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3" r:id="rId28"/>
    <p:sldId id="284" r:id="rId29"/>
    <p:sldId id="285" r:id="rId30"/>
    <p:sldId id="286" r:id="rId3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38353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95" autoAdjust="0"/>
    <p:restoredTop sz="94660"/>
  </p:normalViewPr>
  <p:slideViewPr>
    <p:cSldViewPr snapToGrid="0">
      <p:cViewPr varScale="1">
        <p:scale>
          <a:sx n="57" d="100"/>
          <a:sy n="57" d="100"/>
        </p:scale>
        <p:origin x="948" y="5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tableStyles" Target="tableStyles.xml"/><Relationship Id="rId8" Type="http://schemas.openxmlformats.org/officeDocument/2006/relationships/slide" Target="slides/slide7.xml"/></Relationship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>
            <a:extLst>
              <a:ext uri="{FF2B5EF4-FFF2-40B4-BE49-F238E27FC236}">
                <a16:creationId xmlns:a16="http://schemas.microsoft.com/office/drawing/2014/main" id="{37A7B957-318B-8141-E1B2-210E6AB13816}"/>
              </a:ext>
            </a:extLst>
          </p:cNvPr>
          <p:cNvSpPr/>
          <p:nvPr/>
        </p:nvSpPr>
        <p:spPr>
          <a:xfrm>
            <a:off x="0" y="0"/>
            <a:ext cx="12191999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schemeClr val="tx1"/>
              </a:solidFill>
              <a:latin typeface="Avenir Next LT Pro" panose="020B0504020202020204" pitchFamily="34" charset="0"/>
            </a:endParaRP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0E9A1790-FD75-486E-84E5-DCE39A1FE3F4}"/>
              </a:ext>
            </a:extLst>
          </p:cNvPr>
          <p:cNvSpPr/>
          <p:nvPr/>
        </p:nvSpPr>
        <p:spPr>
          <a:xfrm>
            <a:off x="6662791" y="1416572"/>
            <a:ext cx="1592493" cy="1592493"/>
          </a:xfrm>
          <a:prstGeom prst="ellipse">
            <a:avLst/>
          </a:prstGeom>
          <a:solidFill>
            <a:srgbClr val="F1C40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schemeClr val="tx1"/>
              </a:solidFill>
              <a:latin typeface="Avenir Next LT Pro" panose="020B05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C0BE781-0212-86D0-ADF5-9902534A440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81037" y="1187708"/>
            <a:ext cx="7178001" cy="4370937"/>
          </a:xfrm>
          <a:prstGeom prst="rect">
            <a:avLst/>
          </a:prstGeom>
        </p:spPr>
        <p:txBody>
          <a:bodyPr anchor="b"/>
          <a:lstStyle>
            <a:lvl1pPr algn="ctr">
              <a:defRPr sz="4800" b="1">
                <a:solidFill>
                  <a:schemeClr val="tx1"/>
                </a:solidFill>
                <a:latin typeface="Avenir Next LT Pro" panose="020B0504020202020204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IN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22897F7-1554-7FF9-8D22-CB478B7ED4F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281037" y="5774164"/>
            <a:ext cx="7178001" cy="7293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 b="0">
                <a:solidFill>
                  <a:schemeClr val="tx1"/>
                </a:solidFill>
                <a:latin typeface="Avenir Next LT Pro" panose="020B0504020202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 dirty="0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0A980A62-0AA5-89D2-F8F5-44308FC31B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24675" y="1678456"/>
            <a:ext cx="1068724" cy="1068724"/>
          </a:xfrm>
          <a:prstGeom prst="rect">
            <a:avLst/>
          </a:prstGeom>
        </p:spPr>
      </p:pic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DFAE18C0-430E-1F45-4A55-BE8750E39035}"/>
              </a:ext>
            </a:extLst>
          </p:cNvPr>
          <p:cNvSpPr/>
          <p:nvPr/>
        </p:nvSpPr>
        <p:spPr>
          <a:xfrm>
            <a:off x="8125699" y="6127295"/>
            <a:ext cx="1962988" cy="730704"/>
          </a:xfrm>
          <a:custGeom>
            <a:avLst/>
            <a:gdLst>
              <a:gd name="connsiteX0" fmla="*/ 981494 w 1962988"/>
              <a:gd name="connsiteY0" fmla="*/ 0 h 730704"/>
              <a:gd name="connsiteX1" fmla="*/ 1931672 w 1962988"/>
              <a:gd name="connsiteY1" fmla="*/ 629820 h 730704"/>
              <a:gd name="connsiteX2" fmla="*/ 1962988 w 1962988"/>
              <a:gd name="connsiteY2" fmla="*/ 730704 h 730704"/>
              <a:gd name="connsiteX3" fmla="*/ 0 w 1962988"/>
              <a:gd name="connsiteY3" fmla="*/ 730704 h 730704"/>
              <a:gd name="connsiteX4" fmla="*/ 31316 w 1962988"/>
              <a:gd name="connsiteY4" fmla="*/ 629820 h 730704"/>
              <a:gd name="connsiteX5" fmla="*/ 981494 w 1962988"/>
              <a:gd name="connsiteY5" fmla="*/ 0 h 7307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62988" h="730704">
                <a:moveTo>
                  <a:pt x="981494" y="0"/>
                </a:moveTo>
                <a:cubicBezTo>
                  <a:pt x="1408638" y="0"/>
                  <a:pt x="1775125" y="259701"/>
                  <a:pt x="1931672" y="629820"/>
                </a:cubicBezTo>
                <a:lnTo>
                  <a:pt x="1962988" y="730704"/>
                </a:lnTo>
                <a:lnTo>
                  <a:pt x="0" y="730704"/>
                </a:lnTo>
                <a:lnTo>
                  <a:pt x="31316" y="629820"/>
                </a:lnTo>
                <a:cubicBezTo>
                  <a:pt x="187863" y="259701"/>
                  <a:pt x="554350" y="0"/>
                  <a:pt x="981494" y="0"/>
                </a:cubicBezTo>
                <a:close/>
              </a:path>
            </a:pathLst>
          </a:custGeom>
          <a:solidFill>
            <a:srgbClr val="F1C40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>
              <a:solidFill>
                <a:schemeClr val="tx1"/>
              </a:solidFill>
              <a:latin typeface="Avenir Next LT Pro" panose="020B0504020202020204" pitchFamily="34" charset="0"/>
            </a:endParaRPr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FF4B377-3B24-C27F-2160-F59580439542}"/>
              </a:ext>
            </a:extLst>
          </p:cNvPr>
          <p:cNvSpPr/>
          <p:nvPr/>
        </p:nvSpPr>
        <p:spPr>
          <a:xfrm>
            <a:off x="10658926" y="146405"/>
            <a:ext cx="1533074" cy="2537718"/>
          </a:xfrm>
          <a:custGeom>
            <a:avLst/>
            <a:gdLst>
              <a:gd name="connsiteX0" fmla="*/ 1268859 w 1533074"/>
              <a:gd name="connsiteY0" fmla="*/ 0 h 2537718"/>
              <a:gd name="connsiteX1" fmla="*/ 1524578 w 1533074"/>
              <a:gd name="connsiteY1" fmla="*/ 25779 h 2537718"/>
              <a:gd name="connsiteX2" fmla="*/ 1533074 w 1533074"/>
              <a:gd name="connsiteY2" fmla="*/ 27963 h 2537718"/>
              <a:gd name="connsiteX3" fmla="*/ 1533074 w 1533074"/>
              <a:gd name="connsiteY3" fmla="*/ 2509755 h 2537718"/>
              <a:gd name="connsiteX4" fmla="*/ 1524578 w 1533074"/>
              <a:gd name="connsiteY4" fmla="*/ 2511939 h 2537718"/>
              <a:gd name="connsiteX5" fmla="*/ 1268859 w 1533074"/>
              <a:gd name="connsiteY5" fmla="*/ 2537718 h 2537718"/>
              <a:gd name="connsiteX6" fmla="*/ 0 w 1533074"/>
              <a:gd name="connsiteY6" fmla="*/ 1268859 h 2537718"/>
              <a:gd name="connsiteX7" fmla="*/ 1268859 w 1533074"/>
              <a:gd name="connsiteY7" fmla="*/ 0 h 25377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33074" h="2537718">
                <a:moveTo>
                  <a:pt x="1268859" y="0"/>
                </a:moveTo>
                <a:cubicBezTo>
                  <a:pt x="1356455" y="0"/>
                  <a:pt x="1441979" y="8876"/>
                  <a:pt x="1524578" y="25779"/>
                </a:cubicBezTo>
                <a:lnTo>
                  <a:pt x="1533074" y="27963"/>
                </a:lnTo>
                <a:lnTo>
                  <a:pt x="1533074" y="2509755"/>
                </a:lnTo>
                <a:lnTo>
                  <a:pt x="1524578" y="2511939"/>
                </a:lnTo>
                <a:cubicBezTo>
                  <a:pt x="1441979" y="2528842"/>
                  <a:pt x="1356455" y="2537718"/>
                  <a:pt x="1268859" y="2537718"/>
                </a:cubicBezTo>
                <a:cubicBezTo>
                  <a:pt x="568088" y="2537718"/>
                  <a:pt x="0" y="1969630"/>
                  <a:pt x="0" y="1268859"/>
                </a:cubicBezTo>
                <a:cubicBezTo>
                  <a:pt x="0" y="568088"/>
                  <a:pt x="568088" y="0"/>
                  <a:pt x="1268859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>
              <a:solidFill>
                <a:schemeClr val="tx1"/>
              </a:solidFill>
              <a:latin typeface="Avenir Next LT Pro" panose="020B0504020202020204" pitchFamily="34" charset="0"/>
            </a:endParaRPr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670702FC-E440-FDDD-44B2-48617C4C13FC}"/>
              </a:ext>
            </a:extLst>
          </p:cNvPr>
          <p:cNvSpPr/>
          <p:nvPr/>
        </p:nvSpPr>
        <p:spPr>
          <a:xfrm>
            <a:off x="10896568" y="384048"/>
            <a:ext cx="1295432" cy="2062432"/>
          </a:xfrm>
          <a:custGeom>
            <a:avLst/>
            <a:gdLst>
              <a:gd name="connsiteX0" fmla="*/ 1031216 w 1295432"/>
              <a:gd name="connsiteY0" fmla="*/ 0 h 2062432"/>
              <a:gd name="connsiteX1" fmla="*/ 1239042 w 1295432"/>
              <a:gd name="connsiteY1" fmla="*/ 20951 h 2062432"/>
              <a:gd name="connsiteX2" fmla="*/ 1295432 w 1295432"/>
              <a:gd name="connsiteY2" fmla="*/ 35450 h 2062432"/>
              <a:gd name="connsiteX3" fmla="*/ 1295432 w 1295432"/>
              <a:gd name="connsiteY3" fmla="*/ 2026982 h 2062432"/>
              <a:gd name="connsiteX4" fmla="*/ 1239042 w 1295432"/>
              <a:gd name="connsiteY4" fmla="*/ 2041481 h 2062432"/>
              <a:gd name="connsiteX5" fmla="*/ 1031216 w 1295432"/>
              <a:gd name="connsiteY5" fmla="*/ 2062432 h 2062432"/>
              <a:gd name="connsiteX6" fmla="*/ 0 w 1295432"/>
              <a:gd name="connsiteY6" fmla="*/ 1031216 h 2062432"/>
              <a:gd name="connsiteX7" fmla="*/ 1031216 w 1295432"/>
              <a:gd name="connsiteY7" fmla="*/ 0 h 2062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95432" h="2062432">
                <a:moveTo>
                  <a:pt x="1031216" y="0"/>
                </a:moveTo>
                <a:cubicBezTo>
                  <a:pt x="1102407" y="0"/>
                  <a:pt x="1171912" y="7214"/>
                  <a:pt x="1239042" y="20951"/>
                </a:cubicBezTo>
                <a:lnTo>
                  <a:pt x="1295432" y="35450"/>
                </a:lnTo>
                <a:lnTo>
                  <a:pt x="1295432" y="2026982"/>
                </a:lnTo>
                <a:lnTo>
                  <a:pt x="1239042" y="2041481"/>
                </a:lnTo>
                <a:cubicBezTo>
                  <a:pt x="1171912" y="2055218"/>
                  <a:pt x="1102407" y="2062432"/>
                  <a:pt x="1031216" y="2062432"/>
                </a:cubicBezTo>
                <a:cubicBezTo>
                  <a:pt x="461691" y="2062432"/>
                  <a:pt x="0" y="1600741"/>
                  <a:pt x="0" y="1031216"/>
                </a:cubicBezTo>
                <a:cubicBezTo>
                  <a:pt x="0" y="461691"/>
                  <a:pt x="461691" y="0"/>
                  <a:pt x="1031216" y="0"/>
                </a:cubicBezTo>
                <a:close/>
              </a:path>
            </a:pathLst>
          </a:custGeom>
          <a:solidFill>
            <a:srgbClr val="E67E2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>
              <a:solidFill>
                <a:schemeClr val="tx1"/>
              </a:solidFill>
              <a:latin typeface="Avenir Next LT Pro" panose="020B0504020202020204" pitchFamily="34" charset="0"/>
            </a:endParaRPr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633F6533-C252-00D4-B36A-CCBBF0A0E795}"/>
              </a:ext>
            </a:extLst>
          </p:cNvPr>
          <p:cNvSpPr/>
          <p:nvPr/>
        </p:nvSpPr>
        <p:spPr>
          <a:xfrm>
            <a:off x="1" y="220809"/>
            <a:ext cx="1129799" cy="2915293"/>
          </a:xfrm>
          <a:custGeom>
            <a:avLst/>
            <a:gdLst>
              <a:gd name="connsiteX0" fmla="*/ 0 w 1129799"/>
              <a:gd name="connsiteY0" fmla="*/ 0 h 2915293"/>
              <a:gd name="connsiteX1" fmla="*/ 864378 w 1129799"/>
              <a:gd name="connsiteY1" fmla="*/ 0 h 2915293"/>
              <a:gd name="connsiteX2" fmla="*/ 1129799 w 1129799"/>
              <a:gd name="connsiteY2" fmla="*/ 265421 h 2915293"/>
              <a:gd name="connsiteX3" fmla="*/ 1129799 w 1129799"/>
              <a:gd name="connsiteY3" fmla="*/ 2649872 h 2915293"/>
              <a:gd name="connsiteX4" fmla="*/ 864378 w 1129799"/>
              <a:gd name="connsiteY4" fmla="*/ 2915293 h 2915293"/>
              <a:gd name="connsiteX5" fmla="*/ 0 w 1129799"/>
              <a:gd name="connsiteY5" fmla="*/ 2915293 h 29152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29799" h="2915293">
                <a:moveTo>
                  <a:pt x="0" y="0"/>
                </a:moveTo>
                <a:lnTo>
                  <a:pt x="864378" y="0"/>
                </a:lnTo>
                <a:cubicBezTo>
                  <a:pt x="1010966" y="0"/>
                  <a:pt x="1129799" y="118833"/>
                  <a:pt x="1129799" y="265421"/>
                </a:cubicBezTo>
                <a:lnTo>
                  <a:pt x="1129799" y="2649872"/>
                </a:lnTo>
                <a:cubicBezTo>
                  <a:pt x="1129799" y="2796460"/>
                  <a:pt x="1010966" y="2915293"/>
                  <a:pt x="864378" y="2915293"/>
                </a:cubicBezTo>
                <a:lnTo>
                  <a:pt x="0" y="2915293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>
              <a:solidFill>
                <a:schemeClr val="tx1"/>
              </a:solidFill>
              <a:latin typeface="Avenir Next LT Pro" panose="020B0504020202020204" pitchFamily="34" charset="0"/>
            </a:endParaRPr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FD3EA3E4-EFC3-17FE-BFE1-85C911F69FDD}"/>
              </a:ext>
            </a:extLst>
          </p:cNvPr>
          <p:cNvSpPr/>
          <p:nvPr/>
        </p:nvSpPr>
        <p:spPr>
          <a:xfrm rot="5400000">
            <a:off x="6763728" y="-1100714"/>
            <a:ext cx="713866" cy="2915292"/>
          </a:xfrm>
          <a:custGeom>
            <a:avLst/>
            <a:gdLst>
              <a:gd name="connsiteX0" fmla="*/ 0 w 713866"/>
              <a:gd name="connsiteY0" fmla="*/ 2915292 h 2915292"/>
              <a:gd name="connsiteX1" fmla="*/ 1 w 713866"/>
              <a:gd name="connsiteY1" fmla="*/ 0 h 2915292"/>
              <a:gd name="connsiteX2" fmla="*/ 448445 w 713866"/>
              <a:gd name="connsiteY2" fmla="*/ 0 h 2915292"/>
              <a:gd name="connsiteX3" fmla="*/ 713866 w 713866"/>
              <a:gd name="connsiteY3" fmla="*/ 265420 h 2915292"/>
              <a:gd name="connsiteX4" fmla="*/ 713866 w 713866"/>
              <a:gd name="connsiteY4" fmla="*/ 2649871 h 2915292"/>
              <a:gd name="connsiteX5" fmla="*/ 448445 w 713866"/>
              <a:gd name="connsiteY5" fmla="*/ 2915292 h 2915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13866" h="2915292">
                <a:moveTo>
                  <a:pt x="0" y="2915292"/>
                </a:moveTo>
                <a:lnTo>
                  <a:pt x="1" y="0"/>
                </a:lnTo>
                <a:lnTo>
                  <a:pt x="448445" y="0"/>
                </a:lnTo>
                <a:cubicBezTo>
                  <a:pt x="595033" y="0"/>
                  <a:pt x="713866" y="118832"/>
                  <a:pt x="713866" y="265420"/>
                </a:cubicBezTo>
                <a:lnTo>
                  <a:pt x="713866" y="2649871"/>
                </a:lnTo>
                <a:cubicBezTo>
                  <a:pt x="713866" y="2796459"/>
                  <a:pt x="595033" y="2915292"/>
                  <a:pt x="448445" y="2915292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>
              <a:solidFill>
                <a:schemeClr val="tx1"/>
              </a:solidFill>
              <a:latin typeface="Avenir Next LT Pro" panose="020B0504020202020204" pitchFamily="34" charset="0"/>
            </a:endParaRPr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7573C22F-1DEC-89A7-DF83-773EFC91AECF}"/>
              </a:ext>
            </a:extLst>
          </p:cNvPr>
          <p:cNvSpPr/>
          <p:nvPr/>
        </p:nvSpPr>
        <p:spPr>
          <a:xfrm>
            <a:off x="11395657" y="4843982"/>
            <a:ext cx="796343" cy="1468912"/>
          </a:xfrm>
          <a:custGeom>
            <a:avLst/>
            <a:gdLst>
              <a:gd name="connsiteX0" fmla="*/ 734456 w 796343"/>
              <a:gd name="connsiteY0" fmla="*/ 0 h 1468912"/>
              <a:gd name="connsiteX1" fmla="*/ 796343 w 796343"/>
              <a:gd name="connsiteY1" fmla="*/ 6239 h 1468912"/>
              <a:gd name="connsiteX2" fmla="*/ 796343 w 796343"/>
              <a:gd name="connsiteY2" fmla="*/ 1462674 h 1468912"/>
              <a:gd name="connsiteX3" fmla="*/ 734456 w 796343"/>
              <a:gd name="connsiteY3" fmla="*/ 1468912 h 1468912"/>
              <a:gd name="connsiteX4" fmla="*/ 0 w 796343"/>
              <a:gd name="connsiteY4" fmla="*/ 734456 h 1468912"/>
              <a:gd name="connsiteX5" fmla="*/ 734456 w 796343"/>
              <a:gd name="connsiteY5" fmla="*/ 0 h 1468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96343" h="1468912">
                <a:moveTo>
                  <a:pt x="734456" y="0"/>
                </a:moveTo>
                <a:lnTo>
                  <a:pt x="796343" y="6239"/>
                </a:lnTo>
                <a:lnTo>
                  <a:pt x="796343" y="1462674"/>
                </a:lnTo>
                <a:lnTo>
                  <a:pt x="734456" y="1468912"/>
                </a:lnTo>
                <a:cubicBezTo>
                  <a:pt x="328827" y="1468912"/>
                  <a:pt x="0" y="1140085"/>
                  <a:pt x="0" y="734456"/>
                </a:cubicBezTo>
                <a:cubicBezTo>
                  <a:pt x="0" y="328827"/>
                  <a:pt x="328827" y="0"/>
                  <a:pt x="734456" y="0"/>
                </a:cubicBezTo>
                <a:close/>
              </a:path>
            </a:pathLst>
          </a:custGeom>
          <a:blipFill dpi="0"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>
              <a:solidFill>
                <a:schemeClr val="tx1"/>
              </a:solidFill>
              <a:latin typeface="Avenir Next LT Pro" panose="020B0504020202020204" pitchFamily="34" charset="0"/>
            </a:endParaRPr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40AC6B79-7128-B478-4FEE-519B65729E43}"/>
              </a:ext>
            </a:extLst>
          </p:cNvPr>
          <p:cNvSpPr/>
          <p:nvPr/>
        </p:nvSpPr>
        <p:spPr>
          <a:xfrm>
            <a:off x="11533212" y="4981537"/>
            <a:ext cx="658789" cy="1193802"/>
          </a:xfrm>
          <a:custGeom>
            <a:avLst/>
            <a:gdLst>
              <a:gd name="connsiteX0" fmla="*/ 596901 w 658789"/>
              <a:gd name="connsiteY0" fmla="*/ 0 h 1193802"/>
              <a:gd name="connsiteX1" fmla="*/ 658789 w 658789"/>
              <a:gd name="connsiteY1" fmla="*/ 6239 h 1193802"/>
              <a:gd name="connsiteX2" fmla="*/ 658789 w 658789"/>
              <a:gd name="connsiteY2" fmla="*/ 1187563 h 1193802"/>
              <a:gd name="connsiteX3" fmla="*/ 596901 w 658789"/>
              <a:gd name="connsiteY3" fmla="*/ 1193802 h 1193802"/>
              <a:gd name="connsiteX4" fmla="*/ 0 w 658789"/>
              <a:gd name="connsiteY4" fmla="*/ 596901 h 1193802"/>
              <a:gd name="connsiteX5" fmla="*/ 596901 w 658789"/>
              <a:gd name="connsiteY5" fmla="*/ 0 h 1193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58789" h="1193802">
                <a:moveTo>
                  <a:pt x="596901" y="0"/>
                </a:moveTo>
                <a:lnTo>
                  <a:pt x="658789" y="6239"/>
                </a:lnTo>
                <a:lnTo>
                  <a:pt x="658789" y="1187563"/>
                </a:lnTo>
                <a:lnTo>
                  <a:pt x="596901" y="1193802"/>
                </a:lnTo>
                <a:cubicBezTo>
                  <a:pt x="267242" y="1193802"/>
                  <a:pt x="0" y="926560"/>
                  <a:pt x="0" y="596901"/>
                </a:cubicBezTo>
                <a:cubicBezTo>
                  <a:pt x="0" y="267242"/>
                  <a:pt x="267242" y="0"/>
                  <a:pt x="596901" y="0"/>
                </a:cubicBezTo>
                <a:close/>
              </a:path>
            </a:pathLst>
          </a:custGeom>
          <a:solidFill>
            <a:srgbClr val="C0392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>
              <a:solidFill>
                <a:schemeClr val="tx1"/>
              </a:solidFill>
              <a:latin typeface="Avenir Next LT Pro" panose="020B0504020202020204" pitchFamily="34" charset="0"/>
            </a:endParaRP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287B994B-6906-2A8C-1E7A-E4F1FF6B8D16}"/>
              </a:ext>
            </a:extLst>
          </p:cNvPr>
          <p:cNvSpPr/>
          <p:nvPr/>
        </p:nvSpPr>
        <p:spPr>
          <a:xfrm>
            <a:off x="9031085" y="3328828"/>
            <a:ext cx="965740" cy="965740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schemeClr val="tx1"/>
              </a:solidFill>
              <a:latin typeface="Avenir Next LT Pro" panose="020B0504020202020204" pitchFamily="34" charset="0"/>
            </a:endParaRPr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FEE0F773-CAB7-FC53-831F-18E063261660}"/>
              </a:ext>
            </a:extLst>
          </p:cNvPr>
          <p:cNvSpPr/>
          <p:nvPr/>
        </p:nvSpPr>
        <p:spPr>
          <a:xfrm>
            <a:off x="9616711" y="2224197"/>
            <a:ext cx="784868" cy="784868"/>
          </a:xfrm>
          <a:prstGeom prst="ellipse">
            <a:avLst/>
          </a:prstGeom>
          <a:solidFill>
            <a:srgbClr val="E67E2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schemeClr val="tx1"/>
              </a:solidFill>
              <a:latin typeface="Avenir Next LT Pro" panose="020B0504020202020204" pitchFamily="34" charset="0"/>
            </a:endParaRP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67024625-3113-8E63-9D26-E1725970D4F1}"/>
              </a:ext>
            </a:extLst>
          </p:cNvPr>
          <p:cNvSpPr/>
          <p:nvPr/>
        </p:nvSpPr>
        <p:spPr>
          <a:xfrm>
            <a:off x="10138409" y="3162725"/>
            <a:ext cx="532549" cy="532549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schemeClr val="tx1"/>
              </a:solidFill>
              <a:latin typeface="Avenir Next LT Pro" panose="020B0504020202020204" pitchFamily="34" charset="0"/>
            </a:endParaRPr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92ABF909-81B0-6BEA-0358-9E2E9B3863AB}"/>
              </a:ext>
            </a:extLst>
          </p:cNvPr>
          <p:cNvSpPr/>
          <p:nvPr/>
        </p:nvSpPr>
        <p:spPr>
          <a:xfrm>
            <a:off x="750279" y="1807823"/>
            <a:ext cx="759042" cy="1752600"/>
          </a:xfrm>
          <a:prstGeom prst="roundRect">
            <a:avLst/>
          </a:prstGeom>
          <a:blipFill dpi="0"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schemeClr val="tx1"/>
              </a:solidFill>
              <a:latin typeface="Avenir Next LT Pro" panose="020B05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8415804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97ABC5D-A292-ED51-9D9C-D88B36F4D4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6829" y="111818"/>
            <a:ext cx="11075852" cy="365124"/>
          </a:xfrm>
          <a:prstGeom prst="rect">
            <a:avLst/>
          </a:prstGeom>
        </p:spPr>
        <p:txBody>
          <a:bodyPr/>
          <a:lstStyle>
            <a:lvl1pPr>
              <a:defRPr sz="2400" b="1">
                <a:solidFill>
                  <a:srgbClr val="D35400"/>
                </a:solidFill>
                <a:latin typeface="Avenir Next LT Pro Demi" panose="020B0704020202020204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C9067CF-E59E-A269-930D-512544A0B5A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79615" y="1284514"/>
            <a:ext cx="11832770" cy="5240792"/>
          </a:xfrm>
          <a:prstGeom prst="rect">
            <a:avLst/>
          </a:prstGeom>
        </p:spPr>
        <p:txBody>
          <a:bodyPr/>
          <a:lstStyle>
            <a:lvl1pPr>
              <a:defRPr b="0">
                <a:solidFill>
                  <a:srgbClr val="303E4B"/>
                </a:solidFill>
                <a:latin typeface="Avenir Next LT Pro" panose="020B0504020202020204" pitchFamily="34" charset="0"/>
              </a:defRPr>
            </a:lvl1pPr>
            <a:lvl2pPr>
              <a:defRPr b="0">
                <a:solidFill>
                  <a:srgbClr val="303E4B"/>
                </a:solidFill>
                <a:latin typeface="Avenir Next LT Pro" panose="020B0504020202020204" pitchFamily="34" charset="0"/>
              </a:defRPr>
            </a:lvl2pPr>
            <a:lvl3pPr>
              <a:defRPr b="0">
                <a:solidFill>
                  <a:srgbClr val="303E4B"/>
                </a:solidFill>
                <a:latin typeface="Avenir Next LT Pro" panose="020B0504020202020204" pitchFamily="34" charset="0"/>
              </a:defRPr>
            </a:lvl3pPr>
            <a:lvl4pPr>
              <a:defRPr b="0">
                <a:solidFill>
                  <a:srgbClr val="303E4B"/>
                </a:solidFill>
                <a:latin typeface="Avenir Next LT Pro" panose="020B0504020202020204" pitchFamily="34" charset="0"/>
              </a:defRPr>
            </a:lvl4pPr>
            <a:lvl5pPr>
              <a:defRPr b="0">
                <a:solidFill>
                  <a:srgbClr val="303E4B"/>
                </a:solidFill>
                <a:latin typeface="Avenir Next LT Pro" panose="020B050402020202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 dirty="0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C46983D1-EB4A-BD28-A083-4156E906111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73543" y="6640286"/>
            <a:ext cx="718456" cy="217714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000" b="0">
                <a:solidFill>
                  <a:schemeClr val="bg1">
                    <a:lumMod val="75000"/>
                  </a:schemeClr>
                </a:solidFill>
                <a:latin typeface="Avenir Next LT Pro" panose="020B0504020202020204" pitchFamily="34" charset="0"/>
                <a:cs typeface="Arial" panose="020B0604020202020204" pitchFamily="34" charset="0"/>
              </a:defRPr>
            </a:lvl1pPr>
          </a:lstStyle>
          <a:p>
            <a:fld id="{BA194C2B-C9DF-4BB4-9986-C5C98F96D403}" type="slidenum">
              <a:rPr lang="en-US" smtClean="0"/>
              <a:t>‹#›</a:t>
            </a:fld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268CD4B-AED8-CD3D-097E-3016146CC4D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06829" y="476943"/>
            <a:ext cx="11075852" cy="3155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0">
                <a:solidFill>
                  <a:srgbClr val="303E4B"/>
                </a:solidFill>
                <a:latin typeface="Avenir Next LT Pro" panose="020B05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45906547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C2A0193E-D6C4-1D51-7D34-E96AB7E72FB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3352800"/>
            <a:ext cx="9144000" cy="1409022"/>
          </a:xfrm>
          <a:prstGeom prst="rect">
            <a:avLst/>
          </a:prstGeom>
        </p:spPr>
        <p:txBody>
          <a:bodyPr anchor="b"/>
          <a:lstStyle>
            <a:lvl1pPr algn="ctr">
              <a:defRPr sz="4800" b="1">
                <a:solidFill>
                  <a:srgbClr val="303E4B"/>
                </a:solidFill>
                <a:latin typeface="Avenir Next LT Pro" panose="020B0504020202020204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IN" dirty="0"/>
          </a:p>
        </p:txBody>
      </p:sp>
      <p:sp>
        <p:nvSpPr>
          <p:cNvPr id="8" name="Subtitle 2">
            <a:extLst>
              <a:ext uri="{FF2B5EF4-FFF2-40B4-BE49-F238E27FC236}">
                <a16:creationId xmlns:a16="http://schemas.microsoft.com/office/drawing/2014/main" id="{489BE96A-FAD3-F626-D2D5-0C1CF6FD6E5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4853897"/>
            <a:ext cx="9144000" cy="1242103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>
                <a:solidFill>
                  <a:srgbClr val="303E4B"/>
                </a:solidFill>
                <a:latin typeface="Avenir Next LT Pro" panose="020B0504020202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B846FCA2-8639-E2E3-5819-CDEF1891B08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73543" y="6640286"/>
            <a:ext cx="718456" cy="217714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solidFill>
                  <a:schemeClr val="bg1">
                    <a:lumMod val="75000"/>
                  </a:schemeClr>
                </a:solidFill>
                <a:latin typeface="Avenir Next LT Pro" panose="020B0504020202020204" pitchFamily="34" charset="0"/>
                <a:cs typeface="Arial" panose="020B0604020202020204" pitchFamily="34" charset="0"/>
              </a:defRPr>
            </a:lvl1pPr>
          </a:lstStyle>
          <a:p>
            <a:fld id="{BA194C2B-C9DF-4BB4-9986-C5C98F96D40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582745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2D517870-7D69-2E24-E630-D12DF738E3A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73543" y="6640286"/>
            <a:ext cx="718456" cy="217714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solidFill>
                  <a:schemeClr val="bg1">
                    <a:lumMod val="75000"/>
                  </a:schemeClr>
                </a:solidFill>
                <a:latin typeface="+mn-lt"/>
                <a:cs typeface="Arial" panose="020B0604020202020204" pitchFamily="34" charset="0"/>
              </a:defRPr>
            </a:lvl1pPr>
          </a:lstStyle>
          <a:p>
            <a:fld id="{BA194C2B-C9DF-4BB4-9986-C5C98F96D403}" type="slidenum">
              <a:rPr lang="en-US" smtClean="0"/>
              <a:t>‹#›</a:t>
            </a:fld>
            <a:endParaRPr lang="en-US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28ED02F-068F-8375-EF4A-A7AB3626C1FC}"/>
              </a:ext>
            </a:extLst>
          </p:cNvPr>
          <p:cNvSpPr/>
          <p:nvPr/>
        </p:nvSpPr>
        <p:spPr>
          <a:xfrm>
            <a:off x="1" y="0"/>
            <a:ext cx="12191998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D61E0C54-B349-7A50-53C1-1C086E939AE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73543" y="6134801"/>
            <a:ext cx="653829" cy="653829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F20FE357-F52C-3551-1900-494A17FA396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000"/>
          <a:stretch/>
        </p:blipFill>
        <p:spPr>
          <a:xfrm>
            <a:off x="0" y="61644"/>
            <a:ext cx="237720" cy="10652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885493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D4E7EFA-7002-F480-A211-35E7994AADE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06828" y="1289276"/>
            <a:ext cx="579074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>
                <a:solidFill>
                  <a:srgbClr val="303E4B"/>
                </a:solidFill>
                <a:latin typeface="Avenir Next LT Pro" panose="020B05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E154490-50BD-6644-EC98-24BA07FB86D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206828" y="2220686"/>
            <a:ext cx="5790747" cy="4306434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303E4B"/>
                </a:solidFill>
                <a:latin typeface="Avenir Next LT Pro" panose="020B0504020202020204" pitchFamily="34" charset="0"/>
              </a:defRPr>
            </a:lvl1pPr>
            <a:lvl2pPr>
              <a:defRPr>
                <a:solidFill>
                  <a:srgbClr val="303E4B"/>
                </a:solidFill>
                <a:latin typeface="Avenir Next LT Pro" panose="020B0504020202020204" pitchFamily="34" charset="0"/>
              </a:defRPr>
            </a:lvl2pPr>
            <a:lvl3pPr>
              <a:defRPr>
                <a:solidFill>
                  <a:srgbClr val="303E4B"/>
                </a:solidFill>
                <a:latin typeface="Avenir Next LT Pro" panose="020B0504020202020204" pitchFamily="34" charset="0"/>
              </a:defRPr>
            </a:lvl3pPr>
            <a:lvl4pPr>
              <a:defRPr>
                <a:solidFill>
                  <a:srgbClr val="303E4B"/>
                </a:solidFill>
                <a:latin typeface="Avenir Next LT Pro" panose="020B0504020202020204" pitchFamily="34" charset="0"/>
              </a:defRPr>
            </a:lvl4pPr>
            <a:lvl5pPr>
              <a:defRPr>
                <a:solidFill>
                  <a:srgbClr val="303E4B"/>
                </a:solidFill>
                <a:latin typeface="Avenir Next LT Pro" panose="020B050402020202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7824CF3C-F098-6EC9-C558-F42A89B7106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199" y="1289276"/>
            <a:ext cx="5867399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>
                <a:solidFill>
                  <a:srgbClr val="303E4B"/>
                </a:solidFill>
                <a:latin typeface="Avenir Next LT Pro" panose="020B05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32B9581-DE45-E4F1-FB85-BE2A7741E0A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199" y="2220686"/>
            <a:ext cx="5867399" cy="4306434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303E4B"/>
                </a:solidFill>
                <a:latin typeface="Avenir Next LT Pro" panose="020B0504020202020204" pitchFamily="34" charset="0"/>
              </a:defRPr>
            </a:lvl1pPr>
            <a:lvl2pPr>
              <a:defRPr>
                <a:solidFill>
                  <a:srgbClr val="303E4B"/>
                </a:solidFill>
                <a:latin typeface="Avenir Next LT Pro" panose="020B0504020202020204" pitchFamily="34" charset="0"/>
              </a:defRPr>
            </a:lvl2pPr>
            <a:lvl3pPr>
              <a:defRPr>
                <a:solidFill>
                  <a:srgbClr val="303E4B"/>
                </a:solidFill>
                <a:latin typeface="Avenir Next LT Pro" panose="020B0504020202020204" pitchFamily="34" charset="0"/>
              </a:defRPr>
            </a:lvl3pPr>
            <a:lvl4pPr>
              <a:defRPr>
                <a:solidFill>
                  <a:srgbClr val="303E4B"/>
                </a:solidFill>
                <a:latin typeface="Avenir Next LT Pro" panose="020B0504020202020204" pitchFamily="34" charset="0"/>
              </a:defRPr>
            </a:lvl4pPr>
            <a:lvl5pPr>
              <a:defRPr>
                <a:solidFill>
                  <a:srgbClr val="303E4B"/>
                </a:solidFill>
                <a:latin typeface="Avenir Next LT Pro" panose="020B050402020202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604DDC34-4270-55F5-C6F9-67248D6B325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1473543" y="6640286"/>
            <a:ext cx="718456" cy="217714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solidFill>
                  <a:schemeClr val="bg1">
                    <a:lumMod val="75000"/>
                  </a:schemeClr>
                </a:solidFill>
                <a:latin typeface="Avenir Next LT Pro" panose="020B0504020202020204" pitchFamily="34" charset="0"/>
                <a:cs typeface="Arial" panose="020B0604020202020204" pitchFamily="34" charset="0"/>
              </a:defRPr>
            </a:lvl1pPr>
          </a:lstStyle>
          <a:p>
            <a:fld id="{BA194C2B-C9DF-4BB4-9986-C5C98F96D403}" type="slidenum">
              <a:rPr lang="en-US" smtClean="0"/>
              <a:t>‹#›</a:t>
            </a:fld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8668F00D-67B5-F599-97D4-733D4C5247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6829" y="111818"/>
            <a:ext cx="11075852" cy="365124"/>
          </a:xfrm>
          <a:prstGeom prst="rect">
            <a:avLst/>
          </a:prstGeom>
        </p:spPr>
        <p:txBody>
          <a:bodyPr/>
          <a:lstStyle>
            <a:lvl1pPr>
              <a:defRPr sz="2400" b="1">
                <a:solidFill>
                  <a:srgbClr val="D35400"/>
                </a:solidFill>
                <a:latin typeface="Avenir Next LT Pro" panose="020B0504020202020204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IN" dirty="0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2041296E-11AB-A045-109F-11CA4A2CDF51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206829" y="476943"/>
            <a:ext cx="11075852" cy="3155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303E4B"/>
                </a:solidFill>
                <a:latin typeface="Avenir Next LT Pro" panose="020B05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43649019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3D2A7518-83D6-EBE4-F2F6-86F2393A4D7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73543" y="6640286"/>
            <a:ext cx="718456" cy="217714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solidFill>
                  <a:schemeClr val="bg1">
                    <a:lumMod val="75000"/>
                  </a:schemeClr>
                </a:solidFill>
                <a:latin typeface="Avenir Next LT Pro" panose="020B0504020202020204" pitchFamily="34" charset="0"/>
                <a:cs typeface="Arial" panose="020B0604020202020204" pitchFamily="34" charset="0"/>
              </a:defRPr>
            </a:lvl1pPr>
          </a:lstStyle>
          <a:p>
            <a:fld id="{BA194C2B-C9DF-4BB4-9986-C5C98F96D403}" type="slidenum">
              <a:rPr lang="en-US" smtClean="0"/>
              <a:t>‹#›</a:t>
            </a:fld>
            <a:endParaRPr lang="en-US"/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7DCF15F-1444-A614-BC05-A4512BDFB2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6829" y="111818"/>
            <a:ext cx="11075852" cy="365124"/>
          </a:xfrm>
          <a:prstGeom prst="rect">
            <a:avLst/>
          </a:prstGeom>
        </p:spPr>
        <p:txBody>
          <a:bodyPr/>
          <a:lstStyle>
            <a:lvl1pPr>
              <a:defRPr sz="2400" b="1">
                <a:solidFill>
                  <a:srgbClr val="D35400"/>
                </a:solidFill>
                <a:latin typeface="Avenir Next LT Pro" panose="020B0504020202020204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IN" dirty="0"/>
          </a:p>
        </p:txBody>
      </p:sp>
      <p:sp>
        <p:nvSpPr>
          <p:cNvPr id="6" name="Text Placeholder 8">
            <a:extLst>
              <a:ext uri="{FF2B5EF4-FFF2-40B4-BE49-F238E27FC236}">
                <a16:creationId xmlns:a16="http://schemas.microsoft.com/office/drawing/2014/main" id="{F636172F-A087-30F4-9FE8-8A4E97480C6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06829" y="476943"/>
            <a:ext cx="11075852" cy="3155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303E4B"/>
                </a:solidFill>
                <a:latin typeface="Avenir Next LT Pro" panose="020B05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07065103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8701CDA3-5866-78CD-47A5-AFD8017939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73543" y="6640286"/>
            <a:ext cx="718456" cy="217714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solidFill>
                  <a:schemeClr val="bg1">
                    <a:lumMod val="75000"/>
                  </a:schemeClr>
                </a:solidFill>
                <a:latin typeface="+mn-lt"/>
                <a:cs typeface="Arial" panose="020B0604020202020204" pitchFamily="34" charset="0"/>
              </a:defRPr>
            </a:lvl1pPr>
          </a:lstStyle>
          <a:p>
            <a:fld id="{BA194C2B-C9DF-4BB4-9986-C5C98F96D40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9553492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B03E86-23E1-792F-10BD-1E2067B240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61559" y="1444624"/>
            <a:ext cx="3932237" cy="1069975"/>
          </a:xfrm>
          <a:prstGeom prst="rect">
            <a:avLst/>
          </a:prstGeom>
        </p:spPr>
        <p:txBody>
          <a:bodyPr anchor="b"/>
          <a:lstStyle>
            <a:lvl1pPr>
              <a:defRPr sz="3200">
                <a:solidFill>
                  <a:srgbClr val="303E4B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446E420-B912-E637-E29F-5C412CD7903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204959" y="1444625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>
                <a:solidFill>
                  <a:srgbClr val="303E4B"/>
                </a:solidFill>
              </a:defRPr>
            </a:lvl1pPr>
            <a:lvl2pPr>
              <a:defRPr sz="2800">
                <a:solidFill>
                  <a:srgbClr val="303E4B"/>
                </a:solidFill>
              </a:defRPr>
            </a:lvl2pPr>
            <a:lvl3pPr>
              <a:defRPr sz="2400">
                <a:solidFill>
                  <a:srgbClr val="303E4B"/>
                </a:solidFill>
              </a:defRPr>
            </a:lvl3pPr>
            <a:lvl4pPr>
              <a:defRPr sz="2000">
                <a:solidFill>
                  <a:srgbClr val="303E4B"/>
                </a:solidFill>
              </a:defRPr>
            </a:lvl4pPr>
            <a:lvl5pPr>
              <a:defRPr sz="2000">
                <a:solidFill>
                  <a:srgbClr val="303E4B"/>
                </a:solidFill>
              </a:defRPr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99F461F-1B9A-B9F0-2209-80794DB836E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61559" y="25146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rgbClr val="303E4B"/>
                </a:solidFill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E6BE81A-A82D-E645-8EF8-CA3654DAA47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73543" y="6640286"/>
            <a:ext cx="718456" cy="217714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solidFill>
                  <a:schemeClr val="bg1">
                    <a:lumMod val="75000"/>
                  </a:schemeClr>
                </a:solidFill>
                <a:latin typeface="+mn-lt"/>
                <a:cs typeface="Arial" panose="020B0604020202020204" pitchFamily="34" charset="0"/>
              </a:defRPr>
            </a:lvl1pPr>
          </a:lstStyle>
          <a:p>
            <a:fld id="{BA194C2B-C9DF-4BB4-9986-C5C98F96D40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0996647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CEA16722-3346-E8C6-9C2F-9F9609BDF7C4}"/>
              </a:ext>
            </a:extLst>
          </p:cNvPr>
          <p:cNvSpPr/>
          <p:nvPr/>
        </p:nvSpPr>
        <p:spPr>
          <a:xfrm>
            <a:off x="0" y="0"/>
            <a:ext cx="12191999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B639C265-D0CB-A9EE-4300-5593DEA4E719}"/>
              </a:ext>
            </a:extLst>
          </p:cNvPr>
          <p:cNvSpPr/>
          <p:nvPr/>
        </p:nvSpPr>
        <p:spPr>
          <a:xfrm>
            <a:off x="10640711" y="6654800"/>
            <a:ext cx="1551288" cy="203200"/>
          </a:xfrm>
          <a:prstGeom prst="rect">
            <a:avLst/>
          </a:prstGeom>
          <a:solidFill>
            <a:srgbClr val="F39C1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Avenir Next LT Pro" panose="020B0504020202020204" pitchFamily="34" charset="0"/>
            </a:endParaRP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EF4B21A5-F10C-18DC-4D4E-D87A97781C5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73544" y="6654800"/>
            <a:ext cx="573166" cy="203200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solidFill>
                  <a:schemeClr val="bg1">
                    <a:lumMod val="75000"/>
                  </a:schemeClr>
                </a:solidFill>
                <a:latin typeface="+mn-lt"/>
                <a:cs typeface="Arial" panose="020B0604020202020204" pitchFamily="34" charset="0"/>
              </a:defRPr>
            </a:lvl1pPr>
          </a:lstStyle>
          <a:p>
            <a:fld id="{BA194C2B-C9DF-4BB4-9986-C5C98F96D403}" type="slidenum">
              <a:rPr lang="en-US" smtClean="0"/>
              <a:t>‹#›</a:t>
            </a:fld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7704F724-EE4A-D538-80C4-CC64A32076E6}"/>
              </a:ext>
            </a:extLst>
          </p:cNvPr>
          <p:cNvSpPr/>
          <p:nvPr/>
        </p:nvSpPr>
        <p:spPr>
          <a:xfrm>
            <a:off x="1" y="6654800"/>
            <a:ext cx="1328792" cy="203200"/>
          </a:xfrm>
          <a:prstGeom prst="rect">
            <a:avLst/>
          </a:prstGeom>
          <a:solidFill>
            <a:srgbClr val="F39C1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Avenir Next LT Pro" panose="020B050402020202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5F6F813-B3C4-57AF-615D-9424719794CB}"/>
              </a:ext>
            </a:extLst>
          </p:cNvPr>
          <p:cNvSpPr/>
          <p:nvPr/>
        </p:nvSpPr>
        <p:spPr>
          <a:xfrm>
            <a:off x="1327317" y="6654800"/>
            <a:ext cx="1365610" cy="203200"/>
          </a:xfrm>
          <a:prstGeom prst="rect">
            <a:avLst/>
          </a:prstGeom>
          <a:solidFill>
            <a:srgbClr val="D354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Avenir Next LT Pro" panose="020B0504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9D744B2D-6B19-484E-A3FC-E0E5D13B1781}"/>
              </a:ext>
            </a:extLst>
          </p:cNvPr>
          <p:cNvSpPr/>
          <p:nvPr/>
        </p:nvSpPr>
        <p:spPr>
          <a:xfrm>
            <a:off x="2669780" y="6654800"/>
            <a:ext cx="1342463" cy="203200"/>
          </a:xfrm>
          <a:prstGeom prst="rect">
            <a:avLst/>
          </a:prstGeom>
          <a:solidFill>
            <a:srgbClr val="F1C40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Avenir Next LT Pro" panose="020B0504020202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64E6238D-5ECA-A7C2-023E-8EEC4EFD6AFB}"/>
              </a:ext>
            </a:extLst>
          </p:cNvPr>
          <p:cNvSpPr/>
          <p:nvPr/>
        </p:nvSpPr>
        <p:spPr>
          <a:xfrm>
            <a:off x="4012245" y="6654800"/>
            <a:ext cx="1328792" cy="203200"/>
          </a:xfrm>
          <a:prstGeom prst="rect">
            <a:avLst/>
          </a:prstGeom>
          <a:solidFill>
            <a:srgbClr val="C0392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Avenir Next LT Pro" panose="020B0504020202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ED79AA1-8A51-979F-74B0-82211891EFF4}"/>
              </a:ext>
            </a:extLst>
          </p:cNvPr>
          <p:cNvSpPr/>
          <p:nvPr/>
        </p:nvSpPr>
        <p:spPr>
          <a:xfrm>
            <a:off x="5341037" y="6654800"/>
            <a:ext cx="1328792" cy="203200"/>
          </a:xfrm>
          <a:prstGeom prst="rect">
            <a:avLst/>
          </a:prstGeom>
          <a:solidFill>
            <a:srgbClr val="F9680E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Avenir Next LT Pro" panose="020B0504020202020204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93BACB61-C77B-D9C5-BF9F-398D54A75A32}"/>
              </a:ext>
            </a:extLst>
          </p:cNvPr>
          <p:cNvSpPr/>
          <p:nvPr/>
        </p:nvSpPr>
        <p:spPr>
          <a:xfrm>
            <a:off x="6667263" y="6654800"/>
            <a:ext cx="1328792" cy="203200"/>
          </a:xfrm>
          <a:prstGeom prst="rect">
            <a:avLst/>
          </a:prstGeom>
          <a:solidFill>
            <a:srgbClr val="D252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Avenir Next LT Pro" panose="020B0504020202020204" pitchFamily="34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1BCAA3BB-B349-8875-D6F5-6E40A90664FE}"/>
              </a:ext>
            </a:extLst>
          </p:cNvPr>
          <p:cNvSpPr/>
          <p:nvPr/>
        </p:nvSpPr>
        <p:spPr>
          <a:xfrm>
            <a:off x="7992601" y="6654800"/>
            <a:ext cx="1328792" cy="203200"/>
          </a:xfrm>
          <a:prstGeom prst="rect">
            <a:avLst/>
          </a:prstGeom>
          <a:solidFill>
            <a:srgbClr val="BE332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Avenir Next LT Pro" panose="020B0504020202020204" pitchFamily="34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8510CE94-04AA-CC87-5E49-56079D206468}"/>
              </a:ext>
            </a:extLst>
          </p:cNvPr>
          <p:cNvSpPr/>
          <p:nvPr/>
        </p:nvSpPr>
        <p:spPr>
          <a:xfrm>
            <a:off x="9315373" y="6654800"/>
            <a:ext cx="1328792" cy="203200"/>
          </a:xfrm>
          <a:prstGeom prst="rect">
            <a:avLst/>
          </a:prstGeom>
          <a:solidFill>
            <a:srgbClr val="F1C40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Avenir Next LT Pro" panose="020B05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1318394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DFC4388-0941-34BB-9D29-93EAEC3315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F54DED36-1FD1-D630-8CED-D0573BB5D2B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AEDF859-4B1B-1789-226A-FCAC55E447F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371BD1-F910-4443-9B58-B6813F9B9638}" type="datetimeFigureOut">
              <a:rPr lang="en-US" smtClean="0"/>
              <a:t>1/15/2025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B3F2BDF-2466-B413-7B6B-71A2C4AFA0A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B8663B5-229E-E0A9-4E95-86793AF8ED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194C2B-C9DF-4BB4-9986-C5C98F96D40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236593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hank You N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6900ADE-6875-D632-3394-F1AC67138C2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194C2B-C9DF-4BB4-9986-C5C98F96D403}" type="slidenum">
              <a:rPr lang="en-US" smtClean="0"/>
              <a:t>‹#›</a:t>
            </a:fld>
            <a:endParaRPr lang="en-US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8B3DD19-2CAF-3FAC-ED0A-082A1EE83400}"/>
              </a:ext>
            </a:extLst>
          </p:cNvPr>
          <p:cNvSpPr/>
          <p:nvPr/>
        </p:nvSpPr>
        <p:spPr>
          <a:xfrm>
            <a:off x="1" y="0"/>
            <a:ext cx="5856270" cy="2250040"/>
          </a:xfrm>
          <a:prstGeom prst="rect">
            <a:avLst/>
          </a:prstGeom>
          <a:solidFill>
            <a:srgbClr val="2F3D4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89835EFE-841A-4E14-65BA-EA281F2877B1}"/>
              </a:ext>
            </a:extLst>
          </p:cNvPr>
          <p:cNvSpPr/>
          <p:nvPr/>
        </p:nvSpPr>
        <p:spPr>
          <a:xfrm>
            <a:off x="5856270" y="0"/>
            <a:ext cx="6335729" cy="3626778"/>
          </a:xfrm>
          <a:prstGeom prst="rect">
            <a:avLst/>
          </a:prstGeom>
          <a:solidFill>
            <a:srgbClr val="C039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5C8983C-56C8-91C5-7D9C-CC7FB186259F}"/>
              </a:ext>
            </a:extLst>
          </p:cNvPr>
          <p:cNvSpPr/>
          <p:nvPr/>
        </p:nvSpPr>
        <p:spPr>
          <a:xfrm>
            <a:off x="0" y="2250040"/>
            <a:ext cx="2558265" cy="3626778"/>
          </a:xfrm>
          <a:prstGeom prst="rect">
            <a:avLst/>
          </a:prstGeom>
          <a:solidFill>
            <a:srgbClr val="D354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6DF95B0-8BF6-2215-41A3-EAAF7986F9DE}"/>
              </a:ext>
            </a:extLst>
          </p:cNvPr>
          <p:cNvSpPr/>
          <p:nvPr/>
        </p:nvSpPr>
        <p:spPr>
          <a:xfrm>
            <a:off x="2558265" y="2250040"/>
            <a:ext cx="3298004" cy="4607960"/>
          </a:xfrm>
          <a:prstGeom prst="rect">
            <a:avLst/>
          </a:prstGeom>
          <a:solidFill>
            <a:srgbClr val="F39B12"/>
          </a:solidFill>
          <a:ln>
            <a:solidFill>
              <a:srgbClr val="F39B1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24C03A0-994B-BD46-76B0-25E0C9570764}"/>
              </a:ext>
            </a:extLst>
          </p:cNvPr>
          <p:cNvSpPr/>
          <p:nvPr/>
        </p:nvSpPr>
        <p:spPr>
          <a:xfrm>
            <a:off x="5856268" y="3626778"/>
            <a:ext cx="4859677" cy="3231222"/>
          </a:xfrm>
          <a:prstGeom prst="rect">
            <a:avLst/>
          </a:prstGeom>
          <a:solidFill>
            <a:srgbClr val="2F3D4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8800" b="1" dirty="0"/>
              <a:t>Thank</a:t>
            </a:r>
          </a:p>
          <a:p>
            <a:pPr algn="ctr"/>
            <a:r>
              <a:rPr lang="en-IN" sz="8800" b="1" dirty="0"/>
              <a:t>You </a:t>
            </a:r>
            <a:r>
              <a:rPr lang="en-IN" sz="8800" b="1" dirty="0">
                <a:sym typeface="Wingdings" panose="05000000000000000000" pitchFamily="2" charset="2"/>
              </a:rPr>
              <a:t></a:t>
            </a:r>
            <a:endParaRPr lang="en-IN" sz="8800" b="1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52F2036-A6CE-4C3B-AE86-FDD8A86E9AA2}"/>
              </a:ext>
            </a:extLst>
          </p:cNvPr>
          <p:cNvSpPr/>
          <p:nvPr/>
        </p:nvSpPr>
        <p:spPr>
          <a:xfrm>
            <a:off x="10715945" y="3626778"/>
            <a:ext cx="1476054" cy="3231222"/>
          </a:xfrm>
          <a:prstGeom prst="rect">
            <a:avLst/>
          </a:prstGeom>
          <a:solidFill>
            <a:srgbClr val="C039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4F146BAB-A8DC-509C-F9B9-2E4636168DFA}"/>
              </a:ext>
            </a:extLst>
          </p:cNvPr>
          <p:cNvSpPr/>
          <p:nvPr/>
        </p:nvSpPr>
        <p:spPr>
          <a:xfrm>
            <a:off x="0" y="5876818"/>
            <a:ext cx="2558263" cy="981182"/>
          </a:xfrm>
          <a:prstGeom prst="rect">
            <a:avLst/>
          </a:prstGeom>
          <a:solidFill>
            <a:srgbClr val="2F3D4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DC5F29F1-D45D-ACEA-DC10-DE938BFEFA3C}"/>
              </a:ext>
            </a:extLst>
          </p:cNvPr>
          <p:cNvSpPr/>
          <p:nvPr/>
        </p:nvSpPr>
        <p:spPr>
          <a:xfrm>
            <a:off x="5476747" y="1434529"/>
            <a:ext cx="759042" cy="1752600"/>
          </a:xfrm>
          <a:prstGeom prst="roundRect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95F04FEC-AEB0-59D8-BABC-7EFEB64B7B2B}"/>
              </a:ext>
            </a:extLst>
          </p:cNvPr>
          <p:cNvSpPr/>
          <p:nvPr/>
        </p:nvSpPr>
        <p:spPr>
          <a:xfrm>
            <a:off x="9919699" y="2735819"/>
            <a:ext cx="1592493" cy="1592493"/>
          </a:xfrm>
          <a:prstGeom prst="ellipse">
            <a:avLst/>
          </a:prstGeom>
          <a:solidFill>
            <a:srgbClr val="F1C40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8A50FAD0-7586-CA93-3D68-7CC7187BE61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81583" y="2997703"/>
            <a:ext cx="1068724" cy="1068724"/>
          </a:xfrm>
          <a:prstGeom prst="rect">
            <a:avLst/>
          </a:prstGeom>
        </p:spPr>
      </p:pic>
      <p:sp>
        <p:nvSpPr>
          <p:cNvPr id="15" name="Subtitle 2">
            <a:extLst>
              <a:ext uri="{FF2B5EF4-FFF2-40B4-BE49-F238E27FC236}">
                <a16:creationId xmlns:a16="http://schemas.microsoft.com/office/drawing/2014/main" id="{07F2D82E-2D5D-A7FC-E307-F18FBBB254B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160125" y="503968"/>
            <a:ext cx="3536021" cy="1242103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92574118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image" Target="../media/image3.png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2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0408C823-A4A6-45FB-08A1-369E4B606DD5}"/>
              </a:ext>
            </a:extLst>
          </p:cNvPr>
          <p:cNvCxnSpPr>
            <a:cxnSpLocks/>
          </p:cNvCxnSpPr>
          <p:nvPr/>
        </p:nvCxnSpPr>
        <p:spPr>
          <a:xfrm>
            <a:off x="0" y="795997"/>
            <a:ext cx="11473543" cy="0"/>
          </a:xfrm>
          <a:prstGeom prst="line">
            <a:avLst/>
          </a:prstGeom>
          <a:ln w="57150">
            <a:solidFill>
              <a:srgbClr val="F1C50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" name="Picture 9">
            <a:extLst>
              <a:ext uri="{FF2B5EF4-FFF2-40B4-BE49-F238E27FC236}">
                <a16:creationId xmlns:a16="http://schemas.microsoft.com/office/drawing/2014/main" id="{0BC05DC7-B826-DB8E-6301-E7F5778C732E}"/>
              </a:ext>
            </a:extLst>
          </p:cNvPr>
          <p:cNvPicPr>
            <a:picLocks noChangeAspect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000"/>
          <a:stretch/>
        </p:blipFill>
        <p:spPr>
          <a:xfrm>
            <a:off x="0" y="121868"/>
            <a:ext cx="237720" cy="106522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BB9DC8F9-B733-A922-625A-0340F560418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19073" y="121867"/>
            <a:ext cx="707569" cy="707569"/>
          </a:xfrm>
          <a:prstGeom prst="rect">
            <a:avLst/>
          </a:prstGeom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15009F4E-0CF8-253F-EF62-E5676064BFA4}"/>
              </a:ext>
            </a:extLst>
          </p:cNvPr>
          <p:cNvPicPr>
            <a:picLocks noChangeAspect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515" t="19508" r="35538" b="32981"/>
          <a:stretch/>
        </p:blipFill>
        <p:spPr>
          <a:xfrm>
            <a:off x="10795562" y="869163"/>
            <a:ext cx="1252852" cy="311638"/>
          </a:xfrm>
          <a:prstGeom prst="rect">
            <a:avLst/>
          </a:prstGeom>
        </p:spPr>
      </p:pic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DAD37DCF-B0AB-5D8D-E467-228EDC3897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73543" y="6640286"/>
            <a:ext cx="718456" cy="217714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solidFill>
                  <a:schemeClr val="bg1">
                    <a:lumMod val="75000"/>
                  </a:schemeClr>
                </a:solidFill>
                <a:latin typeface="Avenir Next LT Pro" panose="020B0504020202020204" pitchFamily="34" charset="0"/>
                <a:cs typeface="Arial" panose="020B0604020202020204" pitchFamily="34" charset="0"/>
              </a:defRPr>
            </a:lvl1pPr>
          </a:lstStyle>
          <a:p>
            <a:fld id="{BA194C2B-C9DF-4BB4-9986-C5C98F96D40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65232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896474-E40C-6D67-15E4-91C45D4C82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8" name="Freeform 6">
            <a:extLst>
              <a:ext uri="{FF2B5EF4-FFF2-40B4-BE49-F238E27FC236}">
                <a16:creationId xmlns:a16="http://schemas.microsoft.com/office/drawing/2014/main" id="{667C3ACD-CCA9-D0E4-954F-0E52BCCC745D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1931988"/>
            <a:ext cx="254000" cy="231775"/>
          </a:xfrm>
          <a:custGeom>
            <a:avLst/>
            <a:gdLst>
              <a:gd name="T0" fmla="*/ 148 w 160"/>
              <a:gd name="T1" fmla="*/ 0 h 146"/>
              <a:gd name="T2" fmla="*/ 120 w 160"/>
              <a:gd name="T3" fmla="*/ 29 h 146"/>
              <a:gd name="T4" fmla="*/ 80 w 160"/>
              <a:gd name="T5" fmla="*/ 19 h 146"/>
              <a:gd name="T6" fmla="*/ 0 w 160"/>
              <a:gd name="T7" fmla="*/ 72 h 146"/>
              <a:gd name="T8" fmla="*/ 0 w 160"/>
              <a:gd name="T9" fmla="*/ 75 h 146"/>
              <a:gd name="T10" fmla="*/ 34 w 160"/>
              <a:gd name="T11" fmla="*/ 114 h 146"/>
              <a:gd name="T12" fmla="*/ 7 w 160"/>
              <a:gd name="T13" fmla="*/ 141 h 146"/>
              <a:gd name="T14" fmla="*/ 12 w 160"/>
              <a:gd name="T15" fmla="*/ 146 h 146"/>
              <a:gd name="T16" fmla="*/ 152 w 160"/>
              <a:gd name="T17" fmla="*/ 5 h 146"/>
              <a:gd name="T18" fmla="*/ 148 w 160"/>
              <a:gd name="T19" fmla="*/ 0 h 146"/>
              <a:gd name="T20" fmla="*/ 148 w 160"/>
              <a:gd name="T21" fmla="*/ 0 h 146"/>
              <a:gd name="T22" fmla="*/ 58 w 160"/>
              <a:gd name="T23" fmla="*/ 74 h 146"/>
              <a:gd name="T24" fmla="*/ 80 w 160"/>
              <a:gd name="T25" fmla="*/ 51 h 146"/>
              <a:gd name="T26" fmla="*/ 93 w 160"/>
              <a:gd name="T27" fmla="*/ 54 h 146"/>
              <a:gd name="T28" fmla="*/ 63 w 160"/>
              <a:gd name="T29" fmla="*/ 86 h 146"/>
              <a:gd name="T30" fmla="*/ 58 w 160"/>
              <a:gd name="T31" fmla="*/ 74 h 146"/>
              <a:gd name="T32" fmla="*/ 160 w 160"/>
              <a:gd name="T33" fmla="*/ 72 h 146"/>
              <a:gd name="T34" fmla="*/ 132 w 160"/>
              <a:gd name="T35" fmla="*/ 35 h 146"/>
              <a:gd name="T36" fmla="*/ 101 w 160"/>
              <a:gd name="T37" fmla="*/ 66 h 146"/>
              <a:gd name="T38" fmla="*/ 103 w 160"/>
              <a:gd name="T39" fmla="*/ 74 h 146"/>
              <a:gd name="T40" fmla="*/ 80 w 160"/>
              <a:gd name="T41" fmla="*/ 96 h 146"/>
              <a:gd name="T42" fmla="*/ 72 w 160"/>
              <a:gd name="T43" fmla="*/ 94 h 146"/>
              <a:gd name="T44" fmla="*/ 47 w 160"/>
              <a:gd name="T45" fmla="*/ 120 h 146"/>
              <a:gd name="T46" fmla="*/ 80 w 160"/>
              <a:gd name="T47" fmla="*/ 128 h 146"/>
              <a:gd name="T48" fmla="*/ 160 w 160"/>
              <a:gd name="T49" fmla="*/ 75 h 146"/>
              <a:gd name="T50" fmla="*/ 160 w 160"/>
              <a:gd name="T51" fmla="*/ 7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0" h="146">
                <a:moveTo>
                  <a:pt x="148" y="0"/>
                </a:moveTo>
                <a:cubicBezTo>
                  <a:pt x="120" y="29"/>
                  <a:pt x="120" y="29"/>
                  <a:pt x="120" y="29"/>
                </a:cubicBezTo>
                <a:cubicBezTo>
                  <a:pt x="109" y="22"/>
                  <a:pt x="96" y="19"/>
                  <a:pt x="80" y="19"/>
                </a:cubicBezTo>
                <a:cubicBezTo>
                  <a:pt x="23" y="19"/>
                  <a:pt x="0" y="72"/>
                  <a:pt x="0" y="72"/>
                </a:cubicBezTo>
                <a:cubicBezTo>
                  <a:pt x="0" y="72"/>
                  <a:pt x="0" y="74"/>
                  <a:pt x="0" y="75"/>
                </a:cubicBezTo>
                <a:cubicBezTo>
                  <a:pt x="0" y="75"/>
                  <a:pt x="10" y="99"/>
                  <a:pt x="34" y="114"/>
                </a:cubicBezTo>
                <a:cubicBezTo>
                  <a:pt x="7" y="141"/>
                  <a:pt x="7" y="141"/>
                  <a:pt x="7" y="141"/>
                </a:cubicBezTo>
                <a:cubicBezTo>
                  <a:pt x="12" y="146"/>
                  <a:pt x="12" y="146"/>
                  <a:pt x="12" y="146"/>
                </a:cubicBezTo>
                <a:cubicBezTo>
                  <a:pt x="152" y="5"/>
                  <a:pt x="152" y="5"/>
                  <a:pt x="152" y="5"/>
                </a:cubicBezTo>
                <a:cubicBezTo>
                  <a:pt x="148" y="0"/>
                  <a:pt x="148" y="0"/>
                  <a:pt x="148" y="0"/>
                </a:cubicBezTo>
                <a:cubicBezTo>
                  <a:pt x="148" y="0"/>
                  <a:pt x="148" y="0"/>
                  <a:pt x="148" y="0"/>
                </a:cubicBezTo>
                <a:close/>
                <a:moveTo>
                  <a:pt x="58" y="74"/>
                </a:moveTo>
                <a:cubicBezTo>
                  <a:pt x="58" y="61"/>
                  <a:pt x="68" y="51"/>
                  <a:pt x="80" y="51"/>
                </a:cubicBezTo>
                <a:cubicBezTo>
                  <a:pt x="85" y="51"/>
                  <a:pt x="90" y="53"/>
                  <a:pt x="93" y="54"/>
                </a:cubicBezTo>
                <a:cubicBezTo>
                  <a:pt x="63" y="86"/>
                  <a:pt x="63" y="86"/>
                  <a:pt x="63" y="86"/>
                </a:cubicBezTo>
                <a:cubicBezTo>
                  <a:pt x="60" y="83"/>
                  <a:pt x="58" y="78"/>
                  <a:pt x="58" y="74"/>
                </a:cubicBezTo>
                <a:moveTo>
                  <a:pt x="160" y="72"/>
                </a:moveTo>
                <a:cubicBezTo>
                  <a:pt x="159" y="72"/>
                  <a:pt x="151" y="51"/>
                  <a:pt x="132" y="35"/>
                </a:cubicBezTo>
                <a:cubicBezTo>
                  <a:pt x="101" y="66"/>
                  <a:pt x="101" y="66"/>
                  <a:pt x="101" y="66"/>
                </a:cubicBezTo>
                <a:cubicBezTo>
                  <a:pt x="103" y="67"/>
                  <a:pt x="103" y="70"/>
                  <a:pt x="103" y="74"/>
                </a:cubicBezTo>
                <a:cubicBezTo>
                  <a:pt x="103" y="85"/>
                  <a:pt x="93" y="96"/>
                  <a:pt x="80" y="96"/>
                </a:cubicBezTo>
                <a:cubicBezTo>
                  <a:pt x="77" y="96"/>
                  <a:pt x="76" y="94"/>
                  <a:pt x="72" y="94"/>
                </a:cubicBezTo>
                <a:cubicBezTo>
                  <a:pt x="47" y="120"/>
                  <a:pt x="47" y="120"/>
                  <a:pt x="47" y="120"/>
                </a:cubicBezTo>
                <a:cubicBezTo>
                  <a:pt x="56" y="125"/>
                  <a:pt x="68" y="128"/>
                  <a:pt x="80" y="128"/>
                </a:cubicBezTo>
                <a:cubicBezTo>
                  <a:pt x="138" y="128"/>
                  <a:pt x="159" y="75"/>
                  <a:pt x="160" y="75"/>
                </a:cubicBezTo>
                <a:cubicBezTo>
                  <a:pt x="160" y="74"/>
                  <a:pt x="160" y="72"/>
                  <a:pt x="160" y="7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7">
            <a:extLst>
              <a:ext uri="{FF2B5EF4-FFF2-40B4-BE49-F238E27FC236}">
                <a16:creationId xmlns:a16="http://schemas.microsoft.com/office/drawing/2014/main" id="{4D1B7D2A-3DC4-F3E6-F11B-0CAEEDC18C0C}"/>
              </a:ext>
            </a:extLst>
          </p:cNvPr>
          <p:cNvSpPr>
            <a:spLocks/>
          </p:cNvSpPr>
          <p:nvPr/>
        </p:nvSpPr>
        <p:spPr bwMode="auto">
          <a:xfrm>
            <a:off x="1841501" y="1373188"/>
            <a:ext cx="254000" cy="254000"/>
          </a:xfrm>
          <a:custGeom>
            <a:avLst/>
            <a:gdLst>
              <a:gd name="T0" fmla="*/ 158 w 160"/>
              <a:gd name="T1" fmla="*/ 131 h 160"/>
              <a:gd name="T2" fmla="*/ 99 w 160"/>
              <a:gd name="T3" fmla="*/ 75 h 160"/>
              <a:gd name="T4" fmla="*/ 136 w 160"/>
              <a:gd name="T5" fmla="*/ 54 h 160"/>
              <a:gd name="T6" fmla="*/ 138 w 160"/>
              <a:gd name="T7" fmla="*/ 51 h 160"/>
              <a:gd name="T8" fmla="*/ 136 w 160"/>
              <a:gd name="T9" fmla="*/ 48 h 160"/>
              <a:gd name="T10" fmla="*/ 5 w 160"/>
              <a:gd name="T11" fmla="*/ 0 h 160"/>
              <a:gd name="T12" fmla="*/ 2 w 160"/>
              <a:gd name="T13" fmla="*/ 0 h 160"/>
              <a:gd name="T14" fmla="*/ 0 w 160"/>
              <a:gd name="T15" fmla="*/ 1 h 160"/>
              <a:gd name="T16" fmla="*/ 0 w 160"/>
              <a:gd name="T17" fmla="*/ 5 h 160"/>
              <a:gd name="T18" fmla="*/ 48 w 160"/>
              <a:gd name="T19" fmla="*/ 136 h 160"/>
              <a:gd name="T20" fmla="*/ 51 w 160"/>
              <a:gd name="T21" fmla="*/ 137 h 160"/>
              <a:gd name="T22" fmla="*/ 54 w 160"/>
              <a:gd name="T23" fmla="*/ 136 h 160"/>
              <a:gd name="T24" fmla="*/ 77 w 160"/>
              <a:gd name="T25" fmla="*/ 99 h 160"/>
              <a:gd name="T26" fmla="*/ 131 w 160"/>
              <a:gd name="T27" fmla="*/ 158 h 160"/>
              <a:gd name="T28" fmla="*/ 134 w 160"/>
              <a:gd name="T29" fmla="*/ 160 h 160"/>
              <a:gd name="T30" fmla="*/ 134 w 160"/>
              <a:gd name="T31" fmla="*/ 160 h 160"/>
              <a:gd name="T32" fmla="*/ 136 w 160"/>
              <a:gd name="T33" fmla="*/ 158 h 160"/>
              <a:gd name="T34" fmla="*/ 158 w 160"/>
              <a:gd name="T35" fmla="*/ 136 h 160"/>
              <a:gd name="T36" fmla="*/ 160 w 160"/>
              <a:gd name="T37" fmla="*/ 134 h 160"/>
              <a:gd name="T38" fmla="*/ 158 w 160"/>
              <a:gd name="T39" fmla="*/ 1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0" h="160">
                <a:moveTo>
                  <a:pt x="158" y="131"/>
                </a:moveTo>
                <a:cubicBezTo>
                  <a:pt x="99" y="75"/>
                  <a:pt x="99" y="75"/>
                  <a:pt x="99" y="75"/>
                </a:cubicBezTo>
                <a:cubicBezTo>
                  <a:pt x="136" y="54"/>
                  <a:pt x="136" y="54"/>
                  <a:pt x="136" y="54"/>
                </a:cubicBezTo>
                <a:cubicBezTo>
                  <a:pt x="138" y="53"/>
                  <a:pt x="138" y="51"/>
                  <a:pt x="138" y="51"/>
                </a:cubicBezTo>
                <a:cubicBezTo>
                  <a:pt x="138" y="49"/>
                  <a:pt x="136" y="48"/>
                  <a:pt x="136" y="48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2" y="0"/>
                  <a:pt x="2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3"/>
                  <a:pt x="0" y="5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8" y="136"/>
                  <a:pt x="50" y="137"/>
                  <a:pt x="51" y="137"/>
                </a:cubicBezTo>
                <a:cubicBezTo>
                  <a:pt x="51" y="137"/>
                  <a:pt x="53" y="137"/>
                  <a:pt x="54" y="136"/>
                </a:cubicBezTo>
                <a:cubicBezTo>
                  <a:pt x="77" y="99"/>
                  <a:pt x="77" y="99"/>
                  <a:pt x="77" y="99"/>
                </a:cubicBezTo>
                <a:cubicBezTo>
                  <a:pt x="131" y="158"/>
                  <a:pt x="131" y="158"/>
                  <a:pt x="131" y="158"/>
                </a:cubicBezTo>
                <a:cubicBezTo>
                  <a:pt x="133" y="158"/>
                  <a:pt x="133" y="160"/>
                  <a:pt x="134" y="160"/>
                </a:cubicBezTo>
                <a:cubicBezTo>
                  <a:pt x="134" y="160"/>
                  <a:pt x="134" y="160"/>
                  <a:pt x="134" y="160"/>
                </a:cubicBezTo>
                <a:cubicBezTo>
                  <a:pt x="136" y="158"/>
                  <a:pt x="136" y="158"/>
                  <a:pt x="136" y="158"/>
                </a:cubicBezTo>
                <a:cubicBezTo>
                  <a:pt x="158" y="136"/>
                  <a:pt x="158" y="136"/>
                  <a:pt x="158" y="136"/>
                </a:cubicBezTo>
                <a:cubicBezTo>
                  <a:pt x="160" y="134"/>
                  <a:pt x="160" y="134"/>
                  <a:pt x="160" y="134"/>
                </a:cubicBezTo>
                <a:cubicBezTo>
                  <a:pt x="160" y="133"/>
                  <a:pt x="158" y="133"/>
                  <a:pt x="158" y="13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8">
            <a:extLst>
              <a:ext uri="{FF2B5EF4-FFF2-40B4-BE49-F238E27FC236}">
                <a16:creationId xmlns:a16="http://schemas.microsoft.com/office/drawing/2014/main" id="{2408C459-3BF1-2CF5-6699-E29D0E8C8F56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2473325"/>
            <a:ext cx="254000" cy="254000"/>
          </a:xfrm>
          <a:custGeom>
            <a:avLst/>
            <a:gdLst>
              <a:gd name="T0" fmla="*/ 109 w 160"/>
              <a:gd name="T1" fmla="*/ 32 h 160"/>
              <a:gd name="T2" fmla="*/ 52 w 160"/>
              <a:gd name="T3" fmla="*/ 32 h 160"/>
              <a:gd name="T4" fmla="*/ 52 w 160"/>
              <a:gd name="T5" fmla="*/ 26 h 160"/>
              <a:gd name="T6" fmla="*/ 109 w 160"/>
              <a:gd name="T7" fmla="*/ 26 h 160"/>
              <a:gd name="T8" fmla="*/ 109 w 160"/>
              <a:gd name="T9" fmla="*/ 32 h 160"/>
              <a:gd name="T10" fmla="*/ 109 w 160"/>
              <a:gd name="T11" fmla="*/ 32 h 160"/>
              <a:gd name="T12" fmla="*/ 52 w 160"/>
              <a:gd name="T13" fmla="*/ 52 h 160"/>
              <a:gd name="T14" fmla="*/ 103 w 160"/>
              <a:gd name="T15" fmla="*/ 52 h 160"/>
              <a:gd name="T16" fmla="*/ 103 w 160"/>
              <a:gd name="T17" fmla="*/ 45 h 160"/>
              <a:gd name="T18" fmla="*/ 52 w 160"/>
              <a:gd name="T19" fmla="*/ 45 h 160"/>
              <a:gd name="T20" fmla="*/ 52 w 160"/>
              <a:gd name="T21" fmla="*/ 52 h 160"/>
              <a:gd name="T22" fmla="*/ 52 w 160"/>
              <a:gd name="T23" fmla="*/ 52 h 160"/>
              <a:gd name="T24" fmla="*/ 52 w 160"/>
              <a:gd name="T25" fmla="*/ 71 h 160"/>
              <a:gd name="T26" fmla="*/ 109 w 160"/>
              <a:gd name="T27" fmla="*/ 71 h 160"/>
              <a:gd name="T28" fmla="*/ 109 w 160"/>
              <a:gd name="T29" fmla="*/ 64 h 160"/>
              <a:gd name="T30" fmla="*/ 52 w 160"/>
              <a:gd name="T31" fmla="*/ 64 h 160"/>
              <a:gd name="T32" fmla="*/ 52 w 160"/>
              <a:gd name="T33" fmla="*/ 71 h 160"/>
              <a:gd name="T34" fmla="*/ 52 w 160"/>
              <a:gd name="T35" fmla="*/ 71 h 160"/>
              <a:gd name="T36" fmla="*/ 0 w 160"/>
              <a:gd name="T37" fmla="*/ 69 h 160"/>
              <a:gd name="T38" fmla="*/ 0 w 160"/>
              <a:gd name="T39" fmla="*/ 152 h 160"/>
              <a:gd name="T40" fmla="*/ 0 w 160"/>
              <a:gd name="T41" fmla="*/ 156 h 160"/>
              <a:gd name="T42" fmla="*/ 45 w 160"/>
              <a:gd name="T43" fmla="*/ 112 h 160"/>
              <a:gd name="T44" fmla="*/ 0 w 160"/>
              <a:gd name="T45" fmla="*/ 69 h 160"/>
              <a:gd name="T46" fmla="*/ 0 w 160"/>
              <a:gd name="T47" fmla="*/ 69 h 160"/>
              <a:gd name="T48" fmla="*/ 114 w 160"/>
              <a:gd name="T49" fmla="*/ 112 h 160"/>
              <a:gd name="T50" fmla="*/ 159 w 160"/>
              <a:gd name="T51" fmla="*/ 156 h 160"/>
              <a:gd name="T52" fmla="*/ 160 w 160"/>
              <a:gd name="T53" fmla="*/ 152 h 160"/>
              <a:gd name="T54" fmla="*/ 160 w 160"/>
              <a:gd name="T55" fmla="*/ 69 h 160"/>
              <a:gd name="T56" fmla="*/ 114 w 160"/>
              <a:gd name="T57" fmla="*/ 112 h 160"/>
              <a:gd name="T58" fmla="*/ 114 w 160"/>
              <a:gd name="T59" fmla="*/ 112 h 160"/>
              <a:gd name="T60" fmla="*/ 32 w 160"/>
              <a:gd name="T61" fmla="*/ 7 h 160"/>
              <a:gd name="T62" fmla="*/ 128 w 160"/>
              <a:gd name="T63" fmla="*/ 7 h 160"/>
              <a:gd name="T64" fmla="*/ 128 w 160"/>
              <a:gd name="T65" fmla="*/ 39 h 160"/>
              <a:gd name="T66" fmla="*/ 128 w 160"/>
              <a:gd name="T67" fmla="*/ 45 h 160"/>
              <a:gd name="T68" fmla="*/ 128 w 160"/>
              <a:gd name="T69" fmla="*/ 90 h 160"/>
              <a:gd name="T70" fmla="*/ 159 w 160"/>
              <a:gd name="T71" fmla="*/ 60 h 160"/>
              <a:gd name="T72" fmla="*/ 156 w 160"/>
              <a:gd name="T73" fmla="*/ 55 h 160"/>
              <a:gd name="T74" fmla="*/ 135 w 160"/>
              <a:gd name="T75" fmla="*/ 40 h 160"/>
              <a:gd name="T76" fmla="*/ 135 w 160"/>
              <a:gd name="T77" fmla="*/ 4 h 160"/>
              <a:gd name="T78" fmla="*/ 132 w 160"/>
              <a:gd name="T79" fmla="*/ 0 h 160"/>
              <a:gd name="T80" fmla="*/ 29 w 160"/>
              <a:gd name="T81" fmla="*/ 0 h 160"/>
              <a:gd name="T82" fmla="*/ 26 w 160"/>
              <a:gd name="T83" fmla="*/ 4 h 160"/>
              <a:gd name="T84" fmla="*/ 26 w 160"/>
              <a:gd name="T85" fmla="*/ 37 h 160"/>
              <a:gd name="T86" fmla="*/ 4 w 160"/>
              <a:gd name="T87" fmla="*/ 55 h 160"/>
              <a:gd name="T88" fmla="*/ 0 w 160"/>
              <a:gd name="T89" fmla="*/ 60 h 160"/>
              <a:gd name="T90" fmla="*/ 32 w 160"/>
              <a:gd name="T91" fmla="*/ 90 h 160"/>
              <a:gd name="T92" fmla="*/ 32 w 160"/>
              <a:gd name="T93" fmla="*/ 7 h 160"/>
              <a:gd name="T94" fmla="*/ 32 w 160"/>
              <a:gd name="T95" fmla="*/ 7 h 160"/>
              <a:gd name="T96" fmla="*/ 52 w 160"/>
              <a:gd name="T97" fmla="*/ 116 h 160"/>
              <a:gd name="T98" fmla="*/ 5 w 160"/>
              <a:gd name="T99" fmla="*/ 160 h 160"/>
              <a:gd name="T100" fmla="*/ 8 w 160"/>
              <a:gd name="T101" fmla="*/ 160 h 160"/>
              <a:gd name="T102" fmla="*/ 151 w 160"/>
              <a:gd name="T103" fmla="*/ 160 h 160"/>
              <a:gd name="T104" fmla="*/ 154 w 160"/>
              <a:gd name="T105" fmla="*/ 160 h 160"/>
              <a:gd name="T106" fmla="*/ 109 w 160"/>
              <a:gd name="T107" fmla="*/ 116 h 160"/>
              <a:gd name="T108" fmla="*/ 52 w 160"/>
              <a:gd name="T109" fmla="*/ 116 h 160"/>
              <a:gd name="T110" fmla="*/ 52 w 160"/>
              <a:gd name="T111" fmla="*/ 1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60">
                <a:moveTo>
                  <a:pt x="109" y="32"/>
                </a:moveTo>
                <a:cubicBezTo>
                  <a:pt x="52" y="32"/>
                  <a:pt x="52" y="32"/>
                  <a:pt x="52" y="32"/>
                </a:cubicBezTo>
                <a:cubicBezTo>
                  <a:pt x="52" y="26"/>
                  <a:pt x="52" y="26"/>
                  <a:pt x="52" y="26"/>
                </a:cubicBezTo>
                <a:cubicBezTo>
                  <a:pt x="109" y="26"/>
                  <a:pt x="109" y="26"/>
                  <a:pt x="109" y="26"/>
                </a:cubicBezTo>
                <a:cubicBezTo>
                  <a:pt x="109" y="32"/>
                  <a:pt x="109" y="32"/>
                  <a:pt x="109" y="32"/>
                </a:cubicBezTo>
                <a:cubicBezTo>
                  <a:pt x="109" y="32"/>
                  <a:pt x="109" y="32"/>
                  <a:pt x="109" y="32"/>
                </a:cubicBezTo>
                <a:close/>
                <a:moveTo>
                  <a:pt x="52" y="52"/>
                </a:moveTo>
                <a:cubicBezTo>
                  <a:pt x="103" y="52"/>
                  <a:pt x="103" y="52"/>
                  <a:pt x="103" y="52"/>
                </a:cubicBezTo>
                <a:cubicBezTo>
                  <a:pt x="103" y="45"/>
                  <a:pt x="103" y="45"/>
                  <a:pt x="103" y="45"/>
                </a:cubicBezTo>
                <a:cubicBezTo>
                  <a:pt x="52" y="45"/>
                  <a:pt x="52" y="45"/>
                  <a:pt x="52" y="45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52"/>
                  <a:pt x="52" y="52"/>
                  <a:pt x="52" y="52"/>
                </a:cubicBezTo>
                <a:close/>
                <a:moveTo>
                  <a:pt x="52" y="71"/>
                </a:moveTo>
                <a:cubicBezTo>
                  <a:pt x="109" y="71"/>
                  <a:pt x="109" y="71"/>
                  <a:pt x="109" y="71"/>
                </a:cubicBezTo>
                <a:cubicBezTo>
                  <a:pt x="109" y="64"/>
                  <a:pt x="109" y="64"/>
                  <a:pt x="109" y="64"/>
                </a:cubicBezTo>
                <a:cubicBezTo>
                  <a:pt x="52" y="64"/>
                  <a:pt x="52" y="64"/>
                  <a:pt x="52" y="64"/>
                </a:cubicBezTo>
                <a:cubicBezTo>
                  <a:pt x="52" y="71"/>
                  <a:pt x="52" y="71"/>
                  <a:pt x="52" y="71"/>
                </a:cubicBezTo>
                <a:cubicBezTo>
                  <a:pt x="52" y="71"/>
                  <a:pt x="52" y="71"/>
                  <a:pt x="52" y="71"/>
                </a:cubicBezTo>
                <a:close/>
                <a:moveTo>
                  <a:pt x="0" y="69"/>
                </a:moveTo>
                <a:cubicBezTo>
                  <a:pt x="0" y="152"/>
                  <a:pt x="0" y="152"/>
                  <a:pt x="0" y="152"/>
                </a:cubicBezTo>
                <a:cubicBezTo>
                  <a:pt x="0" y="154"/>
                  <a:pt x="0" y="154"/>
                  <a:pt x="0" y="156"/>
                </a:cubicBezTo>
                <a:cubicBezTo>
                  <a:pt x="45" y="112"/>
                  <a:pt x="45" y="112"/>
                  <a:pt x="45" y="112"/>
                </a:cubicBezTo>
                <a:cubicBezTo>
                  <a:pt x="0" y="69"/>
                  <a:pt x="0" y="69"/>
                  <a:pt x="0" y="69"/>
                </a:cubicBezTo>
                <a:cubicBezTo>
                  <a:pt x="0" y="69"/>
                  <a:pt x="0" y="69"/>
                  <a:pt x="0" y="69"/>
                </a:cubicBezTo>
                <a:close/>
                <a:moveTo>
                  <a:pt x="114" y="112"/>
                </a:moveTo>
                <a:cubicBezTo>
                  <a:pt x="159" y="156"/>
                  <a:pt x="159" y="156"/>
                  <a:pt x="159" y="156"/>
                </a:cubicBezTo>
                <a:cubicBezTo>
                  <a:pt x="159" y="154"/>
                  <a:pt x="160" y="154"/>
                  <a:pt x="160" y="152"/>
                </a:cubicBezTo>
                <a:cubicBezTo>
                  <a:pt x="160" y="69"/>
                  <a:pt x="160" y="69"/>
                  <a:pt x="160" y="69"/>
                </a:cubicBezTo>
                <a:cubicBezTo>
                  <a:pt x="114" y="112"/>
                  <a:pt x="114" y="112"/>
                  <a:pt x="114" y="112"/>
                </a:cubicBezTo>
                <a:cubicBezTo>
                  <a:pt x="114" y="112"/>
                  <a:pt x="114" y="112"/>
                  <a:pt x="114" y="112"/>
                </a:cubicBezTo>
                <a:close/>
                <a:moveTo>
                  <a:pt x="32" y="7"/>
                </a:moveTo>
                <a:cubicBezTo>
                  <a:pt x="128" y="7"/>
                  <a:pt x="128" y="7"/>
                  <a:pt x="128" y="7"/>
                </a:cubicBezTo>
                <a:cubicBezTo>
                  <a:pt x="128" y="39"/>
                  <a:pt x="128" y="39"/>
                  <a:pt x="128" y="39"/>
                </a:cubicBezTo>
                <a:cubicBezTo>
                  <a:pt x="128" y="45"/>
                  <a:pt x="128" y="45"/>
                  <a:pt x="128" y="45"/>
                </a:cubicBezTo>
                <a:cubicBezTo>
                  <a:pt x="128" y="90"/>
                  <a:pt x="128" y="90"/>
                  <a:pt x="128" y="90"/>
                </a:cubicBezTo>
                <a:cubicBezTo>
                  <a:pt x="159" y="60"/>
                  <a:pt x="159" y="60"/>
                  <a:pt x="159" y="60"/>
                </a:cubicBezTo>
                <a:cubicBezTo>
                  <a:pt x="157" y="58"/>
                  <a:pt x="156" y="56"/>
                  <a:pt x="156" y="55"/>
                </a:cubicBezTo>
                <a:cubicBezTo>
                  <a:pt x="135" y="40"/>
                  <a:pt x="135" y="40"/>
                  <a:pt x="135" y="40"/>
                </a:cubicBezTo>
                <a:cubicBezTo>
                  <a:pt x="135" y="4"/>
                  <a:pt x="135" y="4"/>
                  <a:pt x="135" y="4"/>
                </a:cubicBezTo>
                <a:cubicBezTo>
                  <a:pt x="135" y="2"/>
                  <a:pt x="133" y="0"/>
                  <a:pt x="132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6" y="0"/>
                  <a:pt x="26" y="2"/>
                  <a:pt x="26" y="4"/>
                </a:cubicBezTo>
                <a:cubicBezTo>
                  <a:pt x="26" y="37"/>
                  <a:pt x="26" y="37"/>
                  <a:pt x="26" y="37"/>
                </a:cubicBezTo>
                <a:cubicBezTo>
                  <a:pt x="4" y="55"/>
                  <a:pt x="4" y="55"/>
                  <a:pt x="4" y="55"/>
                </a:cubicBezTo>
                <a:cubicBezTo>
                  <a:pt x="4" y="55"/>
                  <a:pt x="0" y="58"/>
                  <a:pt x="0" y="60"/>
                </a:cubicBezTo>
                <a:cubicBezTo>
                  <a:pt x="32" y="90"/>
                  <a:pt x="32" y="90"/>
                  <a:pt x="32" y="90"/>
                </a:cubicBezTo>
                <a:cubicBezTo>
                  <a:pt x="32" y="7"/>
                  <a:pt x="32" y="7"/>
                  <a:pt x="32" y="7"/>
                </a:cubicBezTo>
                <a:cubicBezTo>
                  <a:pt x="32" y="7"/>
                  <a:pt x="32" y="7"/>
                  <a:pt x="32" y="7"/>
                </a:cubicBezTo>
                <a:close/>
                <a:moveTo>
                  <a:pt x="52" y="116"/>
                </a:moveTo>
                <a:cubicBezTo>
                  <a:pt x="5" y="160"/>
                  <a:pt x="5" y="160"/>
                  <a:pt x="5" y="160"/>
                </a:cubicBezTo>
                <a:cubicBezTo>
                  <a:pt x="7" y="160"/>
                  <a:pt x="7" y="160"/>
                  <a:pt x="8" y="160"/>
                </a:cubicBezTo>
                <a:cubicBezTo>
                  <a:pt x="151" y="160"/>
                  <a:pt x="151" y="160"/>
                  <a:pt x="151" y="160"/>
                </a:cubicBezTo>
                <a:cubicBezTo>
                  <a:pt x="152" y="160"/>
                  <a:pt x="154" y="160"/>
                  <a:pt x="154" y="160"/>
                </a:cubicBezTo>
                <a:cubicBezTo>
                  <a:pt x="109" y="116"/>
                  <a:pt x="109" y="116"/>
                  <a:pt x="109" y="116"/>
                </a:cubicBezTo>
                <a:cubicBezTo>
                  <a:pt x="52" y="116"/>
                  <a:pt x="52" y="116"/>
                  <a:pt x="52" y="116"/>
                </a:cubicBezTo>
                <a:cubicBezTo>
                  <a:pt x="52" y="116"/>
                  <a:pt x="52" y="116"/>
                  <a:pt x="52" y="1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9">
            <a:extLst>
              <a:ext uri="{FF2B5EF4-FFF2-40B4-BE49-F238E27FC236}">
                <a16:creationId xmlns:a16="http://schemas.microsoft.com/office/drawing/2014/main" id="{931FD890-3D1F-EFC7-6DB3-B6B28EC19C8E}"/>
              </a:ext>
            </a:extLst>
          </p:cNvPr>
          <p:cNvSpPr>
            <a:spLocks noEditPoints="1"/>
          </p:cNvSpPr>
          <p:nvPr/>
        </p:nvSpPr>
        <p:spPr bwMode="auto">
          <a:xfrm>
            <a:off x="1852613" y="3024188"/>
            <a:ext cx="233363" cy="254000"/>
          </a:xfrm>
          <a:custGeom>
            <a:avLst/>
            <a:gdLst>
              <a:gd name="T0" fmla="*/ 139 w 147"/>
              <a:gd name="T1" fmla="*/ 13 h 160"/>
              <a:gd name="T2" fmla="*/ 121 w 147"/>
              <a:gd name="T3" fmla="*/ 13 h 160"/>
              <a:gd name="T4" fmla="*/ 121 w 147"/>
              <a:gd name="T5" fmla="*/ 8 h 160"/>
              <a:gd name="T6" fmla="*/ 113 w 147"/>
              <a:gd name="T7" fmla="*/ 0 h 160"/>
              <a:gd name="T8" fmla="*/ 104 w 147"/>
              <a:gd name="T9" fmla="*/ 0 h 160"/>
              <a:gd name="T10" fmla="*/ 96 w 147"/>
              <a:gd name="T11" fmla="*/ 8 h 160"/>
              <a:gd name="T12" fmla="*/ 96 w 147"/>
              <a:gd name="T13" fmla="*/ 13 h 160"/>
              <a:gd name="T14" fmla="*/ 51 w 147"/>
              <a:gd name="T15" fmla="*/ 13 h 160"/>
              <a:gd name="T16" fmla="*/ 51 w 147"/>
              <a:gd name="T17" fmla="*/ 8 h 160"/>
              <a:gd name="T18" fmla="*/ 43 w 147"/>
              <a:gd name="T19" fmla="*/ 0 h 160"/>
              <a:gd name="T20" fmla="*/ 33 w 147"/>
              <a:gd name="T21" fmla="*/ 0 h 160"/>
              <a:gd name="T22" fmla="*/ 25 w 147"/>
              <a:gd name="T23" fmla="*/ 8 h 160"/>
              <a:gd name="T24" fmla="*/ 25 w 147"/>
              <a:gd name="T25" fmla="*/ 13 h 160"/>
              <a:gd name="T26" fmla="*/ 8 w 147"/>
              <a:gd name="T27" fmla="*/ 13 h 160"/>
              <a:gd name="T28" fmla="*/ 0 w 147"/>
              <a:gd name="T29" fmla="*/ 21 h 160"/>
              <a:gd name="T30" fmla="*/ 0 w 147"/>
              <a:gd name="T31" fmla="*/ 45 h 160"/>
              <a:gd name="T32" fmla="*/ 147 w 147"/>
              <a:gd name="T33" fmla="*/ 45 h 160"/>
              <a:gd name="T34" fmla="*/ 147 w 147"/>
              <a:gd name="T35" fmla="*/ 21 h 160"/>
              <a:gd name="T36" fmla="*/ 139 w 147"/>
              <a:gd name="T37" fmla="*/ 13 h 160"/>
              <a:gd name="T38" fmla="*/ 32 w 147"/>
              <a:gd name="T39" fmla="*/ 8 h 160"/>
              <a:gd name="T40" fmla="*/ 33 w 147"/>
              <a:gd name="T41" fmla="*/ 7 h 160"/>
              <a:gd name="T42" fmla="*/ 43 w 147"/>
              <a:gd name="T43" fmla="*/ 7 h 160"/>
              <a:gd name="T44" fmla="*/ 45 w 147"/>
              <a:gd name="T45" fmla="*/ 8 h 160"/>
              <a:gd name="T46" fmla="*/ 45 w 147"/>
              <a:gd name="T47" fmla="*/ 20 h 160"/>
              <a:gd name="T48" fmla="*/ 45 w 147"/>
              <a:gd name="T49" fmla="*/ 24 h 160"/>
              <a:gd name="T50" fmla="*/ 43 w 147"/>
              <a:gd name="T51" fmla="*/ 26 h 160"/>
              <a:gd name="T52" fmla="*/ 33 w 147"/>
              <a:gd name="T53" fmla="*/ 26 h 160"/>
              <a:gd name="T54" fmla="*/ 32 w 147"/>
              <a:gd name="T55" fmla="*/ 24 h 160"/>
              <a:gd name="T56" fmla="*/ 32 w 147"/>
              <a:gd name="T57" fmla="*/ 20 h 160"/>
              <a:gd name="T58" fmla="*/ 32 w 147"/>
              <a:gd name="T59" fmla="*/ 8 h 160"/>
              <a:gd name="T60" fmla="*/ 32 w 147"/>
              <a:gd name="T61" fmla="*/ 8 h 160"/>
              <a:gd name="T62" fmla="*/ 102 w 147"/>
              <a:gd name="T63" fmla="*/ 8 h 160"/>
              <a:gd name="T64" fmla="*/ 104 w 147"/>
              <a:gd name="T65" fmla="*/ 7 h 160"/>
              <a:gd name="T66" fmla="*/ 113 w 147"/>
              <a:gd name="T67" fmla="*/ 7 h 160"/>
              <a:gd name="T68" fmla="*/ 115 w 147"/>
              <a:gd name="T69" fmla="*/ 8 h 160"/>
              <a:gd name="T70" fmla="*/ 115 w 147"/>
              <a:gd name="T71" fmla="*/ 20 h 160"/>
              <a:gd name="T72" fmla="*/ 115 w 147"/>
              <a:gd name="T73" fmla="*/ 24 h 160"/>
              <a:gd name="T74" fmla="*/ 113 w 147"/>
              <a:gd name="T75" fmla="*/ 26 h 160"/>
              <a:gd name="T76" fmla="*/ 104 w 147"/>
              <a:gd name="T77" fmla="*/ 26 h 160"/>
              <a:gd name="T78" fmla="*/ 102 w 147"/>
              <a:gd name="T79" fmla="*/ 24 h 160"/>
              <a:gd name="T80" fmla="*/ 102 w 147"/>
              <a:gd name="T81" fmla="*/ 20 h 160"/>
              <a:gd name="T82" fmla="*/ 102 w 147"/>
              <a:gd name="T83" fmla="*/ 13 h 160"/>
              <a:gd name="T84" fmla="*/ 102 w 147"/>
              <a:gd name="T85" fmla="*/ 8 h 160"/>
              <a:gd name="T86" fmla="*/ 102 w 147"/>
              <a:gd name="T87" fmla="*/ 8 h 160"/>
              <a:gd name="T88" fmla="*/ 0 w 147"/>
              <a:gd name="T89" fmla="*/ 55 h 160"/>
              <a:gd name="T90" fmla="*/ 0 w 147"/>
              <a:gd name="T91" fmla="*/ 152 h 160"/>
              <a:gd name="T92" fmla="*/ 8 w 147"/>
              <a:gd name="T93" fmla="*/ 160 h 160"/>
              <a:gd name="T94" fmla="*/ 139 w 147"/>
              <a:gd name="T95" fmla="*/ 160 h 160"/>
              <a:gd name="T96" fmla="*/ 147 w 147"/>
              <a:gd name="T97" fmla="*/ 152 h 160"/>
              <a:gd name="T98" fmla="*/ 147 w 147"/>
              <a:gd name="T99" fmla="*/ 52 h 160"/>
              <a:gd name="T100" fmla="*/ 0 w 147"/>
              <a:gd name="T101" fmla="*/ 52 h 160"/>
              <a:gd name="T102" fmla="*/ 0 w 147"/>
              <a:gd name="T103" fmla="*/ 55 h 160"/>
              <a:gd name="T104" fmla="*/ 0 w 147"/>
              <a:gd name="T105" fmla="*/ 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7" h="160">
                <a:moveTo>
                  <a:pt x="139" y="13"/>
                </a:moveTo>
                <a:cubicBezTo>
                  <a:pt x="121" y="13"/>
                  <a:pt x="121" y="13"/>
                  <a:pt x="121" y="13"/>
                </a:cubicBezTo>
                <a:cubicBezTo>
                  <a:pt x="121" y="8"/>
                  <a:pt x="121" y="8"/>
                  <a:pt x="121" y="8"/>
                </a:cubicBezTo>
                <a:cubicBezTo>
                  <a:pt x="121" y="4"/>
                  <a:pt x="117" y="0"/>
                  <a:pt x="113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99" y="0"/>
                  <a:pt x="96" y="4"/>
                  <a:pt x="96" y="8"/>
                </a:cubicBezTo>
                <a:cubicBezTo>
                  <a:pt x="96" y="13"/>
                  <a:pt x="96" y="13"/>
                  <a:pt x="96" y="13"/>
                </a:cubicBezTo>
                <a:cubicBezTo>
                  <a:pt x="51" y="13"/>
                  <a:pt x="51" y="13"/>
                  <a:pt x="51" y="13"/>
                </a:cubicBezTo>
                <a:cubicBezTo>
                  <a:pt x="51" y="8"/>
                  <a:pt x="51" y="8"/>
                  <a:pt x="51" y="8"/>
                </a:cubicBezTo>
                <a:cubicBezTo>
                  <a:pt x="51" y="4"/>
                  <a:pt x="46" y="0"/>
                  <a:pt x="4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29" y="0"/>
                  <a:pt x="25" y="4"/>
                  <a:pt x="25" y="8"/>
                </a:cubicBezTo>
                <a:cubicBezTo>
                  <a:pt x="25" y="13"/>
                  <a:pt x="25" y="13"/>
                  <a:pt x="25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3" y="13"/>
                  <a:pt x="0" y="16"/>
                  <a:pt x="0" y="21"/>
                </a:cubicBezTo>
                <a:cubicBezTo>
                  <a:pt x="0" y="45"/>
                  <a:pt x="0" y="45"/>
                  <a:pt x="0" y="45"/>
                </a:cubicBezTo>
                <a:cubicBezTo>
                  <a:pt x="147" y="45"/>
                  <a:pt x="147" y="45"/>
                  <a:pt x="147" y="45"/>
                </a:cubicBezTo>
                <a:cubicBezTo>
                  <a:pt x="147" y="21"/>
                  <a:pt x="147" y="21"/>
                  <a:pt x="147" y="21"/>
                </a:cubicBezTo>
                <a:cubicBezTo>
                  <a:pt x="147" y="16"/>
                  <a:pt x="142" y="13"/>
                  <a:pt x="139" y="13"/>
                </a:cubicBezTo>
                <a:moveTo>
                  <a:pt x="32" y="8"/>
                </a:moveTo>
                <a:cubicBezTo>
                  <a:pt x="32" y="8"/>
                  <a:pt x="32" y="7"/>
                  <a:pt x="3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20"/>
                  <a:pt x="45" y="20"/>
                  <a:pt x="45" y="20"/>
                </a:cubicBezTo>
                <a:cubicBezTo>
                  <a:pt x="45" y="24"/>
                  <a:pt x="45" y="24"/>
                  <a:pt x="45" y="24"/>
                </a:cubicBezTo>
                <a:cubicBezTo>
                  <a:pt x="45" y="26"/>
                  <a:pt x="43" y="26"/>
                  <a:pt x="43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2" y="26"/>
                  <a:pt x="32" y="26"/>
                  <a:pt x="32" y="24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8"/>
                  <a:pt x="32" y="8"/>
                  <a:pt x="32" y="8"/>
                </a:cubicBezTo>
                <a:cubicBezTo>
                  <a:pt x="32" y="8"/>
                  <a:pt x="32" y="8"/>
                  <a:pt x="32" y="8"/>
                </a:cubicBezTo>
                <a:close/>
                <a:moveTo>
                  <a:pt x="102" y="8"/>
                </a:moveTo>
                <a:cubicBezTo>
                  <a:pt x="102" y="8"/>
                  <a:pt x="102" y="7"/>
                  <a:pt x="104" y="7"/>
                </a:cubicBezTo>
                <a:cubicBezTo>
                  <a:pt x="113" y="7"/>
                  <a:pt x="113" y="7"/>
                  <a:pt x="113" y="7"/>
                </a:cubicBezTo>
                <a:cubicBezTo>
                  <a:pt x="115" y="8"/>
                  <a:pt x="115" y="8"/>
                  <a:pt x="115" y="8"/>
                </a:cubicBezTo>
                <a:cubicBezTo>
                  <a:pt x="115" y="20"/>
                  <a:pt x="115" y="20"/>
                  <a:pt x="115" y="20"/>
                </a:cubicBezTo>
                <a:cubicBezTo>
                  <a:pt x="115" y="24"/>
                  <a:pt x="115" y="24"/>
                  <a:pt x="115" y="24"/>
                </a:cubicBezTo>
                <a:cubicBezTo>
                  <a:pt x="115" y="26"/>
                  <a:pt x="113" y="26"/>
                  <a:pt x="113" y="26"/>
                </a:cubicBezTo>
                <a:cubicBezTo>
                  <a:pt x="104" y="26"/>
                  <a:pt x="104" y="26"/>
                  <a:pt x="104" y="26"/>
                </a:cubicBezTo>
                <a:cubicBezTo>
                  <a:pt x="102" y="26"/>
                  <a:pt x="102" y="26"/>
                  <a:pt x="102" y="24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02" y="8"/>
                  <a:pt x="102" y="8"/>
                  <a:pt x="102" y="8"/>
                </a:cubicBezTo>
                <a:cubicBezTo>
                  <a:pt x="102" y="8"/>
                  <a:pt x="102" y="8"/>
                  <a:pt x="102" y="8"/>
                </a:cubicBezTo>
                <a:close/>
                <a:moveTo>
                  <a:pt x="0" y="55"/>
                </a:moveTo>
                <a:cubicBezTo>
                  <a:pt x="0" y="152"/>
                  <a:pt x="0" y="152"/>
                  <a:pt x="0" y="152"/>
                </a:cubicBezTo>
                <a:cubicBezTo>
                  <a:pt x="0" y="157"/>
                  <a:pt x="3" y="160"/>
                  <a:pt x="8" y="160"/>
                </a:cubicBezTo>
                <a:cubicBezTo>
                  <a:pt x="139" y="160"/>
                  <a:pt x="139" y="160"/>
                  <a:pt x="139" y="160"/>
                </a:cubicBezTo>
                <a:cubicBezTo>
                  <a:pt x="142" y="160"/>
                  <a:pt x="147" y="157"/>
                  <a:pt x="147" y="152"/>
                </a:cubicBezTo>
                <a:cubicBezTo>
                  <a:pt x="147" y="52"/>
                  <a:pt x="147" y="52"/>
                  <a:pt x="147" y="5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5"/>
                  <a:pt x="0" y="55"/>
                  <a:pt x="0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0">
            <a:extLst>
              <a:ext uri="{FF2B5EF4-FFF2-40B4-BE49-F238E27FC236}">
                <a16:creationId xmlns:a16="http://schemas.microsoft.com/office/drawing/2014/main" id="{969B35FB-CF0E-C0A4-1742-A3CBE97C8421}"/>
              </a:ext>
            </a:extLst>
          </p:cNvPr>
          <p:cNvSpPr>
            <a:spLocks noEditPoints="1"/>
          </p:cNvSpPr>
          <p:nvPr/>
        </p:nvSpPr>
        <p:spPr bwMode="auto">
          <a:xfrm>
            <a:off x="1831976" y="3575050"/>
            <a:ext cx="274638" cy="254000"/>
          </a:xfrm>
          <a:custGeom>
            <a:avLst/>
            <a:gdLst>
              <a:gd name="T0" fmla="*/ 0 w 173"/>
              <a:gd name="T1" fmla="*/ 146 h 160"/>
              <a:gd name="T2" fmla="*/ 0 w 173"/>
              <a:gd name="T3" fmla="*/ 152 h 160"/>
              <a:gd name="T4" fmla="*/ 8 w 173"/>
              <a:gd name="T5" fmla="*/ 160 h 160"/>
              <a:gd name="T6" fmla="*/ 165 w 173"/>
              <a:gd name="T7" fmla="*/ 160 h 160"/>
              <a:gd name="T8" fmla="*/ 173 w 173"/>
              <a:gd name="T9" fmla="*/ 152 h 160"/>
              <a:gd name="T10" fmla="*/ 173 w 173"/>
              <a:gd name="T11" fmla="*/ 146 h 160"/>
              <a:gd name="T12" fmla="*/ 0 w 173"/>
              <a:gd name="T13" fmla="*/ 146 h 160"/>
              <a:gd name="T14" fmla="*/ 0 w 173"/>
              <a:gd name="T15" fmla="*/ 146 h 160"/>
              <a:gd name="T16" fmla="*/ 160 w 173"/>
              <a:gd name="T17" fmla="*/ 92 h 160"/>
              <a:gd name="T18" fmla="*/ 160 w 173"/>
              <a:gd name="T19" fmla="*/ 14 h 160"/>
              <a:gd name="T20" fmla="*/ 146 w 173"/>
              <a:gd name="T21" fmla="*/ 0 h 160"/>
              <a:gd name="T22" fmla="*/ 27 w 173"/>
              <a:gd name="T23" fmla="*/ 0 h 160"/>
              <a:gd name="T24" fmla="*/ 13 w 173"/>
              <a:gd name="T25" fmla="*/ 14 h 160"/>
              <a:gd name="T26" fmla="*/ 13 w 173"/>
              <a:gd name="T27" fmla="*/ 92 h 160"/>
              <a:gd name="T28" fmla="*/ 0 w 173"/>
              <a:gd name="T29" fmla="*/ 139 h 160"/>
              <a:gd name="T30" fmla="*/ 172 w 173"/>
              <a:gd name="T31" fmla="*/ 139 h 160"/>
              <a:gd name="T32" fmla="*/ 160 w 173"/>
              <a:gd name="T33" fmla="*/ 92 h 160"/>
              <a:gd name="T34" fmla="*/ 160 w 173"/>
              <a:gd name="T35" fmla="*/ 92 h 160"/>
              <a:gd name="T36" fmla="*/ 62 w 173"/>
              <a:gd name="T37" fmla="*/ 125 h 160"/>
              <a:gd name="T38" fmla="*/ 66 w 173"/>
              <a:gd name="T39" fmla="*/ 112 h 160"/>
              <a:gd name="T40" fmla="*/ 107 w 173"/>
              <a:gd name="T41" fmla="*/ 112 h 160"/>
              <a:gd name="T42" fmla="*/ 111 w 173"/>
              <a:gd name="T43" fmla="*/ 125 h 160"/>
              <a:gd name="T44" fmla="*/ 62 w 173"/>
              <a:gd name="T45" fmla="*/ 125 h 160"/>
              <a:gd name="T46" fmla="*/ 62 w 173"/>
              <a:gd name="T47" fmla="*/ 125 h 160"/>
              <a:gd name="T48" fmla="*/ 146 w 173"/>
              <a:gd name="T49" fmla="*/ 84 h 160"/>
              <a:gd name="T50" fmla="*/ 27 w 173"/>
              <a:gd name="T51" fmla="*/ 84 h 160"/>
              <a:gd name="T52" fmla="*/ 27 w 173"/>
              <a:gd name="T53" fmla="*/ 14 h 160"/>
              <a:gd name="T54" fmla="*/ 146 w 173"/>
              <a:gd name="T55" fmla="*/ 14 h 160"/>
              <a:gd name="T56" fmla="*/ 146 w 173"/>
              <a:gd name="T57" fmla="*/ 84 h 160"/>
              <a:gd name="T58" fmla="*/ 146 w 173"/>
              <a:gd name="T59" fmla="*/ 8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73" h="160">
                <a:moveTo>
                  <a:pt x="0" y="146"/>
                </a:moveTo>
                <a:cubicBezTo>
                  <a:pt x="0" y="152"/>
                  <a:pt x="0" y="152"/>
                  <a:pt x="0" y="152"/>
                </a:cubicBezTo>
                <a:cubicBezTo>
                  <a:pt x="0" y="155"/>
                  <a:pt x="3" y="160"/>
                  <a:pt x="8" y="160"/>
                </a:cubicBezTo>
                <a:cubicBezTo>
                  <a:pt x="165" y="160"/>
                  <a:pt x="165" y="160"/>
                  <a:pt x="165" y="160"/>
                </a:cubicBezTo>
                <a:cubicBezTo>
                  <a:pt x="168" y="160"/>
                  <a:pt x="173" y="155"/>
                  <a:pt x="173" y="152"/>
                </a:cubicBezTo>
                <a:cubicBezTo>
                  <a:pt x="173" y="146"/>
                  <a:pt x="173" y="146"/>
                  <a:pt x="173" y="146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46"/>
                  <a:pt x="0" y="146"/>
                  <a:pt x="0" y="146"/>
                </a:cubicBezTo>
                <a:close/>
                <a:moveTo>
                  <a:pt x="160" y="92"/>
                </a:moveTo>
                <a:cubicBezTo>
                  <a:pt x="160" y="14"/>
                  <a:pt x="160" y="14"/>
                  <a:pt x="160" y="14"/>
                </a:cubicBezTo>
                <a:cubicBezTo>
                  <a:pt x="160" y="5"/>
                  <a:pt x="153" y="0"/>
                  <a:pt x="146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19" y="0"/>
                  <a:pt x="13" y="5"/>
                  <a:pt x="13" y="14"/>
                </a:cubicBezTo>
                <a:cubicBezTo>
                  <a:pt x="13" y="92"/>
                  <a:pt x="13" y="92"/>
                  <a:pt x="13" y="92"/>
                </a:cubicBezTo>
                <a:cubicBezTo>
                  <a:pt x="0" y="139"/>
                  <a:pt x="0" y="139"/>
                  <a:pt x="0" y="139"/>
                </a:cubicBezTo>
                <a:cubicBezTo>
                  <a:pt x="172" y="139"/>
                  <a:pt x="172" y="139"/>
                  <a:pt x="172" y="139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60" y="92"/>
                  <a:pt x="160" y="92"/>
                  <a:pt x="160" y="92"/>
                </a:cubicBezTo>
                <a:close/>
                <a:moveTo>
                  <a:pt x="62" y="125"/>
                </a:moveTo>
                <a:cubicBezTo>
                  <a:pt x="66" y="112"/>
                  <a:pt x="66" y="112"/>
                  <a:pt x="66" y="112"/>
                </a:cubicBezTo>
                <a:cubicBezTo>
                  <a:pt x="107" y="112"/>
                  <a:pt x="107" y="112"/>
                  <a:pt x="107" y="112"/>
                </a:cubicBezTo>
                <a:cubicBezTo>
                  <a:pt x="111" y="125"/>
                  <a:pt x="111" y="125"/>
                  <a:pt x="111" y="125"/>
                </a:cubicBezTo>
                <a:cubicBezTo>
                  <a:pt x="62" y="125"/>
                  <a:pt x="62" y="125"/>
                  <a:pt x="62" y="125"/>
                </a:cubicBezTo>
                <a:cubicBezTo>
                  <a:pt x="62" y="125"/>
                  <a:pt x="62" y="125"/>
                  <a:pt x="62" y="125"/>
                </a:cubicBezTo>
                <a:close/>
                <a:moveTo>
                  <a:pt x="146" y="84"/>
                </a:moveTo>
                <a:cubicBezTo>
                  <a:pt x="27" y="84"/>
                  <a:pt x="27" y="84"/>
                  <a:pt x="27" y="84"/>
                </a:cubicBezTo>
                <a:cubicBezTo>
                  <a:pt x="27" y="14"/>
                  <a:pt x="27" y="14"/>
                  <a:pt x="27" y="14"/>
                </a:cubicBezTo>
                <a:cubicBezTo>
                  <a:pt x="146" y="14"/>
                  <a:pt x="146" y="14"/>
                  <a:pt x="146" y="14"/>
                </a:cubicBezTo>
                <a:cubicBezTo>
                  <a:pt x="146" y="84"/>
                  <a:pt x="146" y="84"/>
                  <a:pt x="146" y="84"/>
                </a:cubicBezTo>
                <a:cubicBezTo>
                  <a:pt x="146" y="84"/>
                  <a:pt x="146" y="84"/>
                  <a:pt x="146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1">
            <a:extLst>
              <a:ext uri="{FF2B5EF4-FFF2-40B4-BE49-F238E27FC236}">
                <a16:creationId xmlns:a16="http://schemas.microsoft.com/office/drawing/2014/main" id="{2338725B-32EB-52FF-F3B8-E5FEB44D2C1F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4156075"/>
            <a:ext cx="254000" cy="193675"/>
          </a:xfrm>
          <a:custGeom>
            <a:avLst/>
            <a:gdLst>
              <a:gd name="T0" fmla="*/ 128 w 160"/>
              <a:gd name="T1" fmla="*/ 45 h 122"/>
              <a:gd name="T2" fmla="*/ 128 w 160"/>
              <a:gd name="T3" fmla="*/ 45 h 122"/>
              <a:gd name="T4" fmla="*/ 80 w 160"/>
              <a:gd name="T5" fmla="*/ 0 h 122"/>
              <a:gd name="T6" fmla="*/ 34 w 160"/>
              <a:gd name="T7" fmla="*/ 45 h 122"/>
              <a:gd name="T8" fmla="*/ 0 w 160"/>
              <a:gd name="T9" fmla="*/ 83 h 122"/>
              <a:gd name="T10" fmla="*/ 39 w 160"/>
              <a:gd name="T11" fmla="*/ 122 h 122"/>
              <a:gd name="T12" fmla="*/ 119 w 160"/>
              <a:gd name="T13" fmla="*/ 122 h 122"/>
              <a:gd name="T14" fmla="*/ 160 w 160"/>
              <a:gd name="T15" fmla="*/ 83 h 122"/>
              <a:gd name="T16" fmla="*/ 128 w 160"/>
              <a:gd name="T17" fmla="*/ 45 h 122"/>
              <a:gd name="T18" fmla="*/ 74 w 160"/>
              <a:gd name="T19" fmla="*/ 93 h 122"/>
              <a:gd name="T20" fmla="*/ 71 w 160"/>
              <a:gd name="T21" fmla="*/ 95 h 122"/>
              <a:gd name="T22" fmla="*/ 68 w 160"/>
              <a:gd name="T23" fmla="*/ 93 h 122"/>
              <a:gd name="T24" fmla="*/ 48 w 160"/>
              <a:gd name="T25" fmla="*/ 74 h 122"/>
              <a:gd name="T26" fmla="*/ 55 w 160"/>
              <a:gd name="T27" fmla="*/ 67 h 122"/>
              <a:gd name="T28" fmla="*/ 71 w 160"/>
              <a:gd name="T29" fmla="*/ 83 h 122"/>
              <a:gd name="T30" fmla="*/ 100 w 160"/>
              <a:gd name="T31" fmla="*/ 55 h 122"/>
              <a:gd name="T32" fmla="*/ 106 w 160"/>
              <a:gd name="T33" fmla="*/ 61 h 122"/>
              <a:gd name="T34" fmla="*/ 74 w 160"/>
              <a:gd name="T35" fmla="*/ 93 h 122"/>
              <a:gd name="T36" fmla="*/ 74 w 160"/>
              <a:gd name="T37" fmla="*/ 93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60" h="122">
                <a:moveTo>
                  <a:pt x="128" y="45"/>
                </a:moveTo>
                <a:cubicBezTo>
                  <a:pt x="128" y="45"/>
                  <a:pt x="128" y="45"/>
                  <a:pt x="128" y="45"/>
                </a:cubicBezTo>
                <a:cubicBezTo>
                  <a:pt x="128" y="21"/>
                  <a:pt x="106" y="0"/>
                  <a:pt x="80" y="0"/>
                </a:cubicBezTo>
                <a:cubicBezTo>
                  <a:pt x="55" y="0"/>
                  <a:pt x="34" y="21"/>
                  <a:pt x="34" y="45"/>
                </a:cubicBezTo>
                <a:cubicBezTo>
                  <a:pt x="15" y="48"/>
                  <a:pt x="0" y="64"/>
                  <a:pt x="0" y="83"/>
                </a:cubicBezTo>
                <a:cubicBezTo>
                  <a:pt x="0" y="104"/>
                  <a:pt x="18" y="122"/>
                  <a:pt x="39" y="122"/>
                </a:cubicBezTo>
                <a:cubicBezTo>
                  <a:pt x="119" y="122"/>
                  <a:pt x="119" y="122"/>
                  <a:pt x="119" y="122"/>
                </a:cubicBezTo>
                <a:cubicBezTo>
                  <a:pt x="140" y="122"/>
                  <a:pt x="160" y="104"/>
                  <a:pt x="160" y="83"/>
                </a:cubicBezTo>
                <a:cubicBezTo>
                  <a:pt x="160" y="64"/>
                  <a:pt x="148" y="48"/>
                  <a:pt x="128" y="45"/>
                </a:cubicBezTo>
                <a:moveTo>
                  <a:pt x="74" y="93"/>
                </a:moveTo>
                <a:cubicBezTo>
                  <a:pt x="72" y="95"/>
                  <a:pt x="71" y="95"/>
                  <a:pt x="71" y="95"/>
                </a:cubicBezTo>
                <a:cubicBezTo>
                  <a:pt x="69" y="95"/>
                  <a:pt x="68" y="95"/>
                  <a:pt x="68" y="93"/>
                </a:cubicBezTo>
                <a:cubicBezTo>
                  <a:pt x="48" y="74"/>
                  <a:pt x="48" y="74"/>
                  <a:pt x="48" y="74"/>
                </a:cubicBezTo>
                <a:cubicBezTo>
                  <a:pt x="55" y="67"/>
                  <a:pt x="55" y="67"/>
                  <a:pt x="55" y="67"/>
                </a:cubicBezTo>
                <a:cubicBezTo>
                  <a:pt x="71" y="83"/>
                  <a:pt x="71" y="83"/>
                  <a:pt x="71" y="83"/>
                </a:cubicBezTo>
                <a:cubicBezTo>
                  <a:pt x="100" y="55"/>
                  <a:pt x="100" y="55"/>
                  <a:pt x="100" y="55"/>
                </a:cubicBezTo>
                <a:cubicBezTo>
                  <a:pt x="106" y="61"/>
                  <a:pt x="106" y="61"/>
                  <a:pt x="106" y="61"/>
                </a:cubicBezTo>
                <a:cubicBezTo>
                  <a:pt x="74" y="93"/>
                  <a:pt x="74" y="93"/>
                  <a:pt x="74" y="93"/>
                </a:cubicBezTo>
                <a:cubicBezTo>
                  <a:pt x="74" y="93"/>
                  <a:pt x="74" y="93"/>
                  <a:pt x="74" y="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2">
            <a:extLst>
              <a:ext uri="{FF2B5EF4-FFF2-40B4-BE49-F238E27FC236}">
                <a16:creationId xmlns:a16="http://schemas.microsoft.com/office/drawing/2014/main" id="{BB6FA683-18A2-0E88-CE42-A06EF8D5190C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4692650"/>
            <a:ext cx="254000" cy="223838"/>
          </a:xfrm>
          <a:custGeom>
            <a:avLst/>
            <a:gdLst>
              <a:gd name="T0" fmla="*/ 159 w 160"/>
              <a:gd name="T1" fmla="*/ 29 h 141"/>
              <a:gd name="T2" fmla="*/ 152 w 160"/>
              <a:gd name="T3" fmla="*/ 26 h 141"/>
              <a:gd name="T4" fmla="*/ 40 w 160"/>
              <a:gd name="T5" fmla="*/ 26 h 141"/>
              <a:gd name="T6" fmla="*/ 36 w 160"/>
              <a:gd name="T7" fmla="*/ 6 h 141"/>
              <a:gd name="T8" fmla="*/ 28 w 160"/>
              <a:gd name="T9" fmla="*/ 0 h 141"/>
              <a:gd name="T10" fmla="*/ 0 w 160"/>
              <a:gd name="T11" fmla="*/ 0 h 141"/>
              <a:gd name="T12" fmla="*/ 0 w 160"/>
              <a:gd name="T13" fmla="*/ 6 h 141"/>
              <a:gd name="T14" fmla="*/ 28 w 160"/>
              <a:gd name="T15" fmla="*/ 6 h 141"/>
              <a:gd name="T16" fmla="*/ 29 w 160"/>
              <a:gd name="T17" fmla="*/ 8 h 141"/>
              <a:gd name="T18" fmla="*/ 53 w 160"/>
              <a:gd name="T19" fmla="*/ 102 h 141"/>
              <a:gd name="T20" fmla="*/ 61 w 160"/>
              <a:gd name="T21" fmla="*/ 109 h 141"/>
              <a:gd name="T22" fmla="*/ 138 w 160"/>
              <a:gd name="T23" fmla="*/ 109 h 141"/>
              <a:gd name="T24" fmla="*/ 146 w 160"/>
              <a:gd name="T25" fmla="*/ 102 h 141"/>
              <a:gd name="T26" fmla="*/ 160 w 160"/>
              <a:gd name="T27" fmla="*/ 35 h 141"/>
              <a:gd name="T28" fmla="*/ 159 w 160"/>
              <a:gd name="T29" fmla="*/ 29 h 141"/>
              <a:gd name="T30" fmla="*/ 84 w 160"/>
              <a:gd name="T31" fmla="*/ 128 h 141"/>
              <a:gd name="T32" fmla="*/ 71 w 160"/>
              <a:gd name="T33" fmla="*/ 141 h 141"/>
              <a:gd name="T34" fmla="*/ 58 w 160"/>
              <a:gd name="T35" fmla="*/ 128 h 141"/>
              <a:gd name="T36" fmla="*/ 71 w 160"/>
              <a:gd name="T37" fmla="*/ 115 h 141"/>
              <a:gd name="T38" fmla="*/ 84 w 160"/>
              <a:gd name="T39" fmla="*/ 128 h 141"/>
              <a:gd name="T40" fmla="*/ 141 w 160"/>
              <a:gd name="T41" fmla="*/ 128 h 141"/>
              <a:gd name="T42" fmla="*/ 128 w 160"/>
              <a:gd name="T43" fmla="*/ 141 h 141"/>
              <a:gd name="T44" fmla="*/ 116 w 160"/>
              <a:gd name="T45" fmla="*/ 128 h 141"/>
              <a:gd name="T46" fmla="*/ 128 w 160"/>
              <a:gd name="T47" fmla="*/ 115 h 141"/>
              <a:gd name="T48" fmla="*/ 141 w 160"/>
              <a:gd name="T49" fmla="*/ 128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0" h="141">
                <a:moveTo>
                  <a:pt x="159" y="29"/>
                </a:moveTo>
                <a:cubicBezTo>
                  <a:pt x="157" y="27"/>
                  <a:pt x="154" y="26"/>
                  <a:pt x="152" y="26"/>
                </a:cubicBezTo>
                <a:cubicBezTo>
                  <a:pt x="40" y="26"/>
                  <a:pt x="40" y="26"/>
                  <a:pt x="40" y="26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3"/>
                  <a:pt x="32" y="0"/>
                  <a:pt x="28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6"/>
                  <a:pt x="0" y="6"/>
                  <a:pt x="0" y="6"/>
                </a:cubicBezTo>
                <a:cubicBezTo>
                  <a:pt x="28" y="6"/>
                  <a:pt x="28" y="6"/>
                  <a:pt x="28" y="6"/>
                </a:cubicBezTo>
                <a:cubicBezTo>
                  <a:pt x="29" y="6"/>
                  <a:pt x="29" y="6"/>
                  <a:pt x="29" y="8"/>
                </a:cubicBezTo>
                <a:cubicBezTo>
                  <a:pt x="53" y="102"/>
                  <a:pt x="53" y="102"/>
                  <a:pt x="53" y="102"/>
                </a:cubicBezTo>
                <a:cubicBezTo>
                  <a:pt x="55" y="106"/>
                  <a:pt x="58" y="109"/>
                  <a:pt x="61" y="109"/>
                </a:cubicBezTo>
                <a:cubicBezTo>
                  <a:pt x="138" y="109"/>
                  <a:pt x="138" y="109"/>
                  <a:pt x="138" y="109"/>
                </a:cubicBezTo>
                <a:cubicBezTo>
                  <a:pt x="141" y="109"/>
                  <a:pt x="144" y="106"/>
                  <a:pt x="146" y="102"/>
                </a:cubicBezTo>
                <a:cubicBezTo>
                  <a:pt x="160" y="35"/>
                  <a:pt x="160" y="35"/>
                  <a:pt x="160" y="35"/>
                </a:cubicBezTo>
                <a:cubicBezTo>
                  <a:pt x="160" y="34"/>
                  <a:pt x="160" y="30"/>
                  <a:pt x="159" y="29"/>
                </a:cubicBezTo>
                <a:moveTo>
                  <a:pt x="84" y="128"/>
                </a:moveTo>
                <a:cubicBezTo>
                  <a:pt x="84" y="134"/>
                  <a:pt x="77" y="141"/>
                  <a:pt x="71" y="141"/>
                </a:cubicBezTo>
                <a:cubicBezTo>
                  <a:pt x="63" y="141"/>
                  <a:pt x="58" y="134"/>
                  <a:pt x="58" y="128"/>
                </a:cubicBezTo>
                <a:cubicBezTo>
                  <a:pt x="58" y="122"/>
                  <a:pt x="63" y="115"/>
                  <a:pt x="71" y="115"/>
                </a:cubicBezTo>
                <a:cubicBezTo>
                  <a:pt x="77" y="115"/>
                  <a:pt x="84" y="122"/>
                  <a:pt x="84" y="128"/>
                </a:cubicBezTo>
                <a:moveTo>
                  <a:pt x="141" y="128"/>
                </a:moveTo>
                <a:cubicBezTo>
                  <a:pt x="141" y="134"/>
                  <a:pt x="135" y="141"/>
                  <a:pt x="128" y="141"/>
                </a:cubicBezTo>
                <a:cubicBezTo>
                  <a:pt x="120" y="141"/>
                  <a:pt x="116" y="134"/>
                  <a:pt x="116" y="128"/>
                </a:cubicBezTo>
                <a:cubicBezTo>
                  <a:pt x="116" y="122"/>
                  <a:pt x="120" y="115"/>
                  <a:pt x="128" y="115"/>
                </a:cubicBezTo>
                <a:cubicBezTo>
                  <a:pt x="135" y="115"/>
                  <a:pt x="141" y="122"/>
                  <a:pt x="141" y="12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3">
            <a:extLst>
              <a:ext uri="{FF2B5EF4-FFF2-40B4-BE49-F238E27FC236}">
                <a16:creationId xmlns:a16="http://schemas.microsoft.com/office/drawing/2014/main" id="{1927CD00-AC45-FA03-788E-CEE033C4947F}"/>
              </a:ext>
            </a:extLst>
          </p:cNvPr>
          <p:cNvSpPr>
            <a:spLocks noEditPoints="1"/>
          </p:cNvSpPr>
          <p:nvPr/>
        </p:nvSpPr>
        <p:spPr bwMode="auto">
          <a:xfrm>
            <a:off x="8999538" y="4676775"/>
            <a:ext cx="254000" cy="254000"/>
          </a:xfrm>
          <a:custGeom>
            <a:avLst/>
            <a:gdLst>
              <a:gd name="T0" fmla="*/ 160 w 160"/>
              <a:gd name="T1" fmla="*/ 117 h 160"/>
              <a:gd name="T2" fmla="*/ 147 w 160"/>
              <a:gd name="T3" fmla="*/ 79 h 160"/>
              <a:gd name="T4" fmla="*/ 145 w 160"/>
              <a:gd name="T5" fmla="*/ 76 h 160"/>
              <a:gd name="T6" fmla="*/ 142 w 160"/>
              <a:gd name="T7" fmla="*/ 77 h 160"/>
              <a:gd name="T8" fmla="*/ 112 w 160"/>
              <a:gd name="T9" fmla="*/ 104 h 160"/>
              <a:gd name="T10" fmla="*/ 112 w 160"/>
              <a:gd name="T11" fmla="*/ 108 h 160"/>
              <a:gd name="T12" fmla="*/ 113 w 160"/>
              <a:gd name="T13" fmla="*/ 109 h 160"/>
              <a:gd name="T14" fmla="*/ 121 w 160"/>
              <a:gd name="T15" fmla="*/ 111 h 160"/>
              <a:gd name="T16" fmla="*/ 107 w 160"/>
              <a:gd name="T17" fmla="*/ 122 h 160"/>
              <a:gd name="T18" fmla="*/ 105 w 160"/>
              <a:gd name="T19" fmla="*/ 122 h 160"/>
              <a:gd name="T20" fmla="*/ 96 w 160"/>
              <a:gd name="T21" fmla="*/ 111 h 160"/>
              <a:gd name="T22" fmla="*/ 96 w 160"/>
              <a:gd name="T23" fmla="*/ 84 h 160"/>
              <a:gd name="T24" fmla="*/ 104 w 160"/>
              <a:gd name="T25" fmla="*/ 84 h 160"/>
              <a:gd name="T26" fmla="*/ 115 w 160"/>
              <a:gd name="T27" fmla="*/ 76 h 160"/>
              <a:gd name="T28" fmla="*/ 112 w 160"/>
              <a:gd name="T29" fmla="*/ 68 h 160"/>
              <a:gd name="T30" fmla="*/ 105 w 160"/>
              <a:gd name="T31" fmla="*/ 64 h 160"/>
              <a:gd name="T32" fmla="*/ 96 w 160"/>
              <a:gd name="T33" fmla="*/ 64 h 160"/>
              <a:gd name="T34" fmla="*/ 96 w 160"/>
              <a:gd name="T35" fmla="*/ 53 h 160"/>
              <a:gd name="T36" fmla="*/ 109 w 160"/>
              <a:gd name="T37" fmla="*/ 29 h 160"/>
              <a:gd name="T38" fmla="*/ 80 w 160"/>
              <a:gd name="T39" fmla="*/ 0 h 160"/>
              <a:gd name="T40" fmla="*/ 51 w 160"/>
              <a:gd name="T41" fmla="*/ 29 h 160"/>
              <a:gd name="T42" fmla="*/ 64 w 160"/>
              <a:gd name="T43" fmla="*/ 53 h 160"/>
              <a:gd name="T44" fmla="*/ 64 w 160"/>
              <a:gd name="T45" fmla="*/ 64 h 160"/>
              <a:gd name="T46" fmla="*/ 54 w 160"/>
              <a:gd name="T47" fmla="*/ 64 h 160"/>
              <a:gd name="T48" fmla="*/ 45 w 160"/>
              <a:gd name="T49" fmla="*/ 72 h 160"/>
              <a:gd name="T50" fmla="*/ 46 w 160"/>
              <a:gd name="T51" fmla="*/ 80 h 160"/>
              <a:gd name="T52" fmla="*/ 54 w 160"/>
              <a:gd name="T53" fmla="*/ 84 h 160"/>
              <a:gd name="T54" fmla="*/ 64 w 160"/>
              <a:gd name="T55" fmla="*/ 84 h 160"/>
              <a:gd name="T56" fmla="*/ 64 w 160"/>
              <a:gd name="T57" fmla="*/ 111 h 160"/>
              <a:gd name="T58" fmla="*/ 53 w 160"/>
              <a:gd name="T59" fmla="*/ 122 h 160"/>
              <a:gd name="T60" fmla="*/ 51 w 160"/>
              <a:gd name="T61" fmla="*/ 122 h 160"/>
              <a:gd name="T62" fmla="*/ 40 w 160"/>
              <a:gd name="T63" fmla="*/ 112 h 160"/>
              <a:gd name="T64" fmla="*/ 38 w 160"/>
              <a:gd name="T65" fmla="*/ 111 h 160"/>
              <a:gd name="T66" fmla="*/ 45 w 160"/>
              <a:gd name="T67" fmla="*/ 109 h 160"/>
              <a:gd name="T68" fmla="*/ 48 w 160"/>
              <a:gd name="T69" fmla="*/ 106 h 160"/>
              <a:gd name="T70" fmla="*/ 46 w 160"/>
              <a:gd name="T71" fmla="*/ 103 h 160"/>
              <a:gd name="T72" fmla="*/ 16 w 160"/>
              <a:gd name="T73" fmla="*/ 77 h 160"/>
              <a:gd name="T74" fmla="*/ 13 w 160"/>
              <a:gd name="T75" fmla="*/ 76 h 160"/>
              <a:gd name="T76" fmla="*/ 11 w 160"/>
              <a:gd name="T77" fmla="*/ 79 h 160"/>
              <a:gd name="T78" fmla="*/ 0 w 160"/>
              <a:gd name="T79" fmla="*/ 117 h 160"/>
              <a:gd name="T80" fmla="*/ 0 w 160"/>
              <a:gd name="T81" fmla="*/ 119 h 160"/>
              <a:gd name="T82" fmla="*/ 3 w 160"/>
              <a:gd name="T83" fmla="*/ 120 h 160"/>
              <a:gd name="T84" fmla="*/ 13 w 160"/>
              <a:gd name="T85" fmla="*/ 117 h 160"/>
              <a:gd name="T86" fmla="*/ 14 w 160"/>
              <a:gd name="T87" fmla="*/ 122 h 160"/>
              <a:gd name="T88" fmla="*/ 53 w 160"/>
              <a:gd name="T89" fmla="*/ 151 h 160"/>
              <a:gd name="T90" fmla="*/ 77 w 160"/>
              <a:gd name="T91" fmla="*/ 159 h 160"/>
              <a:gd name="T92" fmla="*/ 80 w 160"/>
              <a:gd name="T93" fmla="*/ 160 h 160"/>
              <a:gd name="T94" fmla="*/ 81 w 160"/>
              <a:gd name="T95" fmla="*/ 159 h 160"/>
              <a:gd name="T96" fmla="*/ 105 w 160"/>
              <a:gd name="T97" fmla="*/ 151 h 160"/>
              <a:gd name="T98" fmla="*/ 145 w 160"/>
              <a:gd name="T99" fmla="*/ 117 h 160"/>
              <a:gd name="T100" fmla="*/ 155 w 160"/>
              <a:gd name="T101" fmla="*/ 120 h 160"/>
              <a:gd name="T102" fmla="*/ 158 w 160"/>
              <a:gd name="T103" fmla="*/ 120 h 160"/>
              <a:gd name="T104" fmla="*/ 160 w 160"/>
              <a:gd name="T105" fmla="*/ 117 h 160"/>
              <a:gd name="T106" fmla="*/ 89 w 160"/>
              <a:gd name="T107" fmla="*/ 29 h 160"/>
              <a:gd name="T108" fmla="*/ 80 w 160"/>
              <a:gd name="T109" fmla="*/ 39 h 160"/>
              <a:gd name="T110" fmla="*/ 70 w 160"/>
              <a:gd name="T111" fmla="*/ 29 h 160"/>
              <a:gd name="T112" fmla="*/ 80 w 160"/>
              <a:gd name="T113" fmla="*/ 20 h 160"/>
              <a:gd name="T114" fmla="*/ 89 w 160"/>
              <a:gd name="T115" fmla="*/ 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60">
                <a:moveTo>
                  <a:pt x="160" y="117"/>
                </a:moveTo>
                <a:cubicBezTo>
                  <a:pt x="147" y="79"/>
                  <a:pt x="147" y="79"/>
                  <a:pt x="147" y="79"/>
                </a:cubicBezTo>
                <a:cubicBezTo>
                  <a:pt x="147" y="77"/>
                  <a:pt x="147" y="77"/>
                  <a:pt x="145" y="76"/>
                </a:cubicBezTo>
                <a:cubicBezTo>
                  <a:pt x="144" y="76"/>
                  <a:pt x="144" y="76"/>
                  <a:pt x="142" y="77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12" y="104"/>
                  <a:pt x="110" y="106"/>
                  <a:pt x="112" y="108"/>
                </a:cubicBezTo>
                <a:cubicBezTo>
                  <a:pt x="112" y="108"/>
                  <a:pt x="112" y="109"/>
                  <a:pt x="113" y="109"/>
                </a:cubicBezTo>
                <a:cubicBezTo>
                  <a:pt x="121" y="111"/>
                  <a:pt x="121" y="111"/>
                  <a:pt x="121" y="111"/>
                </a:cubicBezTo>
                <a:cubicBezTo>
                  <a:pt x="117" y="116"/>
                  <a:pt x="112" y="122"/>
                  <a:pt x="107" y="122"/>
                </a:cubicBezTo>
                <a:cubicBezTo>
                  <a:pt x="105" y="122"/>
                  <a:pt x="105" y="122"/>
                  <a:pt x="105" y="122"/>
                </a:cubicBezTo>
                <a:cubicBezTo>
                  <a:pt x="99" y="122"/>
                  <a:pt x="96" y="119"/>
                  <a:pt x="96" y="111"/>
                </a:cubicBezTo>
                <a:cubicBezTo>
                  <a:pt x="96" y="84"/>
                  <a:pt x="96" y="84"/>
                  <a:pt x="96" y="84"/>
                </a:cubicBezTo>
                <a:cubicBezTo>
                  <a:pt x="104" y="84"/>
                  <a:pt x="104" y="84"/>
                  <a:pt x="104" y="84"/>
                </a:cubicBezTo>
                <a:cubicBezTo>
                  <a:pt x="110" y="84"/>
                  <a:pt x="113" y="80"/>
                  <a:pt x="115" y="76"/>
                </a:cubicBezTo>
                <a:cubicBezTo>
                  <a:pt x="115" y="72"/>
                  <a:pt x="115" y="71"/>
                  <a:pt x="112" y="68"/>
                </a:cubicBezTo>
                <a:cubicBezTo>
                  <a:pt x="110" y="66"/>
                  <a:pt x="107" y="64"/>
                  <a:pt x="105" y="64"/>
                </a:cubicBezTo>
                <a:cubicBezTo>
                  <a:pt x="96" y="64"/>
                  <a:pt x="96" y="64"/>
                  <a:pt x="96" y="64"/>
                </a:cubicBezTo>
                <a:cubicBezTo>
                  <a:pt x="96" y="53"/>
                  <a:pt x="96" y="53"/>
                  <a:pt x="96" y="53"/>
                </a:cubicBezTo>
                <a:cubicBezTo>
                  <a:pt x="104" y="48"/>
                  <a:pt x="109" y="39"/>
                  <a:pt x="109" y="29"/>
                </a:cubicBezTo>
                <a:cubicBezTo>
                  <a:pt x="109" y="13"/>
                  <a:pt x="96" y="0"/>
                  <a:pt x="80" y="0"/>
                </a:cubicBezTo>
                <a:cubicBezTo>
                  <a:pt x="64" y="0"/>
                  <a:pt x="51" y="13"/>
                  <a:pt x="51" y="29"/>
                </a:cubicBezTo>
                <a:cubicBezTo>
                  <a:pt x="51" y="39"/>
                  <a:pt x="56" y="48"/>
                  <a:pt x="64" y="53"/>
                </a:cubicBezTo>
                <a:cubicBezTo>
                  <a:pt x="64" y="64"/>
                  <a:pt x="64" y="64"/>
                  <a:pt x="64" y="64"/>
                </a:cubicBezTo>
                <a:cubicBezTo>
                  <a:pt x="54" y="64"/>
                  <a:pt x="54" y="64"/>
                  <a:pt x="54" y="64"/>
                </a:cubicBezTo>
                <a:cubicBezTo>
                  <a:pt x="49" y="64"/>
                  <a:pt x="45" y="68"/>
                  <a:pt x="45" y="72"/>
                </a:cubicBezTo>
                <a:cubicBezTo>
                  <a:pt x="45" y="76"/>
                  <a:pt x="45" y="77"/>
                  <a:pt x="46" y="80"/>
                </a:cubicBezTo>
                <a:cubicBezTo>
                  <a:pt x="48" y="82"/>
                  <a:pt x="51" y="84"/>
                  <a:pt x="54" y="84"/>
                </a:cubicBezTo>
                <a:cubicBezTo>
                  <a:pt x="64" y="84"/>
                  <a:pt x="64" y="84"/>
                  <a:pt x="64" y="84"/>
                </a:cubicBezTo>
                <a:cubicBezTo>
                  <a:pt x="64" y="111"/>
                  <a:pt x="64" y="111"/>
                  <a:pt x="64" y="111"/>
                </a:cubicBezTo>
                <a:cubicBezTo>
                  <a:pt x="64" y="119"/>
                  <a:pt x="61" y="122"/>
                  <a:pt x="53" y="122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48" y="122"/>
                  <a:pt x="43" y="119"/>
                  <a:pt x="40" y="112"/>
                </a:cubicBezTo>
                <a:cubicBezTo>
                  <a:pt x="38" y="111"/>
                  <a:pt x="38" y="111"/>
                  <a:pt x="38" y="111"/>
                </a:cubicBezTo>
                <a:cubicBezTo>
                  <a:pt x="45" y="109"/>
                  <a:pt x="45" y="109"/>
                  <a:pt x="45" y="109"/>
                </a:cubicBezTo>
                <a:cubicBezTo>
                  <a:pt x="46" y="109"/>
                  <a:pt x="48" y="108"/>
                  <a:pt x="48" y="106"/>
                </a:cubicBezTo>
                <a:cubicBezTo>
                  <a:pt x="48" y="106"/>
                  <a:pt x="48" y="104"/>
                  <a:pt x="46" y="103"/>
                </a:cubicBezTo>
                <a:cubicBezTo>
                  <a:pt x="16" y="77"/>
                  <a:pt x="16" y="77"/>
                  <a:pt x="16" y="77"/>
                </a:cubicBezTo>
                <a:cubicBezTo>
                  <a:pt x="16" y="76"/>
                  <a:pt x="14" y="76"/>
                  <a:pt x="13" y="76"/>
                </a:cubicBezTo>
                <a:cubicBezTo>
                  <a:pt x="13" y="76"/>
                  <a:pt x="11" y="77"/>
                  <a:pt x="11" y="79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19"/>
                  <a:pt x="0" y="119"/>
                  <a:pt x="0" y="119"/>
                </a:cubicBezTo>
                <a:cubicBezTo>
                  <a:pt x="1" y="120"/>
                  <a:pt x="3" y="120"/>
                  <a:pt x="3" y="120"/>
                </a:cubicBezTo>
                <a:cubicBezTo>
                  <a:pt x="13" y="117"/>
                  <a:pt x="13" y="117"/>
                  <a:pt x="13" y="117"/>
                </a:cubicBezTo>
                <a:cubicBezTo>
                  <a:pt x="13" y="119"/>
                  <a:pt x="14" y="120"/>
                  <a:pt x="14" y="122"/>
                </a:cubicBezTo>
                <a:cubicBezTo>
                  <a:pt x="22" y="143"/>
                  <a:pt x="40" y="151"/>
                  <a:pt x="53" y="151"/>
                </a:cubicBezTo>
                <a:cubicBezTo>
                  <a:pt x="67" y="151"/>
                  <a:pt x="77" y="159"/>
                  <a:pt x="77" y="159"/>
                </a:cubicBezTo>
                <a:cubicBezTo>
                  <a:pt x="78" y="160"/>
                  <a:pt x="78" y="160"/>
                  <a:pt x="80" y="160"/>
                </a:cubicBezTo>
                <a:cubicBezTo>
                  <a:pt x="80" y="160"/>
                  <a:pt x="81" y="160"/>
                  <a:pt x="81" y="159"/>
                </a:cubicBezTo>
                <a:cubicBezTo>
                  <a:pt x="81" y="159"/>
                  <a:pt x="91" y="151"/>
                  <a:pt x="105" y="151"/>
                </a:cubicBezTo>
                <a:cubicBezTo>
                  <a:pt x="120" y="151"/>
                  <a:pt x="137" y="141"/>
                  <a:pt x="145" y="117"/>
                </a:cubicBezTo>
                <a:cubicBezTo>
                  <a:pt x="155" y="120"/>
                  <a:pt x="155" y="120"/>
                  <a:pt x="155" y="120"/>
                </a:cubicBezTo>
                <a:cubicBezTo>
                  <a:pt x="157" y="120"/>
                  <a:pt x="158" y="120"/>
                  <a:pt x="158" y="120"/>
                </a:cubicBezTo>
                <a:cubicBezTo>
                  <a:pt x="160" y="119"/>
                  <a:pt x="160" y="117"/>
                  <a:pt x="160" y="117"/>
                </a:cubicBezTo>
                <a:moveTo>
                  <a:pt x="89" y="29"/>
                </a:moveTo>
                <a:cubicBezTo>
                  <a:pt x="89" y="34"/>
                  <a:pt x="85" y="39"/>
                  <a:pt x="80" y="39"/>
                </a:cubicBezTo>
                <a:cubicBezTo>
                  <a:pt x="73" y="39"/>
                  <a:pt x="70" y="34"/>
                  <a:pt x="70" y="29"/>
                </a:cubicBezTo>
                <a:cubicBezTo>
                  <a:pt x="70" y="24"/>
                  <a:pt x="73" y="20"/>
                  <a:pt x="80" y="20"/>
                </a:cubicBezTo>
                <a:cubicBezTo>
                  <a:pt x="85" y="20"/>
                  <a:pt x="89" y="24"/>
                  <a:pt x="89" y="2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4">
            <a:extLst>
              <a:ext uri="{FF2B5EF4-FFF2-40B4-BE49-F238E27FC236}">
                <a16:creationId xmlns:a16="http://schemas.microsoft.com/office/drawing/2014/main" id="{963CA74E-DF03-B8D0-13F8-1A15E204F2D0}"/>
              </a:ext>
            </a:extLst>
          </p:cNvPr>
          <p:cNvSpPr>
            <a:spLocks/>
          </p:cNvSpPr>
          <p:nvPr/>
        </p:nvSpPr>
        <p:spPr bwMode="auto">
          <a:xfrm>
            <a:off x="2392363" y="1955800"/>
            <a:ext cx="254000" cy="182563"/>
          </a:xfrm>
          <a:custGeom>
            <a:avLst/>
            <a:gdLst>
              <a:gd name="T0" fmla="*/ 159 w 160"/>
              <a:gd name="T1" fmla="*/ 72 h 115"/>
              <a:gd name="T2" fmla="*/ 159 w 160"/>
              <a:gd name="T3" fmla="*/ 72 h 115"/>
              <a:gd name="T4" fmla="*/ 143 w 160"/>
              <a:gd name="T5" fmla="*/ 10 h 115"/>
              <a:gd name="T6" fmla="*/ 132 w 160"/>
              <a:gd name="T7" fmla="*/ 0 h 115"/>
              <a:gd name="T8" fmla="*/ 116 w 160"/>
              <a:gd name="T9" fmla="*/ 0 h 115"/>
              <a:gd name="T10" fmla="*/ 116 w 160"/>
              <a:gd name="T11" fmla="*/ 7 h 115"/>
              <a:gd name="T12" fmla="*/ 132 w 160"/>
              <a:gd name="T13" fmla="*/ 7 h 115"/>
              <a:gd name="T14" fmla="*/ 136 w 160"/>
              <a:gd name="T15" fmla="*/ 12 h 115"/>
              <a:gd name="T16" fmla="*/ 148 w 160"/>
              <a:gd name="T17" fmla="*/ 53 h 115"/>
              <a:gd name="T18" fmla="*/ 125 w 160"/>
              <a:gd name="T19" fmla="*/ 45 h 115"/>
              <a:gd name="T20" fmla="*/ 93 w 160"/>
              <a:gd name="T21" fmla="*/ 63 h 115"/>
              <a:gd name="T22" fmla="*/ 80 w 160"/>
              <a:gd name="T23" fmla="*/ 58 h 115"/>
              <a:gd name="T24" fmla="*/ 66 w 160"/>
              <a:gd name="T25" fmla="*/ 63 h 115"/>
              <a:gd name="T26" fmla="*/ 36 w 160"/>
              <a:gd name="T27" fmla="*/ 45 h 115"/>
              <a:gd name="T28" fmla="*/ 13 w 160"/>
              <a:gd name="T29" fmla="*/ 53 h 115"/>
              <a:gd name="T30" fmla="*/ 24 w 160"/>
              <a:gd name="T31" fmla="*/ 12 h 115"/>
              <a:gd name="T32" fmla="*/ 31 w 160"/>
              <a:gd name="T33" fmla="*/ 7 h 115"/>
              <a:gd name="T34" fmla="*/ 45 w 160"/>
              <a:gd name="T35" fmla="*/ 7 h 115"/>
              <a:gd name="T36" fmla="*/ 45 w 160"/>
              <a:gd name="T37" fmla="*/ 0 h 115"/>
              <a:gd name="T38" fmla="*/ 31 w 160"/>
              <a:gd name="T39" fmla="*/ 0 h 115"/>
              <a:gd name="T40" fmla="*/ 18 w 160"/>
              <a:gd name="T41" fmla="*/ 10 h 115"/>
              <a:gd name="T42" fmla="*/ 2 w 160"/>
              <a:gd name="T43" fmla="*/ 69 h 115"/>
              <a:gd name="T44" fmla="*/ 0 w 160"/>
              <a:gd name="T45" fmla="*/ 79 h 115"/>
              <a:gd name="T46" fmla="*/ 36 w 160"/>
              <a:gd name="T47" fmla="*/ 114 h 115"/>
              <a:gd name="T48" fmla="*/ 71 w 160"/>
              <a:gd name="T49" fmla="*/ 80 h 115"/>
              <a:gd name="T50" fmla="*/ 69 w 160"/>
              <a:gd name="T51" fmla="*/ 69 h 115"/>
              <a:gd name="T52" fmla="*/ 92 w 160"/>
              <a:gd name="T53" fmla="*/ 69 h 115"/>
              <a:gd name="T54" fmla="*/ 90 w 160"/>
              <a:gd name="T55" fmla="*/ 80 h 115"/>
              <a:gd name="T56" fmla="*/ 125 w 160"/>
              <a:gd name="T57" fmla="*/ 115 h 115"/>
              <a:gd name="T58" fmla="*/ 160 w 160"/>
              <a:gd name="T59" fmla="*/ 80 h 115"/>
              <a:gd name="T60" fmla="*/ 159 w 160"/>
              <a:gd name="T61" fmla="*/ 72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0" h="115">
                <a:moveTo>
                  <a:pt x="159" y="72"/>
                </a:moveTo>
                <a:cubicBezTo>
                  <a:pt x="159" y="72"/>
                  <a:pt x="159" y="72"/>
                  <a:pt x="159" y="72"/>
                </a:cubicBezTo>
                <a:cubicBezTo>
                  <a:pt x="143" y="10"/>
                  <a:pt x="143" y="10"/>
                  <a:pt x="143" y="10"/>
                </a:cubicBezTo>
                <a:cubicBezTo>
                  <a:pt x="141" y="4"/>
                  <a:pt x="136" y="0"/>
                  <a:pt x="132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116" y="7"/>
                  <a:pt x="116" y="7"/>
                  <a:pt x="116" y="7"/>
                </a:cubicBezTo>
                <a:cubicBezTo>
                  <a:pt x="132" y="7"/>
                  <a:pt x="132" y="7"/>
                  <a:pt x="132" y="7"/>
                </a:cubicBezTo>
                <a:cubicBezTo>
                  <a:pt x="133" y="7"/>
                  <a:pt x="136" y="8"/>
                  <a:pt x="136" y="12"/>
                </a:cubicBezTo>
                <a:cubicBezTo>
                  <a:pt x="148" y="53"/>
                  <a:pt x="148" y="53"/>
                  <a:pt x="148" y="53"/>
                </a:cubicBezTo>
                <a:cubicBezTo>
                  <a:pt x="141" y="48"/>
                  <a:pt x="133" y="45"/>
                  <a:pt x="125" y="45"/>
                </a:cubicBezTo>
                <a:cubicBezTo>
                  <a:pt x="111" y="45"/>
                  <a:pt x="100" y="51"/>
                  <a:pt x="93" y="63"/>
                </a:cubicBezTo>
                <a:cubicBezTo>
                  <a:pt x="90" y="59"/>
                  <a:pt x="85" y="58"/>
                  <a:pt x="80" y="58"/>
                </a:cubicBezTo>
                <a:cubicBezTo>
                  <a:pt x="74" y="58"/>
                  <a:pt x="69" y="59"/>
                  <a:pt x="66" y="63"/>
                </a:cubicBezTo>
                <a:cubicBezTo>
                  <a:pt x="60" y="51"/>
                  <a:pt x="48" y="45"/>
                  <a:pt x="36" y="45"/>
                </a:cubicBezTo>
                <a:cubicBezTo>
                  <a:pt x="26" y="45"/>
                  <a:pt x="20" y="48"/>
                  <a:pt x="13" y="53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8"/>
                  <a:pt x="28" y="7"/>
                  <a:pt x="31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0"/>
                  <a:pt x="45" y="0"/>
                  <a:pt x="45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24" y="0"/>
                  <a:pt x="20" y="4"/>
                  <a:pt x="18" y="10"/>
                </a:cubicBezTo>
                <a:cubicBezTo>
                  <a:pt x="2" y="69"/>
                  <a:pt x="2" y="69"/>
                  <a:pt x="2" y="69"/>
                </a:cubicBezTo>
                <a:cubicBezTo>
                  <a:pt x="2" y="71"/>
                  <a:pt x="0" y="75"/>
                  <a:pt x="0" y="79"/>
                </a:cubicBezTo>
                <a:cubicBezTo>
                  <a:pt x="0" y="98"/>
                  <a:pt x="16" y="114"/>
                  <a:pt x="36" y="114"/>
                </a:cubicBezTo>
                <a:cubicBezTo>
                  <a:pt x="55" y="114"/>
                  <a:pt x="71" y="99"/>
                  <a:pt x="71" y="80"/>
                </a:cubicBezTo>
                <a:cubicBezTo>
                  <a:pt x="71" y="75"/>
                  <a:pt x="69" y="72"/>
                  <a:pt x="69" y="69"/>
                </a:cubicBezTo>
                <a:cubicBezTo>
                  <a:pt x="76" y="64"/>
                  <a:pt x="85" y="64"/>
                  <a:pt x="92" y="69"/>
                </a:cubicBezTo>
                <a:cubicBezTo>
                  <a:pt x="90" y="72"/>
                  <a:pt x="90" y="75"/>
                  <a:pt x="90" y="80"/>
                </a:cubicBezTo>
                <a:cubicBezTo>
                  <a:pt x="90" y="99"/>
                  <a:pt x="106" y="115"/>
                  <a:pt x="125" y="115"/>
                </a:cubicBezTo>
                <a:cubicBezTo>
                  <a:pt x="144" y="115"/>
                  <a:pt x="160" y="99"/>
                  <a:pt x="160" y="80"/>
                </a:cubicBezTo>
                <a:cubicBezTo>
                  <a:pt x="160" y="77"/>
                  <a:pt x="160" y="75"/>
                  <a:pt x="159" y="7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15">
            <a:extLst>
              <a:ext uri="{FF2B5EF4-FFF2-40B4-BE49-F238E27FC236}">
                <a16:creationId xmlns:a16="http://schemas.microsoft.com/office/drawing/2014/main" id="{5CE5728C-9758-FF36-BAA5-502231888352}"/>
              </a:ext>
            </a:extLst>
          </p:cNvPr>
          <p:cNvSpPr>
            <a:spLocks noEditPoints="1"/>
          </p:cNvSpPr>
          <p:nvPr/>
        </p:nvSpPr>
        <p:spPr bwMode="auto">
          <a:xfrm>
            <a:off x="2393951" y="1373188"/>
            <a:ext cx="252413" cy="254000"/>
          </a:xfrm>
          <a:custGeom>
            <a:avLst/>
            <a:gdLst>
              <a:gd name="T0" fmla="*/ 108 w 159"/>
              <a:gd name="T1" fmla="*/ 25 h 160"/>
              <a:gd name="T2" fmla="*/ 108 w 159"/>
              <a:gd name="T3" fmla="*/ 8 h 160"/>
              <a:gd name="T4" fmla="*/ 100 w 159"/>
              <a:gd name="T5" fmla="*/ 0 h 160"/>
              <a:gd name="T6" fmla="*/ 59 w 159"/>
              <a:gd name="T7" fmla="*/ 0 h 160"/>
              <a:gd name="T8" fmla="*/ 51 w 159"/>
              <a:gd name="T9" fmla="*/ 8 h 160"/>
              <a:gd name="T10" fmla="*/ 51 w 159"/>
              <a:gd name="T11" fmla="*/ 25 h 160"/>
              <a:gd name="T12" fmla="*/ 0 w 159"/>
              <a:gd name="T13" fmla="*/ 25 h 160"/>
              <a:gd name="T14" fmla="*/ 0 w 159"/>
              <a:gd name="T15" fmla="*/ 32 h 160"/>
              <a:gd name="T16" fmla="*/ 159 w 159"/>
              <a:gd name="T17" fmla="*/ 32 h 160"/>
              <a:gd name="T18" fmla="*/ 159 w 159"/>
              <a:gd name="T19" fmla="*/ 25 h 160"/>
              <a:gd name="T20" fmla="*/ 108 w 159"/>
              <a:gd name="T21" fmla="*/ 25 h 160"/>
              <a:gd name="T22" fmla="*/ 108 w 159"/>
              <a:gd name="T23" fmla="*/ 25 h 160"/>
              <a:gd name="T24" fmla="*/ 19 w 159"/>
              <a:gd name="T25" fmla="*/ 38 h 160"/>
              <a:gd name="T26" fmla="*/ 19 w 159"/>
              <a:gd name="T27" fmla="*/ 152 h 160"/>
              <a:gd name="T28" fmla="*/ 27 w 159"/>
              <a:gd name="T29" fmla="*/ 160 h 160"/>
              <a:gd name="T30" fmla="*/ 132 w 159"/>
              <a:gd name="T31" fmla="*/ 160 h 160"/>
              <a:gd name="T32" fmla="*/ 140 w 159"/>
              <a:gd name="T33" fmla="*/ 152 h 160"/>
              <a:gd name="T34" fmla="*/ 140 w 159"/>
              <a:gd name="T35" fmla="*/ 38 h 160"/>
              <a:gd name="T36" fmla="*/ 19 w 159"/>
              <a:gd name="T37" fmla="*/ 38 h 160"/>
              <a:gd name="T38" fmla="*/ 19 w 159"/>
              <a:gd name="T39" fmla="*/ 38 h 160"/>
              <a:gd name="T40" fmla="*/ 63 w 159"/>
              <a:gd name="T41" fmla="*/ 121 h 160"/>
              <a:gd name="T42" fmla="*/ 57 w 159"/>
              <a:gd name="T43" fmla="*/ 121 h 160"/>
              <a:gd name="T44" fmla="*/ 57 w 159"/>
              <a:gd name="T45" fmla="*/ 64 h 160"/>
              <a:gd name="T46" fmla="*/ 63 w 159"/>
              <a:gd name="T47" fmla="*/ 64 h 160"/>
              <a:gd name="T48" fmla="*/ 63 w 159"/>
              <a:gd name="T49" fmla="*/ 121 h 160"/>
              <a:gd name="T50" fmla="*/ 63 w 159"/>
              <a:gd name="T51" fmla="*/ 121 h 160"/>
              <a:gd name="T52" fmla="*/ 102 w 159"/>
              <a:gd name="T53" fmla="*/ 121 h 160"/>
              <a:gd name="T54" fmla="*/ 95 w 159"/>
              <a:gd name="T55" fmla="*/ 121 h 160"/>
              <a:gd name="T56" fmla="*/ 95 w 159"/>
              <a:gd name="T57" fmla="*/ 64 h 160"/>
              <a:gd name="T58" fmla="*/ 102 w 159"/>
              <a:gd name="T59" fmla="*/ 64 h 160"/>
              <a:gd name="T60" fmla="*/ 102 w 159"/>
              <a:gd name="T61" fmla="*/ 121 h 160"/>
              <a:gd name="T62" fmla="*/ 102 w 159"/>
              <a:gd name="T63" fmla="*/ 1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9" h="160">
                <a:moveTo>
                  <a:pt x="108" y="25"/>
                </a:moveTo>
                <a:cubicBezTo>
                  <a:pt x="108" y="8"/>
                  <a:pt x="108" y="8"/>
                  <a:pt x="108" y="8"/>
                </a:cubicBezTo>
                <a:cubicBezTo>
                  <a:pt x="108" y="3"/>
                  <a:pt x="103" y="0"/>
                  <a:pt x="100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4" y="0"/>
                  <a:pt x="51" y="3"/>
                  <a:pt x="51" y="8"/>
                </a:cubicBezTo>
                <a:cubicBezTo>
                  <a:pt x="51" y="25"/>
                  <a:pt x="51" y="25"/>
                  <a:pt x="51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32"/>
                  <a:pt x="0" y="32"/>
                  <a:pt x="0" y="32"/>
                </a:cubicBezTo>
                <a:cubicBezTo>
                  <a:pt x="159" y="32"/>
                  <a:pt x="159" y="32"/>
                  <a:pt x="159" y="32"/>
                </a:cubicBezTo>
                <a:cubicBezTo>
                  <a:pt x="159" y="25"/>
                  <a:pt x="159" y="25"/>
                  <a:pt x="159" y="25"/>
                </a:cubicBezTo>
                <a:cubicBezTo>
                  <a:pt x="108" y="25"/>
                  <a:pt x="108" y="25"/>
                  <a:pt x="108" y="25"/>
                </a:cubicBezTo>
                <a:cubicBezTo>
                  <a:pt x="108" y="25"/>
                  <a:pt x="108" y="25"/>
                  <a:pt x="108" y="25"/>
                </a:cubicBezTo>
                <a:close/>
                <a:moveTo>
                  <a:pt x="19" y="38"/>
                </a:moveTo>
                <a:cubicBezTo>
                  <a:pt x="19" y="152"/>
                  <a:pt x="19" y="152"/>
                  <a:pt x="19" y="152"/>
                </a:cubicBezTo>
                <a:cubicBezTo>
                  <a:pt x="19" y="155"/>
                  <a:pt x="22" y="160"/>
                  <a:pt x="27" y="160"/>
                </a:cubicBezTo>
                <a:cubicBezTo>
                  <a:pt x="132" y="160"/>
                  <a:pt x="132" y="160"/>
                  <a:pt x="132" y="160"/>
                </a:cubicBezTo>
                <a:cubicBezTo>
                  <a:pt x="135" y="160"/>
                  <a:pt x="140" y="155"/>
                  <a:pt x="140" y="152"/>
                </a:cubicBezTo>
                <a:cubicBezTo>
                  <a:pt x="140" y="38"/>
                  <a:pt x="140" y="38"/>
                  <a:pt x="140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38"/>
                  <a:pt x="19" y="38"/>
                  <a:pt x="19" y="38"/>
                </a:cubicBezTo>
                <a:close/>
                <a:moveTo>
                  <a:pt x="63" y="121"/>
                </a:moveTo>
                <a:cubicBezTo>
                  <a:pt x="57" y="121"/>
                  <a:pt x="57" y="121"/>
                  <a:pt x="57" y="121"/>
                </a:cubicBezTo>
                <a:cubicBezTo>
                  <a:pt x="57" y="64"/>
                  <a:pt x="57" y="64"/>
                  <a:pt x="57" y="64"/>
                </a:cubicBezTo>
                <a:cubicBezTo>
                  <a:pt x="63" y="64"/>
                  <a:pt x="63" y="64"/>
                  <a:pt x="63" y="64"/>
                </a:cubicBezTo>
                <a:cubicBezTo>
                  <a:pt x="63" y="121"/>
                  <a:pt x="63" y="121"/>
                  <a:pt x="63" y="121"/>
                </a:cubicBezTo>
                <a:cubicBezTo>
                  <a:pt x="63" y="121"/>
                  <a:pt x="63" y="121"/>
                  <a:pt x="63" y="121"/>
                </a:cubicBezTo>
                <a:close/>
                <a:moveTo>
                  <a:pt x="102" y="121"/>
                </a:moveTo>
                <a:cubicBezTo>
                  <a:pt x="95" y="121"/>
                  <a:pt x="95" y="121"/>
                  <a:pt x="95" y="121"/>
                </a:cubicBezTo>
                <a:cubicBezTo>
                  <a:pt x="95" y="64"/>
                  <a:pt x="95" y="64"/>
                  <a:pt x="95" y="64"/>
                </a:cubicBezTo>
                <a:cubicBezTo>
                  <a:pt x="102" y="64"/>
                  <a:pt x="102" y="64"/>
                  <a:pt x="102" y="64"/>
                </a:cubicBezTo>
                <a:cubicBezTo>
                  <a:pt x="102" y="121"/>
                  <a:pt x="102" y="121"/>
                  <a:pt x="102" y="121"/>
                </a:cubicBezTo>
                <a:cubicBezTo>
                  <a:pt x="102" y="121"/>
                  <a:pt x="102" y="121"/>
                  <a:pt x="102" y="1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16">
            <a:extLst>
              <a:ext uri="{FF2B5EF4-FFF2-40B4-BE49-F238E27FC236}">
                <a16:creationId xmlns:a16="http://schemas.microsoft.com/office/drawing/2014/main" id="{ED7E7616-C2C0-29F1-86B7-73707C4332A8}"/>
              </a:ext>
            </a:extLst>
          </p:cNvPr>
          <p:cNvSpPr>
            <a:spLocks noEditPoints="1"/>
          </p:cNvSpPr>
          <p:nvPr/>
        </p:nvSpPr>
        <p:spPr bwMode="auto">
          <a:xfrm>
            <a:off x="2392363" y="2519363"/>
            <a:ext cx="254000" cy="163513"/>
          </a:xfrm>
          <a:custGeom>
            <a:avLst/>
            <a:gdLst>
              <a:gd name="T0" fmla="*/ 99 w 160"/>
              <a:gd name="T1" fmla="*/ 59 h 103"/>
              <a:gd name="T2" fmla="*/ 38 w 160"/>
              <a:gd name="T3" fmla="*/ 4 h 103"/>
              <a:gd name="T4" fmla="*/ 46 w 160"/>
              <a:gd name="T5" fmla="*/ 0 h 103"/>
              <a:gd name="T6" fmla="*/ 152 w 160"/>
              <a:gd name="T7" fmla="*/ 0 h 103"/>
              <a:gd name="T8" fmla="*/ 158 w 160"/>
              <a:gd name="T9" fmla="*/ 4 h 103"/>
              <a:gd name="T10" fmla="*/ 99 w 160"/>
              <a:gd name="T11" fmla="*/ 59 h 103"/>
              <a:gd name="T12" fmla="*/ 99 w 160"/>
              <a:gd name="T13" fmla="*/ 59 h 103"/>
              <a:gd name="T14" fmla="*/ 100 w 160"/>
              <a:gd name="T15" fmla="*/ 66 h 103"/>
              <a:gd name="T16" fmla="*/ 99 w 160"/>
              <a:gd name="T17" fmla="*/ 67 h 103"/>
              <a:gd name="T18" fmla="*/ 96 w 160"/>
              <a:gd name="T19" fmla="*/ 66 h 103"/>
              <a:gd name="T20" fmla="*/ 38 w 160"/>
              <a:gd name="T21" fmla="*/ 12 h 103"/>
              <a:gd name="T22" fmla="*/ 38 w 160"/>
              <a:gd name="T23" fmla="*/ 95 h 103"/>
              <a:gd name="T24" fmla="*/ 46 w 160"/>
              <a:gd name="T25" fmla="*/ 103 h 103"/>
              <a:gd name="T26" fmla="*/ 152 w 160"/>
              <a:gd name="T27" fmla="*/ 103 h 103"/>
              <a:gd name="T28" fmla="*/ 160 w 160"/>
              <a:gd name="T29" fmla="*/ 95 h 103"/>
              <a:gd name="T30" fmla="*/ 160 w 160"/>
              <a:gd name="T31" fmla="*/ 12 h 103"/>
              <a:gd name="T32" fmla="*/ 100 w 160"/>
              <a:gd name="T33" fmla="*/ 66 h 103"/>
              <a:gd name="T34" fmla="*/ 100 w 160"/>
              <a:gd name="T35" fmla="*/ 66 h 103"/>
              <a:gd name="T36" fmla="*/ 0 w 160"/>
              <a:gd name="T37" fmla="*/ 39 h 103"/>
              <a:gd name="T38" fmla="*/ 32 w 160"/>
              <a:gd name="T39" fmla="*/ 39 h 103"/>
              <a:gd name="T40" fmla="*/ 32 w 160"/>
              <a:gd name="T41" fmla="*/ 32 h 103"/>
              <a:gd name="T42" fmla="*/ 0 w 160"/>
              <a:gd name="T43" fmla="*/ 32 h 103"/>
              <a:gd name="T44" fmla="*/ 0 w 160"/>
              <a:gd name="T45" fmla="*/ 39 h 103"/>
              <a:gd name="T46" fmla="*/ 0 w 160"/>
              <a:gd name="T47" fmla="*/ 39 h 103"/>
              <a:gd name="T48" fmla="*/ 6 w 160"/>
              <a:gd name="T49" fmla="*/ 58 h 103"/>
              <a:gd name="T50" fmla="*/ 32 w 160"/>
              <a:gd name="T51" fmla="*/ 58 h 103"/>
              <a:gd name="T52" fmla="*/ 32 w 160"/>
              <a:gd name="T53" fmla="*/ 51 h 103"/>
              <a:gd name="T54" fmla="*/ 6 w 160"/>
              <a:gd name="T55" fmla="*/ 51 h 103"/>
              <a:gd name="T56" fmla="*/ 6 w 160"/>
              <a:gd name="T57" fmla="*/ 58 h 103"/>
              <a:gd name="T58" fmla="*/ 6 w 160"/>
              <a:gd name="T59" fmla="*/ 58 h 103"/>
              <a:gd name="T60" fmla="*/ 12 w 160"/>
              <a:gd name="T61" fmla="*/ 77 h 103"/>
              <a:gd name="T62" fmla="*/ 32 w 160"/>
              <a:gd name="T63" fmla="*/ 77 h 103"/>
              <a:gd name="T64" fmla="*/ 32 w 160"/>
              <a:gd name="T65" fmla="*/ 71 h 103"/>
              <a:gd name="T66" fmla="*/ 12 w 160"/>
              <a:gd name="T67" fmla="*/ 71 h 103"/>
              <a:gd name="T68" fmla="*/ 12 w 160"/>
              <a:gd name="T69" fmla="*/ 77 h 103"/>
              <a:gd name="T70" fmla="*/ 12 w 160"/>
              <a:gd name="T71" fmla="*/ 77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03">
                <a:moveTo>
                  <a:pt x="99" y="59"/>
                </a:moveTo>
                <a:cubicBezTo>
                  <a:pt x="38" y="4"/>
                  <a:pt x="38" y="4"/>
                  <a:pt x="38" y="4"/>
                </a:cubicBezTo>
                <a:cubicBezTo>
                  <a:pt x="40" y="2"/>
                  <a:pt x="43" y="0"/>
                  <a:pt x="46" y="0"/>
                </a:cubicBezTo>
                <a:cubicBezTo>
                  <a:pt x="152" y="0"/>
                  <a:pt x="152" y="0"/>
                  <a:pt x="152" y="0"/>
                </a:cubicBezTo>
                <a:cubicBezTo>
                  <a:pt x="153" y="0"/>
                  <a:pt x="156" y="2"/>
                  <a:pt x="158" y="4"/>
                </a:cubicBezTo>
                <a:cubicBezTo>
                  <a:pt x="99" y="59"/>
                  <a:pt x="99" y="59"/>
                  <a:pt x="99" y="59"/>
                </a:cubicBezTo>
                <a:cubicBezTo>
                  <a:pt x="99" y="59"/>
                  <a:pt x="99" y="59"/>
                  <a:pt x="99" y="59"/>
                </a:cubicBezTo>
                <a:close/>
                <a:moveTo>
                  <a:pt x="100" y="66"/>
                </a:moveTo>
                <a:cubicBezTo>
                  <a:pt x="100" y="67"/>
                  <a:pt x="99" y="67"/>
                  <a:pt x="99" y="67"/>
                </a:cubicBezTo>
                <a:cubicBezTo>
                  <a:pt x="97" y="67"/>
                  <a:pt x="97" y="67"/>
                  <a:pt x="96" y="66"/>
                </a:cubicBezTo>
                <a:cubicBezTo>
                  <a:pt x="38" y="12"/>
                  <a:pt x="38" y="12"/>
                  <a:pt x="38" y="12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9"/>
                  <a:pt x="41" y="103"/>
                  <a:pt x="46" y="103"/>
                </a:cubicBezTo>
                <a:cubicBezTo>
                  <a:pt x="152" y="103"/>
                  <a:pt x="152" y="103"/>
                  <a:pt x="152" y="103"/>
                </a:cubicBezTo>
                <a:cubicBezTo>
                  <a:pt x="155" y="103"/>
                  <a:pt x="160" y="99"/>
                  <a:pt x="160" y="95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00" y="66"/>
                  <a:pt x="100" y="66"/>
                  <a:pt x="100" y="66"/>
                </a:cubicBezTo>
                <a:cubicBezTo>
                  <a:pt x="100" y="66"/>
                  <a:pt x="100" y="66"/>
                  <a:pt x="100" y="66"/>
                </a:cubicBezTo>
                <a:close/>
                <a:moveTo>
                  <a:pt x="0" y="39"/>
                </a:moveTo>
                <a:cubicBezTo>
                  <a:pt x="32" y="39"/>
                  <a:pt x="32" y="39"/>
                  <a:pt x="32" y="39"/>
                </a:cubicBezTo>
                <a:cubicBezTo>
                  <a:pt x="32" y="32"/>
                  <a:pt x="32" y="32"/>
                  <a:pt x="32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39"/>
                  <a:pt x="0" y="39"/>
                  <a:pt x="0" y="39"/>
                </a:cubicBezTo>
                <a:close/>
                <a:moveTo>
                  <a:pt x="6" y="58"/>
                </a:moveTo>
                <a:cubicBezTo>
                  <a:pt x="32" y="58"/>
                  <a:pt x="32" y="58"/>
                  <a:pt x="32" y="58"/>
                </a:cubicBezTo>
                <a:cubicBezTo>
                  <a:pt x="32" y="51"/>
                  <a:pt x="32" y="51"/>
                  <a:pt x="32" y="51"/>
                </a:cubicBezTo>
                <a:cubicBezTo>
                  <a:pt x="6" y="51"/>
                  <a:pt x="6" y="51"/>
                  <a:pt x="6" y="51"/>
                </a:cubicBezTo>
                <a:cubicBezTo>
                  <a:pt x="6" y="58"/>
                  <a:pt x="6" y="58"/>
                  <a:pt x="6" y="58"/>
                </a:cubicBezTo>
                <a:cubicBezTo>
                  <a:pt x="6" y="58"/>
                  <a:pt x="6" y="58"/>
                  <a:pt x="6" y="58"/>
                </a:cubicBezTo>
                <a:close/>
                <a:moveTo>
                  <a:pt x="12" y="77"/>
                </a:moveTo>
                <a:cubicBezTo>
                  <a:pt x="32" y="77"/>
                  <a:pt x="32" y="77"/>
                  <a:pt x="32" y="77"/>
                </a:cubicBezTo>
                <a:cubicBezTo>
                  <a:pt x="32" y="71"/>
                  <a:pt x="32" y="71"/>
                  <a:pt x="32" y="71"/>
                </a:cubicBezTo>
                <a:cubicBezTo>
                  <a:pt x="12" y="71"/>
                  <a:pt x="12" y="71"/>
                  <a:pt x="12" y="71"/>
                </a:cubicBezTo>
                <a:cubicBezTo>
                  <a:pt x="12" y="77"/>
                  <a:pt x="12" y="77"/>
                  <a:pt x="12" y="77"/>
                </a:cubicBezTo>
                <a:cubicBezTo>
                  <a:pt x="12" y="77"/>
                  <a:pt x="12" y="77"/>
                  <a:pt x="12" y="7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7">
            <a:extLst>
              <a:ext uri="{FF2B5EF4-FFF2-40B4-BE49-F238E27FC236}">
                <a16:creationId xmlns:a16="http://schemas.microsoft.com/office/drawing/2014/main" id="{B8F40077-DF27-F28E-C401-745C374F216C}"/>
              </a:ext>
            </a:extLst>
          </p:cNvPr>
          <p:cNvSpPr>
            <a:spLocks noEditPoints="1"/>
          </p:cNvSpPr>
          <p:nvPr/>
        </p:nvSpPr>
        <p:spPr bwMode="auto">
          <a:xfrm>
            <a:off x="2392363" y="3049588"/>
            <a:ext cx="254000" cy="204788"/>
          </a:xfrm>
          <a:custGeom>
            <a:avLst/>
            <a:gdLst>
              <a:gd name="T0" fmla="*/ 157 w 160"/>
              <a:gd name="T1" fmla="*/ 0 h 129"/>
              <a:gd name="T2" fmla="*/ 29 w 160"/>
              <a:gd name="T3" fmla="*/ 0 h 129"/>
              <a:gd name="T4" fmla="*/ 26 w 160"/>
              <a:gd name="T5" fmla="*/ 3 h 129"/>
              <a:gd name="T6" fmla="*/ 26 w 160"/>
              <a:gd name="T7" fmla="*/ 6 h 129"/>
              <a:gd name="T8" fmla="*/ 26 w 160"/>
              <a:gd name="T9" fmla="*/ 26 h 129"/>
              <a:gd name="T10" fmla="*/ 26 w 160"/>
              <a:gd name="T11" fmla="*/ 110 h 129"/>
              <a:gd name="T12" fmla="*/ 23 w 160"/>
              <a:gd name="T13" fmla="*/ 113 h 129"/>
              <a:gd name="T14" fmla="*/ 20 w 160"/>
              <a:gd name="T15" fmla="*/ 110 h 129"/>
              <a:gd name="T16" fmla="*/ 20 w 160"/>
              <a:gd name="T17" fmla="*/ 26 h 129"/>
              <a:gd name="T18" fmla="*/ 4 w 160"/>
              <a:gd name="T19" fmla="*/ 26 h 129"/>
              <a:gd name="T20" fmla="*/ 0 w 160"/>
              <a:gd name="T21" fmla="*/ 29 h 129"/>
              <a:gd name="T22" fmla="*/ 0 w 160"/>
              <a:gd name="T23" fmla="*/ 113 h 129"/>
              <a:gd name="T24" fmla="*/ 15 w 160"/>
              <a:gd name="T25" fmla="*/ 129 h 129"/>
              <a:gd name="T26" fmla="*/ 15 w 160"/>
              <a:gd name="T27" fmla="*/ 129 h 129"/>
              <a:gd name="T28" fmla="*/ 16 w 160"/>
              <a:gd name="T29" fmla="*/ 129 h 129"/>
              <a:gd name="T30" fmla="*/ 16 w 160"/>
              <a:gd name="T31" fmla="*/ 129 h 129"/>
              <a:gd name="T32" fmla="*/ 16 w 160"/>
              <a:gd name="T33" fmla="*/ 129 h 129"/>
              <a:gd name="T34" fmla="*/ 144 w 160"/>
              <a:gd name="T35" fmla="*/ 129 h 129"/>
              <a:gd name="T36" fmla="*/ 160 w 160"/>
              <a:gd name="T37" fmla="*/ 113 h 129"/>
              <a:gd name="T38" fmla="*/ 160 w 160"/>
              <a:gd name="T39" fmla="*/ 3 h 129"/>
              <a:gd name="T40" fmla="*/ 157 w 160"/>
              <a:gd name="T41" fmla="*/ 0 h 129"/>
              <a:gd name="T42" fmla="*/ 45 w 160"/>
              <a:gd name="T43" fmla="*/ 22 h 129"/>
              <a:gd name="T44" fmla="*/ 48 w 160"/>
              <a:gd name="T45" fmla="*/ 19 h 129"/>
              <a:gd name="T46" fmla="*/ 80 w 160"/>
              <a:gd name="T47" fmla="*/ 19 h 129"/>
              <a:gd name="T48" fmla="*/ 84 w 160"/>
              <a:gd name="T49" fmla="*/ 22 h 129"/>
              <a:gd name="T50" fmla="*/ 84 w 160"/>
              <a:gd name="T51" fmla="*/ 61 h 129"/>
              <a:gd name="T52" fmla="*/ 80 w 160"/>
              <a:gd name="T53" fmla="*/ 64 h 129"/>
              <a:gd name="T54" fmla="*/ 48 w 160"/>
              <a:gd name="T55" fmla="*/ 64 h 129"/>
              <a:gd name="T56" fmla="*/ 45 w 160"/>
              <a:gd name="T57" fmla="*/ 61 h 129"/>
              <a:gd name="T58" fmla="*/ 45 w 160"/>
              <a:gd name="T59" fmla="*/ 22 h 129"/>
              <a:gd name="T60" fmla="*/ 45 w 160"/>
              <a:gd name="T61" fmla="*/ 22 h 129"/>
              <a:gd name="T62" fmla="*/ 141 w 160"/>
              <a:gd name="T63" fmla="*/ 103 h 129"/>
              <a:gd name="T64" fmla="*/ 45 w 160"/>
              <a:gd name="T65" fmla="*/ 103 h 129"/>
              <a:gd name="T66" fmla="*/ 45 w 160"/>
              <a:gd name="T67" fmla="*/ 97 h 129"/>
              <a:gd name="T68" fmla="*/ 141 w 160"/>
              <a:gd name="T69" fmla="*/ 97 h 129"/>
              <a:gd name="T70" fmla="*/ 141 w 160"/>
              <a:gd name="T71" fmla="*/ 103 h 129"/>
              <a:gd name="T72" fmla="*/ 141 w 160"/>
              <a:gd name="T73" fmla="*/ 103 h 129"/>
              <a:gd name="T74" fmla="*/ 141 w 160"/>
              <a:gd name="T75" fmla="*/ 84 h 129"/>
              <a:gd name="T76" fmla="*/ 45 w 160"/>
              <a:gd name="T77" fmla="*/ 84 h 129"/>
              <a:gd name="T78" fmla="*/ 45 w 160"/>
              <a:gd name="T79" fmla="*/ 77 h 129"/>
              <a:gd name="T80" fmla="*/ 141 w 160"/>
              <a:gd name="T81" fmla="*/ 77 h 129"/>
              <a:gd name="T82" fmla="*/ 141 w 160"/>
              <a:gd name="T83" fmla="*/ 84 h 129"/>
              <a:gd name="T84" fmla="*/ 141 w 160"/>
              <a:gd name="T85" fmla="*/ 84 h 129"/>
              <a:gd name="T86" fmla="*/ 141 w 160"/>
              <a:gd name="T87" fmla="*/ 64 h 129"/>
              <a:gd name="T88" fmla="*/ 96 w 160"/>
              <a:gd name="T89" fmla="*/ 64 h 129"/>
              <a:gd name="T90" fmla="*/ 96 w 160"/>
              <a:gd name="T91" fmla="*/ 58 h 129"/>
              <a:gd name="T92" fmla="*/ 141 w 160"/>
              <a:gd name="T93" fmla="*/ 58 h 129"/>
              <a:gd name="T94" fmla="*/ 141 w 160"/>
              <a:gd name="T95" fmla="*/ 64 h 129"/>
              <a:gd name="T96" fmla="*/ 141 w 160"/>
              <a:gd name="T97" fmla="*/ 64 h 129"/>
              <a:gd name="T98" fmla="*/ 141 w 160"/>
              <a:gd name="T99" fmla="*/ 45 h 129"/>
              <a:gd name="T100" fmla="*/ 96 w 160"/>
              <a:gd name="T101" fmla="*/ 45 h 129"/>
              <a:gd name="T102" fmla="*/ 96 w 160"/>
              <a:gd name="T103" fmla="*/ 38 h 129"/>
              <a:gd name="T104" fmla="*/ 141 w 160"/>
              <a:gd name="T105" fmla="*/ 38 h 129"/>
              <a:gd name="T106" fmla="*/ 141 w 160"/>
              <a:gd name="T107" fmla="*/ 45 h 129"/>
              <a:gd name="T108" fmla="*/ 141 w 160"/>
              <a:gd name="T109" fmla="*/ 45 h 129"/>
              <a:gd name="T110" fmla="*/ 141 w 160"/>
              <a:gd name="T111" fmla="*/ 26 h 129"/>
              <a:gd name="T112" fmla="*/ 96 w 160"/>
              <a:gd name="T113" fmla="*/ 26 h 129"/>
              <a:gd name="T114" fmla="*/ 96 w 160"/>
              <a:gd name="T115" fmla="*/ 19 h 129"/>
              <a:gd name="T116" fmla="*/ 141 w 160"/>
              <a:gd name="T117" fmla="*/ 19 h 129"/>
              <a:gd name="T118" fmla="*/ 141 w 160"/>
              <a:gd name="T119" fmla="*/ 26 h 129"/>
              <a:gd name="T120" fmla="*/ 141 w 160"/>
              <a:gd name="T121" fmla="*/ 26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29">
                <a:moveTo>
                  <a:pt x="157" y="0"/>
                </a:moveTo>
                <a:cubicBezTo>
                  <a:pt x="29" y="0"/>
                  <a:pt x="29" y="0"/>
                  <a:pt x="29" y="0"/>
                </a:cubicBezTo>
                <a:cubicBezTo>
                  <a:pt x="28" y="0"/>
                  <a:pt x="26" y="1"/>
                  <a:pt x="26" y="3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110"/>
                  <a:pt x="26" y="110"/>
                  <a:pt x="26" y="110"/>
                </a:cubicBezTo>
                <a:cubicBezTo>
                  <a:pt x="26" y="111"/>
                  <a:pt x="24" y="113"/>
                  <a:pt x="23" y="113"/>
                </a:cubicBezTo>
                <a:cubicBezTo>
                  <a:pt x="21" y="113"/>
                  <a:pt x="20" y="111"/>
                  <a:pt x="20" y="110"/>
                </a:cubicBezTo>
                <a:cubicBezTo>
                  <a:pt x="20" y="26"/>
                  <a:pt x="20" y="26"/>
                  <a:pt x="20" y="26"/>
                </a:cubicBezTo>
                <a:cubicBezTo>
                  <a:pt x="4" y="26"/>
                  <a:pt x="4" y="26"/>
                  <a:pt x="4" y="26"/>
                </a:cubicBezTo>
                <a:cubicBezTo>
                  <a:pt x="2" y="26"/>
                  <a:pt x="0" y="27"/>
                  <a:pt x="0" y="29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21"/>
                  <a:pt x="7" y="127"/>
                  <a:pt x="15" y="129"/>
                </a:cubicBezTo>
                <a:cubicBezTo>
                  <a:pt x="15" y="129"/>
                  <a:pt x="15" y="129"/>
                  <a:pt x="15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44" y="129"/>
                  <a:pt x="144" y="129"/>
                  <a:pt x="144" y="129"/>
                </a:cubicBezTo>
                <a:cubicBezTo>
                  <a:pt x="152" y="129"/>
                  <a:pt x="160" y="123"/>
                  <a:pt x="160" y="113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1"/>
                  <a:pt x="159" y="0"/>
                  <a:pt x="157" y="0"/>
                </a:cubicBezTo>
                <a:moveTo>
                  <a:pt x="45" y="22"/>
                </a:moveTo>
                <a:cubicBezTo>
                  <a:pt x="45" y="21"/>
                  <a:pt x="47" y="19"/>
                  <a:pt x="48" y="19"/>
                </a:cubicBezTo>
                <a:cubicBezTo>
                  <a:pt x="80" y="19"/>
                  <a:pt x="80" y="19"/>
                  <a:pt x="80" y="19"/>
                </a:cubicBezTo>
                <a:cubicBezTo>
                  <a:pt x="82" y="19"/>
                  <a:pt x="84" y="21"/>
                  <a:pt x="84" y="22"/>
                </a:cubicBezTo>
                <a:cubicBezTo>
                  <a:pt x="84" y="61"/>
                  <a:pt x="84" y="61"/>
                  <a:pt x="84" y="61"/>
                </a:cubicBezTo>
                <a:cubicBezTo>
                  <a:pt x="84" y="63"/>
                  <a:pt x="82" y="64"/>
                  <a:pt x="80" y="64"/>
                </a:cubicBezTo>
                <a:cubicBezTo>
                  <a:pt x="48" y="64"/>
                  <a:pt x="48" y="64"/>
                  <a:pt x="48" y="64"/>
                </a:cubicBezTo>
                <a:cubicBezTo>
                  <a:pt x="47" y="64"/>
                  <a:pt x="45" y="63"/>
                  <a:pt x="45" y="61"/>
                </a:cubicBezTo>
                <a:cubicBezTo>
                  <a:pt x="45" y="22"/>
                  <a:pt x="45" y="22"/>
                  <a:pt x="45" y="22"/>
                </a:cubicBezTo>
                <a:cubicBezTo>
                  <a:pt x="45" y="22"/>
                  <a:pt x="45" y="22"/>
                  <a:pt x="45" y="22"/>
                </a:cubicBezTo>
                <a:close/>
                <a:moveTo>
                  <a:pt x="141" y="103"/>
                </a:moveTo>
                <a:cubicBezTo>
                  <a:pt x="45" y="103"/>
                  <a:pt x="45" y="103"/>
                  <a:pt x="45" y="103"/>
                </a:cubicBezTo>
                <a:cubicBezTo>
                  <a:pt x="45" y="97"/>
                  <a:pt x="45" y="97"/>
                  <a:pt x="45" y="97"/>
                </a:cubicBezTo>
                <a:cubicBezTo>
                  <a:pt x="141" y="97"/>
                  <a:pt x="141" y="97"/>
                  <a:pt x="141" y="97"/>
                </a:cubicBezTo>
                <a:cubicBezTo>
                  <a:pt x="141" y="103"/>
                  <a:pt x="141" y="103"/>
                  <a:pt x="141" y="103"/>
                </a:cubicBezTo>
                <a:cubicBezTo>
                  <a:pt x="141" y="103"/>
                  <a:pt x="141" y="103"/>
                  <a:pt x="141" y="103"/>
                </a:cubicBezTo>
                <a:close/>
                <a:moveTo>
                  <a:pt x="141" y="84"/>
                </a:moveTo>
                <a:cubicBezTo>
                  <a:pt x="45" y="84"/>
                  <a:pt x="45" y="84"/>
                  <a:pt x="45" y="84"/>
                </a:cubicBezTo>
                <a:cubicBezTo>
                  <a:pt x="45" y="77"/>
                  <a:pt x="45" y="77"/>
                  <a:pt x="45" y="77"/>
                </a:cubicBezTo>
                <a:cubicBezTo>
                  <a:pt x="141" y="77"/>
                  <a:pt x="141" y="77"/>
                  <a:pt x="141" y="77"/>
                </a:cubicBezTo>
                <a:cubicBezTo>
                  <a:pt x="141" y="84"/>
                  <a:pt x="141" y="84"/>
                  <a:pt x="141" y="84"/>
                </a:cubicBezTo>
                <a:cubicBezTo>
                  <a:pt x="141" y="84"/>
                  <a:pt x="141" y="84"/>
                  <a:pt x="141" y="84"/>
                </a:cubicBezTo>
                <a:close/>
                <a:moveTo>
                  <a:pt x="141" y="64"/>
                </a:moveTo>
                <a:cubicBezTo>
                  <a:pt x="96" y="64"/>
                  <a:pt x="96" y="64"/>
                  <a:pt x="96" y="64"/>
                </a:cubicBezTo>
                <a:cubicBezTo>
                  <a:pt x="96" y="58"/>
                  <a:pt x="96" y="58"/>
                  <a:pt x="96" y="58"/>
                </a:cubicBezTo>
                <a:cubicBezTo>
                  <a:pt x="141" y="58"/>
                  <a:pt x="141" y="58"/>
                  <a:pt x="141" y="58"/>
                </a:cubicBezTo>
                <a:cubicBezTo>
                  <a:pt x="141" y="64"/>
                  <a:pt x="141" y="64"/>
                  <a:pt x="141" y="64"/>
                </a:cubicBezTo>
                <a:cubicBezTo>
                  <a:pt x="141" y="64"/>
                  <a:pt x="141" y="64"/>
                  <a:pt x="141" y="64"/>
                </a:cubicBezTo>
                <a:close/>
                <a:moveTo>
                  <a:pt x="141" y="45"/>
                </a:moveTo>
                <a:cubicBezTo>
                  <a:pt x="96" y="45"/>
                  <a:pt x="96" y="45"/>
                  <a:pt x="96" y="45"/>
                </a:cubicBezTo>
                <a:cubicBezTo>
                  <a:pt x="96" y="38"/>
                  <a:pt x="96" y="38"/>
                  <a:pt x="96" y="38"/>
                </a:cubicBezTo>
                <a:cubicBezTo>
                  <a:pt x="141" y="38"/>
                  <a:pt x="141" y="38"/>
                  <a:pt x="141" y="38"/>
                </a:cubicBezTo>
                <a:cubicBezTo>
                  <a:pt x="141" y="45"/>
                  <a:pt x="141" y="45"/>
                  <a:pt x="141" y="45"/>
                </a:cubicBezTo>
                <a:cubicBezTo>
                  <a:pt x="141" y="45"/>
                  <a:pt x="141" y="45"/>
                  <a:pt x="141" y="45"/>
                </a:cubicBezTo>
                <a:close/>
                <a:moveTo>
                  <a:pt x="141" y="26"/>
                </a:moveTo>
                <a:cubicBezTo>
                  <a:pt x="96" y="26"/>
                  <a:pt x="96" y="26"/>
                  <a:pt x="96" y="26"/>
                </a:cubicBezTo>
                <a:cubicBezTo>
                  <a:pt x="96" y="19"/>
                  <a:pt x="96" y="19"/>
                  <a:pt x="96" y="19"/>
                </a:cubicBezTo>
                <a:cubicBezTo>
                  <a:pt x="141" y="19"/>
                  <a:pt x="141" y="19"/>
                  <a:pt x="141" y="19"/>
                </a:cubicBezTo>
                <a:cubicBezTo>
                  <a:pt x="141" y="26"/>
                  <a:pt x="141" y="26"/>
                  <a:pt x="141" y="26"/>
                </a:cubicBezTo>
                <a:cubicBezTo>
                  <a:pt x="141" y="26"/>
                  <a:pt x="141" y="26"/>
                  <a:pt x="141" y="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18">
            <a:extLst>
              <a:ext uri="{FF2B5EF4-FFF2-40B4-BE49-F238E27FC236}">
                <a16:creationId xmlns:a16="http://schemas.microsoft.com/office/drawing/2014/main" id="{19F4DCED-E11A-B98A-C755-D027759DD4B8}"/>
              </a:ext>
            </a:extLst>
          </p:cNvPr>
          <p:cNvSpPr>
            <a:spLocks noEditPoints="1"/>
          </p:cNvSpPr>
          <p:nvPr/>
        </p:nvSpPr>
        <p:spPr bwMode="auto">
          <a:xfrm>
            <a:off x="2392363" y="3584575"/>
            <a:ext cx="254000" cy="234950"/>
          </a:xfrm>
          <a:custGeom>
            <a:avLst/>
            <a:gdLst>
              <a:gd name="T0" fmla="*/ 109 w 160"/>
              <a:gd name="T1" fmla="*/ 142 h 148"/>
              <a:gd name="T2" fmla="*/ 109 w 160"/>
              <a:gd name="T3" fmla="*/ 122 h 148"/>
              <a:gd name="T4" fmla="*/ 52 w 160"/>
              <a:gd name="T5" fmla="*/ 122 h 148"/>
              <a:gd name="T6" fmla="*/ 52 w 160"/>
              <a:gd name="T7" fmla="*/ 142 h 148"/>
              <a:gd name="T8" fmla="*/ 32 w 160"/>
              <a:gd name="T9" fmla="*/ 142 h 148"/>
              <a:gd name="T10" fmla="*/ 32 w 160"/>
              <a:gd name="T11" fmla="*/ 148 h 148"/>
              <a:gd name="T12" fmla="*/ 128 w 160"/>
              <a:gd name="T13" fmla="*/ 148 h 148"/>
              <a:gd name="T14" fmla="*/ 128 w 160"/>
              <a:gd name="T15" fmla="*/ 142 h 148"/>
              <a:gd name="T16" fmla="*/ 109 w 160"/>
              <a:gd name="T17" fmla="*/ 142 h 148"/>
              <a:gd name="T18" fmla="*/ 109 w 160"/>
              <a:gd name="T19" fmla="*/ 142 h 148"/>
              <a:gd name="T20" fmla="*/ 152 w 160"/>
              <a:gd name="T21" fmla="*/ 0 h 148"/>
              <a:gd name="T22" fmla="*/ 8 w 160"/>
              <a:gd name="T23" fmla="*/ 0 h 148"/>
              <a:gd name="T24" fmla="*/ 0 w 160"/>
              <a:gd name="T25" fmla="*/ 8 h 148"/>
              <a:gd name="T26" fmla="*/ 0 w 160"/>
              <a:gd name="T27" fmla="*/ 108 h 148"/>
              <a:gd name="T28" fmla="*/ 8 w 160"/>
              <a:gd name="T29" fmla="*/ 116 h 148"/>
              <a:gd name="T30" fmla="*/ 152 w 160"/>
              <a:gd name="T31" fmla="*/ 116 h 148"/>
              <a:gd name="T32" fmla="*/ 160 w 160"/>
              <a:gd name="T33" fmla="*/ 108 h 148"/>
              <a:gd name="T34" fmla="*/ 160 w 160"/>
              <a:gd name="T35" fmla="*/ 8 h 148"/>
              <a:gd name="T36" fmla="*/ 152 w 160"/>
              <a:gd name="T37" fmla="*/ 0 h 148"/>
              <a:gd name="T38" fmla="*/ 90 w 160"/>
              <a:gd name="T39" fmla="*/ 106 h 148"/>
              <a:gd name="T40" fmla="*/ 87 w 160"/>
              <a:gd name="T41" fmla="*/ 110 h 148"/>
              <a:gd name="T42" fmla="*/ 74 w 160"/>
              <a:gd name="T43" fmla="*/ 110 h 148"/>
              <a:gd name="T44" fmla="*/ 71 w 160"/>
              <a:gd name="T45" fmla="*/ 106 h 148"/>
              <a:gd name="T46" fmla="*/ 71 w 160"/>
              <a:gd name="T47" fmla="*/ 100 h 148"/>
              <a:gd name="T48" fmla="*/ 74 w 160"/>
              <a:gd name="T49" fmla="*/ 97 h 148"/>
              <a:gd name="T50" fmla="*/ 87 w 160"/>
              <a:gd name="T51" fmla="*/ 97 h 148"/>
              <a:gd name="T52" fmla="*/ 90 w 160"/>
              <a:gd name="T53" fmla="*/ 100 h 148"/>
              <a:gd name="T54" fmla="*/ 90 w 160"/>
              <a:gd name="T55" fmla="*/ 106 h 148"/>
              <a:gd name="T56" fmla="*/ 90 w 160"/>
              <a:gd name="T57" fmla="*/ 106 h 148"/>
              <a:gd name="T58" fmla="*/ 148 w 160"/>
              <a:gd name="T59" fmla="*/ 90 h 148"/>
              <a:gd name="T60" fmla="*/ 13 w 160"/>
              <a:gd name="T61" fmla="*/ 90 h 148"/>
              <a:gd name="T62" fmla="*/ 13 w 160"/>
              <a:gd name="T63" fmla="*/ 15 h 148"/>
              <a:gd name="T64" fmla="*/ 13 w 160"/>
              <a:gd name="T65" fmla="*/ 13 h 148"/>
              <a:gd name="T66" fmla="*/ 146 w 160"/>
              <a:gd name="T67" fmla="*/ 13 h 148"/>
              <a:gd name="T68" fmla="*/ 148 w 160"/>
              <a:gd name="T69" fmla="*/ 15 h 148"/>
              <a:gd name="T70" fmla="*/ 148 w 160"/>
              <a:gd name="T71" fmla="*/ 90 h 148"/>
              <a:gd name="T72" fmla="*/ 148 w 160"/>
              <a:gd name="T73" fmla="*/ 90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48">
                <a:moveTo>
                  <a:pt x="109" y="142"/>
                </a:moveTo>
                <a:cubicBezTo>
                  <a:pt x="109" y="122"/>
                  <a:pt x="109" y="122"/>
                  <a:pt x="109" y="122"/>
                </a:cubicBezTo>
                <a:cubicBezTo>
                  <a:pt x="52" y="122"/>
                  <a:pt x="52" y="122"/>
                  <a:pt x="52" y="122"/>
                </a:cubicBezTo>
                <a:cubicBezTo>
                  <a:pt x="52" y="142"/>
                  <a:pt x="52" y="142"/>
                  <a:pt x="52" y="142"/>
                </a:cubicBezTo>
                <a:cubicBezTo>
                  <a:pt x="32" y="142"/>
                  <a:pt x="32" y="142"/>
                  <a:pt x="32" y="142"/>
                </a:cubicBezTo>
                <a:cubicBezTo>
                  <a:pt x="32" y="148"/>
                  <a:pt x="32" y="148"/>
                  <a:pt x="32" y="148"/>
                </a:cubicBezTo>
                <a:cubicBezTo>
                  <a:pt x="128" y="148"/>
                  <a:pt x="128" y="148"/>
                  <a:pt x="128" y="148"/>
                </a:cubicBezTo>
                <a:cubicBezTo>
                  <a:pt x="128" y="142"/>
                  <a:pt x="128" y="142"/>
                  <a:pt x="128" y="142"/>
                </a:cubicBezTo>
                <a:cubicBezTo>
                  <a:pt x="109" y="142"/>
                  <a:pt x="109" y="142"/>
                  <a:pt x="109" y="142"/>
                </a:cubicBezTo>
                <a:cubicBezTo>
                  <a:pt x="109" y="142"/>
                  <a:pt x="109" y="142"/>
                  <a:pt x="109" y="142"/>
                </a:cubicBezTo>
                <a:close/>
                <a:moveTo>
                  <a:pt x="152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3"/>
                  <a:pt x="0" y="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1"/>
                  <a:pt x="4" y="116"/>
                  <a:pt x="8" y="116"/>
                </a:cubicBezTo>
                <a:cubicBezTo>
                  <a:pt x="152" y="116"/>
                  <a:pt x="152" y="116"/>
                  <a:pt x="152" y="116"/>
                </a:cubicBezTo>
                <a:cubicBezTo>
                  <a:pt x="156" y="116"/>
                  <a:pt x="160" y="111"/>
                  <a:pt x="160" y="10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3"/>
                  <a:pt x="156" y="0"/>
                  <a:pt x="152" y="0"/>
                </a:cubicBezTo>
                <a:moveTo>
                  <a:pt x="90" y="106"/>
                </a:moveTo>
                <a:cubicBezTo>
                  <a:pt x="90" y="108"/>
                  <a:pt x="88" y="110"/>
                  <a:pt x="87" y="110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72" y="110"/>
                  <a:pt x="71" y="108"/>
                  <a:pt x="71" y="106"/>
                </a:cubicBezTo>
                <a:cubicBezTo>
                  <a:pt x="71" y="100"/>
                  <a:pt x="71" y="100"/>
                  <a:pt x="71" y="100"/>
                </a:cubicBezTo>
                <a:cubicBezTo>
                  <a:pt x="71" y="98"/>
                  <a:pt x="72" y="97"/>
                  <a:pt x="74" y="97"/>
                </a:cubicBezTo>
                <a:cubicBezTo>
                  <a:pt x="87" y="97"/>
                  <a:pt x="87" y="97"/>
                  <a:pt x="87" y="97"/>
                </a:cubicBezTo>
                <a:cubicBezTo>
                  <a:pt x="88" y="97"/>
                  <a:pt x="90" y="98"/>
                  <a:pt x="90" y="100"/>
                </a:cubicBezTo>
                <a:cubicBezTo>
                  <a:pt x="90" y="106"/>
                  <a:pt x="90" y="106"/>
                  <a:pt x="90" y="106"/>
                </a:cubicBezTo>
                <a:cubicBezTo>
                  <a:pt x="90" y="106"/>
                  <a:pt x="90" y="106"/>
                  <a:pt x="90" y="106"/>
                </a:cubicBezTo>
                <a:close/>
                <a:moveTo>
                  <a:pt x="148" y="90"/>
                </a:moveTo>
                <a:cubicBezTo>
                  <a:pt x="13" y="90"/>
                  <a:pt x="13" y="90"/>
                  <a:pt x="13" y="90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3"/>
                  <a:pt x="13" y="13"/>
                  <a:pt x="13" y="13"/>
                </a:cubicBezTo>
                <a:cubicBezTo>
                  <a:pt x="146" y="13"/>
                  <a:pt x="146" y="13"/>
                  <a:pt x="146" y="13"/>
                </a:cubicBezTo>
                <a:cubicBezTo>
                  <a:pt x="148" y="13"/>
                  <a:pt x="148" y="13"/>
                  <a:pt x="148" y="15"/>
                </a:cubicBezTo>
                <a:cubicBezTo>
                  <a:pt x="148" y="90"/>
                  <a:pt x="148" y="90"/>
                  <a:pt x="148" y="90"/>
                </a:cubicBezTo>
                <a:cubicBezTo>
                  <a:pt x="148" y="90"/>
                  <a:pt x="148" y="90"/>
                  <a:pt x="148" y="9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19">
            <a:extLst>
              <a:ext uri="{FF2B5EF4-FFF2-40B4-BE49-F238E27FC236}">
                <a16:creationId xmlns:a16="http://schemas.microsoft.com/office/drawing/2014/main" id="{4BA7DCB3-9F50-D238-9F15-554B23D4AF43}"/>
              </a:ext>
            </a:extLst>
          </p:cNvPr>
          <p:cNvSpPr>
            <a:spLocks noEditPoints="1"/>
          </p:cNvSpPr>
          <p:nvPr/>
        </p:nvSpPr>
        <p:spPr bwMode="auto">
          <a:xfrm>
            <a:off x="2393951" y="4125913"/>
            <a:ext cx="252413" cy="254000"/>
          </a:xfrm>
          <a:custGeom>
            <a:avLst/>
            <a:gdLst>
              <a:gd name="T0" fmla="*/ 63 w 159"/>
              <a:gd name="T1" fmla="*/ 24 h 160"/>
              <a:gd name="T2" fmla="*/ 47 w 159"/>
              <a:gd name="T3" fmla="*/ 5 h 160"/>
              <a:gd name="T4" fmla="*/ 52 w 159"/>
              <a:gd name="T5" fmla="*/ 0 h 160"/>
              <a:gd name="T6" fmla="*/ 70 w 159"/>
              <a:gd name="T7" fmla="*/ 21 h 160"/>
              <a:gd name="T8" fmla="*/ 79 w 159"/>
              <a:gd name="T9" fmla="*/ 19 h 160"/>
              <a:gd name="T10" fmla="*/ 89 w 159"/>
              <a:gd name="T11" fmla="*/ 21 h 160"/>
              <a:gd name="T12" fmla="*/ 105 w 159"/>
              <a:gd name="T13" fmla="*/ 0 h 160"/>
              <a:gd name="T14" fmla="*/ 110 w 159"/>
              <a:gd name="T15" fmla="*/ 5 h 160"/>
              <a:gd name="T16" fmla="*/ 94 w 159"/>
              <a:gd name="T17" fmla="*/ 24 h 160"/>
              <a:gd name="T18" fmla="*/ 108 w 159"/>
              <a:gd name="T19" fmla="*/ 48 h 160"/>
              <a:gd name="T20" fmla="*/ 108 w 159"/>
              <a:gd name="T21" fmla="*/ 48 h 160"/>
              <a:gd name="T22" fmla="*/ 79 w 159"/>
              <a:gd name="T23" fmla="*/ 43 h 160"/>
              <a:gd name="T24" fmla="*/ 51 w 159"/>
              <a:gd name="T25" fmla="*/ 48 h 160"/>
              <a:gd name="T26" fmla="*/ 51 w 159"/>
              <a:gd name="T27" fmla="*/ 48 h 160"/>
              <a:gd name="T28" fmla="*/ 63 w 159"/>
              <a:gd name="T29" fmla="*/ 24 h 160"/>
              <a:gd name="T30" fmla="*/ 127 w 159"/>
              <a:gd name="T31" fmla="*/ 96 h 160"/>
              <a:gd name="T32" fmla="*/ 159 w 159"/>
              <a:gd name="T33" fmla="*/ 96 h 160"/>
              <a:gd name="T34" fmla="*/ 159 w 159"/>
              <a:gd name="T35" fmla="*/ 90 h 160"/>
              <a:gd name="T36" fmla="*/ 127 w 159"/>
              <a:gd name="T37" fmla="*/ 90 h 160"/>
              <a:gd name="T38" fmla="*/ 127 w 159"/>
              <a:gd name="T39" fmla="*/ 72 h 160"/>
              <a:gd name="T40" fmla="*/ 159 w 159"/>
              <a:gd name="T41" fmla="*/ 48 h 160"/>
              <a:gd name="T42" fmla="*/ 153 w 159"/>
              <a:gd name="T43" fmla="*/ 45 h 160"/>
              <a:gd name="T44" fmla="*/ 124 w 159"/>
              <a:gd name="T45" fmla="*/ 66 h 160"/>
              <a:gd name="T46" fmla="*/ 122 w 159"/>
              <a:gd name="T47" fmla="*/ 66 h 160"/>
              <a:gd name="T48" fmla="*/ 79 w 159"/>
              <a:gd name="T49" fmla="*/ 51 h 160"/>
              <a:gd name="T50" fmla="*/ 79 w 159"/>
              <a:gd name="T51" fmla="*/ 51 h 160"/>
              <a:gd name="T52" fmla="*/ 35 w 159"/>
              <a:gd name="T53" fmla="*/ 66 h 160"/>
              <a:gd name="T54" fmla="*/ 35 w 159"/>
              <a:gd name="T55" fmla="*/ 66 h 160"/>
              <a:gd name="T56" fmla="*/ 4 w 159"/>
              <a:gd name="T57" fmla="*/ 45 h 160"/>
              <a:gd name="T58" fmla="*/ 0 w 159"/>
              <a:gd name="T59" fmla="*/ 48 h 160"/>
              <a:gd name="T60" fmla="*/ 32 w 159"/>
              <a:gd name="T61" fmla="*/ 72 h 160"/>
              <a:gd name="T62" fmla="*/ 32 w 159"/>
              <a:gd name="T63" fmla="*/ 90 h 160"/>
              <a:gd name="T64" fmla="*/ 0 w 159"/>
              <a:gd name="T65" fmla="*/ 90 h 160"/>
              <a:gd name="T66" fmla="*/ 0 w 159"/>
              <a:gd name="T67" fmla="*/ 96 h 160"/>
              <a:gd name="T68" fmla="*/ 32 w 159"/>
              <a:gd name="T69" fmla="*/ 96 h 160"/>
              <a:gd name="T70" fmla="*/ 32 w 159"/>
              <a:gd name="T71" fmla="*/ 110 h 160"/>
              <a:gd name="T72" fmla="*/ 32 w 159"/>
              <a:gd name="T73" fmla="*/ 112 h 160"/>
              <a:gd name="T74" fmla="*/ 0 w 159"/>
              <a:gd name="T75" fmla="*/ 131 h 160"/>
              <a:gd name="T76" fmla="*/ 4 w 159"/>
              <a:gd name="T77" fmla="*/ 136 h 160"/>
              <a:gd name="T78" fmla="*/ 32 w 159"/>
              <a:gd name="T79" fmla="*/ 118 h 160"/>
              <a:gd name="T80" fmla="*/ 76 w 159"/>
              <a:gd name="T81" fmla="*/ 160 h 160"/>
              <a:gd name="T82" fmla="*/ 76 w 159"/>
              <a:gd name="T83" fmla="*/ 83 h 160"/>
              <a:gd name="T84" fmla="*/ 83 w 159"/>
              <a:gd name="T85" fmla="*/ 83 h 160"/>
              <a:gd name="T86" fmla="*/ 83 w 159"/>
              <a:gd name="T87" fmla="*/ 160 h 160"/>
              <a:gd name="T88" fmla="*/ 126 w 159"/>
              <a:gd name="T89" fmla="*/ 118 h 160"/>
              <a:gd name="T90" fmla="*/ 153 w 159"/>
              <a:gd name="T91" fmla="*/ 136 h 160"/>
              <a:gd name="T92" fmla="*/ 159 w 159"/>
              <a:gd name="T93" fmla="*/ 131 h 160"/>
              <a:gd name="T94" fmla="*/ 127 w 159"/>
              <a:gd name="T95" fmla="*/ 112 h 160"/>
              <a:gd name="T96" fmla="*/ 127 w 159"/>
              <a:gd name="T97" fmla="*/ 110 h 160"/>
              <a:gd name="T98" fmla="*/ 127 w 159"/>
              <a:gd name="T99" fmla="*/ 96 h 160"/>
              <a:gd name="T100" fmla="*/ 127 w 159"/>
              <a:gd name="T101" fmla="*/ 9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9" h="160">
                <a:moveTo>
                  <a:pt x="63" y="24"/>
                </a:moveTo>
                <a:cubicBezTo>
                  <a:pt x="47" y="5"/>
                  <a:pt x="47" y="5"/>
                  <a:pt x="47" y="5"/>
                </a:cubicBezTo>
                <a:cubicBezTo>
                  <a:pt x="52" y="0"/>
                  <a:pt x="52" y="0"/>
                  <a:pt x="52" y="0"/>
                </a:cubicBezTo>
                <a:cubicBezTo>
                  <a:pt x="70" y="21"/>
                  <a:pt x="70" y="21"/>
                  <a:pt x="70" y="21"/>
                </a:cubicBezTo>
                <a:cubicBezTo>
                  <a:pt x="71" y="19"/>
                  <a:pt x="75" y="19"/>
                  <a:pt x="79" y="19"/>
                </a:cubicBezTo>
                <a:cubicBezTo>
                  <a:pt x="83" y="19"/>
                  <a:pt x="86" y="19"/>
                  <a:pt x="89" y="21"/>
                </a:cubicBezTo>
                <a:cubicBezTo>
                  <a:pt x="105" y="0"/>
                  <a:pt x="105" y="0"/>
                  <a:pt x="105" y="0"/>
                </a:cubicBezTo>
                <a:cubicBezTo>
                  <a:pt x="110" y="5"/>
                  <a:pt x="110" y="5"/>
                  <a:pt x="110" y="5"/>
                </a:cubicBezTo>
                <a:cubicBezTo>
                  <a:pt x="94" y="24"/>
                  <a:pt x="94" y="24"/>
                  <a:pt x="94" y="24"/>
                </a:cubicBezTo>
                <a:cubicBezTo>
                  <a:pt x="102" y="29"/>
                  <a:pt x="108" y="38"/>
                  <a:pt x="108" y="48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0" y="46"/>
                  <a:pt x="90" y="43"/>
                  <a:pt x="79" y="43"/>
                </a:cubicBezTo>
                <a:cubicBezTo>
                  <a:pt x="67" y="43"/>
                  <a:pt x="57" y="46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38"/>
                  <a:pt x="55" y="29"/>
                  <a:pt x="63" y="24"/>
                </a:cubicBezTo>
                <a:moveTo>
                  <a:pt x="127" y="96"/>
                </a:moveTo>
                <a:cubicBezTo>
                  <a:pt x="159" y="96"/>
                  <a:pt x="159" y="96"/>
                  <a:pt x="159" y="96"/>
                </a:cubicBezTo>
                <a:cubicBezTo>
                  <a:pt x="159" y="90"/>
                  <a:pt x="159" y="90"/>
                  <a:pt x="159" y="90"/>
                </a:cubicBezTo>
                <a:cubicBezTo>
                  <a:pt x="127" y="90"/>
                  <a:pt x="127" y="90"/>
                  <a:pt x="127" y="90"/>
                </a:cubicBezTo>
                <a:cubicBezTo>
                  <a:pt x="127" y="72"/>
                  <a:pt x="127" y="72"/>
                  <a:pt x="127" y="72"/>
                </a:cubicBezTo>
                <a:cubicBezTo>
                  <a:pt x="132" y="70"/>
                  <a:pt x="146" y="66"/>
                  <a:pt x="159" y="48"/>
                </a:cubicBezTo>
                <a:cubicBezTo>
                  <a:pt x="153" y="45"/>
                  <a:pt x="153" y="45"/>
                  <a:pt x="153" y="45"/>
                </a:cubicBezTo>
                <a:cubicBezTo>
                  <a:pt x="140" y="62"/>
                  <a:pt x="127" y="66"/>
                  <a:pt x="124" y="66"/>
                </a:cubicBezTo>
                <a:cubicBezTo>
                  <a:pt x="122" y="66"/>
                  <a:pt x="122" y="66"/>
                  <a:pt x="122" y="66"/>
                </a:cubicBezTo>
                <a:cubicBezTo>
                  <a:pt x="114" y="59"/>
                  <a:pt x="102" y="51"/>
                  <a:pt x="79" y="51"/>
                </a:cubicBezTo>
                <a:cubicBezTo>
                  <a:pt x="79" y="51"/>
                  <a:pt x="79" y="51"/>
                  <a:pt x="79" y="51"/>
                </a:cubicBezTo>
                <a:cubicBezTo>
                  <a:pt x="57" y="51"/>
                  <a:pt x="43" y="59"/>
                  <a:pt x="35" y="66"/>
                </a:cubicBezTo>
                <a:cubicBezTo>
                  <a:pt x="35" y="66"/>
                  <a:pt x="35" y="66"/>
                  <a:pt x="35" y="66"/>
                </a:cubicBezTo>
                <a:cubicBezTo>
                  <a:pt x="32" y="66"/>
                  <a:pt x="19" y="64"/>
                  <a:pt x="4" y="45"/>
                </a:cubicBezTo>
                <a:cubicBezTo>
                  <a:pt x="0" y="48"/>
                  <a:pt x="0" y="48"/>
                  <a:pt x="0" y="48"/>
                </a:cubicBezTo>
                <a:cubicBezTo>
                  <a:pt x="12" y="66"/>
                  <a:pt x="25" y="70"/>
                  <a:pt x="32" y="72"/>
                </a:cubicBezTo>
                <a:cubicBezTo>
                  <a:pt x="32" y="90"/>
                  <a:pt x="32" y="90"/>
                  <a:pt x="32" y="90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6"/>
                  <a:pt x="0" y="96"/>
                  <a:pt x="0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110"/>
                  <a:pt x="32" y="110"/>
                  <a:pt x="32" y="110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22" y="114"/>
                  <a:pt x="8" y="120"/>
                  <a:pt x="0" y="131"/>
                </a:cubicBezTo>
                <a:cubicBezTo>
                  <a:pt x="4" y="136"/>
                  <a:pt x="4" y="136"/>
                  <a:pt x="4" y="136"/>
                </a:cubicBezTo>
                <a:cubicBezTo>
                  <a:pt x="12" y="125"/>
                  <a:pt x="24" y="120"/>
                  <a:pt x="32" y="118"/>
                </a:cubicBezTo>
                <a:cubicBezTo>
                  <a:pt x="35" y="141"/>
                  <a:pt x="52" y="158"/>
                  <a:pt x="76" y="160"/>
                </a:cubicBezTo>
                <a:cubicBezTo>
                  <a:pt x="76" y="83"/>
                  <a:pt x="76" y="83"/>
                  <a:pt x="76" y="83"/>
                </a:cubicBezTo>
                <a:cubicBezTo>
                  <a:pt x="83" y="83"/>
                  <a:pt x="83" y="83"/>
                  <a:pt x="83" y="83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105" y="158"/>
                  <a:pt x="122" y="141"/>
                  <a:pt x="126" y="118"/>
                </a:cubicBezTo>
                <a:cubicBezTo>
                  <a:pt x="135" y="120"/>
                  <a:pt x="146" y="125"/>
                  <a:pt x="153" y="136"/>
                </a:cubicBezTo>
                <a:cubicBezTo>
                  <a:pt x="159" y="131"/>
                  <a:pt x="159" y="131"/>
                  <a:pt x="159" y="131"/>
                </a:cubicBezTo>
                <a:cubicBezTo>
                  <a:pt x="149" y="120"/>
                  <a:pt x="137" y="114"/>
                  <a:pt x="127" y="112"/>
                </a:cubicBezTo>
                <a:cubicBezTo>
                  <a:pt x="127" y="110"/>
                  <a:pt x="127" y="110"/>
                  <a:pt x="127" y="110"/>
                </a:cubicBezTo>
                <a:cubicBezTo>
                  <a:pt x="127" y="96"/>
                  <a:pt x="127" y="96"/>
                  <a:pt x="127" y="96"/>
                </a:cubicBezTo>
                <a:cubicBezTo>
                  <a:pt x="127" y="96"/>
                  <a:pt x="127" y="96"/>
                  <a:pt x="127" y="9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0">
            <a:extLst>
              <a:ext uri="{FF2B5EF4-FFF2-40B4-BE49-F238E27FC236}">
                <a16:creationId xmlns:a16="http://schemas.microsoft.com/office/drawing/2014/main" id="{39F6EEE0-655D-50B4-B0EA-C7DCAA5ECA3A}"/>
              </a:ext>
            </a:extLst>
          </p:cNvPr>
          <p:cNvSpPr>
            <a:spLocks noEditPoints="1"/>
          </p:cNvSpPr>
          <p:nvPr/>
        </p:nvSpPr>
        <p:spPr bwMode="auto">
          <a:xfrm>
            <a:off x="2393951" y="4676775"/>
            <a:ext cx="252413" cy="254000"/>
          </a:xfrm>
          <a:custGeom>
            <a:avLst/>
            <a:gdLst>
              <a:gd name="T0" fmla="*/ 156 w 159"/>
              <a:gd name="T1" fmla="*/ 55 h 160"/>
              <a:gd name="T2" fmla="*/ 151 w 159"/>
              <a:gd name="T3" fmla="*/ 52 h 160"/>
              <a:gd name="T4" fmla="*/ 114 w 159"/>
              <a:gd name="T5" fmla="*/ 52 h 160"/>
              <a:gd name="T6" fmla="*/ 114 w 159"/>
              <a:gd name="T7" fmla="*/ 36 h 160"/>
              <a:gd name="T8" fmla="*/ 79 w 159"/>
              <a:gd name="T9" fmla="*/ 0 h 160"/>
              <a:gd name="T10" fmla="*/ 44 w 159"/>
              <a:gd name="T11" fmla="*/ 36 h 160"/>
              <a:gd name="T12" fmla="*/ 44 w 159"/>
              <a:gd name="T13" fmla="*/ 52 h 160"/>
              <a:gd name="T14" fmla="*/ 8 w 159"/>
              <a:gd name="T15" fmla="*/ 52 h 160"/>
              <a:gd name="T16" fmla="*/ 1 w 159"/>
              <a:gd name="T17" fmla="*/ 55 h 160"/>
              <a:gd name="T18" fmla="*/ 0 w 159"/>
              <a:gd name="T19" fmla="*/ 61 h 160"/>
              <a:gd name="T20" fmla="*/ 11 w 159"/>
              <a:gd name="T21" fmla="*/ 154 h 160"/>
              <a:gd name="T22" fmla="*/ 19 w 159"/>
              <a:gd name="T23" fmla="*/ 160 h 160"/>
              <a:gd name="T24" fmla="*/ 138 w 159"/>
              <a:gd name="T25" fmla="*/ 160 h 160"/>
              <a:gd name="T26" fmla="*/ 146 w 159"/>
              <a:gd name="T27" fmla="*/ 152 h 160"/>
              <a:gd name="T28" fmla="*/ 159 w 159"/>
              <a:gd name="T29" fmla="*/ 61 h 160"/>
              <a:gd name="T30" fmla="*/ 156 w 159"/>
              <a:gd name="T31" fmla="*/ 55 h 160"/>
              <a:gd name="T32" fmla="*/ 44 w 159"/>
              <a:gd name="T33" fmla="*/ 84 h 160"/>
              <a:gd name="T34" fmla="*/ 38 w 159"/>
              <a:gd name="T35" fmla="*/ 77 h 160"/>
              <a:gd name="T36" fmla="*/ 44 w 159"/>
              <a:gd name="T37" fmla="*/ 71 h 160"/>
              <a:gd name="T38" fmla="*/ 51 w 159"/>
              <a:gd name="T39" fmla="*/ 77 h 160"/>
              <a:gd name="T40" fmla="*/ 44 w 159"/>
              <a:gd name="T41" fmla="*/ 84 h 160"/>
              <a:gd name="T42" fmla="*/ 51 w 159"/>
              <a:gd name="T43" fmla="*/ 36 h 160"/>
              <a:gd name="T44" fmla="*/ 79 w 159"/>
              <a:gd name="T45" fmla="*/ 7 h 160"/>
              <a:gd name="T46" fmla="*/ 108 w 159"/>
              <a:gd name="T47" fmla="*/ 36 h 160"/>
              <a:gd name="T48" fmla="*/ 108 w 159"/>
              <a:gd name="T49" fmla="*/ 52 h 160"/>
              <a:gd name="T50" fmla="*/ 51 w 159"/>
              <a:gd name="T51" fmla="*/ 52 h 160"/>
              <a:gd name="T52" fmla="*/ 51 w 159"/>
              <a:gd name="T53" fmla="*/ 36 h 160"/>
              <a:gd name="T54" fmla="*/ 51 w 159"/>
              <a:gd name="T55" fmla="*/ 36 h 160"/>
              <a:gd name="T56" fmla="*/ 114 w 159"/>
              <a:gd name="T57" fmla="*/ 84 h 160"/>
              <a:gd name="T58" fmla="*/ 108 w 159"/>
              <a:gd name="T59" fmla="*/ 77 h 160"/>
              <a:gd name="T60" fmla="*/ 114 w 159"/>
              <a:gd name="T61" fmla="*/ 71 h 160"/>
              <a:gd name="T62" fmla="*/ 121 w 159"/>
              <a:gd name="T63" fmla="*/ 77 h 160"/>
              <a:gd name="T64" fmla="*/ 114 w 159"/>
              <a:gd name="T65" fmla="*/ 8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9" h="160">
                <a:moveTo>
                  <a:pt x="156" y="55"/>
                </a:moveTo>
                <a:cubicBezTo>
                  <a:pt x="154" y="53"/>
                  <a:pt x="153" y="52"/>
                  <a:pt x="151" y="52"/>
                </a:cubicBezTo>
                <a:cubicBezTo>
                  <a:pt x="114" y="52"/>
                  <a:pt x="114" y="52"/>
                  <a:pt x="114" y="52"/>
                </a:cubicBezTo>
                <a:cubicBezTo>
                  <a:pt x="114" y="36"/>
                  <a:pt x="114" y="36"/>
                  <a:pt x="114" y="36"/>
                </a:cubicBezTo>
                <a:cubicBezTo>
                  <a:pt x="114" y="16"/>
                  <a:pt x="98" y="0"/>
                  <a:pt x="79" y="0"/>
                </a:cubicBezTo>
                <a:cubicBezTo>
                  <a:pt x="60" y="0"/>
                  <a:pt x="44" y="16"/>
                  <a:pt x="44" y="36"/>
                </a:cubicBezTo>
                <a:cubicBezTo>
                  <a:pt x="44" y="52"/>
                  <a:pt x="44" y="52"/>
                  <a:pt x="44" y="52"/>
                </a:cubicBezTo>
                <a:cubicBezTo>
                  <a:pt x="8" y="52"/>
                  <a:pt x="8" y="52"/>
                  <a:pt x="8" y="52"/>
                </a:cubicBezTo>
                <a:cubicBezTo>
                  <a:pt x="4" y="52"/>
                  <a:pt x="3" y="53"/>
                  <a:pt x="1" y="55"/>
                </a:cubicBezTo>
                <a:cubicBezTo>
                  <a:pt x="0" y="56"/>
                  <a:pt x="0" y="60"/>
                  <a:pt x="0" y="61"/>
                </a:cubicBezTo>
                <a:cubicBezTo>
                  <a:pt x="11" y="154"/>
                  <a:pt x="11" y="154"/>
                  <a:pt x="11" y="154"/>
                </a:cubicBezTo>
                <a:cubicBezTo>
                  <a:pt x="12" y="157"/>
                  <a:pt x="16" y="160"/>
                  <a:pt x="19" y="160"/>
                </a:cubicBezTo>
                <a:cubicBezTo>
                  <a:pt x="138" y="160"/>
                  <a:pt x="138" y="160"/>
                  <a:pt x="138" y="160"/>
                </a:cubicBezTo>
                <a:cubicBezTo>
                  <a:pt x="141" y="160"/>
                  <a:pt x="146" y="157"/>
                  <a:pt x="146" y="152"/>
                </a:cubicBezTo>
                <a:cubicBezTo>
                  <a:pt x="159" y="61"/>
                  <a:pt x="159" y="61"/>
                  <a:pt x="159" y="61"/>
                </a:cubicBezTo>
                <a:cubicBezTo>
                  <a:pt x="159" y="60"/>
                  <a:pt x="157" y="56"/>
                  <a:pt x="156" y="55"/>
                </a:cubicBezTo>
                <a:moveTo>
                  <a:pt x="44" y="84"/>
                </a:moveTo>
                <a:cubicBezTo>
                  <a:pt x="40" y="84"/>
                  <a:pt x="38" y="80"/>
                  <a:pt x="38" y="77"/>
                </a:cubicBezTo>
                <a:cubicBezTo>
                  <a:pt x="38" y="74"/>
                  <a:pt x="40" y="71"/>
                  <a:pt x="44" y="71"/>
                </a:cubicBezTo>
                <a:cubicBezTo>
                  <a:pt x="47" y="71"/>
                  <a:pt x="51" y="74"/>
                  <a:pt x="51" y="77"/>
                </a:cubicBezTo>
                <a:cubicBezTo>
                  <a:pt x="51" y="80"/>
                  <a:pt x="47" y="84"/>
                  <a:pt x="44" y="84"/>
                </a:cubicBezTo>
                <a:moveTo>
                  <a:pt x="51" y="36"/>
                </a:moveTo>
                <a:cubicBezTo>
                  <a:pt x="51" y="20"/>
                  <a:pt x="63" y="7"/>
                  <a:pt x="79" y="7"/>
                </a:cubicBezTo>
                <a:cubicBezTo>
                  <a:pt x="95" y="7"/>
                  <a:pt x="108" y="20"/>
                  <a:pt x="108" y="36"/>
                </a:cubicBezTo>
                <a:cubicBezTo>
                  <a:pt x="108" y="52"/>
                  <a:pt x="108" y="52"/>
                  <a:pt x="108" y="52"/>
                </a:cubicBezTo>
                <a:cubicBezTo>
                  <a:pt x="51" y="52"/>
                  <a:pt x="51" y="52"/>
                  <a:pt x="51" y="52"/>
                </a:cubicBezTo>
                <a:cubicBezTo>
                  <a:pt x="51" y="36"/>
                  <a:pt x="51" y="36"/>
                  <a:pt x="51" y="36"/>
                </a:cubicBezTo>
                <a:cubicBezTo>
                  <a:pt x="51" y="36"/>
                  <a:pt x="51" y="36"/>
                  <a:pt x="51" y="36"/>
                </a:cubicBezTo>
                <a:close/>
                <a:moveTo>
                  <a:pt x="114" y="84"/>
                </a:moveTo>
                <a:cubicBezTo>
                  <a:pt x="110" y="84"/>
                  <a:pt x="108" y="80"/>
                  <a:pt x="108" y="77"/>
                </a:cubicBezTo>
                <a:cubicBezTo>
                  <a:pt x="108" y="74"/>
                  <a:pt x="110" y="71"/>
                  <a:pt x="114" y="71"/>
                </a:cubicBezTo>
                <a:cubicBezTo>
                  <a:pt x="118" y="71"/>
                  <a:pt x="121" y="74"/>
                  <a:pt x="121" y="77"/>
                </a:cubicBezTo>
                <a:cubicBezTo>
                  <a:pt x="121" y="80"/>
                  <a:pt x="118" y="84"/>
                  <a:pt x="114" y="8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1">
            <a:extLst>
              <a:ext uri="{FF2B5EF4-FFF2-40B4-BE49-F238E27FC236}">
                <a16:creationId xmlns:a16="http://schemas.microsoft.com/office/drawing/2014/main" id="{6F0B8BF4-C838-519F-2853-6D246CAE10DD}"/>
              </a:ext>
            </a:extLst>
          </p:cNvPr>
          <p:cNvSpPr>
            <a:spLocks/>
          </p:cNvSpPr>
          <p:nvPr/>
        </p:nvSpPr>
        <p:spPr bwMode="auto">
          <a:xfrm>
            <a:off x="9545638" y="4678363"/>
            <a:ext cx="257175" cy="242888"/>
          </a:xfrm>
          <a:custGeom>
            <a:avLst/>
            <a:gdLst>
              <a:gd name="T0" fmla="*/ 160 w 162"/>
              <a:gd name="T1" fmla="*/ 25 h 153"/>
              <a:gd name="T2" fmla="*/ 40 w 162"/>
              <a:gd name="T3" fmla="*/ 21 h 153"/>
              <a:gd name="T4" fmla="*/ 2 w 162"/>
              <a:gd name="T5" fmla="*/ 70 h 153"/>
              <a:gd name="T6" fmla="*/ 12 w 162"/>
              <a:gd name="T7" fmla="*/ 105 h 153"/>
              <a:gd name="T8" fmla="*/ 61 w 162"/>
              <a:gd name="T9" fmla="*/ 54 h 153"/>
              <a:gd name="T10" fmla="*/ 66 w 162"/>
              <a:gd name="T11" fmla="*/ 56 h 153"/>
              <a:gd name="T12" fmla="*/ 64 w 162"/>
              <a:gd name="T13" fmla="*/ 60 h 153"/>
              <a:gd name="T14" fmla="*/ 2 w 162"/>
              <a:gd name="T15" fmla="*/ 149 h 153"/>
              <a:gd name="T16" fmla="*/ 2 w 162"/>
              <a:gd name="T17" fmla="*/ 151 h 153"/>
              <a:gd name="T18" fmla="*/ 10 w 162"/>
              <a:gd name="T19" fmla="*/ 153 h 153"/>
              <a:gd name="T20" fmla="*/ 16 w 162"/>
              <a:gd name="T21" fmla="*/ 153 h 153"/>
              <a:gd name="T22" fmla="*/ 24 w 162"/>
              <a:gd name="T23" fmla="*/ 149 h 153"/>
              <a:gd name="T24" fmla="*/ 32 w 162"/>
              <a:gd name="T25" fmla="*/ 122 h 153"/>
              <a:gd name="T26" fmla="*/ 125 w 162"/>
              <a:gd name="T27" fmla="*/ 94 h 153"/>
              <a:gd name="T28" fmla="*/ 139 w 162"/>
              <a:gd name="T29" fmla="*/ 64 h 153"/>
              <a:gd name="T30" fmla="*/ 160 w 162"/>
              <a:gd name="T31" fmla="*/ 32 h 153"/>
              <a:gd name="T32" fmla="*/ 162 w 162"/>
              <a:gd name="T33" fmla="*/ 29 h 153"/>
              <a:gd name="T34" fmla="*/ 160 w 162"/>
              <a:gd name="T35" fmla="*/ 25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2" h="153">
                <a:moveTo>
                  <a:pt x="160" y="25"/>
                </a:moveTo>
                <a:cubicBezTo>
                  <a:pt x="119" y="1"/>
                  <a:pt x="77" y="0"/>
                  <a:pt x="40" y="21"/>
                </a:cubicBezTo>
                <a:cubicBezTo>
                  <a:pt x="20" y="32"/>
                  <a:pt x="5" y="51"/>
                  <a:pt x="2" y="70"/>
                </a:cubicBezTo>
                <a:cubicBezTo>
                  <a:pt x="0" y="83"/>
                  <a:pt x="4" y="94"/>
                  <a:pt x="12" y="105"/>
                </a:cubicBezTo>
                <a:cubicBezTo>
                  <a:pt x="21" y="86"/>
                  <a:pt x="37" y="68"/>
                  <a:pt x="61" y="54"/>
                </a:cubicBezTo>
                <a:cubicBezTo>
                  <a:pt x="63" y="54"/>
                  <a:pt x="64" y="54"/>
                  <a:pt x="66" y="56"/>
                </a:cubicBezTo>
                <a:cubicBezTo>
                  <a:pt x="68" y="57"/>
                  <a:pt x="66" y="59"/>
                  <a:pt x="64" y="60"/>
                </a:cubicBezTo>
                <a:cubicBezTo>
                  <a:pt x="23" y="83"/>
                  <a:pt x="10" y="118"/>
                  <a:pt x="2" y="149"/>
                </a:cubicBezTo>
                <a:cubicBezTo>
                  <a:pt x="2" y="151"/>
                  <a:pt x="2" y="151"/>
                  <a:pt x="2" y="151"/>
                </a:cubicBezTo>
                <a:cubicBezTo>
                  <a:pt x="4" y="153"/>
                  <a:pt x="5" y="153"/>
                  <a:pt x="10" y="153"/>
                </a:cubicBezTo>
                <a:cubicBezTo>
                  <a:pt x="12" y="153"/>
                  <a:pt x="15" y="153"/>
                  <a:pt x="16" y="153"/>
                </a:cubicBezTo>
                <a:cubicBezTo>
                  <a:pt x="23" y="153"/>
                  <a:pt x="23" y="153"/>
                  <a:pt x="24" y="149"/>
                </a:cubicBezTo>
                <a:cubicBezTo>
                  <a:pt x="26" y="138"/>
                  <a:pt x="31" y="129"/>
                  <a:pt x="32" y="122"/>
                </a:cubicBezTo>
                <a:cubicBezTo>
                  <a:pt x="64" y="135"/>
                  <a:pt x="106" y="116"/>
                  <a:pt x="125" y="94"/>
                </a:cubicBezTo>
                <a:cubicBezTo>
                  <a:pt x="133" y="84"/>
                  <a:pt x="136" y="75"/>
                  <a:pt x="139" y="64"/>
                </a:cubicBezTo>
                <a:cubicBezTo>
                  <a:pt x="144" y="52"/>
                  <a:pt x="149" y="40"/>
                  <a:pt x="160" y="32"/>
                </a:cubicBezTo>
                <a:cubicBezTo>
                  <a:pt x="160" y="30"/>
                  <a:pt x="162" y="30"/>
                  <a:pt x="162" y="29"/>
                </a:cubicBezTo>
                <a:cubicBezTo>
                  <a:pt x="162" y="27"/>
                  <a:pt x="160" y="27"/>
                  <a:pt x="160" y="2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2">
            <a:extLst>
              <a:ext uri="{FF2B5EF4-FFF2-40B4-BE49-F238E27FC236}">
                <a16:creationId xmlns:a16="http://schemas.microsoft.com/office/drawing/2014/main" id="{19BBF694-DAD5-67BE-7010-9786F0321F79}"/>
              </a:ext>
            </a:extLst>
          </p:cNvPr>
          <p:cNvSpPr>
            <a:spLocks noEditPoints="1"/>
          </p:cNvSpPr>
          <p:nvPr/>
        </p:nvSpPr>
        <p:spPr bwMode="auto">
          <a:xfrm>
            <a:off x="4594226" y="1935163"/>
            <a:ext cx="254000" cy="223838"/>
          </a:xfrm>
          <a:custGeom>
            <a:avLst/>
            <a:gdLst>
              <a:gd name="T0" fmla="*/ 83 w 160"/>
              <a:gd name="T1" fmla="*/ 109 h 141"/>
              <a:gd name="T2" fmla="*/ 157 w 160"/>
              <a:gd name="T3" fmla="*/ 109 h 141"/>
              <a:gd name="T4" fmla="*/ 160 w 160"/>
              <a:gd name="T5" fmla="*/ 106 h 141"/>
              <a:gd name="T6" fmla="*/ 83 w 160"/>
              <a:gd name="T7" fmla="*/ 26 h 141"/>
              <a:gd name="T8" fmla="*/ 83 w 160"/>
              <a:gd name="T9" fmla="*/ 6 h 141"/>
              <a:gd name="T10" fmla="*/ 102 w 160"/>
              <a:gd name="T11" fmla="*/ 6 h 141"/>
              <a:gd name="T12" fmla="*/ 102 w 160"/>
              <a:gd name="T13" fmla="*/ 0 h 141"/>
              <a:gd name="T14" fmla="*/ 58 w 160"/>
              <a:gd name="T15" fmla="*/ 0 h 141"/>
              <a:gd name="T16" fmla="*/ 58 w 160"/>
              <a:gd name="T17" fmla="*/ 6 h 141"/>
              <a:gd name="T18" fmla="*/ 77 w 160"/>
              <a:gd name="T19" fmla="*/ 6 h 141"/>
              <a:gd name="T20" fmla="*/ 77 w 160"/>
              <a:gd name="T21" fmla="*/ 26 h 141"/>
              <a:gd name="T22" fmla="*/ 0 w 160"/>
              <a:gd name="T23" fmla="*/ 106 h 141"/>
              <a:gd name="T24" fmla="*/ 3 w 160"/>
              <a:gd name="T25" fmla="*/ 109 h 141"/>
              <a:gd name="T26" fmla="*/ 77 w 160"/>
              <a:gd name="T27" fmla="*/ 109 h 141"/>
              <a:gd name="T28" fmla="*/ 77 w 160"/>
              <a:gd name="T29" fmla="*/ 134 h 141"/>
              <a:gd name="T30" fmla="*/ 0 w 160"/>
              <a:gd name="T31" fmla="*/ 134 h 141"/>
              <a:gd name="T32" fmla="*/ 0 w 160"/>
              <a:gd name="T33" fmla="*/ 141 h 141"/>
              <a:gd name="T34" fmla="*/ 160 w 160"/>
              <a:gd name="T35" fmla="*/ 141 h 141"/>
              <a:gd name="T36" fmla="*/ 160 w 160"/>
              <a:gd name="T37" fmla="*/ 134 h 141"/>
              <a:gd name="T38" fmla="*/ 83 w 160"/>
              <a:gd name="T39" fmla="*/ 134 h 141"/>
              <a:gd name="T40" fmla="*/ 83 w 160"/>
              <a:gd name="T41" fmla="*/ 109 h 141"/>
              <a:gd name="T42" fmla="*/ 83 w 160"/>
              <a:gd name="T43" fmla="*/ 109 h 141"/>
              <a:gd name="T44" fmla="*/ 109 w 160"/>
              <a:gd name="T45" fmla="*/ 48 h 141"/>
              <a:gd name="T46" fmla="*/ 139 w 160"/>
              <a:gd name="T47" fmla="*/ 82 h 141"/>
              <a:gd name="T48" fmla="*/ 131 w 160"/>
              <a:gd name="T49" fmla="*/ 83 h 141"/>
              <a:gd name="T50" fmla="*/ 106 w 160"/>
              <a:gd name="T51" fmla="*/ 56 h 141"/>
              <a:gd name="T52" fmla="*/ 109 w 160"/>
              <a:gd name="T53" fmla="*/ 48 h 141"/>
              <a:gd name="T54" fmla="*/ 109 w 160"/>
              <a:gd name="T55" fmla="*/ 48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0" h="141">
                <a:moveTo>
                  <a:pt x="83" y="109"/>
                </a:moveTo>
                <a:cubicBezTo>
                  <a:pt x="157" y="109"/>
                  <a:pt x="157" y="109"/>
                  <a:pt x="157" y="109"/>
                </a:cubicBezTo>
                <a:cubicBezTo>
                  <a:pt x="158" y="109"/>
                  <a:pt x="160" y="107"/>
                  <a:pt x="160" y="106"/>
                </a:cubicBezTo>
                <a:cubicBezTo>
                  <a:pt x="160" y="59"/>
                  <a:pt x="128" y="27"/>
                  <a:pt x="83" y="26"/>
                </a:cubicBezTo>
                <a:cubicBezTo>
                  <a:pt x="83" y="6"/>
                  <a:pt x="83" y="6"/>
                  <a:pt x="83" y="6"/>
                </a:cubicBezTo>
                <a:cubicBezTo>
                  <a:pt x="102" y="6"/>
                  <a:pt x="102" y="6"/>
                  <a:pt x="102" y="6"/>
                </a:cubicBezTo>
                <a:cubicBezTo>
                  <a:pt x="102" y="0"/>
                  <a:pt x="102" y="0"/>
                  <a:pt x="102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58" y="6"/>
                  <a:pt x="58" y="6"/>
                  <a:pt x="58" y="6"/>
                </a:cubicBezTo>
                <a:cubicBezTo>
                  <a:pt x="77" y="6"/>
                  <a:pt x="77" y="6"/>
                  <a:pt x="77" y="6"/>
                </a:cubicBezTo>
                <a:cubicBezTo>
                  <a:pt x="77" y="26"/>
                  <a:pt x="77" y="26"/>
                  <a:pt x="77" y="26"/>
                </a:cubicBezTo>
                <a:cubicBezTo>
                  <a:pt x="30" y="27"/>
                  <a:pt x="0" y="59"/>
                  <a:pt x="0" y="106"/>
                </a:cubicBezTo>
                <a:cubicBezTo>
                  <a:pt x="0" y="107"/>
                  <a:pt x="0" y="109"/>
                  <a:pt x="3" y="109"/>
                </a:cubicBezTo>
                <a:cubicBezTo>
                  <a:pt x="77" y="109"/>
                  <a:pt x="77" y="109"/>
                  <a:pt x="77" y="109"/>
                </a:cubicBezTo>
                <a:cubicBezTo>
                  <a:pt x="77" y="134"/>
                  <a:pt x="77" y="134"/>
                  <a:pt x="77" y="134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41"/>
                  <a:pt x="0" y="141"/>
                  <a:pt x="0" y="141"/>
                </a:cubicBezTo>
                <a:cubicBezTo>
                  <a:pt x="160" y="141"/>
                  <a:pt x="160" y="141"/>
                  <a:pt x="160" y="141"/>
                </a:cubicBezTo>
                <a:cubicBezTo>
                  <a:pt x="160" y="134"/>
                  <a:pt x="160" y="134"/>
                  <a:pt x="160" y="134"/>
                </a:cubicBezTo>
                <a:cubicBezTo>
                  <a:pt x="83" y="134"/>
                  <a:pt x="83" y="134"/>
                  <a:pt x="83" y="134"/>
                </a:cubicBezTo>
                <a:cubicBezTo>
                  <a:pt x="83" y="109"/>
                  <a:pt x="83" y="109"/>
                  <a:pt x="83" y="109"/>
                </a:cubicBezTo>
                <a:cubicBezTo>
                  <a:pt x="83" y="109"/>
                  <a:pt x="83" y="109"/>
                  <a:pt x="83" y="109"/>
                </a:cubicBezTo>
                <a:close/>
                <a:moveTo>
                  <a:pt x="109" y="48"/>
                </a:moveTo>
                <a:cubicBezTo>
                  <a:pt x="123" y="54"/>
                  <a:pt x="134" y="67"/>
                  <a:pt x="139" y="82"/>
                </a:cubicBezTo>
                <a:cubicBezTo>
                  <a:pt x="131" y="83"/>
                  <a:pt x="131" y="83"/>
                  <a:pt x="131" y="83"/>
                </a:cubicBezTo>
                <a:cubicBezTo>
                  <a:pt x="126" y="67"/>
                  <a:pt x="112" y="59"/>
                  <a:pt x="106" y="56"/>
                </a:cubicBezTo>
                <a:cubicBezTo>
                  <a:pt x="109" y="48"/>
                  <a:pt x="109" y="48"/>
                  <a:pt x="109" y="48"/>
                </a:cubicBezTo>
                <a:cubicBezTo>
                  <a:pt x="109" y="48"/>
                  <a:pt x="109" y="48"/>
                  <a:pt x="109" y="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3">
            <a:extLst>
              <a:ext uri="{FF2B5EF4-FFF2-40B4-BE49-F238E27FC236}">
                <a16:creationId xmlns:a16="http://schemas.microsoft.com/office/drawing/2014/main" id="{9DE5B057-A1E1-8412-BD54-A3CF916C86A9}"/>
              </a:ext>
            </a:extLst>
          </p:cNvPr>
          <p:cNvSpPr>
            <a:spLocks noEditPoints="1"/>
          </p:cNvSpPr>
          <p:nvPr/>
        </p:nvSpPr>
        <p:spPr bwMode="auto">
          <a:xfrm>
            <a:off x="4594226" y="1373188"/>
            <a:ext cx="254000" cy="254000"/>
          </a:xfrm>
          <a:custGeom>
            <a:avLst/>
            <a:gdLst>
              <a:gd name="T0" fmla="*/ 158 w 160"/>
              <a:gd name="T1" fmla="*/ 121 h 160"/>
              <a:gd name="T2" fmla="*/ 94 w 160"/>
              <a:gd name="T3" fmla="*/ 57 h 160"/>
              <a:gd name="T4" fmla="*/ 96 w 160"/>
              <a:gd name="T5" fmla="*/ 48 h 160"/>
              <a:gd name="T6" fmla="*/ 48 w 160"/>
              <a:gd name="T7" fmla="*/ 0 h 160"/>
              <a:gd name="T8" fmla="*/ 0 w 160"/>
              <a:gd name="T9" fmla="*/ 48 h 160"/>
              <a:gd name="T10" fmla="*/ 48 w 160"/>
              <a:gd name="T11" fmla="*/ 96 h 160"/>
              <a:gd name="T12" fmla="*/ 61 w 160"/>
              <a:gd name="T13" fmla="*/ 93 h 160"/>
              <a:gd name="T14" fmla="*/ 69 w 160"/>
              <a:gd name="T15" fmla="*/ 101 h 160"/>
              <a:gd name="T16" fmla="*/ 72 w 160"/>
              <a:gd name="T17" fmla="*/ 102 h 160"/>
              <a:gd name="T18" fmla="*/ 83 w 160"/>
              <a:gd name="T19" fmla="*/ 102 h 160"/>
              <a:gd name="T20" fmla="*/ 83 w 160"/>
              <a:gd name="T21" fmla="*/ 118 h 160"/>
              <a:gd name="T22" fmla="*/ 86 w 160"/>
              <a:gd name="T23" fmla="*/ 121 h 160"/>
              <a:gd name="T24" fmla="*/ 102 w 160"/>
              <a:gd name="T25" fmla="*/ 121 h 160"/>
              <a:gd name="T26" fmla="*/ 102 w 160"/>
              <a:gd name="T27" fmla="*/ 137 h 160"/>
              <a:gd name="T28" fmla="*/ 105 w 160"/>
              <a:gd name="T29" fmla="*/ 141 h 160"/>
              <a:gd name="T30" fmla="*/ 121 w 160"/>
              <a:gd name="T31" fmla="*/ 141 h 160"/>
              <a:gd name="T32" fmla="*/ 121 w 160"/>
              <a:gd name="T33" fmla="*/ 157 h 160"/>
              <a:gd name="T34" fmla="*/ 125 w 160"/>
              <a:gd name="T35" fmla="*/ 160 h 160"/>
              <a:gd name="T36" fmla="*/ 157 w 160"/>
              <a:gd name="T37" fmla="*/ 160 h 160"/>
              <a:gd name="T38" fmla="*/ 160 w 160"/>
              <a:gd name="T39" fmla="*/ 157 h 160"/>
              <a:gd name="T40" fmla="*/ 160 w 160"/>
              <a:gd name="T41" fmla="*/ 125 h 160"/>
              <a:gd name="T42" fmla="*/ 158 w 160"/>
              <a:gd name="T43" fmla="*/ 121 h 160"/>
              <a:gd name="T44" fmla="*/ 38 w 160"/>
              <a:gd name="T45" fmla="*/ 25 h 160"/>
              <a:gd name="T46" fmla="*/ 51 w 160"/>
              <a:gd name="T47" fmla="*/ 38 h 160"/>
              <a:gd name="T48" fmla="*/ 38 w 160"/>
              <a:gd name="T49" fmla="*/ 51 h 160"/>
              <a:gd name="T50" fmla="*/ 25 w 160"/>
              <a:gd name="T51" fmla="*/ 38 h 160"/>
              <a:gd name="T52" fmla="*/ 38 w 160"/>
              <a:gd name="T53" fmla="*/ 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0" h="160">
                <a:moveTo>
                  <a:pt x="158" y="121"/>
                </a:moveTo>
                <a:cubicBezTo>
                  <a:pt x="94" y="57"/>
                  <a:pt x="94" y="57"/>
                  <a:pt x="94" y="57"/>
                </a:cubicBezTo>
                <a:cubicBezTo>
                  <a:pt x="94" y="54"/>
                  <a:pt x="96" y="51"/>
                  <a:pt x="96" y="48"/>
                </a:cubicBezTo>
                <a:cubicBezTo>
                  <a:pt x="96" y="21"/>
                  <a:pt x="73" y="0"/>
                  <a:pt x="48" y="0"/>
                </a:cubicBezTo>
                <a:cubicBezTo>
                  <a:pt x="21" y="0"/>
                  <a:pt x="0" y="21"/>
                  <a:pt x="0" y="48"/>
                </a:cubicBezTo>
                <a:cubicBezTo>
                  <a:pt x="0" y="73"/>
                  <a:pt x="21" y="96"/>
                  <a:pt x="48" y="96"/>
                </a:cubicBezTo>
                <a:cubicBezTo>
                  <a:pt x="51" y="96"/>
                  <a:pt x="56" y="94"/>
                  <a:pt x="61" y="93"/>
                </a:cubicBezTo>
                <a:cubicBezTo>
                  <a:pt x="69" y="101"/>
                  <a:pt x="69" y="101"/>
                  <a:pt x="69" y="101"/>
                </a:cubicBezTo>
                <a:cubicBezTo>
                  <a:pt x="70" y="101"/>
                  <a:pt x="70" y="102"/>
                  <a:pt x="72" y="102"/>
                </a:cubicBezTo>
                <a:cubicBezTo>
                  <a:pt x="83" y="102"/>
                  <a:pt x="83" y="102"/>
                  <a:pt x="83" y="102"/>
                </a:cubicBezTo>
                <a:cubicBezTo>
                  <a:pt x="83" y="118"/>
                  <a:pt x="83" y="118"/>
                  <a:pt x="83" y="118"/>
                </a:cubicBezTo>
                <a:cubicBezTo>
                  <a:pt x="83" y="120"/>
                  <a:pt x="83" y="121"/>
                  <a:pt x="86" y="121"/>
                </a:cubicBezTo>
                <a:cubicBezTo>
                  <a:pt x="102" y="121"/>
                  <a:pt x="102" y="121"/>
                  <a:pt x="102" y="121"/>
                </a:cubicBezTo>
                <a:cubicBezTo>
                  <a:pt x="102" y="137"/>
                  <a:pt x="102" y="137"/>
                  <a:pt x="102" y="137"/>
                </a:cubicBezTo>
                <a:cubicBezTo>
                  <a:pt x="102" y="139"/>
                  <a:pt x="102" y="141"/>
                  <a:pt x="105" y="141"/>
                </a:cubicBezTo>
                <a:cubicBezTo>
                  <a:pt x="121" y="141"/>
                  <a:pt x="121" y="141"/>
                  <a:pt x="121" y="141"/>
                </a:cubicBezTo>
                <a:cubicBezTo>
                  <a:pt x="121" y="157"/>
                  <a:pt x="121" y="157"/>
                  <a:pt x="121" y="157"/>
                </a:cubicBezTo>
                <a:cubicBezTo>
                  <a:pt x="121" y="158"/>
                  <a:pt x="121" y="160"/>
                  <a:pt x="125" y="160"/>
                </a:cubicBezTo>
                <a:cubicBezTo>
                  <a:pt x="157" y="160"/>
                  <a:pt x="157" y="160"/>
                  <a:pt x="157" y="160"/>
                </a:cubicBezTo>
                <a:cubicBezTo>
                  <a:pt x="158" y="160"/>
                  <a:pt x="160" y="158"/>
                  <a:pt x="160" y="157"/>
                </a:cubicBezTo>
                <a:cubicBezTo>
                  <a:pt x="160" y="125"/>
                  <a:pt x="160" y="125"/>
                  <a:pt x="160" y="125"/>
                </a:cubicBezTo>
                <a:cubicBezTo>
                  <a:pt x="160" y="123"/>
                  <a:pt x="158" y="123"/>
                  <a:pt x="158" y="121"/>
                </a:cubicBezTo>
                <a:moveTo>
                  <a:pt x="38" y="25"/>
                </a:moveTo>
                <a:cubicBezTo>
                  <a:pt x="45" y="25"/>
                  <a:pt x="51" y="30"/>
                  <a:pt x="51" y="38"/>
                </a:cubicBezTo>
                <a:cubicBezTo>
                  <a:pt x="51" y="45"/>
                  <a:pt x="45" y="51"/>
                  <a:pt x="38" y="51"/>
                </a:cubicBezTo>
                <a:cubicBezTo>
                  <a:pt x="30" y="51"/>
                  <a:pt x="25" y="45"/>
                  <a:pt x="25" y="38"/>
                </a:cubicBezTo>
                <a:cubicBezTo>
                  <a:pt x="25" y="30"/>
                  <a:pt x="30" y="25"/>
                  <a:pt x="38" y="2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4">
            <a:extLst>
              <a:ext uri="{FF2B5EF4-FFF2-40B4-BE49-F238E27FC236}">
                <a16:creationId xmlns:a16="http://schemas.microsoft.com/office/drawing/2014/main" id="{D2B444E1-E756-8909-7D0F-45B5B2FDD77A}"/>
              </a:ext>
            </a:extLst>
          </p:cNvPr>
          <p:cNvSpPr>
            <a:spLocks noEditPoints="1"/>
          </p:cNvSpPr>
          <p:nvPr/>
        </p:nvSpPr>
        <p:spPr bwMode="auto">
          <a:xfrm>
            <a:off x="4594226" y="2471738"/>
            <a:ext cx="252413" cy="255588"/>
          </a:xfrm>
          <a:custGeom>
            <a:avLst/>
            <a:gdLst>
              <a:gd name="T0" fmla="*/ 134 w 159"/>
              <a:gd name="T1" fmla="*/ 72 h 161"/>
              <a:gd name="T2" fmla="*/ 140 w 159"/>
              <a:gd name="T3" fmla="*/ 72 h 161"/>
              <a:gd name="T4" fmla="*/ 140 w 159"/>
              <a:gd name="T5" fmla="*/ 153 h 161"/>
              <a:gd name="T6" fmla="*/ 132 w 159"/>
              <a:gd name="T7" fmla="*/ 161 h 161"/>
              <a:gd name="T8" fmla="*/ 8 w 159"/>
              <a:gd name="T9" fmla="*/ 161 h 161"/>
              <a:gd name="T10" fmla="*/ 0 w 159"/>
              <a:gd name="T11" fmla="*/ 153 h 161"/>
              <a:gd name="T12" fmla="*/ 0 w 159"/>
              <a:gd name="T13" fmla="*/ 29 h 161"/>
              <a:gd name="T14" fmla="*/ 8 w 159"/>
              <a:gd name="T15" fmla="*/ 21 h 161"/>
              <a:gd name="T16" fmla="*/ 89 w 159"/>
              <a:gd name="T17" fmla="*/ 21 h 161"/>
              <a:gd name="T18" fmla="*/ 89 w 159"/>
              <a:gd name="T19" fmla="*/ 27 h 161"/>
              <a:gd name="T20" fmla="*/ 8 w 159"/>
              <a:gd name="T21" fmla="*/ 27 h 161"/>
              <a:gd name="T22" fmla="*/ 7 w 159"/>
              <a:gd name="T23" fmla="*/ 29 h 161"/>
              <a:gd name="T24" fmla="*/ 7 w 159"/>
              <a:gd name="T25" fmla="*/ 153 h 161"/>
              <a:gd name="T26" fmla="*/ 8 w 159"/>
              <a:gd name="T27" fmla="*/ 155 h 161"/>
              <a:gd name="T28" fmla="*/ 132 w 159"/>
              <a:gd name="T29" fmla="*/ 155 h 161"/>
              <a:gd name="T30" fmla="*/ 134 w 159"/>
              <a:gd name="T31" fmla="*/ 153 h 161"/>
              <a:gd name="T32" fmla="*/ 134 w 159"/>
              <a:gd name="T33" fmla="*/ 72 h 161"/>
              <a:gd name="T34" fmla="*/ 134 w 159"/>
              <a:gd name="T35" fmla="*/ 72 h 161"/>
              <a:gd name="T36" fmla="*/ 56 w 159"/>
              <a:gd name="T37" fmla="*/ 83 h 161"/>
              <a:gd name="T38" fmla="*/ 51 w 159"/>
              <a:gd name="T39" fmla="*/ 107 h 161"/>
              <a:gd name="T40" fmla="*/ 53 w 159"/>
              <a:gd name="T41" fmla="*/ 109 h 161"/>
              <a:gd name="T42" fmla="*/ 54 w 159"/>
              <a:gd name="T43" fmla="*/ 110 h 161"/>
              <a:gd name="T44" fmla="*/ 56 w 159"/>
              <a:gd name="T45" fmla="*/ 110 h 161"/>
              <a:gd name="T46" fmla="*/ 78 w 159"/>
              <a:gd name="T47" fmla="*/ 106 h 161"/>
              <a:gd name="T48" fmla="*/ 80 w 159"/>
              <a:gd name="T49" fmla="*/ 106 h 161"/>
              <a:gd name="T50" fmla="*/ 145 w 159"/>
              <a:gd name="T51" fmla="*/ 39 h 161"/>
              <a:gd name="T52" fmla="*/ 123 w 159"/>
              <a:gd name="T53" fmla="*/ 16 h 161"/>
              <a:gd name="T54" fmla="*/ 58 w 159"/>
              <a:gd name="T55" fmla="*/ 82 h 161"/>
              <a:gd name="T56" fmla="*/ 56 w 159"/>
              <a:gd name="T57" fmla="*/ 83 h 161"/>
              <a:gd name="T58" fmla="*/ 158 w 159"/>
              <a:gd name="T59" fmla="*/ 13 h 161"/>
              <a:gd name="T60" fmla="*/ 148 w 159"/>
              <a:gd name="T61" fmla="*/ 5 h 161"/>
              <a:gd name="T62" fmla="*/ 135 w 159"/>
              <a:gd name="T63" fmla="*/ 5 h 161"/>
              <a:gd name="T64" fmla="*/ 128 w 159"/>
              <a:gd name="T65" fmla="*/ 11 h 161"/>
              <a:gd name="T66" fmla="*/ 150 w 159"/>
              <a:gd name="T67" fmla="*/ 34 h 161"/>
              <a:gd name="T68" fmla="*/ 158 w 159"/>
              <a:gd name="T69" fmla="*/ 27 h 161"/>
              <a:gd name="T70" fmla="*/ 159 w 159"/>
              <a:gd name="T71" fmla="*/ 19 h 161"/>
              <a:gd name="T72" fmla="*/ 158 w 159"/>
              <a:gd name="T73" fmla="*/ 1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9" h="161">
                <a:moveTo>
                  <a:pt x="134" y="72"/>
                </a:moveTo>
                <a:cubicBezTo>
                  <a:pt x="140" y="72"/>
                  <a:pt x="140" y="72"/>
                  <a:pt x="140" y="72"/>
                </a:cubicBezTo>
                <a:cubicBezTo>
                  <a:pt x="140" y="153"/>
                  <a:pt x="140" y="153"/>
                  <a:pt x="140" y="153"/>
                </a:cubicBezTo>
                <a:cubicBezTo>
                  <a:pt x="140" y="158"/>
                  <a:pt x="137" y="161"/>
                  <a:pt x="132" y="161"/>
                </a:cubicBezTo>
                <a:cubicBezTo>
                  <a:pt x="8" y="161"/>
                  <a:pt x="8" y="161"/>
                  <a:pt x="8" y="161"/>
                </a:cubicBezTo>
                <a:cubicBezTo>
                  <a:pt x="5" y="161"/>
                  <a:pt x="0" y="158"/>
                  <a:pt x="0" y="153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4"/>
                  <a:pt x="5" y="21"/>
                  <a:pt x="8" y="21"/>
                </a:cubicBezTo>
                <a:cubicBezTo>
                  <a:pt x="89" y="21"/>
                  <a:pt x="89" y="21"/>
                  <a:pt x="89" y="21"/>
                </a:cubicBezTo>
                <a:cubicBezTo>
                  <a:pt x="89" y="27"/>
                  <a:pt x="89" y="27"/>
                  <a:pt x="89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7" y="27"/>
                  <a:pt x="7" y="29"/>
                </a:cubicBezTo>
                <a:cubicBezTo>
                  <a:pt x="7" y="153"/>
                  <a:pt x="7" y="153"/>
                  <a:pt x="7" y="153"/>
                </a:cubicBezTo>
                <a:cubicBezTo>
                  <a:pt x="7" y="155"/>
                  <a:pt x="8" y="155"/>
                  <a:pt x="8" y="155"/>
                </a:cubicBezTo>
                <a:cubicBezTo>
                  <a:pt x="132" y="155"/>
                  <a:pt x="132" y="155"/>
                  <a:pt x="132" y="155"/>
                </a:cubicBezTo>
                <a:cubicBezTo>
                  <a:pt x="134" y="155"/>
                  <a:pt x="134" y="155"/>
                  <a:pt x="134" y="153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lose/>
                <a:moveTo>
                  <a:pt x="56" y="83"/>
                </a:moveTo>
                <a:cubicBezTo>
                  <a:pt x="51" y="107"/>
                  <a:pt x="51" y="107"/>
                  <a:pt x="51" y="107"/>
                </a:cubicBezTo>
                <a:cubicBezTo>
                  <a:pt x="53" y="109"/>
                  <a:pt x="53" y="109"/>
                  <a:pt x="53" y="109"/>
                </a:cubicBezTo>
                <a:cubicBezTo>
                  <a:pt x="53" y="110"/>
                  <a:pt x="54" y="110"/>
                  <a:pt x="54" y="110"/>
                </a:cubicBezTo>
                <a:cubicBezTo>
                  <a:pt x="56" y="110"/>
                  <a:pt x="56" y="110"/>
                  <a:pt x="56" y="110"/>
                </a:cubicBezTo>
                <a:cubicBezTo>
                  <a:pt x="78" y="106"/>
                  <a:pt x="78" y="106"/>
                  <a:pt x="78" y="106"/>
                </a:cubicBezTo>
                <a:cubicBezTo>
                  <a:pt x="80" y="106"/>
                  <a:pt x="80" y="106"/>
                  <a:pt x="80" y="106"/>
                </a:cubicBezTo>
                <a:cubicBezTo>
                  <a:pt x="145" y="39"/>
                  <a:pt x="145" y="39"/>
                  <a:pt x="145" y="39"/>
                </a:cubicBezTo>
                <a:cubicBezTo>
                  <a:pt x="123" y="16"/>
                  <a:pt x="123" y="16"/>
                  <a:pt x="123" y="16"/>
                </a:cubicBezTo>
                <a:cubicBezTo>
                  <a:pt x="58" y="82"/>
                  <a:pt x="58" y="82"/>
                  <a:pt x="58" y="82"/>
                </a:cubicBezTo>
                <a:cubicBezTo>
                  <a:pt x="58" y="83"/>
                  <a:pt x="56" y="83"/>
                  <a:pt x="56" y="83"/>
                </a:cubicBezTo>
                <a:moveTo>
                  <a:pt x="158" y="13"/>
                </a:moveTo>
                <a:cubicBezTo>
                  <a:pt x="148" y="5"/>
                  <a:pt x="148" y="5"/>
                  <a:pt x="148" y="5"/>
                </a:cubicBezTo>
                <a:cubicBezTo>
                  <a:pt x="145" y="0"/>
                  <a:pt x="139" y="0"/>
                  <a:pt x="135" y="5"/>
                </a:cubicBezTo>
                <a:cubicBezTo>
                  <a:pt x="128" y="11"/>
                  <a:pt x="128" y="11"/>
                  <a:pt x="128" y="11"/>
                </a:cubicBezTo>
                <a:cubicBezTo>
                  <a:pt x="150" y="34"/>
                  <a:pt x="150" y="34"/>
                  <a:pt x="150" y="34"/>
                </a:cubicBezTo>
                <a:cubicBezTo>
                  <a:pt x="158" y="27"/>
                  <a:pt x="158" y="27"/>
                  <a:pt x="158" y="27"/>
                </a:cubicBezTo>
                <a:cubicBezTo>
                  <a:pt x="159" y="26"/>
                  <a:pt x="159" y="23"/>
                  <a:pt x="159" y="19"/>
                </a:cubicBezTo>
                <a:cubicBezTo>
                  <a:pt x="159" y="18"/>
                  <a:pt x="159" y="15"/>
                  <a:pt x="158" y="1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25">
            <a:extLst>
              <a:ext uri="{FF2B5EF4-FFF2-40B4-BE49-F238E27FC236}">
                <a16:creationId xmlns:a16="http://schemas.microsoft.com/office/drawing/2014/main" id="{F027EC07-62C0-E7B1-B906-C3433E106E4E}"/>
              </a:ext>
            </a:extLst>
          </p:cNvPr>
          <p:cNvSpPr>
            <a:spLocks noEditPoints="1"/>
          </p:cNvSpPr>
          <p:nvPr/>
        </p:nvSpPr>
        <p:spPr bwMode="auto">
          <a:xfrm>
            <a:off x="4614863" y="3024188"/>
            <a:ext cx="212725" cy="254000"/>
          </a:xfrm>
          <a:custGeom>
            <a:avLst/>
            <a:gdLst>
              <a:gd name="T0" fmla="*/ 132 w 134"/>
              <a:gd name="T1" fmla="*/ 40 h 160"/>
              <a:gd name="T2" fmla="*/ 94 w 134"/>
              <a:gd name="T3" fmla="*/ 2 h 160"/>
              <a:gd name="T4" fmla="*/ 92 w 134"/>
              <a:gd name="T5" fmla="*/ 0 h 160"/>
              <a:gd name="T6" fmla="*/ 3 w 134"/>
              <a:gd name="T7" fmla="*/ 0 h 160"/>
              <a:gd name="T8" fmla="*/ 0 w 134"/>
              <a:gd name="T9" fmla="*/ 4 h 160"/>
              <a:gd name="T10" fmla="*/ 0 w 134"/>
              <a:gd name="T11" fmla="*/ 157 h 160"/>
              <a:gd name="T12" fmla="*/ 3 w 134"/>
              <a:gd name="T13" fmla="*/ 160 h 160"/>
              <a:gd name="T14" fmla="*/ 131 w 134"/>
              <a:gd name="T15" fmla="*/ 160 h 160"/>
              <a:gd name="T16" fmla="*/ 134 w 134"/>
              <a:gd name="T17" fmla="*/ 157 h 160"/>
              <a:gd name="T18" fmla="*/ 134 w 134"/>
              <a:gd name="T19" fmla="*/ 42 h 160"/>
              <a:gd name="T20" fmla="*/ 132 w 134"/>
              <a:gd name="T21" fmla="*/ 40 h 160"/>
              <a:gd name="T22" fmla="*/ 96 w 134"/>
              <a:gd name="T23" fmla="*/ 39 h 160"/>
              <a:gd name="T24" fmla="*/ 96 w 134"/>
              <a:gd name="T25" fmla="*/ 12 h 160"/>
              <a:gd name="T26" fmla="*/ 123 w 134"/>
              <a:gd name="T27" fmla="*/ 39 h 160"/>
              <a:gd name="T28" fmla="*/ 96 w 134"/>
              <a:gd name="T29" fmla="*/ 39 h 160"/>
              <a:gd name="T30" fmla="*/ 96 w 134"/>
              <a:gd name="T31" fmla="*/ 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34" h="160">
                <a:moveTo>
                  <a:pt x="132" y="40"/>
                </a:moveTo>
                <a:cubicBezTo>
                  <a:pt x="94" y="2"/>
                  <a:pt x="94" y="2"/>
                  <a:pt x="94" y="2"/>
                </a:cubicBezTo>
                <a:cubicBezTo>
                  <a:pt x="94" y="0"/>
                  <a:pt x="92" y="0"/>
                  <a:pt x="92" y="0"/>
                </a:cubicBezTo>
                <a:cubicBezTo>
                  <a:pt x="3" y="0"/>
                  <a:pt x="3" y="0"/>
                  <a:pt x="3" y="0"/>
                </a:cubicBezTo>
                <a:cubicBezTo>
                  <a:pt x="0" y="0"/>
                  <a:pt x="0" y="2"/>
                  <a:pt x="0" y="4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0" y="160"/>
                  <a:pt x="3" y="160"/>
                </a:cubicBezTo>
                <a:cubicBezTo>
                  <a:pt x="131" y="160"/>
                  <a:pt x="131" y="160"/>
                  <a:pt x="131" y="160"/>
                </a:cubicBezTo>
                <a:cubicBezTo>
                  <a:pt x="132" y="160"/>
                  <a:pt x="134" y="159"/>
                  <a:pt x="134" y="157"/>
                </a:cubicBezTo>
                <a:cubicBezTo>
                  <a:pt x="134" y="42"/>
                  <a:pt x="134" y="42"/>
                  <a:pt x="134" y="42"/>
                </a:cubicBezTo>
                <a:cubicBezTo>
                  <a:pt x="132" y="40"/>
                  <a:pt x="132" y="40"/>
                  <a:pt x="132" y="40"/>
                </a:cubicBezTo>
                <a:moveTo>
                  <a:pt x="96" y="39"/>
                </a:moveTo>
                <a:cubicBezTo>
                  <a:pt x="96" y="12"/>
                  <a:pt x="96" y="12"/>
                  <a:pt x="96" y="12"/>
                </a:cubicBezTo>
                <a:cubicBezTo>
                  <a:pt x="123" y="39"/>
                  <a:pt x="123" y="39"/>
                  <a:pt x="123" y="39"/>
                </a:cubicBezTo>
                <a:cubicBezTo>
                  <a:pt x="96" y="39"/>
                  <a:pt x="96" y="39"/>
                  <a:pt x="96" y="39"/>
                </a:cubicBezTo>
                <a:cubicBezTo>
                  <a:pt x="96" y="39"/>
                  <a:pt x="96" y="39"/>
                  <a:pt x="96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26">
            <a:extLst>
              <a:ext uri="{FF2B5EF4-FFF2-40B4-BE49-F238E27FC236}">
                <a16:creationId xmlns:a16="http://schemas.microsoft.com/office/drawing/2014/main" id="{17C21DC6-1C79-7036-CB01-598932E7C15E}"/>
              </a:ext>
            </a:extLst>
          </p:cNvPr>
          <p:cNvSpPr>
            <a:spLocks noEditPoints="1"/>
          </p:cNvSpPr>
          <p:nvPr/>
        </p:nvSpPr>
        <p:spPr bwMode="auto">
          <a:xfrm>
            <a:off x="4594226" y="3608388"/>
            <a:ext cx="254000" cy="187325"/>
          </a:xfrm>
          <a:custGeom>
            <a:avLst/>
            <a:gdLst>
              <a:gd name="T0" fmla="*/ 97 w 160"/>
              <a:gd name="T1" fmla="*/ 102 h 118"/>
              <a:gd name="T2" fmla="*/ 81 w 160"/>
              <a:gd name="T3" fmla="*/ 118 h 118"/>
              <a:gd name="T4" fmla="*/ 64 w 160"/>
              <a:gd name="T5" fmla="*/ 102 h 118"/>
              <a:gd name="T6" fmla="*/ 81 w 160"/>
              <a:gd name="T7" fmla="*/ 85 h 118"/>
              <a:gd name="T8" fmla="*/ 97 w 160"/>
              <a:gd name="T9" fmla="*/ 102 h 118"/>
              <a:gd name="T10" fmla="*/ 81 w 160"/>
              <a:gd name="T11" fmla="*/ 0 h 118"/>
              <a:gd name="T12" fmla="*/ 0 w 160"/>
              <a:gd name="T13" fmla="*/ 35 h 118"/>
              <a:gd name="T14" fmla="*/ 8 w 160"/>
              <a:gd name="T15" fmla="*/ 43 h 118"/>
              <a:gd name="T16" fmla="*/ 81 w 160"/>
              <a:gd name="T17" fmla="*/ 13 h 118"/>
              <a:gd name="T18" fmla="*/ 152 w 160"/>
              <a:gd name="T19" fmla="*/ 43 h 118"/>
              <a:gd name="T20" fmla="*/ 160 w 160"/>
              <a:gd name="T21" fmla="*/ 35 h 118"/>
              <a:gd name="T22" fmla="*/ 81 w 160"/>
              <a:gd name="T23" fmla="*/ 0 h 118"/>
              <a:gd name="T24" fmla="*/ 81 w 160"/>
              <a:gd name="T25" fmla="*/ 27 h 118"/>
              <a:gd name="T26" fmla="*/ 21 w 160"/>
              <a:gd name="T27" fmla="*/ 54 h 118"/>
              <a:gd name="T28" fmla="*/ 31 w 160"/>
              <a:gd name="T29" fmla="*/ 62 h 118"/>
              <a:gd name="T30" fmla="*/ 81 w 160"/>
              <a:gd name="T31" fmla="*/ 40 h 118"/>
              <a:gd name="T32" fmla="*/ 128 w 160"/>
              <a:gd name="T33" fmla="*/ 62 h 118"/>
              <a:gd name="T34" fmla="*/ 138 w 160"/>
              <a:gd name="T35" fmla="*/ 54 h 118"/>
              <a:gd name="T36" fmla="*/ 81 w 160"/>
              <a:gd name="T37" fmla="*/ 27 h 118"/>
              <a:gd name="T38" fmla="*/ 43 w 160"/>
              <a:gd name="T39" fmla="*/ 69 h 118"/>
              <a:gd name="T40" fmla="*/ 51 w 160"/>
              <a:gd name="T41" fmla="*/ 77 h 118"/>
              <a:gd name="T42" fmla="*/ 81 w 160"/>
              <a:gd name="T43" fmla="*/ 66 h 118"/>
              <a:gd name="T44" fmla="*/ 109 w 160"/>
              <a:gd name="T45" fmla="*/ 77 h 118"/>
              <a:gd name="T46" fmla="*/ 117 w 160"/>
              <a:gd name="T47" fmla="*/ 69 h 118"/>
              <a:gd name="T48" fmla="*/ 81 w 160"/>
              <a:gd name="T49" fmla="*/ 53 h 118"/>
              <a:gd name="T50" fmla="*/ 43 w 160"/>
              <a:gd name="T51" fmla="*/ 69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0" h="118">
                <a:moveTo>
                  <a:pt x="97" y="102"/>
                </a:moveTo>
                <a:cubicBezTo>
                  <a:pt x="97" y="110"/>
                  <a:pt x="89" y="118"/>
                  <a:pt x="81" y="118"/>
                </a:cubicBezTo>
                <a:cubicBezTo>
                  <a:pt x="71" y="118"/>
                  <a:pt x="64" y="110"/>
                  <a:pt x="64" y="102"/>
                </a:cubicBezTo>
                <a:cubicBezTo>
                  <a:pt x="64" y="92"/>
                  <a:pt x="71" y="85"/>
                  <a:pt x="81" y="85"/>
                </a:cubicBezTo>
                <a:cubicBezTo>
                  <a:pt x="89" y="85"/>
                  <a:pt x="97" y="92"/>
                  <a:pt x="97" y="102"/>
                </a:cubicBezTo>
                <a:moveTo>
                  <a:pt x="81" y="0"/>
                </a:moveTo>
                <a:cubicBezTo>
                  <a:pt x="49" y="0"/>
                  <a:pt x="21" y="12"/>
                  <a:pt x="0" y="35"/>
                </a:cubicBezTo>
                <a:cubicBezTo>
                  <a:pt x="8" y="43"/>
                  <a:pt x="8" y="43"/>
                  <a:pt x="8" y="43"/>
                </a:cubicBezTo>
                <a:cubicBezTo>
                  <a:pt x="28" y="23"/>
                  <a:pt x="53" y="13"/>
                  <a:pt x="81" y="13"/>
                </a:cubicBezTo>
                <a:cubicBezTo>
                  <a:pt x="107" y="13"/>
                  <a:pt x="132" y="23"/>
                  <a:pt x="152" y="43"/>
                </a:cubicBezTo>
                <a:cubicBezTo>
                  <a:pt x="160" y="35"/>
                  <a:pt x="160" y="35"/>
                  <a:pt x="160" y="35"/>
                </a:cubicBezTo>
                <a:cubicBezTo>
                  <a:pt x="138" y="12"/>
                  <a:pt x="110" y="0"/>
                  <a:pt x="81" y="0"/>
                </a:cubicBezTo>
                <a:moveTo>
                  <a:pt x="81" y="27"/>
                </a:moveTo>
                <a:cubicBezTo>
                  <a:pt x="58" y="27"/>
                  <a:pt x="36" y="36"/>
                  <a:pt x="21" y="54"/>
                </a:cubicBezTo>
                <a:cubicBezTo>
                  <a:pt x="31" y="62"/>
                  <a:pt x="31" y="62"/>
                  <a:pt x="31" y="62"/>
                </a:cubicBezTo>
                <a:cubicBezTo>
                  <a:pt x="44" y="48"/>
                  <a:pt x="61" y="40"/>
                  <a:pt x="81" y="40"/>
                </a:cubicBezTo>
                <a:cubicBezTo>
                  <a:pt x="99" y="40"/>
                  <a:pt x="115" y="48"/>
                  <a:pt x="128" y="62"/>
                </a:cubicBezTo>
                <a:cubicBezTo>
                  <a:pt x="138" y="54"/>
                  <a:pt x="138" y="54"/>
                  <a:pt x="138" y="54"/>
                </a:cubicBezTo>
                <a:cubicBezTo>
                  <a:pt x="124" y="36"/>
                  <a:pt x="102" y="27"/>
                  <a:pt x="81" y="27"/>
                </a:cubicBezTo>
                <a:moveTo>
                  <a:pt x="43" y="69"/>
                </a:moveTo>
                <a:cubicBezTo>
                  <a:pt x="51" y="77"/>
                  <a:pt x="51" y="77"/>
                  <a:pt x="51" y="77"/>
                </a:cubicBezTo>
                <a:cubicBezTo>
                  <a:pt x="59" y="69"/>
                  <a:pt x="69" y="66"/>
                  <a:pt x="81" y="66"/>
                </a:cubicBezTo>
                <a:cubicBezTo>
                  <a:pt x="91" y="66"/>
                  <a:pt x="100" y="69"/>
                  <a:pt x="109" y="77"/>
                </a:cubicBezTo>
                <a:cubicBezTo>
                  <a:pt x="117" y="69"/>
                  <a:pt x="117" y="69"/>
                  <a:pt x="117" y="69"/>
                </a:cubicBezTo>
                <a:cubicBezTo>
                  <a:pt x="107" y="58"/>
                  <a:pt x="94" y="53"/>
                  <a:pt x="81" y="53"/>
                </a:cubicBezTo>
                <a:cubicBezTo>
                  <a:pt x="66" y="53"/>
                  <a:pt x="53" y="58"/>
                  <a:pt x="43" y="6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27">
            <a:extLst>
              <a:ext uri="{FF2B5EF4-FFF2-40B4-BE49-F238E27FC236}">
                <a16:creationId xmlns:a16="http://schemas.microsoft.com/office/drawing/2014/main" id="{C28C4CCE-01D5-4664-7E82-DC415BFE3FD1}"/>
              </a:ext>
            </a:extLst>
          </p:cNvPr>
          <p:cNvSpPr>
            <a:spLocks noEditPoints="1"/>
          </p:cNvSpPr>
          <p:nvPr/>
        </p:nvSpPr>
        <p:spPr bwMode="auto">
          <a:xfrm>
            <a:off x="4594226" y="4125913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24 w 160"/>
              <a:gd name="T5" fmla="*/ 138 h 160"/>
              <a:gd name="T6" fmla="*/ 75 w 160"/>
              <a:gd name="T7" fmla="*/ 160 h 160"/>
              <a:gd name="T8" fmla="*/ 78 w 160"/>
              <a:gd name="T9" fmla="*/ 160 h 160"/>
              <a:gd name="T10" fmla="*/ 78 w 160"/>
              <a:gd name="T11" fmla="*/ 160 h 160"/>
              <a:gd name="T12" fmla="*/ 80 w 160"/>
              <a:gd name="T13" fmla="*/ 160 h 160"/>
              <a:gd name="T14" fmla="*/ 134 w 160"/>
              <a:gd name="T15" fmla="*/ 138 h 160"/>
              <a:gd name="T16" fmla="*/ 160 w 160"/>
              <a:gd name="T17" fmla="*/ 80 h 160"/>
              <a:gd name="T18" fmla="*/ 80 w 160"/>
              <a:gd name="T19" fmla="*/ 0 h 160"/>
              <a:gd name="T20" fmla="*/ 133 w 160"/>
              <a:gd name="T21" fmla="*/ 130 h 160"/>
              <a:gd name="T22" fmla="*/ 105 w 160"/>
              <a:gd name="T23" fmla="*/ 110 h 160"/>
              <a:gd name="T24" fmla="*/ 102 w 160"/>
              <a:gd name="T25" fmla="*/ 109 h 160"/>
              <a:gd name="T26" fmla="*/ 96 w 160"/>
              <a:gd name="T27" fmla="*/ 99 h 160"/>
              <a:gd name="T28" fmla="*/ 99 w 160"/>
              <a:gd name="T29" fmla="*/ 91 h 160"/>
              <a:gd name="T30" fmla="*/ 109 w 160"/>
              <a:gd name="T31" fmla="*/ 69 h 160"/>
              <a:gd name="T32" fmla="*/ 80 w 160"/>
              <a:gd name="T33" fmla="*/ 38 h 160"/>
              <a:gd name="T34" fmla="*/ 51 w 160"/>
              <a:gd name="T35" fmla="*/ 69 h 160"/>
              <a:gd name="T36" fmla="*/ 59 w 160"/>
              <a:gd name="T37" fmla="*/ 91 h 160"/>
              <a:gd name="T38" fmla="*/ 62 w 160"/>
              <a:gd name="T39" fmla="*/ 99 h 160"/>
              <a:gd name="T40" fmla="*/ 54 w 160"/>
              <a:gd name="T41" fmla="*/ 109 h 160"/>
              <a:gd name="T42" fmla="*/ 25 w 160"/>
              <a:gd name="T43" fmla="*/ 130 h 160"/>
              <a:gd name="T44" fmla="*/ 6 w 160"/>
              <a:gd name="T45" fmla="*/ 80 h 160"/>
              <a:gd name="T46" fmla="*/ 80 w 160"/>
              <a:gd name="T47" fmla="*/ 6 h 160"/>
              <a:gd name="T48" fmla="*/ 153 w 160"/>
              <a:gd name="T49" fmla="*/ 80 h 160"/>
              <a:gd name="T50" fmla="*/ 133 w 160"/>
              <a:gd name="T51" fmla="*/ 1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5" y="0"/>
                  <a:pt x="0" y="37"/>
                  <a:pt x="0" y="80"/>
                </a:cubicBezTo>
                <a:cubicBezTo>
                  <a:pt x="0" y="102"/>
                  <a:pt x="8" y="123"/>
                  <a:pt x="24" y="138"/>
                </a:cubicBezTo>
                <a:cubicBezTo>
                  <a:pt x="38" y="152"/>
                  <a:pt x="56" y="158"/>
                  <a:pt x="75" y="160"/>
                </a:cubicBezTo>
                <a:cubicBezTo>
                  <a:pt x="77" y="160"/>
                  <a:pt x="77" y="160"/>
                  <a:pt x="78" y="160"/>
                </a:cubicBezTo>
                <a:cubicBezTo>
                  <a:pt x="78" y="160"/>
                  <a:pt x="78" y="160"/>
                  <a:pt x="78" y="160"/>
                </a:cubicBezTo>
                <a:cubicBezTo>
                  <a:pt x="78" y="160"/>
                  <a:pt x="78" y="160"/>
                  <a:pt x="80" y="160"/>
                </a:cubicBezTo>
                <a:cubicBezTo>
                  <a:pt x="99" y="160"/>
                  <a:pt x="120" y="152"/>
                  <a:pt x="134" y="138"/>
                </a:cubicBezTo>
                <a:cubicBezTo>
                  <a:pt x="150" y="123"/>
                  <a:pt x="160" y="102"/>
                  <a:pt x="160" y="80"/>
                </a:cubicBezTo>
                <a:cubicBezTo>
                  <a:pt x="160" y="37"/>
                  <a:pt x="123" y="0"/>
                  <a:pt x="80" y="0"/>
                </a:cubicBezTo>
                <a:moveTo>
                  <a:pt x="133" y="130"/>
                </a:moveTo>
                <a:cubicBezTo>
                  <a:pt x="129" y="120"/>
                  <a:pt x="117" y="114"/>
                  <a:pt x="105" y="110"/>
                </a:cubicBezTo>
                <a:cubicBezTo>
                  <a:pt x="102" y="109"/>
                  <a:pt x="102" y="109"/>
                  <a:pt x="102" y="109"/>
                </a:cubicBezTo>
                <a:cubicBezTo>
                  <a:pt x="96" y="106"/>
                  <a:pt x="96" y="104"/>
                  <a:pt x="96" y="99"/>
                </a:cubicBezTo>
                <a:cubicBezTo>
                  <a:pt x="96" y="98"/>
                  <a:pt x="96" y="93"/>
                  <a:pt x="99" y="91"/>
                </a:cubicBezTo>
                <a:cubicBezTo>
                  <a:pt x="105" y="85"/>
                  <a:pt x="109" y="78"/>
                  <a:pt x="109" y="69"/>
                </a:cubicBezTo>
                <a:cubicBezTo>
                  <a:pt x="109" y="51"/>
                  <a:pt x="96" y="38"/>
                  <a:pt x="80" y="38"/>
                </a:cubicBezTo>
                <a:cubicBezTo>
                  <a:pt x="62" y="38"/>
                  <a:pt x="51" y="51"/>
                  <a:pt x="51" y="69"/>
                </a:cubicBezTo>
                <a:cubicBezTo>
                  <a:pt x="51" y="78"/>
                  <a:pt x="54" y="85"/>
                  <a:pt x="59" y="91"/>
                </a:cubicBezTo>
                <a:cubicBezTo>
                  <a:pt x="62" y="93"/>
                  <a:pt x="62" y="96"/>
                  <a:pt x="62" y="99"/>
                </a:cubicBezTo>
                <a:cubicBezTo>
                  <a:pt x="62" y="102"/>
                  <a:pt x="62" y="106"/>
                  <a:pt x="54" y="109"/>
                </a:cubicBezTo>
                <a:cubicBezTo>
                  <a:pt x="45" y="114"/>
                  <a:pt x="30" y="118"/>
                  <a:pt x="25" y="130"/>
                </a:cubicBezTo>
                <a:cubicBezTo>
                  <a:pt x="13" y="117"/>
                  <a:pt x="6" y="99"/>
                  <a:pt x="6" y="80"/>
                </a:cubicBezTo>
                <a:cubicBezTo>
                  <a:pt x="6" y="40"/>
                  <a:pt x="38" y="6"/>
                  <a:pt x="80" y="6"/>
                </a:cubicBezTo>
                <a:cubicBezTo>
                  <a:pt x="120" y="6"/>
                  <a:pt x="153" y="40"/>
                  <a:pt x="153" y="80"/>
                </a:cubicBezTo>
                <a:cubicBezTo>
                  <a:pt x="153" y="99"/>
                  <a:pt x="145" y="117"/>
                  <a:pt x="133" y="13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28">
            <a:extLst>
              <a:ext uri="{FF2B5EF4-FFF2-40B4-BE49-F238E27FC236}">
                <a16:creationId xmlns:a16="http://schemas.microsoft.com/office/drawing/2014/main" id="{EEA4C921-2A62-B6E3-AC63-234D735C9B44}"/>
              </a:ext>
            </a:extLst>
          </p:cNvPr>
          <p:cNvSpPr>
            <a:spLocks noEditPoints="1"/>
          </p:cNvSpPr>
          <p:nvPr/>
        </p:nvSpPr>
        <p:spPr bwMode="auto">
          <a:xfrm>
            <a:off x="4594226" y="4729163"/>
            <a:ext cx="254000" cy="182563"/>
          </a:xfrm>
          <a:custGeom>
            <a:avLst/>
            <a:gdLst>
              <a:gd name="T0" fmla="*/ 152 w 160"/>
              <a:gd name="T1" fmla="*/ 115 h 115"/>
              <a:gd name="T2" fmla="*/ 8 w 160"/>
              <a:gd name="T3" fmla="*/ 115 h 115"/>
              <a:gd name="T4" fmla="*/ 0 w 160"/>
              <a:gd name="T5" fmla="*/ 107 h 115"/>
              <a:gd name="T6" fmla="*/ 0 w 160"/>
              <a:gd name="T7" fmla="*/ 8 h 115"/>
              <a:gd name="T8" fmla="*/ 8 w 160"/>
              <a:gd name="T9" fmla="*/ 0 h 115"/>
              <a:gd name="T10" fmla="*/ 152 w 160"/>
              <a:gd name="T11" fmla="*/ 0 h 115"/>
              <a:gd name="T12" fmla="*/ 160 w 160"/>
              <a:gd name="T13" fmla="*/ 8 h 115"/>
              <a:gd name="T14" fmla="*/ 160 w 160"/>
              <a:gd name="T15" fmla="*/ 107 h 115"/>
              <a:gd name="T16" fmla="*/ 152 w 160"/>
              <a:gd name="T17" fmla="*/ 115 h 115"/>
              <a:gd name="T18" fmla="*/ 6 w 160"/>
              <a:gd name="T19" fmla="*/ 45 h 115"/>
              <a:gd name="T20" fmla="*/ 6 w 160"/>
              <a:gd name="T21" fmla="*/ 107 h 115"/>
              <a:gd name="T22" fmla="*/ 8 w 160"/>
              <a:gd name="T23" fmla="*/ 109 h 115"/>
              <a:gd name="T24" fmla="*/ 152 w 160"/>
              <a:gd name="T25" fmla="*/ 109 h 115"/>
              <a:gd name="T26" fmla="*/ 153 w 160"/>
              <a:gd name="T27" fmla="*/ 107 h 115"/>
              <a:gd name="T28" fmla="*/ 153 w 160"/>
              <a:gd name="T29" fmla="*/ 45 h 115"/>
              <a:gd name="T30" fmla="*/ 6 w 160"/>
              <a:gd name="T31" fmla="*/ 45 h 115"/>
              <a:gd name="T32" fmla="*/ 6 w 160"/>
              <a:gd name="T33" fmla="*/ 45 h 115"/>
              <a:gd name="T34" fmla="*/ 6 w 160"/>
              <a:gd name="T35" fmla="*/ 19 h 115"/>
              <a:gd name="T36" fmla="*/ 153 w 160"/>
              <a:gd name="T37" fmla="*/ 19 h 115"/>
              <a:gd name="T38" fmla="*/ 153 w 160"/>
              <a:gd name="T39" fmla="*/ 8 h 115"/>
              <a:gd name="T40" fmla="*/ 152 w 160"/>
              <a:gd name="T41" fmla="*/ 6 h 115"/>
              <a:gd name="T42" fmla="*/ 8 w 160"/>
              <a:gd name="T43" fmla="*/ 6 h 115"/>
              <a:gd name="T44" fmla="*/ 6 w 160"/>
              <a:gd name="T45" fmla="*/ 8 h 115"/>
              <a:gd name="T46" fmla="*/ 6 w 160"/>
              <a:gd name="T47" fmla="*/ 19 h 115"/>
              <a:gd name="T48" fmla="*/ 6 w 160"/>
              <a:gd name="T49" fmla="*/ 19 h 115"/>
              <a:gd name="T50" fmla="*/ 137 w 160"/>
              <a:gd name="T51" fmla="*/ 90 h 115"/>
              <a:gd name="T52" fmla="*/ 105 w 160"/>
              <a:gd name="T53" fmla="*/ 90 h 115"/>
              <a:gd name="T54" fmla="*/ 102 w 160"/>
              <a:gd name="T55" fmla="*/ 86 h 115"/>
              <a:gd name="T56" fmla="*/ 102 w 160"/>
              <a:gd name="T57" fmla="*/ 67 h 115"/>
              <a:gd name="T58" fmla="*/ 105 w 160"/>
              <a:gd name="T59" fmla="*/ 64 h 115"/>
              <a:gd name="T60" fmla="*/ 137 w 160"/>
              <a:gd name="T61" fmla="*/ 64 h 115"/>
              <a:gd name="T62" fmla="*/ 141 w 160"/>
              <a:gd name="T63" fmla="*/ 67 h 115"/>
              <a:gd name="T64" fmla="*/ 141 w 160"/>
              <a:gd name="T65" fmla="*/ 86 h 115"/>
              <a:gd name="T66" fmla="*/ 137 w 160"/>
              <a:gd name="T67" fmla="*/ 90 h 115"/>
              <a:gd name="T68" fmla="*/ 77 w 160"/>
              <a:gd name="T69" fmla="*/ 90 h 115"/>
              <a:gd name="T70" fmla="*/ 19 w 160"/>
              <a:gd name="T71" fmla="*/ 90 h 115"/>
              <a:gd name="T72" fmla="*/ 19 w 160"/>
              <a:gd name="T73" fmla="*/ 83 h 115"/>
              <a:gd name="T74" fmla="*/ 77 w 160"/>
              <a:gd name="T75" fmla="*/ 83 h 115"/>
              <a:gd name="T76" fmla="*/ 77 w 160"/>
              <a:gd name="T77" fmla="*/ 90 h 115"/>
              <a:gd name="T78" fmla="*/ 77 w 160"/>
              <a:gd name="T79" fmla="*/ 90 h 115"/>
              <a:gd name="T80" fmla="*/ 64 w 160"/>
              <a:gd name="T81" fmla="*/ 77 h 115"/>
              <a:gd name="T82" fmla="*/ 19 w 160"/>
              <a:gd name="T83" fmla="*/ 77 h 115"/>
              <a:gd name="T84" fmla="*/ 19 w 160"/>
              <a:gd name="T85" fmla="*/ 70 h 115"/>
              <a:gd name="T86" fmla="*/ 64 w 160"/>
              <a:gd name="T87" fmla="*/ 70 h 115"/>
              <a:gd name="T88" fmla="*/ 64 w 160"/>
              <a:gd name="T89" fmla="*/ 77 h 115"/>
              <a:gd name="T90" fmla="*/ 64 w 160"/>
              <a:gd name="T91" fmla="*/ 77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15">
                <a:moveTo>
                  <a:pt x="152" y="115"/>
                </a:moveTo>
                <a:cubicBezTo>
                  <a:pt x="8" y="115"/>
                  <a:pt x="8" y="115"/>
                  <a:pt x="8" y="115"/>
                </a:cubicBezTo>
                <a:cubicBezTo>
                  <a:pt x="3" y="115"/>
                  <a:pt x="0" y="112"/>
                  <a:pt x="0" y="107"/>
                </a:cubicBezTo>
                <a:cubicBezTo>
                  <a:pt x="0" y="8"/>
                  <a:pt x="0" y="8"/>
                  <a:pt x="0" y="8"/>
                </a:cubicBezTo>
                <a:cubicBezTo>
                  <a:pt x="0" y="3"/>
                  <a:pt x="3" y="0"/>
                  <a:pt x="8" y="0"/>
                </a:cubicBezTo>
                <a:cubicBezTo>
                  <a:pt x="152" y="0"/>
                  <a:pt x="152" y="0"/>
                  <a:pt x="152" y="0"/>
                </a:cubicBezTo>
                <a:cubicBezTo>
                  <a:pt x="155" y="0"/>
                  <a:pt x="160" y="3"/>
                  <a:pt x="160" y="8"/>
                </a:cubicBezTo>
                <a:cubicBezTo>
                  <a:pt x="160" y="107"/>
                  <a:pt x="160" y="107"/>
                  <a:pt x="160" y="107"/>
                </a:cubicBezTo>
                <a:cubicBezTo>
                  <a:pt x="160" y="112"/>
                  <a:pt x="155" y="115"/>
                  <a:pt x="152" y="115"/>
                </a:cubicBezTo>
                <a:moveTo>
                  <a:pt x="6" y="45"/>
                </a:moveTo>
                <a:cubicBezTo>
                  <a:pt x="6" y="107"/>
                  <a:pt x="6" y="107"/>
                  <a:pt x="6" y="107"/>
                </a:cubicBezTo>
                <a:cubicBezTo>
                  <a:pt x="6" y="109"/>
                  <a:pt x="6" y="109"/>
                  <a:pt x="8" y="109"/>
                </a:cubicBezTo>
                <a:cubicBezTo>
                  <a:pt x="152" y="109"/>
                  <a:pt x="152" y="109"/>
                  <a:pt x="152" y="109"/>
                </a:cubicBezTo>
                <a:cubicBezTo>
                  <a:pt x="152" y="109"/>
                  <a:pt x="153" y="109"/>
                  <a:pt x="153" y="107"/>
                </a:cubicBezTo>
                <a:cubicBezTo>
                  <a:pt x="153" y="45"/>
                  <a:pt x="153" y="45"/>
                  <a:pt x="153" y="45"/>
                </a:cubicBezTo>
                <a:cubicBezTo>
                  <a:pt x="6" y="45"/>
                  <a:pt x="6" y="45"/>
                  <a:pt x="6" y="45"/>
                </a:cubicBezTo>
                <a:cubicBezTo>
                  <a:pt x="6" y="45"/>
                  <a:pt x="6" y="45"/>
                  <a:pt x="6" y="45"/>
                </a:cubicBezTo>
                <a:close/>
                <a:moveTo>
                  <a:pt x="6" y="19"/>
                </a:moveTo>
                <a:cubicBezTo>
                  <a:pt x="153" y="19"/>
                  <a:pt x="153" y="19"/>
                  <a:pt x="153" y="19"/>
                </a:cubicBezTo>
                <a:cubicBezTo>
                  <a:pt x="153" y="8"/>
                  <a:pt x="153" y="8"/>
                  <a:pt x="153" y="8"/>
                </a:cubicBezTo>
                <a:cubicBezTo>
                  <a:pt x="153" y="6"/>
                  <a:pt x="152" y="6"/>
                  <a:pt x="152" y="6"/>
                </a:cubicBezTo>
                <a:cubicBezTo>
                  <a:pt x="8" y="6"/>
                  <a:pt x="8" y="6"/>
                  <a:pt x="8" y="6"/>
                </a:cubicBezTo>
                <a:cubicBezTo>
                  <a:pt x="6" y="6"/>
                  <a:pt x="6" y="6"/>
                  <a:pt x="6" y="8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9"/>
                  <a:pt x="6" y="19"/>
                  <a:pt x="6" y="19"/>
                </a:cubicBezTo>
                <a:close/>
                <a:moveTo>
                  <a:pt x="137" y="90"/>
                </a:moveTo>
                <a:cubicBezTo>
                  <a:pt x="105" y="90"/>
                  <a:pt x="105" y="90"/>
                  <a:pt x="105" y="90"/>
                </a:cubicBezTo>
                <a:cubicBezTo>
                  <a:pt x="102" y="90"/>
                  <a:pt x="102" y="88"/>
                  <a:pt x="102" y="86"/>
                </a:cubicBezTo>
                <a:cubicBezTo>
                  <a:pt x="102" y="67"/>
                  <a:pt x="102" y="67"/>
                  <a:pt x="102" y="67"/>
                </a:cubicBezTo>
                <a:cubicBezTo>
                  <a:pt x="102" y="66"/>
                  <a:pt x="102" y="64"/>
                  <a:pt x="105" y="64"/>
                </a:cubicBezTo>
                <a:cubicBezTo>
                  <a:pt x="137" y="64"/>
                  <a:pt x="137" y="64"/>
                  <a:pt x="137" y="64"/>
                </a:cubicBezTo>
                <a:cubicBezTo>
                  <a:pt x="139" y="64"/>
                  <a:pt x="141" y="66"/>
                  <a:pt x="141" y="67"/>
                </a:cubicBezTo>
                <a:cubicBezTo>
                  <a:pt x="141" y="86"/>
                  <a:pt x="141" y="86"/>
                  <a:pt x="141" y="86"/>
                </a:cubicBezTo>
                <a:cubicBezTo>
                  <a:pt x="141" y="88"/>
                  <a:pt x="139" y="90"/>
                  <a:pt x="137" y="90"/>
                </a:cubicBezTo>
                <a:moveTo>
                  <a:pt x="77" y="90"/>
                </a:moveTo>
                <a:cubicBezTo>
                  <a:pt x="19" y="90"/>
                  <a:pt x="19" y="90"/>
                  <a:pt x="19" y="90"/>
                </a:cubicBezTo>
                <a:cubicBezTo>
                  <a:pt x="19" y="83"/>
                  <a:pt x="19" y="83"/>
                  <a:pt x="19" y="83"/>
                </a:cubicBezTo>
                <a:cubicBezTo>
                  <a:pt x="77" y="83"/>
                  <a:pt x="77" y="83"/>
                  <a:pt x="77" y="83"/>
                </a:cubicBezTo>
                <a:cubicBezTo>
                  <a:pt x="77" y="90"/>
                  <a:pt x="77" y="90"/>
                  <a:pt x="77" y="90"/>
                </a:cubicBezTo>
                <a:cubicBezTo>
                  <a:pt x="77" y="90"/>
                  <a:pt x="77" y="90"/>
                  <a:pt x="77" y="90"/>
                </a:cubicBezTo>
                <a:close/>
                <a:moveTo>
                  <a:pt x="64" y="77"/>
                </a:moveTo>
                <a:cubicBezTo>
                  <a:pt x="19" y="77"/>
                  <a:pt x="19" y="77"/>
                  <a:pt x="19" y="77"/>
                </a:cubicBezTo>
                <a:cubicBezTo>
                  <a:pt x="19" y="70"/>
                  <a:pt x="19" y="70"/>
                  <a:pt x="19" y="70"/>
                </a:cubicBezTo>
                <a:cubicBezTo>
                  <a:pt x="64" y="70"/>
                  <a:pt x="64" y="70"/>
                  <a:pt x="64" y="70"/>
                </a:cubicBezTo>
                <a:cubicBezTo>
                  <a:pt x="64" y="77"/>
                  <a:pt x="64" y="77"/>
                  <a:pt x="64" y="77"/>
                </a:cubicBezTo>
                <a:cubicBezTo>
                  <a:pt x="64" y="77"/>
                  <a:pt x="64" y="77"/>
                  <a:pt x="64" y="7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29">
            <a:extLst>
              <a:ext uri="{FF2B5EF4-FFF2-40B4-BE49-F238E27FC236}">
                <a16:creationId xmlns:a16="http://schemas.microsoft.com/office/drawing/2014/main" id="{5C2EB4FB-769F-B51D-D275-3C392317437A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5227638"/>
            <a:ext cx="258763" cy="254000"/>
          </a:xfrm>
          <a:custGeom>
            <a:avLst/>
            <a:gdLst>
              <a:gd name="T0" fmla="*/ 145 w 163"/>
              <a:gd name="T1" fmla="*/ 32 h 160"/>
              <a:gd name="T2" fmla="*/ 80 w 163"/>
              <a:gd name="T3" fmla="*/ 0 h 160"/>
              <a:gd name="T4" fmla="*/ 0 w 163"/>
              <a:gd name="T5" fmla="*/ 80 h 160"/>
              <a:gd name="T6" fmla="*/ 80 w 163"/>
              <a:gd name="T7" fmla="*/ 160 h 160"/>
              <a:gd name="T8" fmla="*/ 130 w 163"/>
              <a:gd name="T9" fmla="*/ 135 h 160"/>
              <a:gd name="T10" fmla="*/ 122 w 163"/>
              <a:gd name="T11" fmla="*/ 114 h 160"/>
              <a:gd name="T12" fmla="*/ 109 w 163"/>
              <a:gd name="T13" fmla="*/ 90 h 160"/>
              <a:gd name="T14" fmla="*/ 131 w 163"/>
              <a:gd name="T15" fmla="*/ 87 h 160"/>
              <a:gd name="T16" fmla="*/ 153 w 163"/>
              <a:gd name="T17" fmla="*/ 82 h 160"/>
              <a:gd name="T18" fmla="*/ 145 w 163"/>
              <a:gd name="T19" fmla="*/ 32 h 160"/>
              <a:gd name="T20" fmla="*/ 42 w 163"/>
              <a:gd name="T21" fmla="*/ 106 h 160"/>
              <a:gd name="T22" fmla="*/ 29 w 163"/>
              <a:gd name="T23" fmla="*/ 93 h 160"/>
              <a:gd name="T24" fmla="*/ 42 w 163"/>
              <a:gd name="T25" fmla="*/ 80 h 160"/>
              <a:gd name="T26" fmla="*/ 54 w 163"/>
              <a:gd name="T27" fmla="*/ 93 h 160"/>
              <a:gd name="T28" fmla="*/ 42 w 163"/>
              <a:gd name="T29" fmla="*/ 106 h 160"/>
              <a:gd name="T30" fmla="*/ 42 w 163"/>
              <a:gd name="T31" fmla="*/ 48 h 160"/>
              <a:gd name="T32" fmla="*/ 54 w 163"/>
              <a:gd name="T33" fmla="*/ 35 h 160"/>
              <a:gd name="T34" fmla="*/ 67 w 163"/>
              <a:gd name="T35" fmla="*/ 48 h 160"/>
              <a:gd name="T36" fmla="*/ 54 w 163"/>
              <a:gd name="T37" fmla="*/ 61 h 160"/>
              <a:gd name="T38" fmla="*/ 42 w 163"/>
              <a:gd name="T39" fmla="*/ 48 h 160"/>
              <a:gd name="T40" fmla="*/ 74 w 163"/>
              <a:gd name="T41" fmla="*/ 138 h 160"/>
              <a:gd name="T42" fmla="*/ 61 w 163"/>
              <a:gd name="T43" fmla="*/ 125 h 160"/>
              <a:gd name="T44" fmla="*/ 74 w 163"/>
              <a:gd name="T45" fmla="*/ 112 h 160"/>
              <a:gd name="T46" fmla="*/ 86 w 163"/>
              <a:gd name="T47" fmla="*/ 125 h 160"/>
              <a:gd name="T48" fmla="*/ 74 w 163"/>
              <a:gd name="T49" fmla="*/ 138 h 160"/>
              <a:gd name="T50" fmla="*/ 99 w 163"/>
              <a:gd name="T51" fmla="*/ 55 h 160"/>
              <a:gd name="T52" fmla="*/ 86 w 163"/>
              <a:gd name="T53" fmla="*/ 42 h 160"/>
              <a:gd name="T54" fmla="*/ 99 w 163"/>
              <a:gd name="T55" fmla="*/ 29 h 160"/>
              <a:gd name="T56" fmla="*/ 112 w 163"/>
              <a:gd name="T57" fmla="*/ 42 h 160"/>
              <a:gd name="T58" fmla="*/ 99 w 163"/>
              <a:gd name="T59" fmla="*/ 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3" h="160">
                <a:moveTo>
                  <a:pt x="145" y="32"/>
                </a:moveTo>
                <a:cubicBezTo>
                  <a:pt x="131" y="11"/>
                  <a:pt x="106" y="0"/>
                  <a:pt x="80" y="0"/>
                </a:cubicBezTo>
                <a:cubicBezTo>
                  <a:pt x="35" y="0"/>
                  <a:pt x="0" y="35"/>
                  <a:pt x="0" y="80"/>
                </a:cubicBezTo>
                <a:cubicBezTo>
                  <a:pt x="0" y="125"/>
                  <a:pt x="35" y="160"/>
                  <a:pt x="80" y="160"/>
                </a:cubicBezTo>
                <a:cubicBezTo>
                  <a:pt x="110" y="160"/>
                  <a:pt x="126" y="147"/>
                  <a:pt x="130" y="135"/>
                </a:cubicBezTo>
                <a:cubicBezTo>
                  <a:pt x="131" y="127"/>
                  <a:pt x="128" y="119"/>
                  <a:pt x="122" y="114"/>
                </a:cubicBezTo>
                <a:cubicBezTo>
                  <a:pt x="107" y="106"/>
                  <a:pt x="106" y="96"/>
                  <a:pt x="109" y="90"/>
                </a:cubicBezTo>
                <a:cubicBezTo>
                  <a:pt x="112" y="83"/>
                  <a:pt x="120" y="80"/>
                  <a:pt x="131" y="87"/>
                </a:cubicBezTo>
                <a:cubicBezTo>
                  <a:pt x="139" y="90"/>
                  <a:pt x="147" y="88"/>
                  <a:pt x="153" y="82"/>
                </a:cubicBezTo>
                <a:cubicBezTo>
                  <a:pt x="161" y="72"/>
                  <a:pt x="163" y="55"/>
                  <a:pt x="145" y="32"/>
                </a:cubicBezTo>
                <a:moveTo>
                  <a:pt x="42" y="106"/>
                </a:moveTo>
                <a:cubicBezTo>
                  <a:pt x="34" y="106"/>
                  <a:pt x="29" y="99"/>
                  <a:pt x="29" y="93"/>
                </a:cubicBezTo>
                <a:cubicBezTo>
                  <a:pt x="29" y="87"/>
                  <a:pt x="34" y="80"/>
                  <a:pt x="42" y="80"/>
                </a:cubicBezTo>
                <a:cubicBezTo>
                  <a:pt x="48" y="80"/>
                  <a:pt x="54" y="87"/>
                  <a:pt x="54" y="93"/>
                </a:cubicBezTo>
                <a:cubicBezTo>
                  <a:pt x="54" y="99"/>
                  <a:pt x="48" y="106"/>
                  <a:pt x="42" y="106"/>
                </a:cubicBezTo>
                <a:moveTo>
                  <a:pt x="42" y="48"/>
                </a:moveTo>
                <a:cubicBezTo>
                  <a:pt x="42" y="42"/>
                  <a:pt x="47" y="35"/>
                  <a:pt x="54" y="35"/>
                </a:cubicBezTo>
                <a:cubicBezTo>
                  <a:pt x="61" y="35"/>
                  <a:pt x="67" y="42"/>
                  <a:pt x="67" y="48"/>
                </a:cubicBezTo>
                <a:cubicBezTo>
                  <a:pt x="67" y="55"/>
                  <a:pt x="61" y="61"/>
                  <a:pt x="54" y="61"/>
                </a:cubicBezTo>
                <a:cubicBezTo>
                  <a:pt x="47" y="61"/>
                  <a:pt x="42" y="55"/>
                  <a:pt x="42" y="48"/>
                </a:cubicBezTo>
                <a:moveTo>
                  <a:pt x="74" y="138"/>
                </a:moveTo>
                <a:cubicBezTo>
                  <a:pt x="66" y="138"/>
                  <a:pt x="61" y="131"/>
                  <a:pt x="61" y="125"/>
                </a:cubicBezTo>
                <a:cubicBezTo>
                  <a:pt x="61" y="119"/>
                  <a:pt x="66" y="112"/>
                  <a:pt x="74" y="112"/>
                </a:cubicBezTo>
                <a:cubicBezTo>
                  <a:pt x="80" y="112"/>
                  <a:pt x="86" y="119"/>
                  <a:pt x="86" y="125"/>
                </a:cubicBezTo>
                <a:cubicBezTo>
                  <a:pt x="86" y="131"/>
                  <a:pt x="80" y="138"/>
                  <a:pt x="74" y="138"/>
                </a:cubicBezTo>
                <a:moveTo>
                  <a:pt x="99" y="55"/>
                </a:moveTo>
                <a:cubicBezTo>
                  <a:pt x="91" y="55"/>
                  <a:pt x="86" y="48"/>
                  <a:pt x="86" y="42"/>
                </a:cubicBezTo>
                <a:cubicBezTo>
                  <a:pt x="86" y="35"/>
                  <a:pt x="91" y="29"/>
                  <a:pt x="99" y="29"/>
                </a:cubicBezTo>
                <a:cubicBezTo>
                  <a:pt x="106" y="29"/>
                  <a:pt x="112" y="35"/>
                  <a:pt x="112" y="42"/>
                </a:cubicBezTo>
                <a:cubicBezTo>
                  <a:pt x="112" y="48"/>
                  <a:pt x="106" y="55"/>
                  <a:pt x="99" y="5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0">
            <a:extLst>
              <a:ext uri="{FF2B5EF4-FFF2-40B4-BE49-F238E27FC236}">
                <a16:creationId xmlns:a16="http://schemas.microsoft.com/office/drawing/2014/main" id="{40C0BCE8-FAF5-2692-9478-F37BD6D0B1F9}"/>
              </a:ext>
            </a:extLst>
          </p:cNvPr>
          <p:cNvSpPr>
            <a:spLocks/>
          </p:cNvSpPr>
          <p:nvPr/>
        </p:nvSpPr>
        <p:spPr bwMode="auto">
          <a:xfrm>
            <a:off x="4041776" y="1920875"/>
            <a:ext cx="255588" cy="252413"/>
          </a:xfrm>
          <a:custGeom>
            <a:avLst/>
            <a:gdLst>
              <a:gd name="T0" fmla="*/ 81 w 161"/>
              <a:gd name="T1" fmla="*/ 0 h 159"/>
              <a:gd name="T2" fmla="*/ 2 w 161"/>
              <a:gd name="T3" fmla="*/ 79 h 159"/>
              <a:gd name="T4" fmla="*/ 11 w 161"/>
              <a:gd name="T5" fmla="*/ 119 h 159"/>
              <a:gd name="T6" fmla="*/ 2 w 161"/>
              <a:gd name="T7" fmla="*/ 154 h 159"/>
              <a:gd name="T8" fmla="*/ 2 w 161"/>
              <a:gd name="T9" fmla="*/ 157 h 159"/>
              <a:gd name="T10" fmla="*/ 5 w 161"/>
              <a:gd name="T11" fmla="*/ 159 h 159"/>
              <a:gd name="T12" fmla="*/ 5 w 161"/>
              <a:gd name="T13" fmla="*/ 159 h 159"/>
              <a:gd name="T14" fmla="*/ 38 w 161"/>
              <a:gd name="T15" fmla="*/ 146 h 159"/>
              <a:gd name="T16" fmla="*/ 81 w 161"/>
              <a:gd name="T17" fmla="*/ 159 h 159"/>
              <a:gd name="T18" fmla="*/ 161 w 161"/>
              <a:gd name="T19" fmla="*/ 79 h 159"/>
              <a:gd name="T20" fmla="*/ 81 w 161"/>
              <a:gd name="T21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61" h="159">
                <a:moveTo>
                  <a:pt x="81" y="0"/>
                </a:moveTo>
                <a:cubicBezTo>
                  <a:pt x="37" y="0"/>
                  <a:pt x="2" y="35"/>
                  <a:pt x="2" y="79"/>
                </a:cubicBezTo>
                <a:cubicBezTo>
                  <a:pt x="2" y="94"/>
                  <a:pt x="5" y="106"/>
                  <a:pt x="11" y="119"/>
                </a:cubicBezTo>
                <a:cubicBezTo>
                  <a:pt x="2" y="154"/>
                  <a:pt x="2" y="154"/>
                  <a:pt x="2" y="154"/>
                </a:cubicBezTo>
                <a:cubicBezTo>
                  <a:pt x="0" y="156"/>
                  <a:pt x="2" y="157"/>
                  <a:pt x="2" y="157"/>
                </a:cubicBezTo>
                <a:cubicBezTo>
                  <a:pt x="3" y="159"/>
                  <a:pt x="3" y="159"/>
                  <a:pt x="5" y="159"/>
                </a:cubicBezTo>
                <a:cubicBezTo>
                  <a:pt x="5" y="159"/>
                  <a:pt x="5" y="159"/>
                  <a:pt x="5" y="159"/>
                </a:cubicBezTo>
                <a:cubicBezTo>
                  <a:pt x="38" y="146"/>
                  <a:pt x="38" y="146"/>
                  <a:pt x="38" y="146"/>
                </a:cubicBezTo>
                <a:cubicBezTo>
                  <a:pt x="51" y="154"/>
                  <a:pt x="65" y="159"/>
                  <a:pt x="81" y="159"/>
                </a:cubicBezTo>
                <a:cubicBezTo>
                  <a:pt x="124" y="159"/>
                  <a:pt x="161" y="122"/>
                  <a:pt x="161" y="79"/>
                </a:cubicBezTo>
                <a:cubicBezTo>
                  <a:pt x="161" y="35"/>
                  <a:pt x="124" y="0"/>
                  <a:pt x="81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1">
            <a:extLst>
              <a:ext uri="{FF2B5EF4-FFF2-40B4-BE49-F238E27FC236}">
                <a16:creationId xmlns:a16="http://schemas.microsoft.com/office/drawing/2014/main" id="{4A695B36-59D2-5C09-5241-9087D9A55791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1373188"/>
            <a:ext cx="254000" cy="254000"/>
          </a:xfrm>
          <a:custGeom>
            <a:avLst/>
            <a:gdLst>
              <a:gd name="T0" fmla="*/ 94 w 160"/>
              <a:gd name="T1" fmla="*/ 89 h 160"/>
              <a:gd name="T2" fmla="*/ 96 w 160"/>
              <a:gd name="T3" fmla="*/ 157 h 160"/>
              <a:gd name="T4" fmla="*/ 94 w 160"/>
              <a:gd name="T5" fmla="*/ 158 h 160"/>
              <a:gd name="T6" fmla="*/ 93 w 160"/>
              <a:gd name="T7" fmla="*/ 160 h 160"/>
              <a:gd name="T8" fmla="*/ 91 w 160"/>
              <a:gd name="T9" fmla="*/ 160 h 160"/>
              <a:gd name="T10" fmla="*/ 66 w 160"/>
              <a:gd name="T11" fmla="*/ 150 h 160"/>
              <a:gd name="T12" fmla="*/ 64 w 160"/>
              <a:gd name="T13" fmla="*/ 147 h 160"/>
              <a:gd name="T14" fmla="*/ 64 w 160"/>
              <a:gd name="T15" fmla="*/ 89 h 160"/>
              <a:gd name="T16" fmla="*/ 94 w 160"/>
              <a:gd name="T17" fmla="*/ 89 h 160"/>
              <a:gd name="T18" fmla="*/ 94 w 160"/>
              <a:gd name="T19" fmla="*/ 89 h 160"/>
              <a:gd name="T20" fmla="*/ 157 w 160"/>
              <a:gd name="T21" fmla="*/ 0 h 160"/>
              <a:gd name="T22" fmla="*/ 3 w 160"/>
              <a:gd name="T23" fmla="*/ 0 h 160"/>
              <a:gd name="T24" fmla="*/ 0 w 160"/>
              <a:gd name="T25" fmla="*/ 3 h 160"/>
              <a:gd name="T26" fmla="*/ 3 w 160"/>
              <a:gd name="T27" fmla="*/ 6 h 160"/>
              <a:gd name="T28" fmla="*/ 10 w 160"/>
              <a:gd name="T29" fmla="*/ 6 h 160"/>
              <a:gd name="T30" fmla="*/ 62 w 160"/>
              <a:gd name="T31" fmla="*/ 83 h 160"/>
              <a:gd name="T32" fmla="*/ 96 w 160"/>
              <a:gd name="T33" fmla="*/ 83 h 160"/>
              <a:gd name="T34" fmla="*/ 149 w 160"/>
              <a:gd name="T35" fmla="*/ 6 h 160"/>
              <a:gd name="T36" fmla="*/ 157 w 160"/>
              <a:gd name="T37" fmla="*/ 6 h 160"/>
              <a:gd name="T38" fmla="*/ 160 w 160"/>
              <a:gd name="T39" fmla="*/ 3 h 160"/>
              <a:gd name="T40" fmla="*/ 157 w 160"/>
              <a:gd name="T4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60" h="160">
                <a:moveTo>
                  <a:pt x="94" y="89"/>
                </a:moveTo>
                <a:cubicBezTo>
                  <a:pt x="96" y="157"/>
                  <a:pt x="96" y="157"/>
                  <a:pt x="96" y="157"/>
                </a:cubicBezTo>
                <a:cubicBezTo>
                  <a:pt x="94" y="158"/>
                  <a:pt x="94" y="158"/>
                  <a:pt x="94" y="158"/>
                </a:cubicBezTo>
                <a:cubicBezTo>
                  <a:pt x="93" y="160"/>
                  <a:pt x="93" y="160"/>
                  <a:pt x="93" y="160"/>
                </a:cubicBezTo>
                <a:cubicBezTo>
                  <a:pt x="91" y="160"/>
                  <a:pt x="91" y="160"/>
                  <a:pt x="91" y="160"/>
                </a:cubicBezTo>
                <a:cubicBezTo>
                  <a:pt x="66" y="150"/>
                  <a:pt x="66" y="150"/>
                  <a:pt x="66" y="150"/>
                </a:cubicBezTo>
                <a:cubicBezTo>
                  <a:pt x="64" y="149"/>
                  <a:pt x="64" y="149"/>
                  <a:pt x="64" y="147"/>
                </a:cubicBezTo>
                <a:cubicBezTo>
                  <a:pt x="64" y="89"/>
                  <a:pt x="64" y="89"/>
                  <a:pt x="64" y="89"/>
                </a:cubicBezTo>
                <a:cubicBezTo>
                  <a:pt x="94" y="89"/>
                  <a:pt x="94" y="89"/>
                  <a:pt x="94" y="89"/>
                </a:cubicBezTo>
                <a:cubicBezTo>
                  <a:pt x="94" y="89"/>
                  <a:pt x="94" y="89"/>
                  <a:pt x="94" y="89"/>
                </a:cubicBezTo>
                <a:close/>
                <a:moveTo>
                  <a:pt x="157" y="0"/>
                </a:moveTo>
                <a:cubicBezTo>
                  <a:pt x="3" y="0"/>
                  <a:pt x="3" y="0"/>
                  <a:pt x="3" y="0"/>
                </a:cubicBezTo>
                <a:cubicBezTo>
                  <a:pt x="2" y="0"/>
                  <a:pt x="0" y="1"/>
                  <a:pt x="0" y="3"/>
                </a:cubicBezTo>
                <a:cubicBezTo>
                  <a:pt x="0" y="5"/>
                  <a:pt x="2" y="6"/>
                  <a:pt x="3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62" y="83"/>
                  <a:pt x="62" y="83"/>
                  <a:pt x="62" y="83"/>
                </a:cubicBezTo>
                <a:cubicBezTo>
                  <a:pt x="96" y="83"/>
                  <a:pt x="96" y="83"/>
                  <a:pt x="96" y="83"/>
                </a:cubicBezTo>
                <a:cubicBezTo>
                  <a:pt x="149" y="6"/>
                  <a:pt x="149" y="6"/>
                  <a:pt x="149" y="6"/>
                </a:cubicBezTo>
                <a:cubicBezTo>
                  <a:pt x="157" y="6"/>
                  <a:pt x="157" y="6"/>
                  <a:pt x="157" y="6"/>
                </a:cubicBezTo>
                <a:cubicBezTo>
                  <a:pt x="158" y="6"/>
                  <a:pt x="160" y="5"/>
                  <a:pt x="160" y="3"/>
                </a:cubicBezTo>
                <a:cubicBezTo>
                  <a:pt x="160" y="1"/>
                  <a:pt x="158" y="0"/>
                  <a:pt x="157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2">
            <a:extLst>
              <a:ext uri="{FF2B5EF4-FFF2-40B4-BE49-F238E27FC236}">
                <a16:creationId xmlns:a16="http://schemas.microsoft.com/office/drawing/2014/main" id="{6B779846-88F3-6733-6C16-6EF4892599E1}"/>
              </a:ext>
            </a:extLst>
          </p:cNvPr>
          <p:cNvSpPr>
            <a:spLocks/>
          </p:cNvSpPr>
          <p:nvPr/>
        </p:nvSpPr>
        <p:spPr bwMode="auto">
          <a:xfrm>
            <a:off x="4044951" y="2473325"/>
            <a:ext cx="255588" cy="254000"/>
          </a:xfrm>
          <a:custGeom>
            <a:avLst/>
            <a:gdLst>
              <a:gd name="T0" fmla="*/ 158 w 161"/>
              <a:gd name="T1" fmla="*/ 4 h 160"/>
              <a:gd name="T2" fmla="*/ 155 w 161"/>
              <a:gd name="T3" fmla="*/ 0 h 160"/>
              <a:gd name="T4" fmla="*/ 102 w 161"/>
              <a:gd name="T5" fmla="*/ 8 h 160"/>
              <a:gd name="T6" fmla="*/ 100 w 161"/>
              <a:gd name="T7" fmla="*/ 10 h 160"/>
              <a:gd name="T8" fmla="*/ 96 w 161"/>
              <a:gd name="T9" fmla="*/ 20 h 160"/>
              <a:gd name="T10" fmla="*/ 91 w 161"/>
              <a:gd name="T11" fmla="*/ 13 h 160"/>
              <a:gd name="T12" fmla="*/ 88 w 161"/>
              <a:gd name="T13" fmla="*/ 12 h 160"/>
              <a:gd name="T14" fmla="*/ 54 w 161"/>
              <a:gd name="T15" fmla="*/ 29 h 160"/>
              <a:gd name="T16" fmla="*/ 52 w 161"/>
              <a:gd name="T17" fmla="*/ 31 h 160"/>
              <a:gd name="T18" fmla="*/ 49 w 161"/>
              <a:gd name="T19" fmla="*/ 55 h 160"/>
              <a:gd name="T20" fmla="*/ 43 w 161"/>
              <a:gd name="T21" fmla="*/ 44 h 160"/>
              <a:gd name="T22" fmla="*/ 41 w 161"/>
              <a:gd name="T23" fmla="*/ 42 h 160"/>
              <a:gd name="T24" fmla="*/ 38 w 161"/>
              <a:gd name="T25" fmla="*/ 44 h 160"/>
              <a:gd name="T26" fmla="*/ 29 w 161"/>
              <a:gd name="T27" fmla="*/ 93 h 160"/>
              <a:gd name="T28" fmla="*/ 3 w 161"/>
              <a:gd name="T29" fmla="*/ 130 h 160"/>
              <a:gd name="T30" fmla="*/ 3 w 161"/>
              <a:gd name="T31" fmla="*/ 132 h 160"/>
              <a:gd name="T32" fmla="*/ 0 w 161"/>
              <a:gd name="T33" fmla="*/ 157 h 160"/>
              <a:gd name="T34" fmla="*/ 1 w 161"/>
              <a:gd name="T35" fmla="*/ 160 h 160"/>
              <a:gd name="T36" fmla="*/ 3 w 161"/>
              <a:gd name="T37" fmla="*/ 160 h 160"/>
              <a:gd name="T38" fmla="*/ 5 w 161"/>
              <a:gd name="T39" fmla="*/ 160 h 160"/>
              <a:gd name="T40" fmla="*/ 24 w 161"/>
              <a:gd name="T41" fmla="*/ 143 h 160"/>
              <a:gd name="T42" fmla="*/ 25 w 161"/>
              <a:gd name="T43" fmla="*/ 143 h 160"/>
              <a:gd name="T44" fmla="*/ 30 w 161"/>
              <a:gd name="T45" fmla="*/ 135 h 160"/>
              <a:gd name="T46" fmla="*/ 44 w 161"/>
              <a:gd name="T47" fmla="*/ 114 h 160"/>
              <a:gd name="T48" fmla="*/ 44 w 161"/>
              <a:gd name="T49" fmla="*/ 114 h 160"/>
              <a:gd name="T50" fmla="*/ 139 w 161"/>
              <a:gd name="T51" fmla="*/ 24 h 160"/>
              <a:gd name="T52" fmla="*/ 142 w 161"/>
              <a:gd name="T53" fmla="*/ 29 h 160"/>
              <a:gd name="T54" fmla="*/ 49 w 161"/>
              <a:gd name="T55" fmla="*/ 119 h 160"/>
              <a:gd name="T56" fmla="*/ 102 w 161"/>
              <a:gd name="T57" fmla="*/ 111 h 160"/>
              <a:gd name="T58" fmla="*/ 102 w 161"/>
              <a:gd name="T59" fmla="*/ 108 h 160"/>
              <a:gd name="T60" fmla="*/ 100 w 161"/>
              <a:gd name="T61" fmla="*/ 90 h 160"/>
              <a:gd name="T62" fmla="*/ 110 w 161"/>
              <a:gd name="T63" fmla="*/ 98 h 160"/>
              <a:gd name="T64" fmla="*/ 113 w 161"/>
              <a:gd name="T65" fmla="*/ 98 h 160"/>
              <a:gd name="T66" fmla="*/ 134 w 161"/>
              <a:gd name="T67" fmla="*/ 76 h 160"/>
              <a:gd name="T68" fmla="*/ 134 w 161"/>
              <a:gd name="T69" fmla="*/ 72 h 160"/>
              <a:gd name="T70" fmla="*/ 128 w 161"/>
              <a:gd name="T71" fmla="*/ 58 h 160"/>
              <a:gd name="T72" fmla="*/ 139 w 161"/>
              <a:gd name="T73" fmla="*/ 58 h 160"/>
              <a:gd name="T74" fmla="*/ 139 w 161"/>
              <a:gd name="T75" fmla="*/ 58 h 160"/>
              <a:gd name="T76" fmla="*/ 140 w 161"/>
              <a:gd name="T77" fmla="*/ 58 h 160"/>
              <a:gd name="T78" fmla="*/ 158 w 161"/>
              <a:gd name="T79" fmla="*/ 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1" h="160">
                <a:moveTo>
                  <a:pt x="158" y="4"/>
                </a:moveTo>
                <a:cubicBezTo>
                  <a:pt x="158" y="2"/>
                  <a:pt x="156" y="0"/>
                  <a:pt x="155" y="0"/>
                </a:cubicBezTo>
                <a:cubicBezTo>
                  <a:pt x="112" y="0"/>
                  <a:pt x="102" y="8"/>
                  <a:pt x="102" y="8"/>
                </a:cubicBezTo>
                <a:cubicBezTo>
                  <a:pt x="100" y="10"/>
                  <a:pt x="100" y="10"/>
                  <a:pt x="100" y="10"/>
                </a:cubicBezTo>
                <a:cubicBezTo>
                  <a:pt x="96" y="20"/>
                  <a:pt x="96" y="20"/>
                  <a:pt x="96" y="20"/>
                </a:cubicBezTo>
                <a:cubicBezTo>
                  <a:pt x="91" y="13"/>
                  <a:pt x="91" y="13"/>
                  <a:pt x="91" y="13"/>
                </a:cubicBezTo>
                <a:cubicBezTo>
                  <a:pt x="89" y="12"/>
                  <a:pt x="88" y="12"/>
                  <a:pt x="88" y="12"/>
                </a:cubicBezTo>
                <a:cubicBezTo>
                  <a:pt x="67" y="15"/>
                  <a:pt x="54" y="29"/>
                  <a:pt x="54" y="29"/>
                </a:cubicBezTo>
                <a:cubicBezTo>
                  <a:pt x="54" y="31"/>
                  <a:pt x="52" y="31"/>
                  <a:pt x="52" y="31"/>
                </a:cubicBezTo>
                <a:cubicBezTo>
                  <a:pt x="49" y="55"/>
                  <a:pt x="49" y="55"/>
                  <a:pt x="49" y="55"/>
                </a:cubicBezTo>
                <a:cubicBezTo>
                  <a:pt x="46" y="50"/>
                  <a:pt x="43" y="44"/>
                  <a:pt x="43" y="44"/>
                </a:cubicBezTo>
                <a:cubicBezTo>
                  <a:pt x="43" y="42"/>
                  <a:pt x="41" y="42"/>
                  <a:pt x="41" y="42"/>
                </a:cubicBezTo>
                <a:cubicBezTo>
                  <a:pt x="40" y="42"/>
                  <a:pt x="38" y="42"/>
                  <a:pt x="38" y="44"/>
                </a:cubicBezTo>
                <a:cubicBezTo>
                  <a:pt x="37" y="45"/>
                  <a:pt x="17" y="71"/>
                  <a:pt x="29" y="93"/>
                </a:cubicBezTo>
                <a:cubicBezTo>
                  <a:pt x="19" y="108"/>
                  <a:pt x="6" y="127"/>
                  <a:pt x="3" y="130"/>
                </a:cubicBezTo>
                <a:cubicBezTo>
                  <a:pt x="3" y="132"/>
                  <a:pt x="3" y="132"/>
                  <a:pt x="3" y="132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0" y="159"/>
                  <a:pt x="1" y="160"/>
                </a:cubicBezTo>
                <a:cubicBezTo>
                  <a:pt x="1" y="160"/>
                  <a:pt x="1" y="160"/>
                  <a:pt x="3" y="160"/>
                </a:cubicBezTo>
                <a:cubicBezTo>
                  <a:pt x="5" y="160"/>
                  <a:pt x="5" y="160"/>
                  <a:pt x="5" y="160"/>
                </a:cubicBezTo>
                <a:cubicBezTo>
                  <a:pt x="24" y="143"/>
                  <a:pt x="24" y="143"/>
                  <a:pt x="24" y="143"/>
                </a:cubicBezTo>
                <a:cubicBezTo>
                  <a:pt x="25" y="143"/>
                  <a:pt x="25" y="143"/>
                  <a:pt x="25" y="143"/>
                </a:cubicBezTo>
                <a:cubicBezTo>
                  <a:pt x="30" y="135"/>
                  <a:pt x="30" y="135"/>
                  <a:pt x="30" y="135"/>
                </a:cubicBezTo>
                <a:cubicBezTo>
                  <a:pt x="35" y="128"/>
                  <a:pt x="40" y="122"/>
                  <a:pt x="44" y="114"/>
                </a:cubicBezTo>
                <a:cubicBezTo>
                  <a:pt x="44" y="114"/>
                  <a:pt x="44" y="114"/>
                  <a:pt x="44" y="114"/>
                </a:cubicBezTo>
                <a:cubicBezTo>
                  <a:pt x="65" y="87"/>
                  <a:pt x="94" y="52"/>
                  <a:pt x="139" y="24"/>
                </a:cubicBezTo>
                <a:cubicBezTo>
                  <a:pt x="142" y="29"/>
                  <a:pt x="142" y="29"/>
                  <a:pt x="142" y="29"/>
                </a:cubicBezTo>
                <a:cubicBezTo>
                  <a:pt x="99" y="56"/>
                  <a:pt x="72" y="90"/>
                  <a:pt x="49" y="119"/>
                </a:cubicBezTo>
                <a:cubicBezTo>
                  <a:pt x="72" y="130"/>
                  <a:pt x="100" y="112"/>
                  <a:pt x="102" y="111"/>
                </a:cubicBezTo>
                <a:cubicBezTo>
                  <a:pt x="102" y="111"/>
                  <a:pt x="104" y="109"/>
                  <a:pt x="102" y="108"/>
                </a:cubicBezTo>
                <a:cubicBezTo>
                  <a:pt x="100" y="90"/>
                  <a:pt x="100" y="90"/>
                  <a:pt x="100" y="90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110" y="98"/>
                  <a:pt x="112" y="98"/>
                  <a:pt x="113" y="98"/>
                </a:cubicBezTo>
                <a:cubicBezTo>
                  <a:pt x="124" y="93"/>
                  <a:pt x="134" y="76"/>
                  <a:pt x="134" y="76"/>
                </a:cubicBezTo>
                <a:cubicBezTo>
                  <a:pt x="134" y="74"/>
                  <a:pt x="134" y="72"/>
                  <a:pt x="134" y="72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39" y="58"/>
                  <a:pt x="139" y="58"/>
                  <a:pt x="139" y="58"/>
                </a:cubicBezTo>
                <a:cubicBezTo>
                  <a:pt x="139" y="58"/>
                  <a:pt x="139" y="58"/>
                  <a:pt x="139" y="58"/>
                </a:cubicBezTo>
                <a:cubicBezTo>
                  <a:pt x="140" y="58"/>
                  <a:pt x="140" y="58"/>
                  <a:pt x="140" y="58"/>
                </a:cubicBezTo>
                <a:cubicBezTo>
                  <a:pt x="161" y="44"/>
                  <a:pt x="158" y="5"/>
                  <a:pt x="158" y="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3">
            <a:extLst>
              <a:ext uri="{FF2B5EF4-FFF2-40B4-BE49-F238E27FC236}">
                <a16:creationId xmlns:a16="http://schemas.microsoft.com/office/drawing/2014/main" id="{CD0F9DDC-322C-A57A-3C79-8832602E1EE4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3025775"/>
            <a:ext cx="254000" cy="252413"/>
          </a:xfrm>
          <a:custGeom>
            <a:avLst/>
            <a:gdLst>
              <a:gd name="T0" fmla="*/ 77 w 160"/>
              <a:gd name="T1" fmla="*/ 159 h 159"/>
              <a:gd name="T2" fmla="*/ 75 w 160"/>
              <a:gd name="T3" fmla="*/ 157 h 159"/>
              <a:gd name="T4" fmla="*/ 3 w 160"/>
              <a:gd name="T5" fmla="*/ 135 h 159"/>
              <a:gd name="T6" fmla="*/ 0 w 160"/>
              <a:gd name="T7" fmla="*/ 131 h 159"/>
              <a:gd name="T8" fmla="*/ 0 w 160"/>
              <a:gd name="T9" fmla="*/ 3 h 159"/>
              <a:gd name="T10" fmla="*/ 3 w 160"/>
              <a:gd name="T11" fmla="*/ 0 h 159"/>
              <a:gd name="T12" fmla="*/ 77 w 160"/>
              <a:gd name="T13" fmla="*/ 19 h 159"/>
              <a:gd name="T14" fmla="*/ 77 w 160"/>
              <a:gd name="T15" fmla="*/ 159 h 159"/>
              <a:gd name="T16" fmla="*/ 77 w 160"/>
              <a:gd name="T17" fmla="*/ 159 h 159"/>
              <a:gd name="T18" fmla="*/ 157 w 160"/>
              <a:gd name="T19" fmla="*/ 0 h 159"/>
              <a:gd name="T20" fmla="*/ 83 w 160"/>
              <a:gd name="T21" fmla="*/ 19 h 159"/>
              <a:gd name="T22" fmla="*/ 83 w 160"/>
              <a:gd name="T23" fmla="*/ 157 h 159"/>
              <a:gd name="T24" fmla="*/ 83 w 160"/>
              <a:gd name="T25" fmla="*/ 157 h 159"/>
              <a:gd name="T26" fmla="*/ 157 w 160"/>
              <a:gd name="T27" fmla="*/ 135 h 159"/>
              <a:gd name="T28" fmla="*/ 160 w 160"/>
              <a:gd name="T29" fmla="*/ 131 h 159"/>
              <a:gd name="T30" fmla="*/ 160 w 160"/>
              <a:gd name="T31" fmla="*/ 3 h 159"/>
              <a:gd name="T32" fmla="*/ 157 w 160"/>
              <a:gd name="T33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60" h="159">
                <a:moveTo>
                  <a:pt x="77" y="159"/>
                </a:moveTo>
                <a:cubicBezTo>
                  <a:pt x="75" y="157"/>
                  <a:pt x="75" y="157"/>
                  <a:pt x="75" y="157"/>
                </a:cubicBezTo>
                <a:cubicBezTo>
                  <a:pt x="69" y="146"/>
                  <a:pt x="40" y="135"/>
                  <a:pt x="3" y="135"/>
                </a:cubicBezTo>
                <a:cubicBezTo>
                  <a:pt x="0" y="135"/>
                  <a:pt x="0" y="133"/>
                  <a:pt x="0" y="131"/>
                </a:cubicBezTo>
                <a:cubicBezTo>
                  <a:pt x="0" y="3"/>
                  <a:pt x="0" y="3"/>
                  <a:pt x="0" y="3"/>
                </a:cubicBezTo>
                <a:cubicBezTo>
                  <a:pt x="0" y="0"/>
                  <a:pt x="0" y="0"/>
                  <a:pt x="3" y="0"/>
                </a:cubicBezTo>
                <a:cubicBezTo>
                  <a:pt x="37" y="0"/>
                  <a:pt x="64" y="8"/>
                  <a:pt x="77" y="19"/>
                </a:cubicBezTo>
                <a:cubicBezTo>
                  <a:pt x="77" y="159"/>
                  <a:pt x="77" y="159"/>
                  <a:pt x="77" y="159"/>
                </a:cubicBezTo>
                <a:cubicBezTo>
                  <a:pt x="77" y="159"/>
                  <a:pt x="77" y="159"/>
                  <a:pt x="77" y="159"/>
                </a:cubicBezTo>
                <a:close/>
                <a:moveTo>
                  <a:pt x="157" y="0"/>
                </a:moveTo>
                <a:cubicBezTo>
                  <a:pt x="128" y="0"/>
                  <a:pt x="96" y="8"/>
                  <a:pt x="83" y="19"/>
                </a:cubicBezTo>
                <a:cubicBezTo>
                  <a:pt x="83" y="157"/>
                  <a:pt x="83" y="157"/>
                  <a:pt x="83" y="157"/>
                </a:cubicBezTo>
                <a:cubicBezTo>
                  <a:pt x="83" y="157"/>
                  <a:pt x="83" y="157"/>
                  <a:pt x="83" y="157"/>
                </a:cubicBezTo>
                <a:cubicBezTo>
                  <a:pt x="88" y="147"/>
                  <a:pt x="123" y="135"/>
                  <a:pt x="157" y="135"/>
                </a:cubicBezTo>
                <a:cubicBezTo>
                  <a:pt x="158" y="135"/>
                  <a:pt x="160" y="133"/>
                  <a:pt x="160" y="131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0"/>
                  <a:pt x="158" y="0"/>
                  <a:pt x="157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4">
            <a:extLst>
              <a:ext uri="{FF2B5EF4-FFF2-40B4-BE49-F238E27FC236}">
                <a16:creationId xmlns:a16="http://schemas.microsoft.com/office/drawing/2014/main" id="{47BBB2BF-2517-3D95-B4FE-02F32130957D}"/>
              </a:ext>
            </a:extLst>
          </p:cNvPr>
          <p:cNvSpPr>
            <a:spLocks noEditPoints="1"/>
          </p:cNvSpPr>
          <p:nvPr/>
        </p:nvSpPr>
        <p:spPr bwMode="auto">
          <a:xfrm>
            <a:off x="4073526" y="3575050"/>
            <a:ext cx="193675" cy="254000"/>
          </a:xfrm>
          <a:custGeom>
            <a:avLst/>
            <a:gdLst>
              <a:gd name="T0" fmla="*/ 16 w 122"/>
              <a:gd name="T1" fmla="*/ 83 h 160"/>
              <a:gd name="T2" fmla="*/ 0 w 122"/>
              <a:gd name="T3" fmla="*/ 41 h 160"/>
              <a:gd name="T4" fmla="*/ 16 w 122"/>
              <a:gd name="T5" fmla="*/ 0 h 160"/>
              <a:gd name="T6" fmla="*/ 21 w 122"/>
              <a:gd name="T7" fmla="*/ 5 h 160"/>
              <a:gd name="T8" fmla="*/ 6 w 122"/>
              <a:gd name="T9" fmla="*/ 41 h 160"/>
              <a:gd name="T10" fmla="*/ 21 w 122"/>
              <a:gd name="T11" fmla="*/ 78 h 160"/>
              <a:gd name="T12" fmla="*/ 16 w 122"/>
              <a:gd name="T13" fmla="*/ 83 h 160"/>
              <a:gd name="T14" fmla="*/ 16 w 122"/>
              <a:gd name="T15" fmla="*/ 83 h 160"/>
              <a:gd name="T16" fmla="*/ 30 w 122"/>
              <a:gd name="T17" fmla="*/ 68 h 160"/>
              <a:gd name="T18" fmla="*/ 35 w 122"/>
              <a:gd name="T19" fmla="*/ 65 h 160"/>
              <a:gd name="T20" fmla="*/ 25 w 122"/>
              <a:gd name="T21" fmla="*/ 41 h 160"/>
              <a:gd name="T22" fmla="*/ 35 w 122"/>
              <a:gd name="T23" fmla="*/ 18 h 160"/>
              <a:gd name="T24" fmla="*/ 30 w 122"/>
              <a:gd name="T25" fmla="*/ 13 h 160"/>
              <a:gd name="T26" fmla="*/ 19 w 122"/>
              <a:gd name="T27" fmla="*/ 41 h 160"/>
              <a:gd name="T28" fmla="*/ 30 w 122"/>
              <a:gd name="T29" fmla="*/ 68 h 160"/>
              <a:gd name="T30" fmla="*/ 100 w 122"/>
              <a:gd name="T31" fmla="*/ 78 h 160"/>
              <a:gd name="T32" fmla="*/ 105 w 122"/>
              <a:gd name="T33" fmla="*/ 83 h 160"/>
              <a:gd name="T34" fmla="*/ 122 w 122"/>
              <a:gd name="T35" fmla="*/ 41 h 160"/>
              <a:gd name="T36" fmla="*/ 105 w 122"/>
              <a:gd name="T37" fmla="*/ 0 h 160"/>
              <a:gd name="T38" fmla="*/ 100 w 122"/>
              <a:gd name="T39" fmla="*/ 5 h 160"/>
              <a:gd name="T40" fmla="*/ 116 w 122"/>
              <a:gd name="T41" fmla="*/ 41 h 160"/>
              <a:gd name="T42" fmla="*/ 100 w 122"/>
              <a:gd name="T43" fmla="*/ 78 h 160"/>
              <a:gd name="T44" fmla="*/ 90 w 122"/>
              <a:gd name="T45" fmla="*/ 68 h 160"/>
              <a:gd name="T46" fmla="*/ 101 w 122"/>
              <a:gd name="T47" fmla="*/ 41 h 160"/>
              <a:gd name="T48" fmla="*/ 90 w 122"/>
              <a:gd name="T49" fmla="*/ 13 h 160"/>
              <a:gd name="T50" fmla="*/ 85 w 122"/>
              <a:gd name="T51" fmla="*/ 18 h 160"/>
              <a:gd name="T52" fmla="*/ 95 w 122"/>
              <a:gd name="T53" fmla="*/ 41 h 160"/>
              <a:gd name="T54" fmla="*/ 85 w 122"/>
              <a:gd name="T55" fmla="*/ 65 h 160"/>
              <a:gd name="T56" fmla="*/ 90 w 122"/>
              <a:gd name="T57" fmla="*/ 68 h 160"/>
              <a:gd name="T58" fmla="*/ 90 w 122"/>
              <a:gd name="T59" fmla="*/ 68 h 160"/>
              <a:gd name="T60" fmla="*/ 72 w 122"/>
              <a:gd name="T61" fmla="*/ 62 h 160"/>
              <a:gd name="T62" fmla="*/ 84 w 122"/>
              <a:gd name="T63" fmla="*/ 42 h 160"/>
              <a:gd name="T64" fmla="*/ 61 w 122"/>
              <a:gd name="T65" fmla="*/ 20 h 160"/>
              <a:gd name="T66" fmla="*/ 37 w 122"/>
              <a:gd name="T67" fmla="*/ 42 h 160"/>
              <a:gd name="T68" fmla="*/ 48 w 122"/>
              <a:gd name="T69" fmla="*/ 62 h 160"/>
              <a:gd name="T70" fmla="*/ 6 w 122"/>
              <a:gd name="T71" fmla="*/ 155 h 160"/>
              <a:gd name="T72" fmla="*/ 6 w 122"/>
              <a:gd name="T73" fmla="*/ 159 h 160"/>
              <a:gd name="T74" fmla="*/ 9 w 122"/>
              <a:gd name="T75" fmla="*/ 160 h 160"/>
              <a:gd name="T76" fmla="*/ 40 w 122"/>
              <a:gd name="T77" fmla="*/ 160 h 160"/>
              <a:gd name="T78" fmla="*/ 43 w 122"/>
              <a:gd name="T79" fmla="*/ 159 h 160"/>
              <a:gd name="T80" fmla="*/ 61 w 122"/>
              <a:gd name="T81" fmla="*/ 141 h 160"/>
              <a:gd name="T82" fmla="*/ 77 w 122"/>
              <a:gd name="T83" fmla="*/ 159 h 160"/>
              <a:gd name="T84" fmla="*/ 80 w 122"/>
              <a:gd name="T85" fmla="*/ 160 h 160"/>
              <a:gd name="T86" fmla="*/ 113 w 122"/>
              <a:gd name="T87" fmla="*/ 160 h 160"/>
              <a:gd name="T88" fmla="*/ 114 w 122"/>
              <a:gd name="T89" fmla="*/ 159 h 160"/>
              <a:gd name="T90" fmla="*/ 114 w 122"/>
              <a:gd name="T91" fmla="*/ 155 h 160"/>
              <a:gd name="T92" fmla="*/ 72 w 122"/>
              <a:gd name="T93" fmla="*/ 6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22" h="160">
                <a:moveTo>
                  <a:pt x="16" y="83"/>
                </a:moveTo>
                <a:cubicBezTo>
                  <a:pt x="4" y="71"/>
                  <a:pt x="0" y="57"/>
                  <a:pt x="0" y="41"/>
                </a:cubicBezTo>
                <a:cubicBezTo>
                  <a:pt x="0" y="26"/>
                  <a:pt x="4" y="12"/>
                  <a:pt x="16" y="0"/>
                </a:cubicBezTo>
                <a:cubicBezTo>
                  <a:pt x="21" y="5"/>
                  <a:pt x="21" y="5"/>
                  <a:pt x="21" y="5"/>
                </a:cubicBezTo>
                <a:cubicBezTo>
                  <a:pt x="11" y="15"/>
                  <a:pt x="6" y="28"/>
                  <a:pt x="6" y="41"/>
                </a:cubicBezTo>
                <a:cubicBezTo>
                  <a:pt x="6" y="55"/>
                  <a:pt x="11" y="68"/>
                  <a:pt x="21" y="78"/>
                </a:cubicBezTo>
                <a:cubicBezTo>
                  <a:pt x="16" y="83"/>
                  <a:pt x="16" y="83"/>
                  <a:pt x="16" y="83"/>
                </a:cubicBezTo>
                <a:cubicBezTo>
                  <a:pt x="16" y="83"/>
                  <a:pt x="16" y="83"/>
                  <a:pt x="16" y="83"/>
                </a:cubicBezTo>
                <a:close/>
                <a:moveTo>
                  <a:pt x="30" y="68"/>
                </a:moveTo>
                <a:cubicBezTo>
                  <a:pt x="35" y="65"/>
                  <a:pt x="35" y="65"/>
                  <a:pt x="35" y="65"/>
                </a:cubicBezTo>
                <a:cubicBezTo>
                  <a:pt x="29" y="58"/>
                  <a:pt x="25" y="50"/>
                  <a:pt x="25" y="41"/>
                </a:cubicBezTo>
                <a:cubicBezTo>
                  <a:pt x="25" y="33"/>
                  <a:pt x="29" y="24"/>
                  <a:pt x="35" y="18"/>
                </a:cubicBezTo>
                <a:cubicBezTo>
                  <a:pt x="30" y="13"/>
                  <a:pt x="30" y="13"/>
                  <a:pt x="30" y="13"/>
                </a:cubicBezTo>
                <a:cubicBezTo>
                  <a:pt x="22" y="21"/>
                  <a:pt x="19" y="31"/>
                  <a:pt x="19" y="41"/>
                </a:cubicBezTo>
                <a:cubicBezTo>
                  <a:pt x="19" y="52"/>
                  <a:pt x="22" y="62"/>
                  <a:pt x="30" y="68"/>
                </a:cubicBezTo>
                <a:moveTo>
                  <a:pt x="100" y="78"/>
                </a:moveTo>
                <a:cubicBezTo>
                  <a:pt x="105" y="83"/>
                  <a:pt x="105" y="83"/>
                  <a:pt x="105" y="83"/>
                </a:cubicBezTo>
                <a:cubicBezTo>
                  <a:pt x="116" y="71"/>
                  <a:pt x="122" y="57"/>
                  <a:pt x="122" y="41"/>
                </a:cubicBezTo>
                <a:cubicBezTo>
                  <a:pt x="122" y="26"/>
                  <a:pt x="116" y="12"/>
                  <a:pt x="105" y="0"/>
                </a:cubicBezTo>
                <a:cubicBezTo>
                  <a:pt x="100" y="5"/>
                  <a:pt x="100" y="5"/>
                  <a:pt x="100" y="5"/>
                </a:cubicBezTo>
                <a:cubicBezTo>
                  <a:pt x="109" y="15"/>
                  <a:pt x="116" y="28"/>
                  <a:pt x="116" y="41"/>
                </a:cubicBezTo>
                <a:cubicBezTo>
                  <a:pt x="116" y="55"/>
                  <a:pt x="109" y="68"/>
                  <a:pt x="100" y="78"/>
                </a:cubicBezTo>
                <a:moveTo>
                  <a:pt x="90" y="68"/>
                </a:moveTo>
                <a:cubicBezTo>
                  <a:pt x="98" y="62"/>
                  <a:pt x="101" y="52"/>
                  <a:pt x="101" y="41"/>
                </a:cubicBezTo>
                <a:cubicBezTo>
                  <a:pt x="101" y="31"/>
                  <a:pt x="98" y="21"/>
                  <a:pt x="90" y="13"/>
                </a:cubicBezTo>
                <a:cubicBezTo>
                  <a:pt x="85" y="18"/>
                  <a:pt x="85" y="18"/>
                  <a:pt x="85" y="18"/>
                </a:cubicBezTo>
                <a:cubicBezTo>
                  <a:pt x="92" y="24"/>
                  <a:pt x="95" y="33"/>
                  <a:pt x="95" y="41"/>
                </a:cubicBezTo>
                <a:cubicBezTo>
                  <a:pt x="95" y="50"/>
                  <a:pt x="92" y="58"/>
                  <a:pt x="85" y="65"/>
                </a:cubicBezTo>
                <a:cubicBezTo>
                  <a:pt x="90" y="68"/>
                  <a:pt x="90" y="68"/>
                  <a:pt x="90" y="68"/>
                </a:cubicBezTo>
                <a:cubicBezTo>
                  <a:pt x="90" y="68"/>
                  <a:pt x="90" y="68"/>
                  <a:pt x="90" y="68"/>
                </a:cubicBezTo>
                <a:close/>
                <a:moveTo>
                  <a:pt x="72" y="62"/>
                </a:moveTo>
                <a:cubicBezTo>
                  <a:pt x="79" y="58"/>
                  <a:pt x="84" y="50"/>
                  <a:pt x="84" y="42"/>
                </a:cubicBezTo>
                <a:cubicBezTo>
                  <a:pt x="84" y="29"/>
                  <a:pt x="72" y="20"/>
                  <a:pt x="61" y="20"/>
                </a:cubicBezTo>
                <a:cubicBezTo>
                  <a:pt x="48" y="20"/>
                  <a:pt x="37" y="29"/>
                  <a:pt x="37" y="42"/>
                </a:cubicBezTo>
                <a:cubicBezTo>
                  <a:pt x="37" y="50"/>
                  <a:pt x="42" y="58"/>
                  <a:pt x="48" y="62"/>
                </a:cubicBezTo>
                <a:cubicBezTo>
                  <a:pt x="45" y="75"/>
                  <a:pt x="32" y="112"/>
                  <a:pt x="6" y="155"/>
                </a:cubicBezTo>
                <a:cubicBezTo>
                  <a:pt x="4" y="157"/>
                  <a:pt x="4" y="159"/>
                  <a:pt x="6" y="159"/>
                </a:cubicBezTo>
                <a:cubicBezTo>
                  <a:pt x="6" y="160"/>
                  <a:pt x="8" y="160"/>
                  <a:pt x="9" y="160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2" y="160"/>
                  <a:pt x="43" y="160"/>
                  <a:pt x="43" y="159"/>
                </a:cubicBezTo>
                <a:cubicBezTo>
                  <a:pt x="45" y="157"/>
                  <a:pt x="46" y="141"/>
                  <a:pt x="61" y="141"/>
                </a:cubicBezTo>
                <a:cubicBezTo>
                  <a:pt x="74" y="141"/>
                  <a:pt x="77" y="157"/>
                  <a:pt x="77" y="159"/>
                </a:cubicBezTo>
                <a:cubicBezTo>
                  <a:pt x="77" y="160"/>
                  <a:pt x="79" y="160"/>
                  <a:pt x="80" y="160"/>
                </a:cubicBezTo>
                <a:cubicBezTo>
                  <a:pt x="113" y="160"/>
                  <a:pt x="113" y="160"/>
                  <a:pt x="113" y="160"/>
                </a:cubicBezTo>
                <a:cubicBezTo>
                  <a:pt x="113" y="160"/>
                  <a:pt x="114" y="160"/>
                  <a:pt x="114" y="159"/>
                </a:cubicBezTo>
                <a:cubicBezTo>
                  <a:pt x="116" y="159"/>
                  <a:pt x="116" y="157"/>
                  <a:pt x="114" y="155"/>
                </a:cubicBezTo>
                <a:cubicBezTo>
                  <a:pt x="88" y="112"/>
                  <a:pt x="75" y="75"/>
                  <a:pt x="72" y="6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35">
            <a:extLst>
              <a:ext uri="{FF2B5EF4-FFF2-40B4-BE49-F238E27FC236}">
                <a16:creationId xmlns:a16="http://schemas.microsoft.com/office/drawing/2014/main" id="{EC3AEF3B-CE2E-35C1-A5CE-AC74E04BC573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4125913"/>
            <a:ext cx="254000" cy="254000"/>
          </a:xfrm>
          <a:custGeom>
            <a:avLst/>
            <a:gdLst>
              <a:gd name="T0" fmla="*/ 160 w 160"/>
              <a:gd name="T1" fmla="*/ 110 h 160"/>
              <a:gd name="T2" fmla="*/ 155 w 160"/>
              <a:gd name="T3" fmla="*/ 117 h 160"/>
              <a:gd name="T4" fmla="*/ 86 w 160"/>
              <a:gd name="T5" fmla="*/ 158 h 160"/>
              <a:gd name="T6" fmla="*/ 80 w 160"/>
              <a:gd name="T7" fmla="*/ 160 h 160"/>
              <a:gd name="T8" fmla="*/ 72 w 160"/>
              <a:gd name="T9" fmla="*/ 158 h 160"/>
              <a:gd name="T10" fmla="*/ 3 w 160"/>
              <a:gd name="T11" fmla="*/ 117 h 160"/>
              <a:gd name="T12" fmla="*/ 0 w 160"/>
              <a:gd name="T13" fmla="*/ 110 h 160"/>
              <a:gd name="T14" fmla="*/ 3 w 160"/>
              <a:gd name="T15" fmla="*/ 105 h 160"/>
              <a:gd name="T16" fmla="*/ 11 w 160"/>
              <a:gd name="T17" fmla="*/ 101 h 160"/>
              <a:gd name="T18" fmla="*/ 69 w 160"/>
              <a:gd name="T19" fmla="*/ 134 h 160"/>
              <a:gd name="T20" fmla="*/ 80 w 160"/>
              <a:gd name="T21" fmla="*/ 137 h 160"/>
              <a:gd name="T22" fmla="*/ 90 w 160"/>
              <a:gd name="T23" fmla="*/ 134 h 160"/>
              <a:gd name="T24" fmla="*/ 149 w 160"/>
              <a:gd name="T25" fmla="*/ 101 h 160"/>
              <a:gd name="T26" fmla="*/ 155 w 160"/>
              <a:gd name="T27" fmla="*/ 105 h 160"/>
              <a:gd name="T28" fmla="*/ 160 w 160"/>
              <a:gd name="T29" fmla="*/ 110 h 160"/>
              <a:gd name="T30" fmla="*/ 3 w 160"/>
              <a:gd name="T31" fmla="*/ 57 h 160"/>
              <a:gd name="T32" fmla="*/ 72 w 160"/>
              <a:gd name="T33" fmla="*/ 99 h 160"/>
              <a:gd name="T34" fmla="*/ 80 w 160"/>
              <a:gd name="T35" fmla="*/ 101 h 160"/>
              <a:gd name="T36" fmla="*/ 86 w 160"/>
              <a:gd name="T37" fmla="*/ 99 h 160"/>
              <a:gd name="T38" fmla="*/ 155 w 160"/>
              <a:gd name="T39" fmla="*/ 57 h 160"/>
              <a:gd name="T40" fmla="*/ 160 w 160"/>
              <a:gd name="T41" fmla="*/ 51 h 160"/>
              <a:gd name="T42" fmla="*/ 155 w 160"/>
              <a:gd name="T43" fmla="*/ 45 h 160"/>
              <a:gd name="T44" fmla="*/ 86 w 160"/>
              <a:gd name="T45" fmla="*/ 1 h 160"/>
              <a:gd name="T46" fmla="*/ 72 w 160"/>
              <a:gd name="T47" fmla="*/ 1 h 160"/>
              <a:gd name="T48" fmla="*/ 3 w 160"/>
              <a:gd name="T49" fmla="*/ 45 h 160"/>
              <a:gd name="T50" fmla="*/ 0 w 160"/>
              <a:gd name="T51" fmla="*/ 51 h 160"/>
              <a:gd name="T52" fmla="*/ 3 w 160"/>
              <a:gd name="T53" fmla="*/ 57 h 160"/>
              <a:gd name="T54" fmla="*/ 3 w 160"/>
              <a:gd name="T55" fmla="*/ 86 h 160"/>
              <a:gd name="T56" fmla="*/ 72 w 160"/>
              <a:gd name="T57" fmla="*/ 128 h 160"/>
              <a:gd name="T58" fmla="*/ 80 w 160"/>
              <a:gd name="T59" fmla="*/ 129 h 160"/>
              <a:gd name="T60" fmla="*/ 86 w 160"/>
              <a:gd name="T61" fmla="*/ 128 h 160"/>
              <a:gd name="T62" fmla="*/ 155 w 160"/>
              <a:gd name="T63" fmla="*/ 86 h 160"/>
              <a:gd name="T64" fmla="*/ 160 w 160"/>
              <a:gd name="T65" fmla="*/ 81 h 160"/>
              <a:gd name="T66" fmla="*/ 155 w 160"/>
              <a:gd name="T67" fmla="*/ 75 h 160"/>
              <a:gd name="T68" fmla="*/ 149 w 160"/>
              <a:gd name="T69" fmla="*/ 70 h 160"/>
              <a:gd name="T70" fmla="*/ 90 w 160"/>
              <a:gd name="T71" fmla="*/ 105 h 160"/>
              <a:gd name="T72" fmla="*/ 80 w 160"/>
              <a:gd name="T73" fmla="*/ 109 h 160"/>
              <a:gd name="T74" fmla="*/ 69 w 160"/>
              <a:gd name="T75" fmla="*/ 105 h 160"/>
              <a:gd name="T76" fmla="*/ 10 w 160"/>
              <a:gd name="T77" fmla="*/ 70 h 160"/>
              <a:gd name="T78" fmla="*/ 3 w 160"/>
              <a:gd name="T79" fmla="*/ 75 h 160"/>
              <a:gd name="T80" fmla="*/ 0 w 160"/>
              <a:gd name="T81" fmla="*/ 80 h 160"/>
              <a:gd name="T82" fmla="*/ 3 w 160"/>
              <a:gd name="T83" fmla="*/ 8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60">
                <a:moveTo>
                  <a:pt x="160" y="110"/>
                </a:moveTo>
                <a:cubicBezTo>
                  <a:pt x="160" y="113"/>
                  <a:pt x="158" y="115"/>
                  <a:pt x="155" y="117"/>
                </a:cubicBezTo>
                <a:cubicBezTo>
                  <a:pt x="86" y="158"/>
                  <a:pt x="86" y="158"/>
                  <a:pt x="86" y="158"/>
                </a:cubicBezTo>
                <a:cubicBezTo>
                  <a:pt x="85" y="160"/>
                  <a:pt x="82" y="160"/>
                  <a:pt x="80" y="160"/>
                </a:cubicBezTo>
                <a:cubicBezTo>
                  <a:pt x="77" y="160"/>
                  <a:pt x="74" y="160"/>
                  <a:pt x="72" y="158"/>
                </a:cubicBezTo>
                <a:cubicBezTo>
                  <a:pt x="3" y="117"/>
                  <a:pt x="3" y="117"/>
                  <a:pt x="3" y="117"/>
                </a:cubicBezTo>
                <a:cubicBezTo>
                  <a:pt x="0" y="115"/>
                  <a:pt x="0" y="113"/>
                  <a:pt x="0" y="110"/>
                </a:cubicBezTo>
                <a:cubicBezTo>
                  <a:pt x="0" y="109"/>
                  <a:pt x="2" y="105"/>
                  <a:pt x="3" y="105"/>
                </a:cubicBezTo>
                <a:cubicBezTo>
                  <a:pt x="11" y="101"/>
                  <a:pt x="11" y="101"/>
                  <a:pt x="11" y="101"/>
                </a:cubicBezTo>
                <a:cubicBezTo>
                  <a:pt x="69" y="134"/>
                  <a:pt x="69" y="134"/>
                  <a:pt x="69" y="134"/>
                </a:cubicBezTo>
                <a:cubicBezTo>
                  <a:pt x="72" y="137"/>
                  <a:pt x="75" y="137"/>
                  <a:pt x="80" y="137"/>
                </a:cubicBezTo>
                <a:cubicBezTo>
                  <a:pt x="83" y="137"/>
                  <a:pt x="86" y="137"/>
                  <a:pt x="90" y="134"/>
                </a:cubicBezTo>
                <a:cubicBezTo>
                  <a:pt x="149" y="101"/>
                  <a:pt x="149" y="101"/>
                  <a:pt x="149" y="101"/>
                </a:cubicBezTo>
                <a:cubicBezTo>
                  <a:pt x="155" y="105"/>
                  <a:pt x="155" y="105"/>
                  <a:pt x="155" y="105"/>
                </a:cubicBezTo>
                <a:cubicBezTo>
                  <a:pt x="158" y="105"/>
                  <a:pt x="160" y="109"/>
                  <a:pt x="160" y="110"/>
                </a:cubicBezTo>
                <a:moveTo>
                  <a:pt x="3" y="57"/>
                </a:moveTo>
                <a:cubicBezTo>
                  <a:pt x="72" y="99"/>
                  <a:pt x="72" y="99"/>
                  <a:pt x="72" y="99"/>
                </a:cubicBezTo>
                <a:cubicBezTo>
                  <a:pt x="74" y="99"/>
                  <a:pt x="77" y="101"/>
                  <a:pt x="80" y="101"/>
                </a:cubicBezTo>
                <a:cubicBezTo>
                  <a:pt x="82" y="101"/>
                  <a:pt x="85" y="99"/>
                  <a:pt x="86" y="99"/>
                </a:cubicBezTo>
                <a:cubicBezTo>
                  <a:pt x="155" y="57"/>
                  <a:pt x="155" y="57"/>
                  <a:pt x="155" y="57"/>
                </a:cubicBezTo>
                <a:cubicBezTo>
                  <a:pt x="158" y="56"/>
                  <a:pt x="160" y="53"/>
                  <a:pt x="160" y="51"/>
                </a:cubicBezTo>
                <a:cubicBezTo>
                  <a:pt x="160" y="48"/>
                  <a:pt x="158" y="46"/>
                  <a:pt x="155" y="45"/>
                </a:cubicBezTo>
                <a:cubicBezTo>
                  <a:pt x="86" y="1"/>
                  <a:pt x="86" y="1"/>
                  <a:pt x="86" y="1"/>
                </a:cubicBezTo>
                <a:cubicBezTo>
                  <a:pt x="82" y="0"/>
                  <a:pt x="77" y="0"/>
                  <a:pt x="72" y="1"/>
                </a:cubicBezTo>
                <a:cubicBezTo>
                  <a:pt x="3" y="45"/>
                  <a:pt x="3" y="45"/>
                  <a:pt x="3" y="45"/>
                </a:cubicBezTo>
                <a:cubicBezTo>
                  <a:pt x="0" y="46"/>
                  <a:pt x="0" y="48"/>
                  <a:pt x="0" y="51"/>
                </a:cubicBezTo>
                <a:cubicBezTo>
                  <a:pt x="0" y="53"/>
                  <a:pt x="0" y="56"/>
                  <a:pt x="3" y="57"/>
                </a:cubicBezTo>
                <a:moveTo>
                  <a:pt x="3" y="86"/>
                </a:moveTo>
                <a:cubicBezTo>
                  <a:pt x="72" y="128"/>
                  <a:pt x="72" y="128"/>
                  <a:pt x="72" y="128"/>
                </a:cubicBezTo>
                <a:cubicBezTo>
                  <a:pt x="74" y="129"/>
                  <a:pt x="77" y="129"/>
                  <a:pt x="80" y="129"/>
                </a:cubicBezTo>
                <a:cubicBezTo>
                  <a:pt x="82" y="129"/>
                  <a:pt x="85" y="129"/>
                  <a:pt x="86" y="128"/>
                </a:cubicBezTo>
                <a:cubicBezTo>
                  <a:pt x="155" y="86"/>
                  <a:pt x="155" y="86"/>
                  <a:pt x="155" y="86"/>
                </a:cubicBezTo>
                <a:cubicBezTo>
                  <a:pt x="158" y="85"/>
                  <a:pt x="160" y="83"/>
                  <a:pt x="160" y="81"/>
                </a:cubicBezTo>
                <a:cubicBezTo>
                  <a:pt x="160" y="78"/>
                  <a:pt x="158" y="77"/>
                  <a:pt x="155" y="75"/>
                </a:cubicBezTo>
                <a:cubicBezTo>
                  <a:pt x="149" y="70"/>
                  <a:pt x="149" y="70"/>
                  <a:pt x="149" y="70"/>
                </a:cubicBezTo>
                <a:cubicBezTo>
                  <a:pt x="90" y="105"/>
                  <a:pt x="90" y="105"/>
                  <a:pt x="90" y="105"/>
                </a:cubicBezTo>
                <a:cubicBezTo>
                  <a:pt x="86" y="107"/>
                  <a:pt x="83" y="109"/>
                  <a:pt x="80" y="109"/>
                </a:cubicBezTo>
                <a:cubicBezTo>
                  <a:pt x="75" y="109"/>
                  <a:pt x="72" y="107"/>
                  <a:pt x="69" y="105"/>
                </a:cubicBezTo>
                <a:cubicBezTo>
                  <a:pt x="10" y="70"/>
                  <a:pt x="10" y="70"/>
                  <a:pt x="10" y="70"/>
                </a:cubicBezTo>
                <a:cubicBezTo>
                  <a:pt x="3" y="75"/>
                  <a:pt x="3" y="75"/>
                  <a:pt x="3" y="75"/>
                </a:cubicBezTo>
                <a:cubicBezTo>
                  <a:pt x="0" y="77"/>
                  <a:pt x="0" y="78"/>
                  <a:pt x="0" y="80"/>
                </a:cubicBezTo>
                <a:cubicBezTo>
                  <a:pt x="0" y="83"/>
                  <a:pt x="0" y="85"/>
                  <a:pt x="3" y="8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36">
            <a:extLst>
              <a:ext uri="{FF2B5EF4-FFF2-40B4-BE49-F238E27FC236}">
                <a16:creationId xmlns:a16="http://schemas.microsoft.com/office/drawing/2014/main" id="{4883E5C7-BCDA-7A77-F1CC-C19401647DE6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4676775"/>
            <a:ext cx="254000" cy="254000"/>
          </a:xfrm>
          <a:custGeom>
            <a:avLst/>
            <a:gdLst>
              <a:gd name="T0" fmla="*/ 157 w 160"/>
              <a:gd name="T1" fmla="*/ 36 h 160"/>
              <a:gd name="T2" fmla="*/ 136 w 160"/>
              <a:gd name="T3" fmla="*/ 2 h 160"/>
              <a:gd name="T4" fmla="*/ 133 w 160"/>
              <a:gd name="T5" fmla="*/ 0 h 160"/>
              <a:gd name="T6" fmla="*/ 26 w 160"/>
              <a:gd name="T7" fmla="*/ 0 h 160"/>
              <a:gd name="T8" fmla="*/ 24 w 160"/>
              <a:gd name="T9" fmla="*/ 2 h 160"/>
              <a:gd name="T10" fmla="*/ 3 w 160"/>
              <a:gd name="T11" fmla="*/ 36 h 160"/>
              <a:gd name="T12" fmla="*/ 0 w 160"/>
              <a:gd name="T13" fmla="*/ 47 h 160"/>
              <a:gd name="T14" fmla="*/ 0 w 160"/>
              <a:gd name="T15" fmla="*/ 52 h 160"/>
              <a:gd name="T16" fmla="*/ 13 w 160"/>
              <a:gd name="T17" fmla="*/ 69 h 160"/>
              <a:gd name="T18" fmla="*/ 13 w 160"/>
              <a:gd name="T19" fmla="*/ 152 h 160"/>
              <a:gd name="T20" fmla="*/ 21 w 160"/>
              <a:gd name="T21" fmla="*/ 160 h 160"/>
              <a:gd name="T22" fmla="*/ 138 w 160"/>
              <a:gd name="T23" fmla="*/ 160 h 160"/>
              <a:gd name="T24" fmla="*/ 147 w 160"/>
              <a:gd name="T25" fmla="*/ 152 h 160"/>
              <a:gd name="T26" fmla="*/ 147 w 160"/>
              <a:gd name="T27" fmla="*/ 69 h 160"/>
              <a:gd name="T28" fmla="*/ 160 w 160"/>
              <a:gd name="T29" fmla="*/ 52 h 160"/>
              <a:gd name="T30" fmla="*/ 160 w 160"/>
              <a:gd name="T31" fmla="*/ 47 h 160"/>
              <a:gd name="T32" fmla="*/ 157 w 160"/>
              <a:gd name="T33" fmla="*/ 36 h 160"/>
              <a:gd name="T34" fmla="*/ 141 w 160"/>
              <a:gd name="T35" fmla="*/ 122 h 160"/>
              <a:gd name="T36" fmla="*/ 19 w 160"/>
              <a:gd name="T37" fmla="*/ 122 h 160"/>
              <a:gd name="T38" fmla="*/ 19 w 160"/>
              <a:gd name="T39" fmla="*/ 71 h 160"/>
              <a:gd name="T40" fmla="*/ 34 w 160"/>
              <a:gd name="T41" fmla="*/ 63 h 160"/>
              <a:gd name="T42" fmla="*/ 48 w 160"/>
              <a:gd name="T43" fmla="*/ 71 h 160"/>
              <a:gd name="T44" fmla="*/ 64 w 160"/>
              <a:gd name="T45" fmla="*/ 63 h 160"/>
              <a:gd name="T46" fmla="*/ 80 w 160"/>
              <a:gd name="T47" fmla="*/ 71 h 160"/>
              <a:gd name="T48" fmla="*/ 94 w 160"/>
              <a:gd name="T49" fmla="*/ 63 h 160"/>
              <a:gd name="T50" fmla="*/ 110 w 160"/>
              <a:gd name="T51" fmla="*/ 71 h 160"/>
              <a:gd name="T52" fmla="*/ 125 w 160"/>
              <a:gd name="T53" fmla="*/ 63 h 160"/>
              <a:gd name="T54" fmla="*/ 141 w 160"/>
              <a:gd name="T55" fmla="*/ 71 h 160"/>
              <a:gd name="T56" fmla="*/ 141 w 160"/>
              <a:gd name="T57" fmla="*/ 122 h 160"/>
              <a:gd name="T58" fmla="*/ 141 w 160"/>
              <a:gd name="T59" fmla="*/ 1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0" h="160">
                <a:moveTo>
                  <a:pt x="157" y="36"/>
                </a:moveTo>
                <a:cubicBezTo>
                  <a:pt x="136" y="2"/>
                  <a:pt x="136" y="2"/>
                  <a:pt x="136" y="2"/>
                </a:cubicBezTo>
                <a:cubicBezTo>
                  <a:pt x="134" y="0"/>
                  <a:pt x="134" y="0"/>
                  <a:pt x="133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24" y="0"/>
                  <a:pt x="24" y="2"/>
                </a:cubicBezTo>
                <a:cubicBezTo>
                  <a:pt x="3" y="36"/>
                  <a:pt x="3" y="36"/>
                  <a:pt x="3" y="36"/>
                </a:cubicBezTo>
                <a:cubicBezTo>
                  <a:pt x="2" y="39"/>
                  <a:pt x="0" y="44"/>
                  <a:pt x="0" y="47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60"/>
                  <a:pt x="5" y="68"/>
                  <a:pt x="13" y="69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13" y="157"/>
                  <a:pt x="16" y="160"/>
                  <a:pt x="21" y="160"/>
                </a:cubicBezTo>
                <a:cubicBezTo>
                  <a:pt x="138" y="160"/>
                  <a:pt x="138" y="160"/>
                  <a:pt x="138" y="160"/>
                </a:cubicBezTo>
                <a:cubicBezTo>
                  <a:pt x="142" y="160"/>
                  <a:pt x="147" y="157"/>
                  <a:pt x="147" y="152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54" y="68"/>
                  <a:pt x="160" y="60"/>
                  <a:pt x="160" y="52"/>
                </a:cubicBezTo>
                <a:cubicBezTo>
                  <a:pt x="160" y="47"/>
                  <a:pt x="160" y="47"/>
                  <a:pt x="160" y="47"/>
                </a:cubicBezTo>
                <a:cubicBezTo>
                  <a:pt x="160" y="44"/>
                  <a:pt x="158" y="39"/>
                  <a:pt x="157" y="36"/>
                </a:cubicBezTo>
                <a:moveTo>
                  <a:pt x="141" y="122"/>
                </a:moveTo>
                <a:cubicBezTo>
                  <a:pt x="19" y="122"/>
                  <a:pt x="19" y="122"/>
                  <a:pt x="19" y="122"/>
                </a:cubicBezTo>
                <a:cubicBezTo>
                  <a:pt x="19" y="71"/>
                  <a:pt x="19" y="71"/>
                  <a:pt x="19" y="71"/>
                </a:cubicBezTo>
                <a:cubicBezTo>
                  <a:pt x="24" y="71"/>
                  <a:pt x="30" y="68"/>
                  <a:pt x="34" y="63"/>
                </a:cubicBezTo>
                <a:cubicBezTo>
                  <a:pt x="37" y="68"/>
                  <a:pt x="43" y="71"/>
                  <a:pt x="48" y="71"/>
                </a:cubicBezTo>
                <a:cubicBezTo>
                  <a:pt x="54" y="71"/>
                  <a:pt x="61" y="68"/>
                  <a:pt x="64" y="63"/>
                </a:cubicBezTo>
                <a:cubicBezTo>
                  <a:pt x="67" y="68"/>
                  <a:pt x="74" y="71"/>
                  <a:pt x="80" y="71"/>
                </a:cubicBezTo>
                <a:cubicBezTo>
                  <a:pt x="85" y="71"/>
                  <a:pt x="91" y="68"/>
                  <a:pt x="94" y="63"/>
                </a:cubicBezTo>
                <a:cubicBezTo>
                  <a:pt x="98" y="68"/>
                  <a:pt x="104" y="71"/>
                  <a:pt x="110" y="71"/>
                </a:cubicBezTo>
                <a:cubicBezTo>
                  <a:pt x="115" y="71"/>
                  <a:pt x="122" y="68"/>
                  <a:pt x="125" y="63"/>
                </a:cubicBezTo>
                <a:cubicBezTo>
                  <a:pt x="128" y="68"/>
                  <a:pt x="134" y="71"/>
                  <a:pt x="141" y="71"/>
                </a:cubicBezTo>
                <a:cubicBezTo>
                  <a:pt x="141" y="122"/>
                  <a:pt x="141" y="122"/>
                  <a:pt x="141" y="122"/>
                </a:cubicBezTo>
                <a:cubicBezTo>
                  <a:pt x="141" y="122"/>
                  <a:pt x="141" y="122"/>
                  <a:pt x="141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37">
            <a:extLst>
              <a:ext uri="{FF2B5EF4-FFF2-40B4-BE49-F238E27FC236}">
                <a16:creationId xmlns:a16="http://schemas.microsoft.com/office/drawing/2014/main" id="{2C345E08-CBD3-4E8D-C6B7-B10C1C6E90D4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4676775"/>
            <a:ext cx="254000" cy="254000"/>
          </a:xfrm>
          <a:custGeom>
            <a:avLst/>
            <a:gdLst>
              <a:gd name="T0" fmla="*/ 122 w 160"/>
              <a:gd name="T1" fmla="*/ 80 h 160"/>
              <a:gd name="T2" fmla="*/ 80 w 160"/>
              <a:gd name="T3" fmla="*/ 122 h 160"/>
              <a:gd name="T4" fmla="*/ 39 w 160"/>
              <a:gd name="T5" fmla="*/ 80 h 160"/>
              <a:gd name="T6" fmla="*/ 80 w 160"/>
              <a:gd name="T7" fmla="*/ 39 h 160"/>
              <a:gd name="T8" fmla="*/ 122 w 160"/>
              <a:gd name="T9" fmla="*/ 80 h 160"/>
              <a:gd name="T10" fmla="*/ 83 w 160"/>
              <a:gd name="T11" fmla="*/ 0 h 160"/>
              <a:gd name="T12" fmla="*/ 77 w 160"/>
              <a:gd name="T13" fmla="*/ 0 h 160"/>
              <a:gd name="T14" fmla="*/ 77 w 160"/>
              <a:gd name="T15" fmla="*/ 26 h 160"/>
              <a:gd name="T16" fmla="*/ 83 w 160"/>
              <a:gd name="T17" fmla="*/ 26 h 160"/>
              <a:gd name="T18" fmla="*/ 83 w 160"/>
              <a:gd name="T19" fmla="*/ 0 h 160"/>
              <a:gd name="T20" fmla="*/ 83 w 160"/>
              <a:gd name="T21" fmla="*/ 0 h 160"/>
              <a:gd name="T22" fmla="*/ 138 w 160"/>
              <a:gd name="T23" fmla="*/ 26 h 160"/>
              <a:gd name="T24" fmla="*/ 135 w 160"/>
              <a:gd name="T25" fmla="*/ 21 h 160"/>
              <a:gd name="T26" fmla="*/ 115 w 160"/>
              <a:gd name="T27" fmla="*/ 40 h 160"/>
              <a:gd name="T28" fmla="*/ 120 w 160"/>
              <a:gd name="T29" fmla="*/ 44 h 160"/>
              <a:gd name="T30" fmla="*/ 138 w 160"/>
              <a:gd name="T31" fmla="*/ 26 h 160"/>
              <a:gd name="T32" fmla="*/ 138 w 160"/>
              <a:gd name="T33" fmla="*/ 26 h 160"/>
              <a:gd name="T34" fmla="*/ 135 w 160"/>
              <a:gd name="T35" fmla="*/ 84 h 160"/>
              <a:gd name="T36" fmla="*/ 160 w 160"/>
              <a:gd name="T37" fmla="*/ 84 h 160"/>
              <a:gd name="T38" fmla="*/ 160 w 160"/>
              <a:gd name="T39" fmla="*/ 77 h 160"/>
              <a:gd name="T40" fmla="*/ 135 w 160"/>
              <a:gd name="T41" fmla="*/ 77 h 160"/>
              <a:gd name="T42" fmla="*/ 135 w 160"/>
              <a:gd name="T43" fmla="*/ 84 h 160"/>
              <a:gd name="T44" fmla="*/ 135 w 160"/>
              <a:gd name="T45" fmla="*/ 84 h 160"/>
              <a:gd name="T46" fmla="*/ 115 w 160"/>
              <a:gd name="T47" fmla="*/ 120 h 160"/>
              <a:gd name="T48" fmla="*/ 135 w 160"/>
              <a:gd name="T49" fmla="*/ 140 h 160"/>
              <a:gd name="T50" fmla="*/ 138 w 160"/>
              <a:gd name="T51" fmla="*/ 135 h 160"/>
              <a:gd name="T52" fmla="*/ 120 w 160"/>
              <a:gd name="T53" fmla="*/ 117 h 160"/>
              <a:gd name="T54" fmla="*/ 115 w 160"/>
              <a:gd name="T55" fmla="*/ 120 h 160"/>
              <a:gd name="T56" fmla="*/ 115 w 160"/>
              <a:gd name="T57" fmla="*/ 120 h 160"/>
              <a:gd name="T58" fmla="*/ 77 w 160"/>
              <a:gd name="T59" fmla="*/ 160 h 160"/>
              <a:gd name="T60" fmla="*/ 83 w 160"/>
              <a:gd name="T61" fmla="*/ 160 h 160"/>
              <a:gd name="T62" fmla="*/ 83 w 160"/>
              <a:gd name="T63" fmla="*/ 135 h 160"/>
              <a:gd name="T64" fmla="*/ 77 w 160"/>
              <a:gd name="T65" fmla="*/ 135 h 160"/>
              <a:gd name="T66" fmla="*/ 77 w 160"/>
              <a:gd name="T67" fmla="*/ 160 h 160"/>
              <a:gd name="T68" fmla="*/ 77 w 160"/>
              <a:gd name="T69" fmla="*/ 160 h 160"/>
              <a:gd name="T70" fmla="*/ 21 w 160"/>
              <a:gd name="T71" fmla="*/ 135 h 160"/>
              <a:gd name="T72" fmla="*/ 26 w 160"/>
              <a:gd name="T73" fmla="*/ 140 h 160"/>
              <a:gd name="T74" fmla="*/ 43 w 160"/>
              <a:gd name="T75" fmla="*/ 120 h 160"/>
              <a:gd name="T76" fmla="*/ 39 w 160"/>
              <a:gd name="T77" fmla="*/ 117 h 160"/>
              <a:gd name="T78" fmla="*/ 21 w 160"/>
              <a:gd name="T79" fmla="*/ 135 h 160"/>
              <a:gd name="T80" fmla="*/ 21 w 160"/>
              <a:gd name="T81" fmla="*/ 135 h 160"/>
              <a:gd name="T82" fmla="*/ 26 w 160"/>
              <a:gd name="T83" fmla="*/ 77 h 160"/>
              <a:gd name="T84" fmla="*/ 0 w 160"/>
              <a:gd name="T85" fmla="*/ 77 h 160"/>
              <a:gd name="T86" fmla="*/ 0 w 160"/>
              <a:gd name="T87" fmla="*/ 84 h 160"/>
              <a:gd name="T88" fmla="*/ 26 w 160"/>
              <a:gd name="T89" fmla="*/ 84 h 160"/>
              <a:gd name="T90" fmla="*/ 26 w 160"/>
              <a:gd name="T91" fmla="*/ 77 h 160"/>
              <a:gd name="T92" fmla="*/ 26 w 160"/>
              <a:gd name="T93" fmla="*/ 77 h 160"/>
              <a:gd name="T94" fmla="*/ 43 w 160"/>
              <a:gd name="T95" fmla="*/ 40 h 160"/>
              <a:gd name="T96" fmla="*/ 26 w 160"/>
              <a:gd name="T97" fmla="*/ 21 h 160"/>
              <a:gd name="T98" fmla="*/ 21 w 160"/>
              <a:gd name="T99" fmla="*/ 26 h 160"/>
              <a:gd name="T100" fmla="*/ 39 w 160"/>
              <a:gd name="T101" fmla="*/ 44 h 160"/>
              <a:gd name="T102" fmla="*/ 43 w 160"/>
              <a:gd name="T103" fmla="*/ 40 h 160"/>
              <a:gd name="T104" fmla="*/ 43 w 160"/>
              <a:gd name="T105" fmla="*/ 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60">
                <a:moveTo>
                  <a:pt x="122" y="80"/>
                </a:moveTo>
                <a:cubicBezTo>
                  <a:pt x="122" y="103"/>
                  <a:pt x="103" y="122"/>
                  <a:pt x="80" y="122"/>
                </a:cubicBezTo>
                <a:cubicBezTo>
                  <a:pt x="56" y="122"/>
                  <a:pt x="39" y="103"/>
                  <a:pt x="39" y="80"/>
                </a:cubicBezTo>
                <a:cubicBezTo>
                  <a:pt x="39" y="58"/>
                  <a:pt x="56" y="39"/>
                  <a:pt x="80" y="39"/>
                </a:cubicBezTo>
                <a:cubicBezTo>
                  <a:pt x="103" y="39"/>
                  <a:pt x="122" y="58"/>
                  <a:pt x="122" y="80"/>
                </a:cubicBezTo>
                <a:moveTo>
                  <a:pt x="83" y="0"/>
                </a:moveTo>
                <a:cubicBezTo>
                  <a:pt x="77" y="0"/>
                  <a:pt x="77" y="0"/>
                  <a:pt x="77" y="0"/>
                </a:cubicBezTo>
                <a:cubicBezTo>
                  <a:pt x="77" y="26"/>
                  <a:pt x="77" y="26"/>
                  <a:pt x="77" y="26"/>
                </a:cubicBezTo>
                <a:cubicBezTo>
                  <a:pt x="83" y="26"/>
                  <a:pt x="83" y="26"/>
                  <a:pt x="83" y="26"/>
                </a:cubicBezTo>
                <a:cubicBezTo>
                  <a:pt x="83" y="0"/>
                  <a:pt x="83" y="0"/>
                  <a:pt x="83" y="0"/>
                </a:cubicBezTo>
                <a:cubicBezTo>
                  <a:pt x="83" y="0"/>
                  <a:pt x="83" y="0"/>
                  <a:pt x="83" y="0"/>
                </a:cubicBezTo>
                <a:close/>
                <a:moveTo>
                  <a:pt x="138" y="26"/>
                </a:moveTo>
                <a:cubicBezTo>
                  <a:pt x="135" y="21"/>
                  <a:pt x="135" y="21"/>
                  <a:pt x="135" y="21"/>
                </a:cubicBezTo>
                <a:cubicBezTo>
                  <a:pt x="115" y="40"/>
                  <a:pt x="115" y="40"/>
                  <a:pt x="115" y="40"/>
                </a:cubicBezTo>
                <a:cubicBezTo>
                  <a:pt x="120" y="44"/>
                  <a:pt x="120" y="44"/>
                  <a:pt x="120" y="44"/>
                </a:cubicBezTo>
                <a:cubicBezTo>
                  <a:pt x="138" y="26"/>
                  <a:pt x="138" y="26"/>
                  <a:pt x="138" y="26"/>
                </a:cubicBezTo>
                <a:cubicBezTo>
                  <a:pt x="138" y="26"/>
                  <a:pt x="138" y="26"/>
                  <a:pt x="138" y="26"/>
                </a:cubicBezTo>
                <a:close/>
                <a:moveTo>
                  <a:pt x="135" y="84"/>
                </a:moveTo>
                <a:cubicBezTo>
                  <a:pt x="160" y="84"/>
                  <a:pt x="160" y="84"/>
                  <a:pt x="160" y="84"/>
                </a:cubicBezTo>
                <a:cubicBezTo>
                  <a:pt x="160" y="77"/>
                  <a:pt x="160" y="77"/>
                  <a:pt x="160" y="77"/>
                </a:cubicBezTo>
                <a:cubicBezTo>
                  <a:pt x="135" y="77"/>
                  <a:pt x="135" y="77"/>
                  <a:pt x="135" y="77"/>
                </a:cubicBezTo>
                <a:cubicBezTo>
                  <a:pt x="135" y="84"/>
                  <a:pt x="135" y="84"/>
                  <a:pt x="135" y="84"/>
                </a:cubicBezTo>
                <a:cubicBezTo>
                  <a:pt x="135" y="84"/>
                  <a:pt x="135" y="84"/>
                  <a:pt x="135" y="84"/>
                </a:cubicBezTo>
                <a:close/>
                <a:moveTo>
                  <a:pt x="115" y="120"/>
                </a:moveTo>
                <a:cubicBezTo>
                  <a:pt x="135" y="140"/>
                  <a:pt x="135" y="140"/>
                  <a:pt x="135" y="140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20" y="117"/>
                  <a:pt x="120" y="117"/>
                  <a:pt x="120" y="117"/>
                </a:cubicBezTo>
                <a:cubicBezTo>
                  <a:pt x="115" y="120"/>
                  <a:pt x="115" y="120"/>
                  <a:pt x="115" y="120"/>
                </a:cubicBezTo>
                <a:cubicBezTo>
                  <a:pt x="115" y="120"/>
                  <a:pt x="115" y="120"/>
                  <a:pt x="115" y="120"/>
                </a:cubicBezTo>
                <a:close/>
                <a:moveTo>
                  <a:pt x="77" y="160"/>
                </a:moveTo>
                <a:cubicBezTo>
                  <a:pt x="83" y="160"/>
                  <a:pt x="83" y="160"/>
                  <a:pt x="83" y="160"/>
                </a:cubicBezTo>
                <a:cubicBezTo>
                  <a:pt x="83" y="135"/>
                  <a:pt x="83" y="135"/>
                  <a:pt x="83" y="135"/>
                </a:cubicBezTo>
                <a:cubicBezTo>
                  <a:pt x="77" y="135"/>
                  <a:pt x="77" y="135"/>
                  <a:pt x="77" y="135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77" y="160"/>
                  <a:pt x="77" y="160"/>
                  <a:pt x="77" y="160"/>
                </a:cubicBezTo>
                <a:close/>
                <a:moveTo>
                  <a:pt x="21" y="135"/>
                </a:moveTo>
                <a:cubicBezTo>
                  <a:pt x="26" y="140"/>
                  <a:pt x="26" y="140"/>
                  <a:pt x="26" y="140"/>
                </a:cubicBezTo>
                <a:cubicBezTo>
                  <a:pt x="43" y="120"/>
                  <a:pt x="43" y="120"/>
                  <a:pt x="43" y="120"/>
                </a:cubicBezTo>
                <a:cubicBezTo>
                  <a:pt x="39" y="117"/>
                  <a:pt x="39" y="117"/>
                  <a:pt x="39" y="117"/>
                </a:cubicBezTo>
                <a:cubicBezTo>
                  <a:pt x="21" y="135"/>
                  <a:pt x="21" y="135"/>
                  <a:pt x="21" y="135"/>
                </a:cubicBezTo>
                <a:cubicBezTo>
                  <a:pt x="21" y="135"/>
                  <a:pt x="21" y="135"/>
                  <a:pt x="21" y="135"/>
                </a:cubicBezTo>
                <a:close/>
                <a:moveTo>
                  <a:pt x="26" y="77"/>
                </a:moveTo>
                <a:cubicBezTo>
                  <a:pt x="0" y="77"/>
                  <a:pt x="0" y="77"/>
                  <a:pt x="0" y="77"/>
                </a:cubicBezTo>
                <a:cubicBezTo>
                  <a:pt x="0" y="84"/>
                  <a:pt x="0" y="84"/>
                  <a:pt x="0" y="84"/>
                </a:cubicBezTo>
                <a:cubicBezTo>
                  <a:pt x="26" y="84"/>
                  <a:pt x="26" y="84"/>
                  <a:pt x="26" y="84"/>
                </a:cubicBezTo>
                <a:cubicBezTo>
                  <a:pt x="26" y="77"/>
                  <a:pt x="26" y="77"/>
                  <a:pt x="26" y="77"/>
                </a:cubicBezTo>
                <a:cubicBezTo>
                  <a:pt x="26" y="77"/>
                  <a:pt x="26" y="77"/>
                  <a:pt x="26" y="77"/>
                </a:cubicBezTo>
                <a:close/>
                <a:moveTo>
                  <a:pt x="43" y="40"/>
                </a:moveTo>
                <a:cubicBezTo>
                  <a:pt x="26" y="21"/>
                  <a:pt x="26" y="21"/>
                  <a:pt x="26" y="21"/>
                </a:cubicBezTo>
                <a:cubicBezTo>
                  <a:pt x="21" y="26"/>
                  <a:pt x="21" y="26"/>
                  <a:pt x="21" y="26"/>
                </a:cubicBezTo>
                <a:cubicBezTo>
                  <a:pt x="39" y="44"/>
                  <a:pt x="39" y="44"/>
                  <a:pt x="39" y="44"/>
                </a:cubicBezTo>
                <a:cubicBezTo>
                  <a:pt x="43" y="40"/>
                  <a:pt x="43" y="40"/>
                  <a:pt x="43" y="40"/>
                </a:cubicBezTo>
                <a:cubicBezTo>
                  <a:pt x="43" y="40"/>
                  <a:pt x="43" y="40"/>
                  <a:pt x="43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38">
            <a:extLst>
              <a:ext uri="{FF2B5EF4-FFF2-40B4-BE49-F238E27FC236}">
                <a16:creationId xmlns:a16="http://schemas.microsoft.com/office/drawing/2014/main" id="{4A943EDA-300E-C014-B280-0E15A4CFF4D8}"/>
              </a:ext>
            </a:extLst>
          </p:cNvPr>
          <p:cNvSpPr>
            <a:spLocks noEditPoints="1"/>
          </p:cNvSpPr>
          <p:nvPr/>
        </p:nvSpPr>
        <p:spPr bwMode="auto">
          <a:xfrm>
            <a:off x="773113" y="1935163"/>
            <a:ext cx="188913" cy="225425"/>
          </a:xfrm>
          <a:custGeom>
            <a:avLst/>
            <a:gdLst>
              <a:gd name="T0" fmla="*/ 0 w 119"/>
              <a:gd name="T1" fmla="*/ 136 h 142"/>
              <a:gd name="T2" fmla="*/ 119 w 119"/>
              <a:gd name="T3" fmla="*/ 136 h 142"/>
              <a:gd name="T4" fmla="*/ 119 w 119"/>
              <a:gd name="T5" fmla="*/ 142 h 142"/>
              <a:gd name="T6" fmla="*/ 0 w 119"/>
              <a:gd name="T7" fmla="*/ 142 h 142"/>
              <a:gd name="T8" fmla="*/ 0 w 119"/>
              <a:gd name="T9" fmla="*/ 136 h 142"/>
              <a:gd name="T10" fmla="*/ 0 w 119"/>
              <a:gd name="T11" fmla="*/ 136 h 142"/>
              <a:gd name="T12" fmla="*/ 12 w 119"/>
              <a:gd name="T13" fmla="*/ 126 h 142"/>
              <a:gd name="T14" fmla="*/ 12 w 119"/>
              <a:gd name="T15" fmla="*/ 130 h 142"/>
              <a:gd name="T16" fmla="*/ 108 w 119"/>
              <a:gd name="T17" fmla="*/ 130 h 142"/>
              <a:gd name="T18" fmla="*/ 108 w 119"/>
              <a:gd name="T19" fmla="*/ 126 h 142"/>
              <a:gd name="T20" fmla="*/ 89 w 119"/>
              <a:gd name="T21" fmla="*/ 89 h 142"/>
              <a:gd name="T22" fmla="*/ 80 w 119"/>
              <a:gd name="T23" fmla="*/ 71 h 142"/>
              <a:gd name="T24" fmla="*/ 89 w 119"/>
              <a:gd name="T25" fmla="*/ 52 h 142"/>
              <a:gd name="T26" fmla="*/ 108 w 119"/>
              <a:gd name="T27" fmla="*/ 14 h 142"/>
              <a:gd name="T28" fmla="*/ 108 w 119"/>
              <a:gd name="T29" fmla="*/ 11 h 142"/>
              <a:gd name="T30" fmla="*/ 12 w 119"/>
              <a:gd name="T31" fmla="*/ 11 h 142"/>
              <a:gd name="T32" fmla="*/ 12 w 119"/>
              <a:gd name="T33" fmla="*/ 14 h 142"/>
              <a:gd name="T34" fmla="*/ 29 w 119"/>
              <a:gd name="T35" fmla="*/ 52 h 142"/>
              <a:gd name="T36" fmla="*/ 40 w 119"/>
              <a:gd name="T37" fmla="*/ 71 h 142"/>
              <a:gd name="T38" fmla="*/ 29 w 119"/>
              <a:gd name="T39" fmla="*/ 89 h 142"/>
              <a:gd name="T40" fmla="*/ 12 w 119"/>
              <a:gd name="T41" fmla="*/ 126 h 142"/>
              <a:gd name="T42" fmla="*/ 0 w 119"/>
              <a:gd name="T43" fmla="*/ 0 h 142"/>
              <a:gd name="T44" fmla="*/ 0 w 119"/>
              <a:gd name="T45" fmla="*/ 6 h 142"/>
              <a:gd name="T46" fmla="*/ 12 w 119"/>
              <a:gd name="T47" fmla="*/ 6 h 142"/>
              <a:gd name="T48" fmla="*/ 108 w 119"/>
              <a:gd name="T49" fmla="*/ 6 h 142"/>
              <a:gd name="T50" fmla="*/ 119 w 119"/>
              <a:gd name="T51" fmla="*/ 6 h 142"/>
              <a:gd name="T52" fmla="*/ 119 w 119"/>
              <a:gd name="T53" fmla="*/ 0 h 142"/>
              <a:gd name="T54" fmla="*/ 0 w 119"/>
              <a:gd name="T55" fmla="*/ 0 h 142"/>
              <a:gd name="T56" fmla="*/ 0 w 119"/>
              <a:gd name="T57" fmla="*/ 0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19" h="142">
                <a:moveTo>
                  <a:pt x="0" y="136"/>
                </a:moveTo>
                <a:cubicBezTo>
                  <a:pt x="119" y="136"/>
                  <a:pt x="119" y="136"/>
                  <a:pt x="119" y="136"/>
                </a:cubicBezTo>
                <a:cubicBezTo>
                  <a:pt x="119" y="142"/>
                  <a:pt x="119" y="142"/>
                  <a:pt x="119" y="142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36"/>
                  <a:pt x="0" y="136"/>
                  <a:pt x="0" y="136"/>
                </a:cubicBezTo>
                <a:close/>
                <a:moveTo>
                  <a:pt x="12" y="126"/>
                </a:moveTo>
                <a:cubicBezTo>
                  <a:pt x="12" y="130"/>
                  <a:pt x="12" y="130"/>
                  <a:pt x="12" y="130"/>
                </a:cubicBezTo>
                <a:cubicBezTo>
                  <a:pt x="108" y="130"/>
                  <a:pt x="108" y="130"/>
                  <a:pt x="108" y="130"/>
                </a:cubicBezTo>
                <a:cubicBezTo>
                  <a:pt x="108" y="126"/>
                  <a:pt x="108" y="126"/>
                  <a:pt x="108" y="126"/>
                </a:cubicBezTo>
                <a:cubicBezTo>
                  <a:pt x="108" y="106"/>
                  <a:pt x="98" y="96"/>
                  <a:pt x="89" y="89"/>
                </a:cubicBezTo>
                <a:cubicBezTo>
                  <a:pt x="84" y="84"/>
                  <a:pt x="80" y="78"/>
                  <a:pt x="80" y="71"/>
                </a:cubicBezTo>
                <a:cubicBezTo>
                  <a:pt x="80" y="62"/>
                  <a:pt x="84" y="58"/>
                  <a:pt x="89" y="52"/>
                </a:cubicBezTo>
                <a:cubicBezTo>
                  <a:pt x="98" y="44"/>
                  <a:pt x="108" y="34"/>
                  <a:pt x="108" y="14"/>
                </a:cubicBezTo>
                <a:cubicBezTo>
                  <a:pt x="108" y="11"/>
                  <a:pt x="108" y="11"/>
                  <a:pt x="108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34"/>
                  <a:pt x="22" y="44"/>
                  <a:pt x="29" y="52"/>
                </a:cubicBezTo>
                <a:cubicBezTo>
                  <a:pt x="34" y="58"/>
                  <a:pt x="40" y="62"/>
                  <a:pt x="40" y="71"/>
                </a:cubicBezTo>
                <a:cubicBezTo>
                  <a:pt x="40" y="78"/>
                  <a:pt x="34" y="84"/>
                  <a:pt x="29" y="89"/>
                </a:cubicBezTo>
                <a:cubicBezTo>
                  <a:pt x="22" y="96"/>
                  <a:pt x="12" y="106"/>
                  <a:pt x="12" y="126"/>
                </a:cubicBezTo>
                <a:moveTo>
                  <a:pt x="0" y="0"/>
                </a:moveTo>
                <a:cubicBezTo>
                  <a:pt x="0" y="6"/>
                  <a:pt x="0" y="6"/>
                  <a:pt x="0" y="6"/>
                </a:cubicBezTo>
                <a:cubicBezTo>
                  <a:pt x="12" y="6"/>
                  <a:pt x="12" y="6"/>
                  <a:pt x="12" y="6"/>
                </a:cubicBezTo>
                <a:cubicBezTo>
                  <a:pt x="108" y="6"/>
                  <a:pt x="108" y="6"/>
                  <a:pt x="108" y="6"/>
                </a:cubicBezTo>
                <a:cubicBezTo>
                  <a:pt x="119" y="6"/>
                  <a:pt x="119" y="6"/>
                  <a:pt x="119" y="6"/>
                </a:cubicBezTo>
                <a:cubicBezTo>
                  <a:pt x="119" y="0"/>
                  <a:pt x="119" y="0"/>
                  <a:pt x="11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39">
            <a:extLst>
              <a:ext uri="{FF2B5EF4-FFF2-40B4-BE49-F238E27FC236}">
                <a16:creationId xmlns:a16="http://schemas.microsoft.com/office/drawing/2014/main" id="{BE71D888-BCF8-DFF0-BE58-13367633A99F}"/>
              </a:ext>
            </a:extLst>
          </p:cNvPr>
          <p:cNvSpPr>
            <a:spLocks/>
          </p:cNvSpPr>
          <p:nvPr/>
        </p:nvSpPr>
        <p:spPr bwMode="auto">
          <a:xfrm>
            <a:off x="742951" y="1371600"/>
            <a:ext cx="249238" cy="254000"/>
          </a:xfrm>
          <a:custGeom>
            <a:avLst/>
            <a:gdLst>
              <a:gd name="T0" fmla="*/ 157 w 157"/>
              <a:gd name="T1" fmla="*/ 78 h 160"/>
              <a:gd name="T2" fmla="*/ 81 w 157"/>
              <a:gd name="T3" fmla="*/ 2 h 160"/>
              <a:gd name="T4" fmla="*/ 76 w 157"/>
              <a:gd name="T5" fmla="*/ 2 h 160"/>
              <a:gd name="T6" fmla="*/ 0 w 157"/>
              <a:gd name="T7" fmla="*/ 78 h 160"/>
              <a:gd name="T8" fmla="*/ 5 w 157"/>
              <a:gd name="T9" fmla="*/ 83 h 160"/>
              <a:gd name="T10" fmla="*/ 19 w 157"/>
              <a:gd name="T11" fmla="*/ 68 h 160"/>
              <a:gd name="T12" fmla="*/ 19 w 157"/>
              <a:gd name="T13" fmla="*/ 152 h 160"/>
              <a:gd name="T14" fmla="*/ 27 w 157"/>
              <a:gd name="T15" fmla="*/ 160 h 160"/>
              <a:gd name="T16" fmla="*/ 64 w 157"/>
              <a:gd name="T17" fmla="*/ 160 h 160"/>
              <a:gd name="T18" fmla="*/ 64 w 157"/>
              <a:gd name="T19" fmla="*/ 121 h 160"/>
              <a:gd name="T20" fmla="*/ 68 w 157"/>
              <a:gd name="T21" fmla="*/ 116 h 160"/>
              <a:gd name="T22" fmla="*/ 91 w 157"/>
              <a:gd name="T23" fmla="*/ 116 h 160"/>
              <a:gd name="T24" fmla="*/ 95 w 157"/>
              <a:gd name="T25" fmla="*/ 121 h 160"/>
              <a:gd name="T26" fmla="*/ 95 w 157"/>
              <a:gd name="T27" fmla="*/ 160 h 160"/>
              <a:gd name="T28" fmla="*/ 132 w 157"/>
              <a:gd name="T29" fmla="*/ 160 h 160"/>
              <a:gd name="T30" fmla="*/ 140 w 157"/>
              <a:gd name="T31" fmla="*/ 152 h 160"/>
              <a:gd name="T32" fmla="*/ 140 w 157"/>
              <a:gd name="T33" fmla="*/ 70 h 160"/>
              <a:gd name="T34" fmla="*/ 153 w 157"/>
              <a:gd name="T35" fmla="*/ 83 h 160"/>
              <a:gd name="T36" fmla="*/ 157 w 157"/>
              <a:gd name="T37" fmla="*/ 78 h 160"/>
              <a:gd name="T38" fmla="*/ 157 w 157"/>
              <a:gd name="T39" fmla="*/ 7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57" h="160">
                <a:moveTo>
                  <a:pt x="157" y="78"/>
                </a:moveTo>
                <a:cubicBezTo>
                  <a:pt x="81" y="2"/>
                  <a:pt x="81" y="2"/>
                  <a:pt x="81" y="2"/>
                </a:cubicBezTo>
                <a:cubicBezTo>
                  <a:pt x="80" y="0"/>
                  <a:pt x="78" y="0"/>
                  <a:pt x="76" y="2"/>
                </a:cubicBezTo>
                <a:cubicBezTo>
                  <a:pt x="0" y="78"/>
                  <a:pt x="0" y="78"/>
                  <a:pt x="0" y="78"/>
                </a:cubicBezTo>
                <a:cubicBezTo>
                  <a:pt x="5" y="83"/>
                  <a:pt x="5" y="83"/>
                  <a:pt x="5" y="83"/>
                </a:cubicBezTo>
                <a:cubicBezTo>
                  <a:pt x="19" y="68"/>
                  <a:pt x="19" y="68"/>
                  <a:pt x="19" y="68"/>
                </a:cubicBezTo>
                <a:cubicBezTo>
                  <a:pt x="19" y="152"/>
                  <a:pt x="19" y="152"/>
                  <a:pt x="19" y="152"/>
                </a:cubicBezTo>
                <a:cubicBezTo>
                  <a:pt x="19" y="156"/>
                  <a:pt x="22" y="160"/>
                  <a:pt x="27" y="160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64" y="121"/>
                  <a:pt x="64" y="121"/>
                  <a:pt x="64" y="121"/>
                </a:cubicBezTo>
                <a:cubicBezTo>
                  <a:pt x="64" y="118"/>
                  <a:pt x="65" y="116"/>
                  <a:pt x="68" y="116"/>
                </a:cubicBezTo>
                <a:cubicBezTo>
                  <a:pt x="91" y="116"/>
                  <a:pt x="91" y="116"/>
                  <a:pt x="91" y="116"/>
                </a:cubicBezTo>
                <a:cubicBezTo>
                  <a:pt x="92" y="116"/>
                  <a:pt x="95" y="118"/>
                  <a:pt x="95" y="121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132" y="160"/>
                  <a:pt x="132" y="160"/>
                  <a:pt x="132" y="160"/>
                </a:cubicBezTo>
                <a:cubicBezTo>
                  <a:pt x="137" y="160"/>
                  <a:pt x="140" y="156"/>
                  <a:pt x="140" y="152"/>
                </a:cubicBezTo>
                <a:cubicBezTo>
                  <a:pt x="140" y="70"/>
                  <a:pt x="140" y="70"/>
                  <a:pt x="140" y="70"/>
                </a:cubicBezTo>
                <a:cubicBezTo>
                  <a:pt x="153" y="83"/>
                  <a:pt x="153" y="83"/>
                  <a:pt x="153" y="83"/>
                </a:cubicBezTo>
                <a:cubicBezTo>
                  <a:pt x="157" y="78"/>
                  <a:pt x="157" y="78"/>
                  <a:pt x="157" y="78"/>
                </a:cubicBezTo>
                <a:cubicBezTo>
                  <a:pt x="157" y="78"/>
                  <a:pt x="157" y="78"/>
                  <a:pt x="157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0">
            <a:extLst>
              <a:ext uri="{FF2B5EF4-FFF2-40B4-BE49-F238E27FC236}">
                <a16:creationId xmlns:a16="http://schemas.microsoft.com/office/drawing/2014/main" id="{9234334A-8FB8-67AD-F35E-E3E58061402D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2474913"/>
            <a:ext cx="254000" cy="252413"/>
          </a:xfrm>
          <a:custGeom>
            <a:avLst/>
            <a:gdLst>
              <a:gd name="T0" fmla="*/ 45 w 160"/>
              <a:gd name="T1" fmla="*/ 109 h 159"/>
              <a:gd name="T2" fmla="*/ 3 w 160"/>
              <a:gd name="T3" fmla="*/ 85 h 159"/>
              <a:gd name="T4" fmla="*/ 3 w 160"/>
              <a:gd name="T5" fmla="*/ 85 h 159"/>
              <a:gd name="T6" fmla="*/ 0 w 160"/>
              <a:gd name="T7" fmla="*/ 80 h 159"/>
              <a:gd name="T8" fmla="*/ 3 w 160"/>
              <a:gd name="T9" fmla="*/ 74 h 159"/>
              <a:gd name="T10" fmla="*/ 153 w 160"/>
              <a:gd name="T11" fmla="*/ 0 h 159"/>
              <a:gd name="T12" fmla="*/ 156 w 160"/>
              <a:gd name="T13" fmla="*/ 0 h 159"/>
              <a:gd name="T14" fmla="*/ 45 w 160"/>
              <a:gd name="T15" fmla="*/ 109 h 159"/>
              <a:gd name="T16" fmla="*/ 45 w 160"/>
              <a:gd name="T17" fmla="*/ 109 h 159"/>
              <a:gd name="T18" fmla="*/ 45 w 160"/>
              <a:gd name="T19" fmla="*/ 119 h 159"/>
              <a:gd name="T20" fmla="*/ 45 w 160"/>
              <a:gd name="T21" fmla="*/ 156 h 159"/>
              <a:gd name="T22" fmla="*/ 47 w 160"/>
              <a:gd name="T23" fmla="*/ 159 h 159"/>
              <a:gd name="T24" fmla="*/ 48 w 160"/>
              <a:gd name="T25" fmla="*/ 159 h 159"/>
              <a:gd name="T26" fmla="*/ 50 w 160"/>
              <a:gd name="T27" fmla="*/ 157 h 159"/>
              <a:gd name="T28" fmla="*/ 76 w 160"/>
              <a:gd name="T29" fmla="*/ 127 h 159"/>
              <a:gd name="T30" fmla="*/ 108 w 160"/>
              <a:gd name="T31" fmla="*/ 145 h 159"/>
              <a:gd name="T32" fmla="*/ 111 w 160"/>
              <a:gd name="T33" fmla="*/ 146 h 159"/>
              <a:gd name="T34" fmla="*/ 114 w 160"/>
              <a:gd name="T35" fmla="*/ 145 h 159"/>
              <a:gd name="T36" fmla="*/ 118 w 160"/>
              <a:gd name="T37" fmla="*/ 141 h 159"/>
              <a:gd name="T38" fmla="*/ 160 w 160"/>
              <a:gd name="T39" fmla="*/ 6 h 159"/>
              <a:gd name="T40" fmla="*/ 160 w 160"/>
              <a:gd name="T41" fmla="*/ 5 h 159"/>
              <a:gd name="T42" fmla="*/ 45 w 160"/>
              <a:gd name="T43" fmla="*/ 119 h 159"/>
              <a:gd name="T44" fmla="*/ 45 w 160"/>
              <a:gd name="T45" fmla="*/ 11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0" h="159">
                <a:moveTo>
                  <a:pt x="45" y="109"/>
                </a:moveTo>
                <a:cubicBezTo>
                  <a:pt x="3" y="85"/>
                  <a:pt x="3" y="85"/>
                  <a:pt x="3" y="85"/>
                </a:cubicBezTo>
                <a:cubicBezTo>
                  <a:pt x="3" y="85"/>
                  <a:pt x="3" y="85"/>
                  <a:pt x="3" y="85"/>
                </a:cubicBezTo>
                <a:cubicBezTo>
                  <a:pt x="1" y="85"/>
                  <a:pt x="0" y="82"/>
                  <a:pt x="0" y="80"/>
                </a:cubicBezTo>
                <a:cubicBezTo>
                  <a:pt x="0" y="77"/>
                  <a:pt x="1" y="75"/>
                  <a:pt x="3" y="74"/>
                </a:cubicBezTo>
                <a:cubicBezTo>
                  <a:pt x="153" y="0"/>
                  <a:pt x="153" y="0"/>
                  <a:pt x="153" y="0"/>
                </a:cubicBezTo>
                <a:cubicBezTo>
                  <a:pt x="153" y="0"/>
                  <a:pt x="155" y="0"/>
                  <a:pt x="156" y="0"/>
                </a:cubicBezTo>
                <a:cubicBezTo>
                  <a:pt x="45" y="109"/>
                  <a:pt x="45" y="109"/>
                  <a:pt x="45" y="109"/>
                </a:cubicBezTo>
                <a:cubicBezTo>
                  <a:pt x="45" y="109"/>
                  <a:pt x="45" y="109"/>
                  <a:pt x="45" y="109"/>
                </a:cubicBezTo>
                <a:moveTo>
                  <a:pt x="45" y="119"/>
                </a:moveTo>
                <a:cubicBezTo>
                  <a:pt x="45" y="156"/>
                  <a:pt x="45" y="156"/>
                  <a:pt x="45" y="156"/>
                </a:cubicBezTo>
                <a:cubicBezTo>
                  <a:pt x="45" y="157"/>
                  <a:pt x="45" y="159"/>
                  <a:pt x="47" y="159"/>
                </a:cubicBezTo>
                <a:cubicBezTo>
                  <a:pt x="48" y="159"/>
                  <a:pt x="48" y="159"/>
                  <a:pt x="48" y="159"/>
                </a:cubicBezTo>
                <a:cubicBezTo>
                  <a:pt x="48" y="159"/>
                  <a:pt x="50" y="159"/>
                  <a:pt x="50" y="157"/>
                </a:cubicBezTo>
                <a:cubicBezTo>
                  <a:pt x="76" y="127"/>
                  <a:pt x="76" y="127"/>
                  <a:pt x="76" y="127"/>
                </a:cubicBezTo>
                <a:cubicBezTo>
                  <a:pt x="108" y="145"/>
                  <a:pt x="108" y="145"/>
                  <a:pt x="108" y="145"/>
                </a:cubicBezTo>
                <a:cubicBezTo>
                  <a:pt x="110" y="145"/>
                  <a:pt x="111" y="146"/>
                  <a:pt x="111" y="146"/>
                </a:cubicBezTo>
                <a:cubicBezTo>
                  <a:pt x="113" y="146"/>
                  <a:pt x="113" y="146"/>
                  <a:pt x="114" y="145"/>
                </a:cubicBezTo>
                <a:cubicBezTo>
                  <a:pt x="116" y="145"/>
                  <a:pt x="118" y="143"/>
                  <a:pt x="118" y="141"/>
                </a:cubicBezTo>
                <a:cubicBezTo>
                  <a:pt x="160" y="6"/>
                  <a:pt x="160" y="6"/>
                  <a:pt x="160" y="6"/>
                </a:cubicBezTo>
                <a:cubicBezTo>
                  <a:pt x="160" y="6"/>
                  <a:pt x="160" y="6"/>
                  <a:pt x="160" y="5"/>
                </a:cubicBezTo>
                <a:cubicBezTo>
                  <a:pt x="45" y="119"/>
                  <a:pt x="45" y="119"/>
                  <a:pt x="45" y="119"/>
                </a:cubicBezTo>
                <a:cubicBezTo>
                  <a:pt x="45" y="119"/>
                  <a:pt x="45" y="119"/>
                  <a:pt x="45" y="1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1">
            <a:extLst>
              <a:ext uri="{FF2B5EF4-FFF2-40B4-BE49-F238E27FC236}">
                <a16:creationId xmlns:a16="http://schemas.microsoft.com/office/drawing/2014/main" id="{0901915D-CD75-911C-9AEC-EFC02E832F57}"/>
              </a:ext>
            </a:extLst>
          </p:cNvPr>
          <p:cNvSpPr>
            <a:spLocks/>
          </p:cNvSpPr>
          <p:nvPr/>
        </p:nvSpPr>
        <p:spPr bwMode="auto">
          <a:xfrm>
            <a:off x="741363" y="3024188"/>
            <a:ext cx="254000" cy="254000"/>
          </a:xfrm>
          <a:custGeom>
            <a:avLst/>
            <a:gdLst>
              <a:gd name="T0" fmla="*/ 159 w 160"/>
              <a:gd name="T1" fmla="*/ 61 h 160"/>
              <a:gd name="T2" fmla="*/ 99 w 160"/>
              <a:gd name="T3" fmla="*/ 2 h 160"/>
              <a:gd name="T4" fmla="*/ 94 w 160"/>
              <a:gd name="T5" fmla="*/ 2 h 160"/>
              <a:gd name="T6" fmla="*/ 93 w 160"/>
              <a:gd name="T7" fmla="*/ 3 h 160"/>
              <a:gd name="T8" fmla="*/ 88 w 160"/>
              <a:gd name="T9" fmla="*/ 26 h 160"/>
              <a:gd name="T10" fmla="*/ 56 w 160"/>
              <a:gd name="T11" fmla="*/ 58 h 160"/>
              <a:gd name="T12" fmla="*/ 38 w 160"/>
              <a:gd name="T13" fmla="*/ 54 h 160"/>
              <a:gd name="T14" fmla="*/ 8 w 160"/>
              <a:gd name="T15" fmla="*/ 67 h 160"/>
              <a:gd name="T16" fmla="*/ 8 w 160"/>
              <a:gd name="T17" fmla="*/ 67 h 160"/>
              <a:gd name="T18" fmla="*/ 8 w 160"/>
              <a:gd name="T19" fmla="*/ 72 h 160"/>
              <a:gd name="T20" fmla="*/ 45 w 160"/>
              <a:gd name="T21" fmla="*/ 111 h 160"/>
              <a:gd name="T22" fmla="*/ 0 w 160"/>
              <a:gd name="T23" fmla="*/ 156 h 160"/>
              <a:gd name="T24" fmla="*/ 0 w 160"/>
              <a:gd name="T25" fmla="*/ 159 h 160"/>
              <a:gd name="T26" fmla="*/ 3 w 160"/>
              <a:gd name="T27" fmla="*/ 160 h 160"/>
              <a:gd name="T28" fmla="*/ 5 w 160"/>
              <a:gd name="T29" fmla="*/ 159 h 160"/>
              <a:gd name="T30" fmla="*/ 49 w 160"/>
              <a:gd name="T31" fmla="*/ 115 h 160"/>
              <a:gd name="T32" fmla="*/ 88 w 160"/>
              <a:gd name="T33" fmla="*/ 152 h 160"/>
              <a:gd name="T34" fmla="*/ 90 w 160"/>
              <a:gd name="T35" fmla="*/ 154 h 160"/>
              <a:gd name="T36" fmla="*/ 91 w 160"/>
              <a:gd name="T37" fmla="*/ 152 h 160"/>
              <a:gd name="T38" fmla="*/ 93 w 160"/>
              <a:gd name="T39" fmla="*/ 152 h 160"/>
              <a:gd name="T40" fmla="*/ 106 w 160"/>
              <a:gd name="T41" fmla="*/ 122 h 160"/>
              <a:gd name="T42" fmla="*/ 102 w 160"/>
              <a:gd name="T43" fmla="*/ 104 h 160"/>
              <a:gd name="T44" fmla="*/ 134 w 160"/>
              <a:gd name="T45" fmla="*/ 72 h 160"/>
              <a:gd name="T46" fmla="*/ 141 w 160"/>
              <a:gd name="T47" fmla="*/ 74 h 160"/>
              <a:gd name="T48" fmla="*/ 157 w 160"/>
              <a:gd name="T49" fmla="*/ 67 h 160"/>
              <a:gd name="T50" fmla="*/ 159 w 160"/>
              <a:gd name="T51" fmla="*/ 66 h 160"/>
              <a:gd name="T52" fmla="*/ 159 w 160"/>
              <a:gd name="T53" fmla="*/ 6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0" h="160">
                <a:moveTo>
                  <a:pt x="159" y="61"/>
                </a:moveTo>
                <a:cubicBezTo>
                  <a:pt x="99" y="2"/>
                  <a:pt x="99" y="2"/>
                  <a:pt x="99" y="2"/>
                </a:cubicBezTo>
                <a:cubicBezTo>
                  <a:pt x="98" y="0"/>
                  <a:pt x="96" y="0"/>
                  <a:pt x="94" y="2"/>
                </a:cubicBezTo>
                <a:cubicBezTo>
                  <a:pt x="93" y="3"/>
                  <a:pt x="93" y="3"/>
                  <a:pt x="93" y="3"/>
                </a:cubicBezTo>
                <a:cubicBezTo>
                  <a:pt x="86" y="8"/>
                  <a:pt x="85" y="18"/>
                  <a:pt x="88" y="26"/>
                </a:cubicBezTo>
                <a:cubicBezTo>
                  <a:pt x="56" y="58"/>
                  <a:pt x="56" y="58"/>
                  <a:pt x="56" y="58"/>
                </a:cubicBezTo>
                <a:cubicBezTo>
                  <a:pt x="49" y="56"/>
                  <a:pt x="45" y="54"/>
                  <a:pt x="38" y="54"/>
                </a:cubicBezTo>
                <a:cubicBezTo>
                  <a:pt x="27" y="54"/>
                  <a:pt x="16" y="59"/>
                  <a:pt x="8" y="67"/>
                </a:cubicBezTo>
                <a:cubicBezTo>
                  <a:pt x="8" y="67"/>
                  <a:pt x="8" y="67"/>
                  <a:pt x="8" y="67"/>
                </a:cubicBezTo>
                <a:cubicBezTo>
                  <a:pt x="6" y="69"/>
                  <a:pt x="6" y="71"/>
                  <a:pt x="8" y="72"/>
                </a:cubicBezTo>
                <a:cubicBezTo>
                  <a:pt x="45" y="111"/>
                  <a:pt x="45" y="111"/>
                  <a:pt x="45" y="111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9"/>
                  <a:pt x="0" y="159"/>
                  <a:pt x="0" y="159"/>
                </a:cubicBezTo>
                <a:cubicBezTo>
                  <a:pt x="1" y="160"/>
                  <a:pt x="1" y="160"/>
                  <a:pt x="3" y="160"/>
                </a:cubicBezTo>
                <a:cubicBezTo>
                  <a:pt x="3" y="160"/>
                  <a:pt x="5" y="160"/>
                  <a:pt x="5" y="159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88" y="152"/>
                  <a:pt x="88" y="152"/>
                  <a:pt x="88" y="152"/>
                </a:cubicBezTo>
                <a:cubicBezTo>
                  <a:pt x="88" y="154"/>
                  <a:pt x="90" y="154"/>
                  <a:pt x="90" y="154"/>
                </a:cubicBezTo>
                <a:cubicBezTo>
                  <a:pt x="91" y="154"/>
                  <a:pt x="91" y="154"/>
                  <a:pt x="91" y="152"/>
                </a:cubicBezTo>
                <a:cubicBezTo>
                  <a:pt x="93" y="152"/>
                  <a:pt x="93" y="152"/>
                  <a:pt x="93" y="152"/>
                </a:cubicBezTo>
                <a:cubicBezTo>
                  <a:pt x="101" y="144"/>
                  <a:pt x="106" y="133"/>
                  <a:pt x="106" y="122"/>
                </a:cubicBezTo>
                <a:cubicBezTo>
                  <a:pt x="106" y="115"/>
                  <a:pt x="104" y="111"/>
                  <a:pt x="102" y="104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6" y="74"/>
                  <a:pt x="139" y="74"/>
                  <a:pt x="141" y="74"/>
                </a:cubicBezTo>
                <a:cubicBezTo>
                  <a:pt x="147" y="74"/>
                  <a:pt x="154" y="72"/>
                  <a:pt x="157" y="67"/>
                </a:cubicBezTo>
                <a:cubicBezTo>
                  <a:pt x="159" y="66"/>
                  <a:pt x="159" y="66"/>
                  <a:pt x="159" y="66"/>
                </a:cubicBezTo>
                <a:cubicBezTo>
                  <a:pt x="160" y="64"/>
                  <a:pt x="160" y="62"/>
                  <a:pt x="159" y="6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2">
            <a:extLst>
              <a:ext uri="{FF2B5EF4-FFF2-40B4-BE49-F238E27FC236}">
                <a16:creationId xmlns:a16="http://schemas.microsoft.com/office/drawing/2014/main" id="{4F854518-86DF-9513-915A-BF4BDF729588}"/>
              </a:ext>
            </a:extLst>
          </p:cNvPr>
          <p:cNvSpPr>
            <a:spLocks noEditPoints="1"/>
          </p:cNvSpPr>
          <p:nvPr/>
        </p:nvSpPr>
        <p:spPr bwMode="auto">
          <a:xfrm>
            <a:off x="792163" y="3575050"/>
            <a:ext cx="152400" cy="254000"/>
          </a:xfrm>
          <a:custGeom>
            <a:avLst/>
            <a:gdLst>
              <a:gd name="T0" fmla="*/ 88 w 96"/>
              <a:gd name="T1" fmla="*/ 0 h 160"/>
              <a:gd name="T2" fmla="*/ 8 w 96"/>
              <a:gd name="T3" fmla="*/ 0 h 160"/>
              <a:gd name="T4" fmla="*/ 0 w 96"/>
              <a:gd name="T5" fmla="*/ 8 h 160"/>
              <a:gd name="T6" fmla="*/ 0 w 96"/>
              <a:gd name="T7" fmla="*/ 152 h 160"/>
              <a:gd name="T8" fmla="*/ 8 w 96"/>
              <a:gd name="T9" fmla="*/ 160 h 160"/>
              <a:gd name="T10" fmla="*/ 88 w 96"/>
              <a:gd name="T11" fmla="*/ 160 h 160"/>
              <a:gd name="T12" fmla="*/ 96 w 96"/>
              <a:gd name="T13" fmla="*/ 152 h 160"/>
              <a:gd name="T14" fmla="*/ 96 w 96"/>
              <a:gd name="T15" fmla="*/ 8 h 160"/>
              <a:gd name="T16" fmla="*/ 88 w 96"/>
              <a:gd name="T17" fmla="*/ 0 h 160"/>
              <a:gd name="T18" fmla="*/ 32 w 96"/>
              <a:gd name="T19" fmla="*/ 13 h 160"/>
              <a:gd name="T20" fmla="*/ 64 w 96"/>
              <a:gd name="T21" fmla="*/ 13 h 160"/>
              <a:gd name="T22" fmla="*/ 64 w 96"/>
              <a:gd name="T23" fmla="*/ 19 h 160"/>
              <a:gd name="T24" fmla="*/ 32 w 96"/>
              <a:gd name="T25" fmla="*/ 19 h 160"/>
              <a:gd name="T26" fmla="*/ 32 w 96"/>
              <a:gd name="T27" fmla="*/ 13 h 160"/>
              <a:gd name="T28" fmla="*/ 32 w 96"/>
              <a:gd name="T29" fmla="*/ 13 h 160"/>
              <a:gd name="T30" fmla="*/ 48 w 96"/>
              <a:gd name="T31" fmla="*/ 149 h 160"/>
              <a:gd name="T32" fmla="*/ 38 w 96"/>
              <a:gd name="T33" fmla="*/ 141 h 160"/>
              <a:gd name="T34" fmla="*/ 48 w 96"/>
              <a:gd name="T35" fmla="*/ 131 h 160"/>
              <a:gd name="T36" fmla="*/ 56 w 96"/>
              <a:gd name="T37" fmla="*/ 141 h 160"/>
              <a:gd name="T38" fmla="*/ 48 w 96"/>
              <a:gd name="T39" fmla="*/ 149 h 160"/>
              <a:gd name="T40" fmla="*/ 89 w 96"/>
              <a:gd name="T41" fmla="*/ 122 h 160"/>
              <a:gd name="T42" fmla="*/ 6 w 96"/>
              <a:gd name="T43" fmla="*/ 122 h 160"/>
              <a:gd name="T44" fmla="*/ 6 w 96"/>
              <a:gd name="T45" fmla="*/ 32 h 160"/>
              <a:gd name="T46" fmla="*/ 89 w 96"/>
              <a:gd name="T47" fmla="*/ 32 h 160"/>
              <a:gd name="T48" fmla="*/ 89 w 96"/>
              <a:gd name="T49" fmla="*/ 122 h 160"/>
              <a:gd name="T50" fmla="*/ 89 w 96"/>
              <a:gd name="T51" fmla="*/ 1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96" h="160">
                <a:moveTo>
                  <a:pt x="88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5"/>
                  <a:pt x="3" y="160"/>
                  <a:pt x="8" y="160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93" y="160"/>
                  <a:pt x="96" y="155"/>
                  <a:pt x="96" y="152"/>
                </a:cubicBezTo>
                <a:cubicBezTo>
                  <a:pt x="96" y="8"/>
                  <a:pt x="96" y="8"/>
                  <a:pt x="96" y="8"/>
                </a:cubicBezTo>
                <a:cubicBezTo>
                  <a:pt x="96" y="3"/>
                  <a:pt x="93" y="0"/>
                  <a:pt x="88" y="0"/>
                </a:cubicBezTo>
                <a:moveTo>
                  <a:pt x="32" y="13"/>
                </a:moveTo>
                <a:cubicBezTo>
                  <a:pt x="64" y="13"/>
                  <a:pt x="64" y="13"/>
                  <a:pt x="64" y="13"/>
                </a:cubicBezTo>
                <a:cubicBezTo>
                  <a:pt x="64" y="19"/>
                  <a:pt x="64" y="19"/>
                  <a:pt x="64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13"/>
                  <a:pt x="32" y="13"/>
                  <a:pt x="32" y="13"/>
                </a:cubicBezTo>
                <a:cubicBezTo>
                  <a:pt x="32" y="13"/>
                  <a:pt x="32" y="13"/>
                  <a:pt x="32" y="13"/>
                </a:cubicBezTo>
                <a:close/>
                <a:moveTo>
                  <a:pt x="48" y="149"/>
                </a:moveTo>
                <a:cubicBezTo>
                  <a:pt x="43" y="149"/>
                  <a:pt x="38" y="146"/>
                  <a:pt x="38" y="141"/>
                </a:cubicBezTo>
                <a:cubicBezTo>
                  <a:pt x="38" y="136"/>
                  <a:pt x="43" y="131"/>
                  <a:pt x="48" y="131"/>
                </a:cubicBezTo>
                <a:cubicBezTo>
                  <a:pt x="53" y="131"/>
                  <a:pt x="56" y="136"/>
                  <a:pt x="56" y="141"/>
                </a:cubicBezTo>
                <a:cubicBezTo>
                  <a:pt x="56" y="146"/>
                  <a:pt x="53" y="149"/>
                  <a:pt x="48" y="149"/>
                </a:cubicBezTo>
                <a:moveTo>
                  <a:pt x="89" y="122"/>
                </a:moveTo>
                <a:cubicBezTo>
                  <a:pt x="6" y="122"/>
                  <a:pt x="6" y="122"/>
                  <a:pt x="6" y="122"/>
                </a:cubicBezTo>
                <a:cubicBezTo>
                  <a:pt x="6" y="32"/>
                  <a:pt x="6" y="32"/>
                  <a:pt x="6" y="32"/>
                </a:cubicBezTo>
                <a:cubicBezTo>
                  <a:pt x="89" y="32"/>
                  <a:pt x="89" y="32"/>
                  <a:pt x="89" y="32"/>
                </a:cubicBezTo>
                <a:cubicBezTo>
                  <a:pt x="89" y="122"/>
                  <a:pt x="89" y="122"/>
                  <a:pt x="89" y="122"/>
                </a:cubicBezTo>
                <a:cubicBezTo>
                  <a:pt x="89" y="122"/>
                  <a:pt x="89" y="122"/>
                  <a:pt x="89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3">
            <a:extLst>
              <a:ext uri="{FF2B5EF4-FFF2-40B4-BE49-F238E27FC236}">
                <a16:creationId xmlns:a16="http://schemas.microsoft.com/office/drawing/2014/main" id="{B276EB59-2851-7E3A-AF7E-AC8430A19431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4141788"/>
            <a:ext cx="254000" cy="222250"/>
          </a:xfrm>
          <a:custGeom>
            <a:avLst/>
            <a:gdLst>
              <a:gd name="T0" fmla="*/ 147 w 160"/>
              <a:gd name="T1" fmla="*/ 0 h 140"/>
              <a:gd name="T2" fmla="*/ 13 w 160"/>
              <a:gd name="T3" fmla="*/ 0 h 140"/>
              <a:gd name="T4" fmla="*/ 0 w 160"/>
              <a:gd name="T5" fmla="*/ 12 h 140"/>
              <a:gd name="T6" fmla="*/ 0 w 160"/>
              <a:gd name="T7" fmla="*/ 32 h 140"/>
              <a:gd name="T8" fmla="*/ 160 w 160"/>
              <a:gd name="T9" fmla="*/ 32 h 140"/>
              <a:gd name="T10" fmla="*/ 160 w 160"/>
              <a:gd name="T11" fmla="*/ 12 h 140"/>
              <a:gd name="T12" fmla="*/ 147 w 160"/>
              <a:gd name="T13" fmla="*/ 0 h 140"/>
              <a:gd name="T14" fmla="*/ 25 w 160"/>
              <a:gd name="T15" fmla="*/ 22 h 140"/>
              <a:gd name="T16" fmla="*/ 22 w 160"/>
              <a:gd name="T17" fmla="*/ 25 h 140"/>
              <a:gd name="T18" fmla="*/ 16 w 160"/>
              <a:gd name="T19" fmla="*/ 25 h 140"/>
              <a:gd name="T20" fmla="*/ 13 w 160"/>
              <a:gd name="T21" fmla="*/ 22 h 140"/>
              <a:gd name="T22" fmla="*/ 13 w 160"/>
              <a:gd name="T23" fmla="*/ 16 h 140"/>
              <a:gd name="T24" fmla="*/ 16 w 160"/>
              <a:gd name="T25" fmla="*/ 12 h 140"/>
              <a:gd name="T26" fmla="*/ 22 w 160"/>
              <a:gd name="T27" fmla="*/ 12 h 140"/>
              <a:gd name="T28" fmla="*/ 25 w 160"/>
              <a:gd name="T29" fmla="*/ 16 h 140"/>
              <a:gd name="T30" fmla="*/ 25 w 160"/>
              <a:gd name="T31" fmla="*/ 22 h 140"/>
              <a:gd name="T32" fmla="*/ 25 w 160"/>
              <a:gd name="T33" fmla="*/ 22 h 140"/>
              <a:gd name="T34" fmla="*/ 45 w 160"/>
              <a:gd name="T35" fmla="*/ 22 h 140"/>
              <a:gd name="T36" fmla="*/ 41 w 160"/>
              <a:gd name="T37" fmla="*/ 25 h 140"/>
              <a:gd name="T38" fmla="*/ 35 w 160"/>
              <a:gd name="T39" fmla="*/ 25 h 140"/>
              <a:gd name="T40" fmla="*/ 32 w 160"/>
              <a:gd name="T41" fmla="*/ 22 h 140"/>
              <a:gd name="T42" fmla="*/ 32 w 160"/>
              <a:gd name="T43" fmla="*/ 16 h 140"/>
              <a:gd name="T44" fmla="*/ 35 w 160"/>
              <a:gd name="T45" fmla="*/ 12 h 140"/>
              <a:gd name="T46" fmla="*/ 41 w 160"/>
              <a:gd name="T47" fmla="*/ 12 h 140"/>
              <a:gd name="T48" fmla="*/ 45 w 160"/>
              <a:gd name="T49" fmla="*/ 16 h 140"/>
              <a:gd name="T50" fmla="*/ 45 w 160"/>
              <a:gd name="T51" fmla="*/ 22 h 140"/>
              <a:gd name="T52" fmla="*/ 45 w 160"/>
              <a:gd name="T53" fmla="*/ 22 h 140"/>
              <a:gd name="T54" fmla="*/ 64 w 160"/>
              <a:gd name="T55" fmla="*/ 22 h 140"/>
              <a:gd name="T56" fmla="*/ 61 w 160"/>
              <a:gd name="T57" fmla="*/ 25 h 140"/>
              <a:gd name="T58" fmla="*/ 54 w 160"/>
              <a:gd name="T59" fmla="*/ 25 h 140"/>
              <a:gd name="T60" fmla="*/ 51 w 160"/>
              <a:gd name="T61" fmla="*/ 22 h 140"/>
              <a:gd name="T62" fmla="*/ 51 w 160"/>
              <a:gd name="T63" fmla="*/ 16 h 140"/>
              <a:gd name="T64" fmla="*/ 54 w 160"/>
              <a:gd name="T65" fmla="*/ 12 h 140"/>
              <a:gd name="T66" fmla="*/ 61 w 160"/>
              <a:gd name="T67" fmla="*/ 12 h 140"/>
              <a:gd name="T68" fmla="*/ 64 w 160"/>
              <a:gd name="T69" fmla="*/ 16 h 140"/>
              <a:gd name="T70" fmla="*/ 64 w 160"/>
              <a:gd name="T71" fmla="*/ 22 h 140"/>
              <a:gd name="T72" fmla="*/ 64 w 160"/>
              <a:gd name="T73" fmla="*/ 22 h 140"/>
              <a:gd name="T74" fmla="*/ 0 w 160"/>
              <a:gd name="T75" fmla="*/ 38 h 140"/>
              <a:gd name="T76" fmla="*/ 0 w 160"/>
              <a:gd name="T77" fmla="*/ 128 h 140"/>
              <a:gd name="T78" fmla="*/ 13 w 160"/>
              <a:gd name="T79" fmla="*/ 140 h 140"/>
              <a:gd name="T80" fmla="*/ 147 w 160"/>
              <a:gd name="T81" fmla="*/ 140 h 140"/>
              <a:gd name="T82" fmla="*/ 160 w 160"/>
              <a:gd name="T83" fmla="*/ 128 h 140"/>
              <a:gd name="T84" fmla="*/ 160 w 160"/>
              <a:gd name="T85" fmla="*/ 38 h 140"/>
              <a:gd name="T86" fmla="*/ 0 w 160"/>
              <a:gd name="T87" fmla="*/ 38 h 140"/>
              <a:gd name="T88" fmla="*/ 0 w 160"/>
              <a:gd name="T89" fmla="*/ 38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40">
                <a:moveTo>
                  <a:pt x="147" y="0"/>
                </a:moveTo>
                <a:cubicBezTo>
                  <a:pt x="13" y="0"/>
                  <a:pt x="13" y="0"/>
                  <a:pt x="13" y="0"/>
                </a:cubicBezTo>
                <a:cubicBezTo>
                  <a:pt x="5" y="0"/>
                  <a:pt x="0" y="6"/>
                  <a:pt x="0" y="12"/>
                </a:cubicBezTo>
                <a:cubicBezTo>
                  <a:pt x="0" y="32"/>
                  <a:pt x="0" y="32"/>
                  <a:pt x="0" y="32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60" y="6"/>
                  <a:pt x="153" y="0"/>
                  <a:pt x="147" y="0"/>
                </a:cubicBezTo>
                <a:moveTo>
                  <a:pt x="25" y="22"/>
                </a:moveTo>
                <a:cubicBezTo>
                  <a:pt x="25" y="24"/>
                  <a:pt x="24" y="25"/>
                  <a:pt x="22" y="25"/>
                </a:cubicBezTo>
                <a:cubicBezTo>
                  <a:pt x="16" y="25"/>
                  <a:pt x="16" y="25"/>
                  <a:pt x="16" y="25"/>
                </a:cubicBezTo>
                <a:cubicBezTo>
                  <a:pt x="14" y="25"/>
                  <a:pt x="13" y="24"/>
                  <a:pt x="13" y="22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14"/>
                  <a:pt x="14" y="12"/>
                  <a:pt x="16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24" y="12"/>
                  <a:pt x="25" y="14"/>
                  <a:pt x="25" y="16"/>
                </a:cubicBezTo>
                <a:cubicBezTo>
                  <a:pt x="25" y="22"/>
                  <a:pt x="25" y="22"/>
                  <a:pt x="25" y="22"/>
                </a:cubicBezTo>
                <a:cubicBezTo>
                  <a:pt x="25" y="22"/>
                  <a:pt x="25" y="22"/>
                  <a:pt x="25" y="22"/>
                </a:cubicBezTo>
                <a:close/>
                <a:moveTo>
                  <a:pt x="45" y="22"/>
                </a:moveTo>
                <a:cubicBezTo>
                  <a:pt x="45" y="24"/>
                  <a:pt x="43" y="25"/>
                  <a:pt x="41" y="25"/>
                </a:cubicBezTo>
                <a:cubicBezTo>
                  <a:pt x="35" y="25"/>
                  <a:pt x="35" y="25"/>
                  <a:pt x="35" y="25"/>
                </a:cubicBezTo>
                <a:cubicBezTo>
                  <a:pt x="33" y="25"/>
                  <a:pt x="32" y="24"/>
                  <a:pt x="32" y="22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14"/>
                  <a:pt x="33" y="12"/>
                  <a:pt x="35" y="12"/>
                </a:cubicBezTo>
                <a:cubicBezTo>
                  <a:pt x="41" y="12"/>
                  <a:pt x="41" y="12"/>
                  <a:pt x="41" y="12"/>
                </a:cubicBezTo>
                <a:cubicBezTo>
                  <a:pt x="43" y="12"/>
                  <a:pt x="45" y="14"/>
                  <a:pt x="45" y="16"/>
                </a:cubicBezTo>
                <a:cubicBezTo>
                  <a:pt x="45" y="22"/>
                  <a:pt x="45" y="22"/>
                  <a:pt x="45" y="22"/>
                </a:cubicBezTo>
                <a:cubicBezTo>
                  <a:pt x="45" y="22"/>
                  <a:pt x="45" y="22"/>
                  <a:pt x="45" y="22"/>
                </a:cubicBezTo>
                <a:close/>
                <a:moveTo>
                  <a:pt x="64" y="22"/>
                </a:moveTo>
                <a:cubicBezTo>
                  <a:pt x="64" y="24"/>
                  <a:pt x="62" y="25"/>
                  <a:pt x="61" y="25"/>
                </a:cubicBezTo>
                <a:cubicBezTo>
                  <a:pt x="54" y="25"/>
                  <a:pt x="54" y="25"/>
                  <a:pt x="54" y="25"/>
                </a:cubicBezTo>
                <a:cubicBezTo>
                  <a:pt x="53" y="25"/>
                  <a:pt x="51" y="24"/>
                  <a:pt x="51" y="22"/>
                </a:cubicBezTo>
                <a:cubicBezTo>
                  <a:pt x="51" y="16"/>
                  <a:pt x="51" y="16"/>
                  <a:pt x="51" y="16"/>
                </a:cubicBezTo>
                <a:cubicBezTo>
                  <a:pt x="51" y="14"/>
                  <a:pt x="53" y="12"/>
                  <a:pt x="54" y="12"/>
                </a:cubicBezTo>
                <a:cubicBezTo>
                  <a:pt x="61" y="12"/>
                  <a:pt x="61" y="12"/>
                  <a:pt x="61" y="12"/>
                </a:cubicBezTo>
                <a:cubicBezTo>
                  <a:pt x="62" y="12"/>
                  <a:pt x="64" y="14"/>
                  <a:pt x="64" y="16"/>
                </a:cubicBezTo>
                <a:cubicBezTo>
                  <a:pt x="64" y="22"/>
                  <a:pt x="64" y="22"/>
                  <a:pt x="64" y="22"/>
                </a:cubicBezTo>
                <a:cubicBezTo>
                  <a:pt x="64" y="22"/>
                  <a:pt x="64" y="22"/>
                  <a:pt x="64" y="22"/>
                </a:cubicBezTo>
                <a:close/>
                <a:moveTo>
                  <a:pt x="0" y="38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36"/>
                  <a:pt x="5" y="140"/>
                  <a:pt x="13" y="140"/>
                </a:cubicBezTo>
                <a:cubicBezTo>
                  <a:pt x="147" y="140"/>
                  <a:pt x="147" y="140"/>
                  <a:pt x="147" y="140"/>
                </a:cubicBezTo>
                <a:cubicBezTo>
                  <a:pt x="153" y="140"/>
                  <a:pt x="160" y="136"/>
                  <a:pt x="160" y="128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8"/>
                  <a:pt x="0" y="38"/>
                  <a:pt x="0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4">
            <a:extLst>
              <a:ext uri="{FF2B5EF4-FFF2-40B4-BE49-F238E27FC236}">
                <a16:creationId xmlns:a16="http://schemas.microsoft.com/office/drawing/2014/main" id="{B8DFE6C6-0F41-604C-52B1-9C6098461845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4692650"/>
            <a:ext cx="254000" cy="223838"/>
          </a:xfrm>
          <a:custGeom>
            <a:avLst/>
            <a:gdLst>
              <a:gd name="T0" fmla="*/ 25 w 160"/>
              <a:gd name="T1" fmla="*/ 6 h 141"/>
              <a:gd name="T2" fmla="*/ 134 w 160"/>
              <a:gd name="T3" fmla="*/ 6 h 141"/>
              <a:gd name="T4" fmla="*/ 134 w 160"/>
              <a:gd name="T5" fmla="*/ 0 h 141"/>
              <a:gd name="T6" fmla="*/ 25 w 160"/>
              <a:gd name="T7" fmla="*/ 0 h 141"/>
              <a:gd name="T8" fmla="*/ 25 w 160"/>
              <a:gd name="T9" fmla="*/ 6 h 141"/>
              <a:gd name="T10" fmla="*/ 25 w 160"/>
              <a:gd name="T11" fmla="*/ 6 h 141"/>
              <a:gd name="T12" fmla="*/ 13 w 160"/>
              <a:gd name="T13" fmla="*/ 19 h 141"/>
              <a:gd name="T14" fmla="*/ 147 w 160"/>
              <a:gd name="T15" fmla="*/ 19 h 141"/>
              <a:gd name="T16" fmla="*/ 147 w 160"/>
              <a:gd name="T17" fmla="*/ 13 h 141"/>
              <a:gd name="T18" fmla="*/ 13 w 160"/>
              <a:gd name="T19" fmla="*/ 13 h 141"/>
              <a:gd name="T20" fmla="*/ 13 w 160"/>
              <a:gd name="T21" fmla="*/ 19 h 141"/>
              <a:gd name="T22" fmla="*/ 13 w 160"/>
              <a:gd name="T23" fmla="*/ 19 h 141"/>
              <a:gd name="T24" fmla="*/ 152 w 160"/>
              <a:gd name="T25" fmla="*/ 26 h 141"/>
              <a:gd name="T26" fmla="*/ 8 w 160"/>
              <a:gd name="T27" fmla="*/ 26 h 141"/>
              <a:gd name="T28" fmla="*/ 0 w 160"/>
              <a:gd name="T29" fmla="*/ 34 h 141"/>
              <a:gd name="T30" fmla="*/ 0 w 160"/>
              <a:gd name="T31" fmla="*/ 133 h 141"/>
              <a:gd name="T32" fmla="*/ 8 w 160"/>
              <a:gd name="T33" fmla="*/ 141 h 141"/>
              <a:gd name="T34" fmla="*/ 152 w 160"/>
              <a:gd name="T35" fmla="*/ 141 h 141"/>
              <a:gd name="T36" fmla="*/ 160 w 160"/>
              <a:gd name="T37" fmla="*/ 133 h 141"/>
              <a:gd name="T38" fmla="*/ 160 w 160"/>
              <a:gd name="T39" fmla="*/ 34 h 141"/>
              <a:gd name="T40" fmla="*/ 152 w 160"/>
              <a:gd name="T41" fmla="*/ 26 h 141"/>
              <a:gd name="T42" fmla="*/ 107 w 160"/>
              <a:gd name="T43" fmla="*/ 86 h 141"/>
              <a:gd name="T44" fmla="*/ 62 w 160"/>
              <a:gd name="T45" fmla="*/ 115 h 141"/>
              <a:gd name="T46" fmla="*/ 61 w 160"/>
              <a:gd name="T47" fmla="*/ 115 h 141"/>
              <a:gd name="T48" fmla="*/ 59 w 160"/>
              <a:gd name="T49" fmla="*/ 115 h 141"/>
              <a:gd name="T50" fmla="*/ 57 w 160"/>
              <a:gd name="T51" fmla="*/ 112 h 141"/>
              <a:gd name="T52" fmla="*/ 57 w 160"/>
              <a:gd name="T53" fmla="*/ 54 h 141"/>
              <a:gd name="T54" fmla="*/ 59 w 160"/>
              <a:gd name="T55" fmla="*/ 51 h 141"/>
              <a:gd name="T56" fmla="*/ 62 w 160"/>
              <a:gd name="T57" fmla="*/ 51 h 141"/>
              <a:gd name="T58" fmla="*/ 107 w 160"/>
              <a:gd name="T59" fmla="*/ 80 h 141"/>
              <a:gd name="T60" fmla="*/ 109 w 160"/>
              <a:gd name="T61" fmla="*/ 83 h 141"/>
              <a:gd name="T62" fmla="*/ 107 w 160"/>
              <a:gd name="T63" fmla="*/ 86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41">
                <a:moveTo>
                  <a:pt x="25" y="6"/>
                </a:moveTo>
                <a:cubicBezTo>
                  <a:pt x="134" y="6"/>
                  <a:pt x="134" y="6"/>
                  <a:pt x="134" y="6"/>
                </a:cubicBezTo>
                <a:cubicBezTo>
                  <a:pt x="134" y="0"/>
                  <a:pt x="134" y="0"/>
                  <a:pt x="134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lose/>
                <a:moveTo>
                  <a:pt x="13" y="19"/>
                </a:moveTo>
                <a:cubicBezTo>
                  <a:pt x="147" y="19"/>
                  <a:pt x="147" y="19"/>
                  <a:pt x="147" y="19"/>
                </a:cubicBezTo>
                <a:cubicBezTo>
                  <a:pt x="147" y="13"/>
                  <a:pt x="147" y="13"/>
                  <a:pt x="147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9"/>
                  <a:pt x="13" y="19"/>
                  <a:pt x="13" y="19"/>
                </a:cubicBezTo>
                <a:cubicBezTo>
                  <a:pt x="13" y="19"/>
                  <a:pt x="13" y="19"/>
                  <a:pt x="13" y="19"/>
                </a:cubicBezTo>
                <a:close/>
                <a:moveTo>
                  <a:pt x="152" y="26"/>
                </a:moveTo>
                <a:cubicBezTo>
                  <a:pt x="8" y="26"/>
                  <a:pt x="8" y="26"/>
                  <a:pt x="8" y="26"/>
                </a:cubicBezTo>
                <a:cubicBezTo>
                  <a:pt x="3" y="26"/>
                  <a:pt x="0" y="29"/>
                  <a:pt x="0" y="34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38"/>
                  <a:pt x="3" y="141"/>
                  <a:pt x="8" y="141"/>
                </a:cubicBezTo>
                <a:cubicBezTo>
                  <a:pt x="152" y="141"/>
                  <a:pt x="152" y="141"/>
                  <a:pt x="152" y="141"/>
                </a:cubicBezTo>
                <a:cubicBezTo>
                  <a:pt x="157" y="141"/>
                  <a:pt x="160" y="138"/>
                  <a:pt x="160" y="133"/>
                </a:cubicBezTo>
                <a:cubicBezTo>
                  <a:pt x="160" y="34"/>
                  <a:pt x="160" y="34"/>
                  <a:pt x="160" y="34"/>
                </a:cubicBezTo>
                <a:cubicBezTo>
                  <a:pt x="160" y="29"/>
                  <a:pt x="157" y="26"/>
                  <a:pt x="152" y="26"/>
                </a:cubicBezTo>
                <a:moveTo>
                  <a:pt x="107" y="86"/>
                </a:moveTo>
                <a:cubicBezTo>
                  <a:pt x="62" y="115"/>
                  <a:pt x="62" y="115"/>
                  <a:pt x="62" y="115"/>
                </a:cubicBezTo>
                <a:cubicBezTo>
                  <a:pt x="61" y="115"/>
                  <a:pt x="61" y="115"/>
                  <a:pt x="61" y="115"/>
                </a:cubicBezTo>
                <a:cubicBezTo>
                  <a:pt x="59" y="115"/>
                  <a:pt x="59" y="115"/>
                  <a:pt x="59" y="115"/>
                </a:cubicBezTo>
                <a:cubicBezTo>
                  <a:pt x="57" y="114"/>
                  <a:pt x="57" y="114"/>
                  <a:pt x="57" y="112"/>
                </a:cubicBezTo>
                <a:cubicBezTo>
                  <a:pt x="57" y="54"/>
                  <a:pt x="57" y="54"/>
                  <a:pt x="57" y="54"/>
                </a:cubicBezTo>
                <a:cubicBezTo>
                  <a:pt x="57" y="53"/>
                  <a:pt x="57" y="53"/>
                  <a:pt x="59" y="51"/>
                </a:cubicBezTo>
                <a:cubicBezTo>
                  <a:pt x="59" y="51"/>
                  <a:pt x="61" y="51"/>
                  <a:pt x="62" y="51"/>
                </a:cubicBezTo>
                <a:cubicBezTo>
                  <a:pt x="107" y="80"/>
                  <a:pt x="107" y="80"/>
                  <a:pt x="107" y="80"/>
                </a:cubicBezTo>
                <a:cubicBezTo>
                  <a:pt x="107" y="82"/>
                  <a:pt x="109" y="82"/>
                  <a:pt x="109" y="83"/>
                </a:cubicBezTo>
                <a:cubicBezTo>
                  <a:pt x="109" y="85"/>
                  <a:pt x="107" y="85"/>
                  <a:pt x="107" y="8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45">
            <a:extLst>
              <a:ext uri="{FF2B5EF4-FFF2-40B4-BE49-F238E27FC236}">
                <a16:creationId xmlns:a16="http://schemas.microsoft.com/office/drawing/2014/main" id="{278FD950-F704-4AC7-FAF6-9F220C897E60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4695825"/>
            <a:ext cx="254000" cy="215900"/>
          </a:xfrm>
          <a:custGeom>
            <a:avLst/>
            <a:gdLst>
              <a:gd name="T0" fmla="*/ 56 w 160"/>
              <a:gd name="T1" fmla="*/ 39 h 136"/>
              <a:gd name="T2" fmla="*/ 104 w 160"/>
              <a:gd name="T3" fmla="*/ 39 h 136"/>
              <a:gd name="T4" fmla="*/ 80 w 160"/>
              <a:gd name="T5" fmla="*/ 129 h 136"/>
              <a:gd name="T6" fmla="*/ 56 w 160"/>
              <a:gd name="T7" fmla="*/ 39 h 136"/>
              <a:gd name="T8" fmla="*/ 56 w 160"/>
              <a:gd name="T9" fmla="*/ 39 h 136"/>
              <a:gd name="T10" fmla="*/ 56 w 160"/>
              <a:gd name="T11" fmla="*/ 39 h 136"/>
              <a:gd name="T12" fmla="*/ 109 w 160"/>
              <a:gd name="T13" fmla="*/ 31 h 136"/>
              <a:gd name="T14" fmla="*/ 131 w 160"/>
              <a:gd name="T15" fmla="*/ 0 h 136"/>
              <a:gd name="T16" fmla="*/ 85 w 160"/>
              <a:gd name="T17" fmla="*/ 0 h 136"/>
              <a:gd name="T18" fmla="*/ 109 w 160"/>
              <a:gd name="T19" fmla="*/ 31 h 136"/>
              <a:gd name="T20" fmla="*/ 109 w 160"/>
              <a:gd name="T21" fmla="*/ 31 h 136"/>
              <a:gd name="T22" fmla="*/ 109 w 160"/>
              <a:gd name="T23" fmla="*/ 31 h 136"/>
              <a:gd name="T24" fmla="*/ 160 w 160"/>
              <a:gd name="T25" fmla="*/ 33 h 136"/>
              <a:gd name="T26" fmla="*/ 137 w 160"/>
              <a:gd name="T27" fmla="*/ 3 h 136"/>
              <a:gd name="T28" fmla="*/ 116 w 160"/>
              <a:gd name="T29" fmla="*/ 33 h 136"/>
              <a:gd name="T30" fmla="*/ 160 w 160"/>
              <a:gd name="T31" fmla="*/ 33 h 136"/>
              <a:gd name="T32" fmla="*/ 160 w 160"/>
              <a:gd name="T33" fmla="*/ 33 h 136"/>
              <a:gd name="T34" fmla="*/ 160 w 160"/>
              <a:gd name="T35" fmla="*/ 33 h 136"/>
              <a:gd name="T36" fmla="*/ 44 w 160"/>
              <a:gd name="T37" fmla="*/ 33 h 136"/>
              <a:gd name="T38" fmla="*/ 25 w 160"/>
              <a:gd name="T39" fmla="*/ 3 h 136"/>
              <a:gd name="T40" fmla="*/ 0 w 160"/>
              <a:gd name="T41" fmla="*/ 33 h 136"/>
              <a:gd name="T42" fmla="*/ 44 w 160"/>
              <a:gd name="T43" fmla="*/ 33 h 136"/>
              <a:gd name="T44" fmla="*/ 44 w 160"/>
              <a:gd name="T45" fmla="*/ 33 h 136"/>
              <a:gd name="T46" fmla="*/ 44 w 160"/>
              <a:gd name="T47" fmla="*/ 33 h 136"/>
              <a:gd name="T48" fmla="*/ 57 w 160"/>
              <a:gd name="T49" fmla="*/ 33 h 136"/>
              <a:gd name="T50" fmla="*/ 103 w 160"/>
              <a:gd name="T51" fmla="*/ 33 h 136"/>
              <a:gd name="T52" fmla="*/ 80 w 160"/>
              <a:gd name="T53" fmla="*/ 5 h 136"/>
              <a:gd name="T54" fmla="*/ 57 w 160"/>
              <a:gd name="T55" fmla="*/ 33 h 136"/>
              <a:gd name="T56" fmla="*/ 57 w 160"/>
              <a:gd name="T57" fmla="*/ 33 h 136"/>
              <a:gd name="T58" fmla="*/ 57 w 160"/>
              <a:gd name="T59" fmla="*/ 33 h 136"/>
              <a:gd name="T60" fmla="*/ 51 w 160"/>
              <a:gd name="T61" fmla="*/ 31 h 136"/>
              <a:gd name="T62" fmla="*/ 75 w 160"/>
              <a:gd name="T63" fmla="*/ 0 h 136"/>
              <a:gd name="T64" fmla="*/ 31 w 160"/>
              <a:gd name="T65" fmla="*/ 0 h 136"/>
              <a:gd name="T66" fmla="*/ 51 w 160"/>
              <a:gd name="T67" fmla="*/ 31 h 136"/>
              <a:gd name="T68" fmla="*/ 51 w 160"/>
              <a:gd name="T69" fmla="*/ 31 h 136"/>
              <a:gd name="T70" fmla="*/ 51 w 160"/>
              <a:gd name="T71" fmla="*/ 31 h 136"/>
              <a:gd name="T72" fmla="*/ 111 w 160"/>
              <a:gd name="T73" fmla="*/ 39 h 136"/>
              <a:gd name="T74" fmla="*/ 85 w 160"/>
              <a:gd name="T75" fmla="*/ 136 h 136"/>
              <a:gd name="T76" fmla="*/ 160 w 160"/>
              <a:gd name="T77" fmla="*/ 39 h 136"/>
              <a:gd name="T78" fmla="*/ 111 w 160"/>
              <a:gd name="T79" fmla="*/ 39 h 136"/>
              <a:gd name="T80" fmla="*/ 111 w 160"/>
              <a:gd name="T81" fmla="*/ 39 h 136"/>
              <a:gd name="T82" fmla="*/ 111 w 160"/>
              <a:gd name="T83" fmla="*/ 39 h 136"/>
              <a:gd name="T84" fmla="*/ 48 w 160"/>
              <a:gd name="T85" fmla="*/ 39 h 136"/>
              <a:gd name="T86" fmla="*/ 0 w 160"/>
              <a:gd name="T87" fmla="*/ 39 h 136"/>
              <a:gd name="T88" fmla="*/ 75 w 160"/>
              <a:gd name="T89" fmla="*/ 135 h 136"/>
              <a:gd name="T90" fmla="*/ 48 w 160"/>
              <a:gd name="T91" fmla="*/ 39 h 136"/>
              <a:gd name="T92" fmla="*/ 48 w 160"/>
              <a:gd name="T93" fmla="*/ 39 h 136"/>
              <a:gd name="T94" fmla="*/ 48 w 160"/>
              <a:gd name="T95" fmla="*/ 39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36">
                <a:moveTo>
                  <a:pt x="56" y="39"/>
                </a:moveTo>
                <a:lnTo>
                  <a:pt x="104" y="39"/>
                </a:lnTo>
                <a:lnTo>
                  <a:pt x="80" y="129"/>
                </a:lnTo>
                <a:lnTo>
                  <a:pt x="56" y="39"/>
                </a:lnTo>
                <a:lnTo>
                  <a:pt x="56" y="39"/>
                </a:lnTo>
                <a:lnTo>
                  <a:pt x="56" y="39"/>
                </a:lnTo>
                <a:close/>
                <a:moveTo>
                  <a:pt x="109" y="31"/>
                </a:moveTo>
                <a:lnTo>
                  <a:pt x="131" y="0"/>
                </a:lnTo>
                <a:lnTo>
                  <a:pt x="85" y="0"/>
                </a:lnTo>
                <a:lnTo>
                  <a:pt x="109" y="31"/>
                </a:lnTo>
                <a:lnTo>
                  <a:pt x="109" y="31"/>
                </a:lnTo>
                <a:lnTo>
                  <a:pt x="109" y="31"/>
                </a:lnTo>
                <a:close/>
                <a:moveTo>
                  <a:pt x="160" y="33"/>
                </a:moveTo>
                <a:lnTo>
                  <a:pt x="137" y="3"/>
                </a:lnTo>
                <a:lnTo>
                  <a:pt x="116" y="33"/>
                </a:lnTo>
                <a:lnTo>
                  <a:pt x="160" y="33"/>
                </a:lnTo>
                <a:lnTo>
                  <a:pt x="160" y="33"/>
                </a:lnTo>
                <a:lnTo>
                  <a:pt x="160" y="33"/>
                </a:lnTo>
                <a:close/>
                <a:moveTo>
                  <a:pt x="44" y="33"/>
                </a:moveTo>
                <a:lnTo>
                  <a:pt x="25" y="3"/>
                </a:lnTo>
                <a:lnTo>
                  <a:pt x="0" y="33"/>
                </a:lnTo>
                <a:lnTo>
                  <a:pt x="44" y="33"/>
                </a:lnTo>
                <a:lnTo>
                  <a:pt x="44" y="33"/>
                </a:lnTo>
                <a:lnTo>
                  <a:pt x="44" y="33"/>
                </a:lnTo>
                <a:close/>
                <a:moveTo>
                  <a:pt x="57" y="33"/>
                </a:moveTo>
                <a:lnTo>
                  <a:pt x="103" y="33"/>
                </a:lnTo>
                <a:lnTo>
                  <a:pt x="80" y="5"/>
                </a:lnTo>
                <a:lnTo>
                  <a:pt x="57" y="33"/>
                </a:lnTo>
                <a:lnTo>
                  <a:pt x="57" y="33"/>
                </a:lnTo>
                <a:lnTo>
                  <a:pt x="57" y="33"/>
                </a:lnTo>
                <a:close/>
                <a:moveTo>
                  <a:pt x="51" y="31"/>
                </a:moveTo>
                <a:lnTo>
                  <a:pt x="75" y="0"/>
                </a:lnTo>
                <a:lnTo>
                  <a:pt x="31" y="0"/>
                </a:lnTo>
                <a:lnTo>
                  <a:pt x="51" y="31"/>
                </a:lnTo>
                <a:lnTo>
                  <a:pt x="51" y="31"/>
                </a:lnTo>
                <a:lnTo>
                  <a:pt x="51" y="31"/>
                </a:lnTo>
                <a:close/>
                <a:moveTo>
                  <a:pt x="111" y="39"/>
                </a:moveTo>
                <a:lnTo>
                  <a:pt x="85" y="136"/>
                </a:lnTo>
                <a:lnTo>
                  <a:pt x="160" y="39"/>
                </a:lnTo>
                <a:lnTo>
                  <a:pt x="111" y="39"/>
                </a:lnTo>
                <a:lnTo>
                  <a:pt x="111" y="39"/>
                </a:lnTo>
                <a:lnTo>
                  <a:pt x="111" y="39"/>
                </a:lnTo>
                <a:close/>
                <a:moveTo>
                  <a:pt x="48" y="39"/>
                </a:moveTo>
                <a:lnTo>
                  <a:pt x="0" y="39"/>
                </a:lnTo>
                <a:lnTo>
                  <a:pt x="75" y="135"/>
                </a:lnTo>
                <a:lnTo>
                  <a:pt x="48" y="39"/>
                </a:lnTo>
                <a:lnTo>
                  <a:pt x="48" y="39"/>
                </a:lnTo>
                <a:lnTo>
                  <a:pt x="48" y="3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46">
            <a:extLst>
              <a:ext uri="{FF2B5EF4-FFF2-40B4-BE49-F238E27FC236}">
                <a16:creationId xmlns:a16="http://schemas.microsoft.com/office/drawing/2014/main" id="{7BCA77E0-27A3-2D4C-E2C1-D7596CA7687D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1960563"/>
            <a:ext cx="254000" cy="173038"/>
          </a:xfrm>
          <a:custGeom>
            <a:avLst/>
            <a:gdLst>
              <a:gd name="T0" fmla="*/ 160 w 160"/>
              <a:gd name="T1" fmla="*/ 53 h 109"/>
              <a:gd name="T2" fmla="*/ 80 w 160"/>
              <a:gd name="T3" fmla="*/ 0 h 109"/>
              <a:gd name="T4" fmla="*/ 0 w 160"/>
              <a:gd name="T5" fmla="*/ 53 h 109"/>
              <a:gd name="T6" fmla="*/ 0 w 160"/>
              <a:gd name="T7" fmla="*/ 56 h 109"/>
              <a:gd name="T8" fmla="*/ 80 w 160"/>
              <a:gd name="T9" fmla="*/ 109 h 109"/>
              <a:gd name="T10" fmla="*/ 160 w 160"/>
              <a:gd name="T11" fmla="*/ 56 h 109"/>
              <a:gd name="T12" fmla="*/ 160 w 160"/>
              <a:gd name="T13" fmla="*/ 53 h 109"/>
              <a:gd name="T14" fmla="*/ 80 w 160"/>
              <a:gd name="T15" fmla="*/ 77 h 109"/>
              <a:gd name="T16" fmla="*/ 57 w 160"/>
              <a:gd name="T17" fmla="*/ 55 h 109"/>
              <a:gd name="T18" fmla="*/ 80 w 160"/>
              <a:gd name="T19" fmla="*/ 32 h 109"/>
              <a:gd name="T20" fmla="*/ 102 w 160"/>
              <a:gd name="T21" fmla="*/ 55 h 109"/>
              <a:gd name="T22" fmla="*/ 80 w 160"/>
              <a:gd name="T23" fmla="*/ 77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60" h="109">
                <a:moveTo>
                  <a:pt x="160" y="53"/>
                </a:moveTo>
                <a:cubicBezTo>
                  <a:pt x="158" y="53"/>
                  <a:pt x="137" y="0"/>
                  <a:pt x="80" y="0"/>
                </a:cubicBezTo>
                <a:cubicBezTo>
                  <a:pt x="22" y="0"/>
                  <a:pt x="0" y="53"/>
                  <a:pt x="0" y="53"/>
                </a:cubicBezTo>
                <a:cubicBezTo>
                  <a:pt x="0" y="53"/>
                  <a:pt x="0" y="55"/>
                  <a:pt x="0" y="56"/>
                </a:cubicBezTo>
                <a:cubicBezTo>
                  <a:pt x="0" y="56"/>
                  <a:pt x="22" y="109"/>
                  <a:pt x="80" y="109"/>
                </a:cubicBezTo>
                <a:cubicBezTo>
                  <a:pt x="137" y="109"/>
                  <a:pt x="158" y="56"/>
                  <a:pt x="160" y="56"/>
                </a:cubicBezTo>
                <a:cubicBezTo>
                  <a:pt x="160" y="55"/>
                  <a:pt x="160" y="53"/>
                  <a:pt x="160" y="53"/>
                </a:cubicBezTo>
                <a:moveTo>
                  <a:pt x="80" y="77"/>
                </a:moveTo>
                <a:cubicBezTo>
                  <a:pt x="67" y="77"/>
                  <a:pt x="57" y="66"/>
                  <a:pt x="57" y="55"/>
                </a:cubicBezTo>
                <a:cubicBezTo>
                  <a:pt x="57" y="42"/>
                  <a:pt x="67" y="32"/>
                  <a:pt x="80" y="32"/>
                </a:cubicBezTo>
                <a:cubicBezTo>
                  <a:pt x="92" y="32"/>
                  <a:pt x="102" y="42"/>
                  <a:pt x="102" y="55"/>
                </a:cubicBezTo>
                <a:cubicBezTo>
                  <a:pt x="102" y="66"/>
                  <a:pt x="92" y="77"/>
                  <a:pt x="80" y="7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47">
            <a:extLst>
              <a:ext uri="{FF2B5EF4-FFF2-40B4-BE49-F238E27FC236}">
                <a16:creationId xmlns:a16="http://schemas.microsoft.com/office/drawing/2014/main" id="{1098E12E-3428-864B-84E0-86F246A580C3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1373188"/>
            <a:ext cx="254000" cy="254000"/>
          </a:xfrm>
          <a:custGeom>
            <a:avLst/>
            <a:gdLst>
              <a:gd name="T0" fmla="*/ 153 w 160"/>
              <a:gd name="T1" fmla="*/ 65 h 160"/>
              <a:gd name="T2" fmla="*/ 142 w 160"/>
              <a:gd name="T3" fmla="*/ 64 h 160"/>
              <a:gd name="T4" fmla="*/ 134 w 160"/>
              <a:gd name="T5" fmla="*/ 56 h 160"/>
              <a:gd name="T6" fmla="*/ 136 w 160"/>
              <a:gd name="T7" fmla="*/ 46 h 160"/>
              <a:gd name="T8" fmla="*/ 140 w 160"/>
              <a:gd name="T9" fmla="*/ 38 h 160"/>
              <a:gd name="T10" fmla="*/ 140 w 160"/>
              <a:gd name="T11" fmla="*/ 27 h 160"/>
              <a:gd name="T12" fmla="*/ 131 w 160"/>
              <a:gd name="T13" fmla="*/ 19 h 160"/>
              <a:gd name="T14" fmla="*/ 121 w 160"/>
              <a:gd name="T15" fmla="*/ 17 h 160"/>
              <a:gd name="T16" fmla="*/ 113 w 160"/>
              <a:gd name="T17" fmla="*/ 24 h 160"/>
              <a:gd name="T18" fmla="*/ 102 w 160"/>
              <a:gd name="T19" fmla="*/ 24 h 160"/>
              <a:gd name="T20" fmla="*/ 96 w 160"/>
              <a:gd name="T21" fmla="*/ 16 h 160"/>
              <a:gd name="T22" fmla="*/ 94 w 160"/>
              <a:gd name="T23" fmla="*/ 6 h 160"/>
              <a:gd name="T24" fmla="*/ 86 w 160"/>
              <a:gd name="T25" fmla="*/ 0 h 160"/>
              <a:gd name="T26" fmla="*/ 73 w 160"/>
              <a:gd name="T27" fmla="*/ 0 h 160"/>
              <a:gd name="T28" fmla="*/ 65 w 160"/>
              <a:gd name="T29" fmla="*/ 6 h 160"/>
              <a:gd name="T30" fmla="*/ 64 w 160"/>
              <a:gd name="T31" fmla="*/ 16 h 160"/>
              <a:gd name="T32" fmla="*/ 57 w 160"/>
              <a:gd name="T33" fmla="*/ 24 h 160"/>
              <a:gd name="T34" fmla="*/ 46 w 160"/>
              <a:gd name="T35" fmla="*/ 24 h 160"/>
              <a:gd name="T36" fmla="*/ 38 w 160"/>
              <a:gd name="T37" fmla="*/ 17 h 160"/>
              <a:gd name="T38" fmla="*/ 27 w 160"/>
              <a:gd name="T39" fmla="*/ 19 h 160"/>
              <a:gd name="T40" fmla="*/ 19 w 160"/>
              <a:gd name="T41" fmla="*/ 27 h 160"/>
              <a:gd name="T42" fmla="*/ 17 w 160"/>
              <a:gd name="T43" fmla="*/ 38 h 160"/>
              <a:gd name="T44" fmla="*/ 24 w 160"/>
              <a:gd name="T45" fmla="*/ 46 h 160"/>
              <a:gd name="T46" fmla="*/ 24 w 160"/>
              <a:gd name="T47" fmla="*/ 56 h 160"/>
              <a:gd name="T48" fmla="*/ 16 w 160"/>
              <a:gd name="T49" fmla="*/ 64 h 160"/>
              <a:gd name="T50" fmla="*/ 6 w 160"/>
              <a:gd name="T51" fmla="*/ 65 h 160"/>
              <a:gd name="T52" fmla="*/ 0 w 160"/>
              <a:gd name="T53" fmla="*/ 73 h 160"/>
              <a:gd name="T54" fmla="*/ 0 w 160"/>
              <a:gd name="T55" fmla="*/ 86 h 160"/>
              <a:gd name="T56" fmla="*/ 6 w 160"/>
              <a:gd name="T57" fmla="*/ 93 h 160"/>
              <a:gd name="T58" fmla="*/ 16 w 160"/>
              <a:gd name="T59" fmla="*/ 96 h 160"/>
              <a:gd name="T60" fmla="*/ 24 w 160"/>
              <a:gd name="T61" fmla="*/ 102 h 160"/>
              <a:gd name="T62" fmla="*/ 24 w 160"/>
              <a:gd name="T63" fmla="*/ 113 h 160"/>
              <a:gd name="T64" fmla="*/ 17 w 160"/>
              <a:gd name="T65" fmla="*/ 121 h 160"/>
              <a:gd name="T66" fmla="*/ 19 w 160"/>
              <a:gd name="T67" fmla="*/ 131 h 160"/>
              <a:gd name="T68" fmla="*/ 27 w 160"/>
              <a:gd name="T69" fmla="*/ 141 h 160"/>
              <a:gd name="T70" fmla="*/ 38 w 160"/>
              <a:gd name="T71" fmla="*/ 141 h 160"/>
              <a:gd name="T72" fmla="*/ 46 w 160"/>
              <a:gd name="T73" fmla="*/ 136 h 160"/>
              <a:gd name="T74" fmla="*/ 57 w 160"/>
              <a:gd name="T75" fmla="*/ 134 h 160"/>
              <a:gd name="T76" fmla="*/ 64 w 160"/>
              <a:gd name="T77" fmla="*/ 142 h 160"/>
              <a:gd name="T78" fmla="*/ 65 w 160"/>
              <a:gd name="T79" fmla="*/ 153 h 160"/>
              <a:gd name="T80" fmla="*/ 73 w 160"/>
              <a:gd name="T81" fmla="*/ 160 h 160"/>
              <a:gd name="T82" fmla="*/ 86 w 160"/>
              <a:gd name="T83" fmla="*/ 160 h 160"/>
              <a:gd name="T84" fmla="*/ 94 w 160"/>
              <a:gd name="T85" fmla="*/ 153 h 160"/>
              <a:gd name="T86" fmla="*/ 96 w 160"/>
              <a:gd name="T87" fmla="*/ 142 h 160"/>
              <a:gd name="T88" fmla="*/ 102 w 160"/>
              <a:gd name="T89" fmla="*/ 134 h 160"/>
              <a:gd name="T90" fmla="*/ 113 w 160"/>
              <a:gd name="T91" fmla="*/ 136 h 160"/>
              <a:gd name="T92" fmla="*/ 121 w 160"/>
              <a:gd name="T93" fmla="*/ 141 h 160"/>
              <a:gd name="T94" fmla="*/ 131 w 160"/>
              <a:gd name="T95" fmla="*/ 141 h 160"/>
              <a:gd name="T96" fmla="*/ 140 w 160"/>
              <a:gd name="T97" fmla="*/ 131 h 160"/>
              <a:gd name="T98" fmla="*/ 140 w 160"/>
              <a:gd name="T99" fmla="*/ 121 h 160"/>
              <a:gd name="T100" fmla="*/ 136 w 160"/>
              <a:gd name="T101" fmla="*/ 113 h 160"/>
              <a:gd name="T102" fmla="*/ 134 w 160"/>
              <a:gd name="T103" fmla="*/ 102 h 160"/>
              <a:gd name="T104" fmla="*/ 142 w 160"/>
              <a:gd name="T105" fmla="*/ 96 h 160"/>
              <a:gd name="T106" fmla="*/ 153 w 160"/>
              <a:gd name="T107" fmla="*/ 93 h 160"/>
              <a:gd name="T108" fmla="*/ 160 w 160"/>
              <a:gd name="T109" fmla="*/ 86 h 160"/>
              <a:gd name="T110" fmla="*/ 160 w 160"/>
              <a:gd name="T111" fmla="*/ 73 h 160"/>
              <a:gd name="T112" fmla="*/ 153 w 160"/>
              <a:gd name="T113" fmla="*/ 65 h 160"/>
              <a:gd name="T114" fmla="*/ 80 w 160"/>
              <a:gd name="T115" fmla="*/ 109 h 160"/>
              <a:gd name="T116" fmla="*/ 51 w 160"/>
              <a:gd name="T117" fmla="*/ 80 h 160"/>
              <a:gd name="T118" fmla="*/ 80 w 160"/>
              <a:gd name="T119" fmla="*/ 51 h 160"/>
              <a:gd name="T120" fmla="*/ 108 w 160"/>
              <a:gd name="T121" fmla="*/ 80 h 160"/>
              <a:gd name="T122" fmla="*/ 80 w 160"/>
              <a:gd name="T123" fmla="*/ 10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153" y="65"/>
                </a:moveTo>
                <a:cubicBezTo>
                  <a:pt x="142" y="64"/>
                  <a:pt x="142" y="64"/>
                  <a:pt x="142" y="64"/>
                </a:cubicBezTo>
                <a:cubicBezTo>
                  <a:pt x="139" y="64"/>
                  <a:pt x="136" y="61"/>
                  <a:pt x="134" y="56"/>
                </a:cubicBezTo>
                <a:cubicBezTo>
                  <a:pt x="132" y="53"/>
                  <a:pt x="132" y="48"/>
                  <a:pt x="136" y="46"/>
                </a:cubicBezTo>
                <a:cubicBezTo>
                  <a:pt x="140" y="38"/>
                  <a:pt x="140" y="38"/>
                  <a:pt x="140" y="38"/>
                </a:cubicBezTo>
                <a:cubicBezTo>
                  <a:pt x="144" y="35"/>
                  <a:pt x="144" y="30"/>
                  <a:pt x="140" y="27"/>
                </a:cubicBezTo>
                <a:cubicBezTo>
                  <a:pt x="131" y="19"/>
                  <a:pt x="131" y="19"/>
                  <a:pt x="131" y="19"/>
                </a:cubicBezTo>
                <a:cubicBezTo>
                  <a:pt x="129" y="16"/>
                  <a:pt x="124" y="16"/>
                  <a:pt x="121" y="17"/>
                </a:cubicBezTo>
                <a:cubicBezTo>
                  <a:pt x="113" y="24"/>
                  <a:pt x="113" y="24"/>
                  <a:pt x="113" y="24"/>
                </a:cubicBezTo>
                <a:cubicBezTo>
                  <a:pt x="110" y="25"/>
                  <a:pt x="105" y="25"/>
                  <a:pt x="102" y="24"/>
                </a:cubicBezTo>
                <a:cubicBezTo>
                  <a:pt x="99" y="22"/>
                  <a:pt x="96" y="19"/>
                  <a:pt x="96" y="16"/>
                </a:cubicBezTo>
                <a:cubicBezTo>
                  <a:pt x="94" y="6"/>
                  <a:pt x="94" y="6"/>
                  <a:pt x="94" y="6"/>
                </a:cubicBezTo>
                <a:cubicBezTo>
                  <a:pt x="92" y="3"/>
                  <a:pt x="89" y="0"/>
                  <a:pt x="86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0" y="0"/>
                  <a:pt x="65" y="3"/>
                  <a:pt x="65" y="6"/>
                </a:cubicBezTo>
                <a:cubicBezTo>
                  <a:pt x="64" y="16"/>
                  <a:pt x="64" y="16"/>
                  <a:pt x="64" y="16"/>
                </a:cubicBezTo>
                <a:cubicBezTo>
                  <a:pt x="64" y="19"/>
                  <a:pt x="60" y="22"/>
                  <a:pt x="57" y="24"/>
                </a:cubicBezTo>
                <a:cubicBezTo>
                  <a:pt x="52" y="25"/>
                  <a:pt x="48" y="25"/>
                  <a:pt x="46" y="24"/>
                </a:cubicBezTo>
                <a:cubicBezTo>
                  <a:pt x="38" y="17"/>
                  <a:pt x="38" y="17"/>
                  <a:pt x="38" y="17"/>
                </a:cubicBezTo>
                <a:cubicBezTo>
                  <a:pt x="35" y="16"/>
                  <a:pt x="30" y="16"/>
                  <a:pt x="27" y="19"/>
                </a:cubicBezTo>
                <a:cubicBezTo>
                  <a:pt x="19" y="27"/>
                  <a:pt x="19" y="27"/>
                  <a:pt x="19" y="27"/>
                </a:cubicBezTo>
                <a:cubicBezTo>
                  <a:pt x="16" y="30"/>
                  <a:pt x="16" y="35"/>
                  <a:pt x="17" y="38"/>
                </a:cubicBezTo>
                <a:cubicBezTo>
                  <a:pt x="24" y="46"/>
                  <a:pt x="24" y="46"/>
                  <a:pt x="24" y="46"/>
                </a:cubicBezTo>
                <a:cubicBezTo>
                  <a:pt x="25" y="48"/>
                  <a:pt x="25" y="53"/>
                  <a:pt x="24" y="56"/>
                </a:cubicBezTo>
                <a:cubicBezTo>
                  <a:pt x="24" y="61"/>
                  <a:pt x="19" y="64"/>
                  <a:pt x="16" y="64"/>
                </a:cubicBezTo>
                <a:cubicBezTo>
                  <a:pt x="6" y="65"/>
                  <a:pt x="6" y="65"/>
                  <a:pt x="6" y="65"/>
                </a:cubicBezTo>
                <a:cubicBezTo>
                  <a:pt x="3" y="65"/>
                  <a:pt x="0" y="69"/>
                  <a:pt x="0" y="73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89"/>
                  <a:pt x="3" y="93"/>
                  <a:pt x="6" y="93"/>
                </a:cubicBezTo>
                <a:cubicBezTo>
                  <a:pt x="16" y="96"/>
                  <a:pt x="16" y="96"/>
                  <a:pt x="16" y="96"/>
                </a:cubicBezTo>
                <a:cubicBezTo>
                  <a:pt x="19" y="96"/>
                  <a:pt x="24" y="99"/>
                  <a:pt x="24" y="102"/>
                </a:cubicBezTo>
                <a:cubicBezTo>
                  <a:pt x="25" y="105"/>
                  <a:pt x="25" y="110"/>
                  <a:pt x="24" y="113"/>
                </a:cubicBezTo>
                <a:cubicBezTo>
                  <a:pt x="17" y="121"/>
                  <a:pt x="17" y="121"/>
                  <a:pt x="17" y="121"/>
                </a:cubicBezTo>
                <a:cubicBezTo>
                  <a:pt x="16" y="125"/>
                  <a:pt x="16" y="129"/>
                  <a:pt x="19" y="131"/>
                </a:cubicBezTo>
                <a:cubicBezTo>
                  <a:pt x="27" y="141"/>
                  <a:pt x="27" y="141"/>
                  <a:pt x="27" y="141"/>
                </a:cubicBezTo>
                <a:cubicBezTo>
                  <a:pt x="30" y="142"/>
                  <a:pt x="35" y="144"/>
                  <a:pt x="38" y="141"/>
                </a:cubicBezTo>
                <a:cubicBezTo>
                  <a:pt x="46" y="136"/>
                  <a:pt x="46" y="136"/>
                  <a:pt x="46" y="136"/>
                </a:cubicBezTo>
                <a:cubicBezTo>
                  <a:pt x="48" y="133"/>
                  <a:pt x="52" y="133"/>
                  <a:pt x="57" y="134"/>
                </a:cubicBezTo>
                <a:cubicBezTo>
                  <a:pt x="60" y="136"/>
                  <a:pt x="64" y="139"/>
                  <a:pt x="64" y="142"/>
                </a:cubicBezTo>
                <a:cubicBezTo>
                  <a:pt x="65" y="153"/>
                  <a:pt x="65" y="153"/>
                  <a:pt x="65" y="153"/>
                </a:cubicBezTo>
                <a:cubicBezTo>
                  <a:pt x="65" y="157"/>
                  <a:pt x="70" y="160"/>
                  <a:pt x="73" y="160"/>
                </a:cubicBezTo>
                <a:cubicBezTo>
                  <a:pt x="86" y="160"/>
                  <a:pt x="86" y="160"/>
                  <a:pt x="86" y="160"/>
                </a:cubicBezTo>
                <a:cubicBezTo>
                  <a:pt x="89" y="160"/>
                  <a:pt x="92" y="157"/>
                  <a:pt x="94" y="153"/>
                </a:cubicBezTo>
                <a:cubicBezTo>
                  <a:pt x="96" y="142"/>
                  <a:pt x="96" y="142"/>
                  <a:pt x="96" y="142"/>
                </a:cubicBezTo>
                <a:cubicBezTo>
                  <a:pt x="96" y="139"/>
                  <a:pt x="99" y="136"/>
                  <a:pt x="102" y="134"/>
                </a:cubicBezTo>
                <a:cubicBezTo>
                  <a:pt x="105" y="133"/>
                  <a:pt x="110" y="133"/>
                  <a:pt x="113" y="136"/>
                </a:cubicBezTo>
                <a:cubicBezTo>
                  <a:pt x="121" y="141"/>
                  <a:pt x="121" y="141"/>
                  <a:pt x="121" y="141"/>
                </a:cubicBezTo>
                <a:cubicBezTo>
                  <a:pt x="124" y="144"/>
                  <a:pt x="129" y="142"/>
                  <a:pt x="131" y="141"/>
                </a:cubicBezTo>
                <a:cubicBezTo>
                  <a:pt x="140" y="131"/>
                  <a:pt x="140" y="131"/>
                  <a:pt x="140" y="131"/>
                </a:cubicBezTo>
                <a:cubicBezTo>
                  <a:pt x="144" y="129"/>
                  <a:pt x="144" y="125"/>
                  <a:pt x="140" y="121"/>
                </a:cubicBezTo>
                <a:cubicBezTo>
                  <a:pt x="136" y="113"/>
                  <a:pt x="136" y="113"/>
                  <a:pt x="136" y="113"/>
                </a:cubicBezTo>
                <a:cubicBezTo>
                  <a:pt x="132" y="110"/>
                  <a:pt x="132" y="105"/>
                  <a:pt x="134" y="102"/>
                </a:cubicBezTo>
                <a:cubicBezTo>
                  <a:pt x="136" y="99"/>
                  <a:pt x="139" y="96"/>
                  <a:pt x="142" y="96"/>
                </a:cubicBezTo>
                <a:cubicBezTo>
                  <a:pt x="153" y="93"/>
                  <a:pt x="153" y="93"/>
                  <a:pt x="153" y="93"/>
                </a:cubicBezTo>
                <a:cubicBezTo>
                  <a:pt x="156" y="93"/>
                  <a:pt x="160" y="89"/>
                  <a:pt x="160" y="86"/>
                </a:cubicBezTo>
                <a:cubicBezTo>
                  <a:pt x="160" y="73"/>
                  <a:pt x="160" y="73"/>
                  <a:pt x="160" y="73"/>
                </a:cubicBezTo>
                <a:cubicBezTo>
                  <a:pt x="160" y="69"/>
                  <a:pt x="156" y="65"/>
                  <a:pt x="153" y="65"/>
                </a:cubicBezTo>
                <a:close/>
                <a:moveTo>
                  <a:pt x="80" y="109"/>
                </a:moveTo>
                <a:cubicBezTo>
                  <a:pt x="64" y="109"/>
                  <a:pt x="51" y="96"/>
                  <a:pt x="51" y="80"/>
                </a:cubicBezTo>
                <a:cubicBezTo>
                  <a:pt x="51" y="64"/>
                  <a:pt x="64" y="51"/>
                  <a:pt x="80" y="51"/>
                </a:cubicBezTo>
                <a:cubicBezTo>
                  <a:pt x="96" y="51"/>
                  <a:pt x="108" y="64"/>
                  <a:pt x="108" y="80"/>
                </a:cubicBezTo>
                <a:cubicBezTo>
                  <a:pt x="108" y="96"/>
                  <a:pt x="96" y="109"/>
                  <a:pt x="80" y="10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48">
            <a:extLst>
              <a:ext uri="{FF2B5EF4-FFF2-40B4-BE49-F238E27FC236}">
                <a16:creationId xmlns:a16="http://schemas.microsoft.com/office/drawing/2014/main" id="{76C89523-F7C2-5280-B4E6-E29DD14887F4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2505075"/>
            <a:ext cx="254000" cy="192088"/>
          </a:xfrm>
          <a:custGeom>
            <a:avLst/>
            <a:gdLst>
              <a:gd name="T0" fmla="*/ 160 w 160"/>
              <a:gd name="T1" fmla="*/ 11 h 121"/>
              <a:gd name="T2" fmla="*/ 160 w 160"/>
              <a:gd name="T3" fmla="*/ 112 h 121"/>
              <a:gd name="T4" fmla="*/ 109 w 160"/>
              <a:gd name="T5" fmla="*/ 61 h 121"/>
              <a:gd name="T6" fmla="*/ 160 w 160"/>
              <a:gd name="T7" fmla="*/ 11 h 121"/>
              <a:gd name="T8" fmla="*/ 160 w 160"/>
              <a:gd name="T9" fmla="*/ 11 h 121"/>
              <a:gd name="T10" fmla="*/ 80 w 160"/>
              <a:gd name="T11" fmla="*/ 81 h 121"/>
              <a:gd name="T12" fmla="*/ 158 w 160"/>
              <a:gd name="T13" fmla="*/ 1 h 121"/>
              <a:gd name="T14" fmla="*/ 152 w 160"/>
              <a:gd name="T15" fmla="*/ 0 h 121"/>
              <a:gd name="T16" fmla="*/ 8 w 160"/>
              <a:gd name="T17" fmla="*/ 0 h 121"/>
              <a:gd name="T18" fmla="*/ 1 w 160"/>
              <a:gd name="T19" fmla="*/ 1 h 121"/>
              <a:gd name="T20" fmla="*/ 80 w 160"/>
              <a:gd name="T21" fmla="*/ 81 h 121"/>
              <a:gd name="T22" fmla="*/ 80 w 160"/>
              <a:gd name="T23" fmla="*/ 81 h 121"/>
              <a:gd name="T24" fmla="*/ 105 w 160"/>
              <a:gd name="T25" fmla="*/ 68 h 121"/>
              <a:gd name="T26" fmla="*/ 82 w 160"/>
              <a:gd name="T27" fmla="*/ 89 h 121"/>
              <a:gd name="T28" fmla="*/ 80 w 160"/>
              <a:gd name="T29" fmla="*/ 91 h 121"/>
              <a:gd name="T30" fmla="*/ 77 w 160"/>
              <a:gd name="T31" fmla="*/ 89 h 121"/>
              <a:gd name="T32" fmla="*/ 56 w 160"/>
              <a:gd name="T33" fmla="*/ 68 h 121"/>
              <a:gd name="T34" fmla="*/ 3 w 160"/>
              <a:gd name="T35" fmla="*/ 120 h 121"/>
              <a:gd name="T36" fmla="*/ 8 w 160"/>
              <a:gd name="T37" fmla="*/ 121 h 121"/>
              <a:gd name="T38" fmla="*/ 152 w 160"/>
              <a:gd name="T39" fmla="*/ 121 h 121"/>
              <a:gd name="T40" fmla="*/ 156 w 160"/>
              <a:gd name="T41" fmla="*/ 120 h 121"/>
              <a:gd name="T42" fmla="*/ 105 w 160"/>
              <a:gd name="T43" fmla="*/ 68 h 121"/>
              <a:gd name="T44" fmla="*/ 105 w 160"/>
              <a:gd name="T45" fmla="*/ 68 h 121"/>
              <a:gd name="T46" fmla="*/ 0 w 160"/>
              <a:gd name="T47" fmla="*/ 11 h 121"/>
              <a:gd name="T48" fmla="*/ 0 w 160"/>
              <a:gd name="T49" fmla="*/ 112 h 121"/>
              <a:gd name="T50" fmla="*/ 50 w 160"/>
              <a:gd name="T51" fmla="*/ 61 h 121"/>
              <a:gd name="T52" fmla="*/ 0 w 160"/>
              <a:gd name="T53" fmla="*/ 11 h 121"/>
              <a:gd name="T54" fmla="*/ 0 w 160"/>
              <a:gd name="T55" fmla="*/ 11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0" h="121">
                <a:moveTo>
                  <a:pt x="160" y="11"/>
                </a:moveTo>
                <a:cubicBezTo>
                  <a:pt x="160" y="112"/>
                  <a:pt x="160" y="112"/>
                  <a:pt x="160" y="112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160" y="11"/>
                  <a:pt x="160" y="11"/>
                  <a:pt x="160" y="11"/>
                </a:cubicBezTo>
                <a:cubicBezTo>
                  <a:pt x="160" y="11"/>
                  <a:pt x="160" y="11"/>
                  <a:pt x="160" y="11"/>
                </a:cubicBezTo>
                <a:close/>
                <a:moveTo>
                  <a:pt x="80" y="81"/>
                </a:moveTo>
                <a:cubicBezTo>
                  <a:pt x="158" y="1"/>
                  <a:pt x="158" y="1"/>
                  <a:pt x="158" y="1"/>
                </a:cubicBezTo>
                <a:cubicBezTo>
                  <a:pt x="156" y="0"/>
                  <a:pt x="155" y="0"/>
                  <a:pt x="152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3" y="0"/>
                  <a:pt x="1" y="1"/>
                </a:cubicBezTo>
                <a:cubicBezTo>
                  <a:pt x="80" y="81"/>
                  <a:pt x="80" y="81"/>
                  <a:pt x="80" y="81"/>
                </a:cubicBezTo>
                <a:cubicBezTo>
                  <a:pt x="80" y="81"/>
                  <a:pt x="80" y="81"/>
                  <a:pt x="80" y="81"/>
                </a:cubicBezTo>
                <a:close/>
                <a:moveTo>
                  <a:pt x="105" y="68"/>
                </a:moveTo>
                <a:cubicBezTo>
                  <a:pt x="82" y="89"/>
                  <a:pt x="82" y="89"/>
                  <a:pt x="82" y="89"/>
                </a:cubicBezTo>
                <a:cubicBezTo>
                  <a:pt x="80" y="91"/>
                  <a:pt x="80" y="91"/>
                  <a:pt x="80" y="91"/>
                </a:cubicBezTo>
                <a:cubicBezTo>
                  <a:pt x="79" y="91"/>
                  <a:pt x="77" y="89"/>
                  <a:pt x="77" y="89"/>
                </a:cubicBezTo>
                <a:cubicBezTo>
                  <a:pt x="56" y="68"/>
                  <a:pt x="56" y="68"/>
                  <a:pt x="56" y="68"/>
                </a:cubicBezTo>
                <a:cubicBezTo>
                  <a:pt x="3" y="120"/>
                  <a:pt x="3" y="120"/>
                  <a:pt x="3" y="120"/>
                </a:cubicBezTo>
                <a:cubicBezTo>
                  <a:pt x="4" y="121"/>
                  <a:pt x="6" y="121"/>
                  <a:pt x="8" y="121"/>
                </a:cubicBezTo>
                <a:cubicBezTo>
                  <a:pt x="152" y="121"/>
                  <a:pt x="152" y="121"/>
                  <a:pt x="152" y="121"/>
                </a:cubicBezTo>
                <a:cubicBezTo>
                  <a:pt x="153" y="121"/>
                  <a:pt x="155" y="121"/>
                  <a:pt x="156" y="120"/>
                </a:cubicBezTo>
                <a:cubicBezTo>
                  <a:pt x="105" y="68"/>
                  <a:pt x="105" y="68"/>
                  <a:pt x="105" y="68"/>
                </a:cubicBezTo>
                <a:cubicBezTo>
                  <a:pt x="105" y="68"/>
                  <a:pt x="105" y="68"/>
                  <a:pt x="105" y="68"/>
                </a:cubicBezTo>
                <a:close/>
                <a:moveTo>
                  <a:pt x="0" y="11"/>
                </a:moveTo>
                <a:cubicBezTo>
                  <a:pt x="0" y="112"/>
                  <a:pt x="0" y="112"/>
                  <a:pt x="0" y="112"/>
                </a:cubicBezTo>
                <a:cubicBezTo>
                  <a:pt x="50" y="61"/>
                  <a:pt x="50" y="61"/>
                  <a:pt x="50" y="6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1"/>
                  <a:pt x="0" y="11"/>
                  <a:pt x="0" y="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49">
            <a:extLst>
              <a:ext uri="{FF2B5EF4-FFF2-40B4-BE49-F238E27FC236}">
                <a16:creationId xmlns:a16="http://schemas.microsoft.com/office/drawing/2014/main" id="{EDB45EA0-7CA3-2000-C6BD-34C8BA31C58F}"/>
              </a:ext>
            </a:extLst>
          </p:cNvPr>
          <p:cNvSpPr>
            <a:spLocks/>
          </p:cNvSpPr>
          <p:nvPr/>
        </p:nvSpPr>
        <p:spPr bwMode="auto">
          <a:xfrm>
            <a:off x="1331913" y="3024188"/>
            <a:ext cx="173038" cy="254000"/>
          </a:xfrm>
          <a:custGeom>
            <a:avLst/>
            <a:gdLst>
              <a:gd name="T0" fmla="*/ 103 w 109"/>
              <a:gd name="T1" fmla="*/ 0 h 160"/>
              <a:gd name="T2" fmla="*/ 7 w 109"/>
              <a:gd name="T3" fmla="*/ 0 h 160"/>
              <a:gd name="T4" fmla="*/ 0 w 109"/>
              <a:gd name="T5" fmla="*/ 7 h 160"/>
              <a:gd name="T6" fmla="*/ 0 w 109"/>
              <a:gd name="T7" fmla="*/ 156 h 160"/>
              <a:gd name="T8" fmla="*/ 2 w 109"/>
              <a:gd name="T9" fmla="*/ 160 h 160"/>
              <a:gd name="T10" fmla="*/ 5 w 109"/>
              <a:gd name="T11" fmla="*/ 160 h 160"/>
              <a:gd name="T12" fmla="*/ 7 w 109"/>
              <a:gd name="T13" fmla="*/ 159 h 160"/>
              <a:gd name="T14" fmla="*/ 53 w 109"/>
              <a:gd name="T15" fmla="*/ 132 h 160"/>
              <a:gd name="T16" fmla="*/ 55 w 109"/>
              <a:gd name="T17" fmla="*/ 132 h 160"/>
              <a:gd name="T18" fmla="*/ 101 w 109"/>
              <a:gd name="T19" fmla="*/ 159 h 160"/>
              <a:gd name="T20" fmla="*/ 106 w 109"/>
              <a:gd name="T21" fmla="*/ 160 h 160"/>
              <a:gd name="T22" fmla="*/ 109 w 109"/>
              <a:gd name="T23" fmla="*/ 156 h 160"/>
              <a:gd name="T24" fmla="*/ 109 w 109"/>
              <a:gd name="T25" fmla="*/ 7 h 160"/>
              <a:gd name="T26" fmla="*/ 103 w 109"/>
              <a:gd name="T2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9" h="160">
                <a:moveTo>
                  <a:pt x="103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4"/>
                  <a:pt x="0" y="7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9"/>
                  <a:pt x="2" y="160"/>
                  <a:pt x="2" y="160"/>
                </a:cubicBezTo>
                <a:cubicBezTo>
                  <a:pt x="3" y="160"/>
                  <a:pt x="3" y="160"/>
                  <a:pt x="5" y="160"/>
                </a:cubicBezTo>
                <a:cubicBezTo>
                  <a:pt x="5" y="160"/>
                  <a:pt x="7" y="160"/>
                  <a:pt x="7" y="159"/>
                </a:cubicBezTo>
                <a:cubicBezTo>
                  <a:pt x="53" y="132"/>
                  <a:pt x="53" y="132"/>
                  <a:pt x="53" y="132"/>
                </a:cubicBezTo>
                <a:cubicBezTo>
                  <a:pt x="55" y="132"/>
                  <a:pt x="55" y="132"/>
                  <a:pt x="55" y="132"/>
                </a:cubicBezTo>
                <a:cubicBezTo>
                  <a:pt x="101" y="159"/>
                  <a:pt x="101" y="159"/>
                  <a:pt x="101" y="159"/>
                </a:cubicBezTo>
                <a:cubicBezTo>
                  <a:pt x="103" y="160"/>
                  <a:pt x="106" y="160"/>
                  <a:pt x="106" y="160"/>
                </a:cubicBezTo>
                <a:cubicBezTo>
                  <a:pt x="107" y="160"/>
                  <a:pt x="109" y="159"/>
                  <a:pt x="109" y="156"/>
                </a:cubicBezTo>
                <a:cubicBezTo>
                  <a:pt x="109" y="7"/>
                  <a:pt x="109" y="7"/>
                  <a:pt x="109" y="7"/>
                </a:cubicBezTo>
                <a:cubicBezTo>
                  <a:pt x="109" y="4"/>
                  <a:pt x="106" y="0"/>
                  <a:pt x="10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0">
            <a:extLst>
              <a:ext uri="{FF2B5EF4-FFF2-40B4-BE49-F238E27FC236}">
                <a16:creationId xmlns:a16="http://schemas.microsoft.com/office/drawing/2014/main" id="{CB71B749-45A8-5109-B574-961437DB56CA}"/>
              </a:ext>
            </a:extLst>
          </p:cNvPr>
          <p:cNvSpPr>
            <a:spLocks noEditPoints="1"/>
          </p:cNvSpPr>
          <p:nvPr/>
        </p:nvSpPr>
        <p:spPr bwMode="auto">
          <a:xfrm>
            <a:off x="1311276" y="3575050"/>
            <a:ext cx="214313" cy="254000"/>
          </a:xfrm>
          <a:custGeom>
            <a:avLst/>
            <a:gdLst>
              <a:gd name="T0" fmla="*/ 127 w 135"/>
              <a:gd name="T1" fmla="*/ 0 h 160"/>
              <a:gd name="T2" fmla="*/ 8 w 135"/>
              <a:gd name="T3" fmla="*/ 0 h 160"/>
              <a:gd name="T4" fmla="*/ 0 w 135"/>
              <a:gd name="T5" fmla="*/ 8 h 160"/>
              <a:gd name="T6" fmla="*/ 0 w 135"/>
              <a:gd name="T7" fmla="*/ 152 h 160"/>
              <a:gd name="T8" fmla="*/ 8 w 135"/>
              <a:gd name="T9" fmla="*/ 160 h 160"/>
              <a:gd name="T10" fmla="*/ 127 w 135"/>
              <a:gd name="T11" fmla="*/ 160 h 160"/>
              <a:gd name="T12" fmla="*/ 135 w 135"/>
              <a:gd name="T13" fmla="*/ 152 h 160"/>
              <a:gd name="T14" fmla="*/ 135 w 135"/>
              <a:gd name="T15" fmla="*/ 8 h 160"/>
              <a:gd name="T16" fmla="*/ 127 w 135"/>
              <a:gd name="T17" fmla="*/ 0 h 160"/>
              <a:gd name="T18" fmla="*/ 77 w 135"/>
              <a:gd name="T19" fmla="*/ 144 h 160"/>
              <a:gd name="T20" fmla="*/ 74 w 135"/>
              <a:gd name="T21" fmla="*/ 147 h 160"/>
              <a:gd name="T22" fmla="*/ 61 w 135"/>
              <a:gd name="T23" fmla="*/ 147 h 160"/>
              <a:gd name="T24" fmla="*/ 58 w 135"/>
              <a:gd name="T25" fmla="*/ 144 h 160"/>
              <a:gd name="T26" fmla="*/ 58 w 135"/>
              <a:gd name="T27" fmla="*/ 138 h 160"/>
              <a:gd name="T28" fmla="*/ 61 w 135"/>
              <a:gd name="T29" fmla="*/ 135 h 160"/>
              <a:gd name="T30" fmla="*/ 74 w 135"/>
              <a:gd name="T31" fmla="*/ 135 h 160"/>
              <a:gd name="T32" fmla="*/ 77 w 135"/>
              <a:gd name="T33" fmla="*/ 138 h 160"/>
              <a:gd name="T34" fmla="*/ 77 w 135"/>
              <a:gd name="T35" fmla="*/ 144 h 160"/>
              <a:gd name="T36" fmla="*/ 77 w 135"/>
              <a:gd name="T37" fmla="*/ 144 h 160"/>
              <a:gd name="T38" fmla="*/ 122 w 135"/>
              <a:gd name="T39" fmla="*/ 125 h 160"/>
              <a:gd name="T40" fmla="*/ 119 w 135"/>
              <a:gd name="T41" fmla="*/ 128 h 160"/>
              <a:gd name="T42" fmla="*/ 16 w 135"/>
              <a:gd name="T43" fmla="*/ 128 h 160"/>
              <a:gd name="T44" fmla="*/ 13 w 135"/>
              <a:gd name="T45" fmla="*/ 125 h 160"/>
              <a:gd name="T46" fmla="*/ 13 w 135"/>
              <a:gd name="T47" fmla="*/ 16 h 160"/>
              <a:gd name="T48" fmla="*/ 16 w 135"/>
              <a:gd name="T49" fmla="*/ 13 h 160"/>
              <a:gd name="T50" fmla="*/ 119 w 135"/>
              <a:gd name="T51" fmla="*/ 13 h 160"/>
              <a:gd name="T52" fmla="*/ 122 w 135"/>
              <a:gd name="T53" fmla="*/ 16 h 160"/>
              <a:gd name="T54" fmla="*/ 122 w 135"/>
              <a:gd name="T55" fmla="*/ 125 h 160"/>
              <a:gd name="T56" fmla="*/ 122 w 135"/>
              <a:gd name="T57" fmla="*/ 1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35" h="160">
                <a:moveTo>
                  <a:pt x="127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3"/>
                  <a:pt x="0" y="8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5"/>
                  <a:pt x="4" y="160"/>
                  <a:pt x="8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32" y="160"/>
                  <a:pt x="135" y="155"/>
                  <a:pt x="135" y="152"/>
                </a:cubicBezTo>
                <a:cubicBezTo>
                  <a:pt x="135" y="8"/>
                  <a:pt x="135" y="8"/>
                  <a:pt x="135" y="8"/>
                </a:cubicBezTo>
                <a:cubicBezTo>
                  <a:pt x="135" y="3"/>
                  <a:pt x="132" y="0"/>
                  <a:pt x="127" y="0"/>
                </a:cubicBezTo>
                <a:moveTo>
                  <a:pt x="77" y="144"/>
                </a:moveTo>
                <a:cubicBezTo>
                  <a:pt x="77" y="146"/>
                  <a:pt x="76" y="147"/>
                  <a:pt x="74" y="147"/>
                </a:cubicBezTo>
                <a:cubicBezTo>
                  <a:pt x="61" y="147"/>
                  <a:pt x="61" y="147"/>
                  <a:pt x="61" y="147"/>
                </a:cubicBezTo>
                <a:cubicBezTo>
                  <a:pt x="60" y="147"/>
                  <a:pt x="58" y="146"/>
                  <a:pt x="58" y="144"/>
                </a:cubicBezTo>
                <a:cubicBezTo>
                  <a:pt x="58" y="138"/>
                  <a:pt x="58" y="138"/>
                  <a:pt x="58" y="138"/>
                </a:cubicBezTo>
                <a:cubicBezTo>
                  <a:pt x="58" y="136"/>
                  <a:pt x="60" y="135"/>
                  <a:pt x="61" y="135"/>
                </a:cubicBezTo>
                <a:cubicBezTo>
                  <a:pt x="74" y="135"/>
                  <a:pt x="74" y="135"/>
                  <a:pt x="74" y="135"/>
                </a:cubicBezTo>
                <a:cubicBezTo>
                  <a:pt x="76" y="135"/>
                  <a:pt x="77" y="136"/>
                  <a:pt x="77" y="138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7" y="144"/>
                  <a:pt x="77" y="144"/>
                  <a:pt x="77" y="144"/>
                </a:cubicBezTo>
                <a:close/>
                <a:moveTo>
                  <a:pt x="122" y="125"/>
                </a:moveTo>
                <a:cubicBezTo>
                  <a:pt x="122" y="127"/>
                  <a:pt x="120" y="128"/>
                  <a:pt x="119" y="128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5" y="128"/>
                  <a:pt x="13" y="127"/>
                  <a:pt x="13" y="125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15"/>
                  <a:pt x="15" y="13"/>
                  <a:pt x="16" y="13"/>
                </a:cubicBezTo>
                <a:cubicBezTo>
                  <a:pt x="119" y="13"/>
                  <a:pt x="119" y="13"/>
                  <a:pt x="119" y="13"/>
                </a:cubicBezTo>
                <a:cubicBezTo>
                  <a:pt x="120" y="13"/>
                  <a:pt x="122" y="15"/>
                  <a:pt x="122" y="16"/>
                </a:cubicBezTo>
                <a:cubicBezTo>
                  <a:pt x="122" y="125"/>
                  <a:pt x="122" y="125"/>
                  <a:pt x="122" y="125"/>
                </a:cubicBezTo>
                <a:cubicBezTo>
                  <a:pt x="122" y="125"/>
                  <a:pt x="122" y="125"/>
                  <a:pt x="122" y="1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1">
            <a:extLst>
              <a:ext uri="{FF2B5EF4-FFF2-40B4-BE49-F238E27FC236}">
                <a16:creationId xmlns:a16="http://schemas.microsoft.com/office/drawing/2014/main" id="{E03954C3-F1F3-F992-289B-B057AA23FE10}"/>
              </a:ext>
            </a:extLst>
          </p:cNvPr>
          <p:cNvSpPr>
            <a:spLocks/>
          </p:cNvSpPr>
          <p:nvPr/>
        </p:nvSpPr>
        <p:spPr bwMode="auto">
          <a:xfrm>
            <a:off x="1290638" y="4154488"/>
            <a:ext cx="254000" cy="196850"/>
          </a:xfrm>
          <a:custGeom>
            <a:avLst/>
            <a:gdLst>
              <a:gd name="T0" fmla="*/ 128 w 160"/>
              <a:gd name="T1" fmla="*/ 46 h 124"/>
              <a:gd name="T2" fmla="*/ 128 w 160"/>
              <a:gd name="T3" fmla="*/ 46 h 124"/>
              <a:gd name="T4" fmla="*/ 81 w 160"/>
              <a:gd name="T5" fmla="*/ 0 h 124"/>
              <a:gd name="T6" fmla="*/ 34 w 160"/>
              <a:gd name="T7" fmla="*/ 46 h 124"/>
              <a:gd name="T8" fmla="*/ 0 w 160"/>
              <a:gd name="T9" fmla="*/ 85 h 124"/>
              <a:gd name="T10" fmla="*/ 40 w 160"/>
              <a:gd name="T11" fmla="*/ 124 h 124"/>
              <a:gd name="T12" fmla="*/ 120 w 160"/>
              <a:gd name="T13" fmla="*/ 124 h 124"/>
              <a:gd name="T14" fmla="*/ 160 w 160"/>
              <a:gd name="T15" fmla="*/ 85 h 124"/>
              <a:gd name="T16" fmla="*/ 128 w 160"/>
              <a:gd name="T17" fmla="*/ 46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60" h="124">
                <a:moveTo>
                  <a:pt x="128" y="46"/>
                </a:moveTo>
                <a:cubicBezTo>
                  <a:pt x="128" y="46"/>
                  <a:pt x="128" y="46"/>
                  <a:pt x="128" y="46"/>
                </a:cubicBezTo>
                <a:cubicBezTo>
                  <a:pt x="128" y="22"/>
                  <a:pt x="107" y="0"/>
                  <a:pt x="81" y="0"/>
                </a:cubicBezTo>
                <a:cubicBezTo>
                  <a:pt x="55" y="0"/>
                  <a:pt x="34" y="22"/>
                  <a:pt x="34" y="46"/>
                </a:cubicBezTo>
                <a:cubicBezTo>
                  <a:pt x="15" y="49"/>
                  <a:pt x="0" y="65"/>
                  <a:pt x="0" y="85"/>
                </a:cubicBezTo>
                <a:cubicBezTo>
                  <a:pt x="0" y="106"/>
                  <a:pt x="18" y="124"/>
                  <a:pt x="40" y="124"/>
                </a:cubicBezTo>
                <a:cubicBezTo>
                  <a:pt x="120" y="124"/>
                  <a:pt x="120" y="124"/>
                  <a:pt x="120" y="124"/>
                </a:cubicBezTo>
                <a:cubicBezTo>
                  <a:pt x="142" y="124"/>
                  <a:pt x="160" y="106"/>
                  <a:pt x="160" y="85"/>
                </a:cubicBezTo>
                <a:cubicBezTo>
                  <a:pt x="160" y="65"/>
                  <a:pt x="147" y="49"/>
                  <a:pt x="128" y="4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2">
            <a:extLst>
              <a:ext uri="{FF2B5EF4-FFF2-40B4-BE49-F238E27FC236}">
                <a16:creationId xmlns:a16="http://schemas.microsoft.com/office/drawing/2014/main" id="{9C188D74-5CD9-2FB8-0F59-98D72F93C062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4676775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113 w 160"/>
              <a:gd name="T11" fmla="*/ 84 h 160"/>
              <a:gd name="T12" fmla="*/ 62 w 160"/>
              <a:gd name="T13" fmla="*/ 116 h 160"/>
              <a:gd name="T14" fmla="*/ 60 w 160"/>
              <a:gd name="T15" fmla="*/ 116 h 160"/>
              <a:gd name="T16" fmla="*/ 59 w 160"/>
              <a:gd name="T17" fmla="*/ 116 h 160"/>
              <a:gd name="T18" fmla="*/ 57 w 160"/>
              <a:gd name="T19" fmla="*/ 112 h 160"/>
              <a:gd name="T20" fmla="*/ 57 w 160"/>
              <a:gd name="T21" fmla="*/ 48 h 160"/>
              <a:gd name="T22" fmla="*/ 59 w 160"/>
              <a:gd name="T23" fmla="*/ 45 h 160"/>
              <a:gd name="T24" fmla="*/ 62 w 160"/>
              <a:gd name="T25" fmla="*/ 45 h 160"/>
              <a:gd name="T26" fmla="*/ 113 w 160"/>
              <a:gd name="T27" fmla="*/ 77 h 160"/>
              <a:gd name="T28" fmla="*/ 115 w 160"/>
              <a:gd name="T29" fmla="*/ 80 h 160"/>
              <a:gd name="T30" fmla="*/ 113 w 160"/>
              <a:gd name="T31" fmla="*/ 8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5" y="0"/>
                  <a:pt x="0" y="36"/>
                  <a:pt x="0" y="80"/>
                </a:cubicBezTo>
                <a:cubicBezTo>
                  <a:pt x="0" y="125"/>
                  <a:pt x="35" y="160"/>
                  <a:pt x="80" y="160"/>
                </a:cubicBezTo>
                <a:cubicBezTo>
                  <a:pt x="123" y="160"/>
                  <a:pt x="160" y="125"/>
                  <a:pt x="160" y="80"/>
                </a:cubicBezTo>
                <a:cubicBezTo>
                  <a:pt x="160" y="36"/>
                  <a:pt x="123" y="0"/>
                  <a:pt x="80" y="0"/>
                </a:cubicBezTo>
                <a:moveTo>
                  <a:pt x="113" y="84"/>
                </a:moveTo>
                <a:cubicBezTo>
                  <a:pt x="62" y="116"/>
                  <a:pt x="62" y="116"/>
                  <a:pt x="62" y="116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59" y="116"/>
                  <a:pt x="59" y="116"/>
                  <a:pt x="59" y="116"/>
                </a:cubicBezTo>
                <a:cubicBezTo>
                  <a:pt x="57" y="114"/>
                  <a:pt x="57" y="114"/>
                  <a:pt x="57" y="112"/>
                </a:cubicBezTo>
                <a:cubicBezTo>
                  <a:pt x="57" y="48"/>
                  <a:pt x="57" y="48"/>
                  <a:pt x="57" y="48"/>
                </a:cubicBezTo>
                <a:cubicBezTo>
                  <a:pt x="57" y="47"/>
                  <a:pt x="57" y="47"/>
                  <a:pt x="59" y="45"/>
                </a:cubicBezTo>
                <a:cubicBezTo>
                  <a:pt x="59" y="45"/>
                  <a:pt x="60" y="45"/>
                  <a:pt x="62" y="45"/>
                </a:cubicBezTo>
                <a:cubicBezTo>
                  <a:pt x="113" y="77"/>
                  <a:pt x="113" y="77"/>
                  <a:pt x="113" y="77"/>
                </a:cubicBezTo>
                <a:cubicBezTo>
                  <a:pt x="113" y="79"/>
                  <a:pt x="115" y="79"/>
                  <a:pt x="115" y="80"/>
                </a:cubicBezTo>
                <a:cubicBezTo>
                  <a:pt x="115" y="82"/>
                  <a:pt x="113" y="82"/>
                  <a:pt x="113" y="8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3">
            <a:extLst>
              <a:ext uri="{FF2B5EF4-FFF2-40B4-BE49-F238E27FC236}">
                <a16:creationId xmlns:a16="http://schemas.microsoft.com/office/drawing/2014/main" id="{5925F3CB-0D9F-9F3B-6823-F9885D919773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4692650"/>
            <a:ext cx="254000" cy="223838"/>
          </a:xfrm>
          <a:custGeom>
            <a:avLst/>
            <a:gdLst>
              <a:gd name="T0" fmla="*/ 152 w 160"/>
              <a:gd name="T1" fmla="*/ 19 h 141"/>
              <a:gd name="T2" fmla="*/ 109 w 160"/>
              <a:gd name="T3" fmla="*/ 19 h 141"/>
              <a:gd name="T4" fmla="*/ 109 w 160"/>
              <a:gd name="T5" fmla="*/ 8 h 141"/>
              <a:gd name="T6" fmla="*/ 101 w 160"/>
              <a:gd name="T7" fmla="*/ 0 h 141"/>
              <a:gd name="T8" fmla="*/ 59 w 160"/>
              <a:gd name="T9" fmla="*/ 0 h 141"/>
              <a:gd name="T10" fmla="*/ 51 w 160"/>
              <a:gd name="T11" fmla="*/ 8 h 141"/>
              <a:gd name="T12" fmla="*/ 51 w 160"/>
              <a:gd name="T13" fmla="*/ 19 h 141"/>
              <a:gd name="T14" fmla="*/ 8 w 160"/>
              <a:gd name="T15" fmla="*/ 19 h 141"/>
              <a:gd name="T16" fmla="*/ 0 w 160"/>
              <a:gd name="T17" fmla="*/ 27 h 141"/>
              <a:gd name="T18" fmla="*/ 0 w 160"/>
              <a:gd name="T19" fmla="*/ 62 h 141"/>
              <a:gd name="T20" fmla="*/ 8 w 160"/>
              <a:gd name="T21" fmla="*/ 70 h 141"/>
              <a:gd name="T22" fmla="*/ 26 w 160"/>
              <a:gd name="T23" fmla="*/ 70 h 141"/>
              <a:gd name="T24" fmla="*/ 26 w 160"/>
              <a:gd name="T25" fmla="*/ 61 h 141"/>
              <a:gd name="T26" fmla="*/ 29 w 160"/>
              <a:gd name="T27" fmla="*/ 58 h 141"/>
              <a:gd name="T28" fmla="*/ 42 w 160"/>
              <a:gd name="T29" fmla="*/ 58 h 141"/>
              <a:gd name="T30" fmla="*/ 45 w 160"/>
              <a:gd name="T31" fmla="*/ 61 h 141"/>
              <a:gd name="T32" fmla="*/ 45 w 160"/>
              <a:gd name="T33" fmla="*/ 70 h 141"/>
              <a:gd name="T34" fmla="*/ 109 w 160"/>
              <a:gd name="T35" fmla="*/ 70 h 141"/>
              <a:gd name="T36" fmla="*/ 109 w 160"/>
              <a:gd name="T37" fmla="*/ 61 h 141"/>
              <a:gd name="T38" fmla="*/ 112 w 160"/>
              <a:gd name="T39" fmla="*/ 58 h 141"/>
              <a:gd name="T40" fmla="*/ 125 w 160"/>
              <a:gd name="T41" fmla="*/ 58 h 141"/>
              <a:gd name="T42" fmla="*/ 128 w 160"/>
              <a:gd name="T43" fmla="*/ 61 h 141"/>
              <a:gd name="T44" fmla="*/ 128 w 160"/>
              <a:gd name="T45" fmla="*/ 70 h 141"/>
              <a:gd name="T46" fmla="*/ 152 w 160"/>
              <a:gd name="T47" fmla="*/ 70 h 141"/>
              <a:gd name="T48" fmla="*/ 160 w 160"/>
              <a:gd name="T49" fmla="*/ 62 h 141"/>
              <a:gd name="T50" fmla="*/ 160 w 160"/>
              <a:gd name="T51" fmla="*/ 27 h 141"/>
              <a:gd name="T52" fmla="*/ 152 w 160"/>
              <a:gd name="T53" fmla="*/ 19 h 141"/>
              <a:gd name="T54" fmla="*/ 102 w 160"/>
              <a:gd name="T55" fmla="*/ 19 h 141"/>
              <a:gd name="T56" fmla="*/ 58 w 160"/>
              <a:gd name="T57" fmla="*/ 19 h 141"/>
              <a:gd name="T58" fmla="*/ 58 w 160"/>
              <a:gd name="T59" fmla="*/ 8 h 141"/>
              <a:gd name="T60" fmla="*/ 59 w 160"/>
              <a:gd name="T61" fmla="*/ 6 h 141"/>
              <a:gd name="T62" fmla="*/ 101 w 160"/>
              <a:gd name="T63" fmla="*/ 6 h 141"/>
              <a:gd name="T64" fmla="*/ 102 w 160"/>
              <a:gd name="T65" fmla="*/ 8 h 141"/>
              <a:gd name="T66" fmla="*/ 102 w 160"/>
              <a:gd name="T67" fmla="*/ 19 h 141"/>
              <a:gd name="T68" fmla="*/ 102 w 160"/>
              <a:gd name="T69" fmla="*/ 19 h 141"/>
              <a:gd name="T70" fmla="*/ 152 w 160"/>
              <a:gd name="T71" fmla="*/ 77 h 141"/>
              <a:gd name="T72" fmla="*/ 128 w 160"/>
              <a:gd name="T73" fmla="*/ 77 h 141"/>
              <a:gd name="T74" fmla="*/ 128 w 160"/>
              <a:gd name="T75" fmla="*/ 86 h 141"/>
              <a:gd name="T76" fmla="*/ 125 w 160"/>
              <a:gd name="T77" fmla="*/ 90 h 141"/>
              <a:gd name="T78" fmla="*/ 112 w 160"/>
              <a:gd name="T79" fmla="*/ 90 h 141"/>
              <a:gd name="T80" fmla="*/ 109 w 160"/>
              <a:gd name="T81" fmla="*/ 86 h 141"/>
              <a:gd name="T82" fmla="*/ 109 w 160"/>
              <a:gd name="T83" fmla="*/ 77 h 141"/>
              <a:gd name="T84" fmla="*/ 45 w 160"/>
              <a:gd name="T85" fmla="*/ 77 h 141"/>
              <a:gd name="T86" fmla="*/ 45 w 160"/>
              <a:gd name="T87" fmla="*/ 86 h 141"/>
              <a:gd name="T88" fmla="*/ 42 w 160"/>
              <a:gd name="T89" fmla="*/ 90 h 141"/>
              <a:gd name="T90" fmla="*/ 29 w 160"/>
              <a:gd name="T91" fmla="*/ 90 h 141"/>
              <a:gd name="T92" fmla="*/ 26 w 160"/>
              <a:gd name="T93" fmla="*/ 86 h 141"/>
              <a:gd name="T94" fmla="*/ 26 w 160"/>
              <a:gd name="T95" fmla="*/ 77 h 141"/>
              <a:gd name="T96" fmla="*/ 8 w 160"/>
              <a:gd name="T97" fmla="*/ 77 h 141"/>
              <a:gd name="T98" fmla="*/ 6 w 160"/>
              <a:gd name="T99" fmla="*/ 77 h 141"/>
              <a:gd name="T100" fmla="*/ 6 w 160"/>
              <a:gd name="T101" fmla="*/ 133 h 141"/>
              <a:gd name="T102" fmla="*/ 14 w 160"/>
              <a:gd name="T103" fmla="*/ 141 h 141"/>
              <a:gd name="T104" fmla="*/ 146 w 160"/>
              <a:gd name="T105" fmla="*/ 141 h 141"/>
              <a:gd name="T106" fmla="*/ 154 w 160"/>
              <a:gd name="T107" fmla="*/ 133 h 141"/>
              <a:gd name="T108" fmla="*/ 154 w 160"/>
              <a:gd name="T109" fmla="*/ 77 h 141"/>
              <a:gd name="T110" fmla="*/ 152 w 160"/>
              <a:gd name="T111" fmla="*/ 77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41">
                <a:moveTo>
                  <a:pt x="152" y="19"/>
                </a:moveTo>
                <a:cubicBezTo>
                  <a:pt x="109" y="19"/>
                  <a:pt x="109" y="19"/>
                  <a:pt x="109" y="19"/>
                </a:cubicBezTo>
                <a:cubicBezTo>
                  <a:pt x="109" y="8"/>
                  <a:pt x="109" y="8"/>
                  <a:pt x="109" y="8"/>
                </a:cubicBezTo>
                <a:cubicBezTo>
                  <a:pt x="109" y="3"/>
                  <a:pt x="106" y="0"/>
                  <a:pt x="101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4" y="0"/>
                  <a:pt x="51" y="3"/>
                  <a:pt x="51" y="8"/>
                </a:cubicBezTo>
                <a:cubicBezTo>
                  <a:pt x="51" y="19"/>
                  <a:pt x="51" y="19"/>
                  <a:pt x="51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3" y="19"/>
                  <a:pt x="0" y="22"/>
                  <a:pt x="0" y="27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7"/>
                  <a:pt x="3" y="70"/>
                  <a:pt x="8" y="70"/>
                </a:cubicBezTo>
                <a:cubicBezTo>
                  <a:pt x="26" y="70"/>
                  <a:pt x="26" y="70"/>
                  <a:pt x="26" y="70"/>
                </a:cubicBezTo>
                <a:cubicBezTo>
                  <a:pt x="26" y="61"/>
                  <a:pt x="26" y="61"/>
                  <a:pt x="26" y="61"/>
                </a:cubicBezTo>
                <a:cubicBezTo>
                  <a:pt x="26" y="59"/>
                  <a:pt x="27" y="58"/>
                  <a:pt x="29" y="58"/>
                </a:cubicBezTo>
                <a:cubicBezTo>
                  <a:pt x="42" y="58"/>
                  <a:pt x="42" y="58"/>
                  <a:pt x="42" y="58"/>
                </a:cubicBezTo>
                <a:cubicBezTo>
                  <a:pt x="43" y="58"/>
                  <a:pt x="45" y="59"/>
                  <a:pt x="45" y="61"/>
                </a:cubicBezTo>
                <a:cubicBezTo>
                  <a:pt x="45" y="70"/>
                  <a:pt x="45" y="70"/>
                  <a:pt x="45" y="70"/>
                </a:cubicBezTo>
                <a:cubicBezTo>
                  <a:pt x="109" y="70"/>
                  <a:pt x="109" y="70"/>
                  <a:pt x="109" y="70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109" y="59"/>
                  <a:pt x="110" y="58"/>
                  <a:pt x="112" y="58"/>
                </a:cubicBezTo>
                <a:cubicBezTo>
                  <a:pt x="125" y="58"/>
                  <a:pt x="125" y="58"/>
                  <a:pt x="125" y="58"/>
                </a:cubicBezTo>
                <a:cubicBezTo>
                  <a:pt x="126" y="58"/>
                  <a:pt x="128" y="59"/>
                  <a:pt x="128" y="61"/>
                </a:cubicBezTo>
                <a:cubicBezTo>
                  <a:pt x="128" y="70"/>
                  <a:pt x="128" y="70"/>
                  <a:pt x="128" y="70"/>
                </a:cubicBezTo>
                <a:cubicBezTo>
                  <a:pt x="152" y="70"/>
                  <a:pt x="152" y="70"/>
                  <a:pt x="152" y="70"/>
                </a:cubicBezTo>
                <a:cubicBezTo>
                  <a:pt x="157" y="70"/>
                  <a:pt x="160" y="67"/>
                  <a:pt x="160" y="62"/>
                </a:cubicBezTo>
                <a:cubicBezTo>
                  <a:pt x="160" y="27"/>
                  <a:pt x="160" y="27"/>
                  <a:pt x="160" y="27"/>
                </a:cubicBezTo>
                <a:cubicBezTo>
                  <a:pt x="160" y="22"/>
                  <a:pt x="157" y="19"/>
                  <a:pt x="152" y="19"/>
                </a:cubicBezTo>
                <a:moveTo>
                  <a:pt x="102" y="19"/>
                </a:moveTo>
                <a:cubicBezTo>
                  <a:pt x="58" y="19"/>
                  <a:pt x="58" y="19"/>
                  <a:pt x="58" y="19"/>
                </a:cubicBezTo>
                <a:cubicBezTo>
                  <a:pt x="58" y="8"/>
                  <a:pt x="58" y="8"/>
                  <a:pt x="58" y="8"/>
                </a:cubicBezTo>
                <a:cubicBezTo>
                  <a:pt x="58" y="6"/>
                  <a:pt x="58" y="6"/>
                  <a:pt x="59" y="6"/>
                </a:cubicBezTo>
                <a:cubicBezTo>
                  <a:pt x="101" y="6"/>
                  <a:pt x="101" y="6"/>
                  <a:pt x="101" y="6"/>
                </a:cubicBezTo>
                <a:cubicBezTo>
                  <a:pt x="101" y="6"/>
                  <a:pt x="102" y="6"/>
                  <a:pt x="102" y="8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2" y="19"/>
                  <a:pt x="102" y="19"/>
                  <a:pt x="102" y="19"/>
                </a:cubicBezTo>
                <a:close/>
                <a:moveTo>
                  <a:pt x="152" y="77"/>
                </a:moveTo>
                <a:cubicBezTo>
                  <a:pt x="128" y="77"/>
                  <a:pt x="128" y="77"/>
                  <a:pt x="128" y="77"/>
                </a:cubicBezTo>
                <a:cubicBezTo>
                  <a:pt x="128" y="86"/>
                  <a:pt x="128" y="86"/>
                  <a:pt x="128" y="86"/>
                </a:cubicBezTo>
                <a:cubicBezTo>
                  <a:pt x="128" y="88"/>
                  <a:pt x="126" y="90"/>
                  <a:pt x="125" y="90"/>
                </a:cubicBezTo>
                <a:cubicBezTo>
                  <a:pt x="112" y="90"/>
                  <a:pt x="112" y="90"/>
                  <a:pt x="112" y="90"/>
                </a:cubicBezTo>
                <a:cubicBezTo>
                  <a:pt x="110" y="90"/>
                  <a:pt x="109" y="88"/>
                  <a:pt x="109" y="86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45" y="77"/>
                  <a:pt x="45" y="77"/>
                  <a:pt x="45" y="77"/>
                </a:cubicBezTo>
                <a:cubicBezTo>
                  <a:pt x="45" y="86"/>
                  <a:pt x="45" y="86"/>
                  <a:pt x="45" y="86"/>
                </a:cubicBezTo>
                <a:cubicBezTo>
                  <a:pt x="45" y="88"/>
                  <a:pt x="43" y="90"/>
                  <a:pt x="42" y="90"/>
                </a:cubicBezTo>
                <a:cubicBezTo>
                  <a:pt x="29" y="90"/>
                  <a:pt x="29" y="90"/>
                  <a:pt x="29" y="90"/>
                </a:cubicBezTo>
                <a:cubicBezTo>
                  <a:pt x="27" y="90"/>
                  <a:pt x="26" y="88"/>
                  <a:pt x="26" y="86"/>
                </a:cubicBezTo>
                <a:cubicBezTo>
                  <a:pt x="26" y="77"/>
                  <a:pt x="26" y="77"/>
                  <a:pt x="26" y="77"/>
                </a:cubicBezTo>
                <a:cubicBezTo>
                  <a:pt x="8" y="77"/>
                  <a:pt x="8" y="77"/>
                  <a:pt x="8" y="77"/>
                </a:cubicBezTo>
                <a:cubicBezTo>
                  <a:pt x="6" y="77"/>
                  <a:pt x="6" y="77"/>
                  <a:pt x="6" y="77"/>
                </a:cubicBezTo>
                <a:cubicBezTo>
                  <a:pt x="6" y="133"/>
                  <a:pt x="6" y="133"/>
                  <a:pt x="6" y="133"/>
                </a:cubicBezTo>
                <a:cubicBezTo>
                  <a:pt x="6" y="138"/>
                  <a:pt x="10" y="141"/>
                  <a:pt x="14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50" y="141"/>
                  <a:pt x="154" y="138"/>
                  <a:pt x="154" y="133"/>
                </a:cubicBezTo>
                <a:cubicBezTo>
                  <a:pt x="154" y="77"/>
                  <a:pt x="154" y="77"/>
                  <a:pt x="154" y="77"/>
                </a:cubicBezTo>
                <a:cubicBezTo>
                  <a:pt x="152" y="77"/>
                  <a:pt x="152" y="77"/>
                  <a:pt x="152" y="7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4">
            <a:extLst>
              <a:ext uri="{FF2B5EF4-FFF2-40B4-BE49-F238E27FC236}">
                <a16:creationId xmlns:a16="http://schemas.microsoft.com/office/drawing/2014/main" id="{7A18D9E9-623C-2CB0-40A5-A718583907DC}"/>
              </a:ext>
            </a:extLst>
          </p:cNvPr>
          <p:cNvSpPr>
            <a:spLocks noEditPoints="1"/>
          </p:cNvSpPr>
          <p:nvPr/>
        </p:nvSpPr>
        <p:spPr bwMode="auto">
          <a:xfrm>
            <a:off x="2957513" y="1952625"/>
            <a:ext cx="225425" cy="188913"/>
          </a:xfrm>
          <a:custGeom>
            <a:avLst/>
            <a:gdLst>
              <a:gd name="T0" fmla="*/ 141 w 142"/>
              <a:gd name="T1" fmla="*/ 81 h 119"/>
              <a:gd name="T2" fmla="*/ 141 w 142"/>
              <a:gd name="T3" fmla="*/ 81 h 119"/>
              <a:gd name="T4" fmla="*/ 119 w 142"/>
              <a:gd name="T5" fmla="*/ 15 h 119"/>
              <a:gd name="T6" fmla="*/ 99 w 142"/>
              <a:gd name="T7" fmla="*/ 0 h 119"/>
              <a:gd name="T8" fmla="*/ 80 w 142"/>
              <a:gd name="T9" fmla="*/ 20 h 119"/>
              <a:gd name="T10" fmla="*/ 80 w 142"/>
              <a:gd name="T11" fmla="*/ 29 h 119"/>
              <a:gd name="T12" fmla="*/ 63 w 142"/>
              <a:gd name="T13" fmla="*/ 29 h 119"/>
              <a:gd name="T14" fmla="*/ 63 w 142"/>
              <a:gd name="T15" fmla="*/ 20 h 119"/>
              <a:gd name="T16" fmla="*/ 41 w 142"/>
              <a:gd name="T17" fmla="*/ 0 h 119"/>
              <a:gd name="T18" fmla="*/ 22 w 142"/>
              <a:gd name="T19" fmla="*/ 15 h 119"/>
              <a:gd name="T20" fmla="*/ 2 w 142"/>
              <a:gd name="T21" fmla="*/ 75 h 119"/>
              <a:gd name="T22" fmla="*/ 0 w 142"/>
              <a:gd name="T23" fmla="*/ 88 h 119"/>
              <a:gd name="T24" fmla="*/ 32 w 142"/>
              <a:gd name="T25" fmla="*/ 119 h 119"/>
              <a:gd name="T26" fmla="*/ 63 w 142"/>
              <a:gd name="T27" fmla="*/ 88 h 119"/>
              <a:gd name="T28" fmla="*/ 63 w 142"/>
              <a:gd name="T29" fmla="*/ 85 h 119"/>
              <a:gd name="T30" fmla="*/ 80 w 142"/>
              <a:gd name="T31" fmla="*/ 85 h 119"/>
              <a:gd name="T32" fmla="*/ 80 w 142"/>
              <a:gd name="T33" fmla="*/ 85 h 119"/>
              <a:gd name="T34" fmla="*/ 80 w 142"/>
              <a:gd name="T35" fmla="*/ 88 h 119"/>
              <a:gd name="T36" fmla="*/ 111 w 142"/>
              <a:gd name="T37" fmla="*/ 119 h 119"/>
              <a:gd name="T38" fmla="*/ 142 w 142"/>
              <a:gd name="T39" fmla="*/ 88 h 119"/>
              <a:gd name="T40" fmla="*/ 141 w 142"/>
              <a:gd name="T41" fmla="*/ 81 h 119"/>
              <a:gd name="T42" fmla="*/ 32 w 142"/>
              <a:gd name="T43" fmla="*/ 114 h 119"/>
              <a:gd name="T44" fmla="*/ 6 w 142"/>
              <a:gd name="T45" fmla="*/ 88 h 119"/>
              <a:gd name="T46" fmla="*/ 32 w 142"/>
              <a:gd name="T47" fmla="*/ 63 h 119"/>
              <a:gd name="T48" fmla="*/ 57 w 142"/>
              <a:gd name="T49" fmla="*/ 88 h 119"/>
              <a:gd name="T50" fmla="*/ 32 w 142"/>
              <a:gd name="T51" fmla="*/ 114 h 119"/>
              <a:gd name="T52" fmla="*/ 111 w 142"/>
              <a:gd name="T53" fmla="*/ 114 h 119"/>
              <a:gd name="T54" fmla="*/ 85 w 142"/>
              <a:gd name="T55" fmla="*/ 88 h 119"/>
              <a:gd name="T56" fmla="*/ 111 w 142"/>
              <a:gd name="T57" fmla="*/ 63 h 119"/>
              <a:gd name="T58" fmla="*/ 136 w 142"/>
              <a:gd name="T59" fmla="*/ 88 h 119"/>
              <a:gd name="T60" fmla="*/ 111 w 142"/>
              <a:gd name="T61" fmla="*/ 11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2" h="119">
                <a:moveTo>
                  <a:pt x="141" y="81"/>
                </a:moveTo>
                <a:cubicBezTo>
                  <a:pt x="141" y="81"/>
                  <a:pt x="141" y="81"/>
                  <a:pt x="141" y="81"/>
                </a:cubicBezTo>
                <a:cubicBezTo>
                  <a:pt x="119" y="15"/>
                  <a:pt x="119" y="15"/>
                  <a:pt x="119" y="15"/>
                </a:cubicBezTo>
                <a:cubicBezTo>
                  <a:pt x="116" y="3"/>
                  <a:pt x="108" y="0"/>
                  <a:pt x="99" y="0"/>
                </a:cubicBezTo>
                <a:cubicBezTo>
                  <a:pt x="88" y="0"/>
                  <a:pt x="80" y="9"/>
                  <a:pt x="80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63" y="29"/>
                  <a:pt x="63" y="29"/>
                  <a:pt x="63" y="29"/>
                </a:cubicBezTo>
                <a:cubicBezTo>
                  <a:pt x="63" y="20"/>
                  <a:pt x="63" y="20"/>
                  <a:pt x="63" y="20"/>
                </a:cubicBezTo>
                <a:cubicBezTo>
                  <a:pt x="63" y="9"/>
                  <a:pt x="53" y="0"/>
                  <a:pt x="41" y="0"/>
                </a:cubicBezTo>
                <a:cubicBezTo>
                  <a:pt x="32" y="0"/>
                  <a:pt x="25" y="6"/>
                  <a:pt x="22" y="15"/>
                </a:cubicBezTo>
                <a:cubicBezTo>
                  <a:pt x="2" y="75"/>
                  <a:pt x="2" y="75"/>
                  <a:pt x="2" y="75"/>
                </a:cubicBezTo>
                <a:cubicBezTo>
                  <a:pt x="0" y="80"/>
                  <a:pt x="0" y="84"/>
                  <a:pt x="0" y="88"/>
                </a:cubicBezTo>
                <a:cubicBezTo>
                  <a:pt x="0" y="105"/>
                  <a:pt x="15" y="119"/>
                  <a:pt x="32" y="119"/>
                </a:cubicBezTo>
                <a:cubicBezTo>
                  <a:pt x="49" y="119"/>
                  <a:pt x="63" y="105"/>
                  <a:pt x="63" y="88"/>
                </a:cubicBezTo>
                <a:cubicBezTo>
                  <a:pt x="63" y="87"/>
                  <a:pt x="63" y="85"/>
                  <a:pt x="63" y="85"/>
                </a:cubicBezTo>
                <a:cubicBezTo>
                  <a:pt x="80" y="85"/>
                  <a:pt x="80" y="85"/>
                  <a:pt x="80" y="85"/>
                </a:cubicBezTo>
                <a:cubicBezTo>
                  <a:pt x="80" y="85"/>
                  <a:pt x="80" y="85"/>
                  <a:pt x="80" y="85"/>
                </a:cubicBezTo>
                <a:cubicBezTo>
                  <a:pt x="80" y="85"/>
                  <a:pt x="80" y="87"/>
                  <a:pt x="80" y="88"/>
                </a:cubicBezTo>
                <a:cubicBezTo>
                  <a:pt x="80" y="105"/>
                  <a:pt x="94" y="119"/>
                  <a:pt x="111" y="119"/>
                </a:cubicBezTo>
                <a:cubicBezTo>
                  <a:pt x="128" y="119"/>
                  <a:pt x="142" y="105"/>
                  <a:pt x="142" y="88"/>
                </a:cubicBezTo>
                <a:cubicBezTo>
                  <a:pt x="142" y="85"/>
                  <a:pt x="141" y="82"/>
                  <a:pt x="141" y="81"/>
                </a:cubicBezTo>
                <a:moveTo>
                  <a:pt x="32" y="114"/>
                </a:moveTo>
                <a:cubicBezTo>
                  <a:pt x="17" y="114"/>
                  <a:pt x="6" y="102"/>
                  <a:pt x="6" y="88"/>
                </a:cubicBezTo>
                <a:cubicBezTo>
                  <a:pt x="6" y="74"/>
                  <a:pt x="17" y="63"/>
                  <a:pt x="32" y="63"/>
                </a:cubicBezTo>
                <a:cubicBezTo>
                  <a:pt x="46" y="63"/>
                  <a:pt x="57" y="74"/>
                  <a:pt x="57" y="88"/>
                </a:cubicBezTo>
                <a:cubicBezTo>
                  <a:pt x="57" y="102"/>
                  <a:pt x="46" y="114"/>
                  <a:pt x="32" y="114"/>
                </a:cubicBezTo>
                <a:moveTo>
                  <a:pt x="111" y="114"/>
                </a:moveTo>
                <a:cubicBezTo>
                  <a:pt x="97" y="114"/>
                  <a:pt x="85" y="102"/>
                  <a:pt x="85" y="88"/>
                </a:cubicBezTo>
                <a:cubicBezTo>
                  <a:pt x="85" y="74"/>
                  <a:pt x="97" y="63"/>
                  <a:pt x="111" y="63"/>
                </a:cubicBezTo>
                <a:cubicBezTo>
                  <a:pt x="125" y="63"/>
                  <a:pt x="136" y="74"/>
                  <a:pt x="136" y="88"/>
                </a:cubicBezTo>
                <a:cubicBezTo>
                  <a:pt x="136" y="102"/>
                  <a:pt x="125" y="114"/>
                  <a:pt x="111" y="11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55">
            <a:extLst>
              <a:ext uri="{FF2B5EF4-FFF2-40B4-BE49-F238E27FC236}">
                <a16:creationId xmlns:a16="http://schemas.microsoft.com/office/drawing/2014/main" id="{47043984-B468-EFA1-F926-3706FDA01399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1371600"/>
            <a:ext cx="254000" cy="255588"/>
          </a:xfrm>
          <a:custGeom>
            <a:avLst/>
            <a:gdLst>
              <a:gd name="T0" fmla="*/ 0 w 160"/>
              <a:gd name="T1" fmla="*/ 127 h 161"/>
              <a:gd name="T2" fmla="*/ 0 w 160"/>
              <a:gd name="T3" fmla="*/ 116 h 161"/>
              <a:gd name="T4" fmla="*/ 13 w 160"/>
              <a:gd name="T5" fmla="*/ 103 h 161"/>
              <a:gd name="T6" fmla="*/ 39 w 160"/>
              <a:gd name="T7" fmla="*/ 103 h 161"/>
              <a:gd name="T8" fmla="*/ 63 w 160"/>
              <a:gd name="T9" fmla="*/ 84 h 161"/>
              <a:gd name="T10" fmla="*/ 64 w 160"/>
              <a:gd name="T11" fmla="*/ 79 h 161"/>
              <a:gd name="T12" fmla="*/ 56 w 160"/>
              <a:gd name="T13" fmla="*/ 52 h 161"/>
              <a:gd name="T14" fmla="*/ 51 w 160"/>
              <a:gd name="T15" fmla="*/ 30 h 161"/>
              <a:gd name="T16" fmla="*/ 61 w 160"/>
              <a:gd name="T17" fmla="*/ 8 h 161"/>
              <a:gd name="T18" fmla="*/ 85 w 160"/>
              <a:gd name="T19" fmla="*/ 1 h 161"/>
              <a:gd name="T20" fmla="*/ 107 w 160"/>
              <a:gd name="T21" fmla="*/ 35 h 161"/>
              <a:gd name="T22" fmla="*/ 103 w 160"/>
              <a:gd name="T23" fmla="*/ 51 h 161"/>
              <a:gd name="T24" fmla="*/ 96 w 160"/>
              <a:gd name="T25" fmla="*/ 79 h 161"/>
              <a:gd name="T26" fmla="*/ 96 w 160"/>
              <a:gd name="T27" fmla="*/ 84 h 161"/>
              <a:gd name="T28" fmla="*/ 122 w 160"/>
              <a:gd name="T29" fmla="*/ 103 h 161"/>
              <a:gd name="T30" fmla="*/ 147 w 160"/>
              <a:gd name="T31" fmla="*/ 103 h 161"/>
              <a:gd name="T32" fmla="*/ 160 w 160"/>
              <a:gd name="T33" fmla="*/ 116 h 161"/>
              <a:gd name="T34" fmla="*/ 160 w 160"/>
              <a:gd name="T35" fmla="*/ 127 h 161"/>
              <a:gd name="T36" fmla="*/ 152 w 160"/>
              <a:gd name="T37" fmla="*/ 135 h 161"/>
              <a:gd name="T38" fmla="*/ 147 w 160"/>
              <a:gd name="T39" fmla="*/ 135 h 161"/>
              <a:gd name="T40" fmla="*/ 13 w 160"/>
              <a:gd name="T41" fmla="*/ 135 h 161"/>
              <a:gd name="T42" fmla="*/ 8 w 160"/>
              <a:gd name="T43" fmla="*/ 135 h 161"/>
              <a:gd name="T44" fmla="*/ 0 w 160"/>
              <a:gd name="T45" fmla="*/ 127 h 161"/>
              <a:gd name="T46" fmla="*/ 13 w 160"/>
              <a:gd name="T47" fmla="*/ 142 h 161"/>
              <a:gd name="T48" fmla="*/ 13 w 160"/>
              <a:gd name="T49" fmla="*/ 153 h 161"/>
              <a:gd name="T50" fmla="*/ 21 w 160"/>
              <a:gd name="T51" fmla="*/ 161 h 161"/>
              <a:gd name="T52" fmla="*/ 139 w 160"/>
              <a:gd name="T53" fmla="*/ 161 h 161"/>
              <a:gd name="T54" fmla="*/ 147 w 160"/>
              <a:gd name="T55" fmla="*/ 153 h 161"/>
              <a:gd name="T56" fmla="*/ 147 w 160"/>
              <a:gd name="T57" fmla="*/ 142 h 161"/>
              <a:gd name="T58" fmla="*/ 13 w 160"/>
              <a:gd name="T59" fmla="*/ 142 h 161"/>
              <a:gd name="T60" fmla="*/ 13 w 160"/>
              <a:gd name="T61" fmla="*/ 142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0" h="161">
                <a:moveTo>
                  <a:pt x="0" y="127"/>
                </a:moveTo>
                <a:cubicBezTo>
                  <a:pt x="0" y="116"/>
                  <a:pt x="0" y="116"/>
                  <a:pt x="0" y="116"/>
                </a:cubicBezTo>
                <a:cubicBezTo>
                  <a:pt x="0" y="108"/>
                  <a:pt x="5" y="103"/>
                  <a:pt x="13" y="103"/>
                </a:cubicBezTo>
                <a:cubicBezTo>
                  <a:pt x="39" y="103"/>
                  <a:pt x="39" y="103"/>
                  <a:pt x="39" y="103"/>
                </a:cubicBezTo>
                <a:cubicBezTo>
                  <a:pt x="50" y="103"/>
                  <a:pt x="61" y="95"/>
                  <a:pt x="63" y="84"/>
                </a:cubicBezTo>
                <a:cubicBezTo>
                  <a:pt x="63" y="83"/>
                  <a:pt x="64" y="81"/>
                  <a:pt x="64" y="79"/>
                </a:cubicBezTo>
                <a:cubicBezTo>
                  <a:pt x="64" y="67"/>
                  <a:pt x="61" y="60"/>
                  <a:pt x="56" y="52"/>
                </a:cubicBezTo>
                <a:cubicBezTo>
                  <a:pt x="55" y="46"/>
                  <a:pt x="51" y="40"/>
                  <a:pt x="51" y="30"/>
                </a:cubicBezTo>
                <a:cubicBezTo>
                  <a:pt x="51" y="20"/>
                  <a:pt x="55" y="12"/>
                  <a:pt x="61" y="8"/>
                </a:cubicBezTo>
                <a:cubicBezTo>
                  <a:pt x="67" y="1"/>
                  <a:pt x="77" y="0"/>
                  <a:pt x="85" y="1"/>
                </a:cubicBezTo>
                <a:cubicBezTo>
                  <a:pt x="99" y="4"/>
                  <a:pt x="111" y="19"/>
                  <a:pt x="107" y="35"/>
                </a:cubicBezTo>
                <a:cubicBezTo>
                  <a:pt x="107" y="41"/>
                  <a:pt x="106" y="46"/>
                  <a:pt x="103" y="51"/>
                </a:cubicBezTo>
                <a:cubicBezTo>
                  <a:pt x="99" y="59"/>
                  <a:pt x="96" y="67"/>
                  <a:pt x="96" y="79"/>
                </a:cubicBezTo>
                <a:cubicBezTo>
                  <a:pt x="96" y="81"/>
                  <a:pt x="96" y="83"/>
                  <a:pt x="96" y="84"/>
                </a:cubicBezTo>
                <a:cubicBezTo>
                  <a:pt x="99" y="95"/>
                  <a:pt x="109" y="103"/>
                  <a:pt x="122" y="103"/>
                </a:cubicBezTo>
                <a:cubicBezTo>
                  <a:pt x="147" y="103"/>
                  <a:pt x="147" y="103"/>
                  <a:pt x="147" y="103"/>
                </a:cubicBezTo>
                <a:cubicBezTo>
                  <a:pt x="154" y="103"/>
                  <a:pt x="160" y="108"/>
                  <a:pt x="160" y="116"/>
                </a:cubicBezTo>
                <a:cubicBezTo>
                  <a:pt x="160" y="127"/>
                  <a:pt x="160" y="127"/>
                  <a:pt x="160" y="127"/>
                </a:cubicBezTo>
                <a:cubicBezTo>
                  <a:pt x="160" y="130"/>
                  <a:pt x="155" y="135"/>
                  <a:pt x="152" y="135"/>
                </a:cubicBezTo>
                <a:cubicBezTo>
                  <a:pt x="147" y="135"/>
                  <a:pt x="147" y="135"/>
                  <a:pt x="147" y="135"/>
                </a:cubicBezTo>
                <a:cubicBezTo>
                  <a:pt x="13" y="135"/>
                  <a:pt x="13" y="135"/>
                  <a:pt x="13" y="135"/>
                </a:cubicBezTo>
                <a:cubicBezTo>
                  <a:pt x="8" y="135"/>
                  <a:pt x="8" y="135"/>
                  <a:pt x="8" y="135"/>
                </a:cubicBezTo>
                <a:cubicBezTo>
                  <a:pt x="4" y="135"/>
                  <a:pt x="0" y="130"/>
                  <a:pt x="0" y="127"/>
                </a:cubicBezTo>
                <a:moveTo>
                  <a:pt x="13" y="142"/>
                </a:moveTo>
                <a:cubicBezTo>
                  <a:pt x="13" y="153"/>
                  <a:pt x="13" y="153"/>
                  <a:pt x="13" y="153"/>
                </a:cubicBezTo>
                <a:cubicBezTo>
                  <a:pt x="13" y="156"/>
                  <a:pt x="16" y="161"/>
                  <a:pt x="21" y="161"/>
                </a:cubicBezTo>
                <a:cubicBezTo>
                  <a:pt x="139" y="161"/>
                  <a:pt x="139" y="161"/>
                  <a:pt x="139" y="161"/>
                </a:cubicBezTo>
                <a:cubicBezTo>
                  <a:pt x="142" y="161"/>
                  <a:pt x="147" y="156"/>
                  <a:pt x="147" y="153"/>
                </a:cubicBezTo>
                <a:cubicBezTo>
                  <a:pt x="147" y="142"/>
                  <a:pt x="147" y="142"/>
                  <a:pt x="147" y="142"/>
                </a:cubicBezTo>
                <a:cubicBezTo>
                  <a:pt x="13" y="142"/>
                  <a:pt x="13" y="142"/>
                  <a:pt x="13" y="142"/>
                </a:cubicBezTo>
                <a:cubicBezTo>
                  <a:pt x="13" y="142"/>
                  <a:pt x="13" y="142"/>
                  <a:pt x="13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56">
            <a:extLst>
              <a:ext uri="{FF2B5EF4-FFF2-40B4-BE49-F238E27FC236}">
                <a16:creationId xmlns:a16="http://schemas.microsoft.com/office/drawing/2014/main" id="{F093EC2B-65DE-9821-9673-F664503766A3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2493963"/>
            <a:ext cx="254000" cy="214313"/>
          </a:xfrm>
          <a:custGeom>
            <a:avLst/>
            <a:gdLst>
              <a:gd name="T0" fmla="*/ 160 w 160"/>
              <a:gd name="T1" fmla="*/ 66 h 135"/>
              <a:gd name="T2" fmla="*/ 160 w 160"/>
              <a:gd name="T3" fmla="*/ 66 h 135"/>
              <a:gd name="T4" fmla="*/ 139 w 160"/>
              <a:gd name="T5" fmla="*/ 8 h 135"/>
              <a:gd name="T6" fmla="*/ 128 w 160"/>
              <a:gd name="T7" fmla="*/ 0 h 135"/>
              <a:gd name="T8" fmla="*/ 32 w 160"/>
              <a:gd name="T9" fmla="*/ 0 h 135"/>
              <a:gd name="T10" fmla="*/ 21 w 160"/>
              <a:gd name="T11" fmla="*/ 8 h 135"/>
              <a:gd name="T12" fmla="*/ 2 w 160"/>
              <a:gd name="T13" fmla="*/ 66 h 135"/>
              <a:gd name="T14" fmla="*/ 2 w 160"/>
              <a:gd name="T15" fmla="*/ 67 h 135"/>
              <a:gd name="T16" fmla="*/ 0 w 160"/>
              <a:gd name="T17" fmla="*/ 67 h 135"/>
              <a:gd name="T18" fmla="*/ 0 w 160"/>
              <a:gd name="T19" fmla="*/ 127 h 135"/>
              <a:gd name="T20" fmla="*/ 8 w 160"/>
              <a:gd name="T21" fmla="*/ 135 h 135"/>
              <a:gd name="T22" fmla="*/ 152 w 160"/>
              <a:gd name="T23" fmla="*/ 135 h 135"/>
              <a:gd name="T24" fmla="*/ 160 w 160"/>
              <a:gd name="T25" fmla="*/ 127 h 135"/>
              <a:gd name="T26" fmla="*/ 160 w 160"/>
              <a:gd name="T27" fmla="*/ 67 h 135"/>
              <a:gd name="T28" fmla="*/ 160 w 160"/>
              <a:gd name="T29" fmla="*/ 66 h 135"/>
              <a:gd name="T30" fmla="*/ 27 w 160"/>
              <a:gd name="T31" fmla="*/ 11 h 135"/>
              <a:gd name="T32" fmla="*/ 32 w 160"/>
              <a:gd name="T33" fmla="*/ 7 h 135"/>
              <a:gd name="T34" fmla="*/ 128 w 160"/>
              <a:gd name="T35" fmla="*/ 7 h 135"/>
              <a:gd name="T36" fmla="*/ 135 w 160"/>
              <a:gd name="T37" fmla="*/ 11 h 135"/>
              <a:gd name="T38" fmla="*/ 154 w 160"/>
              <a:gd name="T39" fmla="*/ 64 h 135"/>
              <a:gd name="T40" fmla="*/ 117 w 160"/>
              <a:gd name="T41" fmla="*/ 64 h 135"/>
              <a:gd name="T42" fmla="*/ 109 w 160"/>
              <a:gd name="T43" fmla="*/ 72 h 135"/>
              <a:gd name="T44" fmla="*/ 109 w 160"/>
              <a:gd name="T45" fmla="*/ 95 h 135"/>
              <a:gd name="T46" fmla="*/ 107 w 160"/>
              <a:gd name="T47" fmla="*/ 96 h 135"/>
              <a:gd name="T48" fmla="*/ 53 w 160"/>
              <a:gd name="T49" fmla="*/ 96 h 135"/>
              <a:gd name="T50" fmla="*/ 51 w 160"/>
              <a:gd name="T51" fmla="*/ 95 h 135"/>
              <a:gd name="T52" fmla="*/ 51 w 160"/>
              <a:gd name="T53" fmla="*/ 72 h 135"/>
              <a:gd name="T54" fmla="*/ 43 w 160"/>
              <a:gd name="T55" fmla="*/ 64 h 135"/>
              <a:gd name="T56" fmla="*/ 8 w 160"/>
              <a:gd name="T57" fmla="*/ 64 h 135"/>
              <a:gd name="T58" fmla="*/ 27 w 160"/>
              <a:gd name="T59" fmla="*/ 11 h 135"/>
              <a:gd name="T60" fmla="*/ 27 w 160"/>
              <a:gd name="T61" fmla="*/ 11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0" h="135">
                <a:moveTo>
                  <a:pt x="160" y="66"/>
                </a:moveTo>
                <a:cubicBezTo>
                  <a:pt x="160" y="66"/>
                  <a:pt x="160" y="66"/>
                  <a:pt x="160" y="66"/>
                </a:cubicBezTo>
                <a:cubicBezTo>
                  <a:pt x="139" y="8"/>
                  <a:pt x="139" y="8"/>
                  <a:pt x="139" y="8"/>
                </a:cubicBezTo>
                <a:cubicBezTo>
                  <a:pt x="138" y="3"/>
                  <a:pt x="133" y="0"/>
                  <a:pt x="128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27" y="0"/>
                  <a:pt x="23" y="3"/>
                  <a:pt x="21" y="8"/>
                </a:cubicBezTo>
                <a:cubicBezTo>
                  <a:pt x="2" y="66"/>
                  <a:pt x="2" y="66"/>
                  <a:pt x="2" y="66"/>
                </a:cubicBezTo>
                <a:cubicBezTo>
                  <a:pt x="2" y="67"/>
                  <a:pt x="2" y="67"/>
                  <a:pt x="2" y="67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31"/>
                  <a:pt x="5" y="135"/>
                  <a:pt x="8" y="135"/>
                </a:cubicBezTo>
                <a:cubicBezTo>
                  <a:pt x="152" y="135"/>
                  <a:pt x="152" y="135"/>
                  <a:pt x="152" y="135"/>
                </a:cubicBezTo>
                <a:cubicBezTo>
                  <a:pt x="157" y="135"/>
                  <a:pt x="160" y="131"/>
                  <a:pt x="160" y="127"/>
                </a:cubicBezTo>
                <a:cubicBezTo>
                  <a:pt x="160" y="67"/>
                  <a:pt x="160" y="67"/>
                  <a:pt x="160" y="67"/>
                </a:cubicBezTo>
                <a:cubicBezTo>
                  <a:pt x="160" y="67"/>
                  <a:pt x="160" y="67"/>
                  <a:pt x="160" y="66"/>
                </a:cubicBezTo>
                <a:moveTo>
                  <a:pt x="27" y="11"/>
                </a:moveTo>
                <a:cubicBezTo>
                  <a:pt x="27" y="8"/>
                  <a:pt x="31" y="7"/>
                  <a:pt x="32" y="7"/>
                </a:cubicBezTo>
                <a:cubicBezTo>
                  <a:pt x="128" y="7"/>
                  <a:pt x="128" y="7"/>
                  <a:pt x="128" y="7"/>
                </a:cubicBezTo>
                <a:cubicBezTo>
                  <a:pt x="130" y="7"/>
                  <a:pt x="133" y="8"/>
                  <a:pt x="135" y="11"/>
                </a:cubicBezTo>
                <a:cubicBezTo>
                  <a:pt x="154" y="64"/>
                  <a:pt x="154" y="64"/>
                  <a:pt x="154" y="64"/>
                </a:cubicBezTo>
                <a:cubicBezTo>
                  <a:pt x="117" y="64"/>
                  <a:pt x="117" y="64"/>
                  <a:pt x="117" y="64"/>
                </a:cubicBezTo>
                <a:cubicBezTo>
                  <a:pt x="114" y="64"/>
                  <a:pt x="109" y="67"/>
                  <a:pt x="109" y="72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09" y="96"/>
                  <a:pt x="109" y="96"/>
                  <a:pt x="107" y="96"/>
                </a:cubicBezTo>
                <a:cubicBezTo>
                  <a:pt x="53" y="96"/>
                  <a:pt x="53" y="96"/>
                  <a:pt x="53" y="96"/>
                </a:cubicBezTo>
                <a:cubicBezTo>
                  <a:pt x="53" y="96"/>
                  <a:pt x="51" y="96"/>
                  <a:pt x="51" y="95"/>
                </a:cubicBezTo>
                <a:cubicBezTo>
                  <a:pt x="51" y="72"/>
                  <a:pt x="51" y="72"/>
                  <a:pt x="51" y="72"/>
                </a:cubicBezTo>
                <a:cubicBezTo>
                  <a:pt x="51" y="67"/>
                  <a:pt x="48" y="64"/>
                  <a:pt x="43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27" y="11"/>
                  <a:pt x="27" y="11"/>
                  <a:pt x="27" y="11"/>
                </a:cubicBezTo>
                <a:cubicBezTo>
                  <a:pt x="27" y="11"/>
                  <a:pt x="27" y="11"/>
                  <a:pt x="27" y="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57">
            <a:extLst>
              <a:ext uri="{FF2B5EF4-FFF2-40B4-BE49-F238E27FC236}">
                <a16:creationId xmlns:a16="http://schemas.microsoft.com/office/drawing/2014/main" id="{67E3A9AC-90B5-3D42-CE85-121A0F942DE0}"/>
              </a:ext>
            </a:extLst>
          </p:cNvPr>
          <p:cNvSpPr>
            <a:spLocks noEditPoints="1"/>
          </p:cNvSpPr>
          <p:nvPr/>
        </p:nvSpPr>
        <p:spPr bwMode="auto">
          <a:xfrm>
            <a:off x="2959101" y="3024188"/>
            <a:ext cx="223838" cy="254000"/>
          </a:xfrm>
          <a:custGeom>
            <a:avLst/>
            <a:gdLst>
              <a:gd name="T0" fmla="*/ 137 w 141"/>
              <a:gd name="T1" fmla="*/ 135 h 160"/>
              <a:gd name="T2" fmla="*/ 128 w 141"/>
              <a:gd name="T3" fmla="*/ 135 h 160"/>
              <a:gd name="T4" fmla="*/ 32 w 141"/>
              <a:gd name="T5" fmla="*/ 135 h 160"/>
              <a:gd name="T6" fmla="*/ 32 w 141"/>
              <a:gd name="T7" fmla="*/ 141 h 160"/>
              <a:gd name="T8" fmla="*/ 21 w 141"/>
              <a:gd name="T9" fmla="*/ 152 h 160"/>
              <a:gd name="T10" fmla="*/ 21 w 141"/>
              <a:gd name="T11" fmla="*/ 152 h 160"/>
              <a:gd name="T12" fmla="*/ 17 w 141"/>
              <a:gd name="T13" fmla="*/ 151 h 160"/>
              <a:gd name="T14" fmla="*/ 21 w 141"/>
              <a:gd name="T15" fmla="*/ 146 h 160"/>
              <a:gd name="T16" fmla="*/ 25 w 141"/>
              <a:gd name="T17" fmla="*/ 141 h 160"/>
              <a:gd name="T18" fmla="*/ 25 w 141"/>
              <a:gd name="T19" fmla="*/ 132 h 160"/>
              <a:gd name="T20" fmla="*/ 29 w 141"/>
              <a:gd name="T21" fmla="*/ 128 h 160"/>
              <a:gd name="T22" fmla="*/ 128 w 141"/>
              <a:gd name="T23" fmla="*/ 128 h 160"/>
              <a:gd name="T24" fmla="*/ 128 w 141"/>
              <a:gd name="T25" fmla="*/ 4 h 160"/>
              <a:gd name="T26" fmla="*/ 125 w 141"/>
              <a:gd name="T27" fmla="*/ 0 h 160"/>
              <a:gd name="T28" fmla="*/ 3 w 141"/>
              <a:gd name="T29" fmla="*/ 0 h 160"/>
              <a:gd name="T30" fmla="*/ 0 w 141"/>
              <a:gd name="T31" fmla="*/ 4 h 160"/>
              <a:gd name="T32" fmla="*/ 0 w 141"/>
              <a:gd name="T33" fmla="*/ 141 h 160"/>
              <a:gd name="T34" fmla="*/ 0 w 141"/>
              <a:gd name="T35" fmla="*/ 141 h 160"/>
              <a:gd name="T36" fmla="*/ 6 w 141"/>
              <a:gd name="T37" fmla="*/ 156 h 160"/>
              <a:gd name="T38" fmla="*/ 19 w 141"/>
              <a:gd name="T39" fmla="*/ 160 h 160"/>
              <a:gd name="T40" fmla="*/ 121 w 141"/>
              <a:gd name="T41" fmla="*/ 160 h 160"/>
              <a:gd name="T42" fmla="*/ 141 w 141"/>
              <a:gd name="T43" fmla="*/ 141 h 160"/>
              <a:gd name="T44" fmla="*/ 141 w 141"/>
              <a:gd name="T45" fmla="*/ 138 h 160"/>
              <a:gd name="T46" fmla="*/ 137 w 141"/>
              <a:gd name="T47" fmla="*/ 135 h 160"/>
              <a:gd name="T48" fmla="*/ 25 w 141"/>
              <a:gd name="T49" fmla="*/ 26 h 160"/>
              <a:gd name="T50" fmla="*/ 89 w 141"/>
              <a:gd name="T51" fmla="*/ 26 h 160"/>
              <a:gd name="T52" fmla="*/ 89 w 141"/>
              <a:gd name="T53" fmla="*/ 32 h 160"/>
              <a:gd name="T54" fmla="*/ 25 w 141"/>
              <a:gd name="T55" fmla="*/ 32 h 160"/>
              <a:gd name="T56" fmla="*/ 25 w 141"/>
              <a:gd name="T57" fmla="*/ 26 h 160"/>
              <a:gd name="T58" fmla="*/ 25 w 141"/>
              <a:gd name="T59" fmla="*/ 26 h 160"/>
              <a:gd name="T60" fmla="*/ 25 w 141"/>
              <a:gd name="T61" fmla="*/ 45 h 160"/>
              <a:gd name="T62" fmla="*/ 102 w 141"/>
              <a:gd name="T63" fmla="*/ 45 h 160"/>
              <a:gd name="T64" fmla="*/ 102 w 141"/>
              <a:gd name="T65" fmla="*/ 52 h 160"/>
              <a:gd name="T66" fmla="*/ 25 w 141"/>
              <a:gd name="T67" fmla="*/ 52 h 160"/>
              <a:gd name="T68" fmla="*/ 25 w 141"/>
              <a:gd name="T69" fmla="*/ 45 h 160"/>
              <a:gd name="T70" fmla="*/ 25 w 141"/>
              <a:gd name="T71" fmla="*/ 45 h 160"/>
              <a:gd name="T72" fmla="*/ 25 w 141"/>
              <a:gd name="T73" fmla="*/ 64 h 160"/>
              <a:gd name="T74" fmla="*/ 102 w 141"/>
              <a:gd name="T75" fmla="*/ 64 h 160"/>
              <a:gd name="T76" fmla="*/ 102 w 141"/>
              <a:gd name="T77" fmla="*/ 71 h 160"/>
              <a:gd name="T78" fmla="*/ 25 w 141"/>
              <a:gd name="T79" fmla="*/ 71 h 160"/>
              <a:gd name="T80" fmla="*/ 25 w 141"/>
              <a:gd name="T81" fmla="*/ 64 h 160"/>
              <a:gd name="T82" fmla="*/ 25 w 141"/>
              <a:gd name="T83" fmla="*/ 64 h 160"/>
              <a:gd name="T84" fmla="*/ 25 w 141"/>
              <a:gd name="T85" fmla="*/ 84 h 160"/>
              <a:gd name="T86" fmla="*/ 102 w 141"/>
              <a:gd name="T87" fmla="*/ 84 h 160"/>
              <a:gd name="T88" fmla="*/ 102 w 141"/>
              <a:gd name="T89" fmla="*/ 90 h 160"/>
              <a:gd name="T90" fmla="*/ 25 w 141"/>
              <a:gd name="T91" fmla="*/ 90 h 160"/>
              <a:gd name="T92" fmla="*/ 25 w 141"/>
              <a:gd name="T93" fmla="*/ 84 h 160"/>
              <a:gd name="T94" fmla="*/ 25 w 141"/>
              <a:gd name="T95" fmla="*/ 84 h 160"/>
              <a:gd name="T96" fmla="*/ 25 w 141"/>
              <a:gd name="T97" fmla="*/ 103 h 160"/>
              <a:gd name="T98" fmla="*/ 83 w 141"/>
              <a:gd name="T99" fmla="*/ 103 h 160"/>
              <a:gd name="T100" fmla="*/ 83 w 141"/>
              <a:gd name="T101" fmla="*/ 109 h 160"/>
              <a:gd name="T102" fmla="*/ 25 w 141"/>
              <a:gd name="T103" fmla="*/ 109 h 160"/>
              <a:gd name="T104" fmla="*/ 25 w 141"/>
              <a:gd name="T105" fmla="*/ 103 h 160"/>
              <a:gd name="T106" fmla="*/ 25 w 141"/>
              <a:gd name="T107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1" h="160">
                <a:moveTo>
                  <a:pt x="137" y="135"/>
                </a:moveTo>
                <a:cubicBezTo>
                  <a:pt x="128" y="135"/>
                  <a:pt x="128" y="135"/>
                  <a:pt x="128" y="135"/>
                </a:cubicBezTo>
                <a:cubicBezTo>
                  <a:pt x="32" y="135"/>
                  <a:pt x="32" y="135"/>
                  <a:pt x="32" y="135"/>
                </a:cubicBezTo>
                <a:cubicBezTo>
                  <a:pt x="32" y="141"/>
                  <a:pt x="32" y="141"/>
                  <a:pt x="32" y="141"/>
                </a:cubicBezTo>
                <a:cubicBezTo>
                  <a:pt x="32" y="148"/>
                  <a:pt x="27" y="152"/>
                  <a:pt x="21" y="152"/>
                </a:cubicBezTo>
                <a:cubicBezTo>
                  <a:pt x="21" y="152"/>
                  <a:pt x="21" y="152"/>
                  <a:pt x="21" y="152"/>
                </a:cubicBezTo>
                <a:cubicBezTo>
                  <a:pt x="19" y="152"/>
                  <a:pt x="17" y="152"/>
                  <a:pt x="17" y="151"/>
                </a:cubicBezTo>
                <a:cubicBezTo>
                  <a:pt x="17" y="148"/>
                  <a:pt x="19" y="146"/>
                  <a:pt x="21" y="146"/>
                </a:cubicBezTo>
                <a:cubicBezTo>
                  <a:pt x="22" y="146"/>
                  <a:pt x="25" y="146"/>
                  <a:pt x="25" y="141"/>
                </a:cubicBezTo>
                <a:cubicBezTo>
                  <a:pt x="25" y="132"/>
                  <a:pt x="25" y="132"/>
                  <a:pt x="25" y="132"/>
                </a:cubicBezTo>
                <a:cubicBezTo>
                  <a:pt x="25" y="130"/>
                  <a:pt x="27" y="128"/>
                  <a:pt x="29" y="128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4"/>
                  <a:pt x="128" y="4"/>
                  <a:pt x="128" y="4"/>
                </a:cubicBezTo>
                <a:cubicBezTo>
                  <a:pt x="128" y="2"/>
                  <a:pt x="126" y="0"/>
                  <a:pt x="125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2"/>
                  <a:pt x="0" y="4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6"/>
                  <a:pt x="1" y="152"/>
                  <a:pt x="6" y="156"/>
                </a:cubicBezTo>
                <a:cubicBezTo>
                  <a:pt x="9" y="159"/>
                  <a:pt x="14" y="160"/>
                  <a:pt x="19" y="160"/>
                </a:cubicBezTo>
                <a:cubicBezTo>
                  <a:pt x="121" y="160"/>
                  <a:pt x="121" y="160"/>
                  <a:pt x="121" y="160"/>
                </a:cubicBezTo>
                <a:cubicBezTo>
                  <a:pt x="131" y="160"/>
                  <a:pt x="141" y="152"/>
                  <a:pt x="141" y="141"/>
                </a:cubicBezTo>
                <a:cubicBezTo>
                  <a:pt x="141" y="138"/>
                  <a:pt x="141" y="138"/>
                  <a:pt x="141" y="138"/>
                </a:cubicBezTo>
                <a:cubicBezTo>
                  <a:pt x="141" y="136"/>
                  <a:pt x="139" y="135"/>
                  <a:pt x="137" y="135"/>
                </a:cubicBezTo>
                <a:moveTo>
                  <a:pt x="25" y="26"/>
                </a:moveTo>
                <a:cubicBezTo>
                  <a:pt x="89" y="26"/>
                  <a:pt x="89" y="26"/>
                  <a:pt x="89" y="26"/>
                </a:cubicBezTo>
                <a:cubicBezTo>
                  <a:pt x="89" y="32"/>
                  <a:pt x="89" y="32"/>
                  <a:pt x="89" y="32"/>
                </a:cubicBezTo>
                <a:cubicBezTo>
                  <a:pt x="25" y="32"/>
                  <a:pt x="25" y="32"/>
                  <a:pt x="25" y="32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lose/>
                <a:moveTo>
                  <a:pt x="25" y="45"/>
                </a:moveTo>
                <a:cubicBezTo>
                  <a:pt x="102" y="45"/>
                  <a:pt x="102" y="45"/>
                  <a:pt x="102" y="45"/>
                </a:cubicBezTo>
                <a:cubicBezTo>
                  <a:pt x="102" y="52"/>
                  <a:pt x="102" y="52"/>
                  <a:pt x="102" y="52"/>
                </a:cubicBezTo>
                <a:cubicBezTo>
                  <a:pt x="25" y="52"/>
                  <a:pt x="25" y="52"/>
                  <a:pt x="25" y="52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45"/>
                  <a:pt x="25" y="45"/>
                  <a:pt x="25" y="45"/>
                </a:cubicBezTo>
                <a:close/>
                <a:moveTo>
                  <a:pt x="25" y="64"/>
                </a:moveTo>
                <a:cubicBezTo>
                  <a:pt x="102" y="64"/>
                  <a:pt x="102" y="64"/>
                  <a:pt x="102" y="64"/>
                </a:cubicBezTo>
                <a:cubicBezTo>
                  <a:pt x="102" y="71"/>
                  <a:pt x="102" y="71"/>
                  <a:pt x="102" y="71"/>
                </a:cubicBezTo>
                <a:cubicBezTo>
                  <a:pt x="25" y="71"/>
                  <a:pt x="25" y="71"/>
                  <a:pt x="25" y="71"/>
                </a:cubicBezTo>
                <a:cubicBezTo>
                  <a:pt x="25" y="64"/>
                  <a:pt x="25" y="64"/>
                  <a:pt x="25" y="64"/>
                </a:cubicBezTo>
                <a:cubicBezTo>
                  <a:pt x="25" y="64"/>
                  <a:pt x="25" y="64"/>
                  <a:pt x="25" y="64"/>
                </a:cubicBezTo>
                <a:close/>
                <a:moveTo>
                  <a:pt x="25" y="84"/>
                </a:moveTo>
                <a:cubicBezTo>
                  <a:pt x="102" y="84"/>
                  <a:pt x="102" y="84"/>
                  <a:pt x="102" y="84"/>
                </a:cubicBezTo>
                <a:cubicBezTo>
                  <a:pt x="102" y="90"/>
                  <a:pt x="102" y="90"/>
                  <a:pt x="102" y="90"/>
                </a:cubicBezTo>
                <a:cubicBezTo>
                  <a:pt x="25" y="90"/>
                  <a:pt x="25" y="90"/>
                  <a:pt x="25" y="90"/>
                </a:cubicBezTo>
                <a:cubicBezTo>
                  <a:pt x="25" y="84"/>
                  <a:pt x="25" y="84"/>
                  <a:pt x="25" y="84"/>
                </a:cubicBezTo>
                <a:cubicBezTo>
                  <a:pt x="25" y="84"/>
                  <a:pt x="25" y="84"/>
                  <a:pt x="25" y="84"/>
                </a:cubicBezTo>
                <a:close/>
                <a:moveTo>
                  <a:pt x="25" y="103"/>
                </a:moveTo>
                <a:cubicBezTo>
                  <a:pt x="83" y="103"/>
                  <a:pt x="83" y="103"/>
                  <a:pt x="83" y="103"/>
                </a:cubicBezTo>
                <a:cubicBezTo>
                  <a:pt x="83" y="109"/>
                  <a:pt x="83" y="109"/>
                  <a:pt x="83" y="109"/>
                </a:cubicBezTo>
                <a:cubicBezTo>
                  <a:pt x="25" y="109"/>
                  <a:pt x="25" y="109"/>
                  <a:pt x="25" y="109"/>
                </a:cubicBezTo>
                <a:cubicBezTo>
                  <a:pt x="25" y="103"/>
                  <a:pt x="25" y="103"/>
                  <a:pt x="25" y="103"/>
                </a:cubicBezTo>
                <a:cubicBezTo>
                  <a:pt x="25" y="103"/>
                  <a:pt x="25" y="103"/>
                  <a:pt x="25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58">
            <a:extLst>
              <a:ext uri="{FF2B5EF4-FFF2-40B4-BE49-F238E27FC236}">
                <a16:creationId xmlns:a16="http://schemas.microsoft.com/office/drawing/2014/main" id="{7A67CC70-9EBD-E657-A776-3A458D442754}"/>
              </a:ext>
            </a:extLst>
          </p:cNvPr>
          <p:cNvSpPr>
            <a:spLocks/>
          </p:cNvSpPr>
          <p:nvPr/>
        </p:nvSpPr>
        <p:spPr bwMode="auto">
          <a:xfrm>
            <a:off x="2943226" y="3575050"/>
            <a:ext cx="254000" cy="254000"/>
          </a:xfrm>
          <a:custGeom>
            <a:avLst/>
            <a:gdLst>
              <a:gd name="T0" fmla="*/ 136 w 160"/>
              <a:gd name="T1" fmla="*/ 23 h 160"/>
              <a:gd name="T2" fmla="*/ 123 w 160"/>
              <a:gd name="T3" fmla="*/ 13 h 160"/>
              <a:gd name="T4" fmla="*/ 122 w 160"/>
              <a:gd name="T5" fmla="*/ 11 h 160"/>
              <a:gd name="T6" fmla="*/ 117 w 160"/>
              <a:gd name="T7" fmla="*/ 8 h 160"/>
              <a:gd name="T8" fmla="*/ 114 w 160"/>
              <a:gd name="T9" fmla="*/ 7 h 160"/>
              <a:gd name="T10" fmla="*/ 111 w 160"/>
              <a:gd name="T11" fmla="*/ 5 h 160"/>
              <a:gd name="T12" fmla="*/ 106 w 160"/>
              <a:gd name="T13" fmla="*/ 3 h 160"/>
              <a:gd name="T14" fmla="*/ 103 w 160"/>
              <a:gd name="T15" fmla="*/ 3 h 160"/>
              <a:gd name="T16" fmla="*/ 98 w 160"/>
              <a:gd name="T17" fmla="*/ 2 h 160"/>
              <a:gd name="T18" fmla="*/ 95 w 160"/>
              <a:gd name="T19" fmla="*/ 2 h 160"/>
              <a:gd name="T20" fmla="*/ 90 w 160"/>
              <a:gd name="T21" fmla="*/ 0 h 160"/>
              <a:gd name="T22" fmla="*/ 88 w 160"/>
              <a:gd name="T23" fmla="*/ 0 h 160"/>
              <a:gd name="T24" fmla="*/ 80 w 160"/>
              <a:gd name="T25" fmla="*/ 0 h 160"/>
              <a:gd name="T26" fmla="*/ 72 w 160"/>
              <a:gd name="T27" fmla="*/ 0 h 160"/>
              <a:gd name="T28" fmla="*/ 69 w 160"/>
              <a:gd name="T29" fmla="*/ 0 h 160"/>
              <a:gd name="T30" fmla="*/ 64 w 160"/>
              <a:gd name="T31" fmla="*/ 2 h 160"/>
              <a:gd name="T32" fmla="*/ 61 w 160"/>
              <a:gd name="T33" fmla="*/ 2 h 160"/>
              <a:gd name="T34" fmla="*/ 56 w 160"/>
              <a:gd name="T35" fmla="*/ 3 h 160"/>
              <a:gd name="T36" fmla="*/ 53 w 160"/>
              <a:gd name="T37" fmla="*/ 3 h 160"/>
              <a:gd name="T38" fmla="*/ 50 w 160"/>
              <a:gd name="T39" fmla="*/ 5 h 160"/>
              <a:gd name="T40" fmla="*/ 45 w 160"/>
              <a:gd name="T41" fmla="*/ 7 h 160"/>
              <a:gd name="T42" fmla="*/ 42 w 160"/>
              <a:gd name="T43" fmla="*/ 8 h 160"/>
              <a:gd name="T44" fmla="*/ 37 w 160"/>
              <a:gd name="T45" fmla="*/ 11 h 160"/>
              <a:gd name="T46" fmla="*/ 35 w 160"/>
              <a:gd name="T47" fmla="*/ 13 h 160"/>
              <a:gd name="T48" fmla="*/ 23 w 160"/>
              <a:gd name="T49" fmla="*/ 23 h 160"/>
              <a:gd name="T50" fmla="*/ 0 w 160"/>
              <a:gd name="T51" fmla="*/ 79 h 160"/>
              <a:gd name="T52" fmla="*/ 0 w 160"/>
              <a:gd name="T53" fmla="*/ 109 h 160"/>
              <a:gd name="T54" fmla="*/ 0 w 160"/>
              <a:gd name="T55" fmla="*/ 115 h 160"/>
              <a:gd name="T56" fmla="*/ 0 w 160"/>
              <a:gd name="T57" fmla="*/ 141 h 160"/>
              <a:gd name="T58" fmla="*/ 19 w 160"/>
              <a:gd name="T59" fmla="*/ 160 h 160"/>
              <a:gd name="T60" fmla="*/ 39 w 160"/>
              <a:gd name="T61" fmla="*/ 141 h 160"/>
              <a:gd name="T62" fmla="*/ 39 w 160"/>
              <a:gd name="T63" fmla="*/ 109 h 160"/>
              <a:gd name="T64" fmla="*/ 19 w 160"/>
              <a:gd name="T65" fmla="*/ 90 h 160"/>
              <a:gd name="T66" fmla="*/ 7 w 160"/>
              <a:gd name="T67" fmla="*/ 95 h 160"/>
              <a:gd name="T68" fmla="*/ 7 w 160"/>
              <a:gd name="T69" fmla="*/ 79 h 160"/>
              <a:gd name="T70" fmla="*/ 26 w 160"/>
              <a:gd name="T71" fmla="*/ 29 h 160"/>
              <a:gd name="T72" fmla="*/ 34 w 160"/>
              <a:gd name="T73" fmla="*/ 39 h 160"/>
              <a:gd name="T74" fmla="*/ 45 w 160"/>
              <a:gd name="T75" fmla="*/ 39 h 160"/>
              <a:gd name="T76" fmla="*/ 80 w 160"/>
              <a:gd name="T77" fmla="*/ 26 h 160"/>
              <a:gd name="T78" fmla="*/ 114 w 160"/>
              <a:gd name="T79" fmla="*/ 39 h 160"/>
              <a:gd name="T80" fmla="*/ 119 w 160"/>
              <a:gd name="T81" fmla="*/ 42 h 160"/>
              <a:gd name="T82" fmla="*/ 125 w 160"/>
              <a:gd name="T83" fmla="*/ 39 h 160"/>
              <a:gd name="T84" fmla="*/ 133 w 160"/>
              <a:gd name="T85" fmla="*/ 29 h 160"/>
              <a:gd name="T86" fmla="*/ 154 w 160"/>
              <a:gd name="T87" fmla="*/ 79 h 160"/>
              <a:gd name="T88" fmla="*/ 154 w 160"/>
              <a:gd name="T89" fmla="*/ 95 h 160"/>
              <a:gd name="T90" fmla="*/ 141 w 160"/>
              <a:gd name="T91" fmla="*/ 90 h 160"/>
              <a:gd name="T92" fmla="*/ 122 w 160"/>
              <a:gd name="T93" fmla="*/ 109 h 160"/>
              <a:gd name="T94" fmla="*/ 122 w 160"/>
              <a:gd name="T95" fmla="*/ 141 h 160"/>
              <a:gd name="T96" fmla="*/ 141 w 160"/>
              <a:gd name="T97" fmla="*/ 160 h 160"/>
              <a:gd name="T98" fmla="*/ 160 w 160"/>
              <a:gd name="T99" fmla="*/ 141 h 160"/>
              <a:gd name="T100" fmla="*/ 160 w 160"/>
              <a:gd name="T101" fmla="*/ 115 h 160"/>
              <a:gd name="T102" fmla="*/ 160 w 160"/>
              <a:gd name="T103" fmla="*/ 109 h 160"/>
              <a:gd name="T104" fmla="*/ 160 w 160"/>
              <a:gd name="T105" fmla="*/ 79 h 160"/>
              <a:gd name="T106" fmla="*/ 136 w 160"/>
              <a:gd name="T107" fmla="*/ 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60">
                <a:moveTo>
                  <a:pt x="136" y="23"/>
                </a:moveTo>
                <a:cubicBezTo>
                  <a:pt x="133" y="19"/>
                  <a:pt x="128" y="16"/>
                  <a:pt x="123" y="13"/>
                </a:cubicBezTo>
                <a:cubicBezTo>
                  <a:pt x="122" y="11"/>
                  <a:pt x="122" y="11"/>
                  <a:pt x="122" y="11"/>
                </a:cubicBezTo>
                <a:cubicBezTo>
                  <a:pt x="120" y="11"/>
                  <a:pt x="119" y="10"/>
                  <a:pt x="117" y="8"/>
                </a:cubicBezTo>
                <a:cubicBezTo>
                  <a:pt x="115" y="8"/>
                  <a:pt x="115" y="8"/>
                  <a:pt x="114" y="7"/>
                </a:cubicBezTo>
                <a:cubicBezTo>
                  <a:pt x="112" y="7"/>
                  <a:pt x="111" y="7"/>
                  <a:pt x="111" y="5"/>
                </a:cubicBezTo>
                <a:cubicBezTo>
                  <a:pt x="109" y="5"/>
                  <a:pt x="107" y="5"/>
                  <a:pt x="106" y="3"/>
                </a:cubicBezTo>
                <a:cubicBezTo>
                  <a:pt x="104" y="3"/>
                  <a:pt x="104" y="3"/>
                  <a:pt x="103" y="3"/>
                </a:cubicBezTo>
                <a:cubicBezTo>
                  <a:pt x="101" y="3"/>
                  <a:pt x="99" y="2"/>
                  <a:pt x="98" y="2"/>
                </a:cubicBezTo>
                <a:cubicBezTo>
                  <a:pt x="96" y="2"/>
                  <a:pt x="96" y="2"/>
                  <a:pt x="95" y="2"/>
                </a:cubicBezTo>
                <a:cubicBezTo>
                  <a:pt x="93" y="0"/>
                  <a:pt x="91" y="0"/>
                  <a:pt x="90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5" y="0"/>
                  <a:pt x="82" y="0"/>
                  <a:pt x="80" y="0"/>
                </a:cubicBezTo>
                <a:cubicBezTo>
                  <a:pt x="77" y="0"/>
                  <a:pt x="74" y="0"/>
                  <a:pt x="72" y="0"/>
                </a:cubicBezTo>
                <a:cubicBezTo>
                  <a:pt x="71" y="0"/>
                  <a:pt x="71" y="0"/>
                  <a:pt x="69" y="0"/>
                </a:cubicBezTo>
                <a:cubicBezTo>
                  <a:pt x="67" y="0"/>
                  <a:pt x="66" y="0"/>
                  <a:pt x="64" y="2"/>
                </a:cubicBezTo>
                <a:cubicBezTo>
                  <a:pt x="63" y="2"/>
                  <a:pt x="63" y="2"/>
                  <a:pt x="61" y="2"/>
                </a:cubicBezTo>
                <a:cubicBezTo>
                  <a:pt x="59" y="2"/>
                  <a:pt x="58" y="3"/>
                  <a:pt x="56" y="3"/>
                </a:cubicBezTo>
                <a:cubicBezTo>
                  <a:pt x="56" y="3"/>
                  <a:pt x="55" y="3"/>
                  <a:pt x="53" y="3"/>
                </a:cubicBezTo>
                <a:cubicBezTo>
                  <a:pt x="51" y="5"/>
                  <a:pt x="50" y="5"/>
                  <a:pt x="50" y="5"/>
                </a:cubicBezTo>
                <a:cubicBezTo>
                  <a:pt x="48" y="7"/>
                  <a:pt x="47" y="7"/>
                  <a:pt x="45" y="7"/>
                </a:cubicBezTo>
                <a:cubicBezTo>
                  <a:pt x="45" y="8"/>
                  <a:pt x="43" y="8"/>
                  <a:pt x="42" y="8"/>
                </a:cubicBezTo>
                <a:cubicBezTo>
                  <a:pt x="40" y="10"/>
                  <a:pt x="39" y="11"/>
                  <a:pt x="37" y="11"/>
                </a:cubicBezTo>
                <a:cubicBezTo>
                  <a:pt x="37" y="13"/>
                  <a:pt x="35" y="13"/>
                  <a:pt x="35" y="13"/>
                </a:cubicBezTo>
                <a:cubicBezTo>
                  <a:pt x="31" y="16"/>
                  <a:pt x="27" y="19"/>
                  <a:pt x="23" y="23"/>
                </a:cubicBezTo>
                <a:cubicBezTo>
                  <a:pt x="8" y="39"/>
                  <a:pt x="0" y="58"/>
                  <a:pt x="0" y="79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52"/>
                  <a:pt x="8" y="160"/>
                  <a:pt x="19" y="160"/>
                </a:cubicBezTo>
                <a:cubicBezTo>
                  <a:pt x="29" y="160"/>
                  <a:pt x="39" y="152"/>
                  <a:pt x="39" y="141"/>
                </a:cubicBezTo>
                <a:cubicBezTo>
                  <a:pt x="39" y="109"/>
                  <a:pt x="39" y="109"/>
                  <a:pt x="39" y="109"/>
                </a:cubicBezTo>
                <a:cubicBezTo>
                  <a:pt x="39" y="98"/>
                  <a:pt x="29" y="90"/>
                  <a:pt x="19" y="90"/>
                </a:cubicBezTo>
                <a:cubicBezTo>
                  <a:pt x="15" y="90"/>
                  <a:pt x="10" y="91"/>
                  <a:pt x="7" y="95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61"/>
                  <a:pt x="13" y="43"/>
                  <a:pt x="26" y="29"/>
                </a:cubicBezTo>
                <a:cubicBezTo>
                  <a:pt x="34" y="39"/>
                  <a:pt x="34" y="39"/>
                  <a:pt x="34" y="39"/>
                </a:cubicBezTo>
                <a:cubicBezTo>
                  <a:pt x="37" y="42"/>
                  <a:pt x="42" y="42"/>
                  <a:pt x="45" y="39"/>
                </a:cubicBezTo>
                <a:cubicBezTo>
                  <a:pt x="55" y="29"/>
                  <a:pt x="67" y="26"/>
                  <a:pt x="80" y="26"/>
                </a:cubicBezTo>
                <a:cubicBezTo>
                  <a:pt x="91" y="26"/>
                  <a:pt x="104" y="31"/>
                  <a:pt x="114" y="39"/>
                </a:cubicBezTo>
                <a:cubicBezTo>
                  <a:pt x="115" y="40"/>
                  <a:pt x="117" y="42"/>
                  <a:pt x="119" y="42"/>
                </a:cubicBezTo>
                <a:cubicBezTo>
                  <a:pt x="122" y="42"/>
                  <a:pt x="123" y="40"/>
                  <a:pt x="125" y="39"/>
                </a:cubicBezTo>
                <a:cubicBezTo>
                  <a:pt x="133" y="29"/>
                  <a:pt x="133" y="29"/>
                  <a:pt x="133" y="29"/>
                </a:cubicBezTo>
                <a:cubicBezTo>
                  <a:pt x="146" y="43"/>
                  <a:pt x="154" y="61"/>
                  <a:pt x="154" y="79"/>
                </a:cubicBezTo>
                <a:cubicBezTo>
                  <a:pt x="154" y="95"/>
                  <a:pt x="154" y="95"/>
                  <a:pt x="154" y="95"/>
                </a:cubicBezTo>
                <a:cubicBezTo>
                  <a:pt x="151" y="91"/>
                  <a:pt x="146" y="90"/>
                  <a:pt x="141" y="90"/>
                </a:cubicBezTo>
                <a:cubicBezTo>
                  <a:pt x="130" y="90"/>
                  <a:pt x="122" y="98"/>
                  <a:pt x="122" y="109"/>
                </a:cubicBezTo>
                <a:cubicBezTo>
                  <a:pt x="122" y="141"/>
                  <a:pt x="122" y="141"/>
                  <a:pt x="122" y="141"/>
                </a:cubicBezTo>
                <a:cubicBezTo>
                  <a:pt x="122" y="152"/>
                  <a:pt x="130" y="160"/>
                  <a:pt x="141" y="160"/>
                </a:cubicBezTo>
                <a:cubicBezTo>
                  <a:pt x="151" y="160"/>
                  <a:pt x="160" y="152"/>
                  <a:pt x="160" y="141"/>
                </a:cubicBezTo>
                <a:cubicBezTo>
                  <a:pt x="160" y="115"/>
                  <a:pt x="160" y="115"/>
                  <a:pt x="160" y="115"/>
                </a:cubicBezTo>
                <a:cubicBezTo>
                  <a:pt x="160" y="109"/>
                  <a:pt x="160" y="109"/>
                  <a:pt x="160" y="109"/>
                </a:cubicBezTo>
                <a:cubicBezTo>
                  <a:pt x="160" y="79"/>
                  <a:pt x="160" y="79"/>
                  <a:pt x="160" y="79"/>
                </a:cubicBezTo>
                <a:cubicBezTo>
                  <a:pt x="160" y="58"/>
                  <a:pt x="151" y="39"/>
                  <a:pt x="136" y="2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59">
            <a:extLst>
              <a:ext uri="{FF2B5EF4-FFF2-40B4-BE49-F238E27FC236}">
                <a16:creationId xmlns:a16="http://schemas.microsoft.com/office/drawing/2014/main" id="{8F1FAC34-9E2B-CF8D-E299-0AC99E4ABAA5}"/>
              </a:ext>
            </a:extLst>
          </p:cNvPr>
          <p:cNvSpPr>
            <a:spLocks noEditPoints="1"/>
          </p:cNvSpPr>
          <p:nvPr/>
        </p:nvSpPr>
        <p:spPr bwMode="auto">
          <a:xfrm>
            <a:off x="2978151" y="4125913"/>
            <a:ext cx="184150" cy="254000"/>
          </a:xfrm>
          <a:custGeom>
            <a:avLst/>
            <a:gdLst>
              <a:gd name="T0" fmla="*/ 54 w 116"/>
              <a:gd name="T1" fmla="*/ 51 h 160"/>
              <a:gd name="T2" fmla="*/ 0 w 116"/>
              <a:gd name="T3" fmla="*/ 106 h 160"/>
              <a:gd name="T4" fmla="*/ 54 w 116"/>
              <a:gd name="T5" fmla="*/ 160 h 160"/>
              <a:gd name="T6" fmla="*/ 108 w 116"/>
              <a:gd name="T7" fmla="*/ 106 h 160"/>
              <a:gd name="T8" fmla="*/ 54 w 116"/>
              <a:gd name="T9" fmla="*/ 51 h 160"/>
              <a:gd name="T10" fmla="*/ 76 w 116"/>
              <a:gd name="T11" fmla="*/ 122 h 160"/>
              <a:gd name="T12" fmla="*/ 70 w 116"/>
              <a:gd name="T13" fmla="*/ 128 h 160"/>
              <a:gd name="T14" fmla="*/ 54 w 116"/>
              <a:gd name="T15" fmla="*/ 112 h 160"/>
              <a:gd name="T16" fmla="*/ 38 w 116"/>
              <a:gd name="T17" fmla="*/ 128 h 160"/>
              <a:gd name="T18" fmla="*/ 32 w 116"/>
              <a:gd name="T19" fmla="*/ 122 h 160"/>
              <a:gd name="T20" fmla="*/ 48 w 116"/>
              <a:gd name="T21" fmla="*/ 106 h 160"/>
              <a:gd name="T22" fmla="*/ 32 w 116"/>
              <a:gd name="T23" fmla="*/ 90 h 160"/>
              <a:gd name="T24" fmla="*/ 38 w 116"/>
              <a:gd name="T25" fmla="*/ 83 h 160"/>
              <a:gd name="T26" fmla="*/ 54 w 116"/>
              <a:gd name="T27" fmla="*/ 99 h 160"/>
              <a:gd name="T28" fmla="*/ 70 w 116"/>
              <a:gd name="T29" fmla="*/ 83 h 160"/>
              <a:gd name="T30" fmla="*/ 76 w 116"/>
              <a:gd name="T31" fmla="*/ 90 h 160"/>
              <a:gd name="T32" fmla="*/ 61 w 116"/>
              <a:gd name="T33" fmla="*/ 106 h 160"/>
              <a:gd name="T34" fmla="*/ 76 w 116"/>
              <a:gd name="T35" fmla="*/ 122 h 160"/>
              <a:gd name="T36" fmla="*/ 76 w 116"/>
              <a:gd name="T37" fmla="*/ 122 h 160"/>
              <a:gd name="T38" fmla="*/ 113 w 116"/>
              <a:gd name="T39" fmla="*/ 5 h 160"/>
              <a:gd name="T40" fmla="*/ 91 w 116"/>
              <a:gd name="T41" fmla="*/ 6 h 160"/>
              <a:gd name="T42" fmla="*/ 73 w 116"/>
              <a:gd name="T43" fmla="*/ 0 h 160"/>
              <a:gd name="T44" fmla="*/ 51 w 116"/>
              <a:gd name="T45" fmla="*/ 26 h 160"/>
              <a:gd name="T46" fmla="*/ 40 w 116"/>
              <a:gd name="T47" fmla="*/ 26 h 160"/>
              <a:gd name="T48" fmla="*/ 32 w 116"/>
              <a:gd name="T49" fmla="*/ 34 h 160"/>
              <a:gd name="T50" fmla="*/ 32 w 116"/>
              <a:gd name="T51" fmla="*/ 50 h 160"/>
              <a:gd name="T52" fmla="*/ 54 w 116"/>
              <a:gd name="T53" fmla="*/ 45 h 160"/>
              <a:gd name="T54" fmla="*/ 76 w 116"/>
              <a:gd name="T55" fmla="*/ 50 h 160"/>
              <a:gd name="T56" fmla="*/ 76 w 116"/>
              <a:gd name="T57" fmla="*/ 34 h 160"/>
              <a:gd name="T58" fmla="*/ 69 w 116"/>
              <a:gd name="T59" fmla="*/ 26 h 160"/>
              <a:gd name="T60" fmla="*/ 57 w 116"/>
              <a:gd name="T61" fmla="*/ 26 h 160"/>
              <a:gd name="T62" fmla="*/ 73 w 116"/>
              <a:gd name="T63" fmla="*/ 6 h 160"/>
              <a:gd name="T64" fmla="*/ 88 w 116"/>
              <a:gd name="T65" fmla="*/ 11 h 160"/>
              <a:gd name="T66" fmla="*/ 116 w 116"/>
              <a:gd name="T67" fmla="*/ 10 h 160"/>
              <a:gd name="T68" fmla="*/ 113 w 116"/>
              <a:gd name="T69" fmla="*/ 5 h 160"/>
              <a:gd name="T70" fmla="*/ 113 w 116"/>
              <a:gd name="T71" fmla="*/ 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6" h="160">
                <a:moveTo>
                  <a:pt x="54" y="51"/>
                </a:moveTo>
                <a:cubicBezTo>
                  <a:pt x="24" y="51"/>
                  <a:pt x="0" y="75"/>
                  <a:pt x="0" y="106"/>
                </a:cubicBezTo>
                <a:cubicBezTo>
                  <a:pt x="0" y="136"/>
                  <a:pt x="24" y="160"/>
                  <a:pt x="54" y="160"/>
                </a:cubicBezTo>
                <a:cubicBezTo>
                  <a:pt x="84" y="160"/>
                  <a:pt x="108" y="136"/>
                  <a:pt x="108" y="106"/>
                </a:cubicBezTo>
                <a:cubicBezTo>
                  <a:pt x="108" y="75"/>
                  <a:pt x="84" y="51"/>
                  <a:pt x="54" y="51"/>
                </a:cubicBezTo>
                <a:moveTo>
                  <a:pt x="76" y="122"/>
                </a:moveTo>
                <a:cubicBezTo>
                  <a:pt x="70" y="128"/>
                  <a:pt x="70" y="128"/>
                  <a:pt x="70" y="128"/>
                </a:cubicBezTo>
                <a:cubicBezTo>
                  <a:pt x="54" y="112"/>
                  <a:pt x="54" y="112"/>
                  <a:pt x="54" y="112"/>
                </a:cubicBezTo>
                <a:cubicBezTo>
                  <a:pt x="38" y="128"/>
                  <a:pt x="38" y="128"/>
                  <a:pt x="38" y="128"/>
                </a:cubicBezTo>
                <a:cubicBezTo>
                  <a:pt x="32" y="122"/>
                  <a:pt x="32" y="122"/>
                  <a:pt x="32" y="122"/>
                </a:cubicBezTo>
                <a:cubicBezTo>
                  <a:pt x="48" y="106"/>
                  <a:pt x="48" y="106"/>
                  <a:pt x="48" y="106"/>
                </a:cubicBezTo>
                <a:cubicBezTo>
                  <a:pt x="32" y="90"/>
                  <a:pt x="32" y="90"/>
                  <a:pt x="32" y="90"/>
                </a:cubicBezTo>
                <a:cubicBezTo>
                  <a:pt x="38" y="83"/>
                  <a:pt x="38" y="83"/>
                  <a:pt x="38" y="83"/>
                </a:cubicBezTo>
                <a:cubicBezTo>
                  <a:pt x="54" y="99"/>
                  <a:pt x="54" y="99"/>
                  <a:pt x="54" y="99"/>
                </a:cubicBezTo>
                <a:cubicBezTo>
                  <a:pt x="70" y="83"/>
                  <a:pt x="70" y="83"/>
                  <a:pt x="70" y="83"/>
                </a:cubicBezTo>
                <a:cubicBezTo>
                  <a:pt x="76" y="90"/>
                  <a:pt x="76" y="90"/>
                  <a:pt x="76" y="90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76" y="122"/>
                  <a:pt x="76" y="122"/>
                  <a:pt x="76" y="122"/>
                </a:cubicBezTo>
                <a:cubicBezTo>
                  <a:pt x="76" y="122"/>
                  <a:pt x="76" y="122"/>
                  <a:pt x="76" y="122"/>
                </a:cubicBezTo>
                <a:close/>
                <a:moveTo>
                  <a:pt x="113" y="5"/>
                </a:moveTo>
                <a:cubicBezTo>
                  <a:pt x="103" y="13"/>
                  <a:pt x="99" y="10"/>
                  <a:pt x="91" y="6"/>
                </a:cubicBezTo>
                <a:cubicBezTo>
                  <a:pt x="86" y="3"/>
                  <a:pt x="80" y="0"/>
                  <a:pt x="73" y="0"/>
                </a:cubicBezTo>
                <a:cubicBezTo>
                  <a:pt x="61" y="0"/>
                  <a:pt x="51" y="11"/>
                  <a:pt x="51" y="26"/>
                </a:cubicBezTo>
                <a:cubicBezTo>
                  <a:pt x="40" y="26"/>
                  <a:pt x="40" y="26"/>
                  <a:pt x="40" y="26"/>
                </a:cubicBezTo>
                <a:cubicBezTo>
                  <a:pt x="35" y="26"/>
                  <a:pt x="32" y="29"/>
                  <a:pt x="32" y="34"/>
                </a:cubicBezTo>
                <a:cubicBezTo>
                  <a:pt x="32" y="50"/>
                  <a:pt x="32" y="50"/>
                  <a:pt x="32" y="50"/>
                </a:cubicBezTo>
                <a:cubicBezTo>
                  <a:pt x="38" y="46"/>
                  <a:pt x="46" y="45"/>
                  <a:pt x="54" y="45"/>
                </a:cubicBezTo>
                <a:cubicBezTo>
                  <a:pt x="62" y="45"/>
                  <a:pt x="70" y="46"/>
                  <a:pt x="76" y="50"/>
                </a:cubicBezTo>
                <a:cubicBezTo>
                  <a:pt x="76" y="34"/>
                  <a:pt x="76" y="34"/>
                  <a:pt x="76" y="34"/>
                </a:cubicBezTo>
                <a:cubicBezTo>
                  <a:pt x="76" y="29"/>
                  <a:pt x="73" y="26"/>
                  <a:pt x="69" y="26"/>
                </a:cubicBezTo>
                <a:cubicBezTo>
                  <a:pt x="57" y="26"/>
                  <a:pt x="57" y="26"/>
                  <a:pt x="57" y="26"/>
                </a:cubicBezTo>
                <a:cubicBezTo>
                  <a:pt x="57" y="16"/>
                  <a:pt x="64" y="6"/>
                  <a:pt x="73" y="6"/>
                </a:cubicBezTo>
                <a:cubicBezTo>
                  <a:pt x="78" y="6"/>
                  <a:pt x="83" y="10"/>
                  <a:pt x="88" y="11"/>
                </a:cubicBezTo>
                <a:cubicBezTo>
                  <a:pt x="96" y="16"/>
                  <a:pt x="105" y="21"/>
                  <a:pt x="116" y="10"/>
                </a:cubicBezTo>
                <a:cubicBezTo>
                  <a:pt x="113" y="5"/>
                  <a:pt x="113" y="5"/>
                  <a:pt x="113" y="5"/>
                </a:cubicBezTo>
                <a:cubicBezTo>
                  <a:pt x="113" y="5"/>
                  <a:pt x="113" y="5"/>
                  <a:pt x="113" y="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0">
            <a:extLst>
              <a:ext uri="{FF2B5EF4-FFF2-40B4-BE49-F238E27FC236}">
                <a16:creationId xmlns:a16="http://schemas.microsoft.com/office/drawing/2014/main" id="{14D02786-88E0-5446-30D3-C93C75562065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4676775"/>
            <a:ext cx="254000" cy="254000"/>
          </a:xfrm>
          <a:custGeom>
            <a:avLst/>
            <a:gdLst>
              <a:gd name="T0" fmla="*/ 26 w 160"/>
              <a:gd name="T1" fmla="*/ 48 h 160"/>
              <a:gd name="T2" fmla="*/ 26 w 160"/>
              <a:gd name="T3" fmla="*/ 112 h 160"/>
              <a:gd name="T4" fmla="*/ 26 w 160"/>
              <a:gd name="T5" fmla="*/ 116 h 160"/>
              <a:gd name="T6" fmla="*/ 8 w 160"/>
              <a:gd name="T7" fmla="*/ 116 h 160"/>
              <a:gd name="T8" fmla="*/ 0 w 160"/>
              <a:gd name="T9" fmla="*/ 108 h 160"/>
              <a:gd name="T10" fmla="*/ 0 w 160"/>
              <a:gd name="T11" fmla="*/ 53 h 160"/>
              <a:gd name="T12" fmla="*/ 8 w 160"/>
              <a:gd name="T13" fmla="*/ 45 h 160"/>
              <a:gd name="T14" fmla="*/ 26 w 160"/>
              <a:gd name="T15" fmla="*/ 45 h 160"/>
              <a:gd name="T16" fmla="*/ 26 w 160"/>
              <a:gd name="T17" fmla="*/ 48 h 160"/>
              <a:gd name="T18" fmla="*/ 87 w 160"/>
              <a:gd name="T19" fmla="*/ 0 h 160"/>
              <a:gd name="T20" fmla="*/ 80 w 160"/>
              <a:gd name="T21" fmla="*/ 2 h 160"/>
              <a:gd name="T22" fmla="*/ 32 w 160"/>
              <a:gd name="T23" fmla="*/ 47 h 160"/>
              <a:gd name="T24" fmla="*/ 32 w 160"/>
              <a:gd name="T25" fmla="*/ 48 h 160"/>
              <a:gd name="T26" fmla="*/ 32 w 160"/>
              <a:gd name="T27" fmla="*/ 112 h 160"/>
              <a:gd name="T28" fmla="*/ 32 w 160"/>
              <a:gd name="T29" fmla="*/ 114 h 160"/>
              <a:gd name="T30" fmla="*/ 80 w 160"/>
              <a:gd name="T31" fmla="*/ 159 h 160"/>
              <a:gd name="T32" fmla="*/ 85 w 160"/>
              <a:gd name="T33" fmla="*/ 160 h 160"/>
              <a:gd name="T34" fmla="*/ 87 w 160"/>
              <a:gd name="T35" fmla="*/ 160 h 160"/>
              <a:gd name="T36" fmla="*/ 90 w 160"/>
              <a:gd name="T37" fmla="*/ 154 h 160"/>
              <a:gd name="T38" fmla="*/ 90 w 160"/>
              <a:gd name="T39" fmla="*/ 7 h 160"/>
              <a:gd name="T40" fmla="*/ 87 w 160"/>
              <a:gd name="T41" fmla="*/ 0 h 160"/>
              <a:gd name="T42" fmla="*/ 122 w 160"/>
              <a:gd name="T43" fmla="*/ 80 h 160"/>
              <a:gd name="T44" fmla="*/ 115 w 160"/>
              <a:gd name="T45" fmla="*/ 58 h 160"/>
              <a:gd name="T46" fmla="*/ 109 w 160"/>
              <a:gd name="T47" fmla="*/ 61 h 160"/>
              <a:gd name="T48" fmla="*/ 115 w 160"/>
              <a:gd name="T49" fmla="*/ 80 h 160"/>
              <a:gd name="T50" fmla="*/ 111 w 160"/>
              <a:gd name="T51" fmla="*/ 100 h 160"/>
              <a:gd name="T52" fmla="*/ 115 w 160"/>
              <a:gd name="T53" fmla="*/ 103 h 160"/>
              <a:gd name="T54" fmla="*/ 122 w 160"/>
              <a:gd name="T55" fmla="*/ 80 h 160"/>
              <a:gd name="T56" fmla="*/ 141 w 160"/>
              <a:gd name="T57" fmla="*/ 80 h 160"/>
              <a:gd name="T58" fmla="*/ 130 w 160"/>
              <a:gd name="T59" fmla="*/ 44 h 160"/>
              <a:gd name="T60" fmla="*/ 123 w 160"/>
              <a:gd name="T61" fmla="*/ 48 h 160"/>
              <a:gd name="T62" fmla="*/ 135 w 160"/>
              <a:gd name="T63" fmla="*/ 80 h 160"/>
              <a:gd name="T64" fmla="*/ 125 w 160"/>
              <a:gd name="T65" fmla="*/ 112 h 160"/>
              <a:gd name="T66" fmla="*/ 130 w 160"/>
              <a:gd name="T67" fmla="*/ 117 h 160"/>
              <a:gd name="T68" fmla="*/ 141 w 160"/>
              <a:gd name="T69" fmla="*/ 80 h 160"/>
              <a:gd name="T70" fmla="*/ 160 w 160"/>
              <a:gd name="T71" fmla="*/ 80 h 160"/>
              <a:gd name="T72" fmla="*/ 144 w 160"/>
              <a:gd name="T73" fmla="*/ 31 h 160"/>
              <a:gd name="T74" fmla="*/ 138 w 160"/>
              <a:gd name="T75" fmla="*/ 34 h 160"/>
              <a:gd name="T76" fmla="*/ 154 w 160"/>
              <a:gd name="T77" fmla="*/ 80 h 160"/>
              <a:gd name="T78" fmla="*/ 138 w 160"/>
              <a:gd name="T79" fmla="*/ 127 h 160"/>
              <a:gd name="T80" fmla="*/ 144 w 160"/>
              <a:gd name="T81" fmla="*/ 132 h 160"/>
              <a:gd name="T82" fmla="*/ 160 w 160"/>
              <a:gd name="T83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60">
                <a:moveTo>
                  <a:pt x="26" y="48"/>
                </a:moveTo>
                <a:cubicBezTo>
                  <a:pt x="26" y="112"/>
                  <a:pt x="26" y="112"/>
                  <a:pt x="26" y="112"/>
                </a:cubicBezTo>
                <a:cubicBezTo>
                  <a:pt x="26" y="114"/>
                  <a:pt x="26" y="114"/>
                  <a:pt x="26" y="116"/>
                </a:cubicBezTo>
                <a:cubicBezTo>
                  <a:pt x="8" y="116"/>
                  <a:pt x="8" y="116"/>
                  <a:pt x="8" y="116"/>
                </a:cubicBezTo>
                <a:cubicBezTo>
                  <a:pt x="3" y="116"/>
                  <a:pt x="0" y="112"/>
                  <a:pt x="0" y="108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48"/>
                  <a:pt x="3" y="45"/>
                  <a:pt x="8" y="45"/>
                </a:cubicBezTo>
                <a:cubicBezTo>
                  <a:pt x="26" y="45"/>
                  <a:pt x="26" y="45"/>
                  <a:pt x="26" y="45"/>
                </a:cubicBezTo>
                <a:cubicBezTo>
                  <a:pt x="26" y="47"/>
                  <a:pt x="26" y="47"/>
                  <a:pt x="26" y="48"/>
                </a:cubicBezTo>
                <a:moveTo>
                  <a:pt x="87" y="0"/>
                </a:moveTo>
                <a:cubicBezTo>
                  <a:pt x="85" y="0"/>
                  <a:pt x="83" y="0"/>
                  <a:pt x="80" y="2"/>
                </a:cubicBezTo>
                <a:cubicBezTo>
                  <a:pt x="32" y="47"/>
                  <a:pt x="32" y="47"/>
                  <a:pt x="32" y="47"/>
                </a:cubicBezTo>
                <a:cubicBezTo>
                  <a:pt x="32" y="47"/>
                  <a:pt x="32" y="47"/>
                  <a:pt x="32" y="48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4"/>
                  <a:pt x="32" y="114"/>
                  <a:pt x="32" y="114"/>
                </a:cubicBezTo>
                <a:cubicBezTo>
                  <a:pt x="80" y="159"/>
                  <a:pt x="80" y="159"/>
                  <a:pt x="80" y="159"/>
                </a:cubicBezTo>
                <a:cubicBezTo>
                  <a:pt x="82" y="160"/>
                  <a:pt x="83" y="160"/>
                  <a:pt x="85" y="160"/>
                </a:cubicBezTo>
                <a:cubicBezTo>
                  <a:pt x="87" y="160"/>
                  <a:pt x="87" y="160"/>
                  <a:pt x="87" y="160"/>
                </a:cubicBezTo>
                <a:cubicBezTo>
                  <a:pt x="87" y="159"/>
                  <a:pt x="90" y="159"/>
                  <a:pt x="90" y="154"/>
                </a:cubicBezTo>
                <a:cubicBezTo>
                  <a:pt x="90" y="7"/>
                  <a:pt x="90" y="7"/>
                  <a:pt x="90" y="7"/>
                </a:cubicBezTo>
                <a:cubicBezTo>
                  <a:pt x="90" y="2"/>
                  <a:pt x="87" y="2"/>
                  <a:pt x="87" y="0"/>
                </a:cubicBezTo>
                <a:moveTo>
                  <a:pt x="122" y="80"/>
                </a:moveTo>
                <a:cubicBezTo>
                  <a:pt x="122" y="72"/>
                  <a:pt x="119" y="64"/>
                  <a:pt x="115" y="58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114" y="68"/>
                  <a:pt x="115" y="74"/>
                  <a:pt x="115" y="80"/>
                </a:cubicBezTo>
                <a:cubicBezTo>
                  <a:pt x="115" y="87"/>
                  <a:pt x="114" y="93"/>
                  <a:pt x="111" y="100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19" y="96"/>
                  <a:pt x="122" y="88"/>
                  <a:pt x="122" y="80"/>
                </a:cubicBezTo>
                <a:moveTo>
                  <a:pt x="141" y="80"/>
                </a:moveTo>
                <a:cubicBezTo>
                  <a:pt x="141" y="68"/>
                  <a:pt x="136" y="55"/>
                  <a:pt x="130" y="44"/>
                </a:cubicBezTo>
                <a:cubicBezTo>
                  <a:pt x="123" y="48"/>
                  <a:pt x="123" y="48"/>
                  <a:pt x="123" y="48"/>
                </a:cubicBezTo>
                <a:cubicBezTo>
                  <a:pt x="130" y="58"/>
                  <a:pt x="135" y="69"/>
                  <a:pt x="135" y="80"/>
                </a:cubicBezTo>
                <a:cubicBezTo>
                  <a:pt x="135" y="92"/>
                  <a:pt x="131" y="104"/>
                  <a:pt x="125" y="112"/>
                </a:cubicBezTo>
                <a:cubicBezTo>
                  <a:pt x="130" y="117"/>
                  <a:pt x="130" y="117"/>
                  <a:pt x="130" y="117"/>
                </a:cubicBezTo>
                <a:cubicBezTo>
                  <a:pt x="136" y="106"/>
                  <a:pt x="141" y="93"/>
                  <a:pt x="141" y="80"/>
                </a:cubicBezTo>
                <a:moveTo>
                  <a:pt x="160" y="80"/>
                </a:moveTo>
                <a:cubicBezTo>
                  <a:pt x="160" y="63"/>
                  <a:pt x="154" y="45"/>
                  <a:pt x="144" y="31"/>
                </a:cubicBezTo>
                <a:cubicBezTo>
                  <a:pt x="138" y="34"/>
                  <a:pt x="138" y="34"/>
                  <a:pt x="138" y="34"/>
                </a:cubicBezTo>
                <a:cubicBezTo>
                  <a:pt x="147" y="47"/>
                  <a:pt x="154" y="63"/>
                  <a:pt x="154" y="80"/>
                </a:cubicBezTo>
                <a:cubicBezTo>
                  <a:pt x="154" y="98"/>
                  <a:pt x="147" y="114"/>
                  <a:pt x="138" y="127"/>
                </a:cubicBezTo>
                <a:cubicBezTo>
                  <a:pt x="144" y="132"/>
                  <a:pt x="144" y="132"/>
                  <a:pt x="144" y="132"/>
                </a:cubicBezTo>
                <a:cubicBezTo>
                  <a:pt x="154" y="116"/>
                  <a:pt x="160" y="100"/>
                  <a:pt x="160" y="8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1">
            <a:extLst>
              <a:ext uri="{FF2B5EF4-FFF2-40B4-BE49-F238E27FC236}">
                <a16:creationId xmlns:a16="http://schemas.microsoft.com/office/drawing/2014/main" id="{34691D38-C291-3BFF-8D3E-79882973A017}"/>
              </a:ext>
            </a:extLst>
          </p:cNvPr>
          <p:cNvSpPr>
            <a:spLocks/>
          </p:cNvSpPr>
          <p:nvPr/>
        </p:nvSpPr>
        <p:spPr bwMode="auto">
          <a:xfrm>
            <a:off x="10128251" y="4676775"/>
            <a:ext cx="195263" cy="254000"/>
          </a:xfrm>
          <a:custGeom>
            <a:avLst/>
            <a:gdLst>
              <a:gd name="T0" fmla="*/ 92 w 123"/>
              <a:gd name="T1" fmla="*/ 20 h 160"/>
              <a:gd name="T2" fmla="*/ 61 w 123"/>
              <a:gd name="T3" fmla="*/ 0 h 160"/>
              <a:gd name="T4" fmla="*/ 58 w 123"/>
              <a:gd name="T5" fmla="*/ 2 h 160"/>
              <a:gd name="T6" fmla="*/ 58 w 123"/>
              <a:gd name="T7" fmla="*/ 5 h 160"/>
              <a:gd name="T8" fmla="*/ 63 w 123"/>
              <a:gd name="T9" fmla="*/ 46 h 160"/>
              <a:gd name="T10" fmla="*/ 63 w 123"/>
              <a:gd name="T11" fmla="*/ 47 h 160"/>
              <a:gd name="T12" fmla="*/ 61 w 123"/>
              <a:gd name="T13" fmla="*/ 47 h 160"/>
              <a:gd name="T14" fmla="*/ 37 w 123"/>
              <a:gd name="T15" fmla="*/ 17 h 160"/>
              <a:gd name="T16" fmla="*/ 34 w 123"/>
              <a:gd name="T17" fmla="*/ 17 h 160"/>
              <a:gd name="T18" fmla="*/ 32 w 123"/>
              <a:gd name="T19" fmla="*/ 21 h 160"/>
              <a:gd name="T20" fmla="*/ 19 w 123"/>
              <a:gd name="T21" fmla="*/ 55 h 160"/>
              <a:gd name="T22" fmla="*/ 0 w 123"/>
              <a:gd name="T23" fmla="*/ 102 h 160"/>
              <a:gd name="T24" fmla="*/ 47 w 123"/>
              <a:gd name="T25" fmla="*/ 160 h 160"/>
              <a:gd name="T26" fmla="*/ 38 w 123"/>
              <a:gd name="T27" fmla="*/ 143 h 160"/>
              <a:gd name="T28" fmla="*/ 61 w 123"/>
              <a:gd name="T29" fmla="*/ 101 h 160"/>
              <a:gd name="T30" fmla="*/ 84 w 123"/>
              <a:gd name="T31" fmla="*/ 143 h 160"/>
              <a:gd name="T32" fmla="*/ 74 w 123"/>
              <a:gd name="T33" fmla="*/ 160 h 160"/>
              <a:gd name="T34" fmla="*/ 100 w 123"/>
              <a:gd name="T35" fmla="*/ 147 h 160"/>
              <a:gd name="T36" fmla="*/ 123 w 123"/>
              <a:gd name="T37" fmla="*/ 102 h 160"/>
              <a:gd name="T38" fmla="*/ 92 w 123"/>
              <a:gd name="T39" fmla="*/ 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3" h="160">
                <a:moveTo>
                  <a:pt x="92" y="20"/>
                </a:moveTo>
                <a:cubicBezTo>
                  <a:pt x="77" y="5"/>
                  <a:pt x="63" y="0"/>
                  <a:pt x="61" y="0"/>
                </a:cubicBezTo>
                <a:cubicBezTo>
                  <a:pt x="60" y="0"/>
                  <a:pt x="60" y="0"/>
                  <a:pt x="58" y="2"/>
                </a:cubicBezTo>
                <a:cubicBezTo>
                  <a:pt x="58" y="2"/>
                  <a:pt x="56" y="4"/>
                  <a:pt x="58" y="5"/>
                </a:cubicBezTo>
                <a:cubicBezTo>
                  <a:pt x="66" y="23"/>
                  <a:pt x="66" y="38"/>
                  <a:pt x="63" y="46"/>
                </a:cubicBezTo>
                <a:cubicBezTo>
                  <a:pt x="63" y="47"/>
                  <a:pt x="63" y="47"/>
                  <a:pt x="63" y="47"/>
                </a:cubicBezTo>
                <a:cubicBezTo>
                  <a:pt x="61" y="47"/>
                  <a:pt x="61" y="47"/>
                  <a:pt x="61" y="47"/>
                </a:cubicBezTo>
                <a:cubicBezTo>
                  <a:pt x="55" y="29"/>
                  <a:pt x="38" y="18"/>
                  <a:pt x="37" y="17"/>
                </a:cubicBezTo>
                <a:cubicBezTo>
                  <a:pt x="37" y="17"/>
                  <a:pt x="35" y="17"/>
                  <a:pt x="34" y="17"/>
                </a:cubicBezTo>
                <a:cubicBezTo>
                  <a:pt x="32" y="18"/>
                  <a:pt x="32" y="20"/>
                  <a:pt x="32" y="21"/>
                </a:cubicBezTo>
                <a:cubicBezTo>
                  <a:pt x="37" y="36"/>
                  <a:pt x="29" y="44"/>
                  <a:pt x="19" y="55"/>
                </a:cubicBezTo>
                <a:cubicBezTo>
                  <a:pt x="9" y="67"/>
                  <a:pt x="0" y="80"/>
                  <a:pt x="0" y="102"/>
                </a:cubicBezTo>
                <a:cubicBezTo>
                  <a:pt x="0" y="130"/>
                  <a:pt x="19" y="154"/>
                  <a:pt x="47" y="160"/>
                </a:cubicBezTo>
                <a:cubicBezTo>
                  <a:pt x="42" y="157"/>
                  <a:pt x="38" y="151"/>
                  <a:pt x="38" y="143"/>
                </a:cubicBezTo>
                <a:cubicBezTo>
                  <a:pt x="38" y="109"/>
                  <a:pt x="61" y="101"/>
                  <a:pt x="61" y="101"/>
                </a:cubicBezTo>
                <a:cubicBezTo>
                  <a:pt x="64" y="123"/>
                  <a:pt x="84" y="128"/>
                  <a:pt x="84" y="143"/>
                </a:cubicBezTo>
                <a:cubicBezTo>
                  <a:pt x="84" y="151"/>
                  <a:pt x="81" y="156"/>
                  <a:pt x="74" y="160"/>
                </a:cubicBezTo>
                <a:cubicBezTo>
                  <a:pt x="84" y="159"/>
                  <a:pt x="92" y="154"/>
                  <a:pt x="100" y="147"/>
                </a:cubicBezTo>
                <a:cubicBezTo>
                  <a:pt x="115" y="136"/>
                  <a:pt x="123" y="120"/>
                  <a:pt x="123" y="102"/>
                </a:cubicBezTo>
                <a:cubicBezTo>
                  <a:pt x="123" y="59"/>
                  <a:pt x="107" y="33"/>
                  <a:pt x="92" y="2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2">
            <a:extLst>
              <a:ext uri="{FF2B5EF4-FFF2-40B4-BE49-F238E27FC236}">
                <a16:creationId xmlns:a16="http://schemas.microsoft.com/office/drawing/2014/main" id="{480A0B14-7612-4456-7A00-E95ED855229A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1930400"/>
            <a:ext cx="254000" cy="233363"/>
          </a:xfrm>
          <a:custGeom>
            <a:avLst/>
            <a:gdLst>
              <a:gd name="T0" fmla="*/ 160 w 160"/>
              <a:gd name="T1" fmla="*/ 139 h 147"/>
              <a:gd name="T2" fmla="*/ 107 w 160"/>
              <a:gd name="T3" fmla="*/ 91 h 147"/>
              <a:gd name="T4" fmla="*/ 122 w 160"/>
              <a:gd name="T5" fmla="*/ 56 h 147"/>
              <a:gd name="T6" fmla="*/ 61 w 160"/>
              <a:gd name="T7" fmla="*/ 0 h 147"/>
              <a:gd name="T8" fmla="*/ 0 w 160"/>
              <a:gd name="T9" fmla="*/ 56 h 147"/>
              <a:gd name="T10" fmla="*/ 61 w 160"/>
              <a:gd name="T11" fmla="*/ 112 h 147"/>
              <a:gd name="T12" fmla="*/ 99 w 160"/>
              <a:gd name="T13" fmla="*/ 99 h 147"/>
              <a:gd name="T14" fmla="*/ 150 w 160"/>
              <a:gd name="T15" fmla="*/ 147 h 147"/>
              <a:gd name="T16" fmla="*/ 160 w 160"/>
              <a:gd name="T17" fmla="*/ 139 h 147"/>
              <a:gd name="T18" fmla="*/ 160 w 160"/>
              <a:gd name="T19" fmla="*/ 139 h 147"/>
              <a:gd name="T20" fmla="*/ 61 w 160"/>
              <a:gd name="T21" fmla="*/ 99 h 147"/>
              <a:gd name="T22" fmla="*/ 13 w 160"/>
              <a:gd name="T23" fmla="*/ 56 h 147"/>
              <a:gd name="T24" fmla="*/ 61 w 160"/>
              <a:gd name="T25" fmla="*/ 11 h 147"/>
              <a:gd name="T26" fmla="*/ 109 w 160"/>
              <a:gd name="T27" fmla="*/ 56 h 147"/>
              <a:gd name="T28" fmla="*/ 61 w 160"/>
              <a:gd name="T29" fmla="*/ 99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60" h="147">
                <a:moveTo>
                  <a:pt x="160" y="139"/>
                </a:moveTo>
                <a:cubicBezTo>
                  <a:pt x="107" y="91"/>
                  <a:pt x="107" y="91"/>
                  <a:pt x="107" y="91"/>
                </a:cubicBezTo>
                <a:cubicBezTo>
                  <a:pt x="115" y="82"/>
                  <a:pt x="122" y="69"/>
                  <a:pt x="122" y="56"/>
                </a:cubicBezTo>
                <a:cubicBezTo>
                  <a:pt x="122" y="24"/>
                  <a:pt x="94" y="0"/>
                  <a:pt x="61" y="0"/>
                </a:cubicBezTo>
                <a:cubicBezTo>
                  <a:pt x="27" y="0"/>
                  <a:pt x="0" y="24"/>
                  <a:pt x="0" y="56"/>
                </a:cubicBezTo>
                <a:cubicBezTo>
                  <a:pt x="0" y="87"/>
                  <a:pt x="27" y="112"/>
                  <a:pt x="61" y="112"/>
                </a:cubicBezTo>
                <a:cubicBezTo>
                  <a:pt x="75" y="112"/>
                  <a:pt x="88" y="107"/>
                  <a:pt x="99" y="99"/>
                </a:cubicBezTo>
                <a:cubicBezTo>
                  <a:pt x="150" y="147"/>
                  <a:pt x="150" y="147"/>
                  <a:pt x="150" y="147"/>
                </a:cubicBezTo>
                <a:cubicBezTo>
                  <a:pt x="160" y="139"/>
                  <a:pt x="160" y="139"/>
                  <a:pt x="160" y="139"/>
                </a:cubicBezTo>
                <a:cubicBezTo>
                  <a:pt x="160" y="139"/>
                  <a:pt x="160" y="139"/>
                  <a:pt x="160" y="139"/>
                </a:cubicBezTo>
                <a:close/>
                <a:moveTo>
                  <a:pt x="61" y="99"/>
                </a:moveTo>
                <a:cubicBezTo>
                  <a:pt x="34" y="99"/>
                  <a:pt x="13" y="80"/>
                  <a:pt x="13" y="56"/>
                </a:cubicBezTo>
                <a:cubicBezTo>
                  <a:pt x="13" y="32"/>
                  <a:pt x="34" y="11"/>
                  <a:pt x="61" y="11"/>
                </a:cubicBezTo>
                <a:cubicBezTo>
                  <a:pt x="86" y="11"/>
                  <a:pt x="109" y="32"/>
                  <a:pt x="109" y="56"/>
                </a:cubicBezTo>
                <a:cubicBezTo>
                  <a:pt x="109" y="80"/>
                  <a:pt x="86" y="99"/>
                  <a:pt x="61" y="9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3">
            <a:extLst>
              <a:ext uri="{FF2B5EF4-FFF2-40B4-BE49-F238E27FC236}">
                <a16:creationId xmlns:a16="http://schemas.microsoft.com/office/drawing/2014/main" id="{38888D00-C561-FA2A-FC4C-E53585CC7B82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1360488"/>
            <a:ext cx="254000" cy="277813"/>
          </a:xfrm>
          <a:custGeom>
            <a:avLst/>
            <a:gdLst>
              <a:gd name="T0" fmla="*/ 151 w 160"/>
              <a:gd name="T1" fmla="*/ 84 h 175"/>
              <a:gd name="T2" fmla="*/ 139 w 160"/>
              <a:gd name="T3" fmla="*/ 84 h 175"/>
              <a:gd name="T4" fmla="*/ 139 w 160"/>
              <a:gd name="T5" fmla="*/ 60 h 175"/>
              <a:gd name="T6" fmla="*/ 80 w 160"/>
              <a:gd name="T7" fmla="*/ 0 h 175"/>
              <a:gd name="T8" fmla="*/ 21 w 160"/>
              <a:gd name="T9" fmla="*/ 60 h 175"/>
              <a:gd name="T10" fmla="*/ 21 w 160"/>
              <a:gd name="T11" fmla="*/ 84 h 175"/>
              <a:gd name="T12" fmla="*/ 9 w 160"/>
              <a:gd name="T13" fmla="*/ 84 h 175"/>
              <a:gd name="T14" fmla="*/ 0 w 160"/>
              <a:gd name="T15" fmla="*/ 93 h 175"/>
              <a:gd name="T16" fmla="*/ 0 w 160"/>
              <a:gd name="T17" fmla="*/ 166 h 175"/>
              <a:gd name="T18" fmla="*/ 9 w 160"/>
              <a:gd name="T19" fmla="*/ 175 h 175"/>
              <a:gd name="T20" fmla="*/ 151 w 160"/>
              <a:gd name="T21" fmla="*/ 175 h 175"/>
              <a:gd name="T22" fmla="*/ 160 w 160"/>
              <a:gd name="T23" fmla="*/ 166 h 175"/>
              <a:gd name="T24" fmla="*/ 160 w 160"/>
              <a:gd name="T25" fmla="*/ 93 h 175"/>
              <a:gd name="T26" fmla="*/ 151 w 160"/>
              <a:gd name="T27" fmla="*/ 84 h 175"/>
              <a:gd name="T28" fmla="*/ 91 w 160"/>
              <a:gd name="T29" fmla="*/ 137 h 175"/>
              <a:gd name="T30" fmla="*/ 91 w 160"/>
              <a:gd name="T31" fmla="*/ 151 h 175"/>
              <a:gd name="T32" fmla="*/ 87 w 160"/>
              <a:gd name="T33" fmla="*/ 154 h 175"/>
              <a:gd name="T34" fmla="*/ 73 w 160"/>
              <a:gd name="T35" fmla="*/ 154 h 175"/>
              <a:gd name="T36" fmla="*/ 70 w 160"/>
              <a:gd name="T37" fmla="*/ 151 h 175"/>
              <a:gd name="T38" fmla="*/ 70 w 160"/>
              <a:gd name="T39" fmla="*/ 137 h 175"/>
              <a:gd name="T40" fmla="*/ 63 w 160"/>
              <a:gd name="T41" fmla="*/ 123 h 175"/>
              <a:gd name="T42" fmla="*/ 80 w 160"/>
              <a:gd name="T43" fmla="*/ 105 h 175"/>
              <a:gd name="T44" fmla="*/ 97 w 160"/>
              <a:gd name="T45" fmla="*/ 123 h 175"/>
              <a:gd name="T46" fmla="*/ 91 w 160"/>
              <a:gd name="T47" fmla="*/ 137 h 175"/>
              <a:gd name="T48" fmla="*/ 132 w 160"/>
              <a:gd name="T49" fmla="*/ 84 h 175"/>
              <a:gd name="T50" fmla="*/ 28 w 160"/>
              <a:gd name="T51" fmla="*/ 84 h 175"/>
              <a:gd name="T52" fmla="*/ 28 w 160"/>
              <a:gd name="T53" fmla="*/ 60 h 175"/>
              <a:gd name="T54" fmla="*/ 80 w 160"/>
              <a:gd name="T55" fmla="*/ 7 h 175"/>
              <a:gd name="T56" fmla="*/ 132 w 160"/>
              <a:gd name="T57" fmla="*/ 60 h 175"/>
              <a:gd name="T58" fmla="*/ 132 w 160"/>
              <a:gd name="T59" fmla="*/ 84 h 175"/>
              <a:gd name="T60" fmla="*/ 132 w 160"/>
              <a:gd name="T61" fmla="*/ 84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0" h="175">
                <a:moveTo>
                  <a:pt x="151" y="84"/>
                </a:moveTo>
                <a:cubicBezTo>
                  <a:pt x="139" y="84"/>
                  <a:pt x="139" y="84"/>
                  <a:pt x="139" y="84"/>
                </a:cubicBezTo>
                <a:cubicBezTo>
                  <a:pt x="139" y="60"/>
                  <a:pt x="139" y="60"/>
                  <a:pt x="139" y="60"/>
                </a:cubicBezTo>
                <a:cubicBezTo>
                  <a:pt x="139" y="27"/>
                  <a:pt x="111" y="0"/>
                  <a:pt x="80" y="0"/>
                </a:cubicBezTo>
                <a:cubicBezTo>
                  <a:pt x="47" y="0"/>
                  <a:pt x="21" y="27"/>
                  <a:pt x="21" y="60"/>
                </a:cubicBezTo>
                <a:cubicBezTo>
                  <a:pt x="21" y="84"/>
                  <a:pt x="21" y="84"/>
                  <a:pt x="21" y="84"/>
                </a:cubicBezTo>
                <a:cubicBezTo>
                  <a:pt x="9" y="84"/>
                  <a:pt x="9" y="84"/>
                  <a:pt x="9" y="84"/>
                </a:cubicBezTo>
                <a:cubicBezTo>
                  <a:pt x="4" y="84"/>
                  <a:pt x="0" y="88"/>
                  <a:pt x="0" y="93"/>
                </a:cubicBezTo>
                <a:cubicBezTo>
                  <a:pt x="0" y="166"/>
                  <a:pt x="0" y="166"/>
                  <a:pt x="0" y="166"/>
                </a:cubicBezTo>
                <a:cubicBezTo>
                  <a:pt x="0" y="170"/>
                  <a:pt x="4" y="175"/>
                  <a:pt x="9" y="175"/>
                </a:cubicBezTo>
                <a:cubicBezTo>
                  <a:pt x="151" y="175"/>
                  <a:pt x="151" y="175"/>
                  <a:pt x="151" y="175"/>
                </a:cubicBezTo>
                <a:cubicBezTo>
                  <a:pt x="155" y="175"/>
                  <a:pt x="160" y="170"/>
                  <a:pt x="160" y="166"/>
                </a:cubicBezTo>
                <a:cubicBezTo>
                  <a:pt x="160" y="93"/>
                  <a:pt x="160" y="93"/>
                  <a:pt x="160" y="93"/>
                </a:cubicBezTo>
                <a:cubicBezTo>
                  <a:pt x="160" y="88"/>
                  <a:pt x="155" y="84"/>
                  <a:pt x="151" y="84"/>
                </a:cubicBezTo>
                <a:moveTo>
                  <a:pt x="91" y="137"/>
                </a:moveTo>
                <a:cubicBezTo>
                  <a:pt x="91" y="151"/>
                  <a:pt x="91" y="151"/>
                  <a:pt x="91" y="151"/>
                </a:cubicBezTo>
                <a:cubicBezTo>
                  <a:pt x="91" y="152"/>
                  <a:pt x="89" y="154"/>
                  <a:pt x="87" y="154"/>
                </a:cubicBezTo>
                <a:cubicBezTo>
                  <a:pt x="73" y="154"/>
                  <a:pt x="73" y="154"/>
                  <a:pt x="73" y="154"/>
                </a:cubicBezTo>
                <a:cubicBezTo>
                  <a:pt x="70" y="154"/>
                  <a:pt x="70" y="152"/>
                  <a:pt x="70" y="151"/>
                </a:cubicBezTo>
                <a:cubicBezTo>
                  <a:pt x="70" y="137"/>
                  <a:pt x="70" y="137"/>
                  <a:pt x="70" y="137"/>
                </a:cubicBezTo>
                <a:cubicBezTo>
                  <a:pt x="64" y="133"/>
                  <a:pt x="63" y="128"/>
                  <a:pt x="63" y="123"/>
                </a:cubicBezTo>
                <a:cubicBezTo>
                  <a:pt x="63" y="112"/>
                  <a:pt x="70" y="105"/>
                  <a:pt x="80" y="105"/>
                </a:cubicBezTo>
                <a:cubicBezTo>
                  <a:pt x="89" y="105"/>
                  <a:pt x="97" y="112"/>
                  <a:pt x="97" y="123"/>
                </a:cubicBezTo>
                <a:cubicBezTo>
                  <a:pt x="97" y="128"/>
                  <a:pt x="94" y="133"/>
                  <a:pt x="91" y="137"/>
                </a:cubicBezTo>
                <a:moveTo>
                  <a:pt x="132" y="84"/>
                </a:moveTo>
                <a:cubicBezTo>
                  <a:pt x="28" y="84"/>
                  <a:pt x="28" y="84"/>
                  <a:pt x="28" y="84"/>
                </a:cubicBezTo>
                <a:cubicBezTo>
                  <a:pt x="28" y="60"/>
                  <a:pt x="28" y="60"/>
                  <a:pt x="28" y="60"/>
                </a:cubicBezTo>
                <a:cubicBezTo>
                  <a:pt x="28" y="30"/>
                  <a:pt x="51" y="7"/>
                  <a:pt x="80" y="7"/>
                </a:cubicBezTo>
                <a:cubicBezTo>
                  <a:pt x="108" y="7"/>
                  <a:pt x="132" y="30"/>
                  <a:pt x="132" y="60"/>
                </a:cubicBezTo>
                <a:cubicBezTo>
                  <a:pt x="132" y="84"/>
                  <a:pt x="132" y="84"/>
                  <a:pt x="132" y="84"/>
                </a:cubicBezTo>
                <a:cubicBezTo>
                  <a:pt x="132" y="84"/>
                  <a:pt x="132" y="84"/>
                  <a:pt x="132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4">
            <a:extLst>
              <a:ext uri="{FF2B5EF4-FFF2-40B4-BE49-F238E27FC236}">
                <a16:creationId xmlns:a16="http://schemas.microsoft.com/office/drawing/2014/main" id="{2DCA892F-25EB-7C26-B3BB-242E77D12EA4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2473325"/>
            <a:ext cx="255588" cy="254000"/>
          </a:xfrm>
          <a:custGeom>
            <a:avLst/>
            <a:gdLst>
              <a:gd name="T0" fmla="*/ 161 w 161"/>
              <a:gd name="T1" fmla="*/ 14 h 160"/>
              <a:gd name="T2" fmla="*/ 161 w 161"/>
              <a:gd name="T3" fmla="*/ 13 h 160"/>
              <a:gd name="T4" fmla="*/ 150 w 161"/>
              <a:gd name="T5" fmla="*/ 2 h 160"/>
              <a:gd name="T6" fmla="*/ 145 w 161"/>
              <a:gd name="T7" fmla="*/ 2 h 160"/>
              <a:gd name="T8" fmla="*/ 135 w 161"/>
              <a:gd name="T9" fmla="*/ 11 h 160"/>
              <a:gd name="T10" fmla="*/ 124 w 161"/>
              <a:gd name="T11" fmla="*/ 11 h 160"/>
              <a:gd name="T12" fmla="*/ 121 w 161"/>
              <a:gd name="T13" fmla="*/ 10 h 160"/>
              <a:gd name="T14" fmla="*/ 103 w 161"/>
              <a:gd name="T15" fmla="*/ 10 h 160"/>
              <a:gd name="T16" fmla="*/ 66 w 161"/>
              <a:gd name="T17" fmla="*/ 45 h 160"/>
              <a:gd name="T18" fmla="*/ 71 w 161"/>
              <a:gd name="T19" fmla="*/ 50 h 160"/>
              <a:gd name="T20" fmla="*/ 108 w 161"/>
              <a:gd name="T21" fmla="*/ 14 h 160"/>
              <a:gd name="T22" fmla="*/ 116 w 161"/>
              <a:gd name="T23" fmla="*/ 14 h 160"/>
              <a:gd name="T24" fmla="*/ 119 w 161"/>
              <a:gd name="T25" fmla="*/ 16 h 160"/>
              <a:gd name="T26" fmla="*/ 16 w 161"/>
              <a:gd name="T27" fmla="*/ 119 h 160"/>
              <a:gd name="T28" fmla="*/ 42 w 161"/>
              <a:gd name="T29" fmla="*/ 146 h 160"/>
              <a:gd name="T30" fmla="*/ 150 w 161"/>
              <a:gd name="T31" fmla="*/ 39 h 160"/>
              <a:gd name="T32" fmla="*/ 151 w 161"/>
              <a:gd name="T33" fmla="*/ 26 h 160"/>
              <a:gd name="T34" fmla="*/ 161 w 161"/>
              <a:gd name="T35" fmla="*/ 16 h 160"/>
              <a:gd name="T36" fmla="*/ 161 w 161"/>
              <a:gd name="T37" fmla="*/ 14 h 160"/>
              <a:gd name="T38" fmla="*/ 146 w 161"/>
              <a:gd name="T39" fmla="*/ 21 h 160"/>
              <a:gd name="T40" fmla="*/ 140 w 161"/>
              <a:gd name="T41" fmla="*/ 14 h 160"/>
              <a:gd name="T42" fmla="*/ 148 w 161"/>
              <a:gd name="T43" fmla="*/ 8 h 160"/>
              <a:gd name="T44" fmla="*/ 154 w 161"/>
              <a:gd name="T45" fmla="*/ 14 h 160"/>
              <a:gd name="T46" fmla="*/ 146 w 161"/>
              <a:gd name="T47" fmla="*/ 21 h 160"/>
              <a:gd name="T48" fmla="*/ 146 w 161"/>
              <a:gd name="T49" fmla="*/ 21 h 160"/>
              <a:gd name="T50" fmla="*/ 12 w 161"/>
              <a:gd name="T51" fmla="*/ 124 h 160"/>
              <a:gd name="T52" fmla="*/ 12 w 161"/>
              <a:gd name="T53" fmla="*/ 124 h 160"/>
              <a:gd name="T54" fmla="*/ 2 w 161"/>
              <a:gd name="T55" fmla="*/ 156 h 160"/>
              <a:gd name="T56" fmla="*/ 2 w 161"/>
              <a:gd name="T57" fmla="*/ 159 h 160"/>
              <a:gd name="T58" fmla="*/ 4 w 161"/>
              <a:gd name="T59" fmla="*/ 160 h 160"/>
              <a:gd name="T60" fmla="*/ 5 w 161"/>
              <a:gd name="T61" fmla="*/ 160 h 160"/>
              <a:gd name="T62" fmla="*/ 37 w 161"/>
              <a:gd name="T63" fmla="*/ 151 h 160"/>
              <a:gd name="T64" fmla="*/ 37 w 161"/>
              <a:gd name="T65" fmla="*/ 151 h 160"/>
              <a:gd name="T66" fmla="*/ 12 w 161"/>
              <a:gd name="T67" fmla="*/ 124 h 160"/>
              <a:gd name="T68" fmla="*/ 12 w 161"/>
              <a:gd name="T69" fmla="*/ 1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1" h="160">
                <a:moveTo>
                  <a:pt x="161" y="14"/>
                </a:moveTo>
                <a:cubicBezTo>
                  <a:pt x="161" y="13"/>
                  <a:pt x="161" y="13"/>
                  <a:pt x="161" y="13"/>
                </a:cubicBezTo>
                <a:cubicBezTo>
                  <a:pt x="150" y="2"/>
                  <a:pt x="150" y="2"/>
                  <a:pt x="150" y="2"/>
                </a:cubicBezTo>
                <a:cubicBezTo>
                  <a:pt x="148" y="0"/>
                  <a:pt x="146" y="0"/>
                  <a:pt x="145" y="2"/>
                </a:cubicBezTo>
                <a:cubicBezTo>
                  <a:pt x="135" y="11"/>
                  <a:pt x="135" y="11"/>
                  <a:pt x="135" y="11"/>
                </a:cubicBezTo>
                <a:cubicBezTo>
                  <a:pt x="132" y="8"/>
                  <a:pt x="127" y="8"/>
                  <a:pt x="124" y="11"/>
                </a:cubicBezTo>
                <a:cubicBezTo>
                  <a:pt x="121" y="10"/>
                  <a:pt x="121" y="10"/>
                  <a:pt x="121" y="10"/>
                </a:cubicBezTo>
                <a:cubicBezTo>
                  <a:pt x="116" y="5"/>
                  <a:pt x="108" y="5"/>
                  <a:pt x="103" y="10"/>
                </a:cubicBezTo>
                <a:cubicBezTo>
                  <a:pt x="66" y="45"/>
                  <a:pt x="66" y="45"/>
                  <a:pt x="66" y="45"/>
                </a:cubicBezTo>
                <a:cubicBezTo>
                  <a:pt x="71" y="50"/>
                  <a:pt x="71" y="50"/>
                  <a:pt x="71" y="50"/>
                </a:cubicBezTo>
                <a:cubicBezTo>
                  <a:pt x="108" y="14"/>
                  <a:pt x="108" y="14"/>
                  <a:pt x="108" y="14"/>
                </a:cubicBezTo>
                <a:cubicBezTo>
                  <a:pt x="110" y="11"/>
                  <a:pt x="114" y="11"/>
                  <a:pt x="116" y="14"/>
                </a:cubicBezTo>
                <a:cubicBezTo>
                  <a:pt x="119" y="16"/>
                  <a:pt x="119" y="16"/>
                  <a:pt x="119" y="16"/>
                </a:cubicBezTo>
                <a:cubicBezTo>
                  <a:pt x="16" y="119"/>
                  <a:pt x="16" y="119"/>
                  <a:pt x="16" y="119"/>
                </a:cubicBezTo>
                <a:cubicBezTo>
                  <a:pt x="42" y="146"/>
                  <a:pt x="42" y="146"/>
                  <a:pt x="42" y="146"/>
                </a:cubicBezTo>
                <a:cubicBezTo>
                  <a:pt x="150" y="39"/>
                  <a:pt x="150" y="39"/>
                  <a:pt x="150" y="39"/>
                </a:cubicBezTo>
                <a:cubicBezTo>
                  <a:pt x="153" y="35"/>
                  <a:pt x="153" y="31"/>
                  <a:pt x="151" y="26"/>
                </a:cubicBezTo>
                <a:cubicBezTo>
                  <a:pt x="161" y="16"/>
                  <a:pt x="161" y="16"/>
                  <a:pt x="161" y="16"/>
                </a:cubicBezTo>
                <a:cubicBezTo>
                  <a:pt x="161" y="14"/>
                  <a:pt x="161" y="14"/>
                  <a:pt x="161" y="14"/>
                </a:cubicBezTo>
                <a:moveTo>
                  <a:pt x="146" y="21"/>
                </a:moveTo>
                <a:cubicBezTo>
                  <a:pt x="140" y="14"/>
                  <a:pt x="140" y="14"/>
                  <a:pt x="140" y="14"/>
                </a:cubicBezTo>
                <a:cubicBezTo>
                  <a:pt x="148" y="8"/>
                  <a:pt x="148" y="8"/>
                  <a:pt x="148" y="8"/>
                </a:cubicBezTo>
                <a:cubicBezTo>
                  <a:pt x="154" y="14"/>
                  <a:pt x="154" y="14"/>
                  <a:pt x="154" y="14"/>
                </a:cubicBezTo>
                <a:cubicBezTo>
                  <a:pt x="146" y="21"/>
                  <a:pt x="146" y="21"/>
                  <a:pt x="146" y="21"/>
                </a:cubicBezTo>
                <a:cubicBezTo>
                  <a:pt x="146" y="21"/>
                  <a:pt x="146" y="21"/>
                  <a:pt x="146" y="21"/>
                </a:cubicBezTo>
                <a:close/>
                <a:moveTo>
                  <a:pt x="12" y="124"/>
                </a:moveTo>
                <a:cubicBezTo>
                  <a:pt x="12" y="124"/>
                  <a:pt x="12" y="124"/>
                  <a:pt x="12" y="124"/>
                </a:cubicBezTo>
                <a:cubicBezTo>
                  <a:pt x="2" y="156"/>
                  <a:pt x="2" y="156"/>
                  <a:pt x="2" y="156"/>
                </a:cubicBezTo>
                <a:cubicBezTo>
                  <a:pt x="0" y="157"/>
                  <a:pt x="2" y="159"/>
                  <a:pt x="2" y="159"/>
                </a:cubicBezTo>
                <a:cubicBezTo>
                  <a:pt x="2" y="160"/>
                  <a:pt x="4" y="160"/>
                  <a:pt x="4" y="160"/>
                </a:cubicBezTo>
                <a:cubicBezTo>
                  <a:pt x="5" y="160"/>
                  <a:pt x="5" y="160"/>
                  <a:pt x="5" y="160"/>
                </a:cubicBezTo>
                <a:cubicBezTo>
                  <a:pt x="37" y="151"/>
                  <a:pt x="37" y="151"/>
                  <a:pt x="37" y="151"/>
                </a:cubicBezTo>
                <a:cubicBezTo>
                  <a:pt x="37" y="151"/>
                  <a:pt x="37" y="151"/>
                  <a:pt x="37" y="151"/>
                </a:cubicBezTo>
                <a:cubicBezTo>
                  <a:pt x="12" y="124"/>
                  <a:pt x="12" y="124"/>
                  <a:pt x="12" y="124"/>
                </a:cubicBezTo>
                <a:cubicBezTo>
                  <a:pt x="12" y="124"/>
                  <a:pt x="12" y="124"/>
                  <a:pt x="12" y="1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65">
            <a:extLst>
              <a:ext uri="{FF2B5EF4-FFF2-40B4-BE49-F238E27FC236}">
                <a16:creationId xmlns:a16="http://schemas.microsoft.com/office/drawing/2014/main" id="{FC6230B6-24E7-6BB1-883B-DFFE96C2D81F}"/>
              </a:ext>
            </a:extLst>
          </p:cNvPr>
          <p:cNvSpPr>
            <a:spLocks noEditPoints="1"/>
          </p:cNvSpPr>
          <p:nvPr/>
        </p:nvSpPr>
        <p:spPr bwMode="auto">
          <a:xfrm>
            <a:off x="3509963" y="3024188"/>
            <a:ext cx="217488" cy="254000"/>
          </a:xfrm>
          <a:custGeom>
            <a:avLst/>
            <a:gdLst>
              <a:gd name="T0" fmla="*/ 129 w 137"/>
              <a:gd name="T1" fmla="*/ 0 h 160"/>
              <a:gd name="T2" fmla="*/ 105 w 137"/>
              <a:gd name="T3" fmla="*/ 0 h 160"/>
              <a:gd name="T4" fmla="*/ 105 w 137"/>
              <a:gd name="T5" fmla="*/ 68 h 160"/>
              <a:gd name="T6" fmla="*/ 103 w 137"/>
              <a:gd name="T7" fmla="*/ 71 h 160"/>
              <a:gd name="T8" fmla="*/ 102 w 137"/>
              <a:gd name="T9" fmla="*/ 71 h 160"/>
              <a:gd name="T10" fmla="*/ 98 w 137"/>
              <a:gd name="T11" fmla="*/ 71 h 160"/>
              <a:gd name="T12" fmla="*/ 89 w 137"/>
              <a:gd name="T13" fmla="*/ 63 h 160"/>
              <a:gd name="T14" fmla="*/ 77 w 137"/>
              <a:gd name="T15" fmla="*/ 71 h 160"/>
              <a:gd name="T16" fmla="*/ 74 w 137"/>
              <a:gd name="T17" fmla="*/ 71 h 160"/>
              <a:gd name="T18" fmla="*/ 73 w 137"/>
              <a:gd name="T19" fmla="*/ 68 h 160"/>
              <a:gd name="T20" fmla="*/ 73 w 137"/>
              <a:gd name="T21" fmla="*/ 0 h 160"/>
              <a:gd name="T22" fmla="*/ 15 w 137"/>
              <a:gd name="T23" fmla="*/ 0 h 160"/>
              <a:gd name="T24" fmla="*/ 2 w 137"/>
              <a:gd name="T25" fmla="*/ 13 h 160"/>
              <a:gd name="T26" fmla="*/ 2 w 137"/>
              <a:gd name="T27" fmla="*/ 146 h 160"/>
              <a:gd name="T28" fmla="*/ 2 w 137"/>
              <a:gd name="T29" fmla="*/ 146 h 160"/>
              <a:gd name="T30" fmla="*/ 5 w 137"/>
              <a:gd name="T31" fmla="*/ 156 h 160"/>
              <a:gd name="T32" fmla="*/ 15 w 137"/>
              <a:gd name="T33" fmla="*/ 160 h 160"/>
              <a:gd name="T34" fmla="*/ 122 w 137"/>
              <a:gd name="T35" fmla="*/ 160 h 160"/>
              <a:gd name="T36" fmla="*/ 130 w 137"/>
              <a:gd name="T37" fmla="*/ 152 h 160"/>
              <a:gd name="T38" fmla="*/ 130 w 137"/>
              <a:gd name="T39" fmla="*/ 141 h 160"/>
              <a:gd name="T40" fmla="*/ 129 w 137"/>
              <a:gd name="T41" fmla="*/ 141 h 160"/>
              <a:gd name="T42" fmla="*/ 137 w 137"/>
              <a:gd name="T43" fmla="*/ 133 h 160"/>
              <a:gd name="T44" fmla="*/ 137 w 137"/>
              <a:gd name="T45" fmla="*/ 8 h 160"/>
              <a:gd name="T46" fmla="*/ 129 w 137"/>
              <a:gd name="T47" fmla="*/ 0 h 160"/>
              <a:gd name="T48" fmla="*/ 28 w 137"/>
              <a:gd name="T49" fmla="*/ 7 h 160"/>
              <a:gd name="T50" fmla="*/ 34 w 137"/>
              <a:gd name="T51" fmla="*/ 7 h 160"/>
              <a:gd name="T52" fmla="*/ 34 w 137"/>
              <a:gd name="T53" fmla="*/ 135 h 160"/>
              <a:gd name="T54" fmla="*/ 28 w 137"/>
              <a:gd name="T55" fmla="*/ 135 h 160"/>
              <a:gd name="T56" fmla="*/ 28 w 137"/>
              <a:gd name="T57" fmla="*/ 7 h 160"/>
              <a:gd name="T58" fmla="*/ 28 w 137"/>
              <a:gd name="T59" fmla="*/ 7 h 160"/>
              <a:gd name="T60" fmla="*/ 124 w 137"/>
              <a:gd name="T61" fmla="*/ 152 h 160"/>
              <a:gd name="T62" fmla="*/ 122 w 137"/>
              <a:gd name="T63" fmla="*/ 154 h 160"/>
              <a:gd name="T64" fmla="*/ 15 w 137"/>
              <a:gd name="T65" fmla="*/ 154 h 160"/>
              <a:gd name="T66" fmla="*/ 10 w 137"/>
              <a:gd name="T67" fmla="*/ 152 h 160"/>
              <a:gd name="T68" fmla="*/ 8 w 137"/>
              <a:gd name="T69" fmla="*/ 148 h 160"/>
              <a:gd name="T70" fmla="*/ 8 w 137"/>
              <a:gd name="T71" fmla="*/ 146 h 160"/>
              <a:gd name="T72" fmla="*/ 15 w 137"/>
              <a:gd name="T73" fmla="*/ 141 h 160"/>
              <a:gd name="T74" fmla="*/ 124 w 137"/>
              <a:gd name="T75" fmla="*/ 141 h 160"/>
              <a:gd name="T76" fmla="*/ 124 w 137"/>
              <a:gd name="T77" fmla="*/ 152 h 160"/>
              <a:gd name="T78" fmla="*/ 124 w 137"/>
              <a:gd name="T79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37" h="160">
                <a:moveTo>
                  <a:pt x="129" y="0"/>
                </a:moveTo>
                <a:cubicBezTo>
                  <a:pt x="105" y="0"/>
                  <a:pt x="105" y="0"/>
                  <a:pt x="105" y="0"/>
                </a:cubicBezTo>
                <a:cubicBezTo>
                  <a:pt x="105" y="68"/>
                  <a:pt x="105" y="68"/>
                  <a:pt x="105" y="68"/>
                </a:cubicBezTo>
                <a:cubicBezTo>
                  <a:pt x="105" y="69"/>
                  <a:pt x="103" y="71"/>
                  <a:pt x="103" y="71"/>
                </a:cubicBezTo>
                <a:cubicBezTo>
                  <a:pt x="102" y="71"/>
                  <a:pt x="102" y="71"/>
                  <a:pt x="102" y="71"/>
                </a:cubicBezTo>
                <a:cubicBezTo>
                  <a:pt x="100" y="71"/>
                  <a:pt x="100" y="71"/>
                  <a:pt x="98" y="71"/>
                </a:cubicBezTo>
                <a:cubicBezTo>
                  <a:pt x="89" y="63"/>
                  <a:pt x="89" y="63"/>
                  <a:pt x="89" y="63"/>
                </a:cubicBezTo>
                <a:cubicBezTo>
                  <a:pt x="77" y="71"/>
                  <a:pt x="77" y="71"/>
                  <a:pt x="77" y="71"/>
                </a:cubicBezTo>
                <a:cubicBezTo>
                  <a:pt x="76" y="71"/>
                  <a:pt x="74" y="71"/>
                  <a:pt x="74" y="71"/>
                </a:cubicBezTo>
                <a:cubicBezTo>
                  <a:pt x="73" y="71"/>
                  <a:pt x="73" y="69"/>
                  <a:pt x="73" y="68"/>
                </a:cubicBezTo>
                <a:cubicBezTo>
                  <a:pt x="73" y="0"/>
                  <a:pt x="73" y="0"/>
                  <a:pt x="73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2" y="7"/>
                  <a:pt x="2" y="13"/>
                </a:cubicBezTo>
                <a:cubicBezTo>
                  <a:pt x="2" y="146"/>
                  <a:pt x="2" y="146"/>
                  <a:pt x="2" y="146"/>
                </a:cubicBezTo>
                <a:cubicBezTo>
                  <a:pt x="2" y="146"/>
                  <a:pt x="2" y="146"/>
                  <a:pt x="2" y="146"/>
                </a:cubicBezTo>
                <a:cubicBezTo>
                  <a:pt x="0" y="151"/>
                  <a:pt x="2" y="154"/>
                  <a:pt x="5" y="156"/>
                </a:cubicBezTo>
                <a:cubicBezTo>
                  <a:pt x="7" y="159"/>
                  <a:pt x="10" y="160"/>
                  <a:pt x="15" y="160"/>
                </a:cubicBezTo>
                <a:cubicBezTo>
                  <a:pt x="122" y="160"/>
                  <a:pt x="122" y="160"/>
                  <a:pt x="122" y="160"/>
                </a:cubicBezTo>
                <a:cubicBezTo>
                  <a:pt x="126" y="160"/>
                  <a:pt x="130" y="157"/>
                  <a:pt x="130" y="152"/>
                </a:cubicBezTo>
                <a:cubicBezTo>
                  <a:pt x="130" y="141"/>
                  <a:pt x="130" y="141"/>
                  <a:pt x="130" y="141"/>
                </a:cubicBezTo>
                <a:cubicBezTo>
                  <a:pt x="129" y="141"/>
                  <a:pt x="129" y="141"/>
                  <a:pt x="129" y="141"/>
                </a:cubicBezTo>
                <a:cubicBezTo>
                  <a:pt x="132" y="141"/>
                  <a:pt x="137" y="138"/>
                  <a:pt x="137" y="133"/>
                </a:cubicBezTo>
                <a:cubicBezTo>
                  <a:pt x="137" y="8"/>
                  <a:pt x="137" y="8"/>
                  <a:pt x="137" y="8"/>
                </a:cubicBezTo>
                <a:cubicBezTo>
                  <a:pt x="137" y="4"/>
                  <a:pt x="132" y="0"/>
                  <a:pt x="129" y="0"/>
                </a:cubicBezTo>
                <a:moveTo>
                  <a:pt x="28" y="7"/>
                </a:moveTo>
                <a:cubicBezTo>
                  <a:pt x="34" y="7"/>
                  <a:pt x="34" y="7"/>
                  <a:pt x="34" y="7"/>
                </a:cubicBezTo>
                <a:cubicBezTo>
                  <a:pt x="34" y="135"/>
                  <a:pt x="34" y="135"/>
                  <a:pt x="34" y="135"/>
                </a:cubicBezTo>
                <a:cubicBezTo>
                  <a:pt x="28" y="135"/>
                  <a:pt x="28" y="135"/>
                  <a:pt x="28" y="135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7"/>
                  <a:pt x="28" y="7"/>
                </a:cubicBezTo>
                <a:close/>
                <a:moveTo>
                  <a:pt x="124" y="152"/>
                </a:moveTo>
                <a:cubicBezTo>
                  <a:pt x="124" y="154"/>
                  <a:pt x="122" y="154"/>
                  <a:pt x="122" y="154"/>
                </a:cubicBezTo>
                <a:cubicBezTo>
                  <a:pt x="15" y="154"/>
                  <a:pt x="15" y="154"/>
                  <a:pt x="15" y="154"/>
                </a:cubicBezTo>
                <a:cubicBezTo>
                  <a:pt x="12" y="154"/>
                  <a:pt x="10" y="154"/>
                  <a:pt x="10" y="152"/>
                </a:cubicBezTo>
                <a:cubicBezTo>
                  <a:pt x="8" y="151"/>
                  <a:pt x="8" y="149"/>
                  <a:pt x="8" y="148"/>
                </a:cubicBezTo>
                <a:cubicBezTo>
                  <a:pt x="8" y="146"/>
                  <a:pt x="8" y="146"/>
                  <a:pt x="8" y="146"/>
                </a:cubicBezTo>
                <a:cubicBezTo>
                  <a:pt x="8" y="143"/>
                  <a:pt x="12" y="141"/>
                  <a:pt x="15" y="141"/>
                </a:cubicBezTo>
                <a:cubicBezTo>
                  <a:pt x="124" y="141"/>
                  <a:pt x="124" y="141"/>
                  <a:pt x="124" y="141"/>
                </a:cubicBezTo>
                <a:cubicBezTo>
                  <a:pt x="124" y="152"/>
                  <a:pt x="124" y="152"/>
                  <a:pt x="124" y="152"/>
                </a:cubicBezTo>
                <a:cubicBezTo>
                  <a:pt x="124" y="152"/>
                  <a:pt x="124" y="152"/>
                  <a:pt x="124" y="1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66">
            <a:extLst>
              <a:ext uri="{FF2B5EF4-FFF2-40B4-BE49-F238E27FC236}">
                <a16:creationId xmlns:a16="http://schemas.microsoft.com/office/drawing/2014/main" id="{645F4E61-7A10-2525-BC12-F7A3417766C4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3575050"/>
            <a:ext cx="254000" cy="254000"/>
          </a:xfrm>
          <a:custGeom>
            <a:avLst/>
            <a:gdLst>
              <a:gd name="T0" fmla="*/ 109 w 160"/>
              <a:gd name="T1" fmla="*/ 141 h 160"/>
              <a:gd name="T2" fmla="*/ 51 w 160"/>
              <a:gd name="T3" fmla="*/ 135 h 160"/>
              <a:gd name="T4" fmla="*/ 51 w 160"/>
              <a:gd name="T5" fmla="*/ 141 h 160"/>
              <a:gd name="T6" fmla="*/ 109 w 160"/>
              <a:gd name="T7" fmla="*/ 122 h 160"/>
              <a:gd name="T8" fmla="*/ 51 w 160"/>
              <a:gd name="T9" fmla="*/ 116 h 160"/>
              <a:gd name="T10" fmla="*/ 51 w 160"/>
              <a:gd name="T11" fmla="*/ 122 h 160"/>
              <a:gd name="T12" fmla="*/ 128 w 160"/>
              <a:gd name="T13" fmla="*/ 45 h 160"/>
              <a:gd name="T14" fmla="*/ 125 w 160"/>
              <a:gd name="T15" fmla="*/ 0 h 160"/>
              <a:gd name="T16" fmla="*/ 32 w 160"/>
              <a:gd name="T17" fmla="*/ 4 h 160"/>
              <a:gd name="T18" fmla="*/ 8 w 160"/>
              <a:gd name="T19" fmla="*/ 45 h 160"/>
              <a:gd name="T20" fmla="*/ 0 w 160"/>
              <a:gd name="T21" fmla="*/ 133 h 160"/>
              <a:gd name="T22" fmla="*/ 32 w 160"/>
              <a:gd name="T23" fmla="*/ 141 h 160"/>
              <a:gd name="T24" fmla="*/ 35 w 160"/>
              <a:gd name="T25" fmla="*/ 160 h 160"/>
              <a:gd name="T26" fmla="*/ 128 w 160"/>
              <a:gd name="T27" fmla="*/ 157 h 160"/>
              <a:gd name="T28" fmla="*/ 152 w 160"/>
              <a:gd name="T29" fmla="*/ 141 h 160"/>
              <a:gd name="T30" fmla="*/ 160 w 160"/>
              <a:gd name="T31" fmla="*/ 53 h 160"/>
              <a:gd name="T32" fmla="*/ 38 w 160"/>
              <a:gd name="T33" fmla="*/ 7 h 160"/>
              <a:gd name="T34" fmla="*/ 122 w 160"/>
              <a:gd name="T35" fmla="*/ 45 h 160"/>
              <a:gd name="T36" fmla="*/ 38 w 160"/>
              <a:gd name="T37" fmla="*/ 7 h 160"/>
              <a:gd name="T38" fmla="*/ 134 w 160"/>
              <a:gd name="T39" fmla="*/ 109 h 160"/>
              <a:gd name="T40" fmla="*/ 122 w 160"/>
              <a:gd name="T41" fmla="*/ 154 h 160"/>
              <a:gd name="T42" fmla="*/ 38 w 160"/>
              <a:gd name="T43" fmla="*/ 109 h 160"/>
              <a:gd name="T44" fmla="*/ 26 w 160"/>
              <a:gd name="T45" fmla="*/ 103 h 160"/>
              <a:gd name="T46" fmla="*/ 134 w 160"/>
              <a:gd name="T47" fmla="*/ 109 h 160"/>
              <a:gd name="T48" fmla="*/ 141 w 160"/>
              <a:gd name="T49" fmla="*/ 77 h 160"/>
              <a:gd name="T50" fmla="*/ 122 w 160"/>
              <a:gd name="T51" fmla="*/ 71 h 160"/>
              <a:gd name="T52" fmla="*/ 141 w 160"/>
              <a:gd name="T53" fmla="*/ 77 h 160"/>
              <a:gd name="T54" fmla="*/ 109 w 160"/>
              <a:gd name="T55" fmla="*/ 135 h 160"/>
              <a:gd name="T56" fmla="*/ 51 w 160"/>
              <a:gd name="T57" fmla="*/ 141 h 160"/>
              <a:gd name="T58" fmla="*/ 109 w 160"/>
              <a:gd name="T59" fmla="*/ 135 h 160"/>
              <a:gd name="T60" fmla="*/ 109 w 160"/>
              <a:gd name="T61" fmla="*/ 116 h 160"/>
              <a:gd name="T62" fmla="*/ 51 w 160"/>
              <a:gd name="T63" fmla="*/ 122 h 160"/>
              <a:gd name="T64" fmla="*/ 109 w 160"/>
              <a:gd name="T65" fmla="*/ 116 h 160"/>
              <a:gd name="T66" fmla="*/ 51 w 160"/>
              <a:gd name="T67" fmla="*/ 141 h 160"/>
              <a:gd name="T68" fmla="*/ 109 w 160"/>
              <a:gd name="T69" fmla="*/ 135 h 160"/>
              <a:gd name="T70" fmla="*/ 51 w 160"/>
              <a:gd name="T71" fmla="*/ 141 h 160"/>
              <a:gd name="T72" fmla="*/ 51 w 160"/>
              <a:gd name="T73" fmla="*/ 122 h 160"/>
              <a:gd name="T74" fmla="*/ 109 w 160"/>
              <a:gd name="T75" fmla="*/ 116 h 160"/>
              <a:gd name="T76" fmla="*/ 51 w 160"/>
              <a:gd name="T77" fmla="*/ 1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60">
                <a:moveTo>
                  <a:pt x="51" y="141"/>
                </a:moveTo>
                <a:cubicBezTo>
                  <a:pt x="109" y="141"/>
                  <a:pt x="109" y="141"/>
                  <a:pt x="109" y="141"/>
                </a:cubicBezTo>
                <a:cubicBezTo>
                  <a:pt x="109" y="135"/>
                  <a:pt x="109" y="135"/>
                  <a:pt x="109" y="135"/>
                </a:cubicBezTo>
                <a:cubicBezTo>
                  <a:pt x="51" y="135"/>
                  <a:pt x="51" y="135"/>
                  <a:pt x="51" y="135"/>
                </a:cubicBezTo>
                <a:cubicBezTo>
                  <a:pt x="51" y="141"/>
                  <a:pt x="51" y="141"/>
                  <a:pt x="51" y="141"/>
                </a:cubicBezTo>
                <a:cubicBezTo>
                  <a:pt x="51" y="141"/>
                  <a:pt x="51" y="141"/>
                  <a:pt x="51" y="141"/>
                </a:cubicBezTo>
                <a:close/>
                <a:moveTo>
                  <a:pt x="51" y="122"/>
                </a:moveTo>
                <a:cubicBezTo>
                  <a:pt x="109" y="122"/>
                  <a:pt x="109" y="122"/>
                  <a:pt x="109" y="122"/>
                </a:cubicBezTo>
                <a:cubicBezTo>
                  <a:pt x="109" y="116"/>
                  <a:pt x="109" y="116"/>
                  <a:pt x="109" y="116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51" y="122"/>
                  <a:pt x="51" y="122"/>
                  <a:pt x="51" y="122"/>
                </a:cubicBezTo>
                <a:close/>
                <a:moveTo>
                  <a:pt x="152" y="45"/>
                </a:moveTo>
                <a:cubicBezTo>
                  <a:pt x="128" y="45"/>
                  <a:pt x="128" y="45"/>
                  <a:pt x="128" y="45"/>
                </a:cubicBezTo>
                <a:cubicBezTo>
                  <a:pt x="128" y="4"/>
                  <a:pt x="128" y="4"/>
                  <a:pt x="128" y="4"/>
                </a:cubicBezTo>
                <a:cubicBezTo>
                  <a:pt x="128" y="2"/>
                  <a:pt x="126" y="0"/>
                  <a:pt x="125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2" y="0"/>
                  <a:pt x="32" y="2"/>
                  <a:pt x="32" y="4"/>
                </a:cubicBezTo>
                <a:cubicBezTo>
                  <a:pt x="32" y="45"/>
                  <a:pt x="32" y="45"/>
                  <a:pt x="32" y="45"/>
                </a:cubicBezTo>
                <a:cubicBezTo>
                  <a:pt x="8" y="45"/>
                  <a:pt x="8" y="45"/>
                  <a:pt x="8" y="45"/>
                </a:cubicBezTo>
                <a:cubicBezTo>
                  <a:pt x="3" y="45"/>
                  <a:pt x="0" y="48"/>
                  <a:pt x="0" y="53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36"/>
                  <a:pt x="3" y="141"/>
                  <a:pt x="8" y="141"/>
                </a:cubicBezTo>
                <a:cubicBezTo>
                  <a:pt x="32" y="141"/>
                  <a:pt x="32" y="141"/>
                  <a:pt x="32" y="141"/>
                </a:cubicBezTo>
                <a:cubicBezTo>
                  <a:pt x="32" y="157"/>
                  <a:pt x="32" y="157"/>
                  <a:pt x="32" y="157"/>
                </a:cubicBezTo>
                <a:cubicBezTo>
                  <a:pt x="32" y="159"/>
                  <a:pt x="32" y="160"/>
                  <a:pt x="35" y="160"/>
                </a:cubicBezTo>
                <a:cubicBezTo>
                  <a:pt x="125" y="160"/>
                  <a:pt x="125" y="160"/>
                  <a:pt x="125" y="160"/>
                </a:cubicBezTo>
                <a:cubicBezTo>
                  <a:pt x="126" y="160"/>
                  <a:pt x="128" y="159"/>
                  <a:pt x="128" y="157"/>
                </a:cubicBezTo>
                <a:cubicBezTo>
                  <a:pt x="128" y="141"/>
                  <a:pt x="128" y="141"/>
                  <a:pt x="128" y="141"/>
                </a:cubicBezTo>
                <a:cubicBezTo>
                  <a:pt x="152" y="141"/>
                  <a:pt x="152" y="141"/>
                  <a:pt x="152" y="141"/>
                </a:cubicBezTo>
                <a:cubicBezTo>
                  <a:pt x="155" y="141"/>
                  <a:pt x="160" y="136"/>
                  <a:pt x="160" y="133"/>
                </a:cubicBezTo>
                <a:cubicBezTo>
                  <a:pt x="160" y="53"/>
                  <a:pt x="160" y="53"/>
                  <a:pt x="160" y="53"/>
                </a:cubicBezTo>
                <a:cubicBezTo>
                  <a:pt x="160" y="48"/>
                  <a:pt x="155" y="45"/>
                  <a:pt x="152" y="45"/>
                </a:cubicBezTo>
                <a:moveTo>
                  <a:pt x="38" y="7"/>
                </a:moveTo>
                <a:cubicBezTo>
                  <a:pt x="122" y="7"/>
                  <a:pt x="122" y="7"/>
                  <a:pt x="122" y="7"/>
                </a:cubicBezTo>
                <a:cubicBezTo>
                  <a:pt x="122" y="45"/>
                  <a:pt x="122" y="45"/>
                  <a:pt x="122" y="45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7"/>
                  <a:pt x="38" y="7"/>
                  <a:pt x="38" y="7"/>
                </a:cubicBezTo>
                <a:cubicBezTo>
                  <a:pt x="38" y="7"/>
                  <a:pt x="38" y="7"/>
                  <a:pt x="38" y="7"/>
                </a:cubicBezTo>
                <a:close/>
                <a:moveTo>
                  <a:pt x="134" y="109"/>
                </a:moveTo>
                <a:cubicBezTo>
                  <a:pt x="122" y="109"/>
                  <a:pt x="122" y="109"/>
                  <a:pt x="122" y="109"/>
                </a:cubicBezTo>
                <a:cubicBezTo>
                  <a:pt x="122" y="154"/>
                  <a:pt x="122" y="154"/>
                  <a:pt x="122" y="154"/>
                </a:cubicBezTo>
                <a:cubicBezTo>
                  <a:pt x="38" y="154"/>
                  <a:pt x="38" y="154"/>
                  <a:pt x="38" y="154"/>
                </a:cubicBezTo>
                <a:cubicBezTo>
                  <a:pt x="38" y="109"/>
                  <a:pt x="38" y="109"/>
                  <a:pt x="38" y="109"/>
                </a:cubicBezTo>
                <a:cubicBezTo>
                  <a:pt x="26" y="109"/>
                  <a:pt x="26" y="109"/>
                  <a:pt x="26" y="109"/>
                </a:cubicBezTo>
                <a:cubicBezTo>
                  <a:pt x="26" y="103"/>
                  <a:pt x="26" y="103"/>
                  <a:pt x="26" y="103"/>
                </a:cubicBezTo>
                <a:cubicBezTo>
                  <a:pt x="134" y="103"/>
                  <a:pt x="134" y="103"/>
                  <a:pt x="134" y="103"/>
                </a:cubicBezTo>
                <a:cubicBezTo>
                  <a:pt x="134" y="109"/>
                  <a:pt x="134" y="109"/>
                  <a:pt x="134" y="109"/>
                </a:cubicBezTo>
                <a:cubicBezTo>
                  <a:pt x="134" y="109"/>
                  <a:pt x="134" y="109"/>
                  <a:pt x="134" y="109"/>
                </a:cubicBezTo>
                <a:close/>
                <a:moveTo>
                  <a:pt x="141" y="77"/>
                </a:moveTo>
                <a:cubicBezTo>
                  <a:pt x="122" y="77"/>
                  <a:pt x="122" y="77"/>
                  <a:pt x="122" y="77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41" y="71"/>
                  <a:pt x="141" y="71"/>
                  <a:pt x="141" y="71"/>
                </a:cubicBezTo>
                <a:cubicBezTo>
                  <a:pt x="141" y="77"/>
                  <a:pt x="141" y="77"/>
                  <a:pt x="141" y="77"/>
                </a:cubicBezTo>
                <a:cubicBezTo>
                  <a:pt x="141" y="77"/>
                  <a:pt x="141" y="77"/>
                  <a:pt x="141" y="77"/>
                </a:cubicBezTo>
                <a:close/>
                <a:moveTo>
                  <a:pt x="109" y="135"/>
                </a:moveTo>
                <a:cubicBezTo>
                  <a:pt x="51" y="135"/>
                  <a:pt x="51" y="135"/>
                  <a:pt x="51" y="135"/>
                </a:cubicBezTo>
                <a:cubicBezTo>
                  <a:pt x="51" y="141"/>
                  <a:pt x="51" y="141"/>
                  <a:pt x="51" y="141"/>
                </a:cubicBezTo>
                <a:cubicBezTo>
                  <a:pt x="109" y="141"/>
                  <a:pt x="109" y="141"/>
                  <a:pt x="109" y="141"/>
                </a:cubicBezTo>
                <a:cubicBezTo>
                  <a:pt x="109" y="135"/>
                  <a:pt x="109" y="135"/>
                  <a:pt x="109" y="135"/>
                </a:cubicBezTo>
                <a:cubicBezTo>
                  <a:pt x="109" y="135"/>
                  <a:pt x="109" y="135"/>
                  <a:pt x="109" y="135"/>
                </a:cubicBezTo>
                <a:close/>
                <a:moveTo>
                  <a:pt x="109" y="116"/>
                </a:moveTo>
                <a:cubicBezTo>
                  <a:pt x="51" y="116"/>
                  <a:pt x="51" y="116"/>
                  <a:pt x="51" y="116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109" y="122"/>
                  <a:pt x="109" y="122"/>
                  <a:pt x="109" y="122"/>
                </a:cubicBezTo>
                <a:cubicBezTo>
                  <a:pt x="109" y="116"/>
                  <a:pt x="109" y="116"/>
                  <a:pt x="109" y="116"/>
                </a:cubicBezTo>
                <a:cubicBezTo>
                  <a:pt x="109" y="116"/>
                  <a:pt x="109" y="116"/>
                  <a:pt x="109" y="116"/>
                </a:cubicBezTo>
                <a:close/>
                <a:moveTo>
                  <a:pt x="51" y="141"/>
                </a:moveTo>
                <a:cubicBezTo>
                  <a:pt x="109" y="141"/>
                  <a:pt x="109" y="141"/>
                  <a:pt x="109" y="141"/>
                </a:cubicBezTo>
                <a:cubicBezTo>
                  <a:pt x="109" y="135"/>
                  <a:pt x="109" y="135"/>
                  <a:pt x="109" y="135"/>
                </a:cubicBezTo>
                <a:cubicBezTo>
                  <a:pt x="51" y="135"/>
                  <a:pt x="51" y="135"/>
                  <a:pt x="51" y="135"/>
                </a:cubicBezTo>
                <a:cubicBezTo>
                  <a:pt x="51" y="141"/>
                  <a:pt x="51" y="141"/>
                  <a:pt x="51" y="141"/>
                </a:cubicBezTo>
                <a:cubicBezTo>
                  <a:pt x="51" y="141"/>
                  <a:pt x="51" y="141"/>
                  <a:pt x="51" y="141"/>
                </a:cubicBezTo>
                <a:close/>
                <a:moveTo>
                  <a:pt x="51" y="122"/>
                </a:moveTo>
                <a:cubicBezTo>
                  <a:pt x="109" y="122"/>
                  <a:pt x="109" y="122"/>
                  <a:pt x="109" y="122"/>
                </a:cubicBezTo>
                <a:cubicBezTo>
                  <a:pt x="109" y="116"/>
                  <a:pt x="109" y="116"/>
                  <a:pt x="109" y="116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51" y="122"/>
                  <a:pt x="51" y="122"/>
                  <a:pt x="51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67">
            <a:extLst>
              <a:ext uri="{FF2B5EF4-FFF2-40B4-BE49-F238E27FC236}">
                <a16:creationId xmlns:a16="http://schemas.microsoft.com/office/drawing/2014/main" id="{A04CC651-7C87-F348-2982-658D3A272458}"/>
              </a:ext>
            </a:extLst>
          </p:cNvPr>
          <p:cNvSpPr>
            <a:spLocks/>
          </p:cNvSpPr>
          <p:nvPr/>
        </p:nvSpPr>
        <p:spPr bwMode="auto">
          <a:xfrm>
            <a:off x="3492501" y="4125913"/>
            <a:ext cx="254000" cy="254000"/>
          </a:xfrm>
          <a:custGeom>
            <a:avLst/>
            <a:gdLst>
              <a:gd name="T0" fmla="*/ 157 w 160"/>
              <a:gd name="T1" fmla="*/ 76 h 160"/>
              <a:gd name="T2" fmla="*/ 138 w 160"/>
              <a:gd name="T3" fmla="*/ 57 h 160"/>
              <a:gd name="T4" fmla="*/ 144 w 160"/>
              <a:gd name="T5" fmla="*/ 52 h 160"/>
              <a:gd name="T6" fmla="*/ 152 w 160"/>
              <a:gd name="T7" fmla="*/ 33 h 160"/>
              <a:gd name="T8" fmla="*/ 142 w 160"/>
              <a:gd name="T9" fmla="*/ 14 h 160"/>
              <a:gd name="T10" fmla="*/ 110 w 160"/>
              <a:gd name="T11" fmla="*/ 12 h 160"/>
              <a:gd name="T12" fmla="*/ 102 w 160"/>
              <a:gd name="T13" fmla="*/ 22 h 160"/>
              <a:gd name="T14" fmla="*/ 82 w 160"/>
              <a:gd name="T15" fmla="*/ 3 h 160"/>
              <a:gd name="T16" fmla="*/ 69 w 160"/>
              <a:gd name="T17" fmla="*/ 3 h 160"/>
              <a:gd name="T18" fmla="*/ 50 w 160"/>
              <a:gd name="T19" fmla="*/ 22 h 160"/>
              <a:gd name="T20" fmla="*/ 50 w 160"/>
              <a:gd name="T21" fmla="*/ 25 h 160"/>
              <a:gd name="T22" fmla="*/ 51 w 160"/>
              <a:gd name="T23" fmla="*/ 27 h 160"/>
              <a:gd name="T24" fmla="*/ 62 w 160"/>
              <a:gd name="T25" fmla="*/ 35 h 160"/>
              <a:gd name="T26" fmla="*/ 62 w 160"/>
              <a:gd name="T27" fmla="*/ 59 h 160"/>
              <a:gd name="T28" fmla="*/ 48 w 160"/>
              <a:gd name="T29" fmla="*/ 67 h 160"/>
              <a:gd name="T30" fmla="*/ 32 w 160"/>
              <a:gd name="T31" fmla="*/ 60 h 160"/>
              <a:gd name="T32" fmla="*/ 27 w 160"/>
              <a:gd name="T33" fmla="*/ 52 h 160"/>
              <a:gd name="T34" fmla="*/ 26 w 160"/>
              <a:gd name="T35" fmla="*/ 49 h 160"/>
              <a:gd name="T36" fmla="*/ 22 w 160"/>
              <a:gd name="T37" fmla="*/ 51 h 160"/>
              <a:gd name="T38" fmla="*/ 2 w 160"/>
              <a:gd name="T39" fmla="*/ 70 h 160"/>
              <a:gd name="T40" fmla="*/ 0 w 160"/>
              <a:gd name="T41" fmla="*/ 76 h 160"/>
              <a:gd name="T42" fmla="*/ 2 w 160"/>
              <a:gd name="T43" fmla="*/ 83 h 160"/>
              <a:gd name="T44" fmla="*/ 22 w 160"/>
              <a:gd name="T45" fmla="*/ 102 h 160"/>
              <a:gd name="T46" fmla="*/ 13 w 160"/>
              <a:gd name="T47" fmla="*/ 110 h 160"/>
              <a:gd name="T48" fmla="*/ 13 w 160"/>
              <a:gd name="T49" fmla="*/ 142 h 160"/>
              <a:gd name="T50" fmla="*/ 32 w 160"/>
              <a:gd name="T51" fmla="*/ 152 h 160"/>
              <a:gd name="T52" fmla="*/ 51 w 160"/>
              <a:gd name="T53" fmla="*/ 144 h 160"/>
              <a:gd name="T54" fmla="*/ 56 w 160"/>
              <a:gd name="T55" fmla="*/ 137 h 160"/>
              <a:gd name="T56" fmla="*/ 77 w 160"/>
              <a:gd name="T57" fmla="*/ 158 h 160"/>
              <a:gd name="T58" fmla="*/ 83 w 160"/>
              <a:gd name="T59" fmla="*/ 160 h 160"/>
              <a:gd name="T60" fmla="*/ 90 w 160"/>
              <a:gd name="T61" fmla="*/ 158 h 160"/>
              <a:gd name="T62" fmla="*/ 109 w 160"/>
              <a:gd name="T63" fmla="*/ 137 h 160"/>
              <a:gd name="T64" fmla="*/ 110 w 160"/>
              <a:gd name="T65" fmla="*/ 134 h 160"/>
              <a:gd name="T66" fmla="*/ 107 w 160"/>
              <a:gd name="T67" fmla="*/ 132 h 160"/>
              <a:gd name="T68" fmla="*/ 96 w 160"/>
              <a:gd name="T69" fmla="*/ 124 h 160"/>
              <a:gd name="T70" fmla="*/ 98 w 160"/>
              <a:gd name="T71" fmla="*/ 100 h 160"/>
              <a:gd name="T72" fmla="*/ 112 w 160"/>
              <a:gd name="T73" fmla="*/ 94 h 160"/>
              <a:gd name="T74" fmla="*/ 126 w 160"/>
              <a:gd name="T75" fmla="*/ 99 h 160"/>
              <a:gd name="T76" fmla="*/ 131 w 160"/>
              <a:gd name="T77" fmla="*/ 108 h 160"/>
              <a:gd name="T78" fmla="*/ 134 w 160"/>
              <a:gd name="T79" fmla="*/ 110 h 160"/>
              <a:gd name="T80" fmla="*/ 138 w 160"/>
              <a:gd name="T81" fmla="*/ 110 h 160"/>
              <a:gd name="T82" fmla="*/ 157 w 160"/>
              <a:gd name="T83" fmla="*/ 89 h 160"/>
              <a:gd name="T84" fmla="*/ 160 w 160"/>
              <a:gd name="T85" fmla="*/ 83 h 160"/>
              <a:gd name="T86" fmla="*/ 157 w 160"/>
              <a:gd name="T87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60">
                <a:moveTo>
                  <a:pt x="157" y="76"/>
                </a:moveTo>
                <a:cubicBezTo>
                  <a:pt x="138" y="57"/>
                  <a:pt x="138" y="57"/>
                  <a:pt x="138" y="57"/>
                </a:cubicBezTo>
                <a:cubicBezTo>
                  <a:pt x="139" y="56"/>
                  <a:pt x="142" y="54"/>
                  <a:pt x="144" y="52"/>
                </a:cubicBezTo>
                <a:cubicBezTo>
                  <a:pt x="149" y="48"/>
                  <a:pt x="152" y="40"/>
                  <a:pt x="152" y="33"/>
                </a:cubicBezTo>
                <a:cubicBezTo>
                  <a:pt x="150" y="25"/>
                  <a:pt x="147" y="19"/>
                  <a:pt x="142" y="14"/>
                </a:cubicBezTo>
                <a:cubicBezTo>
                  <a:pt x="133" y="6"/>
                  <a:pt x="120" y="6"/>
                  <a:pt x="110" y="12"/>
                </a:cubicBezTo>
                <a:cubicBezTo>
                  <a:pt x="107" y="16"/>
                  <a:pt x="104" y="19"/>
                  <a:pt x="102" y="22"/>
                </a:cubicBezTo>
                <a:cubicBezTo>
                  <a:pt x="82" y="3"/>
                  <a:pt x="82" y="3"/>
                  <a:pt x="82" y="3"/>
                </a:cubicBezTo>
                <a:cubicBezTo>
                  <a:pt x="78" y="0"/>
                  <a:pt x="74" y="0"/>
                  <a:pt x="69" y="3"/>
                </a:cubicBezTo>
                <a:cubicBezTo>
                  <a:pt x="50" y="22"/>
                  <a:pt x="50" y="22"/>
                  <a:pt x="50" y="22"/>
                </a:cubicBezTo>
                <a:cubicBezTo>
                  <a:pt x="50" y="24"/>
                  <a:pt x="48" y="24"/>
                  <a:pt x="50" y="25"/>
                </a:cubicBezTo>
                <a:cubicBezTo>
                  <a:pt x="50" y="27"/>
                  <a:pt x="50" y="27"/>
                  <a:pt x="51" y="27"/>
                </a:cubicBezTo>
                <a:cubicBezTo>
                  <a:pt x="56" y="28"/>
                  <a:pt x="59" y="32"/>
                  <a:pt x="62" y="35"/>
                </a:cubicBezTo>
                <a:cubicBezTo>
                  <a:pt x="67" y="43"/>
                  <a:pt x="67" y="52"/>
                  <a:pt x="62" y="59"/>
                </a:cubicBezTo>
                <a:cubicBezTo>
                  <a:pt x="58" y="64"/>
                  <a:pt x="53" y="67"/>
                  <a:pt x="48" y="67"/>
                </a:cubicBezTo>
                <a:cubicBezTo>
                  <a:pt x="42" y="67"/>
                  <a:pt x="37" y="65"/>
                  <a:pt x="32" y="60"/>
                </a:cubicBezTo>
                <a:cubicBezTo>
                  <a:pt x="30" y="59"/>
                  <a:pt x="27" y="56"/>
                  <a:pt x="27" y="52"/>
                </a:cubicBezTo>
                <a:cubicBezTo>
                  <a:pt x="27" y="51"/>
                  <a:pt x="26" y="49"/>
                  <a:pt x="26" y="49"/>
                </a:cubicBezTo>
                <a:cubicBezTo>
                  <a:pt x="24" y="49"/>
                  <a:pt x="22" y="49"/>
                  <a:pt x="22" y="51"/>
                </a:cubicBezTo>
                <a:cubicBezTo>
                  <a:pt x="2" y="70"/>
                  <a:pt x="2" y="70"/>
                  <a:pt x="2" y="70"/>
                </a:cubicBezTo>
                <a:cubicBezTo>
                  <a:pt x="0" y="72"/>
                  <a:pt x="0" y="73"/>
                  <a:pt x="0" y="76"/>
                </a:cubicBezTo>
                <a:cubicBezTo>
                  <a:pt x="0" y="78"/>
                  <a:pt x="0" y="81"/>
                  <a:pt x="2" y="83"/>
                </a:cubicBezTo>
                <a:cubicBezTo>
                  <a:pt x="22" y="102"/>
                  <a:pt x="22" y="102"/>
                  <a:pt x="22" y="102"/>
                </a:cubicBezTo>
                <a:cubicBezTo>
                  <a:pt x="18" y="104"/>
                  <a:pt x="14" y="107"/>
                  <a:pt x="13" y="110"/>
                </a:cubicBezTo>
                <a:cubicBezTo>
                  <a:pt x="5" y="120"/>
                  <a:pt x="6" y="132"/>
                  <a:pt x="13" y="142"/>
                </a:cubicBezTo>
                <a:cubicBezTo>
                  <a:pt x="18" y="148"/>
                  <a:pt x="24" y="152"/>
                  <a:pt x="32" y="152"/>
                </a:cubicBezTo>
                <a:cubicBezTo>
                  <a:pt x="40" y="152"/>
                  <a:pt x="46" y="150"/>
                  <a:pt x="51" y="144"/>
                </a:cubicBezTo>
                <a:cubicBezTo>
                  <a:pt x="54" y="142"/>
                  <a:pt x="56" y="140"/>
                  <a:pt x="56" y="137"/>
                </a:cubicBezTo>
                <a:cubicBezTo>
                  <a:pt x="77" y="158"/>
                  <a:pt x="77" y="158"/>
                  <a:pt x="77" y="158"/>
                </a:cubicBezTo>
                <a:cubicBezTo>
                  <a:pt x="78" y="160"/>
                  <a:pt x="80" y="160"/>
                  <a:pt x="83" y="160"/>
                </a:cubicBezTo>
                <a:cubicBezTo>
                  <a:pt x="85" y="160"/>
                  <a:pt x="88" y="160"/>
                  <a:pt x="90" y="158"/>
                </a:cubicBezTo>
                <a:cubicBezTo>
                  <a:pt x="109" y="137"/>
                  <a:pt x="109" y="137"/>
                  <a:pt x="109" y="137"/>
                </a:cubicBezTo>
                <a:cubicBezTo>
                  <a:pt x="110" y="137"/>
                  <a:pt x="110" y="136"/>
                  <a:pt x="110" y="134"/>
                </a:cubicBezTo>
                <a:cubicBezTo>
                  <a:pt x="109" y="134"/>
                  <a:pt x="109" y="132"/>
                  <a:pt x="107" y="132"/>
                </a:cubicBezTo>
                <a:cubicBezTo>
                  <a:pt x="102" y="131"/>
                  <a:pt x="99" y="128"/>
                  <a:pt x="96" y="124"/>
                </a:cubicBezTo>
                <a:cubicBezTo>
                  <a:pt x="91" y="118"/>
                  <a:pt x="91" y="107"/>
                  <a:pt x="98" y="100"/>
                </a:cubicBezTo>
                <a:cubicBezTo>
                  <a:pt x="101" y="96"/>
                  <a:pt x="106" y="94"/>
                  <a:pt x="112" y="94"/>
                </a:cubicBezTo>
                <a:cubicBezTo>
                  <a:pt x="117" y="92"/>
                  <a:pt x="123" y="96"/>
                  <a:pt x="126" y="99"/>
                </a:cubicBezTo>
                <a:cubicBezTo>
                  <a:pt x="130" y="102"/>
                  <a:pt x="131" y="105"/>
                  <a:pt x="131" y="108"/>
                </a:cubicBezTo>
                <a:cubicBezTo>
                  <a:pt x="131" y="108"/>
                  <a:pt x="133" y="110"/>
                  <a:pt x="134" y="110"/>
                </a:cubicBezTo>
                <a:cubicBezTo>
                  <a:pt x="134" y="110"/>
                  <a:pt x="136" y="110"/>
                  <a:pt x="138" y="110"/>
                </a:cubicBezTo>
                <a:cubicBezTo>
                  <a:pt x="157" y="89"/>
                  <a:pt x="157" y="89"/>
                  <a:pt x="157" y="89"/>
                </a:cubicBezTo>
                <a:cubicBezTo>
                  <a:pt x="158" y="88"/>
                  <a:pt x="160" y="86"/>
                  <a:pt x="160" y="83"/>
                </a:cubicBezTo>
                <a:cubicBezTo>
                  <a:pt x="160" y="81"/>
                  <a:pt x="158" y="78"/>
                  <a:pt x="157" y="7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68">
            <a:extLst>
              <a:ext uri="{FF2B5EF4-FFF2-40B4-BE49-F238E27FC236}">
                <a16:creationId xmlns:a16="http://schemas.microsoft.com/office/drawing/2014/main" id="{EDDD76B5-7F92-A53A-09C5-4B22D2020F28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4691063"/>
            <a:ext cx="254000" cy="225425"/>
          </a:xfrm>
          <a:custGeom>
            <a:avLst/>
            <a:gdLst>
              <a:gd name="T0" fmla="*/ 152 w 160"/>
              <a:gd name="T1" fmla="*/ 33 h 142"/>
              <a:gd name="T2" fmla="*/ 114 w 160"/>
              <a:gd name="T3" fmla="*/ 33 h 142"/>
              <a:gd name="T4" fmla="*/ 142 w 160"/>
              <a:gd name="T5" fmla="*/ 9 h 142"/>
              <a:gd name="T6" fmla="*/ 138 w 160"/>
              <a:gd name="T7" fmla="*/ 6 h 142"/>
              <a:gd name="T8" fmla="*/ 110 w 160"/>
              <a:gd name="T9" fmla="*/ 27 h 142"/>
              <a:gd name="T10" fmla="*/ 114 w 160"/>
              <a:gd name="T11" fmla="*/ 19 h 142"/>
              <a:gd name="T12" fmla="*/ 106 w 160"/>
              <a:gd name="T13" fmla="*/ 3 h 142"/>
              <a:gd name="T14" fmla="*/ 106 w 160"/>
              <a:gd name="T15" fmla="*/ 3 h 142"/>
              <a:gd name="T16" fmla="*/ 90 w 160"/>
              <a:gd name="T17" fmla="*/ 4 h 142"/>
              <a:gd name="T18" fmla="*/ 80 w 160"/>
              <a:gd name="T19" fmla="*/ 20 h 142"/>
              <a:gd name="T20" fmla="*/ 69 w 160"/>
              <a:gd name="T21" fmla="*/ 4 h 142"/>
              <a:gd name="T22" fmla="*/ 54 w 160"/>
              <a:gd name="T23" fmla="*/ 3 h 142"/>
              <a:gd name="T24" fmla="*/ 45 w 160"/>
              <a:gd name="T25" fmla="*/ 19 h 142"/>
              <a:gd name="T26" fmla="*/ 50 w 160"/>
              <a:gd name="T27" fmla="*/ 27 h 142"/>
              <a:gd name="T28" fmla="*/ 21 w 160"/>
              <a:gd name="T29" fmla="*/ 6 h 142"/>
              <a:gd name="T30" fmla="*/ 16 w 160"/>
              <a:gd name="T31" fmla="*/ 9 h 142"/>
              <a:gd name="T32" fmla="*/ 46 w 160"/>
              <a:gd name="T33" fmla="*/ 33 h 142"/>
              <a:gd name="T34" fmla="*/ 8 w 160"/>
              <a:gd name="T35" fmla="*/ 33 h 142"/>
              <a:gd name="T36" fmla="*/ 0 w 160"/>
              <a:gd name="T37" fmla="*/ 41 h 142"/>
              <a:gd name="T38" fmla="*/ 0 w 160"/>
              <a:gd name="T39" fmla="*/ 71 h 142"/>
              <a:gd name="T40" fmla="*/ 13 w 160"/>
              <a:gd name="T41" fmla="*/ 71 h 142"/>
              <a:gd name="T42" fmla="*/ 77 w 160"/>
              <a:gd name="T43" fmla="*/ 71 h 142"/>
              <a:gd name="T44" fmla="*/ 77 w 160"/>
              <a:gd name="T45" fmla="*/ 39 h 142"/>
              <a:gd name="T46" fmla="*/ 80 w 160"/>
              <a:gd name="T47" fmla="*/ 39 h 142"/>
              <a:gd name="T48" fmla="*/ 83 w 160"/>
              <a:gd name="T49" fmla="*/ 39 h 142"/>
              <a:gd name="T50" fmla="*/ 83 w 160"/>
              <a:gd name="T51" fmla="*/ 71 h 142"/>
              <a:gd name="T52" fmla="*/ 147 w 160"/>
              <a:gd name="T53" fmla="*/ 71 h 142"/>
              <a:gd name="T54" fmla="*/ 160 w 160"/>
              <a:gd name="T55" fmla="*/ 71 h 142"/>
              <a:gd name="T56" fmla="*/ 160 w 160"/>
              <a:gd name="T57" fmla="*/ 41 h 142"/>
              <a:gd name="T58" fmla="*/ 152 w 160"/>
              <a:gd name="T59" fmla="*/ 33 h 142"/>
              <a:gd name="T60" fmla="*/ 94 w 160"/>
              <a:gd name="T61" fmla="*/ 9 h 142"/>
              <a:gd name="T62" fmla="*/ 99 w 160"/>
              <a:gd name="T63" fmla="*/ 8 h 142"/>
              <a:gd name="T64" fmla="*/ 102 w 160"/>
              <a:gd name="T65" fmla="*/ 9 h 142"/>
              <a:gd name="T66" fmla="*/ 107 w 160"/>
              <a:gd name="T67" fmla="*/ 17 h 142"/>
              <a:gd name="T68" fmla="*/ 83 w 160"/>
              <a:gd name="T69" fmla="*/ 33 h 142"/>
              <a:gd name="T70" fmla="*/ 94 w 160"/>
              <a:gd name="T71" fmla="*/ 9 h 142"/>
              <a:gd name="T72" fmla="*/ 56 w 160"/>
              <a:gd name="T73" fmla="*/ 9 h 142"/>
              <a:gd name="T74" fmla="*/ 59 w 160"/>
              <a:gd name="T75" fmla="*/ 8 h 142"/>
              <a:gd name="T76" fmla="*/ 66 w 160"/>
              <a:gd name="T77" fmla="*/ 9 h 142"/>
              <a:gd name="T78" fmla="*/ 75 w 160"/>
              <a:gd name="T79" fmla="*/ 33 h 142"/>
              <a:gd name="T80" fmla="*/ 51 w 160"/>
              <a:gd name="T81" fmla="*/ 17 h 142"/>
              <a:gd name="T82" fmla="*/ 56 w 160"/>
              <a:gd name="T83" fmla="*/ 9 h 142"/>
              <a:gd name="T84" fmla="*/ 13 w 160"/>
              <a:gd name="T85" fmla="*/ 134 h 142"/>
              <a:gd name="T86" fmla="*/ 21 w 160"/>
              <a:gd name="T87" fmla="*/ 142 h 142"/>
              <a:gd name="T88" fmla="*/ 77 w 160"/>
              <a:gd name="T89" fmla="*/ 142 h 142"/>
              <a:gd name="T90" fmla="*/ 77 w 160"/>
              <a:gd name="T91" fmla="*/ 78 h 142"/>
              <a:gd name="T92" fmla="*/ 13 w 160"/>
              <a:gd name="T93" fmla="*/ 78 h 142"/>
              <a:gd name="T94" fmla="*/ 13 w 160"/>
              <a:gd name="T95" fmla="*/ 134 h 142"/>
              <a:gd name="T96" fmla="*/ 13 w 160"/>
              <a:gd name="T97" fmla="*/ 134 h 142"/>
              <a:gd name="T98" fmla="*/ 83 w 160"/>
              <a:gd name="T99" fmla="*/ 142 h 142"/>
              <a:gd name="T100" fmla="*/ 139 w 160"/>
              <a:gd name="T101" fmla="*/ 142 h 142"/>
              <a:gd name="T102" fmla="*/ 147 w 160"/>
              <a:gd name="T103" fmla="*/ 134 h 142"/>
              <a:gd name="T104" fmla="*/ 147 w 160"/>
              <a:gd name="T105" fmla="*/ 78 h 142"/>
              <a:gd name="T106" fmla="*/ 83 w 160"/>
              <a:gd name="T107" fmla="*/ 78 h 142"/>
              <a:gd name="T108" fmla="*/ 83 w 160"/>
              <a:gd name="T109" fmla="*/ 142 h 142"/>
              <a:gd name="T110" fmla="*/ 83 w 160"/>
              <a:gd name="T111" fmla="*/ 142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42">
                <a:moveTo>
                  <a:pt x="152" y="33"/>
                </a:moveTo>
                <a:cubicBezTo>
                  <a:pt x="114" y="33"/>
                  <a:pt x="114" y="33"/>
                  <a:pt x="114" y="33"/>
                </a:cubicBezTo>
                <a:cubicBezTo>
                  <a:pt x="123" y="28"/>
                  <a:pt x="133" y="22"/>
                  <a:pt x="142" y="9"/>
                </a:cubicBezTo>
                <a:cubicBezTo>
                  <a:pt x="138" y="6"/>
                  <a:pt x="138" y="6"/>
                  <a:pt x="138" y="6"/>
                </a:cubicBezTo>
                <a:cubicBezTo>
                  <a:pt x="130" y="17"/>
                  <a:pt x="118" y="23"/>
                  <a:pt x="110" y="27"/>
                </a:cubicBezTo>
                <a:cubicBezTo>
                  <a:pt x="112" y="25"/>
                  <a:pt x="114" y="22"/>
                  <a:pt x="114" y="19"/>
                </a:cubicBezTo>
                <a:cubicBezTo>
                  <a:pt x="115" y="12"/>
                  <a:pt x="112" y="6"/>
                  <a:pt x="106" y="3"/>
                </a:cubicBezTo>
                <a:cubicBezTo>
                  <a:pt x="106" y="3"/>
                  <a:pt x="106" y="3"/>
                  <a:pt x="106" y="3"/>
                </a:cubicBezTo>
                <a:cubicBezTo>
                  <a:pt x="99" y="0"/>
                  <a:pt x="94" y="1"/>
                  <a:pt x="90" y="4"/>
                </a:cubicBezTo>
                <a:cubicBezTo>
                  <a:pt x="85" y="8"/>
                  <a:pt x="82" y="12"/>
                  <a:pt x="80" y="20"/>
                </a:cubicBezTo>
                <a:cubicBezTo>
                  <a:pt x="77" y="12"/>
                  <a:pt x="74" y="8"/>
                  <a:pt x="69" y="4"/>
                </a:cubicBezTo>
                <a:cubicBezTo>
                  <a:pt x="64" y="1"/>
                  <a:pt x="59" y="0"/>
                  <a:pt x="54" y="3"/>
                </a:cubicBezTo>
                <a:cubicBezTo>
                  <a:pt x="46" y="6"/>
                  <a:pt x="43" y="12"/>
                  <a:pt x="45" y="19"/>
                </a:cubicBezTo>
                <a:cubicBezTo>
                  <a:pt x="45" y="22"/>
                  <a:pt x="46" y="25"/>
                  <a:pt x="50" y="27"/>
                </a:cubicBezTo>
                <a:cubicBezTo>
                  <a:pt x="40" y="23"/>
                  <a:pt x="30" y="17"/>
                  <a:pt x="21" y="6"/>
                </a:cubicBezTo>
                <a:cubicBezTo>
                  <a:pt x="16" y="9"/>
                  <a:pt x="16" y="9"/>
                  <a:pt x="16" y="9"/>
                </a:cubicBezTo>
                <a:cubicBezTo>
                  <a:pt x="26" y="22"/>
                  <a:pt x="37" y="28"/>
                  <a:pt x="46" y="33"/>
                </a:cubicBezTo>
                <a:cubicBezTo>
                  <a:pt x="8" y="33"/>
                  <a:pt x="8" y="33"/>
                  <a:pt x="8" y="33"/>
                </a:cubicBezTo>
                <a:cubicBezTo>
                  <a:pt x="3" y="33"/>
                  <a:pt x="0" y="36"/>
                  <a:pt x="0" y="41"/>
                </a:cubicBezTo>
                <a:cubicBezTo>
                  <a:pt x="0" y="71"/>
                  <a:pt x="0" y="71"/>
                  <a:pt x="0" y="71"/>
                </a:cubicBezTo>
                <a:cubicBezTo>
                  <a:pt x="13" y="71"/>
                  <a:pt x="13" y="71"/>
                  <a:pt x="13" y="71"/>
                </a:cubicBezTo>
                <a:cubicBezTo>
                  <a:pt x="77" y="71"/>
                  <a:pt x="77" y="71"/>
                  <a:pt x="77" y="71"/>
                </a:cubicBezTo>
                <a:cubicBezTo>
                  <a:pt x="77" y="39"/>
                  <a:pt x="77" y="39"/>
                  <a:pt x="77" y="39"/>
                </a:cubicBezTo>
                <a:cubicBezTo>
                  <a:pt x="80" y="39"/>
                  <a:pt x="80" y="39"/>
                  <a:pt x="80" y="39"/>
                </a:cubicBezTo>
                <a:cubicBezTo>
                  <a:pt x="83" y="39"/>
                  <a:pt x="83" y="39"/>
                  <a:pt x="83" y="39"/>
                </a:cubicBezTo>
                <a:cubicBezTo>
                  <a:pt x="83" y="71"/>
                  <a:pt x="83" y="71"/>
                  <a:pt x="83" y="71"/>
                </a:cubicBezTo>
                <a:cubicBezTo>
                  <a:pt x="147" y="71"/>
                  <a:pt x="147" y="71"/>
                  <a:pt x="147" y="71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160" y="41"/>
                  <a:pt x="160" y="41"/>
                  <a:pt x="160" y="41"/>
                </a:cubicBezTo>
                <a:cubicBezTo>
                  <a:pt x="160" y="36"/>
                  <a:pt x="155" y="33"/>
                  <a:pt x="152" y="33"/>
                </a:cubicBezTo>
                <a:moveTo>
                  <a:pt x="94" y="9"/>
                </a:moveTo>
                <a:cubicBezTo>
                  <a:pt x="96" y="8"/>
                  <a:pt x="98" y="8"/>
                  <a:pt x="99" y="8"/>
                </a:cubicBezTo>
                <a:cubicBezTo>
                  <a:pt x="101" y="8"/>
                  <a:pt x="101" y="8"/>
                  <a:pt x="102" y="9"/>
                </a:cubicBezTo>
                <a:cubicBezTo>
                  <a:pt x="107" y="11"/>
                  <a:pt x="109" y="14"/>
                  <a:pt x="107" y="17"/>
                </a:cubicBezTo>
                <a:cubicBezTo>
                  <a:pt x="107" y="25"/>
                  <a:pt x="98" y="31"/>
                  <a:pt x="83" y="33"/>
                </a:cubicBezTo>
                <a:cubicBezTo>
                  <a:pt x="83" y="23"/>
                  <a:pt x="88" y="12"/>
                  <a:pt x="94" y="9"/>
                </a:cubicBezTo>
                <a:moveTo>
                  <a:pt x="56" y="9"/>
                </a:moveTo>
                <a:cubicBezTo>
                  <a:pt x="58" y="8"/>
                  <a:pt x="59" y="8"/>
                  <a:pt x="59" y="8"/>
                </a:cubicBezTo>
                <a:cubicBezTo>
                  <a:pt x="62" y="8"/>
                  <a:pt x="64" y="8"/>
                  <a:pt x="66" y="9"/>
                </a:cubicBezTo>
                <a:cubicBezTo>
                  <a:pt x="70" y="12"/>
                  <a:pt x="75" y="23"/>
                  <a:pt x="75" y="33"/>
                </a:cubicBezTo>
                <a:cubicBezTo>
                  <a:pt x="61" y="31"/>
                  <a:pt x="53" y="25"/>
                  <a:pt x="51" y="17"/>
                </a:cubicBezTo>
                <a:cubicBezTo>
                  <a:pt x="50" y="14"/>
                  <a:pt x="51" y="11"/>
                  <a:pt x="56" y="9"/>
                </a:cubicBezTo>
                <a:moveTo>
                  <a:pt x="13" y="134"/>
                </a:moveTo>
                <a:cubicBezTo>
                  <a:pt x="13" y="139"/>
                  <a:pt x="16" y="142"/>
                  <a:pt x="21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78"/>
                  <a:pt x="77" y="78"/>
                  <a:pt x="77" y="78"/>
                </a:cubicBezTo>
                <a:cubicBezTo>
                  <a:pt x="13" y="78"/>
                  <a:pt x="13" y="78"/>
                  <a:pt x="13" y="78"/>
                </a:cubicBezTo>
                <a:cubicBezTo>
                  <a:pt x="13" y="134"/>
                  <a:pt x="13" y="134"/>
                  <a:pt x="13" y="134"/>
                </a:cubicBezTo>
                <a:cubicBezTo>
                  <a:pt x="13" y="134"/>
                  <a:pt x="13" y="134"/>
                  <a:pt x="13" y="134"/>
                </a:cubicBezTo>
                <a:close/>
                <a:moveTo>
                  <a:pt x="83" y="142"/>
                </a:moveTo>
                <a:cubicBezTo>
                  <a:pt x="139" y="142"/>
                  <a:pt x="139" y="142"/>
                  <a:pt x="139" y="142"/>
                </a:cubicBezTo>
                <a:cubicBezTo>
                  <a:pt x="142" y="142"/>
                  <a:pt x="147" y="139"/>
                  <a:pt x="147" y="134"/>
                </a:cubicBezTo>
                <a:cubicBezTo>
                  <a:pt x="147" y="78"/>
                  <a:pt x="147" y="78"/>
                  <a:pt x="147" y="78"/>
                </a:cubicBezTo>
                <a:cubicBezTo>
                  <a:pt x="83" y="78"/>
                  <a:pt x="83" y="78"/>
                  <a:pt x="83" y="78"/>
                </a:cubicBezTo>
                <a:cubicBezTo>
                  <a:pt x="83" y="142"/>
                  <a:pt x="83" y="142"/>
                  <a:pt x="83" y="142"/>
                </a:cubicBezTo>
                <a:cubicBezTo>
                  <a:pt x="83" y="142"/>
                  <a:pt x="83" y="142"/>
                  <a:pt x="83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69">
            <a:extLst>
              <a:ext uri="{FF2B5EF4-FFF2-40B4-BE49-F238E27FC236}">
                <a16:creationId xmlns:a16="http://schemas.microsoft.com/office/drawing/2014/main" id="{678BEAF4-037F-720B-1560-9E614BC5CC7F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4699000"/>
            <a:ext cx="254000" cy="211138"/>
          </a:xfrm>
          <a:custGeom>
            <a:avLst/>
            <a:gdLst>
              <a:gd name="T0" fmla="*/ 152 w 160"/>
              <a:gd name="T1" fmla="*/ 0 h 133"/>
              <a:gd name="T2" fmla="*/ 8 w 160"/>
              <a:gd name="T3" fmla="*/ 0 h 133"/>
              <a:gd name="T4" fmla="*/ 0 w 160"/>
              <a:gd name="T5" fmla="*/ 7 h 133"/>
              <a:gd name="T6" fmla="*/ 0 w 160"/>
              <a:gd name="T7" fmla="*/ 125 h 133"/>
              <a:gd name="T8" fmla="*/ 8 w 160"/>
              <a:gd name="T9" fmla="*/ 133 h 133"/>
              <a:gd name="T10" fmla="*/ 152 w 160"/>
              <a:gd name="T11" fmla="*/ 133 h 133"/>
              <a:gd name="T12" fmla="*/ 160 w 160"/>
              <a:gd name="T13" fmla="*/ 125 h 133"/>
              <a:gd name="T14" fmla="*/ 160 w 160"/>
              <a:gd name="T15" fmla="*/ 7 h 133"/>
              <a:gd name="T16" fmla="*/ 152 w 160"/>
              <a:gd name="T17" fmla="*/ 0 h 133"/>
              <a:gd name="T18" fmla="*/ 48 w 160"/>
              <a:gd name="T19" fmla="*/ 25 h 133"/>
              <a:gd name="T20" fmla="*/ 64 w 160"/>
              <a:gd name="T21" fmla="*/ 41 h 133"/>
              <a:gd name="T22" fmla="*/ 48 w 160"/>
              <a:gd name="T23" fmla="*/ 57 h 133"/>
              <a:gd name="T24" fmla="*/ 32 w 160"/>
              <a:gd name="T25" fmla="*/ 41 h 133"/>
              <a:gd name="T26" fmla="*/ 48 w 160"/>
              <a:gd name="T27" fmla="*/ 25 h 133"/>
              <a:gd name="T28" fmla="*/ 26 w 160"/>
              <a:gd name="T29" fmla="*/ 101 h 133"/>
              <a:gd name="T30" fmla="*/ 45 w 160"/>
              <a:gd name="T31" fmla="*/ 68 h 133"/>
              <a:gd name="T32" fmla="*/ 76 w 160"/>
              <a:gd name="T33" fmla="*/ 73 h 133"/>
              <a:gd name="T34" fmla="*/ 135 w 160"/>
              <a:gd name="T35" fmla="*/ 101 h 133"/>
              <a:gd name="T36" fmla="*/ 26 w 160"/>
              <a:gd name="T37" fmla="*/ 101 h 133"/>
              <a:gd name="T38" fmla="*/ 26 w 160"/>
              <a:gd name="T39" fmla="*/ 101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0" h="133">
                <a:moveTo>
                  <a:pt x="152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3"/>
                  <a:pt x="0" y="7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30"/>
                  <a:pt x="4" y="133"/>
                  <a:pt x="8" y="133"/>
                </a:cubicBezTo>
                <a:cubicBezTo>
                  <a:pt x="152" y="133"/>
                  <a:pt x="152" y="133"/>
                  <a:pt x="152" y="133"/>
                </a:cubicBezTo>
                <a:cubicBezTo>
                  <a:pt x="156" y="133"/>
                  <a:pt x="160" y="130"/>
                  <a:pt x="160" y="125"/>
                </a:cubicBezTo>
                <a:cubicBezTo>
                  <a:pt x="160" y="7"/>
                  <a:pt x="160" y="7"/>
                  <a:pt x="160" y="7"/>
                </a:cubicBezTo>
                <a:cubicBezTo>
                  <a:pt x="160" y="3"/>
                  <a:pt x="156" y="0"/>
                  <a:pt x="152" y="0"/>
                </a:cubicBezTo>
                <a:moveTo>
                  <a:pt x="48" y="25"/>
                </a:moveTo>
                <a:cubicBezTo>
                  <a:pt x="56" y="25"/>
                  <a:pt x="64" y="31"/>
                  <a:pt x="64" y="41"/>
                </a:cubicBezTo>
                <a:cubicBezTo>
                  <a:pt x="64" y="50"/>
                  <a:pt x="56" y="57"/>
                  <a:pt x="48" y="57"/>
                </a:cubicBezTo>
                <a:cubicBezTo>
                  <a:pt x="39" y="57"/>
                  <a:pt x="32" y="50"/>
                  <a:pt x="32" y="41"/>
                </a:cubicBezTo>
                <a:cubicBezTo>
                  <a:pt x="32" y="31"/>
                  <a:pt x="39" y="25"/>
                  <a:pt x="48" y="25"/>
                </a:cubicBezTo>
                <a:moveTo>
                  <a:pt x="26" y="101"/>
                </a:moveTo>
                <a:cubicBezTo>
                  <a:pt x="26" y="101"/>
                  <a:pt x="31" y="68"/>
                  <a:pt x="45" y="68"/>
                </a:cubicBezTo>
                <a:cubicBezTo>
                  <a:pt x="60" y="68"/>
                  <a:pt x="63" y="92"/>
                  <a:pt x="76" y="73"/>
                </a:cubicBezTo>
                <a:cubicBezTo>
                  <a:pt x="92" y="52"/>
                  <a:pt x="101" y="25"/>
                  <a:pt x="135" y="101"/>
                </a:cubicBezTo>
                <a:cubicBezTo>
                  <a:pt x="26" y="101"/>
                  <a:pt x="26" y="101"/>
                  <a:pt x="26" y="101"/>
                </a:cubicBezTo>
                <a:cubicBezTo>
                  <a:pt x="26" y="101"/>
                  <a:pt x="26" y="101"/>
                  <a:pt x="26" y="10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0">
            <a:extLst>
              <a:ext uri="{FF2B5EF4-FFF2-40B4-BE49-F238E27FC236}">
                <a16:creationId xmlns:a16="http://schemas.microsoft.com/office/drawing/2014/main" id="{F24AFAC4-04D3-E6A5-7BE2-39A0831625DB}"/>
              </a:ext>
            </a:extLst>
          </p:cNvPr>
          <p:cNvSpPr>
            <a:spLocks/>
          </p:cNvSpPr>
          <p:nvPr/>
        </p:nvSpPr>
        <p:spPr bwMode="auto">
          <a:xfrm>
            <a:off x="6780213" y="3575050"/>
            <a:ext cx="269875" cy="269875"/>
          </a:xfrm>
          <a:custGeom>
            <a:avLst/>
            <a:gdLst>
              <a:gd name="T0" fmla="*/ 170 w 170"/>
              <a:gd name="T1" fmla="*/ 100 h 170"/>
              <a:gd name="T2" fmla="*/ 167 w 170"/>
              <a:gd name="T3" fmla="*/ 100 h 170"/>
              <a:gd name="T4" fmla="*/ 72 w 170"/>
              <a:gd name="T5" fmla="*/ 77 h 170"/>
              <a:gd name="T6" fmla="*/ 72 w 170"/>
              <a:gd name="T7" fmla="*/ 5 h 170"/>
              <a:gd name="T8" fmla="*/ 71 w 170"/>
              <a:gd name="T9" fmla="*/ 0 h 170"/>
              <a:gd name="T10" fmla="*/ 68 w 170"/>
              <a:gd name="T11" fmla="*/ 0 h 170"/>
              <a:gd name="T12" fmla="*/ 15 w 170"/>
              <a:gd name="T13" fmla="*/ 103 h 170"/>
              <a:gd name="T14" fmla="*/ 117 w 170"/>
              <a:gd name="T15" fmla="*/ 156 h 170"/>
              <a:gd name="T16" fmla="*/ 170 w 170"/>
              <a:gd name="T17" fmla="*/ 103 h 170"/>
              <a:gd name="T18" fmla="*/ 170 w 170"/>
              <a:gd name="T19" fmla="*/ 10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70" h="170">
                <a:moveTo>
                  <a:pt x="170" y="100"/>
                </a:moveTo>
                <a:cubicBezTo>
                  <a:pt x="169" y="98"/>
                  <a:pt x="167" y="98"/>
                  <a:pt x="167" y="100"/>
                </a:cubicBezTo>
                <a:cubicBezTo>
                  <a:pt x="133" y="119"/>
                  <a:pt x="92" y="109"/>
                  <a:pt x="72" y="77"/>
                </a:cubicBezTo>
                <a:cubicBezTo>
                  <a:pt x="58" y="55"/>
                  <a:pt x="58" y="28"/>
                  <a:pt x="72" y="5"/>
                </a:cubicBezTo>
                <a:cubicBezTo>
                  <a:pt x="72" y="3"/>
                  <a:pt x="72" y="2"/>
                  <a:pt x="71" y="0"/>
                </a:cubicBezTo>
                <a:cubicBezTo>
                  <a:pt x="71" y="0"/>
                  <a:pt x="69" y="0"/>
                  <a:pt x="68" y="0"/>
                </a:cubicBezTo>
                <a:cubicBezTo>
                  <a:pt x="24" y="13"/>
                  <a:pt x="0" y="60"/>
                  <a:pt x="15" y="103"/>
                </a:cubicBezTo>
                <a:cubicBezTo>
                  <a:pt x="27" y="146"/>
                  <a:pt x="74" y="170"/>
                  <a:pt x="117" y="156"/>
                </a:cubicBezTo>
                <a:cubicBezTo>
                  <a:pt x="143" y="148"/>
                  <a:pt x="162" y="129"/>
                  <a:pt x="170" y="103"/>
                </a:cubicBezTo>
                <a:cubicBezTo>
                  <a:pt x="170" y="101"/>
                  <a:pt x="170" y="100"/>
                  <a:pt x="170" y="10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1">
            <a:extLst>
              <a:ext uri="{FF2B5EF4-FFF2-40B4-BE49-F238E27FC236}">
                <a16:creationId xmlns:a16="http://schemas.microsoft.com/office/drawing/2014/main" id="{3F8B5EE1-B608-EE51-FB4C-23EE082138B5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1968500"/>
            <a:ext cx="254000" cy="152400"/>
          </a:xfrm>
          <a:custGeom>
            <a:avLst/>
            <a:gdLst>
              <a:gd name="T0" fmla="*/ 112 w 160"/>
              <a:gd name="T1" fmla="*/ 0 h 96"/>
              <a:gd name="T2" fmla="*/ 48 w 160"/>
              <a:gd name="T3" fmla="*/ 0 h 96"/>
              <a:gd name="T4" fmla="*/ 0 w 160"/>
              <a:gd name="T5" fmla="*/ 48 h 96"/>
              <a:gd name="T6" fmla="*/ 48 w 160"/>
              <a:gd name="T7" fmla="*/ 96 h 96"/>
              <a:gd name="T8" fmla="*/ 112 w 160"/>
              <a:gd name="T9" fmla="*/ 96 h 96"/>
              <a:gd name="T10" fmla="*/ 160 w 160"/>
              <a:gd name="T11" fmla="*/ 48 h 96"/>
              <a:gd name="T12" fmla="*/ 112 w 160"/>
              <a:gd name="T13" fmla="*/ 0 h 96"/>
              <a:gd name="T14" fmla="*/ 48 w 160"/>
              <a:gd name="T15" fmla="*/ 25 h 96"/>
              <a:gd name="T16" fmla="*/ 71 w 160"/>
              <a:gd name="T17" fmla="*/ 48 h 96"/>
              <a:gd name="T18" fmla="*/ 48 w 160"/>
              <a:gd name="T19" fmla="*/ 70 h 96"/>
              <a:gd name="T20" fmla="*/ 26 w 160"/>
              <a:gd name="T21" fmla="*/ 48 h 96"/>
              <a:gd name="T22" fmla="*/ 48 w 160"/>
              <a:gd name="T23" fmla="*/ 25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60" h="96">
                <a:moveTo>
                  <a:pt x="112" y="0"/>
                </a:moveTo>
                <a:cubicBezTo>
                  <a:pt x="48" y="0"/>
                  <a:pt x="48" y="0"/>
                  <a:pt x="48" y="0"/>
                </a:cubicBezTo>
                <a:cubicBezTo>
                  <a:pt x="23" y="0"/>
                  <a:pt x="0" y="20"/>
                  <a:pt x="0" y="48"/>
                </a:cubicBezTo>
                <a:cubicBezTo>
                  <a:pt x="0" y="73"/>
                  <a:pt x="23" y="96"/>
                  <a:pt x="48" y="96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40" y="96"/>
                  <a:pt x="160" y="73"/>
                  <a:pt x="160" y="48"/>
                </a:cubicBezTo>
                <a:cubicBezTo>
                  <a:pt x="160" y="20"/>
                  <a:pt x="140" y="0"/>
                  <a:pt x="112" y="0"/>
                </a:cubicBezTo>
                <a:moveTo>
                  <a:pt x="48" y="25"/>
                </a:moveTo>
                <a:cubicBezTo>
                  <a:pt x="61" y="25"/>
                  <a:pt x="71" y="35"/>
                  <a:pt x="71" y="48"/>
                </a:cubicBezTo>
                <a:cubicBezTo>
                  <a:pt x="71" y="59"/>
                  <a:pt x="61" y="70"/>
                  <a:pt x="48" y="70"/>
                </a:cubicBezTo>
                <a:cubicBezTo>
                  <a:pt x="37" y="70"/>
                  <a:pt x="26" y="59"/>
                  <a:pt x="26" y="48"/>
                </a:cubicBezTo>
                <a:cubicBezTo>
                  <a:pt x="26" y="35"/>
                  <a:pt x="37" y="25"/>
                  <a:pt x="48" y="2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2">
            <a:extLst>
              <a:ext uri="{FF2B5EF4-FFF2-40B4-BE49-F238E27FC236}">
                <a16:creationId xmlns:a16="http://schemas.microsoft.com/office/drawing/2014/main" id="{84E7F214-80CF-E09A-5FF0-AAE0DE383E30}"/>
              </a:ext>
            </a:extLst>
          </p:cNvPr>
          <p:cNvSpPr>
            <a:spLocks noEditPoints="1"/>
          </p:cNvSpPr>
          <p:nvPr/>
        </p:nvSpPr>
        <p:spPr bwMode="auto">
          <a:xfrm>
            <a:off x="6807201" y="1373188"/>
            <a:ext cx="233363" cy="254000"/>
          </a:xfrm>
          <a:custGeom>
            <a:avLst/>
            <a:gdLst>
              <a:gd name="T0" fmla="*/ 45 w 147"/>
              <a:gd name="T1" fmla="*/ 54 h 160"/>
              <a:gd name="T2" fmla="*/ 22 w 147"/>
              <a:gd name="T3" fmla="*/ 77 h 160"/>
              <a:gd name="T4" fmla="*/ 0 w 147"/>
              <a:gd name="T5" fmla="*/ 54 h 160"/>
              <a:gd name="T6" fmla="*/ 22 w 147"/>
              <a:gd name="T7" fmla="*/ 32 h 160"/>
              <a:gd name="T8" fmla="*/ 45 w 147"/>
              <a:gd name="T9" fmla="*/ 54 h 160"/>
              <a:gd name="T10" fmla="*/ 22 w 147"/>
              <a:gd name="T11" fmla="*/ 89 h 160"/>
              <a:gd name="T12" fmla="*/ 0 w 147"/>
              <a:gd name="T13" fmla="*/ 112 h 160"/>
              <a:gd name="T14" fmla="*/ 22 w 147"/>
              <a:gd name="T15" fmla="*/ 134 h 160"/>
              <a:gd name="T16" fmla="*/ 45 w 147"/>
              <a:gd name="T17" fmla="*/ 112 h 160"/>
              <a:gd name="T18" fmla="*/ 22 w 147"/>
              <a:gd name="T19" fmla="*/ 89 h 160"/>
              <a:gd name="T20" fmla="*/ 125 w 147"/>
              <a:gd name="T21" fmla="*/ 77 h 160"/>
              <a:gd name="T22" fmla="*/ 147 w 147"/>
              <a:gd name="T23" fmla="*/ 54 h 160"/>
              <a:gd name="T24" fmla="*/ 125 w 147"/>
              <a:gd name="T25" fmla="*/ 32 h 160"/>
              <a:gd name="T26" fmla="*/ 102 w 147"/>
              <a:gd name="T27" fmla="*/ 54 h 160"/>
              <a:gd name="T28" fmla="*/ 125 w 147"/>
              <a:gd name="T29" fmla="*/ 77 h 160"/>
              <a:gd name="T30" fmla="*/ 125 w 147"/>
              <a:gd name="T31" fmla="*/ 89 h 160"/>
              <a:gd name="T32" fmla="*/ 102 w 147"/>
              <a:gd name="T33" fmla="*/ 112 h 160"/>
              <a:gd name="T34" fmla="*/ 125 w 147"/>
              <a:gd name="T35" fmla="*/ 134 h 160"/>
              <a:gd name="T36" fmla="*/ 147 w 147"/>
              <a:gd name="T37" fmla="*/ 112 h 160"/>
              <a:gd name="T38" fmla="*/ 125 w 147"/>
              <a:gd name="T39" fmla="*/ 89 h 160"/>
              <a:gd name="T40" fmla="*/ 73 w 147"/>
              <a:gd name="T41" fmla="*/ 115 h 160"/>
              <a:gd name="T42" fmla="*/ 51 w 147"/>
              <a:gd name="T43" fmla="*/ 137 h 160"/>
              <a:gd name="T44" fmla="*/ 73 w 147"/>
              <a:gd name="T45" fmla="*/ 160 h 160"/>
              <a:gd name="T46" fmla="*/ 96 w 147"/>
              <a:gd name="T47" fmla="*/ 137 h 160"/>
              <a:gd name="T48" fmla="*/ 73 w 147"/>
              <a:gd name="T49" fmla="*/ 115 h 160"/>
              <a:gd name="T50" fmla="*/ 73 w 147"/>
              <a:gd name="T51" fmla="*/ 0 h 160"/>
              <a:gd name="T52" fmla="*/ 51 w 147"/>
              <a:gd name="T53" fmla="*/ 22 h 160"/>
              <a:gd name="T54" fmla="*/ 73 w 147"/>
              <a:gd name="T55" fmla="*/ 45 h 160"/>
              <a:gd name="T56" fmla="*/ 96 w 147"/>
              <a:gd name="T57" fmla="*/ 22 h 160"/>
              <a:gd name="T58" fmla="*/ 73 w 147"/>
              <a:gd name="T5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7" h="160">
                <a:moveTo>
                  <a:pt x="45" y="54"/>
                </a:moveTo>
                <a:cubicBezTo>
                  <a:pt x="45" y="65"/>
                  <a:pt x="35" y="77"/>
                  <a:pt x="22" y="77"/>
                </a:cubicBezTo>
                <a:cubicBezTo>
                  <a:pt x="11" y="77"/>
                  <a:pt x="0" y="65"/>
                  <a:pt x="0" y="54"/>
                </a:cubicBezTo>
                <a:cubicBezTo>
                  <a:pt x="0" y="41"/>
                  <a:pt x="11" y="32"/>
                  <a:pt x="22" y="32"/>
                </a:cubicBezTo>
                <a:cubicBezTo>
                  <a:pt x="35" y="32"/>
                  <a:pt x="45" y="41"/>
                  <a:pt x="45" y="54"/>
                </a:cubicBezTo>
                <a:moveTo>
                  <a:pt x="22" y="89"/>
                </a:moveTo>
                <a:cubicBezTo>
                  <a:pt x="11" y="89"/>
                  <a:pt x="0" y="99"/>
                  <a:pt x="0" y="112"/>
                </a:cubicBezTo>
                <a:cubicBezTo>
                  <a:pt x="0" y="123"/>
                  <a:pt x="11" y="134"/>
                  <a:pt x="22" y="134"/>
                </a:cubicBezTo>
                <a:cubicBezTo>
                  <a:pt x="35" y="134"/>
                  <a:pt x="45" y="123"/>
                  <a:pt x="45" y="112"/>
                </a:cubicBezTo>
                <a:cubicBezTo>
                  <a:pt x="45" y="99"/>
                  <a:pt x="35" y="89"/>
                  <a:pt x="22" y="89"/>
                </a:cubicBezTo>
                <a:moveTo>
                  <a:pt x="125" y="77"/>
                </a:moveTo>
                <a:cubicBezTo>
                  <a:pt x="137" y="77"/>
                  <a:pt x="147" y="65"/>
                  <a:pt x="147" y="54"/>
                </a:cubicBezTo>
                <a:cubicBezTo>
                  <a:pt x="147" y="41"/>
                  <a:pt x="137" y="32"/>
                  <a:pt x="125" y="32"/>
                </a:cubicBezTo>
                <a:cubicBezTo>
                  <a:pt x="113" y="32"/>
                  <a:pt x="102" y="41"/>
                  <a:pt x="102" y="54"/>
                </a:cubicBezTo>
                <a:cubicBezTo>
                  <a:pt x="102" y="65"/>
                  <a:pt x="113" y="77"/>
                  <a:pt x="125" y="77"/>
                </a:cubicBezTo>
                <a:moveTo>
                  <a:pt x="125" y="89"/>
                </a:moveTo>
                <a:cubicBezTo>
                  <a:pt x="113" y="89"/>
                  <a:pt x="102" y="99"/>
                  <a:pt x="102" y="112"/>
                </a:cubicBezTo>
                <a:cubicBezTo>
                  <a:pt x="102" y="123"/>
                  <a:pt x="113" y="134"/>
                  <a:pt x="125" y="134"/>
                </a:cubicBezTo>
                <a:cubicBezTo>
                  <a:pt x="137" y="134"/>
                  <a:pt x="147" y="123"/>
                  <a:pt x="147" y="112"/>
                </a:cubicBezTo>
                <a:cubicBezTo>
                  <a:pt x="147" y="99"/>
                  <a:pt x="137" y="89"/>
                  <a:pt x="125" y="89"/>
                </a:cubicBezTo>
                <a:moveTo>
                  <a:pt x="73" y="115"/>
                </a:moveTo>
                <a:cubicBezTo>
                  <a:pt x="62" y="115"/>
                  <a:pt x="51" y="125"/>
                  <a:pt x="51" y="137"/>
                </a:cubicBezTo>
                <a:cubicBezTo>
                  <a:pt x="51" y="149"/>
                  <a:pt x="62" y="160"/>
                  <a:pt x="73" y="160"/>
                </a:cubicBezTo>
                <a:cubicBezTo>
                  <a:pt x="86" y="160"/>
                  <a:pt x="96" y="149"/>
                  <a:pt x="96" y="137"/>
                </a:cubicBezTo>
                <a:cubicBezTo>
                  <a:pt x="96" y="125"/>
                  <a:pt x="86" y="115"/>
                  <a:pt x="73" y="115"/>
                </a:cubicBezTo>
                <a:moveTo>
                  <a:pt x="73" y="0"/>
                </a:moveTo>
                <a:cubicBezTo>
                  <a:pt x="62" y="0"/>
                  <a:pt x="51" y="9"/>
                  <a:pt x="51" y="22"/>
                </a:cubicBezTo>
                <a:cubicBezTo>
                  <a:pt x="51" y="33"/>
                  <a:pt x="62" y="45"/>
                  <a:pt x="73" y="45"/>
                </a:cubicBezTo>
                <a:cubicBezTo>
                  <a:pt x="86" y="45"/>
                  <a:pt x="96" y="33"/>
                  <a:pt x="96" y="22"/>
                </a:cubicBezTo>
                <a:cubicBezTo>
                  <a:pt x="96" y="9"/>
                  <a:pt x="86" y="0"/>
                  <a:pt x="73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3">
            <a:extLst>
              <a:ext uri="{FF2B5EF4-FFF2-40B4-BE49-F238E27FC236}">
                <a16:creationId xmlns:a16="http://schemas.microsoft.com/office/drawing/2014/main" id="{918DB1D5-AE30-9EE2-D3FA-0BBAE96F31B8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2471738"/>
            <a:ext cx="257175" cy="255588"/>
          </a:xfrm>
          <a:custGeom>
            <a:avLst/>
            <a:gdLst>
              <a:gd name="T0" fmla="*/ 46 w 162"/>
              <a:gd name="T1" fmla="*/ 161 h 161"/>
              <a:gd name="T2" fmla="*/ 35 w 162"/>
              <a:gd name="T3" fmla="*/ 157 h 161"/>
              <a:gd name="T4" fmla="*/ 6 w 162"/>
              <a:gd name="T5" fmla="*/ 128 h 161"/>
              <a:gd name="T6" fmla="*/ 6 w 162"/>
              <a:gd name="T7" fmla="*/ 105 h 161"/>
              <a:gd name="T8" fmla="*/ 40 w 162"/>
              <a:gd name="T9" fmla="*/ 73 h 161"/>
              <a:gd name="T10" fmla="*/ 51 w 162"/>
              <a:gd name="T11" fmla="*/ 69 h 161"/>
              <a:gd name="T12" fmla="*/ 51 w 162"/>
              <a:gd name="T13" fmla="*/ 69 h 161"/>
              <a:gd name="T14" fmla="*/ 62 w 162"/>
              <a:gd name="T15" fmla="*/ 73 h 161"/>
              <a:gd name="T16" fmla="*/ 67 w 162"/>
              <a:gd name="T17" fmla="*/ 78 h 161"/>
              <a:gd name="T18" fmla="*/ 59 w 162"/>
              <a:gd name="T19" fmla="*/ 88 h 161"/>
              <a:gd name="T20" fmla="*/ 52 w 162"/>
              <a:gd name="T21" fmla="*/ 81 h 161"/>
              <a:gd name="T22" fmla="*/ 51 w 162"/>
              <a:gd name="T23" fmla="*/ 81 h 161"/>
              <a:gd name="T24" fmla="*/ 49 w 162"/>
              <a:gd name="T25" fmla="*/ 81 h 161"/>
              <a:gd name="T26" fmla="*/ 16 w 162"/>
              <a:gd name="T27" fmla="*/ 115 h 161"/>
              <a:gd name="T28" fmla="*/ 16 w 162"/>
              <a:gd name="T29" fmla="*/ 118 h 161"/>
              <a:gd name="T30" fmla="*/ 45 w 162"/>
              <a:gd name="T31" fmla="*/ 149 h 161"/>
              <a:gd name="T32" fmla="*/ 48 w 162"/>
              <a:gd name="T33" fmla="*/ 149 h 161"/>
              <a:gd name="T34" fmla="*/ 81 w 162"/>
              <a:gd name="T35" fmla="*/ 115 h 161"/>
              <a:gd name="T36" fmla="*/ 83 w 162"/>
              <a:gd name="T37" fmla="*/ 113 h 161"/>
              <a:gd name="T38" fmla="*/ 81 w 162"/>
              <a:gd name="T39" fmla="*/ 112 h 161"/>
              <a:gd name="T40" fmla="*/ 75 w 162"/>
              <a:gd name="T41" fmla="*/ 105 h 161"/>
              <a:gd name="T42" fmla="*/ 84 w 162"/>
              <a:gd name="T43" fmla="*/ 96 h 161"/>
              <a:gd name="T44" fmla="*/ 91 w 162"/>
              <a:gd name="T45" fmla="*/ 102 h 161"/>
              <a:gd name="T46" fmla="*/ 95 w 162"/>
              <a:gd name="T47" fmla="*/ 113 h 161"/>
              <a:gd name="T48" fmla="*/ 91 w 162"/>
              <a:gd name="T49" fmla="*/ 123 h 161"/>
              <a:gd name="T50" fmla="*/ 57 w 162"/>
              <a:gd name="T51" fmla="*/ 157 h 161"/>
              <a:gd name="T52" fmla="*/ 46 w 162"/>
              <a:gd name="T53" fmla="*/ 161 h 161"/>
              <a:gd name="T54" fmla="*/ 56 w 162"/>
              <a:gd name="T55" fmla="*/ 117 h 161"/>
              <a:gd name="T56" fmla="*/ 46 w 162"/>
              <a:gd name="T57" fmla="*/ 109 h 161"/>
              <a:gd name="T58" fmla="*/ 108 w 162"/>
              <a:gd name="T59" fmla="*/ 46 h 161"/>
              <a:gd name="T60" fmla="*/ 118 w 162"/>
              <a:gd name="T61" fmla="*/ 54 h 161"/>
              <a:gd name="T62" fmla="*/ 56 w 162"/>
              <a:gd name="T63" fmla="*/ 117 h 161"/>
              <a:gd name="T64" fmla="*/ 56 w 162"/>
              <a:gd name="T65" fmla="*/ 117 h 161"/>
              <a:gd name="T66" fmla="*/ 113 w 162"/>
              <a:gd name="T67" fmla="*/ 94 h 161"/>
              <a:gd name="T68" fmla="*/ 113 w 162"/>
              <a:gd name="T69" fmla="*/ 94 h 161"/>
              <a:gd name="T70" fmla="*/ 102 w 162"/>
              <a:gd name="T71" fmla="*/ 89 h 161"/>
              <a:gd name="T72" fmla="*/ 95 w 162"/>
              <a:gd name="T73" fmla="*/ 85 h 161"/>
              <a:gd name="T74" fmla="*/ 105 w 162"/>
              <a:gd name="T75" fmla="*/ 75 h 161"/>
              <a:gd name="T76" fmla="*/ 111 w 162"/>
              <a:gd name="T77" fmla="*/ 81 h 161"/>
              <a:gd name="T78" fmla="*/ 113 w 162"/>
              <a:gd name="T79" fmla="*/ 81 h 161"/>
              <a:gd name="T80" fmla="*/ 115 w 162"/>
              <a:gd name="T81" fmla="*/ 81 h 161"/>
              <a:gd name="T82" fmla="*/ 148 w 162"/>
              <a:gd name="T83" fmla="*/ 48 h 161"/>
              <a:gd name="T84" fmla="*/ 148 w 162"/>
              <a:gd name="T85" fmla="*/ 45 h 161"/>
              <a:gd name="T86" fmla="*/ 119 w 162"/>
              <a:gd name="T87" fmla="*/ 14 h 161"/>
              <a:gd name="T88" fmla="*/ 115 w 162"/>
              <a:gd name="T89" fmla="*/ 14 h 161"/>
              <a:gd name="T90" fmla="*/ 83 w 162"/>
              <a:gd name="T91" fmla="*/ 48 h 161"/>
              <a:gd name="T92" fmla="*/ 81 w 162"/>
              <a:gd name="T93" fmla="*/ 49 h 161"/>
              <a:gd name="T94" fmla="*/ 83 w 162"/>
              <a:gd name="T95" fmla="*/ 51 h 161"/>
              <a:gd name="T96" fmla="*/ 87 w 162"/>
              <a:gd name="T97" fmla="*/ 57 h 161"/>
              <a:gd name="T98" fmla="*/ 80 w 162"/>
              <a:gd name="T99" fmla="*/ 67 h 161"/>
              <a:gd name="T100" fmla="*/ 73 w 162"/>
              <a:gd name="T101" fmla="*/ 61 h 161"/>
              <a:gd name="T102" fmla="*/ 68 w 162"/>
              <a:gd name="T103" fmla="*/ 49 h 161"/>
              <a:gd name="T104" fmla="*/ 73 w 162"/>
              <a:gd name="T105" fmla="*/ 40 h 161"/>
              <a:gd name="T106" fmla="*/ 107 w 162"/>
              <a:gd name="T107" fmla="*/ 6 h 161"/>
              <a:gd name="T108" fmla="*/ 127 w 162"/>
              <a:gd name="T109" fmla="*/ 6 h 161"/>
              <a:gd name="T110" fmla="*/ 157 w 162"/>
              <a:gd name="T111" fmla="*/ 35 h 161"/>
              <a:gd name="T112" fmla="*/ 157 w 162"/>
              <a:gd name="T113" fmla="*/ 57 h 161"/>
              <a:gd name="T114" fmla="*/ 124 w 162"/>
              <a:gd name="T115" fmla="*/ 89 h 161"/>
              <a:gd name="T116" fmla="*/ 113 w 162"/>
              <a:gd name="T117" fmla="*/ 94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2" h="161">
                <a:moveTo>
                  <a:pt x="46" y="161"/>
                </a:moveTo>
                <a:cubicBezTo>
                  <a:pt x="43" y="161"/>
                  <a:pt x="38" y="160"/>
                  <a:pt x="35" y="157"/>
                </a:cubicBezTo>
                <a:cubicBezTo>
                  <a:pt x="6" y="128"/>
                  <a:pt x="6" y="128"/>
                  <a:pt x="6" y="128"/>
                </a:cubicBezTo>
                <a:cubicBezTo>
                  <a:pt x="0" y="121"/>
                  <a:pt x="0" y="112"/>
                  <a:pt x="6" y="105"/>
                </a:cubicBezTo>
                <a:cubicBezTo>
                  <a:pt x="40" y="73"/>
                  <a:pt x="40" y="73"/>
                  <a:pt x="40" y="73"/>
                </a:cubicBezTo>
                <a:cubicBezTo>
                  <a:pt x="43" y="70"/>
                  <a:pt x="46" y="69"/>
                  <a:pt x="51" y="69"/>
                </a:cubicBezTo>
                <a:cubicBezTo>
                  <a:pt x="51" y="69"/>
                  <a:pt x="51" y="69"/>
                  <a:pt x="51" y="69"/>
                </a:cubicBezTo>
                <a:cubicBezTo>
                  <a:pt x="54" y="69"/>
                  <a:pt x="59" y="70"/>
                  <a:pt x="62" y="73"/>
                </a:cubicBezTo>
                <a:cubicBezTo>
                  <a:pt x="67" y="78"/>
                  <a:pt x="67" y="78"/>
                  <a:pt x="67" y="78"/>
                </a:cubicBezTo>
                <a:cubicBezTo>
                  <a:pt x="59" y="88"/>
                  <a:pt x="59" y="88"/>
                  <a:pt x="59" y="88"/>
                </a:cubicBezTo>
                <a:cubicBezTo>
                  <a:pt x="52" y="81"/>
                  <a:pt x="52" y="81"/>
                  <a:pt x="52" y="81"/>
                </a:cubicBezTo>
                <a:cubicBezTo>
                  <a:pt x="51" y="81"/>
                  <a:pt x="51" y="81"/>
                  <a:pt x="51" y="81"/>
                </a:cubicBezTo>
                <a:cubicBezTo>
                  <a:pt x="49" y="81"/>
                  <a:pt x="49" y="81"/>
                  <a:pt x="49" y="81"/>
                </a:cubicBezTo>
                <a:cubicBezTo>
                  <a:pt x="16" y="115"/>
                  <a:pt x="16" y="115"/>
                  <a:pt x="16" y="115"/>
                </a:cubicBezTo>
                <a:cubicBezTo>
                  <a:pt x="14" y="117"/>
                  <a:pt x="14" y="118"/>
                  <a:pt x="16" y="118"/>
                </a:cubicBezTo>
                <a:cubicBezTo>
                  <a:pt x="45" y="149"/>
                  <a:pt x="45" y="149"/>
                  <a:pt x="45" y="149"/>
                </a:cubicBezTo>
                <a:cubicBezTo>
                  <a:pt x="46" y="149"/>
                  <a:pt x="48" y="149"/>
                  <a:pt x="48" y="149"/>
                </a:cubicBezTo>
                <a:cubicBezTo>
                  <a:pt x="81" y="115"/>
                  <a:pt x="81" y="115"/>
                  <a:pt x="81" y="115"/>
                </a:cubicBezTo>
                <a:cubicBezTo>
                  <a:pt x="83" y="113"/>
                  <a:pt x="83" y="113"/>
                  <a:pt x="83" y="113"/>
                </a:cubicBezTo>
                <a:cubicBezTo>
                  <a:pt x="83" y="112"/>
                  <a:pt x="83" y="112"/>
                  <a:pt x="81" y="112"/>
                </a:cubicBezTo>
                <a:cubicBezTo>
                  <a:pt x="75" y="105"/>
                  <a:pt x="75" y="105"/>
                  <a:pt x="75" y="105"/>
                </a:cubicBezTo>
                <a:cubicBezTo>
                  <a:pt x="84" y="96"/>
                  <a:pt x="84" y="96"/>
                  <a:pt x="84" y="96"/>
                </a:cubicBezTo>
                <a:cubicBezTo>
                  <a:pt x="91" y="102"/>
                  <a:pt x="91" y="102"/>
                  <a:pt x="91" y="102"/>
                </a:cubicBezTo>
                <a:cubicBezTo>
                  <a:pt x="94" y="105"/>
                  <a:pt x="95" y="109"/>
                  <a:pt x="95" y="113"/>
                </a:cubicBezTo>
                <a:cubicBezTo>
                  <a:pt x="95" y="117"/>
                  <a:pt x="94" y="121"/>
                  <a:pt x="91" y="123"/>
                </a:cubicBezTo>
                <a:cubicBezTo>
                  <a:pt x="57" y="157"/>
                  <a:pt x="57" y="157"/>
                  <a:pt x="57" y="157"/>
                </a:cubicBezTo>
                <a:cubicBezTo>
                  <a:pt x="54" y="160"/>
                  <a:pt x="51" y="161"/>
                  <a:pt x="46" y="161"/>
                </a:cubicBezTo>
                <a:moveTo>
                  <a:pt x="56" y="117"/>
                </a:moveTo>
                <a:cubicBezTo>
                  <a:pt x="46" y="109"/>
                  <a:pt x="46" y="109"/>
                  <a:pt x="46" y="109"/>
                </a:cubicBezTo>
                <a:cubicBezTo>
                  <a:pt x="108" y="46"/>
                  <a:pt x="108" y="46"/>
                  <a:pt x="108" y="46"/>
                </a:cubicBezTo>
                <a:cubicBezTo>
                  <a:pt x="118" y="54"/>
                  <a:pt x="118" y="54"/>
                  <a:pt x="118" y="54"/>
                </a:cubicBezTo>
                <a:cubicBezTo>
                  <a:pt x="56" y="117"/>
                  <a:pt x="56" y="117"/>
                  <a:pt x="56" y="117"/>
                </a:cubicBezTo>
                <a:cubicBezTo>
                  <a:pt x="56" y="117"/>
                  <a:pt x="56" y="117"/>
                  <a:pt x="56" y="117"/>
                </a:cubicBezTo>
                <a:close/>
                <a:moveTo>
                  <a:pt x="113" y="94"/>
                </a:moveTo>
                <a:cubicBezTo>
                  <a:pt x="113" y="94"/>
                  <a:pt x="113" y="94"/>
                  <a:pt x="113" y="94"/>
                </a:cubicBezTo>
                <a:cubicBezTo>
                  <a:pt x="108" y="94"/>
                  <a:pt x="105" y="93"/>
                  <a:pt x="102" y="89"/>
                </a:cubicBezTo>
                <a:cubicBezTo>
                  <a:pt x="95" y="85"/>
                  <a:pt x="95" y="85"/>
                  <a:pt x="95" y="85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11" y="81"/>
                  <a:pt x="111" y="81"/>
                  <a:pt x="111" y="81"/>
                </a:cubicBezTo>
                <a:cubicBezTo>
                  <a:pt x="113" y="81"/>
                  <a:pt x="113" y="81"/>
                  <a:pt x="113" y="81"/>
                </a:cubicBezTo>
                <a:cubicBezTo>
                  <a:pt x="115" y="81"/>
                  <a:pt x="115" y="81"/>
                  <a:pt x="115" y="81"/>
                </a:cubicBezTo>
                <a:cubicBezTo>
                  <a:pt x="148" y="48"/>
                  <a:pt x="148" y="48"/>
                  <a:pt x="148" y="48"/>
                </a:cubicBezTo>
                <a:cubicBezTo>
                  <a:pt x="150" y="46"/>
                  <a:pt x="150" y="45"/>
                  <a:pt x="148" y="45"/>
                </a:cubicBezTo>
                <a:cubicBezTo>
                  <a:pt x="119" y="14"/>
                  <a:pt x="119" y="14"/>
                  <a:pt x="119" y="14"/>
                </a:cubicBezTo>
                <a:cubicBezTo>
                  <a:pt x="118" y="14"/>
                  <a:pt x="116" y="14"/>
                  <a:pt x="115" y="14"/>
                </a:cubicBezTo>
                <a:cubicBezTo>
                  <a:pt x="83" y="48"/>
                  <a:pt x="83" y="48"/>
                  <a:pt x="83" y="48"/>
                </a:cubicBezTo>
                <a:cubicBezTo>
                  <a:pt x="81" y="49"/>
                  <a:pt x="81" y="49"/>
                  <a:pt x="81" y="49"/>
                </a:cubicBezTo>
                <a:cubicBezTo>
                  <a:pt x="81" y="51"/>
                  <a:pt x="81" y="51"/>
                  <a:pt x="83" y="51"/>
                </a:cubicBezTo>
                <a:cubicBezTo>
                  <a:pt x="87" y="57"/>
                  <a:pt x="87" y="57"/>
                  <a:pt x="87" y="57"/>
                </a:cubicBezTo>
                <a:cubicBezTo>
                  <a:pt x="80" y="67"/>
                  <a:pt x="80" y="67"/>
                  <a:pt x="80" y="67"/>
                </a:cubicBezTo>
                <a:cubicBezTo>
                  <a:pt x="73" y="61"/>
                  <a:pt x="73" y="61"/>
                  <a:pt x="73" y="61"/>
                </a:cubicBezTo>
                <a:cubicBezTo>
                  <a:pt x="70" y="57"/>
                  <a:pt x="68" y="54"/>
                  <a:pt x="68" y="49"/>
                </a:cubicBezTo>
                <a:cubicBezTo>
                  <a:pt x="68" y="46"/>
                  <a:pt x="70" y="41"/>
                  <a:pt x="73" y="40"/>
                </a:cubicBezTo>
                <a:cubicBezTo>
                  <a:pt x="107" y="6"/>
                  <a:pt x="107" y="6"/>
                  <a:pt x="107" y="6"/>
                </a:cubicBezTo>
                <a:cubicBezTo>
                  <a:pt x="113" y="0"/>
                  <a:pt x="122" y="0"/>
                  <a:pt x="127" y="6"/>
                </a:cubicBezTo>
                <a:cubicBezTo>
                  <a:pt x="157" y="35"/>
                  <a:pt x="157" y="35"/>
                  <a:pt x="157" y="35"/>
                </a:cubicBezTo>
                <a:cubicBezTo>
                  <a:pt x="162" y="41"/>
                  <a:pt x="162" y="51"/>
                  <a:pt x="157" y="57"/>
                </a:cubicBezTo>
                <a:cubicBezTo>
                  <a:pt x="124" y="89"/>
                  <a:pt x="124" y="89"/>
                  <a:pt x="124" y="89"/>
                </a:cubicBezTo>
                <a:cubicBezTo>
                  <a:pt x="121" y="93"/>
                  <a:pt x="116" y="94"/>
                  <a:pt x="113" y="9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4">
            <a:extLst>
              <a:ext uri="{FF2B5EF4-FFF2-40B4-BE49-F238E27FC236}">
                <a16:creationId xmlns:a16="http://schemas.microsoft.com/office/drawing/2014/main" id="{561FE23C-5C1B-8CEC-646F-28A8A2B73882}"/>
              </a:ext>
            </a:extLst>
          </p:cNvPr>
          <p:cNvSpPr>
            <a:spLocks noEditPoints="1"/>
          </p:cNvSpPr>
          <p:nvPr/>
        </p:nvSpPr>
        <p:spPr bwMode="auto">
          <a:xfrm>
            <a:off x="6810376" y="3024188"/>
            <a:ext cx="214313" cy="254000"/>
          </a:xfrm>
          <a:custGeom>
            <a:avLst/>
            <a:gdLst>
              <a:gd name="T0" fmla="*/ 26 w 135"/>
              <a:gd name="T1" fmla="*/ 128 h 160"/>
              <a:gd name="T2" fmla="*/ 45 w 135"/>
              <a:gd name="T3" fmla="*/ 109 h 160"/>
              <a:gd name="T4" fmla="*/ 45 w 135"/>
              <a:gd name="T5" fmla="*/ 128 h 160"/>
              <a:gd name="T6" fmla="*/ 26 w 135"/>
              <a:gd name="T7" fmla="*/ 103 h 160"/>
              <a:gd name="T8" fmla="*/ 45 w 135"/>
              <a:gd name="T9" fmla="*/ 84 h 160"/>
              <a:gd name="T10" fmla="*/ 45 w 135"/>
              <a:gd name="T11" fmla="*/ 103 h 160"/>
              <a:gd name="T12" fmla="*/ 26 w 135"/>
              <a:gd name="T13" fmla="*/ 77 h 160"/>
              <a:gd name="T14" fmla="*/ 45 w 135"/>
              <a:gd name="T15" fmla="*/ 58 h 160"/>
              <a:gd name="T16" fmla="*/ 45 w 135"/>
              <a:gd name="T17" fmla="*/ 77 h 160"/>
              <a:gd name="T18" fmla="*/ 58 w 135"/>
              <a:gd name="T19" fmla="*/ 122 h 160"/>
              <a:gd name="T20" fmla="*/ 109 w 135"/>
              <a:gd name="T21" fmla="*/ 116 h 160"/>
              <a:gd name="T22" fmla="*/ 109 w 135"/>
              <a:gd name="T23" fmla="*/ 122 h 160"/>
              <a:gd name="T24" fmla="*/ 58 w 135"/>
              <a:gd name="T25" fmla="*/ 96 h 160"/>
              <a:gd name="T26" fmla="*/ 109 w 135"/>
              <a:gd name="T27" fmla="*/ 90 h 160"/>
              <a:gd name="T28" fmla="*/ 109 w 135"/>
              <a:gd name="T29" fmla="*/ 96 h 160"/>
              <a:gd name="T30" fmla="*/ 58 w 135"/>
              <a:gd name="T31" fmla="*/ 71 h 160"/>
              <a:gd name="T32" fmla="*/ 109 w 135"/>
              <a:gd name="T33" fmla="*/ 64 h 160"/>
              <a:gd name="T34" fmla="*/ 109 w 135"/>
              <a:gd name="T35" fmla="*/ 71 h 160"/>
              <a:gd name="T36" fmla="*/ 109 w 135"/>
              <a:gd name="T37" fmla="*/ 20 h 160"/>
              <a:gd name="T38" fmla="*/ 83 w 135"/>
              <a:gd name="T39" fmla="*/ 13 h 160"/>
              <a:gd name="T40" fmla="*/ 74 w 135"/>
              <a:gd name="T41" fmla="*/ 0 h 160"/>
              <a:gd name="T42" fmla="*/ 51 w 135"/>
              <a:gd name="T43" fmla="*/ 10 h 160"/>
              <a:gd name="T44" fmla="*/ 35 w 135"/>
              <a:gd name="T45" fmla="*/ 13 h 160"/>
              <a:gd name="T46" fmla="*/ 8 w 135"/>
              <a:gd name="T47" fmla="*/ 20 h 160"/>
              <a:gd name="T48" fmla="*/ 0 w 135"/>
              <a:gd name="T49" fmla="*/ 152 h 160"/>
              <a:gd name="T50" fmla="*/ 127 w 135"/>
              <a:gd name="T51" fmla="*/ 160 h 160"/>
              <a:gd name="T52" fmla="*/ 135 w 135"/>
              <a:gd name="T53" fmla="*/ 28 h 160"/>
              <a:gd name="T54" fmla="*/ 32 w 135"/>
              <a:gd name="T55" fmla="*/ 23 h 160"/>
              <a:gd name="T56" fmla="*/ 55 w 135"/>
              <a:gd name="T57" fmla="*/ 20 h 160"/>
              <a:gd name="T58" fmla="*/ 58 w 135"/>
              <a:gd name="T59" fmla="*/ 10 h 160"/>
              <a:gd name="T60" fmla="*/ 74 w 135"/>
              <a:gd name="T61" fmla="*/ 7 h 160"/>
              <a:gd name="T62" fmla="*/ 77 w 135"/>
              <a:gd name="T63" fmla="*/ 16 h 160"/>
              <a:gd name="T64" fmla="*/ 99 w 135"/>
              <a:gd name="T65" fmla="*/ 20 h 160"/>
              <a:gd name="T66" fmla="*/ 103 w 135"/>
              <a:gd name="T67" fmla="*/ 32 h 160"/>
              <a:gd name="T68" fmla="*/ 32 w 135"/>
              <a:gd name="T69" fmla="*/ 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35" h="160">
                <a:moveTo>
                  <a:pt x="45" y="128"/>
                </a:moveTo>
                <a:cubicBezTo>
                  <a:pt x="26" y="128"/>
                  <a:pt x="26" y="128"/>
                  <a:pt x="26" y="128"/>
                </a:cubicBezTo>
                <a:cubicBezTo>
                  <a:pt x="26" y="109"/>
                  <a:pt x="26" y="109"/>
                  <a:pt x="26" y="109"/>
                </a:cubicBezTo>
                <a:cubicBezTo>
                  <a:pt x="45" y="109"/>
                  <a:pt x="45" y="109"/>
                  <a:pt x="45" y="109"/>
                </a:cubicBezTo>
                <a:cubicBezTo>
                  <a:pt x="45" y="128"/>
                  <a:pt x="45" y="128"/>
                  <a:pt x="45" y="128"/>
                </a:cubicBezTo>
                <a:cubicBezTo>
                  <a:pt x="45" y="128"/>
                  <a:pt x="45" y="128"/>
                  <a:pt x="45" y="128"/>
                </a:cubicBezTo>
                <a:close/>
                <a:moveTo>
                  <a:pt x="45" y="103"/>
                </a:moveTo>
                <a:cubicBezTo>
                  <a:pt x="26" y="103"/>
                  <a:pt x="26" y="103"/>
                  <a:pt x="26" y="103"/>
                </a:cubicBezTo>
                <a:cubicBezTo>
                  <a:pt x="26" y="84"/>
                  <a:pt x="26" y="84"/>
                  <a:pt x="26" y="84"/>
                </a:cubicBezTo>
                <a:cubicBezTo>
                  <a:pt x="45" y="84"/>
                  <a:pt x="45" y="84"/>
                  <a:pt x="45" y="84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lose/>
                <a:moveTo>
                  <a:pt x="45" y="77"/>
                </a:moveTo>
                <a:cubicBezTo>
                  <a:pt x="26" y="77"/>
                  <a:pt x="26" y="77"/>
                  <a:pt x="26" y="77"/>
                </a:cubicBezTo>
                <a:cubicBezTo>
                  <a:pt x="26" y="58"/>
                  <a:pt x="26" y="58"/>
                  <a:pt x="26" y="58"/>
                </a:cubicBezTo>
                <a:cubicBezTo>
                  <a:pt x="45" y="58"/>
                  <a:pt x="45" y="58"/>
                  <a:pt x="45" y="58"/>
                </a:cubicBezTo>
                <a:cubicBezTo>
                  <a:pt x="45" y="77"/>
                  <a:pt x="45" y="77"/>
                  <a:pt x="45" y="77"/>
                </a:cubicBezTo>
                <a:cubicBezTo>
                  <a:pt x="45" y="77"/>
                  <a:pt x="45" y="77"/>
                  <a:pt x="45" y="77"/>
                </a:cubicBezTo>
                <a:close/>
                <a:moveTo>
                  <a:pt x="109" y="122"/>
                </a:moveTo>
                <a:cubicBezTo>
                  <a:pt x="58" y="122"/>
                  <a:pt x="58" y="122"/>
                  <a:pt x="58" y="122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109" y="116"/>
                  <a:pt x="109" y="116"/>
                  <a:pt x="109" y="116"/>
                </a:cubicBezTo>
                <a:cubicBezTo>
                  <a:pt x="109" y="122"/>
                  <a:pt x="109" y="122"/>
                  <a:pt x="109" y="122"/>
                </a:cubicBezTo>
                <a:cubicBezTo>
                  <a:pt x="109" y="122"/>
                  <a:pt x="109" y="122"/>
                  <a:pt x="109" y="122"/>
                </a:cubicBezTo>
                <a:close/>
                <a:moveTo>
                  <a:pt x="109" y="96"/>
                </a:moveTo>
                <a:cubicBezTo>
                  <a:pt x="58" y="96"/>
                  <a:pt x="58" y="96"/>
                  <a:pt x="58" y="96"/>
                </a:cubicBezTo>
                <a:cubicBezTo>
                  <a:pt x="58" y="90"/>
                  <a:pt x="58" y="90"/>
                  <a:pt x="58" y="90"/>
                </a:cubicBezTo>
                <a:cubicBezTo>
                  <a:pt x="109" y="90"/>
                  <a:pt x="109" y="90"/>
                  <a:pt x="109" y="90"/>
                </a:cubicBezTo>
                <a:cubicBezTo>
                  <a:pt x="109" y="96"/>
                  <a:pt x="109" y="96"/>
                  <a:pt x="109" y="96"/>
                </a:cubicBezTo>
                <a:cubicBezTo>
                  <a:pt x="109" y="96"/>
                  <a:pt x="109" y="96"/>
                  <a:pt x="109" y="96"/>
                </a:cubicBezTo>
                <a:close/>
                <a:moveTo>
                  <a:pt x="109" y="71"/>
                </a:moveTo>
                <a:cubicBezTo>
                  <a:pt x="58" y="71"/>
                  <a:pt x="58" y="71"/>
                  <a:pt x="58" y="71"/>
                </a:cubicBezTo>
                <a:cubicBezTo>
                  <a:pt x="58" y="64"/>
                  <a:pt x="58" y="64"/>
                  <a:pt x="58" y="64"/>
                </a:cubicBezTo>
                <a:cubicBezTo>
                  <a:pt x="109" y="64"/>
                  <a:pt x="109" y="64"/>
                  <a:pt x="109" y="64"/>
                </a:cubicBezTo>
                <a:cubicBezTo>
                  <a:pt x="109" y="71"/>
                  <a:pt x="109" y="71"/>
                  <a:pt x="109" y="71"/>
                </a:cubicBezTo>
                <a:cubicBezTo>
                  <a:pt x="109" y="71"/>
                  <a:pt x="109" y="71"/>
                  <a:pt x="109" y="71"/>
                </a:cubicBezTo>
                <a:close/>
                <a:moveTo>
                  <a:pt x="127" y="20"/>
                </a:moveTo>
                <a:cubicBezTo>
                  <a:pt x="109" y="20"/>
                  <a:pt x="109" y="20"/>
                  <a:pt x="109" y="20"/>
                </a:cubicBezTo>
                <a:cubicBezTo>
                  <a:pt x="107" y="16"/>
                  <a:pt x="104" y="13"/>
                  <a:pt x="99" y="13"/>
                </a:cubicBezTo>
                <a:cubicBezTo>
                  <a:pt x="83" y="13"/>
                  <a:pt x="83" y="13"/>
                  <a:pt x="83" y="13"/>
                </a:cubicBezTo>
                <a:cubicBezTo>
                  <a:pt x="83" y="10"/>
                  <a:pt x="83" y="10"/>
                  <a:pt x="83" y="10"/>
                </a:cubicBezTo>
                <a:cubicBezTo>
                  <a:pt x="83" y="5"/>
                  <a:pt x="80" y="0"/>
                  <a:pt x="74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6" y="0"/>
                  <a:pt x="51" y="5"/>
                  <a:pt x="51" y="10"/>
                </a:cubicBezTo>
                <a:cubicBezTo>
                  <a:pt x="51" y="13"/>
                  <a:pt x="51" y="13"/>
                  <a:pt x="51" y="13"/>
                </a:cubicBezTo>
                <a:cubicBezTo>
                  <a:pt x="35" y="13"/>
                  <a:pt x="35" y="13"/>
                  <a:pt x="35" y="13"/>
                </a:cubicBezTo>
                <a:cubicBezTo>
                  <a:pt x="32" y="13"/>
                  <a:pt x="29" y="16"/>
                  <a:pt x="27" y="20"/>
                </a:cubicBezTo>
                <a:cubicBezTo>
                  <a:pt x="8" y="20"/>
                  <a:pt x="8" y="20"/>
                  <a:pt x="8" y="20"/>
                </a:cubicBezTo>
                <a:cubicBezTo>
                  <a:pt x="5" y="20"/>
                  <a:pt x="0" y="23"/>
                  <a:pt x="0" y="28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7"/>
                  <a:pt x="5" y="160"/>
                  <a:pt x="8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31" y="160"/>
                  <a:pt x="135" y="157"/>
                  <a:pt x="135" y="152"/>
                </a:cubicBezTo>
                <a:cubicBezTo>
                  <a:pt x="135" y="28"/>
                  <a:pt x="135" y="28"/>
                  <a:pt x="135" y="28"/>
                </a:cubicBezTo>
                <a:cubicBezTo>
                  <a:pt x="135" y="23"/>
                  <a:pt x="131" y="20"/>
                  <a:pt x="127" y="20"/>
                </a:cubicBezTo>
                <a:moveTo>
                  <a:pt x="32" y="23"/>
                </a:moveTo>
                <a:cubicBezTo>
                  <a:pt x="32" y="21"/>
                  <a:pt x="34" y="20"/>
                  <a:pt x="35" y="20"/>
                </a:cubicBezTo>
                <a:cubicBezTo>
                  <a:pt x="55" y="20"/>
                  <a:pt x="55" y="20"/>
                  <a:pt x="55" y="20"/>
                </a:cubicBezTo>
                <a:cubicBezTo>
                  <a:pt x="56" y="20"/>
                  <a:pt x="58" y="18"/>
                  <a:pt x="58" y="16"/>
                </a:cubicBezTo>
                <a:cubicBezTo>
                  <a:pt x="58" y="10"/>
                  <a:pt x="58" y="10"/>
                  <a:pt x="58" y="10"/>
                </a:cubicBezTo>
                <a:cubicBezTo>
                  <a:pt x="58" y="8"/>
                  <a:pt x="59" y="7"/>
                  <a:pt x="61" y="7"/>
                </a:cubicBezTo>
                <a:cubicBezTo>
                  <a:pt x="74" y="7"/>
                  <a:pt x="74" y="7"/>
                  <a:pt x="74" y="7"/>
                </a:cubicBezTo>
                <a:cubicBezTo>
                  <a:pt x="75" y="7"/>
                  <a:pt x="77" y="8"/>
                  <a:pt x="77" y="10"/>
                </a:cubicBezTo>
                <a:cubicBezTo>
                  <a:pt x="77" y="16"/>
                  <a:pt x="77" y="16"/>
                  <a:pt x="77" y="16"/>
                </a:cubicBezTo>
                <a:cubicBezTo>
                  <a:pt x="77" y="18"/>
                  <a:pt x="79" y="20"/>
                  <a:pt x="80" y="20"/>
                </a:cubicBezTo>
                <a:cubicBezTo>
                  <a:pt x="99" y="20"/>
                  <a:pt x="99" y="20"/>
                  <a:pt x="99" y="20"/>
                </a:cubicBezTo>
                <a:cubicBezTo>
                  <a:pt x="101" y="20"/>
                  <a:pt x="103" y="21"/>
                  <a:pt x="103" y="23"/>
                </a:cubicBezTo>
                <a:cubicBezTo>
                  <a:pt x="103" y="32"/>
                  <a:pt x="103" y="32"/>
                  <a:pt x="103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23"/>
                  <a:pt x="32" y="23"/>
                  <a:pt x="32" y="23"/>
                </a:cubicBezTo>
                <a:cubicBezTo>
                  <a:pt x="32" y="23"/>
                  <a:pt x="32" y="23"/>
                  <a:pt x="32" y="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75">
            <a:extLst>
              <a:ext uri="{FF2B5EF4-FFF2-40B4-BE49-F238E27FC236}">
                <a16:creationId xmlns:a16="http://schemas.microsoft.com/office/drawing/2014/main" id="{28216B35-9A73-334F-66E3-69C413AC9161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4167188"/>
            <a:ext cx="254000" cy="171450"/>
          </a:xfrm>
          <a:custGeom>
            <a:avLst/>
            <a:gdLst>
              <a:gd name="T0" fmla="*/ 128 w 160"/>
              <a:gd name="T1" fmla="*/ 100 h 108"/>
              <a:gd name="T2" fmla="*/ 120 w 160"/>
              <a:gd name="T3" fmla="*/ 108 h 108"/>
              <a:gd name="T4" fmla="*/ 8 w 160"/>
              <a:gd name="T5" fmla="*/ 108 h 108"/>
              <a:gd name="T6" fmla="*/ 0 w 160"/>
              <a:gd name="T7" fmla="*/ 100 h 108"/>
              <a:gd name="T8" fmla="*/ 0 w 160"/>
              <a:gd name="T9" fmla="*/ 8 h 108"/>
              <a:gd name="T10" fmla="*/ 8 w 160"/>
              <a:gd name="T11" fmla="*/ 0 h 108"/>
              <a:gd name="T12" fmla="*/ 120 w 160"/>
              <a:gd name="T13" fmla="*/ 0 h 108"/>
              <a:gd name="T14" fmla="*/ 128 w 160"/>
              <a:gd name="T15" fmla="*/ 8 h 108"/>
              <a:gd name="T16" fmla="*/ 128 w 160"/>
              <a:gd name="T17" fmla="*/ 100 h 108"/>
              <a:gd name="T18" fmla="*/ 128 w 160"/>
              <a:gd name="T19" fmla="*/ 100 h 108"/>
              <a:gd name="T20" fmla="*/ 159 w 160"/>
              <a:gd name="T21" fmla="*/ 19 h 108"/>
              <a:gd name="T22" fmla="*/ 156 w 160"/>
              <a:gd name="T23" fmla="*/ 19 h 108"/>
              <a:gd name="T24" fmla="*/ 135 w 160"/>
              <a:gd name="T25" fmla="*/ 30 h 108"/>
              <a:gd name="T26" fmla="*/ 135 w 160"/>
              <a:gd name="T27" fmla="*/ 78 h 108"/>
              <a:gd name="T28" fmla="*/ 156 w 160"/>
              <a:gd name="T29" fmla="*/ 89 h 108"/>
              <a:gd name="T30" fmla="*/ 159 w 160"/>
              <a:gd name="T31" fmla="*/ 89 h 108"/>
              <a:gd name="T32" fmla="*/ 160 w 160"/>
              <a:gd name="T33" fmla="*/ 86 h 108"/>
              <a:gd name="T34" fmla="*/ 160 w 160"/>
              <a:gd name="T35" fmla="*/ 22 h 108"/>
              <a:gd name="T36" fmla="*/ 159 w 160"/>
              <a:gd name="T37" fmla="*/ 19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60" h="108">
                <a:moveTo>
                  <a:pt x="128" y="100"/>
                </a:moveTo>
                <a:cubicBezTo>
                  <a:pt x="128" y="105"/>
                  <a:pt x="125" y="108"/>
                  <a:pt x="120" y="108"/>
                </a:cubicBezTo>
                <a:cubicBezTo>
                  <a:pt x="8" y="108"/>
                  <a:pt x="8" y="108"/>
                  <a:pt x="8" y="108"/>
                </a:cubicBezTo>
                <a:cubicBezTo>
                  <a:pt x="5" y="108"/>
                  <a:pt x="0" y="105"/>
                  <a:pt x="0" y="100"/>
                </a:cubicBezTo>
                <a:cubicBezTo>
                  <a:pt x="0" y="8"/>
                  <a:pt x="0" y="8"/>
                  <a:pt x="0" y="8"/>
                </a:cubicBezTo>
                <a:cubicBezTo>
                  <a:pt x="0" y="3"/>
                  <a:pt x="5" y="0"/>
                  <a:pt x="8" y="0"/>
                </a:cubicBezTo>
                <a:cubicBezTo>
                  <a:pt x="120" y="0"/>
                  <a:pt x="120" y="0"/>
                  <a:pt x="120" y="0"/>
                </a:cubicBezTo>
                <a:cubicBezTo>
                  <a:pt x="125" y="0"/>
                  <a:pt x="128" y="3"/>
                  <a:pt x="128" y="8"/>
                </a:cubicBezTo>
                <a:cubicBezTo>
                  <a:pt x="128" y="100"/>
                  <a:pt x="128" y="100"/>
                  <a:pt x="128" y="100"/>
                </a:cubicBezTo>
                <a:cubicBezTo>
                  <a:pt x="128" y="100"/>
                  <a:pt x="128" y="100"/>
                  <a:pt x="128" y="100"/>
                </a:cubicBezTo>
                <a:close/>
                <a:moveTo>
                  <a:pt x="159" y="19"/>
                </a:moveTo>
                <a:cubicBezTo>
                  <a:pt x="159" y="19"/>
                  <a:pt x="157" y="19"/>
                  <a:pt x="156" y="19"/>
                </a:cubicBezTo>
                <a:cubicBezTo>
                  <a:pt x="135" y="30"/>
                  <a:pt x="135" y="30"/>
                  <a:pt x="135" y="30"/>
                </a:cubicBezTo>
                <a:cubicBezTo>
                  <a:pt x="135" y="78"/>
                  <a:pt x="135" y="78"/>
                  <a:pt x="135" y="78"/>
                </a:cubicBezTo>
                <a:cubicBezTo>
                  <a:pt x="156" y="89"/>
                  <a:pt x="156" y="89"/>
                  <a:pt x="156" y="89"/>
                </a:cubicBezTo>
                <a:cubicBezTo>
                  <a:pt x="157" y="89"/>
                  <a:pt x="159" y="89"/>
                  <a:pt x="159" y="89"/>
                </a:cubicBezTo>
                <a:cubicBezTo>
                  <a:pt x="160" y="89"/>
                  <a:pt x="160" y="88"/>
                  <a:pt x="160" y="86"/>
                </a:cubicBezTo>
                <a:cubicBezTo>
                  <a:pt x="160" y="22"/>
                  <a:pt x="160" y="22"/>
                  <a:pt x="160" y="22"/>
                </a:cubicBezTo>
                <a:cubicBezTo>
                  <a:pt x="160" y="20"/>
                  <a:pt x="160" y="20"/>
                  <a:pt x="159" y="1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76">
            <a:extLst>
              <a:ext uri="{FF2B5EF4-FFF2-40B4-BE49-F238E27FC236}">
                <a16:creationId xmlns:a16="http://schemas.microsoft.com/office/drawing/2014/main" id="{FF1206BA-7C13-A96B-FC64-2B65D004FFA7}"/>
              </a:ext>
            </a:extLst>
          </p:cNvPr>
          <p:cNvSpPr>
            <a:spLocks noEditPoints="1"/>
          </p:cNvSpPr>
          <p:nvPr/>
        </p:nvSpPr>
        <p:spPr bwMode="auto">
          <a:xfrm>
            <a:off x="6826251" y="4676775"/>
            <a:ext cx="193675" cy="254000"/>
          </a:xfrm>
          <a:custGeom>
            <a:avLst/>
            <a:gdLst>
              <a:gd name="T0" fmla="*/ 90 w 122"/>
              <a:gd name="T1" fmla="*/ 141 h 160"/>
              <a:gd name="T2" fmla="*/ 19 w 122"/>
              <a:gd name="T3" fmla="*/ 141 h 160"/>
              <a:gd name="T4" fmla="*/ 14 w 122"/>
              <a:gd name="T5" fmla="*/ 141 h 160"/>
              <a:gd name="T6" fmla="*/ 14 w 122"/>
              <a:gd name="T7" fmla="*/ 141 h 160"/>
              <a:gd name="T8" fmla="*/ 26 w 122"/>
              <a:gd name="T9" fmla="*/ 160 h 160"/>
              <a:gd name="T10" fmla="*/ 83 w 122"/>
              <a:gd name="T11" fmla="*/ 160 h 160"/>
              <a:gd name="T12" fmla="*/ 96 w 122"/>
              <a:gd name="T13" fmla="*/ 141 h 160"/>
              <a:gd name="T14" fmla="*/ 90 w 122"/>
              <a:gd name="T15" fmla="*/ 141 h 160"/>
              <a:gd name="T16" fmla="*/ 109 w 122"/>
              <a:gd name="T17" fmla="*/ 51 h 160"/>
              <a:gd name="T18" fmla="*/ 109 w 122"/>
              <a:gd name="T19" fmla="*/ 45 h 160"/>
              <a:gd name="T20" fmla="*/ 90 w 122"/>
              <a:gd name="T21" fmla="*/ 25 h 160"/>
              <a:gd name="T22" fmla="*/ 19 w 122"/>
              <a:gd name="T23" fmla="*/ 25 h 160"/>
              <a:gd name="T24" fmla="*/ 3 w 122"/>
              <a:gd name="T25" fmla="*/ 35 h 160"/>
              <a:gd name="T26" fmla="*/ 0 w 122"/>
              <a:gd name="T27" fmla="*/ 45 h 160"/>
              <a:gd name="T28" fmla="*/ 0 w 122"/>
              <a:gd name="T29" fmla="*/ 115 h 160"/>
              <a:gd name="T30" fmla="*/ 6 w 122"/>
              <a:gd name="T31" fmla="*/ 128 h 160"/>
              <a:gd name="T32" fmla="*/ 19 w 122"/>
              <a:gd name="T33" fmla="*/ 134 h 160"/>
              <a:gd name="T34" fmla="*/ 90 w 122"/>
              <a:gd name="T35" fmla="*/ 134 h 160"/>
              <a:gd name="T36" fmla="*/ 109 w 122"/>
              <a:gd name="T37" fmla="*/ 115 h 160"/>
              <a:gd name="T38" fmla="*/ 109 w 122"/>
              <a:gd name="T39" fmla="*/ 77 h 160"/>
              <a:gd name="T40" fmla="*/ 122 w 122"/>
              <a:gd name="T41" fmla="*/ 64 h 160"/>
              <a:gd name="T42" fmla="*/ 109 w 122"/>
              <a:gd name="T43" fmla="*/ 51 h 160"/>
              <a:gd name="T44" fmla="*/ 58 w 122"/>
              <a:gd name="T45" fmla="*/ 78 h 160"/>
              <a:gd name="T46" fmla="*/ 58 w 122"/>
              <a:gd name="T47" fmla="*/ 102 h 160"/>
              <a:gd name="T48" fmla="*/ 51 w 122"/>
              <a:gd name="T49" fmla="*/ 102 h 160"/>
              <a:gd name="T50" fmla="*/ 51 w 122"/>
              <a:gd name="T51" fmla="*/ 78 h 160"/>
              <a:gd name="T52" fmla="*/ 32 w 122"/>
              <a:gd name="T53" fmla="*/ 70 h 160"/>
              <a:gd name="T54" fmla="*/ 34 w 122"/>
              <a:gd name="T55" fmla="*/ 64 h 160"/>
              <a:gd name="T56" fmla="*/ 54 w 122"/>
              <a:gd name="T57" fmla="*/ 73 h 160"/>
              <a:gd name="T58" fmla="*/ 75 w 122"/>
              <a:gd name="T59" fmla="*/ 53 h 160"/>
              <a:gd name="T60" fmla="*/ 80 w 122"/>
              <a:gd name="T61" fmla="*/ 57 h 160"/>
              <a:gd name="T62" fmla="*/ 58 w 122"/>
              <a:gd name="T63" fmla="*/ 78 h 160"/>
              <a:gd name="T64" fmla="*/ 58 w 122"/>
              <a:gd name="T65" fmla="*/ 78 h 160"/>
              <a:gd name="T66" fmla="*/ 109 w 122"/>
              <a:gd name="T67" fmla="*/ 70 h 160"/>
              <a:gd name="T68" fmla="*/ 109 w 122"/>
              <a:gd name="T69" fmla="*/ 57 h 160"/>
              <a:gd name="T70" fmla="*/ 115 w 122"/>
              <a:gd name="T71" fmla="*/ 64 h 160"/>
              <a:gd name="T72" fmla="*/ 109 w 122"/>
              <a:gd name="T73" fmla="*/ 70 h 160"/>
              <a:gd name="T74" fmla="*/ 83 w 122"/>
              <a:gd name="T75" fmla="*/ 0 h 160"/>
              <a:gd name="T76" fmla="*/ 26 w 122"/>
              <a:gd name="T77" fmla="*/ 0 h 160"/>
              <a:gd name="T78" fmla="*/ 13 w 122"/>
              <a:gd name="T79" fmla="*/ 19 h 160"/>
              <a:gd name="T80" fmla="*/ 13 w 122"/>
              <a:gd name="T81" fmla="*/ 19 h 160"/>
              <a:gd name="T82" fmla="*/ 19 w 122"/>
              <a:gd name="T83" fmla="*/ 19 h 160"/>
              <a:gd name="T84" fmla="*/ 90 w 122"/>
              <a:gd name="T85" fmla="*/ 19 h 160"/>
              <a:gd name="T86" fmla="*/ 96 w 122"/>
              <a:gd name="T87" fmla="*/ 19 h 160"/>
              <a:gd name="T88" fmla="*/ 83 w 122"/>
              <a:gd name="T8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2" h="160">
                <a:moveTo>
                  <a:pt x="90" y="141"/>
                </a:moveTo>
                <a:cubicBezTo>
                  <a:pt x="19" y="141"/>
                  <a:pt x="19" y="141"/>
                  <a:pt x="19" y="141"/>
                </a:cubicBezTo>
                <a:cubicBezTo>
                  <a:pt x="18" y="141"/>
                  <a:pt x="16" y="141"/>
                  <a:pt x="14" y="141"/>
                </a:cubicBezTo>
                <a:cubicBezTo>
                  <a:pt x="14" y="141"/>
                  <a:pt x="14" y="141"/>
                  <a:pt x="14" y="141"/>
                </a:cubicBezTo>
                <a:cubicBezTo>
                  <a:pt x="16" y="153"/>
                  <a:pt x="21" y="160"/>
                  <a:pt x="26" y="160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90" y="160"/>
                  <a:pt x="94" y="153"/>
                  <a:pt x="96" y="141"/>
                </a:cubicBezTo>
                <a:cubicBezTo>
                  <a:pt x="94" y="141"/>
                  <a:pt x="93" y="141"/>
                  <a:pt x="90" y="141"/>
                </a:cubicBezTo>
                <a:moveTo>
                  <a:pt x="109" y="51"/>
                </a:moveTo>
                <a:cubicBezTo>
                  <a:pt x="109" y="45"/>
                  <a:pt x="109" y="45"/>
                  <a:pt x="109" y="45"/>
                </a:cubicBezTo>
                <a:cubicBezTo>
                  <a:pt x="109" y="33"/>
                  <a:pt x="101" y="25"/>
                  <a:pt x="90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13" y="25"/>
                  <a:pt x="6" y="29"/>
                  <a:pt x="3" y="35"/>
                </a:cubicBezTo>
                <a:cubicBezTo>
                  <a:pt x="2" y="38"/>
                  <a:pt x="0" y="41"/>
                  <a:pt x="0" y="45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20"/>
                  <a:pt x="3" y="125"/>
                  <a:pt x="6" y="128"/>
                </a:cubicBezTo>
                <a:cubicBezTo>
                  <a:pt x="10" y="133"/>
                  <a:pt x="14" y="134"/>
                  <a:pt x="19" y="134"/>
                </a:cubicBezTo>
                <a:cubicBezTo>
                  <a:pt x="90" y="134"/>
                  <a:pt x="90" y="134"/>
                  <a:pt x="90" y="134"/>
                </a:cubicBezTo>
                <a:cubicBezTo>
                  <a:pt x="101" y="134"/>
                  <a:pt x="109" y="126"/>
                  <a:pt x="109" y="115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117" y="77"/>
                  <a:pt x="122" y="70"/>
                  <a:pt x="122" y="64"/>
                </a:cubicBezTo>
                <a:cubicBezTo>
                  <a:pt x="122" y="57"/>
                  <a:pt x="117" y="51"/>
                  <a:pt x="109" y="51"/>
                </a:cubicBezTo>
                <a:moveTo>
                  <a:pt x="58" y="78"/>
                </a:moveTo>
                <a:cubicBezTo>
                  <a:pt x="58" y="102"/>
                  <a:pt x="58" y="102"/>
                  <a:pt x="58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1" y="78"/>
                  <a:pt x="51" y="78"/>
                  <a:pt x="51" y="78"/>
                </a:cubicBezTo>
                <a:cubicBezTo>
                  <a:pt x="32" y="70"/>
                  <a:pt x="32" y="70"/>
                  <a:pt x="32" y="70"/>
                </a:cubicBezTo>
                <a:cubicBezTo>
                  <a:pt x="34" y="64"/>
                  <a:pt x="34" y="64"/>
                  <a:pt x="34" y="64"/>
                </a:cubicBezTo>
                <a:cubicBezTo>
                  <a:pt x="54" y="73"/>
                  <a:pt x="54" y="73"/>
                  <a:pt x="54" y="73"/>
                </a:cubicBezTo>
                <a:cubicBezTo>
                  <a:pt x="75" y="53"/>
                  <a:pt x="75" y="53"/>
                  <a:pt x="75" y="53"/>
                </a:cubicBezTo>
                <a:cubicBezTo>
                  <a:pt x="80" y="57"/>
                  <a:pt x="80" y="57"/>
                  <a:pt x="80" y="57"/>
                </a:cubicBezTo>
                <a:cubicBezTo>
                  <a:pt x="58" y="78"/>
                  <a:pt x="58" y="78"/>
                  <a:pt x="58" y="78"/>
                </a:cubicBezTo>
                <a:cubicBezTo>
                  <a:pt x="58" y="78"/>
                  <a:pt x="58" y="78"/>
                  <a:pt x="58" y="78"/>
                </a:cubicBezTo>
                <a:close/>
                <a:moveTo>
                  <a:pt x="109" y="70"/>
                </a:moveTo>
                <a:cubicBezTo>
                  <a:pt x="109" y="57"/>
                  <a:pt x="109" y="57"/>
                  <a:pt x="109" y="57"/>
                </a:cubicBezTo>
                <a:cubicBezTo>
                  <a:pt x="114" y="57"/>
                  <a:pt x="115" y="61"/>
                  <a:pt x="115" y="64"/>
                </a:cubicBezTo>
                <a:cubicBezTo>
                  <a:pt x="115" y="67"/>
                  <a:pt x="114" y="70"/>
                  <a:pt x="109" y="70"/>
                </a:cubicBezTo>
                <a:moveTo>
                  <a:pt x="83" y="0"/>
                </a:moveTo>
                <a:cubicBezTo>
                  <a:pt x="26" y="0"/>
                  <a:pt x="26" y="0"/>
                  <a:pt x="26" y="0"/>
                </a:cubicBezTo>
                <a:cubicBezTo>
                  <a:pt x="21" y="0"/>
                  <a:pt x="16" y="6"/>
                  <a:pt x="13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16" y="19"/>
                  <a:pt x="18" y="19"/>
                  <a:pt x="19" y="19"/>
                </a:cubicBezTo>
                <a:cubicBezTo>
                  <a:pt x="90" y="19"/>
                  <a:pt x="90" y="19"/>
                  <a:pt x="90" y="19"/>
                </a:cubicBezTo>
                <a:cubicBezTo>
                  <a:pt x="93" y="19"/>
                  <a:pt x="94" y="19"/>
                  <a:pt x="96" y="19"/>
                </a:cubicBezTo>
                <a:cubicBezTo>
                  <a:pt x="93" y="6"/>
                  <a:pt x="90" y="0"/>
                  <a:pt x="83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77">
            <a:extLst>
              <a:ext uri="{FF2B5EF4-FFF2-40B4-BE49-F238E27FC236}">
                <a16:creationId xmlns:a16="http://schemas.microsoft.com/office/drawing/2014/main" id="{2F9BC647-B8A4-3D2D-E531-D37346985B0D}"/>
              </a:ext>
            </a:extLst>
          </p:cNvPr>
          <p:cNvSpPr>
            <a:spLocks noEditPoints="1"/>
          </p:cNvSpPr>
          <p:nvPr/>
        </p:nvSpPr>
        <p:spPr bwMode="auto">
          <a:xfrm>
            <a:off x="2954338" y="5227638"/>
            <a:ext cx="233363" cy="254000"/>
          </a:xfrm>
          <a:custGeom>
            <a:avLst/>
            <a:gdLst>
              <a:gd name="T0" fmla="*/ 121 w 147"/>
              <a:gd name="T1" fmla="*/ 47 h 160"/>
              <a:gd name="T2" fmla="*/ 76 w 147"/>
              <a:gd name="T3" fmla="*/ 48 h 160"/>
              <a:gd name="T4" fmla="*/ 76 w 147"/>
              <a:gd name="T5" fmla="*/ 37 h 160"/>
              <a:gd name="T6" fmla="*/ 80 w 147"/>
              <a:gd name="T7" fmla="*/ 37 h 160"/>
              <a:gd name="T8" fmla="*/ 99 w 147"/>
              <a:gd name="T9" fmla="*/ 29 h 160"/>
              <a:gd name="T10" fmla="*/ 107 w 147"/>
              <a:gd name="T11" fmla="*/ 3 h 160"/>
              <a:gd name="T12" fmla="*/ 104 w 147"/>
              <a:gd name="T13" fmla="*/ 0 h 160"/>
              <a:gd name="T14" fmla="*/ 78 w 147"/>
              <a:gd name="T15" fmla="*/ 8 h 160"/>
              <a:gd name="T16" fmla="*/ 70 w 147"/>
              <a:gd name="T17" fmla="*/ 21 h 160"/>
              <a:gd name="T18" fmla="*/ 54 w 147"/>
              <a:gd name="T19" fmla="*/ 7 h 160"/>
              <a:gd name="T20" fmla="*/ 52 w 147"/>
              <a:gd name="T21" fmla="*/ 13 h 160"/>
              <a:gd name="T22" fmla="*/ 70 w 147"/>
              <a:gd name="T23" fmla="*/ 48 h 160"/>
              <a:gd name="T24" fmla="*/ 27 w 147"/>
              <a:gd name="T25" fmla="*/ 47 h 160"/>
              <a:gd name="T26" fmla="*/ 0 w 147"/>
              <a:gd name="T27" fmla="*/ 96 h 160"/>
              <a:gd name="T28" fmla="*/ 44 w 147"/>
              <a:gd name="T29" fmla="*/ 160 h 160"/>
              <a:gd name="T30" fmla="*/ 60 w 147"/>
              <a:gd name="T31" fmla="*/ 157 h 160"/>
              <a:gd name="T32" fmla="*/ 73 w 147"/>
              <a:gd name="T33" fmla="*/ 154 h 160"/>
              <a:gd name="T34" fmla="*/ 88 w 147"/>
              <a:gd name="T35" fmla="*/ 157 h 160"/>
              <a:gd name="T36" fmla="*/ 104 w 147"/>
              <a:gd name="T37" fmla="*/ 160 h 160"/>
              <a:gd name="T38" fmla="*/ 147 w 147"/>
              <a:gd name="T39" fmla="*/ 96 h 160"/>
              <a:gd name="T40" fmla="*/ 121 w 147"/>
              <a:gd name="T41" fmla="*/ 47 h 160"/>
              <a:gd name="T42" fmla="*/ 46 w 147"/>
              <a:gd name="T43" fmla="*/ 67 h 160"/>
              <a:gd name="T44" fmla="*/ 27 w 147"/>
              <a:gd name="T45" fmla="*/ 96 h 160"/>
              <a:gd name="T46" fmla="*/ 20 w 147"/>
              <a:gd name="T47" fmla="*/ 96 h 160"/>
              <a:gd name="T48" fmla="*/ 46 w 147"/>
              <a:gd name="T49" fmla="*/ 61 h 160"/>
              <a:gd name="T50" fmla="*/ 46 w 147"/>
              <a:gd name="T51" fmla="*/ 67 h 160"/>
              <a:gd name="T52" fmla="*/ 46 w 147"/>
              <a:gd name="T53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47" h="160">
                <a:moveTo>
                  <a:pt x="121" y="47"/>
                </a:moveTo>
                <a:cubicBezTo>
                  <a:pt x="108" y="39"/>
                  <a:pt x="92" y="40"/>
                  <a:pt x="76" y="48"/>
                </a:cubicBezTo>
                <a:cubicBezTo>
                  <a:pt x="76" y="43"/>
                  <a:pt x="76" y="40"/>
                  <a:pt x="76" y="37"/>
                </a:cubicBezTo>
                <a:cubicBezTo>
                  <a:pt x="78" y="37"/>
                  <a:pt x="78" y="37"/>
                  <a:pt x="80" y="37"/>
                </a:cubicBezTo>
                <a:cubicBezTo>
                  <a:pt x="88" y="37"/>
                  <a:pt x="94" y="35"/>
                  <a:pt x="99" y="29"/>
                </a:cubicBezTo>
                <a:cubicBezTo>
                  <a:pt x="107" y="21"/>
                  <a:pt x="107" y="10"/>
                  <a:pt x="107" y="3"/>
                </a:cubicBezTo>
                <a:cubicBezTo>
                  <a:pt x="107" y="2"/>
                  <a:pt x="105" y="0"/>
                  <a:pt x="104" y="0"/>
                </a:cubicBezTo>
                <a:cubicBezTo>
                  <a:pt x="94" y="0"/>
                  <a:pt x="86" y="0"/>
                  <a:pt x="78" y="8"/>
                </a:cubicBezTo>
                <a:cubicBezTo>
                  <a:pt x="75" y="11"/>
                  <a:pt x="72" y="16"/>
                  <a:pt x="70" y="21"/>
                </a:cubicBezTo>
                <a:cubicBezTo>
                  <a:pt x="64" y="10"/>
                  <a:pt x="56" y="7"/>
                  <a:pt x="54" y="7"/>
                </a:cubicBezTo>
                <a:cubicBezTo>
                  <a:pt x="52" y="13"/>
                  <a:pt x="52" y="13"/>
                  <a:pt x="52" y="13"/>
                </a:cubicBezTo>
                <a:cubicBezTo>
                  <a:pt x="54" y="13"/>
                  <a:pt x="70" y="19"/>
                  <a:pt x="70" y="48"/>
                </a:cubicBezTo>
                <a:cubicBezTo>
                  <a:pt x="56" y="40"/>
                  <a:pt x="40" y="39"/>
                  <a:pt x="27" y="47"/>
                </a:cubicBezTo>
                <a:cubicBezTo>
                  <a:pt x="9" y="55"/>
                  <a:pt x="0" y="74"/>
                  <a:pt x="0" y="96"/>
                </a:cubicBezTo>
                <a:cubicBezTo>
                  <a:pt x="0" y="130"/>
                  <a:pt x="20" y="160"/>
                  <a:pt x="44" y="160"/>
                </a:cubicBezTo>
                <a:cubicBezTo>
                  <a:pt x="52" y="160"/>
                  <a:pt x="56" y="159"/>
                  <a:pt x="60" y="157"/>
                </a:cubicBezTo>
                <a:cubicBezTo>
                  <a:pt x="64" y="155"/>
                  <a:pt x="67" y="154"/>
                  <a:pt x="73" y="154"/>
                </a:cubicBezTo>
                <a:cubicBezTo>
                  <a:pt x="81" y="154"/>
                  <a:pt x="84" y="155"/>
                  <a:pt x="88" y="157"/>
                </a:cubicBezTo>
                <a:cubicBezTo>
                  <a:pt x="91" y="159"/>
                  <a:pt x="96" y="160"/>
                  <a:pt x="104" y="160"/>
                </a:cubicBezTo>
                <a:cubicBezTo>
                  <a:pt x="126" y="160"/>
                  <a:pt x="147" y="130"/>
                  <a:pt x="147" y="96"/>
                </a:cubicBezTo>
                <a:cubicBezTo>
                  <a:pt x="147" y="74"/>
                  <a:pt x="137" y="55"/>
                  <a:pt x="121" y="47"/>
                </a:cubicBezTo>
                <a:moveTo>
                  <a:pt x="46" y="67"/>
                </a:moveTo>
                <a:cubicBezTo>
                  <a:pt x="35" y="67"/>
                  <a:pt x="27" y="79"/>
                  <a:pt x="27" y="96"/>
                </a:cubicBezTo>
                <a:cubicBezTo>
                  <a:pt x="20" y="96"/>
                  <a:pt x="20" y="96"/>
                  <a:pt x="20" y="96"/>
                </a:cubicBezTo>
                <a:cubicBezTo>
                  <a:pt x="20" y="75"/>
                  <a:pt x="32" y="61"/>
                  <a:pt x="46" y="61"/>
                </a:cubicBezTo>
                <a:cubicBezTo>
                  <a:pt x="46" y="67"/>
                  <a:pt x="46" y="67"/>
                  <a:pt x="46" y="67"/>
                </a:cubicBezTo>
                <a:cubicBezTo>
                  <a:pt x="46" y="67"/>
                  <a:pt x="46" y="67"/>
                  <a:pt x="46" y="6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78">
            <a:extLst>
              <a:ext uri="{FF2B5EF4-FFF2-40B4-BE49-F238E27FC236}">
                <a16:creationId xmlns:a16="http://schemas.microsoft.com/office/drawing/2014/main" id="{4EB46F06-1226-8A0B-1A78-0F4C81A81AC7}"/>
              </a:ext>
            </a:extLst>
          </p:cNvPr>
          <p:cNvSpPr>
            <a:spLocks noEditPoints="1"/>
          </p:cNvSpPr>
          <p:nvPr/>
        </p:nvSpPr>
        <p:spPr bwMode="auto">
          <a:xfrm>
            <a:off x="6246813" y="1920875"/>
            <a:ext cx="252413" cy="254000"/>
          </a:xfrm>
          <a:custGeom>
            <a:avLst/>
            <a:gdLst>
              <a:gd name="T0" fmla="*/ 79 w 159"/>
              <a:gd name="T1" fmla="*/ 0 h 160"/>
              <a:gd name="T2" fmla="*/ 0 w 159"/>
              <a:gd name="T3" fmla="*/ 80 h 160"/>
              <a:gd name="T4" fmla="*/ 79 w 159"/>
              <a:gd name="T5" fmla="*/ 160 h 160"/>
              <a:gd name="T6" fmla="*/ 159 w 159"/>
              <a:gd name="T7" fmla="*/ 80 h 160"/>
              <a:gd name="T8" fmla="*/ 79 w 159"/>
              <a:gd name="T9" fmla="*/ 0 h 160"/>
              <a:gd name="T10" fmla="*/ 99 w 159"/>
              <a:gd name="T11" fmla="*/ 112 h 160"/>
              <a:gd name="T12" fmla="*/ 73 w 159"/>
              <a:gd name="T13" fmla="*/ 88 h 160"/>
              <a:gd name="T14" fmla="*/ 70 w 159"/>
              <a:gd name="T15" fmla="*/ 83 h 160"/>
              <a:gd name="T16" fmla="*/ 70 w 159"/>
              <a:gd name="T17" fmla="*/ 45 h 160"/>
              <a:gd name="T18" fmla="*/ 83 w 159"/>
              <a:gd name="T19" fmla="*/ 45 h 160"/>
              <a:gd name="T20" fmla="*/ 83 w 159"/>
              <a:gd name="T21" fmla="*/ 80 h 160"/>
              <a:gd name="T22" fmla="*/ 107 w 159"/>
              <a:gd name="T23" fmla="*/ 102 h 160"/>
              <a:gd name="T24" fmla="*/ 99 w 159"/>
              <a:gd name="T25" fmla="*/ 112 h 160"/>
              <a:gd name="T26" fmla="*/ 99 w 159"/>
              <a:gd name="T27" fmla="*/ 1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59" h="160">
                <a:moveTo>
                  <a:pt x="79" y="0"/>
                </a:moveTo>
                <a:cubicBezTo>
                  <a:pt x="36" y="0"/>
                  <a:pt x="0" y="35"/>
                  <a:pt x="0" y="80"/>
                </a:cubicBezTo>
                <a:cubicBezTo>
                  <a:pt x="0" y="123"/>
                  <a:pt x="36" y="160"/>
                  <a:pt x="79" y="160"/>
                </a:cubicBezTo>
                <a:cubicBezTo>
                  <a:pt x="124" y="160"/>
                  <a:pt x="159" y="123"/>
                  <a:pt x="159" y="80"/>
                </a:cubicBezTo>
                <a:cubicBezTo>
                  <a:pt x="159" y="35"/>
                  <a:pt x="124" y="0"/>
                  <a:pt x="79" y="0"/>
                </a:cubicBezTo>
                <a:moveTo>
                  <a:pt x="99" y="112"/>
                </a:moveTo>
                <a:cubicBezTo>
                  <a:pt x="73" y="88"/>
                  <a:pt x="73" y="88"/>
                  <a:pt x="73" y="88"/>
                </a:cubicBezTo>
                <a:cubicBezTo>
                  <a:pt x="71" y="86"/>
                  <a:pt x="70" y="85"/>
                  <a:pt x="70" y="83"/>
                </a:cubicBezTo>
                <a:cubicBezTo>
                  <a:pt x="70" y="45"/>
                  <a:pt x="70" y="45"/>
                  <a:pt x="70" y="45"/>
                </a:cubicBezTo>
                <a:cubicBezTo>
                  <a:pt x="83" y="45"/>
                  <a:pt x="83" y="45"/>
                  <a:pt x="83" y="45"/>
                </a:cubicBezTo>
                <a:cubicBezTo>
                  <a:pt x="83" y="80"/>
                  <a:pt x="83" y="80"/>
                  <a:pt x="83" y="80"/>
                </a:cubicBezTo>
                <a:cubicBezTo>
                  <a:pt x="107" y="102"/>
                  <a:pt x="107" y="102"/>
                  <a:pt x="107" y="102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99" y="112"/>
                  <a:pt x="99" y="112"/>
                  <a:pt x="99" y="1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79">
            <a:extLst>
              <a:ext uri="{FF2B5EF4-FFF2-40B4-BE49-F238E27FC236}">
                <a16:creationId xmlns:a16="http://schemas.microsoft.com/office/drawing/2014/main" id="{B0269469-C43E-7A96-BF2C-9FF6F0C40C0D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1373188"/>
            <a:ext cx="254000" cy="254000"/>
          </a:xfrm>
          <a:custGeom>
            <a:avLst/>
            <a:gdLst>
              <a:gd name="T0" fmla="*/ 3 w 160"/>
              <a:gd name="T1" fmla="*/ 0 h 160"/>
              <a:gd name="T2" fmla="*/ 6 w 160"/>
              <a:gd name="T3" fmla="*/ 0 h 160"/>
              <a:gd name="T4" fmla="*/ 6 w 160"/>
              <a:gd name="T5" fmla="*/ 83 h 160"/>
              <a:gd name="T6" fmla="*/ 6 w 160"/>
              <a:gd name="T7" fmla="*/ 115 h 160"/>
              <a:gd name="T8" fmla="*/ 6 w 160"/>
              <a:gd name="T9" fmla="*/ 160 h 160"/>
              <a:gd name="T10" fmla="*/ 0 w 160"/>
              <a:gd name="T11" fmla="*/ 160 h 160"/>
              <a:gd name="T12" fmla="*/ 0 w 160"/>
              <a:gd name="T13" fmla="*/ 6 h 160"/>
              <a:gd name="T14" fmla="*/ 0 w 160"/>
              <a:gd name="T15" fmla="*/ 3 h 160"/>
              <a:gd name="T16" fmla="*/ 3 w 160"/>
              <a:gd name="T17" fmla="*/ 0 h 160"/>
              <a:gd name="T18" fmla="*/ 141 w 160"/>
              <a:gd name="T19" fmla="*/ 61 h 160"/>
              <a:gd name="T20" fmla="*/ 159 w 160"/>
              <a:gd name="T21" fmla="*/ 24 h 160"/>
              <a:gd name="T22" fmla="*/ 159 w 160"/>
              <a:gd name="T23" fmla="*/ 21 h 160"/>
              <a:gd name="T24" fmla="*/ 156 w 160"/>
              <a:gd name="T25" fmla="*/ 19 h 160"/>
              <a:gd name="T26" fmla="*/ 82 w 160"/>
              <a:gd name="T27" fmla="*/ 19 h 160"/>
              <a:gd name="T28" fmla="*/ 82 w 160"/>
              <a:gd name="T29" fmla="*/ 8 h 160"/>
              <a:gd name="T30" fmla="*/ 74 w 160"/>
              <a:gd name="T31" fmla="*/ 0 h 160"/>
              <a:gd name="T32" fmla="*/ 12 w 160"/>
              <a:gd name="T33" fmla="*/ 0 h 160"/>
              <a:gd name="T34" fmla="*/ 12 w 160"/>
              <a:gd name="T35" fmla="*/ 83 h 160"/>
              <a:gd name="T36" fmla="*/ 76 w 160"/>
              <a:gd name="T37" fmla="*/ 83 h 160"/>
              <a:gd name="T38" fmla="*/ 76 w 160"/>
              <a:gd name="T39" fmla="*/ 94 h 160"/>
              <a:gd name="T40" fmla="*/ 84 w 160"/>
              <a:gd name="T41" fmla="*/ 102 h 160"/>
              <a:gd name="T42" fmla="*/ 156 w 160"/>
              <a:gd name="T43" fmla="*/ 102 h 160"/>
              <a:gd name="T44" fmla="*/ 159 w 160"/>
              <a:gd name="T45" fmla="*/ 101 h 160"/>
              <a:gd name="T46" fmla="*/ 159 w 160"/>
              <a:gd name="T47" fmla="*/ 97 h 160"/>
              <a:gd name="T48" fmla="*/ 141 w 160"/>
              <a:gd name="T49" fmla="*/ 61 h 160"/>
              <a:gd name="T50" fmla="*/ 141 w 160"/>
              <a:gd name="T51" fmla="*/ 6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0" h="160">
                <a:moveTo>
                  <a:pt x="3" y="0"/>
                </a:moveTo>
                <a:cubicBezTo>
                  <a:pt x="6" y="0"/>
                  <a:pt x="6" y="0"/>
                  <a:pt x="6" y="0"/>
                </a:cubicBezTo>
                <a:cubicBezTo>
                  <a:pt x="6" y="83"/>
                  <a:pt x="6" y="83"/>
                  <a:pt x="6" y="83"/>
                </a:cubicBezTo>
                <a:cubicBezTo>
                  <a:pt x="6" y="115"/>
                  <a:pt x="6" y="115"/>
                  <a:pt x="6" y="115"/>
                </a:cubicBezTo>
                <a:cubicBezTo>
                  <a:pt x="6" y="160"/>
                  <a:pt x="6" y="160"/>
                  <a:pt x="6" y="160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6"/>
                  <a:pt x="0" y="6"/>
                  <a:pt x="0" y="6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moveTo>
                  <a:pt x="141" y="61"/>
                </a:moveTo>
                <a:cubicBezTo>
                  <a:pt x="159" y="24"/>
                  <a:pt x="159" y="24"/>
                  <a:pt x="159" y="24"/>
                </a:cubicBezTo>
                <a:cubicBezTo>
                  <a:pt x="160" y="22"/>
                  <a:pt x="159" y="21"/>
                  <a:pt x="159" y="21"/>
                </a:cubicBezTo>
                <a:cubicBezTo>
                  <a:pt x="159" y="19"/>
                  <a:pt x="157" y="19"/>
                  <a:pt x="156" y="19"/>
                </a:cubicBezTo>
                <a:cubicBezTo>
                  <a:pt x="82" y="19"/>
                  <a:pt x="82" y="19"/>
                  <a:pt x="82" y="19"/>
                </a:cubicBezTo>
                <a:cubicBezTo>
                  <a:pt x="82" y="8"/>
                  <a:pt x="82" y="8"/>
                  <a:pt x="82" y="8"/>
                </a:cubicBezTo>
                <a:cubicBezTo>
                  <a:pt x="82" y="3"/>
                  <a:pt x="79" y="0"/>
                  <a:pt x="74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2" y="83"/>
                  <a:pt x="12" y="83"/>
                  <a:pt x="12" y="83"/>
                </a:cubicBezTo>
                <a:cubicBezTo>
                  <a:pt x="76" y="83"/>
                  <a:pt x="76" y="83"/>
                  <a:pt x="76" y="83"/>
                </a:cubicBezTo>
                <a:cubicBezTo>
                  <a:pt x="76" y="94"/>
                  <a:pt x="76" y="94"/>
                  <a:pt x="76" y="94"/>
                </a:cubicBezTo>
                <a:cubicBezTo>
                  <a:pt x="76" y="97"/>
                  <a:pt x="81" y="102"/>
                  <a:pt x="84" y="102"/>
                </a:cubicBezTo>
                <a:cubicBezTo>
                  <a:pt x="156" y="102"/>
                  <a:pt x="156" y="102"/>
                  <a:pt x="156" y="102"/>
                </a:cubicBezTo>
                <a:cubicBezTo>
                  <a:pt x="157" y="102"/>
                  <a:pt x="159" y="101"/>
                  <a:pt x="159" y="101"/>
                </a:cubicBezTo>
                <a:cubicBezTo>
                  <a:pt x="159" y="99"/>
                  <a:pt x="160" y="97"/>
                  <a:pt x="159" y="97"/>
                </a:cubicBezTo>
                <a:cubicBezTo>
                  <a:pt x="141" y="61"/>
                  <a:pt x="141" y="61"/>
                  <a:pt x="141" y="61"/>
                </a:cubicBezTo>
                <a:cubicBezTo>
                  <a:pt x="141" y="61"/>
                  <a:pt x="141" y="61"/>
                  <a:pt x="141" y="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80">
            <a:extLst>
              <a:ext uri="{FF2B5EF4-FFF2-40B4-BE49-F238E27FC236}">
                <a16:creationId xmlns:a16="http://schemas.microsoft.com/office/drawing/2014/main" id="{6CED4CCA-617C-0BE8-5B0C-7B46B782782D}"/>
              </a:ext>
            </a:extLst>
          </p:cNvPr>
          <p:cNvSpPr>
            <a:spLocks/>
          </p:cNvSpPr>
          <p:nvPr/>
        </p:nvSpPr>
        <p:spPr bwMode="auto">
          <a:xfrm>
            <a:off x="6248401" y="2468563"/>
            <a:ext cx="249238" cy="258763"/>
          </a:xfrm>
          <a:custGeom>
            <a:avLst/>
            <a:gdLst>
              <a:gd name="T0" fmla="*/ 47 w 157"/>
              <a:gd name="T1" fmla="*/ 163 h 163"/>
              <a:gd name="T2" fmla="*/ 14 w 157"/>
              <a:gd name="T3" fmla="*/ 151 h 163"/>
              <a:gd name="T4" fmla="*/ 14 w 157"/>
              <a:gd name="T5" fmla="*/ 151 h 163"/>
              <a:gd name="T6" fmla="*/ 0 w 157"/>
              <a:gd name="T7" fmla="*/ 119 h 163"/>
              <a:gd name="T8" fmla="*/ 14 w 157"/>
              <a:gd name="T9" fmla="*/ 87 h 163"/>
              <a:gd name="T10" fmla="*/ 95 w 157"/>
              <a:gd name="T11" fmla="*/ 13 h 163"/>
              <a:gd name="T12" fmla="*/ 143 w 157"/>
              <a:gd name="T13" fmla="*/ 13 h 163"/>
              <a:gd name="T14" fmla="*/ 152 w 157"/>
              <a:gd name="T15" fmla="*/ 35 h 163"/>
              <a:gd name="T16" fmla="*/ 143 w 157"/>
              <a:gd name="T17" fmla="*/ 58 h 163"/>
              <a:gd name="T18" fmla="*/ 67 w 157"/>
              <a:gd name="T19" fmla="*/ 128 h 163"/>
              <a:gd name="T20" fmla="*/ 38 w 157"/>
              <a:gd name="T21" fmla="*/ 128 h 163"/>
              <a:gd name="T22" fmla="*/ 31 w 157"/>
              <a:gd name="T23" fmla="*/ 114 h 163"/>
              <a:gd name="T24" fmla="*/ 38 w 157"/>
              <a:gd name="T25" fmla="*/ 99 h 163"/>
              <a:gd name="T26" fmla="*/ 109 w 157"/>
              <a:gd name="T27" fmla="*/ 35 h 163"/>
              <a:gd name="T28" fmla="*/ 117 w 157"/>
              <a:gd name="T29" fmla="*/ 45 h 163"/>
              <a:gd name="T30" fmla="*/ 46 w 157"/>
              <a:gd name="T31" fmla="*/ 109 h 163"/>
              <a:gd name="T32" fmla="*/ 44 w 157"/>
              <a:gd name="T33" fmla="*/ 114 h 163"/>
              <a:gd name="T34" fmla="*/ 47 w 157"/>
              <a:gd name="T35" fmla="*/ 119 h 163"/>
              <a:gd name="T36" fmla="*/ 57 w 157"/>
              <a:gd name="T37" fmla="*/ 119 h 163"/>
              <a:gd name="T38" fmla="*/ 133 w 157"/>
              <a:gd name="T39" fmla="*/ 48 h 163"/>
              <a:gd name="T40" fmla="*/ 140 w 157"/>
              <a:gd name="T41" fmla="*/ 35 h 163"/>
              <a:gd name="T42" fmla="*/ 133 w 157"/>
              <a:gd name="T43" fmla="*/ 23 h 163"/>
              <a:gd name="T44" fmla="*/ 105 w 157"/>
              <a:gd name="T45" fmla="*/ 23 h 163"/>
              <a:gd name="T46" fmla="*/ 22 w 157"/>
              <a:gd name="T47" fmla="*/ 96 h 163"/>
              <a:gd name="T48" fmla="*/ 12 w 157"/>
              <a:gd name="T49" fmla="*/ 119 h 163"/>
              <a:gd name="T50" fmla="*/ 22 w 157"/>
              <a:gd name="T51" fmla="*/ 141 h 163"/>
              <a:gd name="T52" fmla="*/ 24 w 157"/>
              <a:gd name="T53" fmla="*/ 141 h 163"/>
              <a:gd name="T54" fmla="*/ 71 w 157"/>
              <a:gd name="T55" fmla="*/ 141 h 163"/>
              <a:gd name="T56" fmla="*/ 148 w 157"/>
              <a:gd name="T57" fmla="*/ 72 h 163"/>
              <a:gd name="T58" fmla="*/ 157 w 157"/>
              <a:gd name="T59" fmla="*/ 82 h 163"/>
              <a:gd name="T60" fmla="*/ 81 w 157"/>
              <a:gd name="T61" fmla="*/ 151 h 163"/>
              <a:gd name="T62" fmla="*/ 47 w 157"/>
              <a:gd name="T63" fmla="*/ 163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7" h="163">
                <a:moveTo>
                  <a:pt x="47" y="163"/>
                </a:moveTo>
                <a:cubicBezTo>
                  <a:pt x="35" y="163"/>
                  <a:pt x="24" y="159"/>
                  <a:pt x="14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4" y="141"/>
                  <a:pt x="0" y="130"/>
                  <a:pt x="0" y="119"/>
                </a:cubicBezTo>
                <a:cubicBezTo>
                  <a:pt x="0" y="106"/>
                  <a:pt x="4" y="95"/>
                  <a:pt x="14" y="87"/>
                </a:cubicBezTo>
                <a:cubicBezTo>
                  <a:pt x="95" y="13"/>
                  <a:pt x="95" y="13"/>
                  <a:pt x="95" y="13"/>
                </a:cubicBezTo>
                <a:cubicBezTo>
                  <a:pt x="108" y="0"/>
                  <a:pt x="129" y="0"/>
                  <a:pt x="143" y="13"/>
                </a:cubicBezTo>
                <a:cubicBezTo>
                  <a:pt x="149" y="19"/>
                  <a:pt x="152" y="27"/>
                  <a:pt x="152" y="35"/>
                </a:cubicBezTo>
                <a:cubicBezTo>
                  <a:pt x="152" y="45"/>
                  <a:pt x="149" y="53"/>
                  <a:pt x="143" y="58"/>
                </a:cubicBezTo>
                <a:cubicBezTo>
                  <a:pt x="67" y="128"/>
                  <a:pt x="67" y="128"/>
                  <a:pt x="67" y="128"/>
                </a:cubicBezTo>
                <a:cubicBezTo>
                  <a:pt x="59" y="135"/>
                  <a:pt x="46" y="135"/>
                  <a:pt x="38" y="128"/>
                </a:cubicBezTo>
                <a:cubicBezTo>
                  <a:pt x="35" y="123"/>
                  <a:pt x="31" y="119"/>
                  <a:pt x="31" y="114"/>
                </a:cubicBezTo>
                <a:cubicBezTo>
                  <a:pt x="31" y="109"/>
                  <a:pt x="35" y="104"/>
                  <a:pt x="38" y="99"/>
                </a:cubicBezTo>
                <a:cubicBezTo>
                  <a:pt x="109" y="35"/>
                  <a:pt x="109" y="35"/>
                  <a:pt x="109" y="35"/>
                </a:cubicBezTo>
                <a:cubicBezTo>
                  <a:pt x="117" y="45"/>
                  <a:pt x="117" y="45"/>
                  <a:pt x="117" y="45"/>
                </a:cubicBezTo>
                <a:cubicBezTo>
                  <a:pt x="46" y="109"/>
                  <a:pt x="46" y="109"/>
                  <a:pt x="46" y="109"/>
                </a:cubicBezTo>
                <a:cubicBezTo>
                  <a:pt x="46" y="111"/>
                  <a:pt x="44" y="112"/>
                  <a:pt x="44" y="114"/>
                </a:cubicBezTo>
                <a:cubicBezTo>
                  <a:pt x="44" y="115"/>
                  <a:pt x="46" y="117"/>
                  <a:pt x="47" y="119"/>
                </a:cubicBezTo>
                <a:cubicBezTo>
                  <a:pt x="49" y="120"/>
                  <a:pt x="54" y="120"/>
                  <a:pt x="57" y="119"/>
                </a:cubicBezTo>
                <a:cubicBezTo>
                  <a:pt x="133" y="48"/>
                  <a:pt x="133" y="48"/>
                  <a:pt x="133" y="48"/>
                </a:cubicBezTo>
                <a:cubicBezTo>
                  <a:pt x="138" y="45"/>
                  <a:pt x="140" y="40"/>
                  <a:pt x="140" y="35"/>
                </a:cubicBezTo>
                <a:cubicBezTo>
                  <a:pt x="140" y="31"/>
                  <a:pt x="138" y="26"/>
                  <a:pt x="133" y="23"/>
                </a:cubicBezTo>
                <a:cubicBezTo>
                  <a:pt x="125" y="15"/>
                  <a:pt x="113" y="15"/>
                  <a:pt x="105" y="23"/>
                </a:cubicBezTo>
                <a:cubicBezTo>
                  <a:pt x="22" y="96"/>
                  <a:pt x="22" y="96"/>
                  <a:pt x="22" y="96"/>
                </a:cubicBezTo>
                <a:cubicBezTo>
                  <a:pt x="16" y="103"/>
                  <a:pt x="12" y="111"/>
                  <a:pt x="12" y="119"/>
                </a:cubicBezTo>
                <a:cubicBezTo>
                  <a:pt x="12" y="127"/>
                  <a:pt x="16" y="135"/>
                  <a:pt x="22" y="141"/>
                </a:cubicBezTo>
                <a:cubicBezTo>
                  <a:pt x="24" y="141"/>
                  <a:pt x="24" y="141"/>
                  <a:pt x="24" y="141"/>
                </a:cubicBezTo>
                <a:cubicBezTo>
                  <a:pt x="36" y="154"/>
                  <a:pt x="59" y="154"/>
                  <a:pt x="71" y="141"/>
                </a:cubicBezTo>
                <a:cubicBezTo>
                  <a:pt x="148" y="72"/>
                  <a:pt x="148" y="72"/>
                  <a:pt x="148" y="72"/>
                </a:cubicBezTo>
                <a:cubicBezTo>
                  <a:pt x="157" y="82"/>
                  <a:pt x="157" y="82"/>
                  <a:pt x="157" y="82"/>
                </a:cubicBezTo>
                <a:cubicBezTo>
                  <a:pt x="81" y="151"/>
                  <a:pt x="81" y="151"/>
                  <a:pt x="81" y="151"/>
                </a:cubicBezTo>
                <a:cubicBezTo>
                  <a:pt x="71" y="159"/>
                  <a:pt x="59" y="163"/>
                  <a:pt x="47" y="16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1">
            <a:extLst>
              <a:ext uri="{FF2B5EF4-FFF2-40B4-BE49-F238E27FC236}">
                <a16:creationId xmlns:a16="http://schemas.microsoft.com/office/drawing/2014/main" id="{75B374D1-4FF9-AE39-ED93-58B22DFFE902}"/>
              </a:ext>
            </a:extLst>
          </p:cNvPr>
          <p:cNvSpPr>
            <a:spLocks noEditPoints="1"/>
          </p:cNvSpPr>
          <p:nvPr/>
        </p:nvSpPr>
        <p:spPr bwMode="auto">
          <a:xfrm>
            <a:off x="6267451" y="3024188"/>
            <a:ext cx="211138" cy="254000"/>
          </a:xfrm>
          <a:custGeom>
            <a:avLst/>
            <a:gdLst>
              <a:gd name="T0" fmla="*/ 125 w 133"/>
              <a:gd name="T1" fmla="*/ 20 h 160"/>
              <a:gd name="T2" fmla="*/ 108 w 133"/>
              <a:gd name="T3" fmla="*/ 20 h 160"/>
              <a:gd name="T4" fmla="*/ 98 w 133"/>
              <a:gd name="T5" fmla="*/ 13 h 160"/>
              <a:gd name="T6" fmla="*/ 82 w 133"/>
              <a:gd name="T7" fmla="*/ 13 h 160"/>
              <a:gd name="T8" fmla="*/ 82 w 133"/>
              <a:gd name="T9" fmla="*/ 10 h 160"/>
              <a:gd name="T10" fmla="*/ 73 w 133"/>
              <a:gd name="T11" fmla="*/ 0 h 160"/>
              <a:gd name="T12" fmla="*/ 60 w 133"/>
              <a:gd name="T13" fmla="*/ 0 h 160"/>
              <a:gd name="T14" fmla="*/ 51 w 133"/>
              <a:gd name="T15" fmla="*/ 10 h 160"/>
              <a:gd name="T16" fmla="*/ 51 w 133"/>
              <a:gd name="T17" fmla="*/ 13 h 160"/>
              <a:gd name="T18" fmla="*/ 35 w 133"/>
              <a:gd name="T19" fmla="*/ 13 h 160"/>
              <a:gd name="T20" fmla="*/ 27 w 133"/>
              <a:gd name="T21" fmla="*/ 20 h 160"/>
              <a:gd name="T22" fmla="*/ 8 w 133"/>
              <a:gd name="T23" fmla="*/ 20 h 160"/>
              <a:gd name="T24" fmla="*/ 0 w 133"/>
              <a:gd name="T25" fmla="*/ 28 h 160"/>
              <a:gd name="T26" fmla="*/ 0 w 133"/>
              <a:gd name="T27" fmla="*/ 152 h 160"/>
              <a:gd name="T28" fmla="*/ 8 w 133"/>
              <a:gd name="T29" fmla="*/ 160 h 160"/>
              <a:gd name="T30" fmla="*/ 125 w 133"/>
              <a:gd name="T31" fmla="*/ 160 h 160"/>
              <a:gd name="T32" fmla="*/ 133 w 133"/>
              <a:gd name="T33" fmla="*/ 152 h 160"/>
              <a:gd name="T34" fmla="*/ 133 w 133"/>
              <a:gd name="T35" fmla="*/ 28 h 160"/>
              <a:gd name="T36" fmla="*/ 125 w 133"/>
              <a:gd name="T37" fmla="*/ 20 h 160"/>
              <a:gd name="T38" fmla="*/ 31 w 133"/>
              <a:gd name="T39" fmla="*/ 23 h 160"/>
              <a:gd name="T40" fmla="*/ 35 w 133"/>
              <a:gd name="T41" fmla="*/ 20 h 160"/>
              <a:gd name="T42" fmla="*/ 54 w 133"/>
              <a:gd name="T43" fmla="*/ 20 h 160"/>
              <a:gd name="T44" fmla="*/ 57 w 133"/>
              <a:gd name="T45" fmla="*/ 16 h 160"/>
              <a:gd name="T46" fmla="*/ 57 w 133"/>
              <a:gd name="T47" fmla="*/ 10 h 160"/>
              <a:gd name="T48" fmla="*/ 60 w 133"/>
              <a:gd name="T49" fmla="*/ 7 h 160"/>
              <a:gd name="T50" fmla="*/ 73 w 133"/>
              <a:gd name="T51" fmla="*/ 7 h 160"/>
              <a:gd name="T52" fmla="*/ 76 w 133"/>
              <a:gd name="T53" fmla="*/ 10 h 160"/>
              <a:gd name="T54" fmla="*/ 76 w 133"/>
              <a:gd name="T55" fmla="*/ 16 h 160"/>
              <a:gd name="T56" fmla="*/ 79 w 133"/>
              <a:gd name="T57" fmla="*/ 20 h 160"/>
              <a:gd name="T58" fmla="*/ 98 w 133"/>
              <a:gd name="T59" fmla="*/ 20 h 160"/>
              <a:gd name="T60" fmla="*/ 101 w 133"/>
              <a:gd name="T61" fmla="*/ 23 h 160"/>
              <a:gd name="T62" fmla="*/ 101 w 133"/>
              <a:gd name="T63" fmla="*/ 32 h 160"/>
              <a:gd name="T64" fmla="*/ 31 w 133"/>
              <a:gd name="T65" fmla="*/ 32 h 160"/>
              <a:gd name="T66" fmla="*/ 31 w 133"/>
              <a:gd name="T67" fmla="*/ 23 h 160"/>
              <a:gd name="T68" fmla="*/ 31 w 133"/>
              <a:gd name="T69" fmla="*/ 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33" h="160">
                <a:moveTo>
                  <a:pt x="125" y="20"/>
                </a:moveTo>
                <a:cubicBezTo>
                  <a:pt x="108" y="20"/>
                  <a:pt x="108" y="20"/>
                  <a:pt x="108" y="20"/>
                </a:cubicBezTo>
                <a:cubicBezTo>
                  <a:pt x="106" y="16"/>
                  <a:pt x="103" y="13"/>
                  <a:pt x="98" y="13"/>
                </a:cubicBezTo>
                <a:cubicBezTo>
                  <a:pt x="82" y="13"/>
                  <a:pt x="82" y="13"/>
                  <a:pt x="82" y="13"/>
                </a:cubicBezTo>
                <a:cubicBezTo>
                  <a:pt x="82" y="10"/>
                  <a:pt x="82" y="10"/>
                  <a:pt x="82" y="10"/>
                </a:cubicBezTo>
                <a:cubicBezTo>
                  <a:pt x="82" y="5"/>
                  <a:pt x="79" y="0"/>
                  <a:pt x="73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55" y="0"/>
                  <a:pt x="51" y="5"/>
                  <a:pt x="51" y="10"/>
                </a:cubicBezTo>
                <a:cubicBezTo>
                  <a:pt x="51" y="13"/>
                  <a:pt x="51" y="13"/>
                  <a:pt x="51" y="13"/>
                </a:cubicBezTo>
                <a:cubicBezTo>
                  <a:pt x="35" y="13"/>
                  <a:pt x="35" y="13"/>
                  <a:pt x="35" y="13"/>
                </a:cubicBezTo>
                <a:cubicBezTo>
                  <a:pt x="31" y="13"/>
                  <a:pt x="28" y="16"/>
                  <a:pt x="27" y="20"/>
                </a:cubicBezTo>
                <a:cubicBezTo>
                  <a:pt x="8" y="20"/>
                  <a:pt x="8" y="20"/>
                  <a:pt x="8" y="20"/>
                </a:cubicBezTo>
                <a:cubicBezTo>
                  <a:pt x="4" y="20"/>
                  <a:pt x="0" y="23"/>
                  <a:pt x="0" y="28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7"/>
                  <a:pt x="4" y="160"/>
                  <a:pt x="8" y="160"/>
                </a:cubicBezTo>
                <a:cubicBezTo>
                  <a:pt x="125" y="160"/>
                  <a:pt x="125" y="160"/>
                  <a:pt x="125" y="160"/>
                </a:cubicBezTo>
                <a:cubicBezTo>
                  <a:pt x="130" y="160"/>
                  <a:pt x="133" y="157"/>
                  <a:pt x="133" y="152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3" y="23"/>
                  <a:pt x="130" y="20"/>
                  <a:pt x="125" y="20"/>
                </a:cubicBezTo>
                <a:moveTo>
                  <a:pt x="31" y="23"/>
                </a:moveTo>
                <a:cubicBezTo>
                  <a:pt x="31" y="21"/>
                  <a:pt x="33" y="20"/>
                  <a:pt x="35" y="20"/>
                </a:cubicBezTo>
                <a:cubicBezTo>
                  <a:pt x="54" y="20"/>
                  <a:pt x="54" y="20"/>
                  <a:pt x="54" y="20"/>
                </a:cubicBezTo>
                <a:cubicBezTo>
                  <a:pt x="57" y="20"/>
                  <a:pt x="57" y="18"/>
                  <a:pt x="57" y="16"/>
                </a:cubicBezTo>
                <a:cubicBezTo>
                  <a:pt x="57" y="10"/>
                  <a:pt x="57" y="10"/>
                  <a:pt x="57" y="10"/>
                </a:cubicBezTo>
                <a:cubicBezTo>
                  <a:pt x="57" y="8"/>
                  <a:pt x="58" y="7"/>
                  <a:pt x="60" y="7"/>
                </a:cubicBezTo>
                <a:cubicBezTo>
                  <a:pt x="73" y="7"/>
                  <a:pt x="73" y="7"/>
                  <a:pt x="73" y="7"/>
                </a:cubicBezTo>
                <a:cubicBezTo>
                  <a:pt x="76" y="7"/>
                  <a:pt x="76" y="8"/>
                  <a:pt x="76" y="10"/>
                </a:cubicBezTo>
                <a:cubicBezTo>
                  <a:pt x="76" y="16"/>
                  <a:pt x="76" y="16"/>
                  <a:pt x="76" y="16"/>
                </a:cubicBezTo>
                <a:cubicBezTo>
                  <a:pt x="76" y="18"/>
                  <a:pt x="78" y="20"/>
                  <a:pt x="79" y="20"/>
                </a:cubicBezTo>
                <a:cubicBezTo>
                  <a:pt x="98" y="20"/>
                  <a:pt x="98" y="20"/>
                  <a:pt x="98" y="20"/>
                </a:cubicBezTo>
                <a:cubicBezTo>
                  <a:pt x="101" y="20"/>
                  <a:pt x="101" y="21"/>
                  <a:pt x="101" y="23"/>
                </a:cubicBezTo>
                <a:cubicBezTo>
                  <a:pt x="101" y="32"/>
                  <a:pt x="101" y="32"/>
                  <a:pt x="101" y="32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23"/>
                  <a:pt x="31" y="23"/>
                  <a:pt x="31" y="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2">
            <a:extLst>
              <a:ext uri="{FF2B5EF4-FFF2-40B4-BE49-F238E27FC236}">
                <a16:creationId xmlns:a16="http://schemas.microsoft.com/office/drawing/2014/main" id="{36A3FF54-D08C-C737-6D5A-F05E1EB363BB}"/>
              </a:ext>
            </a:extLst>
          </p:cNvPr>
          <p:cNvSpPr>
            <a:spLocks noEditPoints="1"/>
          </p:cNvSpPr>
          <p:nvPr/>
        </p:nvSpPr>
        <p:spPr bwMode="auto">
          <a:xfrm>
            <a:off x="6267451" y="3575050"/>
            <a:ext cx="211138" cy="254000"/>
          </a:xfrm>
          <a:custGeom>
            <a:avLst/>
            <a:gdLst>
              <a:gd name="T0" fmla="*/ 125 w 133"/>
              <a:gd name="T1" fmla="*/ 0 h 160"/>
              <a:gd name="T2" fmla="*/ 41 w 133"/>
              <a:gd name="T3" fmla="*/ 0 h 160"/>
              <a:gd name="T4" fmla="*/ 35 w 133"/>
              <a:gd name="T5" fmla="*/ 2 h 160"/>
              <a:gd name="T6" fmla="*/ 3 w 133"/>
              <a:gd name="T7" fmla="*/ 34 h 160"/>
              <a:gd name="T8" fmla="*/ 0 w 133"/>
              <a:gd name="T9" fmla="*/ 40 h 160"/>
              <a:gd name="T10" fmla="*/ 0 w 133"/>
              <a:gd name="T11" fmla="*/ 152 h 160"/>
              <a:gd name="T12" fmla="*/ 8 w 133"/>
              <a:gd name="T13" fmla="*/ 160 h 160"/>
              <a:gd name="T14" fmla="*/ 125 w 133"/>
              <a:gd name="T15" fmla="*/ 160 h 160"/>
              <a:gd name="T16" fmla="*/ 133 w 133"/>
              <a:gd name="T17" fmla="*/ 152 h 160"/>
              <a:gd name="T18" fmla="*/ 133 w 133"/>
              <a:gd name="T19" fmla="*/ 8 h 160"/>
              <a:gd name="T20" fmla="*/ 125 w 133"/>
              <a:gd name="T21" fmla="*/ 0 h 160"/>
              <a:gd name="T22" fmla="*/ 76 w 133"/>
              <a:gd name="T23" fmla="*/ 16 h 160"/>
              <a:gd name="T24" fmla="*/ 79 w 133"/>
              <a:gd name="T25" fmla="*/ 13 h 160"/>
              <a:gd name="T26" fmla="*/ 92 w 133"/>
              <a:gd name="T27" fmla="*/ 13 h 160"/>
              <a:gd name="T28" fmla="*/ 95 w 133"/>
              <a:gd name="T29" fmla="*/ 16 h 160"/>
              <a:gd name="T30" fmla="*/ 95 w 133"/>
              <a:gd name="T31" fmla="*/ 35 h 160"/>
              <a:gd name="T32" fmla="*/ 92 w 133"/>
              <a:gd name="T33" fmla="*/ 39 h 160"/>
              <a:gd name="T34" fmla="*/ 79 w 133"/>
              <a:gd name="T35" fmla="*/ 39 h 160"/>
              <a:gd name="T36" fmla="*/ 76 w 133"/>
              <a:gd name="T37" fmla="*/ 35 h 160"/>
              <a:gd name="T38" fmla="*/ 76 w 133"/>
              <a:gd name="T39" fmla="*/ 16 h 160"/>
              <a:gd name="T40" fmla="*/ 76 w 133"/>
              <a:gd name="T41" fmla="*/ 16 h 160"/>
              <a:gd name="T42" fmla="*/ 51 w 133"/>
              <a:gd name="T43" fmla="*/ 16 h 160"/>
              <a:gd name="T44" fmla="*/ 54 w 133"/>
              <a:gd name="T45" fmla="*/ 13 h 160"/>
              <a:gd name="T46" fmla="*/ 66 w 133"/>
              <a:gd name="T47" fmla="*/ 13 h 160"/>
              <a:gd name="T48" fmla="*/ 70 w 133"/>
              <a:gd name="T49" fmla="*/ 16 h 160"/>
              <a:gd name="T50" fmla="*/ 70 w 133"/>
              <a:gd name="T51" fmla="*/ 35 h 160"/>
              <a:gd name="T52" fmla="*/ 66 w 133"/>
              <a:gd name="T53" fmla="*/ 39 h 160"/>
              <a:gd name="T54" fmla="*/ 54 w 133"/>
              <a:gd name="T55" fmla="*/ 39 h 160"/>
              <a:gd name="T56" fmla="*/ 51 w 133"/>
              <a:gd name="T57" fmla="*/ 35 h 160"/>
              <a:gd name="T58" fmla="*/ 51 w 133"/>
              <a:gd name="T59" fmla="*/ 16 h 160"/>
              <a:gd name="T60" fmla="*/ 51 w 133"/>
              <a:gd name="T61" fmla="*/ 16 h 160"/>
              <a:gd name="T62" fmla="*/ 114 w 133"/>
              <a:gd name="T63" fmla="*/ 138 h 160"/>
              <a:gd name="T64" fmla="*/ 111 w 133"/>
              <a:gd name="T65" fmla="*/ 141 h 160"/>
              <a:gd name="T66" fmla="*/ 22 w 133"/>
              <a:gd name="T67" fmla="*/ 141 h 160"/>
              <a:gd name="T68" fmla="*/ 19 w 133"/>
              <a:gd name="T69" fmla="*/ 138 h 160"/>
              <a:gd name="T70" fmla="*/ 19 w 133"/>
              <a:gd name="T71" fmla="*/ 80 h 160"/>
              <a:gd name="T72" fmla="*/ 22 w 133"/>
              <a:gd name="T73" fmla="*/ 77 h 160"/>
              <a:gd name="T74" fmla="*/ 111 w 133"/>
              <a:gd name="T75" fmla="*/ 77 h 160"/>
              <a:gd name="T76" fmla="*/ 114 w 133"/>
              <a:gd name="T77" fmla="*/ 80 h 160"/>
              <a:gd name="T78" fmla="*/ 114 w 133"/>
              <a:gd name="T79" fmla="*/ 138 h 160"/>
              <a:gd name="T80" fmla="*/ 114 w 133"/>
              <a:gd name="T81" fmla="*/ 138 h 160"/>
              <a:gd name="T82" fmla="*/ 121 w 133"/>
              <a:gd name="T83" fmla="*/ 35 h 160"/>
              <a:gd name="T84" fmla="*/ 117 w 133"/>
              <a:gd name="T85" fmla="*/ 39 h 160"/>
              <a:gd name="T86" fmla="*/ 105 w 133"/>
              <a:gd name="T87" fmla="*/ 39 h 160"/>
              <a:gd name="T88" fmla="*/ 101 w 133"/>
              <a:gd name="T89" fmla="*/ 35 h 160"/>
              <a:gd name="T90" fmla="*/ 101 w 133"/>
              <a:gd name="T91" fmla="*/ 16 h 160"/>
              <a:gd name="T92" fmla="*/ 105 w 133"/>
              <a:gd name="T93" fmla="*/ 13 h 160"/>
              <a:gd name="T94" fmla="*/ 117 w 133"/>
              <a:gd name="T95" fmla="*/ 13 h 160"/>
              <a:gd name="T96" fmla="*/ 121 w 133"/>
              <a:gd name="T97" fmla="*/ 16 h 160"/>
              <a:gd name="T98" fmla="*/ 121 w 133"/>
              <a:gd name="T99" fmla="*/ 35 h 160"/>
              <a:gd name="T100" fmla="*/ 121 w 133"/>
              <a:gd name="T101" fmla="*/ 3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3" h="160">
                <a:moveTo>
                  <a:pt x="125" y="0"/>
                </a:moveTo>
                <a:cubicBezTo>
                  <a:pt x="41" y="0"/>
                  <a:pt x="41" y="0"/>
                  <a:pt x="41" y="0"/>
                </a:cubicBezTo>
                <a:cubicBezTo>
                  <a:pt x="38" y="0"/>
                  <a:pt x="36" y="0"/>
                  <a:pt x="35" y="2"/>
                </a:cubicBezTo>
                <a:cubicBezTo>
                  <a:pt x="3" y="34"/>
                  <a:pt x="3" y="34"/>
                  <a:pt x="3" y="34"/>
                </a:cubicBezTo>
                <a:cubicBezTo>
                  <a:pt x="1" y="35"/>
                  <a:pt x="0" y="39"/>
                  <a:pt x="0" y="40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5"/>
                  <a:pt x="4" y="160"/>
                  <a:pt x="8" y="160"/>
                </a:cubicBezTo>
                <a:cubicBezTo>
                  <a:pt x="125" y="160"/>
                  <a:pt x="125" y="160"/>
                  <a:pt x="125" y="160"/>
                </a:cubicBezTo>
                <a:cubicBezTo>
                  <a:pt x="130" y="160"/>
                  <a:pt x="133" y="155"/>
                  <a:pt x="133" y="152"/>
                </a:cubicBezTo>
                <a:cubicBezTo>
                  <a:pt x="133" y="8"/>
                  <a:pt x="133" y="8"/>
                  <a:pt x="133" y="8"/>
                </a:cubicBezTo>
                <a:cubicBezTo>
                  <a:pt x="133" y="3"/>
                  <a:pt x="130" y="0"/>
                  <a:pt x="125" y="0"/>
                </a:cubicBezTo>
                <a:moveTo>
                  <a:pt x="76" y="16"/>
                </a:moveTo>
                <a:cubicBezTo>
                  <a:pt x="76" y="15"/>
                  <a:pt x="78" y="13"/>
                  <a:pt x="79" y="13"/>
                </a:cubicBezTo>
                <a:cubicBezTo>
                  <a:pt x="92" y="13"/>
                  <a:pt x="92" y="13"/>
                  <a:pt x="92" y="13"/>
                </a:cubicBezTo>
                <a:cubicBezTo>
                  <a:pt x="95" y="13"/>
                  <a:pt x="95" y="15"/>
                  <a:pt x="95" y="16"/>
                </a:cubicBezTo>
                <a:cubicBezTo>
                  <a:pt x="95" y="35"/>
                  <a:pt x="95" y="35"/>
                  <a:pt x="95" y="35"/>
                </a:cubicBezTo>
                <a:cubicBezTo>
                  <a:pt x="95" y="37"/>
                  <a:pt x="95" y="39"/>
                  <a:pt x="92" y="39"/>
                </a:cubicBezTo>
                <a:cubicBezTo>
                  <a:pt x="79" y="39"/>
                  <a:pt x="79" y="39"/>
                  <a:pt x="79" y="39"/>
                </a:cubicBezTo>
                <a:cubicBezTo>
                  <a:pt x="78" y="39"/>
                  <a:pt x="76" y="37"/>
                  <a:pt x="76" y="35"/>
                </a:cubicBezTo>
                <a:cubicBezTo>
                  <a:pt x="76" y="16"/>
                  <a:pt x="76" y="16"/>
                  <a:pt x="76" y="16"/>
                </a:cubicBezTo>
                <a:cubicBezTo>
                  <a:pt x="76" y="16"/>
                  <a:pt x="76" y="16"/>
                  <a:pt x="76" y="16"/>
                </a:cubicBezTo>
                <a:close/>
                <a:moveTo>
                  <a:pt x="51" y="16"/>
                </a:moveTo>
                <a:cubicBezTo>
                  <a:pt x="51" y="15"/>
                  <a:pt x="52" y="13"/>
                  <a:pt x="54" y="13"/>
                </a:cubicBezTo>
                <a:cubicBezTo>
                  <a:pt x="66" y="13"/>
                  <a:pt x="66" y="13"/>
                  <a:pt x="66" y="13"/>
                </a:cubicBezTo>
                <a:cubicBezTo>
                  <a:pt x="70" y="13"/>
                  <a:pt x="70" y="15"/>
                  <a:pt x="70" y="16"/>
                </a:cubicBezTo>
                <a:cubicBezTo>
                  <a:pt x="70" y="35"/>
                  <a:pt x="70" y="35"/>
                  <a:pt x="70" y="35"/>
                </a:cubicBezTo>
                <a:cubicBezTo>
                  <a:pt x="70" y="37"/>
                  <a:pt x="70" y="39"/>
                  <a:pt x="66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2" y="39"/>
                  <a:pt x="51" y="37"/>
                  <a:pt x="51" y="35"/>
                </a:cubicBezTo>
                <a:cubicBezTo>
                  <a:pt x="51" y="16"/>
                  <a:pt x="51" y="16"/>
                  <a:pt x="51" y="16"/>
                </a:cubicBezTo>
                <a:cubicBezTo>
                  <a:pt x="51" y="16"/>
                  <a:pt x="51" y="16"/>
                  <a:pt x="51" y="16"/>
                </a:cubicBezTo>
                <a:close/>
                <a:moveTo>
                  <a:pt x="114" y="138"/>
                </a:moveTo>
                <a:cubicBezTo>
                  <a:pt x="114" y="139"/>
                  <a:pt x="114" y="141"/>
                  <a:pt x="111" y="141"/>
                </a:cubicBezTo>
                <a:cubicBezTo>
                  <a:pt x="22" y="141"/>
                  <a:pt x="22" y="141"/>
                  <a:pt x="22" y="141"/>
                </a:cubicBezTo>
                <a:cubicBezTo>
                  <a:pt x="20" y="141"/>
                  <a:pt x="19" y="139"/>
                  <a:pt x="19" y="138"/>
                </a:cubicBezTo>
                <a:cubicBezTo>
                  <a:pt x="19" y="80"/>
                  <a:pt x="19" y="80"/>
                  <a:pt x="19" y="80"/>
                </a:cubicBezTo>
                <a:cubicBezTo>
                  <a:pt x="19" y="79"/>
                  <a:pt x="20" y="77"/>
                  <a:pt x="22" y="77"/>
                </a:cubicBezTo>
                <a:cubicBezTo>
                  <a:pt x="111" y="77"/>
                  <a:pt x="111" y="77"/>
                  <a:pt x="111" y="77"/>
                </a:cubicBezTo>
                <a:cubicBezTo>
                  <a:pt x="114" y="77"/>
                  <a:pt x="114" y="79"/>
                  <a:pt x="114" y="80"/>
                </a:cubicBezTo>
                <a:cubicBezTo>
                  <a:pt x="114" y="138"/>
                  <a:pt x="114" y="138"/>
                  <a:pt x="114" y="138"/>
                </a:cubicBezTo>
                <a:cubicBezTo>
                  <a:pt x="114" y="138"/>
                  <a:pt x="114" y="138"/>
                  <a:pt x="114" y="138"/>
                </a:cubicBezTo>
                <a:close/>
                <a:moveTo>
                  <a:pt x="121" y="35"/>
                </a:moveTo>
                <a:cubicBezTo>
                  <a:pt x="121" y="37"/>
                  <a:pt x="121" y="39"/>
                  <a:pt x="117" y="39"/>
                </a:cubicBezTo>
                <a:cubicBezTo>
                  <a:pt x="105" y="39"/>
                  <a:pt x="105" y="39"/>
                  <a:pt x="105" y="39"/>
                </a:cubicBezTo>
                <a:cubicBezTo>
                  <a:pt x="103" y="39"/>
                  <a:pt x="101" y="37"/>
                  <a:pt x="101" y="35"/>
                </a:cubicBezTo>
                <a:cubicBezTo>
                  <a:pt x="101" y="16"/>
                  <a:pt x="101" y="16"/>
                  <a:pt x="101" y="16"/>
                </a:cubicBezTo>
                <a:cubicBezTo>
                  <a:pt x="101" y="15"/>
                  <a:pt x="103" y="13"/>
                  <a:pt x="105" y="13"/>
                </a:cubicBezTo>
                <a:cubicBezTo>
                  <a:pt x="117" y="13"/>
                  <a:pt x="117" y="13"/>
                  <a:pt x="117" y="13"/>
                </a:cubicBezTo>
                <a:cubicBezTo>
                  <a:pt x="121" y="13"/>
                  <a:pt x="121" y="15"/>
                  <a:pt x="121" y="16"/>
                </a:cubicBezTo>
                <a:cubicBezTo>
                  <a:pt x="121" y="35"/>
                  <a:pt x="121" y="35"/>
                  <a:pt x="121" y="35"/>
                </a:cubicBezTo>
                <a:cubicBezTo>
                  <a:pt x="121" y="35"/>
                  <a:pt x="121" y="35"/>
                  <a:pt x="121" y="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3">
            <a:extLst>
              <a:ext uri="{FF2B5EF4-FFF2-40B4-BE49-F238E27FC236}">
                <a16:creationId xmlns:a16="http://schemas.microsoft.com/office/drawing/2014/main" id="{EE534999-FF82-843C-0981-B8F7025D102E}"/>
              </a:ext>
            </a:extLst>
          </p:cNvPr>
          <p:cNvSpPr>
            <a:spLocks/>
          </p:cNvSpPr>
          <p:nvPr/>
        </p:nvSpPr>
        <p:spPr bwMode="auto">
          <a:xfrm>
            <a:off x="6275388" y="4125913"/>
            <a:ext cx="193675" cy="254000"/>
          </a:xfrm>
          <a:custGeom>
            <a:avLst/>
            <a:gdLst>
              <a:gd name="T0" fmla="*/ 63 w 122"/>
              <a:gd name="T1" fmla="*/ 0 h 160"/>
              <a:gd name="T2" fmla="*/ 60 w 122"/>
              <a:gd name="T3" fmla="*/ 2 h 160"/>
              <a:gd name="T4" fmla="*/ 58 w 122"/>
              <a:gd name="T5" fmla="*/ 3 h 160"/>
              <a:gd name="T6" fmla="*/ 58 w 122"/>
              <a:gd name="T7" fmla="*/ 114 h 160"/>
              <a:gd name="T8" fmla="*/ 24 w 122"/>
              <a:gd name="T9" fmla="*/ 104 h 160"/>
              <a:gd name="T10" fmla="*/ 5 w 122"/>
              <a:gd name="T11" fmla="*/ 118 h 160"/>
              <a:gd name="T12" fmla="*/ 2 w 122"/>
              <a:gd name="T13" fmla="*/ 139 h 160"/>
              <a:gd name="T14" fmla="*/ 32 w 122"/>
              <a:gd name="T15" fmla="*/ 160 h 160"/>
              <a:gd name="T16" fmla="*/ 40 w 122"/>
              <a:gd name="T17" fmla="*/ 158 h 160"/>
              <a:gd name="T18" fmla="*/ 61 w 122"/>
              <a:gd name="T19" fmla="*/ 144 h 160"/>
              <a:gd name="T20" fmla="*/ 64 w 122"/>
              <a:gd name="T21" fmla="*/ 128 h 160"/>
              <a:gd name="T22" fmla="*/ 64 w 122"/>
              <a:gd name="T23" fmla="*/ 38 h 160"/>
              <a:gd name="T24" fmla="*/ 117 w 122"/>
              <a:gd name="T25" fmla="*/ 75 h 160"/>
              <a:gd name="T26" fmla="*/ 120 w 122"/>
              <a:gd name="T27" fmla="*/ 77 h 160"/>
              <a:gd name="T28" fmla="*/ 122 w 122"/>
              <a:gd name="T29" fmla="*/ 74 h 160"/>
              <a:gd name="T30" fmla="*/ 63 w 122"/>
              <a:gd name="T3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22" h="160">
                <a:moveTo>
                  <a:pt x="63" y="0"/>
                </a:moveTo>
                <a:cubicBezTo>
                  <a:pt x="61" y="0"/>
                  <a:pt x="61" y="0"/>
                  <a:pt x="60" y="2"/>
                </a:cubicBezTo>
                <a:cubicBezTo>
                  <a:pt x="58" y="3"/>
                  <a:pt x="58" y="3"/>
                  <a:pt x="58" y="3"/>
                </a:cubicBezTo>
                <a:cubicBezTo>
                  <a:pt x="58" y="114"/>
                  <a:pt x="58" y="114"/>
                  <a:pt x="58" y="114"/>
                </a:cubicBezTo>
                <a:cubicBezTo>
                  <a:pt x="52" y="104"/>
                  <a:pt x="39" y="101"/>
                  <a:pt x="24" y="104"/>
                </a:cubicBezTo>
                <a:cubicBezTo>
                  <a:pt x="16" y="106"/>
                  <a:pt x="8" y="112"/>
                  <a:pt x="5" y="118"/>
                </a:cubicBezTo>
                <a:cubicBezTo>
                  <a:pt x="0" y="125"/>
                  <a:pt x="0" y="133"/>
                  <a:pt x="2" y="139"/>
                </a:cubicBezTo>
                <a:cubicBezTo>
                  <a:pt x="5" y="152"/>
                  <a:pt x="18" y="160"/>
                  <a:pt x="32" y="160"/>
                </a:cubicBezTo>
                <a:cubicBezTo>
                  <a:pt x="36" y="160"/>
                  <a:pt x="37" y="160"/>
                  <a:pt x="40" y="158"/>
                </a:cubicBezTo>
                <a:cubicBezTo>
                  <a:pt x="50" y="157"/>
                  <a:pt x="58" y="152"/>
                  <a:pt x="61" y="144"/>
                </a:cubicBezTo>
                <a:cubicBezTo>
                  <a:pt x="64" y="139"/>
                  <a:pt x="66" y="134"/>
                  <a:pt x="64" y="128"/>
                </a:cubicBezTo>
                <a:cubicBezTo>
                  <a:pt x="64" y="38"/>
                  <a:pt x="64" y="38"/>
                  <a:pt x="64" y="38"/>
                </a:cubicBezTo>
                <a:cubicBezTo>
                  <a:pt x="90" y="38"/>
                  <a:pt x="117" y="75"/>
                  <a:pt x="117" y="75"/>
                </a:cubicBezTo>
                <a:cubicBezTo>
                  <a:pt x="117" y="77"/>
                  <a:pt x="119" y="77"/>
                  <a:pt x="120" y="77"/>
                </a:cubicBezTo>
                <a:cubicBezTo>
                  <a:pt x="122" y="77"/>
                  <a:pt x="122" y="75"/>
                  <a:pt x="122" y="74"/>
                </a:cubicBezTo>
                <a:cubicBezTo>
                  <a:pt x="122" y="8"/>
                  <a:pt x="63" y="0"/>
                  <a:pt x="63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84">
            <a:extLst>
              <a:ext uri="{FF2B5EF4-FFF2-40B4-BE49-F238E27FC236}">
                <a16:creationId xmlns:a16="http://schemas.microsoft.com/office/drawing/2014/main" id="{283249FA-E033-D5C8-6A30-4CF26AB2199D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4676775"/>
            <a:ext cx="252413" cy="254000"/>
          </a:xfrm>
          <a:custGeom>
            <a:avLst/>
            <a:gdLst>
              <a:gd name="T0" fmla="*/ 150 w 159"/>
              <a:gd name="T1" fmla="*/ 0 h 160"/>
              <a:gd name="T2" fmla="*/ 94 w 159"/>
              <a:gd name="T3" fmla="*/ 0 h 160"/>
              <a:gd name="T4" fmla="*/ 77 w 159"/>
              <a:gd name="T5" fmla="*/ 6 h 160"/>
              <a:gd name="T6" fmla="*/ 5 w 159"/>
              <a:gd name="T7" fmla="*/ 78 h 160"/>
              <a:gd name="T8" fmla="*/ 5 w 159"/>
              <a:gd name="T9" fmla="*/ 78 h 160"/>
              <a:gd name="T10" fmla="*/ 5 w 159"/>
              <a:gd name="T11" fmla="*/ 94 h 160"/>
              <a:gd name="T12" fmla="*/ 66 w 159"/>
              <a:gd name="T13" fmla="*/ 157 h 160"/>
              <a:gd name="T14" fmla="*/ 73 w 159"/>
              <a:gd name="T15" fmla="*/ 160 h 160"/>
              <a:gd name="T16" fmla="*/ 81 w 159"/>
              <a:gd name="T17" fmla="*/ 157 h 160"/>
              <a:gd name="T18" fmla="*/ 155 w 159"/>
              <a:gd name="T19" fmla="*/ 83 h 160"/>
              <a:gd name="T20" fmla="*/ 159 w 159"/>
              <a:gd name="T21" fmla="*/ 67 h 160"/>
              <a:gd name="T22" fmla="*/ 159 w 159"/>
              <a:gd name="T23" fmla="*/ 9 h 160"/>
              <a:gd name="T24" fmla="*/ 150 w 159"/>
              <a:gd name="T25" fmla="*/ 0 h 160"/>
              <a:gd name="T26" fmla="*/ 115 w 159"/>
              <a:gd name="T27" fmla="*/ 64 h 160"/>
              <a:gd name="T28" fmla="*/ 96 w 159"/>
              <a:gd name="T29" fmla="*/ 45 h 160"/>
              <a:gd name="T30" fmla="*/ 115 w 159"/>
              <a:gd name="T31" fmla="*/ 25 h 160"/>
              <a:gd name="T32" fmla="*/ 134 w 159"/>
              <a:gd name="T33" fmla="*/ 45 h 160"/>
              <a:gd name="T34" fmla="*/ 115 w 159"/>
              <a:gd name="T35" fmla="*/ 6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9" h="160">
                <a:moveTo>
                  <a:pt x="150" y="0"/>
                </a:moveTo>
                <a:cubicBezTo>
                  <a:pt x="94" y="0"/>
                  <a:pt x="94" y="0"/>
                  <a:pt x="94" y="0"/>
                </a:cubicBezTo>
                <a:cubicBezTo>
                  <a:pt x="88" y="0"/>
                  <a:pt x="81" y="1"/>
                  <a:pt x="77" y="6"/>
                </a:cubicBezTo>
                <a:cubicBezTo>
                  <a:pt x="5" y="78"/>
                  <a:pt x="5" y="78"/>
                  <a:pt x="5" y="78"/>
                </a:cubicBezTo>
                <a:cubicBezTo>
                  <a:pt x="5" y="78"/>
                  <a:pt x="5" y="78"/>
                  <a:pt x="5" y="78"/>
                </a:cubicBezTo>
                <a:cubicBezTo>
                  <a:pt x="0" y="83"/>
                  <a:pt x="0" y="89"/>
                  <a:pt x="5" y="94"/>
                </a:cubicBezTo>
                <a:cubicBezTo>
                  <a:pt x="66" y="157"/>
                  <a:pt x="66" y="157"/>
                  <a:pt x="66" y="157"/>
                </a:cubicBezTo>
                <a:cubicBezTo>
                  <a:pt x="69" y="158"/>
                  <a:pt x="70" y="160"/>
                  <a:pt x="73" y="160"/>
                </a:cubicBezTo>
                <a:cubicBezTo>
                  <a:pt x="77" y="160"/>
                  <a:pt x="80" y="158"/>
                  <a:pt x="81" y="157"/>
                </a:cubicBezTo>
                <a:cubicBezTo>
                  <a:pt x="155" y="83"/>
                  <a:pt x="155" y="83"/>
                  <a:pt x="155" y="83"/>
                </a:cubicBezTo>
                <a:cubicBezTo>
                  <a:pt x="158" y="80"/>
                  <a:pt x="159" y="72"/>
                  <a:pt x="159" y="67"/>
                </a:cubicBezTo>
                <a:cubicBezTo>
                  <a:pt x="159" y="9"/>
                  <a:pt x="159" y="9"/>
                  <a:pt x="159" y="9"/>
                </a:cubicBezTo>
                <a:cubicBezTo>
                  <a:pt x="159" y="3"/>
                  <a:pt x="156" y="0"/>
                  <a:pt x="150" y="0"/>
                </a:cubicBezTo>
                <a:moveTo>
                  <a:pt x="115" y="64"/>
                </a:moveTo>
                <a:cubicBezTo>
                  <a:pt x="105" y="64"/>
                  <a:pt x="96" y="56"/>
                  <a:pt x="96" y="45"/>
                </a:cubicBezTo>
                <a:cubicBezTo>
                  <a:pt x="96" y="33"/>
                  <a:pt x="105" y="25"/>
                  <a:pt x="115" y="25"/>
                </a:cubicBezTo>
                <a:cubicBezTo>
                  <a:pt x="126" y="25"/>
                  <a:pt x="134" y="33"/>
                  <a:pt x="134" y="45"/>
                </a:cubicBezTo>
                <a:cubicBezTo>
                  <a:pt x="134" y="56"/>
                  <a:pt x="126" y="64"/>
                  <a:pt x="115" y="6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85">
            <a:extLst>
              <a:ext uri="{FF2B5EF4-FFF2-40B4-BE49-F238E27FC236}">
                <a16:creationId xmlns:a16="http://schemas.microsoft.com/office/drawing/2014/main" id="{092076AA-E805-E961-64FC-24109F2A7FEF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5248275"/>
            <a:ext cx="254000" cy="212725"/>
          </a:xfrm>
          <a:custGeom>
            <a:avLst/>
            <a:gdLst>
              <a:gd name="T0" fmla="*/ 26 w 160"/>
              <a:gd name="T1" fmla="*/ 38 h 134"/>
              <a:gd name="T2" fmla="*/ 26 w 160"/>
              <a:gd name="T3" fmla="*/ 16 h 134"/>
              <a:gd name="T4" fmla="*/ 42 w 160"/>
              <a:gd name="T5" fmla="*/ 0 h 134"/>
              <a:gd name="T6" fmla="*/ 119 w 160"/>
              <a:gd name="T7" fmla="*/ 0 h 134"/>
              <a:gd name="T8" fmla="*/ 135 w 160"/>
              <a:gd name="T9" fmla="*/ 16 h 134"/>
              <a:gd name="T10" fmla="*/ 135 w 160"/>
              <a:gd name="T11" fmla="*/ 38 h 134"/>
              <a:gd name="T12" fmla="*/ 109 w 160"/>
              <a:gd name="T13" fmla="*/ 67 h 134"/>
              <a:gd name="T14" fmla="*/ 109 w 160"/>
              <a:gd name="T15" fmla="*/ 77 h 134"/>
              <a:gd name="T16" fmla="*/ 51 w 160"/>
              <a:gd name="T17" fmla="*/ 77 h 134"/>
              <a:gd name="T18" fmla="*/ 51 w 160"/>
              <a:gd name="T19" fmla="*/ 67 h 134"/>
              <a:gd name="T20" fmla="*/ 26 w 160"/>
              <a:gd name="T21" fmla="*/ 38 h 134"/>
              <a:gd name="T22" fmla="*/ 138 w 160"/>
              <a:gd name="T23" fmla="*/ 45 h 134"/>
              <a:gd name="T24" fmla="*/ 115 w 160"/>
              <a:gd name="T25" fmla="*/ 67 h 134"/>
              <a:gd name="T26" fmla="*/ 115 w 160"/>
              <a:gd name="T27" fmla="*/ 83 h 134"/>
              <a:gd name="T28" fmla="*/ 45 w 160"/>
              <a:gd name="T29" fmla="*/ 83 h 134"/>
              <a:gd name="T30" fmla="*/ 45 w 160"/>
              <a:gd name="T31" fmla="*/ 67 h 134"/>
              <a:gd name="T32" fmla="*/ 23 w 160"/>
              <a:gd name="T33" fmla="*/ 45 h 134"/>
              <a:gd name="T34" fmla="*/ 0 w 160"/>
              <a:gd name="T35" fmla="*/ 67 h 134"/>
              <a:gd name="T36" fmla="*/ 13 w 160"/>
              <a:gd name="T37" fmla="*/ 88 h 134"/>
              <a:gd name="T38" fmla="*/ 13 w 160"/>
              <a:gd name="T39" fmla="*/ 106 h 134"/>
              <a:gd name="T40" fmla="*/ 26 w 160"/>
              <a:gd name="T41" fmla="*/ 122 h 134"/>
              <a:gd name="T42" fmla="*/ 26 w 160"/>
              <a:gd name="T43" fmla="*/ 134 h 134"/>
              <a:gd name="T44" fmla="*/ 32 w 160"/>
              <a:gd name="T45" fmla="*/ 134 h 134"/>
              <a:gd name="T46" fmla="*/ 32 w 160"/>
              <a:gd name="T47" fmla="*/ 122 h 134"/>
              <a:gd name="T48" fmla="*/ 128 w 160"/>
              <a:gd name="T49" fmla="*/ 122 h 134"/>
              <a:gd name="T50" fmla="*/ 128 w 160"/>
              <a:gd name="T51" fmla="*/ 134 h 134"/>
              <a:gd name="T52" fmla="*/ 135 w 160"/>
              <a:gd name="T53" fmla="*/ 134 h 134"/>
              <a:gd name="T54" fmla="*/ 135 w 160"/>
              <a:gd name="T55" fmla="*/ 122 h 134"/>
              <a:gd name="T56" fmla="*/ 147 w 160"/>
              <a:gd name="T57" fmla="*/ 106 h 134"/>
              <a:gd name="T58" fmla="*/ 147 w 160"/>
              <a:gd name="T59" fmla="*/ 88 h 134"/>
              <a:gd name="T60" fmla="*/ 160 w 160"/>
              <a:gd name="T61" fmla="*/ 67 h 134"/>
              <a:gd name="T62" fmla="*/ 138 w 160"/>
              <a:gd name="T63" fmla="*/ 45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34">
                <a:moveTo>
                  <a:pt x="26" y="38"/>
                </a:moveTo>
                <a:cubicBezTo>
                  <a:pt x="26" y="16"/>
                  <a:pt x="26" y="16"/>
                  <a:pt x="26" y="16"/>
                </a:cubicBezTo>
                <a:cubicBezTo>
                  <a:pt x="26" y="6"/>
                  <a:pt x="34" y="0"/>
                  <a:pt x="42" y="0"/>
                </a:cubicBezTo>
                <a:cubicBezTo>
                  <a:pt x="119" y="0"/>
                  <a:pt x="119" y="0"/>
                  <a:pt x="119" y="0"/>
                </a:cubicBezTo>
                <a:cubicBezTo>
                  <a:pt x="128" y="0"/>
                  <a:pt x="135" y="8"/>
                  <a:pt x="135" y="16"/>
                </a:cubicBezTo>
                <a:cubicBezTo>
                  <a:pt x="135" y="38"/>
                  <a:pt x="135" y="38"/>
                  <a:pt x="135" y="38"/>
                </a:cubicBezTo>
                <a:cubicBezTo>
                  <a:pt x="120" y="40"/>
                  <a:pt x="109" y="53"/>
                  <a:pt x="109" y="67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51" y="77"/>
                  <a:pt x="51" y="77"/>
                  <a:pt x="51" y="77"/>
                </a:cubicBezTo>
                <a:cubicBezTo>
                  <a:pt x="51" y="67"/>
                  <a:pt x="51" y="67"/>
                  <a:pt x="51" y="67"/>
                </a:cubicBezTo>
                <a:cubicBezTo>
                  <a:pt x="51" y="53"/>
                  <a:pt x="40" y="40"/>
                  <a:pt x="26" y="38"/>
                </a:cubicBezTo>
                <a:moveTo>
                  <a:pt x="138" y="45"/>
                </a:moveTo>
                <a:cubicBezTo>
                  <a:pt x="127" y="45"/>
                  <a:pt x="115" y="54"/>
                  <a:pt x="115" y="67"/>
                </a:cubicBezTo>
                <a:cubicBezTo>
                  <a:pt x="115" y="83"/>
                  <a:pt x="115" y="83"/>
                  <a:pt x="115" y="83"/>
                </a:cubicBezTo>
                <a:cubicBezTo>
                  <a:pt x="45" y="83"/>
                  <a:pt x="45" y="83"/>
                  <a:pt x="45" y="83"/>
                </a:cubicBezTo>
                <a:cubicBezTo>
                  <a:pt x="45" y="67"/>
                  <a:pt x="45" y="67"/>
                  <a:pt x="45" y="67"/>
                </a:cubicBezTo>
                <a:cubicBezTo>
                  <a:pt x="45" y="54"/>
                  <a:pt x="35" y="45"/>
                  <a:pt x="23" y="45"/>
                </a:cubicBezTo>
                <a:cubicBezTo>
                  <a:pt x="11" y="45"/>
                  <a:pt x="0" y="54"/>
                  <a:pt x="0" y="67"/>
                </a:cubicBezTo>
                <a:cubicBezTo>
                  <a:pt x="0" y="77"/>
                  <a:pt x="7" y="83"/>
                  <a:pt x="13" y="88"/>
                </a:cubicBezTo>
                <a:cubicBezTo>
                  <a:pt x="13" y="106"/>
                  <a:pt x="13" y="106"/>
                  <a:pt x="13" y="106"/>
                </a:cubicBezTo>
                <a:cubicBezTo>
                  <a:pt x="13" y="114"/>
                  <a:pt x="19" y="120"/>
                  <a:pt x="26" y="122"/>
                </a:cubicBezTo>
                <a:cubicBezTo>
                  <a:pt x="26" y="134"/>
                  <a:pt x="26" y="134"/>
                  <a:pt x="26" y="134"/>
                </a:cubicBezTo>
                <a:cubicBezTo>
                  <a:pt x="32" y="134"/>
                  <a:pt x="32" y="134"/>
                  <a:pt x="32" y="134"/>
                </a:cubicBezTo>
                <a:cubicBezTo>
                  <a:pt x="32" y="122"/>
                  <a:pt x="32" y="122"/>
                  <a:pt x="32" y="122"/>
                </a:cubicBezTo>
                <a:cubicBezTo>
                  <a:pt x="128" y="122"/>
                  <a:pt x="128" y="122"/>
                  <a:pt x="128" y="122"/>
                </a:cubicBezTo>
                <a:cubicBezTo>
                  <a:pt x="128" y="134"/>
                  <a:pt x="128" y="134"/>
                  <a:pt x="128" y="134"/>
                </a:cubicBezTo>
                <a:cubicBezTo>
                  <a:pt x="135" y="134"/>
                  <a:pt x="135" y="134"/>
                  <a:pt x="135" y="134"/>
                </a:cubicBezTo>
                <a:cubicBezTo>
                  <a:pt x="135" y="122"/>
                  <a:pt x="135" y="122"/>
                  <a:pt x="135" y="122"/>
                </a:cubicBezTo>
                <a:cubicBezTo>
                  <a:pt x="143" y="120"/>
                  <a:pt x="147" y="114"/>
                  <a:pt x="147" y="106"/>
                </a:cubicBezTo>
                <a:cubicBezTo>
                  <a:pt x="147" y="88"/>
                  <a:pt x="147" y="88"/>
                  <a:pt x="147" y="88"/>
                </a:cubicBezTo>
                <a:cubicBezTo>
                  <a:pt x="155" y="83"/>
                  <a:pt x="160" y="77"/>
                  <a:pt x="160" y="67"/>
                </a:cubicBezTo>
                <a:cubicBezTo>
                  <a:pt x="160" y="54"/>
                  <a:pt x="151" y="45"/>
                  <a:pt x="138" y="4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86">
            <a:extLst>
              <a:ext uri="{FF2B5EF4-FFF2-40B4-BE49-F238E27FC236}">
                <a16:creationId xmlns:a16="http://schemas.microsoft.com/office/drawing/2014/main" id="{DD848C9E-9906-72BF-2B56-EFF028EF72D3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1920875"/>
            <a:ext cx="254000" cy="254000"/>
          </a:xfrm>
          <a:custGeom>
            <a:avLst/>
            <a:gdLst>
              <a:gd name="T0" fmla="*/ 160 w 160"/>
              <a:gd name="T1" fmla="*/ 128 h 160"/>
              <a:gd name="T2" fmla="*/ 160 w 160"/>
              <a:gd name="T3" fmla="*/ 131 h 160"/>
              <a:gd name="T4" fmla="*/ 160 w 160"/>
              <a:gd name="T5" fmla="*/ 134 h 160"/>
              <a:gd name="T6" fmla="*/ 0 w 160"/>
              <a:gd name="T7" fmla="*/ 134 h 160"/>
              <a:gd name="T8" fmla="*/ 0 w 160"/>
              <a:gd name="T9" fmla="*/ 128 h 160"/>
              <a:gd name="T10" fmla="*/ 19 w 160"/>
              <a:gd name="T11" fmla="*/ 107 h 160"/>
              <a:gd name="T12" fmla="*/ 19 w 160"/>
              <a:gd name="T13" fmla="*/ 70 h 160"/>
              <a:gd name="T14" fmla="*/ 64 w 160"/>
              <a:gd name="T15" fmla="*/ 14 h 160"/>
              <a:gd name="T16" fmla="*/ 65 w 160"/>
              <a:gd name="T17" fmla="*/ 14 h 160"/>
              <a:gd name="T18" fmla="*/ 80 w 160"/>
              <a:gd name="T19" fmla="*/ 0 h 160"/>
              <a:gd name="T20" fmla="*/ 96 w 160"/>
              <a:gd name="T21" fmla="*/ 14 h 160"/>
              <a:gd name="T22" fmla="*/ 97 w 160"/>
              <a:gd name="T23" fmla="*/ 14 h 160"/>
              <a:gd name="T24" fmla="*/ 140 w 160"/>
              <a:gd name="T25" fmla="*/ 72 h 160"/>
              <a:gd name="T26" fmla="*/ 140 w 160"/>
              <a:gd name="T27" fmla="*/ 107 h 160"/>
              <a:gd name="T28" fmla="*/ 160 w 160"/>
              <a:gd name="T29" fmla="*/ 128 h 160"/>
              <a:gd name="T30" fmla="*/ 54 w 160"/>
              <a:gd name="T31" fmla="*/ 141 h 160"/>
              <a:gd name="T32" fmla="*/ 80 w 160"/>
              <a:gd name="T33" fmla="*/ 160 h 160"/>
              <a:gd name="T34" fmla="*/ 107 w 160"/>
              <a:gd name="T35" fmla="*/ 141 h 160"/>
              <a:gd name="T36" fmla="*/ 54 w 160"/>
              <a:gd name="T37" fmla="*/ 141 h 160"/>
              <a:gd name="T38" fmla="*/ 54 w 160"/>
              <a:gd name="T39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0" h="160">
                <a:moveTo>
                  <a:pt x="160" y="128"/>
                </a:moveTo>
                <a:cubicBezTo>
                  <a:pt x="160" y="131"/>
                  <a:pt x="160" y="131"/>
                  <a:pt x="160" y="131"/>
                </a:cubicBezTo>
                <a:cubicBezTo>
                  <a:pt x="160" y="134"/>
                  <a:pt x="160" y="134"/>
                  <a:pt x="160" y="134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28"/>
                  <a:pt x="0" y="128"/>
                  <a:pt x="0" y="128"/>
                </a:cubicBezTo>
                <a:cubicBezTo>
                  <a:pt x="12" y="128"/>
                  <a:pt x="19" y="113"/>
                  <a:pt x="19" y="107"/>
                </a:cubicBezTo>
                <a:cubicBezTo>
                  <a:pt x="19" y="70"/>
                  <a:pt x="19" y="70"/>
                  <a:pt x="19" y="70"/>
                </a:cubicBezTo>
                <a:cubicBezTo>
                  <a:pt x="19" y="45"/>
                  <a:pt x="38" y="22"/>
                  <a:pt x="64" y="14"/>
                </a:cubicBezTo>
                <a:cubicBezTo>
                  <a:pt x="65" y="14"/>
                  <a:pt x="65" y="14"/>
                  <a:pt x="65" y="14"/>
                </a:cubicBezTo>
                <a:cubicBezTo>
                  <a:pt x="65" y="6"/>
                  <a:pt x="72" y="0"/>
                  <a:pt x="80" y="0"/>
                </a:cubicBezTo>
                <a:cubicBezTo>
                  <a:pt x="89" y="0"/>
                  <a:pt x="96" y="6"/>
                  <a:pt x="96" y="14"/>
                </a:cubicBezTo>
                <a:cubicBezTo>
                  <a:pt x="97" y="14"/>
                  <a:pt x="97" y="14"/>
                  <a:pt x="97" y="14"/>
                </a:cubicBezTo>
                <a:cubicBezTo>
                  <a:pt x="123" y="22"/>
                  <a:pt x="140" y="46"/>
                  <a:pt x="140" y="72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15"/>
                  <a:pt x="153" y="128"/>
                  <a:pt x="160" y="128"/>
                </a:cubicBezTo>
                <a:moveTo>
                  <a:pt x="54" y="141"/>
                </a:moveTo>
                <a:cubicBezTo>
                  <a:pt x="57" y="152"/>
                  <a:pt x="68" y="160"/>
                  <a:pt x="80" y="160"/>
                </a:cubicBezTo>
                <a:cubicBezTo>
                  <a:pt x="92" y="160"/>
                  <a:pt x="104" y="152"/>
                  <a:pt x="107" y="141"/>
                </a:cubicBezTo>
                <a:cubicBezTo>
                  <a:pt x="54" y="141"/>
                  <a:pt x="54" y="141"/>
                  <a:pt x="54" y="141"/>
                </a:cubicBezTo>
                <a:cubicBezTo>
                  <a:pt x="54" y="141"/>
                  <a:pt x="54" y="141"/>
                  <a:pt x="54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87">
            <a:extLst>
              <a:ext uri="{FF2B5EF4-FFF2-40B4-BE49-F238E27FC236}">
                <a16:creationId xmlns:a16="http://schemas.microsoft.com/office/drawing/2014/main" id="{57196ADC-935C-14B0-52AB-620915F10641}"/>
              </a:ext>
            </a:extLst>
          </p:cNvPr>
          <p:cNvSpPr>
            <a:spLocks/>
          </p:cNvSpPr>
          <p:nvPr/>
        </p:nvSpPr>
        <p:spPr bwMode="auto">
          <a:xfrm>
            <a:off x="5145088" y="1382713"/>
            <a:ext cx="254000" cy="233363"/>
          </a:xfrm>
          <a:custGeom>
            <a:avLst/>
            <a:gdLst>
              <a:gd name="T0" fmla="*/ 134 w 160"/>
              <a:gd name="T1" fmla="*/ 96 h 147"/>
              <a:gd name="T2" fmla="*/ 113 w 160"/>
              <a:gd name="T3" fmla="*/ 107 h 147"/>
              <a:gd name="T4" fmla="*/ 57 w 160"/>
              <a:gd name="T5" fmla="*/ 82 h 147"/>
              <a:gd name="T6" fmla="*/ 57 w 160"/>
              <a:gd name="T7" fmla="*/ 74 h 147"/>
              <a:gd name="T8" fmla="*/ 57 w 160"/>
              <a:gd name="T9" fmla="*/ 64 h 147"/>
              <a:gd name="T10" fmla="*/ 113 w 160"/>
              <a:gd name="T11" fmla="*/ 39 h 147"/>
              <a:gd name="T12" fmla="*/ 134 w 160"/>
              <a:gd name="T13" fmla="*/ 51 h 147"/>
              <a:gd name="T14" fmla="*/ 160 w 160"/>
              <a:gd name="T15" fmla="*/ 26 h 147"/>
              <a:gd name="T16" fmla="*/ 134 w 160"/>
              <a:gd name="T17" fmla="*/ 0 h 147"/>
              <a:gd name="T18" fmla="*/ 108 w 160"/>
              <a:gd name="T19" fmla="*/ 26 h 147"/>
              <a:gd name="T20" fmla="*/ 110 w 160"/>
              <a:gd name="T21" fmla="*/ 32 h 147"/>
              <a:gd name="T22" fmla="*/ 54 w 160"/>
              <a:gd name="T23" fmla="*/ 59 h 147"/>
              <a:gd name="T24" fmla="*/ 28 w 160"/>
              <a:gd name="T25" fmla="*/ 45 h 147"/>
              <a:gd name="T26" fmla="*/ 0 w 160"/>
              <a:gd name="T27" fmla="*/ 74 h 147"/>
              <a:gd name="T28" fmla="*/ 28 w 160"/>
              <a:gd name="T29" fmla="*/ 102 h 147"/>
              <a:gd name="T30" fmla="*/ 54 w 160"/>
              <a:gd name="T31" fmla="*/ 88 h 147"/>
              <a:gd name="T32" fmla="*/ 110 w 160"/>
              <a:gd name="T33" fmla="*/ 114 h 147"/>
              <a:gd name="T34" fmla="*/ 108 w 160"/>
              <a:gd name="T35" fmla="*/ 121 h 147"/>
              <a:gd name="T36" fmla="*/ 134 w 160"/>
              <a:gd name="T37" fmla="*/ 147 h 147"/>
              <a:gd name="T38" fmla="*/ 160 w 160"/>
              <a:gd name="T39" fmla="*/ 121 h 147"/>
              <a:gd name="T40" fmla="*/ 134 w 160"/>
              <a:gd name="T41" fmla="*/ 96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60" h="147">
                <a:moveTo>
                  <a:pt x="134" y="96"/>
                </a:moveTo>
                <a:cubicBezTo>
                  <a:pt x="126" y="96"/>
                  <a:pt x="118" y="101"/>
                  <a:pt x="113" y="107"/>
                </a:cubicBezTo>
                <a:cubicBezTo>
                  <a:pt x="57" y="82"/>
                  <a:pt x="57" y="82"/>
                  <a:pt x="57" y="82"/>
                </a:cubicBezTo>
                <a:cubicBezTo>
                  <a:pt x="57" y="78"/>
                  <a:pt x="57" y="77"/>
                  <a:pt x="57" y="74"/>
                </a:cubicBezTo>
                <a:cubicBezTo>
                  <a:pt x="57" y="71"/>
                  <a:pt x="57" y="67"/>
                  <a:pt x="57" y="64"/>
                </a:cubicBezTo>
                <a:cubicBezTo>
                  <a:pt x="113" y="39"/>
                  <a:pt x="113" y="39"/>
                  <a:pt x="113" y="39"/>
                </a:cubicBezTo>
                <a:cubicBezTo>
                  <a:pt x="118" y="47"/>
                  <a:pt x="126" y="51"/>
                  <a:pt x="134" y="51"/>
                </a:cubicBezTo>
                <a:cubicBezTo>
                  <a:pt x="148" y="51"/>
                  <a:pt x="160" y="40"/>
                  <a:pt x="160" y="26"/>
                </a:cubicBezTo>
                <a:cubicBezTo>
                  <a:pt x="160" y="12"/>
                  <a:pt x="148" y="0"/>
                  <a:pt x="134" y="0"/>
                </a:cubicBezTo>
                <a:cubicBezTo>
                  <a:pt x="121" y="0"/>
                  <a:pt x="108" y="12"/>
                  <a:pt x="108" y="26"/>
                </a:cubicBezTo>
                <a:cubicBezTo>
                  <a:pt x="108" y="28"/>
                  <a:pt x="110" y="31"/>
                  <a:pt x="110" y="32"/>
                </a:cubicBezTo>
                <a:cubicBezTo>
                  <a:pt x="54" y="59"/>
                  <a:pt x="54" y="59"/>
                  <a:pt x="54" y="59"/>
                </a:cubicBezTo>
                <a:cubicBezTo>
                  <a:pt x="49" y="50"/>
                  <a:pt x="40" y="45"/>
                  <a:pt x="28" y="45"/>
                </a:cubicBezTo>
                <a:cubicBezTo>
                  <a:pt x="14" y="45"/>
                  <a:pt x="0" y="58"/>
                  <a:pt x="0" y="74"/>
                </a:cubicBezTo>
                <a:cubicBezTo>
                  <a:pt x="0" y="90"/>
                  <a:pt x="14" y="102"/>
                  <a:pt x="28" y="102"/>
                </a:cubicBezTo>
                <a:cubicBezTo>
                  <a:pt x="40" y="102"/>
                  <a:pt x="49" y="96"/>
                  <a:pt x="54" y="88"/>
                </a:cubicBezTo>
                <a:cubicBezTo>
                  <a:pt x="110" y="114"/>
                  <a:pt x="110" y="114"/>
                  <a:pt x="110" y="114"/>
                </a:cubicBezTo>
                <a:cubicBezTo>
                  <a:pt x="110" y="115"/>
                  <a:pt x="108" y="118"/>
                  <a:pt x="108" y="121"/>
                </a:cubicBezTo>
                <a:cubicBezTo>
                  <a:pt x="108" y="136"/>
                  <a:pt x="121" y="147"/>
                  <a:pt x="134" y="147"/>
                </a:cubicBezTo>
                <a:cubicBezTo>
                  <a:pt x="148" y="147"/>
                  <a:pt x="160" y="136"/>
                  <a:pt x="160" y="121"/>
                </a:cubicBezTo>
                <a:cubicBezTo>
                  <a:pt x="160" y="107"/>
                  <a:pt x="148" y="96"/>
                  <a:pt x="134" y="9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88">
            <a:extLst>
              <a:ext uri="{FF2B5EF4-FFF2-40B4-BE49-F238E27FC236}">
                <a16:creationId xmlns:a16="http://schemas.microsoft.com/office/drawing/2014/main" id="{2061ABF1-4EEB-46D0-803B-66CB3DAF8735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2476500"/>
            <a:ext cx="258763" cy="247650"/>
          </a:xfrm>
          <a:custGeom>
            <a:avLst/>
            <a:gdLst>
              <a:gd name="T0" fmla="*/ 82 w 163"/>
              <a:gd name="T1" fmla="*/ 137 h 156"/>
              <a:gd name="T2" fmla="*/ 91 w 163"/>
              <a:gd name="T3" fmla="*/ 133 h 156"/>
              <a:gd name="T4" fmla="*/ 158 w 163"/>
              <a:gd name="T5" fmla="*/ 64 h 156"/>
              <a:gd name="T6" fmla="*/ 158 w 163"/>
              <a:gd name="T7" fmla="*/ 48 h 156"/>
              <a:gd name="T8" fmla="*/ 116 w 163"/>
              <a:gd name="T9" fmla="*/ 5 h 156"/>
              <a:gd name="T10" fmla="*/ 100 w 163"/>
              <a:gd name="T11" fmla="*/ 5 h 156"/>
              <a:gd name="T12" fmla="*/ 33 w 163"/>
              <a:gd name="T13" fmla="*/ 74 h 156"/>
              <a:gd name="T14" fmla="*/ 29 w 163"/>
              <a:gd name="T15" fmla="*/ 85 h 156"/>
              <a:gd name="T16" fmla="*/ 5 w 163"/>
              <a:gd name="T17" fmla="*/ 109 h 156"/>
              <a:gd name="T18" fmla="*/ 5 w 163"/>
              <a:gd name="T19" fmla="*/ 129 h 156"/>
              <a:gd name="T20" fmla="*/ 28 w 163"/>
              <a:gd name="T21" fmla="*/ 151 h 156"/>
              <a:gd name="T22" fmla="*/ 37 w 163"/>
              <a:gd name="T23" fmla="*/ 156 h 156"/>
              <a:gd name="T24" fmla="*/ 49 w 163"/>
              <a:gd name="T25" fmla="*/ 156 h 156"/>
              <a:gd name="T26" fmla="*/ 54 w 163"/>
              <a:gd name="T27" fmla="*/ 156 h 156"/>
              <a:gd name="T28" fmla="*/ 136 w 163"/>
              <a:gd name="T29" fmla="*/ 156 h 156"/>
              <a:gd name="T30" fmla="*/ 136 w 163"/>
              <a:gd name="T31" fmla="*/ 149 h 156"/>
              <a:gd name="T32" fmla="*/ 65 w 163"/>
              <a:gd name="T33" fmla="*/ 149 h 156"/>
              <a:gd name="T34" fmla="*/ 79 w 163"/>
              <a:gd name="T35" fmla="*/ 135 h 156"/>
              <a:gd name="T36" fmla="*/ 82 w 163"/>
              <a:gd name="T37" fmla="*/ 137 h 156"/>
              <a:gd name="T38" fmla="*/ 49 w 163"/>
              <a:gd name="T39" fmla="*/ 149 h 156"/>
              <a:gd name="T40" fmla="*/ 37 w 163"/>
              <a:gd name="T41" fmla="*/ 149 h 156"/>
              <a:gd name="T42" fmla="*/ 33 w 163"/>
              <a:gd name="T43" fmla="*/ 148 h 156"/>
              <a:gd name="T44" fmla="*/ 10 w 163"/>
              <a:gd name="T45" fmla="*/ 125 h 156"/>
              <a:gd name="T46" fmla="*/ 10 w 163"/>
              <a:gd name="T47" fmla="*/ 114 h 156"/>
              <a:gd name="T48" fmla="*/ 33 w 163"/>
              <a:gd name="T49" fmla="*/ 90 h 156"/>
              <a:gd name="T50" fmla="*/ 73 w 163"/>
              <a:gd name="T51" fmla="*/ 132 h 156"/>
              <a:gd name="T52" fmla="*/ 58 w 163"/>
              <a:gd name="T53" fmla="*/ 148 h 156"/>
              <a:gd name="T54" fmla="*/ 54 w 163"/>
              <a:gd name="T55" fmla="*/ 149 h 156"/>
              <a:gd name="T56" fmla="*/ 49 w 163"/>
              <a:gd name="T57" fmla="*/ 149 h 156"/>
              <a:gd name="T58" fmla="*/ 49 w 163"/>
              <a:gd name="T59" fmla="*/ 149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3" h="156">
                <a:moveTo>
                  <a:pt x="82" y="137"/>
                </a:moveTo>
                <a:cubicBezTo>
                  <a:pt x="86" y="137"/>
                  <a:pt x="89" y="135"/>
                  <a:pt x="91" y="133"/>
                </a:cubicBezTo>
                <a:cubicBezTo>
                  <a:pt x="158" y="64"/>
                  <a:pt x="158" y="64"/>
                  <a:pt x="158" y="64"/>
                </a:cubicBezTo>
                <a:cubicBezTo>
                  <a:pt x="163" y="59"/>
                  <a:pt x="163" y="51"/>
                  <a:pt x="158" y="48"/>
                </a:cubicBezTo>
                <a:cubicBezTo>
                  <a:pt x="116" y="5"/>
                  <a:pt x="116" y="5"/>
                  <a:pt x="116" y="5"/>
                </a:cubicBezTo>
                <a:cubicBezTo>
                  <a:pt x="111" y="0"/>
                  <a:pt x="105" y="0"/>
                  <a:pt x="100" y="5"/>
                </a:cubicBezTo>
                <a:cubicBezTo>
                  <a:pt x="33" y="74"/>
                  <a:pt x="33" y="74"/>
                  <a:pt x="33" y="74"/>
                </a:cubicBezTo>
                <a:cubicBezTo>
                  <a:pt x="29" y="77"/>
                  <a:pt x="28" y="82"/>
                  <a:pt x="29" y="85"/>
                </a:cubicBezTo>
                <a:cubicBezTo>
                  <a:pt x="5" y="109"/>
                  <a:pt x="5" y="109"/>
                  <a:pt x="5" y="109"/>
                </a:cubicBezTo>
                <a:cubicBezTo>
                  <a:pt x="0" y="114"/>
                  <a:pt x="0" y="124"/>
                  <a:pt x="5" y="129"/>
                </a:cubicBezTo>
                <a:cubicBezTo>
                  <a:pt x="28" y="151"/>
                  <a:pt x="28" y="151"/>
                  <a:pt x="28" y="151"/>
                </a:cubicBezTo>
                <a:cubicBezTo>
                  <a:pt x="29" y="154"/>
                  <a:pt x="34" y="156"/>
                  <a:pt x="37" y="156"/>
                </a:cubicBezTo>
                <a:cubicBezTo>
                  <a:pt x="49" y="156"/>
                  <a:pt x="49" y="156"/>
                  <a:pt x="49" y="156"/>
                </a:cubicBezTo>
                <a:cubicBezTo>
                  <a:pt x="54" y="156"/>
                  <a:pt x="54" y="156"/>
                  <a:pt x="54" y="156"/>
                </a:cubicBezTo>
                <a:cubicBezTo>
                  <a:pt x="136" y="156"/>
                  <a:pt x="136" y="156"/>
                  <a:pt x="136" y="156"/>
                </a:cubicBezTo>
                <a:cubicBezTo>
                  <a:pt x="136" y="149"/>
                  <a:pt x="136" y="149"/>
                  <a:pt x="136" y="149"/>
                </a:cubicBezTo>
                <a:cubicBezTo>
                  <a:pt x="65" y="149"/>
                  <a:pt x="65" y="149"/>
                  <a:pt x="65" y="149"/>
                </a:cubicBezTo>
                <a:cubicBezTo>
                  <a:pt x="79" y="135"/>
                  <a:pt x="79" y="135"/>
                  <a:pt x="79" y="135"/>
                </a:cubicBezTo>
                <a:cubicBezTo>
                  <a:pt x="81" y="137"/>
                  <a:pt x="81" y="137"/>
                  <a:pt x="82" y="137"/>
                </a:cubicBezTo>
                <a:moveTo>
                  <a:pt x="49" y="149"/>
                </a:moveTo>
                <a:cubicBezTo>
                  <a:pt x="37" y="149"/>
                  <a:pt x="37" y="149"/>
                  <a:pt x="37" y="149"/>
                </a:cubicBezTo>
                <a:cubicBezTo>
                  <a:pt x="36" y="149"/>
                  <a:pt x="34" y="148"/>
                  <a:pt x="33" y="148"/>
                </a:cubicBezTo>
                <a:cubicBezTo>
                  <a:pt x="10" y="125"/>
                  <a:pt x="10" y="125"/>
                  <a:pt x="10" y="125"/>
                </a:cubicBezTo>
                <a:cubicBezTo>
                  <a:pt x="7" y="122"/>
                  <a:pt x="7" y="117"/>
                  <a:pt x="10" y="114"/>
                </a:cubicBezTo>
                <a:cubicBezTo>
                  <a:pt x="33" y="90"/>
                  <a:pt x="33" y="90"/>
                  <a:pt x="33" y="90"/>
                </a:cubicBezTo>
                <a:cubicBezTo>
                  <a:pt x="73" y="132"/>
                  <a:pt x="73" y="132"/>
                  <a:pt x="73" y="132"/>
                </a:cubicBezTo>
                <a:cubicBezTo>
                  <a:pt x="58" y="148"/>
                  <a:pt x="58" y="148"/>
                  <a:pt x="58" y="148"/>
                </a:cubicBezTo>
                <a:cubicBezTo>
                  <a:pt x="57" y="148"/>
                  <a:pt x="55" y="149"/>
                  <a:pt x="54" y="149"/>
                </a:cubicBezTo>
                <a:cubicBezTo>
                  <a:pt x="49" y="149"/>
                  <a:pt x="49" y="149"/>
                  <a:pt x="49" y="149"/>
                </a:cubicBezTo>
                <a:cubicBezTo>
                  <a:pt x="49" y="149"/>
                  <a:pt x="49" y="149"/>
                  <a:pt x="49" y="1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89">
            <a:extLst>
              <a:ext uri="{FF2B5EF4-FFF2-40B4-BE49-F238E27FC236}">
                <a16:creationId xmlns:a16="http://schemas.microsoft.com/office/drawing/2014/main" id="{8982C380-265A-9643-C950-DE052D530C93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3040063"/>
            <a:ext cx="254000" cy="223838"/>
          </a:xfrm>
          <a:custGeom>
            <a:avLst/>
            <a:gdLst>
              <a:gd name="T0" fmla="*/ 160 w 160"/>
              <a:gd name="T1" fmla="*/ 46 h 141"/>
              <a:gd name="T2" fmla="*/ 160 w 160"/>
              <a:gd name="T3" fmla="*/ 133 h 141"/>
              <a:gd name="T4" fmla="*/ 152 w 160"/>
              <a:gd name="T5" fmla="*/ 141 h 141"/>
              <a:gd name="T6" fmla="*/ 8 w 160"/>
              <a:gd name="T7" fmla="*/ 141 h 141"/>
              <a:gd name="T8" fmla="*/ 0 w 160"/>
              <a:gd name="T9" fmla="*/ 133 h 141"/>
              <a:gd name="T10" fmla="*/ 0 w 160"/>
              <a:gd name="T11" fmla="*/ 46 h 141"/>
              <a:gd name="T12" fmla="*/ 1 w 160"/>
              <a:gd name="T13" fmla="*/ 45 h 141"/>
              <a:gd name="T14" fmla="*/ 158 w 160"/>
              <a:gd name="T15" fmla="*/ 45 h 141"/>
              <a:gd name="T16" fmla="*/ 160 w 160"/>
              <a:gd name="T17" fmla="*/ 46 h 141"/>
              <a:gd name="T18" fmla="*/ 152 w 160"/>
              <a:gd name="T19" fmla="*/ 19 h 141"/>
              <a:gd name="T20" fmla="*/ 65 w 160"/>
              <a:gd name="T21" fmla="*/ 19 h 141"/>
              <a:gd name="T22" fmla="*/ 52 w 160"/>
              <a:gd name="T23" fmla="*/ 3 h 141"/>
              <a:gd name="T24" fmla="*/ 46 w 160"/>
              <a:gd name="T25" fmla="*/ 0 h 141"/>
              <a:gd name="T26" fmla="*/ 8 w 160"/>
              <a:gd name="T27" fmla="*/ 0 h 141"/>
              <a:gd name="T28" fmla="*/ 0 w 160"/>
              <a:gd name="T29" fmla="*/ 8 h 141"/>
              <a:gd name="T30" fmla="*/ 0 w 160"/>
              <a:gd name="T31" fmla="*/ 38 h 141"/>
              <a:gd name="T32" fmla="*/ 1 w 160"/>
              <a:gd name="T33" fmla="*/ 38 h 141"/>
              <a:gd name="T34" fmla="*/ 158 w 160"/>
              <a:gd name="T35" fmla="*/ 38 h 141"/>
              <a:gd name="T36" fmla="*/ 160 w 160"/>
              <a:gd name="T37" fmla="*/ 38 h 141"/>
              <a:gd name="T38" fmla="*/ 160 w 160"/>
              <a:gd name="T39" fmla="*/ 27 h 141"/>
              <a:gd name="T40" fmla="*/ 152 w 160"/>
              <a:gd name="T41" fmla="*/ 19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60" h="141">
                <a:moveTo>
                  <a:pt x="160" y="46"/>
                </a:moveTo>
                <a:cubicBezTo>
                  <a:pt x="160" y="133"/>
                  <a:pt x="160" y="133"/>
                  <a:pt x="160" y="133"/>
                </a:cubicBezTo>
                <a:cubicBezTo>
                  <a:pt x="160" y="138"/>
                  <a:pt x="156" y="141"/>
                  <a:pt x="152" y="141"/>
                </a:cubicBezTo>
                <a:cubicBezTo>
                  <a:pt x="8" y="141"/>
                  <a:pt x="8" y="141"/>
                  <a:pt x="8" y="141"/>
                </a:cubicBezTo>
                <a:cubicBezTo>
                  <a:pt x="4" y="141"/>
                  <a:pt x="0" y="138"/>
                  <a:pt x="0" y="133"/>
                </a:cubicBezTo>
                <a:cubicBezTo>
                  <a:pt x="0" y="46"/>
                  <a:pt x="0" y="46"/>
                  <a:pt x="0" y="46"/>
                </a:cubicBezTo>
                <a:cubicBezTo>
                  <a:pt x="1" y="45"/>
                  <a:pt x="1" y="45"/>
                  <a:pt x="1" y="45"/>
                </a:cubicBezTo>
                <a:cubicBezTo>
                  <a:pt x="158" y="45"/>
                  <a:pt x="158" y="45"/>
                  <a:pt x="158" y="45"/>
                </a:cubicBezTo>
                <a:cubicBezTo>
                  <a:pt x="160" y="45"/>
                  <a:pt x="160" y="46"/>
                  <a:pt x="160" y="46"/>
                </a:cubicBezTo>
                <a:moveTo>
                  <a:pt x="152" y="19"/>
                </a:moveTo>
                <a:cubicBezTo>
                  <a:pt x="65" y="19"/>
                  <a:pt x="65" y="19"/>
                  <a:pt x="65" y="19"/>
                </a:cubicBezTo>
                <a:cubicBezTo>
                  <a:pt x="52" y="3"/>
                  <a:pt x="52" y="3"/>
                  <a:pt x="52" y="3"/>
                </a:cubicBezTo>
                <a:cubicBezTo>
                  <a:pt x="51" y="2"/>
                  <a:pt x="49" y="0"/>
                  <a:pt x="46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3"/>
                  <a:pt x="0" y="8"/>
                </a:cubicBezTo>
                <a:cubicBezTo>
                  <a:pt x="0" y="38"/>
                  <a:pt x="0" y="38"/>
                  <a:pt x="0" y="38"/>
                </a:cubicBezTo>
                <a:cubicBezTo>
                  <a:pt x="1" y="38"/>
                  <a:pt x="1" y="38"/>
                  <a:pt x="1" y="38"/>
                </a:cubicBezTo>
                <a:cubicBezTo>
                  <a:pt x="158" y="38"/>
                  <a:pt x="158" y="38"/>
                  <a:pt x="158" y="38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160" y="27"/>
                  <a:pt x="160" y="27"/>
                  <a:pt x="160" y="27"/>
                </a:cubicBezTo>
                <a:cubicBezTo>
                  <a:pt x="160" y="22"/>
                  <a:pt x="156" y="19"/>
                  <a:pt x="152" y="1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90">
            <a:extLst>
              <a:ext uri="{FF2B5EF4-FFF2-40B4-BE49-F238E27FC236}">
                <a16:creationId xmlns:a16="http://schemas.microsoft.com/office/drawing/2014/main" id="{8789B7BB-CEFB-3601-9F81-94BA218F0224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3600450"/>
            <a:ext cx="254000" cy="203200"/>
          </a:xfrm>
          <a:custGeom>
            <a:avLst/>
            <a:gdLst>
              <a:gd name="T0" fmla="*/ 160 w 160"/>
              <a:gd name="T1" fmla="*/ 83 h 128"/>
              <a:gd name="T2" fmla="*/ 137 w 160"/>
              <a:gd name="T3" fmla="*/ 5 h 128"/>
              <a:gd name="T4" fmla="*/ 129 w 160"/>
              <a:gd name="T5" fmla="*/ 0 h 128"/>
              <a:gd name="T6" fmla="*/ 32 w 160"/>
              <a:gd name="T7" fmla="*/ 0 h 128"/>
              <a:gd name="T8" fmla="*/ 24 w 160"/>
              <a:gd name="T9" fmla="*/ 5 h 128"/>
              <a:gd name="T10" fmla="*/ 1 w 160"/>
              <a:gd name="T11" fmla="*/ 83 h 128"/>
              <a:gd name="T12" fmla="*/ 0 w 160"/>
              <a:gd name="T13" fmla="*/ 88 h 128"/>
              <a:gd name="T14" fmla="*/ 0 w 160"/>
              <a:gd name="T15" fmla="*/ 88 h 128"/>
              <a:gd name="T16" fmla="*/ 0 w 160"/>
              <a:gd name="T17" fmla="*/ 90 h 128"/>
              <a:gd name="T18" fmla="*/ 0 w 160"/>
              <a:gd name="T19" fmla="*/ 99 h 128"/>
              <a:gd name="T20" fmla="*/ 0 w 160"/>
              <a:gd name="T21" fmla="*/ 115 h 128"/>
              <a:gd name="T22" fmla="*/ 12 w 160"/>
              <a:gd name="T23" fmla="*/ 128 h 128"/>
              <a:gd name="T24" fmla="*/ 147 w 160"/>
              <a:gd name="T25" fmla="*/ 128 h 128"/>
              <a:gd name="T26" fmla="*/ 160 w 160"/>
              <a:gd name="T27" fmla="*/ 115 h 128"/>
              <a:gd name="T28" fmla="*/ 160 w 160"/>
              <a:gd name="T29" fmla="*/ 101 h 128"/>
              <a:gd name="T30" fmla="*/ 160 w 160"/>
              <a:gd name="T31" fmla="*/ 90 h 128"/>
              <a:gd name="T32" fmla="*/ 160 w 160"/>
              <a:gd name="T33" fmla="*/ 88 h 128"/>
              <a:gd name="T34" fmla="*/ 160 w 160"/>
              <a:gd name="T35" fmla="*/ 83 h 128"/>
              <a:gd name="T36" fmla="*/ 153 w 160"/>
              <a:gd name="T37" fmla="*/ 115 h 128"/>
              <a:gd name="T38" fmla="*/ 147 w 160"/>
              <a:gd name="T39" fmla="*/ 122 h 128"/>
              <a:gd name="T40" fmla="*/ 12 w 160"/>
              <a:gd name="T41" fmla="*/ 122 h 128"/>
              <a:gd name="T42" fmla="*/ 6 w 160"/>
              <a:gd name="T43" fmla="*/ 115 h 128"/>
              <a:gd name="T44" fmla="*/ 6 w 160"/>
              <a:gd name="T45" fmla="*/ 99 h 128"/>
              <a:gd name="T46" fmla="*/ 6 w 160"/>
              <a:gd name="T47" fmla="*/ 90 h 128"/>
              <a:gd name="T48" fmla="*/ 12 w 160"/>
              <a:gd name="T49" fmla="*/ 83 h 128"/>
              <a:gd name="T50" fmla="*/ 147 w 160"/>
              <a:gd name="T51" fmla="*/ 83 h 128"/>
              <a:gd name="T52" fmla="*/ 153 w 160"/>
              <a:gd name="T53" fmla="*/ 90 h 128"/>
              <a:gd name="T54" fmla="*/ 153 w 160"/>
              <a:gd name="T55" fmla="*/ 101 h 128"/>
              <a:gd name="T56" fmla="*/ 153 w 160"/>
              <a:gd name="T57" fmla="*/ 115 h 128"/>
              <a:gd name="T58" fmla="*/ 153 w 160"/>
              <a:gd name="T59" fmla="*/ 115 h 128"/>
              <a:gd name="T60" fmla="*/ 25 w 160"/>
              <a:gd name="T61" fmla="*/ 96 h 128"/>
              <a:gd name="T62" fmla="*/ 19 w 160"/>
              <a:gd name="T63" fmla="*/ 103 h 128"/>
              <a:gd name="T64" fmla="*/ 25 w 160"/>
              <a:gd name="T65" fmla="*/ 109 h 128"/>
              <a:gd name="T66" fmla="*/ 32 w 160"/>
              <a:gd name="T67" fmla="*/ 103 h 128"/>
              <a:gd name="T68" fmla="*/ 25 w 160"/>
              <a:gd name="T69" fmla="*/ 96 h 128"/>
              <a:gd name="T70" fmla="*/ 44 w 160"/>
              <a:gd name="T71" fmla="*/ 96 h 128"/>
              <a:gd name="T72" fmla="*/ 38 w 160"/>
              <a:gd name="T73" fmla="*/ 103 h 128"/>
              <a:gd name="T74" fmla="*/ 44 w 160"/>
              <a:gd name="T75" fmla="*/ 109 h 128"/>
              <a:gd name="T76" fmla="*/ 51 w 160"/>
              <a:gd name="T77" fmla="*/ 103 h 128"/>
              <a:gd name="T78" fmla="*/ 44 w 160"/>
              <a:gd name="T79" fmla="*/ 96 h 128"/>
              <a:gd name="T80" fmla="*/ 64 w 160"/>
              <a:gd name="T81" fmla="*/ 96 h 128"/>
              <a:gd name="T82" fmla="*/ 57 w 160"/>
              <a:gd name="T83" fmla="*/ 103 h 128"/>
              <a:gd name="T84" fmla="*/ 64 w 160"/>
              <a:gd name="T85" fmla="*/ 109 h 128"/>
              <a:gd name="T86" fmla="*/ 70 w 160"/>
              <a:gd name="T87" fmla="*/ 103 h 128"/>
              <a:gd name="T88" fmla="*/ 64 w 160"/>
              <a:gd name="T89" fmla="*/ 96 h 128"/>
              <a:gd name="T90" fmla="*/ 83 w 160"/>
              <a:gd name="T91" fmla="*/ 103 h 128"/>
              <a:gd name="T92" fmla="*/ 140 w 160"/>
              <a:gd name="T93" fmla="*/ 103 h 128"/>
              <a:gd name="T94" fmla="*/ 140 w 160"/>
              <a:gd name="T95" fmla="*/ 96 h 128"/>
              <a:gd name="T96" fmla="*/ 83 w 160"/>
              <a:gd name="T97" fmla="*/ 96 h 128"/>
              <a:gd name="T98" fmla="*/ 83 w 160"/>
              <a:gd name="T99" fmla="*/ 103 h 128"/>
              <a:gd name="T100" fmla="*/ 83 w 160"/>
              <a:gd name="T101" fmla="*/ 10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28">
                <a:moveTo>
                  <a:pt x="160" y="83"/>
                </a:moveTo>
                <a:cubicBezTo>
                  <a:pt x="137" y="5"/>
                  <a:pt x="137" y="5"/>
                  <a:pt x="137" y="5"/>
                </a:cubicBezTo>
                <a:cubicBezTo>
                  <a:pt x="136" y="2"/>
                  <a:pt x="132" y="0"/>
                  <a:pt x="129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5" y="2"/>
                  <a:pt x="24" y="5"/>
                </a:cubicBezTo>
                <a:cubicBezTo>
                  <a:pt x="1" y="83"/>
                  <a:pt x="1" y="83"/>
                  <a:pt x="1" y="83"/>
                </a:cubicBezTo>
                <a:cubicBezTo>
                  <a:pt x="1" y="85"/>
                  <a:pt x="0" y="87"/>
                  <a:pt x="0" y="8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22"/>
                  <a:pt x="6" y="128"/>
                  <a:pt x="12" y="128"/>
                </a:cubicBezTo>
                <a:cubicBezTo>
                  <a:pt x="147" y="128"/>
                  <a:pt x="147" y="128"/>
                  <a:pt x="147" y="128"/>
                </a:cubicBezTo>
                <a:cubicBezTo>
                  <a:pt x="155" y="128"/>
                  <a:pt x="160" y="122"/>
                  <a:pt x="160" y="115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60" y="90"/>
                  <a:pt x="160" y="90"/>
                  <a:pt x="160" y="90"/>
                </a:cubicBezTo>
                <a:cubicBezTo>
                  <a:pt x="160" y="88"/>
                  <a:pt x="160" y="88"/>
                  <a:pt x="160" y="88"/>
                </a:cubicBezTo>
                <a:cubicBezTo>
                  <a:pt x="160" y="87"/>
                  <a:pt x="160" y="85"/>
                  <a:pt x="160" y="83"/>
                </a:cubicBezTo>
                <a:moveTo>
                  <a:pt x="153" y="115"/>
                </a:moveTo>
                <a:cubicBezTo>
                  <a:pt x="153" y="119"/>
                  <a:pt x="152" y="122"/>
                  <a:pt x="147" y="122"/>
                </a:cubicBezTo>
                <a:cubicBezTo>
                  <a:pt x="12" y="122"/>
                  <a:pt x="12" y="122"/>
                  <a:pt x="12" y="122"/>
                </a:cubicBezTo>
                <a:cubicBezTo>
                  <a:pt x="9" y="122"/>
                  <a:pt x="6" y="119"/>
                  <a:pt x="6" y="115"/>
                </a:cubicBezTo>
                <a:cubicBezTo>
                  <a:pt x="6" y="99"/>
                  <a:pt x="6" y="99"/>
                  <a:pt x="6" y="99"/>
                </a:cubicBezTo>
                <a:cubicBezTo>
                  <a:pt x="6" y="90"/>
                  <a:pt x="6" y="90"/>
                  <a:pt x="6" y="90"/>
                </a:cubicBezTo>
                <a:cubicBezTo>
                  <a:pt x="6" y="87"/>
                  <a:pt x="9" y="83"/>
                  <a:pt x="12" y="83"/>
                </a:cubicBezTo>
                <a:cubicBezTo>
                  <a:pt x="147" y="83"/>
                  <a:pt x="147" y="83"/>
                  <a:pt x="147" y="83"/>
                </a:cubicBezTo>
                <a:cubicBezTo>
                  <a:pt x="152" y="83"/>
                  <a:pt x="153" y="87"/>
                  <a:pt x="153" y="90"/>
                </a:cubicBezTo>
                <a:cubicBezTo>
                  <a:pt x="153" y="101"/>
                  <a:pt x="153" y="101"/>
                  <a:pt x="153" y="101"/>
                </a:cubicBezTo>
                <a:cubicBezTo>
                  <a:pt x="153" y="115"/>
                  <a:pt x="153" y="115"/>
                  <a:pt x="153" y="115"/>
                </a:cubicBezTo>
                <a:cubicBezTo>
                  <a:pt x="153" y="115"/>
                  <a:pt x="153" y="115"/>
                  <a:pt x="153" y="115"/>
                </a:cubicBezTo>
                <a:close/>
                <a:moveTo>
                  <a:pt x="25" y="96"/>
                </a:moveTo>
                <a:cubicBezTo>
                  <a:pt x="22" y="96"/>
                  <a:pt x="19" y="99"/>
                  <a:pt x="19" y="103"/>
                </a:cubicBezTo>
                <a:cubicBezTo>
                  <a:pt x="19" y="106"/>
                  <a:pt x="22" y="109"/>
                  <a:pt x="25" y="109"/>
                </a:cubicBezTo>
                <a:cubicBezTo>
                  <a:pt x="30" y="109"/>
                  <a:pt x="32" y="106"/>
                  <a:pt x="32" y="103"/>
                </a:cubicBezTo>
                <a:cubicBezTo>
                  <a:pt x="32" y="99"/>
                  <a:pt x="30" y="96"/>
                  <a:pt x="25" y="96"/>
                </a:cubicBezTo>
                <a:moveTo>
                  <a:pt x="44" y="96"/>
                </a:moveTo>
                <a:cubicBezTo>
                  <a:pt x="41" y="96"/>
                  <a:pt x="38" y="99"/>
                  <a:pt x="38" y="103"/>
                </a:cubicBezTo>
                <a:cubicBezTo>
                  <a:pt x="38" y="106"/>
                  <a:pt x="41" y="109"/>
                  <a:pt x="44" y="109"/>
                </a:cubicBezTo>
                <a:cubicBezTo>
                  <a:pt x="49" y="109"/>
                  <a:pt x="51" y="106"/>
                  <a:pt x="51" y="103"/>
                </a:cubicBezTo>
                <a:cubicBezTo>
                  <a:pt x="51" y="99"/>
                  <a:pt x="49" y="96"/>
                  <a:pt x="44" y="96"/>
                </a:cubicBezTo>
                <a:moveTo>
                  <a:pt x="64" y="96"/>
                </a:moveTo>
                <a:cubicBezTo>
                  <a:pt x="60" y="96"/>
                  <a:pt x="57" y="99"/>
                  <a:pt x="57" y="103"/>
                </a:cubicBezTo>
                <a:cubicBezTo>
                  <a:pt x="57" y="106"/>
                  <a:pt x="60" y="109"/>
                  <a:pt x="64" y="109"/>
                </a:cubicBezTo>
                <a:cubicBezTo>
                  <a:pt x="68" y="109"/>
                  <a:pt x="70" y="106"/>
                  <a:pt x="70" y="103"/>
                </a:cubicBezTo>
                <a:cubicBezTo>
                  <a:pt x="70" y="99"/>
                  <a:pt x="68" y="96"/>
                  <a:pt x="64" y="96"/>
                </a:cubicBezTo>
                <a:moveTo>
                  <a:pt x="83" y="103"/>
                </a:moveTo>
                <a:cubicBezTo>
                  <a:pt x="140" y="103"/>
                  <a:pt x="140" y="103"/>
                  <a:pt x="140" y="103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83" y="96"/>
                  <a:pt x="83" y="96"/>
                  <a:pt x="83" y="96"/>
                </a:cubicBezTo>
                <a:cubicBezTo>
                  <a:pt x="83" y="103"/>
                  <a:pt x="83" y="103"/>
                  <a:pt x="83" y="103"/>
                </a:cubicBezTo>
                <a:cubicBezTo>
                  <a:pt x="83" y="103"/>
                  <a:pt x="83" y="103"/>
                  <a:pt x="83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91">
            <a:extLst>
              <a:ext uri="{FF2B5EF4-FFF2-40B4-BE49-F238E27FC236}">
                <a16:creationId xmlns:a16="http://schemas.microsoft.com/office/drawing/2014/main" id="{22393CC6-D4B3-E4FA-66F6-41B06269BA74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4125913"/>
            <a:ext cx="254000" cy="254000"/>
          </a:xfrm>
          <a:custGeom>
            <a:avLst/>
            <a:gdLst>
              <a:gd name="T0" fmla="*/ 107 w 160"/>
              <a:gd name="T1" fmla="*/ 122 h 160"/>
              <a:gd name="T2" fmla="*/ 102 w 160"/>
              <a:gd name="T3" fmla="*/ 122 h 160"/>
              <a:gd name="T4" fmla="*/ 102 w 160"/>
              <a:gd name="T5" fmla="*/ 157 h 160"/>
              <a:gd name="T6" fmla="*/ 99 w 160"/>
              <a:gd name="T7" fmla="*/ 160 h 160"/>
              <a:gd name="T8" fmla="*/ 60 w 160"/>
              <a:gd name="T9" fmla="*/ 160 h 160"/>
              <a:gd name="T10" fmla="*/ 57 w 160"/>
              <a:gd name="T11" fmla="*/ 157 h 160"/>
              <a:gd name="T12" fmla="*/ 57 w 160"/>
              <a:gd name="T13" fmla="*/ 122 h 160"/>
              <a:gd name="T14" fmla="*/ 52 w 160"/>
              <a:gd name="T15" fmla="*/ 122 h 160"/>
              <a:gd name="T16" fmla="*/ 44 w 160"/>
              <a:gd name="T17" fmla="*/ 114 h 160"/>
              <a:gd name="T18" fmla="*/ 44 w 160"/>
              <a:gd name="T19" fmla="*/ 91 h 160"/>
              <a:gd name="T20" fmla="*/ 65 w 160"/>
              <a:gd name="T21" fmla="*/ 66 h 160"/>
              <a:gd name="T22" fmla="*/ 57 w 160"/>
              <a:gd name="T23" fmla="*/ 48 h 160"/>
              <a:gd name="T24" fmla="*/ 80 w 160"/>
              <a:gd name="T25" fmla="*/ 26 h 160"/>
              <a:gd name="T26" fmla="*/ 102 w 160"/>
              <a:gd name="T27" fmla="*/ 48 h 160"/>
              <a:gd name="T28" fmla="*/ 96 w 160"/>
              <a:gd name="T29" fmla="*/ 66 h 160"/>
              <a:gd name="T30" fmla="*/ 115 w 160"/>
              <a:gd name="T31" fmla="*/ 91 h 160"/>
              <a:gd name="T32" fmla="*/ 115 w 160"/>
              <a:gd name="T33" fmla="*/ 114 h 160"/>
              <a:gd name="T34" fmla="*/ 107 w 160"/>
              <a:gd name="T35" fmla="*/ 122 h 160"/>
              <a:gd name="T36" fmla="*/ 38 w 160"/>
              <a:gd name="T37" fmla="*/ 114 h 160"/>
              <a:gd name="T38" fmla="*/ 38 w 160"/>
              <a:gd name="T39" fmla="*/ 91 h 160"/>
              <a:gd name="T40" fmla="*/ 56 w 160"/>
              <a:gd name="T41" fmla="*/ 62 h 160"/>
              <a:gd name="T42" fmla="*/ 51 w 160"/>
              <a:gd name="T43" fmla="*/ 48 h 160"/>
              <a:gd name="T44" fmla="*/ 52 w 160"/>
              <a:gd name="T45" fmla="*/ 40 h 160"/>
              <a:gd name="T46" fmla="*/ 51 w 160"/>
              <a:gd name="T47" fmla="*/ 40 h 160"/>
              <a:gd name="T48" fmla="*/ 57 w 160"/>
              <a:gd name="T49" fmla="*/ 22 h 160"/>
              <a:gd name="T50" fmla="*/ 35 w 160"/>
              <a:gd name="T51" fmla="*/ 0 h 160"/>
              <a:gd name="T52" fmla="*/ 12 w 160"/>
              <a:gd name="T53" fmla="*/ 22 h 160"/>
              <a:gd name="T54" fmla="*/ 20 w 160"/>
              <a:gd name="T55" fmla="*/ 40 h 160"/>
              <a:gd name="T56" fmla="*/ 0 w 160"/>
              <a:gd name="T57" fmla="*/ 66 h 160"/>
              <a:gd name="T58" fmla="*/ 0 w 160"/>
              <a:gd name="T59" fmla="*/ 88 h 160"/>
              <a:gd name="T60" fmla="*/ 8 w 160"/>
              <a:gd name="T61" fmla="*/ 96 h 160"/>
              <a:gd name="T62" fmla="*/ 12 w 160"/>
              <a:gd name="T63" fmla="*/ 96 h 160"/>
              <a:gd name="T64" fmla="*/ 12 w 160"/>
              <a:gd name="T65" fmla="*/ 131 h 160"/>
              <a:gd name="T66" fmla="*/ 16 w 160"/>
              <a:gd name="T67" fmla="*/ 134 h 160"/>
              <a:gd name="T68" fmla="*/ 48 w 160"/>
              <a:gd name="T69" fmla="*/ 134 h 160"/>
              <a:gd name="T70" fmla="*/ 51 w 160"/>
              <a:gd name="T71" fmla="*/ 131 h 160"/>
              <a:gd name="T72" fmla="*/ 51 w 160"/>
              <a:gd name="T73" fmla="*/ 128 h 160"/>
              <a:gd name="T74" fmla="*/ 38 w 160"/>
              <a:gd name="T75" fmla="*/ 114 h 160"/>
              <a:gd name="T76" fmla="*/ 140 w 160"/>
              <a:gd name="T77" fmla="*/ 40 h 160"/>
              <a:gd name="T78" fmla="*/ 147 w 160"/>
              <a:gd name="T79" fmla="*/ 22 h 160"/>
              <a:gd name="T80" fmla="*/ 124 w 160"/>
              <a:gd name="T81" fmla="*/ 0 h 160"/>
              <a:gd name="T82" fmla="*/ 102 w 160"/>
              <a:gd name="T83" fmla="*/ 22 h 160"/>
              <a:gd name="T84" fmla="*/ 110 w 160"/>
              <a:gd name="T85" fmla="*/ 40 h 160"/>
              <a:gd name="T86" fmla="*/ 108 w 160"/>
              <a:gd name="T87" fmla="*/ 40 h 160"/>
              <a:gd name="T88" fmla="*/ 108 w 160"/>
              <a:gd name="T89" fmla="*/ 48 h 160"/>
              <a:gd name="T90" fmla="*/ 105 w 160"/>
              <a:gd name="T91" fmla="*/ 62 h 160"/>
              <a:gd name="T92" fmla="*/ 121 w 160"/>
              <a:gd name="T93" fmla="*/ 91 h 160"/>
              <a:gd name="T94" fmla="*/ 121 w 160"/>
              <a:gd name="T95" fmla="*/ 114 h 160"/>
              <a:gd name="T96" fmla="*/ 108 w 160"/>
              <a:gd name="T97" fmla="*/ 128 h 160"/>
              <a:gd name="T98" fmla="*/ 108 w 160"/>
              <a:gd name="T99" fmla="*/ 131 h 160"/>
              <a:gd name="T100" fmla="*/ 112 w 160"/>
              <a:gd name="T101" fmla="*/ 134 h 160"/>
              <a:gd name="T102" fmla="*/ 144 w 160"/>
              <a:gd name="T103" fmla="*/ 134 h 160"/>
              <a:gd name="T104" fmla="*/ 147 w 160"/>
              <a:gd name="T105" fmla="*/ 131 h 160"/>
              <a:gd name="T106" fmla="*/ 147 w 160"/>
              <a:gd name="T107" fmla="*/ 96 h 160"/>
              <a:gd name="T108" fmla="*/ 152 w 160"/>
              <a:gd name="T109" fmla="*/ 96 h 160"/>
              <a:gd name="T110" fmla="*/ 160 w 160"/>
              <a:gd name="T111" fmla="*/ 88 h 160"/>
              <a:gd name="T112" fmla="*/ 160 w 160"/>
              <a:gd name="T113" fmla="*/ 66 h 160"/>
              <a:gd name="T114" fmla="*/ 140 w 160"/>
              <a:gd name="T115" fmla="*/ 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60">
                <a:moveTo>
                  <a:pt x="107" y="122"/>
                </a:moveTo>
                <a:cubicBezTo>
                  <a:pt x="102" y="122"/>
                  <a:pt x="102" y="122"/>
                  <a:pt x="102" y="122"/>
                </a:cubicBezTo>
                <a:cubicBezTo>
                  <a:pt x="102" y="157"/>
                  <a:pt x="102" y="157"/>
                  <a:pt x="102" y="157"/>
                </a:cubicBezTo>
                <a:cubicBezTo>
                  <a:pt x="102" y="158"/>
                  <a:pt x="102" y="160"/>
                  <a:pt x="99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59" y="160"/>
                  <a:pt x="57" y="158"/>
                  <a:pt x="57" y="157"/>
                </a:cubicBezTo>
                <a:cubicBezTo>
                  <a:pt x="57" y="122"/>
                  <a:pt x="57" y="122"/>
                  <a:pt x="57" y="122"/>
                </a:cubicBezTo>
                <a:cubicBezTo>
                  <a:pt x="52" y="122"/>
                  <a:pt x="52" y="122"/>
                  <a:pt x="52" y="122"/>
                </a:cubicBezTo>
                <a:cubicBezTo>
                  <a:pt x="49" y="122"/>
                  <a:pt x="44" y="118"/>
                  <a:pt x="44" y="114"/>
                </a:cubicBezTo>
                <a:cubicBezTo>
                  <a:pt x="44" y="91"/>
                  <a:pt x="44" y="91"/>
                  <a:pt x="44" y="91"/>
                </a:cubicBezTo>
                <a:cubicBezTo>
                  <a:pt x="44" y="78"/>
                  <a:pt x="54" y="69"/>
                  <a:pt x="65" y="66"/>
                </a:cubicBezTo>
                <a:cubicBezTo>
                  <a:pt x="60" y="61"/>
                  <a:pt x="57" y="54"/>
                  <a:pt x="57" y="48"/>
                </a:cubicBezTo>
                <a:cubicBezTo>
                  <a:pt x="57" y="35"/>
                  <a:pt x="68" y="26"/>
                  <a:pt x="80" y="26"/>
                </a:cubicBezTo>
                <a:cubicBezTo>
                  <a:pt x="92" y="26"/>
                  <a:pt x="102" y="35"/>
                  <a:pt x="102" y="48"/>
                </a:cubicBezTo>
                <a:cubicBezTo>
                  <a:pt x="102" y="54"/>
                  <a:pt x="100" y="61"/>
                  <a:pt x="96" y="66"/>
                </a:cubicBezTo>
                <a:cubicBezTo>
                  <a:pt x="107" y="69"/>
                  <a:pt x="115" y="78"/>
                  <a:pt x="115" y="91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8"/>
                  <a:pt x="112" y="122"/>
                  <a:pt x="107" y="122"/>
                </a:cubicBezTo>
                <a:moveTo>
                  <a:pt x="38" y="114"/>
                </a:moveTo>
                <a:cubicBezTo>
                  <a:pt x="38" y="91"/>
                  <a:pt x="38" y="91"/>
                  <a:pt x="38" y="91"/>
                </a:cubicBezTo>
                <a:cubicBezTo>
                  <a:pt x="38" y="80"/>
                  <a:pt x="46" y="69"/>
                  <a:pt x="56" y="62"/>
                </a:cubicBezTo>
                <a:cubicBezTo>
                  <a:pt x="52" y="58"/>
                  <a:pt x="51" y="53"/>
                  <a:pt x="51" y="48"/>
                </a:cubicBezTo>
                <a:cubicBezTo>
                  <a:pt x="51" y="45"/>
                  <a:pt x="52" y="43"/>
                  <a:pt x="52" y="40"/>
                </a:cubicBezTo>
                <a:cubicBezTo>
                  <a:pt x="51" y="40"/>
                  <a:pt x="51" y="40"/>
                  <a:pt x="51" y="40"/>
                </a:cubicBezTo>
                <a:cubicBezTo>
                  <a:pt x="56" y="35"/>
                  <a:pt x="57" y="29"/>
                  <a:pt x="57" y="22"/>
                </a:cubicBezTo>
                <a:cubicBezTo>
                  <a:pt x="57" y="10"/>
                  <a:pt x="48" y="0"/>
                  <a:pt x="35" y="0"/>
                </a:cubicBezTo>
                <a:cubicBezTo>
                  <a:pt x="24" y="0"/>
                  <a:pt x="12" y="10"/>
                  <a:pt x="12" y="22"/>
                </a:cubicBezTo>
                <a:cubicBezTo>
                  <a:pt x="12" y="29"/>
                  <a:pt x="16" y="35"/>
                  <a:pt x="20" y="40"/>
                </a:cubicBezTo>
                <a:cubicBezTo>
                  <a:pt x="9" y="43"/>
                  <a:pt x="0" y="53"/>
                  <a:pt x="0" y="6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3"/>
                  <a:pt x="4" y="96"/>
                  <a:pt x="8" y="96"/>
                </a:cubicBezTo>
                <a:cubicBezTo>
                  <a:pt x="12" y="96"/>
                  <a:pt x="12" y="96"/>
                  <a:pt x="12" y="96"/>
                </a:cubicBezTo>
                <a:cubicBezTo>
                  <a:pt x="12" y="131"/>
                  <a:pt x="12" y="131"/>
                  <a:pt x="12" y="131"/>
                </a:cubicBezTo>
                <a:cubicBezTo>
                  <a:pt x="12" y="133"/>
                  <a:pt x="14" y="134"/>
                  <a:pt x="16" y="134"/>
                </a:cubicBezTo>
                <a:cubicBezTo>
                  <a:pt x="48" y="134"/>
                  <a:pt x="48" y="134"/>
                  <a:pt x="48" y="134"/>
                </a:cubicBezTo>
                <a:cubicBezTo>
                  <a:pt x="51" y="134"/>
                  <a:pt x="51" y="133"/>
                  <a:pt x="51" y="131"/>
                </a:cubicBezTo>
                <a:cubicBezTo>
                  <a:pt x="51" y="128"/>
                  <a:pt x="51" y="128"/>
                  <a:pt x="51" y="128"/>
                </a:cubicBezTo>
                <a:cubicBezTo>
                  <a:pt x="44" y="128"/>
                  <a:pt x="38" y="122"/>
                  <a:pt x="38" y="114"/>
                </a:cubicBezTo>
                <a:moveTo>
                  <a:pt x="140" y="40"/>
                </a:moveTo>
                <a:cubicBezTo>
                  <a:pt x="145" y="35"/>
                  <a:pt x="147" y="29"/>
                  <a:pt x="147" y="22"/>
                </a:cubicBezTo>
                <a:cubicBezTo>
                  <a:pt x="147" y="10"/>
                  <a:pt x="137" y="0"/>
                  <a:pt x="124" y="0"/>
                </a:cubicBezTo>
                <a:cubicBezTo>
                  <a:pt x="113" y="0"/>
                  <a:pt x="102" y="10"/>
                  <a:pt x="102" y="22"/>
                </a:cubicBezTo>
                <a:cubicBezTo>
                  <a:pt x="102" y="29"/>
                  <a:pt x="105" y="35"/>
                  <a:pt x="110" y="40"/>
                </a:cubicBezTo>
                <a:cubicBezTo>
                  <a:pt x="108" y="40"/>
                  <a:pt x="108" y="40"/>
                  <a:pt x="108" y="40"/>
                </a:cubicBezTo>
                <a:cubicBezTo>
                  <a:pt x="108" y="43"/>
                  <a:pt x="108" y="45"/>
                  <a:pt x="108" y="48"/>
                </a:cubicBezTo>
                <a:cubicBezTo>
                  <a:pt x="108" y="53"/>
                  <a:pt x="108" y="58"/>
                  <a:pt x="105" y="62"/>
                </a:cubicBezTo>
                <a:cubicBezTo>
                  <a:pt x="115" y="69"/>
                  <a:pt x="121" y="80"/>
                  <a:pt x="121" y="91"/>
                </a:cubicBezTo>
                <a:cubicBezTo>
                  <a:pt x="121" y="114"/>
                  <a:pt x="121" y="114"/>
                  <a:pt x="121" y="114"/>
                </a:cubicBezTo>
                <a:cubicBezTo>
                  <a:pt x="121" y="122"/>
                  <a:pt x="116" y="128"/>
                  <a:pt x="108" y="128"/>
                </a:cubicBezTo>
                <a:cubicBezTo>
                  <a:pt x="108" y="131"/>
                  <a:pt x="108" y="131"/>
                  <a:pt x="108" y="131"/>
                </a:cubicBezTo>
                <a:cubicBezTo>
                  <a:pt x="108" y="133"/>
                  <a:pt x="110" y="134"/>
                  <a:pt x="112" y="134"/>
                </a:cubicBezTo>
                <a:cubicBezTo>
                  <a:pt x="144" y="134"/>
                  <a:pt x="144" y="134"/>
                  <a:pt x="144" y="134"/>
                </a:cubicBezTo>
                <a:cubicBezTo>
                  <a:pt x="147" y="134"/>
                  <a:pt x="147" y="133"/>
                  <a:pt x="147" y="131"/>
                </a:cubicBezTo>
                <a:cubicBezTo>
                  <a:pt x="147" y="96"/>
                  <a:pt x="147" y="96"/>
                  <a:pt x="147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6" y="96"/>
                  <a:pt x="160" y="93"/>
                  <a:pt x="160" y="88"/>
                </a:cubicBezTo>
                <a:cubicBezTo>
                  <a:pt x="160" y="66"/>
                  <a:pt x="160" y="66"/>
                  <a:pt x="160" y="66"/>
                </a:cubicBezTo>
                <a:cubicBezTo>
                  <a:pt x="160" y="53"/>
                  <a:pt x="152" y="43"/>
                  <a:pt x="140" y="4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92">
            <a:extLst>
              <a:ext uri="{FF2B5EF4-FFF2-40B4-BE49-F238E27FC236}">
                <a16:creationId xmlns:a16="http://schemas.microsoft.com/office/drawing/2014/main" id="{7A20BC4F-1497-2564-FDFF-FF5D4F401338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4702175"/>
            <a:ext cx="254000" cy="204788"/>
          </a:xfrm>
          <a:custGeom>
            <a:avLst/>
            <a:gdLst>
              <a:gd name="T0" fmla="*/ 153 w 160"/>
              <a:gd name="T1" fmla="*/ 58 h 129"/>
              <a:gd name="T2" fmla="*/ 153 w 160"/>
              <a:gd name="T3" fmla="*/ 34 h 129"/>
              <a:gd name="T4" fmla="*/ 145 w 160"/>
              <a:gd name="T5" fmla="*/ 26 h 129"/>
              <a:gd name="T6" fmla="*/ 140 w 160"/>
              <a:gd name="T7" fmla="*/ 26 h 129"/>
              <a:gd name="T8" fmla="*/ 140 w 160"/>
              <a:gd name="T9" fmla="*/ 8 h 129"/>
              <a:gd name="T10" fmla="*/ 132 w 160"/>
              <a:gd name="T11" fmla="*/ 0 h 129"/>
              <a:gd name="T12" fmla="*/ 16 w 160"/>
              <a:gd name="T13" fmla="*/ 0 h 129"/>
              <a:gd name="T14" fmla="*/ 4 w 160"/>
              <a:gd name="T15" fmla="*/ 5 h 129"/>
              <a:gd name="T16" fmla="*/ 0 w 160"/>
              <a:gd name="T17" fmla="*/ 16 h 129"/>
              <a:gd name="T18" fmla="*/ 0 w 160"/>
              <a:gd name="T19" fmla="*/ 16 h 129"/>
              <a:gd name="T20" fmla="*/ 0 w 160"/>
              <a:gd name="T21" fmla="*/ 113 h 129"/>
              <a:gd name="T22" fmla="*/ 16 w 160"/>
              <a:gd name="T23" fmla="*/ 129 h 129"/>
              <a:gd name="T24" fmla="*/ 145 w 160"/>
              <a:gd name="T25" fmla="*/ 129 h 129"/>
              <a:gd name="T26" fmla="*/ 153 w 160"/>
              <a:gd name="T27" fmla="*/ 121 h 129"/>
              <a:gd name="T28" fmla="*/ 153 w 160"/>
              <a:gd name="T29" fmla="*/ 97 h 129"/>
              <a:gd name="T30" fmla="*/ 160 w 160"/>
              <a:gd name="T31" fmla="*/ 88 h 129"/>
              <a:gd name="T32" fmla="*/ 160 w 160"/>
              <a:gd name="T33" fmla="*/ 66 h 129"/>
              <a:gd name="T34" fmla="*/ 153 w 160"/>
              <a:gd name="T35" fmla="*/ 58 h 129"/>
              <a:gd name="T36" fmla="*/ 19 w 160"/>
              <a:gd name="T37" fmla="*/ 19 h 129"/>
              <a:gd name="T38" fmla="*/ 25 w 160"/>
              <a:gd name="T39" fmla="*/ 13 h 129"/>
              <a:gd name="T40" fmla="*/ 134 w 160"/>
              <a:gd name="T41" fmla="*/ 13 h 129"/>
              <a:gd name="T42" fmla="*/ 134 w 160"/>
              <a:gd name="T43" fmla="*/ 26 h 129"/>
              <a:gd name="T44" fmla="*/ 25 w 160"/>
              <a:gd name="T45" fmla="*/ 26 h 129"/>
              <a:gd name="T46" fmla="*/ 19 w 160"/>
              <a:gd name="T47" fmla="*/ 19 h 129"/>
              <a:gd name="T48" fmla="*/ 153 w 160"/>
              <a:gd name="T49" fmla="*/ 88 h 129"/>
              <a:gd name="T50" fmla="*/ 152 w 160"/>
              <a:gd name="T51" fmla="*/ 90 h 129"/>
              <a:gd name="T52" fmla="*/ 123 w 160"/>
              <a:gd name="T53" fmla="*/ 90 h 129"/>
              <a:gd name="T54" fmla="*/ 110 w 160"/>
              <a:gd name="T55" fmla="*/ 79 h 129"/>
              <a:gd name="T56" fmla="*/ 121 w 160"/>
              <a:gd name="T57" fmla="*/ 64 h 129"/>
              <a:gd name="T58" fmla="*/ 152 w 160"/>
              <a:gd name="T59" fmla="*/ 64 h 129"/>
              <a:gd name="T60" fmla="*/ 153 w 160"/>
              <a:gd name="T61" fmla="*/ 66 h 129"/>
              <a:gd name="T62" fmla="*/ 153 w 160"/>
              <a:gd name="T63" fmla="*/ 88 h 129"/>
              <a:gd name="T64" fmla="*/ 153 w 160"/>
              <a:gd name="T65" fmla="*/ 88 h 129"/>
              <a:gd name="T66" fmla="*/ 121 w 160"/>
              <a:gd name="T67" fmla="*/ 71 h 129"/>
              <a:gd name="T68" fmla="*/ 115 w 160"/>
              <a:gd name="T69" fmla="*/ 77 h 129"/>
              <a:gd name="T70" fmla="*/ 121 w 160"/>
              <a:gd name="T71" fmla="*/ 84 h 129"/>
              <a:gd name="T72" fmla="*/ 128 w 160"/>
              <a:gd name="T73" fmla="*/ 77 h 129"/>
              <a:gd name="T74" fmla="*/ 121 w 160"/>
              <a:gd name="T75" fmla="*/ 71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29">
                <a:moveTo>
                  <a:pt x="153" y="58"/>
                </a:moveTo>
                <a:cubicBezTo>
                  <a:pt x="153" y="34"/>
                  <a:pt x="153" y="34"/>
                  <a:pt x="153" y="34"/>
                </a:cubicBezTo>
                <a:cubicBezTo>
                  <a:pt x="153" y="29"/>
                  <a:pt x="150" y="26"/>
                  <a:pt x="145" y="26"/>
                </a:cubicBezTo>
                <a:cubicBezTo>
                  <a:pt x="140" y="26"/>
                  <a:pt x="140" y="26"/>
                  <a:pt x="140" y="26"/>
                </a:cubicBezTo>
                <a:cubicBezTo>
                  <a:pt x="140" y="8"/>
                  <a:pt x="140" y="8"/>
                  <a:pt x="140" y="8"/>
                </a:cubicBezTo>
                <a:cubicBezTo>
                  <a:pt x="140" y="3"/>
                  <a:pt x="137" y="0"/>
                  <a:pt x="13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2" y="0"/>
                  <a:pt x="8" y="2"/>
                  <a:pt x="4" y="5"/>
                </a:cubicBezTo>
                <a:cubicBezTo>
                  <a:pt x="3" y="8"/>
                  <a:pt x="0" y="11"/>
                  <a:pt x="0" y="1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22"/>
                  <a:pt x="8" y="129"/>
                  <a:pt x="16" y="129"/>
                </a:cubicBezTo>
                <a:cubicBezTo>
                  <a:pt x="145" y="129"/>
                  <a:pt x="145" y="129"/>
                  <a:pt x="145" y="129"/>
                </a:cubicBezTo>
                <a:cubicBezTo>
                  <a:pt x="150" y="129"/>
                  <a:pt x="153" y="126"/>
                  <a:pt x="153" y="121"/>
                </a:cubicBezTo>
                <a:cubicBezTo>
                  <a:pt x="153" y="97"/>
                  <a:pt x="153" y="97"/>
                  <a:pt x="153" y="97"/>
                </a:cubicBezTo>
                <a:cubicBezTo>
                  <a:pt x="158" y="95"/>
                  <a:pt x="160" y="92"/>
                  <a:pt x="160" y="88"/>
                </a:cubicBezTo>
                <a:cubicBezTo>
                  <a:pt x="160" y="66"/>
                  <a:pt x="160" y="66"/>
                  <a:pt x="160" y="66"/>
                </a:cubicBezTo>
                <a:cubicBezTo>
                  <a:pt x="160" y="63"/>
                  <a:pt x="158" y="60"/>
                  <a:pt x="153" y="58"/>
                </a:cubicBezTo>
                <a:moveTo>
                  <a:pt x="19" y="19"/>
                </a:moveTo>
                <a:cubicBezTo>
                  <a:pt x="19" y="16"/>
                  <a:pt x="22" y="13"/>
                  <a:pt x="25" y="13"/>
                </a:cubicBezTo>
                <a:cubicBezTo>
                  <a:pt x="134" y="13"/>
                  <a:pt x="134" y="13"/>
                  <a:pt x="134" y="13"/>
                </a:cubicBezTo>
                <a:cubicBezTo>
                  <a:pt x="134" y="26"/>
                  <a:pt x="134" y="26"/>
                  <a:pt x="134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2" y="26"/>
                  <a:pt x="19" y="23"/>
                  <a:pt x="19" y="19"/>
                </a:cubicBezTo>
                <a:moveTo>
                  <a:pt x="153" y="88"/>
                </a:moveTo>
                <a:cubicBezTo>
                  <a:pt x="153" y="90"/>
                  <a:pt x="153" y="90"/>
                  <a:pt x="152" y="90"/>
                </a:cubicBezTo>
                <a:cubicBezTo>
                  <a:pt x="123" y="90"/>
                  <a:pt x="123" y="90"/>
                  <a:pt x="123" y="90"/>
                </a:cubicBezTo>
                <a:cubicBezTo>
                  <a:pt x="116" y="90"/>
                  <a:pt x="110" y="85"/>
                  <a:pt x="110" y="79"/>
                </a:cubicBezTo>
                <a:cubicBezTo>
                  <a:pt x="108" y="71"/>
                  <a:pt x="115" y="64"/>
                  <a:pt x="121" y="64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53" y="64"/>
                  <a:pt x="153" y="64"/>
                  <a:pt x="153" y="66"/>
                </a:cubicBezTo>
                <a:cubicBezTo>
                  <a:pt x="153" y="88"/>
                  <a:pt x="153" y="88"/>
                  <a:pt x="153" y="88"/>
                </a:cubicBezTo>
                <a:cubicBezTo>
                  <a:pt x="153" y="88"/>
                  <a:pt x="153" y="88"/>
                  <a:pt x="153" y="88"/>
                </a:cubicBezTo>
                <a:close/>
                <a:moveTo>
                  <a:pt x="121" y="71"/>
                </a:moveTo>
                <a:cubicBezTo>
                  <a:pt x="118" y="71"/>
                  <a:pt x="115" y="74"/>
                  <a:pt x="115" y="77"/>
                </a:cubicBezTo>
                <a:cubicBezTo>
                  <a:pt x="115" y="80"/>
                  <a:pt x="118" y="84"/>
                  <a:pt x="121" y="84"/>
                </a:cubicBezTo>
                <a:cubicBezTo>
                  <a:pt x="126" y="84"/>
                  <a:pt x="128" y="80"/>
                  <a:pt x="128" y="77"/>
                </a:cubicBezTo>
                <a:cubicBezTo>
                  <a:pt x="128" y="74"/>
                  <a:pt x="126" y="71"/>
                  <a:pt x="121" y="7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3">
            <a:extLst>
              <a:ext uri="{FF2B5EF4-FFF2-40B4-BE49-F238E27FC236}">
                <a16:creationId xmlns:a16="http://schemas.microsoft.com/office/drawing/2014/main" id="{B674D0EB-9451-4C6A-9722-30681AEDB485}"/>
              </a:ext>
            </a:extLst>
          </p:cNvPr>
          <p:cNvSpPr>
            <a:spLocks noEditPoints="1"/>
          </p:cNvSpPr>
          <p:nvPr/>
        </p:nvSpPr>
        <p:spPr bwMode="auto">
          <a:xfrm>
            <a:off x="1322388" y="5227638"/>
            <a:ext cx="192088" cy="254000"/>
          </a:xfrm>
          <a:custGeom>
            <a:avLst/>
            <a:gdLst>
              <a:gd name="T0" fmla="*/ 60 w 121"/>
              <a:gd name="T1" fmla="*/ 0 h 160"/>
              <a:gd name="T2" fmla="*/ 0 w 121"/>
              <a:gd name="T3" fmla="*/ 61 h 160"/>
              <a:gd name="T4" fmla="*/ 58 w 121"/>
              <a:gd name="T5" fmla="*/ 160 h 160"/>
              <a:gd name="T6" fmla="*/ 60 w 121"/>
              <a:gd name="T7" fmla="*/ 160 h 160"/>
              <a:gd name="T8" fmla="*/ 63 w 121"/>
              <a:gd name="T9" fmla="*/ 159 h 160"/>
              <a:gd name="T10" fmla="*/ 121 w 121"/>
              <a:gd name="T11" fmla="*/ 61 h 160"/>
              <a:gd name="T12" fmla="*/ 60 w 121"/>
              <a:gd name="T13" fmla="*/ 0 h 160"/>
              <a:gd name="T14" fmla="*/ 60 w 121"/>
              <a:gd name="T15" fmla="*/ 90 h 160"/>
              <a:gd name="T16" fmla="*/ 31 w 121"/>
              <a:gd name="T17" fmla="*/ 61 h 160"/>
              <a:gd name="T18" fmla="*/ 60 w 121"/>
              <a:gd name="T19" fmla="*/ 32 h 160"/>
              <a:gd name="T20" fmla="*/ 89 w 121"/>
              <a:gd name="T21" fmla="*/ 61 h 160"/>
              <a:gd name="T22" fmla="*/ 60 w 121"/>
              <a:gd name="T23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21" h="160">
                <a:moveTo>
                  <a:pt x="60" y="0"/>
                </a:moveTo>
                <a:cubicBezTo>
                  <a:pt x="26" y="0"/>
                  <a:pt x="0" y="26"/>
                  <a:pt x="0" y="61"/>
                </a:cubicBezTo>
                <a:cubicBezTo>
                  <a:pt x="0" y="111"/>
                  <a:pt x="57" y="157"/>
                  <a:pt x="58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61" y="160"/>
                  <a:pt x="61" y="160"/>
                  <a:pt x="63" y="159"/>
                </a:cubicBezTo>
                <a:cubicBezTo>
                  <a:pt x="65" y="157"/>
                  <a:pt x="121" y="106"/>
                  <a:pt x="121" y="61"/>
                </a:cubicBezTo>
                <a:cubicBezTo>
                  <a:pt x="121" y="26"/>
                  <a:pt x="95" y="0"/>
                  <a:pt x="60" y="0"/>
                </a:cubicBezTo>
                <a:moveTo>
                  <a:pt x="60" y="90"/>
                </a:moveTo>
                <a:cubicBezTo>
                  <a:pt x="45" y="90"/>
                  <a:pt x="31" y="77"/>
                  <a:pt x="31" y="61"/>
                </a:cubicBezTo>
                <a:cubicBezTo>
                  <a:pt x="31" y="45"/>
                  <a:pt x="45" y="32"/>
                  <a:pt x="60" y="32"/>
                </a:cubicBezTo>
                <a:cubicBezTo>
                  <a:pt x="76" y="32"/>
                  <a:pt x="89" y="45"/>
                  <a:pt x="89" y="61"/>
                </a:cubicBezTo>
                <a:cubicBezTo>
                  <a:pt x="89" y="77"/>
                  <a:pt x="76" y="90"/>
                  <a:pt x="60" y="9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4">
            <a:extLst>
              <a:ext uri="{FF2B5EF4-FFF2-40B4-BE49-F238E27FC236}">
                <a16:creationId xmlns:a16="http://schemas.microsoft.com/office/drawing/2014/main" id="{2A50E02D-707D-1AC2-6BCB-9F548E4C9CDD}"/>
              </a:ext>
            </a:extLst>
          </p:cNvPr>
          <p:cNvSpPr>
            <a:spLocks noEditPoints="1"/>
          </p:cNvSpPr>
          <p:nvPr/>
        </p:nvSpPr>
        <p:spPr bwMode="auto">
          <a:xfrm>
            <a:off x="5735638" y="1920875"/>
            <a:ext cx="173038" cy="254000"/>
          </a:xfrm>
          <a:custGeom>
            <a:avLst/>
            <a:gdLst>
              <a:gd name="T0" fmla="*/ 58 w 109"/>
              <a:gd name="T1" fmla="*/ 78 h 160"/>
              <a:gd name="T2" fmla="*/ 58 w 109"/>
              <a:gd name="T3" fmla="*/ 51 h 160"/>
              <a:gd name="T4" fmla="*/ 51 w 109"/>
              <a:gd name="T5" fmla="*/ 51 h 160"/>
              <a:gd name="T6" fmla="*/ 51 w 109"/>
              <a:gd name="T7" fmla="*/ 80 h 160"/>
              <a:gd name="T8" fmla="*/ 53 w 109"/>
              <a:gd name="T9" fmla="*/ 81 h 160"/>
              <a:gd name="T10" fmla="*/ 75 w 109"/>
              <a:gd name="T11" fmla="*/ 104 h 160"/>
              <a:gd name="T12" fmla="*/ 80 w 109"/>
              <a:gd name="T13" fmla="*/ 99 h 160"/>
              <a:gd name="T14" fmla="*/ 58 w 109"/>
              <a:gd name="T15" fmla="*/ 78 h 160"/>
              <a:gd name="T16" fmla="*/ 58 w 109"/>
              <a:gd name="T17" fmla="*/ 78 h 160"/>
              <a:gd name="T18" fmla="*/ 109 w 109"/>
              <a:gd name="T19" fmla="*/ 80 h 160"/>
              <a:gd name="T20" fmla="*/ 96 w 109"/>
              <a:gd name="T21" fmla="*/ 45 h 160"/>
              <a:gd name="T22" fmla="*/ 96 w 109"/>
              <a:gd name="T23" fmla="*/ 45 h 160"/>
              <a:gd name="T24" fmla="*/ 96 w 109"/>
              <a:gd name="T25" fmla="*/ 8 h 160"/>
              <a:gd name="T26" fmla="*/ 88 w 109"/>
              <a:gd name="T27" fmla="*/ 0 h 160"/>
              <a:gd name="T28" fmla="*/ 21 w 109"/>
              <a:gd name="T29" fmla="*/ 0 h 160"/>
              <a:gd name="T30" fmla="*/ 13 w 109"/>
              <a:gd name="T31" fmla="*/ 8 h 160"/>
              <a:gd name="T32" fmla="*/ 13 w 109"/>
              <a:gd name="T33" fmla="*/ 45 h 160"/>
              <a:gd name="T34" fmla="*/ 15 w 109"/>
              <a:gd name="T35" fmla="*/ 45 h 160"/>
              <a:gd name="T36" fmla="*/ 0 w 109"/>
              <a:gd name="T37" fmla="*/ 80 h 160"/>
              <a:gd name="T38" fmla="*/ 15 w 109"/>
              <a:gd name="T39" fmla="*/ 115 h 160"/>
              <a:gd name="T40" fmla="*/ 13 w 109"/>
              <a:gd name="T41" fmla="*/ 115 h 160"/>
              <a:gd name="T42" fmla="*/ 13 w 109"/>
              <a:gd name="T43" fmla="*/ 152 h 160"/>
              <a:gd name="T44" fmla="*/ 21 w 109"/>
              <a:gd name="T45" fmla="*/ 160 h 160"/>
              <a:gd name="T46" fmla="*/ 88 w 109"/>
              <a:gd name="T47" fmla="*/ 160 h 160"/>
              <a:gd name="T48" fmla="*/ 96 w 109"/>
              <a:gd name="T49" fmla="*/ 152 h 160"/>
              <a:gd name="T50" fmla="*/ 96 w 109"/>
              <a:gd name="T51" fmla="*/ 115 h 160"/>
              <a:gd name="T52" fmla="*/ 96 w 109"/>
              <a:gd name="T53" fmla="*/ 115 h 160"/>
              <a:gd name="T54" fmla="*/ 109 w 109"/>
              <a:gd name="T55" fmla="*/ 80 h 160"/>
              <a:gd name="T56" fmla="*/ 55 w 109"/>
              <a:gd name="T57" fmla="*/ 128 h 160"/>
              <a:gd name="T58" fmla="*/ 7 w 109"/>
              <a:gd name="T59" fmla="*/ 80 h 160"/>
              <a:gd name="T60" fmla="*/ 55 w 109"/>
              <a:gd name="T61" fmla="*/ 32 h 160"/>
              <a:gd name="T62" fmla="*/ 103 w 109"/>
              <a:gd name="T63" fmla="*/ 80 h 160"/>
              <a:gd name="T64" fmla="*/ 55 w 109"/>
              <a:gd name="T65" fmla="*/ 1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9" h="160">
                <a:moveTo>
                  <a:pt x="58" y="78"/>
                </a:moveTo>
                <a:cubicBezTo>
                  <a:pt x="58" y="51"/>
                  <a:pt x="58" y="51"/>
                  <a:pt x="58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80"/>
                  <a:pt x="51" y="80"/>
                  <a:pt x="51" y="80"/>
                </a:cubicBezTo>
                <a:cubicBezTo>
                  <a:pt x="53" y="81"/>
                  <a:pt x="53" y="81"/>
                  <a:pt x="53" y="81"/>
                </a:cubicBezTo>
                <a:cubicBezTo>
                  <a:pt x="75" y="104"/>
                  <a:pt x="75" y="104"/>
                  <a:pt x="75" y="104"/>
                </a:cubicBezTo>
                <a:cubicBezTo>
                  <a:pt x="80" y="99"/>
                  <a:pt x="80" y="99"/>
                  <a:pt x="80" y="99"/>
                </a:cubicBezTo>
                <a:cubicBezTo>
                  <a:pt x="58" y="78"/>
                  <a:pt x="58" y="78"/>
                  <a:pt x="58" y="78"/>
                </a:cubicBezTo>
                <a:cubicBezTo>
                  <a:pt x="58" y="78"/>
                  <a:pt x="58" y="78"/>
                  <a:pt x="58" y="78"/>
                </a:cubicBezTo>
                <a:close/>
                <a:moveTo>
                  <a:pt x="109" y="80"/>
                </a:moveTo>
                <a:cubicBezTo>
                  <a:pt x="109" y="65"/>
                  <a:pt x="104" y="54"/>
                  <a:pt x="96" y="45"/>
                </a:cubicBezTo>
                <a:cubicBezTo>
                  <a:pt x="96" y="45"/>
                  <a:pt x="96" y="45"/>
                  <a:pt x="96" y="45"/>
                </a:cubicBezTo>
                <a:cubicBezTo>
                  <a:pt x="96" y="8"/>
                  <a:pt x="96" y="8"/>
                  <a:pt x="96" y="8"/>
                </a:cubicBezTo>
                <a:cubicBezTo>
                  <a:pt x="96" y="3"/>
                  <a:pt x="93" y="0"/>
                  <a:pt x="88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8" y="0"/>
                  <a:pt x="13" y="3"/>
                  <a:pt x="13" y="8"/>
                </a:cubicBezTo>
                <a:cubicBezTo>
                  <a:pt x="13" y="45"/>
                  <a:pt x="13" y="45"/>
                  <a:pt x="13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7" y="54"/>
                  <a:pt x="0" y="65"/>
                  <a:pt x="0" y="80"/>
                </a:cubicBezTo>
                <a:cubicBezTo>
                  <a:pt x="0" y="93"/>
                  <a:pt x="7" y="105"/>
                  <a:pt x="15" y="115"/>
                </a:cubicBezTo>
                <a:cubicBezTo>
                  <a:pt x="13" y="115"/>
                  <a:pt x="13" y="115"/>
                  <a:pt x="13" y="115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13" y="157"/>
                  <a:pt x="18" y="160"/>
                  <a:pt x="21" y="160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93" y="160"/>
                  <a:pt x="96" y="157"/>
                  <a:pt x="96" y="152"/>
                </a:cubicBezTo>
                <a:cubicBezTo>
                  <a:pt x="96" y="115"/>
                  <a:pt x="96" y="115"/>
                  <a:pt x="96" y="115"/>
                </a:cubicBezTo>
                <a:cubicBezTo>
                  <a:pt x="96" y="115"/>
                  <a:pt x="96" y="115"/>
                  <a:pt x="96" y="115"/>
                </a:cubicBezTo>
                <a:cubicBezTo>
                  <a:pt x="104" y="105"/>
                  <a:pt x="109" y="93"/>
                  <a:pt x="109" y="80"/>
                </a:cubicBezTo>
                <a:moveTo>
                  <a:pt x="55" y="128"/>
                </a:moveTo>
                <a:cubicBezTo>
                  <a:pt x="29" y="128"/>
                  <a:pt x="7" y="105"/>
                  <a:pt x="7" y="80"/>
                </a:cubicBezTo>
                <a:cubicBezTo>
                  <a:pt x="7" y="53"/>
                  <a:pt x="29" y="32"/>
                  <a:pt x="55" y="32"/>
                </a:cubicBezTo>
                <a:cubicBezTo>
                  <a:pt x="82" y="32"/>
                  <a:pt x="103" y="53"/>
                  <a:pt x="103" y="80"/>
                </a:cubicBezTo>
                <a:cubicBezTo>
                  <a:pt x="103" y="105"/>
                  <a:pt x="82" y="128"/>
                  <a:pt x="55" y="12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95">
            <a:extLst>
              <a:ext uri="{FF2B5EF4-FFF2-40B4-BE49-F238E27FC236}">
                <a16:creationId xmlns:a16="http://schemas.microsoft.com/office/drawing/2014/main" id="{B2F144A6-4D0A-EB5F-3695-043191BA44F0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1373188"/>
            <a:ext cx="252413" cy="254000"/>
          </a:xfrm>
          <a:custGeom>
            <a:avLst/>
            <a:gdLst>
              <a:gd name="T0" fmla="*/ 80 w 159"/>
              <a:gd name="T1" fmla="*/ 0 h 160"/>
              <a:gd name="T2" fmla="*/ 0 w 159"/>
              <a:gd name="T3" fmla="*/ 80 h 160"/>
              <a:gd name="T4" fmla="*/ 80 w 159"/>
              <a:gd name="T5" fmla="*/ 160 h 160"/>
              <a:gd name="T6" fmla="*/ 159 w 159"/>
              <a:gd name="T7" fmla="*/ 80 h 160"/>
              <a:gd name="T8" fmla="*/ 80 w 159"/>
              <a:gd name="T9" fmla="*/ 0 h 160"/>
              <a:gd name="T10" fmla="*/ 89 w 159"/>
              <a:gd name="T11" fmla="*/ 93 h 160"/>
              <a:gd name="T12" fmla="*/ 89 w 159"/>
              <a:gd name="T13" fmla="*/ 112 h 160"/>
              <a:gd name="T14" fmla="*/ 86 w 159"/>
              <a:gd name="T15" fmla="*/ 115 h 160"/>
              <a:gd name="T16" fmla="*/ 73 w 159"/>
              <a:gd name="T17" fmla="*/ 115 h 160"/>
              <a:gd name="T18" fmla="*/ 70 w 159"/>
              <a:gd name="T19" fmla="*/ 112 h 160"/>
              <a:gd name="T20" fmla="*/ 70 w 159"/>
              <a:gd name="T21" fmla="*/ 93 h 160"/>
              <a:gd name="T22" fmla="*/ 57 w 159"/>
              <a:gd name="T23" fmla="*/ 73 h 160"/>
              <a:gd name="T24" fmla="*/ 80 w 159"/>
              <a:gd name="T25" fmla="*/ 51 h 160"/>
              <a:gd name="T26" fmla="*/ 102 w 159"/>
              <a:gd name="T27" fmla="*/ 73 h 160"/>
              <a:gd name="T28" fmla="*/ 89 w 159"/>
              <a:gd name="T29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59" h="160">
                <a:moveTo>
                  <a:pt x="80" y="0"/>
                </a:moveTo>
                <a:cubicBezTo>
                  <a:pt x="37" y="0"/>
                  <a:pt x="0" y="35"/>
                  <a:pt x="0" y="80"/>
                </a:cubicBezTo>
                <a:cubicBezTo>
                  <a:pt x="0" y="123"/>
                  <a:pt x="37" y="160"/>
                  <a:pt x="80" y="160"/>
                </a:cubicBezTo>
                <a:cubicBezTo>
                  <a:pt x="124" y="160"/>
                  <a:pt x="159" y="123"/>
                  <a:pt x="159" y="80"/>
                </a:cubicBezTo>
                <a:cubicBezTo>
                  <a:pt x="159" y="35"/>
                  <a:pt x="124" y="0"/>
                  <a:pt x="80" y="0"/>
                </a:cubicBezTo>
                <a:moveTo>
                  <a:pt x="89" y="93"/>
                </a:moveTo>
                <a:cubicBezTo>
                  <a:pt x="89" y="112"/>
                  <a:pt x="89" y="112"/>
                  <a:pt x="89" y="112"/>
                </a:cubicBezTo>
                <a:cubicBezTo>
                  <a:pt x="89" y="113"/>
                  <a:pt x="89" y="115"/>
                  <a:pt x="86" y="115"/>
                </a:cubicBezTo>
                <a:cubicBezTo>
                  <a:pt x="73" y="115"/>
                  <a:pt x="73" y="115"/>
                  <a:pt x="73" y="115"/>
                </a:cubicBezTo>
                <a:cubicBezTo>
                  <a:pt x="72" y="115"/>
                  <a:pt x="70" y="113"/>
                  <a:pt x="70" y="112"/>
                </a:cubicBezTo>
                <a:cubicBezTo>
                  <a:pt x="70" y="93"/>
                  <a:pt x="70" y="93"/>
                  <a:pt x="70" y="93"/>
                </a:cubicBezTo>
                <a:cubicBezTo>
                  <a:pt x="64" y="89"/>
                  <a:pt x="57" y="81"/>
                  <a:pt x="57" y="73"/>
                </a:cubicBezTo>
                <a:cubicBezTo>
                  <a:pt x="57" y="61"/>
                  <a:pt x="69" y="51"/>
                  <a:pt x="80" y="51"/>
                </a:cubicBezTo>
                <a:cubicBezTo>
                  <a:pt x="93" y="51"/>
                  <a:pt x="102" y="61"/>
                  <a:pt x="102" y="73"/>
                </a:cubicBezTo>
                <a:cubicBezTo>
                  <a:pt x="102" y="81"/>
                  <a:pt x="97" y="89"/>
                  <a:pt x="89" y="9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96">
            <a:extLst>
              <a:ext uri="{FF2B5EF4-FFF2-40B4-BE49-F238E27FC236}">
                <a16:creationId xmlns:a16="http://schemas.microsoft.com/office/drawing/2014/main" id="{4506207B-A77F-9384-AEE1-D5F26D917AA7}"/>
              </a:ext>
            </a:extLst>
          </p:cNvPr>
          <p:cNvSpPr>
            <a:spLocks/>
          </p:cNvSpPr>
          <p:nvPr/>
        </p:nvSpPr>
        <p:spPr bwMode="auto">
          <a:xfrm>
            <a:off x="5695951" y="2471738"/>
            <a:ext cx="254000" cy="255588"/>
          </a:xfrm>
          <a:custGeom>
            <a:avLst/>
            <a:gdLst>
              <a:gd name="T0" fmla="*/ 155 w 160"/>
              <a:gd name="T1" fmla="*/ 114 h 161"/>
              <a:gd name="T2" fmla="*/ 119 w 160"/>
              <a:gd name="T3" fmla="*/ 95 h 161"/>
              <a:gd name="T4" fmla="*/ 108 w 160"/>
              <a:gd name="T5" fmla="*/ 96 h 161"/>
              <a:gd name="T6" fmla="*/ 90 w 160"/>
              <a:gd name="T7" fmla="*/ 114 h 161"/>
              <a:gd name="T8" fmla="*/ 89 w 160"/>
              <a:gd name="T9" fmla="*/ 114 h 161"/>
              <a:gd name="T10" fmla="*/ 67 w 160"/>
              <a:gd name="T11" fmla="*/ 96 h 161"/>
              <a:gd name="T12" fmla="*/ 48 w 160"/>
              <a:gd name="T13" fmla="*/ 74 h 161"/>
              <a:gd name="T14" fmla="*/ 48 w 160"/>
              <a:gd name="T15" fmla="*/ 71 h 161"/>
              <a:gd name="T16" fmla="*/ 67 w 160"/>
              <a:gd name="T17" fmla="*/ 53 h 161"/>
              <a:gd name="T18" fmla="*/ 68 w 160"/>
              <a:gd name="T19" fmla="*/ 43 h 161"/>
              <a:gd name="T20" fmla="*/ 48 w 160"/>
              <a:gd name="T21" fmla="*/ 7 h 161"/>
              <a:gd name="T22" fmla="*/ 38 w 160"/>
              <a:gd name="T23" fmla="*/ 2 h 161"/>
              <a:gd name="T24" fmla="*/ 9 w 160"/>
              <a:gd name="T25" fmla="*/ 13 h 161"/>
              <a:gd name="T26" fmla="*/ 0 w 160"/>
              <a:gd name="T27" fmla="*/ 28 h 161"/>
              <a:gd name="T28" fmla="*/ 40 w 160"/>
              <a:gd name="T29" fmla="*/ 115 h 161"/>
              <a:gd name="T30" fmla="*/ 46 w 160"/>
              <a:gd name="T31" fmla="*/ 122 h 161"/>
              <a:gd name="T32" fmla="*/ 46 w 160"/>
              <a:gd name="T33" fmla="*/ 122 h 161"/>
              <a:gd name="T34" fmla="*/ 133 w 160"/>
              <a:gd name="T35" fmla="*/ 161 h 161"/>
              <a:gd name="T36" fmla="*/ 135 w 160"/>
              <a:gd name="T37" fmla="*/ 161 h 161"/>
              <a:gd name="T38" fmla="*/ 147 w 160"/>
              <a:gd name="T39" fmla="*/ 153 h 161"/>
              <a:gd name="T40" fmla="*/ 159 w 160"/>
              <a:gd name="T41" fmla="*/ 125 h 161"/>
              <a:gd name="T42" fmla="*/ 155 w 160"/>
              <a:gd name="T43" fmla="*/ 114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0" h="161">
                <a:moveTo>
                  <a:pt x="155" y="114"/>
                </a:moveTo>
                <a:cubicBezTo>
                  <a:pt x="119" y="95"/>
                  <a:pt x="119" y="95"/>
                  <a:pt x="119" y="95"/>
                </a:cubicBezTo>
                <a:cubicBezTo>
                  <a:pt x="116" y="93"/>
                  <a:pt x="111" y="93"/>
                  <a:pt x="108" y="96"/>
                </a:cubicBezTo>
                <a:cubicBezTo>
                  <a:pt x="90" y="114"/>
                  <a:pt x="90" y="114"/>
                  <a:pt x="90" y="114"/>
                </a:cubicBezTo>
                <a:cubicBezTo>
                  <a:pt x="90" y="115"/>
                  <a:pt x="89" y="115"/>
                  <a:pt x="89" y="114"/>
                </a:cubicBezTo>
                <a:cubicBezTo>
                  <a:pt x="79" y="109"/>
                  <a:pt x="73" y="102"/>
                  <a:pt x="67" y="96"/>
                </a:cubicBezTo>
                <a:cubicBezTo>
                  <a:pt x="60" y="90"/>
                  <a:pt x="54" y="82"/>
                  <a:pt x="48" y="74"/>
                </a:cubicBezTo>
                <a:cubicBezTo>
                  <a:pt x="48" y="72"/>
                  <a:pt x="48" y="72"/>
                  <a:pt x="48" y="71"/>
                </a:cubicBezTo>
                <a:cubicBezTo>
                  <a:pt x="67" y="53"/>
                  <a:pt x="67" y="53"/>
                  <a:pt x="67" y="53"/>
                </a:cubicBezTo>
                <a:cubicBezTo>
                  <a:pt x="68" y="50"/>
                  <a:pt x="70" y="47"/>
                  <a:pt x="68" y="43"/>
                </a:cubicBezTo>
                <a:cubicBezTo>
                  <a:pt x="48" y="7"/>
                  <a:pt x="48" y="7"/>
                  <a:pt x="48" y="7"/>
                </a:cubicBezTo>
                <a:cubicBezTo>
                  <a:pt x="46" y="2"/>
                  <a:pt x="41" y="0"/>
                  <a:pt x="38" y="2"/>
                </a:cubicBezTo>
                <a:cubicBezTo>
                  <a:pt x="9" y="13"/>
                  <a:pt x="9" y="13"/>
                  <a:pt x="9" y="13"/>
                </a:cubicBezTo>
                <a:cubicBezTo>
                  <a:pt x="3" y="16"/>
                  <a:pt x="0" y="21"/>
                  <a:pt x="0" y="28"/>
                </a:cubicBezTo>
                <a:cubicBezTo>
                  <a:pt x="3" y="47"/>
                  <a:pt x="11" y="85"/>
                  <a:pt x="40" y="115"/>
                </a:cubicBezTo>
                <a:cubicBezTo>
                  <a:pt x="46" y="122"/>
                  <a:pt x="46" y="122"/>
                  <a:pt x="46" y="122"/>
                </a:cubicBezTo>
                <a:cubicBezTo>
                  <a:pt x="46" y="122"/>
                  <a:pt x="46" y="122"/>
                  <a:pt x="46" y="122"/>
                </a:cubicBezTo>
                <a:cubicBezTo>
                  <a:pt x="76" y="150"/>
                  <a:pt x="114" y="158"/>
                  <a:pt x="133" y="161"/>
                </a:cubicBezTo>
                <a:cubicBezTo>
                  <a:pt x="135" y="161"/>
                  <a:pt x="135" y="161"/>
                  <a:pt x="135" y="161"/>
                </a:cubicBezTo>
                <a:cubicBezTo>
                  <a:pt x="141" y="161"/>
                  <a:pt x="146" y="158"/>
                  <a:pt x="147" y="153"/>
                </a:cubicBezTo>
                <a:cubicBezTo>
                  <a:pt x="159" y="125"/>
                  <a:pt x="159" y="125"/>
                  <a:pt x="159" y="125"/>
                </a:cubicBezTo>
                <a:cubicBezTo>
                  <a:pt x="160" y="120"/>
                  <a:pt x="159" y="117"/>
                  <a:pt x="155" y="11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97">
            <a:extLst>
              <a:ext uri="{FF2B5EF4-FFF2-40B4-BE49-F238E27FC236}">
                <a16:creationId xmlns:a16="http://schemas.microsoft.com/office/drawing/2014/main" id="{3A623E24-2DC1-2547-27B3-A25DB6470866}"/>
              </a:ext>
            </a:extLst>
          </p:cNvPr>
          <p:cNvSpPr>
            <a:spLocks noEditPoints="1"/>
          </p:cNvSpPr>
          <p:nvPr/>
        </p:nvSpPr>
        <p:spPr bwMode="auto">
          <a:xfrm>
            <a:off x="5695951" y="3040063"/>
            <a:ext cx="254000" cy="222250"/>
          </a:xfrm>
          <a:custGeom>
            <a:avLst/>
            <a:gdLst>
              <a:gd name="T0" fmla="*/ 9 w 160"/>
              <a:gd name="T1" fmla="*/ 56 h 140"/>
              <a:gd name="T2" fmla="*/ 0 w 160"/>
              <a:gd name="T3" fmla="*/ 104 h 140"/>
              <a:gd name="T4" fmla="*/ 0 w 160"/>
              <a:gd name="T5" fmla="*/ 8 h 140"/>
              <a:gd name="T6" fmla="*/ 8 w 160"/>
              <a:gd name="T7" fmla="*/ 0 h 140"/>
              <a:gd name="T8" fmla="*/ 43 w 160"/>
              <a:gd name="T9" fmla="*/ 0 h 140"/>
              <a:gd name="T10" fmla="*/ 49 w 160"/>
              <a:gd name="T11" fmla="*/ 3 h 140"/>
              <a:gd name="T12" fmla="*/ 63 w 160"/>
              <a:gd name="T13" fmla="*/ 19 h 140"/>
              <a:gd name="T14" fmla="*/ 133 w 160"/>
              <a:gd name="T15" fmla="*/ 19 h 140"/>
              <a:gd name="T16" fmla="*/ 140 w 160"/>
              <a:gd name="T17" fmla="*/ 27 h 140"/>
              <a:gd name="T18" fmla="*/ 140 w 160"/>
              <a:gd name="T19" fmla="*/ 45 h 140"/>
              <a:gd name="T20" fmla="*/ 23 w 160"/>
              <a:gd name="T21" fmla="*/ 45 h 140"/>
              <a:gd name="T22" fmla="*/ 9 w 160"/>
              <a:gd name="T23" fmla="*/ 56 h 140"/>
              <a:gd name="T24" fmla="*/ 157 w 160"/>
              <a:gd name="T25" fmla="*/ 54 h 140"/>
              <a:gd name="T26" fmla="*/ 151 w 160"/>
              <a:gd name="T27" fmla="*/ 51 h 140"/>
              <a:gd name="T28" fmla="*/ 23 w 160"/>
              <a:gd name="T29" fmla="*/ 51 h 140"/>
              <a:gd name="T30" fmla="*/ 15 w 160"/>
              <a:gd name="T31" fmla="*/ 57 h 140"/>
              <a:gd name="T32" fmla="*/ 1 w 160"/>
              <a:gd name="T33" fmla="*/ 131 h 140"/>
              <a:gd name="T34" fmla="*/ 3 w 160"/>
              <a:gd name="T35" fmla="*/ 137 h 140"/>
              <a:gd name="T36" fmla="*/ 9 w 160"/>
              <a:gd name="T37" fmla="*/ 140 h 140"/>
              <a:gd name="T38" fmla="*/ 138 w 160"/>
              <a:gd name="T39" fmla="*/ 140 h 140"/>
              <a:gd name="T40" fmla="*/ 145 w 160"/>
              <a:gd name="T41" fmla="*/ 134 h 140"/>
              <a:gd name="T42" fmla="*/ 159 w 160"/>
              <a:gd name="T43" fmla="*/ 61 h 140"/>
              <a:gd name="T44" fmla="*/ 157 w 160"/>
              <a:gd name="T45" fmla="*/ 54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0" h="140">
                <a:moveTo>
                  <a:pt x="9" y="56"/>
                </a:moveTo>
                <a:cubicBezTo>
                  <a:pt x="0" y="104"/>
                  <a:pt x="0" y="104"/>
                  <a:pt x="0" y="104"/>
                </a:cubicBezTo>
                <a:cubicBezTo>
                  <a:pt x="0" y="8"/>
                  <a:pt x="0" y="8"/>
                  <a:pt x="0" y="8"/>
                </a:cubicBezTo>
                <a:cubicBezTo>
                  <a:pt x="0" y="3"/>
                  <a:pt x="4" y="0"/>
                  <a:pt x="8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6" y="0"/>
                  <a:pt x="47" y="2"/>
                  <a:pt x="49" y="3"/>
                </a:cubicBezTo>
                <a:cubicBezTo>
                  <a:pt x="63" y="19"/>
                  <a:pt x="63" y="19"/>
                  <a:pt x="63" y="19"/>
                </a:cubicBezTo>
                <a:cubicBezTo>
                  <a:pt x="133" y="19"/>
                  <a:pt x="133" y="19"/>
                  <a:pt x="133" y="19"/>
                </a:cubicBezTo>
                <a:cubicBezTo>
                  <a:pt x="138" y="19"/>
                  <a:pt x="140" y="22"/>
                  <a:pt x="140" y="27"/>
                </a:cubicBezTo>
                <a:cubicBezTo>
                  <a:pt x="140" y="45"/>
                  <a:pt x="140" y="45"/>
                  <a:pt x="140" y="45"/>
                </a:cubicBezTo>
                <a:cubicBezTo>
                  <a:pt x="23" y="45"/>
                  <a:pt x="23" y="45"/>
                  <a:pt x="23" y="45"/>
                </a:cubicBezTo>
                <a:cubicBezTo>
                  <a:pt x="17" y="45"/>
                  <a:pt x="11" y="49"/>
                  <a:pt x="9" y="56"/>
                </a:cubicBezTo>
                <a:moveTo>
                  <a:pt x="157" y="54"/>
                </a:moveTo>
                <a:cubicBezTo>
                  <a:pt x="156" y="53"/>
                  <a:pt x="154" y="51"/>
                  <a:pt x="151" y="51"/>
                </a:cubicBezTo>
                <a:cubicBezTo>
                  <a:pt x="23" y="51"/>
                  <a:pt x="23" y="51"/>
                  <a:pt x="23" y="51"/>
                </a:cubicBezTo>
                <a:cubicBezTo>
                  <a:pt x="20" y="51"/>
                  <a:pt x="17" y="54"/>
                  <a:pt x="15" y="57"/>
                </a:cubicBezTo>
                <a:cubicBezTo>
                  <a:pt x="1" y="131"/>
                  <a:pt x="1" y="131"/>
                  <a:pt x="1" y="131"/>
                </a:cubicBezTo>
                <a:cubicBezTo>
                  <a:pt x="1" y="134"/>
                  <a:pt x="1" y="136"/>
                  <a:pt x="3" y="137"/>
                </a:cubicBezTo>
                <a:cubicBezTo>
                  <a:pt x="4" y="139"/>
                  <a:pt x="8" y="140"/>
                  <a:pt x="9" y="140"/>
                </a:cubicBezTo>
                <a:cubicBezTo>
                  <a:pt x="138" y="140"/>
                  <a:pt x="138" y="140"/>
                  <a:pt x="138" y="140"/>
                </a:cubicBezTo>
                <a:cubicBezTo>
                  <a:pt x="141" y="140"/>
                  <a:pt x="145" y="137"/>
                  <a:pt x="145" y="134"/>
                </a:cubicBezTo>
                <a:cubicBezTo>
                  <a:pt x="159" y="61"/>
                  <a:pt x="159" y="61"/>
                  <a:pt x="159" y="61"/>
                </a:cubicBezTo>
                <a:cubicBezTo>
                  <a:pt x="160" y="59"/>
                  <a:pt x="159" y="56"/>
                  <a:pt x="157" y="5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98">
            <a:extLst>
              <a:ext uri="{FF2B5EF4-FFF2-40B4-BE49-F238E27FC236}">
                <a16:creationId xmlns:a16="http://schemas.microsoft.com/office/drawing/2014/main" id="{D5E83FCB-E1B3-5311-9A26-AADDD0B9506B}"/>
              </a:ext>
            </a:extLst>
          </p:cNvPr>
          <p:cNvSpPr>
            <a:spLocks noEditPoints="1"/>
          </p:cNvSpPr>
          <p:nvPr/>
        </p:nvSpPr>
        <p:spPr bwMode="auto">
          <a:xfrm>
            <a:off x="5715001" y="3575050"/>
            <a:ext cx="214313" cy="254000"/>
          </a:xfrm>
          <a:custGeom>
            <a:avLst/>
            <a:gdLst>
              <a:gd name="T0" fmla="*/ 0 w 135"/>
              <a:gd name="T1" fmla="*/ 32 h 160"/>
              <a:gd name="T2" fmla="*/ 68 w 135"/>
              <a:gd name="T3" fmla="*/ 0 h 160"/>
              <a:gd name="T4" fmla="*/ 135 w 135"/>
              <a:gd name="T5" fmla="*/ 32 h 160"/>
              <a:gd name="T6" fmla="*/ 68 w 135"/>
              <a:gd name="T7" fmla="*/ 64 h 160"/>
              <a:gd name="T8" fmla="*/ 0 w 135"/>
              <a:gd name="T9" fmla="*/ 32 h 160"/>
              <a:gd name="T10" fmla="*/ 68 w 135"/>
              <a:gd name="T11" fmla="*/ 72 h 160"/>
              <a:gd name="T12" fmla="*/ 0 w 135"/>
              <a:gd name="T13" fmla="*/ 50 h 160"/>
              <a:gd name="T14" fmla="*/ 0 w 135"/>
              <a:gd name="T15" fmla="*/ 64 h 160"/>
              <a:gd name="T16" fmla="*/ 68 w 135"/>
              <a:gd name="T17" fmla="*/ 96 h 160"/>
              <a:gd name="T18" fmla="*/ 135 w 135"/>
              <a:gd name="T19" fmla="*/ 64 h 160"/>
              <a:gd name="T20" fmla="*/ 135 w 135"/>
              <a:gd name="T21" fmla="*/ 50 h 160"/>
              <a:gd name="T22" fmla="*/ 68 w 135"/>
              <a:gd name="T23" fmla="*/ 72 h 160"/>
              <a:gd name="T24" fmla="*/ 0 w 135"/>
              <a:gd name="T25" fmla="*/ 82 h 160"/>
              <a:gd name="T26" fmla="*/ 0 w 135"/>
              <a:gd name="T27" fmla="*/ 96 h 160"/>
              <a:gd name="T28" fmla="*/ 68 w 135"/>
              <a:gd name="T29" fmla="*/ 128 h 160"/>
              <a:gd name="T30" fmla="*/ 135 w 135"/>
              <a:gd name="T31" fmla="*/ 96 h 160"/>
              <a:gd name="T32" fmla="*/ 135 w 135"/>
              <a:gd name="T33" fmla="*/ 82 h 160"/>
              <a:gd name="T34" fmla="*/ 68 w 135"/>
              <a:gd name="T35" fmla="*/ 104 h 160"/>
              <a:gd name="T36" fmla="*/ 0 w 135"/>
              <a:gd name="T37" fmla="*/ 82 h 160"/>
              <a:gd name="T38" fmla="*/ 0 w 135"/>
              <a:gd name="T39" fmla="*/ 114 h 160"/>
              <a:gd name="T40" fmla="*/ 0 w 135"/>
              <a:gd name="T41" fmla="*/ 128 h 160"/>
              <a:gd name="T42" fmla="*/ 68 w 135"/>
              <a:gd name="T43" fmla="*/ 160 h 160"/>
              <a:gd name="T44" fmla="*/ 135 w 135"/>
              <a:gd name="T45" fmla="*/ 128 h 160"/>
              <a:gd name="T46" fmla="*/ 135 w 135"/>
              <a:gd name="T47" fmla="*/ 114 h 160"/>
              <a:gd name="T48" fmla="*/ 68 w 135"/>
              <a:gd name="T49" fmla="*/ 136 h 160"/>
              <a:gd name="T50" fmla="*/ 0 w 135"/>
              <a:gd name="T51" fmla="*/ 1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5" h="160">
                <a:moveTo>
                  <a:pt x="0" y="32"/>
                </a:moveTo>
                <a:cubicBezTo>
                  <a:pt x="0" y="15"/>
                  <a:pt x="31" y="0"/>
                  <a:pt x="68" y="0"/>
                </a:cubicBezTo>
                <a:cubicBezTo>
                  <a:pt x="106" y="0"/>
                  <a:pt x="135" y="15"/>
                  <a:pt x="135" y="32"/>
                </a:cubicBezTo>
                <a:cubicBezTo>
                  <a:pt x="135" y="50"/>
                  <a:pt x="106" y="64"/>
                  <a:pt x="68" y="64"/>
                </a:cubicBezTo>
                <a:cubicBezTo>
                  <a:pt x="31" y="64"/>
                  <a:pt x="0" y="50"/>
                  <a:pt x="0" y="32"/>
                </a:cubicBezTo>
                <a:moveTo>
                  <a:pt x="68" y="72"/>
                </a:moveTo>
                <a:cubicBezTo>
                  <a:pt x="39" y="72"/>
                  <a:pt x="13" y="63"/>
                  <a:pt x="0" y="50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82"/>
                  <a:pt x="31" y="96"/>
                  <a:pt x="68" y="96"/>
                </a:cubicBezTo>
                <a:cubicBezTo>
                  <a:pt x="106" y="96"/>
                  <a:pt x="135" y="82"/>
                  <a:pt x="135" y="64"/>
                </a:cubicBezTo>
                <a:cubicBezTo>
                  <a:pt x="135" y="50"/>
                  <a:pt x="135" y="50"/>
                  <a:pt x="135" y="50"/>
                </a:cubicBezTo>
                <a:cubicBezTo>
                  <a:pt x="124" y="63"/>
                  <a:pt x="98" y="72"/>
                  <a:pt x="68" y="72"/>
                </a:cubicBezTo>
                <a:moveTo>
                  <a:pt x="0" y="82"/>
                </a:moveTo>
                <a:cubicBezTo>
                  <a:pt x="0" y="96"/>
                  <a:pt x="0" y="96"/>
                  <a:pt x="0" y="96"/>
                </a:cubicBezTo>
                <a:cubicBezTo>
                  <a:pt x="0" y="114"/>
                  <a:pt x="31" y="128"/>
                  <a:pt x="68" y="128"/>
                </a:cubicBezTo>
                <a:cubicBezTo>
                  <a:pt x="106" y="128"/>
                  <a:pt x="135" y="114"/>
                  <a:pt x="135" y="96"/>
                </a:cubicBezTo>
                <a:cubicBezTo>
                  <a:pt x="135" y="82"/>
                  <a:pt x="135" y="82"/>
                  <a:pt x="135" y="82"/>
                </a:cubicBezTo>
                <a:cubicBezTo>
                  <a:pt x="124" y="95"/>
                  <a:pt x="98" y="104"/>
                  <a:pt x="68" y="104"/>
                </a:cubicBezTo>
                <a:cubicBezTo>
                  <a:pt x="39" y="104"/>
                  <a:pt x="13" y="95"/>
                  <a:pt x="0" y="82"/>
                </a:cubicBezTo>
                <a:moveTo>
                  <a:pt x="0" y="114"/>
                </a:moveTo>
                <a:cubicBezTo>
                  <a:pt x="0" y="128"/>
                  <a:pt x="0" y="128"/>
                  <a:pt x="0" y="128"/>
                </a:cubicBezTo>
                <a:cubicBezTo>
                  <a:pt x="0" y="146"/>
                  <a:pt x="31" y="160"/>
                  <a:pt x="68" y="160"/>
                </a:cubicBezTo>
                <a:cubicBezTo>
                  <a:pt x="106" y="160"/>
                  <a:pt x="135" y="146"/>
                  <a:pt x="135" y="128"/>
                </a:cubicBezTo>
                <a:cubicBezTo>
                  <a:pt x="135" y="114"/>
                  <a:pt x="135" y="114"/>
                  <a:pt x="135" y="114"/>
                </a:cubicBezTo>
                <a:cubicBezTo>
                  <a:pt x="124" y="127"/>
                  <a:pt x="98" y="136"/>
                  <a:pt x="68" y="136"/>
                </a:cubicBezTo>
                <a:cubicBezTo>
                  <a:pt x="39" y="136"/>
                  <a:pt x="13" y="127"/>
                  <a:pt x="0" y="11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99">
            <a:extLst>
              <a:ext uri="{FF2B5EF4-FFF2-40B4-BE49-F238E27FC236}">
                <a16:creationId xmlns:a16="http://schemas.microsoft.com/office/drawing/2014/main" id="{5D34EB8B-C99D-B3CA-090F-15E23DB8D659}"/>
              </a:ext>
            </a:extLst>
          </p:cNvPr>
          <p:cNvSpPr>
            <a:spLocks noEditPoints="1"/>
          </p:cNvSpPr>
          <p:nvPr/>
        </p:nvSpPr>
        <p:spPr bwMode="auto">
          <a:xfrm>
            <a:off x="5695951" y="4125913"/>
            <a:ext cx="252413" cy="254000"/>
          </a:xfrm>
          <a:custGeom>
            <a:avLst/>
            <a:gdLst>
              <a:gd name="T0" fmla="*/ 80 w 159"/>
              <a:gd name="T1" fmla="*/ 64 h 160"/>
              <a:gd name="T2" fmla="*/ 64 w 159"/>
              <a:gd name="T3" fmla="*/ 80 h 160"/>
              <a:gd name="T4" fmla="*/ 80 w 159"/>
              <a:gd name="T5" fmla="*/ 96 h 160"/>
              <a:gd name="T6" fmla="*/ 95 w 159"/>
              <a:gd name="T7" fmla="*/ 80 h 160"/>
              <a:gd name="T8" fmla="*/ 80 w 159"/>
              <a:gd name="T9" fmla="*/ 64 h 160"/>
              <a:gd name="T10" fmla="*/ 80 w 159"/>
              <a:gd name="T11" fmla="*/ 89 h 160"/>
              <a:gd name="T12" fmla="*/ 70 w 159"/>
              <a:gd name="T13" fmla="*/ 80 h 160"/>
              <a:gd name="T14" fmla="*/ 80 w 159"/>
              <a:gd name="T15" fmla="*/ 70 h 160"/>
              <a:gd name="T16" fmla="*/ 89 w 159"/>
              <a:gd name="T17" fmla="*/ 80 h 160"/>
              <a:gd name="T18" fmla="*/ 80 w 159"/>
              <a:gd name="T19" fmla="*/ 89 h 160"/>
              <a:gd name="T20" fmla="*/ 80 w 159"/>
              <a:gd name="T21" fmla="*/ 0 h 160"/>
              <a:gd name="T22" fmla="*/ 0 w 159"/>
              <a:gd name="T23" fmla="*/ 80 h 160"/>
              <a:gd name="T24" fmla="*/ 80 w 159"/>
              <a:gd name="T25" fmla="*/ 160 h 160"/>
              <a:gd name="T26" fmla="*/ 159 w 159"/>
              <a:gd name="T27" fmla="*/ 80 h 160"/>
              <a:gd name="T28" fmla="*/ 80 w 159"/>
              <a:gd name="T29" fmla="*/ 0 h 160"/>
              <a:gd name="T30" fmla="*/ 38 w 159"/>
              <a:gd name="T31" fmla="*/ 140 h 160"/>
              <a:gd name="T32" fmla="*/ 21 w 159"/>
              <a:gd name="T33" fmla="*/ 121 h 160"/>
              <a:gd name="T34" fmla="*/ 52 w 159"/>
              <a:gd name="T35" fmla="*/ 102 h 160"/>
              <a:gd name="T36" fmla="*/ 59 w 159"/>
              <a:gd name="T37" fmla="*/ 107 h 160"/>
              <a:gd name="T38" fmla="*/ 38 w 159"/>
              <a:gd name="T39" fmla="*/ 140 h 160"/>
              <a:gd name="T40" fmla="*/ 38 w 159"/>
              <a:gd name="T41" fmla="*/ 140 h 160"/>
              <a:gd name="T42" fmla="*/ 80 w 159"/>
              <a:gd name="T43" fmla="*/ 108 h 160"/>
              <a:gd name="T44" fmla="*/ 51 w 159"/>
              <a:gd name="T45" fmla="*/ 80 h 160"/>
              <a:gd name="T46" fmla="*/ 80 w 159"/>
              <a:gd name="T47" fmla="*/ 51 h 160"/>
              <a:gd name="T48" fmla="*/ 108 w 159"/>
              <a:gd name="T49" fmla="*/ 80 h 160"/>
              <a:gd name="T50" fmla="*/ 80 w 159"/>
              <a:gd name="T51" fmla="*/ 108 h 160"/>
              <a:gd name="T52" fmla="*/ 108 w 159"/>
              <a:gd name="T53" fmla="*/ 57 h 160"/>
              <a:gd name="T54" fmla="*/ 102 w 159"/>
              <a:gd name="T55" fmla="*/ 52 h 160"/>
              <a:gd name="T56" fmla="*/ 123 w 159"/>
              <a:gd name="T57" fmla="*/ 19 h 160"/>
              <a:gd name="T58" fmla="*/ 140 w 159"/>
              <a:gd name="T59" fmla="*/ 38 h 160"/>
              <a:gd name="T60" fmla="*/ 108 w 159"/>
              <a:gd name="T61" fmla="*/ 57 h 160"/>
              <a:gd name="T62" fmla="*/ 108 w 159"/>
              <a:gd name="T63" fmla="*/ 5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9" h="160">
                <a:moveTo>
                  <a:pt x="80" y="64"/>
                </a:moveTo>
                <a:cubicBezTo>
                  <a:pt x="72" y="64"/>
                  <a:pt x="64" y="72"/>
                  <a:pt x="64" y="80"/>
                </a:cubicBezTo>
                <a:cubicBezTo>
                  <a:pt x="64" y="89"/>
                  <a:pt x="72" y="96"/>
                  <a:pt x="80" y="96"/>
                </a:cubicBezTo>
                <a:cubicBezTo>
                  <a:pt x="89" y="96"/>
                  <a:pt x="95" y="89"/>
                  <a:pt x="95" y="80"/>
                </a:cubicBezTo>
                <a:cubicBezTo>
                  <a:pt x="95" y="72"/>
                  <a:pt x="89" y="64"/>
                  <a:pt x="80" y="64"/>
                </a:cubicBezTo>
                <a:moveTo>
                  <a:pt x="80" y="89"/>
                </a:moveTo>
                <a:cubicBezTo>
                  <a:pt x="75" y="89"/>
                  <a:pt x="70" y="84"/>
                  <a:pt x="70" y="80"/>
                </a:cubicBezTo>
                <a:cubicBezTo>
                  <a:pt x="70" y="75"/>
                  <a:pt x="75" y="70"/>
                  <a:pt x="80" y="70"/>
                </a:cubicBezTo>
                <a:cubicBezTo>
                  <a:pt x="86" y="70"/>
                  <a:pt x="89" y="75"/>
                  <a:pt x="89" y="80"/>
                </a:cubicBezTo>
                <a:cubicBezTo>
                  <a:pt x="89" y="84"/>
                  <a:pt x="86" y="89"/>
                  <a:pt x="80" y="89"/>
                </a:cubicBezTo>
                <a:moveTo>
                  <a:pt x="80" y="0"/>
                </a:moveTo>
                <a:cubicBezTo>
                  <a:pt x="37" y="0"/>
                  <a:pt x="0" y="36"/>
                  <a:pt x="0" y="80"/>
                </a:cubicBezTo>
                <a:cubicBezTo>
                  <a:pt x="0" y="124"/>
                  <a:pt x="37" y="160"/>
                  <a:pt x="80" y="160"/>
                </a:cubicBezTo>
                <a:cubicBezTo>
                  <a:pt x="124" y="160"/>
                  <a:pt x="159" y="124"/>
                  <a:pt x="159" y="80"/>
                </a:cubicBezTo>
                <a:cubicBezTo>
                  <a:pt x="159" y="36"/>
                  <a:pt x="124" y="0"/>
                  <a:pt x="80" y="0"/>
                </a:cubicBezTo>
                <a:moveTo>
                  <a:pt x="38" y="140"/>
                </a:moveTo>
                <a:cubicBezTo>
                  <a:pt x="32" y="136"/>
                  <a:pt x="25" y="129"/>
                  <a:pt x="21" y="121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54" y="104"/>
                  <a:pt x="56" y="105"/>
                  <a:pt x="59" y="107"/>
                </a:cubicBezTo>
                <a:cubicBezTo>
                  <a:pt x="38" y="140"/>
                  <a:pt x="38" y="140"/>
                  <a:pt x="38" y="140"/>
                </a:cubicBezTo>
                <a:cubicBezTo>
                  <a:pt x="38" y="140"/>
                  <a:pt x="38" y="140"/>
                  <a:pt x="38" y="140"/>
                </a:cubicBezTo>
                <a:close/>
                <a:moveTo>
                  <a:pt x="80" y="108"/>
                </a:moveTo>
                <a:cubicBezTo>
                  <a:pt x="65" y="108"/>
                  <a:pt x="51" y="96"/>
                  <a:pt x="51" y="80"/>
                </a:cubicBezTo>
                <a:cubicBezTo>
                  <a:pt x="51" y="64"/>
                  <a:pt x="65" y="51"/>
                  <a:pt x="80" y="51"/>
                </a:cubicBezTo>
                <a:cubicBezTo>
                  <a:pt x="95" y="51"/>
                  <a:pt x="108" y="64"/>
                  <a:pt x="108" y="80"/>
                </a:cubicBezTo>
                <a:cubicBezTo>
                  <a:pt x="108" y="96"/>
                  <a:pt x="95" y="108"/>
                  <a:pt x="80" y="108"/>
                </a:cubicBezTo>
                <a:moveTo>
                  <a:pt x="108" y="57"/>
                </a:moveTo>
                <a:cubicBezTo>
                  <a:pt x="107" y="56"/>
                  <a:pt x="103" y="54"/>
                  <a:pt x="102" y="52"/>
                </a:cubicBezTo>
                <a:cubicBezTo>
                  <a:pt x="123" y="19"/>
                  <a:pt x="123" y="19"/>
                  <a:pt x="123" y="19"/>
                </a:cubicBezTo>
                <a:cubicBezTo>
                  <a:pt x="129" y="25"/>
                  <a:pt x="135" y="30"/>
                  <a:pt x="140" y="38"/>
                </a:cubicBezTo>
                <a:cubicBezTo>
                  <a:pt x="108" y="57"/>
                  <a:pt x="108" y="57"/>
                  <a:pt x="108" y="57"/>
                </a:cubicBezTo>
                <a:cubicBezTo>
                  <a:pt x="108" y="57"/>
                  <a:pt x="108" y="57"/>
                  <a:pt x="108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0">
            <a:extLst>
              <a:ext uri="{FF2B5EF4-FFF2-40B4-BE49-F238E27FC236}">
                <a16:creationId xmlns:a16="http://schemas.microsoft.com/office/drawing/2014/main" id="{A913062D-8401-12D1-A391-97D177D16F33}"/>
              </a:ext>
            </a:extLst>
          </p:cNvPr>
          <p:cNvSpPr>
            <a:spLocks noEditPoints="1"/>
          </p:cNvSpPr>
          <p:nvPr/>
        </p:nvSpPr>
        <p:spPr bwMode="auto">
          <a:xfrm>
            <a:off x="5695951" y="4676775"/>
            <a:ext cx="252413" cy="254000"/>
          </a:xfrm>
          <a:custGeom>
            <a:avLst/>
            <a:gdLst>
              <a:gd name="T0" fmla="*/ 64 w 159"/>
              <a:gd name="T1" fmla="*/ 98 h 160"/>
              <a:gd name="T2" fmla="*/ 72 w 159"/>
              <a:gd name="T3" fmla="*/ 90 h 160"/>
              <a:gd name="T4" fmla="*/ 88 w 159"/>
              <a:gd name="T5" fmla="*/ 90 h 160"/>
              <a:gd name="T6" fmla="*/ 95 w 159"/>
              <a:gd name="T7" fmla="*/ 98 h 160"/>
              <a:gd name="T8" fmla="*/ 95 w 159"/>
              <a:gd name="T9" fmla="*/ 100 h 160"/>
              <a:gd name="T10" fmla="*/ 153 w 159"/>
              <a:gd name="T11" fmla="*/ 74 h 160"/>
              <a:gd name="T12" fmla="*/ 148 w 159"/>
              <a:gd name="T13" fmla="*/ 56 h 160"/>
              <a:gd name="T14" fmla="*/ 131 w 159"/>
              <a:gd name="T15" fmla="*/ 45 h 160"/>
              <a:gd name="T16" fmla="*/ 115 w 159"/>
              <a:gd name="T17" fmla="*/ 45 h 160"/>
              <a:gd name="T18" fmla="*/ 115 w 159"/>
              <a:gd name="T19" fmla="*/ 36 h 160"/>
              <a:gd name="T20" fmla="*/ 80 w 159"/>
              <a:gd name="T21" fmla="*/ 0 h 160"/>
              <a:gd name="T22" fmla="*/ 45 w 159"/>
              <a:gd name="T23" fmla="*/ 36 h 160"/>
              <a:gd name="T24" fmla="*/ 45 w 159"/>
              <a:gd name="T25" fmla="*/ 45 h 160"/>
              <a:gd name="T26" fmla="*/ 30 w 159"/>
              <a:gd name="T27" fmla="*/ 45 h 160"/>
              <a:gd name="T28" fmla="*/ 13 w 159"/>
              <a:gd name="T29" fmla="*/ 56 h 160"/>
              <a:gd name="T30" fmla="*/ 8 w 159"/>
              <a:gd name="T31" fmla="*/ 74 h 160"/>
              <a:gd name="T32" fmla="*/ 64 w 159"/>
              <a:gd name="T33" fmla="*/ 100 h 160"/>
              <a:gd name="T34" fmla="*/ 64 w 159"/>
              <a:gd name="T35" fmla="*/ 98 h 160"/>
              <a:gd name="T36" fmla="*/ 64 w 159"/>
              <a:gd name="T37" fmla="*/ 98 h 160"/>
              <a:gd name="T38" fmla="*/ 51 w 159"/>
              <a:gd name="T39" fmla="*/ 36 h 160"/>
              <a:gd name="T40" fmla="*/ 80 w 159"/>
              <a:gd name="T41" fmla="*/ 7 h 160"/>
              <a:gd name="T42" fmla="*/ 108 w 159"/>
              <a:gd name="T43" fmla="*/ 36 h 160"/>
              <a:gd name="T44" fmla="*/ 108 w 159"/>
              <a:gd name="T45" fmla="*/ 45 h 160"/>
              <a:gd name="T46" fmla="*/ 51 w 159"/>
              <a:gd name="T47" fmla="*/ 45 h 160"/>
              <a:gd name="T48" fmla="*/ 51 w 159"/>
              <a:gd name="T49" fmla="*/ 36 h 160"/>
              <a:gd name="T50" fmla="*/ 51 w 159"/>
              <a:gd name="T51" fmla="*/ 36 h 160"/>
              <a:gd name="T52" fmla="*/ 154 w 159"/>
              <a:gd name="T53" fmla="*/ 80 h 160"/>
              <a:gd name="T54" fmla="*/ 97 w 159"/>
              <a:gd name="T55" fmla="*/ 106 h 160"/>
              <a:gd name="T56" fmla="*/ 95 w 159"/>
              <a:gd name="T57" fmla="*/ 106 h 160"/>
              <a:gd name="T58" fmla="*/ 95 w 159"/>
              <a:gd name="T59" fmla="*/ 114 h 160"/>
              <a:gd name="T60" fmla="*/ 88 w 159"/>
              <a:gd name="T61" fmla="*/ 122 h 160"/>
              <a:gd name="T62" fmla="*/ 72 w 159"/>
              <a:gd name="T63" fmla="*/ 122 h 160"/>
              <a:gd name="T64" fmla="*/ 64 w 159"/>
              <a:gd name="T65" fmla="*/ 114 h 160"/>
              <a:gd name="T66" fmla="*/ 64 w 159"/>
              <a:gd name="T67" fmla="*/ 106 h 160"/>
              <a:gd name="T68" fmla="*/ 64 w 159"/>
              <a:gd name="T69" fmla="*/ 106 h 160"/>
              <a:gd name="T70" fmla="*/ 6 w 159"/>
              <a:gd name="T71" fmla="*/ 80 h 160"/>
              <a:gd name="T72" fmla="*/ 0 w 159"/>
              <a:gd name="T73" fmla="*/ 146 h 160"/>
              <a:gd name="T74" fmla="*/ 14 w 159"/>
              <a:gd name="T75" fmla="*/ 160 h 160"/>
              <a:gd name="T76" fmla="*/ 146 w 159"/>
              <a:gd name="T77" fmla="*/ 160 h 160"/>
              <a:gd name="T78" fmla="*/ 159 w 159"/>
              <a:gd name="T79" fmla="*/ 148 h 160"/>
              <a:gd name="T80" fmla="*/ 154 w 159"/>
              <a:gd name="T81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9" h="160">
                <a:moveTo>
                  <a:pt x="64" y="98"/>
                </a:moveTo>
                <a:cubicBezTo>
                  <a:pt x="64" y="93"/>
                  <a:pt x="68" y="90"/>
                  <a:pt x="72" y="90"/>
                </a:cubicBezTo>
                <a:cubicBezTo>
                  <a:pt x="88" y="90"/>
                  <a:pt x="88" y="90"/>
                  <a:pt x="88" y="90"/>
                </a:cubicBezTo>
                <a:cubicBezTo>
                  <a:pt x="92" y="90"/>
                  <a:pt x="95" y="93"/>
                  <a:pt x="95" y="98"/>
                </a:cubicBezTo>
                <a:cubicBezTo>
                  <a:pt x="95" y="100"/>
                  <a:pt x="95" y="100"/>
                  <a:pt x="95" y="100"/>
                </a:cubicBezTo>
                <a:cubicBezTo>
                  <a:pt x="153" y="74"/>
                  <a:pt x="153" y="74"/>
                  <a:pt x="153" y="74"/>
                </a:cubicBezTo>
                <a:cubicBezTo>
                  <a:pt x="151" y="68"/>
                  <a:pt x="150" y="61"/>
                  <a:pt x="148" y="56"/>
                </a:cubicBezTo>
                <a:cubicBezTo>
                  <a:pt x="146" y="48"/>
                  <a:pt x="140" y="45"/>
                  <a:pt x="131" y="45"/>
                </a:cubicBezTo>
                <a:cubicBezTo>
                  <a:pt x="115" y="45"/>
                  <a:pt x="115" y="45"/>
                  <a:pt x="115" y="45"/>
                </a:cubicBezTo>
                <a:cubicBezTo>
                  <a:pt x="115" y="36"/>
                  <a:pt x="115" y="36"/>
                  <a:pt x="115" y="36"/>
                </a:cubicBezTo>
                <a:cubicBezTo>
                  <a:pt x="115" y="16"/>
                  <a:pt x="100" y="0"/>
                  <a:pt x="80" y="0"/>
                </a:cubicBezTo>
                <a:cubicBezTo>
                  <a:pt x="60" y="0"/>
                  <a:pt x="45" y="16"/>
                  <a:pt x="45" y="36"/>
                </a:cubicBezTo>
                <a:cubicBezTo>
                  <a:pt x="45" y="45"/>
                  <a:pt x="45" y="45"/>
                  <a:pt x="45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21" y="45"/>
                  <a:pt x="14" y="50"/>
                  <a:pt x="13" y="56"/>
                </a:cubicBezTo>
                <a:cubicBezTo>
                  <a:pt x="9" y="61"/>
                  <a:pt x="9" y="68"/>
                  <a:pt x="8" y="74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64" y="98"/>
                  <a:pt x="64" y="98"/>
                  <a:pt x="64" y="98"/>
                </a:cubicBezTo>
                <a:cubicBezTo>
                  <a:pt x="64" y="98"/>
                  <a:pt x="64" y="98"/>
                  <a:pt x="64" y="98"/>
                </a:cubicBezTo>
                <a:close/>
                <a:moveTo>
                  <a:pt x="51" y="36"/>
                </a:moveTo>
                <a:cubicBezTo>
                  <a:pt x="51" y="20"/>
                  <a:pt x="65" y="7"/>
                  <a:pt x="80" y="7"/>
                </a:cubicBezTo>
                <a:cubicBezTo>
                  <a:pt x="95" y="7"/>
                  <a:pt x="108" y="20"/>
                  <a:pt x="108" y="36"/>
                </a:cubicBezTo>
                <a:cubicBezTo>
                  <a:pt x="108" y="45"/>
                  <a:pt x="108" y="45"/>
                  <a:pt x="108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51" y="36"/>
                  <a:pt x="51" y="36"/>
                  <a:pt x="51" y="36"/>
                </a:cubicBezTo>
                <a:cubicBezTo>
                  <a:pt x="51" y="36"/>
                  <a:pt x="51" y="36"/>
                  <a:pt x="51" y="36"/>
                </a:cubicBezTo>
                <a:close/>
                <a:moveTo>
                  <a:pt x="154" y="80"/>
                </a:moveTo>
                <a:cubicBezTo>
                  <a:pt x="97" y="106"/>
                  <a:pt x="97" y="106"/>
                  <a:pt x="97" y="106"/>
                </a:cubicBezTo>
                <a:cubicBezTo>
                  <a:pt x="95" y="106"/>
                  <a:pt x="95" y="106"/>
                  <a:pt x="95" y="106"/>
                </a:cubicBezTo>
                <a:cubicBezTo>
                  <a:pt x="95" y="114"/>
                  <a:pt x="95" y="114"/>
                  <a:pt x="95" y="114"/>
                </a:cubicBezTo>
                <a:cubicBezTo>
                  <a:pt x="95" y="119"/>
                  <a:pt x="92" y="122"/>
                  <a:pt x="88" y="122"/>
                </a:cubicBezTo>
                <a:cubicBezTo>
                  <a:pt x="72" y="122"/>
                  <a:pt x="72" y="122"/>
                  <a:pt x="72" y="122"/>
                </a:cubicBezTo>
                <a:cubicBezTo>
                  <a:pt x="68" y="122"/>
                  <a:pt x="64" y="119"/>
                  <a:pt x="64" y="114"/>
                </a:cubicBezTo>
                <a:cubicBezTo>
                  <a:pt x="64" y="106"/>
                  <a:pt x="64" y="106"/>
                  <a:pt x="64" y="106"/>
                </a:cubicBezTo>
                <a:cubicBezTo>
                  <a:pt x="64" y="106"/>
                  <a:pt x="64" y="106"/>
                  <a:pt x="64" y="106"/>
                </a:cubicBezTo>
                <a:cubicBezTo>
                  <a:pt x="6" y="80"/>
                  <a:pt x="6" y="80"/>
                  <a:pt x="6" y="80"/>
                </a:cubicBezTo>
                <a:cubicBezTo>
                  <a:pt x="2" y="103"/>
                  <a:pt x="0" y="128"/>
                  <a:pt x="0" y="146"/>
                </a:cubicBezTo>
                <a:cubicBezTo>
                  <a:pt x="0" y="154"/>
                  <a:pt x="6" y="160"/>
                  <a:pt x="14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4" y="160"/>
                  <a:pt x="159" y="154"/>
                  <a:pt x="159" y="148"/>
                </a:cubicBezTo>
                <a:cubicBezTo>
                  <a:pt x="159" y="143"/>
                  <a:pt x="159" y="109"/>
                  <a:pt x="154" y="8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1">
            <a:extLst>
              <a:ext uri="{FF2B5EF4-FFF2-40B4-BE49-F238E27FC236}">
                <a16:creationId xmlns:a16="http://schemas.microsoft.com/office/drawing/2014/main" id="{DED7E8DD-0E51-AC8E-746B-1C22129F98D6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5248275"/>
            <a:ext cx="254000" cy="212725"/>
          </a:xfrm>
          <a:custGeom>
            <a:avLst/>
            <a:gdLst>
              <a:gd name="T0" fmla="*/ 160 w 160"/>
              <a:gd name="T1" fmla="*/ 62 h 134"/>
              <a:gd name="T2" fmla="*/ 148 w 160"/>
              <a:gd name="T3" fmla="*/ 46 h 134"/>
              <a:gd name="T4" fmla="*/ 135 w 160"/>
              <a:gd name="T5" fmla="*/ 10 h 134"/>
              <a:gd name="T6" fmla="*/ 122 w 160"/>
              <a:gd name="T7" fmla="*/ 0 h 134"/>
              <a:gd name="T8" fmla="*/ 44 w 160"/>
              <a:gd name="T9" fmla="*/ 0 h 134"/>
              <a:gd name="T10" fmla="*/ 31 w 160"/>
              <a:gd name="T11" fmla="*/ 8 h 134"/>
              <a:gd name="T12" fmla="*/ 18 w 160"/>
              <a:gd name="T13" fmla="*/ 45 h 134"/>
              <a:gd name="T14" fmla="*/ 2 w 160"/>
              <a:gd name="T15" fmla="*/ 62 h 134"/>
              <a:gd name="T16" fmla="*/ 0 w 160"/>
              <a:gd name="T17" fmla="*/ 62 h 134"/>
              <a:gd name="T18" fmla="*/ 0 w 160"/>
              <a:gd name="T19" fmla="*/ 96 h 134"/>
              <a:gd name="T20" fmla="*/ 7 w 160"/>
              <a:gd name="T21" fmla="*/ 107 h 134"/>
              <a:gd name="T22" fmla="*/ 7 w 160"/>
              <a:gd name="T23" fmla="*/ 125 h 134"/>
              <a:gd name="T24" fmla="*/ 16 w 160"/>
              <a:gd name="T25" fmla="*/ 134 h 134"/>
              <a:gd name="T26" fmla="*/ 36 w 160"/>
              <a:gd name="T27" fmla="*/ 134 h 134"/>
              <a:gd name="T28" fmla="*/ 45 w 160"/>
              <a:gd name="T29" fmla="*/ 125 h 134"/>
              <a:gd name="T30" fmla="*/ 45 w 160"/>
              <a:gd name="T31" fmla="*/ 109 h 134"/>
              <a:gd name="T32" fmla="*/ 116 w 160"/>
              <a:gd name="T33" fmla="*/ 109 h 134"/>
              <a:gd name="T34" fmla="*/ 116 w 160"/>
              <a:gd name="T35" fmla="*/ 125 h 134"/>
              <a:gd name="T36" fmla="*/ 125 w 160"/>
              <a:gd name="T37" fmla="*/ 134 h 134"/>
              <a:gd name="T38" fmla="*/ 144 w 160"/>
              <a:gd name="T39" fmla="*/ 134 h 134"/>
              <a:gd name="T40" fmla="*/ 154 w 160"/>
              <a:gd name="T41" fmla="*/ 125 h 134"/>
              <a:gd name="T42" fmla="*/ 154 w 160"/>
              <a:gd name="T43" fmla="*/ 107 h 134"/>
              <a:gd name="T44" fmla="*/ 160 w 160"/>
              <a:gd name="T45" fmla="*/ 96 h 134"/>
              <a:gd name="T46" fmla="*/ 160 w 160"/>
              <a:gd name="T47" fmla="*/ 62 h 134"/>
              <a:gd name="T48" fmla="*/ 160 w 160"/>
              <a:gd name="T49" fmla="*/ 62 h 134"/>
              <a:gd name="T50" fmla="*/ 23 w 160"/>
              <a:gd name="T51" fmla="*/ 83 h 134"/>
              <a:gd name="T52" fmla="*/ 13 w 160"/>
              <a:gd name="T53" fmla="*/ 74 h 134"/>
              <a:gd name="T54" fmla="*/ 23 w 160"/>
              <a:gd name="T55" fmla="*/ 64 h 134"/>
              <a:gd name="T56" fmla="*/ 32 w 160"/>
              <a:gd name="T57" fmla="*/ 74 h 134"/>
              <a:gd name="T58" fmla="*/ 23 w 160"/>
              <a:gd name="T59" fmla="*/ 83 h 134"/>
              <a:gd name="T60" fmla="*/ 116 w 160"/>
              <a:gd name="T61" fmla="*/ 83 h 134"/>
              <a:gd name="T62" fmla="*/ 45 w 160"/>
              <a:gd name="T63" fmla="*/ 83 h 134"/>
              <a:gd name="T64" fmla="*/ 45 w 160"/>
              <a:gd name="T65" fmla="*/ 74 h 134"/>
              <a:gd name="T66" fmla="*/ 45 w 160"/>
              <a:gd name="T67" fmla="*/ 64 h 134"/>
              <a:gd name="T68" fmla="*/ 116 w 160"/>
              <a:gd name="T69" fmla="*/ 64 h 134"/>
              <a:gd name="T70" fmla="*/ 116 w 160"/>
              <a:gd name="T71" fmla="*/ 83 h 134"/>
              <a:gd name="T72" fmla="*/ 116 w 160"/>
              <a:gd name="T73" fmla="*/ 83 h 134"/>
              <a:gd name="T74" fmla="*/ 26 w 160"/>
              <a:gd name="T75" fmla="*/ 45 h 134"/>
              <a:gd name="T76" fmla="*/ 37 w 160"/>
              <a:gd name="T77" fmla="*/ 11 h 134"/>
              <a:gd name="T78" fmla="*/ 44 w 160"/>
              <a:gd name="T79" fmla="*/ 6 h 134"/>
              <a:gd name="T80" fmla="*/ 122 w 160"/>
              <a:gd name="T81" fmla="*/ 6 h 134"/>
              <a:gd name="T82" fmla="*/ 128 w 160"/>
              <a:gd name="T83" fmla="*/ 11 h 134"/>
              <a:gd name="T84" fmla="*/ 140 w 160"/>
              <a:gd name="T85" fmla="*/ 45 h 134"/>
              <a:gd name="T86" fmla="*/ 140 w 160"/>
              <a:gd name="T87" fmla="*/ 45 h 134"/>
              <a:gd name="T88" fmla="*/ 26 w 160"/>
              <a:gd name="T89" fmla="*/ 45 h 134"/>
              <a:gd name="T90" fmla="*/ 26 w 160"/>
              <a:gd name="T91" fmla="*/ 45 h 134"/>
              <a:gd name="T92" fmla="*/ 138 w 160"/>
              <a:gd name="T93" fmla="*/ 83 h 134"/>
              <a:gd name="T94" fmla="*/ 128 w 160"/>
              <a:gd name="T95" fmla="*/ 74 h 134"/>
              <a:gd name="T96" fmla="*/ 138 w 160"/>
              <a:gd name="T97" fmla="*/ 64 h 134"/>
              <a:gd name="T98" fmla="*/ 148 w 160"/>
              <a:gd name="T99" fmla="*/ 74 h 134"/>
              <a:gd name="T100" fmla="*/ 138 w 160"/>
              <a:gd name="T101" fmla="*/ 83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34">
                <a:moveTo>
                  <a:pt x="160" y="62"/>
                </a:moveTo>
                <a:cubicBezTo>
                  <a:pt x="160" y="54"/>
                  <a:pt x="156" y="48"/>
                  <a:pt x="148" y="46"/>
                </a:cubicBezTo>
                <a:cubicBezTo>
                  <a:pt x="135" y="10"/>
                  <a:pt x="135" y="10"/>
                  <a:pt x="135" y="10"/>
                </a:cubicBezTo>
                <a:cubicBezTo>
                  <a:pt x="133" y="3"/>
                  <a:pt x="128" y="0"/>
                  <a:pt x="122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37" y="0"/>
                  <a:pt x="32" y="3"/>
                  <a:pt x="31" y="8"/>
                </a:cubicBezTo>
                <a:cubicBezTo>
                  <a:pt x="18" y="45"/>
                  <a:pt x="18" y="45"/>
                  <a:pt x="18" y="45"/>
                </a:cubicBezTo>
                <a:cubicBezTo>
                  <a:pt x="8" y="46"/>
                  <a:pt x="2" y="53"/>
                  <a:pt x="2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01"/>
                  <a:pt x="4" y="104"/>
                  <a:pt x="7" y="107"/>
                </a:cubicBezTo>
                <a:cubicBezTo>
                  <a:pt x="7" y="125"/>
                  <a:pt x="7" y="125"/>
                  <a:pt x="7" y="125"/>
                </a:cubicBezTo>
                <a:cubicBezTo>
                  <a:pt x="7" y="130"/>
                  <a:pt x="12" y="134"/>
                  <a:pt x="16" y="134"/>
                </a:cubicBezTo>
                <a:cubicBezTo>
                  <a:pt x="36" y="134"/>
                  <a:pt x="36" y="134"/>
                  <a:pt x="36" y="134"/>
                </a:cubicBezTo>
                <a:cubicBezTo>
                  <a:pt x="42" y="134"/>
                  <a:pt x="45" y="130"/>
                  <a:pt x="45" y="125"/>
                </a:cubicBezTo>
                <a:cubicBezTo>
                  <a:pt x="45" y="109"/>
                  <a:pt x="45" y="109"/>
                  <a:pt x="45" y="109"/>
                </a:cubicBezTo>
                <a:cubicBezTo>
                  <a:pt x="116" y="109"/>
                  <a:pt x="116" y="109"/>
                  <a:pt x="116" y="109"/>
                </a:cubicBezTo>
                <a:cubicBezTo>
                  <a:pt x="116" y="125"/>
                  <a:pt x="116" y="125"/>
                  <a:pt x="116" y="125"/>
                </a:cubicBezTo>
                <a:cubicBezTo>
                  <a:pt x="116" y="130"/>
                  <a:pt x="120" y="134"/>
                  <a:pt x="125" y="134"/>
                </a:cubicBezTo>
                <a:cubicBezTo>
                  <a:pt x="144" y="134"/>
                  <a:pt x="144" y="134"/>
                  <a:pt x="144" y="134"/>
                </a:cubicBezTo>
                <a:cubicBezTo>
                  <a:pt x="151" y="134"/>
                  <a:pt x="154" y="130"/>
                  <a:pt x="154" y="125"/>
                </a:cubicBezTo>
                <a:cubicBezTo>
                  <a:pt x="154" y="107"/>
                  <a:pt x="154" y="107"/>
                  <a:pt x="154" y="107"/>
                </a:cubicBezTo>
                <a:cubicBezTo>
                  <a:pt x="159" y="104"/>
                  <a:pt x="160" y="101"/>
                  <a:pt x="160" y="96"/>
                </a:cubicBezTo>
                <a:cubicBezTo>
                  <a:pt x="160" y="62"/>
                  <a:pt x="160" y="62"/>
                  <a:pt x="160" y="62"/>
                </a:cubicBezTo>
                <a:cubicBezTo>
                  <a:pt x="160" y="62"/>
                  <a:pt x="160" y="62"/>
                  <a:pt x="160" y="62"/>
                </a:cubicBezTo>
                <a:moveTo>
                  <a:pt x="23" y="83"/>
                </a:moveTo>
                <a:cubicBezTo>
                  <a:pt x="18" y="83"/>
                  <a:pt x="13" y="78"/>
                  <a:pt x="13" y="74"/>
                </a:cubicBezTo>
                <a:cubicBezTo>
                  <a:pt x="13" y="69"/>
                  <a:pt x="18" y="64"/>
                  <a:pt x="23" y="64"/>
                </a:cubicBezTo>
                <a:cubicBezTo>
                  <a:pt x="29" y="64"/>
                  <a:pt x="32" y="69"/>
                  <a:pt x="32" y="74"/>
                </a:cubicBezTo>
                <a:cubicBezTo>
                  <a:pt x="32" y="78"/>
                  <a:pt x="29" y="83"/>
                  <a:pt x="23" y="83"/>
                </a:cubicBezTo>
                <a:moveTo>
                  <a:pt x="116" y="83"/>
                </a:moveTo>
                <a:cubicBezTo>
                  <a:pt x="45" y="83"/>
                  <a:pt x="45" y="83"/>
                  <a:pt x="45" y="83"/>
                </a:cubicBezTo>
                <a:cubicBezTo>
                  <a:pt x="45" y="74"/>
                  <a:pt x="45" y="74"/>
                  <a:pt x="45" y="74"/>
                </a:cubicBezTo>
                <a:cubicBezTo>
                  <a:pt x="45" y="64"/>
                  <a:pt x="45" y="64"/>
                  <a:pt x="45" y="64"/>
                </a:cubicBezTo>
                <a:cubicBezTo>
                  <a:pt x="116" y="64"/>
                  <a:pt x="116" y="64"/>
                  <a:pt x="116" y="64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16" y="83"/>
                  <a:pt x="116" y="83"/>
                  <a:pt x="116" y="83"/>
                </a:cubicBezTo>
                <a:close/>
                <a:moveTo>
                  <a:pt x="26" y="45"/>
                </a:moveTo>
                <a:cubicBezTo>
                  <a:pt x="37" y="11"/>
                  <a:pt x="37" y="11"/>
                  <a:pt x="37" y="11"/>
                </a:cubicBezTo>
                <a:cubicBezTo>
                  <a:pt x="37" y="8"/>
                  <a:pt x="40" y="6"/>
                  <a:pt x="44" y="6"/>
                </a:cubicBezTo>
                <a:cubicBezTo>
                  <a:pt x="122" y="6"/>
                  <a:pt x="122" y="6"/>
                  <a:pt x="122" y="6"/>
                </a:cubicBezTo>
                <a:cubicBezTo>
                  <a:pt x="125" y="6"/>
                  <a:pt x="127" y="8"/>
                  <a:pt x="128" y="11"/>
                </a:cubicBezTo>
                <a:cubicBezTo>
                  <a:pt x="140" y="45"/>
                  <a:pt x="140" y="45"/>
                  <a:pt x="140" y="45"/>
                </a:cubicBezTo>
                <a:cubicBezTo>
                  <a:pt x="140" y="45"/>
                  <a:pt x="140" y="45"/>
                  <a:pt x="140" y="45"/>
                </a:cubicBezTo>
                <a:cubicBezTo>
                  <a:pt x="26" y="45"/>
                  <a:pt x="26" y="45"/>
                  <a:pt x="26" y="45"/>
                </a:cubicBezTo>
                <a:cubicBezTo>
                  <a:pt x="26" y="45"/>
                  <a:pt x="26" y="45"/>
                  <a:pt x="26" y="45"/>
                </a:cubicBezTo>
                <a:close/>
                <a:moveTo>
                  <a:pt x="138" y="83"/>
                </a:moveTo>
                <a:cubicBezTo>
                  <a:pt x="133" y="83"/>
                  <a:pt x="128" y="78"/>
                  <a:pt x="128" y="74"/>
                </a:cubicBezTo>
                <a:cubicBezTo>
                  <a:pt x="128" y="69"/>
                  <a:pt x="133" y="64"/>
                  <a:pt x="138" y="64"/>
                </a:cubicBezTo>
                <a:cubicBezTo>
                  <a:pt x="144" y="64"/>
                  <a:pt x="148" y="69"/>
                  <a:pt x="148" y="74"/>
                </a:cubicBezTo>
                <a:cubicBezTo>
                  <a:pt x="148" y="78"/>
                  <a:pt x="144" y="83"/>
                  <a:pt x="138" y="8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2">
            <a:extLst>
              <a:ext uri="{FF2B5EF4-FFF2-40B4-BE49-F238E27FC236}">
                <a16:creationId xmlns:a16="http://schemas.microsoft.com/office/drawing/2014/main" id="{274190AF-E040-2176-EBCC-F59F177768A6}"/>
              </a:ext>
            </a:extLst>
          </p:cNvPr>
          <p:cNvSpPr>
            <a:spLocks/>
          </p:cNvSpPr>
          <p:nvPr/>
        </p:nvSpPr>
        <p:spPr bwMode="auto">
          <a:xfrm>
            <a:off x="7346951" y="2473325"/>
            <a:ext cx="255588" cy="254000"/>
          </a:xfrm>
          <a:custGeom>
            <a:avLst/>
            <a:gdLst>
              <a:gd name="T0" fmla="*/ 159 w 161"/>
              <a:gd name="T1" fmla="*/ 56 h 160"/>
              <a:gd name="T2" fmla="*/ 153 w 161"/>
              <a:gd name="T3" fmla="*/ 52 h 160"/>
              <a:gd name="T4" fmla="*/ 102 w 161"/>
              <a:gd name="T5" fmla="*/ 52 h 160"/>
              <a:gd name="T6" fmla="*/ 86 w 161"/>
              <a:gd name="T7" fmla="*/ 5 h 160"/>
              <a:gd name="T8" fmla="*/ 80 w 161"/>
              <a:gd name="T9" fmla="*/ 0 h 160"/>
              <a:gd name="T10" fmla="*/ 73 w 161"/>
              <a:gd name="T11" fmla="*/ 5 h 160"/>
              <a:gd name="T12" fmla="*/ 59 w 161"/>
              <a:gd name="T13" fmla="*/ 52 h 160"/>
              <a:gd name="T14" fmla="*/ 8 w 161"/>
              <a:gd name="T15" fmla="*/ 52 h 160"/>
              <a:gd name="T16" fmla="*/ 1 w 161"/>
              <a:gd name="T17" fmla="*/ 56 h 160"/>
              <a:gd name="T18" fmla="*/ 3 w 161"/>
              <a:gd name="T19" fmla="*/ 64 h 160"/>
              <a:gd name="T20" fmla="*/ 44 w 161"/>
              <a:gd name="T21" fmla="*/ 98 h 160"/>
              <a:gd name="T22" fmla="*/ 28 w 161"/>
              <a:gd name="T23" fmla="*/ 151 h 160"/>
              <a:gd name="T24" fmla="*/ 32 w 161"/>
              <a:gd name="T25" fmla="*/ 159 h 160"/>
              <a:gd name="T26" fmla="*/ 35 w 161"/>
              <a:gd name="T27" fmla="*/ 160 h 160"/>
              <a:gd name="T28" fmla="*/ 40 w 161"/>
              <a:gd name="T29" fmla="*/ 159 h 160"/>
              <a:gd name="T30" fmla="*/ 80 w 161"/>
              <a:gd name="T31" fmla="*/ 128 h 160"/>
              <a:gd name="T32" fmla="*/ 121 w 161"/>
              <a:gd name="T33" fmla="*/ 159 h 160"/>
              <a:gd name="T34" fmla="*/ 129 w 161"/>
              <a:gd name="T35" fmla="*/ 159 h 160"/>
              <a:gd name="T36" fmla="*/ 131 w 161"/>
              <a:gd name="T37" fmla="*/ 151 h 160"/>
              <a:gd name="T38" fmla="*/ 115 w 161"/>
              <a:gd name="T39" fmla="*/ 96 h 160"/>
              <a:gd name="T40" fmla="*/ 158 w 161"/>
              <a:gd name="T41" fmla="*/ 64 h 160"/>
              <a:gd name="T42" fmla="*/ 159 w 161"/>
              <a:gd name="T43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1" h="160">
                <a:moveTo>
                  <a:pt x="159" y="56"/>
                </a:moveTo>
                <a:cubicBezTo>
                  <a:pt x="158" y="53"/>
                  <a:pt x="156" y="52"/>
                  <a:pt x="153" y="52"/>
                </a:cubicBezTo>
                <a:cubicBezTo>
                  <a:pt x="102" y="52"/>
                  <a:pt x="102" y="52"/>
                  <a:pt x="102" y="52"/>
                </a:cubicBezTo>
                <a:cubicBezTo>
                  <a:pt x="86" y="5"/>
                  <a:pt x="86" y="5"/>
                  <a:pt x="86" y="5"/>
                </a:cubicBezTo>
                <a:cubicBezTo>
                  <a:pt x="86" y="2"/>
                  <a:pt x="83" y="0"/>
                  <a:pt x="80" y="0"/>
                </a:cubicBezTo>
                <a:cubicBezTo>
                  <a:pt x="76" y="0"/>
                  <a:pt x="75" y="2"/>
                  <a:pt x="73" y="5"/>
                </a:cubicBezTo>
                <a:cubicBezTo>
                  <a:pt x="59" y="52"/>
                  <a:pt x="59" y="52"/>
                  <a:pt x="59" y="52"/>
                </a:cubicBezTo>
                <a:cubicBezTo>
                  <a:pt x="8" y="52"/>
                  <a:pt x="8" y="52"/>
                  <a:pt x="8" y="52"/>
                </a:cubicBezTo>
                <a:cubicBezTo>
                  <a:pt x="4" y="52"/>
                  <a:pt x="1" y="53"/>
                  <a:pt x="1" y="56"/>
                </a:cubicBezTo>
                <a:cubicBezTo>
                  <a:pt x="0" y="60"/>
                  <a:pt x="0" y="63"/>
                  <a:pt x="3" y="64"/>
                </a:cubicBezTo>
                <a:cubicBezTo>
                  <a:pt x="44" y="98"/>
                  <a:pt x="44" y="98"/>
                  <a:pt x="44" y="98"/>
                </a:cubicBezTo>
                <a:cubicBezTo>
                  <a:pt x="28" y="151"/>
                  <a:pt x="28" y="151"/>
                  <a:pt x="28" y="151"/>
                </a:cubicBezTo>
                <a:cubicBezTo>
                  <a:pt x="28" y="154"/>
                  <a:pt x="28" y="157"/>
                  <a:pt x="32" y="159"/>
                </a:cubicBezTo>
                <a:cubicBezTo>
                  <a:pt x="33" y="160"/>
                  <a:pt x="35" y="160"/>
                  <a:pt x="35" y="160"/>
                </a:cubicBezTo>
                <a:cubicBezTo>
                  <a:pt x="36" y="160"/>
                  <a:pt x="38" y="160"/>
                  <a:pt x="40" y="159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121" y="159"/>
                  <a:pt x="121" y="159"/>
                  <a:pt x="121" y="159"/>
                </a:cubicBezTo>
                <a:cubicBezTo>
                  <a:pt x="123" y="160"/>
                  <a:pt x="126" y="160"/>
                  <a:pt x="129" y="159"/>
                </a:cubicBezTo>
                <a:cubicBezTo>
                  <a:pt x="131" y="157"/>
                  <a:pt x="132" y="154"/>
                  <a:pt x="131" y="151"/>
                </a:cubicBezTo>
                <a:cubicBezTo>
                  <a:pt x="115" y="96"/>
                  <a:pt x="115" y="96"/>
                  <a:pt x="115" y="96"/>
                </a:cubicBezTo>
                <a:cubicBezTo>
                  <a:pt x="158" y="64"/>
                  <a:pt x="158" y="64"/>
                  <a:pt x="158" y="64"/>
                </a:cubicBezTo>
                <a:cubicBezTo>
                  <a:pt x="159" y="63"/>
                  <a:pt x="161" y="60"/>
                  <a:pt x="159" y="5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3">
            <a:extLst>
              <a:ext uri="{FF2B5EF4-FFF2-40B4-BE49-F238E27FC236}">
                <a16:creationId xmlns:a16="http://schemas.microsoft.com/office/drawing/2014/main" id="{730EE325-4686-6203-A272-7BD2229B6465}"/>
              </a:ext>
            </a:extLst>
          </p:cNvPr>
          <p:cNvSpPr>
            <a:spLocks/>
          </p:cNvSpPr>
          <p:nvPr/>
        </p:nvSpPr>
        <p:spPr bwMode="auto">
          <a:xfrm>
            <a:off x="7346951" y="3033713"/>
            <a:ext cx="254000" cy="233363"/>
          </a:xfrm>
          <a:custGeom>
            <a:avLst/>
            <a:gdLst>
              <a:gd name="T0" fmla="*/ 117 w 160"/>
              <a:gd name="T1" fmla="*/ 0 h 147"/>
              <a:gd name="T2" fmla="*/ 80 w 160"/>
              <a:gd name="T3" fmla="*/ 21 h 147"/>
              <a:gd name="T4" fmla="*/ 43 w 160"/>
              <a:gd name="T5" fmla="*/ 0 h 147"/>
              <a:gd name="T6" fmla="*/ 0 w 160"/>
              <a:gd name="T7" fmla="*/ 43 h 147"/>
              <a:gd name="T8" fmla="*/ 8 w 160"/>
              <a:gd name="T9" fmla="*/ 67 h 147"/>
              <a:gd name="T10" fmla="*/ 79 w 160"/>
              <a:gd name="T11" fmla="*/ 145 h 147"/>
              <a:gd name="T12" fmla="*/ 80 w 160"/>
              <a:gd name="T13" fmla="*/ 147 h 147"/>
              <a:gd name="T14" fmla="*/ 83 w 160"/>
              <a:gd name="T15" fmla="*/ 145 h 147"/>
              <a:gd name="T16" fmla="*/ 154 w 160"/>
              <a:gd name="T17" fmla="*/ 67 h 147"/>
              <a:gd name="T18" fmla="*/ 160 w 160"/>
              <a:gd name="T19" fmla="*/ 43 h 147"/>
              <a:gd name="T20" fmla="*/ 117 w 160"/>
              <a:gd name="T21" fmla="*/ 0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60" h="147">
                <a:moveTo>
                  <a:pt x="117" y="0"/>
                </a:moveTo>
                <a:cubicBezTo>
                  <a:pt x="103" y="0"/>
                  <a:pt x="88" y="8"/>
                  <a:pt x="80" y="21"/>
                </a:cubicBezTo>
                <a:cubicBezTo>
                  <a:pt x="72" y="8"/>
                  <a:pt x="59" y="0"/>
                  <a:pt x="43" y="0"/>
                </a:cubicBezTo>
                <a:cubicBezTo>
                  <a:pt x="19" y="0"/>
                  <a:pt x="0" y="19"/>
                  <a:pt x="0" y="43"/>
                </a:cubicBezTo>
                <a:cubicBezTo>
                  <a:pt x="0" y="51"/>
                  <a:pt x="3" y="59"/>
                  <a:pt x="8" y="67"/>
                </a:cubicBezTo>
                <a:cubicBezTo>
                  <a:pt x="18" y="82"/>
                  <a:pt x="75" y="144"/>
                  <a:pt x="79" y="145"/>
                </a:cubicBezTo>
                <a:cubicBezTo>
                  <a:pt x="79" y="147"/>
                  <a:pt x="80" y="147"/>
                  <a:pt x="80" y="147"/>
                </a:cubicBezTo>
                <a:cubicBezTo>
                  <a:pt x="82" y="147"/>
                  <a:pt x="82" y="147"/>
                  <a:pt x="83" y="145"/>
                </a:cubicBezTo>
                <a:cubicBezTo>
                  <a:pt x="85" y="144"/>
                  <a:pt x="144" y="82"/>
                  <a:pt x="154" y="67"/>
                </a:cubicBezTo>
                <a:cubicBezTo>
                  <a:pt x="159" y="59"/>
                  <a:pt x="160" y="51"/>
                  <a:pt x="160" y="43"/>
                </a:cubicBezTo>
                <a:cubicBezTo>
                  <a:pt x="160" y="19"/>
                  <a:pt x="141" y="0"/>
                  <a:pt x="117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4">
            <a:extLst>
              <a:ext uri="{FF2B5EF4-FFF2-40B4-BE49-F238E27FC236}">
                <a16:creationId xmlns:a16="http://schemas.microsoft.com/office/drawing/2014/main" id="{5EF8845E-9B60-CF79-BDE7-8FF012439B45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1373188"/>
            <a:ext cx="255588" cy="254000"/>
          </a:xfrm>
          <a:custGeom>
            <a:avLst/>
            <a:gdLst>
              <a:gd name="T0" fmla="*/ 159 w 161"/>
              <a:gd name="T1" fmla="*/ 64 h 160"/>
              <a:gd name="T2" fmla="*/ 134 w 161"/>
              <a:gd name="T3" fmla="*/ 43 h 160"/>
              <a:gd name="T4" fmla="*/ 134 w 161"/>
              <a:gd name="T5" fmla="*/ 9 h 160"/>
              <a:gd name="T6" fmla="*/ 131 w 161"/>
              <a:gd name="T7" fmla="*/ 6 h 160"/>
              <a:gd name="T8" fmla="*/ 112 w 161"/>
              <a:gd name="T9" fmla="*/ 6 h 160"/>
              <a:gd name="T10" fmla="*/ 108 w 161"/>
              <a:gd name="T11" fmla="*/ 9 h 160"/>
              <a:gd name="T12" fmla="*/ 108 w 161"/>
              <a:gd name="T13" fmla="*/ 22 h 160"/>
              <a:gd name="T14" fmla="*/ 83 w 161"/>
              <a:gd name="T15" fmla="*/ 0 h 160"/>
              <a:gd name="T16" fmla="*/ 78 w 161"/>
              <a:gd name="T17" fmla="*/ 0 h 160"/>
              <a:gd name="T18" fmla="*/ 1 w 161"/>
              <a:gd name="T19" fmla="*/ 64 h 160"/>
              <a:gd name="T20" fmla="*/ 1 w 161"/>
              <a:gd name="T21" fmla="*/ 67 h 160"/>
              <a:gd name="T22" fmla="*/ 11 w 161"/>
              <a:gd name="T23" fmla="*/ 80 h 160"/>
              <a:gd name="T24" fmla="*/ 13 w 161"/>
              <a:gd name="T25" fmla="*/ 81 h 160"/>
              <a:gd name="T26" fmla="*/ 14 w 161"/>
              <a:gd name="T27" fmla="*/ 80 h 160"/>
              <a:gd name="T28" fmla="*/ 80 w 161"/>
              <a:gd name="T29" fmla="*/ 27 h 160"/>
              <a:gd name="T30" fmla="*/ 145 w 161"/>
              <a:gd name="T31" fmla="*/ 80 h 160"/>
              <a:gd name="T32" fmla="*/ 147 w 161"/>
              <a:gd name="T33" fmla="*/ 81 h 160"/>
              <a:gd name="T34" fmla="*/ 148 w 161"/>
              <a:gd name="T35" fmla="*/ 81 h 160"/>
              <a:gd name="T36" fmla="*/ 150 w 161"/>
              <a:gd name="T37" fmla="*/ 80 h 160"/>
              <a:gd name="T38" fmla="*/ 159 w 161"/>
              <a:gd name="T39" fmla="*/ 67 h 160"/>
              <a:gd name="T40" fmla="*/ 159 w 161"/>
              <a:gd name="T41" fmla="*/ 64 h 160"/>
              <a:gd name="T42" fmla="*/ 80 w 161"/>
              <a:gd name="T43" fmla="*/ 35 h 160"/>
              <a:gd name="T44" fmla="*/ 19 w 161"/>
              <a:gd name="T45" fmla="*/ 85 h 160"/>
              <a:gd name="T46" fmla="*/ 19 w 161"/>
              <a:gd name="T47" fmla="*/ 152 h 160"/>
              <a:gd name="T48" fmla="*/ 27 w 161"/>
              <a:gd name="T49" fmla="*/ 160 h 160"/>
              <a:gd name="T50" fmla="*/ 132 w 161"/>
              <a:gd name="T51" fmla="*/ 160 h 160"/>
              <a:gd name="T52" fmla="*/ 140 w 161"/>
              <a:gd name="T53" fmla="*/ 152 h 160"/>
              <a:gd name="T54" fmla="*/ 140 w 161"/>
              <a:gd name="T55" fmla="*/ 85 h 160"/>
              <a:gd name="T56" fmla="*/ 80 w 161"/>
              <a:gd name="T57" fmla="*/ 35 h 160"/>
              <a:gd name="T58" fmla="*/ 80 w 161"/>
              <a:gd name="T59" fmla="*/ 35 h 160"/>
              <a:gd name="T60" fmla="*/ 76 w 161"/>
              <a:gd name="T61" fmla="*/ 153 h 160"/>
              <a:gd name="T62" fmla="*/ 44 w 161"/>
              <a:gd name="T63" fmla="*/ 153 h 160"/>
              <a:gd name="T64" fmla="*/ 44 w 161"/>
              <a:gd name="T65" fmla="*/ 105 h 160"/>
              <a:gd name="T66" fmla="*/ 48 w 161"/>
              <a:gd name="T67" fmla="*/ 102 h 160"/>
              <a:gd name="T68" fmla="*/ 73 w 161"/>
              <a:gd name="T69" fmla="*/ 102 h 160"/>
              <a:gd name="T70" fmla="*/ 76 w 161"/>
              <a:gd name="T71" fmla="*/ 105 h 160"/>
              <a:gd name="T72" fmla="*/ 76 w 161"/>
              <a:gd name="T73" fmla="*/ 153 h 160"/>
              <a:gd name="T74" fmla="*/ 76 w 161"/>
              <a:gd name="T75" fmla="*/ 153 h 160"/>
              <a:gd name="T76" fmla="*/ 121 w 161"/>
              <a:gd name="T77" fmla="*/ 124 h 160"/>
              <a:gd name="T78" fmla="*/ 118 w 161"/>
              <a:gd name="T79" fmla="*/ 128 h 160"/>
              <a:gd name="T80" fmla="*/ 99 w 161"/>
              <a:gd name="T81" fmla="*/ 128 h 160"/>
              <a:gd name="T82" fmla="*/ 96 w 161"/>
              <a:gd name="T83" fmla="*/ 124 h 160"/>
              <a:gd name="T84" fmla="*/ 96 w 161"/>
              <a:gd name="T85" fmla="*/ 93 h 160"/>
              <a:gd name="T86" fmla="*/ 99 w 161"/>
              <a:gd name="T87" fmla="*/ 89 h 160"/>
              <a:gd name="T88" fmla="*/ 118 w 161"/>
              <a:gd name="T89" fmla="*/ 89 h 160"/>
              <a:gd name="T90" fmla="*/ 121 w 161"/>
              <a:gd name="T91" fmla="*/ 93 h 160"/>
              <a:gd name="T92" fmla="*/ 121 w 161"/>
              <a:gd name="T93" fmla="*/ 124 h 160"/>
              <a:gd name="T94" fmla="*/ 121 w 161"/>
              <a:gd name="T95" fmla="*/ 1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1" h="160">
                <a:moveTo>
                  <a:pt x="159" y="64"/>
                </a:moveTo>
                <a:cubicBezTo>
                  <a:pt x="134" y="43"/>
                  <a:pt x="134" y="43"/>
                  <a:pt x="134" y="43"/>
                </a:cubicBezTo>
                <a:cubicBezTo>
                  <a:pt x="134" y="9"/>
                  <a:pt x="134" y="9"/>
                  <a:pt x="134" y="9"/>
                </a:cubicBezTo>
                <a:cubicBezTo>
                  <a:pt x="134" y="8"/>
                  <a:pt x="132" y="6"/>
                  <a:pt x="131" y="6"/>
                </a:cubicBezTo>
                <a:cubicBezTo>
                  <a:pt x="112" y="6"/>
                  <a:pt x="112" y="6"/>
                  <a:pt x="112" y="6"/>
                </a:cubicBezTo>
                <a:cubicBezTo>
                  <a:pt x="110" y="6"/>
                  <a:pt x="108" y="8"/>
                  <a:pt x="108" y="9"/>
                </a:cubicBezTo>
                <a:cubicBezTo>
                  <a:pt x="108" y="22"/>
                  <a:pt x="108" y="22"/>
                  <a:pt x="108" y="22"/>
                </a:cubicBezTo>
                <a:cubicBezTo>
                  <a:pt x="83" y="0"/>
                  <a:pt x="83" y="0"/>
                  <a:pt x="83" y="0"/>
                </a:cubicBezTo>
                <a:cubicBezTo>
                  <a:pt x="81" y="0"/>
                  <a:pt x="80" y="0"/>
                  <a:pt x="78" y="0"/>
                </a:cubicBezTo>
                <a:cubicBezTo>
                  <a:pt x="1" y="64"/>
                  <a:pt x="1" y="64"/>
                  <a:pt x="1" y="64"/>
                </a:cubicBezTo>
                <a:cubicBezTo>
                  <a:pt x="0" y="64"/>
                  <a:pt x="0" y="67"/>
                  <a:pt x="1" y="67"/>
                </a:cubicBezTo>
                <a:cubicBezTo>
                  <a:pt x="11" y="80"/>
                  <a:pt x="11" y="80"/>
                  <a:pt x="11" y="80"/>
                </a:cubicBezTo>
                <a:cubicBezTo>
                  <a:pt x="11" y="80"/>
                  <a:pt x="11" y="81"/>
                  <a:pt x="13" y="81"/>
                </a:cubicBezTo>
                <a:cubicBezTo>
                  <a:pt x="14" y="81"/>
                  <a:pt x="14" y="81"/>
                  <a:pt x="14" y="80"/>
                </a:cubicBezTo>
                <a:cubicBezTo>
                  <a:pt x="80" y="27"/>
                  <a:pt x="80" y="27"/>
                  <a:pt x="80" y="27"/>
                </a:cubicBezTo>
                <a:cubicBezTo>
                  <a:pt x="145" y="80"/>
                  <a:pt x="145" y="80"/>
                  <a:pt x="145" y="80"/>
                </a:cubicBezTo>
                <a:cubicBezTo>
                  <a:pt x="147" y="81"/>
                  <a:pt x="147" y="81"/>
                  <a:pt x="147" y="81"/>
                </a:cubicBezTo>
                <a:cubicBezTo>
                  <a:pt x="148" y="81"/>
                  <a:pt x="148" y="81"/>
                  <a:pt x="148" y="81"/>
                </a:cubicBezTo>
                <a:cubicBezTo>
                  <a:pt x="150" y="80"/>
                  <a:pt x="150" y="80"/>
                  <a:pt x="150" y="80"/>
                </a:cubicBezTo>
                <a:cubicBezTo>
                  <a:pt x="159" y="67"/>
                  <a:pt x="159" y="67"/>
                  <a:pt x="159" y="67"/>
                </a:cubicBezTo>
                <a:cubicBezTo>
                  <a:pt x="161" y="67"/>
                  <a:pt x="159" y="64"/>
                  <a:pt x="159" y="64"/>
                </a:cubicBezTo>
                <a:moveTo>
                  <a:pt x="80" y="35"/>
                </a:moveTo>
                <a:cubicBezTo>
                  <a:pt x="19" y="85"/>
                  <a:pt x="19" y="85"/>
                  <a:pt x="19" y="85"/>
                </a:cubicBezTo>
                <a:cubicBezTo>
                  <a:pt x="19" y="152"/>
                  <a:pt x="19" y="152"/>
                  <a:pt x="19" y="152"/>
                </a:cubicBezTo>
                <a:cubicBezTo>
                  <a:pt x="19" y="155"/>
                  <a:pt x="24" y="160"/>
                  <a:pt x="27" y="160"/>
                </a:cubicBezTo>
                <a:cubicBezTo>
                  <a:pt x="132" y="160"/>
                  <a:pt x="132" y="160"/>
                  <a:pt x="132" y="160"/>
                </a:cubicBezTo>
                <a:cubicBezTo>
                  <a:pt x="137" y="160"/>
                  <a:pt x="140" y="155"/>
                  <a:pt x="140" y="152"/>
                </a:cubicBezTo>
                <a:cubicBezTo>
                  <a:pt x="140" y="85"/>
                  <a:pt x="140" y="85"/>
                  <a:pt x="140" y="85"/>
                </a:cubicBezTo>
                <a:cubicBezTo>
                  <a:pt x="80" y="35"/>
                  <a:pt x="80" y="35"/>
                  <a:pt x="80" y="35"/>
                </a:cubicBezTo>
                <a:cubicBezTo>
                  <a:pt x="80" y="35"/>
                  <a:pt x="80" y="35"/>
                  <a:pt x="80" y="35"/>
                </a:cubicBezTo>
                <a:close/>
                <a:moveTo>
                  <a:pt x="76" y="153"/>
                </a:moveTo>
                <a:cubicBezTo>
                  <a:pt x="44" y="153"/>
                  <a:pt x="44" y="153"/>
                  <a:pt x="44" y="153"/>
                </a:cubicBezTo>
                <a:cubicBezTo>
                  <a:pt x="44" y="105"/>
                  <a:pt x="44" y="105"/>
                  <a:pt x="44" y="105"/>
                </a:cubicBezTo>
                <a:cubicBezTo>
                  <a:pt x="44" y="104"/>
                  <a:pt x="46" y="102"/>
                  <a:pt x="48" y="102"/>
                </a:cubicBezTo>
                <a:cubicBezTo>
                  <a:pt x="73" y="102"/>
                  <a:pt x="73" y="102"/>
                  <a:pt x="73" y="102"/>
                </a:cubicBezTo>
                <a:cubicBezTo>
                  <a:pt x="75" y="102"/>
                  <a:pt x="76" y="104"/>
                  <a:pt x="76" y="105"/>
                </a:cubicBezTo>
                <a:cubicBezTo>
                  <a:pt x="76" y="153"/>
                  <a:pt x="76" y="153"/>
                  <a:pt x="76" y="153"/>
                </a:cubicBezTo>
                <a:cubicBezTo>
                  <a:pt x="76" y="153"/>
                  <a:pt x="76" y="153"/>
                  <a:pt x="76" y="153"/>
                </a:cubicBezTo>
                <a:close/>
                <a:moveTo>
                  <a:pt x="121" y="124"/>
                </a:moveTo>
                <a:cubicBezTo>
                  <a:pt x="121" y="126"/>
                  <a:pt x="120" y="128"/>
                  <a:pt x="118" y="128"/>
                </a:cubicBezTo>
                <a:cubicBezTo>
                  <a:pt x="99" y="128"/>
                  <a:pt x="99" y="128"/>
                  <a:pt x="99" y="128"/>
                </a:cubicBezTo>
                <a:cubicBezTo>
                  <a:pt x="97" y="128"/>
                  <a:pt x="96" y="126"/>
                  <a:pt x="96" y="124"/>
                </a:cubicBezTo>
                <a:cubicBezTo>
                  <a:pt x="96" y="93"/>
                  <a:pt x="96" y="93"/>
                  <a:pt x="96" y="93"/>
                </a:cubicBezTo>
                <a:cubicBezTo>
                  <a:pt x="96" y="91"/>
                  <a:pt x="97" y="89"/>
                  <a:pt x="99" y="89"/>
                </a:cubicBezTo>
                <a:cubicBezTo>
                  <a:pt x="118" y="89"/>
                  <a:pt x="118" y="89"/>
                  <a:pt x="118" y="89"/>
                </a:cubicBezTo>
                <a:cubicBezTo>
                  <a:pt x="120" y="89"/>
                  <a:pt x="121" y="91"/>
                  <a:pt x="121" y="93"/>
                </a:cubicBezTo>
                <a:cubicBezTo>
                  <a:pt x="121" y="124"/>
                  <a:pt x="121" y="124"/>
                  <a:pt x="121" y="124"/>
                </a:cubicBezTo>
                <a:cubicBezTo>
                  <a:pt x="121" y="124"/>
                  <a:pt x="121" y="124"/>
                  <a:pt x="121" y="1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05">
            <a:extLst>
              <a:ext uri="{FF2B5EF4-FFF2-40B4-BE49-F238E27FC236}">
                <a16:creationId xmlns:a16="http://schemas.microsoft.com/office/drawing/2014/main" id="{990E2F37-535B-9B6C-56F1-A5CE0956C837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1917700"/>
            <a:ext cx="254000" cy="254000"/>
          </a:xfrm>
          <a:custGeom>
            <a:avLst/>
            <a:gdLst>
              <a:gd name="T0" fmla="*/ 42 w 160"/>
              <a:gd name="T1" fmla="*/ 151 h 160"/>
              <a:gd name="T2" fmla="*/ 33 w 160"/>
              <a:gd name="T3" fmla="*/ 160 h 160"/>
              <a:gd name="T4" fmla="*/ 9 w 160"/>
              <a:gd name="T5" fmla="*/ 160 h 160"/>
              <a:gd name="T6" fmla="*/ 0 w 160"/>
              <a:gd name="T7" fmla="*/ 151 h 160"/>
              <a:gd name="T8" fmla="*/ 0 w 160"/>
              <a:gd name="T9" fmla="*/ 71 h 160"/>
              <a:gd name="T10" fmla="*/ 9 w 160"/>
              <a:gd name="T11" fmla="*/ 62 h 160"/>
              <a:gd name="T12" fmla="*/ 33 w 160"/>
              <a:gd name="T13" fmla="*/ 62 h 160"/>
              <a:gd name="T14" fmla="*/ 42 w 160"/>
              <a:gd name="T15" fmla="*/ 69 h 160"/>
              <a:gd name="T16" fmla="*/ 42 w 160"/>
              <a:gd name="T17" fmla="*/ 69 h 160"/>
              <a:gd name="T18" fmla="*/ 42 w 160"/>
              <a:gd name="T19" fmla="*/ 149 h 160"/>
              <a:gd name="T20" fmla="*/ 42 w 160"/>
              <a:gd name="T21" fmla="*/ 151 h 160"/>
              <a:gd name="T22" fmla="*/ 42 w 160"/>
              <a:gd name="T23" fmla="*/ 151 h 160"/>
              <a:gd name="T24" fmla="*/ 160 w 160"/>
              <a:gd name="T25" fmla="*/ 83 h 160"/>
              <a:gd name="T26" fmla="*/ 146 w 160"/>
              <a:gd name="T27" fmla="*/ 69 h 160"/>
              <a:gd name="T28" fmla="*/ 105 w 160"/>
              <a:gd name="T29" fmla="*/ 69 h 160"/>
              <a:gd name="T30" fmla="*/ 103 w 160"/>
              <a:gd name="T31" fmla="*/ 67 h 160"/>
              <a:gd name="T32" fmla="*/ 103 w 160"/>
              <a:gd name="T33" fmla="*/ 66 h 160"/>
              <a:gd name="T34" fmla="*/ 113 w 160"/>
              <a:gd name="T35" fmla="*/ 29 h 160"/>
              <a:gd name="T36" fmla="*/ 115 w 160"/>
              <a:gd name="T37" fmla="*/ 26 h 160"/>
              <a:gd name="T38" fmla="*/ 111 w 160"/>
              <a:gd name="T39" fmla="*/ 8 h 160"/>
              <a:gd name="T40" fmla="*/ 98 w 160"/>
              <a:gd name="T41" fmla="*/ 0 h 160"/>
              <a:gd name="T42" fmla="*/ 87 w 160"/>
              <a:gd name="T43" fmla="*/ 0 h 160"/>
              <a:gd name="T44" fmla="*/ 84 w 160"/>
              <a:gd name="T45" fmla="*/ 3 h 160"/>
              <a:gd name="T46" fmla="*/ 68 w 160"/>
              <a:gd name="T47" fmla="*/ 45 h 160"/>
              <a:gd name="T48" fmla="*/ 49 w 160"/>
              <a:gd name="T49" fmla="*/ 64 h 160"/>
              <a:gd name="T50" fmla="*/ 49 w 160"/>
              <a:gd name="T51" fmla="*/ 153 h 160"/>
              <a:gd name="T52" fmla="*/ 77 w 160"/>
              <a:gd name="T53" fmla="*/ 160 h 160"/>
              <a:gd name="T54" fmla="*/ 125 w 160"/>
              <a:gd name="T55" fmla="*/ 160 h 160"/>
              <a:gd name="T56" fmla="*/ 139 w 160"/>
              <a:gd name="T57" fmla="*/ 146 h 160"/>
              <a:gd name="T58" fmla="*/ 138 w 160"/>
              <a:gd name="T59" fmla="*/ 137 h 160"/>
              <a:gd name="T60" fmla="*/ 146 w 160"/>
              <a:gd name="T61" fmla="*/ 125 h 160"/>
              <a:gd name="T62" fmla="*/ 145 w 160"/>
              <a:gd name="T63" fmla="*/ 116 h 160"/>
              <a:gd name="T64" fmla="*/ 153 w 160"/>
              <a:gd name="T65" fmla="*/ 104 h 160"/>
              <a:gd name="T66" fmla="*/ 151 w 160"/>
              <a:gd name="T67" fmla="*/ 95 h 160"/>
              <a:gd name="T68" fmla="*/ 160 w 160"/>
              <a:gd name="T69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42" y="151"/>
                </a:moveTo>
                <a:cubicBezTo>
                  <a:pt x="42" y="156"/>
                  <a:pt x="38" y="160"/>
                  <a:pt x="33" y="160"/>
                </a:cubicBezTo>
                <a:cubicBezTo>
                  <a:pt x="9" y="160"/>
                  <a:pt x="9" y="160"/>
                  <a:pt x="9" y="160"/>
                </a:cubicBezTo>
                <a:cubicBezTo>
                  <a:pt x="5" y="160"/>
                  <a:pt x="0" y="156"/>
                  <a:pt x="0" y="151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66"/>
                  <a:pt x="5" y="62"/>
                  <a:pt x="9" y="62"/>
                </a:cubicBezTo>
                <a:cubicBezTo>
                  <a:pt x="33" y="62"/>
                  <a:pt x="33" y="62"/>
                  <a:pt x="33" y="62"/>
                </a:cubicBezTo>
                <a:cubicBezTo>
                  <a:pt x="38" y="62"/>
                  <a:pt x="42" y="66"/>
                  <a:pt x="42" y="69"/>
                </a:cubicBezTo>
                <a:cubicBezTo>
                  <a:pt x="42" y="69"/>
                  <a:pt x="42" y="69"/>
                  <a:pt x="42" y="69"/>
                </a:cubicBezTo>
                <a:cubicBezTo>
                  <a:pt x="42" y="149"/>
                  <a:pt x="42" y="149"/>
                  <a:pt x="42" y="149"/>
                </a:cubicBezTo>
                <a:cubicBezTo>
                  <a:pt x="42" y="151"/>
                  <a:pt x="42" y="151"/>
                  <a:pt x="42" y="151"/>
                </a:cubicBezTo>
                <a:cubicBezTo>
                  <a:pt x="42" y="151"/>
                  <a:pt x="42" y="151"/>
                  <a:pt x="42" y="151"/>
                </a:cubicBezTo>
                <a:close/>
                <a:moveTo>
                  <a:pt x="160" y="83"/>
                </a:moveTo>
                <a:cubicBezTo>
                  <a:pt x="160" y="74"/>
                  <a:pt x="155" y="69"/>
                  <a:pt x="146" y="69"/>
                </a:cubicBezTo>
                <a:cubicBezTo>
                  <a:pt x="105" y="69"/>
                  <a:pt x="105" y="69"/>
                  <a:pt x="105" y="69"/>
                </a:cubicBezTo>
                <a:cubicBezTo>
                  <a:pt x="103" y="69"/>
                  <a:pt x="103" y="69"/>
                  <a:pt x="103" y="67"/>
                </a:cubicBezTo>
                <a:cubicBezTo>
                  <a:pt x="103" y="67"/>
                  <a:pt x="101" y="67"/>
                  <a:pt x="103" y="66"/>
                </a:cubicBezTo>
                <a:cubicBezTo>
                  <a:pt x="108" y="57"/>
                  <a:pt x="111" y="40"/>
                  <a:pt x="113" y="29"/>
                </a:cubicBezTo>
                <a:cubicBezTo>
                  <a:pt x="115" y="26"/>
                  <a:pt x="115" y="26"/>
                  <a:pt x="115" y="26"/>
                </a:cubicBezTo>
                <a:cubicBezTo>
                  <a:pt x="117" y="20"/>
                  <a:pt x="115" y="13"/>
                  <a:pt x="111" y="8"/>
                </a:cubicBezTo>
                <a:cubicBezTo>
                  <a:pt x="108" y="3"/>
                  <a:pt x="103" y="1"/>
                  <a:pt x="98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85" y="0"/>
                  <a:pt x="84" y="0"/>
                  <a:pt x="84" y="3"/>
                </a:cubicBezTo>
                <a:cubicBezTo>
                  <a:pt x="84" y="3"/>
                  <a:pt x="80" y="29"/>
                  <a:pt x="68" y="45"/>
                </a:cubicBezTo>
                <a:cubicBezTo>
                  <a:pt x="63" y="52"/>
                  <a:pt x="56" y="59"/>
                  <a:pt x="49" y="64"/>
                </a:cubicBezTo>
                <a:cubicBezTo>
                  <a:pt x="49" y="153"/>
                  <a:pt x="49" y="153"/>
                  <a:pt x="49" y="153"/>
                </a:cubicBezTo>
                <a:cubicBezTo>
                  <a:pt x="56" y="156"/>
                  <a:pt x="65" y="160"/>
                  <a:pt x="77" y="160"/>
                </a:cubicBezTo>
                <a:cubicBezTo>
                  <a:pt x="125" y="160"/>
                  <a:pt x="125" y="160"/>
                  <a:pt x="125" y="160"/>
                </a:cubicBezTo>
                <a:cubicBezTo>
                  <a:pt x="134" y="160"/>
                  <a:pt x="139" y="153"/>
                  <a:pt x="139" y="146"/>
                </a:cubicBezTo>
                <a:cubicBezTo>
                  <a:pt x="139" y="142"/>
                  <a:pt x="139" y="140"/>
                  <a:pt x="138" y="137"/>
                </a:cubicBezTo>
                <a:cubicBezTo>
                  <a:pt x="143" y="135"/>
                  <a:pt x="146" y="130"/>
                  <a:pt x="146" y="125"/>
                </a:cubicBezTo>
                <a:cubicBezTo>
                  <a:pt x="146" y="121"/>
                  <a:pt x="146" y="120"/>
                  <a:pt x="145" y="116"/>
                </a:cubicBezTo>
                <a:cubicBezTo>
                  <a:pt x="150" y="114"/>
                  <a:pt x="153" y="109"/>
                  <a:pt x="153" y="104"/>
                </a:cubicBezTo>
                <a:cubicBezTo>
                  <a:pt x="153" y="100"/>
                  <a:pt x="153" y="99"/>
                  <a:pt x="151" y="95"/>
                </a:cubicBezTo>
                <a:cubicBezTo>
                  <a:pt x="157" y="93"/>
                  <a:pt x="160" y="88"/>
                  <a:pt x="160" y="8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06">
            <a:extLst>
              <a:ext uri="{FF2B5EF4-FFF2-40B4-BE49-F238E27FC236}">
                <a16:creationId xmlns:a16="http://schemas.microsoft.com/office/drawing/2014/main" id="{E8B79BDD-20AD-F6A6-0EF6-F8B28A7180DD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3592513"/>
            <a:ext cx="254000" cy="217488"/>
          </a:xfrm>
          <a:custGeom>
            <a:avLst/>
            <a:gdLst>
              <a:gd name="T0" fmla="*/ 45 w 160"/>
              <a:gd name="T1" fmla="*/ 135 h 137"/>
              <a:gd name="T2" fmla="*/ 3 w 160"/>
              <a:gd name="T3" fmla="*/ 116 h 137"/>
              <a:gd name="T4" fmla="*/ 0 w 160"/>
              <a:gd name="T5" fmla="*/ 113 h 137"/>
              <a:gd name="T6" fmla="*/ 0 w 160"/>
              <a:gd name="T7" fmla="*/ 5 h 137"/>
              <a:gd name="T8" fmla="*/ 2 w 160"/>
              <a:gd name="T9" fmla="*/ 2 h 137"/>
              <a:gd name="T10" fmla="*/ 5 w 160"/>
              <a:gd name="T11" fmla="*/ 2 h 137"/>
              <a:gd name="T12" fmla="*/ 45 w 160"/>
              <a:gd name="T13" fmla="*/ 20 h 137"/>
              <a:gd name="T14" fmla="*/ 45 w 160"/>
              <a:gd name="T15" fmla="*/ 135 h 137"/>
              <a:gd name="T16" fmla="*/ 45 w 160"/>
              <a:gd name="T17" fmla="*/ 135 h 137"/>
              <a:gd name="T18" fmla="*/ 103 w 160"/>
              <a:gd name="T19" fmla="*/ 2 h 137"/>
              <a:gd name="T20" fmla="*/ 51 w 160"/>
              <a:gd name="T21" fmla="*/ 20 h 137"/>
              <a:gd name="T22" fmla="*/ 51 w 160"/>
              <a:gd name="T23" fmla="*/ 135 h 137"/>
              <a:gd name="T24" fmla="*/ 103 w 160"/>
              <a:gd name="T25" fmla="*/ 118 h 137"/>
              <a:gd name="T26" fmla="*/ 103 w 160"/>
              <a:gd name="T27" fmla="*/ 2 h 137"/>
              <a:gd name="T28" fmla="*/ 103 w 160"/>
              <a:gd name="T29" fmla="*/ 2 h 137"/>
              <a:gd name="T30" fmla="*/ 160 w 160"/>
              <a:gd name="T31" fmla="*/ 25 h 137"/>
              <a:gd name="T32" fmla="*/ 160 w 160"/>
              <a:gd name="T33" fmla="*/ 25 h 137"/>
              <a:gd name="T34" fmla="*/ 159 w 160"/>
              <a:gd name="T35" fmla="*/ 21 h 137"/>
              <a:gd name="T36" fmla="*/ 109 w 160"/>
              <a:gd name="T37" fmla="*/ 2 h 137"/>
              <a:gd name="T38" fmla="*/ 109 w 160"/>
              <a:gd name="T39" fmla="*/ 118 h 137"/>
              <a:gd name="T40" fmla="*/ 157 w 160"/>
              <a:gd name="T41" fmla="*/ 137 h 137"/>
              <a:gd name="T42" fmla="*/ 157 w 160"/>
              <a:gd name="T43" fmla="*/ 137 h 137"/>
              <a:gd name="T44" fmla="*/ 159 w 160"/>
              <a:gd name="T45" fmla="*/ 135 h 137"/>
              <a:gd name="T46" fmla="*/ 160 w 160"/>
              <a:gd name="T47" fmla="*/ 134 h 137"/>
              <a:gd name="T48" fmla="*/ 160 w 160"/>
              <a:gd name="T49" fmla="*/ 25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0" h="137">
                <a:moveTo>
                  <a:pt x="45" y="135"/>
                </a:moveTo>
                <a:cubicBezTo>
                  <a:pt x="3" y="116"/>
                  <a:pt x="3" y="116"/>
                  <a:pt x="3" y="116"/>
                </a:cubicBezTo>
                <a:cubicBezTo>
                  <a:pt x="2" y="116"/>
                  <a:pt x="0" y="115"/>
                  <a:pt x="0" y="113"/>
                </a:cubicBezTo>
                <a:cubicBezTo>
                  <a:pt x="0" y="5"/>
                  <a:pt x="0" y="5"/>
                  <a:pt x="0" y="5"/>
                </a:cubicBezTo>
                <a:cubicBezTo>
                  <a:pt x="0" y="4"/>
                  <a:pt x="2" y="2"/>
                  <a:pt x="2" y="2"/>
                </a:cubicBezTo>
                <a:cubicBezTo>
                  <a:pt x="3" y="2"/>
                  <a:pt x="5" y="0"/>
                  <a:pt x="5" y="2"/>
                </a:cubicBezTo>
                <a:cubicBezTo>
                  <a:pt x="45" y="20"/>
                  <a:pt x="45" y="20"/>
                  <a:pt x="45" y="20"/>
                </a:cubicBezTo>
                <a:cubicBezTo>
                  <a:pt x="45" y="135"/>
                  <a:pt x="45" y="135"/>
                  <a:pt x="45" y="135"/>
                </a:cubicBezTo>
                <a:cubicBezTo>
                  <a:pt x="45" y="135"/>
                  <a:pt x="45" y="135"/>
                  <a:pt x="45" y="135"/>
                </a:cubicBezTo>
                <a:close/>
                <a:moveTo>
                  <a:pt x="103" y="2"/>
                </a:moveTo>
                <a:cubicBezTo>
                  <a:pt x="51" y="20"/>
                  <a:pt x="51" y="20"/>
                  <a:pt x="51" y="20"/>
                </a:cubicBezTo>
                <a:cubicBezTo>
                  <a:pt x="51" y="135"/>
                  <a:pt x="51" y="135"/>
                  <a:pt x="51" y="135"/>
                </a:cubicBezTo>
                <a:cubicBezTo>
                  <a:pt x="103" y="118"/>
                  <a:pt x="103" y="118"/>
                  <a:pt x="103" y="118"/>
                </a:cubicBezTo>
                <a:cubicBezTo>
                  <a:pt x="103" y="2"/>
                  <a:pt x="103" y="2"/>
                  <a:pt x="103" y="2"/>
                </a:cubicBezTo>
                <a:cubicBezTo>
                  <a:pt x="103" y="2"/>
                  <a:pt x="103" y="2"/>
                  <a:pt x="103" y="2"/>
                </a:cubicBezTo>
                <a:close/>
                <a:moveTo>
                  <a:pt x="160" y="25"/>
                </a:moveTo>
                <a:cubicBezTo>
                  <a:pt x="160" y="25"/>
                  <a:pt x="160" y="25"/>
                  <a:pt x="160" y="25"/>
                </a:cubicBezTo>
                <a:cubicBezTo>
                  <a:pt x="160" y="23"/>
                  <a:pt x="160" y="21"/>
                  <a:pt x="159" y="21"/>
                </a:cubicBezTo>
                <a:cubicBezTo>
                  <a:pt x="109" y="2"/>
                  <a:pt x="109" y="2"/>
                  <a:pt x="109" y="2"/>
                </a:cubicBezTo>
                <a:cubicBezTo>
                  <a:pt x="109" y="118"/>
                  <a:pt x="109" y="118"/>
                  <a:pt x="109" y="118"/>
                </a:cubicBezTo>
                <a:cubicBezTo>
                  <a:pt x="157" y="137"/>
                  <a:pt x="157" y="137"/>
                  <a:pt x="157" y="137"/>
                </a:cubicBezTo>
                <a:cubicBezTo>
                  <a:pt x="157" y="137"/>
                  <a:pt x="157" y="137"/>
                  <a:pt x="157" y="137"/>
                </a:cubicBezTo>
                <a:cubicBezTo>
                  <a:pt x="159" y="137"/>
                  <a:pt x="159" y="137"/>
                  <a:pt x="159" y="135"/>
                </a:cubicBezTo>
                <a:cubicBezTo>
                  <a:pt x="160" y="135"/>
                  <a:pt x="160" y="134"/>
                  <a:pt x="160" y="134"/>
                </a:cubicBezTo>
                <a:cubicBezTo>
                  <a:pt x="160" y="105"/>
                  <a:pt x="160" y="28"/>
                  <a:pt x="160" y="2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07">
            <a:extLst>
              <a:ext uri="{FF2B5EF4-FFF2-40B4-BE49-F238E27FC236}">
                <a16:creationId xmlns:a16="http://schemas.microsoft.com/office/drawing/2014/main" id="{27C686B9-ECD4-0E0A-552A-00F8A35E3C26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5226050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125 w 160"/>
              <a:gd name="T11" fmla="*/ 40 h 160"/>
              <a:gd name="T12" fmla="*/ 104 w 160"/>
              <a:gd name="T13" fmla="*/ 103 h 160"/>
              <a:gd name="T14" fmla="*/ 102 w 160"/>
              <a:gd name="T15" fmla="*/ 104 h 160"/>
              <a:gd name="T16" fmla="*/ 40 w 160"/>
              <a:gd name="T17" fmla="*/ 125 h 160"/>
              <a:gd name="T18" fmla="*/ 38 w 160"/>
              <a:gd name="T19" fmla="*/ 125 h 160"/>
              <a:gd name="T20" fmla="*/ 37 w 160"/>
              <a:gd name="T21" fmla="*/ 123 h 160"/>
              <a:gd name="T22" fmla="*/ 35 w 160"/>
              <a:gd name="T23" fmla="*/ 120 h 160"/>
              <a:gd name="T24" fmla="*/ 56 w 160"/>
              <a:gd name="T25" fmla="*/ 58 h 160"/>
              <a:gd name="T26" fmla="*/ 59 w 160"/>
              <a:gd name="T27" fmla="*/ 56 h 160"/>
              <a:gd name="T28" fmla="*/ 122 w 160"/>
              <a:gd name="T29" fmla="*/ 35 h 160"/>
              <a:gd name="T30" fmla="*/ 125 w 160"/>
              <a:gd name="T31" fmla="*/ 37 h 160"/>
              <a:gd name="T32" fmla="*/ 125 w 160"/>
              <a:gd name="T33" fmla="*/ 40 h 160"/>
              <a:gd name="T34" fmla="*/ 80 w 160"/>
              <a:gd name="T35" fmla="*/ 64 h 160"/>
              <a:gd name="T36" fmla="*/ 64 w 160"/>
              <a:gd name="T37" fmla="*/ 80 h 160"/>
              <a:gd name="T38" fmla="*/ 80 w 160"/>
              <a:gd name="T39" fmla="*/ 96 h 160"/>
              <a:gd name="T40" fmla="*/ 96 w 160"/>
              <a:gd name="T41" fmla="*/ 80 h 160"/>
              <a:gd name="T42" fmla="*/ 80 w 160"/>
              <a:gd name="T43" fmla="*/ 6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7" y="0"/>
                  <a:pt x="0" y="35"/>
                  <a:pt x="0" y="80"/>
                </a:cubicBezTo>
                <a:cubicBezTo>
                  <a:pt x="0" y="125"/>
                  <a:pt x="37" y="160"/>
                  <a:pt x="80" y="160"/>
                </a:cubicBezTo>
                <a:cubicBezTo>
                  <a:pt x="125" y="160"/>
                  <a:pt x="160" y="125"/>
                  <a:pt x="160" y="80"/>
                </a:cubicBezTo>
                <a:cubicBezTo>
                  <a:pt x="160" y="35"/>
                  <a:pt x="125" y="0"/>
                  <a:pt x="80" y="0"/>
                </a:cubicBezTo>
                <a:moveTo>
                  <a:pt x="125" y="40"/>
                </a:moveTo>
                <a:cubicBezTo>
                  <a:pt x="104" y="103"/>
                  <a:pt x="104" y="103"/>
                  <a:pt x="104" y="103"/>
                </a:cubicBezTo>
                <a:cubicBezTo>
                  <a:pt x="104" y="103"/>
                  <a:pt x="104" y="104"/>
                  <a:pt x="102" y="104"/>
                </a:cubicBezTo>
                <a:cubicBezTo>
                  <a:pt x="40" y="125"/>
                  <a:pt x="40" y="125"/>
                  <a:pt x="40" y="125"/>
                </a:cubicBezTo>
                <a:cubicBezTo>
                  <a:pt x="40" y="125"/>
                  <a:pt x="40" y="125"/>
                  <a:pt x="38" y="125"/>
                </a:cubicBezTo>
                <a:cubicBezTo>
                  <a:pt x="38" y="125"/>
                  <a:pt x="37" y="125"/>
                  <a:pt x="37" y="123"/>
                </a:cubicBezTo>
                <a:cubicBezTo>
                  <a:pt x="35" y="123"/>
                  <a:pt x="35" y="122"/>
                  <a:pt x="35" y="120"/>
                </a:cubicBezTo>
                <a:cubicBezTo>
                  <a:pt x="56" y="58"/>
                  <a:pt x="56" y="58"/>
                  <a:pt x="56" y="58"/>
                </a:cubicBezTo>
                <a:cubicBezTo>
                  <a:pt x="58" y="58"/>
                  <a:pt x="58" y="56"/>
                  <a:pt x="59" y="56"/>
                </a:cubicBezTo>
                <a:cubicBezTo>
                  <a:pt x="122" y="35"/>
                  <a:pt x="122" y="35"/>
                  <a:pt x="122" y="35"/>
                </a:cubicBezTo>
                <a:cubicBezTo>
                  <a:pt x="122" y="35"/>
                  <a:pt x="123" y="35"/>
                  <a:pt x="125" y="37"/>
                </a:cubicBezTo>
                <a:cubicBezTo>
                  <a:pt x="125" y="37"/>
                  <a:pt x="125" y="39"/>
                  <a:pt x="125" y="40"/>
                </a:cubicBezTo>
                <a:moveTo>
                  <a:pt x="80" y="64"/>
                </a:moveTo>
                <a:cubicBezTo>
                  <a:pt x="72" y="64"/>
                  <a:pt x="64" y="72"/>
                  <a:pt x="64" y="80"/>
                </a:cubicBezTo>
                <a:cubicBezTo>
                  <a:pt x="64" y="90"/>
                  <a:pt x="72" y="96"/>
                  <a:pt x="80" y="96"/>
                </a:cubicBezTo>
                <a:cubicBezTo>
                  <a:pt x="90" y="96"/>
                  <a:pt x="96" y="90"/>
                  <a:pt x="96" y="80"/>
                </a:cubicBezTo>
                <a:cubicBezTo>
                  <a:pt x="96" y="72"/>
                  <a:pt x="90" y="64"/>
                  <a:pt x="80" y="6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08">
            <a:extLst>
              <a:ext uri="{FF2B5EF4-FFF2-40B4-BE49-F238E27FC236}">
                <a16:creationId xmlns:a16="http://schemas.microsoft.com/office/drawing/2014/main" id="{A67FD844-F369-B0BD-336B-F4BD812FA141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4675188"/>
            <a:ext cx="254000" cy="255588"/>
          </a:xfrm>
          <a:custGeom>
            <a:avLst/>
            <a:gdLst>
              <a:gd name="T0" fmla="*/ 159 w 160"/>
              <a:gd name="T1" fmla="*/ 64 h 161"/>
              <a:gd name="T2" fmla="*/ 141 w 160"/>
              <a:gd name="T3" fmla="*/ 29 h 161"/>
              <a:gd name="T4" fmla="*/ 91 w 160"/>
              <a:gd name="T5" fmla="*/ 3 h 161"/>
              <a:gd name="T6" fmla="*/ 50 w 160"/>
              <a:gd name="T7" fmla="*/ 8 h 161"/>
              <a:gd name="T8" fmla="*/ 26 w 160"/>
              <a:gd name="T9" fmla="*/ 24 h 161"/>
              <a:gd name="T10" fmla="*/ 2 w 160"/>
              <a:gd name="T11" fmla="*/ 67 h 161"/>
              <a:gd name="T12" fmla="*/ 0 w 160"/>
              <a:gd name="T13" fmla="*/ 81 h 161"/>
              <a:gd name="T14" fmla="*/ 80 w 160"/>
              <a:gd name="T15" fmla="*/ 161 h 161"/>
              <a:gd name="T16" fmla="*/ 160 w 160"/>
              <a:gd name="T17" fmla="*/ 81 h 161"/>
              <a:gd name="T18" fmla="*/ 159 w 160"/>
              <a:gd name="T19" fmla="*/ 64 h 161"/>
              <a:gd name="T20" fmla="*/ 136 w 160"/>
              <a:gd name="T21" fmla="*/ 33 h 161"/>
              <a:gd name="T22" fmla="*/ 151 w 160"/>
              <a:gd name="T23" fmla="*/ 57 h 161"/>
              <a:gd name="T24" fmla="*/ 144 w 160"/>
              <a:gd name="T25" fmla="*/ 57 h 161"/>
              <a:gd name="T26" fmla="*/ 136 w 160"/>
              <a:gd name="T27" fmla="*/ 81 h 161"/>
              <a:gd name="T28" fmla="*/ 127 w 160"/>
              <a:gd name="T29" fmla="*/ 97 h 161"/>
              <a:gd name="T30" fmla="*/ 104 w 160"/>
              <a:gd name="T31" fmla="*/ 80 h 161"/>
              <a:gd name="T32" fmla="*/ 117 w 160"/>
              <a:gd name="T33" fmla="*/ 56 h 161"/>
              <a:gd name="T34" fmla="*/ 98 w 160"/>
              <a:gd name="T35" fmla="*/ 54 h 161"/>
              <a:gd name="T36" fmla="*/ 104 w 160"/>
              <a:gd name="T37" fmla="*/ 32 h 161"/>
              <a:gd name="T38" fmla="*/ 130 w 160"/>
              <a:gd name="T39" fmla="*/ 27 h 161"/>
              <a:gd name="T40" fmla="*/ 136 w 160"/>
              <a:gd name="T41" fmla="*/ 33 h 161"/>
              <a:gd name="T42" fmla="*/ 80 w 160"/>
              <a:gd name="T43" fmla="*/ 8 h 161"/>
              <a:gd name="T44" fmla="*/ 91 w 160"/>
              <a:gd name="T45" fmla="*/ 9 h 161"/>
              <a:gd name="T46" fmla="*/ 98 w 160"/>
              <a:gd name="T47" fmla="*/ 9 h 161"/>
              <a:gd name="T48" fmla="*/ 82 w 160"/>
              <a:gd name="T49" fmla="*/ 24 h 161"/>
              <a:gd name="T50" fmla="*/ 53 w 160"/>
              <a:gd name="T51" fmla="*/ 14 h 161"/>
              <a:gd name="T52" fmla="*/ 53 w 160"/>
              <a:gd name="T53" fmla="*/ 13 h 161"/>
              <a:gd name="T54" fmla="*/ 80 w 160"/>
              <a:gd name="T55" fmla="*/ 8 h 161"/>
              <a:gd name="T56" fmla="*/ 31 w 160"/>
              <a:gd name="T57" fmla="*/ 29 h 161"/>
              <a:gd name="T58" fmla="*/ 31 w 160"/>
              <a:gd name="T59" fmla="*/ 27 h 161"/>
              <a:gd name="T60" fmla="*/ 45 w 160"/>
              <a:gd name="T61" fmla="*/ 32 h 161"/>
              <a:gd name="T62" fmla="*/ 61 w 160"/>
              <a:gd name="T63" fmla="*/ 45 h 161"/>
              <a:gd name="T64" fmla="*/ 43 w 160"/>
              <a:gd name="T65" fmla="*/ 62 h 161"/>
              <a:gd name="T66" fmla="*/ 51 w 160"/>
              <a:gd name="T67" fmla="*/ 81 h 161"/>
              <a:gd name="T68" fmla="*/ 74 w 160"/>
              <a:gd name="T69" fmla="*/ 89 h 161"/>
              <a:gd name="T70" fmla="*/ 91 w 160"/>
              <a:gd name="T71" fmla="*/ 104 h 161"/>
              <a:gd name="T72" fmla="*/ 77 w 160"/>
              <a:gd name="T73" fmla="*/ 137 h 161"/>
              <a:gd name="T74" fmla="*/ 58 w 160"/>
              <a:gd name="T75" fmla="*/ 126 h 161"/>
              <a:gd name="T76" fmla="*/ 40 w 160"/>
              <a:gd name="T77" fmla="*/ 101 h 161"/>
              <a:gd name="T78" fmla="*/ 42 w 160"/>
              <a:gd name="T79" fmla="*/ 93 h 161"/>
              <a:gd name="T80" fmla="*/ 42 w 160"/>
              <a:gd name="T81" fmla="*/ 93 h 161"/>
              <a:gd name="T82" fmla="*/ 24 w 160"/>
              <a:gd name="T83" fmla="*/ 73 h 161"/>
              <a:gd name="T84" fmla="*/ 8 w 160"/>
              <a:gd name="T85" fmla="*/ 67 h 161"/>
              <a:gd name="T86" fmla="*/ 31 w 160"/>
              <a:gd name="T87" fmla="*/ 29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61">
                <a:moveTo>
                  <a:pt x="159" y="64"/>
                </a:moveTo>
                <a:cubicBezTo>
                  <a:pt x="155" y="51"/>
                  <a:pt x="149" y="38"/>
                  <a:pt x="141" y="29"/>
                </a:cubicBezTo>
                <a:cubicBezTo>
                  <a:pt x="128" y="14"/>
                  <a:pt x="111" y="5"/>
                  <a:pt x="91" y="3"/>
                </a:cubicBezTo>
                <a:cubicBezTo>
                  <a:pt x="77" y="0"/>
                  <a:pt x="64" y="1"/>
                  <a:pt x="50" y="8"/>
                </a:cubicBezTo>
                <a:cubicBezTo>
                  <a:pt x="42" y="11"/>
                  <a:pt x="32" y="17"/>
                  <a:pt x="26" y="24"/>
                </a:cubicBezTo>
                <a:cubicBezTo>
                  <a:pt x="13" y="35"/>
                  <a:pt x="5" y="49"/>
                  <a:pt x="2" y="67"/>
                </a:cubicBezTo>
                <a:cubicBezTo>
                  <a:pt x="2" y="72"/>
                  <a:pt x="0" y="77"/>
                  <a:pt x="0" y="81"/>
                </a:cubicBezTo>
                <a:cubicBezTo>
                  <a:pt x="0" y="126"/>
                  <a:pt x="37" y="161"/>
                  <a:pt x="80" y="161"/>
                </a:cubicBezTo>
                <a:cubicBezTo>
                  <a:pt x="125" y="161"/>
                  <a:pt x="160" y="126"/>
                  <a:pt x="160" y="81"/>
                </a:cubicBezTo>
                <a:cubicBezTo>
                  <a:pt x="160" y="75"/>
                  <a:pt x="160" y="70"/>
                  <a:pt x="159" y="64"/>
                </a:cubicBezTo>
                <a:moveTo>
                  <a:pt x="136" y="33"/>
                </a:moveTo>
                <a:cubicBezTo>
                  <a:pt x="143" y="40"/>
                  <a:pt x="147" y="49"/>
                  <a:pt x="151" y="57"/>
                </a:cubicBezTo>
                <a:cubicBezTo>
                  <a:pt x="144" y="57"/>
                  <a:pt x="144" y="57"/>
                  <a:pt x="144" y="57"/>
                </a:cubicBezTo>
                <a:cubicBezTo>
                  <a:pt x="133" y="57"/>
                  <a:pt x="131" y="75"/>
                  <a:pt x="136" y="81"/>
                </a:cubicBezTo>
                <a:cubicBezTo>
                  <a:pt x="147" y="96"/>
                  <a:pt x="133" y="115"/>
                  <a:pt x="127" y="97"/>
                </a:cubicBezTo>
                <a:cubicBezTo>
                  <a:pt x="119" y="80"/>
                  <a:pt x="112" y="97"/>
                  <a:pt x="104" y="80"/>
                </a:cubicBezTo>
                <a:cubicBezTo>
                  <a:pt x="98" y="61"/>
                  <a:pt x="120" y="65"/>
                  <a:pt x="117" y="56"/>
                </a:cubicBezTo>
                <a:cubicBezTo>
                  <a:pt x="112" y="46"/>
                  <a:pt x="109" y="57"/>
                  <a:pt x="98" y="54"/>
                </a:cubicBezTo>
                <a:cubicBezTo>
                  <a:pt x="87" y="49"/>
                  <a:pt x="87" y="32"/>
                  <a:pt x="104" y="32"/>
                </a:cubicBezTo>
                <a:cubicBezTo>
                  <a:pt x="117" y="32"/>
                  <a:pt x="123" y="29"/>
                  <a:pt x="130" y="27"/>
                </a:cubicBezTo>
                <a:cubicBezTo>
                  <a:pt x="131" y="29"/>
                  <a:pt x="135" y="30"/>
                  <a:pt x="136" y="33"/>
                </a:cubicBezTo>
                <a:moveTo>
                  <a:pt x="80" y="8"/>
                </a:moveTo>
                <a:cubicBezTo>
                  <a:pt x="83" y="8"/>
                  <a:pt x="88" y="8"/>
                  <a:pt x="91" y="9"/>
                </a:cubicBezTo>
                <a:cubicBezTo>
                  <a:pt x="93" y="9"/>
                  <a:pt x="96" y="9"/>
                  <a:pt x="98" y="9"/>
                </a:cubicBezTo>
                <a:cubicBezTo>
                  <a:pt x="96" y="16"/>
                  <a:pt x="91" y="24"/>
                  <a:pt x="82" y="24"/>
                </a:cubicBezTo>
                <a:cubicBezTo>
                  <a:pt x="72" y="24"/>
                  <a:pt x="61" y="17"/>
                  <a:pt x="53" y="14"/>
                </a:cubicBezTo>
                <a:cubicBezTo>
                  <a:pt x="53" y="14"/>
                  <a:pt x="53" y="14"/>
                  <a:pt x="53" y="13"/>
                </a:cubicBezTo>
                <a:cubicBezTo>
                  <a:pt x="61" y="9"/>
                  <a:pt x="71" y="8"/>
                  <a:pt x="80" y="8"/>
                </a:cubicBezTo>
                <a:moveTo>
                  <a:pt x="31" y="29"/>
                </a:moveTo>
                <a:cubicBezTo>
                  <a:pt x="31" y="29"/>
                  <a:pt x="31" y="29"/>
                  <a:pt x="31" y="27"/>
                </a:cubicBezTo>
                <a:cubicBezTo>
                  <a:pt x="35" y="30"/>
                  <a:pt x="42" y="32"/>
                  <a:pt x="45" y="32"/>
                </a:cubicBezTo>
                <a:cubicBezTo>
                  <a:pt x="51" y="32"/>
                  <a:pt x="61" y="35"/>
                  <a:pt x="61" y="45"/>
                </a:cubicBezTo>
                <a:cubicBezTo>
                  <a:pt x="61" y="54"/>
                  <a:pt x="47" y="56"/>
                  <a:pt x="43" y="62"/>
                </a:cubicBezTo>
                <a:cubicBezTo>
                  <a:pt x="40" y="69"/>
                  <a:pt x="43" y="75"/>
                  <a:pt x="51" y="81"/>
                </a:cubicBezTo>
                <a:cubicBezTo>
                  <a:pt x="64" y="80"/>
                  <a:pt x="67" y="85"/>
                  <a:pt x="74" y="89"/>
                </a:cubicBezTo>
                <a:cubicBezTo>
                  <a:pt x="80" y="93"/>
                  <a:pt x="91" y="93"/>
                  <a:pt x="91" y="104"/>
                </a:cubicBezTo>
                <a:cubicBezTo>
                  <a:pt x="91" y="115"/>
                  <a:pt x="77" y="123"/>
                  <a:pt x="77" y="137"/>
                </a:cubicBezTo>
                <a:cubicBezTo>
                  <a:pt x="77" y="152"/>
                  <a:pt x="58" y="145"/>
                  <a:pt x="58" y="126"/>
                </a:cubicBezTo>
                <a:cubicBezTo>
                  <a:pt x="58" y="107"/>
                  <a:pt x="40" y="118"/>
                  <a:pt x="40" y="101"/>
                </a:cubicBezTo>
                <a:cubicBezTo>
                  <a:pt x="40" y="96"/>
                  <a:pt x="42" y="93"/>
                  <a:pt x="42" y="93"/>
                </a:cubicBezTo>
                <a:cubicBezTo>
                  <a:pt x="42" y="93"/>
                  <a:pt x="42" y="93"/>
                  <a:pt x="42" y="93"/>
                </a:cubicBezTo>
                <a:cubicBezTo>
                  <a:pt x="35" y="91"/>
                  <a:pt x="31" y="81"/>
                  <a:pt x="24" y="73"/>
                </a:cubicBezTo>
                <a:cubicBezTo>
                  <a:pt x="21" y="70"/>
                  <a:pt x="13" y="69"/>
                  <a:pt x="8" y="67"/>
                </a:cubicBezTo>
                <a:cubicBezTo>
                  <a:pt x="11" y="53"/>
                  <a:pt x="19" y="40"/>
                  <a:pt x="31" y="2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09">
            <a:extLst>
              <a:ext uri="{FF2B5EF4-FFF2-40B4-BE49-F238E27FC236}">
                <a16:creationId xmlns:a16="http://schemas.microsoft.com/office/drawing/2014/main" id="{D13A61F1-E20B-1D41-2118-F75996BA6637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4125913"/>
            <a:ext cx="254000" cy="254000"/>
          </a:xfrm>
          <a:custGeom>
            <a:avLst/>
            <a:gdLst>
              <a:gd name="T0" fmla="*/ 0 w 160"/>
              <a:gd name="T1" fmla="*/ 139 h 160"/>
              <a:gd name="T2" fmla="*/ 19 w 160"/>
              <a:gd name="T3" fmla="*/ 147 h 160"/>
              <a:gd name="T4" fmla="*/ 0 w 160"/>
              <a:gd name="T5" fmla="*/ 106 h 160"/>
              <a:gd name="T6" fmla="*/ 141 w 160"/>
              <a:gd name="T7" fmla="*/ 147 h 160"/>
              <a:gd name="T8" fmla="*/ 160 w 160"/>
              <a:gd name="T9" fmla="*/ 139 h 160"/>
              <a:gd name="T10" fmla="*/ 141 w 160"/>
              <a:gd name="T11" fmla="*/ 83 h 160"/>
              <a:gd name="T12" fmla="*/ 109 w 160"/>
              <a:gd name="T13" fmla="*/ 160 h 160"/>
              <a:gd name="T14" fmla="*/ 51 w 160"/>
              <a:gd name="T15" fmla="*/ 122 h 160"/>
              <a:gd name="T16" fmla="*/ 51 w 160"/>
              <a:gd name="T17" fmla="*/ 160 h 160"/>
              <a:gd name="T18" fmla="*/ 53 w 160"/>
              <a:gd name="T19" fmla="*/ 102 h 160"/>
              <a:gd name="T20" fmla="*/ 51 w 160"/>
              <a:gd name="T21" fmla="*/ 115 h 160"/>
              <a:gd name="T22" fmla="*/ 109 w 160"/>
              <a:gd name="T23" fmla="*/ 104 h 160"/>
              <a:gd name="T24" fmla="*/ 103 w 160"/>
              <a:gd name="T25" fmla="*/ 27 h 160"/>
              <a:gd name="T26" fmla="*/ 80 w 160"/>
              <a:gd name="T27" fmla="*/ 0 h 160"/>
              <a:gd name="T28" fmla="*/ 58 w 160"/>
              <a:gd name="T29" fmla="*/ 27 h 160"/>
              <a:gd name="T30" fmla="*/ 26 w 160"/>
              <a:gd name="T31" fmla="*/ 152 h 160"/>
              <a:gd name="T32" fmla="*/ 45 w 160"/>
              <a:gd name="T33" fmla="*/ 160 h 160"/>
              <a:gd name="T34" fmla="*/ 53 w 160"/>
              <a:gd name="T35" fmla="*/ 96 h 160"/>
              <a:gd name="T36" fmla="*/ 115 w 160"/>
              <a:gd name="T37" fmla="*/ 104 h 160"/>
              <a:gd name="T38" fmla="*/ 127 w 160"/>
              <a:gd name="T39" fmla="*/ 160 h 160"/>
              <a:gd name="T40" fmla="*/ 135 w 160"/>
              <a:gd name="T41" fmla="*/ 67 h 160"/>
              <a:gd name="T42" fmla="*/ 64 w 160"/>
              <a:gd name="T43" fmla="*/ 22 h 160"/>
              <a:gd name="T44" fmla="*/ 96 w 160"/>
              <a:gd name="T45" fmla="*/ 22 h 160"/>
              <a:gd name="T46" fmla="*/ 64 w 160"/>
              <a:gd name="T47" fmla="*/ 26 h 160"/>
              <a:gd name="T48" fmla="*/ 64 w 160"/>
              <a:gd name="T49" fmla="*/ 22 h 160"/>
              <a:gd name="T50" fmla="*/ 95 w 160"/>
              <a:gd name="T51" fmla="*/ 77 h 160"/>
              <a:gd name="T52" fmla="*/ 58 w 160"/>
              <a:gd name="T53" fmla="*/ 69 h 160"/>
              <a:gd name="T54" fmla="*/ 66 w 160"/>
              <a:gd name="T55" fmla="*/ 51 h 160"/>
              <a:gd name="T56" fmla="*/ 103 w 160"/>
              <a:gd name="T57" fmla="*/ 59 h 160"/>
              <a:gd name="T58" fmla="*/ 103 w 160"/>
              <a:gd name="T59" fmla="*/ 69 h 160"/>
              <a:gd name="T60" fmla="*/ 66 w 160"/>
              <a:gd name="T61" fmla="*/ 58 h 160"/>
              <a:gd name="T62" fmla="*/ 64 w 160"/>
              <a:gd name="T63" fmla="*/ 69 h 160"/>
              <a:gd name="T64" fmla="*/ 95 w 160"/>
              <a:gd name="T65" fmla="*/ 70 h 160"/>
              <a:gd name="T66" fmla="*/ 96 w 160"/>
              <a:gd name="T67" fmla="*/ 5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60">
                <a:moveTo>
                  <a:pt x="0" y="106"/>
                </a:moveTo>
                <a:cubicBezTo>
                  <a:pt x="0" y="139"/>
                  <a:pt x="0" y="139"/>
                  <a:pt x="0" y="139"/>
                </a:cubicBezTo>
                <a:cubicBezTo>
                  <a:pt x="0" y="144"/>
                  <a:pt x="5" y="147"/>
                  <a:pt x="8" y="147"/>
                </a:cubicBezTo>
                <a:cubicBezTo>
                  <a:pt x="19" y="147"/>
                  <a:pt x="19" y="147"/>
                  <a:pt x="19" y="147"/>
                </a:cubicBezTo>
                <a:cubicBezTo>
                  <a:pt x="19" y="83"/>
                  <a:pt x="19" y="83"/>
                  <a:pt x="19" y="83"/>
                </a:cubicBezTo>
                <a:cubicBezTo>
                  <a:pt x="10" y="83"/>
                  <a:pt x="0" y="93"/>
                  <a:pt x="0" y="106"/>
                </a:cubicBezTo>
                <a:moveTo>
                  <a:pt x="141" y="83"/>
                </a:moveTo>
                <a:cubicBezTo>
                  <a:pt x="141" y="147"/>
                  <a:pt x="141" y="147"/>
                  <a:pt x="141" y="147"/>
                </a:cubicBezTo>
                <a:cubicBezTo>
                  <a:pt x="152" y="147"/>
                  <a:pt x="152" y="147"/>
                  <a:pt x="152" y="147"/>
                </a:cubicBezTo>
                <a:cubicBezTo>
                  <a:pt x="157" y="147"/>
                  <a:pt x="160" y="144"/>
                  <a:pt x="160" y="139"/>
                </a:cubicBezTo>
                <a:cubicBezTo>
                  <a:pt x="160" y="106"/>
                  <a:pt x="160" y="106"/>
                  <a:pt x="160" y="106"/>
                </a:cubicBezTo>
                <a:cubicBezTo>
                  <a:pt x="160" y="93"/>
                  <a:pt x="152" y="83"/>
                  <a:pt x="141" y="83"/>
                </a:cubicBezTo>
                <a:moveTo>
                  <a:pt x="51" y="160"/>
                </a:moveTo>
                <a:cubicBezTo>
                  <a:pt x="109" y="160"/>
                  <a:pt x="109" y="160"/>
                  <a:pt x="109" y="160"/>
                </a:cubicBezTo>
                <a:cubicBezTo>
                  <a:pt x="109" y="122"/>
                  <a:pt x="109" y="122"/>
                  <a:pt x="109" y="122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51" y="160"/>
                  <a:pt x="51" y="160"/>
                  <a:pt x="51" y="160"/>
                </a:cubicBezTo>
                <a:cubicBezTo>
                  <a:pt x="51" y="160"/>
                  <a:pt x="51" y="160"/>
                  <a:pt x="51" y="160"/>
                </a:cubicBezTo>
                <a:close/>
                <a:moveTo>
                  <a:pt x="107" y="102"/>
                </a:moveTo>
                <a:cubicBezTo>
                  <a:pt x="53" y="102"/>
                  <a:pt x="53" y="102"/>
                  <a:pt x="53" y="102"/>
                </a:cubicBezTo>
                <a:cubicBezTo>
                  <a:pt x="51" y="104"/>
                  <a:pt x="51" y="104"/>
                  <a:pt x="51" y="104"/>
                </a:cubicBezTo>
                <a:cubicBezTo>
                  <a:pt x="51" y="115"/>
                  <a:pt x="51" y="115"/>
                  <a:pt x="51" y="115"/>
                </a:cubicBezTo>
                <a:cubicBezTo>
                  <a:pt x="109" y="115"/>
                  <a:pt x="109" y="115"/>
                  <a:pt x="109" y="115"/>
                </a:cubicBezTo>
                <a:cubicBezTo>
                  <a:pt x="109" y="104"/>
                  <a:pt x="109" y="104"/>
                  <a:pt x="109" y="104"/>
                </a:cubicBezTo>
                <a:cubicBezTo>
                  <a:pt x="109" y="104"/>
                  <a:pt x="109" y="102"/>
                  <a:pt x="107" y="102"/>
                </a:cubicBezTo>
                <a:moveTo>
                  <a:pt x="103" y="27"/>
                </a:moveTo>
                <a:cubicBezTo>
                  <a:pt x="103" y="22"/>
                  <a:pt x="103" y="22"/>
                  <a:pt x="103" y="22"/>
                </a:cubicBezTo>
                <a:cubicBezTo>
                  <a:pt x="103" y="10"/>
                  <a:pt x="93" y="0"/>
                  <a:pt x="80" y="0"/>
                </a:cubicBezTo>
                <a:cubicBezTo>
                  <a:pt x="67" y="0"/>
                  <a:pt x="58" y="10"/>
                  <a:pt x="58" y="22"/>
                </a:cubicBezTo>
                <a:cubicBezTo>
                  <a:pt x="58" y="27"/>
                  <a:pt x="58" y="27"/>
                  <a:pt x="58" y="27"/>
                </a:cubicBezTo>
                <a:cubicBezTo>
                  <a:pt x="40" y="32"/>
                  <a:pt x="26" y="48"/>
                  <a:pt x="26" y="67"/>
                </a:cubicBezTo>
                <a:cubicBezTo>
                  <a:pt x="26" y="152"/>
                  <a:pt x="26" y="152"/>
                  <a:pt x="26" y="152"/>
                </a:cubicBezTo>
                <a:cubicBezTo>
                  <a:pt x="26" y="157"/>
                  <a:pt x="31" y="160"/>
                  <a:pt x="34" y="160"/>
                </a:cubicBezTo>
                <a:cubicBezTo>
                  <a:pt x="45" y="160"/>
                  <a:pt x="45" y="160"/>
                  <a:pt x="45" y="160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45" y="99"/>
                  <a:pt x="50" y="96"/>
                  <a:pt x="53" y="96"/>
                </a:cubicBezTo>
                <a:cubicBezTo>
                  <a:pt x="107" y="96"/>
                  <a:pt x="107" y="96"/>
                  <a:pt x="107" y="96"/>
                </a:cubicBezTo>
                <a:cubicBezTo>
                  <a:pt x="112" y="96"/>
                  <a:pt x="115" y="99"/>
                  <a:pt x="115" y="104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31" y="160"/>
                  <a:pt x="135" y="157"/>
                  <a:pt x="135" y="152"/>
                </a:cubicBezTo>
                <a:cubicBezTo>
                  <a:pt x="135" y="67"/>
                  <a:pt x="135" y="67"/>
                  <a:pt x="135" y="67"/>
                </a:cubicBezTo>
                <a:cubicBezTo>
                  <a:pt x="135" y="48"/>
                  <a:pt x="122" y="32"/>
                  <a:pt x="103" y="27"/>
                </a:cubicBezTo>
                <a:moveTo>
                  <a:pt x="64" y="22"/>
                </a:moveTo>
                <a:cubicBezTo>
                  <a:pt x="64" y="14"/>
                  <a:pt x="72" y="6"/>
                  <a:pt x="80" y="6"/>
                </a:cubicBezTo>
                <a:cubicBezTo>
                  <a:pt x="90" y="6"/>
                  <a:pt x="96" y="14"/>
                  <a:pt x="96" y="22"/>
                </a:cubicBezTo>
                <a:cubicBezTo>
                  <a:pt x="96" y="26"/>
                  <a:pt x="96" y="26"/>
                  <a:pt x="96" y="26"/>
                </a:cubicBezTo>
                <a:cubicBezTo>
                  <a:pt x="64" y="26"/>
                  <a:pt x="64" y="26"/>
                  <a:pt x="64" y="26"/>
                </a:cubicBezTo>
                <a:cubicBezTo>
                  <a:pt x="64" y="22"/>
                  <a:pt x="64" y="22"/>
                  <a:pt x="64" y="22"/>
                </a:cubicBezTo>
                <a:cubicBezTo>
                  <a:pt x="64" y="22"/>
                  <a:pt x="64" y="22"/>
                  <a:pt x="64" y="22"/>
                </a:cubicBezTo>
                <a:close/>
                <a:moveTo>
                  <a:pt x="103" y="69"/>
                </a:moveTo>
                <a:cubicBezTo>
                  <a:pt x="103" y="74"/>
                  <a:pt x="99" y="77"/>
                  <a:pt x="95" y="77"/>
                </a:cubicBezTo>
                <a:cubicBezTo>
                  <a:pt x="66" y="77"/>
                  <a:pt x="66" y="77"/>
                  <a:pt x="66" y="77"/>
                </a:cubicBezTo>
                <a:cubicBezTo>
                  <a:pt x="63" y="77"/>
                  <a:pt x="58" y="74"/>
                  <a:pt x="58" y="6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4"/>
                  <a:pt x="63" y="51"/>
                  <a:pt x="66" y="51"/>
                </a:cubicBezTo>
                <a:cubicBezTo>
                  <a:pt x="95" y="51"/>
                  <a:pt x="95" y="51"/>
                  <a:pt x="95" y="51"/>
                </a:cubicBezTo>
                <a:cubicBezTo>
                  <a:pt x="99" y="51"/>
                  <a:pt x="103" y="54"/>
                  <a:pt x="103" y="59"/>
                </a:cubicBezTo>
                <a:cubicBezTo>
                  <a:pt x="103" y="69"/>
                  <a:pt x="103" y="69"/>
                  <a:pt x="103" y="69"/>
                </a:cubicBezTo>
                <a:cubicBezTo>
                  <a:pt x="103" y="69"/>
                  <a:pt x="103" y="69"/>
                  <a:pt x="103" y="69"/>
                </a:cubicBezTo>
                <a:close/>
                <a:moveTo>
                  <a:pt x="95" y="58"/>
                </a:moveTo>
                <a:cubicBezTo>
                  <a:pt x="66" y="58"/>
                  <a:pt x="66" y="58"/>
                  <a:pt x="66" y="58"/>
                </a:cubicBezTo>
                <a:cubicBezTo>
                  <a:pt x="64" y="59"/>
                  <a:pt x="64" y="59"/>
                  <a:pt x="64" y="59"/>
                </a:cubicBezTo>
                <a:cubicBezTo>
                  <a:pt x="64" y="69"/>
                  <a:pt x="64" y="69"/>
                  <a:pt x="64" y="69"/>
                </a:cubicBezTo>
                <a:cubicBezTo>
                  <a:pt x="64" y="70"/>
                  <a:pt x="66" y="70"/>
                  <a:pt x="66" y="70"/>
                </a:cubicBezTo>
                <a:cubicBezTo>
                  <a:pt x="95" y="70"/>
                  <a:pt x="95" y="70"/>
                  <a:pt x="95" y="70"/>
                </a:cubicBezTo>
                <a:cubicBezTo>
                  <a:pt x="96" y="70"/>
                  <a:pt x="96" y="70"/>
                  <a:pt x="96" y="69"/>
                </a:cubicBezTo>
                <a:cubicBezTo>
                  <a:pt x="96" y="59"/>
                  <a:pt x="96" y="59"/>
                  <a:pt x="96" y="59"/>
                </a:cubicBezTo>
                <a:cubicBezTo>
                  <a:pt x="96" y="59"/>
                  <a:pt x="96" y="58"/>
                  <a:pt x="95" y="5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0">
            <a:extLst>
              <a:ext uri="{FF2B5EF4-FFF2-40B4-BE49-F238E27FC236}">
                <a16:creationId xmlns:a16="http://schemas.microsoft.com/office/drawing/2014/main" id="{CD8CE8D9-C064-3CA0-2EC5-5580AC08FDC5}"/>
              </a:ext>
            </a:extLst>
          </p:cNvPr>
          <p:cNvSpPr>
            <a:spLocks noEditPoints="1"/>
          </p:cNvSpPr>
          <p:nvPr/>
        </p:nvSpPr>
        <p:spPr bwMode="auto">
          <a:xfrm>
            <a:off x="9604376" y="1373188"/>
            <a:ext cx="141288" cy="254000"/>
          </a:xfrm>
          <a:custGeom>
            <a:avLst/>
            <a:gdLst>
              <a:gd name="T0" fmla="*/ 89 w 89"/>
              <a:gd name="T1" fmla="*/ 55 h 160"/>
              <a:gd name="T2" fmla="*/ 87 w 89"/>
              <a:gd name="T3" fmla="*/ 53 h 160"/>
              <a:gd name="T4" fmla="*/ 56 w 89"/>
              <a:gd name="T5" fmla="*/ 53 h 160"/>
              <a:gd name="T6" fmla="*/ 87 w 89"/>
              <a:gd name="T7" fmla="*/ 5 h 160"/>
              <a:gd name="T8" fmla="*/ 87 w 89"/>
              <a:gd name="T9" fmla="*/ 1 h 160"/>
              <a:gd name="T10" fmla="*/ 85 w 89"/>
              <a:gd name="T11" fmla="*/ 0 h 160"/>
              <a:gd name="T12" fmla="*/ 42 w 89"/>
              <a:gd name="T13" fmla="*/ 0 h 160"/>
              <a:gd name="T14" fmla="*/ 40 w 89"/>
              <a:gd name="T15" fmla="*/ 1 h 160"/>
              <a:gd name="T16" fmla="*/ 1 w 89"/>
              <a:gd name="T17" fmla="*/ 82 h 160"/>
              <a:gd name="T18" fmla="*/ 1 w 89"/>
              <a:gd name="T19" fmla="*/ 84 h 160"/>
              <a:gd name="T20" fmla="*/ 2 w 89"/>
              <a:gd name="T21" fmla="*/ 85 h 160"/>
              <a:gd name="T22" fmla="*/ 30 w 89"/>
              <a:gd name="T23" fmla="*/ 85 h 160"/>
              <a:gd name="T24" fmla="*/ 0 w 89"/>
              <a:gd name="T25" fmla="*/ 156 h 160"/>
              <a:gd name="T26" fmla="*/ 1 w 89"/>
              <a:gd name="T27" fmla="*/ 158 h 160"/>
              <a:gd name="T28" fmla="*/ 2 w 89"/>
              <a:gd name="T29" fmla="*/ 160 h 160"/>
              <a:gd name="T30" fmla="*/ 5 w 89"/>
              <a:gd name="T31" fmla="*/ 158 h 160"/>
              <a:gd name="T32" fmla="*/ 89 w 89"/>
              <a:gd name="T33" fmla="*/ 57 h 160"/>
              <a:gd name="T34" fmla="*/ 89 w 89"/>
              <a:gd name="T35" fmla="*/ 55 h 160"/>
              <a:gd name="T36" fmla="*/ 89 w 89"/>
              <a:gd name="T37" fmla="*/ 55 h 160"/>
              <a:gd name="T38" fmla="*/ 89 w 89"/>
              <a:gd name="T39" fmla="*/ 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89" h="160">
                <a:moveTo>
                  <a:pt x="89" y="55"/>
                </a:moveTo>
                <a:cubicBezTo>
                  <a:pt x="89" y="53"/>
                  <a:pt x="88" y="53"/>
                  <a:pt x="87" y="53"/>
                </a:cubicBezTo>
                <a:cubicBezTo>
                  <a:pt x="56" y="53"/>
                  <a:pt x="56" y="53"/>
                  <a:pt x="56" y="53"/>
                </a:cubicBezTo>
                <a:cubicBezTo>
                  <a:pt x="87" y="5"/>
                  <a:pt x="87" y="5"/>
                  <a:pt x="87" y="5"/>
                </a:cubicBezTo>
                <a:cubicBezTo>
                  <a:pt x="87" y="3"/>
                  <a:pt x="87" y="2"/>
                  <a:pt x="87" y="1"/>
                </a:cubicBezTo>
                <a:cubicBezTo>
                  <a:pt x="86" y="1"/>
                  <a:pt x="86" y="0"/>
                  <a:pt x="85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1" y="0"/>
                  <a:pt x="41" y="1"/>
                  <a:pt x="40" y="1"/>
                </a:cubicBezTo>
                <a:cubicBezTo>
                  <a:pt x="1" y="82"/>
                  <a:pt x="1" y="82"/>
                  <a:pt x="1" y="82"/>
                </a:cubicBezTo>
                <a:cubicBezTo>
                  <a:pt x="0" y="82"/>
                  <a:pt x="0" y="83"/>
                  <a:pt x="1" y="84"/>
                </a:cubicBezTo>
                <a:cubicBezTo>
                  <a:pt x="2" y="85"/>
                  <a:pt x="2" y="85"/>
                  <a:pt x="2" y="85"/>
                </a:cubicBezTo>
                <a:cubicBezTo>
                  <a:pt x="30" y="85"/>
                  <a:pt x="30" y="85"/>
                  <a:pt x="30" y="85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7"/>
                  <a:pt x="0" y="158"/>
                  <a:pt x="1" y="158"/>
                </a:cubicBezTo>
                <a:cubicBezTo>
                  <a:pt x="2" y="160"/>
                  <a:pt x="2" y="160"/>
                  <a:pt x="2" y="160"/>
                </a:cubicBezTo>
                <a:cubicBezTo>
                  <a:pt x="3" y="160"/>
                  <a:pt x="5" y="160"/>
                  <a:pt x="5" y="158"/>
                </a:cubicBezTo>
                <a:cubicBezTo>
                  <a:pt x="89" y="57"/>
                  <a:pt x="89" y="57"/>
                  <a:pt x="89" y="57"/>
                </a:cubicBezTo>
                <a:cubicBezTo>
                  <a:pt x="89" y="57"/>
                  <a:pt x="89" y="56"/>
                  <a:pt x="89" y="55"/>
                </a:cubicBezTo>
                <a:close/>
                <a:moveTo>
                  <a:pt x="89" y="55"/>
                </a:moveTo>
                <a:cubicBezTo>
                  <a:pt x="89" y="55"/>
                  <a:pt x="89" y="55"/>
                  <a:pt x="89" y="5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1">
            <a:extLst>
              <a:ext uri="{FF2B5EF4-FFF2-40B4-BE49-F238E27FC236}">
                <a16:creationId xmlns:a16="http://schemas.microsoft.com/office/drawing/2014/main" id="{3A17823A-6538-1716-4C59-86612DBAF351}"/>
              </a:ext>
            </a:extLst>
          </p:cNvPr>
          <p:cNvSpPr>
            <a:spLocks noEditPoints="1"/>
          </p:cNvSpPr>
          <p:nvPr/>
        </p:nvSpPr>
        <p:spPr bwMode="auto">
          <a:xfrm>
            <a:off x="9577388" y="1920875"/>
            <a:ext cx="188913" cy="254000"/>
          </a:xfrm>
          <a:custGeom>
            <a:avLst/>
            <a:gdLst>
              <a:gd name="T0" fmla="*/ 51 w 119"/>
              <a:gd name="T1" fmla="*/ 86 h 160"/>
              <a:gd name="T2" fmla="*/ 34 w 119"/>
              <a:gd name="T3" fmla="*/ 73 h 160"/>
              <a:gd name="T4" fmla="*/ 24 w 119"/>
              <a:gd name="T5" fmla="*/ 82 h 160"/>
              <a:gd name="T6" fmla="*/ 55 w 119"/>
              <a:gd name="T7" fmla="*/ 113 h 160"/>
              <a:gd name="T8" fmla="*/ 56 w 119"/>
              <a:gd name="T9" fmla="*/ 114 h 160"/>
              <a:gd name="T10" fmla="*/ 57 w 119"/>
              <a:gd name="T11" fmla="*/ 114 h 160"/>
              <a:gd name="T12" fmla="*/ 57 w 119"/>
              <a:gd name="T13" fmla="*/ 113 h 160"/>
              <a:gd name="T14" fmla="*/ 99 w 119"/>
              <a:gd name="T15" fmla="*/ 53 h 160"/>
              <a:gd name="T16" fmla="*/ 100 w 119"/>
              <a:gd name="T17" fmla="*/ 52 h 160"/>
              <a:gd name="T18" fmla="*/ 96 w 119"/>
              <a:gd name="T19" fmla="*/ 47 h 160"/>
              <a:gd name="T20" fmla="*/ 51 w 119"/>
              <a:gd name="T21" fmla="*/ 86 h 160"/>
              <a:gd name="T22" fmla="*/ 117 w 119"/>
              <a:gd name="T23" fmla="*/ 20 h 160"/>
              <a:gd name="T24" fmla="*/ 62 w 119"/>
              <a:gd name="T25" fmla="*/ 2 h 160"/>
              <a:gd name="T26" fmla="*/ 59 w 119"/>
              <a:gd name="T27" fmla="*/ 0 h 160"/>
              <a:gd name="T28" fmla="*/ 58 w 119"/>
              <a:gd name="T29" fmla="*/ 2 h 160"/>
              <a:gd name="T30" fmla="*/ 3 w 119"/>
              <a:gd name="T31" fmla="*/ 20 h 160"/>
              <a:gd name="T32" fmla="*/ 0 w 119"/>
              <a:gd name="T33" fmla="*/ 22 h 160"/>
              <a:gd name="T34" fmla="*/ 0 w 119"/>
              <a:gd name="T35" fmla="*/ 102 h 160"/>
              <a:gd name="T36" fmla="*/ 58 w 119"/>
              <a:gd name="T37" fmla="*/ 160 h 160"/>
              <a:gd name="T38" fmla="*/ 59 w 119"/>
              <a:gd name="T39" fmla="*/ 160 h 160"/>
              <a:gd name="T40" fmla="*/ 60 w 119"/>
              <a:gd name="T41" fmla="*/ 160 h 160"/>
              <a:gd name="T42" fmla="*/ 119 w 119"/>
              <a:gd name="T43" fmla="*/ 102 h 160"/>
              <a:gd name="T44" fmla="*/ 119 w 119"/>
              <a:gd name="T45" fmla="*/ 22 h 160"/>
              <a:gd name="T46" fmla="*/ 117 w 119"/>
              <a:gd name="T47" fmla="*/ 20 h 160"/>
              <a:gd name="T48" fmla="*/ 106 w 119"/>
              <a:gd name="T49" fmla="*/ 97 h 160"/>
              <a:gd name="T50" fmla="*/ 60 w 119"/>
              <a:gd name="T51" fmla="*/ 143 h 160"/>
              <a:gd name="T52" fmla="*/ 59 w 119"/>
              <a:gd name="T53" fmla="*/ 143 h 160"/>
              <a:gd name="T54" fmla="*/ 58 w 119"/>
              <a:gd name="T55" fmla="*/ 143 h 160"/>
              <a:gd name="T56" fmla="*/ 13 w 119"/>
              <a:gd name="T57" fmla="*/ 97 h 160"/>
              <a:gd name="T58" fmla="*/ 13 w 119"/>
              <a:gd name="T59" fmla="*/ 34 h 160"/>
              <a:gd name="T60" fmla="*/ 15 w 119"/>
              <a:gd name="T61" fmla="*/ 33 h 160"/>
              <a:gd name="T62" fmla="*/ 58 w 119"/>
              <a:gd name="T63" fmla="*/ 19 h 160"/>
              <a:gd name="T64" fmla="*/ 59 w 119"/>
              <a:gd name="T65" fmla="*/ 17 h 160"/>
              <a:gd name="T66" fmla="*/ 61 w 119"/>
              <a:gd name="T67" fmla="*/ 19 h 160"/>
              <a:gd name="T68" fmla="*/ 104 w 119"/>
              <a:gd name="T69" fmla="*/ 33 h 160"/>
              <a:gd name="T70" fmla="*/ 106 w 119"/>
              <a:gd name="T71" fmla="*/ 34 h 160"/>
              <a:gd name="T72" fmla="*/ 106 w 119"/>
              <a:gd name="T73" fmla="*/ 9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9" h="160">
                <a:moveTo>
                  <a:pt x="51" y="86"/>
                </a:moveTo>
                <a:cubicBezTo>
                  <a:pt x="34" y="73"/>
                  <a:pt x="34" y="73"/>
                  <a:pt x="34" y="73"/>
                </a:cubicBezTo>
                <a:cubicBezTo>
                  <a:pt x="33" y="72"/>
                  <a:pt x="24" y="81"/>
                  <a:pt x="24" y="82"/>
                </a:cubicBezTo>
                <a:cubicBezTo>
                  <a:pt x="55" y="113"/>
                  <a:pt x="55" y="113"/>
                  <a:pt x="55" y="113"/>
                </a:cubicBezTo>
                <a:cubicBezTo>
                  <a:pt x="56" y="114"/>
                  <a:pt x="56" y="114"/>
                  <a:pt x="56" y="114"/>
                </a:cubicBezTo>
                <a:cubicBezTo>
                  <a:pt x="57" y="114"/>
                  <a:pt x="57" y="114"/>
                  <a:pt x="57" y="114"/>
                </a:cubicBezTo>
                <a:cubicBezTo>
                  <a:pt x="57" y="113"/>
                  <a:pt x="57" y="113"/>
                  <a:pt x="57" y="113"/>
                </a:cubicBezTo>
                <a:cubicBezTo>
                  <a:pt x="62" y="100"/>
                  <a:pt x="78" y="72"/>
                  <a:pt x="99" y="53"/>
                </a:cubicBezTo>
                <a:cubicBezTo>
                  <a:pt x="100" y="53"/>
                  <a:pt x="100" y="52"/>
                  <a:pt x="100" y="52"/>
                </a:cubicBezTo>
                <a:cubicBezTo>
                  <a:pt x="96" y="47"/>
                  <a:pt x="96" y="47"/>
                  <a:pt x="96" y="47"/>
                </a:cubicBezTo>
                <a:cubicBezTo>
                  <a:pt x="74" y="60"/>
                  <a:pt x="57" y="79"/>
                  <a:pt x="51" y="86"/>
                </a:cubicBezTo>
                <a:close/>
                <a:moveTo>
                  <a:pt x="117" y="20"/>
                </a:moveTo>
                <a:cubicBezTo>
                  <a:pt x="69" y="20"/>
                  <a:pt x="62" y="2"/>
                  <a:pt x="62" y="2"/>
                </a:cubicBezTo>
                <a:cubicBezTo>
                  <a:pt x="61" y="1"/>
                  <a:pt x="60" y="0"/>
                  <a:pt x="59" y="0"/>
                </a:cubicBezTo>
                <a:cubicBezTo>
                  <a:pt x="58" y="0"/>
                  <a:pt x="58" y="1"/>
                  <a:pt x="58" y="2"/>
                </a:cubicBezTo>
                <a:cubicBezTo>
                  <a:pt x="58" y="2"/>
                  <a:pt x="49" y="20"/>
                  <a:pt x="3" y="20"/>
                </a:cubicBezTo>
                <a:cubicBezTo>
                  <a:pt x="1" y="20"/>
                  <a:pt x="0" y="21"/>
                  <a:pt x="0" y="22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134"/>
                  <a:pt x="57" y="159"/>
                  <a:pt x="58" y="160"/>
                </a:cubicBezTo>
                <a:cubicBezTo>
                  <a:pt x="59" y="160"/>
                  <a:pt x="59" y="160"/>
                  <a:pt x="59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63" y="159"/>
                  <a:pt x="119" y="134"/>
                  <a:pt x="119" y="102"/>
                </a:cubicBezTo>
                <a:cubicBezTo>
                  <a:pt x="119" y="22"/>
                  <a:pt x="119" y="22"/>
                  <a:pt x="119" y="22"/>
                </a:cubicBezTo>
                <a:cubicBezTo>
                  <a:pt x="119" y="21"/>
                  <a:pt x="118" y="20"/>
                  <a:pt x="117" y="20"/>
                </a:cubicBezTo>
                <a:close/>
                <a:moveTo>
                  <a:pt x="106" y="97"/>
                </a:moveTo>
                <a:cubicBezTo>
                  <a:pt x="106" y="123"/>
                  <a:pt x="62" y="142"/>
                  <a:pt x="60" y="143"/>
                </a:cubicBezTo>
                <a:cubicBezTo>
                  <a:pt x="60" y="143"/>
                  <a:pt x="60" y="143"/>
                  <a:pt x="59" y="143"/>
                </a:cubicBezTo>
                <a:cubicBezTo>
                  <a:pt x="59" y="143"/>
                  <a:pt x="59" y="143"/>
                  <a:pt x="58" y="143"/>
                </a:cubicBezTo>
                <a:cubicBezTo>
                  <a:pt x="57" y="142"/>
                  <a:pt x="13" y="123"/>
                  <a:pt x="13" y="97"/>
                </a:cubicBezTo>
                <a:cubicBezTo>
                  <a:pt x="13" y="34"/>
                  <a:pt x="13" y="34"/>
                  <a:pt x="13" y="34"/>
                </a:cubicBezTo>
                <a:cubicBezTo>
                  <a:pt x="13" y="33"/>
                  <a:pt x="14" y="33"/>
                  <a:pt x="15" y="33"/>
                </a:cubicBezTo>
                <a:cubicBezTo>
                  <a:pt x="51" y="33"/>
                  <a:pt x="58" y="19"/>
                  <a:pt x="58" y="19"/>
                </a:cubicBezTo>
                <a:cubicBezTo>
                  <a:pt x="58" y="18"/>
                  <a:pt x="58" y="17"/>
                  <a:pt x="59" y="17"/>
                </a:cubicBezTo>
                <a:cubicBezTo>
                  <a:pt x="60" y="17"/>
                  <a:pt x="61" y="18"/>
                  <a:pt x="61" y="19"/>
                </a:cubicBezTo>
                <a:cubicBezTo>
                  <a:pt x="61" y="19"/>
                  <a:pt x="68" y="33"/>
                  <a:pt x="104" y="33"/>
                </a:cubicBezTo>
                <a:cubicBezTo>
                  <a:pt x="105" y="33"/>
                  <a:pt x="106" y="33"/>
                  <a:pt x="106" y="34"/>
                </a:cubicBezTo>
                <a:lnTo>
                  <a:pt x="106" y="9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2">
            <a:extLst>
              <a:ext uri="{FF2B5EF4-FFF2-40B4-BE49-F238E27FC236}">
                <a16:creationId xmlns:a16="http://schemas.microsoft.com/office/drawing/2014/main" id="{8DEA1271-458F-9D20-E5C4-F7A30A458EB8}"/>
              </a:ext>
            </a:extLst>
          </p:cNvPr>
          <p:cNvSpPr>
            <a:spLocks noEditPoints="1"/>
          </p:cNvSpPr>
          <p:nvPr/>
        </p:nvSpPr>
        <p:spPr bwMode="auto">
          <a:xfrm>
            <a:off x="5695951" y="5219700"/>
            <a:ext cx="260350" cy="261938"/>
          </a:xfrm>
          <a:custGeom>
            <a:avLst/>
            <a:gdLst>
              <a:gd name="T0" fmla="*/ 116 w 164"/>
              <a:gd name="T1" fmla="*/ 75 h 165"/>
              <a:gd name="T2" fmla="*/ 112 w 164"/>
              <a:gd name="T3" fmla="*/ 74 h 165"/>
              <a:gd name="T4" fmla="*/ 112 w 164"/>
              <a:gd name="T5" fmla="*/ 67 h 165"/>
              <a:gd name="T6" fmla="*/ 116 w 164"/>
              <a:gd name="T7" fmla="*/ 49 h 165"/>
              <a:gd name="T8" fmla="*/ 101 w 164"/>
              <a:gd name="T9" fmla="*/ 47 h 165"/>
              <a:gd name="T10" fmla="*/ 97 w 164"/>
              <a:gd name="T11" fmla="*/ 48 h 165"/>
              <a:gd name="T12" fmla="*/ 101 w 164"/>
              <a:gd name="T13" fmla="*/ 50 h 165"/>
              <a:gd name="T14" fmla="*/ 103 w 164"/>
              <a:gd name="T15" fmla="*/ 54 h 165"/>
              <a:gd name="T16" fmla="*/ 100 w 164"/>
              <a:gd name="T17" fmla="*/ 73 h 165"/>
              <a:gd name="T18" fmla="*/ 110 w 164"/>
              <a:gd name="T19" fmla="*/ 80 h 165"/>
              <a:gd name="T20" fmla="*/ 120 w 164"/>
              <a:gd name="T21" fmla="*/ 75 h 165"/>
              <a:gd name="T22" fmla="*/ 145 w 164"/>
              <a:gd name="T23" fmla="*/ 20 h 165"/>
              <a:gd name="T24" fmla="*/ 73 w 164"/>
              <a:gd name="T25" fmla="*/ 89 h 165"/>
              <a:gd name="T26" fmla="*/ 63 w 164"/>
              <a:gd name="T27" fmla="*/ 101 h 165"/>
              <a:gd name="T28" fmla="*/ 85 w 164"/>
              <a:gd name="T29" fmla="*/ 100 h 165"/>
              <a:gd name="T30" fmla="*/ 145 w 164"/>
              <a:gd name="T31" fmla="*/ 20 h 165"/>
              <a:gd name="T32" fmla="*/ 71 w 164"/>
              <a:gd name="T33" fmla="*/ 55 h 165"/>
              <a:gd name="T34" fmla="*/ 149 w 164"/>
              <a:gd name="T35" fmla="*/ 55 h 165"/>
              <a:gd name="T36" fmla="*/ 94 w 164"/>
              <a:gd name="T37" fmla="*/ 123 h 165"/>
              <a:gd name="T38" fmla="*/ 72 w 164"/>
              <a:gd name="T39" fmla="*/ 133 h 165"/>
              <a:gd name="T40" fmla="*/ 64 w 164"/>
              <a:gd name="T41" fmla="*/ 129 h 165"/>
              <a:gd name="T42" fmla="*/ 32 w 164"/>
              <a:gd name="T43" fmla="*/ 96 h 165"/>
              <a:gd name="T44" fmla="*/ 41 w 164"/>
              <a:gd name="T45" fmla="*/ 84 h 165"/>
              <a:gd name="T46" fmla="*/ 34 w 164"/>
              <a:gd name="T47" fmla="*/ 63 h 165"/>
              <a:gd name="T48" fmla="*/ 14 w 164"/>
              <a:gd name="T49" fmla="*/ 56 h 165"/>
              <a:gd name="T50" fmla="*/ 0 w 164"/>
              <a:gd name="T51" fmla="*/ 76 h 165"/>
              <a:gd name="T52" fmla="*/ 23 w 164"/>
              <a:gd name="T53" fmla="*/ 126 h 165"/>
              <a:gd name="T54" fmla="*/ 87 w 164"/>
              <a:gd name="T55" fmla="*/ 165 h 165"/>
              <a:gd name="T56" fmla="*/ 109 w 164"/>
              <a:gd name="T57" fmla="*/ 151 h 165"/>
              <a:gd name="T58" fmla="*/ 94 w 164"/>
              <a:gd name="T59" fmla="*/ 123 h 165"/>
              <a:gd name="T60" fmla="*/ 117 w 164"/>
              <a:gd name="T61" fmla="*/ 37 h 165"/>
              <a:gd name="T62" fmla="*/ 104 w 164"/>
              <a:gd name="T63" fmla="*/ 37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4" h="165">
                <a:moveTo>
                  <a:pt x="119" y="74"/>
                </a:moveTo>
                <a:cubicBezTo>
                  <a:pt x="117" y="74"/>
                  <a:pt x="117" y="75"/>
                  <a:pt x="116" y="75"/>
                </a:cubicBezTo>
                <a:cubicBezTo>
                  <a:pt x="115" y="75"/>
                  <a:pt x="115" y="75"/>
                  <a:pt x="115" y="75"/>
                </a:cubicBezTo>
                <a:cubicBezTo>
                  <a:pt x="114" y="75"/>
                  <a:pt x="112" y="75"/>
                  <a:pt x="112" y="74"/>
                </a:cubicBezTo>
                <a:cubicBezTo>
                  <a:pt x="112" y="74"/>
                  <a:pt x="112" y="73"/>
                  <a:pt x="112" y="72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4" y="63"/>
                  <a:pt x="115" y="58"/>
                  <a:pt x="116" y="53"/>
                </a:cubicBezTo>
                <a:cubicBezTo>
                  <a:pt x="116" y="49"/>
                  <a:pt x="116" y="49"/>
                  <a:pt x="116" y="49"/>
                </a:cubicBezTo>
                <a:cubicBezTo>
                  <a:pt x="116" y="48"/>
                  <a:pt x="115" y="47"/>
                  <a:pt x="114" y="47"/>
                </a:cubicBezTo>
                <a:cubicBezTo>
                  <a:pt x="101" y="47"/>
                  <a:pt x="101" y="47"/>
                  <a:pt x="101" y="47"/>
                </a:cubicBezTo>
                <a:cubicBezTo>
                  <a:pt x="100" y="47"/>
                  <a:pt x="100" y="47"/>
                  <a:pt x="98" y="47"/>
                </a:cubicBezTo>
                <a:cubicBezTo>
                  <a:pt x="97" y="48"/>
                  <a:pt x="97" y="48"/>
                  <a:pt x="97" y="48"/>
                </a:cubicBezTo>
                <a:cubicBezTo>
                  <a:pt x="97" y="49"/>
                  <a:pt x="97" y="49"/>
                  <a:pt x="98" y="50"/>
                </a:cubicBezTo>
                <a:cubicBezTo>
                  <a:pt x="100" y="50"/>
                  <a:pt x="100" y="50"/>
                  <a:pt x="101" y="50"/>
                </a:cubicBezTo>
                <a:cubicBezTo>
                  <a:pt x="102" y="50"/>
                  <a:pt x="103" y="52"/>
                  <a:pt x="103" y="53"/>
                </a:cubicBezTo>
                <a:cubicBezTo>
                  <a:pt x="103" y="53"/>
                  <a:pt x="103" y="53"/>
                  <a:pt x="103" y="54"/>
                </a:cubicBezTo>
                <a:cubicBezTo>
                  <a:pt x="102" y="58"/>
                  <a:pt x="102" y="62"/>
                  <a:pt x="101" y="67"/>
                </a:cubicBezTo>
                <a:cubicBezTo>
                  <a:pt x="101" y="69"/>
                  <a:pt x="100" y="72"/>
                  <a:pt x="100" y="73"/>
                </a:cubicBezTo>
                <a:cubicBezTo>
                  <a:pt x="100" y="77"/>
                  <a:pt x="103" y="80"/>
                  <a:pt x="106" y="80"/>
                </a:cubicBezTo>
                <a:cubicBezTo>
                  <a:pt x="110" y="80"/>
                  <a:pt x="110" y="80"/>
                  <a:pt x="110" y="80"/>
                </a:cubicBezTo>
                <a:cubicBezTo>
                  <a:pt x="114" y="80"/>
                  <a:pt x="117" y="79"/>
                  <a:pt x="120" y="77"/>
                </a:cubicBezTo>
                <a:cubicBezTo>
                  <a:pt x="120" y="75"/>
                  <a:pt x="120" y="75"/>
                  <a:pt x="120" y="75"/>
                </a:cubicBezTo>
                <a:cubicBezTo>
                  <a:pt x="120" y="74"/>
                  <a:pt x="120" y="74"/>
                  <a:pt x="119" y="74"/>
                </a:cubicBezTo>
                <a:close/>
                <a:moveTo>
                  <a:pt x="145" y="20"/>
                </a:moveTo>
                <a:cubicBezTo>
                  <a:pt x="125" y="0"/>
                  <a:pt x="93" y="0"/>
                  <a:pt x="74" y="20"/>
                </a:cubicBezTo>
                <a:cubicBezTo>
                  <a:pt x="55" y="40"/>
                  <a:pt x="54" y="69"/>
                  <a:pt x="73" y="89"/>
                </a:cubicBezTo>
                <a:cubicBezTo>
                  <a:pt x="73" y="90"/>
                  <a:pt x="73" y="90"/>
                  <a:pt x="73" y="90"/>
                </a:cubicBezTo>
                <a:cubicBezTo>
                  <a:pt x="71" y="93"/>
                  <a:pt x="68" y="98"/>
                  <a:pt x="63" y="101"/>
                </a:cubicBezTo>
                <a:cubicBezTo>
                  <a:pt x="60" y="102"/>
                  <a:pt x="60" y="104"/>
                  <a:pt x="63" y="104"/>
                </a:cubicBezTo>
                <a:cubicBezTo>
                  <a:pt x="69" y="106"/>
                  <a:pt x="76" y="104"/>
                  <a:pt x="85" y="100"/>
                </a:cubicBezTo>
                <a:cubicBezTo>
                  <a:pt x="103" y="111"/>
                  <a:pt x="129" y="108"/>
                  <a:pt x="145" y="91"/>
                </a:cubicBezTo>
                <a:cubicBezTo>
                  <a:pt x="164" y="71"/>
                  <a:pt x="164" y="40"/>
                  <a:pt x="145" y="20"/>
                </a:cubicBezTo>
                <a:close/>
                <a:moveTo>
                  <a:pt x="111" y="95"/>
                </a:moveTo>
                <a:cubicBezTo>
                  <a:pt x="89" y="95"/>
                  <a:pt x="71" y="77"/>
                  <a:pt x="71" y="55"/>
                </a:cubicBezTo>
                <a:cubicBezTo>
                  <a:pt x="71" y="35"/>
                  <a:pt x="89" y="17"/>
                  <a:pt x="111" y="17"/>
                </a:cubicBezTo>
                <a:cubicBezTo>
                  <a:pt x="131" y="17"/>
                  <a:pt x="149" y="35"/>
                  <a:pt x="149" y="55"/>
                </a:cubicBezTo>
                <a:cubicBezTo>
                  <a:pt x="149" y="77"/>
                  <a:pt x="131" y="95"/>
                  <a:pt x="111" y="95"/>
                </a:cubicBezTo>
                <a:close/>
                <a:moveTo>
                  <a:pt x="94" y="123"/>
                </a:moveTo>
                <a:cubicBezTo>
                  <a:pt x="91" y="119"/>
                  <a:pt x="86" y="119"/>
                  <a:pt x="81" y="123"/>
                </a:cubicBezTo>
                <a:cubicBezTo>
                  <a:pt x="78" y="126"/>
                  <a:pt x="75" y="129"/>
                  <a:pt x="72" y="133"/>
                </a:cubicBezTo>
                <a:cubicBezTo>
                  <a:pt x="71" y="133"/>
                  <a:pt x="71" y="133"/>
                  <a:pt x="70" y="133"/>
                </a:cubicBezTo>
                <a:cubicBezTo>
                  <a:pt x="67" y="131"/>
                  <a:pt x="65" y="130"/>
                  <a:pt x="64" y="129"/>
                </a:cubicBezTo>
                <a:cubicBezTo>
                  <a:pt x="55" y="124"/>
                  <a:pt x="48" y="117"/>
                  <a:pt x="40" y="108"/>
                </a:cubicBezTo>
                <a:cubicBezTo>
                  <a:pt x="38" y="105"/>
                  <a:pt x="34" y="101"/>
                  <a:pt x="32" y="96"/>
                </a:cubicBezTo>
                <a:cubicBezTo>
                  <a:pt x="32" y="95"/>
                  <a:pt x="32" y="94"/>
                  <a:pt x="33" y="94"/>
                </a:cubicBezTo>
                <a:cubicBezTo>
                  <a:pt x="36" y="90"/>
                  <a:pt x="39" y="88"/>
                  <a:pt x="41" y="84"/>
                </a:cubicBezTo>
                <a:cubicBezTo>
                  <a:pt x="46" y="80"/>
                  <a:pt x="46" y="76"/>
                  <a:pt x="41" y="71"/>
                </a:cubicBezTo>
                <a:cubicBezTo>
                  <a:pt x="39" y="68"/>
                  <a:pt x="36" y="66"/>
                  <a:pt x="34" y="63"/>
                </a:cubicBezTo>
                <a:cubicBezTo>
                  <a:pt x="32" y="61"/>
                  <a:pt x="29" y="59"/>
                  <a:pt x="27" y="56"/>
                </a:cubicBezTo>
                <a:cubicBezTo>
                  <a:pt x="23" y="52"/>
                  <a:pt x="18" y="52"/>
                  <a:pt x="14" y="56"/>
                </a:cubicBezTo>
                <a:cubicBezTo>
                  <a:pt x="11" y="60"/>
                  <a:pt x="8" y="62"/>
                  <a:pt x="4" y="66"/>
                </a:cubicBezTo>
                <a:cubicBezTo>
                  <a:pt x="2" y="68"/>
                  <a:pt x="0" y="72"/>
                  <a:pt x="0" y="76"/>
                </a:cubicBezTo>
                <a:cubicBezTo>
                  <a:pt x="0" y="82"/>
                  <a:pt x="1" y="88"/>
                  <a:pt x="3" y="94"/>
                </a:cubicBezTo>
                <a:cubicBezTo>
                  <a:pt x="8" y="106"/>
                  <a:pt x="14" y="117"/>
                  <a:pt x="23" y="126"/>
                </a:cubicBezTo>
                <a:cubicBezTo>
                  <a:pt x="34" y="140"/>
                  <a:pt x="49" y="151"/>
                  <a:pt x="65" y="158"/>
                </a:cubicBezTo>
                <a:cubicBezTo>
                  <a:pt x="71" y="162"/>
                  <a:pt x="78" y="164"/>
                  <a:pt x="87" y="165"/>
                </a:cubicBezTo>
                <a:cubicBezTo>
                  <a:pt x="92" y="165"/>
                  <a:pt x="97" y="164"/>
                  <a:pt x="100" y="159"/>
                </a:cubicBezTo>
                <a:cubicBezTo>
                  <a:pt x="103" y="157"/>
                  <a:pt x="107" y="154"/>
                  <a:pt x="109" y="151"/>
                </a:cubicBezTo>
                <a:cubicBezTo>
                  <a:pt x="114" y="147"/>
                  <a:pt x="114" y="142"/>
                  <a:pt x="109" y="137"/>
                </a:cubicBezTo>
                <a:cubicBezTo>
                  <a:pt x="104" y="133"/>
                  <a:pt x="99" y="128"/>
                  <a:pt x="94" y="123"/>
                </a:cubicBezTo>
                <a:close/>
                <a:moveTo>
                  <a:pt x="110" y="45"/>
                </a:moveTo>
                <a:cubicBezTo>
                  <a:pt x="114" y="45"/>
                  <a:pt x="117" y="41"/>
                  <a:pt x="117" y="37"/>
                </a:cubicBezTo>
                <a:cubicBezTo>
                  <a:pt x="117" y="35"/>
                  <a:pt x="114" y="31"/>
                  <a:pt x="110" y="31"/>
                </a:cubicBezTo>
                <a:cubicBezTo>
                  <a:pt x="108" y="31"/>
                  <a:pt x="104" y="33"/>
                  <a:pt x="104" y="37"/>
                </a:cubicBezTo>
                <a:cubicBezTo>
                  <a:pt x="104" y="41"/>
                  <a:pt x="108" y="45"/>
                  <a:pt x="110" y="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3">
            <a:extLst>
              <a:ext uri="{FF2B5EF4-FFF2-40B4-BE49-F238E27FC236}">
                <a16:creationId xmlns:a16="http://schemas.microsoft.com/office/drawing/2014/main" id="{3C382B02-7D9E-4385-3C8A-D7C02D037AF8}"/>
              </a:ext>
            </a:extLst>
          </p:cNvPr>
          <p:cNvSpPr>
            <a:spLocks noEditPoints="1"/>
          </p:cNvSpPr>
          <p:nvPr/>
        </p:nvSpPr>
        <p:spPr bwMode="auto">
          <a:xfrm>
            <a:off x="9548813" y="2476500"/>
            <a:ext cx="254000" cy="250825"/>
          </a:xfrm>
          <a:custGeom>
            <a:avLst/>
            <a:gdLst>
              <a:gd name="T0" fmla="*/ 102 w 160"/>
              <a:gd name="T1" fmla="*/ 66 h 158"/>
              <a:gd name="T2" fmla="*/ 97 w 160"/>
              <a:gd name="T3" fmla="*/ 71 h 158"/>
              <a:gd name="T4" fmla="*/ 102 w 160"/>
              <a:gd name="T5" fmla="*/ 75 h 158"/>
              <a:gd name="T6" fmla="*/ 106 w 160"/>
              <a:gd name="T7" fmla="*/ 71 h 158"/>
              <a:gd name="T8" fmla="*/ 102 w 160"/>
              <a:gd name="T9" fmla="*/ 66 h 158"/>
              <a:gd name="T10" fmla="*/ 110 w 160"/>
              <a:gd name="T11" fmla="*/ 67 h 158"/>
              <a:gd name="T12" fmla="*/ 114 w 160"/>
              <a:gd name="T13" fmla="*/ 63 h 158"/>
              <a:gd name="T14" fmla="*/ 110 w 160"/>
              <a:gd name="T15" fmla="*/ 60 h 158"/>
              <a:gd name="T16" fmla="*/ 105 w 160"/>
              <a:gd name="T17" fmla="*/ 63 h 158"/>
              <a:gd name="T18" fmla="*/ 110 w 160"/>
              <a:gd name="T19" fmla="*/ 67 h 158"/>
              <a:gd name="T20" fmla="*/ 50 w 160"/>
              <a:gd name="T21" fmla="*/ 61 h 158"/>
              <a:gd name="T22" fmla="*/ 44 w 160"/>
              <a:gd name="T23" fmla="*/ 61 h 158"/>
              <a:gd name="T24" fmla="*/ 44 w 160"/>
              <a:gd name="T25" fmla="*/ 69 h 158"/>
              <a:gd name="T26" fmla="*/ 37 w 160"/>
              <a:gd name="T27" fmla="*/ 69 h 158"/>
              <a:gd name="T28" fmla="*/ 37 w 160"/>
              <a:gd name="T29" fmla="*/ 75 h 158"/>
              <a:gd name="T30" fmla="*/ 44 w 160"/>
              <a:gd name="T31" fmla="*/ 75 h 158"/>
              <a:gd name="T32" fmla="*/ 44 w 160"/>
              <a:gd name="T33" fmla="*/ 83 h 158"/>
              <a:gd name="T34" fmla="*/ 50 w 160"/>
              <a:gd name="T35" fmla="*/ 83 h 158"/>
              <a:gd name="T36" fmla="*/ 50 w 160"/>
              <a:gd name="T37" fmla="*/ 75 h 158"/>
              <a:gd name="T38" fmla="*/ 57 w 160"/>
              <a:gd name="T39" fmla="*/ 75 h 158"/>
              <a:gd name="T40" fmla="*/ 57 w 160"/>
              <a:gd name="T41" fmla="*/ 69 h 158"/>
              <a:gd name="T42" fmla="*/ 50 w 160"/>
              <a:gd name="T43" fmla="*/ 69 h 158"/>
              <a:gd name="T44" fmla="*/ 50 w 160"/>
              <a:gd name="T45" fmla="*/ 61 h 158"/>
              <a:gd name="T46" fmla="*/ 79 w 160"/>
              <a:gd name="T47" fmla="*/ 0 h 158"/>
              <a:gd name="T48" fmla="*/ 0 w 160"/>
              <a:gd name="T49" fmla="*/ 79 h 158"/>
              <a:gd name="T50" fmla="*/ 79 w 160"/>
              <a:gd name="T51" fmla="*/ 158 h 158"/>
              <a:gd name="T52" fmla="*/ 160 w 160"/>
              <a:gd name="T53" fmla="*/ 79 h 158"/>
              <a:gd name="T54" fmla="*/ 79 w 160"/>
              <a:gd name="T55" fmla="*/ 0 h 158"/>
              <a:gd name="T56" fmla="*/ 121 w 160"/>
              <a:gd name="T57" fmla="*/ 114 h 158"/>
              <a:gd name="T58" fmla="*/ 113 w 160"/>
              <a:gd name="T59" fmla="*/ 114 h 158"/>
              <a:gd name="T60" fmla="*/ 99 w 160"/>
              <a:gd name="T61" fmla="*/ 90 h 158"/>
              <a:gd name="T62" fmla="*/ 61 w 160"/>
              <a:gd name="T63" fmla="*/ 90 h 158"/>
              <a:gd name="T64" fmla="*/ 46 w 160"/>
              <a:gd name="T65" fmla="*/ 114 h 158"/>
              <a:gd name="T66" fmla="*/ 39 w 160"/>
              <a:gd name="T67" fmla="*/ 114 h 158"/>
              <a:gd name="T68" fmla="*/ 29 w 160"/>
              <a:gd name="T69" fmla="*/ 104 h 158"/>
              <a:gd name="T70" fmla="*/ 30 w 160"/>
              <a:gd name="T71" fmla="*/ 69 h 158"/>
              <a:gd name="T72" fmla="*/ 30 w 160"/>
              <a:gd name="T73" fmla="*/ 68 h 158"/>
              <a:gd name="T74" fmla="*/ 52 w 160"/>
              <a:gd name="T75" fmla="*/ 47 h 158"/>
              <a:gd name="T76" fmla="*/ 64 w 160"/>
              <a:gd name="T77" fmla="*/ 51 h 158"/>
              <a:gd name="T78" fmla="*/ 78 w 160"/>
              <a:gd name="T79" fmla="*/ 49 h 158"/>
              <a:gd name="T80" fmla="*/ 82 w 160"/>
              <a:gd name="T81" fmla="*/ 49 h 158"/>
              <a:gd name="T82" fmla="*/ 95 w 160"/>
              <a:gd name="T83" fmla="*/ 51 h 158"/>
              <a:gd name="T84" fmla="*/ 107 w 160"/>
              <a:gd name="T85" fmla="*/ 47 h 158"/>
              <a:gd name="T86" fmla="*/ 128 w 160"/>
              <a:gd name="T87" fmla="*/ 68 h 158"/>
              <a:gd name="T88" fmla="*/ 128 w 160"/>
              <a:gd name="T89" fmla="*/ 69 h 158"/>
              <a:gd name="T90" fmla="*/ 130 w 160"/>
              <a:gd name="T91" fmla="*/ 104 h 158"/>
              <a:gd name="T92" fmla="*/ 121 w 160"/>
              <a:gd name="T93" fmla="*/ 114 h 158"/>
              <a:gd name="T94" fmla="*/ 117 w 160"/>
              <a:gd name="T95" fmla="*/ 66 h 158"/>
              <a:gd name="T96" fmla="*/ 113 w 160"/>
              <a:gd name="T97" fmla="*/ 71 h 158"/>
              <a:gd name="T98" fmla="*/ 117 w 160"/>
              <a:gd name="T99" fmla="*/ 75 h 158"/>
              <a:gd name="T100" fmla="*/ 122 w 160"/>
              <a:gd name="T101" fmla="*/ 71 h 158"/>
              <a:gd name="T102" fmla="*/ 117 w 160"/>
              <a:gd name="T103" fmla="*/ 66 h 158"/>
              <a:gd name="T104" fmla="*/ 110 w 160"/>
              <a:gd name="T105" fmla="*/ 74 h 158"/>
              <a:gd name="T106" fmla="*/ 105 w 160"/>
              <a:gd name="T107" fmla="*/ 79 h 158"/>
              <a:gd name="T108" fmla="*/ 110 w 160"/>
              <a:gd name="T109" fmla="*/ 84 h 158"/>
              <a:gd name="T110" fmla="*/ 114 w 160"/>
              <a:gd name="T111" fmla="*/ 79 h 158"/>
              <a:gd name="T112" fmla="*/ 110 w 160"/>
              <a:gd name="T113" fmla="*/ 7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58">
                <a:moveTo>
                  <a:pt x="102" y="66"/>
                </a:moveTo>
                <a:cubicBezTo>
                  <a:pt x="98" y="66"/>
                  <a:pt x="97" y="68"/>
                  <a:pt x="97" y="71"/>
                </a:cubicBezTo>
                <a:cubicBezTo>
                  <a:pt x="97" y="74"/>
                  <a:pt x="98" y="75"/>
                  <a:pt x="102" y="75"/>
                </a:cubicBezTo>
                <a:cubicBezTo>
                  <a:pt x="105" y="75"/>
                  <a:pt x="106" y="74"/>
                  <a:pt x="106" y="71"/>
                </a:cubicBezTo>
                <a:cubicBezTo>
                  <a:pt x="106" y="68"/>
                  <a:pt x="105" y="66"/>
                  <a:pt x="102" y="66"/>
                </a:cubicBezTo>
                <a:close/>
                <a:moveTo>
                  <a:pt x="110" y="67"/>
                </a:moveTo>
                <a:cubicBezTo>
                  <a:pt x="112" y="67"/>
                  <a:pt x="114" y="65"/>
                  <a:pt x="114" y="63"/>
                </a:cubicBezTo>
                <a:cubicBezTo>
                  <a:pt x="114" y="61"/>
                  <a:pt x="112" y="60"/>
                  <a:pt x="110" y="60"/>
                </a:cubicBezTo>
                <a:cubicBezTo>
                  <a:pt x="108" y="60"/>
                  <a:pt x="105" y="61"/>
                  <a:pt x="105" y="63"/>
                </a:cubicBezTo>
                <a:cubicBezTo>
                  <a:pt x="105" y="65"/>
                  <a:pt x="108" y="67"/>
                  <a:pt x="110" y="67"/>
                </a:cubicBezTo>
                <a:close/>
                <a:moveTo>
                  <a:pt x="50" y="61"/>
                </a:moveTo>
                <a:cubicBezTo>
                  <a:pt x="44" y="61"/>
                  <a:pt x="44" y="61"/>
                  <a:pt x="44" y="61"/>
                </a:cubicBezTo>
                <a:cubicBezTo>
                  <a:pt x="44" y="69"/>
                  <a:pt x="44" y="69"/>
                  <a:pt x="44" y="69"/>
                </a:cubicBezTo>
                <a:cubicBezTo>
                  <a:pt x="37" y="69"/>
                  <a:pt x="37" y="69"/>
                  <a:pt x="37" y="69"/>
                </a:cubicBezTo>
                <a:cubicBezTo>
                  <a:pt x="37" y="75"/>
                  <a:pt x="37" y="75"/>
                  <a:pt x="37" y="75"/>
                </a:cubicBezTo>
                <a:cubicBezTo>
                  <a:pt x="44" y="75"/>
                  <a:pt x="44" y="75"/>
                  <a:pt x="44" y="75"/>
                </a:cubicBezTo>
                <a:cubicBezTo>
                  <a:pt x="44" y="83"/>
                  <a:pt x="44" y="83"/>
                  <a:pt x="44" y="83"/>
                </a:cubicBezTo>
                <a:cubicBezTo>
                  <a:pt x="50" y="83"/>
                  <a:pt x="50" y="83"/>
                  <a:pt x="50" y="83"/>
                </a:cubicBezTo>
                <a:cubicBezTo>
                  <a:pt x="50" y="75"/>
                  <a:pt x="50" y="75"/>
                  <a:pt x="50" y="75"/>
                </a:cubicBezTo>
                <a:cubicBezTo>
                  <a:pt x="57" y="75"/>
                  <a:pt x="57" y="75"/>
                  <a:pt x="57" y="75"/>
                </a:cubicBezTo>
                <a:cubicBezTo>
                  <a:pt x="57" y="69"/>
                  <a:pt x="57" y="69"/>
                  <a:pt x="57" y="69"/>
                </a:cubicBezTo>
                <a:cubicBezTo>
                  <a:pt x="50" y="69"/>
                  <a:pt x="50" y="69"/>
                  <a:pt x="50" y="69"/>
                </a:cubicBezTo>
                <a:lnTo>
                  <a:pt x="50" y="61"/>
                </a:lnTo>
                <a:close/>
                <a:moveTo>
                  <a:pt x="79" y="0"/>
                </a:moveTo>
                <a:cubicBezTo>
                  <a:pt x="35" y="0"/>
                  <a:pt x="0" y="35"/>
                  <a:pt x="0" y="79"/>
                </a:cubicBezTo>
                <a:cubicBezTo>
                  <a:pt x="0" y="123"/>
                  <a:pt x="35" y="158"/>
                  <a:pt x="79" y="158"/>
                </a:cubicBezTo>
                <a:cubicBezTo>
                  <a:pt x="123" y="158"/>
                  <a:pt x="160" y="123"/>
                  <a:pt x="160" y="79"/>
                </a:cubicBezTo>
                <a:cubicBezTo>
                  <a:pt x="160" y="35"/>
                  <a:pt x="123" y="0"/>
                  <a:pt x="79" y="0"/>
                </a:cubicBezTo>
                <a:close/>
                <a:moveTo>
                  <a:pt x="121" y="114"/>
                </a:moveTo>
                <a:cubicBezTo>
                  <a:pt x="113" y="114"/>
                  <a:pt x="113" y="114"/>
                  <a:pt x="113" y="114"/>
                </a:cubicBezTo>
                <a:cubicBezTo>
                  <a:pt x="99" y="90"/>
                  <a:pt x="99" y="90"/>
                  <a:pt x="99" y="90"/>
                </a:cubicBezTo>
                <a:cubicBezTo>
                  <a:pt x="61" y="90"/>
                  <a:pt x="61" y="90"/>
                  <a:pt x="61" y="90"/>
                </a:cubicBezTo>
                <a:cubicBezTo>
                  <a:pt x="46" y="114"/>
                  <a:pt x="46" y="114"/>
                  <a:pt x="46" y="114"/>
                </a:cubicBezTo>
                <a:cubicBezTo>
                  <a:pt x="39" y="114"/>
                  <a:pt x="39" y="114"/>
                  <a:pt x="39" y="114"/>
                </a:cubicBezTo>
                <a:cubicBezTo>
                  <a:pt x="33" y="114"/>
                  <a:pt x="29" y="109"/>
                  <a:pt x="29" y="104"/>
                </a:cubicBezTo>
                <a:cubicBezTo>
                  <a:pt x="30" y="69"/>
                  <a:pt x="30" y="69"/>
                  <a:pt x="30" y="69"/>
                </a:cubicBezTo>
                <a:cubicBezTo>
                  <a:pt x="30" y="68"/>
                  <a:pt x="30" y="68"/>
                  <a:pt x="30" y="68"/>
                </a:cubicBezTo>
                <a:cubicBezTo>
                  <a:pt x="30" y="57"/>
                  <a:pt x="40" y="47"/>
                  <a:pt x="52" y="47"/>
                </a:cubicBezTo>
                <a:cubicBezTo>
                  <a:pt x="57" y="47"/>
                  <a:pt x="61" y="49"/>
                  <a:pt x="64" y="51"/>
                </a:cubicBezTo>
                <a:cubicBezTo>
                  <a:pt x="69" y="50"/>
                  <a:pt x="71" y="49"/>
                  <a:pt x="78" y="49"/>
                </a:cubicBezTo>
                <a:cubicBezTo>
                  <a:pt x="82" y="49"/>
                  <a:pt x="82" y="49"/>
                  <a:pt x="82" y="49"/>
                </a:cubicBezTo>
                <a:cubicBezTo>
                  <a:pt x="88" y="49"/>
                  <a:pt x="90" y="50"/>
                  <a:pt x="95" y="51"/>
                </a:cubicBezTo>
                <a:cubicBezTo>
                  <a:pt x="99" y="49"/>
                  <a:pt x="102" y="47"/>
                  <a:pt x="107" y="47"/>
                </a:cubicBezTo>
                <a:cubicBezTo>
                  <a:pt x="118" y="47"/>
                  <a:pt x="128" y="57"/>
                  <a:pt x="128" y="68"/>
                </a:cubicBezTo>
                <a:cubicBezTo>
                  <a:pt x="128" y="68"/>
                  <a:pt x="128" y="68"/>
                  <a:pt x="128" y="69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9"/>
                  <a:pt x="125" y="114"/>
                  <a:pt x="121" y="114"/>
                </a:cubicBezTo>
                <a:close/>
                <a:moveTo>
                  <a:pt x="117" y="66"/>
                </a:moveTo>
                <a:cubicBezTo>
                  <a:pt x="115" y="66"/>
                  <a:pt x="113" y="68"/>
                  <a:pt x="113" y="71"/>
                </a:cubicBezTo>
                <a:cubicBezTo>
                  <a:pt x="113" y="74"/>
                  <a:pt x="115" y="75"/>
                  <a:pt x="117" y="75"/>
                </a:cubicBezTo>
                <a:cubicBezTo>
                  <a:pt x="120" y="75"/>
                  <a:pt x="122" y="74"/>
                  <a:pt x="122" y="71"/>
                </a:cubicBezTo>
                <a:cubicBezTo>
                  <a:pt x="122" y="68"/>
                  <a:pt x="120" y="66"/>
                  <a:pt x="117" y="66"/>
                </a:cubicBezTo>
                <a:close/>
                <a:moveTo>
                  <a:pt x="110" y="74"/>
                </a:moveTo>
                <a:cubicBezTo>
                  <a:pt x="108" y="74"/>
                  <a:pt x="105" y="76"/>
                  <a:pt x="105" y="79"/>
                </a:cubicBezTo>
                <a:cubicBezTo>
                  <a:pt x="105" y="81"/>
                  <a:pt x="108" y="84"/>
                  <a:pt x="110" y="84"/>
                </a:cubicBezTo>
                <a:cubicBezTo>
                  <a:pt x="112" y="84"/>
                  <a:pt x="114" y="81"/>
                  <a:pt x="114" y="79"/>
                </a:cubicBezTo>
                <a:cubicBezTo>
                  <a:pt x="114" y="76"/>
                  <a:pt x="112" y="74"/>
                  <a:pt x="110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4">
            <a:extLst>
              <a:ext uri="{FF2B5EF4-FFF2-40B4-BE49-F238E27FC236}">
                <a16:creationId xmlns:a16="http://schemas.microsoft.com/office/drawing/2014/main" id="{439F422B-5721-8B2D-AC06-FB8CB776A98B}"/>
              </a:ext>
            </a:extLst>
          </p:cNvPr>
          <p:cNvSpPr>
            <a:spLocks noEditPoints="1"/>
          </p:cNvSpPr>
          <p:nvPr/>
        </p:nvSpPr>
        <p:spPr bwMode="auto">
          <a:xfrm>
            <a:off x="9607551" y="3575050"/>
            <a:ext cx="136525" cy="254000"/>
          </a:xfrm>
          <a:custGeom>
            <a:avLst/>
            <a:gdLst>
              <a:gd name="T0" fmla="*/ 75 w 86"/>
              <a:gd name="T1" fmla="*/ 0 h 160"/>
              <a:gd name="T2" fmla="*/ 11 w 86"/>
              <a:gd name="T3" fmla="*/ 0 h 160"/>
              <a:gd name="T4" fmla="*/ 0 w 86"/>
              <a:gd name="T5" fmla="*/ 11 h 160"/>
              <a:gd name="T6" fmla="*/ 0 w 86"/>
              <a:gd name="T7" fmla="*/ 149 h 160"/>
              <a:gd name="T8" fmla="*/ 11 w 86"/>
              <a:gd name="T9" fmla="*/ 160 h 160"/>
              <a:gd name="T10" fmla="*/ 75 w 86"/>
              <a:gd name="T11" fmla="*/ 160 h 160"/>
              <a:gd name="T12" fmla="*/ 86 w 86"/>
              <a:gd name="T13" fmla="*/ 149 h 160"/>
              <a:gd name="T14" fmla="*/ 86 w 86"/>
              <a:gd name="T15" fmla="*/ 11 h 160"/>
              <a:gd name="T16" fmla="*/ 75 w 86"/>
              <a:gd name="T17" fmla="*/ 0 h 160"/>
              <a:gd name="T18" fmla="*/ 35 w 86"/>
              <a:gd name="T19" fmla="*/ 6 h 160"/>
              <a:gd name="T20" fmla="*/ 50 w 86"/>
              <a:gd name="T21" fmla="*/ 6 h 160"/>
              <a:gd name="T22" fmla="*/ 51 w 86"/>
              <a:gd name="T23" fmla="*/ 8 h 160"/>
              <a:gd name="T24" fmla="*/ 50 w 86"/>
              <a:gd name="T25" fmla="*/ 9 h 160"/>
              <a:gd name="T26" fmla="*/ 35 w 86"/>
              <a:gd name="T27" fmla="*/ 9 h 160"/>
              <a:gd name="T28" fmla="*/ 34 w 86"/>
              <a:gd name="T29" fmla="*/ 8 h 160"/>
              <a:gd name="T30" fmla="*/ 35 w 86"/>
              <a:gd name="T31" fmla="*/ 6 h 160"/>
              <a:gd name="T32" fmla="*/ 19 w 86"/>
              <a:gd name="T33" fmla="*/ 4 h 160"/>
              <a:gd name="T34" fmla="*/ 21 w 86"/>
              <a:gd name="T35" fmla="*/ 5 h 160"/>
              <a:gd name="T36" fmla="*/ 19 w 86"/>
              <a:gd name="T37" fmla="*/ 8 h 160"/>
              <a:gd name="T38" fmla="*/ 18 w 86"/>
              <a:gd name="T39" fmla="*/ 5 h 160"/>
              <a:gd name="T40" fmla="*/ 19 w 86"/>
              <a:gd name="T41" fmla="*/ 4 h 160"/>
              <a:gd name="T42" fmla="*/ 12 w 86"/>
              <a:gd name="T43" fmla="*/ 3 h 160"/>
              <a:gd name="T44" fmla="*/ 14 w 86"/>
              <a:gd name="T45" fmla="*/ 5 h 160"/>
              <a:gd name="T46" fmla="*/ 12 w 86"/>
              <a:gd name="T47" fmla="*/ 9 h 160"/>
              <a:gd name="T48" fmla="*/ 10 w 86"/>
              <a:gd name="T49" fmla="*/ 5 h 160"/>
              <a:gd name="T50" fmla="*/ 12 w 86"/>
              <a:gd name="T51" fmla="*/ 3 h 160"/>
              <a:gd name="T52" fmla="*/ 46 w 86"/>
              <a:gd name="T53" fmla="*/ 154 h 160"/>
              <a:gd name="T54" fmla="*/ 39 w 86"/>
              <a:gd name="T55" fmla="*/ 154 h 160"/>
              <a:gd name="T56" fmla="*/ 34 w 86"/>
              <a:gd name="T57" fmla="*/ 150 h 160"/>
              <a:gd name="T58" fmla="*/ 39 w 86"/>
              <a:gd name="T59" fmla="*/ 145 h 160"/>
              <a:gd name="T60" fmla="*/ 46 w 86"/>
              <a:gd name="T61" fmla="*/ 145 h 160"/>
              <a:gd name="T62" fmla="*/ 51 w 86"/>
              <a:gd name="T63" fmla="*/ 150 h 160"/>
              <a:gd name="T64" fmla="*/ 46 w 86"/>
              <a:gd name="T65" fmla="*/ 154 h 160"/>
              <a:gd name="T66" fmla="*/ 81 w 86"/>
              <a:gd name="T67" fmla="*/ 142 h 160"/>
              <a:gd name="T68" fmla="*/ 5 w 86"/>
              <a:gd name="T69" fmla="*/ 142 h 160"/>
              <a:gd name="T70" fmla="*/ 5 w 86"/>
              <a:gd name="T71" fmla="*/ 19 h 160"/>
              <a:gd name="T72" fmla="*/ 81 w 86"/>
              <a:gd name="T73" fmla="*/ 19 h 160"/>
              <a:gd name="T74" fmla="*/ 81 w 86"/>
              <a:gd name="T75" fmla="*/ 142 h 160"/>
              <a:gd name="T76" fmla="*/ 81 w 86"/>
              <a:gd name="T77" fmla="*/ 142 h 160"/>
              <a:gd name="T78" fmla="*/ 81 w 86"/>
              <a:gd name="T79" fmla="*/ 142 h 160"/>
              <a:gd name="T80" fmla="*/ 81 w 86"/>
              <a:gd name="T81" fmla="*/ 1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6" h="160">
                <a:moveTo>
                  <a:pt x="75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5" y="160"/>
                  <a:pt x="11" y="160"/>
                </a:cubicBezTo>
                <a:cubicBezTo>
                  <a:pt x="75" y="160"/>
                  <a:pt x="75" y="160"/>
                  <a:pt x="75" y="160"/>
                </a:cubicBezTo>
                <a:cubicBezTo>
                  <a:pt x="81" y="160"/>
                  <a:pt x="86" y="155"/>
                  <a:pt x="86" y="149"/>
                </a:cubicBezTo>
                <a:cubicBezTo>
                  <a:pt x="86" y="11"/>
                  <a:pt x="86" y="11"/>
                  <a:pt x="86" y="11"/>
                </a:cubicBezTo>
                <a:cubicBezTo>
                  <a:pt x="86" y="5"/>
                  <a:pt x="81" y="0"/>
                  <a:pt x="75" y="0"/>
                </a:cubicBezTo>
                <a:close/>
                <a:moveTo>
                  <a:pt x="35" y="6"/>
                </a:moveTo>
                <a:cubicBezTo>
                  <a:pt x="50" y="6"/>
                  <a:pt x="50" y="6"/>
                  <a:pt x="50" y="6"/>
                </a:cubicBezTo>
                <a:cubicBezTo>
                  <a:pt x="51" y="6"/>
                  <a:pt x="51" y="6"/>
                  <a:pt x="51" y="8"/>
                </a:cubicBezTo>
                <a:cubicBezTo>
                  <a:pt x="51" y="8"/>
                  <a:pt x="51" y="9"/>
                  <a:pt x="50" y="9"/>
                </a:cubicBezTo>
                <a:cubicBezTo>
                  <a:pt x="35" y="9"/>
                  <a:pt x="35" y="9"/>
                  <a:pt x="35" y="9"/>
                </a:cubicBezTo>
                <a:cubicBezTo>
                  <a:pt x="34" y="9"/>
                  <a:pt x="34" y="8"/>
                  <a:pt x="34" y="8"/>
                </a:cubicBezTo>
                <a:cubicBezTo>
                  <a:pt x="34" y="6"/>
                  <a:pt x="34" y="6"/>
                  <a:pt x="35" y="6"/>
                </a:cubicBezTo>
                <a:close/>
                <a:moveTo>
                  <a:pt x="19" y="4"/>
                </a:moveTo>
                <a:cubicBezTo>
                  <a:pt x="21" y="4"/>
                  <a:pt x="21" y="5"/>
                  <a:pt x="21" y="5"/>
                </a:cubicBezTo>
                <a:cubicBezTo>
                  <a:pt x="21" y="6"/>
                  <a:pt x="21" y="8"/>
                  <a:pt x="19" y="8"/>
                </a:cubicBezTo>
                <a:cubicBezTo>
                  <a:pt x="18" y="8"/>
                  <a:pt x="18" y="6"/>
                  <a:pt x="18" y="5"/>
                </a:cubicBezTo>
                <a:cubicBezTo>
                  <a:pt x="18" y="5"/>
                  <a:pt x="18" y="4"/>
                  <a:pt x="19" y="4"/>
                </a:cubicBezTo>
                <a:close/>
                <a:moveTo>
                  <a:pt x="12" y="3"/>
                </a:moveTo>
                <a:cubicBezTo>
                  <a:pt x="13" y="3"/>
                  <a:pt x="14" y="4"/>
                  <a:pt x="14" y="5"/>
                </a:cubicBezTo>
                <a:cubicBezTo>
                  <a:pt x="14" y="8"/>
                  <a:pt x="13" y="9"/>
                  <a:pt x="12" y="9"/>
                </a:cubicBezTo>
                <a:cubicBezTo>
                  <a:pt x="11" y="9"/>
                  <a:pt x="10" y="8"/>
                  <a:pt x="10" y="5"/>
                </a:cubicBezTo>
                <a:cubicBezTo>
                  <a:pt x="10" y="4"/>
                  <a:pt x="11" y="3"/>
                  <a:pt x="12" y="3"/>
                </a:cubicBezTo>
                <a:close/>
                <a:moveTo>
                  <a:pt x="46" y="154"/>
                </a:moveTo>
                <a:cubicBezTo>
                  <a:pt x="39" y="154"/>
                  <a:pt x="39" y="154"/>
                  <a:pt x="39" y="154"/>
                </a:cubicBezTo>
                <a:cubicBezTo>
                  <a:pt x="37" y="154"/>
                  <a:pt x="34" y="153"/>
                  <a:pt x="34" y="150"/>
                </a:cubicBezTo>
                <a:cubicBezTo>
                  <a:pt x="34" y="147"/>
                  <a:pt x="37" y="145"/>
                  <a:pt x="39" y="145"/>
                </a:cubicBezTo>
                <a:cubicBezTo>
                  <a:pt x="46" y="145"/>
                  <a:pt x="46" y="145"/>
                  <a:pt x="46" y="145"/>
                </a:cubicBezTo>
                <a:cubicBezTo>
                  <a:pt x="49" y="145"/>
                  <a:pt x="51" y="147"/>
                  <a:pt x="51" y="150"/>
                </a:cubicBezTo>
                <a:cubicBezTo>
                  <a:pt x="51" y="153"/>
                  <a:pt x="49" y="154"/>
                  <a:pt x="46" y="154"/>
                </a:cubicBezTo>
                <a:close/>
                <a:moveTo>
                  <a:pt x="81" y="142"/>
                </a:moveTo>
                <a:cubicBezTo>
                  <a:pt x="5" y="142"/>
                  <a:pt x="5" y="142"/>
                  <a:pt x="5" y="142"/>
                </a:cubicBezTo>
                <a:cubicBezTo>
                  <a:pt x="5" y="19"/>
                  <a:pt x="5" y="19"/>
                  <a:pt x="5" y="19"/>
                </a:cubicBezTo>
                <a:cubicBezTo>
                  <a:pt x="81" y="19"/>
                  <a:pt x="81" y="19"/>
                  <a:pt x="81" y="19"/>
                </a:cubicBezTo>
                <a:cubicBezTo>
                  <a:pt x="81" y="142"/>
                  <a:pt x="81" y="142"/>
                  <a:pt x="81" y="142"/>
                </a:cubicBezTo>
                <a:cubicBezTo>
                  <a:pt x="81" y="142"/>
                  <a:pt x="81" y="142"/>
                  <a:pt x="81" y="142"/>
                </a:cubicBezTo>
                <a:close/>
                <a:moveTo>
                  <a:pt x="81" y="142"/>
                </a:moveTo>
                <a:cubicBezTo>
                  <a:pt x="81" y="142"/>
                  <a:pt x="81" y="142"/>
                  <a:pt x="81" y="14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15">
            <a:extLst>
              <a:ext uri="{FF2B5EF4-FFF2-40B4-BE49-F238E27FC236}">
                <a16:creationId xmlns:a16="http://schemas.microsoft.com/office/drawing/2014/main" id="{B3DCEA10-DF3C-D38A-F98D-9893F9E11A0E}"/>
              </a:ext>
            </a:extLst>
          </p:cNvPr>
          <p:cNvSpPr>
            <a:spLocks noEditPoints="1"/>
          </p:cNvSpPr>
          <p:nvPr/>
        </p:nvSpPr>
        <p:spPr bwMode="auto">
          <a:xfrm>
            <a:off x="9544051" y="3024188"/>
            <a:ext cx="261938" cy="254000"/>
          </a:xfrm>
          <a:custGeom>
            <a:avLst/>
            <a:gdLst>
              <a:gd name="T0" fmla="*/ 150 w 165"/>
              <a:gd name="T1" fmla="*/ 13 h 160"/>
              <a:gd name="T2" fmla="*/ 150 w 165"/>
              <a:gd name="T3" fmla="*/ 52 h 160"/>
              <a:gd name="T4" fmla="*/ 152 w 165"/>
              <a:gd name="T5" fmla="*/ 57 h 160"/>
              <a:gd name="T6" fmla="*/ 153 w 165"/>
              <a:gd name="T7" fmla="*/ 13 h 160"/>
              <a:gd name="T8" fmla="*/ 138 w 165"/>
              <a:gd name="T9" fmla="*/ 19 h 160"/>
              <a:gd name="T10" fmla="*/ 143 w 165"/>
              <a:gd name="T11" fmla="*/ 35 h 160"/>
              <a:gd name="T12" fmla="*/ 138 w 165"/>
              <a:gd name="T13" fmla="*/ 51 h 160"/>
              <a:gd name="T14" fmla="*/ 142 w 165"/>
              <a:gd name="T15" fmla="*/ 51 h 160"/>
              <a:gd name="T16" fmla="*/ 142 w 165"/>
              <a:gd name="T17" fmla="*/ 19 h 160"/>
              <a:gd name="T18" fmla="*/ 11 w 165"/>
              <a:gd name="T19" fmla="*/ 13 h 160"/>
              <a:gd name="T20" fmla="*/ 13 w 165"/>
              <a:gd name="T21" fmla="*/ 57 h 160"/>
              <a:gd name="T22" fmla="*/ 14 w 165"/>
              <a:gd name="T23" fmla="*/ 52 h 160"/>
              <a:gd name="T24" fmla="*/ 14 w 165"/>
              <a:gd name="T25" fmla="*/ 13 h 160"/>
              <a:gd name="T26" fmla="*/ 16 w 165"/>
              <a:gd name="T27" fmla="*/ 34 h 160"/>
              <a:gd name="T28" fmla="*/ 24 w 165"/>
              <a:gd name="T29" fmla="*/ 50 h 160"/>
              <a:gd name="T30" fmla="*/ 27 w 165"/>
              <a:gd name="T31" fmla="*/ 46 h 160"/>
              <a:gd name="T32" fmla="*/ 27 w 165"/>
              <a:gd name="T33" fmla="*/ 22 h 160"/>
              <a:gd name="T34" fmla="*/ 23 w 165"/>
              <a:gd name="T35" fmla="*/ 18 h 160"/>
              <a:gd name="T36" fmla="*/ 77 w 165"/>
              <a:gd name="T37" fmla="*/ 141 h 160"/>
              <a:gd name="T38" fmla="*/ 88 w 165"/>
              <a:gd name="T39" fmla="*/ 141 h 160"/>
              <a:gd name="T40" fmla="*/ 117 w 165"/>
              <a:gd name="T41" fmla="*/ 0 h 160"/>
              <a:gd name="T42" fmla="*/ 37 w 165"/>
              <a:gd name="T43" fmla="*/ 11 h 160"/>
              <a:gd name="T44" fmla="*/ 50 w 165"/>
              <a:gd name="T45" fmla="*/ 160 h 160"/>
              <a:gd name="T46" fmla="*/ 128 w 165"/>
              <a:gd name="T47" fmla="*/ 149 h 160"/>
              <a:gd name="T48" fmla="*/ 117 w 165"/>
              <a:gd name="T49" fmla="*/ 0 h 160"/>
              <a:gd name="T50" fmla="*/ 93 w 165"/>
              <a:gd name="T51" fmla="*/ 7 h 160"/>
              <a:gd name="T52" fmla="*/ 93 w 165"/>
              <a:gd name="T53" fmla="*/ 14 h 160"/>
              <a:gd name="T54" fmla="*/ 89 w 165"/>
              <a:gd name="T55" fmla="*/ 10 h 160"/>
              <a:gd name="T56" fmla="*/ 73 w 165"/>
              <a:gd name="T57" fmla="*/ 7 h 160"/>
              <a:gd name="T58" fmla="*/ 85 w 165"/>
              <a:gd name="T59" fmla="*/ 10 h 160"/>
              <a:gd name="T60" fmla="*/ 73 w 165"/>
              <a:gd name="T61" fmla="*/ 14 h 160"/>
              <a:gd name="T62" fmla="*/ 73 w 165"/>
              <a:gd name="T63" fmla="*/ 7 h 160"/>
              <a:gd name="T64" fmla="*/ 73 w 165"/>
              <a:gd name="T65" fmla="*/ 142 h 160"/>
              <a:gd name="T66" fmla="*/ 93 w 165"/>
              <a:gd name="T67" fmla="*/ 142 h 160"/>
              <a:gd name="T68" fmla="*/ 123 w 165"/>
              <a:gd name="T69" fmla="*/ 123 h 160"/>
              <a:gd name="T70" fmla="*/ 44 w 165"/>
              <a:gd name="T71" fmla="*/ 21 h 160"/>
              <a:gd name="T72" fmla="*/ 123 w 165"/>
              <a:gd name="T73" fmla="*/ 1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5" h="160">
                <a:moveTo>
                  <a:pt x="153" y="13"/>
                </a:moveTo>
                <a:cubicBezTo>
                  <a:pt x="152" y="12"/>
                  <a:pt x="151" y="12"/>
                  <a:pt x="150" y="13"/>
                </a:cubicBezTo>
                <a:cubicBezTo>
                  <a:pt x="149" y="14"/>
                  <a:pt x="149" y="15"/>
                  <a:pt x="150" y="17"/>
                </a:cubicBezTo>
                <a:cubicBezTo>
                  <a:pt x="159" y="27"/>
                  <a:pt x="159" y="42"/>
                  <a:pt x="150" y="52"/>
                </a:cubicBezTo>
                <a:cubicBezTo>
                  <a:pt x="149" y="54"/>
                  <a:pt x="149" y="55"/>
                  <a:pt x="150" y="56"/>
                </a:cubicBezTo>
                <a:cubicBezTo>
                  <a:pt x="151" y="57"/>
                  <a:pt x="151" y="57"/>
                  <a:pt x="152" y="57"/>
                </a:cubicBezTo>
                <a:cubicBezTo>
                  <a:pt x="152" y="57"/>
                  <a:pt x="153" y="57"/>
                  <a:pt x="153" y="56"/>
                </a:cubicBezTo>
                <a:cubicBezTo>
                  <a:pt x="165" y="44"/>
                  <a:pt x="165" y="24"/>
                  <a:pt x="153" y="13"/>
                </a:cubicBezTo>
                <a:close/>
                <a:moveTo>
                  <a:pt x="142" y="19"/>
                </a:moveTo>
                <a:cubicBezTo>
                  <a:pt x="141" y="18"/>
                  <a:pt x="139" y="18"/>
                  <a:pt x="138" y="19"/>
                </a:cubicBezTo>
                <a:cubicBezTo>
                  <a:pt x="137" y="19"/>
                  <a:pt x="137" y="21"/>
                  <a:pt x="138" y="23"/>
                </a:cubicBezTo>
                <a:cubicBezTo>
                  <a:pt x="142" y="25"/>
                  <a:pt x="143" y="30"/>
                  <a:pt x="143" y="35"/>
                </a:cubicBezTo>
                <a:cubicBezTo>
                  <a:pt x="143" y="40"/>
                  <a:pt x="142" y="44"/>
                  <a:pt x="138" y="47"/>
                </a:cubicBezTo>
                <a:cubicBezTo>
                  <a:pt x="137" y="48"/>
                  <a:pt x="137" y="50"/>
                  <a:pt x="138" y="51"/>
                </a:cubicBezTo>
                <a:cubicBezTo>
                  <a:pt x="139" y="52"/>
                  <a:pt x="139" y="52"/>
                  <a:pt x="139" y="52"/>
                </a:cubicBezTo>
                <a:cubicBezTo>
                  <a:pt x="141" y="52"/>
                  <a:pt x="142" y="51"/>
                  <a:pt x="142" y="51"/>
                </a:cubicBezTo>
                <a:cubicBezTo>
                  <a:pt x="147" y="46"/>
                  <a:pt x="149" y="41"/>
                  <a:pt x="149" y="35"/>
                </a:cubicBezTo>
                <a:cubicBezTo>
                  <a:pt x="149" y="29"/>
                  <a:pt x="147" y="23"/>
                  <a:pt x="142" y="19"/>
                </a:cubicBezTo>
                <a:close/>
                <a:moveTo>
                  <a:pt x="14" y="13"/>
                </a:moveTo>
                <a:cubicBezTo>
                  <a:pt x="14" y="12"/>
                  <a:pt x="12" y="12"/>
                  <a:pt x="11" y="13"/>
                </a:cubicBezTo>
                <a:cubicBezTo>
                  <a:pt x="0" y="24"/>
                  <a:pt x="0" y="44"/>
                  <a:pt x="11" y="56"/>
                </a:cubicBezTo>
                <a:cubicBezTo>
                  <a:pt x="12" y="57"/>
                  <a:pt x="12" y="57"/>
                  <a:pt x="13" y="57"/>
                </a:cubicBezTo>
                <a:cubicBezTo>
                  <a:pt x="13" y="57"/>
                  <a:pt x="14" y="57"/>
                  <a:pt x="14" y="56"/>
                </a:cubicBezTo>
                <a:cubicBezTo>
                  <a:pt x="16" y="55"/>
                  <a:pt x="16" y="54"/>
                  <a:pt x="14" y="52"/>
                </a:cubicBezTo>
                <a:cubicBezTo>
                  <a:pt x="5" y="42"/>
                  <a:pt x="5" y="27"/>
                  <a:pt x="14" y="17"/>
                </a:cubicBezTo>
                <a:cubicBezTo>
                  <a:pt x="16" y="15"/>
                  <a:pt x="16" y="14"/>
                  <a:pt x="14" y="13"/>
                </a:cubicBezTo>
                <a:close/>
                <a:moveTo>
                  <a:pt x="23" y="18"/>
                </a:moveTo>
                <a:cubicBezTo>
                  <a:pt x="18" y="23"/>
                  <a:pt x="16" y="28"/>
                  <a:pt x="16" y="34"/>
                </a:cubicBezTo>
                <a:cubicBezTo>
                  <a:pt x="16" y="40"/>
                  <a:pt x="18" y="46"/>
                  <a:pt x="23" y="49"/>
                </a:cubicBezTo>
                <a:cubicBezTo>
                  <a:pt x="23" y="50"/>
                  <a:pt x="24" y="50"/>
                  <a:pt x="24" y="50"/>
                </a:cubicBezTo>
                <a:cubicBezTo>
                  <a:pt x="25" y="50"/>
                  <a:pt x="25" y="50"/>
                  <a:pt x="27" y="49"/>
                </a:cubicBezTo>
                <a:cubicBezTo>
                  <a:pt x="27" y="46"/>
                  <a:pt x="27" y="46"/>
                  <a:pt x="27" y="46"/>
                </a:cubicBezTo>
                <a:cubicBezTo>
                  <a:pt x="23" y="43"/>
                  <a:pt x="20" y="38"/>
                  <a:pt x="20" y="34"/>
                </a:cubicBezTo>
                <a:cubicBezTo>
                  <a:pt x="20" y="29"/>
                  <a:pt x="23" y="25"/>
                  <a:pt x="27" y="22"/>
                </a:cubicBezTo>
                <a:cubicBezTo>
                  <a:pt x="27" y="18"/>
                  <a:pt x="27" y="18"/>
                  <a:pt x="27" y="18"/>
                </a:cubicBezTo>
                <a:cubicBezTo>
                  <a:pt x="25" y="17"/>
                  <a:pt x="23" y="17"/>
                  <a:pt x="23" y="18"/>
                </a:cubicBezTo>
                <a:close/>
                <a:moveTo>
                  <a:pt x="82" y="136"/>
                </a:moveTo>
                <a:cubicBezTo>
                  <a:pt x="79" y="136"/>
                  <a:pt x="77" y="139"/>
                  <a:pt x="77" y="141"/>
                </a:cubicBezTo>
                <a:cubicBezTo>
                  <a:pt x="77" y="144"/>
                  <a:pt x="79" y="146"/>
                  <a:pt x="82" y="146"/>
                </a:cubicBezTo>
                <a:cubicBezTo>
                  <a:pt x="86" y="146"/>
                  <a:pt x="88" y="144"/>
                  <a:pt x="88" y="141"/>
                </a:cubicBezTo>
                <a:cubicBezTo>
                  <a:pt x="88" y="139"/>
                  <a:pt x="86" y="136"/>
                  <a:pt x="82" y="136"/>
                </a:cubicBezTo>
                <a:close/>
                <a:moveTo>
                  <a:pt x="117" y="0"/>
                </a:moveTo>
                <a:cubicBezTo>
                  <a:pt x="50" y="0"/>
                  <a:pt x="50" y="0"/>
                  <a:pt x="50" y="0"/>
                </a:cubicBezTo>
                <a:cubicBezTo>
                  <a:pt x="44" y="0"/>
                  <a:pt x="37" y="5"/>
                  <a:pt x="37" y="11"/>
                </a:cubicBezTo>
                <a:cubicBezTo>
                  <a:pt x="37" y="149"/>
                  <a:pt x="37" y="149"/>
                  <a:pt x="37" y="149"/>
                </a:cubicBezTo>
                <a:cubicBezTo>
                  <a:pt x="37" y="155"/>
                  <a:pt x="44" y="160"/>
                  <a:pt x="50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3" y="160"/>
                  <a:pt x="128" y="155"/>
                  <a:pt x="128" y="149"/>
                </a:cubicBezTo>
                <a:cubicBezTo>
                  <a:pt x="128" y="11"/>
                  <a:pt x="128" y="11"/>
                  <a:pt x="128" y="11"/>
                </a:cubicBezTo>
                <a:cubicBezTo>
                  <a:pt x="128" y="5"/>
                  <a:pt x="123" y="0"/>
                  <a:pt x="117" y="0"/>
                </a:cubicBezTo>
                <a:close/>
                <a:moveTo>
                  <a:pt x="91" y="7"/>
                </a:moveTo>
                <a:cubicBezTo>
                  <a:pt x="93" y="7"/>
                  <a:pt x="93" y="7"/>
                  <a:pt x="93" y="7"/>
                </a:cubicBezTo>
                <a:cubicBezTo>
                  <a:pt x="95" y="7"/>
                  <a:pt x="96" y="9"/>
                  <a:pt x="96" y="10"/>
                </a:cubicBezTo>
                <a:cubicBezTo>
                  <a:pt x="96" y="12"/>
                  <a:pt x="95" y="14"/>
                  <a:pt x="93" y="14"/>
                </a:cubicBezTo>
                <a:cubicBezTo>
                  <a:pt x="91" y="14"/>
                  <a:pt x="91" y="14"/>
                  <a:pt x="91" y="14"/>
                </a:cubicBezTo>
                <a:cubicBezTo>
                  <a:pt x="90" y="14"/>
                  <a:pt x="89" y="12"/>
                  <a:pt x="89" y="10"/>
                </a:cubicBezTo>
                <a:cubicBezTo>
                  <a:pt x="89" y="9"/>
                  <a:pt x="90" y="7"/>
                  <a:pt x="91" y="7"/>
                </a:cubicBezTo>
                <a:close/>
                <a:moveTo>
                  <a:pt x="73" y="7"/>
                </a:moveTo>
                <a:cubicBezTo>
                  <a:pt x="83" y="7"/>
                  <a:pt x="83" y="7"/>
                  <a:pt x="83" y="7"/>
                </a:cubicBezTo>
                <a:cubicBezTo>
                  <a:pt x="84" y="7"/>
                  <a:pt x="85" y="9"/>
                  <a:pt x="85" y="10"/>
                </a:cubicBezTo>
                <a:cubicBezTo>
                  <a:pt x="85" y="12"/>
                  <a:pt x="84" y="14"/>
                  <a:pt x="83" y="14"/>
                </a:cubicBezTo>
                <a:cubicBezTo>
                  <a:pt x="73" y="14"/>
                  <a:pt x="73" y="14"/>
                  <a:pt x="73" y="14"/>
                </a:cubicBezTo>
                <a:cubicBezTo>
                  <a:pt x="70" y="14"/>
                  <a:pt x="69" y="12"/>
                  <a:pt x="69" y="10"/>
                </a:cubicBezTo>
                <a:cubicBezTo>
                  <a:pt x="69" y="9"/>
                  <a:pt x="70" y="7"/>
                  <a:pt x="73" y="7"/>
                </a:cubicBezTo>
                <a:close/>
                <a:moveTo>
                  <a:pt x="83" y="153"/>
                </a:moveTo>
                <a:cubicBezTo>
                  <a:pt x="76" y="153"/>
                  <a:pt x="73" y="148"/>
                  <a:pt x="73" y="142"/>
                </a:cubicBezTo>
                <a:cubicBezTo>
                  <a:pt x="73" y="135"/>
                  <a:pt x="76" y="130"/>
                  <a:pt x="83" y="130"/>
                </a:cubicBezTo>
                <a:cubicBezTo>
                  <a:pt x="89" y="130"/>
                  <a:pt x="93" y="135"/>
                  <a:pt x="93" y="142"/>
                </a:cubicBezTo>
                <a:cubicBezTo>
                  <a:pt x="93" y="148"/>
                  <a:pt x="89" y="153"/>
                  <a:pt x="83" y="153"/>
                </a:cubicBezTo>
                <a:close/>
                <a:moveTo>
                  <a:pt x="123" y="123"/>
                </a:moveTo>
                <a:cubicBezTo>
                  <a:pt x="44" y="123"/>
                  <a:pt x="44" y="123"/>
                  <a:pt x="44" y="123"/>
                </a:cubicBezTo>
                <a:cubicBezTo>
                  <a:pt x="44" y="21"/>
                  <a:pt x="44" y="21"/>
                  <a:pt x="44" y="21"/>
                </a:cubicBezTo>
                <a:cubicBezTo>
                  <a:pt x="123" y="21"/>
                  <a:pt x="123" y="21"/>
                  <a:pt x="123" y="21"/>
                </a:cubicBezTo>
                <a:lnTo>
                  <a:pt x="123" y="1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16">
            <a:extLst>
              <a:ext uri="{FF2B5EF4-FFF2-40B4-BE49-F238E27FC236}">
                <a16:creationId xmlns:a16="http://schemas.microsoft.com/office/drawing/2014/main" id="{D846CED1-435A-A23B-0D91-4CA61ED40F62}"/>
              </a:ext>
            </a:extLst>
          </p:cNvPr>
          <p:cNvSpPr>
            <a:spLocks noEditPoints="1"/>
          </p:cNvSpPr>
          <p:nvPr/>
        </p:nvSpPr>
        <p:spPr bwMode="auto">
          <a:xfrm>
            <a:off x="9548813" y="4125913"/>
            <a:ext cx="254000" cy="254000"/>
          </a:xfrm>
          <a:custGeom>
            <a:avLst/>
            <a:gdLst>
              <a:gd name="T0" fmla="*/ 79 w 160"/>
              <a:gd name="T1" fmla="*/ 0 h 160"/>
              <a:gd name="T2" fmla="*/ 0 w 160"/>
              <a:gd name="T3" fmla="*/ 81 h 160"/>
              <a:gd name="T4" fmla="*/ 79 w 160"/>
              <a:gd name="T5" fmla="*/ 160 h 160"/>
              <a:gd name="T6" fmla="*/ 160 w 160"/>
              <a:gd name="T7" fmla="*/ 81 h 160"/>
              <a:gd name="T8" fmla="*/ 79 w 160"/>
              <a:gd name="T9" fmla="*/ 0 h 160"/>
              <a:gd name="T10" fmla="*/ 121 w 160"/>
              <a:gd name="T11" fmla="*/ 39 h 160"/>
              <a:gd name="T12" fmla="*/ 75 w 160"/>
              <a:gd name="T13" fmla="*/ 132 h 160"/>
              <a:gd name="T14" fmla="*/ 73 w 160"/>
              <a:gd name="T15" fmla="*/ 133 h 160"/>
              <a:gd name="T16" fmla="*/ 73 w 160"/>
              <a:gd name="T17" fmla="*/ 133 h 160"/>
              <a:gd name="T18" fmla="*/ 71 w 160"/>
              <a:gd name="T19" fmla="*/ 131 h 160"/>
              <a:gd name="T20" fmla="*/ 66 w 160"/>
              <a:gd name="T21" fmla="*/ 90 h 160"/>
              <a:gd name="T22" fmla="*/ 23 w 160"/>
              <a:gd name="T23" fmla="*/ 84 h 160"/>
              <a:gd name="T24" fmla="*/ 22 w 160"/>
              <a:gd name="T25" fmla="*/ 82 h 160"/>
              <a:gd name="T26" fmla="*/ 23 w 160"/>
              <a:gd name="T27" fmla="*/ 79 h 160"/>
              <a:gd name="T28" fmla="*/ 118 w 160"/>
              <a:gd name="T29" fmla="*/ 35 h 160"/>
              <a:gd name="T30" fmla="*/ 121 w 160"/>
              <a:gd name="T31" fmla="*/ 35 h 160"/>
              <a:gd name="T32" fmla="*/ 121 w 160"/>
              <a:gd name="T33" fmla="*/ 39 h 160"/>
              <a:gd name="T34" fmla="*/ 121 w 160"/>
              <a:gd name="T35" fmla="*/ 39 h 160"/>
              <a:gd name="T36" fmla="*/ 121 w 160"/>
              <a:gd name="T37" fmla="*/ 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60" h="160">
                <a:moveTo>
                  <a:pt x="79" y="0"/>
                </a:moveTo>
                <a:cubicBezTo>
                  <a:pt x="35" y="0"/>
                  <a:pt x="0" y="37"/>
                  <a:pt x="0" y="81"/>
                </a:cubicBezTo>
                <a:cubicBezTo>
                  <a:pt x="0" y="125"/>
                  <a:pt x="35" y="160"/>
                  <a:pt x="79" y="160"/>
                </a:cubicBezTo>
                <a:cubicBezTo>
                  <a:pt x="123" y="160"/>
                  <a:pt x="160" y="125"/>
                  <a:pt x="160" y="81"/>
                </a:cubicBezTo>
                <a:cubicBezTo>
                  <a:pt x="160" y="37"/>
                  <a:pt x="123" y="0"/>
                  <a:pt x="79" y="0"/>
                </a:cubicBezTo>
                <a:close/>
                <a:moveTo>
                  <a:pt x="121" y="39"/>
                </a:moveTo>
                <a:cubicBezTo>
                  <a:pt x="75" y="132"/>
                  <a:pt x="75" y="132"/>
                  <a:pt x="75" y="132"/>
                </a:cubicBezTo>
                <a:cubicBezTo>
                  <a:pt x="74" y="132"/>
                  <a:pt x="74" y="133"/>
                  <a:pt x="73" y="133"/>
                </a:cubicBezTo>
                <a:cubicBezTo>
                  <a:pt x="73" y="133"/>
                  <a:pt x="73" y="133"/>
                  <a:pt x="73" y="133"/>
                </a:cubicBezTo>
                <a:cubicBezTo>
                  <a:pt x="72" y="133"/>
                  <a:pt x="71" y="132"/>
                  <a:pt x="71" y="131"/>
                </a:cubicBezTo>
                <a:cubicBezTo>
                  <a:pt x="66" y="90"/>
                  <a:pt x="66" y="90"/>
                  <a:pt x="66" y="90"/>
                </a:cubicBezTo>
                <a:cubicBezTo>
                  <a:pt x="23" y="84"/>
                  <a:pt x="23" y="84"/>
                  <a:pt x="23" y="84"/>
                </a:cubicBezTo>
                <a:cubicBezTo>
                  <a:pt x="22" y="83"/>
                  <a:pt x="22" y="83"/>
                  <a:pt x="22" y="82"/>
                </a:cubicBezTo>
                <a:cubicBezTo>
                  <a:pt x="20" y="81"/>
                  <a:pt x="22" y="79"/>
                  <a:pt x="23" y="79"/>
                </a:cubicBezTo>
                <a:cubicBezTo>
                  <a:pt x="118" y="35"/>
                  <a:pt x="118" y="35"/>
                  <a:pt x="118" y="35"/>
                </a:cubicBezTo>
                <a:cubicBezTo>
                  <a:pt x="118" y="34"/>
                  <a:pt x="119" y="35"/>
                  <a:pt x="121" y="35"/>
                </a:cubicBezTo>
                <a:cubicBezTo>
                  <a:pt x="122" y="37"/>
                  <a:pt x="122" y="38"/>
                  <a:pt x="121" y="39"/>
                </a:cubicBezTo>
                <a:close/>
                <a:moveTo>
                  <a:pt x="121" y="39"/>
                </a:moveTo>
                <a:cubicBezTo>
                  <a:pt x="121" y="39"/>
                  <a:pt x="121" y="39"/>
                  <a:pt x="121" y="3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17">
            <a:extLst>
              <a:ext uri="{FF2B5EF4-FFF2-40B4-BE49-F238E27FC236}">
                <a16:creationId xmlns:a16="http://schemas.microsoft.com/office/drawing/2014/main" id="{48C98211-72F2-68A6-04D0-8427E70E9551}"/>
              </a:ext>
            </a:extLst>
          </p:cNvPr>
          <p:cNvSpPr>
            <a:spLocks noEditPoints="1"/>
          </p:cNvSpPr>
          <p:nvPr/>
        </p:nvSpPr>
        <p:spPr bwMode="auto">
          <a:xfrm>
            <a:off x="10118726" y="1919288"/>
            <a:ext cx="215900" cy="255588"/>
          </a:xfrm>
          <a:custGeom>
            <a:avLst/>
            <a:gdLst>
              <a:gd name="T0" fmla="*/ 68 w 136"/>
              <a:gd name="T1" fmla="*/ 51 h 161"/>
              <a:gd name="T2" fmla="*/ 38 w 136"/>
              <a:gd name="T3" fmla="*/ 81 h 161"/>
              <a:gd name="T4" fmla="*/ 68 w 136"/>
              <a:gd name="T5" fmla="*/ 111 h 161"/>
              <a:gd name="T6" fmla="*/ 98 w 136"/>
              <a:gd name="T7" fmla="*/ 81 h 161"/>
              <a:gd name="T8" fmla="*/ 68 w 136"/>
              <a:gd name="T9" fmla="*/ 51 h 161"/>
              <a:gd name="T10" fmla="*/ 85 w 136"/>
              <a:gd name="T11" fmla="*/ 75 h 161"/>
              <a:gd name="T12" fmla="*/ 64 w 136"/>
              <a:gd name="T13" fmla="*/ 97 h 161"/>
              <a:gd name="T14" fmla="*/ 61 w 136"/>
              <a:gd name="T15" fmla="*/ 98 h 161"/>
              <a:gd name="T16" fmla="*/ 57 w 136"/>
              <a:gd name="T17" fmla="*/ 97 h 161"/>
              <a:gd name="T18" fmla="*/ 49 w 136"/>
              <a:gd name="T19" fmla="*/ 88 h 161"/>
              <a:gd name="T20" fmla="*/ 49 w 136"/>
              <a:gd name="T21" fmla="*/ 82 h 161"/>
              <a:gd name="T22" fmla="*/ 56 w 136"/>
              <a:gd name="T23" fmla="*/ 82 h 161"/>
              <a:gd name="T24" fmla="*/ 61 w 136"/>
              <a:gd name="T25" fmla="*/ 87 h 161"/>
              <a:gd name="T26" fmla="*/ 79 w 136"/>
              <a:gd name="T27" fmla="*/ 69 h 161"/>
              <a:gd name="T28" fmla="*/ 85 w 136"/>
              <a:gd name="T29" fmla="*/ 69 h 161"/>
              <a:gd name="T30" fmla="*/ 85 w 136"/>
              <a:gd name="T31" fmla="*/ 75 h 161"/>
              <a:gd name="T32" fmla="*/ 135 w 136"/>
              <a:gd name="T33" fmla="*/ 44 h 161"/>
              <a:gd name="T34" fmla="*/ 135 w 136"/>
              <a:gd name="T35" fmla="*/ 39 h 161"/>
              <a:gd name="T36" fmla="*/ 119 w 136"/>
              <a:gd name="T37" fmla="*/ 22 h 161"/>
              <a:gd name="T38" fmla="*/ 74 w 136"/>
              <a:gd name="T39" fmla="*/ 4 h 161"/>
              <a:gd name="T40" fmla="*/ 61 w 136"/>
              <a:gd name="T41" fmla="*/ 4 h 161"/>
              <a:gd name="T42" fmla="*/ 16 w 136"/>
              <a:gd name="T43" fmla="*/ 22 h 161"/>
              <a:gd name="T44" fmla="*/ 0 w 136"/>
              <a:gd name="T45" fmla="*/ 39 h 161"/>
              <a:gd name="T46" fmla="*/ 0 w 136"/>
              <a:gd name="T47" fmla="*/ 44 h 161"/>
              <a:gd name="T48" fmla="*/ 7 w 136"/>
              <a:gd name="T49" fmla="*/ 108 h 161"/>
              <a:gd name="T50" fmla="*/ 27 w 136"/>
              <a:gd name="T51" fmla="*/ 138 h 161"/>
              <a:gd name="T52" fmla="*/ 64 w 136"/>
              <a:gd name="T53" fmla="*/ 161 h 161"/>
              <a:gd name="T54" fmla="*/ 66 w 136"/>
              <a:gd name="T55" fmla="*/ 161 h 161"/>
              <a:gd name="T56" fmla="*/ 68 w 136"/>
              <a:gd name="T57" fmla="*/ 161 h 161"/>
              <a:gd name="T58" fmla="*/ 71 w 136"/>
              <a:gd name="T59" fmla="*/ 161 h 161"/>
              <a:gd name="T60" fmla="*/ 72 w 136"/>
              <a:gd name="T61" fmla="*/ 161 h 161"/>
              <a:gd name="T62" fmla="*/ 110 w 136"/>
              <a:gd name="T63" fmla="*/ 138 h 161"/>
              <a:gd name="T64" fmla="*/ 128 w 136"/>
              <a:gd name="T65" fmla="*/ 108 h 161"/>
              <a:gd name="T66" fmla="*/ 135 w 136"/>
              <a:gd name="T67" fmla="*/ 44 h 161"/>
              <a:gd name="T68" fmla="*/ 68 w 136"/>
              <a:gd name="T69" fmla="*/ 122 h 161"/>
              <a:gd name="T70" fmla="*/ 28 w 136"/>
              <a:gd name="T71" fmla="*/ 81 h 161"/>
              <a:gd name="T72" fmla="*/ 68 w 136"/>
              <a:gd name="T73" fmla="*/ 41 h 161"/>
              <a:gd name="T74" fmla="*/ 107 w 136"/>
              <a:gd name="T75" fmla="*/ 81 h 161"/>
              <a:gd name="T76" fmla="*/ 68 w 136"/>
              <a:gd name="T77" fmla="*/ 122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6" h="161">
                <a:moveTo>
                  <a:pt x="68" y="51"/>
                </a:moveTo>
                <a:cubicBezTo>
                  <a:pt x="51" y="51"/>
                  <a:pt x="38" y="64"/>
                  <a:pt x="38" y="81"/>
                </a:cubicBezTo>
                <a:cubicBezTo>
                  <a:pt x="38" y="98"/>
                  <a:pt x="51" y="111"/>
                  <a:pt x="68" y="111"/>
                </a:cubicBezTo>
                <a:cubicBezTo>
                  <a:pt x="84" y="111"/>
                  <a:pt x="98" y="98"/>
                  <a:pt x="98" y="81"/>
                </a:cubicBezTo>
                <a:cubicBezTo>
                  <a:pt x="98" y="64"/>
                  <a:pt x="84" y="51"/>
                  <a:pt x="68" y="51"/>
                </a:cubicBezTo>
                <a:close/>
                <a:moveTo>
                  <a:pt x="85" y="75"/>
                </a:moveTo>
                <a:cubicBezTo>
                  <a:pt x="64" y="97"/>
                  <a:pt x="64" y="97"/>
                  <a:pt x="64" y="97"/>
                </a:cubicBezTo>
                <a:cubicBezTo>
                  <a:pt x="63" y="98"/>
                  <a:pt x="62" y="98"/>
                  <a:pt x="61" y="98"/>
                </a:cubicBezTo>
                <a:cubicBezTo>
                  <a:pt x="60" y="98"/>
                  <a:pt x="58" y="98"/>
                  <a:pt x="57" y="97"/>
                </a:cubicBezTo>
                <a:cubicBezTo>
                  <a:pt x="49" y="88"/>
                  <a:pt x="49" y="88"/>
                  <a:pt x="49" y="88"/>
                </a:cubicBezTo>
                <a:cubicBezTo>
                  <a:pt x="47" y="87"/>
                  <a:pt x="47" y="83"/>
                  <a:pt x="49" y="82"/>
                </a:cubicBezTo>
                <a:cubicBezTo>
                  <a:pt x="51" y="80"/>
                  <a:pt x="54" y="80"/>
                  <a:pt x="56" y="82"/>
                </a:cubicBezTo>
                <a:cubicBezTo>
                  <a:pt x="61" y="87"/>
                  <a:pt x="61" y="87"/>
                  <a:pt x="61" y="87"/>
                </a:cubicBezTo>
                <a:cubicBezTo>
                  <a:pt x="79" y="69"/>
                  <a:pt x="79" y="69"/>
                  <a:pt x="79" y="69"/>
                </a:cubicBezTo>
                <a:cubicBezTo>
                  <a:pt x="81" y="66"/>
                  <a:pt x="84" y="66"/>
                  <a:pt x="85" y="69"/>
                </a:cubicBezTo>
                <a:cubicBezTo>
                  <a:pt x="88" y="70"/>
                  <a:pt x="88" y="74"/>
                  <a:pt x="85" y="75"/>
                </a:cubicBezTo>
                <a:close/>
                <a:moveTo>
                  <a:pt x="135" y="44"/>
                </a:moveTo>
                <a:cubicBezTo>
                  <a:pt x="135" y="39"/>
                  <a:pt x="135" y="39"/>
                  <a:pt x="135" y="39"/>
                </a:cubicBezTo>
                <a:cubicBezTo>
                  <a:pt x="135" y="31"/>
                  <a:pt x="128" y="23"/>
                  <a:pt x="119" y="22"/>
                </a:cubicBezTo>
                <a:cubicBezTo>
                  <a:pt x="101" y="22"/>
                  <a:pt x="86" y="16"/>
                  <a:pt x="74" y="4"/>
                </a:cubicBezTo>
                <a:cubicBezTo>
                  <a:pt x="71" y="0"/>
                  <a:pt x="64" y="0"/>
                  <a:pt x="61" y="4"/>
                </a:cubicBezTo>
                <a:cubicBezTo>
                  <a:pt x="49" y="16"/>
                  <a:pt x="34" y="22"/>
                  <a:pt x="16" y="22"/>
                </a:cubicBezTo>
                <a:cubicBezTo>
                  <a:pt x="7" y="23"/>
                  <a:pt x="0" y="31"/>
                  <a:pt x="0" y="39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64"/>
                  <a:pt x="0" y="87"/>
                  <a:pt x="7" y="108"/>
                </a:cubicBezTo>
                <a:cubicBezTo>
                  <a:pt x="11" y="119"/>
                  <a:pt x="18" y="130"/>
                  <a:pt x="27" y="138"/>
                </a:cubicBezTo>
                <a:cubicBezTo>
                  <a:pt x="36" y="147"/>
                  <a:pt x="49" y="155"/>
                  <a:pt x="64" y="161"/>
                </a:cubicBezTo>
                <a:cubicBezTo>
                  <a:pt x="64" y="161"/>
                  <a:pt x="64" y="161"/>
                  <a:pt x="66" y="161"/>
                </a:cubicBezTo>
                <a:cubicBezTo>
                  <a:pt x="66" y="161"/>
                  <a:pt x="67" y="161"/>
                  <a:pt x="68" y="161"/>
                </a:cubicBezTo>
                <a:cubicBezTo>
                  <a:pt x="68" y="161"/>
                  <a:pt x="69" y="161"/>
                  <a:pt x="71" y="161"/>
                </a:cubicBezTo>
                <a:cubicBezTo>
                  <a:pt x="71" y="161"/>
                  <a:pt x="71" y="161"/>
                  <a:pt x="72" y="161"/>
                </a:cubicBezTo>
                <a:cubicBezTo>
                  <a:pt x="86" y="155"/>
                  <a:pt x="100" y="147"/>
                  <a:pt x="110" y="138"/>
                </a:cubicBezTo>
                <a:cubicBezTo>
                  <a:pt x="118" y="130"/>
                  <a:pt x="124" y="119"/>
                  <a:pt x="128" y="108"/>
                </a:cubicBezTo>
                <a:cubicBezTo>
                  <a:pt x="136" y="87"/>
                  <a:pt x="135" y="63"/>
                  <a:pt x="135" y="44"/>
                </a:cubicBezTo>
                <a:close/>
                <a:moveTo>
                  <a:pt x="68" y="122"/>
                </a:moveTo>
                <a:cubicBezTo>
                  <a:pt x="46" y="122"/>
                  <a:pt x="28" y="103"/>
                  <a:pt x="28" y="81"/>
                </a:cubicBezTo>
                <a:cubicBezTo>
                  <a:pt x="28" y="59"/>
                  <a:pt x="46" y="41"/>
                  <a:pt x="68" y="41"/>
                </a:cubicBezTo>
                <a:cubicBezTo>
                  <a:pt x="90" y="41"/>
                  <a:pt x="107" y="59"/>
                  <a:pt x="107" y="81"/>
                </a:cubicBezTo>
                <a:cubicBezTo>
                  <a:pt x="107" y="103"/>
                  <a:pt x="90" y="122"/>
                  <a:pt x="68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18">
            <a:extLst>
              <a:ext uri="{FF2B5EF4-FFF2-40B4-BE49-F238E27FC236}">
                <a16:creationId xmlns:a16="http://schemas.microsoft.com/office/drawing/2014/main" id="{510F7986-BF39-A3E5-B19A-400F0B00959E}"/>
              </a:ext>
            </a:extLst>
          </p:cNvPr>
          <p:cNvSpPr>
            <a:spLocks noEditPoints="1"/>
          </p:cNvSpPr>
          <p:nvPr/>
        </p:nvSpPr>
        <p:spPr bwMode="auto">
          <a:xfrm>
            <a:off x="10099676" y="1416050"/>
            <a:ext cx="254000" cy="168275"/>
          </a:xfrm>
          <a:custGeom>
            <a:avLst/>
            <a:gdLst>
              <a:gd name="T0" fmla="*/ 1 w 160"/>
              <a:gd name="T1" fmla="*/ 90 h 106"/>
              <a:gd name="T2" fmla="*/ 0 w 160"/>
              <a:gd name="T3" fmla="*/ 91 h 106"/>
              <a:gd name="T4" fmla="*/ 21 w 160"/>
              <a:gd name="T5" fmla="*/ 106 h 106"/>
              <a:gd name="T6" fmla="*/ 138 w 160"/>
              <a:gd name="T7" fmla="*/ 106 h 106"/>
              <a:gd name="T8" fmla="*/ 160 w 160"/>
              <a:gd name="T9" fmla="*/ 91 h 106"/>
              <a:gd name="T10" fmla="*/ 160 w 160"/>
              <a:gd name="T11" fmla="*/ 90 h 106"/>
              <a:gd name="T12" fmla="*/ 1 w 160"/>
              <a:gd name="T13" fmla="*/ 90 h 106"/>
              <a:gd name="T14" fmla="*/ 91 w 160"/>
              <a:gd name="T15" fmla="*/ 101 h 106"/>
              <a:gd name="T16" fmla="*/ 68 w 160"/>
              <a:gd name="T17" fmla="*/ 101 h 106"/>
              <a:gd name="T18" fmla="*/ 68 w 160"/>
              <a:gd name="T19" fmla="*/ 95 h 106"/>
              <a:gd name="T20" fmla="*/ 91 w 160"/>
              <a:gd name="T21" fmla="*/ 95 h 106"/>
              <a:gd name="T22" fmla="*/ 91 w 160"/>
              <a:gd name="T23" fmla="*/ 101 h 106"/>
              <a:gd name="T24" fmla="*/ 17 w 160"/>
              <a:gd name="T25" fmla="*/ 84 h 106"/>
              <a:gd name="T26" fmla="*/ 142 w 160"/>
              <a:gd name="T27" fmla="*/ 84 h 106"/>
              <a:gd name="T28" fmla="*/ 146 w 160"/>
              <a:gd name="T29" fmla="*/ 81 h 106"/>
              <a:gd name="T30" fmla="*/ 146 w 160"/>
              <a:gd name="T31" fmla="*/ 3 h 106"/>
              <a:gd name="T32" fmla="*/ 142 w 160"/>
              <a:gd name="T33" fmla="*/ 0 h 106"/>
              <a:gd name="T34" fmla="*/ 17 w 160"/>
              <a:gd name="T35" fmla="*/ 0 h 106"/>
              <a:gd name="T36" fmla="*/ 14 w 160"/>
              <a:gd name="T37" fmla="*/ 3 h 106"/>
              <a:gd name="T38" fmla="*/ 14 w 160"/>
              <a:gd name="T39" fmla="*/ 81 h 106"/>
              <a:gd name="T40" fmla="*/ 17 w 160"/>
              <a:gd name="T41" fmla="*/ 84 h 106"/>
              <a:gd name="T42" fmla="*/ 25 w 160"/>
              <a:gd name="T43" fmla="*/ 11 h 106"/>
              <a:gd name="T44" fmla="*/ 135 w 160"/>
              <a:gd name="T45" fmla="*/ 11 h 106"/>
              <a:gd name="T46" fmla="*/ 135 w 160"/>
              <a:gd name="T47" fmla="*/ 72 h 106"/>
              <a:gd name="T48" fmla="*/ 25 w 160"/>
              <a:gd name="T49" fmla="*/ 72 h 106"/>
              <a:gd name="T50" fmla="*/ 25 w 160"/>
              <a:gd name="T51" fmla="*/ 11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0" h="106">
                <a:moveTo>
                  <a:pt x="1" y="90"/>
                </a:moveTo>
                <a:cubicBezTo>
                  <a:pt x="0" y="91"/>
                  <a:pt x="0" y="91"/>
                  <a:pt x="0" y="91"/>
                </a:cubicBezTo>
                <a:cubicBezTo>
                  <a:pt x="0" y="91"/>
                  <a:pt x="2" y="106"/>
                  <a:pt x="21" y="106"/>
                </a:cubicBezTo>
                <a:cubicBezTo>
                  <a:pt x="138" y="106"/>
                  <a:pt x="138" y="106"/>
                  <a:pt x="138" y="106"/>
                </a:cubicBezTo>
                <a:cubicBezTo>
                  <a:pt x="157" y="106"/>
                  <a:pt x="160" y="91"/>
                  <a:pt x="160" y="91"/>
                </a:cubicBezTo>
                <a:cubicBezTo>
                  <a:pt x="160" y="91"/>
                  <a:pt x="160" y="91"/>
                  <a:pt x="160" y="90"/>
                </a:cubicBezTo>
                <a:cubicBezTo>
                  <a:pt x="1" y="90"/>
                  <a:pt x="1" y="90"/>
                  <a:pt x="1" y="90"/>
                </a:cubicBezTo>
                <a:close/>
                <a:moveTo>
                  <a:pt x="91" y="101"/>
                </a:moveTo>
                <a:cubicBezTo>
                  <a:pt x="68" y="101"/>
                  <a:pt x="68" y="101"/>
                  <a:pt x="68" y="101"/>
                </a:cubicBezTo>
                <a:cubicBezTo>
                  <a:pt x="68" y="95"/>
                  <a:pt x="68" y="95"/>
                  <a:pt x="68" y="95"/>
                </a:cubicBezTo>
                <a:cubicBezTo>
                  <a:pt x="91" y="95"/>
                  <a:pt x="91" y="95"/>
                  <a:pt x="91" y="95"/>
                </a:cubicBezTo>
                <a:lnTo>
                  <a:pt x="91" y="101"/>
                </a:lnTo>
                <a:close/>
                <a:moveTo>
                  <a:pt x="17" y="84"/>
                </a:moveTo>
                <a:cubicBezTo>
                  <a:pt x="142" y="84"/>
                  <a:pt x="142" y="84"/>
                  <a:pt x="142" y="84"/>
                </a:cubicBezTo>
                <a:cubicBezTo>
                  <a:pt x="145" y="84"/>
                  <a:pt x="146" y="82"/>
                  <a:pt x="146" y="81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1"/>
                  <a:pt x="145" y="0"/>
                  <a:pt x="142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5" y="0"/>
                  <a:pt x="14" y="1"/>
                  <a:pt x="14" y="3"/>
                </a:cubicBezTo>
                <a:cubicBezTo>
                  <a:pt x="14" y="81"/>
                  <a:pt x="14" y="81"/>
                  <a:pt x="14" y="81"/>
                </a:cubicBezTo>
                <a:cubicBezTo>
                  <a:pt x="14" y="82"/>
                  <a:pt x="15" y="84"/>
                  <a:pt x="17" y="84"/>
                </a:cubicBezTo>
                <a:close/>
                <a:moveTo>
                  <a:pt x="25" y="11"/>
                </a:moveTo>
                <a:cubicBezTo>
                  <a:pt x="135" y="11"/>
                  <a:pt x="135" y="11"/>
                  <a:pt x="135" y="11"/>
                </a:cubicBezTo>
                <a:cubicBezTo>
                  <a:pt x="135" y="72"/>
                  <a:pt x="135" y="72"/>
                  <a:pt x="135" y="72"/>
                </a:cubicBezTo>
                <a:cubicBezTo>
                  <a:pt x="25" y="72"/>
                  <a:pt x="25" y="72"/>
                  <a:pt x="25" y="72"/>
                </a:cubicBezTo>
                <a:lnTo>
                  <a:pt x="25" y="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19">
            <a:extLst>
              <a:ext uri="{FF2B5EF4-FFF2-40B4-BE49-F238E27FC236}">
                <a16:creationId xmlns:a16="http://schemas.microsoft.com/office/drawing/2014/main" id="{E5C7D15D-1E68-32C6-5E96-A37ECB500C69}"/>
              </a:ext>
            </a:extLst>
          </p:cNvPr>
          <p:cNvSpPr>
            <a:spLocks noEditPoints="1"/>
          </p:cNvSpPr>
          <p:nvPr/>
        </p:nvSpPr>
        <p:spPr bwMode="auto">
          <a:xfrm>
            <a:off x="10099676" y="3575050"/>
            <a:ext cx="252413" cy="254000"/>
          </a:xfrm>
          <a:custGeom>
            <a:avLst/>
            <a:gdLst>
              <a:gd name="T0" fmla="*/ 79 w 159"/>
              <a:gd name="T1" fmla="*/ 0 h 160"/>
              <a:gd name="T2" fmla="*/ 0 w 159"/>
              <a:gd name="T3" fmla="*/ 80 h 160"/>
              <a:gd name="T4" fmla="*/ 79 w 159"/>
              <a:gd name="T5" fmla="*/ 160 h 160"/>
              <a:gd name="T6" fmla="*/ 159 w 159"/>
              <a:gd name="T7" fmla="*/ 80 h 160"/>
              <a:gd name="T8" fmla="*/ 79 w 159"/>
              <a:gd name="T9" fmla="*/ 0 h 160"/>
              <a:gd name="T10" fmla="*/ 79 w 159"/>
              <a:gd name="T11" fmla="*/ 116 h 160"/>
              <a:gd name="T12" fmla="*/ 67 w 159"/>
              <a:gd name="T13" fmla="*/ 103 h 160"/>
              <a:gd name="T14" fmla="*/ 91 w 159"/>
              <a:gd name="T15" fmla="*/ 103 h 160"/>
              <a:gd name="T16" fmla="*/ 79 w 159"/>
              <a:gd name="T17" fmla="*/ 116 h 160"/>
              <a:gd name="T18" fmla="*/ 90 w 159"/>
              <a:gd name="T19" fmla="*/ 97 h 160"/>
              <a:gd name="T20" fmla="*/ 68 w 159"/>
              <a:gd name="T21" fmla="*/ 97 h 160"/>
              <a:gd name="T22" fmla="*/ 51 w 159"/>
              <a:gd name="T23" fmla="*/ 67 h 160"/>
              <a:gd name="T24" fmla="*/ 79 w 159"/>
              <a:gd name="T25" fmla="*/ 39 h 160"/>
              <a:gd name="T26" fmla="*/ 79 w 159"/>
              <a:gd name="T27" fmla="*/ 39 h 160"/>
              <a:gd name="T28" fmla="*/ 107 w 159"/>
              <a:gd name="T29" fmla="*/ 67 h 160"/>
              <a:gd name="T30" fmla="*/ 90 w 159"/>
              <a:gd name="T31" fmla="*/ 97 h 160"/>
              <a:gd name="T32" fmla="*/ 90 w 159"/>
              <a:gd name="T33" fmla="*/ 97 h 160"/>
              <a:gd name="T34" fmla="*/ 90 w 159"/>
              <a:gd name="T35" fmla="*/ 9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9" h="160">
                <a:moveTo>
                  <a:pt x="79" y="0"/>
                </a:moveTo>
                <a:cubicBezTo>
                  <a:pt x="35" y="0"/>
                  <a:pt x="0" y="36"/>
                  <a:pt x="0" y="80"/>
                </a:cubicBezTo>
                <a:cubicBezTo>
                  <a:pt x="0" y="124"/>
                  <a:pt x="35" y="160"/>
                  <a:pt x="79" y="160"/>
                </a:cubicBezTo>
                <a:cubicBezTo>
                  <a:pt x="124" y="160"/>
                  <a:pt x="159" y="124"/>
                  <a:pt x="159" y="80"/>
                </a:cubicBezTo>
                <a:cubicBezTo>
                  <a:pt x="159" y="36"/>
                  <a:pt x="124" y="0"/>
                  <a:pt x="79" y="0"/>
                </a:cubicBezTo>
                <a:close/>
                <a:moveTo>
                  <a:pt x="79" y="116"/>
                </a:moveTo>
                <a:cubicBezTo>
                  <a:pt x="72" y="116"/>
                  <a:pt x="67" y="110"/>
                  <a:pt x="67" y="103"/>
                </a:cubicBezTo>
                <a:cubicBezTo>
                  <a:pt x="91" y="103"/>
                  <a:pt x="91" y="103"/>
                  <a:pt x="91" y="103"/>
                </a:cubicBezTo>
                <a:cubicBezTo>
                  <a:pt x="91" y="110"/>
                  <a:pt x="86" y="116"/>
                  <a:pt x="79" y="116"/>
                </a:cubicBezTo>
                <a:close/>
                <a:moveTo>
                  <a:pt x="90" y="97"/>
                </a:moveTo>
                <a:cubicBezTo>
                  <a:pt x="68" y="97"/>
                  <a:pt x="68" y="97"/>
                  <a:pt x="68" y="97"/>
                </a:cubicBezTo>
                <a:cubicBezTo>
                  <a:pt x="67" y="89"/>
                  <a:pt x="51" y="83"/>
                  <a:pt x="51" y="67"/>
                </a:cubicBezTo>
                <a:cubicBezTo>
                  <a:pt x="51" y="49"/>
                  <a:pt x="64" y="39"/>
                  <a:pt x="79" y="39"/>
                </a:cubicBezTo>
                <a:cubicBezTo>
                  <a:pt x="79" y="39"/>
                  <a:pt x="79" y="39"/>
                  <a:pt x="79" y="39"/>
                </a:cubicBezTo>
                <a:cubicBezTo>
                  <a:pt x="94" y="39"/>
                  <a:pt x="107" y="49"/>
                  <a:pt x="107" y="67"/>
                </a:cubicBezTo>
                <a:cubicBezTo>
                  <a:pt x="107" y="83"/>
                  <a:pt x="91" y="89"/>
                  <a:pt x="90" y="97"/>
                </a:cubicBezTo>
                <a:close/>
                <a:moveTo>
                  <a:pt x="90" y="97"/>
                </a:moveTo>
                <a:cubicBezTo>
                  <a:pt x="90" y="97"/>
                  <a:pt x="90" y="97"/>
                  <a:pt x="90" y="9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0">
            <a:extLst>
              <a:ext uri="{FF2B5EF4-FFF2-40B4-BE49-F238E27FC236}">
                <a16:creationId xmlns:a16="http://schemas.microsoft.com/office/drawing/2014/main" id="{2243CA04-A3E7-0550-BE84-7A65364E8B63}"/>
              </a:ext>
            </a:extLst>
          </p:cNvPr>
          <p:cNvSpPr>
            <a:spLocks noEditPoints="1"/>
          </p:cNvSpPr>
          <p:nvPr/>
        </p:nvSpPr>
        <p:spPr bwMode="auto">
          <a:xfrm>
            <a:off x="10086976" y="2462213"/>
            <a:ext cx="277813" cy="277813"/>
          </a:xfrm>
          <a:custGeom>
            <a:avLst/>
            <a:gdLst>
              <a:gd name="T0" fmla="*/ 144 w 175"/>
              <a:gd name="T1" fmla="*/ 31 h 175"/>
              <a:gd name="T2" fmla="*/ 32 w 175"/>
              <a:gd name="T3" fmla="*/ 31 h 175"/>
              <a:gd name="T4" fmla="*/ 28 w 175"/>
              <a:gd name="T5" fmla="*/ 141 h 175"/>
              <a:gd name="T6" fmla="*/ 28 w 175"/>
              <a:gd name="T7" fmla="*/ 141 h 175"/>
              <a:gd name="T8" fmla="*/ 12 w 175"/>
              <a:gd name="T9" fmla="*/ 160 h 175"/>
              <a:gd name="T10" fmla="*/ 14 w 175"/>
              <a:gd name="T11" fmla="*/ 166 h 175"/>
              <a:gd name="T12" fmla="*/ 48 w 175"/>
              <a:gd name="T13" fmla="*/ 157 h 175"/>
              <a:gd name="T14" fmla="*/ 48 w 175"/>
              <a:gd name="T15" fmla="*/ 157 h 175"/>
              <a:gd name="T16" fmla="*/ 144 w 175"/>
              <a:gd name="T17" fmla="*/ 145 h 175"/>
              <a:gd name="T18" fmla="*/ 144 w 175"/>
              <a:gd name="T19" fmla="*/ 31 h 175"/>
              <a:gd name="T20" fmla="*/ 114 w 175"/>
              <a:gd name="T21" fmla="*/ 122 h 175"/>
              <a:gd name="T22" fmla="*/ 109 w 175"/>
              <a:gd name="T23" fmla="*/ 128 h 175"/>
              <a:gd name="T24" fmla="*/ 100 w 175"/>
              <a:gd name="T25" fmla="*/ 130 h 175"/>
              <a:gd name="T26" fmla="*/ 86 w 175"/>
              <a:gd name="T27" fmla="*/ 127 h 175"/>
              <a:gd name="T28" fmla="*/ 60 w 175"/>
              <a:gd name="T29" fmla="*/ 107 h 175"/>
              <a:gd name="T30" fmla="*/ 48 w 175"/>
              <a:gd name="T31" fmla="*/ 86 h 175"/>
              <a:gd name="T32" fmla="*/ 45 w 175"/>
              <a:gd name="T33" fmla="*/ 74 h 175"/>
              <a:gd name="T34" fmla="*/ 48 w 175"/>
              <a:gd name="T35" fmla="*/ 68 h 175"/>
              <a:gd name="T36" fmla="*/ 54 w 175"/>
              <a:gd name="T37" fmla="*/ 62 h 175"/>
              <a:gd name="T38" fmla="*/ 62 w 175"/>
              <a:gd name="T39" fmla="*/ 62 h 175"/>
              <a:gd name="T40" fmla="*/ 67 w 175"/>
              <a:gd name="T41" fmla="*/ 67 h 175"/>
              <a:gd name="T42" fmla="*/ 72 w 175"/>
              <a:gd name="T43" fmla="*/ 71 h 175"/>
              <a:gd name="T44" fmla="*/ 72 w 175"/>
              <a:gd name="T45" fmla="*/ 80 h 175"/>
              <a:gd name="T46" fmla="*/ 66 w 175"/>
              <a:gd name="T47" fmla="*/ 85 h 175"/>
              <a:gd name="T48" fmla="*/ 66 w 175"/>
              <a:gd name="T49" fmla="*/ 87 h 175"/>
              <a:gd name="T50" fmla="*/ 71 w 175"/>
              <a:gd name="T51" fmla="*/ 95 h 175"/>
              <a:gd name="T52" fmla="*/ 86 w 175"/>
              <a:gd name="T53" fmla="*/ 108 h 175"/>
              <a:gd name="T54" fmla="*/ 89 w 175"/>
              <a:gd name="T55" fmla="*/ 111 h 175"/>
              <a:gd name="T56" fmla="*/ 90 w 175"/>
              <a:gd name="T57" fmla="*/ 111 h 175"/>
              <a:gd name="T58" fmla="*/ 97 w 175"/>
              <a:gd name="T59" fmla="*/ 105 h 175"/>
              <a:gd name="T60" fmla="*/ 105 w 175"/>
              <a:gd name="T61" fmla="*/ 105 h 175"/>
              <a:gd name="T62" fmla="*/ 114 w 175"/>
              <a:gd name="T63" fmla="*/ 113 h 175"/>
              <a:gd name="T64" fmla="*/ 114 w 175"/>
              <a:gd name="T65" fmla="*/ 122 h 175"/>
              <a:gd name="T66" fmla="*/ 84 w 175"/>
              <a:gd name="T67" fmla="*/ 70 h 175"/>
              <a:gd name="T68" fmla="*/ 86 w 175"/>
              <a:gd name="T69" fmla="*/ 63 h 175"/>
              <a:gd name="T70" fmla="*/ 104 w 175"/>
              <a:gd name="T71" fmla="*/ 73 h 175"/>
              <a:gd name="T72" fmla="*/ 112 w 175"/>
              <a:gd name="T73" fmla="*/ 90 h 175"/>
              <a:gd name="T74" fmla="*/ 105 w 175"/>
              <a:gd name="T75" fmla="*/ 91 h 175"/>
              <a:gd name="T76" fmla="*/ 99 w 175"/>
              <a:gd name="T77" fmla="*/ 78 h 175"/>
              <a:gd name="T78" fmla="*/ 84 w 175"/>
              <a:gd name="T79" fmla="*/ 70 h 175"/>
              <a:gd name="T80" fmla="*/ 123 w 175"/>
              <a:gd name="T81" fmla="*/ 90 h 175"/>
              <a:gd name="T82" fmla="*/ 111 w 175"/>
              <a:gd name="T83" fmla="*/ 65 h 175"/>
              <a:gd name="T84" fmla="*/ 86 w 175"/>
              <a:gd name="T85" fmla="*/ 52 h 175"/>
              <a:gd name="T86" fmla="*/ 87 w 175"/>
              <a:gd name="T87" fmla="*/ 44 h 175"/>
              <a:gd name="T88" fmla="*/ 116 w 175"/>
              <a:gd name="T89" fmla="*/ 60 h 175"/>
              <a:gd name="T90" fmla="*/ 131 w 175"/>
              <a:gd name="T91" fmla="*/ 89 h 175"/>
              <a:gd name="T92" fmla="*/ 123 w 175"/>
              <a:gd name="T93" fmla="*/ 90 h 175"/>
              <a:gd name="T94" fmla="*/ 123 w 175"/>
              <a:gd name="T95" fmla="*/ 90 h 175"/>
              <a:gd name="T96" fmla="*/ 123 w 175"/>
              <a:gd name="T97" fmla="*/ 90 h 175"/>
              <a:gd name="T98" fmla="*/ 123 w 175"/>
              <a:gd name="T99" fmla="*/ 90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5" h="175">
                <a:moveTo>
                  <a:pt x="144" y="31"/>
                </a:moveTo>
                <a:cubicBezTo>
                  <a:pt x="112" y="0"/>
                  <a:pt x="62" y="0"/>
                  <a:pt x="32" y="31"/>
                </a:cubicBezTo>
                <a:cubicBezTo>
                  <a:pt x="1" y="62"/>
                  <a:pt x="0" y="110"/>
                  <a:pt x="28" y="141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26" y="149"/>
                  <a:pt x="21" y="156"/>
                  <a:pt x="12" y="160"/>
                </a:cubicBezTo>
                <a:cubicBezTo>
                  <a:pt x="10" y="162"/>
                  <a:pt x="10" y="166"/>
                  <a:pt x="14" y="166"/>
                </a:cubicBezTo>
                <a:cubicBezTo>
                  <a:pt x="22" y="167"/>
                  <a:pt x="36" y="166"/>
                  <a:pt x="48" y="157"/>
                </a:cubicBezTo>
                <a:cubicBezTo>
                  <a:pt x="48" y="157"/>
                  <a:pt x="48" y="157"/>
                  <a:pt x="48" y="157"/>
                </a:cubicBezTo>
                <a:cubicBezTo>
                  <a:pt x="78" y="175"/>
                  <a:pt x="117" y="171"/>
                  <a:pt x="144" y="145"/>
                </a:cubicBezTo>
                <a:cubicBezTo>
                  <a:pt x="175" y="113"/>
                  <a:pt x="175" y="63"/>
                  <a:pt x="144" y="31"/>
                </a:cubicBezTo>
                <a:close/>
                <a:moveTo>
                  <a:pt x="114" y="122"/>
                </a:moveTo>
                <a:cubicBezTo>
                  <a:pt x="112" y="124"/>
                  <a:pt x="110" y="125"/>
                  <a:pt x="109" y="128"/>
                </a:cubicBezTo>
                <a:cubicBezTo>
                  <a:pt x="106" y="130"/>
                  <a:pt x="103" y="132"/>
                  <a:pt x="100" y="130"/>
                </a:cubicBezTo>
                <a:cubicBezTo>
                  <a:pt x="94" y="130"/>
                  <a:pt x="90" y="129"/>
                  <a:pt x="86" y="127"/>
                </a:cubicBezTo>
                <a:cubicBezTo>
                  <a:pt x="76" y="122"/>
                  <a:pt x="67" y="116"/>
                  <a:pt x="60" y="107"/>
                </a:cubicBezTo>
                <a:cubicBezTo>
                  <a:pt x="55" y="101"/>
                  <a:pt x="50" y="94"/>
                  <a:pt x="48" y="86"/>
                </a:cubicBezTo>
                <a:cubicBezTo>
                  <a:pt x="47" y="83"/>
                  <a:pt x="45" y="78"/>
                  <a:pt x="45" y="74"/>
                </a:cubicBezTo>
                <a:cubicBezTo>
                  <a:pt x="45" y="71"/>
                  <a:pt x="47" y="69"/>
                  <a:pt x="48" y="68"/>
                </a:cubicBezTo>
                <a:cubicBezTo>
                  <a:pt x="50" y="65"/>
                  <a:pt x="53" y="64"/>
                  <a:pt x="54" y="62"/>
                </a:cubicBezTo>
                <a:cubicBezTo>
                  <a:pt x="56" y="59"/>
                  <a:pt x="60" y="59"/>
                  <a:pt x="62" y="62"/>
                </a:cubicBezTo>
                <a:cubicBezTo>
                  <a:pt x="64" y="64"/>
                  <a:pt x="66" y="65"/>
                  <a:pt x="67" y="67"/>
                </a:cubicBezTo>
                <a:cubicBezTo>
                  <a:pt x="69" y="68"/>
                  <a:pt x="70" y="70"/>
                  <a:pt x="72" y="71"/>
                </a:cubicBezTo>
                <a:cubicBezTo>
                  <a:pt x="75" y="74"/>
                  <a:pt x="75" y="78"/>
                  <a:pt x="72" y="80"/>
                </a:cubicBezTo>
                <a:cubicBezTo>
                  <a:pt x="70" y="81"/>
                  <a:pt x="67" y="84"/>
                  <a:pt x="66" y="85"/>
                </a:cubicBezTo>
                <a:cubicBezTo>
                  <a:pt x="65" y="86"/>
                  <a:pt x="65" y="86"/>
                  <a:pt x="66" y="87"/>
                </a:cubicBezTo>
                <a:cubicBezTo>
                  <a:pt x="67" y="90"/>
                  <a:pt x="69" y="92"/>
                  <a:pt x="71" y="95"/>
                </a:cubicBezTo>
                <a:cubicBezTo>
                  <a:pt x="75" y="101"/>
                  <a:pt x="79" y="105"/>
                  <a:pt x="86" y="108"/>
                </a:cubicBezTo>
                <a:cubicBezTo>
                  <a:pt x="87" y="110"/>
                  <a:pt x="88" y="110"/>
                  <a:pt x="89" y="111"/>
                </a:cubicBezTo>
                <a:cubicBezTo>
                  <a:pt x="90" y="111"/>
                  <a:pt x="90" y="111"/>
                  <a:pt x="90" y="111"/>
                </a:cubicBezTo>
                <a:cubicBezTo>
                  <a:pt x="93" y="108"/>
                  <a:pt x="94" y="106"/>
                  <a:pt x="97" y="105"/>
                </a:cubicBezTo>
                <a:cubicBezTo>
                  <a:pt x="99" y="102"/>
                  <a:pt x="103" y="102"/>
                  <a:pt x="105" y="105"/>
                </a:cubicBezTo>
                <a:cubicBezTo>
                  <a:pt x="108" y="107"/>
                  <a:pt x="111" y="111"/>
                  <a:pt x="114" y="113"/>
                </a:cubicBezTo>
                <a:cubicBezTo>
                  <a:pt x="116" y="117"/>
                  <a:pt x="116" y="119"/>
                  <a:pt x="114" y="122"/>
                </a:cubicBezTo>
                <a:close/>
                <a:moveTo>
                  <a:pt x="84" y="70"/>
                </a:moveTo>
                <a:cubicBezTo>
                  <a:pt x="86" y="63"/>
                  <a:pt x="86" y="63"/>
                  <a:pt x="86" y="63"/>
                </a:cubicBezTo>
                <a:cubicBezTo>
                  <a:pt x="93" y="64"/>
                  <a:pt x="99" y="68"/>
                  <a:pt x="104" y="73"/>
                </a:cubicBezTo>
                <a:cubicBezTo>
                  <a:pt x="108" y="78"/>
                  <a:pt x="111" y="83"/>
                  <a:pt x="112" y="90"/>
                </a:cubicBezTo>
                <a:cubicBezTo>
                  <a:pt x="105" y="91"/>
                  <a:pt x="105" y="91"/>
                  <a:pt x="105" y="91"/>
                </a:cubicBezTo>
                <a:cubicBezTo>
                  <a:pt x="104" y="86"/>
                  <a:pt x="101" y="81"/>
                  <a:pt x="99" y="78"/>
                </a:cubicBezTo>
                <a:cubicBezTo>
                  <a:pt x="94" y="74"/>
                  <a:pt x="89" y="71"/>
                  <a:pt x="84" y="70"/>
                </a:cubicBezTo>
                <a:close/>
                <a:moveTo>
                  <a:pt x="123" y="90"/>
                </a:moveTo>
                <a:cubicBezTo>
                  <a:pt x="122" y="80"/>
                  <a:pt x="117" y="71"/>
                  <a:pt x="111" y="65"/>
                </a:cubicBezTo>
                <a:cubicBezTo>
                  <a:pt x="104" y="58"/>
                  <a:pt x="95" y="53"/>
                  <a:pt x="86" y="52"/>
                </a:cubicBezTo>
                <a:cubicBezTo>
                  <a:pt x="87" y="44"/>
                  <a:pt x="87" y="44"/>
                  <a:pt x="87" y="44"/>
                </a:cubicBezTo>
                <a:cubicBezTo>
                  <a:pt x="98" y="47"/>
                  <a:pt x="108" y="52"/>
                  <a:pt x="116" y="60"/>
                </a:cubicBezTo>
                <a:cubicBezTo>
                  <a:pt x="123" y="68"/>
                  <a:pt x="129" y="78"/>
                  <a:pt x="131" y="89"/>
                </a:cubicBezTo>
                <a:cubicBezTo>
                  <a:pt x="123" y="90"/>
                  <a:pt x="123" y="90"/>
                  <a:pt x="123" y="90"/>
                </a:cubicBezTo>
                <a:cubicBezTo>
                  <a:pt x="123" y="90"/>
                  <a:pt x="123" y="90"/>
                  <a:pt x="123" y="90"/>
                </a:cubicBezTo>
                <a:close/>
                <a:moveTo>
                  <a:pt x="123" y="90"/>
                </a:moveTo>
                <a:cubicBezTo>
                  <a:pt x="123" y="90"/>
                  <a:pt x="123" y="90"/>
                  <a:pt x="123" y="9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1">
            <a:extLst>
              <a:ext uri="{FF2B5EF4-FFF2-40B4-BE49-F238E27FC236}">
                <a16:creationId xmlns:a16="http://schemas.microsoft.com/office/drawing/2014/main" id="{D0C5628B-62CF-7310-E24D-A8A2304B5C6E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4119563"/>
            <a:ext cx="263525" cy="260350"/>
          </a:xfrm>
          <a:custGeom>
            <a:avLst/>
            <a:gdLst>
              <a:gd name="T0" fmla="*/ 119 w 166"/>
              <a:gd name="T1" fmla="*/ 73 h 164"/>
              <a:gd name="T2" fmla="*/ 118 w 166"/>
              <a:gd name="T3" fmla="*/ 73 h 164"/>
              <a:gd name="T4" fmla="*/ 115 w 166"/>
              <a:gd name="T5" fmla="*/ 75 h 164"/>
              <a:gd name="T6" fmla="*/ 113 w 166"/>
              <a:gd name="T7" fmla="*/ 73 h 164"/>
              <a:gd name="T8" fmla="*/ 113 w 166"/>
              <a:gd name="T9" fmla="*/ 71 h 164"/>
              <a:gd name="T10" fmla="*/ 114 w 166"/>
              <a:gd name="T11" fmla="*/ 66 h 164"/>
              <a:gd name="T12" fmla="*/ 116 w 166"/>
              <a:gd name="T13" fmla="*/ 53 h 164"/>
              <a:gd name="T14" fmla="*/ 116 w 166"/>
              <a:gd name="T15" fmla="*/ 49 h 164"/>
              <a:gd name="T16" fmla="*/ 114 w 166"/>
              <a:gd name="T17" fmla="*/ 47 h 164"/>
              <a:gd name="T18" fmla="*/ 100 w 166"/>
              <a:gd name="T19" fmla="*/ 47 h 164"/>
              <a:gd name="T20" fmla="*/ 99 w 166"/>
              <a:gd name="T21" fmla="*/ 48 h 164"/>
              <a:gd name="T22" fmla="*/ 100 w 166"/>
              <a:gd name="T23" fmla="*/ 49 h 164"/>
              <a:gd name="T24" fmla="*/ 101 w 166"/>
              <a:gd name="T25" fmla="*/ 49 h 164"/>
              <a:gd name="T26" fmla="*/ 104 w 166"/>
              <a:gd name="T27" fmla="*/ 53 h 164"/>
              <a:gd name="T28" fmla="*/ 101 w 166"/>
              <a:gd name="T29" fmla="*/ 65 h 164"/>
              <a:gd name="T30" fmla="*/ 101 w 166"/>
              <a:gd name="T31" fmla="*/ 72 h 164"/>
              <a:gd name="T32" fmla="*/ 106 w 166"/>
              <a:gd name="T33" fmla="*/ 80 h 164"/>
              <a:gd name="T34" fmla="*/ 111 w 166"/>
              <a:gd name="T35" fmla="*/ 80 h 164"/>
              <a:gd name="T36" fmla="*/ 120 w 166"/>
              <a:gd name="T37" fmla="*/ 76 h 164"/>
              <a:gd name="T38" fmla="*/ 121 w 166"/>
              <a:gd name="T39" fmla="*/ 73 h 164"/>
              <a:gd name="T40" fmla="*/ 119 w 166"/>
              <a:gd name="T41" fmla="*/ 73 h 164"/>
              <a:gd name="T42" fmla="*/ 146 w 166"/>
              <a:gd name="T43" fmla="*/ 19 h 164"/>
              <a:gd name="T44" fmla="*/ 75 w 166"/>
              <a:gd name="T45" fmla="*/ 19 h 164"/>
              <a:gd name="T46" fmla="*/ 72 w 166"/>
              <a:gd name="T47" fmla="*/ 88 h 164"/>
              <a:gd name="T48" fmla="*/ 62 w 166"/>
              <a:gd name="T49" fmla="*/ 101 h 164"/>
              <a:gd name="T50" fmla="*/ 62 w 166"/>
              <a:gd name="T51" fmla="*/ 104 h 164"/>
              <a:gd name="T52" fmla="*/ 85 w 166"/>
              <a:gd name="T53" fmla="*/ 98 h 164"/>
              <a:gd name="T54" fmla="*/ 146 w 166"/>
              <a:gd name="T55" fmla="*/ 91 h 164"/>
              <a:gd name="T56" fmla="*/ 146 w 166"/>
              <a:gd name="T57" fmla="*/ 19 h 164"/>
              <a:gd name="T58" fmla="*/ 111 w 166"/>
              <a:gd name="T59" fmla="*/ 93 h 164"/>
              <a:gd name="T60" fmla="*/ 71 w 166"/>
              <a:gd name="T61" fmla="*/ 55 h 164"/>
              <a:gd name="T62" fmla="*/ 111 w 166"/>
              <a:gd name="T63" fmla="*/ 16 h 164"/>
              <a:gd name="T64" fmla="*/ 149 w 166"/>
              <a:gd name="T65" fmla="*/ 55 h 164"/>
              <a:gd name="T66" fmla="*/ 111 w 166"/>
              <a:gd name="T67" fmla="*/ 93 h 164"/>
              <a:gd name="T68" fmla="*/ 96 w 166"/>
              <a:gd name="T69" fmla="*/ 122 h 164"/>
              <a:gd name="T70" fmla="*/ 83 w 166"/>
              <a:gd name="T71" fmla="*/ 122 h 164"/>
              <a:gd name="T72" fmla="*/ 73 w 166"/>
              <a:gd name="T73" fmla="*/ 131 h 164"/>
              <a:gd name="T74" fmla="*/ 70 w 166"/>
              <a:gd name="T75" fmla="*/ 132 h 164"/>
              <a:gd name="T76" fmla="*/ 64 w 166"/>
              <a:gd name="T77" fmla="*/ 128 h 164"/>
              <a:gd name="T78" fmla="*/ 42 w 166"/>
              <a:gd name="T79" fmla="*/ 107 h 164"/>
              <a:gd name="T80" fmla="*/ 34 w 166"/>
              <a:gd name="T81" fmla="*/ 94 h 164"/>
              <a:gd name="T82" fmla="*/ 34 w 166"/>
              <a:gd name="T83" fmla="*/ 92 h 164"/>
              <a:gd name="T84" fmla="*/ 43 w 166"/>
              <a:gd name="T85" fmla="*/ 83 h 164"/>
              <a:gd name="T86" fmla="*/ 43 w 166"/>
              <a:gd name="T87" fmla="*/ 70 h 164"/>
              <a:gd name="T88" fmla="*/ 36 w 166"/>
              <a:gd name="T89" fmla="*/ 62 h 164"/>
              <a:gd name="T90" fmla="*/ 29 w 166"/>
              <a:gd name="T91" fmla="*/ 55 h 164"/>
              <a:gd name="T92" fmla="*/ 15 w 166"/>
              <a:gd name="T93" fmla="*/ 55 h 164"/>
              <a:gd name="T94" fmla="*/ 7 w 166"/>
              <a:gd name="T95" fmla="*/ 63 h 164"/>
              <a:gd name="T96" fmla="*/ 2 w 166"/>
              <a:gd name="T97" fmla="*/ 73 h 164"/>
              <a:gd name="T98" fmla="*/ 4 w 166"/>
              <a:gd name="T99" fmla="*/ 92 h 164"/>
              <a:gd name="T100" fmla="*/ 25 w 166"/>
              <a:gd name="T101" fmla="*/ 126 h 164"/>
              <a:gd name="T102" fmla="*/ 66 w 166"/>
              <a:gd name="T103" fmla="*/ 158 h 164"/>
              <a:gd name="T104" fmla="*/ 88 w 166"/>
              <a:gd name="T105" fmla="*/ 164 h 164"/>
              <a:gd name="T106" fmla="*/ 102 w 166"/>
              <a:gd name="T107" fmla="*/ 159 h 164"/>
              <a:gd name="T108" fmla="*/ 111 w 166"/>
              <a:gd name="T109" fmla="*/ 150 h 164"/>
              <a:gd name="T110" fmla="*/ 111 w 166"/>
              <a:gd name="T111" fmla="*/ 137 h 164"/>
              <a:gd name="T112" fmla="*/ 96 w 166"/>
              <a:gd name="T113" fmla="*/ 122 h 164"/>
              <a:gd name="T114" fmla="*/ 112 w 166"/>
              <a:gd name="T115" fmla="*/ 43 h 164"/>
              <a:gd name="T116" fmla="*/ 117 w 166"/>
              <a:gd name="T117" fmla="*/ 36 h 164"/>
              <a:gd name="T118" fmla="*/ 112 w 166"/>
              <a:gd name="T119" fmla="*/ 30 h 164"/>
              <a:gd name="T120" fmla="*/ 105 w 166"/>
              <a:gd name="T121" fmla="*/ 36 h 164"/>
              <a:gd name="T122" fmla="*/ 112 w 166"/>
              <a:gd name="T123" fmla="*/ 43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6" h="164">
                <a:moveTo>
                  <a:pt x="119" y="73"/>
                </a:moveTo>
                <a:cubicBezTo>
                  <a:pt x="118" y="73"/>
                  <a:pt x="118" y="73"/>
                  <a:pt x="118" y="73"/>
                </a:cubicBezTo>
                <a:cubicBezTo>
                  <a:pt x="116" y="75"/>
                  <a:pt x="116" y="75"/>
                  <a:pt x="115" y="75"/>
                </a:cubicBezTo>
                <a:cubicBezTo>
                  <a:pt x="114" y="75"/>
                  <a:pt x="114" y="73"/>
                  <a:pt x="113" y="73"/>
                </a:cubicBezTo>
                <a:cubicBezTo>
                  <a:pt x="113" y="72"/>
                  <a:pt x="113" y="71"/>
                  <a:pt x="113" y="71"/>
                </a:cubicBezTo>
                <a:cubicBezTo>
                  <a:pt x="113" y="70"/>
                  <a:pt x="114" y="67"/>
                  <a:pt x="114" y="66"/>
                </a:cubicBezTo>
                <a:cubicBezTo>
                  <a:pt x="115" y="61"/>
                  <a:pt x="115" y="56"/>
                  <a:pt x="116" y="53"/>
                </a:cubicBezTo>
                <a:cubicBezTo>
                  <a:pt x="116" y="49"/>
                  <a:pt x="116" y="49"/>
                  <a:pt x="116" y="49"/>
                </a:cubicBezTo>
                <a:cubicBezTo>
                  <a:pt x="116" y="47"/>
                  <a:pt x="115" y="47"/>
                  <a:pt x="114" y="47"/>
                </a:cubicBezTo>
                <a:cubicBezTo>
                  <a:pt x="100" y="47"/>
                  <a:pt x="100" y="47"/>
                  <a:pt x="100" y="47"/>
                </a:cubicBezTo>
                <a:cubicBezTo>
                  <a:pt x="99" y="47"/>
                  <a:pt x="99" y="47"/>
                  <a:pt x="99" y="48"/>
                </a:cubicBezTo>
                <a:cubicBezTo>
                  <a:pt x="99" y="48"/>
                  <a:pt x="99" y="49"/>
                  <a:pt x="100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4" y="50"/>
                  <a:pt x="104" y="50"/>
                  <a:pt x="104" y="53"/>
                </a:cubicBezTo>
                <a:cubicBezTo>
                  <a:pt x="104" y="58"/>
                  <a:pt x="103" y="61"/>
                  <a:pt x="101" y="65"/>
                </a:cubicBezTo>
                <a:cubicBezTo>
                  <a:pt x="101" y="72"/>
                  <a:pt x="101" y="72"/>
                  <a:pt x="101" y="72"/>
                </a:cubicBezTo>
                <a:cubicBezTo>
                  <a:pt x="100" y="76"/>
                  <a:pt x="104" y="78"/>
                  <a:pt x="106" y="80"/>
                </a:cubicBezTo>
                <a:cubicBezTo>
                  <a:pt x="111" y="80"/>
                  <a:pt x="111" y="80"/>
                  <a:pt x="111" y="80"/>
                </a:cubicBezTo>
                <a:cubicBezTo>
                  <a:pt x="115" y="80"/>
                  <a:pt x="118" y="78"/>
                  <a:pt x="120" y="76"/>
                </a:cubicBezTo>
                <a:cubicBezTo>
                  <a:pt x="120" y="75"/>
                  <a:pt x="121" y="75"/>
                  <a:pt x="121" y="73"/>
                </a:cubicBezTo>
                <a:cubicBezTo>
                  <a:pt x="121" y="73"/>
                  <a:pt x="120" y="72"/>
                  <a:pt x="119" y="73"/>
                </a:cubicBezTo>
                <a:close/>
                <a:moveTo>
                  <a:pt x="146" y="19"/>
                </a:moveTo>
                <a:cubicBezTo>
                  <a:pt x="127" y="0"/>
                  <a:pt x="95" y="0"/>
                  <a:pt x="75" y="19"/>
                </a:cubicBezTo>
                <a:cubicBezTo>
                  <a:pt x="55" y="38"/>
                  <a:pt x="55" y="69"/>
                  <a:pt x="72" y="88"/>
                </a:cubicBezTo>
                <a:cubicBezTo>
                  <a:pt x="71" y="93"/>
                  <a:pt x="67" y="98"/>
                  <a:pt x="62" y="101"/>
                </a:cubicBezTo>
                <a:cubicBezTo>
                  <a:pt x="61" y="102"/>
                  <a:pt x="61" y="104"/>
                  <a:pt x="62" y="104"/>
                </a:cubicBezTo>
                <a:cubicBezTo>
                  <a:pt x="69" y="106"/>
                  <a:pt x="77" y="104"/>
                  <a:pt x="85" y="98"/>
                </a:cubicBezTo>
                <a:cubicBezTo>
                  <a:pt x="104" y="111"/>
                  <a:pt x="129" y="107"/>
                  <a:pt x="146" y="91"/>
                </a:cubicBezTo>
                <a:cubicBezTo>
                  <a:pt x="166" y="71"/>
                  <a:pt x="166" y="39"/>
                  <a:pt x="146" y="19"/>
                </a:cubicBezTo>
                <a:close/>
                <a:moveTo>
                  <a:pt x="111" y="93"/>
                </a:moveTo>
                <a:cubicBezTo>
                  <a:pt x="90" y="93"/>
                  <a:pt x="71" y="76"/>
                  <a:pt x="71" y="55"/>
                </a:cubicBezTo>
                <a:cubicBezTo>
                  <a:pt x="71" y="33"/>
                  <a:pt x="90" y="16"/>
                  <a:pt x="111" y="16"/>
                </a:cubicBezTo>
                <a:cubicBezTo>
                  <a:pt x="132" y="16"/>
                  <a:pt x="149" y="33"/>
                  <a:pt x="149" y="55"/>
                </a:cubicBezTo>
                <a:cubicBezTo>
                  <a:pt x="149" y="76"/>
                  <a:pt x="132" y="93"/>
                  <a:pt x="111" y="93"/>
                </a:cubicBezTo>
                <a:close/>
                <a:moveTo>
                  <a:pt x="96" y="122"/>
                </a:moveTo>
                <a:cubicBezTo>
                  <a:pt x="91" y="117"/>
                  <a:pt x="86" y="117"/>
                  <a:pt x="83" y="122"/>
                </a:cubicBezTo>
                <a:cubicBezTo>
                  <a:pt x="79" y="125"/>
                  <a:pt x="77" y="128"/>
                  <a:pt x="73" y="131"/>
                </a:cubicBezTo>
                <a:cubicBezTo>
                  <a:pt x="73" y="132"/>
                  <a:pt x="72" y="132"/>
                  <a:pt x="70" y="132"/>
                </a:cubicBezTo>
                <a:cubicBezTo>
                  <a:pt x="69" y="131"/>
                  <a:pt x="67" y="129"/>
                  <a:pt x="64" y="128"/>
                </a:cubicBezTo>
                <a:cubicBezTo>
                  <a:pt x="56" y="122"/>
                  <a:pt x="48" y="116"/>
                  <a:pt x="42" y="107"/>
                </a:cubicBezTo>
                <a:cubicBezTo>
                  <a:pt x="39" y="104"/>
                  <a:pt x="36" y="99"/>
                  <a:pt x="34" y="94"/>
                </a:cubicBezTo>
                <a:cubicBezTo>
                  <a:pt x="34" y="93"/>
                  <a:pt x="34" y="93"/>
                  <a:pt x="34" y="92"/>
                </a:cubicBezTo>
                <a:cubicBezTo>
                  <a:pt x="37" y="89"/>
                  <a:pt x="40" y="85"/>
                  <a:pt x="43" y="83"/>
                </a:cubicBezTo>
                <a:cubicBezTo>
                  <a:pt x="47" y="78"/>
                  <a:pt x="47" y="73"/>
                  <a:pt x="43" y="70"/>
                </a:cubicBezTo>
                <a:cubicBezTo>
                  <a:pt x="41" y="67"/>
                  <a:pt x="39" y="65"/>
                  <a:pt x="36" y="62"/>
                </a:cubicBezTo>
                <a:cubicBezTo>
                  <a:pt x="34" y="60"/>
                  <a:pt x="31" y="57"/>
                  <a:pt x="29" y="55"/>
                </a:cubicBezTo>
                <a:cubicBezTo>
                  <a:pt x="25" y="50"/>
                  <a:pt x="19" y="50"/>
                  <a:pt x="15" y="55"/>
                </a:cubicBezTo>
                <a:cubicBezTo>
                  <a:pt x="13" y="57"/>
                  <a:pt x="9" y="61"/>
                  <a:pt x="7" y="63"/>
                </a:cubicBezTo>
                <a:cubicBezTo>
                  <a:pt x="3" y="66"/>
                  <a:pt x="2" y="70"/>
                  <a:pt x="2" y="73"/>
                </a:cubicBezTo>
                <a:cubicBezTo>
                  <a:pt x="0" y="81"/>
                  <a:pt x="2" y="87"/>
                  <a:pt x="4" y="92"/>
                </a:cubicBezTo>
                <a:cubicBezTo>
                  <a:pt x="9" y="105"/>
                  <a:pt x="16" y="115"/>
                  <a:pt x="25" y="126"/>
                </a:cubicBezTo>
                <a:cubicBezTo>
                  <a:pt x="36" y="139"/>
                  <a:pt x="50" y="149"/>
                  <a:pt x="66" y="158"/>
                </a:cubicBezTo>
                <a:cubicBezTo>
                  <a:pt x="73" y="161"/>
                  <a:pt x="80" y="164"/>
                  <a:pt x="88" y="164"/>
                </a:cubicBezTo>
                <a:cubicBezTo>
                  <a:pt x="94" y="164"/>
                  <a:pt x="99" y="162"/>
                  <a:pt x="102" y="159"/>
                </a:cubicBezTo>
                <a:cubicBezTo>
                  <a:pt x="105" y="155"/>
                  <a:pt x="107" y="153"/>
                  <a:pt x="111" y="150"/>
                </a:cubicBezTo>
                <a:cubicBezTo>
                  <a:pt x="115" y="145"/>
                  <a:pt x="115" y="140"/>
                  <a:pt x="111" y="137"/>
                </a:cubicBezTo>
                <a:lnTo>
                  <a:pt x="96" y="122"/>
                </a:lnTo>
                <a:close/>
                <a:moveTo>
                  <a:pt x="112" y="43"/>
                </a:moveTo>
                <a:cubicBezTo>
                  <a:pt x="115" y="43"/>
                  <a:pt x="117" y="40"/>
                  <a:pt x="117" y="36"/>
                </a:cubicBezTo>
                <a:cubicBezTo>
                  <a:pt x="117" y="32"/>
                  <a:pt x="115" y="30"/>
                  <a:pt x="112" y="30"/>
                </a:cubicBezTo>
                <a:cubicBezTo>
                  <a:pt x="108" y="30"/>
                  <a:pt x="106" y="32"/>
                  <a:pt x="105" y="36"/>
                </a:cubicBezTo>
                <a:cubicBezTo>
                  <a:pt x="106" y="40"/>
                  <a:pt x="108" y="43"/>
                  <a:pt x="112" y="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2">
            <a:extLst>
              <a:ext uri="{FF2B5EF4-FFF2-40B4-BE49-F238E27FC236}">
                <a16:creationId xmlns:a16="http://schemas.microsoft.com/office/drawing/2014/main" id="{5C557C08-5009-2DF5-5BBF-666DB2CC04F1}"/>
              </a:ext>
            </a:extLst>
          </p:cNvPr>
          <p:cNvSpPr>
            <a:spLocks noEditPoints="1"/>
          </p:cNvSpPr>
          <p:nvPr/>
        </p:nvSpPr>
        <p:spPr bwMode="auto">
          <a:xfrm>
            <a:off x="10117138" y="3024188"/>
            <a:ext cx="217488" cy="254000"/>
          </a:xfrm>
          <a:custGeom>
            <a:avLst/>
            <a:gdLst>
              <a:gd name="T0" fmla="*/ 76 w 137"/>
              <a:gd name="T1" fmla="*/ 92 h 160"/>
              <a:gd name="T2" fmla="*/ 61 w 137"/>
              <a:gd name="T3" fmla="*/ 92 h 160"/>
              <a:gd name="T4" fmla="*/ 14 w 137"/>
              <a:gd name="T5" fmla="*/ 84 h 160"/>
              <a:gd name="T6" fmla="*/ 0 w 137"/>
              <a:gd name="T7" fmla="*/ 77 h 160"/>
              <a:gd name="T8" fmla="*/ 0 w 137"/>
              <a:gd name="T9" fmla="*/ 104 h 160"/>
              <a:gd name="T10" fmla="*/ 69 w 137"/>
              <a:gd name="T11" fmla="*/ 119 h 160"/>
              <a:gd name="T12" fmla="*/ 137 w 137"/>
              <a:gd name="T13" fmla="*/ 104 h 160"/>
              <a:gd name="T14" fmla="*/ 137 w 137"/>
              <a:gd name="T15" fmla="*/ 77 h 160"/>
              <a:gd name="T16" fmla="*/ 122 w 137"/>
              <a:gd name="T17" fmla="*/ 84 h 160"/>
              <a:gd name="T18" fmla="*/ 76 w 137"/>
              <a:gd name="T19" fmla="*/ 92 h 160"/>
              <a:gd name="T20" fmla="*/ 0 w 137"/>
              <a:gd name="T21" fmla="*/ 41 h 160"/>
              <a:gd name="T22" fmla="*/ 0 w 137"/>
              <a:gd name="T23" fmla="*/ 67 h 160"/>
              <a:gd name="T24" fmla="*/ 61 w 137"/>
              <a:gd name="T25" fmla="*/ 83 h 160"/>
              <a:gd name="T26" fmla="*/ 72 w 137"/>
              <a:gd name="T27" fmla="*/ 83 h 160"/>
              <a:gd name="T28" fmla="*/ 75 w 137"/>
              <a:gd name="T29" fmla="*/ 83 h 160"/>
              <a:gd name="T30" fmla="*/ 76 w 137"/>
              <a:gd name="T31" fmla="*/ 83 h 160"/>
              <a:gd name="T32" fmla="*/ 137 w 137"/>
              <a:gd name="T33" fmla="*/ 67 h 160"/>
              <a:gd name="T34" fmla="*/ 137 w 137"/>
              <a:gd name="T35" fmla="*/ 41 h 160"/>
              <a:gd name="T36" fmla="*/ 69 w 137"/>
              <a:gd name="T37" fmla="*/ 56 h 160"/>
              <a:gd name="T38" fmla="*/ 0 w 137"/>
              <a:gd name="T39" fmla="*/ 41 h 160"/>
              <a:gd name="T40" fmla="*/ 136 w 137"/>
              <a:gd name="T41" fmla="*/ 24 h 160"/>
              <a:gd name="T42" fmla="*/ 69 w 137"/>
              <a:gd name="T43" fmla="*/ 0 h 160"/>
              <a:gd name="T44" fmla="*/ 0 w 137"/>
              <a:gd name="T45" fmla="*/ 24 h 160"/>
              <a:gd name="T46" fmla="*/ 0 w 137"/>
              <a:gd name="T47" fmla="*/ 26 h 160"/>
              <a:gd name="T48" fmla="*/ 0 w 137"/>
              <a:gd name="T49" fmla="*/ 32 h 160"/>
              <a:gd name="T50" fmla="*/ 69 w 137"/>
              <a:gd name="T51" fmla="*/ 48 h 160"/>
              <a:gd name="T52" fmla="*/ 137 w 137"/>
              <a:gd name="T53" fmla="*/ 32 h 160"/>
              <a:gd name="T54" fmla="*/ 137 w 137"/>
              <a:gd name="T55" fmla="*/ 26 h 160"/>
              <a:gd name="T56" fmla="*/ 136 w 137"/>
              <a:gd name="T57" fmla="*/ 24 h 160"/>
              <a:gd name="T58" fmla="*/ 0 w 137"/>
              <a:gd name="T59" fmla="*/ 114 h 160"/>
              <a:gd name="T60" fmla="*/ 0 w 137"/>
              <a:gd name="T61" fmla="*/ 136 h 160"/>
              <a:gd name="T62" fmla="*/ 0 w 137"/>
              <a:gd name="T63" fmla="*/ 137 h 160"/>
              <a:gd name="T64" fmla="*/ 69 w 137"/>
              <a:gd name="T65" fmla="*/ 160 h 160"/>
              <a:gd name="T66" fmla="*/ 136 w 137"/>
              <a:gd name="T67" fmla="*/ 137 h 160"/>
              <a:gd name="T68" fmla="*/ 137 w 137"/>
              <a:gd name="T69" fmla="*/ 136 h 160"/>
              <a:gd name="T70" fmla="*/ 137 w 137"/>
              <a:gd name="T71" fmla="*/ 114 h 160"/>
              <a:gd name="T72" fmla="*/ 69 w 137"/>
              <a:gd name="T73" fmla="*/ 127 h 160"/>
              <a:gd name="T74" fmla="*/ 0 w 137"/>
              <a:gd name="T75" fmla="*/ 1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7" h="160">
                <a:moveTo>
                  <a:pt x="76" y="92"/>
                </a:moveTo>
                <a:cubicBezTo>
                  <a:pt x="61" y="92"/>
                  <a:pt x="61" y="92"/>
                  <a:pt x="61" y="92"/>
                </a:cubicBezTo>
                <a:cubicBezTo>
                  <a:pt x="41" y="91"/>
                  <a:pt x="25" y="88"/>
                  <a:pt x="14" y="84"/>
                </a:cubicBezTo>
                <a:cubicBezTo>
                  <a:pt x="8" y="82"/>
                  <a:pt x="4" y="81"/>
                  <a:pt x="0" y="77"/>
                </a:cubicBezTo>
                <a:cubicBezTo>
                  <a:pt x="0" y="104"/>
                  <a:pt x="0" y="104"/>
                  <a:pt x="0" y="104"/>
                </a:cubicBezTo>
                <a:cubicBezTo>
                  <a:pt x="8" y="112"/>
                  <a:pt x="33" y="119"/>
                  <a:pt x="69" y="119"/>
                </a:cubicBezTo>
                <a:cubicBezTo>
                  <a:pt x="103" y="119"/>
                  <a:pt x="128" y="112"/>
                  <a:pt x="137" y="104"/>
                </a:cubicBezTo>
                <a:cubicBezTo>
                  <a:pt x="137" y="77"/>
                  <a:pt x="137" y="77"/>
                  <a:pt x="137" y="77"/>
                </a:cubicBezTo>
                <a:cubicBezTo>
                  <a:pt x="133" y="81"/>
                  <a:pt x="128" y="82"/>
                  <a:pt x="122" y="84"/>
                </a:cubicBezTo>
                <a:cubicBezTo>
                  <a:pt x="111" y="88"/>
                  <a:pt x="95" y="91"/>
                  <a:pt x="76" y="92"/>
                </a:cubicBezTo>
                <a:close/>
                <a:moveTo>
                  <a:pt x="0" y="41"/>
                </a:moveTo>
                <a:cubicBezTo>
                  <a:pt x="0" y="67"/>
                  <a:pt x="0" y="67"/>
                  <a:pt x="0" y="67"/>
                </a:cubicBezTo>
                <a:cubicBezTo>
                  <a:pt x="8" y="74"/>
                  <a:pt x="30" y="82"/>
                  <a:pt x="61" y="83"/>
                </a:cubicBezTo>
                <a:cubicBezTo>
                  <a:pt x="72" y="83"/>
                  <a:pt x="72" y="83"/>
                  <a:pt x="72" y="83"/>
                </a:cubicBezTo>
                <a:cubicBezTo>
                  <a:pt x="73" y="83"/>
                  <a:pt x="73" y="83"/>
                  <a:pt x="75" y="83"/>
                </a:cubicBezTo>
                <a:cubicBezTo>
                  <a:pt x="76" y="83"/>
                  <a:pt x="76" y="83"/>
                  <a:pt x="76" y="83"/>
                </a:cubicBezTo>
                <a:cubicBezTo>
                  <a:pt x="106" y="82"/>
                  <a:pt x="129" y="74"/>
                  <a:pt x="137" y="67"/>
                </a:cubicBezTo>
                <a:cubicBezTo>
                  <a:pt x="137" y="41"/>
                  <a:pt x="137" y="41"/>
                  <a:pt x="137" y="41"/>
                </a:cubicBezTo>
                <a:cubicBezTo>
                  <a:pt x="123" y="51"/>
                  <a:pt x="95" y="56"/>
                  <a:pt x="69" y="56"/>
                </a:cubicBezTo>
                <a:cubicBezTo>
                  <a:pt x="42" y="56"/>
                  <a:pt x="14" y="51"/>
                  <a:pt x="0" y="41"/>
                </a:cubicBezTo>
                <a:close/>
                <a:moveTo>
                  <a:pt x="136" y="24"/>
                </a:moveTo>
                <a:cubicBezTo>
                  <a:pt x="133" y="12"/>
                  <a:pt x="110" y="0"/>
                  <a:pt x="69" y="0"/>
                </a:cubicBezTo>
                <a:cubicBezTo>
                  <a:pt x="27" y="0"/>
                  <a:pt x="4" y="12"/>
                  <a:pt x="0" y="24"/>
                </a:cubicBezTo>
                <a:cubicBezTo>
                  <a:pt x="0" y="24"/>
                  <a:pt x="0" y="24"/>
                  <a:pt x="0" y="26"/>
                </a:cubicBezTo>
                <a:cubicBezTo>
                  <a:pt x="0" y="32"/>
                  <a:pt x="0" y="32"/>
                  <a:pt x="0" y="32"/>
                </a:cubicBezTo>
                <a:cubicBezTo>
                  <a:pt x="8" y="41"/>
                  <a:pt x="33" y="48"/>
                  <a:pt x="69" y="48"/>
                </a:cubicBezTo>
                <a:cubicBezTo>
                  <a:pt x="103" y="48"/>
                  <a:pt x="128" y="41"/>
                  <a:pt x="137" y="32"/>
                </a:cubicBezTo>
                <a:cubicBezTo>
                  <a:pt x="137" y="26"/>
                  <a:pt x="137" y="26"/>
                  <a:pt x="137" y="26"/>
                </a:cubicBezTo>
                <a:cubicBezTo>
                  <a:pt x="137" y="26"/>
                  <a:pt x="137" y="24"/>
                  <a:pt x="136" y="24"/>
                </a:cubicBezTo>
                <a:close/>
                <a:moveTo>
                  <a:pt x="0" y="114"/>
                </a:moveTo>
                <a:cubicBezTo>
                  <a:pt x="0" y="136"/>
                  <a:pt x="0" y="136"/>
                  <a:pt x="0" y="136"/>
                </a:cubicBezTo>
                <a:cubicBezTo>
                  <a:pt x="0" y="137"/>
                  <a:pt x="0" y="137"/>
                  <a:pt x="0" y="137"/>
                </a:cubicBezTo>
                <a:cubicBezTo>
                  <a:pt x="4" y="151"/>
                  <a:pt x="32" y="160"/>
                  <a:pt x="69" y="160"/>
                </a:cubicBezTo>
                <a:cubicBezTo>
                  <a:pt x="104" y="160"/>
                  <a:pt x="133" y="151"/>
                  <a:pt x="136" y="137"/>
                </a:cubicBezTo>
                <a:cubicBezTo>
                  <a:pt x="137" y="137"/>
                  <a:pt x="137" y="136"/>
                  <a:pt x="137" y="136"/>
                </a:cubicBezTo>
                <a:cubicBezTo>
                  <a:pt x="137" y="114"/>
                  <a:pt x="137" y="114"/>
                  <a:pt x="137" y="114"/>
                </a:cubicBezTo>
                <a:cubicBezTo>
                  <a:pt x="125" y="121"/>
                  <a:pt x="101" y="127"/>
                  <a:pt x="69" y="127"/>
                </a:cubicBezTo>
                <a:cubicBezTo>
                  <a:pt x="34" y="127"/>
                  <a:pt x="11" y="121"/>
                  <a:pt x="0" y="1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3">
            <a:extLst>
              <a:ext uri="{FF2B5EF4-FFF2-40B4-BE49-F238E27FC236}">
                <a16:creationId xmlns:a16="http://schemas.microsoft.com/office/drawing/2014/main" id="{74B7928B-81DF-5B18-B460-CFBF38C59A3B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5227638"/>
            <a:ext cx="254000" cy="254000"/>
          </a:xfrm>
          <a:custGeom>
            <a:avLst/>
            <a:gdLst>
              <a:gd name="T0" fmla="*/ 109 w 160"/>
              <a:gd name="T1" fmla="*/ 116 h 160"/>
              <a:gd name="T2" fmla="*/ 59 w 160"/>
              <a:gd name="T3" fmla="*/ 107 h 160"/>
              <a:gd name="T4" fmla="*/ 160 w 160"/>
              <a:gd name="T5" fmla="*/ 125 h 160"/>
              <a:gd name="T6" fmla="*/ 114 w 160"/>
              <a:gd name="T7" fmla="*/ 116 h 160"/>
              <a:gd name="T8" fmla="*/ 60 w 160"/>
              <a:gd name="T9" fmla="*/ 100 h 160"/>
              <a:gd name="T10" fmla="*/ 160 w 160"/>
              <a:gd name="T11" fmla="*/ 84 h 160"/>
              <a:gd name="T12" fmla="*/ 59 w 160"/>
              <a:gd name="T13" fmla="*/ 131 h 160"/>
              <a:gd name="T14" fmla="*/ 110 w 160"/>
              <a:gd name="T15" fmla="*/ 160 h 160"/>
              <a:gd name="T16" fmla="*/ 160 w 160"/>
              <a:gd name="T17" fmla="*/ 132 h 160"/>
              <a:gd name="T18" fmla="*/ 110 w 160"/>
              <a:gd name="T19" fmla="*/ 50 h 160"/>
              <a:gd name="T20" fmla="*/ 59 w 160"/>
              <a:gd name="T21" fmla="*/ 75 h 160"/>
              <a:gd name="T22" fmla="*/ 160 w 160"/>
              <a:gd name="T23" fmla="*/ 68 h 160"/>
              <a:gd name="T24" fmla="*/ 148 w 160"/>
              <a:gd name="T25" fmla="*/ 0 h 160"/>
              <a:gd name="T26" fmla="*/ 0 w 160"/>
              <a:gd name="T27" fmla="*/ 44 h 160"/>
              <a:gd name="T28" fmla="*/ 109 w 160"/>
              <a:gd name="T29" fmla="*/ 44 h 160"/>
              <a:gd name="T30" fmla="*/ 160 w 160"/>
              <a:gd name="T31" fmla="*/ 44 h 160"/>
              <a:gd name="T32" fmla="*/ 29 w 160"/>
              <a:gd name="T33" fmla="*/ 41 h 160"/>
              <a:gd name="T34" fmla="*/ 41 w 160"/>
              <a:gd name="T35" fmla="*/ 28 h 160"/>
              <a:gd name="T36" fmla="*/ 88 w 160"/>
              <a:gd name="T37" fmla="*/ 25 h 160"/>
              <a:gd name="T38" fmla="*/ 91 w 160"/>
              <a:gd name="T39" fmla="*/ 27 h 160"/>
              <a:gd name="T40" fmla="*/ 97 w 160"/>
              <a:gd name="T41" fmla="*/ 30 h 160"/>
              <a:gd name="T42" fmla="*/ 102 w 160"/>
              <a:gd name="T43" fmla="*/ 27 h 160"/>
              <a:gd name="T44" fmla="*/ 104 w 160"/>
              <a:gd name="T45" fmla="*/ 25 h 160"/>
              <a:gd name="T46" fmla="*/ 104 w 160"/>
              <a:gd name="T47" fmla="*/ 32 h 160"/>
              <a:gd name="T48" fmla="*/ 107 w 160"/>
              <a:gd name="T49" fmla="*/ 35 h 160"/>
              <a:gd name="T50" fmla="*/ 113 w 160"/>
              <a:gd name="T51" fmla="*/ 22 h 160"/>
              <a:gd name="T52" fmla="*/ 118 w 160"/>
              <a:gd name="T53" fmla="*/ 35 h 160"/>
              <a:gd name="T54" fmla="*/ 120 w 160"/>
              <a:gd name="T55" fmla="*/ 32 h 160"/>
              <a:gd name="T56" fmla="*/ 120 w 160"/>
              <a:gd name="T57" fmla="*/ 25 h 160"/>
              <a:gd name="T58" fmla="*/ 123 w 160"/>
              <a:gd name="T59" fmla="*/ 27 h 160"/>
              <a:gd name="T60" fmla="*/ 129 w 160"/>
              <a:gd name="T61" fmla="*/ 30 h 160"/>
              <a:gd name="T62" fmla="*/ 134 w 160"/>
              <a:gd name="T63" fmla="*/ 27 h 160"/>
              <a:gd name="T64" fmla="*/ 136 w 160"/>
              <a:gd name="T65" fmla="*/ 25 h 160"/>
              <a:gd name="T66" fmla="*/ 136 w 160"/>
              <a:gd name="T67" fmla="*/ 32 h 160"/>
              <a:gd name="T68" fmla="*/ 140 w 160"/>
              <a:gd name="T69" fmla="*/ 35 h 160"/>
              <a:gd name="T70" fmla="*/ 54 w 160"/>
              <a:gd name="T71" fmla="*/ 68 h 160"/>
              <a:gd name="T72" fmla="*/ 3 w 160"/>
              <a:gd name="T73" fmla="*/ 57 h 160"/>
              <a:gd name="T74" fmla="*/ 3 w 160"/>
              <a:gd name="T75" fmla="*/ 102 h 160"/>
              <a:gd name="T76" fmla="*/ 41 w 160"/>
              <a:gd name="T77" fmla="*/ 79 h 160"/>
              <a:gd name="T78" fmla="*/ 28 w 160"/>
              <a:gd name="T79" fmla="*/ 68 h 160"/>
              <a:gd name="T80" fmla="*/ 54 w 160"/>
              <a:gd name="T81" fmla="*/ 107 h 160"/>
              <a:gd name="T82" fmla="*/ 0 w 160"/>
              <a:gd name="T83" fmla="*/ 145 h 160"/>
              <a:gd name="T84" fmla="*/ 60 w 160"/>
              <a:gd name="T85" fmla="*/ 159 h 160"/>
              <a:gd name="T86" fmla="*/ 29 w 160"/>
              <a:gd name="T87" fmla="*/ 142 h 160"/>
              <a:gd name="T88" fmla="*/ 41 w 160"/>
              <a:gd name="T89" fmla="*/ 1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60">
                <a:moveTo>
                  <a:pt x="114" y="116"/>
                </a:moveTo>
                <a:cubicBezTo>
                  <a:pt x="113" y="116"/>
                  <a:pt x="112" y="116"/>
                  <a:pt x="112" y="116"/>
                </a:cubicBezTo>
                <a:cubicBezTo>
                  <a:pt x="110" y="116"/>
                  <a:pt x="109" y="116"/>
                  <a:pt x="109" y="116"/>
                </a:cubicBezTo>
                <a:cubicBezTo>
                  <a:pt x="108" y="116"/>
                  <a:pt x="108" y="116"/>
                  <a:pt x="108" y="116"/>
                </a:cubicBezTo>
                <a:cubicBezTo>
                  <a:pt x="108" y="116"/>
                  <a:pt x="107" y="116"/>
                  <a:pt x="105" y="116"/>
                </a:cubicBezTo>
                <a:cubicBezTo>
                  <a:pt x="87" y="116"/>
                  <a:pt x="69" y="112"/>
                  <a:pt x="59" y="107"/>
                </a:cubicBezTo>
                <a:cubicBezTo>
                  <a:pt x="59" y="123"/>
                  <a:pt x="59" y="123"/>
                  <a:pt x="59" y="123"/>
                </a:cubicBezTo>
                <a:cubicBezTo>
                  <a:pt x="65" y="129"/>
                  <a:pt x="85" y="133"/>
                  <a:pt x="112" y="133"/>
                </a:cubicBezTo>
                <a:cubicBezTo>
                  <a:pt x="135" y="133"/>
                  <a:pt x="152" y="130"/>
                  <a:pt x="160" y="125"/>
                </a:cubicBezTo>
                <a:cubicBezTo>
                  <a:pt x="160" y="109"/>
                  <a:pt x="160" y="109"/>
                  <a:pt x="160" y="109"/>
                </a:cubicBezTo>
                <a:cubicBezTo>
                  <a:pt x="151" y="113"/>
                  <a:pt x="134" y="116"/>
                  <a:pt x="116" y="116"/>
                </a:cubicBezTo>
                <a:cubicBezTo>
                  <a:pt x="116" y="116"/>
                  <a:pt x="115" y="116"/>
                  <a:pt x="114" y="116"/>
                </a:cubicBezTo>
                <a:close/>
                <a:moveTo>
                  <a:pt x="59" y="82"/>
                </a:moveTo>
                <a:cubicBezTo>
                  <a:pt x="59" y="100"/>
                  <a:pt x="59" y="100"/>
                  <a:pt x="59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6" y="106"/>
                  <a:pt x="86" y="111"/>
                  <a:pt x="112" y="111"/>
                </a:cubicBezTo>
                <a:cubicBezTo>
                  <a:pt x="134" y="111"/>
                  <a:pt x="152" y="106"/>
                  <a:pt x="160" y="101"/>
                </a:cubicBezTo>
                <a:cubicBezTo>
                  <a:pt x="160" y="84"/>
                  <a:pt x="160" y="84"/>
                  <a:pt x="160" y="84"/>
                </a:cubicBezTo>
                <a:cubicBezTo>
                  <a:pt x="149" y="89"/>
                  <a:pt x="130" y="92"/>
                  <a:pt x="112" y="92"/>
                </a:cubicBezTo>
                <a:cubicBezTo>
                  <a:pt x="91" y="92"/>
                  <a:pt x="70" y="89"/>
                  <a:pt x="59" y="82"/>
                </a:cubicBezTo>
                <a:close/>
                <a:moveTo>
                  <a:pt x="59" y="131"/>
                </a:moveTo>
                <a:cubicBezTo>
                  <a:pt x="59" y="141"/>
                  <a:pt x="59" y="141"/>
                  <a:pt x="59" y="141"/>
                </a:cubicBezTo>
                <a:cubicBezTo>
                  <a:pt x="59" y="143"/>
                  <a:pt x="59" y="143"/>
                  <a:pt x="60" y="143"/>
                </a:cubicBezTo>
                <a:cubicBezTo>
                  <a:pt x="63" y="154"/>
                  <a:pt x="87" y="160"/>
                  <a:pt x="110" y="160"/>
                </a:cubicBezTo>
                <a:cubicBezTo>
                  <a:pt x="132" y="160"/>
                  <a:pt x="157" y="154"/>
                  <a:pt x="160" y="143"/>
                </a:cubicBezTo>
                <a:cubicBezTo>
                  <a:pt x="160" y="143"/>
                  <a:pt x="160" y="143"/>
                  <a:pt x="160" y="141"/>
                </a:cubicBezTo>
                <a:cubicBezTo>
                  <a:pt x="160" y="132"/>
                  <a:pt x="160" y="132"/>
                  <a:pt x="160" y="132"/>
                </a:cubicBezTo>
                <a:cubicBezTo>
                  <a:pt x="149" y="138"/>
                  <a:pt x="130" y="140"/>
                  <a:pt x="112" y="140"/>
                </a:cubicBezTo>
                <a:cubicBezTo>
                  <a:pt x="91" y="140"/>
                  <a:pt x="70" y="137"/>
                  <a:pt x="59" y="131"/>
                </a:cubicBezTo>
                <a:close/>
                <a:moveTo>
                  <a:pt x="110" y="50"/>
                </a:moveTo>
                <a:cubicBezTo>
                  <a:pt x="87" y="50"/>
                  <a:pt x="63" y="56"/>
                  <a:pt x="59" y="67"/>
                </a:cubicBezTo>
                <a:cubicBezTo>
                  <a:pt x="59" y="68"/>
                  <a:pt x="59" y="68"/>
                  <a:pt x="59" y="68"/>
                </a:cubicBezTo>
                <a:cubicBezTo>
                  <a:pt x="59" y="75"/>
                  <a:pt x="59" y="75"/>
                  <a:pt x="59" y="75"/>
                </a:cubicBezTo>
                <a:cubicBezTo>
                  <a:pt x="65" y="82"/>
                  <a:pt x="86" y="87"/>
                  <a:pt x="112" y="87"/>
                </a:cubicBezTo>
                <a:cubicBezTo>
                  <a:pt x="134" y="87"/>
                  <a:pt x="152" y="83"/>
                  <a:pt x="160" y="78"/>
                </a:cubicBezTo>
                <a:cubicBezTo>
                  <a:pt x="160" y="68"/>
                  <a:pt x="160" y="68"/>
                  <a:pt x="160" y="68"/>
                </a:cubicBezTo>
                <a:cubicBezTo>
                  <a:pt x="160" y="67"/>
                  <a:pt x="160" y="67"/>
                  <a:pt x="160" y="67"/>
                </a:cubicBezTo>
                <a:cubicBezTo>
                  <a:pt x="158" y="56"/>
                  <a:pt x="134" y="50"/>
                  <a:pt x="110" y="50"/>
                </a:cubicBezTo>
                <a:close/>
                <a:moveTo>
                  <a:pt x="148" y="0"/>
                </a:moveTo>
                <a:cubicBezTo>
                  <a:pt x="13" y="0"/>
                  <a:pt x="13" y="0"/>
                  <a:pt x="13" y="0"/>
                </a:cubicBezTo>
                <a:cubicBezTo>
                  <a:pt x="7" y="0"/>
                  <a:pt x="0" y="6"/>
                  <a:pt x="0" y="12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7"/>
                  <a:pt x="2" y="49"/>
                  <a:pt x="3" y="50"/>
                </a:cubicBezTo>
                <a:cubicBezTo>
                  <a:pt x="66" y="50"/>
                  <a:pt x="66" y="50"/>
                  <a:pt x="66" y="50"/>
                </a:cubicBezTo>
                <a:cubicBezTo>
                  <a:pt x="77" y="47"/>
                  <a:pt x="93" y="44"/>
                  <a:pt x="109" y="44"/>
                </a:cubicBezTo>
                <a:cubicBezTo>
                  <a:pt x="124" y="44"/>
                  <a:pt x="140" y="47"/>
                  <a:pt x="151" y="50"/>
                </a:cubicBezTo>
                <a:cubicBezTo>
                  <a:pt x="158" y="50"/>
                  <a:pt x="158" y="50"/>
                  <a:pt x="158" y="50"/>
                </a:cubicBezTo>
                <a:cubicBezTo>
                  <a:pt x="159" y="49"/>
                  <a:pt x="160" y="47"/>
                  <a:pt x="160" y="44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60" y="6"/>
                  <a:pt x="154" y="0"/>
                  <a:pt x="148" y="0"/>
                </a:cubicBezTo>
                <a:close/>
                <a:moveTo>
                  <a:pt x="29" y="41"/>
                </a:moveTo>
                <a:cubicBezTo>
                  <a:pt x="22" y="41"/>
                  <a:pt x="16" y="35"/>
                  <a:pt x="16" y="28"/>
                </a:cubicBezTo>
                <a:cubicBezTo>
                  <a:pt x="16" y="22"/>
                  <a:pt x="22" y="16"/>
                  <a:pt x="29" y="16"/>
                </a:cubicBezTo>
                <a:cubicBezTo>
                  <a:pt x="36" y="16"/>
                  <a:pt x="41" y="22"/>
                  <a:pt x="41" y="28"/>
                </a:cubicBezTo>
                <a:cubicBezTo>
                  <a:pt x="41" y="35"/>
                  <a:pt x="36" y="41"/>
                  <a:pt x="29" y="41"/>
                </a:cubicBezTo>
                <a:close/>
                <a:moveTo>
                  <a:pt x="91" y="27"/>
                </a:moveTo>
                <a:cubicBezTo>
                  <a:pt x="90" y="27"/>
                  <a:pt x="88" y="26"/>
                  <a:pt x="88" y="25"/>
                </a:cubicBezTo>
                <a:cubicBezTo>
                  <a:pt x="88" y="24"/>
                  <a:pt x="90" y="22"/>
                  <a:pt x="91" y="22"/>
                </a:cubicBezTo>
                <a:cubicBezTo>
                  <a:pt x="93" y="22"/>
                  <a:pt x="94" y="24"/>
                  <a:pt x="94" y="25"/>
                </a:cubicBezTo>
                <a:cubicBezTo>
                  <a:pt x="94" y="26"/>
                  <a:pt x="93" y="27"/>
                  <a:pt x="91" y="27"/>
                </a:cubicBezTo>
                <a:close/>
                <a:moveTo>
                  <a:pt x="97" y="35"/>
                </a:moveTo>
                <a:cubicBezTo>
                  <a:pt x="96" y="35"/>
                  <a:pt x="94" y="33"/>
                  <a:pt x="94" y="32"/>
                </a:cubicBezTo>
                <a:cubicBezTo>
                  <a:pt x="94" y="31"/>
                  <a:pt x="96" y="30"/>
                  <a:pt x="97" y="30"/>
                </a:cubicBezTo>
                <a:cubicBezTo>
                  <a:pt x="98" y="30"/>
                  <a:pt x="99" y="31"/>
                  <a:pt x="99" y="32"/>
                </a:cubicBezTo>
                <a:cubicBezTo>
                  <a:pt x="99" y="33"/>
                  <a:pt x="98" y="35"/>
                  <a:pt x="97" y="35"/>
                </a:cubicBezTo>
                <a:close/>
                <a:moveTo>
                  <a:pt x="102" y="27"/>
                </a:moveTo>
                <a:cubicBezTo>
                  <a:pt x="101" y="27"/>
                  <a:pt x="99" y="26"/>
                  <a:pt x="99" y="25"/>
                </a:cubicBezTo>
                <a:cubicBezTo>
                  <a:pt x="99" y="24"/>
                  <a:pt x="101" y="22"/>
                  <a:pt x="102" y="22"/>
                </a:cubicBezTo>
                <a:cubicBezTo>
                  <a:pt x="103" y="22"/>
                  <a:pt x="104" y="24"/>
                  <a:pt x="104" y="25"/>
                </a:cubicBezTo>
                <a:cubicBezTo>
                  <a:pt x="104" y="26"/>
                  <a:pt x="103" y="27"/>
                  <a:pt x="102" y="27"/>
                </a:cubicBezTo>
                <a:close/>
                <a:moveTo>
                  <a:pt x="107" y="35"/>
                </a:moveTo>
                <a:cubicBezTo>
                  <a:pt x="105" y="35"/>
                  <a:pt x="104" y="33"/>
                  <a:pt x="104" y="32"/>
                </a:cubicBezTo>
                <a:cubicBezTo>
                  <a:pt x="104" y="31"/>
                  <a:pt x="105" y="30"/>
                  <a:pt x="107" y="30"/>
                </a:cubicBezTo>
                <a:cubicBezTo>
                  <a:pt x="109" y="30"/>
                  <a:pt x="110" y="31"/>
                  <a:pt x="110" y="32"/>
                </a:cubicBezTo>
                <a:cubicBezTo>
                  <a:pt x="110" y="33"/>
                  <a:pt x="109" y="35"/>
                  <a:pt x="107" y="35"/>
                </a:cubicBezTo>
                <a:close/>
                <a:moveTo>
                  <a:pt x="113" y="27"/>
                </a:moveTo>
                <a:cubicBezTo>
                  <a:pt x="112" y="27"/>
                  <a:pt x="110" y="26"/>
                  <a:pt x="110" y="25"/>
                </a:cubicBezTo>
                <a:cubicBezTo>
                  <a:pt x="110" y="24"/>
                  <a:pt x="112" y="22"/>
                  <a:pt x="113" y="22"/>
                </a:cubicBezTo>
                <a:cubicBezTo>
                  <a:pt x="114" y="22"/>
                  <a:pt x="115" y="24"/>
                  <a:pt x="115" y="25"/>
                </a:cubicBezTo>
                <a:cubicBezTo>
                  <a:pt x="115" y="26"/>
                  <a:pt x="114" y="27"/>
                  <a:pt x="113" y="27"/>
                </a:cubicBezTo>
                <a:close/>
                <a:moveTo>
                  <a:pt x="118" y="35"/>
                </a:moveTo>
                <a:cubicBezTo>
                  <a:pt x="116" y="35"/>
                  <a:pt x="115" y="33"/>
                  <a:pt x="115" y="32"/>
                </a:cubicBezTo>
                <a:cubicBezTo>
                  <a:pt x="115" y="31"/>
                  <a:pt x="116" y="30"/>
                  <a:pt x="118" y="30"/>
                </a:cubicBezTo>
                <a:cubicBezTo>
                  <a:pt x="119" y="30"/>
                  <a:pt x="120" y="31"/>
                  <a:pt x="120" y="32"/>
                </a:cubicBezTo>
                <a:cubicBezTo>
                  <a:pt x="120" y="33"/>
                  <a:pt x="119" y="35"/>
                  <a:pt x="118" y="35"/>
                </a:cubicBezTo>
                <a:close/>
                <a:moveTo>
                  <a:pt x="123" y="27"/>
                </a:moveTo>
                <a:cubicBezTo>
                  <a:pt x="121" y="27"/>
                  <a:pt x="120" y="26"/>
                  <a:pt x="120" y="25"/>
                </a:cubicBezTo>
                <a:cubicBezTo>
                  <a:pt x="120" y="24"/>
                  <a:pt x="121" y="22"/>
                  <a:pt x="123" y="22"/>
                </a:cubicBezTo>
                <a:cubicBezTo>
                  <a:pt x="125" y="22"/>
                  <a:pt x="126" y="24"/>
                  <a:pt x="126" y="25"/>
                </a:cubicBezTo>
                <a:cubicBezTo>
                  <a:pt x="126" y="26"/>
                  <a:pt x="125" y="27"/>
                  <a:pt x="123" y="27"/>
                </a:cubicBezTo>
                <a:close/>
                <a:moveTo>
                  <a:pt x="129" y="35"/>
                </a:moveTo>
                <a:cubicBezTo>
                  <a:pt x="127" y="35"/>
                  <a:pt x="126" y="33"/>
                  <a:pt x="126" y="32"/>
                </a:cubicBezTo>
                <a:cubicBezTo>
                  <a:pt x="126" y="31"/>
                  <a:pt x="127" y="30"/>
                  <a:pt x="129" y="30"/>
                </a:cubicBezTo>
                <a:cubicBezTo>
                  <a:pt x="130" y="30"/>
                  <a:pt x="131" y="31"/>
                  <a:pt x="131" y="32"/>
                </a:cubicBezTo>
                <a:cubicBezTo>
                  <a:pt x="131" y="33"/>
                  <a:pt x="130" y="35"/>
                  <a:pt x="129" y="35"/>
                </a:cubicBezTo>
                <a:close/>
                <a:moveTo>
                  <a:pt x="134" y="27"/>
                </a:moveTo>
                <a:cubicBezTo>
                  <a:pt x="132" y="27"/>
                  <a:pt x="131" y="26"/>
                  <a:pt x="131" y="25"/>
                </a:cubicBezTo>
                <a:cubicBezTo>
                  <a:pt x="131" y="24"/>
                  <a:pt x="132" y="22"/>
                  <a:pt x="134" y="22"/>
                </a:cubicBezTo>
                <a:cubicBezTo>
                  <a:pt x="135" y="22"/>
                  <a:pt x="136" y="24"/>
                  <a:pt x="136" y="25"/>
                </a:cubicBezTo>
                <a:cubicBezTo>
                  <a:pt x="136" y="26"/>
                  <a:pt x="135" y="27"/>
                  <a:pt x="134" y="27"/>
                </a:cubicBezTo>
                <a:close/>
                <a:moveTo>
                  <a:pt x="140" y="35"/>
                </a:moveTo>
                <a:cubicBezTo>
                  <a:pt x="137" y="35"/>
                  <a:pt x="136" y="33"/>
                  <a:pt x="136" y="32"/>
                </a:cubicBezTo>
                <a:cubicBezTo>
                  <a:pt x="136" y="31"/>
                  <a:pt x="137" y="30"/>
                  <a:pt x="140" y="30"/>
                </a:cubicBezTo>
                <a:cubicBezTo>
                  <a:pt x="141" y="30"/>
                  <a:pt x="142" y="31"/>
                  <a:pt x="142" y="32"/>
                </a:cubicBezTo>
                <a:cubicBezTo>
                  <a:pt x="142" y="33"/>
                  <a:pt x="141" y="35"/>
                  <a:pt x="140" y="35"/>
                </a:cubicBezTo>
                <a:close/>
                <a:moveTo>
                  <a:pt x="54" y="102"/>
                </a:moveTo>
                <a:cubicBezTo>
                  <a:pt x="54" y="101"/>
                  <a:pt x="54" y="94"/>
                  <a:pt x="54" y="94"/>
                </a:cubicBezTo>
                <a:cubicBezTo>
                  <a:pt x="54" y="68"/>
                  <a:pt x="54" y="68"/>
                  <a:pt x="54" y="68"/>
                </a:cubicBezTo>
                <a:cubicBezTo>
                  <a:pt x="54" y="67"/>
                  <a:pt x="54" y="67"/>
                  <a:pt x="54" y="67"/>
                </a:cubicBezTo>
                <a:cubicBezTo>
                  <a:pt x="55" y="63"/>
                  <a:pt x="59" y="60"/>
                  <a:pt x="65" y="57"/>
                </a:cubicBezTo>
                <a:cubicBezTo>
                  <a:pt x="3" y="57"/>
                  <a:pt x="3" y="57"/>
                  <a:pt x="3" y="57"/>
                </a:cubicBezTo>
                <a:cubicBezTo>
                  <a:pt x="2" y="58"/>
                  <a:pt x="0" y="61"/>
                  <a:pt x="0" y="65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98"/>
                  <a:pt x="2" y="100"/>
                  <a:pt x="3" y="102"/>
                </a:cubicBezTo>
                <a:lnTo>
                  <a:pt x="54" y="102"/>
                </a:lnTo>
                <a:close/>
                <a:moveTo>
                  <a:pt x="28" y="68"/>
                </a:moveTo>
                <a:cubicBezTo>
                  <a:pt x="36" y="68"/>
                  <a:pt x="41" y="73"/>
                  <a:pt x="41" y="79"/>
                </a:cubicBezTo>
                <a:cubicBezTo>
                  <a:pt x="41" y="87"/>
                  <a:pt x="36" y="91"/>
                  <a:pt x="28" y="91"/>
                </a:cubicBezTo>
                <a:cubicBezTo>
                  <a:pt x="22" y="91"/>
                  <a:pt x="16" y="87"/>
                  <a:pt x="16" y="79"/>
                </a:cubicBezTo>
                <a:cubicBezTo>
                  <a:pt x="16" y="73"/>
                  <a:pt x="22" y="68"/>
                  <a:pt x="28" y="68"/>
                </a:cubicBezTo>
                <a:close/>
                <a:moveTo>
                  <a:pt x="54" y="143"/>
                </a:moveTo>
                <a:cubicBezTo>
                  <a:pt x="54" y="143"/>
                  <a:pt x="54" y="143"/>
                  <a:pt x="54" y="142"/>
                </a:cubicBezTo>
                <a:cubicBezTo>
                  <a:pt x="54" y="107"/>
                  <a:pt x="54" y="107"/>
                  <a:pt x="54" y="107"/>
                </a:cubicBezTo>
                <a:cubicBezTo>
                  <a:pt x="3" y="107"/>
                  <a:pt x="3" y="107"/>
                  <a:pt x="3" y="107"/>
                </a:cubicBezTo>
                <a:cubicBezTo>
                  <a:pt x="2" y="110"/>
                  <a:pt x="0" y="112"/>
                  <a:pt x="0" y="11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2"/>
                  <a:pt x="7" y="159"/>
                  <a:pt x="13" y="159"/>
                </a:cubicBezTo>
                <a:cubicBezTo>
                  <a:pt x="59" y="159"/>
                  <a:pt x="59" y="159"/>
                  <a:pt x="59" y="159"/>
                </a:cubicBezTo>
                <a:cubicBezTo>
                  <a:pt x="60" y="159"/>
                  <a:pt x="60" y="159"/>
                  <a:pt x="60" y="159"/>
                </a:cubicBezTo>
                <a:cubicBezTo>
                  <a:pt x="63" y="157"/>
                  <a:pt x="64" y="154"/>
                  <a:pt x="62" y="151"/>
                </a:cubicBezTo>
                <a:cubicBezTo>
                  <a:pt x="58" y="149"/>
                  <a:pt x="56" y="146"/>
                  <a:pt x="54" y="143"/>
                </a:cubicBezTo>
                <a:close/>
                <a:moveTo>
                  <a:pt x="29" y="142"/>
                </a:moveTo>
                <a:cubicBezTo>
                  <a:pt x="22" y="142"/>
                  <a:pt x="16" y="137"/>
                  <a:pt x="16" y="131"/>
                </a:cubicBezTo>
                <a:cubicBezTo>
                  <a:pt x="16" y="123"/>
                  <a:pt x="22" y="118"/>
                  <a:pt x="29" y="118"/>
                </a:cubicBezTo>
                <a:cubicBezTo>
                  <a:pt x="36" y="118"/>
                  <a:pt x="41" y="123"/>
                  <a:pt x="41" y="131"/>
                </a:cubicBezTo>
                <a:cubicBezTo>
                  <a:pt x="41" y="137"/>
                  <a:pt x="36" y="142"/>
                  <a:pt x="29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4">
            <a:extLst>
              <a:ext uri="{FF2B5EF4-FFF2-40B4-BE49-F238E27FC236}">
                <a16:creationId xmlns:a16="http://schemas.microsoft.com/office/drawing/2014/main" id="{D35B64F1-92BB-C933-25F6-62E697EEF5D8}"/>
              </a:ext>
            </a:extLst>
          </p:cNvPr>
          <p:cNvSpPr>
            <a:spLocks noEditPoints="1"/>
          </p:cNvSpPr>
          <p:nvPr/>
        </p:nvSpPr>
        <p:spPr bwMode="auto">
          <a:xfrm>
            <a:off x="7886701" y="1390650"/>
            <a:ext cx="276225" cy="192088"/>
          </a:xfrm>
          <a:custGeom>
            <a:avLst/>
            <a:gdLst>
              <a:gd name="T0" fmla="*/ 153 w 174"/>
              <a:gd name="T1" fmla="*/ 35 h 121"/>
              <a:gd name="T2" fmla="*/ 99 w 174"/>
              <a:gd name="T3" fmla="*/ 24 h 121"/>
              <a:gd name="T4" fmla="*/ 92 w 174"/>
              <a:gd name="T5" fmla="*/ 27 h 121"/>
              <a:gd name="T6" fmla="*/ 83 w 174"/>
              <a:gd name="T7" fmla="*/ 27 h 121"/>
              <a:gd name="T8" fmla="*/ 75 w 174"/>
              <a:gd name="T9" fmla="*/ 24 h 121"/>
              <a:gd name="T10" fmla="*/ 21 w 174"/>
              <a:gd name="T11" fmla="*/ 35 h 121"/>
              <a:gd name="T12" fmla="*/ 9 w 174"/>
              <a:gd name="T13" fmla="*/ 107 h 121"/>
              <a:gd name="T14" fmla="*/ 25 w 174"/>
              <a:gd name="T15" fmla="*/ 121 h 121"/>
              <a:gd name="T16" fmla="*/ 54 w 174"/>
              <a:gd name="T17" fmla="*/ 96 h 121"/>
              <a:gd name="T18" fmla="*/ 61 w 174"/>
              <a:gd name="T19" fmla="*/ 92 h 121"/>
              <a:gd name="T20" fmla="*/ 113 w 174"/>
              <a:gd name="T21" fmla="*/ 92 h 121"/>
              <a:gd name="T22" fmla="*/ 120 w 174"/>
              <a:gd name="T23" fmla="*/ 96 h 121"/>
              <a:gd name="T24" fmla="*/ 149 w 174"/>
              <a:gd name="T25" fmla="*/ 121 h 121"/>
              <a:gd name="T26" fmla="*/ 165 w 174"/>
              <a:gd name="T27" fmla="*/ 107 h 121"/>
              <a:gd name="T28" fmla="*/ 153 w 174"/>
              <a:gd name="T29" fmla="*/ 35 h 121"/>
              <a:gd name="T30" fmla="*/ 67 w 174"/>
              <a:gd name="T31" fmla="*/ 63 h 121"/>
              <a:gd name="T32" fmla="*/ 56 w 174"/>
              <a:gd name="T33" fmla="*/ 63 h 121"/>
              <a:gd name="T34" fmla="*/ 56 w 174"/>
              <a:gd name="T35" fmla="*/ 73 h 121"/>
              <a:gd name="T36" fmla="*/ 52 w 174"/>
              <a:gd name="T37" fmla="*/ 75 h 121"/>
              <a:gd name="T38" fmla="*/ 45 w 174"/>
              <a:gd name="T39" fmla="*/ 73 h 121"/>
              <a:gd name="T40" fmla="*/ 45 w 174"/>
              <a:gd name="T41" fmla="*/ 63 h 121"/>
              <a:gd name="T42" fmla="*/ 36 w 174"/>
              <a:gd name="T43" fmla="*/ 63 h 121"/>
              <a:gd name="T44" fmla="*/ 34 w 174"/>
              <a:gd name="T45" fmla="*/ 58 h 121"/>
              <a:gd name="T46" fmla="*/ 36 w 174"/>
              <a:gd name="T47" fmla="*/ 52 h 121"/>
              <a:gd name="T48" fmla="*/ 47 w 174"/>
              <a:gd name="T49" fmla="*/ 52 h 121"/>
              <a:gd name="T50" fmla="*/ 47 w 174"/>
              <a:gd name="T51" fmla="*/ 41 h 121"/>
              <a:gd name="T52" fmla="*/ 52 w 174"/>
              <a:gd name="T53" fmla="*/ 40 h 121"/>
              <a:gd name="T54" fmla="*/ 58 w 174"/>
              <a:gd name="T55" fmla="*/ 41 h 121"/>
              <a:gd name="T56" fmla="*/ 58 w 174"/>
              <a:gd name="T57" fmla="*/ 52 h 121"/>
              <a:gd name="T58" fmla="*/ 67 w 174"/>
              <a:gd name="T59" fmla="*/ 52 h 121"/>
              <a:gd name="T60" fmla="*/ 70 w 174"/>
              <a:gd name="T61" fmla="*/ 57 h 121"/>
              <a:gd name="T62" fmla="*/ 67 w 174"/>
              <a:gd name="T63" fmla="*/ 63 h 121"/>
              <a:gd name="T64" fmla="*/ 118 w 174"/>
              <a:gd name="T65" fmla="*/ 74 h 121"/>
              <a:gd name="T66" fmla="*/ 109 w 174"/>
              <a:gd name="T67" fmla="*/ 66 h 121"/>
              <a:gd name="T68" fmla="*/ 118 w 174"/>
              <a:gd name="T69" fmla="*/ 57 h 121"/>
              <a:gd name="T70" fmla="*/ 126 w 174"/>
              <a:gd name="T71" fmla="*/ 66 h 121"/>
              <a:gd name="T72" fmla="*/ 118 w 174"/>
              <a:gd name="T73" fmla="*/ 74 h 121"/>
              <a:gd name="T74" fmla="*/ 118 w 174"/>
              <a:gd name="T75" fmla="*/ 51 h 121"/>
              <a:gd name="T76" fmla="*/ 109 w 174"/>
              <a:gd name="T77" fmla="*/ 42 h 121"/>
              <a:gd name="T78" fmla="*/ 118 w 174"/>
              <a:gd name="T79" fmla="*/ 34 h 121"/>
              <a:gd name="T80" fmla="*/ 126 w 174"/>
              <a:gd name="T81" fmla="*/ 42 h 121"/>
              <a:gd name="T82" fmla="*/ 118 w 174"/>
              <a:gd name="T83" fmla="*/ 51 h 121"/>
              <a:gd name="T84" fmla="*/ 140 w 174"/>
              <a:gd name="T85" fmla="*/ 63 h 121"/>
              <a:gd name="T86" fmla="*/ 131 w 174"/>
              <a:gd name="T87" fmla="*/ 55 h 121"/>
              <a:gd name="T88" fmla="*/ 140 w 174"/>
              <a:gd name="T89" fmla="*/ 46 h 121"/>
              <a:gd name="T90" fmla="*/ 148 w 174"/>
              <a:gd name="T91" fmla="*/ 55 h 121"/>
              <a:gd name="T92" fmla="*/ 140 w 174"/>
              <a:gd name="T93" fmla="*/ 63 h 121"/>
              <a:gd name="T94" fmla="*/ 140 w 174"/>
              <a:gd name="T95" fmla="*/ 63 h 121"/>
              <a:gd name="T96" fmla="*/ 140 w 174"/>
              <a:gd name="T97" fmla="*/ 63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4" h="121">
                <a:moveTo>
                  <a:pt x="153" y="35"/>
                </a:moveTo>
                <a:cubicBezTo>
                  <a:pt x="131" y="0"/>
                  <a:pt x="99" y="24"/>
                  <a:pt x="99" y="24"/>
                </a:cubicBezTo>
                <a:cubicBezTo>
                  <a:pt x="98" y="25"/>
                  <a:pt x="94" y="27"/>
                  <a:pt x="92" y="27"/>
                </a:cubicBezTo>
                <a:cubicBezTo>
                  <a:pt x="83" y="27"/>
                  <a:pt x="83" y="27"/>
                  <a:pt x="83" y="27"/>
                </a:cubicBezTo>
                <a:cubicBezTo>
                  <a:pt x="80" y="27"/>
                  <a:pt x="76" y="25"/>
                  <a:pt x="75" y="24"/>
                </a:cubicBezTo>
                <a:cubicBezTo>
                  <a:pt x="75" y="24"/>
                  <a:pt x="43" y="0"/>
                  <a:pt x="21" y="35"/>
                </a:cubicBezTo>
                <a:cubicBezTo>
                  <a:pt x="0" y="69"/>
                  <a:pt x="9" y="107"/>
                  <a:pt x="9" y="107"/>
                </a:cubicBezTo>
                <a:cubicBezTo>
                  <a:pt x="10" y="115"/>
                  <a:pt x="15" y="121"/>
                  <a:pt x="25" y="121"/>
                </a:cubicBezTo>
                <a:cubicBezTo>
                  <a:pt x="33" y="120"/>
                  <a:pt x="54" y="96"/>
                  <a:pt x="54" y="96"/>
                </a:cubicBezTo>
                <a:cubicBezTo>
                  <a:pt x="55" y="95"/>
                  <a:pt x="59" y="92"/>
                  <a:pt x="61" y="92"/>
                </a:cubicBezTo>
                <a:cubicBezTo>
                  <a:pt x="113" y="92"/>
                  <a:pt x="113" y="92"/>
                  <a:pt x="113" y="92"/>
                </a:cubicBezTo>
                <a:cubicBezTo>
                  <a:pt x="115" y="92"/>
                  <a:pt x="119" y="95"/>
                  <a:pt x="120" y="96"/>
                </a:cubicBezTo>
                <a:cubicBezTo>
                  <a:pt x="120" y="96"/>
                  <a:pt x="141" y="120"/>
                  <a:pt x="149" y="121"/>
                </a:cubicBezTo>
                <a:cubicBezTo>
                  <a:pt x="159" y="121"/>
                  <a:pt x="164" y="115"/>
                  <a:pt x="165" y="107"/>
                </a:cubicBezTo>
                <a:cubicBezTo>
                  <a:pt x="165" y="107"/>
                  <a:pt x="174" y="69"/>
                  <a:pt x="153" y="35"/>
                </a:cubicBezTo>
                <a:close/>
                <a:moveTo>
                  <a:pt x="67" y="63"/>
                </a:moveTo>
                <a:cubicBezTo>
                  <a:pt x="56" y="63"/>
                  <a:pt x="56" y="63"/>
                  <a:pt x="56" y="63"/>
                </a:cubicBezTo>
                <a:cubicBezTo>
                  <a:pt x="56" y="73"/>
                  <a:pt x="56" y="73"/>
                  <a:pt x="56" y="73"/>
                </a:cubicBezTo>
                <a:cubicBezTo>
                  <a:pt x="56" y="73"/>
                  <a:pt x="55" y="75"/>
                  <a:pt x="52" y="75"/>
                </a:cubicBezTo>
                <a:cubicBezTo>
                  <a:pt x="48" y="75"/>
                  <a:pt x="45" y="73"/>
                  <a:pt x="45" y="73"/>
                </a:cubicBezTo>
                <a:cubicBezTo>
                  <a:pt x="45" y="63"/>
                  <a:pt x="45" y="63"/>
                  <a:pt x="45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3"/>
                  <a:pt x="34" y="62"/>
                  <a:pt x="34" y="58"/>
                </a:cubicBezTo>
                <a:cubicBezTo>
                  <a:pt x="33" y="55"/>
                  <a:pt x="36" y="52"/>
                  <a:pt x="36" y="52"/>
                </a:cubicBezTo>
                <a:cubicBezTo>
                  <a:pt x="47" y="52"/>
                  <a:pt x="47" y="52"/>
                  <a:pt x="47" y="52"/>
                </a:cubicBezTo>
                <a:cubicBezTo>
                  <a:pt x="47" y="41"/>
                  <a:pt x="47" y="41"/>
                  <a:pt x="47" y="41"/>
                </a:cubicBezTo>
                <a:cubicBezTo>
                  <a:pt x="47" y="41"/>
                  <a:pt x="49" y="40"/>
                  <a:pt x="52" y="40"/>
                </a:cubicBezTo>
                <a:cubicBezTo>
                  <a:pt x="55" y="40"/>
                  <a:pt x="58" y="41"/>
                  <a:pt x="58" y="41"/>
                </a:cubicBezTo>
                <a:cubicBezTo>
                  <a:pt x="58" y="52"/>
                  <a:pt x="58" y="52"/>
                  <a:pt x="58" y="52"/>
                </a:cubicBezTo>
                <a:cubicBezTo>
                  <a:pt x="67" y="52"/>
                  <a:pt x="67" y="52"/>
                  <a:pt x="67" y="52"/>
                </a:cubicBezTo>
                <a:cubicBezTo>
                  <a:pt x="67" y="52"/>
                  <a:pt x="70" y="53"/>
                  <a:pt x="70" y="57"/>
                </a:cubicBezTo>
                <a:cubicBezTo>
                  <a:pt x="70" y="59"/>
                  <a:pt x="67" y="63"/>
                  <a:pt x="67" y="63"/>
                </a:cubicBezTo>
                <a:close/>
                <a:moveTo>
                  <a:pt x="118" y="74"/>
                </a:moveTo>
                <a:cubicBezTo>
                  <a:pt x="113" y="74"/>
                  <a:pt x="109" y="70"/>
                  <a:pt x="109" y="66"/>
                </a:cubicBezTo>
                <a:cubicBezTo>
                  <a:pt x="109" y="61"/>
                  <a:pt x="113" y="57"/>
                  <a:pt x="118" y="57"/>
                </a:cubicBezTo>
                <a:cubicBezTo>
                  <a:pt x="123" y="57"/>
                  <a:pt x="126" y="61"/>
                  <a:pt x="126" y="66"/>
                </a:cubicBezTo>
                <a:cubicBezTo>
                  <a:pt x="126" y="70"/>
                  <a:pt x="123" y="74"/>
                  <a:pt x="118" y="74"/>
                </a:cubicBezTo>
                <a:close/>
                <a:moveTo>
                  <a:pt x="118" y="51"/>
                </a:moveTo>
                <a:cubicBezTo>
                  <a:pt x="113" y="51"/>
                  <a:pt x="109" y="47"/>
                  <a:pt x="109" y="42"/>
                </a:cubicBezTo>
                <a:cubicBezTo>
                  <a:pt x="109" y="38"/>
                  <a:pt x="113" y="34"/>
                  <a:pt x="118" y="34"/>
                </a:cubicBezTo>
                <a:cubicBezTo>
                  <a:pt x="123" y="34"/>
                  <a:pt x="126" y="38"/>
                  <a:pt x="126" y="42"/>
                </a:cubicBezTo>
                <a:cubicBezTo>
                  <a:pt x="126" y="47"/>
                  <a:pt x="123" y="51"/>
                  <a:pt x="118" y="51"/>
                </a:cubicBezTo>
                <a:close/>
                <a:moveTo>
                  <a:pt x="140" y="63"/>
                </a:moveTo>
                <a:cubicBezTo>
                  <a:pt x="135" y="63"/>
                  <a:pt x="131" y="59"/>
                  <a:pt x="131" y="55"/>
                </a:cubicBezTo>
                <a:cubicBezTo>
                  <a:pt x="131" y="50"/>
                  <a:pt x="135" y="46"/>
                  <a:pt x="140" y="46"/>
                </a:cubicBezTo>
                <a:cubicBezTo>
                  <a:pt x="145" y="46"/>
                  <a:pt x="148" y="50"/>
                  <a:pt x="148" y="55"/>
                </a:cubicBezTo>
                <a:cubicBezTo>
                  <a:pt x="148" y="59"/>
                  <a:pt x="145" y="63"/>
                  <a:pt x="140" y="63"/>
                </a:cubicBezTo>
                <a:close/>
                <a:moveTo>
                  <a:pt x="140" y="63"/>
                </a:moveTo>
                <a:cubicBezTo>
                  <a:pt x="140" y="63"/>
                  <a:pt x="140" y="63"/>
                  <a:pt x="140" y="6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25">
            <a:extLst>
              <a:ext uri="{FF2B5EF4-FFF2-40B4-BE49-F238E27FC236}">
                <a16:creationId xmlns:a16="http://schemas.microsoft.com/office/drawing/2014/main" id="{D1B4774B-F7EE-F880-2EFB-9337FA490EF3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1917700"/>
            <a:ext cx="254000" cy="254000"/>
          </a:xfrm>
          <a:custGeom>
            <a:avLst/>
            <a:gdLst>
              <a:gd name="T0" fmla="*/ 24 w 160"/>
              <a:gd name="T1" fmla="*/ 75 h 160"/>
              <a:gd name="T2" fmla="*/ 34 w 160"/>
              <a:gd name="T3" fmla="*/ 71 h 160"/>
              <a:gd name="T4" fmla="*/ 48 w 160"/>
              <a:gd name="T5" fmla="*/ 77 h 160"/>
              <a:gd name="T6" fmla="*/ 48 w 160"/>
              <a:gd name="T7" fmla="*/ 80 h 160"/>
              <a:gd name="T8" fmla="*/ 63 w 160"/>
              <a:gd name="T9" fmla="*/ 93 h 160"/>
              <a:gd name="T10" fmla="*/ 76 w 160"/>
              <a:gd name="T11" fmla="*/ 80 h 160"/>
              <a:gd name="T12" fmla="*/ 75 w 160"/>
              <a:gd name="T13" fmla="*/ 73 h 160"/>
              <a:gd name="T14" fmla="*/ 93 w 160"/>
              <a:gd name="T15" fmla="*/ 54 h 160"/>
              <a:gd name="T16" fmla="*/ 99 w 160"/>
              <a:gd name="T17" fmla="*/ 56 h 160"/>
              <a:gd name="T18" fmla="*/ 114 w 160"/>
              <a:gd name="T19" fmla="*/ 41 h 160"/>
              <a:gd name="T20" fmla="*/ 113 w 160"/>
              <a:gd name="T21" fmla="*/ 38 h 160"/>
              <a:gd name="T22" fmla="*/ 130 w 160"/>
              <a:gd name="T23" fmla="*/ 25 h 160"/>
              <a:gd name="T24" fmla="*/ 137 w 160"/>
              <a:gd name="T25" fmla="*/ 28 h 160"/>
              <a:gd name="T26" fmla="*/ 151 w 160"/>
              <a:gd name="T27" fmla="*/ 13 h 160"/>
              <a:gd name="T28" fmla="*/ 137 w 160"/>
              <a:gd name="T29" fmla="*/ 0 h 160"/>
              <a:gd name="T30" fmla="*/ 123 w 160"/>
              <a:gd name="T31" fmla="*/ 13 h 160"/>
              <a:gd name="T32" fmla="*/ 124 w 160"/>
              <a:gd name="T33" fmla="*/ 18 h 160"/>
              <a:gd name="T34" fmla="*/ 108 w 160"/>
              <a:gd name="T35" fmla="*/ 30 h 160"/>
              <a:gd name="T36" fmla="*/ 99 w 160"/>
              <a:gd name="T37" fmla="*/ 28 h 160"/>
              <a:gd name="T38" fmla="*/ 86 w 160"/>
              <a:gd name="T39" fmla="*/ 41 h 160"/>
              <a:gd name="T40" fmla="*/ 87 w 160"/>
              <a:gd name="T41" fmla="*/ 48 h 160"/>
              <a:gd name="T42" fmla="*/ 69 w 160"/>
              <a:gd name="T43" fmla="*/ 66 h 160"/>
              <a:gd name="T44" fmla="*/ 63 w 160"/>
              <a:gd name="T45" fmla="*/ 65 h 160"/>
              <a:gd name="T46" fmla="*/ 53 w 160"/>
              <a:gd name="T47" fmla="*/ 68 h 160"/>
              <a:gd name="T48" fmla="*/ 38 w 160"/>
              <a:gd name="T49" fmla="*/ 62 h 160"/>
              <a:gd name="T50" fmla="*/ 39 w 160"/>
              <a:gd name="T51" fmla="*/ 60 h 160"/>
              <a:gd name="T52" fmla="*/ 24 w 160"/>
              <a:gd name="T53" fmla="*/ 46 h 160"/>
              <a:gd name="T54" fmla="*/ 11 w 160"/>
              <a:gd name="T55" fmla="*/ 60 h 160"/>
              <a:gd name="T56" fmla="*/ 24 w 160"/>
              <a:gd name="T57" fmla="*/ 75 h 160"/>
              <a:gd name="T58" fmla="*/ 155 w 160"/>
              <a:gd name="T59" fmla="*/ 151 h 160"/>
              <a:gd name="T60" fmla="*/ 150 w 160"/>
              <a:gd name="T61" fmla="*/ 151 h 160"/>
              <a:gd name="T62" fmla="*/ 150 w 160"/>
              <a:gd name="T63" fmla="*/ 51 h 160"/>
              <a:gd name="T64" fmla="*/ 147 w 160"/>
              <a:gd name="T65" fmla="*/ 46 h 160"/>
              <a:gd name="T66" fmla="*/ 127 w 160"/>
              <a:gd name="T67" fmla="*/ 46 h 160"/>
              <a:gd name="T68" fmla="*/ 122 w 160"/>
              <a:gd name="T69" fmla="*/ 51 h 160"/>
              <a:gd name="T70" fmla="*/ 122 w 160"/>
              <a:gd name="T71" fmla="*/ 151 h 160"/>
              <a:gd name="T72" fmla="*/ 113 w 160"/>
              <a:gd name="T73" fmla="*/ 151 h 160"/>
              <a:gd name="T74" fmla="*/ 113 w 160"/>
              <a:gd name="T75" fmla="*/ 79 h 160"/>
              <a:gd name="T76" fmla="*/ 108 w 160"/>
              <a:gd name="T77" fmla="*/ 74 h 160"/>
              <a:gd name="T78" fmla="*/ 90 w 160"/>
              <a:gd name="T79" fmla="*/ 74 h 160"/>
              <a:gd name="T80" fmla="*/ 85 w 160"/>
              <a:gd name="T81" fmla="*/ 79 h 160"/>
              <a:gd name="T82" fmla="*/ 85 w 160"/>
              <a:gd name="T83" fmla="*/ 151 h 160"/>
              <a:gd name="T84" fmla="*/ 75 w 160"/>
              <a:gd name="T85" fmla="*/ 151 h 160"/>
              <a:gd name="T86" fmla="*/ 75 w 160"/>
              <a:gd name="T87" fmla="*/ 116 h 160"/>
              <a:gd name="T88" fmla="*/ 70 w 160"/>
              <a:gd name="T89" fmla="*/ 111 h 160"/>
              <a:gd name="T90" fmla="*/ 52 w 160"/>
              <a:gd name="T91" fmla="*/ 111 h 160"/>
              <a:gd name="T92" fmla="*/ 47 w 160"/>
              <a:gd name="T93" fmla="*/ 116 h 160"/>
              <a:gd name="T94" fmla="*/ 47 w 160"/>
              <a:gd name="T95" fmla="*/ 151 h 160"/>
              <a:gd name="T96" fmla="*/ 38 w 160"/>
              <a:gd name="T97" fmla="*/ 151 h 160"/>
              <a:gd name="T98" fmla="*/ 38 w 160"/>
              <a:gd name="T99" fmla="*/ 98 h 160"/>
              <a:gd name="T100" fmla="*/ 33 w 160"/>
              <a:gd name="T101" fmla="*/ 93 h 160"/>
              <a:gd name="T102" fmla="*/ 14 w 160"/>
              <a:gd name="T103" fmla="*/ 93 h 160"/>
              <a:gd name="T104" fmla="*/ 10 w 160"/>
              <a:gd name="T105" fmla="*/ 98 h 160"/>
              <a:gd name="T106" fmla="*/ 10 w 160"/>
              <a:gd name="T107" fmla="*/ 151 h 160"/>
              <a:gd name="T108" fmla="*/ 5 w 160"/>
              <a:gd name="T109" fmla="*/ 151 h 160"/>
              <a:gd name="T110" fmla="*/ 0 w 160"/>
              <a:gd name="T111" fmla="*/ 155 h 160"/>
              <a:gd name="T112" fmla="*/ 5 w 160"/>
              <a:gd name="T113" fmla="*/ 160 h 160"/>
              <a:gd name="T114" fmla="*/ 155 w 160"/>
              <a:gd name="T115" fmla="*/ 160 h 160"/>
              <a:gd name="T116" fmla="*/ 160 w 160"/>
              <a:gd name="T117" fmla="*/ 155 h 160"/>
              <a:gd name="T118" fmla="*/ 155 w 160"/>
              <a:gd name="T119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24" y="75"/>
                </a:moveTo>
                <a:cubicBezTo>
                  <a:pt x="28" y="75"/>
                  <a:pt x="32" y="73"/>
                  <a:pt x="34" y="71"/>
                </a:cubicBezTo>
                <a:cubicBezTo>
                  <a:pt x="48" y="77"/>
                  <a:pt x="48" y="77"/>
                  <a:pt x="48" y="77"/>
                </a:cubicBezTo>
                <a:cubicBezTo>
                  <a:pt x="48" y="78"/>
                  <a:pt x="48" y="78"/>
                  <a:pt x="48" y="80"/>
                </a:cubicBezTo>
                <a:cubicBezTo>
                  <a:pt x="48" y="87"/>
                  <a:pt x="54" y="93"/>
                  <a:pt x="63" y="93"/>
                </a:cubicBezTo>
                <a:cubicBezTo>
                  <a:pt x="70" y="93"/>
                  <a:pt x="76" y="87"/>
                  <a:pt x="76" y="80"/>
                </a:cubicBezTo>
                <a:cubicBezTo>
                  <a:pt x="76" y="77"/>
                  <a:pt x="76" y="75"/>
                  <a:pt x="75" y="73"/>
                </a:cubicBezTo>
                <a:cubicBezTo>
                  <a:pt x="93" y="54"/>
                  <a:pt x="93" y="54"/>
                  <a:pt x="93" y="54"/>
                </a:cubicBezTo>
                <a:cubicBezTo>
                  <a:pt x="96" y="55"/>
                  <a:pt x="98" y="56"/>
                  <a:pt x="99" y="56"/>
                </a:cubicBezTo>
                <a:cubicBezTo>
                  <a:pt x="108" y="56"/>
                  <a:pt x="114" y="49"/>
                  <a:pt x="114" y="41"/>
                </a:cubicBezTo>
                <a:cubicBezTo>
                  <a:pt x="114" y="40"/>
                  <a:pt x="114" y="39"/>
                  <a:pt x="113" y="38"/>
                </a:cubicBezTo>
                <a:cubicBezTo>
                  <a:pt x="130" y="25"/>
                  <a:pt x="130" y="25"/>
                  <a:pt x="130" y="25"/>
                </a:cubicBezTo>
                <a:cubicBezTo>
                  <a:pt x="131" y="27"/>
                  <a:pt x="135" y="28"/>
                  <a:pt x="137" y="28"/>
                </a:cubicBezTo>
                <a:cubicBezTo>
                  <a:pt x="145" y="28"/>
                  <a:pt x="151" y="22"/>
                  <a:pt x="151" y="13"/>
                </a:cubicBezTo>
                <a:cubicBezTo>
                  <a:pt x="151" y="6"/>
                  <a:pt x="145" y="0"/>
                  <a:pt x="137" y="0"/>
                </a:cubicBezTo>
                <a:cubicBezTo>
                  <a:pt x="130" y="0"/>
                  <a:pt x="123" y="6"/>
                  <a:pt x="123" y="13"/>
                </a:cubicBezTo>
                <a:cubicBezTo>
                  <a:pt x="123" y="14"/>
                  <a:pt x="124" y="17"/>
                  <a:pt x="124" y="18"/>
                </a:cubicBezTo>
                <a:cubicBezTo>
                  <a:pt x="108" y="30"/>
                  <a:pt x="108" y="30"/>
                  <a:pt x="108" y="30"/>
                </a:cubicBezTo>
                <a:cubicBezTo>
                  <a:pt x="105" y="28"/>
                  <a:pt x="103" y="28"/>
                  <a:pt x="99" y="28"/>
                </a:cubicBezTo>
                <a:cubicBezTo>
                  <a:pt x="92" y="28"/>
                  <a:pt x="86" y="34"/>
                  <a:pt x="86" y="41"/>
                </a:cubicBezTo>
                <a:cubicBezTo>
                  <a:pt x="86" y="44"/>
                  <a:pt x="86" y="46"/>
                  <a:pt x="87" y="48"/>
                </a:cubicBezTo>
                <a:cubicBezTo>
                  <a:pt x="69" y="66"/>
                  <a:pt x="69" y="66"/>
                  <a:pt x="69" y="66"/>
                </a:cubicBezTo>
                <a:cubicBezTo>
                  <a:pt x="66" y="66"/>
                  <a:pt x="65" y="65"/>
                  <a:pt x="63" y="65"/>
                </a:cubicBezTo>
                <a:cubicBezTo>
                  <a:pt x="59" y="65"/>
                  <a:pt x="55" y="67"/>
                  <a:pt x="53" y="68"/>
                </a:cubicBezTo>
                <a:cubicBezTo>
                  <a:pt x="38" y="62"/>
                  <a:pt x="38" y="62"/>
                  <a:pt x="38" y="62"/>
                </a:cubicBezTo>
                <a:cubicBezTo>
                  <a:pt x="39" y="61"/>
                  <a:pt x="39" y="61"/>
                  <a:pt x="39" y="60"/>
                </a:cubicBezTo>
                <a:cubicBezTo>
                  <a:pt x="39" y="52"/>
                  <a:pt x="32" y="46"/>
                  <a:pt x="24" y="46"/>
                </a:cubicBezTo>
                <a:cubicBezTo>
                  <a:pt x="17" y="46"/>
                  <a:pt x="11" y="52"/>
                  <a:pt x="11" y="60"/>
                </a:cubicBezTo>
                <a:cubicBezTo>
                  <a:pt x="11" y="68"/>
                  <a:pt x="17" y="75"/>
                  <a:pt x="24" y="75"/>
                </a:cubicBezTo>
                <a:close/>
                <a:moveTo>
                  <a:pt x="155" y="151"/>
                </a:moveTo>
                <a:cubicBezTo>
                  <a:pt x="150" y="151"/>
                  <a:pt x="150" y="151"/>
                  <a:pt x="150" y="151"/>
                </a:cubicBezTo>
                <a:cubicBezTo>
                  <a:pt x="150" y="51"/>
                  <a:pt x="150" y="51"/>
                  <a:pt x="150" y="51"/>
                </a:cubicBezTo>
                <a:cubicBezTo>
                  <a:pt x="150" y="48"/>
                  <a:pt x="149" y="46"/>
                  <a:pt x="147" y="46"/>
                </a:cubicBezTo>
                <a:cubicBezTo>
                  <a:pt x="127" y="46"/>
                  <a:pt x="127" y="46"/>
                  <a:pt x="127" y="46"/>
                </a:cubicBezTo>
                <a:cubicBezTo>
                  <a:pt x="124" y="46"/>
                  <a:pt x="122" y="48"/>
                  <a:pt x="122" y="51"/>
                </a:cubicBezTo>
                <a:cubicBezTo>
                  <a:pt x="122" y="151"/>
                  <a:pt x="122" y="151"/>
                  <a:pt x="122" y="151"/>
                </a:cubicBezTo>
                <a:cubicBezTo>
                  <a:pt x="113" y="151"/>
                  <a:pt x="113" y="151"/>
                  <a:pt x="113" y="151"/>
                </a:cubicBezTo>
                <a:cubicBezTo>
                  <a:pt x="113" y="79"/>
                  <a:pt x="113" y="79"/>
                  <a:pt x="113" y="79"/>
                </a:cubicBezTo>
                <a:cubicBezTo>
                  <a:pt x="113" y="77"/>
                  <a:pt x="111" y="74"/>
                  <a:pt x="108" y="74"/>
                </a:cubicBezTo>
                <a:cubicBezTo>
                  <a:pt x="90" y="74"/>
                  <a:pt x="90" y="74"/>
                  <a:pt x="90" y="74"/>
                </a:cubicBezTo>
                <a:cubicBezTo>
                  <a:pt x="87" y="74"/>
                  <a:pt x="85" y="77"/>
                  <a:pt x="85" y="79"/>
                </a:cubicBezTo>
                <a:cubicBezTo>
                  <a:pt x="85" y="151"/>
                  <a:pt x="85" y="151"/>
                  <a:pt x="85" y="151"/>
                </a:cubicBezTo>
                <a:cubicBezTo>
                  <a:pt x="75" y="151"/>
                  <a:pt x="75" y="151"/>
                  <a:pt x="75" y="151"/>
                </a:cubicBezTo>
                <a:cubicBezTo>
                  <a:pt x="75" y="116"/>
                  <a:pt x="75" y="116"/>
                  <a:pt x="75" y="116"/>
                </a:cubicBezTo>
                <a:cubicBezTo>
                  <a:pt x="75" y="114"/>
                  <a:pt x="73" y="111"/>
                  <a:pt x="70" y="111"/>
                </a:cubicBezTo>
                <a:cubicBezTo>
                  <a:pt x="52" y="111"/>
                  <a:pt x="52" y="111"/>
                  <a:pt x="52" y="111"/>
                </a:cubicBezTo>
                <a:cubicBezTo>
                  <a:pt x="49" y="111"/>
                  <a:pt x="47" y="114"/>
                  <a:pt x="47" y="116"/>
                </a:cubicBezTo>
                <a:cubicBezTo>
                  <a:pt x="47" y="151"/>
                  <a:pt x="47" y="151"/>
                  <a:pt x="47" y="151"/>
                </a:cubicBezTo>
                <a:cubicBezTo>
                  <a:pt x="38" y="151"/>
                  <a:pt x="38" y="151"/>
                  <a:pt x="38" y="151"/>
                </a:cubicBezTo>
                <a:cubicBezTo>
                  <a:pt x="38" y="98"/>
                  <a:pt x="38" y="98"/>
                  <a:pt x="38" y="98"/>
                </a:cubicBezTo>
                <a:cubicBezTo>
                  <a:pt x="38" y="95"/>
                  <a:pt x="36" y="93"/>
                  <a:pt x="33" y="93"/>
                </a:cubicBezTo>
                <a:cubicBezTo>
                  <a:pt x="14" y="93"/>
                  <a:pt x="14" y="93"/>
                  <a:pt x="14" y="93"/>
                </a:cubicBezTo>
                <a:cubicBezTo>
                  <a:pt x="11" y="93"/>
                  <a:pt x="10" y="95"/>
                  <a:pt x="10" y="98"/>
                </a:cubicBezTo>
                <a:cubicBezTo>
                  <a:pt x="10" y="151"/>
                  <a:pt x="10" y="151"/>
                  <a:pt x="10" y="151"/>
                </a:cubicBezTo>
                <a:cubicBezTo>
                  <a:pt x="5" y="151"/>
                  <a:pt x="5" y="151"/>
                  <a:pt x="5" y="151"/>
                </a:cubicBezTo>
                <a:cubicBezTo>
                  <a:pt x="1" y="151"/>
                  <a:pt x="0" y="152"/>
                  <a:pt x="0" y="155"/>
                </a:cubicBezTo>
                <a:cubicBezTo>
                  <a:pt x="0" y="158"/>
                  <a:pt x="1" y="160"/>
                  <a:pt x="5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9" y="160"/>
                  <a:pt x="160" y="158"/>
                  <a:pt x="160" y="155"/>
                </a:cubicBezTo>
                <a:cubicBezTo>
                  <a:pt x="160" y="152"/>
                  <a:pt x="159" y="151"/>
                  <a:pt x="155" y="1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26">
            <a:extLst>
              <a:ext uri="{FF2B5EF4-FFF2-40B4-BE49-F238E27FC236}">
                <a16:creationId xmlns:a16="http://schemas.microsoft.com/office/drawing/2014/main" id="{8A29C2BC-D78F-8BA8-EEF7-C853C99B754E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3575050"/>
            <a:ext cx="254000" cy="254000"/>
          </a:xfrm>
          <a:custGeom>
            <a:avLst/>
            <a:gdLst>
              <a:gd name="T0" fmla="*/ 119 w 160"/>
              <a:gd name="T1" fmla="*/ 47 h 160"/>
              <a:gd name="T2" fmla="*/ 43 w 160"/>
              <a:gd name="T3" fmla="*/ 47 h 160"/>
              <a:gd name="T4" fmla="*/ 40 w 160"/>
              <a:gd name="T5" fmla="*/ 48 h 160"/>
              <a:gd name="T6" fmla="*/ 40 w 160"/>
              <a:gd name="T7" fmla="*/ 100 h 160"/>
              <a:gd name="T8" fmla="*/ 43 w 160"/>
              <a:gd name="T9" fmla="*/ 101 h 160"/>
              <a:gd name="T10" fmla="*/ 119 w 160"/>
              <a:gd name="T11" fmla="*/ 101 h 160"/>
              <a:gd name="T12" fmla="*/ 120 w 160"/>
              <a:gd name="T13" fmla="*/ 100 h 160"/>
              <a:gd name="T14" fmla="*/ 120 w 160"/>
              <a:gd name="T15" fmla="*/ 48 h 160"/>
              <a:gd name="T16" fmla="*/ 119 w 160"/>
              <a:gd name="T17" fmla="*/ 47 h 160"/>
              <a:gd name="T18" fmla="*/ 81 w 160"/>
              <a:gd name="T19" fmla="*/ 0 h 160"/>
              <a:gd name="T20" fmla="*/ 0 w 160"/>
              <a:gd name="T21" fmla="*/ 80 h 160"/>
              <a:gd name="T22" fmla="*/ 81 w 160"/>
              <a:gd name="T23" fmla="*/ 160 h 160"/>
              <a:gd name="T24" fmla="*/ 160 w 160"/>
              <a:gd name="T25" fmla="*/ 80 h 160"/>
              <a:gd name="T26" fmla="*/ 81 w 160"/>
              <a:gd name="T27" fmla="*/ 0 h 160"/>
              <a:gd name="T28" fmla="*/ 130 w 160"/>
              <a:gd name="T29" fmla="*/ 100 h 160"/>
              <a:gd name="T30" fmla="*/ 119 w 160"/>
              <a:gd name="T31" fmla="*/ 111 h 160"/>
              <a:gd name="T32" fmla="*/ 93 w 160"/>
              <a:gd name="T33" fmla="*/ 111 h 160"/>
              <a:gd name="T34" fmla="*/ 93 w 160"/>
              <a:gd name="T35" fmla="*/ 117 h 160"/>
              <a:gd name="T36" fmla="*/ 106 w 160"/>
              <a:gd name="T37" fmla="*/ 117 h 160"/>
              <a:gd name="T38" fmla="*/ 110 w 160"/>
              <a:gd name="T39" fmla="*/ 121 h 160"/>
              <a:gd name="T40" fmla="*/ 106 w 160"/>
              <a:gd name="T41" fmla="*/ 126 h 160"/>
              <a:gd name="T42" fmla="*/ 55 w 160"/>
              <a:gd name="T43" fmla="*/ 126 h 160"/>
              <a:gd name="T44" fmla="*/ 50 w 160"/>
              <a:gd name="T45" fmla="*/ 121 h 160"/>
              <a:gd name="T46" fmla="*/ 55 w 160"/>
              <a:gd name="T47" fmla="*/ 117 h 160"/>
              <a:gd name="T48" fmla="*/ 67 w 160"/>
              <a:gd name="T49" fmla="*/ 117 h 160"/>
              <a:gd name="T50" fmla="*/ 67 w 160"/>
              <a:gd name="T51" fmla="*/ 111 h 160"/>
              <a:gd name="T52" fmla="*/ 43 w 160"/>
              <a:gd name="T53" fmla="*/ 111 h 160"/>
              <a:gd name="T54" fmla="*/ 31 w 160"/>
              <a:gd name="T55" fmla="*/ 100 h 160"/>
              <a:gd name="T56" fmla="*/ 31 w 160"/>
              <a:gd name="T57" fmla="*/ 49 h 160"/>
              <a:gd name="T58" fmla="*/ 43 w 160"/>
              <a:gd name="T59" fmla="*/ 38 h 160"/>
              <a:gd name="T60" fmla="*/ 119 w 160"/>
              <a:gd name="T61" fmla="*/ 38 h 160"/>
              <a:gd name="T62" fmla="*/ 130 w 160"/>
              <a:gd name="T63" fmla="*/ 49 h 160"/>
              <a:gd name="T64" fmla="*/ 130 w 160"/>
              <a:gd name="T65" fmla="*/ 10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60">
                <a:moveTo>
                  <a:pt x="119" y="47"/>
                </a:moveTo>
                <a:cubicBezTo>
                  <a:pt x="43" y="47"/>
                  <a:pt x="43" y="47"/>
                  <a:pt x="43" y="47"/>
                </a:cubicBezTo>
                <a:cubicBezTo>
                  <a:pt x="41" y="47"/>
                  <a:pt x="40" y="48"/>
                  <a:pt x="40" y="48"/>
                </a:cubicBezTo>
                <a:cubicBezTo>
                  <a:pt x="40" y="100"/>
                  <a:pt x="40" y="100"/>
                  <a:pt x="40" y="100"/>
                </a:cubicBezTo>
                <a:cubicBezTo>
                  <a:pt x="40" y="101"/>
                  <a:pt x="41" y="101"/>
                  <a:pt x="43" y="101"/>
                </a:cubicBezTo>
                <a:cubicBezTo>
                  <a:pt x="119" y="101"/>
                  <a:pt x="119" y="101"/>
                  <a:pt x="119" y="101"/>
                </a:cubicBezTo>
                <a:cubicBezTo>
                  <a:pt x="120" y="101"/>
                  <a:pt x="120" y="101"/>
                  <a:pt x="120" y="100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20" y="48"/>
                  <a:pt x="120" y="47"/>
                  <a:pt x="119" y="47"/>
                </a:cubicBezTo>
                <a:close/>
                <a:moveTo>
                  <a:pt x="81" y="0"/>
                </a:moveTo>
                <a:cubicBezTo>
                  <a:pt x="37" y="0"/>
                  <a:pt x="0" y="36"/>
                  <a:pt x="0" y="80"/>
                </a:cubicBezTo>
                <a:cubicBezTo>
                  <a:pt x="0" y="124"/>
                  <a:pt x="37" y="160"/>
                  <a:pt x="81" y="160"/>
                </a:cubicBezTo>
                <a:cubicBezTo>
                  <a:pt x="125" y="160"/>
                  <a:pt x="160" y="124"/>
                  <a:pt x="160" y="80"/>
                </a:cubicBezTo>
                <a:cubicBezTo>
                  <a:pt x="160" y="36"/>
                  <a:pt x="125" y="0"/>
                  <a:pt x="81" y="0"/>
                </a:cubicBezTo>
                <a:close/>
                <a:moveTo>
                  <a:pt x="130" y="100"/>
                </a:moveTo>
                <a:cubicBezTo>
                  <a:pt x="130" y="106"/>
                  <a:pt x="125" y="111"/>
                  <a:pt x="119" y="111"/>
                </a:cubicBezTo>
                <a:cubicBezTo>
                  <a:pt x="93" y="111"/>
                  <a:pt x="93" y="111"/>
                  <a:pt x="93" y="111"/>
                </a:cubicBezTo>
                <a:cubicBezTo>
                  <a:pt x="93" y="117"/>
                  <a:pt x="93" y="117"/>
                  <a:pt x="93" y="117"/>
                </a:cubicBezTo>
                <a:cubicBezTo>
                  <a:pt x="106" y="117"/>
                  <a:pt x="106" y="117"/>
                  <a:pt x="106" y="117"/>
                </a:cubicBezTo>
                <a:cubicBezTo>
                  <a:pt x="109" y="117"/>
                  <a:pt x="110" y="120"/>
                  <a:pt x="110" y="121"/>
                </a:cubicBezTo>
                <a:cubicBezTo>
                  <a:pt x="110" y="124"/>
                  <a:pt x="109" y="126"/>
                  <a:pt x="106" y="126"/>
                </a:cubicBezTo>
                <a:cubicBezTo>
                  <a:pt x="55" y="126"/>
                  <a:pt x="55" y="126"/>
                  <a:pt x="55" y="126"/>
                </a:cubicBezTo>
                <a:cubicBezTo>
                  <a:pt x="53" y="126"/>
                  <a:pt x="50" y="124"/>
                  <a:pt x="50" y="121"/>
                </a:cubicBezTo>
                <a:cubicBezTo>
                  <a:pt x="50" y="120"/>
                  <a:pt x="53" y="117"/>
                  <a:pt x="55" y="117"/>
                </a:cubicBezTo>
                <a:cubicBezTo>
                  <a:pt x="67" y="117"/>
                  <a:pt x="67" y="117"/>
                  <a:pt x="67" y="117"/>
                </a:cubicBezTo>
                <a:cubicBezTo>
                  <a:pt x="67" y="111"/>
                  <a:pt x="67" y="111"/>
                  <a:pt x="67" y="111"/>
                </a:cubicBezTo>
                <a:cubicBezTo>
                  <a:pt x="43" y="111"/>
                  <a:pt x="43" y="111"/>
                  <a:pt x="43" y="111"/>
                </a:cubicBezTo>
                <a:cubicBezTo>
                  <a:pt x="37" y="111"/>
                  <a:pt x="31" y="106"/>
                  <a:pt x="31" y="100"/>
                </a:cubicBezTo>
                <a:cubicBezTo>
                  <a:pt x="31" y="49"/>
                  <a:pt x="31" y="49"/>
                  <a:pt x="31" y="49"/>
                </a:cubicBezTo>
                <a:cubicBezTo>
                  <a:pt x="31" y="43"/>
                  <a:pt x="37" y="38"/>
                  <a:pt x="43" y="38"/>
                </a:cubicBezTo>
                <a:cubicBezTo>
                  <a:pt x="119" y="38"/>
                  <a:pt x="119" y="38"/>
                  <a:pt x="119" y="38"/>
                </a:cubicBezTo>
                <a:cubicBezTo>
                  <a:pt x="125" y="38"/>
                  <a:pt x="130" y="43"/>
                  <a:pt x="130" y="49"/>
                </a:cubicBezTo>
                <a:lnTo>
                  <a:pt x="130" y="10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27">
            <a:extLst>
              <a:ext uri="{FF2B5EF4-FFF2-40B4-BE49-F238E27FC236}">
                <a16:creationId xmlns:a16="http://schemas.microsoft.com/office/drawing/2014/main" id="{BE587D4D-B4A6-26FA-37F4-FD13CD67986C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4141788"/>
            <a:ext cx="257175" cy="206375"/>
          </a:xfrm>
          <a:custGeom>
            <a:avLst/>
            <a:gdLst>
              <a:gd name="T0" fmla="*/ 82 w 162"/>
              <a:gd name="T1" fmla="*/ 93 h 130"/>
              <a:gd name="T2" fmla="*/ 63 w 162"/>
              <a:gd name="T3" fmla="*/ 112 h 130"/>
              <a:gd name="T4" fmla="*/ 82 w 162"/>
              <a:gd name="T5" fmla="*/ 130 h 130"/>
              <a:gd name="T6" fmla="*/ 101 w 162"/>
              <a:gd name="T7" fmla="*/ 112 h 130"/>
              <a:gd name="T8" fmla="*/ 82 w 162"/>
              <a:gd name="T9" fmla="*/ 93 h 130"/>
              <a:gd name="T10" fmla="*/ 127 w 162"/>
              <a:gd name="T11" fmla="*/ 66 h 130"/>
              <a:gd name="T12" fmla="*/ 126 w 162"/>
              <a:gd name="T13" fmla="*/ 65 h 130"/>
              <a:gd name="T14" fmla="*/ 124 w 162"/>
              <a:gd name="T15" fmla="*/ 65 h 130"/>
              <a:gd name="T16" fmla="*/ 124 w 162"/>
              <a:gd name="T17" fmla="*/ 63 h 130"/>
              <a:gd name="T18" fmla="*/ 40 w 162"/>
              <a:gd name="T19" fmla="*/ 66 h 130"/>
              <a:gd name="T20" fmla="*/ 34 w 162"/>
              <a:gd name="T21" fmla="*/ 72 h 130"/>
              <a:gd name="T22" fmla="*/ 34 w 162"/>
              <a:gd name="T23" fmla="*/ 89 h 130"/>
              <a:gd name="T24" fmla="*/ 51 w 162"/>
              <a:gd name="T25" fmla="*/ 89 h 130"/>
              <a:gd name="T26" fmla="*/ 57 w 162"/>
              <a:gd name="T27" fmla="*/ 83 h 130"/>
              <a:gd name="T28" fmla="*/ 110 w 162"/>
              <a:gd name="T29" fmla="*/ 83 h 130"/>
              <a:gd name="T30" fmla="*/ 115 w 162"/>
              <a:gd name="T31" fmla="*/ 87 h 130"/>
              <a:gd name="T32" fmla="*/ 130 w 162"/>
              <a:gd name="T33" fmla="*/ 87 h 130"/>
              <a:gd name="T34" fmla="*/ 134 w 162"/>
              <a:gd name="T35" fmla="*/ 79 h 130"/>
              <a:gd name="T36" fmla="*/ 130 w 162"/>
              <a:gd name="T37" fmla="*/ 71 h 130"/>
              <a:gd name="T38" fmla="*/ 127 w 162"/>
              <a:gd name="T39" fmla="*/ 66 h 130"/>
              <a:gd name="T40" fmla="*/ 158 w 162"/>
              <a:gd name="T41" fmla="*/ 43 h 130"/>
              <a:gd name="T42" fmla="*/ 155 w 162"/>
              <a:gd name="T43" fmla="*/ 40 h 130"/>
              <a:gd name="T44" fmla="*/ 151 w 162"/>
              <a:gd name="T45" fmla="*/ 36 h 130"/>
              <a:gd name="T46" fmla="*/ 150 w 162"/>
              <a:gd name="T47" fmla="*/ 35 h 130"/>
              <a:gd name="T48" fmla="*/ 11 w 162"/>
              <a:gd name="T49" fmla="*/ 38 h 130"/>
              <a:gd name="T50" fmla="*/ 4 w 162"/>
              <a:gd name="T51" fmla="*/ 46 h 130"/>
              <a:gd name="T52" fmla="*/ 4 w 162"/>
              <a:gd name="T53" fmla="*/ 60 h 130"/>
              <a:gd name="T54" fmla="*/ 20 w 162"/>
              <a:gd name="T55" fmla="*/ 60 h 130"/>
              <a:gd name="T56" fmla="*/ 26 w 162"/>
              <a:gd name="T57" fmla="*/ 54 h 130"/>
              <a:gd name="T58" fmla="*/ 137 w 162"/>
              <a:gd name="T59" fmla="*/ 53 h 130"/>
              <a:gd name="T60" fmla="*/ 142 w 162"/>
              <a:gd name="T61" fmla="*/ 59 h 130"/>
              <a:gd name="T62" fmla="*/ 158 w 162"/>
              <a:gd name="T63" fmla="*/ 59 h 130"/>
              <a:gd name="T64" fmla="*/ 158 w 162"/>
              <a:gd name="T65" fmla="*/ 43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2" h="130">
                <a:moveTo>
                  <a:pt x="82" y="93"/>
                </a:moveTo>
                <a:cubicBezTo>
                  <a:pt x="72" y="93"/>
                  <a:pt x="63" y="101"/>
                  <a:pt x="63" y="112"/>
                </a:cubicBezTo>
                <a:cubicBezTo>
                  <a:pt x="63" y="122"/>
                  <a:pt x="72" y="130"/>
                  <a:pt x="82" y="130"/>
                </a:cubicBezTo>
                <a:cubicBezTo>
                  <a:pt x="93" y="130"/>
                  <a:pt x="101" y="122"/>
                  <a:pt x="101" y="112"/>
                </a:cubicBezTo>
                <a:cubicBezTo>
                  <a:pt x="101" y="101"/>
                  <a:pt x="93" y="93"/>
                  <a:pt x="82" y="93"/>
                </a:cubicBezTo>
                <a:close/>
                <a:moveTo>
                  <a:pt x="127" y="66"/>
                </a:moveTo>
                <a:cubicBezTo>
                  <a:pt x="127" y="66"/>
                  <a:pt x="126" y="66"/>
                  <a:pt x="126" y="65"/>
                </a:cubicBezTo>
                <a:cubicBezTo>
                  <a:pt x="124" y="65"/>
                  <a:pt x="124" y="65"/>
                  <a:pt x="124" y="65"/>
                </a:cubicBezTo>
                <a:cubicBezTo>
                  <a:pt x="124" y="65"/>
                  <a:pt x="124" y="65"/>
                  <a:pt x="124" y="63"/>
                </a:cubicBezTo>
                <a:cubicBezTo>
                  <a:pt x="100" y="43"/>
                  <a:pt x="63" y="43"/>
                  <a:pt x="40" y="66"/>
                </a:cubicBezTo>
                <a:cubicBezTo>
                  <a:pt x="34" y="72"/>
                  <a:pt x="34" y="72"/>
                  <a:pt x="34" y="72"/>
                </a:cubicBezTo>
                <a:cubicBezTo>
                  <a:pt x="29" y="77"/>
                  <a:pt x="29" y="84"/>
                  <a:pt x="34" y="89"/>
                </a:cubicBezTo>
                <a:cubicBezTo>
                  <a:pt x="39" y="94"/>
                  <a:pt x="46" y="94"/>
                  <a:pt x="51" y="89"/>
                </a:cubicBezTo>
                <a:cubicBezTo>
                  <a:pt x="57" y="83"/>
                  <a:pt x="57" y="83"/>
                  <a:pt x="57" y="83"/>
                </a:cubicBezTo>
                <a:cubicBezTo>
                  <a:pt x="72" y="68"/>
                  <a:pt x="95" y="68"/>
                  <a:pt x="110" y="83"/>
                </a:cubicBezTo>
                <a:cubicBezTo>
                  <a:pt x="115" y="87"/>
                  <a:pt x="115" y="87"/>
                  <a:pt x="115" y="87"/>
                </a:cubicBezTo>
                <a:cubicBezTo>
                  <a:pt x="119" y="92"/>
                  <a:pt x="127" y="92"/>
                  <a:pt x="130" y="87"/>
                </a:cubicBezTo>
                <a:cubicBezTo>
                  <a:pt x="133" y="84"/>
                  <a:pt x="134" y="82"/>
                  <a:pt x="134" y="79"/>
                </a:cubicBezTo>
                <a:cubicBezTo>
                  <a:pt x="134" y="76"/>
                  <a:pt x="133" y="73"/>
                  <a:pt x="130" y="71"/>
                </a:cubicBezTo>
                <a:lnTo>
                  <a:pt x="127" y="66"/>
                </a:lnTo>
                <a:close/>
                <a:moveTo>
                  <a:pt x="158" y="43"/>
                </a:moveTo>
                <a:cubicBezTo>
                  <a:pt x="155" y="40"/>
                  <a:pt x="155" y="40"/>
                  <a:pt x="155" y="40"/>
                </a:cubicBezTo>
                <a:cubicBezTo>
                  <a:pt x="151" y="36"/>
                  <a:pt x="151" y="36"/>
                  <a:pt x="151" y="36"/>
                </a:cubicBezTo>
                <a:cubicBezTo>
                  <a:pt x="151" y="36"/>
                  <a:pt x="150" y="36"/>
                  <a:pt x="150" y="35"/>
                </a:cubicBezTo>
                <a:cubicBezTo>
                  <a:pt x="109" y="0"/>
                  <a:pt x="50" y="2"/>
                  <a:pt x="11" y="38"/>
                </a:cubicBezTo>
                <a:cubicBezTo>
                  <a:pt x="4" y="46"/>
                  <a:pt x="4" y="46"/>
                  <a:pt x="4" y="46"/>
                </a:cubicBezTo>
                <a:cubicBezTo>
                  <a:pt x="0" y="49"/>
                  <a:pt x="0" y="57"/>
                  <a:pt x="4" y="60"/>
                </a:cubicBezTo>
                <a:cubicBezTo>
                  <a:pt x="9" y="65"/>
                  <a:pt x="15" y="65"/>
                  <a:pt x="20" y="60"/>
                </a:cubicBezTo>
                <a:cubicBezTo>
                  <a:pt x="26" y="54"/>
                  <a:pt x="26" y="54"/>
                  <a:pt x="26" y="54"/>
                </a:cubicBezTo>
                <a:cubicBezTo>
                  <a:pt x="58" y="24"/>
                  <a:pt x="107" y="24"/>
                  <a:pt x="137" y="53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7" y="63"/>
                  <a:pt x="153" y="63"/>
                  <a:pt x="158" y="59"/>
                </a:cubicBezTo>
                <a:cubicBezTo>
                  <a:pt x="162" y="54"/>
                  <a:pt x="162" y="48"/>
                  <a:pt x="158" y="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28">
            <a:extLst>
              <a:ext uri="{FF2B5EF4-FFF2-40B4-BE49-F238E27FC236}">
                <a16:creationId xmlns:a16="http://schemas.microsoft.com/office/drawing/2014/main" id="{066F6358-4696-8695-FDAE-F6392F70376D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2474913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79 h 160"/>
              <a:gd name="T4" fmla="*/ 80 w 160"/>
              <a:gd name="T5" fmla="*/ 160 h 160"/>
              <a:gd name="T6" fmla="*/ 160 w 160"/>
              <a:gd name="T7" fmla="*/ 79 h 160"/>
              <a:gd name="T8" fmla="*/ 80 w 160"/>
              <a:gd name="T9" fmla="*/ 0 h 160"/>
              <a:gd name="T10" fmla="*/ 58 w 160"/>
              <a:gd name="T11" fmla="*/ 54 h 160"/>
              <a:gd name="T12" fmla="*/ 79 w 160"/>
              <a:gd name="T13" fmla="*/ 33 h 160"/>
              <a:gd name="T14" fmla="*/ 100 w 160"/>
              <a:gd name="T15" fmla="*/ 54 h 160"/>
              <a:gd name="T16" fmla="*/ 100 w 160"/>
              <a:gd name="T17" fmla="*/ 78 h 160"/>
              <a:gd name="T18" fmla="*/ 79 w 160"/>
              <a:gd name="T19" fmla="*/ 98 h 160"/>
              <a:gd name="T20" fmla="*/ 58 w 160"/>
              <a:gd name="T21" fmla="*/ 78 h 160"/>
              <a:gd name="T22" fmla="*/ 58 w 160"/>
              <a:gd name="T23" fmla="*/ 54 h 160"/>
              <a:gd name="T24" fmla="*/ 112 w 160"/>
              <a:gd name="T25" fmla="*/ 78 h 160"/>
              <a:gd name="T26" fmla="*/ 83 w 160"/>
              <a:gd name="T27" fmla="*/ 111 h 160"/>
              <a:gd name="T28" fmla="*/ 83 w 160"/>
              <a:gd name="T29" fmla="*/ 122 h 160"/>
              <a:gd name="T30" fmla="*/ 90 w 160"/>
              <a:gd name="T31" fmla="*/ 122 h 160"/>
              <a:gd name="T32" fmla="*/ 90 w 160"/>
              <a:gd name="T33" fmla="*/ 131 h 160"/>
              <a:gd name="T34" fmla="*/ 68 w 160"/>
              <a:gd name="T35" fmla="*/ 131 h 160"/>
              <a:gd name="T36" fmla="*/ 68 w 160"/>
              <a:gd name="T37" fmla="*/ 122 h 160"/>
              <a:gd name="T38" fmla="*/ 74 w 160"/>
              <a:gd name="T39" fmla="*/ 122 h 160"/>
              <a:gd name="T40" fmla="*/ 74 w 160"/>
              <a:gd name="T41" fmla="*/ 111 h 160"/>
              <a:gd name="T42" fmla="*/ 46 w 160"/>
              <a:gd name="T43" fmla="*/ 78 h 160"/>
              <a:gd name="T44" fmla="*/ 46 w 160"/>
              <a:gd name="T45" fmla="*/ 67 h 160"/>
              <a:gd name="T46" fmla="*/ 54 w 160"/>
              <a:gd name="T47" fmla="*/ 67 h 160"/>
              <a:gd name="T48" fmla="*/ 54 w 160"/>
              <a:gd name="T49" fmla="*/ 78 h 160"/>
              <a:gd name="T50" fmla="*/ 79 w 160"/>
              <a:gd name="T51" fmla="*/ 103 h 160"/>
              <a:gd name="T52" fmla="*/ 103 w 160"/>
              <a:gd name="T53" fmla="*/ 78 h 160"/>
              <a:gd name="T54" fmla="*/ 103 w 160"/>
              <a:gd name="T55" fmla="*/ 67 h 160"/>
              <a:gd name="T56" fmla="*/ 112 w 160"/>
              <a:gd name="T57" fmla="*/ 67 h 160"/>
              <a:gd name="T58" fmla="*/ 112 w 160"/>
              <a:gd name="T59" fmla="*/ 78 h 160"/>
              <a:gd name="T60" fmla="*/ 80 w 160"/>
              <a:gd name="T61" fmla="*/ 89 h 160"/>
              <a:gd name="T62" fmla="*/ 92 w 160"/>
              <a:gd name="T63" fmla="*/ 78 h 160"/>
              <a:gd name="T64" fmla="*/ 92 w 160"/>
              <a:gd name="T65" fmla="*/ 71 h 160"/>
              <a:gd name="T66" fmla="*/ 67 w 160"/>
              <a:gd name="T67" fmla="*/ 71 h 160"/>
              <a:gd name="T68" fmla="*/ 67 w 160"/>
              <a:gd name="T69" fmla="*/ 78 h 160"/>
              <a:gd name="T70" fmla="*/ 80 w 160"/>
              <a:gd name="T71" fmla="*/ 8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5"/>
                  <a:pt x="0" y="79"/>
                </a:cubicBezTo>
                <a:cubicBezTo>
                  <a:pt x="0" y="125"/>
                  <a:pt x="36" y="160"/>
                  <a:pt x="80" y="160"/>
                </a:cubicBezTo>
                <a:cubicBezTo>
                  <a:pt x="124" y="160"/>
                  <a:pt x="160" y="125"/>
                  <a:pt x="160" y="79"/>
                </a:cubicBezTo>
                <a:cubicBezTo>
                  <a:pt x="160" y="35"/>
                  <a:pt x="124" y="0"/>
                  <a:pt x="80" y="0"/>
                </a:cubicBezTo>
                <a:close/>
                <a:moveTo>
                  <a:pt x="58" y="54"/>
                </a:moveTo>
                <a:cubicBezTo>
                  <a:pt x="58" y="43"/>
                  <a:pt x="68" y="33"/>
                  <a:pt x="79" y="33"/>
                </a:cubicBezTo>
                <a:cubicBezTo>
                  <a:pt x="90" y="33"/>
                  <a:pt x="100" y="43"/>
                  <a:pt x="100" y="54"/>
                </a:cubicBezTo>
                <a:cubicBezTo>
                  <a:pt x="100" y="78"/>
                  <a:pt x="100" y="78"/>
                  <a:pt x="100" y="78"/>
                </a:cubicBezTo>
                <a:cubicBezTo>
                  <a:pt x="100" y="89"/>
                  <a:pt x="90" y="98"/>
                  <a:pt x="79" y="98"/>
                </a:cubicBezTo>
                <a:cubicBezTo>
                  <a:pt x="68" y="98"/>
                  <a:pt x="58" y="89"/>
                  <a:pt x="58" y="78"/>
                </a:cubicBezTo>
                <a:lnTo>
                  <a:pt x="58" y="54"/>
                </a:lnTo>
                <a:close/>
                <a:moveTo>
                  <a:pt x="112" y="78"/>
                </a:moveTo>
                <a:cubicBezTo>
                  <a:pt x="112" y="95"/>
                  <a:pt x="99" y="109"/>
                  <a:pt x="83" y="111"/>
                </a:cubicBezTo>
                <a:cubicBezTo>
                  <a:pt x="83" y="122"/>
                  <a:pt x="83" y="122"/>
                  <a:pt x="83" y="122"/>
                </a:cubicBezTo>
                <a:cubicBezTo>
                  <a:pt x="90" y="122"/>
                  <a:pt x="90" y="122"/>
                  <a:pt x="90" y="122"/>
                </a:cubicBezTo>
                <a:cubicBezTo>
                  <a:pt x="90" y="131"/>
                  <a:pt x="90" y="131"/>
                  <a:pt x="90" y="131"/>
                </a:cubicBezTo>
                <a:cubicBezTo>
                  <a:pt x="68" y="131"/>
                  <a:pt x="68" y="131"/>
                  <a:pt x="68" y="131"/>
                </a:cubicBezTo>
                <a:cubicBezTo>
                  <a:pt x="68" y="122"/>
                  <a:pt x="68" y="122"/>
                  <a:pt x="68" y="122"/>
                </a:cubicBezTo>
                <a:cubicBezTo>
                  <a:pt x="74" y="122"/>
                  <a:pt x="74" y="122"/>
                  <a:pt x="74" y="122"/>
                </a:cubicBezTo>
                <a:cubicBezTo>
                  <a:pt x="74" y="111"/>
                  <a:pt x="74" y="111"/>
                  <a:pt x="74" y="111"/>
                </a:cubicBezTo>
                <a:cubicBezTo>
                  <a:pt x="58" y="109"/>
                  <a:pt x="46" y="95"/>
                  <a:pt x="46" y="78"/>
                </a:cubicBezTo>
                <a:cubicBezTo>
                  <a:pt x="46" y="67"/>
                  <a:pt x="46" y="67"/>
                  <a:pt x="46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78"/>
                  <a:pt x="54" y="78"/>
                  <a:pt x="54" y="78"/>
                </a:cubicBezTo>
                <a:cubicBezTo>
                  <a:pt x="54" y="92"/>
                  <a:pt x="65" y="103"/>
                  <a:pt x="79" y="103"/>
                </a:cubicBezTo>
                <a:cubicBezTo>
                  <a:pt x="92" y="103"/>
                  <a:pt x="103" y="92"/>
                  <a:pt x="103" y="78"/>
                </a:cubicBezTo>
                <a:cubicBezTo>
                  <a:pt x="103" y="67"/>
                  <a:pt x="103" y="67"/>
                  <a:pt x="103" y="67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78"/>
                  <a:pt x="112" y="78"/>
                  <a:pt x="112" y="78"/>
                </a:cubicBezTo>
                <a:close/>
                <a:moveTo>
                  <a:pt x="80" y="89"/>
                </a:moveTo>
                <a:cubicBezTo>
                  <a:pt x="86" y="89"/>
                  <a:pt x="92" y="84"/>
                  <a:pt x="92" y="78"/>
                </a:cubicBezTo>
                <a:cubicBezTo>
                  <a:pt x="92" y="71"/>
                  <a:pt x="92" y="71"/>
                  <a:pt x="92" y="71"/>
                </a:cubicBezTo>
                <a:cubicBezTo>
                  <a:pt x="67" y="71"/>
                  <a:pt x="67" y="71"/>
                  <a:pt x="67" y="71"/>
                </a:cubicBezTo>
                <a:cubicBezTo>
                  <a:pt x="67" y="78"/>
                  <a:pt x="67" y="78"/>
                  <a:pt x="67" y="78"/>
                </a:cubicBezTo>
                <a:cubicBezTo>
                  <a:pt x="67" y="84"/>
                  <a:pt x="74" y="89"/>
                  <a:pt x="80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29">
            <a:extLst>
              <a:ext uri="{FF2B5EF4-FFF2-40B4-BE49-F238E27FC236}">
                <a16:creationId xmlns:a16="http://schemas.microsoft.com/office/drawing/2014/main" id="{322FED94-5ED6-FA38-2513-E2A98FDC6309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5233988"/>
            <a:ext cx="257175" cy="242888"/>
          </a:xfrm>
          <a:custGeom>
            <a:avLst/>
            <a:gdLst>
              <a:gd name="T0" fmla="*/ 39 w 162"/>
              <a:gd name="T1" fmla="*/ 48 h 153"/>
              <a:gd name="T2" fmla="*/ 53 w 162"/>
              <a:gd name="T3" fmla="*/ 33 h 153"/>
              <a:gd name="T4" fmla="*/ 116 w 162"/>
              <a:gd name="T5" fmla="*/ 40 h 153"/>
              <a:gd name="T6" fmla="*/ 146 w 162"/>
              <a:gd name="T7" fmla="*/ 48 h 153"/>
              <a:gd name="T8" fmla="*/ 155 w 162"/>
              <a:gd name="T9" fmla="*/ 23 h 153"/>
              <a:gd name="T10" fmla="*/ 33 w 162"/>
              <a:gd name="T11" fmla="*/ 0 h 153"/>
              <a:gd name="T12" fmla="*/ 9 w 162"/>
              <a:gd name="T13" fmla="*/ 40 h 153"/>
              <a:gd name="T14" fmla="*/ 160 w 162"/>
              <a:gd name="T15" fmla="*/ 132 h 153"/>
              <a:gd name="T16" fmla="*/ 113 w 162"/>
              <a:gd name="T17" fmla="*/ 64 h 153"/>
              <a:gd name="T18" fmla="*/ 102 w 162"/>
              <a:gd name="T19" fmla="*/ 43 h 153"/>
              <a:gd name="T20" fmla="*/ 91 w 162"/>
              <a:gd name="T21" fmla="*/ 64 h 153"/>
              <a:gd name="T22" fmla="*/ 71 w 162"/>
              <a:gd name="T23" fmla="*/ 54 h 153"/>
              <a:gd name="T24" fmla="*/ 49 w 162"/>
              <a:gd name="T25" fmla="*/ 54 h 153"/>
              <a:gd name="T26" fmla="*/ 12 w 162"/>
              <a:gd name="T27" fmla="*/ 94 h 153"/>
              <a:gd name="T28" fmla="*/ 5 w 162"/>
              <a:gd name="T29" fmla="*/ 147 h 153"/>
              <a:gd name="T30" fmla="*/ 143 w 162"/>
              <a:gd name="T31" fmla="*/ 153 h 153"/>
              <a:gd name="T32" fmla="*/ 160 w 162"/>
              <a:gd name="T33" fmla="*/ 132 h 153"/>
              <a:gd name="T34" fmla="*/ 74 w 162"/>
              <a:gd name="T35" fmla="*/ 135 h 153"/>
              <a:gd name="T36" fmla="*/ 56 w 162"/>
              <a:gd name="T37" fmla="*/ 132 h 153"/>
              <a:gd name="T38" fmla="*/ 59 w 162"/>
              <a:gd name="T39" fmla="*/ 114 h 153"/>
              <a:gd name="T40" fmla="*/ 77 w 162"/>
              <a:gd name="T41" fmla="*/ 118 h 153"/>
              <a:gd name="T42" fmla="*/ 77 w 162"/>
              <a:gd name="T43" fmla="*/ 103 h 153"/>
              <a:gd name="T44" fmla="*/ 59 w 162"/>
              <a:gd name="T45" fmla="*/ 105 h 153"/>
              <a:gd name="T46" fmla="*/ 56 w 162"/>
              <a:gd name="T47" fmla="*/ 88 h 153"/>
              <a:gd name="T48" fmla="*/ 74 w 162"/>
              <a:gd name="T49" fmla="*/ 85 h 153"/>
              <a:gd name="T50" fmla="*/ 77 w 162"/>
              <a:gd name="T51" fmla="*/ 103 h 153"/>
              <a:gd name="T52" fmla="*/ 103 w 162"/>
              <a:gd name="T53" fmla="*/ 135 h 153"/>
              <a:gd name="T54" fmla="*/ 86 w 162"/>
              <a:gd name="T55" fmla="*/ 132 h 153"/>
              <a:gd name="T56" fmla="*/ 88 w 162"/>
              <a:gd name="T57" fmla="*/ 114 h 153"/>
              <a:gd name="T58" fmla="*/ 105 w 162"/>
              <a:gd name="T59" fmla="*/ 118 h 153"/>
              <a:gd name="T60" fmla="*/ 105 w 162"/>
              <a:gd name="T61" fmla="*/ 103 h 153"/>
              <a:gd name="T62" fmla="*/ 88 w 162"/>
              <a:gd name="T63" fmla="*/ 105 h 153"/>
              <a:gd name="T64" fmla="*/ 86 w 162"/>
              <a:gd name="T65" fmla="*/ 88 h 153"/>
              <a:gd name="T66" fmla="*/ 103 w 162"/>
              <a:gd name="T67" fmla="*/ 85 h 153"/>
              <a:gd name="T68" fmla="*/ 105 w 162"/>
              <a:gd name="T69" fmla="*/ 103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2" h="153">
                <a:moveTo>
                  <a:pt x="17" y="48"/>
                </a:moveTo>
                <a:cubicBezTo>
                  <a:pt x="39" y="48"/>
                  <a:pt x="39" y="48"/>
                  <a:pt x="39" y="48"/>
                </a:cubicBezTo>
                <a:cubicBezTo>
                  <a:pt x="44" y="48"/>
                  <a:pt x="47" y="45"/>
                  <a:pt x="47" y="40"/>
                </a:cubicBezTo>
                <a:cubicBezTo>
                  <a:pt x="47" y="36"/>
                  <a:pt x="50" y="33"/>
                  <a:pt x="53" y="33"/>
                </a:cubicBezTo>
                <a:cubicBezTo>
                  <a:pt x="110" y="33"/>
                  <a:pt x="110" y="33"/>
                  <a:pt x="110" y="33"/>
                </a:cubicBezTo>
                <a:cubicBezTo>
                  <a:pt x="113" y="33"/>
                  <a:pt x="116" y="36"/>
                  <a:pt x="116" y="40"/>
                </a:cubicBezTo>
                <a:cubicBezTo>
                  <a:pt x="116" y="45"/>
                  <a:pt x="119" y="48"/>
                  <a:pt x="124" y="48"/>
                </a:cubicBezTo>
                <a:cubicBezTo>
                  <a:pt x="146" y="48"/>
                  <a:pt x="146" y="48"/>
                  <a:pt x="146" y="48"/>
                </a:cubicBezTo>
                <a:cubicBezTo>
                  <a:pt x="150" y="48"/>
                  <a:pt x="155" y="45"/>
                  <a:pt x="155" y="40"/>
                </a:cubicBezTo>
                <a:cubicBezTo>
                  <a:pt x="155" y="23"/>
                  <a:pt x="155" y="23"/>
                  <a:pt x="155" y="23"/>
                </a:cubicBezTo>
                <a:cubicBezTo>
                  <a:pt x="155" y="10"/>
                  <a:pt x="144" y="0"/>
                  <a:pt x="131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19" y="0"/>
                  <a:pt x="9" y="10"/>
                  <a:pt x="9" y="23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5"/>
                  <a:pt x="13" y="48"/>
                  <a:pt x="17" y="48"/>
                </a:cubicBezTo>
                <a:close/>
                <a:moveTo>
                  <a:pt x="160" y="132"/>
                </a:moveTo>
                <a:cubicBezTo>
                  <a:pt x="149" y="94"/>
                  <a:pt x="149" y="94"/>
                  <a:pt x="149" y="94"/>
                </a:cubicBezTo>
                <a:cubicBezTo>
                  <a:pt x="145" y="79"/>
                  <a:pt x="130" y="67"/>
                  <a:pt x="113" y="64"/>
                </a:cubicBezTo>
                <a:cubicBezTo>
                  <a:pt x="113" y="54"/>
                  <a:pt x="113" y="54"/>
                  <a:pt x="113" y="54"/>
                </a:cubicBezTo>
                <a:cubicBezTo>
                  <a:pt x="113" y="48"/>
                  <a:pt x="108" y="43"/>
                  <a:pt x="102" y="43"/>
                </a:cubicBezTo>
                <a:cubicBezTo>
                  <a:pt x="96" y="43"/>
                  <a:pt x="91" y="48"/>
                  <a:pt x="91" y="54"/>
                </a:cubicBezTo>
                <a:cubicBezTo>
                  <a:pt x="91" y="64"/>
                  <a:pt x="91" y="64"/>
                  <a:pt x="91" y="64"/>
                </a:cubicBezTo>
                <a:cubicBezTo>
                  <a:pt x="71" y="64"/>
                  <a:pt x="71" y="64"/>
                  <a:pt x="71" y="64"/>
                </a:cubicBezTo>
                <a:cubicBezTo>
                  <a:pt x="71" y="54"/>
                  <a:pt x="71" y="54"/>
                  <a:pt x="71" y="54"/>
                </a:cubicBezTo>
                <a:cubicBezTo>
                  <a:pt x="71" y="48"/>
                  <a:pt x="66" y="43"/>
                  <a:pt x="60" y="43"/>
                </a:cubicBezTo>
                <a:cubicBezTo>
                  <a:pt x="54" y="43"/>
                  <a:pt x="49" y="48"/>
                  <a:pt x="49" y="54"/>
                </a:cubicBezTo>
                <a:cubicBezTo>
                  <a:pt x="49" y="64"/>
                  <a:pt x="49" y="64"/>
                  <a:pt x="49" y="64"/>
                </a:cubicBezTo>
                <a:cubicBezTo>
                  <a:pt x="32" y="67"/>
                  <a:pt x="17" y="79"/>
                  <a:pt x="12" y="94"/>
                </a:cubicBezTo>
                <a:cubicBezTo>
                  <a:pt x="1" y="132"/>
                  <a:pt x="1" y="132"/>
                  <a:pt x="1" y="132"/>
                </a:cubicBezTo>
                <a:cubicBezTo>
                  <a:pt x="0" y="137"/>
                  <a:pt x="1" y="142"/>
                  <a:pt x="5" y="147"/>
                </a:cubicBezTo>
                <a:cubicBezTo>
                  <a:pt x="8" y="150"/>
                  <a:pt x="12" y="153"/>
                  <a:pt x="19" y="153"/>
                </a:cubicBezTo>
                <a:cubicBezTo>
                  <a:pt x="143" y="153"/>
                  <a:pt x="143" y="153"/>
                  <a:pt x="143" y="153"/>
                </a:cubicBezTo>
                <a:cubicBezTo>
                  <a:pt x="149" y="153"/>
                  <a:pt x="154" y="150"/>
                  <a:pt x="158" y="147"/>
                </a:cubicBezTo>
                <a:cubicBezTo>
                  <a:pt x="160" y="142"/>
                  <a:pt x="162" y="137"/>
                  <a:pt x="160" y="132"/>
                </a:cubicBezTo>
                <a:close/>
                <a:moveTo>
                  <a:pt x="77" y="132"/>
                </a:moveTo>
                <a:cubicBezTo>
                  <a:pt x="77" y="133"/>
                  <a:pt x="75" y="135"/>
                  <a:pt x="74" y="135"/>
                </a:cubicBezTo>
                <a:cubicBezTo>
                  <a:pt x="59" y="135"/>
                  <a:pt x="59" y="135"/>
                  <a:pt x="59" y="135"/>
                </a:cubicBezTo>
                <a:cubicBezTo>
                  <a:pt x="58" y="135"/>
                  <a:pt x="56" y="133"/>
                  <a:pt x="56" y="132"/>
                </a:cubicBezTo>
                <a:cubicBezTo>
                  <a:pt x="56" y="118"/>
                  <a:pt x="56" y="118"/>
                  <a:pt x="56" y="118"/>
                </a:cubicBezTo>
                <a:cubicBezTo>
                  <a:pt x="56" y="115"/>
                  <a:pt x="58" y="114"/>
                  <a:pt x="59" y="114"/>
                </a:cubicBezTo>
                <a:cubicBezTo>
                  <a:pt x="74" y="114"/>
                  <a:pt x="74" y="114"/>
                  <a:pt x="74" y="114"/>
                </a:cubicBezTo>
                <a:cubicBezTo>
                  <a:pt x="75" y="114"/>
                  <a:pt x="77" y="115"/>
                  <a:pt x="77" y="118"/>
                </a:cubicBezTo>
                <a:lnTo>
                  <a:pt x="77" y="132"/>
                </a:lnTo>
                <a:close/>
                <a:moveTo>
                  <a:pt x="77" y="103"/>
                </a:moveTo>
                <a:cubicBezTo>
                  <a:pt x="77" y="104"/>
                  <a:pt x="75" y="105"/>
                  <a:pt x="74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5"/>
                  <a:pt x="56" y="104"/>
                  <a:pt x="56" y="103"/>
                </a:cubicBezTo>
                <a:cubicBezTo>
                  <a:pt x="56" y="88"/>
                  <a:pt x="56" y="88"/>
                  <a:pt x="56" y="88"/>
                </a:cubicBezTo>
                <a:cubicBezTo>
                  <a:pt x="56" y="86"/>
                  <a:pt x="58" y="85"/>
                  <a:pt x="59" y="85"/>
                </a:cubicBezTo>
                <a:cubicBezTo>
                  <a:pt x="74" y="85"/>
                  <a:pt x="74" y="85"/>
                  <a:pt x="74" y="85"/>
                </a:cubicBezTo>
                <a:cubicBezTo>
                  <a:pt x="75" y="85"/>
                  <a:pt x="77" y="86"/>
                  <a:pt x="77" y="88"/>
                </a:cubicBezTo>
                <a:lnTo>
                  <a:pt x="77" y="103"/>
                </a:lnTo>
                <a:close/>
                <a:moveTo>
                  <a:pt x="105" y="132"/>
                </a:moveTo>
                <a:cubicBezTo>
                  <a:pt x="105" y="133"/>
                  <a:pt x="104" y="135"/>
                  <a:pt x="103" y="135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6" y="133"/>
                  <a:pt x="86" y="132"/>
                </a:cubicBezTo>
                <a:cubicBezTo>
                  <a:pt x="86" y="118"/>
                  <a:pt x="86" y="118"/>
                  <a:pt x="86" y="118"/>
                </a:cubicBezTo>
                <a:cubicBezTo>
                  <a:pt x="86" y="115"/>
                  <a:pt x="87" y="114"/>
                  <a:pt x="88" y="114"/>
                </a:cubicBezTo>
                <a:cubicBezTo>
                  <a:pt x="103" y="114"/>
                  <a:pt x="103" y="114"/>
                  <a:pt x="103" y="114"/>
                </a:cubicBezTo>
                <a:cubicBezTo>
                  <a:pt x="104" y="114"/>
                  <a:pt x="105" y="115"/>
                  <a:pt x="105" y="118"/>
                </a:cubicBezTo>
                <a:lnTo>
                  <a:pt x="105" y="132"/>
                </a:lnTo>
                <a:close/>
                <a:moveTo>
                  <a:pt x="105" y="103"/>
                </a:moveTo>
                <a:cubicBezTo>
                  <a:pt x="105" y="104"/>
                  <a:pt x="104" y="105"/>
                  <a:pt x="103" y="105"/>
                </a:cubicBezTo>
                <a:cubicBezTo>
                  <a:pt x="88" y="105"/>
                  <a:pt x="88" y="105"/>
                  <a:pt x="88" y="105"/>
                </a:cubicBezTo>
                <a:cubicBezTo>
                  <a:pt x="87" y="105"/>
                  <a:pt x="86" y="104"/>
                  <a:pt x="86" y="103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86"/>
                  <a:pt x="87" y="85"/>
                  <a:pt x="88" y="85"/>
                </a:cubicBezTo>
                <a:cubicBezTo>
                  <a:pt x="103" y="85"/>
                  <a:pt x="103" y="85"/>
                  <a:pt x="103" y="85"/>
                </a:cubicBezTo>
                <a:cubicBezTo>
                  <a:pt x="104" y="85"/>
                  <a:pt x="105" y="86"/>
                  <a:pt x="105" y="88"/>
                </a:cubicBezTo>
                <a:lnTo>
                  <a:pt x="105" y="10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30">
            <a:extLst>
              <a:ext uri="{FF2B5EF4-FFF2-40B4-BE49-F238E27FC236}">
                <a16:creationId xmlns:a16="http://schemas.microsoft.com/office/drawing/2014/main" id="{507FD00C-2F54-FA4F-9F14-674EB019A05E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3024188"/>
            <a:ext cx="254000" cy="254000"/>
          </a:xfrm>
          <a:custGeom>
            <a:avLst/>
            <a:gdLst>
              <a:gd name="T0" fmla="*/ 0 w 160"/>
              <a:gd name="T1" fmla="*/ 136 h 160"/>
              <a:gd name="T2" fmla="*/ 66 w 160"/>
              <a:gd name="T3" fmla="*/ 160 h 160"/>
              <a:gd name="T4" fmla="*/ 134 w 160"/>
              <a:gd name="T5" fmla="*/ 136 h 160"/>
              <a:gd name="T6" fmla="*/ 66 w 160"/>
              <a:gd name="T7" fmla="*/ 128 h 160"/>
              <a:gd name="T8" fmla="*/ 141 w 160"/>
              <a:gd name="T9" fmla="*/ 132 h 160"/>
              <a:gd name="T10" fmla="*/ 139 w 160"/>
              <a:gd name="T11" fmla="*/ 139 h 160"/>
              <a:gd name="T12" fmla="*/ 160 w 160"/>
              <a:gd name="T13" fmla="*/ 122 h 160"/>
              <a:gd name="T14" fmla="*/ 141 w 160"/>
              <a:gd name="T15" fmla="*/ 108 h 160"/>
              <a:gd name="T16" fmla="*/ 74 w 160"/>
              <a:gd name="T17" fmla="*/ 96 h 160"/>
              <a:gd name="T18" fmla="*/ 14 w 160"/>
              <a:gd name="T19" fmla="*/ 88 h 160"/>
              <a:gd name="T20" fmla="*/ 0 w 160"/>
              <a:gd name="T21" fmla="*/ 107 h 160"/>
              <a:gd name="T22" fmla="*/ 134 w 160"/>
              <a:gd name="T23" fmla="*/ 107 h 160"/>
              <a:gd name="T24" fmla="*/ 120 w 160"/>
              <a:gd name="T25" fmla="*/ 88 h 160"/>
              <a:gd name="T26" fmla="*/ 139 w 160"/>
              <a:gd name="T27" fmla="*/ 78 h 160"/>
              <a:gd name="T28" fmla="*/ 160 w 160"/>
              <a:gd name="T29" fmla="*/ 93 h 160"/>
              <a:gd name="T30" fmla="*/ 146 w 160"/>
              <a:gd name="T31" fmla="*/ 75 h 160"/>
              <a:gd name="T32" fmla="*/ 0 w 160"/>
              <a:gd name="T33" fmla="*/ 50 h 160"/>
              <a:gd name="T34" fmla="*/ 59 w 160"/>
              <a:gd name="T35" fmla="*/ 91 h 160"/>
              <a:gd name="T36" fmla="*/ 63 w 160"/>
              <a:gd name="T37" fmla="*/ 91 h 160"/>
              <a:gd name="T38" fmla="*/ 73 w 160"/>
              <a:gd name="T39" fmla="*/ 91 h 160"/>
              <a:gd name="T40" fmla="*/ 134 w 160"/>
              <a:gd name="T41" fmla="*/ 75 h 160"/>
              <a:gd name="T42" fmla="*/ 66 w 160"/>
              <a:gd name="T43" fmla="*/ 64 h 160"/>
              <a:gd name="T44" fmla="*/ 133 w 160"/>
              <a:gd name="T45" fmla="*/ 36 h 160"/>
              <a:gd name="T46" fmla="*/ 0 w 160"/>
              <a:gd name="T47" fmla="*/ 36 h 160"/>
              <a:gd name="T48" fmla="*/ 0 w 160"/>
              <a:gd name="T49" fmla="*/ 44 h 160"/>
              <a:gd name="T50" fmla="*/ 134 w 160"/>
              <a:gd name="T51" fmla="*/ 44 h 160"/>
              <a:gd name="T52" fmla="*/ 133 w 160"/>
              <a:gd name="T53" fmla="*/ 36 h 160"/>
              <a:gd name="T54" fmla="*/ 139 w 160"/>
              <a:gd name="T55" fmla="*/ 71 h 160"/>
              <a:gd name="T56" fmla="*/ 160 w 160"/>
              <a:gd name="T57" fmla="*/ 36 h 160"/>
              <a:gd name="T58" fmla="*/ 139 w 160"/>
              <a:gd name="T59" fmla="*/ 65 h 160"/>
              <a:gd name="T60" fmla="*/ 37 w 160"/>
              <a:gd name="T61" fmla="*/ 11 h 160"/>
              <a:gd name="T62" fmla="*/ 139 w 160"/>
              <a:gd name="T63" fmla="*/ 34 h 160"/>
              <a:gd name="T64" fmla="*/ 139 w 160"/>
              <a:gd name="T65" fmla="*/ 39 h 160"/>
              <a:gd name="T66" fmla="*/ 160 w 160"/>
              <a:gd name="T67" fmla="*/ 23 h 160"/>
              <a:gd name="T68" fmla="*/ 94 w 160"/>
              <a:gd name="T6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0" y="114"/>
                </a:moveTo>
                <a:cubicBezTo>
                  <a:pt x="0" y="136"/>
                  <a:pt x="0" y="136"/>
                  <a:pt x="0" y="136"/>
                </a:cubicBezTo>
                <a:cubicBezTo>
                  <a:pt x="0" y="136"/>
                  <a:pt x="0" y="136"/>
                  <a:pt x="0" y="137"/>
                </a:cubicBezTo>
                <a:cubicBezTo>
                  <a:pt x="4" y="150"/>
                  <a:pt x="32" y="160"/>
                  <a:pt x="66" y="160"/>
                </a:cubicBezTo>
                <a:cubicBezTo>
                  <a:pt x="102" y="160"/>
                  <a:pt x="130" y="150"/>
                  <a:pt x="133" y="137"/>
                </a:cubicBezTo>
                <a:cubicBezTo>
                  <a:pt x="133" y="136"/>
                  <a:pt x="134" y="136"/>
                  <a:pt x="134" y="136"/>
                </a:cubicBezTo>
                <a:cubicBezTo>
                  <a:pt x="134" y="114"/>
                  <a:pt x="134" y="114"/>
                  <a:pt x="134" y="114"/>
                </a:cubicBezTo>
                <a:cubicBezTo>
                  <a:pt x="123" y="121"/>
                  <a:pt x="100" y="128"/>
                  <a:pt x="66" y="128"/>
                </a:cubicBezTo>
                <a:cubicBezTo>
                  <a:pt x="33" y="128"/>
                  <a:pt x="11" y="121"/>
                  <a:pt x="0" y="114"/>
                </a:cubicBezTo>
                <a:close/>
                <a:moveTo>
                  <a:pt x="141" y="132"/>
                </a:moveTo>
                <a:cubicBezTo>
                  <a:pt x="141" y="134"/>
                  <a:pt x="141" y="134"/>
                  <a:pt x="141" y="135"/>
                </a:cubicBezTo>
                <a:cubicBezTo>
                  <a:pt x="140" y="136"/>
                  <a:pt x="140" y="137"/>
                  <a:pt x="139" y="139"/>
                </a:cubicBezTo>
                <a:cubicBezTo>
                  <a:pt x="150" y="135"/>
                  <a:pt x="159" y="129"/>
                  <a:pt x="160" y="123"/>
                </a:cubicBezTo>
                <a:cubicBezTo>
                  <a:pt x="160" y="123"/>
                  <a:pt x="160" y="123"/>
                  <a:pt x="160" y="122"/>
                </a:cubicBezTo>
                <a:cubicBezTo>
                  <a:pt x="160" y="100"/>
                  <a:pt x="160" y="100"/>
                  <a:pt x="160" y="100"/>
                </a:cubicBezTo>
                <a:cubicBezTo>
                  <a:pt x="141" y="108"/>
                  <a:pt x="141" y="108"/>
                  <a:pt x="141" y="108"/>
                </a:cubicBezTo>
                <a:lnTo>
                  <a:pt x="141" y="132"/>
                </a:lnTo>
                <a:close/>
                <a:moveTo>
                  <a:pt x="74" y="96"/>
                </a:moveTo>
                <a:cubicBezTo>
                  <a:pt x="59" y="96"/>
                  <a:pt x="59" y="96"/>
                  <a:pt x="59" y="96"/>
                </a:cubicBezTo>
                <a:cubicBezTo>
                  <a:pt x="41" y="94"/>
                  <a:pt x="25" y="92"/>
                  <a:pt x="14" y="88"/>
                </a:cubicBezTo>
                <a:cubicBezTo>
                  <a:pt x="7" y="87"/>
                  <a:pt x="4" y="85"/>
                  <a:pt x="0" y="82"/>
                </a:cubicBezTo>
                <a:cubicBezTo>
                  <a:pt x="0" y="107"/>
                  <a:pt x="0" y="107"/>
                  <a:pt x="0" y="107"/>
                </a:cubicBezTo>
                <a:cubicBezTo>
                  <a:pt x="7" y="115"/>
                  <a:pt x="33" y="123"/>
                  <a:pt x="66" y="123"/>
                </a:cubicBezTo>
                <a:cubicBezTo>
                  <a:pt x="101" y="123"/>
                  <a:pt x="125" y="115"/>
                  <a:pt x="134" y="107"/>
                </a:cubicBezTo>
                <a:cubicBezTo>
                  <a:pt x="134" y="82"/>
                  <a:pt x="134" y="82"/>
                  <a:pt x="134" y="82"/>
                </a:cubicBezTo>
                <a:cubicBezTo>
                  <a:pt x="130" y="85"/>
                  <a:pt x="125" y="87"/>
                  <a:pt x="120" y="88"/>
                </a:cubicBezTo>
                <a:cubicBezTo>
                  <a:pt x="108" y="92"/>
                  <a:pt x="93" y="94"/>
                  <a:pt x="74" y="96"/>
                </a:cubicBezTo>
                <a:close/>
                <a:moveTo>
                  <a:pt x="139" y="78"/>
                </a:moveTo>
                <a:cubicBezTo>
                  <a:pt x="139" y="103"/>
                  <a:pt x="139" y="103"/>
                  <a:pt x="139" y="103"/>
                </a:cubicBezTo>
                <a:cubicBezTo>
                  <a:pt x="149" y="101"/>
                  <a:pt x="156" y="97"/>
                  <a:pt x="160" y="93"/>
                </a:cubicBezTo>
                <a:cubicBezTo>
                  <a:pt x="160" y="68"/>
                  <a:pt x="160" y="68"/>
                  <a:pt x="160" y="68"/>
                </a:cubicBezTo>
                <a:cubicBezTo>
                  <a:pt x="156" y="70"/>
                  <a:pt x="153" y="73"/>
                  <a:pt x="146" y="75"/>
                </a:cubicBezTo>
                <a:lnTo>
                  <a:pt x="139" y="78"/>
                </a:lnTo>
                <a:close/>
                <a:moveTo>
                  <a:pt x="0" y="50"/>
                </a:moveTo>
                <a:cubicBezTo>
                  <a:pt x="0" y="75"/>
                  <a:pt x="0" y="75"/>
                  <a:pt x="0" y="75"/>
                </a:cubicBezTo>
                <a:cubicBezTo>
                  <a:pt x="7" y="82"/>
                  <a:pt x="30" y="89"/>
                  <a:pt x="59" y="91"/>
                </a:cubicBezTo>
                <a:cubicBezTo>
                  <a:pt x="60" y="91"/>
                  <a:pt x="60" y="91"/>
                  <a:pt x="60" y="91"/>
                </a:cubicBezTo>
                <a:cubicBezTo>
                  <a:pt x="61" y="91"/>
                  <a:pt x="61" y="91"/>
                  <a:pt x="63" y="91"/>
                </a:cubicBezTo>
                <a:cubicBezTo>
                  <a:pt x="70" y="91"/>
                  <a:pt x="70" y="91"/>
                  <a:pt x="70" y="91"/>
                </a:cubicBezTo>
                <a:cubicBezTo>
                  <a:pt x="71" y="91"/>
                  <a:pt x="73" y="91"/>
                  <a:pt x="73" y="91"/>
                </a:cubicBezTo>
                <a:cubicBezTo>
                  <a:pt x="74" y="91"/>
                  <a:pt x="74" y="91"/>
                  <a:pt x="74" y="91"/>
                </a:cubicBezTo>
                <a:cubicBezTo>
                  <a:pt x="104" y="89"/>
                  <a:pt x="127" y="82"/>
                  <a:pt x="134" y="75"/>
                </a:cubicBezTo>
                <a:cubicBezTo>
                  <a:pt x="134" y="50"/>
                  <a:pt x="134" y="50"/>
                  <a:pt x="134" y="50"/>
                </a:cubicBezTo>
                <a:cubicBezTo>
                  <a:pt x="120" y="59"/>
                  <a:pt x="93" y="64"/>
                  <a:pt x="66" y="64"/>
                </a:cubicBezTo>
                <a:cubicBezTo>
                  <a:pt x="41" y="64"/>
                  <a:pt x="12" y="59"/>
                  <a:pt x="0" y="50"/>
                </a:cubicBezTo>
                <a:close/>
                <a:moveTo>
                  <a:pt x="133" y="36"/>
                </a:moveTo>
                <a:cubicBezTo>
                  <a:pt x="130" y="24"/>
                  <a:pt x="107" y="13"/>
                  <a:pt x="66" y="13"/>
                </a:cubicBezTo>
                <a:cubicBezTo>
                  <a:pt x="26" y="13"/>
                  <a:pt x="4" y="24"/>
                  <a:pt x="0" y="36"/>
                </a:cubicBezTo>
                <a:cubicBezTo>
                  <a:pt x="0" y="36"/>
                  <a:pt x="0" y="36"/>
                  <a:pt x="0" y="38"/>
                </a:cubicBezTo>
                <a:cubicBezTo>
                  <a:pt x="0" y="44"/>
                  <a:pt x="0" y="44"/>
                  <a:pt x="0" y="44"/>
                </a:cubicBezTo>
                <a:cubicBezTo>
                  <a:pt x="7" y="51"/>
                  <a:pt x="33" y="59"/>
                  <a:pt x="66" y="59"/>
                </a:cubicBezTo>
                <a:cubicBezTo>
                  <a:pt x="101" y="59"/>
                  <a:pt x="125" y="51"/>
                  <a:pt x="134" y="44"/>
                </a:cubicBezTo>
                <a:cubicBezTo>
                  <a:pt x="134" y="38"/>
                  <a:pt x="134" y="38"/>
                  <a:pt x="134" y="38"/>
                </a:cubicBezTo>
                <a:cubicBezTo>
                  <a:pt x="134" y="36"/>
                  <a:pt x="133" y="36"/>
                  <a:pt x="133" y="36"/>
                </a:cubicBezTo>
                <a:close/>
                <a:moveTo>
                  <a:pt x="139" y="65"/>
                </a:moveTo>
                <a:cubicBezTo>
                  <a:pt x="139" y="71"/>
                  <a:pt x="139" y="71"/>
                  <a:pt x="139" y="71"/>
                </a:cubicBezTo>
                <a:cubicBezTo>
                  <a:pt x="149" y="69"/>
                  <a:pt x="156" y="65"/>
                  <a:pt x="160" y="61"/>
                </a:cubicBezTo>
                <a:cubicBezTo>
                  <a:pt x="160" y="36"/>
                  <a:pt x="160" y="36"/>
                  <a:pt x="160" y="36"/>
                </a:cubicBezTo>
                <a:cubicBezTo>
                  <a:pt x="155" y="39"/>
                  <a:pt x="148" y="43"/>
                  <a:pt x="139" y="44"/>
                </a:cubicBezTo>
                <a:lnTo>
                  <a:pt x="139" y="65"/>
                </a:lnTo>
                <a:close/>
                <a:moveTo>
                  <a:pt x="94" y="0"/>
                </a:moveTo>
                <a:cubicBezTo>
                  <a:pt x="67" y="0"/>
                  <a:pt x="47" y="5"/>
                  <a:pt x="37" y="11"/>
                </a:cubicBezTo>
                <a:cubicBezTo>
                  <a:pt x="46" y="9"/>
                  <a:pt x="57" y="8"/>
                  <a:pt x="69" y="8"/>
                </a:cubicBezTo>
                <a:cubicBezTo>
                  <a:pt x="112" y="8"/>
                  <a:pt x="135" y="21"/>
                  <a:pt x="139" y="34"/>
                </a:cubicBezTo>
                <a:cubicBezTo>
                  <a:pt x="139" y="34"/>
                  <a:pt x="139" y="34"/>
                  <a:pt x="139" y="35"/>
                </a:cubicBezTo>
                <a:cubicBezTo>
                  <a:pt x="139" y="39"/>
                  <a:pt x="139" y="39"/>
                  <a:pt x="139" y="39"/>
                </a:cubicBezTo>
                <a:cubicBezTo>
                  <a:pt x="149" y="37"/>
                  <a:pt x="156" y="33"/>
                  <a:pt x="160" y="29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23"/>
                  <a:pt x="160" y="23"/>
                  <a:pt x="160" y="22"/>
                </a:cubicBezTo>
                <a:cubicBezTo>
                  <a:pt x="158" y="11"/>
                  <a:pt x="134" y="0"/>
                  <a:pt x="9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1">
            <a:extLst>
              <a:ext uri="{FF2B5EF4-FFF2-40B4-BE49-F238E27FC236}">
                <a16:creationId xmlns:a16="http://schemas.microsoft.com/office/drawing/2014/main" id="{C992FADC-E392-2015-E49C-B27F6C6F1E0B}"/>
              </a:ext>
            </a:extLst>
          </p:cNvPr>
          <p:cNvSpPr>
            <a:spLocks noEditPoints="1"/>
          </p:cNvSpPr>
          <p:nvPr/>
        </p:nvSpPr>
        <p:spPr bwMode="auto">
          <a:xfrm>
            <a:off x="11256963" y="2474913"/>
            <a:ext cx="141288" cy="254000"/>
          </a:xfrm>
          <a:custGeom>
            <a:avLst/>
            <a:gdLst>
              <a:gd name="T0" fmla="*/ 76 w 89"/>
              <a:gd name="T1" fmla="*/ 0 h 160"/>
              <a:gd name="T2" fmla="*/ 12 w 89"/>
              <a:gd name="T3" fmla="*/ 0 h 160"/>
              <a:gd name="T4" fmla="*/ 0 w 89"/>
              <a:gd name="T5" fmla="*/ 11 h 160"/>
              <a:gd name="T6" fmla="*/ 0 w 89"/>
              <a:gd name="T7" fmla="*/ 149 h 160"/>
              <a:gd name="T8" fmla="*/ 12 w 89"/>
              <a:gd name="T9" fmla="*/ 160 h 160"/>
              <a:gd name="T10" fmla="*/ 76 w 89"/>
              <a:gd name="T11" fmla="*/ 160 h 160"/>
              <a:gd name="T12" fmla="*/ 89 w 89"/>
              <a:gd name="T13" fmla="*/ 149 h 160"/>
              <a:gd name="T14" fmla="*/ 89 w 89"/>
              <a:gd name="T15" fmla="*/ 11 h 160"/>
              <a:gd name="T16" fmla="*/ 76 w 89"/>
              <a:gd name="T17" fmla="*/ 0 h 160"/>
              <a:gd name="T18" fmla="*/ 36 w 89"/>
              <a:gd name="T19" fmla="*/ 6 h 160"/>
              <a:gd name="T20" fmla="*/ 52 w 89"/>
              <a:gd name="T21" fmla="*/ 6 h 160"/>
              <a:gd name="T22" fmla="*/ 54 w 89"/>
              <a:gd name="T23" fmla="*/ 7 h 160"/>
              <a:gd name="T24" fmla="*/ 52 w 89"/>
              <a:gd name="T25" fmla="*/ 8 h 160"/>
              <a:gd name="T26" fmla="*/ 36 w 89"/>
              <a:gd name="T27" fmla="*/ 8 h 160"/>
              <a:gd name="T28" fmla="*/ 35 w 89"/>
              <a:gd name="T29" fmla="*/ 7 h 160"/>
              <a:gd name="T30" fmla="*/ 36 w 89"/>
              <a:gd name="T31" fmla="*/ 6 h 160"/>
              <a:gd name="T32" fmla="*/ 21 w 89"/>
              <a:gd name="T33" fmla="*/ 3 h 160"/>
              <a:gd name="T34" fmla="*/ 22 w 89"/>
              <a:gd name="T35" fmla="*/ 6 h 160"/>
              <a:gd name="T36" fmla="*/ 21 w 89"/>
              <a:gd name="T37" fmla="*/ 7 h 160"/>
              <a:gd name="T38" fmla="*/ 19 w 89"/>
              <a:gd name="T39" fmla="*/ 6 h 160"/>
              <a:gd name="T40" fmla="*/ 21 w 89"/>
              <a:gd name="T41" fmla="*/ 3 h 160"/>
              <a:gd name="T42" fmla="*/ 14 w 89"/>
              <a:gd name="T43" fmla="*/ 3 h 160"/>
              <a:gd name="T44" fmla="*/ 16 w 89"/>
              <a:gd name="T45" fmla="*/ 6 h 160"/>
              <a:gd name="T46" fmla="*/ 14 w 89"/>
              <a:gd name="T47" fmla="*/ 8 h 160"/>
              <a:gd name="T48" fmla="*/ 11 w 89"/>
              <a:gd name="T49" fmla="*/ 6 h 160"/>
              <a:gd name="T50" fmla="*/ 14 w 89"/>
              <a:gd name="T51" fmla="*/ 3 h 160"/>
              <a:gd name="T52" fmla="*/ 49 w 89"/>
              <a:gd name="T53" fmla="*/ 155 h 160"/>
              <a:gd name="T54" fmla="*/ 40 w 89"/>
              <a:gd name="T55" fmla="*/ 155 h 160"/>
              <a:gd name="T56" fmla="*/ 35 w 89"/>
              <a:gd name="T57" fmla="*/ 150 h 160"/>
              <a:gd name="T58" fmla="*/ 40 w 89"/>
              <a:gd name="T59" fmla="*/ 145 h 160"/>
              <a:gd name="T60" fmla="*/ 49 w 89"/>
              <a:gd name="T61" fmla="*/ 145 h 160"/>
              <a:gd name="T62" fmla="*/ 54 w 89"/>
              <a:gd name="T63" fmla="*/ 150 h 160"/>
              <a:gd name="T64" fmla="*/ 49 w 89"/>
              <a:gd name="T65" fmla="*/ 155 h 160"/>
              <a:gd name="T66" fmla="*/ 84 w 89"/>
              <a:gd name="T67" fmla="*/ 141 h 160"/>
              <a:gd name="T68" fmla="*/ 5 w 89"/>
              <a:gd name="T69" fmla="*/ 141 h 160"/>
              <a:gd name="T70" fmla="*/ 5 w 89"/>
              <a:gd name="T71" fmla="*/ 18 h 160"/>
              <a:gd name="T72" fmla="*/ 84 w 89"/>
              <a:gd name="T73" fmla="*/ 18 h 160"/>
              <a:gd name="T74" fmla="*/ 84 w 89"/>
              <a:gd name="T75" fmla="*/ 141 h 160"/>
              <a:gd name="T76" fmla="*/ 84 w 89"/>
              <a:gd name="T77" fmla="*/ 141 h 160"/>
              <a:gd name="T78" fmla="*/ 84 w 89"/>
              <a:gd name="T79" fmla="*/ 141 h 160"/>
              <a:gd name="T80" fmla="*/ 84 w 89"/>
              <a:gd name="T81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9" h="160">
                <a:moveTo>
                  <a:pt x="76" y="0"/>
                </a:move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1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6" y="160"/>
                  <a:pt x="12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2" y="160"/>
                  <a:pt x="89" y="155"/>
                  <a:pt x="89" y="149"/>
                </a:cubicBezTo>
                <a:cubicBezTo>
                  <a:pt x="89" y="11"/>
                  <a:pt x="89" y="11"/>
                  <a:pt x="89" y="11"/>
                </a:cubicBezTo>
                <a:cubicBezTo>
                  <a:pt x="89" y="5"/>
                  <a:pt x="82" y="0"/>
                  <a:pt x="76" y="0"/>
                </a:cubicBezTo>
                <a:close/>
                <a:moveTo>
                  <a:pt x="36" y="6"/>
                </a:moveTo>
                <a:cubicBezTo>
                  <a:pt x="52" y="6"/>
                  <a:pt x="52" y="6"/>
                  <a:pt x="52" y="6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8"/>
                  <a:pt x="52" y="8"/>
                  <a:pt x="52" y="8"/>
                </a:cubicBezTo>
                <a:cubicBezTo>
                  <a:pt x="36" y="8"/>
                  <a:pt x="36" y="8"/>
                  <a:pt x="36" y="8"/>
                </a:cubicBezTo>
                <a:cubicBezTo>
                  <a:pt x="36" y="8"/>
                  <a:pt x="35" y="8"/>
                  <a:pt x="35" y="7"/>
                </a:cubicBezTo>
                <a:cubicBezTo>
                  <a:pt x="36" y="6"/>
                  <a:pt x="36" y="6"/>
                  <a:pt x="36" y="6"/>
                </a:cubicBezTo>
                <a:close/>
                <a:moveTo>
                  <a:pt x="21" y="3"/>
                </a:moveTo>
                <a:cubicBezTo>
                  <a:pt x="21" y="3"/>
                  <a:pt x="22" y="5"/>
                  <a:pt x="22" y="6"/>
                </a:cubicBezTo>
                <a:cubicBezTo>
                  <a:pt x="21" y="7"/>
                  <a:pt x="21" y="7"/>
                  <a:pt x="21" y="7"/>
                </a:cubicBezTo>
                <a:cubicBezTo>
                  <a:pt x="20" y="7"/>
                  <a:pt x="19" y="6"/>
                  <a:pt x="19" y="6"/>
                </a:cubicBezTo>
                <a:cubicBezTo>
                  <a:pt x="19" y="5"/>
                  <a:pt x="20" y="3"/>
                  <a:pt x="21" y="3"/>
                </a:cubicBezTo>
                <a:close/>
                <a:moveTo>
                  <a:pt x="14" y="3"/>
                </a:moveTo>
                <a:cubicBezTo>
                  <a:pt x="15" y="3"/>
                  <a:pt x="16" y="5"/>
                  <a:pt x="16" y="6"/>
                </a:cubicBezTo>
                <a:cubicBezTo>
                  <a:pt x="16" y="7"/>
                  <a:pt x="15" y="8"/>
                  <a:pt x="14" y="8"/>
                </a:cubicBezTo>
                <a:cubicBezTo>
                  <a:pt x="12" y="8"/>
                  <a:pt x="11" y="7"/>
                  <a:pt x="11" y="6"/>
                </a:cubicBezTo>
                <a:cubicBezTo>
                  <a:pt x="11" y="5"/>
                  <a:pt x="12" y="3"/>
                  <a:pt x="14" y="3"/>
                </a:cubicBezTo>
                <a:close/>
                <a:moveTo>
                  <a:pt x="49" y="155"/>
                </a:moveTo>
                <a:cubicBezTo>
                  <a:pt x="40" y="155"/>
                  <a:pt x="40" y="155"/>
                  <a:pt x="40" y="155"/>
                </a:cubicBezTo>
                <a:cubicBezTo>
                  <a:pt x="37" y="155"/>
                  <a:pt x="35" y="152"/>
                  <a:pt x="35" y="150"/>
                </a:cubicBezTo>
                <a:cubicBezTo>
                  <a:pt x="35" y="147"/>
                  <a:pt x="37" y="145"/>
                  <a:pt x="40" y="145"/>
                </a:cubicBezTo>
                <a:cubicBezTo>
                  <a:pt x="49" y="145"/>
                  <a:pt x="49" y="145"/>
                  <a:pt x="49" y="145"/>
                </a:cubicBezTo>
                <a:cubicBezTo>
                  <a:pt x="51" y="145"/>
                  <a:pt x="54" y="147"/>
                  <a:pt x="54" y="150"/>
                </a:cubicBezTo>
                <a:cubicBezTo>
                  <a:pt x="54" y="152"/>
                  <a:pt x="51" y="155"/>
                  <a:pt x="49" y="155"/>
                </a:cubicBezTo>
                <a:close/>
                <a:moveTo>
                  <a:pt x="84" y="141"/>
                </a:moveTo>
                <a:cubicBezTo>
                  <a:pt x="5" y="141"/>
                  <a:pt x="5" y="141"/>
                  <a:pt x="5" y="141"/>
                </a:cubicBezTo>
                <a:cubicBezTo>
                  <a:pt x="5" y="18"/>
                  <a:pt x="5" y="18"/>
                  <a:pt x="5" y="18"/>
                </a:cubicBezTo>
                <a:cubicBezTo>
                  <a:pt x="84" y="18"/>
                  <a:pt x="84" y="18"/>
                  <a:pt x="84" y="18"/>
                </a:cubicBezTo>
                <a:cubicBezTo>
                  <a:pt x="84" y="141"/>
                  <a:pt x="84" y="141"/>
                  <a:pt x="84" y="141"/>
                </a:cubicBezTo>
                <a:cubicBezTo>
                  <a:pt x="84" y="141"/>
                  <a:pt x="84" y="141"/>
                  <a:pt x="84" y="141"/>
                </a:cubicBezTo>
                <a:close/>
                <a:moveTo>
                  <a:pt x="84" y="141"/>
                </a:moveTo>
                <a:cubicBezTo>
                  <a:pt x="84" y="141"/>
                  <a:pt x="84" y="141"/>
                  <a:pt x="84" y="14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32">
            <a:extLst>
              <a:ext uri="{FF2B5EF4-FFF2-40B4-BE49-F238E27FC236}">
                <a16:creationId xmlns:a16="http://schemas.microsoft.com/office/drawing/2014/main" id="{DE71FDF2-798A-42A0-5154-BFA4590D4ACF}"/>
              </a:ext>
            </a:extLst>
          </p:cNvPr>
          <p:cNvSpPr>
            <a:spLocks noEditPoints="1"/>
          </p:cNvSpPr>
          <p:nvPr/>
        </p:nvSpPr>
        <p:spPr bwMode="auto">
          <a:xfrm>
            <a:off x="11217276" y="1920875"/>
            <a:ext cx="222250" cy="254000"/>
          </a:xfrm>
          <a:custGeom>
            <a:avLst/>
            <a:gdLst>
              <a:gd name="T0" fmla="*/ 77 w 140"/>
              <a:gd name="T1" fmla="*/ 92 h 160"/>
              <a:gd name="T2" fmla="*/ 63 w 140"/>
              <a:gd name="T3" fmla="*/ 92 h 160"/>
              <a:gd name="T4" fmla="*/ 15 w 140"/>
              <a:gd name="T5" fmla="*/ 84 h 160"/>
              <a:gd name="T6" fmla="*/ 0 w 140"/>
              <a:gd name="T7" fmla="*/ 78 h 160"/>
              <a:gd name="T8" fmla="*/ 0 w 140"/>
              <a:gd name="T9" fmla="*/ 104 h 160"/>
              <a:gd name="T10" fmla="*/ 70 w 140"/>
              <a:gd name="T11" fmla="*/ 120 h 160"/>
              <a:gd name="T12" fmla="*/ 140 w 140"/>
              <a:gd name="T13" fmla="*/ 104 h 160"/>
              <a:gd name="T14" fmla="*/ 140 w 140"/>
              <a:gd name="T15" fmla="*/ 78 h 160"/>
              <a:gd name="T16" fmla="*/ 125 w 140"/>
              <a:gd name="T17" fmla="*/ 84 h 160"/>
              <a:gd name="T18" fmla="*/ 77 w 140"/>
              <a:gd name="T19" fmla="*/ 92 h 160"/>
              <a:gd name="T20" fmla="*/ 0 w 140"/>
              <a:gd name="T21" fmla="*/ 41 h 160"/>
              <a:gd name="T22" fmla="*/ 0 w 140"/>
              <a:gd name="T23" fmla="*/ 67 h 160"/>
              <a:gd name="T24" fmla="*/ 62 w 140"/>
              <a:gd name="T25" fmla="*/ 83 h 160"/>
              <a:gd name="T26" fmla="*/ 63 w 140"/>
              <a:gd name="T27" fmla="*/ 83 h 160"/>
              <a:gd name="T28" fmla="*/ 66 w 140"/>
              <a:gd name="T29" fmla="*/ 83 h 160"/>
              <a:gd name="T30" fmla="*/ 74 w 140"/>
              <a:gd name="T31" fmla="*/ 83 h 160"/>
              <a:gd name="T32" fmla="*/ 77 w 140"/>
              <a:gd name="T33" fmla="*/ 83 h 160"/>
              <a:gd name="T34" fmla="*/ 78 w 140"/>
              <a:gd name="T35" fmla="*/ 83 h 160"/>
              <a:gd name="T36" fmla="*/ 140 w 140"/>
              <a:gd name="T37" fmla="*/ 67 h 160"/>
              <a:gd name="T38" fmla="*/ 140 w 140"/>
              <a:gd name="T39" fmla="*/ 41 h 160"/>
              <a:gd name="T40" fmla="*/ 70 w 140"/>
              <a:gd name="T41" fmla="*/ 56 h 160"/>
              <a:gd name="T42" fmla="*/ 0 w 140"/>
              <a:gd name="T43" fmla="*/ 41 h 160"/>
              <a:gd name="T44" fmla="*/ 139 w 140"/>
              <a:gd name="T45" fmla="*/ 23 h 160"/>
              <a:gd name="T46" fmla="*/ 70 w 140"/>
              <a:gd name="T47" fmla="*/ 0 h 160"/>
              <a:gd name="T48" fmla="*/ 1 w 140"/>
              <a:gd name="T49" fmla="*/ 23 h 160"/>
              <a:gd name="T50" fmla="*/ 0 w 140"/>
              <a:gd name="T51" fmla="*/ 24 h 160"/>
              <a:gd name="T52" fmla="*/ 0 w 140"/>
              <a:gd name="T53" fmla="*/ 31 h 160"/>
              <a:gd name="T54" fmla="*/ 70 w 140"/>
              <a:gd name="T55" fmla="*/ 47 h 160"/>
              <a:gd name="T56" fmla="*/ 140 w 140"/>
              <a:gd name="T57" fmla="*/ 31 h 160"/>
              <a:gd name="T58" fmla="*/ 140 w 140"/>
              <a:gd name="T59" fmla="*/ 24 h 160"/>
              <a:gd name="T60" fmla="*/ 139 w 140"/>
              <a:gd name="T61" fmla="*/ 23 h 160"/>
              <a:gd name="T62" fmla="*/ 0 w 140"/>
              <a:gd name="T63" fmla="*/ 113 h 160"/>
              <a:gd name="T64" fmla="*/ 0 w 140"/>
              <a:gd name="T65" fmla="*/ 135 h 160"/>
              <a:gd name="T66" fmla="*/ 1 w 140"/>
              <a:gd name="T67" fmla="*/ 136 h 160"/>
              <a:gd name="T68" fmla="*/ 70 w 140"/>
              <a:gd name="T69" fmla="*/ 160 h 160"/>
              <a:gd name="T70" fmla="*/ 139 w 140"/>
              <a:gd name="T71" fmla="*/ 136 h 160"/>
              <a:gd name="T72" fmla="*/ 140 w 140"/>
              <a:gd name="T73" fmla="*/ 135 h 160"/>
              <a:gd name="T74" fmla="*/ 140 w 140"/>
              <a:gd name="T75" fmla="*/ 113 h 160"/>
              <a:gd name="T76" fmla="*/ 70 w 140"/>
              <a:gd name="T77" fmla="*/ 128 h 160"/>
              <a:gd name="T78" fmla="*/ 0 w 140"/>
              <a:gd name="T79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0" h="160">
                <a:moveTo>
                  <a:pt x="77" y="92"/>
                </a:moveTo>
                <a:cubicBezTo>
                  <a:pt x="63" y="92"/>
                  <a:pt x="63" y="92"/>
                  <a:pt x="63" y="92"/>
                </a:cubicBezTo>
                <a:cubicBezTo>
                  <a:pt x="42" y="92"/>
                  <a:pt x="26" y="88"/>
                  <a:pt x="15" y="84"/>
                </a:cubicBezTo>
                <a:cubicBezTo>
                  <a:pt x="8" y="83"/>
                  <a:pt x="3" y="81"/>
                  <a:pt x="0" y="78"/>
                </a:cubicBezTo>
                <a:cubicBezTo>
                  <a:pt x="0" y="104"/>
                  <a:pt x="0" y="104"/>
                  <a:pt x="0" y="104"/>
                </a:cubicBezTo>
                <a:cubicBezTo>
                  <a:pt x="8" y="111"/>
                  <a:pt x="34" y="120"/>
                  <a:pt x="70" y="120"/>
                </a:cubicBezTo>
                <a:cubicBezTo>
                  <a:pt x="105" y="120"/>
                  <a:pt x="131" y="111"/>
                  <a:pt x="140" y="104"/>
                </a:cubicBezTo>
                <a:cubicBezTo>
                  <a:pt x="140" y="78"/>
                  <a:pt x="140" y="78"/>
                  <a:pt x="140" y="78"/>
                </a:cubicBezTo>
                <a:cubicBezTo>
                  <a:pt x="136" y="81"/>
                  <a:pt x="131" y="83"/>
                  <a:pt x="125" y="84"/>
                </a:cubicBezTo>
                <a:cubicBezTo>
                  <a:pt x="114" y="88"/>
                  <a:pt x="98" y="92"/>
                  <a:pt x="77" y="92"/>
                </a:cubicBezTo>
                <a:close/>
                <a:moveTo>
                  <a:pt x="0" y="41"/>
                </a:moveTo>
                <a:cubicBezTo>
                  <a:pt x="0" y="67"/>
                  <a:pt x="0" y="67"/>
                  <a:pt x="0" y="67"/>
                </a:cubicBezTo>
                <a:cubicBezTo>
                  <a:pt x="7" y="76"/>
                  <a:pt x="31" y="82"/>
                  <a:pt x="62" y="83"/>
                </a:cubicBezTo>
                <a:cubicBezTo>
                  <a:pt x="63" y="83"/>
                  <a:pt x="63" y="83"/>
                  <a:pt x="63" y="83"/>
                </a:cubicBezTo>
                <a:cubicBezTo>
                  <a:pt x="64" y="83"/>
                  <a:pt x="66" y="83"/>
                  <a:pt x="66" y="83"/>
                </a:cubicBezTo>
                <a:cubicBezTo>
                  <a:pt x="74" y="83"/>
                  <a:pt x="74" y="83"/>
                  <a:pt x="74" y="83"/>
                </a:cubicBezTo>
                <a:cubicBezTo>
                  <a:pt x="74" y="83"/>
                  <a:pt x="75" y="83"/>
                  <a:pt x="77" y="83"/>
                </a:cubicBezTo>
                <a:cubicBezTo>
                  <a:pt x="77" y="83"/>
                  <a:pt x="77" y="83"/>
                  <a:pt x="78" y="83"/>
                </a:cubicBezTo>
                <a:cubicBezTo>
                  <a:pt x="109" y="82"/>
                  <a:pt x="133" y="76"/>
                  <a:pt x="140" y="67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26" y="51"/>
                  <a:pt x="98" y="56"/>
                  <a:pt x="70" y="56"/>
                </a:cubicBezTo>
                <a:cubicBezTo>
                  <a:pt x="42" y="56"/>
                  <a:pt x="13" y="51"/>
                  <a:pt x="0" y="41"/>
                </a:cubicBezTo>
                <a:close/>
                <a:moveTo>
                  <a:pt x="139" y="23"/>
                </a:moveTo>
                <a:cubicBezTo>
                  <a:pt x="136" y="11"/>
                  <a:pt x="112" y="0"/>
                  <a:pt x="70" y="0"/>
                </a:cubicBezTo>
                <a:cubicBezTo>
                  <a:pt x="28" y="0"/>
                  <a:pt x="3" y="11"/>
                  <a:pt x="1" y="23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31"/>
                  <a:pt x="0" y="31"/>
                  <a:pt x="0" y="31"/>
                </a:cubicBezTo>
                <a:cubicBezTo>
                  <a:pt x="8" y="39"/>
                  <a:pt x="34" y="47"/>
                  <a:pt x="70" y="47"/>
                </a:cubicBezTo>
                <a:cubicBezTo>
                  <a:pt x="105" y="47"/>
                  <a:pt x="131" y="39"/>
                  <a:pt x="140" y="31"/>
                </a:cubicBezTo>
                <a:cubicBezTo>
                  <a:pt x="140" y="24"/>
                  <a:pt x="140" y="24"/>
                  <a:pt x="140" y="24"/>
                </a:cubicBezTo>
                <a:lnTo>
                  <a:pt x="139" y="23"/>
                </a:lnTo>
                <a:close/>
                <a:moveTo>
                  <a:pt x="0" y="113"/>
                </a:moveTo>
                <a:cubicBezTo>
                  <a:pt x="0" y="135"/>
                  <a:pt x="0" y="135"/>
                  <a:pt x="0" y="135"/>
                </a:cubicBezTo>
                <a:cubicBezTo>
                  <a:pt x="0" y="136"/>
                  <a:pt x="1" y="136"/>
                  <a:pt x="1" y="136"/>
                </a:cubicBezTo>
                <a:cubicBezTo>
                  <a:pt x="3" y="150"/>
                  <a:pt x="33" y="160"/>
                  <a:pt x="70" y="160"/>
                </a:cubicBezTo>
                <a:cubicBezTo>
                  <a:pt x="107" y="160"/>
                  <a:pt x="136" y="150"/>
                  <a:pt x="139" y="136"/>
                </a:cubicBezTo>
                <a:cubicBezTo>
                  <a:pt x="139" y="136"/>
                  <a:pt x="140" y="136"/>
                  <a:pt x="140" y="135"/>
                </a:cubicBezTo>
                <a:cubicBezTo>
                  <a:pt x="140" y="113"/>
                  <a:pt x="140" y="113"/>
                  <a:pt x="140" y="113"/>
                </a:cubicBezTo>
                <a:cubicBezTo>
                  <a:pt x="128" y="120"/>
                  <a:pt x="104" y="128"/>
                  <a:pt x="70" y="128"/>
                </a:cubicBezTo>
                <a:cubicBezTo>
                  <a:pt x="36" y="128"/>
                  <a:pt x="12" y="120"/>
                  <a:pt x="0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3">
            <a:extLst>
              <a:ext uri="{FF2B5EF4-FFF2-40B4-BE49-F238E27FC236}">
                <a16:creationId xmlns:a16="http://schemas.microsoft.com/office/drawing/2014/main" id="{C88FA5A2-1322-35F6-F9FE-4C1B799C68DD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3024188"/>
            <a:ext cx="254000" cy="252413"/>
          </a:xfrm>
          <a:custGeom>
            <a:avLst/>
            <a:gdLst>
              <a:gd name="T0" fmla="*/ 98 w 160"/>
              <a:gd name="T1" fmla="*/ 19 h 159"/>
              <a:gd name="T2" fmla="*/ 117 w 160"/>
              <a:gd name="T3" fmla="*/ 37 h 159"/>
              <a:gd name="T4" fmla="*/ 98 w 160"/>
              <a:gd name="T5" fmla="*/ 49 h 159"/>
              <a:gd name="T6" fmla="*/ 117 w 160"/>
              <a:gd name="T7" fmla="*/ 61 h 159"/>
              <a:gd name="T8" fmla="*/ 98 w 160"/>
              <a:gd name="T9" fmla="*/ 74 h 159"/>
              <a:gd name="T10" fmla="*/ 117 w 160"/>
              <a:gd name="T11" fmla="*/ 86 h 159"/>
              <a:gd name="T12" fmla="*/ 98 w 160"/>
              <a:gd name="T13" fmla="*/ 98 h 159"/>
              <a:gd name="T14" fmla="*/ 117 w 160"/>
              <a:gd name="T15" fmla="*/ 110 h 159"/>
              <a:gd name="T16" fmla="*/ 98 w 160"/>
              <a:gd name="T17" fmla="*/ 123 h 159"/>
              <a:gd name="T18" fmla="*/ 155 w 160"/>
              <a:gd name="T19" fmla="*/ 141 h 159"/>
              <a:gd name="T20" fmla="*/ 160 w 160"/>
              <a:gd name="T21" fmla="*/ 24 h 159"/>
              <a:gd name="T22" fmla="*/ 148 w 160"/>
              <a:gd name="T23" fmla="*/ 123 h 159"/>
              <a:gd name="T24" fmla="*/ 123 w 160"/>
              <a:gd name="T25" fmla="*/ 110 h 159"/>
              <a:gd name="T26" fmla="*/ 148 w 160"/>
              <a:gd name="T27" fmla="*/ 123 h 159"/>
              <a:gd name="T28" fmla="*/ 123 w 160"/>
              <a:gd name="T29" fmla="*/ 98 h 159"/>
              <a:gd name="T30" fmla="*/ 148 w 160"/>
              <a:gd name="T31" fmla="*/ 86 h 159"/>
              <a:gd name="T32" fmla="*/ 148 w 160"/>
              <a:gd name="T33" fmla="*/ 74 h 159"/>
              <a:gd name="T34" fmla="*/ 123 w 160"/>
              <a:gd name="T35" fmla="*/ 61 h 159"/>
              <a:gd name="T36" fmla="*/ 148 w 160"/>
              <a:gd name="T37" fmla="*/ 74 h 159"/>
              <a:gd name="T38" fmla="*/ 123 w 160"/>
              <a:gd name="T39" fmla="*/ 49 h 159"/>
              <a:gd name="T40" fmla="*/ 148 w 160"/>
              <a:gd name="T41" fmla="*/ 37 h 159"/>
              <a:gd name="T42" fmla="*/ 0 w 160"/>
              <a:gd name="T43" fmla="*/ 142 h 159"/>
              <a:gd name="T44" fmla="*/ 92 w 160"/>
              <a:gd name="T45" fmla="*/ 0 h 159"/>
              <a:gd name="T46" fmla="*/ 0 w 160"/>
              <a:gd name="T47" fmla="*/ 142 h 159"/>
              <a:gd name="T48" fmla="*/ 36 w 160"/>
              <a:gd name="T49" fmla="*/ 49 h 159"/>
              <a:gd name="T50" fmla="*/ 46 w 160"/>
              <a:gd name="T51" fmla="*/ 72 h 159"/>
              <a:gd name="T52" fmla="*/ 49 w 160"/>
              <a:gd name="T53" fmla="*/ 68 h 159"/>
              <a:gd name="T54" fmla="*/ 74 w 160"/>
              <a:gd name="T55" fmla="*/ 49 h 159"/>
              <a:gd name="T56" fmla="*/ 74 w 160"/>
              <a:gd name="T57" fmla="*/ 110 h 159"/>
              <a:gd name="T58" fmla="*/ 47 w 160"/>
              <a:gd name="T59" fmla="*/ 91 h 159"/>
              <a:gd name="T60" fmla="*/ 45 w 160"/>
              <a:gd name="T61" fmla="*/ 91 h 159"/>
              <a:gd name="T62" fmla="*/ 17 w 160"/>
              <a:gd name="T63" fmla="*/ 110 h 159"/>
              <a:gd name="T64" fmla="*/ 19 w 160"/>
              <a:gd name="T65" fmla="*/ 4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59">
                <a:moveTo>
                  <a:pt x="155" y="19"/>
                </a:moveTo>
                <a:cubicBezTo>
                  <a:pt x="98" y="19"/>
                  <a:pt x="98" y="19"/>
                  <a:pt x="98" y="19"/>
                </a:cubicBezTo>
                <a:cubicBezTo>
                  <a:pt x="98" y="37"/>
                  <a:pt x="98" y="37"/>
                  <a:pt x="98" y="37"/>
                </a:cubicBezTo>
                <a:cubicBezTo>
                  <a:pt x="117" y="37"/>
                  <a:pt x="117" y="37"/>
                  <a:pt x="117" y="37"/>
                </a:cubicBezTo>
                <a:cubicBezTo>
                  <a:pt x="117" y="49"/>
                  <a:pt x="117" y="49"/>
                  <a:pt x="117" y="49"/>
                </a:cubicBezTo>
                <a:cubicBezTo>
                  <a:pt x="98" y="49"/>
                  <a:pt x="98" y="49"/>
                  <a:pt x="98" y="49"/>
                </a:cubicBezTo>
                <a:cubicBezTo>
                  <a:pt x="98" y="61"/>
                  <a:pt x="98" y="61"/>
                  <a:pt x="98" y="61"/>
                </a:cubicBezTo>
                <a:cubicBezTo>
                  <a:pt x="117" y="61"/>
                  <a:pt x="117" y="61"/>
                  <a:pt x="117" y="61"/>
                </a:cubicBezTo>
                <a:cubicBezTo>
                  <a:pt x="117" y="74"/>
                  <a:pt x="117" y="74"/>
                  <a:pt x="117" y="74"/>
                </a:cubicBezTo>
                <a:cubicBezTo>
                  <a:pt x="98" y="74"/>
                  <a:pt x="98" y="74"/>
                  <a:pt x="98" y="74"/>
                </a:cubicBezTo>
                <a:cubicBezTo>
                  <a:pt x="98" y="86"/>
                  <a:pt x="98" y="86"/>
                  <a:pt x="98" y="86"/>
                </a:cubicBezTo>
                <a:cubicBezTo>
                  <a:pt x="117" y="86"/>
                  <a:pt x="117" y="86"/>
                  <a:pt x="117" y="86"/>
                </a:cubicBezTo>
                <a:cubicBezTo>
                  <a:pt x="117" y="98"/>
                  <a:pt x="117" y="98"/>
                  <a:pt x="117" y="98"/>
                </a:cubicBezTo>
                <a:cubicBezTo>
                  <a:pt x="98" y="98"/>
                  <a:pt x="98" y="98"/>
                  <a:pt x="98" y="98"/>
                </a:cubicBezTo>
                <a:cubicBezTo>
                  <a:pt x="98" y="110"/>
                  <a:pt x="98" y="110"/>
                  <a:pt x="98" y="110"/>
                </a:cubicBezTo>
                <a:cubicBezTo>
                  <a:pt x="117" y="110"/>
                  <a:pt x="117" y="110"/>
                  <a:pt x="117" y="110"/>
                </a:cubicBezTo>
                <a:cubicBezTo>
                  <a:pt x="117" y="123"/>
                  <a:pt x="117" y="123"/>
                  <a:pt x="117" y="123"/>
                </a:cubicBezTo>
                <a:cubicBezTo>
                  <a:pt x="98" y="123"/>
                  <a:pt x="98" y="123"/>
                  <a:pt x="98" y="123"/>
                </a:cubicBezTo>
                <a:cubicBezTo>
                  <a:pt x="98" y="141"/>
                  <a:pt x="98" y="141"/>
                  <a:pt x="98" y="141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58" y="141"/>
                  <a:pt x="160" y="138"/>
                  <a:pt x="160" y="136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0" y="21"/>
                  <a:pt x="158" y="19"/>
                  <a:pt x="155" y="19"/>
                </a:cubicBezTo>
                <a:close/>
                <a:moveTo>
                  <a:pt x="148" y="123"/>
                </a:moveTo>
                <a:cubicBezTo>
                  <a:pt x="123" y="123"/>
                  <a:pt x="123" y="123"/>
                  <a:pt x="123" y="123"/>
                </a:cubicBezTo>
                <a:cubicBezTo>
                  <a:pt x="123" y="110"/>
                  <a:pt x="123" y="110"/>
                  <a:pt x="123" y="110"/>
                </a:cubicBezTo>
                <a:cubicBezTo>
                  <a:pt x="148" y="110"/>
                  <a:pt x="148" y="110"/>
                  <a:pt x="148" y="110"/>
                </a:cubicBezTo>
                <a:lnTo>
                  <a:pt x="148" y="123"/>
                </a:lnTo>
                <a:close/>
                <a:moveTo>
                  <a:pt x="148" y="98"/>
                </a:moveTo>
                <a:cubicBezTo>
                  <a:pt x="123" y="98"/>
                  <a:pt x="123" y="98"/>
                  <a:pt x="123" y="98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48" y="86"/>
                  <a:pt x="148" y="86"/>
                  <a:pt x="148" y="86"/>
                </a:cubicBezTo>
                <a:lnTo>
                  <a:pt x="148" y="98"/>
                </a:lnTo>
                <a:close/>
                <a:moveTo>
                  <a:pt x="148" y="74"/>
                </a:moveTo>
                <a:cubicBezTo>
                  <a:pt x="123" y="74"/>
                  <a:pt x="123" y="74"/>
                  <a:pt x="123" y="74"/>
                </a:cubicBezTo>
                <a:cubicBezTo>
                  <a:pt x="123" y="61"/>
                  <a:pt x="123" y="61"/>
                  <a:pt x="123" y="61"/>
                </a:cubicBezTo>
                <a:cubicBezTo>
                  <a:pt x="148" y="61"/>
                  <a:pt x="148" y="61"/>
                  <a:pt x="148" y="61"/>
                </a:cubicBezTo>
                <a:lnTo>
                  <a:pt x="148" y="74"/>
                </a:lnTo>
                <a:close/>
                <a:moveTo>
                  <a:pt x="148" y="49"/>
                </a:moveTo>
                <a:cubicBezTo>
                  <a:pt x="123" y="49"/>
                  <a:pt x="123" y="49"/>
                  <a:pt x="123" y="49"/>
                </a:cubicBezTo>
                <a:cubicBezTo>
                  <a:pt x="123" y="37"/>
                  <a:pt x="123" y="37"/>
                  <a:pt x="123" y="37"/>
                </a:cubicBezTo>
                <a:cubicBezTo>
                  <a:pt x="148" y="37"/>
                  <a:pt x="148" y="37"/>
                  <a:pt x="148" y="37"/>
                </a:cubicBezTo>
                <a:lnTo>
                  <a:pt x="148" y="49"/>
                </a:lnTo>
                <a:close/>
                <a:moveTo>
                  <a:pt x="0" y="142"/>
                </a:moveTo>
                <a:cubicBezTo>
                  <a:pt x="92" y="159"/>
                  <a:pt x="92" y="159"/>
                  <a:pt x="92" y="159"/>
                </a:cubicBezTo>
                <a:cubicBezTo>
                  <a:pt x="92" y="0"/>
                  <a:pt x="92" y="0"/>
                  <a:pt x="92" y="0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42"/>
                  <a:pt x="0" y="142"/>
                  <a:pt x="0" y="142"/>
                </a:cubicBezTo>
                <a:close/>
                <a:moveTo>
                  <a:pt x="19" y="49"/>
                </a:moveTo>
                <a:cubicBezTo>
                  <a:pt x="36" y="49"/>
                  <a:pt x="36" y="49"/>
                  <a:pt x="36" y="49"/>
                </a:cubicBezTo>
                <a:cubicBezTo>
                  <a:pt x="45" y="68"/>
                  <a:pt x="45" y="68"/>
                  <a:pt x="45" y="68"/>
                </a:cubicBezTo>
                <a:cubicBezTo>
                  <a:pt x="45" y="69"/>
                  <a:pt x="46" y="70"/>
                  <a:pt x="46" y="72"/>
                </a:cubicBezTo>
                <a:cubicBezTo>
                  <a:pt x="47" y="72"/>
                  <a:pt x="47" y="72"/>
                  <a:pt x="47" y="72"/>
                </a:cubicBezTo>
                <a:cubicBezTo>
                  <a:pt x="47" y="71"/>
                  <a:pt x="47" y="70"/>
                  <a:pt x="49" y="68"/>
                </a:cubicBezTo>
                <a:cubicBezTo>
                  <a:pt x="58" y="49"/>
                  <a:pt x="58" y="49"/>
                  <a:pt x="58" y="49"/>
                </a:cubicBezTo>
                <a:cubicBezTo>
                  <a:pt x="74" y="49"/>
                  <a:pt x="74" y="49"/>
                  <a:pt x="74" y="49"/>
                </a:cubicBezTo>
                <a:cubicBezTo>
                  <a:pt x="56" y="80"/>
                  <a:pt x="56" y="80"/>
                  <a:pt x="56" y="80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58" y="110"/>
                  <a:pt x="58" y="110"/>
                  <a:pt x="58" y="110"/>
                </a:cubicBezTo>
                <a:cubicBezTo>
                  <a:pt x="47" y="91"/>
                  <a:pt x="47" y="91"/>
                  <a:pt x="47" y="91"/>
                </a:cubicBezTo>
                <a:cubicBezTo>
                  <a:pt x="47" y="90"/>
                  <a:pt x="46" y="88"/>
                  <a:pt x="46" y="86"/>
                </a:cubicBezTo>
                <a:cubicBezTo>
                  <a:pt x="46" y="87"/>
                  <a:pt x="45" y="88"/>
                  <a:pt x="45" y="91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38" y="80"/>
                  <a:pt x="38" y="80"/>
                  <a:pt x="38" y="80"/>
                </a:cubicBezTo>
                <a:cubicBezTo>
                  <a:pt x="19" y="49"/>
                  <a:pt x="19" y="49"/>
                  <a:pt x="19" y="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4">
            <a:extLst>
              <a:ext uri="{FF2B5EF4-FFF2-40B4-BE49-F238E27FC236}">
                <a16:creationId xmlns:a16="http://schemas.microsoft.com/office/drawing/2014/main" id="{FC082449-55F7-ACD6-85B0-48E52522BD08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3605213"/>
            <a:ext cx="254000" cy="195263"/>
          </a:xfrm>
          <a:custGeom>
            <a:avLst/>
            <a:gdLst>
              <a:gd name="T0" fmla="*/ 25 w 160"/>
              <a:gd name="T1" fmla="*/ 0 h 123"/>
              <a:gd name="T2" fmla="*/ 21 w 160"/>
              <a:gd name="T3" fmla="*/ 2 h 123"/>
              <a:gd name="T4" fmla="*/ 19 w 160"/>
              <a:gd name="T5" fmla="*/ 6 h 123"/>
              <a:gd name="T6" fmla="*/ 19 w 160"/>
              <a:gd name="T7" fmla="*/ 92 h 123"/>
              <a:gd name="T8" fmla="*/ 25 w 160"/>
              <a:gd name="T9" fmla="*/ 97 h 123"/>
              <a:gd name="T10" fmla="*/ 76 w 160"/>
              <a:gd name="T11" fmla="*/ 116 h 123"/>
              <a:gd name="T12" fmla="*/ 76 w 160"/>
              <a:gd name="T13" fmla="*/ 26 h 123"/>
              <a:gd name="T14" fmla="*/ 74 w 160"/>
              <a:gd name="T15" fmla="*/ 24 h 123"/>
              <a:gd name="T16" fmla="*/ 25 w 160"/>
              <a:gd name="T17" fmla="*/ 0 h 123"/>
              <a:gd name="T18" fmla="*/ 141 w 160"/>
              <a:gd name="T19" fmla="*/ 92 h 123"/>
              <a:gd name="T20" fmla="*/ 141 w 160"/>
              <a:gd name="T21" fmla="*/ 6 h 123"/>
              <a:gd name="T22" fmla="*/ 140 w 160"/>
              <a:gd name="T23" fmla="*/ 2 h 123"/>
              <a:gd name="T24" fmla="*/ 136 w 160"/>
              <a:gd name="T25" fmla="*/ 0 h 123"/>
              <a:gd name="T26" fmla="*/ 85 w 160"/>
              <a:gd name="T27" fmla="*/ 24 h 123"/>
              <a:gd name="T28" fmla="*/ 84 w 160"/>
              <a:gd name="T29" fmla="*/ 26 h 123"/>
              <a:gd name="T30" fmla="*/ 84 w 160"/>
              <a:gd name="T31" fmla="*/ 116 h 123"/>
              <a:gd name="T32" fmla="*/ 136 w 160"/>
              <a:gd name="T33" fmla="*/ 97 h 123"/>
              <a:gd name="T34" fmla="*/ 141 w 160"/>
              <a:gd name="T35" fmla="*/ 92 h 123"/>
              <a:gd name="T36" fmla="*/ 154 w 160"/>
              <a:gd name="T37" fmla="*/ 20 h 123"/>
              <a:gd name="T38" fmla="*/ 150 w 160"/>
              <a:gd name="T39" fmla="*/ 20 h 123"/>
              <a:gd name="T40" fmla="*/ 150 w 160"/>
              <a:gd name="T41" fmla="*/ 92 h 123"/>
              <a:gd name="T42" fmla="*/ 136 w 160"/>
              <a:gd name="T43" fmla="*/ 107 h 123"/>
              <a:gd name="T44" fmla="*/ 92 w 160"/>
              <a:gd name="T45" fmla="*/ 121 h 123"/>
              <a:gd name="T46" fmla="*/ 153 w 160"/>
              <a:gd name="T47" fmla="*/ 121 h 123"/>
              <a:gd name="T48" fmla="*/ 158 w 160"/>
              <a:gd name="T49" fmla="*/ 121 h 123"/>
              <a:gd name="T50" fmla="*/ 160 w 160"/>
              <a:gd name="T51" fmla="*/ 117 h 123"/>
              <a:gd name="T52" fmla="*/ 160 w 160"/>
              <a:gd name="T53" fmla="*/ 26 h 123"/>
              <a:gd name="T54" fmla="*/ 154 w 160"/>
              <a:gd name="T55" fmla="*/ 20 h 123"/>
              <a:gd name="T56" fmla="*/ 10 w 160"/>
              <a:gd name="T57" fmla="*/ 92 h 123"/>
              <a:gd name="T58" fmla="*/ 10 w 160"/>
              <a:gd name="T59" fmla="*/ 20 h 123"/>
              <a:gd name="T60" fmla="*/ 6 w 160"/>
              <a:gd name="T61" fmla="*/ 20 h 123"/>
              <a:gd name="T62" fmla="*/ 0 w 160"/>
              <a:gd name="T63" fmla="*/ 26 h 123"/>
              <a:gd name="T64" fmla="*/ 0 w 160"/>
              <a:gd name="T65" fmla="*/ 117 h 123"/>
              <a:gd name="T66" fmla="*/ 3 w 160"/>
              <a:gd name="T67" fmla="*/ 121 h 123"/>
              <a:gd name="T68" fmla="*/ 8 w 160"/>
              <a:gd name="T69" fmla="*/ 121 h 123"/>
              <a:gd name="T70" fmla="*/ 68 w 160"/>
              <a:gd name="T71" fmla="*/ 121 h 123"/>
              <a:gd name="T72" fmla="*/ 25 w 160"/>
              <a:gd name="T73" fmla="*/ 107 h 123"/>
              <a:gd name="T74" fmla="*/ 10 w 160"/>
              <a:gd name="T75" fmla="*/ 92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23">
                <a:moveTo>
                  <a:pt x="25" y="0"/>
                </a:moveTo>
                <a:cubicBezTo>
                  <a:pt x="24" y="0"/>
                  <a:pt x="22" y="0"/>
                  <a:pt x="21" y="2"/>
                </a:cubicBezTo>
                <a:cubicBezTo>
                  <a:pt x="20" y="3"/>
                  <a:pt x="19" y="4"/>
                  <a:pt x="19" y="6"/>
                </a:cubicBezTo>
                <a:cubicBezTo>
                  <a:pt x="19" y="92"/>
                  <a:pt x="19" y="92"/>
                  <a:pt x="19" y="92"/>
                </a:cubicBezTo>
                <a:cubicBezTo>
                  <a:pt x="19" y="94"/>
                  <a:pt x="21" y="97"/>
                  <a:pt x="25" y="97"/>
                </a:cubicBezTo>
                <a:cubicBezTo>
                  <a:pt x="38" y="97"/>
                  <a:pt x="60" y="100"/>
                  <a:pt x="76" y="116"/>
                </a:cubicBezTo>
                <a:cubicBezTo>
                  <a:pt x="76" y="26"/>
                  <a:pt x="76" y="26"/>
                  <a:pt x="76" y="26"/>
                </a:cubicBezTo>
                <a:cubicBezTo>
                  <a:pt x="76" y="26"/>
                  <a:pt x="76" y="25"/>
                  <a:pt x="74" y="24"/>
                </a:cubicBezTo>
                <a:cubicBezTo>
                  <a:pt x="62" y="3"/>
                  <a:pt x="38" y="0"/>
                  <a:pt x="25" y="0"/>
                </a:cubicBezTo>
                <a:close/>
                <a:moveTo>
                  <a:pt x="141" y="92"/>
                </a:moveTo>
                <a:cubicBezTo>
                  <a:pt x="141" y="6"/>
                  <a:pt x="141" y="6"/>
                  <a:pt x="141" y="6"/>
                </a:cubicBezTo>
                <a:cubicBezTo>
                  <a:pt x="141" y="4"/>
                  <a:pt x="141" y="3"/>
                  <a:pt x="140" y="2"/>
                </a:cubicBezTo>
                <a:cubicBezTo>
                  <a:pt x="139" y="0"/>
                  <a:pt x="137" y="0"/>
                  <a:pt x="136" y="0"/>
                </a:cubicBezTo>
                <a:cubicBezTo>
                  <a:pt x="122" y="0"/>
                  <a:pt x="98" y="3"/>
                  <a:pt x="85" y="24"/>
                </a:cubicBezTo>
                <a:cubicBezTo>
                  <a:pt x="84" y="25"/>
                  <a:pt x="84" y="26"/>
                  <a:pt x="84" y="26"/>
                </a:cubicBezTo>
                <a:cubicBezTo>
                  <a:pt x="84" y="116"/>
                  <a:pt x="84" y="116"/>
                  <a:pt x="84" y="116"/>
                </a:cubicBezTo>
                <a:cubicBezTo>
                  <a:pt x="100" y="100"/>
                  <a:pt x="122" y="97"/>
                  <a:pt x="136" y="97"/>
                </a:cubicBezTo>
                <a:cubicBezTo>
                  <a:pt x="139" y="97"/>
                  <a:pt x="141" y="94"/>
                  <a:pt x="141" y="92"/>
                </a:cubicBezTo>
                <a:close/>
                <a:moveTo>
                  <a:pt x="154" y="20"/>
                </a:moveTo>
                <a:cubicBezTo>
                  <a:pt x="150" y="20"/>
                  <a:pt x="150" y="20"/>
                  <a:pt x="150" y="20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50" y="99"/>
                  <a:pt x="143" y="106"/>
                  <a:pt x="136" y="107"/>
                </a:cubicBezTo>
                <a:cubicBezTo>
                  <a:pt x="123" y="107"/>
                  <a:pt x="105" y="108"/>
                  <a:pt x="92" y="121"/>
                </a:cubicBezTo>
                <a:cubicBezTo>
                  <a:pt x="115" y="115"/>
                  <a:pt x="139" y="119"/>
                  <a:pt x="153" y="121"/>
                </a:cubicBezTo>
                <a:cubicBezTo>
                  <a:pt x="154" y="123"/>
                  <a:pt x="157" y="121"/>
                  <a:pt x="158" y="121"/>
                </a:cubicBezTo>
                <a:cubicBezTo>
                  <a:pt x="159" y="120"/>
                  <a:pt x="160" y="118"/>
                  <a:pt x="160" y="117"/>
                </a:cubicBezTo>
                <a:cubicBezTo>
                  <a:pt x="160" y="26"/>
                  <a:pt x="160" y="26"/>
                  <a:pt x="160" y="26"/>
                </a:cubicBezTo>
                <a:cubicBezTo>
                  <a:pt x="160" y="22"/>
                  <a:pt x="158" y="20"/>
                  <a:pt x="154" y="20"/>
                </a:cubicBezTo>
                <a:close/>
                <a:moveTo>
                  <a:pt x="10" y="92"/>
                </a:moveTo>
                <a:cubicBezTo>
                  <a:pt x="10" y="20"/>
                  <a:pt x="10" y="20"/>
                  <a:pt x="10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3" y="20"/>
                  <a:pt x="0" y="22"/>
                  <a:pt x="0" y="26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18"/>
                  <a:pt x="2" y="120"/>
                  <a:pt x="3" y="121"/>
                </a:cubicBezTo>
                <a:cubicBezTo>
                  <a:pt x="4" y="121"/>
                  <a:pt x="5" y="123"/>
                  <a:pt x="8" y="121"/>
                </a:cubicBezTo>
                <a:cubicBezTo>
                  <a:pt x="21" y="119"/>
                  <a:pt x="46" y="115"/>
                  <a:pt x="68" y="121"/>
                </a:cubicBezTo>
                <a:cubicBezTo>
                  <a:pt x="55" y="108"/>
                  <a:pt x="36" y="107"/>
                  <a:pt x="25" y="107"/>
                </a:cubicBezTo>
                <a:cubicBezTo>
                  <a:pt x="16" y="106"/>
                  <a:pt x="10" y="99"/>
                  <a:pt x="10" y="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35">
            <a:extLst>
              <a:ext uri="{FF2B5EF4-FFF2-40B4-BE49-F238E27FC236}">
                <a16:creationId xmlns:a16="http://schemas.microsoft.com/office/drawing/2014/main" id="{009C8867-A91A-980F-9914-AC68ABFE03B7}"/>
              </a:ext>
            </a:extLst>
          </p:cNvPr>
          <p:cNvSpPr>
            <a:spLocks noEditPoints="1"/>
          </p:cNvSpPr>
          <p:nvPr/>
        </p:nvSpPr>
        <p:spPr bwMode="auto">
          <a:xfrm>
            <a:off x="11261726" y="1373188"/>
            <a:ext cx="139700" cy="254000"/>
          </a:xfrm>
          <a:custGeom>
            <a:avLst/>
            <a:gdLst>
              <a:gd name="T0" fmla="*/ 64 w 88"/>
              <a:gd name="T1" fmla="*/ 72 h 160"/>
              <a:gd name="T2" fmla="*/ 44 w 88"/>
              <a:gd name="T3" fmla="*/ 64 h 160"/>
              <a:gd name="T4" fmla="*/ 34 w 88"/>
              <a:gd name="T5" fmla="*/ 58 h 160"/>
              <a:gd name="T6" fmla="*/ 36 w 88"/>
              <a:gd name="T7" fmla="*/ 42 h 160"/>
              <a:gd name="T8" fmla="*/ 42 w 88"/>
              <a:gd name="T9" fmla="*/ 40 h 160"/>
              <a:gd name="T10" fmla="*/ 66 w 88"/>
              <a:gd name="T11" fmla="*/ 45 h 160"/>
              <a:gd name="T12" fmla="*/ 73 w 88"/>
              <a:gd name="T13" fmla="*/ 42 h 160"/>
              <a:gd name="T14" fmla="*/ 77 w 88"/>
              <a:gd name="T15" fmla="*/ 29 h 160"/>
              <a:gd name="T16" fmla="*/ 73 w 88"/>
              <a:gd name="T17" fmla="*/ 23 h 160"/>
              <a:gd name="T18" fmla="*/ 59 w 88"/>
              <a:gd name="T19" fmla="*/ 18 h 160"/>
              <a:gd name="T20" fmla="*/ 52 w 88"/>
              <a:gd name="T21" fmla="*/ 10 h 160"/>
              <a:gd name="T22" fmla="*/ 42 w 88"/>
              <a:gd name="T23" fmla="*/ 0 h 160"/>
              <a:gd name="T24" fmla="*/ 37 w 88"/>
              <a:gd name="T25" fmla="*/ 0 h 160"/>
              <a:gd name="T26" fmla="*/ 32 w 88"/>
              <a:gd name="T27" fmla="*/ 6 h 160"/>
              <a:gd name="T28" fmla="*/ 32 w 88"/>
              <a:gd name="T29" fmla="*/ 12 h 160"/>
              <a:gd name="T30" fmla="*/ 26 w 88"/>
              <a:gd name="T31" fmla="*/ 21 h 160"/>
              <a:gd name="T32" fmla="*/ 2 w 88"/>
              <a:gd name="T33" fmla="*/ 51 h 160"/>
              <a:gd name="T34" fmla="*/ 19 w 88"/>
              <a:gd name="T35" fmla="*/ 82 h 160"/>
              <a:gd name="T36" fmla="*/ 42 w 88"/>
              <a:gd name="T37" fmla="*/ 92 h 160"/>
              <a:gd name="T38" fmla="*/ 49 w 88"/>
              <a:gd name="T39" fmla="*/ 97 h 160"/>
              <a:gd name="T40" fmla="*/ 47 w 88"/>
              <a:gd name="T41" fmla="*/ 117 h 160"/>
              <a:gd name="T42" fmla="*/ 32 w 88"/>
              <a:gd name="T43" fmla="*/ 119 h 160"/>
              <a:gd name="T44" fmla="*/ 10 w 88"/>
              <a:gd name="T45" fmla="*/ 112 h 160"/>
              <a:gd name="T46" fmla="*/ 4 w 88"/>
              <a:gd name="T47" fmla="*/ 115 h 160"/>
              <a:gd name="T48" fmla="*/ 1 w 88"/>
              <a:gd name="T49" fmla="*/ 126 h 160"/>
              <a:gd name="T50" fmla="*/ 6 w 88"/>
              <a:gd name="T51" fmla="*/ 135 h 160"/>
              <a:gd name="T52" fmla="*/ 25 w 88"/>
              <a:gd name="T53" fmla="*/ 141 h 160"/>
              <a:gd name="T54" fmla="*/ 30 w 88"/>
              <a:gd name="T55" fmla="*/ 147 h 160"/>
              <a:gd name="T56" fmla="*/ 30 w 88"/>
              <a:gd name="T57" fmla="*/ 155 h 160"/>
              <a:gd name="T58" fmla="*/ 35 w 88"/>
              <a:gd name="T59" fmla="*/ 160 h 160"/>
              <a:gd name="T60" fmla="*/ 46 w 88"/>
              <a:gd name="T61" fmla="*/ 160 h 160"/>
              <a:gd name="T62" fmla="*/ 50 w 88"/>
              <a:gd name="T63" fmla="*/ 156 h 160"/>
              <a:gd name="T64" fmla="*/ 50 w 88"/>
              <a:gd name="T65" fmla="*/ 145 h 160"/>
              <a:gd name="T66" fmla="*/ 55 w 88"/>
              <a:gd name="T67" fmla="*/ 139 h 160"/>
              <a:gd name="T68" fmla="*/ 75 w 88"/>
              <a:gd name="T69" fmla="*/ 126 h 160"/>
              <a:gd name="T70" fmla="*/ 64 w 88"/>
              <a:gd name="T71" fmla="*/ 72 h 160"/>
              <a:gd name="T72" fmla="*/ 64 w 88"/>
              <a:gd name="T73" fmla="*/ 72 h 160"/>
              <a:gd name="T74" fmla="*/ 64 w 88"/>
              <a:gd name="T75" fmla="*/ 7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8" h="160">
                <a:moveTo>
                  <a:pt x="64" y="72"/>
                </a:moveTo>
                <a:cubicBezTo>
                  <a:pt x="58" y="70"/>
                  <a:pt x="50" y="66"/>
                  <a:pt x="44" y="64"/>
                </a:cubicBezTo>
                <a:cubicBezTo>
                  <a:pt x="41" y="62"/>
                  <a:pt x="37" y="60"/>
                  <a:pt x="34" y="58"/>
                </a:cubicBezTo>
                <a:cubicBezTo>
                  <a:pt x="27" y="53"/>
                  <a:pt x="29" y="44"/>
                  <a:pt x="36" y="42"/>
                </a:cubicBezTo>
                <a:cubicBezTo>
                  <a:pt x="38" y="40"/>
                  <a:pt x="40" y="40"/>
                  <a:pt x="42" y="40"/>
                </a:cubicBezTo>
                <a:cubicBezTo>
                  <a:pt x="50" y="39"/>
                  <a:pt x="59" y="42"/>
                  <a:pt x="66" y="45"/>
                </a:cubicBezTo>
                <a:cubicBezTo>
                  <a:pt x="70" y="46"/>
                  <a:pt x="72" y="46"/>
                  <a:pt x="73" y="42"/>
                </a:cubicBezTo>
                <a:cubicBezTo>
                  <a:pt x="75" y="38"/>
                  <a:pt x="76" y="33"/>
                  <a:pt x="77" y="29"/>
                </a:cubicBezTo>
                <a:cubicBezTo>
                  <a:pt x="77" y="26"/>
                  <a:pt x="77" y="24"/>
                  <a:pt x="73" y="23"/>
                </a:cubicBezTo>
                <a:cubicBezTo>
                  <a:pt x="69" y="21"/>
                  <a:pt x="64" y="19"/>
                  <a:pt x="59" y="18"/>
                </a:cubicBezTo>
                <a:cubicBezTo>
                  <a:pt x="52" y="17"/>
                  <a:pt x="52" y="17"/>
                  <a:pt x="52" y="10"/>
                </a:cubicBezTo>
                <a:cubicBezTo>
                  <a:pt x="52" y="0"/>
                  <a:pt x="52" y="0"/>
                  <a:pt x="42" y="0"/>
                </a:cubicBezTo>
                <a:cubicBezTo>
                  <a:pt x="40" y="0"/>
                  <a:pt x="38" y="0"/>
                  <a:pt x="37" y="0"/>
                </a:cubicBezTo>
                <a:cubicBezTo>
                  <a:pt x="32" y="0"/>
                  <a:pt x="32" y="1"/>
                  <a:pt x="32" y="6"/>
                </a:cubicBezTo>
                <a:cubicBezTo>
                  <a:pt x="31" y="8"/>
                  <a:pt x="32" y="10"/>
                  <a:pt x="32" y="12"/>
                </a:cubicBezTo>
                <a:cubicBezTo>
                  <a:pt x="31" y="18"/>
                  <a:pt x="31" y="18"/>
                  <a:pt x="26" y="21"/>
                </a:cubicBezTo>
                <a:cubicBezTo>
                  <a:pt x="12" y="26"/>
                  <a:pt x="2" y="35"/>
                  <a:pt x="2" y="51"/>
                </a:cubicBezTo>
                <a:cubicBezTo>
                  <a:pt x="1" y="66"/>
                  <a:pt x="8" y="75"/>
                  <a:pt x="19" y="82"/>
                </a:cubicBezTo>
                <a:cubicBezTo>
                  <a:pt x="26" y="86"/>
                  <a:pt x="34" y="88"/>
                  <a:pt x="42" y="92"/>
                </a:cubicBezTo>
                <a:cubicBezTo>
                  <a:pt x="44" y="93"/>
                  <a:pt x="47" y="94"/>
                  <a:pt x="49" y="97"/>
                </a:cubicBezTo>
                <a:cubicBezTo>
                  <a:pt x="57" y="103"/>
                  <a:pt x="55" y="113"/>
                  <a:pt x="47" y="117"/>
                </a:cubicBezTo>
                <a:cubicBezTo>
                  <a:pt x="42" y="119"/>
                  <a:pt x="37" y="119"/>
                  <a:pt x="32" y="119"/>
                </a:cubicBezTo>
                <a:cubicBezTo>
                  <a:pt x="25" y="118"/>
                  <a:pt x="18" y="115"/>
                  <a:pt x="10" y="112"/>
                </a:cubicBezTo>
                <a:cubicBezTo>
                  <a:pt x="7" y="110"/>
                  <a:pt x="6" y="110"/>
                  <a:pt x="4" y="115"/>
                </a:cubicBezTo>
                <a:cubicBezTo>
                  <a:pt x="3" y="119"/>
                  <a:pt x="2" y="123"/>
                  <a:pt x="1" y="126"/>
                </a:cubicBezTo>
                <a:cubicBezTo>
                  <a:pt x="0" y="131"/>
                  <a:pt x="1" y="133"/>
                  <a:pt x="6" y="135"/>
                </a:cubicBezTo>
                <a:cubicBezTo>
                  <a:pt x="12" y="139"/>
                  <a:pt x="18" y="140"/>
                  <a:pt x="25" y="141"/>
                </a:cubicBezTo>
                <a:cubicBezTo>
                  <a:pt x="30" y="141"/>
                  <a:pt x="30" y="142"/>
                  <a:pt x="30" y="147"/>
                </a:cubicBezTo>
                <a:cubicBezTo>
                  <a:pt x="30" y="150"/>
                  <a:pt x="30" y="152"/>
                  <a:pt x="30" y="155"/>
                </a:cubicBezTo>
                <a:cubicBezTo>
                  <a:pt x="30" y="158"/>
                  <a:pt x="32" y="160"/>
                  <a:pt x="35" y="160"/>
                </a:cubicBezTo>
                <a:cubicBezTo>
                  <a:pt x="38" y="160"/>
                  <a:pt x="42" y="160"/>
                  <a:pt x="46" y="160"/>
                </a:cubicBezTo>
                <a:cubicBezTo>
                  <a:pt x="49" y="160"/>
                  <a:pt x="50" y="158"/>
                  <a:pt x="50" y="156"/>
                </a:cubicBezTo>
                <a:cubicBezTo>
                  <a:pt x="50" y="152"/>
                  <a:pt x="50" y="149"/>
                  <a:pt x="50" y="145"/>
                </a:cubicBezTo>
                <a:cubicBezTo>
                  <a:pt x="50" y="141"/>
                  <a:pt x="52" y="140"/>
                  <a:pt x="55" y="139"/>
                </a:cubicBezTo>
                <a:cubicBezTo>
                  <a:pt x="63" y="136"/>
                  <a:pt x="70" y="133"/>
                  <a:pt x="75" y="126"/>
                </a:cubicBezTo>
                <a:cubicBezTo>
                  <a:pt x="88" y="109"/>
                  <a:pt x="83" y="83"/>
                  <a:pt x="64" y="72"/>
                </a:cubicBezTo>
                <a:close/>
                <a:moveTo>
                  <a:pt x="64" y="72"/>
                </a:moveTo>
                <a:cubicBezTo>
                  <a:pt x="64" y="72"/>
                  <a:pt x="64" y="72"/>
                  <a:pt x="64" y="7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36">
            <a:extLst>
              <a:ext uri="{FF2B5EF4-FFF2-40B4-BE49-F238E27FC236}">
                <a16:creationId xmlns:a16="http://schemas.microsoft.com/office/drawing/2014/main" id="{FDAB01FD-CD09-1A28-70EB-C3AE7F8FBACF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4125913"/>
            <a:ext cx="254000" cy="254000"/>
          </a:xfrm>
          <a:custGeom>
            <a:avLst/>
            <a:gdLst>
              <a:gd name="T0" fmla="*/ 101 w 160"/>
              <a:gd name="T1" fmla="*/ 29 h 160"/>
              <a:gd name="T2" fmla="*/ 95 w 160"/>
              <a:gd name="T3" fmla="*/ 30 h 160"/>
              <a:gd name="T4" fmla="*/ 48 w 160"/>
              <a:gd name="T5" fmla="*/ 76 h 160"/>
              <a:gd name="T6" fmla="*/ 47 w 160"/>
              <a:gd name="T7" fmla="*/ 80 h 160"/>
              <a:gd name="T8" fmla="*/ 50 w 160"/>
              <a:gd name="T9" fmla="*/ 83 h 160"/>
              <a:gd name="T10" fmla="*/ 73 w 160"/>
              <a:gd name="T11" fmla="*/ 91 h 160"/>
              <a:gd name="T12" fmla="*/ 57 w 160"/>
              <a:gd name="T13" fmla="*/ 123 h 160"/>
              <a:gd name="T14" fmla="*/ 58 w 160"/>
              <a:gd name="T15" fmla="*/ 130 h 160"/>
              <a:gd name="T16" fmla="*/ 64 w 160"/>
              <a:gd name="T17" fmla="*/ 130 h 160"/>
              <a:gd name="T18" fmla="*/ 110 w 160"/>
              <a:gd name="T19" fmla="*/ 82 h 160"/>
              <a:gd name="T20" fmla="*/ 112 w 160"/>
              <a:gd name="T21" fmla="*/ 79 h 160"/>
              <a:gd name="T22" fmla="*/ 109 w 160"/>
              <a:gd name="T23" fmla="*/ 75 h 160"/>
              <a:gd name="T24" fmla="*/ 86 w 160"/>
              <a:gd name="T25" fmla="*/ 68 h 160"/>
              <a:gd name="T26" fmla="*/ 102 w 160"/>
              <a:gd name="T27" fmla="*/ 35 h 160"/>
              <a:gd name="T28" fmla="*/ 101 w 160"/>
              <a:gd name="T29" fmla="*/ 29 h 160"/>
              <a:gd name="T30" fmla="*/ 81 w 160"/>
              <a:gd name="T31" fmla="*/ 0 h 160"/>
              <a:gd name="T32" fmla="*/ 19 w 160"/>
              <a:gd name="T33" fmla="*/ 29 h 160"/>
              <a:gd name="T34" fmla="*/ 19 w 160"/>
              <a:gd name="T35" fmla="*/ 24 h 160"/>
              <a:gd name="T36" fmla="*/ 14 w 160"/>
              <a:gd name="T37" fmla="*/ 20 h 160"/>
              <a:gd name="T38" fmla="*/ 10 w 160"/>
              <a:gd name="T39" fmla="*/ 24 h 160"/>
              <a:gd name="T40" fmla="*/ 10 w 160"/>
              <a:gd name="T41" fmla="*/ 44 h 160"/>
              <a:gd name="T42" fmla="*/ 14 w 160"/>
              <a:gd name="T43" fmla="*/ 49 h 160"/>
              <a:gd name="T44" fmla="*/ 33 w 160"/>
              <a:gd name="T45" fmla="*/ 47 h 160"/>
              <a:gd name="T46" fmla="*/ 38 w 160"/>
              <a:gd name="T47" fmla="*/ 43 h 160"/>
              <a:gd name="T48" fmla="*/ 33 w 160"/>
              <a:gd name="T49" fmla="*/ 38 h 160"/>
              <a:gd name="T50" fmla="*/ 23 w 160"/>
              <a:gd name="T51" fmla="*/ 39 h 160"/>
              <a:gd name="T52" fmla="*/ 81 w 160"/>
              <a:gd name="T53" fmla="*/ 10 h 160"/>
              <a:gd name="T54" fmla="*/ 150 w 160"/>
              <a:gd name="T55" fmla="*/ 80 h 160"/>
              <a:gd name="T56" fmla="*/ 155 w 160"/>
              <a:gd name="T57" fmla="*/ 84 h 160"/>
              <a:gd name="T58" fmla="*/ 160 w 160"/>
              <a:gd name="T59" fmla="*/ 80 h 160"/>
              <a:gd name="T60" fmla="*/ 81 w 160"/>
              <a:gd name="T61" fmla="*/ 0 h 160"/>
              <a:gd name="T62" fmla="*/ 145 w 160"/>
              <a:gd name="T63" fmla="*/ 111 h 160"/>
              <a:gd name="T64" fmla="*/ 127 w 160"/>
              <a:gd name="T65" fmla="*/ 112 h 160"/>
              <a:gd name="T66" fmla="*/ 122 w 160"/>
              <a:gd name="T67" fmla="*/ 117 h 160"/>
              <a:gd name="T68" fmla="*/ 127 w 160"/>
              <a:gd name="T69" fmla="*/ 122 h 160"/>
              <a:gd name="T70" fmla="*/ 137 w 160"/>
              <a:gd name="T71" fmla="*/ 122 h 160"/>
              <a:gd name="T72" fmla="*/ 81 w 160"/>
              <a:gd name="T73" fmla="*/ 150 h 160"/>
              <a:gd name="T74" fmla="*/ 10 w 160"/>
              <a:gd name="T75" fmla="*/ 80 h 160"/>
              <a:gd name="T76" fmla="*/ 5 w 160"/>
              <a:gd name="T77" fmla="*/ 75 h 160"/>
              <a:gd name="T78" fmla="*/ 0 w 160"/>
              <a:gd name="T79" fmla="*/ 80 h 160"/>
              <a:gd name="T80" fmla="*/ 81 w 160"/>
              <a:gd name="T81" fmla="*/ 160 h 160"/>
              <a:gd name="T82" fmla="*/ 140 w 160"/>
              <a:gd name="T83" fmla="*/ 130 h 160"/>
              <a:gd name="T84" fmla="*/ 140 w 160"/>
              <a:gd name="T85" fmla="*/ 135 h 160"/>
              <a:gd name="T86" fmla="*/ 145 w 160"/>
              <a:gd name="T87" fmla="*/ 140 h 160"/>
              <a:gd name="T88" fmla="*/ 150 w 160"/>
              <a:gd name="T89" fmla="*/ 135 h 160"/>
              <a:gd name="T90" fmla="*/ 150 w 160"/>
              <a:gd name="T91" fmla="*/ 115 h 160"/>
              <a:gd name="T92" fmla="*/ 145 w 160"/>
              <a:gd name="T93" fmla="*/ 1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60">
                <a:moveTo>
                  <a:pt x="101" y="29"/>
                </a:moveTo>
                <a:cubicBezTo>
                  <a:pt x="100" y="28"/>
                  <a:pt x="96" y="28"/>
                  <a:pt x="95" y="30"/>
                </a:cubicBezTo>
                <a:cubicBezTo>
                  <a:pt x="48" y="76"/>
                  <a:pt x="48" y="76"/>
                  <a:pt x="48" y="76"/>
                </a:cubicBezTo>
                <a:cubicBezTo>
                  <a:pt x="47" y="77"/>
                  <a:pt x="47" y="79"/>
                  <a:pt x="47" y="80"/>
                </a:cubicBezTo>
                <a:cubicBezTo>
                  <a:pt x="47" y="82"/>
                  <a:pt x="48" y="83"/>
                  <a:pt x="50" y="83"/>
                </a:cubicBezTo>
                <a:cubicBezTo>
                  <a:pt x="73" y="91"/>
                  <a:pt x="73" y="91"/>
                  <a:pt x="73" y="91"/>
                </a:cubicBezTo>
                <a:cubicBezTo>
                  <a:pt x="57" y="123"/>
                  <a:pt x="57" y="123"/>
                  <a:pt x="57" y="123"/>
                </a:cubicBezTo>
                <a:cubicBezTo>
                  <a:pt x="56" y="126"/>
                  <a:pt x="56" y="128"/>
                  <a:pt x="58" y="130"/>
                </a:cubicBezTo>
                <a:cubicBezTo>
                  <a:pt x="61" y="131"/>
                  <a:pt x="63" y="131"/>
                  <a:pt x="64" y="130"/>
                </a:cubicBezTo>
                <a:cubicBezTo>
                  <a:pt x="110" y="82"/>
                  <a:pt x="110" y="82"/>
                  <a:pt x="110" y="82"/>
                </a:cubicBezTo>
                <a:cubicBezTo>
                  <a:pt x="112" y="81"/>
                  <a:pt x="112" y="80"/>
                  <a:pt x="112" y="79"/>
                </a:cubicBezTo>
                <a:cubicBezTo>
                  <a:pt x="112" y="76"/>
                  <a:pt x="110" y="75"/>
                  <a:pt x="109" y="75"/>
                </a:cubicBezTo>
                <a:cubicBezTo>
                  <a:pt x="86" y="68"/>
                  <a:pt x="86" y="68"/>
                  <a:pt x="86" y="68"/>
                </a:cubicBezTo>
                <a:cubicBezTo>
                  <a:pt x="102" y="35"/>
                  <a:pt x="102" y="35"/>
                  <a:pt x="102" y="35"/>
                </a:cubicBezTo>
                <a:cubicBezTo>
                  <a:pt x="103" y="33"/>
                  <a:pt x="103" y="30"/>
                  <a:pt x="101" y="29"/>
                </a:cubicBezTo>
                <a:close/>
                <a:moveTo>
                  <a:pt x="81" y="0"/>
                </a:moveTo>
                <a:cubicBezTo>
                  <a:pt x="56" y="0"/>
                  <a:pt x="34" y="11"/>
                  <a:pt x="19" y="29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2"/>
                  <a:pt x="17" y="20"/>
                  <a:pt x="14" y="20"/>
                </a:cubicBezTo>
                <a:cubicBezTo>
                  <a:pt x="12" y="20"/>
                  <a:pt x="10" y="22"/>
                  <a:pt x="10" y="24"/>
                </a:cubicBezTo>
                <a:cubicBezTo>
                  <a:pt x="10" y="44"/>
                  <a:pt x="10" y="44"/>
                  <a:pt x="10" y="44"/>
                </a:cubicBezTo>
                <a:cubicBezTo>
                  <a:pt x="10" y="49"/>
                  <a:pt x="16" y="49"/>
                  <a:pt x="14" y="49"/>
                </a:cubicBezTo>
                <a:cubicBezTo>
                  <a:pt x="33" y="47"/>
                  <a:pt x="33" y="47"/>
                  <a:pt x="33" y="47"/>
                </a:cubicBezTo>
                <a:cubicBezTo>
                  <a:pt x="35" y="47"/>
                  <a:pt x="38" y="45"/>
                  <a:pt x="38" y="43"/>
                </a:cubicBezTo>
                <a:cubicBezTo>
                  <a:pt x="38" y="40"/>
                  <a:pt x="35" y="38"/>
                  <a:pt x="33" y="38"/>
                </a:cubicBezTo>
                <a:cubicBezTo>
                  <a:pt x="23" y="39"/>
                  <a:pt x="23" y="39"/>
                  <a:pt x="23" y="39"/>
                </a:cubicBezTo>
                <a:cubicBezTo>
                  <a:pt x="36" y="21"/>
                  <a:pt x="57" y="10"/>
                  <a:pt x="81" y="10"/>
                </a:cubicBezTo>
                <a:cubicBezTo>
                  <a:pt x="119" y="10"/>
                  <a:pt x="150" y="41"/>
                  <a:pt x="150" y="80"/>
                </a:cubicBezTo>
                <a:cubicBezTo>
                  <a:pt x="150" y="83"/>
                  <a:pt x="153" y="84"/>
                  <a:pt x="155" y="84"/>
                </a:cubicBezTo>
                <a:cubicBezTo>
                  <a:pt x="158" y="84"/>
                  <a:pt x="160" y="83"/>
                  <a:pt x="160" y="80"/>
                </a:cubicBezTo>
                <a:cubicBezTo>
                  <a:pt x="160" y="36"/>
                  <a:pt x="124" y="0"/>
                  <a:pt x="81" y="0"/>
                </a:cubicBezTo>
                <a:close/>
                <a:moveTo>
                  <a:pt x="145" y="111"/>
                </a:moveTo>
                <a:cubicBezTo>
                  <a:pt x="127" y="112"/>
                  <a:pt x="127" y="112"/>
                  <a:pt x="127" y="112"/>
                </a:cubicBezTo>
                <a:cubicBezTo>
                  <a:pt x="125" y="112"/>
                  <a:pt x="122" y="114"/>
                  <a:pt x="122" y="117"/>
                </a:cubicBezTo>
                <a:cubicBezTo>
                  <a:pt x="122" y="120"/>
                  <a:pt x="125" y="122"/>
                  <a:pt x="127" y="122"/>
                </a:cubicBezTo>
                <a:cubicBezTo>
                  <a:pt x="137" y="122"/>
                  <a:pt x="137" y="122"/>
                  <a:pt x="137" y="122"/>
                </a:cubicBezTo>
                <a:cubicBezTo>
                  <a:pt x="123" y="139"/>
                  <a:pt x="103" y="150"/>
                  <a:pt x="81" y="150"/>
                </a:cubicBezTo>
                <a:cubicBezTo>
                  <a:pt x="42" y="150"/>
                  <a:pt x="10" y="118"/>
                  <a:pt x="10" y="80"/>
                </a:cubicBezTo>
                <a:cubicBezTo>
                  <a:pt x="10" y="76"/>
                  <a:pt x="8" y="75"/>
                  <a:pt x="5" y="75"/>
                </a:cubicBezTo>
                <a:cubicBezTo>
                  <a:pt x="3" y="75"/>
                  <a:pt x="0" y="76"/>
                  <a:pt x="0" y="80"/>
                </a:cubicBezTo>
                <a:cubicBezTo>
                  <a:pt x="0" y="123"/>
                  <a:pt x="37" y="160"/>
                  <a:pt x="81" y="160"/>
                </a:cubicBezTo>
                <a:cubicBezTo>
                  <a:pt x="104" y="160"/>
                  <a:pt x="126" y="149"/>
                  <a:pt x="140" y="130"/>
                </a:cubicBezTo>
                <a:cubicBezTo>
                  <a:pt x="140" y="135"/>
                  <a:pt x="140" y="135"/>
                  <a:pt x="140" y="135"/>
                </a:cubicBezTo>
                <a:cubicBezTo>
                  <a:pt x="140" y="139"/>
                  <a:pt x="143" y="140"/>
                  <a:pt x="145" y="140"/>
                </a:cubicBezTo>
                <a:cubicBezTo>
                  <a:pt x="148" y="140"/>
                  <a:pt x="150" y="139"/>
                  <a:pt x="150" y="135"/>
                </a:cubicBezTo>
                <a:cubicBezTo>
                  <a:pt x="150" y="115"/>
                  <a:pt x="150" y="115"/>
                  <a:pt x="150" y="115"/>
                </a:cubicBezTo>
                <a:cubicBezTo>
                  <a:pt x="150" y="113"/>
                  <a:pt x="148" y="111"/>
                  <a:pt x="145" y="1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37">
            <a:extLst>
              <a:ext uri="{FF2B5EF4-FFF2-40B4-BE49-F238E27FC236}">
                <a16:creationId xmlns:a16="http://schemas.microsoft.com/office/drawing/2014/main" id="{92C099B0-B47F-D5DB-E666-25AD68074704}"/>
              </a:ext>
            </a:extLst>
          </p:cNvPr>
          <p:cNvSpPr>
            <a:spLocks noEditPoints="1"/>
          </p:cNvSpPr>
          <p:nvPr/>
        </p:nvSpPr>
        <p:spPr bwMode="auto">
          <a:xfrm>
            <a:off x="7407276" y="5227638"/>
            <a:ext cx="133350" cy="254000"/>
          </a:xfrm>
          <a:custGeom>
            <a:avLst/>
            <a:gdLst>
              <a:gd name="T0" fmla="*/ 0 w 84"/>
              <a:gd name="T1" fmla="*/ 85 h 160"/>
              <a:gd name="T2" fmla="*/ 84 w 84"/>
              <a:gd name="T3" fmla="*/ 85 h 160"/>
              <a:gd name="T4" fmla="*/ 84 w 84"/>
              <a:gd name="T5" fmla="*/ 50 h 160"/>
              <a:gd name="T6" fmla="*/ 0 w 84"/>
              <a:gd name="T7" fmla="*/ 50 h 160"/>
              <a:gd name="T8" fmla="*/ 0 w 84"/>
              <a:gd name="T9" fmla="*/ 85 h 160"/>
              <a:gd name="T10" fmla="*/ 0 w 84"/>
              <a:gd name="T11" fmla="*/ 121 h 160"/>
              <a:gd name="T12" fmla="*/ 84 w 84"/>
              <a:gd name="T13" fmla="*/ 121 h 160"/>
              <a:gd name="T14" fmla="*/ 84 w 84"/>
              <a:gd name="T15" fmla="*/ 89 h 160"/>
              <a:gd name="T16" fmla="*/ 0 w 84"/>
              <a:gd name="T17" fmla="*/ 89 h 160"/>
              <a:gd name="T18" fmla="*/ 0 w 84"/>
              <a:gd name="T19" fmla="*/ 121 h 160"/>
              <a:gd name="T20" fmla="*/ 76 w 84"/>
              <a:gd name="T21" fmla="*/ 11 h 160"/>
              <a:gd name="T22" fmla="*/ 59 w 84"/>
              <a:gd name="T23" fmla="*/ 11 h 160"/>
              <a:gd name="T24" fmla="*/ 59 w 84"/>
              <a:gd name="T25" fmla="*/ 0 h 160"/>
              <a:gd name="T26" fmla="*/ 26 w 84"/>
              <a:gd name="T27" fmla="*/ 0 h 160"/>
              <a:gd name="T28" fmla="*/ 26 w 84"/>
              <a:gd name="T29" fmla="*/ 11 h 160"/>
              <a:gd name="T30" fmla="*/ 9 w 84"/>
              <a:gd name="T31" fmla="*/ 11 h 160"/>
              <a:gd name="T32" fmla="*/ 0 w 84"/>
              <a:gd name="T33" fmla="*/ 20 h 160"/>
              <a:gd name="T34" fmla="*/ 0 w 84"/>
              <a:gd name="T35" fmla="*/ 46 h 160"/>
              <a:gd name="T36" fmla="*/ 84 w 84"/>
              <a:gd name="T37" fmla="*/ 46 h 160"/>
              <a:gd name="T38" fmla="*/ 84 w 84"/>
              <a:gd name="T39" fmla="*/ 20 h 160"/>
              <a:gd name="T40" fmla="*/ 76 w 84"/>
              <a:gd name="T41" fmla="*/ 11 h 160"/>
              <a:gd name="T42" fmla="*/ 0 w 84"/>
              <a:gd name="T43" fmla="*/ 151 h 160"/>
              <a:gd name="T44" fmla="*/ 9 w 84"/>
              <a:gd name="T45" fmla="*/ 160 h 160"/>
              <a:gd name="T46" fmla="*/ 76 w 84"/>
              <a:gd name="T47" fmla="*/ 160 h 160"/>
              <a:gd name="T48" fmla="*/ 84 w 84"/>
              <a:gd name="T49" fmla="*/ 151 h 160"/>
              <a:gd name="T50" fmla="*/ 84 w 84"/>
              <a:gd name="T51" fmla="*/ 126 h 160"/>
              <a:gd name="T52" fmla="*/ 0 w 84"/>
              <a:gd name="T53" fmla="*/ 126 h 160"/>
              <a:gd name="T54" fmla="*/ 0 w 84"/>
              <a:gd name="T55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4" h="160">
                <a:moveTo>
                  <a:pt x="0" y="85"/>
                </a:moveTo>
                <a:cubicBezTo>
                  <a:pt x="84" y="85"/>
                  <a:pt x="84" y="85"/>
                  <a:pt x="84" y="85"/>
                </a:cubicBezTo>
                <a:cubicBezTo>
                  <a:pt x="84" y="50"/>
                  <a:pt x="84" y="50"/>
                  <a:pt x="84" y="50"/>
                </a:cubicBezTo>
                <a:cubicBezTo>
                  <a:pt x="0" y="50"/>
                  <a:pt x="0" y="50"/>
                  <a:pt x="0" y="50"/>
                </a:cubicBezTo>
                <a:lnTo>
                  <a:pt x="0" y="85"/>
                </a:lnTo>
                <a:close/>
                <a:moveTo>
                  <a:pt x="0" y="121"/>
                </a:moveTo>
                <a:cubicBezTo>
                  <a:pt x="84" y="121"/>
                  <a:pt x="84" y="121"/>
                  <a:pt x="84" y="121"/>
                </a:cubicBezTo>
                <a:cubicBezTo>
                  <a:pt x="84" y="89"/>
                  <a:pt x="84" y="89"/>
                  <a:pt x="84" y="89"/>
                </a:cubicBezTo>
                <a:cubicBezTo>
                  <a:pt x="0" y="89"/>
                  <a:pt x="0" y="89"/>
                  <a:pt x="0" y="89"/>
                </a:cubicBezTo>
                <a:lnTo>
                  <a:pt x="0" y="121"/>
                </a:lnTo>
                <a:close/>
                <a:moveTo>
                  <a:pt x="76" y="11"/>
                </a:moveTo>
                <a:cubicBezTo>
                  <a:pt x="59" y="11"/>
                  <a:pt x="59" y="11"/>
                  <a:pt x="59" y="11"/>
                </a:cubicBezTo>
                <a:cubicBezTo>
                  <a:pt x="59" y="0"/>
                  <a:pt x="59" y="0"/>
                  <a:pt x="59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6" y="11"/>
                  <a:pt x="26" y="11"/>
                  <a:pt x="26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4" y="11"/>
                  <a:pt x="0" y="15"/>
                  <a:pt x="0" y="20"/>
                </a:cubicBezTo>
                <a:cubicBezTo>
                  <a:pt x="0" y="46"/>
                  <a:pt x="0" y="46"/>
                  <a:pt x="0" y="46"/>
                </a:cubicBezTo>
                <a:cubicBezTo>
                  <a:pt x="84" y="46"/>
                  <a:pt x="84" y="46"/>
                  <a:pt x="84" y="46"/>
                </a:cubicBezTo>
                <a:cubicBezTo>
                  <a:pt x="84" y="20"/>
                  <a:pt x="84" y="20"/>
                  <a:pt x="84" y="20"/>
                </a:cubicBezTo>
                <a:cubicBezTo>
                  <a:pt x="84" y="15"/>
                  <a:pt x="80" y="11"/>
                  <a:pt x="76" y="11"/>
                </a:cubicBezTo>
                <a:close/>
                <a:moveTo>
                  <a:pt x="0" y="151"/>
                </a:moveTo>
                <a:cubicBezTo>
                  <a:pt x="0" y="155"/>
                  <a:pt x="4" y="160"/>
                  <a:pt x="9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0" y="160"/>
                  <a:pt x="84" y="155"/>
                  <a:pt x="84" y="151"/>
                </a:cubicBezTo>
                <a:cubicBezTo>
                  <a:pt x="84" y="126"/>
                  <a:pt x="84" y="126"/>
                  <a:pt x="84" y="126"/>
                </a:cubicBezTo>
                <a:cubicBezTo>
                  <a:pt x="0" y="126"/>
                  <a:pt x="0" y="126"/>
                  <a:pt x="0" y="126"/>
                </a:cubicBezTo>
                <a:lnTo>
                  <a:pt x="0" y="15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38">
            <a:extLst>
              <a:ext uri="{FF2B5EF4-FFF2-40B4-BE49-F238E27FC236}">
                <a16:creationId xmlns:a16="http://schemas.microsoft.com/office/drawing/2014/main" id="{E597B70F-5BCC-C38C-BF9E-3B3044162FA3}"/>
              </a:ext>
            </a:extLst>
          </p:cNvPr>
          <p:cNvSpPr>
            <a:spLocks noEditPoints="1"/>
          </p:cNvSpPr>
          <p:nvPr/>
        </p:nvSpPr>
        <p:spPr bwMode="auto">
          <a:xfrm>
            <a:off x="2944813" y="5778500"/>
            <a:ext cx="250825" cy="254000"/>
          </a:xfrm>
          <a:custGeom>
            <a:avLst/>
            <a:gdLst>
              <a:gd name="T0" fmla="*/ 79 w 158"/>
              <a:gd name="T1" fmla="*/ 114 h 160"/>
              <a:gd name="T2" fmla="*/ 73 w 158"/>
              <a:gd name="T3" fmla="*/ 119 h 160"/>
              <a:gd name="T4" fmla="*/ 79 w 158"/>
              <a:gd name="T5" fmla="*/ 126 h 160"/>
              <a:gd name="T6" fmla="*/ 85 w 158"/>
              <a:gd name="T7" fmla="*/ 119 h 160"/>
              <a:gd name="T8" fmla="*/ 79 w 158"/>
              <a:gd name="T9" fmla="*/ 114 h 160"/>
              <a:gd name="T10" fmla="*/ 96 w 158"/>
              <a:gd name="T11" fmla="*/ 36 h 160"/>
              <a:gd name="T12" fmla="*/ 62 w 158"/>
              <a:gd name="T13" fmla="*/ 36 h 160"/>
              <a:gd name="T14" fmla="*/ 59 w 158"/>
              <a:gd name="T15" fmla="*/ 40 h 160"/>
              <a:gd name="T16" fmla="*/ 59 w 158"/>
              <a:gd name="T17" fmla="*/ 105 h 160"/>
              <a:gd name="T18" fmla="*/ 62 w 158"/>
              <a:gd name="T19" fmla="*/ 108 h 160"/>
              <a:gd name="T20" fmla="*/ 96 w 158"/>
              <a:gd name="T21" fmla="*/ 108 h 160"/>
              <a:gd name="T22" fmla="*/ 100 w 158"/>
              <a:gd name="T23" fmla="*/ 105 h 160"/>
              <a:gd name="T24" fmla="*/ 100 w 158"/>
              <a:gd name="T25" fmla="*/ 40 h 160"/>
              <a:gd name="T26" fmla="*/ 96 w 158"/>
              <a:gd name="T27" fmla="*/ 36 h 160"/>
              <a:gd name="T28" fmla="*/ 79 w 158"/>
              <a:gd name="T29" fmla="*/ 0 h 160"/>
              <a:gd name="T30" fmla="*/ 0 w 158"/>
              <a:gd name="T31" fmla="*/ 79 h 160"/>
              <a:gd name="T32" fmla="*/ 79 w 158"/>
              <a:gd name="T33" fmla="*/ 160 h 160"/>
              <a:gd name="T34" fmla="*/ 158 w 158"/>
              <a:gd name="T35" fmla="*/ 79 h 160"/>
              <a:gd name="T36" fmla="*/ 79 w 158"/>
              <a:gd name="T37" fmla="*/ 0 h 160"/>
              <a:gd name="T38" fmla="*/ 110 w 158"/>
              <a:gd name="T39" fmla="*/ 120 h 160"/>
              <a:gd name="T40" fmla="*/ 99 w 158"/>
              <a:gd name="T41" fmla="*/ 131 h 160"/>
              <a:gd name="T42" fmla="*/ 60 w 158"/>
              <a:gd name="T43" fmla="*/ 131 h 160"/>
              <a:gd name="T44" fmla="*/ 49 w 158"/>
              <a:gd name="T45" fmla="*/ 120 h 160"/>
              <a:gd name="T46" fmla="*/ 49 w 158"/>
              <a:gd name="T47" fmla="*/ 40 h 160"/>
              <a:gd name="T48" fmla="*/ 60 w 158"/>
              <a:gd name="T49" fmla="*/ 29 h 160"/>
              <a:gd name="T50" fmla="*/ 99 w 158"/>
              <a:gd name="T51" fmla="*/ 29 h 160"/>
              <a:gd name="T52" fmla="*/ 110 w 158"/>
              <a:gd name="T53" fmla="*/ 40 h 160"/>
              <a:gd name="T54" fmla="*/ 110 w 158"/>
              <a:gd name="T55" fmla="*/ 1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58" h="160">
                <a:moveTo>
                  <a:pt x="79" y="114"/>
                </a:moveTo>
                <a:cubicBezTo>
                  <a:pt x="75" y="114"/>
                  <a:pt x="73" y="117"/>
                  <a:pt x="73" y="119"/>
                </a:cubicBezTo>
                <a:cubicBezTo>
                  <a:pt x="73" y="123"/>
                  <a:pt x="75" y="126"/>
                  <a:pt x="79" y="126"/>
                </a:cubicBezTo>
                <a:cubicBezTo>
                  <a:pt x="82" y="126"/>
                  <a:pt x="85" y="123"/>
                  <a:pt x="85" y="119"/>
                </a:cubicBezTo>
                <a:cubicBezTo>
                  <a:pt x="85" y="117"/>
                  <a:pt x="82" y="114"/>
                  <a:pt x="79" y="114"/>
                </a:cubicBezTo>
                <a:close/>
                <a:moveTo>
                  <a:pt x="96" y="36"/>
                </a:moveTo>
                <a:cubicBezTo>
                  <a:pt x="62" y="36"/>
                  <a:pt x="62" y="36"/>
                  <a:pt x="62" y="36"/>
                </a:cubicBezTo>
                <a:cubicBezTo>
                  <a:pt x="60" y="36"/>
                  <a:pt x="59" y="37"/>
                  <a:pt x="59" y="40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9" y="107"/>
                  <a:pt x="60" y="108"/>
                  <a:pt x="62" y="108"/>
                </a:cubicBezTo>
                <a:cubicBezTo>
                  <a:pt x="96" y="108"/>
                  <a:pt x="96" y="108"/>
                  <a:pt x="96" y="108"/>
                </a:cubicBezTo>
                <a:cubicBezTo>
                  <a:pt x="99" y="108"/>
                  <a:pt x="100" y="107"/>
                  <a:pt x="100" y="105"/>
                </a:cubicBezTo>
                <a:cubicBezTo>
                  <a:pt x="100" y="40"/>
                  <a:pt x="100" y="40"/>
                  <a:pt x="100" y="40"/>
                </a:cubicBezTo>
                <a:cubicBezTo>
                  <a:pt x="100" y="37"/>
                  <a:pt x="99" y="36"/>
                  <a:pt x="96" y="36"/>
                </a:cubicBezTo>
                <a:close/>
                <a:moveTo>
                  <a:pt x="79" y="0"/>
                </a:moveTo>
                <a:cubicBezTo>
                  <a:pt x="35" y="0"/>
                  <a:pt x="0" y="36"/>
                  <a:pt x="0" y="79"/>
                </a:cubicBezTo>
                <a:cubicBezTo>
                  <a:pt x="0" y="123"/>
                  <a:pt x="35" y="160"/>
                  <a:pt x="79" y="160"/>
                </a:cubicBezTo>
                <a:cubicBezTo>
                  <a:pt x="123" y="160"/>
                  <a:pt x="158" y="123"/>
                  <a:pt x="158" y="79"/>
                </a:cubicBezTo>
                <a:cubicBezTo>
                  <a:pt x="158" y="36"/>
                  <a:pt x="123" y="0"/>
                  <a:pt x="79" y="0"/>
                </a:cubicBezTo>
                <a:close/>
                <a:moveTo>
                  <a:pt x="110" y="120"/>
                </a:moveTo>
                <a:cubicBezTo>
                  <a:pt x="110" y="126"/>
                  <a:pt x="105" y="131"/>
                  <a:pt x="99" y="131"/>
                </a:cubicBezTo>
                <a:cubicBezTo>
                  <a:pt x="60" y="131"/>
                  <a:pt x="60" y="131"/>
                  <a:pt x="60" y="131"/>
                </a:cubicBezTo>
                <a:cubicBezTo>
                  <a:pt x="54" y="131"/>
                  <a:pt x="49" y="126"/>
                  <a:pt x="49" y="120"/>
                </a:cubicBezTo>
                <a:cubicBezTo>
                  <a:pt x="49" y="40"/>
                  <a:pt x="49" y="40"/>
                  <a:pt x="49" y="40"/>
                </a:cubicBezTo>
                <a:cubicBezTo>
                  <a:pt x="49" y="34"/>
                  <a:pt x="54" y="29"/>
                  <a:pt x="60" y="29"/>
                </a:cubicBezTo>
                <a:cubicBezTo>
                  <a:pt x="99" y="29"/>
                  <a:pt x="99" y="29"/>
                  <a:pt x="99" y="29"/>
                </a:cubicBezTo>
                <a:cubicBezTo>
                  <a:pt x="105" y="29"/>
                  <a:pt x="110" y="34"/>
                  <a:pt x="110" y="40"/>
                </a:cubicBezTo>
                <a:lnTo>
                  <a:pt x="110" y="1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39">
            <a:extLst>
              <a:ext uri="{FF2B5EF4-FFF2-40B4-BE49-F238E27FC236}">
                <a16:creationId xmlns:a16="http://schemas.microsoft.com/office/drawing/2014/main" id="{3C18D9D1-5278-2EF2-118C-EDD07172CA86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5781675"/>
            <a:ext cx="255588" cy="254000"/>
          </a:xfrm>
          <a:custGeom>
            <a:avLst/>
            <a:gdLst>
              <a:gd name="T0" fmla="*/ 57 w 161"/>
              <a:gd name="T1" fmla="*/ 65 h 160"/>
              <a:gd name="T2" fmla="*/ 59 w 161"/>
              <a:gd name="T3" fmla="*/ 63 h 160"/>
              <a:gd name="T4" fmla="*/ 59 w 161"/>
              <a:gd name="T5" fmla="*/ 63 h 160"/>
              <a:gd name="T6" fmla="*/ 119 w 161"/>
              <a:gd name="T7" fmla="*/ 0 h 160"/>
              <a:gd name="T8" fmla="*/ 119 w 161"/>
              <a:gd name="T9" fmla="*/ 33 h 160"/>
              <a:gd name="T10" fmla="*/ 119 w 161"/>
              <a:gd name="T11" fmla="*/ 0 h 160"/>
              <a:gd name="T12" fmla="*/ 25 w 161"/>
              <a:gd name="T13" fmla="*/ 71 h 160"/>
              <a:gd name="T14" fmla="*/ 21 w 161"/>
              <a:gd name="T15" fmla="*/ 69 h 160"/>
              <a:gd name="T16" fmla="*/ 19 w 161"/>
              <a:gd name="T17" fmla="*/ 68 h 160"/>
              <a:gd name="T18" fmla="*/ 16 w 161"/>
              <a:gd name="T19" fmla="*/ 54 h 160"/>
              <a:gd name="T20" fmla="*/ 16 w 161"/>
              <a:gd name="T21" fmla="*/ 69 h 160"/>
              <a:gd name="T22" fmla="*/ 160 w 161"/>
              <a:gd name="T23" fmla="*/ 101 h 160"/>
              <a:gd name="T24" fmla="*/ 158 w 161"/>
              <a:gd name="T25" fmla="*/ 43 h 160"/>
              <a:gd name="T26" fmla="*/ 154 w 161"/>
              <a:gd name="T27" fmla="*/ 43 h 160"/>
              <a:gd name="T28" fmla="*/ 155 w 161"/>
              <a:gd name="T29" fmla="*/ 101 h 160"/>
              <a:gd name="T30" fmla="*/ 149 w 161"/>
              <a:gd name="T31" fmla="*/ 111 h 160"/>
              <a:gd name="T32" fmla="*/ 112 w 161"/>
              <a:gd name="T33" fmla="*/ 119 h 160"/>
              <a:gd name="T34" fmla="*/ 115 w 161"/>
              <a:gd name="T35" fmla="*/ 119 h 160"/>
              <a:gd name="T36" fmla="*/ 134 w 161"/>
              <a:gd name="T37" fmla="*/ 147 h 160"/>
              <a:gd name="T38" fmla="*/ 122 w 161"/>
              <a:gd name="T39" fmla="*/ 150 h 160"/>
              <a:gd name="T40" fmla="*/ 150 w 161"/>
              <a:gd name="T41" fmla="*/ 154 h 160"/>
              <a:gd name="T42" fmla="*/ 150 w 161"/>
              <a:gd name="T43" fmla="*/ 147 h 160"/>
              <a:gd name="T44" fmla="*/ 142 w 161"/>
              <a:gd name="T45" fmla="*/ 113 h 160"/>
              <a:gd name="T46" fmla="*/ 156 w 161"/>
              <a:gd name="T47" fmla="*/ 113 h 160"/>
              <a:gd name="T48" fmla="*/ 150 w 161"/>
              <a:gd name="T49" fmla="*/ 91 h 160"/>
              <a:gd name="T50" fmla="*/ 113 w 161"/>
              <a:gd name="T51" fmla="*/ 49 h 160"/>
              <a:gd name="T52" fmla="*/ 78 w 161"/>
              <a:gd name="T53" fmla="*/ 69 h 160"/>
              <a:gd name="T54" fmla="*/ 118 w 161"/>
              <a:gd name="T55" fmla="*/ 89 h 160"/>
              <a:gd name="T56" fmla="*/ 74 w 161"/>
              <a:gd name="T57" fmla="*/ 148 h 160"/>
              <a:gd name="T58" fmla="*/ 90 w 161"/>
              <a:gd name="T59" fmla="*/ 86 h 160"/>
              <a:gd name="T60" fmla="*/ 32 w 161"/>
              <a:gd name="T61" fmla="*/ 71 h 160"/>
              <a:gd name="T62" fmla="*/ 32 w 161"/>
              <a:gd name="T63" fmla="*/ 70 h 160"/>
              <a:gd name="T64" fmla="*/ 35 w 161"/>
              <a:gd name="T65" fmla="*/ 68 h 160"/>
              <a:gd name="T66" fmla="*/ 51 w 161"/>
              <a:gd name="T67" fmla="*/ 69 h 160"/>
              <a:gd name="T68" fmla="*/ 53 w 161"/>
              <a:gd name="T69" fmla="*/ 69 h 160"/>
              <a:gd name="T70" fmla="*/ 54 w 161"/>
              <a:gd name="T71" fmla="*/ 68 h 160"/>
              <a:gd name="T72" fmla="*/ 54 w 161"/>
              <a:gd name="T73" fmla="*/ 69 h 160"/>
              <a:gd name="T74" fmla="*/ 63 w 161"/>
              <a:gd name="T75" fmla="*/ 63 h 160"/>
              <a:gd name="T76" fmla="*/ 56 w 161"/>
              <a:gd name="T77" fmla="*/ 65 h 160"/>
              <a:gd name="T78" fmla="*/ 54 w 161"/>
              <a:gd name="T79" fmla="*/ 67 h 160"/>
              <a:gd name="T80" fmla="*/ 53 w 161"/>
              <a:gd name="T81" fmla="*/ 68 h 160"/>
              <a:gd name="T82" fmla="*/ 52 w 161"/>
              <a:gd name="T83" fmla="*/ 69 h 160"/>
              <a:gd name="T84" fmla="*/ 35 w 161"/>
              <a:gd name="T85" fmla="*/ 67 h 160"/>
              <a:gd name="T86" fmla="*/ 34 w 161"/>
              <a:gd name="T87" fmla="*/ 68 h 160"/>
              <a:gd name="T88" fmla="*/ 32 w 161"/>
              <a:gd name="T89" fmla="*/ 70 h 160"/>
              <a:gd name="T90" fmla="*/ 0 w 161"/>
              <a:gd name="T91" fmla="*/ 71 h 160"/>
              <a:gd name="T92" fmla="*/ 9 w 161"/>
              <a:gd name="T93" fmla="*/ 86 h 160"/>
              <a:gd name="T94" fmla="*/ 74 w 161"/>
              <a:gd name="T95" fmla="*/ 156 h 160"/>
              <a:gd name="T96" fmla="*/ 95 w 161"/>
              <a:gd name="T97" fmla="*/ 147 h 160"/>
              <a:gd name="T98" fmla="*/ 150 w 161"/>
              <a:gd name="T99" fmla="*/ 91 h 160"/>
              <a:gd name="T100" fmla="*/ 26 w 161"/>
              <a:gd name="T101" fmla="*/ 62 h 160"/>
              <a:gd name="T102" fmla="*/ 16 w 161"/>
              <a:gd name="T103" fmla="*/ 25 h 160"/>
              <a:gd name="T104" fmla="*/ 24 w 161"/>
              <a:gd name="T105" fmla="*/ 23 h 160"/>
              <a:gd name="T106" fmla="*/ 24 w 161"/>
              <a:gd name="T107" fmla="*/ 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1" h="160">
                <a:moveTo>
                  <a:pt x="59" y="64"/>
                </a:moveTo>
                <a:cubicBezTo>
                  <a:pt x="58" y="64"/>
                  <a:pt x="57" y="65"/>
                  <a:pt x="57" y="65"/>
                </a:cubicBezTo>
                <a:cubicBezTo>
                  <a:pt x="59" y="64"/>
                  <a:pt x="59" y="64"/>
                  <a:pt x="59" y="64"/>
                </a:cubicBezTo>
                <a:close/>
                <a:moveTo>
                  <a:pt x="59" y="63"/>
                </a:moveTo>
                <a:cubicBezTo>
                  <a:pt x="59" y="63"/>
                  <a:pt x="59" y="63"/>
                  <a:pt x="59" y="63"/>
                </a:cubicBezTo>
                <a:cubicBezTo>
                  <a:pt x="59" y="63"/>
                  <a:pt x="59" y="63"/>
                  <a:pt x="59" y="63"/>
                </a:cubicBezTo>
                <a:cubicBezTo>
                  <a:pt x="59" y="63"/>
                  <a:pt x="59" y="63"/>
                  <a:pt x="59" y="63"/>
                </a:cubicBezTo>
                <a:close/>
                <a:moveTo>
                  <a:pt x="119" y="0"/>
                </a:moveTo>
                <a:cubicBezTo>
                  <a:pt x="128" y="0"/>
                  <a:pt x="135" y="7"/>
                  <a:pt x="135" y="17"/>
                </a:cubicBezTo>
                <a:cubicBezTo>
                  <a:pt x="135" y="26"/>
                  <a:pt x="128" y="33"/>
                  <a:pt x="119" y="33"/>
                </a:cubicBezTo>
                <a:cubicBezTo>
                  <a:pt x="111" y="33"/>
                  <a:pt x="104" y="26"/>
                  <a:pt x="104" y="17"/>
                </a:cubicBezTo>
                <a:cubicBezTo>
                  <a:pt x="104" y="7"/>
                  <a:pt x="111" y="0"/>
                  <a:pt x="119" y="0"/>
                </a:cubicBezTo>
                <a:close/>
                <a:moveTo>
                  <a:pt x="21" y="71"/>
                </a:moveTo>
                <a:cubicBezTo>
                  <a:pt x="25" y="71"/>
                  <a:pt x="25" y="71"/>
                  <a:pt x="25" y="71"/>
                </a:cubicBezTo>
                <a:cubicBezTo>
                  <a:pt x="25" y="69"/>
                  <a:pt x="25" y="69"/>
                  <a:pt x="25" y="69"/>
                </a:cubicBezTo>
                <a:cubicBezTo>
                  <a:pt x="21" y="69"/>
                  <a:pt x="21" y="69"/>
                  <a:pt x="21" y="69"/>
                </a:cubicBezTo>
                <a:cubicBezTo>
                  <a:pt x="20" y="69"/>
                  <a:pt x="19" y="69"/>
                  <a:pt x="19" y="68"/>
                </a:cubicBezTo>
                <a:cubicBezTo>
                  <a:pt x="19" y="68"/>
                  <a:pt x="19" y="68"/>
                  <a:pt x="19" y="68"/>
                </a:cubicBezTo>
                <a:cubicBezTo>
                  <a:pt x="19" y="54"/>
                  <a:pt x="19" y="54"/>
                  <a:pt x="19" y="54"/>
                </a:cubicBezTo>
                <a:cubicBezTo>
                  <a:pt x="16" y="54"/>
                  <a:pt x="16" y="54"/>
                  <a:pt x="16" y="54"/>
                </a:cubicBezTo>
                <a:cubicBezTo>
                  <a:pt x="16" y="67"/>
                  <a:pt x="16" y="67"/>
                  <a:pt x="16" y="67"/>
                </a:cubicBezTo>
                <a:cubicBezTo>
                  <a:pt x="16" y="68"/>
                  <a:pt x="16" y="68"/>
                  <a:pt x="16" y="69"/>
                </a:cubicBezTo>
                <a:cubicBezTo>
                  <a:pt x="18" y="70"/>
                  <a:pt x="19" y="71"/>
                  <a:pt x="21" y="71"/>
                </a:cubicBezTo>
                <a:close/>
                <a:moveTo>
                  <a:pt x="160" y="101"/>
                </a:moveTo>
                <a:cubicBezTo>
                  <a:pt x="159" y="96"/>
                  <a:pt x="159" y="96"/>
                  <a:pt x="159" y="96"/>
                </a:cubicBezTo>
                <a:cubicBezTo>
                  <a:pt x="156" y="78"/>
                  <a:pt x="156" y="76"/>
                  <a:pt x="158" y="43"/>
                </a:cubicBezTo>
                <a:cubicBezTo>
                  <a:pt x="158" y="42"/>
                  <a:pt x="156" y="41"/>
                  <a:pt x="155" y="41"/>
                </a:cubicBezTo>
                <a:cubicBezTo>
                  <a:pt x="155" y="41"/>
                  <a:pt x="154" y="42"/>
                  <a:pt x="154" y="43"/>
                </a:cubicBezTo>
                <a:cubicBezTo>
                  <a:pt x="153" y="76"/>
                  <a:pt x="153" y="78"/>
                  <a:pt x="155" y="96"/>
                </a:cubicBezTo>
                <a:cubicBezTo>
                  <a:pt x="155" y="101"/>
                  <a:pt x="155" y="101"/>
                  <a:pt x="155" y="101"/>
                </a:cubicBezTo>
                <a:cubicBezTo>
                  <a:pt x="156" y="106"/>
                  <a:pt x="155" y="110"/>
                  <a:pt x="154" y="111"/>
                </a:cubicBezTo>
                <a:cubicBezTo>
                  <a:pt x="153" y="112"/>
                  <a:pt x="149" y="111"/>
                  <a:pt x="149" y="111"/>
                </a:cubicBezTo>
                <a:cubicBezTo>
                  <a:pt x="133" y="106"/>
                  <a:pt x="113" y="116"/>
                  <a:pt x="113" y="116"/>
                </a:cubicBezTo>
                <a:cubicBezTo>
                  <a:pt x="112" y="117"/>
                  <a:pt x="112" y="118"/>
                  <a:pt x="112" y="119"/>
                </a:cubicBezTo>
                <a:cubicBezTo>
                  <a:pt x="112" y="119"/>
                  <a:pt x="113" y="119"/>
                  <a:pt x="115" y="119"/>
                </a:cubicBezTo>
                <a:cubicBezTo>
                  <a:pt x="115" y="119"/>
                  <a:pt x="115" y="119"/>
                  <a:pt x="115" y="119"/>
                </a:cubicBezTo>
                <a:cubicBezTo>
                  <a:pt x="116" y="119"/>
                  <a:pt x="124" y="116"/>
                  <a:pt x="134" y="113"/>
                </a:cubicBezTo>
                <a:cubicBezTo>
                  <a:pt x="134" y="147"/>
                  <a:pt x="134" y="147"/>
                  <a:pt x="134" y="147"/>
                </a:cubicBezTo>
                <a:cubicBezTo>
                  <a:pt x="124" y="147"/>
                  <a:pt x="124" y="147"/>
                  <a:pt x="124" y="147"/>
                </a:cubicBezTo>
                <a:cubicBezTo>
                  <a:pt x="123" y="147"/>
                  <a:pt x="122" y="148"/>
                  <a:pt x="122" y="150"/>
                </a:cubicBezTo>
                <a:cubicBezTo>
                  <a:pt x="122" y="151"/>
                  <a:pt x="123" y="154"/>
                  <a:pt x="124" y="154"/>
                </a:cubicBezTo>
                <a:cubicBezTo>
                  <a:pt x="150" y="154"/>
                  <a:pt x="150" y="154"/>
                  <a:pt x="150" y="154"/>
                </a:cubicBezTo>
                <a:cubicBezTo>
                  <a:pt x="151" y="154"/>
                  <a:pt x="153" y="151"/>
                  <a:pt x="153" y="150"/>
                </a:cubicBezTo>
                <a:cubicBezTo>
                  <a:pt x="153" y="148"/>
                  <a:pt x="151" y="147"/>
                  <a:pt x="150" y="147"/>
                </a:cubicBezTo>
                <a:cubicBezTo>
                  <a:pt x="142" y="147"/>
                  <a:pt x="142" y="147"/>
                  <a:pt x="142" y="147"/>
                </a:cubicBezTo>
                <a:cubicBezTo>
                  <a:pt x="142" y="113"/>
                  <a:pt x="142" y="113"/>
                  <a:pt x="142" y="113"/>
                </a:cubicBezTo>
                <a:cubicBezTo>
                  <a:pt x="144" y="113"/>
                  <a:pt x="145" y="115"/>
                  <a:pt x="148" y="115"/>
                </a:cubicBezTo>
                <a:cubicBezTo>
                  <a:pt x="148" y="115"/>
                  <a:pt x="153" y="117"/>
                  <a:pt x="156" y="113"/>
                </a:cubicBezTo>
                <a:cubicBezTo>
                  <a:pt x="160" y="112"/>
                  <a:pt x="161" y="107"/>
                  <a:pt x="160" y="101"/>
                </a:cubicBezTo>
                <a:close/>
                <a:moveTo>
                  <a:pt x="150" y="91"/>
                </a:moveTo>
                <a:cubicBezTo>
                  <a:pt x="149" y="78"/>
                  <a:pt x="145" y="64"/>
                  <a:pt x="144" y="51"/>
                </a:cubicBezTo>
                <a:cubicBezTo>
                  <a:pt x="144" y="30"/>
                  <a:pt x="113" y="30"/>
                  <a:pt x="113" y="49"/>
                </a:cubicBezTo>
                <a:cubicBezTo>
                  <a:pt x="101" y="52"/>
                  <a:pt x="89" y="52"/>
                  <a:pt x="78" y="52"/>
                </a:cubicBezTo>
                <a:cubicBezTo>
                  <a:pt x="67" y="52"/>
                  <a:pt x="67" y="68"/>
                  <a:pt x="78" y="69"/>
                </a:cubicBezTo>
                <a:cubicBezTo>
                  <a:pt x="90" y="69"/>
                  <a:pt x="102" y="68"/>
                  <a:pt x="115" y="67"/>
                </a:cubicBezTo>
                <a:cubicBezTo>
                  <a:pt x="116" y="74"/>
                  <a:pt x="117" y="81"/>
                  <a:pt x="118" y="89"/>
                </a:cubicBezTo>
                <a:cubicBezTo>
                  <a:pt x="92" y="97"/>
                  <a:pt x="78" y="119"/>
                  <a:pt x="74" y="147"/>
                </a:cubicBezTo>
                <a:cubicBezTo>
                  <a:pt x="74" y="147"/>
                  <a:pt x="74" y="147"/>
                  <a:pt x="74" y="148"/>
                </a:cubicBezTo>
                <a:cubicBezTo>
                  <a:pt x="74" y="86"/>
                  <a:pt x="74" y="86"/>
                  <a:pt x="74" y="86"/>
                </a:cubicBezTo>
                <a:cubicBezTo>
                  <a:pt x="90" y="86"/>
                  <a:pt x="90" y="86"/>
                  <a:pt x="90" y="86"/>
                </a:cubicBezTo>
                <a:cubicBezTo>
                  <a:pt x="90" y="71"/>
                  <a:pt x="90" y="71"/>
                  <a:pt x="90" y="71"/>
                </a:cubicBezTo>
                <a:cubicBezTo>
                  <a:pt x="32" y="71"/>
                  <a:pt x="32" y="71"/>
                  <a:pt x="32" y="71"/>
                </a:cubicBezTo>
                <a:cubicBezTo>
                  <a:pt x="32" y="71"/>
                  <a:pt x="32" y="71"/>
                  <a:pt x="32" y="70"/>
                </a:cubicBezTo>
                <a:cubicBezTo>
                  <a:pt x="32" y="70"/>
                  <a:pt x="32" y="70"/>
                  <a:pt x="32" y="70"/>
                </a:cubicBezTo>
                <a:cubicBezTo>
                  <a:pt x="32" y="69"/>
                  <a:pt x="32" y="69"/>
                  <a:pt x="34" y="69"/>
                </a:cubicBezTo>
                <a:cubicBezTo>
                  <a:pt x="35" y="68"/>
                  <a:pt x="35" y="68"/>
                  <a:pt x="35" y="68"/>
                </a:cubicBezTo>
                <a:cubicBezTo>
                  <a:pt x="35" y="69"/>
                  <a:pt x="35" y="69"/>
                  <a:pt x="35" y="69"/>
                </a:cubicBezTo>
                <a:cubicBezTo>
                  <a:pt x="51" y="69"/>
                  <a:pt x="51" y="69"/>
                  <a:pt x="51" y="69"/>
                </a:cubicBezTo>
                <a:cubicBezTo>
                  <a:pt x="52" y="69"/>
                  <a:pt x="52" y="69"/>
                  <a:pt x="52" y="69"/>
                </a:cubicBezTo>
                <a:cubicBezTo>
                  <a:pt x="53" y="69"/>
                  <a:pt x="53" y="69"/>
                  <a:pt x="53" y="69"/>
                </a:cubicBezTo>
                <a:cubicBezTo>
                  <a:pt x="53" y="68"/>
                  <a:pt x="53" y="68"/>
                  <a:pt x="53" y="68"/>
                </a:cubicBezTo>
                <a:cubicBezTo>
                  <a:pt x="53" y="68"/>
                  <a:pt x="53" y="68"/>
                  <a:pt x="54" y="68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8"/>
                  <a:pt x="54" y="68"/>
                  <a:pt x="54" y="69"/>
                </a:cubicBezTo>
                <a:cubicBezTo>
                  <a:pt x="72" y="69"/>
                  <a:pt x="72" y="69"/>
                  <a:pt x="72" y="69"/>
                </a:cubicBezTo>
                <a:cubicBezTo>
                  <a:pt x="72" y="65"/>
                  <a:pt x="68" y="63"/>
                  <a:pt x="63" y="63"/>
                </a:cubicBezTo>
                <a:cubicBezTo>
                  <a:pt x="62" y="63"/>
                  <a:pt x="61" y="63"/>
                  <a:pt x="59" y="63"/>
                </a:cubicBezTo>
                <a:cubicBezTo>
                  <a:pt x="59" y="67"/>
                  <a:pt x="57" y="67"/>
                  <a:pt x="56" y="65"/>
                </a:cubicBezTo>
                <a:cubicBezTo>
                  <a:pt x="56" y="67"/>
                  <a:pt x="56" y="67"/>
                  <a:pt x="56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7"/>
                  <a:pt x="54" y="67"/>
                  <a:pt x="53" y="67"/>
                </a:cubicBezTo>
                <a:cubicBezTo>
                  <a:pt x="53" y="68"/>
                  <a:pt x="53" y="68"/>
                  <a:pt x="53" y="68"/>
                </a:cubicBezTo>
                <a:cubicBezTo>
                  <a:pt x="53" y="69"/>
                  <a:pt x="53" y="69"/>
                  <a:pt x="53" y="69"/>
                </a:cubicBezTo>
                <a:cubicBezTo>
                  <a:pt x="52" y="69"/>
                  <a:pt x="52" y="69"/>
                  <a:pt x="52" y="69"/>
                </a:cubicBezTo>
                <a:cubicBezTo>
                  <a:pt x="52" y="67"/>
                  <a:pt x="52" y="67"/>
                  <a:pt x="52" y="67"/>
                </a:cubicBezTo>
                <a:cubicBezTo>
                  <a:pt x="35" y="67"/>
                  <a:pt x="35" y="67"/>
                  <a:pt x="35" y="67"/>
                </a:cubicBezTo>
                <a:cubicBezTo>
                  <a:pt x="35" y="68"/>
                  <a:pt x="35" y="68"/>
                  <a:pt x="35" y="68"/>
                </a:cubicBezTo>
                <a:cubicBezTo>
                  <a:pt x="35" y="68"/>
                  <a:pt x="35" y="68"/>
                  <a:pt x="34" y="68"/>
                </a:cubicBezTo>
                <a:cubicBezTo>
                  <a:pt x="32" y="68"/>
                  <a:pt x="32" y="69"/>
                  <a:pt x="32" y="70"/>
                </a:cubicBezTo>
                <a:cubicBezTo>
                  <a:pt x="32" y="70"/>
                  <a:pt x="32" y="70"/>
                  <a:pt x="32" y="70"/>
                </a:cubicBezTo>
                <a:cubicBezTo>
                  <a:pt x="32" y="71"/>
                  <a:pt x="32" y="71"/>
                  <a:pt x="32" y="71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86"/>
                  <a:pt x="0" y="86"/>
                  <a:pt x="0" y="86"/>
                </a:cubicBezTo>
                <a:cubicBezTo>
                  <a:pt x="9" y="86"/>
                  <a:pt x="9" y="86"/>
                  <a:pt x="9" y="86"/>
                </a:cubicBezTo>
                <a:cubicBezTo>
                  <a:pt x="9" y="156"/>
                  <a:pt x="9" y="156"/>
                  <a:pt x="9" y="156"/>
                </a:cubicBezTo>
                <a:cubicBezTo>
                  <a:pt x="74" y="156"/>
                  <a:pt x="74" y="156"/>
                  <a:pt x="74" y="156"/>
                </a:cubicBezTo>
                <a:cubicBezTo>
                  <a:pt x="74" y="149"/>
                  <a:pt x="74" y="149"/>
                  <a:pt x="74" y="149"/>
                </a:cubicBezTo>
                <a:cubicBezTo>
                  <a:pt x="75" y="160"/>
                  <a:pt x="94" y="159"/>
                  <a:pt x="95" y="147"/>
                </a:cubicBezTo>
                <a:cubicBezTo>
                  <a:pt x="99" y="126"/>
                  <a:pt x="111" y="111"/>
                  <a:pt x="132" y="106"/>
                </a:cubicBezTo>
                <a:cubicBezTo>
                  <a:pt x="140" y="107"/>
                  <a:pt x="150" y="102"/>
                  <a:pt x="150" y="91"/>
                </a:cubicBezTo>
                <a:close/>
                <a:moveTo>
                  <a:pt x="24" y="23"/>
                </a:moveTo>
                <a:cubicBezTo>
                  <a:pt x="26" y="62"/>
                  <a:pt x="26" y="62"/>
                  <a:pt x="26" y="62"/>
                </a:cubicBezTo>
                <a:cubicBezTo>
                  <a:pt x="19" y="62"/>
                  <a:pt x="19" y="62"/>
                  <a:pt x="19" y="62"/>
                </a:cubicBezTo>
                <a:cubicBezTo>
                  <a:pt x="16" y="25"/>
                  <a:pt x="16" y="25"/>
                  <a:pt x="16" y="25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4" y="23"/>
                  <a:pt x="24" y="23"/>
                </a:cubicBezTo>
                <a:close/>
                <a:moveTo>
                  <a:pt x="24" y="23"/>
                </a:moveTo>
                <a:cubicBezTo>
                  <a:pt x="24" y="23"/>
                  <a:pt x="24" y="23"/>
                  <a:pt x="24" y="2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0">
            <a:extLst>
              <a:ext uri="{FF2B5EF4-FFF2-40B4-BE49-F238E27FC236}">
                <a16:creationId xmlns:a16="http://schemas.microsoft.com/office/drawing/2014/main" id="{8147A444-959C-34B3-6BF8-34BC34D90205}"/>
              </a:ext>
            </a:extLst>
          </p:cNvPr>
          <p:cNvSpPr>
            <a:spLocks noEditPoints="1"/>
          </p:cNvSpPr>
          <p:nvPr/>
        </p:nvSpPr>
        <p:spPr bwMode="auto">
          <a:xfrm>
            <a:off x="7923213" y="5227638"/>
            <a:ext cx="204788" cy="254000"/>
          </a:xfrm>
          <a:custGeom>
            <a:avLst/>
            <a:gdLst>
              <a:gd name="T0" fmla="*/ 58 w 129"/>
              <a:gd name="T1" fmla="*/ 8 h 160"/>
              <a:gd name="T2" fmla="*/ 51 w 129"/>
              <a:gd name="T3" fmla="*/ 0 h 160"/>
              <a:gd name="T4" fmla="*/ 38 w 129"/>
              <a:gd name="T5" fmla="*/ 12 h 160"/>
              <a:gd name="T6" fmla="*/ 29 w 129"/>
              <a:gd name="T7" fmla="*/ 18 h 160"/>
              <a:gd name="T8" fmla="*/ 71 w 129"/>
              <a:gd name="T9" fmla="*/ 18 h 160"/>
              <a:gd name="T10" fmla="*/ 51 w 129"/>
              <a:gd name="T11" fmla="*/ 12 h 160"/>
              <a:gd name="T12" fmla="*/ 54 w 129"/>
              <a:gd name="T13" fmla="*/ 8 h 160"/>
              <a:gd name="T14" fmla="*/ 8 w 129"/>
              <a:gd name="T15" fmla="*/ 144 h 160"/>
              <a:gd name="T16" fmla="*/ 6 w 129"/>
              <a:gd name="T17" fmla="*/ 16 h 160"/>
              <a:gd name="T18" fmla="*/ 36 w 129"/>
              <a:gd name="T19" fmla="*/ 30 h 160"/>
              <a:gd name="T20" fmla="*/ 76 w 129"/>
              <a:gd name="T21" fmla="*/ 16 h 160"/>
              <a:gd name="T22" fmla="*/ 102 w 129"/>
              <a:gd name="T23" fmla="*/ 94 h 160"/>
              <a:gd name="T24" fmla="*/ 90 w 129"/>
              <a:gd name="T25" fmla="*/ 41 h 160"/>
              <a:gd name="T26" fmla="*/ 63 w 129"/>
              <a:gd name="T27" fmla="*/ 132 h 160"/>
              <a:gd name="T28" fmla="*/ 70 w 129"/>
              <a:gd name="T29" fmla="*/ 131 h 160"/>
              <a:gd name="T30" fmla="*/ 99 w 129"/>
              <a:gd name="T31" fmla="*/ 100 h 160"/>
              <a:gd name="T32" fmla="*/ 97 w 129"/>
              <a:gd name="T33" fmla="*/ 146 h 160"/>
              <a:gd name="T34" fmla="*/ 82 w 129"/>
              <a:gd name="T35" fmla="*/ 129 h 160"/>
              <a:gd name="T36" fmla="*/ 112 w 129"/>
              <a:gd name="T37" fmla="*/ 118 h 160"/>
              <a:gd name="T38" fmla="*/ 79 w 129"/>
              <a:gd name="T39" fmla="*/ 81 h 160"/>
              <a:gd name="T40" fmla="*/ 40 w 129"/>
              <a:gd name="T41" fmla="*/ 76 h 160"/>
              <a:gd name="T42" fmla="*/ 81 w 129"/>
              <a:gd name="T43" fmla="*/ 76 h 160"/>
              <a:gd name="T44" fmla="*/ 79 w 129"/>
              <a:gd name="T45" fmla="*/ 60 h 160"/>
              <a:gd name="T46" fmla="*/ 40 w 129"/>
              <a:gd name="T47" fmla="*/ 55 h 160"/>
              <a:gd name="T48" fmla="*/ 81 w 129"/>
              <a:gd name="T49" fmla="*/ 55 h 160"/>
              <a:gd name="T50" fmla="*/ 68 w 129"/>
              <a:gd name="T51" fmla="*/ 98 h 160"/>
              <a:gd name="T52" fmla="*/ 40 w 129"/>
              <a:gd name="T53" fmla="*/ 94 h 160"/>
              <a:gd name="T54" fmla="*/ 70 w 129"/>
              <a:gd name="T55" fmla="*/ 94 h 160"/>
              <a:gd name="T56" fmla="*/ 63 w 129"/>
              <a:gd name="T57" fmla="*/ 118 h 160"/>
              <a:gd name="T58" fmla="*/ 40 w 129"/>
              <a:gd name="T59" fmla="*/ 115 h 160"/>
              <a:gd name="T60" fmla="*/ 65 w 129"/>
              <a:gd name="T61" fmla="*/ 115 h 160"/>
              <a:gd name="T62" fmla="*/ 36 w 129"/>
              <a:gd name="T63" fmla="*/ 51 h 160"/>
              <a:gd name="T64" fmla="*/ 25 w 129"/>
              <a:gd name="T65" fmla="*/ 61 h 160"/>
              <a:gd name="T66" fmla="*/ 21 w 129"/>
              <a:gd name="T67" fmla="*/ 54 h 160"/>
              <a:gd name="T68" fmla="*/ 36 w 129"/>
              <a:gd name="T69" fmla="*/ 48 h 160"/>
              <a:gd name="T70" fmla="*/ 28 w 129"/>
              <a:gd name="T71" fmla="*/ 81 h 160"/>
              <a:gd name="T72" fmla="*/ 19 w 129"/>
              <a:gd name="T73" fmla="*/ 77 h 160"/>
              <a:gd name="T74" fmla="*/ 25 w 129"/>
              <a:gd name="T75" fmla="*/ 77 h 160"/>
              <a:gd name="T76" fmla="*/ 36 w 129"/>
              <a:gd name="T77" fmla="*/ 71 h 160"/>
              <a:gd name="T78" fmla="*/ 26 w 129"/>
              <a:gd name="T79" fmla="*/ 101 h 160"/>
              <a:gd name="T80" fmla="*/ 19 w 129"/>
              <a:gd name="T81" fmla="*/ 93 h 160"/>
              <a:gd name="T82" fmla="*/ 32 w 129"/>
              <a:gd name="T83" fmla="*/ 88 h 160"/>
              <a:gd name="T84" fmla="*/ 36 w 129"/>
              <a:gd name="T85" fmla="*/ 110 h 160"/>
              <a:gd name="T86" fmla="*/ 25 w 129"/>
              <a:gd name="T87" fmla="*/ 120 h 160"/>
              <a:gd name="T88" fmla="*/ 21 w 129"/>
              <a:gd name="T89" fmla="*/ 112 h 160"/>
              <a:gd name="T90" fmla="*/ 36 w 129"/>
              <a:gd name="T91" fmla="*/ 107 h 160"/>
              <a:gd name="T92" fmla="*/ 36 w 129"/>
              <a:gd name="T93" fmla="*/ 1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29" h="160">
                <a:moveTo>
                  <a:pt x="65" y="12"/>
                </a:moveTo>
                <a:cubicBezTo>
                  <a:pt x="62" y="12"/>
                  <a:pt x="62" y="12"/>
                  <a:pt x="62" y="12"/>
                </a:cubicBezTo>
                <a:cubicBezTo>
                  <a:pt x="60" y="12"/>
                  <a:pt x="58" y="10"/>
                  <a:pt x="58" y="8"/>
                </a:cubicBezTo>
                <a:cubicBezTo>
                  <a:pt x="58" y="8"/>
                  <a:pt x="58" y="8"/>
                  <a:pt x="58" y="8"/>
                </a:cubicBezTo>
                <a:cubicBezTo>
                  <a:pt x="58" y="4"/>
                  <a:pt x="54" y="0"/>
                  <a:pt x="5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46" y="0"/>
                  <a:pt x="42" y="4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2" y="10"/>
                  <a:pt x="41" y="12"/>
                  <a:pt x="38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2" y="12"/>
                  <a:pt x="29" y="15"/>
                  <a:pt x="29" y="18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22"/>
                  <a:pt x="32" y="26"/>
                  <a:pt x="36" y="26"/>
                </a:cubicBezTo>
                <a:cubicBezTo>
                  <a:pt x="65" y="26"/>
                  <a:pt x="65" y="26"/>
                  <a:pt x="65" y="26"/>
                </a:cubicBezTo>
                <a:cubicBezTo>
                  <a:pt x="69" y="26"/>
                  <a:pt x="71" y="22"/>
                  <a:pt x="71" y="18"/>
                </a:cubicBezTo>
                <a:cubicBezTo>
                  <a:pt x="71" y="18"/>
                  <a:pt x="71" y="18"/>
                  <a:pt x="71" y="18"/>
                </a:cubicBezTo>
                <a:cubicBezTo>
                  <a:pt x="71" y="15"/>
                  <a:pt x="69" y="12"/>
                  <a:pt x="65" y="12"/>
                </a:cubicBezTo>
                <a:close/>
                <a:moveTo>
                  <a:pt x="51" y="12"/>
                </a:moveTo>
                <a:cubicBezTo>
                  <a:pt x="48" y="12"/>
                  <a:pt x="47" y="10"/>
                  <a:pt x="47" y="8"/>
                </a:cubicBezTo>
                <a:cubicBezTo>
                  <a:pt x="47" y="6"/>
                  <a:pt x="48" y="5"/>
                  <a:pt x="51" y="5"/>
                </a:cubicBezTo>
                <a:cubicBezTo>
                  <a:pt x="52" y="5"/>
                  <a:pt x="54" y="6"/>
                  <a:pt x="54" y="8"/>
                </a:cubicBezTo>
                <a:cubicBezTo>
                  <a:pt x="54" y="10"/>
                  <a:pt x="52" y="12"/>
                  <a:pt x="51" y="12"/>
                </a:cubicBezTo>
                <a:close/>
                <a:moveTo>
                  <a:pt x="65" y="144"/>
                </a:moveTo>
                <a:cubicBezTo>
                  <a:pt x="8" y="144"/>
                  <a:pt x="8" y="144"/>
                  <a:pt x="8" y="144"/>
                </a:cubicBezTo>
                <a:cubicBezTo>
                  <a:pt x="3" y="144"/>
                  <a:pt x="0" y="139"/>
                  <a:pt x="0" y="134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1"/>
                  <a:pt x="3" y="16"/>
                  <a:pt x="6" y="16"/>
                </a:cubicBezTo>
                <a:cubicBezTo>
                  <a:pt x="25" y="16"/>
                  <a:pt x="25" y="16"/>
                  <a:pt x="25" y="16"/>
                </a:cubicBezTo>
                <a:cubicBezTo>
                  <a:pt x="24" y="17"/>
                  <a:pt x="24" y="18"/>
                  <a:pt x="24" y="18"/>
                </a:cubicBezTo>
                <a:cubicBezTo>
                  <a:pt x="24" y="24"/>
                  <a:pt x="29" y="30"/>
                  <a:pt x="36" y="30"/>
                </a:cubicBezTo>
                <a:cubicBezTo>
                  <a:pt x="65" y="30"/>
                  <a:pt x="65" y="30"/>
                  <a:pt x="65" y="30"/>
                </a:cubicBezTo>
                <a:cubicBezTo>
                  <a:pt x="71" y="30"/>
                  <a:pt x="76" y="24"/>
                  <a:pt x="76" y="18"/>
                </a:cubicBezTo>
                <a:cubicBezTo>
                  <a:pt x="76" y="18"/>
                  <a:pt x="76" y="17"/>
                  <a:pt x="76" y="16"/>
                </a:cubicBezTo>
                <a:cubicBezTo>
                  <a:pt x="90" y="16"/>
                  <a:pt x="90" y="16"/>
                  <a:pt x="90" y="16"/>
                </a:cubicBezTo>
                <a:cubicBezTo>
                  <a:pt x="97" y="16"/>
                  <a:pt x="102" y="21"/>
                  <a:pt x="102" y="26"/>
                </a:cubicBezTo>
                <a:cubicBezTo>
                  <a:pt x="102" y="94"/>
                  <a:pt x="102" y="94"/>
                  <a:pt x="102" y="94"/>
                </a:cubicBezTo>
                <a:cubicBezTo>
                  <a:pt x="101" y="94"/>
                  <a:pt x="99" y="94"/>
                  <a:pt x="99" y="94"/>
                </a:cubicBezTo>
                <a:cubicBezTo>
                  <a:pt x="96" y="94"/>
                  <a:pt x="93" y="94"/>
                  <a:pt x="90" y="95"/>
                </a:cubicBezTo>
                <a:cubicBezTo>
                  <a:pt x="90" y="41"/>
                  <a:pt x="90" y="41"/>
                  <a:pt x="90" y="41"/>
                </a:cubicBezTo>
                <a:cubicBezTo>
                  <a:pt x="11" y="41"/>
                  <a:pt x="11" y="41"/>
                  <a:pt x="11" y="41"/>
                </a:cubicBezTo>
                <a:cubicBezTo>
                  <a:pt x="11" y="132"/>
                  <a:pt x="11" y="132"/>
                  <a:pt x="11" y="132"/>
                </a:cubicBezTo>
                <a:cubicBezTo>
                  <a:pt x="63" y="132"/>
                  <a:pt x="63" y="132"/>
                  <a:pt x="63" y="132"/>
                </a:cubicBezTo>
                <a:cubicBezTo>
                  <a:pt x="63" y="137"/>
                  <a:pt x="64" y="140"/>
                  <a:pt x="65" y="144"/>
                </a:cubicBezTo>
                <a:close/>
                <a:moveTo>
                  <a:pt x="99" y="100"/>
                </a:moveTo>
                <a:cubicBezTo>
                  <a:pt x="82" y="100"/>
                  <a:pt x="70" y="114"/>
                  <a:pt x="70" y="131"/>
                </a:cubicBezTo>
                <a:cubicBezTo>
                  <a:pt x="70" y="146"/>
                  <a:pt x="82" y="160"/>
                  <a:pt x="99" y="160"/>
                </a:cubicBezTo>
                <a:cubicBezTo>
                  <a:pt x="115" y="160"/>
                  <a:pt x="129" y="146"/>
                  <a:pt x="129" y="131"/>
                </a:cubicBezTo>
                <a:cubicBezTo>
                  <a:pt x="129" y="114"/>
                  <a:pt x="115" y="100"/>
                  <a:pt x="99" y="100"/>
                </a:cubicBezTo>
                <a:close/>
                <a:moveTo>
                  <a:pt x="119" y="125"/>
                </a:moveTo>
                <a:cubicBezTo>
                  <a:pt x="101" y="144"/>
                  <a:pt x="101" y="144"/>
                  <a:pt x="101" y="144"/>
                </a:cubicBezTo>
                <a:cubicBezTo>
                  <a:pt x="99" y="145"/>
                  <a:pt x="98" y="146"/>
                  <a:pt x="97" y="146"/>
                </a:cubicBezTo>
                <a:cubicBezTo>
                  <a:pt x="96" y="146"/>
                  <a:pt x="94" y="145"/>
                  <a:pt x="94" y="145"/>
                </a:cubicBezTo>
                <a:cubicBezTo>
                  <a:pt x="82" y="135"/>
                  <a:pt x="82" y="135"/>
                  <a:pt x="82" y="135"/>
                </a:cubicBezTo>
                <a:cubicBezTo>
                  <a:pt x="81" y="134"/>
                  <a:pt x="80" y="132"/>
                  <a:pt x="82" y="129"/>
                </a:cubicBezTo>
                <a:cubicBezTo>
                  <a:pt x="84" y="127"/>
                  <a:pt x="86" y="127"/>
                  <a:pt x="88" y="129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112" y="118"/>
                  <a:pt x="112" y="118"/>
                  <a:pt x="112" y="118"/>
                </a:cubicBezTo>
                <a:cubicBezTo>
                  <a:pt x="113" y="116"/>
                  <a:pt x="116" y="116"/>
                  <a:pt x="118" y="117"/>
                </a:cubicBezTo>
                <a:cubicBezTo>
                  <a:pt x="120" y="120"/>
                  <a:pt x="120" y="122"/>
                  <a:pt x="119" y="125"/>
                </a:cubicBezTo>
                <a:close/>
                <a:moveTo>
                  <a:pt x="79" y="81"/>
                </a:moveTo>
                <a:cubicBezTo>
                  <a:pt x="42" y="81"/>
                  <a:pt x="42" y="81"/>
                  <a:pt x="42" y="81"/>
                </a:cubicBezTo>
                <a:cubicBezTo>
                  <a:pt x="41" y="81"/>
                  <a:pt x="40" y="79"/>
                  <a:pt x="40" y="78"/>
                </a:cubicBezTo>
                <a:cubicBezTo>
                  <a:pt x="40" y="76"/>
                  <a:pt x="40" y="76"/>
                  <a:pt x="40" y="76"/>
                </a:cubicBezTo>
                <a:cubicBezTo>
                  <a:pt x="40" y="74"/>
                  <a:pt x="41" y="73"/>
                  <a:pt x="42" y="73"/>
                </a:cubicBezTo>
                <a:cubicBezTo>
                  <a:pt x="79" y="73"/>
                  <a:pt x="79" y="73"/>
                  <a:pt x="79" y="73"/>
                </a:cubicBezTo>
                <a:cubicBezTo>
                  <a:pt x="80" y="73"/>
                  <a:pt x="81" y="74"/>
                  <a:pt x="81" y="76"/>
                </a:cubicBezTo>
                <a:cubicBezTo>
                  <a:pt x="81" y="78"/>
                  <a:pt x="81" y="78"/>
                  <a:pt x="81" y="78"/>
                </a:cubicBezTo>
                <a:cubicBezTo>
                  <a:pt x="81" y="79"/>
                  <a:pt x="80" y="81"/>
                  <a:pt x="79" y="81"/>
                </a:cubicBezTo>
                <a:close/>
                <a:moveTo>
                  <a:pt x="79" y="60"/>
                </a:moveTo>
                <a:cubicBezTo>
                  <a:pt x="42" y="60"/>
                  <a:pt x="42" y="60"/>
                  <a:pt x="42" y="60"/>
                </a:cubicBezTo>
                <a:cubicBezTo>
                  <a:pt x="41" y="60"/>
                  <a:pt x="40" y="59"/>
                  <a:pt x="40" y="57"/>
                </a:cubicBezTo>
                <a:cubicBezTo>
                  <a:pt x="40" y="55"/>
                  <a:pt x="40" y="55"/>
                  <a:pt x="40" y="55"/>
                </a:cubicBezTo>
                <a:cubicBezTo>
                  <a:pt x="40" y="54"/>
                  <a:pt x="41" y="52"/>
                  <a:pt x="42" y="52"/>
                </a:cubicBezTo>
                <a:cubicBezTo>
                  <a:pt x="79" y="52"/>
                  <a:pt x="79" y="52"/>
                  <a:pt x="79" y="52"/>
                </a:cubicBezTo>
                <a:cubicBezTo>
                  <a:pt x="80" y="52"/>
                  <a:pt x="81" y="54"/>
                  <a:pt x="81" y="55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9"/>
                  <a:pt x="80" y="60"/>
                  <a:pt x="79" y="60"/>
                </a:cubicBezTo>
                <a:close/>
                <a:moveTo>
                  <a:pt x="68" y="98"/>
                </a:moveTo>
                <a:cubicBezTo>
                  <a:pt x="42" y="98"/>
                  <a:pt x="42" y="98"/>
                  <a:pt x="42" y="98"/>
                </a:cubicBezTo>
                <a:cubicBezTo>
                  <a:pt x="41" y="98"/>
                  <a:pt x="40" y="98"/>
                  <a:pt x="40" y="96"/>
                </a:cubicBezTo>
                <a:cubicBezTo>
                  <a:pt x="40" y="94"/>
                  <a:pt x="40" y="94"/>
                  <a:pt x="40" y="94"/>
                </a:cubicBezTo>
                <a:cubicBezTo>
                  <a:pt x="40" y="93"/>
                  <a:pt x="41" y="92"/>
                  <a:pt x="42" y="92"/>
                </a:cubicBezTo>
                <a:cubicBezTo>
                  <a:pt x="68" y="92"/>
                  <a:pt x="68" y="92"/>
                  <a:pt x="68" y="92"/>
                </a:cubicBezTo>
                <a:cubicBezTo>
                  <a:pt x="69" y="92"/>
                  <a:pt x="70" y="93"/>
                  <a:pt x="70" y="94"/>
                </a:cubicBezTo>
                <a:cubicBezTo>
                  <a:pt x="70" y="96"/>
                  <a:pt x="70" y="96"/>
                  <a:pt x="70" y="96"/>
                </a:cubicBezTo>
                <a:cubicBezTo>
                  <a:pt x="70" y="98"/>
                  <a:pt x="69" y="98"/>
                  <a:pt x="68" y="98"/>
                </a:cubicBezTo>
                <a:close/>
                <a:moveTo>
                  <a:pt x="63" y="118"/>
                </a:moveTo>
                <a:cubicBezTo>
                  <a:pt x="42" y="118"/>
                  <a:pt x="42" y="118"/>
                  <a:pt x="42" y="118"/>
                </a:cubicBezTo>
                <a:cubicBezTo>
                  <a:pt x="41" y="118"/>
                  <a:pt x="40" y="117"/>
                  <a:pt x="40" y="116"/>
                </a:cubicBezTo>
                <a:cubicBezTo>
                  <a:pt x="40" y="115"/>
                  <a:pt x="40" y="115"/>
                  <a:pt x="40" y="115"/>
                </a:cubicBezTo>
                <a:cubicBezTo>
                  <a:pt x="40" y="112"/>
                  <a:pt x="41" y="112"/>
                  <a:pt x="42" y="112"/>
                </a:cubicBezTo>
                <a:cubicBezTo>
                  <a:pt x="63" y="112"/>
                  <a:pt x="63" y="112"/>
                  <a:pt x="63" y="112"/>
                </a:cubicBezTo>
                <a:cubicBezTo>
                  <a:pt x="64" y="112"/>
                  <a:pt x="65" y="112"/>
                  <a:pt x="65" y="115"/>
                </a:cubicBezTo>
                <a:cubicBezTo>
                  <a:pt x="65" y="116"/>
                  <a:pt x="65" y="116"/>
                  <a:pt x="65" y="116"/>
                </a:cubicBezTo>
                <a:cubicBezTo>
                  <a:pt x="65" y="117"/>
                  <a:pt x="64" y="118"/>
                  <a:pt x="63" y="118"/>
                </a:cubicBezTo>
                <a:close/>
                <a:moveTo>
                  <a:pt x="36" y="51"/>
                </a:moveTo>
                <a:cubicBezTo>
                  <a:pt x="28" y="61"/>
                  <a:pt x="28" y="61"/>
                  <a:pt x="28" y="61"/>
                </a:cubicBezTo>
                <a:cubicBezTo>
                  <a:pt x="26" y="61"/>
                  <a:pt x="26" y="61"/>
                  <a:pt x="26" y="61"/>
                </a:cubicBezTo>
                <a:cubicBezTo>
                  <a:pt x="25" y="61"/>
                  <a:pt x="25" y="61"/>
                  <a:pt x="25" y="61"/>
                </a:cubicBezTo>
                <a:cubicBezTo>
                  <a:pt x="19" y="56"/>
                  <a:pt x="19" y="56"/>
                  <a:pt x="19" y="56"/>
                </a:cubicBezTo>
                <a:cubicBezTo>
                  <a:pt x="19" y="56"/>
                  <a:pt x="18" y="55"/>
                  <a:pt x="19" y="54"/>
                </a:cubicBezTo>
                <a:cubicBezTo>
                  <a:pt x="20" y="52"/>
                  <a:pt x="21" y="52"/>
                  <a:pt x="21" y="54"/>
                </a:cubicBezTo>
                <a:cubicBezTo>
                  <a:pt x="25" y="56"/>
                  <a:pt x="25" y="56"/>
                  <a:pt x="25" y="56"/>
                </a:cubicBezTo>
                <a:cubicBezTo>
                  <a:pt x="32" y="49"/>
                  <a:pt x="32" y="49"/>
                  <a:pt x="32" y="49"/>
                </a:cubicBezTo>
                <a:cubicBezTo>
                  <a:pt x="34" y="48"/>
                  <a:pt x="35" y="48"/>
                  <a:pt x="36" y="48"/>
                </a:cubicBezTo>
                <a:cubicBezTo>
                  <a:pt x="36" y="49"/>
                  <a:pt x="36" y="50"/>
                  <a:pt x="36" y="51"/>
                </a:cubicBezTo>
                <a:close/>
                <a:moveTo>
                  <a:pt x="36" y="71"/>
                </a:moveTo>
                <a:cubicBezTo>
                  <a:pt x="28" y="81"/>
                  <a:pt x="28" y="81"/>
                  <a:pt x="28" y="81"/>
                </a:cubicBezTo>
                <a:cubicBezTo>
                  <a:pt x="28" y="82"/>
                  <a:pt x="26" y="82"/>
                  <a:pt x="26" y="82"/>
                </a:cubicBezTo>
                <a:cubicBezTo>
                  <a:pt x="25" y="82"/>
                  <a:pt x="25" y="82"/>
                  <a:pt x="25" y="81"/>
                </a:cubicBezTo>
                <a:cubicBezTo>
                  <a:pt x="19" y="77"/>
                  <a:pt x="19" y="77"/>
                  <a:pt x="19" y="77"/>
                </a:cubicBezTo>
                <a:cubicBezTo>
                  <a:pt x="19" y="76"/>
                  <a:pt x="18" y="74"/>
                  <a:pt x="19" y="74"/>
                </a:cubicBezTo>
                <a:cubicBezTo>
                  <a:pt x="20" y="73"/>
                  <a:pt x="21" y="73"/>
                  <a:pt x="21" y="73"/>
                </a:cubicBezTo>
                <a:cubicBezTo>
                  <a:pt x="25" y="77"/>
                  <a:pt x="25" y="77"/>
                  <a:pt x="25" y="77"/>
                </a:cubicBezTo>
                <a:cubicBezTo>
                  <a:pt x="32" y="68"/>
                  <a:pt x="32" y="68"/>
                  <a:pt x="32" y="68"/>
                </a:cubicBezTo>
                <a:cubicBezTo>
                  <a:pt x="34" y="67"/>
                  <a:pt x="35" y="67"/>
                  <a:pt x="36" y="68"/>
                </a:cubicBezTo>
                <a:cubicBezTo>
                  <a:pt x="36" y="70"/>
                  <a:pt x="36" y="71"/>
                  <a:pt x="36" y="71"/>
                </a:cubicBezTo>
                <a:close/>
                <a:moveTo>
                  <a:pt x="36" y="90"/>
                </a:moveTo>
                <a:cubicBezTo>
                  <a:pt x="28" y="100"/>
                  <a:pt x="28" y="100"/>
                  <a:pt x="28" y="100"/>
                </a:cubicBezTo>
                <a:cubicBezTo>
                  <a:pt x="26" y="101"/>
                  <a:pt x="26" y="101"/>
                  <a:pt x="26" y="101"/>
                </a:cubicBezTo>
                <a:cubicBezTo>
                  <a:pt x="25" y="101"/>
                  <a:pt x="25" y="100"/>
                  <a:pt x="25" y="100"/>
                </a:cubicBezTo>
                <a:cubicBezTo>
                  <a:pt x="19" y="96"/>
                  <a:pt x="19" y="96"/>
                  <a:pt x="19" y="96"/>
                </a:cubicBezTo>
                <a:cubicBezTo>
                  <a:pt x="19" y="95"/>
                  <a:pt x="18" y="94"/>
                  <a:pt x="19" y="93"/>
                </a:cubicBezTo>
                <a:cubicBezTo>
                  <a:pt x="20" y="93"/>
                  <a:pt x="21" y="93"/>
                  <a:pt x="21" y="93"/>
                </a:cubicBezTo>
                <a:cubicBezTo>
                  <a:pt x="25" y="96"/>
                  <a:pt x="25" y="96"/>
                  <a:pt x="25" y="96"/>
                </a:cubicBezTo>
                <a:cubicBezTo>
                  <a:pt x="32" y="88"/>
                  <a:pt x="32" y="88"/>
                  <a:pt x="32" y="88"/>
                </a:cubicBezTo>
                <a:cubicBezTo>
                  <a:pt x="34" y="87"/>
                  <a:pt x="35" y="87"/>
                  <a:pt x="36" y="88"/>
                </a:cubicBezTo>
                <a:cubicBezTo>
                  <a:pt x="36" y="89"/>
                  <a:pt x="36" y="90"/>
                  <a:pt x="36" y="90"/>
                </a:cubicBezTo>
                <a:close/>
                <a:moveTo>
                  <a:pt x="36" y="110"/>
                </a:moveTo>
                <a:cubicBezTo>
                  <a:pt x="28" y="120"/>
                  <a:pt x="28" y="120"/>
                  <a:pt x="28" y="120"/>
                </a:cubicBezTo>
                <a:cubicBezTo>
                  <a:pt x="26" y="121"/>
                  <a:pt x="26" y="121"/>
                  <a:pt x="26" y="121"/>
                </a:cubicBezTo>
                <a:cubicBezTo>
                  <a:pt x="25" y="121"/>
                  <a:pt x="25" y="120"/>
                  <a:pt x="25" y="120"/>
                </a:cubicBezTo>
                <a:cubicBezTo>
                  <a:pt x="19" y="116"/>
                  <a:pt x="19" y="116"/>
                  <a:pt x="19" y="116"/>
                </a:cubicBezTo>
                <a:cubicBezTo>
                  <a:pt x="19" y="115"/>
                  <a:pt x="18" y="114"/>
                  <a:pt x="19" y="112"/>
                </a:cubicBezTo>
                <a:cubicBezTo>
                  <a:pt x="20" y="112"/>
                  <a:pt x="21" y="112"/>
                  <a:pt x="21" y="112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32" y="107"/>
                  <a:pt x="32" y="107"/>
                  <a:pt x="32" y="107"/>
                </a:cubicBezTo>
                <a:cubicBezTo>
                  <a:pt x="34" y="106"/>
                  <a:pt x="35" y="106"/>
                  <a:pt x="36" y="107"/>
                </a:cubicBezTo>
                <a:cubicBezTo>
                  <a:pt x="36" y="110"/>
                  <a:pt x="36" y="110"/>
                  <a:pt x="36" y="110"/>
                </a:cubicBezTo>
                <a:close/>
                <a:moveTo>
                  <a:pt x="36" y="110"/>
                </a:moveTo>
                <a:cubicBezTo>
                  <a:pt x="36" y="110"/>
                  <a:pt x="36" y="110"/>
                  <a:pt x="36" y="11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1">
            <a:extLst>
              <a:ext uri="{FF2B5EF4-FFF2-40B4-BE49-F238E27FC236}">
                <a16:creationId xmlns:a16="http://schemas.microsoft.com/office/drawing/2014/main" id="{DAFE9503-A9DB-E033-B637-9C00921E9738}"/>
              </a:ext>
            </a:extLst>
          </p:cNvPr>
          <p:cNvSpPr>
            <a:spLocks noEditPoints="1"/>
          </p:cNvSpPr>
          <p:nvPr/>
        </p:nvSpPr>
        <p:spPr bwMode="auto">
          <a:xfrm>
            <a:off x="1846263" y="5778500"/>
            <a:ext cx="246063" cy="254000"/>
          </a:xfrm>
          <a:custGeom>
            <a:avLst/>
            <a:gdLst>
              <a:gd name="T0" fmla="*/ 16 w 155"/>
              <a:gd name="T1" fmla="*/ 96 h 160"/>
              <a:gd name="T2" fmla="*/ 28 w 155"/>
              <a:gd name="T3" fmla="*/ 73 h 160"/>
              <a:gd name="T4" fmla="*/ 13 w 155"/>
              <a:gd name="T5" fmla="*/ 73 h 160"/>
              <a:gd name="T6" fmla="*/ 11 w 155"/>
              <a:gd name="T7" fmla="*/ 91 h 160"/>
              <a:gd name="T8" fmla="*/ 2 w 155"/>
              <a:gd name="T9" fmla="*/ 99 h 160"/>
              <a:gd name="T10" fmla="*/ 13 w 155"/>
              <a:gd name="T11" fmla="*/ 109 h 160"/>
              <a:gd name="T12" fmla="*/ 19 w 155"/>
              <a:gd name="T13" fmla="*/ 116 h 160"/>
              <a:gd name="T14" fmla="*/ 29 w 155"/>
              <a:gd name="T15" fmla="*/ 126 h 160"/>
              <a:gd name="T16" fmla="*/ 44 w 155"/>
              <a:gd name="T17" fmla="*/ 115 h 160"/>
              <a:gd name="T18" fmla="*/ 57 w 155"/>
              <a:gd name="T19" fmla="*/ 114 h 160"/>
              <a:gd name="T20" fmla="*/ 22 w 155"/>
              <a:gd name="T21" fmla="*/ 42 h 160"/>
              <a:gd name="T22" fmla="*/ 23 w 155"/>
              <a:gd name="T23" fmla="*/ 47 h 160"/>
              <a:gd name="T24" fmla="*/ 7 w 155"/>
              <a:gd name="T25" fmla="*/ 15 h 160"/>
              <a:gd name="T26" fmla="*/ 26 w 155"/>
              <a:gd name="T27" fmla="*/ 29 h 160"/>
              <a:gd name="T28" fmla="*/ 119 w 155"/>
              <a:gd name="T29" fmla="*/ 92 h 160"/>
              <a:gd name="T30" fmla="*/ 122 w 155"/>
              <a:gd name="T31" fmla="*/ 80 h 160"/>
              <a:gd name="T32" fmla="*/ 99 w 155"/>
              <a:gd name="T33" fmla="*/ 92 h 160"/>
              <a:gd name="T34" fmla="*/ 96 w 155"/>
              <a:gd name="T35" fmla="*/ 77 h 160"/>
              <a:gd name="T36" fmla="*/ 82 w 155"/>
              <a:gd name="T37" fmla="*/ 83 h 160"/>
              <a:gd name="T38" fmla="*/ 81 w 155"/>
              <a:gd name="T39" fmla="*/ 59 h 160"/>
              <a:gd name="T40" fmla="*/ 69 w 155"/>
              <a:gd name="T41" fmla="*/ 52 h 160"/>
              <a:gd name="T42" fmla="*/ 72 w 155"/>
              <a:gd name="T43" fmla="*/ 31 h 160"/>
              <a:gd name="T44" fmla="*/ 86 w 155"/>
              <a:gd name="T45" fmla="*/ 28 h 160"/>
              <a:gd name="T46" fmla="*/ 81 w 155"/>
              <a:gd name="T47" fmla="*/ 14 h 160"/>
              <a:gd name="T48" fmla="*/ 53 w 155"/>
              <a:gd name="T49" fmla="*/ 105 h 160"/>
              <a:gd name="T50" fmla="*/ 69 w 155"/>
              <a:gd name="T51" fmla="*/ 137 h 160"/>
              <a:gd name="T52" fmla="*/ 98 w 155"/>
              <a:gd name="T53" fmla="*/ 118 h 160"/>
              <a:gd name="T54" fmla="*/ 116 w 155"/>
              <a:gd name="T55" fmla="*/ 95 h 160"/>
              <a:gd name="T56" fmla="*/ 76 w 155"/>
              <a:gd name="T57" fmla="*/ 120 h 160"/>
              <a:gd name="T58" fmla="*/ 76 w 155"/>
              <a:gd name="T59" fmla="*/ 116 h 160"/>
              <a:gd name="T60" fmla="*/ 59 w 155"/>
              <a:gd name="T61" fmla="*/ 31 h 160"/>
              <a:gd name="T62" fmla="*/ 68 w 155"/>
              <a:gd name="T63" fmla="*/ 94 h 160"/>
              <a:gd name="T64" fmla="*/ 69 w 155"/>
              <a:gd name="T65" fmla="*/ 154 h 160"/>
              <a:gd name="T66" fmla="*/ 90 w 155"/>
              <a:gd name="T67" fmla="*/ 154 h 160"/>
              <a:gd name="T68" fmla="*/ 69 w 155"/>
              <a:gd name="T69" fmla="*/ 154 h 160"/>
              <a:gd name="T70" fmla="*/ 90 w 155"/>
              <a:gd name="T71" fmla="*/ 140 h 160"/>
              <a:gd name="T72" fmla="*/ 147 w 155"/>
              <a:gd name="T73" fmla="*/ 47 h 160"/>
              <a:gd name="T74" fmla="*/ 150 w 155"/>
              <a:gd name="T75" fmla="*/ 28 h 160"/>
              <a:gd name="T76" fmla="*/ 126 w 155"/>
              <a:gd name="T77" fmla="*/ 21 h 160"/>
              <a:gd name="T78" fmla="*/ 114 w 155"/>
              <a:gd name="T79" fmla="*/ 7 h 160"/>
              <a:gd name="T80" fmla="*/ 98 w 155"/>
              <a:gd name="T81" fmla="*/ 18 h 160"/>
              <a:gd name="T82" fmla="*/ 90 w 155"/>
              <a:gd name="T83" fmla="*/ 25 h 160"/>
              <a:gd name="T84" fmla="*/ 74 w 155"/>
              <a:gd name="T85" fmla="*/ 36 h 160"/>
              <a:gd name="T86" fmla="*/ 87 w 155"/>
              <a:gd name="T87" fmla="*/ 58 h 160"/>
              <a:gd name="T88" fmla="*/ 85 w 155"/>
              <a:gd name="T89" fmla="*/ 76 h 160"/>
              <a:gd name="T90" fmla="*/ 104 w 155"/>
              <a:gd name="T91" fmla="*/ 80 h 160"/>
              <a:gd name="T92" fmla="*/ 115 w 155"/>
              <a:gd name="T93" fmla="*/ 81 h 160"/>
              <a:gd name="T94" fmla="*/ 135 w 155"/>
              <a:gd name="T95" fmla="*/ 84 h 160"/>
              <a:gd name="T96" fmla="*/ 140 w 155"/>
              <a:gd name="T97" fmla="*/ 59 h 160"/>
              <a:gd name="T98" fmla="*/ 155 w 155"/>
              <a:gd name="T99" fmla="*/ 48 h 160"/>
              <a:gd name="T100" fmla="*/ 98 w 155"/>
              <a:gd name="T101" fmla="*/ 48 h 160"/>
              <a:gd name="T102" fmla="*/ 114 w 155"/>
              <a:gd name="T103" fmla="*/ 64 h 160"/>
              <a:gd name="T104" fmla="*/ 151 w 155"/>
              <a:gd name="T105" fmla="*/ 102 h 160"/>
              <a:gd name="T106" fmla="*/ 127 w 155"/>
              <a:gd name="T107" fmla="*/ 120 h 160"/>
              <a:gd name="T108" fmla="*/ 131 w 155"/>
              <a:gd name="T109" fmla="*/ 117 h 160"/>
              <a:gd name="T110" fmla="*/ 120 w 155"/>
              <a:gd name="T111" fmla="*/ 143 h 160"/>
              <a:gd name="T112" fmla="*/ 115 w 155"/>
              <a:gd name="T113" fmla="*/ 143 h 160"/>
              <a:gd name="T114" fmla="*/ 27 w 155"/>
              <a:gd name="T115" fmla="*/ 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5" h="160">
                <a:moveTo>
                  <a:pt x="48" y="103"/>
                </a:moveTo>
                <a:cubicBezTo>
                  <a:pt x="43" y="111"/>
                  <a:pt x="33" y="115"/>
                  <a:pt x="25" y="110"/>
                </a:cubicBezTo>
                <a:cubicBezTo>
                  <a:pt x="19" y="108"/>
                  <a:pt x="16" y="102"/>
                  <a:pt x="16" y="96"/>
                </a:cubicBezTo>
                <a:cubicBezTo>
                  <a:pt x="16" y="89"/>
                  <a:pt x="22" y="81"/>
                  <a:pt x="30" y="80"/>
                </a:cubicBezTo>
                <a:cubicBezTo>
                  <a:pt x="29" y="78"/>
                  <a:pt x="29" y="74"/>
                  <a:pt x="28" y="70"/>
                </a:cubicBezTo>
                <a:cubicBezTo>
                  <a:pt x="28" y="73"/>
                  <a:pt x="28" y="73"/>
                  <a:pt x="28" y="73"/>
                </a:cubicBezTo>
                <a:cubicBezTo>
                  <a:pt x="27" y="76"/>
                  <a:pt x="24" y="78"/>
                  <a:pt x="22" y="78"/>
                </a:cubicBezTo>
                <a:cubicBezTo>
                  <a:pt x="20" y="78"/>
                  <a:pt x="20" y="76"/>
                  <a:pt x="19" y="76"/>
                </a:cubicBezTo>
                <a:cubicBezTo>
                  <a:pt x="13" y="73"/>
                  <a:pt x="13" y="73"/>
                  <a:pt x="13" y="73"/>
                </a:cubicBezTo>
                <a:cubicBezTo>
                  <a:pt x="8" y="78"/>
                  <a:pt x="8" y="78"/>
                  <a:pt x="8" y="78"/>
                </a:cubicBezTo>
                <a:cubicBezTo>
                  <a:pt x="13" y="84"/>
                  <a:pt x="13" y="84"/>
                  <a:pt x="13" y="84"/>
                </a:cubicBezTo>
                <a:cubicBezTo>
                  <a:pt x="14" y="86"/>
                  <a:pt x="13" y="89"/>
                  <a:pt x="11" y="91"/>
                </a:cubicBezTo>
                <a:cubicBezTo>
                  <a:pt x="11" y="91"/>
                  <a:pt x="9" y="91"/>
                  <a:pt x="9" y="92"/>
                </a:cubicBezTo>
                <a:cubicBezTo>
                  <a:pt x="2" y="93"/>
                  <a:pt x="2" y="93"/>
                  <a:pt x="2" y="93"/>
                </a:cubicBezTo>
                <a:cubicBezTo>
                  <a:pt x="2" y="99"/>
                  <a:pt x="2" y="99"/>
                  <a:pt x="2" y="99"/>
                </a:cubicBezTo>
                <a:cubicBezTo>
                  <a:pt x="9" y="101"/>
                  <a:pt x="9" y="101"/>
                  <a:pt x="9" y="101"/>
                </a:cubicBezTo>
                <a:cubicBezTo>
                  <a:pt x="12" y="102"/>
                  <a:pt x="14" y="104"/>
                  <a:pt x="13" y="107"/>
                </a:cubicBezTo>
                <a:cubicBezTo>
                  <a:pt x="13" y="108"/>
                  <a:pt x="13" y="109"/>
                  <a:pt x="13" y="109"/>
                </a:cubicBezTo>
                <a:cubicBezTo>
                  <a:pt x="8" y="115"/>
                  <a:pt x="8" y="115"/>
                  <a:pt x="8" y="115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9" y="116"/>
                  <a:pt x="19" y="116"/>
                  <a:pt x="19" y="116"/>
                </a:cubicBezTo>
                <a:cubicBezTo>
                  <a:pt x="22" y="114"/>
                  <a:pt x="25" y="115"/>
                  <a:pt x="27" y="117"/>
                </a:cubicBezTo>
                <a:cubicBezTo>
                  <a:pt x="28" y="117"/>
                  <a:pt x="28" y="119"/>
                  <a:pt x="28" y="119"/>
                </a:cubicBezTo>
                <a:cubicBezTo>
                  <a:pt x="29" y="126"/>
                  <a:pt x="29" y="126"/>
                  <a:pt x="29" y="126"/>
                </a:cubicBezTo>
                <a:cubicBezTo>
                  <a:pt x="35" y="126"/>
                  <a:pt x="35" y="126"/>
                  <a:pt x="35" y="126"/>
                </a:cubicBezTo>
                <a:cubicBezTo>
                  <a:pt x="38" y="119"/>
                  <a:pt x="38" y="119"/>
                  <a:pt x="38" y="119"/>
                </a:cubicBezTo>
                <a:cubicBezTo>
                  <a:pt x="38" y="116"/>
                  <a:pt x="41" y="114"/>
                  <a:pt x="44" y="115"/>
                </a:cubicBezTo>
                <a:cubicBezTo>
                  <a:pt x="45" y="115"/>
                  <a:pt x="45" y="115"/>
                  <a:pt x="46" y="116"/>
                </a:cubicBezTo>
                <a:cubicBezTo>
                  <a:pt x="51" y="120"/>
                  <a:pt x="51" y="120"/>
                  <a:pt x="51" y="120"/>
                </a:cubicBezTo>
                <a:cubicBezTo>
                  <a:pt x="57" y="114"/>
                  <a:pt x="57" y="114"/>
                  <a:pt x="57" y="114"/>
                </a:cubicBezTo>
                <a:cubicBezTo>
                  <a:pt x="56" y="111"/>
                  <a:pt x="55" y="109"/>
                  <a:pt x="52" y="107"/>
                </a:cubicBezTo>
                <a:cubicBezTo>
                  <a:pt x="50" y="105"/>
                  <a:pt x="49" y="104"/>
                  <a:pt x="48" y="103"/>
                </a:cubicBezTo>
                <a:close/>
                <a:moveTo>
                  <a:pt x="22" y="42"/>
                </a:moveTo>
                <a:cubicBezTo>
                  <a:pt x="0" y="47"/>
                  <a:pt x="0" y="47"/>
                  <a:pt x="0" y="47"/>
                </a:cubicBezTo>
                <a:cubicBezTo>
                  <a:pt x="1" y="52"/>
                  <a:pt x="1" y="52"/>
                  <a:pt x="1" y="52"/>
                </a:cubicBezTo>
                <a:cubicBezTo>
                  <a:pt x="23" y="47"/>
                  <a:pt x="23" y="47"/>
                  <a:pt x="23" y="47"/>
                </a:cubicBezTo>
                <a:lnTo>
                  <a:pt x="22" y="42"/>
                </a:lnTo>
                <a:close/>
                <a:moveTo>
                  <a:pt x="26" y="29"/>
                </a:moveTo>
                <a:cubicBezTo>
                  <a:pt x="7" y="15"/>
                  <a:pt x="7" y="15"/>
                  <a:pt x="7" y="15"/>
                </a:cubicBezTo>
                <a:cubicBezTo>
                  <a:pt x="5" y="19"/>
                  <a:pt x="5" y="19"/>
                  <a:pt x="5" y="19"/>
                </a:cubicBezTo>
                <a:cubicBezTo>
                  <a:pt x="23" y="33"/>
                  <a:pt x="23" y="33"/>
                  <a:pt x="23" y="33"/>
                </a:cubicBezTo>
                <a:lnTo>
                  <a:pt x="26" y="29"/>
                </a:lnTo>
                <a:close/>
                <a:moveTo>
                  <a:pt x="122" y="80"/>
                </a:moveTo>
                <a:cubicBezTo>
                  <a:pt x="121" y="81"/>
                  <a:pt x="121" y="81"/>
                  <a:pt x="121" y="82"/>
                </a:cubicBezTo>
                <a:cubicBezTo>
                  <a:pt x="119" y="92"/>
                  <a:pt x="119" y="92"/>
                  <a:pt x="119" y="92"/>
                </a:cubicBezTo>
                <a:cubicBezTo>
                  <a:pt x="119" y="93"/>
                  <a:pt x="119" y="93"/>
                  <a:pt x="119" y="93"/>
                </a:cubicBezTo>
                <a:cubicBezTo>
                  <a:pt x="122" y="90"/>
                  <a:pt x="125" y="85"/>
                  <a:pt x="126" y="81"/>
                </a:cubicBezTo>
                <a:cubicBezTo>
                  <a:pt x="125" y="80"/>
                  <a:pt x="123" y="79"/>
                  <a:pt x="122" y="80"/>
                </a:cubicBezTo>
                <a:close/>
                <a:moveTo>
                  <a:pt x="116" y="95"/>
                </a:moveTo>
                <a:cubicBezTo>
                  <a:pt x="115" y="95"/>
                  <a:pt x="115" y="95"/>
                  <a:pt x="115" y="95"/>
                </a:cubicBezTo>
                <a:cubicBezTo>
                  <a:pt x="99" y="92"/>
                  <a:pt x="99" y="92"/>
                  <a:pt x="99" y="92"/>
                </a:cubicBezTo>
                <a:cubicBezTo>
                  <a:pt x="98" y="92"/>
                  <a:pt x="97" y="91"/>
                  <a:pt x="97" y="90"/>
                </a:cubicBezTo>
                <a:cubicBezTo>
                  <a:pt x="98" y="79"/>
                  <a:pt x="98" y="79"/>
                  <a:pt x="98" y="79"/>
                </a:cubicBezTo>
                <a:cubicBezTo>
                  <a:pt x="98" y="78"/>
                  <a:pt x="98" y="77"/>
                  <a:pt x="96" y="77"/>
                </a:cubicBezTo>
                <a:cubicBezTo>
                  <a:pt x="96" y="75"/>
                  <a:pt x="94" y="77"/>
                  <a:pt x="94" y="77"/>
                </a:cubicBezTo>
                <a:cubicBezTo>
                  <a:pt x="86" y="83"/>
                  <a:pt x="86" y="83"/>
                  <a:pt x="86" y="83"/>
                </a:cubicBezTo>
                <a:cubicBezTo>
                  <a:pt x="85" y="84"/>
                  <a:pt x="82" y="84"/>
                  <a:pt x="82" y="83"/>
                </a:cubicBezTo>
                <a:cubicBezTo>
                  <a:pt x="72" y="69"/>
                  <a:pt x="72" y="69"/>
                  <a:pt x="72" y="69"/>
                </a:cubicBezTo>
                <a:cubicBezTo>
                  <a:pt x="71" y="68"/>
                  <a:pt x="71" y="67"/>
                  <a:pt x="72" y="66"/>
                </a:cubicBezTo>
                <a:cubicBezTo>
                  <a:pt x="81" y="59"/>
                  <a:pt x="81" y="59"/>
                  <a:pt x="81" y="59"/>
                </a:cubicBezTo>
                <a:cubicBezTo>
                  <a:pt x="82" y="58"/>
                  <a:pt x="82" y="57"/>
                  <a:pt x="81" y="56"/>
                </a:cubicBezTo>
                <a:cubicBezTo>
                  <a:pt x="81" y="55"/>
                  <a:pt x="81" y="55"/>
                  <a:pt x="80" y="55"/>
                </a:cubicBezTo>
                <a:cubicBezTo>
                  <a:pt x="69" y="52"/>
                  <a:pt x="69" y="52"/>
                  <a:pt x="69" y="52"/>
                </a:cubicBezTo>
                <a:cubicBezTo>
                  <a:pt x="68" y="52"/>
                  <a:pt x="66" y="51"/>
                  <a:pt x="66" y="50"/>
                </a:cubicBezTo>
                <a:cubicBezTo>
                  <a:pt x="69" y="34"/>
                  <a:pt x="69" y="34"/>
                  <a:pt x="69" y="34"/>
                </a:cubicBezTo>
                <a:cubicBezTo>
                  <a:pt x="69" y="31"/>
                  <a:pt x="71" y="30"/>
                  <a:pt x="72" y="31"/>
                </a:cubicBezTo>
                <a:cubicBezTo>
                  <a:pt x="83" y="33"/>
                  <a:pt x="83" y="33"/>
                  <a:pt x="83" y="33"/>
                </a:cubicBezTo>
                <a:cubicBezTo>
                  <a:pt x="83" y="33"/>
                  <a:pt x="85" y="33"/>
                  <a:pt x="86" y="31"/>
                </a:cubicBezTo>
                <a:cubicBezTo>
                  <a:pt x="86" y="28"/>
                  <a:pt x="86" y="28"/>
                  <a:pt x="86" y="28"/>
                </a:cubicBezTo>
                <a:cubicBezTo>
                  <a:pt x="79" y="19"/>
                  <a:pt x="79" y="19"/>
                  <a:pt x="79" y="19"/>
                </a:cubicBezTo>
                <a:cubicBezTo>
                  <a:pt x="79" y="18"/>
                  <a:pt x="79" y="17"/>
                  <a:pt x="80" y="16"/>
                </a:cubicBezTo>
                <a:cubicBezTo>
                  <a:pt x="81" y="14"/>
                  <a:pt x="81" y="14"/>
                  <a:pt x="81" y="14"/>
                </a:cubicBezTo>
                <a:cubicBezTo>
                  <a:pt x="74" y="14"/>
                  <a:pt x="74" y="14"/>
                  <a:pt x="74" y="14"/>
                </a:cubicBezTo>
                <a:cubicBezTo>
                  <a:pt x="47" y="18"/>
                  <a:pt x="27" y="42"/>
                  <a:pt x="30" y="69"/>
                </a:cubicBezTo>
                <a:cubicBezTo>
                  <a:pt x="32" y="84"/>
                  <a:pt x="41" y="97"/>
                  <a:pt x="53" y="105"/>
                </a:cubicBezTo>
                <a:cubicBezTo>
                  <a:pt x="57" y="108"/>
                  <a:pt x="60" y="113"/>
                  <a:pt x="60" y="118"/>
                </a:cubicBezTo>
                <a:cubicBezTo>
                  <a:pt x="60" y="129"/>
                  <a:pt x="60" y="129"/>
                  <a:pt x="60" y="129"/>
                </a:cubicBezTo>
                <a:cubicBezTo>
                  <a:pt x="60" y="134"/>
                  <a:pt x="64" y="137"/>
                  <a:pt x="69" y="137"/>
                </a:cubicBezTo>
                <a:cubicBezTo>
                  <a:pt x="90" y="137"/>
                  <a:pt x="90" y="137"/>
                  <a:pt x="90" y="137"/>
                </a:cubicBezTo>
                <a:cubicBezTo>
                  <a:pt x="94" y="137"/>
                  <a:pt x="98" y="134"/>
                  <a:pt x="98" y="129"/>
                </a:cubicBezTo>
                <a:cubicBezTo>
                  <a:pt x="98" y="118"/>
                  <a:pt x="98" y="118"/>
                  <a:pt x="98" y="118"/>
                </a:cubicBezTo>
                <a:cubicBezTo>
                  <a:pt x="98" y="113"/>
                  <a:pt x="102" y="108"/>
                  <a:pt x="105" y="105"/>
                </a:cubicBezTo>
                <a:cubicBezTo>
                  <a:pt x="110" y="102"/>
                  <a:pt x="114" y="98"/>
                  <a:pt x="118" y="95"/>
                </a:cubicBezTo>
                <a:cubicBezTo>
                  <a:pt x="116" y="95"/>
                  <a:pt x="116" y="95"/>
                  <a:pt x="116" y="95"/>
                </a:cubicBezTo>
                <a:close/>
                <a:moveTo>
                  <a:pt x="82" y="129"/>
                </a:moveTo>
                <a:cubicBezTo>
                  <a:pt x="76" y="129"/>
                  <a:pt x="76" y="129"/>
                  <a:pt x="76" y="129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82" y="120"/>
                  <a:pt x="82" y="120"/>
                  <a:pt x="82" y="120"/>
                </a:cubicBezTo>
                <a:lnTo>
                  <a:pt x="82" y="129"/>
                </a:lnTo>
                <a:close/>
                <a:moveTo>
                  <a:pt x="76" y="116"/>
                </a:moveTo>
                <a:cubicBezTo>
                  <a:pt x="76" y="108"/>
                  <a:pt x="72" y="102"/>
                  <a:pt x="65" y="100"/>
                </a:cubicBezTo>
                <a:cubicBezTo>
                  <a:pt x="46" y="91"/>
                  <a:pt x="36" y="69"/>
                  <a:pt x="43" y="50"/>
                </a:cubicBezTo>
                <a:cubicBezTo>
                  <a:pt x="47" y="42"/>
                  <a:pt x="52" y="35"/>
                  <a:pt x="59" y="31"/>
                </a:cubicBezTo>
                <a:cubicBezTo>
                  <a:pt x="61" y="36"/>
                  <a:pt x="61" y="36"/>
                  <a:pt x="61" y="36"/>
                </a:cubicBezTo>
                <a:cubicBezTo>
                  <a:pt x="47" y="46"/>
                  <a:pt x="42" y="66"/>
                  <a:pt x="52" y="81"/>
                </a:cubicBezTo>
                <a:cubicBezTo>
                  <a:pt x="55" y="88"/>
                  <a:pt x="60" y="91"/>
                  <a:pt x="68" y="94"/>
                </a:cubicBezTo>
                <a:cubicBezTo>
                  <a:pt x="76" y="97"/>
                  <a:pt x="82" y="106"/>
                  <a:pt x="82" y="116"/>
                </a:cubicBezTo>
                <a:lnTo>
                  <a:pt x="76" y="116"/>
                </a:lnTo>
                <a:close/>
                <a:moveTo>
                  <a:pt x="69" y="154"/>
                </a:moveTo>
                <a:cubicBezTo>
                  <a:pt x="69" y="157"/>
                  <a:pt x="72" y="160"/>
                  <a:pt x="74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8" y="160"/>
                  <a:pt x="90" y="157"/>
                  <a:pt x="90" y="154"/>
                </a:cubicBezTo>
                <a:cubicBezTo>
                  <a:pt x="90" y="151"/>
                  <a:pt x="90" y="151"/>
                  <a:pt x="90" y="151"/>
                </a:cubicBezTo>
                <a:cubicBezTo>
                  <a:pt x="69" y="151"/>
                  <a:pt x="69" y="151"/>
                  <a:pt x="69" y="151"/>
                </a:cubicBezTo>
                <a:cubicBezTo>
                  <a:pt x="69" y="154"/>
                  <a:pt x="69" y="154"/>
                  <a:pt x="69" y="154"/>
                </a:cubicBezTo>
                <a:close/>
                <a:moveTo>
                  <a:pt x="69" y="147"/>
                </a:moveTo>
                <a:cubicBezTo>
                  <a:pt x="90" y="147"/>
                  <a:pt x="90" y="147"/>
                  <a:pt x="90" y="147"/>
                </a:cubicBezTo>
                <a:cubicBezTo>
                  <a:pt x="90" y="140"/>
                  <a:pt x="90" y="140"/>
                  <a:pt x="90" y="140"/>
                </a:cubicBezTo>
                <a:cubicBezTo>
                  <a:pt x="69" y="140"/>
                  <a:pt x="69" y="140"/>
                  <a:pt x="69" y="140"/>
                </a:cubicBezTo>
                <a:lnTo>
                  <a:pt x="69" y="147"/>
                </a:lnTo>
                <a:close/>
                <a:moveTo>
                  <a:pt x="147" y="47"/>
                </a:moveTo>
                <a:cubicBezTo>
                  <a:pt x="143" y="46"/>
                  <a:pt x="140" y="42"/>
                  <a:pt x="141" y="37"/>
                </a:cubicBezTo>
                <a:cubicBezTo>
                  <a:pt x="141" y="36"/>
                  <a:pt x="142" y="34"/>
                  <a:pt x="143" y="32"/>
                </a:cubicBezTo>
                <a:cubicBezTo>
                  <a:pt x="150" y="28"/>
                  <a:pt x="150" y="28"/>
                  <a:pt x="150" y="28"/>
                </a:cubicBezTo>
                <a:cubicBezTo>
                  <a:pt x="143" y="19"/>
                  <a:pt x="143" y="19"/>
                  <a:pt x="143" y="19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3" y="26"/>
                  <a:pt x="129" y="25"/>
                  <a:pt x="126" y="21"/>
                </a:cubicBezTo>
                <a:cubicBezTo>
                  <a:pt x="124" y="20"/>
                  <a:pt x="124" y="18"/>
                  <a:pt x="124" y="15"/>
                </a:cubicBezTo>
                <a:cubicBezTo>
                  <a:pt x="125" y="8"/>
                  <a:pt x="125" y="8"/>
                  <a:pt x="125" y="8"/>
                </a:cubicBezTo>
                <a:cubicBezTo>
                  <a:pt x="114" y="7"/>
                  <a:pt x="114" y="7"/>
                  <a:pt x="114" y="7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3" y="19"/>
                  <a:pt x="108" y="21"/>
                  <a:pt x="104" y="21"/>
                </a:cubicBezTo>
                <a:cubicBezTo>
                  <a:pt x="102" y="21"/>
                  <a:pt x="99" y="20"/>
                  <a:pt x="98" y="18"/>
                </a:cubicBezTo>
                <a:cubicBezTo>
                  <a:pt x="93" y="12"/>
                  <a:pt x="93" y="12"/>
                  <a:pt x="93" y="12"/>
                </a:cubicBezTo>
                <a:cubicBezTo>
                  <a:pt x="85" y="18"/>
                  <a:pt x="85" y="18"/>
                  <a:pt x="85" y="18"/>
                </a:cubicBezTo>
                <a:cubicBezTo>
                  <a:pt x="90" y="25"/>
                  <a:pt x="90" y="25"/>
                  <a:pt x="90" y="25"/>
                </a:cubicBezTo>
                <a:cubicBezTo>
                  <a:pt x="92" y="29"/>
                  <a:pt x="92" y="34"/>
                  <a:pt x="88" y="36"/>
                </a:cubicBezTo>
                <a:cubicBezTo>
                  <a:pt x="86" y="37"/>
                  <a:pt x="85" y="39"/>
                  <a:pt x="82" y="37"/>
                </a:cubicBezTo>
                <a:cubicBezTo>
                  <a:pt x="74" y="36"/>
                  <a:pt x="74" y="36"/>
                  <a:pt x="74" y="36"/>
                </a:cubicBezTo>
                <a:cubicBezTo>
                  <a:pt x="72" y="47"/>
                  <a:pt x="72" y="47"/>
                  <a:pt x="72" y="47"/>
                </a:cubicBezTo>
                <a:cubicBezTo>
                  <a:pt x="81" y="48"/>
                  <a:pt x="81" y="48"/>
                  <a:pt x="81" y="48"/>
                </a:cubicBezTo>
                <a:cubicBezTo>
                  <a:pt x="85" y="49"/>
                  <a:pt x="88" y="53"/>
                  <a:pt x="87" y="58"/>
                </a:cubicBezTo>
                <a:cubicBezTo>
                  <a:pt x="87" y="60"/>
                  <a:pt x="86" y="62"/>
                  <a:pt x="85" y="63"/>
                </a:cubicBezTo>
                <a:cubicBezTo>
                  <a:pt x="77" y="68"/>
                  <a:pt x="77" y="68"/>
                  <a:pt x="77" y="68"/>
                </a:cubicBezTo>
                <a:cubicBezTo>
                  <a:pt x="85" y="76"/>
                  <a:pt x="85" y="76"/>
                  <a:pt x="85" y="76"/>
                </a:cubicBezTo>
                <a:cubicBezTo>
                  <a:pt x="91" y="71"/>
                  <a:pt x="91" y="71"/>
                  <a:pt x="91" y="71"/>
                </a:cubicBezTo>
                <a:cubicBezTo>
                  <a:pt x="94" y="69"/>
                  <a:pt x="99" y="70"/>
                  <a:pt x="102" y="74"/>
                </a:cubicBezTo>
                <a:cubicBezTo>
                  <a:pt x="104" y="75"/>
                  <a:pt x="104" y="78"/>
                  <a:pt x="104" y="80"/>
                </a:cubicBezTo>
                <a:cubicBezTo>
                  <a:pt x="103" y="87"/>
                  <a:pt x="103" y="87"/>
                  <a:pt x="103" y="87"/>
                </a:cubicBezTo>
                <a:cubicBezTo>
                  <a:pt x="114" y="90"/>
                  <a:pt x="114" y="90"/>
                  <a:pt x="114" y="90"/>
                </a:cubicBezTo>
                <a:cubicBezTo>
                  <a:pt x="115" y="81"/>
                  <a:pt x="115" y="81"/>
                  <a:pt x="115" y="81"/>
                </a:cubicBezTo>
                <a:cubicBezTo>
                  <a:pt x="115" y="76"/>
                  <a:pt x="120" y="74"/>
                  <a:pt x="124" y="74"/>
                </a:cubicBezTo>
                <a:cubicBezTo>
                  <a:pt x="126" y="75"/>
                  <a:pt x="129" y="76"/>
                  <a:pt x="130" y="78"/>
                </a:cubicBezTo>
                <a:cubicBezTo>
                  <a:pt x="135" y="84"/>
                  <a:pt x="135" y="84"/>
                  <a:pt x="135" y="84"/>
                </a:cubicBezTo>
                <a:cubicBezTo>
                  <a:pt x="143" y="78"/>
                  <a:pt x="143" y="78"/>
                  <a:pt x="143" y="78"/>
                </a:cubicBezTo>
                <a:cubicBezTo>
                  <a:pt x="138" y="71"/>
                  <a:pt x="138" y="71"/>
                  <a:pt x="138" y="71"/>
                </a:cubicBezTo>
                <a:cubicBezTo>
                  <a:pt x="136" y="68"/>
                  <a:pt x="136" y="62"/>
                  <a:pt x="140" y="59"/>
                </a:cubicBezTo>
                <a:cubicBezTo>
                  <a:pt x="142" y="58"/>
                  <a:pt x="143" y="58"/>
                  <a:pt x="146" y="58"/>
                </a:cubicBezTo>
                <a:cubicBezTo>
                  <a:pt x="154" y="59"/>
                  <a:pt x="154" y="59"/>
                  <a:pt x="154" y="59"/>
                </a:cubicBezTo>
                <a:cubicBezTo>
                  <a:pt x="155" y="48"/>
                  <a:pt x="155" y="48"/>
                  <a:pt x="155" y="48"/>
                </a:cubicBezTo>
                <a:lnTo>
                  <a:pt x="147" y="47"/>
                </a:lnTo>
                <a:close/>
                <a:moveTo>
                  <a:pt x="114" y="64"/>
                </a:moveTo>
                <a:cubicBezTo>
                  <a:pt x="105" y="64"/>
                  <a:pt x="98" y="57"/>
                  <a:pt x="98" y="48"/>
                </a:cubicBezTo>
                <a:cubicBezTo>
                  <a:pt x="98" y="39"/>
                  <a:pt x="105" y="31"/>
                  <a:pt x="114" y="31"/>
                </a:cubicBezTo>
                <a:cubicBezTo>
                  <a:pt x="122" y="31"/>
                  <a:pt x="130" y="39"/>
                  <a:pt x="130" y="48"/>
                </a:cubicBezTo>
                <a:cubicBezTo>
                  <a:pt x="130" y="57"/>
                  <a:pt x="122" y="64"/>
                  <a:pt x="114" y="64"/>
                </a:cubicBezTo>
                <a:close/>
                <a:moveTo>
                  <a:pt x="132" y="106"/>
                </a:moveTo>
                <a:cubicBezTo>
                  <a:pt x="151" y="106"/>
                  <a:pt x="151" y="106"/>
                  <a:pt x="151" y="106"/>
                </a:cubicBezTo>
                <a:cubicBezTo>
                  <a:pt x="151" y="102"/>
                  <a:pt x="151" y="102"/>
                  <a:pt x="151" y="102"/>
                </a:cubicBezTo>
                <a:cubicBezTo>
                  <a:pt x="132" y="102"/>
                  <a:pt x="132" y="102"/>
                  <a:pt x="132" y="102"/>
                </a:cubicBezTo>
                <a:lnTo>
                  <a:pt x="132" y="106"/>
                </a:lnTo>
                <a:close/>
                <a:moveTo>
                  <a:pt x="127" y="120"/>
                </a:moveTo>
                <a:cubicBezTo>
                  <a:pt x="144" y="134"/>
                  <a:pt x="144" y="134"/>
                  <a:pt x="144" y="134"/>
                </a:cubicBezTo>
                <a:cubicBezTo>
                  <a:pt x="147" y="130"/>
                  <a:pt x="147" y="130"/>
                  <a:pt x="147" y="130"/>
                </a:cubicBezTo>
                <a:cubicBezTo>
                  <a:pt x="131" y="117"/>
                  <a:pt x="131" y="117"/>
                  <a:pt x="131" y="117"/>
                </a:cubicBezTo>
                <a:lnTo>
                  <a:pt x="127" y="120"/>
                </a:lnTo>
                <a:close/>
                <a:moveTo>
                  <a:pt x="115" y="143"/>
                </a:moveTo>
                <a:cubicBezTo>
                  <a:pt x="120" y="143"/>
                  <a:pt x="120" y="143"/>
                  <a:pt x="120" y="143"/>
                </a:cubicBezTo>
                <a:cubicBezTo>
                  <a:pt x="120" y="124"/>
                  <a:pt x="120" y="124"/>
                  <a:pt x="120" y="124"/>
                </a:cubicBezTo>
                <a:cubicBezTo>
                  <a:pt x="115" y="124"/>
                  <a:pt x="115" y="124"/>
                  <a:pt x="115" y="124"/>
                </a:cubicBezTo>
                <a:lnTo>
                  <a:pt x="115" y="143"/>
                </a:lnTo>
                <a:close/>
                <a:moveTo>
                  <a:pt x="39" y="21"/>
                </a:moveTo>
                <a:cubicBezTo>
                  <a:pt x="32" y="0"/>
                  <a:pt x="32" y="0"/>
                  <a:pt x="32" y="0"/>
                </a:cubicBezTo>
                <a:cubicBezTo>
                  <a:pt x="27" y="1"/>
                  <a:pt x="27" y="1"/>
                  <a:pt x="27" y="1"/>
                </a:cubicBezTo>
                <a:cubicBezTo>
                  <a:pt x="32" y="23"/>
                  <a:pt x="32" y="23"/>
                  <a:pt x="32" y="23"/>
                </a:cubicBezTo>
                <a:lnTo>
                  <a:pt x="39" y="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2">
            <a:extLst>
              <a:ext uri="{FF2B5EF4-FFF2-40B4-BE49-F238E27FC236}">
                <a16:creationId xmlns:a16="http://schemas.microsoft.com/office/drawing/2014/main" id="{6C07C89E-6693-0CA9-BFEF-D7DF928B2156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5245100"/>
            <a:ext cx="254000" cy="219075"/>
          </a:xfrm>
          <a:custGeom>
            <a:avLst/>
            <a:gdLst>
              <a:gd name="T0" fmla="*/ 150 w 160"/>
              <a:gd name="T1" fmla="*/ 89 h 138"/>
              <a:gd name="T2" fmla="*/ 150 w 160"/>
              <a:gd name="T3" fmla="*/ 82 h 138"/>
              <a:gd name="T4" fmla="*/ 150 w 160"/>
              <a:gd name="T5" fmla="*/ 15 h 138"/>
              <a:gd name="T6" fmla="*/ 135 w 160"/>
              <a:gd name="T7" fmla="*/ 0 h 138"/>
              <a:gd name="T8" fmla="*/ 25 w 160"/>
              <a:gd name="T9" fmla="*/ 0 h 138"/>
              <a:gd name="T10" fmla="*/ 10 w 160"/>
              <a:gd name="T11" fmla="*/ 15 h 138"/>
              <a:gd name="T12" fmla="*/ 10 w 160"/>
              <a:gd name="T13" fmla="*/ 82 h 138"/>
              <a:gd name="T14" fmla="*/ 11 w 160"/>
              <a:gd name="T15" fmla="*/ 87 h 138"/>
              <a:gd name="T16" fmla="*/ 10 w 160"/>
              <a:gd name="T17" fmla="*/ 89 h 138"/>
              <a:gd name="T18" fmla="*/ 0 w 160"/>
              <a:gd name="T19" fmla="*/ 130 h 138"/>
              <a:gd name="T20" fmla="*/ 1 w 160"/>
              <a:gd name="T21" fmla="*/ 136 h 138"/>
              <a:gd name="T22" fmla="*/ 6 w 160"/>
              <a:gd name="T23" fmla="*/ 138 h 138"/>
              <a:gd name="T24" fmla="*/ 154 w 160"/>
              <a:gd name="T25" fmla="*/ 138 h 138"/>
              <a:gd name="T26" fmla="*/ 160 w 160"/>
              <a:gd name="T27" fmla="*/ 131 h 138"/>
              <a:gd name="T28" fmla="*/ 160 w 160"/>
              <a:gd name="T29" fmla="*/ 130 h 138"/>
              <a:gd name="T30" fmla="*/ 150 w 160"/>
              <a:gd name="T31" fmla="*/ 89 h 138"/>
              <a:gd name="T32" fmla="*/ 97 w 160"/>
              <a:gd name="T33" fmla="*/ 127 h 138"/>
              <a:gd name="T34" fmla="*/ 63 w 160"/>
              <a:gd name="T35" fmla="*/ 127 h 138"/>
              <a:gd name="T36" fmla="*/ 61 w 160"/>
              <a:gd name="T37" fmla="*/ 126 h 138"/>
              <a:gd name="T38" fmla="*/ 65 w 160"/>
              <a:gd name="T39" fmla="*/ 111 h 138"/>
              <a:gd name="T40" fmla="*/ 66 w 160"/>
              <a:gd name="T41" fmla="*/ 110 h 138"/>
              <a:gd name="T42" fmla="*/ 95 w 160"/>
              <a:gd name="T43" fmla="*/ 110 h 138"/>
              <a:gd name="T44" fmla="*/ 96 w 160"/>
              <a:gd name="T45" fmla="*/ 111 h 138"/>
              <a:gd name="T46" fmla="*/ 98 w 160"/>
              <a:gd name="T47" fmla="*/ 126 h 138"/>
              <a:gd name="T48" fmla="*/ 97 w 160"/>
              <a:gd name="T49" fmla="*/ 127 h 138"/>
              <a:gd name="T50" fmla="*/ 138 w 160"/>
              <a:gd name="T51" fmla="*/ 82 h 138"/>
              <a:gd name="T52" fmla="*/ 137 w 160"/>
              <a:gd name="T53" fmla="*/ 84 h 138"/>
              <a:gd name="T54" fmla="*/ 25 w 160"/>
              <a:gd name="T55" fmla="*/ 84 h 138"/>
              <a:gd name="T56" fmla="*/ 23 w 160"/>
              <a:gd name="T57" fmla="*/ 82 h 138"/>
              <a:gd name="T58" fmla="*/ 23 w 160"/>
              <a:gd name="T59" fmla="*/ 15 h 138"/>
              <a:gd name="T60" fmla="*/ 25 w 160"/>
              <a:gd name="T61" fmla="*/ 14 h 138"/>
              <a:gd name="T62" fmla="*/ 135 w 160"/>
              <a:gd name="T63" fmla="*/ 14 h 138"/>
              <a:gd name="T64" fmla="*/ 138 w 160"/>
              <a:gd name="T65" fmla="*/ 15 h 138"/>
              <a:gd name="T66" fmla="*/ 138 w 160"/>
              <a:gd name="T67" fmla="*/ 82 h 138"/>
              <a:gd name="T68" fmla="*/ 94 w 160"/>
              <a:gd name="T69" fmla="*/ 56 h 138"/>
              <a:gd name="T70" fmla="*/ 84 w 160"/>
              <a:gd name="T71" fmla="*/ 46 h 138"/>
              <a:gd name="T72" fmla="*/ 89 w 160"/>
              <a:gd name="T73" fmla="*/ 45 h 138"/>
              <a:gd name="T74" fmla="*/ 90 w 160"/>
              <a:gd name="T75" fmla="*/ 43 h 138"/>
              <a:gd name="T76" fmla="*/ 89 w 160"/>
              <a:gd name="T77" fmla="*/ 41 h 138"/>
              <a:gd name="T78" fmla="*/ 69 w 160"/>
              <a:gd name="T79" fmla="*/ 34 h 138"/>
              <a:gd name="T80" fmla="*/ 67 w 160"/>
              <a:gd name="T81" fmla="*/ 34 h 138"/>
              <a:gd name="T82" fmla="*/ 67 w 160"/>
              <a:gd name="T83" fmla="*/ 37 h 138"/>
              <a:gd name="T84" fmla="*/ 74 w 160"/>
              <a:gd name="T85" fmla="*/ 56 h 138"/>
              <a:gd name="T86" fmla="*/ 77 w 160"/>
              <a:gd name="T87" fmla="*/ 57 h 138"/>
              <a:gd name="T88" fmla="*/ 78 w 160"/>
              <a:gd name="T89" fmla="*/ 55 h 138"/>
              <a:gd name="T90" fmla="*/ 79 w 160"/>
              <a:gd name="T91" fmla="*/ 51 h 138"/>
              <a:gd name="T92" fmla="*/ 89 w 160"/>
              <a:gd name="T93" fmla="*/ 61 h 138"/>
              <a:gd name="T94" fmla="*/ 91 w 160"/>
              <a:gd name="T95" fmla="*/ 61 h 138"/>
              <a:gd name="T96" fmla="*/ 94 w 160"/>
              <a:gd name="T97" fmla="*/ 58 h 138"/>
              <a:gd name="T98" fmla="*/ 94 w 160"/>
              <a:gd name="T99" fmla="*/ 56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38">
                <a:moveTo>
                  <a:pt x="150" y="89"/>
                </a:moveTo>
                <a:cubicBezTo>
                  <a:pt x="150" y="82"/>
                  <a:pt x="150" y="82"/>
                  <a:pt x="150" y="82"/>
                </a:cubicBezTo>
                <a:cubicBezTo>
                  <a:pt x="150" y="15"/>
                  <a:pt x="150" y="15"/>
                  <a:pt x="150" y="15"/>
                </a:cubicBezTo>
                <a:cubicBezTo>
                  <a:pt x="150" y="8"/>
                  <a:pt x="144" y="0"/>
                  <a:pt x="135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17" y="0"/>
                  <a:pt x="10" y="8"/>
                  <a:pt x="10" y="15"/>
                </a:cubicBezTo>
                <a:cubicBezTo>
                  <a:pt x="10" y="82"/>
                  <a:pt x="10" y="82"/>
                  <a:pt x="10" y="82"/>
                </a:cubicBezTo>
                <a:cubicBezTo>
                  <a:pt x="10" y="84"/>
                  <a:pt x="10" y="86"/>
                  <a:pt x="11" y="87"/>
                </a:cubicBezTo>
                <a:cubicBezTo>
                  <a:pt x="10" y="89"/>
                  <a:pt x="10" y="89"/>
                  <a:pt x="10" y="89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132"/>
                  <a:pt x="0" y="133"/>
                  <a:pt x="1" y="136"/>
                </a:cubicBezTo>
                <a:cubicBezTo>
                  <a:pt x="2" y="137"/>
                  <a:pt x="5" y="138"/>
                  <a:pt x="6" y="138"/>
                </a:cubicBezTo>
                <a:cubicBezTo>
                  <a:pt x="154" y="138"/>
                  <a:pt x="154" y="138"/>
                  <a:pt x="154" y="138"/>
                </a:cubicBezTo>
                <a:cubicBezTo>
                  <a:pt x="157" y="138"/>
                  <a:pt x="160" y="134"/>
                  <a:pt x="160" y="131"/>
                </a:cubicBezTo>
                <a:cubicBezTo>
                  <a:pt x="160" y="130"/>
                  <a:pt x="160" y="130"/>
                  <a:pt x="160" y="130"/>
                </a:cubicBezTo>
                <a:cubicBezTo>
                  <a:pt x="150" y="89"/>
                  <a:pt x="150" y="89"/>
                  <a:pt x="150" y="89"/>
                </a:cubicBezTo>
                <a:close/>
                <a:moveTo>
                  <a:pt x="97" y="127"/>
                </a:moveTo>
                <a:cubicBezTo>
                  <a:pt x="63" y="127"/>
                  <a:pt x="63" y="127"/>
                  <a:pt x="63" y="127"/>
                </a:cubicBezTo>
                <a:cubicBezTo>
                  <a:pt x="61" y="127"/>
                  <a:pt x="61" y="126"/>
                  <a:pt x="61" y="126"/>
                </a:cubicBezTo>
                <a:cubicBezTo>
                  <a:pt x="65" y="111"/>
                  <a:pt x="65" y="111"/>
                  <a:pt x="65" y="111"/>
                </a:cubicBezTo>
                <a:cubicBezTo>
                  <a:pt x="65" y="110"/>
                  <a:pt x="65" y="110"/>
                  <a:pt x="66" y="110"/>
                </a:cubicBezTo>
                <a:cubicBezTo>
                  <a:pt x="95" y="110"/>
                  <a:pt x="95" y="110"/>
                  <a:pt x="95" y="110"/>
                </a:cubicBezTo>
                <a:cubicBezTo>
                  <a:pt x="95" y="110"/>
                  <a:pt x="96" y="110"/>
                  <a:pt x="96" y="111"/>
                </a:cubicBezTo>
                <a:cubicBezTo>
                  <a:pt x="98" y="126"/>
                  <a:pt x="98" y="126"/>
                  <a:pt x="98" y="126"/>
                </a:cubicBezTo>
                <a:cubicBezTo>
                  <a:pt x="98" y="127"/>
                  <a:pt x="98" y="127"/>
                  <a:pt x="97" y="127"/>
                </a:cubicBezTo>
                <a:close/>
                <a:moveTo>
                  <a:pt x="138" y="82"/>
                </a:moveTo>
                <a:cubicBezTo>
                  <a:pt x="137" y="84"/>
                  <a:pt x="137" y="84"/>
                  <a:pt x="137" y="84"/>
                </a:cubicBezTo>
                <a:cubicBezTo>
                  <a:pt x="25" y="84"/>
                  <a:pt x="25" y="84"/>
                  <a:pt x="25" y="84"/>
                </a:cubicBezTo>
                <a:cubicBezTo>
                  <a:pt x="23" y="84"/>
                  <a:pt x="23" y="82"/>
                  <a:pt x="23" y="82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4"/>
                  <a:pt x="23" y="14"/>
                  <a:pt x="25" y="14"/>
                </a:cubicBezTo>
                <a:cubicBezTo>
                  <a:pt x="135" y="14"/>
                  <a:pt x="135" y="14"/>
                  <a:pt x="135" y="14"/>
                </a:cubicBezTo>
                <a:cubicBezTo>
                  <a:pt x="137" y="14"/>
                  <a:pt x="138" y="14"/>
                  <a:pt x="138" y="15"/>
                </a:cubicBezTo>
                <a:lnTo>
                  <a:pt x="138" y="82"/>
                </a:lnTo>
                <a:close/>
                <a:moveTo>
                  <a:pt x="94" y="56"/>
                </a:moveTo>
                <a:cubicBezTo>
                  <a:pt x="84" y="46"/>
                  <a:pt x="84" y="46"/>
                  <a:pt x="84" y="46"/>
                </a:cubicBezTo>
                <a:cubicBezTo>
                  <a:pt x="89" y="45"/>
                  <a:pt x="89" y="45"/>
                  <a:pt x="89" y="45"/>
                </a:cubicBezTo>
                <a:cubicBezTo>
                  <a:pt x="89" y="45"/>
                  <a:pt x="90" y="44"/>
                  <a:pt x="90" y="43"/>
                </a:cubicBezTo>
                <a:cubicBezTo>
                  <a:pt x="89" y="41"/>
                  <a:pt x="89" y="41"/>
                  <a:pt x="89" y="41"/>
                </a:cubicBezTo>
                <a:cubicBezTo>
                  <a:pt x="69" y="34"/>
                  <a:pt x="69" y="34"/>
                  <a:pt x="69" y="34"/>
                </a:cubicBezTo>
                <a:cubicBezTo>
                  <a:pt x="68" y="34"/>
                  <a:pt x="68" y="34"/>
                  <a:pt x="67" y="34"/>
                </a:cubicBezTo>
                <a:cubicBezTo>
                  <a:pt x="67" y="35"/>
                  <a:pt x="67" y="35"/>
                  <a:pt x="67" y="37"/>
                </a:cubicBezTo>
                <a:cubicBezTo>
                  <a:pt x="74" y="56"/>
                  <a:pt x="74" y="56"/>
                  <a:pt x="74" y="56"/>
                </a:cubicBezTo>
                <a:cubicBezTo>
                  <a:pt x="74" y="56"/>
                  <a:pt x="75" y="57"/>
                  <a:pt x="77" y="57"/>
                </a:cubicBezTo>
                <a:cubicBezTo>
                  <a:pt x="77" y="57"/>
                  <a:pt x="78" y="56"/>
                  <a:pt x="78" y="55"/>
                </a:cubicBezTo>
                <a:cubicBezTo>
                  <a:pt x="79" y="51"/>
                  <a:pt x="79" y="51"/>
                  <a:pt x="79" y="51"/>
                </a:cubicBezTo>
                <a:cubicBezTo>
                  <a:pt x="89" y="61"/>
                  <a:pt x="89" y="61"/>
                  <a:pt x="89" y="61"/>
                </a:cubicBezTo>
                <a:cubicBezTo>
                  <a:pt x="89" y="62"/>
                  <a:pt x="90" y="62"/>
                  <a:pt x="91" y="61"/>
                </a:cubicBezTo>
                <a:cubicBezTo>
                  <a:pt x="94" y="58"/>
                  <a:pt x="94" y="58"/>
                  <a:pt x="94" y="58"/>
                </a:cubicBezTo>
                <a:cubicBezTo>
                  <a:pt x="95" y="57"/>
                  <a:pt x="95" y="56"/>
                  <a:pt x="94" y="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3">
            <a:extLst>
              <a:ext uri="{FF2B5EF4-FFF2-40B4-BE49-F238E27FC236}">
                <a16:creationId xmlns:a16="http://schemas.microsoft.com/office/drawing/2014/main" id="{57B1BE0A-2324-EFFC-C22A-8BAE6B19BB7F}"/>
              </a:ext>
            </a:extLst>
          </p:cNvPr>
          <p:cNvSpPr>
            <a:spLocks noEditPoints="1"/>
          </p:cNvSpPr>
          <p:nvPr/>
        </p:nvSpPr>
        <p:spPr bwMode="auto">
          <a:xfrm>
            <a:off x="2395538" y="5778500"/>
            <a:ext cx="247650" cy="254000"/>
          </a:xfrm>
          <a:custGeom>
            <a:avLst/>
            <a:gdLst>
              <a:gd name="T0" fmla="*/ 88 w 156"/>
              <a:gd name="T1" fmla="*/ 49 h 160"/>
              <a:gd name="T2" fmla="*/ 107 w 156"/>
              <a:gd name="T3" fmla="*/ 49 h 160"/>
              <a:gd name="T4" fmla="*/ 107 w 156"/>
              <a:gd name="T5" fmla="*/ 17 h 160"/>
              <a:gd name="T6" fmla="*/ 88 w 156"/>
              <a:gd name="T7" fmla="*/ 17 h 160"/>
              <a:gd name="T8" fmla="*/ 88 w 156"/>
              <a:gd name="T9" fmla="*/ 49 h 160"/>
              <a:gd name="T10" fmla="*/ 128 w 156"/>
              <a:gd name="T11" fmla="*/ 0 h 160"/>
              <a:gd name="T12" fmla="*/ 0 w 156"/>
              <a:gd name="T13" fmla="*/ 0 h 160"/>
              <a:gd name="T14" fmla="*/ 0 w 156"/>
              <a:gd name="T15" fmla="*/ 160 h 160"/>
              <a:gd name="T16" fmla="*/ 156 w 156"/>
              <a:gd name="T17" fmla="*/ 160 h 160"/>
              <a:gd name="T18" fmla="*/ 156 w 156"/>
              <a:gd name="T19" fmla="*/ 28 h 160"/>
              <a:gd name="T20" fmla="*/ 128 w 156"/>
              <a:gd name="T21" fmla="*/ 0 h 160"/>
              <a:gd name="T22" fmla="*/ 33 w 156"/>
              <a:gd name="T23" fmla="*/ 8 h 160"/>
              <a:gd name="T24" fmla="*/ 117 w 156"/>
              <a:gd name="T25" fmla="*/ 8 h 160"/>
              <a:gd name="T26" fmla="*/ 117 w 156"/>
              <a:gd name="T27" fmla="*/ 59 h 160"/>
              <a:gd name="T28" fmla="*/ 33 w 156"/>
              <a:gd name="T29" fmla="*/ 59 h 160"/>
              <a:gd name="T30" fmla="*/ 33 w 156"/>
              <a:gd name="T31" fmla="*/ 8 h 160"/>
              <a:gd name="T32" fmla="*/ 127 w 156"/>
              <a:gd name="T33" fmla="*/ 152 h 160"/>
              <a:gd name="T34" fmla="*/ 27 w 156"/>
              <a:gd name="T35" fmla="*/ 152 h 160"/>
              <a:gd name="T36" fmla="*/ 27 w 156"/>
              <a:gd name="T37" fmla="*/ 85 h 160"/>
              <a:gd name="T38" fmla="*/ 127 w 156"/>
              <a:gd name="T39" fmla="*/ 85 h 160"/>
              <a:gd name="T40" fmla="*/ 127 w 156"/>
              <a:gd name="T41" fmla="*/ 152 h 160"/>
              <a:gd name="T42" fmla="*/ 43 w 156"/>
              <a:gd name="T43" fmla="*/ 104 h 160"/>
              <a:gd name="T44" fmla="*/ 66 w 156"/>
              <a:gd name="T45" fmla="*/ 104 h 160"/>
              <a:gd name="T46" fmla="*/ 68 w 156"/>
              <a:gd name="T47" fmla="*/ 101 h 160"/>
              <a:gd name="T48" fmla="*/ 66 w 156"/>
              <a:gd name="T49" fmla="*/ 97 h 160"/>
              <a:gd name="T50" fmla="*/ 43 w 156"/>
              <a:gd name="T51" fmla="*/ 97 h 160"/>
              <a:gd name="T52" fmla="*/ 39 w 156"/>
              <a:gd name="T53" fmla="*/ 101 h 160"/>
              <a:gd name="T54" fmla="*/ 43 w 156"/>
              <a:gd name="T55" fmla="*/ 104 h 160"/>
              <a:gd name="T56" fmla="*/ 43 w 156"/>
              <a:gd name="T57" fmla="*/ 117 h 160"/>
              <a:gd name="T58" fmla="*/ 76 w 156"/>
              <a:gd name="T59" fmla="*/ 117 h 160"/>
              <a:gd name="T60" fmla="*/ 78 w 156"/>
              <a:gd name="T61" fmla="*/ 113 h 160"/>
              <a:gd name="T62" fmla="*/ 76 w 156"/>
              <a:gd name="T63" fmla="*/ 111 h 160"/>
              <a:gd name="T64" fmla="*/ 43 w 156"/>
              <a:gd name="T65" fmla="*/ 111 h 160"/>
              <a:gd name="T66" fmla="*/ 39 w 156"/>
              <a:gd name="T67" fmla="*/ 113 h 160"/>
              <a:gd name="T68" fmla="*/ 43 w 156"/>
              <a:gd name="T69" fmla="*/ 117 h 160"/>
              <a:gd name="T70" fmla="*/ 83 w 156"/>
              <a:gd name="T71" fmla="*/ 116 h 160"/>
              <a:gd name="T72" fmla="*/ 85 w 156"/>
              <a:gd name="T73" fmla="*/ 117 h 160"/>
              <a:gd name="T74" fmla="*/ 88 w 156"/>
              <a:gd name="T75" fmla="*/ 116 h 160"/>
              <a:gd name="T76" fmla="*/ 88 w 156"/>
              <a:gd name="T77" fmla="*/ 113 h 160"/>
              <a:gd name="T78" fmla="*/ 88 w 156"/>
              <a:gd name="T79" fmla="*/ 112 h 160"/>
              <a:gd name="T80" fmla="*/ 83 w 156"/>
              <a:gd name="T81" fmla="*/ 112 h 160"/>
              <a:gd name="T82" fmla="*/ 82 w 156"/>
              <a:gd name="T83" fmla="*/ 113 h 160"/>
              <a:gd name="T84" fmla="*/ 83 w 156"/>
              <a:gd name="T85" fmla="*/ 1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6" h="160">
                <a:moveTo>
                  <a:pt x="88" y="49"/>
                </a:moveTo>
                <a:cubicBezTo>
                  <a:pt x="107" y="49"/>
                  <a:pt x="107" y="49"/>
                  <a:pt x="107" y="49"/>
                </a:cubicBezTo>
                <a:cubicBezTo>
                  <a:pt x="107" y="17"/>
                  <a:pt x="107" y="17"/>
                  <a:pt x="107" y="17"/>
                </a:cubicBezTo>
                <a:cubicBezTo>
                  <a:pt x="88" y="17"/>
                  <a:pt x="88" y="17"/>
                  <a:pt x="88" y="17"/>
                </a:cubicBezTo>
                <a:lnTo>
                  <a:pt x="88" y="49"/>
                </a:lnTo>
                <a:close/>
                <a:moveTo>
                  <a:pt x="12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60"/>
                  <a:pt x="0" y="160"/>
                  <a:pt x="0" y="160"/>
                </a:cubicBezTo>
                <a:cubicBezTo>
                  <a:pt x="156" y="160"/>
                  <a:pt x="156" y="160"/>
                  <a:pt x="156" y="160"/>
                </a:cubicBezTo>
                <a:cubicBezTo>
                  <a:pt x="156" y="28"/>
                  <a:pt x="156" y="28"/>
                  <a:pt x="156" y="28"/>
                </a:cubicBezTo>
                <a:lnTo>
                  <a:pt x="128" y="0"/>
                </a:lnTo>
                <a:close/>
                <a:moveTo>
                  <a:pt x="33" y="8"/>
                </a:moveTo>
                <a:cubicBezTo>
                  <a:pt x="117" y="8"/>
                  <a:pt x="117" y="8"/>
                  <a:pt x="117" y="8"/>
                </a:cubicBezTo>
                <a:cubicBezTo>
                  <a:pt x="117" y="59"/>
                  <a:pt x="117" y="59"/>
                  <a:pt x="117" y="59"/>
                </a:cubicBezTo>
                <a:cubicBezTo>
                  <a:pt x="33" y="59"/>
                  <a:pt x="33" y="59"/>
                  <a:pt x="33" y="59"/>
                </a:cubicBezTo>
                <a:lnTo>
                  <a:pt x="33" y="8"/>
                </a:lnTo>
                <a:close/>
                <a:moveTo>
                  <a:pt x="127" y="152"/>
                </a:moveTo>
                <a:cubicBezTo>
                  <a:pt x="27" y="152"/>
                  <a:pt x="27" y="152"/>
                  <a:pt x="27" y="152"/>
                </a:cubicBezTo>
                <a:cubicBezTo>
                  <a:pt x="27" y="85"/>
                  <a:pt x="27" y="85"/>
                  <a:pt x="27" y="85"/>
                </a:cubicBezTo>
                <a:cubicBezTo>
                  <a:pt x="127" y="85"/>
                  <a:pt x="127" y="85"/>
                  <a:pt x="127" y="85"/>
                </a:cubicBezTo>
                <a:lnTo>
                  <a:pt x="127" y="152"/>
                </a:lnTo>
                <a:close/>
                <a:moveTo>
                  <a:pt x="43" y="104"/>
                </a:moveTo>
                <a:cubicBezTo>
                  <a:pt x="66" y="104"/>
                  <a:pt x="66" y="104"/>
                  <a:pt x="66" y="104"/>
                </a:cubicBezTo>
                <a:cubicBezTo>
                  <a:pt x="67" y="104"/>
                  <a:pt x="68" y="103"/>
                  <a:pt x="68" y="101"/>
                </a:cubicBezTo>
                <a:cubicBezTo>
                  <a:pt x="68" y="99"/>
                  <a:pt x="67" y="97"/>
                  <a:pt x="66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41" y="97"/>
                  <a:pt x="39" y="99"/>
                  <a:pt x="39" y="101"/>
                </a:cubicBezTo>
                <a:cubicBezTo>
                  <a:pt x="39" y="103"/>
                  <a:pt x="41" y="104"/>
                  <a:pt x="43" y="104"/>
                </a:cubicBezTo>
                <a:close/>
                <a:moveTo>
                  <a:pt x="43" y="117"/>
                </a:moveTo>
                <a:cubicBezTo>
                  <a:pt x="76" y="117"/>
                  <a:pt x="76" y="117"/>
                  <a:pt x="76" y="117"/>
                </a:cubicBezTo>
                <a:cubicBezTo>
                  <a:pt x="77" y="117"/>
                  <a:pt x="78" y="116"/>
                  <a:pt x="78" y="113"/>
                </a:cubicBezTo>
                <a:cubicBezTo>
                  <a:pt x="78" y="112"/>
                  <a:pt x="77" y="111"/>
                  <a:pt x="76" y="111"/>
                </a:cubicBezTo>
                <a:cubicBezTo>
                  <a:pt x="43" y="111"/>
                  <a:pt x="43" y="111"/>
                  <a:pt x="43" y="111"/>
                </a:cubicBezTo>
                <a:cubicBezTo>
                  <a:pt x="41" y="111"/>
                  <a:pt x="39" y="112"/>
                  <a:pt x="39" y="113"/>
                </a:cubicBezTo>
                <a:cubicBezTo>
                  <a:pt x="39" y="116"/>
                  <a:pt x="41" y="117"/>
                  <a:pt x="43" y="117"/>
                </a:cubicBezTo>
                <a:close/>
                <a:moveTo>
                  <a:pt x="83" y="116"/>
                </a:moveTo>
                <a:cubicBezTo>
                  <a:pt x="83" y="117"/>
                  <a:pt x="84" y="117"/>
                  <a:pt x="85" y="117"/>
                </a:cubicBezTo>
                <a:cubicBezTo>
                  <a:pt x="85" y="117"/>
                  <a:pt x="86" y="117"/>
                  <a:pt x="88" y="116"/>
                </a:cubicBezTo>
                <a:cubicBezTo>
                  <a:pt x="88" y="116"/>
                  <a:pt x="88" y="115"/>
                  <a:pt x="88" y="113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86" y="111"/>
                  <a:pt x="84" y="111"/>
                  <a:pt x="83" y="112"/>
                </a:cubicBezTo>
                <a:cubicBezTo>
                  <a:pt x="82" y="112"/>
                  <a:pt x="82" y="113"/>
                  <a:pt x="82" y="113"/>
                </a:cubicBezTo>
                <a:cubicBezTo>
                  <a:pt x="82" y="115"/>
                  <a:pt x="82" y="116"/>
                  <a:pt x="83" y="1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4">
            <a:extLst>
              <a:ext uri="{FF2B5EF4-FFF2-40B4-BE49-F238E27FC236}">
                <a16:creationId xmlns:a16="http://schemas.microsoft.com/office/drawing/2014/main" id="{92BA1361-70B0-6031-1A13-F00354EF6638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5792788"/>
            <a:ext cx="257175" cy="227013"/>
          </a:xfrm>
          <a:custGeom>
            <a:avLst/>
            <a:gdLst>
              <a:gd name="T0" fmla="*/ 156 w 162"/>
              <a:gd name="T1" fmla="*/ 21 h 143"/>
              <a:gd name="T2" fmla="*/ 59 w 162"/>
              <a:gd name="T3" fmla="*/ 0 h 143"/>
              <a:gd name="T4" fmla="*/ 49 w 162"/>
              <a:gd name="T5" fmla="*/ 6 h 143"/>
              <a:gd name="T6" fmla="*/ 48 w 162"/>
              <a:gd name="T7" fmla="*/ 19 h 143"/>
              <a:gd name="T8" fmla="*/ 160 w 162"/>
              <a:gd name="T9" fmla="*/ 43 h 143"/>
              <a:gd name="T10" fmla="*/ 161 w 162"/>
              <a:gd name="T11" fmla="*/ 31 h 143"/>
              <a:gd name="T12" fmla="*/ 156 w 162"/>
              <a:gd name="T13" fmla="*/ 21 h 143"/>
              <a:gd name="T14" fmla="*/ 114 w 162"/>
              <a:gd name="T15" fmla="*/ 45 h 143"/>
              <a:gd name="T16" fmla="*/ 104 w 162"/>
              <a:gd name="T17" fmla="*/ 39 h 143"/>
              <a:gd name="T18" fmla="*/ 86 w 162"/>
              <a:gd name="T19" fmla="*/ 44 h 143"/>
              <a:gd name="T20" fmla="*/ 42 w 162"/>
              <a:gd name="T21" fmla="*/ 36 h 143"/>
              <a:gd name="T22" fmla="*/ 37 w 162"/>
              <a:gd name="T23" fmla="*/ 57 h 143"/>
              <a:gd name="T24" fmla="*/ 8 w 162"/>
              <a:gd name="T25" fmla="*/ 66 h 143"/>
              <a:gd name="T26" fmla="*/ 2 w 162"/>
              <a:gd name="T27" fmla="*/ 76 h 143"/>
              <a:gd name="T28" fmla="*/ 19 w 162"/>
              <a:gd name="T29" fmla="*/ 137 h 143"/>
              <a:gd name="T30" fmla="*/ 29 w 162"/>
              <a:gd name="T31" fmla="*/ 142 h 143"/>
              <a:gd name="T32" fmla="*/ 125 w 162"/>
              <a:gd name="T33" fmla="*/ 115 h 143"/>
              <a:gd name="T34" fmla="*/ 131 w 162"/>
              <a:gd name="T35" fmla="*/ 106 h 143"/>
              <a:gd name="T36" fmla="*/ 128 w 162"/>
              <a:gd name="T37" fmla="*/ 95 h 143"/>
              <a:gd name="T38" fmla="*/ 139 w 162"/>
              <a:gd name="T39" fmla="*/ 98 h 143"/>
              <a:gd name="T40" fmla="*/ 149 w 162"/>
              <a:gd name="T41" fmla="*/ 92 h 143"/>
              <a:gd name="T42" fmla="*/ 155 w 162"/>
              <a:gd name="T43" fmla="*/ 59 h 143"/>
              <a:gd name="T44" fmla="*/ 115 w 162"/>
              <a:gd name="T45" fmla="*/ 51 h 143"/>
              <a:gd name="T46" fmla="*/ 114 w 162"/>
              <a:gd name="T47" fmla="*/ 45 h 143"/>
              <a:gd name="T48" fmla="*/ 8 w 162"/>
              <a:gd name="T49" fmla="*/ 75 h 143"/>
              <a:gd name="T50" fmla="*/ 9 w 162"/>
              <a:gd name="T51" fmla="*/ 72 h 143"/>
              <a:gd name="T52" fmla="*/ 36 w 162"/>
              <a:gd name="T53" fmla="*/ 65 h 143"/>
              <a:gd name="T54" fmla="*/ 100 w 162"/>
              <a:gd name="T55" fmla="*/ 48 h 143"/>
              <a:gd name="T56" fmla="*/ 107 w 162"/>
              <a:gd name="T57" fmla="*/ 45 h 143"/>
              <a:gd name="T58" fmla="*/ 108 w 162"/>
              <a:gd name="T59" fmla="*/ 46 h 143"/>
              <a:gd name="T60" fmla="*/ 109 w 162"/>
              <a:gd name="T61" fmla="*/ 49 h 143"/>
              <a:gd name="T62" fmla="*/ 112 w 162"/>
              <a:gd name="T63" fmla="*/ 59 h 143"/>
              <a:gd name="T64" fmla="*/ 11 w 162"/>
              <a:gd name="T65" fmla="*/ 86 h 143"/>
              <a:gd name="T66" fmla="*/ 8 w 162"/>
              <a:gd name="T67" fmla="*/ 75 h 143"/>
              <a:gd name="T68" fmla="*/ 128 w 162"/>
              <a:gd name="T69" fmla="*/ 65 h 143"/>
              <a:gd name="T70" fmla="*/ 131 w 162"/>
              <a:gd name="T71" fmla="*/ 62 h 143"/>
              <a:gd name="T72" fmla="*/ 144 w 162"/>
              <a:gd name="T73" fmla="*/ 65 h 143"/>
              <a:gd name="T74" fmla="*/ 146 w 162"/>
              <a:gd name="T75" fmla="*/ 68 h 143"/>
              <a:gd name="T76" fmla="*/ 144 w 162"/>
              <a:gd name="T77" fmla="*/ 79 h 143"/>
              <a:gd name="T78" fmla="*/ 139 w 162"/>
              <a:gd name="T79" fmla="*/ 82 h 143"/>
              <a:gd name="T80" fmla="*/ 128 w 162"/>
              <a:gd name="T81" fmla="*/ 79 h 143"/>
              <a:gd name="T82" fmla="*/ 125 w 162"/>
              <a:gd name="T83" fmla="*/ 76 h 143"/>
              <a:gd name="T84" fmla="*/ 128 w 162"/>
              <a:gd name="T85" fmla="*/ 65 h 143"/>
              <a:gd name="T86" fmla="*/ 125 w 162"/>
              <a:gd name="T87" fmla="*/ 107 h 143"/>
              <a:gd name="T88" fmla="*/ 125 w 162"/>
              <a:gd name="T89" fmla="*/ 109 h 143"/>
              <a:gd name="T90" fmla="*/ 124 w 162"/>
              <a:gd name="T91" fmla="*/ 109 h 143"/>
              <a:gd name="T92" fmla="*/ 27 w 162"/>
              <a:gd name="T93" fmla="*/ 136 h 143"/>
              <a:gd name="T94" fmla="*/ 25 w 162"/>
              <a:gd name="T95" fmla="*/ 136 h 143"/>
              <a:gd name="T96" fmla="*/ 15 w 162"/>
              <a:gd name="T97" fmla="*/ 99 h 143"/>
              <a:gd name="T98" fmla="*/ 115 w 162"/>
              <a:gd name="T99" fmla="*/ 72 h 143"/>
              <a:gd name="T100" fmla="*/ 122 w 162"/>
              <a:gd name="T101" fmla="*/ 94 h 143"/>
              <a:gd name="T102" fmla="*/ 125 w 162"/>
              <a:gd name="T103" fmla="*/ 107 h 143"/>
              <a:gd name="T104" fmla="*/ 39 w 162"/>
              <a:gd name="T105" fmla="*/ 108 h 143"/>
              <a:gd name="T106" fmla="*/ 28 w 162"/>
              <a:gd name="T107" fmla="*/ 111 h 143"/>
              <a:gd name="T108" fmla="*/ 26 w 162"/>
              <a:gd name="T109" fmla="*/ 115 h 143"/>
              <a:gd name="T110" fmla="*/ 29 w 162"/>
              <a:gd name="T111" fmla="*/ 126 h 143"/>
              <a:gd name="T112" fmla="*/ 33 w 162"/>
              <a:gd name="T113" fmla="*/ 129 h 143"/>
              <a:gd name="T114" fmla="*/ 43 w 162"/>
              <a:gd name="T115" fmla="*/ 125 h 143"/>
              <a:gd name="T116" fmla="*/ 46 w 162"/>
              <a:gd name="T117" fmla="*/ 121 h 143"/>
              <a:gd name="T118" fmla="*/ 42 w 162"/>
              <a:gd name="T119" fmla="*/ 110 h 143"/>
              <a:gd name="T120" fmla="*/ 39 w 162"/>
              <a:gd name="T121" fmla="*/ 108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2" h="143">
                <a:moveTo>
                  <a:pt x="156" y="21"/>
                </a:moveTo>
                <a:cubicBezTo>
                  <a:pt x="59" y="0"/>
                  <a:pt x="59" y="0"/>
                  <a:pt x="59" y="0"/>
                </a:cubicBezTo>
                <a:cubicBezTo>
                  <a:pt x="54" y="0"/>
                  <a:pt x="51" y="3"/>
                  <a:pt x="49" y="6"/>
                </a:cubicBezTo>
                <a:cubicBezTo>
                  <a:pt x="48" y="19"/>
                  <a:pt x="48" y="19"/>
                  <a:pt x="48" y="19"/>
                </a:cubicBezTo>
                <a:cubicBezTo>
                  <a:pt x="160" y="43"/>
                  <a:pt x="160" y="43"/>
                  <a:pt x="160" y="43"/>
                </a:cubicBezTo>
                <a:cubicBezTo>
                  <a:pt x="161" y="31"/>
                  <a:pt x="161" y="31"/>
                  <a:pt x="161" y="31"/>
                </a:cubicBezTo>
                <a:cubicBezTo>
                  <a:pt x="162" y="26"/>
                  <a:pt x="160" y="22"/>
                  <a:pt x="156" y="21"/>
                </a:cubicBezTo>
                <a:close/>
                <a:moveTo>
                  <a:pt x="114" y="45"/>
                </a:moveTo>
                <a:cubicBezTo>
                  <a:pt x="113" y="40"/>
                  <a:pt x="109" y="38"/>
                  <a:pt x="104" y="39"/>
                </a:cubicBezTo>
                <a:cubicBezTo>
                  <a:pt x="86" y="44"/>
                  <a:pt x="86" y="44"/>
                  <a:pt x="86" y="44"/>
                </a:cubicBezTo>
                <a:cubicBezTo>
                  <a:pt x="42" y="36"/>
                  <a:pt x="42" y="36"/>
                  <a:pt x="42" y="36"/>
                </a:cubicBezTo>
                <a:cubicBezTo>
                  <a:pt x="37" y="57"/>
                  <a:pt x="37" y="57"/>
                  <a:pt x="37" y="57"/>
                </a:cubicBezTo>
                <a:cubicBezTo>
                  <a:pt x="8" y="66"/>
                  <a:pt x="8" y="66"/>
                  <a:pt x="8" y="66"/>
                </a:cubicBezTo>
                <a:cubicBezTo>
                  <a:pt x="3" y="67"/>
                  <a:pt x="0" y="72"/>
                  <a:pt x="2" y="76"/>
                </a:cubicBezTo>
                <a:cubicBezTo>
                  <a:pt x="19" y="137"/>
                  <a:pt x="19" y="137"/>
                  <a:pt x="19" y="137"/>
                </a:cubicBezTo>
                <a:cubicBezTo>
                  <a:pt x="20" y="140"/>
                  <a:pt x="25" y="143"/>
                  <a:pt x="29" y="142"/>
                </a:cubicBezTo>
                <a:cubicBezTo>
                  <a:pt x="125" y="115"/>
                  <a:pt x="125" y="115"/>
                  <a:pt x="125" y="115"/>
                </a:cubicBezTo>
                <a:cubicBezTo>
                  <a:pt x="130" y="114"/>
                  <a:pt x="133" y="110"/>
                  <a:pt x="131" y="106"/>
                </a:cubicBezTo>
                <a:cubicBezTo>
                  <a:pt x="128" y="95"/>
                  <a:pt x="128" y="95"/>
                  <a:pt x="128" y="95"/>
                </a:cubicBezTo>
                <a:cubicBezTo>
                  <a:pt x="139" y="98"/>
                  <a:pt x="139" y="98"/>
                  <a:pt x="139" y="98"/>
                </a:cubicBezTo>
                <a:cubicBezTo>
                  <a:pt x="144" y="99"/>
                  <a:pt x="147" y="95"/>
                  <a:pt x="149" y="92"/>
                </a:cubicBezTo>
                <a:cubicBezTo>
                  <a:pt x="155" y="59"/>
                  <a:pt x="155" y="59"/>
                  <a:pt x="155" y="59"/>
                </a:cubicBezTo>
                <a:cubicBezTo>
                  <a:pt x="115" y="51"/>
                  <a:pt x="115" y="51"/>
                  <a:pt x="115" y="51"/>
                </a:cubicBezTo>
                <a:lnTo>
                  <a:pt x="114" y="45"/>
                </a:lnTo>
                <a:close/>
                <a:moveTo>
                  <a:pt x="8" y="75"/>
                </a:moveTo>
                <a:cubicBezTo>
                  <a:pt x="8" y="73"/>
                  <a:pt x="9" y="72"/>
                  <a:pt x="9" y="72"/>
                </a:cubicBezTo>
                <a:cubicBezTo>
                  <a:pt x="36" y="65"/>
                  <a:pt x="36" y="65"/>
                  <a:pt x="36" y="65"/>
                </a:cubicBezTo>
                <a:cubicBezTo>
                  <a:pt x="100" y="48"/>
                  <a:pt x="100" y="48"/>
                  <a:pt x="100" y="48"/>
                </a:cubicBezTo>
                <a:cubicBezTo>
                  <a:pt x="107" y="45"/>
                  <a:pt x="107" y="45"/>
                  <a:pt x="107" y="45"/>
                </a:cubicBezTo>
                <a:cubicBezTo>
                  <a:pt x="107" y="45"/>
                  <a:pt x="108" y="45"/>
                  <a:pt x="108" y="46"/>
                </a:cubicBezTo>
                <a:cubicBezTo>
                  <a:pt x="109" y="49"/>
                  <a:pt x="109" y="49"/>
                  <a:pt x="109" y="49"/>
                </a:cubicBezTo>
                <a:cubicBezTo>
                  <a:pt x="112" y="59"/>
                  <a:pt x="112" y="59"/>
                  <a:pt x="112" y="59"/>
                </a:cubicBezTo>
                <a:cubicBezTo>
                  <a:pt x="11" y="86"/>
                  <a:pt x="11" y="86"/>
                  <a:pt x="11" y="86"/>
                </a:cubicBezTo>
                <a:cubicBezTo>
                  <a:pt x="8" y="75"/>
                  <a:pt x="8" y="75"/>
                  <a:pt x="8" y="75"/>
                </a:cubicBezTo>
                <a:close/>
                <a:moveTo>
                  <a:pt x="128" y="65"/>
                </a:moveTo>
                <a:cubicBezTo>
                  <a:pt x="128" y="62"/>
                  <a:pt x="130" y="61"/>
                  <a:pt x="131" y="62"/>
                </a:cubicBezTo>
                <a:cubicBezTo>
                  <a:pt x="144" y="65"/>
                  <a:pt x="144" y="65"/>
                  <a:pt x="144" y="65"/>
                </a:cubicBezTo>
                <a:cubicBezTo>
                  <a:pt x="145" y="65"/>
                  <a:pt x="146" y="66"/>
                  <a:pt x="146" y="68"/>
                </a:cubicBezTo>
                <a:cubicBezTo>
                  <a:pt x="144" y="79"/>
                  <a:pt x="144" y="79"/>
                  <a:pt x="144" y="79"/>
                </a:cubicBezTo>
                <a:cubicBezTo>
                  <a:pt x="142" y="81"/>
                  <a:pt x="141" y="82"/>
                  <a:pt x="139" y="82"/>
                </a:cubicBezTo>
                <a:cubicBezTo>
                  <a:pt x="128" y="79"/>
                  <a:pt x="128" y="79"/>
                  <a:pt x="128" y="79"/>
                </a:cubicBezTo>
                <a:cubicBezTo>
                  <a:pt x="127" y="79"/>
                  <a:pt x="125" y="77"/>
                  <a:pt x="125" y="76"/>
                </a:cubicBezTo>
                <a:cubicBezTo>
                  <a:pt x="128" y="65"/>
                  <a:pt x="128" y="65"/>
                  <a:pt x="128" y="65"/>
                </a:cubicBezTo>
                <a:close/>
                <a:moveTo>
                  <a:pt x="125" y="107"/>
                </a:moveTo>
                <a:cubicBezTo>
                  <a:pt x="125" y="109"/>
                  <a:pt x="125" y="109"/>
                  <a:pt x="125" y="109"/>
                </a:cubicBezTo>
                <a:cubicBezTo>
                  <a:pt x="124" y="109"/>
                  <a:pt x="124" y="109"/>
                  <a:pt x="124" y="109"/>
                </a:cubicBezTo>
                <a:cubicBezTo>
                  <a:pt x="27" y="136"/>
                  <a:pt x="27" y="136"/>
                  <a:pt x="27" y="136"/>
                </a:cubicBezTo>
                <a:cubicBezTo>
                  <a:pt x="25" y="136"/>
                  <a:pt x="25" y="136"/>
                  <a:pt x="25" y="136"/>
                </a:cubicBezTo>
                <a:cubicBezTo>
                  <a:pt x="15" y="99"/>
                  <a:pt x="15" y="99"/>
                  <a:pt x="15" y="99"/>
                </a:cubicBezTo>
                <a:cubicBezTo>
                  <a:pt x="115" y="72"/>
                  <a:pt x="115" y="72"/>
                  <a:pt x="115" y="72"/>
                </a:cubicBezTo>
                <a:cubicBezTo>
                  <a:pt x="122" y="94"/>
                  <a:pt x="122" y="94"/>
                  <a:pt x="122" y="94"/>
                </a:cubicBezTo>
                <a:lnTo>
                  <a:pt x="125" y="107"/>
                </a:lnTo>
                <a:close/>
                <a:moveTo>
                  <a:pt x="39" y="108"/>
                </a:moveTo>
                <a:cubicBezTo>
                  <a:pt x="28" y="111"/>
                  <a:pt x="28" y="111"/>
                  <a:pt x="28" y="111"/>
                </a:cubicBezTo>
                <a:cubicBezTo>
                  <a:pt x="27" y="111"/>
                  <a:pt x="26" y="113"/>
                  <a:pt x="26" y="115"/>
                </a:cubicBezTo>
                <a:cubicBezTo>
                  <a:pt x="29" y="126"/>
                  <a:pt x="29" y="126"/>
                  <a:pt x="29" y="126"/>
                </a:cubicBezTo>
                <a:cubicBezTo>
                  <a:pt x="29" y="129"/>
                  <a:pt x="31" y="129"/>
                  <a:pt x="33" y="129"/>
                </a:cubicBezTo>
                <a:cubicBezTo>
                  <a:pt x="43" y="125"/>
                  <a:pt x="43" y="125"/>
                  <a:pt x="43" y="125"/>
                </a:cubicBezTo>
                <a:cubicBezTo>
                  <a:pt x="46" y="125"/>
                  <a:pt x="46" y="124"/>
                  <a:pt x="46" y="121"/>
                </a:cubicBezTo>
                <a:cubicBezTo>
                  <a:pt x="42" y="110"/>
                  <a:pt x="42" y="110"/>
                  <a:pt x="42" y="110"/>
                </a:cubicBezTo>
                <a:cubicBezTo>
                  <a:pt x="42" y="109"/>
                  <a:pt x="41" y="108"/>
                  <a:pt x="39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45">
            <a:extLst>
              <a:ext uri="{FF2B5EF4-FFF2-40B4-BE49-F238E27FC236}">
                <a16:creationId xmlns:a16="http://schemas.microsoft.com/office/drawing/2014/main" id="{C13536C3-BB24-7256-E6B5-8BB886BA67D0}"/>
              </a:ext>
            </a:extLst>
          </p:cNvPr>
          <p:cNvSpPr>
            <a:spLocks noEditPoints="1"/>
          </p:cNvSpPr>
          <p:nvPr/>
        </p:nvSpPr>
        <p:spPr bwMode="auto">
          <a:xfrm>
            <a:off x="1295401" y="5770563"/>
            <a:ext cx="249238" cy="261938"/>
          </a:xfrm>
          <a:custGeom>
            <a:avLst/>
            <a:gdLst>
              <a:gd name="T0" fmla="*/ 136 w 157"/>
              <a:gd name="T1" fmla="*/ 116 h 165"/>
              <a:gd name="T2" fmla="*/ 107 w 157"/>
              <a:gd name="T3" fmla="*/ 111 h 165"/>
              <a:gd name="T4" fmla="*/ 101 w 157"/>
              <a:gd name="T5" fmla="*/ 116 h 165"/>
              <a:gd name="T6" fmla="*/ 59 w 157"/>
              <a:gd name="T7" fmla="*/ 103 h 165"/>
              <a:gd name="T8" fmla="*/ 52 w 157"/>
              <a:gd name="T9" fmla="*/ 59 h 165"/>
              <a:gd name="T10" fmla="*/ 57 w 157"/>
              <a:gd name="T11" fmla="*/ 54 h 165"/>
              <a:gd name="T12" fmla="*/ 55 w 157"/>
              <a:gd name="T13" fmla="*/ 25 h 165"/>
              <a:gd name="T14" fmla="*/ 52 w 157"/>
              <a:gd name="T15" fmla="*/ 19 h 165"/>
              <a:gd name="T16" fmla="*/ 28 w 157"/>
              <a:gd name="T17" fmla="*/ 9 h 165"/>
              <a:gd name="T18" fmla="*/ 22 w 157"/>
              <a:gd name="T19" fmla="*/ 14 h 165"/>
              <a:gd name="T20" fmla="*/ 4 w 157"/>
              <a:gd name="T21" fmla="*/ 45 h 165"/>
              <a:gd name="T22" fmla="*/ 36 w 157"/>
              <a:gd name="T23" fmla="*/ 122 h 165"/>
              <a:gd name="T24" fmla="*/ 108 w 157"/>
              <a:gd name="T25" fmla="*/ 165 h 165"/>
              <a:gd name="T26" fmla="*/ 142 w 157"/>
              <a:gd name="T27" fmla="*/ 150 h 165"/>
              <a:gd name="T28" fmla="*/ 147 w 157"/>
              <a:gd name="T29" fmla="*/ 146 h 165"/>
              <a:gd name="T30" fmla="*/ 141 w 157"/>
              <a:gd name="T31" fmla="*/ 121 h 165"/>
              <a:gd name="T32" fmla="*/ 136 w 157"/>
              <a:gd name="T33" fmla="*/ 116 h 165"/>
              <a:gd name="T34" fmla="*/ 136 w 157"/>
              <a:gd name="T35" fmla="*/ 116 h 165"/>
              <a:gd name="T36" fmla="*/ 136 w 157"/>
              <a:gd name="T37" fmla="*/ 116 h 165"/>
              <a:gd name="T38" fmla="*/ 136 w 157"/>
              <a:gd name="T39" fmla="*/ 116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57" h="165">
                <a:moveTo>
                  <a:pt x="136" y="116"/>
                </a:moveTo>
                <a:cubicBezTo>
                  <a:pt x="126" y="108"/>
                  <a:pt x="116" y="103"/>
                  <a:pt x="107" y="111"/>
                </a:cubicBezTo>
                <a:cubicBezTo>
                  <a:pt x="101" y="116"/>
                  <a:pt x="101" y="116"/>
                  <a:pt x="101" y="116"/>
                </a:cubicBezTo>
                <a:cubicBezTo>
                  <a:pt x="97" y="120"/>
                  <a:pt x="90" y="137"/>
                  <a:pt x="59" y="103"/>
                </a:cubicBezTo>
                <a:cubicBezTo>
                  <a:pt x="30" y="69"/>
                  <a:pt x="47" y="63"/>
                  <a:pt x="52" y="59"/>
                </a:cubicBezTo>
                <a:cubicBezTo>
                  <a:pt x="57" y="54"/>
                  <a:pt x="57" y="54"/>
                  <a:pt x="57" y="54"/>
                </a:cubicBezTo>
                <a:cubicBezTo>
                  <a:pt x="66" y="45"/>
                  <a:pt x="63" y="36"/>
                  <a:pt x="55" y="25"/>
                </a:cubicBezTo>
                <a:cubicBezTo>
                  <a:pt x="52" y="19"/>
                  <a:pt x="52" y="19"/>
                  <a:pt x="52" y="19"/>
                </a:cubicBezTo>
                <a:cubicBezTo>
                  <a:pt x="44" y="8"/>
                  <a:pt x="37" y="0"/>
                  <a:pt x="28" y="9"/>
                </a:cubicBezTo>
                <a:cubicBezTo>
                  <a:pt x="22" y="14"/>
                  <a:pt x="22" y="14"/>
                  <a:pt x="22" y="14"/>
                </a:cubicBezTo>
                <a:cubicBezTo>
                  <a:pt x="19" y="16"/>
                  <a:pt x="6" y="26"/>
                  <a:pt x="4" y="45"/>
                </a:cubicBezTo>
                <a:cubicBezTo>
                  <a:pt x="0" y="67"/>
                  <a:pt x="11" y="94"/>
                  <a:pt x="36" y="122"/>
                </a:cubicBezTo>
                <a:cubicBezTo>
                  <a:pt x="61" y="150"/>
                  <a:pt x="85" y="165"/>
                  <a:pt x="108" y="165"/>
                </a:cubicBezTo>
                <a:cubicBezTo>
                  <a:pt x="127" y="164"/>
                  <a:pt x="138" y="154"/>
                  <a:pt x="142" y="150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57" y="138"/>
                  <a:pt x="151" y="130"/>
                  <a:pt x="141" y="121"/>
                </a:cubicBezTo>
                <a:cubicBezTo>
                  <a:pt x="136" y="116"/>
                  <a:pt x="136" y="116"/>
                  <a:pt x="136" y="116"/>
                </a:cubicBezTo>
                <a:cubicBezTo>
                  <a:pt x="136" y="116"/>
                  <a:pt x="136" y="116"/>
                  <a:pt x="136" y="116"/>
                </a:cubicBezTo>
                <a:close/>
                <a:moveTo>
                  <a:pt x="136" y="116"/>
                </a:moveTo>
                <a:cubicBezTo>
                  <a:pt x="136" y="116"/>
                  <a:pt x="136" y="116"/>
                  <a:pt x="136" y="11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46">
            <a:extLst>
              <a:ext uri="{FF2B5EF4-FFF2-40B4-BE49-F238E27FC236}">
                <a16:creationId xmlns:a16="http://schemas.microsoft.com/office/drawing/2014/main" id="{F590BEC9-9DAD-07A4-912B-5D4EEF78AEBC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5794375"/>
            <a:ext cx="261938" cy="225425"/>
          </a:xfrm>
          <a:custGeom>
            <a:avLst/>
            <a:gdLst>
              <a:gd name="T0" fmla="*/ 118 w 165"/>
              <a:gd name="T1" fmla="*/ 65 h 142"/>
              <a:gd name="T2" fmla="*/ 121 w 165"/>
              <a:gd name="T3" fmla="*/ 64 h 142"/>
              <a:gd name="T4" fmla="*/ 121 w 165"/>
              <a:gd name="T5" fmla="*/ 59 h 142"/>
              <a:gd name="T6" fmla="*/ 120 w 165"/>
              <a:gd name="T7" fmla="*/ 39 h 142"/>
              <a:gd name="T8" fmla="*/ 119 w 165"/>
              <a:gd name="T9" fmla="*/ 31 h 142"/>
              <a:gd name="T10" fmla="*/ 126 w 165"/>
              <a:gd name="T11" fmla="*/ 32 h 142"/>
              <a:gd name="T12" fmla="*/ 128 w 165"/>
              <a:gd name="T13" fmla="*/ 28 h 142"/>
              <a:gd name="T14" fmla="*/ 121 w 165"/>
              <a:gd name="T15" fmla="*/ 26 h 142"/>
              <a:gd name="T16" fmla="*/ 120 w 165"/>
              <a:gd name="T17" fmla="*/ 20 h 142"/>
              <a:gd name="T18" fmla="*/ 117 w 165"/>
              <a:gd name="T19" fmla="*/ 22 h 142"/>
              <a:gd name="T20" fmla="*/ 116 w 165"/>
              <a:gd name="T21" fmla="*/ 26 h 142"/>
              <a:gd name="T22" fmla="*/ 118 w 165"/>
              <a:gd name="T23" fmla="*/ 45 h 142"/>
              <a:gd name="T24" fmla="*/ 118 w 165"/>
              <a:gd name="T25" fmla="*/ 54 h 142"/>
              <a:gd name="T26" fmla="*/ 110 w 165"/>
              <a:gd name="T27" fmla="*/ 54 h 142"/>
              <a:gd name="T28" fmla="*/ 109 w 165"/>
              <a:gd name="T29" fmla="*/ 58 h 142"/>
              <a:gd name="T30" fmla="*/ 116 w 165"/>
              <a:gd name="T31" fmla="*/ 64 h 142"/>
              <a:gd name="T32" fmla="*/ 161 w 165"/>
              <a:gd name="T33" fmla="*/ 43 h 142"/>
              <a:gd name="T34" fmla="*/ 77 w 165"/>
              <a:gd name="T35" fmla="*/ 43 h 142"/>
              <a:gd name="T36" fmla="*/ 119 w 165"/>
              <a:gd name="T37" fmla="*/ 10 h 142"/>
              <a:gd name="T38" fmla="*/ 119 w 165"/>
              <a:gd name="T39" fmla="*/ 75 h 142"/>
              <a:gd name="T40" fmla="*/ 119 w 165"/>
              <a:gd name="T41" fmla="*/ 10 h 142"/>
              <a:gd name="T42" fmla="*/ 119 w 165"/>
              <a:gd name="T43" fmla="*/ 117 h 142"/>
              <a:gd name="T44" fmla="*/ 116 w 165"/>
              <a:gd name="T45" fmla="*/ 112 h 142"/>
              <a:gd name="T46" fmla="*/ 76 w 165"/>
              <a:gd name="T47" fmla="*/ 90 h 142"/>
              <a:gd name="T48" fmla="*/ 48 w 165"/>
              <a:gd name="T49" fmla="*/ 95 h 142"/>
              <a:gd name="T50" fmla="*/ 48 w 165"/>
              <a:gd name="T51" fmla="*/ 137 h 142"/>
              <a:gd name="T52" fmla="*/ 116 w 165"/>
              <a:gd name="T53" fmla="*/ 140 h 142"/>
              <a:gd name="T54" fmla="*/ 152 w 165"/>
              <a:gd name="T55" fmla="*/ 106 h 142"/>
              <a:gd name="T56" fmla="*/ 10 w 165"/>
              <a:gd name="T57" fmla="*/ 91 h 142"/>
              <a:gd name="T58" fmla="*/ 1 w 165"/>
              <a:gd name="T59" fmla="*/ 134 h 142"/>
              <a:gd name="T60" fmla="*/ 31 w 165"/>
              <a:gd name="T61" fmla="*/ 137 h 142"/>
              <a:gd name="T62" fmla="*/ 38 w 165"/>
              <a:gd name="T63" fmla="*/ 96 h 142"/>
              <a:gd name="T64" fmla="*/ 20 w 165"/>
              <a:gd name="T65" fmla="*/ 132 h 142"/>
              <a:gd name="T66" fmla="*/ 20 w 165"/>
              <a:gd name="T67" fmla="*/ 119 h 142"/>
              <a:gd name="T68" fmla="*/ 20 w 165"/>
              <a:gd name="T69" fmla="*/ 132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5" h="142">
                <a:moveTo>
                  <a:pt x="116" y="64"/>
                </a:moveTo>
                <a:cubicBezTo>
                  <a:pt x="116" y="64"/>
                  <a:pt x="117" y="65"/>
                  <a:pt x="118" y="65"/>
                </a:cubicBezTo>
                <a:cubicBezTo>
                  <a:pt x="119" y="65"/>
                  <a:pt x="119" y="65"/>
                  <a:pt x="119" y="65"/>
                </a:cubicBezTo>
                <a:cubicBezTo>
                  <a:pt x="120" y="65"/>
                  <a:pt x="121" y="64"/>
                  <a:pt x="121" y="64"/>
                </a:cubicBezTo>
                <a:cubicBezTo>
                  <a:pt x="121" y="60"/>
                  <a:pt x="121" y="60"/>
                  <a:pt x="121" y="60"/>
                </a:cubicBezTo>
                <a:cubicBezTo>
                  <a:pt x="121" y="59"/>
                  <a:pt x="121" y="59"/>
                  <a:pt x="121" y="59"/>
                </a:cubicBezTo>
                <a:cubicBezTo>
                  <a:pt x="126" y="59"/>
                  <a:pt x="130" y="54"/>
                  <a:pt x="130" y="50"/>
                </a:cubicBezTo>
                <a:cubicBezTo>
                  <a:pt x="130" y="45"/>
                  <a:pt x="127" y="42"/>
                  <a:pt x="120" y="39"/>
                </a:cubicBezTo>
                <a:cubicBezTo>
                  <a:pt x="117" y="38"/>
                  <a:pt x="114" y="37"/>
                  <a:pt x="114" y="34"/>
                </a:cubicBezTo>
                <a:cubicBezTo>
                  <a:pt x="114" y="33"/>
                  <a:pt x="116" y="31"/>
                  <a:pt x="119" y="31"/>
                </a:cubicBezTo>
                <a:cubicBezTo>
                  <a:pt x="123" y="31"/>
                  <a:pt x="125" y="32"/>
                  <a:pt x="125" y="32"/>
                </a:cubicBezTo>
                <a:cubicBezTo>
                  <a:pt x="125" y="32"/>
                  <a:pt x="125" y="32"/>
                  <a:pt x="126" y="32"/>
                </a:cubicBezTo>
                <a:cubicBezTo>
                  <a:pt x="126" y="32"/>
                  <a:pt x="127" y="32"/>
                  <a:pt x="127" y="31"/>
                </a:cubicBezTo>
                <a:cubicBezTo>
                  <a:pt x="128" y="28"/>
                  <a:pt x="128" y="28"/>
                  <a:pt x="128" y="28"/>
                </a:cubicBezTo>
                <a:cubicBezTo>
                  <a:pt x="127" y="27"/>
                  <a:pt x="127" y="27"/>
                  <a:pt x="127" y="27"/>
                </a:cubicBezTo>
                <a:cubicBezTo>
                  <a:pt x="125" y="26"/>
                  <a:pt x="121" y="26"/>
                  <a:pt x="121" y="26"/>
                </a:cubicBezTo>
                <a:cubicBezTo>
                  <a:pt x="121" y="22"/>
                  <a:pt x="121" y="22"/>
                  <a:pt x="121" y="22"/>
                </a:cubicBezTo>
                <a:cubicBezTo>
                  <a:pt x="121" y="21"/>
                  <a:pt x="120" y="20"/>
                  <a:pt x="120" y="20"/>
                </a:cubicBezTo>
                <a:cubicBezTo>
                  <a:pt x="118" y="20"/>
                  <a:pt x="118" y="20"/>
                  <a:pt x="118" y="20"/>
                </a:cubicBezTo>
                <a:cubicBezTo>
                  <a:pt x="117" y="20"/>
                  <a:pt x="117" y="21"/>
                  <a:pt x="117" y="22"/>
                </a:cubicBezTo>
                <a:cubicBezTo>
                  <a:pt x="117" y="26"/>
                  <a:pt x="117" y="26"/>
                  <a:pt x="117" y="26"/>
                </a:cubicBezTo>
                <a:cubicBezTo>
                  <a:pt x="117" y="26"/>
                  <a:pt x="117" y="26"/>
                  <a:pt x="116" y="26"/>
                </a:cubicBezTo>
                <a:cubicBezTo>
                  <a:pt x="112" y="27"/>
                  <a:pt x="109" y="31"/>
                  <a:pt x="109" y="34"/>
                </a:cubicBezTo>
                <a:cubicBezTo>
                  <a:pt x="109" y="40"/>
                  <a:pt x="113" y="43"/>
                  <a:pt x="118" y="45"/>
                </a:cubicBezTo>
                <a:cubicBezTo>
                  <a:pt x="121" y="47"/>
                  <a:pt x="123" y="48"/>
                  <a:pt x="123" y="50"/>
                </a:cubicBezTo>
                <a:cubicBezTo>
                  <a:pt x="123" y="53"/>
                  <a:pt x="121" y="54"/>
                  <a:pt x="118" y="54"/>
                </a:cubicBezTo>
                <a:cubicBezTo>
                  <a:pt x="116" y="54"/>
                  <a:pt x="112" y="53"/>
                  <a:pt x="111" y="53"/>
                </a:cubicBezTo>
                <a:cubicBezTo>
                  <a:pt x="110" y="53"/>
                  <a:pt x="110" y="53"/>
                  <a:pt x="110" y="54"/>
                </a:cubicBezTo>
                <a:cubicBezTo>
                  <a:pt x="109" y="56"/>
                  <a:pt x="109" y="56"/>
                  <a:pt x="109" y="56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11" y="59"/>
                  <a:pt x="116" y="60"/>
                  <a:pt x="116" y="60"/>
                </a:cubicBezTo>
                <a:cubicBezTo>
                  <a:pt x="116" y="64"/>
                  <a:pt x="116" y="64"/>
                  <a:pt x="116" y="64"/>
                </a:cubicBezTo>
                <a:close/>
                <a:moveTo>
                  <a:pt x="119" y="84"/>
                </a:moveTo>
                <a:cubicBezTo>
                  <a:pt x="143" y="84"/>
                  <a:pt x="161" y="66"/>
                  <a:pt x="161" y="43"/>
                </a:cubicBezTo>
                <a:cubicBezTo>
                  <a:pt x="161" y="20"/>
                  <a:pt x="143" y="0"/>
                  <a:pt x="119" y="0"/>
                </a:cubicBezTo>
                <a:cubicBezTo>
                  <a:pt x="96" y="0"/>
                  <a:pt x="77" y="20"/>
                  <a:pt x="77" y="43"/>
                </a:cubicBezTo>
                <a:cubicBezTo>
                  <a:pt x="77" y="66"/>
                  <a:pt x="96" y="84"/>
                  <a:pt x="119" y="84"/>
                </a:cubicBezTo>
                <a:close/>
                <a:moveTo>
                  <a:pt x="119" y="10"/>
                </a:moveTo>
                <a:cubicBezTo>
                  <a:pt x="136" y="10"/>
                  <a:pt x="151" y="25"/>
                  <a:pt x="151" y="43"/>
                </a:cubicBezTo>
                <a:cubicBezTo>
                  <a:pt x="151" y="60"/>
                  <a:pt x="136" y="75"/>
                  <a:pt x="119" y="75"/>
                </a:cubicBezTo>
                <a:cubicBezTo>
                  <a:pt x="101" y="75"/>
                  <a:pt x="86" y="60"/>
                  <a:pt x="86" y="43"/>
                </a:cubicBezTo>
                <a:cubicBezTo>
                  <a:pt x="86" y="25"/>
                  <a:pt x="101" y="10"/>
                  <a:pt x="119" y="10"/>
                </a:cubicBezTo>
                <a:close/>
                <a:moveTo>
                  <a:pt x="152" y="106"/>
                </a:moveTo>
                <a:cubicBezTo>
                  <a:pt x="143" y="111"/>
                  <a:pt x="131" y="116"/>
                  <a:pt x="119" y="117"/>
                </a:cubicBezTo>
                <a:cubicBezTo>
                  <a:pt x="108" y="119"/>
                  <a:pt x="87" y="114"/>
                  <a:pt x="87" y="110"/>
                </a:cubicBezTo>
                <a:cubicBezTo>
                  <a:pt x="87" y="108"/>
                  <a:pt x="105" y="114"/>
                  <a:pt x="116" y="112"/>
                </a:cubicBezTo>
                <a:cubicBezTo>
                  <a:pt x="125" y="110"/>
                  <a:pt x="124" y="102"/>
                  <a:pt x="119" y="101"/>
                </a:cubicBezTo>
                <a:cubicBezTo>
                  <a:pt x="114" y="100"/>
                  <a:pt x="87" y="90"/>
                  <a:pt x="76" y="90"/>
                </a:cubicBezTo>
                <a:cubicBezTo>
                  <a:pt x="71" y="89"/>
                  <a:pt x="58" y="91"/>
                  <a:pt x="52" y="92"/>
                </a:cubicBezTo>
                <a:cubicBezTo>
                  <a:pt x="49" y="92"/>
                  <a:pt x="48" y="92"/>
                  <a:pt x="48" y="95"/>
                </a:cubicBezTo>
                <a:cubicBezTo>
                  <a:pt x="47" y="105"/>
                  <a:pt x="46" y="124"/>
                  <a:pt x="46" y="135"/>
                </a:cubicBezTo>
                <a:cubicBezTo>
                  <a:pt x="46" y="135"/>
                  <a:pt x="46" y="138"/>
                  <a:pt x="48" y="137"/>
                </a:cubicBezTo>
                <a:cubicBezTo>
                  <a:pt x="50" y="134"/>
                  <a:pt x="54" y="132"/>
                  <a:pt x="58" y="132"/>
                </a:cubicBezTo>
                <a:cubicBezTo>
                  <a:pt x="63" y="133"/>
                  <a:pt x="110" y="142"/>
                  <a:pt x="116" y="140"/>
                </a:cubicBezTo>
                <a:cubicBezTo>
                  <a:pt x="126" y="138"/>
                  <a:pt x="152" y="123"/>
                  <a:pt x="156" y="118"/>
                </a:cubicBezTo>
                <a:cubicBezTo>
                  <a:pt x="165" y="111"/>
                  <a:pt x="159" y="102"/>
                  <a:pt x="152" y="106"/>
                </a:cubicBezTo>
                <a:close/>
                <a:moveTo>
                  <a:pt x="34" y="92"/>
                </a:moveTo>
                <a:cubicBezTo>
                  <a:pt x="10" y="91"/>
                  <a:pt x="10" y="91"/>
                  <a:pt x="10" y="91"/>
                </a:cubicBezTo>
                <a:cubicBezTo>
                  <a:pt x="7" y="91"/>
                  <a:pt x="6" y="92"/>
                  <a:pt x="6" y="94"/>
                </a:cubicBezTo>
                <a:cubicBezTo>
                  <a:pt x="1" y="134"/>
                  <a:pt x="1" y="134"/>
                  <a:pt x="1" y="134"/>
                </a:cubicBezTo>
                <a:cubicBezTo>
                  <a:pt x="0" y="136"/>
                  <a:pt x="1" y="137"/>
                  <a:pt x="4" y="137"/>
                </a:cubicBezTo>
                <a:cubicBezTo>
                  <a:pt x="31" y="137"/>
                  <a:pt x="31" y="137"/>
                  <a:pt x="31" y="137"/>
                </a:cubicBezTo>
                <a:cubicBezTo>
                  <a:pt x="33" y="137"/>
                  <a:pt x="34" y="136"/>
                  <a:pt x="34" y="135"/>
                </a:cubicBezTo>
                <a:cubicBezTo>
                  <a:pt x="38" y="96"/>
                  <a:pt x="38" y="96"/>
                  <a:pt x="38" y="96"/>
                </a:cubicBezTo>
                <a:cubicBezTo>
                  <a:pt x="38" y="94"/>
                  <a:pt x="37" y="92"/>
                  <a:pt x="34" y="92"/>
                </a:cubicBezTo>
                <a:close/>
                <a:moveTo>
                  <a:pt x="20" y="132"/>
                </a:moveTo>
                <a:cubicBezTo>
                  <a:pt x="16" y="132"/>
                  <a:pt x="13" y="129"/>
                  <a:pt x="13" y="125"/>
                </a:cubicBezTo>
                <a:cubicBezTo>
                  <a:pt x="13" y="122"/>
                  <a:pt x="16" y="119"/>
                  <a:pt x="20" y="119"/>
                </a:cubicBezTo>
                <a:cubicBezTo>
                  <a:pt x="23" y="119"/>
                  <a:pt x="27" y="122"/>
                  <a:pt x="27" y="125"/>
                </a:cubicBezTo>
                <a:cubicBezTo>
                  <a:pt x="27" y="129"/>
                  <a:pt x="23" y="132"/>
                  <a:pt x="20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47">
            <a:extLst>
              <a:ext uri="{FF2B5EF4-FFF2-40B4-BE49-F238E27FC236}">
                <a16:creationId xmlns:a16="http://schemas.microsoft.com/office/drawing/2014/main" id="{F0290711-6F74-D953-2D5F-72DFE27DF9A4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5227638"/>
            <a:ext cx="255588" cy="255588"/>
          </a:xfrm>
          <a:custGeom>
            <a:avLst/>
            <a:gdLst>
              <a:gd name="T0" fmla="*/ 85 w 161"/>
              <a:gd name="T1" fmla="*/ 39 h 161"/>
              <a:gd name="T2" fmla="*/ 103 w 161"/>
              <a:gd name="T3" fmla="*/ 19 h 161"/>
              <a:gd name="T4" fmla="*/ 85 w 161"/>
              <a:gd name="T5" fmla="*/ 0 h 161"/>
              <a:gd name="T6" fmla="*/ 65 w 161"/>
              <a:gd name="T7" fmla="*/ 19 h 161"/>
              <a:gd name="T8" fmla="*/ 85 w 161"/>
              <a:gd name="T9" fmla="*/ 39 h 161"/>
              <a:gd name="T10" fmla="*/ 61 w 161"/>
              <a:gd name="T11" fmla="*/ 68 h 161"/>
              <a:gd name="T12" fmla="*/ 108 w 161"/>
              <a:gd name="T13" fmla="*/ 68 h 161"/>
              <a:gd name="T14" fmla="*/ 113 w 161"/>
              <a:gd name="T15" fmla="*/ 63 h 161"/>
              <a:gd name="T16" fmla="*/ 113 w 161"/>
              <a:gd name="T17" fmla="*/ 58 h 161"/>
              <a:gd name="T18" fmla="*/ 106 w 161"/>
              <a:gd name="T19" fmla="*/ 39 h 161"/>
              <a:gd name="T20" fmla="*/ 85 w 161"/>
              <a:gd name="T21" fmla="*/ 49 h 161"/>
              <a:gd name="T22" fmla="*/ 64 w 161"/>
              <a:gd name="T23" fmla="*/ 39 h 161"/>
              <a:gd name="T24" fmla="*/ 57 w 161"/>
              <a:gd name="T25" fmla="*/ 58 h 161"/>
              <a:gd name="T26" fmla="*/ 57 w 161"/>
              <a:gd name="T27" fmla="*/ 63 h 161"/>
              <a:gd name="T28" fmla="*/ 61 w 161"/>
              <a:gd name="T29" fmla="*/ 68 h 161"/>
              <a:gd name="T30" fmla="*/ 22 w 161"/>
              <a:gd name="T31" fmla="*/ 96 h 161"/>
              <a:gd name="T32" fmla="*/ 9 w 161"/>
              <a:gd name="T33" fmla="*/ 93 h 161"/>
              <a:gd name="T34" fmla="*/ 3 w 161"/>
              <a:gd name="T35" fmla="*/ 95 h 161"/>
              <a:gd name="T36" fmla="*/ 1 w 161"/>
              <a:gd name="T37" fmla="*/ 101 h 161"/>
              <a:gd name="T38" fmla="*/ 29 w 161"/>
              <a:gd name="T39" fmla="*/ 157 h 161"/>
              <a:gd name="T40" fmla="*/ 35 w 161"/>
              <a:gd name="T41" fmla="*/ 160 h 161"/>
              <a:gd name="T42" fmla="*/ 41 w 161"/>
              <a:gd name="T43" fmla="*/ 156 h 161"/>
              <a:gd name="T44" fmla="*/ 46 w 161"/>
              <a:gd name="T45" fmla="*/ 144 h 161"/>
              <a:gd name="T46" fmla="*/ 22 w 161"/>
              <a:gd name="T47" fmla="*/ 96 h 161"/>
              <a:gd name="T48" fmla="*/ 156 w 161"/>
              <a:gd name="T49" fmla="*/ 78 h 161"/>
              <a:gd name="T50" fmla="*/ 144 w 161"/>
              <a:gd name="T51" fmla="*/ 80 h 161"/>
              <a:gd name="T52" fmla="*/ 118 w 161"/>
              <a:gd name="T53" fmla="*/ 111 h 161"/>
              <a:gd name="T54" fmla="*/ 111 w 161"/>
              <a:gd name="T55" fmla="*/ 114 h 161"/>
              <a:gd name="T56" fmla="*/ 90 w 161"/>
              <a:gd name="T57" fmla="*/ 114 h 161"/>
              <a:gd name="T58" fmla="*/ 85 w 161"/>
              <a:gd name="T59" fmla="*/ 109 h 161"/>
              <a:gd name="T60" fmla="*/ 90 w 161"/>
              <a:gd name="T61" fmla="*/ 104 h 161"/>
              <a:gd name="T62" fmla="*/ 108 w 161"/>
              <a:gd name="T63" fmla="*/ 104 h 161"/>
              <a:gd name="T64" fmla="*/ 118 w 161"/>
              <a:gd name="T65" fmla="*/ 95 h 161"/>
              <a:gd name="T66" fmla="*/ 108 w 161"/>
              <a:gd name="T67" fmla="*/ 86 h 161"/>
              <a:gd name="T68" fmla="*/ 84 w 161"/>
              <a:gd name="T69" fmla="*/ 86 h 161"/>
              <a:gd name="T70" fmla="*/ 79 w 161"/>
              <a:gd name="T71" fmla="*/ 83 h 161"/>
              <a:gd name="T72" fmla="*/ 50 w 161"/>
              <a:gd name="T73" fmla="*/ 76 h 161"/>
              <a:gd name="T74" fmla="*/ 35 w 161"/>
              <a:gd name="T75" fmla="*/ 83 h 161"/>
              <a:gd name="T76" fmla="*/ 27 w 161"/>
              <a:gd name="T77" fmla="*/ 88 h 161"/>
              <a:gd name="T78" fmla="*/ 54 w 161"/>
              <a:gd name="T79" fmla="*/ 142 h 161"/>
              <a:gd name="T80" fmla="*/ 108 w 161"/>
              <a:gd name="T81" fmla="*/ 142 h 161"/>
              <a:gd name="T82" fmla="*/ 131 w 161"/>
              <a:gd name="T83" fmla="*/ 131 h 161"/>
              <a:gd name="T84" fmla="*/ 159 w 161"/>
              <a:gd name="T85" fmla="*/ 92 h 161"/>
              <a:gd name="T86" fmla="*/ 156 w 161"/>
              <a:gd name="T87" fmla="*/ 7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1" h="161">
                <a:moveTo>
                  <a:pt x="85" y="39"/>
                </a:moveTo>
                <a:cubicBezTo>
                  <a:pt x="95" y="39"/>
                  <a:pt x="103" y="30"/>
                  <a:pt x="103" y="19"/>
                </a:cubicBezTo>
                <a:cubicBezTo>
                  <a:pt x="103" y="9"/>
                  <a:pt x="95" y="0"/>
                  <a:pt x="85" y="0"/>
                </a:cubicBezTo>
                <a:cubicBezTo>
                  <a:pt x="74" y="0"/>
                  <a:pt x="65" y="9"/>
                  <a:pt x="65" y="19"/>
                </a:cubicBezTo>
                <a:cubicBezTo>
                  <a:pt x="65" y="30"/>
                  <a:pt x="74" y="39"/>
                  <a:pt x="85" y="39"/>
                </a:cubicBezTo>
                <a:close/>
                <a:moveTo>
                  <a:pt x="61" y="68"/>
                </a:moveTo>
                <a:cubicBezTo>
                  <a:pt x="108" y="68"/>
                  <a:pt x="108" y="68"/>
                  <a:pt x="108" y="68"/>
                </a:cubicBezTo>
                <a:cubicBezTo>
                  <a:pt x="111" y="68"/>
                  <a:pt x="113" y="65"/>
                  <a:pt x="113" y="63"/>
                </a:cubicBezTo>
                <a:cubicBezTo>
                  <a:pt x="113" y="58"/>
                  <a:pt x="113" y="58"/>
                  <a:pt x="113" y="58"/>
                </a:cubicBezTo>
                <a:cubicBezTo>
                  <a:pt x="113" y="50"/>
                  <a:pt x="110" y="44"/>
                  <a:pt x="106" y="39"/>
                </a:cubicBezTo>
                <a:cubicBezTo>
                  <a:pt x="101" y="45"/>
                  <a:pt x="94" y="49"/>
                  <a:pt x="85" y="49"/>
                </a:cubicBezTo>
                <a:cubicBezTo>
                  <a:pt x="77" y="49"/>
                  <a:pt x="69" y="45"/>
                  <a:pt x="64" y="39"/>
                </a:cubicBezTo>
                <a:cubicBezTo>
                  <a:pt x="59" y="44"/>
                  <a:pt x="57" y="50"/>
                  <a:pt x="57" y="58"/>
                </a:cubicBezTo>
                <a:cubicBezTo>
                  <a:pt x="57" y="63"/>
                  <a:pt x="57" y="63"/>
                  <a:pt x="57" y="63"/>
                </a:cubicBezTo>
                <a:cubicBezTo>
                  <a:pt x="57" y="65"/>
                  <a:pt x="58" y="68"/>
                  <a:pt x="61" y="68"/>
                </a:cubicBezTo>
                <a:close/>
                <a:moveTo>
                  <a:pt x="22" y="96"/>
                </a:moveTo>
                <a:cubicBezTo>
                  <a:pt x="19" y="92"/>
                  <a:pt x="14" y="90"/>
                  <a:pt x="9" y="93"/>
                </a:cubicBezTo>
                <a:cubicBezTo>
                  <a:pt x="3" y="95"/>
                  <a:pt x="3" y="95"/>
                  <a:pt x="3" y="95"/>
                </a:cubicBezTo>
                <a:cubicBezTo>
                  <a:pt x="1" y="96"/>
                  <a:pt x="0" y="99"/>
                  <a:pt x="1" y="101"/>
                </a:cubicBezTo>
                <a:cubicBezTo>
                  <a:pt x="29" y="157"/>
                  <a:pt x="29" y="157"/>
                  <a:pt x="29" y="157"/>
                </a:cubicBezTo>
                <a:cubicBezTo>
                  <a:pt x="30" y="160"/>
                  <a:pt x="33" y="161"/>
                  <a:pt x="35" y="160"/>
                </a:cubicBezTo>
                <a:cubicBezTo>
                  <a:pt x="41" y="156"/>
                  <a:pt x="41" y="156"/>
                  <a:pt x="41" y="156"/>
                </a:cubicBezTo>
                <a:cubicBezTo>
                  <a:pt x="46" y="155"/>
                  <a:pt x="48" y="149"/>
                  <a:pt x="46" y="144"/>
                </a:cubicBezTo>
                <a:cubicBezTo>
                  <a:pt x="22" y="96"/>
                  <a:pt x="22" y="96"/>
                  <a:pt x="22" y="96"/>
                </a:cubicBezTo>
                <a:close/>
                <a:moveTo>
                  <a:pt x="156" y="78"/>
                </a:moveTo>
                <a:cubicBezTo>
                  <a:pt x="153" y="76"/>
                  <a:pt x="148" y="76"/>
                  <a:pt x="144" y="80"/>
                </a:cubicBezTo>
                <a:cubicBezTo>
                  <a:pt x="118" y="111"/>
                  <a:pt x="118" y="111"/>
                  <a:pt x="118" y="111"/>
                </a:cubicBezTo>
                <a:cubicBezTo>
                  <a:pt x="117" y="112"/>
                  <a:pt x="113" y="114"/>
                  <a:pt x="111" y="114"/>
                </a:cubicBezTo>
                <a:cubicBezTo>
                  <a:pt x="90" y="114"/>
                  <a:pt x="90" y="114"/>
                  <a:pt x="90" y="114"/>
                </a:cubicBezTo>
                <a:cubicBezTo>
                  <a:pt x="86" y="114"/>
                  <a:pt x="85" y="111"/>
                  <a:pt x="85" y="109"/>
                </a:cubicBezTo>
                <a:cubicBezTo>
                  <a:pt x="85" y="106"/>
                  <a:pt x="86" y="104"/>
                  <a:pt x="90" y="104"/>
                </a:cubicBezTo>
                <a:cubicBezTo>
                  <a:pt x="108" y="104"/>
                  <a:pt x="108" y="104"/>
                  <a:pt x="108" y="104"/>
                </a:cubicBezTo>
                <a:cubicBezTo>
                  <a:pt x="113" y="104"/>
                  <a:pt x="118" y="100"/>
                  <a:pt x="118" y="95"/>
                </a:cubicBezTo>
                <a:cubicBezTo>
                  <a:pt x="118" y="90"/>
                  <a:pt x="113" y="86"/>
                  <a:pt x="108" y="86"/>
                </a:cubicBezTo>
                <a:cubicBezTo>
                  <a:pt x="86" y="86"/>
                  <a:pt x="107" y="86"/>
                  <a:pt x="84" y="86"/>
                </a:cubicBezTo>
                <a:cubicBezTo>
                  <a:pt x="81" y="86"/>
                  <a:pt x="80" y="84"/>
                  <a:pt x="79" y="83"/>
                </a:cubicBezTo>
                <a:cubicBezTo>
                  <a:pt x="72" y="76"/>
                  <a:pt x="61" y="73"/>
                  <a:pt x="50" y="76"/>
                </a:cubicBezTo>
                <a:cubicBezTo>
                  <a:pt x="43" y="77"/>
                  <a:pt x="38" y="80"/>
                  <a:pt x="35" y="83"/>
                </a:cubicBezTo>
                <a:cubicBezTo>
                  <a:pt x="27" y="88"/>
                  <a:pt x="27" y="88"/>
                  <a:pt x="27" y="88"/>
                </a:cubicBezTo>
                <a:cubicBezTo>
                  <a:pt x="54" y="142"/>
                  <a:pt x="54" y="142"/>
                  <a:pt x="54" y="142"/>
                </a:cubicBezTo>
                <a:cubicBezTo>
                  <a:pt x="108" y="142"/>
                  <a:pt x="108" y="142"/>
                  <a:pt x="108" y="142"/>
                </a:cubicBezTo>
                <a:cubicBezTo>
                  <a:pt x="117" y="142"/>
                  <a:pt x="126" y="138"/>
                  <a:pt x="131" y="131"/>
                </a:cubicBezTo>
                <a:cubicBezTo>
                  <a:pt x="159" y="92"/>
                  <a:pt x="159" y="92"/>
                  <a:pt x="159" y="92"/>
                </a:cubicBezTo>
                <a:cubicBezTo>
                  <a:pt x="161" y="87"/>
                  <a:pt x="161" y="81"/>
                  <a:pt x="156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48">
            <a:extLst>
              <a:ext uri="{FF2B5EF4-FFF2-40B4-BE49-F238E27FC236}">
                <a16:creationId xmlns:a16="http://schemas.microsoft.com/office/drawing/2014/main" id="{F76CE244-0633-AAD7-E019-D55CE6B6D3E9}"/>
              </a:ext>
            </a:extLst>
          </p:cNvPr>
          <p:cNvSpPr>
            <a:spLocks noEditPoints="1"/>
          </p:cNvSpPr>
          <p:nvPr/>
        </p:nvSpPr>
        <p:spPr bwMode="auto">
          <a:xfrm>
            <a:off x="5695951" y="5803900"/>
            <a:ext cx="254000" cy="204788"/>
          </a:xfrm>
          <a:custGeom>
            <a:avLst/>
            <a:gdLst>
              <a:gd name="T0" fmla="*/ 2 w 160"/>
              <a:gd name="T1" fmla="*/ 0 h 129"/>
              <a:gd name="T2" fmla="*/ 0 w 160"/>
              <a:gd name="T3" fmla="*/ 104 h 129"/>
              <a:gd name="T4" fmla="*/ 71 w 160"/>
              <a:gd name="T5" fmla="*/ 106 h 129"/>
              <a:gd name="T6" fmla="*/ 59 w 160"/>
              <a:gd name="T7" fmla="*/ 115 h 129"/>
              <a:gd name="T8" fmla="*/ 100 w 160"/>
              <a:gd name="T9" fmla="*/ 129 h 129"/>
              <a:gd name="T10" fmla="*/ 88 w 160"/>
              <a:gd name="T11" fmla="*/ 115 h 129"/>
              <a:gd name="T12" fmla="*/ 157 w 160"/>
              <a:gd name="T13" fmla="*/ 106 h 129"/>
              <a:gd name="T14" fmla="*/ 160 w 160"/>
              <a:gd name="T15" fmla="*/ 2 h 129"/>
              <a:gd name="T16" fmla="*/ 51 w 160"/>
              <a:gd name="T17" fmla="*/ 75 h 129"/>
              <a:gd name="T18" fmla="*/ 66 w 160"/>
              <a:gd name="T19" fmla="*/ 65 h 129"/>
              <a:gd name="T20" fmla="*/ 71 w 160"/>
              <a:gd name="T21" fmla="*/ 62 h 129"/>
              <a:gd name="T22" fmla="*/ 62 w 160"/>
              <a:gd name="T23" fmla="*/ 48 h 129"/>
              <a:gd name="T24" fmla="*/ 59 w 160"/>
              <a:gd name="T25" fmla="*/ 36 h 129"/>
              <a:gd name="T26" fmla="*/ 61 w 160"/>
              <a:gd name="T27" fmla="*/ 29 h 129"/>
              <a:gd name="T28" fmla="*/ 82 w 160"/>
              <a:gd name="T29" fmla="*/ 8 h 129"/>
              <a:gd name="T30" fmla="*/ 104 w 160"/>
              <a:gd name="T31" fmla="*/ 29 h 129"/>
              <a:gd name="T32" fmla="*/ 107 w 160"/>
              <a:gd name="T33" fmla="*/ 36 h 129"/>
              <a:gd name="T34" fmla="*/ 102 w 160"/>
              <a:gd name="T35" fmla="*/ 49 h 129"/>
              <a:gd name="T36" fmla="*/ 93 w 160"/>
              <a:gd name="T37" fmla="*/ 60 h 129"/>
              <a:gd name="T38" fmla="*/ 93 w 160"/>
              <a:gd name="T39" fmla="*/ 63 h 129"/>
              <a:gd name="T40" fmla="*/ 97 w 160"/>
              <a:gd name="T41" fmla="*/ 65 h 129"/>
              <a:gd name="T42" fmla="*/ 109 w 160"/>
              <a:gd name="T43" fmla="*/ 72 h 129"/>
              <a:gd name="T44" fmla="*/ 113 w 160"/>
              <a:gd name="T45" fmla="*/ 75 h 129"/>
              <a:gd name="T46" fmla="*/ 51 w 160"/>
              <a:gd name="T47" fmla="*/ 75 h 129"/>
              <a:gd name="T48" fmla="*/ 13 w 160"/>
              <a:gd name="T49" fmla="*/ 93 h 129"/>
              <a:gd name="T50" fmla="*/ 32 w 160"/>
              <a:gd name="T51" fmla="*/ 83 h 129"/>
              <a:gd name="T52" fmla="*/ 13 w 160"/>
              <a:gd name="T53" fmla="*/ 93 h 129"/>
              <a:gd name="T54" fmla="*/ 146 w 160"/>
              <a:gd name="T55" fmla="*/ 93 h 129"/>
              <a:gd name="T56" fmla="*/ 36 w 160"/>
              <a:gd name="T57" fmla="*/ 83 h 129"/>
              <a:gd name="T58" fmla="*/ 146 w 160"/>
              <a:gd name="T59" fmla="*/ 93 h 129"/>
              <a:gd name="T60" fmla="*/ 146 w 160"/>
              <a:gd name="T61" fmla="*/ 27 h 129"/>
              <a:gd name="T62" fmla="*/ 130 w 160"/>
              <a:gd name="T63" fmla="*/ 11 h 129"/>
              <a:gd name="T64" fmla="*/ 146 w 160"/>
              <a:gd name="T65" fmla="*/ 27 h 129"/>
              <a:gd name="T66" fmla="*/ 146 w 160"/>
              <a:gd name="T67" fmla="*/ 27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29">
                <a:moveTo>
                  <a:pt x="157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5"/>
                  <a:pt x="1" y="106"/>
                  <a:pt x="2" y="106"/>
                </a:cubicBezTo>
                <a:cubicBezTo>
                  <a:pt x="71" y="106"/>
                  <a:pt x="71" y="106"/>
                  <a:pt x="71" y="106"/>
                </a:cubicBezTo>
                <a:cubicBezTo>
                  <a:pt x="71" y="115"/>
                  <a:pt x="71" y="115"/>
                  <a:pt x="71" y="115"/>
                </a:cubicBezTo>
                <a:cubicBezTo>
                  <a:pt x="59" y="115"/>
                  <a:pt x="59" y="115"/>
                  <a:pt x="59" y="115"/>
                </a:cubicBezTo>
                <a:cubicBezTo>
                  <a:pt x="59" y="129"/>
                  <a:pt x="59" y="129"/>
                  <a:pt x="59" y="129"/>
                </a:cubicBezTo>
                <a:cubicBezTo>
                  <a:pt x="100" y="129"/>
                  <a:pt x="100" y="129"/>
                  <a:pt x="100" y="129"/>
                </a:cubicBezTo>
                <a:cubicBezTo>
                  <a:pt x="100" y="115"/>
                  <a:pt x="100" y="115"/>
                  <a:pt x="100" y="115"/>
                </a:cubicBezTo>
                <a:cubicBezTo>
                  <a:pt x="88" y="115"/>
                  <a:pt x="88" y="115"/>
                  <a:pt x="88" y="115"/>
                </a:cubicBezTo>
                <a:cubicBezTo>
                  <a:pt x="88" y="106"/>
                  <a:pt x="88" y="106"/>
                  <a:pt x="88" y="106"/>
                </a:cubicBezTo>
                <a:cubicBezTo>
                  <a:pt x="157" y="106"/>
                  <a:pt x="157" y="106"/>
                  <a:pt x="157" y="106"/>
                </a:cubicBezTo>
                <a:cubicBezTo>
                  <a:pt x="158" y="106"/>
                  <a:pt x="160" y="105"/>
                  <a:pt x="160" y="104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1"/>
                  <a:pt x="158" y="0"/>
                  <a:pt x="157" y="0"/>
                </a:cubicBezTo>
                <a:close/>
                <a:moveTo>
                  <a:pt x="51" y="75"/>
                </a:moveTo>
                <a:cubicBezTo>
                  <a:pt x="51" y="73"/>
                  <a:pt x="52" y="73"/>
                  <a:pt x="54" y="72"/>
                </a:cubicBezTo>
                <a:cubicBezTo>
                  <a:pt x="66" y="65"/>
                  <a:pt x="66" y="65"/>
                  <a:pt x="66" y="65"/>
                </a:cubicBezTo>
                <a:cubicBezTo>
                  <a:pt x="67" y="65"/>
                  <a:pt x="67" y="65"/>
                  <a:pt x="67" y="65"/>
                </a:cubicBezTo>
                <a:cubicBezTo>
                  <a:pt x="68" y="63"/>
                  <a:pt x="71" y="62"/>
                  <a:pt x="71" y="62"/>
                </a:cubicBezTo>
                <a:cubicBezTo>
                  <a:pt x="71" y="59"/>
                  <a:pt x="71" y="59"/>
                  <a:pt x="71" y="59"/>
                </a:cubicBezTo>
                <a:cubicBezTo>
                  <a:pt x="68" y="57"/>
                  <a:pt x="64" y="52"/>
                  <a:pt x="62" y="48"/>
                </a:cubicBezTo>
                <a:cubicBezTo>
                  <a:pt x="60" y="46"/>
                  <a:pt x="59" y="45"/>
                  <a:pt x="59" y="43"/>
                </a:cubicBezTo>
                <a:cubicBezTo>
                  <a:pt x="59" y="36"/>
                  <a:pt x="59" y="36"/>
                  <a:pt x="59" y="36"/>
                </a:cubicBezTo>
                <a:cubicBezTo>
                  <a:pt x="59" y="35"/>
                  <a:pt x="59" y="34"/>
                  <a:pt x="60" y="33"/>
                </a:cubicBezTo>
                <a:cubicBezTo>
                  <a:pt x="60" y="32"/>
                  <a:pt x="61" y="30"/>
                  <a:pt x="61" y="29"/>
                </a:cubicBezTo>
                <a:cubicBezTo>
                  <a:pt x="61" y="27"/>
                  <a:pt x="61" y="27"/>
                  <a:pt x="61" y="27"/>
                </a:cubicBezTo>
                <a:cubicBezTo>
                  <a:pt x="61" y="21"/>
                  <a:pt x="66" y="8"/>
                  <a:pt x="82" y="8"/>
                </a:cubicBezTo>
                <a:cubicBezTo>
                  <a:pt x="99" y="8"/>
                  <a:pt x="103" y="21"/>
                  <a:pt x="104" y="27"/>
                </a:cubicBezTo>
                <a:cubicBezTo>
                  <a:pt x="104" y="29"/>
                  <a:pt x="104" y="29"/>
                  <a:pt x="104" y="29"/>
                </a:cubicBezTo>
                <a:cubicBezTo>
                  <a:pt x="104" y="30"/>
                  <a:pt x="104" y="32"/>
                  <a:pt x="105" y="33"/>
                </a:cubicBezTo>
                <a:cubicBezTo>
                  <a:pt x="105" y="34"/>
                  <a:pt x="107" y="35"/>
                  <a:pt x="107" y="36"/>
                </a:cubicBezTo>
                <a:cubicBezTo>
                  <a:pt x="107" y="43"/>
                  <a:pt x="107" y="43"/>
                  <a:pt x="107" y="43"/>
                </a:cubicBezTo>
                <a:cubicBezTo>
                  <a:pt x="107" y="45"/>
                  <a:pt x="104" y="48"/>
                  <a:pt x="102" y="49"/>
                </a:cubicBezTo>
                <a:cubicBezTo>
                  <a:pt x="100" y="51"/>
                  <a:pt x="98" y="55"/>
                  <a:pt x="97" y="57"/>
                </a:cubicBezTo>
                <a:cubicBezTo>
                  <a:pt x="96" y="57"/>
                  <a:pt x="96" y="59"/>
                  <a:pt x="93" y="60"/>
                </a:cubicBezTo>
                <a:cubicBezTo>
                  <a:pt x="93" y="60"/>
                  <a:pt x="93" y="60"/>
                  <a:pt x="93" y="60"/>
                </a:cubicBezTo>
                <a:cubicBezTo>
                  <a:pt x="93" y="63"/>
                  <a:pt x="93" y="63"/>
                  <a:pt x="93" y="63"/>
                </a:cubicBezTo>
                <a:cubicBezTo>
                  <a:pt x="93" y="63"/>
                  <a:pt x="93" y="63"/>
                  <a:pt x="94" y="63"/>
                </a:cubicBezTo>
                <a:cubicBezTo>
                  <a:pt x="94" y="63"/>
                  <a:pt x="96" y="63"/>
                  <a:pt x="97" y="65"/>
                </a:cubicBezTo>
                <a:cubicBezTo>
                  <a:pt x="97" y="65"/>
                  <a:pt x="97" y="65"/>
                  <a:pt x="97" y="65"/>
                </a:cubicBezTo>
                <a:cubicBezTo>
                  <a:pt x="109" y="72"/>
                  <a:pt x="109" y="72"/>
                  <a:pt x="109" y="72"/>
                </a:cubicBezTo>
                <a:cubicBezTo>
                  <a:pt x="110" y="73"/>
                  <a:pt x="112" y="73"/>
                  <a:pt x="113" y="75"/>
                </a:cubicBezTo>
                <a:cubicBezTo>
                  <a:pt x="113" y="75"/>
                  <a:pt x="113" y="75"/>
                  <a:pt x="113" y="75"/>
                </a:cubicBezTo>
                <a:cubicBezTo>
                  <a:pt x="50" y="75"/>
                  <a:pt x="50" y="75"/>
                  <a:pt x="50" y="75"/>
                </a:cubicBezTo>
                <a:cubicBezTo>
                  <a:pt x="51" y="75"/>
                  <a:pt x="51" y="75"/>
                  <a:pt x="51" y="75"/>
                </a:cubicBezTo>
                <a:cubicBezTo>
                  <a:pt x="51" y="75"/>
                  <a:pt x="51" y="75"/>
                  <a:pt x="51" y="75"/>
                </a:cubicBezTo>
                <a:close/>
                <a:moveTo>
                  <a:pt x="13" y="93"/>
                </a:moveTo>
                <a:cubicBezTo>
                  <a:pt x="13" y="83"/>
                  <a:pt x="13" y="83"/>
                  <a:pt x="13" y="83"/>
                </a:cubicBezTo>
                <a:cubicBezTo>
                  <a:pt x="32" y="83"/>
                  <a:pt x="32" y="83"/>
                  <a:pt x="32" y="83"/>
                </a:cubicBezTo>
                <a:cubicBezTo>
                  <a:pt x="32" y="93"/>
                  <a:pt x="32" y="93"/>
                  <a:pt x="32" y="93"/>
                </a:cubicBezTo>
                <a:cubicBezTo>
                  <a:pt x="13" y="93"/>
                  <a:pt x="13" y="93"/>
                  <a:pt x="13" y="93"/>
                </a:cubicBezTo>
                <a:cubicBezTo>
                  <a:pt x="13" y="93"/>
                  <a:pt x="13" y="93"/>
                  <a:pt x="13" y="93"/>
                </a:cubicBezTo>
                <a:close/>
                <a:moveTo>
                  <a:pt x="146" y="93"/>
                </a:moveTo>
                <a:cubicBezTo>
                  <a:pt x="36" y="93"/>
                  <a:pt x="36" y="93"/>
                  <a:pt x="36" y="93"/>
                </a:cubicBezTo>
                <a:cubicBezTo>
                  <a:pt x="36" y="83"/>
                  <a:pt x="36" y="83"/>
                  <a:pt x="36" y="83"/>
                </a:cubicBezTo>
                <a:cubicBezTo>
                  <a:pt x="146" y="83"/>
                  <a:pt x="146" y="83"/>
                  <a:pt x="146" y="83"/>
                </a:cubicBezTo>
                <a:cubicBezTo>
                  <a:pt x="146" y="93"/>
                  <a:pt x="146" y="93"/>
                  <a:pt x="146" y="93"/>
                </a:cubicBezTo>
                <a:cubicBezTo>
                  <a:pt x="146" y="93"/>
                  <a:pt x="146" y="93"/>
                  <a:pt x="146" y="93"/>
                </a:cubicBezTo>
                <a:close/>
                <a:moveTo>
                  <a:pt x="146" y="27"/>
                </a:moveTo>
                <a:cubicBezTo>
                  <a:pt x="130" y="27"/>
                  <a:pt x="130" y="27"/>
                  <a:pt x="130" y="27"/>
                </a:cubicBezTo>
                <a:cubicBezTo>
                  <a:pt x="130" y="11"/>
                  <a:pt x="130" y="11"/>
                  <a:pt x="130" y="11"/>
                </a:cubicBezTo>
                <a:cubicBezTo>
                  <a:pt x="146" y="11"/>
                  <a:pt x="146" y="11"/>
                  <a:pt x="146" y="11"/>
                </a:cubicBezTo>
                <a:cubicBezTo>
                  <a:pt x="146" y="27"/>
                  <a:pt x="146" y="27"/>
                  <a:pt x="146" y="27"/>
                </a:cubicBezTo>
                <a:cubicBezTo>
                  <a:pt x="146" y="27"/>
                  <a:pt x="146" y="27"/>
                  <a:pt x="146" y="27"/>
                </a:cubicBezTo>
                <a:close/>
                <a:moveTo>
                  <a:pt x="146" y="27"/>
                </a:moveTo>
                <a:cubicBezTo>
                  <a:pt x="146" y="27"/>
                  <a:pt x="146" y="27"/>
                  <a:pt x="146" y="2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49">
            <a:extLst>
              <a:ext uri="{FF2B5EF4-FFF2-40B4-BE49-F238E27FC236}">
                <a16:creationId xmlns:a16="http://schemas.microsoft.com/office/drawing/2014/main" id="{E5BDD1BD-5208-9728-8DD0-0AB4CE8A45A6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1373188"/>
            <a:ext cx="254000" cy="254000"/>
          </a:xfrm>
          <a:custGeom>
            <a:avLst/>
            <a:gdLst>
              <a:gd name="T0" fmla="*/ 79 w 160"/>
              <a:gd name="T1" fmla="*/ 46 h 160"/>
              <a:gd name="T2" fmla="*/ 59 w 160"/>
              <a:gd name="T3" fmla="*/ 67 h 160"/>
              <a:gd name="T4" fmla="*/ 68 w 160"/>
              <a:gd name="T5" fmla="*/ 83 h 160"/>
              <a:gd name="T6" fmla="*/ 73 w 160"/>
              <a:gd name="T7" fmla="*/ 88 h 160"/>
              <a:gd name="T8" fmla="*/ 85 w 160"/>
              <a:gd name="T9" fmla="*/ 88 h 160"/>
              <a:gd name="T10" fmla="*/ 90 w 160"/>
              <a:gd name="T11" fmla="*/ 83 h 160"/>
              <a:gd name="T12" fmla="*/ 99 w 160"/>
              <a:gd name="T13" fmla="*/ 67 h 160"/>
              <a:gd name="T14" fmla="*/ 79 w 160"/>
              <a:gd name="T15" fmla="*/ 46 h 160"/>
              <a:gd name="T16" fmla="*/ 79 w 160"/>
              <a:gd name="T17" fmla="*/ 0 h 160"/>
              <a:gd name="T18" fmla="*/ 0 w 160"/>
              <a:gd name="T19" fmla="*/ 80 h 160"/>
              <a:gd name="T20" fmla="*/ 79 w 160"/>
              <a:gd name="T21" fmla="*/ 160 h 160"/>
              <a:gd name="T22" fmla="*/ 160 w 160"/>
              <a:gd name="T23" fmla="*/ 80 h 160"/>
              <a:gd name="T24" fmla="*/ 79 w 160"/>
              <a:gd name="T25" fmla="*/ 0 h 160"/>
              <a:gd name="T26" fmla="*/ 79 w 160"/>
              <a:gd name="T27" fmla="*/ 116 h 160"/>
              <a:gd name="T28" fmla="*/ 67 w 160"/>
              <a:gd name="T29" fmla="*/ 104 h 160"/>
              <a:gd name="T30" fmla="*/ 92 w 160"/>
              <a:gd name="T31" fmla="*/ 104 h 160"/>
              <a:gd name="T32" fmla="*/ 79 w 160"/>
              <a:gd name="T33" fmla="*/ 116 h 160"/>
              <a:gd name="T34" fmla="*/ 90 w 160"/>
              <a:gd name="T35" fmla="*/ 96 h 160"/>
              <a:gd name="T36" fmla="*/ 67 w 160"/>
              <a:gd name="T37" fmla="*/ 96 h 160"/>
              <a:gd name="T38" fmla="*/ 51 w 160"/>
              <a:gd name="T39" fmla="*/ 67 h 160"/>
              <a:gd name="T40" fmla="*/ 79 w 160"/>
              <a:gd name="T41" fmla="*/ 39 h 160"/>
              <a:gd name="T42" fmla="*/ 107 w 160"/>
              <a:gd name="T43" fmla="*/ 67 h 160"/>
              <a:gd name="T44" fmla="*/ 90 w 160"/>
              <a:gd name="T45" fmla="*/ 9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0" h="160">
                <a:moveTo>
                  <a:pt x="79" y="46"/>
                </a:moveTo>
                <a:cubicBezTo>
                  <a:pt x="69" y="47"/>
                  <a:pt x="59" y="52"/>
                  <a:pt x="59" y="67"/>
                </a:cubicBezTo>
                <a:cubicBezTo>
                  <a:pt x="59" y="73"/>
                  <a:pt x="63" y="78"/>
                  <a:pt x="68" y="83"/>
                </a:cubicBezTo>
                <a:cubicBezTo>
                  <a:pt x="69" y="84"/>
                  <a:pt x="72" y="86"/>
                  <a:pt x="73" y="88"/>
                </a:cubicBezTo>
                <a:cubicBezTo>
                  <a:pt x="85" y="88"/>
                  <a:pt x="85" y="88"/>
                  <a:pt x="85" y="88"/>
                </a:cubicBezTo>
                <a:cubicBezTo>
                  <a:pt x="86" y="86"/>
                  <a:pt x="89" y="84"/>
                  <a:pt x="90" y="83"/>
                </a:cubicBezTo>
                <a:cubicBezTo>
                  <a:pt x="95" y="78"/>
                  <a:pt x="99" y="73"/>
                  <a:pt x="99" y="67"/>
                </a:cubicBezTo>
                <a:cubicBezTo>
                  <a:pt x="99" y="52"/>
                  <a:pt x="88" y="47"/>
                  <a:pt x="79" y="46"/>
                </a:cubicBezTo>
                <a:close/>
                <a:moveTo>
                  <a:pt x="79" y="0"/>
                </a:moveTo>
                <a:cubicBezTo>
                  <a:pt x="35" y="0"/>
                  <a:pt x="0" y="35"/>
                  <a:pt x="0" y="80"/>
                </a:cubicBezTo>
                <a:cubicBezTo>
                  <a:pt x="0" y="124"/>
                  <a:pt x="35" y="160"/>
                  <a:pt x="79" y="160"/>
                </a:cubicBezTo>
                <a:cubicBezTo>
                  <a:pt x="123" y="160"/>
                  <a:pt x="160" y="124"/>
                  <a:pt x="160" y="80"/>
                </a:cubicBezTo>
                <a:cubicBezTo>
                  <a:pt x="160" y="35"/>
                  <a:pt x="123" y="0"/>
                  <a:pt x="79" y="0"/>
                </a:cubicBezTo>
                <a:close/>
                <a:moveTo>
                  <a:pt x="79" y="116"/>
                </a:moveTo>
                <a:cubicBezTo>
                  <a:pt x="72" y="116"/>
                  <a:pt x="67" y="111"/>
                  <a:pt x="67" y="104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92" y="111"/>
                  <a:pt x="87" y="116"/>
                  <a:pt x="79" y="116"/>
                </a:cubicBezTo>
                <a:close/>
                <a:moveTo>
                  <a:pt x="90" y="96"/>
                </a:moveTo>
                <a:cubicBezTo>
                  <a:pt x="67" y="96"/>
                  <a:pt x="67" y="96"/>
                  <a:pt x="67" y="96"/>
                </a:cubicBezTo>
                <a:cubicBezTo>
                  <a:pt x="67" y="89"/>
                  <a:pt x="51" y="84"/>
                  <a:pt x="51" y="67"/>
                </a:cubicBezTo>
                <a:cubicBezTo>
                  <a:pt x="51" y="49"/>
                  <a:pt x="65" y="39"/>
                  <a:pt x="79" y="39"/>
                </a:cubicBezTo>
                <a:cubicBezTo>
                  <a:pt x="94" y="39"/>
                  <a:pt x="107" y="49"/>
                  <a:pt x="107" y="67"/>
                </a:cubicBezTo>
                <a:cubicBezTo>
                  <a:pt x="107" y="84"/>
                  <a:pt x="92" y="89"/>
                  <a:pt x="90" y="9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0">
            <a:extLst>
              <a:ext uri="{FF2B5EF4-FFF2-40B4-BE49-F238E27FC236}">
                <a16:creationId xmlns:a16="http://schemas.microsoft.com/office/drawing/2014/main" id="{C2F1704E-9D65-0202-3BF7-B4054B83407E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1916113"/>
            <a:ext cx="254000" cy="254000"/>
          </a:xfrm>
          <a:custGeom>
            <a:avLst/>
            <a:gdLst>
              <a:gd name="T0" fmla="*/ 153 w 160"/>
              <a:gd name="T1" fmla="*/ 145 h 160"/>
              <a:gd name="T2" fmla="*/ 7 w 160"/>
              <a:gd name="T3" fmla="*/ 145 h 160"/>
              <a:gd name="T4" fmla="*/ 0 w 160"/>
              <a:gd name="T5" fmla="*/ 152 h 160"/>
              <a:gd name="T6" fmla="*/ 7 w 160"/>
              <a:gd name="T7" fmla="*/ 160 h 160"/>
              <a:gd name="T8" fmla="*/ 153 w 160"/>
              <a:gd name="T9" fmla="*/ 160 h 160"/>
              <a:gd name="T10" fmla="*/ 160 w 160"/>
              <a:gd name="T11" fmla="*/ 152 h 160"/>
              <a:gd name="T12" fmla="*/ 153 w 160"/>
              <a:gd name="T13" fmla="*/ 145 h 160"/>
              <a:gd name="T14" fmla="*/ 16 w 160"/>
              <a:gd name="T15" fmla="*/ 126 h 160"/>
              <a:gd name="T16" fmla="*/ 9 w 160"/>
              <a:gd name="T17" fmla="*/ 133 h 160"/>
              <a:gd name="T18" fmla="*/ 16 w 160"/>
              <a:gd name="T19" fmla="*/ 140 h 160"/>
              <a:gd name="T20" fmla="*/ 143 w 160"/>
              <a:gd name="T21" fmla="*/ 140 h 160"/>
              <a:gd name="T22" fmla="*/ 150 w 160"/>
              <a:gd name="T23" fmla="*/ 133 h 160"/>
              <a:gd name="T24" fmla="*/ 143 w 160"/>
              <a:gd name="T25" fmla="*/ 126 h 160"/>
              <a:gd name="T26" fmla="*/ 141 w 160"/>
              <a:gd name="T27" fmla="*/ 126 h 160"/>
              <a:gd name="T28" fmla="*/ 141 w 160"/>
              <a:gd name="T29" fmla="*/ 61 h 160"/>
              <a:gd name="T30" fmla="*/ 143 w 160"/>
              <a:gd name="T31" fmla="*/ 61 h 160"/>
              <a:gd name="T32" fmla="*/ 146 w 160"/>
              <a:gd name="T33" fmla="*/ 57 h 160"/>
              <a:gd name="T34" fmla="*/ 143 w 160"/>
              <a:gd name="T35" fmla="*/ 53 h 160"/>
              <a:gd name="T36" fmla="*/ 16 w 160"/>
              <a:gd name="T37" fmla="*/ 53 h 160"/>
              <a:gd name="T38" fmla="*/ 13 w 160"/>
              <a:gd name="T39" fmla="*/ 57 h 160"/>
              <a:gd name="T40" fmla="*/ 16 w 160"/>
              <a:gd name="T41" fmla="*/ 61 h 160"/>
              <a:gd name="T42" fmla="*/ 18 w 160"/>
              <a:gd name="T43" fmla="*/ 61 h 160"/>
              <a:gd name="T44" fmla="*/ 18 w 160"/>
              <a:gd name="T45" fmla="*/ 126 h 160"/>
              <a:gd name="T46" fmla="*/ 16 w 160"/>
              <a:gd name="T47" fmla="*/ 126 h 160"/>
              <a:gd name="T48" fmla="*/ 105 w 160"/>
              <a:gd name="T49" fmla="*/ 61 h 160"/>
              <a:gd name="T50" fmla="*/ 127 w 160"/>
              <a:gd name="T51" fmla="*/ 61 h 160"/>
              <a:gd name="T52" fmla="*/ 127 w 160"/>
              <a:gd name="T53" fmla="*/ 126 h 160"/>
              <a:gd name="T54" fmla="*/ 105 w 160"/>
              <a:gd name="T55" fmla="*/ 126 h 160"/>
              <a:gd name="T56" fmla="*/ 105 w 160"/>
              <a:gd name="T57" fmla="*/ 61 h 160"/>
              <a:gd name="T58" fmla="*/ 69 w 160"/>
              <a:gd name="T59" fmla="*/ 61 h 160"/>
              <a:gd name="T60" fmla="*/ 90 w 160"/>
              <a:gd name="T61" fmla="*/ 61 h 160"/>
              <a:gd name="T62" fmla="*/ 90 w 160"/>
              <a:gd name="T63" fmla="*/ 126 h 160"/>
              <a:gd name="T64" fmla="*/ 69 w 160"/>
              <a:gd name="T65" fmla="*/ 126 h 160"/>
              <a:gd name="T66" fmla="*/ 69 w 160"/>
              <a:gd name="T67" fmla="*/ 61 h 160"/>
              <a:gd name="T68" fmla="*/ 32 w 160"/>
              <a:gd name="T69" fmla="*/ 61 h 160"/>
              <a:gd name="T70" fmla="*/ 54 w 160"/>
              <a:gd name="T71" fmla="*/ 61 h 160"/>
              <a:gd name="T72" fmla="*/ 54 w 160"/>
              <a:gd name="T73" fmla="*/ 126 h 160"/>
              <a:gd name="T74" fmla="*/ 32 w 160"/>
              <a:gd name="T75" fmla="*/ 126 h 160"/>
              <a:gd name="T76" fmla="*/ 32 w 160"/>
              <a:gd name="T77" fmla="*/ 61 h 160"/>
              <a:gd name="T78" fmla="*/ 7 w 160"/>
              <a:gd name="T79" fmla="*/ 47 h 160"/>
              <a:gd name="T80" fmla="*/ 153 w 160"/>
              <a:gd name="T81" fmla="*/ 47 h 160"/>
              <a:gd name="T82" fmla="*/ 160 w 160"/>
              <a:gd name="T83" fmla="*/ 40 h 160"/>
              <a:gd name="T84" fmla="*/ 155 w 160"/>
              <a:gd name="T85" fmla="*/ 33 h 160"/>
              <a:gd name="T86" fmla="*/ 83 w 160"/>
              <a:gd name="T87" fmla="*/ 2 h 160"/>
              <a:gd name="T88" fmla="*/ 77 w 160"/>
              <a:gd name="T89" fmla="*/ 2 h 160"/>
              <a:gd name="T90" fmla="*/ 5 w 160"/>
              <a:gd name="T91" fmla="*/ 33 h 160"/>
              <a:gd name="T92" fmla="*/ 0 w 160"/>
              <a:gd name="T93" fmla="*/ 41 h 160"/>
              <a:gd name="T94" fmla="*/ 7 w 160"/>
              <a:gd name="T95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153" y="145"/>
                </a:moveTo>
                <a:cubicBezTo>
                  <a:pt x="7" y="145"/>
                  <a:pt x="7" y="145"/>
                  <a:pt x="7" y="145"/>
                </a:cubicBezTo>
                <a:cubicBezTo>
                  <a:pt x="4" y="145"/>
                  <a:pt x="0" y="147"/>
                  <a:pt x="0" y="152"/>
                </a:cubicBezTo>
                <a:cubicBezTo>
                  <a:pt x="0" y="156"/>
                  <a:pt x="4" y="160"/>
                  <a:pt x="7" y="160"/>
                </a:cubicBezTo>
                <a:cubicBezTo>
                  <a:pt x="153" y="160"/>
                  <a:pt x="153" y="160"/>
                  <a:pt x="153" y="160"/>
                </a:cubicBezTo>
                <a:cubicBezTo>
                  <a:pt x="156" y="160"/>
                  <a:pt x="160" y="156"/>
                  <a:pt x="160" y="152"/>
                </a:cubicBezTo>
                <a:cubicBezTo>
                  <a:pt x="160" y="147"/>
                  <a:pt x="156" y="145"/>
                  <a:pt x="153" y="145"/>
                </a:cubicBezTo>
                <a:close/>
                <a:moveTo>
                  <a:pt x="16" y="126"/>
                </a:moveTo>
                <a:cubicBezTo>
                  <a:pt x="12" y="126"/>
                  <a:pt x="9" y="129"/>
                  <a:pt x="9" y="133"/>
                </a:cubicBezTo>
                <a:cubicBezTo>
                  <a:pt x="9" y="137"/>
                  <a:pt x="12" y="140"/>
                  <a:pt x="16" y="140"/>
                </a:cubicBezTo>
                <a:cubicBezTo>
                  <a:pt x="143" y="140"/>
                  <a:pt x="143" y="140"/>
                  <a:pt x="143" y="140"/>
                </a:cubicBezTo>
                <a:cubicBezTo>
                  <a:pt x="147" y="140"/>
                  <a:pt x="150" y="137"/>
                  <a:pt x="150" y="133"/>
                </a:cubicBezTo>
                <a:cubicBezTo>
                  <a:pt x="150" y="129"/>
                  <a:pt x="147" y="126"/>
                  <a:pt x="143" y="126"/>
                </a:cubicBezTo>
                <a:cubicBezTo>
                  <a:pt x="141" y="126"/>
                  <a:pt x="141" y="126"/>
                  <a:pt x="141" y="126"/>
                </a:cubicBezTo>
                <a:cubicBezTo>
                  <a:pt x="141" y="61"/>
                  <a:pt x="141" y="61"/>
                  <a:pt x="141" y="61"/>
                </a:cubicBezTo>
                <a:cubicBezTo>
                  <a:pt x="143" y="61"/>
                  <a:pt x="143" y="61"/>
                  <a:pt x="143" y="61"/>
                </a:cubicBezTo>
                <a:cubicBezTo>
                  <a:pt x="145" y="61"/>
                  <a:pt x="146" y="59"/>
                  <a:pt x="146" y="57"/>
                </a:cubicBezTo>
                <a:cubicBezTo>
                  <a:pt x="146" y="54"/>
                  <a:pt x="145" y="53"/>
                  <a:pt x="14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4" y="53"/>
                  <a:pt x="13" y="54"/>
                  <a:pt x="13" y="57"/>
                </a:cubicBezTo>
                <a:cubicBezTo>
                  <a:pt x="13" y="59"/>
                  <a:pt x="14" y="61"/>
                  <a:pt x="16" y="61"/>
                </a:cubicBezTo>
                <a:cubicBezTo>
                  <a:pt x="18" y="61"/>
                  <a:pt x="18" y="61"/>
                  <a:pt x="18" y="61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6" y="126"/>
                  <a:pt x="16" y="126"/>
                  <a:pt x="16" y="126"/>
                </a:cubicBezTo>
                <a:close/>
                <a:moveTo>
                  <a:pt x="105" y="61"/>
                </a:moveTo>
                <a:cubicBezTo>
                  <a:pt x="127" y="61"/>
                  <a:pt x="127" y="61"/>
                  <a:pt x="127" y="61"/>
                </a:cubicBezTo>
                <a:cubicBezTo>
                  <a:pt x="127" y="126"/>
                  <a:pt x="127" y="126"/>
                  <a:pt x="127" y="126"/>
                </a:cubicBezTo>
                <a:cubicBezTo>
                  <a:pt x="105" y="126"/>
                  <a:pt x="105" y="126"/>
                  <a:pt x="105" y="126"/>
                </a:cubicBezTo>
                <a:cubicBezTo>
                  <a:pt x="105" y="61"/>
                  <a:pt x="105" y="61"/>
                  <a:pt x="105" y="61"/>
                </a:cubicBezTo>
                <a:close/>
                <a:moveTo>
                  <a:pt x="69" y="61"/>
                </a:moveTo>
                <a:cubicBezTo>
                  <a:pt x="90" y="61"/>
                  <a:pt x="90" y="61"/>
                  <a:pt x="90" y="61"/>
                </a:cubicBezTo>
                <a:cubicBezTo>
                  <a:pt x="90" y="126"/>
                  <a:pt x="90" y="126"/>
                  <a:pt x="90" y="126"/>
                </a:cubicBezTo>
                <a:cubicBezTo>
                  <a:pt x="69" y="126"/>
                  <a:pt x="69" y="126"/>
                  <a:pt x="69" y="126"/>
                </a:cubicBezTo>
                <a:cubicBezTo>
                  <a:pt x="69" y="61"/>
                  <a:pt x="69" y="61"/>
                  <a:pt x="69" y="61"/>
                </a:cubicBezTo>
                <a:close/>
                <a:moveTo>
                  <a:pt x="32" y="61"/>
                </a:moveTo>
                <a:cubicBezTo>
                  <a:pt x="54" y="61"/>
                  <a:pt x="54" y="61"/>
                  <a:pt x="54" y="61"/>
                </a:cubicBezTo>
                <a:cubicBezTo>
                  <a:pt x="54" y="126"/>
                  <a:pt x="54" y="126"/>
                  <a:pt x="54" y="126"/>
                </a:cubicBezTo>
                <a:cubicBezTo>
                  <a:pt x="32" y="126"/>
                  <a:pt x="32" y="126"/>
                  <a:pt x="32" y="126"/>
                </a:cubicBezTo>
                <a:lnTo>
                  <a:pt x="32" y="61"/>
                </a:lnTo>
                <a:close/>
                <a:moveTo>
                  <a:pt x="7" y="47"/>
                </a:moveTo>
                <a:cubicBezTo>
                  <a:pt x="153" y="47"/>
                  <a:pt x="153" y="47"/>
                  <a:pt x="153" y="47"/>
                </a:cubicBezTo>
                <a:cubicBezTo>
                  <a:pt x="156" y="47"/>
                  <a:pt x="160" y="44"/>
                  <a:pt x="160" y="40"/>
                </a:cubicBezTo>
                <a:cubicBezTo>
                  <a:pt x="160" y="37"/>
                  <a:pt x="157" y="34"/>
                  <a:pt x="155" y="33"/>
                </a:cubicBezTo>
                <a:cubicBezTo>
                  <a:pt x="83" y="2"/>
                  <a:pt x="83" y="2"/>
                  <a:pt x="83" y="2"/>
                </a:cubicBezTo>
                <a:cubicBezTo>
                  <a:pt x="81" y="0"/>
                  <a:pt x="79" y="0"/>
                  <a:pt x="77" y="2"/>
                </a:cubicBezTo>
                <a:cubicBezTo>
                  <a:pt x="5" y="33"/>
                  <a:pt x="5" y="33"/>
                  <a:pt x="5" y="33"/>
                </a:cubicBezTo>
                <a:cubicBezTo>
                  <a:pt x="1" y="34"/>
                  <a:pt x="0" y="38"/>
                  <a:pt x="0" y="41"/>
                </a:cubicBezTo>
                <a:cubicBezTo>
                  <a:pt x="1" y="45"/>
                  <a:pt x="4" y="47"/>
                  <a:pt x="7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51">
            <a:extLst>
              <a:ext uri="{FF2B5EF4-FFF2-40B4-BE49-F238E27FC236}">
                <a16:creationId xmlns:a16="http://schemas.microsoft.com/office/drawing/2014/main" id="{2DB66760-4768-CF23-77F9-99661AA62CE6}"/>
              </a:ext>
            </a:extLst>
          </p:cNvPr>
          <p:cNvSpPr>
            <a:spLocks noEditPoints="1"/>
          </p:cNvSpPr>
          <p:nvPr/>
        </p:nvSpPr>
        <p:spPr bwMode="auto">
          <a:xfrm>
            <a:off x="8453438" y="3575050"/>
            <a:ext cx="244475" cy="254000"/>
          </a:xfrm>
          <a:custGeom>
            <a:avLst/>
            <a:gdLst>
              <a:gd name="T0" fmla="*/ 95 w 154"/>
              <a:gd name="T1" fmla="*/ 144 h 160"/>
              <a:gd name="T2" fmla="*/ 87 w 154"/>
              <a:gd name="T3" fmla="*/ 157 h 160"/>
              <a:gd name="T4" fmla="*/ 70 w 154"/>
              <a:gd name="T5" fmla="*/ 160 h 160"/>
              <a:gd name="T6" fmla="*/ 64 w 154"/>
              <a:gd name="T7" fmla="*/ 152 h 160"/>
              <a:gd name="T8" fmla="*/ 58 w 154"/>
              <a:gd name="T9" fmla="*/ 141 h 160"/>
              <a:gd name="T10" fmla="*/ 90 w 154"/>
              <a:gd name="T11" fmla="*/ 136 h 160"/>
              <a:gd name="T12" fmla="*/ 116 w 154"/>
              <a:gd name="T13" fmla="*/ 77 h 160"/>
              <a:gd name="T14" fmla="*/ 95 w 154"/>
              <a:gd name="T15" fmla="*/ 125 h 160"/>
              <a:gd name="T16" fmla="*/ 64 w 154"/>
              <a:gd name="T17" fmla="*/ 129 h 160"/>
              <a:gd name="T18" fmla="*/ 48 w 154"/>
              <a:gd name="T19" fmla="*/ 104 h 160"/>
              <a:gd name="T20" fmla="*/ 76 w 154"/>
              <a:gd name="T21" fmla="*/ 37 h 160"/>
              <a:gd name="T22" fmla="*/ 81 w 154"/>
              <a:gd name="T23" fmla="*/ 53 h 160"/>
              <a:gd name="T24" fmla="*/ 48 w 154"/>
              <a:gd name="T25" fmla="*/ 77 h 160"/>
              <a:gd name="T26" fmla="*/ 57 w 154"/>
              <a:gd name="T27" fmla="*/ 77 h 160"/>
              <a:gd name="T28" fmla="*/ 81 w 154"/>
              <a:gd name="T29" fmla="*/ 53 h 160"/>
              <a:gd name="T30" fmla="*/ 81 w 154"/>
              <a:gd name="T31" fmla="*/ 20 h 160"/>
              <a:gd name="T32" fmla="*/ 76 w 154"/>
              <a:gd name="T33" fmla="*/ 0 h 160"/>
              <a:gd name="T34" fmla="*/ 73 w 154"/>
              <a:gd name="T35" fmla="*/ 20 h 160"/>
              <a:gd name="T36" fmla="*/ 23 w 154"/>
              <a:gd name="T37" fmla="*/ 77 h 160"/>
              <a:gd name="T38" fmla="*/ 4 w 154"/>
              <a:gd name="T39" fmla="*/ 73 h 160"/>
              <a:gd name="T40" fmla="*/ 4 w 154"/>
              <a:gd name="T41" fmla="*/ 81 h 160"/>
              <a:gd name="T42" fmla="*/ 23 w 154"/>
              <a:gd name="T43" fmla="*/ 77 h 160"/>
              <a:gd name="T44" fmla="*/ 133 w 154"/>
              <a:gd name="T45" fmla="*/ 73 h 160"/>
              <a:gd name="T46" fmla="*/ 133 w 154"/>
              <a:gd name="T47" fmla="*/ 81 h 160"/>
              <a:gd name="T48" fmla="*/ 154 w 154"/>
              <a:gd name="T49" fmla="*/ 77 h 160"/>
              <a:gd name="T50" fmla="*/ 33 w 154"/>
              <a:gd name="T51" fmla="*/ 113 h 160"/>
              <a:gd name="T52" fmla="*/ 22 w 154"/>
              <a:gd name="T53" fmla="*/ 131 h 160"/>
              <a:gd name="T54" fmla="*/ 28 w 154"/>
              <a:gd name="T55" fmla="*/ 131 h 160"/>
              <a:gd name="T56" fmla="*/ 39 w 154"/>
              <a:gd name="T57" fmla="*/ 113 h 160"/>
              <a:gd name="T58" fmla="*/ 117 w 154"/>
              <a:gd name="T59" fmla="*/ 41 h 160"/>
              <a:gd name="T60" fmla="*/ 131 w 154"/>
              <a:gd name="T61" fmla="*/ 29 h 160"/>
              <a:gd name="T62" fmla="*/ 124 w 154"/>
              <a:gd name="T63" fmla="*/ 22 h 160"/>
              <a:gd name="T64" fmla="*/ 113 w 154"/>
              <a:gd name="T65" fmla="*/ 40 h 160"/>
              <a:gd name="T66" fmla="*/ 33 w 154"/>
              <a:gd name="T67" fmla="*/ 40 h 160"/>
              <a:gd name="T68" fmla="*/ 39 w 154"/>
              <a:gd name="T69" fmla="*/ 40 h 160"/>
              <a:gd name="T70" fmla="*/ 28 w 154"/>
              <a:gd name="T71" fmla="*/ 22 h 160"/>
              <a:gd name="T72" fmla="*/ 22 w 154"/>
              <a:gd name="T73" fmla="*/ 29 h 160"/>
              <a:gd name="T74" fmla="*/ 33 w 154"/>
              <a:gd name="T75" fmla="*/ 40 h 160"/>
              <a:gd name="T76" fmla="*/ 113 w 154"/>
              <a:gd name="T77" fmla="*/ 113 h 160"/>
              <a:gd name="T78" fmla="*/ 124 w 154"/>
              <a:gd name="T79" fmla="*/ 131 h 160"/>
              <a:gd name="T80" fmla="*/ 131 w 154"/>
              <a:gd name="T81" fmla="*/ 131 h 160"/>
              <a:gd name="T82" fmla="*/ 119 w 154"/>
              <a:gd name="T83" fmla="*/ 113 h 160"/>
              <a:gd name="T84" fmla="*/ 119 w 154"/>
              <a:gd name="T85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4" h="160">
                <a:moveTo>
                  <a:pt x="95" y="141"/>
                </a:moveTo>
                <a:cubicBezTo>
                  <a:pt x="95" y="144"/>
                  <a:pt x="95" y="144"/>
                  <a:pt x="95" y="144"/>
                </a:cubicBezTo>
                <a:cubicBezTo>
                  <a:pt x="95" y="148"/>
                  <a:pt x="92" y="152"/>
                  <a:pt x="89" y="152"/>
                </a:cubicBezTo>
                <a:cubicBezTo>
                  <a:pt x="87" y="157"/>
                  <a:pt x="87" y="157"/>
                  <a:pt x="87" y="157"/>
                </a:cubicBezTo>
                <a:cubicBezTo>
                  <a:pt x="86" y="159"/>
                  <a:pt x="85" y="160"/>
                  <a:pt x="82" y="160"/>
                </a:cubicBezTo>
                <a:cubicBezTo>
                  <a:pt x="70" y="160"/>
                  <a:pt x="70" y="160"/>
                  <a:pt x="70" y="160"/>
                </a:cubicBezTo>
                <a:cubicBezTo>
                  <a:pt x="69" y="160"/>
                  <a:pt x="66" y="159"/>
                  <a:pt x="65" y="157"/>
                </a:cubicBezTo>
                <a:cubicBezTo>
                  <a:pt x="64" y="152"/>
                  <a:pt x="64" y="152"/>
                  <a:pt x="64" y="152"/>
                </a:cubicBezTo>
                <a:cubicBezTo>
                  <a:pt x="60" y="152"/>
                  <a:pt x="58" y="148"/>
                  <a:pt x="58" y="144"/>
                </a:cubicBezTo>
                <a:cubicBezTo>
                  <a:pt x="58" y="141"/>
                  <a:pt x="58" y="141"/>
                  <a:pt x="58" y="141"/>
                </a:cubicBezTo>
                <a:cubicBezTo>
                  <a:pt x="58" y="138"/>
                  <a:pt x="60" y="136"/>
                  <a:pt x="63" y="136"/>
                </a:cubicBezTo>
                <a:cubicBezTo>
                  <a:pt x="90" y="136"/>
                  <a:pt x="90" y="136"/>
                  <a:pt x="90" y="136"/>
                </a:cubicBezTo>
                <a:cubicBezTo>
                  <a:pt x="92" y="136"/>
                  <a:pt x="95" y="138"/>
                  <a:pt x="95" y="141"/>
                </a:cubicBezTo>
                <a:close/>
                <a:moveTo>
                  <a:pt x="116" y="77"/>
                </a:moveTo>
                <a:cubicBezTo>
                  <a:pt x="116" y="88"/>
                  <a:pt x="112" y="97"/>
                  <a:pt x="105" y="105"/>
                </a:cubicBezTo>
                <a:cubicBezTo>
                  <a:pt x="100" y="110"/>
                  <a:pt x="96" y="117"/>
                  <a:pt x="95" y="125"/>
                </a:cubicBezTo>
                <a:cubicBezTo>
                  <a:pt x="95" y="127"/>
                  <a:pt x="92" y="129"/>
                  <a:pt x="89" y="129"/>
                </a:cubicBezTo>
                <a:cubicBezTo>
                  <a:pt x="64" y="129"/>
                  <a:pt x="64" y="129"/>
                  <a:pt x="64" y="129"/>
                </a:cubicBezTo>
                <a:cubicBezTo>
                  <a:pt x="62" y="129"/>
                  <a:pt x="58" y="127"/>
                  <a:pt x="58" y="125"/>
                </a:cubicBezTo>
                <a:cubicBezTo>
                  <a:pt x="57" y="117"/>
                  <a:pt x="53" y="110"/>
                  <a:pt x="48" y="104"/>
                </a:cubicBezTo>
                <a:cubicBezTo>
                  <a:pt x="42" y="97"/>
                  <a:pt x="37" y="88"/>
                  <a:pt x="37" y="78"/>
                </a:cubicBezTo>
                <a:cubicBezTo>
                  <a:pt x="37" y="56"/>
                  <a:pt x="54" y="37"/>
                  <a:pt x="76" y="37"/>
                </a:cubicBezTo>
                <a:cubicBezTo>
                  <a:pt x="99" y="37"/>
                  <a:pt x="116" y="54"/>
                  <a:pt x="116" y="77"/>
                </a:cubicBezTo>
                <a:close/>
                <a:moveTo>
                  <a:pt x="81" y="53"/>
                </a:moveTo>
                <a:cubicBezTo>
                  <a:pt x="81" y="51"/>
                  <a:pt x="79" y="48"/>
                  <a:pt x="76" y="48"/>
                </a:cubicBezTo>
                <a:cubicBezTo>
                  <a:pt x="60" y="48"/>
                  <a:pt x="48" y="61"/>
                  <a:pt x="48" y="77"/>
                </a:cubicBezTo>
                <a:cubicBezTo>
                  <a:pt x="48" y="79"/>
                  <a:pt x="50" y="81"/>
                  <a:pt x="53" y="81"/>
                </a:cubicBezTo>
                <a:cubicBezTo>
                  <a:pt x="55" y="81"/>
                  <a:pt x="57" y="79"/>
                  <a:pt x="57" y="77"/>
                </a:cubicBezTo>
                <a:cubicBezTo>
                  <a:pt x="57" y="65"/>
                  <a:pt x="65" y="57"/>
                  <a:pt x="76" y="57"/>
                </a:cubicBezTo>
                <a:cubicBezTo>
                  <a:pt x="79" y="57"/>
                  <a:pt x="81" y="56"/>
                  <a:pt x="81" y="53"/>
                </a:cubicBezTo>
                <a:close/>
                <a:moveTo>
                  <a:pt x="76" y="24"/>
                </a:moveTo>
                <a:cubicBezTo>
                  <a:pt x="79" y="24"/>
                  <a:pt x="81" y="22"/>
                  <a:pt x="81" y="20"/>
                </a:cubicBezTo>
                <a:cubicBezTo>
                  <a:pt x="81" y="4"/>
                  <a:pt x="81" y="4"/>
                  <a:pt x="81" y="4"/>
                </a:cubicBezTo>
                <a:cubicBezTo>
                  <a:pt x="81" y="1"/>
                  <a:pt x="79" y="0"/>
                  <a:pt x="76" y="0"/>
                </a:cubicBezTo>
                <a:cubicBezTo>
                  <a:pt x="74" y="0"/>
                  <a:pt x="73" y="1"/>
                  <a:pt x="73" y="4"/>
                </a:cubicBezTo>
                <a:cubicBezTo>
                  <a:pt x="73" y="20"/>
                  <a:pt x="73" y="20"/>
                  <a:pt x="73" y="20"/>
                </a:cubicBezTo>
                <a:cubicBezTo>
                  <a:pt x="73" y="22"/>
                  <a:pt x="74" y="24"/>
                  <a:pt x="76" y="24"/>
                </a:cubicBezTo>
                <a:close/>
                <a:moveTo>
                  <a:pt x="23" y="77"/>
                </a:moveTo>
                <a:cubicBezTo>
                  <a:pt x="23" y="74"/>
                  <a:pt x="22" y="73"/>
                  <a:pt x="20" y="73"/>
                </a:cubicBezTo>
                <a:cubicBezTo>
                  <a:pt x="4" y="73"/>
                  <a:pt x="4" y="73"/>
                  <a:pt x="4" y="73"/>
                </a:cubicBezTo>
                <a:cubicBezTo>
                  <a:pt x="1" y="73"/>
                  <a:pt x="0" y="74"/>
                  <a:pt x="0" y="77"/>
                </a:cubicBezTo>
                <a:cubicBezTo>
                  <a:pt x="0" y="79"/>
                  <a:pt x="1" y="81"/>
                  <a:pt x="4" y="81"/>
                </a:cubicBezTo>
                <a:cubicBezTo>
                  <a:pt x="20" y="81"/>
                  <a:pt x="20" y="81"/>
                  <a:pt x="20" y="81"/>
                </a:cubicBezTo>
                <a:cubicBezTo>
                  <a:pt x="22" y="81"/>
                  <a:pt x="23" y="79"/>
                  <a:pt x="23" y="77"/>
                </a:cubicBezTo>
                <a:close/>
                <a:moveTo>
                  <a:pt x="149" y="73"/>
                </a:moveTo>
                <a:cubicBezTo>
                  <a:pt x="133" y="73"/>
                  <a:pt x="133" y="73"/>
                  <a:pt x="133" y="73"/>
                </a:cubicBezTo>
                <a:cubicBezTo>
                  <a:pt x="131" y="73"/>
                  <a:pt x="129" y="74"/>
                  <a:pt x="129" y="77"/>
                </a:cubicBezTo>
                <a:cubicBezTo>
                  <a:pt x="129" y="79"/>
                  <a:pt x="131" y="81"/>
                  <a:pt x="133" y="81"/>
                </a:cubicBezTo>
                <a:cubicBezTo>
                  <a:pt x="149" y="81"/>
                  <a:pt x="149" y="81"/>
                  <a:pt x="149" y="81"/>
                </a:cubicBezTo>
                <a:cubicBezTo>
                  <a:pt x="152" y="81"/>
                  <a:pt x="154" y="79"/>
                  <a:pt x="154" y="77"/>
                </a:cubicBezTo>
                <a:cubicBezTo>
                  <a:pt x="154" y="74"/>
                  <a:pt x="152" y="73"/>
                  <a:pt x="149" y="73"/>
                </a:cubicBezTo>
                <a:close/>
                <a:moveTo>
                  <a:pt x="33" y="113"/>
                </a:moveTo>
                <a:cubicBezTo>
                  <a:pt x="22" y="125"/>
                  <a:pt x="22" y="125"/>
                  <a:pt x="22" y="125"/>
                </a:cubicBezTo>
                <a:cubicBezTo>
                  <a:pt x="20" y="127"/>
                  <a:pt x="20" y="129"/>
                  <a:pt x="22" y="131"/>
                </a:cubicBezTo>
                <a:cubicBezTo>
                  <a:pt x="23" y="132"/>
                  <a:pt x="25" y="133"/>
                  <a:pt x="25" y="133"/>
                </a:cubicBezTo>
                <a:cubicBezTo>
                  <a:pt x="26" y="133"/>
                  <a:pt x="27" y="132"/>
                  <a:pt x="28" y="131"/>
                </a:cubicBezTo>
                <a:cubicBezTo>
                  <a:pt x="39" y="120"/>
                  <a:pt x="39" y="120"/>
                  <a:pt x="39" y="120"/>
                </a:cubicBezTo>
                <a:cubicBezTo>
                  <a:pt x="41" y="118"/>
                  <a:pt x="41" y="116"/>
                  <a:pt x="39" y="113"/>
                </a:cubicBezTo>
                <a:cubicBezTo>
                  <a:pt x="38" y="112"/>
                  <a:pt x="34" y="112"/>
                  <a:pt x="33" y="113"/>
                </a:cubicBezTo>
                <a:close/>
                <a:moveTo>
                  <a:pt x="117" y="41"/>
                </a:moveTo>
                <a:cubicBezTo>
                  <a:pt x="118" y="41"/>
                  <a:pt x="119" y="41"/>
                  <a:pt x="119" y="40"/>
                </a:cubicBezTo>
                <a:cubicBezTo>
                  <a:pt x="131" y="29"/>
                  <a:pt x="131" y="29"/>
                  <a:pt x="131" y="29"/>
                </a:cubicBezTo>
                <a:cubicBezTo>
                  <a:pt x="133" y="27"/>
                  <a:pt x="133" y="24"/>
                  <a:pt x="131" y="22"/>
                </a:cubicBezTo>
                <a:cubicBezTo>
                  <a:pt x="129" y="20"/>
                  <a:pt x="127" y="20"/>
                  <a:pt x="124" y="22"/>
                </a:cubicBezTo>
                <a:cubicBezTo>
                  <a:pt x="113" y="33"/>
                  <a:pt x="113" y="33"/>
                  <a:pt x="113" y="33"/>
                </a:cubicBezTo>
                <a:cubicBezTo>
                  <a:pt x="112" y="35"/>
                  <a:pt x="112" y="38"/>
                  <a:pt x="113" y="40"/>
                </a:cubicBezTo>
                <a:cubicBezTo>
                  <a:pt x="115" y="41"/>
                  <a:pt x="116" y="41"/>
                  <a:pt x="117" y="41"/>
                </a:cubicBezTo>
                <a:close/>
                <a:moveTo>
                  <a:pt x="33" y="40"/>
                </a:moveTo>
                <a:cubicBezTo>
                  <a:pt x="34" y="41"/>
                  <a:pt x="36" y="41"/>
                  <a:pt x="36" y="41"/>
                </a:cubicBezTo>
                <a:cubicBezTo>
                  <a:pt x="37" y="41"/>
                  <a:pt x="38" y="41"/>
                  <a:pt x="39" y="40"/>
                </a:cubicBezTo>
                <a:cubicBezTo>
                  <a:pt x="41" y="38"/>
                  <a:pt x="41" y="35"/>
                  <a:pt x="39" y="33"/>
                </a:cubicBezTo>
                <a:cubicBezTo>
                  <a:pt x="28" y="22"/>
                  <a:pt x="28" y="22"/>
                  <a:pt x="28" y="22"/>
                </a:cubicBezTo>
                <a:cubicBezTo>
                  <a:pt x="27" y="20"/>
                  <a:pt x="23" y="20"/>
                  <a:pt x="22" y="22"/>
                </a:cubicBezTo>
                <a:cubicBezTo>
                  <a:pt x="20" y="24"/>
                  <a:pt x="20" y="27"/>
                  <a:pt x="22" y="29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40"/>
                  <a:pt x="33" y="40"/>
                  <a:pt x="33" y="40"/>
                </a:cubicBezTo>
                <a:close/>
                <a:moveTo>
                  <a:pt x="119" y="113"/>
                </a:moveTo>
                <a:cubicBezTo>
                  <a:pt x="118" y="112"/>
                  <a:pt x="116" y="112"/>
                  <a:pt x="113" y="113"/>
                </a:cubicBezTo>
                <a:cubicBezTo>
                  <a:pt x="112" y="116"/>
                  <a:pt x="112" y="118"/>
                  <a:pt x="113" y="120"/>
                </a:cubicBezTo>
                <a:cubicBezTo>
                  <a:pt x="124" y="131"/>
                  <a:pt x="124" y="131"/>
                  <a:pt x="124" y="131"/>
                </a:cubicBezTo>
                <a:cubicBezTo>
                  <a:pt x="126" y="132"/>
                  <a:pt x="127" y="133"/>
                  <a:pt x="128" y="133"/>
                </a:cubicBezTo>
                <a:cubicBezTo>
                  <a:pt x="129" y="133"/>
                  <a:pt x="131" y="132"/>
                  <a:pt x="131" y="131"/>
                </a:cubicBezTo>
                <a:cubicBezTo>
                  <a:pt x="133" y="129"/>
                  <a:pt x="133" y="127"/>
                  <a:pt x="131" y="125"/>
                </a:cubicBezTo>
                <a:cubicBezTo>
                  <a:pt x="119" y="113"/>
                  <a:pt x="119" y="113"/>
                  <a:pt x="119" y="113"/>
                </a:cubicBezTo>
                <a:cubicBezTo>
                  <a:pt x="119" y="113"/>
                  <a:pt x="119" y="113"/>
                  <a:pt x="119" y="113"/>
                </a:cubicBezTo>
                <a:close/>
                <a:moveTo>
                  <a:pt x="119" y="113"/>
                </a:moveTo>
                <a:cubicBezTo>
                  <a:pt x="119" y="113"/>
                  <a:pt x="119" y="113"/>
                  <a:pt x="119" y="11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2">
            <a:extLst>
              <a:ext uri="{FF2B5EF4-FFF2-40B4-BE49-F238E27FC236}">
                <a16:creationId xmlns:a16="http://schemas.microsoft.com/office/drawing/2014/main" id="{EE1B3310-ED96-BEF6-EF12-F095F07A4B51}"/>
              </a:ext>
            </a:extLst>
          </p:cNvPr>
          <p:cNvSpPr>
            <a:spLocks noEditPoints="1"/>
          </p:cNvSpPr>
          <p:nvPr/>
        </p:nvSpPr>
        <p:spPr bwMode="auto">
          <a:xfrm>
            <a:off x="8466138" y="2473325"/>
            <a:ext cx="219075" cy="255588"/>
          </a:xfrm>
          <a:custGeom>
            <a:avLst/>
            <a:gdLst>
              <a:gd name="T0" fmla="*/ 68 w 138"/>
              <a:gd name="T1" fmla="*/ 51 h 161"/>
              <a:gd name="T2" fmla="*/ 39 w 138"/>
              <a:gd name="T3" fmla="*/ 82 h 161"/>
              <a:gd name="T4" fmla="*/ 68 w 138"/>
              <a:gd name="T5" fmla="*/ 113 h 161"/>
              <a:gd name="T6" fmla="*/ 98 w 138"/>
              <a:gd name="T7" fmla="*/ 82 h 161"/>
              <a:gd name="T8" fmla="*/ 68 w 138"/>
              <a:gd name="T9" fmla="*/ 51 h 161"/>
              <a:gd name="T10" fmla="*/ 86 w 138"/>
              <a:gd name="T11" fmla="*/ 76 h 161"/>
              <a:gd name="T12" fmla="*/ 64 w 138"/>
              <a:gd name="T13" fmla="*/ 98 h 161"/>
              <a:gd name="T14" fmla="*/ 62 w 138"/>
              <a:gd name="T15" fmla="*/ 99 h 161"/>
              <a:gd name="T16" fmla="*/ 58 w 138"/>
              <a:gd name="T17" fmla="*/ 98 h 161"/>
              <a:gd name="T18" fmla="*/ 50 w 138"/>
              <a:gd name="T19" fmla="*/ 89 h 161"/>
              <a:gd name="T20" fmla="*/ 50 w 138"/>
              <a:gd name="T21" fmla="*/ 83 h 161"/>
              <a:gd name="T22" fmla="*/ 57 w 138"/>
              <a:gd name="T23" fmla="*/ 83 h 161"/>
              <a:gd name="T24" fmla="*/ 62 w 138"/>
              <a:gd name="T25" fmla="*/ 88 h 161"/>
              <a:gd name="T26" fmla="*/ 80 w 138"/>
              <a:gd name="T27" fmla="*/ 69 h 161"/>
              <a:gd name="T28" fmla="*/ 86 w 138"/>
              <a:gd name="T29" fmla="*/ 69 h 161"/>
              <a:gd name="T30" fmla="*/ 86 w 138"/>
              <a:gd name="T31" fmla="*/ 76 h 161"/>
              <a:gd name="T32" fmla="*/ 137 w 138"/>
              <a:gd name="T33" fmla="*/ 44 h 161"/>
              <a:gd name="T34" fmla="*/ 137 w 138"/>
              <a:gd name="T35" fmla="*/ 39 h 161"/>
              <a:gd name="T36" fmla="*/ 121 w 138"/>
              <a:gd name="T37" fmla="*/ 23 h 161"/>
              <a:gd name="T38" fmla="*/ 76 w 138"/>
              <a:gd name="T39" fmla="*/ 4 h 161"/>
              <a:gd name="T40" fmla="*/ 62 w 138"/>
              <a:gd name="T41" fmla="*/ 4 h 161"/>
              <a:gd name="T42" fmla="*/ 17 w 138"/>
              <a:gd name="T43" fmla="*/ 23 h 161"/>
              <a:gd name="T44" fmla="*/ 1 w 138"/>
              <a:gd name="T45" fmla="*/ 39 h 161"/>
              <a:gd name="T46" fmla="*/ 1 w 138"/>
              <a:gd name="T47" fmla="*/ 44 h 161"/>
              <a:gd name="T48" fmla="*/ 8 w 138"/>
              <a:gd name="T49" fmla="*/ 108 h 161"/>
              <a:gd name="T50" fmla="*/ 27 w 138"/>
              <a:gd name="T51" fmla="*/ 139 h 161"/>
              <a:gd name="T52" fmla="*/ 65 w 138"/>
              <a:gd name="T53" fmla="*/ 161 h 161"/>
              <a:gd name="T54" fmla="*/ 67 w 138"/>
              <a:gd name="T55" fmla="*/ 161 h 161"/>
              <a:gd name="T56" fmla="*/ 68 w 138"/>
              <a:gd name="T57" fmla="*/ 161 h 161"/>
              <a:gd name="T58" fmla="*/ 71 w 138"/>
              <a:gd name="T59" fmla="*/ 161 h 161"/>
              <a:gd name="T60" fmla="*/ 73 w 138"/>
              <a:gd name="T61" fmla="*/ 161 h 161"/>
              <a:gd name="T62" fmla="*/ 110 w 138"/>
              <a:gd name="T63" fmla="*/ 139 h 161"/>
              <a:gd name="T64" fmla="*/ 129 w 138"/>
              <a:gd name="T65" fmla="*/ 108 h 161"/>
              <a:gd name="T66" fmla="*/ 137 w 138"/>
              <a:gd name="T67" fmla="*/ 44 h 161"/>
              <a:gd name="T68" fmla="*/ 68 w 138"/>
              <a:gd name="T69" fmla="*/ 122 h 161"/>
              <a:gd name="T70" fmla="*/ 29 w 138"/>
              <a:gd name="T71" fmla="*/ 81 h 161"/>
              <a:gd name="T72" fmla="*/ 68 w 138"/>
              <a:gd name="T73" fmla="*/ 42 h 161"/>
              <a:gd name="T74" fmla="*/ 109 w 138"/>
              <a:gd name="T75" fmla="*/ 81 h 161"/>
              <a:gd name="T76" fmla="*/ 68 w 138"/>
              <a:gd name="T77" fmla="*/ 122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8" h="161">
                <a:moveTo>
                  <a:pt x="68" y="51"/>
                </a:moveTo>
                <a:cubicBezTo>
                  <a:pt x="52" y="51"/>
                  <a:pt x="39" y="64"/>
                  <a:pt x="39" y="82"/>
                </a:cubicBezTo>
                <a:cubicBezTo>
                  <a:pt x="39" y="99"/>
                  <a:pt x="52" y="113"/>
                  <a:pt x="68" y="113"/>
                </a:cubicBezTo>
                <a:cubicBezTo>
                  <a:pt x="85" y="113"/>
                  <a:pt x="98" y="99"/>
                  <a:pt x="98" y="82"/>
                </a:cubicBezTo>
                <a:cubicBezTo>
                  <a:pt x="98" y="64"/>
                  <a:pt x="85" y="51"/>
                  <a:pt x="68" y="51"/>
                </a:cubicBezTo>
                <a:close/>
                <a:moveTo>
                  <a:pt x="86" y="76"/>
                </a:moveTo>
                <a:cubicBezTo>
                  <a:pt x="64" y="98"/>
                  <a:pt x="64" y="98"/>
                  <a:pt x="64" y="98"/>
                </a:cubicBezTo>
                <a:cubicBezTo>
                  <a:pt x="64" y="99"/>
                  <a:pt x="63" y="99"/>
                  <a:pt x="62" y="99"/>
                </a:cubicBezTo>
                <a:cubicBezTo>
                  <a:pt x="61" y="99"/>
                  <a:pt x="59" y="99"/>
                  <a:pt x="58" y="98"/>
                </a:cubicBezTo>
                <a:cubicBezTo>
                  <a:pt x="50" y="89"/>
                  <a:pt x="50" y="89"/>
                  <a:pt x="50" y="89"/>
                </a:cubicBezTo>
                <a:cubicBezTo>
                  <a:pt x="48" y="88"/>
                  <a:pt x="48" y="85"/>
                  <a:pt x="50" y="83"/>
                </a:cubicBezTo>
                <a:cubicBezTo>
                  <a:pt x="52" y="82"/>
                  <a:pt x="54" y="82"/>
                  <a:pt x="57" y="83"/>
                </a:cubicBezTo>
                <a:cubicBezTo>
                  <a:pt x="62" y="88"/>
                  <a:pt x="62" y="88"/>
                  <a:pt x="62" y="88"/>
                </a:cubicBezTo>
                <a:cubicBezTo>
                  <a:pt x="80" y="69"/>
                  <a:pt x="80" y="69"/>
                  <a:pt x="80" y="69"/>
                </a:cubicBezTo>
                <a:cubicBezTo>
                  <a:pt x="81" y="68"/>
                  <a:pt x="85" y="68"/>
                  <a:pt x="86" y="69"/>
                </a:cubicBezTo>
                <a:cubicBezTo>
                  <a:pt x="89" y="72"/>
                  <a:pt x="89" y="74"/>
                  <a:pt x="86" y="76"/>
                </a:cubicBezTo>
                <a:close/>
                <a:moveTo>
                  <a:pt x="137" y="44"/>
                </a:moveTo>
                <a:cubicBezTo>
                  <a:pt x="137" y="39"/>
                  <a:pt x="137" y="39"/>
                  <a:pt x="137" y="39"/>
                </a:cubicBezTo>
                <a:cubicBezTo>
                  <a:pt x="137" y="31"/>
                  <a:pt x="129" y="23"/>
                  <a:pt x="121" y="23"/>
                </a:cubicBezTo>
                <a:cubicBezTo>
                  <a:pt x="103" y="22"/>
                  <a:pt x="88" y="16"/>
                  <a:pt x="76" y="4"/>
                </a:cubicBezTo>
                <a:cubicBezTo>
                  <a:pt x="72" y="0"/>
                  <a:pt x="66" y="0"/>
                  <a:pt x="62" y="4"/>
                </a:cubicBezTo>
                <a:cubicBezTo>
                  <a:pt x="50" y="16"/>
                  <a:pt x="35" y="22"/>
                  <a:pt x="17" y="23"/>
                </a:cubicBezTo>
                <a:cubicBezTo>
                  <a:pt x="8" y="23"/>
                  <a:pt x="1" y="31"/>
                  <a:pt x="1" y="39"/>
                </a:cubicBezTo>
                <a:cubicBezTo>
                  <a:pt x="1" y="44"/>
                  <a:pt x="1" y="44"/>
                  <a:pt x="1" y="44"/>
                </a:cubicBezTo>
                <a:cubicBezTo>
                  <a:pt x="1" y="64"/>
                  <a:pt x="0" y="87"/>
                  <a:pt x="8" y="108"/>
                </a:cubicBezTo>
                <a:cubicBezTo>
                  <a:pt x="12" y="120"/>
                  <a:pt x="19" y="130"/>
                  <a:pt x="27" y="139"/>
                </a:cubicBezTo>
                <a:cubicBezTo>
                  <a:pt x="37" y="147"/>
                  <a:pt x="50" y="156"/>
                  <a:pt x="65" y="161"/>
                </a:cubicBezTo>
                <a:cubicBezTo>
                  <a:pt x="66" y="161"/>
                  <a:pt x="66" y="161"/>
                  <a:pt x="67" y="161"/>
                </a:cubicBezTo>
                <a:cubicBezTo>
                  <a:pt x="68" y="161"/>
                  <a:pt x="68" y="161"/>
                  <a:pt x="68" y="161"/>
                </a:cubicBezTo>
                <a:cubicBezTo>
                  <a:pt x="70" y="161"/>
                  <a:pt x="71" y="161"/>
                  <a:pt x="71" y="161"/>
                </a:cubicBezTo>
                <a:cubicBezTo>
                  <a:pt x="72" y="161"/>
                  <a:pt x="72" y="161"/>
                  <a:pt x="73" y="161"/>
                </a:cubicBezTo>
                <a:cubicBezTo>
                  <a:pt x="88" y="156"/>
                  <a:pt x="100" y="147"/>
                  <a:pt x="110" y="139"/>
                </a:cubicBezTo>
                <a:cubicBezTo>
                  <a:pt x="118" y="130"/>
                  <a:pt x="126" y="120"/>
                  <a:pt x="129" y="108"/>
                </a:cubicBezTo>
                <a:cubicBezTo>
                  <a:pt x="138" y="87"/>
                  <a:pt x="137" y="64"/>
                  <a:pt x="137" y="44"/>
                </a:cubicBezTo>
                <a:close/>
                <a:moveTo>
                  <a:pt x="68" y="122"/>
                </a:moveTo>
                <a:cubicBezTo>
                  <a:pt x="48" y="122"/>
                  <a:pt x="29" y="103"/>
                  <a:pt x="29" y="81"/>
                </a:cubicBezTo>
                <a:cubicBezTo>
                  <a:pt x="29" y="59"/>
                  <a:pt x="48" y="42"/>
                  <a:pt x="68" y="42"/>
                </a:cubicBezTo>
                <a:cubicBezTo>
                  <a:pt x="90" y="42"/>
                  <a:pt x="109" y="59"/>
                  <a:pt x="109" y="81"/>
                </a:cubicBezTo>
                <a:cubicBezTo>
                  <a:pt x="109" y="103"/>
                  <a:pt x="90" y="122"/>
                  <a:pt x="68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3">
            <a:extLst>
              <a:ext uri="{FF2B5EF4-FFF2-40B4-BE49-F238E27FC236}">
                <a16:creationId xmlns:a16="http://schemas.microsoft.com/office/drawing/2014/main" id="{86A6A074-5F5C-AAC4-9B54-4C69049FB7EC}"/>
              </a:ext>
            </a:extLst>
          </p:cNvPr>
          <p:cNvSpPr>
            <a:spLocks noEditPoints="1"/>
          </p:cNvSpPr>
          <p:nvPr/>
        </p:nvSpPr>
        <p:spPr bwMode="auto">
          <a:xfrm>
            <a:off x="8480426" y="3024188"/>
            <a:ext cx="190500" cy="254000"/>
          </a:xfrm>
          <a:custGeom>
            <a:avLst/>
            <a:gdLst>
              <a:gd name="T0" fmla="*/ 96 w 120"/>
              <a:gd name="T1" fmla="*/ 47 h 160"/>
              <a:gd name="T2" fmla="*/ 51 w 120"/>
              <a:gd name="T3" fmla="*/ 87 h 160"/>
              <a:gd name="T4" fmla="*/ 34 w 120"/>
              <a:gd name="T5" fmla="*/ 73 h 160"/>
              <a:gd name="T6" fmla="*/ 25 w 120"/>
              <a:gd name="T7" fmla="*/ 82 h 160"/>
              <a:gd name="T8" fmla="*/ 56 w 120"/>
              <a:gd name="T9" fmla="*/ 114 h 160"/>
              <a:gd name="T10" fmla="*/ 57 w 120"/>
              <a:gd name="T11" fmla="*/ 114 h 160"/>
              <a:gd name="T12" fmla="*/ 58 w 120"/>
              <a:gd name="T13" fmla="*/ 113 h 160"/>
              <a:gd name="T14" fmla="*/ 100 w 120"/>
              <a:gd name="T15" fmla="*/ 53 h 160"/>
              <a:gd name="T16" fmla="*/ 100 w 120"/>
              <a:gd name="T17" fmla="*/ 52 h 160"/>
              <a:gd name="T18" fmla="*/ 96 w 120"/>
              <a:gd name="T19" fmla="*/ 47 h 160"/>
              <a:gd name="T20" fmla="*/ 117 w 120"/>
              <a:gd name="T21" fmla="*/ 20 h 160"/>
              <a:gd name="T22" fmla="*/ 62 w 120"/>
              <a:gd name="T23" fmla="*/ 2 h 160"/>
              <a:gd name="T24" fmla="*/ 59 w 120"/>
              <a:gd name="T25" fmla="*/ 0 h 160"/>
              <a:gd name="T26" fmla="*/ 58 w 120"/>
              <a:gd name="T27" fmla="*/ 2 h 160"/>
              <a:gd name="T28" fmla="*/ 3 w 120"/>
              <a:gd name="T29" fmla="*/ 20 h 160"/>
              <a:gd name="T30" fmla="*/ 0 w 120"/>
              <a:gd name="T31" fmla="*/ 21 h 160"/>
              <a:gd name="T32" fmla="*/ 0 w 120"/>
              <a:gd name="T33" fmla="*/ 101 h 160"/>
              <a:gd name="T34" fmla="*/ 59 w 120"/>
              <a:gd name="T35" fmla="*/ 160 h 160"/>
              <a:gd name="T36" fmla="*/ 61 w 120"/>
              <a:gd name="T37" fmla="*/ 160 h 160"/>
              <a:gd name="T38" fmla="*/ 120 w 120"/>
              <a:gd name="T39" fmla="*/ 101 h 160"/>
              <a:gd name="T40" fmla="*/ 120 w 120"/>
              <a:gd name="T41" fmla="*/ 21 h 160"/>
              <a:gd name="T42" fmla="*/ 117 w 120"/>
              <a:gd name="T43" fmla="*/ 20 h 160"/>
              <a:gd name="T44" fmla="*/ 106 w 120"/>
              <a:gd name="T45" fmla="*/ 98 h 160"/>
              <a:gd name="T46" fmla="*/ 61 w 120"/>
              <a:gd name="T47" fmla="*/ 143 h 160"/>
              <a:gd name="T48" fmla="*/ 59 w 120"/>
              <a:gd name="T49" fmla="*/ 143 h 160"/>
              <a:gd name="T50" fmla="*/ 14 w 120"/>
              <a:gd name="T51" fmla="*/ 98 h 160"/>
              <a:gd name="T52" fmla="*/ 14 w 120"/>
              <a:gd name="T53" fmla="*/ 35 h 160"/>
              <a:gd name="T54" fmla="*/ 15 w 120"/>
              <a:gd name="T55" fmla="*/ 32 h 160"/>
              <a:gd name="T56" fmla="*/ 58 w 120"/>
              <a:gd name="T57" fmla="*/ 19 h 160"/>
              <a:gd name="T58" fmla="*/ 59 w 120"/>
              <a:gd name="T59" fmla="*/ 18 h 160"/>
              <a:gd name="T60" fmla="*/ 62 w 120"/>
              <a:gd name="T61" fmla="*/ 19 h 160"/>
              <a:gd name="T62" fmla="*/ 105 w 120"/>
              <a:gd name="T63" fmla="*/ 32 h 160"/>
              <a:gd name="T64" fmla="*/ 106 w 120"/>
              <a:gd name="T65" fmla="*/ 35 h 160"/>
              <a:gd name="T66" fmla="*/ 106 w 120"/>
              <a:gd name="T67" fmla="*/ 9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0" h="160">
                <a:moveTo>
                  <a:pt x="96" y="47"/>
                </a:moveTo>
                <a:cubicBezTo>
                  <a:pt x="74" y="62"/>
                  <a:pt x="58" y="79"/>
                  <a:pt x="51" y="87"/>
                </a:cubicBezTo>
                <a:cubicBezTo>
                  <a:pt x="34" y="73"/>
                  <a:pt x="34" y="73"/>
                  <a:pt x="34" y="73"/>
                </a:cubicBezTo>
                <a:cubicBezTo>
                  <a:pt x="34" y="73"/>
                  <a:pt x="24" y="82"/>
                  <a:pt x="25" y="82"/>
                </a:cubicBezTo>
                <a:cubicBezTo>
                  <a:pt x="56" y="114"/>
                  <a:pt x="56" y="114"/>
                  <a:pt x="56" y="114"/>
                </a:cubicBezTo>
                <a:cubicBezTo>
                  <a:pt x="56" y="114"/>
                  <a:pt x="56" y="114"/>
                  <a:pt x="57" y="114"/>
                </a:cubicBezTo>
                <a:cubicBezTo>
                  <a:pt x="57" y="114"/>
                  <a:pt x="57" y="114"/>
                  <a:pt x="58" y="113"/>
                </a:cubicBezTo>
                <a:cubicBezTo>
                  <a:pt x="63" y="100"/>
                  <a:pt x="79" y="73"/>
                  <a:pt x="100" y="53"/>
                </a:cubicBezTo>
                <a:cubicBezTo>
                  <a:pt x="100" y="53"/>
                  <a:pt x="101" y="53"/>
                  <a:pt x="100" y="52"/>
                </a:cubicBezTo>
                <a:cubicBezTo>
                  <a:pt x="100" y="52"/>
                  <a:pt x="97" y="47"/>
                  <a:pt x="96" y="47"/>
                </a:cubicBezTo>
                <a:close/>
                <a:moveTo>
                  <a:pt x="117" y="20"/>
                </a:moveTo>
                <a:cubicBezTo>
                  <a:pt x="70" y="20"/>
                  <a:pt x="62" y="2"/>
                  <a:pt x="62" y="2"/>
                </a:cubicBezTo>
                <a:cubicBezTo>
                  <a:pt x="62" y="0"/>
                  <a:pt x="61" y="0"/>
                  <a:pt x="59" y="0"/>
                </a:cubicBezTo>
                <a:cubicBezTo>
                  <a:pt x="59" y="0"/>
                  <a:pt x="58" y="0"/>
                  <a:pt x="58" y="2"/>
                </a:cubicBezTo>
                <a:cubicBezTo>
                  <a:pt x="58" y="2"/>
                  <a:pt x="49" y="20"/>
                  <a:pt x="3" y="20"/>
                </a:cubicBezTo>
                <a:cubicBezTo>
                  <a:pt x="1" y="20"/>
                  <a:pt x="0" y="20"/>
                  <a:pt x="0" y="21"/>
                </a:cubicBezTo>
                <a:cubicBezTo>
                  <a:pt x="0" y="101"/>
                  <a:pt x="0" y="101"/>
                  <a:pt x="0" y="101"/>
                </a:cubicBezTo>
                <a:cubicBezTo>
                  <a:pt x="0" y="134"/>
                  <a:pt x="57" y="159"/>
                  <a:pt x="59" y="160"/>
                </a:cubicBezTo>
                <a:cubicBezTo>
                  <a:pt x="61" y="160"/>
                  <a:pt x="61" y="160"/>
                  <a:pt x="61" y="160"/>
                </a:cubicBezTo>
                <a:cubicBezTo>
                  <a:pt x="63" y="159"/>
                  <a:pt x="120" y="134"/>
                  <a:pt x="120" y="101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20" y="20"/>
                  <a:pt x="118" y="20"/>
                  <a:pt x="117" y="20"/>
                </a:cubicBezTo>
                <a:close/>
                <a:moveTo>
                  <a:pt x="106" y="98"/>
                </a:moveTo>
                <a:cubicBezTo>
                  <a:pt x="106" y="122"/>
                  <a:pt x="63" y="142"/>
                  <a:pt x="61" y="143"/>
                </a:cubicBezTo>
                <a:cubicBezTo>
                  <a:pt x="61" y="143"/>
                  <a:pt x="61" y="143"/>
                  <a:pt x="59" y="143"/>
                </a:cubicBezTo>
                <a:cubicBezTo>
                  <a:pt x="57" y="142"/>
                  <a:pt x="14" y="122"/>
                  <a:pt x="14" y="98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4"/>
                  <a:pt x="14" y="32"/>
                  <a:pt x="15" y="32"/>
                </a:cubicBezTo>
                <a:cubicBezTo>
                  <a:pt x="52" y="32"/>
                  <a:pt x="58" y="19"/>
                  <a:pt x="58" y="19"/>
                </a:cubicBezTo>
                <a:cubicBezTo>
                  <a:pt x="58" y="18"/>
                  <a:pt x="59" y="18"/>
                  <a:pt x="59" y="18"/>
                </a:cubicBezTo>
                <a:cubicBezTo>
                  <a:pt x="61" y="18"/>
                  <a:pt x="62" y="18"/>
                  <a:pt x="62" y="19"/>
                </a:cubicBezTo>
                <a:cubicBezTo>
                  <a:pt x="62" y="19"/>
                  <a:pt x="68" y="32"/>
                  <a:pt x="105" y="32"/>
                </a:cubicBezTo>
                <a:cubicBezTo>
                  <a:pt x="106" y="32"/>
                  <a:pt x="106" y="34"/>
                  <a:pt x="106" y="35"/>
                </a:cubicBezTo>
                <a:lnTo>
                  <a:pt x="106" y="9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4">
            <a:extLst>
              <a:ext uri="{FF2B5EF4-FFF2-40B4-BE49-F238E27FC236}">
                <a16:creationId xmlns:a16="http://schemas.microsoft.com/office/drawing/2014/main" id="{F9609E0F-55D8-0837-6F69-0084769F876A}"/>
              </a:ext>
            </a:extLst>
          </p:cNvPr>
          <p:cNvSpPr>
            <a:spLocks noEditPoints="1"/>
          </p:cNvSpPr>
          <p:nvPr/>
        </p:nvSpPr>
        <p:spPr bwMode="auto">
          <a:xfrm>
            <a:off x="8461376" y="4125913"/>
            <a:ext cx="228600" cy="254000"/>
          </a:xfrm>
          <a:custGeom>
            <a:avLst/>
            <a:gdLst>
              <a:gd name="T0" fmla="*/ 117 w 144"/>
              <a:gd name="T1" fmla="*/ 103 h 160"/>
              <a:gd name="T2" fmla="*/ 88 w 144"/>
              <a:gd name="T3" fmla="*/ 117 h 160"/>
              <a:gd name="T4" fmla="*/ 73 w 144"/>
              <a:gd name="T5" fmla="*/ 117 h 160"/>
              <a:gd name="T6" fmla="*/ 60 w 144"/>
              <a:gd name="T7" fmla="*/ 108 h 160"/>
              <a:gd name="T8" fmla="*/ 54 w 144"/>
              <a:gd name="T9" fmla="*/ 106 h 160"/>
              <a:gd name="T10" fmla="*/ 42 w 144"/>
              <a:gd name="T11" fmla="*/ 97 h 160"/>
              <a:gd name="T12" fmla="*/ 0 w 144"/>
              <a:gd name="T13" fmla="*/ 149 h 160"/>
              <a:gd name="T14" fmla="*/ 0 w 144"/>
              <a:gd name="T15" fmla="*/ 151 h 160"/>
              <a:gd name="T16" fmla="*/ 9 w 144"/>
              <a:gd name="T17" fmla="*/ 160 h 160"/>
              <a:gd name="T18" fmla="*/ 135 w 144"/>
              <a:gd name="T19" fmla="*/ 160 h 160"/>
              <a:gd name="T20" fmla="*/ 144 w 144"/>
              <a:gd name="T21" fmla="*/ 151 h 160"/>
              <a:gd name="T22" fmla="*/ 144 w 144"/>
              <a:gd name="T23" fmla="*/ 149 h 160"/>
              <a:gd name="T24" fmla="*/ 117 w 144"/>
              <a:gd name="T25" fmla="*/ 103 h 160"/>
              <a:gd name="T26" fmla="*/ 34 w 144"/>
              <a:gd name="T27" fmla="*/ 81 h 160"/>
              <a:gd name="T28" fmla="*/ 41 w 144"/>
              <a:gd name="T29" fmla="*/ 76 h 160"/>
              <a:gd name="T30" fmla="*/ 41 w 144"/>
              <a:gd name="T31" fmla="*/ 77 h 160"/>
              <a:gd name="T32" fmla="*/ 42 w 144"/>
              <a:gd name="T33" fmla="*/ 77 h 160"/>
              <a:gd name="T34" fmla="*/ 62 w 144"/>
              <a:gd name="T35" fmla="*/ 98 h 160"/>
              <a:gd name="T36" fmla="*/ 73 w 144"/>
              <a:gd name="T37" fmla="*/ 92 h 160"/>
              <a:gd name="T38" fmla="*/ 88 w 144"/>
              <a:gd name="T39" fmla="*/ 92 h 160"/>
              <a:gd name="T40" fmla="*/ 93 w 144"/>
              <a:gd name="T41" fmla="*/ 90 h 160"/>
              <a:gd name="T42" fmla="*/ 98 w 144"/>
              <a:gd name="T43" fmla="*/ 84 h 160"/>
              <a:gd name="T44" fmla="*/ 103 w 144"/>
              <a:gd name="T45" fmla="*/ 76 h 160"/>
              <a:gd name="T46" fmla="*/ 105 w 144"/>
              <a:gd name="T47" fmla="*/ 79 h 160"/>
              <a:gd name="T48" fmla="*/ 105 w 144"/>
              <a:gd name="T49" fmla="*/ 83 h 160"/>
              <a:gd name="T50" fmla="*/ 88 w 144"/>
              <a:gd name="T51" fmla="*/ 99 h 160"/>
              <a:gd name="T52" fmla="*/ 73 w 144"/>
              <a:gd name="T53" fmla="*/ 99 h 160"/>
              <a:gd name="T54" fmla="*/ 68 w 144"/>
              <a:gd name="T55" fmla="*/ 105 h 160"/>
              <a:gd name="T56" fmla="*/ 73 w 144"/>
              <a:gd name="T57" fmla="*/ 110 h 160"/>
              <a:gd name="T58" fmla="*/ 88 w 144"/>
              <a:gd name="T59" fmla="*/ 110 h 160"/>
              <a:gd name="T60" fmla="*/ 116 w 144"/>
              <a:gd name="T61" fmla="*/ 83 h 160"/>
              <a:gd name="T62" fmla="*/ 116 w 144"/>
              <a:gd name="T63" fmla="*/ 79 h 160"/>
              <a:gd name="T64" fmla="*/ 120 w 144"/>
              <a:gd name="T65" fmla="*/ 72 h 160"/>
              <a:gd name="T66" fmla="*/ 120 w 144"/>
              <a:gd name="T67" fmla="*/ 49 h 160"/>
              <a:gd name="T68" fmla="*/ 116 w 144"/>
              <a:gd name="T69" fmla="*/ 42 h 160"/>
              <a:gd name="T70" fmla="*/ 71 w 144"/>
              <a:gd name="T71" fmla="*/ 0 h 160"/>
              <a:gd name="T72" fmla="*/ 27 w 144"/>
              <a:gd name="T73" fmla="*/ 42 h 160"/>
              <a:gd name="T74" fmla="*/ 24 w 144"/>
              <a:gd name="T75" fmla="*/ 49 h 160"/>
              <a:gd name="T76" fmla="*/ 24 w 144"/>
              <a:gd name="T77" fmla="*/ 72 h 160"/>
              <a:gd name="T78" fmla="*/ 34 w 144"/>
              <a:gd name="T79" fmla="*/ 81 h 160"/>
              <a:gd name="T80" fmla="*/ 71 w 144"/>
              <a:gd name="T81" fmla="*/ 11 h 160"/>
              <a:gd name="T82" fmla="*/ 104 w 144"/>
              <a:gd name="T83" fmla="*/ 42 h 160"/>
              <a:gd name="T84" fmla="*/ 102 w 144"/>
              <a:gd name="T85" fmla="*/ 45 h 160"/>
              <a:gd name="T86" fmla="*/ 71 w 144"/>
              <a:gd name="T87" fmla="*/ 22 h 160"/>
              <a:gd name="T88" fmla="*/ 42 w 144"/>
              <a:gd name="T89" fmla="*/ 44 h 160"/>
              <a:gd name="T90" fmla="*/ 42 w 144"/>
              <a:gd name="T91" fmla="*/ 45 h 160"/>
              <a:gd name="T92" fmla="*/ 38 w 144"/>
              <a:gd name="T93" fmla="*/ 42 h 160"/>
              <a:gd name="T94" fmla="*/ 71 w 144"/>
              <a:gd name="T95" fmla="*/ 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4" h="160">
                <a:moveTo>
                  <a:pt x="117" y="103"/>
                </a:moveTo>
                <a:cubicBezTo>
                  <a:pt x="110" y="112"/>
                  <a:pt x="101" y="117"/>
                  <a:pt x="88" y="117"/>
                </a:cubicBezTo>
                <a:cubicBezTo>
                  <a:pt x="73" y="117"/>
                  <a:pt x="73" y="117"/>
                  <a:pt x="73" y="117"/>
                </a:cubicBezTo>
                <a:cubicBezTo>
                  <a:pt x="66" y="117"/>
                  <a:pt x="63" y="114"/>
                  <a:pt x="60" y="108"/>
                </a:cubicBezTo>
                <a:cubicBezTo>
                  <a:pt x="58" y="108"/>
                  <a:pt x="57" y="107"/>
                  <a:pt x="54" y="106"/>
                </a:cubicBezTo>
                <a:cubicBezTo>
                  <a:pt x="49" y="105"/>
                  <a:pt x="46" y="101"/>
                  <a:pt x="42" y="97"/>
                </a:cubicBezTo>
                <a:cubicBezTo>
                  <a:pt x="19" y="102"/>
                  <a:pt x="0" y="123"/>
                  <a:pt x="0" y="149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4" y="160"/>
                  <a:pt x="9" y="160"/>
                </a:cubicBezTo>
                <a:cubicBezTo>
                  <a:pt x="135" y="160"/>
                  <a:pt x="135" y="160"/>
                  <a:pt x="135" y="160"/>
                </a:cubicBezTo>
                <a:cubicBezTo>
                  <a:pt x="140" y="160"/>
                  <a:pt x="144" y="156"/>
                  <a:pt x="144" y="151"/>
                </a:cubicBezTo>
                <a:cubicBezTo>
                  <a:pt x="144" y="149"/>
                  <a:pt x="144" y="149"/>
                  <a:pt x="144" y="149"/>
                </a:cubicBezTo>
                <a:cubicBezTo>
                  <a:pt x="144" y="129"/>
                  <a:pt x="133" y="112"/>
                  <a:pt x="117" y="103"/>
                </a:cubicBezTo>
                <a:close/>
                <a:moveTo>
                  <a:pt x="34" y="81"/>
                </a:moveTo>
                <a:cubicBezTo>
                  <a:pt x="37" y="81"/>
                  <a:pt x="40" y="79"/>
                  <a:pt x="41" y="76"/>
                </a:cubicBezTo>
                <a:cubicBezTo>
                  <a:pt x="41" y="77"/>
                  <a:pt x="41" y="77"/>
                  <a:pt x="41" y="77"/>
                </a:cubicBezTo>
                <a:cubicBezTo>
                  <a:pt x="41" y="77"/>
                  <a:pt x="41" y="77"/>
                  <a:pt x="42" y="77"/>
                </a:cubicBezTo>
                <a:cubicBezTo>
                  <a:pt x="46" y="87"/>
                  <a:pt x="52" y="94"/>
                  <a:pt x="62" y="98"/>
                </a:cubicBezTo>
                <a:cubicBezTo>
                  <a:pt x="64" y="94"/>
                  <a:pt x="68" y="92"/>
                  <a:pt x="73" y="92"/>
                </a:cubicBezTo>
                <a:cubicBezTo>
                  <a:pt x="88" y="92"/>
                  <a:pt x="88" y="92"/>
                  <a:pt x="88" y="92"/>
                </a:cubicBezTo>
                <a:cubicBezTo>
                  <a:pt x="91" y="92"/>
                  <a:pt x="92" y="92"/>
                  <a:pt x="93" y="90"/>
                </a:cubicBezTo>
                <a:cubicBezTo>
                  <a:pt x="96" y="89"/>
                  <a:pt x="97" y="87"/>
                  <a:pt x="98" y="84"/>
                </a:cubicBezTo>
                <a:cubicBezTo>
                  <a:pt x="101" y="82"/>
                  <a:pt x="102" y="79"/>
                  <a:pt x="103" y="76"/>
                </a:cubicBezTo>
                <a:cubicBezTo>
                  <a:pt x="103" y="77"/>
                  <a:pt x="104" y="78"/>
                  <a:pt x="105" y="79"/>
                </a:cubicBezTo>
                <a:cubicBezTo>
                  <a:pt x="105" y="83"/>
                  <a:pt x="105" y="83"/>
                  <a:pt x="105" y="83"/>
                </a:cubicBezTo>
                <a:cubicBezTo>
                  <a:pt x="105" y="92"/>
                  <a:pt x="98" y="99"/>
                  <a:pt x="88" y="99"/>
                </a:cubicBezTo>
                <a:cubicBezTo>
                  <a:pt x="73" y="99"/>
                  <a:pt x="73" y="99"/>
                  <a:pt x="73" y="99"/>
                </a:cubicBezTo>
                <a:cubicBezTo>
                  <a:pt x="70" y="99"/>
                  <a:pt x="68" y="101"/>
                  <a:pt x="68" y="105"/>
                </a:cubicBezTo>
                <a:cubicBezTo>
                  <a:pt x="68" y="107"/>
                  <a:pt x="70" y="110"/>
                  <a:pt x="73" y="110"/>
                </a:cubicBezTo>
                <a:cubicBezTo>
                  <a:pt x="88" y="110"/>
                  <a:pt x="88" y="110"/>
                  <a:pt x="88" y="110"/>
                </a:cubicBezTo>
                <a:cubicBezTo>
                  <a:pt x="104" y="110"/>
                  <a:pt x="116" y="98"/>
                  <a:pt x="116" y="83"/>
                </a:cubicBezTo>
                <a:cubicBezTo>
                  <a:pt x="116" y="79"/>
                  <a:pt x="116" y="79"/>
                  <a:pt x="116" y="79"/>
                </a:cubicBezTo>
                <a:cubicBezTo>
                  <a:pt x="119" y="77"/>
                  <a:pt x="120" y="74"/>
                  <a:pt x="120" y="72"/>
                </a:cubicBezTo>
                <a:cubicBezTo>
                  <a:pt x="120" y="49"/>
                  <a:pt x="120" y="49"/>
                  <a:pt x="120" y="49"/>
                </a:cubicBezTo>
                <a:cubicBezTo>
                  <a:pt x="120" y="45"/>
                  <a:pt x="118" y="43"/>
                  <a:pt x="116" y="42"/>
                </a:cubicBezTo>
                <a:cubicBezTo>
                  <a:pt x="114" y="18"/>
                  <a:pt x="94" y="0"/>
                  <a:pt x="71" y="0"/>
                </a:cubicBezTo>
                <a:cubicBezTo>
                  <a:pt x="48" y="0"/>
                  <a:pt x="30" y="18"/>
                  <a:pt x="27" y="42"/>
                </a:cubicBezTo>
                <a:cubicBezTo>
                  <a:pt x="25" y="43"/>
                  <a:pt x="24" y="45"/>
                  <a:pt x="24" y="49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77"/>
                  <a:pt x="29" y="81"/>
                  <a:pt x="34" y="81"/>
                </a:cubicBezTo>
                <a:close/>
                <a:moveTo>
                  <a:pt x="71" y="11"/>
                </a:moveTo>
                <a:cubicBezTo>
                  <a:pt x="90" y="11"/>
                  <a:pt x="103" y="24"/>
                  <a:pt x="104" y="42"/>
                </a:cubicBezTo>
                <a:cubicBezTo>
                  <a:pt x="104" y="43"/>
                  <a:pt x="103" y="43"/>
                  <a:pt x="102" y="45"/>
                </a:cubicBezTo>
                <a:cubicBezTo>
                  <a:pt x="97" y="31"/>
                  <a:pt x="86" y="22"/>
                  <a:pt x="71" y="22"/>
                </a:cubicBezTo>
                <a:cubicBezTo>
                  <a:pt x="58" y="22"/>
                  <a:pt x="47" y="32"/>
                  <a:pt x="42" y="44"/>
                </a:cubicBezTo>
                <a:cubicBezTo>
                  <a:pt x="42" y="44"/>
                  <a:pt x="42" y="44"/>
                  <a:pt x="42" y="45"/>
                </a:cubicBezTo>
                <a:cubicBezTo>
                  <a:pt x="41" y="43"/>
                  <a:pt x="40" y="43"/>
                  <a:pt x="38" y="42"/>
                </a:cubicBezTo>
                <a:cubicBezTo>
                  <a:pt x="41" y="24"/>
                  <a:pt x="54" y="11"/>
                  <a:pt x="71" y="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55">
            <a:extLst>
              <a:ext uri="{FF2B5EF4-FFF2-40B4-BE49-F238E27FC236}">
                <a16:creationId xmlns:a16="http://schemas.microsoft.com/office/drawing/2014/main" id="{B85E73C4-1047-C323-5B65-74D95A423395}"/>
              </a:ext>
            </a:extLst>
          </p:cNvPr>
          <p:cNvSpPr>
            <a:spLocks noEditPoints="1"/>
          </p:cNvSpPr>
          <p:nvPr/>
        </p:nvSpPr>
        <p:spPr bwMode="auto">
          <a:xfrm>
            <a:off x="4689476" y="5373688"/>
            <a:ext cx="60325" cy="60325"/>
          </a:xfrm>
          <a:custGeom>
            <a:avLst/>
            <a:gdLst>
              <a:gd name="T0" fmla="*/ 18 w 38"/>
              <a:gd name="T1" fmla="*/ 0 h 38"/>
              <a:gd name="T2" fmla="*/ 0 w 38"/>
              <a:gd name="T3" fmla="*/ 20 h 38"/>
              <a:gd name="T4" fmla="*/ 18 w 38"/>
              <a:gd name="T5" fmla="*/ 38 h 38"/>
              <a:gd name="T6" fmla="*/ 38 w 38"/>
              <a:gd name="T7" fmla="*/ 20 h 38"/>
              <a:gd name="T8" fmla="*/ 18 w 38"/>
              <a:gd name="T9" fmla="*/ 0 h 38"/>
              <a:gd name="T10" fmla="*/ 18 w 38"/>
              <a:gd name="T11" fmla="*/ 22 h 38"/>
              <a:gd name="T12" fmla="*/ 3 w 38"/>
              <a:gd name="T13" fmla="*/ 19 h 38"/>
              <a:gd name="T14" fmla="*/ 18 w 38"/>
              <a:gd name="T15" fmla="*/ 7 h 38"/>
              <a:gd name="T16" fmla="*/ 34 w 38"/>
              <a:gd name="T17" fmla="*/ 19 h 38"/>
              <a:gd name="T18" fmla="*/ 18 w 38"/>
              <a:gd name="T19" fmla="*/ 2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8" h="38">
                <a:moveTo>
                  <a:pt x="18" y="0"/>
                </a:moveTo>
                <a:cubicBezTo>
                  <a:pt x="9" y="0"/>
                  <a:pt x="0" y="9"/>
                  <a:pt x="0" y="20"/>
                </a:cubicBezTo>
                <a:cubicBezTo>
                  <a:pt x="0" y="29"/>
                  <a:pt x="9" y="38"/>
                  <a:pt x="18" y="38"/>
                </a:cubicBezTo>
                <a:cubicBezTo>
                  <a:pt x="29" y="38"/>
                  <a:pt x="38" y="29"/>
                  <a:pt x="38" y="20"/>
                </a:cubicBezTo>
                <a:cubicBezTo>
                  <a:pt x="38" y="9"/>
                  <a:pt x="29" y="0"/>
                  <a:pt x="18" y="0"/>
                </a:cubicBezTo>
                <a:close/>
                <a:moveTo>
                  <a:pt x="18" y="22"/>
                </a:moveTo>
                <a:cubicBezTo>
                  <a:pt x="13" y="22"/>
                  <a:pt x="7" y="21"/>
                  <a:pt x="3" y="19"/>
                </a:cubicBezTo>
                <a:cubicBezTo>
                  <a:pt x="5" y="12"/>
                  <a:pt x="11" y="7"/>
                  <a:pt x="18" y="7"/>
                </a:cubicBezTo>
                <a:cubicBezTo>
                  <a:pt x="27" y="7"/>
                  <a:pt x="33" y="12"/>
                  <a:pt x="34" y="19"/>
                </a:cubicBezTo>
                <a:cubicBezTo>
                  <a:pt x="30" y="21"/>
                  <a:pt x="25" y="22"/>
                  <a:pt x="18" y="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56">
            <a:extLst>
              <a:ext uri="{FF2B5EF4-FFF2-40B4-BE49-F238E27FC236}">
                <a16:creationId xmlns:a16="http://schemas.microsoft.com/office/drawing/2014/main" id="{C2CAD23A-1550-E872-0865-1E140284F9B0}"/>
              </a:ext>
            </a:extLst>
          </p:cNvPr>
          <p:cNvSpPr>
            <a:spLocks noEditPoints="1"/>
          </p:cNvSpPr>
          <p:nvPr/>
        </p:nvSpPr>
        <p:spPr bwMode="auto">
          <a:xfrm>
            <a:off x="4740276" y="5324475"/>
            <a:ext cx="58738" cy="58738"/>
          </a:xfrm>
          <a:custGeom>
            <a:avLst/>
            <a:gdLst>
              <a:gd name="T0" fmla="*/ 19 w 37"/>
              <a:gd name="T1" fmla="*/ 0 h 37"/>
              <a:gd name="T2" fmla="*/ 0 w 37"/>
              <a:gd name="T3" fmla="*/ 18 h 37"/>
              <a:gd name="T4" fmla="*/ 19 w 37"/>
              <a:gd name="T5" fmla="*/ 37 h 37"/>
              <a:gd name="T6" fmla="*/ 37 w 37"/>
              <a:gd name="T7" fmla="*/ 18 h 37"/>
              <a:gd name="T8" fmla="*/ 19 w 37"/>
              <a:gd name="T9" fmla="*/ 0 h 37"/>
              <a:gd name="T10" fmla="*/ 18 w 37"/>
              <a:gd name="T11" fmla="*/ 34 h 37"/>
              <a:gd name="T12" fmla="*/ 6 w 37"/>
              <a:gd name="T13" fmla="*/ 18 h 37"/>
              <a:gd name="T14" fmla="*/ 18 w 37"/>
              <a:gd name="T15" fmla="*/ 2 h 37"/>
              <a:gd name="T16" fmla="*/ 22 w 37"/>
              <a:gd name="T17" fmla="*/ 18 h 37"/>
              <a:gd name="T18" fmla="*/ 18 w 37"/>
              <a:gd name="T19" fmla="*/ 34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7" h="37">
                <a:moveTo>
                  <a:pt x="19" y="0"/>
                </a:moveTo>
                <a:cubicBezTo>
                  <a:pt x="8" y="0"/>
                  <a:pt x="0" y="8"/>
                  <a:pt x="0" y="18"/>
                </a:cubicBezTo>
                <a:cubicBezTo>
                  <a:pt x="0" y="29"/>
                  <a:pt x="8" y="37"/>
                  <a:pt x="19" y="37"/>
                </a:cubicBezTo>
                <a:cubicBezTo>
                  <a:pt x="29" y="37"/>
                  <a:pt x="37" y="29"/>
                  <a:pt x="37" y="18"/>
                </a:cubicBezTo>
                <a:cubicBezTo>
                  <a:pt x="37" y="8"/>
                  <a:pt x="29" y="0"/>
                  <a:pt x="19" y="0"/>
                </a:cubicBezTo>
                <a:close/>
                <a:moveTo>
                  <a:pt x="18" y="34"/>
                </a:moveTo>
                <a:cubicBezTo>
                  <a:pt x="11" y="33"/>
                  <a:pt x="6" y="27"/>
                  <a:pt x="6" y="18"/>
                </a:cubicBezTo>
                <a:cubicBezTo>
                  <a:pt x="6" y="11"/>
                  <a:pt x="11" y="5"/>
                  <a:pt x="18" y="2"/>
                </a:cubicBezTo>
                <a:cubicBezTo>
                  <a:pt x="21" y="7"/>
                  <a:pt x="22" y="13"/>
                  <a:pt x="22" y="18"/>
                </a:cubicBezTo>
                <a:cubicBezTo>
                  <a:pt x="22" y="24"/>
                  <a:pt x="21" y="29"/>
                  <a:pt x="18" y="3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57">
            <a:extLst>
              <a:ext uri="{FF2B5EF4-FFF2-40B4-BE49-F238E27FC236}">
                <a16:creationId xmlns:a16="http://schemas.microsoft.com/office/drawing/2014/main" id="{5792FD3D-B8CD-81F2-E2DB-2D4B0FE6EAE2}"/>
              </a:ext>
            </a:extLst>
          </p:cNvPr>
          <p:cNvSpPr>
            <a:spLocks noEditPoints="1"/>
          </p:cNvSpPr>
          <p:nvPr/>
        </p:nvSpPr>
        <p:spPr bwMode="auto">
          <a:xfrm>
            <a:off x="4689476" y="5272088"/>
            <a:ext cx="60325" cy="58738"/>
          </a:xfrm>
          <a:custGeom>
            <a:avLst/>
            <a:gdLst>
              <a:gd name="T0" fmla="*/ 18 w 38"/>
              <a:gd name="T1" fmla="*/ 37 h 37"/>
              <a:gd name="T2" fmla="*/ 38 w 38"/>
              <a:gd name="T3" fmla="*/ 19 h 37"/>
              <a:gd name="T4" fmla="*/ 18 w 38"/>
              <a:gd name="T5" fmla="*/ 0 h 37"/>
              <a:gd name="T6" fmla="*/ 0 w 38"/>
              <a:gd name="T7" fmla="*/ 19 h 37"/>
              <a:gd name="T8" fmla="*/ 18 w 38"/>
              <a:gd name="T9" fmla="*/ 37 h 37"/>
              <a:gd name="T10" fmla="*/ 18 w 38"/>
              <a:gd name="T11" fmla="*/ 17 h 37"/>
              <a:gd name="T12" fmla="*/ 34 w 38"/>
              <a:gd name="T13" fmla="*/ 20 h 37"/>
              <a:gd name="T14" fmla="*/ 18 w 38"/>
              <a:gd name="T15" fmla="*/ 33 h 37"/>
              <a:gd name="T16" fmla="*/ 3 w 38"/>
              <a:gd name="T17" fmla="*/ 20 h 37"/>
              <a:gd name="T18" fmla="*/ 18 w 38"/>
              <a:gd name="T19" fmla="*/ 17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8" h="37">
                <a:moveTo>
                  <a:pt x="18" y="37"/>
                </a:moveTo>
                <a:cubicBezTo>
                  <a:pt x="29" y="37"/>
                  <a:pt x="38" y="29"/>
                  <a:pt x="38" y="19"/>
                </a:cubicBezTo>
                <a:cubicBezTo>
                  <a:pt x="38" y="8"/>
                  <a:pt x="29" y="0"/>
                  <a:pt x="18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29"/>
                  <a:pt x="9" y="37"/>
                  <a:pt x="18" y="37"/>
                </a:cubicBezTo>
                <a:close/>
                <a:moveTo>
                  <a:pt x="18" y="17"/>
                </a:moveTo>
                <a:cubicBezTo>
                  <a:pt x="25" y="17"/>
                  <a:pt x="30" y="18"/>
                  <a:pt x="34" y="20"/>
                </a:cubicBezTo>
                <a:cubicBezTo>
                  <a:pt x="33" y="28"/>
                  <a:pt x="27" y="33"/>
                  <a:pt x="18" y="33"/>
                </a:cubicBezTo>
                <a:cubicBezTo>
                  <a:pt x="11" y="33"/>
                  <a:pt x="5" y="28"/>
                  <a:pt x="3" y="20"/>
                </a:cubicBezTo>
                <a:cubicBezTo>
                  <a:pt x="7" y="18"/>
                  <a:pt x="13" y="17"/>
                  <a:pt x="18" y="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58">
            <a:extLst>
              <a:ext uri="{FF2B5EF4-FFF2-40B4-BE49-F238E27FC236}">
                <a16:creationId xmlns:a16="http://schemas.microsoft.com/office/drawing/2014/main" id="{525D408B-1743-B69E-661A-118491D6AEA2}"/>
              </a:ext>
            </a:extLst>
          </p:cNvPr>
          <p:cNvSpPr>
            <a:spLocks noEditPoints="1"/>
          </p:cNvSpPr>
          <p:nvPr/>
        </p:nvSpPr>
        <p:spPr bwMode="auto">
          <a:xfrm>
            <a:off x="4603751" y="5237163"/>
            <a:ext cx="230188" cy="231775"/>
          </a:xfrm>
          <a:custGeom>
            <a:avLst/>
            <a:gdLst>
              <a:gd name="T0" fmla="*/ 72 w 145"/>
              <a:gd name="T1" fmla="*/ 0 h 146"/>
              <a:gd name="T2" fmla="*/ 0 w 145"/>
              <a:gd name="T3" fmla="*/ 72 h 146"/>
              <a:gd name="T4" fmla="*/ 72 w 145"/>
              <a:gd name="T5" fmla="*/ 146 h 146"/>
              <a:gd name="T6" fmla="*/ 145 w 145"/>
              <a:gd name="T7" fmla="*/ 72 h 146"/>
              <a:gd name="T8" fmla="*/ 72 w 145"/>
              <a:gd name="T9" fmla="*/ 0 h 146"/>
              <a:gd name="T10" fmla="*/ 72 w 145"/>
              <a:gd name="T11" fmla="*/ 141 h 146"/>
              <a:gd name="T12" fmla="*/ 6 w 145"/>
              <a:gd name="T13" fmla="*/ 73 h 146"/>
              <a:gd name="T14" fmla="*/ 72 w 145"/>
              <a:gd name="T15" fmla="*/ 6 h 146"/>
              <a:gd name="T16" fmla="*/ 140 w 145"/>
              <a:gd name="T17" fmla="*/ 73 h 146"/>
              <a:gd name="T18" fmla="*/ 72 w 145"/>
              <a:gd name="T19" fmla="*/ 14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45" h="146">
                <a:moveTo>
                  <a:pt x="72" y="0"/>
                </a:moveTo>
                <a:cubicBezTo>
                  <a:pt x="32" y="0"/>
                  <a:pt x="0" y="32"/>
                  <a:pt x="0" y="72"/>
                </a:cubicBezTo>
                <a:cubicBezTo>
                  <a:pt x="0" y="113"/>
                  <a:pt x="32" y="146"/>
                  <a:pt x="72" y="146"/>
                </a:cubicBezTo>
                <a:cubicBezTo>
                  <a:pt x="112" y="146"/>
                  <a:pt x="145" y="113"/>
                  <a:pt x="145" y="72"/>
                </a:cubicBezTo>
                <a:cubicBezTo>
                  <a:pt x="145" y="32"/>
                  <a:pt x="112" y="0"/>
                  <a:pt x="72" y="0"/>
                </a:cubicBezTo>
                <a:close/>
                <a:moveTo>
                  <a:pt x="72" y="141"/>
                </a:moveTo>
                <a:cubicBezTo>
                  <a:pt x="36" y="141"/>
                  <a:pt x="6" y="110"/>
                  <a:pt x="6" y="73"/>
                </a:cubicBezTo>
                <a:cubicBezTo>
                  <a:pt x="6" y="36"/>
                  <a:pt x="36" y="6"/>
                  <a:pt x="72" y="6"/>
                </a:cubicBezTo>
                <a:cubicBezTo>
                  <a:pt x="110" y="6"/>
                  <a:pt x="140" y="36"/>
                  <a:pt x="140" y="73"/>
                </a:cubicBezTo>
                <a:cubicBezTo>
                  <a:pt x="140" y="110"/>
                  <a:pt x="110" y="141"/>
                  <a:pt x="72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59">
            <a:extLst>
              <a:ext uri="{FF2B5EF4-FFF2-40B4-BE49-F238E27FC236}">
                <a16:creationId xmlns:a16="http://schemas.microsoft.com/office/drawing/2014/main" id="{D70F4567-BDCB-0693-4A00-4C982945580B}"/>
              </a:ext>
            </a:extLst>
          </p:cNvPr>
          <p:cNvSpPr>
            <a:spLocks noEditPoints="1"/>
          </p:cNvSpPr>
          <p:nvPr/>
        </p:nvSpPr>
        <p:spPr bwMode="auto">
          <a:xfrm>
            <a:off x="4637088" y="5324475"/>
            <a:ext cx="60325" cy="58738"/>
          </a:xfrm>
          <a:custGeom>
            <a:avLst/>
            <a:gdLst>
              <a:gd name="T0" fmla="*/ 20 w 38"/>
              <a:gd name="T1" fmla="*/ 0 h 37"/>
              <a:gd name="T2" fmla="*/ 0 w 38"/>
              <a:gd name="T3" fmla="*/ 18 h 37"/>
              <a:gd name="T4" fmla="*/ 20 w 38"/>
              <a:gd name="T5" fmla="*/ 37 h 37"/>
              <a:gd name="T6" fmla="*/ 38 w 38"/>
              <a:gd name="T7" fmla="*/ 18 h 37"/>
              <a:gd name="T8" fmla="*/ 20 w 38"/>
              <a:gd name="T9" fmla="*/ 0 h 37"/>
              <a:gd name="T10" fmla="*/ 21 w 38"/>
              <a:gd name="T11" fmla="*/ 34 h 37"/>
              <a:gd name="T12" fmla="*/ 17 w 38"/>
              <a:gd name="T13" fmla="*/ 18 h 37"/>
              <a:gd name="T14" fmla="*/ 21 w 38"/>
              <a:gd name="T15" fmla="*/ 2 h 37"/>
              <a:gd name="T16" fmla="*/ 32 w 38"/>
              <a:gd name="T17" fmla="*/ 18 h 37"/>
              <a:gd name="T18" fmla="*/ 21 w 38"/>
              <a:gd name="T19" fmla="*/ 34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8" h="37">
                <a:moveTo>
                  <a:pt x="20" y="0"/>
                </a:moveTo>
                <a:cubicBezTo>
                  <a:pt x="9" y="0"/>
                  <a:pt x="0" y="8"/>
                  <a:pt x="0" y="18"/>
                </a:cubicBezTo>
                <a:cubicBezTo>
                  <a:pt x="0" y="29"/>
                  <a:pt x="9" y="37"/>
                  <a:pt x="20" y="37"/>
                </a:cubicBezTo>
                <a:cubicBezTo>
                  <a:pt x="30" y="37"/>
                  <a:pt x="38" y="29"/>
                  <a:pt x="38" y="18"/>
                </a:cubicBezTo>
                <a:cubicBezTo>
                  <a:pt x="38" y="8"/>
                  <a:pt x="30" y="0"/>
                  <a:pt x="20" y="0"/>
                </a:cubicBezTo>
                <a:close/>
                <a:moveTo>
                  <a:pt x="21" y="34"/>
                </a:moveTo>
                <a:cubicBezTo>
                  <a:pt x="18" y="29"/>
                  <a:pt x="17" y="24"/>
                  <a:pt x="17" y="18"/>
                </a:cubicBezTo>
                <a:cubicBezTo>
                  <a:pt x="17" y="13"/>
                  <a:pt x="18" y="7"/>
                  <a:pt x="21" y="2"/>
                </a:cubicBezTo>
                <a:cubicBezTo>
                  <a:pt x="28" y="5"/>
                  <a:pt x="32" y="11"/>
                  <a:pt x="32" y="18"/>
                </a:cubicBezTo>
                <a:cubicBezTo>
                  <a:pt x="32" y="27"/>
                  <a:pt x="28" y="33"/>
                  <a:pt x="21" y="3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0">
            <a:extLst>
              <a:ext uri="{FF2B5EF4-FFF2-40B4-BE49-F238E27FC236}">
                <a16:creationId xmlns:a16="http://schemas.microsoft.com/office/drawing/2014/main" id="{ACC638F1-6184-8E42-E696-E08B5101A94B}"/>
              </a:ext>
            </a:extLst>
          </p:cNvPr>
          <p:cNvSpPr>
            <a:spLocks noEditPoints="1"/>
          </p:cNvSpPr>
          <p:nvPr/>
        </p:nvSpPr>
        <p:spPr bwMode="auto">
          <a:xfrm>
            <a:off x="4594226" y="5227638"/>
            <a:ext cx="254000" cy="254000"/>
          </a:xfrm>
          <a:custGeom>
            <a:avLst/>
            <a:gdLst>
              <a:gd name="T0" fmla="*/ 156 w 160"/>
              <a:gd name="T1" fmla="*/ 154 h 160"/>
              <a:gd name="T2" fmla="*/ 135 w 160"/>
              <a:gd name="T3" fmla="*/ 133 h 160"/>
              <a:gd name="T4" fmla="*/ 156 w 160"/>
              <a:gd name="T5" fmla="*/ 78 h 160"/>
              <a:gd name="T6" fmla="*/ 78 w 160"/>
              <a:gd name="T7" fmla="*/ 0 h 160"/>
              <a:gd name="T8" fmla="*/ 0 w 160"/>
              <a:gd name="T9" fmla="*/ 78 h 160"/>
              <a:gd name="T10" fmla="*/ 78 w 160"/>
              <a:gd name="T11" fmla="*/ 157 h 160"/>
              <a:gd name="T12" fmla="*/ 131 w 160"/>
              <a:gd name="T13" fmla="*/ 137 h 160"/>
              <a:gd name="T14" fmla="*/ 156 w 160"/>
              <a:gd name="T15" fmla="*/ 160 h 160"/>
              <a:gd name="T16" fmla="*/ 160 w 160"/>
              <a:gd name="T17" fmla="*/ 157 h 160"/>
              <a:gd name="T18" fmla="*/ 156 w 160"/>
              <a:gd name="T19" fmla="*/ 154 h 160"/>
              <a:gd name="T20" fmla="*/ 78 w 160"/>
              <a:gd name="T21" fmla="*/ 152 h 160"/>
              <a:gd name="T22" fmla="*/ 6 w 160"/>
              <a:gd name="T23" fmla="*/ 78 h 160"/>
              <a:gd name="T24" fmla="*/ 78 w 160"/>
              <a:gd name="T25" fmla="*/ 6 h 160"/>
              <a:gd name="T26" fmla="*/ 151 w 160"/>
              <a:gd name="T27" fmla="*/ 78 h 160"/>
              <a:gd name="T28" fmla="*/ 78 w 160"/>
              <a:gd name="T29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60" h="160">
                <a:moveTo>
                  <a:pt x="156" y="154"/>
                </a:moveTo>
                <a:cubicBezTo>
                  <a:pt x="145" y="154"/>
                  <a:pt x="135" y="144"/>
                  <a:pt x="135" y="133"/>
                </a:cubicBezTo>
                <a:cubicBezTo>
                  <a:pt x="149" y="119"/>
                  <a:pt x="156" y="99"/>
                  <a:pt x="156" y="78"/>
                </a:cubicBezTo>
                <a:cubicBezTo>
                  <a:pt x="156" y="36"/>
                  <a:pt x="122" y="0"/>
                  <a:pt x="78" y="0"/>
                </a:cubicBezTo>
                <a:cubicBezTo>
                  <a:pt x="35" y="0"/>
                  <a:pt x="0" y="36"/>
                  <a:pt x="0" y="78"/>
                </a:cubicBezTo>
                <a:cubicBezTo>
                  <a:pt x="0" y="122"/>
                  <a:pt x="35" y="157"/>
                  <a:pt x="78" y="157"/>
                </a:cubicBezTo>
                <a:cubicBezTo>
                  <a:pt x="99" y="157"/>
                  <a:pt x="116" y="149"/>
                  <a:pt x="131" y="137"/>
                </a:cubicBezTo>
                <a:cubicBezTo>
                  <a:pt x="133" y="150"/>
                  <a:pt x="144" y="160"/>
                  <a:pt x="156" y="160"/>
                </a:cubicBezTo>
                <a:cubicBezTo>
                  <a:pt x="159" y="160"/>
                  <a:pt x="160" y="159"/>
                  <a:pt x="160" y="157"/>
                </a:cubicBezTo>
                <a:cubicBezTo>
                  <a:pt x="160" y="155"/>
                  <a:pt x="159" y="154"/>
                  <a:pt x="156" y="154"/>
                </a:cubicBezTo>
                <a:close/>
                <a:moveTo>
                  <a:pt x="78" y="152"/>
                </a:moveTo>
                <a:cubicBezTo>
                  <a:pt x="38" y="152"/>
                  <a:pt x="6" y="119"/>
                  <a:pt x="6" y="78"/>
                </a:cubicBezTo>
                <a:cubicBezTo>
                  <a:pt x="6" y="38"/>
                  <a:pt x="38" y="6"/>
                  <a:pt x="78" y="6"/>
                </a:cubicBezTo>
                <a:cubicBezTo>
                  <a:pt x="118" y="6"/>
                  <a:pt x="151" y="38"/>
                  <a:pt x="151" y="78"/>
                </a:cubicBezTo>
                <a:cubicBezTo>
                  <a:pt x="151" y="119"/>
                  <a:pt x="118" y="152"/>
                  <a:pt x="78" y="1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1">
            <a:extLst>
              <a:ext uri="{FF2B5EF4-FFF2-40B4-BE49-F238E27FC236}">
                <a16:creationId xmlns:a16="http://schemas.microsoft.com/office/drawing/2014/main" id="{08A9215D-67B7-1B68-2DBE-C68EB4BE00B9}"/>
              </a:ext>
            </a:extLst>
          </p:cNvPr>
          <p:cNvSpPr>
            <a:spLocks noEditPoints="1"/>
          </p:cNvSpPr>
          <p:nvPr/>
        </p:nvSpPr>
        <p:spPr bwMode="auto">
          <a:xfrm>
            <a:off x="4613276" y="5246688"/>
            <a:ext cx="212725" cy="214313"/>
          </a:xfrm>
          <a:custGeom>
            <a:avLst/>
            <a:gdLst>
              <a:gd name="T0" fmla="*/ 66 w 134"/>
              <a:gd name="T1" fmla="*/ 0 h 135"/>
              <a:gd name="T2" fmla="*/ 0 w 134"/>
              <a:gd name="T3" fmla="*/ 67 h 135"/>
              <a:gd name="T4" fmla="*/ 66 w 134"/>
              <a:gd name="T5" fmla="*/ 135 h 135"/>
              <a:gd name="T6" fmla="*/ 134 w 134"/>
              <a:gd name="T7" fmla="*/ 67 h 135"/>
              <a:gd name="T8" fmla="*/ 66 w 134"/>
              <a:gd name="T9" fmla="*/ 0 h 135"/>
              <a:gd name="T10" fmla="*/ 66 w 134"/>
              <a:gd name="T11" fmla="*/ 16 h 135"/>
              <a:gd name="T12" fmla="*/ 86 w 134"/>
              <a:gd name="T13" fmla="*/ 35 h 135"/>
              <a:gd name="T14" fmla="*/ 66 w 134"/>
              <a:gd name="T15" fmla="*/ 53 h 135"/>
              <a:gd name="T16" fmla="*/ 48 w 134"/>
              <a:gd name="T17" fmla="*/ 35 h 135"/>
              <a:gd name="T18" fmla="*/ 66 w 134"/>
              <a:gd name="T19" fmla="*/ 16 h 135"/>
              <a:gd name="T20" fmla="*/ 35 w 134"/>
              <a:gd name="T21" fmla="*/ 86 h 135"/>
              <a:gd name="T22" fmla="*/ 15 w 134"/>
              <a:gd name="T23" fmla="*/ 67 h 135"/>
              <a:gd name="T24" fmla="*/ 35 w 134"/>
              <a:gd name="T25" fmla="*/ 49 h 135"/>
              <a:gd name="T26" fmla="*/ 53 w 134"/>
              <a:gd name="T27" fmla="*/ 67 h 135"/>
              <a:gd name="T28" fmla="*/ 35 w 134"/>
              <a:gd name="T29" fmla="*/ 86 h 135"/>
              <a:gd name="T30" fmla="*/ 66 w 134"/>
              <a:gd name="T31" fmla="*/ 118 h 135"/>
              <a:gd name="T32" fmla="*/ 48 w 134"/>
              <a:gd name="T33" fmla="*/ 100 h 135"/>
              <a:gd name="T34" fmla="*/ 66 w 134"/>
              <a:gd name="T35" fmla="*/ 80 h 135"/>
              <a:gd name="T36" fmla="*/ 86 w 134"/>
              <a:gd name="T37" fmla="*/ 100 h 135"/>
              <a:gd name="T38" fmla="*/ 66 w 134"/>
              <a:gd name="T39" fmla="*/ 118 h 135"/>
              <a:gd name="T40" fmla="*/ 99 w 134"/>
              <a:gd name="T41" fmla="*/ 86 h 135"/>
              <a:gd name="T42" fmla="*/ 80 w 134"/>
              <a:gd name="T43" fmla="*/ 67 h 135"/>
              <a:gd name="T44" fmla="*/ 99 w 134"/>
              <a:gd name="T45" fmla="*/ 49 h 135"/>
              <a:gd name="T46" fmla="*/ 117 w 134"/>
              <a:gd name="T47" fmla="*/ 67 h 135"/>
              <a:gd name="T48" fmla="*/ 99 w 134"/>
              <a:gd name="T49" fmla="*/ 86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34" h="135">
                <a:moveTo>
                  <a:pt x="66" y="0"/>
                </a:moveTo>
                <a:cubicBezTo>
                  <a:pt x="30" y="0"/>
                  <a:pt x="0" y="30"/>
                  <a:pt x="0" y="67"/>
                </a:cubicBezTo>
                <a:cubicBezTo>
                  <a:pt x="0" y="104"/>
                  <a:pt x="30" y="135"/>
                  <a:pt x="66" y="135"/>
                </a:cubicBezTo>
                <a:cubicBezTo>
                  <a:pt x="104" y="135"/>
                  <a:pt x="134" y="104"/>
                  <a:pt x="134" y="67"/>
                </a:cubicBezTo>
                <a:cubicBezTo>
                  <a:pt x="134" y="30"/>
                  <a:pt x="104" y="0"/>
                  <a:pt x="66" y="0"/>
                </a:cubicBezTo>
                <a:close/>
                <a:moveTo>
                  <a:pt x="66" y="16"/>
                </a:moveTo>
                <a:cubicBezTo>
                  <a:pt x="77" y="16"/>
                  <a:pt x="86" y="24"/>
                  <a:pt x="86" y="35"/>
                </a:cubicBezTo>
                <a:cubicBezTo>
                  <a:pt x="86" y="45"/>
                  <a:pt x="77" y="53"/>
                  <a:pt x="66" y="53"/>
                </a:cubicBezTo>
                <a:cubicBezTo>
                  <a:pt x="57" y="53"/>
                  <a:pt x="48" y="45"/>
                  <a:pt x="48" y="35"/>
                </a:cubicBezTo>
                <a:cubicBezTo>
                  <a:pt x="48" y="24"/>
                  <a:pt x="57" y="16"/>
                  <a:pt x="66" y="16"/>
                </a:cubicBezTo>
                <a:close/>
                <a:moveTo>
                  <a:pt x="35" y="86"/>
                </a:moveTo>
                <a:cubicBezTo>
                  <a:pt x="24" y="86"/>
                  <a:pt x="15" y="78"/>
                  <a:pt x="15" y="67"/>
                </a:cubicBezTo>
                <a:cubicBezTo>
                  <a:pt x="15" y="57"/>
                  <a:pt x="24" y="49"/>
                  <a:pt x="35" y="49"/>
                </a:cubicBezTo>
                <a:cubicBezTo>
                  <a:pt x="45" y="49"/>
                  <a:pt x="53" y="57"/>
                  <a:pt x="53" y="67"/>
                </a:cubicBezTo>
                <a:cubicBezTo>
                  <a:pt x="53" y="78"/>
                  <a:pt x="45" y="86"/>
                  <a:pt x="35" y="86"/>
                </a:cubicBezTo>
                <a:close/>
                <a:moveTo>
                  <a:pt x="66" y="118"/>
                </a:moveTo>
                <a:cubicBezTo>
                  <a:pt x="57" y="118"/>
                  <a:pt x="48" y="109"/>
                  <a:pt x="48" y="100"/>
                </a:cubicBezTo>
                <a:cubicBezTo>
                  <a:pt x="48" y="89"/>
                  <a:pt x="57" y="80"/>
                  <a:pt x="66" y="80"/>
                </a:cubicBezTo>
                <a:cubicBezTo>
                  <a:pt x="77" y="80"/>
                  <a:pt x="86" y="89"/>
                  <a:pt x="86" y="100"/>
                </a:cubicBezTo>
                <a:cubicBezTo>
                  <a:pt x="86" y="109"/>
                  <a:pt x="77" y="118"/>
                  <a:pt x="66" y="118"/>
                </a:cubicBezTo>
                <a:close/>
                <a:moveTo>
                  <a:pt x="99" y="86"/>
                </a:moveTo>
                <a:cubicBezTo>
                  <a:pt x="88" y="86"/>
                  <a:pt x="80" y="78"/>
                  <a:pt x="80" y="67"/>
                </a:cubicBezTo>
                <a:cubicBezTo>
                  <a:pt x="80" y="57"/>
                  <a:pt x="88" y="49"/>
                  <a:pt x="99" y="49"/>
                </a:cubicBezTo>
                <a:cubicBezTo>
                  <a:pt x="109" y="49"/>
                  <a:pt x="117" y="57"/>
                  <a:pt x="117" y="67"/>
                </a:cubicBezTo>
                <a:cubicBezTo>
                  <a:pt x="117" y="78"/>
                  <a:pt x="109" y="86"/>
                  <a:pt x="99" y="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2">
            <a:extLst>
              <a:ext uri="{FF2B5EF4-FFF2-40B4-BE49-F238E27FC236}">
                <a16:creationId xmlns:a16="http://schemas.microsoft.com/office/drawing/2014/main" id="{FEBF5623-8ACF-DBB9-85C6-E582CF275B27}"/>
              </a:ext>
            </a:extLst>
          </p:cNvPr>
          <p:cNvSpPr>
            <a:spLocks/>
          </p:cNvSpPr>
          <p:nvPr/>
        </p:nvSpPr>
        <p:spPr bwMode="auto">
          <a:xfrm>
            <a:off x="4694238" y="5299075"/>
            <a:ext cx="49213" cy="25400"/>
          </a:xfrm>
          <a:custGeom>
            <a:avLst/>
            <a:gdLst>
              <a:gd name="T0" fmla="*/ 15 w 31"/>
              <a:gd name="T1" fmla="*/ 16 h 16"/>
              <a:gd name="T2" fmla="*/ 31 w 31"/>
              <a:gd name="T3" fmla="*/ 3 h 16"/>
              <a:gd name="T4" fmla="*/ 15 w 31"/>
              <a:gd name="T5" fmla="*/ 0 h 16"/>
              <a:gd name="T6" fmla="*/ 0 w 31"/>
              <a:gd name="T7" fmla="*/ 3 h 16"/>
              <a:gd name="T8" fmla="*/ 15 w 31"/>
              <a:gd name="T9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16">
                <a:moveTo>
                  <a:pt x="15" y="16"/>
                </a:moveTo>
                <a:cubicBezTo>
                  <a:pt x="24" y="16"/>
                  <a:pt x="30" y="11"/>
                  <a:pt x="31" y="3"/>
                </a:cubicBezTo>
                <a:cubicBezTo>
                  <a:pt x="27" y="1"/>
                  <a:pt x="22" y="0"/>
                  <a:pt x="15" y="0"/>
                </a:cubicBezTo>
                <a:cubicBezTo>
                  <a:pt x="10" y="0"/>
                  <a:pt x="4" y="1"/>
                  <a:pt x="0" y="3"/>
                </a:cubicBezTo>
                <a:cubicBezTo>
                  <a:pt x="2" y="11"/>
                  <a:pt x="8" y="16"/>
                  <a:pt x="15" y="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3">
            <a:extLst>
              <a:ext uri="{FF2B5EF4-FFF2-40B4-BE49-F238E27FC236}">
                <a16:creationId xmlns:a16="http://schemas.microsoft.com/office/drawing/2014/main" id="{57F66845-1DD8-B270-F7AD-C673B5949222}"/>
              </a:ext>
            </a:extLst>
          </p:cNvPr>
          <p:cNvSpPr>
            <a:spLocks/>
          </p:cNvSpPr>
          <p:nvPr/>
        </p:nvSpPr>
        <p:spPr bwMode="auto">
          <a:xfrm>
            <a:off x="4694238" y="5384800"/>
            <a:ext cx="49213" cy="23813"/>
          </a:xfrm>
          <a:custGeom>
            <a:avLst/>
            <a:gdLst>
              <a:gd name="T0" fmla="*/ 15 w 31"/>
              <a:gd name="T1" fmla="*/ 0 h 15"/>
              <a:gd name="T2" fmla="*/ 0 w 31"/>
              <a:gd name="T3" fmla="*/ 12 h 15"/>
              <a:gd name="T4" fmla="*/ 15 w 31"/>
              <a:gd name="T5" fmla="*/ 15 h 15"/>
              <a:gd name="T6" fmla="*/ 31 w 31"/>
              <a:gd name="T7" fmla="*/ 12 h 15"/>
              <a:gd name="T8" fmla="*/ 15 w 31"/>
              <a:gd name="T9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15">
                <a:moveTo>
                  <a:pt x="15" y="0"/>
                </a:moveTo>
                <a:cubicBezTo>
                  <a:pt x="8" y="0"/>
                  <a:pt x="2" y="5"/>
                  <a:pt x="0" y="12"/>
                </a:cubicBezTo>
                <a:cubicBezTo>
                  <a:pt x="4" y="14"/>
                  <a:pt x="10" y="15"/>
                  <a:pt x="15" y="15"/>
                </a:cubicBezTo>
                <a:cubicBezTo>
                  <a:pt x="22" y="15"/>
                  <a:pt x="27" y="14"/>
                  <a:pt x="31" y="12"/>
                </a:cubicBezTo>
                <a:cubicBezTo>
                  <a:pt x="30" y="5"/>
                  <a:pt x="24" y="0"/>
                  <a:pt x="1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4">
            <a:extLst>
              <a:ext uri="{FF2B5EF4-FFF2-40B4-BE49-F238E27FC236}">
                <a16:creationId xmlns:a16="http://schemas.microsoft.com/office/drawing/2014/main" id="{DD88A53F-39AB-09AC-4B41-6E05467E8CD2}"/>
              </a:ext>
            </a:extLst>
          </p:cNvPr>
          <p:cNvSpPr>
            <a:spLocks/>
          </p:cNvSpPr>
          <p:nvPr/>
        </p:nvSpPr>
        <p:spPr bwMode="auto">
          <a:xfrm>
            <a:off x="4749801" y="5327650"/>
            <a:ext cx="25400" cy="50800"/>
          </a:xfrm>
          <a:custGeom>
            <a:avLst/>
            <a:gdLst>
              <a:gd name="T0" fmla="*/ 0 w 16"/>
              <a:gd name="T1" fmla="*/ 16 h 32"/>
              <a:gd name="T2" fmla="*/ 12 w 16"/>
              <a:gd name="T3" fmla="*/ 32 h 32"/>
              <a:gd name="T4" fmla="*/ 16 w 16"/>
              <a:gd name="T5" fmla="*/ 16 h 32"/>
              <a:gd name="T6" fmla="*/ 12 w 16"/>
              <a:gd name="T7" fmla="*/ 0 h 32"/>
              <a:gd name="T8" fmla="*/ 0 w 16"/>
              <a:gd name="T9" fmla="*/ 16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32">
                <a:moveTo>
                  <a:pt x="0" y="16"/>
                </a:moveTo>
                <a:cubicBezTo>
                  <a:pt x="0" y="25"/>
                  <a:pt x="5" y="31"/>
                  <a:pt x="12" y="32"/>
                </a:cubicBezTo>
                <a:cubicBezTo>
                  <a:pt x="15" y="27"/>
                  <a:pt x="16" y="22"/>
                  <a:pt x="16" y="16"/>
                </a:cubicBezTo>
                <a:cubicBezTo>
                  <a:pt x="16" y="11"/>
                  <a:pt x="15" y="5"/>
                  <a:pt x="12" y="0"/>
                </a:cubicBezTo>
                <a:cubicBezTo>
                  <a:pt x="5" y="3"/>
                  <a:pt x="0" y="9"/>
                  <a:pt x="0" y="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65">
            <a:extLst>
              <a:ext uri="{FF2B5EF4-FFF2-40B4-BE49-F238E27FC236}">
                <a16:creationId xmlns:a16="http://schemas.microsoft.com/office/drawing/2014/main" id="{A82DD3A5-DC26-72E9-237D-940F9534916A}"/>
              </a:ext>
            </a:extLst>
          </p:cNvPr>
          <p:cNvSpPr>
            <a:spLocks/>
          </p:cNvSpPr>
          <p:nvPr/>
        </p:nvSpPr>
        <p:spPr bwMode="auto">
          <a:xfrm>
            <a:off x="4664076" y="5327650"/>
            <a:ext cx="23813" cy="50800"/>
          </a:xfrm>
          <a:custGeom>
            <a:avLst/>
            <a:gdLst>
              <a:gd name="T0" fmla="*/ 4 w 15"/>
              <a:gd name="T1" fmla="*/ 0 h 32"/>
              <a:gd name="T2" fmla="*/ 0 w 15"/>
              <a:gd name="T3" fmla="*/ 16 h 32"/>
              <a:gd name="T4" fmla="*/ 4 w 15"/>
              <a:gd name="T5" fmla="*/ 32 h 32"/>
              <a:gd name="T6" fmla="*/ 15 w 15"/>
              <a:gd name="T7" fmla="*/ 16 h 32"/>
              <a:gd name="T8" fmla="*/ 4 w 15"/>
              <a:gd name="T9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32">
                <a:moveTo>
                  <a:pt x="4" y="0"/>
                </a:moveTo>
                <a:cubicBezTo>
                  <a:pt x="1" y="5"/>
                  <a:pt x="0" y="11"/>
                  <a:pt x="0" y="16"/>
                </a:cubicBezTo>
                <a:cubicBezTo>
                  <a:pt x="0" y="22"/>
                  <a:pt x="1" y="27"/>
                  <a:pt x="4" y="32"/>
                </a:cubicBezTo>
                <a:cubicBezTo>
                  <a:pt x="11" y="31"/>
                  <a:pt x="15" y="25"/>
                  <a:pt x="15" y="16"/>
                </a:cubicBezTo>
                <a:cubicBezTo>
                  <a:pt x="15" y="9"/>
                  <a:pt x="11" y="3"/>
                  <a:pt x="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66">
            <a:extLst>
              <a:ext uri="{FF2B5EF4-FFF2-40B4-BE49-F238E27FC236}">
                <a16:creationId xmlns:a16="http://schemas.microsoft.com/office/drawing/2014/main" id="{C4ACC0AF-F0C3-7AEB-836F-B2F561709BFB}"/>
              </a:ext>
            </a:extLst>
          </p:cNvPr>
          <p:cNvSpPr>
            <a:spLocks noEditPoints="1"/>
          </p:cNvSpPr>
          <p:nvPr/>
        </p:nvSpPr>
        <p:spPr bwMode="auto">
          <a:xfrm>
            <a:off x="10093326" y="5778500"/>
            <a:ext cx="261938" cy="258763"/>
          </a:xfrm>
          <a:custGeom>
            <a:avLst/>
            <a:gdLst>
              <a:gd name="T0" fmla="*/ 161 w 165"/>
              <a:gd name="T1" fmla="*/ 128 h 163"/>
              <a:gd name="T2" fmla="*/ 142 w 165"/>
              <a:gd name="T3" fmla="*/ 115 h 163"/>
              <a:gd name="T4" fmla="*/ 127 w 165"/>
              <a:gd name="T5" fmla="*/ 105 h 163"/>
              <a:gd name="T6" fmla="*/ 118 w 165"/>
              <a:gd name="T7" fmla="*/ 107 h 163"/>
              <a:gd name="T8" fmla="*/ 108 w 165"/>
              <a:gd name="T9" fmla="*/ 119 h 163"/>
              <a:gd name="T10" fmla="*/ 98 w 165"/>
              <a:gd name="T11" fmla="*/ 121 h 163"/>
              <a:gd name="T12" fmla="*/ 68 w 165"/>
              <a:gd name="T13" fmla="*/ 97 h 163"/>
              <a:gd name="T14" fmla="*/ 43 w 165"/>
              <a:gd name="T15" fmla="*/ 65 h 163"/>
              <a:gd name="T16" fmla="*/ 44 w 165"/>
              <a:gd name="T17" fmla="*/ 56 h 163"/>
              <a:gd name="T18" fmla="*/ 57 w 165"/>
              <a:gd name="T19" fmla="*/ 47 h 163"/>
              <a:gd name="T20" fmla="*/ 59 w 165"/>
              <a:gd name="T21" fmla="*/ 37 h 163"/>
              <a:gd name="T22" fmla="*/ 48 w 165"/>
              <a:gd name="T23" fmla="*/ 22 h 163"/>
              <a:gd name="T24" fmla="*/ 36 w 165"/>
              <a:gd name="T25" fmla="*/ 4 h 163"/>
              <a:gd name="T26" fmla="*/ 27 w 165"/>
              <a:gd name="T27" fmla="*/ 1 h 163"/>
              <a:gd name="T28" fmla="*/ 13 w 165"/>
              <a:gd name="T29" fmla="*/ 10 h 163"/>
              <a:gd name="T30" fmla="*/ 5 w 165"/>
              <a:gd name="T31" fmla="*/ 19 h 163"/>
              <a:gd name="T32" fmla="*/ 49 w 165"/>
              <a:gd name="T33" fmla="*/ 114 h 163"/>
              <a:gd name="T34" fmla="*/ 144 w 165"/>
              <a:gd name="T35" fmla="*/ 158 h 163"/>
              <a:gd name="T36" fmla="*/ 153 w 165"/>
              <a:gd name="T37" fmla="*/ 151 h 163"/>
              <a:gd name="T38" fmla="*/ 162 w 165"/>
              <a:gd name="T39" fmla="*/ 137 h 163"/>
              <a:gd name="T40" fmla="*/ 161 w 165"/>
              <a:gd name="T41" fmla="*/ 128 h 163"/>
              <a:gd name="T42" fmla="*/ 95 w 165"/>
              <a:gd name="T43" fmla="*/ 26 h 163"/>
              <a:gd name="T44" fmla="*/ 141 w 165"/>
              <a:gd name="T45" fmla="*/ 73 h 163"/>
              <a:gd name="T46" fmla="*/ 144 w 165"/>
              <a:gd name="T47" fmla="*/ 75 h 163"/>
              <a:gd name="T48" fmla="*/ 148 w 165"/>
              <a:gd name="T49" fmla="*/ 73 h 163"/>
              <a:gd name="T50" fmla="*/ 95 w 165"/>
              <a:gd name="T51" fmla="*/ 19 h 163"/>
              <a:gd name="T52" fmla="*/ 93 w 165"/>
              <a:gd name="T53" fmla="*/ 22 h 163"/>
              <a:gd name="T54" fmla="*/ 95 w 165"/>
              <a:gd name="T55" fmla="*/ 26 h 163"/>
              <a:gd name="T56" fmla="*/ 95 w 165"/>
              <a:gd name="T57" fmla="*/ 42 h 163"/>
              <a:gd name="T58" fmla="*/ 126 w 165"/>
              <a:gd name="T59" fmla="*/ 73 h 163"/>
              <a:gd name="T60" fmla="*/ 128 w 165"/>
              <a:gd name="T61" fmla="*/ 75 h 163"/>
              <a:gd name="T62" fmla="*/ 131 w 165"/>
              <a:gd name="T63" fmla="*/ 73 h 163"/>
              <a:gd name="T64" fmla="*/ 95 w 165"/>
              <a:gd name="T65" fmla="*/ 37 h 163"/>
              <a:gd name="T66" fmla="*/ 93 w 165"/>
              <a:gd name="T67" fmla="*/ 40 h 163"/>
              <a:gd name="T68" fmla="*/ 95 w 165"/>
              <a:gd name="T69" fmla="*/ 42 h 163"/>
              <a:gd name="T70" fmla="*/ 95 w 165"/>
              <a:gd name="T71" fmla="*/ 59 h 163"/>
              <a:gd name="T72" fmla="*/ 108 w 165"/>
              <a:gd name="T73" fmla="*/ 73 h 163"/>
              <a:gd name="T74" fmla="*/ 110 w 165"/>
              <a:gd name="T75" fmla="*/ 75 h 163"/>
              <a:gd name="T76" fmla="*/ 114 w 165"/>
              <a:gd name="T77" fmla="*/ 73 h 163"/>
              <a:gd name="T78" fmla="*/ 95 w 165"/>
              <a:gd name="T79" fmla="*/ 52 h 163"/>
              <a:gd name="T80" fmla="*/ 93 w 165"/>
              <a:gd name="T81" fmla="*/ 55 h 163"/>
              <a:gd name="T82" fmla="*/ 95 w 165"/>
              <a:gd name="T83" fmla="*/ 59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5" h="163">
                <a:moveTo>
                  <a:pt x="161" y="128"/>
                </a:moveTo>
                <a:cubicBezTo>
                  <a:pt x="142" y="115"/>
                  <a:pt x="142" y="115"/>
                  <a:pt x="142" y="115"/>
                </a:cubicBezTo>
                <a:cubicBezTo>
                  <a:pt x="127" y="105"/>
                  <a:pt x="127" y="105"/>
                  <a:pt x="127" y="105"/>
                </a:cubicBezTo>
                <a:cubicBezTo>
                  <a:pt x="124" y="103"/>
                  <a:pt x="119" y="104"/>
                  <a:pt x="118" y="107"/>
                </a:cubicBezTo>
                <a:cubicBezTo>
                  <a:pt x="108" y="119"/>
                  <a:pt x="108" y="119"/>
                  <a:pt x="108" y="119"/>
                </a:cubicBezTo>
                <a:cubicBezTo>
                  <a:pt x="106" y="123"/>
                  <a:pt x="102" y="123"/>
                  <a:pt x="98" y="121"/>
                </a:cubicBezTo>
                <a:cubicBezTo>
                  <a:pt x="92" y="118"/>
                  <a:pt x="85" y="114"/>
                  <a:pt x="68" y="97"/>
                </a:cubicBezTo>
                <a:cubicBezTo>
                  <a:pt x="49" y="80"/>
                  <a:pt x="47" y="71"/>
                  <a:pt x="43" y="65"/>
                </a:cubicBezTo>
                <a:cubicBezTo>
                  <a:pt x="41" y="62"/>
                  <a:pt x="42" y="58"/>
                  <a:pt x="44" y="56"/>
                </a:cubicBezTo>
                <a:cubicBezTo>
                  <a:pt x="57" y="47"/>
                  <a:pt x="57" y="47"/>
                  <a:pt x="57" y="47"/>
                </a:cubicBezTo>
                <a:cubicBezTo>
                  <a:pt x="60" y="44"/>
                  <a:pt x="60" y="40"/>
                  <a:pt x="59" y="37"/>
                </a:cubicBezTo>
                <a:cubicBezTo>
                  <a:pt x="48" y="22"/>
                  <a:pt x="48" y="22"/>
                  <a:pt x="48" y="22"/>
                </a:cubicBezTo>
                <a:cubicBezTo>
                  <a:pt x="36" y="4"/>
                  <a:pt x="36" y="4"/>
                  <a:pt x="36" y="4"/>
                </a:cubicBezTo>
                <a:cubicBezTo>
                  <a:pt x="35" y="0"/>
                  <a:pt x="30" y="0"/>
                  <a:pt x="27" y="1"/>
                </a:cubicBezTo>
                <a:cubicBezTo>
                  <a:pt x="13" y="10"/>
                  <a:pt x="13" y="10"/>
                  <a:pt x="13" y="10"/>
                </a:cubicBezTo>
                <a:cubicBezTo>
                  <a:pt x="9" y="12"/>
                  <a:pt x="6" y="16"/>
                  <a:pt x="5" y="19"/>
                </a:cubicBezTo>
                <a:cubicBezTo>
                  <a:pt x="2" y="34"/>
                  <a:pt x="0" y="65"/>
                  <a:pt x="49" y="114"/>
                </a:cubicBezTo>
                <a:cubicBezTo>
                  <a:pt x="100" y="163"/>
                  <a:pt x="130" y="163"/>
                  <a:pt x="144" y="158"/>
                </a:cubicBezTo>
                <a:cubicBezTo>
                  <a:pt x="149" y="158"/>
                  <a:pt x="152" y="155"/>
                  <a:pt x="153" y="151"/>
                </a:cubicBezTo>
                <a:cubicBezTo>
                  <a:pt x="162" y="137"/>
                  <a:pt x="162" y="137"/>
                  <a:pt x="162" y="137"/>
                </a:cubicBezTo>
                <a:cubicBezTo>
                  <a:pt x="165" y="134"/>
                  <a:pt x="163" y="130"/>
                  <a:pt x="161" y="128"/>
                </a:cubicBezTo>
                <a:close/>
                <a:moveTo>
                  <a:pt x="95" y="26"/>
                </a:moveTo>
                <a:cubicBezTo>
                  <a:pt x="121" y="26"/>
                  <a:pt x="141" y="47"/>
                  <a:pt x="141" y="73"/>
                </a:cubicBezTo>
                <a:cubicBezTo>
                  <a:pt x="141" y="74"/>
                  <a:pt x="143" y="75"/>
                  <a:pt x="144" y="75"/>
                </a:cubicBezTo>
                <a:cubicBezTo>
                  <a:pt x="146" y="75"/>
                  <a:pt x="148" y="74"/>
                  <a:pt x="148" y="73"/>
                </a:cubicBezTo>
                <a:cubicBezTo>
                  <a:pt x="148" y="43"/>
                  <a:pt x="123" y="19"/>
                  <a:pt x="95" y="19"/>
                </a:cubicBezTo>
                <a:cubicBezTo>
                  <a:pt x="94" y="19"/>
                  <a:pt x="93" y="21"/>
                  <a:pt x="93" y="22"/>
                </a:cubicBezTo>
                <a:cubicBezTo>
                  <a:pt x="93" y="24"/>
                  <a:pt x="94" y="26"/>
                  <a:pt x="95" y="26"/>
                </a:cubicBezTo>
                <a:close/>
                <a:moveTo>
                  <a:pt x="95" y="42"/>
                </a:moveTo>
                <a:cubicBezTo>
                  <a:pt x="112" y="42"/>
                  <a:pt x="126" y="55"/>
                  <a:pt x="126" y="73"/>
                </a:cubicBezTo>
                <a:cubicBezTo>
                  <a:pt x="126" y="74"/>
                  <a:pt x="127" y="75"/>
                  <a:pt x="128" y="75"/>
                </a:cubicBezTo>
                <a:cubicBezTo>
                  <a:pt x="129" y="75"/>
                  <a:pt x="131" y="74"/>
                  <a:pt x="131" y="73"/>
                </a:cubicBezTo>
                <a:cubicBezTo>
                  <a:pt x="131" y="53"/>
                  <a:pt x="115" y="37"/>
                  <a:pt x="95" y="37"/>
                </a:cubicBezTo>
                <a:cubicBezTo>
                  <a:pt x="94" y="37"/>
                  <a:pt x="93" y="38"/>
                  <a:pt x="93" y="40"/>
                </a:cubicBezTo>
                <a:cubicBezTo>
                  <a:pt x="93" y="41"/>
                  <a:pt x="94" y="42"/>
                  <a:pt x="95" y="42"/>
                </a:cubicBezTo>
                <a:close/>
                <a:moveTo>
                  <a:pt x="95" y="59"/>
                </a:moveTo>
                <a:cubicBezTo>
                  <a:pt x="102" y="59"/>
                  <a:pt x="108" y="65"/>
                  <a:pt x="108" y="73"/>
                </a:cubicBezTo>
                <a:cubicBezTo>
                  <a:pt x="108" y="74"/>
                  <a:pt x="109" y="75"/>
                  <a:pt x="110" y="75"/>
                </a:cubicBezTo>
                <a:cubicBezTo>
                  <a:pt x="113" y="75"/>
                  <a:pt x="114" y="74"/>
                  <a:pt x="114" y="73"/>
                </a:cubicBezTo>
                <a:cubicBezTo>
                  <a:pt x="114" y="61"/>
                  <a:pt x="106" y="52"/>
                  <a:pt x="95" y="52"/>
                </a:cubicBezTo>
                <a:cubicBezTo>
                  <a:pt x="94" y="52"/>
                  <a:pt x="93" y="54"/>
                  <a:pt x="93" y="55"/>
                </a:cubicBezTo>
                <a:cubicBezTo>
                  <a:pt x="93" y="57"/>
                  <a:pt x="94" y="59"/>
                  <a:pt x="95" y="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67">
            <a:extLst>
              <a:ext uri="{FF2B5EF4-FFF2-40B4-BE49-F238E27FC236}">
                <a16:creationId xmlns:a16="http://schemas.microsoft.com/office/drawing/2014/main" id="{FE441B23-E7FA-EEF1-48AF-B8D892ABB7E9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5821363"/>
            <a:ext cx="254000" cy="168275"/>
          </a:xfrm>
          <a:custGeom>
            <a:avLst/>
            <a:gdLst>
              <a:gd name="T0" fmla="*/ 17 w 160"/>
              <a:gd name="T1" fmla="*/ 84 h 106"/>
              <a:gd name="T2" fmla="*/ 143 w 160"/>
              <a:gd name="T3" fmla="*/ 84 h 106"/>
              <a:gd name="T4" fmla="*/ 147 w 160"/>
              <a:gd name="T5" fmla="*/ 80 h 106"/>
              <a:gd name="T6" fmla="*/ 147 w 160"/>
              <a:gd name="T7" fmla="*/ 4 h 106"/>
              <a:gd name="T8" fmla="*/ 143 w 160"/>
              <a:gd name="T9" fmla="*/ 0 h 106"/>
              <a:gd name="T10" fmla="*/ 17 w 160"/>
              <a:gd name="T11" fmla="*/ 0 h 106"/>
              <a:gd name="T12" fmla="*/ 14 w 160"/>
              <a:gd name="T13" fmla="*/ 4 h 106"/>
              <a:gd name="T14" fmla="*/ 14 w 160"/>
              <a:gd name="T15" fmla="*/ 80 h 106"/>
              <a:gd name="T16" fmla="*/ 17 w 160"/>
              <a:gd name="T17" fmla="*/ 84 h 106"/>
              <a:gd name="T18" fmla="*/ 25 w 160"/>
              <a:gd name="T19" fmla="*/ 11 h 106"/>
              <a:gd name="T20" fmla="*/ 134 w 160"/>
              <a:gd name="T21" fmla="*/ 11 h 106"/>
              <a:gd name="T22" fmla="*/ 134 w 160"/>
              <a:gd name="T23" fmla="*/ 73 h 106"/>
              <a:gd name="T24" fmla="*/ 25 w 160"/>
              <a:gd name="T25" fmla="*/ 73 h 106"/>
              <a:gd name="T26" fmla="*/ 25 w 160"/>
              <a:gd name="T27" fmla="*/ 11 h 106"/>
              <a:gd name="T28" fmla="*/ 159 w 160"/>
              <a:gd name="T29" fmla="*/ 90 h 106"/>
              <a:gd name="T30" fmla="*/ 0 w 160"/>
              <a:gd name="T31" fmla="*/ 90 h 106"/>
              <a:gd name="T32" fmla="*/ 0 w 160"/>
              <a:gd name="T33" fmla="*/ 91 h 106"/>
              <a:gd name="T34" fmla="*/ 21 w 160"/>
              <a:gd name="T35" fmla="*/ 106 h 106"/>
              <a:gd name="T36" fmla="*/ 139 w 160"/>
              <a:gd name="T37" fmla="*/ 106 h 106"/>
              <a:gd name="T38" fmla="*/ 160 w 160"/>
              <a:gd name="T39" fmla="*/ 91 h 106"/>
              <a:gd name="T40" fmla="*/ 160 w 160"/>
              <a:gd name="T41" fmla="*/ 90 h 106"/>
              <a:gd name="T42" fmla="*/ 159 w 160"/>
              <a:gd name="T43" fmla="*/ 90 h 106"/>
              <a:gd name="T44" fmla="*/ 93 w 160"/>
              <a:gd name="T45" fmla="*/ 100 h 106"/>
              <a:gd name="T46" fmla="*/ 68 w 160"/>
              <a:gd name="T47" fmla="*/ 100 h 106"/>
              <a:gd name="T48" fmla="*/ 68 w 160"/>
              <a:gd name="T49" fmla="*/ 95 h 106"/>
              <a:gd name="T50" fmla="*/ 93 w 160"/>
              <a:gd name="T51" fmla="*/ 95 h 106"/>
              <a:gd name="T52" fmla="*/ 93 w 160"/>
              <a:gd name="T53" fmla="*/ 10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0" h="106">
                <a:moveTo>
                  <a:pt x="17" y="84"/>
                </a:moveTo>
                <a:cubicBezTo>
                  <a:pt x="143" y="84"/>
                  <a:pt x="143" y="84"/>
                  <a:pt x="143" y="84"/>
                </a:cubicBezTo>
                <a:cubicBezTo>
                  <a:pt x="146" y="84"/>
                  <a:pt x="147" y="82"/>
                  <a:pt x="147" y="80"/>
                </a:cubicBezTo>
                <a:cubicBezTo>
                  <a:pt x="147" y="4"/>
                  <a:pt x="147" y="4"/>
                  <a:pt x="147" y="4"/>
                </a:cubicBezTo>
                <a:cubicBezTo>
                  <a:pt x="147" y="2"/>
                  <a:pt x="146" y="0"/>
                  <a:pt x="143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5" y="0"/>
                  <a:pt x="14" y="2"/>
                  <a:pt x="14" y="4"/>
                </a:cubicBezTo>
                <a:cubicBezTo>
                  <a:pt x="14" y="80"/>
                  <a:pt x="14" y="80"/>
                  <a:pt x="14" y="80"/>
                </a:cubicBezTo>
                <a:cubicBezTo>
                  <a:pt x="14" y="82"/>
                  <a:pt x="15" y="84"/>
                  <a:pt x="17" y="84"/>
                </a:cubicBezTo>
                <a:close/>
                <a:moveTo>
                  <a:pt x="25" y="11"/>
                </a:moveTo>
                <a:cubicBezTo>
                  <a:pt x="134" y="11"/>
                  <a:pt x="134" y="11"/>
                  <a:pt x="134" y="11"/>
                </a:cubicBezTo>
                <a:cubicBezTo>
                  <a:pt x="134" y="73"/>
                  <a:pt x="134" y="73"/>
                  <a:pt x="134" y="73"/>
                </a:cubicBezTo>
                <a:cubicBezTo>
                  <a:pt x="25" y="73"/>
                  <a:pt x="25" y="73"/>
                  <a:pt x="25" y="73"/>
                </a:cubicBezTo>
                <a:lnTo>
                  <a:pt x="25" y="11"/>
                </a:lnTo>
                <a:close/>
                <a:moveTo>
                  <a:pt x="159" y="90"/>
                </a:moveTo>
                <a:cubicBezTo>
                  <a:pt x="0" y="90"/>
                  <a:pt x="0" y="90"/>
                  <a:pt x="0" y="90"/>
                </a:cubicBezTo>
                <a:cubicBezTo>
                  <a:pt x="0" y="90"/>
                  <a:pt x="0" y="90"/>
                  <a:pt x="0" y="91"/>
                </a:cubicBezTo>
                <a:cubicBezTo>
                  <a:pt x="0" y="91"/>
                  <a:pt x="3" y="106"/>
                  <a:pt x="21" y="106"/>
                </a:cubicBezTo>
                <a:cubicBezTo>
                  <a:pt x="139" y="106"/>
                  <a:pt x="139" y="106"/>
                  <a:pt x="139" y="106"/>
                </a:cubicBezTo>
                <a:cubicBezTo>
                  <a:pt x="158" y="106"/>
                  <a:pt x="160" y="91"/>
                  <a:pt x="160" y="91"/>
                </a:cubicBezTo>
                <a:cubicBezTo>
                  <a:pt x="160" y="90"/>
                  <a:pt x="160" y="90"/>
                  <a:pt x="160" y="90"/>
                </a:cubicBezTo>
                <a:cubicBezTo>
                  <a:pt x="160" y="90"/>
                  <a:pt x="160" y="90"/>
                  <a:pt x="159" y="90"/>
                </a:cubicBezTo>
                <a:close/>
                <a:moveTo>
                  <a:pt x="93" y="100"/>
                </a:moveTo>
                <a:cubicBezTo>
                  <a:pt x="68" y="100"/>
                  <a:pt x="68" y="100"/>
                  <a:pt x="68" y="100"/>
                </a:cubicBezTo>
                <a:cubicBezTo>
                  <a:pt x="68" y="95"/>
                  <a:pt x="68" y="95"/>
                  <a:pt x="68" y="95"/>
                </a:cubicBezTo>
                <a:cubicBezTo>
                  <a:pt x="93" y="95"/>
                  <a:pt x="93" y="95"/>
                  <a:pt x="93" y="95"/>
                </a:cubicBezTo>
                <a:lnTo>
                  <a:pt x="93" y="10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68">
            <a:extLst>
              <a:ext uri="{FF2B5EF4-FFF2-40B4-BE49-F238E27FC236}">
                <a16:creationId xmlns:a16="http://schemas.microsoft.com/office/drawing/2014/main" id="{C0556B9D-641C-8574-4014-8E26C97660A0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5819775"/>
            <a:ext cx="254000" cy="171450"/>
          </a:xfrm>
          <a:custGeom>
            <a:avLst/>
            <a:gdLst>
              <a:gd name="T0" fmla="*/ 109 w 160"/>
              <a:gd name="T1" fmla="*/ 22 h 108"/>
              <a:gd name="T2" fmla="*/ 97 w 160"/>
              <a:gd name="T3" fmla="*/ 22 h 108"/>
              <a:gd name="T4" fmla="*/ 97 w 160"/>
              <a:gd name="T5" fmla="*/ 8 h 108"/>
              <a:gd name="T6" fmla="*/ 88 w 160"/>
              <a:gd name="T7" fmla="*/ 0 h 108"/>
              <a:gd name="T8" fmla="*/ 3 w 160"/>
              <a:gd name="T9" fmla="*/ 0 h 108"/>
              <a:gd name="T10" fmla="*/ 0 w 160"/>
              <a:gd name="T11" fmla="*/ 3 h 108"/>
              <a:gd name="T12" fmla="*/ 3 w 160"/>
              <a:gd name="T13" fmla="*/ 6 h 108"/>
              <a:gd name="T14" fmla="*/ 88 w 160"/>
              <a:gd name="T15" fmla="*/ 6 h 108"/>
              <a:gd name="T16" fmla="*/ 92 w 160"/>
              <a:gd name="T17" fmla="*/ 8 h 108"/>
              <a:gd name="T18" fmla="*/ 92 w 160"/>
              <a:gd name="T19" fmla="*/ 22 h 108"/>
              <a:gd name="T20" fmla="*/ 9 w 160"/>
              <a:gd name="T21" fmla="*/ 22 h 108"/>
              <a:gd name="T22" fmla="*/ 0 w 160"/>
              <a:gd name="T23" fmla="*/ 31 h 108"/>
              <a:gd name="T24" fmla="*/ 0 w 160"/>
              <a:gd name="T25" fmla="*/ 98 h 108"/>
              <a:gd name="T26" fmla="*/ 9 w 160"/>
              <a:gd name="T27" fmla="*/ 107 h 108"/>
              <a:gd name="T28" fmla="*/ 109 w 160"/>
              <a:gd name="T29" fmla="*/ 107 h 108"/>
              <a:gd name="T30" fmla="*/ 117 w 160"/>
              <a:gd name="T31" fmla="*/ 98 h 108"/>
              <a:gd name="T32" fmla="*/ 117 w 160"/>
              <a:gd name="T33" fmla="*/ 31 h 108"/>
              <a:gd name="T34" fmla="*/ 109 w 160"/>
              <a:gd name="T35" fmla="*/ 22 h 108"/>
              <a:gd name="T36" fmla="*/ 151 w 160"/>
              <a:gd name="T37" fmla="*/ 21 h 108"/>
              <a:gd name="T38" fmla="*/ 146 w 160"/>
              <a:gd name="T39" fmla="*/ 22 h 108"/>
              <a:gd name="T40" fmla="*/ 123 w 160"/>
              <a:gd name="T41" fmla="*/ 33 h 108"/>
              <a:gd name="T42" fmla="*/ 123 w 160"/>
              <a:gd name="T43" fmla="*/ 96 h 108"/>
              <a:gd name="T44" fmla="*/ 146 w 160"/>
              <a:gd name="T45" fmla="*/ 108 h 108"/>
              <a:gd name="T46" fmla="*/ 151 w 160"/>
              <a:gd name="T47" fmla="*/ 108 h 108"/>
              <a:gd name="T48" fmla="*/ 160 w 160"/>
              <a:gd name="T49" fmla="*/ 99 h 108"/>
              <a:gd name="T50" fmla="*/ 160 w 160"/>
              <a:gd name="T51" fmla="*/ 31 h 108"/>
              <a:gd name="T52" fmla="*/ 151 w 160"/>
              <a:gd name="T53" fmla="*/ 21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0" h="108">
                <a:moveTo>
                  <a:pt x="109" y="22"/>
                </a:moveTo>
                <a:cubicBezTo>
                  <a:pt x="97" y="22"/>
                  <a:pt x="97" y="22"/>
                  <a:pt x="97" y="22"/>
                </a:cubicBezTo>
                <a:cubicBezTo>
                  <a:pt x="97" y="8"/>
                  <a:pt x="97" y="8"/>
                  <a:pt x="97" y="8"/>
                </a:cubicBezTo>
                <a:cubicBezTo>
                  <a:pt x="97" y="3"/>
                  <a:pt x="93" y="0"/>
                  <a:pt x="88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0" y="1"/>
                  <a:pt x="0" y="3"/>
                </a:cubicBezTo>
                <a:cubicBezTo>
                  <a:pt x="0" y="5"/>
                  <a:pt x="2" y="6"/>
                  <a:pt x="3" y="6"/>
                </a:cubicBezTo>
                <a:cubicBezTo>
                  <a:pt x="88" y="6"/>
                  <a:pt x="88" y="6"/>
                  <a:pt x="88" y="6"/>
                </a:cubicBezTo>
                <a:cubicBezTo>
                  <a:pt x="90" y="6"/>
                  <a:pt x="92" y="7"/>
                  <a:pt x="92" y="8"/>
                </a:cubicBezTo>
                <a:cubicBezTo>
                  <a:pt x="92" y="22"/>
                  <a:pt x="92" y="22"/>
                  <a:pt x="92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3"/>
                  <a:pt x="4" y="107"/>
                  <a:pt x="9" y="107"/>
                </a:cubicBezTo>
                <a:cubicBezTo>
                  <a:pt x="109" y="107"/>
                  <a:pt x="109" y="107"/>
                  <a:pt x="109" y="107"/>
                </a:cubicBezTo>
                <a:cubicBezTo>
                  <a:pt x="114" y="107"/>
                  <a:pt x="117" y="103"/>
                  <a:pt x="117" y="98"/>
                </a:cubicBezTo>
                <a:cubicBezTo>
                  <a:pt x="117" y="31"/>
                  <a:pt x="117" y="31"/>
                  <a:pt x="117" y="31"/>
                </a:cubicBezTo>
                <a:cubicBezTo>
                  <a:pt x="117" y="26"/>
                  <a:pt x="114" y="22"/>
                  <a:pt x="109" y="22"/>
                </a:cubicBezTo>
                <a:close/>
                <a:moveTo>
                  <a:pt x="151" y="21"/>
                </a:moveTo>
                <a:cubicBezTo>
                  <a:pt x="149" y="21"/>
                  <a:pt x="148" y="21"/>
                  <a:pt x="146" y="22"/>
                </a:cubicBezTo>
                <a:cubicBezTo>
                  <a:pt x="123" y="33"/>
                  <a:pt x="123" y="33"/>
                  <a:pt x="123" y="33"/>
                </a:cubicBezTo>
                <a:cubicBezTo>
                  <a:pt x="123" y="96"/>
                  <a:pt x="123" y="96"/>
                  <a:pt x="123" y="96"/>
                </a:cubicBezTo>
                <a:cubicBezTo>
                  <a:pt x="146" y="108"/>
                  <a:pt x="146" y="108"/>
                  <a:pt x="146" y="108"/>
                </a:cubicBezTo>
                <a:cubicBezTo>
                  <a:pt x="151" y="108"/>
                  <a:pt x="151" y="108"/>
                  <a:pt x="151" y="108"/>
                </a:cubicBezTo>
                <a:cubicBezTo>
                  <a:pt x="155" y="108"/>
                  <a:pt x="160" y="105"/>
                  <a:pt x="160" y="99"/>
                </a:cubicBezTo>
                <a:cubicBezTo>
                  <a:pt x="160" y="31"/>
                  <a:pt x="160" y="31"/>
                  <a:pt x="160" y="31"/>
                </a:cubicBezTo>
                <a:cubicBezTo>
                  <a:pt x="160" y="25"/>
                  <a:pt x="155" y="21"/>
                  <a:pt x="151" y="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69">
            <a:extLst>
              <a:ext uri="{FF2B5EF4-FFF2-40B4-BE49-F238E27FC236}">
                <a16:creationId xmlns:a16="http://schemas.microsoft.com/office/drawing/2014/main" id="{80450E2B-4F59-6017-B78C-7C6D688697AC}"/>
              </a:ext>
            </a:extLst>
          </p:cNvPr>
          <p:cNvSpPr>
            <a:spLocks noEditPoints="1"/>
          </p:cNvSpPr>
          <p:nvPr/>
        </p:nvSpPr>
        <p:spPr bwMode="auto">
          <a:xfrm>
            <a:off x="8999538" y="1373188"/>
            <a:ext cx="252413" cy="254000"/>
          </a:xfrm>
          <a:custGeom>
            <a:avLst/>
            <a:gdLst>
              <a:gd name="T0" fmla="*/ 79 w 159"/>
              <a:gd name="T1" fmla="*/ 114 h 160"/>
              <a:gd name="T2" fmla="*/ 73 w 159"/>
              <a:gd name="T3" fmla="*/ 121 h 160"/>
              <a:gd name="T4" fmla="*/ 79 w 159"/>
              <a:gd name="T5" fmla="*/ 127 h 160"/>
              <a:gd name="T6" fmla="*/ 86 w 159"/>
              <a:gd name="T7" fmla="*/ 121 h 160"/>
              <a:gd name="T8" fmla="*/ 79 w 159"/>
              <a:gd name="T9" fmla="*/ 114 h 160"/>
              <a:gd name="T10" fmla="*/ 97 w 159"/>
              <a:gd name="T11" fmla="*/ 37 h 160"/>
              <a:gd name="T12" fmla="*/ 63 w 159"/>
              <a:gd name="T13" fmla="*/ 37 h 160"/>
              <a:gd name="T14" fmla="*/ 59 w 159"/>
              <a:gd name="T15" fmla="*/ 40 h 160"/>
              <a:gd name="T16" fmla="*/ 59 w 159"/>
              <a:gd name="T17" fmla="*/ 105 h 160"/>
              <a:gd name="T18" fmla="*/ 63 w 159"/>
              <a:gd name="T19" fmla="*/ 109 h 160"/>
              <a:gd name="T20" fmla="*/ 97 w 159"/>
              <a:gd name="T21" fmla="*/ 109 h 160"/>
              <a:gd name="T22" fmla="*/ 101 w 159"/>
              <a:gd name="T23" fmla="*/ 105 h 160"/>
              <a:gd name="T24" fmla="*/ 101 w 159"/>
              <a:gd name="T25" fmla="*/ 40 h 160"/>
              <a:gd name="T26" fmla="*/ 97 w 159"/>
              <a:gd name="T27" fmla="*/ 37 h 160"/>
              <a:gd name="T28" fmla="*/ 80 w 159"/>
              <a:gd name="T29" fmla="*/ 0 h 160"/>
              <a:gd name="T30" fmla="*/ 0 w 159"/>
              <a:gd name="T31" fmla="*/ 80 h 160"/>
              <a:gd name="T32" fmla="*/ 80 w 159"/>
              <a:gd name="T33" fmla="*/ 160 h 160"/>
              <a:gd name="T34" fmla="*/ 159 w 159"/>
              <a:gd name="T35" fmla="*/ 80 h 160"/>
              <a:gd name="T36" fmla="*/ 80 w 159"/>
              <a:gd name="T37" fmla="*/ 0 h 160"/>
              <a:gd name="T38" fmla="*/ 110 w 159"/>
              <a:gd name="T39" fmla="*/ 119 h 160"/>
              <a:gd name="T40" fmla="*/ 99 w 159"/>
              <a:gd name="T41" fmla="*/ 130 h 160"/>
              <a:gd name="T42" fmla="*/ 59 w 159"/>
              <a:gd name="T43" fmla="*/ 130 h 160"/>
              <a:gd name="T44" fmla="*/ 48 w 159"/>
              <a:gd name="T45" fmla="*/ 119 h 160"/>
              <a:gd name="T46" fmla="*/ 48 w 159"/>
              <a:gd name="T47" fmla="*/ 40 h 160"/>
              <a:gd name="T48" fmla="*/ 59 w 159"/>
              <a:gd name="T49" fmla="*/ 29 h 160"/>
              <a:gd name="T50" fmla="*/ 99 w 159"/>
              <a:gd name="T51" fmla="*/ 29 h 160"/>
              <a:gd name="T52" fmla="*/ 110 w 159"/>
              <a:gd name="T53" fmla="*/ 40 h 160"/>
              <a:gd name="T54" fmla="*/ 110 w 159"/>
              <a:gd name="T55" fmla="*/ 1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59" h="160">
                <a:moveTo>
                  <a:pt x="79" y="114"/>
                </a:moveTo>
                <a:cubicBezTo>
                  <a:pt x="76" y="114"/>
                  <a:pt x="73" y="117"/>
                  <a:pt x="73" y="121"/>
                </a:cubicBezTo>
                <a:cubicBezTo>
                  <a:pt x="73" y="123"/>
                  <a:pt x="76" y="127"/>
                  <a:pt x="79" y="127"/>
                </a:cubicBezTo>
                <a:cubicBezTo>
                  <a:pt x="83" y="127"/>
                  <a:pt x="86" y="123"/>
                  <a:pt x="86" y="121"/>
                </a:cubicBezTo>
                <a:cubicBezTo>
                  <a:pt x="86" y="117"/>
                  <a:pt x="83" y="114"/>
                  <a:pt x="79" y="114"/>
                </a:cubicBezTo>
                <a:close/>
                <a:moveTo>
                  <a:pt x="97" y="37"/>
                </a:moveTo>
                <a:cubicBezTo>
                  <a:pt x="63" y="37"/>
                  <a:pt x="63" y="37"/>
                  <a:pt x="63" y="37"/>
                </a:cubicBezTo>
                <a:cubicBezTo>
                  <a:pt x="60" y="37"/>
                  <a:pt x="59" y="38"/>
                  <a:pt x="59" y="40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9" y="107"/>
                  <a:pt x="60" y="109"/>
                  <a:pt x="63" y="109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100" y="109"/>
                  <a:pt x="101" y="107"/>
                  <a:pt x="101" y="105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01" y="38"/>
                  <a:pt x="100" y="37"/>
                  <a:pt x="97" y="37"/>
                </a:cubicBezTo>
                <a:close/>
                <a:moveTo>
                  <a:pt x="80" y="0"/>
                </a:moveTo>
                <a:cubicBezTo>
                  <a:pt x="36" y="0"/>
                  <a:pt x="0" y="35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59" y="124"/>
                  <a:pt x="159" y="80"/>
                </a:cubicBezTo>
                <a:cubicBezTo>
                  <a:pt x="159" y="35"/>
                  <a:pt x="124" y="0"/>
                  <a:pt x="80" y="0"/>
                </a:cubicBezTo>
                <a:close/>
                <a:moveTo>
                  <a:pt x="110" y="119"/>
                </a:moveTo>
                <a:cubicBezTo>
                  <a:pt x="110" y="126"/>
                  <a:pt x="106" y="130"/>
                  <a:pt x="99" y="130"/>
                </a:cubicBezTo>
                <a:cubicBezTo>
                  <a:pt x="59" y="130"/>
                  <a:pt x="59" y="130"/>
                  <a:pt x="59" y="130"/>
                </a:cubicBezTo>
                <a:cubicBezTo>
                  <a:pt x="54" y="130"/>
                  <a:pt x="48" y="126"/>
                  <a:pt x="48" y="119"/>
                </a:cubicBezTo>
                <a:cubicBezTo>
                  <a:pt x="48" y="40"/>
                  <a:pt x="48" y="40"/>
                  <a:pt x="48" y="40"/>
                </a:cubicBezTo>
                <a:cubicBezTo>
                  <a:pt x="48" y="34"/>
                  <a:pt x="54" y="29"/>
                  <a:pt x="59" y="29"/>
                </a:cubicBezTo>
                <a:cubicBezTo>
                  <a:pt x="99" y="29"/>
                  <a:pt x="99" y="29"/>
                  <a:pt x="99" y="29"/>
                </a:cubicBezTo>
                <a:cubicBezTo>
                  <a:pt x="106" y="29"/>
                  <a:pt x="110" y="34"/>
                  <a:pt x="110" y="40"/>
                </a:cubicBezTo>
                <a:lnTo>
                  <a:pt x="110" y="11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0">
            <a:extLst>
              <a:ext uri="{FF2B5EF4-FFF2-40B4-BE49-F238E27FC236}">
                <a16:creationId xmlns:a16="http://schemas.microsoft.com/office/drawing/2014/main" id="{6A1CD739-0F1C-38C0-48F4-EBBE7032C85B}"/>
              </a:ext>
            </a:extLst>
          </p:cNvPr>
          <p:cNvSpPr>
            <a:spLocks noEditPoints="1"/>
          </p:cNvSpPr>
          <p:nvPr/>
        </p:nvSpPr>
        <p:spPr bwMode="auto">
          <a:xfrm>
            <a:off x="8999538" y="1917700"/>
            <a:ext cx="252413" cy="254000"/>
          </a:xfrm>
          <a:custGeom>
            <a:avLst/>
            <a:gdLst>
              <a:gd name="T0" fmla="*/ 34 w 159"/>
              <a:gd name="T1" fmla="*/ 27 h 160"/>
              <a:gd name="T2" fmla="*/ 34 w 159"/>
              <a:gd name="T3" fmla="*/ 41 h 160"/>
              <a:gd name="T4" fmla="*/ 95 w 159"/>
              <a:gd name="T5" fmla="*/ 34 h 160"/>
              <a:gd name="T6" fmla="*/ 95 w 159"/>
              <a:gd name="T7" fmla="*/ 63 h 160"/>
              <a:gd name="T8" fmla="*/ 34 w 159"/>
              <a:gd name="T9" fmla="*/ 55 h 160"/>
              <a:gd name="T10" fmla="*/ 34 w 159"/>
              <a:gd name="T11" fmla="*/ 69 h 160"/>
              <a:gd name="T12" fmla="*/ 95 w 159"/>
              <a:gd name="T13" fmla="*/ 63 h 160"/>
              <a:gd name="T14" fmla="*/ 68 w 159"/>
              <a:gd name="T15" fmla="*/ 90 h 160"/>
              <a:gd name="T16" fmla="*/ 34 w 159"/>
              <a:gd name="T17" fmla="*/ 83 h 160"/>
              <a:gd name="T18" fmla="*/ 34 w 159"/>
              <a:gd name="T19" fmla="*/ 97 h 160"/>
              <a:gd name="T20" fmla="*/ 115 w 159"/>
              <a:gd name="T21" fmla="*/ 122 h 160"/>
              <a:gd name="T22" fmla="*/ 108 w 159"/>
              <a:gd name="T23" fmla="*/ 145 h 160"/>
              <a:gd name="T24" fmla="*/ 14 w 159"/>
              <a:gd name="T25" fmla="*/ 14 h 160"/>
              <a:gd name="T26" fmla="*/ 108 w 159"/>
              <a:gd name="T27" fmla="*/ 42 h 160"/>
              <a:gd name="T28" fmla="*/ 123 w 159"/>
              <a:gd name="T29" fmla="*/ 7 h 160"/>
              <a:gd name="T30" fmla="*/ 7 w 159"/>
              <a:gd name="T31" fmla="*/ 0 h 160"/>
              <a:gd name="T32" fmla="*/ 0 w 159"/>
              <a:gd name="T33" fmla="*/ 152 h 160"/>
              <a:gd name="T34" fmla="*/ 115 w 159"/>
              <a:gd name="T35" fmla="*/ 160 h 160"/>
              <a:gd name="T36" fmla="*/ 123 w 159"/>
              <a:gd name="T37" fmla="*/ 112 h 160"/>
              <a:gd name="T38" fmla="*/ 115 w 159"/>
              <a:gd name="T39" fmla="*/ 122 h 160"/>
              <a:gd name="T40" fmla="*/ 132 w 159"/>
              <a:gd name="T41" fmla="*/ 18 h 160"/>
              <a:gd name="T42" fmla="*/ 84 w 159"/>
              <a:gd name="T43" fmla="*/ 98 h 160"/>
              <a:gd name="T44" fmla="*/ 82 w 159"/>
              <a:gd name="T45" fmla="*/ 127 h 160"/>
              <a:gd name="T46" fmla="*/ 87 w 159"/>
              <a:gd name="T47" fmla="*/ 131 h 160"/>
              <a:gd name="T48" fmla="*/ 113 w 159"/>
              <a:gd name="T49" fmla="*/ 114 h 160"/>
              <a:gd name="T50" fmla="*/ 159 w 159"/>
              <a:gd name="T51" fmla="*/ 33 h 160"/>
              <a:gd name="T52" fmla="*/ 97 w 159"/>
              <a:gd name="T53" fmla="*/ 118 h 160"/>
              <a:gd name="T54" fmla="*/ 89 w 159"/>
              <a:gd name="T55" fmla="*/ 113 h 160"/>
              <a:gd name="T56" fmla="*/ 97 w 159"/>
              <a:gd name="T57" fmla="*/ 108 h 160"/>
              <a:gd name="T58" fmla="*/ 97 w 159"/>
              <a:gd name="T59" fmla="*/ 118 h 160"/>
              <a:gd name="T60" fmla="*/ 56 w 159"/>
              <a:gd name="T61" fmla="*/ 131 h 160"/>
              <a:gd name="T62" fmla="*/ 75 w 159"/>
              <a:gd name="T63" fmla="*/ 126 h 160"/>
              <a:gd name="T64" fmla="*/ 55 w 159"/>
              <a:gd name="T65" fmla="*/ 124 h 160"/>
              <a:gd name="T66" fmla="*/ 50 w 159"/>
              <a:gd name="T67" fmla="*/ 121 h 160"/>
              <a:gd name="T68" fmla="*/ 50 w 159"/>
              <a:gd name="T69" fmla="*/ 110 h 160"/>
              <a:gd name="T70" fmla="*/ 39 w 159"/>
              <a:gd name="T71" fmla="*/ 115 h 160"/>
              <a:gd name="T72" fmla="*/ 28 w 159"/>
              <a:gd name="T73" fmla="*/ 135 h 160"/>
              <a:gd name="T74" fmla="*/ 38 w 159"/>
              <a:gd name="T75" fmla="*/ 125 h 160"/>
              <a:gd name="T76" fmla="*/ 44 w 159"/>
              <a:gd name="T77" fmla="*/ 127 h 160"/>
              <a:gd name="T78" fmla="*/ 44 w 159"/>
              <a:gd name="T79" fmla="*/ 127 h 160"/>
              <a:gd name="T80" fmla="*/ 44 w 159"/>
              <a:gd name="T81" fmla="*/ 128 h 160"/>
              <a:gd name="T82" fmla="*/ 50 w 159"/>
              <a:gd name="T83" fmla="*/ 128 h 160"/>
              <a:gd name="T84" fmla="*/ 53 w 159"/>
              <a:gd name="T85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9" h="160">
                <a:moveTo>
                  <a:pt x="88" y="27"/>
                </a:moveTo>
                <a:cubicBezTo>
                  <a:pt x="34" y="27"/>
                  <a:pt x="34" y="27"/>
                  <a:pt x="34" y="27"/>
                </a:cubicBezTo>
                <a:cubicBezTo>
                  <a:pt x="30" y="27"/>
                  <a:pt x="26" y="31"/>
                  <a:pt x="26" y="34"/>
                </a:cubicBezTo>
                <a:cubicBezTo>
                  <a:pt x="26" y="39"/>
                  <a:pt x="30" y="41"/>
                  <a:pt x="34" y="41"/>
                </a:cubicBezTo>
                <a:cubicBezTo>
                  <a:pt x="88" y="41"/>
                  <a:pt x="88" y="41"/>
                  <a:pt x="88" y="41"/>
                </a:cubicBezTo>
                <a:cubicBezTo>
                  <a:pt x="93" y="41"/>
                  <a:pt x="95" y="39"/>
                  <a:pt x="95" y="34"/>
                </a:cubicBezTo>
                <a:cubicBezTo>
                  <a:pt x="95" y="31"/>
                  <a:pt x="93" y="27"/>
                  <a:pt x="88" y="27"/>
                </a:cubicBezTo>
                <a:close/>
                <a:moveTo>
                  <a:pt x="95" y="63"/>
                </a:moveTo>
                <a:cubicBezTo>
                  <a:pt x="95" y="57"/>
                  <a:pt x="93" y="55"/>
                  <a:pt x="88" y="55"/>
                </a:cubicBezTo>
                <a:cubicBezTo>
                  <a:pt x="34" y="55"/>
                  <a:pt x="34" y="55"/>
                  <a:pt x="34" y="55"/>
                </a:cubicBezTo>
                <a:cubicBezTo>
                  <a:pt x="30" y="55"/>
                  <a:pt x="26" y="57"/>
                  <a:pt x="26" y="63"/>
                </a:cubicBezTo>
                <a:cubicBezTo>
                  <a:pt x="26" y="67"/>
                  <a:pt x="30" y="69"/>
                  <a:pt x="34" y="69"/>
                </a:cubicBezTo>
                <a:cubicBezTo>
                  <a:pt x="88" y="69"/>
                  <a:pt x="88" y="69"/>
                  <a:pt x="88" y="69"/>
                </a:cubicBezTo>
                <a:cubicBezTo>
                  <a:pt x="93" y="69"/>
                  <a:pt x="95" y="67"/>
                  <a:pt x="95" y="63"/>
                </a:cubicBezTo>
                <a:close/>
                <a:moveTo>
                  <a:pt x="61" y="97"/>
                </a:moveTo>
                <a:cubicBezTo>
                  <a:pt x="65" y="97"/>
                  <a:pt x="68" y="93"/>
                  <a:pt x="68" y="90"/>
                </a:cubicBezTo>
                <a:cubicBezTo>
                  <a:pt x="68" y="85"/>
                  <a:pt x="65" y="83"/>
                  <a:pt x="61" y="83"/>
                </a:cubicBezTo>
                <a:cubicBezTo>
                  <a:pt x="34" y="83"/>
                  <a:pt x="34" y="83"/>
                  <a:pt x="34" y="83"/>
                </a:cubicBezTo>
                <a:cubicBezTo>
                  <a:pt x="30" y="83"/>
                  <a:pt x="26" y="85"/>
                  <a:pt x="26" y="90"/>
                </a:cubicBezTo>
                <a:cubicBezTo>
                  <a:pt x="26" y="93"/>
                  <a:pt x="30" y="97"/>
                  <a:pt x="34" y="97"/>
                </a:cubicBezTo>
                <a:lnTo>
                  <a:pt x="61" y="97"/>
                </a:lnTo>
                <a:close/>
                <a:moveTo>
                  <a:pt x="115" y="122"/>
                </a:moveTo>
                <a:cubicBezTo>
                  <a:pt x="108" y="127"/>
                  <a:pt x="108" y="127"/>
                  <a:pt x="108" y="127"/>
                </a:cubicBezTo>
                <a:cubicBezTo>
                  <a:pt x="108" y="145"/>
                  <a:pt x="108" y="145"/>
                  <a:pt x="108" y="145"/>
                </a:cubicBezTo>
                <a:cubicBezTo>
                  <a:pt x="14" y="145"/>
                  <a:pt x="14" y="145"/>
                  <a:pt x="14" y="145"/>
                </a:cubicBezTo>
                <a:cubicBezTo>
                  <a:pt x="14" y="14"/>
                  <a:pt x="14" y="14"/>
                  <a:pt x="14" y="14"/>
                </a:cubicBezTo>
                <a:cubicBezTo>
                  <a:pt x="108" y="14"/>
                  <a:pt x="108" y="14"/>
                  <a:pt x="108" y="14"/>
                </a:cubicBezTo>
                <a:cubicBezTo>
                  <a:pt x="108" y="42"/>
                  <a:pt x="108" y="42"/>
                  <a:pt x="108" y="42"/>
                </a:cubicBezTo>
                <a:cubicBezTo>
                  <a:pt x="123" y="18"/>
                  <a:pt x="123" y="18"/>
                  <a:pt x="123" y="18"/>
                </a:cubicBezTo>
                <a:cubicBezTo>
                  <a:pt x="123" y="7"/>
                  <a:pt x="123" y="7"/>
                  <a:pt x="123" y="7"/>
                </a:cubicBezTo>
                <a:cubicBezTo>
                  <a:pt x="123" y="3"/>
                  <a:pt x="119" y="0"/>
                  <a:pt x="115" y="0"/>
                </a:cubicBezTo>
                <a:cubicBezTo>
                  <a:pt x="7" y="0"/>
                  <a:pt x="7" y="0"/>
                  <a:pt x="7" y="0"/>
                </a:cubicBezTo>
                <a:cubicBezTo>
                  <a:pt x="2" y="0"/>
                  <a:pt x="0" y="3"/>
                  <a:pt x="0" y="7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6"/>
                  <a:pt x="2" y="160"/>
                  <a:pt x="7" y="16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19" y="160"/>
                  <a:pt x="123" y="156"/>
                  <a:pt x="123" y="152"/>
                </a:cubicBezTo>
                <a:cubicBezTo>
                  <a:pt x="123" y="112"/>
                  <a:pt x="123" y="112"/>
                  <a:pt x="123" y="112"/>
                </a:cubicBezTo>
                <a:cubicBezTo>
                  <a:pt x="119" y="118"/>
                  <a:pt x="119" y="118"/>
                  <a:pt x="119" y="118"/>
                </a:cubicBezTo>
                <a:cubicBezTo>
                  <a:pt x="118" y="119"/>
                  <a:pt x="117" y="120"/>
                  <a:pt x="115" y="122"/>
                </a:cubicBezTo>
                <a:close/>
                <a:moveTo>
                  <a:pt x="148" y="21"/>
                </a:moveTo>
                <a:cubicBezTo>
                  <a:pt x="139" y="16"/>
                  <a:pt x="133" y="18"/>
                  <a:pt x="132" y="18"/>
                </a:cubicBezTo>
                <a:cubicBezTo>
                  <a:pt x="130" y="18"/>
                  <a:pt x="130" y="19"/>
                  <a:pt x="130" y="19"/>
                </a:cubicBezTo>
                <a:cubicBezTo>
                  <a:pt x="84" y="98"/>
                  <a:pt x="84" y="98"/>
                  <a:pt x="84" y="98"/>
                </a:cubicBezTo>
                <a:cubicBezTo>
                  <a:pt x="84" y="98"/>
                  <a:pt x="84" y="98"/>
                  <a:pt x="84" y="99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9"/>
                  <a:pt x="82" y="130"/>
                  <a:pt x="84" y="131"/>
                </a:cubicBezTo>
                <a:cubicBezTo>
                  <a:pt x="87" y="131"/>
                  <a:pt x="87" y="131"/>
                  <a:pt x="87" y="131"/>
                </a:cubicBezTo>
                <a:cubicBezTo>
                  <a:pt x="112" y="115"/>
                  <a:pt x="112" y="115"/>
                  <a:pt x="112" y="115"/>
                </a:cubicBezTo>
                <a:cubicBezTo>
                  <a:pt x="112" y="115"/>
                  <a:pt x="112" y="114"/>
                  <a:pt x="113" y="114"/>
                </a:cubicBezTo>
                <a:cubicBezTo>
                  <a:pt x="159" y="36"/>
                  <a:pt x="159" y="36"/>
                  <a:pt x="159" y="36"/>
                </a:cubicBezTo>
                <a:cubicBezTo>
                  <a:pt x="159" y="35"/>
                  <a:pt x="159" y="33"/>
                  <a:pt x="159" y="33"/>
                </a:cubicBezTo>
                <a:cubicBezTo>
                  <a:pt x="159" y="32"/>
                  <a:pt x="157" y="26"/>
                  <a:pt x="148" y="21"/>
                </a:cubicBezTo>
                <a:close/>
                <a:moveTo>
                  <a:pt x="97" y="118"/>
                </a:moveTo>
                <a:cubicBezTo>
                  <a:pt x="96" y="118"/>
                  <a:pt x="95" y="116"/>
                  <a:pt x="92" y="115"/>
                </a:cubicBezTo>
                <a:cubicBezTo>
                  <a:pt x="91" y="114"/>
                  <a:pt x="90" y="114"/>
                  <a:pt x="89" y="113"/>
                </a:cubicBezTo>
                <a:cubicBezTo>
                  <a:pt x="89" y="104"/>
                  <a:pt x="89" y="104"/>
                  <a:pt x="89" y="104"/>
                </a:cubicBezTo>
                <a:cubicBezTo>
                  <a:pt x="91" y="105"/>
                  <a:pt x="94" y="105"/>
                  <a:pt x="97" y="108"/>
                </a:cubicBezTo>
                <a:cubicBezTo>
                  <a:pt x="101" y="110"/>
                  <a:pt x="103" y="112"/>
                  <a:pt x="105" y="114"/>
                </a:cubicBezTo>
                <a:lnTo>
                  <a:pt x="97" y="118"/>
                </a:lnTo>
                <a:close/>
                <a:moveTo>
                  <a:pt x="53" y="132"/>
                </a:moveTo>
                <a:cubicBezTo>
                  <a:pt x="53" y="132"/>
                  <a:pt x="55" y="132"/>
                  <a:pt x="56" y="131"/>
                </a:cubicBezTo>
                <a:cubicBezTo>
                  <a:pt x="62" y="128"/>
                  <a:pt x="69" y="132"/>
                  <a:pt x="75" y="132"/>
                </a:cubicBezTo>
                <a:cubicBezTo>
                  <a:pt x="79" y="132"/>
                  <a:pt x="79" y="126"/>
                  <a:pt x="75" y="126"/>
                </a:cubicBezTo>
                <a:cubicBezTo>
                  <a:pt x="68" y="126"/>
                  <a:pt x="62" y="125"/>
                  <a:pt x="56" y="126"/>
                </a:cubicBezTo>
                <a:cubicBezTo>
                  <a:pt x="56" y="125"/>
                  <a:pt x="56" y="125"/>
                  <a:pt x="55" y="124"/>
                </a:cubicBezTo>
                <a:cubicBezTo>
                  <a:pt x="53" y="122"/>
                  <a:pt x="52" y="121"/>
                  <a:pt x="51" y="121"/>
                </a:cubicBezTo>
                <a:cubicBezTo>
                  <a:pt x="50" y="121"/>
                  <a:pt x="50" y="121"/>
                  <a:pt x="50" y="121"/>
                </a:cubicBezTo>
                <a:cubicBezTo>
                  <a:pt x="50" y="120"/>
                  <a:pt x="49" y="120"/>
                  <a:pt x="49" y="120"/>
                </a:cubicBezTo>
                <a:cubicBezTo>
                  <a:pt x="50" y="116"/>
                  <a:pt x="51" y="113"/>
                  <a:pt x="50" y="110"/>
                </a:cubicBezTo>
                <a:cubicBezTo>
                  <a:pt x="50" y="109"/>
                  <a:pt x="49" y="109"/>
                  <a:pt x="49" y="109"/>
                </a:cubicBezTo>
                <a:cubicBezTo>
                  <a:pt x="45" y="109"/>
                  <a:pt x="41" y="113"/>
                  <a:pt x="39" y="115"/>
                </a:cubicBezTo>
                <a:cubicBezTo>
                  <a:pt x="33" y="120"/>
                  <a:pt x="28" y="127"/>
                  <a:pt x="23" y="133"/>
                </a:cubicBezTo>
                <a:cubicBezTo>
                  <a:pt x="20" y="135"/>
                  <a:pt x="25" y="138"/>
                  <a:pt x="28" y="135"/>
                </a:cubicBezTo>
                <a:cubicBezTo>
                  <a:pt x="31" y="129"/>
                  <a:pt x="36" y="125"/>
                  <a:pt x="41" y="120"/>
                </a:cubicBezTo>
                <a:cubicBezTo>
                  <a:pt x="40" y="121"/>
                  <a:pt x="39" y="124"/>
                  <a:pt x="38" y="125"/>
                </a:cubicBezTo>
                <a:cubicBezTo>
                  <a:pt x="36" y="128"/>
                  <a:pt x="40" y="131"/>
                  <a:pt x="42" y="128"/>
                </a:cubicBezTo>
                <a:cubicBezTo>
                  <a:pt x="42" y="128"/>
                  <a:pt x="43" y="127"/>
                  <a:pt x="44" y="127"/>
                </a:cubicBezTo>
                <a:cubicBezTo>
                  <a:pt x="44" y="126"/>
                  <a:pt x="44" y="126"/>
                  <a:pt x="45" y="126"/>
                </a:cubicBezTo>
                <a:cubicBezTo>
                  <a:pt x="45" y="126"/>
                  <a:pt x="44" y="127"/>
                  <a:pt x="44" y="127"/>
                </a:cubicBezTo>
                <a:cubicBezTo>
                  <a:pt x="44" y="127"/>
                  <a:pt x="44" y="127"/>
                  <a:pt x="44" y="127"/>
                </a:cubicBezTo>
                <a:cubicBezTo>
                  <a:pt x="44" y="127"/>
                  <a:pt x="44" y="127"/>
                  <a:pt x="44" y="128"/>
                </a:cubicBezTo>
                <a:cubicBezTo>
                  <a:pt x="42" y="131"/>
                  <a:pt x="47" y="132"/>
                  <a:pt x="49" y="129"/>
                </a:cubicBezTo>
                <a:cubicBezTo>
                  <a:pt x="50" y="128"/>
                  <a:pt x="50" y="128"/>
                  <a:pt x="50" y="128"/>
                </a:cubicBezTo>
                <a:cubicBezTo>
                  <a:pt x="50" y="129"/>
                  <a:pt x="50" y="129"/>
                  <a:pt x="50" y="129"/>
                </a:cubicBezTo>
                <a:cubicBezTo>
                  <a:pt x="50" y="131"/>
                  <a:pt x="52" y="132"/>
                  <a:pt x="53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1">
            <a:extLst>
              <a:ext uri="{FF2B5EF4-FFF2-40B4-BE49-F238E27FC236}">
                <a16:creationId xmlns:a16="http://schemas.microsoft.com/office/drawing/2014/main" id="{DEF750A9-92B9-FE9E-4786-0B1F3F4DFB55}"/>
              </a:ext>
            </a:extLst>
          </p:cNvPr>
          <p:cNvSpPr>
            <a:spLocks noEditPoints="1"/>
          </p:cNvSpPr>
          <p:nvPr/>
        </p:nvSpPr>
        <p:spPr bwMode="auto">
          <a:xfrm>
            <a:off x="8999538" y="3024188"/>
            <a:ext cx="254000" cy="254000"/>
          </a:xfrm>
          <a:custGeom>
            <a:avLst/>
            <a:gdLst>
              <a:gd name="T0" fmla="*/ 151 w 160"/>
              <a:gd name="T1" fmla="*/ 69 h 160"/>
              <a:gd name="T2" fmla="*/ 144 w 160"/>
              <a:gd name="T3" fmla="*/ 81 h 160"/>
              <a:gd name="T4" fmla="*/ 133 w 160"/>
              <a:gd name="T5" fmla="*/ 68 h 160"/>
              <a:gd name="T6" fmla="*/ 124 w 160"/>
              <a:gd name="T7" fmla="*/ 84 h 160"/>
              <a:gd name="T8" fmla="*/ 118 w 160"/>
              <a:gd name="T9" fmla="*/ 68 h 160"/>
              <a:gd name="T10" fmla="*/ 111 w 160"/>
              <a:gd name="T11" fmla="*/ 70 h 160"/>
              <a:gd name="T12" fmla="*/ 127 w 160"/>
              <a:gd name="T13" fmla="*/ 95 h 160"/>
              <a:gd name="T14" fmla="*/ 135 w 160"/>
              <a:gd name="T15" fmla="*/ 79 h 160"/>
              <a:gd name="T16" fmla="*/ 143 w 160"/>
              <a:gd name="T17" fmla="*/ 95 h 160"/>
              <a:gd name="T18" fmla="*/ 160 w 160"/>
              <a:gd name="T19" fmla="*/ 70 h 160"/>
              <a:gd name="T20" fmla="*/ 64 w 160"/>
              <a:gd name="T21" fmla="*/ 69 h 160"/>
              <a:gd name="T22" fmla="*/ 55 w 160"/>
              <a:gd name="T23" fmla="*/ 69 h 160"/>
              <a:gd name="T24" fmla="*/ 66 w 160"/>
              <a:gd name="T25" fmla="*/ 95 h 160"/>
              <a:gd name="T26" fmla="*/ 79 w 160"/>
              <a:gd name="T27" fmla="*/ 82 h 160"/>
              <a:gd name="T28" fmla="*/ 86 w 160"/>
              <a:gd name="T29" fmla="*/ 93 h 160"/>
              <a:gd name="T30" fmla="*/ 95 w 160"/>
              <a:gd name="T31" fmla="*/ 93 h 160"/>
              <a:gd name="T32" fmla="*/ 103 w 160"/>
              <a:gd name="T33" fmla="*/ 68 h 160"/>
              <a:gd name="T34" fmla="*/ 91 w 160"/>
              <a:gd name="T35" fmla="*/ 81 h 160"/>
              <a:gd name="T36" fmla="*/ 83 w 160"/>
              <a:gd name="T37" fmla="*/ 69 h 160"/>
              <a:gd name="T38" fmla="*/ 76 w 160"/>
              <a:gd name="T39" fmla="*/ 69 h 160"/>
              <a:gd name="T40" fmla="*/ 69 w 160"/>
              <a:gd name="T41" fmla="*/ 81 h 160"/>
              <a:gd name="T42" fmla="*/ 16 w 160"/>
              <a:gd name="T43" fmla="*/ 95 h 160"/>
              <a:gd name="T44" fmla="*/ 24 w 160"/>
              <a:gd name="T45" fmla="*/ 79 h 160"/>
              <a:gd name="T46" fmla="*/ 32 w 160"/>
              <a:gd name="T47" fmla="*/ 95 h 160"/>
              <a:gd name="T48" fmla="*/ 49 w 160"/>
              <a:gd name="T49" fmla="*/ 70 h 160"/>
              <a:gd name="T50" fmla="*/ 42 w 160"/>
              <a:gd name="T51" fmla="*/ 68 h 160"/>
              <a:gd name="T52" fmla="*/ 34 w 160"/>
              <a:gd name="T53" fmla="*/ 84 h 160"/>
              <a:gd name="T54" fmla="*/ 27 w 160"/>
              <a:gd name="T55" fmla="*/ 68 h 160"/>
              <a:gd name="T56" fmla="*/ 16 w 160"/>
              <a:gd name="T57" fmla="*/ 81 h 160"/>
              <a:gd name="T58" fmla="*/ 8 w 160"/>
              <a:gd name="T59" fmla="*/ 69 h 160"/>
              <a:gd name="T60" fmla="*/ 0 w 160"/>
              <a:gd name="T61" fmla="*/ 69 h 160"/>
              <a:gd name="T62" fmla="*/ 11 w 160"/>
              <a:gd name="T63" fmla="*/ 95 h 160"/>
              <a:gd name="T64" fmla="*/ 32 w 160"/>
              <a:gd name="T65" fmla="*/ 56 h 160"/>
              <a:gd name="T66" fmla="*/ 110 w 160"/>
              <a:gd name="T67" fmla="*/ 44 h 160"/>
              <a:gd name="T68" fmla="*/ 123 w 160"/>
              <a:gd name="T69" fmla="*/ 44 h 160"/>
              <a:gd name="T70" fmla="*/ 142 w 160"/>
              <a:gd name="T71" fmla="*/ 56 h 160"/>
              <a:gd name="T72" fmla="*/ 4 w 160"/>
              <a:gd name="T73" fmla="*/ 56 h 160"/>
              <a:gd name="T74" fmla="*/ 125 w 160"/>
              <a:gd name="T75" fmla="*/ 31 h 160"/>
              <a:gd name="T76" fmla="*/ 125 w 160"/>
              <a:gd name="T77" fmla="*/ 31 h 160"/>
              <a:gd name="T78" fmla="*/ 54 w 160"/>
              <a:gd name="T79" fmla="*/ 31 h 160"/>
              <a:gd name="T80" fmla="*/ 41 w 160"/>
              <a:gd name="T81" fmla="*/ 31 h 160"/>
              <a:gd name="T82" fmla="*/ 136 w 160"/>
              <a:gd name="T83" fmla="*/ 118 h 160"/>
              <a:gd name="T84" fmla="*/ 126 w 160"/>
              <a:gd name="T85" fmla="*/ 106 h 160"/>
              <a:gd name="T86" fmla="*/ 49 w 160"/>
              <a:gd name="T87" fmla="*/ 118 h 160"/>
              <a:gd name="T88" fmla="*/ 36 w 160"/>
              <a:gd name="T89" fmla="*/ 118 h 160"/>
              <a:gd name="T90" fmla="*/ 4 w 160"/>
              <a:gd name="T91" fmla="*/ 106 h 160"/>
              <a:gd name="T92" fmla="*/ 142 w 160"/>
              <a:gd name="T93" fmla="*/ 106 h 160"/>
              <a:gd name="T94" fmla="*/ 41 w 160"/>
              <a:gd name="T95" fmla="*/ 130 h 160"/>
              <a:gd name="T96" fmla="*/ 80 w 160"/>
              <a:gd name="T97" fmla="*/ 148 h 160"/>
              <a:gd name="T98" fmla="*/ 80 w 160"/>
              <a:gd name="T99" fmla="*/ 148 h 160"/>
              <a:gd name="T100" fmla="*/ 125 w 160"/>
              <a:gd name="T101" fmla="*/ 1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157" y="68"/>
                </a:moveTo>
                <a:cubicBezTo>
                  <a:pt x="157" y="68"/>
                  <a:pt x="157" y="68"/>
                  <a:pt x="152" y="68"/>
                </a:cubicBezTo>
                <a:cubicBezTo>
                  <a:pt x="151" y="68"/>
                  <a:pt x="151" y="69"/>
                  <a:pt x="151" y="69"/>
                </a:cubicBezTo>
                <a:cubicBezTo>
                  <a:pt x="151" y="69"/>
                  <a:pt x="151" y="69"/>
                  <a:pt x="146" y="81"/>
                </a:cubicBezTo>
                <a:cubicBezTo>
                  <a:pt x="145" y="82"/>
                  <a:pt x="145" y="82"/>
                  <a:pt x="145" y="84"/>
                </a:cubicBezTo>
                <a:cubicBezTo>
                  <a:pt x="145" y="82"/>
                  <a:pt x="144" y="82"/>
                  <a:pt x="144" y="81"/>
                </a:cubicBezTo>
                <a:cubicBezTo>
                  <a:pt x="144" y="81"/>
                  <a:pt x="144" y="81"/>
                  <a:pt x="139" y="69"/>
                </a:cubicBezTo>
                <a:cubicBezTo>
                  <a:pt x="138" y="68"/>
                  <a:pt x="138" y="68"/>
                  <a:pt x="138" y="68"/>
                </a:cubicBezTo>
                <a:cubicBezTo>
                  <a:pt x="138" y="68"/>
                  <a:pt x="138" y="68"/>
                  <a:pt x="133" y="68"/>
                </a:cubicBezTo>
                <a:cubicBezTo>
                  <a:pt x="131" y="68"/>
                  <a:pt x="131" y="69"/>
                  <a:pt x="130" y="69"/>
                </a:cubicBezTo>
                <a:cubicBezTo>
                  <a:pt x="130" y="69"/>
                  <a:pt x="130" y="69"/>
                  <a:pt x="125" y="81"/>
                </a:cubicBezTo>
                <a:cubicBezTo>
                  <a:pt x="125" y="82"/>
                  <a:pt x="124" y="82"/>
                  <a:pt x="124" y="84"/>
                </a:cubicBezTo>
                <a:cubicBezTo>
                  <a:pt x="124" y="82"/>
                  <a:pt x="124" y="82"/>
                  <a:pt x="123" y="81"/>
                </a:cubicBezTo>
                <a:cubicBezTo>
                  <a:pt x="123" y="81"/>
                  <a:pt x="123" y="81"/>
                  <a:pt x="119" y="69"/>
                </a:cubicBezTo>
                <a:cubicBezTo>
                  <a:pt x="118" y="68"/>
                  <a:pt x="118" y="68"/>
                  <a:pt x="118" y="68"/>
                </a:cubicBezTo>
                <a:cubicBezTo>
                  <a:pt x="118" y="68"/>
                  <a:pt x="118" y="68"/>
                  <a:pt x="112" y="68"/>
                </a:cubicBezTo>
                <a:cubicBezTo>
                  <a:pt x="111" y="68"/>
                  <a:pt x="111" y="69"/>
                  <a:pt x="111" y="69"/>
                </a:cubicBezTo>
                <a:cubicBezTo>
                  <a:pt x="109" y="69"/>
                  <a:pt x="109" y="70"/>
                  <a:pt x="111" y="70"/>
                </a:cubicBezTo>
                <a:cubicBezTo>
                  <a:pt x="111" y="70"/>
                  <a:pt x="111" y="70"/>
                  <a:pt x="119" y="93"/>
                </a:cubicBezTo>
                <a:cubicBezTo>
                  <a:pt x="120" y="93"/>
                  <a:pt x="120" y="95"/>
                  <a:pt x="122" y="95"/>
                </a:cubicBezTo>
                <a:cubicBezTo>
                  <a:pt x="122" y="95"/>
                  <a:pt x="122" y="95"/>
                  <a:pt x="127" y="95"/>
                </a:cubicBezTo>
                <a:cubicBezTo>
                  <a:pt x="128" y="93"/>
                  <a:pt x="128" y="93"/>
                  <a:pt x="128" y="93"/>
                </a:cubicBezTo>
                <a:cubicBezTo>
                  <a:pt x="128" y="93"/>
                  <a:pt x="128" y="93"/>
                  <a:pt x="133" y="82"/>
                </a:cubicBezTo>
                <a:cubicBezTo>
                  <a:pt x="134" y="81"/>
                  <a:pt x="134" y="80"/>
                  <a:pt x="135" y="79"/>
                </a:cubicBezTo>
                <a:cubicBezTo>
                  <a:pt x="135" y="80"/>
                  <a:pt x="135" y="81"/>
                  <a:pt x="136" y="82"/>
                </a:cubicBezTo>
                <a:cubicBezTo>
                  <a:pt x="136" y="82"/>
                  <a:pt x="136" y="82"/>
                  <a:pt x="141" y="93"/>
                </a:cubicBezTo>
                <a:cubicBezTo>
                  <a:pt x="141" y="93"/>
                  <a:pt x="141" y="95"/>
                  <a:pt x="143" y="95"/>
                </a:cubicBezTo>
                <a:cubicBezTo>
                  <a:pt x="143" y="95"/>
                  <a:pt x="143" y="95"/>
                  <a:pt x="147" y="95"/>
                </a:cubicBezTo>
                <a:cubicBezTo>
                  <a:pt x="149" y="95"/>
                  <a:pt x="149" y="93"/>
                  <a:pt x="149" y="93"/>
                </a:cubicBezTo>
                <a:cubicBezTo>
                  <a:pt x="149" y="93"/>
                  <a:pt x="149" y="93"/>
                  <a:pt x="160" y="70"/>
                </a:cubicBezTo>
                <a:cubicBezTo>
                  <a:pt x="160" y="69"/>
                  <a:pt x="160" y="69"/>
                  <a:pt x="160" y="69"/>
                </a:cubicBezTo>
                <a:cubicBezTo>
                  <a:pt x="159" y="69"/>
                  <a:pt x="159" y="68"/>
                  <a:pt x="157" y="68"/>
                </a:cubicBezTo>
                <a:close/>
                <a:moveTo>
                  <a:pt x="64" y="69"/>
                </a:moveTo>
                <a:cubicBezTo>
                  <a:pt x="63" y="68"/>
                  <a:pt x="63" y="68"/>
                  <a:pt x="63" y="68"/>
                </a:cubicBezTo>
                <a:cubicBezTo>
                  <a:pt x="63" y="68"/>
                  <a:pt x="63" y="68"/>
                  <a:pt x="56" y="68"/>
                </a:cubicBezTo>
                <a:cubicBezTo>
                  <a:pt x="55" y="69"/>
                  <a:pt x="55" y="69"/>
                  <a:pt x="55" y="69"/>
                </a:cubicBezTo>
                <a:cubicBezTo>
                  <a:pt x="55" y="70"/>
                  <a:pt x="55" y="70"/>
                  <a:pt x="55" y="70"/>
                </a:cubicBezTo>
                <a:cubicBezTo>
                  <a:pt x="55" y="70"/>
                  <a:pt x="55" y="70"/>
                  <a:pt x="65" y="93"/>
                </a:cubicBezTo>
                <a:cubicBezTo>
                  <a:pt x="65" y="93"/>
                  <a:pt x="65" y="95"/>
                  <a:pt x="66" y="95"/>
                </a:cubicBezTo>
                <a:cubicBezTo>
                  <a:pt x="66" y="95"/>
                  <a:pt x="66" y="95"/>
                  <a:pt x="71" y="95"/>
                </a:cubicBezTo>
                <a:cubicBezTo>
                  <a:pt x="72" y="95"/>
                  <a:pt x="72" y="93"/>
                  <a:pt x="72" y="93"/>
                </a:cubicBezTo>
                <a:cubicBezTo>
                  <a:pt x="72" y="93"/>
                  <a:pt x="72" y="93"/>
                  <a:pt x="79" y="82"/>
                </a:cubicBezTo>
                <a:cubicBezTo>
                  <a:pt x="79" y="81"/>
                  <a:pt x="79" y="80"/>
                  <a:pt x="80" y="79"/>
                </a:cubicBezTo>
                <a:cubicBezTo>
                  <a:pt x="80" y="80"/>
                  <a:pt x="80" y="81"/>
                  <a:pt x="81" y="82"/>
                </a:cubicBezTo>
                <a:cubicBezTo>
                  <a:pt x="81" y="82"/>
                  <a:pt x="81" y="82"/>
                  <a:pt x="86" y="93"/>
                </a:cubicBezTo>
                <a:cubicBezTo>
                  <a:pt x="86" y="93"/>
                  <a:pt x="86" y="95"/>
                  <a:pt x="87" y="95"/>
                </a:cubicBezTo>
                <a:cubicBezTo>
                  <a:pt x="87" y="95"/>
                  <a:pt x="87" y="95"/>
                  <a:pt x="92" y="95"/>
                </a:cubicBezTo>
                <a:cubicBezTo>
                  <a:pt x="93" y="95"/>
                  <a:pt x="93" y="93"/>
                  <a:pt x="95" y="93"/>
                </a:cubicBezTo>
                <a:cubicBezTo>
                  <a:pt x="95" y="93"/>
                  <a:pt x="95" y="93"/>
                  <a:pt x="104" y="70"/>
                </a:cubicBezTo>
                <a:cubicBezTo>
                  <a:pt x="104" y="69"/>
                  <a:pt x="104" y="69"/>
                  <a:pt x="104" y="69"/>
                </a:cubicBezTo>
                <a:cubicBezTo>
                  <a:pt x="103" y="68"/>
                  <a:pt x="103" y="68"/>
                  <a:pt x="103" y="68"/>
                </a:cubicBezTo>
                <a:cubicBezTo>
                  <a:pt x="103" y="68"/>
                  <a:pt x="103" y="68"/>
                  <a:pt x="97" y="68"/>
                </a:cubicBezTo>
                <a:cubicBezTo>
                  <a:pt x="96" y="68"/>
                  <a:pt x="96" y="69"/>
                  <a:pt x="96" y="69"/>
                </a:cubicBezTo>
                <a:cubicBezTo>
                  <a:pt x="96" y="69"/>
                  <a:pt x="96" y="69"/>
                  <a:pt x="91" y="81"/>
                </a:cubicBezTo>
                <a:cubicBezTo>
                  <a:pt x="91" y="82"/>
                  <a:pt x="90" y="82"/>
                  <a:pt x="90" y="84"/>
                </a:cubicBezTo>
                <a:cubicBezTo>
                  <a:pt x="90" y="82"/>
                  <a:pt x="90" y="82"/>
                  <a:pt x="88" y="81"/>
                </a:cubicBezTo>
                <a:cubicBezTo>
                  <a:pt x="88" y="81"/>
                  <a:pt x="88" y="81"/>
                  <a:pt x="83" y="69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77" y="68"/>
                </a:cubicBezTo>
                <a:cubicBezTo>
                  <a:pt x="76" y="68"/>
                  <a:pt x="76" y="69"/>
                  <a:pt x="76" y="69"/>
                </a:cubicBezTo>
                <a:cubicBezTo>
                  <a:pt x="76" y="69"/>
                  <a:pt x="76" y="69"/>
                  <a:pt x="70" y="81"/>
                </a:cubicBezTo>
                <a:cubicBezTo>
                  <a:pt x="70" y="82"/>
                  <a:pt x="70" y="82"/>
                  <a:pt x="69" y="84"/>
                </a:cubicBezTo>
                <a:cubicBezTo>
                  <a:pt x="69" y="82"/>
                  <a:pt x="69" y="82"/>
                  <a:pt x="69" y="81"/>
                </a:cubicBezTo>
                <a:cubicBezTo>
                  <a:pt x="69" y="81"/>
                  <a:pt x="69" y="81"/>
                  <a:pt x="64" y="69"/>
                </a:cubicBezTo>
                <a:close/>
                <a:moveTo>
                  <a:pt x="11" y="95"/>
                </a:moveTo>
                <a:cubicBezTo>
                  <a:pt x="11" y="95"/>
                  <a:pt x="11" y="95"/>
                  <a:pt x="16" y="95"/>
                </a:cubicBezTo>
                <a:cubicBezTo>
                  <a:pt x="17" y="95"/>
                  <a:pt x="17" y="93"/>
                  <a:pt x="18" y="93"/>
                </a:cubicBezTo>
                <a:cubicBezTo>
                  <a:pt x="18" y="93"/>
                  <a:pt x="18" y="93"/>
                  <a:pt x="23" y="82"/>
                </a:cubicBezTo>
                <a:cubicBezTo>
                  <a:pt x="23" y="81"/>
                  <a:pt x="24" y="80"/>
                  <a:pt x="24" y="79"/>
                </a:cubicBezTo>
                <a:cubicBezTo>
                  <a:pt x="24" y="80"/>
                  <a:pt x="26" y="81"/>
                  <a:pt x="26" y="82"/>
                </a:cubicBezTo>
                <a:cubicBezTo>
                  <a:pt x="26" y="82"/>
                  <a:pt x="26" y="82"/>
                  <a:pt x="31" y="93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8" y="95"/>
                </a:cubicBezTo>
                <a:cubicBezTo>
                  <a:pt x="39" y="93"/>
                  <a:pt x="39" y="93"/>
                  <a:pt x="39" y="93"/>
                </a:cubicBezTo>
                <a:cubicBezTo>
                  <a:pt x="39" y="93"/>
                  <a:pt x="39" y="93"/>
                  <a:pt x="49" y="70"/>
                </a:cubicBezTo>
                <a:cubicBezTo>
                  <a:pt x="49" y="69"/>
                  <a:pt x="49" y="69"/>
                  <a:pt x="49" y="69"/>
                </a:cubicBezTo>
                <a:cubicBezTo>
                  <a:pt x="48" y="68"/>
                  <a:pt x="48" y="68"/>
                  <a:pt x="48" y="68"/>
                </a:cubicBezTo>
                <a:cubicBezTo>
                  <a:pt x="48" y="68"/>
                  <a:pt x="48" y="68"/>
                  <a:pt x="42" y="68"/>
                </a:cubicBezTo>
                <a:cubicBezTo>
                  <a:pt x="40" y="69"/>
                  <a:pt x="40" y="69"/>
                  <a:pt x="40" y="69"/>
                </a:cubicBezTo>
                <a:cubicBezTo>
                  <a:pt x="40" y="69"/>
                  <a:pt x="40" y="69"/>
                  <a:pt x="35" y="81"/>
                </a:cubicBezTo>
                <a:cubicBezTo>
                  <a:pt x="35" y="82"/>
                  <a:pt x="35" y="82"/>
                  <a:pt x="34" y="84"/>
                </a:cubicBezTo>
                <a:cubicBezTo>
                  <a:pt x="34" y="82"/>
                  <a:pt x="34" y="82"/>
                  <a:pt x="33" y="81"/>
                </a:cubicBezTo>
                <a:cubicBezTo>
                  <a:pt x="33" y="81"/>
                  <a:pt x="33" y="81"/>
                  <a:pt x="28" y="69"/>
                </a:cubicBezTo>
                <a:cubicBezTo>
                  <a:pt x="28" y="69"/>
                  <a:pt x="28" y="68"/>
                  <a:pt x="27" y="68"/>
                </a:cubicBezTo>
                <a:cubicBezTo>
                  <a:pt x="27" y="68"/>
                  <a:pt x="27" y="68"/>
                  <a:pt x="22" y="68"/>
                </a:cubicBezTo>
                <a:cubicBezTo>
                  <a:pt x="21" y="69"/>
                  <a:pt x="21" y="69"/>
                  <a:pt x="21" y="69"/>
                </a:cubicBezTo>
                <a:cubicBezTo>
                  <a:pt x="21" y="69"/>
                  <a:pt x="21" y="69"/>
                  <a:pt x="16" y="81"/>
                </a:cubicBezTo>
                <a:cubicBezTo>
                  <a:pt x="15" y="82"/>
                  <a:pt x="15" y="82"/>
                  <a:pt x="15" y="84"/>
                </a:cubicBezTo>
                <a:cubicBezTo>
                  <a:pt x="13" y="82"/>
                  <a:pt x="13" y="82"/>
                  <a:pt x="13" y="81"/>
                </a:cubicBezTo>
                <a:cubicBezTo>
                  <a:pt x="13" y="81"/>
                  <a:pt x="13" y="81"/>
                  <a:pt x="8" y="69"/>
                </a:cubicBezTo>
                <a:cubicBezTo>
                  <a:pt x="8" y="69"/>
                  <a:pt x="8" y="68"/>
                  <a:pt x="7" y="68"/>
                </a:cubicBezTo>
                <a:cubicBezTo>
                  <a:pt x="7" y="68"/>
                  <a:pt x="7" y="68"/>
                  <a:pt x="1" y="68"/>
                </a:cubicBezTo>
                <a:cubicBezTo>
                  <a:pt x="0" y="69"/>
                  <a:pt x="0" y="69"/>
                  <a:pt x="0" y="69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70"/>
                  <a:pt x="0" y="70"/>
                  <a:pt x="10" y="93"/>
                </a:cubicBezTo>
                <a:cubicBezTo>
                  <a:pt x="10" y="93"/>
                  <a:pt x="10" y="95"/>
                  <a:pt x="11" y="95"/>
                </a:cubicBezTo>
                <a:close/>
                <a:moveTo>
                  <a:pt x="24" y="44"/>
                </a:moveTo>
                <a:cubicBezTo>
                  <a:pt x="36" y="44"/>
                  <a:pt x="36" y="44"/>
                  <a:pt x="36" y="44"/>
                </a:cubicBezTo>
                <a:cubicBezTo>
                  <a:pt x="35" y="47"/>
                  <a:pt x="33" y="51"/>
                  <a:pt x="32" y="56"/>
                </a:cubicBezTo>
                <a:cubicBezTo>
                  <a:pt x="46" y="56"/>
                  <a:pt x="46" y="56"/>
                  <a:pt x="46" y="56"/>
                </a:cubicBezTo>
                <a:cubicBezTo>
                  <a:pt x="47" y="51"/>
                  <a:pt x="47" y="47"/>
                  <a:pt x="49" y="44"/>
                </a:cubicBezTo>
                <a:cubicBezTo>
                  <a:pt x="110" y="44"/>
                  <a:pt x="110" y="44"/>
                  <a:pt x="110" y="44"/>
                </a:cubicBezTo>
                <a:cubicBezTo>
                  <a:pt x="112" y="47"/>
                  <a:pt x="113" y="51"/>
                  <a:pt x="113" y="56"/>
                </a:cubicBezTo>
                <a:cubicBezTo>
                  <a:pt x="126" y="56"/>
                  <a:pt x="126" y="56"/>
                  <a:pt x="126" y="56"/>
                </a:cubicBezTo>
                <a:cubicBezTo>
                  <a:pt x="125" y="51"/>
                  <a:pt x="124" y="47"/>
                  <a:pt x="123" y="44"/>
                </a:cubicBezTo>
                <a:cubicBezTo>
                  <a:pt x="135" y="44"/>
                  <a:pt x="135" y="44"/>
                  <a:pt x="135" y="44"/>
                </a:cubicBezTo>
                <a:cubicBezTo>
                  <a:pt x="135" y="44"/>
                  <a:pt x="135" y="44"/>
                  <a:pt x="136" y="44"/>
                </a:cubicBezTo>
                <a:cubicBezTo>
                  <a:pt x="138" y="47"/>
                  <a:pt x="141" y="51"/>
                  <a:pt x="142" y="56"/>
                </a:cubicBezTo>
                <a:cubicBezTo>
                  <a:pt x="156" y="56"/>
                  <a:pt x="156" y="56"/>
                  <a:pt x="156" y="56"/>
                </a:cubicBezTo>
                <a:cubicBezTo>
                  <a:pt x="145" y="24"/>
                  <a:pt x="115" y="0"/>
                  <a:pt x="80" y="0"/>
                </a:cubicBezTo>
                <a:cubicBezTo>
                  <a:pt x="44" y="0"/>
                  <a:pt x="14" y="24"/>
                  <a:pt x="4" y="56"/>
                </a:cubicBezTo>
                <a:cubicBezTo>
                  <a:pt x="16" y="56"/>
                  <a:pt x="16" y="56"/>
                  <a:pt x="16" y="56"/>
                </a:cubicBezTo>
                <a:cubicBezTo>
                  <a:pt x="19" y="51"/>
                  <a:pt x="20" y="47"/>
                  <a:pt x="24" y="44"/>
                </a:cubicBezTo>
                <a:close/>
                <a:moveTo>
                  <a:pt x="125" y="31"/>
                </a:moveTo>
                <a:cubicBezTo>
                  <a:pt x="118" y="31"/>
                  <a:pt x="118" y="31"/>
                  <a:pt x="118" y="31"/>
                </a:cubicBezTo>
                <a:cubicBezTo>
                  <a:pt x="116" y="28"/>
                  <a:pt x="115" y="25"/>
                  <a:pt x="113" y="21"/>
                </a:cubicBezTo>
                <a:cubicBezTo>
                  <a:pt x="118" y="24"/>
                  <a:pt x="121" y="28"/>
                  <a:pt x="125" y="31"/>
                </a:cubicBezTo>
                <a:close/>
                <a:moveTo>
                  <a:pt x="80" y="13"/>
                </a:moveTo>
                <a:cubicBezTo>
                  <a:pt x="88" y="13"/>
                  <a:pt x="98" y="20"/>
                  <a:pt x="104" y="31"/>
                </a:cubicBezTo>
                <a:cubicBezTo>
                  <a:pt x="54" y="31"/>
                  <a:pt x="54" y="31"/>
                  <a:pt x="54" y="31"/>
                </a:cubicBezTo>
                <a:cubicBezTo>
                  <a:pt x="61" y="20"/>
                  <a:pt x="70" y="13"/>
                  <a:pt x="80" y="13"/>
                </a:cubicBezTo>
                <a:close/>
                <a:moveTo>
                  <a:pt x="46" y="21"/>
                </a:moveTo>
                <a:cubicBezTo>
                  <a:pt x="44" y="25"/>
                  <a:pt x="42" y="28"/>
                  <a:pt x="41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7" y="28"/>
                  <a:pt x="41" y="24"/>
                  <a:pt x="46" y="21"/>
                </a:cubicBezTo>
                <a:close/>
                <a:moveTo>
                  <a:pt x="136" y="118"/>
                </a:moveTo>
                <a:cubicBezTo>
                  <a:pt x="135" y="118"/>
                  <a:pt x="135" y="118"/>
                  <a:pt x="135" y="118"/>
                </a:cubicBezTo>
                <a:cubicBezTo>
                  <a:pt x="123" y="118"/>
                  <a:pt x="123" y="118"/>
                  <a:pt x="123" y="118"/>
                </a:cubicBezTo>
                <a:cubicBezTo>
                  <a:pt x="124" y="114"/>
                  <a:pt x="125" y="110"/>
                  <a:pt x="126" y="106"/>
                </a:cubicBezTo>
                <a:cubicBezTo>
                  <a:pt x="113" y="106"/>
                  <a:pt x="113" y="106"/>
                  <a:pt x="113" y="106"/>
                </a:cubicBezTo>
                <a:cubicBezTo>
                  <a:pt x="113" y="110"/>
                  <a:pt x="112" y="114"/>
                  <a:pt x="110" y="118"/>
                </a:cubicBezTo>
                <a:cubicBezTo>
                  <a:pt x="49" y="118"/>
                  <a:pt x="49" y="118"/>
                  <a:pt x="49" y="118"/>
                </a:cubicBezTo>
                <a:cubicBezTo>
                  <a:pt x="47" y="114"/>
                  <a:pt x="47" y="110"/>
                  <a:pt x="46" y="106"/>
                </a:cubicBezTo>
                <a:cubicBezTo>
                  <a:pt x="32" y="106"/>
                  <a:pt x="32" y="106"/>
                  <a:pt x="32" y="106"/>
                </a:cubicBezTo>
                <a:cubicBezTo>
                  <a:pt x="33" y="110"/>
                  <a:pt x="35" y="114"/>
                  <a:pt x="36" y="118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0" y="114"/>
                  <a:pt x="19" y="110"/>
                  <a:pt x="16" y="106"/>
                </a:cubicBezTo>
                <a:cubicBezTo>
                  <a:pt x="4" y="106"/>
                  <a:pt x="4" y="106"/>
                  <a:pt x="4" y="106"/>
                </a:cubicBezTo>
                <a:cubicBezTo>
                  <a:pt x="14" y="137"/>
                  <a:pt x="44" y="160"/>
                  <a:pt x="80" y="160"/>
                </a:cubicBezTo>
                <a:cubicBezTo>
                  <a:pt x="115" y="160"/>
                  <a:pt x="145" y="137"/>
                  <a:pt x="156" y="106"/>
                </a:cubicBezTo>
                <a:cubicBezTo>
                  <a:pt x="142" y="106"/>
                  <a:pt x="142" y="106"/>
                  <a:pt x="142" y="106"/>
                </a:cubicBezTo>
                <a:cubicBezTo>
                  <a:pt x="141" y="110"/>
                  <a:pt x="138" y="114"/>
                  <a:pt x="136" y="118"/>
                </a:cubicBezTo>
                <a:close/>
                <a:moveTo>
                  <a:pt x="33" y="130"/>
                </a:moveTo>
                <a:cubicBezTo>
                  <a:pt x="41" y="130"/>
                  <a:pt x="41" y="130"/>
                  <a:pt x="41" y="130"/>
                </a:cubicBezTo>
                <a:cubicBezTo>
                  <a:pt x="42" y="134"/>
                  <a:pt x="44" y="136"/>
                  <a:pt x="46" y="140"/>
                </a:cubicBezTo>
                <a:cubicBezTo>
                  <a:pt x="41" y="137"/>
                  <a:pt x="37" y="134"/>
                  <a:pt x="33" y="130"/>
                </a:cubicBezTo>
                <a:close/>
                <a:moveTo>
                  <a:pt x="80" y="148"/>
                </a:moveTo>
                <a:cubicBezTo>
                  <a:pt x="70" y="148"/>
                  <a:pt x="61" y="141"/>
                  <a:pt x="54" y="130"/>
                </a:cubicBezTo>
                <a:cubicBezTo>
                  <a:pt x="104" y="130"/>
                  <a:pt x="104" y="130"/>
                  <a:pt x="104" y="130"/>
                </a:cubicBezTo>
                <a:cubicBezTo>
                  <a:pt x="98" y="141"/>
                  <a:pt x="88" y="148"/>
                  <a:pt x="80" y="148"/>
                </a:cubicBezTo>
                <a:close/>
                <a:moveTo>
                  <a:pt x="113" y="140"/>
                </a:moveTo>
                <a:cubicBezTo>
                  <a:pt x="115" y="136"/>
                  <a:pt x="116" y="134"/>
                  <a:pt x="118" y="130"/>
                </a:cubicBezTo>
                <a:cubicBezTo>
                  <a:pt x="125" y="130"/>
                  <a:pt x="125" y="130"/>
                  <a:pt x="125" y="130"/>
                </a:cubicBezTo>
                <a:cubicBezTo>
                  <a:pt x="121" y="134"/>
                  <a:pt x="118" y="137"/>
                  <a:pt x="113" y="1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2">
            <a:extLst>
              <a:ext uri="{FF2B5EF4-FFF2-40B4-BE49-F238E27FC236}">
                <a16:creationId xmlns:a16="http://schemas.microsoft.com/office/drawing/2014/main" id="{174C9EA0-1F19-8511-82C3-FF1331F35346}"/>
              </a:ext>
            </a:extLst>
          </p:cNvPr>
          <p:cNvSpPr>
            <a:spLocks noEditPoints="1"/>
          </p:cNvSpPr>
          <p:nvPr/>
        </p:nvSpPr>
        <p:spPr bwMode="auto">
          <a:xfrm>
            <a:off x="9034463" y="3575050"/>
            <a:ext cx="184150" cy="254000"/>
          </a:xfrm>
          <a:custGeom>
            <a:avLst/>
            <a:gdLst>
              <a:gd name="T0" fmla="*/ 105 w 116"/>
              <a:gd name="T1" fmla="*/ 0 h 160"/>
              <a:gd name="T2" fmla="*/ 11 w 116"/>
              <a:gd name="T3" fmla="*/ 0 h 160"/>
              <a:gd name="T4" fmla="*/ 0 w 116"/>
              <a:gd name="T5" fmla="*/ 10 h 160"/>
              <a:gd name="T6" fmla="*/ 0 w 116"/>
              <a:gd name="T7" fmla="*/ 149 h 160"/>
              <a:gd name="T8" fmla="*/ 11 w 116"/>
              <a:gd name="T9" fmla="*/ 160 h 160"/>
              <a:gd name="T10" fmla="*/ 105 w 116"/>
              <a:gd name="T11" fmla="*/ 160 h 160"/>
              <a:gd name="T12" fmla="*/ 116 w 116"/>
              <a:gd name="T13" fmla="*/ 149 h 160"/>
              <a:gd name="T14" fmla="*/ 116 w 116"/>
              <a:gd name="T15" fmla="*/ 10 h 160"/>
              <a:gd name="T16" fmla="*/ 105 w 116"/>
              <a:gd name="T17" fmla="*/ 0 h 160"/>
              <a:gd name="T18" fmla="*/ 58 w 116"/>
              <a:gd name="T19" fmla="*/ 157 h 160"/>
              <a:gd name="T20" fmla="*/ 51 w 116"/>
              <a:gd name="T21" fmla="*/ 149 h 160"/>
              <a:gd name="T22" fmla="*/ 58 w 116"/>
              <a:gd name="T23" fmla="*/ 143 h 160"/>
              <a:gd name="T24" fmla="*/ 65 w 116"/>
              <a:gd name="T25" fmla="*/ 149 h 160"/>
              <a:gd name="T26" fmla="*/ 58 w 116"/>
              <a:gd name="T27" fmla="*/ 157 h 160"/>
              <a:gd name="T28" fmla="*/ 105 w 116"/>
              <a:gd name="T29" fmla="*/ 138 h 160"/>
              <a:gd name="T30" fmla="*/ 11 w 116"/>
              <a:gd name="T31" fmla="*/ 138 h 160"/>
              <a:gd name="T32" fmla="*/ 11 w 116"/>
              <a:gd name="T33" fmla="*/ 13 h 160"/>
              <a:gd name="T34" fmla="*/ 105 w 116"/>
              <a:gd name="T35" fmla="*/ 13 h 160"/>
              <a:gd name="T36" fmla="*/ 105 w 116"/>
              <a:gd name="T37" fmla="*/ 138 h 160"/>
              <a:gd name="T38" fmla="*/ 105 w 116"/>
              <a:gd name="T39" fmla="*/ 138 h 160"/>
              <a:gd name="T40" fmla="*/ 105 w 116"/>
              <a:gd name="T41" fmla="*/ 138 h 160"/>
              <a:gd name="T42" fmla="*/ 105 w 116"/>
              <a:gd name="T43" fmla="*/ 1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16" h="160">
                <a:moveTo>
                  <a:pt x="105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5" y="160"/>
                  <a:pt x="11" y="160"/>
                </a:cubicBezTo>
                <a:cubicBezTo>
                  <a:pt x="105" y="160"/>
                  <a:pt x="105" y="160"/>
                  <a:pt x="105" y="160"/>
                </a:cubicBezTo>
                <a:cubicBezTo>
                  <a:pt x="111" y="160"/>
                  <a:pt x="116" y="155"/>
                  <a:pt x="116" y="149"/>
                </a:cubicBezTo>
                <a:cubicBezTo>
                  <a:pt x="116" y="10"/>
                  <a:pt x="116" y="10"/>
                  <a:pt x="116" y="10"/>
                </a:cubicBezTo>
                <a:cubicBezTo>
                  <a:pt x="116" y="4"/>
                  <a:pt x="111" y="0"/>
                  <a:pt x="105" y="0"/>
                </a:cubicBezTo>
                <a:close/>
                <a:moveTo>
                  <a:pt x="58" y="157"/>
                </a:moveTo>
                <a:cubicBezTo>
                  <a:pt x="55" y="157"/>
                  <a:pt x="51" y="153"/>
                  <a:pt x="51" y="149"/>
                </a:cubicBezTo>
                <a:cubicBezTo>
                  <a:pt x="51" y="147"/>
                  <a:pt x="55" y="143"/>
                  <a:pt x="58" y="143"/>
                </a:cubicBezTo>
                <a:cubicBezTo>
                  <a:pt x="62" y="143"/>
                  <a:pt x="65" y="147"/>
                  <a:pt x="65" y="149"/>
                </a:cubicBezTo>
                <a:cubicBezTo>
                  <a:pt x="65" y="153"/>
                  <a:pt x="62" y="157"/>
                  <a:pt x="58" y="157"/>
                </a:cubicBezTo>
                <a:close/>
                <a:moveTo>
                  <a:pt x="105" y="138"/>
                </a:moveTo>
                <a:cubicBezTo>
                  <a:pt x="11" y="138"/>
                  <a:pt x="11" y="138"/>
                  <a:pt x="11" y="138"/>
                </a:cubicBezTo>
                <a:cubicBezTo>
                  <a:pt x="11" y="13"/>
                  <a:pt x="11" y="13"/>
                  <a:pt x="11" y="13"/>
                </a:cubicBezTo>
                <a:cubicBezTo>
                  <a:pt x="105" y="13"/>
                  <a:pt x="105" y="13"/>
                  <a:pt x="105" y="13"/>
                </a:cubicBezTo>
                <a:cubicBezTo>
                  <a:pt x="105" y="138"/>
                  <a:pt x="105" y="138"/>
                  <a:pt x="105" y="138"/>
                </a:cubicBezTo>
                <a:cubicBezTo>
                  <a:pt x="105" y="138"/>
                  <a:pt x="105" y="138"/>
                  <a:pt x="105" y="138"/>
                </a:cubicBezTo>
                <a:close/>
                <a:moveTo>
                  <a:pt x="105" y="138"/>
                </a:moveTo>
                <a:cubicBezTo>
                  <a:pt x="105" y="138"/>
                  <a:pt x="105" y="138"/>
                  <a:pt x="105" y="13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3">
            <a:extLst>
              <a:ext uri="{FF2B5EF4-FFF2-40B4-BE49-F238E27FC236}">
                <a16:creationId xmlns:a16="http://schemas.microsoft.com/office/drawing/2014/main" id="{C80FEB08-A53A-2BD8-AD7F-DAC9277F8546}"/>
              </a:ext>
            </a:extLst>
          </p:cNvPr>
          <p:cNvSpPr>
            <a:spLocks noEditPoints="1"/>
          </p:cNvSpPr>
          <p:nvPr/>
        </p:nvSpPr>
        <p:spPr bwMode="auto">
          <a:xfrm>
            <a:off x="8999538" y="4125913"/>
            <a:ext cx="252413" cy="254000"/>
          </a:xfrm>
          <a:custGeom>
            <a:avLst/>
            <a:gdLst>
              <a:gd name="T0" fmla="*/ 98 w 159"/>
              <a:gd name="T1" fmla="*/ 22 h 160"/>
              <a:gd name="T2" fmla="*/ 45 w 159"/>
              <a:gd name="T3" fmla="*/ 22 h 160"/>
              <a:gd name="T4" fmla="*/ 48 w 159"/>
              <a:gd name="T5" fmla="*/ 32 h 160"/>
              <a:gd name="T6" fmla="*/ 112 w 159"/>
              <a:gd name="T7" fmla="*/ 38 h 160"/>
              <a:gd name="T8" fmla="*/ 48 w 159"/>
              <a:gd name="T9" fmla="*/ 119 h 160"/>
              <a:gd name="T10" fmla="*/ 112 w 159"/>
              <a:gd name="T11" fmla="*/ 115 h 160"/>
              <a:gd name="T12" fmla="*/ 48 w 159"/>
              <a:gd name="T13" fmla="*/ 119 h 160"/>
              <a:gd name="T14" fmla="*/ 114 w 159"/>
              <a:gd name="T15" fmla="*/ 131 h 160"/>
              <a:gd name="T16" fmla="*/ 45 w 159"/>
              <a:gd name="T17" fmla="*/ 131 h 160"/>
              <a:gd name="T18" fmla="*/ 136 w 159"/>
              <a:gd name="T19" fmla="*/ 0 h 160"/>
              <a:gd name="T20" fmla="*/ 0 w 159"/>
              <a:gd name="T21" fmla="*/ 45 h 160"/>
              <a:gd name="T22" fmla="*/ 16 w 159"/>
              <a:gd name="T23" fmla="*/ 144 h 160"/>
              <a:gd name="T24" fmla="*/ 136 w 159"/>
              <a:gd name="T25" fmla="*/ 160 h 160"/>
              <a:gd name="T26" fmla="*/ 143 w 159"/>
              <a:gd name="T27" fmla="*/ 136 h 160"/>
              <a:gd name="T28" fmla="*/ 136 w 159"/>
              <a:gd name="T29" fmla="*/ 45 h 160"/>
              <a:gd name="T30" fmla="*/ 130 w 159"/>
              <a:gd name="T31" fmla="*/ 45 h 160"/>
              <a:gd name="T32" fmla="*/ 61 w 159"/>
              <a:gd name="T33" fmla="*/ 75 h 160"/>
              <a:gd name="T34" fmla="*/ 53 w 159"/>
              <a:gd name="T35" fmla="*/ 70 h 160"/>
              <a:gd name="T36" fmla="*/ 61 w 159"/>
              <a:gd name="T37" fmla="*/ 75 h 160"/>
              <a:gd name="T38" fmla="*/ 53 w 159"/>
              <a:gd name="T39" fmla="*/ 86 h 160"/>
              <a:gd name="T40" fmla="*/ 61 w 159"/>
              <a:gd name="T41" fmla="*/ 81 h 160"/>
              <a:gd name="T42" fmla="*/ 53 w 159"/>
              <a:gd name="T43" fmla="*/ 65 h 160"/>
              <a:gd name="T44" fmla="*/ 61 w 159"/>
              <a:gd name="T45" fmla="*/ 59 h 160"/>
              <a:gd name="T46" fmla="*/ 42 w 159"/>
              <a:gd name="T47" fmla="*/ 75 h 160"/>
              <a:gd name="T48" fmla="*/ 35 w 159"/>
              <a:gd name="T49" fmla="*/ 70 h 160"/>
              <a:gd name="T50" fmla="*/ 42 w 159"/>
              <a:gd name="T51" fmla="*/ 75 h 160"/>
              <a:gd name="T52" fmla="*/ 35 w 159"/>
              <a:gd name="T53" fmla="*/ 86 h 160"/>
              <a:gd name="T54" fmla="*/ 42 w 159"/>
              <a:gd name="T55" fmla="*/ 81 h 160"/>
              <a:gd name="T56" fmla="*/ 35 w 159"/>
              <a:gd name="T57" fmla="*/ 65 h 160"/>
              <a:gd name="T58" fmla="*/ 42 w 159"/>
              <a:gd name="T59" fmla="*/ 59 h 160"/>
              <a:gd name="T60" fmla="*/ 23 w 159"/>
              <a:gd name="T61" fmla="*/ 86 h 160"/>
              <a:gd name="T62" fmla="*/ 16 w 159"/>
              <a:gd name="T63" fmla="*/ 81 h 160"/>
              <a:gd name="T64" fmla="*/ 23 w 159"/>
              <a:gd name="T65" fmla="*/ 86 h 160"/>
              <a:gd name="T66" fmla="*/ 12 w 159"/>
              <a:gd name="T67" fmla="*/ 72 h 160"/>
              <a:gd name="T68" fmla="*/ 26 w 159"/>
              <a:gd name="T69" fmla="*/ 72 h 160"/>
              <a:gd name="T70" fmla="*/ 16 w 159"/>
              <a:gd name="T71" fmla="*/ 65 h 160"/>
              <a:gd name="T72" fmla="*/ 23 w 159"/>
              <a:gd name="T73" fmla="*/ 59 h 160"/>
              <a:gd name="T74" fmla="*/ 130 w 159"/>
              <a:gd name="T75" fmla="*/ 144 h 160"/>
              <a:gd name="T76" fmla="*/ 30 w 159"/>
              <a:gd name="T77" fmla="*/ 99 h 160"/>
              <a:gd name="T78" fmla="*/ 132 w 159"/>
              <a:gd name="T79" fmla="*/ 86 h 160"/>
              <a:gd name="T80" fmla="*/ 146 w 159"/>
              <a:gd name="T81" fmla="*/ 72 h 160"/>
              <a:gd name="T82" fmla="*/ 124 w 159"/>
              <a:gd name="T83" fmla="*/ 72 h 160"/>
              <a:gd name="T84" fmla="*/ 132 w 159"/>
              <a:gd name="T85" fmla="*/ 6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9" h="160">
                <a:moveTo>
                  <a:pt x="48" y="24"/>
                </a:moveTo>
                <a:cubicBezTo>
                  <a:pt x="96" y="24"/>
                  <a:pt x="96" y="24"/>
                  <a:pt x="96" y="24"/>
                </a:cubicBezTo>
                <a:cubicBezTo>
                  <a:pt x="97" y="24"/>
                  <a:pt x="98" y="23"/>
                  <a:pt x="98" y="22"/>
                </a:cubicBezTo>
                <a:cubicBezTo>
                  <a:pt x="98" y="21"/>
                  <a:pt x="97" y="19"/>
                  <a:pt x="96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7" y="19"/>
                  <a:pt x="45" y="21"/>
                  <a:pt x="45" y="22"/>
                </a:cubicBezTo>
                <a:cubicBezTo>
                  <a:pt x="45" y="23"/>
                  <a:pt x="47" y="24"/>
                  <a:pt x="48" y="24"/>
                </a:cubicBezTo>
                <a:close/>
                <a:moveTo>
                  <a:pt x="112" y="32"/>
                </a:moveTo>
                <a:cubicBezTo>
                  <a:pt x="48" y="32"/>
                  <a:pt x="48" y="32"/>
                  <a:pt x="48" y="32"/>
                </a:cubicBezTo>
                <a:cubicBezTo>
                  <a:pt x="47" y="32"/>
                  <a:pt x="45" y="33"/>
                  <a:pt x="45" y="35"/>
                </a:cubicBezTo>
                <a:cubicBezTo>
                  <a:pt x="45" y="37"/>
                  <a:pt x="47" y="38"/>
                  <a:pt x="48" y="38"/>
                </a:cubicBezTo>
                <a:cubicBezTo>
                  <a:pt x="112" y="38"/>
                  <a:pt x="112" y="38"/>
                  <a:pt x="112" y="38"/>
                </a:cubicBezTo>
                <a:cubicBezTo>
                  <a:pt x="113" y="38"/>
                  <a:pt x="114" y="37"/>
                  <a:pt x="114" y="35"/>
                </a:cubicBezTo>
                <a:cubicBezTo>
                  <a:pt x="114" y="33"/>
                  <a:pt x="113" y="32"/>
                  <a:pt x="112" y="32"/>
                </a:cubicBezTo>
                <a:close/>
                <a:moveTo>
                  <a:pt x="48" y="119"/>
                </a:moveTo>
                <a:cubicBezTo>
                  <a:pt x="112" y="119"/>
                  <a:pt x="112" y="119"/>
                  <a:pt x="112" y="119"/>
                </a:cubicBezTo>
                <a:cubicBezTo>
                  <a:pt x="113" y="119"/>
                  <a:pt x="114" y="118"/>
                  <a:pt x="114" y="117"/>
                </a:cubicBezTo>
                <a:cubicBezTo>
                  <a:pt x="114" y="116"/>
                  <a:pt x="113" y="115"/>
                  <a:pt x="112" y="115"/>
                </a:cubicBezTo>
                <a:cubicBezTo>
                  <a:pt x="48" y="115"/>
                  <a:pt x="48" y="115"/>
                  <a:pt x="48" y="115"/>
                </a:cubicBezTo>
                <a:cubicBezTo>
                  <a:pt x="47" y="115"/>
                  <a:pt x="45" y="116"/>
                  <a:pt x="45" y="117"/>
                </a:cubicBezTo>
                <a:cubicBezTo>
                  <a:pt x="45" y="118"/>
                  <a:pt x="47" y="119"/>
                  <a:pt x="48" y="119"/>
                </a:cubicBezTo>
                <a:close/>
                <a:moveTo>
                  <a:pt x="48" y="133"/>
                </a:moveTo>
                <a:cubicBezTo>
                  <a:pt x="112" y="133"/>
                  <a:pt x="112" y="133"/>
                  <a:pt x="112" y="133"/>
                </a:cubicBezTo>
                <a:cubicBezTo>
                  <a:pt x="113" y="133"/>
                  <a:pt x="114" y="132"/>
                  <a:pt x="114" y="131"/>
                </a:cubicBezTo>
                <a:cubicBezTo>
                  <a:pt x="114" y="129"/>
                  <a:pt x="113" y="128"/>
                  <a:pt x="112" y="128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7" y="128"/>
                  <a:pt x="45" y="129"/>
                  <a:pt x="45" y="131"/>
                </a:cubicBezTo>
                <a:cubicBezTo>
                  <a:pt x="45" y="132"/>
                  <a:pt x="47" y="133"/>
                  <a:pt x="48" y="133"/>
                </a:cubicBezTo>
                <a:close/>
                <a:moveTo>
                  <a:pt x="136" y="45"/>
                </a:moveTo>
                <a:cubicBezTo>
                  <a:pt x="136" y="0"/>
                  <a:pt x="136" y="0"/>
                  <a:pt x="136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45"/>
                  <a:pt x="23" y="45"/>
                  <a:pt x="23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136"/>
                  <a:pt x="0" y="136"/>
                  <a:pt x="0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23" y="144"/>
                  <a:pt x="23" y="144"/>
                  <a:pt x="23" y="144"/>
                </a:cubicBezTo>
                <a:cubicBezTo>
                  <a:pt x="23" y="160"/>
                  <a:pt x="23" y="160"/>
                  <a:pt x="23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6" y="144"/>
                  <a:pt x="136" y="144"/>
                  <a:pt x="136" y="144"/>
                </a:cubicBezTo>
                <a:cubicBezTo>
                  <a:pt x="143" y="144"/>
                  <a:pt x="143" y="144"/>
                  <a:pt x="143" y="144"/>
                </a:cubicBezTo>
                <a:cubicBezTo>
                  <a:pt x="143" y="136"/>
                  <a:pt x="143" y="136"/>
                  <a:pt x="143" y="136"/>
                </a:cubicBezTo>
                <a:cubicBezTo>
                  <a:pt x="159" y="136"/>
                  <a:pt x="159" y="136"/>
                  <a:pt x="159" y="136"/>
                </a:cubicBezTo>
                <a:cubicBezTo>
                  <a:pt x="159" y="45"/>
                  <a:pt x="159" y="45"/>
                  <a:pt x="159" y="45"/>
                </a:cubicBezTo>
                <a:lnTo>
                  <a:pt x="136" y="45"/>
                </a:lnTo>
                <a:close/>
                <a:moveTo>
                  <a:pt x="30" y="6"/>
                </a:moveTo>
                <a:cubicBezTo>
                  <a:pt x="130" y="6"/>
                  <a:pt x="130" y="6"/>
                  <a:pt x="130" y="6"/>
                </a:cubicBezTo>
                <a:cubicBezTo>
                  <a:pt x="130" y="45"/>
                  <a:pt x="130" y="45"/>
                  <a:pt x="130" y="45"/>
                </a:cubicBezTo>
                <a:cubicBezTo>
                  <a:pt x="30" y="45"/>
                  <a:pt x="30" y="45"/>
                  <a:pt x="30" y="45"/>
                </a:cubicBezTo>
                <a:lnTo>
                  <a:pt x="30" y="6"/>
                </a:lnTo>
                <a:close/>
                <a:moveTo>
                  <a:pt x="61" y="75"/>
                </a:moveTo>
                <a:cubicBezTo>
                  <a:pt x="53" y="75"/>
                  <a:pt x="53" y="75"/>
                  <a:pt x="53" y="75"/>
                </a:cubicBezTo>
                <a:cubicBezTo>
                  <a:pt x="52" y="75"/>
                  <a:pt x="50" y="73"/>
                  <a:pt x="50" y="72"/>
                </a:cubicBezTo>
                <a:cubicBezTo>
                  <a:pt x="50" y="71"/>
                  <a:pt x="52" y="70"/>
                  <a:pt x="53" y="70"/>
                </a:cubicBezTo>
                <a:cubicBezTo>
                  <a:pt x="61" y="70"/>
                  <a:pt x="61" y="70"/>
                  <a:pt x="61" y="70"/>
                </a:cubicBezTo>
                <a:cubicBezTo>
                  <a:pt x="63" y="70"/>
                  <a:pt x="64" y="71"/>
                  <a:pt x="64" y="72"/>
                </a:cubicBezTo>
                <a:cubicBezTo>
                  <a:pt x="64" y="73"/>
                  <a:pt x="63" y="75"/>
                  <a:pt x="61" y="75"/>
                </a:cubicBezTo>
                <a:close/>
                <a:moveTo>
                  <a:pt x="64" y="83"/>
                </a:moveTo>
                <a:cubicBezTo>
                  <a:pt x="64" y="84"/>
                  <a:pt x="63" y="86"/>
                  <a:pt x="61" y="86"/>
                </a:cubicBezTo>
                <a:cubicBezTo>
                  <a:pt x="53" y="86"/>
                  <a:pt x="53" y="86"/>
                  <a:pt x="53" y="86"/>
                </a:cubicBezTo>
                <a:cubicBezTo>
                  <a:pt x="52" y="86"/>
                  <a:pt x="50" y="84"/>
                  <a:pt x="50" y="83"/>
                </a:cubicBezTo>
                <a:cubicBezTo>
                  <a:pt x="50" y="82"/>
                  <a:pt x="52" y="81"/>
                  <a:pt x="53" y="81"/>
                </a:cubicBezTo>
                <a:cubicBezTo>
                  <a:pt x="61" y="81"/>
                  <a:pt x="61" y="81"/>
                  <a:pt x="61" y="81"/>
                </a:cubicBezTo>
                <a:cubicBezTo>
                  <a:pt x="63" y="81"/>
                  <a:pt x="64" y="82"/>
                  <a:pt x="64" y="83"/>
                </a:cubicBezTo>
                <a:close/>
                <a:moveTo>
                  <a:pt x="61" y="65"/>
                </a:moveTo>
                <a:cubicBezTo>
                  <a:pt x="53" y="65"/>
                  <a:pt x="53" y="65"/>
                  <a:pt x="53" y="65"/>
                </a:cubicBezTo>
                <a:cubicBezTo>
                  <a:pt x="52" y="65"/>
                  <a:pt x="50" y="64"/>
                  <a:pt x="50" y="61"/>
                </a:cubicBezTo>
                <a:cubicBezTo>
                  <a:pt x="50" y="60"/>
                  <a:pt x="52" y="59"/>
                  <a:pt x="53" y="59"/>
                </a:cubicBezTo>
                <a:cubicBezTo>
                  <a:pt x="61" y="59"/>
                  <a:pt x="61" y="59"/>
                  <a:pt x="61" y="59"/>
                </a:cubicBezTo>
                <a:cubicBezTo>
                  <a:pt x="63" y="59"/>
                  <a:pt x="64" y="60"/>
                  <a:pt x="64" y="61"/>
                </a:cubicBezTo>
                <a:cubicBezTo>
                  <a:pt x="64" y="64"/>
                  <a:pt x="63" y="65"/>
                  <a:pt x="61" y="65"/>
                </a:cubicBezTo>
                <a:close/>
                <a:moveTo>
                  <a:pt x="42" y="75"/>
                </a:moveTo>
                <a:cubicBezTo>
                  <a:pt x="35" y="75"/>
                  <a:pt x="35" y="75"/>
                  <a:pt x="35" y="75"/>
                </a:cubicBezTo>
                <a:cubicBezTo>
                  <a:pt x="33" y="75"/>
                  <a:pt x="32" y="73"/>
                  <a:pt x="32" y="72"/>
                </a:cubicBezTo>
                <a:cubicBezTo>
                  <a:pt x="32" y="71"/>
                  <a:pt x="33" y="70"/>
                  <a:pt x="35" y="70"/>
                </a:cubicBezTo>
                <a:cubicBezTo>
                  <a:pt x="42" y="70"/>
                  <a:pt x="42" y="70"/>
                  <a:pt x="42" y="70"/>
                </a:cubicBezTo>
                <a:cubicBezTo>
                  <a:pt x="44" y="70"/>
                  <a:pt x="46" y="71"/>
                  <a:pt x="46" y="72"/>
                </a:cubicBezTo>
                <a:cubicBezTo>
                  <a:pt x="46" y="73"/>
                  <a:pt x="44" y="75"/>
                  <a:pt x="42" y="75"/>
                </a:cubicBezTo>
                <a:close/>
                <a:moveTo>
                  <a:pt x="46" y="83"/>
                </a:moveTo>
                <a:cubicBezTo>
                  <a:pt x="46" y="84"/>
                  <a:pt x="44" y="86"/>
                  <a:pt x="42" y="86"/>
                </a:cubicBezTo>
                <a:cubicBezTo>
                  <a:pt x="35" y="86"/>
                  <a:pt x="35" y="86"/>
                  <a:pt x="35" y="86"/>
                </a:cubicBezTo>
                <a:cubicBezTo>
                  <a:pt x="33" y="86"/>
                  <a:pt x="32" y="84"/>
                  <a:pt x="32" y="83"/>
                </a:cubicBezTo>
                <a:cubicBezTo>
                  <a:pt x="32" y="82"/>
                  <a:pt x="33" y="81"/>
                  <a:pt x="35" y="81"/>
                </a:cubicBezTo>
                <a:cubicBezTo>
                  <a:pt x="42" y="81"/>
                  <a:pt x="42" y="81"/>
                  <a:pt x="42" y="81"/>
                </a:cubicBezTo>
                <a:cubicBezTo>
                  <a:pt x="44" y="81"/>
                  <a:pt x="46" y="82"/>
                  <a:pt x="46" y="83"/>
                </a:cubicBezTo>
                <a:close/>
                <a:moveTo>
                  <a:pt x="42" y="65"/>
                </a:moveTo>
                <a:cubicBezTo>
                  <a:pt x="35" y="65"/>
                  <a:pt x="35" y="65"/>
                  <a:pt x="35" y="65"/>
                </a:cubicBezTo>
                <a:cubicBezTo>
                  <a:pt x="33" y="65"/>
                  <a:pt x="32" y="64"/>
                  <a:pt x="32" y="61"/>
                </a:cubicBezTo>
                <a:cubicBezTo>
                  <a:pt x="32" y="60"/>
                  <a:pt x="33" y="59"/>
                  <a:pt x="35" y="59"/>
                </a:cubicBezTo>
                <a:cubicBezTo>
                  <a:pt x="42" y="59"/>
                  <a:pt x="42" y="59"/>
                  <a:pt x="42" y="59"/>
                </a:cubicBezTo>
                <a:cubicBezTo>
                  <a:pt x="44" y="59"/>
                  <a:pt x="46" y="60"/>
                  <a:pt x="46" y="61"/>
                </a:cubicBezTo>
                <a:cubicBezTo>
                  <a:pt x="46" y="64"/>
                  <a:pt x="44" y="65"/>
                  <a:pt x="42" y="65"/>
                </a:cubicBezTo>
                <a:close/>
                <a:moveTo>
                  <a:pt x="23" y="86"/>
                </a:moveTo>
                <a:cubicBezTo>
                  <a:pt x="16" y="86"/>
                  <a:pt x="16" y="86"/>
                  <a:pt x="16" y="86"/>
                </a:cubicBezTo>
                <a:cubicBezTo>
                  <a:pt x="14" y="86"/>
                  <a:pt x="12" y="84"/>
                  <a:pt x="12" y="83"/>
                </a:cubicBezTo>
                <a:cubicBezTo>
                  <a:pt x="12" y="82"/>
                  <a:pt x="14" y="81"/>
                  <a:pt x="16" y="81"/>
                </a:cubicBezTo>
                <a:cubicBezTo>
                  <a:pt x="23" y="81"/>
                  <a:pt x="23" y="81"/>
                  <a:pt x="23" y="81"/>
                </a:cubicBezTo>
                <a:cubicBezTo>
                  <a:pt x="25" y="81"/>
                  <a:pt x="26" y="82"/>
                  <a:pt x="26" y="83"/>
                </a:cubicBezTo>
                <a:cubicBezTo>
                  <a:pt x="26" y="84"/>
                  <a:pt x="25" y="86"/>
                  <a:pt x="23" y="86"/>
                </a:cubicBezTo>
                <a:close/>
                <a:moveTo>
                  <a:pt x="23" y="75"/>
                </a:moveTo>
                <a:cubicBezTo>
                  <a:pt x="16" y="75"/>
                  <a:pt x="16" y="75"/>
                  <a:pt x="16" y="75"/>
                </a:cubicBezTo>
                <a:cubicBezTo>
                  <a:pt x="14" y="75"/>
                  <a:pt x="12" y="73"/>
                  <a:pt x="12" y="72"/>
                </a:cubicBezTo>
                <a:cubicBezTo>
                  <a:pt x="12" y="71"/>
                  <a:pt x="14" y="70"/>
                  <a:pt x="16" y="70"/>
                </a:cubicBezTo>
                <a:cubicBezTo>
                  <a:pt x="23" y="70"/>
                  <a:pt x="23" y="70"/>
                  <a:pt x="23" y="70"/>
                </a:cubicBezTo>
                <a:cubicBezTo>
                  <a:pt x="25" y="70"/>
                  <a:pt x="26" y="71"/>
                  <a:pt x="26" y="72"/>
                </a:cubicBezTo>
                <a:cubicBezTo>
                  <a:pt x="26" y="73"/>
                  <a:pt x="25" y="75"/>
                  <a:pt x="23" y="75"/>
                </a:cubicBezTo>
                <a:close/>
                <a:moveTo>
                  <a:pt x="23" y="65"/>
                </a:moveTo>
                <a:cubicBezTo>
                  <a:pt x="16" y="65"/>
                  <a:pt x="16" y="65"/>
                  <a:pt x="16" y="65"/>
                </a:cubicBezTo>
                <a:cubicBezTo>
                  <a:pt x="14" y="65"/>
                  <a:pt x="12" y="64"/>
                  <a:pt x="12" y="61"/>
                </a:cubicBezTo>
                <a:cubicBezTo>
                  <a:pt x="12" y="60"/>
                  <a:pt x="14" y="59"/>
                  <a:pt x="16" y="59"/>
                </a:cubicBezTo>
                <a:cubicBezTo>
                  <a:pt x="23" y="59"/>
                  <a:pt x="23" y="59"/>
                  <a:pt x="23" y="59"/>
                </a:cubicBezTo>
                <a:cubicBezTo>
                  <a:pt x="25" y="59"/>
                  <a:pt x="26" y="60"/>
                  <a:pt x="26" y="61"/>
                </a:cubicBezTo>
                <a:cubicBezTo>
                  <a:pt x="26" y="64"/>
                  <a:pt x="25" y="65"/>
                  <a:pt x="23" y="65"/>
                </a:cubicBezTo>
                <a:close/>
                <a:moveTo>
                  <a:pt x="130" y="144"/>
                </a:moveTo>
                <a:cubicBezTo>
                  <a:pt x="130" y="155"/>
                  <a:pt x="130" y="155"/>
                  <a:pt x="130" y="155"/>
                </a:cubicBezTo>
                <a:cubicBezTo>
                  <a:pt x="30" y="155"/>
                  <a:pt x="30" y="155"/>
                  <a:pt x="30" y="155"/>
                </a:cubicBezTo>
                <a:cubicBezTo>
                  <a:pt x="30" y="99"/>
                  <a:pt x="30" y="99"/>
                  <a:pt x="30" y="99"/>
                </a:cubicBezTo>
                <a:cubicBezTo>
                  <a:pt x="130" y="99"/>
                  <a:pt x="130" y="99"/>
                  <a:pt x="130" y="99"/>
                </a:cubicBezTo>
                <a:lnTo>
                  <a:pt x="130" y="144"/>
                </a:lnTo>
                <a:close/>
                <a:moveTo>
                  <a:pt x="132" y="86"/>
                </a:moveTo>
                <a:cubicBezTo>
                  <a:pt x="125" y="86"/>
                  <a:pt x="119" y="79"/>
                  <a:pt x="119" y="72"/>
                </a:cubicBezTo>
                <a:cubicBezTo>
                  <a:pt x="119" y="65"/>
                  <a:pt x="125" y="59"/>
                  <a:pt x="132" y="59"/>
                </a:cubicBezTo>
                <a:cubicBezTo>
                  <a:pt x="140" y="59"/>
                  <a:pt x="146" y="65"/>
                  <a:pt x="146" y="72"/>
                </a:cubicBezTo>
                <a:cubicBezTo>
                  <a:pt x="146" y="79"/>
                  <a:pt x="140" y="86"/>
                  <a:pt x="132" y="86"/>
                </a:cubicBezTo>
                <a:close/>
                <a:moveTo>
                  <a:pt x="132" y="65"/>
                </a:moveTo>
                <a:cubicBezTo>
                  <a:pt x="128" y="65"/>
                  <a:pt x="124" y="67"/>
                  <a:pt x="124" y="72"/>
                </a:cubicBezTo>
                <a:cubicBezTo>
                  <a:pt x="124" y="76"/>
                  <a:pt x="128" y="80"/>
                  <a:pt x="132" y="80"/>
                </a:cubicBezTo>
                <a:cubicBezTo>
                  <a:pt x="137" y="80"/>
                  <a:pt x="141" y="76"/>
                  <a:pt x="141" y="72"/>
                </a:cubicBezTo>
                <a:cubicBezTo>
                  <a:pt x="141" y="67"/>
                  <a:pt x="137" y="65"/>
                  <a:pt x="132" y="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4">
            <a:extLst>
              <a:ext uri="{FF2B5EF4-FFF2-40B4-BE49-F238E27FC236}">
                <a16:creationId xmlns:a16="http://schemas.microsoft.com/office/drawing/2014/main" id="{D85C436C-A9DF-21F2-E075-380889779695}"/>
              </a:ext>
            </a:extLst>
          </p:cNvPr>
          <p:cNvSpPr>
            <a:spLocks noEditPoints="1"/>
          </p:cNvSpPr>
          <p:nvPr/>
        </p:nvSpPr>
        <p:spPr bwMode="auto">
          <a:xfrm>
            <a:off x="8999538" y="2492375"/>
            <a:ext cx="254000" cy="219075"/>
          </a:xfrm>
          <a:custGeom>
            <a:avLst/>
            <a:gdLst>
              <a:gd name="T0" fmla="*/ 152 w 160"/>
              <a:gd name="T1" fmla="*/ 7 h 138"/>
              <a:gd name="T2" fmla="*/ 147 w 160"/>
              <a:gd name="T3" fmla="*/ 9 h 138"/>
              <a:gd name="T4" fmla="*/ 114 w 160"/>
              <a:gd name="T5" fmla="*/ 38 h 138"/>
              <a:gd name="T6" fmla="*/ 114 w 160"/>
              <a:gd name="T7" fmla="*/ 13 h 138"/>
              <a:gd name="T8" fmla="*/ 101 w 160"/>
              <a:gd name="T9" fmla="*/ 0 h 138"/>
              <a:gd name="T10" fmla="*/ 13 w 160"/>
              <a:gd name="T11" fmla="*/ 0 h 138"/>
              <a:gd name="T12" fmla="*/ 0 w 160"/>
              <a:gd name="T13" fmla="*/ 13 h 138"/>
              <a:gd name="T14" fmla="*/ 0 w 160"/>
              <a:gd name="T15" fmla="*/ 80 h 138"/>
              <a:gd name="T16" fmla="*/ 13 w 160"/>
              <a:gd name="T17" fmla="*/ 94 h 138"/>
              <a:gd name="T18" fmla="*/ 54 w 160"/>
              <a:gd name="T19" fmla="*/ 94 h 138"/>
              <a:gd name="T20" fmla="*/ 35 w 160"/>
              <a:gd name="T21" fmla="*/ 134 h 138"/>
              <a:gd name="T22" fmla="*/ 37 w 160"/>
              <a:gd name="T23" fmla="*/ 138 h 138"/>
              <a:gd name="T24" fmla="*/ 38 w 160"/>
              <a:gd name="T25" fmla="*/ 138 h 138"/>
              <a:gd name="T26" fmla="*/ 40 w 160"/>
              <a:gd name="T27" fmla="*/ 137 h 138"/>
              <a:gd name="T28" fmla="*/ 59 w 160"/>
              <a:gd name="T29" fmla="*/ 97 h 138"/>
              <a:gd name="T30" fmla="*/ 77 w 160"/>
              <a:gd name="T31" fmla="*/ 137 h 138"/>
              <a:gd name="T32" fmla="*/ 80 w 160"/>
              <a:gd name="T33" fmla="*/ 138 h 138"/>
              <a:gd name="T34" fmla="*/ 81 w 160"/>
              <a:gd name="T35" fmla="*/ 138 h 138"/>
              <a:gd name="T36" fmla="*/ 82 w 160"/>
              <a:gd name="T37" fmla="*/ 134 h 138"/>
              <a:gd name="T38" fmla="*/ 64 w 160"/>
              <a:gd name="T39" fmla="*/ 94 h 138"/>
              <a:gd name="T40" fmla="*/ 101 w 160"/>
              <a:gd name="T41" fmla="*/ 94 h 138"/>
              <a:gd name="T42" fmla="*/ 114 w 160"/>
              <a:gd name="T43" fmla="*/ 79 h 138"/>
              <a:gd name="T44" fmla="*/ 114 w 160"/>
              <a:gd name="T45" fmla="*/ 55 h 138"/>
              <a:gd name="T46" fmla="*/ 146 w 160"/>
              <a:gd name="T47" fmla="*/ 86 h 138"/>
              <a:gd name="T48" fmla="*/ 152 w 160"/>
              <a:gd name="T49" fmla="*/ 89 h 138"/>
              <a:gd name="T50" fmla="*/ 160 w 160"/>
              <a:gd name="T51" fmla="*/ 81 h 138"/>
              <a:gd name="T52" fmla="*/ 160 w 160"/>
              <a:gd name="T53" fmla="*/ 15 h 138"/>
              <a:gd name="T54" fmla="*/ 152 w 160"/>
              <a:gd name="T55" fmla="*/ 7 h 138"/>
              <a:gd name="T56" fmla="*/ 16 w 160"/>
              <a:gd name="T57" fmla="*/ 36 h 138"/>
              <a:gd name="T58" fmla="*/ 34 w 160"/>
              <a:gd name="T59" fmla="*/ 17 h 138"/>
              <a:gd name="T60" fmla="*/ 53 w 160"/>
              <a:gd name="T61" fmla="*/ 36 h 138"/>
              <a:gd name="T62" fmla="*/ 50 w 160"/>
              <a:gd name="T63" fmla="*/ 44 h 138"/>
              <a:gd name="T64" fmla="*/ 40 w 160"/>
              <a:gd name="T65" fmla="*/ 34 h 138"/>
              <a:gd name="T66" fmla="*/ 37 w 160"/>
              <a:gd name="T67" fmla="*/ 34 h 138"/>
              <a:gd name="T68" fmla="*/ 37 w 160"/>
              <a:gd name="T69" fmla="*/ 38 h 138"/>
              <a:gd name="T70" fmla="*/ 47 w 160"/>
              <a:gd name="T71" fmla="*/ 49 h 138"/>
              <a:gd name="T72" fmla="*/ 34 w 160"/>
              <a:gd name="T73" fmla="*/ 54 h 138"/>
              <a:gd name="T74" fmla="*/ 16 w 160"/>
              <a:gd name="T75" fmla="*/ 36 h 138"/>
              <a:gd name="T76" fmla="*/ 16 w 160"/>
              <a:gd name="T77" fmla="*/ 36 h 138"/>
              <a:gd name="T78" fmla="*/ 16 w 160"/>
              <a:gd name="T79" fmla="*/ 36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38">
                <a:moveTo>
                  <a:pt x="152" y="7"/>
                </a:moveTo>
                <a:cubicBezTo>
                  <a:pt x="150" y="7"/>
                  <a:pt x="149" y="7"/>
                  <a:pt x="147" y="9"/>
                </a:cubicBezTo>
                <a:cubicBezTo>
                  <a:pt x="114" y="38"/>
                  <a:pt x="114" y="38"/>
                  <a:pt x="114" y="38"/>
                </a:cubicBezTo>
                <a:cubicBezTo>
                  <a:pt x="114" y="13"/>
                  <a:pt x="114" y="13"/>
                  <a:pt x="114" y="13"/>
                </a:cubicBezTo>
                <a:cubicBezTo>
                  <a:pt x="114" y="6"/>
                  <a:pt x="108" y="0"/>
                  <a:pt x="101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7"/>
                  <a:pt x="6" y="94"/>
                  <a:pt x="13" y="94"/>
                </a:cubicBezTo>
                <a:cubicBezTo>
                  <a:pt x="54" y="94"/>
                  <a:pt x="54" y="94"/>
                  <a:pt x="54" y="94"/>
                </a:cubicBezTo>
                <a:cubicBezTo>
                  <a:pt x="35" y="134"/>
                  <a:pt x="35" y="134"/>
                  <a:pt x="35" y="134"/>
                </a:cubicBezTo>
                <a:cubicBezTo>
                  <a:pt x="34" y="136"/>
                  <a:pt x="35" y="138"/>
                  <a:pt x="37" y="138"/>
                </a:cubicBezTo>
                <a:cubicBezTo>
                  <a:pt x="38" y="138"/>
                  <a:pt x="38" y="138"/>
                  <a:pt x="38" y="138"/>
                </a:cubicBezTo>
                <a:cubicBezTo>
                  <a:pt x="39" y="138"/>
                  <a:pt x="40" y="138"/>
                  <a:pt x="40" y="137"/>
                </a:cubicBezTo>
                <a:cubicBezTo>
                  <a:pt x="59" y="97"/>
                  <a:pt x="59" y="97"/>
                  <a:pt x="59" y="97"/>
                </a:cubicBezTo>
                <a:cubicBezTo>
                  <a:pt x="77" y="137"/>
                  <a:pt x="77" y="137"/>
                  <a:pt x="77" y="137"/>
                </a:cubicBezTo>
                <a:cubicBezTo>
                  <a:pt x="77" y="138"/>
                  <a:pt x="79" y="138"/>
                  <a:pt x="80" y="138"/>
                </a:cubicBezTo>
                <a:cubicBezTo>
                  <a:pt x="81" y="138"/>
                  <a:pt x="81" y="138"/>
                  <a:pt x="81" y="138"/>
                </a:cubicBezTo>
                <a:cubicBezTo>
                  <a:pt x="82" y="138"/>
                  <a:pt x="83" y="136"/>
                  <a:pt x="82" y="134"/>
                </a:cubicBezTo>
                <a:cubicBezTo>
                  <a:pt x="64" y="94"/>
                  <a:pt x="64" y="94"/>
                  <a:pt x="64" y="94"/>
                </a:cubicBezTo>
                <a:cubicBezTo>
                  <a:pt x="101" y="94"/>
                  <a:pt x="101" y="94"/>
                  <a:pt x="101" y="94"/>
                </a:cubicBezTo>
                <a:cubicBezTo>
                  <a:pt x="108" y="94"/>
                  <a:pt x="114" y="86"/>
                  <a:pt x="114" y="79"/>
                </a:cubicBezTo>
                <a:cubicBezTo>
                  <a:pt x="114" y="55"/>
                  <a:pt x="114" y="55"/>
                  <a:pt x="114" y="55"/>
                </a:cubicBezTo>
                <a:cubicBezTo>
                  <a:pt x="146" y="86"/>
                  <a:pt x="146" y="86"/>
                  <a:pt x="146" y="86"/>
                </a:cubicBezTo>
                <a:cubicBezTo>
                  <a:pt x="149" y="87"/>
                  <a:pt x="150" y="89"/>
                  <a:pt x="152" y="89"/>
                </a:cubicBezTo>
                <a:cubicBezTo>
                  <a:pt x="156" y="89"/>
                  <a:pt x="160" y="85"/>
                  <a:pt x="160" y="81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10"/>
                  <a:pt x="156" y="7"/>
                  <a:pt x="152" y="7"/>
                </a:cubicBezTo>
                <a:close/>
                <a:moveTo>
                  <a:pt x="16" y="36"/>
                </a:moveTo>
                <a:cubicBezTo>
                  <a:pt x="16" y="25"/>
                  <a:pt x="24" y="17"/>
                  <a:pt x="34" y="17"/>
                </a:cubicBezTo>
                <a:cubicBezTo>
                  <a:pt x="44" y="17"/>
                  <a:pt x="53" y="25"/>
                  <a:pt x="53" y="36"/>
                </a:cubicBezTo>
                <a:cubicBezTo>
                  <a:pt x="53" y="38"/>
                  <a:pt x="51" y="42"/>
                  <a:pt x="50" y="44"/>
                </a:cubicBezTo>
                <a:cubicBezTo>
                  <a:pt x="40" y="34"/>
                  <a:pt x="40" y="34"/>
                  <a:pt x="40" y="34"/>
                </a:cubicBezTo>
                <a:cubicBezTo>
                  <a:pt x="39" y="33"/>
                  <a:pt x="38" y="33"/>
                  <a:pt x="37" y="34"/>
                </a:cubicBezTo>
                <a:cubicBezTo>
                  <a:pt x="35" y="36"/>
                  <a:pt x="35" y="38"/>
                  <a:pt x="37" y="38"/>
                </a:cubicBezTo>
                <a:cubicBezTo>
                  <a:pt x="47" y="49"/>
                  <a:pt x="47" y="49"/>
                  <a:pt x="47" y="49"/>
                </a:cubicBezTo>
                <a:cubicBezTo>
                  <a:pt x="44" y="52"/>
                  <a:pt x="39" y="54"/>
                  <a:pt x="34" y="54"/>
                </a:cubicBezTo>
                <a:cubicBezTo>
                  <a:pt x="24" y="54"/>
                  <a:pt x="16" y="46"/>
                  <a:pt x="16" y="36"/>
                </a:cubicBezTo>
                <a:close/>
                <a:moveTo>
                  <a:pt x="16" y="36"/>
                </a:moveTo>
                <a:cubicBezTo>
                  <a:pt x="16" y="36"/>
                  <a:pt x="16" y="36"/>
                  <a:pt x="16" y="3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75">
            <a:extLst>
              <a:ext uri="{FF2B5EF4-FFF2-40B4-BE49-F238E27FC236}">
                <a16:creationId xmlns:a16="http://schemas.microsoft.com/office/drawing/2014/main" id="{3ADFA5E1-1387-96CD-A311-8D2E760B0807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5237163"/>
            <a:ext cx="254000" cy="236538"/>
          </a:xfrm>
          <a:custGeom>
            <a:avLst/>
            <a:gdLst>
              <a:gd name="T0" fmla="*/ 53 w 160"/>
              <a:gd name="T1" fmla="*/ 11 h 149"/>
              <a:gd name="T2" fmla="*/ 56 w 160"/>
              <a:gd name="T3" fmla="*/ 34 h 149"/>
              <a:gd name="T4" fmla="*/ 79 w 160"/>
              <a:gd name="T5" fmla="*/ 34 h 149"/>
              <a:gd name="T6" fmla="*/ 103 w 160"/>
              <a:gd name="T7" fmla="*/ 34 h 149"/>
              <a:gd name="T8" fmla="*/ 125 w 160"/>
              <a:gd name="T9" fmla="*/ 34 h 149"/>
              <a:gd name="T10" fmla="*/ 48 w 160"/>
              <a:gd name="T11" fmla="*/ 17 h 149"/>
              <a:gd name="T12" fmla="*/ 125 w 160"/>
              <a:gd name="T13" fmla="*/ 90 h 149"/>
              <a:gd name="T14" fmla="*/ 114 w 160"/>
              <a:gd name="T15" fmla="*/ 34 h 149"/>
              <a:gd name="T16" fmla="*/ 79 w 160"/>
              <a:gd name="T17" fmla="*/ 39 h 149"/>
              <a:gd name="T18" fmla="*/ 53 w 160"/>
              <a:gd name="T19" fmla="*/ 79 h 149"/>
              <a:gd name="T20" fmla="*/ 65 w 160"/>
              <a:gd name="T21" fmla="*/ 63 h 149"/>
              <a:gd name="T22" fmla="*/ 78 w 160"/>
              <a:gd name="T23" fmla="*/ 72 h 149"/>
              <a:gd name="T24" fmla="*/ 88 w 160"/>
              <a:gd name="T25" fmla="*/ 81 h 149"/>
              <a:gd name="T26" fmla="*/ 119 w 160"/>
              <a:gd name="T27" fmla="*/ 51 h 149"/>
              <a:gd name="T28" fmla="*/ 125 w 160"/>
              <a:gd name="T29" fmla="*/ 90 h 149"/>
              <a:gd name="T30" fmla="*/ 160 w 160"/>
              <a:gd name="T31" fmla="*/ 82 h 149"/>
              <a:gd name="T32" fmla="*/ 117 w 160"/>
              <a:gd name="T33" fmla="*/ 90 h 149"/>
              <a:gd name="T34" fmla="*/ 95 w 160"/>
              <a:gd name="T35" fmla="*/ 90 h 149"/>
              <a:gd name="T36" fmla="*/ 134 w 160"/>
              <a:gd name="T37" fmla="*/ 51 h 149"/>
              <a:gd name="T38" fmla="*/ 82 w 160"/>
              <a:gd name="T39" fmla="*/ 97 h 149"/>
              <a:gd name="T40" fmla="*/ 30 w 160"/>
              <a:gd name="T41" fmla="*/ 138 h 149"/>
              <a:gd name="T42" fmla="*/ 4 w 160"/>
              <a:gd name="T43" fmla="*/ 88 h 149"/>
              <a:gd name="T44" fmla="*/ 17 w 160"/>
              <a:gd name="T45" fmla="*/ 72 h 149"/>
              <a:gd name="T46" fmla="*/ 30 w 160"/>
              <a:gd name="T47" fmla="*/ 63 h 149"/>
              <a:gd name="T48" fmla="*/ 48 w 160"/>
              <a:gd name="T49" fmla="*/ 80 h 149"/>
              <a:gd name="T50" fmla="*/ 0 w 160"/>
              <a:gd name="T51" fmla="*/ 60 h 149"/>
              <a:gd name="T52" fmla="*/ 151 w 160"/>
              <a:gd name="T53" fmla="*/ 149 h 149"/>
              <a:gd name="T54" fmla="*/ 153 w 160"/>
              <a:gd name="T55" fmla="*/ 123 h 149"/>
              <a:gd name="T56" fmla="*/ 153 w 160"/>
              <a:gd name="T57" fmla="*/ 77 h 149"/>
              <a:gd name="T58" fmla="*/ 151 w 160"/>
              <a:gd name="T59" fmla="*/ 51 h 149"/>
              <a:gd name="T60" fmla="*/ 99 w 160"/>
              <a:gd name="T61" fmla="*/ 131 h 149"/>
              <a:gd name="T62" fmla="*/ 134 w 160"/>
              <a:gd name="T63" fmla="*/ 125 h 149"/>
              <a:gd name="T64" fmla="*/ 134 w 160"/>
              <a:gd name="T65" fmla="*/ 120 h 149"/>
              <a:gd name="T66" fmla="*/ 99 w 160"/>
              <a:gd name="T67" fmla="*/ 114 h 149"/>
              <a:gd name="T68" fmla="*/ 134 w 160"/>
              <a:gd name="T69" fmla="*/ 114 h 149"/>
              <a:gd name="T70" fmla="*/ 38 w 160"/>
              <a:gd name="T71" fmla="*/ 90 h 149"/>
              <a:gd name="T72" fmla="*/ 28 w 160"/>
              <a:gd name="T73" fmla="*/ 69 h 149"/>
              <a:gd name="T74" fmla="*/ 23 w 160"/>
              <a:gd name="T75" fmla="*/ 71 h 149"/>
              <a:gd name="T76" fmla="*/ 28 w 160"/>
              <a:gd name="T77" fmla="*/ 69 h 149"/>
              <a:gd name="T78" fmla="*/ 14 w 160"/>
              <a:gd name="T79" fmla="*/ 90 h 149"/>
              <a:gd name="T80" fmla="*/ 12 w 160"/>
              <a:gd name="T81" fmla="*/ 86 h 149"/>
              <a:gd name="T82" fmla="*/ 67 w 160"/>
              <a:gd name="T83" fmla="*/ 69 h 149"/>
              <a:gd name="T84" fmla="*/ 73 w 160"/>
              <a:gd name="T85" fmla="*/ 71 h 149"/>
              <a:gd name="T86" fmla="*/ 85 w 160"/>
              <a:gd name="T87" fmla="*/ 88 h 149"/>
              <a:gd name="T88" fmla="*/ 75 w 160"/>
              <a:gd name="T89" fmla="*/ 90 h 149"/>
              <a:gd name="T90" fmla="*/ 31 w 160"/>
              <a:gd name="T91" fmla="*/ 131 h 149"/>
              <a:gd name="T92" fmla="*/ 76 w 160"/>
              <a:gd name="T93" fmla="*/ 97 h 149"/>
              <a:gd name="T94" fmla="*/ 31 w 160"/>
              <a:gd name="T95" fmla="*/ 131 h 149"/>
              <a:gd name="T96" fmla="*/ 65 w 160"/>
              <a:gd name="T97" fmla="*/ 125 h 149"/>
              <a:gd name="T98" fmla="*/ 45 w 160"/>
              <a:gd name="T99" fmla="*/ 103 h 149"/>
              <a:gd name="T100" fmla="*/ 45 w 160"/>
              <a:gd name="T101" fmla="*/ 125 h 149"/>
              <a:gd name="T102" fmla="*/ 37 w 160"/>
              <a:gd name="T103" fmla="*/ 103 h 149"/>
              <a:gd name="T104" fmla="*/ 31 w 160"/>
              <a:gd name="T105" fmla="*/ 103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49">
                <a:moveTo>
                  <a:pt x="118" y="0"/>
                </a:moveTo>
                <a:cubicBezTo>
                  <a:pt x="63" y="0"/>
                  <a:pt x="63" y="0"/>
                  <a:pt x="63" y="0"/>
                </a:cubicBezTo>
                <a:cubicBezTo>
                  <a:pt x="53" y="11"/>
                  <a:pt x="53" y="11"/>
                  <a:pt x="53" y="11"/>
                </a:cubicBezTo>
                <a:cubicBezTo>
                  <a:pt x="130" y="11"/>
                  <a:pt x="130" y="11"/>
                  <a:pt x="130" y="11"/>
                </a:cubicBezTo>
                <a:lnTo>
                  <a:pt x="118" y="0"/>
                </a:lnTo>
                <a:close/>
                <a:moveTo>
                  <a:pt x="56" y="34"/>
                </a:moveTo>
                <a:cubicBezTo>
                  <a:pt x="61" y="34"/>
                  <a:pt x="65" y="30"/>
                  <a:pt x="65" y="25"/>
                </a:cubicBezTo>
                <a:cubicBezTo>
                  <a:pt x="71" y="25"/>
                  <a:pt x="71" y="25"/>
                  <a:pt x="71" y="25"/>
                </a:cubicBezTo>
                <a:cubicBezTo>
                  <a:pt x="71" y="30"/>
                  <a:pt x="75" y="34"/>
                  <a:pt x="79" y="34"/>
                </a:cubicBezTo>
                <a:cubicBezTo>
                  <a:pt x="84" y="34"/>
                  <a:pt x="88" y="30"/>
                  <a:pt x="88" y="25"/>
                </a:cubicBezTo>
                <a:cubicBezTo>
                  <a:pt x="94" y="25"/>
                  <a:pt x="94" y="25"/>
                  <a:pt x="94" y="25"/>
                </a:cubicBezTo>
                <a:cubicBezTo>
                  <a:pt x="94" y="30"/>
                  <a:pt x="98" y="34"/>
                  <a:pt x="103" y="34"/>
                </a:cubicBezTo>
                <a:cubicBezTo>
                  <a:pt x="106" y="34"/>
                  <a:pt x="110" y="30"/>
                  <a:pt x="110" y="25"/>
                </a:cubicBezTo>
                <a:cubicBezTo>
                  <a:pt x="116" y="25"/>
                  <a:pt x="116" y="25"/>
                  <a:pt x="116" y="25"/>
                </a:cubicBezTo>
                <a:cubicBezTo>
                  <a:pt x="116" y="30"/>
                  <a:pt x="120" y="34"/>
                  <a:pt x="125" y="34"/>
                </a:cubicBezTo>
                <a:cubicBezTo>
                  <a:pt x="130" y="34"/>
                  <a:pt x="133" y="30"/>
                  <a:pt x="133" y="25"/>
                </a:cubicBezTo>
                <a:cubicBezTo>
                  <a:pt x="133" y="17"/>
                  <a:pt x="133" y="17"/>
                  <a:pt x="133" y="17"/>
                </a:cubicBezTo>
                <a:cubicBezTo>
                  <a:pt x="48" y="17"/>
                  <a:pt x="48" y="17"/>
                  <a:pt x="48" y="17"/>
                </a:cubicBezTo>
                <a:cubicBezTo>
                  <a:pt x="48" y="25"/>
                  <a:pt x="48" y="25"/>
                  <a:pt x="48" y="25"/>
                </a:cubicBezTo>
                <a:cubicBezTo>
                  <a:pt x="48" y="30"/>
                  <a:pt x="51" y="34"/>
                  <a:pt x="56" y="34"/>
                </a:cubicBezTo>
                <a:close/>
                <a:moveTo>
                  <a:pt x="125" y="90"/>
                </a:moveTo>
                <a:cubicBezTo>
                  <a:pt x="126" y="90"/>
                  <a:pt x="128" y="89"/>
                  <a:pt x="128" y="87"/>
                </a:cubicBezTo>
                <a:cubicBezTo>
                  <a:pt x="128" y="39"/>
                  <a:pt x="128" y="39"/>
                  <a:pt x="128" y="39"/>
                </a:cubicBezTo>
                <a:cubicBezTo>
                  <a:pt x="123" y="40"/>
                  <a:pt x="116" y="38"/>
                  <a:pt x="114" y="34"/>
                </a:cubicBezTo>
                <a:cubicBezTo>
                  <a:pt x="111" y="38"/>
                  <a:pt x="107" y="39"/>
                  <a:pt x="103" y="39"/>
                </a:cubicBezTo>
                <a:cubicBezTo>
                  <a:pt x="98" y="39"/>
                  <a:pt x="93" y="38"/>
                  <a:pt x="90" y="34"/>
                </a:cubicBezTo>
                <a:cubicBezTo>
                  <a:pt x="88" y="38"/>
                  <a:pt x="84" y="39"/>
                  <a:pt x="79" y="39"/>
                </a:cubicBezTo>
                <a:cubicBezTo>
                  <a:pt x="74" y="39"/>
                  <a:pt x="71" y="38"/>
                  <a:pt x="68" y="34"/>
                </a:cubicBezTo>
                <a:cubicBezTo>
                  <a:pt x="65" y="38"/>
                  <a:pt x="58" y="40"/>
                  <a:pt x="53" y="39"/>
                </a:cubicBezTo>
                <a:cubicBezTo>
                  <a:pt x="53" y="79"/>
                  <a:pt x="53" y="79"/>
                  <a:pt x="53" y="79"/>
                </a:cubicBezTo>
                <a:cubicBezTo>
                  <a:pt x="60" y="79"/>
                  <a:pt x="60" y="79"/>
                  <a:pt x="60" y="79"/>
                </a:cubicBezTo>
                <a:cubicBezTo>
                  <a:pt x="61" y="68"/>
                  <a:pt x="61" y="68"/>
                  <a:pt x="61" y="68"/>
                </a:cubicBezTo>
                <a:cubicBezTo>
                  <a:pt x="62" y="67"/>
                  <a:pt x="63" y="64"/>
                  <a:pt x="65" y="63"/>
                </a:cubicBezTo>
                <a:cubicBezTo>
                  <a:pt x="67" y="62"/>
                  <a:pt x="69" y="61"/>
                  <a:pt x="72" y="62"/>
                </a:cubicBezTo>
                <a:cubicBezTo>
                  <a:pt x="76" y="62"/>
                  <a:pt x="78" y="66"/>
                  <a:pt x="78" y="70"/>
                </a:cubicBezTo>
                <a:cubicBezTo>
                  <a:pt x="78" y="70"/>
                  <a:pt x="78" y="70"/>
                  <a:pt x="78" y="72"/>
                </a:cubicBezTo>
                <a:cubicBezTo>
                  <a:pt x="77" y="79"/>
                  <a:pt x="77" y="79"/>
                  <a:pt x="77" y="79"/>
                </a:cubicBezTo>
                <a:cubicBezTo>
                  <a:pt x="82" y="79"/>
                  <a:pt x="82" y="79"/>
                  <a:pt x="82" y="79"/>
                </a:cubicBezTo>
                <a:cubicBezTo>
                  <a:pt x="84" y="79"/>
                  <a:pt x="87" y="80"/>
                  <a:pt x="88" y="81"/>
                </a:cubicBezTo>
                <a:cubicBezTo>
                  <a:pt x="88" y="54"/>
                  <a:pt x="88" y="54"/>
                  <a:pt x="88" y="54"/>
                </a:cubicBezTo>
                <a:cubicBezTo>
                  <a:pt x="88" y="52"/>
                  <a:pt x="89" y="51"/>
                  <a:pt x="90" y="51"/>
                </a:cubicBezTo>
                <a:cubicBezTo>
                  <a:pt x="119" y="51"/>
                  <a:pt x="119" y="51"/>
                  <a:pt x="119" y="51"/>
                </a:cubicBezTo>
                <a:cubicBezTo>
                  <a:pt x="121" y="51"/>
                  <a:pt x="123" y="52"/>
                  <a:pt x="123" y="54"/>
                </a:cubicBezTo>
                <a:cubicBezTo>
                  <a:pt x="123" y="90"/>
                  <a:pt x="123" y="90"/>
                  <a:pt x="123" y="90"/>
                </a:cubicBezTo>
                <a:lnTo>
                  <a:pt x="125" y="90"/>
                </a:lnTo>
                <a:close/>
                <a:moveTo>
                  <a:pt x="154" y="117"/>
                </a:moveTo>
                <a:cubicBezTo>
                  <a:pt x="160" y="117"/>
                  <a:pt x="160" y="117"/>
                  <a:pt x="160" y="117"/>
                </a:cubicBezTo>
                <a:cubicBezTo>
                  <a:pt x="160" y="82"/>
                  <a:pt x="160" y="82"/>
                  <a:pt x="160" y="82"/>
                </a:cubicBezTo>
                <a:cubicBezTo>
                  <a:pt x="154" y="82"/>
                  <a:pt x="154" y="82"/>
                  <a:pt x="154" y="82"/>
                </a:cubicBezTo>
                <a:lnTo>
                  <a:pt x="154" y="117"/>
                </a:lnTo>
                <a:close/>
                <a:moveTo>
                  <a:pt x="117" y="90"/>
                </a:moveTo>
                <a:cubicBezTo>
                  <a:pt x="117" y="56"/>
                  <a:pt x="117" y="56"/>
                  <a:pt x="117" y="56"/>
                </a:cubicBezTo>
                <a:cubicBezTo>
                  <a:pt x="95" y="56"/>
                  <a:pt x="95" y="56"/>
                  <a:pt x="95" y="56"/>
                </a:cubicBezTo>
                <a:cubicBezTo>
                  <a:pt x="95" y="90"/>
                  <a:pt x="95" y="90"/>
                  <a:pt x="95" y="90"/>
                </a:cubicBezTo>
                <a:lnTo>
                  <a:pt x="117" y="90"/>
                </a:lnTo>
                <a:close/>
                <a:moveTo>
                  <a:pt x="151" y="51"/>
                </a:moveTo>
                <a:cubicBezTo>
                  <a:pt x="134" y="51"/>
                  <a:pt x="134" y="51"/>
                  <a:pt x="134" y="51"/>
                </a:cubicBezTo>
                <a:cubicBezTo>
                  <a:pt x="134" y="88"/>
                  <a:pt x="134" y="88"/>
                  <a:pt x="134" y="88"/>
                </a:cubicBezTo>
                <a:cubicBezTo>
                  <a:pt x="134" y="93"/>
                  <a:pt x="130" y="97"/>
                  <a:pt x="125" y="97"/>
                </a:cubicBezTo>
                <a:cubicBezTo>
                  <a:pt x="82" y="97"/>
                  <a:pt x="82" y="97"/>
                  <a:pt x="82" y="97"/>
                </a:cubicBezTo>
                <a:cubicBezTo>
                  <a:pt x="80" y="124"/>
                  <a:pt x="80" y="124"/>
                  <a:pt x="80" y="124"/>
                </a:cubicBezTo>
                <a:cubicBezTo>
                  <a:pt x="80" y="131"/>
                  <a:pt x="73" y="138"/>
                  <a:pt x="66" y="138"/>
                </a:cubicBezTo>
                <a:cubicBezTo>
                  <a:pt x="30" y="138"/>
                  <a:pt x="30" y="138"/>
                  <a:pt x="30" y="138"/>
                </a:cubicBezTo>
                <a:cubicBezTo>
                  <a:pt x="23" y="138"/>
                  <a:pt x="16" y="131"/>
                  <a:pt x="16" y="124"/>
                </a:cubicBezTo>
                <a:cubicBezTo>
                  <a:pt x="13" y="97"/>
                  <a:pt x="13" y="97"/>
                  <a:pt x="13" y="97"/>
                </a:cubicBezTo>
                <a:cubicBezTo>
                  <a:pt x="8" y="97"/>
                  <a:pt x="4" y="93"/>
                  <a:pt x="4" y="88"/>
                </a:cubicBezTo>
                <a:cubicBezTo>
                  <a:pt x="4" y="83"/>
                  <a:pt x="8" y="80"/>
                  <a:pt x="13" y="80"/>
                </a:cubicBezTo>
                <a:cubicBezTo>
                  <a:pt x="18" y="80"/>
                  <a:pt x="18" y="80"/>
                  <a:pt x="18" y="80"/>
                </a:cubicBezTo>
                <a:cubicBezTo>
                  <a:pt x="17" y="72"/>
                  <a:pt x="17" y="72"/>
                  <a:pt x="17" y="72"/>
                </a:cubicBezTo>
                <a:cubicBezTo>
                  <a:pt x="17" y="71"/>
                  <a:pt x="17" y="71"/>
                  <a:pt x="17" y="71"/>
                </a:cubicBezTo>
                <a:cubicBezTo>
                  <a:pt x="17" y="66"/>
                  <a:pt x="20" y="62"/>
                  <a:pt x="24" y="62"/>
                </a:cubicBezTo>
                <a:cubicBezTo>
                  <a:pt x="27" y="61"/>
                  <a:pt x="29" y="62"/>
                  <a:pt x="30" y="63"/>
                </a:cubicBezTo>
                <a:cubicBezTo>
                  <a:pt x="33" y="65"/>
                  <a:pt x="34" y="67"/>
                  <a:pt x="34" y="68"/>
                </a:cubicBezTo>
                <a:cubicBezTo>
                  <a:pt x="36" y="80"/>
                  <a:pt x="36" y="80"/>
                  <a:pt x="36" y="80"/>
                </a:cubicBezTo>
                <a:cubicBezTo>
                  <a:pt x="48" y="80"/>
                  <a:pt x="48" y="80"/>
                  <a:pt x="48" y="80"/>
                </a:cubicBezTo>
                <a:cubicBezTo>
                  <a:pt x="48" y="51"/>
                  <a:pt x="48" y="51"/>
                  <a:pt x="48" y="51"/>
                </a:cubicBezTo>
                <a:cubicBezTo>
                  <a:pt x="8" y="51"/>
                  <a:pt x="8" y="51"/>
                  <a:pt x="8" y="51"/>
                </a:cubicBezTo>
                <a:cubicBezTo>
                  <a:pt x="3" y="51"/>
                  <a:pt x="0" y="55"/>
                  <a:pt x="0" y="6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5"/>
                  <a:pt x="3" y="149"/>
                  <a:pt x="8" y="149"/>
                </a:cubicBezTo>
                <a:cubicBezTo>
                  <a:pt x="151" y="149"/>
                  <a:pt x="151" y="149"/>
                  <a:pt x="151" y="149"/>
                </a:cubicBezTo>
                <a:cubicBezTo>
                  <a:pt x="156" y="149"/>
                  <a:pt x="160" y="145"/>
                  <a:pt x="160" y="140"/>
                </a:cubicBezTo>
                <a:cubicBezTo>
                  <a:pt x="160" y="123"/>
                  <a:pt x="160" y="123"/>
                  <a:pt x="160" y="123"/>
                </a:cubicBezTo>
                <a:cubicBezTo>
                  <a:pt x="153" y="123"/>
                  <a:pt x="153" y="123"/>
                  <a:pt x="153" y="123"/>
                </a:cubicBezTo>
                <a:cubicBezTo>
                  <a:pt x="151" y="123"/>
                  <a:pt x="148" y="120"/>
                  <a:pt x="148" y="117"/>
                </a:cubicBezTo>
                <a:cubicBezTo>
                  <a:pt x="148" y="82"/>
                  <a:pt x="148" y="82"/>
                  <a:pt x="148" y="82"/>
                </a:cubicBezTo>
                <a:cubicBezTo>
                  <a:pt x="148" y="80"/>
                  <a:pt x="151" y="77"/>
                  <a:pt x="153" y="77"/>
                </a:cubicBezTo>
                <a:cubicBezTo>
                  <a:pt x="160" y="77"/>
                  <a:pt x="160" y="77"/>
                  <a:pt x="160" y="77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60" y="55"/>
                  <a:pt x="156" y="51"/>
                  <a:pt x="151" y="51"/>
                </a:cubicBezTo>
                <a:close/>
                <a:moveTo>
                  <a:pt x="134" y="138"/>
                </a:moveTo>
                <a:cubicBezTo>
                  <a:pt x="99" y="138"/>
                  <a:pt x="99" y="138"/>
                  <a:pt x="99" y="138"/>
                </a:cubicBezTo>
                <a:cubicBezTo>
                  <a:pt x="99" y="131"/>
                  <a:pt x="99" y="131"/>
                  <a:pt x="99" y="131"/>
                </a:cubicBezTo>
                <a:cubicBezTo>
                  <a:pt x="134" y="131"/>
                  <a:pt x="134" y="131"/>
                  <a:pt x="134" y="131"/>
                </a:cubicBezTo>
                <a:lnTo>
                  <a:pt x="134" y="138"/>
                </a:lnTo>
                <a:close/>
                <a:moveTo>
                  <a:pt x="134" y="125"/>
                </a:moveTo>
                <a:cubicBezTo>
                  <a:pt x="99" y="125"/>
                  <a:pt x="99" y="125"/>
                  <a:pt x="99" y="125"/>
                </a:cubicBezTo>
                <a:cubicBezTo>
                  <a:pt x="99" y="120"/>
                  <a:pt x="99" y="120"/>
                  <a:pt x="99" y="120"/>
                </a:cubicBezTo>
                <a:cubicBezTo>
                  <a:pt x="134" y="120"/>
                  <a:pt x="134" y="120"/>
                  <a:pt x="134" y="120"/>
                </a:cubicBezTo>
                <a:lnTo>
                  <a:pt x="134" y="125"/>
                </a:lnTo>
                <a:close/>
                <a:moveTo>
                  <a:pt x="134" y="114"/>
                </a:moveTo>
                <a:cubicBezTo>
                  <a:pt x="99" y="114"/>
                  <a:pt x="99" y="114"/>
                  <a:pt x="99" y="114"/>
                </a:cubicBezTo>
                <a:cubicBezTo>
                  <a:pt x="99" y="108"/>
                  <a:pt x="99" y="108"/>
                  <a:pt x="99" y="108"/>
                </a:cubicBezTo>
                <a:cubicBezTo>
                  <a:pt x="134" y="108"/>
                  <a:pt x="134" y="108"/>
                  <a:pt x="134" y="108"/>
                </a:cubicBezTo>
                <a:lnTo>
                  <a:pt x="134" y="114"/>
                </a:lnTo>
                <a:close/>
                <a:moveTo>
                  <a:pt x="58" y="86"/>
                </a:moveTo>
                <a:cubicBezTo>
                  <a:pt x="37" y="86"/>
                  <a:pt x="37" y="86"/>
                  <a:pt x="37" y="86"/>
                </a:cubicBezTo>
                <a:cubicBezTo>
                  <a:pt x="38" y="90"/>
                  <a:pt x="38" y="90"/>
                  <a:pt x="38" y="90"/>
                </a:cubicBezTo>
                <a:cubicBezTo>
                  <a:pt x="58" y="90"/>
                  <a:pt x="58" y="90"/>
                  <a:pt x="58" y="90"/>
                </a:cubicBezTo>
                <a:lnTo>
                  <a:pt x="58" y="86"/>
                </a:lnTo>
                <a:close/>
                <a:moveTo>
                  <a:pt x="28" y="69"/>
                </a:moveTo>
                <a:cubicBezTo>
                  <a:pt x="28" y="69"/>
                  <a:pt x="28" y="68"/>
                  <a:pt x="27" y="68"/>
                </a:cubicBezTo>
                <a:cubicBezTo>
                  <a:pt x="27" y="67"/>
                  <a:pt x="26" y="67"/>
                  <a:pt x="26" y="67"/>
                </a:cubicBezTo>
                <a:cubicBezTo>
                  <a:pt x="24" y="68"/>
                  <a:pt x="23" y="68"/>
                  <a:pt x="23" y="71"/>
                </a:cubicBezTo>
                <a:cubicBezTo>
                  <a:pt x="27" y="90"/>
                  <a:pt x="27" y="90"/>
                  <a:pt x="27" y="90"/>
                </a:cubicBezTo>
                <a:cubicBezTo>
                  <a:pt x="32" y="90"/>
                  <a:pt x="32" y="90"/>
                  <a:pt x="32" y="90"/>
                </a:cubicBezTo>
                <a:cubicBezTo>
                  <a:pt x="28" y="69"/>
                  <a:pt x="28" y="69"/>
                  <a:pt x="28" y="69"/>
                </a:cubicBezTo>
                <a:close/>
                <a:moveTo>
                  <a:pt x="12" y="86"/>
                </a:moveTo>
                <a:cubicBezTo>
                  <a:pt x="11" y="87"/>
                  <a:pt x="11" y="87"/>
                  <a:pt x="11" y="88"/>
                </a:cubicBezTo>
                <a:cubicBezTo>
                  <a:pt x="11" y="89"/>
                  <a:pt x="12" y="90"/>
                  <a:pt x="14" y="90"/>
                </a:cubicBezTo>
                <a:cubicBezTo>
                  <a:pt x="21" y="90"/>
                  <a:pt x="21" y="90"/>
                  <a:pt x="21" y="90"/>
                </a:cubicBezTo>
                <a:cubicBezTo>
                  <a:pt x="19" y="86"/>
                  <a:pt x="19" y="86"/>
                  <a:pt x="19" y="86"/>
                </a:cubicBezTo>
                <a:lnTo>
                  <a:pt x="12" y="86"/>
                </a:lnTo>
                <a:close/>
                <a:moveTo>
                  <a:pt x="70" y="67"/>
                </a:moveTo>
                <a:cubicBezTo>
                  <a:pt x="69" y="67"/>
                  <a:pt x="69" y="67"/>
                  <a:pt x="68" y="68"/>
                </a:cubicBezTo>
                <a:cubicBezTo>
                  <a:pt x="67" y="68"/>
                  <a:pt x="67" y="69"/>
                  <a:pt x="67" y="69"/>
                </a:cubicBezTo>
                <a:cubicBezTo>
                  <a:pt x="64" y="90"/>
                  <a:pt x="64" y="90"/>
                  <a:pt x="64" y="90"/>
                </a:cubicBezTo>
                <a:cubicBezTo>
                  <a:pt x="69" y="90"/>
                  <a:pt x="69" y="90"/>
                  <a:pt x="69" y="90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68"/>
                  <a:pt x="72" y="68"/>
                  <a:pt x="70" y="67"/>
                </a:cubicBezTo>
                <a:close/>
                <a:moveTo>
                  <a:pt x="84" y="90"/>
                </a:moveTo>
                <a:cubicBezTo>
                  <a:pt x="84" y="89"/>
                  <a:pt x="85" y="89"/>
                  <a:pt x="85" y="88"/>
                </a:cubicBezTo>
                <a:cubicBezTo>
                  <a:pt x="85" y="87"/>
                  <a:pt x="83" y="86"/>
                  <a:pt x="82" y="86"/>
                </a:cubicBezTo>
                <a:cubicBezTo>
                  <a:pt x="76" y="86"/>
                  <a:pt x="76" y="86"/>
                  <a:pt x="76" y="86"/>
                </a:cubicBezTo>
                <a:cubicBezTo>
                  <a:pt x="75" y="90"/>
                  <a:pt x="75" y="90"/>
                  <a:pt x="75" y="90"/>
                </a:cubicBezTo>
                <a:cubicBezTo>
                  <a:pt x="82" y="90"/>
                  <a:pt x="82" y="90"/>
                  <a:pt x="82" y="90"/>
                </a:cubicBezTo>
                <a:cubicBezTo>
                  <a:pt x="83" y="90"/>
                  <a:pt x="83" y="90"/>
                  <a:pt x="84" y="90"/>
                </a:cubicBezTo>
                <a:close/>
                <a:moveTo>
                  <a:pt x="31" y="131"/>
                </a:moveTo>
                <a:cubicBezTo>
                  <a:pt x="66" y="131"/>
                  <a:pt x="66" y="131"/>
                  <a:pt x="66" y="131"/>
                </a:cubicBezTo>
                <a:cubicBezTo>
                  <a:pt x="70" y="131"/>
                  <a:pt x="74" y="127"/>
                  <a:pt x="75" y="123"/>
                </a:cubicBezTo>
                <a:cubicBezTo>
                  <a:pt x="76" y="97"/>
                  <a:pt x="76" y="97"/>
                  <a:pt x="76" y="97"/>
                </a:cubicBezTo>
                <a:cubicBezTo>
                  <a:pt x="20" y="97"/>
                  <a:pt x="20" y="97"/>
                  <a:pt x="20" y="97"/>
                </a:cubicBezTo>
                <a:cubicBezTo>
                  <a:pt x="22" y="123"/>
                  <a:pt x="22" y="123"/>
                  <a:pt x="22" y="123"/>
                </a:cubicBezTo>
                <a:cubicBezTo>
                  <a:pt x="22" y="127"/>
                  <a:pt x="26" y="131"/>
                  <a:pt x="31" y="131"/>
                </a:cubicBezTo>
                <a:close/>
                <a:moveTo>
                  <a:pt x="60" y="103"/>
                </a:moveTo>
                <a:cubicBezTo>
                  <a:pt x="65" y="103"/>
                  <a:pt x="65" y="103"/>
                  <a:pt x="65" y="103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0" y="125"/>
                  <a:pt x="60" y="125"/>
                  <a:pt x="60" y="125"/>
                </a:cubicBezTo>
                <a:lnTo>
                  <a:pt x="60" y="103"/>
                </a:lnTo>
                <a:close/>
                <a:moveTo>
                  <a:pt x="45" y="103"/>
                </a:moveTo>
                <a:cubicBezTo>
                  <a:pt x="52" y="103"/>
                  <a:pt x="52" y="103"/>
                  <a:pt x="52" y="103"/>
                </a:cubicBezTo>
                <a:cubicBezTo>
                  <a:pt x="52" y="125"/>
                  <a:pt x="52" y="125"/>
                  <a:pt x="52" y="125"/>
                </a:cubicBezTo>
                <a:cubicBezTo>
                  <a:pt x="45" y="125"/>
                  <a:pt x="45" y="125"/>
                  <a:pt x="45" y="125"/>
                </a:cubicBezTo>
                <a:lnTo>
                  <a:pt x="45" y="103"/>
                </a:lnTo>
                <a:close/>
                <a:moveTo>
                  <a:pt x="31" y="103"/>
                </a:moveTo>
                <a:cubicBezTo>
                  <a:pt x="37" y="103"/>
                  <a:pt x="37" y="103"/>
                  <a:pt x="37" y="103"/>
                </a:cubicBezTo>
                <a:cubicBezTo>
                  <a:pt x="37" y="125"/>
                  <a:pt x="37" y="125"/>
                  <a:pt x="37" y="125"/>
                </a:cubicBezTo>
                <a:cubicBezTo>
                  <a:pt x="31" y="125"/>
                  <a:pt x="31" y="125"/>
                  <a:pt x="31" y="125"/>
                </a:cubicBezTo>
                <a:lnTo>
                  <a:pt x="31" y="10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76">
            <a:extLst>
              <a:ext uri="{FF2B5EF4-FFF2-40B4-BE49-F238E27FC236}">
                <a16:creationId xmlns:a16="http://schemas.microsoft.com/office/drawing/2014/main" id="{FF76B648-52F7-BE13-349C-B9F38B4FA492}"/>
              </a:ext>
            </a:extLst>
          </p:cNvPr>
          <p:cNvSpPr>
            <a:spLocks noEditPoints="1"/>
          </p:cNvSpPr>
          <p:nvPr/>
        </p:nvSpPr>
        <p:spPr bwMode="auto">
          <a:xfrm>
            <a:off x="9548813" y="5232400"/>
            <a:ext cx="254000" cy="244475"/>
          </a:xfrm>
          <a:custGeom>
            <a:avLst/>
            <a:gdLst>
              <a:gd name="T0" fmla="*/ 61 w 160"/>
              <a:gd name="T1" fmla="*/ 51 h 154"/>
              <a:gd name="T2" fmla="*/ 51 w 160"/>
              <a:gd name="T3" fmla="*/ 41 h 154"/>
              <a:gd name="T4" fmla="*/ 52 w 160"/>
              <a:gd name="T5" fmla="*/ 35 h 154"/>
              <a:gd name="T6" fmla="*/ 37 w 160"/>
              <a:gd name="T7" fmla="*/ 21 h 154"/>
              <a:gd name="T8" fmla="*/ 23 w 160"/>
              <a:gd name="T9" fmla="*/ 35 h 154"/>
              <a:gd name="T10" fmla="*/ 37 w 160"/>
              <a:gd name="T11" fmla="*/ 49 h 154"/>
              <a:gd name="T12" fmla="*/ 46 w 160"/>
              <a:gd name="T13" fmla="*/ 47 h 154"/>
              <a:gd name="T14" fmla="*/ 56 w 160"/>
              <a:gd name="T15" fmla="*/ 56 h 154"/>
              <a:gd name="T16" fmla="*/ 61 w 160"/>
              <a:gd name="T17" fmla="*/ 51 h 154"/>
              <a:gd name="T18" fmla="*/ 101 w 160"/>
              <a:gd name="T19" fmla="*/ 50 h 154"/>
              <a:gd name="T20" fmla="*/ 114 w 160"/>
              <a:gd name="T21" fmla="*/ 28 h 154"/>
              <a:gd name="T22" fmla="*/ 118 w 160"/>
              <a:gd name="T23" fmla="*/ 29 h 154"/>
              <a:gd name="T24" fmla="*/ 133 w 160"/>
              <a:gd name="T25" fmla="*/ 15 h 154"/>
              <a:gd name="T26" fmla="*/ 118 w 160"/>
              <a:gd name="T27" fmla="*/ 0 h 154"/>
              <a:gd name="T28" fmla="*/ 103 w 160"/>
              <a:gd name="T29" fmla="*/ 15 h 154"/>
              <a:gd name="T30" fmla="*/ 108 w 160"/>
              <a:gd name="T31" fmla="*/ 25 h 154"/>
              <a:gd name="T32" fmla="*/ 94 w 160"/>
              <a:gd name="T33" fmla="*/ 46 h 154"/>
              <a:gd name="T34" fmla="*/ 101 w 160"/>
              <a:gd name="T35" fmla="*/ 50 h 154"/>
              <a:gd name="T36" fmla="*/ 146 w 160"/>
              <a:gd name="T37" fmla="*/ 69 h 154"/>
              <a:gd name="T38" fmla="*/ 133 w 160"/>
              <a:gd name="T39" fmla="*/ 78 h 154"/>
              <a:gd name="T40" fmla="*/ 114 w 160"/>
              <a:gd name="T41" fmla="*/ 76 h 154"/>
              <a:gd name="T42" fmla="*/ 113 w 160"/>
              <a:gd name="T43" fmla="*/ 84 h 154"/>
              <a:gd name="T44" fmla="*/ 131 w 160"/>
              <a:gd name="T45" fmla="*/ 85 h 154"/>
              <a:gd name="T46" fmla="*/ 146 w 160"/>
              <a:gd name="T47" fmla="*/ 98 h 154"/>
              <a:gd name="T48" fmla="*/ 160 w 160"/>
              <a:gd name="T49" fmla="*/ 83 h 154"/>
              <a:gd name="T50" fmla="*/ 146 w 160"/>
              <a:gd name="T51" fmla="*/ 69 h 154"/>
              <a:gd name="T52" fmla="*/ 96 w 160"/>
              <a:gd name="T53" fmla="*/ 125 h 154"/>
              <a:gd name="T54" fmla="*/ 92 w 160"/>
              <a:gd name="T55" fmla="*/ 108 h 154"/>
              <a:gd name="T56" fmla="*/ 85 w 160"/>
              <a:gd name="T57" fmla="*/ 109 h 154"/>
              <a:gd name="T58" fmla="*/ 89 w 160"/>
              <a:gd name="T59" fmla="*/ 126 h 154"/>
              <a:gd name="T60" fmla="*/ 81 w 160"/>
              <a:gd name="T61" fmla="*/ 140 h 154"/>
              <a:gd name="T62" fmla="*/ 96 w 160"/>
              <a:gd name="T63" fmla="*/ 154 h 154"/>
              <a:gd name="T64" fmla="*/ 111 w 160"/>
              <a:gd name="T65" fmla="*/ 140 h 154"/>
              <a:gd name="T66" fmla="*/ 96 w 160"/>
              <a:gd name="T67" fmla="*/ 125 h 154"/>
              <a:gd name="T68" fmla="*/ 25 w 160"/>
              <a:gd name="T69" fmla="*/ 91 h 154"/>
              <a:gd name="T70" fmla="*/ 14 w 160"/>
              <a:gd name="T71" fmla="*/ 84 h 154"/>
              <a:gd name="T72" fmla="*/ 0 w 160"/>
              <a:gd name="T73" fmla="*/ 99 h 154"/>
              <a:gd name="T74" fmla="*/ 14 w 160"/>
              <a:gd name="T75" fmla="*/ 113 h 154"/>
              <a:gd name="T76" fmla="*/ 28 w 160"/>
              <a:gd name="T77" fmla="*/ 99 h 154"/>
              <a:gd name="T78" fmla="*/ 28 w 160"/>
              <a:gd name="T79" fmla="*/ 98 h 154"/>
              <a:gd name="T80" fmla="*/ 51 w 160"/>
              <a:gd name="T81" fmla="*/ 91 h 154"/>
              <a:gd name="T82" fmla="*/ 49 w 160"/>
              <a:gd name="T83" fmla="*/ 83 h 154"/>
              <a:gd name="T84" fmla="*/ 25 w 160"/>
              <a:gd name="T85" fmla="*/ 91 h 154"/>
              <a:gd name="T86" fmla="*/ 106 w 160"/>
              <a:gd name="T87" fmla="*/ 76 h 154"/>
              <a:gd name="T88" fmla="*/ 81 w 160"/>
              <a:gd name="T89" fmla="*/ 52 h 154"/>
              <a:gd name="T90" fmla="*/ 56 w 160"/>
              <a:gd name="T91" fmla="*/ 76 h 154"/>
              <a:gd name="T92" fmla="*/ 81 w 160"/>
              <a:gd name="T93" fmla="*/ 100 h 154"/>
              <a:gd name="T94" fmla="*/ 106 w 160"/>
              <a:gd name="T95" fmla="*/ 7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54">
                <a:moveTo>
                  <a:pt x="61" y="51"/>
                </a:moveTo>
                <a:cubicBezTo>
                  <a:pt x="51" y="41"/>
                  <a:pt x="51" y="41"/>
                  <a:pt x="51" y="41"/>
                </a:cubicBezTo>
                <a:cubicBezTo>
                  <a:pt x="52" y="40"/>
                  <a:pt x="52" y="38"/>
                  <a:pt x="52" y="35"/>
                </a:cubicBezTo>
                <a:cubicBezTo>
                  <a:pt x="52" y="27"/>
                  <a:pt x="46" y="21"/>
                  <a:pt x="37" y="21"/>
                </a:cubicBezTo>
                <a:cubicBezTo>
                  <a:pt x="30" y="21"/>
                  <a:pt x="23" y="27"/>
                  <a:pt x="23" y="35"/>
                </a:cubicBezTo>
                <a:cubicBezTo>
                  <a:pt x="23" y="43"/>
                  <a:pt x="30" y="49"/>
                  <a:pt x="37" y="49"/>
                </a:cubicBezTo>
                <a:cubicBezTo>
                  <a:pt x="41" y="49"/>
                  <a:pt x="43" y="49"/>
                  <a:pt x="46" y="47"/>
                </a:cubicBezTo>
                <a:cubicBezTo>
                  <a:pt x="56" y="56"/>
                  <a:pt x="56" y="56"/>
                  <a:pt x="56" y="56"/>
                </a:cubicBezTo>
                <a:cubicBezTo>
                  <a:pt x="57" y="55"/>
                  <a:pt x="58" y="52"/>
                  <a:pt x="61" y="51"/>
                </a:cubicBezTo>
                <a:close/>
                <a:moveTo>
                  <a:pt x="101" y="50"/>
                </a:moveTo>
                <a:cubicBezTo>
                  <a:pt x="114" y="28"/>
                  <a:pt x="114" y="28"/>
                  <a:pt x="114" y="28"/>
                </a:cubicBezTo>
                <a:cubicBezTo>
                  <a:pt x="115" y="28"/>
                  <a:pt x="117" y="29"/>
                  <a:pt x="118" y="29"/>
                </a:cubicBezTo>
                <a:cubicBezTo>
                  <a:pt x="126" y="29"/>
                  <a:pt x="133" y="22"/>
                  <a:pt x="133" y="15"/>
                </a:cubicBezTo>
                <a:cubicBezTo>
                  <a:pt x="133" y="6"/>
                  <a:pt x="126" y="0"/>
                  <a:pt x="118" y="0"/>
                </a:cubicBezTo>
                <a:cubicBezTo>
                  <a:pt x="110" y="0"/>
                  <a:pt x="103" y="6"/>
                  <a:pt x="103" y="15"/>
                </a:cubicBezTo>
                <a:cubicBezTo>
                  <a:pt x="103" y="18"/>
                  <a:pt x="106" y="22"/>
                  <a:pt x="108" y="25"/>
                </a:cubicBezTo>
                <a:cubicBezTo>
                  <a:pt x="94" y="46"/>
                  <a:pt x="94" y="46"/>
                  <a:pt x="94" y="46"/>
                </a:cubicBezTo>
                <a:cubicBezTo>
                  <a:pt x="97" y="48"/>
                  <a:pt x="99" y="49"/>
                  <a:pt x="101" y="50"/>
                </a:cubicBezTo>
                <a:close/>
                <a:moveTo>
                  <a:pt x="146" y="69"/>
                </a:moveTo>
                <a:cubicBezTo>
                  <a:pt x="140" y="69"/>
                  <a:pt x="134" y="73"/>
                  <a:pt x="133" y="78"/>
                </a:cubicBezTo>
                <a:cubicBezTo>
                  <a:pt x="114" y="76"/>
                  <a:pt x="114" y="76"/>
                  <a:pt x="114" y="76"/>
                </a:cubicBezTo>
                <a:cubicBezTo>
                  <a:pt x="114" y="79"/>
                  <a:pt x="114" y="81"/>
                  <a:pt x="113" y="84"/>
                </a:cubicBezTo>
                <a:cubicBezTo>
                  <a:pt x="131" y="85"/>
                  <a:pt x="131" y="85"/>
                  <a:pt x="131" y="85"/>
                </a:cubicBezTo>
                <a:cubicBezTo>
                  <a:pt x="133" y="93"/>
                  <a:pt x="139" y="98"/>
                  <a:pt x="146" y="98"/>
                </a:cubicBezTo>
                <a:cubicBezTo>
                  <a:pt x="154" y="98"/>
                  <a:pt x="160" y="91"/>
                  <a:pt x="160" y="83"/>
                </a:cubicBezTo>
                <a:cubicBezTo>
                  <a:pt x="160" y="75"/>
                  <a:pt x="154" y="69"/>
                  <a:pt x="146" y="69"/>
                </a:cubicBezTo>
                <a:close/>
                <a:moveTo>
                  <a:pt x="96" y="125"/>
                </a:moveTo>
                <a:cubicBezTo>
                  <a:pt x="92" y="108"/>
                  <a:pt x="92" y="108"/>
                  <a:pt x="92" y="108"/>
                </a:cubicBezTo>
                <a:cubicBezTo>
                  <a:pt x="90" y="108"/>
                  <a:pt x="87" y="109"/>
                  <a:pt x="85" y="109"/>
                </a:cubicBezTo>
                <a:cubicBezTo>
                  <a:pt x="89" y="126"/>
                  <a:pt x="89" y="126"/>
                  <a:pt x="89" y="126"/>
                </a:cubicBezTo>
                <a:cubicBezTo>
                  <a:pt x="85" y="129"/>
                  <a:pt x="81" y="133"/>
                  <a:pt x="81" y="140"/>
                </a:cubicBezTo>
                <a:cubicBezTo>
                  <a:pt x="81" y="147"/>
                  <a:pt x="87" y="154"/>
                  <a:pt x="96" y="154"/>
                </a:cubicBezTo>
                <a:cubicBezTo>
                  <a:pt x="104" y="154"/>
                  <a:pt x="111" y="147"/>
                  <a:pt x="111" y="140"/>
                </a:cubicBezTo>
                <a:cubicBezTo>
                  <a:pt x="111" y="131"/>
                  <a:pt x="104" y="125"/>
                  <a:pt x="96" y="125"/>
                </a:cubicBezTo>
                <a:close/>
                <a:moveTo>
                  <a:pt x="25" y="91"/>
                </a:moveTo>
                <a:cubicBezTo>
                  <a:pt x="23" y="87"/>
                  <a:pt x="19" y="84"/>
                  <a:pt x="14" y="84"/>
                </a:cubicBezTo>
                <a:cubicBezTo>
                  <a:pt x="6" y="84"/>
                  <a:pt x="0" y="91"/>
                  <a:pt x="0" y="99"/>
                </a:cubicBezTo>
                <a:cubicBezTo>
                  <a:pt x="0" y="107"/>
                  <a:pt x="6" y="113"/>
                  <a:pt x="14" y="113"/>
                </a:cubicBezTo>
                <a:cubicBezTo>
                  <a:pt x="22" y="113"/>
                  <a:pt x="28" y="107"/>
                  <a:pt x="28" y="99"/>
                </a:cubicBezTo>
                <a:cubicBezTo>
                  <a:pt x="28" y="98"/>
                  <a:pt x="28" y="98"/>
                  <a:pt x="28" y="98"/>
                </a:cubicBezTo>
                <a:cubicBezTo>
                  <a:pt x="51" y="91"/>
                  <a:pt x="51" y="91"/>
                  <a:pt x="51" y="91"/>
                </a:cubicBezTo>
                <a:cubicBezTo>
                  <a:pt x="50" y="88"/>
                  <a:pt x="49" y="86"/>
                  <a:pt x="49" y="83"/>
                </a:cubicBezTo>
                <a:cubicBezTo>
                  <a:pt x="25" y="91"/>
                  <a:pt x="25" y="91"/>
                  <a:pt x="25" y="91"/>
                </a:cubicBezTo>
                <a:close/>
                <a:moveTo>
                  <a:pt x="106" y="76"/>
                </a:moveTo>
                <a:cubicBezTo>
                  <a:pt x="106" y="63"/>
                  <a:pt x="95" y="52"/>
                  <a:pt x="81" y="52"/>
                </a:cubicBezTo>
                <a:cubicBezTo>
                  <a:pt x="68" y="52"/>
                  <a:pt x="56" y="63"/>
                  <a:pt x="56" y="76"/>
                </a:cubicBezTo>
                <a:cubicBezTo>
                  <a:pt x="56" y="89"/>
                  <a:pt x="68" y="100"/>
                  <a:pt x="81" y="100"/>
                </a:cubicBezTo>
                <a:cubicBezTo>
                  <a:pt x="95" y="100"/>
                  <a:pt x="106" y="89"/>
                  <a:pt x="106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77">
            <a:extLst>
              <a:ext uri="{FF2B5EF4-FFF2-40B4-BE49-F238E27FC236}">
                <a16:creationId xmlns:a16="http://schemas.microsoft.com/office/drawing/2014/main" id="{0B06A427-B783-CC63-9F5D-05B5756489B0}"/>
              </a:ext>
            </a:extLst>
          </p:cNvPr>
          <p:cNvSpPr>
            <a:spLocks noEditPoints="1"/>
          </p:cNvSpPr>
          <p:nvPr/>
        </p:nvSpPr>
        <p:spPr bwMode="auto">
          <a:xfrm>
            <a:off x="7953376" y="5778500"/>
            <a:ext cx="142875" cy="254000"/>
          </a:xfrm>
          <a:custGeom>
            <a:avLst/>
            <a:gdLst>
              <a:gd name="T0" fmla="*/ 79 w 90"/>
              <a:gd name="T1" fmla="*/ 0 h 160"/>
              <a:gd name="T2" fmla="*/ 12 w 90"/>
              <a:gd name="T3" fmla="*/ 0 h 160"/>
              <a:gd name="T4" fmla="*/ 0 w 90"/>
              <a:gd name="T5" fmla="*/ 12 h 160"/>
              <a:gd name="T6" fmla="*/ 0 w 90"/>
              <a:gd name="T7" fmla="*/ 148 h 160"/>
              <a:gd name="T8" fmla="*/ 12 w 90"/>
              <a:gd name="T9" fmla="*/ 160 h 160"/>
              <a:gd name="T10" fmla="*/ 79 w 90"/>
              <a:gd name="T11" fmla="*/ 160 h 160"/>
              <a:gd name="T12" fmla="*/ 90 w 90"/>
              <a:gd name="T13" fmla="*/ 148 h 160"/>
              <a:gd name="T14" fmla="*/ 90 w 90"/>
              <a:gd name="T15" fmla="*/ 12 h 160"/>
              <a:gd name="T16" fmla="*/ 79 w 90"/>
              <a:gd name="T17" fmla="*/ 0 h 160"/>
              <a:gd name="T18" fmla="*/ 29 w 90"/>
              <a:gd name="T19" fmla="*/ 7 h 160"/>
              <a:gd name="T20" fmla="*/ 62 w 90"/>
              <a:gd name="T21" fmla="*/ 7 h 160"/>
              <a:gd name="T22" fmla="*/ 63 w 90"/>
              <a:gd name="T23" fmla="*/ 10 h 160"/>
              <a:gd name="T24" fmla="*/ 62 w 90"/>
              <a:gd name="T25" fmla="*/ 14 h 160"/>
              <a:gd name="T26" fmla="*/ 29 w 90"/>
              <a:gd name="T27" fmla="*/ 14 h 160"/>
              <a:gd name="T28" fmla="*/ 27 w 90"/>
              <a:gd name="T29" fmla="*/ 10 h 160"/>
              <a:gd name="T30" fmla="*/ 29 w 90"/>
              <a:gd name="T31" fmla="*/ 7 h 160"/>
              <a:gd name="T32" fmla="*/ 45 w 90"/>
              <a:gd name="T33" fmla="*/ 148 h 160"/>
              <a:gd name="T34" fmla="*/ 38 w 90"/>
              <a:gd name="T35" fmla="*/ 141 h 160"/>
              <a:gd name="T36" fmla="*/ 45 w 90"/>
              <a:gd name="T37" fmla="*/ 133 h 160"/>
              <a:gd name="T38" fmla="*/ 52 w 90"/>
              <a:gd name="T39" fmla="*/ 141 h 160"/>
              <a:gd name="T40" fmla="*/ 45 w 90"/>
              <a:gd name="T41" fmla="*/ 148 h 160"/>
              <a:gd name="T42" fmla="*/ 82 w 90"/>
              <a:gd name="T43" fmla="*/ 123 h 160"/>
              <a:gd name="T44" fmla="*/ 8 w 90"/>
              <a:gd name="T45" fmla="*/ 123 h 160"/>
              <a:gd name="T46" fmla="*/ 8 w 90"/>
              <a:gd name="T47" fmla="*/ 20 h 160"/>
              <a:gd name="T48" fmla="*/ 82 w 90"/>
              <a:gd name="T49" fmla="*/ 20 h 160"/>
              <a:gd name="T50" fmla="*/ 82 w 90"/>
              <a:gd name="T51" fmla="*/ 123 h 160"/>
              <a:gd name="T52" fmla="*/ 82 w 90"/>
              <a:gd name="T53" fmla="*/ 123 h 160"/>
              <a:gd name="T54" fmla="*/ 82 w 90"/>
              <a:gd name="T55" fmla="*/ 123 h 160"/>
              <a:gd name="T56" fmla="*/ 82 w 90"/>
              <a:gd name="T57" fmla="*/ 1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90" h="160">
                <a:moveTo>
                  <a:pt x="79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6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5" y="160"/>
                  <a:pt x="12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5" y="160"/>
                  <a:pt x="90" y="155"/>
                  <a:pt x="90" y="148"/>
                </a:cubicBezTo>
                <a:cubicBezTo>
                  <a:pt x="90" y="12"/>
                  <a:pt x="90" y="12"/>
                  <a:pt x="90" y="12"/>
                </a:cubicBezTo>
                <a:cubicBezTo>
                  <a:pt x="90" y="6"/>
                  <a:pt x="85" y="0"/>
                  <a:pt x="79" y="0"/>
                </a:cubicBezTo>
                <a:close/>
                <a:moveTo>
                  <a:pt x="29" y="7"/>
                </a:moveTo>
                <a:cubicBezTo>
                  <a:pt x="62" y="7"/>
                  <a:pt x="62" y="7"/>
                  <a:pt x="62" y="7"/>
                </a:cubicBezTo>
                <a:cubicBezTo>
                  <a:pt x="62" y="7"/>
                  <a:pt x="63" y="9"/>
                  <a:pt x="63" y="10"/>
                </a:cubicBezTo>
                <a:cubicBezTo>
                  <a:pt x="63" y="12"/>
                  <a:pt x="62" y="14"/>
                  <a:pt x="62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8" y="14"/>
                  <a:pt x="27" y="12"/>
                  <a:pt x="27" y="10"/>
                </a:cubicBezTo>
                <a:cubicBezTo>
                  <a:pt x="27" y="9"/>
                  <a:pt x="28" y="7"/>
                  <a:pt x="29" y="7"/>
                </a:cubicBezTo>
                <a:close/>
                <a:moveTo>
                  <a:pt x="45" y="148"/>
                </a:moveTo>
                <a:cubicBezTo>
                  <a:pt x="41" y="148"/>
                  <a:pt x="38" y="145"/>
                  <a:pt x="38" y="141"/>
                </a:cubicBezTo>
                <a:cubicBezTo>
                  <a:pt x="38" y="137"/>
                  <a:pt x="41" y="133"/>
                  <a:pt x="45" y="133"/>
                </a:cubicBezTo>
                <a:cubicBezTo>
                  <a:pt x="50" y="133"/>
                  <a:pt x="52" y="137"/>
                  <a:pt x="52" y="141"/>
                </a:cubicBezTo>
                <a:cubicBezTo>
                  <a:pt x="52" y="145"/>
                  <a:pt x="50" y="148"/>
                  <a:pt x="45" y="148"/>
                </a:cubicBezTo>
                <a:close/>
                <a:moveTo>
                  <a:pt x="82" y="123"/>
                </a:moveTo>
                <a:cubicBezTo>
                  <a:pt x="8" y="123"/>
                  <a:pt x="8" y="123"/>
                  <a:pt x="8" y="123"/>
                </a:cubicBezTo>
                <a:cubicBezTo>
                  <a:pt x="8" y="20"/>
                  <a:pt x="8" y="20"/>
                  <a:pt x="8" y="20"/>
                </a:cubicBezTo>
                <a:cubicBezTo>
                  <a:pt x="82" y="20"/>
                  <a:pt x="82" y="20"/>
                  <a:pt x="82" y="20"/>
                </a:cubicBezTo>
                <a:cubicBezTo>
                  <a:pt x="82" y="123"/>
                  <a:pt x="82" y="123"/>
                  <a:pt x="82" y="123"/>
                </a:cubicBezTo>
                <a:cubicBezTo>
                  <a:pt x="82" y="123"/>
                  <a:pt x="82" y="123"/>
                  <a:pt x="82" y="123"/>
                </a:cubicBezTo>
                <a:close/>
                <a:moveTo>
                  <a:pt x="82" y="123"/>
                </a:moveTo>
                <a:cubicBezTo>
                  <a:pt x="82" y="123"/>
                  <a:pt x="82" y="123"/>
                  <a:pt x="82" y="12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78">
            <a:extLst>
              <a:ext uri="{FF2B5EF4-FFF2-40B4-BE49-F238E27FC236}">
                <a16:creationId xmlns:a16="http://schemas.microsoft.com/office/drawing/2014/main" id="{A4ADEF8B-F377-B93C-6E96-1A86D373B03A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5792788"/>
            <a:ext cx="254000" cy="223838"/>
          </a:xfrm>
          <a:custGeom>
            <a:avLst/>
            <a:gdLst>
              <a:gd name="T0" fmla="*/ 50 w 160"/>
              <a:gd name="T1" fmla="*/ 71 h 141"/>
              <a:gd name="T2" fmla="*/ 29 w 160"/>
              <a:gd name="T3" fmla="*/ 92 h 141"/>
              <a:gd name="T4" fmla="*/ 50 w 160"/>
              <a:gd name="T5" fmla="*/ 112 h 141"/>
              <a:gd name="T6" fmla="*/ 70 w 160"/>
              <a:gd name="T7" fmla="*/ 92 h 141"/>
              <a:gd name="T8" fmla="*/ 50 w 160"/>
              <a:gd name="T9" fmla="*/ 71 h 141"/>
              <a:gd name="T10" fmla="*/ 150 w 160"/>
              <a:gd name="T11" fmla="*/ 41 h 141"/>
              <a:gd name="T12" fmla="*/ 37 w 160"/>
              <a:gd name="T13" fmla="*/ 41 h 141"/>
              <a:gd name="T14" fmla="*/ 117 w 160"/>
              <a:gd name="T15" fmla="*/ 10 h 141"/>
              <a:gd name="T16" fmla="*/ 121 w 160"/>
              <a:gd name="T17" fmla="*/ 4 h 141"/>
              <a:gd name="T18" fmla="*/ 113 w 160"/>
              <a:gd name="T19" fmla="*/ 1 h 141"/>
              <a:gd name="T20" fmla="*/ 9 w 160"/>
              <a:gd name="T21" fmla="*/ 41 h 141"/>
              <a:gd name="T22" fmla="*/ 0 w 160"/>
              <a:gd name="T23" fmla="*/ 51 h 141"/>
              <a:gd name="T24" fmla="*/ 0 w 160"/>
              <a:gd name="T25" fmla="*/ 131 h 141"/>
              <a:gd name="T26" fmla="*/ 10 w 160"/>
              <a:gd name="T27" fmla="*/ 141 h 141"/>
              <a:gd name="T28" fmla="*/ 150 w 160"/>
              <a:gd name="T29" fmla="*/ 141 h 141"/>
              <a:gd name="T30" fmla="*/ 160 w 160"/>
              <a:gd name="T31" fmla="*/ 131 h 141"/>
              <a:gd name="T32" fmla="*/ 160 w 160"/>
              <a:gd name="T33" fmla="*/ 51 h 141"/>
              <a:gd name="T34" fmla="*/ 150 w 160"/>
              <a:gd name="T35" fmla="*/ 41 h 141"/>
              <a:gd name="T36" fmla="*/ 50 w 160"/>
              <a:gd name="T37" fmla="*/ 122 h 141"/>
              <a:gd name="T38" fmla="*/ 20 w 160"/>
              <a:gd name="T39" fmla="*/ 92 h 141"/>
              <a:gd name="T40" fmla="*/ 50 w 160"/>
              <a:gd name="T41" fmla="*/ 61 h 141"/>
              <a:gd name="T42" fmla="*/ 80 w 160"/>
              <a:gd name="T43" fmla="*/ 92 h 141"/>
              <a:gd name="T44" fmla="*/ 50 w 160"/>
              <a:gd name="T45" fmla="*/ 122 h 141"/>
              <a:gd name="T46" fmla="*/ 140 w 160"/>
              <a:gd name="T47" fmla="*/ 122 h 141"/>
              <a:gd name="T48" fmla="*/ 101 w 160"/>
              <a:gd name="T49" fmla="*/ 122 h 141"/>
              <a:gd name="T50" fmla="*/ 101 w 160"/>
              <a:gd name="T51" fmla="*/ 112 h 141"/>
              <a:gd name="T52" fmla="*/ 140 w 160"/>
              <a:gd name="T53" fmla="*/ 112 h 141"/>
              <a:gd name="T54" fmla="*/ 140 w 160"/>
              <a:gd name="T55" fmla="*/ 122 h 141"/>
              <a:gd name="T56" fmla="*/ 140 w 160"/>
              <a:gd name="T57" fmla="*/ 102 h 141"/>
              <a:gd name="T58" fmla="*/ 101 w 160"/>
              <a:gd name="T59" fmla="*/ 102 h 141"/>
              <a:gd name="T60" fmla="*/ 101 w 160"/>
              <a:gd name="T61" fmla="*/ 92 h 141"/>
              <a:gd name="T62" fmla="*/ 140 w 160"/>
              <a:gd name="T63" fmla="*/ 92 h 141"/>
              <a:gd name="T64" fmla="*/ 140 w 160"/>
              <a:gd name="T65" fmla="*/ 102 h 141"/>
              <a:gd name="T66" fmla="*/ 140 w 160"/>
              <a:gd name="T67" fmla="*/ 82 h 141"/>
              <a:gd name="T68" fmla="*/ 101 w 160"/>
              <a:gd name="T69" fmla="*/ 82 h 141"/>
              <a:gd name="T70" fmla="*/ 101 w 160"/>
              <a:gd name="T71" fmla="*/ 71 h 141"/>
              <a:gd name="T72" fmla="*/ 140 w 160"/>
              <a:gd name="T73" fmla="*/ 71 h 141"/>
              <a:gd name="T74" fmla="*/ 140 w 160"/>
              <a:gd name="T75" fmla="*/ 82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41">
                <a:moveTo>
                  <a:pt x="50" y="71"/>
                </a:moveTo>
                <a:cubicBezTo>
                  <a:pt x="39" y="71"/>
                  <a:pt x="29" y="81"/>
                  <a:pt x="29" y="92"/>
                </a:cubicBezTo>
                <a:cubicBezTo>
                  <a:pt x="29" y="103"/>
                  <a:pt x="39" y="112"/>
                  <a:pt x="50" y="112"/>
                </a:cubicBezTo>
                <a:cubicBezTo>
                  <a:pt x="61" y="112"/>
                  <a:pt x="70" y="103"/>
                  <a:pt x="70" y="92"/>
                </a:cubicBezTo>
                <a:cubicBezTo>
                  <a:pt x="70" y="81"/>
                  <a:pt x="61" y="71"/>
                  <a:pt x="50" y="71"/>
                </a:cubicBezTo>
                <a:close/>
                <a:moveTo>
                  <a:pt x="150" y="41"/>
                </a:moveTo>
                <a:cubicBezTo>
                  <a:pt x="37" y="41"/>
                  <a:pt x="37" y="41"/>
                  <a:pt x="37" y="41"/>
                </a:cubicBezTo>
                <a:cubicBezTo>
                  <a:pt x="117" y="10"/>
                  <a:pt x="117" y="10"/>
                  <a:pt x="117" y="10"/>
                </a:cubicBezTo>
                <a:cubicBezTo>
                  <a:pt x="119" y="9"/>
                  <a:pt x="121" y="6"/>
                  <a:pt x="121" y="4"/>
                </a:cubicBezTo>
                <a:cubicBezTo>
                  <a:pt x="119" y="1"/>
                  <a:pt x="116" y="0"/>
                  <a:pt x="113" y="1"/>
                </a:cubicBezTo>
                <a:cubicBezTo>
                  <a:pt x="9" y="41"/>
                  <a:pt x="9" y="41"/>
                  <a:pt x="9" y="41"/>
                </a:cubicBezTo>
                <a:cubicBezTo>
                  <a:pt x="4" y="42"/>
                  <a:pt x="0" y="46"/>
                  <a:pt x="0" y="51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138"/>
                  <a:pt x="5" y="141"/>
                  <a:pt x="10" y="141"/>
                </a:cubicBezTo>
                <a:cubicBezTo>
                  <a:pt x="150" y="141"/>
                  <a:pt x="150" y="141"/>
                  <a:pt x="150" y="141"/>
                </a:cubicBezTo>
                <a:cubicBezTo>
                  <a:pt x="156" y="141"/>
                  <a:pt x="160" y="138"/>
                  <a:pt x="160" y="131"/>
                </a:cubicBezTo>
                <a:cubicBezTo>
                  <a:pt x="160" y="51"/>
                  <a:pt x="160" y="51"/>
                  <a:pt x="160" y="51"/>
                </a:cubicBezTo>
                <a:cubicBezTo>
                  <a:pt x="160" y="46"/>
                  <a:pt x="156" y="41"/>
                  <a:pt x="150" y="41"/>
                </a:cubicBezTo>
                <a:close/>
                <a:moveTo>
                  <a:pt x="50" y="122"/>
                </a:moveTo>
                <a:cubicBezTo>
                  <a:pt x="33" y="122"/>
                  <a:pt x="20" y="108"/>
                  <a:pt x="20" y="92"/>
                </a:cubicBezTo>
                <a:cubicBezTo>
                  <a:pt x="20" y="74"/>
                  <a:pt x="33" y="61"/>
                  <a:pt x="50" y="61"/>
                </a:cubicBezTo>
                <a:cubicBezTo>
                  <a:pt x="66" y="61"/>
                  <a:pt x="80" y="74"/>
                  <a:pt x="80" y="92"/>
                </a:cubicBezTo>
                <a:cubicBezTo>
                  <a:pt x="80" y="108"/>
                  <a:pt x="66" y="122"/>
                  <a:pt x="50" y="122"/>
                </a:cubicBezTo>
                <a:close/>
                <a:moveTo>
                  <a:pt x="140" y="122"/>
                </a:moveTo>
                <a:cubicBezTo>
                  <a:pt x="101" y="122"/>
                  <a:pt x="101" y="122"/>
                  <a:pt x="101" y="122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140" y="112"/>
                  <a:pt x="140" y="112"/>
                  <a:pt x="140" y="112"/>
                </a:cubicBezTo>
                <a:lnTo>
                  <a:pt x="140" y="122"/>
                </a:lnTo>
                <a:close/>
                <a:moveTo>
                  <a:pt x="140" y="102"/>
                </a:moveTo>
                <a:cubicBezTo>
                  <a:pt x="101" y="102"/>
                  <a:pt x="101" y="102"/>
                  <a:pt x="101" y="102"/>
                </a:cubicBezTo>
                <a:cubicBezTo>
                  <a:pt x="101" y="92"/>
                  <a:pt x="101" y="92"/>
                  <a:pt x="101" y="92"/>
                </a:cubicBezTo>
                <a:cubicBezTo>
                  <a:pt x="140" y="92"/>
                  <a:pt x="140" y="92"/>
                  <a:pt x="140" y="92"/>
                </a:cubicBezTo>
                <a:lnTo>
                  <a:pt x="140" y="102"/>
                </a:lnTo>
                <a:close/>
                <a:moveTo>
                  <a:pt x="140" y="82"/>
                </a:moveTo>
                <a:cubicBezTo>
                  <a:pt x="101" y="82"/>
                  <a:pt x="101" y="82"/>
                  <a:pt x="101" y="82"/>
                </a:cubicBezTo>
                <a:cubicBezTo>
                  <a:pt x="101" y="71"/>
                  <a:pt x="101" y="71"/>
                  <a:pt x="101" y="71"/>
                </a:cubicBezTo>
                <a:cubicBezTo>
                  <a:pt x="140" y="71"/>
                  <a:pt x="140" y="71"/>
                  <a:pt x="140" y="71"/>
                </a:cubicBezTo>
                <a:lnTo>
                  <a:pt x="140" y="8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79">
            <a:extLst>
              <a:ext uri="{FF2B5EF4-FFF2-40B4-BE49-F238E27FC236}">
                <a16:creationId xmlns:a16="http://schemas.microsoft.com/office/drawing/2014/main" id="{52D92A80-0C05-4A68-5358-462F50AF65DA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5797550"/>
            <a:ext cx="255588" cy="215900"/>
          </a:xfrm>
          <a:custGeom>
            <a:avLst/>
            <a:gdLst>
              <a:gd name="T0" fmla="*/ 12 w 161"/>
              <a:gd name="T1" fmla="*/ 108 h 136"/>
              <a:gd name="T2" fmla="*/ 12 w 161"/>
              <a:gd name="T3" fmla="*/ 134 h 136"/>
              <a:gd name="T4" fmla="*/ 16 w 161"/>
              <a:gd name="T5" fmla="*/ 136 h 136"/>
              <a:gd name="T6" fmla="*/ 35 w 161"/>
              <a:gd name="T7" fmla="*/ 136 h 136"/>
              <a:gd name="T8" fmla="*/ 37 w 161"/>
              <a:gd name="T9" fmla="*/ 134 h 136"/>
              <a:gd name="T10" fmla="*/ 37 w 161"/>
              <a:gd name="T11" fmla="*/ 88 h 136"/>
              <a:gd name="T12" fmla="*/ 23 w 161"/>
              <a:gd name="T13" fmla="*/ 102 h 136"/>
              <a:gd name="T14" fmla="*/ 12 w 161"/>
              <a:gd name="T15" fmla="*/ 108 h 136"/>
              <a:gd name="T16" fmla="*/ 47 w 161"/>
              <a:gd name="T17" fmla="*/ 87 h 136"/>
              <a:gd name="T18" fmla="*/ 47 w 161"/>
              <a:gd name="T19" fmla="*/ 134 h 136"/>
              <a:gd name="T20" fmla="*/ 51 w 161"/>
              <a:gd name="T21" fmla="*/ 136 h 136"/>
              <a:gd name="T22" fmla="*/ 70 w 161"/>
              <a:gd name="T23" fmla="*/ 136 h 136"/>
              <a:gd name="T24" fmla="*/ 73 w 161"/>
              <a:gd name="T25" fmla="*/ 134 h 136"/>
              <a:gd name="T26" fmla="*/ 73 w 161"/>
              <a:gd name="T27" fmla="*/ 106 h 136"/>
              <a:gd name="T28" fmla="*/ 62 w 161"/>
              <a:gd name="T29" fmla="*/ 101 h 136"/>
              <a:gd name="T30" fmla="*/ 47 w 161"/>
              <a:gd name="T31" fmla="*/ 87 h 136"/>
              <a:gd name="T32" fmla="*/ 84 w 161"/>
              <a:gd name="T33" fmla="*/ 103 h 136"/>
              <a:gd name="T34" fmla="*/ 84 w 161"/>
              <a:gd name="T35" fmla="*/ 134 h 136"/>
              <a:gd name="T36" fmla="*/ 86 w 161"/>
              <a:gd name="T37" fmla="*/ 136 h 136"/>
              <a:gd name="T38" fmla="*/ 106 w 161"/>
              <a:gd name="T39" fmla="*/ 136 h 136"/>
              <a:gd name="T40" fmla="*/ 110 w 161"/>
              <a:gd name="T41" fmla="*/ 134 h 136"/>
              <a:gd name="T42" fmla="*/ 110 w 161"/>
              <a:gd name="T43" fmla="*/ 78 h 136"/>
              <a:gd name="T44" fmla="*/ 86 w 161"/>
              <a:gd name="T45" fmla="*/ 100 h 136"/>
              <a:gd name="T46" fmla="*/ 84 w 161"/>
              <a:gd name="T47" fmla="*/ 103 h 136"/>
              <a:gd name="T48" fmla="*/ 143 w 161"/>
              <a:gd name="T49" fmla="*/ 45 h 136"/>
              <a:gd name="T50" fmla="*/ 120 w 161"/>
              <a:gd name="T51" fmla="*/ 69 h 136"/>
              <a:gd name="T52" fmla="*/ 120 w 161"/>
              <a:gd name="T53" fmla="*/ 134 h 136"/>
              <a:gd name="T54" fmla="*/ 122 w 161"/>
              <a:gd name="T55" fmla="*/ 136 h 136"/>
              <a:gd name="T56" fmla="*/ 143 w 161"/>
              <a:gd name="T57" fmla="*/ 136 h 136"/>
              <a:gd name="T58" fmla="*/ 146 w 161"/>
              <a:gd name="T59" fmla="*/ 134 h 136"/>
              <a:gd name="T60" fmla="*/ 146 w 161"/>
              <a:gd name="T61" fmla="*/ 47 h 136"/>
              <a:gd name="T62" fmla="*/ 145 w 161"/>
              <a:gd name="T63" fmla="*/ 45 h 136"/>
              <a:gd name="T64" fmla="*/ 143 w 161"/>
              <a:gd name="T65" fmla="*/ 45 h 136"/>
              <a:gd name="T66" fmla="*/ 160 w 161"/>
              <a:gd name="T67" fmla="*/ 2 h 136"/>
              <a:gd name="T68" fmla="*/ 155 w 161"/>
              <a:gd name="T69" fmla="*/ 0 h 136"/>
              <a:gd name="T70" fmla="*/ 127 w 161"/>
              <a:gd name="T71" fmla="*/ 1 h 136"/>
              <a:gd name="T72" fmla="*/ 123 w 161"/>
              <a:gd name="T73" fmla="*/ 4 h 136"/>
              <a:gd name="T74" fmla="*/ 122 w 161"/>
              <a:gd name="T75" fmla="*/ 5 h 136"/>
              <a:gd name="T76" fmla="*/ 123 w 161"/>
              <a:gd name="T77" fmla="*/ 11 h 136"/>
              <a:gd name="T78" fmla="*/ 125 w 161"/>
              <a:gd name="T79" fmla="*/ 12 h 136"/>
              <a:gd name="T80" fmla="*/ 130 w 161"/>
              <a:gd name="T81" fmla="*/ 17 h 136"/>
              <a:gd name="T82" fmla="*/ 74 w 161"/>
              <a:gd name="T83" fmla="*/ 74 h 136"/>
              <a:gd name="T84" fmla="*/ 48 w 161"/>
              <a:gd name="T85" fmla="*/ 49 h 136"/>
              <a:gd name="T86" fmla="*/ 42 w 161"/>
              <a:gd name="T87" fmla="*/ 46 h 136"/>
              <a:gd name="T88" fmla="*/ 37 w 161"/>
              <a:gd name="T89" fmla="*/ 49 h 136"/>
              <a:gd name="T90" fmla="*/ 3 w 161"/>
              <a:gd name="T91" fmla="*/ 82 h 136"/>
              <a:gd name="T92" fmla="*/ 3 w 161"/>
              <a:gd name="T93" fmla="*/ 94 h 136"/>
              <a:gd name="T94" fmla="*/ 5 w 161"/>
              <a:gd name="T95" fmla="*/ 95 h 136"/>
              <a:gd name="T96" fmla="*/ 10 w 161"/>
              <a:gd name="T97" fmla="*/ 98 h 136"/>
              <a:gd name="T98" fmla="*/ 16 w 161"/>
              <a:gd name="T99" fmla="*/ 95 h 136"/>
              <a:gd name="T100" fmla="*/ 42 w 161"/>
              <a:gd name="T101" fmla="*/ 68 h 136"/>
              <a:gd name="T102" fmla="*/ 68 w 161"/>
              <a:gd name="T103" fmla="*/ 94 h 136"/>
              <a:gd name="T104" fmla="*/ 74 w 161"/>
              <a:gd name="T105" fmla="*/ 96 h 136"/>
              <a:gd name="T106" fmla="*/ 79 w 161"/>
              <a:gd name="T107" fmla="*/ 94 h 136"/>
              <a:gd name="T108" fmla="*/ 143 w 161"/>
              <a:gd name="T109" fmla="*/ 30 h 136"/>
              <a:gd name="T110" fmla="*/ 150 w 161"/>
              <a:gd name="T111" fmla="*/ 38 h 136"/>
              <a:gd name="T112" fmla="*/ 154 w 161"/>
              <a:gd name="T113" fmla="*/ 40 h 136"/>
              <a:gd name="T114" fmla="*/ 156 w 161"/>
              <a:gd name="T115" fmla="*/ 39 h 136"/>
              <a:gd name="T116" fmla="*/ 157 w 161"/>
              <a:gd name="T117" fmla="*/ 38 h 136"/>
              <a:gd name="T118" fmla="*/ 160 w 161"/>
              <a:gd name="T119" fmla="*/ 33 h 136"/>
              <a:gd name="T120" fmla="*/ 161 w 161"/>
              <a:gd name="T121" fmla="*/ 16 h 136"/>
              <a:gd name="T122" fmla="*/ 161 w 161"/>
              <a:gd name="T123" fmla="*/ 6 h 136"/>
              <a:gd name="T124" fmla="*/ 160 w 161"/>
              <a:gd name="T125" fmla="*/ 2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1" h="136">
                <a:moveTo>
                  <a:pt x="12" y="108"/>
                </a:moveTo>
                <a:cubicBezTo>
                  <a:pt x="12" y="134"/>
                  <a:pt x="12" y="134"/>
                  <a:pt x="12" y="134"/>
                </a:cubicBezTo>
                <a:cubicBezTo>
                  <a:pt x="12" y="135"/>
                  <a:pt x="13" y="136"/>
                  <a:pt x="16" y="136"/>
                </a:cubicBezTo>
                <a:cubicBezTo>
                  <a:pt x="35" y="136"/>
                  <a:pt x="35" y="136"/>
                  <a:pt x="35" y="136"/>
                </a:cubicBezTo>
                <a:cubicBezTo>
                  <a:pt x="36" y="136"/>
                  <a:pt x="37" y="135"/>
                  <a:pt x="37" y="134"/>
                </a:cubicBezTo>
                <a:cubicBezTo>
                  <a:pt x="37" y="88"/>
                  <a:pt x="37" y="88"/>
                  <a:pt x="37" y="88"/>
                </a:cubicBezTo>
                <a:cubicBezTo>
                  <a:pt x="23" y="102"/>
                  <a:pt x="23" y="102"/>
                  <a:pt x="23" y="102"/>
                </a:cubicBezTo>
                <a:cubicBezTo>
                  <a:pt x="20" y="105"/>
                  <a:pt x="17" y="107"/>
                  <a:pt x="12" y="108"/>
                </a:cubicBezTo>
                <a:close/>
                <a:moveTo>
                  <a:pt x="47" y="87"/>
                </a:moveTo>
                <a:cubicBezTo>
                  <a:pt x="47" y="134"/>
                  <a:pt x="47" y="134"/>
                  <a:pt x="47" y="134"/>
                </a:cubicBezTo>
                <a:cubicBezTo>
                  <a:pt x="47" y="135"/>
                  <a:pt x="49" y="136"/>
                  <a:pt x="51" y="136"/>
                </a:cubicBezTo>
                <a:cubicBezTo>
                  <a:pt x="70" y="136"/>
                  <a:pt x="70" y="136"/>
                  <a:pt x="70" y="136"/>
                </a:cubicBezTo>
                <a:cubicBezTo>
                  <a:pt x="71" y="136"/>
                  <a:pt x="73" y="135"/>
                  <a:pt x="73" y="134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69" y="106"/>
                  <a:pt x="64" y="104"/>
                  <a:pt x="62" y="101"/>
                </a:cubicBezTo>
                <a:lnTo>
                  <a:pt x="47" y="87"/>
                </a:lnTo>
                <a:close/>
                <a:moveTo>
                  <a:pt x="84" y="103"/>
                </a:moveTo>
                <a:cubicBezTo>
                  <a:pt x="84" y="134"/>
                  <a:pt x="84" y="134"/>
                  <a:pt x="84" y="134"/>
                </a:cubicBezTo>
                <a:cubicBezTo>
                  <a:pt x="84" y="135"/>
                  <a:pt x="85" y="136"/>
                  <a:pt x="86" y="136"/>
                </a:cubicBezTo>
                <a:cubicBezTo>
                  <a:pt x="106" y="136"/>
                  <a:pt x="106" y="136"/>
                  <a:pt x="106" y="136"/>
                </a:cubicBezTo>
                <a:cubicBezTo>
                  <a:pt x="108" y="136"/>
                  <a:pt x="110" y="135"/>
                  <a:pt x="110" y="134"/>
                </a:cubicBezTo>
                <a:cubicBezTo>
                  <a:pt x="110" y="78"/>
                  <a:pt x="110" y="78"/>
                  <a:pt x="110" y="78"/>
                </a:cubicBezTo>
                <a:cubicBezTo>
                  <a:pt x="86" y="100"/>
                  <a:pt x="86" y="100"/>
                  <a:pt x="86" y="100"/>
                </a:cubicBezTo>
                <a:cubicBezTo>
                  <a:pt x="85" y="102"/>
                  <a:pt x="84" y="103"/>
                  <a:pt x="84" y="103"/>
                </a:cubicBezTo>
                <a:close/>
                <a:moveTo>
                  <a:pt x="143" y="45"/>
                </a:moveTo>
                <a:cubicBezTo>
                  <a:pt x="120" y="69"/>
                  <a:pt x="120" y="69"/>
                  <a:pt x="120" y="69"/>
                </a:cubicBezTo>
                <a:cubicBezTo>
                  <a:pt x="120" y="134"/>
                  <a:pt x="120" y="134"/>
                  <a:pt x="120" y="134"/>
                </a:cubicBezTo>
                <a:cubicBezTo>
                  <a:pt x="120" y="135"/>
                  <a:pt x="121" y="136"/>
                  <a:pt x="122" y="136"/>
                </a:cubicBezTo>
                <a:cubicBezTo>
                  <a:pt x="143" y="136"/>
                  <a:pt x="143" y="136"/>
                  <a:pt x="143" y="136"/>
                </a:cubicBezTo>
                <a:cubicBezTo>
                  <a:pt x="145" y="136"/>
                  <a:pt x="146" y="135"/>
                  <a:pt x="146" y="134"/>
                </a:cubicBezTo>
                <a:cubicBezTo>
                  <a:pt x="146" y="47"/>
                  <a:pt x="146" y="47"/>
                  <a:pt x="146" y="47"/>
                </a:cubicBezTo>
                <a:cubicBezTo>
                  <a:pt x="145" y="46"/>
                  <a:pt x="145" y="46"/>
                  <a:pt x="145" y="45"/>
                </a:cubicBezTo>
                <a:lnTo>
                  <a:pt x="143" y="45"/>
                </a:lnTo>
                <a:close/>
                <a:moveTo>
                  <a:pt x="160" y="2"/>
                </a:moveTo>
                <a:cubicBezTo>
                  <a:pt x="158" y="1"/>
                  <a:pt x="157" y="0"/>
                  <a:pt x="155" y="0"/>
                </a:cubicBezTo>
                <a:cubicBezTo>
                  <a:pt x="145" y="1"/>
                  <a:pt x="136" y="1"/>
                  <a:pt x="127" y="1"/>
                </a:cubicBezTo>
                <a:cubicBezTo>
                  <a:pt x="125" y="1"/>
                  <a:pt x="124" y="1"/>
                  <a:pt x="123" y="4"/>
                </a:cubicBezTo>
                <a:cubicBezTo>
                  <a:pt x="122" y="4"/>
                  <a:pt x="122" y="4"/>
                  <a:pt x="122" y="5"/>
                </a:cubicBezTo>
                <a:cubicBezTo>
                  <a:pt x="120" y="7"/>
                  <a:pt x="122" y="10"/>
                  <a:pt x="123" y="11"/>
                </a:cubicBezTo>
                <a:cubicBezTo>
                  <a:pt x="125" y="12"/>
                  <a:pt x="125" y="12"/>
                  <a:pt x="125" y="12"/>
                </a:cubicBezTo>
                <a:cubicBezTo>
                  <a:pt x="127" y="15"/>
                  <a:pt x="128" y="16"/>
                  <a:pt x="130" y="17"/>
                </a:cubicBezTo>
                <a:cubicBezTo>
                  <a:pt x="74" y="74"/>
                  <a:pt x="74" y="74"/>
                  <a:pt x="74" y="74"/>
                </a:cubicBezTo>
                <a:cubicBezTo>
                  <a:pt x="48" y="49"/>
                  <a:pt x="48" y="49"/>
                  <a:pt x="48" y="49"/>
                </a:cubicBezTo>
                <a:cubicBezTo>
                  <a:pt x="47" y="48"/>
                  <a:pt x="44" y="46"/>
                  <a:pt x="42" y="46"/>
                </a:cubicBezTo>
                <a:cubicBezTo>
                  <a:pt x="41" y="46"/>
                  <a:pt x="38" y="48"/>
                  <a:pt x="37" y="49"/>
                </a:cubicBezTo>
                <a:cubicBezTo>
                  <a:pt x="3" y="82"/>
                  <a:pt x="3" y="82"/>
                  <a:pt x="3" y="82"/>
                </a:cubicBezTo>
                <a:cubicBezTo>
                  <a:pt x="0" y="85"/>
                  <a:pt x="0" y="90"/>
                  <a:pt x="3" y="94"/>
                </a:cubicBezTo>
                <a:cubicBezTo>
                  <a:pt x="5" y="95"/>
                  <a:pt x="5" y="95"/>
                  <a:pt x="5" y="95"/>
                </a:cubicBezTo>
                <a:cubicBezTo>
                  <a:pt x="6" y="96"/>
                  <a:pt x="8" y="98"/>
                  <a:pt x="10" y="98"/>
                </a:cubicBezTo>
                <a:cubicBezTo>
                  <a:pt x="13" y="98"/>
                  <a:pt x="15" y="96"/>
                  <a:pt x="16" y="95"/>
                </a:cubicBezTo>
                <a:cubicBezTo>
                  <a:pt x="42" y="68"/>
                  <a:pt x="42" y="68"/>
                  <a:pt x="42" y="68"/>
                </a:cubicBezTo>
                <a:cubicBezTo>
                  <a:pt x="68" y="94"/>
                  <a:pt x="68" y="94"/>
                  <a:pt x="68" y="94"/>
                </a:cubicBezTo>
                <a:cubicBezTo>
                  <a:pt x="69" y="95"/>
                  <a:pt x="71" y="96"/>
                  <a:pt x="74" y="96"/>
                </a:cubicBezTo>
                <a:cubicBezTo>
                  <a:pt x="76" y="96"/>
                  <a:pt x="78" y="95"/>
                  <a:pt x="79" y="94"/>
                </a:cubicBezTo>
                <a:cubicBezTo>
                  <a:pt x="143" y="30"/>
                  <a:pt x="143" y="30"/>
                  <a:pt x="143" y="30"/>
                </a:cubicBezTo>
                <a:cubicBezTo>
                  <a:pt x="150" y="38"/>
                  <a:pt x="150" y="38"/>
                  <a:pt x="150" y="38"/>
                </a:cubicBezTo>
                <a:cubicBezTo>
                  <a:pt x="151" y="39"/>
                  <a:pt x="152" y="40"/>
                  <a:pt x="154" y="40"/>
                </a:cubicBezTo>
                <a:cubicBezTo>
                  <a:pt x="155" y="40"/>
                  <a:pt x="156" y="39"/>
                  <a:pt x="156" y="39"/>
                </a:cubicBezTo>
                <a:cubicBezTo>
                  <a:pt x="157" y="39"/>
                  <a:pt x="157" y="39"/>
                  <a:pt x="157" y="38"/>
                </a:cubicBezTo>
                <a:cubicBezTo>
                  <a:pt x="160" y="37"/>
                  <a:pt x="160" y="35"/>
                  <a:pt x="160" y="33"/>
                </a:cubicBezTo>
                <a:cubicBezTo>
                  <a:pt x="160" y="27"/>
                  <a:pt x="160" y="22"/>
                  <a:pt x="161" y="16"/>
                </a:cubicBezTo>
                <a:cubicBezTo>
                  <a:pt x="161" y="6"/>
                  <a:pt x="161" y="6"/>
                  <a:pt x="161" y="6"/>
                </a:cubicBezTo>
                <a:cubicBezTo>
                  <a:pt x="161" y="5"/>
                  <a:pt x="161" y="2"/>
                  <a:pt x="160" y="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0">
            <a:extLst>
              <a:ext uri="{FF2B5EF4-FFF2-40B4-BE49-F238E27FC236}">
                <a16:creationId xmlns:a16="http://schemas.microsoft.com/office/drawing/2014/main" id="{5CF6A148-4278-B184-8DCC-42D7646021D4}"/>
              </a:ext>
            </a:extLst>
          </p:cNvPr>
          <p:cNvSpPr>
            <a:spLocks noEditPoints="1"/>
          </p:cNvSpPr>
          <p:nvPr/>
        </p:nvSpPr>
        <p:spPr bwMode="auto">
          <a:xfrm>
            <a:off x="10099676" y="5264150"/>
            <a:ext cx="254000" cy="180975"/>
          </a:xfrm>
          <a:custGeom>
            <a:avLst/>
            <a:gdLst>
              <a:gd name="T0" fmla="*/ 150 w 160"/>
              <a:gd name="T1" fmla="*/ 85 h 114"/>
              <a:gd name="T2" fmla="*/ 24 w 160"/>
              <a:gd name="T3" fmla="*/ 0 h 114"/>
              <a:gd name="T4" fmla="*/ 8 w 160"/>
              <a:gd name="T5" fmla="*/ 90 h 114"/>
              <a:gd name="T6" fmla="*/ 0 w 160"/>
              <a:gd name="T7" fmla="*/ 104 h 114"/>
              <a:gd name="T8" fmla="*/ 160 w 160"/>
              <a:gd name="T9" fmla="*/ 104 h 114"/>
              <a:gd name="T10" fmla="*/ 95 w 160"/>
              <a:gd name="T11" fmla="*/ 101 h 114"/>
              <a:gd name="T12" fmla="*/ 64 w 160"/>
              <a:gd name="T13" fmla="*/ 101 h 114"/>
              <a:gd name="T14" fmla="*/ 95 w 160"/>
              <a:gd name="T15" fmla="*/ 101 h 114"/>
              <a:gd name="T16" fmla="*/ 24 w 160"/>
              <a:gd name="T17" fmla="*/ 86 h 114"/>
              <a:gd name="T18" fmla="*/ 135 w 160"/>
              <a:gd name="T19" fmla="*/ 76 h 114"/>
              <a:gd name="T20" fmla="*/ 59 w 160"/>
              <a:gd name="T21" fmla="*/ 42 h 114"/>
              <a:gd name="T22" fmla="*/ 65 w 160"/>
              <a:gd name="T23" fmla="*/ 71 h 114"/>
              <a:gd name="T24" fmla="*/ 78 w 160"/>
              <a:gd name="T25" fmla="*/ 72 h 114"/>
              <a:gd name="T26" fmla="*/ 84 w 160"/>
              <a:gd name="T27" fmla="*/ 73 h 114"/>
              <a:gd name="T28" fmla="*/ 90 w 160"/>
              <a:gd name="T29" fmla="*/ 66 h 114"/>
              <a:gd name="T30" fmla="*/ 67 w 160"/>
              <a:gd name="T31" fmla="*/ 62 h 114"/>
              <a:gd name="T32" fmla="*/ 104 w 160"/>
              <a:gd name="T33" fmla="*/ 39 h 114"/>
              <a:gd name="T34" fmla="*/ 64 w 160"/>
              <a:gd name="T35" fmla="*/ 32 h 114"/>
              <a:gd name="T36" fmla="*/ 57 w 160"/>
              <a:gd name="T37" fmla="*/ 25 h 114"/>
              <a:gd name="T38" fmla="*/ 50 w 160"/>
              <a:gd name="T39" fmla="*/ 28 h 114"/>
              <a:gd name="T40" fmla="*/ 90 w 160"/>
              <a:gd name="T41" fmla="*/ 75 h 114"/>
              <a:gd name="T42" fmla="*/ 72 w 160"/>
              <a:gd name="T43" fmla="*/ 71 h 114"/>
              <a:gd name="T44" fmla="*/ 69 w 160"/>
              <a:gd name="T45" fmla="*/ 72 h 114"/>
              <a:gd name="T46" fmla="*/ 78 w 160"/>
              <a:gd name="T47" fmla="*/ 57 h 114"/>
              <a:gd name="T48" fmla="*/ 80 w 160"/>
              <a:gd name="T49" fmla="*/ 57 h 114"/>
              <a:gd name="T50" fmla="*/ 74 w 160"/>
              <a:gd name="T51" fmla="*/ 45 h 114"/>
              <a:gd name="T52" fmla="*/ 96 w 160"/>
              <a:gd name="T53" fmla="*/ 57 h 114"/>
              <a:gd name="T54" fmla="*/ 92 w 160"/>
              <a:gd name="T55" fmla="*/ 54 h 114"/>
              <a:gd name="T56" fmla="*/ 96 w 160"/>
              <a:gd name="T57" fmla="*/ 37 h 114"/>
              <a:gd name="T58" fmla="*/ 101 w 160"/>
              <a:gd name="T59" fmla="*/ 38 h 114"/>
              <a:gd name="T60" fmla="*/ 96 w 160"/>
              <a:gd name="T61" fmla="*/ 37 h 114"/>
              <a:gd name="T62" fmla="*/ 97 w 160"/>
              <a:gd name="T63" fmla="*/ 50 h 114"/>
              <a:gd name="T64" fmla="*/ 84 w 160"/>
              <a:gd name="T65" fmla="*/ 37 h 114"/>
              <a:gd name="T66" fmla="*/ 84 w 160"/>
              <a:gd name="T67" fmla="*/ 42 h 114"/>
              <a:gd name="T68" fmla="*/ 90 w 160"/>
              <a:gd name="T69" fmla="*/ 45 h 114"/>
              <a:gd name="T70" fmla="*/ 84 w 160"/>
              <a:gd name="T71" fmla="*/ 45 h 114"/>
              <a:gd name="T72" fmla="*/ 87 w 160"/>
              <a:gd name="T73" fmla="*/ 57 h 114"/>
              <a:gd name="T74" fmla="*/ 80 w 160"/>
              <a:gd name="T75" fmla="*/ 37 h 114"/>
              <a:gd name="T76" fmla="*/ 73 w 160"/>
              <a:gd name="T77" fmla="*/ 37 h 114"/>
              <a:gd name="T78" fmla="*/ 68 w 160"/>
              <a:gd name="T79" fmla="*/ 54 h 114"/>
              <a:gd name="T80" fmla="*/ 69 w 160"/>
              <a:gd name="T81" fmla="*/ 57 h 114"/>
              <a:gd name="T82" fmla="*/ 65 w 160"/>
              <a:gd name="T83" fmla="*/ 45 h 114"/>
              <a:gd name="T84" fmla="*/ 63 w 160"/>
              <a:gd name="T85" fmla="*/ 37 h 114"/>
              <a:gd name="T86" fmla="*/ 69 w 160"/>
              <a:gd name="T87" fmla="*/ 42 h 114"/>
              <a:gd name="T88" fmla="*/ 63 w 160"/>
              <a:gd name="T89" fmla="*/ 37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14">
                <a:moveTo>
                  <a:pt x="158" y="98"/>
                </a:moveTo>
                <a:cubicBezTo>
                  <a:pt x="151" y="90"/>
                  <a:pt x="151" y="90"/>
                  <a:pt x="151" y="90"/>
                </a:cubicBezTo>
                <a:cubicBezTo>
                  <a:pt x="150" y="88"/>
                  <a:pt x="150" y="87"/>
                  <a:pt x="150" y="85"/>
                </a:cubicBezTo>
                <a:cubicBezTo>
                  <a:pt x="150" y="14"/>
                  <a:pt x="150" y="14"/>
                  <a:pt x="150" y="14"/>
                </a:cubicBezTo>
                <a:cubicBezTo>
                  <a:pt x="150" y="6"/>
                  <a:pt x="144" y="0"/>
                  <a:pt x="135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5" y="0"/>
                  <a:pt x="9" y="6"/>
                  <a:pt x="9" y="14"/>
                </a:cubicBezTo>
                <a:cubicBezTo>
                  <a:pt x="9" y="85"/>
                  <a:pt x="9" y="85"/>
                  <a:pt x="9" y="85"/>
                </a:cubicBezTo>
                <a:cubicBezTo>
                  <a:pt x="9" y="86"/>
                  <a:pt x="9" y="88"/>
                  <a:pt x="8" y="90"/>
                </a:cubicBezTo>
                <a:cubicBezTo>
                  <a:pt x="1" y="98"/>
                  <a:pt x="1" y="98"/>
                  <a:pt x="1" y="98"/>
                </a:cubicBezTo>
                <a:cubicBezTo>
                  <a:pt x="1" y="99"/>
                  <a:pt x="0" y="99"/>
                  <a:pt x="0" y="101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11"/>
                  <a:pt x="4" y="114"/>
                  <a:pt x="9" y="114"/>
                </a:cubicBezTo>
                <a:cubicBezTo>
                  <a:pt x="150" y="114"/>
                  <a:pt x="150" y="114"/>
                  <a:pt x="150" y="114"/>
                </a:cubicBezTo>
                <a:cubicBezTo>
                  <a:pt x="155" y="114"/>
                  <a:pt x="160" y="111"/>
                  <a:pt x="160" y="104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60" y="101"/>
                  <a:pt x="160" y="99"/>
                  <a:pt x="158" y="98"/>
                </a:cubicBezTo>
                <a:close/>
                <a:moveTo>
                  <a:pt x="95" y="101"/>
                </a:moveTo>
                <a:cubicBezTo>
                  <a:pt x="95" y="103"/>
                  <a:pt x="92" y="106"/>
                  <a:pt x="90" y="106"/>
                </a:cubicBezTo>
                <a:cubicBezTo>
                  <a:pt x="69" y="106"/>
                  <a:pt x="69" y="106"/>
                  <a:pt x="69" y="106"/>
                </a:cubicBezTo>
                <a:cubicBezTo>
                  <a:pt x="67" y="106"/>
                  <a:pt x="64" y="103"/>
                  <a:pt x="64" y="101"/>
                </a:cubicBezTo>
                <a:cubicBezTo>
                  <a:pt x="64" y="99"/>
                  <a:pt x="64" y="99"/>
                  <a:pt x="64" y="99"/>
                </a:cubicBezTo>
                <a:cubicBezTo>
                  <a:pt x="95" y="99"/>
                  <a:pt x="95" y="99"/>
                  <a:pt x="95" y="99"/>
                </a:cubicBezTo>
                <a:cubicBezTo>
                  <a:pt x="95" y="101"/>
                  <a:pt x="95" y="101"/>
                  <a:pt x="95" y="101"/>
                </a:cubicBezTo>
                <a:close/>
                <a:moveTo>
                  <a:pt x="135" y="76"/>
                </a:moveTo>
                <a:cubicBezTo>
                  <a:pt x="135" y="86"/>
                  <a:pt x="135" y="86"/>
                  <a:pt x="135" y="86"/>
                </a:cubicBezTo>
                <a:cubicBezTo>
                  <a:pt x="24" y="86"/>
                  <a:pt x="24" y="86"/>
                  <a:pt x="24" y="86"/>
                </a:cubicBezTo>
                <a:cubicBezTo>
                  <a:pt x="24" y="14"/>
                  <a:pt x="24" y="14"/>
                  <a:pt x="24" y="14"/>
                </a:cubicBezTo>
                <a:cubicBezTo>
                  <a:pt x="135" y="14"/>
                  <a:pt x="135" y="14"/>
                  <a:pt x="135" y="14"/>
                </a:cubicBezTo>
                <a:cubicBezTo>
                  <a:pt x="135" y="76"/>
                  <a:pt x="135" y="76"/>
                  <a:pt x="135" y="76"/>
                </a:cubicBezTo>
                <a:close/>
                <a:moveTo>
                  <a:pt x="50" y="28"/>
                </a:moveTo>
                <a:cubicBezTo>
                  <a:pt x="57" y="28"/>
                  <a:pt x="57" y="28"/>
                  <a:pt x="57" y="28"/>
                </a:cubicBezTo>
                <a:cubicBezTo>
                  <a:pt x="59" y="42"/>
                  <a:pt x="59" y="42"/>
                  <a:pt x="59" y="42"/>
                </a:cubicBezTo>
                <a:cubicBezTo>
                  <a:pt x="64" y="57"/>
                  <a:pt x="64" y="57"/>
                  <a:pt x="64" y="57"/>
                </a:cubicBezTo>
                <a:cubicBezTo>
                  <a:pt x="62" y="59"/>
                  <a:pt x="59" y="61"/>
                  <a:pt x="59" y="64"/>
                </a:cubicBezTo>
                <a:cubicBezTo>
                  <a:pt x="59" y="67"/>
                  <a:pt x="63" y="70"/>
                  <a:pt x="65" y="71"/>
                </a:cubicBezTo>
                <a:cubicBezTo>
                  <a:pt x="65" y="71"/>
                  <a:pt x="65" y="72"/>
                  <a:pt x="65" y="73"/>
                </a:cubicBezTo>
                <a:cubicBezTo>
                  <a:pt x="65" y="76"/>
                  <a:pt x="68" y="78"/>
                  <a:pt x="72" y="78"/>
                </a:cubicBezTo>
                <a:cubicBezTo>
                  <a:pt x="75" y="78"/>
                  <a:pt x="78" y="76"/>
                  <a:pt x="78" y="72"/>
                </a:cubicBezTo>
                <a:cubicBezTo>
                  <a:pt x="78" y="71"/>
                  <a:pt x="78" y="71"/>
                  <a:pt x="78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4" y="71"/>
                  <a:pt x="84" y="72"/>
                  <a:pt x="84" y="73"/>
                </a:cubicBezTo>
                <a:cubicBezTo>
                  <a:pt x="85" y="76"/>
                  <a:pt x="87" y="78"/>
                  <a:pt x="90" y="78"/>
                </a:cubicBezTo>
                <a:cubicBezTo>
                  <a:pt x="93" y="78"/>
                  <a:pt x="96" y="76"/>
                  <a:pt x="96" y="72"/>
                </a:cubicBezTo>
                <a:cubicBezTo>
                  <a:pt x="96" y="68"/>
                  <a:pt x="93" y="66"/>
                  <a:pt x="90" y="66"/>
                </a:cubicBezTo>
                <a:cubicBezTo>
                  <a:pt x="67" y="66"/>
                  <a:pt x="67" y="66"/>
                  <a:pt x="67" y="66"/>
                </a:cubicBezTo>
                <a:cubicBezTo>
                  <a:pt x="65" y="66"/>
                  <a:pt x="64" y="65"/>
                  <a:pt x="64" y="64"/>
                </a:cubicBezTo>
                <a:cubicBezTo>
                  <a:pt x="64" y="62"/>
                  <a:pt x="65" y="62"/>
                  <a:pt x="67" y="62"/>
                </a:cubicBezTo>
                <a:cubicBezTo>
                  <a:pt x="95" y="62"/>
                  <a:pt x="95" y="62"/>
                  <a:pt x="95" y="62"/>
                </a:cubicBezTo>
                <a:cubicBezTo>
                  <a:pt x="97" y="62"/>
                  <a:pt x="99" y="60"/>
                  <a:pt x="99" y="57"/>
                </a:cubicBezTo>
                <a:cubicBezTo>
                  <a:pt x="104" y="39"/>
                  <a:pt x="104" y="39"/>
                  <a:pt x="104" y="39"/>
                </a:cubicBezTo>
                <a:cubicBezTo>
                  <a:pt x="104" y="37"/>
                  <a:pt x="104" y="36"/>
                  <a:pt x="103" y="34"/>
                </a:cubicBezTo>
                <a:cubicBezTo>
                  <a:pt x="102" y="33"/>
                  <a:pt x="101" y="32"/>
                  <a:pt x="99" y="32"/>
                </a:cubicBezTo>
                <a:cubicBezTo>
                  <a:pt x="64" y="32"/>
                  <a:pt x="64" y="32"/>
                  <a:pt x="64" y="32"/>
                </a:cubicBezTo>
                <a:cubicBezTo>
                  <a:pt x="63" y="32"/>
                  <a:pt x="62" y="32"/>
                  <a:pt x="62" y="33"/>
                </a:cubicBezTo>
                <a:cubicBezTo>
                  <a:pt x="59" y="27"/>
                  <a:pt x="59" y="27"/>
                  <a:pt x="59" y="27"/>
                </a:cubicBezTo>
                <a:cubicBezTo>
                  <a:pt x="59" y="26"/>
                  <a:pt x="58" y="25"/>
                  <a:pt x="57" y="25"/>
                </a:cubicBezTo>
                <a:cubicBezTo>
                  <a:pt x="50" y="25"/>
                  <a:pt x="50" y="25"/>
                  <a:pt x="50" y="25"/>
                </a:cubicBezTo>
                <a:cubicBezTo>
                  <a:pt x="49" y="25"/>
                  <a:pt x="47" y="26"/>
                  <a:pt x="47" y="27"/>
                </a:cubicBezTo>
                <a:cubicBezTo>
                  <a:pt x="47" y="28"/>
                  <a:pt x="49" y="28"/>
                  <a:pt x="50" y="28"/>
                </a:cubicBezTo>
                <a:close/>
                <a:moveTo>
                  <a:pt x="90" y="71"/>
                </a:moveTo>
                <a:cubicBezTo>
                  <a:pt x="91" y="71"/>
                  <a:pt x="92" y="71"/>
                  <a:pt x="92" y="72"/>
                </a:cubicBezTo>
                <a:cubicBezTo>
                  <a:pt x="92" y="73"/>
                  <a:pt x="91" y="75"/>
                  <a:pt x="90" y="75"/>
                </a:cubicBezTo>
                <a:cubicBezTo>
                  <a:pt x="89" y="75"/>
                  <a:pt x="89" y="73"/>
                  <a:pt x="89" y="72"/>
                </a:cubicBezTo>
                <a:cubicBezTo>
                  <a:pt x="89" y="71"/>
                  <a:pt x="89" y="71"/>
                  <a:pt x="90" y="71"/>
                </a:cubicBezTo>
                <a:close/>
                <a:moveTo>
                  <a:pt x="72" y="71"/>
                </a:moveTo>
                <a:cubicBezTo>
                  <a:pt x="73" y="71"/>
                  <a:pt x="74" y="71"/>
                  <a:pt x="74" y="72"/>
                </a:cubicBezTo>
                <a:cubicBezTo>
                  <a:pt x="74" y="73"/>
                  <a:pt x="73" y="75"/>
                  <a:pt x="72" y="75"/>
                </a:cubicBezTo>
                <a:cubicBezTo>
                  <a:pt x="70" y="75"/>
                  <a:pt x="69" y="73"/>
                  <a:pt x="69" y="72"/>
                </a:cubicBezTo>
                <a:cubicBezTo>
                  <a:pt x="69" y="71"/>
                  <a:pt x="70" y="71"/>
                  <a:pt x="72" y="71"/>
                </a:cubicBezTo>
                <a:close/>
                <a:moveTo>
                  <a:pt x="80" y="57"/>
                </a:moveTo>
                <a:cubicBezTo>
                  <a:pt x="78" y="57"/>
                  <a:pt x="78" y="57"/>
                  <a:pt x="78" y="57"/>
                </a:cubicBezTo>
                <a:cubicBezTo>
                  <a:pt x="76" y="54"/>
                  <a:pt x="76" y="54"/>
                  <a:pt x="76" y="54"/>
                </a:cubicBezTo>
                <a:cubicBezTo>
                  <a:pt x="80" y="54"/>
                  <a:pt x="80" y="54"/>
                  <a:pt x="80" y="54"/>
                </a:cubicBezTo>
                <a:lnTo>
                  <a:pt x="80" y="57"/>
                </a:lnTo>
                <a:close/>
                <a:moveTo>
                  <a:pt x="80" y="50"/>
                </a:moveTo>
                <a:cubicBezTo>
                  <a:pt x="75" y="50"/>
                  <a:pt x="75" y="50"/>
                  <a:pt x="75" y="50"/>
                </a:cubicBezTo>
                <a:cubicBezTo>
                  <a:pt x="74" y="45"/>
                  <a:pt x="74" y="45"/>
                  <a:pt x="74" y="45"/>
                </a:cubicBezTo>
                <a:cubicBezTo>
                  <a:pt x="80" y="45"/>
                  <a:pt x="80" y="45"/>
                  <a:pt x="80" y="45"/>
                </a:cubicBezTo>
                <a:lnTo>
                  <a:pt x="80" y="50"/>
                </a:lnTo>
                <a:close/>
                <a:moveTo>
                  <a:pt x="96" y="57"/>
                </a:moveTo>
                <a:cubicBezTo>
                  <a:pt x="95" y="57"/>
                  <a:pt x="95" y="57"/>
                  <a:pt x="95" y="57"/>
                </a:cubicBezTo>
                <a:cubicBezTo>
                  <a:pt x="91" y="57"/>
                  <a:pt x="91" y="57"/>
                  <a:pt x="91" y="57"/>
                </a:cubicBezTo>
                <a:cubicBezTo>
                  <a:pt x="92" y="54"/>
                  <a:pt x="92" y="54"/>
                  <a:pt x="92" y="54"/>
                </a:cubicBezTo>
                <a:cubicBezTo>
                  <a:pt x="97" y="54"/>
                  <a:pt x="97" y="54"/>
                  <a:pt x="97" y="54"/>
                </a:cubicBezTo>
                <a:lnTo>
                  <a:pt x="96" y="57"/>
                </a:lnTo>
                <a:close/>
                <a:moveTo>
                  <a:pt x="96" y="37"/>
                </a:moveTo>
                <a:cubicBezTo>
                  <a:pt x="99" y="37"/>
                  <a:pt x="99" y="37"/>
                  <a:pt x="99" y="37"/>
                </a:cubicBezTo>
                <a:cubicBezTo>
                  <a:pt x="101" y="37"/>
                  <a:pt x="101" y="37"/>
                  <a:pt x="101" y="37"/>
                </a:cubicBezTo>
                <a:cubicBezTo>
                  <a:pt x="101" y="37"/>
                  <a:pt x="101" y="37"/>
                  <a:pt x="101" y="38"/>
                </a:cubicBezTo>
                <a:cubicBezTo>
                  <a:pt x="99" y="42"/>
                  <a:pt x="99" y="42"/>
                  <a:pt x="99" y="42"/>
                </a:cubicBezTo>
                <a:cubicBezTo>
                  <a:pt x="95" y="42"/>
                  <a:pt x="95" y="42"/>
                  <a:pt x="95" y="42"/>
                </a:cubicBezTo>
                <a:cubicBezTo>
                  <a:pt x="96" y="37"/>
                  <a:pt x="96" y="37"/>
                  <a:pt x="96" y="37"/>
                </a:cubicBezTo>
                <a:close/>
                <a:moveTo>
                  <a:pt x="95" y="45"/>
                </a:moveTo>
                <a:cubicBezTo>
                  <a:pt x="98" y="45"/>
                  <a:pt x="98" y="45"/>
                  <a:pt x="98" y="45"/>
                </a:cubicBezTo>
                <a:cubicBezTo>
                  <a:pt x="97" y="50"/>
                  <a:pt x="97" y="50"/>
                  <a:pt x="97" y="50"/>
                </a:cubicBezTo>
                <a:cubicBezTo>
                  <a:pt x="93" y="50"/>
                  <a:pt x="93" y="50"/>
                  <a:pt x="93" y="50"/>
                </a:cubicBezTo>
                <a:cubicBezTo>
                  <a:pt x="95" y="45"/>
                  <a:pt x="95" y="45"/>
                  <a:pt x="95" y="45"/>
                </a:cubicBezTo>
                <a:close/>
                <a:moveTo>
                  <a:pt x="84" y="37"/>
                </a:moveTo>
                <a:cubicBezTo>
                  <a:pt x="92" y="37"/>
                  <a:pt x="92" y="37"/>
                  <a:pt x="92" y="37"/>
                </a:cubicBezTo>
                <a:cubicBezTo>
                  <a:pt x="91" y="42"/>
                  <a:pt x="91" y="42"/>
                  <a:pt x="91" y="4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37"/>
                  <a:pt x="84" y="37"/>
                  <a:pt x="84" y="37"/>
                </a:cubicBezTo>
                <a:close/>
                <a:moveTo>
                  <a:pt x="84" y="45"/>
                </a:moveTo>
                <a:cubicBezTo>
                  <a:pt x="90" y="45"/>
                  <a:pt x="90" y="45"/>
                  <a:pt x="90" y="45"/>
                </a:cubicBezTo>
                <a:cubicBezTo>
                  <a:pt x="89" y="50"/>
                  <a:pt x="89" y="50"/>
                  <a:pt x="89" y="50"/>
                </a:cubicBezTo>
                <a:cubicBezTo>
                  <a:pt x="84" y="50"/>
                  <a:pt x="84" y="50"/>
                  <a:pt x="84" y="50"/>
                </a:cubicBezTo>
                <a:cubicBezTo>
                  <a:pt x="84" y="45"/>
                  <a:pt x="84" y="45"/>
                  <a:pt x="84" y="45"/>
                </a:cubicBezTo>
                <a:close/>
                <a:moveTo>
                  <a:pt x="84" y="54"/>
                </a:moveTo>
                <a:cubicBezTo>
                  <a:pt x="89" y="54"/>
                  <a:pt x="89" y="54"/>
                  <a:pt x="89" y="54"/>
                </a:cubicBezTo>
                <a:cubicBezTo>
                  <a:pt x="87" y="57"/>
                  <a:pt x="87" y="57"/>
                  <a:pt x="87" y="57"/>
                </a:cubicBezTo>
                <a:cubicBezTo>
                  <a:pt x="84" y="57"/>
                  <a:pt x="84" y="57"/>
                  <a:pt x="84" y="57"/>
                </a:cubicBezTo>
                <a:cubicBezTo>
                  <a:pt x="84" y="54"/>
                  <a:pt x="84" y="54"/>
                  <a:pt x="84" y="54"/>
                </a:cubicBezTo>
                <a:close/>
                <a:moveTo>
                  <a:pt x="80" y="37"/>
                </a:moveTo>
                <a:cubicBezTo>
                  <a:pt x="80" y="42"/>
                  <a:pt x="80" y="42"/>
                  <a:pt x="80" y="42"/>
                </a:cubicBezTo>
                <a:cubicBezTo>
                  <a:pt x="74" y="42"/>
                  <a:pt x="74" y="42"/>
                  <a:pt x="74" y="42"/>
                </a:cubicBezTo>
                <a:cubicBezTo>
                  <a:pt x="73" y="37"/>
                  <a:pt x="73" y="37"/>
                  <a:pt x="73" y="37"/>
                </a:cubicBezTo>
                <a:cubicBezTo>
                  <a:pt x="80" y="37"/>
                  <a:pt x="80" y="37"/>
                  <a:pt x="80" y="37"/>
                </a:cubicBezTo>
                <a:close/>
                <a:moveTo>
                  <a:pt x="69" y="57"/>
                </a:moveTo>
                <a:cubicBezTo>
                  <a:pt x="68" y="54"/>
                  <a:pt x="68" y="54"/>
                  <a:pt x="68" y="54"/>
                </a:cubicBezTo>
                <a:cubicBezTo>
                  <a:pt x="72" y="54"/>
                  <a:pt x="72" y="54"/>
                  <a:pt x="72" y="54"/>
                </a:cubicBezTo>
                <a:cubicBezTo>
                  <a:pt x="73" y="57"/>
                  <a:pt x="73" y="57"/>
                  <a:pt x="73" y="57"/>
                </a:cubicBezTo>
                <a:cubicBezTo>
                  <a:pt x="69" y="57"/>
                  <a:pt x="69" y="57"/>
                  <a:pt x="69" y="57"/>
                </a:cubicBezTo>
                <a:close/>
                <a:moveTo>
                  <a:pt x="72" y="50"/>
                </a:moveTo>
                <a:cubicBezTo>
                  <a:pt x="67" y="50"/>
                  <a:pt x="67" y="50"/>
                  <a:pt x="67" y="50"/>
                </a:cubicBezTo>
                <a:cubicBezTo>
                  <a:pt x="65" y="45"/>
                  <a:pt x="65" y="45"/>
                  <a:pt x="65" y="45"/>
                </a:cubicBezTo>
                <a:cubicBezTo>
                  <a:pt x="70" y="45"/>
                  <a:pt x="70" y="45"/>
                  <a:pt x="70" y="45"/>
                </a:cubicBezTo>
                <a:cubicBezTo>
                  <a:pt x="72" y="50"/>
                  <a:pt x="72" y="50"/>
                  <a:pt x="72" y="50"/>
                </a:cubicBezTo>
                <a:close/>
                <a:moveTo>
                  <a:pt x="63" y="37"/>
                </a:moveTo>
                <a:cubicBezTo>
                  <a:pt x="64" y="37"/>
                  <a:pt x="64" y="37"/>
                  <a:pt x="64" y="37"/>
                </a:cubicBezTo>
                <a:cubicBezTo>
                  <a:pt x="68" y="37"/>
                  <a:pt x="68" y="37"/>
                  <a:pt x="68" y="37"/>
                </a:cubicBezTo>
                <a:cubicBezTo>
                  <a:pt x="69" y="42"/>
                  <a:pt x="69" y="42"/>
                  <a:pt x="69" y="42"/>
                </a:cubicBezTo>
                <a:cubicBezTo>
                  <a:pt x="64" y="42"/>
                  <a:pt x="64" y="42"/>
                  <a:pt x="64" y="42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7"/>
                  <a:pt x="63" y="37"/>
                  <a:pt x="63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181">
            <a:extLst>
              <a:ext uri="{FF2B5EF4-FFF2-40B4-BE49-F238E27FC236}">
                <a16:creationId xmlns:a16="http://schemas.microsoft.com/office/drawing/2014/main" id="{C38A6C89-8611-5388-46F5-984A3F668F23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5780088"/>
            <a:ext cx="254000" cy="250825"/>
          </a:xfrm>
          <a:custGeom>
            <a:avLst/>
            <a:gdLst>
              <a:gd name="T0" fmla="*/ 81 w 160"/>
              <a:gd name="T1" fmla="*/ 43 h 158"/>
              <a:gd name="T2" fmla="*/ 54 w 160"/>
              <a:gd name="T3" fmla="*/ 106 h 158"/>
              <a:gd name="T4" fmla="*/ 64 w 160"/>
              <a:gd name="T5" fmla="*/ 131 h 158"/>
              <a:gd name="T6" fmla="*/ 98 w 160"/>
              <a:gd name="T7" fmla="*/ 127 h 158"/>
              <a:gd name="T8" fmla="*/ 118 w 160"/>
              <a:gd name="T9" fmla="*/ 76 h 158"/>
              <a:gd name="T10" fmla="*/ 81 w 160"/>
              <a:gd name="T11" fmla="*/ 158 h 158"/>
              <a:gd name="T12" fmla="*/ 72 w 160"/>
              <a:gd name="T13" fmla="*/ 153 h 158"/>
              <a:gd name="T14" fmla="*/ 66 w 160"/>
              <a:gd name="T15" fmla="*/ 145 h 158"/>
              <a:gd name="T16" fmla="*/ 92 w 160"/>
              <a:gd name="T17" fmla="*/ 147 h 158"/>
              <a:gd name="T18" fmla="*/ 95 w 160"/>
              <a:gd name="T19" fmla="*/ 136 h 158"/>
              <a:gd name="T20" fmla="*/ 66 w 160"/>
              <a:gd name="T21" fmla="*/ 145 h 158"/>
              <a:gd name="T22" fmla="*/ 86 w 160"/>
              <a:gd name="T23" fmla="*/ 19 h 158"/>
              <a:gd name="T24" fmla="*/ 81 w 160"/>
              <a:gd name="T25" fmla="*/ 0 h 158"/>
              <a:gd name="T26" fmla="*/ 76 w 160"/>
              <a:gd name="T27" fmla="*/ 19 h 158"/>
              <a:gd name="T28" fmla="*/ 32 w 160"/>
              <a:gd name="T29" fmla="*/ 39 h 158"/>
              <a:gd name="T30" fmla="*/ 42 w 160"/>
              <a:gd name="T31" fmla="*/ 36 h 158"/>
              <a:gd name="T32" fmla="*/ 31 w 160"/>
              <a:gd name="T33" fmla="*/ 22 h 158"/>
              <a:gd name="T34" fmla="*/ 22 w 160"/>
              <a:gd name="T35" fmla="*/ 22 h 158"/>
              <a:gd name="T36" fmla="*/ 22 w 160"/>
              <a:gd name="T37" fmla="*/ 29 h 158"/>
              <a:gd name="T38" fmla="*/ 26 w 160"/>
              <a:gd name="T39" fmla="*/ 79 h 158"/>
              <a:gd name="T40" fmla="*/ 6 w 160"/>
              <a:gd name="T41" fmla="*/ 74 h 158"/>
              <a:gd name="T42" fmla="*/ 6 w 160"/>
              <a:gd name="T43" fmla="*/ 85 h 158"/>
              <a:gd name="T44" fmla="*/ 26 w 160"/>
              <a:gd name="T45" fmla="*/ 79 h 158"/>
              <a:gd name="T46" fmla="*/ 33 w 160"/>
              <a:gd name="T47" fmla="*/ 119 h 158"/>
              <a:gd name="T48" fmla="*/ 21 w 160"/>
              <a:gd name="T49" fmla="*/ 133 h 158"/>
              <a:gd name="T50" fmla="*/ 31 w 160"/>
              <a:gd name="T51" fmla="*/ 138 h 158"/>
              <a:gd name="T52" fmla="*/ 43 w 160"/>
              <a:gd name="T53" fmla="*/ 121 h 158"/>
              <a:gd name="T54" fmla="*/ 129 w 160"/>
              <a:gd name="T55" fmla="*/ 119 h 158"/>
              <a:gd name="T56" fmla="*/ 119 w 160"/>
              <a:gd name="T57" fmla="*/ 121 h 158"/>
              <a:gd name="T58" fmla="*/ 131 w 160"/>
              <a:gd name="T59" fmla="*/ 138 h 158"/>
              <a:gd name="T60" fmla="*/ 141 w 160"/>
              <a:gd name="T61" fmla="*/ 133 h 158"/>
              <a:gd name="T62" fmla="*/ 129 w 160"/>
              <a:gd name="T63" fmla="*/ 119 h 158"/>
              <a:gd name="T64" fmla="*/ 141 w 160"/>
              <a:gd name="T65" fmla="*/ 74 h 158"/>
              <a:gd name="T66" fmla="*/ 141 w 160"/>
              <a:gd name="T67" fmla="*/ 85 h 158"/>
              <a:gd name="T68" fmla="*/ 160 w 160"/>
              <a:gd name="T69" fmla="*/ 79 h 158"/>
              <a:gd name="T70" fmla="*/ 120 w 160"/>
              <a:gd name="T71" fmla="*/ 39 h 158"/>
              <a:gd name="T72" fmla="*/ 139 w 160"/>
              <a:gd name="T73" fmla="*/ 29 h 158"/>
              <a:gd name="T74" fmla="*/ 136 w 160"/>
              <a:gd name="T75" fmla="*/ 19 h 158"/>
              <a:gd name="T76" fmla="*/ 120 w 160"/>
              <a:gd name="T77" fmla="*/ 32 h 158"/>
              <a:gd name="T78" fmla="*/ 120 w 160"/>
              <a:gd name="T79" fmla="*/ 39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58">
                <a:moveTo>
                  <a:pt x="85" y="43"/>
                </a:moveTo>
                <a:cubicBezTo>
                  <a:pt x="81" y="43"/>
                  <a:pt x="81" y="43"/>
                  <a:pt x="81" y="43"/>
                </a:cubicBezTo>
                <a:cubicBezTo>
                  <a:pt x="65" y="43"/>
                  <a:pt x="52" y="51"/>
                  <a:pt x="47" y="66"/>
                </a:cubicBezTo>
                <a:cubicBezTo>
                  <a:pt x="40" y="79"/>
                  <a:pt x="44" y="95"/>
                  <a:pt x="54" y="106"/>
                </a:cubicBezTo>
                <a:cubicBezTo>
                  <a:pt x="60" y="111"/>
                  <a:pt x="64" y="118"/>
                  <a:pt x="64" y="127"/>
                </a:cubicBezTo>
                <a:cubicBezTo>
                  <a:pt x="64" y="131"/>
                  <a:pt x="64" y="131"/>
                  <a:pt x="64" y="131"/>
                </a:cubicBezTo>
                <a:cubicBezTo>
                  <a:pt x="98" y="131"/>
                  <a:pt x="98" y="131"/>
                  <a:pt x="98" y="131"/>
                </a:cubicBezTo>
                <a:cubicBezTo>
                  <a:pt x="98" y="127"/>
                  <a:pt x="98" y="127"/>
                  <a:pt x="98" y="127"/>
                </a:cubicBezTo>
                <a:cubicBezTo>
                  <a:pt x="98" y="118"/>
                  <a:pt x="101" y="111"/>
                  <a:pt x="107" y="106"/>
                </a:cubicBezTo>
                <a:cubicBezTo>
                  <a:pt x="116" y="98"/>
                  <a:pt x="119" y="87"/>
                  <a:pt x="118" y="76"/>
                </a:cubicBezTo>
                <a:cubicBezTo>
                  <a:pt x="116" y="59"/>
                  <a:pt x="102" y="45"/>
                  <a:pt x="85" y="43"/>
                </a:cubicBezTo>
                <a:close/>
                <a:moveTo>
                  <a:pt x="81" y="158"/>
                </a:moveTo>
                <a:cubicBezTo>
                  <a:pt x="85" y="158"/>
                  <a:pt x="88" y="157"/>
                  <a:pt x="89" y="153"/>
                </a:cubicBezTo>
                <a:cubicBezTo>
                  <a:pt x="72" y="153"/>
                  <a:pt x="72" y="153"/>
                  <a:pt x="72" y="153"/>
                </a:cubicBezTo>
                <a:cubicBezTo>
                  <a:pt x="74" y="157"/>
                  <a:pt x="77" y="158"/>
                  <a:pt x="81" y="158"/>
                </a:cubicBezTo>
                <a:close/>
                <a:moveTo>
                  <a:pt x="66" y="145"/>
                </a:moveTo>
                <a:cubicBezTo>
                  <a:pt x="66" y="146"/>
                  <a:pt x="68" y="147"/>
                  <a:pt x="69" y="147"/>
                </a:cubicBezTo>
                <a:cubicBezTo>
                  <a:pt x="92" y="147"/>
                  <a:pt x="92" y="147"/>
                  <a:pt x="92" y="147"/>
                </a:cubicBezTo>
                <a:cubicBezTo>
                  <a:pt x="94" y="147"/>
                  <a:pt x="95" y="146"/>
                  <a:pt x="95" y="145"/>
                </a:cubicBezTo>
                <a:cubicBezTo>
                  <a:pt x="95" y="136"/>
                  <a:pt x="95" y="136"/>
                  <a:pt x="95" y="136"/>
                </a:cubicBezTo>
                <a:cubicBezTo>
                  <a:pt x="66" y="136"/>
                  <a:pt x="66" y="136"/>
                  <a:pt x="66" y="136"/>
                </a:cubicBezTo>
                <a:lnTo>
                  <a:pt x="66" y="145"/>
                </a:lnTo>
                <a:close/>
                <a:moveTo>
                  <a:pt x="81" y="25"/>
                </a:moveTo>
                <a:cubicBezTo>
                  <a:pt x="83" y="25"/>
                  <a:pt x="86" y="23"/>
                  <a:pt x="86" y="19"/>
                </a:cubicBezTo>
                <a:cubicBezTo>
                  <a:pt x="86" y="6"/>
                  <a:pt x="86" y="6"/>
                  <a:pt x="86" y="6"/>
                </a:cubicBezTo>
                <a:cubicBezTo>
                  <a:pt x="86" y="2"/>
                  <a:pt x="83" y="0"/>
                  <a:pt x="81" y="0"/>
                </a:cubicBezTo>
                <a:cubicBezTo>
                  <a:pt x="78" y="0"/>
                  <a:pt x="76" y="2"/>
                  <a:pt x="76" y="6"/>
                </a:cubicBezTo>
                <a:cubicBezTo>
                  <a:pt x="76" y="19"/>
                  <a:pt x="76" y="19"/>
                  <a:pt x="76" y="19"/>
                </a:cubicBezTo>
                <a:cubicBezTo>
                  <a:pt x="76" y="23"/>
                  <a:pt x="78" y="25"/>
                  <a:pt x="81" y="25"/>
                </a:cubicBezTo>
                <a:close/>
                <a:moveTo>
                  <a:pt x="32" y="39"/>
                </a:moveTo>
                <a:cubicBezTo>
                  <a:pt x="35" y="42"/>
                  <a:pt x="38" y="42"/>
                  <a:pt x="41" y="39"/>
                </a:cubicBezTo>
                <a:cubicBezTo>
                  <a:pt x="42" y="39"/>
                  <a:pt x="42" y="37"/>
                  <a:pt x="42" y="36"/>
                </a:cubicBezTo>
                <a:cubicBezTo>
                  <a:pt x="42" y="34"/>
                  <a:pt x="42" y="33"/>
                  <a:pt x="41" y="32"/>
                </a:cubicBezTo>
                <a:cubicBezTo>
                  <a:pt x="31" y="22"/>
                  <a:pt x="31" y="22"/>
                  <a:pt x="31" y="22"/>
                </a:cubicBezTo>
                <a:cubicBezTo>
                  <a:pt x="30" y="20"/>
                  <a:pt x="29" y="19"/>
                  <a:pt x="26" y="19"/>
                </a:cubicBezTo>
                <a:cubicBezTo>
                  <a:pt x="25" y="19"/>
                  <a:pt x="24" y="20"/>
                  <a:pt x="22" y="22"/>
                </a:cubicBezTo>
                <a:cubicBezTo>
                  <a:pt x="21" y="22"/>
                  <a:pt x="21" y="24"/>
                  <a:pt x="21" y="25"/>
                </a:cubicBezTo>
                <a:cubicBezTo>
                  <a:pt x="21" y="27"/>
                  <a:pt x="21" y="28"/>
                  <a:pt x="22" y="29"/>
                </a:cubicBezTo>
                <a:lnTo>
                  <a:pt x="32" y="39"/>
                </a:lnTo>
                <a:close/>
                <a:moveTo>
                  <a:pt x="26" y="79"/>
                </a:moveTo>
                <a:cubicBezTo>
                  <a:pt x="26" y="77"/>
                  <a:pt x="24" y="74"/>
                  <a:pt x="21" y="74"/>
                </a:cubicBezTo>
                <a:cubicBezTo>
                  <a:pt x="6" y="74"/>
                  <a:pt x="6" y="74"/>
                  <a:pt x="6" y="74"/>
                </a:cubicBezTo>
                <a:cubicBezTo>
                  <a:pt x="3" y="74"/>
                  <a:pt x="0" y="77"/>
                  <a:pt x="0" y="79"/>
                </a:cubicBezTo>
                <a:cubicBezTo>
                  <a:pt x="0" y="82"/>
                  <a:pt x="3" y="85"/>
                  <a:pt x="6" y="85"/>
                </a:cubicBezTo>
                <a:cubicBezTo>
                  <a:pt x="21" y="85"/>
                  <a:pt x="21" y="85"/>
                  <a:pt x="21" y="85"/>
                </a:cubicBezTo>
                <a:cubicBezTo>
                  <a:pt x="24" y="85"/>
                  <a:pt x="26" y="82"/>
                  <a:pt x="26" y="79"/>
                </a:cubicBezTo>
                <a:close/>
                <a:moveTo>
                  <a:pt x="39" y="118"/>
                </a:moveTo>
                <a:cubicBezTo>
                  <a:pt x="36" y="116"/>
                  <a:pt x="34" y="118"/>
                  <a:pt x="33" y="119"/>
                </a:cubicBezTo>
                <a:cubicBezTo>
                  <a:pt x="22" y="129"/>
                  <a:pt x="22" y="129"/>
                  <a:pt x="22" y="129"/>
                </a:cubicBezTo>
                <a:cubicBezTo>
                  <a:pt x="21" y="130"/>
                  <a:pt x="21" y="131"/>
                  <a:pt x="21" y="133"/>
                </a:cubicBezTo>
                <a:cubicBezTo>
                  <a:pt x="21" y="135"/>
                  <a:pt x="21" y="136"/>
                  <a:pt x="22" y="138"/>
                </a:cubicBezTo>
                <a:cubicBezTo>
                  <a:pt x="25" y="139"/>
                  <a:pt x="29" y="139"/>
                  <a:pt x="31" y="138"/>
                </a:cubicBezTo>
                <a:cubicBezTo>
                  <a:pt x="41" y="126"/>
                  <a:pt x="41" y="126"/>
                  <a:pt x="41" y="126"/>
                </a:cubicBezTo>
                <a:cubicBezTo>
                  <a:pt x="43" y="125"/>
                  <a:pt x="44" y="124"/>
                  <a:pt x="43" y="121"/>
                </a:cubicBezTo>
                <a:cubicBezTo>
                  <a:pt x="43" y="119"/>
                  <a:pt x="40" y="118"/>
                  <a:pt x="39" y="118"/>
                </a:cubicBezTo>
                <a:close/>
                <a:moveTo>
                  <a:pt x="129" y="119"/>
                </a:moveTo>
                <a:cubicBezTo>
                  <a:pt x="128" y="118"/>
                  <a:pt x="125" y="116"/>
                  <a:pt x="123" y="118"/>
                </a:cubicBezTo>
                <a:cubicBezTo>
                  <a:pt x="122" y="118"/>
                  <a:pt x="120" y="119"/>
                  <a:pt x="119" y="121"/>
                </a:cubicBezTo>
                <a:cubicBezTo>
                  <a:pt x="119" y="124"/>
                  <a:pt x="119" y="125"/>
                  <a:pt x="120" y="126"/>
                </a:cubicBezTo>
                <a:cubicBezTo>
                  <a:pt x="131" y="138"/>
                  <a:pt x="131" y="138"/>
                  <a:pt x="131" y="138"/>
                </a:cubicBezTo>
                <a:cubicBezTo>
                  <a:pt x="133" y="139"/>
                  <a:pt x="136" y="139"/>
                  <a:pt x="139" y="138"/>
                </a:cubicBezTo>
                <a:cubicBezTo>
                  <a:pt x="140" y="136"/>
                  <a:pt x="141" y="135"/>
                  <a:pt x="141" y="133"/>
                </a:cubicBezTo>
                <a:cubicBezTo>
                  <a:pt x="141" y="131"/>
                  <a:pt x="140" y="130"/>
                  <a:pt x="139" y="129"/>
                </a:cubicBezTo>
                <a:lnTo>
                  <a:pt x="129" y="119"/>
                </a:lnTo>
                <a:close/>
                <a:moveTo>
                  <a:pt x="154" y="74"/>
                </a:moveTo>
                <a:cubicBezTo>
                  <a:pt x="141" y="74"/>
                  <a:pt x="141" y="74"/>
                  <a:pt x="141" y="74"/>
                </a:cubicBezTo>
                <a:cubicBezTo>
                  <a:pt x="138" y="74"/>
                  <a:pt x="135" y="77"/>
                  <a:pt x="135" y="79"/>
                </a:cubicBezTo>
                <a:cubicBezTo>
                  <a:pt x="135" y="82"/>
                  <a:pt x="138" y="85"/>
                  <a:pt x="141" y="85"/>
                </a:cubicBezTo>
                <a:cubicBezTo>
                  <a:pt x="154" y="85"/>
                  <a:pt x="154" y="85"/>
                  <a:pt x="154" y="85"/>
                </a:cubicBezTo>
                <a:cubicBezTo>
                  <a:pt x="158" y="85"/>
                  <a:pt x="160" y="82"/>
                  <a:pt x="160" y="79"/>
                </a:cubicBezTo>
                <a:cubicBezTo>
                  <a:pt x="160" y="77"/>
                  <a:pt x="158" y="74"/>
                  <a:pt x="154" y="74"/>
                </a:cubicBezTo>
                <a:close/>
                <a:moveTo>
                  <a:pt x="120" y="39"/>
                </a:moveTo>
                <a:cubicBezTo>
                  <a:pt x="123" y="42"/>
                  <a:pt x="126" y="42"/>
                  <a:pt x="129" y="39"/>
                </a:cubicBezTo>
                <a:cubicBezTo>
                  <a:pt x="139" y="29"/>
                  <a:pt x="139" y="29"/>
                  <a:pt x="139" y="29"/>
                </a:cubicBezTo>
                <a:cubicBezTo>
                  <a:pt x="140" y="28"/>
                  <a:pt x="141" y="25"/>
                  <a:pt x="140" y="24"/>
                </a:cubicBezTo>
                <a:cubicBezTo>
                  <a:pt x="140" y="22"/>
                  <a:pt x="139" y="20"/>
                  <a:pt x="136" y="19"/>
                </a:cubicBezTo>
                <a:cubicBezTo>
                  <a:pt x="134" y="19"/>
                  <a:pt x="133" y="19"/>
                  <a:pt x="131" y="22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119" y="33"/>
                  <a:pt x="119" y="34"/>
                  <a:pt x="119" y="36"/>
                </a:cubicBezTo>
                <a:cubicBezTo>
                  <a:pt x="119" y="37"/>
                  <a:pt x="119" y="39"/>
                  <a:pt x="120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182">
            <a:extLst>
              <a:ext uri="{FF2B5EF4-FFF2-40B4-BE49-F238E27FC236}">
                <a16:creationId xmlns:a16="http://schemas.microsoft.com/office/drawing/2014/main" id="{7731E356-02F4-ED4A-94D6-5B19990C6342}"/>
              </a:ext>
            </a:extLst>
          </p:cNvPr>
          <p:cNvSpPr>
            <a:spLocks noEditPoints="1"/>
          </p:cNvSpPr>
          <p:nvPr/>
        </p:nvSpPr>
        <p:spPr bwMode="auto">
          <a:xfrm>
            <a:off x="9548813" y="5778500"/>
            <a:ext cx="254000" cy="254000"/>
          </a:xfrm>
          <a:custGeom>
            <a:avLst/>
            <a:gdLst>
              <a:gd name="T0" fmla="*/ 79 w 160"/>
              <a:gd name="T1" fmla="*/ 0 h 160"/>
              <a:gd name="T2" fmla="*/ 0 w 160"/>
              <a:gd name="T3" fmla="*/ 81 h 160"/>
              <a:gd name="T4" fmla="*/ 79 w 160"/>
              <a:gd name="T5" fmla="*/ 160 h 160"/>
              <a:gd name="T6" fmla="*/ 160 w 160"/>
              <a:gd name="T7" fmla="*/ 81 h 160"/>
              <a:gd name="T8" fmla="*/ 79 w 160"/>
              <a:gd name="T9" fmla="*/ 0 h 160"/>
              <a:gd name="T10" fmla="*/ 79 w 160"/>
              <a:gd name="T11" fmla="*/ 149 h 160"/>
              <a:gd name="T12" fmla="*/ 11 w 160"/>
              <a:gd name="T13" fmla="*/ 81 h 160"/>
              <a:gd name="T14" fmla="*/ 79 w 160"/>
              <a:gd name="T15" fmla="*/ 11 h 160"/>
              <a:gd name="T16" fmla="*/ 149 w 160"/>
              <a:gd name="T17" fmla="*/ 81 h 160"/>
              <a:gd name="T18" fmla="*/ 79 w 160"/>
              <a:gd name="T19" fmla="*/ 149 h 160"/>
              <a:gd name="T20" fmla="*/ 86 w 160"/>
              <a:gd name="T21" fmla="*/ 76 h 160"/>
              <a:gd name="T22" fmla="*/ 86 w 160"/>
              <a:gd name="T23" fmla="*/ 46 h 160"/>
              <a:gd name="T24" fmla="*/ 93 w 160"/>
              <a:gd name="T25" fmla="*/ 52 h 160"/>
              <a:gd name="T26" fmla="*/ 100 w 160"/>
              <a:gd name="T27" fmla="*/ 53 h 160"/>
              <a:gd name="T28" fmla="*/ 102 w 160"/>
              <a:gd name="T29" fmla="*/ 46 h 160"/>
              <a:gd name="T30" fmla="*/ 86 w 160"/>
              <a:gd name="T31" fmla="*/ 35 h 160"/>
              <a:gd name="T32" fmla="*/ 86 w 160"/>
              <a:gd name="T33" fmla="*/ 27 h 160"/>
              <a:gd name="T34" fmla="*/ 80 w 160"/>
              <a:gd name="T35" fmla="*/ 21 h 160"/>
              <a:gd name="T36" fmla="*/ 75 w 160"/>
              <a:gd name="T37" fmla="*/ 27 h 160"/>
              <a:gd name="T38" fmla="*/ 75 w 160"/>
              <a:gd name="T39" fmla="*/ 35 h 160"/>
              <a:gd name="T40" fmla="*/ 54 w 160"/>
              <a:gd name="T41" fmla="*/ 60 h 160"/>
              <a:gd name="T42" fmla="*/ 75 w 160"/>
              <a:gd name="T43" fmla="*/ 85 h 160"/>
              <a:gd name="T44" fmla="*/ 75 w 160"/>
              <a:gd name="T45" fmla="*/ 115 h 160"/>
              <a:gd name="T46" fmla="*/ 68 w 160"/>
              <a:gd name="T47" fmla="*/ 109 h 160"/>
              <a:gd name="T48" fmla="*/ 60 w 160"/>
              <a:gd name="T49" fmla="*/ 108 h 160"/>
              <a:gd name="T50" fmla="*/ 59 w 160"/>
              <a:gd name="T51" fmla="*/ 115 h 160"/>
              <a:gd name="T52" fmla="*/ 75 w 160"/>
              <a:gd name="T53" fmla="*/ 126 h 160"/>
              <a:gd name="T54" fmla="*/ 75 w 160"/>
              <a:gd name="T55" fmla="*/ 133 h 160"/>
              <a:gd name="T56" fmla="*/ 80 w 160"/>
              <a:gd name="T57" fmla="*/ 139 h 160"/>
              <a:gd name="T58" fmla="*/ 86 w 160"/>
              <a:gd name="T59" fmla="*/ 133 h 160"/>
              <a:gd name="T60" fmla="*/ 86 w 160"/>
              <a:gd name="T61" fmla="*/ 126 h 160"/>
              <a:gd name="T62" fmla="*/ 105 w 160"/>
              <a:gd name="T63" fmla="*/ 100 h 160"/>
              <a:gd name="T64" fmla="*/ 86 w 160"/>
              <a:gd name="T65" fmla="*/ 76 h 160"/>
              <a:gd name="T66" fmla="*/ 75 w 160"/>
              <a:gd name="T67" fmla="*/ 74 h 160"/>
              <a:gd name="T68" fmla="*/ 65 w 160"/>
              <a:gd name="T69" fmla="*/ 60 h 160"/>
              <a:gd name="T70" fmla="*/ 75 w 160"/>
              <a:gd name="T71" fmla="*/ 46 h 160"/>
              <a:gd name="T72" fmla="*/ 75 w 160"/>
              <a:gd name="T73" fmla="*/ 74 h 160"/>
              <a:gd name="T74" fmla="*/ 86 w 160"/>
              <a:gd name="T75" fmla="*/ 115 h 160"/>
              <a:gd name="T76" fmla="*/ 86 w 160"/>
              <a:gd name="T77" fmla="*/ 87 h 160"/>
              <a:gd name="T78" fmla="*/ 95 w 160"/>
              <a:gd name="T79" fmla="*/ 100 h 160"/>
              <a:gd name="T80" fmla="*/ 86 w 160"/>
              <a:gd name="T81" fmla="*/ 1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60">
                <a:moveTo>
                  <a:pt x="79" y="0"/>
                </a:moveTo>
                <a:cubicBezTo>
                  <a:pt x="35" y="0"/>
                  <a:pt x="0" y="37"/>
                  <a:pt x="0" y="81"/>
                </a:cubicBezTo>
                <a:cubicBezTo>
                  <a:pt x="0" y="125"/>
                  <a:pt x="35" y="160"/>
                  <a:pt x="79" y="160"/>
                </a:cubicBezTo>
                <a:cubicBezTo>
                  <a:pt x="123" y="160"/>
                  <a:pt x="160" y="125"/>
                  <a:pt x="160" y="81"/>
                </a:cubicBezTo>
                <a:cubicBezTo>
                  <a:pt x="160" y="37"/>
                  <a:pt x="123" y="0"/>
                  <a:pt x="79" y="0"/>
                </a:cubicBezTo>
                <a:close/>
                <a:moveTo>
                  <a:pt x="79" y="149"/>
                </a:moveTo>
                <a:cubicBezTo>
                  <a:pt x="41" y="149"/>
                  <a:pt x="11" y="119"/>
                  <a:pt x="11" y="81"/>
                </a:cubicBezTo>
                <a:cubicBezTo>
                  <a:pt x="11" y="42"/>
                  <a:pt x="41" y="11"/>
                  <a:pt x="79" y="11"/>
                </a:cubicBezTo>
                <a:cubicBezTo>
                  <a:pt x="118" y="11"/>
                  <a:pt x="149" y="42"/>
                  <a:pt x="149" y="81"/>
                </a:cubicBezTo>
                <a:cubicBezTo>
                  <a:pt x="149" y="119"/>
                  <a:pt x="118" y="149"/>
                  <a:pt x="79" y="149"/>
                </a:cubicBezTo>
                <a:close/>
                <a:moveTo>
                  <a:pt x="86" y="76"/>
                </a:moveTo>
                <a:cubicBezTo>
                  <a:pt x="86" y="46"/>
                  <a:pt x="86" y="46"/>
                  <a:pt x="86" y="46"/>
                </a:cubicBezTo>
                <a:cubicBezTo>
                  <a:pt x="88" y="47"/>
                  <a:pt x="91" y="49"/>
                  <a:pt x="93" y="52"/>
                </a:cubicBezTo>
                <a:cubicBezTo>
                  <a:pt x="94" y="54"/>
                  <a:pt x="98" y="55"/>
                  <a:pt x="100" y="53"/>
                </a:cubicBezTo>
                <a:cubicBezTo>
                  <a:pt x="103" y="52"/>
                  <a:pt x="103" y="48"/>
                  <a:pt x="102" y="46"/>
                </a:cubicBezTo>
                <a:cubicBezTo>
                  <a:pt x="98" y="41"/>
                  <a:pt x="92" y="37"/>
                  <a:pt x="86" y="35"/>
                </a:cubicBezTo>
                <a:cubicBezTo>
                  <a:pt x="86" y="27"/>
                  <a:pt x="86" y="27"/>
                  <a:pt x="86" y="27"/>
                </a:cubicBezTo>
                <a:cubicBezTo>
                  <a:pt x="86" y="24"/>
                  <a:pt x="83" y="21"/>
                  <a:pt x="80" y="21"/>
                </a:cubicBezTo>
                <a:cubicBezTo>
                  <a:pt x="77" y="21"/>
                  <a:pt x="75" y="24"/>
                  <a:pt x="75" y="27"/>
                </a:cubicBezTo>
                <a:cubicBezTo>
                  <a:pt x="75" y="35"/>
                  <a:pt x="75" y="35"/>
                  <a:pt x="75" y="35"/>
                </a:cubicBezTo>
                <a:cubicBezTo>
                  <a:pt x="64" y="37"/>
                  <a:pt x="54" y="48"/>
                  <a:pt x="54" y="60"/>
                </a:cubicBezTo>
                <a:cubicBezTo>
                  <a:pt x="54" y="72"/>
                  <a:pt x="64" y="82"/>
                  <a:pt x="75" y="85"/>
                </a:cubicBezTo>
                <a:cubicBezTo>
                  <a:pt x="75" y="115"/>
                  <a:pt x="75" y="115"/>
                  <a:pt x="75" y="115"/>
                </a:cubicBezTo>
                <a:cubicBezTo>
                  <a:pt x="72" y="114"/>
                  <a:pt x="70" y="111"/>
                  <a:pt x="68" y="109"/>
                </a:cubicBezTo>
                <a:cubicBezTo>
                  <a:pt x="66" y="107"/>
                  <a:pt x="63" y="105"/>
                  <a:pt x="60" y="108"/>
                </a:cubicBezTo>
                <a:cubicBezTo>
                  <a:pt x="58" y="109"/>
                  <a:pt x="58" y="113"/>
                  <a:pt x="59" y="115"/>
                </a:cubicBezTo>
                <a:cubicBezTo>
                  <a:pt x="63" y="120"/>
                  <a:pt x="69" y="125"/>
                  <a:pt x="75" y="126"/>
                </a:cubicBezTo>
                <a:cubicBezTo>
                  <a:pt x="75" y="133"/>
                  <a:pt x="75" y="133"/>
                  <a:pt x="75" y="133"/>
                </a:cubicBezTo>
                <a:cubicBezTo>
                  <a:pt x="75" y="137"/>
                  <a:pt x="77" y="139"/>
                  <a:pt x="80" y="139"/>
                </a:cubicBezTo>
                <a:cubicBezTo>
                  <a:pt x="83" y="139"/>
                  <a:pt x="86" y="137"/>
                  <a:pt x="86" y="133"/>
                </a:cubicBezTo>
                <a:cubicBezTo>
                  <a:pt x="86" y="126"/>
                  <a:pt x="86" y="126"/>
                  <a:pt x="86" y="126"/>
                </a:cubicBezTo>
                <a:cubicBezTo>
                  <a:pt x="97" y="124"/>
                  <a:pt x="105" y="113"/>
                  <a:pt x="105" y="100"/>
                </a:cubicBezTo>
                <a:cubicBezTo>
                  <a:pt x="105" y="88"/>
                  <a:pt x="97" y="79"/>
                  <a:pt x="86" y="76"/>
                </a:cubicBezTo>
                <a:close/>
                <a:moveTo>
                  <a:pt x="75" y="74"/>
                </a:moveTo>
                <a:cubicBezTo>
                  <a:pt x="69" y="72"/>
                  <a:pt x="65" y="66"/>
                  <a:pt x="65" y="60"/>
                </a:cubicBezTo>
                <a:cubicBezTo>
                  <a:pt x="65" y="54"/>
                  <a:pt x="69" y="48"/>
                  <a:pt x="75" y="46"/>
                </a:cubicBezTo>
                <a:cubicBezTo>
                  <a:pt x="75" y="74"/>
                  <a:pt x="75" y="74"/>
                  <a:pt x="75" y="74"/>
                </a:cubicBezTo>
                <a:close/>
                <a:moveTo>
                  <a:pt x="86" y="115"/>
                </a:moveTo>
                <a:cubicBezTo>
                  <a:pt x="86" y="87"/>
                  <a:pt x="86" y="87"/>
                  <a:pt x="86" y="87"/>
                </a:cubicBezTo>
                <a:cubicBezTo>
                  <a:pt x="91" y="88"/>
                  <a:pt x="95" y="94"/>
                  <a:pt x="95" y="100"/>
                </a:cubicBezTo>
                <a:cubicBezTo>
                  <a:pt x="95" y="107"/>
                  <a:pt x="91" y="113"/>
                  <a:pt x="86" y="1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183">
            <a:extLst>
              <a:ext uri="{FF2B5EF4-FFF2-40B4-BE49-F238E27FC236}">
                <a16:creationId xmlns:a16="http://schemas.microsoft.com/office/drawing/2014/main" id="{578AE403-F48F-5577-F26F-B384CB475EF8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5249863"/>
            <a:ext cx="254000" cy="209550"/>
          </a:xfrm>
          <a:custGeom>
            <a:avLst/>
            <a:gdLst>
              <a:gd name="T0" fmla="*/ 79 w 160"/>
              <a:gd name="T1" fmla="*/ 41 h 132"/>
              <a:gd name="T2" fmla="*/ 47 w 160"/>
              <a:gd name="T3" fmla="*/ 73 h 132"/>
              <a:gd name="T4" fmla="*/ 79 w 160"/>
              <a:gd name="T5" fmla="*/ 105 h 132"/>
              <a:gd name="T6" fmla="*/ 112 w 160"/>
              <a:gd name="T7" fmla="*/ 73 h 132"/>
              <a:gd name="T8" fmla="*/ 79 w 160"/>
              <a:gd name="T9" fmla="*/ 41 h 132"/>
              <a:gd name="T10" fmla="*/ 147 w 160"/>
              <a:gd name="T11" fmla="*/ 27 h 132"/>
              <a:gd name="T12" fmla="*/ 125 w 160"/>
              <a:gd name="T13" fmla="*/ 27 h 132"/>
              <a:gd name="T14" fmla="*/ 114 w 160"/>
              <a:gd name="T15" fmla="*/ 0 h 132"/>
              <a:gd name="T16" fmla="*/ 47 w 160"/>
              <a:gd name="T17" fmla="*/ 0 h 132"/>
              <a:gd name="T18" fmla="*/ 36 w 160"/>
              <a:gd name="T19" fmla="*/ 27 h 132"/>
              <a:gd name="T20" fmla="*/ 32 w 160"/>
              <a:gd name="T21" fmla="*/ 27 h 132"/>
              <a:gd name="T22" fmla="*/ 32 w 160"/>
              <a:gd name="T23" fmla="*/ 14 h 132"/>
              <a:gd name="T24" fmla="*/ 16 w 160"/>
              <a:gd name="T25" fmla="*/ 14 h 132"/>
              <a:gd name="T26" fmla="*/ 16 w 160"/>
              <a:gd name="T27" fmla="*/ 27 h 132"/>
              <a:gd name="T28" fmla="*/ 14 w 160"/>
              <a:gd name="T29" fmla="*/ 27 h 132"/>
              <a:gd name="T30" fmla="*/ 0 w 160"/>
              <a:gd name="T31" fmla="*/ 41 h 132"/>
              <a:gd name="T32" fmla="*/ 0 w 160"/>
              <a:gd name="T33" fmla="*/ 120 h 132"/>
              <a:gd name="T34" fmla="*/ 14 w 160"/>
              <a:gd name="T35" fmla="*/ 132 h 132"/>
              <a:gd name="T36" fmla="*/ 147 w 160"/>
              <a:gd name="T37" fmla="*/ 132 h 132"/>
              <a:gd name="T38" fmla="*/ 160 w 160"/>
              <a:gd name="T39" fmla="*/ 120 h 132"/>
              <a:gd name="T40" fmla="*/ 160 w 160"/>
              <a:gd name="T41" fmla="*/ 41 h 132"/>
              <a:gd name="T42" fmla="*/ 147 w 160"/>
              <a:gd name="T43" fmla="*/ 27 h 132"/>
              <a:gd name="T44" fmla="*/ 27 w 160"/>
              <a:gd name="T45" fmla="*/ 27 h 132"/>
              <a:gd name="T46" fmla="*/ 22 w 160"/>
              <a:gd name="T47" fmla="*/ 27 h 132"/>
              <a:gd name="T48" fmla="*/ 22 w 160"/>
              <a:gd name="T49" fmla="*/ 20 h 132"/>
              <a:gd name="T50" fmla="*/ 27 w 160"/>
              <a:gd name="T51" fmla="*/ 20 h 132"/>
              <a:gd name="T52" fmla="*/ 27 w 160"/>
              <a:gd name="T53" fmla="*/ 27 h 132"/>
              <a:gd name="T54" fmla="*/ 80 w 160"/>
              <a:gd name="T55" fmla="*/ 121 h 132"/>
              <a:gd name="T56" fmla="*/ 32 w 160"/>
              <a:gd name="T57" fmla="*/ 73 h 132"/>
              <a:gd name="T58" fmla="*/ 80 w 160"/>
              <a:gd name="T59" fmla="*/ 25 h 132"/>
              <a:gd name="T60" fmla="*/ 129 w 160"/>
              <a:gd name="T61" fmla="*/ 73 h 132"/>
              <a:gd name="T62" fmla="*/ 80 w 160"/>
              <a:gd name="T63" fmla="*/ 121 h 132"/>
              <a:gd name="T64" fmla="*/ 138 w 160"/>
              <a:gd name="T65" fmla="*/ 59 h 132"/>
              <a:gd name="T66" fmla="*/ 129 w 160"/>
              <a:gd name="T67" fmla="*/ 50 h 132"/>
              <a:gd name="T68" fmla="*/ 138 w 160"/>
              <a:gd name="T69" fmla="*/ 38 h 132"/>
              <a:gd name="T70" fmla="*/ 149 w 160"/>
              <a:gd name="T71" fmla="*/ 50 h 132"/>
              <a:gd name="T72" fmla="*/ 138 w 160"/>
              <a:gd name="T73" fmla="*/ 59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32">
                <a:moveTo>
                  <a:pt x="79" y="41"/>
                </a:moveTo>
                <a:cubicBezTo>
                  <a:pt x="62" y="41"/>
                  <a:pt x="47" y="56"/>
                  <a:pt x="47" y="73"/>
                </a:cubicBezTo>
                <a:cubicBezTo>
                  <a:pt x="47" y="91"/>
                  <a:pt x="62" y="105"/>
                  <a:pt x="79" y="105"/>
                </a:cubicBezTo>
                <a:cubicBezTo>
                  <a:pt x="98" y="105"/>
                  <a:pt x="112" y="91"/>
                  <a:pt x="112" y="73"/>
                </a:cubicBezTo>
                <a:cubicBezTo>
                  <a:pt x="112" y="56"/>
                  <a:pt x="98" y="41"/>
                  <a:pt x="79" y="41"/>
                </a:cubicBezTo>
                <a:close/>
                <a:moveTo>
                  <a:pt x="147" y="27"/>
                </a:moveTo>
                <a:cubicBezTo>
                  <a:pt x="125" y="27"/>
                  <a:pt x="125" y="27"/>
                  <a:pt x="125" y="27"/>
                </a:cubicBezTo>
                <a:cubicBezTo>
                  <a:pt x="114" y="0"/>
                  <a:pt x="114" y="0"/>
                  <a:pt x="114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36" y="27"/>
                  <a:pt x="36" y="27"/>
                  <a:pt x="36" y="27"/>
                </a:cubicBezTo>
                <a:cubicBezTo>
                  <a:pt x="32" y="27"/>
                  <a:pt x="32" y="27"/>
                  <a:pt x="32" y="27"/>
                </a:cubicBezTo>
                <a:cubicBezTo>
                  <a:pt x="32" y="14"/>
                  <a:pt x="32" y="14"/>
                  <a:pt x="32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27"/>
                  <a:pt x="16" y="27"/>
                  <a:pt x="16" y="27"/>
                </a:cubicBezTo>
                <a:cubicBezTo>
                  <a:pt x="14" y="27"/>
                  <a:pt x="14" y="27"/>
                  <a:pt x="14" y="27"/>
                </a:cubicBezTo>
                <a:cubicBezTo>
                  <a:pt x="6" y="27"/>
                  <a:pt x="0" y="33"/>
                  <a:pt x="0" y="41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6"/>
                  <a:pt x="6" y="132"/>
                  <a:pt x="14" y="132"/>
                </a:cubicBezTo>
                <a:cubicBezTo>
                  <a:pt x="147" y="132"/>
                  <a:pt x="147" y="132"/>
                  <a:pt x="147" y="132"/>
                </a:cubicBezTo>
                <a:cubicBezTo>
                  <a:pt x="154" y="132"/>
                  <a:pt x="160" y="126"/>
                  <a:pt x="160" y="120"/>
                </a:cubicBezTo>
                <a:cubicBezTo>
                  <a:pt x="160" y="41"/>
                  <a:pt x="160" y="41"/>
                  <a:pt x="160" y="41"/>
                </a:cubicBezTo>
                <a:cubicBezTo>
                  <a:pt x="160" y="33"/>
                  <a:pt x="154" y="27"/>
                  <a:pt x="147" y="27"/>
                </a:cubicBezTo>
                <a:close/>
                <a:moveTo>
                  <a:pt x="27" y="27"/>
                </a:moveTo>
                <a:cubicBezTo>
                  <a:pt x="22" y="27"/>
                  <a:pt x="22" y="27"/>
                  <a:pt x="22" y="27"/>
                </a:cubicBezTo>
                <a:cubicBezTo>
                  <a:pt x="22" y="20"/>
                  <a:pt x="22" y="20"/>
                  <a:pt x="22" y="20"/>
                </a:cubicBezTo>
                <a:cubicBezTo>
                  <a:pt x="27" y="20"/>
                  <a:pt x="27" y="20"/>
                  <a:pt x="27" y="20"/>
                </a:cubicBezTo>
                <a:lnTo>
                  <a:pt x="27" y="27"/>
                </a:lnTo>
                <a:close/>
                <a:moveTo>
                  <a:pt x="80" y="121"/>
                </a:moveTo>
                <a:cubicBezTo>
                  <a:pt x="54" y="121"/>
                  <a:pt x="32" y="100"/>
                  <a:pt x="32" y="73"/>
                </a:cubicBezTo>
                <a:cubicBezTo>
                  <a:pt x="32" y="47"/>
                  <a:pt x="54" y="25"/>
                  <a:pt x="80" y="25"/>
                </a:cubicBezTo>
                <a:cubicBezTo>
                  <a:pt x="107" y="25"/>
                  <a:pt x="129" y="47"/>
                  <a:pt x="129" y="73"/>
                </a:cubicBezTo>
                <a:cubicBezTo>
                  <a:pt x="129" y="100"/>
                  <a:pt x="107" y="121"/>
                  <a:pt x="80" y="121"/>
                </a:cubicBezTo>
                <a:close/>
                <a:moveTo>
                  <a:pt x="138" y="59"/>
                </a:moveTo>
                <a:cubicBezTo>
                  <a:pt x="132" y="59"/>
                  <a:pt x="129" y="54"/>
                  <a:pt x="129" y="50"/>
                </a:cubicBezTo>
                <a:cubicBezTo>
                  <a:pt x="129" y="43"/>
                  <a:pt x="132" y="38"/>
                  <a:pt x="138" y="38"/>
                </a:cubicBezTo>
                <a:cubicBezTo>
                  <a:pt x="144" y="38"/>
                  <a:pt x="149" y="43"/>
                  <a:pt x="149" y="50"/>
                </a:cubicBezTo>
                <a:cubicBezTo>
                  <a:pt x="149" y="54"/>
                  <a:pt x="144" y="59"/>
                  <a:pt x="138" y="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Freeform 184">
            <a:extLst>
              <a:ext uri="{FF2B5EF4-FFF2-40B4-BE49-F238E27FC236}">
                <a16:creationId xmlns:a16="http://schemas.microsoft.com/office/drawing/2014/main" id="{11D17D39-CB21-7F7B-C452-7C11791543D5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5784850"/>
            <a:ext cx="254000" cy="241300"/>
          </a:xfrm>
          <a:custGeom>
            <a:avLst/>
            <a:gdLst>
              <a:gd name="T0" fmla="*/ 87 w 160"/>
              <a:gd name="T1" fmla="*/ 10 h 152"/>
              <a:gd name="T2" fmla="*/ 152 w 160"/>
              <a:gd name="T3" fmla="*/ 23 h 152"/>
              <a:gd name="T4" fmla="*/ 151 w 160"/>
              <a:gd name="T5" fmla="*/ 34 h 152"/>
              <a:gd name="T6" fmla="*/ 87 w 160"/>
              <a:gd name="T7" fmla="*/ 21 h 152"/>
              <a:gd name="T8" fmla="*/ 88 w 160"/>
              <a:gd name="T9" fmla="*/ 27 h 152"/>
              <a:gd name="T10" fmla="*/ 157 w 160"/>
              <a:gd name="T11" fmla="*/ 44 h 152"/>
              <a:gd name="T12" fmla="*/ 87 w 160"/>
              <a:gd name="T13" fmla="*/ 38 h 152"/>
              <a:gd name="T14" fmla="*/ 88 w 160"/>
              <a:gd name="T15" fmla="*/ 43 h 152"/>
              <a:gd name="T16" fmla="*/ 157 w 160"/>
              <a:gd name="T17" fmla="*/ 58 h 152"/>
              <a:gd name="T18" fmla="*/ 87 w 160"/>
              <a:gd name="T19" fmla="*/ 53 h 152"/>
              <a:gd name="T20" fmla="*/ 152 w 160"/>
              <a:gd name="T21" fmla="*/ 67 h 152"/>
              <a:gd name="T22" fmla="*/ 151 w 160"/>
              <a:gd name="T23" fmla="*/ 78 h 152"/>
              <a:gd name="T24" fmla="*/ 87 w 160"/>
              <a:gd name="T25" fmla="*/ 145 h 152"/>
              <a:gd name="T26" fmla="*/ 160 w 160"/>
              <a:gd name="T27" fmla="*/ 14 h 152"/>
              <a:gd name="T28" fmla="*/ 148 w 160"/>
              <a:gd name="T29" fmla="*/ 95 h 152"/>
              <a:gd name="T30" fmla="*/ 148 w 160"/>
              <a:gd name="T31" fmla="*/ 85 h 152"/>
              <a:gd name="T32" fmla="*/ 148 w 160"/>
              <a:gd name="T33" fmla="*/ 95 h 152"/>
              <a:gd name="T34" fmla="*/ 28 w 160"/>
              <a:gd name="T35" fmla="*/ 77 h 152"/>
              <a:gd name="T36" fmla="*/ 65 w 160"/>
              <a:gd name="T37" fmla="*/ 141 h 152"/>
              <a:gd name="T38" fmla="*/ 83 w 160"/>
              <a:gd name="T39" fmla="*/ 145 h 152"/>
              <a:gd name="T40" fmla="*/ 25 w 160"/>
              <a:gd name="T41" fmla="*/ 29 h 152"/>
              <a:gd name="T42" fmla="*/ 28 w 160"/>
              <a:gd name="T43" fmla="*/ 124 h 152"/>
              <a:gd name="T44" fmla="*/ 0 w 160"/>
              <a:gd name="T45" fmla="*/ 124 h 152"/>
              <a:gd name="T46" fmla="*/ 57 w 160"/>
              <a:gd name="T47" fmla="*/ 124 h 152"/>
              <a:gd name="T48" fmla="*/ 28 w 160"/>
              <a:gd name="T49" fmla="*/ 124 h 152"/>
              <a:gd name="T50" fmla="*/ 0 w 160"/>
              <a:gd name="T51" fmla="*/ 130 h 152"/>
              <a:gd name="T52" fmla="*/ 28 w 160"/>
              <a:gd name="T53" fmla="*/ 152 h 152"/>
              <a:gd name="T54" fmla="*/ 57 w 160"/>
              <a:gd name="T55" fmla="*/ 130 h 152"/>
              <a:gd name="T56" fmla="*/ 28 w 160"/>
              <a:gd name="T57" fmla="*/ 84 h 152"/>
              <a:gd name="T58" fmla="*/ 0 w 160"/>
              <a:gd name="T59" fmla="*/ 107 h 152"/>
              <a:gd name="T60" fmla="*/ 57 w 160"/>
              <a:gd name="T61" fmla="*/ 107 h 152"/>
              <a:gd name="T62" fmla="*/ 28 w 160"/>
              <a:gd name="T63" fmla="*/ 84 h 152"/>
              <a:gd name="T64" fmla="*/ 2 w 160"/>
              <a:gd name="T65" fmla="*/ 95 h 152"/>
              <a:gd name="T66" fmla="*/ 54 w 160"/>
              <a:gd name="T67" fmla="*/ 95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52">
                <a:moveTo>
                  <a:pt x="87" y="0"/>
                </a:moveTo>
                <a:cubicBezTo>
                  <a:pt x="87" y="10"/>
                  <a:pt x="87" y="10"/>
                  <a:pt x="87" y="10"/>
                </a:cubicBezTo>
                <a:cubicBezTo>
                  <a:pt x="87" y="10"/>
                  <a:pt x="87" y="10"/>
                  <a:pt x="88" y="10"/>
                </a:cubicBezTo>
                <a:cubicBezTo>
                  <a:pt x="152" y="23"/>
                  <a:pt x="152" y="23"/>
                  <a:pt x="152" y="23"/>
                </a:cubicBezTo>
                <a:cubicBezTo>
                  <a:pt x="156" y="23"/>
                  <a:pt x="157" y="27"/>
                  <a:pt x="157" y="29"/>
                </a:cubicBezTo>
                <a:cubicBezTo>
                  <a:pt x="156" y="32"/>
                  <a:pt x="154" y="34"/>
                  <a:pt x="151" y="34"/>
                </a:cubicBezTo>
                <a:cubicBezTo>
                  <a:pt x="151" y="34"/>
                  <a:pt x="151" y="34"/>
                  <a:pt x="150" y="34"/>
                </a:cubicBezTo>
                <a:cubicBezTo>
                  <a:pt x="87" y="21"/>
                  <a:pt x="87" y="21"/>
                  <a:pt x="87" y="21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27"/>
                  <a:pt x="87" y="27"/>
                  <a:pt x="88" y="27"/>
                </a:cubicBezTo>
                <a:cubicBezTo>
                  <a:pt x="152" y="38"/>
                  <a:pt x="152" y="38"/>
                  <a:pt x="152" y="38"/>
                </a:cubicBezTo>
                <a:cubicBezTo>
                  <a:pt x="156" y="38"/>
                  <a:pt x="157" y="40"/>
                  <a:pt x="157" y="44"/>
                </a:cubicBezTo>
                <a:cubicBezTo>
                  <a:pt x="156" y="46"/>
                  <a:pt x="155" y="49"/>
                  <a:pt x="151" y="49"/>
                </a:cubicBezTo>
                <a:cubicBezTo>
                  <a:pt x="87" y="38"/>
                  <a:pt x="87" y="38"/>
                  <a:pt x="87" y="38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8" y="43"/>
                </a:cubicBezTo>
                <a:cubicBezTo>
                  <a:pt x="152" y="52"/>
                  <a:pt x="152" y="52"/>
                  <a:pt x="152" y="52"/>
                </a:cubicBezTo>
                <a:cubicBezTo>
                  <a:pt x="155" y="52"/>
                  <a:pt x="157" y="55"/>
                  <a:pt x="157" y="58"/>
                </a:cubicBezTo>
                <a:cubicBezTo>
                  <a:pt x="156" y="61"/>
                  <a:pt x="155" y="63"/>
                  <a:pt x="151" y="63"/>
                </a:cubicBezTo>
                <a:cubicBezTo>
                  <a:pt x="87" y="53"/>
                  <a:pt x="87" y="53"/>
                  <a:pt x="87" y="53"/>
                </a:cubicBezTo>
                <a:cubicBezTo>
                  <a:pt x="87" y="58"/>
                  <a:pt x="87" y="58"/>
                  <a:pt x="87" y="58"/>
                </a:cubicBezTo>
                <a:cubicBezTo>
                  <a:pt x="152" y="67"/>
                  <a:pt x="152" y="67"/>
                  <a:pt x="152" y="67"/>
                </a:cubicBezTo>
                <a:cubicBezTo>
                  <a:pt x="155" y="67"/>
                  <a:pt x="157" y="69"/>
                  <a:pt x="157" y="73"/>
                </a:cubicBezTo>
                <a:cubicBezTo>
                  <a:pt x="157" y="75"/>
                  <a:pt x="155" y="78"/>
                  <a:pt x="151" y="78"/>
                </a:cubicBezTo>
                <a:cubicBezTo>
                  <a:pt x="87" y="69"/>
                  <a:pt x="87" y="69"/>
                  <a:pt x="87" y="69"/>
                </a:cubicBezTo>
                <a:cubicBezTo>
                  <a:pt x="87" y="145"/>
                  <a:pt x="87" y="145"/>
                  <a:pt x="87" y="145"/>
                </a:cubicBezTo>
                <a:cubicBezTo>
                  <a:pt x="160" y="145"/>
                  <a:pt x="160" y="145"/>
                  <a:pt x="160" y="145"/>
                </a:cubicBezTo>
                <a:cubicBezTo>
                  <a:pt x="160" y="14"/>
                  <a:pt x="160" y="14"/>
                  <a:pt x="160" y="14"/>
                </a:cubicBezTo>
                <a:lnTo>
                  <a:pt x="87" y="0"/>
                </a:lnTo>
                <a:close/>
                <a:moveTo>
                  <a:pt x="148" y="95"/>
                </a:moveTo>
                <a:cubicBezTo>
                  <a:pt x="145" y="95"/>
                  <a:pt x="143" y="92"/>
                  <a:pt x="143" y="90"/>
                </a:cubicBezTo>
                <a:cubicBezTo>
                  <a:pt x="143" y="88"/>
                  <a:pt x="145" y="85"/>
                  <a:pt x="148" y="85"/>
                </a:cubicBezTo>
                <a:cubicBezTo>
                  <a:pt x="150" y="85"/>
                  <a:pt x="151" y="88"/>
                  <a:pt x="151" y="90"/>
                </a:cubicBezTo>
                <a:cubicBezTo>
                  <a:pt x="151" y="92"/>
                  <a:pt x="150" y="95"/>
                  <a:pt x="148" y="95"/>
                </a:cubicBezTo>
                <a:close/>
                <a:moveTo>
                  <a:pt x="25" y="77"/>
                </a:moveTo>
                <a:cubicBezTo>
                  <a:pt x="28" y="77"/>
                  <a:pt x="28" y="77"/>
                  <a:pt x="28" y="77"/>
                </a:cubicBezTo>
                <a:cubicBezTo>
                  <a:pt x="45" y="77"/>
                  <a:pt x="65" y="83"/>
                  <a:pt x="65" y="95"/>
                </a:cubicBezTo>
                <a:cubicBezTo>
                  <a:pt x="65" y="141"/>
                  <a:pt x="65" y="141"/>
                  <a:pt x="65" y="141"/>
                </a:cubicBezTo>
                <a:cubicBezTo>
                  <a:pt x="65" y="142"/>
                  <a:pt x="63" y="144"/>
                  <a:pt x="63" y="145"/>
                </a:cubicBezTo>
                <a:cubicBezTo>
                  <a:pt x="83" y="145"/>
                  <a:pt x="83" y="145"/>
                  <a:pt x="83" y="145"/>
                </a:cubicBezTo>
                <a:cubicBezTo>
                  <a:pt x="83" y="0"/>
                  <a:pt x="83" y="0"/>
                  <a:pt x="83" y="0"/>
                </a:cubicBezTo>
                <a:cubicBezTo>
                  <a:pt x="25" y="29"/>
                  <a:pt x="25" y="29"/>
                  <a:pt x="25" y="29"/>
                </a:cubicBezTo>
                <a:lnTo>
                  <a:pt x="25" y="77"/>
                </a:lnTo>
                <a:close/>
                <a:moveTo>
                  <a:pt x="28" y="124"/>
                </a:moveTo>
                <a:cubicBezTo>
                  <a:pt x="13" y="124"/>
                  <a:pt x="0" y="118"/>
                  <a:pt x="0" y="112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30"/>
                  <a:pt x="13" y="135"/>
                  <a:pt x="28" y="135"/>
                </a:cubicBezTo>
                <a:cubicBezTo>
                  <a:pt x="44" y="135"/>
                  <a:pt x="57" y="130"/>
                  <a:pt x="57" y="124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57" y="118"/>
                  <a:pt x="44" y="124"/>
                  <a:pt x="28" y="124"/>
                </a:cubicBezTo>
                <a:close/>
                <a:moveTo>
                  <a:pt x="28" y="142"/>
                </a:moveTo>
                <a:cubicBezTo>
                  <a:pt x="13" y="142"/>
                  <a:pt x="0" y="136"/>
                  <a:pt x="0" y="130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48"/>
                  <a:pt x="13" y="152"/>
                  <a:pt x="28" y="152"/>
                </a:cubicBezTo>
                <a:cubicBezTo>
                  <a:pt x="44" y="152"/>
                  <a:pt x="57" y="148"/>
                  <a:pt x="57" y="142"/>
                </a:cubicBezTo>
                <a:cubicBezTo>
                  <a:pt x="57" y="130"/>
                  <a:pt x="57" y="130"/>
                  <a:pt x="57" y="130"/>
                </a:cubicBezTo>
                <a:cubicBezTo>
                  <a:pt x="57" y="136"/>
                  <a:pt x="44" y="142"/>
                  <a:pt x="28" y="142"/>
                </a:cubicBezTo>
                <a:close/>
                <a:moveTo>
                  <a:pt x="28" y="84"/>
                </a:moveTo>
                <a:cubicBezTo>
                  <a:pt x="13" y="84"/>
                  <a:pt x="0" y="89"/>
                  <a:pt x="0" y="95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13"/>
                  <a:pt x="13" y="118"/>
                  <a:pt x="28" y="118"/>
                </a:cubicBezTo>
                <a:cubicBezTo>
                  <a:pt x="44" y="118"/>
                  <a:pt x="57" y="113"/>
                  <a:pt x="57" y="107"/>
                </a:cubicBezTo>
                <a:cubicBezTo>
                  <a:pt x="57" y="95"/>
                  <a:pt x="57" y="95"/>
                  <a:pt x="57" y="95"/>
                </a:cubicBezTo>
                <a:cubicBezTo>
                  <a:pt x="57" y="89"/>
                  <a:pt x="44" y="84"/>
                  <a:pt x="28" y="84"/>
                </a:cubicBezTo>
                <a:close/>
                <a:moveTo>
                  <a:pt x="28" y="103"/>
                </a:moveTo>
                <a:cubicBezTo>
                  <a:pt x="13" y="103"/>
                  <a:pt x="2" y="98"/>
                  <a:pt x="2" y="95"/>
                </a:cubicBezTo>
                <a:cubicBezTo>
                  <a:pt x="2" y="92"/>
                  <a:pt x="13" y="86"/>
                  <a:pt x="28" y="86"/>
                </a:cubicBezTo>
                <a:cubicBezTo>
                  <a:pt x="44" y="86"/>
                  <a:pt x="54" y="92"/>
                  <a:pt x="54" y="95"/>
                </a:cubicBezTo>
                <a:cubicBezTo>
                  <a:pt x="54" y="98"/>
                  <a:pt x="44" y="103"/>
                  <a:pt x="28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Freeform 185">
            <a:extLst>
              <a:ext uri="{FF2B5EF4-FFF2-40B4-BE49-F238E27FC236}">
                <a16:creationId xmlns:a16="http://schemas.microsoft.com/office/drawing/2014/main" id="{D23B407C-9DCA-3E89-C97E-527880DC30F7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1933575"/>
            <a:ext cx="257175" cy="211138"/>
          </a:xfrm>
          <a:custGeom>
            <a:avLst/>
            <a:gdLst>
              <a:gd name="T0" fmla="*/ 28 w 162"/>
              <a:gd name="T1" fmla="*/ 67 h 133"/>
              <a:gd name="T2" fmla="*/ 28 w 162"/>
              <a:gd name="T3" fmla="*/ 79 h 133"/>
              <a:gd name="T4" fmla="*/ 40 w 162"/>
              <a:gd name="T5" fmla="*/ 79 h 133"/>
              <a:gd name="T6" fmla="*/ 124 w 162"/>
              <a:gd name="T7" fmla="*/ 79 h 133"/>
              <a:gd name="T8" fmla="*/ 130 w 162"/>
              <a:gd name="T9" fmla="*/ 81 h 133"/>
              <a:gd name="T10" fmla="*/ 136 w 162"/>
              <a:gd name="T11" fmla="*/ 79 h 133"/>
              <a:gd name="T12" fmla="*/ 136 w 162"/>
              <a:gd name="T13" fmla="*/ 67 h 133"/>
              <a:gd name="T14" fmla="*/ 28 w 162"/>
              <a:gd name="T15" fmla="*/ 67 h 133"/>
              <a:gd name="T16" fmla="*/ 51 w 162"/>
              <a:gd name="T17" fmla="*/ 90 h 133"/>
              <a:gd name="T18" fmla="*/ 51 w 162"/>
              <a:gd name="T19" fmla="*/ 103 h 133"/>
              <a:gd name="T20" fmla="*/ 63 w 162"/>
              <a:gd name="T21" fmla="*/ 103 h 133"/>
              <a:gd name="T22" fmla="*/ 100 w 162"/>
              <a:gd name="T23" fmla="*/ 103 h 133"/>
              <a:gd name="T24" fmla="*/ 106 w 162"/>
              <a:gd name="T25" fmla="*/ 105 h 133"/>
              <a:gd name="T26" fmla="*/ 112 w 162"/>
              <a:gd name="T27" fmla="*/ 103 h 133"/>
              <a:gd name="T28" fmla="*/ 112 w 162"/>
              <a:gd name="T29" fmla="*/ 90 h 133"/>
              <a:gd name="T30" fmla="*/ 51 w 162"/>
              <a:gd name="T31" fmla="*/ 90 h 133"/>
              <a:gd name="T32" fmla="*/ 81 w 162"/>
              <a:gd name="T33" fmla="*/ 109 h 133"/>
              <a:gd name="T34" fmla="*/ 70 w 162"/>
              <a:gd name="T35" fmla="*/ 120 h 133"/>
              <a:gd name="T36" fmla="*/ 81 w 162"/>
              <a:gd name="T37" fmla="*/ 133 h 133"/>
              <a:gd name="T38" fmla="*/ 92 w 162"/>
              <a:gd name="T39" fmla="*/ 120 h 133"/>
              <a:gd name="T40" fmla="*/ 81 w 162"/>
              <a:gd name="T41" fmla="*/ 109 h 133"/>
              <a:gd name="T42" fmla="*/ 159 w 162"/>
              <a:gd name="T43" fmla="*/ 43 h 133"/>
              <a:gd name="T44" fmla="*/ 4 w 162"/>
              <a:gd name="T45" fmla="*/ 43 h 133"/>
              <a:gd name="T46" fmla="*/ 4 w 162"/>
              <a:gd name="T47" fmla="*/ 55 h 133"/>
              <a:gd name="T48" fmla="*/ 16 w 162"/>
              <a:gd name="T49" fmla="*/ 55 h 133"/>
              <a:gd name="T50" fmla="*/ 146 w 162"/>
              <a:gd name="T51" fmla="*/ 55 h 133"/>
              <a:gd name="T52" fmla="*/ 153 w 162"/>
              <a:gd name="T53" fmla="*/ 57 h 133"/>
              <a:gd name="T54" fmla="*/ 159 w 162"/>
              <a:gd name="T55" fmla="*/ 55 h 133"/>
              <a:gd name="T56" fmla="*/ 159 w 162"/>
              <a:gd name="T57" fmla="*/ 4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62" h="133">
                <a:moveTo>
                  <a:pt x="28" y="67"/>
                </a:moveTo>
                <a:cubicBezTo>
                  <a:pt x="24" y="70"/>
                  <a:pt x="24" y="76"/>
                  <a:pt x="28" y="79"/>
                </a:cubicBezTo>
                <a:cubicBezTo>
                  <a:pt x="31" y="82"/>
                  <a:pt x="36" y="82"/>
                  <a:pt x="40" y="79"/>
                </a:cubicBezTo>
                <a:cubicBezTo>
                  <a:pt x="63" y="56"/>
                  <a:pt x="100" y="56"/>
                  <a:pt x="124" y="79"/>
                </a:cubicBezTo>
                <a:cubicBezTo>
                  <a:pt x="126" y="81"/>
                  <a:pt x="127" y="81"/>
                  <a:pt x="130" y="81"/>
                </a:cubicBezTo>
                <a:cubicBezTo>
                  <a:pt x="132" y="81"/>
                  <a:pt x="135" y="81"/>
                  <a:pt x="136" y="79"/>
                </a:cubicBezTo>
                <a:cubicBezTo>
                  <a:pt x="140" y="76"/>
                  <a:pt x="140" y="70"/>
                  <a:pt x="136" y="67"/>
                </a:cubicBezTo>
                <a:cubicBezTo>
                  <a:pt x="106" y="38"/>
                  <a:pt x="57" y="38"/>
                  <a:pt x="28" y="67"/>
                </a:cubicBezTo>
                <a:close/>
                <a:moveTo>
                  <a:pt x="51" y="90"/>
                </a:moveTo>
                <a:cubicBezTo>
                  <a:pt x="47" y="94"/>
                  <a:pt x="47" y="99"/>
                  <a:pt x="51" y="103"/>
                </a:cubicBezTo>
                <a:cubicBezTo>
                  <a:pt x="54" y="107"/>
                  <a:pt x="59" y="107"/>
                  <a:pt x="63" y="103"/>
                </a:cubicBezTo>
                <a:cubicBezTo>
                  <a:pt x="73" y="93"/>
                  <a:pt x="90" y="93"/>
                  <a:pt x="100" y="103"/>
                </a:cubicBezTo>
                <a:cubicBezTo>
                  <a:pt x="102" y="104"/>
                  <a:pt x="105" y="105"/>
                  <a:pt x="106" y="105"/>
                </a:cubicBezTo>
                <a:cubicBezTo>
                  <a:pt x="109" y="105"/>
                  <a:pt x="111" y="104"/>
                  <a:pt x="112" y="103"/>
                </a:cubicBezTo>
                <a:cubicBezTo>
                  <a:pt x="116" y="99"/>
                  <a:pt x="116" y="94"/>
                  <a:pt x="112" y="90"/>
                </a:cubicBezTo>
                <a:cubicBezTo>
                  <a:pt x="95" y="72"/>
                  <a:pt x="68" y="72"/>
                  <a:pt x="51" y="90"/>
                </a:cubicBezTo>
                <a:close/>
                <a:moveTo>
                  <a:pt x="81" y="109"/>
                </a:moveTo>
                <a:cubicBezTo>
                  <a:pt x="75" y="109"/>
                  <a:pt x="70" y="114"/>
                  <a:pt x="70" y="120"/>
                </a:cubicBezTo>
                <a:cubicBezTo>
                  <a:pt x="70" y="128"/>
                  <a:pt x="75" y="133"/>
                  <a:pt x="81" y="133"/>
                </a:cubicBezTo>
                <a:cubicBezTo>
                  <a:pt x="88" y="133"/>
                  <a:pt x="92" y="128"/>
                  <a:pt x="92" y="120"/>
                </a:cubicBezTo>
                <a:cubicBezTo>
                  <a:pt x="92" y="114"/>
                  <a:pt x="88" y="109"/>
                  <a:pt x="81" y="109"/>
                </a:cubicBezTo>
                <a:close/>
                <a:moveTo>
                  <a:pt x="159" y="43"/>
                </a:moveTo>
                <a:cubicBezTo>
                  <a:pt x="116" y="0"/>
                  <a:pt x="47" y="0"/>
                  <a:pt x="4" y="43"/>
                </a:cubicBezTo>
                <a:cubicBezTo>
                  <a:pt x="0" y="47"/>
                  <a:pt x="0" y="51"/>
                  <a:pt x="4" y="55"/>
                </a:cubicBezTo>
                <a:cubicBezTo>
                  <a:pt x="8" y="59"/>
                  <a:pt x="13" y="59"/>
                  <a:pt x="16" y="55"/>
                </a:cubicBezTo>
                <a:cubicBezTo>
                  <a:pt x="52" y="20"/>
                  <a:pt x="111" y="20"/>
                  <a:pt x="146" y="55"/>
                </a:cubicBezTo>
                <a:cubicBezTo>
                  <a:pt x="149" y="56"/>
                  <a:pt x="151" y="57"/>
                  <a:pt x="153" y="57"/>
                </a:cubicBezTo>
                <a:cubicBezTo>
                  <a:pt x="155" y="57"/>
                  <a:pt x="157" y="56"/>
                  <a:pt x="159" y="55"/>
                </a:cubicBezTo>
                <a:cubicBezTo>
                  <a:pt x="162" y="51"/>
                  <a:pt x="162" y="47"/>
                  <a:pt x="159" y="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Freeform 186">
            <a:extLst>
              <a:ext uri="{FF2B5EF4-FFF2-40B4-BE49-F238E27FC236}">
                <a16:creationId xmlns:a16="http://schemas.microsoft.com/office/drawing/2014/main" id="{DFE3E0FB-8142-7FD5-3C0D-18C03A4825B2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2476500"/>
            <a:ext cx="254000" cy="250825"/>
          </a:xfrm>
          <a:custGeom>
            <a:avLst/>
            <a:gdLst>
              <a:gd name="T0" fmla="*/ 90 w 160"/>
              <a:gd name="T1" fmla="*/ 81 h 158"/>
              <a:gd name="T2" fmla="*/ 83 w 160"/>
              <a:gd name="T3" fmla="*/ 66 h 158"/>
              <a:gd name="T4" fmla="*/ 72 w 160"/>
              <a:gd name="T5" fmla="*/ 79 h 158"/>
              <a:gd name="T6" fmla="*/ 64 w 160"/>
              <a:gd name="T7" fmla="*/ 66 h 158"/>
              <a:gd name="T8" fmla="*/ 56 w 160"/>
              <a:gd name="T9" fmla="*/ 66 h 158"/>
              <a:gd name="T10" fmla="*/ 67 w 160"/>
              <a:gd name="T11" fmla="*/ 92 h 158"/>
              <a:gd name="T12" fmla="*/ 79 w 160"/>
              <a:gd name="T13" fmla="*/ 80 h 158"/>
              <a:gd name="T14" fmla="*/ 87 w 160"/>
              <a:gd name="T15" fmla="*/ 91 h 158"/>
              <a:gd name="T16" fmla="*/ 95 w 160"/>
              <a:gd name="T17" fmla="*/ 91 h 158"/>
              <a:gd name="T18" fmla="*/ 104 w 160"/>
              <a:gd name="T19" fmla="*/ 66 h 158"/>
              <a:gd name="T20" fmla="*/ 11 w 160"/>
              <a:gd name="T21" fmla="*/ 92 h 158"/>
              <a:gd name="T22" fmla="*/ 24 w 160"/>
              <a:gd name="T23" fmla="*/ 80 h 158"/>
              <a:gd name="T24" fmla="*/ 31 w 160"/>
              <a:gd name="T25" fmla="*/ 91 h 158"/>
              <a:gd name="T26" fmla="*/ 40 w 160"/>
              <a:gd name="T27" fmla="*/ 91 h 158"/>
              <a:gd name="T28" fmla="*/ 48 w 160"/>
              <a:gd name="T29" fmla="*/ 66 h 158"/>
              <a:gd name="T30" fmla="*/ 36 w 160"/>
              <a:gd name="T31" fmla="*/ 79 h 158"/>
              <a:gd name="T32" fmla="*/ 30 w 160"/>
              <a:gd name="T33" fmla="*/ 66 h 158"/>
              <a:gd name="T34" fmla="*/ 21 w 160"/>
              <a:gd name="T35" fmla="*/ 66 h 158"/>
              <a:gd name="T36" fmla="*/ 14 w 160"/>
              <a:gd name="T37" fmla="*/ 79 h 158"/>
              <a:gd name="T38" fmla="*/ 3 w 160"/>
              <a:gd name="T39" fmla="*/ 66 h 158"/>
              <a:gd name="T40" fmla="*/ 10 w 160"/>
              <a:gd name="T41" fmla="*/ 91 h 158"/>
              <a:gd name="T42" fmla="*/ 153 w 160"/>
              <a:gd name="T43" fmla="*/ 66 h 158"/>
              <a:gd name="T44" fmla="*/ 146 w 160"/>
              <a:gd name="T45" fmla="*/ 81 h 158"/>
              <a:gd name="T46" fmla="*/ 138 w 160"/>
              <a:gd name="T47" fmla="*/ 66 h 158"/>
              <a:gd name="T48" fmla="*/ 126 w 160"/>
              <a:gd name="T49" fmla="*/ 79 h 158"/>
              <a:gd name="T50" fmla="*/ 120 w 160"/>
              <a:gd name="T51" fmla="*/ 66 h 158"/>
              <a:gd name="T52" fmla="*/ 111 w 160"/>
              <a:gd name="T53" fmla="*/ 66 h 158"/>
              <a:gd name="T54" fmla="*/ 122 w 160"/>
              <a:gd name="T55" fmla="*/ 92 h 158"/>
              <a:gd name="T56" fmla="*/ 135 w 160"/>
              <a:gd name="T57" fmla="*/ 80 h 158"/>
              <a:gd name="T58" fmla="*/ 142 w 160"/>
              <a:gd name="T59" fmla="*/ 91 h 158"/>
              <a:gd name="T60" fmla="*/ 151 w 160"/>
              <a:gd name="T61" fmla="*/ 91 h 158"/>
              <a:gd name="T62" fmla="*/ 159 w 160"/>
              <a:gd name="T63" fmla="*/ 66 h 158"/>
              <a:gd name="T64" fmla="*/ 36 w 160"/>
              <a:gd name="T65" fmla="*/ 42 h 158"/>
              <a:gd name="T66" fmla="*/ 50 w 160"/>
              <a:gd name="T67" fmla="*/ 42 h 158"/>
              <a:gd name="T68" fmla="*/ 127 w 160"/>
              <a:gd name="T69" fmla="*/ 54 h 158"/>
              <a:gd name="T70" fmla="*/ 137 w 160"/>
              <a:gd name="T71" fmla="*/ 42 h 158"/>
              <a:gd name="T72" fmla="*/ 80 w 160"/>
              <a:gd name="T73" fmla="*/ 0 h 158"/>
              <a:gd name="T74" fmla="*/ 24 w 160"/>
              <a:gd name="T75" fmla="*/ 42 h 158"/>
              <a:gd name="T76" fmla="*/ 113 w 160"/>
              <a:gd name="T77" fmla="*/ 20 h 158"/>
              <a:gd name="T78" fmla="*/ 105 w 160"/>
              <a:gd name="T79" fmla="*/ 30 h 158"/>
              <a:gd name="T80" fmla="*/ 46 w 160"/>
              <a:gd name="T81" fmla="*/ 20 h 158"/>
              <a:gd name="T82" fmla="*/ 46 w 160"/>
              <a:gd name="T83" fmla="*/ 20 h 158"/>
              <a:gd name="T84" fmla="*/ 124 w 160"/>
              <a:gd name="T85" fmla="*/ 115 h 158"/>
              <a:gd name="T86" fmla="*/ 111 w 160"/>
              <a:gd name="T87" fmla="*/ 115 h 158"/>
              <a:gd name="T88" fmla="*/ 34 w 160"/>
              <a:gd name="T89" fmla="*/ 103 h 158"/>
              <a:gd name="T90" fmla="*/ 24 w 160"/>
              <a:gd name="T91" fmla="*/ 115 h 158"/>
              <a:gd name="T92" fmla="*/ 80 w 160"/>
              <a:gd name="T93" fmla="*/ 158 h 158"/>
              <a:gd name="T94" fmla="*/ 137 w 160"/>
              <a:gd name="T95" fmla="*/ 115 h 158"/>
              <a:gd name="T96" fmla="*/ 46 w 160"/>
              <a:gd name="T97" fmla="*/ 137 h 158"/>
              <a:gd name="T98" fmla="*/ 55 w 160"/>
              <a:gd name="T99" fmla="*/ 128 h 158"/>
              <a:gd name="T100" fmla="*/ 113 w 160"/>
              <a:gd name="T101" fmla="*/ 137 h 158"/>
              <a:gd name="T102" fmla="*/ 113 w 160"/>
              <a:gd name="T103" fmla="*/ 137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58">
                <a:moveTo>
                  <a:pt x="96" y="66"/>
                </a:moveTo>
                <a:cubicBezTo>
                  <a:pt x="96" y="66"/>
                  <a:pt x="96" y="66"/>
                  <a:pt x="91" y="79"/>
                </a:cubicBezTo>
                <a:cubicBezTo>
                  <a:pt x="91" y="80"/>
                  <a:pt x="91" y="81"/>
                  <a:pt x="90" y="81"/>
                </a:cubicBezTo>
                <a:cubicBezTo>
                  <a:pt x="90" y="81"/>
                  <a:pt x="90" y="80"/>
                  <a:pt x="89" y="79"/>
                </a:cubicBezTo>
                <a:cubicBezTo>
                  <a:pt x="89" y="79"/>
                  <a:pt x="89" y="79"/>
                  <a:pt x="84" y="66"/>
                </a:cubicBezTo>
                <a:cubicBezTo>
                  <a:pt x="84" y="66"/>
                  <a:pt x="84" y="66"/>
                  <a:pt x="83" y="66"/>
                </a:cubicBezTo>
                <a:cubicBezTo>
                  <a:pt x="83" y="66"/>
                  <a:pt x="83" y="66"/>
                  <a:pt x="78" y="66"/>
                </a:cubicBezTo>
                <a:cubicBezTo>
                  <a:pt x="77" y="66"/>
                  <a:pt x="77" y="66"/>
                  <a:pt x="77" y="66"/>
                </a:cubicBezTo>
                <a:cubicBezTo>
                  <a:pt x="77" y="66"/>
                  <a:pt x="77" y="66"/>
                  <a:pt x="72" y="79"/>
                </a:cubicBezTo>
                <a:cubicBezTo>
                  <a:pt x="71" y="80"/>
                  <a:pt x="71" y="81"/>
                  <a:pt x="71" y="81"/>
                </a:cubicBezTo>
                <a:cubicBezTo>
                  <a:pt x="69" y="81"/>
                  <a:pt x="69" y="80"/>
                  <a:pt x="69" y="79"/>
                </a:cubicBezTo>
                <a:cubicBezTo>
                  <a:pt x="69" y="79"/>
                  <a:pt x="69" y="79"/>
                  <a:pt x="64" y="66"/>
                </a:cubicBezTo>
                <a:cubicBezTo>
                  <a:pt x="64" y="66"/>
                  <a:pt x="64" y="66"/>
                  <a:pt x="63" y="66"/>
                </a:cubicBezTo>
                <a:cubicBezTo>
                  <a:pt x="63" y="66"/>
                  <a:pt x="63" y="66"/>
                  <a:pt x="57" y="66"/>
                </a:cubicBezTo>
                <a:cubicBezTo>
                  <a:pt x="56" y="66"/>
                  <a:pt x="56" y="66"/>
                  <a:pt x="56" y="66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67"/>
                  <a:pt x="56" y="67"/>
                  <a:pt x="66" y="91"/>
                </a:cubicBezTo>
                <a:cubicBezTo>
                  <a:pt x="66" y="92"/>
                  <a:pt x="67" y="92"/>
                  <a:pt x="67" y="92"/>
                </a:cubicBezTo>
                <a:cubicBezTo>
                  <a:pt x="67" y="92"/>
                  <a:pt x="67" y="92"/>
                  <a:pt x="72" y="92"/>
                </a:cubicBezTo>
                <a:cubicBezTo>
                  <a:pt x="73" y="92"/>
                  <a:pt x="73" y="92"/>
                  <a:pt x="74" y="91"/>
                </a:cubicBezTo>
                <a:cubicBezTo>
                  <a:pt x="74" y="91"/>
                  <a:pt x="74" y="91"/>
                  <a:pt x="79" y="80"/>
                </a:cubicBezTo>
                <a:cubicBezTo>
                  <a:pt x="79" y="79"/>
                  <a:pt x="80" y="77"/>
                  <a:pt x="80" y="77"/>
                </a:cubicBezTo>
                <a:cubicBezTo>
                  <a:pt x="80" y="77"/>
                  <a:pt x="82" y="79"/>
                  <a:pt x="82" y="80"/>
                </a:cubicBezTo>
                <a:cubicBezTo>
                  <a:pt x="82" y="80"/>
                  <a:pt x="82" y="80"/>
                  <a:pt x="87" y="91"/>
                </a:cubicBezTo>
                <a:cubicBezTo>
                  <a:pt x="87" y="92"/>
                  <a:pt x="88" y="92"/>
                  <a:pt x="88" y="92"/>
                </a:cubicBezTo>
                <a:cubicBezTo>
                  <a:pt x="88" y="92"/>
                  <a:pt x="88" y="92"/>
                  <a:pt x="94" y="92"/>
                </a:cubicBezTo>
                <a:cubicBezTo>
                  <a:pt x="94" y="92"/>
                  <a:pt x="95" y="92"/>
                  <a:pt x="95" y="91"/>
                </a:cubicBezTo>
                <a:cubicBezTo>
                  <a:pt x="95" y="91"/>
                  <a:pt x="95" y="91"/>
                  <a:pt x="105" y="67"/>
                </a:cubicBezTo>
                <a:cubicBezTo>
                  <a:pt x="105" y="66"/>
                  <a:pt x="105" y="66"/>
                  <a:pt x="105" y="66"/>
                </a:cubicBezTo>
                <a:cubicBezTo>
                  <a:pt x="104" y="66"/>
                  <a:pt x="104" y="66"/>
                  <a:pt x="104" y="66"/>
                </a:cubicBezTo>
                <a:cubicBezTo>
                  <a:pt x="104" y="66"/>
                  <a:pt x="104" y="66"/>
                  <a:pt x="98" y="66"/>
                </a:cubicBezTo>
                <a:lnTo>
                  <a:pt x="96" y="66"/>
                </a:lnTo>
                <a:close/>
                <a:moveTo>
                  <a:pt x="11" y="92"/>
                </a:moveTo>
                <a:cubicBezTo>
                  <a:pt x="11" y="92"/>
                  <a:pt x="11" y="92"/>
                  <a:pt x="18" y="92"/>
                </a:cubicBezTo>
                <a:cubicBezTo>
                  <a:pt x="18" y="92"/>
                  <a:pt x="19" y="92"/>
                  <a:pt x="19" y="91"/>
                </a:cubicBezTo>
                <a:cubicBezTo>
                  <a:pt x="19" y="91"/>
                  <a:pt x="19" y="91"/>
                  <a:pt x="24" y="80"/>
                </a:cubicBezTo>
                <a:cubicBezTo>
                  <a:pt x="24" y="79"/>
                  <a:pt x="25" y="77"/>
                  <a:pt x="25" y="77"/>
                </a:cubicBezTo>
                <a:cubicBezTo>
                  <a:pt x="26" y="77"/>
                  <a:pt x="26" y="79"/>
                  <a:pt x="26" y="80"/>
                </a:cubicBezTo>
                <a:cubicBezTo>
                  <a:pt x="26" y="80"/>
                  <a:pt x="26" y="80"/>
                  <a:pt x="31" y="91"/>
                </a:cubicBezTo>
                <a:cubicBezTo>
                  <a:pt x="31" y="92"/>
                  <a:pt x="32" y="92"/>
                  <a:pt x="34" y="92"/>
                </a:cubicBezTo>
                <a:cubicBezTo>
                  <a:pt x="34" y="92"/>
                  <a:pt x="34" y="92"/>
                  <a:pt x="39" y="92"/>
                </a:cubicBezTo>
                <a:cubicBezTo>
                  <a:pt x="39" y="92"/>
                  <a:pt x="40" y="92"/>
                  <a:pt x="40" y="91"/>
                </a:cubicBezTo>
                <a:cubicBezTo>
                  <a:pt x="40" y="91"/>
                  <a:pt x="40" y="91"/>
                  <a:pt x="50" y="67"/>
                </a:cubicBezTo>
                <a:cubicBezTo>
                  <a:pt x="51" y="67"/>
                  <a:pt x="51" y="66"/>
                  <a:pt x="50" y="66"/>
                </a:cubicBezTo>
                <a:cubicBezTo>
                  <a:pt x="50" y="66"/>
                  <a:pt x="50" y="66"/>
                  <a:pt x="48" y="66"/>
                </a:cubicBezTo>
                <a:cubicBezTo>
                  <a:pt x="48" y="66"/>
                  <a:pt x="48" y="66"/>
                  <a:pt x="42" y="66"/>
                </a:cubicBezTo>
                <a:cubicBezTo>
                  <a:pt x="41" y="66"/>
                  <a:pt x="41" y="66"/>
                  <a:pt x="41" y="66"/>
                </a:cubicBezTo>
                <a:cubicBezTo>
                  <a:pt x="41" y="66"/>
                  <a:pt x="41" y="66"/>
                  <a:pt x="36" y="79"/>
                </a:cubicBezTo>
                <a:cubicBezTo>
                  <a:pt x="36" y="80"/>
                  <a:pt x="36" y="81"/>
                  <a:pt x="36" y="81"/>
                </a:cubicBezTo>
                <a:cubicBezTo>
                  <a:pt x="35" y="81"/>
                  <a:pt x="35" y="80"/>
                  <a:pt x="35" y="79"/>
                </a:cubicBezTo>
                <a:cubicBezTo>
                  <a:pt x="35" y="79"/>
                  <a:pt x="35" y="79"/>
                  <a:pt x="30" y="66"/>
                </a:cubicBezTo>
                <a:cubicBezTo>
                  <a:pt x="29" y="66"/>
                  <a:pt x="29" y="66"/>
                  <a:pt x="27" y="66"/>
                </a:cubicBezTo>
                <a:cubicBezTo>
                  <a:pt x="27" y="66"/>
                  <a:pt x="27" y="66"/>
                  <a:pt x="23" y="66"/>
                </a:cubicBezTo>
                <a:cubicBezTo>
                  <a:pt x="21" y="66"/>
                  <a:pt x="21" y="66"/>
                  <a:pt x="21" y="66"/>
                </a:cubicBezTo>
                <a:cubicBezTo>
                  <a:pt x="21" y="66"/>
                  <a:pt x="21" y="66"/>
                  <a:pt x="16" y="79"/>
                </a:cubicBezTo>
                <a:cubicBezTo>
                  <a:pt x="16" y="80"/>
                  <a:pt x="15" y="81"/>
                  <a:pt x="15" y="81"/>
                </a:cubicBezTo>
                <a:cubicBezTo>
                  <a:pt x="15" y="81"/>
                  <a:pt x="14" y="80"/>
                  <a:pt x="14" y="79"/>
                </a:cubicBezTo>
                <a:cubicBezTo>
                  <a:pt x="14" y="79"/>
                  <a:pt x="14" y="79"/>
                  <a:pt x="10" y="66"/>
                </a:cubicBezTo>
                <a:cubicBezTo>
                  <a:pt x="9" y="66"/>
                  <a:pt x="9" y="66"/>
                  <a:pt x="8" y="66"/>
                </a:cubicBezTo>
                <a:cubicBezTo>
                  <a:pt x="8" y="66"/>
                  <a:pt x="8" y="66"/>
                  <a:pt x="3" y="66"/>
                </a:cubicBezTo>
                <a:cubicBezTo>
                  <a:pt x="2" y="66"/>
                  <a:pt x="2" y="66"/>
                  <a:pt x="0" y="66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7"/>
                  <a:pt x="0" y="67"/>
                  <a:pt x="10" y="91"/>
                </a:cubicBezTo>
                <a:cubicBezTo>
                  <a:pt x="10" y="92"/>
                  <a:pt x="11" y="92"/>
                  <a:pt x="11" y="92"/>
                </a:cubicBezTo>
                <a:close/>
                <a:moveTo>
                  <a:pt x="159" y="66"/>
                </a:moveTo>
                <a:cubicBezTo>
                  <a:pt x="159" y="66"/>
                  <a:pt x="159" y="66"/>
                  <a:pt x="153" y="66"/>
                </a:cubicBezTo>
                <a:cubicBezTo>
                  <a:pt x="152" y="66"/>
                  <a:pt x="152" y="66"/>
                  <a:pt x="152" y="66"/>
                </a:cubicBezTo>
                <a:cubicBezTo>
                  <a:pt x="152" y="66"/>
                  <a:pt x="152" y="66"/>
                  <a:pt x="147" y="79"/>
                </a:cubicBezTo>
                <a:cubicBezTo>
                  <a:pt x="147" y="80"/>
                  <a:pt x="146" y="81"/>
                  <a:pt x="146" y="81"/>
                </a:cubicBezTo>
                <a:cubicBezTo>
                  <a:pt x="146" y="81"/>
                  <a:pt x="146" y="80"/>
                  <a:pt x="144" y="79"/>
                </a:cubicBezTo>
                <a:cubicBezTo>
                  <a:pt x="144" y="79"/>
                  <a:pt x="144" y="79"/>
                  <a:pt x="139" y="66"/>
                </a:cubicBezTo>
                <a:cubicBezTo>
                  <a:pt x="138" y="66"/>
                  <a:pt x="138" y="66"/>
                  <a:pt x="138" y="66"/>
                </a:cubicBezTo>
                <a:cubicBezTo>
                  <a:pt x="138" y="66"/>
                  <a:pt x="138" y="66"/>
                  <a:pt x="133" y="66"/>
                </a:cubicBezTo>
                <a:cubicBezTo>
                  <a:pt x="132" y="66"/>
                  <a:pt x="132" y="66"/>
                  <a:pt x="132" y="66"/>
                </a:cubicBezTo>
                <a:cubicBezTo>
                  <a:pt x="132" y="66"/>
                  <a:pt x="132" y="66"/>
                  <a:pt x="126" y="79"/>
                </a:cubicBezTo>
                <a:cubicBezTo>
                  <a:pt x="126" y="80"/>
                  <a:pt x="126" y="81"/>
                  <a:pt x="125" y="81"/>
                </a:cubicBezTo>
                <a:cubicBezTo>
                  <a:pt x="125" y="81"/>
                  <a:pt x="125" y="80"/>
                  <a:pt x="125" y="79"/>
                </a:cubicBezTo>
                <a:cubicBezTo>
                  <a:pt x="125" y="79"/>
                  <a:pt x="125" y="79"/>
                  <a:pt x="120" y="66"/>
                </a:cubicBezTo>
                <a:cubicBezTo>
                  <a:pt x="120" y="66"/>
                  <a:pt x="120" y="66"/>
                  <a:pt x="119" y="66"/>
                </a:cubicBezTo>
                <a:cubicBezTo>
                  <a:pt x="119" y="66"/>
                  <a:pt x="119" y="66"/>
                  <a:pt x="112" y="66"/>
                </a:cubicBezTo>
                <a:cubicBezTo>
                  <a:pt x="111" y="66"/>
                  <a:pt x="111" y="66"/>
                  <a:pt x="111" y="66"/>
                </a:cubicBezTo>
                <a:cubicBezTo>
                  <a:pt x="111" y="67"/>
                  <a:pt x="111" y="67"/>
                  <a:pt x="111" y="67"/>
                </a:cubicBezTo>
                <a:cubicBezTo>
                  <a:pt x="111" y="67"/>
                  <a:pt x="111" y="67"/>
                  <a:pt x="121" y="91"/>
                </a:cubicBezTo>
                <a:cubicBezTo>
                  <a:pt x="121" y="92"/>
                  <a:pt x="121" y="92"/>
                  <a:pt x="122" y="92"/>
                </a:cubicBezTo>
                <a:cubicBezTo>
                  <a:pt x="122" y="92"/>
                  <a:pt x="122" y="92"/>
                  <a:pt x="127" y="92"/>
                </a:cubicBezTo>
                <a:cubicBezTo>
                  <a:pt x="128" y="92"/>
                  <a:pt x="128" y="92"/>
                  <a:pt x="128" y="91"/>
                </a:cubicBezTo>
                <a:cubicBezTo>
                  <a:pt x="128" y="91"/>
                  <a:pt x="128" y="91"/>
                  <a:pt x="135" y="80"/>
                </a:cubicBezTo>
                <a:cubicBezTo>
                  <a:pt x="135" y="79"/>
                  <a:pt x="135" y="77"/>
                  <a:pt x="136" y="77"/>
                </a:cubicBezTo>
                <a:cubicBezTo>
                  <a:pt x="136" y="77"/>
                  <a:pt x="136" y="79"/>
                  <a:pt x="137" y="80"/>
                </a:cubicBezTo>
                <a:cubicBezTo>
                  <a:pt x="137" y="80"/>
                  <a:pt x="137" y="80"/>
                  <a:pt x="142" y="91"/>
                </a:cubicBezTo>
                <a:cubicBezTo>
                  <a:pt x="142" y="92"/>
                  <a:pt x="143" y="92"/>
                  <a:pt x="143" y="92"/>
                </a:cubicBezTo>
                <a:cubicBezTo>
                  <a:pt x="143" y="92"/>
                  <a:pt x="143" y="92"/>
                  <a:pt x="148" y="92"/>
                </a:cubicBezTo>
                <a:cubicBezTo>
                  <a:pt x="149" y="92"/>
                  <a:pt x="149" y="92"/>
                  <a:pt x="151" y="91"/>
                </a:cubicBezTo>
                <a:cubicBezTo>
                  <a:pt x="151" y="91"/>
                  <a:pt x="151" y="91"/>
                  <a:pt x="160" y="67"/>
                </a:cubicBezTo>
                <a:cubicBezTo>
                  <a:pt x="160" y="66"/>
                  <a:pt x="160" y="66"/>
                  <a:pt x="160" y="66"/>
                </a:cubicBezTo>
                <a:lnTo>
                  <a:pt x="159" y="66"/>
                </a:lnTo>
                <a:close/>
                <a:moveTo>
                  <a:pt x="24" y="42"/>
                </a:moveTo>
                <a:cubicBezTo>
                  <a:pt x="24" y="42"/>
                  <a:pt x="24" y="42"/>
                  <a:pt x="25" y="42"/>
                </a:cubicBezTo>
                <a:cubicBezTo>
                  <a:pt x="36" y="42"/>
                  <a:pt x="36" y="42"/>
                  <a:pt x="36" y="42"/>
                </a:cubicBezTo>
                <a:cubicBezTo>
                  <a:pt x="35" y="46"/>
                  <a:pt x="34" y="51"/>
                  <a:pt x="34" y="54"/>
                </a:cubicBezTo>
                <a:cubicBezTo>
                  <a:pt x="46" y="54"/>
                  <a:pt x="46" y="54"/>
                  <a:pt x="46" y="54"/>
                </a:cubicBezTo>
                <a:cubicBezTo>
                  <a:pt x="47" y="51"/>
                  <a:pt x="49" y="46"/>
                  <a:pt x="50" y="42"/>
                </a:cubicBezTo>
                <a:cubicBezTo>
                  <a:pt x="111" y="42"/>
                  <a:pt x="111" y="42"/>
                  <a:pt x="111" y="42"/>
                </a:cubicBezTo>
                <a:cubicBezTo>
                  <a:pt x="112" y="46"/>
                  <a:pt x="113" y="51"/>
                  <a:pt x="115" y="54"/>
                </a:cubicBezTo>
                <a:cubicBezTo>
                  <a:pt x="127" y="54"/>
                  <a:pt x="127" y="54"/>
                  <a:pt x="127" y="54"/>
                </a:cubicBezTo>
                <a:cubicBezTo>
                  <a:pt x="126" y="51"/>
                  <a:pt x="126" y="46"/>
                  <a:pt x="124" y="42"/>
                </a:cubicBezTo>
                <a:cubicBezTo>
                  <a:pt x="135" y="42"/>
                  <a:pt x="135" y="42"/>
                  <a:pt x="135" y="42"/>
                </a:cubicBezTo>
                <a:cubicBezTo>
                  <a:pt x="137" y="42"/>
                  <a:pt x="137" y="42"/>
                  <a:pt x="137" y="42"/>
                </a:cubicBezTo>
                <a:cubicBezTo>
                  <a:pt x="139" y="46"/>
                  <a:pt x="142" y="50"/>
                  <a:pt x="143" y="54"/>
                </a:cubicBezTo>
                <a:cubicBezTo>
                  <a:pt x="156" y="54"/>
                  <a:pt x="156" y="54"/>
                  <a:pt x="156" y="54"/>
                </a:cubicBezTo>
                <a:cubicBezTo>
                  <a:pt x="145" y="23"/>
                  <a:pt x="116" y="0"/>
                  <a:pt x="80" y="0"/>
                </a:cubicBezTo>
                <a:cubicBezTo>
                  <a:pt x="45" y="0"/>
                  <a:pt x="14" y="23"/>
                  <a:pt x="5" y="54"/>
                </a:cubicBezTo>
                <a:cubicBezTo>
                  <a:pt x="17" y="54"/>
                  <a:pt x="17" y="54"/>
                  <a:pt x="17" y="54"/>
                </a:cubicBezTo>
                <a:cubicBezTo>
                  <a:pt x="19" y="50"/>
                  <a:pt x="22" y="46"/>
                  <a:pt x="24" y="42"/>
                </a:cubicBezTo>
                <a:close/>
                <a:moveTo>
                  <a:pt x="127" y="30"/>
                </a:moveTo>
                <a:cubicBezTo>
                  <a:pt x="120" y="30"/>
                  <a:pt x="120" y="30"/>
                  <a:pt x="120" y="30"/>
                </a:cubicBezTo>
                <a:cubicBezTo>
                  <a:pt x="117" y="26"/>
                  <a:pt x="116" y="24"/>
                  <a:pt x="113" y="20"/>
                </a:cubicBezTo>
                <a:cubicBezTo>
                  <a:pt x="118" y="24"/>
                  <a:pt x="123" y="26"/>
                  <a:pt x="127" y="30"/>
                </a:cubicBezTo>
                <a:close/>
                <a:moveTo>
                  <a:pt x="80" y="12"/>
                </a:moveTo>
                <a:cubicBezTo>
                  <a:pt x="90" y="12"/>
                  <a:pt x="99" y="19"/>
                  <a:pt x="105" y="30"/>
                </a:cubicBezTo>
                <a:cubicBezTo>
                  <a:pt x="55" y="30"/>
                  <a:pt x="55" y="30"/>
                  <a:pt x="55" y="30"/>
                </a:cubicBezTo>
                <a:cubicBezTo>
                  <a:pt x="62" y="19"/>
                  <a:pt x="71" y="12"/>
                  <a:pt x="80" y="12"/>
                </a:cubicBezTo>
                <a:close/>
                <a:moveTo>
                  <a:pt x="46" y="20"/>
                </a:moveTo>
                <a:cubicBezTo>
                  <a:pt x="45" y="24"/>
                  <a:pt x="43" y="26"/>
                  <a:pt x="41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8" y="26"/>
                  <a:pt x="43" y="24"/>
                  <a:pt x="46" y="20"/>
                </a:cubicBezTo>
                <a:close/>
                <a:moveTo>
                  <a:pt x="137" y="115"/>
                </a:moveTo>
                <a:cubicBezTo>
                  <a:pt x="135" y="115"/>
                  <a:pt x="135" y="115"/>
                  <a:pt x="135" y="115"/>
                </a:cubicBezTo>
                <a:cubicBezTo>
                  <a:pt x="124" y="115"/>
                  <a:pt x="124" y="115"/>
                  <a:pt x="124" y="115"/>
                </a:cubicBezTo>
                <a:cubicBezTo>
                  <a:pt x="126" y="112"/>
                  <a:pt x="126" y="108"/>
                  <a:pt x="127" y="103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13" y="108"/>
                  <a:pt x="112" y="112"/>
                  <a:pt x="111" y="115"/>
                </a:cubicBezTo>
                <a:cubicBezTo>
                  <a:pt x="50" y="115"/>
                  <a:pt x="50" y="115"/>
                  <a:pt x="50" y="115"/>
                </a:cubicBezTo>
                <a:cubicBezTo>
                  <a:pt x="49" y="112"/>
                  <a:pt x="47" y="108"/>
                  <a:pt x="46" y="103"/>
                </a:cubicBezTo>
                <a:cubicBezTo>
                  <a:pt x="34" y="103"/>
                  <a:pt x="34" y="103"/>
                  <a:pt x="34" y="103"/>
                </a:cubicBezTo>
                <a:cubicBezTo>
                  <a:pt x="34" y="108"/>
                  <a:pt x="35" y="112"/>
                  <a:pt x="36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2" y="112"/>
                  <a:pt x="19" y="108"/>
                  <a:pt x="17" y="103"/>
                </a:cubicBezTo>
                <a:cubicBezTo>
                  <a:pt x="5" y="103"/>
                  <a:pt x="5" y="103"/>
                  <a:pt x="5" y="103"/>
                </a:cubicBezTo>
                <a:cubicBezTo>
                  <a:pt x="14" y="135"/>
                  <a:pt x="45" y="158"/>
                  <a:pt x="80" y="158"/>
                </a:cubicBezTo>
                <a:cubicBezTo>
                  <a:pt x="116" y="158"/>
                  <a:pt x="145" y="135"/>
                  <a:pt x="156" y="103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2" y="108"/>
                  <a:pt x="139" y="112"/>
                  <a:pt x="137" y="115"/>
                </a:cubicBezTo>
                <a:close/>
                <a:moveTo>
                  <a:pt x="34" y="128"/>
                </a:moveTo>
                <a:cubicBezTo>
                  <a:pt x="41" y="128"/>
                  <a:pt x="41" y="128"/>
                  <a:pt x="41" y="128"/>
                </a:cubicBezTo>
                <a:cubicBezTo>
                  <a:pt x="43" y="131"/>
                  <a:pt x="45" y="135"/>
                  <a:pt x="46" y="137"/>
                </a:cubicBezTo>
                <a:cubicBezTo>
                  <a:pt x="43" y="135"/>
                  <a:pt x="38" y="131"/>
                  <a:pt x="34" y="128"/>
                </a:cubicBezTo>
                <a:close/>
                <a:moveTo>
                  <a:pt x="80" y="146"/>
                </a:moveTo>
                <a:cubicBezTo>
                  <a:pt x="71" y="146"/>
                  <a:pt x="62" y="140"/>
                  <a:pt x="55" y="128"/>
                </a:cubicBezTo>
                <a:cubicBezTo>
                  <a:pt x="105" y="128"/>
                  <a:pt x="105" y="128"/>
                  <a:pt x="105" y="128"/>
                </a:cubicBezTo>
                <a:cubicBezTo>
                  <a:pt x="99" y="140"/>
                  <a:pt x="90" y="146"/>
                  <a:pt x="80" y="146"/>
                </a:cubicBezTo>
                <a:close/>
                <a:moveTo>
                  <a:pt x="113" y="137"/>
                </a:moveTo>
                <a:cubicBezTo>
                  <a:pt x="116" y="135"/>
                  <a:pt x="117" y="131"/>
                  <a:pt x="120" y="128"/>
                </a:cubicBezTo>
                <a:cubicBezTo>
                  <a:pt x="127" y="128"/>
                  <a:pt x="127" y="128"/>
                  <a:pt x="127" y="128"/>
                </a:cubicBezTo>
                <a:cubicBezTo>
                  <a:pt x="123" y="131"/>
                  <a:pt x="118" y="135"/>
                  <a:pt x="113" y="1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9" name="Freeform 187">
            <a:extLst>
              <a:ext uri="{FF2B5EF4-FFF2-40B4-BE49-F238E27FC236}">
                <a16:creationId xmlns:a16="http://schemas.microsoft.com/office/drawing/2014/main" id="{9FB0AEE4-B91F-4EC5-28DA-E0DC123D3293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3575050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58 w 160"/>
              <a:gd name="T11" fmla="*/ 53 h 160"/>
              <a:gd name="T12" fmla="*/ 79 w 160"/>
              <a:gd name="T13" fmla="*/ 32 h 160"/>
              <a:gd name="T14" fmla="*/ 99 w 160"/>
              <a:gd name="T15" fmla="*/ 53 h 160"/>
              <a:gd name="T16" fmla="*/ 99 w 160"/>
              <a:gd name="T17" fmla="*/ 78 h 160"/>
              <a:gd name="T18" fmla="*/ 79 w 160"/>
              <a:gd name="T19" fmla="*/ 99 h 160"/>
              <a:gd name="T20" fmla="*/ 58 w 160"/>
              <a:gd name="T21" fmla="*/ 78 h 160"/>
              <a:gd name="T22" fmla="*/ 58 w 160"/>
              <a:gd name="T23" fmla="*/ 53 h 160"/>
              <a:gd name="T24" fmla="*/ 112 w 160"/>
              <a:gd name="T25" fmla="*/ 79 h 160"/>
              <a:gd name="T26" fmla="*/ 83 w 160"/>
              <a:gd name="T27" fmla="*/ 111 h 160"/>
              <a:gd name="T28" fmla="*/ 83 w 160"/>
              <a:gd name="T29" fmla="*/ 122 h 160"/>
              <a:gd name="T30" fmla="*/ 90 w 160"/>
              <a:gd name="T31" fmla="*/ 122 h 160"/>
              <a:gd name="T32" fmla="*/ 90 w 160"/>
              <a:gd name="T33" fmla="*/ 131 h 160"/>
              <a:gd name="T34" fmla="*/ 68 w 160"/>
              <a:gd name="T35" fmla="*/ 131 h 160"/>
              <a:gd name="T36" fmla="*/ 68 w 160"/>
              <a:gd name="T37" fmla="*/ 122 h 160"/>
              <a:gd name="T38" fmla="*/ 74 w 160"/>
              <a:gd name="T39" fmla="*/ 122 h 160"/>
              <a:gd name="T40" fmla="*/ 74 w 160"/>
              <a:gd name="T41" fmla="*/ 111 h 160"/>
              <a:gd name="T42" fmla="*/ 46 w 160"/>
              <a:gd name="T43" fmla="*/ 79 h 160"/>
              <a:gd name="T44" fmla="*/ 46 w 160"/>
              <a:gd name="T45" fmla="*/ 67 h 160"/>
              <a:gd name="T46" fmla="*/ 55 w 160"/>
              <a:gd name="T47" fmla="*/ 67 h 160"/>
              <a:gd name="T48" fmla="*/ 55 w 160"/>
              <a:gd name="T49" fmla="*/ 79 h 160"/>
              <a:gd name="T50" fmla="*/ 79 w 160"/>
              <a:gd name="T51" fmla="*/ 104 h 160"/>
              <a:gd name="T52" fmla="*/ 104 w 160"/>
              <a:gd name="T53" fmla="*/ 79 h 160"/>
              <a:gd name="T54" fmla="*/ 104 w 160"/>
              <a:gd name="T55" fmla="*/ 67 h 160"/>
              <a:gd name="T56" fmla="*/ 112 w 160"/>
              <a:gd name="T57" fmla="*/ 67 h 160"/>
              <a:gd name="T58" fmla="*/ 112 w 160"/>
              <a:gd name="T59" fmla="*/ 79 h 160"/>
              <a:gd name="T60" fmla="*/ 79 w 160"/>
              <a:gd name="T61" fmla="*/ 90 h 160"/>
              <a:gd name="T62" fmla="*/ 91 w 160"/>
              <a:gd name="T63" fmla="*/ 78 h 160"/>
              <a:gd name="T64" fmla="*/ 91 w 160"/>
              <a:gd name="T65" fmla="*/ 70 h 160"/>
              <a:gd name="T66" fmla="*/ 67 w 160"/>
              <a:gd name="T67" fmla="*/ 70 h 160"/>
              <a:gd name="T68" fmla="*/ 67 w 160"/>
              <a:gd name="T69" fmla="*/ 78 h 160"/>
              <a:gd name="T70" fmla="*/ 79 w 160"/>
              <a:gd name="T71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5"/>
                  <a:pt x="36" y="160"/>
                  <a:pt x="80" y="160"/>
                </a:cubicBezTo>
                <a:cubicBezTo>
                  <a:pt x="125" y="160"/>
                  <a:pt x="160" y="125"/>
                  <a:pt x="160" y="80"/>
                </a:cubicBezTo>
                <a:cubicBezTo>
                  <a:pt x="160" y="36"/>
                  <a:pt x="125" y="0"/>
                  <a:pt x="80" y="0"/>
                </a:cubicBezTo>
                <a:close/>
                <a:moveTo>
                  <a:pt x="58" y="53"/>
                </a:moveTo>
                <a:cubicBezTo>
                  <a:pt x="58" y="42"/>
                  <a:pt x="68" y="32"/>
                  <a:pt x="79" y="32"/>
                </a:cubicBezTo>
                <a:cubicBezTo>
                  <a:pt x="90" y="32"/>
                  <a:pt x="99" y="42"/>
                  <a:pt x="99" y="53"/>
                </a:cubicBezTo>
                <a:cubicBezTo>
                  <a:pt x="99" y="78"/>
                  <a:pt x="99" y="78"/>
                  <a:pt x="99" y="78"/>
                </a:cubicBezTo>
                <a:cubicBezTo>
                  <a:pt x="99" y="89"/>
                  <a:pt x="90" y="99"/>
                  <a:pt x="79" y="99"/>
                </a:cubicBezTo>
                <a:cubicBezTo>
                  <a:pt x="68" y="99"/>
                  <a:pt x="58" y="89"/>
                  <a:pt x="58" y="78"/>
                </a:cubicBezTo>
                <a:lnTo>
                  <a:pt x="58" y="53"/>
                </a:lnTo>
                <a:close/>
                <a:moveTo>
                  <a:pt x="112" y="79"/>
                </a:moveTo>
                <a:cubicBezTo>
                  <a:pt x="112" y="95"/>
                  <a:pt x="99" y="110"/>
                  <a:pt x="83" y="111"/>
                </a:cubicBezTo>
                <a:cubicBezTo>
                  <a:pt x="83" y="122"/>
                  <a:pt x="83" y="122"/>
                  <a:pt x="83" y="122"/>
                </a:cubicBezTo>
                <a:cubicBezTo>
                  <a:pt x="90" y="122"/>
                  <a:pt x="90" y="122"/>
                  <a:pt x="90" y="122"/>
                </a:cubicBezTo>
                <a:cubicBezTo>
                  <a:pt x="90" y="131"/>
                  <a:pt x="90" y="131"/>
                  <a:pt x="90" y="131"/>
                </a:cubicBezTo>
                <a:cubicBezTo>
                  <a:pt x="68" y="131"/>
                  <a:pt x="68" y="131"/>
                  <a:pt x="68" y="131"/>
                </a:cubicBezTo>
                <a:cubicBezTo>
                  <a:pt x="68" y="122"/>
                  <a:pt x="68" y="122"/>
                  <a:pt x="68" y="122"/>
                </a:cubicBezTo>
                <a:cubicBezTo>
                  <a:pt x="74" y="122"/>
                  <a:pt x="74" y="122"/>
                  <a:pt x="74" y="122"/>
                </a:cubicBezTo>
                <a:cubicBezTo>
                  <a:pt x="74" y="111"/>
                  <a:pt x="74" y="111"/>
                  <a:pt x="74" y="111"/>
                </a:cubicBezTo>
                <a:cubicBezTo>
                  <a:pt x="58" y="110"/>
                  <a:pt x="46" y="95"/>
                  <a:pt x="46" y="79"/>
                </a:cubicBezTo>
                <a:cubicBezTo>
                  <a:pt x="46" y="67"/>
                  <a:pt x="46" y="67"/>
                  <a:pt x="46" y="67"/>
                </a:cubicBezTo>
                <a:cubicBezTo>
                  <a:pt x="55" y="67"/>
                  <a:pt x="55" y="67"/>
                  <a:pt x="55" y="67"/>
                </a:cubicBezTo>
                <a:cubicBezTo>
                  <a:pt x="55" y="79"/>
                  <a:pt x="55" y="79"/>
                  <a:pt x="55" y="79"/>
                </a:cubicBezTo>
                <a:cubicBezTo>
                  <a:pt x="55" y="93"/>
                  <a:pt x="66" y="104"/>
                  <a:pt x="79" y="104"/>
                </a:cubicBezTo>
                <a:cubicBezTo>
                  <a:pt x="93" y="104"/>
                  <a:pt x="104" y="93"/>
                  <a:pt x="104" y="79"/>
                </a:cubicBezTo>
                <a:cubicBezTo>
                  <a:pt x="104" y="67"/>
                  <a:pt x="104" y="67"/>
                  <a:pt x="104" y="67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79"/>
                  <a:pt x="112" y="79"/>
                  <a:pt x="112" y="79"/>
                </a:cubicBezTo>
                <a:close/>
                <a:moveTo>
                  <a:pt x="79" y="90"/>
                </a:moveTo>
                <a:cubicBezTo>
                  <a:pt x="85" y="90"/>
                  <a:pt x="91" y="84"/>
                  <a:pt x="91" y="78"/>
                </a:cubicBezTo>
                <a:cubicBezTo>
                  <a:pt x="91" y="70"/>
                  <a:pt x="91" y="70"/>
                  <a:pt x="91" y="70"/>
                </a:cubicBezTo>
                <a:cubicBezTo>
                  <a:pt x="67" y="70"/>
                  <a:pt x="67" y="70"/>
                  <a:pt x="67" y="70"/>
                </a:cubicBezTo>
                <a:cubicBezTo>
                  <a:pt x="67" y="78"/>
                  <a:pt x="67" y="78"/>
                  <a:pt x="67" y="78"/>
                </a:cubicBezTo>
                <a:cubicBezTo>
                  <a:pt x="67" y="84"/>
                  <a:pt x="72" y="90"/>
                  <a:pt x="79" y="9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Freeform 188">
            <a:extLst>
              <a:ext uri="{FF2B5EF4-FFF2-40B4-BE49-F238E27FC236}">
                <a16:creationId xmlns:a16="http://schemas.microsoft.com/office/drawing/2014/main" id="{F8C2B583-2338-5AA6-2FF1-34F69FEBB446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3027363"/>
            <a:ext cx="254000" cy="247650"/>
          </a:xfrm>
          <a:custGeom>
            <a:avLst/>
            <a:gdLst>
              <a:gd name="T0" fmla="*/ 159 w 160"/>
              <a:gd name="T1" fmla="*/ 0 h 156"/>
              <a:gd name="T2" fmla="*/ 156 w 160"/>
              <a:gd name="T3" fmla="*/ 0 h 156"/>
              <a:gd name="T4" fmla="*/ 3 w 160"/>
              <a:gd name="T5" fmla="*/ 71 h 156"/>
              <a:gd name="T6" fmla="*/ 0 w 160"/>
              <a:gd name="T7" fmla="*/ 74 h 156"/>
              <a:gd name="T8" fmla="*/ 3 w 160"/>
              <a:gd name="T9" fmla="*/ 77 h 156"/>
              <a:gd name="T10" fmla="*/ 72 w 160"/>
              <a:gd name="T11" fmla="*/ 87 h 156"/>
              <a:gd name="T12" fmla="*/ 80 w 160"/>
              <a:gd name="T13" fmla="*/ 153 h 156"/>
              <a:gd name="T14" fmla="*/ 83 w 160"/>
              <a:gd name="T15" fmla="*/ 156 h 156"/>
              <a:gd name="T16" fmla="*/ 83 w 160"/>
              <a:gd name="T17" fmla="*/ 156 h 156"/>
              <a:gd name="T18" fmla="*/ 86 w 160"/>
              <a:gd name="T19" fmla="*/ 155 h 156"/>
              <a:gd name="T20" fmla="*/ 160 w 160"/>
              <a:gd name="T21" fmla="*/ 3 h 156"/>
              <a:gd name="T22" fmla="*/ 159 w 160"/>
              <a:gd name="T23" fmla="*/ 0 h 156"/>
              <a:gd name="T24" fmla="*/ 159 w 160"/>
              <a:gd name="T25" fmla="*/ 0 h 156"/>
              <a:gd name="T26" fmla="*/ 159 w 160"/>
              <a:gd name="T27" fmla="*/ 0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0" h="156">
                <a:moveTo>
                  <a:pt x="159" y="0"/>
                </a:moveTo>
                <a:cubicBezTo>
                  <a:pt x="158" y="0"/>
                  <a:pt x="157" y="0"/>
                  <a:pt x="156" y="0"/>
                </a:cubicBezTo>
                <a:cubicBezTo>
                  <a:pt x="3" y="71"/>
                  <a:pt x="3" y="71"/>
                  <a:pt x="3" y="71"/>
                </a:cubicBezTo>
                <a:cubicBezTo>
                  <a:pt x="2" y="71"/>
                  <a:pt x="0" y="72"/>
                  <a:pt x="0" y="74"/>
                </a:cubicBezTo>
                <a:cubicBezTo>
                  <a:pt x="0" y="75"/>
                  <a:pt x="2" y="77"/>
                  <a:pt x="3" y="77"/>
                </a:cubicBezTo>
                <a:cubicBezTo>
                  <a:pt x="72" y="87"/>
                  <a:pt x="72" y="87"/>
                  <a:pt x="72" y="87"/>
                </a:cubicBezTo>
                <a:cubicBezTo>
                  <a:pt x="80" y="153"/>
                  <a:pt x="80" y="153"/>
                  <a:pt x="80" y="153"/>
                </a:cubicBezTo>
                <a:cubicBezTo>
                  <a:pt x="80" y="155"/>
                  <a:pt x="82" y="156"/>
                  <a:pt x="83" y="156"/>
                </a:cubicBezTo>
                <a:cubicBezTo>
                  <a:pt x="83" y="156"/>
                  <a:pt x="83" y="156"/>
                  <a:pt x="83" y="156"/>
                </a:cubicBezTo>
                <a:cubicBezTo>
                  <a:pt x="84" y="156"/>
                  <a:pt x="85" y="156"/>
                  <a:pt x="86" y="155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2"/>
                  <a:pt x="160" y="1"/>
                  <a:pt x="159" y="0"/>
                </a:cubicBezTo>
                <a:close/>
                <a:moveTo>
                  <a:pt x="159" y="0"/>
                </a:moveTo>
                <a:cubicBezTo>
                  <a:pt x="159" y="0"/>
                  <a:pt x="159" y="0"/>
                  <a:pt x="159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Freeform 189">
            <a:extLst>
              <a:ext uri="{FF2B5EF4-FFF2-40B4-BE49-F238E27FC236}">
                <a16:creationId xmlns:a16="http://schemas.microsoft.com/office/drawing/2014/main" id="{A1020519-BDE1-3B2A-B631-20464395C855}"/>
              </a:ext>
            </a:extLst>
          </p:cNvPr>
          <p:cNvSpPr>
            <a:spLocks noEditPoints="1"/>
          </p:cNvSpPr>
          <p:nvPr/>
        </p:nvSpPr>
        <p:spPr bwMode="auto">
          <a:xfrm>
            <a:off x="10707688" y="1373188"/>
            <a:ext cx="138113" cy="254000"/>
          </a:xfrm>
          <a:custGeom>
            <a:avLst/>
            <a:gdLst>
              <a:gd name="T0" fmla="*/ 85 w 87"/>
              <a:gd name="T1" fmla="*/ 77 h 160"/>
              <a:gd name="T2" fmla="*/ 82 w 87"/>
              <a:gd name="T3" fmla="*/ 80 h 160"/>
              <a:gd name="T4" fmla="*/ 82 w 87"/>
              <a:gd name="T5" fmla="*/ 96 h 160"/>
              <a:gd name="T6" fmla="*/ 43 w 87"/>
              <a:gd name="T7" fmla="*/ 135 h 160"/>
              <a:gd name="T8" fmla="*/ 6 w 87"/>
              <a:gd name="T9" fmla="*/ 96 h 160"/>
              <a:gd name="T10" fmla="*/ 6 w 87"/>
              <a:gd name="T11" fmla="*/ 80 h 160"/>
              <a:gd name="T12" fmla="*/ 2 w 87"/>
              <a:gd name="T13" fmla="*/ 77 h 160"/>
              <a:gd name="T14" fmla="*/ 0 w 87"/>
              <a:gd name="T15" fmla="*/ 80 h 160"/>
              <a:gd name="T16" fmla="*/ 0 w 87"/>
              <a:gd name="T17" fmla="*/ 96 h 160"/>
              <a:gd name="T18" fmla="*/ 41 w 87"/>
              <a:gd name="T19" fmla="*/ 140 h 160"/>
              <a:gd name="T20" fmla="*/ 41 w 87"/>
              <a:gd name="T21" fmla="*/ 154 h 160"/>
              <a:gd name="T22" fmla="*/ 28 w 87"/>
              <a:gd name="T23" fmla="*/ 154 h 160"/>
              <a:gd name="T24" fmla="*/ 24 w 87"/>
              <a:gd name="T25" fmla="*/ 157 h 160"/>
              <a:gd name="T26" fmla="*/ 28 w 87"/>
              <a:gd name="T27" fmla="*/ 160 h 160"/>
              <a:gd name="T28" fmla="*/ 60 w 87"/>
              <a:gd name="T29" fmla="*/ 160 h 160"/>
              <a:gd name="T30" fmla="*/ 63 w 87"/>
              <a:gd name="T31" fmla="*/ 157 h 160"/>
              <a:gd name="T32" fmla="*/ 60 w 87"/>
              <a:gd name="T33" fmla="*/ 154 h 160"/>
              <a:gd name="T34" fmla="*/ 46 w 87"/>
              <a:gd name="T35" fmla="*/ 154 h 160"/>
              <a:gd name="T36" fmla="*/ 46 w 87"/>
              <a:gd name="T37" fmla="*/ 140 h 160"/>
              <a:gd name="T38" fmla="*/ 87 w 87"/>
              <a:gd name="T39" fmla="*/ 96 h 160"/>
              <a:gd name="T40" fmla="*/ 87 w 87"/>
              <a:gd name="T41" fmla="*/ 80 h 160"/>
              <a:gd name="T42" fmla="*/ 85 w 87"/>
              <a:gd name="T43" fmla="*/ 77 h 160"/>
              <a:gd name="T44" fmla="*/ 43 w 87"/>
              <a:gd name="T45" fmla="*/ 127 h 160"/>
              <a:gd name="T46" fmla="*/ 74 w 87"/>
              <a:gd name="T47" fmla="*/ 96 h 160"/>
              <a:gd name="T48" fmla="*/ 74 w 87"/>
              <a:gd name="T49" fmla="*/ 30 h 160"/>
              <a:gd name="T50" fmla="*/ 43 w 87"/>
              <a:gd name="T51" fmla="*/ 0 h 160"/>
              <a:gd name="T52" fmla="*/ 13 w 87"/>
              <a:gd name="T53" fmla="*/ 30 h 160"/>
              <a:gd name="T54" fmla="*/ 13 w 87"/>
              <a:gd name="T55" fmla="*/ 96 h 160"/>
              <a:gd name="T56" fmla="*/ 43 w 87"/>
              <a:gd name="T57" fmla="*/ 1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7" h="160">
                <a:moveTo>
                  <a:pt x="85" y="77"/>
                </a:moveTo>
                <a:cubicBezTo>
                  <a:pt x="83" y="77"/>
                  <a:pt x="82" y="78"/>
                  <a:pt x="82" y="80"/>
                </a:cubicBezTo>
                <a:cubicBezTo>
                  <a:pt x="82" y="96"/>
                  <a:pt x="82" y="96"/>
                  <a:pt x="82" y="96"/>
                </a:cubicBezTo>
                <a:cubicBezTo>
                  <a:pt x="82" y="117"/>
                  <a:pt x="64" y="135"/>
                  <a:pt x="43" y="135"/>
                </a:cubicBezTo>
                <a:cubicBezTo>
                  <a:pt x="23" y="135"/>
                  <a:pt x="6" y="117"/>
                  <a:pt x="6" y="96"/>
                </a:cubicBezTo>
                <a:cubicBezTo>
                  <a:pt x="6" y="80"/>
                  <a:pt x="6" y="80"/>
                  <a:pt x="6" y="80"/>
                </a:cubicBezTo>
                <a:cubicBezTo>
                  <a:pt x="6" y="78"/>
                  <a:pt x="5" y="77"/>
                  <a:pt x="2" y="77"/>
                </a:cubicBezTo>
                <a:cubicBezTo>
                  <a:pt x="1" y="77"/>
                  <a:pt x="0" y="78"/>
                  <a:pt x="0" y="80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19"/>
                  <a:pt x="18" y="139"/>
                  <a:pt x="41" y="140"/>
                </a:cubicBezTo>
                <a:cubicBezTo>
                  <a:pt x="41" y="154"/>
                  <a:pt x="41" y="154"/>
                  <a:pt x="41" y="154"/>
                </a:cubicBezTo>
                <a:cubicBezTo>
                  <a:pt x="28" y="154"/>
                  <a:pt x="28" y="154"/>
                  <a:pt x="28" y="154"/>
                </a:cubicBezTo>
                <a:cubicBezTo>
                  <a:pt x="25" y="154"/>
                  <a:pt x="24" y="155"/>
                  <a:pt x="24" y="157"/>
                </a:cubicBezTo>
                <a:cubicBezTo>
                  <a:pt x="24" y="158"/>
                  <a:pt x="25" y="160"/>
                  <a:pt x="28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62" y="160"/>
                  <a:pt x="63" y="158"/>
                  <a:pt x="63" y="157"/>
                </a:cubicBezTo>
                <a:cubicBezTo>
                  <a:pt x="63" y="155"/>
                  <a:pt x="62" y="154"/>
                  <a:pt x="60" y="154"/>
                </a:cubicBezTo>
                <a:cubicBezTo>
                  <a:pt x="46" y="154"/>
                  <a:pt x="46" y="154"/>
                  <a:pt x="46" y="154"/>
                </a:cubicBezTo>
                <a:cubicBezTo>
                  <a:pt x="46" y="140"/>
                  <a:pt x="46" y="140"/>
                  <a:pt x="46" y="140"/>
                </a:cubicBezTo>
                <a:cubicBezTo>
                  <a:pt x="69" y="139"/>
                  <a:pt x="87" y="119"/>
                  <a:pt x="87" y="96"/>
                </a:cubicBezTo>
                <a:cubicBezTo>
                  <a:pt x="87" y="80"/>
                  <a:pt x="87" y="80"/>
                  <a:pt x="87" y="80"/>
                </a:cubicBezTo>
                <a:cubicBezTo>
                  <a:pt x="87" y="78"/>
                  <a:pt x="86" y="77"/>
                  <a:pt x="85" y="77"/>
                </a:cubicBezTo>
                <a:close/>
                <a:moveTo>
                  <a:pt x="43" y="127"/>
                </a:moveTo>
                <a:cubicBezTo>
                  <a:pt x="60" y="127"/>
                  <a:pt x="74" y="114"/>
                  <a:pt x="74" y="96"/>
                </a:cubicBezTo>
                <a:cubicBezTo>
                  <a:pt x="74" y="30"/>
                  <a:pt x="74" y="30"/>
                  <a:pt x="74" y="30"/>
                </a:cubicBezTo>
                <a:cubicBezTo>
                  <a:pt x="74" y="13"/>
                  <a:pt x="60" y="0"/>
                  <a:pt x="43" y="0"/>
                </a:cubicBezTo>
                <a:cubicBezTo>
                  <a:pt x="27" y="0"/>
                  <a:pt x="13" y="13"/>
                  <a:pt x="13" y="30"/>
                </a:cubicBezTo>
                <a:cubicBezTo>
                  <a:pt x="13" y="96"/>
                  <a:pt x="13" y="96"/>
                  <a:pt x="13" y="96"/>
                </a:cubicBezTo>
                <a:cubicBezTo>
                  <a:pt x="13" y="114"/>
                  <a:pt x="27" y="127"/>
                  <a:pt x="43" y="1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2" name="Freeform 190">
            <a:extLst>
              <a:ext uri="{FF2B5EF4-FFF2-40B4-BE49-F238E27FC236}">
                <a16:creationId xmlns:a16="http://schemas.microsoft.com/office/drawing/2014/main" id="{387C254C-0381-E8FE-B5D7-B3DCB3909451}"/>
              </a:ext>
            </a:extLst>
          </p:cNvPr>
          <p:cNvSpPr>
            <a:spLocks noEditPoints="1"/>
          </p:cNvSpPr>
          <p:nvPr/>
        </p:nvSpPr>
        <p:spPr bwMode="auto">
          <a:xfrm>
            <a:off x="10653713" y="4125913"/>
            <a:ext cx="246063" cy="254000"/>
          </a:xfrm>
          <a:custGeom>
            <a:avLst/>
            <a:gdLst>
              <a:gd name="T0" fmla="*/ 36 w 155"/>
              <a:gd name="T1" fmla="*/ 78 h 160"/>
              <a:gd name="T2" fmla="*/ 49 w 155"/>
              <a:gd name="T3" fmla="*/ 107 h 160"/>
              <a:gd name="T4" fmla="*/ 59 w 155"/>
              <a:gd name="T5" fmla="*/ 128 h 160"/>
              <a:gd name="T6" fmla="*/ 64 w 155"/>
              <a:gd name="T7" fmla="*/ 135 h 160"/>
              <a:gd name="T8" fmla="*/ 96 w 155"/>
              <a:gd name="T9" fmla="*/ 130 h 160"/>
              <a:gd name="T10" fmla="*/ 97 w 155"/>
              <a:gd name="T11" fmla="*/ 122 h 160"/>
              <a:gd name="T12" fmla="*/ 110 w 155"/>
              <a:gd name="T13" fmla="*/ 102 h 160"/>
              <a:gd name="T14" fmla="*/ 77 w 155"/>
              <a:gd name="T15" fmla="*/ 36 h 160"/>
              <a:gd name="T16" fmla="*/ 99 w 155"/>
              <a:gd name="T17" fmla="*/ 100 h 160"/>
              <a:gd name="T18" fmla="*/ 87 w 155"/>
              <a:gd name="T19" fmla="*/ 119 h 160"/>
              <a:gd name="T20" fmla="*/ 69 w 155"/>
              <a:gd name="T21" fmla="*/ 125 h 160"/>
              <a:gd name="T22" fmla="*/ 57 w 155"/>
              <a:gd name="T23" fmla="*/ 100 h 160"/>
              <a:gd name="T24" fmla="*/ 47 w 155"/>
              <a:gd name="T25" fmla="*/ 78 h 160"/>
              <a:gd name="T26" fmla="*/ 108 w 155"/>
              <a:gd name="T27" fmla="*/ 78 h 160"/>
              <a:gd name="T28" fmla="*/ 91 w 155"/>
              <a:gd name="T29" fmla="*/ 137 h 160"/>
              <a:gd name="T30" fmla="*/ 59 w 155"/>
              <a:gd name="T31" fmla="*/ 142 h 160"/>
              <a:gd name="T32" fmla="*/ 91 w 155"/>
              <a:gd name="T33" fmla="*/ 148 h 160"/>
              <a:gd name="T34" fmla="*/ 91 w 155"/>
              <a:gd name="T35" fmla="*/ 137 h 160"/>
              <a:gd name="T36" fmla="*/ 71 w 155"/>
              <a:gd name="T37" fmla="*/ 148 h 160"/>
              <a:gd name="T38" fmla="*/ 71 w 155"/>
              <a:gd name="T39" fmla="*/ 160 h 160"/>
              <a:gd name="T40" fmla="*/ 90 w 155"/>
              <a:gd name="T41" fmla="*/ 155 h 160"/>
              <a:gd name="T42" fmla="*/ 150 w 155"/>
              <a:gd name="T43" fmla="*/ 71 h 160"/>
              <a:gd name="T44" fmla="*/ 126 w 155"/>
              <a:gd name="T45" fmla="*/ 78 h 160"/>
              <a:gd name="T46" fmla="*/ 150 w 155"/>
              <a:gd name="T47" fmla="*/ 83 h 160"/>
              <a:gd name="T48" fmla="*/ 150 w 155"/>
              <a:gd name="T49" fmla="*/ 71 h 160"/>
              <a:gd name="T50" fmla="*/ 24 w 155"/>
              <a:gd name="T51" fmla="*/ 71 h 160"/>
              <a:gd name="T52" fmla="*/ 0 w 155"/>
              <a:gd name="T53" fmla="*/ 78 h 160"/>
              <a:gd name="T54" fmla="*/ 24 w 155"/>
              <a:gd name="T55" fmla="*/ 83 h 160"/>
              <a:gd name="T56" fmla="*/ 77 w 155"/>
              <a:gd name="T57" fmla="*/ 29 h 160"/>
              <a:gd name="T58" fmla="*/ 82 w 155"/>
              <a:gd name="T59" fmla="*/ 6 h 160"/>
              <a:gd name="T60" fmla="*/ 73 w 155"/>
              <a:gd name="T61" fmla="*/ 6 h 160"/>
              <a:gd name="T62" fmla="*/ 77 w 155"/>
              <a:gd name="T63" fmla="*/ 29 h 160"/>
              <a:gd name="T64" fmla="*/ 112 w 155"/>
              <a:gd name="T65" fmla="*/ 112 h 160"/>
              <a:gd name="T66" fmla="*/ 126 w 155"/>
              <a:gd name="T67" fmla="*/ 132 h 160"/>
              <a:gd name="T68" fmla="*/ 133 w 155"/>
              <a:gd name="T69" fmla="*/ 132 h 160"/>
              <a:gd name="T70" fmla="*/ 119 w 155"/>
              <a:gd name="T71" fmla="*/ 112 h 160"/>
              <a:gd name="T72" fmla="*/ 40 w 155"/>
              <a:gd name="T73" fmla="*/ 44 h 160"/>
              <a:gd name="T74" fmla="*/ 44 w 155"/>
              <a:gd name="T75" fmla="*/ 35 h 160"/>
              <a:gd name="T76" fmla="*/ 23 w 155"/>
              <a:gd name="T77" fmla="*/ 23 h 160"/>
              <a:gd name="T78" fmla="*/ 36 w 155"/>
              <a:gd name="T79" fmla="*/ 42 h 160"/>
              <a:gd name="T80" fmla="*/ 23 w 155"/>
              <a:gd name="T81" fmla="*/ 124 h 160"/>
              <a:gd name="T82" fmla="*/ 27 w 155"/>
              <a:gd name="T83" fmla="*/ 134 h 160"/>
              <a:gd name="T84" fmla="*/ 44 w 155"/>
              <a:gd name="T85" fmla="*/ 120 h 160"/>
              <a:gd name="T86" fmla="*/ 36 w 155"/>
              <a:gd name="T87" fmla="*/ 112 h 160"/>
              <a:gd name="T88" fmla="*/ 119 w 155"/>
              <a:gd name="T89" fmla="*/ 42 h 160"/>
              <a:gd name="T90" fmla="*/ 133 w 155"/>
              <a:gd name="T91" fmla="*/ 23 h 160"/>
              <a:gd name="T92" fmla="*/ 112 w 155"/>
              <a:gd name="T93" fmla="*/ 35 h 160"/>
              <a:gd name="T94" fmla="*/ 116 w 155"/>
              <a:gd name="T95" fmla="*/ 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5" h="160">
                <a:moveTo>
                  <a:pt x="77" y="36"/>
                </a:moveTo>
                <a:cubicBezTo>
                  <a:pt x="54" y="36"/>
                  <a:pt x="36" y="54"/>
                  <a:pt x="36" y="78"/>
                </a:cubicBezTo>
                <a:cubicBezTo>
                  <a:pt x="36" y="86"/>
                  <a:pt x="40" y="95"/>
                  <a:pt x="46" y="102"/>
                </a:cubicBezTo>
                <a:cubicBezTo>
                  <a:pt x="47" y="104"/>
                  <a:pt x="47" y="106"/>
                  <a:pt x="49" y="107"/>
                </a:cubicBezTo>
                <a:cubicBezTo>
                  <a:pt x="53" y="112"/>
                  <a:pt x="57" y="117"/>
                  <a:pt x="58" y="122"/>
                </a:cubicBezTo>
                <a:cubicBezTo>
                  <a:pt x="59" y="123"/>
                  <a:pt x="59" y="125"/>
                  <a:pt x="59" y="128"/>
                </a:cubicBezTo>
                <a:cubicBezTo>
                  <a:pt x="59" y="130"/>
                  <a:pt x="59" y="130"/>
                  <a:pt x="59" y="130"/>
                </a:cubicBezTo>
                <a:cubicBezTo>
                  <a:pt x="59" y="133"/>
                  <a:pt x="60" y="135"/>
                  <a:pt x="64" y="135"/>
                </a:cubicBezTo>
                <a:cubicBezTo>
                  <a:pt x="91" y="135"/>
                  <a:pt x="91" y="135"/>
                  <a:pt x="91" y="135"/>
                </a:cubicBezTo>
                <a:cubicBezTo>
                  <a:pt x="94" y="135"/>
                  <a:pt x="96" y="133"/>
                  <a:pt x="96" y="130"/>
                </a:cubicBezTo>
                <a:cubicBezTo>
                  <a:pt x="96" y="126"/>
                  <a:pt x="96" y="126"/>
                  <a:pt x="96" y="126"/>
                </a:cubicBezTo>
                <a:cubicBezTo>
                  <a:pt x="96" y="124"/>
                  <a:pt x="97" y="123"/>
                  <a:pt x="97" y="122"/>
                </a:cubicBezTo>
                <a:cubicBezTo>
                  <a:pt x="98" y="117"/>
                  <a:pt x="103" y="112"/>
                  <a:pt x="107" y="107"/>
                </a:cubicBezTo>
                <a:cubicBezTo>
                  <a:pt x="108" y="104"/>
                  <a:pt x="109" y="103"/>
                  <a:pt x="110" y="102"/>
                </a:cubicBezTo>
                <a:cubicBezTo>
                  <a:pt x="115" y="95"/>
                  <a:pt x="119" y="86"/>
                  <a:pt x="119" y="78"/>
                </a:cubicBezTo>
                <a:cubicBezTo>
                  <a:pt x="119" y="54"/>
                  <a:pt x="101" y="36"/>
                  <a:pt x="77" y="36"/>
                </a:cubicBezTo>
                <a:close/>
                <a:moveTo>
                  <a:pt x="102" y="96"/>
                </a:moveTo>
                <a:cubicBezTo>
                  <a:pt x="101" y="97"/>
                  <a:pt x="99" y="98"/>
                  <a:pt x="99" y="100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4" y="106"/>
                  <a:pt x="88" y="112"/>
                  <a:pt x="87" y="119"/>
                </a:cubicBezTo>
                <a:cubicBezTo>
                  <a:pt x="86" y="120"/>
                  <a:pt x="86" y="122"/>
                  <a:pt x="86" y="125"/>
                </a:cubicBezTo>
                <a:cubicBezTo>
                  <a:pt x="69" y="125"/>
                  <a:pt x="69" y="125"/>
                  <a:pt x="69" y="125"/>
                </a:cubicBezTo>
                <a:cubicBezTo>
                  <a:pt x="69" y="119"/>
                  <a:pt x="69" y="119"/>
                  <a:pt x="69" y="119"/>
                </a:cubicBezTo>
                <a:cubicBezTo>
                  <a:pt x="66" y="111"/>
                  <a:pt x="60" y="104"/>
                  <a:pt x="57" y="100"/>
                </a:cubicBezTo>
                <a:cubicBezTo>
                  <a:pt x="55" y="98"/>
                  <a:pt x="54" y="97"/>
                  <a:pt x="53" y="96"/>
                </a:cubicBezTo>
                <a:cubicBezTo>
                  <a:pt x="49" y="91"/>
                  <a:pt x="47" y="84"/>
                  <a:pt x="47" y="78"/>
                </a:cubicBezTo>
                <a:cubicBezTo>
                  <a:pt x="47" y="61"/>
                  <a:pt x="60" y="46"/>
                  <a:pt x="77" y="46"/>
                </a:cubicBezTo>
                <a:cubicBezTo>
                  <a:pt x="94" y="46"/>
                  <a:pt x="108" y="61"/>
                  <a:pt x="108" y="78"/>
                </a:cubicBezTo>
                <a:cubicBezTo>
                  <a:pt x="108" y="84"/>
                  <a:pt x="105" y="91"/>
                  <a:pt x="102" y="96"/>
                </a:cubicBezTo>
                <a:close/>
                <a:moveTo>
                  <a:pt x="91" y="137"/>
                </a:moveTo>
                <a:cubicBezTo>
                  <a:pt x="64" y="137"/>
                  <a:pt x="64" y="137"/>
                  <a:pt x="64" y="137"/>
                </a:cubicBezTo>
                <a:cubicBezTo>
                  <a:pt x="61" y="137"/>
                  <a:pt x="59" y="139"/>
                  <a:pt x="59" y="142"/>
                </a:cubicBezTo>
                <a:cubicBezTo>
                  <a:pt x="59" y="145"/>
                  <a:pt x="61" y="148"/>
                  <a:pt x="64" y="148"/>
                </a:cubicBezTo>
                <a:cubicBezTo>
                  <a:pt x="91" y="148"/>
                  <a:pt x="91" y="148"/>
                  <a:pt x="91" y="148"/>
                </a:cubicBezTo>
                <a:cubicBezTo>
                  <a:pt x="94" y="148"/>
                  <a:pt x="95" y="145"/>
                  <a:pt x="95" y="142"/>
                </a:cubicBezTo>
                <a:cubicBezTo>
                  <a:pt x="95" y="139"/>
                  <a:pt x="94" y="137"/>
                  <a:pt x="91" y="137"/>
                </a:cubicBezTo>
                <a:close/>
                <a:moveTo>
                  <a:pt x="85" y="148"/>
                </a:moveTo>
                <a:cubicBezTo>
                  <a:pt x="71" y="148"/>
                  <a:pt x="71" y="148"/>
                  <a:pt x="71" y="148"/>
                </a:cubicBezTo>
                <a:cubicBezTo>
                  <a:pt x="68" y="148"/>
                  <a:pt x="66" y="151"/>
                  <a:pt x="66" y="155"/>
                </a:cubicBezTo>
                <a:cubicBezTo>
                  <a:pt x="66" y="157"/>
                  <a:pt x="68" y="160"/>
                  <a:pt x="71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7" y="160"/>
                  <a:pt x="90" y="157"/>
                  <a:pt x="90" y="155"/>
                </a:cubicBezTo>
                <a:cubicBezTo>
                  <a:pt x="90" y="151"/>
                  <a:pt x="87" y="148"/>
                  <a:pt x="85" y="148"/>
                </a:cubicBezTo>
                <a:close/>
                <a:moveTo>
                  <a:pt x="150" y="71"/>
                </a:moveTo>
                <a:cubicBezTo>
                  <a:pt x="131" y="71"/>
                  <a:pt x="131" y="71"/>
                  <a:pt x="131" y="71"/>
                </a:cubicBezTo>
                <a:cubicBezTo>
                  <a:pt x="129" y="71"/>
                  <a:pt x="126" y="74"/>
                  <a:pt x="126" y="78"/>
                </a:cubicBezTo>
                <a:cubicBezTo>
                  <a:pt x="126" y="80"/>
                  <a:pt x="129" y="83"/>
                  <a:pt x="131" y="83"/>
                </a:cubicBezTo>
                <a:cubicBezTo>
                  <a:pt x="150" y="83"/>
                  <a:pt x="150" y="83"/>
                  <a:pt x="150" y="83"/>
                </a:cubicBezTo>
                <a:cubicBezTo>
                  <a:pt x="152" y="83"/>
                  <a:pt x="155" y="80"/>
                  <a:pt x="155" y="78"/>
                </a:cubicBezTo>
                <a:cubicBezTo>
                  <a:pt x="155" y="74"/>
                  <a:pt x="152" y="71"/>
                  <a:pt x="150" y="71"/>
                </a:cubicBezTo>
                <a:close/>
                <a:moveTo>
                  <a:pt x="29" y="78"/>
                </a:moveTo>
                <a:cubicBezTo>
                  <a:pt x="29" y="74"/>
                  <a:pt x="27" y="71"/>
                  <a:pt x="24" y="71"/>
                </a:cubicBezTo>
                <a:cubicBezTo>
                  <a:pt x="5" y="71"/>
                  <a:pt x="5" y="71"/>
                  <a:pt x="5" y="71"/>
                </a:cubicBezTo>
                <a:cubicBezTo>
                  <a:pt x="2" y="71"/>
                  <a:pt x="0" y="74"/>
                  <a:pt x="0" y="78"/>
                </a:cubicBezTo>
                <a:cubicBezTo>
                  <a:pt x="0" y="80"/>
                  <a:pt x="2" y="83"/>
                  <a:pt x="5" y="83"/>
                </a:cubicBezTo>
                <a:cubicBezTo>
                  <a:pt x="24" y="83"/>
                  <a:pt x="24" y="83"/>
                  <a:pt x="24" y="83"/>
                </a:cubicBezTo>
                <a:cubicBezTo>
                  <a:pt x="27" y="83"/>
                  <a:pt x="29" y="80"/>
                  <a:pt x="29" y="78"/>
                </a:cubicBezTo>
                <a:close/>
                <a:moveTo>
                  <a:pt x="77" y="29"/>
                </a:moveTo>
                <a:cubicBezTo>
                  <a:pt x="80" y="29"/>
                  <a:pt x="82" y="26"/>
                  <a:pt x="82" y="23"/>
                </a:cubicBezTo>
                <a:cubicBezTo>
                  <a:pt x="82" y="6"/>
                  <a:pt x="82" y="6"/>
                  <a:pt x="82" y="6"/>
                </a:cubicBezTo>
                <a:cubicBezTo>
                  <a:pt x="82" y="2"/>
                  <a:pt x="80" y="0"/>
                  <a:pt x="77" y="0"/>
                </a:cubicBezTo>
                <a:cubicBezTo>
                  <a:pt x="75" y="0"/>
                  <a:pt x="73" y="2"/>
                  <a:pt x="73" y="6"/>
                </a:cubicBezTo>
                <a:cubicBezTo>
                  <a:pt x="73" y="23"/>
                  <a:pt x="73" y="23"/>
                  <a:pt x="73" y="23"/>
                </a:cubicBezTo>
                <a:cubicBezTo>
                  <a:pt x="73" y="26"/>
                  <a:pt x="75" y="29"/>
                  <a:pt x="77" y="29"/>
                </a:cubicBezTo>
                <a:close/>
                <a:moveTo>
                  <a:pt x="119" y="112"/>
                </a:moveTo>
                <a:cubicBezTo>
                  <a:pt x="118" y="110"/>
                  <a:pt x="114" y="110"/>
                  <a:pt x="112" y="112"/>
                </a:cubicBezTo>
                <a:cubicBezTo>
                  <a:pt x="111" y="115"/>
                  <a:pt x="111" y="117"/>
                  <a:pt x="112" y="120"/>
                </a:cubicBezTo>
                <a:cubicBezTo>
                  <a:pt x="126" y="132"/>
                  <a:pt x="126" y="132"/>
                  <a:pt x="126" y="132"/>
                </a:cubicBezTo>
                <a:cubicBezTo>
                  <a:pt x="127" y="133"/>
                  <a:pt x="128" y="134"/>
                  <a:pt x="129" y="134"/>
                </a:cubicBezTo>
                <a:cubicBezTo>
                  <a:pt x="131" y="134"/>
                  <a:pt x="132" y="133"/>
                  <a:pt x="133" y="132"/>
                </a:cubicBezTo>
                <a:cubicBezTo>
                  <a:pt x="136" y="130"/>
                  <a:pt x="136" y="127"/>
                  <a:pt x="133" y="124"/>
                </a:cubicBezTo>
                <a:lnTo>
                  <a:pt x="119" y="112"/>
                </a:lnTo>
                <a:close/>
                <a:moveTo>
                  <a:pt x="36" y="42"/>
                </a:moveTo>
                <a:cubicBezTo>
                  <a:pt x="38" y="43"/>
                  <a:pt x="39" y="44"/>
                  <a:pt x="40" y="44"/>
                </a:cubicBezTo>
                <a:cubicBezTo>
                  <a:pt x="41" y="44"/>
                  <a:pt x="42" y="43"/>
                  <a:pt x="44" y="42"/>
                </a:cubicBezTo>
                <a:cubicBezTo>
                  <a:pt x="46" y="41"/>
                  <a:pt x="46" y="37"/>
                  <a:pt x="44" y="35"/>
                </a:cubicBezTo>
                <a:cubicBezTo>
                  <a:pt x="30" y="23"/>
                  <a:pt x="30" y="23"/>
                  <a:pt x="30" y="23"/>
                </a:cubicBezTo>
                <a:cubicBezTo>
                  <a:pt x="29" y="20"/>
                  <a:pt x="25" y="20"/>
                  <a:pt x="23" y="23"/>
                </a:cubicBezTo>
                <a:cubicBezTo>
                  <a:pt x="22" y="25"/>
                  <a:pt x="22" y="27"/>
                  <a:pt x="23" y="30"/>
                </a:cubicBezTo>
                <a:lnTo>
                  <a:pt x="36" y="42"/>
                </a:lnTo>
                <a:close/>
                <a:moveTo>
                  <a:pt x="36" y="112"/>
                </a:moveTo>
                <a:cubicBezTo>
                  <a:pt x="23" y="124"/>
                  <a:pt x="23" y="124"/>
                  <a:pt x="23" y="124"/>
                </a:cubicBezTo>
                <a:cubicBezTo>
                  <a:pt x="22" y="127"/>
                  <a:pt x="22" y="130"/>
                  <a:pt x="23" y="132"/>
                </a:cubicBezTo>
                <a:cubicBezTo>
                  <a:pt x="24" y="133"/>
                  <a:pt x="25" y="134"/>
                  <a:pt x="27" y="134"/>
                </a:cubicBezTo>
                <a:cubicBezTo>
                  <a:pt x="29" y="134"/>
                  <a:pt x="30" y="133"/>
                  <a:pt x="30" y="132"/>
                </a:cubicBezTo>
                <a:cubicBezTo>
                  <a:pt x="44" y="120"/>
                  <a:pt x="44" y="120"/>
                  <a:pt x="44" y="120"/>
                </a:cubicBezTo>
                <a:cubicBezTo>
                  <a:pt x="46" y="117"/>
                  <a:pt x="46" y="115"/>
                  <a:pt x="44" y="112"/>
                </a:cubicBezTo>
                <a:cubicBezTo>
                  <a:pt x="41" y="110"/>
                  <a:pt x="38" y="110"/>
                  <a:pt x="36" y="112"/>
                </a:cubicBezTo>
                <a:close/>
                <a:moveTo>
                  <a:pt x="116" y="44"/>
                </a:moveTo>
                <a:cubicBezTo>
                  <a:pt x="117" y="44"/>
                  <a:pt x="119" y="43"/>
                  <a:pt x="119" y="42"/>
                </a:cubicBezTo>
                <a:cubicBezTo>
                  <a:pt x="133" y="30"/>
                  <a:pt x="133" y="30"/>
                  <a:pt x="133" y="30"/>
                </a:cubicBezTo>
                <a:cubicBezTo>
                  <a:pt x="136" y="27"/>
                  <a:pt x="136" y="25"/>
                  <a:pt x="133" y="23"/>
                </a:cubicBezTo>
                <a:cubicBezTo>
                  <a:pt x="131" y="20"/>
                  <a:pt x="127" y="20"/>
                  <a:pt x="126" y="23"/>
                </a:cubicBezTo>
                <a:cubicBezTo>
                  <a:pt x="112" y="35"/>
                  <a:pt x="112" y="35"/>
                  <a:pt x="112" y="35"/>
                </a:cubicBezTo>
                <a:cubicBezTo>
                  <a:pt x="111" y="37"/>
                  <a:pt x="111" y="41"/>
                  <a:pt x="112" y="42"/>
                </a:cubicBezTo>
                <a:cubicBezTo>
                  <a:pt x="113" y="43"/>
                  <a:pt x="114" y="44"/>
                  <a:pt x="116" y="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3" name="Freeform 191">
            <a:extLst>
              <a:ext uri="{FF2B5EF4-FFF2-40B4-BE49-F238E27FC236}">
                <a16:creationId xmlns:a16="http://schemas.microsoft.com/office/drawing/2014/main" id="{C39F8CF7-BBDE-1B62-C645-C35FC2FA3DF0}"/>
              </a:ext>
            </a:extLst>
          </p:cNvPr>
          <p:cNvSpPr>
            <a:spLocks noEditPoints="1"/>
          </p:cNvSpPr>
          <p:nvPr/>
        </p:nvSpPr>
        <p:spPr bwMode="auto">
          <a:xfrm>
            <a:off x="6797676" y="5226050"/>
            <a:ext cx="252413" cy="255588"/>
          </a:xfrm>
          <a:custGeom>
            <a:avLst/>
            <a:gdLst>
              <a:gd name="T0" fmla="*/ 43 w 159"/>
              <a:gd name="T1" fmla="*/ 101 h 161"/>
              <a:gd name="T2" fmla="*/ 54 w 159"/>
              <a:gd name="T3" fmla="*/ 101 h 161"/>
              <a:gd name="T4" fmla="*/ 54 w 159"/>
              <a:gd name="T5" fmla="*/ 86 h 161"/>
              <a:gd name="T6" fmla="*/ 64 w 159"/>
              <a:gd name="T7" fmla="*/ 86 h 161"/>
              <a:gd name="T8" fmla="*/ 42 w 159"/>
              <a:gd name="T9" fmla="*/ 55 h 161"/>
              <a:gd name="T10" fmla="*/ 77 w 159"/>
              <a:gd name="T11" fmla="*/ 64 h 161"/>
              <a:gd name="T12" fmla="*/ 53 w 159"/>
              <a:gd name="T13" fmla="*/ 64 h 161"/>
              <a:gd name="T14" fmla="*/ 71 w 159"/>
              <a:gd name="T15" fmla="*/ 64 h 161"/>
              <a:gd name="T16" fmla="*/ 77 w 159"/>
              <a:gd name="T17" fmla="*/ 50 h 161"/>
              <a:gd name="T18" fmla="*/ 56 w 159"/>
              <a:gd name="T19" fmla="*/ 50 h 161"/>
              <a:gd name="T20" fmla="*/ 65 w 159"/>
              <a:gd name="T21" fmla="*/ 95 h 161"/>
              <a:gd name="T22" fmla="*/ 86 w 159"/>
              <a:gd name="T23" fmla="*/ 61 h 161"/>
              <a:gd name="T24" fmla="*/ 76 w 159"/>
              <a:gd name="T25" fmla="*/ 101 h 161"/>
              <a:gd name="T26" fmla="*/ 51 w 159"/>
              <a:gd name="T27" fmla="*/ 97 h 161"/>
              <a:gd name="T28" fmla="*/ 51 w 159"/>
              <a:gd name="T29" fmla="*/ 97 h 161"/>
              <a:gd name="T30" fmla="*/ 131 w 159"/>
              <a:gd name="T31" fmla="*/ 35 h 161"/>
              <a:gd name="T32" fmla="*/ 125 w 159"/>
              <a:gd name="T33" fmla="*/ 32 h 161"/>
              <a:gd name="T34" fmla="*/ 122 w 159"/>
              <a:gd name="T35" fmla="*/ 33 h 161"/>
              <a:gd name="T36" fmla="*/ 88 w 159"/>
              <a:gd name="T37" fmla="*/ 2 h 161"/>
              <a:gd name="T38" fmla="*/ 98 w 159"/>
              <a:gd name="T39" fmla="*/ 21 h 161"/>
              <a:gd name="T40" fmla="*/ 88 w 159"/>
              <a:gd name="T41" fmla="*/ 19 h 161"/>
              <a:gd name="T42" fmla="*/ 140 w 159"/>
              <a:gd name="T43" fmla="*/ 56 h 161"/>
              <a:gd name="T44" fmla="*/ 112 w 159"/>
              <a:gd name="T45" fmla="*/ 22 h 161"/>
              <a:gd name="T46" fmla="*/ 154 w 159"/>
              <a:gd name="T47" fmla="*/ 67 h 161"/>
              <a:gd name="T48" fmla="*/ 116 w 159"/>
              <a:gd name="T49" fmla="*/ 29 h 161"/>
              <a:gd name="T50" fmla="*/ 144 w 159"/>
              <a:gd name="T51" fmla="*/ 51 h 161"/>
              <a:gd name="T52" fmla="*/ 107 w 159"/>
              <a:gd name="T53" fmla="*/ 61 h 161"/>
              <a:gd name="T54" fmla="*/ 116 w 159"/>
              <a:gd name="T55" fmla="*/ 29 h 161"/>
              <a:gd name="T56" fmla="*/ 63 w 159"/>
              <a:gd name="T57" fmla="*/ 98 h 161"/>
              <a:gd name="T58" fmla="*/ 61 w 159"/>
              <a:gd name="T59" fmla="*/ 107 h 161"/>
              <a:gd name="T60" fmla="*/ 38 w 159"/>
              <a:gd name="T61" fmla="*/ 70 h 161"/>
              <a:gd name="T62" fmla="*/ 60 w 159"/>
              <a:gd name="T63" fmla="*/ 25 h 161"/>
              <a:gd name="T64" fmla="*/ 71 w 159"/>
              <a:gd name="T65" fmla="*/ 84 h 161"/>
              <a:gd name="T66" fmla="*/ 141 w 159"/>
              <a:gd name="T67" fmla="*/ 76 h 161"/>
              <a:gd name="T68" fmla="*/ 74 w 159"/>
              <a:gd name="T69" fmla="*/ 18 h 161"/>
              <a:gd name="T70" fmla="*/ 34 w 159"/>
              <a:gd name="T71" fmla="*/ 94 h 161"/>
              <a:gd name="T72" fmla="*/ 121 w 159"/>
              <a:gd name="T73" fmla="*/ 94 h 161"/>
              <a:gd name="T74" fmla="*/ 61 w 159"/>
              <a:gd name="T75" fmla="*/ 145 h 161"/>
              <a:gd name="T76" fmla="*/ 62 w 159"/>
              <a:gd name="T77" fmla="*/ 133 h 161"/>
              <a:gd name="T78" fmla="*/ 143 w 159"/>
              <a:gd name="T79" fmla="*/ 115 h 161"/>
              <a:gd name="T80" fmla="*/ 141 w 159"/>
              <a:gd name="T81" fmla="*/ 139 h 161"/>
              <a:gd name="T82" fmla="*/ 133 w 159"/>
              <a:gd name="T83" fmla="*/ 121 h 161"/>
              <a:gd name="T84" fmla="*/ 130 w 159"/>
              <a:gd name="T85" fmla="*/ 139 h 161"/>
              <a:gd name="T86" fmla="*/ 122 w 159"/>
              <a:gd name="T87" fmla="*/ 121 h 161"/>
              <a:gd name="T88" fmla="*/ 111 w 159"/>
              <a:gd name="T89" fmla="*/ 121 h 161"/>
              <a:gd name="T90" fmla="*/ 107 w 159"/>
              <a:gd name="T91" fmla="*/ 133 h 161"/>
              <a:gd name="T92" fmla="*/ 99 w 159"/>
              <a:gd name="T93" fmla="*/ 121 h 161"/>
              <a:gd name="T94" fmla="*/ 87 w 159"/>
              <a:gd name="T95" fmla="*/ 121 h 161"/>
              <a:gd name="T96" fmla="*/ 76 w 159"/>
              <a:gd name="T97" fmla="*/ 121 h 161"/>
              <a:gd name="T98" fmla="*/ 64 w 159"/>
              <a:gd name="T99" fmla="*/ 121 h 161"/>
              <a:gd name="T100" fmla="*/ 42 w 159"/>
              <a:gd name="T101" fmla="*/ 121 h 161"/>
              <a:gd name="T102" fmla="*/ 21 w 159"/>
              <a:gd name="T103" fmla="*/ 139 h 161"/>
              <a:gd name="T104" fmla="*/ 25 w 159"/>
              <a:gd name="T105" fmla="*/ 128 h 161"/>
              <a:gd name="T106" fmla="*/ 33 w 159"/>
              <a:gd name="T107" fmla="*/ 139 h 161"/>
              <a:gd name="T108" fmla="*/ 36 w 159"/>
              <a:gd name="T109" fmla="*/ 128 h 161"/>
              <a:gd name="T110" fmla="*/ 51 w 159"/>
              <a:gd name="T111" fmla="*/ 139 h 161"/>
              <a:gd name="T112" fmla="*/ 53 w 159"/>
              <a:gd name="T113" fmla="*/ 121 h 161"/>
              <a:gd name="T114" fmla="*/ 0 w 159"/>
              <a:gd name="T115" fmla="*/ 150 h 161"/>
              <a:gd name="T116" fmla="*/ 159 w 159"/>
              <a:gd name="T117" fmla="*/ 15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9" h="161">
                <a:moveTo>
                  <a:pt x="36" y="64"/>
                </a:moveTo>
                <a:cubicBezTo>
                  <a:pt x="36" y="59"/>
                  <a:pt x="36" y="59"/>
                  <a:pt x="36" y="59"/>
                </a:cubicBezTo>
                <a:cubicBezTo>
                  <a:pt x="35" y="59"/>
                  <a:pt x="33" y="60"/>
                  <a:pt x="33" y="61"/>
                </a:cubicBezTo>
                <a:cubicBezTo>
                  <a:pt x="33" y="63"/>
                  <a:pt x="35" y="64"/>
                  <a:pt x="36" y="64"/>
                </a:cubicBezTo>
                <a:close/>
                <a:moveTo>
                  <a:pt x="43" y="101"/>
                </a:moveTo>
                <a:cubicBezTo>
                  <a:pt x="42" y="97"/>
                  <a:pt x="42" y="97"/>
                  <a:pt x="42" y="97"/>
                </a:cubicBezTo>
                <a:cubicBezTo>
                  <a:pt x="37" y="99"/>
                  <a:pt x="37" y="99"/>
                  <a:pt x="37" y="99"/>
                </a:cubicBezTo>
                <a:cubicBezTo>
                  <a:pt x="33" y="101"/>
                  <a:pt x="29" y="105"/>
                  <a:pt x="28" y="110"/>
                </a:cubicBezTo>
                <a:cubicBezTo>
                  <a:pt x="52" y="110"/>
                  <a:pt x="52" y="110"/>
                  <a:pt x="52" y="110"/>
                </a:cubicBezTo>
                <a:cubicBezTo>
                  <a:pt x="54" y="101"/>
                  <a:pt x="54" y="101"/>
                  <a:pt x="54" y="101"/>
                </a:cubicBezTo>
                <a:cubicBezTo>
                  <a:pt x="47" y="104"/>
                  <a:pt x="47" y="104"/>
                  <a:pt x="47" y="104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44" y="104"/>
                  <a:pt x="43" y="103"/>
                  <a:pt x="43" y="101"/>
                </a:cubicBezTo>
                <a:close/>
                <a:moveTo>
                  <a:pt x="64" y="86"/>
                </a:moveTo>
                <a:cubicBezTo>
                  <a:pt x="61" y="88"/>
                  <a:pt x="57" y="88"/>
                  <a:pt x="54" y="86"/>
                </a:cubicBezTo>
                <a:cubicBezTo>
                  <a:pt x="54" y="89"/>
                  <a:pt x="54" y="89"/>
                  <a:pt x="54" y="89"/>
                </a:cubicBezTo>
                <a:cubicBezTo>
                  <a:pt x="57" y="90"/>
                  <a:pt x="57" y="90"/>
                  <a:pt x="57" y="90"/>
                </a:cubicBezTo>
                <a:cubicBezTo>
                  <a:pt x="62" y="90"/>
                  <a:pt x="62" y="90"/>
                  <a:pt x="62" y="90"/>
                </a:cubicBezTo>
                <a:cubicBezTo>
                  <a:pt x="64" y="89"/>
                  <a:pt x="64" y="89"/>
                  <a:pt x="64" y="89"/>
                </a:cubicBezTo>
                <a:lnTo>
                  <a:pt x="64" y="86"/>
                </a:lnTo>
                <a:close/>
                <a:moveTo>
                  <a:pt x="77" y="64"/>
                </a:moveTo>
                <a:cubicBezTo>
                  <a:pt x="77" y="55"/>
                  <a:pt x="77" y="55"/>
                  <a:pt x="77" y="55"/>
                </a:cubicBezTo>
                <a:cubicBezTo>
                  <a:pt x="73" y="55"/>
                  <a:pt x="69" y="54"/>
                  <a:pt x="68" y="50"/>
                </a:cubicBezTo>
                <a:cubicBezTo>
                  <a:pt x="64" y="54"/>
                  <a:pt x="61" y="55"/>
                  <a:pt x="56" y="55"/>
                </a:cubicBezTo>
                <a:cubicBezTo>
                  <a:pt x="42" y="55"/>
                  <a:pt x="42" y="55"/>
                  <a:pt x="42" y="55"/>
                </a:cubicBezTo>
                <a:cubicBezTo>
                  <a:pt x="42" y="64"/>
                  <a:pt x="42" y="64"/>
                  <a:pt x="42" y="64"/>
                </a:cubicBezTo>
                <a:cubicBezTo>
                  <a:pt x="42" y="69"/>
                  <a:pt x="44" y="74"/>
                  <a:pt x="47" y="76"/>
                </a:cubicBezTo>
                <a:cubicBezTo>
                  <a:pt x="51" y="80"/>
                  <a:pt x="55" y="81"/>
                  <a:pt x="60" y="81"/>
                </a:cubicBezTo>
                <a:cubicBezTo>
                  <a:pt x="64" y="81"/>
                  <a:pt x="68" y="80"/>
                  <a:pt x="72" y="76"/>
                </a:cubicBezTo>
                <a:cubicBezTo>
                  <a:pt x="74" y="74"/>
                  <a:pt x="77" y="69"/>
                  <a:pt x="77" y="64"/>
                </a:cubicBezTo>
                <a:close/>
                <a:moveTo>
                  <a:pt x="53" y="64"/>
                </a:moveTo>
                <a:cubicBezTo>
                  <a:pt x="47" y="64"/>
                  <a:pt x="47" y="64"/>
                  <a:pt x="47" y="64"/>
                </a:cubicBezTo>
                <a:cubicBezTo>
                  <a:pt x="47" y="59"/>
                  <a:pt x="47" y="59"/>
                  <a:pt x="47" y="59"/>
                </a:cubicBezTo>
                <a:cubicBezTo>
                  <a:pt x="53" y="59"/>
                  <a:pt x="53" y="59"/>
                  <a:pt x="53" y="59"/>
                </a:cubicBezTo>
                <a:lnTo>
                  <a:pt x="53" y="64"/>
                </a:lnTo>
                <a:close/>
                <a:moveTo>
                  <a:pt x="71" y="64"/>
                </a:moveTo>
                <a:cubicBezTo>
                  <a:pt x="64" y="64"/>
                  <a:pt x="64" y="64"/>
                  <a:pt x="64" y="64"/>
                </a:cubicBezTo>
                <a:cubicBezTo>
                  <a:pt x="64" y="59"/>
                  <a:pt x="64" y="59"/>
                  <a:pt x="64" y="59"/>
                </a:cubicBezTo>
                <a:cubicBezTo>
                  <a:pt x="71" y="59"/>
                  <a:pt x="71" y="59"/>
                  <a:pt x="71" y="59"/>
                </a:cubicBezTo>
                <a:lnTo>
                  <a:pt x="71" y="64"/>
                </a:lnTo>
                <a:close/>
                <a:moveTo>
                  <a:pt x="64" y="42"/>
                </a:moveTo>
                <a:cubicBezTo>
                  <a:pt x="64" y="41"/>
                  <a:pt x="66" y="40"/>
                  <a:pt x="68" y="39"/>
                </a:cubicBezTo>
                <a:cubicBezTo>
                  <a:pt x="69" y="39"/>
                  <a:pt x="71" y="40"/>
                  <a:pt x="71" y="41"/>
                </a:cubicBezTo>
                <a:cubicBezTo>
                  <a:pt x="72" y="46"/>
                  <a:pt x="72" y="46"/>
                  <a:pt x="72" y="46"/>
                </a:cubicBezTo>
                <a:cubicBezTo>
                  <a:pt x="73" y="48"/>
                  <a:pt x="74" y="49"/>
                  <a:pt x="77" y="50"/>
                </a:cubicBezTo>
                <a:cubicBezTo>
                  <a:pt x="77" y="47"/>
                  <a:pt x="77" y="47"/>
                  <a:pt x="77" y="47"/>
                </a:cubicBezTo>
                <a:cubicBezTo>
                  <a:pt x="77" y="39"/>
                  <a:pt x="69" y="30"/>
                  <a:pt x="60" y="30"/>
                </a:cubicBezTo>
                <a:cubicBezTo>
                  <a:pt x="50" y="30"/>
                  <a:pt x="42" y="39"/>
                  <a:pt x="42" y="47"/>
                </a:cubicBezTo>
                <a:cubicBezTo>
                  <a:pt x="42" y="50"/>
                  <a:pt x="42" y="50"/>
                  <a:pt x="42" y="50"/>
                </a:cubicBezTo>
                <a:cubicBezTo>
                  <a:pt x="56" y="50"/>
                  <a:pt x="56" y="50"/>
                  <a:pt x="56" y="50"/>
                </a:cubicBezTo>
                <a:cubicBezTo>
                  <a:pt x="61" y="50"/>
                  <a:pt x="64" y="47"/>
                  <a:pt x="64" y="42"/>
                </a:cubicBezTo>
                <a:close/>
                <a:moveTo>
                  <a:pt x="72" y="97"/>
                </a:moveTo>
                <a:cubicBezTo>
                  <a:pt x="72" y="96"/>
                  <a:pt x="72" y="96"/>
                  <a:pt x="72" y="96"/>
                </a:cubicBezTo>
                <a:cubicBezTo>
                  <a:pt x="68" y="93"/>
                  <a:pt x="68" y="93"/>
                  <a:pt x="68" y="93"/>
                </a:cubicBezTo>
                <a:cubicBezTo>
                  <a:pt x="65" y="95"/>
                  <a:pt x="65" y="95"/>
                  <a:pt x="65" y="95"/>
                </a:cubicBezTo>
                <a:cubicBezTo>
                  <a:pt x="67" y="97"/>
                  <a:pt x="67" y="97"/>
                  <a:pt x="67" y="97"/>
                </a:cubicBezTo>
                <a:lnTo>
                  <a:pt x="72" y="97"/>
                </a:lnTo>
                <a:close/>
                <a:moveTo>
                  <a:pt x="82" y="59"/>
                </a:moveTo>
                <a:cubicBezTo>
                  <a:pt x="82" y="64"/>
                  <a:pt x="82" y="64"/>
                  <a:pt x="82" y="64"/>
                </a:cubicBezTo>
                <a:cubicBezTo>
                  <a:pt x="85" y="64"/>
                  <a:pt x="86" y="63"/>
                  <a:pt x="86" y="61"/>
                </a:cubicBezTo>
                <a:cubicBezTo>
                  <a:pt x="86" y="60"/>
                  <a:pt x="85" y="59"/>
                  <a:pt x="82" y="59"/>
                </a:cubicBezTo>
                <a:close/>
                <a:moveTo>
                  <a:pt x="90" y="110"/>
                </a:moveTo>
                <a:cubicBezTo>
                  <a:pt x="90" y="105"/>
                  <a:pt x="86" y="101"/>
                  <a:pt x="83" y="99"/>
                </a:cubicBezTo>
                <a:cubicBezTo>
                  <a:pt x="78" y="97"/>
                  <a:pt x="78" y="97"/>
                  <a:pt x="78" y="97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75" y="103"/>
                  <a:pt x="75" y="104"/>
                  <a:pt x="73" y="104"/>
                </a:cubicBezTo>
                <a:cubicBezTo>
                  <a:pt x="65" y="101"/>
                  <a:pt x="65" y="101"/>
                  <a:pt x="65" y="101"/>
                </a:cubicBezTo>
                <a:cubicBezTo>
                  <a:pt x="66" y="110"/>
                  <a:pt x="66" y="110"/>
                  <a:pt x="66" y="110"/>
                </a:cubicBezTo>
                <a:lnTo>
                  <a:pt x="90" y="110"/>
                </a:lnTo>
                <a:close/>
                <a:moveTo>
                  <a:pt x="51" y="97"/>
                </a:moveTo>
                <a:cubicBezTo>
                  <a:pt x="52" y="95"/>
                  <a:pt x="52" y="95"/>
                  <a:pt x="52" y="95"/>
                </a:cubicBezTo>
                <a:cubicBezTo>
                  <a:pt x="51" y="93"/>
                  <a:pt x="51" y="93"/>
                  <a:pt x="51" y="93"/>
                </a:cubicBezTo>
                <a:cubicBezTo>
                  <a:pt x="46" y="96"/>
                  <a:pt x="46" y="96"/>
                  <a:pt x="46" y="96"/>
                </a:cubicBezTo>
                <a:cubicBezTo>
                  <a:pt x="47" y="97"/>
                  <a:pt x="47" y="97"/>
                  <a:pt x="47" y="97"/>
                </a:cubicBezTo>
                <a:lnTo>
                  <a:pt x="51" y="97"/>
                </a:lnTo>
                <a:close/>
                <a:moveTo>
                  <a:pt x="125" y="43"/>
                </a:moveTo>
                <a:cubicBezTo>
                  <a:pt x="126" y="44"/>
                  <a:pt x="129" y="44"/>
                  <a:pt x="132" y="43"/>
                </a:cubicBezTo>
                <a:cubicBezTo>
                  <a:pt x="133" y="42"/>
                  <a:pt x="133" y="41"/>
                  <a:pt x="133" y="39"/>
                </a:cubicBezTo>
                <a:cubicBezTo>
                  <a:pt x="133" y="38"/>
                  <a:pt x="133" y="38"/>
                  <a:pt x="133" y="38"/>
                </a:cubicBezTo>
                <a:cubicBezTo>
                  <a:pt x="131" y="35"/>
                  <a:pt x="131" y="35"/>
                  <a:pt x="131" y="35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7" y="39"/>
                  <a:pt x="125" y="39"/>
                  <a:pt x="122" y="39"/>
                </a:cubicBezTo>
                <a:cubicBezTo>
                  <a:pt x="122" y="41"/>
                  <a:pt x="123" y="42"/>
                  <a:pt x="123" y="43"/>
                </a:cubicBezTo>
                <a:lnTo>
                  <a:pt x="125" y="43"/>
                </a:lnTo>
                <a:close/>
                <a:moveTo>
                  <a:pt x="125" y="32"/>
                </a:moveTo>
                <a:cubicBezTo>
                  <a:pt x="128" y="28"/>
                  <a:pt x="128" y="28"/>
                  <a:pt x="128" y="28"/>
                </a:cubicBezTo>
                <a:cubicBezTo>
                  <a:pt x="129" y="27"/>
                  <a:pt x="132" y="27"/>
                  <a:pt x="133" y="28"/>
                </a:cubicBezTo>
                <a:cubicBezTo>
                  <a:pt x="133" y="26"/>
                  <a:pt x="129" y="24"/>
                  <a:pt x="127" y="24"/>
                </a:cubicBezTo>
                <a:cubicBezTo>
                  <a:pt x="125" y="24"/>
                  <a:pt x="122" y="27"/>
                  <a:pt x="122" y="29"/>
                </a:cubicBezTo>
                <a:cubicBezTo>
                  <a:pt x="122" y="33"/>
                  <a:pt x="122" y="33"/>
                  <a:pt x="122" y="33"/>
                </a:cubicBezTo>
                <a:cubicBezTo>
                  <a:pt x="123" y="33"/>
                  <a:pt x="125" y="33"/>
                  <a:pt x="125" y="32"/>
                </a:cubicBezTo>
                <a:close/>
                <a:moveTo>
                  <a:pt x="94" y="30"/>
                </a:moveTo>
                <a:cubicBezTo>
                  <a:pt x="99" y="30"/>
                  <a:pt x="105" y="28"/>
                  <a:pt x="107" y="21"/>
                </a:cubicBezTo>
                <a:cubicBezTo>
                  <a:pt x="109" y="16"/>
                  <a:pt x="107" y="10"/>
                  <a:pt x="104" y="6"/>
                </a:cubicBezTo>
                <a:cubicBezTo>
                  <a:pt x="100" y="1"/>
                  <a:pt x="94" y="0"/>
                  <a:pt x="88" y="2"/>
                </a:cubicBezTo>
                <a:cubicBezTo>
                  <a:pt x="83" y="5"/>
                  <a:pt x="79" y="10"/>
                  <a:pt x="79" y="16"/>
                </a:cubicBezTo>
                <a:cubicBezTo>
                  <a:pt x="79" y="24"/>
                  <a:pt x="85" y="30"/>
                  <a:pt x="94" y="30"/>
                </a:cubicBezTo>
                <a:close/>
                <a:moveTo>
                  <a:pt x="94" y="25"/>
                </a:moveTo>
                <a:cubicBezTo>
                  <a:pt x="89" y="21"/>
                  <a:pt x="89" y="21"/>
                  <a:pt x="89" y="21"/>
                </a:cubicBezTo>
                <a:cubicBezTo>
                  <a:pt x="92" y="19"/>
                  <a:pt x="95" y="19"/>
                  <a:pt x="98" y="21"/>
                </a:cubicBezTo>
                <a:lnTo>
                  <a:pt x="94" y="25"/>
                </a:lnTo>
                <a:close/>
                <a:moveTo>
                  <a:pt x="94" y="10"/>
                </a:moveTo>
                <a:cubicBezTo>
                  <a:pt x="98" y="10"/>
                  <a:pt x="101" y="11"/>
                  <a:pt x="104" y="15"/>
                </a:cubicBezTo>
                <a:cubicBezTo>
                  <a:pt x="100" y="19"/>
                  <a:pt x="100" y="19"/>
                  <a:pt x="100" y="19"/>
                </a:cubicBezTo>
                <a:cubicBezTo>
                  <a:pt x="96" y="15"/>
                  <a:pt x="92" y="15"/>
                  <a:pt x="88" y="19"/>
                </a:cubicBezTo>
                <a:cubicBezTo>
                  <a:pt x="84" y="15"/>
                  <a:pt x="84" y="15"/>
                  <a:pt x="84" y="15"/>
                </a:cubicBezTo>
                <a:cubicBezTo>
                  <a:pt x="87" y="11"/>
                  <a:pt x="90" y="10"/>
                  <a:pt x="94" y="10"/>
                </a:cubicBezTo>
                <a:close/>
                <a:moveTo>
                  <a:pt x="114" y="59"/>
                </a:moveTo>
                <a:cubicBezTo>
                  <a:pt x="141" y="59"/>
                  <a:pt x="141" y="59"/>
                  <a:pt x="141" y="59"/>
                </a:cubicBezTo>
                <a:cubicBezTo>
                  <a:pt x="141" y="58"/>
                  <a:pt x="141" y="56"/>
                  <a:pt x="140" y="56"/>
                </a:cubicBezTo>
                <a:cubicBezTo>
                  <a:pt x="131" y="50"/>
                  <a:pt x="131" y="50"/>
                  <a:pt x="131" y="50"/>
                </a:cubicBezTo>
                <a:cubicBezTo>
                  <a:pt x="129" y="51"/>
                  <a:pt x="127" y="51"/>
                  <a:pt x="125" y="50"/>
                </a:cubicBezTo>
                <a:cubicBezTo>
                  <a:pt x="115" y="56"/>
                  <a:pt x="115" y="56"/>
                  <a:pt x="115" y="56"/>
                </a:cubicBezTo>
                <a:cubicBezTo>
                  <a:pt x="115" y="56"/>
                  <a:pt x="114" y="58"/>
                  <a:pt x="114" y="59"/>
                </a:cubicBezTo>
                <a:close/>
                <a:moveTo>
                  <a:pt x="112" y="22"/>
                </a:moveTo>
                <a:cubicBezTo>
                  <a:pt x="111" y="27"/>
                  <a:pt x="107" y="32"/>
                  <a:pt x="102" y="34"/>
                </a:cubicBezTo>
                <a:cubicBezTo>
                  <a:pt x="102" y="67"/>
                  <a:pt x="102" y="67"/>
                  <a:pt x="102" y="67"/>
                </a:cubicBezTo>
                <a:cubicBezTo>
                  <a:pt x="102" y="68"/>
                  <a:pt x="103" y="70"/>
                  <a:pt x="104" y="70"/>
                </a:cubicBezTo>
                <a:cubicBezTo>
                  <a:pt x="150" y="70"/>
                  <a:pt x="150" y="70"/>
                  <a:pt x="150" y="70"/>
                </a:cubicBezTo>
                <a:cubicBezTo>
                  <a:pt x="153" y="70"/>
                  <a:pt x="154" y="68"/>
                  <a:pt x="154" y="67"/>
                </a:cubicBezTo>
                <a:cubicBezTo>
                  <a:pt x="154" y="10"/>
                  <a:pt x="154" y="10"/>
                  <a:pt x="154" y="10"/>
                </a:cubicBezTo>
                <a:cubicBezTo>
                  <a:pt x="154" y="9"/>
                  <a:pt x="153" y="8"/>
                  <a:pt x="150" y="8"/>
                </a:cubicBezTo>
                <a:cubicBezTo>
                  <a:pt x="111" y="8"/>
                  <a:pt x="111" y="8"/>
                  <a:pt x="111" y="8"/>
                </a:cubicBezTo>
                <a:cubicBezTo>
                  <a:pt x="113" y="12"/>
                  <a:pt x="114" y="17"/>
                  <a:pt x="112" y="22"/>
                </a:cubicBezTo>
                <a:close/>
                <a:moveTo>
                  <a:pt x="116" y="29"/>
                </a:moveTo>
                <a:cubicBezTo>
                  <a:pt x="116" y="23"/>
                  <a:pt x="122" y="19"/>
                  <a:pt x="128" y="19"/>
                </a:cubicBezTo>
                <a:cubicBezTo>
                  <a:pt x="134" y="19"/>
                  <a:pt x="139" y="23"/>
                  <a:pt x="139" y="29"/>
                </a:cubicBezTo>
                <a:cubicBezTo>
                  <a:pt x="139" y="38"/>
                  <a:pt x="139" y="38"/>
                  <a:pt x="139" y="38"/>
                </a:cubicBezTo>
                <a:cubicBezTo>
                  <a:pt x="139" y="42"/>
                  <a:pt x="138" y="44"/>
                  <a:pt x="135" y="47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7" y="53"/>
                  <a:pt x="148" y="56"/>
                  <a:pt x="148" y="59"/>
                </a:cubicBezTo>
                <a:cubicBezTo>
                  <a:pt x="148" y="61"/>
                  <a:pt x="148" y="61"/>
                  <a:pt x="148" y="61"/>
                </a:cubicBezTo>
                <a:cubicBezTo>
                  <a:pt x="148" y="62"/>
                  <a:pt x="147" y="64"/>
                  <a:pt x="145" y="64"/>
                </a:cubicBezTo>
                <a:cubicBezTo>
                  <a:pt x="111" y="64"/>
                  <a:pt x="111" y="64"/>
                  <a:pt x="111" y="64"/>
                </a:cubicBezTo>
                <a:cubicBezTo>
                  <a:pt x="108" y="64"/>
                  <a:pt x="107" y="62"/>
                  <a:pt x="107" y="61"/>
                </a:cubicBezTo>
                <a:cubicBezTo>
                  <a:pt x="107" y="59"/>
                  <a:pt x="107" y="59"/>
                  <a:pt x="107" y="59"/>
                </a:cubicBezTo>
                <a:cubicBezTo>
                  <a:pt x="107" y="56"/>
                  <a:pt x="109" y="53"/>
                  <a:pt x="112" y="51"/>
                </a:cubicBezTo>
                <a:cubicBezTo>
                  <a:pt x="119" y="47"/>
                  <a:pt x="119" y="47"/>
                  <a:pt x="119" y="47"/>
                </a:cubicBezTo>
                <a:cubicBezTo>
                  <a:pt x="117" y="44"/>
                  <a:pt x="116" y="42"/>
                  <a:pt x="116" y="38"/>
                </a:cubicBezTo>
                <a:cubicBezTo>
                  <a:pt x="116" y="29"/>
                  <a:pt x="116" y="29"/>
                  <a:pt x="116" y="29"/>
                </a:cubicBezTo>
                <a:close/>
                <a:moveTo>
                  <a:pt x="61" y="96"/>
                </a:moveTo>
                <a:cubicBezTo>
                  <a:pt x="59" y="96"/>
                  <a:pt x="59" y="96"/>
                  <a:pt x="59" y="96"/>
                </a:cubicBezTo>
                <a:cubicBezTo>
                  <a:pt x="57" y="98"/>
                  <a:pt x="57" y="98"/>
                  <a:pt x="57" y="98"/>
                </a:cubicBezTo>
                <a:cubicBezTo>
                  <a:pt x="60" y="101"/>
                  <a:pt x="60" y="101"/>
                  <a:pt x="60" y="101"/>
                </a:cubicBezTo>
                <a:cubicBezTo>
                  <a:pt x="63" y="98"/>
                  <a:pt x="63" y="98"/>
                  <a:pt x="63" y="98"/>
                </a:cubicBezTo>
                <a:lnTo>
                  <a:pt x="61" y="96"/>
                </a:lnTo>
                <a:close/>
                <a:moveTo>
                  <a:pt x="58" y="107"/>
                </a:moveTo>
                <a:cubicBezTo>
                  <a:pt x="57" y="110"/>
                  <a:pt x="57" y="110"/>
                  <a:pt x="57" y="110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61" y="107"/>
                  <a:pt x="61" y="107"/>
                  <a:pt x="61" y="107"/>
                </a:cubicBezTo>
                <a:cubicBezTo>
                  <a:pt x="60" y="108"/>
                  <a:pt x="58" y="108"/>
                  <a:pt x="58" y="107"/>
                </a:cubicBezTo>
                <a:close/>
                <a:moveTo>
                  <a:pt x="34" y="94"/>
                </a:moveTo>
                <a:cubicBezTo>
                  <a:pt x="48" y="88"/>
                  <a:pt x="48" y="88"/>
                  <a:pt x="48" y="88"/>
                </a:cubicBezTo>
                <a:cubicBezTo>
                  <a:pt x="48" y="84"/>
                  <a:pt x="48" y="84"/>
                  <a:pt x="48" y="84"/>
                </a:cubicBezTo>
                <a:cubicBezTo>
                  <a:pt x="43" y="81"/>
                  <a:pt x="39" y="76"/>
                  <a:pt x="38" y="70"/>
                </a:cubicBezTo>
                <a:cubicBezTo>
                  <a:pt x="37" y="70"/>
                  <a:pt x="37" y="70"/>
                  <a:pt x="37" y="70"/>
                </a:cubicBezTo>
                <a:cubicBezTo>
                  <a:pt x="32" y="70"/>
                  <a:pt x="28" y="66"/>
                  <a:pt x="28" y="61"/>
                </a:cubicBezTo>
                <a:cubicBezTo>
                  <a:pt x="28" y="56"/>
                  <a:pt x="32" y="53"/>
                  <a:pt x="37" y="53"/>
                </a:cubicBezTo>
                <a:cubicBezTo>
                  <a:pt x="37" y="47"/>
                  <a:pt x="37" y="47"/>
                  <a:pt x="37" y="47"/>
                </a:cubicBezTo>
                <a:cubicBezTo>
                  <a:pt x="37" y="34"/>
                  <a:pt x="46" y="25"/>
                  <a:pt x="60" y="25"/>
                </a:cubicBezTo>
                <a:cubicBezTo>
                  <a:pt x="72" y="25"/>
                  <a:pt x="82" y="34"/>
                  <a:pt x="82" y="47"/>
                </a:cubicBezTo>
                <a:cubicBezTo>
                  <a:pt x="82" y="53"/>
                  <a:pt x="82" y="53"/>
                  <a:pt x="82" y="53"/>
                </a:cubicBezTo>
                <a:cubicBezTo>
                  <a:pt x="87" y="53"/>
                  <a:pt x="90" y="56"/>
                  <a:pt x="90" y="61"/>
                </a:cubicBezTo>
                <a:cubicBezTo>
                  <a:pt x="90" y="66"/>
                  <a:pt x="87" y="70"/>
                  <a:pt x="82" y="70"/>
                </a:cubicBezTo>
                <a:cubicBezTo>
                  <a:pt x="81" y="76"/>
                  <a:pt x="76" y="81"/>
                  <a:pt x="71" y="84"/>
                </a:cubicBezTo>
                <a:cubicBezTo>
                  <a:pt x="71" y="88"/>
                  <a:pt x="71" y="88"/>
                  <a:pt x="71" y="88"/>
                </a:cubicBezTo>
                <a:cubicBezTo>
                  <a:pt x="84" y="94"/>
                  <a:pt x="84" y="94"/>
                  <a:pt x="84" y="94"/>
                </a:cubicBezTo>
                <a:cubicBezTo>
                  <a:pt x="91" y="97"/>
                  <a:pt x="95" y="103"/>
                  <a:pt x="96" y="110"/>
                </a:cubicBezTo>
                <a:cubicBezTo>
                  <a:pt x="141" y="110"/>
                  <a:pt x="141" y="110"/>
                  <a:pt x="141" y="110"/>
                </a:cubicBezTo>
                <a:cubicBezTo>
                  <a:pt x="141" y="76"/>
                  <a:pt x="141" y="76"/>
                  <a:pt x="141" y="76"/>
                </a:cubicBezTo>
                <a:cubicBezTo>
                  <a:pt x="105" y="76"/>
                  <a:pt x="105" y="76"/>
                  <a:pt x="105" y="76"/>
                </a:cubicBezTo>
                <a:cubicBezTo>
                  <a:pt x="100" y="76"/>
                  <a:pt x="96" y="72"/>
                  <a:pt x="96" y="67"/>
                </a:cubicBezTo>
                <a:cubicBezTo>
                  <a:pt x="96" y="36"/>
                  <a:pt x="96" y="36"/>
                  <a:pt x="96" y="36"/>
                </a:cubicBezTo>
                <a:cubicBezTo>
                  <a:pt x="91" y="37"/>
                  <a:pt x="85" y="36"/>
                  <a:pt x="82" y="32"/>
                </a:cubicBezTo>
                <a:cubicBezTo>
                  <a:pt x="78" y="28"/>
                  <a:pt x="74" y="23"/>
                  <a:pt x="74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18" y="18"/>
                  <a:pt x="17" y="20"/>
                  <a:pt x="17" y="21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23" y="110"/>
                  <a:pt x="23" y="110"/>
                  <a:pt x="23" y="110"/>
                </a:cubicBezTo>
                <a:cubicBezTo>
                  <a:pt x="23" y="103"/>
                  <a:pt x="28" y="97"/>
                  <a:pt x="34" y="94"/>
                </a:cubicBezTo>
                <a:close/>
                <a:moveTo>
                  <a:pt x="102" y="89"/>
                </a:moveTo>
                <a:cubicBezTo>
                  <a:pt x="118" y="89"/>
                  <a:pt x="118" y="89"/>
                  <a:pt x="118" y="89"/>
                </a:cubicBezTo>
                <a:cubicBezTo>
                  <a:pt x="126" y="82"/>
                  <a:pt x="126" y="82"/>
                  <a:pt x="126" y="82"/>
                </a:cubicBezTo>
                <a:cubicBezTo>
                  <a:pt x="129" y="86"/>
                  <a:pt x="129" y="86"/>
                  <a:pt x="129" y="86"/>
                </a:cubicBezTo>
                <a:cubicBezTo>
                  <a:pt x="121" y="94"/>
                  <a:pt x="121" y="94"/>
                  <a:pt x="121" y="94"/>
                </a:cubicBezTo>
                <a:cubicBezTo>
                  <a:pt x="121" y="95"/>
                  <a:pt x="120" y="95"/>
                  <a:pt x="120" y="95"/>
                </a:cubicBezTo>
                <a:cubicBezTo>
                  <a:pt x="102" y="95"/>
                  <a:pt x="102" y="95"/>
                  <a:pt x="102" y="95"/>
                </a:cubicBezTo>
                <a:lnTo>
                  <a:pt x="102" y="89"/>
                </a:lnTo>
                <a:close/>
                <a:moveTo>
                  <a:pt x="65" y="139"/>
                </a:moveTo>
                <a:cubicBezTo>
                  <a:pt x="61" y="145"/>
                  <a:pt x="61" y="145"/>
                  <a:pt x="61" y="145"/>
                </a:cubicBezTo>
                <a:cubicBezTo>
                  <a:pt x="97" y="145"/>
                  <a:pt x="97" y="145"/>
                  <a:pt x="97" y="145"/>
                </a:cubicBezTo>
                <a:cubicBezTo>
                  <a:pt x="95" y="139"/>
                  <a:pt x="95" y="139"/>
                  <a:pt x="95" y="139"/>
                </a:cubicBezTo>
                <a:lnTo>
                  <a:pt x="65" y="139"/>
                </a:lnTo>
                <a:close/>
                <a:moveTo>
                  <a:pt x="59" y="135"/>
                </a:moveTo>
                <a:cubicBezTo>
                  <a:pt x="59" y="134"/>
                  <a:pt x="60" y="133"/>
                  <a:pt x="62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7" y="133"/>
                  <a:pt x="99" y="134"/>
                  <a:pt x="99" y="135"/>
                </a:cubicBezTo>
                <a:cubicBezTo>
                  <a:pt x="103" y="145"/>
                  <a:pt x="103" y="145"/>
                  <a:pt x="103" y="145"/>
                </a:cubicBezTo>
                <a:cubicBezTo>
                  <a:pt x="157" y="145"/>
                  <a:pt x="157" y="145"/>
                  <a:pt x="157" y="145"/>
                </a:cubicBezTo>
                <a:cubicBezTo>
                  <a:pt x="143" y="115"/>
                  <a:pt x="143" y="115"/>
                  <a:pt x="143" y="115"/>
                </a:cubicBezTo>
                <a:cubicBezTo>
                  <a:pt x="15" y="115"/>
                  <a:pt x="15" y="115"/>
                  <a:pt x="15" y="115"/>
                </a:cubicBezTo>
                <a:cubicBezTo>
                  <a:pt x="0" y="145"/>
                  <a:pt x="0" y="145"/>
                  <a:pt x="0" y="145"/>
                </a:cubicBezTo>
                <a:cubicBezTo>
                  <a:pt x="54" y="145"/>
                  <a:pt x="54" y="145"/>
                  <a:pt x="54" y="145"/>
                </a:cubicBezTo>
                <a:cubicBezTo>
                  <a:pt x="59" y="135"/>
                  <a:pt x="59" y="135"/>
                  <a:pt x="59" y="135"/>
                </a:cubicBezTo>
                <a:close/>
                <a:moveTo>
                  <a:pt x="141" y="139"/>
                </a:moveTo>
                <a:cubicBezTo>
                  <a:pt x="137" y="139"/>
                  <a:pt x="137" y="139"/>
                  <a:pt x="137" y="139"/>
                </a:cubicBezTo>
                <a:cubicBezTo>
                  <a:pt x="137" y="133"/>
                  <a:pt x="137" y="133"/>
                  <a:pt x="137" y="133"/>
                </a:cubicBezTo>
                <a:cubicBezTo>
                  <a:pt x="141" y="133"/>
                  <a:pt x="141" y="133"/>
                  <a:pt x="141" y="133"/>
                </a:cubicBezTo>
                <a:lnTo>
                  <a:pt x="141" y="139"/>
                </a:lnTo>
                <a:close/>
                <a:moveTo>
                  <a:pt x="133" y="121"/>
                </a:moveTo>
                <a:cubicBezTo>
                  <a:pt x="139" y="121"/>
                  <a:pt x="139" y="121"/>
                  <a:pt x="139" y="121"/>
                </a:cubicBezTo>
                <a:cubicBezTo>
                  <a:pt x="139" y="128"/>
                  <a:pt x="139" y="128"/>
                  <a:pt x="139" y="128"/>
                </a:cubicBezTo>
                <a:cubicBezTo>
                  <a:pt x="133" y="128"/>
                  <a:pt x="133" y="128"/>
                  <a:pt x="133" y="128"/>
                </a:cubicBezTo>
                <a:lnTo>
                  <a:pt x="133" y="121"/>
                </a:lnTo>
                <a:close/>
                <a:moveTo>
                  <a:pt x="130" y="139"/>
                </a:moveTo>
                <a:cubicBezTo>
                  <a:pt x="124" y="139"/>
                  <a:pt x="124" y="139"/>
                  <a:pt x="124" y="139"/>
                </a:cubicBezTo>
                <a:cubicBezTo>
                  <a:pt x="124" y="133"/>
                  <a:pt x="124" y="133"/>
                  <a:pt x="124" y="133"/>
                </a:cubicBezTo>
                <a:cubicBezTo>
                  <a:pt x="130" y="133"/>
                  <a:pt x="130" y="133"/>
                  <a:pt x="130" y="133"/>
                </a:cubicBezTo>
                <a:lnTo>
                  <a:pt x="130" y="139"/>
                </a:lnTo>
                <a:close/>
                <a:moveTo>
                  <a:pt x="122" y="121"/>
                </a:moveTo>
                <a:cubicBezTo>
                  <a:pt x="128" y="121"/>
                  <a:pt x="128" y="121"/>
                  <a:pt x="128" y="121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2" y="128"/>
                  <a:pt x="122" y="128"/>
                  <a:pt x="122" y="128"/>
                </a:cubicBezTo>
                <a:lnTo>
                  <a:pt x="122" y="121"/>
                </a:lnTo>
                <a:close/>
                <a:moveTo>
                  <a:pt x="111" y="121"/>
                </a:moveTo>
                <a:cubicBezTo>
                  <a:pt x="116" y="121"/>
                  <a:pt x="116" y="121"/>
                  <a:pt x="116" y="121"/>
                </a:cubicBezTo>
                <a:cubicBezTo>
                  <a:pt x="116" y="128"/>
                  <a:pt x="116" y="128"/>
                  <a:pt x="116" y="128"/>
                </a:cubicBezTo>
                <a:cubicBezTo>
                  <a:pt x="111" y="128"/>
                  <a:pt x="111" y="128"/>
                  <a:pt x="111" y="128"/>
                </a:cubicBezTo>
                <a:lnTo>
                  <a:pt x="111" y="121"/>
                </a:lnTo>
                <a:close/>
                <a:moveTo>
                  <a:pt x="107" y="133"/>
                </a:moveTo>
                <a:cubicBezTo>
                  <a:pt x="119" y="133"/>
                  <a:pt x="119" y="133"/>
                  <a:pt x="119" y="133"/>
                </a:cubicBezTo>
                <a:cubicBezTo>
                  <a:pt x="119" y="139"/>
                  <a:pt x="119" y="139"/>
                  <a:pt x="119" y="139"/>
                </a:cubicBezTo>
                <a:cubicBezTo>
                  <a:pt x="107" y="139"/>
                  <a:pt x="107" y="139"/>
                  <a:pt x="107" y="139"/>
                </a:cubicBezTo>
                <a:lnTo>
                  <a:pt x="107" y="133"/>
                </a:lnTo>
                <a:close/>
                <a:moveTo>
                  <a:pt x="99" y="121"/>
                </a:moveTo>
                <a:cubicBezTo>
                  <a:pt x="105" y="121"/>
                  <a:pt x="105" y="121"/>
                  <a:pt x="105" y="121"/>
                </a:cubicBezTo>
                <a:cubicBezTo>
                  <a:pt x="105" y="128"/>
                  <a:pt x="105" y="128"/>
                  <a:pt x="105" y="128"/>
                </a:cubicBezTo>
                <a:cubicBezTo>
                  <a:pt x="99" y="128"/>
                  <a:pt x="99" y="128"/>
                  <a:pt x="99" y="128"/>
                </a:cubicBezTo>
                <a:lnTo>
                  <a:pt x="99" y="121"/>
                </a:lnTo>
                <a:close/>
                <a:moveTo>
                  <a:pt x="87" y="121"/>
                </a:moveTo>
                <a:cubicBezTo>
                  <a:pt x="94" y="121"/>
                  <a:pt x="94" y="121"/>
                  <a:pt x="94" y="121"/>
                </a:cubicBezTo>
                <a:cubicBezTo>
                  <a:pt x="94" y="128"/>
                  <a:pt x="94" y="128"/>
                  <a:pt x="94" y="128"/>
                </a:cubicBezTo>
                <a:cubicBezTo>
                  <a:pt x="87" y="128"/>
                  <a:pt x="87" y="128"/>
                  <a:pt x="87" y="128"/>
                </a:cubicBezTo>
                <a:lnTo>
                  <a:pt x="87" y="121"/>
                </a:lnTo>
                <a:close/>
                <a:moveTo>
                  <a:pt x="76" y="121"/>
                </a:moveTo>
                <a:cubicBezTo>
                  <a:pt x="81" y="121"/>
                  <a:pt x="81" y="121"/>
                  <a:pt x="81" y="121"/>
                </a:cubicBezTo>
                <a:cubicBezTo>
                  <a:pt x="81" y="128"/>
                  <a:pt x="81" y="128"/>
                  <a:pt x="81" y="128"/>
                </a:cubicBezTo>
                <a:cubicBezTo>
                  <a:pt x="76" y="128"/>
                  <a:pt x="76" y="128"/>
                  <a:pt x="76" y="128"/>
                </a:cubicBezTo>
                <a:lnTo>
                  <a:pt x="76" y="121"/>
                </a:lnTo>
                <a:close/>
                <a:moveTo>
                  <a:pt x="64" y="121"/>
                </a:moveTo>
                <a:cubicBezTo>
                  <a:pt x="70" y="121"/>
                  <a:pt x="70" y="121"/>
                  <a:pt x="70" y="121"/>
                </a:cubicBezTo>
                <a:cubicBezTo>
                  <a:pt x="70" y="128"/>
                  <a:pt x="70" y="128"/>
                  <a:pt x="70" y="128"/>
                </a:cubicBezTo>
                <a:cubicBezTo>
                  <a:pt x="64" y="128"/>
                  <a:pt x="64" y="128"/>
                  <a:pt x="64" y="128"/>
                </a:cubicBezTo>
                <a:lnTo>
                  <a:pt x="64" y="121"/>
                </a:lnTo>
                <a:close/>
                <a:moveTo>
                  <a:pt x="42" y="121"/>
                </a:moveTo>
                <a:cubicBezTo>
                  <a:pt x="47" y="121"/>
                  <a:pt x="47" y="121"/>
                  <a:pt x="47" y="121"/>
                </a:cubicBezTo>
                <a:cubicBezTo>
                  <a:pt x="47" y="128"/>
                  <a:pt x="47" y="128"/>
                  <a:pt x="47" y="128"/>
                </a:cubicBezTo>
                <a:cubicBezTo>
                  <a:pt x="42" y="128"/>
                  <a:pt x="42" y="128"/>
                  <a:pt x="42" y="128"/>
                </a:cubicBezTo>
                <a:lnTo>
                  <a:pt x="42" y="121"/>
                </a:lnTo>
                <a:close/>
                <a:moveTo>
                  <a:pt x="21" y="139"/>
                </a:moveTo>
                <a:cubicBezTo>
                  <a:pt x="16" y="139"/>
                  <a:pt x="16" y="139"/>
                  <a:pt x="16" y="139"/>
                </a:cubicBezTo>
                <a:cubicBezTo>
                  <a:pt x="16" y="133"/>
                  <a:pt x="16" y="133"/>
                  <a:pt x="16" y="133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21" y="139"/>
                  <a:pt x="21" y="139"/>
                  <a:pt x="21" y="139"/>
                </a:cubicBezTo>
                <a:close/>
                <a:moveTo>
                  <a:pt x="25" y="128"/>
                </a:moveTo>
                <a:cubicBezTo>
                  <a:pt x="19" y="128"/>
                  <a:pt x="19" y="128"/>
                  <a:pt x="19" y="128"/>
                </a:cubicBezTo>
                <a:cubicBezTo>
                  <a:pt x="19" y="121"/>
                  <a:pt x="19" y="121"/>
                  <a:pt x="19" y="121"/>
                </a:cubicBezTo>
                <a:cubicBezTo>
                  <a:pt x="25" y="121"/>
                  <a:pt x="25" y="121"/>
                  <a:pt x="25" y="121"/>
                </a:cubicBezTo>
                <a:cubicBezTo>
                  <a:pt x="25" y="128"/>
                  <a:pt x="25" y="128"/>
                  <a:pt x="25" y="128"/>
                </a:cubicBezTo>
                <a:close/>
                <a:moveTo>
                  <a:pt x="33" y="139"/>
                </a:moveTo>
                <a:cubicBezTo>
                  <a:pt x="27" y="139"/>
                  <a:pt x="27" y="139"/>
                  <a:pt x="27" y="139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33" y="133"/>
                  <a:pt x="33" y="133"/>
                  <a:pt x="33" y="133"/>
                </a:cubicBezTo>
                <a:cubicBezTo>
                  <a:pt x="33" y="139"/>
                  <a:pt x="33" y="139"/>
                  <a:pt x="33" y="139"/>
                </a:cubicBezTo>
                <a:close/>
                <a:moveTo>
                  <a:pt x="36" y="128"/>
                </a:moveTo>
                <a:cubicBezTo>
                  <a:pt x="30" y="128"/>
                  <a:pt x="30" y="128"/>
                  <a:pt x="30" y="128"/>
                </a:cubicBezTo>
                <a:cubicBezTo>
                  <a:pt x="30" y="121"/>
                  <a:pt x="30" y="121"/>
                  <a:pt x="30" y="121"/>
                </a:cubicBezTo>
                <a:cubicBezTo>
                  <a:pt x="36" y="121"/>
                  <a:pt x="36" y="121"/>
                  <a:pt x="36" y="121"/>
                </a:cubicBezTo>
                <a:cubicBezTo>
                  <a:pt x="36" y="128"/>
                  <a:pt x="36" y="128"/>
                  <a:pt x="36" y="128"/>
                </a:cubicBezTo>
                <a:close/>
                <a:moveTo>
                  <a:pt x="51" y="139"/>
                </a:moveTo>
                <a:cubicBezTo>
                  <a:pt x="38" y="139"/>
                  <a:pt x="38" y="139"/>
                  <a:pt x="38" y="139"/>
                </a:cubicBezTo>
                <a:cubicBezTo>
                  <a:pt x="38" y="133"/>
                  <a:pt x="38" y="133"/>
                  <a:pt x="38" y="133"/>
                </a:cubicBezTo>
                <a:cubicBezTo>
                  <a:pt x="51" y="133"/>
                  <a:pt x="51" y="133"/>
                  <a:pt x="51" y="133"/>
                </a:cubicBezTo>
                <a:cubicBezTo>
                  <a:pt x="51" y="139"/>
                  <a:pt x="51" y="139"/>
                  <a:pt x="51" y="139"/>
                </a:cubicBezTo>
                <a:close/>
                <a:moveTo>
                  <a:pt x="53" y="121"/>
                </a:moveTo>
                <a:cubicBezTo>
                  <a:pt x="59" y="121"/>
                  <a:pt x="59" y="121"/>
                  <a:pt x="59" y="121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53" y="128"/>
                  <a:pt x="53" y="128"/>
                  <a:pt x="53" y="128"/>
                </a:cubicBezTo>
                <a:lnTo>
                  <a:pt x="53" y="121"/>
                </a:lnTo>
                <a:close/>
                <a:moveTo>
                  <a:pt x="0" y="150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60"/>
                  <a:pt x="1" y="161"/>
                  <a:pt x="2" y="161"/>
                </a:cubicBezTo>
                <a:cubicBezTo>
                  <a:pt x="157" y="161"/>
                  <a:pt x="157" y="161"/>
                  <a:pt x="157" y="161"/>
                </a:cubicBezTo>
                <a:cubicBezTo>
                  <a:pt x="158" y="161"/>
                  <a:pt x="159" y="160"/>
                  <a:pt x="159" y="158"/>
                </a:cubicBezTo>
                <a:cubicBezTo>
                  <a:pt x="159" y="150"/>
                  <a:pt x="159" y="150"/>
                  <a:pt x="159" y="150"/>
                </a:cubicBezTo>
                <a:cubicBezTo>
                  <a:pt x="0" y="150"/>
                  <a:pt x="0" y="150"/>
                  <a:pt x="0" y="1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4" name="Freeform 192">
            <a:extLst>
              <a:ext uri="{FF2B5EF4-FFF2-40B4-BE49-F238E27FC236}">
                <a16:creationId xmlns:a16="http://schemas.microsoft.com/office/drawing/2014/main" id="{617C9AF5-4306-49A7-1B74-CCD5ACC80151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5778500"/>
            <a:ext cx="254000" cy="254000"/>
          </a:xfrm>
          <a:custGeom>
            <a:avLst/>
            <a:gdLst>
              <a:gd name="T0" fmla="*/ 72 w 160"/>
              <a:gd name="T1" fmla="*/ 125 h 160"/>
              <a:gd name="T2" fmla="*/ 86 w 160"/>
              <a:gd name="T3" fmla="*/ 125 h 160"/>
              <a:gd name="T4" fmla="*/ 86 w 160"/>
              <a:gd name="T5" fmla="*/ 117 h 160"/>
              <a:gd name="T6" fmla="*/ 72 w 160"/>
              <a:gd name="T7" fmla="*/ 117 h 160"/>
              <a:gd name="T8" fmla="*/ 72 w 160"/>
              <a:gd name="T9" fmla="*/ 125 h 160"/>
              <a:gd name="T10" fmla="*/ 103 w 160"/>
              <a:gd name="T11" fmla="*/ 40 h 160"/>
              <a:gd name="T12" fmla="*/ 56 w 160"/>
              <a:gd name="T13" fmla="*/ 40 h 160"/>
              <a:gd name="T14" fmla="*/ 53 w 160"/>
              <a:gd name="T15" fmla="*/ 42 h 160"/>
              <a:gd name="T16" fmla="*/ 53 w 160"/>
              <a:gd name="T17" fmla="*/ 108 h 160"/>
              <a:gd name="T18" fmla="*/ 56 w 160"/>
              <a:gd name="T19" fmla="*/ 112 h 160"/>
              <a:gd name="T20" fmla="*/ 103 w 160"/>
              <a:gd name="T21" fmla="*/ 112 h 160"/>
              <a:gd name="T22" fmla="*/ 106 w 160"/>
              <a:gd name="T23" fmla="*/ 108 h 160"/>
              <a:gd name="T24" fmla="*/ 106 w 160"/>
              <a:gd name="T25" fmla="*/ 42 h 160"/>
              <a:gd name="T26" fmla="*/ 103 w 160"/>
              <a:gd name="T27" fmla="*/ 40 h 160"/>
              <a:gd name="T28" fmla="*/ 80 w 160"/>
              <a:gd name="T29" fmla="*/ 0 h 160"/>
              <a:gd name="T30" fmla="*/ 0 w 160"/>
              <a:gd name="T31" fmla="*/ 80 h 160"/>
              <a:gd name="T32" fmla="*/ 80 w 160"/>
              <a:gd name="T33" fmla="*/ 160 h 160"/>
              <a:gd name="T34" fmla="*/ 160 w 160"/>
              <a:gd name="T35" fmla="*/ 80 h 160"/>
              <a:gd name="T36" fmla="*/ 80 w 160"/>
              <a:gd name="T37" fmla="*/ 0 h 160"/>
              <a:gd name="T38" fmla="*/ 117 w 160"/>
              <a:gd name="T39" fmla="*/ 118 h 160"/>
              <a:gd name="T40" fmla="*/ 106 w 160"/>
              <a:gd name="T41" fmla="*/ 129 h 160"/>
              <a:gd name="T42" fmla="*/ 54 w 160"/>
              <a:gd name="T43" fmla="*/ 129 h 160"/>
              <a:gd name="T44" fmla="*/ 43 w 160"/>
              <a:gd name="T45" fmla="*/ 118 h 160"/>
              <a:gd name="T46" fmla="*/ 43 w 160"/>
              <a:gd name="T47" fmla="*/ 41 h 160"/>
              <a:gd name="T48" fmla="*/ 54 w 160"/>
              <a:gd name="T49" fmla="*/ 30 h 160"/>
              <a:gd name="T50" fmla="*/ 106 w 160"/>
              <a:gd name="T51" fmla="*/ 30 h 160"/>
              <a:gd name="T52" fmla="*/ 117 w 160"/>
              <a:gd name="T53" fmla="*/ 41 h 160"/>
              <a:gd name="T54" fmla="*/ 117 w 160"/>
              <a:gd name="T55" fmla="*/ 1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0" h="160">
                <a:moveTo>
                  <a:pt x="72" y="125"/>
                </a:moveTo>
                <a:cubicBezTo>
                  <a:pt x="86" y="125"/>
                  <a:pt x="86" y="125"/>
                  <a:pt x="86" y="125"/>
                </a:cubicBezTo>
                <a:cubicBezTo>
                  <a:pt x="86" y="117"/>
                  <a:pt x="86" y="117"/>
                  <a:pt x="86" y="117"/>
                </a:cubicBezTo>
                <a:cubicBezTo>
                  <a:pt x="72" y="117"/>
                  <a:pt x="72" y="117"/>
                  <a:pt x="72" y="117"/>
                </a:cubicBezTo>
                <a:lnTo>
                  <a:pt x="72" y="125"/>
                </a:lnTo>
                <a:close/>
                <a:moveTo>
                  <a:pt x="103" y="40"/>
                </a:moveTo>
                <a:cubicBezTo>
                  <a:pt x="56" y="40"/>
                  <a:pt x="56" y="40"/>
                  <a:pt x="56" y="40"/>
                </a:cubicBezTo>
                <a:cubicBezTo>
                  <a:pt x="54" y="40"/>
                  <a:pt x="53" y="41"/>
                  <a:pt x="53" y="42"/>
                </a:cubicBezTo>
                <a:cubicBezTo>
                  <a:pt x="53" y="108"/>
                  <a:pt x="53" y="108"/>
                  <a:pt x="53" y="108"/>
                </a:cubicBezTo>
                <a:cubicBezTo>
                  <a:pt x="53" y="111"/>
                  <a:pt x="54" y="112"/>
                  <a:pt x="56" y="112"/>
                </a:cubicBezTo>
                <a:cubicBezTo>
                  <a:pt x="103" y="112"/>
                  <a:pt x="103" y="112"/>
                  <a:pt x="103" y="112"/>
                </a:cubicBezTo>
                <a:cubicBezTo>
                  <a:pt x="105" y="112"/>
                  <a:pt x="106" y="111"/>
                  <a:pt x="106" y="108"/>
                </a:cubicBezTo>
                <a:cubicBezTo>
                  <a:pt x="106" y="42"/>
                  <a:pt x="106" y="42"/>
                  <a:pt x="106" y="42"/>
                </a:cubicBezTo>
                <a:cubicBezTo>
                  <a:pt x="106" y="41"/>
                  <a:pt x="105" y="40"/>
                  <a:pt x="103" y="40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117" y="118"/>
                </a:moveTo>
                <a:cubicBezTo>
                  <a:pt x="117" y="124"/>
                  <a:pt x="112" y="129"/>
                  <a:pt x="106" y="129"/>
                </a:cubicBezTo>
                <a:cubicBezTo>
                  <a:pt x="54" y="129"/>
                  <a:pt x="54" y="129"/>
                  <a:pt x="54" y="129"/>
                </a:cubicBezTo>
                <a:cubicBezTo>
                  <a:pt x="48" y="129"/>
                  <a:pt x="43" y="124"/>
                  <a:pt x="43" y="118"/>
                </a:cubicBezTo>
                <a:cubicBezTo>
                  <a:pt x="43" y="41"/>
                  <a:pt x="43" y="41"/>
                  <a:pt x="43" y="41"/>
                </a:cubicBezTo>
                <a:cubicBezTo>
                  <a:pt x="43" y="35"/>
                  <a:pt x="48" y="30"/>
                  <a:pt x="54" y="30"/>
                </a:cubicBezTo>
                <a:cubicBezTo>
                  <a:pt x="106" y="30"/>
                  <a:pt x="106" y="30"/>
                  <a:pt x="106" y="30"/>
                </a:cubicBezTo>
                <a:cubicBezTo>
                  <a:pt x="112" y="30"/>
                  <a:pt x="117" y="35"/>
                  <a:pt x="117" y="41"/>
                </a:cubicBezTo>
                <a:lnTo>
                  <a:pt x="117" y="11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5" name="Freeform 193">
            <a:extLst>
              <a:ext uri="{FF2B5EF4-FFF2-40B4-BE49-F238E27FC236}">
                <a16:creationId xmlns:a16="http://schemas.microsoft.com/office/drawing/2014/main" id="{831434BC-388C-68F0-3488-564AD8A5F9BB}"/>
              </a:ext>
            </a:extLst>
          </p:cNvPr>
          <p:cNvSpPr>
            <a:spLocks noEditPoints="1"/>
          </p:cNvSpPr>
          <p:nvPr/>
        </p:nvSpPr>
        <p:spPr bwMode="auto">
          <a:xfrm>
            <a:off x="8999538" y="5229225"/>
            <a:ext cx="254000" cy="252413"/>
          </a:xfrm>
          <a:custGeom>
            <a:avLst/>
            <a:gdLst>
              <a:gd name="T0" fmla="*/ 106 w 160"/>
              <a:gd name="T1" fmla="*/ 78 h 159"/>
              <a:gd name="T2" fmla="*/ 72 w 160"/>
              <a:gd name="T3" fmla="*/ 54 h 159"/>
              <a:gd name="T4" fmla="*/ 68 w 160"/>
              <a:gd name="T5" fmla="*/ 54 h 159"/>
              <a:gd name="T6" fmla="*/ 66 w 160"/>
              <a:gd name="T7" fmla="*/ 57 h 159"/>
              <a:gd name="T8" fmla="*/ 66 w 160"/>
              <a:gd name="T9" fmla="*/ 104 h 159"/>
              <a:gd name="T10" fmla="*/ 68 w 160"/>
              <a:gd name="T11" fmla="*/ 108 h 159"/>
              <a:gd name="T12" fmla="*/ 70 w 160"/>
              <a:gd name="T13" fmla="*/ 108 h 159"/>
              <a:gd name="T14" fmla="*/ 72 w 160"/>
              <a:gd name="T15" fmla="*/ 108 h 159"/>
              <a:gd name="T16" fmla="*/ 106 w 160"/>
              <a:gd name="T17" fmla="*/ 84 h 159"/>
              <a:gd name="T18" fmla="*/ 109 w 160"/>
              <a:gd name="T19" fmla="*/ 80 h 159"/>
              <a:gd name="T20" fmla="*/ 106 w 160"/>
              <a:gd name="T21" fmla="*/ 78 h 159"/>
              <a:gd name="T22" fmla="*/ 80 w 160"/>
              <a:gd name="T23" fmla="*/ 0 h 159"/>
              <a:gd name="T24" fmla="*/ 0 w 160"/>
              <a:gd name="T25" fmla="*/ 79 h 159"/>
              <a:gd name="T26" fmla="*/ 80 w 160"/>
              <a:gd name="T27" fmla="*/ 159 h 159"/>
              <a:gd name="T28" fmla="*/ 160 w 160"/>
              <a:gd name="T29" fmla="*/ 79 h 159"/>
              <a:gd name="T30" fmla="*/ 80 w 160"/>
              <a:gd name="T31" fmla="*/ 0 h 159"/>
              <a:gd name="T32" fmla="*/ 80 w 160"/>
              <a:gd name="T33" fmla="*/ 147 h 159"/>
              <a:gd name="T34" fmla="*/ 13 w 160"/>
              <a:gd name="T35" fmla="*/ 79 h 159"/>
              <a:gd name="T36" fmla="*/ 80 w 160"/>
              <a:gd name="T37" fmla="*/ 13 h 159"/>
              <a:gd name="T38" fmla="*/ 146 w 160"/>
              <a:gd name="T39" fmla="*/ 79 h 159"/>
              <a:gd name="T40" fmla="*/ 80 w 160"/>
              <a:gd name="T41" fmla="*/ 14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60" h="159">
                <a:moveTo>
                  <a:pt x="106" y="78"/>
                </a:moveTo>
                <a:cubicBezTo>
                  <a:pt x="72" y="54"/>
                  <a:pt x="72" y="54"/>
                  <a:pt x="72" y="54"/>
                </a:cubicBezTo>
                <a:cubicBezTo>
                  <a:pt x="71" y="52"/>
                  <a:pt x="70" y="52"/>
                  <a:pt x="68" y="54"/>
                </a:cubicBezTo>
                <a:cubicBezTo>
                  <a:pt x="67" y="54"/>
                  <a:pt x="66" y="55"/>
                  <a:pt x="66" y="57"/>
                </a:cubicBezTo>
                <a:cubicBezTo>
                  <a:pt x="66" y="104"/>
                  <a:pt x="66" y="104"/>
                  <a:pt x="66" y="104"/>
                </a:cubicBezTo>
                <a:cubicBezTo>
                  <a:pt x="66" y="105"/>
                  <a:pt x="67" y="107"/>
                  <a:pt x="68" y="108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1" y="108"/>
                  <a:pt x="72" y="108"/>
                  <a:pt x="72" y="108"/>
                </a:cubicBezTo>
                <a:cubicBezTo>
                  <a:pt x="106" y="84"/>
                  <a:pt x="106" y="84"/>
                  <a:pt x="106" y="84"/>
                </a:cubicBezTo>
                <a:cubicBezTo>
                  <a:pt x="107" y="82"/>
                  <a:pt x="109" y="81"/>
                  <a:pt x="109" y="80"/>
                </a:cubicBezTo>
                <a:cubicBezTo>
                  <a:pt x="109" y="79"/>
                  <a:pt x="107" y="78"/>
                  <a:pt x="106" y="78"/>
                </a:cubicBezTo>
                <a:close/>
                <a:moveTo>
                  <a:pt x="80" y="0"/>
                </a:moveTo>
                <a:cubicBezTo>
                  <a:pt x="36" y="0"/>
                  <a:pt x="0" y="35"/>
                  <a:pt x="0" y="79"/>
                </a:cubicBezTo>
                <a:cubicBezTo>
                  <a:pt x="0" y="123"/>
                  <a:pt x="36" y="159"/>
                  <a:pt x="80" y="159"/>
                </a:cubicBezTo>
                <a:cubicBezTo>
                  <a:pt x="124" y="159"/>
                  <a:pt x="160" y="123"/>
                  <a:pt x="160" y="79"/>
                </a:cubicBezTo>
                <a:cubicBezTo>
                  <a:pt x="160" y="35"/>
                  <a:pt x="124" y="0"/>
                  <a:pt x="80" y="0"/>
                </a:cubicBezTo>
                <a:close/>
                <a:moveTo>
                  <a:pt x="80" y="147"/>
                </a:moveTo>
                <a:cubicBezTo>
                  <a:pt x="44" y="147"/>
                  <a:pt x="13" y="116"/>
                  <a:pt x="13" y="79"/>
                </a:cubicBezTo>
                <a:cubicBezTo>
                  <a:pt x="13" y="43"/>
                  <a:pt x="44" y="13"/>
                  <a:pt x="80" y="13"/>
                </a:cubicBezTo>
                <a:cubicBezTo>
                  <a:pt x="117" y="13"/>
                  <a:pt x="146" y="43"/>
                  <a:pt x="146" y="79"/>
                </a:cubicBezTo>
                <a:cubicBezTo>
                  <a:pt x="146" y="116"/>
                  <a:pt x="117" y="147"/>
                  <a:pt x="80" y="1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6" name="Freeform 194">
            <a:extLst>
              <a:ext uri="{FF2B5EF4-FFF2-40B4-BE49-F238E27FC236}">
                <a16:creationId xmlns:a16="http://schemas.microsoft.com/office/drawing/2014/main" id="{302340E6-F167-1782-4FF4-F2A8664D7560}"/>
              </a:ext>
            </a:extLst>
          </p:cNvPr>
          <p:cNvSpPr>
            <a:spLocks noEditPoints="1"/>
          </p:cNvSpPr>
          <p:nvPr/>
        </p:nvSpPr>
        <p:spPr bwMode="auto">
          <a:xfrm>
            <a:off x="742951" y="5778500"/>
            <a:ext cx="250825" cy="254000"/>
          </a:xfrm>
          <a:custGeom>
            <a:avLst/>
            <a:gdLst>
              <a:gd name="T0" fmla="*/ 135 w 158"/>
              <a:gd name="T1" fmla="*/ 23 h 160"/>
              <a:gd name="T2" fmla="*/ 79 w 158"/>
              <a:gd name="T3" fmla="*/ 0 h 160"/>
              <a:gd name="T4" fmla="*/ 23 w 158"/>
              <a:gd name="T5" fmla="*/ 23 h 160"/>
              <a:gd name="T6" fmla="*/ 0 w 158"/>
              <a:gd name="T7" fmla="*/ 79 h 160"/>
              <a:gd name="T8" fmla="*/ 23 w 158"/>
              <a:gd name="T9" fmla="*/ 136 h 160"/>
              <a:gd name="T10" fmla="*/ 79 w 158"/>
              <a:gd name="T11" fmla="*/ 160 h 160"/>
              <a:gd name="T12" fmla="*/ 135 w 158"/>
              <a:gd name="T13" fmla="*/ 136 h 160"/>
              <a:gd name="T14" fmla="*/ 158 w 158"/>
              <a:gd name="T15" fmla="*/ 79 h 160"/>
              <a:gd name="T16" fmla="*/ 135 w 158"/>
              <a:gd name="T17" fmla="*/ 23 h 160"/>
              <a:gd name="T18" fmla="*/ 116 w 158"/>
              <a:gd name="T19" fmla="*/ 61 h 160"/>
              <a:gd name="T20" fmla="*/ 71 w 158"/>
              <a:gd name="T21" fmla="*/ 105 h 160"/>
              <a:gd name="T22" fmla="*/ 69 w 158"/>
              <a:gd name="T23" fmla="*/ 106 h 160"/>
              <a:gd name="T24" fmla="*/ 65 w 158"/>
              <a:gd name="T25" fmla="*/ 105 h 160"/>
              <a:gd name="T26" fmla="*/ 41 w 158"/>
              <a:gd name="T27" fmla="*/ 81 h 160"/>
              <a:gd name="T28" fmla="*/ 41 w 158"/>
              <a:gd name="T29" fmla="*/ 73 h 160"/>
              <a:gd name="T30" fmla="*/ 47 w 158"/>
              <a:gd name="T31" fmla="*/ 73 h 160"/>
              <a:gd name="T32" fmla="*/ 69 w 158"/>
              <a:gd name="T33" fmla="*/ 95 h 160"/>
              <a:gd name="T34" fmla="*/ 110 w 158"/>
              <a:gd name="T35" fmla="*/ 54 h 160"/>
              <a:gd name="T36" fmla="*/ 116 w 158"/>
              <a:gd name="T37" fmla="*/ 54 h 160"/>
              <a:gd name="T38" fmla="*/ 116 w 158"/>
              <a:gd name="T39" fmla="*/ 61 h 160"/>
              <a:gd name="T40" fmla="*/ 116 w 158"/>
              <a:gd name="T41" fmla="*/ 61 h 160"/>
              <a:gd name="T42" fmla="*/ 116 w 158"/>
              <a:gd name="T43" fmla="*/ 6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58" h="160">
                <a:moveTo>
                  <a:pt x="135" y="23"/>
                </a:moveTo>
                <a:cubicBezTo>
                  <a:pt x="120" y="9"/>
                  <a:pt x="99" y="0"/>
                  <a:pt x="79" y="0"/>
                </a:cubicBezTo>
                <a:cubicBezTo>
                  <a:pt x="57" y="0"/>
                  <a:pt x="37" y="9"/>
                  <a:pt x="23" y="23"/>
                </a:cubicBezTo>
                <a:cubicBezTo>
                  <a:pt x="7" y="38"/>
                  <a:pt x="0" y="59"/>
                  <a:pt x="0" y="79"/>
                </a:cubicBezTo>
                <a:cubicBezTo>
                  <a:pt x="0" y="101"/>
                  <a:pt x="7" y="121"/>
                  <a:pt x="23" y="136"/>
                </a:cubicBezTo>
                <a:cubicBezTo>
                  <a:pt x="37" y="152"/>
                  <a:pt x="57" y="160"/>
                  <a:pt x="79" y="160"/>
                </a:cubicBezTo>
                <a:cubicBezTo>
                  <a:pt x="99" y="160"/>
                  <a:pt x="120" y="152"/>
                  <a:pt x="135" y="136"/>
                </a:cubicBezTo>
                <a:cubicBezTo>
                  <a:pt x="149" y="121"/>
                  <a:pt x="158" y="101"/>
                  <a:pt x="158" y="79"/>
                </a:cubicBezTo>
                <a:cubicBezTo>
                  <a:pt x="158" y="59"/>
                  <a:pt x="149" y="38"/>
                  <a:pt x="135" y="23"/>
                </a:cubicBezTo>
                <a:close/>
                <a:moveTo>
                  <a:pt x="116" y="61"/>
                </a:moveTo>
                <a:cubicBezTo>
                  <a:pt x="71" y="105"/>
                  <a:pt x="71" y="105"/>
                  <a:pt x="71" y="105"/>
                </a:cubicBezTo>
                <a:cubicBezTo>
                  <a:pt x="71" y="106"/>
                  <a:pt x="70" y="106"/>
                  <a:pt x="69" y="106"/>
                </a:cubicBezTo>
                <a:cubicBezTo>
                  <a:pt x="68" y="106"/>
                  <a:pt x="67" y="106"/>
                  <a:pt x="65" y="105"/>
                </a:cubicBezTo>
                <a:cubicBezTo>
                  <a:pt x="41" y="81"/>
                  <a:pt x="41" y="81"/>
                  <a:pt x="41" y="81"/>
                </a:cubicBezTo>
                <a:cubicBezTo>
                  <a:pt x="39" y="78"/>
                  <a:pt x="39" y="76"/>
                  <a:pt x="41" y="73"/>
                </a:cubicBezTo>
                <a:cubicBezTo>
                  <a:pt x="42" y="72"/>
                  <a:pt x="46" y="72"/>
                  <a:pt x="47" y="73"/>
                </a:cubicBezTo>
                <a:cubicBezTo>
                  <a:pt x="69" y="95"/>
                  <a:pt x="69" y="95"/>
                  <a:pt x="69" y="95"/>
                </a:cubicBezTo>
                <a:cubicBezTo>
                  <a:pt x="110" y="54"/>
                  <a:pt x="110" y="54"/>
                  <a:pt x="110" y="54"/>
                </a:cubicBezTo>
                <a:cubicBezTo>
                  <a:pt x="112" y="53"/>
                  <a:pt x="114" y="53"/>
                  <a:pt x="116" y="54"/>
                </a:cubicBezTo>
                <a:cubicBezTo>
                  <a:pt x="118" y="56"/>
                  <a:pt x="118" y="59"/>
                  <a:pt x="116" y="61"/>
                </a:cubicBezTo>
                <a:close/>
                <a:moveTo>
                  <a:pt x="116" y="61"/>
                </a:moveTo>
                <a:cubicBezTo>
                  <a:pt x="116" y="61"/>
                  <a:pt x="116" y="61"/>
                  <a:pt x="116" y="6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7" name="Freeform 195">
            <a:extLst>
              <a:ext uri="{FF2B5EF4-FFF2-40B4-BE49-F238E27FC236}">
                <a16:creationId xmlns:a16="http://schemas.microsoft.com/office/drawing/2014/main" id="{FC51E939-9E30-7224-A594-686AF13E2214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5792788"/>
            <a:ext cx="254000" cy="227013"/>
          </a:xfrm>
          <a:custGeom>
            <a:avLst/>
            <a:gdLst>
              <a:gd name="T0" fmla="*/ 133 w 160"/>
              <a:gd name="T1" fmla="*/ 24 h 143"/>
              <a:gd name="T2" fmla="*/ 160 w 160"/>
              <a:gd name="T3" fmla="*/ 0 h 143"/>
              <a:gd name="T4" fmla="*/ 123 w 160"/>
              <a:gd name="T5" fmla="*/ 20 h 143"/>
              <a:gd name="T6" fmla="*/ 79 w 160"/>
              <a:gd name="T7" fmla="*/ 19 h 143"/>
              <a:gd name="T8" fmla="*/ 36 w 160"/>
              <a:gd name="T9" fmla="*/ 18 h 143"/>
              <a:gd name="T10" fmla="*/ 0 w 160"/>
              <a:gd name="T11" fmla="*/ 67 h 143"/>
              <a:gd name="T12" fmla="*/ 16 w 160"/>
              <a:gd name="T13" fmla="*/ 82 h 143"/>
              <a:gd name="T14" fmla="*/ 11 w 160"/>
              <a:gd name="T15" fmla="*/ 101 h 143"/>
              <a:gd name="T16" fmla="*/ 20 w 160"/>
              <a:gd name="T17" fmla="*/ 106 h 143"/>
              <a:gd name="T18" fmla="*/ 26 w 160"/>
              <a:gd name="T19" fmla="*/ 114 h 143"/>
              <a:gd name="T20" fmla="*/ 38 w 160"/>
              <a:gd name="T21" fmla="*/ 119 h 143"/>
              <a:gd name="T22" fmla="*/ 49 w 160"/>
              <a:gd name="T23" fmla="*/ 132 h 143"/>
              <a:gd name="T24" fmla="*/ 59 w 160"/>
              <a:gd name="T25" fmla="*/ 130 h 143"/>
              <a:gd name="T26" fmla="*/ 62 w 160"/>
              <a:gd name="T27" fmla="*/ 135 h 143"/>
              <a:gd name="T28" fmla="*/ 70 w 160"/>
              <a:gd name="T29" fmla="*/ 138 h 143"/>
              <a:gd name="T30" fmla="*/ 78 w 160"/>
              <a:gd name="T31" fmla="*/ 137 h 143"/>
              <a:gd name="T32" fmla="*/ 91 w 160"/>
              <a:gd name="T33" fmla="*/ 141 h 143"/>
              <a:gd name="T34" fmla="*/ 94 w 160"/>
              <a:gd name="T35" fmla="*/ 131 h 143"/>
              <a:gd name="T36" fmla="*/ 111 w 160"/>
              <a:gd name="T37" fmla="*/ 124 h 143"/>
              <a:gd name="T38" fmla="*/ 123 w 160"/>
              <a:gd name="T39" fmla="*/ 125 h 143"/>
              <a:gd name="T40" fmla="*/ 138 w 160"/>
              <a:gd name="T41" fmla="*/ 114 h 143"/>
              <a:gd name="T42" fmla="*/ 136 w 160"/>
              <a:gd name="T43" fmla="*/ 94 h 143"/>
              <a:gd name="T44" fmla="*/ 155 w 160"/>
              <a:gd name="T45" fmla="*/ 74 h 143"/>
              <a:gd name="T46" fmla="*/ 160 w 160"/>
              <a:gd name="T47" fmla="*/ 63 h 143"/>
              <a:gd name="T48" fmla="*/ 143 w 160"/>
              <a:gd name="T49" fmla="*/ 75 h 143"/>
              <a:gd name="T50" fmla="*/ 120 w 160"/>
              <a:gd name="T51" fmla="*/ 88 h 143"/>
              <a:gd name="T52" fmla="*/ 117 w 160"/>
              <a:gd name="T53" fmla="*/ 101 h 143"/>
              <a:gd name="T54" fmla="*/ 106 w 160"/>
              <a:gd name="T55" fmla="*/ 101 h 143"/>
              <a:gd name="T56" fmla="*/ 102 w 160"/>
              <a:gd name="T57" fmla="*/ 111 h 143"/>
              <a:gd name="T58" fmla="*/ 92 w 160"/>
              <a:gd name="T59" fmla="*/ 112 h 143"/>
              <a:gd name="T60" fmla="*/ 85 w 160"/>
              <a:gd name="T61" fmla="*/ 122 h 143"/>
              <a:gd name="T62" fmla="*/ 75 w 160"/>
              <a:gd name="T63" fmla="*/ 131 h 143"/>
              <a:gd name="T64" fmla="*/ 70 w 160"/>
              <a:gd name="T65" fmla="*/ 132 h 143"/>
              <a:gd name="T66" fmla="*/ 67 w 160"/>
              <a:gd name="T67" fmla="*/ 127 h 143"/>
              <a:gd name="T68" fmla="*/ 84 w 160"/>
              <a:gd name="T69" fmla="*/ 112 h 143"/>
              <a:gd name="T70" fmla="*/ 83 w 160"/>
              <a:gd name="T71" fmla="*/ 106 h 143"/>
              <a:gd name="T72" fmla="*/ 56 w 160"/>
              <a:gd name="T73" fmla="*/ 125 h 143"/>
              <a:gd name="T74" fmla="*/ 46 w 160"/>
              <a:gd name="T75" fmla="*/ 124 h 143"/>
              <a:gd name="T76" fmla="*/ 78 w 160"/>
              <a:gd name="T77" fmla="*/ 93 h 143"/>
              <a:gd name="T78" fmla="*/ 75 w 160"/>
              <a:gd name="T79" fmla="*/ 88 h 143"/>
              <a:gd name="T80" fmla="*/ 43 w 160"/>
              <a:gd name="T81" fmla="*/ 110 h 143"/>
              <a:gd name="T82" fmla="*/ 31 w 160"/>
              <a:gd name="T83" fmla="*/ 110 h 143"/>
              <a:gd name="T84" fmla="*/ 35 w 160"/>
              <a:gd name="T85" fmla="*/ 100 h 143"/>
              <a:gd name="T86" fmla="*/ 69 w 160"/>
              <a:gd name="T87" fmla="*/ 75 h 143"/>
              <a:gd name="T88" fmla="*/ 64 w 160"/>
              <a:gd name="T89" fmla="*/ 72 h 143"/>
              <a:gd name="T90" fmla="*/ 28 w 160"/>
              <a:gd name="T91" fmla="*/ 96 h 143"/>
              <a:gd name="T92" fmla="*/ 16 w 160"/>
              <a:gd name="T93" fmla="*/ 98 h 143"/>
              <a:gd name="T94" fmla="*/ 84 w 160"/>
              <a:gd name="T95" fmla="*/ 40 h 143"/>
              <a:gd name="T96" fmla="*/ 112 w 160"/>
              <a:gd name="T97" fmla="*/ 68 h 143"/>
              <a:gd name="T98" fmla="*/ 111 w 160"/>
              <a:gd name="T99" fmla="*/ 37 h 143"/>
              <a:gd name="T100" fmla="*/ 117 w 160"/>
              <a:gd name="T101" fmla="*/ 26 h 143"/>
              <a:gd name="T102" fmla="*/ 124 w 160"/>
              <a:gd name="T103" fmla="*/ 26 h 143"/>
              <a:gd name="T104" fmla="*/ 124 w 160"/>
              <a:gd name="T105" fmla="*/ 26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43">
                <a:moveTo>
                  <a:pt x="124" y="26"/>
                </a:moveTo>
                <a:cubicBezTo>
                  <a:pt x="128" y="26"/>
                  <a:pt x="131" y="26"/>
                  <a:pt x="133" y="24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0"/>
                  <a:pt x="160" y="0"/>
                  <a:pt x="160" y="0"/>
                </a:cubicBezTo>
                <a:cubicBezTo>
                  <a:pt x="131" y="19"/>
                  <a:pt x="131" y="19"/>
                  <a:pt x="131" y="19"/>
                </a:cubicBezTo>
                <a:cubicBezTo>
                  <a:pt x="128" y="20"/>
                  <a:pt x="126" y="20"/>
                  <a:pt x="123" y="20"/>
                </a:cubicBezTo>
                <a:cubicBezTo>
                  <a:pt x="83" y="20"/>
                  <a:pt x="83" y="20"/>
                  <a:pt x="83" y="20"/>
                </a:cubicBezTo>
                <a:cubicBezTo>
                  <a:pt x="81" y="19"/>
                  <a:pt x="80" y="19"/>
                  <a:pt x="79" y="19"/>
                </a:cubicBezTo>
                <a:cubicBezTo>
                  <a:pt x="67" y="15"/>
                  <a:pt x="57" y="16"/>
                  <a:pt x="51" y="19"/>
                </a:cubicBezTo>
                <a:cubicBezTo>
                  <a:pt x="46" y="20"/>
                  <a:pt x="41" y="19"/>
                  <a:pt x="36" y="18"/>
                </a:cubicBezTo>
                <a:cubicBezTo>
                  <a:pt x="0" y="0"/>
                  <a:pt x="0" y="0"/>
                  <a:pt x="0" y="0"/>
                </a:cubicBezTo>
                <a:cubicBezTo>
                  <a:pt x="0" y="67"/>
                  <a:pt x="0" y="67"/>
                  <a:pt x="0" y="67"/>
                </a:cubicBezTo>
                <a:cubicBezTo>
                  <a:pt x="4" y="68"/>
                  <a:pt x="4" y="68"/>
                  <a:pt x="4" y="68"/>
                </a:cubicBezTo>
                <a:cubicBezTo>
                  <a:pt x="9" y="72"/>
                  <a:pt x="14" y="77"/>
                  <a:pt x="16" y="82"/>
                </a:cubicBezTo>
                <a:cubicBezTo>
                  <a:pt x="14" y="84"/>
                  <a:pt x="14" y="84"/>
                  <a:pt x="14" y="84"/>
                </a:cubicBezTo>
                <a:cubicBezTo>
                  <a:pt x="8" y="88"/>
                  <a:pt x="6" y="95"/>
                  <a:pt x="11" y="101"/>
                </a:cubicBezTo>
                <a:cubicBezTo>
                  <a:pt x="12" y="104"/>
                  <a:pt x="16" y="106"/>
                  <a:pt x="19" y="106"/>
                </a:cubicBezTo>
                <a:cubicBezTo>
                  <a:pt x="20" y="106"/>
                  <a:pt x="20" y="106"/>
                  <a:pt x="20" y="106"/>
                </a:cubicBezTo>
                <a:cubicBezTo>
                  <a:pt x="21" y="106"/>
                  <a:pt x="22" y="106"/>
                  <a:pt x="24" y="106"/>
                </a:cubicBezTo>
                <a:cubicBezTo>
                  <a:pt x="24" y="109"/>
                  <a:pt x="25" y="111"/>
                  <a:pt x="26" y="114"/>
                </a:cubicBezTo>
                <a:cubicBezTo>
                  <a:pt x="28" y="117"/>
                  <a:pt x="32" y="119"/>
                  <a:pt x="36" y="119"/>
                </a:cubicBezTo>
                <a:cubicBezTo>
                  <a:pt x="37" y="119"/>
                  <a:pt x="38" y="119"/>
                  <a:pt x="38" y="119"/>
                </a:cubicBezTo>
                <a:cubicBezTo>
                  <a:pt x="38" y="122"/>
                  <a:pt x="40" y="125"/>
                  <a:pt x="41" y="127"/>
                </a:cubicBezTo>
                <a:cubicBezTo>
                  <a:pt x="43" y="130"/>
                  <a:pt x="46" y="132"/>
                  <a:pt x="49" y="132"/>
                </a:cubicBezTo>
                <a:cubicBezTo>
                  <a:pt x="51" y="132"/>
                  <a:pt x="51" y="132"/>
                  <a:pt x="51" y="132"/>
                </a:cubicBezTo>
                <a:cubicBezTo>
                  <a:pt x="54" y="132"/>
                  <a:pt x="57" y="132"/>
                  <a:pt x="59" y="130"/>
                </a:cubicBezTo>
                <a:cubicBezTo>
                  <a:pt x="60" y="130"/>
                  <a:pt x="60" y="130"/>
                  <a:pt x="60" y="130"/>
                </a:cubicBezTo>
                <a:cubicBezTo>
                  <a:pt x="60" y="131"/>
                  <a:pt x="62" y="132"/>
                  <a:pt x="62" y="135"/>
                </a:cubicBezTo>
                <a:cubicBezTo>
                  <a:pt x="64" y="136"/>
                  <a:pt x="67" y="138"/>
                  <a:pt x="69" y="138"/>
                </a:cubicBezTo>
                <a:cubicBezTo>
                  <a:pt x="70" y="138"/>
                  <a:pt x="70" y="138"/>
                  <a:pt x="70" y="138"/>
                </a:cubicBezTo>
                <a:cubicBezTo>
                  <a:pt x="73" y="138"/>
                  <a:pt x="75" y="138"/>
                  <a:pt x="78" y="137"/>
                </a:cubicBezTo>
                <a:cubicBezTo>
                  <a:pt x="78" y="137"/>
                  <a:pt x="78" y="137"/>
                  <a:pt x="78" y="137"/>
                </a:cubicBezTo>
                <a:cubicBezTo>
                  <a:pt x="79" y="138"/>
                  <a:pt x="79" y="138"/>
                  <a:pt x="79" y="138"/>
                </a:cubicBezTo>
                <a:cubicBezTo>
                  <a:pt x="81" y="142"/>
                  <a:pt x="88" y="143"/>
                  <a:pt x="91" y="141"/>
                </a:cubicBezTo>
                <a:cubicBezTo>
                  <a:pt x="94" y="138"/>
                  <a:pt x="95" y="135"/>
                  <a:pt x="94" y="131"/>
                </a:cubicBezTo>
                <a:cubicBezTo>
                  <a:pt x="94" y="131"/>
                  <a:pt x="94" y="131"/>
                  <a:pt x="94" y="131"/>
                </a:cubicBezTo>
                <a:cubicBezTo>
                  <a:pt x="96" y="135"/>
                  <a:pt x="101" y="136"/>
                  <a:pt x="106" y="135"/>
                </a:cubicBezTo>
                <a:cubicBezTo>
                  <a:pt x="110" y="132"/>
                  <a:pt x="112" y="127"/>
                  <a:pt x="111" y="124"/>
                </a:cubicBezTo>
                <a:cubicBezTo>
                  <a:pt x="113" y="127"/>
                  <a:pt x="118" y="127"/>
                  <a:pt x="123" y="125"/>
                </a:cubicBezTo>
                <a:cubicBezTo>
                  <a:pt x="123" y="125"/>
                  <a:pt x="123" y="125"/>
                  <a:pt x="123" y="125"/>
                </a:cubicBezTo>
                <a:cubicBezTo>
                  <a:pt x="127" y="122"/>
                  <a:pt x="128" y="117"/>
                  <a:pt x="126" y="114"/>
                </a:cubicBezTo>
                <a:cubicBezTo>
                  <a:pt x="129" y="116"/>
                  <a:pt x="134" y="117"/>
                  <a:pt x="138" y="114"/>
                </a:cubicBezTo>
                <a:cubicBezTo>
                  <a:pt x="142" y="111"/>
                  <a:pt x="143" y="105"/>
                  <a:pt x="140" y="100"/>
                </a:cubicBezTo>
                <a:cubicBezTo>
                  <a:pt x="136" y="94"/>
                  <a:pt x="136" y="94"/>
                  <a:pt x="136" y="94"/>
                </a:cubicBezTo>
                <a:cubicBezTo>
                  <a:pt x="145" y="82"/>
                  <a:pt x="145" y="82"/>
                  <a:pt x="145" y="82"/>
                </a:cubicBezTo>
                <a:cubicBezTo>
                  <a:pt x="148" y="79"/>
                  <a:pt x="152" y="75"/>
                  <a:pt x="155" y="74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160" y="63"/>
                  <a:pt x="160" y="63"/>
                  <a:pt x="160" y="63"/>
                </a:cubicBezTo>
                <a:cubicBezTo>
                  <a:pt x="153" y="67"/>
                  <a:pt x="153" y="67"/>
                  <a:pt x="153" y="67"/>
                </a:cubicBezTo>
                <a:cubicBezTo>
                  <a:pt x="149" y="69"/>
                  <a:pt x="145" y="72"/>
                  <a:pt x="143" y="75"/>
                </a:cubicBezTo>
                <a:cubicBezTo>
                  <a:pt x="132" y="89"/>
                  <a:pt x="132" y="89"/>
                  <a:pt x="132" y="89"/>
                </a:cubicBezTo>
                <a:cubicBezTo>
                  <a:pt x="128" y="85"/>
                  <a:pt x="123" y="85"/>
                  <a:pt x="120" y="88"/>
                </a:cubicBezTo>
                <a:cubicBezTo>
                  <a:pt x="116" y="90"/>
                  <a:pt x="115" y="96"/>
                  <a:pt x="117" y="101"/>
                </a:cubicBezTo>
                <a:cubicBezTo>
                  <a:pt x="117" y="101"/>
                  <a:pt x="117" y="101"/>
                  <a:pt x="117" y="101"/>
                </a:cubicBezTo>
                <a:cubicBezTo>
                  <a:pt x="117" y="101"/>
                  <a:pt x="117" y="101"/>
                  <a:pt x="117" y="101"/>
                </a:cubicBezTo>
                <a:cubicBezTo>
                  <a:pt x="115" y="100"/>
                  <a:pt x="110" y="99"/>
                  <a:pt x="106" y="101"/>
                </a:cubicBezTo>
                <a:cubicBezTo>
                  <a:pt x="106" y="101"/>
                  <a:pt x="106" y="101"/>
                  <a:pt x="106" y="101"/>
                </a:cubicBezTo>
                <a:cubicBezTo>
                  <a:pt x="104" y="104"/>
                  <a:pt x="102" y="108"/>
                  <a:pt x="102" y="111"/>
                </a:cubicBezTo>
                <a:cubicBezTo>
                  <a:pt x="101" y="111"/>
                  <a:pt x="101" y="111"/>
                  <a:pt x="101" y="111"/>
                </a:cubicBezTo>
                <a:cubicBezTo>
                  <a:pt x="99" y="110"/>
                  <a:pt x="95" y="110"/>
                  <a:pt x="92" y="112"/>
                </a:cubicBezTo>
                <a:cubicBezTo>
                  <a:pt x="90" y="114"/>
                  <a:pt x="88" y="117"/>
                  <a:pt x="89" y="120"/>
                </a:cubicBezTo>
                <a:cubicBezTo>
                  <a:pt x="85" y="122"/>
                  <a:pt x="85" y="122"/>
                  <a:pt x="85" y="122"/>
                </a:cubicBezTo>
                <a:cubicBezTo>
                  <a:pt x="84" y="122"/>
                  <a:pt x="81" y="122"/>
                  <a:pt x="79" y="124"/>
                </a:cubicBezTo>
                <a:cubicBezTo>
                  <a:pt x="76" y="125"/>
                  <a:pt x="75" y="129"/>
                  <a:pt x="75" y="131"/>
                </a:cubicBezTo>
                <a:cubicBezTo>
                  <a:pt x="74" y="131"/>
                  <a:pt x="74" y="131"/>
                  <a:pt x="74" y="131"/>
                </a:cubicBezTo>
                <a:cubicBezTo>
                  <a:pt x="73" y="132"/>
                  <a:pt x="72" y="132"/>
                  <a:pt x="70" y="132"/>
                </a:cubicBezTo>
                <a:cubicBezTo>
                  <a:pt x="69" y="132"/>
                  <a:pt x="68" y="131"/>
                  <a:pt x="68" y="131"/>
                </a:cubicBezTo>
                <a:cubicBezTo>
                  <a:pt x="67" y="130"/>
                  <a:pt x="67" y="129"/>
                  <a:pt x="67" y="127"/>
                </a:cubicBezTo>
                <a:cubicBezTo>
                  <a:pt x="67" y="126"/>
                  <a:pt x="68" y="125"/>
                  <a:pt x="68" y="124"/>
                </a:cubicBezTo>
                <a:cubicBezTo>
                  <a:pt x="84" y="112"/>
                  <a:pt x="84" y="112"/>
                  <a:pt x="84" y="112"/>
                </a:cubicBezTo>
                <a:cubicBezTo>
                  <a:pt x="85" y="111"/>
                  <a:pt x="85" y="110"/>
                  <a:pt x="85" y="110"/>
                </a:cubicBezTo>
                <a:cubicBezTo>
                  <a:pt x="85" y="108"/>
                  <a:pt x="84" y="106"/>
                  <a:pt x="83" y="106"/>
                </a:cubicBezTo>
                <a:cubicBezTo>
                  <a:pt x="81" y="106"/>
                  <a:pt x="81" y="106"/>
                  <a:pt x="80" y="106"/>
                </a:cubicBezTo>
                <a:cubicBezTo>
                  <a:pt x="56" y="125"/>
                  <a:pt x="56" y="125"/>
                  <a:pt x="56" y="125"/>
                </a:cubicBezTo>
                <a:cubicBezTo>
                  <a:pt x="54" y="126"/>
                  <a:pt x="52" y="126"/>
                  <a:pt x="51" y="126"/>
                </a:cubicBezTo>
                <a:cubicBezTo>
                  <a:pt x="48" y="126"/>
                  <a:pt x="47" y="125"/>
                  <a:pt x="46" y="124"/>
                </a:cubicBezTo>
                <a:cubicBezTo>
                  <a:pt x="44" y="121"/>
                  <a:pt x="44" y="116"/>
                  <a:pt x="48" y="115"/>
                </a:cubicBezTo>
                <a:cubicBezTo>
                  <a:pt x="78" y="93"/>
                  <a:pt x="78" y="93"/>
                  <a:pt x="78" y="93"/>
                </a:cubicBezTo>
                <a:cubicBezTo>
                  <a:pt x="78" y="93"/>
                  <a:pt x="79" y="92"/>
                  <a:pt x="79" y="90"/>
                </a:cubicBezTo>
                <a:cubicBezTo>
                  <a:pt x="79" y="89"/>
                  <a:pt x="78" y="88"/>
                  <a:pt x="75" y="88"/>
                </a:cubicBezTo>
                <a:cubicBezTo>
                  <a:pt x="74" y="88"/>
                  <a:pt x="74" y="88"/>
                  <a:pt x="73" y="89"/>
                </a:cubicBezTo>
                <a:cubicBezTo>
                  <a:pt x="43" y="110"/>
                  <a:pt x="43" y="110"/>
                  <a:pt x="43" y="110"/>
                </a:cubicBezTo>
                <a:cubicBezTo>
                  <a:pt x="43" y="110"/>
                  <a:pt x="42" y="110"/>
                  <a:pt x="42" y="111"/>
                </a:cubicBezTo>
                <a:cubicBezTo>
                  <a:pt x="38" y="114"/>
                  <a:pt x="33" y="112"/>
                  <a:pt x="31" y="110"/>
                </a:cubicBezTo>
                <a:cubicBezTo>
                  <a:pt x="30" y="108"/>
                  <a:pt x="30" y="104"/>
                  <a:pt x="32" y="101"/>
                </a:cubicBezTo>
                <a:cubicBezTo>
                  <a:pt x="35" y="100"/>
                  <a:pt x="35" y="100"/>
                  <a:pt x="35" y="100"/>
                </a:cubicBezTo>
                <a:cubicBezTo>
                  <a:pt x="68" y="78"/>
                  <a:pt x="68" y="78"/>
                  <a:pt x="68" y="78"/>
                </a:cubicBezTo>
                <a:cubicBezTo>
                  <a:pt x="69" y="77"/>
                  <a:pt x="69" y="77"/>
                  <a:pt x="69" y="75"/>
                </a:cubicBezTo>
                <a:cubicBezTo>
                  <a:pt x="69" y="74"/>
                  <a:pt x="69" y="73"/>
                  <a:pt x="68" y="73"/>
                </a:cubicBezTo>
                <a:cubicBezTo>
                  <a:pt x="67" y="72"/>
                  <a:pt x="65" y="72"/>
                  <a:pt x="64" y="72"/>
                </a:cubicBezTo>
                <a:cubicBezTo>
                  <a:pt x="30" y="96"/>
                  <a:pt x="30" y="96"/>
                  <a:pt x="30" y="96"/>
                </a:cubicBezTo>
                <a:cubicBezTo>
                  <a:pt x="28" y="96"/>
                  <a:pt x="28" y="96"/>
                  <a:pt x="28" y="96"/>
                </a:cubicBezTo>
                <a:cubicBezTo>
                  <a:pt x="25" y="99"/>
                  <a:pt x="25" y="99"/>
                  <a:pt x="25" y="99"/>
                </a:cubicBezTo>
                <a:cubicBezTo>
                  <a:pt x="22" y="101"/>
                  <a:pt x="19" y="100"/>
                  <a:pt x="16" y="98"/>
                </a:cubicBezTo>
                <a:cubicBezTo>
                  <a:pt x="14" y="95"/>
                  <a:pt x="15" y="90"/>
                  <a:pt x="17" y="89"/>
                </a:cubicBezTo>
                <a:cubicBezTo>
                  <a:pt x="84" y="40"/>
                  <a:pt x="84" y="40"/>
                  <a:pt x="84" y="40"/>
                </a:cubicBezTo>
                <a:cubicBezTo>
                  <a:pt x="89" y="43"/>
                  <a:pt x="92" y="50"/>
                  <a:pt x="92" y="50"/>
                </a:cubicBezTo>
                <a:cubicBezTo>
                  <a:pt x="99" y="69"/>
                  <a:pt x="107" y="71"/>
                  <a:pt x="112" y="68"/>
                </a:cubicBezTo>
                <a:cubicBezTo>
                  <a:pt x="115" y="67"/>
                  <a:pt x="116" y="63"/>
                  <a:pt x="115" y="61"/>
                </a:cubicBezTo>
                <a:cubicBezTo>
                  <a:pt x="112" y="53"/>
                  <a:pt x="111" y="37"/>
                  <a:pt x="111" y="37"/>
                </a:cubicBezTo>
                <a:cubicBezTo>
                  <a:pt x="108" y="34"/>
                  <a:pt x="104" y="30"/>
                  <a:pt x="96" y="26"/>
                </a:cubicBezTo>
                <a:cubicBezTo>
                  <a:pt x="117" y="26"/>
                  <a:pt x="117" y="26"/>
                  <a:pt x="117" y="26"/>
                </a:cubicBezTo>
                <a:cubicBezTo>
                  <a:pt x="124" y="26"/>
                  <a:pt x="124" y="26"/>
                  <a:pt x="124" y="26"/>
                </a:cubicBezTo>
                <a:cubicBezTo>
                  <a:pt x="124" y="26"/>
                  <a:pt x="124" y="26"/>
                  <a:pt x="124" y="26"/>
                </a:cubicBezTo>
                <a:close/>
                <a:moveTo>
                  <a:pt x="124" y="26"/>
                </a:moveTo>
                <a:cubicBezTo>
                  <a:pt x="124" y="26"/>
                  <a:pt x="124" y="26"/>
                  <a:pt x="124" y="2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5012088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229937-3BFA-F89B-72D5-FE039D7B86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A96A2E3F-A2B9-4031-6680-F2EBF66E85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190">
            <a:extLst>
              <a:ext uri="{FF2B5EF4-FFF2-40B4-BE49-F238E27FC236}">
                <a16:creationId xmlns:a16="http://schemas.microsoft.com/office/drawing/2014/main" id="{C6A93E12-6F94-1A68-A7C1-51C6C5FFF517}"/>
              </a:ext>
            </a:extLst>
          </p:cNvPr>
          <p:cNvSpPr>
            <a:spLocks noEditPoints="1"/>
          </p:cNvSpPr>
          <p:nvPr/>
        </p:nvSpPr>
        <p:spPr bwMode="auto">
          <a:xfrm>
            <a:off x="735013" y="1373188"/>
            <a:ext cx="258763" cy="254000"/>
          </a:xfrm>
          <a:custGeom>
            <a:avLst/>
            <a:gdLst>
              <a:gd name="T0" fmla="*/ 155 w 163"/>
              <a:gd name="T1" fmla="*/ 119 h 160"/>
              <a:gd name="T2" fmla="*/ 144 w 163"/>
              <a:gd name="T3" fmla="*/ 108 h 160"/>
              <a:gd name="T4" fmla="*/ 136 w 163"/>
              <a:gd name="T5" fmla="*/ 100 h 160"/>
              <a:gd name="T6" fmla="*/ 129 w 163"/>
              <a:gd name="T7" fmla="*/ 98 h 160"/>
              <a:gd name="T8" fmla="*/ 112 w 163"/>
              <a:gd name="T9" fmla="*/ 109 h 160"/>
              <a:gd name="T10" fmla="*/ 102 w 163"/>
              <a:gd name="T11" fmla="*/ 117 h 160"/>
              <a:gd name="T12" fmla="*/ 97 w 163"/>
              <a:gd name="T13" fmla="*/ 116 h 160"/>
              <a:gd name="T14" fmla="*/ 47 w 163"/>
              <a:gd name="T15" fmla="*/ 66 h 160"/>
              <a:gd name="T16" fmla="*/ 61 w 163"/>
              <a:gd name="T17" fmla="*/ 46 h 160"/>
              <a:gd name="T18" fmla="*/ 62 w 163"/>
              <a:gd name="T19" fmla="*/ 46 h 160"/>
              <a:gd name="T20" fmla="*/ 67 w 163"/>
              <a:gd name="T21" fmla="*/ 38 h 160"/>
              <a:gd name="T22" fmla="*/ 60 w 163"/>
              <a:gd name="T23" fmla="*/ 24 h 160"/>
              <a:gd name="T24" fmla="*/ 57 w 163"/>
              <a:gd name="T25" fmla="*/ 21 h 160"/>
              <a:gd name="T26" fmla="*/ 42 w 163"/>
              <a:gd name="T27" fmla="*/ 5 h 160"/>
              <a:gd name="T28" fmla="*/ 42 w 163"/>
              <a:gd name="T29" fmla="*/ 5 h 160"/>
              <a:gd name="T30" fmla="*/ 31 w 163"/>
              <a:gd name="T31" fmla="*/ 0 h 160"/>
              <a:gd name="T32" fmla="*/ 27 w 163"/>
              <a:gd name="T33" fmla="*/ 1 h 160"/>
              <a:gd name="T34" fmla="*/ 3 w 163"/>
              <a:gd name="T35" fmla="*/ 51 h 160"/>
              <a:gd name="T36" fmla="*/ 74 w 163"/>
              <a:gd name="T37" fmla="*/ 142 h 160"/>
              <a:gd name="T38" fmla="*/ 123 w 163"/>
              <a:gd name="T39" fmla="*/ 160 h 160"/>
              <a:gd name="T40" fmla="*/ 144 w 163"/>
              <a:gd name="T41" fmla="*/ 156 h 160"/>
              <a:gd name="T42" fmla="*/ 162 w 163"/>
              <a:gd name="T43" fmla="*/ 137 h 160"/>
              <a:gd name="T44" fmla="*/ 155 w 163"/>
              <a:gd name="T45" fmla="*/ 119 h 160"/>
              <a:gd name="T46" fmla="*/ 157 w 163"/>
              <a:gd name="T47" fmla="*/ 136 h 160"/>
              <a:gd name="T48" fmla="*/ 142 w 163"/>
              <a:gd name="T49" fmla="*/ 151 h 160"/>
              <a:gd name="T50" fmla="*/ 77 w 163"/>
              <a:gd name="T51" fmla="*/ 138 h 160"/>
              <a:gd name="T52" fmla="*/ 9 w 163"/>
              <a:gd name="T53" fmla="*/ 50 h 160"/>
              <a:gd name="T54" fmla="*/ 29 w 163"/>
              <a:gd name="T55" fmla="*/ 6 h 160"/>
              <a:gd name="T56" fmla="*/ 31 w 163"/>
              <a:gd name="T57" fmla="*/ 5 h 160"/>
              <a:gd name="T58" fmla="*/ 38 w 163"/>
              <a:gd name="T59" fmla="*/ 9 h 160"/>
              <a:gd name="T60" fmla="*/ 53 w 163"/>
              <a:gd name="T61" fmla="*/ 25 h 160"/>
              <a:gd name="T62" fmla="*/ 56 w 163"/>
              <a:gd name="T63" fmla="*/ 28 h 160"/>
              <a:gd name="T64" fmla="*/ 61 w 163"/>
              <a:gd name="T65" fmla="*/ 37 h 160"/>
              <a:gd name="T66" fmla="*/ 59 w 163"/>
              <a:gd name="T67" fmla="*/ 41 h 160"/>
              <a:gd name="T68" fmla="*/ 58 w 163"/>
              <a:gd name="T69" fmla="*/ 42 h 160"/>
              <a:gd name="T70" fmla="*/ 42 w 163"/>
              <a:gd name="T71" fmla="*/ 68 h 160"/>
              <a:gd name="T72" fmla="*/ 94 w 163"/>
              <a:gd name="T73" fmla="*/ 121 h 160"/>
              <a:gd name="T74" fmla="*/ 102 w 163"/>
              <a:gd name="T75" fmla="*/ 123 h 160"/>
              <a:gd name="T76" fmla="*/ 116 w 163"/>
              <a:gd name="T77" fmla="*/ 112 h 160"/>
              <a:gd name="T78" fmla="*/ 129 w 163"/>
              <a:gd name="T79" fmla="*/ 103 h 160"/>
              <a:gd name="T80" fmla="*/ 133 w 163"/>
              <a:gd name="T81" fmla="*/ 104 h 160"/>
              <a:gd name="T82" fmla="*/ 140 w 163"/>
              <a:gd name="T83" fmla="*/ 112 h 160"/>
              <a:gd name="T84" fmla="*/ 151 w 163"/>
              <a:gd name="T85" fmla="*/ 123 h 160"/>
              <a:gd name="T86" fmla="*/ 157 w 163"/>
              <a:gd name="T87" fmla="*/ 13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3" h="160">
                <a:moveTo>
                  <a:pt x="155" y="119"/>
                </a:moveTo>
                <a:cubicBezTo>
                  <a:pt x="150" y="114"/>
                  <a:pt x="147" y="111"/>
                  <a:pt x="144" y="108"/>
                </a:cubicBezTo>
                <a:cubicBezTo>
                  <a:pt x="142" y="105"/>
                  <a:pt x="140" y="102"/>
                  <a:pt x="136" y="100"/>
                </a:cubicBezTo>
                <a:cubicBezTo>
                  <a:pt x="134" y="98"/>
                  <a:pt x="132" y="98"/>
                  <a:pt x="129" y="98"/>
                </a:cubicBezTo>
                <a:cubicBezTo>
                  <a:pt x="122" y="98"/>
                  <a:pt x="115" y="105"/>
                  <a:pt x="112" y="109"/>
                </a:cubicBezTo>
                <a:cubicBezTo>
                  <a:pt x="109" y="112"/>
                  <a:pt x="106" y="117"/>
                  <a:pt x="102" y="117"/>
                </a:cubicBezTo>
                <a:cubicBezTo>
                  <a:pt x="100" y="117"/>
                  <a:pt x="99" y="117"/>
                  <a:pt x="97" y="116"/>
                </a:cubicBezTo>
                <a:cubicBezTo>
                  <a:pt x="81" y="108"/>
                  <a:pt x="52" y="77"/>
                  <a:pt x="47" y="66"/>
                </a:cubicBezTo>
                <a:cubicBezTo>
                  <a:pt x="44" y="58"/>
                  <a:pt x="52" y="52"/>
                  <a:pt x="61" y="46"/>
                </a:cubicBezTo>
                <a:cubicBezTo>
                  <a:pt x="62" y="46"/>
                  <a:pt x="62" y="46"/>
                  <a:pt x="62" y="46"/>
                </a:cubicBezTo>
                <a:cubicBezTo>
                  <a:pt x="66" y="43"/>
                  <a:pt x="67" y="40"/>
                  <a:pt x="67" y="38"/>
                </a:cubicBezTo>
                <a:cubicBezTo>
                  <a:pt x="67" y="33"/>
                  <a:pt x="65" y="28"/>
                  <a:pt x="60" y="24"/>
                </a:cubicBezTo>
                <a:cubicBezTo>
                  <a:pt x="59" y="23"/>
                  <a:pt x="58" y="22"/>
                  <a:pt x="57" y="21"/>
                </a:cubicBezTo>
                <a:cubicBezTo>
                  <a:pt x="52" y="16"/>
                  <a:pt x="46" y="11"/>
                  <a:pt x="42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39" y="2"/>
                  <a:pt x="35" y="0"/>
                  <a:pt x="31" y="0"/>
                </a:cubicBezTo>
                <a:cubicBezTo>
                  <a:pt x="30" y="0"/>
                  <a:pt x="28" y="0"/>
                  <a:pt x="27" y="1"/>
                </a:cubicBezTo>
                <a:cubicBezTo>
                  <a:pt x="10" y="7"/>
                  <a:pt x="0" y="28"/>
                  <a:pt x="3" y="51"/>
                </a:cubicBezTo>
                <a:cubicBezTo>
                  <a:pt x="10" y="87"/>
                  <a:pt x="44" y="121"/>
                  <a:pt x="74" y="142"/>
                </a:cubicBezTo>
                <a:cubicBezTo>
                  <a:pt x="91" y="154"/>
                  <a:pt x="107" y="160"/>
                  <a:pt x="123" y="160"/>
                </a:cubicBezTo>
                <a:cubicBezTo>
                  <a:pt x="130" y="160"/>
                  <a:pt x="137" y="158"/>
                  <a:pt x="144" y="156"/>
                </a:cubicBezTo>
                <a:cubicBezTo>
                  <a:pt x="154" y="151"/>
                  <a:pt x="161" y="145"/>
                  <a:pt x="162" y="137"/>
                </a:cubicBezTo>
                <a:cubicBezTo>
                  <a:pt x="163" y="131"/>
                  <a:pt x="161" y="125"/>
                  <a:pt x="155" y="119"/>
                </a:cubicBezTo>
                <a:close/>
                <a:moveTo>
                  <a:pt x="157" y="136"/>
                </a:moveTo>
                <a:cubicBezTo>
                  <a:pt x="156" y="142"/>
                  <a:pt x="150" y="147"/>
                  <a:pt x="142" y="151"/>
                </a:cubicBezTo>
                <a:cubicBezTo>
                  <a:pt x="123" y="158"/>
                  <a:pt x="101" y="154"/>
                  <a:pt x="77" y="138"/>
                </a:cubicBezTo>
                <a:cubicBezTo>
                  <a:pt x="49" y="117"/>
                  <a:pt x="15" y="84"/>
                  <a:pt x="9" y="50"/>
                </a:cubicBezTo>
                <a:cubicBezTo>
                  <a:pt x="6" y="30"/>
                  <a:pt x="14" y="11"/>
                  <a:pt x="29" y="6"/>
                </a:cubicBezTo>
                <a:cubicBezTo>
                  <a:pt x="29" y="5"/>
                  <a:pt x="30" y="5"/>
                  <a:pt x="31" y="5"/>
                </a:cubicBezTo>
                <a:cubicBezTo>
                  <a:pt x="33" y="5"/>
                  <a:pt x="36" y="6"/>
                  <a:pt x="38" y="9"/>
                </a:cubicBezTo>
                <a:cubicBezTo>
                  <a:pt x="42" y="15"/>
                  <a:pt x="48" y="20"/>
                  <a:pt x="53" y="25"/>
                </a:cubicBezTo>
                <a:cubicBezTo>
                  <a:pt x="54" y="26"/>
                  <a:pt x="55" y="27"/>
                  <a:pt x="56" y="28"/>
                </a:cubicBezTo>
                <a:cubicBezTo>
                  <a:pt x="60" y="31"/>
                  <a:pt x="62" y="35"/>
                  <a:pt x="61" y="37"/>
                </a:cubicBezTo>
                <a:cubicBezTo>
                  <a:pt x="61" y="39"/>
                  <a:pt x="61" y="40"/>
                  <a:pt x="59" y="41"/>
                </a:cubicBezTo>
                <a:cubicBezTo>
                  <a:pt x="58" y="42"/>
                  <a:pt x="58" y="42"/>
                  <a:pt x="58" y="42"/>
                </a:cubicBezTo>
                <a:cubicBezTo>
                  <a:pt x="50" y="46"/>
                  <a:pt x="37" y="55"/>
                  <a:pt x="42" y="68"/>
                </a:cubicBezTo>
                <a:cubicBezTo>
                  <a:pt x="48" y="81"/>
                  <a:pt x="78" y="112"/>
                  <a:pt x="94" y="121"/>
                </a:cubicBezTo>
                <a:cubicBezTo>
                  <a:pt x="97" y="122"/>
                  <a:pt x="99" y="123"/>
                  <a:pt x="102" y="123"/>
                </a:cubicBezTo>
                <a:cubicBezTo>
                  <a:pt x="109" y="123"/>
                  <a:pt x="114" y="116"/>
                  <a:pt x="116" y="112"/>
                </a:cubicBezTo>
                <a:cubicBezTo>
                  <a:pt x="119" y="108"/>
                  <a:pt x="124" y="103"/>
                  <a:pt x="129" y="103"/>
                </a:cubicBezTo>
                <a:cubicBezTo>
                  <a:pt x="130" y="103"/>
                  <a:pt x="132" y="104"/>
                  <a:pt x="133" y="104"/>
                </a:cubicBezTo>
                <a:cubicBezTo>
                  <a:pt x="136" y="106"/>
                  <a:pt x="137" y="108"/>
                  <a:pt x="140" y="112"/>
                </a:cubicBezTo>
                <a:cubicBezTo>
                  <a:pt x="142" y="114"/>
                  <a:pt x="146" y="118"/>
                  <a:pt x="151" y="123"/>
                </a:cubicBezTo>
                <a:cubicBezTo>
                  <a:pt x="156" y="127"/>
                  <a:pt x="158" y="132"/>
                  <a:pt x="157" y="1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191">
            <a:extLst>
              <a:ext uri="{FF2B5EF4-FFF2-40B4-BE49-F238E27FC236}">
                <a16:creationId xmlns:a16="http://schemas.microsoft.com/office/drawing/2014/main" id="{7B102BDD-37A4-1FDA-C07D-B05BD5187694}"/>
              </a:ext>
            </a:extLst>
          </p:cNvPr>
          <p:cNvSpPr>
            <a:spLocks noEditPoints="1"/>
          </p:cNvSpPr>
          <p:nvPr/>
        </p:nvSpPr>
        <p:spPr bwMode="auto">
          <a:xfrm>
            <a:off x="1343026" y="1370013"/>
            <a:ext cx="147638" cy="254000"/>
          </a:xfrm>
          <a:custGeom>
            <a:avLst/>
            <a:gdLst>
              <a:gd name="T0" fmla="*/ 79 w 93"/>
              <a:gd name="T1" fmla="*/ 0 h 160"/>
              <a:gd name="T2" fmla="*/ 14 w 93"/>
              <a:gd name="T3" fmla="*/ 0 h 160"/>
              <a:gd name="T4" fmla="*/ 0 w 93"/>
              <a:gd name="T5" fmla="*/ 14 h 160"/>
              <a:gd name="T6" fmla="*/ 0 w 93"/>
              <a:gd name="T7" fmla="*/ 146 h 160"/>
              <a:gd name="T8" fmla="*/ 14 w 93"/>
              <a:gd name="T9" fmla="*/ 160 h 160"/>
              <a:gd name="T10" fmla="*/ 79 w 93"/>
              <a:gd name="T11" fmla="*/ 160 h 160"/>
              <a:gd name="T12" fmla="*/ 93 w 93"/>
              <a:gd name="T13" fmla="*/ 146 h 160"/>
              <a:gd name="T14" fmla="*/ 93 w 93"/>
              <a:gd name="T15" fmla="*/ 14 h 160"/>
              <a:gd name="T16" fmla="*/ 79 w 93"/>
              <a:gd name="T17" fmla="*/ 0 h 160"/>
              <a:gd name="T18" fmla="*/ 88 w 93"/>
              <a:gd name="T19" fmla="*/ 146 h 160"/>
              <a:gd name="T20" fmla="*/ 79 w 93"/>
              <a:gd name="T21" fmla="*/ 155 h 160"/>
              <a:gd name="T22" fmla="*/ 14 w 93"/>
              <a:gd name="T23" fmla="*/ 155 h 160"/>
              <a:gd name="T24" fmla="*/ 5 w 93"/>
              <a:gd name="T25" fmla="*/ 146 h 160"/>
              <a:gd name="T26" fmla="*/ 5 w 93"/>
              <a:gd name="T27" fmla="*/ 122 h 160"/>
              <a:gd name="T28" fmla="*/ 88 w 93"/>
              <a:gd name="T29" fmla="*/ 122 h 160"/>
              <a:gd name="T30" fmla="*/ 88 w 93"/>
              <a:gd name="T31" fmla="*/ 146 h 160"/>
              <a:gd name="T32" fmla="*/ 88 w 93"/>
              <a:gd name="T33" fmla="*/ 120 h 160"/>
              <a:gd name="T34" fmla="*/ 5 w 93"/>
              <a:gd name="T35" fmla="*/ 120 h 160"/>
              <a:gd name="T36" fmla="*/ 5 w 93"/>
              <a:gd name="T37" fmla="*/ 22 h 160"/>
              <a:gd name="T38" fmla="*/ 88 w 93"/>
              <a:gd name="T39" fmla="*/ 22 h 160"/>
              <a:gd name="T40" fmla="*/ 88 w 93"/>
              <a:gd name="T41" fmla="*/ 120 h 160"/>
              <a:gd name="T42" fmla="*/ 88 w 93"/>
              <a:gd name="T43" fmla="*/ 20 h 160"/>
              <a:gd name="T44" fmla="*/ 5 w 93"/>
              <a:gd name="T45" fmla="*/ 20 h 160"/>
              <a:gd name="T46" fmla="*/ 5 w 93"/>
              <a:gd name="T47" fmla="*/ 14 h 160"/>
              <a:gd name="T48" fmla="*/ 14 w 93"/>
              <a:gd name="T49" fmla="*/ 5 h 160"/>
              <a:gd name="T50" fmla="*/ 79 w 93"/>
              <a:gd name="T51" fmla="*/ 5 h 160"/>
              <a:gd name="T52" fmla="*/ 88 w 93"/>
              <a:gd name="T53" fmla="*/ 14 h 160"/>
              <a:gd name="T54" fmla="*/ 88 w 93"/>
              <a:gd name="T55" fmla="*/ 20 h 160"/>
              <a:gd name="T56" fmla="*/ 53 w 93"/>
              <a:gd name="T57" fmla="*/ 10 h 160"/>
              <a:gd name="T58" fmla="*/ 27 w 93"/>
              <a:gd name="T59" fmla="*/ 10 h 160"/>
              <a:gd name="T60" fmla="*/ 25 w 93"/>
              <a:gd name="T61" fmla="*/ 12 h 160"/>
              <a:gd name="T62" fmla="*/ 27 w 93"/>
              <a:gd name="T63" fmla="*/ 14 h 160"/>
              <a:gd name="T64" fmla="*/ 53 w 93"/>
              <a:gd name="T65" fmla="*/ 14 h 160"/>
              <a:gd name="T66" fmla="*/ 55 w 93"/>
              <a:gd name="T67" fmla="*/ 12 h 160"/>
              <a:gd name="T68" fmla="*/ 53 w 93"/>
              <a:gd name="T69" fmla="*/ 10 h 160"/>
              <a:gd name="T70" fmla="*/ 60 w 93"/>
              <a:gd name="T71" fmla="*/ 10 h 160"/>
              <a:gd name="T72" fmla="*/ 59 w 93"/>
              <a:gd name="T73" fmla="*/ 10 h 160"/>
              <a:gd name="T74" fmla="*/ 57 w 93"/>
              <a:gd name="T75" fmla="*/ 12 h 160"/>
              <a:gd name="T76" fmla="*/ 59 w 93"/>
              <a:gd name="T77" fmla="*/ 14 h 160"/>
              <a:gd name="T78" fmla="*/ 60 w 93"/>
              <a:gd name="T79" fmla="*/ 14 h 160"/>
              <a:gd name="T80" fmla="*/ 62 w 93"/>
              <a:gd name="T81" fmla="*/ 12 h 160"/>
              <a:gd name="T82" fmla="*/ 60 w 93"/>
              <a:gd name="T83" fmla="*/ 10 h 160"/>
              <a:gd name="T84" fmla="*/ 47 w 93"/>
              <a:gd name="T85" fmla="*/ 147 h 160"/>
              <a:gd name="T86" fmla="*/ 55 w 93"/>
              <a:gd name="T87" fmla="*/ 139 h 160"/>
              <a:gd name="T88" fmla="*/ 47 w 93"/>
              <a:gd name="T89" fmla="*/ 131 h 160"/>
              <a:gd name="T90" fmla="*/ 38 w 93"/>
              <a:gd name="T91" fmla="*/ 139 h 160"/>
              <a:gd name="T92" fmla="*/ 47 w 93"/>
              <a:gd name="T93" fmla="*/ 147 h 160"/>
              <a:gd name="T94" fmla="*/ 47 w 93"/>
              <a:gd name="T95" fmla="*/ 133 h 160"/>
              <a:gd name="T96" fmla="*/ 53 w 93"/>
              <a:gd name="T97" fmla="*/ 139 h 160"/>
              <a:gd name="T98" fmla="*/ 47 w 93"/>
              <a:gd name="T99" fmla="*/ 145 h 160"/>
              <a:gd name="T100" fmla="*/ 40 w 93"/>
              <a:gd name="T101" fmla="*/ 139 h 160"/>
              <a:gd name="T102" fmla="*/ 47 w 93"/>
              <a:gd name="T103" fmla="*/ 1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3" h="160">
                <a:moveTo>
                  <a:pt x="79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3"/>
                  <a:pt x="6" y="160"/>
                  <a:pt x="14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7" y="160"/>
                  <a:pt x="93" y="153"/>
                  <a:pt x="93" y="146"/>
                </a:cubicBezTo>
                <a:cubicBezTo>
                  <a:pt x="93" y="14"/>
                  <a:pt x="93" y="14"/>
                  <a:pt x="93" y="14"/>
                </a:cubicBezTo>
                <a:cubicBezTo>
                  <a:pt x="93" y="6"/>
                  <a:pt x="87" y="0"/>
                  <a:pt x="79" y="0"/>
                </a:cubicBezTo>
                <a:close/>
                <a:moveTo>
                  <a:pt x="88" y="146"/>
                </a:moveTo>
                <a:cubicBezTo>
                  <a:pt x="88" y="151"/>
                  <a:pt x="84" y="155"/>
                  <a:pt x="79" y="155"/>
                </a:cubicBezTo>
                <a:cubicBezTo>
                  <a:pt x="14" y="155"/>
                  <a:pt x="14" y="155"/>
                  <a:pt x="14" y="155"/>
                </a:cubicBezTo>
                <a:cubicBezTo>
                  <a:pt x="9" y="155"/>
                  <a:pt x="5" y="151"/>
                  <a:pt x="5" y="146"/>
                </a:cubicBezTo>
                <a:cubicBezTo>
                  <a:pt x="5" y="122"/>
                  <a:pt x="5" y="122"/>
                  <a:pt x="5" y="122"/>
                </a:cubicBezTo>
                <a:cubicBezTo>
                  <a:pt x="88" y="122"/>
                  <a:pt x="88" y="122"/>
                  <a:pt x="88" y="122"/>
                </a:cubicBezTo>
                <a:lnTo>
                  <a:pt x="88" y="146"/>
                </a:lnTo>
                <a:close/>
                <a:moveTo>
                  <a:pt x="88" y="120"/>
                </a:moveTo>
                <a:cubicBezTo>
                  <a:pt x="5" y="120"/>
                  <a:pt x="5" y="120"/>
                  <a:pt x="5" y="120"/>
                </a:cubicBezTo>
                <a:cubicBezTo>
                  <a:pt x="5" y="22"/>
                  <a:pt x="5" y="22"/>
                  <a:pt x="5" y="22"/>
                </a:cubicBezTo>
                <a:cubicBezTo>
                  <a:pt x="88" y="22"/>
                  <a:pt x="88" y="22"/>
                  <a:pt x="88" y="22"/>
                </a:cubicBezTo>
                <a:lnTo>
                  <a:pt x="88" y="120"/>
                </a:lnTo>
                <a:close/>
                <a:moveTo>
                  <a:pt x="88" y="20"/>
                </a:moveTo>
                <a:cubicBezTo>
                  <a:pt x="5" y="20"/>
                  <a:pt x="5" y="20"/>
                  <a:pt x="5" y="20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9"/>
                  <a:pt x="9" y="5"/>
                  <a:pt x="14" y="5"/>
                </a:cubicBezTo>
                <a:cubicBezTo>
                  <a:pt x="79" y="5"/>
                  <a:pt x="79" y="5"/>
                  <a:pt x="79" y="5"/>
                </a:cubicBezTo>
                <a:cubicBezTo>
                  <a:pt x="84" y="5"/>
                  <a:pt x="88" y="9"/>
                  <a:pt x="88" y="14"/>
                </a:cubicBezTo>
                <a:lnTo>
                  <a:pt x="88" y="20"/>
                </a:lnTo>
                <a:close/>
                <a:moveTo>
                  <a:pt x="53" y="10"/>
                </a:moveTo>
                <a:cubicBezTo>
                  <a:pt x="27" y="10"/>
                  <a:pt x="27" y="10"/>
                  <a:pt x="27" y="10"/>
                </a:cubicBezTo>
                <a:cubicBezTo>
                  <a:pt x="26" y="10"/>
                  <a:pt x="25" y="11"/>
                  <a:pt x="25" y="12"/>
                </a:cubicBezTo>
                <a:cubicBezTo>
                  <a:pt x="25" y="13"/>
                  <a:pt x="26" y="14"/>
                  <a:pt x="27" y="14"/>
                </a:cubicBezTo>
                <a:cubicBezTo>
                  <a:pt x="53" y="14"/>
                  <a:pt x="53" y="14"/>
                  <a:pt x="53" y="14"/>
                </a:cubicBezTo>
                <a:cubicBezTo>
                  <a:pt x="54" y="14"/>
                  <a:pt x="55" y="13"/>
                  <a:pt x="55" y="12"/>
                </a:cubicBezTo>
                <a:cubicBezTo>
                  <a:pt x="55" y="11"/>
                  <a:pt x="54" y="10"/>
                  <a:pt x="53" y="10"/>
                </a:cubicBezTo>
                <a:close/>
                <a:moveTo>
                  <a:pt x="60" y="10"/>
                </a:moveTo>
                <a:cubicBezTo>
                  <a:pt x="59" y="10"/>
                  <a:pt x="59" y="10"/>
                  <a:pt x="59" y="10"/>
                </a:cubicBezTo>
                <a:cubicBezTo>
                  <a:pt x="58" y="10"/>
                  <a:pt x="57" y="11"/>
                  <a:pt x="57" y="12"/>
                </a:cubicBezTo>
                <a:cubicBezTo>
                  <a:pt x="57" y="13"/>
                  <a:pt x="58" y="14"/>
                  <a:pt x="59" y="14"/>
                </a:cubicBezTo>
                <a:cubicBezTo>
                  <a:pt x="60" y="14"/>
                  <a:pt x="60" y="14"/>
                  <a:pt x="60" y="14"/>
                </a:cubicBezTo>
                <a:cubicBezTo>
                  <a:pt x="61" y="14"/>
                  <a:pt x="62" y="13"/>
                  <a:pt x="62" y="12"/>
                </a:cubicBezTo>
                <a:cubicBezTo>
                  <a:pt x="62" y="11"/>
                  <a:pt x="61" y="10"/>
                  <a:pt x="60" y="10"/>
                </a:cubicBezTo>
                <a:close/>
                <a:moveTo>
                  <a:pt x="47" y="147"/>
                </a:moveTo>
                <a:cubicBezTo>
                  <a:pt x="51" y="147"/>
                  <a:pt x="55" y="143"/>
                  <a:pt x="55" y="139"/>
                </a:cubicBezTo>
                <a:cubicBezTo>
                  <a:pt x="55" y="134"/>
                  <a:pt x="51" y="131"/>
                  <a:pt x="47" y="131"/>
                </a:cubicBezTo>
                <a:cubicBezTo>
                  <a:pt x="42" y="131"/>
                  <a:pt x="38" y="134"/>
                  <a:pt x="38" y="139"/>
                </a:cubicBezTo>
                <a:cubicBezTo>
                  <a:pt x="38" y="143"/>
                  <a:pt x="42" y="147"/>
                  <a:pt x="47" y="147"/>
                </a:cubicBezTo>
                <a:close/>
                <a:moveTo>
                  <a:pt x="47" y="133"/>
                </a:moveTo>
                <a:cubicBezTo>
                  <a:pt x="50" y="133"/>
                  <a:pt x="53" y="135"/>
                  <a:pt x="53" y="139"/>
                </a:cubicBezTo>
                <a:cubicBezTo>
                  <a:pt x="53" y="142"/>
                  <a:pt x="50" y="145"/>
                  <a:pt x="47" y="145"/>
                </a:cubicBezTo>
                <a:cubicBezTo>
                  <a:pt x="43" y="145"/>
                  <a:pt x="40" y="142"/>
                  <a:pt x="40" y="139"/>
                </a:cubicBezTo>
                <a:cubicBezTo>
                  <a:pt x="40" y="135"/>
                  <a:pt x="43" y="133"/>
                  <a:pt x="47" y="1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192">
            <a:extLst>
              <a:ext uri="{FF2B5EF4-FFF2-40B4-BE49-F238E27FC236}">
                <a16:creationId xmlns:a16="http://schemas.microsoft.com/office/drawing/2014/main" id="{2660A07B-C278-EF66-FA95-B71C6585C7CD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1408113"/>
            <a:ext cx="254000" cy="182563"/>
          </a:xfrm>
          <a:custGeom>
            <a:avLst/>
            <a:gdLst>
              <a:gd name="T0" fmla="*/ 149 w 160"/>
              <a:gd name="T1" fmla="*/ 0 h 115"/>
              <a:gd name="T2" fmla="*/ 12 w 160"/>
              <a:gd name="T3" fmla="*/ 0 h 115"/>
              <a:gd name="T4" fmla="*/ 0 w 160"/>
              <a:gd name="T5" fmla="*/ 12 h 115"/>
              <a:gd name="T6" fmla="*/ 0 w 160"/>
              <a:gd name="T7" fmla="*/ 104 h 115"/>
              <a:gd name="T8" fmla="*/ 12 w 160"/>
              <a:gd name="T9" fmla="*/ 115 h 115"/>
              <a:gd name="T10" fmla="*/ 149 w 160"/>
              <a:gd name="T11" fmla="*/ 115 h 115"/>
              <a:gd name="T12" fmla="*/ 160 w 160"/>
              <a:gd name="T13" fmla="*/ 104 h 115"/>
              <a:gd name="T14" fmla="*/ 160 w 160"/>
              <a:gd name="T15" fmla="*/ 12 h 115"/>
              <a:gd name="T16" fmla="*/ 149 w 160"/>
              <a:gd name="T17" fmla="*/ 0 h 115"/>
              <a:gd name="T18" fmla="*/ 155 w 160"/>
              <a:gd name="T19" fmla="*/ 104 h 115"/>
              <a:gd name="T20" fmla="*/ 154 w 160"/>
              <a:gd name="T21" fmla="*/ 108 h 115"/>
              <a:gd name="T22" fmla="*/ 100 w 160"/>
              <a:gd name="T23" fmla="*/ 57 h 115"/>
              <a:gd name="T24" fmla="*/ 154 w 160"/>
              <a:gd name="T25" fmla="*/ 8 h 115"/>
              <a:gd name="T26" fmla="*/ 155 w 160"/>
              <a:gd name="T27" fmla="*/ 12 h 115"/>
              <a:gd name="T28" fmla="*/ 155 w 160"/>
              <a:gd name="T29" fmla="*/ 104 h 115"/>
              <a:gd name="T30" fmla="*/ 149 w 160"/>
              <a:gd name="T31" fmla="*/ 5 h 115"/>
              <a:gd name="T32" fmla="*/ 152 w 160"/>
              <a:gd name="T33" fmla="*/ 6 h 115"/>
              <a:gd name="T34" fmla="*/ 87 w 160"/>
              <a:gd name="T35" fmla="*/ 66 h 115"/>
              <a:gd name="T36" fmla="*/ 73 w 160"/>
              <a:gd name="T37" fmla="*/ 66 h 115"/>
              <a:gd name="T38" fmla="*/ 9 w 160"/>
              <a:gd name="T39" fmla="*/ 6 h 115"/>
              <a:gd name="T40" fmla="*/ 12 w 160"/>
              <a:gd name="T41" fmla="*/ 5 h 115"/>
              <a:gd name="T42" fmla="*/ 149 w 160"/>
              <a:gd name="T43" fmla="*/ 5 h 115"/>
              <a:gd name="T44" fmla="*/ 7 w 160"/>
              <a:gd name="T45" fmla="*/ 107 h 115"/>
              <a:gd name="T46" fmla="*/ 6 w 160"/>
              <a:gd name="T47" fmla="*/ 104 h 115"/>
              <a:gd name="T48" fmla="*/ 6 w 160"/>
              <a:gd name="T49" fmla="*/ 12 h 115"/>
              <a:gd name="T50" fmla="*/ 7 w 160"/>
              <a:gd name="T51" fmla="*/ 8 h 115"/>
              <a:gd name="T52" fmla="*/ 59 w 160"/>
              <a:gd name="T53" fmla="*/ 57 h 115"/>
              <a:gd name="T54" fmla="*/ 7 w 160"/>
              <a:gd name="T55" fmla="*/ 107 h 115"/>
              <a:gd name="T56" fmla="*/ 12 w 160"/>
              <a:gd name="T57" fmla="*/ 110 h 115"/>
              <a:gd name="T58" fmla="*/ 8 w 160"/>
              <a:gd name="T59" fmla="*/ 109 h 115"/>
              <a:gd name="T60" fmla="*/ 61 w 160"/>
              <a:gd name="T61" fmla="*/ 59 h 115"/>
              <a:gd name="T62" fmla="*/ 71 w 160"/>
              <a:gd name="T63" fmla="*/ 68 h 115"/>
              <a:gd name="T64" fmla="*/ 80 w 160"/>
              <a:gd name="T65" fmla="*/ 72 h 115"/>
              <a:gd name="T66" fmla="*/ 88 w 160"/>
              <a:gd name="T67" fmla="*/ 68 h 115"/>
              <a:gd name="T68" fmla="*/ 98 w 160"/>
              <a:gd name="T69" fmla="*/ 59 h 115"/>
              <a:gd name="T70" fmla="*/ 152 w 160"/>
              <a:gd name="T71" fmla="*/ 110 h 115"/>
              <a:gd name="T72" fmla="*/ 149 w 160"/>
              <a:gd name="T73" fmla="*/ 110 h 115"/>
              <a:gd name="T74" fmla="*/ 12 w 160"/>
              <a:gd name="T75" fmla="*/ 11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15">
                <a:moveTo>
                  <a:pt x="149" y="0"/>
                </a:move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10"/>
                  <a:pt x="6" y="115"/>
                  <a:pt x="12" y="115"/>
                </a:cubicBezTo>
                <a:cubicBezTo>
                  <a:pt x="149" y="115"/>
                  <a:pt x="149" y="115"/>
                  <a:pt x="149" y="115"/>
                </a:cubicBezTo>
                <a:cubicBezTo>
                  <a:pt x="155" y="115"/>
                  <a:pt x="160" y="110"/>
                  <a:pt x="160" y="104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60" y="5"/>
                  <a:pt x="155" y="0"/>
                  <a:pt x="149" y="0"/>
                </a:cubicBezTo>
                <a:close/>
                <a:moveTo>
                  <a:pt x="155" y="104"/>
                </a:moveTo>
                <a:cubicBezTo>
                  <a:pt x="155" y="105"/>
                  <a:pt x="155" y="107"/>
                  <a:pt x="154" y="108"/>
                </a:cubicBezTo>
                <a:cubicBezTo>
                  <a:pt x="100" y="57"/>
                  <a:pt x="100" y="57"/>
                  <a:pt x="100" y="57"/>
                </a:cubicBezTo>
                <a:cubicBezTo>
                  <a:pt x="154" y="8"/>
                  <a:pt x="154" y="8"/>
                  <a:pt x="154" y="8"/>
                </a:cubicBezTo>
                <a:cubicBezTo>
                  <a:pt x="155" y="9"/>
                  <a:pt x="155" y="10"/>
                  <a:pt x="155" y="12"/>
                </a:cubicBezTo>
                <a:lnTo>
                  <a:pt x="155" y="104"/>
                </a:lnTo>
                <a:close/>
                <a:moveTo>
                  <a:pt x="149" y="5"/>
                </a:moveTo>
                <a:cubicBezTo>
                  <a:pt x="150" y="5"/>
                  <a:pt x="151" y="6"/>
                  <a:pt x="152" y="6"/>
                </a:cubicBezTo>
                <a:cubicBezTo>
                  <a:pt x="87" y="66"/>
                  <a:pt x="87" y="66"/>
                  <a:pt x="87" y="66"/>
                </a:cubicBezTo>
                <a:cubicBezTo>
                  <a:pt x="83" y="70"/>
                  <a:pt x="77" y="70"/>
                  <a:pt x="73" y="66"/>
                </a:cubicBezTo>
                <a:cubicBezTo>
                  <a:pt x="9" y="6"/>
                  <a:pt x="9" y="6"/>
                  <a:pt x="9" y="6"/>
                </a:cubicBezTo>
                <a:cubicBezTo>
                  <a:pt x="10" y="6"/>
                  <a:pt x="11" y="5"/>
                  <a:pt x="12" y="5"/>
                </a:cubicBezTo>
                <a:lnTo>
                  <a:pt x="149" y="5"/>
                </a:lnTo>
                <a:close/>
                <a:moveTo>
                  <a:pt x="7" y="107"/>
                </a:moveTo>
                <a:cubicBezTo>
                  <a:pt x="6" y="106"/>
                  <a:pt x="6" y="105"/>
                  <a:pt x="6" y="104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10"/>
                  <a:pt x="6" y="9"/>
                  <a:pt x="7" y="8"/>
                </a:cubicBezTo>
                <a:cubicBezTo>
                  <a:pt x="59" y="57"/>
                  <a:pt x="59" y="57"/>
                  <a:pt x="59" y="57"/>
                </a:cubicBezTo>
                <a:lnTo>
                  <a:pt x="7" y="107"/>
                </a:lnTo>
                <a:close/>
                <a:moveTo>
                  <a:pt x="12" y="110"/>
                </a:moveTo>
                <a:cubicBezTo>
                  <a:pt x="11" y="110"/>
                  <a:pt x="9" y="110"/>
                  <a:pt x="8" y="109"/>
                </a:cubicBezTo>
                <a:cubicBezTo>
                  <a:pt x="61" y="59"/>
                  <a:pt x="61" y="59"/>
                  <a:pt x="61" y="59"/>
                </a:cubicBezTo>
                <a:cubicBezTo>
                  <a:pt x="71" y="68"/>
                  <a:pt x="71" y="68"/>
                  <a:pt x="71" y="68"/>
                </a:cubicBezTo>
                <a:cubicBezTo>
                  <a:pt x="73" y="70"/>
                  <a:pt x="77" y="72"/>
                  <a:pt x="80" y="72"/>
                </a:cubicBezTo>
                <a:cubicBezTo>
                  <a:pt x="83" y="72"/>
                  <a:pt x="86" y="71"/>
                  <a:pt x="88" y="68"/>
                </a:cubicBezTo>
                <a:cubicBezTo>
                  <a:pt x="98" y="59"/>
                  <a:pt x="98" y="59"/>
                  <a:pt x="98" y="59"/>
                </a:cubicBezTo>
                <a:cubicBezTo>
                  <a:pt x="152" y="110"/>
                  <a:pt x="152" y="110"/>
                  <a:pt x="152" y="110"/>
                </a:cubicBezTo>
                <a:cubicBezTo>
                  <a:pt x="151" y="110"/>
                  <a:pt x="150" y="110"/>
                  <a:pt x="149" y="110"/>
                </a:cubicBezTo>
                <a:lnTo>
                  <a:pt x="12" y="11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193">
            <a:extLst>
              <a:ext uri="{FF2B5EF4-FFF2-40B4-BE49-F238E27FC236}">
                <a16:creationId xmlns:a16="http://schemas.microsoft.com/office/drawing/2014/main" id="{9E247E27-AA91-0D58-776C-A8CC228B0AF6}"/>
              </a:ext>
            </a:extLst>
          </p:cNvPr>
          <p:cNvSpPr>
            <a:spLocks noEditPoints="1"/>
          </p:cNvSpPr>
          <p:nvPr/>
        </p:nvSpPr>
        <p:spPr bwMode="auto">
          <a:xfrm>
            <a:off x="2439988" y="1373188"/>
            <a:ext cx="157163" cy="254000"/>
          </a:xfrm>
          <a:custGeom>
            <a:avLst/>
            <a:gdLst>
              <a:gd name="T0" fmla="*/ 49 w 99"/>
              <a:gd name="T1" fmla="*/ 0 h 160"/>
              <a:gd name="T2" fmla="*/ 0 w 99"/>
              <a:gd name="T3" fmla="*/ 49 h 160"/>
              <a:gd name="T4" fmla="*/ 0 w 99"/>
              <a:gd name="T5" fmla="*/ 110 h 160"/>
              <a:gd name="T6" fmla="*/ 49 w 99"/>
              <a:gd name="T7" fmla="*/ 160 h 160"/>
              <a:gd name="T8" fmla="*/ 99 w 99"/>
              <a:gd name="T9" fmla="*/ 110 h 160"/>
              <a:gd name="T10" fmla="*/ 99 w 99"/>
              <a:gd name="T11" fmla="*/ 49 h 160"/>
              <a:gd name="T12" fmla="*/ 49 w 99"/>
              <a:gd name="T13" fmla="*/ 0 h 160"/>
              <a:gd name="T14" fmla="*/ 94 w 99"/>
              <a:gd name="T15" fmla="*/ 110 h 160"/>
              <a:gd name="T16" fmla="*/ 49 w 99"/>
              <a:gd name="T17" fmla="*/ 154 h 160"/>
              <a:gd name="T18" fmla="*/ 5 w 99"/>
              <a:gd name="T19" fmla="*/ 110 h 160"/>
              <a:gd name="T20" fmla="*/ 5 w 99"/>
              <a:gd name="T21" fmla="*/ 49 h 160"/>
              <a:gd name="T22" fmla="*/ 49 w 99"/>
              <a:gd name="T23" fmla="*/ 5 h 160"/>
              <a:gd name="T24" fmla="*/ 94 w 99"/>
              <a:gd name="T25" fmla="*/ 49 h 160"/>
              <a:gd name="T26" fmla="*/ 94 w 99"/>
              <a:gd name="T27" fmla="*/ 110 h 160"/>
              <a:gd name="T28" fmla="*/ 50 w 99"/>
              <a:gd name="T29" fmla="*/ 29 h 160"/>
              <a:gd name="T30" fmla="*/ 45 w 99"/>
              <a:gd name="T31" fmla="*/ 34 h 160"/>
              <a:gd name="T32" fmla="*/ 45 w 99"/>
              <a:gd name="T33" fmla="*/ 47 h 160"/>
              <a:gd name="T34" fmla="*/ 50 w 99"/>
              <a:gd name="T35" fmla="*/ 52 h 160"/>
              <a:gd name="T36" fmla="*/ 55 w 99"/>
              <a:gd name="T37" fmla="*/ 47 h 160"/>
              <a:gd name="T38" fmla="*/ 55 w 99"/>
              <a:gd name="T39" fmla="*/ 34 h 160"/>
              <a:gd name="T40" fmla="*/ 50 w 99"/>
              <a:gd name="T41" fmla="*/ 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99" h="160">
                <a:moveTo>
                  <a:pt x="49" y="0"/>
                </a:moveTo>
                <a:cubicBezTo>
                  <a:pt x="22" y="0"/>
                  <a:pt x="0" y="22"/>
                  <a:pt x="0" y="49"/>
                </a:cubicBezTo>
                <a:cubicBezTo>
                  <a:pt x="0" y="110"/>
                  <a:pt x="0" y="110"/>
                  <a:pt x="0" y="110"/>
                </a:cubicBezTo>
                <a:cubicBezTo>
                  <a:pt x="0" y="137"/>
                  <a:pt x="22" y="160"/>
                  <a:pt x="49" y="160"/>
                </a:cubicBezTo>
                <a:cubicBezTo>
                  <a:pt x="77" y="160"/>
                  <a:pt x="99" y="137"/>
                  <a:pt x="99" y="110"/>
                </a:cubicBezTo>
                <a:cubicBezTo>
                  <a:pt x="99" y="49"/>
                  <a:pt x="99" y="49"/>
                  <a:pt x="99" y="49"/>
                </a:cubicBezTo>
                <a:cubicBezTo>
                  <a:pt x="99" y="22"/>
                  <a:pt x="77" y="0"/>
                  <a:pt x="49" y="0"/>
                </a:cubicBezTo>
                <a:close/>
                <a:moveTo>
                  <a:pt x="94" y="110"/>
                </a:moveTo>
                <a:cubicBezTo>
                  <a:pt x="94" y="134"/>
                  <a:pt x="74" y="154"/>
                  <a:pt x="49" y="154"/>
                </a:cubicBezTo>
                <a:cubicBezTo>
                  <a:pt x="25" y="154"/>
                  <a:pt x="5" y="134"/>
                  <a:pt x="5" y="110"/>
                </a:cubicBezTo>
                <a:cubicBezTo>
                  <a:pt x="5" y="49"/>
                  <a:pt x="5" y="49"/>
                  <a:pt x="5" y="49"/>
                </a:cubicBezTo>
                <a:cubicBezTo>
                  <a:pt x="5" y="25"/>
                  <a:pt x="25" y="5"/>
                  <a:pt x="49" y="5"/>
                </a:cubicBezTo>
                <a:cubicBezTo>
                  <a:pt x="74" y="5"/>
                  <a:pt x="94" y="25"/>
                  <a:pt x="94" y="49"/>
                </a:cubicBezTo>
                <a:lnTo>
                  <a:pt x="94" y="110"/>
                </a:lnTo>
                <a:close/>
                <a:moveTo>
                  <a:pt x="50" y="29"/>
                </a:moveTo>
                <a:cubicBezTo>
                  <a:pt x="47" y="29"/>
                  <a:pt x="45" y="31"/>
                  <a:pt x="45" y="34"/>
                </a:cubicBezTo>
                <a:cubicBezTo>
                  <a:pt x="45" y="47"/>
                  <a:pt x="45" y="47"/>
                  <a:pt x="45" y="47"/>
                </a:cubicBezTo>
                <a:cubicBezTo>
                  <a:pt x="45" y="50"/>
                  <a:pt x="47" y="52"/>
                  <a:pt x="50" y="52"/>
                </a:cubicBezTo>
                <a:cubicBezTo>
                  <a:pt x="53" y="52"/>
                  <a:pt x="55" y="50"/>
                  <a:pt x="55" y="47"/>
                </a:cubicBezTo>
                <a:cubicBezTo>
                  <a:pt x="55" y="34"/>
                  <a:pt x="55" y="34"/>
                  <a:pt x="55" y="34"/>
                </a:cubicBezTo>
                <a:cubicBezTo>
                  <a:pt x="55" y="31"/>
                  <a:pt x="53" y="29"/>
                  <a:pt x="50" y="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94">
            <a:extLst>
              <a:ext uri="{FF2B5EF4-FFF2-40B4-BE49-F238E27FC236}">
                <a16:creationId xmlns:a16="http://schemas.microsoft.com/office/drawing/2014/main" id="{B0010B75-47A8-9CA6-AA36-03DCE5B2C3B1}"/>
              </a:ext>
            </a:extLst>
          </p:cNvPr>
          <p:cNvSpPr>
            <a:spLocks noEditPoints="1"/>
          </p:cNvSpPr>
          <p:nvPr/>
        </p:nvSpPr>
        <p:spPr bwMode="auto">
          <a:xfrm>
            <a:off x="2963863" y="1373188"/>
            <a:ext cx="211138" cy="254000"/>
          </a:xfrm>
          <a:custGeom>
            <a:avLst/>
            <a:gdLst>
              <a:gd name="T0" fmla="*/ 82 w 133"/>
              <a:gd name="T1" fmla="*/ 160 h 160"/>
              <a:gd name="T2" fmla="*/ 56 w 133"/>
              <a:gd name="T3" fmla="*/ 119 h 160"/>
              <a:gd name="T4" fmla="*/ 17 w 133"/>
              <a:gd name="T5" fmla="*/ 155 h 160"/>
              <a:gd name="T6" fmla="*/ 0 w 133"/>
              <a:gd name="T7" fmla="*/ 0 h 160"/>
              <a:gd name="T8" fmla="*/ 133 w 133"/>
              <a:gd name="T9" fmla="*/ 84 h 160"/>
              <a:gd name="T10" fmla="*/ 84 w 133"/>
              <a:gd name="T11" fmla="*/ 102 h 160"/>
              <a:gd name="T12" fmla="*/ 109 w 133"/>
              <a:gd name="T13" fmla="*/ 139 h 160"/>
              <a:gd name="T14" fmla="*/ 82 w 133"/>
              <a:gd name="T15" fmla="*/ 160 h 160"/>
              <a:gd name="T16" fmla="*/ 57 w 133"/>
              <a:gd name="T17" fmla="*/ 111 h 160"/>
              <a:gd name="T18" fmla="*/ 84 w 133"/>
              <a:gd name="T19" fmla="*/ 152 h 160"/>
              <a:gd name="T20" fmla="*/ 102 w 133"/>
              <a:gd name="T21" fmla="*/ 138 h 160"/>
              <a:gd name="T22" fmla="*/ 75 w 133"/>
              <a:gd name="T23" fmla="*/ 99 h 160"/>
              <a:gd name="T24" fmla="*/ 121 w 133"/>
              <a:gd name="T25" fmla="*/ 83 h 160"/>
              <a:gd name="T26" fmla="*/ 6 w 133"/>
              <a:gd name="T27" fmla="*/ 10 h 160"/>
              <a:gd name="T28" fmla="*/ 21 w 133"/>
              <a:gd name="T29" fmla="*/ 144 h 160"/>
              <a:gd name="T30" fmla="*/ 57 w 133"/>
              <a:gd name="T31" fmla="*/ 1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33" h="160">
                <a:moveTo>
                  <a:pt x="82" y="160"/>
                </a:moveTo>
                <a:lnTo>
                  <a:pt x="56" y="119"/>
                </a:lnTo>
                <a:lnTo>
                  <a:pt x="17" y="155"/>
                </a:lnTo>
                <a:lnTo>
                  <a:pt x="0" y="0"/>
                </a:lnTo>
                <a:lnTo>
                  <a:pt x="133" y="84"/>
                </a:lnTo>
                <a:lnTo>
                  <a:pt x="84" y="102"/>
                </a:lnTo>
                <a:lnTo>
                  <a:pt x="109" y="139"/>
                </a:lnTo>
                <a:lnTo>
                  <a:pt x="82" y="160"/>
                </a:lnTo>
                <a:close/>
                <a:moveTo>
                  <a:pt x="57" y="111"/>
                </a:moveTo>
                <a:lnTo>
                  <a:pt x="84" y="152"/>
                </a:lnTo>
                <a:lnTo>
                  <a:pt x="102" y="138"/>
                </a:lnTo>
                <a:lnTo>
                  <a:pt x="75" y="99"/>
                </a:lnTo>
                <a:lnTo>
                  <a:pt x="121" y="83"/>
                </a:lnTo>
                <a:lnTo>
                  <a:pt x="6" y="10"/>
                </a:lnTo>
                <a:lnTo>
                  <a:pt x="21" y="144"/>
                </a:lnTo>
                <a:lnTo>
                  <a:pt x="57" y="1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95">
            <a:extLst>
              <a:ext uri="{FF2B5EF4-FFF2-40B4-BE49-F238E27FC236}">
                <a16:creationId xmlns:a16="http://schemas.microsoft.com/office/drawing/2014/main" id="{55BAC538-CFF7-2422-4003-BA1DCFB741D5}"/>
              </a:ext>
            </a:extLst>
          </p:cNvPr>
          <p:cNvSpPr>
            <a:spLocks noEditPoints="1"/>
          </p:cNvSpPr>
          <p:nvPr/>
        </p:nvSpPr>
        <p:spPr bwMode="auto">
          <a:xfrm>
            <a:off x="3543301" y="1370013"/>
            <a:ext cx="149225" cy="254000"/>
          </a:xfrm>
          <a:custGeom>
            <a:avLst/>
            <a:gdLst>
              <a:gd name="T0" fmla="*/ 83 w 94"/>
              <a:gd name="T1" fmla="*/ 85 h 160"/>
              <a:gd name="T2" fmla="*/ 66 w 94"/>
              <a:gd name="T3" fmla="*/ 74 h 160"/>
              <a:gd name="T4" fmla="*/ 48 w 94"/>
              <a:gd name="T5" fmla="*/ 69 h 160"/>
              <a:gd name="T6" fmla="*/ 41 w 94"/>
              <a:gd name="T7" fmla="*/ 66 h 160"/>
              <a:gd name="T8" fmla="*/ 41 w 94"/>
              <a:gd name="T9" fmla="*/ 52 h 160"/>
              <a:gd name="T10" fmla="*/ 27 w 94"/>
              <a:gd name="T11" fmla="*/ 22 h 160"/>
              <a:gd name="T12" fmla="*/ 26 w 94"/>
              <a:gd name="T13" fmla="*/ 22 h 160"/>
              <a:gd name="T14" fmla="*/ 17 w 94"/>
              <a:gd name="T15" fmla="*/ 36 h 160"/>
              <a:gd name="T16" fmla="*/ 17 w 94"/>
              <a:gd name="T17" fmla="*/ 72 h 160"/>
              <a:gd name="T18" fmla="*/ 16 w 94"/>
              <a:gd name="T19" fmla="*/ 95 h 160"/>
              <a:gd name="T20" fmla="*/ 1 w 94"/>
              <a:gd name="T21" fmla="*/ 110 h 160"/>
              <a:gd name="T22" fmla="*/ 15 w 94"/>
              <a:gd name="T23" fmla="*/ 143 h 160"/>
              <a:gd name="T24" fmla="*/ 26 w 94"/>
              <a:gd name="T25" fmla="*/ 160 h 160"/>
              <a:gd name="T26" fmla="*/ 28 w 94"/>
              <a:gd name="T27" fmla="*/ 157 h 160"/>
              <a:gd name="T28" fmla="*/ 15 w 94"/>
              <a:gd name="T29" fmla="*/ 134 h 160"/>
              <a:gd name="T30" fmla="*/ 16 w 94"/>
              <a:gd name="T31" fmla="*/ 100 h 160"/>
              <a:gd name="T32" fmla="*/ 20 w 94"/>
              <a:gd name="T33" fmla="*/ 97 h 160"/>
              <a:gd name="T34" fmla="*/ 21 w 94"/>
              <a:gd name="T35" fmla="*/ 73 h 160"/>
              <a:gd name="T36" fmla="*/ 22 w 94"/>
              <a:gd name="T37" fmla="*/ 55 h 160"/>
              <a:gd name="T38" fmla="*/ 26 w 94"/>
              <a:gd name="T39" fmla="*/ 26 h 160"/>
              <a:gd name="T40" fmla="*/ 34 w 94"/>
              <a:gd name="T41" fmla="*/ 33 h 160"/>
              <a:gd name="T42" fmla="*/ 36 w 94"/>
              <a:gd name="T43" fmla="*/ 60 h 160"/>
              <a:gd name="T44" fmla="*/ 37 w 94"/>
              <a:gd name="T45" fmla="*/ 67 h 160"/>
              <a:gd name="T46" fmla="*/ 37 w 94"/>
              <a:gd name="T47" fmla="*/ 75 h 160"/>
              <a:gd name="T48" fmla="*/ 42 w 94"/>
              <a:gd name="T49" fmla="*/ 76 h 160"/>
              <a:gd name="T50" fmla="*/ 55 w 94"/>
              <a:gd name="T51" fmla="*/ 80 h 160"/>
              <a:gd name="T52" fmla="*/ 60 w 94"/>
              <a:gd name="T53" fmla="*/ 80 h 160"/>
              <a:gd name="T54" fmla="*/ 71 w 94"/>
              <a:gd name="T55" fmla="*/ 86 h 160"/>
              <a:gd name="T56" fmla="*/ 74 w 94"/>
              <a:gd name="T57" fmla="*/ 88 h 160"/>
              <a:gd name="T58" fmla="*/ 86 w 94"/>
              <a:gd name="T59" fmla="*/ 97 h 160"/>
              <a:gd name="T60" fmla="*/ 88 w 94"/>
              <a:gd name="T61" fmla="*/ 123 h 160"/>
              <a:gd name="T62" fmla="*/ 82 w 94"/>
              <a:gd name="T63" fmla="*/ 152 h 160"/>
              <a:gd name="T64" fmla="*/ 83 w 94"/>
              <a:gd name="T65" fmla="*/ 160 h 160"/>
              <a:gd name="T66" fmla="*/ 87 w 94"/>
              <a:gd name="T67" fmla="*/ 153 h 160"/>
              <a:gd name="T68" fmla="*/ 92 w 94"/>
              <a:gd name="T69" fmla="*/ 124 h 160"/>
              <a:gd name="T70" fmla="*/ 37 w 94"/>
              <a:gd name="T71" fmla="*/ 66 h 160"/>
              <a:gd name="T72" fmla="*/ 37 w 94"/>
              <a:gd name="T73" fmla="*/ 66 h 160"/>
              <a:gd name="T74" fmla="*/ 45 w 94"/>
              <a:gd name="T75" fmla="*/ 30 h 160"/>
              <a:gd name="T76" fmla="*/ 54 w 94"/>
              <a:gd name="T77" fmla="*/ 30 h 160"/>
              <a:gd name="T78" fmla="*/ 54 w 94"/>
              <a:gd name="T79" fmla="*/ 27 h 160"/>
              <a:gd name="T80" fmla="*/ 45 w 94"/>
              <a:gd name="T81" fmla="*/ 28 h 160"/>
              <a:gd name="T82" fmla="*/ 37 w 94"/>
              <a:gd name="T83" fmla="*/ 18 h 160"/>
              <a:gd name="T84" fmla="*/ 50 w 94"/>
              <a:gd name="T85" fmla="*/ 6 h 160"/>
              <a:gd name="T86" fmla="*/ 49 w 94"/>
              <a:gd name="T87" fmla="*/ 4 h 160"/>
              <a:gd name="T88" fmla="*/ 36 w 94"/>
              <a:gd name="T89" fmla="*/ 17 h 160"/>
              <a:gd name="T90" fmla="*/ 26 w 94"/>
              <a:gd name="T91" fmla="*/ 14 h 160"/>
              <a:gd name="T92" fmla="*/ 28 w 94"/>
              <a:gd name="T93" fmla="*/ 13 h 160"/>
              <a:gd name="T94" fmla="*/ 26 w 94"/>
              <a:gd name="T95" fmla="*/ 0 h 160"/>
              <a:gd name="T96" fmla="*/ 25 w 94"/>
              <a:gd name="T97" fmla="*/ 13 h 160"/>
              <a:gd name="T98" fmla="*/ 14 w 94"/>
              <a:gd name="T99" fmla="*/ 19 h 160"/>
              <a:gd name="T100" fmla="*/ 16 w 94"/>
              <a:gd name="T101" fmla="*/ 19 h 160"/>
              <a:gd name="T102" fmla="*/ 11 w 94"/>
              <a:gd name="T103" fmla="*/ 12 h 160"/>
              <a:gd name="T104" fmla="*/ 10 w 94"/>
              <a:gd name="T105" fmla="*/ 13 h 160"/>
              <a:gd name="T106" fmla="*/ 2 w 94"/>
              <a:gd name="T107" fmla="*/ 32 h 160"/>
              <a:gd name="T108" fmla="*/ 12 w 94"/>
              <a:gd name="T109" fmla="*/ 30 h 160"/>
              <a:gd name="T110" fmla="*/ 12 w 94"/>
              <a:gd name="T111" fmla="*/ 28 h 160"/>
              <a:gd name="T112" fmla="*/ 1 w 94"/>
              <a:gd name="T113" fmla="*/ 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94" h="160">
                <a:moveTo>
                  <a:pt x="91" y="95"/>
                </a:moveTo>
                <a:cubicBezTo>
                  <a:pt x="90" y="92"/>
                  <a:pt x="87" y="87"/>
                  <a:pt x="83" y="85"/>
                </a:cubicBezTo>
                <a:cubicBezTo>
                  <a:pt x="81" y="83"/>
                  <a:pt x="78" y="83"/>
                  <a:pt x="76" y="83"/>
                </a:cubicBezTo>
                <a:cubicBezTo>
                  <a:pt x="74" y="78"/>
                  <a:pt x="70" y="75"/>
                  <a:pt x="66" y="74"/>
                </a:cubicBezTo>
                <a:cubicBezTo>
                  <a:pt x="63" y="74"/>
                  <a:pt x="60" y="74"/>
                  <a:pt x="58" y="75"/>
                </a:cubicBezTo>
                <a:cubicBezTo>
                  <a:pt x="56" y="71"/>
                  <a:pt x="51" y="69"/>
                  <a:pt x="48" y="69"/>
                </a:cubicBezTo>
                <a:cubicBezTo>
                  <a:pt x="46" y="69"/>
                  <a:pt x="44" y="69"/>
                  <a:pt x="42" y="70"/>
                </a:cubicBezTo>
                <a:cubicBezTo>
                  <a:pt x="42" y="68"/>
                  <a:pt x="42" y="67"/>
                  <a:pt x="41" y="66"/>
                </a:cubicBezTo>
                <a:cubicBezTo>
                  <a:pt x="41" y="65"/>
                  <a:pt x="41" y="63"/>
                  <a:pt x="41" y="60"/>
                </a:cubicBezTo>
                <a:cubicBezTo>
                  <a:pt x="41" y="58"/>
                  <a:pt x="41" y="55"/>
                  <a:pt x="41" y="52"/>
                </a:cubicBezTo>
                <a:cubicBezTo>
                  <a:pt x="40" y="46"/>
                  <a:pt x="40" y="39"/>
                  <a:pt x="39" y="32"/>
                </a:cubicBezTo>
                <a:cubicBezTo>
                  <a:pt x="38" y="25"/>
                  <a:pt x="34" y="22"/>
                  <a:pt x="27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18" y="23"/>
                  <a:pt x="17" y="30"/>
                  <a:pt x="17" y="36"/>
                </a:cubicBezTo>
                <a:cubicBezTo>
                  <a:pt x="17" y="40"/>
                  <a:pt x="17" y="47"/>
                  <a:pt x="17" y="55"/>
                </a:cubicBezTo>
                <a:cubicBezTo>
                  <a:pt x="17" y="62"/>
                  <a:pt x="17" y="70"/>
                  <a:pt x="17" y="72"/>
                </a:cubicBezTo>
                <a:cubicBezTo>
                  <a:pt x="16" y="76"/>
                  <a:pt x="16" y="79"/>
                  <a:pt x="16" y="86"/>
                </a:cubicBezTo>
                <a:cubicBezTo>
                  <a:pt x="16" y="90"/>
                  <a:pt x="16" y="93"/>
                  <a:pt x="16" y="95"/>
                </a:cubicBezTo>
                <a:cubicBezTo>
                  <a:pt x="15" y="95"/>
                  <a:pt x="15" y="95"/>
                  <a:pt x="15" y="96"/>
                </a:cubicBezTo>
                <a:cubicBezTo>
                  <a:pt x="11" y="97"/>
                  <a:pt x="3" y="99"/>
                  <a:pt x="1" y="110"/>
                </a:cubicBezTo>
                <a:cubicBezTo>
                  <a:pt x="0" y="120"/>
                  <a:pt x="5" y="128"/>
                  <a:pt x="11" y="136"/>
                </a:cubicBezTo>
                <a:cubicBezTo>
                  <a:pt x="12" y="138"/>
                  <a:pt x="14" y="141"/>
                  <a:pt x="15" y="143"/>
                </a:cubicBezTo>
                <a:cubicBezTo>
                  <a:pt x="22" y="154"/>
                  <a:pt x="23" y="158"/>
                  <a:pt x="23" y="158"/>
                </a:cubicBezTo>
                <a:cubicBezTo>
                  <a:pt x="24" y="160"/>
                  <a:pt x="25" y="160"/>
                  <a:pt x="26" y="160"/>
                </a:cubicBezTo>
                <a:cubicBezTo>
                  <a:pt x="26" y="160"/>
                  <a:pt x="26" y="160"/>
                  <a:pt x="26" y="160"/>
                </a:cubicBezTo>
                <a:cubicBezTo>
                  <a:pt x="28" y="160"/>
                  <a:pt x="28" y="159"/>
                  <a:pt x="28" y="157"/>
                </a:cubicBezTo>
                <a:cubicBezTo>
                  <a:pt x="28" y="157"/>
                  <a:pt x="27" y="152"/>
                  <a:pt x="20" y="141"/>
                </a:cubicBezTo>
                <a:cubicBezTo>
                  <a:pt x="18" y="138"/>
                  <a:pt x="16" y="136"/>
                  <a:pt x="15" y="134"/>
                </a:cubicBezTo>
                <a:cubicBezTo>
                  <a:pt x="10" y="126"/>
                  <a:pt x="5" y="119"/>
                  <a:pt x="6" y="110"/>
                </a:cubicBezTo>
                <a:cubicBezTo>
                  <a:pt x="7" y="103"/>
                  <a:pt x="12" y="101"/>
                  <a:pt x="16" y="100"/>
                </a:cubicBezTo>
                <a:cubicBezTo>
                  <a:pt x="17" y="100"/>
                  <a:pt x="18" y="99"/>
                  <a:pt x="19" y="99"/>
                </a:cubicBezTo>
                <a:cubicBezTo>
                  <a:pt x="20" y="99"/>
                  <a:pt x="20" y="98"/>
                  <a:pt x="20" y="97"/>
                </a:cubicBezTo>
                <a:cubicBezTo>
                  <a:pt x="20" y="97"/>
                  <a:pt x="21" y="92"/>
                  <a:pt x="21" y="86"/>
                </a:cubicBezTo>
                <a:cubicBezTo>
                  <a:pt x="21" y="79"/>
                  <a:pt x="21" y="76"/>
                  <a:pt x="21" y="73"/>
                </a:cubicBezTo>
                <a:cubicBezTo>
                  <a:pt x="21" y="72"/>
                  <a:pt x="21" y="72"/>
                  <a:pt x="21" y="72"/>
                </a:cubicBezTo>
                <a:cubicBezTo>
                  <a:pt x="21" y="70"/>
                  <a:pt x="22" y="63"/>
                  <a:pt x="22" y="55"/>
                </a:cubicBezTo>
                <a:cubicBezTo>
                  <a:pt x="22" y="48"/>
                  <a:pt x="22" y="40"/>
                  <a:pt x="22" y="36"/>
                </a:cubicBezTo>
                <a:cubicBezTo>
                  <a:pt x="22" y="28"/>
                  <a:pt x="24" y="27"/>
                  <a:pt x="26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30" y="26"/>
                  <a:pt x="33" y="27"/>
                  <a:pt x="34" y="33"/>
                </a:cubicBezTo>
                <a:cubicBezTo>
                  <a:pt x="35" y="39"/>
                  <a:pt x="36" y="46"/>
                  <a:pt x="36" y="53"/>
                </a:cubicBezTo>
                <a:cubicBezTo>
                  <a:pt x="36" y="55"/>
                  <a:pt x="36" y="58"/>
                  <a:pt x="36" y="60"/>
                </a:cubicBezTo>
                <a:cubicBezTo>
                  <a:pt x="36" y="62"/>
                  <a:pt x="37" y="65"/>
                  <a:pt x="37" y="66"/>
                </a:cubicBezTo>
                <a:cubicBezTo>
                  <a:pt x="37" y="66"/>
                  <a:pt x="37" y="66"/>
                  <a:pt x="37" y="67"/>
                </a:cubicBezTo>
                <a:cubicBezTo>
                  <a:pt x="37" y="67"/>
                  <a:pt x="37" y="67"/>
                  <a:pt x="37" y="68"/>
                </a:cubicBezTo>
                <a:cubicBezTo>
                  <a:pt x="37" y="68"/>
                  <a:pt x="37" y="72"/>
                  <a:pt x="37" y="75"/>
                </a:cubicBezTo>
                <a:cubicBezTo>
                  <a:pt x="37" y="76"/>
                  <a:pt x="38" y="77"/>
                  <a:pt x="39" y="77"/>
                </a:cubicBezTo>
                <a:cubicBezTo>
                  <a:pt x="40" y="78"/>
                  <a:pt x="42" y="77"/>
                  <a:pt x="42" y="76"/>
                </a:cubicBezTo>
                <a:cubicBezTo>
                  <a:pt x="43" y="74"/>
                  <a:pt x="45" y="74"/>
                  <a:pt x="47" y="74"/>
                </a:cubicBezTo>
                <a:cubicBezTo>
                  <a:pt x="50" y="74"/>
                  <a:pt x="54" y="76"/>
                  <a:pt x="55" y="80"/>
                </a:cubicBezTo>
                <a:cubicBezTo>
                  <a:pt x="55" y="81"/>
                  <a:pt x="56" y="81"/>
                  <a:pt x="57" y="82"/>
                </a:cubicBezTo>
                <a:cubicBezTo>
                  <a:pt x="58" y="82"/>
                  <a:pt x="59" y="81"/>
                  <a:pt x="60" y="80"/>
                </a:cubicBezTo>
                <a:cubicBezTo>
                  <a:pt x="61" y="79"/>
                  <a:pt x="63" y="79"/>
                  <a:pt x="65" y="79"/>
                </a:cubicBezTo>
                <a:cubicBezTo>
                  <a:pt x="68" y="80"/>
                  <a:pt x="71" y="82"/>
                  <a:pt x="71" y="86"/>
                </a:cubicBezTo>
                <a:cubicBezTo>
                  <a:pt x="71" y="87"/>
                  <a:pt x="72" y="88"/>
                  <a:pt x="72" y="88"/>
                </a:cubicBezTo>
                <a:cubicBezTo>
                  <a:pt x="73" y="88"/>
                  <a:pt x="74" y="89"/>
                  <a:pt x="74" y="88"/>
                </a:cubicBezTo>
                <a:cubicBezTo>
                  <a:pt x="77" y="88"/>
                  <a:pt x="79" y="88"/>
                  <a:pt x="81" y="89"/>
                </a:cubicBezTo>
                <a:cubicBezTo>
                  <a:pt x="84" y="90"/>
                  <a:pt x="85" y="94"/>
                  <a:pt x="86" y="97"/>
                </a:cubicBezTo>
                <a:cubicBezTo>
                  <a:pt x="86" y="97"/>
                  <a:pt x="86" y="97"/>
                  <a:pt x="86" y="97"/>
                </a:cubicBezTo>
                <a:cubicBezTo>
                  <a:pt x="88" y="101"/>
                  <a:pt x="89" y="114"/>
                  <a:pt x="88" y="123"/>
                </a:cubicBezTo>
                <a:cubicBezTo>
                  <a:pt x="87" y="129"/>
                  <a:pt x="85" y="137"/>
                  <a:pt x="84" y="143"/>
                </a:cubicBezTo>
                <a:cubicBezTo>
                  <a:pt x="83" y="147"/>
                  <a:pt x="82" y="150"/>
                  <a:pt x="82" y="152"/>
                </a:cubicBezTo>
                <a:cubicBezTo>
                  <a:pt x="81" y="157"/>
                  <a:pt x="81" y="157"/>
                  <a:pt x="81" y="157"/>
                </a:cubicBezTo>
                <a:cubicBezTo>
                  <a:pt x="81" y="159"/>
                  <a:pt x="82" y="160"/>
                  <a:pt x="83" y="160"/>
                </a:cubicBezTo>
                <a:cubicBezTo>
                  <a:pt x="84" y="160"/>
                  <a:pt x="85" y="160"/>
                  <a:pt x="86" y="158"/>
                </a:cubicBezTo>
                <a:cubicBezTo>
                  <a:pt x="87" y="153"/>
                  <a:pt x="87" y="153"/>
                  <a:pt x="87" y="153"/>
                </a:cubicBezTo>
                <a:cubicBezTo>
                  <a:pt x="87" y="151"/>
                  <a:pt x="88" y="148"/>
                  <a:pt x="88" y="144"/>
                </a:cubicBezTo>
                <a:cubicBezTo>
                  <a:pt x="90" y="138"/>
                  <a:pt x="91" y="130"/>
                  <a:pt x="92" y="124"/>
                </a:cubicBezTo>
                <a:cubicBezTo>
                  <a:pt x="94" y="114"/>
                  <a:pt x="93" y="100"/>
                  <a:pt x="91" y="95"/>
                </a:cubicBezTo>
                <a:close/>
                <a:moveTo>
                  <a:pt x="37" y="66"/>
                </a:moveTo>
                <a:cubicBezTo>
                  <a:pt x="37" y="66"/>
                  <a:pt x="37" y="65"/>
                  <a:pt x="38" y="64"/>
                </a:cubicBezTo>
                <a:cubicBezTo>
                  <a:pt x="37" y="65"/>
                  <a:pt x="37" y="65"/>
                  <a:pt x="37" y="66"/>
                </a:cubicBezTo>
                <a:close/>
                <a:moveTo>
                  <a:pt x="44" y="29"/>
                </a:moveTo>
                <a:cubicBezTo>
                  <a:pt x="44" y="29"/>
                  <a:pt x="44" y="30"/>
                  <a:pt x="45" y="30"/>
                </a:cubicBezTo>
                <a:cubicBezTo>
                  <a:pt x="45" y="30"/>
                  <a:pt x="45" y="30"/>
                  <a:pt x="45" y="30"/>
                </a:cubicBezTo>
                <a:cubicBezTo>
                  <a:pt x="54" y="30"/>
                  <a:pt x="54" y="30"/>
                  <a:pt x="54" y="30"/>
                </a:cubicBezTo>
                <a:cubicBezTo>
                  <a:pt x="54" y="30"/>
                  <a:pt x="55" y="29"/>
                  <a:pt x="55" y="29"/>
                </a:cubicBezTo>
                <a:cubicBezTo>
                  <a:pt x="55" y="28"/>
                  <a:pt x="54" y="27"/>
                  <a:pt x="54" y="27"/>
                </a:cubicBezTo>
                <a:cubicBezTo>
                  <a:pt x="54" y="27"/>
                  <a:pt x="54" y="27"/>
                  <a:pt x="54" y="27"/>
                </a:cubicBezTo>
                <a:cubicBezTo>
                  <a:pt x="45" y="28"/>
                  <a:pt x="45" y="28"/>
                  <a:pt x="45" y="28"/>
                </a:cubicBezTo>
                <a:cubicBezTo>
                  <a:pt x="44" y="28"/>
                  <a:pt x="44" y="28"/>
                  <a:pt x="44" y="29"/>
                </a:cubicBezTo>
                <a:close/>
                <a:moveTo>
                  <a:pt x="37" y="18"/>
                </a:moveTo>
                <a:cubicBezTo>
                  <a:pt x="37" y="18"/>
                  <a:pt x="38" y="18"/>
                  <a:pt x="38" y="17"/>
                </a:cubicBezTo>
                <a:cubicBezTo>
                  <a:pt x="50" y="6"/>
                  <a:pt x="50" y="6"/>
                  <a:pt x="50" y="6"/>
                </a:cubicBezTo>
                <a:cubicBezTo>
                  <a:pt x="51" y="5"/>
                  <a:pt x="51" y="4"/>
                  <a:pt x="50" y="4"/>
                </a:cubicBezTo>
                <a:cubicBezTo>
                  <a:pt x="50" y="3"/>
                  <a:pt x="49" y="3"/>
                  <a:pt x="49" y="4"/>
                </a:cubicBezTo>
                <a:cubicBezTo>
                  <a:pt x="36" y="16"/>
                  <a:pt x="36" y="16"/>
                  <a:pt x="36" y="16"/>
                </a:cubicBezTo>
                <a:cubicBezTo>
                  <a:pt x="36" y="16"/>
                  <a:pt x="36" y="17"/>
                  <a:pt x="36" y="17"/>
                </a:cubicBezTo>
                <a:cubicBezTo>
                  <a:pt x="36" y="18"/>
                  <a:pt x="37" y="18"/>
                  <a:pt x="37" y="18"/>
                </a:cubicBezTo>
                <a:close/>
                <a:moveTo>
                  <a:pt x="26" y="14"/>
                </a:moveTo>
                <a:cubicBezTo>
                  <a:pt x="26" y="14"/>
                  <a:pt x="26" y="14"/>
                  <a:pt x="26" y="14"/>
                </a:cubicBezTo>
                <a:cubicBezTo>
                  <a:pt x="27" y="14"/>
                  <a:pt x="28" y="14"/>
                  <a:pt x="28" y="13"/>
                </a:cubicBezTo>
                <a:cubicBezTo>
                  <a:pt x="27" y="1"/>
                  <a:pt x="27" y="1"/>
                  <a:pt x="27" y="1"/>
                </a:cubicBezTo>
                <a:cubicBezTo>
                  <a:pt x="27" y="1"/>
                  <a:pt x="26" y="0"/>
                  <a:pt x="26" y="0"/>
                </a:cubicBezTo>
                <a:cubicBezTo>
                  <a:pt x="25" y="0"/>
                  <a:pt x="25" y="1"/>
                  <a:pt x="25" y="1"/>
                </a:cubicBezTo>
                <a:cubicBezTo>
                  <a:pt x="25" y="13"/>
                  <a:pt x="25" y="13"/>
                  <a:pt x="25" y="13"/>
                </a:cubicBezTo>
                <a:cubicBezTo>
                  <a:pt x="25" y="14"/>
                  <a:pt x="26" y="14"/>
                  <a:pt x="26" y="14"/>
                </a:cubicBezTo>
                <a:close/>
                <a:moveTo>
                  <a:pt x="14" y="19"/>
                </a:moveTo>
                <a:cubicBezTo>
                  <a:pt x="14" y="19"/>
                  <a:pt x="15" y="19"/>
                  <a:pt x="15" y="19"/>
                </a:cubicBezTo>
                <a:cubicBezTo>
                  <a:pt x="15" y="19"/>
                  <a:pt x="16" y="19"/>
                  <a:pt x="16" y="19"/>
                </a:cubicBezTo>
                <a:cubicBezTo>
                  <a:pt x="16" y="19"/>
                  <a:pt x="17" y="18"/>
                  <a:pt x="16" y="17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1"/>
                  <a:pt x="10" y="11"/>
                  <a:pt x="10" y="12"/>
                </a:cubicBezTo>
                <a:cubicBezTo>
                  <a:pt x="9" y="12"/>
                  <a:pt x="9" y="13"/>
                  <a:pt x="10" y="13"/>
                </a:cubicBezTo>
                <a:lnTo>
                  <a:pt x="14" y="19"/>
                </a:lnTo>
                <a:close/>
                <a:moveTo>
                  <a:pt x="2" y="32"/>
                </a:moveTo>
                <a:cubicBezTo>
                  <a:pt x="2" y="32"/>
                  <a:pt x="2" y="32"/>
                  <a:pt x="2" y="32"/>
                </a:cubicBezTo>
                <a:cubicBezTo>
                  <a:pt x="12" y="30"/>
                  <a:pt x="12" y="30"/>
                  <a:pt x="12" y="30"/>
                </a:cubicBezTo>
                <a:cubicBezTo>
                  <a:pt x="13" y="30"/>
                  <a:pt x="13" y="30"/>
                  <a:pt x="13" y="29"/>
                </a:cubicBezTo>
                <a:cubicBezTo>
                  <a:pt x="13" y="28"/>
                  <a:pt x="12" y="28"/>
                  <a:pt x="12" y="28"/>
                </a:cubicBezTo>
                <a:cubicBezTo>
                  <a:pt x="2" y="30"/>
                  <a:pt x="2" y="30"/>
                  <a:pt x="2" y="30"/>
                </a:cubicBezTo>
                <a:cubicBezTo>
                  <a:pt x="1" y="30"/>
                  <a:pt x="1" y="31"/>
                  <a:pt x="1" y="31"/>
                </a:cubicBezTo>
                <a:cubicBezTo>
                  <a:pt x="1" y="32"/>
                  <a:pt x="2" y="32"/>
                  <a:pt x="2" y="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96">
            <a:extLst>
              <a:ext uri="{FF2B5EF4-FFF2-40B4-BE49-F238E27FC236}">
                <a16:creationId xmlns:a16="http://schemas.microsoft.com/office/drawing/2014/main" id="{73E4F338-7E61-AEE4-0F8C-EAED46CFD6B8}"/>
              </a:ext>
            </a:extLst>
          </p:cNvPr>
          <p:cNvSpPr>
            <a:spLocks noEditPoints="1"/>
          </p:cNvSpPr>
          <p:nvPr/>
        </p:nvSpPr>
        <p:spPr bwMode="auto">
          <a:xfrm>
            <a:off x="4081463" y="1370013"/>
            <a:ext cx="173038" cy="254000"/>
          </a:xfrm>
          <a:custGeom>
            <a:avLst/>
            <a:gdLst>
              <a:gd name="T0" fmla="*/ 49 w 109"/>
              <a:gd name="T1" fmla="*/ 160 h 160"/>
              <a:gd name="T2" fmla="*/ 38 w 109"/>
              <a:gd name="T3" fmla="*/ 160 h 160"/>
              <a:gd name="T4" fmla="*/ 32 w 109"/>
              <a:gd name="T5" fmla="*/ 126 h 160"/>
              <a:gd name="T6" fmla="*/ 36 w 109"/>
              <a:gd name="T7" fmla="*/ 120 h 160"/>
              <a:gd name="T8" fmla="*/ 67 w 109"/>
              <a:gd name="T9" fmla="*/ 120 h 160"/>
              <a:gd name="T10" fmla="*/ 73 w 109"/>
              <a:gd name="T11" fmla="*/ 131 h 160"/>
              <a:gd name="T12" fmla="*/ 61 w 109"/>
              <a:gd name="T13" fmla="*/ 160 h 160"/>
              <a:gd name="T14" fmla="*/ 39 w 109"/>
              <a:gd name="T15" fmla="*/ 155 h 160"/>
              <a:gd name="T16" fmla="*/ 61 w 109"/>
              <a:gd name="T17" fmla="*/ 155 h 160"/>
              <a:gd name="T18" fmla="*/ 68 w 109"/>
              <a:gd name="T19" fmla="*/ 131 h 160"/>
              <a:gd name="T20" fmla="*/ 53 w 109"/>
              <a:gd name="T21" fmla="*/ 125 h 160"/>
              <a:gd name="T22" fmla="*/ 37 w 109"/>
              <a:gd name="T23" fmla="*/ 125 h 160"/>
              <a:gd name="T24" fmla="*/ 37 w 109"/>
              <a:gd name="T25" fmla="*/ 150 h 160"/>
              <a:gd name="T26" fmla="*/ 51 w 109"/>
              <a:gd name="T27" fmla="*/ 116 h 160"/>
              <a:gd name="T28" fmla="*/ 32 w 109"/>
              <a:gd name="T29" fmla="*/ 109 h 160"/>
              <a:gd name="T30" fmla="*/ 34 w 109"/>
              <a:gd name="T31" fmla="*/ 88 h 160"/>
              <a:gd name="T32" fmla="*/ 59 w 109"/>
              <a:gd name="T33" fmla="*/ 58 h 160"/>
              <a:gd name="T34" fmla="*/ 64 w 109"/>
              <a:gd name="T35" fmla="*/ 41 h 160"/>
              <a:gd name="T36" fmla="*/ 47 w 109"/>
              <a:gd name="T37" fmla="*/ 42 h 160"/>
              <a:gd name="T38" fmla="*/ 34 w 109"/>
              <a:gd name="T39" fmla="*/ 63 h 160"/>
              <a:gd name="T40" fmla="*/ 14 w 109"/>
              <a:gd name="T41" fmla="*/ 61 h 160"/>
              <a:gd name="T42" fmla="*/ 1 w 109"/>
              <a:gd name="T43" fmla="*/ 52 h 160"/>
              <a:gd name="T44" fmla="*/ 57 w 109"/>
              <a:gd name="T45" fmla="*/ 0 h 160"/>
              <a:gd name="T46" fmla="*/ 109 w 109"/>
              <a:gd name="T47" fmla="*/ 47 h 160"/>
              <a:gd name="T48" fmla="*/ 86 w 109"/>
              <a:gd name="T49" fmla="*/ 85 h 160"/>
              <a:gd name="T50" fmla="*/ 72 w 109"/>
              <a:gd name="T51" fmla="*/ 109 h 160"/>
              <a:gd name="T52" fmla="*/ 51 w 109"/>
              <a:gd name="T53" fmla="*/ 116 h 160"/>
              <a:gd name="T54" fmla="*/ 67 w 109"/>
              <a:gd name="T55" fmla="*/ 37 h 160"/>
              <a:gd name="T56" fmla="*/ 62 w 109"/>
              <a:gd name="T57" fmla="*/ 62 h 160"/>
              <a:gd name="T58" fmla="*/ 39 w 109"/>
              <a:gd name="T59" fmla="*/ 90 h 160"/>
              <a:gd name="T60" fmla="*/ 37 w 109"/>
              <a:gd name="T61" fmla="*/ 109 h 160"/>
              <a:gd name="T62" fmla="*/ 51 w 109"/>
              <a:gd name="T63" fmla="*/ 111 h 160"/>
              <a:gd name="T64" fmla="*/ 67 w 109"/>
              <a:gd name="T65" fmla="*/ 109 h 160"/>
              <a:gd name="T66" fmla="*/ 83 w 109"/>
              <a:gd name="T67" fmla="*/ 81 h 160"/>
              <a:gd name="T68" fmla="*/ 104 w 109"/>
              <a:gd name="T69" fmla="*/ 47 h 160"/>
              <a:gd name="T70" fmla="*/ 57 w 109"/>
              <a:gd name="T71" fmla="*/ 5 h 160"/>
              <a:gd name="T72" fmla="*/ 6 w 109"/>
              <a:gd name="T73" fmla="*/ 53 h 160"/>
              <a:gd name="T74" fmla="*/ 12 w 109"/>
              <a:gd name="T75" fmla="*/ 55 h 160"/>
              <a:gd name="T76" fmla="*/ 33 w 109"/>
              <a:gd name="T77" fmla="*/ 58 h 160"/>
              <a:gd name="T78" fmla="*/ 34 w 109"/>
              <a:gd name="T79" fmla="*/ 58 h 160"/>
              <a:gd name="T80" fmla="*/ 37 w 109"/>
              <a:gd name="T81" fmla="*/ 57 h 160"/>
              <a:gd name="T82" fmla="*/ 56 w 109"/>
              <a:gd name="T83" fmla="*/ 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9" h="160">
                <a:moveTo>
                  <a:pt x="49" y="160"/>
                </a:moveTo>
                <a:cubicBezTo>
                  <a:pt x="49" y="160"/>
                  <a:pt x="49" y="160"/>
                  <a:pt x="49" y="160"/>
                </a:cubicBezTo>
                <a:cubicBezTo>
                  <a:pt x="44" y="160"/>
                  <a:pt x="40" y="160"/>
                  <a:pt x="38" y="160"/>
                </a:cubicBezTo>
                <a:cubicBezTo>
                  <a:pt x="38" y="160"/>
                  <a:pt x="38" y="160"/>
                  <a:pt x="38" y="160"/>
                </a:cubicBezTo>
                <a:cubicBezTo>
                  <a:pt x="36" y="159"/>
                  <a:pt x="33" y="157"/>
                  <a:pt x="32" y="151"/>
                </a:cubicBezTo>
                <a:cubicBezTo>
                  <a:pt x="31" y="147"/>
                  <a:pt x="30" y="134"/>
                  <a:pt x="32" y="126"/>
                </a:cubicBezTo>
                <a:cubicBezTo>
                  <a:pt x="32" y="123"/>
                  <a:pt x="33" y="121"/>
                  <a:pt x="36" y="121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40" y="120"/>
                  <a:pt x="46" y="120"/>
                  <a:pt x="53" y="120"/>
                </a:cubicBezTo>
                <a:cubicBezTo>
                  <a:pt x="59" y="120"/>
                  <a:pt x="65" y="120"/>
                  <a:pt x="67" y="120"/>
                </a:cubicBezTo>
                <a:cubicBezTo>
                  <a:pt x="68" y="121"/>
                  <a:pt x="68" y="121"/>
                  <a:pt x="68" y="121"/>
                </a:cubicBezTo>
                <a:cubicBezTo>
                  <a:pt x="72" y="122"/>
                  <a:pt x="73" y="127"/>
                  <a:pt x="73" y="131"/>
                </a:cubicBezTo>
                <a:cubicBezTo>
                  <a:pt x="73" y="135"/>
                  <a:pt x="74" y="146"/>
                  <a:pt x="73" y="151"/>
                </a:cubicBezTo>
                <a:cubicBezTo>
                  <a:pt x="72" y="157"/>
                  <a:pt x="68" y="160"/>
                  <a:pt x="61" y="160"/>
                </a:cubicBezTo>
                <a:cubicBezTo>
                  <a:pt x="59" y="160"/>
                  <a:pt x="54" y="160"/>
                  <a:pt x="49" y="160"/>
                </a:cubicBezTo>
                <a:close/>
                <a:moveTo>
                  <a:pt x="39" y="155"/>
                </a:moveTo>
                <a:cubicBezTo>
                  <a:pt x="41" y="155"/>
                  <a:pt x="45" y="155"/>
                  <a:pt x="49" y="155"/>
                </a:cubicBezTo>
                <a:cubicBezTo>
                  <a:pt x="54" y="155"/>
                  <a:pt x="59" y="155"/>
                  <a:pt x="61" y="155"/>
                </a:cubicBezTo>
                <a:cubicBezTo>
                  <a:pt x="67" y="155"/>
                  <a:pt x="68" y="153"/>
                  <a:pt x="68" y="151"/>
                </a:cubicBezTo>
                <a:cubicBezTo>
                  <a:pt x="69" y="146"/>
                  <a:pt x="68" y="136"/>
                  <a:pt x="68" y="131"/>
                </a:cubicBezTo>
                <a:cubicBezTo>
                  <a:pt x="67" y="127"/>
                  <a:pt x="67" y="126"/>
                  <a:pt x="66" y="125"/>
                </a:cubicBezTo>
                <a:cubicBezTo>
                  <a:pt x="64" y="125"/>
                  <a:pt x="58" y="125"/>
                  <a:pt x="53" y="125"/>
                </a:cubicBezTo>
                <a:cubicBezTo>
                  <a:pt x="46" y="125"/>
                  <a:pt x="41" y="125"/>
                  <a:pt x="37" y="125"/>
                </a:cubicBezTo>
                <a:cubicBezTo>
                  <a:pt x="37" y="125"/>
                  <a:pt x="37" y="125"/>
                  <a:pt x="37" y="125"/>
                </a:cubicBezTo>
                <a:cubicBezTo>
                  <a:pt x="37" y="126"/>
                  <a:pt x="37" y="126"/>
                  <a:pt x="37" y="127"/>
                </a:cubicBezTo>
                <a:cubicBezTo>
                  <a:pt x="35" y="134"/>
                  <a:pt x="36" y="147"/>
                  <a:pt x="37" y="150"/>
                </a:cubicBezTo>
                <a:cubicBezTo>
                  <a:pt x="37" y="152"/>
                  <a:pt x="38" y="154"/>
                  <a:pt x="39" y="155"/>
                </a:cubicBezTo>
                <a:close/>
                <a:moveTo>
                  <a:pt x="51" y="116"/>
                </a:moveTo>
                <a:cubicBezTo>
                  <a:pt x="48" y="116"/>
                  <a:pt x="48" y="116"/>
                  <a:pt x="48" y="116"/>
                </a:cubicBezTo>
                <a:cubicBezTo>
                  <a:pt x="40" y="116"/>
                  <a:pt x="32" y="116"/>
                  <a:pt x="32" y="109"/>
                </a:cubicBezTo>
                <a:cubicBezTo>
                  <a:pt x="32" y="105"/>
                  <a:pt x="32" y="105"/>
                  <a:pt x="32" y="105"/>
                </a:cubicBezTo>
                <a:cubicBezTo>
                  <a:pt x="32" y="98"/>
                  <a:pt x="32" y="92"/>
                  <a:pt x="34" y="88"/>
                </a:cubicBezTo>
                <a:cubicBezTo>
                  <a:pt x="35" y="84"/>
                  <a:pt x="38" y="80"/>
                  <a:pt x="41" y="76"/>
                </a:cubicBezTo>
                <a:cubicBezTo>
                  <a:pt x="43" y="73"/>
                  <a:pt x="49" y="67"/>
                  <a:pt x="59" y="58"/>
                </a:cubicBezTo>
                <a:cubicBezTo>
                  <a:pt x="64" y="54"/>
                  <a:pt x="66" y="50"/>
                  <a:pt x="66" y="48"/>
                </a:cubicBezTo>
                <a:cubicBezTo>
                  <a:pt x="66" y="44"/>
                  <a:pt x="65" y="42"/>
                  <a:pt x="64" y="41"/>
                </a:cubicBezTo>
                <a:cubicBezTo>
                  <a:pt x="62" y="39"/>
                  <a:pt x="60" y="37"/>
                  <a:pt x="56" y="37"/>
                </a:cubicBezTo>
                <a:cubicBezTo>
                  <a:pt x="53" y="37"/>
                  <a:pt x="50" y="39"/>
                  <a:pt x="47" y="42"/>
                </a:cubicBezTo>
                <a:cubicBezTo>
                  <a:pt x="45" y="44"/>
                  <a:pt x="43" y="48"/>
                  <a:pt x="42" y="57"/>
                </a:cubicBezTo>
                <a:cubicBezTo>
                  <a:pt x="42" y="63"/>
                  <a:pt x="38" y="63"/>
                  <a:pt x="34" y="63"/>
                </a:cubicBezTo>
                <a:cubicBezTo>
                  <a:pt x="33" y="63"/>
                  <a:pt x="33" y="63"/>
                  <a:pt x="33" y="63"/>
                </a:cubicBezTo>
                <a:cubicBezTo>
                  <a:pt x="32" y="63"/>
                  <a:pt x="23" y="63"/>
                  <a:pt x="14" y="61"/>
                </a:cubicBezTo>
                <a:cubicBezTo>
                  <a:pt x="11" y="60"/>
                  <a:pt x="11" y="60"/>
                  <a:pt x="11" y="60"/>
                </a:cubicBezTo>
                <a:cubicBezTo>
                  <a:pt x="4" y="59"/>
                  <a:pt x="0" y="58"/>
                  <a:pt x="1" y="52"/>
                </a:cubicBezTo>
                <a:cubicBezTo>
                  <a:pt x="2" y="37"/>
                  <a:pt x="7" y="25"/>
                  <a:pt x="16" y="16"/>
                </a:cubicBezTo>
                <a:cubicBezTo>
                  <a:pt x="25" y="6"/>
                  <a:pt x="40" y="0"/>
                  <a:pt x="57" y="0"/>
                </a:cubicBezTo>
                <a:cubicBezTo>
                  <a:pt x="70" y="0"/>
                  <a:pt x="81" y="4"/>
                  <a:pt x="91" y="11"/>
                </a:cubicBezTo>
                <a:cubicBezTo>
                  <a:pt x="103" y="20"/>
                  <a:pt x="109" y="32"/>
                  <a:pt x="109" y="47"/>
                </a:cubicBezTo>
                <a:cubicBezTo>
                  <a:pt x="109" y="53"/>
                  <a:pt x="108" y="59"/>
                  <a:pt x="105" y="64"/>
                </a:cubicBezTo>
                <a:cubicBezTo>
                  <a:pt x="101" y="70"/>
                  <a:pt x="95" y="77"/>
                  <a:pt x="86" y="85"/>
                </a:cubicBezTo>
                <a:cubicBezTo>
                  <a:pt x="80" y="90"/>
                  <a:pt x="76" y="94"/>
                  <a:pt x="75" y="97"/>
                </a:cubicBezTo>
                <a:cubicBezTo>
                  <a:pt x="73" y="100"/>
                  <a:pt x="72" y="104"/>
                  <a:pt x="72" y="109"/>
                </a:cubicBezTo>
                <a:cubicBezTo>
                  <a:pt x="72" y="112"/>
                  <a:pt x="70" y="115"/>
                  <a:pt x="64" y="116"/>
                </a:cubicBezTo>
                <a:cubicBezTo>
                  <a:pt x="60" y="116"/>
                  <a:pt x="56" y="116"/>
                  <a:pt x="51" y="116"/>
                </a:cubicBezTo>
                <a:close/>
                <a:moveTo>
                  <a:pt x="56" y="32"/>
                </a:moveTo>
                <a:cubicBezTo>
                  <a:pt x="61" y="32"/>
                  <a:pt x="65" y="35"/>
                  <a:pt x="67" y="37"/>
                </a:cubicBezTo>
                <a:cubicBezTo>
                  <a:pt x="70" y="40"/>
                  <a:pt x="71" y="43"/>
                  <a:pt x="71" y="48"/>
                </a:cubicBezTo>
                <a:cubicBezTo>
                  <a:pt x="71" y="52"/>
                  <a:pt x="68" y="57"/>
                  <a:pt x="62" y="62"/>
                </a:cubicBezTo>
                <a:cubicBezTo>
                  <a:pt x="53" y="70"/>
                  <a:pt x="47" y="76"/>
                  <a:pt x="44" y="79"/>
                </a:cubicBezTo>
                <a:cubicBezTo>
                  <a:pt x="42" y="82"/>
                  <a:pt x="40" y="86"/>
                  <a:pt x="39" y="90"/>
                </a:cubicBezTo>
                <a:cubicBezTo>
                  <a:pt x="37" y="94"/>
                  <a:pt x="37" y="99"/>
                  <a:pt x="37" y="105"/>
                </a:cubicBezTo>
                <a:cubicBezTo>
                  <a:pt x="37" y="109"/>
                  <a:pt x="37" y="109"/>
                  <a:pt x="37" y="109"/>
                </a:cubicBezTo>
                <a:cubicBezTo>
                  <a:pt x="37" y="111"/>
                  <a:pt x="39" y="111"/>
                  <a:pt x="48" y="111"/>
                </a:cubicBezTo>
                <a:cubicBezTo>
                  <a:pt x="51" y="111"/>
                  <a:pt x="51" y="111"/>
                  <a:pt x="51" y="111"/>
                </a:cubicBezTo>
                <a:cubicBezTo>
                  <a:pt x="55" y="111"/>
                  <a:pt x="60" y="111"/>
                  <a:pt x="63" y="110"/>
                </a:cubicBezTo>
                <a:cubicBezTo>
                  <a:pt x="67" y="110"/>
                  <a:pt x="67" y="109"/>
                  <a:pt x="67" y="109"/>
                </a:cubicBezTo>
                <a:cubicBezTo>
                  <a:pt x="67" y="103"/>
                  <a:pt x="68" y="98"/>
                  <a:pt x="70" y="95"/>
                </a:cubicBezTo>
                <a:cubicBezTo>
                  <a:pt x="72" y="91"/>
                  <a:pt x="76" y="87"/>
                  <a:pt x="83" y="81"/>
                </a:cubicBezTo>
                <a:cubicBezTo>
                  <a:pt x="91" y="73"/>
                  <a:pt x="97" y="67"/>
                  <a:pt x="100" y="62"/>
                </a:cubicBezTo>
                <a:cubicBezTo>
                  <a:pt x="103" y="57"/>
                  <a:pt x="104" y="52"/>
                  <a:pt x="104" y="47"/>
                </a:cubicBezTo>
                <a:cubicBezTo>
                  <a:pt x="104" y="33"/>
                  <a:pt x="99" y="23"/>
                  <a:pt x="88" y="15"/>
                </a:cubicBezTo>
                <a:cubicBezTo>
                  <a:pt x="79" y="9"/>
                  <a:pt x="69" y="5"/>
                  <a:pt x="57" y="5"/>
                </a:cubicBezTo>
                <a:cubicBezTo>
                  <a:pt x="41" y="5"/>
                  <a:pt x="28" y="10"/>
                  <a:pt x="20" y="19"/>
                </a:cubicBezTo>
                <a:cubicBezTo>
                  <a:pt x="12" y="27"/>
                  <a:pt x="7" y="39"/>
                  <a:pt x="6" y="53"/>
                </a:cubicBezTo>
                <a:cubicBezTo>
                  <a:pt x="6" y="53"/>
                  <a:pt x="6" y="53"/>
                  <a:pt x="6" y="53"/>
                </a:cubicBezTo>
                <a:cubicBezTo>
                  <a:pt x="6" y="54"/>
                  <a:pt x="9" y="54"/>
                  <a:pt x="12" y="55"/>
                </a:cubicBezTo>
                <a:cubicBezTo>
                  <a:pt x="15" y="56"/>
                  <a:pt x="15" y="56"/>
                  <a:pt x="15" y="56"/>
                </a:cubicBezTo>
                <a:cubicBezTo>
                  <a:pt x="23" y="58"/>
                  <a:pt x="33" y="58"/>
                  <a:pt x="33" y="58"/>
                </a:cubicBezTo>
                <a:cubicBezTo>
                  <a:pt x="33" y="58"/>
                  <a:pt x="33" y="58"/>
                  <a:pt x="33" y="58"/>
                </a:cubicBezTo>
                <a:cubicBezTo>
                  <a:pt x="34" y="58"/>
                  <a:pt x="34" y="58"/>
                  <a:pt x="34" y="58"/>
                </a:cubicBezTo>
                <a:cubicBezTo>
                  <a:pt x="35" y="58"/>
                  <a:pt x="36" y="58"/>
                  <a:pt x="37" y="58"/>
                </a:cubicBezTo>
                <a:cubicBezTo>
                  <a:pt x="37" y="58"/>
                  <a:pt x="37" y="58"/>
                  <a:pt x="37" y="57"/>
                </a:cubicBezTo>
                <a:cubicBezTo>
                  <a:pt x="37" y="47"/>
                  <a:pt x="41" y="42"/>
                  <a:pt x="43" y="39"/>
                </a:cubicBezTo>
                <a:cubicBezTo>
                  <a:pt x="47" y="35"/>
                  <a:pt x="51" y="32"/>
                  <a:pt x="56" y="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97">
            <a:extLst>
              <a:ext uri="{FF2B5EF4-FFF2-40B4-BE49-F238E27FC236}">
                <a16:creationId xmlns:a16="http://schemas.microsoft.com/office/drawing/2014/main" id="{A051666E-46A2-C988-DD48-D1A57639FE7C}"/>
              </a:ext>
            </a:extLst>
          </p:cNvPr>
          <p:cNvSpPr>
            <a:spLocks/>
          </p:cNvSpPr>
          <p:nvPr/>
        </p:nvSpPr>
        <p:spPr bwMode="auto">
          <a:xfrm>
            <a:off x="4624388" y="1373188"/>
            <a:ext cx="190500" cy="254000"/>
          </a:xfrm>
          <a:custGeom>
            <a:avLst/>
            <a:gdLst>
              <a:gd name="T0" fmla="*/ 115 w 120"/>
              <a:gd name="T1" fmla="*/ 158 h 160"/>
              <a:gd name="T2" fmla="*/ 111 w 120"/>
              <a:gd name="T3" fmla="*/ 125 h 160"/>
              <a:gd name="T4" fmla="*/ 90 w 120"/>
              <a:gd name="T5" fmla="*/ 107 h 160"/>
              <a:gd name="T6" fmla="*/ 77 w 120"/>
              <a:gd name="T7" fmla="*/ 94 h 160"/>
              <a:gd name="T8" fmla="*/ 80 w 120"/>
              <a:gd name="T9" fmla="*/ 91 h 160"/>
              <a:gd name="T10" fmla="*/ 93 w 120"/>
              <a:gd name="T11" fmla="*/ 90 h 160"/>
              <a:gd name="T12" fmla="*/ 108 w 120"/>
              <a:gd name="T13" fmla="*/ 89 h 160"/>
              <a:gd name="T14" fmla="*/ 100 w 120"/>
              <a:gd name="T15" fmla="*/ 66 h 160"/>
              <a:gd name="T16" fmla="*/ 60 w 120"/>
              <a:gd name="T17" fmla="*/ 5 h 160"/>
              <a:gd name="T18" fmla="*/ 22 w 120"/>
              <a:gd name="T19" fmla="*/ 36 h 160"/>
              <a:gd name="T20" fmla="*/ 20 w 120"/>
              <a:gd name="T21" fmla="*/ 76 h 160"/>
              <a:gd name="T22" fmla="*/ 18 w 120"/>
              <a:gd name="T23" fmla="*/ 92 h 160"/>
              <a:gd name="T24" fmla="*/ 29 w 120"/>
              <a:gd name="T25" fmla="*/ 90 h 160"/>
              <a:gd name="T26" fmla="*/ 42 w 120"/>
              <a:gd name="T27" fmla="*/ 92 h 160"/>
              <a:gd name="T28" fmla="*/ 40 w 120"/>
              <a:gd name="T29" fmla="*/ 107 h 160"/>
              <a:gd name="T30" fmla="*/ 28 w 120"/>
              <a:gd name="T31" fmla="*/ 108 h 160"/>
              <a:gd name="T32" fmla="*/ 9 w 120"/>
              <a:gd name="T33" fmla="*/ 125 h 160"/>
              <a:gd name="T34" fmla="*/ 5 w 120"/>
              <a:gd name="T35" fmla="*/ 158 h 160"/>
              <a:gd name="T36" fmla="*/ 0 w 120"/>
              <a:gd name="T37" fmla="*/ 158 h 160"/>
              <a:gd name="T38" fmla="*/ 4 w 120"/>
              <a:gd name="T39" fmla="*/ 123 h 160"/>
              <a:gd name="T40" fmla="*/ 30 w 120"/>
              <a:gd name="T41" fmla="*/ 104 h 160"/>
              <a:gd name="T42" fmla="*/ 37 w 120"/>
              <a:gd name="T43" fmla="*/ 96 h 160"/>
              <a:gd name="T44" fmla="*/ 9 w 120"/>
              <a:gd name="T45" fmla="*/ 93 h 160"/>
              <a:gd name="T46" fmla="*/ 8 w 120"/>
              <a:gd name="T47" fmla="*/ 85 h 160"/>
              <a:gd name="T48" fmla="*/ 15 w 120"/>
              <a:gd name="T49" fmla="*/ 67 h 160"/>
              <a:gd name="T50" fmla="*/ 59 w 120"/>
              <a:gd name="T51" fmla="*/ 0 h 160"/>
              <a:gd name="T52" fmla="*/ 103 w 120"/>
              <a:gd name="T53" fmla="*/ 35 h 160"/>
              <a:gd name="T54" fmla="*/ 105 w 120"/>
              <a:gd name="T55" fmla="*/ 76 h 160"/>
              <a:gd name="T56" fmla="*/ 113 w 120"/>
              <a:gd name="T57" fmla="*/ 87 h 160"/>
              <a:gd name="T58" fmla="*/ 91 w 120"/>
              <a:gd name="T59" fmla="*/ 95 h 160"/>
              <a:gd name="T60" fmla="*/ 91 w 120"/>
              <a:gd name="T61" fmla="*/ 103 h 160"/>
              <a:gd name="T62" fmla="*/ 115 w 120"/>
              <a:gd name="T63" fmla="*/ 123 h 160"/>
              <a:gd name="T64" fmla="*/ 120 w 120"/>
              <a:gd name="T65" fmla="*/ 15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20" h="160">
                <a:moveTo>
                  <a:pt x="117" y="160"/>
                </a:moveTo>
                <a:cubicBezTo>
                  <a:pt x="116" y="160"/>
                  <a:pt x="115" y="159"/>
                  <a:pt x="115" y="158"/>
                </a:cubicBezTo>
                <a:cubicBezTo>
                  <a:pt x="115" y="148"/>
                  <a:pt x="115" y="148"/>
                  <a:pt x="115" y="148"/>
                </a:cubicBezTo>
                <a:cubicBezTo>
                  <a:pt x="115" y="148"/>
                  <a:pt x="115" y="136"/>
                  <a:pt x="111" y="125"/>
                </a:cubicBezTo>
                <a:cubicBezTo>
                  <a:pt x="105" y="112"/>
                  <a:pt x="94" y="108"/>
                  <a:pt x="91" y="108"/>
                </a:cubicBezTo>
                <a:cubicBezTo>
                  <a:pt x="90" y="108"/>
                  <a:pt x="90" y="108"/>
                  <a:pt x="90" y="107"/>
                </a:cubicBezTo>
                <a:cubicBezTo>
                  <a:pt x="89" y="107"/>
                  <a:pt x="89" y="107"/>
                  <a:pt x="89" y="107"/>
                </a:cubicBezTo>
                <a:cubicBezTo>
                  <a:pt x="86" y="106"/>
                  <a:pt x="78" y="102"/>
                  <a:pt x="77" y="94"/>
                </a:cubicBezTo>
                <a:cubicBezTo>
                  <a:pt x="77" y="93"/>
                  <a:pt x="78" y="92"/>
                  <a:pt x="78" y="92"/>
                </a:cubicBezTo>
                <a:cubicBezTo>
                  <a:pt x="79" y="91"/>
                  <a:pt x="79" y="91"/>
                  <a:pt x="80" y="91"/>
                </a:cubicBezTo>
                <a:cubicBezTo>
                  <a:pt x="84" y="91"/>
                  <a:pt x="85" y="91"/>
                  <a:pt x="90" y="90"/>
                </a:cubicBezTo>
                <a:cubicBezTo>
                  <a:pt x="91" y="89"/>
                  <a:pt x="92" y="90"/>
                  <a:pt x="93" y="90"/>
                </a:cubicBezTo>
                <a:cubicBezTo>
                  <a:pt x="96" y="92"/>
                  <a:pt x="99" y="93"/>
                  <a:pt x="102" y="92"/>
                </a:cubicBezTo>
                <a:cubicBezTo>
                  <a:pt x="105" y="92"/>
                  <a:pt x="107" y="90"/>
                  <a:pt x="108" y="89"/>
                </a:cubicBezTo>
                <a:cubicBezTo>
                  <a:pt x="106" y="87"/>
                  <a:pt x="101" y="83"/>
                  <a:pt x="100" y="76"/>
                </a:cubicBezTo>
                <a:cubicBezTo>
                  <a:pt x="100" y="73"/>
                  <a:pt x="100" y="70"/>
                  <a:pt x="100" y="66"/>
                </a:cubicBezTo>
                <a:cubicBezTo>
                  <a:pt x="100" y="59"/>
                  <a:pt x="101" y="50"/>
                  <a:pt x="98" y="36"/>
                </a:cubicBezTo>
                <a:cubicBezTo>
                  <a:pt x="92" y="14"/>
                  <a:pt x="72" y="5"/>
                  <a:pt x="60" y="5"/>
                </a:cubicBezTo>
                <a:cubicBezTo>
                  <a:pt x="59" y="5"/>
                  <a:pt x="59" y="5"/>
                  <a:pt x="59" y="5"/>
                </a:cubicBezTo>
                <a:cubicBezTo>
                  <a:pt x="47" y="5"/>
                  <a:pt x="27" y="14"/>
                  <a:pt x="22" y="36"/>
                </a:cubicBezTo>
                <a:cubicBezTo>
                  <a:pt x="19" y="50"/>
                  <a:pt x="19" y="59"/>
                  <a:pt x="20" y="66"/>
                </a:cubicBezTo>
                <a:cubicBezTo>
                  <a:pt x="20" y="70"/>
                  <a:pt x="20" y="73"/>
                  <a:pt x="20" y="76"/>
                </a:cubicBezTo>
                <a:cubicBezTo>
                  <a:pt x="19" y="83"/>
                  <a:pt x="14" y="87"/>
                  <a:pt x="12" y="89"/>
                </a:cubicBezTo>
                <a:cubicBezTo>
                  <a:pt x="13" y="90"/>
                  <a:pt x="15" y="92"/>
                  <a:pt x="18" y="92"/>
                </a:cubicBezTo>
                <a:cubicBezTo>
                  <a:pt x="21" y="93"/>
                  <a:pt x="24" y="92"/>
                  <a:pt x="27" y="90"/>
                </a:cubicBezTo>
                <a:cubicBezTo>
                  <a:pt x="28" y="90"/>
                  <a:pt x="28" y="89"/>
                  <a:pt x="29" y="90"/>
                </a:cubicBezTo>
                <a:cubicBezTo>
                  <a:pt x="34" y="91"/>
                  <a:pt x="36" y="91"/>
                  <a:pt x="40" y="91"/>
                </a:cubicBezTo>
                <a:cubicBezTo>
                  <a:pt x="40" y="91"/>
                  <a:pt x="41" y="91"/>
                  <a:pt x="42" y="92"/>
                </a:cubicBezTo>
                <a:cubicBezTo>
                  <a:pt x="42" y="92"/>
                  <a:pt x="42" y="93"/>
                  <a:pt x="42" y="94"/>
                </a:cubicBezTo>
                <a:cubicBezTo>
                  <a:pt x="41" y="106"/>
                  <a:pt x="41" y="107"/>
                  <a:pt x="40" y="107"/>
                </a:cubicBezTo>
                <a:cubicBezTo>
                  <a:pt x="39" y="109"/>
                  <a:pt x="37" y="109"/>
                  <a:pt x="35" y="110"/>
                </a:cubicBezTo>
                <a:cubicBezTo>
                  <a:pt x="33" y="110"/>
                  <a:pt x="30" y="110"/>
                  <a:pt x="28" y="108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5" y="108"/>
                  <a:pt x="14" y="112"/>
                  <a:pt x="9" y="125"/>
                </a:cubicBezTo>
                <a:cubicBezTo>
                  <a:pt x="5" y="137"/>
                  <a:pt x="5" y="148"/>
                  <a:pt x="5" y="148"/>
                </a:cubicBezTo>
                <a:cubicBezTo>
                  <a:pt x="5" y="158"/>
                  <a:pt x="5" y="158"/>
                  <a:pt x="5" y="158"/>
                </a:cubicBezTo>
                <a:cubicBezTo>
                  <a:pt x="5" y="159"/>
                  <a:pt x="4" y="160"/>
                  <a:pt x="2" y="160"/>
                </a:cubicBezTo>
                <a:cubicBezTo>
                  <a:pt x="1" y="160"/>
                  <a:pt x="0" y="159"/>
                  <a:pt x="0" y="158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47"/>
                  <a:pt x="0" y="136"/>
                  <a:pt x="4" y="123"/>
                </a:cubicBezTo>
                <a:cubicBezTo>
                  <a:pt x="9" y="111"/>
                  <a:pt x="18" y="105"/>
                  <a:pt x="25" y="103"/>
                </a:cubicBezTo>
                <a:cubicBezTo>
                  <a:pt x="27" y="102"/>
                  <a:pt x="29" y="103"/>
                  <a:pt x="30" y="104"/>
                </a:cubicBezTo>
                <a:cubicBezTo>
                  <a:pt x="32" y="105"/>
                  <a:pt x="35" y="105"/>
                  <a:pt x="36" y="104"/>
                </a:cubicBezTo>
                <a:cubicBezTo>
                  <a:pt x="36" y="103"/>
                  <a:pt x="37" y="100"/>
                  <a:pt x="37" y="96"/>
                </a:cubicBezTo>
                <a:cubicBezTo>
                  <a:pt x="34" y="96"/>
                  <a:pt x="32" y="96"/>
                  <a:pt x="29" y="95"/>
                </a:cubicBezTo>
                <a:cubicBezTo>
                  <a:pt x="21" y="100"/>
                  <a:pt x="13" y="97"/>
                  <a:pt x="9" y="93"/>
                </a:cubicBezTo>
                <a:cubicBezTo>
                  <a:pt x="7" y="91"/>
                  <a:pt x="5" y="89"/>
                  <a:pt x="6" y="87"/>
                </a:cubicBezTo>
                <a:cubicBezTo>
                  <a:pt x="7" y="86"/>
                  <a:pt x="7" y="86"/>
                  <a:pt x="8" y="85"/>
                </a:cubicBezTo>
                <a:cubicBezTo>
                  <a:pt x="10" y="83"/>
                  <a:pt x="14" y="80"/>
                  <a:pt x="15" y="76"/>
                </a:cubicBezTo>
                <a:cubicBezTo>
                  <a:pt x="15" y="73"/>
                  <a:pt x="15" y="70"/>
                  <a:pt x="15" y="67"/>
                </a:cubicBezTo>
                <a:cubicBezTo>
                  <a:pt x="14" y="60"/>
                  <a:pt x="13" y="50"/>
                  <a:pt x="17" y="35"/>
                </a:cubicBezTo>
                <a:cubicBezTo>
                  <a:pt x="22" y="12"/>
                  <a:pt x="42" y="0"/>
                  <a:pt x="59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77" y="0"/>
                  <a:pt x="97" y="12"/>
                  <a:pt x="103" y="35"/>
                </a:cubicBezTo>
                <a:cubicBezTo>
                  <a:pt x="106" y="50"/>
                  <a:pt x="106" y="60"/>
                  <a:pt x="105" y="67"/>
                </a:cubicBezTo>
                <a:cubicBezTo>
                  <a:pt x="105" y="70"/>
                  <a:pt x="105" y="73"/>
                  <a:pt x="105" y="76"/>
                </a:cubicBezTo>
                <a:cubicBezTo>
                  <a:pt x="106" y="80"/>
                  <a:pt x="109" y="83"/>
                  <a:pt x="111" y="85"/>
                </a:cubicBezTo>
                <a:cubicBezTo>
                  <a:pt x="112" y="86"/>
                  <a:pt x="113" y="86"/>
                  <a:pt x="113" y="87"/>
                </a:cubicBezTo>
                <a:cubicBezTo>
                  <a:pt x="115" y="89"/>
                  <a:pt x="113" y="91"/>
                  <a:pt x="111" y="93"/>
                </a:cubicBezTo>
                <a:cubicBezTo>
                  <a:pt x="106" y="97"/>
                  <a:pt x="98" y="100"/>
                  <a:pt x="91" y="95"/>
                </a:cubicBezTo>
                <a:cubicBezTo>
                  <a:pt x="87" y="96"/>
                  <a:pt x="85" y="96"/>
                  <a:pt x="83" y="96"/>
                </a:cubicBezTo>
                <a:cubicBezTo>
                  <a:pt x="85" y="99"/>
                  <a:pt x="88" y="101"/>
                  <a:pt x="91" y="103"/>
                </a:cubicBezTo>
                <a:cubicBezTo>
                  <a:pt x="91" y="103"/>
                  <a:pt x="91" y="103"/>
                  <a:pt x="91" y="103"/>
                </a:cubicBezTo>
                <a:cubicBezTo>
                  <a:pt x="97" y="103"/>
                  <a:pt x="109" y="108"/>
                  <a:pt x="115" y="123"/>
                </a:cubicBezTo>
                <a:cubicBezTo>
                  <a:pt x="120" y="136"/>
                  <a:pt x="120" y="148"/>
                  <a:pt x="120" y="148"/>
                </a:cubicBezTo>
                <a:cubicBezTo>
                  <a:pt x="120" y="158"/>
                  <a:pt x="120" y="158"/>
                  <a:pt x="120" y="158"/>
                </a:cubicBezTo>
                <a:cubicBezTo>
                  <a:pt x="120" y="159"/>
                  <a:pt x="119" y="160"/>
                  <a:pt x="117" y="1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98">
            <a:extLst>
              <a:ext uri="{FF2B5EF4-FFF2-40B4-BE49-F238E27FC236}">
                <a16:creationId xmlns:a16="http://schemas.microsoft.com/office/drawing/2014/main" id="{FDFBD1CC-211F-7BF3-7C64-49BF79405C7A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1373188"/>
            <a:ext cx="255588" cy="254000"/>
          </a:xfrm>
          <a:custGeom>
            <a:avLst/>
            <a:gdLst>
              <a:gd name="T0" fmla="*/ 65 w 161"/>
              <a:gd name="T1" fmla="*/ 20 h 160"/>
              <a:gd name="T2" fmla="*/ 21 w 161"/>
              <a:gd name="T3" fmla="*/ 65 h 160"/>
              <a:gd name="T4" fmla="*/ 65 w 161"/>
              <a:gd name="T5" fmla="*/ 110 h 160"/>
              <a:gd name="T6" fmla="*/ 110 w 161"/>
              <a:gd name="T7" fmla="*/ 65 h 160"/>
              <a:gd name="T8" fmla="*/ 65 w 161"/>
              <a:gd name="T9" fmla="*/ 20 h 160"/>
              <a:gd name="T10" fmla="*/ 65 w 161"/>
              <a:gd name="T11" fmla="*/ 107 h 160"/>
              <a:gd name="T12" fmla="*/ 23 w 161"/>
              <a:gd name="T13" fmla="*/ 65 h 160"/>
              <a:gd name="T14" fmla="*/ 65 w 161"/>
              <a:gd name="T15" fmla="*/ 23 h 160"/>
              <a:gd name="T16" fmla="*/ 107 w 161"/>
              <a:gd name="T17" fmla="*/ 65 h 160"/>
              <a:gd name="T18" fmla="*/ 65 w 161"/>
              <a:gd name="T19" fmla="*/ 107 h 160"/>
              <a:gd name="T20" fmla="*/ 155 w 161"/>
              <a:gd name="T21" fmla="*/ 130 h 160"/>
              <a:gd name="T22" fmla="*/ 138 w 161"/>
              <a:gd name="T23" fmla="*/ 113 h 160"/>
              <a:gd name="T24" fmla="*/ 124 w 161"/>
              <a:gd name="T25" fmla="*/ 108 h 160"/>
              <a:gd name="T26" fmla="*/ 119 w 161"/>
              <a:gd name="T27" fmla="*/ 103 h 160"/>
              <a:gd name="T28" fmla="*/ 131 w 161"/>
              <a:gd name="T29" fmla="*/ 65 h 160"/>
              <a:gd name="T30" fmla="*/ 65 w 161"/>
              <a:gd name="T31" fmla="*/ 0 h 160"/>
              <a:gd name="T32" fmla="*/ 0 w 161"/>
              <a:gd name="T33" fmla="*/ 65 h 160"/>
              <a:gd name="T34" fmla="*/ 65 w 161"/>
              <a:gd name="T35" fmla="*/ 131 h 160"/>
              <a:gd name="T36" fmla="*/ 103 w 161"/>
              <a:gd name="T37" fmla="*/ 119 h 160"/>
              <a:gd name="T38" fmla="*/ 109 w 161"/>
              <a:gd name="T39" fmla="*/ 124 h 160"/>
              <a:gd name="T40" fmla="*/ 114 w 161"/>
              <a:gd name="T41" fmla="*/ 138 h 160"/>
              <a:gd name="T42" fmla="*/ 130 w 161"/>
              <a:gd name="T43" fmla="*/ 155 h 160"/>
              <a:gd name="T44" fmla="*/ 142 w 161"/>
              <a:gd name="T45" fmla="*/ 160 h 160"/>
              <a:gd name="T46" fmla="*/ 155 w 161"/>
              <a:gd name="T47" fmla="*/ 155 h 160"/>
              <a:gd name="T48" fmla="*/ 155 w 161"/>
              <a:gd name="T49" fmla="*/ 130 h 160"/>
              <a:gd name="T50" fmla="*/ 151 w 161"/>
              <a:gd name="T51" fmla="*/ 151 h 160"/>
              <a:gd name="T52" fmla="*/ 142 w 161"/>
              <a:gd name="T53" fmla="*/ 155 h 160"/>
              <a:gd name="T54" fmla="*/ 134 w 161"/>
              <a:gd name="T55" fmla="*/ 151 h 160"/>
              <a:gd name="T56" fmla="*/ 117 w 161"/>
              <a:gd name="T57" fmla="*/ 134 h 160"/>
              <a:gd name="T58" fmla="*/ 114 w 161"/>
              <a:gd name="T59" fmla="*/ 124 h 160"/>
              <a:gd name="T60" fmla="*/ 114 w 161"/>
              <a:gd name="T61" fmla="*/ 122 h 160"/>
              <a:gd name="T62" fmla="*/ 106 w 161"/>
              <a:gd name="T63" fmla="*/ 114 h 160"/>
              <a:gd name="T64" fmla="*/ 104 w 161"/>
              <a:gd name="T65" fmla="*/ 112 h 160"/>
              <a:gd name="T66" fmla="*/ 102 w 161"/>
              <a:gd name="T67" fmla="*/ 113 h 160"/>
              <a:gd name="T68" fmla="*/ 65 w 161"/>
              <a:gd name="T69" fmla="*/ 126 h 160"/>
              <a:gd name="T70" fmla="*/ 5 w 161"/>
              <a:gd name="T71" fmla="*/ 65 h 160"/>
              <a:gd name="T72" fmla="*/ 65 w 161"/>
              <a:gd name="T73" fmla="*/ 5 h 160"/>
              <a:gd name="T74" fmla="*/ 126 w 161"/>
              <a:gd name="T75" fmla="*/ 65 h 160"/>
              <a:gd name="T76" fmla="*/ 113 w 161"/>
              <a:gd name="T77" fmla="*/ 102 h 160"/>
              <a:gd name="T78" fmla="*/ 112 w 161"/>
              <a:gd name="T79" fmla="*/ 104 h 160"/>
              <a:gd name="T80" fmla="*/ 113 w 161"/>
              <a:gd name="T81" fmla="*/ 105 h 160"/>
              <a:gd name="T82" fmla="*/ 114 w 161"/>
              <a:gd name="T83" fmla="*/ 105 h 160"/>
              <a:gd name="T84" fmla="*/ 122 w 161"/>
              <a:gd name="T85" fmla="*/ 114 h 160"/>
              <a:gd name="T86" fmla="*/ 123 w 161"/>
              <a:gd name="T87" fmla="*/ 114 h 160"/>
              <a:gd name="T88" fmla="*/ 134 w 161"/>
              <a:gd name="T89" fmla="*/ 117 h 160"/>
              <a:gd name="T90" fmla="*/ 151 w 161"/>
              <a:gd name="T91" fmla="*/ 134 h 160"/>
              <a:gd name="T92" fmla="*/ 155 w 161"/>
              <a:gd name="T93" fmla="*/ 142 h 160"/>
              <a:gd name="T94" fmla="*/ 151 w 161"/>
              <a:gd name="T95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1" h="160">
                <a:moveTo>
                  <a:pt x="65" y="20"/>
                </a:moveTo>
                <a:cubicBezTo>
                  <a:pt x="41" y="20"/>
                  <a:pt x="21" y="41"/>
                  <a:pt x="21" y="65"/>
                </a:cubicBezTo>
                <a:cubicBezTo>
                  <a:pt x="21" y="90"/>
                  <a:pt x="41" y="110"/>
                  <a:pt x="65" y="110"/>
                </a:cubicBezTo>
                <a:cubicBezTo>
                  <a:pt x="90" y="110"/>
                  <a:pt x="110" y="90"/>
                  <a:pt x="110" y="65"/>
                </a:cubicBezTo>
                <a:cubicBezTo>
                  <a:pt x="110" y="41"/>
                  <a:pt x="90" y="20"/>
                  <a:pt x="65" y="20"/>
                </a:cubicBezTo>
                <a:close/>
                <a:moveTo>
                  <a:pt x="65" y="107"/>
                </a:moveTo>
                <a:cubicBezTo>
                  <a:pt x="42" y="107"/>
                  <a:pt x="23" y="88"/>
                  <a:pt x="23" y="65"/>
                </a:cubicBezTo>
                <a:cubicBezTo>
                  <a:pt x="23" y="42"/>
                  <a:pt x="42" y="23"/>
                  <a:pt x="65" y="23"/>
                </a:cubicBezTo>
                <a:cubicBezTo>
                  <a:pt x="88" y="23"/>
                  <a:pt x="107" y="42"/>
                  <a:pt x="107" y="65"/>
                </a:cubicBezTo>
                <a:cubicBezTo>
                  <a:pt x="107" y="88"/>
                  <a:pt x="88" y="107"/>
                  <a:pt x="65" y="107"/>
                </a:cubicBezTo>
                <a:close/>
                <a:moveTo>
                  <a:pt x="155" y="130"/>
                </a:moveTo>
                <a:cubicBezTo>
                  <a:pt x="138" y="113"/>
                  <a:pt x="138" y="113"/>
                  <a:pt x="138" y="113"/>
                </a:cubicBezTo>
                <a:cubicBezTo>
                  <a:pt x="134" y="110"/>
                  <a:pt x="129" y="108"/>
                  <a:pt x="124" y="108"/>
                </a:cubicBezTo>
                <a:cubicBezTo>
                  <a:pt x="119" y="103"/>
                  <a:pt x="119" y="103"/>
                  <a:pt x="119" y="103"/>
                </a:cubicBezTo>
                <a:cubicBezTo>
                  <a:pt x="127" y="92"/>
                  <a:pt x="131" y="79"/>
                  <a:pt x="131" y="65"/>
                </a:cubicBezTo>
                <a:cubicBezTo>
                  <a:pt x="131" y="29"/>
                  <a:pt x="101" y="0"/>
                  <a:pt x="65" y="0"/>
                </a:cubicBezTo>
                <a:cubicBezTo>
                  <a:pt x="29" y="0"/>
                  <a:pt x="0" y="29"/>
                  <a:pt x="0" y="65"/>
                </a:cubicBezTo>
                <a:cubicBezTo>
                  <a:pt x="0" y="101"/>
                  <a:pt x="29" y="131"/>
                  <a:pt x="65" y="131"/>
                </a:cubicBezTo>
                <a:cubicBezTo>
                  <a:pt x="79" y="131"/>
                  <a:pt x="92" y="126"/>
                  <a:pt x="103" y="119"/>
                </a:cubicBezTo>
                <a:cubicBezTo>
                  <a:pt x="109" y="124"/>
                  <a:pt x="109" y="124"/>
                  <a:pt x="109" y="124"/>
                </a:cubicBezTo>
                <a:cubicBezTo>
                  <a:pt x="108" y="129"/>
                  <a:pt x="110" y="134"/>
                  <a:pt x="114" y="138"/>
                </a:cubicBezTo>
                <a:cubicBezTo>
                  <a:pt x="130" y="155"/>
                  <a:pt x="130" y="155"/>
                  <a:pt x="130" y="155"/>
                </a:cubicBezTo>
                <a:cubicBezTo>
                  <a:pt x="133" y="158"/>
                  <a:pt x="138" y="160"/>
                  <a:pt x="142" y="160"/>
                </a:cubicBezTo>
                <a:cubicBezTo>
                  <a:pt x="147" y="160"/>
                  <a:pt x="151" y="158"/>
                  <a:pt x="155" y="155"/>
                </a:cubicBezTo>
                <a:cubicBezTo>
                  <a:pt x="161" y="148"/>
                  <a:pt x="161" y="137"/>
                  <a:pt x="155" y="130"/>
                </a:cubicBezTo>
                <a:close/>
                <a:moveTo>
                  <a:pt x="151" y="151"/>
                </a:moveTo>
                <a:cubicBezTo>
                  <a:pt x="149" y="153"/>
                  <a:pt x="146" y="155"/>
                  <a:pt x="142" y="155"/>
                </a:cubicBezTo>
                <a:cubicBezTo>
                  <a:pt x="139" y="155"/>
                  <a:pt x="136" y="153"/>
                  <a:pt x="134" y="151"/>
                </a:cubicBezTo>
                <a:cubicBezTo>
                  <a:pt x="117" y="134"/>
                  <a:pt x="117" y="134"/>
                  <a:pt x="117" y="134"/>
                </a:cubicBezTo>
                <a:cubicBezTo>
                  <a:pt x="114" y="132"/>
                  <a:pt x="113" y="127"/>
                  <a:pt x="114" y="124"/>
                </a:cubicBezTo>
                <a:cubicBezTo>
                  <a:pt x="114" y="122"/>
                  <a:pt x="114" y="122"/>
                  <a:pt x="114" y="122"/>
                </a:cubicBezTo>
                <a:cubicBezTo>
                  <a:pt x="106" y="114"/>
                  <a:pt x="106" y="114"/>
                  <a:pt x="106" y="114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102" y="113"/>
                  <a:pt x="102" y="113"/>
                  <a:pt x="102" y="113"/>
                </a:cubicBezTo>
                <a:cubicBezTo>
                  <a:pt x="91" y="121"/>
                  <a:pt x="79" y="126"/>
                  <a:pt x="65" y="126"/>
                </a:cubicBezTo>
                <a:cubicBezTo>
                  <a:pt x="32" y="126"/>
                  <a:pt x="5" y="98"/>
                  <a:pt x="5" y="65"/>
                </a:cubicBezTo>
                <a:cubicBezTo>
                  <a:pt x="5" y="32"/>
                  <a:pt x="32" y="5"/>
                  <a:pt x="65" y="5"/>
                </a:cubicBezTo>
                <a:cubicBezTo>
                  <a:pt x="99" y="5"/>
                  <a:pt x="126" y="32"/>
                  <a:pt x="126" y="65"/>
                </a:cubicBezTo>
                <a:cubicBezTo>
                  <a:pt x="126" y="79"/>
                  <a:pt x="121" y="91"/>
                  <a:pt x="113" y="102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13" y="105"/>
                  <a:pt x="113" y="105"/>
                  <a:pt x="113" y="105"/>
                </a:cubicBezTo>
                <a:cubicBezTo>
                  <a:pt x="114" y="105"/>
                  <a:pt x="114" y="105"/>
                  <a:pt x="114" y="105"/>
                </a:cubicBezTo>
                <a:cubicBezTo>
                  <a:pt x="122" y="114"/>
                  <a:pt x="122" y="114"/>
                  <a:pt x="122" y="114"/>
                </a:cubicBezTo>
                <a:cubicBezTo>
                  <a:pt x="123" y="114"/>
                  <a:pt x="123" y="114"/>
                  <a:pt x="123" y="114"/>
                </a:cubicBezTo>
                <a:cubicBezTo>
                  <a:pt x="127" y="113"/>
                  <a:pt x="132" y="114"/>
                  <a:pt x="134" y="117"/>
                </a:cubicBezTo>
                <a:cubicBezTo>
                  <a:pt x="151" y="134"/>
                  <a:pt x="151" y="134"/>
                  <a:pt x="151" y="134"/>
                </a:cubicBezTo>
                <a:cubicBezTo>
                  <a:pt x="153" y="136"/>
                  <a:pt x="155" y="139"/>
                  <a:pt x="155" y="142"/>
                </a:cubicBezTo>
                <a:cubicBezTo>
                  <a:pt x="155" y="146"/>
                  <a:pt x="153" y="149"/>
                  <a:pt x="151" y="1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99">
            <a:extLst>
              <a:ext uri="{FF2B5EF4-FFF2-40B4-BE49-F238E27FC236}">
                <a16:creationId xmlns:a16="http://schemas.microsoft.com/office/drawing/2014/main" id="{6BE5A2EC-80B1-B809-2191-7F916B576264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1427163"/>
            <a:ext cx="254000" cy="146050"/>
          </a:xfrm>
          <a:custGeom>
            <a:avLst/>
            <a:gdLst>
              <a:gd name="T0" fmla="*/ 150 w 160"/>
              <a:gd name="T1" fmla="*/ 70 h 92"/>
              <a:gd name="T2" fmla="*/ 132 w 160"/>
              <a:gd name="T3" fmla="*/ 57 h 92"/>
              <a:gd name="T4" fmla="*/ 138 w 160"/>
              <a:gd name="T5" fmla="*/ 39 h 92"/>
              <a:gd name="T6" fmla="*/ 138 w 160"/>
              <a:gd name="T7" fmla="*/ 22 h 92"/>
              <a:gd name="T8" fmla="*/ 103 w 160"/>
              <a:gd name="T9" fmla="*/ 30 h 92"/>
              <a:gd name="T10" fmla="*/ 103 w 160"/>
              <a:gd name="T11" fmla="*/ 41 h 92"/>
              <a:gd name="T12" fmla="*/ 106 w 160"/>
              <a:gd name="T13" fmla="*/ 60 h 92"/>
              <a:gd name="T14" fmla="*/ 107 w 160"/>
              <a:gd name="T15" fmla="*/ 62 h 92"/>
              <a:gd name="T16" fmla="*/ 107 w 160"/>
              <a:gd name="T17" fmla="*/ 42 h 92"/>
              <a:gd name="T18" fmla="*/ 105 w 160"/>
              <a:gd name="T19" fmla="*/ 39 h 92"/>
              <a:gd name="T20" fmla="*/ 105 w 160"/>
              <a:gd name="T21" fmla="*/ 32 h 92"/>
              <a:gd name="T22" fmla="*/ 120 w 160"/>
              <a:gd name="T23" fmla="*/ 9 h 92"/>
              <a:gd name="T24" fmla="*/ 136 w 160"/>
              <a:gd name="T25" fmla="*/ 32 h 92"/>
              <a:gd name="T26" fmla="*/ 135 w 160"/>
              <a:gd name="T27" fmla="*/ 40 h 92"/>
              <a:gd name="T28" fmla="*/ 129 w 160"/>
              <a:gd name="T29" fmla="*/ 50 h 92"/>
              <a:gd name="T30" fmla="*/ 134 w 160"/>
              <a:gd name="T31" fmla="*/ 63 h 92"/>
              <a:gd name="T32" fmla="*/ 152 w 160"/>
              <a:gd name="T33" fmla="*/ 74 h 92"/>
              <a:gd name="T34" fmla="*/ 160 w 160"/>
              <a:gd name="T35" fmla="*/ 90 h 92"/>
              <a:gd name="T36" fmla="*/ 23 w 160"/>
              <a:gd name="T37" fmla="*/ 46 h 92"/>
              <a:gd name="T38" fmla="*/ 21 w 160"/>
              <a:gd name="T39" fmla="*/ 41 h 92"/>
              <a:gd name="T40" fmla="*/ 22 w 160"/>
              <a:gd name="T41" fmla="*/ 37 h 92"/>
              <a:gd name="T42" fmla="*/ 49 w 160"/>
              <a:gd name="T43" fmla="*/ 29 h 92"/>
              <a:gd name="T44" fmla="*/ 49 w 160"/>
              <a:gd name="T45" fmla="*/ 39 h 92"/>
              <a:gd name="T46" fmla="*/ 48 w 160"/>
              <a:gd name="T47" fmla="*/ 46 h 92"/>
              <a:gd name="T48" fmla="*/ 43 w 160"/>
              <a:gd name="T49" fmla="*/ 55 h 92"/>
              <a:gd name="T50" fmla="*/ 45 w 160"/>
              <a:gd name="T51" fmla="*/ 55 h 92"/>
              <a:gd name="T52" fmla="*/ 52 w 160"/>
              <a:gd name="T53" fmla="*/ 42 h 92"/>
              <a:gd name="T54" fmla="*/ 35 w 160"/>
              <a:gd name="T55" fmla="*/ 15 h 92"/>
              <a:gd name="T56" fmla="*/ 19 w 160"/>
              <a:gd name="T57" fmla="*/ 37 h 92"/>
              <a:gd name="T58" fmla="*/ 22 w 160"/>
              <a:gd name="T59" fmla="*/ 48 h 92"/>
              <a:gd name="T60" fmla="*/ 21 w 160"/>
              <a:gd name="T61" fmla="*/ 64 h 92"/>
              <a:gd name="T62" fmla="*/ 6 w 160"/>
              <a:gd name="T63" fmla="*/ 73 h 92"/>
              <a:gd name="T64" fmla="*/ 1 w 160"/>
              <a:gd name="T65" fmla="*/ 91 h 92"/>
              <a:gd name="T66" fmla="*/ 7 w 160"/>
              <a:gd name="T67" fmla="*/ 75 h 92"/>
              <a:gd name="T68" fmla="*/ 27 w 160"/>
              <a:gd name="T69" fmla="*/ 61 h 92"/>
              <a:gd name="T70" fmla="*/ 24 w 160"/>
              <a:gd name="T71" fmla="*/ 47 h 92"/>
              <a:gd name="T72" fmla="*/ 108 w 160"/>
              <a:gd name="T73" fmla="*/ 67 h 92"/>
              <a:gd name="T74" fmla="*/ 90 w 160"/>
              <a:gd name="T75" fmla="*/ 54 h 92"/>
              <a:gd name="T76" fmla="*/ 96 w 160"/>
              <a:gd name="T77" fmla="*/ 35 h 92"/>
              <a:gd name="T78" fmla="*/ 96 w 160"/>
              <a:gd name="T79" fmla="*/ 18 h 92"/>
              <a:gd name="T80" fmla="*/ 56 w 160"/>
              <a:gd name="T81" fmla="*/ 26 h 92"/>
              <a:gd name="T82" fmla="*/ 56 w 160"/>
              <a:gd name="T83" fmla="*/ 38 h 92"/>
              <a:gd name="T84" fmla="*/ 62 w 160"/>
              <a:gd name="T85" fmla="*/ 55 h 92"/>
              <a:gd name="T86" fmla="*/ 41 w 160"/>
              <a:gd name="T87" fmla="*/ 69 h 92"/>
              <a:gd name="T88" fmla="*/ 33 w 160"/>
              <a:gd name="T89" fmla="*/ 90 h 92"/>
              <a:gd name="T90" fmla="*/ 42 w 160"/>
              <a:gd name="T91" fmla="*/ 74 h 92"/>
              <a:gd name="T92" fmla="*/ 61 w 160"/>
              <a:gd name="T93" fmla="*/ 62 h 92"/>
              <a:gd name="T94" fmla="*/ 67 w 160"/>
              <a:gd name="T95" fmla="*/ 46 h 92"/>
              <a:gd name="T96" fmla="*/ 61 w 160"/>
              <a:gd name="T97" fmla="*/ 36 h 92"/>
              <a:gd name="T98" fmla="*/ 61 w 160"/>
              <a:gd name="T99" fmla="*/ 29 h 92"/>
              <a:gd name="T100" fmla="*/ 76 w 160"/>
              <a:gd name="T101" fmla="*/ 4 h 92"/>
              <a:gd name="T102" fmla="*/ 92 w 160"/>
              <a:gd name="T103" fmla="*/ 30 h 92"/>
              <a:gd name="T104" fmla="*/ 91 w 160"/>
              <a:gd name="T105" fmla="*/ 37 h 92"/>
              <a:gd name="T106" fmla="*/ 84 w 160"/>
              <a:gd name="T107" fmla="*/ 48 h 92"/>
              <a:gd name="T108" fmla="*/ 94 w 160"/>
              <a:gd name="T109" fmla="*/ 64 h 92"/>
              <a:gd name="T110" fmla="*/ 114 w 160"/>
              <a:gd name="T111" fmla="*/ 82 h 92"/>
              <a:gd name="T112" fmla="*/ 119 w 160"/>
              <a:gd name="T113" fmla="*/ 8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92">
                <a:moveTo>
                  <a:pt x="154" y="72"/>
                </a:moveTo>
                <a:cubicBezTo>
                  <a:pt x="153" y="71"/>
                  <a:pt x="153" y="71"/>
                  <a:pt x="153" y="71"/>
                </a:cubicBezTo>
                <a:cubicBezTo>
                  <a:pt x="153" y="71"/>
                  <a:pt x="153" y="71"/>
                  <a:pt x="153" y="71"/>
                </a:cubicBezTo>
                <a:cubicBezTo>
                  <a:pt x="152" y="71"/>
                  <a:pt x="151" y="70"/>
                  <a:pt x="150" y="70"/>
                </a:cubicBezTo>
                <a:cubicBezTo>
                  <a:pt x="147" y="68"/>
                  <a:pt x="143" y="65"/>
                  <a:pt x="139" y="63"/>
                </a:cubicBezTo>
                <a:cubicBezTo>
                  <a:pt x="137" y="62"/>
                  <a:pt x="136" y="61"/>
                  <a:pt x="135" y="61"/>
                </a:cubicBezTo>
                <a:cubicBezTo>
                  <a:pt x="133" y="59"/>
                  <a:pt x="133" y="59"/>
                  <a:pt x="132" y="57"/>
                </a:cubicBezTo>
                <a:cubicBezTo>
                  <a:pt x="132" y="57"/>
                  <a:pt x="132" y="57"/>
                  <a:pt x="132" y="57"/>
                </a:cubicBezTo>
                <a:cubicBezTo>
                  <a:pt x="131" y="54"/>
                  <a:pt x="131" y="52"/>
                  <a:pt x="131" y="51"/>
                </a:cubicBezTo>
                <a:cubicBezTo>
                  <a:pt x="133" y="48"/>
                  <a:pt x="135" y="45"/>
                  <a:pt x="135" y="43"/>
                </a:cubicBezTo>
                <a:cubicBezTo>
                  <a:pt x="136" y="43"/>
                  <a:pt x="137" y="41"/>
                  <a:pt x="137" y="41"/>
                </a:cubicBezTo>
                <a:cubicBezTo>
                  <a:pt x="138" y="40"/>
                  <a:pt x="138" y="39"/>
                  <a:pt x="138" y="39"/>
                </a:cubicBezTo>
                <a:cubicBezTo>
                  <a:pt x="138" y="38"/>
                  <a:pt x="138" y="37"/>
                  <a:pt x="138" y="36"/>
                </a:cubicBezTo>
                <a:cubicBezTo>
                  <a:pt x="139" y="34"/>
                  <a:pt x="139" y="32"/>
                  <a:pt x="138" y="31"/>
                </a:cubicBezTo>
                <a:cubicBezTo>
                  <a:pt x="138" y="31"/>
                  <a:pt x="137" y="31"/>
                  <a:pt x="137" y="30"/>
                </a:cubicBezTo>
                <a:cubicBezTo>
                  <a:pt x="137" y="29"/>
                  <a:pt x="138" y="26"/>
                  <a:pt x="138" y="22"/>
                </a:cubicBezTo>
                <a:cubicBezTo>
                  <a:pt x="137" y="10"/>
                  <a:pt x="126" y="6"/>
                  <a:pt x="120" y="6"/>
                </a:cubicBezTo>
                <a:cubicBezTo>
                  <a:pt x="120" y="6"/>
                  <a:pt x="120" y="6"/>
                  <a:pt x="120" y="6"/>
                </a:cubicBezTo>
                <a:cubicBezTo>
                  <a:pt x="115" y="6"/>
                  <a:pt x="103" y="10"/>
                  <a:pt x="103" y="22"/>
                </a:cubicBezTo>
                <a:cubicBezTo>
                  <a:pt x="103" y="26"/>
                  <a:pt x="103" y="29"/>
                  <a:pt x="103" y="30"/>
                </a:cubicBezTo>
                <a:cubicBezTo>
                  <a:pt x="103" y="31"/>
                  <a:pt x="102" y="31"/>
                  <a:pt x="102" y="31"/>
                </a:cubicBezTo>
                <a:cubicBezTo>
                  <a:pt x="101" y="32"/>
                  <a:pt x="101" y="34"/>
                  <a:pt x="102" y="36"/>
                </a:cubicBezTo>
                <a:cubicBezTo>
                  <a:pt x="102" y="37"/>
                  <a:pt x="102" y="38"/>
                  <a:pt x="102" y="39"/>
                </a:cubicBezTo>
                <a:cubicBezTo>
                  <a:pt x="102" y="39"/>
                  <a:pt x="102" y="40"/>
                  <a:pt x="103" y="41"/>
                </a:cubicBezTo>
                <a:cubicBezTo>
                  <a:pt x="103" y="41"/>
                  <a:pt x="104" y="43"/>
                  <a:pt x="105" y="43"/>
                </a:cubicBezTo>
                <a:cubicBezTo>
                  <a:pt x="106" y="45"/>
                  <a:pt x="107" y="48"/>
                  <a:pt x="109" y="51"/>
                </a:cubicBezTo>
                <a:cubicBezTo>
                  <a:pt x="109" y="52"/>
                  <a:pt x="109" y="54"/>
                  <a:pt x="108" y="57"/>
                </a:cubicBezTo>
                <a:cubicBezTo>
                  <a:pt x="108" y="59"/>
                  <a:pt x="107" y="59"/>
                  <a:pt x="106" y="60"/>
                </a:cubicBezTo>
                <a:cubicBezTo>
                  <a:pt x="106" y="60"/>
                  <a:pt x="106" y="60"/>
                  <a:pt x="105" y="61"/>
                </a:cubicBezTo>
                <a:cubicBezTo>
                  <a:pt x="105" y="61"/>
                  <a:pt x="105" y="62"/>
                  <a:pt x="105" y="62"/>
                </a:cubicBezTo>
                <a:cubicBezTo>
                  <a:pt x="105" y="63"/>
                  <a:pt x="106" y="63"/>
                  <a:pt x="107" y="63"/>
                </a:cubicBezTo>
                <a:cubicBezTo>
                  <a:pt x="107" y="62"/>
                  <a:pt x="107" y="62"/>
                  <a:pt x="107" y="62"/>
                </a:cubicBezTo>
                <a:cubicBezTo>
                  <a:pt x="109" y="61"/>
                  <a:pt x="110" y="61"/>
                  <a:pt x="111" y="58"/>
                </a:cubicBezTo>
                <a:cubicBezTo>
                  <a:pt x="112" y="54"/>
                  <a:pt x="112" y="51"/>
                  <a:pt x="112" y="51"/>
                </a:cubicBezTo>
                <a:cubicBezTo>
                  <a:pt x="112" y="50"/>
                  <a:pt x="112" y="50"/>
                  <a:pt x="111" y="50"/>
                </a:cubicBezTo>
                <a:cubicBezTo>
                  <a:pt x="108" y="47"/>
                  <a:pt x="107" y="42"/>
                  <a:pt x="107" y="42"/>
                </a:cubicBezTo>
                <a:cubicBezTo>
                  <a:pt x="107" y="42"/>
                  <a:pt x="107" y="41"/>
                  <a:pt x="107" y="41"/>
                </a:cubicBezTo>
                <a:cubicBezTo>
                  <a:pt x="106" y="41"/>
                  <a:pt x="106" y="41"/>
                  <a:pt x="106" y="41"/>
                </a:cubicBezTo>
                <a:cubicBezTo>
                  <a:pt x="106" y="41"/>
                  <a:pt x="105" y="41"/>
                  <a:pt x="105" y="40"/>
                </a:cubicBezTo>
                <a:cubicBezTo>
                  <a:pt x="105" y="39"/>
                  <a:pt x="105" y="39"/>
                  <a:pt x="105" y="39"/>
                </a:cubicBezTo>
                <a:cubicBezTo>
                  <a:pt x="105" y="38"/>
                  <a:pt x="105" y="37"/>
                  <a:pt x="104" y="36"/>
                </a:cubicBezTo>
                <a:cubicBezTo>
                  <a:pt x="104" y="34"/>
                  <a:pt x="104" y="33"/>
                  <a:pt x="104" y="33"/>
                </a:cubicBezTo>
                <a:cubicBezTo>
                  <a:pt x="104" y="32"/>
                  <a:pt x="104" y="32"/>
                  <a:pt x="104" y="32"/>
                </a:cubicBezTo>
                <a:cubicBezTo>
                  <a:pt x="105" y="32"/>
                  <a:pt x="105" y="32"/>
                  <a:pt x="105" y="32"/>
                </a:cubicBezTo>
                <a:cubicBezTo>
                  <a:pt x="106" y="32"/>
                  <a:pt x="106" y="31"/>
                  <a:pt x="106" y="31"/>
                </a:cubicBezTo>
                <a:cubicBezTo>
                  <a:pt x="106" y="31"/>
                  <a:pt x="105" y="28"/>
                  <a:pt x="105" y="22"/>
                </a:cubicBezTo>
                <a:cubicBezTo>
                  <a:pt x="105" y="12"/>
                  <a:pt x="115" y="9"/>
                  <a:pt x="120" y="9"/>
                </a:cubicBezTo>
                <a:cubicBezTo>
                  <a:pt x="120" y="9"/>
                  <a:pt x="120" y="9"/>
                  <a:pt x="120" y="9"/>
                </a:cubicBezTo>
                <a:cubicBezTo>
                  <a:pt x="125" y="9"/>
                  <a:pt x="135" y="12"/>
                  <a:pt x="135" y="22"/>
                </a:cubicBezTo>
                <a:cubicBezTo>
                  <a:pt x="135" y="28"/>
                  <a:pt x="135" y="31"/>
                  <a:pt x="135" y="31"/>
                </a:cubicBezTo>
                <a:cubicBezTo>
                  <a:pt x="134" y="31"/>
                  <a:pt x="135" y="32"/>
                  <a:pt x="135" y="32"/>
                </a:cubicBezTo>
                <a:cubicBezTo>
                  <a:pt x="135" y="32"/>
                  <a:pt x="135" y="32"/>
                  <a:pt x="136" y="32"/>
                </a:cubicBezTo>
                <a:cubicBezTo>
                  <a:pt x="136" y="32"/>
                  <a:pt x="136" y="32"/>
                  <a:pt x="136" y="33"/>
                </a:cubicBezTo>
                <a:cubicBezTo>
                  <a:pt x="137" y="33"/>
                  <a:pt x="137" y="34"/>
                  <a:pt x="136" y="36"/>
                </a:cubicBezTo>
                <a:cubicBezTo>
                  <a:pt x="136" y="37"/>
                  <a:pt x="136" y="38"/>
                  <a:pt x="135" y="39"/>
                </a:cubicBezTo>
                <a:cubicBezTo>
                  <a:pt x="135" y="39"/>
                  <a:pt x="135" y="39"/>
                  <a:pt x="135" y="40"/>
                </a:cubicBezTo>
                <a:cubicBezTo>
                  <a:pt x="135" y="41"/>
                  <a:pt x="135" y="41"/>
                  <a:pt x="134" y="41"/>
                </a:cubicBezTo>
                <a:cubicBezTo>
                  <a:pt x="134" y="41"/>
                  <a:pt x="134" y="41"/>
                  <a:pt x="133" y="41"/>
                </a:cubicBezTo>
                <a:cubicBezTo>
                  <a:pt x="133" y="41"/>
                  <a:pt x="133" y="42"/>
                  <a:pt x="133" y="42"/>
                </a:cubicBezTo>
                <a:cubicBezTo>
                  <a:pt x="133" y="42"/>
                  <a:pt x="132" y="47"/>
                  <a:pt x="129" y="50"/>
                </a:cubicBezTo>
                <a:cubicBezTo>
                  <a:pt x="129" y="50"/>
                  <a:pt x="128" y="50"/>
                  <a:pt x="128" y="51"/>
                </a:cubicBezTo>
                <a:cubicBezTo>
                  <a:pt x="128" y="51"/>
                  <a:pt x="129" y="54"/>
                  <a:pt x="130" y="58"/>
                </a:cubicBezTo>
                <a:cubicBezTo>
                  <a:pt x="130" y="58"/>
                  <a:pt x="130" y="58"/>
                  <a:pt x="130" y="58"/>
                </a:cubicBezTo>
                <a:cubicBezTo>
                  <a:pt x="131" y="61"/>
                  <a:pt x="131" y="61"/>
                  <a:pt x="134" y="63"/>
                </a:cubicBezTo>
                <a:cubicBezTo>
                  <a:pt x="135" y="63"/>
                  <a:pt x="136" y="64"/>
                  <a:pt x="138" y="65"/>
                </a:cubicBezTo>
                <a:cubicBezTo>
                  <a:pt x="142" y="67"/>
                  <a:pt x="146" y="70"/>
                  <a:pt x="149" y="72"/>
                </a:cubicBezTo>
                <a:cubicBezTo>
                  <a:pt x="150" y="73"/>
                  <a:pt x="151" y="73"/>
                  <a:pt x="151" y="73"/>
                </a:cubicBezTo>
                <a:cubicBezTo>
                  <a:pt x="152" y="74"/>
                  <a:pt x="152" y="74"/>
                  <a:pt x="152" y="74"/>
                </a:cubicBezTo>
                <a:cubicBezTo>
                  <a:pt x="155" y="77"/>
                  <a:pt x="157" y="78"/>
                  <a:pt x="157" y="82"/>
                </a:cubicBezTo>
                <a:cubicBezTo>
                  <a:pt x="157" y="90"/>
                  <a:pt x="157" y="90"/>
                  <a:pt x="157" y="90"/>
                </a:cubicBezTo>
                <a:cubicBezTo>
                  <a:pt x="157" y="91"/>
                  <a:pt x="158" y="91"/>
                  <a:pt x="158" y="91"/>
                </a:cubicBezTo>
                <a:cubicBezTo>
                  <a:pt x="159" y="91"/>
                  <a:pt x="160" y="91"/>
                  <a:pt x="160" y="90"/>
                </a:cubicBezTo>
                <a:cubicBezTo>
                  <a:pt x="160" y="82"/>
                  <a:pt x="160" y="82"/>
                  <a:pt x="160" y="82"/>
                </a:cubicBezTo>
                <a:cubicBezTo>
                  <a:pt x="160" y="77"/>
                  <a:pt x="157" y="75"/>
                  <a:pt x="154" y="72"/>
                </a:cubicBezTo>
                <a:close/>
                <a:moveTo>
                  <a:pt x="24" y="47"/>
                </a:moveTo>
                <a:cubicBezTo>
                  <a:pt x="24" y="47"/>
                  <a:pt x="23" y="46"/>
                  <a:pt x="23" y="46"/>
                </a:cubicBezTo>
                <a:cubicBezTo>
                  <a:pt x="23" y="46"/>
                  <a:pt x="23" y="46"/>
                  <a:pt x="22" y="46"/>
                </a:cubicBezTo>
                <a:cubicBezTo>
                  <a:pt x="22" y="46"/>
                  <a:pt x="22" y="46"/>
                  <a:pt x="22" y="45"/>
                </a:cubicBezTo>
                <a:cubicBezTo>
                  <a:pt x="22" y="45"/>
                  <a:pt x="22" y="44"/>
                  <a:pt x="21" y="44"/>
                </a:cubicBezTo>
                <a:cubicBezTo>
                  <a:pt x="21" y="43"/>
                  <a:pt x="21" y="42"/>
                  <a:pt x="21" y="41"/>
                </a:cubicBezTo>
                <a:cubicBezTo>
                  <a:pt x="20" y="40"/>
                  <a:pt x="21" y="39"/>
                  <a:pt x="21" y="39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8"/>
                  <a:pt x="22" y="38"/>
                  <a:pt x="22" y="38"/>
                </a:cubicBezTo>
                <a:cubicBezTo>
                  <a:pt x="22" y="38"/>
                  <a:pt x="22" y="37"/>
                  <a:pt x="22" y="37"/>
                </a:cubicBezTo>
                <a:cubicBezTo>
                  <a:pt x="22" y="37"/>
                  <a:pt x="22" y="34"/>
                  <a:pt x="22" y="29"/>
                </a:cubicBezTo>
                <a:cubicBezTo>
                  <a:pt x="22" y="20"/>
                  <a:pt x="31" y="17"/>
                  <a:pt x="35" y="17"/>
                </a:cubicBezTo>
                <a:cubicBezTo>
                  <a:pt x="35" y="17"/>
                  <a:pt x="35" y="17"/>
                  <a:pt x="35" y="17"/>
                </a:cubicBezTo>
                <a:cubicBezTo>
                  <a:pt x="39" y="17"/>
                  <a:pt x="48" y="20"/>
                  <a:pt x="49" y="29"/>
                </a:cubicBezTo>
                <a:cubicBezTo>
                  <a:pt x="49" y="34"/>
                  <a:pt x="48" y="37"/>
                  <a:pt x="48" y="37"/>
                </a:cubicBezTo>
                <a:cubicBezTo>
                  <a:pt x="48" y="37"/>
                  <a:pt x="48" y="38"/>
                  <a:pt x="48" y="38"/>
                </a:cubicBezTo>
                <a:cubicBezTo>
                  <a:pt x="48" y="38"/>
                  <a:pt x="49" y="38"/>
                  <a:pt x="49" y="38"/>
                </a:cubicBezTo>
                <a:cubicBezTo>
                  <a:pt x="49" y="38"/>
                  <a:pt x="49" y="38"/>
                  <a:pt x="49" y="39"/>
                </a:cubicBezTo>
                <a:cubicBezTo>
                  <a:pt x="50" y="39"/>
                  <a:pt x="50" y="40"/>
                  <a:pt x="49" y="41"/>
                </a:cubicBezTo>
                <a:cubicBezTo>
                  <a:pt x="49" y="42"/>
                  <a:pt x="49" y="43"/>
                  <a:pt x="49" y="44"/>
                </a:cubicBezTo>
                <a:cubicBezTo>
                  <a:pt x="49" y="44"/>
                  <a:pt x="49" y="45"/>
                  <a:pt x="49" y="45"/>
                </a:cubicBezTo>
                <a:cubicBezTo>
                  <a:pt x="48" y="46"/>
                  <a:pt x="48" y="46"/>
                  <a:pt x="48" y="46"/>
                </a:cubicBezTo>
                <a:cubicBezTo>
                  <a:pt x="48" y="46"/>
                  <a:pt x="47" y="46"/>
                  <a:pt x="47" y="46"/>
                </a:cubicBezTo>
                <a:cubicBezTo>
                  <a:pt x="47" y="46"/>
                  <a:pt x="47" y="47"/>
                  <a:pt x="47" y="47"/>
                </a:cubicBezTo>
                <a:cubicBezTo>
                  <a:pt x="47" y="47"/>
                  <a:pt x="46" y="51"/>
                  <a:pt x="43" y="54"/>
                </a:cubicBezTo>
                <a:cubicBezTo>
                  <a:pt x="43" y="54"/>
                  <a:pt x="43" y="54"/>
                  <a:pt x="43" y="55"/>
                </a:cubicBezTo>
                <a:cubicBezTo>
                  <a:pt x="43" y="55"/>
                  <a:pt x="43" y="57"/>
                  <a:pt x="44" y="61"/>
                </a:cubicBezTo>
                <a:cubicBezTo>
                  <a:pt x="44" y="62"/>
                  <a:pt x="44" y="62"/>
                  <a:pt x="45" y="62"/>
                </a:cubicBezTo>
                <a:cubicBezTo>
                  <a:pt x="46" y="62"/>
                  <a:pt x="46" y="61"/>
                  <a:pt x="46" y="60"/>
                </a:cubicBezTo>
                <a:cubicBezTo>
                  <a:pt x="45" y="58"/>
                  <a:pt x="45" y="56"/>
                  <a:pt x="45" y="55"/>
                </a:cubicBezTo>
                <a:cubicBezTo>
                  <a:pt x="47" y="53"/>
                  <a:pt x="48" y="50"/>
                  <a:pt x="49" y="48"/>
                </a:cubicBezTo>
                <a:cubicBezTo>
                  <a:pt x="49" y="48"/>
                  <a:pt x="50" y="47"/>
                  <a:pt x="51" y="46"/>
                </a:cubicBezTo>
                <a:cubicBezTo>
                  <a:pt x="51" y="45"/>
                  <a:pt x="51" y="45"/>
                  <a:pt x="51" y="44"/>
                </a:cubicBezTo>
                <a:cubicBezTo>
                  <a:pt x="51" y="43"/>
                  <a:pt x="51" y="43"/>
                  <a:pt x="52" y="42"/>
                </a:cubicBezTo>
                <a:cubicBezTo>
                  <a:pt x="52" y="40"/>
                  <a:pt x="52" y="38"/>
                  <a:pt x="51" y="37"/>
                </a:cubicBezTo>
                <a:cubicBezTo>
                  <a:pt x="51" y="37"/>
                  <a:pt x="51" y="37"/>
                  <a:pt x="51" y="36"/>
                </a:cubicBezTo>
                <a:cubicBezTo>
                  <a:pt x="51" y="35"/>
                  <a:pt x="51" y="33"/>
                  <a:pt x="51" y="29"/>
                </a:cubicBezTo>
                <a:cubicBezTo>
                  <a:pt x="50" y="18"/>
                  <a:pt x="40" y="15"/>
                  <a:pt x="35" y="15"/>
                </a:cubicBezTo>
                <a:cubicBezTo>
                  <a:pt x="35" y="15"/>
                  <a:pt x="35" y="15"/>
                  <a:pt x="35" y="15"/>
                </a:cubicBezTo>
                <a:cubicBezTo>
                  <a:pt x="30" y="15"/>
                  <a:pt x="20" y="18"/>
                  <a:pt x="19" y="29"/>
                </a:cubicBezTo>
                <a:cubicBezTo>
                  <a:pt x="19" y="33"/>
                  <a:pt x="20" y="35"/>
                  <a:pt x="20" y="36"/>
                </a:cubicBezTo>
                <a:cubicBezTo>
                  <a:pt x="19" y="37"/>
                  <a:pt x="19" y="37"/>
                  <a:pt x="19" y="37"/>
                </a:cubicBezTo>
                <a:cubicBezTo>
                  <a:pt x="18" y="38"/>
                  <a:pt x="18" y="40"/>
                  <a:pt x="19" y="42"/>
                </a:cubicBezTo>
                <a:cubicBezTo>
                  <a:pt x="19" y="43"/>
                  <a:pt x="19" y="43"/>
                  <a:pt x="19" y="44"/>
                </a:cubicBezTo>
                <a:cubicBezTo>
                  <a:pt x="19" y="45"/>
                  <a:pt x="19" y="45"/>
                  <a:pt x="19" y="46"/>
                </a:cubicBezTo>
                <a:cubicBezTo>
                  <a:pt x="20" y="47"/>
                  <a:pt x="21" y="48"/>
                  <a:pt x="22" y="48"/>
                </a:cubicBezTo>
                <a:cubicBezTo>
                  <a:pt x="22" y="50"/>
                  <a:pt x="23" y="53"/>
                  <a:pt x="25" y="55"/>
                </a:cubicBezTo>
                <a:cubicBezTo>
                  <a:pt x="25" y="56"/>
                  <a:pt x="25" y="58"/>
                  <a:pt x="24" y="60"/>
                </a:cubicBezTo>
                <a:cubicBezTo>
                  <a:pt x="24" y="61"/>
                  <a:pt x="24" y="61"/>
                  <a:pt x="24" y="61"/>
                </a:cubicBezTo>
                <a:cubicBezTo>
                  <a:pt x="24" y="63"/>
                  <a:pt x="24" y="63"/>
                  <a:pt x="21" y="64"/>
                </a:cubicBezTo>
                <a:cubicBezTo>
                  <a:pt x="20" y="64"/>
                  <a:pt x="19" y="65"/>
                  <a:pt x="18" y="66"/>
                </a:cubicBezTo>
                <a:cubicBezTo>
                  <a:pt x="14" y="67"/>
                  <a:pt x="10" y="70"/>
                  <a:pt x="8" y="72"/>
                </a:cubicBezTo>
                <a:cubicBezTo>
                  <a:pt x="7" y="73"/>
                  <a:pt x="6" y="73"/>
                  <a:pt x="6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5" y="74"/>
                  <a:pt x="5" y="74"/>
                  <a:pt x="5" y="74"/>
                </a:cubicBezTo>
                <a:cubicBezTo>
                  <a:pt x="2" y="77"/>
                  <a:pt x="0" y="79"/>
                  <a:pt x="0" y="83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1"/>
                  <a:pt x="0" y="91"/>
                  <a:pt x="1" y="91"/>
                </a:cubicBezTo>
                <a:cubicBezTo>
                  <a:pt x="1" y="91"/>
                  <a:pt x="2" y="91"/>
                  <a:pt x="2" y="90"/>
                </a:cubicBezTo>
                <a:cubicBezTo>
                  <a:pt x="2" y="83"/>
                  <a:pt x="2" y="83"/>
                  <a:pt x="2" y="83"/>
                </a:cubicBezTo>
                <a:cubicBezTo>
                  <a:pt x="2" y="80"/>
                  <a:pt x="4" y="78"/>
                  <a:pt x="6" y="76"/>
                </a:cubicBezTo>
                <a:cubicBezTo>
                  <a:pt x="6" y="76"/>
                  <a:pt x="7" y="75"/>
                  <a:pt x="7" y="75"/>
                </a:cubicBezTo>
                <a:cubicBezTo>
                  <a:pt x="7" y="75"/>
                  <a:pt x="8" y="75"/>
                  <a:pt x="9" y="74"/>
                </a:cubicBezTo>
                <a:cubicBezTo>
                  <a:pt x="12" y="72"/>
                  <a:pt x="16" y="69"/>
                  <a:pt x="19" y="68"/>
                </a:cubicBezTo>
                <a:cubicBezTo>
                  <a:pt x="20" y="67"/>
                  <a:pt x="21" y="66"/>
                  <a:pt x="22" y="66"/>
                </a:cubicBezTo>
                <a:cubicBezTo>
                  <a:pt x="26" y="64"/>
                  <a:pt x="26" y="64"/>
                  <a:pt x="27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8" y="57"/>
                  <a:pt x="28" y="55"/>
                  <a:pt x="28" y="55"/>
                </a:cubicBezTo>
                <a:cubicBezTo>
                  <a:pt x="28" y="54"/>
                  <a:pt x="28" y="54"/>
                  <a:pt x="27" y="54"/>
                </a:cubicBezTo>
                <a:cubicBezTo>
                  <a:pt x="25" y="51"/>
                  <a:pt x="24" y="47"/>
                  <a:pt x="24" y="47"/>
                </a:cubicBezTo>
                <a:close/>
                <a:moveTo>
                  <a:pt x="113" y="70"/>
                </a:moveTo>
                <a:cubicBezTo>
                  <a:pt x="111" y="69"/>
                  <a:pt x="111" y="69"/>
                  <a:pt x="111" y="69"/>
                </a:cubicBezTo>
                <a:cubicBezTo>
                  <a:pt x="111" y="69"/>
                  <a:pt x="111" y="69"/>
                  <a:pt x="111" y="69"/>
                </a:cubicBezTo>
                <a:cubicBezTo>
                  <a:pt x="111" y="69"/>
                  <a:pt x="109" y="68"/>
                  <a:pt x="108" y="67"/>
                </a:cubicBezTo>
                <a:cubicBezTo>
                  <a:pt x="105" y="65"/>
                  <a:pt x="101" y="62"/>
                  <a:pt x="97" y="60"/>
                </a:cubicBezTo>
                <a:cubicBezTo>
                  <a:pt x="95" y="59"/>
                  <a:pt x="93" y="58"/>
                  <a:pt x="92" y="58"/>
                </a:cubicBezTo>
                <a:cubicBezTo>
                  <a:pt x="90" y="56"/>
                  <a:pt x="90" y="56"/>
                  <a:pt x="90" y="55"/>
                </a:cubicBezTo>
                <a:cubicBezTo>
                  <a:pt x="90" y="54"/>
                  <a:pt x="90" y="54"/>
                  <a:pt x="90" y="54"/>
                </a:cubicBezTo>
                <a:cubicBezTo>
                  <a:pt x="89" y="52"/>
                  <a:pt x="89" y="50"/>
                  <a:pt x="88" y="49"/>
                </a:cubicBezTo>
                <a:cubicBezTo>
                  <a:pt x="91" y="46"/>
                  <a:pt x="92" y="43"/>
                  <a:pt x="93" y="41"/>
                </a:cubicBezTo>
                <a:cubicBezTo>
                  <a:pt x="94" y="41"/>
                  <a:pt x="95" y="40"/>
                  <a:pt x="95" y="38"/>
                </a:cubicBezTo>
                <a:cubicBezTo>
                  <a:pt x="96" y="37"/>
                  <a:pt x="96" y="36"/>
                  <a:pt x="96" y="35"/>
                </a:cubicBezTo>
                <a:cubicBezTo>
                  <a:pt x="96" y="35"/>
                  <a:pt x="96" y="34"/>
                  <a:pt x="96" y="33"/>
                </a:cubicBezTo>
                <a:cubicBezTo>
                  <a:pt x="97" y="31"/>
                  <a:pt x="97" y="28"/>
                  <a:pt x="96" y="27"/>
                </a:cubicBezTo>
                <a:cubicBezTo>
                  <a:pt x="96" y="26"/>
                  <a:pt x="95" y="26"/>
                  <a:pt x="95" y="26"/>
                </a:cubicBezTo>
                <a:cubicBezTo>
                  <a:pt x="95" y="24"/>
                  <a:pt x="96" y="21"/>
                  <a:pt x="96" y="18"/>
                </a:cubicBezTo>
                <a:cubicBezTo>
                  <a:pt x="95" y="4"/>
                  <a:pt x="82" y="0"/>
                  <a:pt x="76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70" y="0"/>
                  <a:pt x="57" y="4"/>
                  <a:pt x="56" y="18"/>
                </a:cubicBezTo>
                <a:cubicBezTo>
                  <a:pt x="56" y="21"/>
                  <a:pt x="56" y="24"/>
                  <a:pt x="56" y="26"/>
                </a:cubicBezTo>
                <a:cubicBezTo>
                  <a:pt x="56" y="26"/>
                  <a:pt x="56" y="26"/>
                  <a:pt x="56" y="27"/>
                </a:cubicBezTo>
                <a:cubicBezTo>
                  <a:pt x="54" y="28"/>
                  <a:pt x="55" y="31"/>
                  <a:pt x="55" y="33"/>
                </a:cubicBezTo>
                <a:cubicBezTo>
                  <a:pt x="56" y="34"/>
                  <a:pt x="56" y="35"/>
                  <a:pt x="56" y="35"/>
                </a:cubicBezTo>
                <a:cubicBezTo>
                  <a:pt x="56" y="36"/>
                  <a:pt x="56" y="37"/>
                  <a:pt x="56" y="38"/>
                </a:cubicBezTo>
                <a:cubicBezTo>
                  <a:pt x="57" y="40"/>
                  <a:pt x="58" y="41"/>
                  <a:pt x="59" y="41"/>
                </a:cubicBezTo>
                <a:cubicBezTo>
                  <a:pt x="60" y="43"/>
                  <a:pt x="61" y="46"/>
                  <a:pt x="63" y="49"/>
                </a:cubicBezTo>
                <a:cubicBezTo>
                  <a:pt x="63" y="50"/>
                  <a:pt x="63" y="52"/>
                  <a:pt x="62" y="54"/>
                </a:cubicBezTo>
                <a:cubicBezTo>
                  <a:pt x="62" y="55"/>
                  <a:pt x="62" y="55"/>
                  <a:pt x="62" y="55"/>
                </a:cubicBezTo>
                <a:cubicBezTo>
                  <a:pt x="61" y="57"/>
                  <a:pt x="61" y="57"/>
                  <a:pt x="59" y="58"/>
                </a:cubicBezTo>
                <a:cubicBezTo>
                  <a:pt x="58" y="59"/>
                  <a:pt x="56" y="59"/>
                  <a:pt x="55" y="60"/>
                </a:cubicBezTo>
                <a:cubicBezTo>
                  <a:pt x="51" y="62"/>
                  <a:pt x="46" y="66"/>
                  <a:pt x="43" y="68"/>
                </a:cubicBezTo>
                <a:cubicBezTo>
                  <a:pt x="42" y="68"/>
                  <a:pt x="41" y="69"/>
                  <a:pt x="41" y="69"/>
                </a:cubicBezTo>
                <a:cubicBezTo>
                  <a:pt x="40" y="69"/>
                  <a:pt x="40" y="69"/>
                  <a:pt x="40" y="69"/>
                </a:cubicBezTo>
                <a:cubicBezTo>
                  <a:pt x="40" y="70"/>
                  <a:pt x="39" y="70"/>
                  <a:pt x="39" y="71"/>
                </a:cubicBezTo>
                <a:cubicBezTo>
                  <a:pt x="36" y="73"/>
                  <a:pt x="33" y="76"/>
                  <a:pt x="33" y="82"/>
                </a:cubicBezTo>
                <a:cubicBezTo>
                  <a:pt x="33" y="90"/>
                  <a:pt x="33" y="90"/>
                  <a:pt x="33" y="90"/>
                </a:cubicBezTo>
                <a:cubicBezTo>
                  <a:pt x="33" y="91"/>
                  <a:pt x="34" y="92"/>
                  <a:pt x="35" y="92"/>
                </a:cubicBezTo>
                <a:cubicBezTo>
                  <a:pt x="36" y="92"/>
                  <a:pt x="37" y="91"/>
                  <a:pt x="37" y="90"/>
                </a:cubicBezTo>
                <a:cubicBezTo>
                  <a:pt x="37" y="82"/>
                  <a:pt x="37" y="82"/>
                  <a:pt x="37" y="82"/>
                </a:cubicBezTo>
                <a:cubicBezTo>
                  <a:pt x="37" y="78"/>
                  <a:pt x="39" y="77"/>
                  <a:pt x="42" y="74"/>
                </a:cubicBezTo>
                <a:cubicBezTo>
                  <a:pt x="42" y="74"/>
                  <a:pt x="43" y="73"/>
                  <a:pt x="43" y="73"/>
                </a:cubicBezTo>
                <a:cubicBezTo>
                  <a:pt x="43" y="73"/>
                  <a:pt x="44" y="72"/>
                  <a:pt x="45" y="72"/>
                </a:cubicBezTo>
                <a:cubicBezTo>
                  <a:pt x="48" y="70"/>
                  <a:pt x="53" y="66"/>
                  <a:pt x="57" y="64"/>
                </a:cubicBezTo>
                <a:cubicBezTo>
                  <a:pt x="59" y="63"/>
                  <a:pt x="60" y="63"/>
                  <a:pt x="61" y="62"/>
                </a:cubicBezTo>
                <a:cubicBezTo>
                  <a:pt x="65" y="60"/>
                  <a:pt x="66" y="60"/>
                  <a:pt x="66" y="56"/>
                </a:cubicBezTo>
                <a:cubicBezTo>
                  <a:pt x="67" y="56"/>
                  <a:pt x="67" y="56"/>
                  <a:pt x="67" y="56"/>
                </a:cubicBezTo>
                <a:cubicBezTo>
                  <a:pt x="68" y="51"/>
                  <a:pt x="68" y="48"/>
                  <a:pt x="68" y="48"/>
                </a:cubicBezTo>
                <a:cubicBezTo>
                  <a:pt x="68" y="47"/>
                  <a:pt x="68" y="46"/>
                  <a:pt x="67" y="46"/>
                </a:cubicBezTo>
                <a:cubicBezTo>
                  <a:pt x="64" y="43"/>
                  <a:pt x="63" y="38"/>
                  <a:pt x="63" y="38"/>
                </a:cubicBezTo>
                <a:cubicBezTo>
                  <a:pt x="63" y="38"/>
                  <a:pt x="63" y="37"/>
                  <a:pt x="62" y="37"/>
                </a:cubicBezTo>
                <a:cubicBezTo>
                  <a:pt x="62" y="37"/>
                  <a:pt x="61" y="37"/>
                  <a:pt x="61" y="37"/>
                </a:cubicBezTo>
                <a:cubicBezTo>
                  <a:pt x="61" y="36"/>
                  <a:pt x="61" y="36"/>
                  <a:pt x="61" y="36"/>
                </a:cubicBezTo>
                <a:cubicBezTo>
                  <a:pt x="61" y="36"/>
                  <a:pt x="61" y="36"/>
                  <a:pt x="60" y="35"/>
                </a:cubicBezTo>
                <a:cubicBezTo>
                  <a:pt x="60" y="34"/>
                  <a:pt x="60" y="33"/>
                  <a:pt x="60" y="31"/>
                </a:cubicBezTo>
                <a:cubicBezTo>
                  <a:pt x="59" y="31"/>
                  <a:pt x="59" y="30"/>
                  <a:pt x="59" y="30"/>
                </a:cubicBezTo>
                <a:cubicBezTo>
                  <a:pt x="60" y="30"/>
                  <a:pt x="61" y="29"/>
                  <a:pt x="61" y="29"/>
                </a:cubicBezTo>
                <a:cubicBezTo>
                  <a:pt x="61" y="28"/>
                  <a:pt x="62" y="27"/>
                  <a:pt x="61" y="27"/>
                </a:cubicBezTo>
                <a:cubicBezTo>
                  <a:pt x="61" y="27"/>
                  <a:pt x="61" y="24"/>
                  <a:pt x="61" y="18"/>
                </a:cubicBezTo>
                <a:cubicBezTo>
                  <a:pt x="61" y="8"/>
                  <a:pt x="71" y="4"/>
                  <a:pt x="75" y="4"/>
                </a:cubicBezTo>
                <a:cubicBezTo>
                  <a:pt x="76" y="4"/>
                  <a:pt x="76" y="4"/>
                  <a:pt x="76" y="4"/>
                </a:cubicBezTo>
                <a:cubicBezTo>
                  <a:pt x="81" y="4"/>
                  <a:pt x="90" y="8"/>
                  <a:pt x="91" y="18"/>
                </a:cubicBezTo>
                <a:cubicBezTo>
                  <a:pt x="91" y="24"/>
                  <a:pt x="90" y="27"/>
                  <a:pt x="90" y="27"/>
                </a:cubicBezTo>
                <a:cubicBezTo>
                  <a:pt x="90" y="27"/>
                  <a:pt x="90" y="28"/>
                  <a:pt x="91" y="29"/>
                </a:cubicBezTo>
                <a:cubicBezTo>
                  <a:pt x="91" y="29"/>
                  <a:pt x="92" y="29"/>
                  <a:pt x="92" y="30"/>
                </a:cubicBezTo>
                <a:cubicBezTo>
                  <a:pt x="92" y="30"/>
                  <a:pt x="92" y="31"/>
                  <a:pt x="92" y="31"/>
                </a:cubicBezTo>
                <a:cubicBezTo>
                  <a:pt x="91" y="33"/>
                  <a:pt x="91" y="34"/>
                  <a:pt x="91" y="35"/>
                </a:cubicBezTo>
                <a:cubicBezTo>
                  <a:pt x="91" y="36"/>
                  <a:pt x="91" y="36"/>
                  <a:pt x="91" y="36"/>
                </a:cubicBezTo>
                <a:cubicBezTo>
                  <a:pt x="91" y="36"/>
                  <a:pt x="91" y="36"/>
                  <a:pt x="91" y="37"/>
                </a:cubicBezTo>
                <a:cubicBezTo>
                  <a:pt x="90" y="37"/>
                  <a:pt x="90" y="37"/>
                  <a:pt x="90" y="37"/>
                </a:cubicBezTo>
                <a:cubicBezTo>
                  <a:pt x="89" y="37"/>
                  <a:pt x="89" y="38"/>
                  <a:pt x="88" y="38"/>
                </a:cubicBezTo>
                <a:cubicBezTo>
                  <a:pt x="88" y="39"/>
                  <a:pt x="87" y="43"/>
                  <a:pt x="84" y="46"/>
                </a:cubicBezTo>
                <a:cubicBezTo>
                  <a:pt x="84" y="46"/>
                  <a:pt x="84" y="47"/>
                  <a:pt x="84" y="48"/>
                </a:cubicBezTo>
                <a:cubicBezTo>
                  <a:pt x="84" y="48"/>
                  <a:pt x="84" y="51"/>
                  <a:pt x="85" y="56"/>
                </a:cubicBezTo>
                <a:cubicBezTo>
                  <a:pt x="85" y="56"/>
                  <a:pt x="85" y="56"/>
                  <a:pt x="85" y="56"/>
                </a:cubicBezTo>
                <a:cubicBezTo>
                  <a:pt x="86" y="59"/>
                  <a:pt x="87" y="60"/>
                  <a:pt x="90" y="62"/>
                </a:cubicBezTo>
                <a:cubicBezTo>
                  <a:pt x="91" y="62"/>
                  <a:pt x="93" y="63"/>
                  <a:pt x="94" y="64"/>
                </a:cubicBezTo>
                <a:cubicBezTo>
                  <a:pt x="98" y="66"/>
                  <a:pt x="103" y="69"/>
                  <a:pt x="106" y="71"/>
                </a:cubicBezTo>
                <a:cubicBezTo>
                  <a:pt x="107" y="72"/>
                  <a:pt x="108" y="73"/>
                  <a:pt x="109" y="73"/>
                </a:cubicBezTo>
                <a:cubicBezTo>
                  <a:pt x="110" y="74"/>
                  <a:pt x="110" y="74"/>
                  <a:pt x="110" y="74"/>
                </a:cubicBezTo>
                <a:cubicBezTo>
                  <a:pt x="113" y="77"/>
                  <a:pt x="114" y="78"/>
                  <a:pt x="114" y="82"/>
                </a:cubicBezTo>
                <a:cubicBezTo>
                  <a:pt x="114" y="90"/>
                  <a:pt x="114" y="90"/>
                  <a:pt x="114" y="90"/>
                </a:cubicBezTo>
                <a:cubicBezTo>
                  <a:pt x="114" y="91"/>
                  <a:pt x="115" y="92"/>
                  <a:pt x="117" y="92"/>
                </a:cubicBezTo>
                <a:cubicBezTo>
                  <a:pt x="118" y="92"/>
                  <a:pt x="119" y="91"/>
                  <a:pt x="119" y="90"/>
                </a:cubicBezTo>
                <a:cubicBezTo>
                  <a:pt x="119" y="82"/>
                  <a:pt x="119" y="82"/>
                  <a:pt x="119" y="82"/>
                </a:cubicBezTo>
                <a:cubicBezTo>
                  <a:pt x="119" y="76"/>
                  <a:pt x="116" y="73"/>
                  <a:pt x="113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200">
            <a:extLst>
              <a:ext uri="{FF2B5EF4-FFF2-40B4-BE49-F238E27FC236}">
                <a16:creationId xmlns:a16="http://schemas.microsoft.com/office/drawing/2014/main" id="{B7C2C9BE-9184-8ED9-1156-F214F1A5BEF1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1370013"/>
            <a:ext cx="252413" cy="257175"/>
          </a:xfrm>
          <a:custGeom>
            <a:avLst/>
            <a:gdLst>
              <a:gd name="T0" fmla="*/ 105 w 159"/>
              <a:gd name="T1" fmla="*/ 82 h 162"/>
              <a:gd name="T2" fmla="*/ 149 w 159"/>
              <a:gd name="T3" fmla="*/ 132 h 162"/>
              <a:gd name="T4" fmla="*/ 144 w 159"/>
              <a:gd name="T5" fmla="*/ 154 h 162"/>
              <a:gd name="T6" fmla="*/ 84 w 159"/>
              <a:gd name="T7" fmla="*/ 103 h 162"/>
              <a:gd name="T8" fmla="*/ 127 w 159"/>
              <a:gd name="T9" fmla="*/ 152 h 162"/>
              <a:gd name="T10" fmla="*/ 145 w 159"/>
              <a:gd name="T11" fmla="*/ 159 h 162"/>
              <a:gd name="T12" fmla="*/ 153 w 159"/>
              <a:gd name="T13" fmla="*/ 129 h 162"/>
              <a:gd name="T14" fmla="*/ 41 w 159"/>
              <a:gd name="T15" fmla="*/ 77 h 162"/>
              <a:gd name="T16" fmla="*/ 61 w 159"/>
              <a:gd name="T17" fmla="*/ 88 h 162"/>
              <a:gd name="T18" fmla="*/ 57 w 159"/>
              <a:gd name="T19" fmla="*/ 76 h 162"/>
              <a:gd name="T20" fmla="*/ 31 w 159"/>
              <a:gd name="T21" fmla="*/ 72 h 162"/>
              <a:gd name="T22" fmla="*/ 6 w 159"/>
              <a:gd name="T23" fmla="*/ 34 h 162"/>
              <a:gd name="T24" fmla="*/ 21 w 159"/>
              <a:gd name="T25" fmla="*/ 49 h 162"/>
              <a:gd name="T26" fmla="*/ 50 w 159"/>
              <a:gd name="T27" fmla="*/ 33 h 162"/>
              <a:gd name="T28" fmla="*/ 33 w 159"/>
              <a:gd name="T29" fmla="*/ 8 h 162"/>
              <a:gd name="T30" fmla="*/ 45 w 159"/>
              <a:gd name="T31" fmla="*/ 9 h 162"/>
              <a:gd name="T32" fmla="*/ 71 w 159"/>
              <a:gd name="T33" fmla="*/ 46 h 162"/>
              <a:gd name="T34" fmla="*/ 83 w 159"/>
              <a:gd name="T35" fmla="*/ 67 h 162"/>
              <a:gd name="T36" fmla="*/ 79 w 159"/>
              <a:gd name="T37" fmla="*/ 56 h 162"/>
              <a:gd name="T38" fmla="*/ 76 w 159"/>
              <a:gd name="T39" fmla="*/ 39 h 162"/>
              <a:gd name="T40" fmla="*/ 29 w 159"/>
              <a:gd name="T41" fmla="*/ 5 h 162"/>
              <a:gd name="T42" fmla="*/ 43 w 159"/>
              <a:gd name="T43" fmla="*/ 25 h 162"/>
              <a:gd name="T44" fmla="*/ 30 w 159"/>
              <a:gd name="T45" fmla="*/ 46 h 162"/>
              <a:gd name="T46" fmla="*/ 11 w 159"/>
              <a:gd name="T47" fmla="*/ 31 h 162"/>
              <a:gd name="T48" fmla="*/ 3 w 159"/>
              <a:gd name="T49" fmla="*/ 30 h 162"/>
              <a:gd name="T50" fmla="*/ 29 w 159"/>
              <a:gd name="T51" fmla="*/ 76 h 162"/>
              <a:gd name="T52" fmla="*/ 139 w 159"/>
              <a:gd name="T53" fmla="*/ 138 h 162"/>
              <a:gd name="T54" fmla="*/ 139 w 159"/>
              <a:gd name="T55" fmla="*/ 144 h 162"/>
              <a:gd name="T56" fmla="*/ 134 w 159"/>
              <a:gd name="T57" fmla="*/ 133 h 162"/>
              <a:gd name="T58" fmla="*/ 128 w 159"/>
              <a:gd name="T59" fmla="*/ 133 h 162"/>
              <a:gd name="T60" fmla="*/ 134 w 159"/>
              <a:gd name="T61" fmla="*/ 133 h 162"/>
              <a:gd name="T62" fmla="*/ 123 w 159"/>
              <a:gd name="T63" fmla="*/ 121 h 162"/>
              <a:gd name="T64" fmla="*/ 123 w 159"/>
              <a:gd name="T65" fmla="*/ 128 h 162"/>
              <a:gd name="T66" fmla="*/ 146 w 159"/>
              <a:gd name="T67" fmla="*/ 35 h 162"/>
              <a:gd name="T68" fmla="*/ 151 w 159"/>
              <a:gd name="T69" fmla="*/ 19 h 162"/>
              <a:gd name="T70" fmla="*/ 149 w 159"/>
              <a:gd name="T71" fmla="*/ 18 h 162"/>
              <a:gd name="T72" fmla="*/ 134 w 159"/>
              <a:gd name="T73" fmla="*/ 24 h 162"/>
              <a:gd name="T74" fmla="*/ 50 w 159"/>
              <a:gd name="T75" fmla="*/ 98 h 162"/>
              <a:gd name="T76" fmla="*/ 8 w 159"/>
              <a:gd name="T77" fmla="*/ 152 h 162"/>
              <a:gd name="T78" fmla="*/ 33 w 159"/>
              <a:gd name="T79" fmla="*/ 157 h 162"/>
              <a:gd name="T80" fmla="*/ 66 w 159"/>
              <a:gd name="T81" fmla="*/ 115 h 162"/>
              <a:gd name="T82" fmla="*/ 30 w 159"/>
              <a:gd name="T83" fmla="*/ 153 h 162"/>
              <a:gd name="T84" fmla="*/ 13 w 159"/>
              <a:gd name="T85" fmla="*/ 150 h 162"/>
              <a:gd name="T86" fmla="*/ 50 w 159"/>
              <a:gd name="T87" fmla="*/ 106 h 162"/>
              <a:gd name="T88" fmla="*/ 52 w 159"/>
              <a:gd name="T89" fmla="*/ 108 h 162"/>
              <a:gd name="T90" fmla="*/ 63 w 159"/>
              <a:gd name="T91" fmla="*/ 119 h 162"/>
              <a:gd name="T92" fmla="*/ 56 w 159"/>
              <a:gd name="T93" fmla="*/ 105 h 162"/>
              <a:gd name="T94" fmla="*/ 136 w 159"/>
              <a:gd name="T95" fmla="*/ 25 h 162"/>
              <a:gd name="T96" fmla="*/ 138 w 159"/>
              <a:gd name="T97" fmla="*/ 26 h 162"/>
              <a:gd name="T98" fmla="*/ 140 w 159"/>
              <a:gd name="T99" fmla="*/ 28 h 162"/>
              <a:gd name="T100" fmla="*/ 142 w 159"/>
              <a:gd name="T101" fmla="*/ 30 h 162"/>
              <a:gd name="T102" fmla="*/ 143 w 159"/>
              <a:gd name="T103" fmla="*/ 32 h 162"/>
              <a:gd name="T104" fmla="*/ 146 w 159"/>
              <a:gd name="T105" fmla="*/ 27 h 162"/>
              <a:gd name="T106" fmla="*/ 64 w 159"/>
              <a:gd name="T107" fmla="*/ 113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9" h="162">
                <a:moveTo>
                  <a:pt x="153" y="129"/>
                </a:moveTo>
                <a:cubicBezTo>
                  <a:pt x="105" y="82"/>
                  <a:pt x="105" y="82"/>
                  <a:pt x="105" y="82"/>
                </a:cubicBezTo>
                <a:cubicBezTo>
                  <a:pt x="102" y="86"/>
                  <a:pt x="102" y="86"/>
                  <a:pt x="102" y="86"/>
                </a:cubicBezTo>
                <a:cubicBezTo>
                  <a:pt x="149" y="132"/>
                  <a:pt x="149" y="132"/>
                  <a:pt x="149" y="132"/>
                </a:cubicBezTo>
                <a:cubicBezTo>
                  <a:pt x="152" y="136"/>
                  <a:pt x="154" y="141"/>
                  <a:pt x="152" y="145"/>
                </a:cubicBezTo>
                <a:cubicBezTo>
                  <a:pt x="151" y="150"/>
                  <a:pt x="148" y="153"/>
                  <a:pt x="144" y="154"/>
                </a:cubicBezTo>
                <a:cubicBezTo>
                  <a:pt x="140" y="155"/>
                  <a:pt x="135" y="153"/>
                  <a:pt x="131" y="149"/>
                </a:cubicBezTo>
                <a:cubicBezTo>
                  <a:pt x="84" y="103"/>
                  <a:pt x="84" y="103"/>
                  <a:pt x="84" y="103"/>
                </a:cubicBezTo>
                <a:cubicBezTo>
                  <a:pt x="80" y="107"/>
                  <a:pt x="80" y="107"/>
                  <a:pt x="80" y="107"/>
                </a:cubicBezTo>
                <a:cubicBezTo>
                  <a:pt x="127" y="152"/>
                  <a:pt x="127" y="152"/>
                  <a:pt x="127" y="152"/>
                </a:cubicBezTo>
                <a:cubicBezTo>
                  <a:pt x="132" y="157"/>
                  <a:pt x="137" y="160"/>
                  <a:pt x="142" y="160"/>
                </a:cubicBezTo>
                <a:cubicBezTo>
                  <a:pt x="143" y="160"/>
                  <a:pt x="144" y="159"/>
                  <a:pt x="145" y="159"/>
                </a:cubicBezTo>
                <a:cubicBezTo>
                  <a:pt x="151" y="158"/>
                  <a:pt x="156" y="153"/>
                  <a:pt x="158" y="147"/>
                </a:cubicBezTo>
                <a:cubicBezTo>
                  <a:pt x="159" y="140"/>
                  <a:pt x="158" y="134"/>
                  <a:pt x="153" y="129"/>
                </a:cubicBezTo>
                <a:close/>
                <a:moveTo>
                  <a:pt x="29" y="76"/>
                </a:moveTo>
                <a:cubicBezTo>
                  <a:pt x="33" y="79"/>
                  <a:pt x="37" y="78"/>
                  <a:pt x="41" y="77"/>
                </a:cubicBezTo>
                <a:cubicBezTo>
                  <a:pt x="45" y="77"/>
                  <a:pt x="49" y="76"/>
                  <a:pt x="53" y="80"/>
                </a:cubicBezTo>
                <a:cubicBezTo>
                  <a:pt x="61" y="88"/>
                  <a:pt x="61" y="88"/>
                  <a:pt x="61" y="88"/>
                </a:cubicBezTo>
                <a:cubicBezTo>
                  <a:pt x="65" y="84"/>
                  <a:pt x="65" y="84"/>
                  <a:pt x="65" y="84"/>
                </a:cubicBezTo>
                <a:cubicBezTo>
                  <a:pt x="57" y="76"/>
                  <a:pt x="57" y="76"/>
                  <a:pt x="57" y="76"/>
                </a:cubicBezTo>
                <a:cubicBezTo>
                  <a:pt x="50" y="70"/>
                  <a:pt x="45" y="71"/>
                  <a:pt x="40" y="72"/>
                </a:cubicBezTo>
                <a:cubicBezTo>
                  <a:pt x="37" y="73"/>
                  <a:pt x="34" y="73"/>
                  <a:pt x="31" y="72"/>
                </a:cubicBezTo>
                <a:cubicBezTo>
                  <a:pt x="23" y="67"/>
                  <a:pt x="11" y="56"/>
                  <a:pt x="7" y="45"/>
                </a:cubicBezTo>
                <a:cubicBezTo>
                  <a:pt x="5" y="38"/>
                  <a:pt x="6" y="35"/>
                  <a:pt x="6" y="34"/>
                </a:cubicBezTo>
                <a:cubicBezTo>
                  <a:pt x="6" y="34"/>
                  <a:pt x="7" y="35"/>
                  <a:pt x="7" y="35"/>
                </a:cubicBezTo>
                <a:cubicBezTo>
                  <a:pt x="21" y="49"/>
                  <a:pt x="21" y="49"/>
                  <a:pt x="21" y="49"/>
                </a:cubicBezTo>
                <a:cubicBezTo>
                  <a:pt x="24" y="51"/>
                  <a:pt x="28" y="52"/>
                  <a:pt x="32" y="51"/>
                </a:cubicBezTo>
                <a:cubicBezTo>
                  <a:pt x="40" y="49"/>
                  <a:pt x="48" y="41"/>
                  <a:pt x="50" y="33"/>
                </a:cubicBezTo>
                <a:cubicBezTo>
                  <a:pt x="51" y="29"/>
                  <a:pt x="50" y="24"/>
                  <a:pt x="47" y="21"/>
                </a:cubicBezTo>
                <a:cubicBezTo>
                  <a:pt x="33" y="8"/>
                  <a:pt x="33" y="8"/>
                  <a:pt x="33" y="8"/>
                </a:cubicBezTo>
                <a:cubicBezTo>
                  <a:pt x="34" y="8"/>
                  <a:pt x="34" y="8"/>
                  <a:pt x="35" y="7"/>
                </a:cubicBezTo>
                <a:cubicBezTo>
                  <a:pt x="36" y="7"/>
                  <a:pt x="40" y="6"/>
                  <a:pt x="45" y="9"/>
                </a:cubicBezTo>
                <a:cubicBezTo>
                  <a:pt x="55" y="15"/>
                  <a:pt x="70" y="31"/>
                  <a:pt x="71" y="40"/>
                </a:cubicBezTo>
                <a:cubicBezTo>
                  <a:pt x="71" y="42"/>
                  <a:pt x="71" y="44"/>
                  <a:pt x="71" y="46"/>
                </a:cubicBezTo>
                <a:cubicBezTo>
                  <a:pt x="70" y="50"/>
                  <a:pt x="70" y="55"/>
                  <a:pt x="75" y="60"/>
                </a:cubicBezTo>
                <a:cubicBezTo>
                  <a:pt x="83" y="67"/>
                  <a:pt x="83" y="67"/>
                  <a:pt x="83" y="67"/>
                </a:cubicBezTo>
                <a:cubicBezTo>
                  <a:pt x="87" y="64"/>
                  <a:pt x="87" y="64"/>
                  <a:pt x="87" y="64"/>
                </a:cubicBezTo>
                <a:cubicBezTo>
                  <a:pt x="79" y="56"/>
                  <a:pt x="79" y="56"/>
                  <a:pt x="79" y="56"/>
                </a:cubicBezTo>
                <a:cubicBezTo>
                  <a:pt x="75" y="53"/>
                  <a:pt x="75" y="51"/>
                  <a:pt x="76" y="47"/>
                </a:cubicBezTo>
                <a:cubicBezTo>
                  <a:pt x="76" y="45"/>
                  <a:pt x="76" y="42"/>
                  <a:pt x="76" y="39"/>
                </a:cubicBezTo>
                <a:cubicBezTo>
                  <a:pt x="75" y="27"/>
                  <a:pt x="57" y="10"/>
                  <a:pt x="48" y="5"/>
                </a:cubicBezTo>
                <a:cubicBezTo>
                  <a:pt x="40" y="0"/>
                  <a:pt x="32" y="1"/>
                  <a:pt x="29" y="5"/>
                </a:cubicBezTo>
                <a:cubicBezTo>
                  <a:pt x="28" y="7"/>
                  <a:pt x="27" y="9"/>
                  <a:pt x="29" y="11"/>
                </a:cubicBezTo>
                <a:cubicBezTo>
                  <a:pt x="43" y="25"/>
                  <a:pt x="43" y="25"/>
                  <a:pt x="43" y="25"/>
                </a:cubicBezTo>
                <a:cubicBezTo>
                  <a:pt x="45" y="27"/>
                  <a:pt x="46" y="29"/>
                  <a:pt x="45" y="32"/>
                </a:cubicBezTo>
                <a:cubicBezTo>
                  <a:pt x="43" y="38"/>
                  <a:pt x="36" y="44"/>
                  <a:pt x="30" y="46"/>
                </a:cubicBezTo>
                <a:cubicBezTo>
                  <a:pt x="29" y="46"/>
                  <a:pt x="27" y="46"/>
                  <a:pt x="25" y="45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8" y="29"/>
                  <a:pt x="5" y="29"/>
                  <a:pt x="3" y="30"/>
                </a:cubicBezTo>
                <a:cubicBezTo>
                  <a:pt x="0" y="32"/>
                  <a:pt x="0" y="39"/>
                  <a:pt x="2" y="47"/>
                </a:cubicBezTo>
                <a:cubicBezTo>
                  <a:pt x="7" y="60"/>
                  <a:pt x="21" y="72"/>
                  <a:pt x="29" y="76"/>
                </a:cubicBezTo>
                <a:close/>
                <a:moveTo>
                  <a:pt x="143" y="141"/>
                </a:moveTo>
                <a:cubicBezTo>
                  <a:pt x="143" y="139"/>
                  <a:pt x="141" y="138"/>
                  <a:pt x="139" y="138"/>
                </a:cubicBezTo>
                <a:cubicBezTo>
                  <a:pt x="137" y="138"/>
                  <a:pt x="136" y="139"/>
                  <a:pt x="136" y="141"/>
                </a:cubicBezTo>
                <a:cubicBezTo>
                  <a:pt x="136" y="143"/>
                  <a:pt x="137" y="144"/>
                  <a:pt x="139" y="144"/>
                </a:cubicBezTo>
                <a:cubicBezTo>
                  <a:pt x="141" y="144"/>
                  <a:pt x="143" y="143"/>
                  <a:pt x="143" y="141"/>
                </a:cubicBezTo>
                <a:close/>
                <a:moveTo>
                  <a:pt x="134" y="133"/>
                </a:moveTo>
                <a:cubicBezTo>
                  <a:pt x="134" y="131"/>
                  <a:pt x="133" y="129"/>
                  <a:pt x="131" y="129"/>
                </a:cubicBezTo>
                <a:cubicBezTo>
                  <a:pt x="129" y="129"/>
                  <a:pt x="128" y="131"/>
                  <a:pt x="128" y="133"/>
                </a:cubicBezTo>
                <a:cubicBezTo>
                  <a:pt x="128" y="135"/>
                  <a:pt x="129" y="136"/>
                  <a:pt x="131" y="136"/>
                </a:cubicBezTo>
                <a:cubicBezTo>
                  <a:pt x="133" y="136"/>
                  <a:pt x="134" y="135"/>
                  <a:pt x="134" y="133"/>
                </a:cubicBezTo>
                <a:close/>
                <a:moveTo>
                  <a:pt x="126" y="125"/>
                </a:moveTo>
                <a:cubicBezTo>
                  <a:pt x="126" y="123"/>
                  <a:pt x="125" y="121"/>
                  <a:pt x="123" y="121"/>
                </a:cubicBezTo>
                <a:cubicBezTo>
                  <a:pt x="121" y="121"/>
                  <a:pt x="119" y="123"/>
                  <a:pt x="119" y="125"/>
                </a:cubicBezTo>
                <a:cubicBezTo>
                  <a:pt x="119" y="127"/>
                  <a:pt x="121" y="128"/>
                  <a:pt x="123" y="128"/>
                </a:cubicBezTo>
                <a:cubicBezTo>
                  <a:pt x="125" y="128"/>
                  <a:pt x="126" y="127"/>
                  <a:pt x="126" y="125"/>
                </a:cubicBezTo>
                <a:close/>
                <a:moveTo>
                  <a:pt x="146" y="35"/>
                </a:moveTo>
                <a:cubicBezTo>
                  <a:pt x="147" y="33"/>
                  <a:pt x="150" y="24"/>
                  <a:pt x="150" y="22"/>
                </a:cubicBezTo>
                <a:cubicBezTo>
                  <a:pt x="151" y="19"/>
                  <a:pt x="151" y="19"/>
                  <a:pt x="151" y="19"/>
                </a:cubicBezTo>
                <a:cubicBezTo>
                  <a:pt x="151" y="19"/>
                  <a:pt x="151" y="18"/>
                  <a:pt x="150" y="18"/>
                </a:cubicBezTo>
                <a:cubicBezTo>
                  <a:pt x="150" y="18"/>
                  <a:pt x="150" y="18"/>
                  <a:pt x="149" y="18"/>
                </a:cubicBezTo>
                <a:cubicBezTo>
                  <a:pt x="146" y="19"/>
                  <a:pt x="146" y="19"/>
                  <a:pt x="146" y="19"/>
                </a:cubicBezTo>
                <a:cubicBezTo>
                  <a:pt x="142" y="20"/>
                  <a:pt x="136" y="22"/>
                  <a:pt x="134" y="24"/>
                </a:cubicBezTo>
                <a:cubicBezTo>
                  <a:pt x="54" y="103"/>
                  <a:pt x="54" y="103"/>
                  <a:pt x="54" y="103"/>
                </a:cubicBezTo>
                <a:cubicBezTo>
                  <a:pt x="50" y="98"/>
                  <a:pt x="50" y="98"/>
                  <a:pt x="50" y="98"/>
                </a:cubicBezTo>
                <a:cubicBezTo>
                  <a:pt x="12" y="135"/>
                  <a:pt x="12" y="135"/>
                  <a:pt x="12" y="135"/>
                </a:cubicBezTo>
                <a:cubicBezTo>
                  <a:pt x="7" y="140"/>
                  <a:pt x="6" y="147"/>
                  <a:pt x="8" y="152"/>
                </a:cubicBezTo>
                <a:cubicBezTo>
                  <a:pt x="10" y="158"/>
                  <a:pt x="16" y="162"/>
                  <a:pt x="22" y="162"/>
                </a:cubicBezTo>
                <a:cubicBezTo>
                  <a:pt x="26" y="162"/>
                  <a:pt x="30" y="160"/>
                  <a:pt x="33" y="157"/>
                </a:cubicBezTo>
                <a:cubicBezTo>
                  <a:pt x="71" y="119"/>
                  <a:pt x="71" y="119"/>
                  <a:pt x="71" y="119"/>
                </a:cubicBezTo>
                <a:cubicBezTo>
                  <a:pt x="66" y="115"/>
                  <a:pt x="66" y="115"/>
                  <a:pt x="66" y="115"/>
                </a:cubicBezTo>
                <a:lnTo>
                  <a:pt x="146" y="35"/>
                </a:lnTo>
                <a:close/>
                <a:moveTo>
                  <a:pt x="30" y="153"/>
                </a:moveTo>
                <a:cubicBezTo>
                  <a:pt x="27" y="155"/>
                  <a:pt x="24" y="156"/>
                  <a:pt x="22" y="156"/>
                </a:cubicBezTo>
                <a:cubicBezTo>
                  <a:pt x="18" y="156"/>
                  <a:pt x="14" y="154"/>
                  <a:pt x="13" y="150"/>
                </a:cubicBezTo>
                <a:cubicBezTo>
                  <a:pt x="11" y="147"/>
                  <a:pt x="12" y="143"/>
                  <a:pt x="16" y="139"/>
                </a:cubicBezTo>
                <a:cubicBezTo>
                  <a:pt x="50" y="106"/>
                  <a:pt x="50" y="106"/>
                  <a:pt x="50" y="106"/>
                </a:cubicBezTo>
                <a:cubicBezTo>
                  <a:pt x="51" y="107"/>
                  <a:pt x="51" y="107"/>
                  <a:pt x="51" y="107"/>
                </a:cubicBezTo>
                <a:cubicBezTo>
                  <a:pt x="51" y="108"/>
                  <a:pt x="51" y="108"/>
                  <a:pt x="52" y="108"/>
                </a:cubicBezTo>
                <a:cubicBezTo>
                  <a:pt x="52" y="108"/>
                  <a:pt x="52" y="108"/>
                  <a:pt x="52" y="108"/>
                </a:cubicBezTo>
                <a:cubicBezTo>
                  <a:pt x="63" y="119"/>
                  <a:pt x="63" y="119"/>
                  <a:pt x="63" y="119"/>
                </a:cubicBezTo>
                <a:lnTo>
                  <a:pt x="30" y="153"/>
                </a:lnTo>
                <a:close/>
                <a:moveTo>
                  <a:pt x="56" y="105"/>
                </a:moveTo>
                <a:cubicBezTo>
                  <a:pt x="136" y="25"/>
                  <a:pt x="136" y="25"/>
                  <a:pt x="136" y="25"/>
                </a:cubicBezTo>
                <a:cubicBezTo>
                  <a:pt x="136" y="25"/>
                  <a:pt x="136" y="25"/>
                  <a:pt x="136" y="25"/>
                </a:cubicBezTo>
                <a:cubicBezTo>
                  <a:pt x="137" y="25"/>
                  <a:pt x="140" y="23"/>
                  <a:pt x="144" y="22"/>
                </a:cubicBezTo>
                <a:cubicBezTo>
                  <a:pt x="138" y="26"/>
                  <a:pt x="138" y="26"/>
                  <a:pt x="138" y="26"/>
                </a:cubicBezTo>
                <a:cubicBezTo>
                  <a:pt x="138" y="26"/>
                  <a:pt x="138" y="27"/>
                  <a:pt x="138" y="28"/>
                </a:cubicBezTo>
                <a:cubicBezTo>
                  <a:pt x="139" y="28"/>
                  <a:pt x="139" y="28"/>
                  <a:pt x="140" y="28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2" y="30"/>
                  <a:pt x="142" y="30"/>
                  <a:pt x="142" y="30"/>
                </a:cubicBezTo>
                <a:cubicBezTo>
                  <a:pt x="141" y="30"/>
                  <a:pt x="141" y="31"/>
                  <a:pt x="142" y="31"/>
                </a:cubicBezTo>
                <a:cubicBezTo>
                  <a:pt x="142" y="31"/>
                  <a:pt x="142" y="32"/>
                  <a:pt x="143" y="32"/>
                </a:cubicBezTo>
                <a:cubicBezTo>
                  <a:pt x="143" y="32"/>
                  <a:pt x="144" y="31"/>
                  <a:pt x="144" y="31"/>
                </a:cubicBezTo>
                <a:cubicBezTo>
                  <a:pt x="146" y="27"/>
                  <a:pt x="146" y="27"/>
                  <a:pt x="146" y="27"/>
                </a:cubicBezTo>
                <a:cubicBezTo>
                  <a:pt x="145" y="30"/>
                  <a:pt x="144" y="33"/>
                  <a:pt x="144" y="33"/>
                </a:cubicBezTo>
                <a:cubicBezTo>
                  <a:pt x="64" y="113"/>
                  <a:pt x="64" y="113"/>
                  <a:pt x="64" y="113"/>
                </a:cubicBezTo>
                <a:lnTo>
                  <a:pt x="56" y="10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201">
            <a:extLst>
              <a:ext uri="{FF2B5EF4-FFF2-40B4-BE49-F238E27FC236}">
                <a16:creationId xmlns:a16="http://schemas.microsoft.com/office/drawing/2014/main" id="{E37BBD2F-6CF4-B501-BCDA-C6845B3F5E8C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1400175"/>
            <a:ext cx="254000" cy="198438"/>
          </a:xfrm>
          <a:custGeom>
            <a:avLst/>
            <a:gdLst>
              <a:gd name="T0" fmla="*/ 154 w 160"/>
              <a:gd name="T1" fmla="*/ 20 h 125"/>
              <a:gd name="T2" fmla="*/ 114 w 160"/>
              <a:gd name="T3" fmla="*/ 20 h 125"/>
              <a:gd name="T4" fmla="*/ 114 w 160"/>
              <a:gd name="T5" fmla="*/ 17 h 125"/>
              <a:gd name="T6" fmla="*/ 97 w 160"/>
              <a:gd name="T7" fmla="*/ 0 h 125"/>
              <a:gd name="T8" fmla="*/ 64 w 160"/>
              <a:gd name="T9" fmla="*/ 0 h 125"/>
              <a:gd name="T10" fmla="*/ 46 w 160"/>
              <a:gd name="T11" fmla="*/ 17 h 125"/>
              <a:gd name="T12" fmla="*/ 46 w 160"/>
              <a:gd name="T13" fmla="*/ 20 h 125"/>
              <a:gd name="T14" fmla="*/ 7 w 160"/>
              <a:gd name="T15" fmla="*/ 20 h 125"/>
              <a:gd name="T16" fmla="*/ 0 w 160"/>
              <a:gd name="T17" fmla="*/ 27 h 125"/>
              <a:gd name="T18" fmla="*/ 0 w 160"/>
              <a:gd name="T19" fmla="*/ 119 h 125"/>
              <a:gd name="T20" fmla="*/ 7 w 160"/>
              <a:gd name="T21" fmla="*/ 125 h 125"/>
              <a:gd name="T22" fmla="*/ 154 w 160"/>
              <a:gd name="T23" fmla="*/ 125 h 125"/>
              <a:gd name="T24" fmla="*/ 160 w 160"/>
              <a:gd name="T25" fmla="*/ 119 h 125"/>
              <a:gd name="T26" fmla="*/ 160 w 160"/>
              <a:gd name="T27" fmla="*/ 27 h 125"/>
              <a:gd name="T28" fmla="*/ 154 w 160"/>
              <a:gd name="T29" fmla="*/ 20 h 125"/>
              <a:gd name="T30" fmla="*/ 64 w 160"/>
              <a:gd name="T31" fmla="*/ 5 h 125"/>
              <a:gd name="T32" fmla="*/ 97 w 160"/>
              <a:gd name="T33" fmla="*/ 5 h 125"/>
              <a:gd name="T34" fmla="*/ 109 w 160"/>
              <a:gd name="T35" fmla="*/ 17 h 125"/>
              <a:gd name="T36" fmla="*/ 109 w 160"/>
              <a:gd name="T37" fmla="*/ 20 h 125"/>
              <a:gd name="T38" fmla="*/ 52 w 160"/>
              <a:gd name="T39" fmla="*/ 20 h 125"/>
              <a:gd name="T40" fmla="*/ 52 w 160"/>
              <a:gd name="T41" fmla="*/ 17 h 125"/>
              <a:gd name="T42" fmla="*/ 64 w 160"/>
              <a:gd name="T43" fmla="*/ 5 h 125"/>
              <a:gd name="T44" fmla="*/ 6 w 160"/>
              <a:gd name="T45" fmla="*/ 27 h 125"/>
              <a:gd name="T46" fmla="*/ 7 w 160"/>
              <a:gd name="T47" fmla="*/ 25 h 125"/>
              <a:gd name="T48" fmla="*/ 154 w 160"/>
              <a:gd name="T49" fmla="*/ 25 h 125"/>
              <a:gd name="T50" fmla="*/ 155 w 160"/>
              <a:gd name="T51" fmla="*/ 27 h 125"/>
              <a:gd name="T52" fmla="*/ 155 w 160"/>
              <a:gd name="T53" fmla="*/ 55 h 125"/>
              <a:gd name="T54" fmla="*/ 132 w 160"/>
              <a:gd name="T55" fmla="*/ 67 h 125"/>
              <a:gd name="T56" fmla="*/ 93 w 160"/>
              <a:gd name="T57" fmla="*/ 77 h 125"/>
              <a:gd name="T58" fmla="*/ 92 w 160"/>
              <a:gd name="T59" fmla="*/ 74 h 125"/>
              <a:gd name="T60" fmla="*/ 80 w 160"/>
              <a:gd name="T61" fmla="*/ 64 h 125"/>
              <a:gd name="T62" fmla="*/ 68 w 160"/>
              <a:gd name="T63" fmla="*/ 74 h 125"/>
              <a:gd name="T64" fmla="*/ 68 w 160"/>
              <a:gd name="T65" fmla="*/ 77 h 125"/>
              <a:gd name="T66" fmla="*/ 28 w 160"/>
              <a:gd name="T67" fmla="*/ 67 h 125"/>
              <a:gd name="T68" fmla="*/ 6 w 160"/>
              <a:gd name="T69" fmla="*/ 55 h 125"/>
              <a:gd name="T70" fmla="*/ 6 w 160"/>
              <a:gd name="T71" fmla="*/ 27 h 125"/>
              <a:gd name="T72" fmla="*/ 90 w 160"/>
              <a:gd name="T73" fmla="*/ 79 h 125"/>
              <a:gd name="T74" fmla="*/ 90 w 160"/>
              <a:gd name="T75" fmla="*/ 88 h 125"/>
              <a:gd name="T76" fmla="*/ 71 w 160"/>
              <a:gd name="T77" fmla="*/ 88 h 125"/>
              <a:gd name="T78" fmla="*/ 71 w 160"/>
              <a:gd name="T79" fmla="*/ 79 h 125"/>
              <a:gd name="T80" fmla="*/ 71 w 160"/>
              <a:gd name="T81" fmla="*/ 74 h 125"/>
              <a:gd name="T82" fmla="*/ 80 w 160"/>
              <a:gd name="T83" fmla="*/ 67 h 125"/>
              <a:gd name="T84" fmla="*/ 90 w 160"/>
              <a:gd name="T85" fmla="*/ 74 h 125"/>
              <a:gd name="T86" fmla="*/ 90 w 160"/>
              <a:gd name="T87" fmla="*/ 79 h 125"/>
              <a:gd name="T88" fmla="*/ 154 w 160"/>
              <a:gd name="T89" fmla="*/ 120 h 125"/>
              <a:gd name="T90" fmla="*/ 7 w 160"/>
              <a:gd name="T91" fmla="*/ 120 h 125"/>
              <a:gd name="T92" fmla="*/ 6 w 160"/>
              <a:gd name="T93" fmla="*/ 119 h 125"/>
              <a:gd name="T94" fmla="*/ 6 w 160"/>
              <a:gd name="T95" fmla="*/ 58 h 125"/>
              <a:gd name="T96" fmla="*/ 27 w 160"/>
              <a:gd name="T97" fmla="*/ 70 h 125"/>
              <a:gd name="T98" fmla="*/ 68 w 160"/>
              <a:gd name="T99" fmla="*/ 80 h 125"/>
              <a:gd name="T100" fmla="*/ 68 w 160"/>
              <a:gd name="T101" fmla="*/ 89 h 125"/>
              <a:gd name="T102" fmla="*/ 69 w 160"/>
              <a:gd name="T103" fmla="*/ 90 h 125"/>
              <a:gd name="T104" fmla="*/ 91 w 160"/>
              <a:gd name="T105" fmla="*/ 90 h 125"/>
              <a:gd name="T106" fmla="*/ 93 w 160"/>
              <a:gd name="T107" fmla="*/ 89 h 125"/>
              <a:gd name="T108" fmla="*/ 93 w 160"/>
              <a:gd name="T109" fmla="*/ 80 h 125"/>
              <a:gd name="T110" fmla="*/ 133 w 160"/>
              <a:gd name="T111" fmla="*/ 70 h 125"/>
              <a:gd name="T112" fmla="*/ 155 w 160"/>
              <a:gd name="T113" fmla="*/ 58 h 125"/>
              <a:gd name="T114" fmla="*/ 155 w 160"/>
              <a:gd name="T115" fmla="*/ 119 h 125"/>
              <a:gd name="T116" fmla="*/ 154 w 160"/>
              <a:gd name="T117" fmla="*/ 120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25">
                <a:moveTo>
                  <a:pt x="154" y="20"/>
                </a:moveTo>
                <a:cubicBezTo>
                  <a:pt x="114" y="20"/>
                  <a:pt x="114" y="20"/>
                  <a:pt x="114" y="20"/>
                </a:cubicBezTo>
                <a:cubicBezTo>
                  <a:pt x="114" y="17"/>
                  <a:pt x="114" y="17"/>
                  <a:pt x="114" y="17"/>
                </a:cubicBezTo>
                <a:cubicBezTo>
                  <a:pt x="114" y="8"/>
                  <a:pt x="106" y="0"/>
                  <a:pt x="97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54" y="0"/>
                  <a:pt x="46" y="8"/>
                  <a:pt x="46" y="17"/>
                </a:cubicBezTo>
                <a:cubicBezTo>
                  <a:pt x="46" y="20"/>
                  <a:pt x="46" y="20"/>
                  <a:pt x="46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3" y="20"/>
                  <a:pt x="0" y="23"/>
                  <a:pt x="0" y="27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23"/>
                  <a:pt x="3" y="125"/>
                  <a:pt x="7" y="125"/>
                </a:cubicBezTo>
                <a:cubicBezTo>
                  <a:pt x="154" y="125"/>
                  <a:pt x="154" y="125"/>
                  <a:pt x="154" y="125"/>
                </a:cubicBezTo>
                <a:cubicBezTo>
                  <a:pt x="157" y="125"/>
                  <a:pt x="160" y="123"/>
                  <a:pt x="160" y="119"/>
                </a:cubicBezTo>
                <a:cubicBezTo>
                  <a:pt x="160" y="27"/>
                  <a:pt x="160" y="27"/>
                  <a:pt x="160" y="27"/>
                </a:cubicBezTo>
                <a:cubicBezTo>
                  <a:pt x="160" y="23"/>
                  <a:pt x="157" y="20"/>
                  <a:pt x="154" y="20"/>
                </a:cubicBezTo>
                <a:close/>
                <a:moveTo>
                  <a:pt x="64" y="5"/>
                </a:moveTo>
                <a:cubicBezTo>
                  <a:pt x="97" y="5"/>
                  <a:pt x="97" y="5"/>
                  <a:pt x="97" y="5"/>
                </a:cubicBezTo>
                <a:cubicBezTo>
                  <a:pt x="103" y="5"/>
                  <a:pt x="109" y="11"/>
                  <a:pt x="109" y="17"/>
                </a:cubicBezTo>
                <a:cubicBezTo>
                  <a:pt x="109" y="20"/>
                  <a:pt x="109" y="20"/>
                  <a:pt x="109" y="20"/>
                </a:cubicBezTo>
                <a:cubicBezTo>
                  <a:pt x="52" y="20"/>
                  <a:pt x="52" y="20"/>
                  <a:pt x="52" y="20"/>
                </a:cubicBezTo>
                <a:cubicBezTo>
                  <a:pt x="52" y="17"/>
                  <a:pt x="52" y="17"/>
                  <a:pt x="52" y="17"/>
                </a:cubicBezTo>
                <a:cubicBezTo>
                  <a:pt x="52" y="11"/>
                  <a:pt x="57" y="5"/>
                  <a:pt x="64" y="5"/>
                </a:cubicBezTo>
                <a:close/>
                <a:moveTo>
                  <a:pt x="6" y="27"/>
                </a:moveTo>
                <a:cubicBezTo>
                  <a:pt x="6" y="26"/>
                  <a:pt x="6" y="25"/>
                  <a:pt x="7" y="25"/>
                </a:cubicBezTo>
                <a:cubicBezTo>
                  <a:pt x="154" y="25"/>
                  <a:pt x="154" y="25"/>
                  <a:pt x="154" y="25"/>
                </a:cubicBezTo>
                <a:cubicBezTo>
                  <a:pt x="155" y="25"/>
                  <a:pt x="155" y="26"/>
                  <a:pt x="155" y="27"/>
                </a:cubicBezTo>
                <a:cubicBezTo>
                  <a:pt x="155" y="55"/>
                  <a:pt x="155" y="55"/>
                  <a:pt x="155" y="55"/>
                </a:cubicBezTo>
                <a:cubicBezTo>
                  <a:pt x="148" y="60"/>
                  <a:pt x="140" y="64"/>
                  <a:pt x="132" y="67"/>
                </a:cubicBezTo>
                <a:cubicBezTo>
                  <a:pt x="120" y="73"/>
                  <a:pt x="106" y="76"/>
                  <a:pt x="93" y="77"/>
                </a:cubicBezTo>
                <a:cubicBezTo>
                  <a:pt x="92" y="74"/>
                  <a:pt x="92" y="74"/>
                  <a:pt x="92" y="74"/>
                </a:cubicBezTo>
                <a:cubicBezTo>
                  <a:pt x="91" y="68"/>
                  <a:pt x="86" y="64"/>
                  <a:pt x="80" y="64"/>
                </a:cubicBezTo>
                <a:cubicBezTo>
                  <a:pt x="75" y="64"/>
                  <a:pt x="70" y="68"/>
                  <a:pt x="68" y="74"/>
                </a:cubicBezTo>
                <a:cubicBezTo>
                  <a:pt x="68" y="77"/>
                  <a:pt x="68" y="77"/>
                  <a:pt x="68" y="77"/>
                </a:cubicBezTo>
                <a:cubicBezTo>
                  <a:pt x="54" y="76"/>
                  <a:pt x="41" y="73"/>
                  <a:pt x="28" y="67"/>
                </a:cubicBezTo>
                <a:cubicBezTo>
                  <a:pt x="20" y="64"/>
                  <a:pt x="13" y="60"/>
                  <a:pt x="6" y="55"/>
                </a:cubicBezTo>
                <a:lnTo>
                  <a:pt x="6" y="27"/>
                </a:lnTo>
                <a:close/>
                <a:moveTo>
                  <a:pt x="90" y="79"/>
                </a:moveTo>
                <a:cubicBezTo>
                  <a:pt x="90" y="88"/>
                  <a:pt x="90" y="88"/>
                  <a:pt x="90" y="88"/>
                </a:cubicBezTo>
                <a:cubicBezTo>
                  <a:pt x="71" y="88"/>
                  <a:pt x="71" y="88"/>
                  <a:pt x="71" y="88"/>
                </a:cubicBezTo>
                <a:cubicBezTo>
                  <a:pt x="71" y="79"/>
                  <a:pt x="71" y="79"/>
                  <a:pt x="71" y="79"/>
                </a:cubicBezTo>
                <a:cubicBezTo>
                  <a:pt x="71" y="74"/>
                  <a:pt x="71" y="74"/>
                  <a:pt x="71" y="74"/>
                </a:cubicBezTo>
                <a:cubicBezTo>
                  <a:pt x="72" y="70"/>
                  <a:pt x="76" y="67"/>
                  <a:pt x="80" y="67"/>
                </a:cubicBezTo>
                <a:cubicBezTo>
                  <a:pt x="85" y="67"/>
                  <a:pt x="89" y="70"/>
                  <a:pt x="90" y="74"/>
                </a:cubicBezTo>
                <a:lnTo>
                  <a:pt x="90" y="79"/>
                </a:lnTo>
                <a:close/>
                <a:moveTo>
                  <a:pt x="154" y="120"/>
                </a:moveTo>
                <a:cubicBezTo>
                  <a:pt x="7" y="120"/>
                  <a:pt x="7" y="120"/>
                  <a:pt x="7" y="120"/>
                </a:cubicBezTo>
                <a:cubicBezTo>
                  <a:pt x="6" y="120"/>
                  <a:pt x="6" y="120"/>
                  <a:pt x="6" y="119"/>
                </a:cubicBezTo>
                <a:cubicBezTo>
                  <a:pt x="6" y="58"/>
                  <a:pt x="6" y="58"/>
                  <a:pt x="6" y="58"/>
                </a:cubicBezTo>
                <a:cubicBezTo>
                  <a:pt x="12" y="63"/>
                  <a:pt x="20" y="67"/>
                  <a:pt x="27" y="70"/>
                </a:cubicBezTo>
                <a:cubicBezTo>
                  <a:pt x="40" y="75"/>
                  <a:pt x="54" y="79"/>
                  <a:pt x="68" y="80"/>
                </a:cubicBezTo>
                <a:cubicBezTo>
                  <a:pt x="68" y="89"/>
                  <a:pt x="68" y="89"/>
                  <a:pt x="68" y="89"/>
                </a:cubicBezTo>
                <a:cubicBezTo>
                  <a:pt x="68" y="90"/>
                  <a:pt x="69" y="90"/>
                  <a:pt x="69" y="90"/>
                </a:cubicBezTo>
                <a:cubicBezTo>
                  <a:pt x="91" y="90"/>
                  <a:pt x="91" y="90"/>
                  <a:pt x="91" y="90"/>
                </a:cubicBezTo>
                <a:cubicBezTo>
                  <a:pt x="92" y="90"/>
                  <a:pt x="93" y="90"/>
                  <a:pt x="93" y="89"/>
                </a:cubicBezTo>
                <a:cubicBezTo>
                  <a:pt x="93" y="80"/>
                  <a:pt x="93" y="80"/>
                  <a:pt x="93" y="80"/>
                </a:cubicBezTo>
                <a:cubicBezTo>
                  <a:pt x="107" y="79"/>
                  <a:pt x="120" y="75"/>
                  <a:pt x="133" y="70"/>
                </a:cubicBezTo>
                <a:cubicBezTo>
                  <a:pt x="141" y="67"/>
                  <a:pt x="148" y="63"/>
                  <a:pt x="155" y="58"/>
                </a:cubicBezTo>
                <a:cubicBezTo>
                  <a:pt x="155" y="119"/>
                  <a:pt x="155" y="119"/>
                  <a:pt x="155" y="119"/>
                </a:cubicBezTo>
                <a:cubicBezTo>
                  <a:pt x="155" y="120"/>
                  <a:pt x="155" y="120"/>
                  <a:pt x="154" y="1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202">
            <a:extLst>
              <a:ext uri="{FF2B5EF4-FFF2-40B4-BE49-F238E27FC236}">
                <a16:creationId xmlns:a16="http://schemas.microsoft.com/office/drawing/2014/main" id="{FEC8CDDF-0201-7B9C-33EA-C18084286751}"/>
              </a:ext>
            </a:extLst>
          </p:cNvPr>
          <p:cNvSpPr>
            <a:spLocks noEditPoints="1"/>
          </p:cNvSpPr>
          <p:nvPr/>
        </p:nvSpPr>
        <p:spPr bwMode="auto">
          <a:xfrm>
            <a:off x="7375526" y="1373188"/>
            <a:ext cx="195263" cy="254000"/>
          </a:xfrm>
          <a:custGeom>
            <a:avLst/>
            <a:gdLst>
              <a:gd name="T0" fmla="*/ 28 w 123"/>
              <a:gd name="T1" fmla="*/ 22 h 160"/>
              <a:gd name="T2" fmla="*/ 26 w 123"/>
              <a:gd name="T3" fmla="*/ 23 h 160"/>
              <a:gd name="T4" fmla="*/ 28 w 123"/>
              <a:gd name="T5" fmla="*/ 25 h 160"/>
              <a:gd name="T6" fmla="*/ 106 w 123"/>
              <a:gd name="T7" fmla="*/ 25 h 160"/>
              <a:gd name="T8" fmla="*/ 108 w 123"/>
              <a:gd name="T9" fmla="*/ 23 h 160"/>
              <a:gd name="T10" fmla="*/ 106 w 123"/>
              <a:gd name="T11" fmla="*/ 22 h 160"/>
              <a:gd name="T12" fmla="*/ 28 w 123"/>
              <a:gd name="T13" fmla="*/ 22 h 160"/>
              <a:gd name="T14" fmla="*/ 119 w 123"/>
              <a:gd name="T15" fmla="*/ 39 h 160"/>
              <a:gd name="T16" fmla="*/ 21 w 123"/>
              <a:gd name="T17" fmla="*/ 39 h 160"/>
              <a:gd name="T18" fmla="*/ 5 w 123"/>
              <a:gd name="T19" fmla="*/ 23 h 160"/>
              <a:gd name="T20" fmla="*/ 21 w 123"/>
              <a:gd name="T21" fmla="*/ 5 h 160"/>
              <a:gd name="T22" fmla="*/ 119 w 123"/>
              <a:gd name="T23" fmla="*/ 5 h 160"/>
              <a:gd name="T24" fmla="*/ 123 w 123"/>
              <a:gd name="T25" fmla="*/ 3 h 160"/>
              <a:gd name="T26" fmla="*/ 119 w 123"/>
              <a:gd name="T27" fmla="*/ 0 h 160"/>
              <a:gd name="T28" fmla="*/ 24 w 123"/>
              <a:gd name="T29" fmla="*/ 0 h 160"/>
              <a:gd name="T30" fmla="*/ 0 w 123"/>
              <a:gd name="T31" fmla="*/ 23 h 160"/>
              <a:gd name="T32" fmla="*/ 0 w 123"/>
              <a:gd name="T33" fmla="*/ 135 h 160"/>
              <a:gd name="T34" fmla="*/ 24 w 123"/>
              <a:gd name="T35" fmla="*/ 160 h 160"/>
              <a:gd name="T36" fmla="*/ 119 w 123"/>
              <a:gd name="T37" fmla="*/ 160 h 160"/>
              <a:gd name="T38" fmla="*/ 123 w 123"/>
              <a:gd name="T39" fmla="*/ 156 h 160"/>
              <a:gd name="T40" fmla="*/ 123 w 123"/>
              <a:gd name="T41" fmla="*/ 43 h 160"/>
              <a:gd name="T42" fmla="*/ 119 w 123"/>
              <a:gd name="T43" fmla="*/ 39 h 160"/>
              <a:gd name="T44" fmla="*/ 119 w 123"/>
              <a:gd name="T45" fmla="*/ 156 h 160"/>
              <a:gd name="T46" fmla="*/ 119 w 123"/>
              <a:gd name="T47" fmla="*/ 156 h 160"/>
              <a:gd name="T48" fmla="*/ 24 w 123"/>
              <a:gd name="T49" fmla="*/ 156 h 160"/>
              <a:gd name="T50" fmla="*/ 3 w 123"/>
              <a:gd name="T51" fmla="*/ 135 h 160"/>
              <a:gd name="T52" fmla="*/ 3 w 123"/>
              <a:gd name="T53" fmla="*/ 32 h 160"/>
              <a:gd name="T54" fmla="*/ 21 w 123"/>
              <a:gd name="T55" fmla="*/ 43 h 160"/>
              <a:gd name="T56" fmla="*/ 119 w 123"/>
              <a:gd name="T57" fmla="*/ 43 h 160"/>
              <a:gd name="T58" fmla="*/ 119 w 123"/>
              <a:gd name="T59" fmla="*/ 43 h 160"/>
              <a:gd name="T60" fmla="*/ 119 w 123"/>
              <a:gd name="T61" fmla="*/ 156 h 160"/>
              <a:gd name="T62" fmla="*/ 39 w 123"/>
              <a:gd name="T63" fmla="*/ 109 h 160"/>
              <a:gd name="T64" fmla="*/ 88 w 123"/>
              <a:gd name="T65" fmla="*/ 109 h 160"/>
              <a:gd name="T66" fmla="*/ 94 w 123"/>
              <a:gd name="T67" fmla="*/ 102 h 160"/>
              <a:gd name="T68" fmla="*/ 94 w 123"/>
              <a:gd name="T69" fmla="*/ 76 h 160"/>
              <a:gd name="T70" fmla="*/ 88 w 123"/>
              <a:gd name="T71" fmla="*/ 70 h 160"/>
              <a:gd name="T72" fmla="*/ 39 w 123"/>
              <a:gd name="T73" fmla="*/ 70 h 160"/>
              <a:gd name="T74" fmla="*/ 33 w 123"/>
              <a:gd name="T75" fmla="*/ 76 h 160"/>
              <a:gd name="T76" fmla="*/ 33 w 123"/>
              <a:gd name="T77" fmla="*/ 102 h 160"/>
              <a:gd name="T78" fmla="*/ 39 w 123"/>
              <a:gd name="T79" fmla="*/ 109 h 160"/>
              <a:gd name="T80" fmla="*/ 35 w 123"/>
              <a:gd name="T81" fmla="*/ 76 h 160"/>
              <a:gd name="T82" fmla="*/ 39 w 123"/>
              <a:gd name="T83" fmla="*/ 72 h 160"/>
              <a:gd name="T84" fmla="*/ 88 w 123"/>
              <a:gd name="T85" fmla="*/ 72 h 160"/>
              <a:gd name="T86" fmla="*/ 92 w 123"/>
              <a:gd name="T87" fmla="*/ 76 h 160"/>
              <a:gd name="T88" fmla="*/ 92 w 123"/>
              <a:gd name="T89" fmla="*/ 102 h 160"/>
              <a:gd name="T90" fmla="*/ 88 w 123"/>
              <a:gd name="T91" fmla="*/ 107 h 160"/>
              <a:gd name="T92" fmla="*/ 39 w 123"/>
              <a:gd name="T93" fmla="*/ 107 h 160"/>
              <a:gd name="T94" fmla="*/ 35 w 123"/>
              <a:gd name="T95" fmla="*/ 102 h 160"/>
              <a:gd name="T96" fmla="*/ 35 w 123"/>
              <a:gd name="T97" fmla="*/ 76 h 160"/>
              <a:gd name="T98" fmla="*/ 94 w 123"/>
              <a:gd name="T99" fmla="*/ 119 h 160"/>
              <a:gd name="T100" fmla="*/ 33 w 123"/>
              <a:gd name="T101" fmla="*/ 119 h 160"/>
              <a:gd name="T102" fmla="*/ 32 w 123"/>
              <a:gd name="T103" fmla="*/ 120 h 160"/>
              <a:gd name="T104" fmla="*/ 33 w 123"/>
              <a:gd name="T105" fmla="*/ 121 h 160"/>
              <a:gd name="T106" fmla="*/ 94 w 123"/>
              <a:gd name="T107" fmla="*/ 121 h 160"/>
              <a:gd name="T108" fmla="*/ 95 w 123"/>
              <a:gd name="T109" fmla="*/ 120 h 160"/>
              <a:gd name="T110" fmla="*/ 94 w 123"/>
              <a:gd name="T111" fmla="*/ 119 h 160"/>
              <a:gd name="T112" fmla="*/ 94 w 123"/>
              <a:gd name="T113" fmla="*/ 127 h 160"/>
              <a:gd name="T114" fmla="*/ 33 w 123"/>
              <a:gd name="T115" fmla="*/ 127 h 160"/>
              <a:gd name="T116" fmla="*/ 32 w 123"/>
              <a:gd name="T117" fmla="*/ 128 h 160"/>
              <a:gd name="T118" fmla="*/ 33 w 123"/>
              <a:gd name="T119" fmla="*/ 129 h 160"/>
              <a:gd name="T120" fmla="*/ 94 w 123"/>
              <a:gd name="T121" fmla="*/ 129 h 160"/>
              <a:gd name="T122" fmla="*/ 95 w 123"/>
              <a:gd name="T123" fmla="*/ 128 h 160"/>
              <a:gd name="T124" fmla="*/ 94 w 123"/>
              <a:gd name="T125" fmla="*/ 1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3" h="160">
                <a:moveTo>
                  <a:pt x="28" y="22"/>
                </a:moveTo>
                <a:cubicBezTo>
                  <a:pt x="27" y="22"/>
                  <a:pt x="26" y="22"/>
                  <a:pt x="26" y="23"/>
                </a:cubicBezTo>
                <a:cubicBezTo>
                  <a:pt x="26" y="24"/>
                  <a:pt x="27" y="25"/>
                  <a:pt x="28" y="25"/>
                </a:cubicBezTo>
                <a:cubicBezTo>
                  <a:pt x="106" y="25"/>
                  <a:pt x="106" y="25"/>
                  <a:pt x="106" y="25"/>
                </a:cubicBezTo>
                <a:cubicBezTo>
                  <a:pt x="107" y="25"/>
                  <a:pt x="108" y="24"/>
                  <a:pt x="108" y="23"/>
                </a:cubicBezTo>
                <a:cubicBezTo>
                  <a:pt x="108" y="22"/>
                  <a:pt x="107" y="22"/>
                  <a:pt x="106" y="22"/>
                </a:cubicBezTo>
                <a:lnTo>
                  <a:pt x="28" y="22"/>
                </a:lnTo>
                <a:close/>
                <a:moveTo>
                  <a:pt x="119" y="39"/>
                </a:moveTo>
                <a:cubicBezTo>
                  <a:pt x="21" y="39"/>
                  <a:pt x="21" y="39"/>
                  <a:pt x="21" y="39"/>
                </a:cubicBezTo>
                <a:cubicBezTo>
                  <a:pt x="12" y="39"/>
                  <a:pt x="5" y="32"/>
                  <a:pt x="5" y="23"/>
                </a:cubicBezTo>
                <a:cubicBezTo>
                  <a:pt x="5" y="14"/>
                  <a:pt x="12" y="5"/>
                  <a:pt x="21" y="5"/>
                </a:cubicBezTo>
                <a:cubicBezTo>
                  <a:pt x="119" y="5"/>
                  <a:pt x="119" y="5"/>
                  <a:pt x="119" y="5"/>
                </a:cubicBezTo>
                <a:cubicBezTo>
                  <a:pt x="121" y="5"/>
                  <a:pt x="123" y="5"/>
                  <a:pt x="123" y="3"/>
                </a:cubicBezTo>
                <a:cubicBezTo>
                  <a:pt x="123" y="0"/>
                  <a:pt x="121" y="0"/>
                  <a:pt x="119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1" y="0"/>
                  <a:pt x="0" y="10"/>
                  <a:pt x="0" y="23"/>
                </a:cubicBezTo>
                <a:cubicBezTo>
                  <a:pt x="0" y="135"/>
                  <a:pt x="0" y="135"/>
                  <a:pt x="0" y="135"/>
                </a:cubicBezTo>
                <a:cubicBezTo>
                  <a:pt x="0" y="149"/>
                  <a:pt x="11" y="160"/>
                  <a:pt x="24" y="160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21" y="160"/>
                  <a:pt x="123" y="158"/>
                  <a:pt x="123" y="156"/>
                </a:cubicBezTo>
                <a:cubicBezTo>
                  <a:pt x="123" y="43"/>
                  <a:pt x="123" y="43"/>
                  <a:pt x="123" y="43"/>
                </a:cubicBezTo>
                <a:cubicBezTo>
                  <a:pt x="123" y="41"/>
                  <a:pt x="121" y="39"/>
                  <a:pt x="119" y="39"/>
                </a:cubicBezTo>
                <a:close/>
                <a:moveTo>
                  <a:pt x="119" y="156"/>
                </a:moveTo>
                <a:cubicBezTo>
                  <a:pt x="119" y="156"/>
                  <a:pt x="119" y="156"/>
                  <a:pt x="119" y="156"/>
                </a:cubicBezTo>
                <a:cubicBezTo>
                  <a:pt x="24" y="156"/>
                  <a:pt x="24" y="156"/>
                  <a:pt x="24" y="156"/>
                </a:cubicBezTo>
                <a:cubicBezTo>
                  <a:pt x="13" y="156"/>
                  <a:pt x="3" y="147"/>
                  <a:pt x="3" y="135"/>
                </a:cubicBezTo>
                <a:cubicBezTo>
                  <a:pt x="3" y="32"/>
                  <a:pt x="3" y="32"/>
                  <a:pt x="3" y="32"/>
                </a:cubicBezTo>
                <a:cubicBezTo>
                  <a:pt x="7" y="38"/>
                  <a:pt x="13" y="43"/>
                  <a:pt x="21" y="43"/>
                </a:cubicBezTo>
                <a:cubicBezTo>
                  <a:pt x="119" y="43"/>
                  <a:pt x="119" y="43"/>
                  <a:pt x="119" y="43"/>
                </a:cubicBezTo>
                <a:cubicBezTo>
                  <a:pt x="119" y="43"/>
                  <a:pt x="119" y="43"/>
                  <a:pt x="119" y="43"/>
                </a:cubicBezTo>
                <a:lnTo>
                  <a:pt x="119" y="156"/>
                </a:lnTo>
                <a:close/>
                <a:moveTo>
                  <a:pt x="39" y="109"/>
                </a:moveTo>
                <a:cubicBezTo>
                  <a:pt x="88" y="109"/>
                  <a:pt x="88" y="109"/>
                  <a:pt x="88" y="109"/>
                </a:cubicBezTo>
                <a:cubicBezTo>
                  <a:pt x="91" y="109"/>
                  <a:pt x="94" y="106"/>
                  <a:pt x="94" y="102"/>
                </a:cubicBezTo>
                <a:cubicBezTo>
                  <a:pt x="94" y="76"/>
                  <a:pt x="94" y="76"/>
                  <a:pt x="94" y="76"/>
                </a:cubicBezTo>
                <a:cubicBezTo>
                  <a:pt x="94" y="73"/>
                  <a:pt x="91" y="70"/>
                  <a:pt x="88" y="70"/>
                </a:cubicBezTo>
                <a:cubicBezTo>
                  <a:pt x="39" y="70"/>
                  <a:pt x="39" y="70"/>
                  <a:pt x="39" y="70"/>
                </a:cubicBezTo>
                <a:cubicBezTo>
                  <a:pt x="36" y="70"/>
                  <a:pt x="33" y="73"/>
                  <a:pt x="33" y="76"/>
                </a:cubicBezTo>
                <a:cubicBezTo>
                  <a:pt x="33" y="102"/>
                  <a:pt x="33" y="102"/>
                  <a:pt x="33" y="102"/>
                </a:cubicBezTo>
                <a:cubicBezTo>
                  <a:pt x="33" y="106"/>
                  <a:pt x="36" y="109"/>
                  <a:pt x="39" y="109"/>
                </a:cubicBezTo>
                <a:close/>
                <a:moveTo>
                  <a:pt x="35" y="76"/>
                </a:moveTo>
                <a:cubicBezTo>
                  <a:pt x="35" y="74"/>
                  <a:pt x="37" y="72"/>
                  <a:pt x="39" y="72"/>
                </a:cubicBezTo>
                <a:cubicBezTo>
                  <a:pt x="88" y="72"/>
                  <a:pt x="88" y="72"/>
                  <a:pt x="88" y="72"/>
                </a:cubicBezTo>
                <a:cubicBezTo>
                  <a:pt x="90" y="72"/>
                  <a:pt x="92" y="74"/>
                  <a:pt x="92" y="76"/>
                </a:cubicBezTo>
                <a:cubicBezTo>
                  <a:pt x="92" y="102"/>
                  <a:pt x="92" y="102"/>
                  <a:pt x="92" y="102"/>
                </a:cubicBezTo>
                <a:cubicBezTo>
                  <a:pt x="92" y="105"/>
                  <a:pt x="90" y="107"/>
                  <a:pt x="88" y="107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37" y="107"/>
                  <a:pt x="35" y="105"/>
                  <a:pt x="35" y="102"/>
                </a:cubicBezTo>
                <a:lnTo>
                  <a:pt x="35" y="76"/>
                </a:lnTo>
                <a:close/>
                <a:moveTo>
                  <a:pt x="94" y="119"/>
                </a:moveTo>
                <a:cubicBezTo>
                  <a:pt x="33" y="119"/>
                  <a:pt x="33" y="119"/>
                  <a:pt x="33" y="119"/>
                </a:cubicBezTo>
                <a:cubicBezTo>
                  <a:pt x="33" y="119"/>
                  <a:pt x="32" y="119"/>
                  <a:pt x="32" y="120"/>
                </a:cubicBezTo>
                <a:cubicBezTo>
                  <a:pt x="32" y="120"/>
                  <a:pt x="33" y="121"/>
                  <a:pt x="33" y="121"/>
                </a:cubicBezTo>
                <a:cubicBezTo>
                  <a:pt x="94" y="121"/>
                  <a:pt x="94" y="121"/>
                  <a:pt x="94" y="121"/>
                </a:cubicBezTo>
                <a:cubicBezTo>
                  <a:pt x="94" y="121"/>
                  <a:pt x="95" y="120"/>
                  <a:pt x="95" y="120"/>
                </a:cubicBezTo>
                <a:cubicBezTo>
                  <a:pt x="95" y="119"/>
                  <a:pt x="94" y="119"/>
                  <a:pt x="94" y="119"/>
                </a:cubicBezTo>
                <a:close/>
                <a:moveTo>
                  <a:pt x="94" y="127"/>
                </a:moveTo>
                <a:cubicBezTo>
                  <a:pt x="33" y="127"/>
                  <a:pt x="33" y="127"/>
                  <a:pt x="33" y="127"/>
                </a:cubicBezTo>
                <a:cubicBezTo>
                  <a:pt x="33" y="127"/>
                  <a:pt x="32" y="127"/>
                  <a:pt x="32" y="128"/>
                </a:cubicBezTo>
                <a:cubicBezTo>
                  <a:pt x="32" y="128"/>
                  <a:pt x="33" y="129"/>
                  <a:pt x="33" y="129"/>
                </a:cubicBezTo>
                <a:cubicBezTo>
                  <a:pt x="94" y="129"/>
                  <a:pt x="94" y="129"/>
                  <a:pt x="94" y="129"/>
                </a:cubicBezTo>
                <a:cubicBezTo>
                  <a:pt x="94" y="129"/>
                  <a:pt x="95" y="128"/>
                  <a:pt x="95" y="128"/>
                </a:cubicBezTo>
                <a:cubicBezTo>
                  <a:pt x="95" y="127"/>
                  <a:pt x="94" y="127"/>
                  <a:pt x="94" y="1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203">
            <a:extLst>
              <a:ext uri="{FF2B5EF4-FFF2-40B4-BE49-F238E27FC236}">
                <a16:creationId xmlns:a16="http://schemas.microsoft.com/office/drawing/2014/main" id="{947DCE23-A5E1-362B-85C5-884398303571}"/>
              </a:ext>
            </a:extLst>
          </p:cNvPr>
          <p:cNvSpPr>
            <a:spLocks noEditPoints="1"/>
          </p:cNvSpPr>
          <p:nvPr/>
        </p:nvSpPr>
        <p:spPr bwMode="auto">
          <a:xfrm>
            <a:off x="7927976" y="1373188"/>
            <a:ext cx="190500" cy="254000"/>
          </a:xfrm>
          <a:custGeom>
            <a:avLst/>
            <a:gdLst>
              <a:gd name="T0" fmla="*/ 120 w 120"/>
              <a:gd name="T1" fmla="*/ 36 h 160"/>
              <a:gd name="T2" fmla="*/ 119 w 120"/>
              <a:gd name="T3" fmla="*/ 35 h 160"/>
              <a:gd name="T4" fmla="*/ 85 w 120"/>
              <a:gd name="T5" fmla="*/ 1 h 160"/>
              <a:gd name="T6" fmla="*/ 84 w 120"/>
              <a:gd name="T7" fmla="*/ 0 h 160"/>
              <a:gd name="T8" fmla="*/ 83 w 120"/>
              <a:gd name="T9" fmla="*/ 0 h 160"/>
              <a:gd name="T10" fmla="*/ 3 w 120"/>
              <a:gd name="T11" fmla="*/ 0 h 160"/>
              <a:gd name="T12" fmla="*/ 0 w 120"/>
              <a:gd name="T13" fmla="*/ 2 h 160"/>
              <a:gd name="T14" fmla="*/ 0 w 120"/>
              <a:gd name="T15" fmla="*/ 157 h 160"/>
              <a:gd name="T16" fmla="*/ 3 w 120"/>
              <a:gd name="T17" fmla="*/ 160 h 160"/>
              <a:gd name="T18" fmla="*/ 117 w 120"/>
              <a:gd name="T19" fmla="*/ 160 h 160"/>
              <a:gd name="T20" fmla="*/ 120 w 120"/>
              <a:gd name="T21" fmla="*/ 157 h 160"/>
              <a:gd name="T22" fmla="*/ 120 w 120"/>
              <a:gd name="T23" fmla="*/ 37 h 160"/>
              <a:gd name="T24" fmla="*/ 120 w 120"/>
              <a:gd name="T25" fmla="*/ 36 h 160"/>
              <a:gd name="T26" fmla="*/ 86 w 120"/>
              <a:gd name="T27" fmla="*/ 9 h 160"/>
              <a:gd name="T28" fmla="*/ 111 w 120"/>
              <a:gd name="T29" fmla="*/ 34 h 160"/>
              <a:gd name="T30" fmla="*/ 86 w 120"/>
              <a:gd name="T31" fmla="*/ 34 h 160"/>
              <a:gd name="T32" fmla="*/ 86 w 120"/>
              <a:gd name="T33" fmla="*/ 9 h 160"/>
              <a:gd name="T34" fmla="*/ 114 w 120"/>
              <a:gd name="T35" fmla="*/ 154 h 160"/>
              <a:gd name="T36" fmla="*/ 6 w 120"/>
              <a:gd name="T37" fmla="*/ 154 h 160"/>
              <a:gd name="T38" fmla="*/ 6 w 120"/>
              <a:gd name="T39" fmla="*/ 5 h 160"/>
              <a:gd name="T40" fmla="*/ 80 w 120"/>
              <a:gd name="T41" fmla="*/ 5 h 160"/>
              <a:gd name="T42" fmla="*/ 80 w 120"/>
              <a:gd name="T43" fmla="*/ 37 h 160"/>
              <a:gd name="T44" fmla="*/ 83 w 120"/>
              <a:gd name="T45" fmla="*/ 39 h 160"/>
              <a:gd name="T46" fmla="*/ 114 w 120"/>
              <a:gd name="T47" fmla="*/ 39 h 160"/>
              <a:gd name="T48" fmla="*/ 114 w 120"/>
              <a:gd name="T49" fmla="*/ 154 h 160"/>
              <a:gd name="T50" fmla="*/ 22 w 120"/>
              <a:gd name="T51" fmla="*/ 94 h 160"/>
              <a:gd name="T52" fmla="*/ 24 w 120"/>
              <a:gd name="T53" fmla="*/ 95 h 160"/>
              <a:gd name="T54" fmla="*/ 93 w 120"/>
              <a:gd name="T55" fmla="*/ 95 h 160"/>
              <a:gd name="T56" fmla="*/ 94 w 120"/>
              <a:gd name="T57" fmla="*/ 94 h 160"/>
              <a:gd name="T58" fmla="*/ 93 w 120"/>
              <a:gd name="T59" fmla="*/ 92 h 160"/>
              <a:gd name="T60" fmla="*/ 24 w 120"/>
              <a:gd name="T61" fmla="*/ 92 h 160"/>
              <a:gd name="T62" fmla="*/ 22 w 120"/>
              <a:gd name="T63" fmla="*/ 94 h 160"/>
              <a:gd name="T64" fmla="*/ 24 w 120"/>
              <a:gd name="T65" fmla="*/ 81 h 160"/>
              <a:gd name="T66" fmla="*/ 61 w 120"/>
              <a:gd name="T67" fmla="*/ 81 h 160"/>
              <a:gd name="T68" fmla="*/ 62 w 120"/>
              <a:gd name="T69" fmla="*/ 80 h 160"/>
              <a:gd name="T70" fmla="*/ 62 w 120"/>
              <a:gd name="T71" fmla="*/ 43 h 160"/>
              <a:gd name="T72" fmla="*/ 61 w 120"/>
              <a:gd name="T73" fmla="*/ 42 h 160"/>
              <a:gd name="T74" fmla="*/ 24 w 120"/>
              <a:gd name="T75" fmla="*/ 42 h 160"/>
              <a:gd name="T76" fmla="*/ 22 w 120"/>
              <a:gd name="T77" fmla="*/ 43 h 160"/>
              <a:gd name="T78" fmla="*/ 22 w 120"/>
              <a:gd name="T79" fmla="*/ 80 h 160"/>
              <a:gd name="T80" fmla="*/ 24 w 120"/>
              <a:gd name="T81" fmla="*/ 81 h 160"/>
              <a:gd name="T82" fmla="*/ 25 w 120"/>
              <a:gd name="T83" fmla="*/ 45 h 160"/>
              <a:gd name="T84" fmla="*/ 59 w 120"/>
              <a:gd name="T85" fmla="*/ 45 h 160"/>
              <a:gd name="T86" fmla="*/ 59 w 120"/>
              <a:gd name="T87" fmla="*/ 78 h 160"/>
              <a:gd name="T88" fmla="*/ 25 w 120"/>
              <a:gd name="T89" fmla="*/ 78 h 160"/>
              <a:gd name="T90" fmla="*/ 25 w 120"/>
              <a:gd name="T91" fmla="*/ 45 h 160"/>
              <a:gd name="T92" fmla="*/ 93 w 120"/>
              <a:gd name="T93" fmla="*/ 109 h 160"/>
              <a:gd name="T94" fmla="*/ 24 w 120"/>
              <a:gd name="T95" fmla="*/ 109 h 160"/>
              <a:gd name="T96" fmla="*/ 22 w 120"/>
              <a:gd name="T97" fmla="*/ 110 h 160"/>
              <a:gd name="T98" fmla="*/ 24 w 120"/>
              <a:gd name="T99" fmla="*/ 111 h 160"/>
              <a:gd name="T100" fmla="*/ 93 w 120"/>
              <a:gd name="T101" fmla="*/ 111 h 160"/>
              <a:gd name="T102" fmla="*/ 94 w 120"/>
              <a:gd name="T103" fmla="*/ 110 h 160"/>
              <a:gd name="T104" fmla="*/ 93 w 120"/>
              <a:gd name="T105" fmla="*/ 109 h 160"/>
              <a:gd name="T106" fmla="*/ 64 w 120"/>
              <a:gd name="T107" fmla="*/ 125 h 160"/>
              <a:gd name="T108" fmla="*/ 24 w 120"/>
              <a:gd name="T109" fmla="*/ 125 h 160"/>
              <a:gd name="T110" fmla="*/ 22 w 120"/>
              <a:gd name="T111" fmla="*/ 126 h 160"/>
              <a:gd name="T112" fmla="*/ 24 w 120"/>
              <a:gd name="T113" fmla="*/ 127 h 160"/>
              <a:gd name="T114" fmla="*/ 64 w 120"/>
              <a:gd name="T115" fmla="*/ 127 h 160"/>
              <a:gd name="T116" fmla="*/ 65 w 120"/>
              <a:gd name="T117" fmla="*/ 126 h 160"/>
              <a:gd name="T118" fmla="*/ 64 w 120"/>
              <a:gd name="T119" fmla="*/ 1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0" h="160">
                <a:moveTo>
                  <a:pt x="120" y="36"/>
                </a:moveTo>
                <a:cubicBezTo>
                  <a:pt x="120" y="35"/>
                  <a:pt x="119" y="35"/>
                  <a:pt x="119" y="35"/>
                </a:cubicBezTo>
                <a:cubicBezTo>
                  <a:pt x="85" y="1"/>
                  <a:pt x="85" y="1"/>
                  <a:pt x="85" y="1"/>
                </a:cubicBezTo>
                <a:cubicBezTo>
                  <a:pt x="85" y="0"/>
                  <a:pt x="84" y="0"/>
                  <a:pt x="84" y="0"/>
                </a:cubicBezTo>
                <a:cubicBezTo>
                  <a:pt x="84" y="0"/>
                  <a:pt x="83" y="0"/>
                  <a:pt x="83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1" y="160"/>
                  <a:pt x="3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9" y="160"/>
                  <a:pt x="120" y="159"/>
                  <a:pt x="120" y="157"/>
                </a:cubicBezTo>
                <a:cubicBezTo>
                  <a:pt x="120" y="37"/>
                  <a:pt x="120" y="37"/>
                  <a:pt x="120" y="37"/>
                </a:cubicBezTo>
                <a:cubicBezTo>
                  <a:pt x="120" y="36"/>
                  <a:pt x="120" y="36"/>
                  <a:pt x="120" y="36"/>
                </a:cubicBezTo>
                <a:close/>
                <a:moveTo>
                  <a:pt x="86" y="9"/>
                </a:moveTo>
                <a:cubicBezTo>
                  <a:pt x="111" y="34"/>
                  <a:pt x="111" y="34"/>
                  <a:pt x="111" y="34"/>
                </a:cubicBezTo>
                <a:cubicBezTo>
                  <a:pt x="86" y="34"/>
                  <a:pt x="86" y="34"/>
                  <a:pt x="86" y="34"/>
                </a:cubicBezTo>
                <a:lnTo>
                  <a:pt x="86" y="9"/>
                </a:lnTo>
                <a:close/>
                <a:moveTo>
                  <a:pt x="114" y="154"/>
                </a:moveTo>
                <a:cubicBezTo>
                  <a:pt x="6" y="154"/>
                  <a:pt x="6" y="154"/>
                  <a:pt x="6" y="154"/>
                </a:cubicBezTo>
                <a:cubicBezTo>
                  <a:pt x="6" y="5"/>
                  <a:pt x="6" y="5"/>
                  <a:pt x="6" y="5"/>
                </a:cubicBezTo>
                <a:cubicBezTo>
                  <a:pt x="80" y="5"/>
                  <a:pt x="80" y="5"/>
                  <a:pt x="80" y="5"/>
                </a:cubicBezTo>
                <a:cubicBezTo>
                  <a:pt x="80" y="37"/>
                  <a:pt x="80" y="37"/>
                  <a:pt x="80" y="37"/>
                </a:cubicBezTo>
                <a:cubicBezTo>
                  <a:pt x="80" y="38"/>
                  <a:pt x="81" y="39"/>
                  <a:pt x="83" y="39"/>
                </a:cubicBezTo>
                <a:cubicBezTo>
                  <a:pt x="114" y="39"/>
                  <a:pt x="114" y="39"/>
                  <a:pt x="114" y="39"/>
                </a:cubicBezTo>
                <a:lnTo>
                  <a:pt x="114" y="154"/>
                </a:lnTo>
                <a:close/>
                <a:moveTo>
                  <a:pt x="22" y="94"/>
                </a:moveTo>
                <a:cubicBezTo>
                  <a:pt x="22" y="94"/>
                  <a:pt x="23" y="95"/>
                  <a:pt x="24" y="95"/>
                </a:cubicBezTo>
                <a:cubicBezTo>
                  <a:pt x="93" y="95"/>
                  <a:pt x="93" y="95"/>
                  <a:pt x="93" y="95"/>
                </a:cubicBezTo>
                <a:cubicBezTo>
                  <a:pt x="94" y="95"/>
                  <a:pt x="94" y="94"/>
                  <a:pt x="94" y="94"/>
                </a:cubicBezTo>
                <a:cubicBezTo>
                  <a:pt x="94" y="93"/>
                  <a:pt x="94" y="92"/>
                  <a:pt x="93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3" y="92"/>
                  <a:pt x="22" y="93"/>
                  <a:pt x="22" y="94"/>
                </a:cubicBezTo>
                <a:close/>
                <a:moveTo>
                  <a:pt x="24" y="81"/>
                </a:moveTo>
                <a:cubicBezTo>
                  <a:pt x="61" y="81"/>
                  <a:pt x="61" y="81"/>
                  <a:pt x="61" y="81"/>
                </a:cubicBezTo>
                <a:cubicBezTo>
                  <a:pt x="61" y="81"/>
                  <a:pt x="62" y="80"/>
                  <a:pt x="62" y="80"/>
                </a:cubicBezTo>
                <a:cubicBezTo>
                  <a:pt x="62" y="43"/>
                  <a:pt x="62" y="43"/>
                  <a:pt x="62" y="43"/>
                </a:cubicBezTo>
                <a:cubicBezTo>
                  <a:pt x="62" y="42"/>
                  <a:pt x="61" y="42"/>
                  <a:pt x="61" y="42"/>
                </a:cubicBezTo>
                <a:cubicBezTo>
                  <a:pt x="24" y="42"/>
                  <a:pt x="24" y="42"/>
                  <a:pt x="24" y="42"/>
                </a:cubicBezTo>
                <a:cubicBezTo>
                  <a:pt x="23" y="42"/>
                  <a:pt x="22" y="42"/>
                  <a:pt x="22" y="43"/>
                </a:cubicBezTo>
                <a:cubicBezTo>
                  <a:pt x="22" y="80"/>
                  <a:pt x="22" y="80"/>
                  <a:pt x="22" y="80"/>
                </a:cubicBezTo>
                <a:cubicBezTo>
                  <a:pt x="22" y="80"/>
                  <a:pt x="23" y="81"/>
                  <a:pt x="24" y="81"/>
                </a:cubicBezTo>
                <a:close/>
                <a:moveTo>
                  <a:pt x="25" y="45"/>
                </a:moveTo>
                <a:cubicBezTo>
                  <a:pt x="59" y="45"/>
                  <a:pt x="59" y="45"/>
                  <a:pt x="59" y="45"/>
                </a:cubicBezTo>
                <a:cubicBezTo>
                  <a:pt x="59" y="78"/>
                  <a:pt x="59" y="78"/>
                  <a:pt x="59" y="78"/>
                </a:cubicBezTo>
                <a:cubicBezTo>
                  <a:pt x="25" y="78"/>
                  <a:pt x="25" y="78"/>
                  <a:pt x="25" y="78"/>
                </a:cubicBezTo>
                <a:lnTo>
                  <a:pt x="25" y="45"/>
                </a:lnTo>
                <a:close/>
                <a:moveTo>
                  <a:pt x="93" y="109"/>
                </a:moveTo>
                <a:cubicBezTo>
                  <a:pt x="24" y="109"/>
                  <a:pt x="24" y="109"/>
                  <a:pt x="24" y="109"/>
                </a:cubicBezTo>
                <a:cubicBezTo>
                  <a:pt x="23" y="109"/>
                  <a:pt x="22" y="109"/>
                  <a:pt x="22" y="110"/>
                </a:cubicBezTo>
                <a:cubicBezTo>
                  <a:pt x="22" y="111"/>
                  <a:pt x="23" y="111"/>
                  <a:pt x="24" y="111"/>
                </a:cubicBezTo>
                <a:cubicBezTo>
                  <a:pt x="93" y="111"/>
                  <a:pt x="93" y="111"/>
                  <a:pt x="93" y="111"/>
                </a:cubicBezTo>
                <a:cubicBezTo>
                  <a:pt x="94" y="111"/>
                  <a:pt x="94" y="111"/>
                  <a:pt x="94" y="110"/>
                </a:cubicBezTo>
                <a:cubicBezTo>
                  <a:pt x="94" y="109"/>
                  <a:pt x="94" y="109"/>
                  <a:pt x="93" y="109"/>
                </a:cubicBezTo>
                <a:close/>
                <a:moveTo>
                  <a:pt x="64" y="125"/>
                </a:moveTo>
                <a:cubicBezTo>
                  <a:pt x="24" y="125"/>
                  <a:pt x="24" y="125"/>
                  <a:pt x="24" y="125"/>
                </a:cubicBezTo>
                <a:cubicBezTo>
                  <a:pt x="23" y="125"/>
                  <a:pt x="22" y="125"/>
                  <a:pt x="22" y="126"/>
                </a:cubicBezTo>
                <a:cubicBezTo>
                  <a:pt x="22" y="127"/>
                  <a:pt x="23" y="127"/>
                  <a:pt x="24" y="127"/>
                </a:cubicBezTo>
                <a:cubicBezTo>
                  <a:pt x="64" y="127"/>
                  <a:pt x="64" y="127"/>
                  <a:pt x="64" y="127"/>
                </a:cubicBezTo>
                <a:cubicBezTo>
                  <a:pt x="65" y="127"/>
                  <a:pt x="65" y="127"/>
                  <a:pt x="65" y="126"/>
                </a:cubicBezTo>
                <a:cubicBezTo>
                  <a:pt x="65" y="125"/>
                  <a:pt x="65" y="125"/>
                  <a:pt x="64" y="1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4">
            <a:extLst>
              <a:ext uri="{FF2B5EF4-FFF2-40B4-BE49-F238E27FC236}">
                <a16:creationId xmlns:a16="http://schemas.microsoft.com/office/drawing/2014/main" id="{98CFF473-D617-D29A-521B-76E15D011394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1373188"/>
            <a:ext cx="254000" cy="254000"/>
          </a:xfrm>
          <a:custGeom>
            <a:avLst/>
            <a:gdLst>
              <a:gd name="T0" fmla="*/ 80 w 160"/>
              <a:gd name="T1" fmla="*/ 103 h 160"/>
              <a:gd name="T2" fmla="*/ 80 w 160"/>
              <a:gd name="T3" fmla="*/ 101 h 160"/>
              <a:gd name="T4" fmla="*/ 101 w 160"/>
              <a:gd name="T5" fmla="*/ 80 h 160"/>
              <a:gd name="T6" fmla="*/ 134 w 160"/>
              <a:gd name="T7" fmla="*/ 59 h 160"/>
              <a:gd name="T8" fmla="*/ 142 w 160"/>
              <a:gd name="T9" fmla="*/ 28 h 160"/>
              <a:gd name="T10" fmla="*/ 116 w 160"/>
              <a:gd name="T11" fmla="*/ 17 h 160"/>
              <a:gd name="T12" fmla="*/ 99 w 160"/>
              <a:gd name="T13" fmla="*/ 10 h 160"/>
              <a:gd name="T14" fmla="*/ 61 w 160"/>
              <a:gd name="T15" fmla="*/ 10 h 160"/>
              <a:gd name="T16" fmla="*/ 44 w 160"/>
              <a:gd name="T17" fmla="*/ 17 h 160"/>
              <a:gd name="T18" fmla="*/ 18 w 160"/>
              <a:gd name="T19" fmla="*/ 28 h 160"/>
              <a:gd name="T20" fmla="*/ 27 w 160"/>
              <a:gd name="T21" fmla="*/ 58 h 160"/>
              <a:gd name="T22" fmla="*/ 0 w 160"/>
              <a:gd name="T23" fmla="*/ 87 h 160"/>
              <a:gd name="T24" fmla="*/ 27 w 160"/>
              <a:gd name="T25" fmla="*/ 102 h 160"/>
              <a:gd name="T26" fmla="*/ 28 w 160"/>
              <a:gd name="T27" fmla="*/ 142 h 160"/>
              <a:gd name="T28" fmla="*/ 57 w 160"/>
              <a:gd name="T29" fmla="*/ 133 h 160"/>
              <a:gd name="T30" fmla="*/ 73 w 160"/>
              <a:gd name="T31" fmla="*/ 160 h 160"/>
              <a:gd name="T32" fmla="*/ 101 w 160"/>
              <a:gd name="T33" fmla="*/ 134 h 160"/>
              <a:gd name="T34" fmla="*/ 123 w 160"/>
              <a:gd name="T35" fmla="*/ 145 h 160"/>
              <a:gd name="T36" fmla="*/ 143 w 160"/>
              <a:gd name="T37" fmla="*/ 116 h 160"/>
              <a:gd name="T38" fmla="*/ 150 w 160"/>
              <a:gd name="T39" fmla="*/ 99 h 160"/>
              <a:gd name="T40" fmla="*/ 150 w 160"/>
              <a:gd name="T41" fmla="*/ 61 h 160"/>
              <a:gd name="T42" fmla="*/ 132 w 160"/>
              <a:gd name="T43" fmla="*/ 96 h 160"/>
              <a:gd name="T44" fmla="*/ 127 w 160"/>
              <a:gd name="T45" fmla="*/ 102 h 160"/>
              <a:gd name="T46" fmla="*/ 138 w 160"/>
              <a:gd name="T47" fmla="*/ 127 h 160"/>
              <a:gd name="T48" fmla="*/ 119 w 160"/>
              <a:gd name="T49" fmla="*/ 138 h 160"/>
              <a:gd name="T50" fmla="*/ 98 w 160"/>
              <a:gd name="T51" fmla="*/ 129 h 160"/>
              <a:gd name="T52" fmla="*/ 94 w 160"/>
              <a:gd name="T53" fmla="*/ 149 h 160"/>
              <a:gd name="T54" fmla="*/ 66 w 160"/>
              <a:gd name="T55" fmla="*/ 149 h 160"/>
              <a:gd name="T56" fmla="*/ 64 w 160"/>
              <a:gd name="T57" fmla="*/ 131 h 160"/>
              <a:gd name="T58" fmla="*/ 55 w 160"/>
              <a:gd name="T59" fmla="*/ 127 h 160"/>
              <a:gd name="T60" fmla="*/ 22 w 160"/>
              <a:gd name="T61" fmla="*/ 127 h 160"/>
              <a:gd name="T62" fmla="*/ 32 w 160"/>
              <a:gd name="T63" fmla="*/ 104 h 160"/>
              <a:gd name="T64" fmla="*/ 28 w 160"/>
              <a:gd name="T65" fmla="*/ 96 h 160"/>
              <a:gd name="T66" fmla="*/ 5 w 160"/>
              <a:gd name="T67" fmla="*/ 72 h 160"/>
              <a:gd name="T68" fmla="*/ 29 w 160"/>
              <a:gd name="T69" fmla="*/ 64 h 160"/>
              <a:gd name="T70" fmla="*/ 32 w 160"/>
              <a:gd name="T71" fmla="*/ 55 h 160"/>
              <a:gd name="T72" fmla="*/ 32 w 160"/>
              <a:gd name="T73" fmla="*/ 22 h 160"/>
              <a:gd name="T74" fmla="*/ 55 w 160"/>
              <a:gd name="T75" fmla="*/ 32 h 160"/>
              <a:gd name="T76" fmla="*/ 64 w 160"/>
              <a:gd name="T77" fmla="*/ 29 h 160"/>
              <a:gd name="T78" fmla="*/ 87 w 160"/>
              <a:gd name="T79" fmla="*/ 5 h 160"/>
              <a:gd name="T80" fmla="*/ 96 w 160"/>
              <a:gd name="T81" fmla="*/ 29 h 160"/>
              <a:gd name="T82" fmla="*/ 105 w 160"/>
              <a:gd name="T83" fmla="*/ 32 h 160"/>
              <a:gd name="T84" fmla="*/ 138 w 160"/>
              <a:gd name="T85" fmla="*/ 32 h 160"/>
              <a:gd name="T86" fmla="*/ 127 w 160"/>
              <a:gd name="T87" fmla="*/ 57 h 160"/>
              <a:gd name="T88" fmla="*/ 132 w 160"/>
              <a:gd name="T89" fmla="*/ 64 h 160"/>
              <a:gd name="T90" fmla="*/ 155 w 160"/>
              <a:gd name="T91" fmla="*/ 8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80" y="57"/>
                </a:moveTo>
                <a:cubicBezTo>
                  <a:pt x="67" y="57"/>
                  <a:pt x="57" y="67"/>
                  <a:pt x="57" y="80"/>
                </a:cubicBezTo>
                <a:cubicBezTo>
                  <a:pt x="57" y="93"/>
                  <a:pt x="67" y="103"/>
                  <a:pt x="80" y="103"/>
                </a:cubicBezTo>
                <a:cubicBezTo>
                  <a:pt x="93" y="103"/>
                  <a:pt x="103" y="93"/>
                  <a:pt x="103" y="80"/>
                </a:cubicBezTo>
                <a:cubicBezTo>
                  <a:pt x="103" y="67"/>
                  <a:pt x="93" y="57"/>
                  <a:pt x="80" y="57"/>
                </a:cubicBezTo>
                <a:close/>
                <a:moveTo>
                  <a:pt x="80" y="101"/>
                </a:moveTo>
                <a:cubicBezTo>
                  <a:pt x="69" y="101"/>
                  <a:pt x="59" y="91"/>
                  <a:pt x="59" y="80"/>
                </a:cubicBezTo>
                <a:cubicBezTo>
                  <a:pt x="59" y="69"/>
                  <a:pt x="69" y="59"/>
                  <a:pt x="80" y="59"/>
                </a:cubicBezTo>
                <a:cubicBezTo>
                  <a:pt x="91" y="59"/>
                  <a:pt x="101" y="69"/>
                  <a:pt x="101" y="80"/>
                </a:cubicBezTo>
                <a:cubicBezTo>
                  <a:pt x="101" y="91"/>
                  <a:pt x="91" y="101"/>
                  <a:pt x="80" y="101"/>
                </a:cubicBezTo>
                <a:close/>
                <a:moveTo>
                  <a:pt x="150" y="61"/>
                </a:moveTo>
                <a:cubicBezTo>
                  <a:pt x="134" y="59"/>
                  <a:pt x="134" y="59"/>
                  <a:pt x="134" y="59"/>
                </a:cubicBezTo>
                <a:cubicBezTo>
                  <a:pt x="133" y="58"/>
                  <a:pt x="133" y="57"/>
                  <a:pt x="133" y="57"/>
                </a:cubicBezTo>
                <a:cubicBezTo>
                  <a:pt x="143" y="44"/>
                  <a:pt x="143" y="44"/>
                  <a:pt x="143" y="44"/>
                </a:cubicBezTo>
                <a:cubicBezTo>
                  <a:pt x="146" y="39"/>
                  <a:pt x="145" y="32"/>
                  <a:pt x="142" y="28"/>
                </a:cubicBezTo>
                <a:cubicBezTo>
                  <a:pt x="131" y="18"/>
                  <a:pt x="131" y="18"/>
                  <a:pt x="131" y="18"/>
                </a:cubicBezTo>
                <a:cubicBezTo>
                  <a:pt x="129" y="16"/>
                  <a:pt x="126" y="15"/>
                  <a:pt x="123" y="15"/>
                </a:cubicBezTo>
                <a:cubicBezTo>
                  <a:pt x="120" y="15"/>
                  <a:pt x="118" y="15"/>
                  <a:pt x="116" y="17"/>
                </a:cubicBezTo>
                <a:cubicBezTo>
                  <a:pt x="103" y="27"/>
                  <a:pt x="103" y="27"/>
                  <a:pt x="103" y="27"/>
                </a:cubicBezTo>
                <a:cubicBezTo>
                  <a:pt x="102" y="27"/>
                  <a:pt x="102" y="27"/>
                  <a:pt x="101" y="26"/>
                </a:cubicBezTo>
                <a:cubicBezTo>
                  <a:pt x="99" y="10"/>
                  <a:pt x="99" y="10"/>
                  <a:pt x="99" y="10"/>
                </a:cubicBezTo>
                <a:cubicBezTo>
                  <a:pt x="98" y="4"/>
                  <a:pt x="93" y="0"/>
                  <a:pt x="87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67" y="0"/>
                  <a:pt x="62" y="4"/>
                  <a:pt x="61" y="10"/>
                </a:cubicBezTo>
                <a:cubicBezTo>
                  <a:pt x="59" y="26"/>
                  <a:pt x="59" y="26"/>
                  <a:pt x="59" y="26"/>
                </a:cubicBezTo>
                <a:cubicBezTo>
                  <a:pt x="58" y="27"/>
                  <a:pt x="58" y="27"/>
                  <a:pt x="57" y="27"/>
                </a:cubicBezTo>
                <a:cubicBezTo>
                  <a:pt x="44" y="17"/>
                  <a:pt x="44" y="17"/>
                  <a:pt x="44" y="17"/>
                </a:cubicBezTo>
                <a:cubicBezTo>
                  <a:pt x="42" y="15"/>
                  <a:pt x="39" y="15"/>
                  <a:pt x="37" y="15"/>
                </a:cubicBezTo>
                <a:cubicBezTo>
                  <a:pt x="34" y="15"/>
                  <a:pt x="31" y="16"/>
                  <a:pt x="29" y="18"/>
                </a:cubicBezTo>
                <a:cubicBezTo>
                  <a:pt x="18" y="28"/>
                  <a:pt x="18" y="28"/>
                  <a:pt x="18" y="28"/>
                </a:cubicBezTo>
                <a:cubicBezTo>
                  <a:pt x="14" y="32"/>
                  <a:pt x="14" y="39"/>
                  <a:pt x="17" y="44"/>
                </a:cubicBezTo>
                <a:cubicBezTo>
                  <a:pt x="27" y="57"/>
                  <a:pt x="27" y="57"/>
                  <a:pt x="27" y="57"/>
                </a:cubicBezTo>
                <a:cubicBezTo>
                  <a:pt x="27" y="57"/>
                  <a:pt x="27" y="58"/>
                  <a:pt x="27" y="58"/>
                </a:cubicBezTo>
                <a:cubicBezTo>
                  <a:pt x="10" y="61"/>
                  <a:pt x="10" y="61"/>
                  <a:pt x="10" y="61"/>
                </a:cubicBezTo>
                <a:cubicBezTo>
                  <a:pt x="4" y="61"/>
                  <a:pt x="0" y="67"/>
                  <a:pt x="0" y="72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93"/>
                  <a:pt x="4" y="98"/>
                  <a:pt x="10" y="99"/>
                </a:cubicBezTo>
                <a:cubicBezTo>
                  <a:pt x="26" y="101"/>
                  <a:pt x="26" y="101"/>
                  <a:pt x="26" y="101"/>
                </a:cubicBezTo>
                <a:cubicBezTo>
                  <a:pt x="27" y="101"/>
                  <a:pt x="27" y="102"/>
                  <a:pt x="27" y="102"/>
                </a:cubicBezTo>
                <a:cubicBezTo>
                  <a:pt x="17" y="116"/>
                  <a:pt x="17" y="116"/>
                  <a:pt x="17" y="116"/>
                </a:cubicBezTo>
                <a:cubicBezTo>
                  <a:pt x="13" y="120"/>
                  <a:pt x="14" y="127"/>
                  <a:pt x="18" y="131"/>
                </a:cubicBezTo>
                <a:cubicBezTo>
                  <a:pt x="28" y="142"/>
                  <a:pt x="28" y="142"/>
                  <a:pt x="28" y="142"/>
                </a:cubicBezTo>
                <a:cubicBezTo>
                  <a:pt x="30" y="144"/>
                  <a:pt x="33" y="145"/>
                  <a:pt x="37" y="145"/>
                </a:cubicBezTo>
                <a:cubicBezTo>
                  <a:pt x="39" y="145"/>
                  <a:pt x="42" y="144"/>
                  <a:pt x="44" y="143"/>
                </a:cubicBezTo>
                <a:cubicBezTo>
                  <a:pt x="57" y="133"/>
                  <a:pt x="57" y="133"/>
                  <a:pt x="57" y="133"/>
                </a:cubicBezTo>
                <a:cubicBezTo>
                  <a:pt x="57" y="133"/>
                  <a:pt x="58" y="133"/>
                  <a:pt x="59" y="134"/>
                </a:cubicBezTo>
                <a:cubicBezTo>
                  <a:pt x="61" y="150"/>
                  <a:pt x="61" y="150"/>
                  <a:pt x="61" y="150"/>
                </a:cubicBezTo>
                <a:cubicBezTo>
                  <a:pt x="62" y="155"/>
                  <a:pt x="67" y="160"/>
                  <a:pt x="73" y="160"/>
                </a:cubicBezTo>
                <a:cubicBezTo>
                  <a:pt x="87" y="160"/>
                  <a:pt x="87" y="160"/>
                  <a:pt x="87" y="160"/>
                </a:cubicBezTo>
                <a:cubicBezTo>
                  <a:pt x="93" y="160"/>
                  <a:pt x="98" y="155"/>
                  <a:pt x="99" y="150"/>
                </a:cubicBezTo>
                <a:cubicBezTo>
                  <a:pt x="101" y="134"/>
                  <a:pt x="101" y="134"/>
                  <a:pt x="101" y="134"/>
                </a:cubicBezTo>
                <a:cubicBezTo>
                  <a:pt x="102" y="133"/>
                  <a:pt x="102" y="133"/>
                  <a:pt x="103" y="133"/>
                </a:cubicBezTo>
                <a:cubicBezTo>
                  <a:pt x="116" y="143"/>
                  <a:pt x="116" y="143"/>
                  <a:pt x="116" y="143"/>
                </a:cubicBezTo>
                <a:cubicBezTo>
                  <a:pt x="118" y="144"/>
                  <a:pt x="120" y="145"/>
                  <a:pt x="123" y="145"/>
                </a:cubicBezTo>
                <a:cubicBezTo>
                  <a:pt x="126" y="145"/>
                  <a:pt x="129" y="144"/>
                  <a:pt x="131" y="142"/>
                </a:cubicBezTo>
                <a:cubicBezTo>
                  <a:pt x="142" y="131"/>
                  <a:pt x="142" y="131"/>
                  <a:pt x="142" y="131"/>
                </a:cubicBezTo>
                <a:cubicBezTo>
                  <a:pt x="146" y="127"/>
                  <a:pt x="146" y="120"/>
                  <a:pt x="143" y="116"/>
                </a:cubicBezTo>
                <a:cubicBezTo>
                  <a:pt x="133" y="103"/>
                  <a:pt x="133" y="103"/>
                  <a:pt x="133" y="103"/>
                </a:cubicBezTo>
                <a:cubicBezTo>
                  <a:pt x="133" y="102"/>
                  <a:pt x="133" y="101"/>
                  <a:pt x="134" y="101"/>
                </a:cubicBezTo>
                <a:cubicBezTo>
                  <a:pt x="150" y="99"/>
                  <a:pt x="150" y="99"/>
                  <a:pt x="150" y="99"/>
                </a:cubicBezTo>
                <a:cubicBezTo>
                  <a:pt x="155" y="98"/>
                  <a:pt x="160" y="93"/>
                  <a:pt x="160" y="87"/>
                </a:cubicBezTo>
                <a:cubicBezTo>
                  <a:pt x="160" y="72"/>
                  <a:pt x="160" y="72"/>
                  <a:pt x="160" y="72"/>
                </a:cubicBezTo>
                <a:cubicBezTo>
                  <a:pt x="160" y="67"/>
                  <a:pt x="155" y="61"/>
                  <a:pt x="150" y="61"/>
                </a:cubicBezTo>
                <a:close/>
                <a:moveTo>
                  <a:pt x="155" y="87"/>
                </a:moveTo>
                <a:cubicBezTo>
                  <a:pt x="155" y="90"/>
                  <a:pt x="152" y="93"/>
                  <a:pt x="149" y="93"/>
                </a:cubicBezTo>
                <a:cubicBezTo>
                  <a:pt x="132" y="96"/>
                  <a:pt x="132" y="96"/>
                  <a:pt x="132" y="96"/>
                </a:cubicBezTo>
                <a:cubicBezTo>
                  <a:pt x="132" y="96"/>
                  <a:pt x="131" y="96"/>
                  <a:pt x="131" y="96"/>
                </a:cubicBezTo>
                <a:cubicBezTo>
                  <a:pt x="130" y="96"/>
                  <a:pt x="130" y="96"/>
                  <a:pt x="129" y="97"/>
                </a:cubicBezTo>
                <a:cubicBezTo>
                  <a:pt x="129" y="99"/>
                  <a:pt x="128" y="101"/>
                  <a:pt x="127" y="102"/>
                </a:cubicBezTo>
                <a:cubicBezTo>
                  <a:pt x="127" y="103"/>
                  <a:pt x="127" y="104"/>
                  <a:pt x="128" y="105"/>
                </a:cubicBezTo>
                <a:cubicBezTo>
                  <a:pt x="139" y="119"/>
                  <a:pt x="139" y="119"/>
                  <a:pt x="139" y="119"/>
                </a:cubicBezTo>
                <a:cubicBezTo>
                  <a:pt x="140" y="121"/>
                  <a:pt x="140" y="125"/>
                  <a:pt x="138" y="127"/>
                </a:cubicBezTo>
                <a:cubicBezTo>
                  <a:pt x="127" y="138"/>
                  <a:pt x="127" y="138"/>
                  <a:pt x="127" y="138"/>
                </a:cubicBezTo>
                <a:cubicBezTo>
                  <a:pt x="126" y="139"/>
                  <a:pt x="125" y="139"/>
                  <a:pt x="123" y="139"/>
                </a:cubicBezTo>
                <a:cubicBezTo>
                  <a:pt x="122" y="139"/>
                  <a:pt x="120" y="139"/>
                  <a:pt x="119" y="138"/>
                </a:cubicBezTo>
                <a:cubicBezTo>
                  <a:pt x="105" y="127"/>
                  <a:pt x="105" y="127"/>
                  <a:pt x="105" y="127"/>
                </a:cubicBezTo>
                <a:cubicBezTo>
                  <a:pt x="104" y="127"/>
                  <a:pt x="103" y="127"/>
                  <a:pt x="102" y="127"/>
                </a:cubicBezTo>
                <a:cubicBezTo>
                  <a:pt x="101" y="128"/>
                  <a:pt x="99" y="128"/>
                  <a:pt x="98" y="129"/>
                </a:cubicBezTo>
                <a:cubicBezTo>
                  <a:pt x="97" y="129"/>
                  <a:pt x="96" y="130"/>
                  <a:pt x="96" y="131"/>
                </a:cubicBezTo>
                <a:cubicBezTo>
                  <a:pt x="96" y="131"/>
                  <a:pt x="96" y="132"/>
                  <a:pt x="96" y="132"/>
                </a:cubicBezTo>
                <a:cubicBezTo>
                  <a:pt x="94" y="149"/>
                  <a:pt x="94" y="149"/>
                  <a:pt x="94" y="149"/>
                </a:cubicBezTo>
                <a:cubicBezTo>
                  <a:pt x="93" y="152"/>
                  <a:pt x="90" y="155"/>
                  <a:pt x="87" y="155"/>
                </a:cubicBezTo>
                <a:cubicBezTo>
                  <a:pt x="73" y="155"/>
                  <a:pt x="73" y="155"/>
                  <a:pt x="73" y="155"/>
                </a:cubicBezTo>
                <a:cubicBezTo>
                  <a:pt x="70" y="155"/>
                  <a:pt x="67" y="152"/>
                  <a:pt x="66" y="149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1" y="132"/>
                  <a:pt x="61" y="132"/>
                  <a:pt x="61" y="132"/>
                </a:cubicBezTo>
                <a:cubicBezTo>
                  <a:pt x="64" y="131"/>
                  <a:pt x="64" y="131"/>
                  <a:pt x="64" y="131"/>
                </a:cubicBezTo>
                <a:cubicBezTo>
                  <a:pt x="64" y="130"/>
                  <a:pt x="63" y="129"/>
                  <a:pt x="62" y="129"/>
                </a:cubicBezTo>
                <a:cubicBezTo>
                  <a:pt x="61" y="128"/>
                  <a:pt x="59" y="128"/>
                  <a:pt x="58" y="127"/>
                </a:cubicBezTo>
                <a:cubicBezTo>
                  <a:pt x="57" y="127"/>
                  <a:pt x="56" y="127"/>
                  <a:pt x="55" y="127"/>
                </a:cubicBezTo>
                <a:cubicBezTo>
                  <a:pt x="40" y="138"/>
                  <a:pt x="40" y="138"/>
                  <a:pt x="40" y="138"/>
                </a:cubicBezTo>
                <a:cubicBezTo>
                  <a:pt x="38" y="140"/>
                  <a:pt x="34" y="140"/>
                  <a:pt x="32" y="138"/>
                </a:cubicBezTo>
                <a:cubicBezTo>
                  <a:pt x="22" y="127"/>
                  <a:pt x="22" y="127"/>
                  <a:pt x="22" y="127"/>
                </a:cubicBezTo>
                <a:cubicBezTo>
                  <a:pt x="20" y="125"/>
                  <a:pt x="19" y="121"/>
                  <a:pt x="21" y="119"/>
                </a:cubicBezTo>
                <a:cubicBezTo>
                  <a:pt x="31" y="106"/>
                  <a:pt x="31" y="106"/>
                  <a:pt x="31" y="106"/>
                </a:cubicBezTo>
                <a:cubicBezTo>
                  <a:pt x="32" y="105"/>
                  <a:pt x="32" y="105"/>
                  <a:pt x="32" y="104"/>
                </a:cubicBezTo>
                <a:cubicBezTo>
                  <a:pt x="33" y="104"/>
                  <a:pt x="33" y="103"/>
                  <a:pt x="33" y="102"/>
                </a:cubicBezTo>
                <a:cubicBezTo>
                  <a:pt x="32" y="100"/>
                  <a:pt x="31" y="99"/>
                  <a:pt x="31" y="97"/>
                </a:cubicBezTo>
                <a:cubicBezTo>
                  <a:pt x="30" y="97"/>
                  <a:pt x="29" y="96"/>
                  <a:pt x="28" y="96"/>
                </a:cubicBezTo>
                <a:cubicBezTo>
                  <a:pt x="11" y="93"/>
                  <a:pt x="11" y="93"/>
                  <a:pt x="11" y="93"/>
                </a:cubicBezTo>
                <a:cubicBezTo>
                  <a:pt x="8" y="93"/>
                  <a:pt x="5" y="90"/>
                  <a:pt x="5" y="87"/>
                </a:cubicBezTo>
                <a:cubicBezTo>
                  <a:pt x="5" y="72"/>
                  <a:pt x="5" y="72"/>
                  <a:pt x="5" y="72"/>
                </a:cubicBezTo>
                <a:cubicBezTo>
                  <a:pt x="5" y="69"/>
                  <a:pt x="8" y="66"/>
                  <a:pt x="11" y="66"/>
                </a:cubicBezTo>
                <a:cubicBezTo>
                  <a:pt x="27" y="64"/>
                  <a:pt x="27" y="64"/>
                  <a:pt x="27" y="64"/>
                </a:cubicBezTo>
                <a:cubicBezTo>
                  <a:pt x="28" y="64"/>
                  <a:pt x="28" y="64"/>
                  <a:pt x="29" y="64"/>
                </a:cubicBezTo>
                <a:cubicBezTo>
                  <a:pt x="30" y="63"/>
                  <a:pt x="31" y="63"/>
                  <a:pt x="31" y="62"/>
                </a:cubicBezTo>
                <a:cubicBezTo>
                  <a:pt x="32" y="60"/>
                  <a:pt x="32" y="59"/>
                  <a:pt x="33" y="58"/>
                </a:cubicBezTo>
                <a:cubicBezTo>
                  <a:pt x="33" y="57"/>
                  <a:pt x="33" y="56"/>
                  <a:pt x="32" y="55"/>
                </a:cubicBezTo>
                <a:cubicBezTo>
                  <a:pt x="21" y="40"/>
                  <a:pt x="21" y="40"/>
                  <a:pt x="21" y="40"/>
                </a:cubicBezTo>
                <a:cubicBezTo>
                  <a:pt x="20" y="38"/>
                  <a:pt x="20" y="34"/>
                  <a:pt x="22" y="32"/>
                </a:cubicBezTo>
                <a:cubicBezTo>
                  <a:pt x="32" y="22"/>
                  <a:pt x="32" y="22"/>
                  <a:pt x="32" y="22"/>
                </a:cubicBezTo>
                <a:cubicBezTo>
                  <a:pt x="34" y="20"/>
                  <a:pt x="38" y="19"/>
                  <a:pt x="41" y="21"/>
                </a:cubicBezTo>
                <a:cubicBezTo>
                  <a:pt x="54" y="31"/>
                  <a:pt x="54" y="31"/>
                  <a:pt x="54" y="31"/>
                </a:cubicBezTo>
                <a:cubicBezTo>
                  <a:pt x="54" y="32"/>
                  <a:pt x="55" y="32"/>
                  <a:pt x="55" y="32"/>
                </a:cubicBezTo>
                <a:cubicBezTo>
                  <a:pt x="56" y="33"/>
                  <a:pt x="57" y="33"/>
                  <a:pt x="58" y="33"/>
                </a:cubicBezTo>
                <a:cubicBezTo>
                  <a:pt x="59" y="32"/>
                  <a:pt x="61" y="31"/>
                  <a:pt x="62" y="31"/>
                </a:cubicBezTo>
                <a:cubicBezTo>
                  <a:pt x="63" y="30"/>
                  <a:pt x="64" y="30"/>
                  <a:pt x="64" y="29"/>
                </a:cubicBezTo>
                <a:cubicBezTo>
                  <a:pt x="66" y="11"/>
                  <a:pt x="66" y="11"/>
                  <a:pt x="66" y="11"/>
                </a:cubicBezTo>
                <a:cubicBezTo>
                  <a:pt x="67" y="8"/>
                  <a:pt x="70" y="5"/>
                  <a:pt x="73" y="5"/>
                </a:cubicBezTo>
                <a:cubicBezTo>
                  <a:pt x="87" y="5"/>
                  <a:pt x="87" y="5"/>
                  <a:pt x="87" y="5"/>
                </a:cubicBezTo>
                <a:cubicBezTo>
                  <a:pt x="90" y="5"/>
                  <a:pt x="93" y="8"/>
                  <a:pt x="94" y="11"/>
                </a:cubicBezTo>
                <a:cubicBezTo>
                  <a:pt x="96" y="27"/>
                  <a:pt x="96" y="27"/>
                  <a:pt x="96" y="27"/>
                </a:cubicBezTo>
                <a:cubicBezTo>
                  <a:pt x="96" y="29"/>
                  <a:pt x="96" y="29"/>
                  <a:pt x="96" y="29"/>
                </a:cubicBezTo>
                <a:cubicBezTo>
                  <a:pt x="96" y="30"/>
                  <a:pt x="97" y="30"/>
                  <a:pt x="98" y="31"/>
                </a:cubicBezTo>
                <a:cubicBezTo>
                  <a:pt x="99" y="31"/>
                  <a:pt x="101" y="32"/>
                  <a:pt x="102" y="32"/>
                </a:cubicBezTo>
                <a:cubicBezTo>
                  <a:pt x="103" y="33"/>
                  <a:pt x="104" y="33"/>
                  <a:pt x="105" y="32"/>
                </a:cubicBezTo>
                <a:cubicBezTo>
                  <a:pt x="119" y="21"/>
                  <a:pt x="119" y="21"/>
                  <a:pt x="119" y="21"/>
                </a:cubicBezTo>
                <a:cubicBezTo>
                  <a:pt x="121" y="19"/>
                  <a:pt x="125" y="20"/>
                  <a:pt x="127" y="22"/>
                </a:cubicBezTo>
                <a:cubicBezTo>
                  <a:pt x="138" y="32"/>
                  <a:pt x="138" y="32"/>
                  <a:pt x="138" y="32"/>
                </a:cubicBezTo>
                <a:cubicBezTo>
                  <a:pt x="140" y="34"/>
                  <a:pt x="140" y="38"/>
                  <a:pt x="138" y="41"/>
                </a:cubicBezTo>
                <a:cubicBezTo>
                  <a:pt x="127" y="55"/>
                  <a:pt x="127" y="55"/>
                  <a:pt x="127" y="55"/>
                </a:cubicBezTo>
                <a:cubicBezTo>
                  <a:pt x="127" y="55"/>
                  <a:pt x="127" y="56"/>
                  <a:pt x="127" y="57"/>
                </a:cubicBezTo>
                <a:cubicBezTo>
                  <a:pt x="128" y="59"/>
                  <a:pt x="129" y="60"/>
                  <a:pt x="129" y="62"/>
                </a:cubicBezTo>
                <a:cubicBezTo>
                  <a:pt x="129" y="63"/>
                  <a:pt x="130" y="64"/>
                  <a:pt x="131" y="64"/>
                </a:cubicBezTo>
                <a:cubicBezTo>
                  <a:pt x="131" y="64"/>
                  <a:pt x="132" y="64"/>
                  <a:pt x="132" y="64"/>
                </a:cubicBezTo>
                <a:cubicBezTo>
                  <a:pt x="149" y="66"/>
                  <a:pt x="149" y="66"/>
                  <a:pt x="149" y="66"/>
                </a:cubicBezTo>
                <a:cubicBezTo>
                  <a:pt x="152" y="66"/>
                  <a:pt x="155" y="69"/>
                  <a:pt x="155" y="72"/>
                </a:cubicBezTo>
                <a:lnTo>
                  <a:pt x="155" y="8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05">
            <a:extLst>
              <a:ext uri="{FF2B5EF4-FFF2-40B4-BE49-F238E27FC236}">
                <a16:creationId xmlns:a16="http://schemas.microsoft.com/office/drawing/2014/main" id="{961B705D-5485-4862-62FC-091A36FDA2AE}"/>
              </a:ext>
            </a:extLst>
          </p:cNvPr>
          <p:cNvSpPr>
            <a:spLocks/>
          </p:cNvSpPr>
          <p:nvPr/>
        </p:nvSpPr>
        <p:spPr bwMode="auto">
          <a:xfrm>
            <a:off x="9002713" y="1373188"/>
            <a:ext cx="242888" cy="254000"/>
          </a:xfrm>
          <a:custGeom>
            <a:avLst/>
            <a:gdLst>
              <a:gd name="T0" fmla="*/ 139 w 153"/>
              <a:gd name="T1" fmla="*/ 114 h 160"/>
              <a:gd name="T2" fmla="*/ 101 w 153"/>
              <a:gd name="T3" fmla="*/ 98 h 160"/>
              <a:gd name="T4" fmla="*/ 98 w 153"/>
              <a:gd name="T5" fmla="*/ 84 h 160"/>
              <a:gd name="T6" fmla="*/ 111 w 153"/>
              <a:gd name="T7" fmla="*/ 65 h 160"/>
              <a:gd name="T8" fmla="*/ 112 w 153"/>
              <a:gd name="T9" fmla="*/ 56 h 160"/>
              <a:gd name="T10" fmla="*/ 110 w 153"/>
              <a:gd name="T11" fmla="*/ 45 h 160"/>
              <a:gd name="T12" fmla="*/ 78 w 153"/>
              <a:gd name="T13" fmla="*/ 0 h 160"/>
              <a:gd name="T14" fmla="*/ 43 w 153"/>
              <a:gd name="T15" fmla="*/ 30 h 160"/>
              <a:gd name="T16" fmla="*/ 42 w 153"/>
              <a:gd name="T17" fmla="*/ 46 h 160"/>
              <a:gd name="T18" fmla="*/ 42 w 153"/>
              <a:gd name="T19" fmla="*/ 61 h 160"/>
              <a:gd name="T20" fmla="*/ 48 w 153"/>
              <a:gd name="T21" fmla="*/ 70 h 160"/>
              <a:gd name="T22" fmla="*/ 54 w 153"/>
              <a:gd name="T23" fmla="*/ 95 h 160"/>
              <a:gd name="T24" fmla="*/ 40 w 153"/>
              <a:gd name="T25" fmla="*/ 106 h 160"/>
              <a:gd name="T26" fmla="*/ 15 w 153"/>
              <a:gd name="T27" fmla="*/ 114 h 160"/>
              <a:gd name="T28" fmla="*/ 0 w 153"/>
              <a:gd name="T29" fmla="*/ 157 h 160"/>
              <a:gd name="T30" fmla="*/ 5 w 153"/>
              <a:gd name="T31" fmla="*/ 157 h 160"/>
              <a:gd name="T32" fmla="*/ 16 w 153"/>
              <a:gd name="T33" fmla="*/ 119 h 160"/>
              <a:gd name="T34" fmla="*/ 42 w 153"/>
              <a:gd name="T35" fmla="*/ 111 h 160"/>
              <a:gd name="T36" fmla="*/ 59 w 153"/>
              <a:gd name="T37" fmla="*/ 96 h 160"/>
              <a:gd name="T38" fmla="*/ 60 w 153"/>
              <a:gd name="T39" fmla="*/ 81 h 160"/>
              <a:gd name="T40" fmla="*/ 51 w 153"/>
              <a:gd name="T41" fmla="*/ 65 h 160"/>
              <a:gd name="T42" fmla="*/ 48 w 153"/>
              <a:gd name="T43" fmla="*/ 63 h 160"/>
              <a:gd name="T44" fmla="*/ 46 w 153"/>
              <a:gd name="T45" fmla="*/ 55 h 160"/>
              <a:gd name="T46" fmla="*/ 47 w 153"/>
              <a:gd name="T47" fmla="*/ 49 h 160"/>
              <a:gd name="T48" fmla="*/ 49 w 153"/>
              <a:gd name="T49" fmla="*/ 46 h 160"/>
              <a:gd name="T50" fmla="*/ 76 w 153"/>
              <a:gd name="T51" fmla="*/ 5 h 160"/>
              <a:gd name="T52" fmla="*/ 106 w 153"/>
              <a:gd name="T53" fmla="*/ 30 h 160"/>
              <a:gd name="T54" fmla="*/ 105 w 153"/>
              <a:gd name="T55" fmla="*/ 48 h 160"/>
              <a:gd name="T56" fmla="*/ 108 w 153"/>
              <a:gd name="T57" fmla="*/ 49 h 160"/>
              <a:gd name="T58" fmla="*/ 106 w 153"/>
              <a:gd name="T59" fmla="*/ 61 h 160"/>
              <a:gd name="T60" fmla="*/ 104 w 153"/>
              <a:gd name="T61" fmla="*/ 65 h 160"/>
              <a:gd name="T62" fmla="*/ 101 w 153"/>
              <a:gd name="T63" fmla="*/ 67 h 160"/>
              <a:gd name="T64" fmla="*/ 93 w 153"/>
              <a:gd name="T65" fmla="*/ 83 h 160"/>
              <a:gd name="T66" fmla="*/ 96 w 153"/>
              <a:gd name="T67" fmla="*/ 99 h 160"/>
              <a:gd name="T68" fmla="*/ 137 w 153"/>
              <a:gd name="T69" fmla="*/ 118 h 160"/>
              <a:gd name="T70" fmla="*/ 148 w 153"/>
              <a:gd name="T71" fmla="*/ 135 h 160"/>
              <a:gd name="T72" fmla="*/ 151 w 153"/>
              <a:gd name="T73" fmla="*/ 160 h 160"/>
              <a:gd name="T74" fmla="*/ 153 w 153"/>
              <a:gd name="T75" fmla="*/ 13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3" h="160">
                <a:moveTo>
                  <a:pt x="139" y="114"/>
                </a:moveTo>
                <a:cubicBezTo>
                  <a:pt x="139" y="114"/>
                  <a:pt x="139" y="114"/>
                  <a:pt x="139" y="114"/>
                </a:cubicBezTo>
                <a:cubicBezTo>
                  <a:pt x="129" y="110"/>
                  <a:pt x="120" y="108"/>
                  <a:pt x="113" y="106"/>
                </a:cubicBezTo>
                <a:cubicBezTo>
                  <a:pt x="102" y="102"/>
                  <a:pt x="101" y="102"/>
                  <a:pt x="101" y="98"/>
                </a:cubicBezTo>
                <a:cubicBezTo>
                  <a:pt x="101" y="97"/>
                  <a:pt x="100" y="96"/>
                  <a:pt x="100" y="95"/>
                </a:cubicBezTo>
                <a:cubicBezTo>
                  <a:pt x="99" y="90"/>
                  <a:pt x="98" y="86"/>
                  <a:pt x="98" y="84"/>
                </a:cubicBezTo>
                <a:cubicBezTo>
                  <a:pt x="102" y="79"/>
                  <a:pt x="105" y="73"/>
                  <a:pt x="106" y="70"/>
                </a:cubicBezTo>
                <a:cubicBezTo>
                  <a:pt x="108" y="69"/>
                  <a:pt x="109" y="68"/>
                  <a:pt x="111" y="65"/>
                </a:cubicBezTo>
                <a:cubicBezTo>
                  <a:pt x="111" y="63"/>
                  <a:pt x="111" y="62"/>
                  <a:pt x="111" y="61"/>
                </a:cubicBezTo>
                <a:cubicBezTo>
                  <a:pt x="111" y="60"/>
                  <a:pt x="111" y="58"/>
                  <a:pt x="112" y="56"/>
                </a:cubicBezTo>
                <a:cubicBezTo>
                  <a:pt x="113" y="53"/>
                  <a:pt x="114" y="49"/>
                  <a:pt x="112" y="46"/>
                </a:cubicBezTo>
                <a:cubicBezTo>
                  <a:pt x="111" y="46"/>
                  <a:pt x="111" y="45"/>
                  <a:pt x="110" y="45"/>
                </a:cubicBezTo>
                <a:cubicBezTo>
                  <a:pt x="110" y="42"/>
                  <a:pt x="111" y="37"/>
                  <a:pt x="111" y="30"/>
                </a:cubicBezTo>
                <a:cubicBezTo>
                  <a:pt x="110" y="7"/>
                  <a:pt x="87" y="0"/>
                  <a:pt x="78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66" y="0"/>
                  <a:pt x="44" y="7"/>
                  <a:pt x="43" y="30"/>
                </a:cubicBezTo>
                <a:cubicBezTo>
                  <a:pt x="43" y="37"/>
                  <a:pt x="43" y="42"/>
                  <a:pt x="44" y="45"/>
                </a:cubicBezTo>
                <a:cubicBezTo>
                  <a:pt x="43" y="45"/>
                  <a:pt x="42" y="46"/>
                  <a:pt x="42" y="46"/>
                </a:cubicBezTo>
                <a:cubicBezTo>
                  <a:pt x="40" y="49"/>
                  <a:pt x="40" y="53"/>
                  <a:pt x="41" y="56"/>
                </a:cubicBezTo>
                <a:cubicBezTo>
                  <a:pt x="42" y="58"/>
                  <a:pt x="42" y="60"/>
                  <a:pt x="42" y="61"/>
                </a:cubicBezTo>
                <a:cubicBezTo>
                  <a:pt x="42" y="62"/>
                  <a:pt x="42" y="63"/>
                  <a:pt x="43" y="65"/>
                </a:cubicBezTo>
                <a:cubicBezTo>
                  <a:pt x="44" y="68"/>
                  <a:pt x="46" y="69"/>
                  <a:pt x="48" y="70"/>
                </a:cubicBezTo>
                <a:cubicBezTo>
                  <a:pt x="49" y="73"/>
                  <a:pt x="51" y="79"/>
                  <a:pt x="56" y="84"/>
                </a:cubicBezTo>
                <a:cubicBezTo>
                  <a:pt x="56" y="86"/>
                  <a:pt x="55" y="90"/>
                  <a:pt x="54" y="95"/>
                </a:cubicBezTo>
                <a:cubicBezTo>
                  <a:pt x="53" y="96"/>
                  <a:pt x="53" y="97"/>
                  <a:pt x="53" y="98"/>
                </a:cubicBezTo>
                <a:cubicBezTo>
                  <a:pt x="52" y="102"/>
                  <a:pt x="52" y="102"/>
                  <a:pt x="40" y="106"/>
                </a:cubicBezTo>
                <a:cubicBezTo>
                  <a:pt x="33" y="108"/>
                  <a:pt x="24" y="110"/>
                  <a:pt x="15" y="114"/>
                </a:cubicBezTo>
                <a:cubicBezTo>
                  <a:pt x="15" y="114"/>
                  <a:pt x="15" y="114"/>
                  <a:pt x="15" y="114"/>
                </a:cubicBezTo>
                <a:cubicBezTo>
                  <a:pt x="6" y="116"/>
                  <a:pt x="0" y="125"/>
                  <a:pt x="0" y="135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1" y="160"/>
                  <a:pt x="3" y="160"/>
                </a:cubicBezTo>
                <a:cubicBezTo>
                  <a:pt x="4" y="160"/>
                  <a:pt x="5" y="159"/>
                  <a:pt x="5" y="157"/>
                </a:cubicBezTo>
                <a:cubicBezTo>
                  <a:pt x="5" y="135"/>
                  <a:pt x="5" y="135"/>
                  <a:pt x="5" y="135"/>
                </a:cubicBezTo>
                <a:cubicBezTo>
                  <a:pt x="5" y="127"/>
                  <a:pt x="10" y="120"/>
                  <a:pt x="16" y="119"/>
                </a:cubicBezTo>
                <a:cubicBezTo>
                  <a:pt x="16" y="118"/>
                  <a:pt x="16" y="118"/>
                  <a:pt x="16" y="118"/>
                </a:cubicBezTo>
                <a:cubicBezTo>
                  <a:pt x="26" y="115"/>
                  <a:pt x="35" y="113"/>
                  <a:pt x="42" y="111"/>
                </a:cubicBezTo>
                <a:cubicBezTo>
                  <a:pt x="55" y="107"/>
                  <a:pt x="57" y="105"/>
                  <a:pt x="58" y="99"/>
                </a:cubicBezTo>
                <a:cubicBezTo>
                  <a:pt x="58" y="98"/>
                  <a:pt x="58" y="97"/>
                  <a:pt x="59" y="96"/>
                </a:cubicBezTo>
                <a:cubicBezTo>
                  <a:pt x="61" y="89"/>
                  <a:pt x="61" y="83"/>
                  <a:pt x="61" y="83"/>
                </a:cubicBezTo>
                <a:cubicBezTo>
                  <a:pt x="61" y="82"/>
                  <a:pt x="61" y="81"/>
                  <a:pt x="60" y="81"/>
                </a:cubicBezTo>
                <a:cubicBezTo>
                  <a:pt x="54" y="76"/>
                  <a:pt x="52" y="67"/>
                  <a:pt x="52" y="67"/>
                </a:cubicBezTo>
                <a:cubicBezTo>
                  <a:pt x="52" y="66"/>
                  <a:pt x="52" y="66"/>
                  <a:pt x="51" y="65"/>
                </a:cubicBezTo>
                <a:cubicBezTo>
                  <a:pt x="51" y="65"/>
                  <a:pt x="50" y="65"/>
                  <a:pt x="49" y="65"/>
                </a:cubicBezTo>
                <a:cubicBezTo>
                  <a:pt x="49" y="65"/>
                  <a:pt x="49" y="65"/>
                  <a:pt x="48" y="63"/>
                </a:cubicBezTo>
                <a:cubicBezTo>
                  <a:pt x="48" y="62"/>
                  <a:pt x="48" y="62"/>
                  <a:pt x="47" y="61"/>
                </a:cubicBezTo>
                <a:cubicBezTo>
                  <a:pt x="47" y="59"/>
                  <a:pt x="47" y="57"/>
                  <a:pt x="46" y="55"/>
                </a:cubicBezTo>
                <a:cubicBezTo>
                  <a:pt x="45" y="52"/>
                  <a:pt x="45" y="50"/>
                  <a:pt x="46" y="49"/>
                </a:cubicBezTo>
                <a:cubicBezTo>
                  <a:pt x="46" y="49"/>
                  <a:pt x="46" y="49"/>
                  <a:pt x="47" y="49"/>
                </a:cubicBezTo>
                <a:cubicBezTo>
                  <a:pt x="47" y="49"/>
                  <a:pt x="48" y="49"/>
                  <a:pt x="49" y="48"/>
                </a:cubicBezTo>
                <a:cubicBezTo>
                  <a:pt x="49" y="48"/>
                  <a:pt x="49" y="47"/>
                  <a:pt x="49" y="46"/>
                </a:cubicBezTo>
                <a:cubicBezTo>
                  <a:pt x="49" y="46"/>
                  <a:pt x="48" y="41"/>
                  <a:pt x="48" y="30"/>
                </a:cubicBezTo>
                <a:cubicBezTo>
                  <a:pt x="49" y="11"/>
                  <a:pt x="68" y="5"/>
                  <a:pt x="76" y="5"/>
                </a:cubicBezTo>
                <a:cubicBezTo>
                  <a:pt x="78" y="5"/>
                  <a:pt x="78" y="5"/>
                  <a:pt x="78" y="5"/>
                </a:cubicBezTo>
                <a:cubicBezTo>
                  <a:pt x="86" y="5"/>
                  <a:pt x="105" y="11"/>
                  <a:pt x="106" y="30"/>
                </a:cubicBezTo>
                <a:cubicBezTo>
                  <a:pt x="106" y="41"/>
                  <a:pt x="104" y="46"/>
                  <a:pt x="104" y="46"/>
                </a:cubicBezTo>
                <a:cubicBezTo>
                  <a:pt x="104" y="47"/>
                  <a:pt x="104" y="48"/>
                  <a:pt x="105" y="48"/>
                </a:cubicBezTo>
                <a:cubicBezTo>
                  <a:pt x="105" y="49"/>
                  <a:pt x="106" y="49"/>
                  <a:pt x="107" y="49"/>
                </a:cubicBezTo>
                <a:cubicBezTo>
                  <a:pt x="107" y="49"/>
                  <a:pt x="108" y="49"/>
                  <a:pt x="108" y="49"/>
                </a:cubicBezTo>
                <a:cubicBezTo>
                  <a:pt x="108" y="50"/>
                  <a:pt x="108" y="52"/>
                  <a:pt x="107" y="55"/>
                </a:cubicBezTo>
                <a:cubicBezTo>
                  <a:pt x="106" y="57"/>
                  <a:pt x="106" y="59"/>
                  <a:pt x="106" y="61"/>
                </a:cubicBezTo>
                <a:cubicBezTo>
                  <a:pt x="106" y="62"/>
                  <a:pt x="106" y="62"/>
                  <a:pt x="106" y="63"/>
                </a:cubicBezTo>
                <a:cubicBezTo>
                  <a:pt x="105" y="65"/>
                  <a:pt x="104" y="65"/>
                  <a:pt x="104" y="65"/>
                </a:cubicBezTo>
                <a:cubicBezTo>
                  <a:pt x="104" y="65"/>
                  <a:pt x="103" y="65"/>
                  <a:pt x="102" y="65"/>
                </a:cubicBezTo>
                <a:cubicBezTo>
                  <a:pt x="102" y="65"/>
                  <a:pt x="101" y="66"/>
                  <a:pt x="101" y="67"/>
                </a:cubicBezTo>
                <a:cubicBezTo>
                  <a:pt x="101" y="67"/>
                  <a:pt x="99" y="76"/>
                  <a:pt x="93" y="81"/>
                </a:cubicBezTo>
                <a:cubicBezTo>
                  <a:pt x="93" y="81"/>
                  <a:pt x="93" y="82"/>
                  <a:pt x="93" y="83"/>
                </a:cubicBezTo>
                <a:cubicBezTo>
                  <a:pt x="93" y="83"/>
                  <a:pt x="93" y="89"/>
                  <a:pt x="95" y="96"/>
                </a:cubicBezTo>
                <a:cubicBezTo>
                  <a:pt x="95" y="97"/>
                  <a:pt x="95" y="98"/>
                  <a:pt x="96" y="99"/>
                </a:cubicBezTo>
                <a:cubicBezTo>
                  <a:pt x="97" y="105"/>
                  <a:pt x="98" y="107"/>
                  <a:pt x="112" y="111"/>
                </a:cubicBezTo>
                <a:cubicBezTo>
                  <a:pt x="119" y="113"/>
                  <a:pt x="128" y="115"/>
                  <a:pt x="137" y="118"/>
                </a:cubicBezTo>
                <a:cubicBezTo>
                  <a:pt x="138" y="119"/>
                  <a:pt x="138" y="119"/>
                  <a:pt x="138" y="119"/>
                </a:cubicBezTo>
                <a:cubicBezTo>
                  <a:pt x="144" y="120"/>
                  <a:pt x="148" y="127"/>
                  <a:pt x="148" y="135"/>
                </a:cubicBezTo>
                <a:cubicBezTo>
                  <a:pt x="148" y="157"/>
                  <a:pt x="148" y="157"/>
                  <a:pt x="148" y="157"/>
                </a:cubicBezTo>
                <a:cubicBezTo>
                  <a:pt x="148" y="159"/>
                  <a:pt x="149" y="160"/>
                  <a:pt x="151" y="160"/>
                </a:cubicBezTo>
                <a:cubicBezTo>
                  <a:pt x="152" y="160"/>
                  <a:pt x="153" y="159"/>
                  <a:pt x="153" y="157"/>
                </a:cubicBezTo>
                <a:cubicBezTo>
                  <a:pt x="153" y="135"/>
                  <a:pt x="153" y="135"/>
                  <a:pt x="153" y="135"/>
                </a:cubicBezTo>
                <a:cubicBezTo>
                  <a:pt x="153" y="125"/>
                  <a:pt x="147" y="116"/>
                  <a:pt x="139" y="1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06">
            <a:extLst>
              <a:ext uri="{FF2B5EF4-FFF2-40B4-BE49-F238E27FC236}">
                <a16:creationId xmlns:a16="http://schemas.microsoft.com/office/drawing/2014/main" id="{6A519ADC-7953-411E-B56D-B3E23D0ED6B7}"/>
              </a:ext>
            </a:extLst>
          </p:cNvPr>
          <p:cNvSpPr>
            <a:spLocks noEditPoints="1"/>
          </p:cNvSpPr>
          <p:nvPr/>
        </p:nvSpPr>
        <p:spPr bwMode="auto">
          <a:xfrm>
            <a:off x="9558338" y="1390650"/>
            <a:ext cx="231775" cy="220663"/>
          </a:xfrm>
          <a:custGeom>
            <a:avLst/>
            <a:gdLst>
              <a:gd name="T0" fmla="*/ 146 w 146"/>
              <a:gd name="T1" fmla="*/ 53 h 139"/>
              <a:gd name="T2" fmla="*/ 99 w 146"/>
              <a:gd name="T3" fmla="*/ 46 h 139"/>
              <a:gd name="T4" fmla="*/ 93 w 146"/>
              <a:gd name="T5" fmla="*/ 42 h 139"/>
              <a:gd name="T6" fmla="*/ 73 w 146"/>
              <a:gd name="T7" fmla="*/ 0 h 139"/>
              <a:gd name="T8" fmla="*/ 52 w 146"/>
              <a:gd name="T9" fmla="*/ 42 h 139"/>
              <a:gd name="T10" fmla="*/ 46 w 146"/>
              <a:gd name="T11" fmla="*/ 46 h 139"/>
              <a:gd name="T12" fmla="*/ 0 w 146"/>
              <a:gd name="T13" fmla="*/ 53 h 139"/>
              <a:gd name="T14" fmla="*/ 33 w 146"/>
              <a:gd name="T15" fmla="*/ 86 h 139"/>
              <a:gd name="T16" fmla="*/ 35 w 146"/>
              <a:gd name="T17" fmla="*/ 92 h 139"/>
              <a:gd name="T18" fmla="*/ 28 w 146"/>
              <a:gd name="T19" fmla="*/ 139 h 139"/>
              <a:gd name="T20" fmla="*/ 69 w 146"/>
              <a:gd name="T21" fmla="*/ 117 h 139"/>
              <a:gd name="T22" fmla="*/ 76 w 146"/>
              <a:gd name="T23" fmla="*/ 117 h 139"/>
              <a:gd name="T24" fmla="*/ 118 w 146"/>
              <a:gd name="T25" fmla="*/ 139 h 139"/>
              <a:gd name="T26" fmla="*/ 110 w 146"/>
              <a:gd name="T27" fmla="*/ 92 h 139"/>
              <a:gd name="T28" fmla="*/ 112 w 146"/>
              <a:gd name="T29" fmla="*/ 86 h 139"/>
              <a:gd name="T30" fmla="*/ 146 w 146"/>
              <a:gd name="T31" fmla="*/ 53 h 139"/>
              <a:gd name="T32" fmla="*/ 74 w 146"/>
              <a:gd name="T33" fmla="*/ 29 h 139"/>
              <a:gd name="T34" fmla="*/ 61 w 146"/>
              <a:gd name="T35" fmla="*/ 56 h 139"/>
              <a:gd name="T36" fmla="*/ 60 w 146"/>
              <a:gd name="T37" fmla="*/ 56 h 139"/>
              <a:gd name="T38" fmla="*/ 31 w 146"/>
              <a:gd name="T39" fmla="*/ 60 h 139"/>
              <a:gd name="T40" fmla="*/ 31 w 146"/>
              <a:gd name="T41" fmla="*/ 60 h 139"/>
              <a:gd name="T42" fmla="*/ 30 w 146"/>
              <a:gd name="T43" fmla="*/ 59 h 139"/>
              <a:gd name="T44" fmla="*/ 31 w 146"/>
              <a:gd name="T45" fmla="*/ 58 h 139"/>
              <a:gd name="T46" fmla="*/ 59 w 146"/>
              <a:gd name="T47" fmla="*/ 54 h 139"/>
              <a:gd name="T48" fmla="*/ 72 w 146"/>
              <a:gd name="T49" fmla="*/ 28 h 139"/>
              <a:gd name="T50" fmla="*/ 73 w 146"/>
              <a:gd name="T51" fmla="*/ 28 h 139"/>
              <a:gd name="T52" fmla="*/ 74 w 146"/>
              <a:gd name="T53" fmla="*/ 29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46" h="139">
                <a:moveTo>
                  <a:pt x="146" y="53"/>
                </a:moveTo>
                <a:cubicBezTo>
                  <a:pt x="99" y="46"/>
                  <a:pt x="99" y="46"/>
                  <a:pt x="99" y="46"/>
                </a:cubicBezTo>
                <a:cubicBezTo>
                  <a:pt x="97" y="46"/>
                  <a:pt x="95" y="44"/>
                  <a:pt x="93" y="42"/>
                </a:cubicBezTo>
                <a:cubicBezTo>
                  <a:pt x="73" y="0"/>
                  <a:pt x="73" y="0"/>
                  <a:pt x="73" y="0"/>
                </a:cubicBezTo>
                <a:cubicBezTo>
                  <a:pt x="52" y="42"/>
                  <a:pt x="52" y="42"/>
                  <a:pt x="52" y="42"/>
                </a:cubicBezTo>
                <a:cubicBezTo>
                  <a:pt x="51" y="44"/>
                  <a:pt x="48" y="46"/>
                  <a:pt x="46" y="46"/>
                </a:cubicBezTo>
                <a:cubicBezTo>
                  <a:pt x="0" y="53"/>
                  <a:pt x="0" y="53"/>
                  <a:pt x="0" y="53"/>
                </a:cubicBezTo>
                <a:cubicBezTo>
                  <a:pt x="33" y="86"/>
                  <a:pt x="33" y="86"/>
                  <a:pt x="33" y="86"/>
                </a:cubicBezTo>
                <a:cubicBezTo>
                  <a:pt x="35" y="87"/>
                  <a:pt x="36" y="90"/>
                  <a:pt x="35" y="92"/>
                </a:cubicBezTo>
                <a:cubicBezTo>
                  <a:pt x="28" y="139"/>
                  <a:pt x="28" y="139"/>
                  <a:pt x="28" y="139"/>
                </a:cubicBezTo>
                <a:cubicBezTo>
                  <a:pt x="69" y="117"/>
                  <a:pt x="69" y="117"/>
                  <a:pt x="69" y="117"/>
                </a:cubicBezTo>
                <a:cubicBezTo>
                  <a:pt x="71" y="116"/>
                  <a:pt x="74" y="116"/>
                  <a:pt x="76" y="117"/>
                </a:cubicBezTo>
                <a:cubicBezTo>
                  <a:pt x="118" y="139"/>
                  <a:pt x="118" y="139"/>
                  <a:pt x="118" y="139"/>
                </a:cubicBezTo>
                <a:cubicBezTo>
                  <a:pt x="110" y="92"/>
                  <a:pt x="110" y="92"/>
                  <a:pt x="110" y="92"/>
                </a:cubicBezTo>
                <a:cubicBezTo>
                  <a:pt x="109" y="90"/>
                  <a:pt x="110" y="87"/>
                  <a:pt x="112" y="86"/>
                </a:cubicBezTo>
                <a:lnTo>
                  <a:pt x="146" y="53"/>
                </a:lnTo>
                <a:close/>
                <a:moveTo>
                  <a:pt x="74" y="29"/>
                </a:moveTo>
                <a:cubicBezTo>
                  <a:pt x="61" y="56"/>
                  <a:pt x="61" y="56"/>
                  <a:pt x="61" y="56"/>
                </a:cubicBezTo>
                <a:cubicBezTo>
                  <a:pt x="61" y="56"/>
                  <a:pt x="60" y="56"/>
                  <a:pt x="60" y="56"/>
                </a:cubicBezTo>
                <a:cubicBezTo>
                  <a:pt x="31" y="60"/>
                  <a:pt x="31" y="60"/>
                  <a:pt x="31" y="60"/>
                </a:cubicBezTo>
                <a:cubicBezTo>
                  <a:pt x="31" y="60"/>
                  <a:pt x="31" y="60"/>
                  <a:pt x="31" y="60"/>
                </a:cubicBezTo>
                <a:cubicBezTo>
                  <a:pt x="30" y="60"/>
                  <a:pt x="30" y="60"/>
                  <a:pt x="30" y="59"/>
                </a:cubicBezTo>
                <a:cubicBezTo>
                  <a:pt x="30" y="59"/>
                  <a:pt x="30" y="58"/>
                  <a:pt x="31" y="58"/>
                </a:cubicBezTo>
                <a:cubicBezTo>
                  <a:pt x="59" y="54"/>
                  <a:pt x="59" y="54"/>
                  <a:pt x="59" y="54"/>
                </a:cubicBezTo>
                <a:cubicBezTo>
                  <a:pt x="72" y="28"/>
                  <a:pt x="72" y="28"/>
                  <a:pt x="72" y="28"/>
                </a:cubicBezTo>
                <a:cubicBezTo>
                  <a:pt x="72" y="28"/>
                  <a:pt x="73" y="27"/>
                  <a:pt x="73" y="28"/>
                </a:cubicBezTo>
                <a:cubicBezTo>
                  <a:pt x="74" y="28"/>
                  <a:pt x="74" y="29"/>
                  <a:pt x="74" y="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07">
            <a:extLst>
              <a:ext uri="{FF2B5EF4-FFF2-40B4-BE49-F238E27FC236}">
                <a16:creationId xmlns:a16="http://schemas.microsoft.com/office/drawing/2014/main" id="{EF457981-F17F-0068-30A6-44B7F214AB71}"/>
              </a:ext>
            </a:extLst>
          </p:cNvPr>
          <p:cNvSpPr>
            <a:spLocks/>
          </p:cNvSpPr>
          <p:nvPr/>
        </p:nvSpPr>
        <p:spPr bwMode="auto">
          <a:xfrm>
            <a:off x="9605963" y="1433513"/>
            <a:ext cx="69850" cy="52388"/>
          </a:xfrm>
          <a:custGeom>
            <a:avLst/>
            <a:gdLst>
              <a:gd name="T0" fmla="*/ 42 w 44"/>
              <a:gd name="T1" fmla="*/ 1 h 33"/>
              <a:gd name="T2" fmla="*/ 29 w 44"/>
              <a:gd name="T3" fmla="*/ 27 h 33"/>
              <a:gd name="T4" fmla="*/ 1 w 44"/>
              <a:gd name="T5" fmla="*/ 31 h 33"/>
              <a:gd name="T6" fmla="*/ 0 w 44"/>
              <a:gd name="T7" fmla="*/ 32 h 33"/>
              <a:gd name="T8" fmla="*/ 1 w 44"/>
              <a:gd name="T9" fmla="*/ 33 h 33"/>
              <a:gd name="T10" fmla="*/ 1 w 44"/>
              <a:gd name="T11" fmla="*/ 33 h 33"/>
              <a:gd name="T12" fmla="*/ 30 w 44"/>
              <a:gd name="T13" fmla="*/ 29 h 33"/>
              <a:gd name="T14" fmla="*/ 31 w 44"/>
              <a:gd name="T15" fmla="*/ 29 h 33"/>
              <a:gd name="T16" fmla="*/ 44 w 44"/>
              <a:gd name="T17" fmla="*/ 2 h 33"/>
              <a:gd name="T18" fmla="*/ 43 w 44"/>
              <a:gd name="T19" fmla="*/ 1 h 33"/>
              <a:gd name="T20" fmla="*/ 42 w 44"/>
              <a:gd name="T21" fmla="*/ 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4" h="33">
                <a:moveTo>
                  <a:pt x="42" y="1"/>
                </a:moveTo>
                <a:cubicBezTo>
                  <a:pt x="29" y="27"/>
                  <a:pt x="29" y="27"/>
                  <a:pt x="29" y="27"/>
                </a:cubicBezTo>
                <a:cubicBezTo>
                  <a:pt x="1" y="31"/>
                  <a:pt x="1" y="31"/>
                  <a:pt x="1" y="31"/>
                </a:cubicBezTo>
                <a:cubicBezTo>
                  <a:pt x="0" y="31"/>
                  <a:pt x="0" y="32"/>
                  <a:pt x="0" y="32"/>
                </a:cubicBezTo>
                <a:cubicBezTo>
                  <a:pt x="0" y="33"/>
                  <a:pt x="0" y="33"/>
                  <a:pt x="1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29"/>
                  <a:pt x="31" y="29"/>
                  <a:pt x="31" y="29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1"/>
                  <a:pt x="43" y="1"/>
                </a:cubicBezTo>
                <a:cubicBezTo>
                  <a:pt x="43" y="0"/>
                  <a:pt x="42" y="1"/>
                  <a:pt x="42" y="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08">
            <a:extLst>
              <a:ext uri="{FF2B5EF4-FFF2-40B4-BE49-F238E27FC236}">
                <a16:creationId xmlns:a16="http://schemas.microsoft.com/office/drawing/2014/main" id="{61B9EFE6-1BC2-29F1-5CDF-1C8D20090137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1377950"/>
            <a:ext cx="255588" cy="242888"/>
          </a:xfrm>
          <a:custGeom>
            <a:avLst/>
            <a:gdLst>
              <a:gd name="T0" fmla="*/ 159 w 161"/>
              <a:gd name="T1" fmla="*/ 63 h 153"/>
              <a:gd name="T2" fmla="*/ 160 w 161"/>
              <a:gd name="T3" fmla="*/ 58 h 153"/>
              <a:gd name="T4" fmla="*/ 157 w 161"/>
              <a:gd name="T5" fmla="*/ 56 h 153"/>
              <a:gd name="T6" fmla="*/ 108 w 161"/>
              <a:gd name="T7" fmla="*/ 49 h 153"/>
              <a:gd name="T8" fmla="*/ 106 w 161"/>
              <a:gd name="T9" fmla="*/ 47 h 153"/>
              <a:gd name="T10" fmla="*/ 84 w 161"/>
              <a:gd name="T11" fmla="*/ 3 h 153"/>
              <a:gd name="T12" fmla="*/ 81 w 161"/>
              <a:gd name="T13" fmla="*/ 0 h 153"/>
              <a:gd name="T14" fmla="*/ 77 w 161"/>
              <a:gd name="T15" fmla="*/ 3 h 153"/>
              <a:gd name="T16" fmla="*/ 55 w 161"/>
              <a:gd name="T17" fmla="*/ 47 h 153"/>
              <a:gd name="T18" fmla="*/ 53 w 161"/>
              <a:gd name="T19" fmla="*/ 49 h 153"/>
              <a:gd name="T20" fmla="*/ 4 w 161"/>
              <a:gd name="T21" fmla="*/ 56 h 153"/>
              <a:gd name="T22" fmla="*/ 1 w 161"/>
              <a:gd name="T23" fmla="*/ 58 h 153"/>
              <a:gd name="T24" fmla="*/ 2 w 161"/>
              <a:gd name="T25" fmla="*/ 63 h 153"/>
              <a:gd name="T26" fmla="*/ 38 w 161"/>
              <a:gd name="T27" fmla="*/ 97 h 153"/>
              <a:gd name="T28" fmla="*/ 38 w 161"/>
              <a:gd name="T29" fmla="*/ 99 h 153"/>
              <a:gd name="T30" fmla="*/ 30 w 161"/>
              <a:gd name="T31" fmla="*/ 148 h 153"/>
              <a:gd name="T32" fmla="*/ 31 w 161"/>
              <a:gd name="T33" fmla="*/ 152 h 153"/>
              <a:gd name="T34" fmla="*/ 36 w 161"/>
              <a:gd name="T35" fmla="*/ 152 h 153"/>
              <a:gd name="T36" fmla="*/ 80 w 161"/>
              <a:gd name="T37" fmla="*/ 129 h 153"/>
              <a:gd name="T38" fmla="*/ 82 w 161"/>
              <a:gd name="T39" fmla="*/ 129 h 153"/>
              <a:gd name="T40" fmla="*/ 126 w 161"/>
              <a:gd name="T41" fmla="*/ 152 h 153"/>
              <a:gd name="T42" fmla="*/ 128 w 161"/>
              <a:gd name="T43" fmla="*/ 153 h 153"/>
              <a:gd name="T44" fmla="*/ 131 w 161"/>
              <a:gd name="T45" fmla="*/ 152 h 153"/>
              <a:gd name="T46" fmla="*/ 131 w 161"/>
              <a:gd name="T47" fmla="*/ 148 h 153"/>
              <a:gd name="T48" fmla="*/ 123 w 161"/>
              <a:gd name="T49" fmla="*/ 99 h 153"/>
              <a:gd name="T50" fmla="*/ 124 w 161"/>
              <a:gd name="T51" fmla="*/ 97 h 153"/>
              <a:gd name="T52" fmla="*/ 159 w 161"/>
              <a:gd name="T53" fmla="*/ 63 h 153"/>
              <a:gd name="T54" fmla="*/ 118 w 161"/>
              <a:gd name="T55" fmla="*/ 100 h 153"/>
              <a:gd name="T56" fmla="*/ 126 w 161"/>
              <a:gd name="T57" fmla="*/ 147 h 153"/>
              <a:gd name="T58" fmla="*/ 84 w 161"/>
              <a:gd name="T59" fmla="*/ 125 h 153"/>
              <a:gd name="T60" fmla="*/ 77 w 161"/>
              <a:gd name="T61" fmla="*/ 125 h 153"/>
              <a:gd name="T62" fmla="*/ 36 w 161"/>
              <a:gd name="T63" fmla="*/ 147 h 153"/>
              <a:gd name="T64" fmla="*/ 43 w 161"/>
              <a:gd name="T65" fmla="*/ 100 h 153"/>
              <a:gd name="T66" fmla="*/ 41 w 161"/>
              <a:gd name="T67" fmla="*/ 94 h 153"/>
              <a:gd name="T68" fmla="*/ 8 w 161"/>
              <a:gd name="T69" fmla="*/ 61 h 153"/>
              <a:gd name="T70" fmla="*/ 54 w 161"/>
              <a:gd name="T71" fmla="*/ 54 h 153"/>
              <a:gd name="T72" fmla="*/ 60 w 161"/>
              <a:gd name="T73" fmla="*/ 50 h 153"/>
              <a:gd name="T74" fmla="*/ 81 w 161"/>
              <a:gd name="T75" fmla="*/ 8 h 153"/>
              <a:gd name="T76" fmla="*/ 101 w 161"/>
              <a:gd name="T77" fmla="*/ 50 h 153"/>
              <a:gd name="T78" fmla="*/ 107 w 161"/>
              <a:gd name="T79" fmla="*/ 54 h 153"/>
              <a:gd name="T80" fmla="*/ 154 w 161"/>
              <a:gd name="T81" fmla="*/ 61 h 153"/>
              <a:gd name="T82" fmla="*/ 120 w 161"/>
              <a:gd name="T83" fmla="*/ 94 h 153"/>
              <a:gd name="T84" fmla="*/ 118 w 161"/>
              <a:gd name="T85" fmla="*/ 100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1" h="153">
                <a:moveTo>
                  <a:pt x="159" y="63"/>
                </a:moveTo>
                <a:cubicBezTo>
                  <a:pt x="161" y="61"/>
                  <a:pt x="161" y="60"/>
                  <a:pt x="160" y="58"/>
                </a:cubicBezTo>
                <a:cubicBezTo>
                  <a:pt x="160" y="57"/>
                  <a:pt x="159" y="56"/>
                  <a:pt x="157" y="56"/>
                </a:cubicBezTo>
                <a:cubicBezTo>
                  <a:pt x="108" y="49"/>
                  <a:pt x="108" y="49"/>
                  <a:pt x="108" y="49"/>
                </a:cubicBezTo>
                <a:cubicBezTo>
                  <a:pt x="107" y="49"/>
                  <a:pt x="106" y="48"/>
                  <a:pt x="106" y="47"/>
                </a:cubicBezTo>
                <a:cubicBezTo>
                  <a:pt x="84" y="3"/>
                  <a:pt x="84" y="3"/>
                  <a:pt x="84" y="3"/>
                </a:cubicBezTo>
                <a:cubicBezTo>
                  <a:pt x="83" y="1"/>
                  <a:pt x="82" y="0"/>
                  <a:pt x="81" y="0"/>
                </a:cubicBezTo>
                <a:cubicBezTo>
                  <a:pt x="79" y="0"/>
                  <a:pt x="78" y="1"/>
                  <a:pt x="77" y="3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8"/>
                  <a:pt x="54" y="49"/>
                  <a:pt x="53" y="49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6"/>
                  <a:pt x="1" y="57"/>
                  <a:pt x="1" y="58"/>
                </a:cubicBezTo>
                <a:cubicBezTo>
                  <a:pt x="0" y="60"/>
                  <a:pt x="1" y="61"/>
                  <a:pt x="2" y="63"/>
                </a:cubicBezTo>
                <a:cubicBezTo>
                  <a:pt x="38" y="97"/>
                  <a:pt x="38" y="97"/>
                  <a:pt x="38" y="97"/>
                </a:cubicBezTo>
                <a:cubicBezTo>
                  <a:pt x="38" y="98"/>
                  <a:pt x="38" y="99"/>
                  <a:pt x="38" y="99"/>
                </a:cubicBezTo>
                <a:cubicBezTo>
                  <a:pt x="30" y="148"/>
                  <a:pt x="30" y="148"/>
                  <a:pt x="30" y="148"/>
                </a:cubicBezTo>
                <a:cubicBezTo>
                  <a:pt x="30" y="150"/>
                  <a:pt x="30" y="151"/>
                  <a:pt x="31" y="152"/>
                </a:cubicBezTo>
                <a:cubicBezTo>
                  <a:pt x="32" y="153"/>
                  <a:pt x="34" y="153"/>
                  <a:pt x="36" y="152"/>
                </a:cubicBezTo>
                <a:cubicBezTo>
                  <a:pt x="80" y="129"/>
                  <a:pt x="80" y="129"/>
                  <a:pt x="80" y="129"/>
                </a:cubicBezTo>
                <a:cubicBezTo>
                  <a:pt x="80" y="129"/>
                  <a:pt x="81" y="129"/>
                  <a:pt x="82" y="129"/>
                </a:cubicBezTo>
                <a:cubicBezTo>
                  <a:pt x="126" y="152"/>
                  <a:pt x="126" y="152"/>
                  <a:pt x="126" y="152"/>
                </a:cubicBezTo>
                <a:cubicBezTo>
                  <a:pt x="126" y="153"/>
                  <a:pt x="127" y="153"/>
                  <a:pt x="128" y="153"/>
                </a:cubicBezTo>
                <a:cubicBezTo>
                  <a:pt x="129" y="153"/>
                  <a:pt x="130" y="153"/>
                  <a:pt x="131" y="152"/>
                </a:cubicBezTo>
                <a:cubicBezTo>
                  <a:pt x="131" y="151"/>
                  <a:pt x="132" y="150"/>
                  <a:pt x="131" y="148"/>
                </a:cubicBezTo>
                <a:cubicBezTo>
                  <a:pt x="123" y="99"/>
                  <a:pt x="123" y="99"/>
                  <a:pt x="123" y="99"/>
                </a:cubicBezTo>
                <a:cubicBezTo>
                  <a:pt x="123" y="99"/>
                  <a:pt x="123" y="98"/>
                  <a:pt x="124" y="97"/>
                </a:cubicBezTo>
                <a:lnTo>
                  <a:pt x="159" y="63"/>
                </a:lnTo>
                <a:close/>
                <a:moveTo>
                  <a:pt x="118" y="100"/>
                </a:moveTo>
                <a:cubicBezTo>
                  <a:pt x="126" y="147"/>
                  <a:pt x="126" y="147"/>
                  <a:pt x="126" y="147"/>
                </a:cubicBezTo>
                <a:cubicBezTo>
                  <a:pt x="84" y="125"/>
                  <a:pt x="84" y="125"/>
                  <a:pt x="84" y="125"/>
                </a:cubicBezTo>
                <a:cubicBezTo>
                  <a:pt x="82" y="124"/>
                  <a:pt x="79" y="124"/>
                  <a:pt x="77" y="125"/>
                </a:cubicBezTo>
                <a:cubicBezTo>
                  <a:pt x="36" y="147"/>
                  <a:pt x="36" y="147"/>
                  <a:pt x="36" y="147"/>
                </a:cubicBezTo>
                <a:cubicBezTo>
                  <a:pt x="43" y="100"/>
                  <a:pt x="43" y="100"/>
                  <a:pt x="43" y="100"/>
                </a:cubicBezTo>
                <a:cubicBezTo>
                  <a:pt x="44" y="98"/>
                  <a:pt x="43" y="95"/>
                  <a:pt x="41" y="94"/>
                </a:cubicBezTo>
                <a:cubicBezTo>
                  <a:pt x="8" y="61"/>
                  <a:pt x="8" y="61"/>
                  <a:pt x="8" y="61"/>
                </a:cubicBezTo>
                <a:cubicBezTo>
                  <a:pt x="54" y="54"/>
                  <a:pt x="54" y="54"/>
                  <a:pt x="54" y="54"/>
                </a:cubicBezTo>
                <a:cubicBezTo>
                  <a:pt x="56" y="54"/>
                  <a:pt x="59" y="52"/>
                  <a:pt x="60" y="50"/>
                </a:cubicBezTo>
                <a:cubicBezTo>
                  <a:pt x="81" y="8"/>
                  <a:pt x="81" y="8"/>
                  <a:pt x="81" y="8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3" y="52"/>
                  <a:pt x="105" y="54"/>
                  <a:pt x="107" y="54"/>
                </a:cubicBezTo>
                <a:cubicBezTo>
                  <a:pt x="154" y="61"/>
                  <a:pt x="154" y="61"/>
                  <a:pt x="154" y="61"/>
                </a:cubicBezTo>
                <a:cubicBezTo>
                  <a:pt x="120" y="94"/>
                  <a:pt x="120" y="94"/>
                  <a:pt x="120" y="94"/>
                </a:cubicBezTo>
                <a:cubicBezTo>
                  <a:pt x="118" y="95"/>
                  <a:pt x="117" y="98"/>
                  <a:pt x="118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09">
            <a:extLst>
              <a:ext uri="{FF2B5EF4-FFF2-40B4-BE49-F238E27FC236}">
                <a16:creationId xmlns:a16="http://schemas.microsoft.com/office/drawing/2014/main" id="{88A3EDFA-B84D-781F-1564-1E0DB88246FB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1373188"/>
            <a:ext cx="254000" cy="254000"/>
          </a:xfrm>
          <a:custGeom>
            <a:avLst/>
            <a:gdLst>
              <a:gd name="T0" fmla="*/ 134 w 160"/>
              <a:gd name="T1" fmla="*/ 90 h 160"/>
              <a:gd name="T2" fmla="*/ 5 w 160"/>
              <a:gd name="T3" fmla="*/ 90 h 160"/>
              <a:gd name="T4" fmla="*/ 102 w 160"/>
              <a:gd name="T5" fmla="*/ 34 h 160"/>
              <a:gd name="T6" fmla="*/ 69 w 160"/>
              <a:gd name="T7" fmla="*/ 20 h 160"/>
              <a:gd name="T8" fmla="*/ 69 w 160"/>
              <a:gd name="T9" fmla="*/ 160 h 160"/>
              <a:gd name="T10" fmla="*/ 129 w 160"/>
              <a:gd name="T11" fmla="*/ 53 h 160"/>
              <a:gd name="T12" fmla="*/ 69 w 160"/>
              <a:gd name="T13" fmla="*/ 69 h 160"/>
              <a:gd name="T14" fmla="*/ 46 w 160"/>
              <a:gd name="T15" fmla="*/ 90 h 160"/>
              <a:gd name="T16" fmla="*/ 93 w 160"/>
              <a:gd name="T17" fmla="*/ 90 h 160"/>
              <a:gd name="T18" fmla="*/ 69 w 160"/>
              <a:gd name="T19" fmla="*/ 110 h 160"/>
              <a:gd name="T20" fmla="*/ 69 w 160"/>
              <a:gd name="T21" fmla="*/ 69 h 160"/>
              <a:gd name="T22" fmla="*/ 85 w 160"/>
              <a:gd name="T23" fmla="*/ 47 h 160"/>
              <a:gd name="T24" fmla="*/ 24 w 160"/>
              <a:gd name="T25" fmla="*/ 90 h 160"/>
              <a:gd name="T26" fmla="*/ 115 w 160"/>
              <a:gd name="T27" fmla="*/ 90 h 160"/>
              <a:gd name="T28" fmla="*/ 108 w 160"/>
              <a:gd name="T29" fmla="*/ 75 h 160"/>
              <a:gd name="T30" fmla="*/ 69 w 160"/>
              <a:gd name="T31" fmla="*/ 132 h 160"/>
              <a:gd name="T32" fmla="*/ 69 w 160"/>
              <a:gd name="T33" fmla="*/ 48 h 160"/>
              <a:gd name="T34" fmla="*/ 159 w 160"/>
              <a:gd name="T35" fmla="*/ 20 h 160"/>
              <a:gd name="T36" fmla="*/ 142 w 160"/>
              <a:gd name="T37" fmla="*/ 15 h 160"/>
              <a:gd name="T38" fmla="*/ 138 w 160"/>
              <a:gd name="T39" fmla="*/ 0 h 160"/>
              <a:gd name="T40" fmla="*/ 120 w 160"/>
              <a:gd name="T41" fmla="*/ 17 h 160"/>
              <a:gd name="T42" fmla="*/ 117 w 160"/>
              <a:gd name="T43" fmla="*/ 28 h 160"/>
              <a:gd name="T44" fmla="*/ 72 w 160"/>
              <a:gd name="T45" fmla="*/ 73 h 160"/>
              <a:gd name="T46" fmla="*/ 62 w 160"/>
              <a:gd name="T47" fmla="*/ 96 h 160"/>
              <a:gd name="T48" fmla="*/ 65 w 160"/>
              <a:gd name="T49" fmla="*/ 97 h 160"/>
              <a:gd name="T50" fmla="*/ 86 w 160"/>
              <a:gd name="T51" fmla="*/ 87 h 160"/>
              <a:gd name="T52" fmla="*/ 140 w 160"/>
              <a:gd name="T53" fmla="*/ 41 h 160"/>
              <a:gd name="T54" fmla="*/ 159 w 160"/>
              <a:gd name="T55" fmla="*/ 23 h 160"/>
              <a:gd name="T56" fmla="*/ 138 w 160"/>
              <a:gd name="T57" fmla="*/ 36 h 160"/>
              <a:gd name="T58" fmla="*/ 126 w 160"/>
              <a:gd name="T59" fmla="*/ 40 h 160"/>
              <a:gd name="T60" fmla="*/ 70 w 160"/>
              <a:gd name="T61" fmla="*/ 88 h 160"/>
              <a:gd name="T62" fmla="*/ 121 w 160"/>
              <a:gd name="T63" fmla="*/ 31 h 160"/>
              <a:gd name="T64" fmla="*/ 124 w 160"/>
              <a:gd name="T65" fmla="*/ 20 h 160"/>
              <a:gd name="T66" fmla="*/ 137 w 160"/>
              <a:gd name="T67" fmla="*/ 18 h 160"/>
              <a:gd name="T68" fmla="*/ 151 w 160"/>
              <a:gd name="T69" fmla="*/ 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124" y="56"/>
                </a:moveTo>
                <a:cubicBezTo>
                  <a:pt x="131" y="66"/>
                  <a:pt x="134" y="78"/>
                  <a:pt x="134" y="90"/>
                </a:cubicBezTo>
                <a:cubicBezTo>
                  <a:pt x="134" y="125"/>
                  <a:pt x="105" y="154"/>
                  <a:pt x="69" y="154"/>
                </a:cubicBezTo>
                <a:cubicBezTo>
                  <a:pt x="34" y="154"/>
                  <a:pt x="5" y="125"/>
                  <a:pt x="5" y="90"/>
                </a:cubicBezTo>
                <a:cubicBezTo>
                  <a:pt x="5" y="54"/>
                  <a:pt x="34" y="25"/>
                  <a:pt x="69" y="25"/>
                </a:cubicBezTo>
                <a:cubicBezTo>
                  <a:pt x="81" y="25"/>
                  <a:pt x="92" y="28"/>
                  <a:pt x="102" y="34"/>
                </a:cubicBezTo>
                <a:cubicBezTo>
                  <a:pt x="105" y="29"/>
                  <a:pt x="105" y="29"/>
                  <a:pt x="105" y="29"/>
                </a:cubicBezTo>
                <a:cubicBezTo>
                  <a:pt x="94" y="23"/>
                  <a:pt x="82" y="20"/>
                  <a:pt x="69" y="20"/>
                </a:cubicBezTo>
                <a:cubicBezTo>
                  <a:pt x="31" y="20"/>
                  <a:pt x="0" y="51"/>
                  <a:pt x="0" y="90"/>
                </a:cubicBezTo>
                <a:cubicBezTo>
                  <a:pt x="0" y="128"/>
                  <a:pt x="31" y="160"/>
                  <a:pt x="69" y="160"/>
                </a:cubicBezTo>
                <a:cubicBezTo>
                  <a:pt x="108" y="160"/>
                  <a:pt x="139" y="128"/>
                  <a:pt x="139" y="90"/>
                </a:cubicBezTo>
                <a:cubicBezTo>
                  <a:pt x="139" y="77"/>
                  <a:pt x="136" y="64"/>
                  <a:pt x="129" y="53"/>
                </a:cubicBezTo>
                <a:lnTo>
                  <a:pt x="124" y="56"/>
                </a:lnTo>
                <a:close/>
                <a:moveTo>
                  <a:pt x="69" y="69"/>
                </a:moveTo>
                <a:cubicBezTo>
                  <a:pt x="69" y="66"/>
                  <a:pt x="69" y="66"/>
                  <a:pt x="69" y="66"/>
                </a:cubicBezTo>
                <a:cubicBezTo>
                  <a:pt x="57" y="66"/>
                  <a:pt x="46" y="77"/>
                  <a:pt x="46" y="90"/>
                </a:cubicBezTo>
                <a:cubicBezTo>
                  <a:pt x="46" y="103"/>
                  <a:pt x="57" y="113"/>
                  <a:pt x="69" y="113"/>
                </a:cubicBezTo>
                <a:cubicBezTo>
                  <a:pt x="82" y="113"/>
                  <a:pt x="93" y="103"/>
                  <a:pt x="93" y="90"/>
                </a:cubicBezTo>
                <a:cubicBezTo>
                  <a:pt x="90" y="90"/>
                  <a:pt x="90" y="90"/>
                  <a:pt x="90" y="90"/>
                </a:cubicBezTo>
                <a:cubicBezTo>
                  <a:pt x="90" y="101"/>
                  <a:pt x="81" y="110"/>
                  <a:pt x="69" y="110"/>
                </a:cubicBezTo>
                <a:cubicBezTo>
                  <a:pt x="58" y="110"/>
                  <a:pt x="49" y="101"/>
                  <a:pt x="49" y="90"/>
                </a:cubicBezTo>
                <a:cubicBezTo>
                  <a:pt x="49" y="78"/>
                  <a:pt x="58" y="69"/>
                  <a:pt x="69" y="69"/>
                </a:cubicBezTo>
                <a:close/>
                <a:moveTo>
                  <a:pt x="84" y="50"/>
                </a:moveTo>
                <a:cubicBezTo>
                  <a:pt x="85" y="47"/>
                  <a:pt x="85" y="47"/>
                  <a:pt x="85" y="47"/>
                </a:cubicBezTo>
                <a:cubicBezTo>
                  <a:pt x="80" y="45"/>
                  <a:pt x="75" y="45"/>
                  <a:pt x="69" y="45"/>
                </a:cubicBezTo>
                <a:cubicBezTo>
                  <a:pt x="45" y="45"/>
                  <a:pt x="24" y="65"/>
                  <a:pt x="24" y="90"/>
                </a:cubicBezTo>
                <a:cubicBezTo>
                  <a:pt x="24" y="115"/>
                  <a:pt x="45" y="135"/>
                  <a:pt x="69" y="135"/>
                </a:cubicBezTo>
                <a:cubicBezTo>
                  <a:pt x="94" y="135"/>
                  <a:pt x="115" y="115"/>
                  <a:pt x="115" y="90"/>
                </a:cubicBezTo>
                <a:cubicBezTo>
                  <a:pt x="115" y="84"/>
                  <a:pt x="114" y="79"/>
                  <a:pt x="112" y="73"/>
                </a:cubicBezTo>
                <a:cubicBezTo>
                  <a:pt x="108" y="75"/>
                  <a:pt x="108" y="75"/>
                  <a:pt x="108" y="75"/>
                </a:cubicBezTo>
                <a:cubicBezTo>
                  <a:pt x="110" y="80"/>
                  <a:pt x="111" y="85"/>
                  <a:pt x="111" y="90"/>
                </a:cubicBezTo>
                <a:cubicBezTo>
                  <a:pt x="111" y="113"/>
                  <a:pt x="93" y="132"/>
                  <a:pt x="69" y="132"/>
                </a:cubicBezTo>
                <a:cubicBezTo>
                  <a:pt x="46" y="132"/>
                  <a:pt x="28" y="113"/>
                  <a:pt x="28" y="90"/>
                </a:cubicBezTo>
                <a:cubicBezTo>
                  <a:pt x="28" y="67"/>
                  <a:pt x="46" y="48"/>
                  <a:pt x="69" y="48"/>
                </a:cubicBezTo>
                <a:cubicBezTo>
                  <a:pt x="74" y="48"/>
                  <a:pt x="79" y="49"/>
                  <a:pt x="84" y="50"/>
                </a:cubicBezTo>
                <a:close/>
                <a:moveTo>
                  <a:pt x="159" y="20"/>
                </a:moveTo>
                <a:cubicBezTo>
                  <a:pt x="159" y="19"/>
                  <a:pt x="158" y="18"/>
                  <a:pt x="157" y="18"/>
                </a:cubicBezTo>
                <a:cubicBezTo>
                  <a:pt x="142" y="15"/>
                  <a:pt x="142" y="15"/>
                  <a:pt x="142" y="15"/>
                </a:cubicBezTo>
                <a:cubicBezTo>
                  <a:pt x="140" y="2"/>
                  <a:pt x="140" y="2"/>
                  <a:pt x="140" y="2"/>
                </a:cubicBezTo>
                <a:cubicBezTo>
                  <a:pt x="140" y="1"/>
                  <a:pt x="139" y="0"/>
                  <a:pt x="138" y="0"/>
                </a:cubicBezTo>
                <a:cubicBezTo>
                  <a:pt x="137" y="0"/>
                  <a:pt x="136" y="0"/>
                  <a:pt x="136" y="1"/>
                </a:cubicBezTo>
                <a:cubicBezTo>
                  <a:pt x="120" y="17"/>
                  <a:pt x="120" y="17"/>
                  <a:pt x="120" y="17"/>
                </a:cubicBezTo>
                <a:cubicBezTo>
                  <a:pt x="119" y="17"/>
                  <a:pt x="119" y="18"/>
                  <a:pt x="119" y="18"/>
                </a:cubicBezTo>
                <a:cubicBezTo>
                  <a:pt x="117" y="28"/>
                  <a:pt x="117" y="28"/>
                  <a:pt x="117" y="28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3"/>
                  <a:pt x="72" y="73"/>
                </a:cubicBezTo>
                <a:cubicBezTo>
                  <a:pt x="62" y="93"/>
                  <a:pt x="62" y="93"/>
                  <a:pt x="62" y="93"/>
                </a:cubicBezTo>
                <a:cubicBezTo>
                  <a:pt x="61" y="94"/>
                  <a:pt x="61" y="95"/>
                  <a:pt x="62" y="96"/>
                </a:cubicBezTo>
                <a:cubicBezTo>
                  <a:pt x="63" y="97"/>
                  <a:pt x="63" y="97"/>
                  <a:pt x="64" y="97"/>
                </a:cubicBezTo>
                <a:cubicBezTo>
                  <a:pt x="65" y="97"/>
                  <a:pt x="65" y="97"/>
                  <a:pt x="65" y="97"/>
                </a:cubicBezTo>
                <a:cubicBezTo>
                  <a:pt x="85" y="88"/>
                  <a:pt x="85" y="88"/>
                  <a:pt x="85" y="88"/>
                </a:cubicBezTo>
                <a:cubicBezTo>
                  <a:pt x="85" y="88"/>
                  <a:pt x="85" y="87"/>
                  <a:pt x="86" y="87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1" y="40"/>
                  <a:pt x="141" y="40"/>
                  <a:pt x="141" y="40"/>
                </a:cubicBezTo>
                <a:cubicBezTo>
                  <a:pt x="159" y="23"/>
                  <a:pt x="159" y="23"/>
                  <a:pt x="159" y="23"/>
                </a:cubicBezTo>
                <a:cubicBezTo>
                  <a:pt x="159" y="22"/>
                  <a:pt x="160" y="21"/>
                  <a:pt x="159" y="20"/>
                </a:cubicBezTo>
                <a:close/>
                <a:moveTo>
                  <a:pt x="138" y="36"/>
                </a:moveTo>
                <a:cubicBezTo>
                  <a:pt x="127" y="39"/>
                  <a:pt x="127" y="39"/>
                  <a:pt x="127" y="39"/>
                </a:cubicBezTo>
                <a:cubicBezTo>
                  <a:pt x="127" y="39"/>
                  <a:pt x="127" y="39"/>
                  <a:pt x="126" y="40"/>
                </a:cubicBezTo>
                <a:cubicBezTo>
                  <a:pt x="82" y="83"/>
                  <a:pt x="82" y="83"/>
                  <a:pt x="82" y="83"/>
                </a:cubicBezTo>
                <a:cubicBezTo>
                  <a:pt x="70" y="88"/>
                  <a:pt x="70" y="88"/>
                  <a:pt x="70" y="88"/>
                </a:cubicBezTo>
                <a:cubicBezTo>
                  <a:pt x="76" y="76"/>
                  <a:pt x="76" y="76"/>
                  <a:pt x="76" y="76"/>
                </a:cubicBezTo>
                <a:cubicBezTo>
                  <a:pt x="121" y="31"/>
                  <a:pt x="121" y="31"/>
                  <a:pt x="121" y="31"/>
                </a:cubicBezTo>
                <a:cubicBezTo>
                  <a:pt x="121" y="31"/>
                  <a:pt x="122" y="31"/>
                  <a:pt x="122" y="30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36" y="8"/>
                  <a:pt x="136" y="8"/>
                  <a:pt x="136" y="8"/>
                </a:cubicBezTo>
                <a:cubicBezTo>
                  <a:pt x="137" y="18"/>
                  <a:pt x="137" y="18"/>
                  <a:pt x="137" y="18"/>
                </a:cubicBezTo>
                <a:cubicBezTo>
                  <a:pt x="138" y="19"/>
                  <a:pt x="138" y="20"/>
                  <a:pt x="140" y="21"/>
                </a:cubicBezTo>
                <a:cubicBezTo>
                  <a:pt x="151" y="23"/>
                  <a:pt x="151" y="23"/>
                  <a:pt x="151" y="23"/>
                </a:cubicBezTo>
                <a:lnTo>
                  <a:pt x="138" y="3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10">
            <a:extLst>
              <a:ext uri="{FF2B5EF4-FFF2-40B4-BE49-F238E27FC236}">
                <a16:creationId xmlns:a16="http://schemas.microsoft.com/office/drawing/2014/main" id="{FFA3A491-1477-9A7C-1B5B-3DEB2C248865}"/>
              </a:ext>
            </a:extLst>
          </p:cNvPr>
          <p:cNvSpPr>
            <a:spLocks noEditPoints="1"/>
          </p:cNvSpPr>
          <p:nvPr/>
        </p:nvSpPr>
        <p:spPr bwMode="auto">
          <a:xfrm>
            <a:off x="10666413" y="1373188"/>
            <a:ext cx="217488" cy="254000"/>
          </a:xfrm>
          <a:custGeom>
            <a:avLst/>
            <a:gdLst>
              <a:gd name="T0" fmla="*/ 46 w 137"/>
              <a:gd name="T1" fmla="*/ 129 h 160"/>
              <a:gd name="T2" fmla="*/ 52 w 137"/>
              <a:gd name="T3" fmla="*/ 149 h 160"/>
              <a:gd name="T4" fmla="*/ 67 w 137"/>
              <a:gd name="T5" fmla="*/ 160 h 160"/>
              <a:gd name="T6" fmla="*/ 90 w 137"/>
              <a:gd name="T7" fmla="*/ 132 h 160"/>
              <a:gd name="T8" fmla="*/ 78 w 137"/>
              <a:gd name="T9" fmla="*/ 144 h 160"/>
              <a:gd name="T10" fmla="*/ 67 w 137"/>
              <a:gd name="T11" fmla="*/ 154 h 160"/>
              <a:gd name="T12" fmla="*/ 66 w 137"/>
              <a:gd name="T13" fmla="*/ 154 h 160"/>
              <a:gd name="T14" fmla="*/ 57 w 137"/>
              <a:gd name="T15" fmla="*/ 146 h 160"/>
              <a:gd name="T16" fmla="*/ 49 w 137"/>
              <a:gd name="T17" fmla="*/ 135 h 160"/>
              <a:gd name="T18" fmla="*/ 78 w 137"/>
              <a:gd name="T19" fmla="*/ 144 h 160"/>
              <a:gd name="T20" fmla="*/ 20 w 137"/>
              <a:gd name="T21" fmla="*/ 65 h 160"/>
              <a:gd name="T22" fmla="*/ 43 w 137"/>
              <a:gd name="T23" fmla="*/ 106 h 160"/>
              <a:gd name="T24" fmla="*/ 45 w 137"/>
              <a:gd name="T25" fmla="*/ 116 h 160"/>
              <a:gd name="T26" fmla="*/ 46 w 137"/>
              <a:gd name="T27" fmla="*/ 124 h 160"/>
              <a:gd name="T28" fmla="*/ 85 w 137"/>
              <a:gd name="T29" fmla="*/ 125 h 160"/>
              <a:gd name="T30" fmla="*/ 88 w 137"/>
              <a:gd name="T31" fmla="*/ 121 h 160"/>
              <a:gd name="T32" fmla="*/ 88 w 137"/>
              <a:gd name="T33" fmla="*/ 109 h 160"/>
              <a:gd name="T34" fmla="*/ 92 w 137"/>
              <a:gd name="T35" fmla="*/ 105 h 160"/>
              <a:gd name="T36" fmla="*/ 67 w 137"/>
              <a:gd name="T37" fmla="*/ 18 h 160"/>
              <a:gd name="T38" fmla="*/ 87 w 137"/>
              <a:gd name="T39" fmla="*/ 101 h 160"/>
              <a:gd name="T40" fmla="*/ 82 w 137"/>
              <a:gd name="T41" fmla="*/ 119 h 160"/>
              <a:gd name="T42" fmla="*/ 51 w 137"/>
              <a:gd name="T43" fmla="*/ 117 h 160"/>
              <a:gd name="T44" fmla="*/ 45 w 137"/>
              <a:gd name="T45" fmla="*/ 100 h 160"/>
              <a:gd name="T46" fmla="*/ 67 w 137"/>
              <a:gd name="T47" fmla="*/ 24 h 160"/>
              <a:gd name="T48" fmla="*/ 88 w 137"/>
              <a:gd name="T49" fmla="*/ 100 h 160"/>
              <a:gd name="T50" fmla="*/ 68 w 137"/>
              <a:gd name="T51" fmla="*/ 35 h 160"/>
              <a:gd name="T52" fmla="*/ 97 w 137"/>
              <a:gd name="T53" fmla="*/ 64 h 160"/>
              <a:gd name="T54" fmla="*/ 101 w 137"/>
              <a:gd name="T55" fmla="*/ 64 h 160"/>
              <a:gd name="T56" fmla="*/ 69 w 137"/>
              <a:gd name="T57" fmla="*/ 15 h 160"/>
              <a:gd name="T58" fmla="*/ 71 w 137"/>
              <a:gd name="T59" fmla="*/ 1 h 160"/>
              <a:gd name="T60" fmla="*/ 68 w 137"/>
              <a:gd name="T61" fmla="*/ 1 h 160"/>
              <a:gd name="T62" fmla="*/ 69 w 137"/>
              <a:gd name="T63" fmla="*/ 15 h 160"/>
              <a:gd name="T64" fmla="*/ 24 w 137"/>
              <a:gd name="T65" fmla="*/ 39 h 160"/>
              <a:gd name="T66" fmla="*/ 2 w 137"/>
              <a:gd name="T67" fmla="*/ 24 h 160"/>
              <a:gd name="T68" fmla="*/ 0 w 137"/>
              <a:gd name="T69" fmla="*/ 26 h 160"/>
              <a:gd name="T70" fmla="*/ 22 w 137"/>
              <a:gd name="T71" fmla="*/ 39 h 160"/>
              <a:gd name="T72" fmla="*/ 5 w 137"/>
              <a:gd name="T73" fmla="*/ 82 h 160"/>
              <a:gd name="T74" fmla="*/ 6 w 137"/>
              <a:gd name="T75" fmla="*/ 85 h 160"/>
              <a:gd name="T76" fmla="*/ 18 w 137"/>
              <a:gd name="T77" fmla="*/ 78 h 160"/>
              <a:gd name="T78" fmla="*/ 16 w 137"/>
              <a:gd name="T79" fmla="*/ 76 h 160"/>
              <a:gd name="T80" fmla="*/ 116 w 137"/>
              <a:gd name="T81" fmla="*/ 81 h 160"/>
              <a:gd name="T82" fmla="*/ 115 w 137"/>
              <a:gd name="T83" fmla="*/ 83 h 160"/>
              <a:gd name="T84" fmla="*/ 127 w 137"/>
              <a:gd name="T85" fmla="*/ 90 h 160"/>
              <a:gd name="T86" fmla="*/ 128 w 137"/>
              <a:gd name="T87" fmla="*/ 87 h 160"/>
              <a:gd name="T88" fmla="*/ 135 w 137"/>
              <a:gd name="T89" fmla="*/ 28 h 160"/>
              <a:gd name="T90" fmla="*/ 112 w 137"/>
              <a:gd name="T91" fmla="*/ 43 h 160"/>
              <a:gd name="T92" fmla="*/ 114 w 137"/>
              <a:gd name="T93" fmla="*/ 43 h 160"/>
              <a:gd name="T94" fmla="*/ 137 w 137"/>
              <a:gd name="T95" fmla="*/ 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7" h="160">
                <a:moveTo>
                  <a:pt x="87" y="129"/>
                </a:moveTo>
                <a:cubicBezTo>
                  <a:pt x="46" y="129"/>
                  <a:pt x="46" y="129"/>
                  <a:pt x="46" y="129"/>
                </a:cubicBezTo>
                <a:cubicBezTo>
                  <a:pt x="45" y="129"/>
                  <a:pt x="44" y="130"/>
                  <a:pt x="43" y="132"/>
                </a:cubicBezTo>
                <a:cubicBezTo>
                  <a:pt x="42" y="136"/>
                  <a:pt x="42" y="145"/>
                  <a:pt x="52" y="149"/>
                </a:cubicBezTo>
                <a:cubicBezTo>
                  <a:pt x="54" y="157"/>
                  <a:pt x="61" y="160"/>
                  <a:pt x="67" y="160"/>
                </a:cubicBezTo>
                <a:cubicBezTo>
                  <a:pt x="67" y="160"/>
                  <a:pt x="67" y="160"/>
                  <a:pt x="67" y="160"/>
                </a:cubicBezTo>
                <a:cubicBezTo>
                  <a:pt x="72" y="160"/>
                  <a:pt x="79" y="157"/>
                  <a:pt x="82" y="149"/>
                </a:cubicBezTo>
                <a:cubicBezTo>
                  <a:pt x="91" y="145"/>
                  <a:pt x="91" y="136"/>
                  <a:pt x="90" y="132"/>
                </a:cubicBezTo>
                <a:cubicBezTo>
                  <a:pt x="90" y="130"/>
                  <a:pt x="88" y="129"/>
                  <a:pt x="87" y="129"/>
                </a:cubicBezTo>
                <a:close/>
                <a:moveTo>
                  <a:pt x="78" y="144"/>
                </a:moveTo>
                <a:cubicBezTo>
                  <a:pt x="77" y="145"/>
                  <a:pt x="76" y="145"/>
                  <a:pt x="76" y="146"/>
                </a:cubicBezTo>
                <a:cubicBezTo>
                  <a:pt x="75" y="152"/>
                  <a:pt x="70" y="154"/>
                  <a:pt x="67" y="154"/>
                </a:cubicBezTo>
                <a:cubicBezTo>
                  <a:pt x="67" y="154"/>
                  <a:pt x="67" y="154"/>
                  <a:pt x="67" y="154"/>
                </a:cubicBezTo>
                <a:cubicBezTo>
                  <a:pt x="66" y="154"/>
                  <a:pt x="66" y="154"/>
                  <a:pt x="66" y="154"/>
                </a:cubicBezTo>
                <a:cubicBezTo>
                  <a:pt x="66" y="154"/>
                  <a:pt x="66" y="154"/>
                  <a:pt x="66" y="154"/>
                </a:cubicBezTo>
                <a:cubicBezTo>
                  <a:pt x="63" y="154"/>
                  <a:pt x="59" y="152"/>
                  <a:pt x="57" y="146"/>
                </a:cubicBezTo>
                <a:cubicBezTo>
                  <a:pt x="57" y="145"/>
                  <a:pt x="56" y="145"/>
                  <a:pt x="55" y="144"/>
                </a:cubicBezTo>
                <a:cubicBezTo>
                  <a:pt x="50" y="142"/>
                  <a:pt x="49" y="138"/>
                  <a:pt x="49" y="135"/>
                </a:cubicBezTo>
                <a:cubicBezTo>
                  <a:pt x="84" y="135"/>
                  <a:pt x="84" y="135"/>
                  <a:pt x="84" y="135"/>
                </a:cubicBezTo>
                <a:cubicBezTo>
                  <a:pt x="84" y="138"/>
                  <a:pt x="84" y="142"/>
                  <a:pt x="78" y="144"/>
                </a:cubicBezTo>
                <a:close/>
                <a:moveTo>
                  <a:pt x="67" y="18"/>
                </a:moveTo>
                <a:cubicBezTo>
                  <a:pt x="41" y="18"/>
                  <a:pt x="20" y="40"/>
                  <a:pt x="20" y="65"/>
                </a:cubicBezTo>
                <a:cubicBezTo>
                  <a:pt x="20" y="82"/>
                  <a:pt x="28" y="97"/>
                  <a:pt x="42" y="105"/>
                </a:cubicBezTo>
                <a:cubicBezTo>
                  <a:pt x="43" y="106"/>
                  <a:pt x="43" y="106"/>
                  <a:pt x="43" y="106"/>
                </a:cubicBezTo>
                <a:cubicBezTo>
                  <a:pt x="45" y="108"/>
                  <a:pt x="46" y="108"/>
                  <a:pt x="46" y="109"/>
                </a:cubicBezTo>
                <a:cubicBezTo>
                  <a:pt x="46" y="110"/>
                  <a:pt x="46" y="112"/>
                  <a:pt x="45" y="116"/>
                </a:cubicBezTo>
                <a:cubicBezTo>
                  <a:pt x="45" y="118"/>
                  <a:pt x="45" y="119"/>
                  <a:pt x="45" y="121"/>
                </a:cubicBezTo>
                <a:cubicBezTo>
                  <a:pt x="45" y="122"/>
                  <a:pt x="45" y="123"/>
                  <a:pt x="46" y="124"/>
                </a:cubicBezTo>
                <a:cubicBezTo>
                  <a:pt x="46" y="124"/>
                  <a:pt x="47" y="125"/>
                  <a:pt x="48" y="125"/>
                </a:cubicBezTo>
                <a:cubicBezTo>
                  <a:pt x="85" y="125"/>
                  <a:pt x="85" y="125"/>
                  <a:pt x="85" y="125"/>
                </a:cubicBezTo>
                <a:cubicBezTo>
                  <a:pt x="86" y="125"/>
                  <a:pt x="87" y="124"/>
                  <a:pt x="88" y="124"/>
                </a:cubicBezTo>
                <a:cubicBezTo>
                  <a:pt x="88" y="123"/>
                  <a:pt x="88" y="122"/>
                  <a:pt x="88" y="121"/>
                </a:cubicBezTo>
                <a:cubicBezTo>
                  <a:pt x="88" y="119"/>
                  <a:pt x="88" y="118"/>
                  <a:pt x="88" y="116"/>
                </a:cubicBezTo>
                <a:cubicBezTo>
                  <a:pt x="88" y="112"/>
                  <a:pt x="87" y="110"/>
                  <a:pt x="88" y="109"/>
                </a:cubicBezTo>
                <a:cubicBezTo>
                  <a:pt x="88" y="108"/>
                  <a:pt x="88" y="108"/>
                  <a:pt x="90" y="106"/>
                </a:cubicBezTo>
                <a:cubicBezTo>
                  <a:pt x="92" y="105"/>
                  <a:pt x="92" y="105"/>
                  <a:pt x="92" y="105"/>
                </a:cubicBezTo>
                <a:cubicBezTo>
                  <a:pt x="105" y="97"/>
                  <a:pt x="114" y="82"/>
                  <a:pt x="114" y="65"/>
                </a:cubicBezTo>
                <a:cubicBezTo>
                  <a:pt x="114" y="40"/>
                  <a:pt x="93" y="18"/>
                  <a:pt x="67" y="18"/>
                </a:cubicBezTo>
                <a:close/>
                <a:moveTo>
                  <a:pt x="88" y="100"/>
                </a:moveTo>
                <a:cubicBezTo>
                  <a:pt x="87" y="101"/>
                  <a:pt x="87" y="101"/>
                  <a:pt x="87" y="101"/>
                </a:cubicBezTo>
                <a:cubicBezTo>
                  <a:pt x="81" y="105"/>
                  <a:pt x="81" y="107"/>
                  <a:pt x="82" y="117"/>
                </a:cubicBezTo>
                <a:cubicBezTo>
                  <a:pt x="82" y="118"/>
                  <a:pt x="82" y="118"/>
                  <a:pt x="82" y="119"/>
                </a:cubicBezTo>
                <a:cubicBezTo>
                  <a:pt x="51" y="119"/>
                  <a:pt x="51" y="119"/>
                  <a:pt x="51" y="119"/>
                </a:cubicBezTo>
                <a:cubicBezTo>
                  <a:pt x="51" y="118"/>
                  <a:pt x="51" y="118"/>
                  <a:pt x="51" y="117"/>
                </a:cubicBezTo>
                <a:cubicBezTo>
                  <a:pt x="52" y="107"/>
                  <a:pt x="52" y="105"/>
                  <a:pt x="46" y="101"/>
                </a:cubicBezTo>
                <a:cubicBezTo>
                  <a:pt x="45" y="100"/>
                  <a:pt x="45" y="100"/>
                  <a:pt x="45" y="100"/>
                </a:cubicBezTo>
                <a:cubicBezTo>
                  <a:pt x="33" y="93"/>
                  <a:pt x="26" y="80"/>
                  <a:pt x="26" y="65"/>
                </a:cubicBezTo>
                <a:cubicBezTo>
                  <a:pt x="26" y="43"/>
                  <a:pt x="44" y="24"/>
                  <a:pt x="67" y="24"/>
                </a:cubicBezTo>
                <a:cubicBezTo>
                  <a:pt x="89" y="24"/>
                  <a:pt x="108" y="43"/>
                  <a:pt x="108" y="65"/>
                </a:cubicBezTo>
                <a:cubicBezTo>
                  <a:pt x="108" y="80"/>
                  <a:pt x="101" y="93"/>
                  <a:pt x="88" y="100"/>
                </a:cubicBezTo>
                <a:close/>
                <a:moveTo>
                  <a:pt x="70" y="33"/>
                </a:moveTo>
                <a:cubicBezTo>
                  <a:pt x="69" y="33"/>
                  <a:pt x="68" y="34"/>
                  <a:pt x="68" y="35"/>
                </a:cubicBezTo>
                <a:cubicBezTo>
                  <a:pt x="68" y="36"/>
                  <a:pt x="69" y="37"/>
                  <a:pt x="70" y="37"/>
                </a:cubicBezTo>
                <a:cubicBezTo>
                  <a:pt x="85" y="37"/>
                  <a:pt x="97" y="49"/>
                  <a:pt x="97" y="64"/>
                </a:cubicBezTo>
                <a:cubicBezTo>
                  <a:pt x="97" y="65"/>
                  <a:pt x="98" y="66"/>
                  <a:pt x="99" y="66"/>
                </a:cubicBezTo>
                <a:cubicBezTo>
                  <a:pt x="100" y="66"/>
                  <a:pt x="101" y="65"/>
                  <a:pt x="101" y="64"/>
                </a:cubicBezTo>
                <a:cubicBezTo>
                  <a:pt x="101" y="47"/>
                  <a:pt x="87" y="33"/>
                  <a:pt x="70" y="33"/>
                </a:cubicBezTo>
                <a:close/>
                <a:moveTo>
                  <a:pt x="69" y="15"/>
                </a:moveTo>
                <a:cubicBezTo>
                  <a:pt x="70" y="15"/>
                  <a:pt x="71" y="14"/>
                  <a:pt x="71" y="14"/>
                </a:cubicBezTo>
                <a:cubicBezTo>
                  <a:pt x="71" y="1"/>
                  <a:pt x="71" y="1"/>
                  <a:pt x="71" y="1"/>
                </a:cubicBezTo>
                <a:cubicBezTo>
                  <a:pt x="71" y="0"/>
                  <a:pt x="70" y="0"/>
                  <a:pt x="69" y="0"/>
                </a:cubicBezTo>
                <a:cubicBezTo>
                  <a:pt x="68" y="0"/>
                  <a:pt x="68" y="0"/>
                  <a:pt x="68" y="1"/>
                </a:cubicBezTo>
                <a:cubicBezTo>
                  <a:pt x="68" y="14"/>
                  <a:pt x="68" y="14"/>
                  <a:pt x="68" y="14"/>
                </a:cubicBezTo>
                <a:cubicBezTo>
                  <a:pt x="68" y="14"/>
                  <a:pt x="68" y="15"/>
                  <a:pt x="69" y="15"/>
                </a:cubicBezTo>
                <a:close/>
                <a:moveTo>
                  <a:pt x="22" y="39"/>
                </a:moveTo>
                <a:cubicBezTo>
                  <a:pt x="23" y="39"/>
                  <a:pt x="23" y="39"/>
                  <a:pt x="24" y="39"/>
                </a:cubicBezTo>
                <a:cubicBezTo>
                  <a:pt x="24" y="38"/>
                  <a:pt x="24" y="37"/>
                  <a:pt x="23" y="37"/>
                </a:cubicBezTo>
                <a:cubicBezTo>
                  <a:pt x="2" y="24"/>
                  <a:pt x="2" y="24"/>
                  <a:pt x="2" y="24"/>
                </a:cubicBezTo>
                <a:cubicBezTo>
                  <a:pt x="1" y="23"/>
                  <a:pt x="0" y="24"/>
                  <a:pt x="0" y="24"/>
                </a:cubicBezTo>
                <a:cubicBezTo>
                  <a:pt x="0" y="25"/>
                  <a:pt x="0" y="26"/>
                  <a:pt x="0" y="26"/>
                </a:cubicBez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lose/>
                <a:moveTo>
                  <a:pt x="16" y="76"/>
                </a:moveTo>
                <a:cubicBezTo>
                  <a:pt x="5" y="82"/>
                  <a:pt x="5" y="82"/>
                  <a:pt x="5" y="82"/>
                </a:cubicBezTo>
                <a:cubicBezTo>
                  <a:pt x="4" y="83"/>
                  <a:pt x="4" y="83"/>
                  <a:pt x="4" y="84"/>
                </a:cubicBezTo>
                <a:cubicBezTo>
                  <a:pt x="5" y="85"/>
                  <a:pt x="5" y="85"/>
                  <a:pt x="6" y="85"/>
                </a:cubicBezTo>
                <a:cubicBezTo>
                  <a:pt x="6" y="85"/>
                  <a:pt x="6" y="85"/>
                  <a:pt x="6" y="85"/>
                </a:cubicBezTo>
                <a:cubicBezTo>
                  <a:pt x="18" y="78"/>
                  <a:pt x="18" y="78"/>
                  <a:pt x="18" y="78"/>
                </a:cubicBezTo>
                <a:cubicBezTo>
                  <a:pt x="19" y="78"/>
                  <a:pt x="19" y="77"/>
                  <a:pt x="18" y="76"/>
                </a:cubicBezTo>
                <a:cubicBezTo>
                  <a:pt x="18" y="76"/>
                  <a:pt x="17" y="75"/>
                  <a:pt x="16" y="76"/>
                </a:cubicBezTo>
                <a:close/>
                <a:moveTo>
                  <a:pt x="128" y="87"/>
                </a:moveTo>
                <a:cubicBezTo>
                  <a:pt x="116" y="81"/>
                  <a:pt x="116" y="81"/>
                  <a:pt x="116" y="81"/>
                </a:cubicBezTo>
                <a:cubicBezTo>
                  <a:pt x="115" y="80"/>
                  <a:pt x="114" y="81"/>
                  <a:pt x="114" y="81"/>
                </a:cubicBezTo>
                <a:cubicBezTo>
                  <a:pt x="114" y="82"/>
                  <a:pt x="114" y="83"/>
                  <a:pt x="115" y="83"/>
                </a:cubicBezTo>
                <a:cubicBezTo>
                  <a:pt x="126" y="90"/>
                  <a:pt x="126" y="90"/>
                  <a:pt x="126" y="90"/>
                </a:cubicBezTo>
                <a:cubicBezTo>
                  <a:pt x="126" y="90"/>
                  <a:pt x="127" y="90"/>
                  <a:pt x="127" y="90"/>
                </a:cubicBezTo>
                <a:cubicBezTo>
                  <a:pt x="127" y="90"/>
                  <a:pt x="128" y="90"/>
                  <a:pt x="128" y="89"/>
                </a:cubicBezTo>
                <a:cubicBezTo>
                  <a:pt x="129" y="89"/>
                  <a:pt x="128" y="88"/>
                  <a:pt x="128" y="87"/>
                </a:cubicBezTo>
                <a:close/>
                <a:moveTo>
                  <a:pt x="137" y="28"/>
                </a:moveTo>
                <a:cubicBezTo>
                  <a:pt x="136" y="27"/>
                  <a:pt x="136" y="27"/>
                  <a:pt x="135" y="28"/>
                </a:cubicBezTo>
                <a:cubicBezTo>
                  <a:pt x="113" y="41"/>
                  <a:pt x="113" y="41"/>
                  <a:pt x="113" y="41"/>
                </a:cubicBezTo>
                <a:cubicBezTo>
                  <a:pt x="112" y="41"/>
                  <a:pt x="112" y="42"/>
                  <a:pt x="112" y="43"/>
                </a:cubicBezTo>
                <a:cubicBezTo>
                  <a:pt x="112" y="43"/>
                  <a:pt x="113" y="43"/>
                  <a:pt x="113" y="43"/>
                </a:cubicBezTo>
                <a:cubicBezTo>
                  <a:pt x="114" y="43"/>
                  <a:pt x="114" y="43"/>
                  <a:pt x="114" y="43"/>
                </a:cubicBezTo>
                <a:cubicBezTo>
                  <a:pt x="136" y="30"/>
                  <a:pt x="136" y="30"/>
                  <a:pt x="136" y="30"/>
                </a:cubicBezTo>
                <a:cubicBezTo>
                  <a:pt x="137" y="30"/>
                  <a:pt x="137" y="29"/>
                  <a:pt x="137" y="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11">
            <a:extLst>
              <a:ext uri="{FF2B5EF4-FFF2-40B4-BE49-F238E27FC236}">
                <a16:creationId xmlns:a16="http://schemas.microsoft.com/office/drawing/2014/main" id="{6E236EF9-055B-CF03-2188-D952E1F1CFF2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1373188"/>
            <a:ext cx="254000" cy="254000"/>
          </a:xfrm>
          <a:custGeom>
            <a:avLst/>
            <a:gdLst>
              <a:gd name="T0" fmla="*/ 0 w 160"/>
              <a:gd name="T1" fmla="*/ 80 h 160"/>
              <a:gd name="T2" fmla="*/ 160 w 160"/>
              <a:gd name="T3" fmla="*/ 80 h 160"/>
              <a:gd name="T4" fmla="*/ 155 w 160"/>
              <a:gd name="T5" fmla="*/ 78 h 160"/>
              <a:gd name="T6" fmla="*/ 123 w 160"/>
              <a:gd name="T7" fmla="*/ 42 h 160"/>
              <a:gd name="T8" fmla="*/ 155 w 160"/>
              <a:gd name="T9" fmla="*/ 78 h 160"/>
              <a:gd name="T10" fmla="*/ 82 w 160"/>
              <a:gd name="T11" fmla="*/ 78 h 160"/>
              <a:gd name="T12" fmla="*/ 120 w 160"/>
              <a:gd name="T13" fmla="*/ 40 h 160"/>
              <a:gd name="T14" fmla="*/ 82 w 160"/>
              <a:gd name="T15" fmla="*/ 31 h 160"/>
              <a:gd name="T16" fmla="*/ 91 w 160"/>
              <a:gd name="T17" fmla="*/ 6 h 160"/>
              <a:gd name="T18" fmla="*/ 82 w 160"/>
              <a:gd name="T19" fmla="*/ 31 h 160"/>
              <a:gd name="T20" fmla="*/ 79 w 160"/>
              <a:gd name="T21" fmla="*/ 31 h 160"/>
              <a:gd name="T22" fmla="*/ 69 w 160"/>
              <a:gd name="T23" fmla="*/ 6 h 160"/>
              <a:gd name="T24" fmla="*/ 79 w 160"/>
              <a:gd name="T25" fmla="*/ 34 h 160"/>
              <a:gd name="T26" fmla="*/ 34 w 160"/>
              <a:gd name="T27" fmla="*/ 78 h 160"/>
              <a:gd name="T28" fmla="*/ 79 w 160"/>
              <a:gd name="T29" fmla="*/ 34 h 160"/>
              <a:gd name="T30" fmla="*/ 6 w 160"/>
              <a:gd name="T31" fmla="*/ 78 h 160"/>
              <a:gd name="T32" fmla="*/ 38 w 160"/>
              <a:gd name="T33" fmla="*/ 42 h 160"/>
              <a:gd name="T34" fmla="*/ 6 w 160"/>
              <a:gd name="T35" fmla="*/ 81 h 160"/>
              <a:gd name="T36" fmla="*/ 38 w 160"/>
              <a:gd name="T37" fmla="*/ 118 h 160"/>
              <a:gd name="T38" fmla="*/ 6 w 160"/>
              <a:gd name="T39" fmla="*/ 81 h 160"/>
              <a:gd name="T40" fmla="*/ 79 w 160"/>
              <a:gd name="T41" fmla="*/ 81 h 160"/>
              <a:gd name="T42" fmla="*/ 41 w 160"/>
              <a:gd name="T43" fmla="*/ 119 h 160"/>
              <a:gd name="T44" fmla="*/ 79 w 160"/>
              <a:gd name="T45" fmla="*/ 128 h 160"/>
              <a:gd name="T46" fmla="*/ 69 w 160"/>
              <a:gd name="T47" fmla="*/ 154 h 160"/>
              <a:gd name="T48" fmla="*/ 79 w 160"/>
              <a:gd name="T49" fmla="*/ 128 h 160"/>
              <a:gd name="T50" fmla="*/ 82 w 160"/>
              <a:gd name="T51" fmla="*/ 128 h 160"/>
              <a:gd name="T52" fmla="*/ 91 w 160"/>
              <a:gd name="T53" fmla="*/ 154 h 160"/>
              <a:gd name="T54" fmla="*/ 82 w 160"/>
              <a:gd name="T55" fmla="*/ 126 h 160"/>
              <a:gd name="T56" fmla="*/ 126 w 160"/>
              <a:gd name="T57" fmla="*/ 81 h 160"/>
              <a:gd name="T58" fmla="*/ 82 w 160"/>
              <a:gd name="T59" fmla="*/ 126 h 160"/>
              <a:gd name="T60" fmla="*/ 155 w 160"/>
              <a:gd name="T61" fmla="*/ 81 h 160"/>
              <a:gd name="T62" fmla="*/ 123 w 160"/>
              <a:gd name="T63" fmla="*/ 118 h 160"/>
              <a:gd name="T64" fmla="*/ 152 w 160"/>
              <a:gd name="T65" fmla="*/ 60 h 160"/>
              <a:gd name="T66" fmla="*/ 100 w 160"/>
              <a:gd name="T67" fmla="*/ 8 h 160"/>
              <a:gd name="T68" fmla="*/ 61 w 160"/>
              <a:gd name="T69" fmla="*/ 8 h 160"/>
              <a:gd name="T70" fmla="*/ 8 w 160"/>
              <a:gd name="T71" fmla="*/ 60 h 160"/>
              <a:gd name="T72" fmla="*/ 8 w 160"/>
              <a:gd name="T73" fmla="*/ 99 h 160"/>
              <a:gd name="T74" fmla="*/ 61 w 160"/>
              <a:gd name="T75" fmla="*/ 152 h 160"/>
              <a:gd name="T76" fmla="*/ 100 w 160"/>
              <a:gd name="T77" fmla="*/ 152 h 160"/>
              <a:gd name="T78" fmla="*/ 152 w 160"/>
              <a:gd name="T79" fmla="*/ 9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155" y="78"/>
                </a:moveTo>
                <a:cubicBezTo>
                  <a:pt x="129" y="78"/>
                  <a:pt x="129" y="78"/>
                  <a:pt x="129" y="78"/>
                </a:cubicBezTo>
                <a:cubicBezTo>
                  <a:pt x="129" y="65"/>
                  <a:pt x="127" y="53"/>
                  <a:pt x="123" y="42"/>
                </a:cubicBezTo>
                <a:cubicBezTo>
                  <a:pt x="138" y="48"/>
                  <a:pt x="150" y="58"/>
                  <a:pt x="154" y="69"/>
                </a:cubicBezTo>
                <a:cubicBezTo>
                  <a:pt x="155" y="72"/>
                  <a:pt x="155" y="75"/>
                  <a:pt x="155" y="78"/>
                </a:cubicBezTo>
                <a:close/>
                <a:moveTo>
                  <a:pt x="126" y="78"/>
                </a:moveTo>
                <a:cubicBezTo>
                  <a:pt x="82" y="78"/>
                  <a:pt x="82" y="78"/>
                  <a:pt x="82" y="78"/>
                </a:cubicBezTo>
                <a:cubicBezTo>
                  <a:pt x="82" y="34"/>
                  <a:pt x="82" y="34"/>
                  <a:pt x="82" y="34"/>
                </a:cubicBezTo>
                <a:cubicBezTo>
                  <a:pt x="96" y="34"/>
                  <a:pt x="109" y="36"/>
                  <a:pt x="120" y="40"/>
                </a:cubicBezTo>
                <a:cubicBezTo>
                  <a:pt x="124" y="51"/>
                  <a:pt x="126" y="64"/>
                  <a:pt x="126" y="78"/>
                </a:cubicBezTo>
                <a:close/>
                <a:moveTo>
                  <a:pt x="82" y="31"/>
                </a:moveTo>
                <a:cubicBezTo>
                  <a:pt x="82" y="5"/>
                  <a:pt x="82" y="5"/>
                  <a:pt x="82" y="5"/>
                </a:cubicBezTo>
                <a:cubicBezTo>
                  <a:pt x="85" y="5"/>
                  <a:pt x="88" y="5"/>
                  <a:pt x="91" y="6"/>
                </a:cubicBezTo>
                <a:cubicBezTo>
                  <a:pt x="102" y="10"/>
                  <a:pt x="112" y="22"/>
                  <a:pt x="118" y="37"/>
                </a:cubicBezTo>
                <a:cubicBezTo>
                  <a:pt x="107" y="33"/>
                  <a:pt x="95" y="31"/>
                  <a:pt x="82" y="31"/>
                </a:cubicBezTo>
                <a:close/>
                <a:moveTo>
                  <a:pt x="79" y="5"/>
                </a:moveTo>
                <a:cubicBezTo>
                  <a:pt x="79" y="31"/>
                  <a:pt x="79" y="31"/>
                  <a:pt x="79" y="31"/>
                </a:cubicBezTo>
                <a:cubicBezTo>
                  <a:pt x="66" y="31"/>
                  <a:pt x="53" y="33"/>
                  <a:pt x="42" y="37"/>
                </a:cubicBezTo>
                <a:cubicBezTo>
                  <a:pt x="49" y="22"/>
                  <a:pt x="58" y="10"/>
                  <a:pt x="69" y="6"/>
                </a:cubicBezTo>
                <a:cubicBezTo>
                  <a:pt x="73" y="5"/>
                  <a:pt x="76" y="5"/>
                  <a:pt x="79" y="5"/>
                </a:cubicBezTo>
                <a:close/>
                <a:moveTo>
                  <a:pt x="79" y="34"/>
                </a:moveTo>
                <a:cubicBezTo>
                  <a:pt x="79" y="78"/>
                  <a:pt x="79" y="78"/>
                  <a:pt x="79" y="78"/>
                </a:cubicBezTo>
                <a:cubicBezTo>
                  <a:pt x="34" y="78"/>
                  <a:pt x="34" y="78"/>
                  <a:pt x="34" y="78"/>
                </a:cubicBezTo>
                <a:cubicBezTo>
                  <a:pt x="34" y="64"/>
                  <a:pt x="37" y="51"/>
                  <a:pt x="41" y="40"/>
                </a:cubicBezTo>
                <a:cubicBezTo>
                  <a:pt x="52" y="36"/>
                  <a:pt x="65" y="34"/>
                  <a:pt x="79" y="34"/>
                </a:cubicBezTo>
                <a:close/>
                <a:moveTo>
                  <a:pt x="32" y="78"/>
                </a:moveTo>
                <a:cubicBezTo>
                  <a:pt x="6" y="78"/>
                  <a:pt x="6" y="78"/>
                  <a:pt x="6" y="78"/>
                </a:cubicBezTo>
                <a:cubicBezTo>
                  <a:pt x="6" y="75"/>
                  <a:pt x="6" y="72"/>
                  <a:pt x="6" y="69"/>
                </a:cubicBezTo>
                <a:cubicBezTo>
                  <a:pt x="11" y="58"/>
                  <a:pt x="22" y="48"/>
                  <a:pt x="38" y="42"/>
                </a:cubicBezTo>
                <a:cubicBezTo>
                  <a:pt x="34" y="53"/>
                  <a:pt x="32" y="65"/>
                  <a:pt x="32" y="78"/>
                </a:cubicBezTo>
                <a:close/>
                <a:moveTo>
                  <a:pt x="6" y="81"/>
                </a:moveTo>
                <a:cubicBezTo>
                  <a:pt x="32" y="81"/>
                  <a:pt x="32" y="81"/>
                  <a:pt x="32" y="81"/>
                </a:cubicBezTo>
                <a:cubicBezTo>
                  <a:pt x="32" y="94"/>
                  <a:pt x="34" y="107"/>
                  <a:pt x="38" y="118"/>
                </a:cubicBezTo>
                <a:cubicBezTo>
                  <a:pt x="22" y="111"/>
                  <a:pt x="11" y="102"/>
                  <a:pt x="6" y="91"/>
                </a:cubicBezTo>
                <a:cubicBezTo>
                  <a:pt x="6" y="87"/>
                  <a:pt x="6" y="84"/>
                  <a:pt x="6" y="81"/>
                </a:cubicBezTo>
                <a:close/>
                <a:moveTo>
                  <a:pt x="34" y="81"/>
                </a:moveTo>
                <a:cubicBezTo>
                  <a:pt x="79" y="81"/>
                  <a:pt x="79" y="81"/>
                  <a:pt x="79" y="81"/>
                </a:cubicBezTo>
                <a:cubicBezTo>
                  <a:pt x="79" y="126"/>
                  <a:pt x="79" y="126"/>
                  <a:pt x="79" y="126"/>
                </a:cubicBezTo>
                <a:cubicBezTo>
                  <a:pt x="65" y="126"/>
                  <a:pt x="52" y="123"/>
                  <a:pt x="41" y="119"/>
                </a:cubicBezTo>
                <a:cubicBezTo>
                  <a:pt x="37" y="108"/>
                  <a:pt x="34" y="95"/>
                  <a:pt x="34" y="81"/>
                </a:cubicBezTo>
                <a:close/>
                <a:moveTo>
                  <a:pt x="79" y="128"/>
                </a:moveTo>
                <a:cubicBezTo>
                  <a:pt x="79" y="154"/>
                  <a:pt x="79" y="154"/>
                  <a:pt x="79" y="154"/>
                </a:cubicBezTo>
                <a:cubicBezTo>
                  <a:pt x="76" y="154"/>
                  <a:pt x="73" y="154"/>
                  <a:pt x="69" y="154"/>
                </a:cubicBezTo>
                <a:cubicBezTo>
                  <a:pt x="58" y="149"/>
                  <a:pt x="49" y="138"/>
                  <a:pt x="42" y="122"/>
                </a:cubicBezTo>
                <a:cubicBezTo>
                  <a:pt x="53" y="126"/>
                  <a:pt x="66" y="128"/>
                  <a:pt x="79" y="128"/>
                </a:cubicBezTo>
                <a:close/>
                <a:moveTo>
                  <a:pt x="82" y="154"/>
                </a:moveTo>
                <a:cubicBezTo>
                  <a:pt x="82" y="128"/>
                  <a:pt x="82" y="128"/>
                  <a:pt x="82" y="128"/>
                </a:cubicBezTo>
                <a:cubicBezTo>
                  <a:pt x="95" y="128"/>
                  <a:pt x="107" y="126"/>
                  <a:pt x="118" y="122"/>
                </a:cubicBezTo>
                <a:cubicBezTo>
                  <a:pt x="112" y="138"/>
                  <a:pt x="102" y="149"/>
                  <a:pt x="91" y="154"/>
                </a:cubicBezTo>
                <a:cubicBezTo>
                  <a:pt x="88" y="154"/>
                  <a:pt x="85" y="154"/>
                  <a:pt x="82" y="154"/>
                </a:cubicBezTo>
                <a:close/>
                <a:moveTo>
                  <a:pt x="82" y="126"/>
                </a:moveTo>
                <a:cubicBezTo>
                  <a:pt x="82" y="81"/>
                  <a:pt x="82" y="81"/>
                  <a:pt x="82" y="81"/>
                </a:cubicBezTo>
                <a:cubicBezTo>
                  <a:pt x="126" y="81"/>
                  <a:pt x="126" y="81"/>
                  <a:pt x="126" y="81"/>
                </a:cubicBezTo>
                <a:cubicBezTo>
                  <a:pt x="126" y="95"/>
                  <a:pt x="124" y="108"/>
                  <a:pt x="120" y="119"/>
                </a:cubicBezTo>
                <a:cubicBezTo>
                  <a:pt x="109" y="123"/>
                  <a:pt x="96" y="126"/>
                  <a:pt x="82" y="126"/>
                </a:cubicBezTo>
                <a:close/>
                <a:moveTo>
                  <a:pt x="129" y="81"/>
                </a:moveTo>
                <a:cubicBezTo>
                  <a:pt x="155" y="81"/>
                  <a:pt x="155" y="81"/>
                  <a:pt x="155" y="81"/>
                </a:cubicBezTo>
                <a:cubicBezTo>
                  <a:pt x="155" y="84"/>
                  <a:pt x="155" y="87"/>
                  <a:pt x="154" y="91"/>
                </a:cubicBezTo>
                <a:cubicBezTo>
                  <a:pt x="150" y="102"/>
                  <a:pt x="138" y="111"/>
                  <a:pt x="123" y="118"/>
                </a:cubicBezTo>
                <a:cubicBezTo>
                  <a:pt x="127" y="107"/>
                  <a:pt x="129" y="94"/>
                  <a:pt x="129" y="81"/>
                </a:cubicBezTo>
                <a:close/>
                <a:moveTo>
                  <a:pt x="152" y="60"/>
                </a:moveTo>
                <a:cubicBezTo>
                  <a:pt x="146" y="51"/>
                  <a:pt x="135" y="43"/>
                  <a:pt x="122" y="38"/>
                </a:cubicBezTo>
                <a:cubicBezTo>
                  <a:pt x="117" y="25"/>
                  <a:pt x="109" y="14"/>
                  <a:pt x="100" y="8"/>
                </a:cubicBezTo>
                <a:cubicBezTo>
                  <a:pt x="125" y="15"/>
                  <a:pt x="145" y="35"/>
                  <a:pt x="152" y="60"/>
                </a:cubicBezTo>
                <a:close/>
                <a:moveTo>
                  <a:pt x="61" y="8"/>
                </a:moveTo>
                <a:cubicBezTo>
                  <a:pt x="52" y="14"/>
                  <a:pt x="44" y="25"/>
                  <a:pt x="39" y="38"/>
                </a:cubicBezTo>
                <a:cubicBezTo>
                  <a:pt x="25" y="43"/>
                  <a:pt x="15" y="51"/>
                  <a:pt x="8" y="60"/>
                </a:cubicBezTo>
                <a:cubicBezTo>
                  <a:pt x="15" y="35"/>
                  <a:pt x="35" y="15"/>
                  <a:pt x="61" y="8"/>
                </a:cubicBezTo>
                <a:close/>
                <a:moveTo>
                  <a:pt x="8" y="99"/>
                </a:moveTo>
                <a:cubicBezTo>
                  <a:pt x="15" y="108"/>
                  <a:pt x="25" y="116"/>
                  <a:pt x="39" y="121"/>
                </a:cubicBezTo>
                <a:cubicBezTo>
                  <a:pt x="44" y="135"/>
                  <a:pt x="52" y="145"/>
                  <a:pt x="61" y="152"/>
                </a:cubicBezTo>
                <a:cubicBezTo>
                  <a:pt x="35" y="145"/>
                  <a:pt x="15" y="125"/>
                  <a:pt x="8" y="99"/>
                </a:cubicBezTo>
                <a:close/>
                <a:moveTo>
                  <a:pt x="100" y="152"/>
                </a:moveTo>
                <a:cubicBezTo>
                  <a:pt x="109" y="145"/>
                  <a:pt x="117" y="135"/>
                  <a:pt x="122" y="121"/>
                </a:cubicBezTo>
                <a:cubicBezTo>
                  <a:pt x="135" y="116"/>
                  <a:pt x="146" y="108"/>
                  <a:pt x="152" y="99"/>
                </a:cubicBezTo>
                <a:cubicBezTo>
                  <a:pt x="145" y="125"/>
                  <a:pt x="125" y="145"/>
                  <a:pt x="100" y="1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12">
            <a:extLst>
              <a:ext uri="{FF2B5EF4-FFF2-40B4-BE49-F238E27FC236}">
                <a16:creationId xmlns:a16="http://schemas.microsoft.com/office/drawing/2014/main" id="{C9E1F9D5-CAF4-E0E8-4120-72AC3FC3BF08}"/>
              </a:ext>
            </a:extLst>
          </p:cNvPr>
          <p:cNvSpPr>
            <a:spLocks noEditPoints="1"/>
          </p:cNvSpPr>
          <p:nvPr/>
        </p:nvSpPr>
        <p:spPr bwMode="auto">
          <a:xfrm>
            <a:off x="763588" y="1963738"/>
            <a:ext cx="206375" cy="173038"/>
          </a:xfrm>
          <a:custGeom>
            <a:avLst/>
            <a:gdLst>
              <a:gd name="T0" fmla="*/ 124 w 130"/>
              <a:gd name="T1" fmla="*/ 27 h 109"/>
              <a:gd name="T2" fmla="*/ 92 w 130"/>
              <a:gd name="T3" fmla="*/ 0 h 109"/>
              <a:gd name="T4" fmla="*/ 65 w 130"/>
              <a:gd name="T5" fmla="*/ 16 h 109"/>
              <a:gd name="T6" fmla="*/ 38 w 130"/>
              <a:gd name="T7" fmla="*/ 0 h 109"/>
              <a:gd name="T8" fmla="*/ 6 w 130"/>
              <a:gd name="T9" fmla="*/ 27 h 109"/>
              <a:gd name="T10" fmla="*/ 64 w 130"/>
              <a:gd name="T11" fmla="*/ 108 h 109"/>
              <a:gd name="T12" fmla="*/ 65 w 130"/>
              <a:gd name="T13" fmla="*/ 109 h 109"/>
              <a:gd name="T14" fmla="*/ 66 w 130"/>
              <a:gd name="T15" fmla="*/ 108 h 109"/>
              <a:gd name="T16" fmla="*/ 124 w 130"/>
              <a:gd name="T17" fmla="*/ 27 h 109"/>
              <a:gd name="T18" fmla="*/ 65 w 130"/>
              <a:gd name="T19" fmla="*/ 104 h 109"/>
              <a:gd name="T20" fmla="*/ 9 w 130"/>
              <a:gd name="T21" fmla="*/ 28 h 109"/>
              <a:gd name="T22" fmla="*/ 38 w 130"/>
              <a:gd name="T23" fmla="*/ 4 h 109"/>
              <a:gd name="T24" fmla="*/ 63 w 130"/>
              <a:gd name="T25" fmla="*/ 20 h 109"/>
              <a:gd name="T26" fmla="*/ 65 w 130"/>
              <a:gd name="T27" fmla="*/ 23 h 109"/>
              <a:gd name="T28" fmla="*/ 66 w 130"/>
              <a:gd name="T29" fmla="*/ 20 h 109"/>
              <a:gd name="T30" fmla="*/ 92 w 130"/>
              <a:gd name="T31" fmla="*/ 4 h 109"/>
              <a:gd name="T32" fmla="*/ 120 w 130"/>
              <a:gd name="T33" fmla="*/ 28 h 109"/>
              <a:gd name="T34" fmla="*/ 65 w 130"/>
              <a:gd name="T35" fmla="*/ 104 h 109"/>
              <a:gd name="T36" fmla="*/ 38 w 130"/>
              <a:gd name="T37" fmla="*/ 11 h 109"/>
              <a:gd name="T38" fmla="*/ 16 w 130"/>
              <a:gd name="T39" fmla="*/ 30 h 109"/>
              <a:gd name="T40" fmla="*/ 16 w 130"/>
              <a:gd name="T41" fmla="*/ 31 h 109"/>
              <a:gd name="T42" fmla="*/ 17 w 130"/>
              <a:gd name="T43" fmla="*/ 31 h 109"/>
              <a:gd name="T44" fmla="*/ 18 w 130"/>
              <a:gd name="T45" fmla="*/ 30 h 109"/>
              <a:gd name="T46" fmla="*/ 38 w 130"/>
              <a:gd name="T47" fmla="*/ 13 h 109"/>
              <a:gd name="T48" fmla="*/ 39 w 130"/>
              <a:gd name="T49" fmla="*/ 12 h 109"/>
              <a:gd name="T50" fmla="*/ 38 w 130"/>
              <a:gd name="T51" fmla="*/ 11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0" h="109">
                <a:moveTo>
                  <a:pt x="124" y="27"/>
                </a:moveTo>
                <a:cubicBezTo>
                  <a:pt x="120" y="11"/>
                  <a:pt x="106" y="0"/>
                  <a:pt x="92" y="0"/>
                </a:cubicBezTo>
                <a:cubicBezTo>
                  <a:pt x="81" y="0"/>
                  <a:pt x="72" y="6"/>
                  <a:pt x="65" y="16"/>
                </a:cubicBezTo>
                <a:cubicBezTo>
                  <a:pt x="58" y="6"/>
                  <a:pt x="48" y="0"/>
                  <a:pt x="38" y="0"/>
                </a:cubicBezTo>
                <a:cubicBezTo>
                  <a:pt x="23" y="0"/>
                  <a:pt x="10" y="11"/>
                  <a:pt x="6" y="27"/>
                </a:cubicBezTo>
                <a:cubicBezTo>
                  <a:pt x="3" y="37"/>
                  <a:pt x="0" y="73"/>
                  <a:pt x="64" y="108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66" y="108"/>
                  <a:pt x="66" y="108"/>
                  <a:pt x="66" y="108"/>
                </a:cubicBezTo>
                <a:cubicBezTo>
                  <a:pt x="130" y="73"/>
                  <a:pt x="126" y="37"/>
                  <a:pt x="124" y="27"/>
                </a:cubicBezTo>
                <a:close/>
                <a:moveTo>
                  <a:pt x="65" y="104"/>
                </a:moveTo>
                <a:cubicBezTo>
                  <a:pt x="4" y="71"/>
                  <a:pt x="7" y="37"/>
                  <a:pt x="9" y="28"/>
                </a:cubicBezTo>
                <a:cubicBezTo>
                  <a:pt x="13" y="14"/>
                  <a:pt x="25" y="4"/>
                  <a:pt x="38" y="4"/>
                </a:cubicBezTo>
                <a:cubicBezTo>
                  <a:pt x="48" y="4"/>
                  <a:pt x="57" y="10"/>
                  <a:pt x="63" y="20"/>
                </a:cubicBezTo>
                <a:cubicBezTo>
                  <a:pt x="65" y="23"/>
                  <a:pt x="65" y="23"/>
                  <a:pt x="65" y="23"/>
                </a:cubicBezTo>
                <a:cubicBezTo>
                  <a:pt x="66" y="20"/>
                  <a:pt x="66" y="20"/>
                  <a:pt x="66" y="20"/>
                </a:cubicBezTo>
                <a:cubicBezTo>
                  <a:pt x="73" y="10"/>
                  <a:pt x="82" y="4"/>
                  <a:pt x="92" y="4"/>
                </a:cubicBezTo>
                <a:cubicBezTo>
                  <a:pt x="105" y="4"/>
                  <a:pt x="116" y="14"/>
                  <a:pt x="120" y="28"/>
                </a:cubicBezTo>
                <a:cubicBezTo>
                  <a:pt x="122" y="37"/>
                  <a:pt x="126" y="71"/>
                  <a:pt x="65" y="104"/>
                </a:cubicBezTo>
                <a:close/>
                <a:moveTo>
                  <a:pt x="38" y="11"/>
                </a:moveTo>
                <a:cubicBezTo>
                  <a:pt x="28" y="11"/>
                  <a:pt x="19" y="19"/>
                  <a:pt x="16" y="30"/>
                </a:cubicBezTo>
                <a:cubicBezTo>
                  <a:pt x="16" y="30"/>
                  <a:pt x="16" y="31"/>
                  <a:pt x="16" y="31"/>
                </a:cubicBezTo>
                <a:cubicBezTo>
                  <a:pt x="16" y="31"/>
                  <a:pt x="17" y="31"/>
                  <a:pt x="17" y="31"/>
                </a:cubicBezTo>
                <a:cubicBezTo>
                  <a:pt x="17" y="31"/>
                  <a:pt x="17" y="30"/>
                  <a:pt x="18" y="30"/>
                </a:cubicBezTo>
                <a:cubicBezTo>
                  <a:pt x="20" y="20"/>
                  <a:pt x="29" y="13"/>
                  <a:pt x="38" y="13"/>
                </a:cubicBezTo>
                <a:cubicBezTo>
                  <a:pt x="38" y="13"/>
                  <a:pt x="39" y="12"/>
                  <a:pt x="39" y="12"/>
                </a:cubicBezTo>
                <a:cubicBezTo>
                  <a:pt x="39" y="11"/>
                  <a:pt x="38" y="11"/>
                  <a:pt x="38" y="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13">
            <a:extLst>
              <a:ext uri="{FF2B5EF4-FFF2-40B4-BE49-F238E27FC236}">
                <a16:creationId xmlns:a16="http://schemas.microsoft.com/office/drawing/2014/main" id="{E5BE69CD-3DA1-BE5B-DE9B-7CA03B1F447B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1949450"/>
            <a:ext cx="255588" cy="195263"/>
          </a:xfrm>
          <a:custGeom>
            <a:avLst/>
            <a:gdLst>
              <a:gd name="T0" fmla="*/ 159 w 161"/>
              <a:gd name="T1" fmla="*/ 39 h 123"/>
              <a:gd name="T2" fmla="*/ 129 w 161"/>
              <a:gd name="T3" fmla="*/ 15 h 123"/>
              <a:gd name="T4" fmla="*/ 37 w 161"/>
              <a:gd name="T5" fmla="*/ 15 h 123"/>
              <a:gd name="T6" fmla="*/ 34 w 161"/>
              <a:gd name="T7" fmla="*/ 3 h 123"/>
              <a:gd name="T8" fmla="*/ 31 w 161"/>
              <a:gd name="T9" fmla="*/ 0 h 123"/>
              <a:gd name="T10" fmla="*/ 2 w 161"/>
              <a:gd name="T11" fmla="*/ 0 h 123"/>
              <a:gd name="T12" fmla="*/ 0 w 161"/>
              <a:gd name="T13" fmla="*/ 3 h 123"/>
              <a:gd name="T14" fmla="*/ 2 w 161"/>
              <a:gd name="T15" fmla="*/ 6 h 123"/>
              <a:gd name="T16" fmla="*/ 29 w 161"/>
              <a:gd name="T17" fmla="*/ 6 h 123"/>
              <a:gd name="T18" fmla="*/ 51 w 161"/>
              <a:gd name="T19" fmla="*/ 99 h 123"/>
              <a:gd name="T20" fmla="*/ 42 w 161"/>
              <a:gd name="T21" fmla="*/ 111 h 123"/>
              <a:gd name="T22" fmla="*/ 55 w 161"/>
              <a:gd name="T23" fmla="*/ 123 h 123"/>
              <a:gd name="T24" fmla="*/ 68 w 161"/>
              <a:gd name="T25" fmla="*/ 111 h 123"/>
              <a:gd name="T26" fmla="*/ 65 w 161"/>
              <a:gd name="T27" fmla="*/ 103 h 123"/>
              <a:gd name="T28" fmla="*/ 125 w 161"/>
              <a:gd name="T29" fmla="*/ 103 h 123"/>
              <a:gd name="T30" fmla="*/ 123 w 161"/>
              <a:gd name="T31" fmla="*/ 111 h 123"/>
              <a:gd name="T32" fmla="*/ 135 w 161"/>
              <a:gd name="T33" fmla="*/ 123 h 123"/>
              <a:gd name="T34" fmla="*/ 148 w 161"/>
              <a:gd name="T35" fmla="*/ 111 h 123"/>
              <a:gd name="T36" fmla="*/ 137 w 161"/>
              <a:gd name="T37" fmla="*/ 98 h 123"/>
              <a:gd name="T38" fmla="*/ 136 w 161"/>
              <a:gd name="T39" fmla="*/ 98 h 123"/>
              <a:gd name="T40" fmla="*/ 56 w 161"/>
              <a:gd name="T41" fmla="*/ 98 h 123"/>
              <a:gd name="T42" fmla="*/ 55 w 161"/>
              <a:gd name="T43" fmla="*/ 92 h 123"/>
              <a:gd name="T44" fmla="*/ 128 w 161"/>
              <a:gd name="T45" fmla="*/ 74 h 123"/>
              <a:gd name="T46" fmla="*/ 159 w 161"/>
              <a:gd name="T47" fmla="*/ 39 h 123"/>
              <a:gd name="T48" fmla="*/ 62 w 161"/>
              <a:gd name="T49" fmla="*/ 111 h 123"/>
              <a:gd name="T50" fmla="*/ 55 w 161"/>
              <a:gd name="T51" fmla="*/ 118 h 123"/>
              <a:gd name="T52" fmla="*/ 48 w 161"/>
              <a:gd name="T53" fmla="*/ 111 h 123"/>
              <a:gd name="T54" fmla="*/ 55 w 161"/>
              <a:gd name="T55" fmla="*/ 103 h 123"/>
              <a:gd name="T56" fmla="*/ 62 w 161"/>
              <a:gd name="T57" fmla="*/ 111 h 123"/>
              <a:gd name="T58" fmla="*/ 143 w 161"/>
              <a:gd name="T59" fmla="*/ 111 h 123"/>
              <a:gd name="T60" fmla="*/ 135 w 161"/>
              <a:gd name="T61" fmla="*/ 118 h 123"/>
              <a:gd name="T62" fmla="*/ 128 w 161"/>
              <a:gd name="T63" fmla="*/ 111 h 123"/>
              <a:gd name="T64" fmla="*/ 135 w 161"/>
              <a:gd name="T65" fmla="*/ 103 h 123"/>
              <a:gd name="T66" fmla="*/ 143 w 161"/>
              <a:gd name="T67" fmla="*/ 111 h 123"/>
              <a:gd name="T68" fmla="*/ 53 w 161"/>
              <a:gd name="T69" fmla="*/ 87 h 123"/>
              <a:gd name="T70" fmla="*/ 38 w 161"/>
              <a:gd name="T71" fmla="*/ 20 h 123"/>
              <a:gd name="T72" fmla="*/ 129 w 161"/>
              <a:gd name="T73" fmla="*/ 20 h 123"/>
              <a:gd name="T74" fmla="*/ 151 w 161"/>
              <a:gd name="T75" fmla="*/ 31 h 123"/>
              <a:gd name="T76" fmla="*/ 63 w 161"/>
              <a:gd name="T77" fmla="*/ 31 h 123"/>
              <a:gd name="T78" fmla="*/ 61 w 161"/>
              <a:gd name="T79" fmla="*/ 32 h 123"/>
              <a:gd name="T80" fmla="*/ 63 w 161"/>
              <a:gd name="T81" fmla="*/ 33 h 123"/>
              <a:gd name="T82" fmla="*/ 151 w 161"/>
              <a:gd name="T83" fmla="*/ 33 h 123"/>
              <a:gd name="T84" fmla="*/ 152 w 161"/>
              <a:gd name="T85" fmla="*/ 33 h 123"/>
              <a:gd name="T86" fmla="*/ 154 w 161"/>
              <a:gd name="T87" fmla="*/ 40 h 123"/>
              <a:gd name="T88" fmla="*/ 127 w 161"/>
              <a:gd name="T89" fmla="*/ 69 h 123"/>
              <a:gd name="T90" fmla="*/ 53 w 161"/>
              <a:gd name="T91" fmla="*/ 87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1" h="123">
                <a:moveTo>
                  <a:pt x="159" y="39"/>
                </a:moveTo>
                <a:cubicBezTo>
                  <a:pt x="157" y="25"/>
                  <a:pt x="145" y="15"/>
                  <a:pt x="129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34" y="3"/>
                  <a:pt x="34" y="3"/>
                  <a:pt x="34" y="3"/>
                </a:cubicBezTo>
                <a:cubicBezTo>
                  <a:pt x="34" y="1"/>
                  <a:pt x="32" y="0"/>
                  <a:pt x="31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2"/>
                  <a:pt x="0" y="3"/>
                </a:cubicBezTo>
                <a:cubicBezTo>
                  <a:pt x="0" y="5"/>
                  <a:pt x="1" y="6"/>
                  <a:pt x="2" y="6"/>
                </a:cubicBezTo>
                <a:cubicBezTo>
                  <a:pt x="29" y="6"/>
                  <a:pt x="29" y="6"/>
                  <a:pt x="29" y="6"/>
                </a:cubicBezTo>
                <a:cubicBezTo>
                  <a:pt x="51" y="99"/>
                  <a:pt x="51" y="99"/>
                  <a:pt x="51" y="99"/>
                </a:cubicBezTo>
                <a:cubicBezTo>
                  <a:pt x="46" y="101"/>
                  <a:pt x="42" y="105"/>
                  <a:pt x="42" y="111"/>
                </a:cubicBezTo>
                <a:cubicBezTo>
                  <a:pt x="42" y="118"/>
                  <a:pt x="48" y="123"/>
                  <a:pt x="55" y="123"/>
                </a:cubicBezTo>
                <a:cubicBezTo>
                  <a:pt x="62" y="123"/>
                  <a:pt x="68" y="118"/>
                  <a:pt x="68" y="111"/>
                </a:cubicBezTo>
                <a:cubicBezTo>
                  <a:pt x="68" y="108"/>
                  <a:pt x="67" y="105"/>
                  <a:pt x="65" y="103"/>
                </a:cubicBezTo>
                <a:cubicBezTo>
                  <a:pt x="125" y="103"/>
                  <a:pt x="125" y="103"/>
                  <a:pt x="125" y="103"/>
                </a:cubicBezTo>
                <a:cubicBezTo>
                  <a:pt x="124" y="105"/>
                  <a:pt x="123" y="108"/>
                  <a:pt x="123" y="111"/>
                </a:cubicBezTo>
                <a:cubicBezTo>
                  <a:pt x="123" y="118"/>
                  <a:pt x="128" y="123"/>
                  <a:pt x="135" y="123"/>
                </a:cubicBezTo>
                <a:cubicBezTo>
                  <a:pt x="142" y="123"/>
                  <a:pt x="148" y="118"/>
                  <a:pt x="148" y="111"/>
                </a:cubicBezTo>
                <a:cubicBezTo>
                  <a:pt x="148" y="104"/>
                  <a:pt x="143" y="99"/>
                  <a:pt x="137" y="98"/>
                </a:cubicBezTo>
                <a:cubicBezTo>
                  <a:pt x="137" y="98"/>
                  <a:pt x="137" y="98"/>
                  <a:pt x="136" y="98"/>
                </a:cubicBezTo>
                <a:cubicBezTo>
                  <a:pt x="56" y="98"/>
                  <a:pt x="56" y="98"/>
                  <a:pt x="56" y="98"/>
                </a:cubicBezTo>
                <a:cubicBezTo>
                  <a:pt x="55" y="92"/>
                  <a:pt x="55" y="92"/>
                  <a:pt x="55" y="92"/>
                </a:cubicBezTo>
                <a:cubicBezTo>
                  <a:pt x="128" y="74"/>
                  <a:pt x="128" y="74"/>
                  <a:pt x="128" y="74"/>
                </a:cubicBezTo>
                <a:cubicBezTo>
                  <a:pt x="154" y="67"/>
                  <a:pt x="161" y="51"/>
                  <a:pt x="159" y="39"/>
                </a:cubicBezTo>
                <a:close/>
                <a:moveTo>
                  <a:pt x="62" y="111"/>
                </a:moveTo>
                <a:cubicBezTo>
                  <a:pt x="62" y="115"/>
                  <a:pt x="59" y="118"/>
                  <a:pt x="55" y="118"/>
                </a:cubicBezTo>
                <a:cubicBezTo>
                  <a:pt x="51" y="118"/>
                  <a:pt x="48" y="115"/>
                  <a:pt x="48" y="111"/>
                </a:cubicBezTo>
                <a:cubicBezTo>
                  <a:pt x="48" y="106"/>
                  <a:pt x="51" y="103"/>
                  <a:pt x="55" y="103"/>
                </a:cubicBezTo>
                <a:cubicBezTo>
                  <a:pt x="59" y="103"/>
                  <a:pt x="62" y="106"/>
                  <a:pt x="62" y="111"/>
                </a:cubicBezTo>
                <a:close/>
                <a:moveTo>
                  <a:pt x="143" y="111"/>
                </a:moveTo>
                <a:cubicBezTo>
                  <a:pt x="143" y="115"/>
                  <a:pt x="139" y="118"/>
                  <a:pt x="135" y="118"/>
                </a:cubicBezTo>
                <a:cubicBezTo>
                  <a:pt x="131" y="118"/>
                  <a:pt x="128" y="115"/>
                  <a:pt x="128" y="111"/>
                </a:cubicBezTo>
                <a:cubicBezTo>
                  <a:pt x="128" y="106"/>
                  <a:pt x="131" y="103"/>
                  <a:pt x="135" y="103"/>
                </a:cubicBezTo>
                <a:cubicBezTo>
                  <a:pt x="139" y="103"/>
                  <a:pt x="143" y="106"/>
                  <a:pt x="143" y="111"/>
                </a:cubicBezTo>
                <a:close/>
                <a:moveTo>
                  <a:pt x="53" y="87"/>
                </a:moveTo>
                <a:cubicBezTo>
                  <a:pt x="38" y="20"/>
                  <a:pt x="38" y="20"/>
                  <a:pt x="38" y="20"/>
                </a:cubicBezTo>
                <a:cubicBezTo>
                  <a:pt x="129" y="20"/>
                  <a:pt x="129" y="20"/>
                  <a:pt x="129" y="20"/>
                </a:cubicBezTo>
                <a:cubicBezTo>
                  <a:pt x="139" y="20"/>
                  <a:pt x="146" y="25"/>
                  <a:pt x="151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2" y="31"/>
                  <a:pt x="61" y="31"/>
                  <a:pt x="61" y="32"/>
                </a:cubicBezTo>
                <a:cubicBezTo>
                  <a:pt x="61" y="33"/>
                  <a:pt x="62" y="33"/>
                  <a:pt x="63" y="33"/>
                </a:cubicBezTo>
                <a:cubicBezTo>
                  <a:pt x="151" y="33"/>
                  <a:pt x="151" y="33"/>
                  <a:pt x="151" y="33"/>
                </a:cubicBezTo>
                <a:cubicBezTo>
                  <a:pt x="152" y="33"/>
                  <a:pt x="152" y="33"/>
                  <a:pt x="152" y="33"/>
                </a:cubicBezTo>
                <a:cubicBezTo>
                  <a:pt x="153" y="35"/>
                  <a:pt x="154" y="38"/>
                  <a:pt x="154" y="40"/>
                </a:cubicBezTo>
                <a:cubicBezTo>
                  <a:pt x="156" y="50"/>
                  <a:pt x="149" y="63"/>
                  <a:pt x="127" y="69"/>
                </a:cubicBezTo>
                <a:lnTo>
                  <a:pt x="53" y="8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214">
            <a:extLst>
              <a:ext uri="{FF2B5EF4-FFF2-40B4-BE49-F238E27FC236}">
                <a16:creationId xmlns:a16="http://schemas.microsoft.com/office/drawing/2014/main" id="{77D939A6-9034-8674-C83A-CEE81BF4A440}"/>
              </a:ext>
            </a:extLst>
          </p:cNvPr>
          <p:cNvSpPr>
            <a:spLocks noEditPoints="1"/>
          </p:cNvSpPr>
          <p:nvPr/>
        </p:nvSpPr>
        <p:spPr bwMode="auto">
          <a:xfrm>
            <a:off x="1844676" y="1920875"/>
            <a:ext cx="246063" cy="254000"/>
          </a:xfrm>
          <a:custGeom>
            <a:avLst/>
            <a:gdLst>
              <a:gd name="T0" fmla="*/ 152 w 155"/>
              <a:gd name="T1" fmla="*/ 150 h 160"/>
              <a:gd name="T2" fmla="*/ 132 w 155"/>
              <a:gd name="T3" fmla="*/ 130 h 160"/>
              <a:gd name="T4" fmla="*/ 154 w 155"/>
              <a:gd name="T5" fmla="*/ 77 h 160"/>
              <a:gd name="T6" fmla="*/ 77 w 155"/>
              <a:gd name="T7" fmla="*/ 0 h 160"/>
              <a:gd name="T8" fmla="*/ 0 w 155"/>
              <a:gd name="T9" fmla="*/ 77 h 160"/>
              <a:gd name="T10" fmla="*/ 77 w 155"/>
              <a:gd name="T11" fmla="*/ 154 h 160"/>
              <a:gd name="T12" fmla="*/ 104 w 155"/>
              <a:gd name="T13" fmla="*/ 149 h 160"/>
              <a:gd name="T14" fmla="*/ 135 w 155"/>
              <a:gd name="T15" fmla="*/ 160 h 160"/>
              <a:gd name="T16" fmla="*/ 135 w 155"/>
              <a:gd name="T17" fmla="*/ 160 h 160"/>
              <a:gd name="T18" fmla="*/ 153 w 155"/>
              <a:gd name="T19" fmla="*/ 157 h 160"/>
              <a:gd name="T20" fmla="*/ 153 w 155"/>
              <a:gd name="T21" fmla="*/ 157 h 160"/>
              <a:gd name="T22" fmla="*/ 155 w 155"/>
              <a:gd name="T23" fmla="*/ 154 h 160"/>
              <a:gd name="T24" fmla="*/ 152 w 155"/>
              <a:gd name="T25" fmla="*/ 150 h 160"/>
              <a:gd name="T26" fmla="*/ 135 w 155"/>
              <a:gd name="T27" fmla="*/ 155 h 160"/>
              <a:gd name="T28" fmla="*/ 135 w 155"/>
              <a:gd name="T29" fmla="*/ 155 h 160"/>
              <a:gd name="T30" fmla="*/ 107 w 155"/>
              <a:gd name="T31" fmla="*/ 144 h 160"/>
              <a:gd name="T32" fmla="*/ 106 w 155"/>
              <a:gd name="T33" fmla="*/ 143 h 160"/>
              <a:gd name="T34" fmla="*/ 104 w 155"/>
              <a:gd name="T35" fmla="*/ 143 h 160"/>
              <a:gd name="T36" fmla="*/ 77 w 155"/>
              <a:gd name="T37" fmla="*/ 149 h 160"/>
              <a:gd name="T38" fmla="*/ 5 w 155"/>
              <a:gd name="T39" fmla="*/ 77 h 160"/>
              <a:gd name="T40" fmla="*/ 77 w 155"/>
              <a:gd name="T41" fmla="*/ 5 h 160"/>
              <a:gd name="T42" fmla="*/ 148 w 155"/>
              <a:gd name="T43" fmla="*/ 77 h 160"/>
              <a:gd name="T44" fmla="*/ 127 w 155"/>
              <a:gd name="T45" fmla="*/ 128 h 160"/>
              <a:gd name="T46" fmla="*/ 126 w 155"/>
              <a:gd name="T47" fmla="*/ 129 h 160"/>
              <a:gd name="T48" fmla="*/ 127 w 155"/>
              <a:gd name="T49" fmla="*/ 131 h 160"/>
              <a:gd name="T50" fmla="*/ 147 w 155"/>
              <a:gd name="T51" fmla="*/ 153 h 160"/>
              <a:gd name="T52" fmla="*/ 135 w 155"/>
              <a:gd name="T53" fmla="*/ 155 h 160"/>
              <a:gd name="T54" fmla="*/ 53 w 155"/>
              <a:gd name="T55" fmla="*/ 68 h 160"/>
              <a:gd name="T56" fmla="*/ 101 w 155"/>
              <a:gd name="T57" fmla="*/ 68 h 160"/>
              <a:gd name="T58" fmla="*/ 104 w 155"/>
              <a:gd name="T59" fmla="*/ 65 h 160"/>
              <a:gd name="T60" fmla="*/ 101 w 155"/>
              <a:gd name="T61" fmla="*/ 62 h 160"/>
              <a:gd name="T62" fmla="*/ 53 w 155"/>
              <a:gd name="T63" fmla="*/ 62 h 160"/>
              <a:gd name="T64" fmla="*/ 51 w 155"/>
              <a:gd name="T65" fmla="*/ 65 h 160"/>
              <a:gd name="T66" fmla="*/ 53 w 155"/>
              <a:gd name="T67" fmla="*/ 68 h 160"/>
              <a:gd name="T68" fmla="*/ 109 w 155"/>
              <a:gd name="T69" fmla="*/ 77 h 160"/>
              <a:gd name="T70" fmla="*/ 46 w 155"/>
              <a:gd name="T71" fmla="*/ 77 h 160"/>
              <a:gd name="T72" fmla="*/ 43 w 155"/>
              <a:gd name="T73" fmla="*/ 80 h 160"/>
              <a:gd name="T74" fmla="*/ 46 w 155"/>
              <a:gd name="T75" fmla="*/ 82 h 160"/>
              <a:gd name="T76" fmla="*/ 109 w 155"/>
              <a:gd name="T77" fmla="*/ 82 h 160"/>
              <a:gd name="T78" fmla="*/ 112 w 155"/>
              <a:gd name="T79" fmla="*/ 80 h 160"/>
              <a:gd name="T80" fmla="*/ 109 w 155"/>
              <a:gd name="T81" fmla="*/ 77 h 160"/>
              <a:gd name="T82" fmla="*/ 83 w 155"/>
              <a:gd name="T83" fmla="*/ 92 h 160"/>
              <a:gd name="T84" fmla="*/ 72 w 155"/>
              <a:gd name="T85" fmla="*/ 92 h 160"/>
              <a:gd name="T86" fmla="*/ 69 w 155"/>
              <a:gd name="T87" fmla="*/ 95 h 160"/>
              <a:gd name="T88" fmla="*/ 72 w 155"/>
              <a:gd name="T89" fmla="*/ 97 h 160"/>
              <a:gd name="T90" fmla="*/ 83 w 155"/>
              <a:gd name="T91" fmla="*/ 97 h 160"/>
              <a:gd name="T92" fmla="*/ 86 w 155"/>
              <a:gd name="T93" fmla="*/ 95 h 160"/>
              <a:gd name="T94" fmla="*/ 83 w 155"/>
              <a:gd name="T95" fmla="*/ 9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5" h="160">
                <a:moveTo>
                  <a:pt x="152" y="150"/>
                </a:moveTo>
                <a:cubicBezTo>
                  <a:pt x="147" y="147"/>
                  <a:pt x="139" y="142"/>
                  <a:pt x="132" y="130"/>
                </a:cubicBezTo>
                <a:cubicBezTo>
                  <a:pt x="146" y="116"/>
                  <a:pt x="154" y="97"/>
                  <a:pt x="154" y="77"/>
                </a:cubicBezTo>
                <a:cubicBezTo>
                  <a:pt x="154" y="34"/>
                  <a:pt x="119" y="0"/>
                  <a:pt x="77" y="0"/>
                </a:cubicBezTo>
                <a:cubicBezTo>
                  <a:pt x="34" y="0"/>
                  <a:pt x="0" y="34"/>
                  <a:pt x="0" y="77"/>
                </a:cubicBezTo>
                <a:cubicBezTo>
                  <a:pt x="0" y="119"/>
                  <a:pt x="34" y="154"/>
                  <a:pt x="77" y="154"/>
                </a:cubicBezTo>
                <a:cubicBezTo>
                  <a:pt x="86" y="154"/>
                  <a:pt x="96" y="152"/>
                  <a:pt x="104" y="149"/>
                </a:cubicBezTo>
                <a:cubicBezTo>
                  <a:pt x="113" y="156"/>
                  <a:pt x="123" y="160"/>
                  <a:pt x="135" y="160"/>
                </a:cubicBezTo>
                <a:cubicBezTo>
                  <a:pt x="135" y="160"/>
                  <a:pt x="135" y="160"/>
                  <a:pt x="135" y="160"/>
                </a:cubicBezTo>
                <a:cubicBezTo>
                  <a:pt x="143" y="160"/>
                  <a:pt x="150" y="158"/>
                  <a:pt x="153" y="157"/>
                </a:cubicBezTo>
                <a:cubicBezTo>
                  <a:pt x="153" y="157"/>
                  <a:pt x="153" y="157"/>
                  <a:pt x="153" y="157"/>
                </a:cubicBezTo>
                <a:cubicBezTo>
                  <a:pt x="155" y="156"/>
                  <a:pt x="155" y="155"/>
                  <a:pt x="155" y="154"/>
                </a:cubicBezTo>
                <a:cubicBezTo>
                  <a:pt x="155" y="152"/>
                  <a:pt x="154" y="151"/>
                  <a:pt x="152" y="150"/>
                </a:cubicBezTo>
                <a:close/>
                <a:moveTo>
                  <a:pt x="135" y="155"/>
                </a:moveTo>
                <a:cubicBezTo>
                  <a:pt x="135" y="155"/>
                  <a:pt x="135" y="155"/>
                  <a:pt x="135" y="155"/>
                </a:cubicBezTo>
                <a:cubicBezTo>
                  <a:pt x="124" y="155"/>
                  <a:pt x="115" y="151"/>
                  <a:pt x="107" y="144"/>
                </a:cubicBezTo>
                <a:cubicBezTo>
                  <a:pt x="106" y="143"/>
                  <a:pt x="106" y="143"/>
                  <a:pt x="106" y="143"/>
                </a:cubicBezTo>
                <a:cubicBezTo>
                  <a:pt x="104" y="143"/>
                  <a:pt x="104" y="143"/>
                  <a:pt x="104" y="143"/>
                </a:cubicBezTo>
                <a:cubicBezTo>
                  <a:pt x="95" y="147"/>
                  <a:pt x="86" y="149"/>
                  <a:pt x="77" y="149"/>
                </a:cubicBezTo>
                <a:cubicBezTo>
                  <a:pt x="37" y="149"/>
                  <a:pt x="5" y="116"/>
                  <a:pt x="5" y="77"/>
                </a:cubicBezTo>
                <a:cubicBezTo>
                  <a:pt x="5" y="37"/>
                  <a:pt x="37" y="5"/>
                  <a:pt x="77" y="5"/>
                </a:cubicBezTo>
                <a:cubicBezTo>
                  <a:pt x="116" y="5"/>
                  <a:pt x="148" y="37"/>
                  <a:pt x="148" y="77"/>
                </a:cubicBezTo>
                <a:cubicBezTo>
                  <a:pt x="148" y="96"/>
                  <a:pt x="141" y="114"/>
                  <a:pt x="127" y="128"/>
                </a:cubicBezTo>
                <a:cubicBezTo>
                  <a:pt x="126" y="129"/>
                  <a:pt x="126" y="129"/>
                  <a:pt x="126" y="129"/>
                </a:cubicBezTo>
                <a:cubicBezTo>
                  <a:pt x="127" y="131"/>
                  <a:pt x="127" y="131"/>
                  <a:pt x="127" y="131"/>
                </a:cubicBezTo>
                <a:cubicBezTo>
                  <a:pt x="133" y="143"/>
                  <a:pt x="142" y="150"/>
                  <a:pt x="147" y="153"/>
                </a:cubicBezTo>
                <a:cubicBezTo>
                  <a:pt x="144" y="154"/>
                  <a:pt x="139" y="155"/>
                  <a:pt x="135" y="155"/>
                </a:cubicBezTo>
                <a:close/>
                <a:moveTo>
                  <a:pt x="53" y="68"/>
                </a:moveTo>
                <a:cubicBezTo>
                  <a:pt x="101" y="68"/>
                  <a:pt x="101" y="68"/>
                  <a:pt x="101" y="68"/>
                </a:cubicBezTo>
                <a:cubicBezTo>
                  <a:pt x="103" y="68"/>
                  <a:pt x="104" y="66"/>
                  <a:pt x="104" y="65"/>
                </a:cubicBezTo>
                <a:cubicBezTo>
                  <a:pt x="104" y="63"/>
                  <a:pt x="103" y="62"/>
                  <a:pt x="101" y="62"/>
                </a:cubicBezTo>
                <a:cubicBezTo>
                  <a:pt x="53" y="62"/>
                  <a:pt x="53" y="62"/>
                  <a:pt x="53" y="62"/>
                </a:cubicBezTo>
                <a:cubicBezTo>
                  <a:pt x="52" y="62"/>
                  <a:pt x="51" y="63"/>
                  <a:pt x="51" y="65"/>
                </a:cubicBezTo>
                <a:cubicBezTo>
                  <a:pt x="51" y="66"/>
                  <a:pt x="52" y="68"/>
                  <a:pt x="53" y="68"/>
                </a:cubicBezTo>
                <a:close/>
                <a:moveTo>
                  <a:pt x="109" y="77"/>
                </a:moveTo>
                <a:cubicBezTo>
                  <a:pt x="46" y="77"/>
                  <a:pt x="46" y="77"/>
                  <a:pt x="46" y="77"/>
                </a:cubicBezTo>
                <a:cubicBezTo>
                  <a:pt x="44" y="77"/>
                  <a:pt x="43" y="78"/>
                  <a:pt x="43" y="80"/>
                </a:cubicBezTo>
                <a:cubicBezTo>
                  <a:pt x="43" y="81"/>
                  <a:pt x="44" y="82"/>
                  <a:pt x="46" y="82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11" y="82"/>
                  <a:pt x="112" y="81"/>
                  <a:pt x="112" y="80"/>
                </a:cubicBezTo>
                <a:cubicBezTo>
                  <a:pt x="112" y="78"/>
                  <a:pt x="111" y="77"/>
                  <a:pt x="109" y="77"/>
                </a:cubicBezTo>
                <a:close/>
                <a:moveTo>
                  <a:pt x="83" y="92"/>
                </a:moveTo>
                <a:cubicBezTo>
                  <a:pt x="72" y="92"/>
                  <a:pt x="72" y="92"/>
                  <a:pt x="72" y="92"/>
                </a:cubicBezTo>
                <a:cubicBezTo>
                  <a:pt x="70" y="92"/>
                  <a:pt x="69" y="93"/>
                  <a:pt x="69" y="95"/>
                </a:cubicBezTo>
                <a:cubicBezTo>
                  <a:pt x="69" y="96"/>
                  <a:pt x="70" y="97"/>
                  <a:pt x="72" y="97"/>
                </a:cubicBezTo>
                <a:cubicBezTo>
                  <a:pt x="83" y="97"/>
                  <a:pt x="83" y="97"/>
                  <a:pt x="83" y="97"/>
                </a:cubicBezTo>
                <a:cubicBezTo>
                  <a:pt x="85" y="97"/>
                  <a:pt x="86" y="96"/>
                  <a:pt x="86" y="95"/>
                </a:cubicBezTo>
                <a:cubicBezTo>
                  <a:pt x="86" y="93"/>
                  <a:pt x="85" y="92"/>
                  <a:pt x="83" y="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215">
            <a:extLst>
              <a:ext uri="{FF2B5EF4-FFF2-40B4-BE49-F238E27FC236}">
                <a16:creationId xmlns:a16="http://schemas.microsoft.com/office/drawing/2014/main" id="{497FEA27-067D-4792-BF9F-CE12819AB80B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1920875"/>
            <a:ext cx="254000" cy="252413"/>
          </a:xfrm>
          <a:custGeom>
            <a:avLst/>
            <a:gdLst>
              <a:gd name="T0" fmla="*/ 143 w 160"/>
              <a:gd name="T1" fmla="*/ 2 h 159"/>
              <a:gd name="T2" fmla="*/ 113 w 160"/>
              <a:gd name="T3" fmla="*/ 22 h 159"/>
              <a:gd name="T4" fmla="*/ 0 w 160"/>
              <a:gd name="T5" fmla="*/ 36 h 159"/>
              <a:gd name="T6" fmla="*/ 14 w 160"/>
              <a:gd name="T7" fmla="*/ 159 h 159"/>
              <a:gd name="T8" fmla="*/ 137 w 160"/>
              <a:gd name="T9" fmla="*/ 145 h 159"/>
              <a:gd name="T10" fmla="*/ 158 w 160"/>
              <a:gd name="T11" fmla="*/ 28 h 159"/>
              <a:gd name="T12" fmla="*/ 158 w 160"/>
              <a:gd name="T13" fmla="*/ 18 h 159"/>
              <a:gd name="T14" fmla="*/ 123 w 160"/>
              <a:gd name="T15" fmla="*/ 154 h 159"/>
              <a:gd name="T16" fmla="*/ 6 w 160"/>
              <a:gd name="T17" fmla="*/ 145 h 159"/>
              <a:gd name="T18" fmla="*/ 14 w 160"/>
              <a:gd name="T19" fmla="*/ 28 h 159"/>
              <a:gd name="T20" fmla="*/ 77 w 160"/>
              <a:gd name="T21" fmla="*/ 59 h 159"/>
              <a:gd name="T22" fmla="*/ 56 w 160"/>
              <a:gd name="T23" fmla="*/ 89 h 159"/>
              <a:gd name="T24" fmla="*/ 45 w 160"/>
              <a:gd name="T25" fmla="*/ 113 h 159"/>
              <a:gd name="T26" fmla="*/ 27 w 160"/>
              <a:gd name="T27" fmla="*/ 115 h 159"/>
              <a:gd name="T28" fmla="*/ 96 w 160"/>
              <a:gd name="T29" fmla="*/ 113 h 159"/>
              <a:gd name="T30" fmla="*/ 50 w 160"/>
              <a:gd name="T31" fmla="*/ 112 h 159"/>
              <a:gd name="T32" fmla="*/ 74 w 160"/>
              <a:gd name="T33" fmla="*/ 105 h 159"/>
              <a:gd name="T34" fmla="*/ 102 w 160"/>
              <a:gd name="T35" fmla="*/ 84 h 159"/>
              <a:gd name="T36" fmla="*/ 132 w 160"/>
              <a:gd name="T37" fmla="*/ 145 h 159"/>
              <a:gd name="T38" fmla="*/ 63 w 160"/>
              <a:gd name="T39" fmla="*/ 84 h 159"/>
              <a:gd name="T40" fmla="*/ 74 w 160"/>
              <a:gd name="T41" fmla="*/ 99 h 159"/>
              <a:gd name="T42" fmla="*/ 70 w 160"/>
              <a:gd name="T43" fmla="*/ 102 h 159"/>
              <a:gd name="T44" fmla="*/ 58 w 160"/>
              <a:gd name="T45" fmla="*/ 91 h 159"/>
              <a:gd name="T46" fmla="*/ 98 w 160"/>
              <a:gd name="T47" fmla="*/ 80 h 159"/>
              <a:gd name="T48" fmla="*/ 65 w 160"/>
              <a:gd name="T49" fmla="*/ 81 h 159"/>
              <a:gd name="T50" fmla="*/ 129 w 160"/>
              <a:gd name="T51" fmla="*/ 14 h 159"/>
              <a:gd name="T52" fmla="*/ 98 w 160"/>
              <a:gd name="T53" fmla="*/ 80 h 159"/>
              <a:gd name="T54" fmla="*/ 150 w 160"/>
              <a:gd name="T55" fmla="*/ 28 h 159"/>
              <a:gd name="T56" fmla="*/ 137 w 160"/>
              <a:gd name="T57" fmla="*/ 6 h 159"/>
              <a:gd name="T58" fmla="*/ 139 w 160"/>
              <a:gd name="T59" fmla="*/ 6 h 159"/>
              <a:gd name="T60" fmla="*/ 154 w 160"/>
              <a:gd name="T61" fmla="*/ 24 h 159"/>
              <a:gd name="T62" fmla="*/ 70 w 160"/>
              <a:gd name="T63" fmla="*/ 128 h 159"/>
              <a:gd name="T64" fmla="*/ 27 w 160"/>
              <a:gd name="T65" fmla="*/ 12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59">
                <a:moveTo>
                  <a:pt x="158" y="18"/>
                </a:moveTo>
                <a:cubicBezTo>
                  <a:pt x="143" y="2"/>
                  <a:pt x="143" y="2"/>
                  <a:pt x="143" y="2"/>
                </a:cubicBezTo>
                <a:cubicBezTo>
                  <a:pt x="140" y="0"/>
                  <a:pt x="136" y="0"/>
                  <a:pt x="133" y="2"/>
                </a:cubicBezTo>
                <a:cubicBezTo>
                  <a:pt x="113" y="22"/>
                  <a:pt x="113" y="22"/>
                  <a:pt x="113" y="22"/>
                </a:cubicBezTo>
                <a:cubicBezTo>
                  <a:pt x="14" y="22"/>
                  <a:pt x="14" y="22"/>
                  <a:pt x="14" y="22"/>
                </a:cubicBezTo>
                <a:cubicBezTo>
                  <a:pt x="7" y="22"/>
                  <a:pt x="0" y="29"/>
                  <a:pt x="0" y="36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7" y="159"/>
                  <a:pt x="14" y="159"/>
                </a:cubicBezTo>
                <a:cubicBezTo>
                  <a:pt x="123" y="159"/>
                  <a:pt x="123" y="159"/>
                  <a:pt x="123" y="159"/>
                </a:cubicBezTo>
                <a:cubicBezTo>
                  <a:pt x="131" y="159"/>
                  <a:pt x="137" y="153"/>
                  <a:pt x="137" y="145"/>
                </a:cubicBezTo>
                <a:cubicBezTo>
                  <a:pt x="137" y="49"/>
                  <a:pt x="137" y="49"/>
                  <a:pt x="137" y="49"/>
                </a:cubicBezTo>
                <a:cubicBezTo>
                  <a:pt x="158" y="28"/>
                  <a:pt x="158" y="28"/>
                  <a:pt x="158" y="28"/>
                </a:cubicBezTo>
                <a:cubicBezTo>
                  <a:pt x="160" y="26"/>
                  <a:pt x="160" y="25"/>
                  <a:pt x="160" y="23"/>
                </a:cubicBezTo>
                <a:cubicBezTo>
                  <a:pt x="160" y="21"/>
                  <a:pt x="160" y="19"/>
                  <a:pt x="158" y="18"/>
                </a:cubicBezTo>
                <a:close/>
                <a:moveTo>
                  <a:pt x="132" y="145"/>
                </a:moveTo>
                <a:cubicBezTo>
                  <a:pt x="132" y="150"/>
                  <a:pt x="128" y="154"/>
                  <a:pt x="123" y="154"/>
                </a:cubicBezTo>
                <a:cubicBezTo>
                  <a:pt x="14" y="154"/>
                  <a:pt x="14" y="154"/>
                  <a:pt x="14" y="154"/>
                </a:cubicBezTo>
                <a:cubicBezTo>
                  <a:pt x="10" y="154"/>
                  <a:pt x="6" y="150"/>
                  <a:pt x="6" y="145"/>
                </a:cubicBezTo>
                <a:cubicBezTo>
                  <a:pt x="6" y="36"/>
                  <a:pt x="6" y="36"/>
                  <a:pt x="6" y="36"/>
                </a:cubicBezTo>
                <a:cubicBezTo>
                  <a:pt x="6" y="32"/>
                  <a:pt x="10" y="28"/>
                  <a:pt x="14" y="28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77" y="59"/>
                  <a:pt x="77" y="59"/>
                  <a:pt x="77" y="59"/>
                </a:cubicBezTo>
                <a:cubicBezTo>
                  <a:pt x="76" y="60"/>
                  <a:pt x="70" y="66"/>
                  <a:pt x="65" y="72"/>
                </a:cubicBezTo>
                <a:cubicBezTo>
                  <a:pt x="55" y="85"/>
                  <a:pt x="54" y="87"/>
                  <a:pt x="56" y="89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5" y="113"/>
                  <a:pt x="45" y="113"/>
                  <a:pt x="45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96" y="115"/>
                  <a:pt x="96" y="115"/>
                  <a:pt x="96" y="115"/>
                </a:cubicBezTo>
                <a:cubicBezTo>
                  <a:pt x="96" y="113"/>
                  <a:pt x="96" y="113"/>
                  <a:pt x="96" y="113"/>
                </a:cubicBezTo>
                <a:cubicBezTo>
                  <a:pt x="49" y="113"/>
                  <a:pt x="49" y="113"/>
                  <a:pt x="49" y="113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72" y="105"/>
                  <a:pt x="72" y="105"/>
                  <a:pt x="72" y="105"/>
                </a:cubicBezTo>
                <a:cubicBezTo>
                  <a:pt x="72" y="105"/>
                  <a:pt x="73" y="105"/>
                  <a:pt x="74" y="105"/>
                </a:cubicBezTo>
                <a:cubicBezTo>
                  <a:pt x="76" y="105"/>
                  <a:pt x="79" y="103"/>
                  <a:pt x="89" y="95"/>
                </a:cubicBezTo>
                <a:cubicBezTo>
                  <a:pt x="95" y="90"/>
                  <a:pt x="101" y="85"/>
                  <a:pt x="102" y="84"/>
                </a:cubicBezTo>
                <a:cubicBezTo>
                  <a:pt x="132" y="54"/>
                  <a:pt x="132" y="54"/>
                  <a:pt x="132" y="54"/>
                </a:cubicBezTo>
                <a:lnTo>
                  <a:pt x="132" y="145"/>
                </a:lnTo>
                <a:close/>
                <a:moveTo>
                  <a:pt x="61" y="86"/>
                </a:moveTo>
                <a:cubicBezTo>
                  <a:pt x="62" y="86"/>
                  <a:pt x="62" y="85"/>
                  <a:pt x="63" y="84"/>
                </a:cubicBezTo>
                <a:cubicBezTo>
                  <a:pt x="77" y="98"/>
                  <a:pt x="77" y="98"/>
                  <a:pt x="77" y="98"/>
                </a:cubicBezTo>
                <a:cubicBezTo>
                  <a:pt x="76" y="98"/>
                  <a:pt x="75" y="99"/>
                  <a:pt x="74" y="99"/>
                </a:cubicBezTo>
                <a:lnTo>
                  <a:pt x="61" y="86"/>
                </a:lnTo>
                <a:close/>
                <a:moveTo>
                  <a:pt x="70" y="102"/>
                </a:moveTo>
                <a:cubicBezTo>
                  <a:pt x="51" y="109"/>
                  <a:pt x="51" y="109"/>
                  <a:pt x="51" y="109"/>
                </a:cubicBezTo>
                <a:cubicBezTo>
                  <a:pt x="58" y="91"/>
                  <a:pt x="58" y="91"/>
                  <a:pt x="58" y="91"/>
                </a:cubicBezTo>
                <a:lnTo>
                  <a:pt x="70" y="102"/>
                </a:lnTo>
                <a:close/>
                <a:moveTo>
                  <a:pt x="98" y="80"/>
                </a:moveTo>
                <a:cubicBezTo>
                  <a:pt x="96" y="82"/>
                  <a:pt x="86" y="91"/>
                  <a:pt x="79" y="96"/>
                </a:cubicBezTo>
                <a:cubicBezTo>
                  <a:pt x="65" y="81"/>
                  <a:pt x="65" y="81"/>
                  <a:pt x="65" y="81"/>
                </a:cubicBezTo>
                <a:cubicBezTo>
                  <a:pt x="70" y="75"/>
                  <a:pt x="79" y="64"/>
                  <a:pt x="81" y="63"/>
                </a:cubicBezTo>
                <a:cubicBezTo>
                  <a:pt x="129" y="14"/>
                  <a:pt x="129" y="14"/>
                  <a:pt x="129" y="14"/>
                </a:cubicBezTo>
                <a:cubicBezTo>
                  <a:pt x="146" y="32"/>
                  <a:pt x="146" y="32"/>
                  <a:pt x="146" y="32"/>
                </a:cubicBezTo>
                <a:lnTo>
                  <a:pt x="98" y="80"/>
                </a:lnTo>
                <a:close/>
                <a:moveTo>
                  <a:pt x="154" y="24"/>
                </a:moveTo>
                <a:cubicBezTo>
                  <a:pt x="150" y="28"/>
                  <a:pt x="150" y="28"/>
                  <a:pt x="150" y="28"/>
                </a:cubicBezTo>
                <a:cubicBezTo>
                  <a:pt x="133" y="11"/>
                  <a:pt x="133" y="11"/>
                  <a:pt x="133" y="11"/>
                </a:cubicBezTo>
                <a:cubicBezTo>
                  <a:pt x="137" y="6"/>
                  <a:pt x="137" y="6"/>
                  <a:pt x="137" y="6"/>
                </a:cubicBezTo>
                <a:cubicBezTo>
                  <a:pt x="137" y="6"/>
                  <a:pt x="138" y="6"/>
                  <a:pt x="138" y="6"/>
                </a:cubicBezTo>
                <a:cubicBezTo>
                  <a:pt x="138" y="6"/>
                  <a:pt x="139" y="6"/>
                  <a:pt x="139" y="6"/>
                </a:cubicBezTo>
                <a:cubicBezTo>
                  <a:pt x="154" y="22"/>
                  <a:pt x="154" y="22"/>
                  <a:pt x="154" y="22"/>
                </a:cubicBezTo>
                <a:cubicBezTo>
                  <a:pt x="155" y="22"/>
                  <a:pt x="155" y="23"/>
                  <a:pt x="154" y="24"/>
                </a:cubicBezTo>
                <a:close/>
                <a:moveTo>
                  <a:pt x="27" y="128"/>
                </a:moveTo>
                <a:cubicBezTo>
                  <a:pt x="70" y="128"/>
                  <a:pt x="70" y="128"/>
                  <a:pt x="70" y="128"/>
                </a:cubicBezTo>
                <a:cubicBezTo>
                  <a:pt x="70" y="126"/>
                  <a:pt x="70" y="126"/>
                  <a:pt x="70" y="126"/>
                </a:cubicBezTo>
                <a:cubicBezTo>
                  <a:pt x="27" y="126"/>
                  <a:pt x="27" y="126"/>
                  <a:pt x="27" y="126"/>
                </a:cubicBezTo>
                <a:lnTo>
                  <a:pt x="27" y="1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216">
            <a:extLst>
              <a:ext uri="{FF2B5EF4-FFF2-40B4-BE49-F238E27FC236}">
                <a16:creationId xmlns:a16="http://schemas.microsoft.com/office/drawing/2014/main" id="{3302975D-4D9F-3357-4186-36C360EDFEDC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1949450"/>
            <a:ext cx="254000" cy="179388"/>
          </a:xfrm>
          <a:custGeom>
            <a:avLst/>
            <a:gdLst>
              <a:gd name="T0" fmla="*/ 129 w 160"/>
              <a:gd name="T1" fmla="*/ 38 h 113"/>
              <a:gd name="T2" fmla="*/ 85 w 160"/>
              <a:gd name="T3" fmla="*/ 0 h 113"/>
              <a:gd name="T4" fmla="*/ 43 w 160"/>
              <a:gd name="T5" fmla="*/ 28 h 113"/>
              <a:gd name="T6" fmla="*/ 43 w 160"/>
              <a:gd name="T7" fmla="*/ 28 h 113"/>
              <a:gd name="T8" fmla="*/ 0 w 160"/>
              <a:gd name="T9" fmla="*/ 70 h 113"/>
              <a:gd name="T10" fmla="*/ 43 w 160"/>
              <a:gd name="T11" fmla="*/ 113 h 113"/>
              <a:gd name="T12" fmla="*/ 70 w 160"/>
              <a:gd name="T13" fmla="*/ 113 h 113"/>
              <a:gd name="T14" fmla="*/ 70 w 160"/>
              <a:gd name="T15" fmla="*/ 113 h 113"/>
              <a:gd name="T16" fmla="*/ 72 w 160"/>
              <a:gd name="T17" fmla="*/ 113 h 113"/>
              <a:gd name="T18" fmla="*/ 72 w 160"/>
              <a:gd name="T19" fmla="*/ 68 h 113"/>
              <a:gd name="T20" fmla="*/ 60 w 160"/>
              <a:gd name="T21" fmla="*/ 68 h 113"/>
              <a:gd name="T22" fmla="*/ 59 w 160"/>
              <a:gd name="T23" fmla="*/ 68 h 113"/>
              <a:gd name="T24" fmla="*/ 59 w 160"/>
              <a:gd name="T25" fmla="*/ 67 h 113"/>
              <a:gd name="T26" fmla="*/ 59 w 160"/>
              <a:gd name="T27" fmla="*/ 66 h 113"/>
              <a:gd name="T28" fmla="*/ 82 w 160"/>
              <a:gd name="T29" fmla="*/ 38 h 113"/>
              <a:gd name="T30" fmla="*/ 83 w 160"/>
              <a:gd name="T31" fmla="*/ 38 h 113"/>
              <a:gd name="T32" fmla="*/ 105 w 160"/>
              <a:gd name="T33" fmla="*/ 66 h 113"/>
              <a:gd name="T34" fmla="*/ 105 w 160"/>
              <a:gd name="T35" fmla="*/ 67 h 113"/>
              <a:gd name="T36" fmla="*/ 105 w 160"/>
              <a:gd name="T37" fmla="*/ 68 h 113"/>
              <a:gd name="T38" fmla="*/ 105 w 160"/>
              <a:gd name="T39" fmla="*/ 68 h 113"/>
              <a:gd name="T40" fmla="*/ 92 w 160"/>
              <a:gd name="T41" fmla="*/ 68 h 113"/>
              <a:gd name="T42" fmla="*/ 92 w 160"/>
              <a:gd name="T43" fmla="*/ 113 h 113"/>
              <a:gd name="T44" fmla="*/ 94 w 160"/>
              <a:gd name="T45" fmla="*/ 113 h 113"/>
              <a:gd name="T46" fmla="*/ 94 w 160"/>
              <a:gd name="T47" fmla="*/ 113 h 113"/>
              <a:gd name="T48" fmla="*/ 117 w 160"/>
              <a:gd name="T49" fmla="*/ 113 h 113"/>
              <a:gd name="T50" fmla="*/ 117 w 160"/>
              <a:gd name="T51" fmla="*/ 113 h 113"/>
              <a:gd name="T52" fmla="*/ 160 w 160"/>
              <a:gd name="T53" fmla="*/ 70 h 113"/>
              <a:gd name="T54" fmla="*/ 129 w 160"/>
              <a:gd name="T55" fmla="*/ 38 h 113"/>
              <a:gd name="T56" fmla="*/ 117 w 160"/>
              <a:gd name="T57" fmla="*/ 108 h 113"/>
              <a:gd name="T58" fmla="*/ 94 w 160"/>
              <a:gd name="T59" fmla="*/ 108 h 113"/>
              <a:gd name="T60" fmla="*/ 94 w 160"/>
              <a:gd name="T61" fmla="*/ 71 h 113"/>
              <a:gd name="T62" fmla="*/ 105 w 160"/>
              <a:gd name="T63" fmla="*/ 71 h 113"/>
              <a:gd name="T64" fmla="*/ 107 w 160"/>
              <a:gd name="T65" fmla="*/ 70 h 113"/>
              <a:gd name="T66" fmla="*/ 108 w 160"/>
              <a:gd name="T67" fmla="*/ 67 h 113"/>
              <a:gd name="T68" fmla="*/ 107 w 160"/>
              <a:gd name="T69" fmla="*/ 65 h 113"/>
              <a:gd name="T70" fmla="*/ 84 w 160"/>
              <a:gd name="T71" fmla="*/ 37 h 113"/>
              <a:gd name="T72" fmla="*/ 80 w 160"/>
              <a:gd name="T73" fmla="*/ 37 h 113"/>
              <a:gd name="T74" fmla="*/ 57 w 160"/>
              <a:gd name="T75" fmla="*/ 65 h 113"/>
              <a:gd name="T76" fmla="*/ 56 w 160"/>
              <a:gd name="T77" fmla="*/ 67 h 113"/>
              <a:gd name="T78" fmla="*/ 57 w 160"/>
              <a:gd name="T79" fmla="*/ 70 h 113"/>
              <a:gd name="T80" fmla="*/ 60 w 160"/>
              <a:gd name="T81" fmla="*/ 71 h 113"/>
              <a:gd name="T82" fmla="*/ 70 w 160"/>
              <a:gd name="T83" fmla="*/ 71 h 113"/>
              <a:gd name="T84" fmla="*/ 70 w 160"/>
              <a:gd name="T85" fmla="*/ 108 h 113"/>
              <a:gd name="T86" fmla="*/ 43 w 160"/>
              <a:gd name="T87" fmla="*/ 108 h 113"/>
              <a:gd name="T88" fmla="*/ 5 w 160"/>
              <a:gd name="T89" fmla="*/ 70 h 113"/>
              <a:gd name="T90" fmla="*/ 43 w 160"/>
              <a:gd name="T91" fmla="*/ 33 h 113"/>
              <a:gd name="T92" fmla="*/ 44 w 160"/>
              <a:gd name="T93" fmla="*/ 33 h 113"/>
              <a:gd name="T94" fmla="*/ 47 w 160"/>
              <a:gd name="T95" fmla="*/ 33 h 113"/>
              <a:gd name="T96" fmla="*/ 47 w 160"/>
              <a:gd name="T97" fmla="*/ 31 h 113"/>
              <a:gd name="T98" fmla="*/ 85 w 160"/>
              <a:gd name="T99" fmla="*/ 6 h 113"/>
              <a:gd name="T100" fmla="*/ 124 w 160"/>
              <a:gd name="T101" fmla="*/ 41 h 113"/>
              <a:gd name="T102" fmla="*/ 125 w 160"/>
              <a:gd name="T103" fmla="*/ 44 h 113"/>
              <a:gd name="T104" fmla="*/ 127 w 160"/>
              <a:gd name="T105" fmla="*/ 43 h 113"/>
              <a:gd name="T106" fmla="*/ 128 w 160"/>
              <a:gd name="T107" fmla="*/ 43 h 113"/>
              <a:gd name="T108" fmla="*/ 155 w 160"/>
              <a:gd name="T109" fmla="*/ 70 h 113"/>
              <a:gd name="T110" fmla="*/ 117 w 160"/>
              <a:gd name="T111" fmla="*/ 108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13">
                <a:moveTo>
                  <a:pt x="129" y="38"/>
                </a:moveTo>
                <a:cubicBezTo>
                  <a:pt x="126" y="17"/>
                  <a:pt x="107" y="0"/>
                  <a:pt x="85" y="0"/>
                </a:cubicBezTo>
                <a:cubicBezTo>
                  <a:pt x="67" y="0"/>
                  <a:pt x="50" y="11"/>
                  <a:pt x="43" y="28"/>
                </a:cubicBezTo>
                <a:cubicBezTo>
                  <a:pt x="43" y="28"/>
                  <a:pt x="43" y="28"/>
                  <a:pt x="43" y="28"/>
                </a:cubicBezTo>
                <a:cubicBezTo>
                  <a:pt x="19" y="28"/>
                  <a:pt x="0" y="47"/>
                  <a:pt x="0" y="70"/>
                </a:cubicBezTo>
                <a:cubicBezTo>
                  <a:pt x="0" y="94"/>
                  <a:pt x="19" y="113"/>
                  <a:pt x="43" y="113"/>
                </a:cubicBezTo>
                <a:cubicBezTo>
                  <a:pt x="70" y="113"/>
                  <a:pt x="70" y="113"/>
                  <a:pt x="70" y="113"/>
                </a:cubicBezTo>
                <a:cubicBezTo>
                  <a:pt x="70" y="113"/>
                  <a:pt x="70" y="113"/>
                  <a:pt x="70" y="113"/>
                </a:cubicBezTo>
                <a:cubicBezTo>
                  <a:pt x="72" y="113"/>
                  <a:pt x="72" y="113"/>
                  <a:pt x="72" y="113"/>
                </a:cubicBezTo>
                <a:cubicBezTo>
                  <a:pt x="72" y="68"/>
                  <a:pt x="72" y="68"/>
                  <a:pt x="72" y="68"/>
                </a:cubicBezTo>
                <a:cubicBezTo>
                  <a:pt x="60" y="68"/>
                  <a:pt x="60" y="68"/>
                  <a:pt x="60" y="68"/>
                </a:cubicBezTo>
                <a:cubicBezTo>
                  <a:pt x="59" y="68"/>
                  <a:pt x="59" y="68"/>
                  <a:pt x="59" y="68"/>
                </a:cubicBezTo>
                <a:cubicBezTo>
                  <a:pt x="59" y="68"/>
                  <a:pt x="59" y="68"/>
                  <a:pt x="59" y="67"/>
                </a:cubicBezTo>
                <a:cubicBezTo>
                  <a:pt x="59" y="67"/>
                  <a:pt x="59" y="66"/>
                  <a:pt x="59" y="66"/>
                </a:cubicBezTo>
                <a:cubicBezTo>
                  <a:pt x="82" y="38"/>
                  <a:pt x="82" y="38"/>
                  <a:pt x="82" y="38"/>
                </a:cubicBezTo>
                <a:cubicBezTo>
                  <a:pt x="82" y="38"/>
                  <a:pt x="82" y="38"/>
                  <a:pt x="83" y="38"/>
                </a:cubicBezTo>
                <a:cubicBezTo>
                  <a:pt x="105" y="66"/>
                  <a:pt x="105" y="66"/>
                  <a:pt x="105" y="66"/>
                </a:cubicBezTo>
                <a:cubicBezTo>
                  <a:pt x="105" y="66"/>
                  <a:pt x="105" y="67"/>
                  <a:pt x="105" y="67"/>
                </a:cubicBezTo>
                <a:cubicBezTo>
                  <a:pt x="105" y="68"/>
                  <a:pt x="105" y="68"/>
                  <a:pt x="105" y="68"/>
                </a:cubicBezTo>
                <a:cubicBezTo>
                  <a:pt x="105" y="68"/>
                  <a:pt x="105" y="68"/>
                  <a:pt x="105" y="68"/>
                </a:cubicBezTo>
                <a:cubicBezTo>
                  <a:pt x="92" y="68"/>
                  <a:pt x="92" y="68"/>
                  <a:pt x="92" y="68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94" y="113"/>
                  <a:pt x="94" y="113"/>
                  <a:pt x="94" y="113"/>
                </a:cubicBezTo>
                <a:cubicBezTo>
                  <a:pt x="94" y="113"/>
                  <a:pt x="94" y="113"/>
                  <a:pt x="94" y="113"/>
                </a:cubicBezTo>
                <a:cubicBezTo>
                  <a:pt x="117" y="113"/>
                  <a:pt x="117" y="113"/>
                  <a:pt x="117" y="113"/>
                </a:cubicBezTo>
                <a:cubicBezTo>
                  <a:pt x="117" y="113"/>
                  <a:pt x="117" y="113"/>
                  <a:pt x="117" y="113"/>
                </a:cubicBezTo>
                <a:cubicBezTo>
                  <a:pt x="147" y="108"/>
                  <a:pt x="160" y="88"/>
                  <a:pt x="160" y="70"/>
                </a:cubicBezTo>
                <a:cubicBezTo>
                  <a:pt x="160" y="53"/>
                  <a:pt x="146" y="39"/>
                  <a:pt x="129" y="38"/>
                </a:cubicBezTo>
                <a:close/>
                <a:moveTo>
                  <a:pt x="117" y="108"/>
                </a:moveTo>
                <a:cubicBezTo>
                  <a:pt x="94" y="108"/>
                  <a:pt x="94" y="108"/>
                  <a:pt x="94" y="108"/>
                </a:cubicBezTo>
                <a:cubicBezTo>
                  <a:pt x="94" y="71"/>
                  <a:pt x="94" y="71"/>
                  <a:pt x="94" y="71"/>
                </a:cubicBezTo>
                <a:cubicBezTo>
                  <a:pt x="105" y="71"/>
                  <a:pt x="105" y="71"/>
                  <a:pt x="105" y="71"/>
                </a:cubicBezTo>
                <a:cubicBezTo>
                  <a:pt x="105" y="71"/>
                  <a:pt x="106" y="71"/>
                  <a:pt x="107" y="70"/>
                </a:cubicBezTo>
                <a:cubicBezTo>
                  <a:pt x="108" y="69"/>
                  <a:pt x="108" y="68"/>
                  <a:pt x="108" y="67"/>
                </a:cubicBezTo>
                <a:cubicBezTo>
                  <a:pt x="108" y="66"/>
                  <a:pt x="108" y="65"/>
                  <a:pt x="107" y="65"/>
                </a:cubicBezTo>
                <a:cubicBezTo>
                  <a:pt x="84" y="37"/>
                  <a:pt x="84" y="37"/>
                  <a:pt x="84" y="37"/>
                </a:cubicBezTo>
                <a:cubicBezTo>
                  <a:pt x="83" y="35"/>
                  <a:pt x="81" y="35"/>
                  <a:pt x="80" y="37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6" y="66"/>
                  <a:pt x="56" y="67"/>
                </a:cubicBezTo>
                <a:cubicBezTo>
                  <a:pt x="56" y="68"/>
                  <a:pt x="57" y="69"/>
                  <a:pt x="57" y="70"/>
                </a:cubicBezTo>
                <a:cubicBezTo>
                  <a:pt x="58" y="71"/>
                  <a:pt x="59" y="71"/>
                  <a:pt x="60" y="71"/>
                </a:cubicBezTo>
                <a:cubicBezTo>
                  <a:pt x="70" y="71"/>
                  <a:pt x="70" y="71"/>
                  <a:pt x="70" y="71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22" y="108"/>
                  <a:pt x="5" y="91"/>
                  <a:pt x="5" y="70"/>
                </a:cubicBezTo>
                <a:cubicBezTo>
                  <a:pt x="5" y="50"/>
                  <a:pt x="22" y="33"/>
                  <a:pt x="43" y="33"/>
                </a:cubicBezTo>
                <a:cubicBezTo>
                  <a:pt x="43" y="33"/>
                  <a:pt x="44" y="33"/>
                  <a:pt x="44" y="33"/>
                </a:cubicBezTo>
                <a:cubicBezTo>
                  <a:pt x="47" y="33"/>
                  <a:pt x="47" y="33"/>
                  <a:pt x="47" y="33"/>
                </a:cubicBezTo>
                <a:cubicBezTo>
                  <a:pt x="47" y="31"/>
                  <a:pt x="47" y="31"/>
                  <a:pt x="47" y="31"/>
                </a:cubicBezTo>
                <a:cubicBezTo>
                  <a:pt x="53" y="16"/>
                  <a:pt x="68" y="6"/>
                  <a:pt x="85" y="6"/>
                </a:cubicBezTo>
                <a:cubicBezTo>
                  <a:pt x="105" y="6"/>
                  <a:pt x="122" y="21"/>
                  <a:pt x="124" y="41"/>
                </a:cubicBezTo>
                <a:cubicBezTo>
                  <a:pt x="125" y="44"/>
                  <a:pt x="125" y="44"/>
                  <a:pt x="125" y="44"/>
                </a:cubicBezTo>
                <a:cubicBezTo>
                  <a:pt x="127" y="43"/>
                  <a:pt x="127" y="43"/>
                  <a:pt x="127" y="43"/>
                </a:cubicBezTo>
                <a:cubicBezTo>
                  <a:pt x="128" y="43"/>
                  <a:pt x="128" y="43"/>
                  <a:pt x="128" y="43"/>
                </a:cubicBezTo>
                <a:cubicBezTo>
                  <a:pt x="143" y="43"/>
                  <a:pt x="155" y="55"/>
                  <a:pt x="155" y="70"/>
                </a:cubicBezTo>
                <a:cubicBezTo>
                  <a:pt x="155" y="86"/>
                  <a:pt x="143" y="104"/>
                  <a:pt x="117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217">
            <a:extLst>
              <a:ext uri="{FF2B5EF4-FFF2-40B4-BE49-F238E27FC236}">
                <a16:creationId xmlns:a16="http://schemas.microsoft.com/office/drawing/2014/main" id="{B199EB2F-09F7-161E-373E-BA4EA369806C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1949450"/>
            <a:ext cx="254000" cy="196850"/>
          </a:xfrm>
          <a:custGeom>
            <a:avLst/>
            <a:gdLst>
              <a:gd name="T0" fmla="*/ 4 w 160"/>
              <a:gd name="T1" fmla="*/ 66 h 124"/>
              <a:gd name="T2" fmla="*/ 3 w 160"/>
              <a:gd name="T3" fmla="*/ 57 h 124"/>
              <a:gd name="T4" fmla="*/ 25 w 160"/>
              <a:gd name="T5" fmla="*/ 34 h 124"/>
              <a:gd name="T6" fmla="*/ 26 w 160"/>
              <a:gd name="T7" fmla="*/ 34 h 124"/>
              <a:gd name="T8" fmla="*/ 27 w 160"/>
              <a:gd name="T9" fmla="*/ 34 h 124"/>
              <a:gd name="T10" fmla="*/ 28 w 160"/>
              <a:gd name="T11" fmla="*/ 33 h 124"/>
              <a:gd name="T12" fmla="*/ 61 w 160"/>
              <a:gd name="T13" fmla="*/ 3 h 124"/>
              <a:gd name="T14" fmla="*/ 84 w 160"/>
              <a:gd name="T15" fmla="*/ 11 h 124"/>
              <a:gd name="T16" fmla="*/ 86 w 160"/>
              <a:gd name="T17" fmla="*/ 11 h 124"/>
              <a:gd name="T18" fmla="*/ 86 w 160"/>
              <a:gd name="T19" fmla="*/ 10 h 124"/>
              <a:gd name="T20" fmla="*/ 61 w 160"/>
              <a:gd name="T21" fmla="*/ 0 h 124"/>
              <a:gd name="T22" fmla="*/ 26 w 160"/>
              <a:gd name="T23" fmla="*/ 31 h 124"/>
              <a:gd name="T24" fmla="*/ 25 w 160"/>
              <a:gd name="T25" fmla="*/ 31 h 124"/>
              <a:gd name="T26" fmla="*/ 0 w 160"/>
              <a:gd name="T27" fmla="*/ 57 h 124"/>
              <a:gd name="T28" fmla="*/ 2 w 160"/>
              <a:gd name="T29" fmla="*/ 67 h 124"/>
              <a:gd name="T30" fmla="*/ 3 w 160"/>
              <a:gd name="T31" fmla="*/ 68 h 124"/>
              <a:gd name="T32" fmla="*/ 4 w 160"/>
              <a:gd name="T33" fmla="*/ 68 h 124"/>
              <a:gd name="T34" fmla="*/ 4 w 160"/>
              <a:gd name="T35" fmla="*/ 66 h 124"/>
              <a:gd name="T36" fmla="*/ 130 w 160"/>
              <a:gd name="T37" fmla="*/ 51 h 124"/>
              <a:gd name="T38" fmla="*/ 86 w 160"/>
              <a:gd name="T39" fmla="*/ 14 h 124"/>
              <a:gd name="T40" fmla="*/ 46 w 160"/>
              <a:gd name="T41" fmla="*/ 41 h 124"/>
              <a:gd name="T42" fmla="*/ 45 w 160"/>
              <a:gd name="T43" fmla="*/ 41 h 124"/>
              <a:gd name="T44" fmla="*/ 4 w 160"/>
              <a:gd name="T45" fmla="*/ 82 h 124"/>
              <a:gd name="T46" fmla="*/ 45 w 160"/>
              <a:gd name="T47" fmla="*/ 124 h 124"/>
              <a:gd name="T48" fmla="*/ 118 w 160"/>
              <a:gd name="T49" fmla="*/ 124 h 124"/>
              <a:gd name="T50" fmla="*/ 118 w 160"/>
              <a:gd name="T51" fmla="*/ 123 h 124"/>
              <a:gd name="T52" fmla="*/ 160 w 160"/>
              <a:gd name="T53" fmla="*/ 82 h 124"/>
              <a:gd name="T54" fmla="*/ 130 w 160"/>
              <a:gd name="T55" fmla="*/ 51 h 124"/>
              <a:gd name="T56" fmla="*/ 118 w 160"/>
              <a:gd name="T57" fmla="*/ 119 h 124"/>
              <a:gd name="T58" fmla="*/ 45 w 160"/>
              <a:gd name="T59" fmla="*/ 119 h 124"/>
              <a:gd name="T60" fmla="*/ 9 w 160"/>
              <a:gd name="T61" fmla="*/ 82 h 124"/>
              <a:gd name="T62" fmla="*/ 45 w 160"/>
              <a:gd name="T63" fmla="*/ 46 h 124"/>
              <a:gd name="T64" fmla="*/ 47 w 160"/>
              <a:gd name="T65" fmla="*/ 46 h 124"/>
              <a:gd name="T66" fmla="*/ 49 w 160"/>
              <a:gd name="T67" fmla="*/ 46 h 124"/>
              <a:gd name="T68" fmla="*/ 50 w 160"/>
              <a:gd name="T69" fmla="*/ 44 h 124"/>
              <a:gd name="T70" fmla="*/ 86 w 160"/>
              <a:gd name="T71" fmla="*/ 19 h 124"/>
              <a:gd name="T72" fmla="*/ 125 w 160"/>
              <a:gd name="T73" fmla="*/ 54 h 124"/>
              <a:gd name="T74" fmla="*/ 125 w 160"/>
              <a:gd name="T75" fmla="*/ 56 h 124"/>
              <a:gd name="T76" fmla="*/ 128 w 160"/>
              <a:gd name="T77" fmla="*/ 56 h 124"/>
              <a:gd name="T78" fmla="*/ 129 w 160"/>
              <a:gd name="T79" fmla="*/ 56 h 124"/>
              <a:gd name="T80" fmla="*/ 155 w 160"/>
              <a:gd name="T81" fmla="*/ 82 h 124"/>
              <a:gd name="T82" fmla="*/ 118 w 160"/>
              <a:gd name="T83" fmla="*/ 119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24">
                <a:moveTo>
                  <a:pt x="4" y="66"/>
                </a:moveTo>
                <a:cubicBezTo>
                  <a:pt x="3" y="63"/>
                  <a:pt x="3" y="60"/>
                  <a:pt x="3" y="57"/>
                </a:cubicBezTo>
                <a:cubicBezTo>
                  <a:pt x="3" y="44"/>
                  <a:pt x="13" y="34"/>
                  <a:pt x="25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7" y="34"/>
                  <a:pt x="27" y="34"/>
                  <a:pt x="27" y="34"/>
                </a:cubicBezTo>
                <a:cubicBezTo>
                  <a:pt x="27" y="34"/>
                  <a:pt x="28" y="33"/>
                  <a:pt x="28" y="33"/>
                </a:cubicBezTo>
                <a:cubicBezTo>
                  <a:pt x="30" y="16"/>
                  <a:pt x="44" y="3"/>
                  <a:pt x="61" y="3"/>
                </a:cubicBezTo>
                <a:cubicBezTo>
                  <a:pt x="70" y="3"/>
                  <a:pt x="78" y="6"/>
                  <a:pt x="84" y="11"/>
                </a:cubicBezTo>
                <a:cubicBezTo>
                  <a:pt x="84" y="12"/>
                  <a:pt x="85" y="12"/>
                  <a:pt x="86" y="11"/>
                </a:cubicBezTo>
                <a:cubicBezTo>
                  <a:pt x="86" y="11"/>
                  <a:pt x="86" y="10"/>
                  <a:pt x="86" y="10"/>
                </a:cubicBezTo>
                <a:cubicBezTo>
                  <a:pt x="79" y="4"/>
                  <a:pt x="70" y="0"/>
                  <a:pt x="61" y="0"/>
                </a:cubicBezTo>
                <a:cubicBezTo>
                  <a:pt x="43" y="0"/>
                  <a:pt x="28" y="13"/>
                  <a:pt x="26" y="31"/>
                </a:cubicBezTo>
                <a:cubicBezTo>
                  <a:pt x="25" y="31"/>
                  <a:pt x="25" y="31"/>
                  <a:pt x="25" y="31"/>
                </a:cubicBezTo>
                <a:cubicBezTo>
                  <a:pt x="11" y="31"/>
                  <a:pt x="0" y="43"/>
                  <a:pt x="0" y="57"/>
                </a:cubicBezTo>
                <a:cubicBezTo>
                  <a:pt x="0" y="60"/>
                  <a:pt x="1" y="64"/>
                  <a:pt x="2" y="67"/>
                </a:cubicBezTo>
                <a:cubicBezTo>
                  <a:pt x="2" y="68"/>
                  <a:pt x="3" y="68"/>
                  <a:pt x="3" y="68"/>
                </a:cubicBezTo>
                <a:cubicBezTo>
                  <a:pt x="3" y="68"/>
                  <a:pt x="4" y="68"/>
                  <a:pt x="4" y="68"/>
                </a:cubicBezTo>
                <a:cubicBezTo>
                  <a:pt x="4" y="68"/>
                  <a:pt x="5" y="67"/>
                  <a:pt x="4" y="66"/>
                </a:cubicBezTo>
                <a:close/>
                <a:moveTo>
                  <a:pt x="130" y="51"/>
                </a:moveTo>
                <a:cubicBezTo>
                  <a:pt x="126" y="30"/>
                  <a:pt x="108" y="14"/>
                  <a:pt x="86" y="14"/>
                </a:cubicBezTo>
                <a:cubicBezTo>
                  <a:pt x="69" y="14"/>
                  <a:pt x="53" y="25"/>
                  <a:pt x="46" y="41"/>
                </a:cubicBezTo>
                <a:cubicBezTo>
                  <a:pt x="46" y="41"/>
                  <a:pt x="45" y="41"/>
                  <a:pt x="45" y="41"/>
                </a:cubicBezTo>
                <a:cubicBezTo>
                  <a:pt x="22" y="41"/>
                  <a:pt x="4" y="59"/>
                  <a:pt x="4" y="82"/>
                </a:cubicBezTo>
                <a:cubicBezTo>
                  <a:pt x="4" y="105"/>
                  <a:pt x="22" y="124"/>
                  <a:pt x="45" y="124"/>
                </a:cubicBezTo>
                <a:cubicBezTo>
                  <a:pt x="118" y="124"/>
                  <a:pt x="118" y="124"/>
                  <a:pt x="118" y="124"/>
                </a:cubicBezTo>
                <a:cubicBezTo>
                  <a:pt x="118" y="123"/>
                  <a:pt x="118" y="123"/>
                  <a:pt x="118" y="123"/>
                </a:cubicBezTo>
                <a:cubicBezTo>
                  <a:pt x="147" y="119"/>
                  <a:pt x="160" y="99"/>
                  <a:pt x="160" y="82"/>
                </a:cubicBezTo>
                <a:cubicBezTo>
                  <a:pt x="160" y="65"/>
                  <a:pt x="146" y="51"/>
                  <a:pt x="130" y="51"/>
                </a:cubicBezTo>
                <a:close/>
                <a:moveTo>
                  <a:pt x="118" y="119"/>
                </a:moveTo>
                <a:cubicBezTo>
                  <a:pt x="45" y="119"/>
                  <a:pt x="45" y="119"/>
                  <a:pt x="45" y="119"/>
                </a:cubicBezTo>
                <a:cubicBezTo>
                  <a:pt x="25" y="119"/>
                  <a:pt x="9" y="102"/>
                  <a:pt x="9" y="82"/>
                </a:cubicBezTo>
                <a:cubicBezTo>
                  <a:pt x="9" y="62"/>
                  <a:pt x="25" y="46"/>
                  <a:pt x="45" y="46"/>
                </a:cubicBezTo>
                <a:cubicBezTo>
                  <a:pt x="46" y="46"/>
                  <a:pt x="46" y="46"/>
                  <a:pt x="47" y="46"/>
                </a:cubicBezTo>
                <a:cubicBezTo>
                  <a:pt x="49" y="46"/>
                  <a:pt x="49" y="46"/>
                  <a:pt x="49" y="46"/>
                </a:cubicBezTo>
                <a:cubicBezTo>
                  <a:pt x="50" y="44"/>
                  <a:pt x="50" y="44"/>
                  <a:pt x="50" y="44"/>
                </a:cubicBezTo>
                <a:cubicBezTo>
                  <a:pt x="55" y="29"/>
                  <a:pt x="70" y="19"/>
                  <a:pt x="86" y="19"/>
                </a:cubicBezTo>
                <a:cubicBezTo>
                  <a:pt x="106" y="19"/>
                  <a:pt x="123" y="34"/>
                  <a:pt x="125" y="54"/>
                </a:cubicBezTo>
                <a:cubicBezTo>
                  <a:pt x="125" y="56"/>
                  <a:pt x="125" y="56"/>
                  <a:pt x="125" y="56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128" y="56"/>
                  <a:pt x="129" y="56"/>
                  <a:pt x="129" y="56"/>
                </a:cubicBezTo>
                <a:cubicBezTo>
                  <a:pt x="143" y="56"/>
                  <a:pt x="155" y="68"/>
                  <a:pt x="155" y="82"/>
                </a:cubicBezTo>
                <a:cubicBezTo>
                  <a:pt x="155" y="97"/>
                  <a:pt x="143" y="115"/>
                  <a:pt x="118" y="1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218">
            <a:extLst>
              <a:ext uri="{FF2B5EF4-FFF2-40B4-BE49-F238E27FC236}">
                <a16:creationId xmlns:a16="http://schemas.microsoft.com/office/drawing/2014/main" id="{30CAB701-B063-EFC7-5FFD-1E59A0EEA3A6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1928813"/>
            <a:ext cx="254000" cy="236538"/>
          </a:xfrm>
          <a:custGeom>
            <a:avLst/>
            <a:gdLst>
              <a:gd name="T0" fmla="*/ 147 w 160"/>
              <a:gd name="T1" fmla="*/ 15 h 149"/>
              <a:gd name="T2" fmla="*/ 144 w 160"/>
              <a:gd name="T3" fmla="*/ 15 h 149"/>
              <a:gd name="T4" fmla="*/ 134 w 160"/>
              <a:gd name="T5" fmla="*/ 6 h 149"/>
              <a:gd name="T6" fmla="*/ 134 w 160"/>
              <a:gd name="T7" fmla="*/ 6 h 149"/>
              <a:gd name="T8" fmla="*/ 123 w 160"/>
              <a:gd name="T9" fmla="*/ 15 h 149"/>
              <a:gd name="T10" fmla="*/ 121 w 160"/>
              <a:gd name="T11" fmla="*/ 15 h 149"/>
              <a:gd name="T12" fmla="*/ 121 w 160"/>
              <a:gd name="T13" fmla="*/ 13 h 149"/>
              <a:gd name="T14" fmla="*/ 108 w 160"/>
              <a:gd name="T15" fmla="*/ 0 h 149"/>
              <a:gd name="T16" fmla="*/ 52 w 160"/>
              <a:gd name="T17" fmla="*/ 0 h 149"/>
              <a:gd name="T18" fmla="*/ 39 w 160"/>
              <a:gd name="T19" fmla="*/ 13 h 149"/>
              <a:gd name="T20" fmla="*/ 39 w 160"/>
              <a:gd name="T21" fmla="*/ 15 h 149"/>
              <a:gd name="T22" fmla="*/ 13 w 160"/>
              <a:gd name="T23" fmla="*/ 15 h 149"/>
              <a:gd name="T24" fmla="*/ 0 w 160"/>
              <a:gd name="T25" fmla="*/ 28 h 149"/>
              <a:gd name="T26" fmla="*/ 0 w 160"/>
              <a:gd name="T27" fmla="*/ 136 h 149"/>
              <a:gd name="T28" fmla="*/ 13 w 160"/>
              <a:gd name="T29" fmla="*/ 149 h 149"/>
              <a:gd name="T30" fmla="*/ 147 w 160"/>
              <a:gd name="T31" fmla="*/ 149 h 149"/>
              <a:gd name="T32" fmla="*/ 160 w 160"/>
              <a:gd name="T33" fmla="*/ 136 h 149"/>
              <a:gd name="T34" fmla="*/ 160 w 160"/>
              <a:gd name="T35" fmla="*/ 28 h 149"/>
              <a:gd name="T36" fmla="*/ 147 w 160"/>
              <a:gd name="T37" fmla="*/ 15 h 149"/>
              <a:gd name="T38" fmla="*/ 155 w 160"/>
              <a:gd name="T39" fmla="*/ 136 h 149"/>
              <a:gd name="T40" fmla="*/ 147 w 160"/>
              <a:gd name="T41" fmla="*/ 143 h 149"/>
              <a:gd name="T42" fmla="*/ 13 w 160"/>
              <a:gd name="T43" fmla="*/ 143 h 149"/>
              <a:gd name="T44" fmla="*/ 5 w 160"/>
              <a:gd name="T45" fmla="*/ 136 h 149"/>
              <a:gd name="T46" fmla="*/ 5 w 160"/>
              <a:gd name="T47" fmla="*/ 28 h 149"/>
              <a:gd name="T48" fmla="*/ 13 w 160"/>
              <a:gd name="T49" fmla="*/ 20 h 149"/>
              <a:gd name="T50" fmla="*/ 44 w 160"/>
              <a:gd name="T51" fmla="*/ 20 h 149"/>
              <a:gd name="T52" fmla="*/ 44 w 160"/>
              <a:gd name="T53" fmla="*/ 13 h 149"/>
              <a:gd name="T54" fmla="*/ 52 w 160"/>
              <a:gd name="T55" fmla="*/ 5 h 149"/>
              <a:gd name="T56" fmla="*/ 108 w 160"/>
              <a:gd name="T57" fmla="*/ 5 h 149"/>
              <a:gd name="T58" fmla="*/ 116 w 160"/>
              <a:gd name="T59" fmla="*/ 13 h 149"/>
              <a:gd name="T60" fmla="*/ 116 w 160"/>
              <a:gd name="T61" fmla="*/ 20 h 149"/>
              <a:gd name="T62" fmla="*/ 128 w 160"/>
              <a:gd name="T63" fmla="*/ 20 h 149"/>
              <a:gd name="T64" fmla="*/ 128 w 160"/>
              <a:gd name="T65" fmla="*/ 17 h 149"/>
              <a:gd name="T66" fmla="*/ 134 w 160"/>
              <a:gd name="T67" fmla="*/ 11 h 149"/>
              <a:gd name="T68" fmla="*/ 134 w 160"/>
              <a:gd name="T69" fmla="*/ 11 h 149"/>
              <a:gd name="T70" fmla="*/ 139 w 160"/>
              <a:gd name="T71" fmla="*/ 17 h 149"/>
              <a:gd name="T72" fmla="*/ 139 w 160"/>
              <a:gd name="T73" fmla="*/ 20 h 149"/>
              <a:gd name="T74" fmla="*/ 147 w 160"/>
              <a:gd name="T75" fmla="*/ 20 h 149"/>
              <a:gd name="T76" fmla="*/ 155 w 160"/>
              <a:gd name="T77" fmla="*/ 28 h 149"/>
              <a:gd name="T78" fmla="*/ 155 w 160"/>
              <a:gd name="T79" fmla="*/ 136 h 149"/>
              <a:gd name="T80" fmla="*/ 81 w 160"/>
              <a:gd name="T81" fmla="*/ 36 h 149"/>
              <a:gd name="T82" fmla="*/ 37 w 160"/>
              <a:gd name="T83" fmla="*/ 80 h 149"/>
              <a:gd name="T84" fmla="*/ 81 w 160"/>
              <a:gd name="T85" fmla="*/ 125 h 149"/>
              <a:gd name="T86" fmla="*/ 125 w 160"/>
              <a:gd name="T87" fmla="*/ 80 h 149"/>
              <a:gd name="T88" fmla="*/ 81 w 160"/>
              <a:gd name="T89" fmla="*/ 36 h 149"/>
              <a:gd name="T90" fmla="*/ 81 w 160"/>
              <a:gd name="T91" fmla="*/ 120 h 149"/>
              <a:gd name="T92" fmla="*/ 42 w 160"/>
              <a:gd name="T93" fmla="*/ 80 h 149"/>
              <a:gd name="T94" fmla="*/ 81 w 160"/>
              <a:gd name="T95" fmla="*/ 41 h 149"/>
              <a:gd name="T96" fmla="*/ 120 w 160"/>
              <a:gd name="T97" fmla="*/ 80 h 149"/>
              <a:gd name="T98" fmla="*/ 81 w 160"/>
              <a:gd name="T99" fmla="*/ 120 h 149"/>
              <a:gd name="T100" fmla="*/ 81 w 160"/>
              <a:gd name="T101" fmla="*/ 54 h 149"/>
              <a:gd name="T102" fmla="*/ 55 w 160"/>
              <a:gd name="T103" fmla="*/ 80 h 149"/>
              <a:gd name="T104" fmla="*/ 81 w 160"/>
              <a:gd name="T105" fmla="*/ 107 h 149"/>
              <a:gd name="T106" fmla="*/ 107 w 160"/>
              <a:gd name="T107" fmla="*/ 80 h 149"/>
              <a:gd name="T108" fmla="*/ 81 w 160"/>
              <a:gd name="T109" fmla="*/ 54 h 149"/>
              <a:gd name="T110" fmla="*/ 81 w 160"/>
              <a:gd name="T111" fmla="*/ 104 h 149"/>
              <a:gd name="T112" fmla="*/ 57 w 160"/>
              <a:gd name="T113" fmla="*/ 80 h 149"/>
              <a:gd name="T114" fmla="*/ 81 w 160"/>
              <a:gd name="T115" fmla="*/ 57 h 149"/>
              <a:gd name="T116" fmla="*/ 105 w 160"/>
              <a:gd name="T117" fmla="*/ 80 h 149"/>
              <a:gd name="T118" fmla="*/ 81 w 160"/>
              <a:gd name="T119" fmla="*/ 104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49">
                <a:moveTo>
                  <a:pt x="147" y="15"/>
                </a:moveTo>
                <a:cubicBezTo>
                  <a:pt x="144" y="15"/>
                  <a:pt x="144" y="15"/>
                  <a:pt x="144" y="15"/>
                </a:cubicBezTo>
                <a:cubicBezTo>
                  <a:pt x="144" y="10"/>
                  <a:pt x="139" y="6"/>
                  <a:pt x="134" y="6"/>
                </a:cubicBezTo>
                <a:cubicBezTo>
                  <a:pt x="134" y="6"/>
                  <a:pt x="134" y="6"/>
                  <a:pt x="134" y="6"/>
                </a:cubicBezTo>
                <a:cubicBezTo>
                  <a:pt x="128" y="6"/>
                  <a:pt x="124" y="10"/>
                  <a:pt x="123" y="15"/>
                </a:cubicBezTo>
                <a:cubicBezTo>
                  <a:pt x="121" y="15"/>
                  <a:pt x="121" y="15"/>
                  <a:pt x="121" y="15"/>
                </a:cubicBezTo>
                <a:cubicBezTo>
                  <a:pt x="121" y="13"/>
                  <a:pt x="121" y="13"/>
                  <a:pt x="121" y="13"/>
                </a:cubicBezTo>
                <a:cubicBezTo>
                  <a:pt x="121" y="6"/>
                  <a:pt x="115" y="0"/>
                  <a:pt x="108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45" y="0"/>
                  <a:pt x="39" y="6"/>
                  <a:pt x="39" y="13"/>
                </a:cubicBezTo>
                <a:cubicBezTo>
                  <a:pt x="39" y="15"/>
                  <a:pt x="39" y="15"/>
                  <a:pt x="39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6" y="15"/>
                  <a:pt x="0" y="21"/>
                  <a:pt x="0" y="28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3"/>
                  <a:pt x="6" y="149"/>
                  <a:pt x="13" y="149"/>
                </a:cubicBezTo>
                <a:cubicBezTo>
                  <a:pt x="147" y="149"/>
                  <a:pt x="147" y="149"/>
                  <a:pt x="147" y="149"/>
                </a:cubicBezTo>
                <a:cubicBezTo>
                  <a:pt x="154" y="149"/>
                  <a:pt x="160" y="143"/>
                  <a:pt x="160" y="136"/>
                </a:cubicBezTo>
                <a:cubicBezTo>
                  <a:pt x="160" y="28"/>
                  <a:pt x="160" y="28"/>
                  <a:pt x="160" y="28"/>
                </a:cubicBezTo>
                <a:cubicBezTo>
                  <a:pt x="160" y="21"/>
                  <a:pt x="154" y="15"/>
                  <a:pt x="147" y="15"/>
                </a:cubicBezTo>
                <a:close/>
                <a:moveTo>
                  <a:pt x="155" y="136"/>
                </a:moveTo>
                <a:cubicBezTo>
                  <a:pt x="155" y="140"/>
                  <a:pt x="151" y="143"/>
                  <a:pt x="147" y="143"/>
                </a:cubicBezTo>
                <a:cubicBezTo>
                  <a:pt x="13" y="143"/>
                  <a:pt x="13" y="143"/>
                  <a:pt x="13" y="143"/>
                </a:cubicBezTo>
                <a:cubicBezTo>
                  <a:pt x="9" y="143"/>
                  <a:pt x="5" y="140"/>
                  <a:pt x="5" y="136"/>
                </a:cubicBezTo>
                <a:cubicBezTo>
                  <a:pt x="5" y="28"/>
                  <a:pt x="5" y="28"/>
                  <a:pt x="5" y="28"/>
                </a:cubicBezTo>
                <a:cubicBezTo>
                  <a:pt x="5" y="24"/>
                  <a:pt x="9" y="20"/>
                  <a:pt x="13" y="20"/>
                </a:cubicBezTo>
                <a:cubicBezTo>
                  <a:pt x="44" y="20"/>
                  <a:pt x="44" y="20"/>
                  <a:pt x="44" y="20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9"/>
                  <a:pt x="47" y="5"/>
                  <a:pt x="52" y="5"/>
                </a:cubicBezTo>
                <a:cubicBezTo>
                  <a:pt x="108" y="5"/>
                  <a:pt x="108" y="5"/>
                  <a:pt x="108" y="5"/>
                </a:cubicBezTo>
                <a:cubicBezTo>
                  <a:pt x="113" y="5"/>
                  <a:pt x="116" y="9"/>
                  <a:pt x="116" y="13"/>
                </a:cubicBezTo>
                <a:cubicBezTo>
                  <a:pt x="116" y="20"/>
                  <a:pt x="116" y="20"/>
                  <a:pt x="116" y="20"/>
                </a:cubicBezTo>
                <a:cubicBezTo>
                  <a:pt x="128" y="20"/>
                  <a:pt x="128" y="20"/>
                  <a:pt x="128" y="20"/>
                </a:cubicBezTo>
                <a:cubicBezTo>
                  <a:pt x="128" y="17"/>
                  <a:pt x="128" y="17"/>
                  <a:pt x="128" y="17"/>
                </a:cubicBezTo>
                <a:cubicBezTo>
                  <a:pt x="128" y="14"/>
                  <a:pt x="131" y="11"/>
                  <a:pt x="134" y="11"/>
                </a:cubicBezTo>
                <a:cubicBezTo>
                  <a:pt x="134" y="11"/>
                  <a:pt x="134" y="11"/>
                  <a:pt x="134" y="11"/>
                </a:cubicBezTo>
                <a:cubicBezTo>
                  <a:pt x="137" y="11"/>
                  <a:pt x="139" y="14"/>
                  <a:pt x="139" y="17"/>
                </a:cubicBezTo>
                <a:cubicBezTo>
                  <a:pt x="139" y="20"/>
                  <a:pt x="139" y="20"/>
                  <a:pt x="139" y="20"/>
                </a:cubicBezTo>
                <a:cubicBezTo>
                  <a:pt x="147" y="20"/>
                  <a:pt x="147" y="20"/>
                  <a:pt x="147" y="20"/>
                </a:cubicBezTo>
                <a:cubicBezTo>
                  <a:pt x="151" y="20"/>
                  <a:pt x="155" y="24"/>
                  <a:pt x="155" y="28"/>
                </a:cubicBezTo>
                <a:lnTo>
                  <a:pt x="155" y="136"/>
                </a:lnTo>
                <a:close/>
                <a:moveTo>
                  <a:pt x="81" y="36"/>
                </a:moveTo>
                <a:cubicBezTo>
                  <a:pt x="56" y="36"/>
                  <a:pt x="37" y="56"/>
                  <a:pt x="37" y="80"/>
                </a:cubicBezTo>
                <a:cubicBezTo>
                  <a:pt x="37" y="105"/>
                  <a:pt x="56" y="125"/>
                  <a:pt x="81" y="125"/>
                </a:cubicBezTo>
                <a:cubicBezTo>
                  <a:pt x="105" y="125"/>
                  <a:pt x="125" y="105"/>
                  <a:pt x="125" y="80"/>
                </a:cubicBezTo>
                <a:cubicBezTo>
                  <a:pt x="125" y="56"/>
                  <a:pt x="105" y="36"/>
                  <a:pt x="81" y="36"/>
                </a:cubicBezTo>
                <a:close/>
                <a:moveTo>
                  <a:pt x="81" y="120"/>
                </a:moveTo>
                <a:cubicBezTo>
                  <a:pt x="59" y="120"/>
                  <a:pt x="42" y="102"/>
                  <a:pt x="42" y="80"/>
                </a:cubicBezTo>
                <a:cubicBezTo>
                  <a:pt x="42" y="59"/>
                  <a:pt x="59" y="41"/>
                  <a:pt x="81" y="41"/>
                </a:cubicBezTo>
                <a:cubicBezTo>
                  <a:pt x="103" y="41"/>
                  <a:pt x="120" y="59"/>
                  <a:pt x="120" y="80"/>
                </a:cubicBezTo>
                <a:cubicBezTo>
                  <a:pt x="120" y="102"/>
                  <a:pt x="103" y="120"/>
                  <a:pt x="81" y="120"/>
                </a:cubicBezTo>
                <a:close/>
                <a:moveTo>
                  <a:pt x="81" y="54"/>
                </a:moveTo>
                <a:cubicBezTo>
                  <a:pt x="66" y="54"/>
                  <a:pt x="55" y="66"/>
                  <a:pt x="55" y="80"/>
                </a:cubicBezTo>
                <a:cubicBezTo>
                  <a:pt x="55" y="95"/>
                  <a:pt x="66" y="107"/>
                  <a:pt x="81" y="107"/>
                </a:cubicBezTo>
                <a:cubicBezTo>
                  <a:pt x="96" y="107"/>
                  <a:pt x="107" y="95"/>
                  <a:pt x="107" y="80"/>
                </a:cubicBezTo>
                <a:cubicBezTo>
                  <a:pt x="107" y="66"/>
                  <a:pt x="96" y="54"/>
                  <a:pt x="81" y="54"/>
                </a:cubicBezTo>
                <a:close/>
                <a:moveTo>
                  <a:pt x="81" y="104"/>
                </a:moveTo>
                <a:cubicBezTo>
                  <a:pt x="68" y="104"/>
                  <a:pt x="57" y="93"/>
                  <a:pt x="57" y="80"/>
                </a:cubicBezTo>
                <a:cubicBezTo>
                  <a:pt x="57" y="67"/>
                  <a:pt x="68" y="57"/>
                  <a:pt x="81" y="57"/>
                </a:cubicBezTo>
                <a:cubicBezTo>
                  <a:pt x="94" y="57"/>
                  <a:pt x="105" y="67"/>
                  <a:pt x="105" y="80"/>
                </a:cubicBezTo>
                <a:cubicBezTo>
                  <a:pt x="105" y="93"/>
                  <a:pt x="94" y="104"/>
                  <a:pt x="81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219">
            <a:extLst>
              <a:ext uri="{FF2B5EF4-FFF2-40B4-BE49-F238E27FC236}">
                <a16:creationId xmlns:a16="http://schemas.microsoft.com/office/drawing/2014/main" id="{28547ACE-1E6E-E72D-01A2-501E02BA11AA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1919288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80 w 160"/>
              <a:gd name="T11" fmla="*/ 155 h 160"/>
              <a:gd name="T12" fmla="*/ 5 w 160"/>
              <a:gd name="T13" fmla="*/ 80 h 160"/>
              <a:gd name="T14" fmla="*/ 80 w 160"/>
              <a:gd name="T15" fmla="*/ 6 h 160"/>
              <a:gd name="T16" fmla="*/ 155 w 160"/>
              <a:gd name="T17" fmla="*/ 80 h 160"/>
              <a:gd name="T18" fmla="*/ 80 w 160"/>
              <a:gd name="T19" fmla="*/ 155 h 160"/>
              <a:gd name="T20" fmla="*/ 121 w 160"/>
              <a:gd name="T21" fmla="*/ 77 h 160"/>
              <a:gd name="T22" fmla="*/ 64 w 160"/>
              <a:gd name="T23" fmla="*/ 38 h 160"/>
              <a:gd name="T24" fmla="*/ 60 w 160"/>
              <a:gd name="T25" fmla="*/ 38 h 160"/>
              <a:gd name="T26" fmla="*/ 58 w 160"/>
              <a:gd name="T27" fmla="*/ 42 h 160"/>
              <a:gd name="T28" fmla="*/ 58 w 160"/>
              <a:gd name="T29" fmla="*/ 119 h 160"/>
              <a:gd name="T30" fmla="*/ 60 w 160"/>
              <a:gd name="T31" fmla="*/ 122 h 160"/>
              <a:gd name="T32" fmla="*/ 62 w 160"/>
              <a:gd name="T33" fmla="*/ 123 h 160"/>
              <a:gd name="T34" fmla="*/ 64 w 160"/>
              <a:gd name="T35" fmla="*/ 122 h 160"/>
              <a:gd name="T36" fmla="*/ 121 w 160"/>
              <a:gd name="T37" fmla="*/ 84 h 160"/>
              <a:gd name="T38" fmla="*/ 122 w 160"/>
              <a:gd name="T39" fmla="*/ 80 h 160"/>
              <a:gd name="T40" fmla="*/ 121 w 160"/>
              <a:gd name="T41" fmla="*/ 77 h 160"/>
              <a:gd name="T42" fmla="*/ 119 w 160"/>
              <a:gd name="T43" fmla="*/ 81 h 160"/>
              <a:gd name="T44" fmla="*/ 62 w 160"/>
              <a:gd name="T45" fmla="*/ 120 h 160"/>
              <a:gd name="T46" fmla="*/ 61 w 160"/>
              <a:gd name="T47" fmla="*/ 120 h 160"/>
              <a:gd name="T48" fmla="*/ 61 w 160"/>
              <a:gd name="T49" fmla="*/ 119 h 160"/>
              <a:gd name="T50" fmla="*/ 61 w 160"/>
              <a:gd name="T51" fmla="*/ 42 h 160"/>
              <a:gd name="T52" fmla="*/ 61 w 160"/>
              <a:gd name="T53" fmla="*/ 41 h 160"/>
              <a:gd name="T54" fmla="*/ 62 w 160"/>
              <a:gd name="T55" fmla="*/ 40 h 160"/>
              <a:gd name="T56" fmla="*/ 62 w 160"/>
              <a:gd name="T57" fmla="*/ 41 h 160"/>
              <a:gd name="T58" fmla="*/ 119 w 160"/>
              <a:gd name="T59" fmla="*/ 79 h 160"/>
              <a:gd name="T60" fmla="*/ 120 w 160"/>
              <a:gd name="T61" fmla="*/ 80 h 160"/>
              <a:gd name="T62" fmla="*/ 119 w 160"/>
              <a:gd name="T63" fmla="*/ 8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5" y="122"/>
                  <a:pt x="5" y="80"/>
                </a:cubicBezTo>
                <a:cubicBezTo>
                  <a:pt x="5" y="39"/>
                  <a:pt x="39" y="6"/>
                  <a:pt x="80" y="6"/>
                </a:cubicBezTo>
                <a:cubicBezTo>
                  <a:pt x="121" y="6"/>
                  <a:pt x="155" y="39"/>
                  <a:pt x="155" y="80"/>
                </a:cubicBezTo>
                <a:cubicBezTo>
                  <a:pt x="155" y="122"/>
                  <a:pt x="121" y="155"/>
                  <a:pt x="80" y="155"/>
                </a:cubicBezTo>
                <a:close/>
                <a:moveTo>
                  <a:pt x="121" y="77"/>
                </a:moveTo>
                <a:cubicBezTo>
                  <a:pt x="64" y="38"/>
                  <a:pt x="64" y="38"/>
                  <a:pt x="64" y="38"/>
                </a:cubicBezTo>
                <a:cubicBezTo>
                  <a:pt x="63" y="38"/>
                  <a:pt x="61" y="38"/>
                  <a:pt x="60" y="38"/>
                </a:cubicBezTo>
                <a:cubicBezTo>
                  <a:pt x="59" y="39"/>
                  <a:pt x="58" y="40"/>
                  <a:pt x="58" y="42"/>
                </a:cubicBezTo>
                <a:cubicBezTo>
                  <a:pt x="58" y="119"/>
                  <a:pt x="58" y="119"/>
                  <a:pt x="58" y="119"/>
                </a:cubicBezTo>
                <a:cubicBezTo>
                  <a:pt x="58" y="120"/>
                  <a:pt x="59" y="122"/>
                  <a:pt x="60" y="122"/>
                </a:cubicBezTo>
                <a:cubicBezTo>
                  <a:pt x="61" y="123"/>
                  <a:pt x="61" y="123"/>
                  <a:pt x="62" y="123"/>
                </a:cubicBezTo>
                <a:cubicBezTo>
                  <a:pt x="63" y="123"/>
                  <a:pt x="63" y="123"/>
                  <a:pt x="64" y="122"/>
                </a:cubicBezTo>
                <a:cubicBezTo>
                  <a:pt x="121" y="84"/>
                  <a:pt x="121" y="84"/>
                  <a:pt x="121" y="84"/>
                </a:cubicBezTo>
                <a:cubicBezTo>
                  <a:pt x="122" y="83"/>
                  <a:pt x="122" y="82"/>
                  <a:pt x="122" y="80"/>
                </a:cubicBezTo>
                <a:cubicBezTo>
                  <a:pt x="122" y="79"/>
                  <a:pt x="122" y="78"/>
                  <a:pt x="121" y="77"/>
                </a:cubicBezTo>
                <a:close/>
                <a:moveTo>
                  <a:pt x="119" y="81"/>
                </a:moveTo>
                <a:cubicBezTo>
                  <a:pt x="62" y="120"/>
                  <a:pt x="62" y="120"/>
                  <a:pt x="62" y="120"/>
                </a:cubicBezTo>
                <a:cubicBezTo>
                  <a:pt x="62" y="120"/>
                  <a:pt x="62" y="120"/>
                  <a:pt x="61" y="120"/>
                </a:cubicBezTo>
                <a:cubicBezTo>
                  <a:pt x="61" y="120"/>
                  <a:pt x="61" y="120"/>
                  <a:pt x="61" y="119"/>
                </a:cubicBezTo>
                <a:cubicBezTo>
                  <a:pt x="61" y="42"/>
                  <a:pt x="61" y="42"/>
                  <a:pt x="61" y="42"/>
                </a:cubicBezTo>
                <a:cubicBezTo>
                  <a:pt x="61" y="41"/>
                  <a:pt x="61" y="41"/>
                  <a:pt x="61" y="41"/>
                </a:cubicBezTo>
                <a:cubicBezTo>
                  <a:pt x="61" y="40"/>
                  <a:pt x="62" y="40"/>
                  <a:pt x="62" y="40"/>
                </a:cubicBezTo>
                <a:cubicBezTo>
                  <a:pt x="62" y="40"/>
                  <a:pt x="62" y="40"/>
                  <a:pt x="62" y="41"/>
                </a:cubicBezTo>
                <a:cubicBezTo>
                  <a:pt x="119" y="79"/>
                  <a:pt x="119" y="79"/>
                  <a:pt x="119" y="79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120" y="81"/>
                  <a:pt x="120" y="81"/>
                  <a:pt x="119" y="8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220">
            <a:extLst>
              <a:ext uri="{FF2B5EF4-FFF2-40B4-BE49-F238E27FC236}">
                <a16:creationId xmlns:a16="http://schemas.microsoft.com/office/drawing/2014/main" id="{8B4A7C5D-60F4-CC21-8A18-2FEA77CC4837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1920875"/>
            <a:ext cx="254000" cy="254000"/>
          </a:xfrm>
          <a:custGeom>
            <a:avLst/>
            <a:gdLst>
              <a:gd name="T0" fmla="*/ 80 w 160"/>
              <a:gd name="T1" fmla="*/ 17 h 160"/>
              <a:gd name="T2" fmla="*/ 16 w 160"/>
              <a:gd name="T3" fmla="*/ 80 h 160"/>
              <a:gd name="T4" fmla="*/ 80 w 160"/>
              <a:gd name="T5" fmla="*/ 143 h 160"/>
              <a:gd name="T6" fmla="*/ 143 w 160"/>
              <a:gd name="T7" fmla="*/ 80 h 160"/>
              <a:gd name="T8" fmla="*/ 80 w 160"/>
              <a:gd name="T9" fmla="*/ 17 h 160"/>
              <a:gd name="T10" fmla="*/ 80 w 160"/>
              <a:gd name="T11" fmla="*/ 141 h 160"/>
              <a:gd name="T12" fmla="*/ 19 w 160"/>
              <a:gd name="T13" fmla="*/ 80 h 160"/>
              <a:gd name="T14" fmla="*/ 80 w 160"/>
              <a:gd name="T15" fmla="*/ 19 h 160"/>
              <a:gd name="T16" fmla="*/ 140 w 160"/>
              <a:gd name="T17" fmla="*/ 80 h 160"/>
              <a:gd name="T18" fmla="*/ 80 w 160"/>
              <a:gd name="T19" fmla="*/ 141 h 160"/>
              <a:gd name="T20" fmla="*/ 82 w 160"/>
              <a:gd name="T21" fmla="*/ 71 h 160"/>
              <a:gd name="T22" fmla="*/ 82 w 160"/>
              <a:gd name="T23" fmla="*/ 45 h 160"/>
              <a:gd name="T24" fmla="*/ 80 w 160"/>
              <a:gd name="T25" fmla="*/ 42 h 160"/>
              <a:gd name="T26" fmla="*/ 77 w 160"/>
              <a:gd name="T27" fmla="*/ 45 h 160"/>
              <a:gd name="T28" fmla="*/ 77 w 160"/>
              <a:gd name="T29" fmla="*/ 71 h 160"/>
              <a:gd name="T30" fmla="*/ 71 w 160"/>
              <a:gd name="T31" fmla="*/ 80 h 160"/>
              <a:gd name="T32" fmla="*/ 72 w 160"/>
              <a:gd name="T33" fmla="*/ 85 h 160"/>
              <a:gd name="T34" fmla="*/ 43 w 160"/>
              <a:gd name="T35" fmla="*/ 110 h 160"/>
              <a:gd name="T36" fmla="*/ 43 w 160"/>
              <a:gd name="T37" fmla="*/ 112 h 160"/>
              <a:gd name="T38" fmla="*/ 44 w 160"/>
              <a:gd name="T39" fmla="*/ 113 h 160"/>
              <a:gd name="T40" fmla="*/ 45 w 160"/>
              <a:gd name="T41" fmla="*/ 112 h 160"/>
              <a:gd name="T42" fmla="*/ 74 w 160"/>
              <a:gd name="T43" fmla="*/ 87 h 160"/>
              <a:gd name="T44" fmla="*/ 80 w 160"/>
              <a:gd name="T45" fmla="*/ 89 h 160"/>
              <a:gd name="T46" fmla="*/ 89 w 160"/>
              <a:gd name="T47" fmla="*/ 80 h 160"/>
              <a:gd name="T48" fmla="*/ 82 w 160"/>
              <a:gd name="T49" fmla="*/ 71 h 160"/>
              <a:gd name="T50" fmla="*/ 80 w 160"/>
              <a:gd name="T51" fmla="*/ 84 h 160"/>
              <a:gd name="T52" fmla="*/ 76 w 160"/>
              <a:gd name="T53" fmla="*/ 80 h 160"/>
              <a:gd name="T54" fmla="*/ 80 w 160"/>
              <a:gd name="T55" fmla="*/ 76 h 160"/>
              <a:gd name="T56" fmla="*/ 84 w 160"/>
              <a:gd name="T57" fmla="*/ 80 h 160"/>
              <a:gd name="T58" fmla="*/ 80 w 160"/>
              <a:gd name="T59" fmla="*/ 84 h 160"/>
              <a:gd name="T60" fmla="*/ 80 w 160"/>
              <a:gd name="T61" fmla="*/ 0 h 160"/>
              <a:gd name="T62" fmla="*/ 0 w 160"/>
              <a:gd name="T63" fmla="*/ 80 h 160"/>
              <a:gd name="T64" fmla="*/ 80 w 160"/>
              <a:gd name="T65" fmla="*/ 160 h 160"/>
              <a:gd name="T66" fmla="*/ 160 w 160"/>
              <a:gd name="T67" fmla="*/ 80 h 160"/>
              <a:gd name="T68" fmla="*/ 80 w 160"/>
              <a:gd name="T69" fmla="*/ 0 h 160"/>
              <a:gd name="T70" fmla="*/ 80 w 160"/>
              <a:gd name="T71" fmla="*/ 155 h 160"/>
              <a:gd name="T72" fmla="*/ 5 w 160"/>
              <a:gd name="T73" fmla="*/ 80 h 160"/>
              <a:gd name="T74" fmla="*/ 80 w 160"/>
              <a:gd name="T75" fmla="*/ 5 h 160"/>
              <a:gd name="T76" fmla="*/ 155 w 160"/>
              <a:gd name="T77" fmla="*/ 80 h 160"/>
              <a:gd name="T78" fmla="*/ 80 w 160"/>
              <a:gd name="T79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80" y="17"/>
                </a:moveTo>
                <a:cubicBezTo>
                  <a:pt x="45" y="17"/>
                  <a:pt x="16" y="45"/>
                  <a:pt x="16" y="80"/>
                </a:cubicBezTo>
                <a:cubicBezTo>
                  <a:pt x="16" y="115"/>
                  <a:pt x="45" y="143"/>
                  <a:pt x="80" y="143"/>
                </a:cubicBezTo>
                <a:cubicBezTo>
                  <a:pt x="115" y="143"/>
                  <a:pt x="143" y="115"/>
                  <a:pt x="143" y="80"/>
                </a:cubicBezTo>
                <a:cubicBezTo>
                  <a:pt x="143" y="45"/>
                  <a:pt x="115" y="17"/>
                  <a:pt x="80" y="17"/>
                </a:cubicBezTo>
                <a:close/>
                <a:moveTo>
                  <a:pt x="80" y="141"/>
                </a:moveTo>
                <a:cubicBezTo>
                  <a:pt x="46" y="141"/>
                  <a:pt x="19" y="113"/>
                  <a:pt x="19" y="80"/>
                </a:cubicBezTo>
                <a:cubicBezTo>
                  <a:pt x="19" y="46"/>
                  <a:pt x="46" y="19"/>
                  <a:pt x="80" y="19"/>
                </a:cubicBezTo>
                <a:cubicBezTo>
                  <a:pt x="113" y="19"/>
                  <a:pt x="140" y="46"/>
                  <a:pt x="140" y="80"/>
                </a:cubicBezTo>
                <a:cubicBezTo>
                  <a:pt x="140" y="113"/>
                  <a:pt x="113" y="141"/>
                  <a:pt x="80" y="141"/>
                </a:cubicBezTo>
                <a:close/>
                <a:moveTo>
                  <a:pt x="82" y="71"/>
                </a:moveTo>
                <a:cubicBezTo>
                  <a:pt x="82" y="45"/>
                  <a:pt x="82" y="45"/>
                  <a:pt x="82" y="45"/>
                </a:cubicBezTo>
                <a:cubicBezTo>
                  <a:pt x="82" y="43"/>
                  <a:pt x="81" y="42"/>
                  <a:pt x="80" y="42"/>
                </a:cubicBezTo>
                <a:cubicBezTo>
                  <a:pt x="78" y="42"/>
                  <a:pt x="77" y="43"/>
                  <a:pt x="77" y="45"/>
                </a:cubicBezTo>
                <a:cubicBezTo>
                  <a:pt x="77" y="71"/>
                  <a:pt x="77" y="71"/>
                  <a:pt x="77" y="71"/>
                </a:cubicBezTo>
                <a:cubicBezTo>
                  <a:pt x="73" y="72"/>
                  <a:pt x="71" y="76"/>
                  <a:pt x="71" y="80"/>
                </a:cubicBezTo>
                <a:cubicBezTo>
                  <a:pt x="71" y="82"/>
                  <a:pt x="71" y="83"/>
                  <a:pt x="72" y="85"/>
                </a:cubicBezTo>
                <a:cubicBezTo>
                  <a:pt x="43" y="110"/>
                  <a:pt x="43" y="110"/>
                  <a:pt x="43" y="110"/>
                </a:cubicBezTo>
                <a:cubicBezTo>
                  <a:pt x="43" y="111"/>
                  <a:pt x="43" y="112"/>
                  <a:pt x="43" y="112"/>
                </a:cubicBezTo>
                <a:cubicBezTo>
                  <a:pt x="43" y="113"/>
                  <a:pt x="44" y="113"/>
                  <a:pt x="44" y="113"/>
                </a:cubicBezTo>
                <a:cubicBezTo>
                  <a:pt x="44" y="113"/>
                  <a:pt x="45" y="113"/>
                  <a:pt x="45" y="112"/>
                </a:cubicBezTo>
                <a:cubicBezTo>
                  <a:pt x="74" y="87"/>
                  <a:pt x="74" y="87"/>
                  <a:pt x="74" y="87"/>
                </a:cubicBezTo>
                <a:cubicBezTo>
                  <a:pt x="75" y="88"/>
                  <a:pt x="77" y="89"/>
                  <a:pt x="80" y="89"/>
                </a:cubicBezTo>
                <a:cubicBezTo>
                  <a:pt x="85" y="89"/>
                  <a:pt x="89" y="85"/>
                  <a:pt x="89" y="80"/>
                </a:cubicBezTo>
                <a:cubicBezTo>
                  <a:pt x="89" y="76"/>
                  <a:pt x="86" y="72"/>
                  <a:pt x="82" y="71"/>
                </a:cubicBezTo>
                <a:close/>
                <a:moveTo>
                  <a:pt x="80" y="84"/>
                </a:moveTo>
                <a:cubicBezTo>
                  <a:pt x="77" y="84"/>
                  <a:pt x="76" y="82"/>
                  <a:pt x="76" y="80"/>
                </a:cubicBezTo>
                <a:cubicBezTo>
                  <a:pt x="76" y="78"/>
                  <a:pt x="77" y="76"/>
                  <a:pt x="80" y="76"/>
                </a:cubicBezTo>
                <a:cubicBezTo>
                  <a:pt x="82" y="76"/>
                  <a:pt x="84" y="78"/>
                  <a:pt x="84" y="80"/>
                </a:cubicBezTo>
                <a:cubicBezTo>
                  <a:pt x="84" y="82"/>
                  <a:pt x="82" y="84"/>
                  <a:pt x="80" y="84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8" y="155"/>
                  <a:pt x="5" y="121"/>
                  <a:pt x="5" y="80"/>
                </a:cubicBezTo>
                <a:cubicBezTo>
                  <a:pt x="5" y="39"/>
                  <a:pt x="38" y="5"/>
                  <a:pt x="80" y="5"/>
                </a:cubicBezTo>
                <a:cubicBezTo>
                  <a:pt x="121" y="5"/>
                  <a:pt x="155" y="39"/>
                  <a:pt x="155" y="80"/>
                </a:cubicBezTo>
                <a:cubicBezTo>
                  <a:pt x="155" y="121"/>
                  <a:pt x="121" y="155"/>
                  <a:pt x="80" y="1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221">
            <a:extLst>
              <a:ext uri="{FF2B5EF4-FFF2-40B4-BE49-F238E27FC236}">
                <a16:creationId xmlns:a16="http://schemas.microsoft.com/office/drawing/2014/main" id="{E9EAE166-352C-75CC-513C-781061B179A5}"/>
              </a:ext>
            </a:extLst>
          </p:cNvPr>
          <p:cNvSpPr>
            <a:spLocks noEditPoints="1"/>
          </p:cNvSpPr>
          <p:nvPr/>
        </p:nvSpPr>
        <p:spPr bwMode="auto">
          <a:xfrm>
            <a:off x="5724526" y="1920875"/>
            <a:ext cx="193675" cy="254000"/>
          </a:xfrm>
          <a:custGeom>
            <a:avLst/>
            <a:gdLst>
              <a:gd name="T0" fmla="*/ 121 w 122"/>
              <a:gd name="T1" fmla="*/ 15 h 160"/>
              <a:gd name="T2" fmla="*/ 115 w 122"/>
              <a:gd name="T3" fmla="*/ 11 h 160"/>
              <a:gd name="T4" fmla="*/ 84 w 122"/>
              <a:gd name="T5" fmla="*/ 11 h 160"/>
              <a:gd name="T6" fmla="*/ 75 w 122"/>
              <a:gd name="T7" fmla="*/ 0 h 160"/>
              <a:gd name="T8" fmla="*/ 44 w 122"/>
              <a:gd name="T9" fmla="*/ 0 h 160"/>
              <a:gd name="T10" fmla="*/ 31 w 122"/>
              <a:gd name="T11" fmla="*/ 11 h 160"/>
              <a:gd name="T12" fmla="*/ 6 w 122"/>
              <a:gd name="T13" fmla="*/ 11 h 160"/>
              <a:gd name="T14" fmla="*/ 0 w 122"/>
              <a:gd name="T15" fmla="*/ 15 h 160"/>
              <a:gd name="T16" fmla="*/ 2 w 122"/>
              <a:gd name="T17" fmla="*/ 21 h 160"/>
              <a:gd name="T18" fmla="*/ 7 w 122"/>
              <a:gd name="T19" fmla="*/ 143 h 160"/>
              <a:gd name="T20" fmla="*/ 24 w 122"/>
              <a:gd name="T21" fmla="*/ 160 h 160"/>
              <a:gd name="T22" fmla="*/ 97 w 122"/>
              <a:gd name="T23" fmla="*/ 160 h 160"/>
              <a:gd name="T24" fmla="*/ 114 w 122"/>
              <a:gd name="T25" fmla="*/ 143 h 160"/>
              <a:gd name="T26" fmla="*/ 119 w 122"/>
              <a:gd name="T27" fmla="*/ 21 h 160"/>
              <a:gd name="T28" fmla="*/ 121 w 122"/>
              <a:gd name="T29" fmla="*/ 15 h 160"/>
              <a:gd name="T30" fmla="*/ 44 w 122"/>
              <a:gd name="T31" fmla="*/ 3 h 160"/>
              <a:gd name="T32" fmla="*/ 75 w 122"/>
              <a:gd name="T33" fmla="*/ 3 h 160"/>
              <a:gd name="T34" fmla="*/ 81 w 122"/>
              <a:gd name="T35" fmla="*/ 11 h 160"/>
              <a:gd name="T36" fmla="*/ 34 w 122"/>
              <a:gd name="T37" fmla="*/ 11 h 160"/>
              <a:gd name="T38" fmla="*/ 44 w 122"/>
              <a:gd name="T39" fmla="*/ 3 h 160"/>
              <a:gd name="T40" fmla="*/ 116 w 122"/>
              <a:gd name="T41" fmla="*/ 17 h 160"/>
              <a:gd name="T42" fmla="*/ 114 w 122"/>
              <a:gd name="T43" fmla="*/ 18 h 160"/>
              <a:gd name="T44" fmla="*/ 109 w 122"/>
              <a:gd name="T45" fmla="*/ 143 h 160"/>
              <a:gd name="T46" fmla="*/ 97 w 122"/>
              <a:gd name="T47" fmla="*/ 155 h 160"/>
              <a:gd name="T48" fmla="*/ 24 w 122"/>
              <a:gd name="T49" fmla="*/ 155 h 160"/>
              <a:gd name="T50" fmla="*/ 12 w 122"/>
              <a:gd name="T51" fmla="*/ 143 h 160"/>
              <a:gd name="T52" fmla="*/ 7 w 122"/>
              <a:gd name="T53" fmla="*/ 19 h 160"/>
              <a:gd name="T54" fmla="*/ 7 w 122"/>
              <a:gd name="T55" fmla="*/ 18 h 160"/>
              <a:gd name="T56" fmla="*/ 5 w 122"/>
              <a:gd name="T57" fmla="*/ 17 h 160"/>
              <a:gd name="T58" fmla="*/ 5 w 122"/>
              <a:gd name="T59" fmla="*/ 17 h 160"/>
              <a:gd name="T60" fmla="*/ 6 w 122"/>
              <a:gd name="T61" fmla="*/ 17 h 160"/>
              <a:gd name="T62" fmla="*/ 115 w 122"/>
              <a:gd name="T63" fmla="*/ 17 h 160"/>
              <a:gd name="T64" fmla="*/ 116 w 122"/>
              <a:gd name="T65" fmla="*/ 17 h 160"/>
              <a:gd name="T66" fmla="*/ 116 w 122"/>
              <a:gd name="T67" fmla="*/ 17 h 160"/>
              <a:gd name="T68" fmla="*/ 33 w 122"/>
              <a:gd name="T69" fmla="*/ 43 h 160"/>
              <a:gd name="T70" fmla="*/ 33 w 122"/>
              <a:gd name="T71" fmla="*/ 43 h 160"/>
              <a:gd name="T72" fmla="*/ 32 w 122"/>
              <a:gd name="T73" fmla="*/ 45 h 160"/>
              <a:gd name="T74" fmla="*/ 33 w 122"/>
              <a:gd name="T75" fmla="*/ 121 h 160"/>
              <a:gd name="T76" fmla="*/ 34 w 122"/>
              <a:gd name="T77" fmla="*/ 122 h 160"/>
              <a:gd name="T78" fmla="*/ 34 w 122"/>
              <a:gd name="T79" fmla="*/ 122 h 160"/>
              <a:gd name="T80" fmla="*/ 36 w 122"/>
              <a:gd name="T81" fmla="*/ 121 h 160"/>
              <a:gd name="T82" fmla="*/ 35 w 122"/>
              <a:gd name="T83" fmla="*/ 45 h 160"/>
              <a:gd name="T84" fmla="*/ 33 w 122"/>
              <a:gd name="T85" fmla="*/ 43 h 160"/>
              <a:gd name="T86" fmla="*/ 87 w 122"/>
              <a:gd name="T87" fmla="*/ 43 h 160"/>
              <a:gd name="T88" fmla="*/ 87 w 122"/>
              <a:gd name="T89" fmla="*/ 43 h 160"/>
              <a:gd name="T90" fmla="*/ 86 w 122"/>
              <a:gd name="T91" fmla="*/ 45 h 160"/>
              <a:gd name="T92" fmla="*/ 85 w 122"/>
              <a:gd name="T93" fmla="*/ 121 h 160"/>
              <a:gd name="T94" fmla="*/ 86 w 122"/>
              <a:gd name="T95" fmla="*/ 122 h 160"/>
              <a:gd name="T96" fmla="*/ 86 w 122"/>
              <a:gd name="T97" fmla="*/ 122 h 160"/>
              <a:gd name="T98" fmla="*/ 88 w 122"/>
              <a:gd name="T99" fmla="*/ 121 h 160"/>
              <a:gd name="T100" fmla="*/ 88 w 122"/>
              <a:gd name="T101" fmla="*/ 45 h 160"/>
              <a:gd name="T102" fmla="*/ 87 w 122"/>
              <a:gd name="T103" fmla="*/ 43 h 160"/>
              <a:gd name="T104" fmla="*/ 60 w 122"/>
              <a:gd name="T105" fmla="*/ 44 h 160"/>
              <a:gd name="T106" fmla="*/ 59 w 122"/>
              <a:gd name="T107" fmla="*/ 45 h 160"/>
              <a:gd name="T108" fmla="*/ 59 w 122"/>
              <a:gd name="T109" fmla="*/ 120 h 160"/>
              <a:gd name="T110" fmla="*/ 60 w 122"/>
              <a:gd name="T111" fmla="*/ 122 h 160"/>
              <a:gd name="T112" fmla="*/ 62 w 122"/>
              <a:gd name="T113" fmla="*/ 120 h 160"/>
              <a:gd name="T114" fmla="*/ 62 w 122"/>
              <a:gd name="T115" fmla="*/ 45 h 160"/>
              <a:gd name="T116" fmla="*/ 60 w 122"/>
              <a:gd name="T117" fmla="*/ 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2" h="160">
                <a:moveTo>
                  <a:pt x="121" y="15"/>
                </a:moveTo>
                <a:cubicBezTo>
                  <a:pt x="121" y="13"/>
                  <a:pt x="119" y="11"/>
                  <a:pt x="115" y="11"/>
                </a:cubicBezTo>
                <a:cubicBezTo>
                  <a:pt x="84" y="11"/>
                  <a:pt x="84" y="11"/>
                  <a:pt x="84" y="11"/>
                </a:cubicBezTo>
                <a:cubicBezTo>
                  <a:pt x="83" y="4"/>
                  <a:pt x="80" y="0"/>
                  <a:pt x="75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36" y="0"/>
                  <a:pt x="32" y="3"/>
                  <a:pt x="31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2" y="11"/>
                  <a:pt x="0" y="13"/>
                  <a:pt x="0" y="15"/>
                </a:cubicBezTo>
                <a:cubicBezTo>
                  <a:pt x="0" y="17"/>
                  <a:pt x="0" y="19"/>
                  <a:pt x="2" y="21"/>
                </a:cubicBezTo>
                <a:cubicBezTo>
                  <a:pt x="7" y="143"/>
                  <a:pt x="7" y="143"/>
                  <a:pt x="7" y="143"/>
                </a:cubicBezTo>
                <a:cubicBezTo>
                  <a:pt x="7" y="154"/>
                  <a:pt x="14" y="160"/>
                  <a:pt x="24" y="160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107" y="160"/>
                  <a:pt x="114" y="154"/>
                  <a:pt x="114" y="143"/>
                </a:cubicBezTo>
                <a:cubicBezTo>
                  <a:pt x="119" y="21"/>
                  <a:pt x="119" y="21"/>
                  <a:pt x="119" y="21"/>
                </a:cubicBezTo>
                <a:cubicBezTo>
                  <a:pt x="121" y="19"/>
                  <a:pt x="122" y="17"/>
                  <a:pt x="121" y="15"/>
                </a:cubicBezTo>
                <a:close/>
                <a:moveTo>
                  <a:pt x="44" y="3"/>
                </a:moveTo>
                <a:cubicBezTo>
                  <a:pt x="75" y="3"/>
                  <a:pt x="75" y="3"/>
                  <a:pt x="75" y="3"/>
                </a:cubicBezTo>
                <a:cubicBezTo>
                  <a:pt x="79" y="3"/>
                  <a:pt x="81" y="7"/>
                  <a:pt x="81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5" y="5"/>
                  <a:pt x="37" y="3"/>
                  <a:pt x="44" y="3"/>
                </a:cubicBezTo>
                <a:close/>
                <a:moveTo>
                  <a:pt x="116" y="17"/>
                </a:moveTo>
                <a:cubicBezTo>
                  <a:pt x="114" y="18"/>
                  <a:pt x="114" y="18"/>
                  <a:pt x="114" y="18"/>
                </a:cubicBezTo>
                <a:cubicBezTo>
                  <a:pt x="109" y="143"/>
                  <a:pt x="109" y="143"/>
                  <a:pt x="109" y="143"/>
                </a:cubicBezTo>
                <a:cubicBezTo>
                  <a:pt x="109" y="151"/>
                  <a:pt x="105" y="155"/>
                  <a:pt x="97" y="155"/>
                </a:cubicBezTo>
                <a:cubicBezTo>
                  <a:pt x="24" y="155"/>
                  <a:pt x="24" y="155"/>
                  <a:pt x="24" y="155"/>
                </a:cubicBezTo>
                <a:cubicBezTo>
                  <a:pt x="16" y="155"/>
                  <a:pt x="12" y="151"/>
                  <a:pt x="12" y="143"/>
                </a:cubicBezTo>
                <a:cubicBezTo>
                  <a:pt x="7" y="19"/>
                  <a:pt x="7" y="19"/>
                  <a:pt x="7" y="19"/>
                </a:cubicBezTo>
                <a:cubicBezTo>
                  <a:pt x="7" y="18"/>
                  <a:pt x="7" y="18"/>
                  <a:pt x="7" y="18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7"/>
                  <a:pt x="5" y="17"/>
                  <a:pt x="6" y="17"/>
                </a:cubicBezTo>
                <a:cubicBezTo>
                  <a:pt x="115" y="17"/>
                  <a:pt x="115" y="17"/>
                  <a:pt x="115" y="17"/>
                </a:cubicBezTo>
                <a:cubicBezTo>
                  <a:pt x="116" y="17"/>
                  <a:pt x="116" y="17"/>
                  <a:pt x="116" y="17"/>
                </a:cubicBezTo>
                <a:cubicBezTo>
                  <a:pt x="116" y="17"/>
                  <a:pt x="116" y="17"/>
                  <a:pt x="116" y="17"/>
                </a:cubicBezTo>
                <a:close/>
                <a:moveTo>
                  <a:pt x="33" y="43"/>
                </a:moveTo>
                <a:cubicBezTo>
                  <a:pt x="33" y="43"/>
                  <a:pt x="33" y="43"/>
                  <a:pt x="33" y="43"/>
                </a:cubicBezTo>
                <a:cubicBezTo>
                  <a:pt x="33" y="43"/>
                  <a:pt x="32" y="44"/>
                  <a:pt x="32" y="45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33" y="122"/>
                  <a:pt x="33" y="122"/>
                  <a:pt x="34" y="122"/>
                </a:cubicBezTo>
                <a:cubicBezTo>
                  <a:pt x="34" y="122"/>
                  <a:pt x="34" y="122"/>
                  <a:pt x="34" y="122"/>
                </a:cubicBezTo>
                <a:cubicBezTo>
                  <a:pt x="35" y="122"/>
                  <a:pt x="36" y="122"/>
                  <a:pt x="36" y="121"/>
                </a:cubicBezTo>
                <a:cubicBezTo>
                  <a:pt x="35" y="45"/>
                  <a:pt x="35" y="45"/>
                  <a:pt x="35" y="45"/>
                </a:cubicBezTo>
                <a:cubicBezTo>
                  <a:pt x="35" y="44"/>
                  <a:pt x="34" y="43"/>
                  <a:pt x="33" y="43"/>
                </a:cubicBezTo>
                <a:close/>
                <a:moveTo>
                  <a:pt x="87" y="43"/>
                </a:moveTo>
                <a:cubicBezTo>
                  <a:pt x="87" y="43"/>
                  <a:pt x="87" y="43"/>
                  <a:pt x="87" y="43"/>
                </a:cubicBezTo>
                <a:cubicBezTo>
                  <a:pt x="86" y="43"/>
                  <a:pt x="86" y="44"/>
                  <a:pt x="86" y="45"/>
                </a:cubicBezTo>
                <a:cubicBezTo>
                  <a:pt x="85" y="121"/>
                  <a:pt x="85" y="121"/>
                  <a:pt x="85" y="121"/>
                </a:cubicBezTo>
                <a:cubicBezTo>
                  <a:pt x="85" y="122"/>
                  <a:pt x="85" y="122"/>
                  <a:pt x="86" y="122"/>
                </a:cubicBezTo>
                <a:cubicBezTo>
                  <a:pt x="86" y="122"/>
                  <a:pt x="86" y="122"/>
                  <a:pt x="86" y="122"/>
                </a:cubicBezTo>
                <a:cubicBezTo>
                  <a:pt x="87" y="122"/>
                  <a:pt x="88" y="122"/>
                  <a:pt x="88" y="121"/>
                </a:cubicBezTo>
                <a:cubicBezTo>
                  <a:pt x="88" y="45"/>
                  <a:pt x="88" y="45"/>
                  <a:pt x="88" y="45"/>
                </a:cubicBezTo>
                <a:cubicBezTo>
                  <a:pt x="88" y="44"/>
                  <a:pt x="88" y="43"/>
                  <a:pt x="87" y="43"/>
                </a:cubicBezTo>
                <a:close/>
                <a:moveTo>
                  <a:pt x="60" y="44"/>
                </a:moveTo>
                <a:cubicBezTo>
                  <a:pt x="60" y="44"/>
                  <a:pt x="59" y="45"/>
                  <a:pt x="59" y="45"/>
                </a:cubicBezTo>
                <a:cubicBezTo>
                  <a:pt x="59" y="120"/>
                  <a:pt x="59" y="120"/>
                  <a:pt x="59" y="120"/>
                </a:cubicBezTo>
                <a:cubicBezTo>
                  <a:pt x="59" y="121"/>
                  <a:pt x="60" y="122"/>
                  <a:pt x="60" y="122"/>
                </a:cubicBezTo>
                <a:cubicBezTo>
                  <a:pt x="61" y="122"/>
                  <a:pt x="62" y="121"/>
                  <a:pt x="62" y="120"/>
                </a:cubicBezTo>
                <a:cubicBezTo>
                  <a:pt x="62" y="45"/>
                  <a:pt x="62" y="45"/>
                  <a:pt x="62" y="45"/>
                </a:cubicBezTo>
                <a:cubicBezTo>
                  <a:pt x="62" y="45"/>
                  <a:pt x="61" y="44"/>
                  <a:pt x="60" y="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222">
            <a:extLst>
              <a:ext uri="{FF2B5EF4-FFF2-40B4-BE49-F238E27FC236}">
                <a16:creationId xmlns:a16="http://schemas.microsoft.com/office/drawing/2014/main" id="{05E0B377-D826-FBAF-4134-65DFA5732679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1943100"/>
            <a:ext cx="254000" cy="209550"/>
          </a:xfrm>
          <a:custGeom>
            <a:avLst/>
            <a:gdLst>
              <a:gd name="T0" fmla="*/ 101 w 160"/>
              <a:gd name="T1" fmla="*/ 0 h 132"/>
              <a:gd name="T2" fmla="*/ 26 w 160"/>
              <a:gd name="T3" fmla="*/ 18 h 132"/>
              <a:gd name="T4" fmla="*/ 16 w 160"/>
              <a:gd name="T5" fmla="*/ 41 h 132"/>
              <a:gd name="T6" fmla="*/ 0 w 160"/>
              <a:gd name="T7" fmla="*/ 52 h 132"/>
              <a:gd name="T8" fmla="*/ 27 w 160"/>
              <a:gd name="T9" fmla="*/ 125 h 132"/>
              <a:gd name="T10" fmla="*/ 151 w 160"/>
              <a:gd name="T11" fmla="*/ 132 h 132"/>
              <a:gd name="T12" fmla="*/ 160 w 160"/>
              <a:gd name="T13" fmla="*/ 125 h 132"/>
              <a:gd name="T14" fmla="*/ 160 w 160"/>
              <a:gd name="T15" fmla="*/ 10 h 132"/>
              <a:gd name="T16" fmla="*/ 155 w 160"/>
              <a:gd name="T17" fmla="*/ 120 h 132"/>
              <a:gd name="T18" fmla="*/ 155 w 160"/>
              <a:gd name="T19" fmla="*/ 122 h 132"/>
              <a:gd name="T20" fmla="*/ 151 w 160"/>
              <a:gd name="T21" fmla="*/ 127 h 132"/>
              <a:gd name="T22" fmla="*/ 32 w 160"/>
              <a:gd name="T23" fmla="*/ 124 h 132"/>
              <a:gd name="T24" fmla="*/ 6 w 160"/>
              <a:gd name="T25" fmla="*/ 52 h 132"/>
              <a:gd name="T26" fmla="*/ 21 w 160"/>
              <a:gd name="T27" fmla="*/ 46 h 132"/>
              <a:gd name="T28" fmla="*/ 131 w 160"/>
              <a:gd name="T29" fmla="*/ 46 h 132"/>
              <a:gd name="T30" fmla="*/ 155 w 160"/>
              <a:gd name="T31" fmla="*/ 111 h 132"/>
              <a:gd name="T32" fmla="*/ 155 w 160"/>
              <a:gd name="T33" fmla="*/ 104 h 132"/>
              <a:gd name="T34" fmla="*/ 131 w 160"/>
              <a:gd name="T35" fmla="*/ 44 h 132"/>
              <a:gd name="T36" fmla="*/ 21 w 160"/>
              <a:gd name="T37" fmla="*/ 28 h 132"/>
              <a:gd name="T38" fmla="*/ 91 w 160"/>
              <a:gd name="T39" fmla="*/ 23 h 132"/>
              <a:gd name="T40" fmla="*/ 151 w 160"/>
              <a:gd name="T41" fmla="*/ 5 h 132"/>
              <a:gd name="T42" fmla="*/ 155 w 160"/>
              <a:gd name="T43" fmla="*/ 104 h 132"/>
              <a:gd name="T44" fmla="*/ 46 w 160"/>
              <a:gd name="T45" fmla="*/ 80 h 132"/>
              <a:gd name="T46" fmla="*/ 46 w 160"/>
              <a:gd name="T47" fmla="*/ 82 h 132"/>
              <a:gd name="T48" fmla="*/ 113 w 160"/>
              <a:gd name="T49" fmla="*/ 81 h 132"/>
              <a:gd name="T50" fmla="*/ 107 w 160"/>
              <a:gd name="T51" fmla="*/ 97 h 132"/>
              <a:gd name="T52" fmla="*/ 59 w 160"/>
              <a:gd name="T53" fmla="*/ 98 h 132"/>
              <a:gd name="T54" fmla="*/ 107 w 160"/>
              <a:gd name="T55" fmla="*/ 99 h 132"/>
              <a:gd name="T56" fmla="*/ 107 w 160"/>
              <a:gd name="T57" fmla="*/ 97 h 132"/>
              <a:gd name="T58" fmla="*/ 110 w 160"/>
              <a:gd name="T59" fmla="*/ 17 h 132"/>
              <a:gd name="T60" fmla="*/ 117 w 160"/>
              <a:gd name="T61" fmla="*/ 17 h 132"/>
              <a:gd name="T62" fmla="*/ 126 w 160"/>
              <a:gd name="T63" fmla="*/ 13 h 132"/>
              <a:gd name="T64" fmla="*/ 126 w 160"/>
              <a:gd name="T65" fmla="*/ 20 h 132"/>
              <a:gd name="T66" fmla="*/ 126 w 160"/>
              <a:gd name="T67" fmla="*/ 13 h 132"/>
              <a:gd name="T68" fmla="*/ 136 w 160"/>
              <a:gd name="T69" fmla="*/ 17 h 132"/>
              <a:gd name="T70" fmla="*/ 142 w 160"/>
              <a:gd name="T71" fmla="*/ 17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32">
                <a:moveTo>
                  <a:pt x="151" y="0"/>
                </a:moveTo>
                <a:cubicBezTo>
                  <a:pt x="101" y="0"/>
                  <a:pt x="101" y="0"/>
                  <a:pt x="101" y="0"/>
                </a:cubicBezTo>
                <a:cubicBezTo>
                  <a:pt x="88" y="18"/>
                  <a:pt x="88" y="18"/>
                  <a:pt x="88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0" y="18"/>
                  <a:pt x="16" y="22"/>
                  <a:pt x="16" y="28"/>
                </a:cubicBezTo>
                <a:cubicBezTo>
                  <a:pt x="16" y="41"/>
                  <a:pt x="16" y="41"/>
                  <a:pt x="16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4" y="41"/>
                  <a:pt x="0" y="46"/>
                  <a:pt x="0" y="52"/>
                </a:cubicBezTo>
                <a:cubicBezTo>
                  <a:pt x="0" y="52"/>
                  <a:pt x="0" y="52"/>
                  <a:pt x="0" y="52"/>
                </a:cubicBezTo>
                <a:cubicBezTo>
                  <a:pt x="27" y="125"/>
                  <a:pt x="27" y="125"/>
                  <a:pt x="27" y="125"/>
                </a:cubicBezTo>
                <a:cubicBezTo>
                  <a:pt x="28" y="129"/>
                  <a:pt x="32" y="132"/>
                  <a:pt x="36" y="132"/>
                </a:cubicBezTo>
                <a:cubicBezTo>
                  <a:pt x="151" y="132"/>
                  <a:pt x="151" y="132"/>
                  <a:pt x="151" y="132"/>
                </a:cubicBezTo>
                <a:cubicBezTo>
                  <a:pt x="154" y="132"/>
                  <a:pt x="157" y="130"/>
                  <a:pt x="159" y="128"/>
                </a:cubicBezTo>
                <a:cubicBezTo>
                  <a:pt x="159" y="127"/>
                  <a:pt x="160" y="126"/>
                  <a:pt x="160" y="125"/>
                </a:cubicBezTo>
                <a:cubicBezTo>
                  <a:pt x="160" y="125"/>
                  <a:pt x="160" y="125"/>
                  <a:pt x="160" y="125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4"/>
                  <a:pt x="156" y="0"/>
                  <a:pt x="151" y="0"/>
                </a:cubicBezTo>
                <a:close/>
                <a:moveTo>
                  <a:pt x="155" y="120"/>
                </a:moveTo>
                <a:cubicBezTo>
                  <a:pt x="155" y="120"/>
                  <a:pt x="155" y="120"/>
                  <a:pt x="155" y="120"/>
                </a:cubicBezTo>
                <a:cubicBezTo>
                  <a:pt x="155" y="122"/>
                  <a:pt x="155" y="122"/>
                  <a:pt x="155" y="122"/>
                </a:cubicBezTo>
                <a:cubicBezTo>
                  <a:pt x="155" y="123"/>
                  <a:pt x="155" y="124"/>
                  <a:pt x="154" y="125"/>
                </a:cubicBezTo>
                <a:cubicBezTo>
                  <a:pt x="154" y="126"/>
                  <a:pt x="153" y="127"/>
                  <a:pt x="151" y="127"/>
                </a:cubicBezTo>
                <a:cubicBezTo>
                  <a:pt x="36" y="127"/>
                  <a:pt x="36" y="127"/>
                  <a:pt x="36" y="127"/>
                </a:cubicBezTo>
                <a:cubicBezTo>
                  <a:pt x="34" y="127"/>
                  <a:pt x="32" y="125"/>
                  <a:pt x="32" y="124"/>
                </a:cubicBezTo>
                <a:cubicBezTo>
                  <a:pt x="6" y="52"/>
                  <a:pt x="6" y="52"/>
                  <a:pt x="6" y="52"/>
                </a:cubicBezTo>
                <a:cubicBezTo>
                  <a:pt x="6" y="52"/>
                  <a:pt x="6" y="52"/>
                  <a:pt x="6" y="52"/>
                </a:cubicBezTo>
                <a:cubicBezTo>
                  <a:pt x="6" y="49"/>
                  <a:pt x="7" y="46"/>
                  <a:pt x="9" y="46"/>
                </a:cubicBezTo>
                <a:cubicBezTo>
                  <a:pt x="21" y="46"/>
                  <a:pt x="21" y="46"/>
                  <a:pt x="21" y="46"/>
                </a:cubicBezTo>
                <a:cubicBezTo>
                  <a:pt x="21" y="46"/>
                  <a:pt x="21" y="46"/>
                  <a:pt x="21" y="46"/>
                </a:cubicBezTo>
                <a:cubicBezTo>
                  <a:pt x="131" y="46"/>
                  <a:pt x="131" y="46"/>
                  <a:pt x="131" y="46"/>
                </a:cubicBezTo>
                <a:cubicBezTo>
                  <a:pt x="131" y="46"/>
                  <a:pt x="132" y="47"/>
                  <a:pt x="132" y="46"/>
                </a:cubicBezTo>
                <a:cubicBezTo>
                  <a:pt x="155" y="111"/>
                  <a:pt x="155" y="111"/>
                  <a:pt x="155" y="111"/>
                </a:cubicBezTo>
                <a:lnTo>
                  <a:pt x="155" y="120"/>
                </a:lnTo>
                <a:close/>
                <a:moveTo>
                  <a:pt x="155" y="104"/>
                </a:moveTo>
                <a:cubicBezTo>
                  <a:pt x="134" y="46"/>
                  <a:pt x="134" y="46"/>
                  <a:pt x="134" y="46"/>
                </a:cubicBezTo>
                <a:cubicBezTo>
                  <a:pt x="134" y="45"/>
                  <a:pt x="132" y="44"/>
                  <a:pt x="131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21" y="28"/>
                  <a:pt x="21" y="28"/>
                  <a:pt x="21" y="28"/>
                </a:cubicBezTo>
                <a:cubicBezTo>
                  <a:pt x="21" y="25"/>
                  <a:pt x="23" y="23"/>
                  <a:pt x="26" y="23"/>
                </a:cubicBezTo>
                <a:cubicBezTo>
                  <a:pt x="91" y="23"/>
                  <a:pt x="91" y="23"/>
                  <a:pt x="91" y="23"/>
                </a:cubicBezTo>
                <a:cubicBezTo>
                  <a:pt x="104" y="5"/>
                  <a:pt x="104" y="5"/>
                  <a:pt x="104" y="5"/>
                </a:cubicBezTo>
                <a:cubicBezTo>
                  <a:pt x="151" y="5"/>
                  <a:pt x="151" y="5"/>
                  <a:pt x="151" y="5"/>
                </a:cubicBezTo>
                <a:cubicBezTo>
                  <a:pt x="153" y="5"/>
                  <a:pt x="155" y="7"/>
                  <a:pt x="155" y="10"/>
                </a:cubicBezTo>
                <a:lnTo>
                  <a:pt x="155" y="104"/>
                </a:lnTo>
                <a:close/>
                <a:moveTo>
                  <a:pt x="112" y="80"/>
                </a:moveTo>
                <a:cubicBezTo>
                  <a:pt x="46" y="80"/>
                  <a:pt x="46" y="80"/>
                  <a:pt x="46" y="80"/>
                </a:cubicBezTo>
                <a:cubicBezTo>
                  <a:pt x="45" y="80"/>
                  <a:pt x="45" y="80"/>
                  <a:pt x="45" y="81"/>
                </a:cubicBezTo>
                <a:cubicBezTo>
                  <a:pt x="45" y="82"/>
                  <a:pt x="45" y="82"/>
                  <a:pt x="46" y="82"/>
                </a:cubicBezTo>
                <a:cubicBezTo>
                  <a:pt x="112" y="82"/>
                  <a:pt x="112" y="82"/>
                  <a:pt x="112" y="82"/>
                </a:cubicBezTo>
                <a:cubicBezTo>
                  <a:pt x="112" y="82"/>
                  <a:pt x="113" y="82"/>
                  <a:pt x="113" y="81"/>
                </a:cubicBezTo>
                <a:cubicBezTo>
                  <a:pt x="113" y="80"/>
                  <a:pt x="112" y="80"/>
                  <a:pt x="112" y="80"/>
                </a:cubicBezTo>
                <a:close/>
                <a:moveTo>
                  <a:pt x="107" y="97"/>
                </a:moveTo>
                <a:cubicBezTo>
                  <a:pt x="61" y="97"/>
                  <a:pt x="61" y="97"/>
                  <a:pt x="61" y="97"/>
                </a:cubicBezTo>
                <a:cubicBezTo>
                  <a:pt x="60" y="97"/>
                  <a:pt x="59" y="97"/>
                  <a:pt x="59" y="98"/>
                </a:cubicBezTo>
                <a:cubicBezTo>
                  <a:pt x="59" y="99"/>
                  <a:pt x="60" y="99"/>
                  <a:pt x="61" y="99"/>
                </a:cubicBezTo>
                <a:cubicBezTo>
                  <a:pt x="107" y="99"/>
                  <a:pt x="107" y="99"/>
                  <a:pt x="107" y="99"/>
                </a:cubicBezTo>
                <a:cubicBezTo>
                  <a:pt x="108" y="99"/>
                  <a:pt x="108" y="99"/>
                  <a:pt x="108" y="98"/>
                </a:cubicBezTo>
                <a:cubicBezTo>
                  <a:pt x="108" y="97"/>
                  <a:pt x="108" y="97"/>
                  <a:pt x="107" y="97"/>
                </a:cubicBezTo>
                <a:close/>
                <a:moveTo>
                  <a:pt x="113" y="13"/>
                </a:moveTo>
                <a:cubicBezTo>
                  <a:pt x="111" y="13"/>
                  <a:pt x="110" y="15"/>
                  <a:pt x="110" y="17"/>
                </a:cubicBezTo>
                <a:cubicBezTo>
                  <a:pt x="110" y="18"/>
                  <a:pt x="111" y="20"/>
                  <a:pt x="113" y="20"/>
                </a:cubicBezTo>
                <a:cubicBezTo>
                  <a:pt x="115" y="20"/>
                  <a:pt x="117" y="18"/>
                  <a:pt x="117" y="17"/>
                </a:cubicBezTo>
                <a:cubicBezTo>
                  <a:pt x="117" y="15"/>
                  <a:pt x="115" y="13"/>
                  <a:pt x="113" y="13"/>
                </a:cubicBezTo>
                <a:close/>
                <a:moveTo>
                  <a:pt x="126" y="13"/>
                </a:moveTo>
                <a:cubicBezTo>
                  <a:pt x="124" y="13"/>
                  <a:pt x="123" y="15"/>
                  <a:pt x="123" y="17"/>
                </a:cubicBezTo>
                <a:cubicBezTo>
                  <a:pt x="123" y="18"/>
                  <a:pt x="124" y="20"/>
                  <a:pt x="126" y="20"/>
                </a:cubicBezTo>
                <a:cubicBezTo>
                  <a:pt x="128" y="20"/>
                  <a:pt x="129" y="18"/>
                  <a:pt x="129" y="17"/>
                </a:cubicBezTo>
                <a:cubicBezTo>
                  <a:pt x="129" y="15"/>
                  <a:pt x="128" y="13"/>
                  <a:pt x="126" y="13"/>
                </a:cubicBezTo>
                <a:close/>
                <a:moveTo>
                  <a:pt x="139" y="13"/>
                </a:moveTo>
                <a:cubicBezTo>
                  <a:pt x="137" y="13"/>
                  <a:pt x="136" y="15"/>
                  <a:pt x="136" y="17"/>
                </a:cubicBezTo>
                <a:cubicBezTo>
                  <a:pt x="136" y="18"/>
                  <a:pt x="137" y="20"/>
                  <a:pt x="139" y="20"/>
                </a:cubicBezTo>
                <a:cubicBezTo>
                  <a:pt x="141" y="20"/>
                  <a:pt x="142" y="18"/>
                  <a:pt x="142" y="17"/>
                </a:cubicBezTo>
                <a:cubicBezTo>
                  <a:pt x="142" y="15"/>
                  <a:pt x="141" y="13"/>
                  <a:pt x="139" y="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223">
            <a:extLst>
              <a:ext uri="{FF2B5EF4-FFF2-40B4-BE49-F238E27FC236}">
                <a16:creationId xmlns:a16="http://schemas.microsoft.com/office/drawing/2014/main" id="{C096F2B1-AB2D-C83A-2FF6-110AE4F38973}"/>
              </a:ext>
            </a:extLst>
          </p:cNvPr>
          <p:cNvSpPr>
            <a:spLocks noEditPoints="1"/>
          </p:cNvSpPr>
          <p:nvPr/>
        </p:nvSpPr>
        <p:spPr bwMode="auto">
          <a:xfrm>
            <a:off x="6832601" y="1920875"/>
            <a:ext cx="177800" cy="254000"/>
          </a:xfrm>
          <a:custGeom>
            <a:avLst/>
            <a:gdLst>
              <a:gd name="T0" fmla="*/ 56 w 112"/>
              <a:gd name="T1" fmla="*/ 0 h 160"/>
              <a:gd name="T2" fmla="*/ 0 w 112"/>
              <a:gd name="T3" fmla="*/ 56 h 160"/>
              <a:gd name="T4" fmla="*/ 39 w 112"/>
              <a:gd name="T5" fmla="*/ 137 h 160"/>
              <a:gd name="T6" fmla="*/ 54 w 112"/>
              <a:gd name="T7" fmla="*/ 157 h 160"/>
              <a:gd name="T8" fmla="*/ 56 w 112"/>
              <a:gd name="T9" fmla="*/ 160 h 160"/>
              <a:gd name="T10" fmla="*/ 58 w 112"/>
              <a:gd name="T11" fmla="*/ 157 h 160"/>
              <a:gd name="T12" fmla="*/ 75 w 112"/>
              <a:gd name="T13" fmla="*/ 135 h 160"/>
              <a:gd name="T14" fmla="*/ 112 w 112"/>
              <a:gd name="T15" fmla="*/ 56 h 160"/>
              <a:gd name="T16" fmla="*/ 56 w 112"/>
              <a:gd name="T17" fmla="*/ 0 h 160"/>
              <a:gd name="T18" fmla="*/ 71 w 112"/>
              <a:gd name="T19" fmla="*/ 132 h 160"/>
              <a:gd name="T20" fmla="*/ 56 w 112"/>
              <a:gd name="T21" fmla="*/ 151 h 160"/>
              <a:gd name="T22" fmla="*/ 43 w 112"/>
              <a:gd name="T23" fmla="*/ 133 h 160"/>
              <a:gd name="T24" fmla="*/ 6 w 112"/>
              <a:gd name="T25" fmla="*/ 56 h 160"/>
              <a:gd name="T26" fmla="*/ 56 w 112"/>
              <a:gd name="T27" fmla="*/ 5 h 160"/>
              <a:gd name="T28" fmla="*/ 107 w 112"/>
              <a:gd name="T29" fmla="*/ 56 h 160"/>
              <a:gd name="T30" fmla="*/ 71 w 112"/>
              <a:gd name="T31" fmla="*/ 132 h 160"/>
              <a:gd name="T32" fmla="*/ 56 w 112"/>
              <a:gd name="T33" fmla="*/ 43 h 160"/>
              <a:gd name="T34" fmla="*/ 43 w 112"/>
              <a:gd name="T35" fmla="*/ 56 h 160"/>
              <a:gd name="T36" fmla="*/ 56 w 112"/>
              <a:gd name="T37" fmla="*/ 69 h 160"/>
              <a:gd name="T38" fmla="*/ 69 w 112"/>
              <a:gd name="T39" fmla="*/ 56 h 160"/>
              <a:gd name="T40" fmla="*/ 56 w 112"/>
              <a:gd name="T41" fmla="*/ 43 h 160"/>
              <a:gd name="T42" fmla="*/ 56 w 112"/>
              <a:gd name="T43" fmla="*/ 66 h 160"/>
              <a:gd name="T44" fmla="*/ 46 w 112"/>
              <a:gd name="T45" fmla="*/ 56 h 160"/>
              <a:gd name="T46" fmla="*/ 56 w 112"/>
              <a:gd name="T47" fmla="*/ 45 h 160"/>
              <a:gd name="T48" fmla="*/ 67 w 112"/>
              <a:gd name="T49" fmla="*/ 56 h 160"/>
              <a:gd name="T50" fmla="*/ 56 w 112"/>
              <a:gd name="T51" fmla="*/ 6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12" h="160">
                <a:moveTo>
                  <a:pt x="56" y="0"/>
                </a:moveTo>
                <a:cubicBezTo>
                  <a:pt x="25" y="0"/>
                  <a:pt x="0" y="25"/>
                  <a:pt x="0" y="56"/>
                </a:cubicBezTo>
                <a:cubicBezTo>
                  <a:pt x="0" y="86"/>
                  <a:pt x="19" y="111"/>
                  <a:pt x="39" y="137"/>
                </a:cubicBezTo>
                <a:cubicBezTo>
                  <a:pt x="44" y="143"/>
                  <a:pt x="49" y="150"/>
                  <a:pt x="54" y="157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58" y="157"/>
                  <a:pt x="58" y="157"/>
                  <a:pt x="58" y="157"/>
                </a:cubicBezTo>
                <a:cubicBezTo>
                  <a:pt x="64" y="149"/>
                  <a:pt x="69" y="142"/>
                  <a:pt x="75" y="135"/>
                </a:cubicBezTo>
                <a:cubicBezTo>
                  <a:pt x="95" y="109"/>
                  <a:pt x="112" y="86"/>
                  <a:pt x="112" y="56"/>
                </a:cubicBezTo>
                <a:cubicBezTo>
                  <a:pt x="112" y="25"/>
                  <a:pt x="87" y="0"/>
                  <a:pt x="56" y="0"/>
                </a:cubicBezTo>
                <a:close/>
                <a:moveTo>
                  <a:pt x="71" y="132"/>
                </a:moveTo>
                <a:cubicBezTo>
                  <a:pt x="66" y="138"/>
                  <a:pt x="61" y="144"/>
                  <a:pt x="56" y="151"/>
                </a:cubicBezTo>
                <a:cubicBezTo>
                  <a:pt x="52" y="145"/>
                  <a:pt x="47" y="139"/>
                  <a:pt x="43" y="133"/>
                </a:cubicBezTo>
                <a:cubicBezTo>
                  <a:pt x="24" y="108"/>
                  <a:pt x="6" y="85"/>
                  <a:pt x="6" y="56"/>
                </a:cubicBezTo>
                <a:cubicBezTo>
                  <a:pt x="6" y="28"/>
                  <a:pt x="28" y="5"/>
                  <a:pt x="56" y="5"/>
                </a:cubicBezTo>
                <a:cubicBezTo>
                  <a:pt x="84" y="5"/>
                  <a:pt x="107" y="28"/>
                  <a:pt x="107" y="56"/>
                </a:cubicBezTo>
                <a:cubicBezTo>
                  <a:pt x="107" y="85"/>
                  <a:pt x="90" y="107"/>
                  <a:pt x="71" y="132"/>
                </a:cubicBezTo>
                <a:close/>
                <a:moveTo>
                  <a:pt x="56" y="43"/>
                </a:moveTo>
                <a:cubicBezTo>
                  <a:pt x="49" y="43"/>
                  <a:pt x="43" y="49"/>
                  <a:pt x="43" y="56"/>
                </a:cubicBezTo>
                <a:cubicBezTo>
                  <a:pt x="43" y="63"/>
                  <a:pt x="49" y="69"/>
                  <a:pt x="56" y="69"/>
                </a:cubicBezTo>
                <a:cubicBezTo>
                  <a:pt x="64" y="69"/>
                  <a:pt x="69" y="63"/>
                  <a:pt x="69" y="56"/>
                </a:cubicBezTo>
                <a:cubicBezTo>
                  <a:pt x="69" y="49"/>
                  <a:pt x="64" y="43"/>
                  <a:pt x="56" y="43"/>
                </a:cubicBezTo>
                <a:close/>
                <a:moveTo>
                  <a:pt x="56" y="66"/>
                </a:moveTo>
                <a:cubicBezTo>
                  <a:pt x="50" y="66"/>
                  <a:pt x="46" y="62"/>
                  <a:pt x="46" y="56"/>
                </a:cubicBezTo>
                <a:cubicBezTo>
                  <a:pt x="46" y="50"/>
                  <a:pt x="50" y="45"/>
                  <a:pt x="56" y="45"/>
                </a:cubicBezTo>
                <a:cubicBezTo>
                  <a:pt x="62" y="45"/>
                  <a:pt x="67" y="50"/>
                  <a:pt x="67" y="56"/>
                </a:cubicBezTo>
                <a:cubicBezTo>
                  <a:pt x="67" y="62"/>
                  <a:pt x="62" y="66"/>
                  <a:pt x="56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224">
            <a:extLst>
              <a:ext uri="{FF2B5EF4-FFF2-40B4-BE49-F238E27FC236}">
                <a16:creationId xmlns:a16="http://schemas.microsoft.com/office/drawing/2014/main" id="{256A3B7A-2927-B846-F195-66EB1515143B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1958975"/>
            <a:ext cx="254000" cy="177800"/>
          </a:xfrm>
          <a:custGeom>
            <a:avLst/>
            <a:gdLst>
              <a:gd name="T0" fmla="*/ 129 w 160"/>
              <a:gd name="T1" fmla="*/ 37 h 112"/>
              <a:gd name="T2" fmla="*/ 94 w 160"/>
              <a:gd name="T3" fmla="*/ 0 h 112"/>
              <a:gd name="T4" fmla="*/ 94 w 160"/>
              <a:gd name="T5" fmla="*/ 0 h 112"/>
              <a:gd name="T6" fmla="*/ 94 w 160"/>
              <a:gd name="T7" fmla="*/ 0 h 112"/>
              <a:gd name="T8" fmla="*/ 94 w 160"/>
              <a:gd name="T9" fmla="*/ 0 h 112"/>
              <a:gd name="T10" fmla="*/ 94 w 160"/>
              <a:gd name="T11" fmla="*/ 0 h 112"/>
              <a:gd name="T12" fmla="*/ 92 w 160"/>
              <a:gd name="T13" fmla="*/ 0 h 112"/>
              <a:gd name="T14" fmla="*/ 92 w 160"/>
              <a:gd name="T15" fmla="*/ 54 h 112"/>
              <a:gd name="T16" fmla="*/ 104 w 160"/>
              <a:gd name="T17" fmla="*/ 54 h 112"/>
              <a:gd name="T18" fmla="*/ 105 w 160"/>
              <a:gd name="T19" fmla="*/ 54 h 112"/>
              <a:gd name="T20" fmla="*/ 105 w 160"/>
              <a:gd name="T21" fmla="*/ 55 h 112"/>
              <a:gd name="T22" fmla="*/ 105 w 160"/>
              <a:gd name="T23" fmla="*/ 56 h 112"/>
              <a:gd name="T24" fmla="*/ 82 w 160"/>
              <a:gd name="T25" fmla="*/ 84 h 112"/>
              <a:gd name="T26" fmla="*/ 82 w 160"/>
              <a:gd name="T27" fmla="*/ 84 h 112"/>
              <a:gd name="T28" fmla="*/ 59 w 160"/>
              <a:gd name="T29" fmla="*/ 56 h 112"/>
              <a:gd name="T30" fmla="*/ 59 w 160"/>
              <a:gd name="T31" fmla="*/ 55 h 112"/>
              <a:gd name="T32" fmla="*/ 59 w 160"/>
              <a:gd name="T33" fmla="*/ 54 h 112"/>
              <a:gd name="T34" fmla="*/ 60 w 160"/>
              <a:gd name="T35" fmla="*/ 54 h 112"/>
              <a:gd name="T36" fmla="*/ 72 w 160"/>
              <a:gd name="T37" fmla="*/ 54 h 112"/>
              <a:gd name="T38" fmla="*/ 72 w 160"/>
              <a:gd name="T39" fmla="*/ 2 h 112"/>
              <a:gd name="T40" fmla="*/ 70 w 160"/>
              <a:gd name="T41" fmla="*/ 2 h 112"/>
              <a:gd name="T42" fmla="*/ 70 w 160"/>
              <a:gd name="T43" fmla="*/ 2 h 112"/>
              <a:gd name="T44" fmla="*/ 70 w 160"/>
              <a:gd name="T45" fmla="*/ 2 h 112"/>
              <a:gd name="T46" fmla="*/ 70 w 160"/>
              <a:gd name="T47" fmla="*/ 2 h 112"/>
              <a:gd name="T48" fmla="*/ 70 w 160"/>
              <a:gd name="T49" fmla="*/ 2 h 112"/>
              <a:gd name="T50" fmla="*/ 43 w 160"/>
              <a:gd name="T51" fmla="*/ 27 h 112"/>
              <a:gd name="T52" fmla="*/ 43 w 160"/>
              <a:gd name="T53" fmla="*/ 27 h 112"/>
              <a:gd name="T54" fmla="*/ 0 w 160"/>
              <a:gd name="T55" fmla="*/ 69 h 112"/>
              <a:gd name="T56" fmla="*/ 43 w 160"/>
              <a:gd name="T57" fmla="*/ 112 h 112"/>
              <a:gd name="T58" fmla="*/ 117 w 160"/>
              <a:gd name="T59" fmla="*/ 112 h 112"/>
              <a:gd name="T60" fmla="*/ 117 w 160"/>
              <a:gd name="T61" fmla="*/ 111 h 112"/>
              <a:gd name="T62" fmla="*/ 160 w 160"/>
              <a:gd name="T63" fmla="*/ 69 h 112"/>
              <a:gd name="T64" fmla="*/ 129 w 160"/>
              <a:gd name="T65" fmla="*/ 37 h 112"/>
              <a:gd name="T66" fmla="*/ 117 w 160"/>
              <a:gd name="T67" fmla="*/ 106 h 112"/>
              <a:gd name="T68" fmla="*/ 43 w 160"/>
              <a:gd name="T69" fmla="*/ 106 h 112"/>
              <a:gd name="T70" fmla="*/ 5 w 160"/>
              <a:gd name="T71" fmla="*/ 69 h 112"/>
              <a:gd name="T72" fmla="*/ 43 w 160"/>
              <a:gd name="T73" fmla="*/ 32 h 112"/>
              <a:gd name="T74" fmla="*/ 44 w 160"/>
              <a:gd name="T75" fmla="*/ 32 h 112"/>
              <a:gd name="T76" fmla="*/ 47 w 160"/>
              <a:gd name="T77" fmla="*/ 32 h 112"/>
              <a:gd name="T78" fmla="*/ 47 w 160"/>
              <a:gd name="T79" fmla="*/ 30 h 112"/>
              <a:gd name="T80" fmla="*/ 70 w 160"/>
              <a:gd name="T81" fmla="*/ 7 h 112"/>
              <a:gd name="T82" fmla="*/ 70 w 160"/>
              <a:gd name="T83" fmla="*/ 51 h 112"/>
              <a:gd name="T84" fmla="*/ 60 w 160"/>
              <a:gd name="T85" fmla="*/ 51 h 112"/>
              <a:gd name="T86" fmla="*/ 57 w 160"/>
              <a:gd name="T87" fmla="*/ 52 h 112"/>
              <a:gd name="T88" fmla="*/ 56 w 160"/>
              <a:gd name="T89" fmla="*/ 55 h 112"/>
              <a:gd name="T90" fmla="*/ 57 w 160"/>
              <a:gd name="T91" fmla="*/ 57 h 112"/>
              <a:gd name="T92" fmla="*/ 80 w 160"/>
              <a:gd name="T93" fmla="*/ 85 h 112"/>
              <a:gd name="T94" fmla="*/ 82 w 160"/>
              <a:gd name="T95" fmla="*/ 86 h 112"/>
              <a:gd name="T96" fmla="*/ 84 w 160"/>
              <a:gd name="T97" fmla="*/ 85 h 112"/>
              <a:gd name="T98" fmla="*/ 107 w 160"/>
              <a:gd name="T99" fmla="*/ 57 h 112"/>
              <a:gd name="T100" fmla="*/ 108 w 160"/>
              <a:gd name="T101" fmla="*/ 55 h 112"/>
              <a:gd name="T102" fmla="*/ 107 w 160"/>
              <a:gd name="T103" fmla="*/ 52 h 112"/>
              <a:gd name="T104" fmla="*/ 104 w 160"/>
              <a:gd name="T105" fmla="*/ 51 h 112"/>
              <a:gd name="T106" fmla="*/ 94 w 160"/>
              <a:gd name="T107" fmla="*/ 51 h 112"/>
              <a:gd name="T108" fmla="*/ 94 w 160"/>
              <a:gd name="T109" fmla="*/ 6 h 112"/>
              <a:gd name="T110" fmla="*/ 124 w 160"/>
              <a:gd name="T111" fmla="*/ 40 h 112"/>
              <a:gd name="T112" fmla="*/ 125 w 160"/>
              <a:gd name="T113" fmla="*/ 42 h 112"/>
              <a:gd name="T114" fmla="*/ 127 w 160"/>
              <a:gd name="T115" fmla="*/ 42 h 112"/>
              <a:gd name="T116" fmla="*/ 128 w 160"/>
              <a:gd name="T117" fmla="*/ 42 h 112"/>
              <a:gd name="T118" fmla="*/ 155 w 160"/>
              <a:gd name="T119" fmla="*/ 69 h 112"/>
              <a:gd name="T120" fmla="*/ 117 w 160"/>
              <a:gd name="T121" fmla="*/ 10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12">
                <a:moveTo>
                  <a:pt x="129" y="37"/>
                </a:moveTo>
                <a:cubicBezTo>
                  <a:pt x="126" y="19"/>
                  <a:pt x="112" y="4"/>
                  <a:pt x="94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2" y="54"/>
                  <a:pt x="92" y="54"/>
                  <a:pt x="92" y="54"/>
                </a:cubicBezTo>
                <a:cubicBezTo>
                  <a:pt x="104" y="54"/>
                  <a:pt x="104" y="54"/>
                  <a:pt x="104" y="54"/>
                </a:cubicBezTo>
                <a:cubicBezTo>
                  <a:pt x="105" y="54"/>
                  <a:pt x="105" y="54"/>
                  <a:pt x="105" y="54"/>
                </a:cubicBezTo>
                <a:cubicBezTo>
                  <a:pt x="105" y="54"/>
                  <a:pt x="105" y="54"/>
                  <a:pt x="105" y="55"/>
                </a:cubicBezTo>
                <a:cubicBezTo>
                  <a:pt x="105" y="55"/>
                  <a:pt x="105" y="56"/>
                  <a:pt x="105" y="56"/>
                </a:cubicBezTo>
                <a:cubicBezTo>
                  <a:pt x="82" y="84"/>
                  <a:pt x="82" y="84"/>
                  <a:pt x="82" y="84"/>
                </a:cubicBezTo>
                <a:cubicBezTo>
                  <a:pt x="82" y="84"/>
                  <a:pt x="82" y="84"/>
                  <a:pt x="82" y="84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5"/>
                  <a:pt x="59" y="55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4"/>
                  <a:pt x="59" y="54"/>
                  <a:pt x="60" y="54"/>
                </a:cubicBezTo>
                <a:cubicBezTo>
                  <a:pt x="72" y="54"/>
                  <a:pt x="72" y="54"/>
                  <a:pt x="72" y="54"/>
                </a:cubicBezTo>
                <a:cubicBezTo>
                  <a:pt x="72" y="2"/>
                  <a:pt x="72" y="2"/>
                  <a:pt x="72" y="2"/>
                </a:cubicBezTo>
                <a:cubicBezTo>
                  <a:pt x="70" y="2"/>
                  <a:pt x="70" y="2"/>
                  <a:pt x="70" y="2"/>
                </a:cubicBezTo>
                <a:cubicBezTo>
                  <a:pt x="70" y="2"/>
                  <a:pt x="70" y="2"/>
                  <a:pt x="70" y="2"/>
                </a:cubicBezTo>
                <a:cubicBezTo>
                  <a:pt x="70" y="2"/>
                  <a:pt x="70" y="2"/>
                  <a:pt x="70" y="2"/>
                </a:cubicBezTo>
                <a:cubicBezTo>
                  <a:pt x="70" y="2"/>
                  <a:pt x="70" y="2"/>
                  <a:pt x="70" y="2"/>
                </a:cubicBezTo>
                <a:cubicBezTo>
                  <a:pt x="70" y="2"/>
                  <a:pt x="70" y="2"/>
                  <a:pt x="70" y="2"/>
                </a:cubicBezTo>
                <a:cubicBezTo>
                  <a:pt x="58" y="6"/>
                  <a:pt x="48" y="15"/>
                  <a:pt x="43" y="27"/>
                </a:cubicBezTo>
                <a:cubicBezTo>
                  <a:pt x="43" y="27"/>
                  <a:pt x="43" y="27"/>
                  <a:pt x="43" y="27"/>
                </a:cubicBezTo>
                <a:cubicBezTo>
                  <a:pt x="19" y="27"/>
                  <a:pt x="0" y="46"/>
                  <a:pt x="0" y="69"/>
                </a:cubicBezTo>
                <a:cubicBezTo>
                  <a:pt x="0" y="92"/>
                  <a:pt x="19" y="112"/>
                  <a:pt x="43" y="112"/>
                </a:cubicBezTo>
                <a:cubicBezTo>
                  <a:pt x="117" y="112"/>
                  <a:pt x="117" y="112"/>
                  <a:pt x="117" y="112"/>
                </a:cubicBezTo>
                <a:cubicBezTo>
                  <a:pt x="117" y="111"/>
                  <a:pt x="117" y="111"/>
                  <a:pt x="117" y="111"/>
                </a:cubicBezTo>
                <a:cubicBezTo>
                  <a:pt x="147" y="107"/>
                  <a:pt x="160" y="86"/>
                  <a:pt x="160" y="69"/>
                </a:cubicBezTo>
                <a:cubicBezTo>
                  <a:pt x="160" y="52"/>
                  <a:pt x="146" y="38"/>
                  <a:pt x="129" y="37"/>
                </a:cubicBezTo>
                <a:close/>
                <a:moveTo>
                  <a:pt x="117" y="106"/>
                </a:moveTo>
                <a:cubicBezTo>
                  <a:pt x="43" y="106"/>
                  <a:pt x="43" y="106"/>
                  <a:pt x="43" y="106"/>
                </a:cubicBezTo>
                <a:cubicBezTo>
                  <a:pt x="22" y="106"/>
                  <a:pt x="5" y="90"/>
                  <a:pt x="5" y="69"/>
                </a:cubicBezTo>
                <a:cubicBezTo>
                  <a:pt x="5" y="48"/>
                  <a:pt x="22" y="32"/>
                  <a:pt x="43" y="32"/>
                </a:cubicBezTo>
                <a:cubicBezTo>
                  <a:pt x="43" y="32"/>
                  <a:pt x="44" y="32"/>
                  <a:pt x="44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7" y="30"/>
                  <a:pt x="47" y="30"/>
                  <a:pt x="47" y="30"/>
                </a:cubicBezTo>
                <a:cubicBezTo>
                  <a:pt x="51" y="20"/>
                  <a:pt x="59" y="11"/>
                  <a:pt x="70" y="7"/>
                </a:cubicBezTo>
                <a:cubicBezTo>
                  <a:pt x="70" y="51"/>
                  <a:pt x="70" y="51"/>
                  <a:pt x="70" y="51"/>
                </a:cubicBezTo>
                <a:cubicBezTo>
                  <a:pt x="60" y="51"/>
                  <a:pt x="60" y="51"/>
                  <a:pt x="60" y="51"/>
                </a:cubicBezTo>
                <a:cubicBezTo>
                  <a:pt x="59" y="51"/>
                  <a:pt x="58" y="51"/>
                  <a:pt x="57" y="52"/>
                </a:cubicBezTo>
                <a:cubicBezTo>
                  <a:pt x="57" y="53"/>
                  <a:pt x="56" y="54"/>
                  <a:pt x="56" y="55"/>
                </a:cubicBezTo>
                <a:cubicBezTo>
                  <a:pt x="56" y="56"/>
                  <a:pt x="57" y="57"/>
                  <a:pt x="57" y="57"/>
                </a:cubicBezTo>
                <a:cubicBezTo>
                  <a:pt x="80" y="85"/>
                  <a:pt x="80" y="85"/>
                  <a:pt x="80" y="85"/>
                </a:cubicBezTo>
                <a:cubicBezTo>
                  <a:pt x="80" y="86"/>
                  <a:pt x="81" y="86"/>
                  <a:pt x="82" y="86"/>
                </a:cubicBezTo>
                <a:cubicBezTo>
                  <a:pt x="83" y="86"/>
                  <a:pt x="84" y="86"/>
                  <a:pt x="84" y="85"/>
                </a:cubicBezTo>
                <a:cubicBezTo>
                  <a:pt x="107" y="57"/>
                  <a:pt x="107" y="57"/>
                  <a:pt x="107" y="57"/>
                </a:cubicBezTo>
                <a:cubicBezTo>
                  <a:pt x="108" y="57"/>
                  <a:pt x="108" y="56"/>
                  <a:pt x="108" y="55"/>
                </a:cubicBezTo>
                <a:cubicBezTo>
                  <a:pt x="108" y="54"/>
                  <a:pt x="108" y="53"/>
                  <a:pt x="107" y="52"/>
                </a:cubicBezTo>
                <a:cubicBezTo>
                  <a:pt x="106" y="51"/>
                  <a:pt x="105" y="51"/>
                  <a:pt x="104" y="51"/>
                </a:cubicBezTo>
                <a:cubicBezTo>
                  <a:pt x="94" y="51"/>
                  <a:pt x="94" y="51"/>
                  <a:pt x="94" y="51"/>
                </a:cubicBezTo>
                <a:cubicBezTo>
                  <a:pt x="94" y="6"/>
                  <a:pt x="94" y="6"/>
                  <a:pt x="94" y="6"/>
                </a:cubicBezTo>
                <a:cubicBezTo>
                  <a:pt x="111" y="10"/>
                  <a:pt x="122" y="23"/>
                  <a:pt x="124" y="40"/>
                </a:cubicBezTo>
                <a:cubicBezTo>
                  <a:pt x="125" y="42"/>
                  <a:pt x="125" y="42"/>
                  <a:pt x="125" y="42"/>
                </a:cubicBezTo>
                <a:cubicBezTo>
                  <a:pt x="127" y="42"/>
                  <a:pt x="127" y="42"/>
                  <a:pt x="127" y="42"/>
                </a:cubicBezTo>
                <a:cubicBezTo>
                  <a:pt x="128" y="42"/>
                  <a:pt x="128" y="42"/>
                  <a:pt x="128" y="42"/>
                </a:cubicBezTo>
                <a:cubicBezTo>
                  <a:pt x="143" y="42"/>
                  <a:pt x="155" y="54"/>
                  <a:pt x="155" y="69"/>
                </a:cubicBezTo>
                <a:cubicBezTo>
                  <a:pt x="155" y="84"/>
                  <a:pt x="143" y="102"/>
                  <a:pt x="117" y="10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225">
            <a:extLst>
              <a:ext uri="{FF2B5EF4-FFF2-40B4-BE49-F238E27FC236}">
                <a16:creationId xmlns:a16="http://schemas.microsoft.com/office/drawing/2014/main" id="{72972DDB-E9C3-7A2F-DD2D-E9F79B17A278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1925638"/>
            <a:ext cx="257175" cy="244475"/>
          </a:xfrm>
          <a:custGeom>
            <a:avLst/>
            <a:gdLst>
              <a:gd name="T0" fmla="*/ 154 w 162"/>
              <a:gd name="T1" fmla="*/ 85 h 154"/>
              <a:gd name="T2" fmla="*/ 136 w 162"/>
              <a:gd name="T3" fmla="*/ 50 h 154"/>
              <a:gd name="T4" fmla="*/ 119 w 162"/>
              <a:gd name="T5" fmla="*/ 12 h 154"/>
              <a:gd name="T6" fmla="*/ 88 w 162"/>
              <a:gd name="T7" fmla="*/ 5 h 154"/>
              <a:gd name="T8" fmla="*/ 81 w 162"/>
              <a:gd name="T9" fmla="*/ 31 h 154"/>
              <a:gd name="T10" fmla="*/ 45 w 162"/>
              <a:gd name="T11" fmla="*/ 61 h 154"/>
              <a:gd name="T12" fmla="*/ 42 w 162"/>
              <a:gd name="T13" fmla="*/ 139 h 154"/>
              <a:gd name="T14" fmla="*/ 53 w 162"/>
              <a:gd name="T15" fmla="*/ 142 h 154"/>
              <a:gd name="T16" fmla="*/ 108 w 162"/>
              <a:gd name="T17" fmla="*/ 154 h 154"/>
              <a:gd name="T18" fmla="*/ 142 w 162"/>
              <a:gd name="T19" fmla="*/ 144 h 154"/>
              <a:gd name="T20" fmla="*/ 153 w 162"/>
              <a:gd name="T21" fmla="*/ 117 h 154"/>
              <a:gd name="T22" fmla="*/ 157 w 162"/>
              <a:gd name="T23" fmla="*/ 91 h 154"/>
              <a:gd name="T24" fmla="*/ 144 w 162"/>
              <a:gd name="T25" fmla="*/ 105 h 154"/>
              <a:gd name="T26" fmla="*/ 148 w 162"/>
              <a:gd name="T27" fmla="*/ 116 h 154"/>
              <a:gd name="T28" fmla="*/ 139 w 162"/>
              <a:gd name="T29" fmla="*/ 128 h 154"/>
              <a:gd name="T30" fmla="*/ 109 w 162"/>
              <a:gd name="T31" fmla="*/ 148 h 154"/>
              <a:gd name="T32" fmla="*/ 53 w 162"/>
              <a:gd name="T33" fmla="*/ 137 h 154"/>
              <a:gd name="T34" fmla="*/ 47 w 162"/>
              <a:gd name="T35" fmla="*/ 66 h 154"/>
              <a:gd name="T36" fmla="*/ 86 w 162"/>
              <a:gd name="T37" fmla="*/ 33 h 154"/>
              <a:gd name="T38" fmla="*/ 92 w 162"/>
              <a:gd name="T39" fmla="*/ 8 h 154"/>
              <a:gd name="T40" fmla="*/ 114 w 162"/>
              <a:gd name="T41" fmla="*/ 15 h 154"/>
              <a:gd name="T42" fmla="*/ 108 w 162"/>
              <a:gd name="T43" fmla="*/ 54 h 154"/>
              <a:gd name="T44" fmla="*/ 136 w 162"/>
              <a:gd name="T45" fmla="*/ 55 h 154"/>
              <a:gd name="T46" fmla="*/ 148 w 162"/>
              <a:gd name="T47" fmla="*/ 83 h 154"/>
              <a:gd name="T48" fmla="*/ 149 w 162"/>
              <a:gd name="T49" fmla="*/ 88 h 154"/>
              <a:gd name="T50" fmla="*/ 145 w 162"/>
              <a:gd name="T51" fmla="*/ 103 h 154"/>
              <a:gd name="T52" fmla="*/ 11 w 162"/>
              <a:gd name="T53" fmla="*/ 61 h 154"/>
              <a:gd name="T54" fmla="*/ 0 w 162"/>
              <a:gd name="T55" fmla="*/ 128 h 154"/>
              <a:gd name="T56" fmla="*/ 33 w 162"/>
              <a:gd name="T57" fmla="*/ 142 h 154"/>
              <a:gd name="T58" fmla="*/ 36 w 162"/>
              <a:gd name="T59" fmla="*/ 63 h 154"/>
              <a:gd name="T60" fmla="*/ 30 w 162"/>
              <a:gd name="T61" fmla="*/ 137 h 154"/>
              <a:gd name="T62" fmla="*/ 5 w 162"/>
              <a:gd name="T63" fmla="*/ 128 h 154"/>
              <a:gd name="T64" fmla="*/ 11 w 162"/>
              <a:gd name="T65" fmla="*/ 66 h 154"/>
              <a:gd name="T66" fmla="*/ 30 w 162"/>
              <a:gd name="T67" fmla="*/ 137 h 154"/>
              <a:gd name="T68" fmla="*/ 25 w 162"/>
              <a:gd name="T69" fmla="*/ 76 h 154"/>
              <a:gd name="T70" fmla="*/ 11 w 162"/>
              <a:gd name="T71" fmla="*/ 76 h 154"/>
              <a:gd name="T72" fmla="*/ 18 w 162"/>
              <a:gd name="T73" fmla="*/ 72 h 154"/>
              <a:gd name="T74" fmla="*/ 18 w 162"/>
              <a:gd name="T75" fmla="*/ 80 h 154"/>
              <a:gd name="T76" fmla="*/ 18 w 162"/>
              <a:gd name="T77" fmla="*/ 72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2" h="154">
                <a:moveTo>
                  <a:pt x="157" y="91"/>
                </a:moveTo>
                <a:cubicBezTo>
                  <a:pt x="157" y="89"/>
                  <a:pt x="156" y="86"/>
                  <a:pt x="154" y="85"/>
                </a:cubicBezTo>
                <a:cubicBezTo>
                  <a:pt x="160" y="78"/>
                  <a:pt x="162" y="70"/>
                  <a:pt x="159" y="63"/>
                </a:cubicBezTo>
                <a:cubicBezTo>
                  <a:pt x="156" y="55"/>
                  <a:pt x="147" y="50"/>
                  <a:pt x="136" y="50"/>
                </a:cubicBezTo>
                <a:cubicBezTo>
                  <a:pt x="116" y="50"/>
                  <a:pt x="116" y="50"/>
                  <a:pt x="116" y="50"/>
                </a:cubicBezTo>
                <a:cubicBezTo>
                  <a:pt x="124" y="38"/>
                  <a:pt x="125" y="25"/>
                  <a:pt x="119" y="12"/>
                </a:cubicBezTo>
                <a:cubicBezTo>
                  <a:pt x="115" y="5"/>
                  <a:pt x="107" y="0"/>
                  <a:pt x="99" y="0"/>
                </a:cubicBezTo>
                <a:cubicBezTo>
                  <a:pt x="94" y="0"/>
                  <a:pt x="90" y="2"/>
                  <a:pt x="88" y="5"/>
                </a:cubicBezTo>
                <a:cubicBezTo>
                  <a:pt x="85" y="9"/>
                  <a:pt x="84" y="13"/>
                  <a:pt x="84" y="17"/>
                </a:cubicBezTo>
                <a:cubicBezTo>
                  <a:pt x="84" y="20"/>
                  <a:pt x="84" y="25"/>
                  <a:pt x="81" y="31"/>
                </a:cubicBezTo>
                <a:cubicBezTo>
                  <a:pt x="74" y="46"/>
                  <a:pt x="61" y="61"/>
                  <a:pt x="50" y="61"/>
                </a:cubicBezTo>
                <a:cubicBezTo>
                  <a:pt x="45" y="61"/>
                  <a:pt x="45" y="61"/>
                  <a:pt x="45" y="61"/>
                </a:cubicBezTo>
                <a:cubicBezTo>
                  <a:pt x="43" y="61"/>
                  <a:pt x="42" y="62"/>
                  <a:pt x="42" y="63"/>
                </a:cubicBezTo>
                <a:cubicBezTo>
                  <a:pt x="42" y="139"/>
                  <a:pt x="42" y="139"/>
                  <a:pt x="42" y="139"/>
                </a:cubicBezTo>
                <a:cubicBezTo>
                  <a:pt x="42" y="141"/>
                  <a:pt x="43" y="142"/>
                  <a:pt x="45" y="142"/>
                </a:cubicBezTo>
                <a:cubicBezTo>
                  <a:pt x="53" y="142"/>
                  <a:pt x="53" y="142"/>
                  <a:pt x="53" y="142"/>
                </a:cubicBezTo>
                <a:cubicBezTo>
                  <a:pt x="58" y="142"/>
                  <a:pt x="63" y="144"/>
                  <a:pt x="70" y="146"/>
                </a:cubicBezTo>
                <a:cubicBezTo>
                  <a:pt x="79" y="149"/>
                  <a:pt x="91" y="153"/>
                  <a:pt x="108" y="154"/>
                </a:cubicBezTo>
                <a:cubicBezTo>
                  <a:pt x="110" y="154"/>
                  <a:pt x="111" y="154"/>
                  <a:pt x="112" y="154"/>
                </a:cubicBezTo>
                <a:cubicBezTo>
                  <a:pt x="127" y="154"/>
                  <a:pt x="137" y="150"/>
                  <a:pt x="142" y="144"/>
                </a:cubicBezTo>
                <a:cubicBezTo>
                  <a:pt x="145" y="140"/>
                  <a:pt x="146" y="135"/>
                  <a:pt x="145" y="129"/>
                </a:cubicBezTo>
                <a:cubicBezTo>
                  <a:pt x="149" y="126"/>
                  <a:pt x="153" y="122"/>
                  <a:pt x="153" y="117"/>
                </a:cubicBezTo>
                <a:cubicBezTo>
                  <a:pt x="154" y="112"/>
                  <a:pt x="153" y="108"/>
                  <a:pt x="151" y="106"/>
                </a:cubicBezTo>
                <a:cubicBezTo>
                  <a:pt x="155" y="102"/>
                  <a:pt x="158" y="96"/>
                  <a:pt x="157" y="91"/>
                </a:cubicBezTo>
                <a:close/>
                <a:moveTo>
                  <a:pt x="145" y="103"/>
                </a:moveTo>
                <a:cubicBezTo>
                  <a:pt x="144" y="103"/>
                  <a:pt x="144" y="104"/>
                  <a:pt x="144" y="105"/>
                </a:cubicBezTo>
                <a:cubicBezTo>
                  <a:pt x="144" y="106"/>
                  <a:pt x="144" y="107"/>
                  <a:pt x="145" y="107"/>
                </a:cubicBezTo>
                <a:cubicBezTo>
                  <a:pt x="147" y="109"/>
                  <a:pt x="148" y="112"/>
                  <a:pt x="148" y="116"/>
                </a:cubicBezTo>
                <a:cubicBezTo>
                  <a:pt x="148" y="118"/>
                  <a:pt x="146" y="123"/>
                  <a:pt x="141" y="125"/>
                </a:cubicBezTo>
                <a:cubicBezTo>
                  <a:pt x="139" y="125"/>
                  <a:pt x="139" y="127"/>
                  <a:pt x="139" y="128"/>
                </a:cubicBezTo>
                <a:cubicBezTo>
                  <a:pt x="140" y="133"/>
                  <a:pt x="140" y="137"/>
                  <a:pt x="138" y="141"/>
                </a:cubicBezTo>
                <a:cubicBezTo>
                  <a:pt x="133" y="146"/>
                  <a:pt x="123" y="149"/>
                  <a:pt x="109" y="148"/>
                </a:cubicBezTo>
                <a:cubicBezTo>
                  <a:pt x="92" y="148"/>
                  <a:pt x="81" y="144"/>
                  <a:pt x="72" y="141"/>
                </a:cubicBezTo>
                <a:cubicBezTo>
                  <a:pt x="65" y="139"/>
                  <a:pt x="59" y="137"/>
                  <a:pt x="53" y="137"/>
                </a:cubicBezTo>
                <a:cubicBezTo>
                  <a:pt x="47" y="137"/>
                  <a:pt x="47" y="137"/>
                  <a:pt x="47" y="137"/>
                </a:cubicBezTo>
                <a:cubicBezTo>
                  <a:pt x="47" y="66"/>
                  <a:pt x="47" y="66"/>
                  <a:pt x="47" y="66"/>
                </a:cubicBezTo>
                <a:cubicBezTo>
                  <a:pt x="50" y="66"/>
                  <a:pt x="50" y="66"/>
                  <a:pt x="50" y="66"/>
                </a:cubicBezTo>
                <a:cubicBezTo>
                  <a:pt x="66" y="66"/>
                  <a:pt x="80" y="45"/>
                  <a:pt x="86" y="33"/>
                </a:cubicBezTo>
                <a:cubicBezTo>
                  <a:pt x="90" y="26"/>
                  <a:pt x="90" y="21"/>
                  <a:pt x="90" y="17"/>
                </a:cubicBezTo>
                <a:cubicBezTo>
                  <a:pt x="90" y="13"/>
                  <a:pt x="90" y="11"/>
                  <a:pt x="92" y="8"/>
                </a:cubicBezTo>
                <a:cubicBezTo>
                  <a:pt x="93" y="6"/>
                  <a:pt x="96" y="5"/>
                  <a:pt x="99" y="5"/>
                </a:cubicBezTo>
                <a:cubicBezTo>
                  <a:pt x="104" y="5"/>
                  <a:pt x="111" y="8"/>
                  <a:pt x="114" y="15"/>
                </a:cubicBezTo>
                <a:cubicBezTo>
                  <a:pt x="120" y="27"/>
                  <a:pt x="118" y="40"/>
                  <a:pt x="109" y="51"/>
                </a:cubicBezTo>
                <a:cubicBezTo>
                  <a:pt x="108" y="52"/>
                  <a:pt x="108" y="53"/>
                  <a:pt x="108" y="54"/>
                </a:cubicBezTo>
                <a:cubicBezTo>
                  <a:pt x="109" y="55"/>
                  <a:pt x="110" y="55"/>
                  <a:pt x="111" y="55"/>
                </a:cubicBezTo>
                <a:cubicBezTo>
                  <a:pt x="136" y="55"/>
                  <a:pt x="136" y="55"/>
                  <a:pt x="136" y="55"/>
                </a:cubicBezTo>
                <a:cubicBezTo>
                  <a:pt x="145" y="55"/>
                  <a:pt x="152" y="59"/>
                  <a:pt x="154" y="65"/>
                </a:cubicBezTo>
                <a:cubicBezTo>
                  <a:pt x="156" y="71"/>
                  <a:pt x="154" y="78"/>
                  <a:pt x="148" y="83"/>
                </a:cubicBezTo>
                <a:cubicBezTo>
                  <a:pt x="147" y="84"/>
                  <a:pt x="147" y="85"/>
                  <a:pt x="147" y="86"/>
                </a:cubicBezTo>
                <a:cubicBezTo>
                  <a:pt x="147" y="87"/>
                  <a:pt x="148" y="87"/>
                  <a:pt x="149" y="88"/>
                </a:cubicBezTo>
                <a:cubicBezTo>
                  <a:pt x="151" y="88"/>
                  <a:pt x="152" y="90"/>
                  <a:pt x="152" y="92"/>
                </a:cubicBezTo>
                <a:cubicBezTo>
                  <a:pt x="153" y="95"/>
                  <a:pt x="150" y="100"/>
                  <a:pt x="145" y="103"/>
                </a:cubicBezTo>
                <a:close/>
                <a:moveTo>
                  <a:pt x="33" y="61"/>
                </a:moveTo>
                <a:cubicBezTo>
                  <a:pt x="11" y="61"/>
                  <a:pt x="11" y="61"/>
                  <a:pt x="11" y="61"/>
                </a:cubicBezTo>
                <a:cubicBezTo>
                  <a:pt x="7" y="61"/>
                  <a:pt x="0" y="62"/>
                  <a:pt x="0" y="73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7"/>
                  <a:pt x="4" y="142"/>
                  <a:pt x="11" y="142"/>
                </a:cubicBezTo>
                <a:cubicBezTo>
                  <a:pt x="33" y="142"/>
                  <a:pt x="33" y="142"/>
                  <a:pt x="33" y="142"/>
                </a:cubicBezTo>
                <a:cubicBezTo>
                  <a:pt x="34" y="142"/>
                  <a:pt x="36" y="141"/>
                  <a:pt x="36" y="139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2"/>
                  <a:pt x="34" y="61"/>
                  <a:pt x="33" y="61"/>
                </a:cubicBezTo>
                <a:close/>
                <a:moveTo>
                  <a:pt x="30" y="137"/>
                </a:moveTo>
                <a:cubicBezTo>
                  <a:pt x="11" y="137"/>
                  <a:pt x="11" y="137"/>
                  <a:pt x="11" y="137"/>
                </a:cubicBezTo>
                <a:cubicBezTo>
                  <a:pt x="8" y="137"/>
                  <a:pt x="5" y="137"/>
                  <a:pt x="5" y="128"/>
                </a:cubicBezTo>
                <a:cubicBezTo>
                  <a:pt x="5" y="73"/>
                  <a:pt x="5" y="73"/>
                  <a:pt x="5" y="73"/>
                </a:cubicBezTo>
                <a:cubicBezTo>
                  <a:pt x="5" y="66"/>
                  <a:pt x="8" y="66"/>
                  <a:pt x="11" y="66"/>
                </a:cubicBezTo>
                <a:cubicBezTo>
                  <a:pt x="30" y="66"/>
                  <a:pt x="30" y="66"/>
                  <a:pt x="30" y="66"/>
                </a:cubicBezTo>
                <a:lnTo>
                  <a:pt x="30" y="137"/>
                </a:lnTo>
                <a:close/>
                <a:moveTo>
                  <a:pt x="18" y="83"/>
                </a:moveTo>
                <a:cubicBezTo>
                  <a:pt x="22" y="83"/>
                  <a:pt x="25" y="80"/>
                  <a:pt x="25" y="76"/>
                </a:cubicBezTo>
                <a:cubicBezTo>
                  <a:pt x="25" y="72"/>
                  <a:pt x="22" y="69"/>
                  <a:pt x="18" y="69"/>
                </a:cubicBezTo>
                <a:cubicBezTo>
                  <a:pt x="14" y="69"/>
                  <a:pt x="11" y="72"/>
                  <a:pt x="11" y="76"/>
                </a:cubicBezTo>
                <a:cubicBezTo>
                  <a:pt x="11" y="80"/>
                  <a:pt x="14" y="83"/>
                  <a:pt x="18" y="83"/>
                </a:cubicBezTo>
                <a:close/>
                <a:moveTo>
                  <a:pt x="18" y="72"/>
                </a:moveTo>
                <a:cubicBezTo>
                  <a:pt x="20" y="72"/>
                  <a:pt x="22" y="73"/>
                  <a:pt x="22" y="76"/>
                </a:cubicBezTo>
                <a:cubicBezTo>
                  <a:pt x="22" y="78"/>
                  <a:pt x="20" y="80"/>
                  <a:pt x="18" y="80"/>
                </a:cubicBezTo>
                <a:cubicBezTo>
                  <a:pt x="16" y="80"/>
                  <a:pt x="14" y="78"/>
                  <a:pt x="14" y="76"/>
                </a:cubicBezTo>
                <a:cubicBezTo>
                  <a:pt x="14" y="73"/>
                  <a:pt x="16" y="72"/>
                  <a:pt x="18" y="7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226">
            <a:extLst>
              <a:ext uri="{FF2B5EF4-FFF2-40B4-BE49-F238E27FC236}">
                <a16:creationId xmlns:a16="http://schemas.microsoft.com/office/drawing/2014/main" id="{65B36CBA-9D84-295E-5433-037CCA4F2621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1946275"/>
            <a:ext cx="254000" cy="203200"/>
          </a:xfrm>
          <a:custGeom>
            <a:avLst/>
            <a:gdLst>
              <a:gd name="T0" fmla="*/ 108 w 160"/>
              <a:gd name="T1" fmla="*/ 4 h 128"/>
              <a:gd name="T2" fmla="*/ 82 w 160"/>
              <a:gd name="T3" fmla="*/ 25 h 128"/>
              <a:gd name="T4" fmla="*/ 13 w 160"/>
              <a:gd name="T5" fmla="*/ 38 h 128"/>
              <a:gd name="T6" fmla="*/ 0 w 160"/>
              <a:gd name="T7" fmla="*/ 78 h 128"/>
              <a:gd name="T8" fmla="*/ 13 w 160"/>
              <a:gd name="T9" fmla="*/ 90 h 128"/>
              <a:gd name="T10" fmla="*/ 49 w 160"/>
              <a:gd name="T11" fmla="*/ 111 h 128"/>
              <a:gd name="T12" fmla="*/ 82 w 160"/>
              <a:gd name="T13" fmla="*/ 102 h 128"/>
              <a:gd name="T14" fmla="*/ 108 w 160"/>
              <a:gd name="T15" fmla="*/ 124 h 128"/>
              <a:gd name="T16" fmla="*/ 122 w 160"/>
              <a:gd name="T17" fmla="*/ 109 h 128"/>
              <a:gd name="T18" fmla="*/ 115 w 160"/>
              <a:gd name="T19" fmla="*/ 0 h 128"/>
              <a:gd name="T20" fmla="*/ 24 w 160"/>
              <a:gd name="T21" fmla="*/ 86 h 128"/>
              <a:gd name="T22" fmla="*/ 46 w 160"/>
              <a:gd name="T23" fmla="*/ 97 h 128"/>
              <a:gd name="T24" fmla="*/ 68 w 160"/>
              <a:gd name="T25" fmla="*/ 98 h 128"/>
              <a:gd name="T26" fmla="*/ 36 w 160"/>
              <a:gd name="T27" fmla="*/ 89 h 128"/>
              <a:gd name="T28" fmla="*/ 46 w 160"/>
              <a:gd name="T29" fmla="*/ 94 h 128"/>
              <a:gd name="T30" fmla="*/ 116 w 160"/>
              <a:gd name="T31" fmla="*/ 109 h 128"/>
              <a:gd name="T32" fmla="*/ 113 w 160"/>
              <a:gd name="T33" fmla="*/ 120 h 128"/>
              <a:gd name="T34" fmla="*/ 84 w 160"/>
              <a:gd name="T35" fmla="*/ 96 h 128"/>
              <a:gd name="T36" fmla="*/ 17 w 160"/>
              <a:gd name="T37" fmla="*/ 81 h 128"/>
              <a:gd name="T38" fmla="*/ 13 w 160"/>
              <a:gd name="T39" fmla="*/ 84 h 128"/>
              <a:gd name="T40" fmla="*/ 6 w 160"/>
              <a:gd name="T41" fmla="*/ 50 h 128"/>
              <a:gd name="T42" fmla="*/ 17 w 160"/>
              <a:gd name="T43" fmla="*/ 47 h 128"/>
              <a:gd name="T44" fmla="*/ 84 w 160"/>
              <a:gd name="T45" fmla="*/ 31 h 128"/>
              <a:gd name="T46" fmla="*/ 113 w 160"/>
              <a:gd name="T47" fmla="*/ 8 h 128"/>
              <a:gd name="T48" fmla="*/ 116 w 160"/>
              <a:gd name="T49" fmla="*/ 19 h 128"/>
              <a:gd name="T50" fmla="*/ 157 w 160"/>
              <a:gd name="T51" fmla="*/ 40 h 128"/>
              <a:gd name="T52" fmla="*/ 154 w 160"/>
              <a:gd name="T53" fmla="*/ 41 h 128"/>
              <a:gd name="T54" fmla="*/ 155 w 160"/>
              <a:gd name="T55" fmla="*/ 81 h 128"/>
              <a:gd name="T56" fmla="*/ 157 w 160"/>
              <a:gd name="T57" fmla="*/ 83 h 128"/>
              <a:gd name="T58" fmla="*/ 160 w 160"/>
              <a:gd name="T59" fmla="*/ 62 h 128"/>
              <a:gd name="T60" fmla="*/ 133 w 160"/>
              <a:gd name="T61" fmla="*/ 31 h 128"/>
              <a:gd name="T62" fmla="*/ 140 w 160"/>
              <a:gd name="T63" fmla="*/ 62 h 128"/>
              <a:gd name="T64" fmla="*/ 133 w 160"/>
              <a:gd name="T65" fmla="*/ 94 h 128"/>
              <a:gd name="T66" fmla="*/ 135 w 160"/>
              <a:gd name="T67" fmla="*/ 94 h 128"/>
              <a:gd name="T68" fmla="*/ 135 w 160"/>
              <a:gd name="T69" fmla="*/ 31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28">
                <a:moveTo>
                  <a:pt x="115" y="0"/>
                </a:moveTo>
                <a:cubicBezTo>
                  <a:pt x="112" y="0"/>
                  <a:pt x="110" y="1"/>
                  <a:pt x="108" y="4"/>
                </a:cubicBezTo>
                <a:cubicBezTo>
                  <a:pt x="107" y="4"/>
                  <a:pt x="107" y="5"/>
                  <a:pt x="106" y="6"/>
                </a:cubicBezTo>
                <a:cubicBezTo>
                  <a:pt x="102" y="11"/>
                  <a:pt x="95" y="21"/>
                  <a:pt x="82" y="25"/>
                </a:cubicBezTo>
                <a:cubicBezTo>
                  <a:pt x="21" y="42"/>
                  <a:pt x="21" y="42"/>
                  <a:pt x="21" y="42"/>
                </a:cubicBezTo>
                <a:cubicBezTo>
                  <a:pt x="20" y="40"/>
                  <a:pt x="17" y="38"/>
                  <a:pt x="13" y="38"/>
                </a:cubicBezTo>
                <a:cubicBezTo>
                  <a:pt x="7" y="38"/>
                  <a:pt x="0" y="43"/>
                  <a:pt x="0" y="50"/>
                </a:cubicBezTo>
                <a:cubicBezTo>
                  <a:pt x="0" y="78"/>
                  <a:pt x="0" y="78"/>
                  <a:pt x="0" y="78"/>
                </a:cubicBezTo>
                <a:cubicBezTo>
                  <a:pt x="0" y="85"/>
                  <a:pt x="7" y="90"/>
                  <a:pt x="13" y="90"/>
                </a:cubicBezTo>
                <a:cubicBezTo>
                  <a:pt x="13" y="90"/>
                  <a:pt x="13" y="90"/>
                  <a:pt x="13" y="90"/>
                </a:cubicBezTo>
                <a:cubicBezTo>
                  <a:pt x="15" y="90"/>
                  <a:pt x="17" y="89"/>
                  <a:pt x="18" y="89"/>
                </a:cubicBezTo>
                <a:cubicBezTo>
                  <a:pt x="22" y="102"/>
                  <a:pt x="35" y="111"/>
                  <a:pt x="49" y="111"/>
                </a:cubicBezTo>
                <a:cubicBezTo>
                  <a:pt x="59" y="111"/>
                  <a:pt x="68" y="107"/>
                  <a:pt x="74" y="100"/>
                </a:cubicBezTo>
                <a:cubicBezTo>
                  <a:pt x="82" y="102"/>
                  <a:pt x="82" y="102"/>
                  <a:pt x="82" y="102"/>
                </a:cubicBezTo>
                <a:cubicBezTo>
                  <a:pt x="95" y="107"/>
                  <a:pt x="102" y="116"/>
                  <a:pt x="106" y="122"/>
                </a:cubicBezTo>
                <a:cubicBezTo>
                  <a:pt x="107" y="122"/>
                  <a:pt x="107" y="123"/>
                  <a:pt x="108" y="124"/>
                </a:cubicBezTo>
                <a:cubicBezTo>
                  <a:pt x="110" y="127"/>
                  <a:pt x="112" y="128"/>
                  <a:pt x="115" y="128"/>
                </a:cubicBezTo>
                <a:cubicBezTo>
                  <a:pt x="122" y="128"/>
                  <a:pt x="122" y="114"/>
                  <a:pt x="122" y="109"/>
                </a:cubicBezTo>
                <a:cubicBezTo>
                  <a:pt x="122" y="19"/>
                  <a:pt x="122" y="19"/>
                  <a:pt x="122" y="19"/>
                </a:cubicBezTo>
                <a:cubicBezTo>
                  <a:pt x="122" y="14"/>
                  <a:pt x="122" y="0"/>
                  <a:pt x="115" y="0"/>
                </a:cubicBezTo>
                <a:close/>
                <a:moveTo>
                  <a:pt x="49" y="105"/>
                </a:moveTo>
                <a:cubicBezTo>
                  <a:pt x="37" y="105"/>
                  <a:pt x="27" y="97"/>
                  <a:pt x="24" y="86"/>
                </a:cubicBezTo>
                <a:cubicBezTo>
                  <a:pt x="31" y="88"/>
                  <a:pt x="31" y="88"/>
                  <a:pt x="31" y="88"/>
                </a:cubicBezTo>
                <a:cubicBezTo>
                  <a:pt x="34" y="94"/>
                  <a:pt x="40" y="97"/>
                  <a:pt x="46" y="97"/>
                </a:cubicBezTo>
                <a:cubicBezTo>
                  <a:pt x="49" y="97"/>
                  <a:pt x="52" y="96"/>
                  <a:pt x="55" y="95"/>
                </a:cubicBezTo>
                <a:cubicBezTo>
                  <a:pt x="68" y="98"/>
                  <a:pt x="68" y="98"/>
                  <a:pt x="68" y="98"/>
                </a:cubicBezTo>
                <a:cubicBezTo>
                  <a:pt x="63" y="103"/>
                  <a:pt x="56" y="105"/>
                  <a:pt x="49" y="105"/>
                </a:cubicBezTo>
                <a:close/>
                <a:moveTo>
                  <a:pt x="36" y="89"/>
                </a:moveTo>
                <a:cubicBezTo>
                  <a:pt x="50" y="93"/>
                  <a:pt x="50" y="93"/>
                  <a:pt x="50" y="93"/>
                </a:cubicBezTo>
                <a:cubicBezTo>
                  <a:pt x="49" y="94"/>
                  <a:pt x="48" y="94"/>
                  <a:pt x="46" y="94"/>
                </a:cubicBezTo>
                <a:cubicBezTo>
                  <a:pt x="42" y="94"/>
                  <a:pt x="38" y="92"/>
                  <a:pt x="36" y="89"/>
                </a:cubicBezTo>
                <a:close/>
                <a:moveTo>
                  <a:pt x="116" y="109"/>
                </a:moveTo>
                <a:cubicBezTo>
                  <a:pt x="116" y="118"/>
                  <a:pt x="115" y="121"/>
                  <a:pt x="115" y="122"/>
                </a:cubicBezTo>
                <a:cubicBezTo>
                  <a:pt x="114" y="122"/>
                  <a:pt x="114" y="121"/>
                  <a:pt x="113" y="120"/>
                </a:cubicBezTo>
                <a:cubicBezTo>
                  <a:pt x="112" y="119"/>
                  <a:pt x="112" y="119"/>
                  <a:pt x="111" y="118"/>
                </a:cubicBezTo>
                <a:cubicBezTo>
                  <a:pt x="107" y="112"/>
                  <a:pt x="99" y="102"/>
                  <a:pt x="84" y="96"/>
                </a:cubicBezTo>
                <a:cubicBezTo>
                  <a:pt x="17" y="78"/>
                  <a:pt x="17" y="78"/>
                  <a:pt x="17" y="78"/>
                </a:cubicBezTo>
                <a:cubicBezTo>
                  <a:pt x="17" y="81"/>
                  <a:pt x="17" y="81"/>
                  <a:pt x="17" y="81"/>
                </a:cubicBezTo>
                <a:cubicBezTo>
                  <a:pt x="16" y="82"/>
                  <a:pt x="16" y="84"/>
                  <a:pt x="13" y="84"/>
                </a:cubicBezTo>
                <a:cubicBezTo>
                  <a:pt x="13" y="84"/>
                  <a:pt x="13" y="84"/>
                  <a:pt x="13" y="84"/>
                </a:cubicBezTo>
                <a:cubicBezTo>
                  <a:pt x="10" y="84"/>
                  <a:pt x="6" y="82"/>
                  <a:pt x="6" y="78"/>
                </a:cubicBezTo>
                <a:cubicBezTo>
                  <a:pt x="6" y="50"/>
                  <a:pt x="6" y="50"/>
                  <a:pt x="6" y="50"/>
                </a:cubicBezTo>
                <a:cubicBezTo>
                  <a:pt x="6" y="46"/>
                  <a:pt x="10" y="44"/>
                  <a:pt x="13" y="44"/>
                </a:cubicBezTo>
                <a:cubicBezTo>
                  <a:pt x="16" y="44"/>
                  <a:pt x="16" y="46"/>
                  <a:pt x="17" y="47"/>
                </a:cubicBezTo>
                <a:cubicBezTo>
                  <a:pt x="17" y="50"/>
                  <a:pt x="17" y="50"/>
                  <a:pt x="17" y="50"/>
                </a:cubicBezTo>
                <a:cubicBezTo>
                  <a:pt x="84" y="31"/>
                  <a:pt x="84" y="31"/>
                  <a:pt x="84" y="31"/>
                </a:cubicBezTo>
                <a:cubicBezTo>
                  <a:pt x="99" y="26"/>
                  <a:pt x="107" y="15"/>
                  <a:pt x="111" y="10"/>
                </a:cubicBezTo>
                <a:cubicBezTo>
                  <a:pt x="112" y="9"/>
                  <a:pt x="112" y="8"/>
                  <a:pt x="113" y="8"/>
                </a:cubicBezTo>
                <a:cubicBezTo>
                  <a:pt x="114" y="7"/>
                  <a:pt x="114" y="6"/>
                  <a:pt x="115" y="6"/>
                </a:cubicBezTo>
                <a:cubicBezTo>
                  <a:pt x="115" y="7"/>
                  <a:pt x="116" y="9"/>
                  <a:pt x="116" y="19"/>
                </a:cubicBezTo>
                <a:lnTo>
                  <a:pt x="116" y="109"/>
                </a:lnTo>
                <a:close/>
                <a:moveTo>
                  <a:pt x="157" y="40"/>
                </a:moveTo>
                <a:cubicBezTo>
                  <a:pt x="157" y="39"/>
                  <a:pt x="156" y="39"/>
                  <a:pt x="156" y="39"/>
                </a:cubicBezTo>
                <a:cubicBezTo>
                  <a:pt x="155" y="39"/>
                  <a:pt x="154" y="40"/>
                  <a:pt x="154" y="41"/>
                </a:cubicBezTo>
                <a:cubicBezTo>
                  <a:pt x="156" y="47"/>
                  <a:pt x="157" y="55"/>
                  <a:pt x="157" y="62"/>
                </a:cubicBezTo>
                <a:cubicBezTo>
                  <a:pt x="157" y="69"/>
                  <a:pt x="156" y="75"/>
                  <a:pt x="155" y="81"/>
                </a:cubicBezTo>
                <a:cubicBezTo>
                  <a:pt x="155" y="82"/>
                  <a:pt x="156" y="83"/>
                  <a:pt x="156" y="83"/>
                </a:cubicBezTo>
                <a:cubicBezTo>
                  <a:pt x="156" y="83"/>
                  <a:pt x="157" y="83"/>
                  <a:pt x="157" y="83"/>
                </a:cubicBezTo>
                <a:cubicBezTo>
                  <a:pt x="157" y="83"/>
                  <a:pt x="158" y="82"/>
                  <a:pt x="158" y="81"/>
                </a:cubicBezTo>
                <a:cubicBezTo>
                  <a:pt x="159" y="75"/>
                  <a:pt x="160" y="69"/>
                  <a:pt x="160" y="62"/>
                </a:cubicBezTo>
                <a:cubicBezTo>
                  <a:pt x="160" y="55"/>
                  <a:pt x="159" y="47"/>
                  <a:pt x="157" y="40"/>
                </a:cubicBezTo>
                <a:close/>
                <a:moveTo>
                  <a:pt x="133" y="31"/>
                </a:moveTo>
                <a:cubicBezTo>
                  <a:pt x="132" y="31"/>
                  <a:pt x="132" y="32"/>
                  <a:pt x="133" y="33"/>
                </a:cubicBezTo>
                <a:cubicBezTo>
                  <a:pt x="137" y="41"/>
                  <a:pt x="140" y="51"/>
                  <a:pt x="140" y="62"/>
                </a:cubicBezTo>
                <a:cubicBezTo>
                  <a:pt x="140" y="74"/>
                  <a:pt x="137" y="84"/>
                  <a:pt x="133" y="92"/>
                </a:cubicBezTo>
                <a:cubicBezTo>
                  <a:pt x="132" y="93"/>
                  <a:pt x="132" y="94"/>
                  <a:pt x="133" y="94"/>
                </a:cubicBezTo>
                <a:cubicBezTo>
                  <a:pt x="133" y="94"/>
                  <a:pt x="134" y="94"/>
                  <a:pt x="134" y="94"/>
                </a:cubicBezTo>
                <a:cubicBezTo>
                  <a:pt x="134" y="94"/>
                  <a:pt x="135" y="94"/>
                  <a:pt x="135" y="94"/>
                </a:cubicBezTo>
                <a:cubicBezTo>
                  <a:pt x="140" y="85"/>
                  <a:pt x="143" y="74"/>
                  <a:pt x="143" y="62"/>
                </a:cubicBezTo>
                <a:cubicBezTo>
                  <a:pt x="143" y="51"/>
                  <a:pt x="140" y="40"/>
                  <a:pt x="135" y="31"/>
                </a:cubicBezTo>
                <a:cubicBezTo>
                  <a:pt x="135" y="30"/>
                  <a:pt x="134" y="30"/>
                  <a:pt x="133" y="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227">
            <a:extLst>
              <a:ext uri="{FF2B5EF4-FFF2-40B4-BE49-F238E27FC236}">
                <a16:creationId xmlns:a16="http://schemas.microsoft.com/office/drawing/2014/main" id="{5A346736-10BB-9AC9-0C7E-0E897AACFE50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1920875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80 w 160"/>
              <a:gd name="T11" fmla="*/ 153 h 160"/>
              <a:gd name="T12" fmla="*/ 7 w 160"/>
              <a:gd name="T13" fmla="*/ 80 h 160"/>
              <a:gd name="T14" fmla="*/ 80 w 160"/>
              <a:gd name="T15" fmla="*/ 7 h 160"/>
              <a:gd name="T16" fmla="*/ 153 w 160"/>
              <a:gd name="T17" fmla="*/ 80 h 160"/>
              <a:gd name="T18" fmla="*/ 80 w 160"/>
              <a:gd name="T19" fmla="*/ 153 h 160"/>
              <a:gd name="T20" fmla="*/ 120 w 160"/>
              <a:gd name="T21" fmla="*/ 49 h 160"/>
              <a:gd name="T22" fmla="*/ 63 w 160"/>
              <a:gd name="T23" fmla="*/ 103 h 160"/>
              <a:gd name="T24" fmla="*/ 40 w 160"/>
              <a:gd name="T25" fmla="*/ 78 h 160"/>
              <a:gd name="T26" fmla="*/ 35 w 160"/>
              <a:gd name="T27" fmla="*/ 78 h 160"/>
              <a:gd name="T28" fmla="*/ 35 w 160"/>
              <a:gd name="T29" fmla="*/ 83 h 160"/>
              <a:gd name="T30" fmla="*/ 60 w 160"/>
              <a:gd name="T31" fmla="*/ 110 h 160"/>
              <a:gd name="T32" fmla="*/ 63 w 160"/>
              <a:gd name="T33" fmla="*/ 111 h 160"/>
              <a:gd name="T34" fmla="*/ 63 w 160"/>
              <a:gd name="T35" fmla="*/ 111 h 160"/>
              <a:gd name="T36" fmla="*/ 65 w 160"/>
              <a:gd name="T37" fmla="*/ 110 h 160"/>
              <a:gd name="T38" fmla="*/ 124 w 160"/>
              <a:gd name="T39" fmla="*/ 54 h 160"/>
              <a:gd name="T40" fmla="*/ 125 w 160"/>
              <a:gd name="T41" fmla="*/ 50 h 160"/>
              <a:gd name="T42" fmla="*/ 120 w 160"/>
              <a:gd name="T43" fmla="*/ 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3"/>
                </a:moveTo>
                <a:cubicBezTo>
                  <a:pt x="39" y="153"/>
                  <a:pt x="7" y="120"/>
                  <a:pt x="7" y="80"/>
                </a:cubicBezTo>
                <a:cubicBezTo>
                  <a:pt x="7" y="40"/>
                  <a:pt x="39" y="7"/>
                  <a:pt x="80" y="7"/>
                </a:cubicBezTo>
                <a:cubicBezTo>
                  <a:pt x="120" y="7"/>
                  <a:pt x="153" y="40"/>
                  <a:pt x="153" y="80"/>
                </a:cubicBezTo>
                <a:cubicBezTo>
                  <a:pt x="153" y="120"/>
                  <a:pt x="120" y="153"/>
                  <a:pt x="80" y="153"/>
                </a:cubicBezTo>
                <a:close/>
                <a:moveTo>
                  <a:pt x="120" y="49"/>
                </a:moveTo>
                <a:cubicBezTo>
                  <a:pt x="63" y="103"/>
                  <a:pt x="63" y="103"/>
                  <a:pt x="63" y="103"/>
                </a:cubicBezTo>
                <a:cubicBezTo>
                  <a:pt x="40" y="78"/>
                  <a:pt x="40" y="78"/>
                  <a:pt x="40" y="78"/>
                </a:cubicBezTo>
                <a:cubicBezTo>
                  <a:pt x="39" y="77"/>
                  <a:pt x="37" y="77"/>
                  <a:pt x="35" y="78"/>
                </a:cubicBezTo>
                <a:cubicBezTo>
                  <a:pt x="34" y="79"/>
                  <a:pt x="34" y="81"/>
                  <a:pt x="35" y="83"/>
                </a:cubicBezTo>
                <a:cubicBezTo>
                  <a:pt x="60" y="110"/>
                  <a:pt x="60" y="110"/>
                  <a:pt x="60" y="110"/>
                </a:cubicBezTo>
                <a:cubicBezTo>
                  <a:pt x="61" y="111"/>
                  <a:pt x="62" y="111"/>
                  <a:pt x="63" y="111"/>
                </a:cubicBezTo>
                <a:cubicBezTo>
                  <a:pt x="63" y="111"/>
                  <a:pt x="63" y="111"/>
                  <a:pt x="63" y="111"/>
                </a:cubicBezTo>
                <a:cubicBezTo>
                  <a:pt x="64" y="111"/>
                  <a:pt x="64" y="111"/>
                  <a:pt x="65" y="110"/>
                </a:cubicBezTo>
                <a:cubicBezTo>
                  <a:pt x="124" y="54"/>
                  <a:pt x="124" y="54"/>
                  <a:pt x="124" y="54"/>
                </a:cubicBezTo>
                <a:cubicBezTo>
                  <a:pt x="126" y="53"/>
                  <a:pt x="126" y="51"/>
                  <a:pt x="125" y="50"/>
                </a:cubicBezTo>
                <a:cubicBezTo>
                  <a:pt x="123" y="48"/>
                  <a:pt x="121" y="48"/>
                  <a:pt x="120" y="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228">
            <a:extLst>
              <a:ext uri="{FF2B5EF4-FFF2-40B4-BE49-F238E27FC236}">
                <a16:creationId xmlns:a16="http://schemas.microsoft.com/office/drawing/2014/main" id="{C46942FF-96AD-1DD9-746A-28C08C54F41B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1919288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80 w 160"/>
              <a:gd name="T11" fmla="*/ 153 h 160"/>
              <a:gd name="T12" fmla="*/ 7 w 160"/>
              <a:gd name="T13" fmla="*/ 80 h 160"/>
              <a:gd name="T14" fmla="*/ 80 w 160"/>
              <a:gd name="T15" fmla="*/ 7 h 160"/>
              <a:gd name="T16" fmla="*/ 153 w 160"/>
              <a:gd name="T17" fmla="*/ 80 h 160"/>
              <a:gd name="T18" fmla="*/ 80 w 160"/>
              <a:gd name="T19" fmla="*/ 153 h 160"/>
              <a:gd name="T20" fmla="*/ 112 w 160"/>
              <a:gd name="T21" fmla="*/ 53 h 160"/>
              <a:gd name="T22" fmla="*/ 107 w 160"/>
              <a:gd name="T23" fmla="*/ 53 h 160"/>
              <a:gd name="T24" fmla="*/ 80 w 160"/>
              <a:gd name="T25" fmla="*/ 78 h 160"/>
              <a:gd name="T26" fmla="*/ 52 w 160"/>
              <a:gd name="T27" fmla="*/ 53 h 160"/>
              <a:gd name="T28" fmla="*/ 47 w 160"/>
              <a:gd name="T29" fmla="*/ 53 h 160"/>
              <a:gd name="T30" fmla="*/ 48 w 160"/>
              <a:gd name="T31" fmla="*/ 58 h 160"/>
              <a:gd name="T32" fmla="*/ 75 w 160"/>
              <a:gd name="T33" fmla="*/ 83 h 160"/>
              <a:gd name="T34" fmla="*/ 48 w 160"/>
              <a:gd name="T35" fmla="*/ 109 h 160"/>
              <a:gd name="T36" fmla="*/ 47 w 160"/>
              <a:gd name="T37" fmla="*/ 114 h 160"/>
              <a:gd name="T38" fmla="*/ 50 w 160"/>
              <a:gd name="T39" fmla="*/ 115 h 160"/>
              <a:gd name="T40" fmla="*/ 52 w 160"/>
              <a:gd name="T41" fmla="*/ 114 h 160"/>
              <a:gd name="T42" fmla="*/ 80 w 160"/>
              <a:gd name="T43" fmla="*/ 88 h 160"/>
              <a:gd name="T44" fmla="*/ 107 w 160"/>
              <a:gd name="T45" fmla="*/ 114 h 160"/>
              <a:gd name="T46" fmla="*/ 109 w 160"/>
              <a:gd name="T47" fmla="*/ 115 h 160"/>
              <a:gd name="T48" fmla="*/ 112 w 160"/>
              <a:gd name="T49" fmla="*/ 114 h 160"/>
              <a:gd name="T50" fmla="*/ 112 w 160"/>
              <a:gd name="T51" fmla="*/ 109 h 160"/>
              <a:gd name="T52" fmla="*/ 85 w 160"/>
              <a:gd name="T53" fmla="*/ 83 h 160"/>
              <a:gd name="T54" fmla="*/ 112 w 160"/>
              <a:gd name="T55" fmla="*/ 58 h 160"/>
              <a:gd name="T56" fmla="*/ 112 w 160"/>
              <a:gd name="T57" fmla="*/ 5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3"/>
                </a:moveTo>
                <a:cubicBezTo>
                  <a:pt x="39" y="153"/>
                  <a:pt x="7" y="121"/>
                  <a:pt x="7" y="80"/>
                </a:cubicBezTo>
                <a:cubicBezTo>
                  <a:pt x="7" y="40"/>
                  <a:pt x="39" y="7"/>
                  <a:pt x="80" y="7"/>
                </a:cubicBezTo>
                <a:cubicBezTo>
                  <a:pt x="120" y="7"/>
                  <a:pt x="153" y="40"/>
                  <a:pt x="153" y="80"/>
                </a:cubicBezTo>
                <a:cubicBezTo>
                  <a:pt x="153" y="121"/>
                  <a:pt x="120" y="153"/>
                  <a:pt x="80" y="153"/>
                </a:cubicBezTo>
                <a:close/>
                <a:moveTo>
                  <a:pt x="112" y="53"/>
                </a:moveTo>
                <a:cubicBezTo>
                  <a:pt x="111" y="51"/>
                  <a:pt x="108" y="51"/>
                  <a:pt x="107" y="53"/>
                </a:cubicBezTo>
                <a:cubicBezTo>
                  <a:pt x="80" y="78"/>
                  <a:pt x="80" y="78"/>
                  <a:pt x="80" y="78"/>
                </a:cubicBezTo>
                <a:cubicBezTo>
                  <a:pt x="52" y="53"/>
                  <a:pt x="52" y="53"/>
                  <a:pt x="52" y="53"/>
                </a:cubicBezTo>
                <a:cubicBezTo>
                  <a:pt x="51" y="51"/>
                  <a:pt x="49" y="51"/>
                  <a:pt x="47" y="53"/>
                </a:cubicBezTo>
                <a:cubicBezTo>
                  <a:pt x="46" y="54"/>
                  <a:pt x="46" y="56"/>
                  <a:pt x="48" y="58"/>
                </a:cubicBezTo>
                <a:cubicBezTo>
                  <a:pt x="75" y="83"/>
                  <a:pt x="75" y="83"/>
                  <a:pt x="75" y="83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6" y="110"/>
                  <a:pt x="46" y="112"/>
                  <a:pt x="47" y="114"/>
                </a:cubicBezTo>
                <a:cubicBezTo>
                  <a:pt x="48" y="114"/>
                  <a:pt x="49" y="115"/>
                  <a:pt x="50" y="115"/>
                </a:cubicBezTo>
                <a:cubicBezTo>
                  <a:pt x="51" y="115"/>
                  <a:pt x="52" y="114"/>
                  <a:pt x="52" y="114"/>
                </a:cubicBezTo>
                <a:cubicBezTo>
                  <a:pt x="80" y="88"/>
                  <a:pt x="80" y="88"/>
                  <a:pt x="80" y="88"/>
                </a:cubicBezTo>
                <a:cubicBezTo>
                  <a:pt x="107" y="114"/>
                  <a:pt x="107" y="114"/>
                  <a:pt x="107" y="114"/>
                </a:cubicBezTo>
                <a:cubicBezTo>
                  <a:pt x="108" y="114"/>
                  <a:pt x="109" y="115"/>
                  <a:pt x="109" y="115"/>
                </a:cubicBezTo>
                <a:cubicBezTo>
                  <a:pt x="110" y="115"/>
                  <a:pt x="111" y="114"/>
                  <a:pt x="112" y="114"/>
                </a:cubicBezTo>
                <a:cubicBezTo>
                  <a:pt x="113" y="112"/>
                  <a:pt x="113" y="110"/>
                  <a:pt x="112" y="109"/>
                </a:cubicBezTo>
                <a:cubicBezTo>
                  <a:pt x="85" y="83"/>
                  <a:pt x="85" y="83"/>
                  <a:pt x="85" y="83"/>
                </a:cubicBezTo>
                <a:cubicBezTo>
                  <a:pt x="112" y="58"/>
                  <a:pt x="112" y="58"/>
                  <a:pt x="112" y="58"/>
                </a:cubicBezTo>
                <a:cubicBezTo>
                  <a:pt x="113" y="56"/>
                  <a:pt x="113" y="54"/>
                  <a:pt x="112" y="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229">
            <a:extLst>
              <a:ext uri="{FF2B5EF4-FFF2-40B4-BE49-F238E27FC236}">
                <a16:creationId xmlns:a16="http://schemas.microsoft.com/office/drawing/2014/main" id="{DB5650B3-6B0C-E575-CE40-E92EE0D302CD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1920875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80 w 160"/>
              <a:gd name="T11" fmla="*/ 153 h 160"/>
              <a:gd name="T12" fmla="*/ 7 w 160"/>
              <a:gd name="T13" fmla="*/ 80 h 160"/>
              <a:gd name="T14" fmla="*/ 80 w 160"/>
              <a:gd name="T15" fmla="*/ 7 h 160"/>
              <a:gd name="T16" fmla="*/ 153 w 160"/>
              <a:gd name="T17" fmla="*/ 80 h 160"/>
              <a:gd name="T18" fmla="*/ 80 w 160"/>
              <a:gd name="T19" fmla="*/ 153 h 160"/>
              <a:gd name="T20" fmla="*/ 113 w 160"/>
              <a:gd name="T21" fmla="*/ 76 h 160"/>
              <a:gd name="T22" fmla="*/ 83 w 160"/>
              <a:gd name="T23" fmla="*/ 76 h 160"/>
              <a:gd name="T24" fmla="*/ 83 w 160"/>
              <a:gd name="T25" fmla="*/ 46 h 160"/>
              <a:gd name="T26" fmla="*/ 80 w 160"/>
              <a:gd name="T27" fmla="*/ 43 h 160"/>
              <a:gd name="T28" fmla="*/ 77 w 160"/>
              <a:gd name="T29" fmla="*/ 46 h 160"/>
              <a:gd name="T30" fmla="*/ 77 w 160"/>
              <a:gd name="T31" fmla="*/ 76 h 160"/>
              <a:gd name="T32" fmla="*/ 47 w 160"/>
              <a:gd name="T33" fmla="*/ 76 h 160"/>
              <a:gd name="T34" fmla="*/ 43 w 160"/>
              <a:gd name="T35" fmla="*/ 80 h 160"/>
              <a:gd name="T36" fmla="*/ 47 w 160"/>
              <a:gd name="T37" fmla="*/ 83 h 160"/>
              <a:gd name="T38" fmla="*/ 77 w 160"/>
              <a:gd name="T39" fmla="*/ 83 h 160"/>
              <a:gd name="T40" fmla="*/ 77 w 160"/>
              <a:gd name="T41" fmla="*/ 113 h 160"/>
              <a:gd name="T42" fmla="*/ 80 w 160"/>
              <a:gd name="T43" fmla="*/ 117 h 160"/>
              <a:gd name="T44" fmla="*/ 83 w 160"/>
              <a:gd name="T45" fmla="*/ 113 h 160"/>
              <a:gd name="T46" fmla="*/ 83 w 160"/>
              <a:gd name="T47" fmla="*/ 83 h 160"/>
              <a:gd name="T48" fmla="*/ 113 w 160"/>
              <a:gd name="T49" fmla="*/ 83 h 160"/>
              <a:gd name="T50" fmla="*/ 117 w 160"/>
              <a:gd name="T51" fmla="*/ 80 h 160"/>
              <a:gd name="T52" fmla="*/ 113 w 160"/>
              <a:gd name="T53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3"/>
                </a:moveTo>
                <a:cubicBezTo>
                  <a:pt x="40" y="153"/>
                  <a:pt x="7" y="120"/>
                  <a:pt x="7" y="80"/>
                </a:cubicBezTo>
                <a:cubicBezTo>
                  <a:pt x="7" y="40"/>
                  <a:pt x="40" y="7"/>
                  <a:pt x="80" y="7"/>
                </a:cubicBezTo>
                <a:cubicBezTo>
                  <a:pt x="120" y="7"/>
                  <a:pt x="153" y="40"/>
                  <a:pt x="153" y="80"/>
                </a:cubicBezTo>
                <a:cubicBezTo>
                  <a:pt x="153" y="120"/>
                  <a:pt x="120" y="153"/>
                  <a:pt x="80" y="153"/>
                </a:cubicBezTo>
                <a:close/>
                <a:moveTo>
                  <a:pt x="113" y="76"/>
                </a:moveTo>
                <a:cubicBezTo>
                  <a:pt x="83" y="76"/>
                  <a:pt x="83" y="76"/>
                  <a:pt x="83" y="76"/>
                </a:cubicBezTo>
                <a:cubicBezTo>
                  <a:pt x="83" y="46"/>
                  <a:pt x="83" y="46"/>
                  <a:pt x="83" y="46"/>
                </a:cubicBezTo>
                <a:cubicBezTo>
                  <a:pt x="83" y="45"/>
                  <a:pt x="82" y="43"/>
                  <a:pt x="80" y="43"/>
                </a:cubicBezTo>
                <a:cubicBezTo>
                  <a:pt x="78" y="43"/>
                  <a:pt x="77" y="45"/>
                  <a:pt x="77" y="46"/>
                </a:cubicBezTo>
                <a:cubicBezTo>
                  <a:pt x="77" y="76"/>
                  <a:pt x="77" y="76"/>
                  <a:pt x="77" y="76"/>
                </a:cubicBezTo>
                <a:cubicBezTo>
                  <a:pt x="47" y="76"/>
                  <a:pt x="47" y="76"/>
                  <a:pt x="47" y="76"/>
                </a:cubicBezTo>
                <a:cubicBezTo>
                  <a:pt x="45" y="76"/>
                  <a:pt x="43" y="78"/>
                  <a:pt x="43" y="80"/>
                </a:cubicBezTo>
                <a:cubicBezTo>
                  <a:pt x="43" y="82"/>
                  <a:pt x="45" y="83"/>
                  <a:pt x="47" y="83"/>
                </a:cubicBezTo>
                <a:cubicBezTo>
                  <a:pt x="77" y="83"/>
                  <a:pt x="77" y="83"/>
                  <a:pt x="77" y="83"/>
                </a:cubicBezTo>
                <a:cubicBezTo>
                  <a:pt x="77" y="113"/>
                  <a:pt x="77" y="113"/>
                  <a:pt x="77" y="113"/>
                </a:cubicBezTo>
                <a:cubicBezTo>
                  <a:pt x="77" y="115"/>
                  <a:pt x="78" y="117"/>
                  <a:pt x="80" y="117"/>
                </a:cubicBezTo>
                <a:cubicBezTo>
                  <a:pt x="82" y="117"/>
                  <a:pt x="83" y="115"/>
                  <a:pt x="83" y="113"/>
                </a:cubicBezTo>
                <a:cubicBezTo>
                  <a:pt x="83" y="83"/>
                  <a:pt x="83" y="83"/>
                  <a:pt x="83" y="83"/>
                </a:cubicBezTo>
                <a:cubicBezTo>
                  <a:pt x="113" y="83"/>
                  <a:pt x="113" y="83"/>
                  <a:pt x="113" y="83"/>
                </a:cubicBezTo>
                <a:cubicBezTo>
                  <a:pt x="115" y="83"/>
                  <a:pt x="117" y="82"/>
                  <a:pt x="117" y="80"/>
                </a:cubicBezTo>
                <a:cubicBezTo>
                  <a:pt x="117" y="78"/>
                  <a:pt x="115" y="76"/>
                  <a:pt x="113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230">
            <a:extLst>
              <a:ext uri="{FF2B5EF4-FFF2-40B4-BE49-F238E27FC236}">
                <a16:creationId xmlns:a16="http://schemas.microsoft.com/office/drawing/2014/main" id="{25882EA7-8621-8334-7C61-B4F9B2215782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1919288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80 w 160"/>
              <a:gd name="T11" fmla="*/ 154 h 160"/>
              <a:gd name="T12" fmla="*/ 7 w 160"/>
              <a:gd name="T13" fmla="*/ 80 h 160"/>
              <a:gd name="T14" fmla="*/ 80 w 160"/>
              <a:gd name="T15" fmla="*/ 7 h 160"/>
              <a:gd name="T16" fmla="*/ 154 w 160"/>
              <a:gd name="T17" fmla="*/ 80 h 160"/>
              <a:gd name="T18" fmla="*/ 80 w 160"/>
              <a:gd name="T19" fmla="*/ 154 h 160"/>
              <a:gd name="T20" fmla="*/ 108 w 160"/>
              <a:gd name="T21" fmla="*/ 77 h 160"/>
              <a:gd name="T22" fmla="*/ 52 w 160"/>
              <a:gd name="T23" fmla="*/ 77 h 160"/>
              <a:gd name="T24" fmla="*/ 49 w 160"/>
              <a:gd name="T25" fmla="*/ 80 h 160"/>
              <a:gd name="T26" fmla="*/ 52 w 160"/>
              <a:gd name="T27" fmla="*/ 84 h 160"/>
              <a:gd name="T28" fmla="*/ 108 w 160"/>
              <a:gd name="T29" fmla="*/ 84 h 160"/>
              <a:gd name="T30" fmla="*/ 112 w 160"/>
              <a:gd name="T31" fmla="*/ 80 h 160"/>
              <a:gd name="T32" fmla="*/ 108 w 160"/>
              <a:gd name="T33" fmla="*/ 7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5"/>
                  <a:pt x="36" y="160"/>
                  <a:pt x="80" y="160"/>
                </a:cubicBezTo>
                <a:cubicBezTo>
                  <a:pt x="125" y="160"/>
                  <a:pt x="160" y="125"/>
                  <a:pt x="160" y="80"/>
                </a:cubicBezTo>
                <a:cubicBezTo>
                  <a:pt x="160" y="36"/>
                  <a:pt x="125" y="0"/>
                  <a:pt x="80" y="0"/>
                </a:cubicBezTo>
                <a:close/>
                <a:moveTo>
                  <a:pt x="80" y="154"/>
                </a:moveTo>
                <a:cubicBezTo>
                  <a:pt x="40" y="154"/>
                  <a:pt x="7" y="121"/>
                  <a:pt x="7" y="80"/>
                </a:cubicBezTo>
                <a:cubicBezTo>
                  <a:pt x="7" y="40"/>
                  <a:pt x="40" y="7"/>
                  <a:pt x="80" y="7"/>
                </a:cubicBezTo>
                <a:cubicBezTo>
                  <a:pt x="121" y="7"/>
                  <a:pt x="154" y="40"/>
                  <a:pt x="154" y="80"/>
                </a:cubicBezTo>
                <a:cubicBezTo>
                  <a:pt x="154" y="121"/>
                  <a:pt x="121" y="154"/>
                  <a:pt x="80" y="154"/>
                </a:cubicBezTo>
                <a:close/>
                <a:moveTo>
                  <a:pt x="108" y="77"/>
                </a:moveTo>
                <a:cubicBezTo>
                  <a:pt x="52" y="77"/>
                  <a:pt x="52" y="77"/>
                  <a:pt x="52" y="77"/>
                </a:cubicBezTo>
                <a:cubicBezTo>
                  <a:pt x="51" y="77"/>
                  <a:pt x="49" y="79"/>
                  <a:pt x="49" y="80"/>
                </a:cubicBezTo>
                <a:cubicBezTo>
                  <a:pt x="49" y="82"/>
                  <a:pt x="51" y="84"/>
                  <a:pt x="52" y="8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10" y="84"/>
                  <a:pt x="112" y="82"/>
                  <a:pt x="112" y="80"/>
                </a:cubicBezTo>
                <a:cubicBezTo>
                  <a:pt x="112" y="79"/>
                  <a:pt x="110" y="77"/>
                  <a:pt x="108" y="7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231">
            <a:extLst>
              <a:ext uri="{FF2B5EF4-FFF2-40B4-BE49-F238E27FC236}">
                <a16:creationId xmlns:a16="http://schemas.microsoft.com/office/drawing/2014/main" id="{C9B1560B-49A4-C385-B3B2-AD7235DF83A1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1925638"/>
            <a:ext cx="254000" cy="244475"/>
          </a:xfrm>
          <a:custGeom>
            <a:avLst/>
            <a:gdLst>
              <a:gd name="T0" fmla="*/ 2 w 160"/>
              <a:gd name="T1" fmla="*/ 154 h 154"/>
              <a:gd name="T2" fmla="*/ 43 w 160"/>
              <a:gd name="T3" fmla="*/ 154 h 154"/>
              <a:gd name="T4" fmla="*/ 43 w 160"/>
              <a:gd name="T5" fmla="*/ 47 h 154"/>
              <a:gd name="T6" fmla="*/ 2 w 160"/>
              <a:gd name="T7" fmla="*/ 47 h 154"/>
              <a:gd name="T8" fmla="*/ 2 w 160"/>
              <a:gd name="T9" fmla="*/ 154 h 154"/>
              <a:gd name="T10" fmla="*/ 10 w 160"/>
              <a:gd name="T11" fmla="*/ 55 h 154"/>
              <a:gd name="T12" fmla="*/ 35 w 160"/>
              <a:gd name="T13" fmla="*/ 55 h 154"/>
              <a:gd name="T14" fmla="*/ 35 w 160"/>
              <a:gd name="T15" fmla="*/ 146 h 154"/>
              <a:gd name="T16" fmla="*/ 10 w 160"/>
              <a:gd name="T17" fmla="*/ 146 h 154"/>
              <a:gd name="T18" fmla="*/ 10 w 160"/>
              <a:gd name="T19" fmla="*/ 55 h 154"/>
              <a:gd name="T20" fmla="*/ 23 w 160"/>
              <a:gd name="T21" fmla="*/ 0 h 154"/>
              <a:gd name="T22" fmla="*/ 0 w 160"/>
              <a:gd name="T23" fmla="*/ 22 h 154"/>
              <a:gd name="T24" fmla="*/ 22 w 160"/>
              <a:gd name="T25" fmla="*/ 44 h 154"/>
              <a:gd name="T26" fmla="*/ 23 w 160"/>
              <a:gd name="T27" fmla="*/ 44 h 154"/>
              <a:gd name="T28" fmla="*/ 45 w 160"/>
              <a:gd name="T29" fmla="*/ 22 h 154"/>
              <a:gd name="T30" fmla="*/ 23 w 160"/>
              <a:gd name="T31" fmla="*/ 0 h 154"/>
              <a:gd name="T32" fmla="*/ 23 w 160"/>
              <a:gd name="T33" fmla="*/ 36 h 154"/>
              <a:gd name="T34" fmla="*/ 22 w 160"/>
              <a:gd name="T35" fmla="*/ 36 h 154"/>
              <a:gd name="T36" fmla="*/ 8 w 160"/>
              <a:gd name="T37" fmla="*/ 22 h 154"/>
              <a:gd name="T38" fmla="*/ 23 w 160"/>
              <a:gd name="T39" fmla="*/ 7 h 154"/>
              <a:gd name="T40" fmla="*/ 38 w 160"/>
              <a:gd name="T41" fmla="*/ 22 h 154"/>
              <a:gd name="T42" fmla="*/ 23 w 160"/>
              <a:gd name="T43" fmla="*/ 36 h 154"/>
              <a:gd name="T44" fmla="*/ 118 w 160"/>
              <a:gd name="T45" fmla="*/ 45 h 154"/>
              <a:gd name="T46" fmla="*/ 92 w 160"/>
              <a:gd name="T47" fmla="*/ 55 h 154"/>
              <a:gd name="T48" fmla="*/ 92 w 160"/>
              <a:gd name="T49" fmla="*/ 47 h 154"/>
              <a:gd name="T50" fmla="*/ 51 w 160"/>
              <a:gd name="T51" fmla="*/ 47 h 154"/>
              <a:gd name="T52" fmla="*/ 52 w 160"/>
              <a:gd name="T53" fmla="*/ 51 h 154"/>
              <a:gd name="T54" fmla="*/ 52 w 160"/>
              <a:gd name="T55" fmla="*/ 150 h 154"/>
              <a:gd name="T56" fmla="*/ 52 w 160"/>
              <a:gd name="T57" fmla="*/ 154 h 154"/>
              <a:gd name="T58" fmla="*/ 92 w 160"/>
              <a:gd name="T59" fmla="*/ 154 h 154"/>
              <a:gd name="T60" fmla="*/ 92 w 160"/>
              <a:gd name="T61" fmla="*/ 95 h 154"/>
              <a:gd name="T62" fmla="*/ 93 w 160"/>
              <a:gd name="T63" fmla="*/ 88 h 154"/>
              <a:gd name="T64" fmla="*/ 107 w 160"/>
              <a:gd name="T65" fmla="*/ 78 h 154"/>
              <a:gd name="T66" fmla="*/ 120 w 160"/>
              <a:gd name="T67" fmla="*/ 97 h 154"/>
              <a:gd name="T68" fmla="*/ 120 w 160"/>
              <a:gd name="T69" fmla="*/ 154 h 154"/>
              <a:gd name="T70" fmla="*/ 160 w 160"/>
              <a:gd name="T71" fmla="*/ 154 h 154"/>
              <a:gd name="T72" fmla="*/ 160 w 160"/>
              <a:gd name="T73" fmla="*/ 93 h 154"/>
              <a:gd name="T74" fmla="*/ 118 w 160"/>
              <a:gd name="T75" fmla="*/ 45 h 154"/>
              <a:gd name="T76" fmla="*/ 153 w 160"/>
              <a:gd name="T77" fmla="*/ 146 h 154"/>
              <a:gd name="T78" fmla="*/ 127 w 160"/>
              <a:gd name="T79" fmla="*/ 146 h 154"/>
              <a:gd name="T80" fmla="*/ 127 w 160"/>
              <a:gd name="T81" fmla="*/ 97 h 154"/>
              <a:gd name="T82" fmla="*/ 107 w 160"/>
              <a:gd name="T83" fmla="*/ 71 h 154"/>
              <a:gd name="T84" fmla="*/ 86 w 160"/>
              <a:gd name="T85" fmla="*/ 85 h 154"/>
              <a:gd name="T86" fmla="*/ 85 w 160"/>
              <a:gd name="T87" fmla="*/ 95 h 154"/>
              <a:gd name="T88" fmla="*/ 85 w 160"/>
              <a:gd name="T89" fmla="*/ 146 h 154"/>
              <a:gd name="T90" fmla="*/ 59 w 160"/>
              <a:gd name="T91" fmla="*/ 146 h 154"/>
              <a:gd name="T92" fmla="*/ 59 w 160"/>
              <a:gd name="T93" fmla="*/ 55 h 154"/>
              <a:gd name="T94" fmla="*/ 85 w 160"/>
              <a:gd name="T95" fmla="*/ 55 h 154"/>
              <a:gd name="T96" fmla="*/ 85 w 160"/>
              <a:gd name="T97" fmla="*/ 77 h 154"/>
              <a:gd name="T98" fmla="*/ 92 w 160"/>
              <a:gd name="T99" fmla="*/ 67 h 154"/>
              <a:gd name="T100" fmla="*/ 118 w 160"/>
              <a:gd name="T101" fmla="*/ 52 h 154"/>
              <a:gd name="T102" fmla="*/ 153 w 160"/>
              <a:gd name="T103" fmla="*/ 93 h 154"/>
              <a:gd name="T104" fmla="*/ 153 w 160"/>
              <a:gd name="T105" fmla="*/ 14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54">
                <a:moveTo>
                  <a:pt x="2" y="154"/>
                </a:moveTo>
                <a:cubicBezTo>
                  <a:pt x="43" y="154"/>
                  <a:pt x="43" y="154"/>
                  <a:pt x="43" y="154"/>
                </a:cubicBezTo>
                <a:cubicBezTo>
                  <a:pt x="43" y="47"/>
                  <a:pt x="43" y="47"/>
                  <a:pt x="43" y="47"/>
                </a:cubicBezTo>
                <a:cubicBezTo>
                  <a:pt x="2" y="47"/>
                  <a:pt x="2" y="47"/>
                  <a:pt x="2" y="47"/>
                </a:cubicBezTo>
                <a:lnTo>
                  <a:pt x="2" y="154"/>
                </a:lnTo>
                <a:close/>
                <a:moveTo>
                  <a:pt x="10" y="55"/>
                </a:moveTo>
                <a:cubicBezTo>
                  <a:pt x="35" y="55"/>
                  <a:pt x="35" y="55"/>
                  <a:pt x="35" y="55"/>
                </a:cubicBezTo>
                <a:cubicBezTo>
                  <a:pt x="35" y="146"/>
                  <a:pt x="35" y="146"/>
                  <a:pt x="35" y="146"/>
                </a:cubicBezTo>
                <a:cubicBezTo>
                  <a:pt x="10" y="146"/>
                  <a:pt x="10" y="146"/>
                  <a:pt x="10" y="146"/>
                </a:cubicBezTo>
                <a:lnTo>
                  <a:pt x="10" y="55"/>
                </a:lnTo>
                <a:close/>
                <a:moveTo>
                  <a:pt x="23" y="0"/>
                </a:moveTo>
                <a:cubicBezTo>
                  <a:pt x="10" y="0"/>
                  <a:pt x="0" y="9"/>
                  <a:pt x="0" y="22"/>
                </a:cubicBezTo>
                <a:cubicBezTo>
                  <a:pt x="0" y="34"/>
                  <a:pt x="10" y="44"/>
                  <a:pt x="22" y="44"/>
                </a:cubicBezTo>
                <a:cubicBezTo>
                  <a:pt x="23" y="44"/>
                  <a:pt x="23" y="44"/>
                  <a:pt x="23" y="44"/>
                </a:cubicBezTo>
                <a:cubicBezTo>
                  <a:pt x="36" y="44"/>
                  <a:pt x="45" y="34"/>
                  <a:pt x="45" y="22"/>
                </a:cubicBezTo>
                <a:cubicBezTo>
                  <a:pt x="45" y="9"/>
                  <a:pt x="36" y="0"/>
                  <a:pt x="23" y="0"/>
                </a:cubicBezTo>
                <a:close/>
                <a:moveTo>
                  <a:pt x="23" y="36"/>
                </a:moveTo>
                <a:cubicBezTo>
                  <a:pt x="22" y="36"/>
                  <a:pt x="22" y="36"/>
                  <a:pt x="22" y="36"/>
                </a:cubicBezTo>
                <a:cubicBezTo>
                  <a:pt x="14" y="36"/>
                  <a:pt x="8" y="30"/>
                  <a:pt x="8" y="22"/>
                </a:cubicBezTo>
                <a:cubicBezTo>
                  <a:pt x="8" y="13"/>
                  <a:pt x="14" y="7"/>
                  <a:pt x="23" y="7"/>
                </a:cubicBezTo>
                <a:cubicBezTo>
                  <a:pt x="32" y="7"/>
                  <a:pt x="37" y="13"/>
                  <a:pt x="38" y="22"/>
                </a:cubicBezTo>
                <a:cubicBezTo>
                  <a:pt x="38" y="30"/>
                  <a:pt x="32" y="36"/>
                  <a:pt x="23" y="36"/>
                </a:cubicBezTo>
                <a:close/>
                <a:moveTo>
                  <a:pt x="118" y="45"/>
                </a:moveTo>
                <a:cubicBezTo>
                  <a:pt x="106" y="45"/>
                  <a:pt x="98" y="49"/>
                  <a:pt x="92" y="55"/>
                </a:cubicBezTo>
                <a:cubicBezTo>
                  <a:pt x="92" y="47"/>
                  <a:pt x="92" y="47"/>
                  <a:pt x="92" y="47"/>
                </a:cubicBezTo>
                <a:cubicBezTo>
                  <a:pt x="51" y="47"/>
                  <a:pt x="51" y="47"/>
                  <a:pt x="51" y="47"/>
                </a:cubicBezTo>
                <a:cubicBezTo>
                  <a:pt x="52" y="51"/>
                  <a:pt x="52" y="51"/>
                  <a:pt x="52" y="51"/>
                </a:cubicBezTo>
                <a:cubicBezTo>
                  <a:pt x="52" y="60"/>
                  <a:pt x="52" y="149"/>
                  <a:pt x="52" y="150"/>
                </a:cubicBezTo>
                <a:cubicBezTo>
                  <a:pt x="52" y="154"/>
                  <a:pt x="52" y="154"/>
                  <a:pt x="52" y="154"/>
                </a:cubicBezTo>
                <a:cubicBezTo>
                  <a:pt x="92" y="154"/>
                  <a:pt x="92" y="154"/>
                  <a:pt x="92" y="154"/>
                </a:cubicBezTo>
                <a:cubicBezTo>
                  <a:pt x="92" y="95"/>
                  <a:pt x="92" y="95"/>
                  <a:pt x="92" y="95"/>
                </a:cubicBezTo>
                <a:cubicBezTo>
                  <a:pt x="92" y="91"/>
                  <a:pt x="93" y="89"/>
                  <a:pt x="93" y="88"/>
                </a:cubicBezTo>
                <a:cubicBezTo>
                  <a:pt x="94" y="85"/>
                  <a:pt x="98" y="78"/>
                  <a:pt x="107" y="78"/>
                </a:cubicBezTo>
                <a:cubicBezTo>
                  <a:pt x="110" y="78"/>
                  <a:pt x="120" y="78"/>
                  <a:pt x="120" y="97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60" y="154"/>
                  <a:pt x="160" y="154"/>
                  <a:pt x="160" y="154"/>
                </a:cubicBezTo>
                <a:cubicBezTo>
                  <a:pt x="160" y="93"/>
                  <a:pt x="160" y="93"/>
                  <a:pt x="160" y="93"/>
                </a:cubicBezTo>
                <a:cubicBezTo>
                  <a:pt x="160" y="63"/>
                  <a:pt x="145" y="45"/>
                  <a:pt x="118" y="45"/>
                </a:cubicBezTo>
                <a:close/>
                <a:moveTo>
                  <a:pt x="153" y="146"/>
                </a:moveTo>
                <a:cubicBezTo>
                  <a:pt x="127" y="146"/>
                  <a:pt x="127" y="146"/>
                  <a:pt x="127" y="146"/>
                </a:cubicBezTo>
                <a:cubicBezTo>
                  <a:pt x="127" y="97"/>
                  <a:pt x="127" y="97"/>
                  <a:pt x="127" y="97"/>
                </a:cubicBezTo>
                <a:cubicBezTo>
                  <a:pt x="127" y="74"/>
                  <a:pt x="114" y="71"/>
                  <a:pt x="107" y="71"/>
                </a:cubicBezTo>
                <a:cubicBezTo>
                  <a:pt x="97" y="71"/>
                  <a:pt x="90" y="76"/>
                  <a:pt x="86" y="85"/>
                </a:cubicBezTo>
                <a:cubicBezTo>
                  <a:pt x="85" y="87"/>
                  <a:pt x="85" y="90"/>
                  <a:pt x="85" y="95"/>
                </a:cubicBezTo>
                <a:cubicBezTo>
                  <a:pt x="85" y="146"/>
                  <a:pt x="85" y="146"/>
                  <a:pt x="85" y="146"/>
                </a:cubicBezTo>
                <a:cubicBezTo>
                  <a:pt x="59" y="146"/>
                  <a:pt x="59" y="146"/>
                  <a:pt x="59" y="146"/>
                </a:cubicBezTo>
                <a:cubicBezTo>
                  <a:pt x="59" y="131"/>
                  <a:pt x="59" y="72"/>
                  <a:pt x="59" y="55"/>
                </a:cubicBezTo>
                <a:cubicBezTo>
                  <a:pt x="85" y="55"/>
                  <a:pt x="85" y="55"/>
                  <a:pt x="85" y="55"/>
                </a:cubicBezTo>
                <a:cubicBezTo>
                  <a:pt x="85" y="77"/>
                  <a:pt x="85" y="77"/>
                  <a:pt x="85" y="77"/>
                </a:cubicBezTo>
                <a:cubicBezTo>
                  <a:pt x="92" y="67"/>
                  <a:pt x="92" y="67"/>
                  <a:pt x="92" y="67"/>
                </a:cubicBezTo>
                <a:cubicBezTo>
                  <a:pt x="96" y="60"/>
                  <a:pt x="103" y="52"/>
                  <a:pt x="118" y="52"/>
                </a:cubicBezTo>
                <a:cubicBezTo>
                  <a:pt x="140" y="52"/>
                  <a:pt x="153" y="67"/>
                  <a:pt x="153" y="93"/>
                </a:cubicBezTo>
                <a:lnTo>
                  <a:pt x="153" y="14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232">
            <a:extLst>
              <a:ext uri="{FF2B5EF4-FFF2-40B4-BE49-F238E27FC236}">
                <a16:creationId xmlns:a16="http://schemas.microsoft.com/office/drawing/2014/main" id="{C386D04D-D626-D064-F3E3-4F6B80128E66}"/>
              </a:ext>
            </a:extLst>
          </p:cNvPr>
          <p:cNvSpPr>
            <a:spLocks noEditPoints="1"/>
          </p:cNvSpPr>
          <p:nvPr/>
        </p:nvSpPr>
        <p:spPr bwMode="auto">
          <a:xfrm>
            <a:off x="744538" y="2473325"/>
            <a:ext cx="244475" cy="254000"/>
          </a:xfrm>
          <a:custGeom>
            <a:avLst/>
            <a:gdLst>
              <a:gd name="T0" fmla="*/ 139 w 154"/>
              <a:gd name="T1" fmla="*/ 58 h 160"/>
              <a:gd name="T2" fmla="*/ 113 w 154"/>
              <a:gd name="T3" fmla="*/ 29 h 160"/>
              <a:gd name="T4" fmla="*/ 96 w 154"/>
              <a:gd name="T5" fmla="*/ 0 h 160"/>
              <a:gd name="T6" fmla="*/ 84 w 154"/>
              <a:gd name="T7" fmla="*/ 15 h 160"/>
              <a:gd name="T8" fmla="*/ 83 w 154"/>
              <a:gd name="T9" fmla="*/ 26 h 160"/>
              <a:gd name="T10" fmla="*/ 67 w 154"/>
              <a:gd name="T11" fmla="*/ 46 h 160"/>
              <a:gd name="T12" fmla="*/ 50 w 154"/>
              <a:gd name="T13" fmla="*/ 139 h 160"/>
              <a:gd name="T14" fmla="*/ 132 w 154"/>
              <a:gd name="T15" fmla="*/ 149 h 160"/>
              <a:gd name="T16" fmla="*/ 145 w 154"/>
              <a:gd name="T17" fmla="*/ 129 h 160"/>
              <a:gd name="T18" fmla="*/ 146 w 154"/>
              <a:gd name="T19" fmla="*/ 108 h 160"/>
              <a:gd name="T20" fmla="*/ 148 w 154"/>
              <a:gd name="T21" fmla="*/ 85 h 160"/>
              <a:gd name="T22" fmla="*/ 141 w 154"/>
              <a:gd name="T23" fmla="*/ 87 h 160"/>
              <a:gd name="T24" fmla="*/ 141 w 154"/>
              <a:gd name="T25" fmla="*/ 104 h 160"/>
              <a:gd name="T26" fmla="*/ 136 w 154"/>
              <a:gd name="T27" fmla="*/ 107 h 160"/>
              <a:gd name="T28" fmla="*/ 144 w 154"/>
              <a:gd name="T29" fmla="*/ 120 h 160"/>
              <a:gd name="T30" fmla="*/ 132 w 154"/>
              <a:gd name="T31" fmla="*/ 126 h 160"/>
              <a:gd name="T32" fmla="*/ 141 w 154"/>
              <a:gd name="T33" fmla="*/ 139 h 160"/>
              <a:gd name="T34" fmla="*/ 60 w 154"/>
              <a:gd name="T35" fmla="*/ 143 h 160"/>
              <a:gd name="T36" fmla="*/ 56 w 154"/>
              <a:gd name="T37" fmla="*/ 88 h 160"/>
              <a:gd name="T38" fmla="*/ 82 w 154"/>
              <a:gd name="T39" fmla="*/ 38 h 160"/>
              <a:gd name="T40" fmla="*/ 90 w 154"/>
              <a:gd name="T41" fmla="*/ 21 h 160"/>
              <a:gd name="T42" fmla="*/ 96 w 154"/>
              <a:gd name="T43" fmla="*/ 7 h 160"/>
              <a:gd name="T44" fmla="*/ 107 w 154"/>
              <a:gd name="T45" fmla="*/ 29 h 160"/>
              <a:gd name="T46" fmla="*/ 97 w 154"/>
              <a:gd name="T47" fmla="*/ 59 h 160"/>
              <a:gd name="T48" fmla="*/ 101 w 154"/>
              <a:gd name="T49" fmla="*/ 64 h 160"/>
              <a:gd name="T50" fmla="*/ 104 w 154"/>
              <a:gd name="T51" fmla="*/ 64 h 160"/>
              <a:gd name="T52" fmla="*/ 147 w 154"/>
              <a:gd name="T53" fmla="*/ 73 h 160"/>
              <a:gd name="T54" fmla="*/ 133 w 154"/>
              <a:gd name="T55" fmla="*/ 83 h 160"/>
              <a:gd name="T56" fmla="*/ 36 w 154"/>
              <a:gd name="T57" fmla="*/ 74 h 160"/>
              <a:gd name="T58" fmla="*/ 0 w 154"/>
              <a:gd name="T59" fmla="*/ 85 h 160"/>
              <a:gd name="T60" fmla="*/ 11 w 154"/>
              <a:gd name="T61" fmla="*/ 160 h 160"/>
              <a:gd name="T62" fmla="*/ 46 w 154"/>
              <a:gd name="T63" fmla="*/ 146 h 160"/>
              <a:gd name="T64" fmla="*/ 36 w 154"/>
              <a:gd name="T65" fmla="*/ 74 h 160"/>
              <a:gd name="T66" fmla="*/ 36 w 154"/>
              <a:gd name="T67" fmla="*/ 154 h 160"/>
              <a:gd name="T68" fmla="*/ 6 w 154"/>
              <a:gd name="T69" fmla="*/ 148 h 160"/>
              <a:gd name="T70" fmla="*/ 7 w 154"/>
              <a:gd name="T71" fmla="*/ 81 h 160"/>
              <a:gd name="T72" fmla="*/ 36 w 154"/>
              <a:gd name="T73" fmla="*/ 80 h 160"/>
              <a:gd name="T74" fmla="*/ 39 w 154"/>
              <a:gd name="T75" fmla="*/ 14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4" h="160">
                <a:moveTo>
                  <a:pt x="154" y="73"/>
                </a:moveTo>
                <a:cubicBezTo>
                  <a:pt x="154" y="64"/>
                  <a:pt x="147" y="58"/>
                  <a:pt x="139" y="58"/>
                </a:cubicBezTo>
                <a:cubicBezTo>
                  <a:pt x="105" y="58"/>
                  <a:pt x="105" y="58"/>
                  <a:pt x="105" y="58"/>
                </a:cubicBezTo>
                <a:cubicBezTo>
                  <a:pt x="108" y="53"/>
                  <a:pt x="113" y="42"/>
                  <a:pt x="113" y="29"/>
                </a:cubicBezTo>
                <a:cubicBezTo>
                  <a:pt x="113" y="19"/>
                  <a:pt x="111" y="10"/>
                  <a:pt x="106" y="5"/>
                </a:cubicBezTo>
                <a:cubicBezTo>
                  <a:pt x="103" y="2"/>
                  <a:pt x="100" y="0"/>
                  <a:pt x="96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88" y="1"/>
                  <a:pt x="84" y="6"/>
                  <a:pt x="84" y="15"/>
                </a:cubicBezTo>
                <a:cubicBezTo>
                  <a:pt x="83" y="17"/>
                  <a:pt x="84" y="20"/>
                  <a:pt x="84" y="21"/>
                </a:cubicBezTo>
                <a:cubicBezTo>
                  <a:pt x="84" y="23"/>
                  <a:pt x="84" y="26"/>
                  <a:pt x="83" y="26"/>
                </a:cubicBezTo>
                <a:cubicBezTo>
                  <a:pt x="82" y="29"/>
                  <a:pt x="80" y="31"/>
                  <a:pt x="77" y="34"/>
                </a:cubicBezTo>
                <a:cubicBezTo>
                  <a:pt x="74" y="37"/>
                  <a:pt x="71" y="40"/>
                  <a:pt x="67" y="46"/>
                </a:cubicBezTo>
                <a:cubicBezTo>
                  <a:pt x="59" y="56"/>
                  <a:pt x="50" y="74"/>
                  <a:pt x="50" y="88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50" y="144"/>
                  <a:pt x="50" y="149"/>
                  <a:pt x="60" y="149"/>
                </a:cubicBezTo>
                <a:cubicBezTo>
                  <a:pt x="132" y="149"/>
                  <a:pt x="132" y="149"/>
                  <a:pt x="132" y="149"/>
                </a:cubicBezTo>
                <a:cubicBezTo>
                  <a:pt x="142" y="149"/>
                  <a:pt x="146" y="143"/>
                  <a:pt x="146" y="141"/>
                </a:cubicBezTo>
                <a:cubicBezTo>
                  <a:pt x="148" y="137"/>
                  <a:pt x="147" y="133"/>
                  <a:pt x="145" y="129"/>
                </a:cubicBezTo>
                <a:cubicBezTo>
                  <a:pt x="147" y="128"/>
                  <a:pt x="149" y="125"/>
                  <a:pt x="150" y="121"/>
                </a:cubicBezTo>
                <a:cubicBezTo>
                  <a:pt x="151" y="117"/>
                  <a:pt x="150" y="112"/>
                  <a:pt x="146" y="108"/>
                </a:cubicBezTo>
                <a:cubicBezTo>
                  <a:pt x="149" y="107"/>
                  <a:pt x="151" y="105"/>
                  <a:pt x="152" y="102"/>
                </a:cubicBezTo>
                <a:cubicBezTo>
                  <a:pt x="154" y="98"/>
                  <a:pt x="154" y="90"/>
                  <a:pt x="148" y="85"/>
                </a:cubicBezTo>
                <a:cubicBezTo>
                  <a:pt x="151" y="82"/>
                  <a:pt x="154" y="78"/>
                  <a:pt x="154" y="73"/>
                </a:cubicBezTo>
                <a:close/>
                <a:moveTo>
                  <a:pt x="141" y="87"/>
                </a:moveTo>
                <a:cubicBezTo>
                  <a:pt x="148" y="91"/>
                  <a:pt x="147" y="98"/>
                  <a:pt x="147" y="100"/>
                </a:cubicBezTo>
                <a:cubicBezTo>
                  <a:pt x="146" y="101"/>
                  <a:pt x="143" y="103"/>
                  <a:pt x="141" y="104"/>
                </a:cubicBezTo>
                <a:cubicBezTo>
                  <a:pt x="141" y="104"/>
                  <a:pt x="140" y="105"/>
                  <a:pt x="139" y="105"/>
                </a:cubicBezTo>
                <a:cubicBezTo>
                  <a:pt x="136" y="107"/>
                  <a:pt x="136" y="107"/>
                  <a:pt x="136" y="107"/>
                </a:cubicBezTo>
                <a:cubicBezTo>
                  <a:pt x="139" y="110"/>
                  <a:pt x="139" y="110"/>
                  <a:pt x="139" y="110"/>
                </a:cubicBezTo>
                <a:cubicBezTo>
                  <a:pt x="144" y="113"/>
                  <a:pt x="145" y="117"/>
                  <a:pt x="144" y="120"/>
                </a:cubicBezTo>
                <a:cubicBezTo>
                  <a:pt x="144" y="122"/>
                  <a:pt x="143" y="124"/>
                  <a:pt x="139" y="125"/>
                </a:cubicBezTo>
                <a:cubicBezTo>
                  <a:pt x="132" y="126"/>
                  <a:pt x="132" y="126"/>
                  <a:pt x="132" y="126"/>
                </a:cubicBezTo>
                <a:cubicBezTo>
                  <a:pt x="137" y="130"/>
                  <a:pt x="137" y="130"/>
                  <a:pt x="137" y="130"/>
                </a:cubicBezTo>
                <a:cubicBezTo>
                  <a:pt x="140" y="133"/>
                  <a:pt x="142" y="136"/>
                  <a:pt x="141" y="139"/>
                </a:cubicBezTo>
                <a:cubicBezTo>
                  <a:pt x="140" y="142"/>
                  <a:pt x="137" y="143"/>
                  <a:pt x="132" y="143"/>
                </a:cubicBezTo>
                <a:cubicBezTo>
                  <a:pt x="60" y="143"/>
                  <a:pt x="60" y="143"/>
                  <a:pt x="60" y="143"/>
                </a:cubicBezTo>
                <a:cubicBezTo>
                  <a:pt x="56" y="143"/>
                  <a:pt x="56" y="143"/>
                  <a:pt x="56" y="139"/>
                </a:cubicBezTo>
                <a:cubicBezTo>
                  <a:pt x="56" y="88"/>
                  <a:pt x="56" y="88"/>
                  <a:pt x="56" y="88"/>
                </a:cubicBezTo>
                <a:cubicBezTo>
                  <a:pt x="56" y="78"/>
                  <a:pt x="62" y="62"/>
                  <a:pt x="71" y="50"/>
                </a:cubicBezTo>
                <a:cubicBezTo>
                  <a:pt x="76" y="45"/>
                  <a:pt x="79" y="41"/>
                  <a:pt x="82" y="38"/>
                </a:cubicBezTo>
                <a:cubicBezTo>
                  <a:pt x="85" y="35"/>
                  <a:pt x="87" y="33"/>
                  <a:pt x="89" y="29"/>
                </a:cubicBezTo>
                <a:cubicBezTo>
                  <a:pt x="90" y="27"/>
                  <a:pt x="90" y="25"/>
                  <a:pt x="90" y="21"/>
                </a:cubicBezTo>
                <a:cubicBezTo>
                  <a:pt x="90" y="20"/>
                  <a:pt x="90" y="17"/>
                  <a:pt x="90" y="15"/>
                </a:cubicBezTo>
                <a:cubicBezTo>
                  <a:pt x="90" y="7"/>
                  <a:pt x="94" y="7"/>
                  <a:pt x="96" y="7"/>
                </a:cubicBezTo>
                <a:cubicBezTo>
                  <a:pt x="98" y="7"/>
                  <a:pt x="100" y="8"/>
                  <a:pt x="101" y="9"/>
                </a:cubicBezTo>
                <a:cubicBezTo>
                  <a:pt x="105" y="13"/>
                  <a:pt x="107" y="20"/>
                  <a:pt x="107" y="29"/>
                </a:cubicBezTo>
                <a:cubicBezTo>
                  <a:pt x="107" y="42"/>
                  <a:pt x="101" y="52"/>
                  <a:pt x="99" y="56"/>
                </a:cubicBezTo>
                <a:cubicBezTo>
                  <a:pt x="98" y="57"/>
                  <a:pt x="97" y="58"/>
                  <a:pt x="97" y="59"/>
                </a:cubicBezTo>
                <a:cubicBezTo>
                  <a:pt x="97" y="61"/>
                  <a:pt x="97" y="62"/>
                  <a:pt x="98" y="62"/>
                </a:cubicBezTo>
                <a:cubicBezTo>
                  <a:pt x="99" y="64"/>
                  <a:pt x="101" y="64"/>
                  <a:pt x="101" y="64"/>
                </a:cubicBezTo>
                <a:cubicBezTo>
                  <a:pt x="102" y="64"/>
                  <a:pt x="102" y="64"/>
                  <a:pt x="103" y="64"/>
                </a:cubicBezTo>
                <a:cubicBezTo>
                  <a:pt x="103" y="64"/>
                  <a:pt x="103" y="64"/>
                  <a:pt x="104" y="64"/>
                </a:cubicBezTo>
                <a:cubicBezTo>
                  <a:pt x="139" y="64"/>
                  <a:pt x="139" y="64"/>
                  <a:pt x="139" y="64"/>
                </a:cubicBezTo>
                <a:cubicBezTo>
                  <a:pt x="144" y="64"/>
                  <a:pt x="147" y="68"/>
                  <a:pt x="147" y="73"/>
                </a:cubicBezTo>
                <a:cubicBezTo>
                  <a:pt x="147" y="78"/>
                  <a:pt x="143" y="81"/>
                  <a:pt x="141" y="81"/>
                </a:cubicBezTo>
                <a:cubicBezTo>
                  <a:pt x="133" y="83"/>
                  <a:pt x="133" y="83"/>
                  <a:pt x="133" y="83"/>
                </a:cubicBezTo>
                <a:lnTo>
                  <a:pt x="141" y="87"/>
                </a:lnTo>
                <a:close/>
                <a:moveTo>
                  <a:pt x="36" y="74"/>
                </a:moveTo>
                <a:cubicBezTo>
                  <a:pt x="8" y="74"/>
                  <a:pt x="8" y="74"/>
                  <a:pt x="8" y="74"/>
                </a:cubicBezTo>
                <a:cubicBezTo>
                  <a:pt x="2" y="74"/>
                  <a:pt x="0" y="78"/>
                  <a:pt x="0" y="85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60"/>
                  <a:pt x="6" y="160"/>
                  <a:pt x="11" y="160"/>
                </a:cubicBezTo>
                <a:cubicBezTo>
                  <a:pt x="36" y="160"/>
                  <a:pt x="36" y="160"/>
                  <a:pt x="36" y="160"/>
                </a:cubicBezTo>
                <a:cubicBezTo>
                  <a:pt x="46" y="160"/>
                  <a:pt x="46" y="154"/>
                  <a:pt x="46" y="146"/>
                </a:cubicBezTo>
                <a:cubicBezTo>
                  <a:pt x="46" y="86"/>
                  <a:pt x="46" y="86"/>
                  <a:pt x="46" y="86"/>
                </a:cubicBezTo>
                <a:cubicBezTo>
                  <a:pt x="46" y="78"/>
                  <a:pt x="43" y="74"/>
                  <a:pt x="36" y="74"/>
                </a:cubicBezTo>
                <a:close/>
                <a:moveTo>
                  <a:pt x="39" y="146"/>
                </a:moveTo>
                <a:cubicBezTo>
                  <a:pt x="39" y="154"/>
                  <a:pt x="39" y="154"/>
                  <a:pt x="36" y="154"/>
                </a:cubicBezTo>
                <a:cubicBezTo>
                  <a:pt x="11" y="154"/>
                  <a:pt x="11" y="154"/>
                  <a:pt x="11" y="154"/>
                </a:cubicBezTo>
                <a:cubicBezTo>
                  <a:pt x="7" y="154"/>
                  <a:pt x="6" y="154"/>
                  <a:pt x="6" y="148"/>
                </a:cubicBezTo>
                <a:cubicBezTo>
                  <a:pt x="6" y="85"/>
                  <a:pt x="6" y="85"/>
                  <a:pt x="6" y="85"/>
                </a:cubicBezTo>
                <a:cubicBezTo>
                  <a:pt x="6" y="81"/>
                  <a:pt x="7" y="81"/>
                  <a:pt x="7" y="81"/>
                </a:cubicBezTo>
                <a:cubicBezTo>
                  <a:pt x="7" y="81"/>
                  <a:pt x="7" y="80"/>
                  <a:pt x="8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9" y="80"/>
                  <a:pt x="39" y="80"/>
                  <a:pt x="39" y="86"/>
                </a:cubicBezTo>
                <a:lnTo>
                  <a:pt x="39" y="14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233">
            <a:extLst>
              <a:ext uri="{FF2B5EF4-FFF2-40B4-BE49-F238E27FC236}">
                <a16:creationId xmlns:a16="http://schemas.microsoft.com/office/drawing/2014/main" id="{9EC93305-22EC-11C5-DDC4-36B06907F388}"/>
              </a:ext>
            </a:extLst>
          </p:cNvPr>
          <p:cNvSpPr>
            <a:spLocks noEditPoints="1"/>
          </p:cNvSpPr>
          <p:nvPr/>
        </p:nvSpPr>
        <p:spPr bwMode="auto">
          <a:xfrm>
            <a:off x="1346201" y="2473325"/>
            <a:ext cx="141288" cy="254000"/>
          </a:xfrm>
          <a:custGeom>
            <a:avLst/>
            <a:gdLst>
              <a:gd name="T0" fmla="*/ 56 w 89"/>
              <a:gd name="T1" fmla="*/ 160 h 160"/>
              <a:gd name="T2" fmla="*/ 29 w 89"/>
              <a:gd name="T3" fmla="*/ 160 h 160"/>
              <a:gd name="T4" fmla="*/ 23 w 89"/>
              <a:gd name="T5" fmla="*/ 154 h 160"/>
              <a:gd name="T6" fmla="*/ 23 w 89"/>
              <a:gd name="T7" fmla="*/ 93 h 160"/>
              <a:gd name="T8" fmla="*/ 6 w 89"/>
              <a:gd name="T9" fmla="*/ 93 h 160"/>
              <a:gd name="T10" fmla="*/ 0 w 89"/>
              <a:gd name="T11" fmla="*/ 87 h 160"/>
              <a:gd name="T12" fmla="*/ 0 w 89"/>
              <a:gd name="T13" fmla="*/ 62 h 160"/>
              <a:gd name="T14" fmla="*/ 6 w 89"/>
              <a:gd name="T15" fmla="*/ 56 h 160"/>
              <a:gd name="T16" fmla="*/ 23 w 89"/>
              <a:gd name="T17" fmla="*/ 56 h 160"/>
              <a:gd name="T18" fmla="*/ 23 w 89"/>
              <a:gd name="T19" fmla="*/ 41 h 160"/>
              <a:gd name="T20" fmla="*/ 63 w 89"/>
              <a:gd name="T21" fmla="*/ 0 h 160"/>
              <a:gd name="T22" fmla="*/ 83 w 89"/>
              <a:gd name="T23" fmla="*/ 0 h 160"/>
              <a:gd name="T24" fmla="*/ 89 w 89"/>
              <a:gd name="T25" fmla="*/ 7 h 160"/>
              <a:gd name="T26" fmla="*/ 89 w 89"/>
              <a:gd name="T27" fmla="*/ 30 h 160"/>
              <a:gd name="T28" fmla="*/ 83 w 89"/>
              <a:gd name="T29" fmla="*/ 36 h 160"/>
              <a:gd name="T30" fmla="*/ 70 w 89"/>
              <a:gd name="T31" fmla="*/ 36 h 160"/>
              <a:gd name="T32" fmla="*/ 62 w 89"/>
              <a:gd name="T33" fmla="*/ 44 h 160"/>
              <a:gd name="T34" fmla="*/ 62 w 89"/>
              <a:gd name="T35" fmla="*/ 56 h 160"/>
              <a:gd name="T36" fmla="*/ 82 w 89"/>
              <a:gd name="T37" fmla="*/ 56 h 160"/>
              <a:gd name="T38" fmla="*/ 86 w 89"/>
              <a:gd name="T39" fmla="*/ 58 h 160"/>
              <a:gd name="T40" fmla="*/ 88 w 89"/>
              <a:gd name="T41" fmla="*/ 62 h 160"/>
              <a:gd name="T42" fmla="*/ 88 w 89"/>
              <a:gd name="T43" fmla="*/ 87 h 160"/>
              <a:gd name="T44" fmla="*/ 82 w 89"/>
              <a:gd name="T45" fmla="*/ 93 h 160"/>
              <a:gd name="T46" fmla="*/ 62 w 89"/>
              <a:gd name="T47" fmla="*/ 93 h 160"/>
              <a:gd name="T48" fmla="*/ 62 w 89"/>
              <a:gd name="T49" fmla="*/ 154 h 160"/>
              <a:gd name="T50" fmla="*/ 56 w 89"/>
              <a:gd name="T51" fmla="*/ 160 h 160"/>
              <a:gd name="T52" fmla="*/ 6 w 89"/>
              <a:gd name="T53" fmla="*/ 62 h 160"/>
              <a:gd name="T54" fmla="*/ 6 w 89"/>
              <a:gd name="T55" fmla="*/ 87 h 160"/>
              <a:gd name="T56" fmla="*/ 29 w 89"/>
              <a:gd name="T57" fmla="*/ 87 h 160"/>
              <a:gd name="T58" fmla="*/ 29 w 89"/>
              <a:gd name="T59" fmla="*/ 154 h 160"/>
              <a:gd name="T60" fmla="*/ 56 w 89"/>
              <a:gd name="T61" fmla="*/ 154 h 160"/>
              <a:gd name="T62" fmla="*/ 56 w 89"/>
              <a:gd name="T63" fmla="*/ 154 h 160"/>
              <a:gd name="T64" fmla="*/ 56 w 89"/>
              <a:gd name="T65" fmla="*/ 87 h 160"/>
              <a:gd name="T66" fmla="*/ 82 w 89"/>
              <a:gd name="T67" fmla="*/ 87 h 160"/>
              <a:gd name="T68" fmla="*/ 82 w 89"/>
              <a:gd name="T69" fmla="*/ 62 h 160"/>
              <a:gd name="T70" fmla="*/ 56 w 89"/>
              <a:gd name="T71" fmla="*/ 62 h 160"/>
              <a:gd name="T72" fmla="*/ 56 w 89"/>
              <a:gd name="T73" fmla="*/ 44 h 160"/>
              <a:gd name="T74" fmla="*/ 70 w 89"/>
              <a:gd name="T75" fmla="*/ 30 h 160"/>
              <a:gd name="T76" fmla="*/ 83 w 89"/>
              <a:gd name="T77" fmla="*/ 30 h 160"/>
              <a:gd name="T78" fmla="*/ 83 w 89"/>
              <a:gd name="T79" fmla="*/ 7 h 160"/>
              <a:gd name="T80" fmla="*/ 63 w 89"/>
              <a:gd name="T81" fmla="*/ 6 h 160"/>
              <a:gd name="T82" fmla="*/ 29 w 89"/>
              <a:gd name="T83" fmla="*/ 41 h 160"/>
              <a:gd name="T84" fmla="*/ 29 w 89"/>
              <a:gd name="T85" fmla="*/ 62 h 160"/>
              <a:gd name="T86" fmla="*/ 6 w 89"/>
              <a:gd name="T87" fmla="*/ 6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9" h="160">
                <a:moveTo>
                  <a:pt x="56" y="160"/>
                </a:moveTo>
                <a:cubicBezTo>
                  <a:pt x="29" y="160"/>
                  <a:pt x="29" y="160"/>
                  <a:pt x="29" y="160"/>
                </a:cubicBezTo>
                <a:cubicBezTo>
                  <a:pt x="26" y="160"/>
                  <a:pt x="23" y="158"/>
                  <a:pt x="23" y="154"/>
                </a:cubicBezTo>
                <a:cubicBezTo>
                  <a:pt x="23" y="93"/>
                  <a:pt x="23" y="93"/>
                  <a:pt x="23" y="93"/>
                </a:cubicBezTo>
                <a:cubicBezTo>
                  <a:pt x="6" y="93"/>
                  <a:pt x="6" y="93"/>
                  <a:pt x="6" y="93"/>
                </a:cubicBezTo>
                <a:cubicBezTo>
                  <a:pt x="3" y="93"/>
                  <a:pt x="0" y="91"/>
                  <a:pt x="0" y="87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59"/>
                  <a:pt x="3" y="56"/>
                  <a:pt x="6" y="56"/>
                </a:cubicBezTo>
                <a:cubicBezTo>
                  <a:pt x="23" y="56"/>
                  <a:pt x="23" y="56"/>
                  <a:pt x="23" y="56"/>
                </a:cubicBezTo>
                <a:cubicBezTo>
                  <a:pt x="23" y="41"/>
                  <a:pt x="23" y="41"/>
                  <a:pt x="23" y="41"/>
                </a:cubicBezTo>
                <a:cubicBezTo>
                  <a:pt x="23" y="17"/>
                  <a:pt x="39" y="0"/>
                  <a:pt x="63" y="0"/>
                </a:cubicBezTo>
                <a:cubicBezTo>
                  <a:pt x="83" y="0"/>
                  <a:pt x="83" y="0"/>
                  <a:pt x="83" y="0"/>
                </a:cubicBezTo>
                <a:cubicBezTo>
                  <a:pt x="86" y="1"/>
                  <a:pt x="89" y="3"/>
                  <a:pt x="89" y="7"/>
                </a:cubicBezTo>
                <a:cubicBezTo>
                  <a:pt x="89" y="30"/>
                  <a:pt x="89" y="30"/>
                  <a:pt x="89" y="30"/>
                </a:cubicBezTo>
                <a:cubicBezTo>
                  <a:pt x="89" y="34"/>
                  <a:pt x="86" y="36"/>
                  <a:pt x="83" y="36"/>
                </a:cubicBezTo>
                <a:cubicBezTo>
                  <a:pt x="70" y="36"/>
                  <a:pt x="70" y="36"/>
                  <a:pt x="70" y="36"/>
                </a:cubicBezTo>
                <a:cubicBezTo>
                  <a:pt x="62" y="36"/>
                  <a:pt x="62" y="38"/>
                  <a:pt x="62" y="44"/>
                </a:cubicBezTo>
                <a:cubicBezTo>
                  <a:pt x="62" y="56"/>
                  <a:pt x="62" y="56"/>
                  <a:pt x="62" y="56"/>
                </a:cubicBezTo>
                <a:cubicBezTo>
                  <a:pt x="82" y="56"/>
                  <a:pt x="82" y="56"/>
                  <a:pt x="82" y="56"/>
                </a:cubicBezTo>
                <a:cubicBezTo>
                  <a:pt x="84" y="56"/>
                  <a:pt x="85" y="56"/>
                  <a:pt x="86" y="58"/>
                </a:cubicBezTo>
                <a:cubicBezTo>
                  <a:pt x="88" y="59"/>
                  <a:pt x="88" y="60"/>
                  <a:pt x="88" y="62"/>
                </a:cubicBezTo>
                <a:cubicBezTo>
                  <a:pt x="88" y="87"/>
                  <a:pt x="88" y="87"/>
                  <a:pt x="88" y="87"/>
                </a:cubicBezTo>
                <a:cubicBezTo>
                  <a:pt x="88" y="91"/>
                  <a:pt x="86" y="93"/>
                  <a:pt x="82" y="93"/>
                </a:cubicBezTo>
                <a:cubicBezTo>
                  <a:pt x="62" y="93"/>
                  <a:pt x="62" y="93"/>
                  <a:pt x="62" y="93"/>
                </a:cubicBezTo>
                <a:cubicBezTo>
                  <a:pt x="62" y="154"/>
                  <a:pt x="62" y="154"/>
                  <a:pt x="62" y="154"/>
                </a:cubicBezTo>
                <a:cubicBezTo>
                  <a:pt x="62" y="158"/>
                  <a:pt x="59" y="160"/>
                  <a:pt x="56" y="160"/>
                </a:cubicBezTo>
                <a:close/>
                <a:moveTo>
                  <a:pt x="6" y="62"/>
                </a:moveTo>
                <a:cubicBezTo>
                  <a:pt x="6" y="87"/>
                  <a:pt x="6" y="87"/>
                  <a:pt x="6" y="87"/>
                </a:cubicBezTo>
                <a:cubicBezTo>
                  <a:pt x="29" y="87"/>
                  <a:pt x="29" y="87"/>
                  <a:pt x="29" y="87"/>
                </a:cubicBezTo>
                <a:cubicBezTo>
                  <a:pt x="29" y="154"/>
                  <a:pt x="29" y="154"/>
                  <a:pt x="29" y="154"/>
                </a:cubicBezTo>
                <a:cubicBezTo>
                  <a:pt x="56" y="154"/>
                  <a:pt x="56" y="154"/>
                  <a:pt x="56" y="154"/>
                </a:cubicBezTo>
                <a:cubicBezTo>
                  <a:pt x="56" y="154"/>
                  <a:pt x="56" y="154"/>
                  <a:pt x="56" y="154"/>
                </a:cubicBezTo>
                <a:cubicBezTo>
                  <a:pt x="56" y="87"/>
                  <a:pt x="56" y="87"/>
                  <a:pt x="56" y="87"/>
                </a:cubicBezTo>
                <a:cubicBezTo>
                  <a:pt x="82" y="87"/>
                  <a:pt x="82" y="87"/>
                  <a:pt x="82" y="87"/>
                </a:cubicBezTo>
                <a:cubicBezTo>
                  <a:pt x="82" y="62"/>
                  <a:pt x="82" y="62"/>
                  <a:pt x="82" y="62"/>
                </a:cubicBezTo>
                <a:cubicBezTo>
                  <a:pt x="56" y="62"/>
                  <a:pt x="56" y="62"/>
                  <a:pt x="56" y="62"/>
                </a:cubicBezTo>
                <a:cubicBezTo>
                  <a:pt x="56" y="44"/>
                  <a:pt x="56" y="44"/>
                  <a:pt x="56" y="44"/>
                </a:cubicBezTo>
                <a:cubicBezTo>
                  <a:pt x="56" y="37"/>
                  <a:pt x="57" y="30"/>
                  <a:pt x="70" y="30"/>
                </a:cubicBezTo>
                <a:cubicBezTo>
                  <a:pt x="83" y="30"/>
                  <a:pt x="83" y="30"/>
                  <a:pt x="83" y="30"/>
                </a:cubicBezTo>
                <a:cubicBezTo>
                  <a:pt x="83" y="7"/>
                  <a:pt x="83" y="7"/>
                  <a:pt x="83" y="7"/>
                </a:cubicBezTo>
                <a:cubicBezTo>
                  <a:pt x="63" y="6"/>
                  <a:pt x="63" y="6"/>
                  <a:pt x="63" y="6"/>
                </a:cubicBezTo>
                <a:cubicBezTo>
                  <a:pt x="42" y="6"/>
                  <a:pt x="29" y="20"/>
                  <a:pt x="29" y="41"/>
                </a:cubicBezTo>
                <a:cubicBezTo>
                  <a:pt x="29" y="62"/>
                  <a:pt x="29" y="62"/>
                  <a:pt x="29" y="62"/>
                </a:cubicBezTo>
                <a:lnTo>
                  <a:pt x="6" y="6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234">
            <a:extLst>
              <a:ext uri="{FF2B5EF4-FFF2-40B4-BE49-F238E27FC236}">
                <a16:creationId xmlns:a16="http://schemas.microsoft.com/office/drawing/2014/main" id="{CDB0E01B-F5CC-9419-E43E-0A998C279412}"/>
              </a:ext>
            </a:extLst>
          </p:cNvPr>
          <p:cNvSpPr>
            <a:spLocks noEditPoints="1"/>
          </p:cNvSpPr>
          <p:nvPr/>
        </p:nvSpPr>
        <p:spPr bwMode="auto">
          <a:xfrm>
            <a:off x="1868488" y="2473325"/>
            <a:ext cx="195263" cy="254000"/>
          </a:xfrm>
          <a:custGeom>
            <a:avLst/>
            <a:gdLst>
              <a:gd name="T0" fmla="*/ 97 w 123"/>
              <a:gd name="T1" fmla="*/ 160 h 160"/>
              <a:gd name="T2" fmla="*/ 67 w 123"/>
              <a:gd name="T3" fmla="*/ 160 h 160"/>
              <a:gd name="T4" fmla="*/ 0 w 123"/>
              <a:gd name="T5" fmla="*/ 91 h 160"/>
              <a:gd name="T6" fmla="*/ 0 w 123"/>
              <a:gd name="T7" fmla="*/ 29 h 160"/>
              <a:gd name="T8" fmla="*/ 25 w 123"/>
              <a:gd name="T9" fmla="*/ 0 h 160"/>
              <a:gd name="T10" fmla="*/ 46 w 123"/>
              <a:gd name="T11" fmla="*/ 21 h 160"/>
              <a:gd name="T12" fmla="*/ 46 w 123"/>
              <a:gd name="T13" fmla="*/ 39 h 160"/>
              <a:gd name="T14" fmla="*/ 62 w 123"/>
              <a:gd name="T15" fmla="*/ 40 h 160"/>
              <a:gd name="T16" fmla="*/ 83 w 123"/>
              <a:gd name="T17" fmla="*/ 39 h 160"/>
              <a:gd name="T18" fmla="*/ 99 w 123"/>
              <a:gd name="T19" fmla="*/ 39 h 160"/>
              <a:gd name="T20" fmla="*/ 118 w 123"/>
              <a:gd name="T21" fmla="*/ 47 h 160"/>
              <a:gd name="T22" fmla="*/ 121 w 123"/>
              <a:gd name="T23" fmla="*/ 69 h 160"/>
              <a:gd name="T24" fmla="*/ 95 w 123"/>
              <a:gd name="T25" fmla="*/ 85 h 160"/>
              <a:gd name="T26" fmla="*/ 90 w 123"/>
              <a:gd name="T27" fmla="*/ 85 h 160"/>
              <a:gd name="T28" fmla="*/ 85 w 123"/>
              <a:gd name="T29" fmla="*/ 85 h 160"/>
              <a:gd name="T30" fmla="*/ 62 w 123"/>
              <a:gd name="T31" fmla="*/ 85 h 160"/>
              <a:gd name="T32" fmla="*/ 46 w 123"/>
              <a:gd name="T33" fmla="*/ 85 h 160"/>
              <a:gd name="T34" fmla="*/ 46 w 123"/>
              <a:gd name="T35" fmla="*/ 93 h 160"/>
              <a:gd name="T36" fmla="*/ 59 w 123"/>
              <a:gd name="T37" fmla="*/ 116 h 160"/>
              <a:gd name="T38" fmla="*/ 67 w 123"/>
              <a:gd name="T39" fmla="*/ 116 h 160"/>
              <a:gd name="T40" fmla="*/ 81 w 123"/>
              <a:gd name="T41" fmla="*/ 115 h 160"/>
              <a:gd name="T42" fmla="*/ 97 w 123"/>
              <a:gd name="T43" fmla="*/ 115 h 160"/>
              <a:gd name="T44" fmla="*/ 121 w 123"/>
              <a:gd name="T45" fmla="*/ 138 h 160"/>
              <a:gd name="T46" fmla="*/ 97 w 123"/>
              <a:gd name="T47" fmla="*/ 160 h 160"/>
              <a:gd name="T48" fmla="*/ 25 w 123"/>
              <a:gd name="T49" fmla="*/ 7 h 160"/>
              <a:gd name="T50" fmla="*/ 7 w 123"/>
              <a:gd name="T51" fmla="*/ 29 h 160"/>
              <a:gd name="T52" fmla="*/ 7 w 123"/>
              <a:gd name="T53" fmla="*/ 91 h 160"/>
              <a:gd name="T54" fmla="*/ 67 w 123"/>
              <a:gd name="T55" fmla="*/ 154 h 160"/>
              <a:gd name="T56" fmla="*/ 97 w 123"/>
              <a:gd name="T57" fmla="*/ 154 h 160"/>
              <a:gd name="T58" fmla="*/ 114 w 123"/>
              <a:gd name="T59" fmla="*/ 138 h 160"/>
              <a:gd name="T60" fmla="*/ 97 w 123"/>
              <a:gd name="T61" fmla="*/ 121 h 160"/>
              <a:gd name="T62" fmla="*/ 81 w 123"/>
              <a:gd name="T63" fmla="*/ 122 h 160"/>
              <a:gd name="T64" fmla="*/ 67 w 123"/>
              <a:gd name="T65" fmla="*/ 123 h 160"/>
              <a:gd name="T66" fmla="*/ 59 w 123"/>
              <a:gd name="T67" fmla="*/ 122 h 160"/>
              <a:gd name="T68" fmla="*/ 40 w 123"/>
              <a:gd name="T69" fmla="*/ 93 h 160"/>
              <a:gd name="T70" fmla="*/ 40 w 123"/>
              <a:gd name="T71" fmla="*/ 78 h 160"/>
              <a:gd name="T72" fmla="*/ 43 w 123"/>
              <a:gd name="T73" fmla="*/ 78 h 160"/>
              <a:gd name="T74" fmla="*/ 62 w 123"/>
              <a:gd name="T75" fmla="*/ 78 h 160"/>
              <a:gd name="T76" fmla="*/ 85 w 123"/>
              <a:gd name="T77" fmla="*/ 78 h 160"/>
              <a:gd name="T78" fmla="*/ 90 w 123"/>
              <a:gd name="T79" fmla="*/ 78 h 160"/>
              <a:gd name="T80" fmla="*/ 95 w 123"/>
              <a:gd name="T81" fmla="*/ 78 h 160"/>
              <a:gd name="T82" fmla="*/ 114 w 123"/>
              <a:gd name="T83" fmla="*/ 67 h 160"/>
              <a:gd name="T84" fmla="*/ 112 w 123"/>
              <a:gd name="T85" fmla="*/ 51 h 160"/>
              <a:gd name="T86" fmla="*/ 99 w 123"/>
              <a:gd name="T87" fmla="*/ 46 h 160"/>
              <a:gd name="T88" fmla="*/ 83 w 123"/>
              <a:gd name="T89" fmla="*/ 46 h 160"/>
              <a:gd name="T90" fmla="*/ 62 w 123"/>
              <a:gd name="T91" fmla="*/ 46 h 160"/>
              <a:gd name="T92" fmla="*/ 42 w 123"/>
              <a:gd name="T93" fmla="*/ 45 h 160"/>
              <a:gd name="T94" fmla="*/ 39 w 123"/>
              <a:gd name="T95" fmla="*/ 44 h 160"/>
              <a:gd name="T96" fmla="*/ 39 w 123"/>
              <a:gd name="T97" fmla="*/ 21 h 160"/>
              <a:gd name="T98" fmla="*/ 25 w 123"/>
              <a:gd name="T99" fmla="*/ 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23" h="160">
                <a:moveTo>
                  <a:pt x="97" y="160"/>
                </a:moveTo>
                <a:cubicBezTo>
                  <a:pt x="67" y="160"/>
                  <a:pt x="67" y="160"/>
                  <a:pt x="67" y="160"/>
                </a:cubicBezTo>
                <a:cubicBezTo>
                  <a:pt x="25" y="160"/>
                  <a:pt x="0" y="135"/>
                  <a:pt x="0" y="91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5"/>
                  <a:pt x="14" y="0"/>
                  <a:pt x="25" y="0"/>
                </a:cubicBezTo>
                <a:cubicBezTo>
                  <a:pt x="36" y="0"/>
                  <a:pt x="46" y="10"/>
                  <a:pt x="46" y="21"/>
                </a:cubicBezTo>
                <a:cubicBezTo>
                  <a:pt x="46" y="39"/>
                  <a:pt x="46" y="39"/>
                  <a:pt x="46" y="39"/>
                </a:cubicBezTo>
                <a:cubicBezTo>
                  <a:pt x="49" y="39"/>
                  <a:pt x="55" y="40"/>
                  <a:pt x="62" y="40"/>
                </a:cubicBezTo>
                <a:cubicBezTo>
                  <a:pt x="69" y="40"/>
                  <a:pt x="76" y="39"/>
                  <a:pt x="83" y="39"/>
                </a:cubicBezTo>
                <a:cubicBezTo>
                  <a:pt x="89" y="39"/>
                  <a:pt x="94" y="39"/>
                  <a:pt x="99" y="39"/>
                </a:cubicBezTo>
                <a:cubicBezTo>
                  <a:pt x="107" y="39"/>
                  <a:pt x="113" y="42"/>
                  <a:pt x="118" y="47"/>
                </a:cubicBezTo>
                <a:cubicBezTo>
                  <a:pt x="122" y="53"/>
                  <a:pt x="123" y="61"/>
                  <a:pt x="121" y="69"/>
                </a:cubicBezTo>
                <a:cubicBezTo>
                  <a:pt x="117" y="83"/>
                  <a:pt x="107" y="85"/>
                  <a:pt x="95" y="85"/>
                </a:cubicBezTo>
                <a:cubicBezTo>
                  <a:pt x="93" y="85"/>
                  <a:pt x="92" y="85"/>
                  <a:pt x="90" y="85"/>
                </a:cubicBezTo>
                <a:cubicBezTo>
                  <a:pt x="88" y="85"/>
                  <a:pt x="87" y="85"/>
                  <a:pt x="85" y="85"/>
                </a:cubicBezTo>
                <a:cubicBezTo>
                  <a:pt x="62" y="85"/>
                  <a:pt x="62" y="85"/>
                  <a:pt x="62" y="85"/>
                </a:cubicBezTo>
                <a:cubicBezTo>
                  <a:pt x="56" y="85"/>
                  <a:pt x="50" y="85"/>
                  <a:pt x="46" y="85"/>
                </a:cubicBezTo>
                <a:cubicBezTo>
                  <a:pt x="46" y="93"/>
                  <a:pt x="46" y="93"/>
                  <a:pt x="46" y="93"/>
                </a:cubicBezTo>
                <a:cubicBezTo>
                  <a:pt x="46" y="112"/>
                  <a:pt x="53" y="115"/>
                  <a:pt x="59" y="116"/>
                </a:cubicBezTo>
                <a:cubicBezTo>
                  <a:pt x="62" y="116"/>
                  <a:pt x="64" y="116"/>
                  <a:pt x="67" y="116"/>
                </a:cubicBezTo>
                <a:cubicBezTo>
                  <a:pt x="72" y="116"/>
                  <a:pt x="76" y="116"/>
                  <a:pt x="81" y="115"/>
                </a:cubicBezTo>
                <a:cubicBezTo>
                  <a:pt x="86" y="115"/>
                  <a:pt x="91" y="115"/>
                  <a:pt x="97" y="115"/>
                </a:cubicBezTo>
                <a:cubicBezTo>
                  <a:pt x="112" y="115"/>
                  <a:pt x="121" y="123"/>
                  <a:pt x="121" y="138"/>
                </a:cubicBezTo>
                <a:cubicBezTo>
                  <a:pt x="121" y="152"/>
                  <a:pt x="112" y="160"/>
                  <a:pt x="97" y="160"/>
                </a:cubicBezTo>
                <a:close/>
                <a:moveTo>
                  <a:pt x="25" y="7"/>
                </a:moveTo>
                <a:cubicBezTo>
                  <a:pt x="17" y="7"/>
                  <a:pt x="7" y="9"/>
                  <a:pt x="7" y="29"/>
                </a:cubicBezTo>
                <a:cubicBezTo>
                  <a:pt x="7" y="91"/>
                  <a:pt x="7" y="91"/>
                  <a:pt x="7" y="91"/>
                </a:cubicBezTo>
                <a:cubicBezTo>
                  <a:pt x="7" y="115"/>
                  <a:pt x="15" y="154"/>
                  <a:pt x="67" y="154"/>
                </a:cubicBezTo>
                <a:cubicBezTo>
                  <a:pt x="97" y="154"/>
                  <a:pt x="97" y="154"/>
                  <a:pt x="97" y="154"/>
                </a:cubicBezTo>
                <a:cubicBezTo>
                  <a:pt x="105" y="154"/>
                  <a:pt x="114" y="151"/>
                  <a:pt x="114" y="138"/>
                </a:cubicBezTo>
                <a:cubicBezTo>
                  <a:pt x="114" y="127"/>
                  <a:pt x="108" y="121"/>
                  <a:pt x="97" y="121"/>
                </a:cubicBezTo>
                <a:cubicBezTo>
                  <a:pt x="91" y="121"/>
                  <a:pt x="86" y="122"/>
                  <a:pt x="81" y="122"/>
                </a:cubicBezTo>
                <a:cubicBezTo>
                  <a:pt x="77" y="122"/>
                  <a:pt x="72" y="123"/>
                  <a:pt x="67" y="123"/>
                </a:cubicBezTo>
                <a:cubicBezTo>
                  <a:pt x="64" y="123"/>
                  <a:pt x="61" y="123"/>
                  <a:pt x="59" y="122"/>
                </a:cubicBezTo>
                <a:cubicBezTo>
                  <a:pt x="46" y="121"/>
                  <a:pt x="40" y="111"/>
                  <a:pt x="40" y="93"/>
                </a:cubicBezTo>
                <a:cubicBezTo>
                  <a:pt x="40" y="78"/>
                  <a:pt x="40" y="78"/>
                  <a:pt x="40" y="78"/>
                </a:cubicBezTo>
                <a:cubicBezTo>
                  <a:pt x="43" y="78"/>
                  <a:pt x="43" y="78"/>
                  <a:pt x="43" y="78"/>
                </a:cubicBezTo>
                <a:cubicBezTo>
                  <a:pt x="43" y="78"/>
                  <a:pt x="52" y="78"/>
                  <a:pt x="62" y="78"/>
                </a:cubicBezTo>
                <a:cubicBezTo>
                  <a:pt x="85" y="78"/>
                  <a:pt x="85" y="78"/>
                  <a:pt x="85" y="78"/>
                </a:cubicBezTo>
                <a:cubicBezTo>
                  <a:pt x="87" y="78"/>
                  <a:pt x="88" y="78"/>
                  <a:pt x="90" y="78"/>
                </a:cubicBezTo>
                <a:cubicBezTo>
                  <a:pt x="92" y="78"/>
                  <a:pt x="93" y="78"/>
                  <a:pt x="95" y="78"/>
                </a:cubicBezTo>
                <a:cubicBezTo>
                  <a:pt x="107" y="78"/>
                  <a:pt x="112" y="76"/>
                  <a:pt x="114" y="67"/>
                </a:cubicBezTo>
                <a:cubicBezTo>
                  <a:pt x="116" y="61"/>
                  <a:pt x="115" y="55"/>
                  <a:pt x="112" y="51"/>
                </a:cubicBezTo>
                <a:cubicBezTo>
                  <a:pt x="109" y="48"/>
                  <a:pt x="105" y="46"/>
                  <a:pt x="99" y="46"/>
                </a:cubicBezTo>
                <a:cubicBezTo>
                  <a:pt x="94" y="46"/>
                  <a:pt x="89" y="46"/>
                  <a:pt x="83" y="46"/>
                </a:cubicBezTo>
                <a:cubicBezTo>
                  <a:pt x="76" y="46"/>
                  <a:pt x="69" y="46"/>
                  <a:pt x="62" y="46"/>
                </a:cubicBezTo>
                <a:cubicBezTo>
                  <a:pt x="52" y="46"/>
                  <a:pt x="45" y="46"/>
                  <a:pt x="42" y="45"/>
                </a:cubicBezTo>
                <a:cubicBezTo>
                  <a:pt x="39" y="44"/>
                  <a:pt x="39" y="44"/>
                  <a:pt x="39" y="44"/>
                </a:cubicBezTo>
                <a:cubicBezTo>
                  <a:pt x="39" y="21"/>
                  <a:pt x="39" y="21"/>
                  <a:pt x="39" y="21"/>
                </a:cubicBezTo>
                <a:cubicBezTo>
                  <a:pt x="39" y="13"/>
                  <a:pt x="33" y="7"/>
                  <a:pt x="25" y="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235">
            <a:extLst>
              <a:ext uri="{FF2B5EF4-FFF2-40B4-BE49-F238E27FC236}">
                <a16:creationId xmlns:a16="http://schemas.microsoft.com/office/drawing/2014/main" id="{05AC53AF-D668-26C6-D539-DBE13F9BC0C5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2492375"/>
            <a:ext cx="255588" cy="215900"/>
          </a:xfrm>
          <a:custGeom>
            <a:avLst/>
            <a:gdLst>
              <a:gd name="T0" fmla="*/ 3 w 161"/>
              <a:gd name="T1" fmla="*/ 123 h 136"/>
              <a:gd name="T2" fmla="*/ 6 w 161"/>
              <a:gd name="T3" fmla="*/ 112 h 136"/>
              <a:gd name="T4" fmla="*/ 36 w 161"/>
              <a:gd name="T5" fmla="*/ 106 h 136"/>
              <a:gd name="T6" fmla="*/ 16 w 161"/>
              <a:gd name="T7" fmla="*/ 79 h 136"/>
              <a:gd name="T8" fmla="*/ 4 w 161"/>
              <a:gd name="T9" fmla="*/ 50 h 136"/>
              <a:gd name="T10" fmla="*/ 4 w 161"/>
              <a:gd name="T11" fmla="*/ 28 h 136"/>
              <a:gd name="T12" fmla="*/ 13 w 161"/>
              <a:gd name="T13" fmla="*/ 7 h 136"/>
              <a:gd name="T14" fmla="*/ 72 w 161"/>
              <a:gd name="T15" fmla="*/ 40 h 136"/>
              <a:gd name="T16" fmla="*/ 97 w 161"/>
              <a:gd name="T17" fmla="*/ 3 h 136"/>
              <a:gd name="T18" fmla="*/ 133 w 161"/>
              <a:gd name="T19" fmla="*/ 11 h 136"/>
              <a:gd name="T20" fmla="*/ 155 w 161"/>
              <a:gd name="T21" fmla="*/ 6 h 136"/>
              <a:gd name="T22" fmla="*/ 153 w 161"/>
              <a:gd name="T23" fmla="*/ 17 h 136"/>
              <a:gd name="T24" fmla="*/ 160 w 161"/>
              <a:gd name="T25" fmla="*/ 19 h 136"/>
              <a:gd name="T26" fmla="*/ 146 w 161"/>
              <a:gd name="T27" fmla="*/ 39 h 136"/>
              <a:gd name="T28" fmla="*/ 145 w 161"/>
              <a:gd name="T29" fmla="*/ 42 h 136"/>
              <a:gd name="T30" fmla="*/ 121 w 161"/>
              <a:gd name="T31" fmla="*/ 105 h 136"/>
              <a:gd name="T32" fmla="*/ 51 w 161"/>
              <a:gd name="T33" fmla="*/ 136 h 136"/>
              <a:gd name="T34" fmla="*/ 51 w 161"/>
              <a:gd name="T35" fmla="*/ 129 h 136"/>
              <a:gd name="T36" fmla="*/ 116 w 161"/>
              <a:gd name="T37" fmla="*/ 101 h 136"/>
              <a:gd name="T38" fmla="*/ 138 w 161"/>
              <a:gd name="T39" fmla="*/ 42 h 136"/>
              <a:gd name="T40" fmla="*/ 142 w 161"/>
              <a:gd name="T41" fmla="*/ 34 h 136"/>
              <a:gd name="T42" fmla="*/ 145 w 161"/>
              <a:gd name="T43" fmla="*/ 27 h 136"/>
              <a:gd name="T44" fmla="*/ 142 w 161"/>
              <a:gd name="T45" fmla="*/ 21 h 136"/>
              <a:gd name="T46" fmla="*/ 135 w 161"/>
              <a:gd name="T47" fmla="*/ 17 h 136"/>
              <a:gd name="T48" fmla="*/ 99 w 161"/>
              <a:gd name="T49" fmla="*/ 10 h 136"/>
              <a:gd name="T50" fmla="*/ 79 w 161"/>
              <a:gd name="T51" fmla="*/ 41 h 136"/>
              <a:gd name="T52" fmla="*/ 74 w 161"/>
              <a:gd name="T53" fmla="*/ 46 h 136"/>
              <a:gd name="T54" fmla="*/ 13 w 161"/>
              <a:gd name="T55" fmla="*/ 15 h 136"/>
              <a:gd name="T56" fmla="*/ 19 w 161"/>
              <a:gd name="T57" fmla="*/ 49 h 136"/>
              <a:gd name="T58" fmla="*/ 16 w 161"/>
              <a:gd name="T59" fmla="*/ 55 h 136"/>
              <a:gd name="T60" fmla="*/ 28 w 161"/>
              <a:gd name="T61" fmla="*/ 78 h 136"/>
              <a:gd name="T62" fmla="*/ 26 w 161"/>
              <a:gd name="T63" fmla="*/ 84 h 136"/>
              <a:gd name="T64" fmla="*/ 45 w 161"/>
              <a:gd name="T65" fmla="*/ 102 h 136"/>
              <a:gd name="T66" fmla="*/ 46 w 161"/>
              <a:gd name="T67" fmla="*/ 108 h 136"/>
              <a:gd name="T68" fmla="*/ 9 w 161"/>
              <a:gd name="T69" fmla="*/ 119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1" h="136">
                <a:moveTo>
                  <a:pt x="51" y="136"/>
                </a:moveTo>
                <a:cubicBezTo>
                  <a:pt x="34" y="136"/>
                  <a:pt x="18" y="131"/>
                  <a:pt x="3" y="123"/>
                </a:cubicBezTo>
                <a:cubicBezTo>
                  <a:pt x="1" y="122"/>
                  <a:pt x="0" y="119"/>
                  <a:pt x="1" y="117"/>
                </a:cubicBezTo>
                <a:cubicBezTo>
                  <a:pt x="1" y="114"/>
                  <a:pt x="4" y="112"/>
                  <a:pt x="6" y="112"/>
                </a:cubicBezTo>
                <a:cubicBezTo>
                  <a:pt x="10" y="112"/>
                  <a:pt x="10" y="112"/>
                  <a:pt x="10" y="112"/>
                </a:cubicBezTo>
                <a:cubicBezTo>
                  <a:pt x="19" y="112"/>
                  <a:pt x="28" y="110"/>
                  <a:pt x="36" y="106"/>
                </a:cubicBezTo>
                <a:cubicBezTo>
                  <a:pt x="26" y="102"/>
                  <a:pt x="18" y="94"/>
                  <a:pt x="15" y="84"/>
                </a:cubicBezTo>
                <a:cubicBezTo>
                  <a:pt x="14" y="82"/>
                  <a:pt x="15" y="80"/>
                  <a:pt x="16" y="79"/>
                </a:cubicBezTo>
                <a:cubicBezTo>
                  <a:pt x="16" y="79"/>
                  <a:pt x="16" y="79"/>
                  <a:pt x="16" y="78"/>
                </a:cubicBezTo>
                <a:cubicBezTo>
                  <a:pt x="8" y="71"/>
                  <a:pt x="4" y="61"/>
                  <a:pt x="4" y="50"/>
                </a:cubicBezTo>
                <a:cubicBezTo>
                  <a:pt x="4" y="48"/>
                  <a:pt x="6" y="46"/>
                  <a:pt x="8" y="45"/>
                </a:cubicBezTo>
                <a:cubicBezTo>
                  <a:pt x="5" y="40"/>
                  <a:pt x="4" y="34"/>
                  <a:pt x="4" y="28"/>
                </a:cubicBezTo>
                <a:cubicBezTo>
                  <a:pt x="4" y="22"/>
                  <a:pt x="6" y="15"/>
                  <a:pt x="9" y="10"/>
                </a:cubicBezTo>
                <a:cubicBezTo>
                  <a:pt x="10" y="8"/>
                  <a:pt x="11" y="7"/>
                  <a:pt x="13" y="7"/>
                </a:cubicBezTo>
                <a:cubicBezTo>
                  <a:pt x="15" y="7"/>
                  <a:pt x="16" y="8"/>
                  <a:pt x="17" y="9"/>
                </a:cubicBezTo>
                <a:cubicBezTo>
                  <a:pt x="31" y="26"/>
                  <a:pt x="50" y="37"/>
                  <a:pt x="72" y="40"/>
                </a:cubicBezTo>
                <a:cubicBezTo>
                  <a:pt x="72" y="36"/>
                  <a:pt x="72" y="33"/>
                  <a:pt x="73" y="29"/>
                </a:cubicBezTo>
                <a:cubicBezTo>
                  <a:pt x="76" y="17"/>
                  <a:pt x="85" y="7"/>
                  <a:pt x="97" y="3"/>
                </a:cubicBezTo>
                <a:cubicBezTo>
                  <a:pt x="109" y="0"/>
                  <a:pt x="123" y="2"/>
                  <a:pt x="132" y="11"/>
                </a:cubicBezTo>
                <a:cubicBezTo>
                  <a:pt x="133" y="11"/>
                  <a:pt x="133" y="11"/>
                  <a:pt x="133" y="11"/>
                </a:cubicBezTo>
                <a:cubicBezTo>
                  <a:pt x="139" y="10"/>
                  <a:pt x="144" y="8"/>
                  <a:pt x="149" y="5"/>
                </a:cubicBezTo>
                <a:cubicBezTo>
                  <a:pt x="151" y="3"/>
                  <a:pt x="154" y="4"/>
                  <a:pt x="155" y="6"/>
                </a:cubicBezTo>
                <a:cubicBezTo>
                  <a:pt x="156" y="7"/>
                  <a:pt x="156" y="9"/>
                  <a:pt x="156" y="11"/>
                </a:cubicBezTo>
                <a:cubicBezTo>
                  <a:pt x="155" y="13"/>
                  <a:pt x="154" y="15"/>
                  <a:pt x="153" y="17"/>
                </a:cubicBezTo>
                <a:cubicBezTo>
                  <a:pt x="153" y="17"/>
                  <a:pt x="153" y="17"/>
                  <a:pt x="153" y="17"/>
                </a:cubicBezTo>
                <a:cubicBezTo>
                  <a:pt x="156" y="16"/>
                  <a:pt x="159" y="17"/>
                  <a:pt x="160" y="19"/>
                </a:cubicBezTo>
                <a:cubicBezTo>
                  <a:pt x="161" y="21"/>
                  <a:pt x="161" y="23"/>
                  <a:pt x="159" y="24"/>
                </a:cubicBezTo>
                <a:cubicBezTo>
                  <a:pt x="156" y="30"/>
                  <a:pt x="151" y="35"/>
                  <a:pt x="146" y="39"/>
                </a:cubicBezTo>
                <a:cubicBezTo>
                  <a:pt x="145" y="40"/>
                  <a:pt x="145" y="40"/>
                  <a:pt x="145" y="41"/>
                </a:cubicBezTo>
                <a:cubicBezTo>
                  <a:pt x="145" y="42"/>
                  <a:pt x="145" y="42"/>
                  <a:pt x="145" y="42"/>
                </a:cubicBezTo>
                <a:cubicBezTo>
                  <a:pt x="145" y="53"/>
                  <a:pt x="143" y="64"/>
                  <a:pt x="139" y="75"/>
                </a:cubicBezTo>
                <a:cubicBezTo>
                  <a:pt x="134" y="86"/>
                  <a:pt x="128" y="96"/>
                  <a:pt x="121" y="105"/>
                </a:cubicBezTo>
                <a:cubicBezTo>
                  <a:pt x="112" y="115"/>
                  <a:pt x="102" y="122"/>
                  <a:pt x="91" y="127"/>
                </a:cubicBezTo>
                <a:cubicBezTo>
                  <a:pt x="79" y="133"/>
                  <a:pt x="65" y="136"/>
                  <a:pt x="51" y="136"/>
                </a:cubicBezTo>
                <a:close/>
                <a:moveTo>
                  <a:pt x="9" y="119"/>
                </a:moveTo>
                <a:cubicBezTo>
                  <a:pt x="22" y="126"/>
                  <a:pt x="36" y="129"/>
                  <a:pt x="51" y="129"/>
                </a:cubicBezTo>
                <a:cubicBezTo>
                  <a:pt x="64" y="129"/>
                  <a:pt x="77" y="127"/>
                  <a:pt x="88" y="121"/>
                </a:cubicBezTo>
                <a:cubicBezTo>
                  <a:pt x="99" y="117"/>
                  <a:pt x="108" y="110"/>
                  <a:pt x="116" y="101"/>
                </a:cubicBezTo>
                <a:cubicBezTo>
                  <a:pt x="123" y="93"/>
                  <a:pt x="129" y="83"/>
                  <a:pt x="132" y="73"/>
                </a:cubicBezTo>
                <a:cubicBezTo>
                  <a:pt x="136" y="63"/>
                  <a:pt x="138" y="52"/>
                  <a:pt x="138" y="42"/>
                </a:cubicBezTo>
                <a:cubicBezTo>
                  <a:pt x="138" y="41"/>
                  <a:pt x="138" y="41"/>
                  <a:pt x="138" y="41"/>
                </a:cubicBezTo>
                <a:cubicBezTo>
                  <a:pt x="138" y="38"/>
                  <a:pt x="139" y="36"/>
                  <a:pt x="142" y="34"/>
                </a:cubicBezTo>
                <a:cubicBezTo>
                  <a:pt x="145" y="31"/>
                  <a:pt x="148" y="28"/>
                  <a:pt x="151" y="25"/>
                </a:cubicBezTo>
                <a:cubicBezTo>
                  <a:pt x="149" y="25"/>
                  <a:pt x="147" y="26"/>
                  <a:pt x="145" y="27"/>
                </a:cubicBezTo>
                <a:cubicBezTo>
                  <a:pt x="133" y="29"/>
                  <a:pt x="133" y="29"/>
                  <a:pt x="133" y="29"/>
                </a:cubicBezTo>
                <a:cubicBezTo>
                  <a:pt x="142" y="21"/>
                  <a:pt x="142" y="21"/>
                  <a:pt x="142" y="21"/>
                </a:cubicBezTo>
                <a:cubicBezTo>
                  <a:pt x="144" y="19"/>
                  <a:pt x="146" y="16"/>
                  <a:pt x="148" y="12"/>
                </a:cubicBezTo>
                <a:cubicBezTo>
                  <a:pt x="144" y="15"/>
                  <a:pt x="139" y="16"/>
                  <a:pt x="135" y="17"/>
                </a:cubicBezTo>
                <a:cubicBezTo>
                  <a:pt x="133" y="18"/>
                  <a:pt x="130" y="17"/>
                  <a:pt x="128" y="16"/>
                </a:cubicBezTo>
                <a:cubicBezTo>
                  <a:pt x="120" y="9"/>
                  <a:pt x="109" y="7"/>
                  <a:pt x="99" y="10"/>
                </a:cubicBezTo>
                <a:cubicBezTo>
                  <a:pt x="89" y="13"/>
                  <a:pt x="82" y="21"/>
                  <a:pt x="79" y="30"/>
                </a:cubicBezTo>
                <a:cubicBezTo>
                  <a:pt x="79" y="34"/>
                  <a:pt x="78" y="38"/>
                  <a:pt x="79" y="41"/>
                </a:cubicBezTo>
                <a:cubicBezTo>
                  <a:pt x="79" y="43"/>
                  <a:pt x="78" y="44"/>
                  <a:pt x="78" y="45"/>
                </a:cubicBezTo>
                <a:cubicBezTo>
                  <a:pt x="77" y="46"/>
                  <a:pt x="76" y="46"/>
                  <a:pt x="74" y="46"/>
                </a:cubicBezTo>
                <a:cubicBezTo>
                  <a:pt x="74" y="46"/>
                  <a:pt x="74" y="46"/>
                  <a:pt x="74" y="46"/>
                </a:cubicBezTo>
                <a:cubicBezTo>
                  <a:pt x="50" y="44"/>
                  <a:pt x="29" y="33"/>
                  <a:pt x="13" y="15"/>
                </a:cubicBezTo>
                <a:cubicBezTo>
                  <a:pt x="11" y="19"/>
                  <a:pt x="10" y="24"/>
                  <a:pt x="10" y="28"/>
                </a:cubicBezTo>
                <a:cubicBezTo>
                  <a:pt x="10" y="36"/>
                  <a:pt x="14" y="44"/>
                  <a:pt x="19" y="49"/>
                </a:cubicBezTo>
                <a:cubicBezTo>
                  <a:pt x="28" y="58"/>
                  <a:pt x="28" y="58"/>
                  <a:pt x="28" y="58"/>
                </a:cubicBezTo>
                <a:cubicBezTo>
                  <a:pt x="16" y="55"/>
                  <a:pt x="16" y="55"/>
                  <a:pt x="16" y="55"/>
                </a:cubicBezTo>
                <a:cubicBezTo>
                  <a:pt x="14" y="54"/>
                  <a:pt x="12" y="54"/>
                  <a:pt x="10" y="53"/>
                </a:cubicBezTo>
                <a:cubicBezTo>
                  <a:pt x="11" y="64"/>
                  <a:pt x="18" y="73"/>
                  <a:pt x="28" y="78"/>
                </a:cubicBezTo>
                <a:cubicBezTo>
                  <a:pt x="41" y="84"/>
                  <a:pt x="41" y="84"/>
                  <a:pt x="41" y="84"/>
                </a:cubicBezTo>
                <a:cubicBezTo>
                  <a:pt x="26" y="84"/>
                  <a:pt x="26" y="84"/>
                  <a:pt x="26" y="84"/>
                </a:cubicBezTo>
                <a:cubicBezTo>
                  <a:pt x="24" y="84"/>
                  <a:pt x="23" y="84"/>
                  <a:pt x="22" y="84"/>
                </a:cubicBezTo>
                <a:cubicBezTo>
                  <a:pt x="26" y="93"/>
                  <a:pt x="35" y="100"/>
                  <a:pt x="45" y="102"/>
                </a:cubicBezTo>
                <a:cubicBezTo>
                  <a:pt x="53" y="103"/>
                  <a:pt x="53" y="103"/>
                  <a:pt x="53" y="103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35" y="115"/>
                  <a:pt x="23" y="119"/>
                  <a:pt x="10" y="119"/>
                </a:cubicBezTo>
                <a:lnTo>
                  <a:pt x="9" y="11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236">
            <a:extLst>
              <a:ext uri="{FF2B5EF4-FFF2-40B4-BE49-F238E27FC236}">
                <a16:creationId xmlns:a16="http://schemas.microsoft.com/office/drawing/2014/main" id="{07168D88-F9B8-960E-CC61-6388DDE3EF61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2474913"/>
            <a:ext cx="254000" cy="254000"/>
          </a:xfrm>
          <a:custGeom>
            <a:avLst/>
            <a:gdLst>
              <a:gd name="T0" fmla="*/ 111 w 160"/>
              <a:gd name="T1" fmla="*/ 0 h 160"/>
              <a:gd name="T2" fmla="*/ 49 w 160"/>
              <a:gd name="T3" fmla="*/ 0 h 160"/>
              <a:gd name="T4" fmla="*/ 0 w 160"/>
              <a:gd name="T5" fmla="*/ 49 h 160"/>
              <a:gd name="T6" fmla="*/ 0 w 160"/>
              <a:gd name="T7" fmla="*/ 111 h 160"/>
              <a:gd name="T8" fmla="*/ 49 w 160"/>
              <a:gd name="T9" fmla="*/ 160 h 160"/>
              <a:gd name="T10" fmla="*/ 111 w 160"/>
              <a:gd name="T11" fmla="*/ 160 h 160"/>
              <a:gd name="T12" fmla="*/ 160 w 160"/>
              <a:gd name="T13" fmla="*/ 111 h 160"/>
              <a:gd name="T14" fmla="*/ 160 w 160"/>
              <a:gd name="T15" fmla="*/ 49 h 160"/>
              <a:gd name="T16" fmla="*/ 111 w 160"/>
              <a:gd name="T17" fmla="*/ 0 h 160"/>
              <a:gd name="T18" fmla="*/ 153 w 160"/>
              <a:gd name="T19" fmla="*/ 111 h 160"/>
              <a:gd name="T20" fmla="*/ 111 w 160"/>
              <a:gd name="T21" fmla="*/ 153 h 160"/>
              <a:gd name="T22" fmla="*/ 49 w 160"/>
              <a:gd name="T23" fmla="*/ 153 h 160"/>
              <a:gd name="T24" fmla="*/ 7 w 160"/>
              <a:gd name="T25" fmla="*/ 111 h 160"/>
              <a:gd name="T26" fmla="*/ 7 w 160"/>
              <a:gd name="T27" fmla="*/ 49 h 160"/>
              <a:gd name="T28" fmla="*/ 49 w 160"/>
              <a:gd name="T29" fmla="*/ 7 h 160"/>
              <a:gd name="T30" fmla="*/ 111 w 160"/>
              <a:gd name="T31" fmla="*/ 7 h 160"/>
              <a:gd name="T32" fmla="*/ 153 w 160"/>
              <a:gd name="T33" fmla="*/ 49 h 160"/>
              <a:gd name="T34" fmla="*/ 153 w 160"/>
              <a:gd name="T35" fmla="*/ 111 h 160"/>
              <a:gd name="T36" fmla="*/ 80 w 160"/>
              <a:gd name="T37" fmla="*/ 38 h 160"/>
              <a:gd name="T38" fmla="*/ 39 w 160"/>
              <a:gd name="T39" fmla="*/ 80 h 160"/>
              <a:gd name="T40" fmla="*/ 80 w 160"/>
              <a:gd name="T41" fmla="*/ 121 h 160"/>
              <a:gd name="T42" fmla="*/ 122 w 160"/>
              <a:gd name="T43" fmla="*/ 80 h 160"/>
              <a:gd name="T44" fmla="*/ 80 w 160"/>
              <a:gd name="T45" fmla="*/ 38 h 160"/>
              <a:gd name="T46" fmla="*/ 80 w 160"/>
              <a:gd name="T47" fmla="*/ 117 h 160"/>
              <a:gd name="T48" fmla="*/ 43 w 160"/>
              <a:gd name="T49" fmla="*/ 80 h 160"/>
              <a:gd name="T50" fmla="*/ 80 w 160"/>
              <a:gd name="T51" fmla="*/ 42 h 160"/>
              <a:gd name="T52" fmla="*/ 118 w 160"/>
              <a:gd name="T53" fmla="*/ 80 h 160"/>
              <a:gd name="T54" fmla="*/ 80 w 160"/>
              <a:gd name="T55" fmla="*/ 117 h 160"/>
              <a:gd name="T56" fmla="*/ 80 w 160"/>
              <a:gd name="T57" fmla="*/ 54 h 160"/>
              <a:gd name="T58" fmla="*/ 54 w 160"/>
              <a:gd name="T59" fmla="*/ 80 h 160"/>
              <a:gd name="T60" fmla="*/ 80 w 160"/>
              <a:gd name="T61" fmla="*/ 106 h 160"/>
              <a:gd name="T62" fmla="*/ 106 w 160"/>
              <a:gd name="T63" fmla="*/ 80 h 160"/>
              <a:gd name="T64" fmla="*/ 80 w 160"/>
              <a:gd name="T65" fmla="*/ 54 h 160"/>
              <a:gd name="T66" fmla="*/ 80 w 160"/>
              <a:gd name="T67" fmla="*/ 102 h 160"/>
              <a:gd name="T68" fmla="*/ 58 w 160"/>
              <a:gd name="T69" fmla="*/ 80 h 160"/>
              <a:gd name="T70" fmla="*/ 80 w 160"/>
              <a:gd name="T71" fmla="*/ 57 h 160"/>
              <a:gd name="T72" fmla="*/ 103 w 160"/>
              <a:gd name="T73" fmla="*/ 80 h 160"/>
              <a:gd name="T74" fmla="*/ 80 w 160"/>
              <a:gd name="T75" fmla="*/ 102 h 160"/>
              <a:gd name="T76" fmla="*/ 123 w 160"/>
              <a:gd name="T77" fmla="*/ 24 h 160"/>
              <a:gd name="T78" fmla="*/ 111 w 160"/>
              <a:gd name="T79" fmla="*/ 35 h 160"/>
              <a:gd name="T80" fmla="*/ 123 w 160"/>
              <a:gd name="T81" fmla="*/ 46 h 160"/>
              <a:gd name="T82" fmla="*/ 134 w 160"/>
              <a:gd name="T83" fmla="*/ 35 h 160"/>
              <a:gd name="T84" fmla="*/ 123 w 160"/>
              <a:gd name="T85" fmla="*/ 24 h 160"/>
              <a:gd name="T86" fmla="*/ 123 w 160"/>
              <a:gd name="T87" fmla="*/ 43 h 160"/>
              <a:gd name="T88" fmla="*/ 115 w 160"/>
              <a:gd name="T89" fmla="*/ 35 h 160"/>
              <a:gd name="T90" fmla="*/ 123 w 160"/>
              <a:gd name="T91" fmla="*/ 27 h 160"/>
              <a:gd name="T92" fmla="*/ 130 w 160"/>
              <a:gd name="T93" fmla="*/ 35 h 160"/>
              <a:gd name="T94" fmla="*/ 123 w 160"/>
              <a:gd name="T95" fmla="*/ 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111" y="0"/>
                </a:moveTo>
                <a:cubicBezTo>
                  <a:pt x="49" y="0"/>
                  <a:pt x="49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38"/>
                  <a:pt x="22" y="160"/>
                  <a:pt x="49" y="160"/>
                </a:cubicBezTo>
                <a:cubicBezTo>
                  <a:pt x="111" y="160"/>
                  <a:pt x="111" y="160"/>
                  <a:pt x="111" y="160"/>
                </a:cubicBezTo>
                <a:cubicBezTo>
                  <a:pt x="138" y="160"/>
                  <a:pt x="160" y="138"/>
                  <a:pt x="160" y="111"/>
                </a:cubicBezTo>
                <a:cubicBezTo>
                  <a:pt x="160" y="49"/>
                  <a:pt x="160" y="49"/>
                  <a:pt x="160" y="49"/>
                </a:cubicBezTo>
                <a:cubicBezTo>
                  <a:pt x="160" y="22"/>
                  <a:pt x="138" y="0"/>
                  <a:pt x="111" y="0"/>
                </a:cubicBezTo>
                <a:close/>
                <a:moveTo>
                  <a:pt x="153" y="111"/>
                </a:moveTo>
                <a:cubicBezTo>
                  <a:pt x="153" y="134"/>
                  <a:pt x="134" y="153"/>
                  <a:pt x="111" y="153"/>
                </a:cubicBezTo>
                <a:cubicBezTo>
                  <a:pt x="49" y="153"/>
                  <a:pt x="49" y="153"/>
                  <a:pt x="49" y="153"/>
                </a:cubicBezTo>
                <a:cubicBezTo>
                  <a:pt x="26" y="153"/>
                  <a:pt x="7" y="134"/>
                  <a:pt x="7" y="111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26"/>
                  <a:pt x="26" y="7"/>
                  <a:pt x="49" y="7"/>
                </a:cubicBezTo>
                <a:cubicBezTo>
                  <a:pt x="111" y="7"/>
                  <a:pt x="111" y="7"/>
                  <a:pt x="111" y="7"/>
                </a:cubicBezTo>
                <a:cubicBezTo>
                  <a:pt x="134" y="7"/>
                  <a:pt x="153" y="26"/>
                  <a:pt x="153" y="49"/>
                </a:cubicBezTo>
                <a:lnTo>
                  <a:pt x="153" y="111"/>
                </a:lnTo>
                <a:close/>
                <a:moveTo>
                  <a:pt x="80" y="38"/>
                </a:moveTo>
                <a:cubicBezTo>
                  <a:pt x="57" y="38"/>
                  <a:pt x="39" y="57"/>
                  <a:pt x="39" y="80"/>
                </a:cubicBezTo>
                <a:cubicBezTo>
                  <a:pt x="39" y="103"/>
                  <a:pt x="57" y="121"/>
                  <a:pt x="80" y="121"/>
                </a:cubicBezTo>
                <a:cubicBezTo>
                  <a:pt x="103" y="121"/>
                  <a:pt x="122" y="103"/>
                  <a:pt x="122" y="80"/>
                </a:cubicBezTo>
                <a:cubicBezTo>
                  <a:pt x="122" y="57"/>
                  <a:pt x="103" y="38"/>
                  <a:pt x="80" y="38"/>
                </a:cubicBezTo>
                <a:close/>
                <a:moveTo>
                  <a:pt x="80" y="117"/>
                </a:moveTo>
                <a:cubicBezTo>
                  <a:pt x="59" y="117"/>
                  <a:pt x="43" y="101"/>
                  <a:pt x="43" y="80"/>
                </a:cubicBezTo>
                <a:cubicBezTo>
                  <a:pt x="43" y="59"/>
                  <a:pt x="59" y="42"/>
                  <a:pt x="80" y="42"/>
                </a:cubicBezTo>
                <a:cubicBezTo>
                  <a:pt x="101" y="42"/>
                  <a:pt x="118" y="59"/>
                  <a:pt x="118" y="80"/>
                </a:cubicBezTo>
                <a:cubicBezTo>
                  <a:pt x="118" y="101"/>
                  <a:pt x="101" y="117"/>
                  <a:pt x="80" y="117"/>
                </a:cubicBezTo>
                <a:close/>
                <a:moveTo>
                  <a:pt x="80" y="54"/>
                </a:moveTo>
                <a:cubicBezTo>
                  <a:pt x="66" y="54"/>
                  <a:pt x="54" y="65"/>
                  <a:pt x="54" y="80"/>
                </a:cubicBezTo>
                <a:cubicBezTo>
                  <a:pt x="54" y="94"/>
                  <a:pt x="66" y="106"/>
                  <a:pt x="80" y="106"/>
                </a:cubicBezTo>
                <a:cubicBezTo>
                  <a:pt x="95" y="106"/>
                  <a:pt x="106" y="94"/>
                  <a:pt x="106" y="80"/>
                </a:cubicBezTo>
                <a:cubicBezTo>
                  <a:pt x="106" y="65"/>
                  <a:pt x="95" y="54"/>
                  <a:pt x="80" y="54"/>
                </a:cubicBezTo>
                <a:close/>
                <a:moveTo>
                  <a:pt x="80" y="102"/>
                </a:moveTo>
                <a:cubicBezTo>
                  <a:pt x="68" y="102"/>
                  <a:pt x="58" y="92"/>
                  <a:pt x="58" y="80"/>
                </a:cubicBezTo>
                <a:cubicBezTo>
                  <a:pt x="58" y="67"/>
                  <a:pt x="68" y="57"/>
                  <a:pt x="80" y="57"/>
                </a:cubicBezTo>
                <a:cubicBezTo>
                  <a:pt x="93" y="57"/>
                  <a:pt x="103" y="67"/>
                  <a:pt x="103" y="80"/>
                </a:cubicBezTo>
                <a:cubicBezTo>
                  <a:pt x="103" y="92"/>
                  <a:pt x="93" y="102"/>
                  <a:pt x="80" y="102"/>
                </a:cubicBezTo>
                <a:close/>
                <a:moveTo>
                  <a:pt x="123" y="24"/>
                </a:moveTo>
                <a:cubicBezTo>
                  <a:pt x="116" y="24"/>
                  <a:pt x="111" y="29"/>
                  <a:pt x="111" y="35"/>
                </a:cubicBezTo>
                <a:cubicBezTo>
                  <a:pt x="111" y="41"/>
                  <a:pt x="116" y="46"/>
                  <a:pt x="123" y="46"/>
                </a:cubicBezTo>
                <a:cubicBezTo>
                  <a:pt x="129" y="46"/>
                  <a:pt x="134" y="41"/>
                  <a:pt x="134" y="35"/>
                </a:cubicBezTo>
                <a:cubicBezTo>
                  <a:pt x="134" y="29"/>
                  <a:pt x="129" y="24"/>
                  <a:pt x="123" y="24"/>
                </a:cubicBezTo>
                <a:close/>
                <a:moveTo>
                  <a:pt x="123" y="43"/>
                </a:moveTo>
                <a:cubicBezTo>
                  <a:pt x="118" y="43"/>
                  <a:pt x="115" y="39"/>
                  <a:pt x="115" y="35"/>
                </a:cubicBezTo>
                <a:cubicBezTo>
                  <a:pt x="115" y="31"/>
                  <a:pt x="118" y="27"/>
                  <a:pt x="123" y="27"/>
                </a:cubicBezTo>
                <a:cubicBezTo>
                  <a:pt x="127" y="27"/>
                  <a:pt x="130" y="31"/>
                  <a:pt x="130" y="35"/>
                </a:cubicBezTo>
                <a:cubicBezTo>
                  <a:pt x="130" y="39"/>
                  <a:pt x="127" y="43"/>
                  <a:pt x="123" y="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237">
            <a:extLst>
              <a:ext uri="{FF2B5EF4-FFF2-40B4-BE49-F238E27FC236}">
                <a16:creationId xmlns:a16="http://schemas.microsoft.com/office/drawing/2014/main" id="{5FB089F6-F3DC-1253-B86F-3A0C67E4DC2F}"/>
              </a:ext>
            </a:extLst>
          </p:cNvPr>
          <p:cNvSpPr>
            <a:spLocks noEditPoints="1"/>
          </p:cNvSpPr>
          <p:nvPr/>
        </p:nvSpPr>
        <p:spPr bwMode="auto">
          <a:xfrm>
            <a:off x="3498851" y="2474913"/>
            <a:ext cx="238125" cy="254000"/>
          </a:xfrm>
          <a:custGeom>
            <a:avLst/>
            <a:gdLst>
              <a:gd name="T0" fmla="*/ 76 w 150"/>
              <a:gd name="T1" fmla="*/ 66 h 160"/>
              <a:gd name="T2" fmla="*/ 2 w 150"/>
              <a:gd name="T3" fmla="*/ 130 h 160"/>
              <a:gd name="T4" fmla="*/ 65 w 150"/>
              <a:gd name="T5" fmla="*/ 160 h 160"/>
              <a:gd name="T6" fmla="*/ 143 w 150"/>
              <a:gd name="T7" fmla="*/ 150 h 160"/>
              <a:gd name="T8" fmla="*/ 102 w 150"/>
              <a:gd name="T9" fmla="*/ 153 h 160"/>
              <a:gd name="T10" fmla="*/ 65 w 150"/>
              <a:gd name="T11" fmla="*/ 153 h 160"/>
              <a:gd name="T12" fmla="*/ 9 w 150"/>
              <a:gd name="T13" fmla="*/ 86 h 160"/>
              <a:gd name="T14" fmla="*/ 120 w 150"/>
              <a:gd name="T15" fmla="*/ 73 h 160"/>
              <a:gd name="T16" fmla="*/ 54 w 150"/>
              <a:gd name="T17" fmla="*/ 87 h 160"/>
              <a:gd name="T18" fmla="*/ 39 w 150"/>
              <a:gd name="T19" fmla="*/ 92 h 160"/>
              <a:gd name="T20" fmla="*/ 43 w 150"/>
              <a:gd name="T21" fmla="*/ 92 h 160"/>
              <a:gd name="T22" fmla="*/ 66 w 150"/>
              <a:gd name="T23" fmla="*/ 125 h 160"/>
              <a:gd name="T24" fmla="*/ 56 w 150"/>
              <a:gd name="T25" fmla="*/ 102 h 160"/>
              <a:gd name="T26" fmla="*/ 57 w 150"/>
              <a:gd name="T27" fmla="*/ 140 h 160"/>
              <a:gd name="T28" fmla="*/ 66 w 150"/>
              <a:gd name="T29" fmla="*/ 140 h 160"/>
              <a:gd name="T30" fmla="*/ 66 w 150"/>
              <a:gd name="T31" fmla="*/ 102 h 160"/>
              <a:gd name="T32" fmla="*/ 98 w 150"/>
              <a:gd name="T33" fmla="*/ 57 h 160"/>
              <a:gd name="T34" fmla="*/ 111 w 150"/>
              <a:gd name="T35" fmla="*/ 56 h 160"/>
              <a:gd name="T36" fmla="*/ 106 w 150"/>
              <a:gd name="T37" fmla="*/ 42 h 160"/>
              <a:gd name="T38" fmla="*/ 96 w 150"/>
              <a:gd name="T39" fmla="*/ 18 h 160"/>
              <a:gd name="T40" fmla="*/ 97 w 150"/>
              <a:gd name="T41" fmla="*/ 57 h 160"/>
              <a:gd name="T42" fmla="*/ 80 w 150"/>
              <a:gd name="T43" fmla="*/ 88 h 160"/>
              <a:gd name="T44" fmla="*/ 80 w 150"/>
              <a:gd name="T45" fmla="*/ 139 h 160"/>
              <a:gd name="T46" fmla="*/ 91 w 150"/>
              <a:gd name="T47" fmla="*/ 139 h 160"/>
              <a:gd name="T48" fmla="*/ 90 w 150"/>
              <a:gd name="T49" fmla="*/ 99 h 160"/>
              <a:gd name="T50" fmla="*/ 80 w 150"/>
              <a:gd name="T51" fmla="*/ 128 h 160"/>
              <a:gd name="T52" fmla="*/ 89 w 150"/>
              <a:gd name="T53" fmla="*/ 104 h 160"/>
              <a:gd name="T54" fmla="*/ 111 w 150"/>
              <a:gd name="T55" fmla="*/ 99 h 160"/>
              <a:gd name="T56" fmla="*/ 100 w 150"/>
              <a:gd name="T57" fmla="*/ 128 h 160"/>
              <a:gd name="T58" fmla="*/ 122 w 150"/>
              <a:gd name="T59" fmla="*/ 130 h 160"/>
              <a:gd name="T60" fmla="*/ 117 w 150"/>
              <a:gd name="T61" fmla="*/ 130 h 160"/>
              <a:gd name="T62" fmla="*/ 105 w 150"/>
              <a:gd name="T63" fmla="*/ 128 h 160"/>
              <a:gd name="T64" fmla="*/ 122 w 150"/>
              <a:gd name="T65" fmla="*/ 108 h 160"/>
              <a:gd name="T66" fmla="*/ 105 w 150"/>
              <a:gd name="T67" fmla="*/ 115 h 160"/>
              <a:gd name="T68" fmla="*/ 111 w 150"/>
              <a:gd name="T69" fmla="*/ 104 h 160"/>
              <a:gd name="T70" fmla="*/ 43 w 150"/>
              <a:gd name="T71" fmla="*/ 57 h 160"/>
              <a:gd name="T72" fmla="*/ 60 w 150"/>
              <a:gd name="T73" fmla="*/ 2 h 160"/>
              <a:gd name="T74" fmla="*/ 38 w 150"/>
              <a:gd name="T75" fmla="*/ 0 h 160"/>
              <a:gd name="T76" fmla="*/ 43 w 150"/>
              <a:gd name="T77" fmla="*/ 57 h 160"/>
              <a:gd name="T78" fmla="*/ 78 w 150"/>
              <a:gd name="T79" fmla="*/ 54 h 160"/>
              <a:gd name="T80" fmla="*/ 70 w 150"/>
              <a:gd name="T81" fmla="*/ 12 h 160"/>
              <a:gd name="T82" fmla="*/ 64 w 150"/>
              <a:gd name="T83" fmla="*/ 24 h 160"/>
              <a:gd name="T84" fmla="*/ 77 w 150"/>
              <a:gd name="T85" fmla="*/ 46 h 160"/>
              <a:gd name="T86" fmla="*/ 64 w 150"/>
              <a:gd name="T87" fmla="*/ 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0" h="160">
                <a:moveTo>
                  <a:pt x="148" y="97"/>
                </a:moveTo>
                <a:cubicBezTo>
                  <a:pt x="146" y="77"/>
                  <a:pt x="143" y="68"/>
                  <a:pt x="121" y="67"/>
                </a:cubicBezTo>
                <a:cubicBezTo>
                  <a:pt x="111" y="66"/>
                  <a:pt x="95" y="66"/>
                  <a:pt x="76" y="66"/>
                </a:cubicBezTo>
                <a:cubicBezTo>
                  <a:pt x="55" y="66"/>
                  <a:pt x="37" y="66"/>
                  <a:pt x="27" y="67"/>
                </a:cubicBezTo>
                <a:cubicBezTo>
                  <a:pt x="11" y="68"/>
                  <a:pt x="4" y="77"/>
                  <a:pt x="3" y="85"/>
                </a:cubicBezTo>
                <a:cubicBezTo>
                  <a:pt x="2" y="90"/>
                  <a:pt x="0" y="108"/>
                  <a:pt x="2" y="130"/>
                </a:cubicBezTo>
                <a:cubicBezTo>
                  <a:pt x="3" y="151"/>
                  <a:pt x="11" y="156"/>
                  <a:pt x="24" y="158"/>
                </a:cubicBezTo>
                <a:cubicBezTo>
                  <a:pt x="35" y="159"/>
                  <a:pt x="48" y="160"/>
                  <a:pt x="65" y="160"/>
                </a:cubicBezTo>
                <a:cubicBezTo>
                  <a:pt x="65" y="160"/>
                  <a:pt x="65" y="160"/>
                  <a:pt x="65" y="160"/>
                </a:cubicBezTo>
                <a:cubicBezTo>
                  <a:pt x="74" y="160"/>
                  <a:pt x="83" y="160"/>
                  <a:pt x="92" y="160"/>
                </a:cubicBezTo>
                <a:cubicBezTo>
                  <a:pt x="102" y="159"/>
                  <a:pt x="102" y="159"/>
                  <a:pt x="102" y="159"/>
                </a:cubicBezTo>
                <a:cubicBezTo>
                  <a:pt x="128" y="159"/>
                  <a:pt x="137" y="158"/>
                  <a:pt x="143" y="150"/>
                </a:cubicBezTo>
                <a:cubicBezTo>
                  <a:pt x="149" y="142"/>
                  <a:pt x="150" y="114"/>
                  <a:pt x="148" y="97"/>
                </a:cubicBezTo>
                <a:close/>
                <a:moveTo>
                  <a:pt x="138" y="146"/>
                </a:moveTo>
                <a:cubicBezTo>
                  <a:pt x="134" y="151"/>
                  <a:pt x="129" y="153"/>
                  <a:pt x="102" y="153"/>
                </a:cubicBezTo>
                <a:cubicBezTo>
                  <a:pt x="92" y="153"/>
                  <a:pt x="92" y="153"/>
                  <a:pt x="92" y="153"/>
                </a:cubicBezTo>
                <a:cubicBezTo>
                  <a:pt x="83" y="153"/>
                  <a:pt x="74" y="153"/>
                  <a:pt x="65" y="153"/>
                </a:cubicBezTo>
                <a:cubicBezTo>
                  <a:pt x="65" y="153"/>
                  <a:pt x="65" y="153"/>
                  <a:pt x="65" y="153"/>
                </a:cubicBezTo>
                <a:cubicBezTo>
                  <a:pt x="48" y="153"/>
                  <a:pt x="35" y="153"/>
                  <a:pt x="25" y="152"/>
                </a:cubicBezTo>
                <a:cubicBezTo>
                  <a:pt x="16" y="150"/>
                  <a:pt x="9" y="148"/>
                  <a:pt x="8" y="130"/>
                </a:cubicBezTo>
                <a:cubicBezTo>
                  <a:pt x="7" y="108"/>
                  <a:pt x="9" y="89"/>
                  <a:pt x="9" y="86"/>
                </a:cubicBezTo>
                <a:cubicBezTo>
                  <a:pt x="10" y="82"/>
                  <a:pt x="12" y="74"/>
                  <a:pt x="27" y="74"/>
                </a:cubicBezTo>
                <a:cubicBezTo>
                  <a:pt x="37" y="73"/>
                  <a:pt x="55" y="73"/>
                  <a:pt x="76" y="73"/>
                </a:cubicBezTo>
                <a:cubicBezTo>
                  <a:pt x="94" y="73"/>
                  <a:pt x="111" y="73"/>
                  <a:pt x="120" y="73"/>
                </a:cubicBezTo>
                <a:cubicBezTo>
                  <a:pt x="139" y="75"/>
                  <a:pt x="140" y="80"/>
                  <a:pt x="142" y="98"/>
                </a:cubicBezTo>
                <a:cubicBezTo>
                  <a:pt x="144" y="117"/>
                  <a:pt x="142" y="140"/>
                  <a:pt x="138" y="146"/>
                </a:cubicBezTo>
                <a:close/>
                <a:moveTo>
                  <a:pt x="54" y="87"/>
                </a:moveTo>
                <a:cubicBezTo>
                  <a:pt x="28" y="87"/>
                  <a:pt x="28" y="87"/>
                  <a:pt x="28" y="87"/>
                </a:cubicBezTo>
                <a:cubicBezTo>
                  <a:pt x="28" y="92"/>
                  <a:pt x="28" y="92"/>
                  <a:pt x="28" y="92"/>
                </a:cubicBezTo>
                <a:cubicBezTo>
                  <a:pt x="39" y="92"/>
                  <a:pt x="39" y="92"/>
                  <a:pt x="39" y="92"/>
                </a:cubicBezTo>
                <a:cubicBezTo>
                  <a:pt x="39" y="139"/>
                  <a:pt x="39" y="139"/>
                  <a:pt x="39" y="139"/>
                </a:cubicBezTo>
                <a:cubicBezTo>
                  <a:pt x="43" y="139"/>
                  <a:pt x="43" y="139"/>
                  <a:pt x="43" y="139"/>
                </a:cubicBezTo>
                <a:cubicBezTo>
                  <a:pt x="43" y="92"/>
                  <a:pt x="43" y="92"/>
                  <a:pt x="43" y="92"/>
                </a:cubicBezTo>
                <a:cubicBezTo>
                  <a:pt x="54" y="92"/>
                  <a:pt x="54" y="92"/>
                  <a:pt x="54" y="92"/>
                </a:cubicBezTo>
                <a:lnTo>
                  <a:pt x="54" y="87"/>
                </a:lnTo>
                <a:close/>
                <a:moveTo>
                  <a:pt x="66" y="125"/>
                </a:moveTo>
                <a:cubicBezTo>
                  <a:pt x="63" y="134"/>
                  <a:pt x="59" y="136"/>
                  <a:pt x="58" y="135"/>
                </a:cubicBezTo>
                <a:cubicBezTo>
                  <a:pt x="57" y="135"/>
                  <a:pt x="56" y="133"/>
                  <a:pt x="56" y="131"/>
                </a:cubicBezTo>
                <a:cubicBezTo>
                  <a:pt x="56" y="102"/>
                  <a:pt x="56" y="102"/>
                  <a:pt x="56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1" y="131"/>
                  <a:pt x="51" y="131"/>
                  <a:pt x="51" y="131"/>
                </a:cubicBezTo>
                <a:cubicBezTo>
                  <a:pt x="51" y="136"/>
                  <a:pt x="53" y="139"/>
                  <a:pt x="57" y="140"/>
                </a:cubicBezTo>
                <a:cubicBezTo>
                  <a:pt x="57" y="140"/>
                  <a:pt x="58" y="140"/>
                  <a:pt x="58" y="140"/>
                </a:cubicBezTo>
                <a:cubicBezTo>
                  <a:pt x="60" y="140"/>
                  <a:pt x="63" y="139"/>
                  <a:pt x="66" y="135"/>
                </a:cubicBezTo>
                <a:cubicBezTo>
                  <a:pt x="66" y="140"/>
                  <a:pt x="66" y="140"/>
                  <a:pt x="66" y="140"/>
                </a:cubicBezTo>
                <a:cubicBezTo>
                  <a:pt x="71" y="140"/>
                  <a:pt x="71" y="140"/>
                  <a:pt x="71" y="140"/>
                </a:cubicBezTo>
                <a:cubicBezTo>
                  <a:pt x="71" y="102"/>
                  <a:pt x="71" y="102"/>
                  <a:pt x="71" y="102"/>
                </a:cubicBezTo>
                <a:cubicBezTo>
                  <a:pt x="66" y="102"/>
                  <a:pt x="66" y="102"/>
                  <a:pt x="66" y="102"/>
                </a:cubicBezTo>
                <a:lnTo>
                  <a:pt x="66" y="125"/>
                </a:lnTo>
                <a:close/>
                <a:moveTo>
                  <a:pt x="97" y="57"/>
                </a:moveTo>
                <a:cubicBezTo>
                  <a:pt x="97" y="57"/>
                  <a:pt x="97" y="57"/>
                  <a:pt x="98" y="57"/>
                </a:cubicBezTo>
                <a:cubicBezTo>
                  <a:pt x="100" y="57"/>
                  <a:pt x="103" y="56"/>
                  <a:pt x="106" y="52"/>
                </a:cubicBezTo>
                <a:cubicBezTo>
                  <a:pt x="106" y="56"/>
                  <a:pt x="106" y="56"/>
                  <a:pt x="106" y="56"/>
                </a:cubicBezTo>
                <a:cubicBezTo>
                  <a:pt x="111" y="56"/>
                  <a:pt x="111" y="56"/>
                  <a:pt x="111" y="56"/>
                </a:cubicBezTo>
                <a:cubicBezTo>
                  <a:pt x="111" y="19"/>
                  <a:pt x="111" y="19"/>
                  <a:pt x="111" y="19"/>
                </a:cubicBezTo>
                <a:cubicBezTo>
                  <a:pt x="106" y="19"/>
                  <a:pt x="106" y="19"/>
                  <a:pt x="106" y="19"/>
                </a:cubicBezTo>
                <a:cubicBezTo>
                  <a:pt x="106" y="42"/>
                  <a:pt x="106" y="42"/>
                  <a:pt x="106" y="42"/>
                </a:cubicBezTo>
                <a:cubicBezTo>
                  <a:pt x="102" y="50"/>
                  <a:pt x="99" y="52"/>
                  <a:pt x="98" y="52"/>
                </a:cubicBezTo>
                <a:cubicBezTo>
                  <a:pt x="96" y="52"/>
                  <a:pt x="96" y="50"/>
                  <a:pt x="96" y="48"/>
                </a:cubicBezTo>
                <a:cubicBezTo>
                  <a:pt x="96" y="18"/>
                  <a:pt x="96" y="18"/>
                  <a:pt x="96" y="18"/>
                </a:cubicBezTo>
                <a:cubicBezTo>
                  <a:pt x="91" y="18"/>
                  <a:pt x="91" y="18"/>
                  <a:pt x="91" y="18"/>
                </a:cubicBezTo>
                <a:cubicBezTo>
                  <a:pt x="91" y="48"/>
                  <a:pt x="91" y="48"/>
                  <a:pt x="91" y="48"/>
                </a:cubicBezTo>
                <a:cubicBezTo>
                  <a:pt x="91" y="52"/>
                  <a:pt x="93" y="56"/>
                  <a:pt x="97" y="57"/>
                </a:cubicBezTo>
                <a:close/>
                <a:moveTo>
                  <a:pt x="90" y="99"/>
                </a:moveTo>
                <a:cubicBezTo>
                  <a:pt x="87" y="98"/>
                  <a:pt x="84" y="99"/>
                  <a:pt x="80" y="102"/>
                </a:cubicBezTo>
                <a:cubicBezTo>
                  <a:pt x="80" y="88"/>
                  <a:pt x="80" y="88"/>
                  <a:pt x="80" y="88"/>
                </a:cubicBezTo>
                <a:cubicBezTo>
                  <a:pt x="75" y="88"/>
                  <a:pt x="75" y="88"/>
                  <a:pt x="75" y="88"/>
                </a:cubicBezTo>
                <a:cubicBezTo>
                  <a:pt x="75" y="139"/>
                  <a:pt x="75" y="139"/>
                  <a:pt x="75" y="139"/>
                </a:cubicBezTo>
                <a:cubicBezTo>
                  <a:pt x="80" y="139"/>
                  <a:pt x="80" y="139"/>
                  <a:pt x="80" y="139"/>
                </a:cubicBezTo>
                <a:cubicBezTo>
                  <a:pt x="80" y="135"/>
                  <a:pt x="80" y="135"/>
                  <a:pt x="80" y="135"/>
                </a:cubicBezTo>
                <a:cubicBezTo>
                  <a:pt x="83" y="138"/>
                  <a:pt x="86" y="140"/>
                  <a:pt x="89" y="140"/>
                </a:cubicBezTo>
                <a:cubicBezTo>
                  <a:pt x="90" y="140"/>
                  <a:pt x="90" y="139"/>
                  <a:pt x="91" y="139"/>
                </a:cubicBezTo>
                <a:cubicBezTo>
                  <a:pt x="95" y="138"/>
                  <a:pt x="97" y="135"/>
                  <a:pt x="97" y="130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97" y="104"/>
                  <a:pt x="94" y="100"/>
                  <a:pt x="90" y="99"/>
                </a:cubicBezTo>
                <a:close/>
                <a:moveTo>
                  <a:pt x="92" y="130"/>
                </a:moveTo>
                <a:cubicBezTo>
                  <a:pt x="92" y="132"/>
                  <a:pt x="91" y="134"/>
                  <a:pt x="90" y="135"/>
                </a:cubicBezTo>
                <a:cubicBezTo>
                  <a:pt x="88" y="135"/>
                  <a:pt x="84" y="133"/>
                  <a:pt x="80" y="128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80" y="109"/>
                  <a:pt x="80" y="109"/>
                  <a:pt x="80" y="109"/>
                </a:cubicBezTo>
                <a:cubicBezTo>
                  <a:pt x="83" y="104"/>
                  <a:pt x="87" y="103"/>
                  <a:pt x="89" y="104"/>
                </a:cubicBezTo>
                <a:cubicBezTo>
                  <a:pt x="91" y="104"/>
                  <a:pt x="92" y="106"/>
                  <a:pt x="92" y="109"/>
                </a:cubicBezTo>
                <a:lnTo>
                  <a:pt x="92" y="130"/>
                </a:lnTo>
                <a:close/>
                <a:moveTo>
                  <a:pt x="111" y="99"/>
                </a:moveTo>
                <a:cubicBezTo>
                  <a:pt x="109" y="99"/>
                  <a:pt x="106" y="100"/>
                  <a:pt x="104" y="101"/>
                </a:cubicBezTo>
                <a:cubicBezTo>
                  <a:pt x="101" y="104"/>
                  <a:pt x="100" y="106"/>
                  <a:pt x="100" y="110"/>
                </a:cubicBezTo>
                <a:cubicBezTo>
                  <a:pt x="100" y="128"/>
                  <a:pt x="100" y="128"/>
                  <a:pt x="100" y="128"/>
                </a:cubicBezTo>
                <a:cubicBezTo>
                  <a:pt x="100" y="133"/>
                  <a:pt x="102" y="135"/>
                  <a:pt x="103" y="137"/>
                </a:cubicBezTo>
                <a:cubicBezTo>
                  <a:pt x="105" y="139"/>
                  <a:pt x="108" y="140"/>
                  <a:pt x="111" y="140"/>
                </a:cubicBezTo>
                <a:cubicBezTo>
                  <a:pt x="116" y="140"/>
                  <a:pt x="122" y="136"/>
                  <a:pt x="122" y="130"/>
                </a:cubicBezTo>
                <a:cubicBezTo>
                  <a:pt x="122" y="126"/>
                  <a:pt x="122" y="126"/>
                  <a:pt x="122" y="126"/>
                </a:cubicBezTo>
                <a:cubicBezTo>
                  <a:pt x="117" y="126"/>
                  <a:pt x="117" y="126"/>
                  <a:pt x="117" y="126"/>
                </a:cubicBezTo>
                <a:cubicBezTo>
                  <a:pt x="117" y="130"/>
                  <a:pt x="117" y="130"/>
                  <a:pt x="117" y="130"/>
                </a:cubicBezTo>
                <a:cubicBezTo>
                  <a:pt x="117" y="133"/>
                  <a:pt x="114" y="135"/>
                  <a:pt x="111" y="135"/>
                </a:cubicBezTo>
                <a:cubicBezTo>
                  <a:pt x="109" y="135"/>
                  <a:pt x="108" y="134"/>
                  <a:pt x="107" y="133"/>
                </a:cubicBezTo>
                <a:cubicBezTo>
                  <a:pt x="106" y="132"/>
                  <a:pt x="105" y="130"/>
                  <a:pt x="105" y="128"/>
                </a:cubicBezTo>
                <a:cubicBezTo>
                  <a:pt x="105" y="120"/>
                  <a:pt x="105" y="120"/>
                  <a:pt x="105" y="120"/>
                </a:cubicBezTo>
                <a:cubicBezTo>
                  <a:pt x="122" y="120"/>
                  <a:pt x="122" y="120"/>
                  <a:pt x="122" y="120"/>
                </a:cubicBezTo>
                <a:cubicBezTo>
                  <a:pt x="122" y="108"/>
                  <a:pt x="122" y="108"/>
                  <a:pt x="122" y="108"/>
                </a:cubicBezTo>
                <a:cubicBezTo>
                  <a:pt x="122" y="102"/>
                  <a:pt x="117" y="99"/>
                  <a:pt x="111" y="99"/>
                </a:cubicBezTo>
                <a:close/>
                <a:moveTo>
                  <a:pt x="117" y="115"/>
                </a:moveTo>
                <a:cubicBezTo>
                  <a:pt x="105" y="115"/>
                  <a:pt x="105" y="115"/>
                  <a:pt x="105" y="115"/>
                </a:cubicBezTo>
                <a:cubicBezTo>
                  <a:pt x="105" y="110"/>
                  <a:pt x="105" y="110"/>
                  <a:pt x="105" y="110"/>
                </a:cubicBezTo>
                <a:cubicBezTo>
                  <a:pt x="105" y="108"/>
                  <a:pt x="106" y="106"/>
                  <a:pt x="107" y="105"/>
                </a:cubicBezTo>
                <a:cubicBezTo>
                  <a:pt x="108" y="104"/>
                  <a:pt x="110" y="104"/>
                  <a:pt x="111" y="104"/>
                </a:cubicBezTo>
                <a:cubicBezTo>
                  <a:pt x="114" y="104"/>
                  <a:pt x="117" y="105"/>
                  <a:pt x="117" y="108"/>
                </a:cubicBezTo>
                <a:lnTo>
                  <a:pt x="117" y="115"/>
                </a:lnTo>
                <a:close/>
                <a:moveTo>
                  <a:pt x="43" y="57"/>
                </a:moveTo>
                <a:cubicBezTo>
                  <a:pt x="48" y="57"/>
                  <a:pt x="48" y="57"/>
                  <a:pt x="48" y="57"/>
                </a:cubicBezTo>
                <a:cubicBezTo>
                  <a:pt x="48" y="28"/>
                  <a:pt x="48" y="28"/>
                  <a:pt x="48" y="28"/>
                </a:cubicBezTo>
                <a:cubicBezTo>
                  <a:pt x="60" y="2"/>
                  <a:pt x="60" y="2"/>
                  <a:pt x="60" y="2"/>
                </a:cubicBezTo>
                <a:cubicBezTo>
                  <a:pt x="56" y="0"/>
                  <a:pt x="56" y="0"/>
                  <a:pt x="56" y="0"/>
                </a:cubicBezTo>
                <a:cubicBezTo>
                  <a:pt x="46" y="22"/>
                  <a:pt x="46" y="22"/>
                  <a:pt x="46" y="22"/>
                </a:cubicBezTo>
                <a:cubicBezTo>
                  <a:pt x="38" y="0"/>
                  <a:pt x="38" y="0"/>
                  <a:pt x="38" y="0"/>
                </a:cubicBezTo>
                <a:cubicBezTo>
                  <a:pt x="33" y="2"/>
                  <a:pt x="33" y="2"/>
                  <a:pt x="33" y="2"/>
                </a:cubicBezTo>
                <a:cubicBezTo>
                  <a:pt x="43" y="28"/>
                  <a:pt x="43" y="28"/>
                  <a:pt x="43" y="28"/>
                </a:cubicBezTo>
                <a:lnTo>
                  <a:pt x="43" y="57"/>
                </a:lnTo>
                <a:close/>
                <a:moveTo>
                  <a:pt x="59" y="45"/>
                </a:moveTo>
                <a:cubicBezTo>
                  <a:pt x="59" y="54"/>
                  <a:pt x="65" y="57"/>
                  <a:pt x="70" y="57"/>
                </a:cubicBezTo>
                <a:cubicBezTo>
                  <a:pt x="73" y="57"/>
                  <a:pt x="76" y="56"/>
                  <a:pt x="78" y="54"/>
                </a:cubicBezTo>
                <a:cubicBezTo>
                  <a:pt x="80" y="53"/>
                  <a:pt x="81" y="50"/>
                  <a:pt x="81" y="46"/>
                </a:cubicBezTo>
                <a:cubicBezTo>
                  <a:pt x="81" y="25"/>
                  <a:pt x="81" y="25"/>
                  <a:pt x="81" y="25"/>
                </a:cubicBezTo>
                <a:cubicBezTo>
                  <a:pt x="81" y="17"/>
                  <a:pt x="76" y="12"/>
                  <a:pt x="70" y="12"/>
                </a:cubicBezTo>
                <a:cubicBezTo>
                  <a:pt x="65" y="12"/>
                  <a:pt x="59" y="16"/>
                  <a:pt x="59" y="24"/>
                </a:cubicBezTo>
                <a:lnTo>
                  <a:pt x="59" y="45"/>
                </a:lnTo>
                <a:close/>
                <a:moveTo>
                  <a:pt x="64" y="24"/>
                </a:moveTo>
                <a:cubicBezTo>
                  <a:pt x="64" y="19"/>
                  <a:pt x="67" y="17"/>
                  <a:pt x="70" y="17"/>
                </a:cubicBezTo>
                <a:cubicBezTo>
                  <a:pt x="73" y="17"/>
                  <a:pt x="77" y="20"/>
                  <a:pt x="77" y="25"/>
                </a:cubicBezTo>
                <a:cubicBezTo>
                  <a:pt x="77" y="46"/>
                  <a:pt x="77" y="46"/>
                  <a:pt x="77" y="46"/>
                </a:cubicBezTo>
                <a:cubicBezTo>
                  <a:pt x="77" y="48"/>
                  <a:pt x="76" y="50"/>
                  <a:pt x="75" y="51"/>
                </a:cubicBezTo>
                <a:cubicBezTo>
                  <a:pt x="73" y="52"/>
                  <a:pt x="72" y="53"/>
                  <a:pt x="70" y="53"/>
                </a:cubicBezTo>
                <a:cubicBezTo>
                  <a:pt x="67" y="53"/>
                  <a:pt x="64" y="51"/>
                  <a:pt x="64" y="45"/>
                </a:cubicBezTo>
                <a:lnTo>
                  <a:pt x="64" y="2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238">
            <a:extLst>
              <a:ext uri="{FF2B5EF4-FFF2-40B4-BE49-F238E27FC236}">
                <a16:creationId xmlns:a16="http://schemas.microsoft.com/office/drawing/2014/main" id="{D255E92D-C250-D019-9F9E-D5353772B6B6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2511425"/>
            <a:ext cx="257175" cy="179388"/>
          </a:xfrm>
          <a:custGeom>
            <a:avLst/>
            <a:gdLst>
              <a:gd name="T0" fmla="*/ 160 w 162"/>
              <a:gd name="T1" fmla="*/ 37 h 113"/>
              <a:gd name="T2" fmla="*/ 131 w 162"/>
              <a:gd name="T3" fmla="*/ 1 h 113"/>
              <a:gd name="T4" fmla="*/ 81 w 162"/>
              <a:gd name="T5" fmla="*/ 0 h 113"/>
              <a:gd name="T6" fmla="*/ 28 w 162"/>
              <a:gd name="T7" fmla="*/ 1 h 113"/>
              <a:gd name="T8" fmla="*/ 3 w 162"/>
              <a:gd name="T9" fmla="*/ 22 h 113"/>
              <a:gd name="T10" fmla="*/ 2 w 162"/>
              <a:gd name="T11" fmla="*/ 77 h 113"/>
              <a:gd name="T12" fmla="*/ 26 w 162"/>
              <a:gd name="T13" fmla="*/ 111 h 113"/>
              <a:gd name="T14" fmla="*/ 70 w 162"/>
              <a:gd name="T15" fmla="*/ 113 h 113"/>
              <a:gd name="T16" fmla="*/ 70 w 162"/>
              <a:gd name="T17" fmla="*/ 113 h 113"/>
              <a:gd name="T18" fmla="*/ 99 w 162"/>
              <a:gd name="T19" fmla="*/ 113 h 113"/>
              <a:gd name="T20" fmla="*/ 110 w 162"/>
              <a:gd name="T21" fmla="*/ 113 h 113"/>
              <a:gd name="T22" fmla="*/ 155 w 162"/>
              <a:gd name="T23" fmla="*/ 101 h 113"/>
              <a:gd name="T24" fmla="*/ 160 w 162"/>
              <a:gd name="T25" fmla="*/ 37 h 113"/>
              <a:gd name="T26" fmla="*/ 149 w 162"/>
              <a:gd name="T27" fmla="*/ 98 h 113"/>
              <a:gd name="T28" fmla="*/ 110 w 162"/>
              <a:gd name="T29" fmla="*/ 107 h 113"/>
              <a:gd name="T30" fmla="*/ 99 w 162"/>
              <a:gd name="T31" fmla="*/ 107 h 113"/>
              <a:gd name="T32" fmla="*/ 70 w 162"/>
              <a:gd name="T33" fmla="*/ 107 h 113"/>
              <a:gd name="T34" fmla="*/ 70 w 162"/>
              <a:gd name="T35" fmla="*/ 107 h 113"/>
              <a:gd name="T36" fmla="*/ 26 w 162"/>
              <a:gd name="T37" fmla="*/ 105 h 113"/>
              <a:gd name="T38" fmla="*/ 8 w 162"/>
              <a:gd name="T39" fmla="*/ 77 h 113"/>
              <a:gd name="T40" fmla="*/ 9 w 162"/>
              <a:gd name="T41" fmla="*/ 23 h 113"/>
              <a:gd name="T42" fmla="*/ 29 w 162"/>
              <a:gd name="T43" fmla="*/ 7 h 113"/>
              <a:gd name="T44" fmla="*/ 81 w 162"/>
              <a:gd name="T45" fmla="*/ 6 h 113"/>
              <a:gd name="T46" fmla="*/ 130 w 162"/>
              <a:gd name="T47" fmla="*/ 7 h 113"/>
              <a:gd name="T48" fmla="*/ 154 w 162"/>
              <a:gd name="T49" fmla="*/ 37 h 113"/>
              <a:gd name="T50" fmla="*/ 149 w 162"/>
              <a:gd name="T51" fmla="*/ 98 h 113"/>
              <a:gd name="T52" fmla="*/ 103 w 162"/>
              <a:gd name="T53" fmla="*/ 55 h 113"/>
              <a:gd name="T54" fmla="*/ 61 w 162"/>
              <a:gd name="T55" fmla="*/ 33 h 113"/>
              <a:gd name="T56" fmla="*/ 59 w 162"/>
              <a:gd name="T57" fmla="*/ 33 h 113"/>
              <a:gd name="T58" fmla="*/ 58 w 162"/>
              <a:gd name="T59" fmla="*/ 34 h 113"/>
              <a:gd name="T60" fmla="*/ 58 w 162"/>
              <a:gd name="T61" fmla="*/ 79 h 113"/>
              <a:gd name="T62" fmla="*/ 59 w 162"/>
              <a:gd name="T63" fmla="*/ 80 h 113"/>
              <a:gd name="T64" fmla="*/ 60 w 162"/>
              <a:gd name="T65" fmla="*/ 80 h 113"/>
              <a:gd name="T66" fmla="*/ 61 w 162"/>
              <a:gd name="T67" fmla="*/ 80 h 113"/>
              <a:gd name="T68" fmla="*/ 103 w 162"/>
              <a:gd name="T69" fmla="*/ 58 h 113"/>
              <a:gd name="T70" fmla="*/ 104 w 162"/>
              <a:gd name="T71" fmla="*/ 57 h 113"/>
              <a:gd name="T72" fmla="*/ 103 w 162"/>
              <a:gd name="T73" fmla="*/ 55 h 113"/>
              <a:gd name="T74" fmla="*/ 61 w 162"/>
              <a:gd name="T75" fmla="*/ 76 h 113"/>
              <a:gd name="T76" fmla="*/ 61 w 162"/>
              <a:gd name="T77" fmla="*/ 37 h 113"/>
              <a:gd name="T78" fmla="*/ 99 w 162"/>
              <a:gd name="T79" fmla="*/ 57 h 113"/>
              <a:gd name="T80" fmla="*/ 61 w 162"/>
              <a:gd name="T81" fmla="*/ 76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2" h="113">
                <a:moveTo>
                  <a:pt x="160" y="37"/>
                </a:moveTo>
                <a:cubicBezTo>
                  <a:pt x="158" y="15"/>
                  <a:pt x="156" y="3"/>
                  <a:pt x="131" y="1"/>
                </a:cubicBezTo>
                <a:cubicBezTo>
                  <a:pt x="120" y="0"/>
                  <a:pt x="102" y="0"/>
                  <a:pt x="81" y="0"/>
                </a:cubicBezTo>
                <a:cubicBezTo>
                  <a:pt x="59" y="0"/>
                  <a:pt x="39" y="0"/>
                  <a:pt x="28" y="1"/>
                </a:cubicBezTo>
                <a:cubicBezTo>
                  <a:pt x="11" y="2"/>
                  <a:pt x="4" y="12"/>
                  <a:pt x="3" y="22"/>
                </a:cubicBezTo>
                <a:cubicBezTo>
                  <a:pt x="2" y="28"/>
                  <a:pt x="0" y="50"/>
                  <a:pt x="2" y="77"/>
                </a:cubicBezTo>
                <a:cubicBezTo>
                  <a:pt x="3" y="103"/>
                  <a:pt x="11" y="109"/>
                  <a:pt x="26" y="111"/>
                </a:cubicBezTo>
                <a:cubicBezTo>
                  <a:pt x="37" y="112"/>
                  <a:pt x="51" y="113"/>
                  <a:pt x="70" y="113"/>
                </a:cubicBezTo>
                <a:cubicBezTo>
                  <a:pt x="70" y="113"/>
                  <a:pt x="70" y="113"/>
                  <a:pt x="70" y="113"/>
                </a:cubicBezTo>
                <a:cubicBezTo>
                  <a:pt x="80" y="113"/>
                  <a:pt x="89" y="113"/>
                  <a:pt x="99" y="113"/>
                </a:cubicBezTo>
                <a:cubicBezTo>
                  <a:pt x="110" y="113"/>
                  <a:pt x="110" y="113"/>
                  <a:pt x="110" y="113"/>
                </a:cubicBezTo>
                <a:cubicBezTo>
                  <a:pt x="139" y="112"/>
                  <a:pt x="148" y="111"/>
                  <a:pt x="155" y="101"/>
                </a:cubicBezTo>
                <a:cubicBezTo>
                  <a:pt x="161" y="91"/>
                  <a:pt x="162" y="57"/>
                  <a:pt x="160" y="37"/>
                </a:cubicBezTo>
                <a:close/>
                <a:moveTo>
                  <a:pt x="149" y="98"/>
                </a:moveTo>
                <a:cubicBezTo>
                  <a:pt x="145" y="104"/>
                  <a:pt x="139" y="106"/>
                  <a:pt x="110" y="107"/>
                </a:cubicBezTo>
                <a:cubicBezTo>
                  <a:pt x="99" y="107"/>
                  <a:pt x="99" y="107"/>
                  <a:pt x="99" y="107"/>
                </a:cubicBezTo>
                <a:cubicBezTo>
                  <a:pt x="89" y="107"/>
                  <a:pt x="80" y="107"/>
                  <a:pt x="70" y="107"/>
                </a:cubicBezTo>
                <a:cubicBezTo>
                  <a:pt x="70" y="107"/>
                  <a:pt x="70" y="107"/>
                  <a:pt x="70" y="107"/>
                </a:cubicBezTo>
                <a:cubicBezTo>
                  <a:pt x="51" y="107"/>
                  <a:pt x="37" y="106"/>
                  <a:pt x="26" y="105"/>
                </a:cubicBezTo>
                <a:cubicBezTo>
                  <a:pt x="16" y="103"/>
                  <a:pt x="9" y="101"/>
                  <a:pt x="8" y="77"/>
                </a:cubicBezTo>
                <a:cubicBezTo>
                  <a:pt x="6" y="50"/>
                  <a:pt x="8" y="27"/>
                  <a:pt x="9" y="23"/>
                </a:cubicBezTo>
                <a:cubicBezTo>
                  <a:pt x="9" y="18"/>
                  <a:pt x="12" y="8"/>
                  <a:pt x="29" y="7"/>
                </a:cubicBezTo>
                <a:cubicBezTo>
                  <a:pt x="39" y="6"/>
                  <a:pt x="59" y="6"/>
                  <a:pt x="81" y="6"/>
                </a:cubicBezTo>
                <a:cubicBezTo>
                  <a:pt x="102" y="6"/>
                  <a:pt x="120" y="6"/>
                  <a:pt x="130" y="7"/>
                </a:cubicBezTo>
                <a:cubicBezTo>
                  <a:pt x="149" y="8"/>
                  <a:pt x="152" y="14"/>
                  <a:pt x="154" y="37"/>
                </a:cubicBezTo>
                <a:cubicBezTo>
                  <a:pt x="156" y="62"/>
                  <a:pt x="154" y="91"/>
                  <a:pt x="149" y="98"/>
                </a:cubicBezTo>
                <a:close/>
                <a:moveTo>
                  <a:pt x="103" y="55"/>
                </a:moveTo>
                <a:cubicBezTo>
                  <a:pt x="61" y="33"/>
                  <a:pt x="61" y="33"/>
                  <a:pt x="61" y="33"/>
                </a:cubicBezTo>
                <a:cubicBezTo>
                  <a:pt x="60" y="32"/>
                  <a:pt x="60" y="32"/>
                  <a:pt x="59" y="33"/>
                </a:cubicBezTo>
                <a:cubicBezTo>
                  <a:pt x="59" y="33"/>
                  <a:pt x="58" y="34"/>
                  <a:pt x="58" y="34"/>
                </a:cubicBezTo>
                <a:cubicBezTo>
                  <a:pt x="58" y="79"/>
                  <a:pt x="58" y="79"/>
                  <a:pt x="58" y="79"/>
                </a:cubicBezTo>
                <a:cubicBezTo>
                  <a:pt x="58" y="79"/>
                  <a:pt x="59" y="80"/>
                  <a:pt x="59" y="80"/>
                </a:cubicBezTo>
                <a:cubicBezTo>
                  <a:pt x="59" y="80"/>
                  <a:pt x="60" y="80"/>
                  <a:pt x="60" y="80"/>
                </a:cubicBezTo>
                <a:cubicBezTo>
                  <a:pt x="60" y="80"/>
                  <a:pt x="60" y="80"/>
                  <a:pt x="61" y="80"/>
                </a:cubicBezTo>
                <a:cubicBezTo>
                  <a:pt x="103" y="58"/>
                  <a:pt x="103" y="58"/>
                  <a:pt x="103" y="58"/>
                </a:cubicBezTo>
                <a:cubicBezTo>
                  <a:pt x="103" y="58"/>
                  <a:pt x="104" y="57"/>
                  <a:pt x="104" y="57"/>
                </a:cubicBezTo>
                <a:cubicBezTo>
                  <a:pt x="104" y="56"/>
                  <a:pt x="103" y="56"/>
                  <a:pt x="103" y="55"/>
                </a:cubicBezTo>
                <a:close/>
                <a:moveTo>
                  <a:pt x="61" y="76"/>
                </a:moveTo>
                <a:cubicBezTo>
                  <a:pt x="61" y="37"/>
                  <a:pt x="61" y="37"/>
                  <a:pt x="61" y="37"/>
                </a:cubicBezTo>
                <a:cubicBezTo>
                  <a:pt x="99" y="57"/>
                  <a:pt x="99" y="57"/>
                  <a:pt x="99" y="57"/>
                </a:cubicBezTo>
                <a:lnTo>
                  <a:pt x="61" y="7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239">
            <a:extLst>
              <a:ext uri="{FF2B5EF4-FFF2-40B4-BE49-F238E27FC236}">
                <a16:creationId xmlns:a16="http://schemas.microsoft.com/office/drawing/2014/main" id="{DC4090AE-EF7D-25A0-22F0-E159AAE7C7C8}"/>
              </a:ext>
            </a:extLst>
          </p:cNvPr>
          <p:cNvSpPr>
            <a:spLocks noEditPoints="1"/>
          </p:cNvSpPr>
          <p:nvPr/>
        </p:nvSpPr>
        <p:spPr bwMode="auto">
          <a:xfrm>
            <a:off x="4589463" y="2519363"/>
            <a:ext cx="254000" cy="163513"/>
          </a:xfrm>
          <a:custGeom>
            <a:avLst/>
            <a:gdLst>
              <a:gd name="T0" fmla="*/ 102 w 160"/>
              <a:gd name="T1" fmla="*/ 38 h 103"/>
              <a:gd name="T2" fmla="*/ 49 w 160"/>
              <a:gd name="T3" fmla="*/ 38 h 103"/>
              <a:gd name="T4" fmla="*/ 49 w 160"/>
              <a:gd name="T5" fmla="*/ 62 h 103"/>
              <a:gd name="T6" fmla="*/ 76 w 160"/>
              <a:gd name="T7" fmla="*/ 62 h 103"/>
              <a:gd name="T8" fmla="*/ 52 w 160"/>
              <a:gd name="T9" fmla="*/ 79 h 103"/>
              <a:gd name="T10" fmla="*/ 24 w 160"/>
              <a:gd name="T11" fmla="*/ 51 h 103"/>
              <a:gd name="T12" fmla="*/ 52 w 160"/>
              <a:gd name="T13" fmla="*/ 24 h 103"/>
              <a:gd name="T14" fmla="*/ 69 w 160"/>
              <a:gd name="T15" fmla="*/ 31 h 103"/>
              <a:gd name="T16" fmla="*/ 71 w 160"/>
              <a:gd name="T17" fmla="*/ 33 h 103"/>
              <a:gd name="T18" fmla="*/ 89 w 160"/>
              <a:gd name="T19" fmla="*/ 14 h 103"/>
              <a:gd name="T20" fmla="*/ 87 w 160"/>
              <a:gd name="T21" fmla="*/ 12 h 103"/>
              <a:gd name="T22" fmla="*/ 52 w 160"/>
              <a:gd name="T23" fmla="*/ 0 h 103"/>
              <a:gd name="T24" fmla="*/ 0 w 160"/>
              <a:gd name="T25" fmla="*/ 51 h 103"/>
              <a:gd name="T26" fmla="*/ 52 w 160"/>
              <a:gd name="T27" fmla="*/ 103 h 103"/>
              <a:gd name="T28" fmla="*/ 102 w 160"/>
              <a:gd name="T29" fmla="*/ 62 h 103"/>
              <a:gd name="T30" fmla="*/ 103 w 160"/>
              <a:gd name="T31" fmla="*/ 51 h 103"/>
              <a:gd name="T32" fmla="*/ 102 w 160"/>
              <a:gd name="T33" fmla="*/ 40 h 103"/>
              <a:gd name="T34" fmla="*/ 102 w 160"/>
              <a:gd name="T35" fmla="*/ 38 h 103"/>
              <a:gd name="T36" fmla="*/ 97 w 160"/>
              <a:gd name="T37" fmla="*/ 61 h 103"/>
              <a:gd name="T38" fmla="*/ 52 w 160"/>
              <a:gd name="T39" fmla="*/ 98 h 103"/>
              <a:gd name="T40" fmla="*/ 5 w 160"/>
              <a:gd name="T41" fmla="*/ 51 h 103"/>
              <a:gd name="T42" fmla="*/ 52 w 160"/>
              <a:gd name="T43" fmla="*/ 5 h 103"/>
              <a:gd name="T44" fmla="*/ 82 w 160"/>
              <a:gd name="T45" fmla="*/ 14 h 103"/>
              <a:gd name="T46" fmla="*/ 71 w 160"/>
              <a:gd name="T47" fmla="*/ 25 h 103"/>
              <a:gd name="T48" fmla="*/ 52 w 160"/>
              <a:gd name="T49" fmla="*/ 19 h 103"/>
              <a:gd name="T50" fmla="*/ 19 w 160"/>
              <a:gd name="T51" fmla="*/ 51 h 103"/>
              <a:gd name="T52" fmla="*/ 52 w 160"/>
              <a:gd name="T53" fmla="*/ 84 h 103"/>
              <a:gd name="T54" fmla="*/ 82 w 160"/>
              <a:gd name="T55" fmla="*/ 60 h 103"/>
              <a:gd name="T56" fmla="*/ 82 w 160"/>
              <a:gd name="T57" fmla="*/ 57 h 103"/>
              <a:gd name="T58" fmla="*/ 54 w 160"/>
              <a:gd name="T59" fmla="*/ 57 h 103"/>
              <a:gd name="T60" fmla="*/ 54 w 160"/>
              <a:gd name="T61" fmla="*/ 43 h 103"/>
              <a:gd name="T62" fmla="*/ 97 w 160"/>
              <a:gd name="T63" fmla="*/ 43 h 103"/>
              <a:gd name="T64" fmla="*/ 98 w 160"/>
              <a:gd name="T65" fmla="*/ 51 h 103"/>
              <a:gd name="T66" fmla="*/ 97 w 160"/>
              <a:gd name="T67" fmla="*/ 61 h 103"/>
              <a:gd name="T68" fmla="*/ 143 w 160"/>
              <a:gd name="T69" fmla="*/ 38 h 103"/>
              <a:gd name="T70" fmla="*/ 143 w 160"/>
              <a:gd name="T71" fmla="*/ 22 h 103"/>
              <a:gd name="T72" fmla="*/ 125 w 160"/>
              <a:gd name="T73" fmla="*/ 22 h 103"/>
              <a:gd name="T74" fmla="*/ 125 w 160"/>
              <a:gd name="T75" fmla="*/ 38 h 103"/>
              <a:gd name="T76" fmla="*/ 108 w 160"/>
              <a:gd name="T77" fmla="*/ 38 h 103"/>
              <a:gd name="T78" fmla="*/ 108 w 160"/>
              <a:gd name="T79" fmla="*/ 57 h 103"/>
              <a:gd name="T80" fmla="*/ 125 w 160"/>
              <a:gd name="T81" fmla="*/ 57 h 103"/>
              <a:gd name="T82" fmla="*/ 125 w 160"/>
              <a:gd name="T83" fmla="*/ 73 h 103"/>
              <a:gd name="T84" fmla="*/ 143 w 160"/>
              <a:gd name="T85" fmla="*/ 73 h 103"/>
              <a:gd name="T86" fmla="*/ 143 w 160"/>
              <a:gd name="T87" fmla="*/ 57 h 103"/>
              <a:gd name="T88" fmla="*/ 160 w 160"/>
              <a:gd name="T89" fmla="*/ 57 h 103"/>
              <a:gd name="T90" fmla="*/ 160 w 160"/>
              <a:gd name="T91" fmla="*/ 38 h 103"/>
              <a:gd name="T92" fmla="*/ 143 w 160"/>
              <a:gd name="T93" fmla="*/ 38 h 103"/>
              <a:gd name="T94" fmla="*/ 155 w 160"/>
              <a:gd name="T95" fmla="*/ 52 h 103"/>
              <a:gd name="T96" fmla="*/ 138 w 160"/>
              <a:gd name="T97" fmla="*/ 52 h 103"/>
              <a:gd name="T98" fmla="*/ 138 w 160"/>
              <a:gd name="T99" fmla="*/ 68 h 103"/>
              <a:gd name="T100" fmla="*/ 130 w 160"/>
              <a:gd name="T101" fmla="*/ 68 h 103"/>
              <a:gd name="T102" fmla="*/ 130 w 160"/>
              <a:gd name="T103" fmla="*/ 52 h 103"/>
              <a:gd name="T104" fmla="*/ 113 w 160"/>
              <a:gd name="T105" fmla="*/ 52 h 103"/>
              <a:gd name="T106" fmla="*/ 113 w 160"/>
              <a:gd name="T107" fmla="*/ 43 h 103"/>
              <a:gd name="T108" fmla="*/ 130 w 160"/>
              <a:gd name="T109" fmla="*/ 43 h 103"/>
              <a:gd name="T110" fmla="*/ 130 w 160"/>
              <a:gd name="T111" fmla="*/ 27 h 103"/>
              <a:gd name="T112" fmla="*/ 138 w 160"/>
              <a:gd name="T113" fmla="*/ 27 h 103"/>
              <a:gd name="T114" fmla="*/ 138 w 160"/>
              <a:gd name="T115" fmla="*/ 43 h 103"/>
              <a:gd name="T116" fmla="*/ 155 w 160"/>
              <a:gd name="T117" fmla="*/ 43 h 103"/>
              <a:gd name="T118" fmla="*/ 155 w 160"/>
              <a:gd name="T119" fmla="*/ 52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03">
                <a:moveTo>
                  <a:pt x="102" y="38"/>
                </a:moveTo>
                <a:cubicBezTo>
                  <a:pt x="49" y="38"/>
                  <a:pt x="49" y="38"/>
                  <a:pt x="49" y="38"/>
                </a:cubicBezTo>
                <a:cubicBezTo>
                  <a:pt x="49" y="62"/>
                  <a:pt x="49" y="62"/>
                  <a:pt x="49" y="62"/>
                </a:cubicBezTo>
                <a:cubicBezTo>
                  <a:pt x="76" y="62"/>
                  <a:pt x="76" y="62"/>
                  <a:pt x="76" y="62"/>
                </a:cubicBezTo>
                <a:cubicBezTo>
                  <a:pt x="72" y="73"/>
                  <a:pt x="63" y="79"/>
                  <a:pt x="52" y="79"/>
                </a:cubicBezTo>
                <a:cubicBezTo>
                  <a:pt x="37" y="79"/>
                  <a:pt x="24" y="66"/>
                  <a:pt x="24" y="51"/>
                </a:cubicBezTo>
                <a:cubicBezTo>
                  <a:pt x="24" y="37"/>
                  <a:pt x="37" y="24"/>
                  <a:pt x="52" y="24"/>
                </a:cubicBezTo>
                <a:cubicBezTo>
                  <a:pt x="59" y="24"/>
                  <a:pt x="65" y="26"/>
                  <a:pt x="69" y="31"/>
                </a:cubicBezTo>
                <a:cubicBezTo>
                  <a:pt x="71" y="33"/>
                  <a:pt x="71" y="33"/>
                  <a:pt x="71" y="33"/>
                </a:cubicBezTo>
                <a:cubicBezTo>
                  <a:pt x="89" y="14"/>
                  <a:pt x="89" y="14"/>
                  <a:pt x="89" y="14"/>
                </a:cubicBezTo>
                <a:cubicBezTo>
                  <a:pt x="87" y="12"/>
                  <a:pt x="87" y="12"/>
                  <a:pt x="87" y="12"/>
                </a:cubicBezTo>
                <a:cubicBezTo>
                  <a:pt x="79" y="4"/>
                  <a:pt x="67" y="0"/>
                  <a:pt x="52" y="0"/>
                </a:cubicBezTo>
                <a:cubicBezTo>
                  <a:pt x="23" y="0"/>
                  <a:pt x="0" y="22"/>
                  <a:pt x="0" y="51"/>
                </a:cubicBezTo>
                <a:cubicBezTo>
                  <a:pt x="0" y="80"/>
                  <a:pt x="23" y="103"/>
                  <a:pt x="52" y="103"/>
                </a:cubicBezTo>
                <a:cubicBezTo>
                  <a:pt x="79" y="103"/>
                  <a:pt x="98" y="87"/>
                  <a:pt x="102" y="62"/>
                </a:cubicBezTo>
                <a:cubicBezTo>
                  <a:pt x="103" y="59"/>
                  <a:pt x="103" y="55"/>
                  <a:pt x="103" y="51"/>
                </a:cubicBezTo>
                <a:cubicBezTo>
                  <a:pt x="103" y="48"/>
                  <a:pt x="103" y="43"/>
                  <a:pt x="102" y="40"/>
                </a:cubicBezTo>
                <a:lnTo>
                  <a:pt x="102" y="38"/>
                </a:lnTo>
                <a:close/>
                <a:moveTo>
                  <a:pt x="97" y="61"/>
                </a:moveTo>
                <a:cubicBezTo>
                  <a:pt x="93" y="84"/>
                  <a:pt x="77" y="98"/>
                  <a:pt x="52" y="98"/>
                </a:cubicBezTo>
                <a:cubicBezTo>
                  <a:pt x="26" y="98"/>
                  <a:pt x="5" y="78"/>
                  <a:pt x="5" y="51"/>
                </a:cubicBezTo>
                <a:cubicBezTo>
                  <a:pt x="5" y="25"/>
                  <a:pt x="26" y="5"/>
                  <a:pt x="52" y="5"/>
                </a:cubicBezTo>
                <a:cubicBezTo>
                  <a:pt x="64" y="5"/>
                  <a:pt x="74" y="8"/>
                  <a:pt x="82" y="14"/>
                </a:cubicBezTo>
                <a:cubicBezTo>
                  <a:pt x="71" y="25"/>
                  <a:pt x="71" y="25"/>
                  <a:pt x="71" y="25"/>
                </a:cubicBezTo>
                <a:cubicBezTo>
                  <a:pt x="66" y="21"/>
                  <a:pt x="60" y="19"/>
                  <a:pt x="52" y="19"/>
                </a:cubicBezTo>
                <a:cubicBezTo>
                  <a:pt x="34" y="19"/>
                  <a:pt x="19" y="34"/>
                  <a:pt x="19" y="51"/>
                </a:cubicBezTo>
                <a:cubicBezTo>
                  <a:pt x="19" y="69"/>
                  <a:pt x="34" y="84"/>
                  <a:pt x="52" y="84"/>
                </a:cubicBezTo>
                <a:cubicBezTo>
                  <a:pt x="67" y="84"/>
                  <a:pt x="78" y="75"/>
                  <a:pt x="82" y="60"/>
                </a:cubicBezTo>
                <a:cubicBezTo>
                  <a:pt x="82" y="57"/>
                  <a:pt x="82" y="57"/>
                  <a:pt x="82" y="57"/>
                </a:cubicBezTo>
                <a:cubicBezTo>
                  <a:pt x="54" y="57"/>
                  <a:pt x="54" y="57"/>
                  <a:pt x="54" y="57"/>
                </a:cubicBezTo>
                <a:cubicBezTo>
                  <a:pt x="54" y="43"/>
                  <a:pt x="54" y="43"/>
                  <a:pt x="54" y="43"/>
                </a:cubicBezTo>
                <a:cubicBezTo>
                  <a:pt x="97" y="43"/>
                  <a:pt x="97" y="43"/>
                  <a:pt x="97" y="43"/>
                </a:cubicBezTo>
                <a:cubicBezTo>
                  <a:pt x="98" y="46"/>
                  <a:pt x="98" y="49"/>
                  <a:pt x="98" y="51"/>
                </a:cubicBezTo>
                <a:cubicBezTo>
                  <a:pt x="98" y="55"/>
                  <a:pt x="97" y="58"/>
                  <a:pt x="97" y="61"/>
                </a:cubicBezTo>
                <a:close/>
                <a:moveTo>
                  <a:pt x="143" y="38"/>
                </a:moveTo>
                <a:cubicBezTo>
                  <a:pt x="143" y="22"/>
                  <a:pt x="143" y="22"/>
                  <a:pt x="143" y="22"/>
                </a:cubicBezTo>
                <a:cubicBezTo>
                  <a:pt x="125" y="22"/>
                  <a:pt x="125" y="22"/>
                  <a:pt x="125" y="22"/>
                </a:cubicBezTo>
                <a:cubicBezTo>
                  <a:pt x="125" y="38"/>
                  <a:pt x="125" y="38"/>
                  <a:pt x="125" y="38"/>
                </a:cubicBezTo>
                <a:cubicBezTo>
                  <a:pt x="108" y="38"/>
                  <a:pt x="108" y="38"/>
                  <a:pt x="108" y="38"/>
                </a:cubicBezTo>
                <a:cubicBezTo>
                  <a:pt x="108" y="57"/>
                  <a:pt x="108" y="57"/>
                  <a:pt x="108" y="57"/>
                </a:cubicBezTo>
                <a:cubicBezTo>
                  <a:pt x="125" y="57"/>
                  <a:pt x="125" y="57"/>
                  <a:pt x="125" y="57"/>
                </a:cubicBezTo>
                <a:cubicBezTo>
                  <a:pt x="125" y="73"/>
                  <a:pt x="125" y="73"/>
                  <a:pt x="125" y="73"/>
                </a:cubicBezTo>
                <a:cubicBezTo>
                  <a:pt x="143" y="73"/>
                  <a:pt x="143" y="73"/>
                  <a:pt x="143" y="73"/>
                </a:cubicBezTo>
                <a:cubicBezTo>
                  <a:pt x="143" y="57"/>
                  <a:pt x="143" y="57"/>
                  <a:pt x="143" y="57"/>
                </a:cubicBezTo>
                <a:cubicBezTo>
                  <a:pt x="160" y="57"/>
                  <a:pt x="160" y="57"/>
                  <a:pt x="160" y="57"/>
                </a:cubicBezTo>
                <a:cubicBezTo>
                  <a:pt x="160" y="38"/>
                  <a:pt x="160" y="38"/>
                  <a:pt x="160" y="38"/>
                </a:cubicBezTo>
                <a:lnTo>
                  <a:pt x="143" y="38"/>
                </a:lnTo>
                <a:close/>
                <a:moveTo>
                  <a:pt x="155" y="52"/>
                </a:moveTo>
                <a:cubicBezTo>
                  <a:pt x="138" y="52"/>
                  <a:pt x="138" y="52"/>
                  <a:pt x="138" y="52"/>
                </a:cubicBezTo>
                <a:cubicBezTo>
                  <a:pt x="138" y="68"/>
                  <a:pt x="138" y="68"/>
                  <a:pt x="138" y="68"/>
                </a:cubicBezTo>
                <a:cubicBezTo>
                  <a:pt x="130" y="68"/>
                  <a:pt x="130" y="68"/>
                  <a:pt x="130" y="68"/>
                </a:cubicBezTo>
                <a:cubicBezTo>
                  <a:pt x="130" y="52"/>
                  <a:pt x="130" y="52"/>
                  <a:pt x="130" y="52"/>
                </a:cubicBezTo>
                <a:cubicBezTo>
                  <a:pt x="113" y="52"/>
                  <a:pt x="113" y="52"/>
                  <a:pt x="113" y="52"/>
                </a:cubicBezTo>
                <a:cubicBezTo>
                  <a:pt x="113" y="43"/>
                  <a:pt x="113" y="43"/>
                  <a:pt x="113" y="43"/>
                </a:cubicBezTo>
                <a:cubicBezTo>
                  <a:pt x="130" y="43"/>
                  <a:pt x="130" y="43"/>
                  <a:pt x="130" y="43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38" y="27"/>
                  <a:pt x="138" y="27"/>
                  <a:pt x="138" y="27"/>
                </a:cubicBezTo>
                <a:cubicBezTo>
                  <a:pt x="138" y="43"/>
                  <a:pt x="138" y="43"/>
                  <a:pt x="138" y="43"/>
                </a:cubicBezTo>
                <a:cubicBezTo>
                  <a:pt x="155" y="43"/>
                  <a:pt x="155" y="43"/>
                  <a:pt x="155" y="43"/>
                </a:cubicBezTo>
                <a:lnTo>
                  <a:pt x="155" y="5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240">
            <a:extLst>
              <a:ext uri="{FF2B5EF4-FFF2-40B4-BE49-F238E27FC236}">
                <a16:creationId xmlns:a16="http://schemas.microsoft.com/office/drawing/2014/main" id="{81BA6C64-D3FF-B12D-2162-B3809ADE08B5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2473325"/>
            <a:ext cx="254000" cy="254000"/>
          </a:xfrm>
          <a:custGeom>
            <a:avLst/>
            <a:gdLst>
              <a:gd name="T0" fmla="*/ 0 w 160"/>
              <a:gd name="T1" fmla="*/ 80 h 160"/>
              <a:gd name="T2" fmla="*/ 160 w 160"/>
              <a:gd name="T3" fmla="*/ 80 h 160"/>
              <a:gd name="T4" fmla="*/ 80 w 160"/>
              <a:gd name="T5" fmla="*/ 154 h 160"/>
              <a:gd name="T6" fmla="*/ 80 w 160"/>
              <a:gd name="T7" fmla="*/ 7 h 160"/>
              <a:gd name="T8" fmla="*/ 80 w 160"/>
              <a:gd name="T9" fmla="*/ 154 h 160"/>
              <a:gd name="T10" fmla="*/ 92 w 160"/>
              <a:gd name="T11" fmla="*/ 68 h 160"/>
              <a:gd name="T12" fmla="*/ 96 w 160"/>
              <a:gd name="T13" fmla="*/ 78 h 160"/>
              <a:gd name="T14" fmla="*/ 115 w 160"/>
              <a:gd name="T15" fmla="*/ 77 h 160"/>
              <a:gd name="T16" fmla="*/ 141 w 160"/>
              <a:gd name="T17" fmla="*/ 80 h 160"/>
              <a:gd name="T18" fmla="*/ 128 w 160"/>
              <a:gd name="T19" fmla="*/ 43 h 160"/>
              <a:gd name="T20" fmla="*/ 125 w 160"/>
              <a:gd name="T21" fmla="*/ 42 h 160"/>
              <a:gd name="T22" fmla="*/ 91 w 160"/>
              <a:gd name="T23" fmla="*/ 66 h 160"/>
              <a:gd name="T24" fmla="*/ 137 w 160"/>
              <a:gd name="T25" fmla="*/ 76 h 160"/>
              <a:gd name="T26" fmla="*/ 99 w 160"/>
              <a:gd name="T27" fmla="*/ 75 h 160"/>
              <a:gd name="T28" fmla="*/ 127 w 160"/>
              <a:gd name="T29" fmla="*/ 46 h 160"/>
              <a:gd name="T30" fmla="*/ 87 w 160"/>
              <a:gd name="T31" fmla="*/ 57 h 160"/>
              <a:gd name="T32" fmla="*/ 118 w 160"/>
              <a:gd name="T33" fmla="*/ 35 h 160"/>
              <a:gd name="T34" fmla="*/ 118 w 160"/>
              <a:gd name="T35" fmla="*/ 33 h 160"/>
              <a:gd name="T36" fmla="*/ 67 w 160"/>
              <a:gd name="T37" fmla="*/ 20 h 160"/>
              <a:gd name="T38" fmla="*/ 66 w 160"/>
              <a:gd name="T39" fmla="*/ 23 h 160"/>
              <a:gd name="T40" fmla="*/ 80 w 160"/>
              <a:gd name="T41" fmla="*/ 22 h 160"/>
              <a:gd name="T42" fmla="*/ 88 w 160"/>
              <a:gd name="T43" fmla="*/ 53 h 160"/>
              <a:gd name="T44" fmla="*/ 80 w 160"/>
              <a:gd name="T45" fmla="*/ 22 h 160"/>
              <a:gd name="T46" fmla="*/ 27 w 160"/>
              <a:gd name="T47" fmla="*/ 68 h 160"/>
              <a:gd name="T48" fmla="*/ 77 w 160"/>
              <a:gd name="T49" fmla="*/ 60 h 160"/>
              <a:gd name="T50" fmla="*/ 55 w 160"/>
              <a:gd name="T51" fmla="*/ 26 h 160"/>
              <a:gd name="T52" fmla="*/ 53 w 160"/>
              <a:gd name="T53" fmla="*/ 25 h 160"/>
              <a:gd name="T54" fmla="*/ 20 w 160"/>
              <a:gd name="T55" fmla="*/ 68 h 160"/>
              <a:gd name="T56" fmla="*/ 26 w 160"/>
              <a:gd name="T57" fmla="*/ 68 h 160"/>
              <a:gd name="T58" fmla="*/ 72 w 160"/>
              <a:gd name="T59" fmla="*/ 58 h 160"/>
              <a:gd name="T60" fmla="*/ 27 w 160"/>
              <a:gd name="T61" fmla="*/ 64 h 160"/>
              <a:gd name="T62" fmla="*/ 53 w 160"/>
              <a:gd name="T63" fmla="*/ 29 h 160"/>
              <a:gd name="T64" fmla="*/ 85 w 160"/>
              <a:gd name="T65" fmla="*/ 81 h 160"/>
              <a:gd name="T66" fmla="*/ 86 w 160"/>
              <a:gd name="T67" fmla="*/ 79 h 160"/>
              <a:gd name="T68" fmla="*/ 82 w 160"/>
              <a:gd name="T69" fmla="*/ 70 h 160"/>
              <a:gd name="T70" fmla="*/ 27 w 160"/>
              <a:gd name="T71" fmla="*/ 78 h 160"/>
              <a:gd name="T72" fmla="*/ 19 w 160"/>
              <a:gd name="T73" fmla="*/ 78 h 160"/>
              <a:gd name="T74" fmla="*/ 18 w 160"/>
              <a:gd name="T75" fmla="*/ 80 h 160"/>
              <a:gd name="T76" fmla="*/ 34 w 160"/>
              <a:gd name="T77" fmla="*/ 122 h 160"/>
              <a:gd name="T78" fmla="*/ 52 w 160"/>
              <a:gd name="T79" fmla="*/ 101 h 160"/>
              <a:gd name="T80" fmla="*/ 22 w 160"/>
              <a:gd name="T81" fmla="*/ 81 h 160"/>
              <a:gd name="T82" fmla="*/ 80 w 160"/>
              <a:gd name="T83" fmla="*/ 74 h 160"/>
              <a:gd name="T84" fmla="*/ 49 w 160"/>
              <a:gd name="T85" fmla="*/ 98 h 160"/>
              <a:gd name="T86" fmla="*/ 91 w 160"/>
              <a:gd name="T87" fmla="*/ 92 h 160"/>
              <a:gd name="T88" fmla="*/ 89 w 160"/>
              <a:gd name="T89" fmla="*/ 91 h 160"/>
              <a:gd name="T90" fmla="*/ 43 w 160"/>
              <a:gd name="T91" fmla="*/ 128 h 160"/>
              <a:gd name="T92" fmla="*/ 43 w 160"/>
              <a:gd name="T93" fmla="*/ 130 h 160"/>
              <a:gd name="T94" fmla="*/ 102 w 160"/>
              <a:gd name="T95" fmla="*/ 138 h 160"/>
              <a:gd name="T96" fmla="*/ 103 w 160"/>
              <a:gd name="T97" fmla="*/ 136 h 160"/>
              <a:gd name="T98" fmla="*/ 80 w 160"/>
              <a:gd name="T99" fmla="*/ 139 h 160"/>
              <a:gd name="T100" fmla="*/ 59 w 160"/>
              <a:gd name="T101" fmla="*/ 113 h 160"/>
              <a:gd name="T102" fmla="*/ 99 w 160"/>
              <a:gd name="T103" fmla="*/ 135 h 160"/>
              <a:gd name="T104" fmla="*/ 102 w 160"/>
              <a:gd name="T105" fmla="*/ 88 h 160"/>
              <a:gd name="T106" fmla="*/ 101 w 160"/>
              <a:gd name="T107" fmla="*/ 90 h 160"/>
              <a:gd name="T108" fmla="*/ 112 w 160"/>
              <a:gd name="T109" fmla="*/ 133 h 160"/>
              <a:gd name="T110" fmla="*/ 140 w 160"/>
              <a:gd name="T111" fmla="*/ 92 h 160"/>
              <a:gd name="T112" fmla="*/ 139 w 160"/>
              <a:gd name="T113" fmla="*/ 90 h 160"/>
              <a:gd name="T114" fmla="*/ 115 w 160"/>
              <a:gd name="T115" fmla="*/ 127 h 160"/>
              <a:gd name="T116" fmla="*/ 136 w 160"/>
              <a:gd name="T117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5"/>
                  <a:pt x="36" y="160"/>
                  <a:pt x="80" y="160"/>
                </a:cubicBezTo>
                <a:cubicBezTo>
                  <a:pt x="124" y="160"/>
                  <a:pt x="160" y="125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4"/>
                </a:moveTo>
                <a:cubicBezTo>
                  <a:pt x="39" y="154"/>
                  <a:pt x="7" y="121"/>
                  <a:pt x="7" y="80"/>
                </a:cubicBezTo>
                <a:cubicBezTo>
                  <a:pt x="7" y="40"/>
                  <a:pt x="39" y="7"/>
                  <a:pt x="80" y="7"/>
                </a:cubicBezTo>
                <a:cubicBezTo>
                  <a:pt x="120" y="7"/>
                  <a:pt x="153" y="40"/>
                  <a:pt x="153" y="80"/>
                </a:cubicBezTo>
                <a:cubicBezTo>
                  <a:pt x="153" y="121"/>
                  <a:pt x="120" y="154"/>
                  <a:pt x="80" y="154"/>
                </a:cubicBezTo>
                <a:close/>
                <a:moveTo>
                  <a:pt x="91" y="66"/>
                </a:moveTo>
                <a:cubicBezTo>
                  <a:pt x="92" y="68"/>
                  <a:pt x="92" y="68"/>
                  <a:pt x="92" y="68"/>
                </a:cubicBezTo>
                <a:cubicBezTo>
                  <a:pt x="94" y="71"/>
                  <a:pt x="95" y="74"/>
                  <a:pt x="96" y="77"/>
                </a:cubicBezTo>
                <a:cubicBezTo>
                  <a:pt x="96" y="78"/>
                  <a:pt x="96" y="78"/>
                  <a:pt x="96" y="78"/>
                </a:cubicBezTo>
                <a:cubicBezTo>
                  <a:pt x="98" y="78"/>
                  <a:pt x="98" y="78"/>
                  <a:pt x="98" y="78"/>
                </a:cubicBezTo>
                <a:cubicBezTo>
                  <a:pt x="104" y="77"/>
                  <a:pt x="109" y="77"/>
                  <a:pt x="115" y="77"/>
                </a:cubicBezTo>
                <a:cubicBezTo>
                  <a:pt x="122" y="77"/>
                  <a:pt x="131" y="78"/>
                  <a:pt x="139" y="79"/>
                </a:cubicBezTo>
                <a:cubicBezTo>
                  <a:pt x="141" y="80"/>
                  <a:pt x="141" y="80"/>
                  <a:pt x="141" y="80"/>
                </a:cubicBezTo>
                <a:cubicBezTo>
                  <a:pt x="141" y="78"/>
                  <a:pt x="141" y="78"/>
                  <a:pt x="141" y="78"/>
                </a:cubicBezTo>
                <a:cubicBezTo>
                  <a:pt x="140" y="65"/>
                  <a:pt x="136" y="53"/>
                  <a:pt x="128" y="43"/>
                </a:cubicBezTo>
                <a:cubicBezTo>
                  <a:pt x="127" y="41"/>
                  <a:pt x="127" y="41"/>
                  <a:pt x="127" y="41"/>
                </a:cubicBezTo>
                <a:cubicBezTo>
                  <a:pt x="125" y="42"/>
                  <a:pt x="125" y="42"/>
                  <a:pt x="125" y="42"/>
                </a:cubicBezTo>
                <a:cubicBezTo>
                  <a:pt x="117" y="52"/>
                  <a:pt x="106" y="60"/>
                  <a:pt x="93" y="66"/>
                </a:cubicBezTo>
                <a:lnTo>
                  <a:pt x="91" y="66"/>
                </a:lnTo>
                <a:close/>
                <a:moveTo>
                  <a:pt x="127" y="46"/>
                </a:moveTo>
                <a:cubicBezTo>
                  <a:pt x="133" y="55"/>
                  <a:pt x="137" y="65"/>
                  <a:pt x="137" y="76"/>
                </a:cubicBezTo>
                <a:cubicBezTo>
                  <a:pt x="130" y="74"/>
                  <a:pt x="122" y="73"/>
                  <a:pt x="115" y="73"/>
                </a:cubicBezTo>
                <a:cubicBezTo>
                  <a:pt x="110" y="73"/>
                  <a:pt x="104" y="74"/>
                  <a:pt x="99" y="75"/>
                </a:cubicBezTo>
                <a:cubicBezTo>
                  <a:pt x="98" y="72"/>
                  <a:pt x="97" y="70"/>
                  <a:pt x="96" y="68"/>
                </a:cubicBezTo>
                <a:cubicBezTo>
                  <a:pt x="108" y="62"/>
                  <a:pt x="118" y="55"/>
                  <a:pt x="127" y="46"/>
                </a:cubicBezTo>
                <a:close/>
                <a:moveTo>
                  <a:pt x="86" y="56"/>
                </a:moveTo>
                <a:cubicBezTo>
                  <a:pt x="87" y="57"/>
                  <a:pt x="87" y="57"/>
                  <a:pt x="87" y="57"/>
                </a:cubicBezTo>
                <a:cubicBezTo>
                  <a:pt x="88" y="56"/>
                  <a:pt x="88" y="56"/>
                  <a:pt x="88" y="56"/>
                </a:cubicBezTo>
                <a:cubicBezTo>
                  <a:pt x="101" y="51"/>
                  <a:pt x="111" y="44"/>
                  <a:pt x="118" y="35"/>
                </a:cubicBezTo>
                <a:cubicBezTo>
                  <a:pt x="119" y="34"/>
                  <a:pt x="119" y="34"/>
                  <a:pt x="119" y="34"/>
                </a:cubicBezTo>
                <a:cubicBezTo>
                  <a:pt x="118" y="33"/>
                  <a:pt x="118" y="33"/>
                  <a:pt x="118" y="33"/>
                </a:cubicBezTo>
                <a:cubicBezTo>
                  <a:pt x="107" y="24"/>
                  <a:pt x="94" y="19"/>
                  <a:pt x="80" y="19"/>
                </a:cubicBezTo>
                <a:cubicBezTo>
                  <a:pt x="75" y="19"/>
                  <a:pt x="71" y="19"/>
                  <a:pt x="67" y="20"/>
                </a:cubicBezTo>
                <a:cubicBezTo>
                  <a:pt x="64" y="21"/>
                  <a:pt x="64" y="21"/>
                  <a:pt x="64" y="21"/>
                </a:cubicBezTo>
                <a:cubicBezTo>
                  <a:pt x="66" y="23"/>
                  <a:pt x="66" y="23"/>
                  <a:pt x="66" y="23"/>
                </a:cubicBezTo>
                <a:cubicBezTo>
                  <a:pt x="71" y="30"/>
                  <a:pt x="78" y="40"/>
                  <a:pt x="86" y="56"/>
                </a:cubicBezTo>
                <a:close/>
                <a:moveTo>
                  <a:pt x="80" y="22"/>
                </a:moveTo>
                <a:cubicBezTo>
                  <a:pt x="92" y="22"/>
                  <a:pt x="104" y="27"/>
                  <a:pt x="114" y="34"/>
                </a:cubicBezTo>
                <a:cubicBezTo>
                  <a:pt x="108" y="42"/>
                  <a:pt x="99" y="48"/>
                  <a:pt x="88" y="53"/>
                </a:cubicBezTo>
                <a:cubicBezTo>
                  <a:pt x="82" y="39"/>
                  <a:pt x="75" y="30"/>
                  <a:pt x="70" y="23"/>
                </a:cubicBezTo>
                <a:cubicBezTo>
                  <a:pt x="73" y="23"/>
                  <a:pt x="77" y="22"/>
                  <a:pt x="80" y="22"/>
                </a:cubicBezTo>
                <a:close/>
                <a:moveTo>
                  <a:pt x="26" y="68"/>
                </a:moveTo>
                <a:cubicBezTo>
                  <a:pt x="27" y="68"/>
                  <a:pt x="27" y="68"/>
                  <a:pt x="27" y="68"/>
                </a:cubicBezTo>
                <a:cubicBezTo>
                  <a:pt x="35" y="68"/>
                  <a:pt x="55" y="67"/>
                  <a:pt x="75" y="61"/>
                </a:cubicBezTo>
                <a:cubicBezTo>
                  <a:pt x="77" y="60"/>
                  <a:pt x="77" y="60"/>
                  <a:pt x="77" y="60"/>
                </a:cubicBezTo>
                <a:cubicBezTo>
                  <a:pt x="76" y="59"/>
                  <a:pt x="76" y="59"/>
                  <a:pt x="76" y="59"/>
                </a:cubicBezTo>
                <a:cubicBezTo>
                  <a:pt x="68" y="43"/>
                  <a:pt x="60" y="32"/>
                  <a:pt x="55" y="26"/>
                </a:cubicBezTo>
                <a:cubicBezTo>
                  <a:pt x="54" y="25"/>
                  <a:pt x="54" y="25"/>
                  <a:pt x="54" y="25"/>
                </a:cubicBezTo>
                <a:cubicBezTo>
                  <a:pt x="53" y="25"/>
                  <a:pt x="53" y="25"/>
                  <a:pt x="53" y="25"/>
                </a:cubicBezTo>
                <a:cubicBezTo>
                  <a:pt x="36" y="33"/>
                  <a:pt x="24" y="48"/>
                  <a:pt x="20" y="66"/>
                </a:cubicBezTo>
                <a:cubicBezTo>
                  <a:pt x="20" y="68"/>
                  <a:pt x="20" y="68"/>
                  <a:pt x="20" y="68"/>
                </a:cubicBezTo>
                <a:cubicBezTo>
                  <a:pt x="22" y="68"/>
                  <a:pt x="22" y="68"/>
                  <a:pt x="22" y="68"/>
                </a:cubicBezTo>
                <a:cubicBezTo>
                  <a:pt x="23" y="68"/>
                  <a:pt x="25" y="68"/>
                  <a:pt x="26" y="68"/>
                </a:cubicBezTo>
                <a:close/>
                <a:moveTo>
                  <a:pt x="53" y="29"/>
                </a:moveTo>
                <a:cubicBezTo>
                  <a:pt x="58" y="35"/>
                  <a:pt x="65" y="45"/>
                  <a:pt x="72" y="58"/>
                </a:cubicBezTo>
                <a:cubicBezTo>
                  <a:pt x="53" y="64"/>
                  <a:pt x="35" y="64"/>
                  <a:pt x="27" y="64"/>
                </a:cubicBezTo>
                <a:cubicBezTo>
                  <a:pt x="27" y="64"/>
                  <a:pt x="27" y="64"/>
                  <a:pt x="27" y="64"/>
                </a:cubicBezTo>
                <a:cubicBezTo>
                  <a:pt x="26" y="64"/>
                  <a:pt x="25" y="64"/>
                  <a:pt x="24" y="64"/>
                </a:cubicBezTo>
                <a:cubicBezTo>
                  <a:pt x="28" y="49"/>
                  <a:pt x="39" y="36"/>
                  <a:pt x="53" y="29"/>
                </a:cubicBezTo>
                <a:close/>
                <a:moveTo>
                  <a:pt x="52" y="101"/>
                </a:moveTo>
                <a:cubicBezTo>
                  <a:pt x="61" y="92"/>
                  <a:pt x="73" y="86"/>
                  <a:pt x="85" y="81"/>
                </a:cubicBezTo>
                <a:cubicBezTo>
                  <a:pt x="86" y="81"/>
                  <a:pt x="86" y="81"/>
                  <a:pt x="86" y="81"/>
                </a:cubicBezTo>
                <a:cubicBezTo>
                  <a:pt x="86" y="79"/>
                  <a:pt x="86" y="79"/>
                  <a:pt x="86" y="79"/>
                </a:cubicBezTo>
                <a:cubicBezTo>
                  <a:pt x="85" y="76"/>
                  <a:pt x="83" y="74"/>
                  <a:pt x="82" y="71"/>
                </a:cubicBezTo>
                <a:cubicBezTo>
                  <a:pt x="82" y="70"/>
                  <a:pt x="82" y="70"/>
                  <a:pt x="82" y="70"/>
                </a:cubicBezTo>
                <a:cubicBezTo>
                  <a:pt x="80" y="70"/>
                  <a:pt x="80" y="70"/>
                  <a:pt x="80" y="70"/>
                </a:cubicBezTo>
                <a:cubicBezTo>
                  <a:pt x="64" y="75"/>
                  <a:pt x="46" y="78"/>
                  <a:pt x="27" y="78"/>
                </a:cubicBezTo>
                <a:cubicBezTo>
                  <a:pt x="24" y="78"/>
                  <a:pt x="22" y="78"/>
                  <a:pt x="20" y="78"/>
                </a:cubicBezTo>
                <a:cubicBezTo>
                  <a:pt x="19" y="78"/>
                  <a:pt x="19" y="78"/>
                  <a:pt x="19" y="78"/>
                </a:cubicBezTo>
                <a:cubicBezTo>
                  <a:pt x="18" y="79"/>
                  <a:pt x="18" y="79"/>
                  <a:pt x="18" y="79"/>
                </a:cubicBezTo>
                <a:cubicBezTo>
                  <a:pt x="18" y="80"/>
                  <a:pt x="18" y="80"/>
                  <a:pt x="18" y="80"/>
                </a:cubicBezTo>
                <a:cubicBezTo>
                  <a:pt x="18" y="95"/>
                  <a:pt x="23" y="109"/>
                  <a:pt x="33" y="120"/>
                </a:cubicBezTo>
                <a:cubicBezTo>
                  <a:pt x="34" y="122"/>
                  <a:pt x="34" y="122"/>
                  <a:pt x="34" y="122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39" y="115"/>
                  <a:pt x="44" y="108"/>
                  <a:pt x="52" y="101"/>
                </a:cubicBezTo>
                <a:close/>
                <a:moveTo>
                  <a:pt x="34" y="116"/>
                </a:moveTo>
                <a:cubicBezTo>
                  <a:pt x="26" y="106"/>
                  <a:pt x="22" y="94"/>
                  <a:pt x="22" y="81"/>
                </a:cubicBezTo>
                <a:cubicBezTo>
                  <a:pt x="23" y="81"/>
                  <a:pt x="25" y="81"/>
                  <a:pt x="27" y="81"/>
                </a:cubicBezTo>
                <a:cubicBezTo>
                  <a:pt x="46" y="81"/>
                  <a:pt x="64" y="79"/>
                  <a:pt x="80" y="74"/>
                </a:cubicBezTo>
                <a:cubicBezTo>
                  <a:pt x="80" y="76"/>
                  <a:pt x="81" y="77"/>
                  <a:pt x="82" y="79"/>
                </a:cubicBezTo>
                <a:cubicBezTo>
                  <a:pt x="70" y="83"/>
                  <a:pt x="59" y="90"/>
                  <a:pt x="49" y="98"/>
                </a:cubicBezTo>
                <a:cubicBezTo>
                  <a:pt x="42" y="105"/>
                  <a:pt x="37" y="111"/>
                  <a:pt x="34" y="116"/>
                </a:cubicBezTo>
                <a:close/>
                <a:moveTo>
                  <a:pt x="91" y="92"/>
                </a:moveTo>
                <a:cubicBezTo>
                  <a:pt x="90" y="90"/>
                  <a:pt x="90" y="90"/>
                  <a:pt x="90" y="90"/>
                </a:cubicBezTo>
                <a:cubicBezTo>
                  <a:pt x="89" y="91"/>
                  <a:pt x="89" y="91"/>
                  <a:pt x="89" y="91"/>
                </a:cubicBezTo>
                <a:cubicBezTo>
                  <a:pt x="77" y="95"/>
                  <a:pt x="66" y="101"/>
                  <a:pt x="57" y="110"/>
                </a:cubicBezTo>
                <a:cubicBezTo>
                  <a:pt x="50" y="117"/>
                  <a:pt x="45" y="123"/>
                  <a:pt x="43" y="128"/>
                </a:cubicBezTo>
                <a:cubicBezTo>
                  <a:pt x="42" y="129"/>
                  <a:pt x="42" y="129"/>
                  <a:pt x="42" y="129"/>
                </a:cubicBezTo>
                <a:cubicBezTo>
                  <a:pt x="43" y="130"/>
                  <a:pt x="43" y="130"/>
                  <a:pt x="43" y="130"/>
                </a:cubicBezTo>
                <a:cubicBezTo>
                  <a:pt x="54" y="138"/>
                  <a:pt x="67" y="142"/>
                  <a:pt x="80" y="142"/>
                </a:cubicBezTo>
                <a:cubicBezTo>
                  <a:pt x="87" y="142"/>
                  <a:pt x="94" y="141"/>
                  <a:pt x="102" y="138"/>
                </a:cubicBezTo>
                <a:cubicBezTo>
                  <a:pt x="103" y="137"/>
                  <a:pt x="103" y="137"/>
                  <a:pt x="103" y="137"/>
                </a:cubicBezTo>
                <a:cubicBezTo>
                  <a:pt x="103" y="136"/>
                  <a:pt x="103" y="136"/>
                  <a:pt x="103" y="136"/>
                </a:cubicBezTo>
                <a:cubicBezTo>
                  <a:pt x="100" y="121"/>
                  <a:pt x="96" y="106"/>
                  <a:pt x="91" y="92"/>
                </a:cubicBezTo>
                <a:close/>
                <a:moveTo>
                  <a:pt x="80" y="139"/>
                </a:moveTo>
                <a:cubicBezTo>
                  <a:pt x="68" y="139"/>
                  <a:pt x="56" y="135"/>
                  <a:pt x="47" y="128"/>
                </a:cubicBezTo>
                <a:cubicBezTo>
                  <a:pt x="49" y="124"/>
                  <a:pt x="53" y="118"/>
                  <a:pt x="59" y="113"/>
                </a:cubicBezTo>
                <a:cubicBezTo>
                  <a:pt x="68" y="104"/>
                  <a:pt x="77" y="98"/>
                  <a:pt x="88" y="95"/>
                </a:cubicBezTo>
                <a:cubicBezTo>
                  <a:pt x="93" y="108"/>
                  <a:pt x="96" y="121"/>
                  <a:pt x="99" y="135"/>
                </a:cubicBezTo>
                <a:cubicBezTo>
                  <a:pt x="93" y="137"/>
                  <a:pt x="86" y="139"/>
                  <a:pt x="80" y="139"/>
                </a:cubicBezTo>
                <a:close/>
                <a:moveTo>
                  <a:pt x="102" y="88"/>
                </a:moveTo>
                <a:cubicBezTo>
                  <a:pt x="100" y="88"/>
                  <a:pt x="100" y="88"/>
                  <a:pt x="100" y="88"/>
                </a:cubicBezTo>
                <a:cubicBezTo>
                  <a:pt x="101" y="90"/>
                  <a:pt x="101" y="90"/>
                  <a:pt x="101" y="90"/>
                </a:cubicBezTo>
                <a:cubicBezTo>
                  <a:pt x="105" y="103"/>
                  <a:pt x="109" y="116"/>
                  <a:pt x="112" y="130"/>
                </a:cubicBezTo>
                <a:cubicBezTo>
                  <a:pt x="112" y="133"/>
                  <a:pt x="112" y="133"/>
                  <a:pt x="112" y="133"/>
                </a:cubicBezTo>
                <a:cubicBezTo>
                  <a:pt x="114" y="131"/>
                  <a:pt x="114" y="131"/>
                  <a:pt x="114" y="131"/>
                </a:cubicBezTo>
                <a:cubicBezTo>
                  <a:pt x="128" y="122"/>
                  <a:pt x="137" y="107"/>
                  <a:pt x="140" y="92"/>
                </a:cubicBezTo>
                <a:cubicBezTo>
                  <a:pt x="140" y="90"/>
                  <a:pt x="140" y="90"/>
                  <a:pt x="140" y="90"/>
                </a:cubicBezTo>
                <a:cubicBezTo>
                  <a:pt x="139" y="90"/>
                  <a:pt x="139" y="90"/>
                  <a:pt x="139" y="90"/>
                </a:cubicBezTo>
                <a:cubicBezTo>
                  <a:pt x="126" y="87"/>
                  <a:pt x="114" y="86"/>
                  <a:pt x="102" y="88"/>
                </a:cubicBezTo>
                <a:close/>
                <a:moveTo>
                  <a:pt x="115" y="127"/>
                </a:moveTo>
                <a:cubicBezTo>
                  <a:pt x="112" y="114"/>
                  <a:pt x="109" y="102"/>
                  <a:pt x="105" y="91"/>
                </a:cubicBezTo>
                <a:cubicBezTo>
                  <a:pt x="114" y="90"/>
                  <a:pt x="125" y="90"/>
                  <a:pt x="136" y="93"/>
                </a:cubicBezTo>
                <a:cubicBezTo>
                  <a:pt x="133" y="106"/>
                  <a:pt x="126" y="118"/>
                  <a:pt x="115" y="1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241">
            <a:extLst>
              <a:ext uri="{FF2B5EF4-FFF2-40B4-BE49-F238E27FC236}">
                <a16:creationId xmlns:a16="http://schemas.microsoft.com/office/drawing/2014/main" id="{A978FEB0-E9EC-A861-A201-3C1D5B6E527A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2490788"/>
            <a:ext cx="254000" cy="220663"/>
          </a:xfrm>
          <a:custGeom>
            <a:avLst/>
            <a:gdLst>
              <a:gd name="T0" fmla="*/ 71 w 160"/>
              <a:gd name="T1" fmla="*/ 139 h 139"/>
              <a:gd name="T2" fmla="*/ 42 w 160"/>
              <a:gd name="T3" fmla="*/ 95 h 139"/>
              <a:gd name="T4" fmla="*/ 34 w 160"/>
              <a:gd name="T5" fmla="*/ 67 h 139"/>
              <a:gd name="T6" fmla="*/ 28 w 160"/>
              <a:gd name="T7" fmla="*/ 50 h 139"/>
              <a:gd name="T8" fmla="*/ 20 w 160"/>
              <a:gd name="T9" fmla="*/ 49 h 139"/>
              <a:gd name="T10" fmla="*/ 1 w 160"/>
              <a:gd name="T11" fmla="*/ 42 h 139"/>
              <a:gd name="T12" fmla="*/ 2 w 160"/>
              <a:gd name="T13" fmla="*/ 37 h 139"/>
              <a:gd name="T14" fmla="*/ 37 w 160"/>
              <a:gd name="T15" fmla="*/ 9 h 139"/>
              <a:gd name="T16" fmla="*/ 57 w 160"/>
              <a:gd name="T17" fmla="*/ 5 h 139"/>
              <a:gd name="T18" fmla="*/ 75 w 160"/>
              <a:gd name="T19" fmla="*/ 42 h 139"/>
              <a:gd name="T20" fmla="*/ 77 w 160"/>
              <a:gd name="T21" fmla="*/ 54 h 139"/>
              <a:gd name="T22" fmla="*/ 89 w 160"/>
              <a:gd name="T23" fmla="*/ 85 h 139"/>
              <a:gd name="T24" fmla="*/ 100 w 160"/>
              <a:gd name="T25" fmla="*/ 72 h 139"/>
              <a:gd name="T26" fmla="*/ 105 w 160"/>
              <a:gd name="T27" fmla="*/ 44 h 139"/>
              <a:gd name="T28" fmla="*/ 92 w 160"/>
              <a:gd name="T29" fmla="*/ 42 h 139"/>
              <a:gd name="T30" fmla="*/ 88 w 160"/>
              <a:gd name="T31" fmla="*/ 37 h 139"/>
              <a:gd name="T32" fmla="*/ 135 w 160"/>
              <a:gd name="T33" fmla="*/ 0 h 139"/>
              <a:gd name="T34" fmla="*/ 159 w 160"/>
              <a:gd name="T35" fmla="*/ 29 h 139"/>
              <a:gd name="T36" fmla="*/ 89 w 160"/>
              <a:gd name="T37" fmla="*/ 133 h 139"/>
              <a:gd name="T38" fmla="*/ 25 w 160"/>
              <a:gd name="T39" fmla="*/ 41 h 139"/>
              <a:gd name="T40" fmla="*/ 39 w 160"/>
              <a:gd name="T41" fmla="*/ 59 h 139"/>
              <a:gd name="T42" fmla="*/ 48 w 160"/>
              <a:gd name="T43" fmla="*/ 90 h 139"/>
              <a:gd name="T44" fmla="*/ 67 w 160"/>
              <a:gd name="T45" fmla="*/ 131 h 139"/>
              <a:gd name="T46" fmla="*/ 86 w 160"/>
              <a:gd name="T47" fmla="*/ 127 h 139"/>
              <a:gd name="T48" fmla="*/ 152 w 160"/>
              <a:gd name="T49" fmla="*/ 28 h 139"/>
              <a:gd name="T50" fmla="*/ 135 w 160"/>
              <a:gd name="T51" fmla="*/ 7 h 139"/>
              <a:gd name="T52" fmla="*/ 97 w 160"/>
              <a:gd name="T53" fmla="*/ 35 h 139"/>
              <a:gd name="T54" fmla="*/ 114 w 160"/>
              <a:gd name="T55" fmla="*/ 54 h 139"/>
              <a:gd name="T56" fmla="*/ 106 w 160"/>
              <a:gd name="T57" fmla="*/ 75 h 139"/>
              <a:gd name="T58" fmla="*/ 79 w 160"/>
              <a:gd name="T59" fmla="*/ 87 h 139"/>
              <a:gd name="T60" fmla="*/ 68 w 160"/>
              <a:gd name="T61" fmla="*/ 46 h 139"/>
              <a:gd name="T62" fmla="*/ 64 w 160"/>
              <a:gd name="T63" fmla="*/ 24 h 139"/>
              <a:gd name="T64" fmla="*/ 52 w 160"/>
              <a:gd name="T65" fmla="*/ 11 h 139"/>
              <a:gd name="T66" fmla="*/ 18 w 160"/>
              <a:gd name="T67" fmla="*/ 33 h 139"/>
              <a:gd name="T68" fmla="*/ 11 w 160"/>
              <a:gd name="T69" fmla="*/ 43 h 139"/>
              <a:gd name="T70" fmla="*/ 25 w 160"/>
              <a:gd name="T71" fmla="*/ 41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39">
                <a:moveTo>
                  <a:pt x="71" y="139"/>
                </a:moveTo>
                <a:cubicBezTo>
                  <a:pt x="71" y="139"/>
                  <a:pt x="71" y="139"/>
                  <a:pt x="71" y="139"/>
                </a:cubicBezTo>
                <a:cubicBezTo>
                  <a:pt x="69" y="139"/>
                  <a:pt x="66" y="138"/>
                  <a:pt x="64" y="137"/>
                </a:cubicBezTo>
                <a:cubicBezTo>
                  <a:pt x="50" y="131"/>
                  <a:pt x="45" y="110"/>
                  <a:pt x="42" y="95"/>
                </a:cubicBezTo>
                <a:cubicBezTo>
                  <a:pt x="41" y="92"/>
                  <a:pt x="41" y="92"/>
                  <a:pt x="41" y="92"/>
                </a:cubicBezTo>
                <a:cubicBezTo>
                  <a:pt x="38" y="83"/>
                  <a:pt x="36" y="74"/>
                  <a:pt x="34" y="67"/>
                </a:cubicBezTo>
                <a:cubicBezTo>
                  <a:pt x="33" y="65"/>
                  <a:pt x="32" y="63"/>
                  <a:pt x="32" y="61"/>
                </a:cubicBezTo>
                <a:cubicBezTo>
                  <a:pt x="31" y="57"/>
                  <a:pt x="30" y="54"/>
                  <a:pt x="28" y="50"/>
                </a:cubicBezTo>
                <a:cubicBezTo>
                  <a:pt x="27" y="48"/>
                  <a:pt x="25" y="48"/>
                  <a:pt x="25" y="48"/>
                </a:cubicBezTo>
                <a:cubicBezTo>
                  <a:pt x="23" y="48"/>
                  <a:pt x="22" y="48"/>
                  <a:pt x="20" y="49"/>
                </a:cubicBezTo>
                <a:cubicBezTo>
                  <a:pt x="17" y="50"/>
                  <a:pt x="13" y="51"/>
                  <a:pt x="10" y="50"/>
                </a:cubicBezTo>
                <a:cubicBezTo>
                  <a:pt x="5" y="50"/>
                  <a:pt x="3" y="46"/>
                  <a:pt x="1" y="42"/>
                </a:cubicBezTo>
                <a:cubicBezTo>
                  <a:pt x="0" y="39"/>
                  <a:pt x="0" y="39"/>
                  <a:pt x="0" y="39"/>
                </a:cubicBezTo>
                <a:cubicBezTo>
                  <a:pt x="2" y="37"/>
                  <a:pt x="2" y="37"/>
                  <a:pt x="2" y="37"/>
                </a:cubicBezTo>
                <a:cubicBezTo>
                  <a:pt x="6" y="34"/>
                  <a:pt x="9" y="31"/>
                  <a:pt x="13" y="27"/>
                </a:cubicBezTo>
                <a:cubicBezTo>
                  <a:pt x="20" y="21"/>
                  <a:pt x="28" y="14"/>
                  <a:pt x="37" y="9"/>
                </a:cubicBezTo>
                <a:cubicBezTo>
                  <a:pt x="39" y="8"/>
                  <a:pt x="45" y="4"/>
                  <a:pt x="52" y="4"/>
                </a:cubicBezTo>
                <a:cubicBezTo>
                  <a:pt x="54" y="4"/>
                  <a:pt x="55" y="5"/>
                  <a:pt x="57" y="5"/>
                </a:cubicBezTo>
                <a:cubicBezTo>
                  <a:pt x="64" y="7"/>
                  <a:pt x="69" y="15"/>
                  <a:pt x="71" y="22"/>
                </a:cubicBezTo>
                <a:cubicBezTo>
                  <a:pt x="73" y="28"/>
                  <a:pt x="74" y="35"/>
                  <a:pt x="75" y="42"/>
                </a:cubicBezTo>
                <a:cubicBezTo>
                  <a:pt x="75" y="45"/>
                  <a:pt x="75" y="45"/>
                  <a:pt x="75" y="45"/>
                </a:cubicBezTo>
                <a:cubicBezTo>
                  <a:pt x="76" y="48"/>
                  <a:pt x="76" y="51"/>
                  <a:pt x="77" y="54"/>
                </a:cubicBezTo>
                <a:cubicBezTo>
                  <a:pt x="78" y="64"/>
                  <a:pt x="79" y="76"/>
                  <a:pt x="85" y="82"/>
                </a:cubicBezTo>
                <a:cubicBezTo>
                  <a:pt x="86" y="84"/>
                  <a:pt x="88" y="85"/>
                  <a:pt x="89" y="85"/>
                </a:cubicBezTo>
                <a:cubicBezTo>
                  <a:pt x="93" y="85"/>
                  <a:pt x="98" y="76"/>
                  <a:pt x="100" y="72"/>
                </a:cubicBezTo>
                <a:cubicBezTo>
                  <a:pt x="100" y="72"/>
                  <a:pt x="100" y="72"/>
                  <a:pt x="100" y="72"/>
                </a:cubicBezTo>
                <a:cubicBezTo>
                  <a:pt x="103" y="66"/>
                  <a:pt x="106" y="59"/>
                  <a:pt x="107" y="54"/>
                </a:cubicBezTo>
                <a:cubicBezTo>
                  <a:pt x="107" y="49"/>
                  <a:pt x="107" y="46"/>
                  <a:pt x="105" y="44"/>
                </a:cubicBezTo>
                <a:cubicBezTo>
                  <a:pt x="104" y="42"/>
                  <a:pt x="101" y="42"/>
                  <a:pt x="97" y="42"/>
                </a:cubicBezTo>
                <a:cubicBezTo>
                  <a:pt x="95" y="42"/>
                  <a:pt x="93" y="42"/>
                  <a:pt x="92" y="42"/>
                </a:cubicBezTo>
                <a:cubicBezTo>
                  <a:pt x="86" y="42"/>
                  <a:pt x="86" y="42"/>
                  <a:pt x="86" y="42"/>
                </a:cubicBezTo>
                <a:cubicBezTo>
                  <a:pt x="88" y="37"/>
                  <a:pt x="88" y="37"/>
                  <a:pt x="88" y="37"/>
                </a:cubicBezTo>
                <a:cubicBezTo>
                  <a:pt x="96" y="11"/>
                  <a:pt x="121" y="2"/>
                  <a:pt x="127" y="1"/>
                </a:cubicBezTo>
                <a:cubicBezTo>
                  <a:pt x="129" y="1"/>
                  <a:pt x="132" y="0"/>
                  <a:pt x="135" y="0"/>
                </a:cubicBezTo>
                <a:cubicBezTo>
                  <a:pt x="144" y="0"/>
                  <a:pt x="151" y="3"/>
                  <a:pt x="155" y="8"/>
                </a:cubicBezTo>
                <a:cubicBezTo>
                  <a:pt x="159" y="13"/>
                  <a:pt x="160" y="20"/>
                  <a:pt x="159" y="29"/>
                </a:cubicBezTo>
                <a:cubicBezTo>
                  <a:pt x="157" y="38"/>
                  <a:pt x="146" y="70"/>
                  <a:pt x="124" y="100"/>
                </a:cubicBezTo>
                <a:cubicBezTo>
                  <a:pt x="116" y="111"/>
                  <a:pt x="105" y="124"/>
                  <a:pt x="89" y="133"/>
                </a:cubicBezTo>
                <a:cubicBezTo>
                  <a:pt x="85" y="136"/>
                  <a:pt x="78" y="139"/>
                  <a:pt x="71" y="139"/>
                </a:cubicBezTo>
                <a:close/>
                <a:moveTo>
                  <a:pt x="25" y="41"/>
                </a:moveTo>
                <a:cubicBezTo>
                  <a:pt x="28" y="41"/>
                  <a:pt x="32" y="43"/>
                  <a:pt x="34" y="47"/>
                </a:cubicBezTo>
                <a:cubicBezTo>
                  <a:pt x="36" y="51"/>
                  <a:pt x="38" y="55"/>
                  <a:pt x="39" y="59"/>
                </a:cubicBezTo>
                <a:cubicBezTo>
                  <a:pt x="39" y="61"/>
                  <a:pt x="40" y="63"/>
                  <a:pt x="40" y="64"/>
                </a:cubicBezTo>
                <a:cubicBezTo>
                  <a:pt x="43" y="72"/>
                  <a:pt x="45" y="81"/>
                  <a:pt x="48" y="90"/>
                </a:cubicBezTo>
                <a:cubicBezTo>
                  <a:pt x="48" y="93"/>
                  <a:pt x="48" y="93"/>
                  <a:pt x="48" y="93"/>
                </a:cubicBezTo>
                <a:cubicBezTo>
                  <a:pt x="52" y="107"/>
                  <a:pt x="56" y="126"/>
                  <a:pt x="67" y="131"/>
                </a:cubicBezTo>
                <a:cubicBezTo>
                  <a:pt x="68" y="131"/>
                  <a:pt x="70" y="132"/>
                  <a:pt x="71" y="132"/>
                </a:cubicBezTo>
                <a:cubicBezTo>
                  <a:pt x="76" y="132"/>
                  <a:pt x="82" y="129"/>
                  <a:pt x="86" y="127"/>
                </a:cubicBezTo>
                <a:cubicBezTo>
                  <a:pt x="97" y="120"/>
                  <a:pt x="107" y="111"/>
                  <a:pt x="118" y="96"/>
                </a:cubicBezTo>
                <a:cubicBezTo>
                  <a:pt x="139" y="68"/>
                  <a:pt x="150" y="35"/>
                  <a:pt x="152" y="28"/>
                </a:cubicBezTo>
                <a:cubicBezTo>
                  <a:pt x="153" y="21"/>
                  <a:pt x="152" y="16"/>
                  <a:pt x="150" y="13"/>
                </a:cubicBezTo>
                <a:cubicBezTo>
                  <a:pt x="146" y="8"/>
                  <a:pt x="139" y="7"/>
                  <a:pt x="135" y="7"/>
                </a:cubicBezTo>
                <a:cubicBezTo>
                  <a:pt x="133" y="7"/>
                  <a:pt x="130" y="8"/>
                  <a:pt x="128" y="8"/>
                </a:cubicBezTo>
                <a:cubicBezTo>
                  <a:pt x="122" y="9"/>
                  <a:pt x="105" y="17"/>
                  <a:pt x="97" y="35"/>
                </a:cubicBezTo>
                <a:cubicBezTo>
                  <a:pt x="101" y="35"/>
                  <a:pt x="107" y="35"/>
                  <a:pt x="110" y="39"/>
                </a:cubicBezTo>
                <a:cubicBezTo>
                  <a:pt x="113" y="42"/>
                  <a:pt x="114" y="47"/>
                  <a:pt x="114" y="54"/>
                </a:cubicBezTo>
                <a:cubicBezTo>
                  <a:pt x="113" y="61"/>
                  <a:pt x="110" y="69"/>
                  <a:pt x="106" y="75"/>
                </a:cubicBezTo>
                <a:cubicBezTo>
                  <a:pt x="106" y="75"/>
                  <a:pt x="106" y="75"/>
                  <a:pt x="106" y="75"/>
                </a:cubicBezTo>
                <a:cubicBezTo>
                  <a:pt x="103" y="82"/>
                  <a:pt x="97" y="92"/>
                  <a:pt x="89" y="92"/>
                </a:cubicBezTo>
                <a:cubicBezTo>
                  <a:pt x="86" y="92"/>
                  <a:pt x="82" y="90"/>
                  <a:pt x="79" y="87"/>
                </a:cubicBezTo>
                <a:cubicBezTo>
                  <a:pt x="72" y="79"/>
                  <a:pt x="71" y="66"/>
                  <a:pt x="69" y="55"/>
                </a:cubicBezTo>
                <a:cubicBezTo>
                  <a:pt x="69" y="52"/>
                  <a:pt x="69" y="49"/>
                  <a:pt x="68" y="46"/>
                </a:cubicBezTo>
                <a:cubicBezTo>
                  <a:pt x="68" y="43"/>
                  <a:pt x="68" y="43"/>
                  <a:pt x="68" y="43"/>
                </a:cubicBezTo>
                <a:cubicBezTo>
                  <a:pt x="67" y="37"/>
                  <a:pt x="66" y="30"/>
                  <a:pt x="64" y="24"/>
                </a:cubicBezTo>
                <a:cubicBezTo>
                  <a:pt x="62" y="19"/>
                  <a:pt x="59" y="13"/>
                  <a:pt x="55" y="12"/>
                </a:cubicBezTo>
                <a:cubicBezTo>
                  <a:pt x="54" y="12"/>
                  <a:pt x="53" y="11"/>
                  <a:pt x="52" y="11"/>
                </a:cubicBezTo>
                <a:cubicBezTo>
                  <a:pt x="48" y="11"/>
                  <a:pt x="43" y="13"/>
                  <a:pt x="41" y="15"/>
                </a:cubicBezTo>
                <a:cubicBezTo>
                  <a:pt x="32" y="20"/>
                  <a:pt x="25" y="26"/>
                  <a:pt x="18" y="33"/>
                </a:cubicBezTo>
                <a:cubicBezTo>
                  <a:pt x="15" y="35"/>
                  <a:pt x="12" y="38"/>
                  <a:pt x="8" y="41"/>
                </a:cubicBezTo>
                <a:cubicBezTo>
                  <a:pt x="9" y="43"/>
                  <a:pt x="10" y="43"/>
                  <a:pt x="11" y="43"/>
                </a:cubicBezTo>
                <a:cubicBezTo>
                  <a:pt x="13" y="44"/>
                  <a:pt x="15" y="43"/>
                  <a:pt x="18" y="42"/>
                </a:cubicBezTo>
                <a:cubicBezTo>
                  <a:pt x="20" y="42"/>
                  <a:pt x="22" y="41"/>
                  <a:pt x="25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242">
            <a:extLst>
              <a:ext uri="{FF2B5EF4-FFF2-40B4-BE49-F238E27FC236}">
                <a16:creationId xmlns:a16="http://schemas.microsoft.com/office/drawing/2014/main" id="{798C0739-5B4F-98C8-48FC-44058EEF9C3C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2519363"/>
            <a:ext cx="254000" cy="163513"/>
          </a:xfrm>
          <a:custGeom>
            <a:avLst/>
            <a:gdLst>
              <a:gd name="T0" fmla="*/ 101 w 160"/>
              <a:gd name="T1" fmla="*/ 6 h 103"/>
              <a:gd name="T2" fmla="*/ 145 w 160"/>
              <a:gd name="T3" fmla="*/ 22 h 103"/>
              <a:gd name="T4" fmla="*/ 139 w 160"/>
              <a:gd name="T5" fmla="*/ 16 h 103"/>
              <a:gd name="T6" fmla="*/ 106 w 160"/>
              <a:gd name="T7" fmla="*/ 12 h 103"/>
              <a:gd name="T8" fmla="*/ 139 w 160"/>
              <a:gd name="T9" fmla="*/ 16 h 103"/>
              <a:gd name="T10" fmla="*/ 105 w 160"/>
              <a:gd name="T11" fmla="*/ 56 h 103"/>
              <a:gd name="T12" fmla="*/ 142 w 160"/>
              <a:gd name="T13" fmla="*/ 59 h 103"/>
              <a:gd name="T14" fmla="*/ 123 w 160"/>
              <a:gd name="T15" fmla="*/ 39 h 103"/>
              <a:gd name="T16" fmla="*/ 123 w 160"/>
              <a:gd name="T17" fmla="*/ 44 h 103"/>
              <a:gd name="T18" fmla="*/ 111 w 160"/>
              <a:gd name="T19" fmla="*/ 53 h 103"/>
              <a:gd name="T20" fmla="*/ 85 w 160"/>
              <a:gd name="T21" fmla="*/ 63 h 103"/>
              <a:gd name="T22" fmla="*/ 159 w 160"/>
              <a:gd name="T23" fmla="*/ 77 h 103"/>
              <a:gd name="T24" fmla="*/ 138 w 160"/>
              <a:gd name="T25" fmla="*/ 74 h 103"/>
              <a:gd name="T26" fmla="*/ 124 w 160"/>
              <a:gd name="T27" fmla="*/ 83 h 103"/>
              <a:gd name="T28" fmla="*/ 111 w 160"/>
              <a:gd name="T29" fmla="*/ 71 h 103"/>
              <a:gd name="T30" fmla="*/ 160 w 160"/>
              <a:gd name="T31" fmla="*/ 69 h 103"/>
              <a:gd name="T32" fmla="*/ 123 w 160"/>
              <a:gd name="T33" fmla="*/ 24 h 103"/>
              <a:gd name="T34" fmla="*/ 105 w 160"/>
              <a:gd name="T35" fmla="*/ 65 h 103"/>
              <a:gd name="T36" fmla="*/ 110 w 160"/>
              <a:gd name="T37" fmla="*/ 83 h 103"/>
              <a:gd name="T38" fmla="*/ 141 w 160"/>
              <a:gd name="T39" fmla="*/ 80 h 103"/>
              <a:gd name="T40" fmla="*/ 123 w 160"/>
              <a:gd name="T41" fmla="*/ 97 h 103"/>
              <a:gd name="T42" fmla="*/ 123 w 160"/>
              <a:gd name="T43" fmla="*/ 30 h 103"/>
              <a:gd name="T44" fmla="*/ 155 w 160"/>
              <a:gd name="T45" fmla="*/ 65 h 103"/>
              <a:gd name="T46" fmla="*/ 46 w 160"/>
              <a:gd name="T47" fmla="*/ 17 h 103"/>
              <a:gd name="T48" fmla="*/ 21 w 160"/>
              <a:gd name="T49" fmla="*/ 17 h 103"/>
              <a:gd name="T50" fmla="*/ 46 w 160"/>
              <a:gd name="T51" fmla="*/ 44 h 103"/>
              <a:gd name="T52" fmla="*/ 27 w 160"/>
              <a:gd name="T53" fmla="*/ 22 h 103"/>
              <a:gd name="T54" fmla="*/ 55 w 160"/>
              <a:gd name="T55" fmla="*/ 30 h 103"/>
              <a:gd name="T56" fmla="*/ 27 w 160"/>
              <a:gd name="T57" fmla="*/ 38 h 103"/>
              <a:gd name="T58" fmla="*/ 72 w 160"/>
              <a:gd name="T59" fmla="*/ 46 h 103"/>
              <a:gd name="T60" fmla="*/ 53 w 160"/>
              <a:gd name="T61" fmla="*/ 0 h 103"/>
              <a:gd name="T62" fmla="*/ 0 w 160"/>
              <a:gd name="T63" fmla="*/ 101 h 103"/>
              <a:gd name="T64" fmla="*/ 68 w 160"/>
              <a:gd name="T65" fmla="*/ 97 h 103"/>
              <a:gd name="T66" fmla="*/ 72 w 160"/>
              <a:gd name="T67" fmla="*/ 46 h 103"/>
              <a:gd name="T68" fmla="*/ 48 w 160"/>
              <a:gd name="T69" fmla="*/ 95 h 103"/>
              <a:gd name="T70" fmla="*/ 6 w 160"/>
              <a:gd name="T71" fmla="*/ 6 h 103"/>
              <a:gd name="T72" fmla="*/ 75 w 160"/>
              <a:gd name="T73" fmla="*/ 25 h 103"/>
              <a:gd name="T74" fmla="*/ 57 w 160"/>
              <a:gd name="T75" fmla="*/ 47 h 103"/>
              <a:gd name="T76" fmla="*/ 79 w 160"/>
              <a:gd name="T77" fmla="*/ 65 h 103"/>
              <a:gd name="T78" fmla="*/ 56 w 160"/>
              <a:gd name="T79" fmla="*/ 55 h 103"/>
              <a:gd name="T80" fmla="*/ 21 w 160"/>
              <a:gd name="T81" fmla="*/ 53 h 103"/>
              <a:gd name="T82" fmla="*/ 47 w 160"/>
              <a:gd name="T83" fmla="*/ 85 h 103"/>
              <a:gd name="T84" fmla="*/ 56 w 160"/>
              <a:gd name="T85" fmla="*/ 55 h 103"/>
              <a:gd name="T86" fmla="*/ 27 w 160"/>
              <a:gd name="T87" fmla="*/ 79 h 103"/>
              <a:gd name="T88" fmla="*/ 47 w 160"/>
              <a:gd name="T89" fmla="*/ 59 h 103"/>
              <a:gd name="T90" fmla="*/ 47 w 160"/>
              <a:gd name="T91" fmla="*/ 79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03">
                <a:moveTo>
                  <a:pt x="145" y="6"/>
                </a:moveTo>
                <a:cubicBezTo>
                  <a:pt x="101" y="6"/>
                  <a:pt x="101" y="6"/>
                  <a:pt x="101" y="6"/>
                </a:cubicBezTo>
                <a:cubicBezTo>
                  <a:pt x="101" y="22"/>
                  <a:pt x="101" y="22"/>
                  <a:pt x="101" y="22"/>
                </a:cubicBezTo>
                <a:cubicBezTo>
                  <a:pt x="145" y="22"/>
                  <a:pt x="145" y="22"/>
                  <a:pt x="145" y="22"/>
                </a:cubicBezTo>
                <a:lnTo>
                  <a:pt x="145" y="6"/>
                </a:lnTo>
                <a:close/>
                <a:moveTo>
                  <a:pt x="139" y="16"/>
                </a:moveTo>
                <a:cubicBezTo>
                  <a:pt x="106" y="16"/>
                  <a:pt x="106" y="16"/>
                  <a:pt x="106" y="16"/>
                </a:cubicBezTo>
                <a:cubicBezTo>
                  <a:pt x="106" y="12"/>
                  <a:pt x="106" y="12"/>
                  <a:pt x="106" y="12"/>
                </a:cubicBezTo>
                <a:cubicBezTo>
                  <a:pt x="139" y="12"/>
                  <a:pt x="139" y="12"/>
                  <a:pt x="139" y="12"/>
                </a:cubicBezTo>
                <a:lnTo>
                  <a:pt x="139" y="16"/>
                </a:lnTo>
                <a:close/>
                <a:moveTo>
                  <a:pt x="123" y="39"/>
                </a:moveTo>
                <a:cubicBezTo>
                  <a:pt x="114" y="39"/>
                  <a:pt x="106" y="46"/>
                  <a:pt x="105" y="56"/>
                </a:cubicBezTo>
                <a:cubicBezTo>
                  <a:pt x="104" y="59"/>
                  <a:pt x="104" y="59"/>
                  <a:pt x="104" y="59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1" y="56"/>
                  <a:pt x="141" y="56"/>
                  <a:pt x="141" y="56"/>
                </a:cubicBezTo>
                <a:cubicBezTo>
                  <a:pt x="140" y="46"/>
                  <a:pt x="132" y="39"/>
                  <a:pt x="123" y="39"/>
                </a:cubicBezTo>
                <a:close/>
                <a:moveTo>
                  <a:pt x="111" y="53"/>
                </a:moveTo>
                <a:cubicBezTo>
                  <a:pt x="113" y="48"/>
                  <a:pt x="117" y="44"/>
                  <a:pt x="123" y="44"/>
                </a:cubicBezTo>
                <a:cubicBezTo>
                  <a:pt x="128" y="44"/>
                  <a:pt x="133" y="48"/>
                  <a:pt x="135" y="53"/>
                </a:cubicBezTo>
                <a:lnTo>
                  <a:pt x="111" y="53"/>
                </a:lnTo>
                <a:close/>
                <a:moveTo>
                  <a:pt x="123" y="24"/>
                </a:moveTo>
                <a:cubicBezTo>
                  <a:pt x="102" y="24"/>
                  <a:pt x="85" y="42"/>
                  <a:pt x="85" y="63"/>
                </a:cubicBezTo>
                <a:cubicBezTo>
                  <a:pt x="85" y="86"/>
                  <a:pt x="101" y="103"/>
                  <a:pt x="123" y="103"/>
                </a:cubicBezTo>
                <a:cubicBezTo>
                  <a:pt x="141" y="103"/>
                  <a:pt x="154" y="93"/>
                  <a:pt x="159" y="77"/>
                </a:cubicBezTo>
                <a:cubicBezTo>
                  <a:pt x="160" y="74"/>
                  <a:pt x="160" y="74"/>
                  <a:pt x="160" y="74"/>
                </a:cubicBezTo>
                <a:cubicBezTo>
                  <a:pt x="138" y="74"/>
                  <a:pt x="138" y="74"/>
                  <a:pt x="138" y="74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34" y="80"/>
                  <a:pt x="130" y="83"/>
                  <a:pt x="124" y="83"/>
                </a:cubicBezTo>
                <a:cubicBezTo>
                  <a:pt x="120" y="83"/>
                  <a:pt x="117" y="81"/>
                  <a:pt x="114" y="79"/>
                </a:cubicBezTo>
                <a:cubicBezTo>
                  <a:pt x="112" y="77"/>
                  <a:pt x="111" y="74"/>
                  <a:pt x="111" y="71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160" y="69"/>
                  <a:pt x="160" y="69"/>
                  <a:pt x="160" y="69"/>
                </a:cubicBezTo>
                <a:cubicBezTo>
                  <a:pt x="160" y="67"/>
                  <a:pt x="160" y="65"/>
                  <a:pt x="160" y="63"/>
                </a:cubicBezTo>
                <a:cubicBezTo>
                  <a:pt x="160" y="42"/>
                  <a:pt x="144" y="24"/>
                  <a:pt x="123" y="24"/>
                </a:cubicBezTo>
                <a:close/>
                <a:moveTo>
                  <a:pt x="155" y="65"/>
                </a:moveTo>
                <a:cubicBezTo>
                  <a:pt x="105" y="65"/>
                  <a:pt x="105" y="65"/>
                  <a:pt x="105" y="65"/>
                </a:cubicBezTo>
                <a:cubicBezTo>
                  <a:pt x="105" y="68"/>
                  <a:pt x="105" y="68"/>
                  <a:pt x="105" y="68"/>
                </a:cubicBezTo>
                <a:cubicBezTo>
                  <a:pt x="104" y="74"/>
                  <a:pt x="106" y="79"/>
                  <a:pt x="110" y="83"/>
                </a:cubicBezTo>
                <a:cubicBezTo>
                  <a:pt x="113" y="87"/>
                  <a:pt x="119" y="89"/>
                  <a:pt x="124" y="89"/>
                </a:cubicBezTo>
                <a:cubicBezTo>
                  <a:pt x="131" y="89"/>
                  <a:pt x="137" y="85"/>
                  <a:pt x="141" y="80"/>
                </a:cubicBezTo>
                <a:cubicBezTo>
                  <a:pt x="152" y="80"/>
                  <a:pt x="152" y="80"/>
                  <a:pt x="152" y="80"/>
                </a:cubicBezTo>
                <a:cubicBezTo>
                  <a:pt x="146" y="94"/>
                  <a:pt x="131" y="97"/>
                  <a:pt x="123" y="97"/>
                </a:cubicBezTo>
                <a:cubicBezTo>
                  <a:pt x="105" y="97"/>
                  <a:pt x="91" y="82"/>
                  <a:pt x="91" y="63"/>
                </a:cubicBezTo>
                <a:cubicBezTo>
                  <a:pt x="91" y="45"/>
                  <a:pt x="105" y="30"/>
                  <a:pt x="123" y="30"/>
                </a:cubicBezTo>
                <a:cubicBezTo>
                  <a:pt x="140" y="30"/>
                  <a:pt x="155" y="45"/>
                  <a:pt x="155" y="63"/>
                </a:cubicBezTo>
                <a:cubicBezTo>
                  <a:pt x="155" y="64"/>
                  <a:pt x="155" y="65"/>
                  <a:pt x="155" y="65"/>
                </a:cubicBezTo>
                <a:close/>
                <a:moveTo>
                  <a:pt x="61" y="30"/>
                </a:moveTo>
                <a:cubicBezTo>
                  <a:pt x="61" y="20"/>
                  <a:pt x="51" y="17"/>
                  <a:pt x="46" y="17"/>
                </a:cubicBezTo>
                <a:cubicBezTo>
                  <a:pt x="46" y="17"/>
                  <a:pt x="46" y="17"/>
                  <a:pt x="46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44"/>
                  <a:pt x="21" y="44"/>
                  <a:pt x="21" y="44"/>
                </a:cubicBezTo>
                <a:cubicBezTo>
                  <a:pt x="46" y="44"/>
                  <a:pt x="46" y="44"/>
                  <a:pt x="46" y="44"/>
                </a:cubicBezTo>
                <a:cubicBezTo>
                  <a:pt x="51" y="44"/>
                  <a:pt x="61" y="41"/>
                  <a:pt x="61" y="30"/>
                </a:cubicBezTo>
                <a:close/>
                <a:moveTo>
                  <a:pt x="27" y="22"/>
                </a:moveTo>
                <a:cubicBezTo>
                  <a:pt x="46" y="22"/>
                  <a:pt x="46" y="22"/>
                  <a:pt x="46" y="22"/>
                </a:cubicBezTo>
                <a:cubicBezTo>
                  <a:pt x="47" y="22"/>
                  <a:pt x="55" y="23"/>
                  <a:pt x="55" y="30"/>
                </a:cubicBezTo>
                <a:cubicBezTo>
                  <a:pt x="55" y="38"/>
                  <a:pt x="47" y="38"/>
                  <a:pt x="46" y="38"/>
                </a:cubicBezTo>
                <a:cubicBezTo>
                  <a:pt x="27" y="38"/>
                  <a:pt x="27" y="38"/>
                  <a:pt x="27" y="38"/>
                </a:cubicBezTo>
                <a:lnTo>
                  <a:pt x="27" y="22"/>
                </a:lnTo>
                <a:close/>
                <a:moveTo>
                  <a:pt x="72" y="46"/>
                </a:moveTo>
                <a:cubicBezTo>
                  <a:pt x="78" y="41"/>
                  <a:pt x="81" y="34"/>
                  <a:pt x="81" y="25"/>
                </a:cubicBezTo>
                <a:cubicBezTo>
                  <a:pt x="81" y="5"/>
                  <a:pt x="60" y="0"/>
                  <a:pt x="5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01"/>
                  <a:pt x="0" y="101"/>
                  <a:pt x="0" y="101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56" y="101"/>
                  <a:pt x="63" y="100"/>
                  <a:pt x="68" y="97"/>
                </a:cubicBezTo>
                <a:cubicBezTo>
                  <a:pt x="84" y="89"/>
                  <a:pt x="86" y="79"/>
                  <a:pt x="85" y="65"/>
                </a:cubicBezTo>
                <a:cubicBezTo>
                  <a:pt x="84" y="55"/>
                  <a:pt x="77" y="49"/>
                  <a:pt x="72" y="46"/>
                </a:cubicBezTo>
                <a:close/>
                <a:moveTo>
                  <a:pt x="65" y="92"/>
                </a:moveTo>
                <a:cubicBezTo>
                  <a:pt x="61" y="94"/>
                  <a:pt x="55" y="95"/>
                  <a:pt x="48" y="95"/>
                </a:cubicBezTo>
                <a:cubicBezTo>
                  <a:pt x="6" y="95"/>
                  <a:pt x="6" y="95"/>
                  <a:pt x="6" y="95"/>
                </a:cubicBezTo>
                <a:cubicBezTo>
                  <a:pt x="6" y="6"/>
                  <a:pt x="6" y="6"/>
                  <a:pt x="6" y="6"/>
                </a:cubicBezTo>
                <a:cubicBezTo>
                  <a:pt x="53" y="6"/>
                  <a:pt x="53" y="6"/>
                  <a:pt x="53" y="6"/>
                </a:cubicBezTo>
                <a:cubicBezTo>
                  <a:pt x="53" y="6"/>
                  <a:pt x="75" y="7"/>
                  <a:pt x="75" y="25"/>
                </a:cubicBezTo>
                <a:cubicBezTo>
                  <a:pt x="75" y="34"/>
                  <a:pt x="72" y="40"/>
                  <a:pt x="64" y="44"/>
                </a:cubicBezTo>
                <a:cubicBezTo>
                  <a:pt x="57" y="47"/>
                  <a:pt x="57" y="47"/>
                  <a:pt x="57" y="47"/>
                </a:cubicBezTo>
                <a:cubicBezTo>
                  <a:pt x="64" y="49"/>
                  <a:pt x="64" y="49"/>
                  <a:pt x="64" y="49"/>
                </a:cubicBezTo>
                <a:cubicBezTo>
                  <a:pt x="64" y="49"/>
                  <a:pt x="78" y="53"/>
                  <a:pt x="79" y="65"/>
                </a:cubicBezTo>
                <a:cubicBezTo>
                  <a:pt x="80" y="78"/>
                  <a:pt x="79" y="85"/>
                  <a:pt x="65" y="92"/>
                </a:cubicBezTo>
                <a:close/>
                <a:moveTo>
                  <a:pt x="56" y="55"/>
                </a:moveTo>
                <a:cubicBezTo>
                  <a:pt x="52" y="53"/>
                  <a:pt x="48" y="53"/>
                  <a:pt x="47" y="53"/>
                </a:cubicBezTo>
                <a:cubicBezTo>
                  <a:pt x="21" y="53"/>
                  <a:pt x="21" y="53"/>
                  <a:pt x="21" y="53"/>
                </a:cubicBezTo>
                <a:cubicBezTo>
                  <a:pt x="21" y="85"/>
                  <a:pt x="21" y="85"/>
                  <a:pt x="21" y="85"/>
                </a:cubicBezTo>
                <a:cubicBezTo>
                  <a:pt x="47" y="85"/>
                  <a:pt x="47" y="85"/>
                  <a:pt x="47" y="85"/>
                </a:cubicBezTo>
                <a:cubicBezTo>
                  <a:pt x="54" y="85"/>
                  <a:pt x="65" y="81"/>
                  <a:pt x="65" y="69"/>
                </a:cubicBezTo>
                <a:cubicBezTo>
                  <a:pt x="65" y="61"/>
                  <a:pt x="60" y="57"/>
                  <a:pt x="56" y="55"/>
                </a:cubicBezTo>
                <a:close/>
                <a:moveTo>
                  <a:pt x="47" y="79"/>
                </a:moveTo>
                <a:cubicBezTo>
                  <a:pt x="27" y="79"/>
                  <a:pt x="27" y="79"/>
                  <a:pt x="27" y="79"/>
                </a:cubicBezTo>
                <a:cubicBezTo>
                  <a:pt x="27" y="59"/>
                  <a:pt x="27" y="59"/>
                  <a:pt x="27" y="59"/>
                </a:cubicBezTo>
                <a:cubicBezTo>
                  <a:pt x="47" y="59"/>
                  <a:pt x="47" y="59"/>
                  <a:pt x="47" y="59"/>
                </a:cubicBezTo>
                <a:cubicBezTo>
                  <a:pt x="49" y="59"/>
                  <a:pt x="59" y="59"/>
                  <a:pt x="59" y="69"/>
                </a:cubicBezTo>
                <a:cubicBezTo>
                  <a:pt x="59" y="78"/>
                  <a:pt x="49" y="79"/>
                  <a:pt x="47" y="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243">
            <a:extLst>
              <a:ext uri="{FF2B5EF4-FFF2-40B4-BE49-F238E27FC236}">
                <a16:creationId xmlns:a16="http://schemas.microsoft.com/office/drawing/2014/main" id="{8F257BE6-6701-2388-DFB0-0E890FB79D71}"/>
              </a:ext>
            </a:extLst>
          </p:cNvPr>
          <p:cNvSpPr>
            <a:spLocks noEditPoints="1"/>
          </p:cNvSpPr>
          <p:nvPr/>
        </p:nvSpPr>
        <p:spPr bwMode="auto">
          <a:xfrm>
            <a:off x="6823076" y="2473325"/>
            <a:ext cx="209550" cy="254000"/>
          </a:xfrm>
          <a:custGeom>
            <a:avLst/>
            <a:gdLst>
              <a:gd name="T0" fmla="*/ 103 w 132"/>
              <a:gd name="T1" fmla="*/ 102 h 160"/>
              <a:gd name="T2" fmla="*/ 100 w 132"/>
              <a:gd name="T3" fmla="*/ 100 h 160"/>
              <a:gd name="T4" fmla="*/ 65 w 132"/>
              <a:gd name="T5" fmla="*/ 11 h 160"/>
              <a:gd name="T6" fmla="*/ 21 w 132"/>
              <a:gd name="T7" fmla="*/ 88 h 160"/>
              <a:gd name="T8" fmla="*/ 81 w 132"/>
              <a:gd name="T9" fmla="*/ 111 h 160"/>
              <a:gd name="T10" fmla="*/ 81 w 132"/>
              <a:gd name="T11" fmla="*/ 114 h 160"/>
              <a:gd name="T12" fmla="*/ 80 w 132"/>
              <a:gd name="T13" fmla="*/ 119 h 160"/>
              <a:gd name="T14" fmla="*/ 106 w 132"/>
              <a:gd name="T15" fmla="*/ 160 h 160"/>
              <a:gd name="T16" fmla="*/ 129 w 132"/>
              <a:gd name="T17" fmla="*/ 147 h 160"/>
              <a:gd name="T18" fmla="*/ 131 w 132"/>
              <a:gd name="T19" fmla="*/ 143 h 160"/>
              <a:gd name="T20" fmla="*/ 107 w 132"/>
              <a:gd name="T21" fmla="*/ 153 h 160"/>
              <a:gd name="T22" fmla="*/ 88 w 132"/>
              <a:gd name="T23" fmla="*/ 117 h 160"/>
              <a:gd name="T24" fmla="*/ 89 w 132"/>
              <a:gd name="T25" fmla="*/ 113 h 160"/>
              <a:gd name="T26" fmla="*/ 81 w 132"/>
              <a:gd name="T27" fmla="*/ 104 h 160"/>
              <a:gd name="T28" fmla="*/ 27 w 132"/>
              <a:gd name="T29" fmla="*/ 85 h 160"/>
              <a:gd name="T30" fmla="*/ 65 w 132"/>
              <a:gd name="T31" fmla="*/ 18 h 160"/>
              <a:gd name="T32" fmla="*/ 94 w 132"/>
              <a:gd name="T33" fmla="*/ 97 h 160"/>
              <a:gd name="T34" fmla="*/ 97 w 132"/>
              <a:gd name="T35" fmla="*/ 108 h 160"/>
              <a:gd name="T36" fmla="*/ 102 w 132"/>
              <a:gd name="T37" fmla="*/ 109 h 160"/>
              <a:gd name="T38" fmla="*/ 123 w 132"/>
              <a:gd name="T39" fmla="*/ 143 h 160"/>
              <a:gd name="T40" fmla="*/ 96 w 132"/>
              <a:gd name="T41" fmla="*/ 45 h 160"/>
              <a:gd name="T42" fmla="*/ 48 w 132"/>
              <a:gd name="T43" fmla="*/ 32 h 160"/>
              <a:gd name="T44" fmla="*/ 35 w 132"/>
              <a:gd name="T45" fmla="*/ 80 h 160"/>
              <a:gd name="T46" fmla="*/ 83 w 132"/>
              <a:gd name="T47" fmla="*/ 93 h 160"/>
              <a:gd name="T48" fmla="*/ 82 w 132"/>
              <a:gd name="T49" fmla="*/ 90 h 160"/>
              <a:gd name="T50" fmla="*/ 37 w 132"/>
              <a:gd name="T51" fmla="*/ 79 h 160"/>
              <a:gd name="T52" fmla="*/ 49 w 132"/>
              <a:gd name="T53" fmla="*/ 34 h 160"/>
              <a:gd name="T54" fmla="*/ 94 w 132"/>
              <a:gd name="T55" fmla="*/ 46 h 160"/>
              <a:gd name="T56" fmla="*/ 28 w 132"/>
              <a:gd name="T57" fmla="*/ 19 h 160"/>
              <a:gd name="T58" fmla="*/ 30 w 132"/>
              <a:gd name="T59" fmla="*/ 20 h 160"/>
              <a:gd name="T60" fmla="*/ 28 w 132"/>
              <a:gd name="T61" fmla="*/ 11 h 160"/>
              <a:gd name="T62" fmla="*/ 46 w 132"/>
              <a:gd name="T63" fmla="*/ 10 h 160"/>
              <a:gd name="T64" fmla="*/ 48 w 132"/>
              <a:gd name="T65" fmla="*/ 8 h 160"/>
              <a:gd name="T66" fmla="*/ 40 w 132"/>
              <a:gd name="T67" fmla="*/ 1 h 160"/>
              <a:gd name="T68" fmla="*/ 26 w 132"/>
              <a:gd name="T69" fmla="*/ 10 h 160"/>
              <a:gd name="T70" fmla="*/ 131 w 132"/>
              <a:gd name="T71" fmla="*/ 53 h 160"/>
              <a:gd name="T72" fmla="*/ 120 w 132"/>
              <a:gd name="T73" fmla="*/ 52 h 160"/>
              <a:gd name="T74" fmla="*/ 129 w 132"/>
              <a:gd name="T75" fmla="*/ 55 h 160"/>
              <a:gd name="T76" fmla="*/ 121 w 132"/>
              <a:gd name="T77" fmla="*/ 71 h 160"/>
              <a:gd name="T78" fmla="*/ 121 w 132"/>
              <a:gd name="T79" fmla="*/ 74 h 160"/>
              <a:gd name="T80" fmla="*/ 131 w 132"/>
              <a:gd name="T81" fmla="*/ 72 h 160"/>
              <a:gd name="T82" fmla="*/ 132 w 132"/>
              <a:gd name="T83" fmla="*/ 54 h 160"/>
              <a:gd name="T84" fmla="*/ 86 w 132"/>
              <a:gd name="T85" fmla="*/ 10 h 160"/>
              <a:gd name="T86" fmla="*/ 104 w 132"/>
              <a:gd name="T87" fmla="*/ 11 h 160"/>
              <a:gd name="T88" fmla="*/ 102 w 132"/>
              <a:gd name="T89" fmla="*/ 21 h 160"/>
              <a:gd name="T90" fmla="*/ 104 w 132"/>
              <a:gd name="T91" fmla="*/ 20 h 160"/>
              <a:gd name="T92" fmla="*/ 106 w 132"/>
              <a:gd name="T93" fmla="*/ 9 h 160"/>
              <a:gd name="T94" fmla="*/ 91 w 132"/>
              <a:gd name="T95" fmla="*/ 1 h 160"/>
              <a:gd name="T96" fmla="*/ 84 w 132"/>
              <a:gd name="T97" fmla="*/ 10 h 160"/>
              <a:gd name="T98" fmla="*/ 46 w 132"/>
              <a:gd name="T99" fmla="*/ 114 h 160"/>
              <a:gd name="T100" fmla="*/ 28 w 132"/>
              <a:gd name="T101" fmla="*/ 114 h 160"/>
              <a:gd name="T102" fmla="*/ 30 w 132"/>
              <a:gd name="T103" fmla="*/ 104 h 160"/>
              <a:gd name="T104" fmla="*/ 25 w 132"/>
              <a:gd name="T105" fmla="*/ 114 h 160"/>
              <a:gd name="T106" fmla="*/ 40 w 132"/>
              <a:gd name="T107" fmla="*/ 123 h 160"/>
              <a:gd name="T108" fmla="*/ 41 w 132"/>
              <a:gd name="T109" fmla="*/ 123 h 160"/>
              <a:gd name="T110" fmla="*/ 48 w 132"/>
              <a:gd name="T111" fmla="*/ 114 h 160"/>
              <a:gd name="T112" fmla="*/ 11 w 132"/>
              <a:gd name="T113" fmla="*/ 53 h 160"/>
              <a:gd name="T114" fmla="*/ 10 w 132"/>
              <a:gd name="T115" fmla="*/ 50 h 160"/>
              <a:gd name="T116" fmla="*/ 0 w 132"/>
              <a:gd name="T117" fmla="*/ 54 h 160"/>
              <a:gd name="T118" fmla="*/ 1 w 132"/>
              <a:gd name="T119" fmla="*/ 71 h 160"/>
              <a:gd name="T120" fmla="*/ 11 w 132"/>
              <a:gd name="T121" fmla="*/ 73 h 160"/>
              <a:gd name="T122" fmla="*/ 11 w 132"/>
              <a:gd name="T123" fmla="*/ 71 h 160"/>
              <a:gd name="T124" fmla="*/ 3 w 132"/>
              <a:gd name="T125" fmla="*/ 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2" h="160">
                <a:moveTo>
                  <a:pt x="107" y="103"/>
                </a:moveTo>
                <a:cubicBezTo>
                  <a:pt x="106" y="101"/>
                  <a:pt x="104" y="101"/>
                  <a:pt x="103" y="102"/>
                </a:cubicBezTo>
                <a:cubicBezTo>
                  <a:pt x="101" y="102"/>
                  <a:pt x="101" y="102"/>
                  <a:pt x="101" y="102"/>
                </a:cubicBezTo>
                <a:cubicBezTo>
                  <a:pt x="100" y="100"/>
                  <a:pt x="100" y="100"/>
                  <a:pt x="100" y="100"/>
                </a:cubicBezTo>
                <a:cubicBezTo>
                  <a:pt x="117" y="84"/>
                  <a:pt x="122" y="58"/>
                  <a:pt x="110" y="37"/>
                </a:cubicBezTo>
                <a:cubicBezTo>
                  <a:pt x="100" y="21"/>
                  <a:pt x="84" y="11"/>
                  <a:pt x="65" y="11"/>
                </a:cubicBezTo>
                <a:cubicBezTo>
                  <a:pt x="57" y="11"/>
                  <a:pt x="48" y="14"/>
                  <a:pt x="40" y="18"/>
                </a:cubicBezTo>
                <a:cubicBezTo>
                  <a:pt x="16" y="32"/>
                  <a:pt x="7" y="63"/>
                  <a:pt x="21" y="88"/>
                </a:cubicBezTo>
                <a:cubicBezTo>
                  <a:pt x="30" y="103"/>
                  <a:pt x="47" y="113"/>
                  <a:pt x="65" y="113"/>
                </a:cubicBezTo>
                <a:cubicBezTo>
                  <a:pt x="71" y="113"/>
                  <a:pt x="76" y="112"/>
                  <a:pt x="81" y="111"/>
                </a:cubicBezTo>
                <a:cubicBezTo>
                  <a:pt x="82" y="113"/>
                  <a:pt x="82" y="113"/>
                  <a:pt x="82" y="113"/>
                </a:cubicBezTo>
                <a:cubicBezTo>
                  <a:pt x="81" y="114"/>
                  <a:pt x="81" y="114"/>
                  <a:pt x="81" y="114"/>
                </a:cubicBezTo>
                <a:cubicBezTo>
                  <a:pt x="80" y="115"/>
                  <a:pt x="80" y="115"/>
                  <a:pt x="79" y="116"/>
                </a:cubicBezTo>
                <a:cubicBezTo>
                  <a:pt x="79" y="117"/>
                  <a:pt x="79" y="118"/>
                  <a:pt x="80" y="119"/>
                </a:cubicBezTo>
                <a:cubicBezTo>
                  <a:pt x="103" y="159"/>
                  <a:pt x="103" y="159"/>
                  <a:pt x="103" y="159"/>
                </a:cubicBezTo>
                <a:cubicBezTo>
                  <a:pt x="104" y="160"/>
                  <a:pt x="105" y="160"/>
                  <a:pt x="106" y="160"/>
                </a:cubicBezTo>
                <a:cubicBezTo>
                  <a:pt x="106" y="160"/>
                  <a:pt x="107" y="160"/>
                  <a:pt x="107" y="160"/>
                </a:cubicBezTo>
                <a:cubicBezTo>
                  <a:pt x="129" y="147"/>
                  <a:pt x="129" y="147"/>
                  <a:pt x="129" y="147"/>
                </a:cubicBezTo>
                <a:cubicBezTo>
                  <a:pt x="130" y="147"/>
                  <a:pt x="131" y="146"/>
                  <a:pt x="131" y="145"/>
                </a:cubicBezTo>
                <a:cubicBezTo>
                  <a:pt x="131" y="145"/>
                  <a:pt x="131" y="144"/>
                  <a:pt x="131" y="143"/>
                </a:cubicBezTo>
                <a:lnTo>
                  <a:pt x="107" y="103"/>
                </a:lnTo>
                <a:close/>
                <a:moveTo>
                  <a:pt x="107" y="153"/>
                </a:moveTo>
                <a:cubicBezTo>
                  <a:pt x="87" y="118"/>
                  <a:pt x="87" y="118"/>
                  <a:pt x="87" y="118"/>
                </a:cubicBezTo>
                <a:cubicBezTo>
                  <a:pt x="88" y="117"/>
                  <a:pt x="88" y="117"/>
                  <a:pt x="88" y="117"/>
                </a:cubicBezTo>
                <a:cubicBezTo>
                  <a:pt x="89" y="117"/>
                  <a:pt x="89" y="116"/>
                  <a:pt x="90" y="115"/>
                </a:cubicBezTo>
                <a:cubicBezTo>
                  <a:pt x="90" y="115"/>
                  <a:pt x="90" y="114"/>
                  <a:pt x="89" y="113"/>
                </a:cubicBezTo>
                <a:cubicBezTo>
                  <a:pt x="85" y="105"/>
                  <a:pt x="85" y="105"/>
                  <a:pt x="85" y="105"/>
                </a:cubicBezTo>
                <a:cubicBezTo>
                  <a:pt x="84" y="104"/>
                  <a:pt x="83" y="103"/>
                  <a:pt x="81" y="104"/>
                </a:cubicBezTo>
                <a:cubicBezTo>
                  <a:pt x="76" y="106"/>
                  <a:pt x="71" y="107"/>
                  <a:pt x="65" y="107"/>
                </a:cubicBezTo>
                <a:cubicBezTo>
                  <a:pt x="50" y="107"/>
                  <a:pt x="35" y="98"/>
                  <a:pt x="27" y="85"/>
                </a:cubicBezTo>
                <a:cubicBezTo>
                  <a:pt x="15" y="63"/>
                  <a:pt x="22" y="36"/>
                  <a:pt x="43" y="24"/>
                </a:cubicBezTo>
                <a:cubicBezTo>
                  <a:pt x="50" y="20"/>
                  <a:pt x="58" y="18"/>
                  <a:pt x="65" y="18"/>
                </a:cubicBezTo>
                <a:cubicBezTo>
                  <a:pt x="81" y="18"/>
                  <a:pt x="96" y="26"/>
                  <a:pt x="104" y="40"/>
                </a:cubicBezTo>
                <a:cubicBezTo>
                  <a:pt x="115" y="59"/>
                  <a:pt x="111" y="83"/>
                  <a:pt x="94" y="97"/>
                </a:cubicBezTo>
                <a:cubicBezTo>
                  <a:pt x="93" y="98"/>
                  <a:pt x="92" y="99"/>
                  <a:pt x="93" y="101"/>
                </a:cubicBezTo>
                <a:cubicBezTo>
                  <a:pt x="97" y="108"/>
                  <a:pt x="97" y="108"/>
                  <a:pt x="97" y="108"/>
                </a:cubicBezTo>
                <a:cubicBezTo>
                  <a:pt x="98" y="109"/>
                  <a:pt x="99" y="110"/>
                  <a:pt x="99" y="110"/>
                </a:cubicBezTo>
                <a:cubicBezTo>
                  <a:pt x="100" y="110"/>
                  <a:pt x="101" y="110"/>
                  <a:pt x="102" y="109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23" y="143"/>
                  <a:pt x="123" y="143"/>
                  <a:pt x="123" y="143"/>
                </a:cubicBezTo>
                <a:lnTo>
                  <a:pt x="107" y="153"/>
                </a:lnTo>
                <a:close/>
                <a:moveTo>
                  <a:pt x="96" y="45"/>
                </a:moveTo>
                <a:cubicBezTo>
                  <a:pt x="90" y="34"/>
                  <a:pt x="78" y="27"/>
                  <a:pt x="65" y="27"/>
                </a:cubicBezTo>
                <a:cubicBezTo>
                  <a:pt x="59" y="27"/>
                  <a:pt x="53" y="29"/>
                  <a:pt x="48" y="32"/>
                </a:cubicBezTo>
                <a:cubicBezTo>
                  <a:pt x="40" y="36"/>
                  <a:pt x="34" y="44"/>
                  <a:pt x="31" y="53"/>
                </a:cubicBezTo>
                <a:cubicBezTo>
                  <a:pt x="29" y="62"/>
                  <a:pt x="30" y="72"/>
                  <a:pt x="35" y="80"/>
                </a:cubicBezTo>
                <a:cubicBezTo>
                  <a:pt x="41" y="91"/>
                  <a:pt x="53" y="98"/>
                  <a:pt x="65" y="98"/>
                </a:cubicBezTo>
                <a:cubicBezTo>
                  <a:pt x="72" y="98"/>
                  <a:pt x="78" y="96"/>
                  <a:pt x="83" y="93"/>
                </a:cubicBezTo>
                <a:cubicBezTo>
                  <a:pt x="100" y="83"/>
                  <a:pt x="106" y="61"/>
                  <a:pt x="96" y="45"/>
                </a:cubicBezTo>
                <a:close/>
                <a:moveTo>
                  <a:pt x="82" y="90"/>
                </a:moveTo>
                <a:cubicBezTo>
                  <a:pt x="77" y="93"/>
                  <a:pt x="71" y="95"/>
                  <a:pt x="65" y="95"/>
                </a:cubicBezTo>
                <a:cubicBezTo>
                  <a:pt x="54" y="95"/>
                  <a:pt x="43" y="89"/>
                  <a:pt x="37" y="79"/>
                </a:cubicBezTo>
                <a:cubicBezTo>
                  <a:pt x="33" y="71"/>
                  <a:pt x="32" y="62"/>
                  <a:pt x="34" y="54"/>
                </a:cubicBezTo>
                <a:cubicBezTo>
                  <a:pt x="36" y="45"/>
                  <a:pt x="42" y="38"/>
                  <a:pt x="49" y="34"/>
                </a:cubicBezTo>
                <a:cubicBezTo>
                  <a:pt x="54" y="31"/>
                  <a:pt x="60" y="30"/>
                  <a:pt x="65" y="30"/>
                </a:cubicBezTo>
                <a:cubicBezTo>
                  <a:pt x="77" y="30"/>
                  <a:pt x="88" y="36"/>
                  <a:pt x="94" y="46"/>
                </a:cubicBezTo>
                <a:cubicBezTo>
                  <a:pt x="103" y="61"/>
                  <a:pt x="97" y="81"/>
                  <a:pt x="82" y="90"/>
                </a:cubicBezTo>
                <a:close/>
                <a:moveTo>
                  <a:pt x="28" y="19"/>
                </a:moveTo>
                <a:cubicBezTo>
                  <a:pt x="29" y="20"/>
                  <a:pt x="29" y="20"/>
                  <a:pt x="30" y="20"/>
                </a:cubicBezTo>
                <a:cubicBezTo>
                  <a:pt x="30" y="20"/>
                  <a:pt x="30" y="20"/>
                  <a:pt x="30" y="20"/>
                </a:cubicBezTo>
                <a:cubicBezTo>
                  <a:pt x="31" y="20"/>
                  <a:pt x="31" y="19"/>
                  <a:pt x="31" y="19"/>
                </a:cubicBezTo>
                <a:cubicBezTo>
                  <a:pt x="28" y="11"/>
                  <a:pt x="28" y="11"/>
                  <a:pt x="28" y="11"/>
                </a:cubicBezTo>
                <a:cubicBezTo>
                  <a:pt x="41" y="4"/>
                  <a:pt x="41" y="4"/>
                  <a:pt x="41" y="4"/>
                </a:cubicBezTo>
                <a:cubicBezTo>
                  <a:pt x="46" y="10"/>
                  <a:pt x="46" y="10"/>
                  <a:pt x="46" y="10"/>
                </a:cubicBezTo>
                <a:cubicBezTo>
                  <a:pt x="47" y="10"/>
                  <a:pt x="48" y="11"/>
                  <a:pt x="48" y="10"/>
                </a:cubicBezTo>
                <a:cubicBezTo>
                  <a:pt x="49" y="10"/>
                  <a:pt x="49" y="9"/>
                  <a:pt x="48" y="8"/>
                </a:cubicBezTo>
                <a:cubicBezTo>
                  <a:pt x="42" y="1"/>
                  <a:pt x="42" y="1"/>
                  <a:pt x="42" y="1"/>
                </a:cubicBezTo>
                <a:cubicBezTo>
                  <a:pt x="41" y="0"/>
                  <a:pt x="41" y="0"/>
                  <a:pt x="40" y="1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9"/>
                  <a:pt x="25" y="10"/>
                  <a:pt x="26" y="10"/>
                </a:cubicBezTo>
                <a:lnTo>
                  <a:pt x="28" y="19"/>
                </a:lnTo>
                <a:close/>
                <a:moveTo>
                  <a:pt x="131" y="53"/>
                </a:moveTo>
                <a:cubicBezTo>
                  <a:pt x="122" y="51"/>
                  <a:pt x="122" y="51"/>
                  <a:pt x="122" y="51"/>
                </a:cubicBezTo>
                <a:cubicBezTo>
                  <a:pt x="121" y="51"/>
                  <a:pt x="120" y="51"/>
                  <a:pt x="120" y="52"/>
                </a:cubicBezTo>
                <a:cubicBezTo>
                  <a:pt x="120" y="53"/>
                  <a:pt x="120" y="54"/>
                  <a:pt x="121" y="54"/>
                </a:cubicBezTo>
                <a:cubicBezTo>
                  <a:pt x="129" y="55"/>
                  <a:pt x="129" y="55"/>
                  <a:pt x="129" y="55"/>
                </a:cubicBezTo>
                <a:cubicBezTo>
                  <a:pt x="129" y="69"/>
                  <a:pt x="129" y="69"/>
                  <a:pt x="129" y="69"/>
                </a:cubicBezTo>
                <a:cubicBezTo>
                  <a:pt x="121" y="71"/>
                  <a:pt x="121" y="71"/>
                  <a:pt x="121" y="71"/>
                </a:cubicBezTo>
                <a:cubicBezTo>
                  <a:pt x="120" y="71"/>
                  <a:pt x="120" y="72"/>
                  <a:pt x="120" y="73"/>
                </a:cubicBezTo>
                <a:cubicBezTo>
                  <a:pt x="120" y="74"/>
                  <a:pt x="121" y="74"/>
                  <a:pt x="121" y="74"/>
                </a:cubicBezTo>
                <a:cubicBezTo>
                  <a:pt x="121" y="74"/>
                  <a:pt x="122" y="74"/>
                  <a:pt x="122" y="74"/>
                </a:cubicBezTo>
                <a:cubicBezTo>
                  <a:pt x="131" y="72"/>
                  <a:pt x="131" y="72"/>
                  <a:pt x="131" y="72"/>
                </a:cubicBezTo>
                <a:cubicBezTo>
                  <a:pt x="132" y="72"/>
                  <a:pt x="132" y="71"/>
                  <a:pt x="132" y="71"/>
                </a:cubicBezTo>
                <a:cubicBezTo>
                  <a:pt x="132" y="54"/>
                  <a:pt x="132" y="54"/>
                  <a:pt x="132" y="54"/>
                </a:cubicBezTo>
                <a:cubicBezTo>
                  <a:pt x="132" y="54"/>
                  <a:pt x="132" y="53"/>
                  <a:pt x="131" y="53"/>
                </a:cubicBezTo>
                <a:close/>
                <a:moveTo>
                  <a:pt x="86" y="10"/>
                </a:moveTo>
                <a:cubicBezTo>
                  <a:pt x="92" y="4"/>
                  <a:pt x="92" y="4"/>
                  <a:pt x="92" y="4"/>
                </a:cubicBezTo>
                <a:cubicBezTo>
                  <a:pt x="104" y="11"/>
                  <a:pt x="104" y="11"/>
                  <a:pt x="104" y="11"/>
                </a:cubicBezTo>
                <a:cubicBezTo>
                  <a:pt x="101" y="19"/>
                  <a:pt x="101" y="19"/>
                  <a:pt x="101" y="19"/>
                </a:cubicBezTo>
                <a:cubicBezTo>
                  <a:pt x="101" y="20"/>
                  <a:pt x="102" y="21"/>
                  <a:pt x="102" y="21"/>
                </a:cubicBezTo>
                <a:cubicBezTo>
                  <a:pt x="102" y="21"/>
                  <a:pt x="103" y="21"/>
                  <a:pt x="103" y="21"/>
                </a:cubicBezTo>
                <a:cubicBezTo>
                  <a:pt x="103" y="21"/>
                  <a:pt x="104" y="20"/>
                  <a:pt x="104" y="20"/>
                </a:cubicBezTo>
                <a:cubicBezTo>
                  <a:pt x="107" y="11"/>
                  <a:pt x="107" y="11"/>
                  <a:pt x="107" y="11"/>
                </a:cubicBezTo>
                <a:cubicBezTo>
                  <a:pt x="107" y="10"/>
                  <a:pt x="107" y="9"/>
                  <a:pt x="106" y="9"/>
                </a:cubicBezTo>
                <a:cubicBezTo>
                  <a:pt x="92" y="1"/>
                  <a:pt x="92" y="1"/>
                  <a:pt x="92" y="1"/>
                </a:cubicBezTo>
                <a:cubicBezTo>
                  <a:pt x="92" y="1"/>
                  <a:pt x="91" y="1"/>
                  <a:pt x="91" y="1"/>
                </a:cubicBezTo>
                <a:cubicBezTo>
                  <a:pt x="84" y="8"/>
                  <a:pt x="84" y="8"/>
                  <a:pt x="84" y="8"/>
                </a:cubicBezTo>
                <a:cubicBezTo>
                  <a:pt x="84" y="9"/>
                  <a:pt x="84" y="10"/>
                  <a:pt x="84" y="10"/>
                </a:cubicBezTo>
                <a:cubicBezTo>
                  <a:pt x="85" y="11"/>
                  <a:pt x="86" y="11"/>
                  <a:pt x="86" y="10"/>
                </a:cubicBezTo>
                <a:close/>
                <a:moveTo>
                  <a:pt x="46" y="114"/>
                </a:moveTo>
                <a:cubicBezTo>
                  <a:pt x="40" y="121"/>
                  <a:pt x="40" y="121"/>
                  <a:pt x="40" y="121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31" y="105"/>
                  <a:pt x="30" y="104"/>
                  <a:pt x="30" y="104"/>
                </a:cubicBezTo>
                <a:cubicBezTo>
                  <a:pt x="29" y="103"/>
                  <a:pt x="28" y="104"/>
                  <a:pt x="28" y="10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5"/>
                  <a:pt x="26" y="115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41" y="124"/>
                  <a:pt x="41" y="123"/>
                  <a:pt x="41" y="123"/>
                </a:cubicBezTo>
                <a:cubicBezTo>
                  <a:pt x="48" y="116"/>
                  <a:pt x="48" y="116"/>
                  <a:pt x="48" y="116"/>
                </a:cubicBezTo>
                <a:cubicBezTo>
                  <a:pt x="48" y="116"/>
                  <a:pt x="48" y="115"/>
                  <a:pt x="48" y="114"/>
                </a:cubicBezTo>
                <a:cubicBezTo>
                  <a:pt x="47" y="114"/>
                  <a:pt x="46" y="114"/>
                  <a:pt x="46" y="114"/>
                </a:cubicBezTo>
                <a:close/>
                <a:moveTo>
                  <a:pt x="11" y="53"/>
                </a:moveTo>
                <a:cubicBezTo>
                  <a:pt x="12" y="53"/>
                  <a:pt x="12" y="52"/>
                  <a:pt x="12" y="51"/>
                </a:cubicBezTo>
                <a:cubicBezTo>
                  <a:pt x="12" y="51"/>
                  <a:pt x="11" y="50"/>
                  <a:pt x="10" y="50"/>
                </a:cubicBezTo>
                <a:cubicBezTo>
                  <a:pt x="1" y="52"/>
                  <a:pt x="1" y="52"/>
                  <a:pt x="1" y="52"/>
                </a:cubicBezTo>
                <a:cubicBezTo>
                  <a:pt x="0" y="53"/>
                  <a:pt x="0" y="53"/>
                  <a:pt x="0" y="54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71"/>
                  <a:pt x="0" y="71"/>
                  <a:pt x="1" y="71"/>
                </a:cubicBezTo>
                <a:cubicBezTo>
                  <a:pt x="10" y="73"/>
                  <a:pt x="10" y="73"/>
                  <a:pt x="10" y="73"/>
                </a:cubicBezTo>
                <a:cubicBezTo>
                  <a:pt x="10" y="73"/>
                  <a:pt x="10" y="73"/>
                  <a:pt x="11" y="73"/>
                </a:cubicBezTo>
                <a:cubicBezTo>
                  <a:pt x="11" y="73"/>
                  <a:pt x="12" y="73"/>
                  <a:pt x="12" y="72"/>
                </a:cubicBezTo>
                <a:cubicBezTo>
                  <a:pt x="12" y="72"/>
                  <a:pt x="12" y="71"/>
                  <a:pt x="11" y="71"/>
                </a:cubicBezTo>
                <a:cubicBezTo>
                  <a:pt x="3" y="69"/>
                  <a:pt x="3" y="69"/>
                  <a:pt x="3" y="69"/>
                </a:cubicBezTo>
                <a:cubicBezTo>
                  <a:pt x="3" y="55"/>
                  <a:pt x="3" y="55"/>
                  <a:pt x="3" y="55"/>
                </a:cubicBezTo>
                <a:lnTo>
                  <a:pt x="11" y="5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244">
            <a:extLst>
              <a:ext uri="{FF2B5EF4-FFF2-40B4-BE49-F238E27FC236}">
                <a16:creationId xmlns:a16="http://schemas.microsoft.com/office/drawing/2014/main" id="{D2B10878-18B6-99DF-7886-0452351161BF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2506663"/>
            <a:ext cx="254000" cy="188913"/>
          </a:xfrm>
          <a:custGeom>
            <a:avLst/>
            <a:gdLst>
              <a:gd name="T0" fmla="*/ 91 w 160"/>
              <a:gd name="T1" fmla="*/ 50 h 119"/>
              <a:gd name="T2" fmla="*/ 69 w 160"/>
              <a:gd name="T3" fmla="*/ 60 h 119"/>
              <a:gd name="T4" fmla="*/ 72 w 160"/>
              <a:gd name="T5" fmla="*/ 76 h 119"/>
              <a:gd name="T6" fmla="*/ 56 w 160"/>
              <a:gd name="T7" fmla="*/ 94 h 119"/>
              <a:gd name="T8" fmla="*/ 106 w 160"/>
              <a:gd name="T9" fmla="*/ 94 h 119"/>
              <a:gd name="T10" fmla="*/ 91 w 160"/>
              <a:gd name="T11" fmla="*/ 76 h 119"/>
              <a:gd name="T12" fmla="*/ 90 w 160"/>
              <a:gd name="T13" fmla="*/ 68 h 119"/>
              <a:gd name="T14" fmla="*/ 90 w 160"/>
              <a:gd name="T15" fmla="*/ 78 h 119"/>
              <a:gd name="T16" fmla="*/ 58 w 160"/>
              <a:gd name="T17" fmla="*/ 93 h 119"/>
              <a:gd name="T18" fmla="*/ 76 w 160"/>
              <a:gd name="T19" fmla="*/ 71 h 119"/>
              <a:gd name="T20" fmla="*/ 70 w 160"/>
              <a:gd name="T21" fmla="*/ 64 h 119"/>
              <a:gd name="T22" fmla="*/ 80 w 160"/>
              <a:gd name="T23" fmla="*/ 48 h 119"/>
              <a:gd name="T24" fmla="*/ 92 w 160"/>
              <a:gd name="T25" fmla="*/ 61 h 119"/>
              <a:gd name="T26" fmla="*/ 122 w 160"/>
              <a:gd name="T27" fmla="*/ 106 h 119"/>
              <a:gd name="T28" fmla="*/ 96 w 160"/>
              <a:gd name="T29" fmla="*/ 55 h 119"/>
              <a:gd name="T30" fmla="*/ 117 w 160"/>
              <a:gd name="T31" fmla="*/ 106 h 119"/>
              <a:gd name="T32" fmla="*/ 44 w 160"/>
              <a:gd name="T33" fmla="*/ 58 h 119"/>
              <a:gd name="T34" fmla="*/ 64 w 160"/>
              <a:gd name="T35" fmla="*/ 53 h 119"/>
              <a:gd name="T36" fmla="*/ 39 w 160"/>
              <a:gd name="T37" fmla="*/ 106 h 119"/>
              <a:gd name="T38" fmla="*/ 122 w 160"/>
              <a:gd name="T39" fmla="*/ 119 h 119"/>
              <a:gd name="T40" fmla="*/ 122 w 160"/>
              <a:gd name="T41" fmla="*/ 106 h 119"/>
              <a:gd name="T42" fmla="*/ 39 w 160"/>
              <a:gd name="T43" fmla="*/ 114 h 119"/>
              <a:gd name="T44" fmla="*/ 145 w 160"/>
              <a:gd name="T45" fmla="*/ 48 h 119"/>
              <a:gd name="T46" fmla="*/ 127 w 160"/>
              <a:gd name="T47" fmla="*/ 66 h 119"/>
              <a:gd name="T48" fmla="*/ 145 w 160"/>
              <a:gd name="T49" fmla="*/ 48 h 119"/>
              <a:gd name="T50" fmla="*/ 131 w 160"/>
              <a:gd name="T51" fmla="*/ 65 h 119"/>
              <a:gd name="T52" fmla="*/ 133 w 160"/>
              <a:gd name="T53" fmla="*/ 63 h 119"/>
              <a:gd name="T54" fmla="*/ 104 w 160"/>
              <a:gd name="T55" fmla="*/ 44 h 119"/>
              <a:gd name="T56" fmla="*/ 121 w 160"/>
              <a:gd name="T57" fmla="*/ 41 h 119"/>
              <a:gd name="T58" fmla="*/ 121 w 160"/>
              <a:gd name="T59" fmla="*/ 12 h 119"/>
              <a:gd name="T60" fmla="*/ 103 w 160"/>
              <a:gd name="T61" fmla="*/ 43 h 119"/>
              <a:gd name="T62" fmla="*/ 112 w 160"/>
              <a:gd name="T63" fmla="*/ 35 h 119"/>
              <a:gd name="T64" fmla="*/ 113 w 160"/>
              <a:gd name="T65" fmla="*/ 17 h 119"/>
              <a:gd name="T66" fmla="*/ 129 w 160"/>
              <a:gd name="T67" fmla="*/ 36 h 119"/>
              <a:gd name="T68" fmla="*/ 112 w 160"/>
              <a:gd name="T69" fmla="*/ 37 h 119"/>
              <a:gd name="T70" fmla="*/ 81 w 160"/>
              <a:gd name="T71" fmla="*/ 36 h 119"/>
              <a:gd name="T72" fmla="*/ 95 w 160"/>
              <a:gd name="T73" fmla="*/ 18 h 119"/>
              <a:gd name="T74" fmla="*/ 68 w 160"/>
              <a:gd name="T75" fmla="*/ 24 h 119"/>
              <a:gd name="T76" fmla="*/ 82 w 160"/>
              <a:gd name="T77" fmla="*/ 3 h 119"/>
              <a:gd name="T78" fmla="*/ 81 w 160"/>
              <a:gd name="T79" fmla="*/ 33 h 119"/>
              <a:gd name="T80" fmla="*/ 78 w 160"/>
              <a:gd name="T81" fmla="*/ 28 h 119"/>
              <a:gd name="T82" fmla="*/ 45 w 160"/>
              <a:gd name="T83" fmla="*/ 41 h 119"/>
              <a:gd name="T84" fmla="*/ 52 w 160"/>
              <a:gd name="T85" fmla="*/ 46 h 119"/>
              <a:gd name="T86" fmla="*/ 32 w 160"/>
              <a:gd name="T87" fmla="*/ 15 h 119"/>
              <a:gd name="T88" fmla="*/ 33 w 160"/>
              <a:gd name="T89" fmla="*/ 17 h 119"/>
              <a:gd name="T90" fmla="*/ 47 w 160"/>
              <a:gd name="T91" fmla="*/ 39 h 119"/>
              <a:gd name="T92" fmla="*/ 45 w 160"/>
              <a:gd name="T93" fmla="*/ 39 h 119"/>
              <a:gd name="T94" fmla="*/ 34 w 160"/>
              <a:gd name="T95" fmla="*/ 70 h 119"/>
              <a:gd name="T96" fmla="*/ 15 w 160"/>
              <a:gd name="T97" fmla="*/ 48 h 119"/>
              <a:gd name="T98" fmla="*/ 15 w 160"/>
              <a:gd name="T99" fmla="*/ 77 h 119"/>
              <a:gd name="T100" fmla="*/ 27 w 160"/>
              <a:gd name="T101" fmla="*/ 69 h 119"/>
              <a:gd name="T102" fmla="*/ 3 w 160"/>
              <a:gd name="T103" fmla="*/ 68 h 119"/>
              <a:gd name="T104" fmla="*/ 27 w 160"/>
              <a:gd name="T105" fmla="*/ 66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19">
                <a:moveTo>
                  <a:pt x="92" y="69"/>
                </a:moveTo>
                <a:cubicBezTo>
                  <a:pt x="93" y="68"/>
                  <a:pt x="94" y="66"/>
                  <a:pt x="95" y="65"/>
                </a:cubicBezTo>
                <a:cubicBezTo>
                  <a:pt x="95" y="63"/>
                  <a:pt x="94" y="62"/>
                  <a:pt x="93" y="60"/>
                </a:cubicBezTo>
                <a:cubicBezTo>
                  <a:pt x="94" y="55"/>
                  <a:pt x="92" y="52"/>
                  <a:pt x="91" y="50"/>
                </a:cubicBezTo>
                <a:cubicBezTo>
                  <a:pt x="89" y="47"/>
                  <a:pt x="86" y="46"/>
                  <a:pt x="82" y="46"/>
                </a:cubicBezTo>
                <a:cubicBezTo>
                  <a:pt x="80" y="46"/>
                  <a:pt x="80" y="46"/>
                  <a:pt x="80" y="46"/>
                </a:cubicBezTo>
                <a:cubicBezTo>
                  <a:pt x="77" y="46"/>
                  <a:pt x="74" y="47"/>
                  <a:pt x="72" y="50"/>
                </a:cubicBezTo>
                <a:cubicBezTo>
                  <a:pt x="70" y="52"/>
                  <a:pt x="69" y="55"/>
                  <a:pt x="69" y="60"/>
                </a:cubicBezTo>
                <a:cubicBezTo>
                  <a:pt x="68" y="62"/>
                  <a:pt x="67" y="63"/>
                  <a:pt x="68" y="65"/>
                </a:cubicBezTo>
                <a:cubicBezTo>
                  <a:pt x="68" y="66"/>
                  <a:pt x="69" y="68"/>
                  <a:pt x="70" y="69"/>
                </a:cubicBezTo>
                <a:cubicBezTo>
                  <a:pt x="71" y="70"/>
                  <a:pt x="72" y="71"/>
                  <a:pt x="73" y="72"/>
                </a:cubicBezTo>
                <a:cubicBezTo>
                  <a:pt x="73" y="74"/>
                  <a:pt x="73" y="75"/>
                  <a:pt x="72" y="76"/>
                </a:cubicBezTo>
                <a:cubicBezTo>
                  <a:pt x="71" y="76"/>
                  <a:pt x="71" y="76"/>
                  <a:pt x="71" y="76"/>
                </a:cubicBezTo>
                <a:cubicBezTo>
                  <a:pt x="66" y="79"/>
                  <a:pt x="58" y="83"/>
                  <a:pt x="56" y="85"/>
                </a:cubicBezTo>
                <a:cubicBezTo>
                  <a:pt x="56" y="85"/>
                  <a:pt x="56" y="85"/>
                  <a:pt x="56" y="85"/>
                </a:cubicBezTo>
                <a:cubicBezTo>
                  <a:pt x="56" y="86"/>
                  <a:pt x="55" y="90"/>
                  <a:pt x="56" y="94"/>
                </a:cubicBezTo>
                <a:cubicBezTo>
                  <a:pt x="56" y="94"/>
                  <a:pt x="56" y="94"/>
                  <a:pt x="57" y="94"/>
                </a:cubicBezTo>
                <a:cubicBezTo>
                  <a:pt x="60" y="97"/>
                  <a:pt x="69" y="99"/>
                  <a:pt x="80" y="99"/>
                </a:cubicBezTo>
                <a:cubicBezTo>
                  <a:pt x="80" y="99"/>
                  <a:pt x="80" y="99"/>
                  <a:pt x="80" y="99"/>
                </a:cubicBezTo>
                <a:cubicBezTo>
                  <a:pt x="91" y="99"/>
                  <a:pt x="101" y="97"/>
                  <a:pt x="106" y="94"/>
                </a:cubicBezTo>
                <a:cubicBezTo>
                  <a:pt x="106" y="94"/>
                  <a:pt x="106" y="94"/>
                  <a:pt x="106" y="94"/>
                </a:cubicBezTo>
                <a:cubicBezTo>
                  <a:pt x="108" y="90"/>
                  <a:pt x="106" y="86"/>
                  <a:pt x="106" y="85"/>
                </a:cubicBezTo>
                <a:cubicBezTo>
                  <a:pt x="106" y="85"/>
                  <a:pt x="106" y="85"/>
                  <a:pt x="106" y="85"/>
                </a:cubicBezTo>
                <a:cubicBezTo>
                  <a:pt x="104" y="83"/>
                  <a:pt x="97" y="79"/>
                  <a:pt x="91" y="76"/>
                </a:cubicBezTo>
                <a:cubicBezTo>
                  <a:pt x="90" y="76"/>
                  <a:pt x="90" y="76"/>
                  <a:pt x="90" y="76"/>
                </a:cubicBezTo>
                <a:cubicBezTo>
                  <a:pt x="90" y="75"/>
                  <a:pt x="89" y="74"/>
                  <a:pt x="89" y="72"/>
                </a:cubicBezTo>
                <a:cubicBezTo>
                  <a:pt x="90" y="71"/>
                  <a:pt x="91" y="70"/>
                  <a:pt x="92" y="69"/>
                </a:cubicBezTo>
                <a:close/>
                <a:moveTo>
                  <a:pt x="90" y="68"/>
                </a:moveTo>
                <a:cubicBezTo>
                  <a:pt x="89" y="70"/>
                  <a:pt x="88" y="70"/>
                  <a:pt x="88" y="70"/>
                </a:cubicBezTo>
                <a:cubicBezTo>
                  <a:pt x="87" y="70"/>
                  <a:pt x="87" y="71"/>
                  <a:pt x="87" y="71"/>
                </a:cubicBezTo>
                <a:cubicBezTo>
                  <a:pt x="87" y="72"/>
                  <a:pt x="87" y="76"/>
                  <a:pt x="89" y="77"/>
                </a:cubicBezTo>
                <a:cubicBezTo>
                  <a:pt x="90" y="78"/>
                  <a:pt x="90" y="78"/>
                  <a:pt x="90" y="78"/>
                </a:cubicBezTo>
                <a:cubicBezTo>
                  <a:pt x="100" y="83"/>
                  <a:pt x="103" y="85"/>
                  <a:pt x="104" y="86"/>
                </a:cubicBezTo>
                <a:cubicBezTo>
                  <a:pt x="104" y="87"/>
                  <a:pt x="105" y="90"/>
                  <a:pt x="104" y="93"/>
                </a:cubicBezTo>
                <a:cubicBezTo>
                  <a:pt x="100" y="95"/>
                  <a:pt x="90" y="97"/>
                  <a:pt x="80" y="97"/>
                </a:cubicBezTo>
                <a:cubicBezTo>
                  <a:pt x="70" y="97"/>
                  <a:pt x="62" y="95"/>
                  <a:pt x="58" y="93"/>
                </a:cubicBezTo>
                <a:cubicBezTo>
                  <a:pt x="57" y="90"/>
                  <a:pt x="58" y="87"/>
                  <a:pt x="58" y="86"/>
                </a:cubicBezTo>
                <a:cubicBezTo>
                  <a:pt x="59" y="85"/>
                  <a:pt x="62" y="83"/>
                  <a:pt x="72" y="78"/>
                </a:cubicBezTo>
                <a:cubicBezTo>
                  <a:pt x="73" y="77"/>
                  <a:pt x="73" y="77"/>
                  <a:pt x="73" y="77"/>
                </a:cubicBezTo>
                <a:cubicBezTo>
                  <a:pt x="75" y="76"/>
                  <a:pt x="75" y="72"/>
                  <a:pt x="76" y="71"/>
                </a:cubicBezTo>
                <a:cubicBezTo>
                  <a:pt x="76" y="71"/>
                  <a:pt x="75" y="70"/>
                  <a:pt x="75" y="70"/>
                </a:cubicBezTo>
                <a:cubicBezTo>
                  <a:pt x="75" y="70"/>
                  <a:pt x="73" y="70"/>
                  <a:pt x="72" y="68"/>
                </a:cubicBezTo>
                <a:cubicBezTo>
                  <a:pt x="72" y="67"/>
                  <a:pt x="72" y="67"/>
                  <a:pt x="72" y="67"/>
                </a:cubicBezTo>
                <a:cubicBezTo>
                  <a:pt x="71" y="67"/>
                  <a:pt x="70" y="65"/>
                  <a:pt x="70" y="64"/>
                </a:cubicBezTo>
                <a:cubicBezTo>
                  <a:pt x="70" y="63"/>
                  <a:pt x="70" y="62"/>
                  <a:pt x="71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1" y="57"/>
                  <a:pt x="71" y="53"/>
                  <a:pt x="73" y="51"/>
                </a:cubicBezTo>
                <a:cubicBezTo>
                  <a:pt x="75" y="49"/>
                  <a:pt x="77" y="48"/>
                  <a:pt x="80" y="48"/>
                </a:cubicBezTo>
                <a:cubicBezTo>
                  <a:pt x="82" y="48"/>
                  <a:pt x="82" y="48"/>
                  <a:pt x="82" y="48"/>
                </a:cubicBezTo>
                <a:cubicBezTo>
                  <a:pt x="85" y="48"/>
                  <a:pt x="87" y="49"/>
                  <a:pt x="89" y="51"/>
                </a:cubicBezTo>
                <a:cubicBezTo>
                  <a:pt x="91" y="53"/>
                  <a:pt x="92" y="57"/>
                  <a:pt x="91" y="61"/>
                </a:cubicBezTo>
                <a:cubicBezTo>
                  <a:pt x="91" y="61"/>
                  <a:pt x="91" y="61"/>
                  <a:pt x="92" y="61"/>
                </a:cubicBezTo>
                <a:cubicBezTo>
                  <a:pt x="92" y="62"/>
                  <a:pt x="93" y="63"/>
                  <a:pt x="93" y="64"/>
                </a:cubicBezTo>
                <a:cubicBezTo>
                  <a:pt x="92" y="65"/>
                  <a:pt x="91" y="67"/>
                  <a:pt x="91" y="67"/>
                </a:cubicBezTo>
                <a:cubicBezTo>
                  <a:pt x="90" y="67"/>
                  <a:pt x="90" y="67"/>
                  <a:pt x="90" y="68"/>
                </a:cubicBezTo>
                <a:close/>
                <a:moveTo>
                  <a:pt x="122" y="106"/>
                </a:moveTo>
                <a:cubicBezTo>
                  <a:pt x="122" y="58"/>
                  <a:pt x="122" y="58"/>
                  <a:pt x="122" y="58"/>
                </a:cubicBezTo>
                <a:cubicBezTo>
                  <a:pt x="122" y="55"/>
                  <a:pt x="119" y="53"/>
                  <a:pt x="117" y="53"/>
                </a:cubicBezTo>
                <a:cubicBezTo>
                  <a:pt x="98" y="53"/>
                  <a:pt x="98" y="53"/>
                  <a:pt x="98" y="53"/>
                </a:cubicBezTo>
                <a:cubicBezTo>
                  <a:pt x="97" y="53"/>
                  <a:pt x="96" y="54"/>
                  <a:pt x="96" y="55"/>
                </a:cubicBezTo>
                <a:cubicBezTo>
                  <a:pt x="96" y="56"/>
                  <a:pt x="97" y="58"/>
                  <a:pt x="98" y="58"/>
                </a:cubicBezTo>
                <a:cubicBezTo>
                  <a:pt x="117" y="58"/>
                  <a:pt x="117" y="58"/>
                  <a:pt x="117" y="58"/>
                </a:cubicBezTo>
                <a:cubicBezTo>
                  <a:pt x="117" y="58"/>
                  <a:pt x="117" y="58"/>
                  <a:pt x="117" y="58"/>
                </a:cubicBezTo>
                <a:cubicBezTo>
                  <a:pt x="117" y="106"/>
                  <a:pt x="117" y="106"/>
                  <a:pt x="117" y="106"/>
                </a:cubicBezTo>
                <a:cubicBezTo>
                  <a:pt x="117" y="106"/>
                  <a:pt x="117" y="106"/>
                  <a:pt x="117" y="106"/>
                </a:cubicBezTo>
                <a:cubicBezTo>
                  <a:pt x="44" y="106"/>
                  <a:pt x="44" y="106"/>
                  <a:pt x="44" y="106"/>
                </a:cubicBezTo>
                <a:cubicBezTo>
                  <a:pt x="44" y="106"/>
                  <a:pt x="44" y="106"/>
                  <a:pt x="44" y="106"/>
                </a:cubicBezTo>
                <a:cubicBezTo>
                  <a:pt x="44" y="58"/>
                  <a:pt x="44" y="58"/>
                  <a:pt x="44" y="58"/>
                </a:cubicBezTo>
                <a:cubicBezTo>
                  <a:pt x="44" y="58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5" y="57"/>
                  <a:pt x="66" y="56"/>
                  <a:pt x="66" y="55"/>
                </a:cubicBezTo>
                <a:cubicBezTo>
                  <a:pt x="66" y="54"/>
                  <a:pt x="65" y="53"/>
                  <a:pt x="64" y="53"/>
                </a:cubicBezTo>
                <a:cubicBezTo>
                  <a:pt x="44" y="53"/>
                  <a:pt x="44" y="53"/>
                  <a:pt x="44" y="53"/>
                </a:cubicBezTo>
                <a:cubicBezTo>
                  <a:pt x="42" y="53"/>
                  <a:pt x="39" y="55"/>
                  <a:pt x="39" y="58"/>
                </a:cubicBezTo>
                <a:cubicBezTo>
                  <a:pt x="39" y="106"/>
                  <a:pt x="39" y="106"/>
                  <a:pt x="39" y="106"/>
                </a:cubicBezTo>
                <a:cubicBezTo>
                  <a:pt x="39" y="106"/>
                  <a:pt x="39" y="106"/>
                  <a:pt x="39" y="106"/>
                </a:cubicBezTo>
                <a:cubicBezTo>
                  <a:pt x="33" y="106"/>
                  <a:pt x="33" y="106"/>
                  <a:pt x="33" y="106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6"/>
                  <a:pt x="36" y="119"/>
                  <a:pt x="39" y="119"/>
                </a:cubicBezTo>
                <a:cubicBezTo>
                  <a:pt x="122" y="119"/>
                  <a:pt x="122" y="119"/>
                  <a:pt x="122" y="119"/>
                </a:cubicBezTo>
                <a:cubicBezTo>
                  <a:pt x="125" y="119"/>
                  <a:pt x="128" y="116"/>
                  <a:pt x="128" y="113"/>
                </a:cubicBezTo>
                <a:cubicBezTo>
                  <a:pt x="128" y="106"/>
                  <a:pt x="128" y="106"/>
                  <a:pt x="128" y="106"/>
                </a:cubicBezTo>
                <a:cubicBezTo>
                  <a:pt x="122" y="106"/>
                  <a:pt x="122" y="106"/>
                  <a:pt x="122" y="106"/>
                </a:cubicBezTo>
                <a:cubicBezTo>
                  <a:pt x="122" y="106"/>
                  <a:pt x="122" y="106"/>
                  <a:pt x="122" y="106"/>
                </a:cubicBezTo>
                <a:close/>
                <a:moveTo>
                  <a:pt x="123" y="111"/>
                </a:moveTo>
                <a:cubicBezTo>
                  <a:pt x="123" y="113"/>
                  <a:pt x="123" y="113"/>
                  <a:pt x="123" y="113"/>
                </a:cubicBezTo>
                <a:cubicBezTo>
                  <a:pt x="123" y="113"/>
                  <a:pt x="123" y="114"/>
                  <a:pt x="122" y="114"/>
                </a:cubicBezTo>
                <a:cubicBezTo>
                  <a:pt x="39" y="114"/>
                  <a:pt x="39" y="114"/>
                  <a:pt x="39" y="114"/>
                </a:cubicBezTo>
                <a:cubicBezTo>
                  <a:pt x="38" y="114"/>
                  <a:pt x="38" y="113"/>
                  <a:pt x="38" y="113"/>
                </a:cubicBezTo>
                <a:cubicBezTo>
                  <a:pt x="38" y="111"/>
                  <a:pt x="38" y="111"/>
                  <a:pt x="38" y="111"/>
                </a:cubicBezTo>
                <a:lnTo>
                  <a:pt x="123" y="111"/>
                </a:lnTo>
                <a:close/>
                <a:moveTo>
                  <a:pt x="145" y="48"/>
                </a:moveTo>
                <a:cubicBezTo>
                  <a:pt x="137" y="48"/>
                  <a:pt x="131" y="55"/>
                  <a:pt x="131" y="63"/>
                </a:cubicBezTo>
                <a:cubicBezTo>
                  <a:pt x="127" y="64"/>
                  <a:pt x="127" y="64"/>
                  <a:pt x="127" y="64"/>
                </a:cubicBezTo>
                <a:cubicBezTo>
                  <a:pt x="127" y="64"/>
                  <a:pt x="127" y="64"/>
                  <a:pt x="127" y="65"/>
                </a:cubicBezTo>
                <a:cubicBezTo>
                  <a:pt x="127" y="65"/>
                  <a:pt x="127" y="65"/>
                  <a:pt x="127" y="66"/>
                </a:cubicBezTo>
                <a:cubicBezTo>
                  <a:pt x="131" y="67"/>
                  <a:pt x="131" y="67"/>
                  <a:pt x="131" y="67"/>
                </a:cubicBezTo>
                <a:cubicBezTo>
                  <a:pt x="133" y="73"/>
                  <a:pt x="139" y="78"/>
                  <a:pt x="145" y="78"/>
                </a:cubicBezTo>
                <a:cubicBezTo>
                  <a:pt x="154" y="78"/>
                  <a:pt x="160" y="71"/>
                  <a:pt x="160" y="63"/>
                </a:cubicBezTo>
                <a:cubicBezTo>
                  <a:pt x="160" y="55"/>
                  <a:pt x="154" y="48"/>
                  <a:pt x="145" y="48"/>
                </a:cubicBezTo>
                <a:close/>
                <a:moveTo>
                  <a:pt x="145" y="76"/>
                </a:moveTo>
                <a:cubicBezTo>
                  <a:pt x="140" y="76"/>
                  <a:pt x="135" y="72"/>
                  <a:pt x="133" y="66"/>
                </a:cubicBezTo>
                <a:cubicBezTo>
                  <a:pt x="133" y="66"/>
                  <a:pt x="133" y="66"/>
                  <a:pt x="133" y="66"/>
                </a:cubicBezTo>
                <a:cubicBezTo>
                  <a:pt x="131" y="65"/>
                  <a:pt x="131" y="65"/>
                  <a:pt x="131" y="65"/>
                </a:cubicBezTo>
                <a:cubicBezTo>
                  <a:pt x="132" y="64"/>
                  <a:pt x="132" y="64"/>
                  <a:pt x="132" y="64"/>
                </a:cubicBezTo>
                <a:cubicBezTo>
                  <a:pt x="132" y="64"/>
                  <a:pt x="133" y="64"/>
                  <a:pt x="133" y="63"/>
                </a:cubicBezTo>
                <a:cubicBezTo>
                  <a:pt x="133" y="63"/>
                  <a:pt x="133" y="63"/>
                  <a:pt x="133" y="63"/>
                </a:cubicBezTo>
                <a:cubicBezTo>
                  <a:pt x="133" y="63"/>
                  <a:pt x="133" y="63"/>
                  <a:pt x="133" y="63"/>
                </a:cubicBezTo>
                <a:cubicBezTo>
                  <a:pt x="133" y="56"/>
                  <a:pt x="138" y="50"/>
                  <a:pt x="145" y="50"/>
                </a:cubicBezTo>
                <a:cubicBezTo>
                  <a:pt x="152" y="50"/>
                  <a:pt x="158" y="56"/>
                  <a:pt x="158" y="63"/>
                </a:cubicBezTo>
                <a:cubicBezTo>
                  <a:pt x="158" y="70"/>
                  <a:pt x="152" y="76"/>
                  <a:pt x="145" y="76"/>
                </a:cubicBezTo>
                <a:close/>
                <a:moveTo>
                  <a:pt x="104" y="44"/>
                </a:moveTo>
                <a:cubicBezTo>
                  <a:pt x="104" y="44"/>
                  <a:pt x="104" y="44"/>
                  <a:pt x="104" y="44"/>
                </a:cubicBezTo>
                <a:cubicBezTo>
                  <a:pt x="116" y="40"/>
                  <a:pt x="116" y="40"/>
                  <a:pt x="116" y="40"/>
                </a:cubicBezTo>
                <a:cubicBezTo>
                  <a:pt x="118" y="41"/>
                  <a:pt x="120" y="41"/>
                  <a:pt x="121" y="41"/>
                </a:cubicBezTo>
                <a:cubicBezTo>
                  <a:pt x="121" y="41"/>
                  <a:pt x="121" y="41"/>
                  <a:pt x="121" y="41"/>
                </a:cubicBezTo>
                <a:cubicBezTo>
                  <a:pt x="125" y="41"/>
                  <a:pt x="128" y="40"/>
                  <a:pt x="131" y="38"/>
                </a:cubicBezTo>
                <a:cubicBezTo>
                  <a:pt x="134" y="35"/>
                  <a:pt x="136" y="32"/>
                  <a:pt x="136" y="28"/>
                </a:cubicBezTo>
                <a:cubicBezTo>
                  <a:pt x="136" y="24"/>
                  <a:pt x="135" y="20"/>
                  <a:pt x="132" y="17"/>
                </a:cubicBezTo>
                <a:cubicBezTo>
                  <a:pt x="130" y="13"/>
                  <a:pt x="125" y="12"/>
                  <a:pt x="121" y="12"/>
                </a:cubicBezTo>
                <a:cubicBezTo>
                  <a:pt x="118" y="12"/>
                  <a:pt x="114" y="13"/>
                  <a:pt x="112" y="15"/>
                </a:cubicBezTo>
                <a:cubicBezTo>
                  <a:pt x="109" y="18"/>
                  <a:pt x="107" y="21"/>
                  <a:pt x="106" y="25"/>
                </a:cubicBezTo>
                <a:cubicBezTo>
                  <a:pt x="106" y="29"/>
                  <a:pt x="107" y="33"/>
                  <a:pt x="110" y="36"/>
                </a:cubicBezTo>
                <a:cubicBezTo>
                  <a:pt x="103" y="43"/>
                  <a:pt x="103" y="43"/>
                  <a:pt x="103" y="43"/>
                </a:cubicBezTo>
                <a:cubicBezTo>
                  <a:pt x="103" y="43"/>
                  <a:pt x="103" y="43"/>
                  <a:pt x="103" y="44"/>
                </a:cubicBezTo>
                <a:cubicBezTo>
                  <a:pt x="103" y="44"/>
                  <a:pt x="104" y="44"/>
                  <a:pt x="104" y="44"/>
                </a:cubicBezTo>
                <a:close/>
                <a:moveTo>
                  <a:pt x="112" y="37"/>
                </a:moveTo>
                <a:cubicBezTo>
                  <a:pt x="112" y="36"/>
                  <a:pt x="112" y="36"/>
                  <a:pt x="112" y="35"/>
                </a:cubicBezTo>
                <a:cubicBezTo>
                  <a:pt x="112" y="35"/>
                  <a:pt x="112" y="35"/>
                  <a:pt x="112" y="35"/>
                </a:cubicBezTo>
                <a:cubicBezTo>
                  <a:pt x="112" y="35"/>
                  <a:pt x="111" y="35"/>
                  <a:pt x="111" y="35"/>
                </a:cubicBezTo>
                <a:cubicBezTo>
                  <a:pt x="109" y="32"/>
                  <a:pt x="108" y="29"/>
                  <a:pt x="108" y="25"/>
                </a:cubicBezTo>
                <a:cubicBezTo>
                  <a:pt x="109" y="22"/>
                  <a:pt x="110" y="19"/>
                  <a:pt x="113" y="17"/>
                </a:cubicBezTo>
                <a:cubicBezTo>
                  <a:pt x="115" y="15"/>
                  <a:pt x="118" y="14"/>
                  <a:pt x="121" y="14"/>
                </a:cubicBezTo>
                <a:cubicBezTo>
                  <a:pt x="125" y="14"/>
                  <a:pt x="128" y="15"/>
                  <a:pt x="131" y="18"/>
                </a:cubicBezTo>
                <a:cubicBezTo>
                  <a:pt x="133" y="21"/>
                  <a:pt x="134" y="24"/>
                  <a:pt x="134" y="27"/>
                </a:cubicBezTo>
                <a:cubicBezTo>
                  <a:pt x="133" y="31"/>
                  <a:pt x="132" y="34"/>
                  <a:pt x="129" y="36"/>
                </a:cubicBezTo>
                <a:cubicBezTo>
                  <a:pt x="126" y="39"/>
                  <a:pt x="121" y="40"/>
                  <a:pt x="117" y="38"/>
                </a:cubicBezTo>
                <a:cubicBezTo>
                  <a:pt x="117" y="38"/>
                  <a:pt x="116" y="38"/>
                  <a:pt x="116" y="38"/>
                </a:cubicBezTo>
                <a:cubicBezTo>
                  <a:pt x="108" y="41"/>
                  <a:pt x="108" y="41"/>
                  <a:pt x="108" y="41"/>
                </a:cubicBezTo>
                <a:lnTo>
                  <a:pt x="112" y="37"/>
                </a:lnTo>
                <a:close/>
                <a:moveTo>
                  <a:pt x="77" y="30"/>
                </a:moveTo>
                <a:cubicBezTo>
                  <a:pt x="77" y="30"/>
                  <a:pt x="78" y="30"/>
                  <a:pt x="78" y="30"/>
                </a:cubicBezTo>
                <a:cubicBezTo>
                  <a:pt x="80" y="36"/>
                  <a:pt x="80" y="36"/>
                  <a:pt x="80" y="36"/>
                </a:cubicBezTo>
                <a:cubicBezTo>
                  <a:pt x="80" y="36"/>
                  <a:pt x="81" y="36"/>
                  <a:pt x="81" y="36"/>
                </a:cubicBezTo>
                <a:cubicBezTo>
                  <a:pt x="81" y="36"/>
                  <a:pt x="81" y="36"/>
                  <a:pt x="81" y="36"/>
                </a:cubicBezTo>
                <a:cubicBezTo>
                  <a:pt x="82" y="36"/>
                  <a:pt x="82" y="36"/>
                  <a:pt x="82" y="36"/>
                </a:cubicBezTo>
                <a:cubicBezTo>
                  <a:pt x="84" y="29"/>
                  <a:pt x="84" y="29"/>
                  <a:pt x="84" y="29"/>
                </a:cubicBezTo>
                <a:cubicBezTo>
                  <a:pt x="90" y="28"/>
                  <a:pt x="94" y="23"/>
                  <a:pt x="95" y="18"/>
                </a:cubicBezTo>
                <a:cubicBezTo>
                  <a:pt x="96" y="10"/>
                  <a:pt x="91" y="2"/>
                  <a:pt x="83" y="1"/>
                </a:cubicBezTo>
                <a:cubicBezTo>
                  <a:pt x="82" y="0"/>
                  <a:pt x="81" y="0"/>
                  <a:pt x="80" y="0"/>
                </a:cubicBezTo>
                <a:cubicBezTo>
                  <a:pt x="73" y="0"/>
                  <a:pt x="67" y="6"/>
                  <a:pt x="65" y="13"/>
                </a:cubicBezTo>
                <a:cubicBezTo>
                  <a:pt x="65" y="17"/>
                  <a:pt x="66" y="20"/>
                  <a:pt x="68" y="24"/>
                </a:cubicBezTo>
                <a:cubicBezTo>
                  <a:pt x="70" y="27"/>
                  <a:pt x="73" y="29"/>
                  <a:pt x="77" y="30"/>
                </a:cubicBezTo>
                <a:close/>
                <a:moveTo>
                  <a:pt x="67" y="13"/>
                </a:moveTo>
                <a:cubicBezTo>
                  <a:pt x="68" y="7"/>
                  <a:pt x="74" y="2"/>
                  <a:pt x="80" y="2"/>
                </a:cubicBezTo>
                <a:cubicBezTo>
                  <a:pt x="81" y="2"/>
                  <a:pt x="81" y="3"/>
                  <a:pt x="82" y="3"/>
                </a:cubicBezTo>
                <a:cubicBezTo>
                  <a:pt x="89" y="4"/>
                  <a:pt x="94" y="10"/>
                  <a:pt x="92" y="17"/>
                </a:cubicBezTo>
                <a:cubicBezTo>
                  <a:pt x="92" y="22"/>
                  <a:pt x="88" y="26"/>
                  <a:pt x="83" y="27"/>
                </a:cubicBezTo>
                <a:cubicBezTo>
                  <a:pt x="83" y="28"/>
                  <a:pt x="83" y="28"/>
                  <a:pt x="83" y="28"/>
                </a:cubicBezTo>
                <a:cubicBezTo>
                  <a:pt x="81" y="33"/>
                  <a:pt x="81" y="33"/>
                  <a:pt x="81" y="33"/>
                </a:cubicBezTo>
                <a:cubicBezTo>
                  <a:pt x="79" y="28"/>
                  <a:pt x="79" y="28"/>
                  <a:pt x="79" y="28"/>
                </a:cubicBezTo>
                <a:cubicBezTo>
                  <a:pt x="79" y="28"/>
                  <a:pt x="79" y="28"/>
                  <a:pt x="78" y="28"/>
                </a:cubicBezTo>
                <a:cubicBezTo>
                  <a:pt x="78" y="28"/>
                  <a:pt x="78" y="28"/>
                  <a:pt x="78" y="28"/>
                </a:cubicBezTo>
                <a:cubicBezTo>
                  <a:pt x="78" y="28"/>
                  <a:pt x="78" y="28"/>
                  <a:pt x="78" y="28"/>
                </a:cubicBezTo>
                <a:cubicBezTo>
                  <a:pt x="74" y="27"/>
                  <a:pt x="71" y="25"/>
                  <a:pt x="69" y="23"/>
                </a:cubicBezTo>
                <a:cubicBezTo>
                  <a:pt x="68" y="20"/>
                  <a:pt x="67" y="16"/>
                  <a:pt x="67" y="13"/>
                </a:cubicBezTo>
                <a:close/>
                <a:moveTo>
                  <a:pt x="39" y="43"/>
                </a:moveTo>
                <a:cubicBezTo>
                  <a:pt x="41" y="43"/>
                  <a:pt x="43" y="42"/>
                  <a:pt x="45" y="41"/>
                </a:cubicBezTo>
                <a:cubicBezTo>
                  <a:pt x="50" y="47"/>
                  <a:pt x="50" y="47"/>
                  <a:pt x="50" y="47"/>
                </a:cubicBezTo>
                <a:cubicBezTo>
                  <a:pt x="50" y="47"/>
                  <a:pt x="51" y="47"/>
                  <a:pt x="51" y="47"/>
                </a:cubicBezTo>
                <a:cubicBezTo>
                  <a:pt x="51" y="47"/>
                  <a:pt x="51" y="47"/>
                  <a:pt x="52" y="47"/>
                </a:cubicBezTo>
                <a:cubicBezTo>
                  <a:pt x="52" y="46"/>
                  <a:pt x="52" y="46"/>
                  <a:pt x="52" y="46"/>
                </a:cubicBezTo>
                <a:cubicBezTo>
                  <a:pt x="49" y="39"/>
                  <a:pt x="49" y="39"/>
                  <a:pt x="49" y="39"/>
                </a:cubicBezTo>
                <a:cubicBezTo>
                  <a:pt x="54" y="34"/>
                  <a:pt x="56" y="26"/>
                  <a:pt x="52" y="20"/>
                </a:cubicBezTo>
                <a:cubicBezTo>
                  <a:pt x="50" y="16"/>
                  <a:pt x="45" y="13"/>
                  <a:pt x="39" y="13"/>
                </a:cubicBezTo>
                <a:cubicBezTo>
                  <a:pt x="37" y="13"/>
                  <a:pt x="34" y="14"/>
                  <a:pt x="32" y="15"/>
                </a:cubicBezTo>
                <a:cubicBezTo>
                  <a:pt x="28" y="17"/>
                  <a:pt x="26" y="20"/>
                  <a:pt x="25" y="24"/>
                </a:cubicBezTo>
                <a:cubicBezTo>
                  <a:pt x="24" y="28"/>
                  <a:pt x="25" y="32"/>
                  <a:pt x="26" y="35"/>
                </a:cubicBezTo>
                <a:cubicBezTo>
                  <a:pt x="29" y="40"/>
                  <a:pt x="34" y="43"/>
                  <a:pt x="39" y="43"/>
                </a:cubicBezTo>
                <a:close/>
                <a:moveTo>
                  <a:pt x="33" y="17"/>
                </a:moveTo>
                <a:cubicBezTo>
                  <a:pt x="35" y="16"/>
                  <a:pt x="37" y="15"/>
                  <a:pt x="39" y="15"/>
                </a:cubicBezTo>
                <a:cubicBezTo>
                  <a:pt x="44" y="15"/>
                  <a:pt x="48" y="17"/>
                  <a:pt x="50" y="21"/>
                </a:cubicBezTo>
                <a:cubicBezTo>
                  <a:pt x="53" y="27"/>
                  <a:pt x="52" y="33"/>
                  <a:pt x="48" y="37"/>
                </a:cubicBezTo>
                <a:cubicBezTo>
                  <a:pt x="47" y="38"/>
                  <a:pt x="47" y="38"/>
                  <a:pt x="47" y="39"/>
                </a:cubicBezTo>
                <a:cubicBezTo>
                  <a:pt x="48" y="42"/>
                  <a:pt x="48" y="42"/>
                  <a:pt x="48" y="42"/>
                </a:cubicBezTo>
                <a:cubicBezTo>
                  <a:pt x="46" y="39"/>
                  <a:pt x="46" y="39"/>
                  <a:pt x="46" y="39"/>
                </a:cubicBezTo>
                <a:cubicBezTo>
                  <a:pt x="46" y="39"/>
                  <a:pt x="46" y="39"/>
                  <a:pt x="45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3" y="40"/>
                  <a:pt x="41" y="40"/>
                  <a:pt x="39" y="40"/>
                </a:cubicBezTo>
                <a:cubicBezTo>
                  <a:pt x="35" y="40"/>
                  <a:pt x="31" y="38"/>
                  <a:pt x="28" y="34"/>
                </a:cubicBezTo>
                <a:cubicBezTo>
                  <a:pt x="25" y="28"/>
                  <a:pt x="27" y="20"/>
                  <a:pt x="33" y="17"/>
                </a:cubicBezTo>
                <a:close/>
                <a:moveTo>
                  <a:pt x="34" y="70"/>
                </a:moveTo>
                <a:cubicBezTo>
                  <a:pt x="35" y="70"/>
                  <a:pt x="34" y="70"/>
                  <a:pt x="34" y="69"/>
                </a:cubicBezTo>
                <a:cubicBezTo>
                  <a:pt x="29" y="66"/>
                  <a:pt x="29" y="66"/>
                  <a:pt x="29" y="66"/>
                </a:cubicBezTo>
                <a:cubicBezTo>
                  <a:pt x="31" y="58"/>
                  <a:pt x="27" y="51"/>
                  <a:pt x="20" y="49"/>
                </a:cubicBezTo>
                <a:cubicBezTo>
                  <a:pt x="18" y="48"/>
                  <a:pt x="17" y="48"/>
                  <a:pt x="15" y="48"/>
                </a:cubicBezTo>
                <a:cubicBezTo>
                  <a:pt x="9" y="48"/>
                  <a:pt x="3" y="52"/>
                  <a:pt x="1" y="58"/>
                </a:cubicBezTo>
                <a:cubicBezTo>
                  <a:pt x="0" y="61"/>
                  <a:pt x="0" y="65"/>
                  <a:pt x="2" y="69"/>
                </a:cubicBezTo>
                <a:cubicBezTo>
                  <a:pt x="3" y="72"/>
                  <a:pt x="6" y="75"/>
                  <a:pt x="10" y="76"/>
                </a:cubicBezTo>
                <a:cubicBezTo>
                  <a:pt x="12" y="77"/>
                  <a:pt x="13" y="77"/>
                  <a:pt x="15" y="77"/>
                </a:cubicBezTo>
                <a:cubicBezTo>
                  <a:pt x="20" y="77"/>
                  <a:pt x="24" y="75"/>
                  <a:pt x="27" y="71"/>
                </a:cubicBezTo>
                <a:cubicBezTo>
                  <a:pt x="33" y="71"/>
                  <a:pt x="33" y="71"/>
                  <a:pt x="33" y="71"/>
                </a:cubicBezTo>
                <a:cubicBezTo>
                  <a:pt x="34" y="71"/>
                  <a:pt x="34" y="71"/>
                  <a:pt x="34" y="70"/>
                </a:cubicBezTo>
                <a:close/>
                <a:moveTo>
                  <a:pt x="27" y="69"/>
                </a:moveTo>
                <a:cubicBezTo>
                  <a:pt x="26" y="69"/>
                  <a:pt x="26" y="69"/>
                  <a:pt x="26" y="69"/>
                </a:cubicBezTo>
                <a:cubicBezTo>
                  <a:pt x="23" y="73"/>
                  <a:pt x="19" y="75"/>
                  <a:pt x="15" y="75"/>
                </a:cubicBezTo>
                <a:cubicBezTo>
                  <a:pt x="14" y="75"/>
                  <a:pt x="12" y="75"/>
                  <a:pt x="11" y="75"/>
                </a:cubicBezTo>
                <a:cubicBezTo>
                  <a:pt x="7" y="73"/>
                  <a:pt x="5" y="71"/>
                  <a:pt x="3" y="68"/>
                </a:cubicBezTo>
                <a:cubicBezTo>
                  <a:pt x="2" y="65"/>
                  <a:pt x="2" y="61"/>
                  <a:pt x="3" y="58"/>
                </a:cubicBezTo>
                <a:cubicBezTo>
                  <a:pt x="5" y="53"/>
                  <a:pt x="10" y="50"/>
                  <a:pt x="15" y="50"/>
                </a:cubicBezTo>
                <a:cubicBezTo>
                  <a:pt x="16" y="50"/>
                  <a:pt x="18" y="50"/>
                  <a:pt x="19" y="51"/>
                </a:cubicBezTo>
                <a:cubicBezTo>
                  <a:pt x="26" y="53"/>
                  <a:pt x="29" y="59"/>
                  <a:pt x="27" y="66"/>
                </a:cubicBezTo>
                <a:cubicBezTo>
                  <a:pt x="27" y="66"/>
                  <a:pt x="27" y="67"/>
                  <a:pt x="28" y="67"/>
                </a:cubicBezTo>
                <a:cubicBezTo>
                  <a:pt x="30" y="69"/>
                  <a:pt x="30" y="69"/>
                  <a:pt x="30" y="69"/>
                </a:cubicBezTo>
                <a:lnTo>
                  <a:pt x="27" y="6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245">
            <a:extLst>
              <a:ext uri="{FF2B5EF4-FFF2-40B4-BE49-F238E27FC236}">
                <a16:creationId xmlns:a16="http://schemas.microsoft.com/office/drawing/2014/main" id="{50728440-BC68-A442-ED3B-A5ABB668F80C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2473325"/>
            <a:ext cx="254000" cy="254000"/>
          </a:xfrm>
          <a:custGeom>
            <a:avLst/>
            <a:gdLst>
              <a:gd name="T0" fmla="*/ 0 w 160"/>
              <a:gd name="T1" fmla="*/ 15 h 160"/>
              <a:gd name="T2" fmla="*/ 145 w 160"/>
              <a:gd name="T3" fmla="*/ 160 h 160"/>
              <a:gd name="T4" fmla="*/ 145 w 160"/>
              <a:gd name="T5" fmla="*/ 0 h 160"/>
              <a:gd name="T6" fmla="*/ 15 w 160"/>
              <a:gd name="T7" fmla="*/ 153 h 160"/>
              <a:gd name="T8" fmla="*/ 15 w 160"/>
              <a:gd name="T9" fmla="*/ 8 h 160"/>
              <a:gd name="T10" fmla="*/ 153 w 160"/>
              <a:gd name="T11" fmla="*/ 145 h 160"/>
              <a:gd name="T12" fmla="*/ 135 w 160"/>
              <a:gd name="T13" fmla="*/ 14 h 160"/>
              <a:gd name="T14" fmla="*/ 135 w 160"/>
              <a:gd name="T15" fmla="*/ 17 h 160"/>
              <a:gd name="T16" fmla="*/ 129 w 160"/>
              <a:gd name="T17" fmla="*/ 24 h 160"/>
              <a:gd name="T18" fmla="*/ 122 w 160"/>
              <a:gd name="T19" fmla="*/ 24 h 160"/>
              <a:gd name="T20" fmla="*/ 113 w 160"/>
              <a:gd name="T21" fmla="*/ 33 h 160"/>
              <a:gd name="T22" fmla="*/ 113 w 160"/>
              <a:gd name="T23" fmla="*/ 30 h 160"/>
              <a:gd name="T24" fmla="*/ 90 w 160"/>
              <a:gd name="T25" fmla="*/ 33 h 160"/>
              <a:gd name="T26" fmla="*/ 80 w 160"/>
              <a:gd name="T27" fmla="*/ 24 h 160"/>
              <a:gd name="T28" fmla="*/ 96 w 160"/>
              <a:gd name="T29" fmla="*/ 24 h 160"/>
              <a:gd name="T30" fmla="*/ 90 w 160"/>
              <a:gd name="T31" fmla="*/ 17 h 160"/>
              <a:gd name="T32" fmla="*/ 15 w 160"/>
              <a:gd name="T33" fmla="*/ 43 h 160"/>
              <a:gd name="T34" fmla="*/ 134 w 160"/>
              <a:gd name="T35" fmla="*/ 146 h 160"/>
              <a:gd name="T36" fmla="*/ 144 w 160"/>
              <a:gd name="T37" fmla="*/ 42 h 160"/>
              <a:gd name="T38" fmla="*/ 26 w 160"/>
              <a:gd name="T39" fmla="*/ 143 h 160"/>
              <a:gd name="T40" fmla="*/ 143 w 160"/>
              <a:gd name="T41" fmla="*/ 45 h 160"/>
              <a:gd name="T42" fmla="*/ 55 w 160"/>
              <a:gd name="T43" fmla="*/ 84 h 160"/>
              <a:gd name="T44" fmla="*/ 36 w 160"/>
              <a:gd name="T45" fmla="*/ 92 h 160"/>
              <a:gd name="T46" fmla="*/ 33 w 160"/>
              <a:gd name="T47" fmla="*/ 127 h 160"/>
              <a:gd name="T48" fmla="*/ 58 w 160"/>
              <a:gd name="T49" fmla="*/ 127 h 160"/>
              <a:gd name="T50" fmla="*/ 91 w 160"/>
              <a:gd name="T51" fmla="*/ 92 h 160"/>
              <a:gd name="T52" fmla="*/ 70 w 160"/>
              <a:gd name="T53" fmla="*/ 125 h 160"/>
              <a:gd name="T54" fmla="*/ 67 w 160"/>
              <a:gd name="T55" fmla="*/ 84 h 160"/>
              <a:gd name="T56" fmla="*/ 91 w 160"/>
              <a:gd name="T57" fmla="*/ 128 h 160"/>
              <a:gd name="T58" fmla="*/ 91 w 160"/>
              <a:gd name="T59" fmla="*/ 92 h 160"/>
              <a:gd name="T60" fmla="*/ 123 w 160"/>
              <a:gd name="T61" fmla="*/ 125 h 160"/>
              <a:gd name="T62" fmla="*/ 102 w 160"/>
              <a:gd name="T63" fmla="*/ 88 h 160"/>
              <a:gd name="T64" fmla="*/ 102 w 160"/>
              <a:gd name="T65" fmla="*/ 128 h 160"/>
              <a:gd name="T66" fmla="*/ 126 w 160"/>
              <a:gd name="T67" fmla="*/ 74 h 160"/>
              <a:gd name="T68" fmla="*/ 36 w 160"/>
              <a:gd name="T69" fmla="*/ 82 h 160"/>
              <a:gd name="T70" fmla="*/ 63 w 160"/>
              <a:gd name="T71" fmla="*/ 76 h 160"/>
              <a:gd name="T72" fmla="*/ 97 w 160"/>
              <a:gd name="T73" fmla="*/ 82 h 160"/>
              <a:gd name="T74" fmla="*/ 126 w 160"/>
              <a:gd name="T75" fmla="*/ 67 h 160"/>
              <a:gd name="T76" fmla="*/ 121 w 160"/>
              <a:gd name="T77" fmla="*/ 63 h 160"/>
              <a:gd name="T78" fmla="*/ 89 w 160"/>
              <a:gd name="T79" fmla="*/ 79 h 160"/>
              <a:gd name="T80" fmla="*/ 55 w 160"/>
              <a:gd name="T81" fmla="*/ 72 h 160"/>
              <a:gd name="T82" fmla="*/ 27 w 160"/>
              <a:gd name="T83" fmla="*/ 81 h 160"/>
              <a:gd name="T84" fmla="*/ 126 w 160"/>
              <a:gd name="T85" fmla="*/ 61 h 160"/>
              <a:gd name="T86" fmla="*/ 125 w 160"/>
              <a:gd name="T87" fmla="*/ 64 h 160"/>
              <a:gd name="T88" fmla="*/ 92 w 160"/>
              <a:gd name="T89" fmla="*/ 81 h 160"/>
              <a:gd name="T90" fmla="*/ 94 w 160"/>
              <a:gd name="T91" fmla="*/ 81 h 160"/>
              <a:gd name="T92" fmla="*/ 93 w 160"/>
              <a:gd name="T93" fmla="*/ 83 h 160"/>
              <a:gd name="T94" fmla="*/ 92 w 160"/>
              <a:gd name="T95" fmla="*/ 81 h 160"/>
              <a:gd name="T96" fmla="*/ 61 w 160"/>
              <a:gd name="T97" fmla="*/ 72 h 160"/>
              <a:gd name="T98" fmla="*/ 60 w 160"/>
              <a:gd name="T99" fmla="*/ 74 h 160"/>
              <a:gd name="T100" fmla="*/ 58 w 160"/>
              <a:gd name="T101" fmla="*/ 72 h 160"/>
              <a:gd name="T102" fmla="*/ 33 w 160"/>
              <a:gd name="T103" fmla="*/ 80 h 160"/>
              <a:gd name="T104" fmla="*/ 30 w 160"/>
              <a:gd name="T105" fmla="*/ 8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60">
                <a:moveTo>
                  <a:pt x="145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7" y="160"/>
                  <a:pt x="15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53" y="160"/>
                  <a:pt x="160" y="154"/>
                  <a:pt x="160" y="145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7"/>
                  <a:pt x="153" y="0"/>
                  <a:pt x="145" y="0"/>
                </a:cubicBezTo>
                <a:close/>
                <a:moveTo>
                  <a:pt x="153" y="145"/>
                </a:moveTo>
                <a:cubicBezTo>
                  <a:pt x="153" y="150"/>
                  <a:pt x="149" y="153"/>
                  <a:pt x="145" y="153"/>
                </a:cubicBezTo>
                <a:cubicBezTo>
                  <a:pt x="15" y="153"/>
                  <a:pt x="15" y="153"/>
                  <a:pt x="15" y="153"/>
                </a:cubicBezTo>
                <a:cubicBezTo>
                  <a:pt x="11" y="153"/>
                  <a:pt x="7" y="150"/>
                  <a:pt x="7" y="14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1"/>
                  <a:pt x="11" y="8"/>
                  <a:pt x="15" y="8"/>
                </a:cubicBezTo>
                <a:cubicBezTo>
                  <a:pt x="145" y="8"/>
                  <a:pt x="145" y="8"/>
                  <a:pt x="145" y="8"/>
                </a:cubicBezTo>
                <a:cubicBezTo>
                  <a:pt x="149" y="8"/>
                  <a:pt x="153" y="11"/>
                  <a:pt x="153" y="15"/>
                </a:cubicBezTo>
                <a:lnTo>
                  <a:pt x="153" y="145"/>
                </a:lnTo>
                <a:close/>
                <a:moveTo>
                  <a:pt x="135" y="33"/>
                </a:moveTo>
                <a:cubicBezTo>
                  <a:pt x="141" y="33"/>
                  <a:pt x="145" y="29"/>
                  <a:pt x="145" y="24"/>
                </a:cubicBezTo>
                <a:cubicBezTo>
                  <a:pt x="145" y="18"/>
                  <a:pt x="141" y="14"/>
                  <a:pt x="135" y="14"/>
                </a:cubicBezTo>
                <a:cubicBezTo>
                  <a:pt x="130" y="14"/>
                  <a:pt x="126" y="18"/>
                  <a:pt x="126" y="24"/>
                </a:cubicBezTo>
                <a:cubicBezTo>
                  <a:pt x="126" y="29"/>
                  <a:pt x="130" y="33"/>
                  <a:pt x="135" y="33"/>
                </a:cubicBezTo>
                <a:close/>
                <a:moveTo>
                  <a:pt x="135" y="17"/>
                </a:moveTo>
                <a:cubicBezTo>
                  <a:pt x="139" y="17"/>
                  <a:pt x="142" y="20"/>
                  <a:pt x="142" y="24"/>
                </a:cubicBezTo>
                <a:cubicBezTo>
                  <a:pt x="142" y="27"/>
                  <a:pt x="139" y="30"/>
                  <a:pt x="135" y="30"/>
                </a:cubicBezTo>
                <a:cubicBezTo>
                  <a:pt x="132" y="30"/>
                  <a:pt x="129" y="27"/>
                  <a:pt x="129" y="24"/>
                </a:cubicBezTo>
                <a:cubicBezTo>
                  <a:pt x="129" y="20"/>
                  <a:pt x="132" y="17"/>
                  <a:pt x="135" y="17"/>
                </a:cubicBezTo>
                <a:close/>
                <a:moveTo>
                  <a:pt x="113" y="33"/>
                </a:moveTo>
                <a:cubicBezTo>
                  <a:pt x="118" y="33"/>
                  <a:pt x="122" y="29"/>
                  <a:pt x="122" y="24"/>
                </a:cubicBezTo>
                <a:cubicBezTo>
                  <a:pt x="122" y="18"/>
                  <a:pt x="118" y="14"/>
                  <a:pt x="113" y="14"/>
                </a:cubicBezTo>
                <a:cubicBezTo>
                  <a:pt x="107" y="14"/>
                  <a:pt x="103" y="18"/>
                  <a:pt x="103" y="24"/>
                </a:cubicBezTo>
                <a:cubicBezTo>
                  <a:pt x="103" y="29"/>
                  <a:pt x="107" y="33"/>
                  <a:pt x="113" y="33"/>
                </a:cubicBezTo>
                <a:close/>
                <a:moveTo>
                  <a:pt x="113" y="17"/>
                </a:moveTo>
                <a:cubicBezTo>
                  <a:pt x="116" y="17"/>
                  <a:pt x="119" y="20"/>
                  <a:pt x="119" y="24"/>
                </a:cubicBezTo>
                <a:cubicBezTo>
                  <a:pt x="119" y="27"/>
                  <a:pt x="116" y="30"/>
                  <a:pt x="113" y="30"/>
                </a:cubicBezTo>
                <a:cubicBezTo>
                  <a:pt x="109" y="30"/>
                  <a:pt x="106" y="27"/>
                  <a:pt x="106" y="24"/>
                </a:cubicBezTo>
                <a:cubicBezTo>
                  <a:pt x="106" y="20"/>
                  <a:pt x="109" y="17"/>
                  <a:pt x="113" y="17"/>
                </a:cubicBezTo>
                <a:close/>
                <a:moveTo>
                  <a:pt x="90" y="33"/>
                </a:moveTo>
                <a:cubicBezTo>
                  <a:pt x="95" y="33"/>
                  <a:pt x="99" y="29"/>
                  <a:pt x="99" y="24"/>
                </a:cubicBezTo>
                <a:cubicBezTo>
                  <a:pt x="99" y="18"/>
                  <a:pt x="95" y="14"/>
                  <a:pt x="90" y="14"/>
                </a:cubicBezTo>
                <a:cubicBezTo>
                  <a:pt x="84" y="14"/>
                  <a:pt x="80" y="18"/>
                  <a:pt x="80" y="24"/>
                </a:cubicBezTo>
                <a:cubicBezTo>
                  <a:pt x="80" y="29"/>
                  <a:pt x="84" y="33"/>
                  <a:pt x="90" y="33"/>
                </a:cubicBezTo>
                <a:close/>
                <a:moveTo>
                  <a:pt x="90" y="17"/>
                </a:moveTo>
                <a:cubicBezTo>
                  <a:pt x="93" y="17"/>
                  <a:pt x="96" y="20"/>
                  <a:pt x="96" y="24"/>
                </a:cubicBezTo>
                <a:cubicBezTo>
                  <a:pt x="96" y="27"/>
                  <a:pt x="93" y="30"/>
                  <a:pt x="90" y="30"/>
                </a:cubicBezTo>
                <a:cubicBezTo>
                  <a:pt x="86" y="30"/>
                  <a:pt x="83" y="27"/>
                  <a:pt x="83" y="24"/>
                </a:cubicBezTo>
                <a:cubicBezTo>
                  <a:pt x="83" y="20"/>
                  <a:pt x="86" y="17"/>
                  <a:pt x="90" y="17"/>
                </a:cubicBezTo>
                <a:close/>
                <a:moveTo>
                  <a:pt x="144" y="42"/>
                </a:moveTo>
                <a:cubicBezTo>
                  <a:pt x="16" y="42"/>
                  <a:pt x="16" y="42"/>
                  <a:pt x="16" y="42"/>
                </a:cubicBezTo>
                <a:cubicBezTo>
                  <a:pt x="15" y="42"/>
                  <a:pt x="15" y="42"/>
                  <a:pt x="15" y="43"/>
                </a:cubicBezTo>
                <a:cubicBezTo>
                  <a:pt x="15" y="135"/>
                  <a:pt x="15" y="135"/>
                  <a:pt x="15" y="135"/>
                </a:cubicBezTo>
                <a:cubicBezTo>
                  <a:pt x="15" y="141"/>
                  <a:pt x="19" y="146"/>
                  <a:pt x="26" y="146"/>
                </a:cubicBezTo>
                <a:cubicBezTo>
                  <a:pt x="134" y="146"/>
                  <a:pt x="134" y="146"/>
                  <a:pt x="134" y="146"/>
                </a:cubicBezTo>
                <a:cubicBezTo>
                  <a:pt x="141" y="146"/>
                  <a:pt x="146" y="141"/>
                  <a:pt x="146" y="135"/>
                </a:cubicBezTo>
                <a:cubicBezTo>
                  <a:pt x="146" y="43"/>
                  <a:pt x="146" y="43"/>
                  <a:pt x="146" y="43"/>
                </a:cubicBezTo>
                <a:cubicBezTo>
                  <a:pt x="146" y="42"/>
                  <a:pt x="145" y="42"/>
                  <a:pt x="144" y="42"/>
                </a:cubicBezTo>
                <a:close/>
                <a:moveTo>
                  <a:pt x="143" y="135"/>
                </a:moveTo>
                <a:cubicBezTo>
                  <a:pt x="143" y="139"/>
                  <a:pt x="139" y="143"/>
                  <a:pt x="134" y="143"/>
                </a:cubicBezTo>
                <a:cubicBezTo>
                  <a:pt x="26" y="143"/>
                  <a:pt x="26" y="143"/>
                  <a:pt x="26" y="143"/>
                </a:cubicBezTo>
                <a:cubicBezTo>
                  <a:pt x="21" y="143"/>
                  <a:pt x="18" y="139"/>
                  <a:pt x="18" y="135"/>
                </a:cubicBezTo>
                <a:cubicBezTo>
                  <a:pt x="18" y="45"/>
                  <a:pt x="18" y="45"/>
                  <a:pt x="18" y="45"/>
                </a:cubicBezTo>
                <a:cubicBezTo>
                  <a:pt x="143" y="45"/>
                  <a:pt x="143" y="45"/>
                  <a:pt x="143" y="45"/>
                </a:cubicBezTo>
                <a:lnTo>
                  <a:pt x="143" y="135"/>
                </a:lnTo>
                <a:close/>
                <a:moveTo>
                  <a:pt x="57" y="82"/>
                </a:moveTo>
                <a:cubicBezTo>
                  <a:pt x="56" y="82"/>
                  <a:pt x="55" y="83"/>
                  <a:pt x="55" y="84"/>
                </a:cubicBezTo>
                <a:cubicBezTo>
                  <a:pt x="55" y="125"/>
                  <a:pt x="55" y="125"/>
                  <a:pt x="55" y="125"/>
                </a:cubicBezTo>
                <a:cubicBezTo>
                  <a:pt x="36" y="125"/>
                  <a:pt x="36" y="125"/>
                  <a:pt x="36" y="125"/>
                </a:cubicBezTo>
                <a:cubicBezTo>
                  <a:pt x="36" y="92"/>
                  <a:pt x="36" y="92"/>
                  <a:pt x="36" y="92"/>
                </a:cubicBezTo>
                <a:cubicBezTo>
                  <a:pt x="36" y="92"/>
                  <a:pt x="35" y="91"/>
                  <a:pt x="34" y="91"/>
                </a:cubicBezTo>
                <a:cubicBezTo>
                  <a:pt x="33" y="91"/>
                  <a:pt x="33" y="92"/>
                  <a:pt x="33" y="92"/>
                </a:cubicBezTo>
                <a:cubicBezTo>
                  <a:pt x="33" y="127"/>
                  <a:pt x="33" y="127"/>
                  <a:pt x="33" y="127"/>
                </a:cubicBezTo>
                <a:cubicBezTo>
                  <a:pt x="33" y="128"/>
                  <a:pt x="33" y="128"/>
                  <a:pt x="34" y="128"/>
                </a:cubicBezTo>
                <a:cubicBezTo>
                  <a:pt x="57" y="128"/>
                  <a:pt x="57" y="128"/>
                  <a:pt x="57" y="128"/>
                </a:cubicBezTo>
                <a:cubicBezTo>
                  <a:pt x="58" y="128"/>
                  <a:pt x="58" y="128"/>
                  <a:pt x="58" y="127"/>
                </a:cubicBezTo>
                <a:cubicBezTo>
                  <a:pt x="58" y="84"/>
                  <a:pt x="58" y="84"/>
                  <a:pt x="58" y="84"/>
                </a:cubicBezTo>
                <a:cubicBezTo>
                  <a:pt x="58" y="83"/>
                  <a:pt x="58" y="82"/>
                  <a:pt x="57" y="82"/>
                </a:cubicBezTo>
                <a:close/>
                <a:moveTo>
                  <a:pt x="91" y="92"/>
                </a:moveTo>
                <a:cubicBezTo>
                  <a:pt x="90" y="92"/>
                  <a:pt x="89" y="92"/>
                  <a:pt x="89" y="93"/>
                </a:cubicBezTo>
                <a:cubicBezTo>
                  <a:pt x="89" y="125"/>
                  <a:pt x="89" y="125"/>
                  <a:pt x="89" y="125"/>
                </a:cubicBezTo>
                <a:cubicBezTo>
                  <a:pt x="70" y="125"/>
                  <a:pt x="70" y="125"/>
                  <a:pt x="70" y="125"/>
                </a:cubicBezTo>
                <a:cubicBezTo>
                  <a:pt x="70" y="84"/>
                  <a:pt x="70" y="84"/>
                  <a:pt x="70" y="84"/>
                </a:cubicBezTo>
                <a:cubicBezTo>
                  <a:pt x="70" y="83"/>
                  <a:pt x="69" y="82"/>
                  <a:pt x="68" y="82"/>
                </a:cubicBezTo>
                <a:cubicBezTo>
                  <a:pt x="67" y="82"/>
                  <a:pt x="67" y="83"/>
                  <a:pt x="67" y="84"/>
                </a:cubicBezTo>
                <a:cubicBezTo>
                  <a:pt x="67" y="127"/>
                  <a:pt x="67" y="127"/>
                  <a:pt x="67" y="127"/>
                </a:cubicBezTo>
                <a:cubicBezTo>
                  <a:pt x="67" y="128"/>
                  <a:pt x="67" y="128"/>
                  <a:pt x="68" y="128"/>
                </a:cubicBezTo>
                <a:cubicBezTo>
                  <a:pt x="91" y="128"/>
                  <a:pt x="91" y="128"/>
                  <a:pt x="91" y="128"/>
                </a:cubicBezTo>
                <a:cubicBezTo>
                  <a:pt x="92" y="128"/>
                  <a:pt x="92" y="128"/>
                  <a:pt x="92" y="127"/>
                </a:cubicBezTo>
                <a:cubicBezTo>
                  <a:pt x="92" y="93"/>
                  <a:pt x="92" y="93"/>
                  <a:pt x="92" y="93"/>
                </a:cubicBezTo>
                <a:cubicBezTo>
                  <a:pt x="92" y="92"/>
                  <a:pt x="92" y="92"/>
                  <a:pt x="91" y="92"/>
                </a:cubicBezTo>
                <a:close/>
                <a:moveTo>
                  <a:pt x="125" y="73"/>
                </a:moveTo>
                <a:cubicBezTo>
                  <a:pt x="124" y="73"/>
                  <a:pt x="123" y="74"/>
                  <a:pt x="123" y="74"/>
                </a:cubicBezTo>
                <a:cubicBezTo>
                  <a:pt x="123" y="125"/>
                  <a:pt x="123" y="125"/>
                  <a:pt x="123" y="125"/>
                </a:cubicBezTo>
                <a:cubicBezTo>
                  <a:pt x="104" y="125"/>
                  <a:pt x="104" y="125"/>
                  <a:pt x="104" y="125"/>
                </a:cubicBezTo>
                <a:cubicBezTo>
                  <a:pt x="104" y="89"/>
                  <a:pt x="104" y="89"/>
                  <a:pt x="104" y="89"/>
                </a:cubicBezTo>
                <a:cubicBezTo>
                  <a:pt x="104" y="89"/>
                  <a:pt x="103" y="88"/>
                  <a:pt x="102" y="88"/>
                </a:cubicBezTo>
                <a:cubicBezTo>
                  <a:pt x="101" y="88"/>
                  <a:pt x="100" y="89"/>
                  <a:pt x="100" y="89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8"/>
                  <a:pt x="101" y="128"/>
                  <a:pt x="102" y="128"/>
                </a:cubicBezTo>
                <a:cubicBezTo>
                  <a:pt x="125" y="128"/>
                  <a:pt x="125" y="128"/>
                  <a:pt x="125" y="128"/>
                </a:cubicBezTo>
                <a:cubicBezTo>
                  <a:pt x="125" y="128"/>
                  <a:pt x="126" y="128"/>
                  <a:pt x="126" y="127"/>
                </a:cubicBezTo>
                <a:cubicBezTo>
                  <a:pt x="126" y="74"/>
                  <a:pt x="126" y="74"/>
                  <a:pt x="126" y="74"/>
                </a:cubicBezTo>
                <a:cubicBezTo>
                  <a:pt x="126" y="74"/>
                  <a:pt x="125" y="73"/>
                  <a:pt x="125" y="73"/>
                </a:cubicBezTo>
                <a:close/>
                <a:moveTo>
                  <a:pt x="32" y="85"/>
                </a:moveTo>
                <a:cubicBezTo>
                  <a:pt x="34" y="85"/>
                  <a:pt x="36" y="84"/>
                  <a:pt x="36" y="82"/>
                </a:cubicBezTo>
                <a:cubicBezTo>
                  <a:pt x="56" y="75"/>
                  <a:pt x="56" y="75"/>
                  <a:pt x="56" y="75"/>
                </a:cubicBezTo>
                <a:cubicBezTo>
                  <a:pt x="57" y="76"/>
                  <a:pt x="58" y="77"/>
                  <a:pt x="60" y="77"/>
                </a:cubicBezTo>
                <a:cubicBezTo>
                  <a:pt x="61" y="77"/>
                  <a:pt x="62" y="77"/>
                  <a:pt x="63" y="76"/>
                </a:cubicBezTo>
                <a:cubicBezTo>
                  <a:pt x="89" y="83"/>
                  <a:pt x="89" y="83"/>
                  <a:pt x="89" y="83"/>
                </a:cubicBezTo>
                <a:cubicBezTo>
                  <a:pt x="89" y="85"/>
                  <a:pt x="91" y="86"/>
                  <a:pt x="93" y="86"/>
                </a:cubicBezTo>
                <a:cubicBezTo>
                  <a:pt x="95" y="86"/>
                  <a:pt x="97" y="84"/>
                  <a:pt x="97" y="82"/>
                </a:cubicBezTo>
                <a:cubicBezTo>
                  <a:pt x="97" y="82"/>
                  <a:pt x="97" y="82"/>
                  <a:pt x="97" y="82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4" y="67"/>
                  <a:pt x="125" y="67"/>
                  <a:pt x="126" y="67"/>
                </a:cubicBezTo>
                <a:cubicBezTo>
                  <a:pt x="128" y="67"/>
                  <a:pt x="130" y="65"/>
                  <a:pt x="130" y="63"/>
                </a:cubicBezTo>
                <a:cubicBezTo>
                  <a:pt x="130" y="60"/>
                  <a:pt x="128" y="58"/>
                  <a:pt x="126" y="58"/>
                </a:cubicBezTo>
                <a:cubicBezTo>
                  <a:pt x="123" y="58"/>
                  <a:pt x="121" y="60"/>
                  <a:pt x="121" y="63"/>
                </a:cubicBezTo>
                <a:cubicBezTo>
                  <a:pt x="96" y="78"/>
                  <a:pt x="96" y="78"/>
                  <a:pt x="96" y="78"/>
                </a:cubicBezTo>
                <a:cubicBezTo>
                  <a:pt x="95" y="78"/>
                  <a:pt x="94" y="77"/>
                  <a:pt x="93" y="77"/>
                </a:cubicBezTo>
                <a:cubicBezTo>
                  <a:pt x="91" y="77"/>
                  <a:pt x="90" y="78"/>
                  <a:pt x="89" y="79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0"/>
                  <a:pt x="62" y="68"/>
                  <a:pt x="60" y="68"/>
                </a:cubicBezTo>
                <a:cubicBezTo>
                  <a:pt x="57" y="68"/>
                  <a:pt x="56" y="70"/>
                  <a:pt x="55" y="72"/>
                </a:cubicBezTo>
                <a:cubicBezTo>
                  <a:pt x="35" y="78"/>
                  <a:pt x="35" y="78"/>
                  <a:pt x="35" y="78"/>
                </a:cubicBezTo>
                <a:cubicBezTo>
                  <a:pt x="34" y="77"/>
                  <a:pt x="33" y="76"/>
                  <a:pt x="32" y="76"/>
                </a:cubicBezTo>
                <a:cubicBezTo>
                  <a:pt x="29" y="76"/>
                  <a:pt x="27" y="78"/>
                  <a:pt x="27" y="81"/>
                </a:cubicBezTo>
                <a:cubicBezTo>
                  <a:pt x="27" y="83"/>
                  <a:pt x="29" y="85"/>
                  <a:pt x="32" y="85"/>
                </a:cubicBezTo>
                <a:close/>
                <a:moveTo>
                  <a:pt x="124" y="63"/>
                </a:moveTo>
                <a:cubicBezTo>
                  <a:pt x="124" y="62"/>
                  <a:pt x="125" y="61"/>
                  <a:pt x="126" y="61"/>
                </a:cubicBezTo>
                <a:cubicBezTo>
                  <a:pt x="127" y="61"/>
                  <a:pt x="127" y="62"/>
                  <a:pt x="127" y="63"/>
                </a:cubicBezTo>
                <a:cubicBezTo>
                  <a:pt x="127" y="64"/>
                  <a:pt x="127" y="64"/>
                  <a:pt x="126" y="64"/>
                </a:cubicBezTo>
                <a:cubicBezTo>
                  <a:pt x="125" y="64"/>
                  <a:pt x="125" y="64"/>
                  <a:pt x="125" y="64"/>
                </a:cubicBezTo>
                <a:cubicBezTo>
                  <a:pt x="124" y="64"/>
                  <a:pt x="124" y="64"/>
                  <a:pt x="124" y="64"/>
                </a:cubicBezTo>
                <a:lnTo>
                  <a:pt x="124" y="63"/>
                </a:lnTo>
                <a:close/>
                <a:moveTo>
                  <a:pt x="92" y="81"/>
                </a:moveTo>
                <a:cubicBezTo>
                  <a:pt x="92" y="81"/>
                  <a:pt x="92" y="80"/>
                  <a:pt x="93" y="80"/>
                </a:cubicBezTo>
                <a:cubicBezTo>
                  <a:pt x="93" y="80"/>
                  <a:pt x="94" y="80"/>
                  <a:pt x="94" y="81"/>
                </a:cubicBezTo>
                <a:cubicBezTo>
                  <a:pt x="94" y="81"/>
                  <a:pt x="94" y="81"/>
                  <a:pt x="94" y="81"/>
                </a:cubicBezTo>
                <a:cubicBezTo>
                  <a:pt x="94" y="82"/>
                  <a:pt x="94" y="82"/>
                  <a:pt x="94" y="82"/>
                </a:cubicBezTo>
                <a:cubicBezTo>
                  <a:pt x="94" y="82"/>
                  <a:pt x="94" y="82"/>
                  <a:pt x="94" y="82"/>
                </a:cubicBezTo>
                <a:cubicBezTo>
                  <a:pt x="94" y="83"/>
                  <a:pt x="94" y="83"/>
                  <a:pt x="93" y="83"/>
                </a:cubicBezTo>
                <a:cubicBezTo>
                  <a:pt x="92" y="83"/>
                  <a:pt x="92" y="83"/>
                  <a:pt x="91" y="82"/>
                </a:cubicBezTo>
                <a:cubicBezTo>
                  <a:pt x="91" y="82"/>
                  <a:pt x="91" y="82"/>
                  <a:pt x="91" y="82"/>
                </a:cubicBezTo>
                <a:lnTo>
                  <a:pt x="92" y="81"/>
                </a:lnTo>
                <a:close/>
                <a:moveTo>
                  <a:pt x="58" y="72"/>
                </a:moveTo>
                <a:cubicBezTo>
                  <a:pt x="58" y="72"/>
                  <a:pt x="59" y="71"/>
                  <a:pt x="60" y="71"/>
                </a:cubicBezTo>
                <a:cubicBezTo>
                  <a:pt x="60" y="71"/>
                  <a:pt x="61" y="72"/>
                  <a:pt x="61" y="72"/>
                </a:cubicBezTo>
                <a:cubicBezTo>
                  <a:pt x="61" y="73"/>
                  <a:pt x="61" y="73"/>
                  <a:pt x="61" y="73"/>
                </a:cubicBezTo>
                <a:cubicBezTo>
                  <a:pt x="61" y="74"/>
                  <a:pt x="61" y="74"/>
                  <a:pt x="61" y="74"/>
                </a:cubicBezTo>
                <a:cubicBezTo>
                  <a:pt x="61" y="74"/>
                  <a:pt x="60" y="74"/>
                  <a:pt x="60" y="74"/>
                </a:cubicBezTo>
                <a:cubicBezTo>
                  <a:pt x="59" y="74"/>
                  <a:pt x="59" y="74"/>
                  <a:pt x="59" y="73"/>
                </a:cubicBezTo>
                <a:cubicBezTo>
                  <a:pt x="58" y="73"/>
                  <a:pt x="58" y="73"/>
                  <a:pt x="58" y="73"/>
                </a:cubicBezTo>
                <a:lnTo>
                  <a:pt x="58" y="72"/>
                </a:lnTo>
                <a:close/>
                <a:moveTo>
                  <a:pt x="32" y="79"/>
                </a:moveTo>
                <a:cubicBezTo>
                  <a:pt x="32" y="79"/>
                  <a:pt x="33" y="80"/>
                  <a:pt x="33" y="80"/>
                </a:cubicBezTo>
                <a:cubicBezTo>
                  <a:pt x="33" y="80"/>
                  <a:pt x="33" y="80"/>
                  <a:pt x="33" y="80"/>
                </a:cubicBezTo>
                <a:cubicBezTo>
                  <a:pt x="33" y="81"/>
                  <a:pt x="33" y="81"/>
                  <a:pt x="33" y="81"/>
                </a:cubicBezTo>
                <a:cubicBezTo>
                  <a:pt x="33" y="82"/>
                  <a:pt x="33" y="82"/>
                  <a:pt x="32" y="82"/>
                </a:cubicBezTo>
                <a:cubicBezTo>
                  <a:pt x="31" y="82"/>
                  <a:pt x="30" y="82"/>
                  <a:pt x="30" y="81"/>
                </a:cubicBezTo>
                <a:cubicBezTo>
                  <a:pt x="30" y="80"/>
                  <a:pt x="31" y="79"/>
                  <a:pt x="32" y="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246">
            <a:extLst>
              <a:ext uri="{FF2B5EF4-FFF2-40B4-BE49-F238E27FC236}">
                <a16:creationId xmlns:a16="http://schemas.microsoft.com/office/drawing/2014/main" id="{AAA6C95A-A9B7-4353-02D8-5ECB745790A9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2489200"/>
            <a:ext cx="254000" cy="223838"/>
          </a:xfrm>
          <a:custGeom>
            <a:avLst/>
            <a:gdLst>
              <a:gd name="T0" fmla="*/ 144 w 160"/>
              <a:gd name="T1" fmla="*/ 89 h 141"/>
              <a:gd name="T2" fmla="*/ 155 w 160"/>
              <a:gd name="T3" fmla="*/ 61 h 141"/>
              <a:gd name="T4" fmla="*/ 0 w 160"/>
              <a:gd name="T5" fmla="*/ 61 h 141"/>
              <a:gd name="T6" fmla="*/ 42 w 160"/>
              <a:gd name="T7" fmla="*/ 121 h 141"/>
              <a:gd name="T8" fmla="*/ 31 w 160"/>
              <a:gd name="T9" fmla="*/ 134 h 141"/>
              <a:gd name="T10" fmla="*/ 39 w 160"/>
              <a:gd name="T11" fmla="*/ 141 h 141"/>
              <a:gd name="T12" fmla="*/ 83 w 160"/>
              <a:gd name="T13" fmla="*/ 121 h 141"/>
              <a:gd name="T14" fmla="*/ 98 w 160"/>
              <a:gd name="T15" fmla="*/ 118 h 141"/>
              <a:gd name="T16" fmla="*/ 98 w 160"/>
              <a:gd name="T17" fmla="*/ 110 h 141"/>
              <a:gd name="T18" fmla="*/ 91 w 160"/>
              <a:gd name="T19" fmla="*/ 110 h 141"/>
              <a:gd name="T20" fmla="*/ 81 w 160"/>
              <a:gd name="T21" fmla="*/ 115 h 141"/>
              <a:gd name="T22" fmla="*/ 41 w 160"/>
              <a:gd name="T23" fmla="*/ 134 h 141"/>
              <a:gd name="T24" fmla="*/ 45 w 160"/>
              <a:gd name="T25" fmla="*/ 109 h 141"/>
              <a:gd name="T26" fmla="*/ 6 w 160"/>
              <a:gd name="T27" fmla="*/ 61 h 141"/>
              <a:gd name="T28" fmla="*/ 148 w 160"/>
              <a:gd name="T29" fmla="*/ 61 h 141"/>
              <a:gd name="T30" fmla="*/ 132 w 160"/>
              <a:gd name="T31" fmla="*/ 81 h 141"/>
              <a:gd name="T32" fmla="*/ 50 w 160"/>
              <a:gd name="T33" fmla="*/ 45 h 141"/>
              <a:gd name="T34" fmla="*/ 108 w 160"/>
              <a:gd name="T35" fmla="*/ 41 h 141"/>
              <a:gd name="T36" fmla="*/ 103 w 160"/>
              <a:gd name="T37" fmla="*/ 31 h 141"/>
              <a:gd name="T38" fmla="*/ 45 w 160"/>
              <a:gd name="T39" fmla="*/ 36 h 141"/>
              <a:gd name="T40" fmla="*/ 50 w 160"/>
              <a:gd name="T41" fmla="*/ 45 h 141"/>
              <a:gd name="T42" fmla="*/ 50 w 160"/>
              <a:gd name="T43" fmla="*/ 34 h 141"/>
              <a:gd name="T44" fmla="*/ 106 w 160"/>
              <a:gd name="T45" fmla="*/ 36 h 141"/>
              <a:gd name="T46" fmla="*/ 103 w 160"/>
              <a:gd name="T47" fmla="*/ 42 h 141"/>
              <a:gd name="T48" fmla="*/ 48 w 160"/>
              <a:gd name="T49" fmla="*/ 41 h 141"/>
              <a:gd name="T50" fmla="*/ 110 w 160"/>
              <a:gd name="T51" fmla="*/ 51 h 141"/>
              <a:gd name="T52" fmla="*/ 39 w 160"/>
              <a:gd name="T53" fmla="*/ 56 h 141"/>
              <a:gd name="T54" fmla="*/ 43 w 160"/>
              <a:gd name="T55" fmla="*/ 65 h 141"/>
              <a:gd name="T56" fmla="*/ 115 w 160"/>
              <a:gd name="T57" fmla="*/ 60 h 141"/>
              <a:gd name="T58" fmla="*/ 110 w 160"/>
              <a:gd name="T59" fmla="*/ 51 h 141"/>
              <a:gd name="T60" fmla="*/ 110 w 160"/>
              <a:gd name="T61" fmla="*/ 62 h 141"/>
              <a:gd name="T62" fmla="*/ 41 w 160"/>
              <a:gd name="T63" fmla="*/ 60 h 141"/>
              <a:gd name="T64" fmla="*/ 43 w 160"/>
              <a:gd name="T65" fmla="*/ 54 h 141"/>
              <a:gd name="T66" fmla="*/ 112 w 160"/>
              <a:gd name="T67" fmla="*/ 56 h 141"/>
              <a:gd name="T68" fmla="*/ 97 w 160"/>
              <a:gd name="T69" fmla="*/ 71 h 141"/>
              <a:gd name="T70" fmla="*/ 51 w 160"/>
              <a:gd name="T71" fmla="*/ 75 h 141"/>
              <a:gd name="T72" fmla="*/ 56 w 160"/>
              <a:gd name="T73" fmla="*/ 85 h 141"/>
              <a:gd name="T74" fmla="*/ 102 w 160"/>
              <a:gd name="T75" fmla="*/ 80 h 141"/>
              <a:gd name="T76" fmla="*/ 97 w 160"/>
              <a:gd name="T77" fmla="*/ 71 h 141"/>
              <a:gd name="T78" fmla="*/ 97 w 160"/>
              <a:gd name="T79" fmla="*/ 82 h 141"/>
              <a:gd name="T80" fmla="*/ 54 w 160"/>
              <a:gd name="T81" fmla="*/ 80 h 141"/>
              <a:gd name="T82" fmla="*/ 56 w 160"/>
              <a:gd name="T83" fmla="*/ 74 h 141"/>
              <a:gd name="T84" fmla="*/ 99 w 160"/>
              <a:gd name="T85" fmla="*/ 75 h 141"/>
              <a:gd name="T86" fmla="*/ 132 w 160"/>
              <a:gd name="T87" fmla="*/ 92 h 141"/>
              <a:gd name="T88" fmla="*/ 132 w 160"/>
              <a:gd name="T89" fmla="*/ 129 h 141"/>
              <a:gd name="T90" fmla="*/ 132 w 160"/>
              <a:gd name="T91" fmla="*/ 92 h 141"/>
              <a:gd name="T92" fmla="*/ 107 w 160"/>
              <a:gd name="T93" fmla="*/ 110 h 141"/>
              <a:gd name="T94" fmla="*/ 157 w 160"/>
              <a:gd name="T95" fmla="*/ 110 h 141"/>
              <a:gd name="T96" fmla="*/ 118 w 160"/>
              <a:gd name="T97" fmla="*/ 104 h 141"/>
              <a:gd name="T98" fmla="*/ 118 w 160"/>
              <a:gd name="T99" fmla="*/ 115 h 141"/>
              <a:gd name="T100" fmla="*/ 118 w 160"/>
              <a:gd name="T101" fmla="*/ 104 h 141"/>
              <a:gd name="T102" fmla="*/ 115 w 160"/>
              <a:gd name="T103" fmla="*/ 110 h 141"/>
              <a:gd name="T104" fmla="*/ 121 w 160"/>
              <a:gd name="T105" fmla="*/ 110 h 141"/>
              <a:gd name="T106" fmla="*/ 132 w 160"/>
              <a:gd name="T107" fmla="*/ 104 h 141"/>
              <a:gd name="T108" fmla="*/ 132 w 160"/>
              <a:gd name="T109" fmla="*/ 115 h 141"/>
              <a:gd name="T110" fmla="*/ 132 w 160"/>
              <a:gd name="T111" fmla="*/ 104 h 141"/>
              <a:gd name="T112" fmla="*/ 129 w 160"/>
              <a:gd name="T113" fmla="*/ 110 h 141"/>
              <a:gd name="T114" fmla="*/ 135 w 160"/>
              <a:gd name="T115" fmla="*/ 110 h 141"/>
              <a:gd name="T116" fmla="*/ 146 w 160"/>
              <a:gd name="T117" fmla="*/ 104 h 141"/>
              <a:gd name="T118" fmla="*/ 146 w 160"/>
              <a:gd name="T119" fmla="*/ 115 h 141"/>
              <a:gd name="T120" fmla="*/ 146 w 160"/>
              <a:gd name="T121" fmla="*/ 104 h 141"/>
              <a:gd name="T122" fmla="*/ 142 w 160"/>
              <a:gd name="T123" fmla="*/ 110 h 141"/>
              <a:gd name="T124" fmla="*/ 149 w 160"/>
              <a:gd name="T125" fmla="*/ 110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41">
                <a:moveTo>
                  <a:pt x="132" y="87"/>
                </a:moveTo>
                <a:cubicBezTo>
                  <a:pt x="136" y="87"/>
                  <a:pt x="140" y="88"/>
                  <a:pt x="144" y="89"/>
                </a:cubicBezTo>
                <a:cubicBezTo>
                  <a:pt x="145" y="89"/>
                  <a:pt x="147" y="88"/>
                  <a:pt x="148" y="87"/>
                </a:cubicBezTo>
                <a:cubicBezTo>
                  <a:pt x="152" y="79"/>
                  <a:pt x="155" y="70"/>
                  <a:pt x="155" y="61"/>
                </a:cubicBezTo>
                <a:cubicBezTo>
                  <a:pt x="155" y="28"/>
                  <a:pt x="120" y="0"/>
                  <a:pt x="77" y="0"/>
                </a:cubicBezTo>
                <a:cubicBezTo>
                  <a:pt x="35" y="0"/>
                  <a:pt x="0" y="28"/>
                  <a:pt x="0" y="61"/>
                </a:cubicBezTo>
                <a:cubicBezTo>
                  <a:pt x="0" y="83"/>
                  <a:pt x="16" y="104"/>
                  <a:pt x="40" y="114"/>
                </a:cubicBezTo>
                <a:cubicBezTo>
                  <a:pt x="42" y="116"/>
                  <a:pt x="43" y="118"/>
                  <a:pt x="42" y="121"/>
                </a:cubicBezTo>
                <a:cubicBezTo>
                  <a:pt x="41" y="126"/>
                  <a:pt x="37" y="131"/>
                  <a:pt x="32" y="133"/>
                </a:cubicBezTo>
                <a:cubicBezTo>
                  <a:pt x="32" y="133"/>
                  <a:pt x="32" y="134"/>
                  <a:pt x="31" y="134"/>
                </a:cubicBezTo>
                <a:cubicBezTo>
                  <a:pt x="30" y="135"/>
                  <a:pt x="30" y="136"/>
                  <a:pt x="30" y="138"/>
                </a:cubicBezTo>
                <a:cubicBezTo>
                  <a:pt x="31" y="139"/>
                  <a:pt x="33" y="141"/>
                  <a:pt x="39" y="141"/>
                </a:cubicBezTo>
                <a:cubicBezTo>
                  <a:pt x="39" y="141"/>
                  <a:pt x="39" y="141"/>
                  <a:pt x="39" y="141"/>
                </a:cubicBezTo>
                <a:cubicBezTo>
                  <a:pt x="52" y="141"/>
                  <a:pt x="71" y="135"/>
                  <a:pt x="83" y="121"/>
                </a:cubicBezTo>
                <a:cubicBezTo>
                  <a:pt x="87" y="121"/>
                  <a:pt x="92" y="120"/>
                  <a:pt x="96" y="120"/>
                </a:cubicBezTo>
                <a:cubicBezTo>
                  <a:pt x="97" y="119"/>
                  <a:pt x="98" y="119"/>
                  <a:pt x="98" y="118"/>
                </a:cubicBezTo>
                <a:cubicBezTo>
                  <a:pt x="99" y="117"/>
                  <a:pt x="99" y="116"/>
                  <a:pt x="99" y="115"/>
                </a:cubicBezTo>
                <a:cubicBezTo>
                  <a:pt x="98" y="114"/>
                  <a:pt x="98" y="112"/>
                  <a:pt x="98" y="110"/>
                </a:cubicBezTo>
                <a:cubicBezTo>
                  <a:pt x="98" y="97"/>
                  <a:pt x="113" y="87"/>
                  <a:pt x="132" y="87"/>
                </a:cubicBezTo>
                <a:close/>
                <a:moveTo>
                  <a:pt x="91" y="110"/>
                </a:moveTo>
                <a:cubicBezTo>
                  <a:pt x="91" y="111"/>
                  <a:pt x="91" y="113"/>
                  <a:pt x="92" y="114"/>
                </a:cubicBezTo>
                <a:cubicBezTo>
                  <a:pt x="88" y="114"/>
                  <a:pt x="85" y="115"/>
                  <a:pt x="81" y="115"/>
                </a:cubicBezTo>
                <a:cubicBezTo>
                  <a:pt x="80" y="115"/>
                  <a:pt x="79" y="115"/>
                  <a:pt x="78" y="116"/>
                </a:cubicBezTo>
                <a:cubicBezTo>
                  <a:pt x="67" y="131"/>
                  <a:pt x="48" y="134"/>
                  <a:pt x="41" y="134"/>
                </a:cubicBezTo>
                <a:cubicBezTo>
                  <a:pt x="45" y="131"/>
                  <a:pt x="47" y="127"/>
                  <a:pt x="48" y="122"/>
                </a:cubicBezTo>
                <a:cubicBezTo>
                  <a:pt x="49" y="117"/>
                  <a:pt x="48" y="113"/>
                  <a:pt x="45" y="109"/>
                </a:cubicBezTo>
                <a:cubicBezTo>
                  <a:pt x="44" y="109"/>
                  <a:pt x="44" y="109"/>
                  <a:pt x="43" y="109"/>
                </a:cubicBezTo>
                <a:cubicBezTo>
                  <a:pt x="21" y="99"/>
                  <a:pt x="6" y="81"/>
                  <a:pt x="6" y="61"/>
                </a:cubicBezTo>
                <a:cubicBezTo>
                  <a:pt x="6" y="31"/>
                  <a:pt x="38" y="7"/>
                  <a:pt x="77" y="7"/>
                </a:cubicBezTo>
                <a:cubicBezTo>
                  <a:pt x="117" y="7"/>
                  <a:pt x="148" y="31"/>
                  <a:pt x="148" y="61"/>
                </a:cubicBezTo>
                <a:cubicBezTo>
                  <a:pt x="148" y="68"/>
                  <a:pt x="147" y="75"/>
                  <a:pt x="143" y="82"/>
                </a:cubicBezTo>
                <a:cubicBezTo>
                  <a:pt x="140" y="81"/>
                  <a:pt x="136" y="81"/>
                  <a:pt x="132" y="81"/>
                </a:cubicBezTo>
                <a:cubicBezTo>
                  <a:pt x="110" y="81"/>
                  <a:pt x="91" y="94"/>
                  <a:pt x="91" y="110"/>
                </a:cubicBezTo>
                <a:close/>
                <a:moveTo>
                  <a:pt x="50" y="45"/>
                </a:moveTo>
                <a:cubicBezTo>
                  <a:pt x="103" y="45"/>
                  <a:pt x="103" y="45"/>
                  <a:pt x="103" y="45"/>
                </a:cubicBezTo>
                <a:cubicBezTo>
                  <a:pt x="106" y="45"/>
                  <a:pt x="108" y="43"/>
                  <a:pt x="108" y="41"/>
                </a:cubicBezTo>
                <a:cubicBezTo>
                  <a:pt x="108" y="36"/>
                  <a:pt x="108" y="36"/>
                  <a:pt x="108" y="36"/>
                </a:cubicBezTo>
                <a:cubicBezTo>
                  <a:pt x="108" y="33"/>
                  <a:pt x="106" y="31"/>
                  <a:pt x="103" y="31"/>
                </a:cubicBezTo>
                <a:cubicBezTo>
                  <a:pt x="50" y="31"/>
                  <a:pt x="50" y="31"/>
                  <a:pt x="50" y="31"/>
                </a:cubicBezTo>
                <a:cubicBezTo>
                  <a:pt x="47" y="31"/>
                  <a:pt x="45" y="33"/>
                  <a:pt x="45" y="36"/>
                </a:cubicBezTo>
                <a:cubicBezTo>
                  <a:pt x="45" y="41"/>
                  <a:pt x="45" y="41"/>
                  <a:pt x="45" y="41"/>
                </a:cubicBezTo>
                <a:cubicBezTo>
                  <a:pt x="45" y="43"/>
                  <a:pt x="47" y="45"/>
                  <a:pt x="50" y="45"/>
                </a:cubicBezTo>
                <a:close/>
                <a:moveTo>
                  <a:pt x="48" y="36"/>
                </a:moveTo>
                <a:cubicBezTo>
                  <a:pt x="48" y="35"/>
                  <a:pt x="49" y="34"/>
                  <a:pt x="50" y="34"/>
                </a:cubicBezTo>
                <a:cubicBezTo>
                  <a:pt x="103" y="34"/>
                  <a:pt x="103" y="34"/>
                  <a:pt x="103" y="34"/>
                </a:cubicBezTo>
                <a:cubicBezTo>
                  <a:pt x="105" y="34"/>
                  <a:pt x="106" y="35"/>
                  <a:pt x="106" y="36"/>
                </a:cubicBezTo>
                <a:cubicBezTo>
                  <a:pt x="106" y="41"/>
                  <a:pt x="106" y="41"/>
                  <a:pt x="106" y="41"/>
                </a:cubicBezTo>
                <a:cubicBezTo>
                  <a:pt x="106" y="42"/>
                  <a:pt x="105" y="42"/>
                  <a:pt x="103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49" y="42"/>
                  <a:pt x="48" y="42"/>
                  <a:pt x="48" y="41"/>
                </a:cubicBezTo>
                <a:lnTo>
                  <a:pt x="48" y="36"/>
                </a:lnTo>
                <a:close/>
                <a:moveTo>
                  <a:pt x="110" y="51"/>
                </a:moveTo>
                <a:cubicBezTo>
                  <a:pt x="43" y="51"/>
                  <a:pt x="43" y="51"/>
                  <a:pt x="43" y="51"/>
                </a:cubicBezTo>
                <a:cubicBezTo>
                  <a:pt x="41" y="51"/>
                  <a:pt x="39" y="53"/>
                  <a:pt x="39" y="56"/>
                </a:cubicBezTo>
                <a:cubicBezTo>
                  <a:pt x="39" y="60"/>
                  <a:pt x="39" y="60"/>
                  <a:pt x="39" y="60"/>
                </a:cubicBezTo>
                <a:cubicBezTo>
                  <a:pt x="39" y="63"/>
                  <a:pt x="41" y="65"/>
                  <a:pt x="43" y="65"/>
                </a:cubicBezTo>
                <a:cubicBezTo>
                  <a:pt x="110" y="65"/>
                  <a:pt x="110" y="65"/>
                  <a:pt x="110" y="65"/>
                </a:cubicBezTo>
                <a:cubicBezTo>
                  <a:pt x="113" y="65"/>
                  <a:pt x="115" y="63"/>
                  <a:pt x="115" y="60"/>
                </a:cubicBezTo>
                <a:cubicBezTo>
                  <a:pt x="115" y="56"/>
                  <a:pt x="115" y="56"/>
                  <a:pt x="115" y="56"/>
                </a:cubicBezTo>
                <a:cubicBezTo>
                  <a:pt x="115" y="53"/>
                  <a:pt x="113" y="51"/>
                  <a:pt x="110" y="51"/>
                </a:cubicBezTo>
                <a:close/>
                <a:moveTo>
                  <a:pt x="112" y="60"/>
                </a:moveTo>
                <a:cubicBezTo>
                  <a:pt x="112" y="61"/>
                  <a:pt x="111" y="62"/>
                  <a:pt x="110" y="62"/>
                </a:cubicBezTo>
                <a:cubicBezTo>
                  <a:pt x="43" y="62"/>
                  <a:pt x="43" y="62"/>
                  <a:pt x="43" y="62"/>
                </a:cubicBezTo>
                <a:cubicBezTo>
                  <a:pt x="42" y="62"/>
                  <a:pt x="41" y="61"/>
                  <a:pt x="41" y="60"/>
                </a:cubicBezTo>
                <a:cubicBezTo>
                  <a:pt x="41" y="56"/>
                  <a:pt x="41" y="56"/>
                  <a:pt x="41" y="56"/>
                </a:cubicBezTo>
                <a:cubicBezTo>
                  <a:pt x="41" y="55"/>
                  <a:pt x="42" y="54"/>
                  <a:pt x="43" y="54"/>
                </a:cubicBezTo>
                <a:cubicBezTo>
                  <a:pt x="110" y="54"/>
                  <a:pt x="110" y="54"/>
                  <a:pt x="110" y="54"/>
                </a:cubicBezTo>
                <a:cubicBezTo>
                  <a:pt x="111" y="54"/>
                  <a:pt x="112" y="55"/>
                  <a:pt x="112" y="56"/>
                </a:cubicBezTo>
                <a:lnTo>
                  <a:pt x="112" y="60"/>
                </a:lnTo>
                <a:close/>
                <a:moveTo>
                  <a:pt x="97" y="71"/>
                </a:moveTo>
                <a:cubicBezTo>
                  <a:pt x="56" y="71"/>
                  <a:pt x="56" y="71"/>
                  <a:pt x="56" y="71"/>
                </a:cubicBezTo>
                <a:cubicBezTo>
                  <a:pt x="53" y="71"/>
                  <a:pt x="51" y="73"/>
                  <a:pt x="51" y="75"/>
                </a:cubicBezTo>
                <a:cubicBezTo>
                  <a:pt x="51" y="80"/>
                  <a:pt x="51" y="80"/>
                  <a:pt x="51" y="80"/>
                </a:cubicBezTo>
                <a:cubicBezTo>
                  <a:pt x="51" y="83"/>
                  <a:pt x="53" y="85"/>
                  <a:pt x="56" y="85"/>
                </a:cubicBezTo>
                <a:cubicBezTo>
                  <a:pt x="97" y="85"/>
                  <a:pt x="97" y="85"/>
                  <a:pt x="97" y="85"/>
                </a:cubicBezTo>
                <a:cubicBezTo>
                  <a:pt x="100" y="85"/>
                  <a:pt x="102" y="83"/>
                  <a:pt x="102" y="80"/>
                </a:cubicBezTo>
                <a:cubicBezTo>
                  <a:pt x="102" y="75"/>
                  <a:pt x="102" y="75"/>
                  <a:pt x="102" y="75"/>
                </a:cubicBezTo>
                <a:cubicBezTo>
                  <a:pt x="102" y="73"/>
                  <a:pt x="100" y="71"/>
                  <a:pt x="97" y="71"/>
                </a:cubicBezTo>
                <a:close/>
                <a:moveTo>
                  <a:pt x="99" y="80"/>
                </a:moveTo>
                <a:cubicBezTo>
                  <a:pt x="99" y="81"/>
                  <a:pt x="98" y="82"/>
                  <a:pt x="97" y="82"/>
                </a:cubicBezTo>
                <a:cubicBezTo>
                  <a:pt x="56" y="82"/>
                  <a:pt x="56" y="82"/>
                  <a:pt x="56" y="82"/>
                </a:cubicBezTo>
                <a:cubicBezTo>
                  <a:pt x="55" y="82"/>
                  <a:pt x="54" y="81"/>
                  <a:pt x="54" y="80"/>
                </a:cubicBezTo>
                <a:cubicBezTo>
                  <a:pt x="54" y="75"/>
                  <a:pt x="54" y="75"/>
                  <a:pt x="54" y="75"/>
                </a:cubicBezTo>
                <a:cubicBezTo>
                  <a:pt x="54" y="74"/>
                  <a:pt x="55" y="74"/>
                  <a:pt x="56" y="74"/>
                </a:cubicBezTo>
                <a:cubicBezTo>
                  <a:pt x="97" y="74"/>
                  <a:pt x="97" y="74"/>
                  <a:pt x="97" y="74"/>
                </a:cubicBezTo>
                <a:cubicBezTo>
                  <a:pt x="98" y="74"/>
                  <a:pt x="99" y="74"/>
                  <a:pt x="99" y="75"/>
                </a:cubicBezTo>
                <a:lnTo>
                  <a:pt x="99" y="80"/>
                </a:lnTo>
                <a:close/>
                <a:moveTo>
                  <a:pt x="132" y="92"/>
                </a:moveTo>
                <a:cubicBezTo>
                  <a:pt x="116" y="92"/>
                  <a:pt x="104" y="100"/>
                  <a:pt x="104" y="110"/>
                </a:cubicBezTo>
                <a:cubicBezTo>
                  <a:pt x="104" y="121"/>
                  <a:pt x="116" y="129"/>
                  <a:pt x="132" y="129"/>
                </a:cubicBezTo>
                <a:cubicBezTo>
                  <a:pt x="147" y="129"/>
                  <a:pt x="160" y="121"/>
                  <a:pt x="160" y="110"/>
                </a:cubicBezTo>
                <a:cubicBezTo>
                  <a:pt x="160" y="100"/>
                  <a:pt x="147" y="92"/>
                  <a:pt x="132" y="92"/>
                </a:cubicBezTo>
                <a:close/>
                <a:moveTo>
                  <a:pt x="132" y="126"/>
                </a:moveTo>
                <a:cubicBezTo>
                  <a:pt x="118" y="126"/>
                  <a:pt x="107" y="119"/>
                  <a:pt x="107" y="110"/>
                </a:cubicBezTo>
                <a:cubicBezTo>
                  <a:pt x="107" y="102"/>
                  <a:pt x="118" y="94"/>
                  <a:pt x="132" y="94"/>
                </a:cubicBezTo>
                <a:cubicBezTo>
                  <a:pt x="146" y="94"/>
                  <a:pt x="157" y="102"/>
                  <a:pt x="157" y="110"/>
                </a:cubicBezTo>
                <a:cubicBezTo>
                  <a:pt x="157" y="119"/>
                  <a:pt x="146" y="126"/>
                  <a:pt x="132" y="126"/>
                </a:cubicBezTo>
                <a:close/>
                <a:moveTo>
                  <a:pt x="118" y="104"/>
                </a:moveTo>
                <a:cubicBezTo>
                  <a:pt x="115" y="104"/>
                  <a:pt x="112" y="106"/>
                  <a:pt x="112" y="110"/>
                </a:cubicBezTo>
                <a:cubicBezTo>
                  <a:pt x="112" y="113"/>
                  <a:pt x="115" y="115"/>
                  <a:pt x="118" y="115"/>
                </a:cubicBezTo>
                <a:cubicBezTo>
                  <a:pt x="121" y="115"/>
                  <a:pt x="124" y="113"/>
                  <a:pt x="124" y="110"/>
                </a:cubicBezTo>
                <a:cubicBezTo>
                  <a:pt x="124" y="106"/>
                  <a:pt x="121" y="104"/>
                  <a:pt x="118" y="104"/>
                </a:cubicBezTo>
                <a:close/>
                <a:moveTo>
                  <a:pt x="118" y="113"/>
                </a:moveTo>
                <a:cubicBezTo>
                  <a:pt x="116" y="113"/>
                  <a:pt x="115" y="111"/>
                  <a:pt x="115" y="110"/>
                </a:cubicBezTo>
                <a:cubicBezTo>
                  <a:pt x="115" y="108"/>
                  <a:pt x="116" y="106"/>
                  <a:pt x="118" y="106"/>
                </a:cubicBezTo>
                <a:cubicBezTo>
                  <a:pt x="119" y="106"/>
                  <a:pt x="121" y="108"/>
                  <a:pt x="121" y="110"/>
                </a:cubicBezTo>
                <a:cubicBezTo>
                  <a:pt x="121" y="111"/>
                  <a:pt x="119" y="113"/>
                  <a:pt x="118" y="113"/>
                </a:cubicBezTo>
                <a:close/>
                <a:moveTo>
                  <a:pt x="132" y="104"/>
                </a:moveTo>
                <a:cubicBezTo>
                  <a:pt x="128" y="104"/>
                  <a:pt x="126" y="106"/>
                  <a:pt x="126" y="110"/>
                </a:cubicBezTo>
                <a:cubicBezTo>
                  <a:pt x="126" y="113"/>
                  <a:pt x="128" y="115"/>
                  <a:pt x="132" y="115"/>
                </a:cubicBezTo>
                <a:cubicBezTo>
                  <a:pt x="135" y="115"/>
                  <a:pt x="138" y="113"/>
                  <a:pt x="138" y="110"/>
                </a:cubicBezTo>
                <a:cubicBezTo>
                  <a:pt x="138" y="106"/>
                  <a:pt x="135" y="104"/>
                  <a:pt x="132" y="104"/>
                </a:cubicBezTo>
                <a:close/>
                <a:moveTo>
                  <a:pt x="132" y="113"/>
                </a:moveTo>
                <a:cubicBezTo>
                  <a:pt x="130" y="113"/>
                  <a:pt x="129" y="111"/>
                  <a:pt x="129" y="110"/>
                </a:cubicBezTo>
                <a:cubicBezTo>
                  <a:pt x="129" y="108"/>
                  <a:pt x="130" y="106"/>
                  <a:pt x="132" y="106"/>
                </a:cubicBezTo>
                <a:cubicBezTo>
                  <a:pt x="133" y="106"/>
                  <a:pt x="135" y="108"/>
                  <a:pt x="135" y="110"/>
                </a:cubicBezTo>
                <a:cubicBezTo>
                  <a:pt x="135" y="111"/>
                  <a:pt x="133" y="113"/>
                  <a:pt x="132" y="113"/>
                </a:cubicBezTo>
                <a:close/>
                <a:moveTo>
                  <a:pt x="146" y="104"/>
                </a:moveTo>
                <a:cubicBezTo>
                  <a:pt x="142" y="104"/>
                  <a:pt x="140" y="106"/>
                  <a:pt x="140" y="110"/>
                </a:cubicBezTo>
                <a:cubicBezTo>
                  <a:pt x="140" y="113"/>
                  <a:pt x="142" y="115"/>
                  <a:pt x="146" y="115"/>
                </a:cubicBezTo>
                <a:cubicBezTo>
                  <a:pt x="149" y="115"/>
                  <a:pt x="151" y="113"/>
                  <a:pt x="151" y="110"/>
                </a:cubicBezTo>
                <a:cubicBezTo>
                  <a:pt x="151" y="106"/>
                  <a:pt x="149" y="104"/>
                  <a:pt x="146" y="104"/>
                </a:cubicBezTo>
                <a:close/>
                <a:moveTo>
                  <a:pt x="146" y="113"/>
                </a:moveTo>
                <a:cubicBezTo>
                  <a:pt x="144" y="113"/>
                  <a:pt x="142" y="111"/>
                  <a:pt x="142" y="110"/>
                </a:cubicBezTo>
                <a:cubicBezTo>
                  <a:pt x="142" y="108"/>
                  <a:pt x="144" y="106"/>
                  <a:pt x="146" y="106"/>
                </a:cubicBezTo>
                <a:cubicBezTo>
                  <a:pt x="147" y="106"/>
                  <a:pt x="149" y="108"/>
                  <a:pt x="149" y="110"/>
                </a:cubicBezTo>
                <a:cubicBezTo>
                  <a:pt x="149" y="111"/>
                  <a:pt x="147" y="113"/>
                  <a:pt x="146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247">
            <a:extLst>
              <a:ext uri="{FF2B5EF4-FFF2-40B4-BE49-F238E27FC236}">
                <a16:creationId xmlns:a16="http://schemas.microsoft.com/office/drawing/2014/main" id="{A184AFD2-7691-D0C4-CE65-F3FC6D546447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2473325"/>
            <a:ext cx="254000" cy="254000"/>
          </a:xfrm>
          <a:custGeom>
            <a:avLst/>
            <a:gdLst>
              <a:gd name="T0" fmla="*/ 78 w 160"/>
              <a:gd name="T1" fmla="*/ 128 h 160"/>
              <a:gd name="T2" fmla="*/ 104 w 160"/>
              <a:gd name="T3" fmla="*/ 58 h 160"/>
              <a:gd name="T4" fmla="*/ 87 w 160"/>
              <a:gd name="T5" fmla="*/ 58 h 160"/>
              <a:gd name="T6" fmla="*/ 90 w 160"/>
              <a:gd name="T7" fmla="*/ 60 h 160"/>
              <a:gd name="T8" fmla="*/ 66 w 160"/>
              <a:gd name="T9" fmla="*/ 125 h 160"/>
              <a:gd name="T10" fmla="*/ 100 w 160"/>
              <a:gd name="T11" fmla="*/ 111 h 160"/>
              <a:gd name="T12" fmla="*/ 88 w 160"/>
              <a:gd name="T13" fmla="*/ 128 h 160"/>
              <a:gd name="T14" fmla="*/ 96 w 160"/>
              <a:gd name="T15" fmla="*/ 130 h 160"/>
              <a:gd name="T16" fmla="*/ 122 w 160"/>
              <a:gd name="T17" fmla="*/ 103 h 160"/>
              <a:gd name="T18" fmla="*/ 131 w 160"/>
              <a:gd name="T19" fmla="*/ 90 h 160"/>
              <a:gd name="T20" fmla="*/ 126 w 160"/>
              <a:gd name="T21" fmla="*/ 88 h 160"/>
              <a:gd name="T22" fmla="*/ 130 w 160"/>
              <a:gd name="T23" fmla="*/ 75 h 160"/>
              <a:gd name="T24" fmla="*/ 112 w 160"/>
              <a:gd name="T25" fmla="*/ 61 h 160"/>
              <a:gd name="T26" fmla="*/ 106 w 160"/>
              <a:gd name="T27" fmla="*/ 76 h 160"/>
              <a:gd name="T28" fmla="*/ 111 w 160"/>
              <a:gd name="T29" fmla="*/ 79 h 160"/>
              <a:gd name="T30" fmla="*/ 110 w 160"/>
              <a:gd name="T31" fmla="*/ 95 h 160"/>
              <a:gd name="T32" fmla="*/ 115 w 160"/>
              <a:gd name="T33" fmla="*/ 96 h 160"/>
              <a:gd name="T34" fmla="*/ 113 w 160"/>
              <a:gd name="T35" fmla="*/ 80 h 160"/>
              <a:gd name="T36" fmla="*/ 113 w 160"/>
              <a:gd name="T37" fmla="*/ 65 h 160"/>
              <a:gd name="T38" fmla="*/ 127 w 160"/>
              <a:gd name="T39" fmla="*/ 74 h 160"/>
              <a:gd name="T40" fmla="*/ 126 w 160"/>
              <a:gd name="T41" fmla="*/ 91 h 160"/>
              <a:gd name="T42" fmla="*/ 122 w 160"/>
              <a:gd name="T43" fmla="*/ 100 h 160"/>
              <a:gd name="T44" fmla="*/ 96 w 160"/>
              <a:gd name="T45" fmla="*/ 126 h 160"/>
              <a:gd name="T46" fmla="*/ 103 w 160"/>
              <a:gd name="T47" fmla="*/ 112 h 160"/>
              <a:gd name="T48" fmla="*/ 31 w 160"/>
              <a:gd name="T49" fmla="*/ 87 h 160"/>
              <a:gd name="T50" fmla="*/ 58 w 160"/>
              <a:gd name="T51" fmla="*/ 116 h 160"/>
              <a:gd name="T52" fmla="*/ 60 w 160"/>
              <a:gd name="T53" fmla="*/ 115 h 160"/>
              <a:gd name="T54" fmla="*/ 46 w 160"/>
              <a:gd name="T55" fmla="*/ 95 h 160"/>
              <a:gd name="T56" fmla="*/ 73 w 160"/>
              <a:gd name="T57" fmla="*/ 74 h 160"/>
              <a:gd name="T58" fmla="*/ 32 w 160"/>
              <a:gd name="T59" fmla="*/ 86 h 160"/>
              <a:gd name="T60" fmla="*/ 67 w 160"/>
              <a:gd name="T61" fmla="*/ 84 h 160"/>
              <a:gd name="T62" fmla="*/ 41 w 160"/>
              <a:gd name="T63" fmla="*/ 96 h 160"/>
              <a:gd name="T64" fmla="*/ 31 w 160"/>
              <a:gd name="T65" fmla="*/ 100 h 160"/>
              <a:gd name="T66" fmla="*/ 145 w 160"/>
              <a:gd name="T67" fmla="*/ 0 h 160"/>
              <a:gd name="T68" fmla="*/ 0 w 160"/>
              <a:gd name="T69" fmla="*/ 145 h 160"/>
              <a:gd name="T70" fmla="*/ 160 w 160"/>
              <a:gd name="T71" fmla="*/ 145 h 160"/>
              <a:gd name="T72" fmla="*/ 153 w 160"/>
              <a:gd name="T73" fmla="*/ 145 h 160"/>
              <a:gd name="T74" fmla="*/ 7 w 160"/>
              <a:gd name="T75" fmla="*/ 145 h 160"/>
              <a:gd name="T76" fmla="*/ 145 w 160"/>
              <a:gd name="T77" fmla="*/ 8 h 160"/>
              <a:gd name="T78" fmla="*/ 135 w 160"/>
              <a:gd name="T79" fmla="*/ 33 h 160"/>
              <a:gd name="T80" fmla="*/ 126 w 160"/>
              <a:gd name="T81" fmla="*/ 24 h 160"/>
              <a:gd name="T82" fmla="*/ 142 w 160"/>
              <a:gd name="T83" fmla="*/ 24 h 160"/>
              <a:gd name="T84" fmla="*/ 135 w 160"/>
              <a:gd name="T85" fmla="*/ 17 h 160"/>
              <a:gd name="T86" fmla="*/ 112 w 160"/>
              <a:gd name="T87" fmla="*/ 14 h 160"/>
              <a:gd name="T88" fmla="*/ 112 w 160"/>
              <a:gd name="T89" fmla="*/ 17 h 160"/>
              <a:gd name="T90" fmla="*/ 106 w 160"/>
              <a:gd name="T91" fmla="*/ 24 h 160"/>
              <a:gd name="T92" fmla="*/ 99 w 160"/>
              <a:gd name="T93" fmla="*/ 24 h 160"/>
              <a:gd name="T94" fmla="*/ 89 w 160"/>
              <a:gd name="T95" fmla="*/ 33 h 160"/>
              <a:gd name="T96" fmla="*/ 89 w 160"/>
              <a:gd name="T97" fmla="*/ 30 h 160"/>
              <a:gd name="T98" fmla="*/ 69 w 160"/>
              <a:gd name="T99" fmla="*/ 23 h 160"/>
              <a:gd name="T100" fmla="*/ 12 w 160"/>
              <a:gd name="T101" fmla="*/ 23 h 160"/>
              <a:gd name="T102" fmla="*/ 138 w 160"/>
              <a:gd name="T103" fmla="*/ 148 h 160"/>
              <a:gd name="T104" fmla="*/ 69 w 160"/>
              <a:gd name="T105" fmla="*/ 40 h 160"/>
              <a:gd name="T106" fmla="*/ 145 w 160"/>
              <a:gd name="T107" fmla="*/ 137 h 160"/>
              <a:gd name="T108" fmla="*/ 15 w 160"/>
              <a:gd name="T109" fmla="*/ 137 h 160"/>
              <a:gd name="T110" fmla="*/ 59 w 160"/>
              <a:gd name="T111" fmla="*/ 17 h 160"/>
              <a:gd name="T112" fmla="*/ 66 w 160"/>
              <a:gd name="T113" fmla="*/ 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63" y="127"/>
                </a:moveTo>
                <a:cubicBezTo>
                  <a:pt x="63" y="128"/>
                  <a:pt x="64" y="128"/>
                  <a:pt x="64" y="128"/>
                </a:cubicBezTo>
                <a:cubicBezTo>
                  <a:pt x="78" y="128"/>
                  <a:pt x="78" y="128"/>
                  <a:pt x="78" y="128"/>
                </a:cubicBezTo>
                <a:cubicBezTo>
                  <a:pt x="79" y="128"/>
                  <a:pt x="79" y="127"/>
                  <a:pt x="80" y="127"/>
                </a:cubicBezTo>
                <a:cubicBezTo>
                  <a:pt x="104" y="59"/>
                  <a:pt x="104" y="59"/>
                  <a:pt x="104" y="59"/>
                </a:cubicBezTo>
                <a:cubicBezTo>
                  <a:pt x="104" y="58"/>
                  <a:pt x="104" y="58"/>
                  <a:pt x="104" y="58"/>
                </a:cubicBezTo>
                <a:cubicBezTo>
                  <a:pt x="104" y="57"/>
                  <a:pt x="103" y="57"/>
                  <a:pt x="103" y="57"/>
                </a:cubicBezTo>
                <a:cubicBezTo>
                  <a:pt x="89" y="57"/>
                  <a:pt x="89" y="57"/>
                  <a:pt x="89" y="57"/>
                </a:cubicBezTo>
                <a:cubicBezTo>
                  <a:pt x="88" y="57"/>
                  <a:pt x="88" y="57"/>
                  <a:pt x="87" y="58"/>
                </a:cubicBezTo>
                <a:cubicBezTo>
                  <a:pt x="63" y="126"/>
                  <a:pt x="63" y="126"/>
                  <a:pt x="63" y="126"/>
                </a:cubicBezTo>
                <a:cubicBezTo>
                  <a:pt x="63" y="126"/>
                  <a:pt x="63" y="127"/>
                  <a:pt x="63" y="127"/>
                </a:cubicBezTo>
                <a:close/>
                <a:moveTo>
                  <a:pt x="90" y="60"/>
                </a:moveTo>
                <a:cubicBezTo>
                  <a:pt x="101" y="60"/>
                  <a:pt x="101" y="60"/>
                  <a:pt x="101" y="60"/>
                </a:cubicBezTo>
                <a:cubicBezTo>
                  <a:pt x="77" y="125"/>
                  <a:pt x="77" y="125"/>
                  <a:pt x="77" y="125"/>
                </a:cubicBezTo>
                <a:cubicBezTo>
                  <a:pt x="66" y="125"/>
                  <a:pt x="66" y="125"/>
                  <a:pt x="66" y="125"/>
                </a:cubicBezTo>
                <a:lnTo>
                  <a:pt x="90" y="60"/>
                </a:lnTo>
                <a:close/>
                <a:moveTo>
                  <a:pt x="102" y="105"/>
                </a:moveTo>
                <a:cubicBezTo>
                  <a:pt x="100" y="111"/>
                  <a:pt x="100" y="111"/>
                  <a:pt x="100" y="111"/>
                </a:cubicBezTo>
                <a:cubicBezTo>
                  <a:pt x="99" y="113"/>
                  <a:pt x="98" y="114"/>
                  <a:pt x="94" y="114"/>
                </a:cubicBezTo>
                <a:cubicBezTo>
                  <a:pt x="93" y="114"/>
                  <a:pt x="92" y="115"/>
                  <a:pt x="92" y="115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9"/>
                </a:cubicBezTo>
                <a:cubicBezTo>
                  <a:pt x="89" y="129"/>
                  <a:pt x="89" y="130"/>
                  <a:pt x="89" y="130"/>
                </a:cubicBezTo>
                <a:cubicBezTo>
                  <a:pt x="96" y="130"/>
                  <a:pt x="96" y="130"/>
                  <a:pt x="96" y="130"/>
                </a:cubicBezTo>
                <a:cubicBezTo>
                  <a:pt x="107" y="130"/>
                  <a:pt x="113" y="126"/>
                  <a:pt x="116" y="117"/>
                </a:cubicBezTo>
                <a:cubicBezTo>
                  <a:pt x="120" y="105"/>
                  <a:pt x="120" y="105"/>
                  <a:pt x="120" y="105"/>
                </a:cubicBezTo>
                <a:cubicBezTo>
                  <a:pt x="120" y="103"/>
                  <a:pt x="121" y="103"/>
                  <a:pt x="122" y="103"/>
                </a:cubicBezTo>
                <a:cubicBezTo>
                  <a:pt x="125" y="103"/>
                  <a:pt x="125" y="103"/>
                  <a:pt x="125" y="103"/>
                </a:cubicBezTo>
                <a:cubicBezTo>
                  <a:pt x="126" y="103"/>
                  <a:pt x="126" y="103"/>
                  <a:pt x="126" y="102"/>
                </a:cubicBezTo>
                <a:cubicBezTo>
                  <a:pt x="131" y="90"/>
                  <a:pt x="131" y="90"/>
                  <a:pt x="131" y="90"/>
                </a:cubicBezTo>
                <a:cubicBezTo>
                  <a:pt x="131" y="89"/>
                  <a:pt x="131" y="89"/>
                  <a:pt x="131" y="88"/>
                </a:cubicBezTo>
                <a:cubicBezTo>
                  <a:pt x="130" y="88"/>
                  <a:pt x="130" y="88"/>
                  <a:pt x="129" y="88"/>
                </a:cubicBezTo>
                <a:cubicBezTo>
                  <a:pt x="126" y="88"/>
                  <a:pt x="126" y="88"/>
                  <a:pt x="126" y="88"/>
                </a:cubicBezTo>
                <a:cubicBezTo>
                  <a:pt x="126" y="88"/>
                  <a:pt x="126" y="88"/>
                  <a:pt x="126" y="88"/>
                </a:cubicBezTo>
                <a:cubicBezTo>
                  <a:pt x="126" y="88"/>
                  <a:pt x="126" y="87"/>
                  <a:pt x="126" y="87"/>
                </a:cubicBezTo>
                <a:cubicBezTo>
                  <a:pt x="130" y="75"/>
                  <a:pt x="130" y="75"/>
                  <a:pt x="130" y="75"/>
                </a:cubicBezTo>
                <a:cubicBezTo>
                  <a:pt x="132" y="70"/>
                  <a:pt x="132" y="67"/>
                  <a:pt x="130" y="65"/>
                </a:cubicBezTo>
                <a:cubicBezTo>
                  <a:pt x="128" y="63"/>
                  <a:pt x="125" y="61"/>
                  <a:pt x="118" y="61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111" y="61"/>
                  <a:pt x="110" y="62"/>
                  <a:pt x="110" y="63"/>
                </a:cubicBezTo>
                <a:cubicBezTo>
                  <a:pt x="106" y="75"/>
                  <a:pt x="106" y="75"/>
                  <a:pt x="106" y="75"/>
                </a:cubicBezTo>
                <a:cubicBezTo>
                  <a:pt x="106" y="75"/>
                  <a:pt x="106" y="76"/>
                  <a:pt x="106" y="76"/>
                </a:cubicBezTo>
                <a:cubicBezTo>
                  <a:pt x="106" y="77"/>
                  <a:pt x="107" y="77"/>
                  <a:pt x="107" y="77"/>
                </a:cubicBezTo>
                <a:cubicBezTo>
                  <a:pt x="111" y="77"/>
                  <a:pt x="111" y="77"/>
                  <a:pt x="111" y="77"/>
                </a:cubicBezTo>
                <a:cubicBezTo>
                  <a:pt x="111" y="77"/>
                  <a:pt x="111" y="78"/>
                  <a:pt x="111" y="79"/>
                </a:cubicBezTo>
                <a:cubicBezTo>
                  <a:pt x="109" y="85"/>
                  <a:pt x="109" y="85"/>
                  <a:pt x="109" y="85"/>
                </a:cubicBezTo>
                <a:cubicBezTo>
                  <a:pt x="107" y="89"/>
                  <a:pt x="107" y="92"/>
                  <a:pt x="108" y="94"/>
                </a:cubicBezTo>
                <a:cubicBezTo>
                  <a:pt x="109" y="94"/>
                  <a:pt x="109" y="95"/>
                  <a:pt x="110" y="95"/>
                </a:cubicBezTo>
                <a:cubicBezTo>
                  <a:pt x="106" y="97"/>
                  <a:pt x="103" y="100"/>
                  <a:pt x="102" y="105"/>
                </a:cubicBezTo>
                <a:close/>
                <a:moveTo>
                  <a:pt x="114" y="97"/>
                </a:moveTo>
                <a:cubicBezTo>
                  <a:pt x="115" y="97"/>
                  <a:pt x="115" y="96"/>
                  <a:pt x="115" y="96"/>
                </a:cubicBezTo>
                <a:cubicBezTo>
                  <a:pt x="111" y="92"/>
                  <a:pt x="111" y="92"/>
                  <a:pt x="111" y="92"/>
                </a:cubicBezTo>
                <a:cubicBezTo>
                  <a:pt x="110" y="91"/>
                  <a:pt x="110" y="89"/>
                  <a:pt x="111" y="86"/>
                </a:cubicBezTo>
                <a:cubicBezTo>
                  <a:pt x="113" y="80"/>
                  <a:pt x="113" y="80"/>
                  <a:pt x="113" y="80"/>
                </a:cubicBezTo>
                <a:cubicBezTo>
                  <a:pt x="114" y="79"/>
                  <a:pt x="114" y="77"/>
                  <a:pt x="113" y="76"/>
                </a:cubicBezTo>
                <a:cubicBezTo>
                  <a:pt x="113" y="75"/>
                  <a:pt x="111" y="74"/>
                  <a:pt x="110" y="74"/>
                </a:cubicBezTo>
                <a:cubicBezTo>
                  <a:pt x="113" y="65"/>
                  <a:pt x="113" y="65"/>
                  <a:pt x="113" y="65"/>
                </a:cubicBezTo>
                <a:cubicBezTo>
                  <a:pt x="118" y="65"/>
                  <a:pt x="118" y="65"/>
                  <a:pt x="118" y="65"/>
                </a:cubicBezTo>
                <a:cubicBezTo>
                  <a:pt x="124" y="65"/>
                  <a:pt x="127" y="65"/>
                  <a:pt x="128" y="67"/>
                </a:cubicBezTo>
                <a:cubicBezTo>
                  <a:pt x="129" y="68"/>
                  <a:pt x="129" y="70"/>
                  <a:pt x="127" y="74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23" y="87"/>
                  <a:pt x="122" y="89"/>
                  <a:pt x="123" y="90"/>
                </a:cubicBezTo>
                <a:cubicBezTo>
                  <a:pt x="124" y="91"/>
                  <a:pt x="125" y="91"/>
                  <a:pt x="126" y="91"/>
                </a:cubicBezTo>
                <a:cubicBezTo>
                  <a:pt x="127" y="91"/>
                  <a:pt x="127" y="91"/>
                  <a:pt x="127" y="91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2" y="100"/>
                  <a:pt x="122" y="100"/>
                  <a:pt x="122" y="100"/>
                </a:cubicBezTo>
                <a:cubicBezTo>
                  <a:pt x="119" y="100"/>
                  <a:pt x="118" y="101"/>
                  <a:pt x="117" y="104"/>
                </a:cubicBezTo>
                <a:cubicBezTo>
                  <a:pt x="113" y="116"/>
                  <a:pt x="113" y="116"/>
                  <a:pt x="113" y="116"/>
                </a:cubicBezTo>
                <a:cubicBezTo>
                  <a:pt x="110" y="124"/>
                  <a:pt x="106" y="126"/>
                  <a:pt x="96" y="126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5" y="117"/>
                  <a:pt x="95" y="117"/>
                  <a:pt x="95" y="117"/>
                </a:cubicBezTo>
                <a:cubicBezTo>
                  <a:pt x="99" y="117"/>
                  <a:pt x="101" y="116"/>
                  <a:pt x="103" y="112"/>
                </a:cubicBezTo>
                <a:cubicBezTo>
                  <a:pt x="105" y="106"/>
                  <a:pt x="105" y="106"/>
                  <a:pt x="105" y="106"/>
                </a:cubicBezTo>
                <a:cubicBezTo>
                  <a:pt x="107" y="100"/>
                  <a:pt x="109" y="98"/>
                  <a:pt x="114" y="97"/>
                </a:cubicBezTo>
                <a:close/>
                <a:moveTo>
                  <a:pt x="31" y="87"/>
                </a:moveTo>
                <a:cubicBezTo>
                  <a:pt x="27" y="101"/>
                  <a:pt x="27" y="101"/>
                  <a:pt x="27" y="101"/>
                </a:cubicBezTo>
                <a:cubicBezTo>
                  <a:pt x="27" y="101"/>
                  <a:pt x="27" y="102"/>
                  <a:pt x="28" y="102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9" y="116"/>
                  <a:pt x="59" y="116"/>
                </a:cubicBezTo>
                <a:cubicBezTo>
                  <a:pt x="59" y="116"/>
                  <a:pt x="59" y="116"/>
                  <a:pt x="60" y="116"/>
                </a:cubicBezTo>
                <a:cubicBezTo>
                  <a:pt x="60" y="116"/>
                  <a:pt x="60" y="116"/>
                  <a:pt x="60" y="115"/>
                </a:cubicBezTo>
                <a:cubicBezTo>
                  <a:pt x="64" y="104"/>
                  <a:pt x="64" y="104"/>
                  <a:pt x="64" y="104"/>
                </a:cubicBezTo>
                <a:cubicBezTo>
                  <a:pt x="64" y="103"/>
                  <a:pt x="64" y="102"/>
                  <a:pt x="63" y="102"/>
                </a:cubicBezTo>
                <a:cubicBezTo>
                  <a:pt x="46" y="95"/>
                  <a:pt x="46" y="95"/>
                  <a:pt x="46" y="95"/>
                </a:cubicBezTo>
                <a:cubicBezTo>
                  <a:pt x="68" y="87"/>
                  <a:pt x="68" y="87"/>
                  <a:pt x="68" y="87"/>
                </a:cubicBezTo>
                <a:cubicBezTo>
                  <a:pt x="69" y="87"/>
                  <a:pt x="69" y="87"/>
                  <a:pt x="69" y="86"/>
                </a:cubicBezTo>
                <a:cubicBezTo>
                  <a:pt x="73" y="74"/>
                  <a:pt x="73" y="74"/>
                  <a:pt x="73" y="74"/>
                </a:cubicBezTo>
                <a:cubicBezTo>
                  <a:pt x="73" y="74"/>
                  <a:pt x="73" y="73"/>
                  <a:pt x="72" y="73"/>
                </a:cubicBezTo>
                <a:cubicBezTo>
                  <a:pt x="72" y="72"/>
                  <a:pt x="71" y="72"/>
                  <a:pt x="71" y="73"/>
                </a:cubicBezTo>
                <a:cubicBezTo>
                  <a:pt x="32" y="86"/>
                  <a:pt x="32" y="86"/>
                  <a:pt x="32" y="86"/>
                </a:cubicBezTo>
                <a:cubicBezTo>
                  <a:pt x="32" y="87"/>
                  <a:pt x="31" y="87"/>
                  <a:pt x="31" y="87"/>
                </a:cubicBezTo>
                <a:close/>
                <a:moveTo>
                  <a:pt x="69" y="76"/>
                </a:moveTo>
                <a:cubicBezTo>
                  <a:pt x="67" y="84"/>
                  <a:pt x="67" y="84"/>
                  <a:pt x="67" y="84"/>
                </a:cubicBezTo>
                <a:cubicBezTo>
                  <a:pt x="41" y="93"/>
                  <a:pt x="41" y="93"/>
                  <a:pt x="41" y="93"/>
                </a:cubicBezTo>
                <a:cubicBezTo>
                  <a:pt x="40" y="93"/>
                  <a:pt x="40" y="94"/>
                  <a:pt x="40" y="94"/>
                </a:cubicBezTo>
                <a:cubicBezTo>
                  <a:pt x="40" y="95"/>
                  <a:pt x="40" y="96"/>
                  <a:pt x="41" y="96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58" y="113"/>
                  <a:pt x="58" y="113"/>
                  <a:pt x="58" y="113"/>
                </a:cubicBezTo>
                <a:cubicBezTo>
                  <a:pt x="31" y="100"/>
                  <a:pt x="31" y="100"/>
                  <a:pt x="31" y="100"/>
                </a:cubicBezTo>
                <a:cubicBezTo>
                  <a:pt x="34" y="89"/>
                  <a:pt x="34" y="89"/>
                  <a:pt x="34" y="89"/>
                </a:cubicBezTo>
                <a:lnTo>
                  <a:pt x="69" y="76"/>
                </a:lnTo>
                <a:close/>
                <a:moveTo>
                  <a:pt x="145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7" y="160"/>
                  <a:pt x="15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53" y="160"/>
                  <a:pt x="160" y="154"/>
                  <a:pt x="160" y="145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7"/>
                  <a:pt x="153" y="0"/>
                  <a:pt x="145" y="0"/>
                </a:cubicBezTo>
                <a:close/>
                <a:moveTo>
                  <a:pt x="153" y="145"/>
                </a:moveTo>
                <a:cubicBezTo>
                  <a:pt x="153" y="150"/>
                  <a:pt x="149" y="153"/>
                  <a:pt x="145" y="153"/>
                </a:cubicBezTo>
                <a:cubicBezTo>
                  <a:pt x="15" y="153"/>
                  <a:pt x="15" y="153"/>
                  <a:pt x="15" y="153"/>
                </a:cubicBezTo>
                <a:cubicBezTo>
                  <a:pt x="10" y="153"/>
                  <a:pt x="7" y="150"/>
                  <a:pt x="7" y="14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1"/>
                  <a:pt x="10" y="8"/>
                  <a:pt x="15" y="8"/>
                </a:cubicBezTo>
                <a:cubicBezTo>
                  <a:pt x="145" y="8"/>
                  <a:pt x="145" y="8"/>
                  <a:pt x="145" y="8"/>
                </a:cubicBezTo>
                <a:cubicBezTo>
                  <a:pt x="149" y="8"/>
                  <a:pt x="153" y="11"/>
                  <a:pt x="153" y="15"/>
                </a:cubicBezTo>
                <a:lnTo>
                  <a:pt x="153" y="145"/>
                </a:lnTo>
                <a:close/>
                <a:moveTo>
                  <a:pt x="135" y="33"/>
                </a:moveTo>
                <a:cubicBezTo>
                  <a:pt x="141" y="33"/>
                  <a:pt x="145" y="29"/>
                  <a:pt x="145" y="24"/>
                </a:cubicBezTo>
                <a:cubicBezTo>
                  <a:pt x="145" y="18"/>
                  <a:pt x="141" y="14"/>
                  <a:pt x="135" y="14"/>
                </a:cubicBezTo>
                <a:cubicBezTo>
                  <a:pt x="130" y="14"/>
                  <a:pt x="126" y="18"/>
                  <a:pt x="126" y="24"/>
                </a:cubicBezTo>
                <a:cubicBezTo>
                  <a:pt x="126" y="29"/>
                  <a:pt x="130" y="33"/>
                  <a:pt x="135" y="33"/>
                </a:cubicBezTo>
                <a:close/>
                <a:moveTo>
                  <a:pt x="135" y="17"/>
                </a:moveTo>
                <a:cubicBezTo>
                  <a:pt x="139" y="17"/>
                  <a:pt x="142" y="20"/>
                  <a:pt x="142" y="24"/>
                </a:cubicBezTo>
                <a:cubicBezTo>
                  <a:pt x="142" y="27"/>
                  <a:pt x="139" y="30"/>
                  <a:pt x="135" y="30"/>
                </a:cubicBezTo>
                <a:cubicBezTo>
                  <a:pt x="132" y="30"/>
                  <a:pt x="129" y="27"/>
                  <a:pt x="129" y="24"/>
                </a:cubicBezTo>
                <a:cubicBezTo>
                  <a:pt x="129" y="20"/>
                  <a:pt x="132" y="17"/>
                  <a:pt x="135" y="17"/>
                </a:cubicBezTo>
                <a:close/>
                <a:moveTo>
                  <a:pt x="112" y="33"/>
                </a:moveTo>
                <a:cubicBezTo>
                  <a:pt x="118" y="33"/>
                  <a:pt x="122" y="29"/>
                  <a:pt x="122" y="24"/>
                </a:cubicBezTo>
                <a:cubicBezTo>
                  <a:pt x="122" y="18"/>
                  <a:pt x="118" y="14"/>
                  <a:pt x="112" y="14"/>
                </a:cubicBezTo>
                <a:cubicBezTo>
                  <a:pt x="107" y="14"/>
                  <a:pt x="103" y="18"/>
                  <a:pt x="103" y="24"/>
                </a:cubicBezTo>
                <a:cubicBezTo>
                  <a:pt x="103" y="29"/>
                  <a:pt x="107" y="33"/>
                  <a:pt x="112" y="33"/>
                </a:cubicBezTo>
                <a:close/>
                <a:moveTo>
                  <a:pt x="112" y="17"/>
                </a:moveTo>
                <a:cubicBezTo>
                  <a:pt x="116" y="17"/>
                  <a:pt x="119" y="20"/>
                  <a:pt x="119" y="24"/>
                </a:cubicBezTo>
                <a:cubicBezTo>
                  <a:pt x="119" y="27"/>
                  <a:pt x="116" y="30"/>
                  <a:pt x="112" y="30"/>
                </a:cubicBezTo>
                <a:cubicBezTo>
                  <a:pt x="109" y="30"/>
                  <a:pt x="106" y="27"/>
                  <a:pt x="106" y="24"/>
                </a:cubicBezTo>
                <a:cubicBezTo>
                  <a:pt x="106" y="20"/>
                  <a:pt x="109" y="17"/>
                  <a:pt x="112" y="17"/>
                </a:cubicBezTo>
                <a:close/>
                <a:moveTo>
                  <a:pt x="89" y="33"/>
                </a:moveTo>
                <a:cubicBezTo>
                  <a:pt x="95" y="33"/>
                  <a:pt x="99" y="29"/>
                  <a:pt x="99" y="24"/>
                </a:cubicBezTo>
                <a:cubicBezTo>
                  <a:pt x="99" y="18"/>
                  <a:pt x="95" y="14"/>
                  <a:pt x="89" y="14"/>
                </a:cubicBezTo>
                <a:cubicBezTo>
                  <a:pt x="84" y="14"/>
                  <a:pt x="80" y="18"/>
                  <a:pt x="80" y="24"/>
                </a:cubicBezTo>
                <a:cubicBezTo>
                  <a:pt x="80" y="29"/>
                  <a:pt x="84" y="33"/>
                  <a:pt x="89" y="33"/>
                </a:cubicBezTo>
                <a:close/>
                <a:moveTo>
                  <a:pt x="89" y="17"/>
                </a:moveTo>
                <a:cubicBezTo>
                  <a:pt x="93" y="17"/>
                  <a:pt x="96" y="20"/>
                  <a:pt x="96" y="24"/>
                </a:cubicBezTo>
                <a:cubicBezTo>
                  <a:pt x="96" y="27"/>
                  <a:pt x="93" y="30"/>
                  <a:pt x="89" y="30"/>
                </a:cubicBezTo>
                <a:cubicBezTo>
                  <a:pt x="86" y="30"/>
                  <a:pt x="83" y="27"/>
                  <a:pt x="83" y="24"/>
                </a:cubicBezTo>
                <a:cubicBezTo>
                  <a:pt x="83" y="20"/>
                  <a:pt x="86" y="17"/>
                  <a:pt x="89" y="17"/>
                </a:cubicBezTo>
                <a:close/>
                <a:moveTo>
                  <a:pt x="69" y="23"/>
                </a:moveTo>
                <a:cubicBezTo>
                  <a:pt x="69" y="18"/>
                  <a:pt x="65" y="14"/>
                  <a:pt x="59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16" y="14"/>
                  <a:pt x="12" y="18"/>
                  <a:pt x="12" y="23"/>
                </a:cubicBezTo>
                <a:cubicBezTo>
                  <a:pt x="12" y="137"/>
                  <a:pt x="12" y="137"/>
                  <a:pt x="12" y="137"/>
                </a:cubicBezTo>
                <a:cubicBezTo>
                  <a:pt x="12" y="143"/>
                  <a:pt x="16" y="148"/>
                  <a:pt x="22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43" y="148"/>
                  <a:pt x="148" y="143"/>
                  <a:pt x="148" y="137"/>
                </a:cubicBezTo>
                <a:cubicBezTo>
                  <a:pt x="148" y="40"/>
                  <a:pt x="148" y="40"/>
                  <a:pt x="148" y="40"/>
                </a:cubicBezTo>
                <a:cubicBezTo>
                  <a:pt x="69" y="40"/>
                  <a:pt x="69" y="40"/>
                  <a:pt x="69" y="40"/>
                </a:cubicBezTo>
                <a:lnTo>
                  <a:pt x="69" y="23"/>
                </a:lnTo>
                <a:close/>
                <a:moveTo>
                  <a:pt x="145" y="43"/>
                </a:moveTo>
                <a:cubicBezTo>
                  <a:pt x="145" y="137"/>
                  <a:pt x="145" y="137"/>
                  <a:pt x="145" y="137"/>
                </a:cubicBezTo>
                <a:cubicBezTo>
                  <a:pt x="145" y="141"/>
                  <a:pt x="142" y="145"/>
                  <a:pt x="138" y="145"/>
                </a:cubicBezTo>
                <a:cubicBezTo>
                  <a:pt x="22" y="145"/>
                  <a:pt x="22" y="145"/>
                  <a:pt x="22" y="145"/>
                </a:cubicBezTo>
                <a:cubicBezTo>
                  <a:pt x="18" y="145"/>
                  <a:pt x="15" y="141"/>
                  <a:pt x="15" y="137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20"/>
                  <a:pt x="18" y="17"/>
                  <a:pt x="22" y="17"/>
                </a:cubicBezTo>
                <a:cubicBezTo>
                  <a:pt x="59" y="17"/>
                  <a:pt x="59" y="17"/>
                  <a:pt x="59" y="17"/>
                </a:cubicBezTo>
                <a:cubicBezTo>
                  <a:pt x="63" y="17"/>
                  <a:pt x="66" y="20"/>
                  <a:pt x="66" y="23"/>
                </a:cubicBezTo>
                <a:cubicBezTo>
                  <a:pt x="66" y="40"/>
                  <a:pt x="66" y="40"/>
                  <a:pt x="66" y="40"/>
                </a:cubicBezTo>
                <a:cubicBezTo>
                  <a:pt x="66" y="43"/>
                  <a:pt x="66" y="43"/>
                  <a:pt x="66" y="43"/>
                </a:cubicBezTo>
                <a:cubicBezTo>
                  <a:pt x="69" y="43"/>
                  <a:pt x="69" y="43"/>
                  <a:pt x="69" y="43"/>
                </a:cubicBezTo>
                <a:lnTo>
                  <a:pt x="145" y="4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248">
            <a:extLst>
              <a:ext uri="{FF2B5EF4-FFF2-40B4-BE49-F238E27FC236}">
                <a16:creationId xmlns:a16="http://schemas.microsoft.com/office/drawing/2014/main" id="{1348413B-3235-F61F-7F98-8A3547DFF823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2476500"/>
            <a:ext cx="254000" cy="249238"/>
          </a:xfrm>
          <a:custGeom>
            <a:avLst/>
            <a:gdLst>
              <a:gd name="T0" fmla="*/ 100 w 160"/>
              <a:gd name="T1" fmla="*/ 127 h 157"/>
              <a:gd name="T2" fmla="*/ 68 w 160"/>
              <a:gd name="T3" fmla="*/ 83 h 157"/>
              <a:gd name="T4" fmla="*/ 3 w 160"/>
              <a:gd name="T5" fmla="*/ 82 h 157"/>
              <a:gd name="T6" fmla="*/ 78 w 160"/>
              <a:gd name="T7" fmla="*/ 157 h 157"/>
              <a:gd name="T8" fmla="*/ 114 w 160"/>
              <a:gd name="T9" fmla="*/ 145 h 157"/>
              <a:gd name="T10" fmla="*/ 7 w 160"/>
              <a:gd name="T11" fmla="*/ 89 h 157"/>
              <a:gd name="T12" fmla="*/ 100 w 160"/>
              <a:gd name="T13" fmla="*/ 134 h 157"/>
              <a:gd name="T14" fmla="*/ 78 w 160"/>
              <a:gd name="T15" fmla="*/ 150 h 157"/>
              <a:gd name="T16" fmla="*/ 142 w 160"/>
              <a:gd name="T17" fmla="*/ 34 h 157"/>
              <a:gd name="T18" fmla="*/ 113 w 160"/>
              <a:gd name="T19" fmla="*/ 65 h 157"/>
              <a:gd name="T20" fmla="*/ 128 w 160"/>
              <a:gd name="T21" fmla="*/ 113 h 157"/>
              <a:gd name="T22" fmla="*/ 139 w 160"/>
              <a:gd name="T23" fmla="*/ 128 h 157"/>
              <a:gd name="T24" fmla="*/ 147 w 160"/>
              <a:gd name="T25" fmla="*/ 35 h 157"/>
              <a:gd name="T26" fmla="*/ 134 w 160"/>
              <a:gd name="T27" fmla="*/ 75 h 157"/>
              <a:gd name="T28" fmla="*/ 153 w 160"/>
              <a:gd name="T29" fmla="*/ 77 h 157"/>
              <a:gd name="T30" fmla="*/ 122 w 160"/>
              <a:gd name="T31" fmla="*/ 116 h 157"/>
              <a:gd name="T32" fmla="*/ 119 w 160"/>
              <a:gd name="T33" fmla="*/ 115 h 157"/>
              <a:gd name="T34" fmla="*/ 87 w 160"/>
              <a:gd name="T35" fmla="*/ 71 h 157"/>
              <a:gd name="T36" fmla="*/ 101 w 160"/>
              <a:gd name="T37" fmla="*/ 122 h 157"/>
              <a:gd name="T38" fmla="*/ 109 w 160"/>
              <a:gd name="T39" fmla="*/ 123 h 157"/>
              <a:gd name="T40" fmla="*/ 124 w 160"/>
              <a:gd name="T41" fmla="*/ 150 h 157"/>
              <a:gd name="T42" fmla="*/ 137 w 160"/>
              <a:gd name="T43" fmla="*/ 143 h 157"/>
              <a:gd name="T44" fmla="*/ 125 w 160"/>
              <a:gd name="T45" fmla="*/ 147 h 157"/>
              <a:gd name="T46" fmla="*/ 114 w 160"/>
              <a:gd name="T47" fmla="*/ 122 h 157"/>
              <a:gd name="T48" fmla="*/ 101 w 160"/>
              <a:gd name="T49" fmla="*/ 119 h 157"/>
              <a:gd name="T50" fmla="*/ 89 w 160"/>
              <a:gd name="T51" fmla="*/ 74 h 157"/>
              <a:gd name="T52" fmla="*/ 116 w 160"/>
              <a:gd name="T53" fmla="*/ 114 h 157"/>
              <a:gd name="T54" fmla="*/ 119 w 160"/>
              <a:gd name="T55" fmla="*/ 120 h 157"/>
              <a:gd name="T56" fmla="*/ 134 w 160"/>
              <a:gd name="T57" fmla="*/ 141 h 157"/>
              <a:gd name="T58" fmla="*/ 95 w 160"/>
              <a:gd name="T59" fmla="*/ 104 h 157"/>
              <a:gd name="T60" fmla="*/ 105 w 160"/>
              <a:gd name="T61" fmla="*/ 86 h 157"/>
              <a:gd name="T62" fmla="*/ 99 w 160"/>
              <a:gd name="T63" fmla="*/ 87 h 157"/>
              <a:gd name="T64" fmla="*/ 91 w 160"/>
              <a:gd name="T65" fmla="*/ 90 h 157"/>
              <a:gd name="T66" fmla="*/ 99 w 160"/>
              <a:gd name="T67" fmla="*/ 94 h 157"/>
              <a:gd name="T68" fmla="*/ 96 w 160"/>
              <a:gd name="T69" fmla="*/ 88 h 157"/>
              <a:gd name="T70" fmla="*/ 98 w 160"/>
              <a:gd name="T71" fmla="*/ 92 h 157"/>
              <a:gd name="T72" fmla="*/ 93 w 160"/>
              <a:gd name="T73" fmla="*/ 90 h 157"/>
              <a:gd name="T74" fmla="*/ 103 w 160"/>
              <a:gd name="T75" fmla="*/ 99 h 157"/>
              <a:gd name="T76" fmla="*/ 111 w 160"/>
              <a:gd name="T77" fmla="*/ 103 h 157"/>
              <a:gd name="T78" fmla="*/ 108 w 160"/>
              <a:gd name="T79" fmla="*/ 95 h 157"/>
              <a:gd name="T80" fmla="*/ 106 w 160"/>
              <a:gd name="T81" fmla="*/ 101 h 157"/>
              <a:gd name="T82" fmla="*/ 108 w 160"/>
              <a:gd name="T83" fmla="*/ 97 h 157"/>
              <a:gd name="T84" fmla="*/ 110 w 160"/>
              <a:gd name="T85" fmla="*/ 101 h 157"/>
              <a:gd name="T86" fmla="*/ 90 w 160"/>
              <a:gd name="T87" fmla="*/ 65 h 157"/>
              <a:gd name="T88" fmla="*/ 136 w 160"/>
              <a:gd name="T89" fmla="*/ 23 h 157"/>
              <a:gd name="T90" fmla="*/ 82 w 160"/>
              <a:gd name="T91" fmla="*/ 3 h 157"/>
              <a:gd name="T92" fmla="*/ 129 w 160"/>
              <a:gd name="T93" fmla="*/ 26 h 157"/>
              <a:gd name="T94" fmla="*/ 129 w 160"/>
              <a:gd name="T95" fmla="*/ 26 h 157"/>
              <a:gd name="T96" fmla="*/ 103 w 160"/>
              <a:gd name="T97" fmla="*/ 23 h 157"/>
              <a:gd name="T98" fmla="*/ 103 w 160"/>
              <a:gd name="T99" fmla="*/ 26 h 157"/>
              <a:gd name="T100" fmla="*/ 101 w 160"/>
              <a:gd name="T101" fmla="*/ 28 h 157"/>
              <a:gd name="T102" fmla="*/ 5 w 160"/>
              <a:gd name="T103" fmla="*/ 73 h 157"/>
              <a:gd name="T104" fmla="*/ 75 w 160"/>
              <a:gd name="T105" fmla="*/ 4 h 157"/>
              <a:gd name="T106" fmla="*/ 2 w 160"/>
              <a:gd name="T107" fmla="*/ 70 h 157"/>
              <a:gd name="T108" fmla="*/ 68 w 160"/>
              <a:gd name="T109" fmla="*/ 8 h 157"/>
              <a:gd name="T110" fmla="*/ 68 w 160"/>
              <a:gd name="T111" fmla="*/ 8 h 157"/>
              <a:gd name="T112" fmla="*/ 39 w 160"/>
              <a:gd name="T113" fmla="*/ 47 h 157"/>
              <a:gd name="T114" fmla="*/ 39 w 160"/>
              <a:gd name="T115" fmla="*/ 44 h 157"/>
              <a:gd name="T116" fmla="*/ 41 w 160"/>
              <a:gd name="T117" fmla="*/ 43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57">
                <a:moveTo>
                  <a:pt x="105" y="129"/>
                </a:moveTo>
                <a:cubicBezTo>
                  <a:pt x="105" y="127"/>
                  <a:pt x="103" y="127"/>
                  <a:pt x="102" y="127"/>
                </a:cubicBezTo>
                <a:cubicBezTo>
                  <a:pt x="101" y="127"/>
                  <a:pt x="101" y="127"/>
                  <a:pt x="100" y="127"/>
                </a:cubicBezTo>
                <a:cubicBezTo>
                  <a:pt x="89" y="127"/>
                  <a:pt x="76" y="119"/>
                  <a:pt x="71" y="110"/>
                </a:cubicBezTo>
                <a:cubicBezTo>
                  <a:pt x="67" y="103"/>
                  <a:pt x="67" y="94"/>
                  <a:pt x="69" y="86"/>
                </a:cubicBezTo>
                <a:cubicBezTo>
                  <a:pt x="69" y="85"/>
                  <a:pt x="69" y="84"/>
                  <a:pt x="68" y="83"/>
                </a:cubicBezTo>
                <a:cubicBezTo>
                  <a:pt x="68" y="83"/>
                  <a:pt x="67" y="82"/>
                  <a:pt x="66" y="82"/>
                </a:cubicBezTo>
                <a:cubicBezTo>
                  <a:pt x="3" y="82"/>
                  <a:pt x="3" y="82"/>
                  <a:pt x="3" y="82"/>
                </a:cubicBezTo>
                <a:cubicBezTo>
                  <a:pt x="3" y="82"/>
                  <a:pt x="3" y="82"/>
                  <a:pt x="3" y="82"/>
                </a:cubicBezTo>
                <a:cubicBezTo>
                  <a:pt x="2" y="82"/>
                  <a:pt x="1" y="82"/>
                  <a:pt x="1" y="83"/>
                </a:cubicBezTo>
                <a:cubicBezTo>
                  <a:pt x="0" y="84"/>
                  <a:pt x="0" y="85"/>
                  <a:pt x="0" y="86"/>
                </a:cubicBezTo>
                <a:cubicBezTo>
                  <a:pt x="3" y="126"/>
                  <a:pt x="37" y="157"/>
                  <a:pt x="78" y="157"/>
                </a:cubicBezTo>
                <a:cubicBezTo>
                  <a:pt x="91" y="157"/>
                  <a:pt x="101" y="155"/>
                  <a:pt x="112" y="149"/>
                </a:cubicBezTo>
                <a:cubicBezTo>
                  <a:pt x="113" y="149"/>
                  <a:pt x="113" y="148"/>
                  <a:pt x="114" y="147"/>
                </a:cubicBezTo>
                <a:cubicBezTo>
                  <a:pt x="114" y="146"/>
                  <a:pt x="114" y="146"/>
                  <a:pt x="114" y="145"/>
                </a:cubicBezTo>
                <a:lnTo>
                  <a:pt x="105" y="129"/>
                </a:lnTo>
                <a:close/>
                <a:moveTo>
                  <a:pt x="78" y="150"/>
                </a:moveTo>
                <a:cubicBezTo>
                  <a:pt x="42" y="150"/>
                  <a:pt x="12" y="124"/>
                  <a:pt x="7" y="89"/>
                </a:cubicBezTo>
                <a:cubicBezTo>
                  <a:pt x="61" y="89"/>
                  <a:pt x="61" y="89"/>
                  <a:pt x="61" y="89"/>
                </a:cubicBezTo>
                <a:cubicBezTo>
                  <a:pt x="60" y="97"/>
                  <a:pt x="61" y="106"/>
                  <a:pt x="65" y="113"/>
                </a:cubicBezTo>
                <a:cubicBezTo>
                  <a:pt x="71" y="125"/>
                  <a:pt x="87" y="134"/>
                  <a:pt x="100" y="134"/>
                </a:cubicBezTo>
                <a:cubicBezTo>
                  <a:pt x="100" y="134"/>
                  <a:pt x="100" y="134"/>
                  <a:pt x="100" y="134"/>
                </a:cubicBezTo>
                <a:cubicBezTo>
                  <a:pt x="106" y="145"/>
                  <a:pt x="106" y="145"/>
                  <a:pt x="106" y="145"/>
                </a:cubicBezTo>
                <a:cubicBezTo>
                  <a:pt x="97" y="149"/>
                  <a:pt x="88" y="150"/>
                  <a:pt x="78" y="150"/>
                </a:cubicBezTo>
                <a:close/>
                <a:moveTo>
                  <a:pt x="147" y="35"/>
                </a:moveTo>
                <a:cubicBezTo>
                  <a:pt x="146" y="34"/>
                  <a:pt x="146" y="33"/>
                  <a:pt x="145" y="33"/>
                </a:cubicBezTo>
                <a:cubicBezTo>
                  <a:pt x="144" y="33"/>
                  <a:pt x="143" y="33"/>
                  <a:pt x="142" y="34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1" y="60"/>
                  <a:pt x="111" y="62"/>
                  <a:pt x="111" y="63"/>
                </a:cubicBezTo>
                <a:cubicBezTo>
                  <a:pt x="111" y="64"/>
                  <a:pt x="112" y="65"/>
                  <a:pt x="113" y="65"/>
                </a:cubicBezTo>
                <a:cubicBezTo>
                  <a:pt x="120" y="68"/>
                  <a:pt x="125" y="73"/>
                  <a:pt x="128" y="78"/>
                </a:cubicBezTo>
                <a:cubicBezTo>
                  <a:pt x="134" y="89"/>
                  <a:pt x="134" y="100"/>
                  <a:pt x="128" y="109"/>
                </a:cubicBezTo>
                <a:cubicBezTo>
                  <a:pt x="127" y="110"/>
                  <a:pt x="127" y="111"/>
                  <a:pt x="128" y="113"/>
                </a:cubicBezTo>
                <a:cubicBezTo>
                  <a:pt x="136" y="126"/>
                  <a:pt x="136" y="126"/>
                  <a:pt x="136" y="126"/>
                </a:cubicBezTo>
                <a:cubicBezTo>
                  <a:pt x="137" y="127"/>
                  <a:pt x="138" y="128"/>
                  <a:pt x="139" y="128"/>
                </a:cubicBezTo>
                <a:cubicBezTo>
                  <a:pt x="139" y="128"/>
                  <a:pt x="139" y="128"/>
                  <a:pt x="139" y="128"/>
                </a:cubicBezTo>
                <a:cubicBezTo>
                  <a:pt x="140" y="128"/>
                  <a:pt x="141" y="127"/>
                  <a:pt x="142" y="127"/>
                </a:cubicBezTo>
                <a:cubicBezTo>
                  <a:pt x="154" y="113"/>
                  <a:pt x="160" y="97"/>
                  <a:pt x="160" y="77"/>
                </a:cubicBezTo>
                <a:cubicBezTo>
                  <a:pt x="160" y="62"/>
                  <a:pt x="155" y="47"/>
                  <a:pt x="147" y="35"/>
                </a:cubicBezTo>
                <a:close/>
                <a:moveTo>
                  <a:pt x="140" y="118"/>
                </a:moveTo>
                <a:cubicBezTo>
                  <a:pt x="135" y="111"/>
                  <a:pt x="135" y="111"/>
                  <a:pt x="135" y="111"/>
                </a:cubicBezTo>
                <a:cubicBezTo>
                  <a:pt x="141" y="100"/>
                  <a:pt x="141" y="87"/>
                  <a:pt x="134" y="75"/>
                </a:cubicBezTo>
                <a:cubicBezTo>
                  <a:pt x="131" y="69"/>
                  <a:pt x="126" y="65"/>
                  <a:pt x="121" y="61"/>
                </a:cubicBezTo>
                <a:cubicBezTo>
                  <a:pt x="143" y="42"/>
                  <a:pt x="143" y="42"/>
                  <a:pt x="143" y="42"/>
                </a:cubicBezTo>
                <a:cubicBezTo>
                  <a:pt x="150" y="53"/>
                  <a:pt x="153" y="65"/>
                  <a:pt x="153" y="77"/>
                </a:cubicBezTo>
                <a:cubicBezTo>
                  <a:pt x="153" y="93"/>
                  <a:pt x="149" y="106"/>
                  <a:pt x="140" y="118"/>
                </a:cubicBezTo>
                <a:close/>
                <a:moveTo>
                  <a:pt x="123" y="117"/>
                </a:moveTo>
                <a:cubicBezTo>
                  <a:pt x="123" y="116"/>
                  <a:pt x="123" y="116"/>
                  <a:pt x="122" y="116"/>
                </a:cubicBezTo>
                <a:cubicBezTo>
                  <a:pt x="122" y="116"/>
                  <a:pt x="121" y="116"/>
                  <a:pt x="121" y="116"/>
                </a:cubicBezTo>
                <a:cubicBezTo>
                  <a:pt x="120" y="117"/>
                  <a:pt x="120" y="117"/>
                  <a:pt x="120" y="117"/>
                </a:cubicBezTo>
                <a:cubicBezTo>
                  <a:pt x="119" y="115"/>
                  <a:pt x="119" y="115"/>
                  <a:pt x="119" y="115"/>
                </a:cubicBezTo>
                <a:cubicBezTo>
                  <a:pt x="129" y="106"/>
                  <a:pt x="131" y="92"/>
                  <a:pt x="124" y="81"/>
                </a:cubicBezTo>
                <a:cubicBezTo>
                  <a:pt x="120" y="73"/>
                  <a:pt x="111" y="68"/>
                  <a:pt x="101" y="68"/>
                </a:cubicBezTo>
                <a:cubicBezTo>
                  <a:pt x="96" y="68"/>
                  <a:pt x="91" y="69"/>
                  <a:pt x="87" y="71"/>
                </a:cubicBezTo>
                <a:cubicBezTo>
                  <a:pt x="81" y="75"/>
                  <a:pt x="76" y="81"/>
                  <a:pt x="74" y="88"/>
                </a:cubicBezTo>
                <a:cubicBezTo>
                  <a:pt x="73" y="95"/>
                  <a:pt x="74" y="102"/>
                  <a:pt x="77" y="108"/>
                </a:cubicBezTo>
                <a:cubicBezTo>
                  <a:pt x="82" y="117"/>
                  <a:pt x="91" y="122"/>
                  <a:pt x="101" y="122"/>
                </a:cubicBezTo>
                <a:cubicBezTo>
                  <a:pt x="104" y="122"/>
                  <a:pt x="107" y="122"/>
                  <a:pt x="109" y="121"/>
                </a:cubicBezTo>
                <a:cubicBezTo>
                  <a:pt x="110" y="123"/>
                  <a:pt x="110" y="123"/>
                  <a:pt x="110" y="123"/>
                </a:cubicBezTo>
                <a:cubicBezTo>
                  <a:pt x="109" y="123"/>
                  <a:pt x="109" y="123"/>
                  <a:pt x="109" y="123"/>
                </a:cubicBezTo>
                <a:cubicBezTo>
                  <a:pt x="109" y="124"/>
                  <a:pt x="108" y="124"/>
                  <a:pt x="109" y="125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0"/>
                  <a:pt x="123" y="150"/>
                  <a:pt x="124" y="150"/>
                </a:cubicBezTo>
                <a:cubicBezTo>
                  <a:pt x="124" y="150"/>
                  <a:pt x="124" y="150"/>
                  <a:pt x="124" y="150"/>
                </a:cubicBezTo>
                <a:cubicBezTo>
                  <a:pt x="124" y="150"/>
                  <a:pt x="125" y="150"/>
                  <a:pt x="125" y="150"/>
                </a:cubicBezTo>
                <a:cubicBezTo>
                  <a:pt x="137" y="143"/>
                  <a:pt x="137" y="143"/>
                  <a:pt x="137" y="143"/>
                </a:cubicBezTo>
                <a:cubicBezTo>
                  <a:pt x="137" y="143"/>
                  <a:pt x="138" y="142"/>
                  <a:pt x="137" y="141"/>
                </a:cubicBezTo>
                <a:lnTo>
                  <a:pt x="123" y="117"/>
                </a:lnTo>
                <a:close/>
                <a:moveTo>
                  <a:pt x="125" y="147"/>
                </a:moveTo>
                <a:cubicBezTo>
                  <a:pt x="112" y="125"/>
                  <a:pt x="112" y="125"/>
                  <a:pt x="112" y="125"/>
                </a:cubicBezTo>
                <a:cubicBezTo>
                  <a:pt x="113" y="124"/>
                  <a:pt x="113" y="124"/>
                  <a:pt x="113" y="124"/>
                </a:cubicBezTo>
                <a:cubicBezTo>
                  <a:pt x="114" y="124"/>
                  <a:pt x="114" y="123"/>
                  <a:pt x="114" y="122"/>
                </a:cubicBezTo>
                <a:cubicBezTo>
                  <a:pt x="111" y="118"/>
                  <a:pt x="111" y="118"/>
                  <a:pt x="111" y="118"/>
                </a:cubicBezTo>
                <a:cubicBezTo>
                  <a:pt x="111" y="118"/>
                  <a:pt x="110" y="117"/>
                  <a:pt x="109" y="118"/>
                </a:cubicBezTo>
                <a:cubicBezTo>
                  <a:pt x="107" y="119"/>
                  <a:pt x="104" y="119"/>
                  <a:pt x="101" y="119"/>
                </a:cubicBezTo>
                <a:cubicBezTo>
                  <a:pt x="92" y="119"/>
                  <a:pt x="84" y="114"/>
                  <a:pt x="80" y="107"/>
                </a:cubicBezTo>
                <a:cubicBezTo>
                  <a:pt x="77" y="101"/>
                  <a:pt x="76" y="95"/>
                  <a:pt x="77" y="89"/>
                </a:cubicBezTo>
                <a:cubicBezTo>
                  <a:pt x="79" y="82"/>
                  <a:pt x="83" y="77"/>
                  <a:pt x="89" y="74"/>
                </a:cubicBezTo>
                <a:cubicBezTo>
                  <a:pt x="92" y="72"/>
                  <a:pt x="97" y="70"/>
                  <a:pt x="101" y="70"/>
                </a:cubicBezTo>
                <a:cubicBezTo>
                  <a:pt x="109" y="70"/>
                  <a:pt x="118" y="75"/>
                  <a:pt x="122" y="83"/>
                </a:cubicBezTo>
                <a:cubicBezTo>
                  <a:pt x="128" y="93"/>
                  <a:pt x="126" y="106"/>
                  <a:pt x="116" y="114"/>
                </a:cubicBezTo>
                <a:cubicBezTo>
                  <a:pt x="116" y="114"/>
                  <a:pt x="116" y="115"/>
                  <a:pt x="116" y="115"/>
                </a:cubicBezTo>
                <a:cubicBezTo>
                  <a:pt x="118" y="120"/>
                  <a:pt x="118" y="120"/>
                  <a:pt x="118" y="120"/>
                </a:cubicBezTo>
                <a:cubicBezTo>
                  <a:pt x="119" y="120"/>
                  <a:pt x="119" y="120"/>
                  <a:pt x="119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21" y="120"/>
                  <a:pt x="121" y="120"/>
                  <a:pt x="121" y="120"/>
                </a:cubicBezTo>
                <a:cubicBezTo>
                  <a:pt x="134" y="141"/>
                  <a:pt x="134" y="141"/>
                  <a:pt x="134" y="141"/>
                </a:cubicBezTo>
                <a:lnTo>
                  <a:pt x="125" y="147"/>
                </a:lnTo>
                <a:close/>
                <a:moveTo>
                  <a:pt x="105" y="86"/>
                </a:moveTo>
                <a:cubicBezTo>
                  <a:pt x="95" y="104"/>
                  <a:pt x="95" y="104"/>
                  <a:pt x="95" y="104"/>
                </a:cubicBezTo>
                <a:cubicBezTo>
                  <a:pt x="99" y="104"/>
                  <a:pt x="99" y="104"/>
                  <a:pt x="99" y="104"/>
                </a:cubicBezTo>
                <a:cubicBezTo>
                  <a:pt x="109" y="86"/>
                  <a:pt x="109" y="86"/>
                  <a:pt x="109" y="86"/>
                </a:cubicBezTo>
                <a:lnTo>
                  <a:pt x="105" y="86"/>
                </a:lnTo>
                <a:close/>
                <a:moveTo>
                  <a:pt x="99" y="94"/>
                </a:moveTo>
                <a:cubicBezTo>
                  <a:pt x="100" y="93"/>
                  <a:pt x="100" y="92"/>
                  <a:pt x="100" y="90"/>
                </a:cubicBezTo>
                <a:cubicBezTo>
                  <a:pt x="100" y="89"/>
                  <a:pt x="100" y="88"/>
                  <a:pt x="99" y="87"/>
                </a:cubicBezTo>
                <a:cubicBezTo>
                  <a:pt x="98" y="86"/>
                  <a:pt x="97" y="86"/>
                  <a:pt x="96" y="86"/>
                </a:cubicBezTo>
                <a:cubicBezTo>
                  <a:pt x="94" y="86"/>
                  <a:pt x="93" y="86"/>
                  <a:pt x="92" y="87"/>
                </a:cubicBezTo>
                <a:cubicBezTo>
                  <a:pt x="92" y="88"/>
                  <a:pt x="91" y="89"/>
                  <a:pt x="91" y="90"/>
                </a:cubicBezTo>
                <a:cubicBezTo>
                  <a:pt x="91" y="92"/>
                  <a:pt x="92" y="93"/>
                  <a:pt x="92" y="94"/>
                </a:cubicBezTo>
                <a:cubicBezTo>
                  <a:pt x="93" y="95"/>
                  <a:pt x="94" y="95"/>
                  <a:pt x="96" y="95"/>
                </a:cubicBezTo>
                <a:cubicBezTo>
                  <a:pt x="97" y="95"/>
                  <a:pt x="98" y="95"/>
                  <a:pt x="99" y="94"/>
                </a:cubicBezTo>
                <a:close/>
                <a:moveTo>
                  <a:pt x="93" y="90"/>
                </a:moveTo>
                <a:cubicBezTo>
                  <a:pt x="93" y="90"/>
                  <a:pt x="93" y="89"/>
                  <a:pt x="94" y="89"/>
                </a:cubicBezTo>
                <a:cubicBezTo>
                  <a:pt x="94" y="88"/>
                  <a:pt x="95" y="88"/>
                  <a:pt x="96" y="88"/>
                </a:cubicBezTo>
                <a:cubicBezTo>
                  <a:pt x="96" y="88"/>
                  <a:pt x="97" y="88"/>
                  <a:pt x="98" y="89"/>
                </a:cubicBezTo>
                <a:cubicBezTo>
                  <a:pt x="98" y="89"/>
                  <a:pt x="98" y="90"/>
                  <a:pt x="98" y="90"/>
                </a:cubicBezTo>
                <a:cubicBezTo>
                  <a:pt x="98" y="91"/>
                  <a:pt x="98" y="92"/>
                  <a:pt x="98" y="92"/>
                </a:cubicBezTo>
                <a:cubicBezTo>
                  <a:pt x="97" y="93"/>
                  <a:pt x="96" y="93"/>
                  <a:pt x="96" y="93"/>
                </a:cubicBezTo>
                <a:cubicBezTo>
                  <a:pt x="95" y="93"/>
                  <a:pt x="94" y="93"/>
                  <a:pt x="94" y="92"/>
                </a:cubicBezTo>
                <a:cubicBezTo>
                  <a:pt x="93" y="92"/>
                  <a:pt x="93" y="91"/>
                  <a:pt x="93" y="90"/>
                </a:cubicBezTo>
                <a:close/>
                <a:moveTo>
                  <a:pt x="108" y="95"/>
                </a:moveTo>
                <a:cubicBezTo>
                  <a:pt x="107" y="95"/>
                  <a:pt x="105" y="95"/>
                  <a:pt x="105" y="96"/>
                </a:cubicBezTo>
                <a:cubicBezTo>
                  <a:pt x="104" y="97"/>
                  <a:pt x="103" y="98"/>
                  <a:pt x="103" y="99"/>
                </a:cubicBezTo>
                <a:cubicBezTo>
                  <a:pt x="103" y="101"/>
                  <a:pt x="104" y="102"/>
                  <a:pt x="105" y="103"/>
                </a:cubicBezTo>
                <a:cubicBezTo>
                  <a:pt x="105" y="104"/>
                  <a:pt x="107" y="104"/>
                  <a:pt x="108" y="104"/>
                </a:cubicBezTo>
                <a:cubicBezTo>
                  <a:pt x="109" y="104"/>
                  <a:pt x="110" y="104"/>
                  <a:pt x="111" y="103"/>
                </a:cubicBezTo>
                <a:cubicBezTo>
                  <a:pt x="112" y="102"/>
                  <a:pt x="112" y="101"/>
                  <a:pt x="112" y="99"/>
                </a:cubicBezTo>
                <a:cubicBezTo>
                  <a:pt x="112" y="98"/>
                  <a:pt x="112" y="97"/>
                  <a:pt x="111" y="96"/>
                </a:cubicBezTo>
                <a:cubicBezTo>
                  <a:pt x="110" y="95"/>
                  <a:pt x="109" y="95"/>
                  <a:pt x="108" y="95"/>
                </a:cubicBezTo>
                <a:close/>
                <a:moveTo>
                  <a:pt x="110" y="101"/>
                </a:moveTo>
                <a:cubicBezTo>
                  <a:pt x="109" y="102"/>
                  <a:pt x="109" y="102"/>
                  <a:pt x="108" y="102"/>
                </a:cubicBezTo>
                <a:cubicBezTo>
                  <a:pt x="107" y="102"/>
                  <a:pt x="106" y="102"/>
                  <a:pt x="106" y="101"/>
                </a:cubicBezTo>
                <a:cubicBezTo>
                  <a:pt x="105" y="101"/>
                  <a:pt x="105" y="100"/>
                  <a:pt x="105" y="99"/>
                </a:cubicBezTo>
                <a:cubicBezTo>
                  <a:pt x="105" y="99"/>
                  <a:pt x="105" y="98"/>
                  <a:pt x="106" y="98"/>
                </a:cubicBezTo>
                <a:cubicBezTo>
                  <a:pt x="106" y="97"/>
                  <a:pt x="107" y="97"/>
                  <a:pt x="108" y="97"/>
                </a:cubicBezTo>
                <a:cubicBezTo>
                  <a:pt x="109" y="97"/>
                  <a:pt x="109" y="97"/>
                  <a:pt x="110" y="98"/>
                </a:cubicBezTo>
                <a:cubicBezTo>
                  <a:pt x="110" y="98"/>
                  <a:pt x="110" y="99"/>
                  <a:pt x="110" y="99"/>
                </a:cubicBezTo>
                <a:cubicBezTo>
                  <a:pt x="110" y="100"/>
                  <a:pt x="110" y="101"/>
                  <a:pt x="110" y="101"/>
                </a:cubicBezTo>
                <a:close/>
                <a:moveTo>
                  <a:pt x="87" y="66"/>
                </a:moveTo>
                <a:cubicBezTo>
                  <a:pt x="87" y="66"/>
                  <a:pt x="88" y="66"/>
                  <a:pt x="88" y="66"/>
                </a:cubicBezTo>
                <a:cubicBezTo>
                  <a:pt x="89" y="66"/>
                  <a:pt x="90" y="66"/>
                  <a:pt x="90" y="65"/>
                </a:cubicBezTo>
                <a:cubicBezTo>
                  <a:pt x="136" y="29"/>
                  <a:pt x="136" y="29"/>
                  <a:pt x="136" y="29"/>
                </a:cubicBezTo>
                <a:cubicBezTo>
                  <a:pt x="137" y="28"/>
                  <a:pt x="137" y="27"/>
                  <a:pt x="137" y="26"/>
                </a:cubicBezTo>
                <a:cubicBezTo>
                  <a:pt x="138" y="25"/>
                  <a:pt x="137" y="24"/>
                  <a:pt x="136" y="23"/>
                </a:cubicBezTo>
                <a:cubicBezTo>
                  <a:pt x="124" y="11"/>
                  <a:pt x="103" y="2"/>
                  <a:pt x="86" y="0"/>
                </a:cubicBezTo>
                <a:cubicBezTo>
                  <a:pt x="85" y="0"/>
                  <a:pt x="84" y="0"/>
                  <a:pt x="83" y="1"/>
                </a:cubicBezTo>
                <a:cubicBezTo>
                  <a:pt x="83" y="1"/>
                  <a:pt x="82" y="2"/>
                  <a:pt x="82" y="3"/>
                </a:cubicBezTo>
                <a:cubicBezTo>
                  <a:pt x="85" y="63"/>
                  <a:pt x="85" y="63"/>
                  <a:pt x="85" y="63"/>
                </a:cubicBezTo>
                <a:cubicBezTo>
                  <a:pt x="85" y="64"/>
                  <a:pt x="85" y="65"/>
                  <a:pt x="87" y="66"/>
                </a:cubicBezTo>
                <a:close/>
                <a:moveTo>
                  <a:pt x="129" y="26"/>
                </a:moveTo>
                <a:cubicBezTo>
                  <a:pt x="91" y="56"/>
                  <a:pt x="91" y="56"/>
                  <a:pt x="91" y="56"/>
                </a:cubicBezTo>
                <a:cubicBezTo>
                  <a:pt x="89" y="7"/>
                  <a:pt x="89" y="7"/>
                  <a:pt x="89" y="7"/>
                </a:cubicBezTo>
                <a:cubicBezTo>
                  <a:pt x="103" y="10"/>
                  <a:pt x="118" y="17"/>
                  <a:pt x="129" y="26"/>
                </a:cubicBezTo>
                <a:close/>
                <a:moveTo>
                  <a:pt x="103" y="32"/>
                </a:moveTo>
                <a:cubicBezTo>
                  <a:pt x="106" y="32"/>
                  <a:pt x="108" y="30"/>
                  <a:pt x="108" y="28"/>
                </a:cubicBezTo>
                <a:cubicBezTo>
                  <a:pt x="108" y="25"/>
                  <a:pt x="106" y="23"/>
                  <a:pt x="103" y="23"/>
                </a:cubicBezTo>
                <a:cubicBezTo>
                  <a:pt x="100" y="23"/>
                  <a:pt x="98" y="25"/>
                  <a:pt x="98" y="28"/>
                </a:cubicBezTo>
                <a:cubicBezTo>
                  <a:pt x="98" y="30"/>
                  <a:pt x="100" y="32"/>
                  <a:pt x="103" y="32"/>
                </a:cubicBezTo>
                <a:close/>
                <a:moveTo>
                  <a:pt x="103" y="26"/>
                </a:moveTo>
                <a:cubicBezTo>
                  <a:pt x="104" y="26"/>
                  <a:pt x="105" y="27"/>
                  <a:pt x="105" y="28"/>
                </a:cubicBezTo>
                <a:cubicBezTo>
                  <a:pt x="105" y="28"/>
                  <a:pt x="104" y="29"/>
                  <a:pt x="103" y="29"/>
                </a:cubicBezTo>
                <a:cubicBezTo>
                  <a:pt x="102" y="29"/>
                  <a:pt x="101" y="28"/>
                  <a:pt x="101" y="28"/>
                </a:cubicBezTo>
                <a:cubicBezTo>
                  <a:pt x="101" y="27"/>
                  <a:pt x="102" y="26"/>
                  <a:pt x="103" y="26"/>
                </a:cubicBezTo>
                <a:close/>
                <a:moveTo>
                  <a:pt x="5" y="73"/>
                </a:moveTo>
                <a:cubicBezTo>
                  <a:pt x="5" y="73"/>
                  <a:pt x="5" y="73"/>
                  <a:pt x="5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4" y="73"/>
                  <a:pt x="75" y="71"/>
                  <a:pt x="75" y="69"/>
                </a:cubicBezTo>
                <a:cubicBezTo>
                  <a:pt x="75" y="4"/>
                  <a:pt x="75" y="4"/>
                  <a:pt x="75" y="4"/>
                </a:cubicBezTo>
                <a:cubicBezTo>
                  <a:pt x="75" y="3"/>
                  <a:pt x="74" y="2"/>
                  <a:pt x="74" y="1"/>
                </a:cubicBezTo>
                <a:cubicBezTo>
                  <a:pt x="73" y="1"/>
                  <a:pt x="72" y="0"/>
                  <a:pt x="71" y="0"/>
                </a:cubicBezTo>
                <a:cubicBezTo>
                  <a:pt x="34" y="4"/>
                  <a:pt x="6" y="33"/>
                  <a:pt x="2" y="70"/>
                </a:cubicBezTo>
                <a:cubicBezTo>
                  <a:pt x="2" y="70"/>
                  <a:pt x="2" y="71"/>
                  <a:pt x="3" y="72"/>
                </a:cubicBezTo>
                <a:cubicBezTo>
                  <a:pt x="3" y="73"/>
                  <a:pt x="4" y="73"/>
                  <a:pt x="5" y="73"/>
                </a:cubicBezTo>
                <a:close/>
                <a:moveTo>
                  <a:pt x="68" y="8"/>
                </a:moveTo>
                <a:cubicBezTo>
                  <a:pt x="68" y="66"/>
                  <a:pt x="68" y="66"/>
                  <a:pt x="68" y="66"/>
                </a:cubicBezTo>
                <a:cubicBezTo>
                  <a:pt x="9" y="66"/>
                  <a:pt x="9" y="66"/>
                  <a:pt x="9" y="66"/>
                </a:cubicBezTo>
                <a:cubicBezTo>
                  <a:pt x="14" y="36"/>
                  <a:pt x="38" y="13"/>
                  <a:pt x="68" y="8"/>
                </a:cubicBezTo>
                <a:close/>
                <a:moveTo>
                  <a:pt x="39" y="38"/>
                </a:moveTo>
                <a:cubicBezTo>
                  <a:pt x="37" y="38"/>
                  <a:pt x="35" y="40"/>
                  <a:pt x="35" y="43"/>
                </a:cubicBezTo>
                <a:cubicBezTo>
                  <a:pt x="35" y="45"/>
                  <a:pt x="37" y="47"/>
                  <a:pt x="39" y="47"/>
                </a:cubicBezTo>
                <a:cubicBezTo>
                  <a:pt x="42" y="47"/>
                  <a:pt x="44" y="45"/>
                  <a:pt x="44" y="43"/>
                </a:cubicBezTo>
                <a:cubicBezTo>
                  <a:pt x="44" y="40"/>
                  <a:pt x="42" y="38"/>
                  <a:pt x="39" y="38"/>
                </a:cubicBezTo>
                <a:close/>
                <a:moveTo>
                  <a:pt x="39" y="44"/>
                </a:moveTo>
                <a:cubicBezTo>
                  <a:pt x="38" y="44"/>
                  <a:pt x="37" y="44"/>
                  <a:pt x="37" y="43"/>
                </a:cubicBezTo>
                <a:cubicBezTo>
                  <a:pt x="37" y="42"/>
                  <a:pt x="38" y="41"/>
                  <a:pt x="39" y="41"/>
                </a:cubicBezTo>
                <a:cubicBezTo>
                  <a:pt x="40" y="41"/>
                  <a:pt x="41" y="42"/>
                  <a:pt x="41" y="43"/>
                </a:cubicBezTo>
                <a:cubicBezTo>
                  <a:pt x="41" y="44"/>
                  <a:pt x="40" y="44"/>
                  <a:pt x="39" y="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249">
            <a:extLst>
              <a:ext uri="{FF2B5EF4-FFF2-40B4-BE49-F238E27FC236}">
                <a16:creationId xmlns:a16="http://schemas.microsoft.com/office/drawing/2014/main" id="{B087EAEB-3233-0321-C32C-831E36638888}"/>
              </a:ext>
            </a:extLst>
          </p:cNvPr>
          <p:cNvSpPr>
            <a:spLocks noEditPoints="1"/>
          </p:cNvSpPr>
          <p:nvPr/>
        </p:nvSpPr>
        <p:spPr bwMode="auto">
          <a:xfrm>
            <a:off x="10113963" y="2473325"/>
            <a:ext cx="219075" cy="254000"/>
          </a:xfrm>
          <a:custGeom>
            <a:avLst/>
            <a:gdLst>
              <a:gd name="T0" fmla="*/ 16 w 138"/>
              <a:gd name="T1" fmla="*/ 37 h 160"/>
              <a:gd name="T2" fmla="*/ 5 w 138"/>
              <a:gd name="T3" fmla="*/ 76 h 160"/>
              <a:gd name="T4" fmla="*/ 5 w 138"/>
              <a:gd name="T5" fmla="*/ 68 h 160"/>
              <a:gd name="T6" fmla="*/ 16 w 138"/>
              <a:gd name="T7" fmla="*/ 100 h 160"/>
              <a:gd name="T8" fmla="*/ 16 w 138"/>
              <a:gd name="T9" fmla="*/ 107 h 160"/>
              <a:gd name="T10" fmla="*/ 117 w 138"/>
              <a:gd name="T11" fmla="*/ 11 h 160"/>
              <a:gd name="T12" fmla="*/ 6 w 138"/>
              <a:gd name="T13" fmla="*/ 31 h 160"/>
              <a:gd name="T14" fmla="*/ 17 w 138"/>
              <a:gd name="T15" fmla="*/ 48 h 160"/>
              <a:gd name="T16" fmla="*/ 10 w 138"/>
              <a:gd name="T17" fmla="*/ 66 h 160"/>
              <a:gd name="T18" fmla="*/ 10 w 138"/>
              <a:gd name="T19" fmla="*/ 79 h 160"/>
              <a:gd name="T20" fmla="*/ 17 w 138"/>
              <a:gd name="T21" fmla="*/ 97 h 160"/>
              <a:gd name="T22" fmla="*/ 6 w 138"/>
              <a:gd name="T23" fmla="*/ 114 h 160"/>
              <a:gd name="T24" fmla="*/ 38 w 138"/>
              <a:gd name="T25" fmla="*/ 146 h 160"/>
              <a:gd name="T26" fmla="*/ 65 w 138"/>
              <a:gd name="T27" fmla="*/ 118 h 160"/>
              <a:gd name="T28" fmla="*/ 91 w 138"/>
              <a:gd name="T29" fmla="*/ 146 h 160"/>
              <a:gd name="T30" fmla="*/ 124 w 138"/>
              <a:gd name="T31" fmla="*/ 132 h 160"/>
              <a:gd name="T32" fmla="*/ 131 w 138"/>
              <a:gd name="T33" fmla="*/ 119 h 160"/>
              <a:gd name="T34" fmla="*/ 110 w 138"/>
              <a:gd name="T35" fmla="*/ 135 h 160"/>
              <a:gd name="T36" fmla="*/ 35 w 138"/>
              <a:gd name="T37" fmla="*/ 139 h 160"/>
              <a:gd name="T38" fmla="*/ 17 w 138"/>
              <a:gd name="T39" fmla="*/ 117 h 160"/>
              <a:gd name="T40" fmla="*/ 13 w 138"/>
              <a:gd name="T41" fmla="*/ 86 h 160"/>
              <a:gd name="T42" fmla="*/ 13 w 138"/>
              <a:gd name="T43" fmla="*/ 59 h 160"/>
              <a:gd name="T44" fmla="*/ 17 w 138"/>
              <a:gd name="T45" fmla="*/ 28 h 160"/>
              <a:gd name="T46" fmla="*/ 106 w 138"/>
              <a:gd name="T47" fmla="*/ 7 h 160"/>
              <a:gd name="T48" fmla="*/ 124 w 138"/>
              <a:gd name="T49" fmla="*/ 21 h 160"/>
              <a:gd name="T50" fmla="*/ 47 w 138"/>
              <a:gd name="T51" fmla="*/ 75 h 160"/>
              <a:gd name="T52" fmla="*/ 87 w 138"/>
              <a:gd name="T53" fmla="*/ 85 h 160"/>
              <a:gd name="T54" fmla="*/ 86 w 138"/>
              <a:gd name="T55" fmla="*/ 82 h 160"/>
              <a:gd name="T56" fmla="*/ 86 w 138"/>
              <a:gd name="T57" fmla="*/ 82 h 160"/>
              <a:gd name="T58" fmla="*/ 45 w 138"/>
              <a:gd name="T59" fmla="*/ 68 h 160"/>
              <a:gd name="T60" fmla="*/ 89 w 138"/>
              <a:gd name="T61" fmla="*/ 62 h 160"/>
              <a:gd name="T62" fmla="*/ 48 w 138"/>
              <a:gd name="T63" fmla="*/ 63 h 160"/>
              <a:gd name="T64" fmla="*/ 113 w 138"/>
              <a:gd name="T65" fmla="*/ 97 h 160"/>
              <a:gd name="T66" fmla="*/ 123 w 138"/>
              <a:gd name="T67" fmla="*/ 119 h 160"/>
              <a:gd name="T68" fmla="*/ 122 w 138"/>
              <a:gd name="T69" fmla="*/ 116 h 160"/>
              <a:gd name="T70" fmla="*/ 122 w 138"/>
              <a:gd name="T71" fmla="*/ 116 h 160"/>
              <a:gd name="T72" fmla="*/ 112 w 138"/>
              <a:gd name="T73" fmla="*/ 89 h 160"/>
              <a:gd name="T74" fmla="*/ 125 w 138"/>
              <a:gd name="T75" fmla="*/ 74 h 160"/>
              <a:gd name="T76" fmla="*/ 115 w 138"/>
              <a:gd name="T77" fmla="*/ 76 h 160"/>
              <a:gd name="T78" fmla="*/ 113 w 138"/>
              <a:gd name="T79" fmla="*/ 49 h 160"/>
              <a:gd name="T80" fmla="*/ 124 w 138"/>
              <a:gd name="T81" fmla="*/ 67 h 160"/>
              <a:gd name="T82" fmla="*/ 122 w 138"/>
              <a:gd name="T83" fmla="*/ 64 h 160"/>
              <a:gd name="T84" fmla="*/ 122 w 138"/>
              <a:gd name="T85" fmla="*/ 64 h 160"/>
              <a:gd name="T86" fmla="*/ 112 w 138"/>
              <a:gd name="T87" fmla="*/ 42 h 160"/>
              <a:gd name="T88" fmla="*/ 125 w 138"/>
              <a:gd name="T89" fmla="*/ 30 h 160"/>
              <a:gd name="T90" fmla="*/ 115 w 138"/>
              <a:gd name="T91" fmla="*/ 30 h 160"/>
              <a:gd name="T92" fmla="*/ 45 w 138"/>
              <a:gd name="T93" fmla="*/ 141 h 160"/>
              <a:gd name="T94" fmla="*/ 65 w 138"/>
              <a:gd name="T95" fmla="*/ 158 h 160"/>
              <a:gd name="T96" fmla="*/ 65 w 138"/>
              <a:gd name="T97" fmla="*/ 158 h 160"/>
              <a:gd name="T98" fmla="*/ 54 w 138"/>
              <a:gd name="T99" fmla="*/ 137 h 160"/>
              <a:gd name="T100" fmla="*/ 69 w 138"/>
              <a:gd name="T101" fmla="*/ 152 h 160"/>
              <a:gd name="T102" fmla="*/ 69 w 138"/>
              <a:gd name="T103" fmla="*/ 137 h 160"/>
              <a:gd name="T104" fmla="*/ 69 w 138"/>
              <a:gd name="T105" fmla="*/ 141 h 160"/>
              <a:gd name="T106" fmla="*/ 65 w 138"/>
              <a:gd name="T107" fmla="*/ 144 h 160"/>
              <a:gd name="T108" fmla="*/ 62 w 138"/>
              <a:gd name="T109" fmla="*/ 140 h 160"/>
              <a:gd name="T110" fmla="*/ 66 w 138"/>
              <a:gd name="T111" fmla="*/ 1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38" h="160">
                <a:moveTo>
                  <a:pt x="5" y="45"/>
                </a:moveTo>
                <a:cubicBezTo>
                  <a:pt x="16" y="45"/>
                  <a:pt x="16" y="45"/>
                  <a:pt x="16" y="45"/>
                </a:cubicBezTo>
                <a:cubicBezTo>
                  <a:pt x="19" y="45"/>
                  <a:pt x="21" y="43"/>
                  <a:pt x="21" y="41"/>
                </a:cubicBezTo>
                <a:cubicBezTo>
                  <a:pt x="21" y="39"/>
                  <a:pt x="19" y="37"/>
                  <a:pt x="16" y="37"/>
                </a:cubicBezTo>
                <a:cubicBezTo>
                  <a:pt x="5" y="37"/>
                  <a:pt x="5" y="37"/>
                  <a:pt x="5" y="37"/>
                </a:cubicBezTo>
                <a:cubicBezTo>
                  <a:pt x="2" y="37"/>
                  <a:pt x="0" y="39"/>
                  <a:pt x="0" y="41"/>
                </a:cubicBezTo>
                <a:cubicBezTo>
                  <a:pt x="0" y="43"/>
                  <a:pt x="2" y="45"/>
                  <a:pt x="5" y="45"/>
                </a:cubicBezTo>
                <a:close/>
                <a:moveTo>
                  <a:pt x="5" y="76"/>
                </a:moveTo>
                <a:cubicBezTo>
                  <a:pt x="16" y="76"/>
                  <a:pt x="16" y="76"/>
                  <a:pt x="16" y="76"/>
                </a:cubicBezTo>
                <a:cubicBezTo>
                  <a:pt x="19" y="76"/>
                  <a:pt x="21" y="74"/>
                  <a:pt x="21" y="72"/>
                </a:cubicBezTo>
                <a:cubicBezTo>
                  <a:pt x="21" y="70"/>
                  <a:pt x="19" y="68"/>
                  <a:pt x="16" y="68"/>
                </a:cubicBezTo>
                <a:cubicBezTo>
                  <a:pt x="5" y="68"/>
                  <a:pt x="5" y="68"/>
                  <a:pt x="5" y="68"/>
                </a:cubicBezTo>
                <a:cubicBezTo>
                  <a:pt x="2" y="68"/>
                  <a:pt x="0" y="70"/>
                  <a:pt x="0" y="72"/>
                </a:cubicBezTo>
                <a:cubicBezTo>
                  <a:pt x="0" y="74"/>
                  <a:pt x="2" y="76"/>
                  <a:pt x="5" y="76"/>
                </a:cubicBezTo>
                <a:close/>
                <a:moveTo>
                  <a:pt x="21" y="103"/>
                </a:moveTo>
                <a:cubicBezTo>
                  <a:pt x="21" y="101"/>
                  <a:pt x="19" y="100"/>
                  <a:pt x="16" y="100"/>
                </a:cubicBezTo>
                <a:cubicBezTo>
                  <a:pt x="5" y="100"/>
                  <a:pt x="5" y="100"/>
                  <a:pt x="5" y="100"/>
                </a:cubicBezTo>
                <a:cubicBezTo>
                  <a:pt x="2" y="100"/>
                  <a:pt x="0" y="101"/>
                  <a:pt x="0" y="103"/>
                </a:cubicBezTo>
                <a:cubicBezTo>
                  <a:pt x="0" y="106"/>
                  <a:pt x="2" y="107"/>
                  <a:pt x="5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9" y="107"/>
                  <a:pt x="21" y="106"/>
                  <a:pt x="21" y="103"/>
                </a:cubicBezTo>
                <a:close/>
                <a:moveTo>
                  <a:pt x="124" y="14"/>
                </a:moveTo>
                <a:cubicBezTo>
                  <a:pt x="117" y="14"/>
                  <a:pt x="117" y="14"/>
                  <a:pt x="117" y="14"/>
                </a:cubicBezTo>
                <a:cubicBezTo>
                  <a:pt x="117" y="11"/>
                  <a:pt x="117" y="11"/>
                  <a:pt x="117" y="11"/>
                </a:cubicBezTo>
                <a:cubicBezTo>
                  <a:pt x="117" y="5"/>
                  <a:pt x="112" y="0"/>
                  <a:pt x="106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1" y="0"/>
                  <a:pt x="6" y="5"/>
                  <a:pt x="6" y="11"/>
                </a:cubicBezTo>
                <a:cubicBezTo>
                  <a:pt x="6" y="31"/>
                  <a:pt x="6" y="31"/>
                  <a:pt x="6" y="31"/>
                </a:cubicBezTo>
                <a:cubicBezTo>
                  <a:pt x="6" y="33"/>
                  <a:pt x="8" y="34"/>
                  <a:pt x="10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21" y="34"/>
                  <a:pt x="24" y="37"/>
                  <a:pt x="24" y="41"/>
                </a:cubicBezTo>
                <a:cubicBezTo>
                  <a:pt x="24" y="45"/>
                  <a:pt x="21" y="48"/>
                  <a:pt x="17" y="48"/>
                </a:cubicBezTo>
                <a:cubicBezTo>
                  <a:pt x="10" y="48"/>
                  <a:pt x="10" y="48"/>
                  <a:pt x="10" y="48"/>
                </a:cubicBezTo>
                <a:cubicBezTo>
                  <a:pt x="8" y="48"/>
                  <a:pt x="6" y="49"/>
                  <a:pt x="6" y="51"/>
                </a:cubicBezTo>
                <a:cubicBezTo>
                  <a:pt x="6" y="62"/>
                  <a:pt x="6" y="62"/>
                  <a:pt x="6" y="62"/>
                </a:cubicBezTo>
                <a:cubicBezTo>
                  <a:pt x="6" y="64"/>
                  <a:pt x="8" y="66"/>
                  <a:pt x="10" y="66"/>
                </a:cubicBezTo>
                <a:cubicBezTo>
                  <a:pt x="17" y="66"/>
                  <a:pt x="17" y="66"/>
                  <a:pt x="17" y="66"/>
                </a:cubicBezTo>
                <a:cubicBezTo>
                  <a:pt x="21" y="66"/>
                  <a:pt x="24" y="69"/>
                  <a:pt x="24" y="72"/>
                </a:cubicBezTo>
                <a:cubicBezTo>
                  <a:pt x="24" y="76"/>
                  <a:pt x="21" y="79"/>
                  <a:pt x="17" y="79"/>
                </a:cubicBezTo>
                <a:cubicBezTo>
                  <a:pt x="10" y="79"/>
                  <a:pt x="10" y="79"/>
                  <a:pt x="10" y="79"/>
                </a:cubicBezTo>
                <a:cubicBezTo>
                  <a:pt x="8" y="79"/>
                  <a:pt x="6" y="80"/>
                  <a:pt x="6" y="82"/>
                </a:cubicBezTo>
                <a:cubicBezTo>
                  <a:pt x="6" y="93"/>
                  <a:pt x="6" y="93"/>
                  <a:pt x="6" y="93"/>
                </a:cubicBezTo>
                <a:cubicBezTo>
                  <a:pt x="6" y="95"/>
                  <a:pt x="8" y="97"/>
                  <a:pt x="10" y="97"/>
                </a:cubicBezTo>
                <a:cubicBezTo>
                  <a:pt x="17" y="97"/>
                  <a:pt x="17" y="97"/>
                  <a:pt x="17" y="97"/>
                </a:cubicBezTo>
                <a:cubicBezTo>
                  <a:pt x="21" y="97"/>
                  <a:pt x="24" y="100"/>
                  <a:pt x="24" y="103"/>
                </a:cubicBezTo>
                <a:cubicBezTo>
                  <a:pt x="24" y="107"/>
                  <a:pt x="21" y="110"/>
                  <a:pt x="17" y="110"/>
                </a:cubicBezTo>
                <a:cubicBezTo>
                  <a:pt x="10" y="110"/>
                  <a:pt x="10" y="110"/>
                  <a:pt x="10" y="110"/>
                </a:cubicBezTo>
                <a:cubicBezTo>
                  <a:pt x="8" y="110"/>
                  <a:pt x="6" y="112"/>
                  <a:pt x="6" y="114"/>
                </a:cubicBezTo>
                <a:cubicBezTo>
                  <a:pt x="6" y="135"/>
                  <a:pt x="6" y="135"/>
                  <a:pt x="6" y="135"/>
                </a:cubicBezTo>
                <a:cubicBezTo>
                  <a:pt x="6" y="141"/>
                  <a:pt x="11" y="146"/>
                  <a:pt x="17" y="146"/>
                </a:cubicBezTo>
                <a:cubicBezTo>
                  <a:pt x="38" y="146"/>
                  <a:pt x="38" y="146"/>
                  <a:pt x="38" y="146"/>
                </a:cubicBezTo>
                <a:cubicBezTo>
                  <a:pt x="38" y="146"/>
                  <a:pt x="38" y="146"/>
                  <a:pt x="38" y="146"/>
                </a:cubicBezTo>
                <a:cubicBezTo>
                  <a:pt x="40" y="146"/>
                  <a:pt x="42" y="144"/>
                  <a:pt x="42" y="142"/>
                </a:cubicBezTo>
                <a:cubicBezTo>
                  <a:pt x="42" y="142"/>
                  <a:pt x="42" y="142"/>
                  <a:pt x="42" y="142"/>
                </a:cubicBezTo>
                <a:cubicBezTo>
                  <a:pt x="42" y="141"/>
                  <a:pt x="42" y="141"/>
                  <a:pt x="42" y="141"/>
                </a:cubicBezTo>
                <a:cubicBezTo>
                  <a:pt x="42" y="128"/>
                  <a:pt x="52" y="118"/>
                  <a:pt x="65" y="118"/>
                </a:cubicBezTo>
                <a:cubicBezTo>
                  <a:pt x="77" y="118"/>
                  <a:pt x="88" y="128"/>
                  <a:pt x="88" y="141"/>
                </a:cubicBezTo>
                <a:cubicBezTo>
                  <a:pt x="88" y="141"/>
                  <a:pt x="88" y="142"/>
                  <a:pt x="88" y="142"/>
                </a:cubicBezTo>
                <a:cubicBezTo>
                  <a:pt x="88" y="143"/>
                  <a:pt x="88" y="144"/>
                  <a:pt x="89" y="145"/>
                </a:cubicBezTo>
                <a:cubicBezTo>
                  <a:pt x="89" y="145"/>
                  <a:pt x="90" y="146"/>
                  <a:pt x="91" y="146"/>
                </a:cubicBezTo>
                <a:cubicBezTo>
                  <a:pt x="106" y="146"/>
                  <a:pt x="106" y="146"/>
                  <a:pt x="106" y="146"/>
                </a:cubicBezTo>
                <a:cubicBezTo>
                  <a:pt x="112" y="146"/>
                  <a:pt x="117" y="141"/>
                  <a:pt x="117" y="135"/>
                </a:cubicBezTo>
                <a:cubicBezTo>
                  <a:pt x="117" y="132"/>
                  <a:pt x="117" y="132"/>
                  <a:pt x="117" y="132"/>
                </a:cubicBezTo>
                <a:cubicBezTo>
                  <a:pt x="124" y="132"/>
                  <a:pt x="124" y="132"/>
                  <a:pt x="124" y="132"/>
                </a:cubicBezTo>
                <a:cubicBezTo>
                  <a:pt x="132" y="132"/>
                  <a:pt x="138" y="126"/>
                  <a:pt x="138" y="119"/>
                </a:cubicBezTo>
                <a:cubicBezTo>
                  <a:pt x="138" y="28"/>
                  <a:pt x="138" y="28"/>
                  <a:pt x="138" y="28"/>
                </a:cubicBezTo>
                <a:cubicBezTo>
                  <a:pt x="138" y="20"/>
                  <a:pt x="132" y="14"/>
                  <a:pt x="124" y="14"/>
                </a:cubicBezTo>
                <a:close/>
                <a:moveTo>
                  <a:pt x="131" y="119"/>
                </a:moveTo>
                <a:cubicBezTo>
                  <a:pt x="131" y="122"/>
                  <a:pt x="128" y="125"/>
                  <a:pt x="124" y="125"/>
                </a:cubicBezTo>
                <a:cubicBezTo>
                  <a:pt x="113" y="125"/>
                  <a:pt x="113" y="125"/>
                  <a:pt x="113" y="125"/>
                </a:cubicBezTo>
                <a:cubicBezTo>
                  <a:pt x="111" y="125"/>
                  <a:pt x="110" y="127"/>
                  <a:pt x="110" y="129"/>
                </a:cubicBezTo>
                <a:cubicBezTo>
                  <a:pt x="110" y="135"/>
                  <a:pt x="110" y="135"/>
                  <a:pt x="110" y="135"/>
                </a:cubicBezTo>
                <a:cubicBezTo>
                  <a:pt x="110" y="137"/>
                  <a:pt x="108" y="139"/>
                  <a:pt x="106" y="139"/>
                </a:cubicBezTo>
                <a:cubicBezTo>
                  <a:pt x="95" y="139"/>
                  <a:pt x="95" y="139"/>
                  <a:pt x="95" y="139"/>
                </a:cubicBezTo>
                <a:cubicBezTo>
                  <a:pt x="94" y="123"/>
                  <a:pt x="81" y="111"/>
                  <a:pt x="65" y="111"/>
                </a:cubicBezTo>
                <a:cubicBezTo>
                  <a:pt x="49" y="111"/>
                  <a:pt x="36" y="123"/>
                  <a:pt x="35" y="139"/>
                </a:cubicBezTo>
                <a:cubicBezTo>
                  <a:pt x="17" y="139"/>
                  <a:pt x="17" y="139"/>
                  <a:pt x="17" y="139"/>
                </a:cubicBezTo>
                <a:cubicBezTo>
                  <a:pt x="15" y="139"/>
                  <a:pt x="13" y="137"/>
                  <a:pt x="13" y="135"/>
                </a:cubicBezTo>
                <a:cubicBezTo>
                  <a:pt x="13" y="117"/>
                  <a:pt x="13" y="117"/>
                  <a:pt x="13" y="117"/>
                </a:cubicBezTo>
                <a:cubicBezTo>
                  <a:pt x="17" y="117"/>
                  <a:pt x="17" y="117"/>
                  <a:pt x="17" y="117"/>
                </a:cubicBezTo>
                <a:cubicBezTo>
                  <a:pt x="25" y="117"/>
                  <a:pt x="31" y="111"/>
                  <a:pt x="31" y="103"/>
                </a:cubicBezTo>
                <a:cubicBezTo>
                  <a:pt x="31" y="96"/>
                  <a:pt x="25" y="90"/>
                  <a:pt x="17" y="90"/>
                </a:cubicBezTo>
                <a:cubicBezTo>
                  <a:pt x="13" y="90"/>
                  <a:pt x="13" y="90"/>
                  <a:pt x="13" y="90"/>
                </a:cubicBezTo>
                <a:cubicBezTo>
                  <a:pt x="13" y="86"/>
                  <a:pt x="13" y="86"/>
                  <a:pt x="13" y="86"/>
                </a:cubicBezTo>
                <a:cubicBezTo>
                  <a:pt x="17" y="86"/>
                  <a:pt x="17" y="86"/>
                  <a:pt x="17" y="86"/>
                </a:cubicBezTo>
                <a:cubicBezTo>
                  <a:pt x="25" y="86"/>
                  <a:pt x="31" y="80"/>
                  <a:pt x="31" y="72"/>
                </a:cubicBezTo>
                <a:cubicBezTo>
                  <a:pt x="31" y="65"/>
                  <a:pt x="25" y="59"/>
                  <a:pt x="17" y="59"/>
                </a:cubicBezTo>
                <a:cubicBezTo>
                  <a:pt x="13" y="59"/>
                  <a:pt x="13" y="59"/>
                  <a:pt x="13" y="59"/>
                </a:cubicBezTo>
                <a:cubicBezTo>
                  <a:pt x="13" y="55"/>
                  <a:pt x="13" y="55"/>
                  <a:pt x="13" y="55"/>
                </a:cubicBezTo>
                <a:cubicBezTo>
                  <a:pt x="17" y="55"/>
                  <a:pt x="17" y="55"/>
                  <a:pt x="17" y="55"/>
                </a:cubicBezTo>
                <a:cubicBezTo>
                  <a:pt x="25" y="55"/>
                  <a:pt x="31" y="49"/>
                  <a:pt x="31" y="41"/>
                </a:cubicBezTo>
                <a:cubicBezTo>
                  <a:pt x="31" y="34"/>
                  <a:pt x="25" y="28"/>
                  <a:pt x="17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9"/>
                  <a:pt x="15" y="7"/>
                  <a:pt x="17" y="7"/>
                </a:cubicBezTo>
                <a:cubicBezTo>
                  <a:pt x="106" y="7"/>
                  <a:pt x="106" y="7"/>
                  <a:pt x="106" y="7"/>
                </a:cubicBezTo>
                <a:cubicBezTo>
                  <a:pt x="108" y="7"/>
                  <a:pt x="110" y="9"/>
                  <a:pt x="110" y="11"/>
                </a:cubicBezTo>
                <a:cubicBezTo>
                  <a:pt x="110" y="18"/>
                  <a:pt x="110" y="18"/>
                  <a:pt x="110" y="18"/>
                </a:cubicBezTo>
                <a:cubicBezTo>
                  <a:pt x="110" y="20"/>
                  <a:pt x="111" y="21"/>
                  <a:pt x="113" y="21"/>
                </a:cubicBezTo>
                <a:cubicBezTo>
                  <a:pt x="124" y="21"/>
                  <a:pt x="124" y="21"/>
                  <a:pt x="124" y="21"/>
                </a:cubicBezTo>
                <a:cubicBezTo>
                  <a:pt x="128" y="21"/>
                  <a:pt x="131" y="24"/>
                  <a:pt x="131" y="28"/>
                </a:cubicBezTo>
                <a:lnTo>
                  <a:pt x="131" y="119"/>
                </a:lnTo>
                <a:close/>
                <a:moveTo>
                  <a:pt x="87" y="75"/>
                </a:moveTo>
                <a:cubicBezTo>
                  <a:pt x="47" y="75"/>
                  <a:pt x="47" y="75"/>
                  <a:pt x="47" y="75"/>
                </a:cubicBezTo>
                <a:cubicBezTo>
                  <a:pt x="46" y="75"/>
                  <a:pt x="45" y="76"/>
                  <a:pt x="45" y="76"/>
                </a:cubicBezTo>
                <a:cubicBezTo>
                  <a:pt x="45" y="83"/>
                  <a:pt x="45" y="83"/>
                  <a:pt x="45" y="83"/>
                </a:cubicBezTo>
                <a:cubicBezTo>
                  <a:pt x="45" y="84"/>
                  <a:pt x="46" y="85"/>
                  <a:pt x="47" y="85"/>
                </a:cubicBezTo>
                <a:cubicBezTo>
                  <a:pt x="87" y="85"/>
                  <a:pt x="87" y="85"/>
                  <a:pt x="87" y="85"/>
                </a:cubicBezTo>
                <a:cubicBezTo>
                  <a:pt x="88" y="85"/>
                  <a:pt x="89" y="84"/>
                  <a:pt x="89" y="83"/>
                </a:cubicBezTo>
                <a:cubicBezTo>
                  <a:pt x="89" y="76"/>
                  <a:pt x="89" y="76"/>
                  <a:pt x="89" y="76"/>
                </a:cubicBezTo>
                <a:cubicBezTo>
                  <a:pt x="89" y="76"/>
                  <a:pt x="88" y="75"/>
                  <a:pt x="87" y="75"/>
                </a:cubicBezTo>
                <a:close/>
                <a:moveTo>
                  <a:pt x="86" y="82"/>
                </a:moveTo>
                <a:cubicBezTo>
                  <a:pt x="48" y="82"/>
                  <a:pt x="48" y="82"/>
                  <a:pt x="48" y="82"/>
                </a:cubicBezTo>
                <a:cubicBezTo>
                  <a:pt x="48" y="78"/>
                  <a:pt x="48" y="78"/>
                  <a:pt x="48" y="78"/>
                </a:cubicBezTo>
                <a:cubicBezTo>
                  <a:pt x="86" y="78"/>
                  <a:pt x="86" y="78"/>
                  <a:pt x="86" y="78"/>
                </a:cubicBezTo>
                <a:lnTo>
                  <a:pt x="86" y="82"/>
                </a:lnTo>
                <a:close/>
                <a:moveTo>
                  <a:pt x="87" y="60"/>
                </a:moveTo>
                <a:cubicBezTo>
                  <a:pt x="47" y="60"/>
                  <a:pt x="47" y="60"/>
                  <a:pt x="47" y="60"/>
                </a:cubicBezTo>
                <a:cubicBezTo>
                  <a:pt x="46" y="60"/>
                  <a:pt x="45" y="61"/>
                  <a:pt x="45" y="62"/>
                </a:cubicBezTo>
                <a:cubicBezTo>
                  <a:pt x="45" y="68"/>
                  <a:pt x="45" y="68"/>
                  <a:pt x="45" y="68"/>
                </a:cubicBezTo>
                <a:cubicBezTo>
                  <a:pt x="45" y="69"/>
                  <a:pt x="46" y="70"/>
                  <a:pt x="47" y="70"/>
                </a:cubicBezTo>
                <a:cubicBezTo>
                  <a:pt x="87" y="70"/>
                  <a:pt x="87" y="70"/>
                  <a:pt x="87" y="70"/>
                </a:cubicBezTo>
                <a:cubicBezTo>
                  <a:pt x="88" y="70"/>
                  <a:pt x="89" y="69"/>
                  <a:pt x="89" y="68"/>
                </a:cubicBezTo>
                <a:cubicBezTo>
                  <a:pt x="89" y="62"/>
                  <a:pt x="89" y="62"/>
                  <a:pt x="89" y="62"/>
                </a:cubicBezTo>
                <a:cubicBezTo>
                  <a:pt x="89" y="61"/>
                  <a:pt x="88" y="60"/>
                  <a:pt x="87" y="60"/>
                </a:cubicBezTo>
                <a:close/>
                <a:moveTo>
                  <a:pt x="86" y="67"/>
                </a:moveTo>
                <a:cubicBezTo>
                  <a:pt x="48" y="67"/>
                  <a:pt x="48" y="67"/>
                  <a:pt x="48" y="67"/>
                </a:cubicBezTo>
                <a:cubicBezTo>
                  <a:pt x="48" y="63"/>
                  <a:pt x="48" y="63"/>
                  <a:pt x="48" y="63"/>
                </a:cubicBezTo>
                <a:cubicBezTo>
                  <a:pt x="86" y="63"/>
                  <a:pt x="86" y="63"/>
                  <a:pt x="86" y="63"/>
                </a:cubicBezTo>
                <a:lnTo>
                  <a:pt x="86" y="67"/>
                </a:lnTo>
                <a:close/>
                <a:moveTo>
                  <a:pt x="124" y="97"/>
                </a:moveTo>
                <a:cubicBezTo>
                  <a:pt x="113" y="97"/>
                  <a:pt x="113" y="97"/>
                  <a:pt x="113" y="97"/>
                </a:cubicBezTo>
                <a:cubicBezTo>
                  <a:pt x="112" y="97"/>
                  <a:pt x="112" y="97"/>
                  <a:pt x="112" y="98"/>
                </a:cubicBezTo>
                <a:cubicBezTo>
                  <a:pt x="112" y="117"/>
                  <a:pt x="112" y="117"/>
                  <a:pt x="112" y="117"/>
                </a:cubicBezTo>
                <a:cubicBezTo>
                  <a:pt x="112" y="118"/>
                  <a:pt x="112" y="119"/>
                  <a:pt x="11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124" y="119"/>
                  <a:pt x="125" y="118"/>
                  <a:pt x="125" y="117"/>
                </a:cubicBezTo>
                <a:cubicBezTo>
                  <a:pt x="125" y="98"/>
                  <a:pt x="125" y="98"/>
                  <a:pt x="125" y="98"/>
                </a:cubicBezTo>
                <a:cubicBezTo>
                  <a:pt x="125" y="97"/>
                  <a:pt x="124" y="97"/>
                  <a:pt x="124" y="97"/>
                </a:cubicBezTo>
                <a:close/>
                <a:moveTo>
                  <a:pt x="122" y="116"/>
                </a:moveTo>
                <a:cubicBezTo>
                  <a:pt x="115" y="116"/>
                  <a:pt x="115" y="116"/>
                  <a:pt x="115" y="116"/>
                </a:cubicBezTo>
                <a:cubicBezTo>
                  <a:pt x="115" y="100"/>
                  <a:pt x="115" y="100"/>
                  <a:pt x="115" y="100"/>
                </a:cubicBezTo>
                <a:cubicBezTo>
                  <a:pt x="122" y="100"/>
                  <a:pt x="122" y="100"/>
                  <a:pt x="122" y="100"/>
                </a:cubicBezTo>
                <a:lnTo>
                  <a:pt x="122" y="116"/>
                </a:lnTo>
                <a:close/>
                <a:moveTo>
                  <a:pt x="124" y="73"/>
                </a:moveTo>
                <a:cubicBezTo>
                  <a:pt x="113" y="73"/>
                  <a:pt x="113" y="73"/>
                  <a:pt x="113" y="73"/>
                </a:cubicBezTo>
                <a:cubicBezTo>
                  <a:pt x="112" y="73"/>
                  <a:pt x="112" y="74"/>
                  <a:pt x="112" y="74"/>
                </a:cubicBezTo>
                <a:cubicBezTo>
                  <a:pt x="112" y="89"/>
                  <a:pt x="112" y="89"/>
                  <a:pt x="112" y="89"/>
                </a:cubicBezTo>
                <a:cubicBezTo>
                  <a:pt x="112" y="90"/>
                  <a:pt x="112" y="91"/>
                  <a:pt x="113" y="91"/>
                </a:cubicBezTo>
                <a:cubicBezTo>
                  <a:pt x="124" y="91"/>
                  <a:pt x="124" y="91"/>
                  <a:pt x="124" y="91"/>
                </a:cubicBezTo>
                <a:cubicBezTo>
                  <a:pt x="124" y="91"/>
                  <a:pt x="125" y="90"/>
                  <a:pt x="125" y="89"/>
                </a:cubicBezTo>
                <a:cubicBezTo>
                  <a:pt x="125" y="74"/>
                  <a:pt x="125" y="74"/>
                  <a:pt x="125" y="74"/>
                </a:cubicBezTo>
                <a:cubicBezTo>
                  <a:pt x="125" y="74"/>
                  <a:pt x="124" y="73"/>
                  <a:pt x="124" y="73"/>
                </a:cubicBezTo>
                <a:close/>
                <a:moveTo>
                  <a:pt x="122" y="88"/>
                </a:moveTo>
                <a:cubicBezTo>
                  <a:pt x="115" y="88"/>
                  <a:pt x="115" y="88"/>
                  <a:pt x="115" y="88"/>
                </a:cubicBezTo>
                <a:cubicBezTo>
                  <a:pt x="115" y="76"/>
                  <a:pt x="115" y="76"/>
                  <a:pt x="115" y="76"/>
                </a:cubicBezTo>
                <a:cubicBezTo>
                  <a:pt x="122" y="76"/>
                  <a:pt x="122" y="76"/>
                  <a:pt x="122" y="76"/>
                </a:cubicBezTo>
                <a:lnTo>
                  <a:pt x="122" y="88"/>
                </a:lnTo>
                <a:close/>
                <a:moveTo>
                  <a:pt x="124" y="49"/>
                </a:moveTo>
                <a:cubicBezTo>
                  <a:pt x="113" y="49"/>
                  <a:pt x="113" y="49"/>
                  <a:pt x="113" y="49"/>
                </a:cubicBezTo>
                <a:cubicBezTo>
                  <a:pt x="112" y="49"/>
                  <a:pt x="112" y="50"/>
                  <a:pt x="112" y="51"/>
                </a:cubicBezTo>
                <a:cubicBezTo>
                  <a:pt x="112" y="66"/>
                  <a:pt x="112" y="66"/>
                  <a:pt x="112" y="66"/>
                </a:cubicBezTo>
                <a:cubicBezTo>
                  <a:pt x="112" y="66"/>
                  <a:pt x="112" y="67"/>
                  <a:pt x="113" y="67"/>
                </a:cubicBezTo>
                <a:cubicBezTo>
                  <a:pt x="124" y="67"/>
                  <a:pt x="124" y="67"/>
                  <a:pt x="124" y="67"/>
                </a:cubicBezTo>
                <a:cubicBezTo>
                  <a:pt x="124" y="67"/>
                  <a:pt x="125" y="66"/>
                  <a:pt x="125" y="66"/>
                </a:cubicBezTo>
                <a:cubicBezTo>
                  <a:pt x="125" y="51"/>
                  <a:pt x="125" y="51"/>
                  <a:pt x="125" y="51"/>
                </a:cubicBezTo>
                <a:cubicBezTo>
                  <a:pt x="125" y="50"/>
                  <a:pt x="124" y="49"/>
                  <a:pt x="124" y="49"/>
                </a:cubicBezTo>
                <a:close/>
                <a:moveTo>
                  <a:pt x="122" y="64"/>
                </a:moveTo>
                <a:cubicBezTo>
                  <a:pt x="115" y="64"/>
                  <a:pt x="115" y="64"/>
                  <a:pt x="115" y="64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22" y="52"/>
                  <a:pt x="122" y="52"/>
                  <a:pt x="122" y="52"/>
                </a:cubicBezTo>
                <a:lnTo>
                  <a:pt x="122" y="64"/>
                </a:lnTo>
                <a:close/>
                <a:moveTo>
                  <a:pt x="123" y="27"/>
                </a:moveTo>
                <a:cubicBezTo>
                  <a:pt x="113" y="27"/>
                  <a:pt x="113" y="27"/>
                  <a:pt x="113" y="27"/>
                </a:cubicBezTo>
                <a:cubicBezTo>
                  <a:pt x="112" y="27"/>
                  <a:pt x="112" y="28"/>
                  <a:pt x="112" y="29"/>
                </a:cubicBezTo>
                <a:cubicBezTo>
                  <a:pt x="112" y="42"/>
                  <a:pt x="112" y="42"/>
                  <a:pt x="112" y="42"/>
                </a:cubicBezTo>
                <a:cubicBezTo>
                  <a:pt x="112" y="43"/>
                  <a:pt x="112" y="43"/>
                  <a:pt x="113" y="43"/>
                </a:cubicBezTo>
                <a:cubicBezTo>
                  <a:pt x="124" y="43"/>
                  <a:pt x="124" y="43"/>
                  <a:pt x="124" y="43"/>
                </a:cubicBezTo>
                <a:cubicBezTo>
                  <a:pt x="124" y="43"/>
                  <a:pt x="125" y="43"/>
                  <a:pt x="125" y="42"/>
                </a:cubicBezTo>
                <a:cubicBezTo>
                  <a:pt x="125" y="30"/>
                  <a:pt x="125" y="30"/>
                  <a:pt x="125" y="30"/>
                </a:cubicBezTo>
                <a:cubicBezTo>
                  <a:pt x="125" y="28"/>
                  <a:pt x="124" y="27"/>
                  <a:pt x="123" y="27"/>
                </a:cubicBezTo>
                <a:close/>
                <a:moveTo>
                  <a:pt x="122" y="40"/>
                </a:moveTo>
                <a:cubicBezTo>
                  <a:pt x="115" y="40"/>
                  <a:pt x="115" y="40"/>
                  <a:pt x="115" y="40"/>
                </a:cubicBezTo>
                <a:cubicBezTo>
                  <a:pt x="115" y="30"/>
                  <a:pt x="115" y="30"/>
                  <a:pt x="115" y="30"/>
                </a:cubicBezTo>
                <a:cubicBezTo>
                  <a:pt x="122" y="30"/>
                  <a:pt x="122" y="30"/>
                  <a:pt x="122" y="30"/>
                </a:cubicBezTo>
                <a:lnTo>
                  <a:pt x="122" y="40"/>
                </a:lnTo>
                <a:close/>
                <a:moveTo>
                  <a:pt x="65" y="121"/>
                </a:moveTo>
                <a:cubicBezTo>
                  <a:pt x="54" y="121"/>
                  <a:pt x="45" y="130"/>
                  <a:pt x="45" y="141"/>
                </a:cubicBezTo>
                <a:cubicBezTo>
                  <a:pt x="45" y="152"/>
                  <a:pt x="54" y="160"/>
                  <a:pt x="65" y="160"/>
                </a:cubicBezTo>
                <a:cubicBezTo>
                  <a:pt x="76" y="160"/>
                  <a:pt x="84" y="152"/>
                  <a:pt x="84" y="141"/>
                </a:cubicBezTo>
                <a:cubicBezTo>
                  <a:pt x="84" y="130"/>
                  <a:pt x="76" y="121"/>
                  <a:pt x="65" y="121"/>
                </a:cubicBezTo>
                <a:close/>
                <a:moveTo>
                  <a:pt x="65" y="158"/>
                </a:moveTo>
                <a:cubicBezTo>
                  <a:pt x="55" y="158"/>
                  <a:pt x="48" y="150"/>
                  <a:pt x="48" y="141"/>
                </a:cubicBezTo>
                <a:cubicBezTo>
                  <a:pt x="48" y="131"/>
                  <a:pt x="55" y="124"/>
                  <a:pt x="65" y="124"/>
                </a:cubicBezTo>
                <a:cubicBezTo>
                  <a:pt x="74" y="124"/>
                  <a:pt x="82" y="131"/>
                  <a:pt x="82" y="141"/>
                </a:cubicBezTo>
                <a:cubicBezTo>
                  <a:pt x="82" y="150"/>
                  <a:pt x="74" y="158"/>
                  <a:pt x="65" y="158"/>
                </a:cubicBezTo>
                <a:close/>
                <a:moveTo>
                  <a:pt x="69" y="129"/>
                </a:moveTo>
                <a:cubicBezTo>
                  <a:pt x="62" y="129"/>
                  <a:pt x="62" y="129"/>
                  <a:pt x="62" y="129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54" y="137"/>
                  <a:pt x="54" y="137"/>
                  <a:pt x="54" y="137"/>
                </a:cubicBezTo>
                <a:cubicBezTo>
                  <a:pt x="54" y="144"/>
                  <a:pt x="54" y="144"/>
                  <a:pt x="54" y="144"/>
                </a:cubicBezTo>
                <a:cubicBezTo>
                  <a:pt x="62" y="144"/>
                  <a:pt x="62" y="144"/>
                  <a:pt x="62" y="144"/>
                </a:cubicBezTo>
                <a:cubicBezTo>
                  <a:pt x="62" y="152"/>
                  <a:pt x="62" y="152"/>
                  <a:pt x="62" y="152"/>
                </a:cubicBezTo>
                <a:cubicBezTo>
                  <a:pt x="69" y="152"/>
                  <a:pt x="69" y="152"/>
                  <a:pt x="69" y="152"/>
                </a:cubicBezTo>
                <a:cubicBezTo>
                  <a:pt x="69" y="144"/>
                  <a:pt x="69" y="144"/>
                  <a:pt x="69" y="144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7" y="137"/>
                  <a:pt x="77" y="137"/>
                  <a:pt x="77" y="137"/>
                </a:cubicBezTo>
                <a:cubicBezTo>
                  <a:pt x="69" y="137"/>
                  <a:pt x="69" y="137"/>
                  <a:pt x="69" y="137"/>
                </a:cubicBezTo>
                <a:lnTo>
                  <a:pt x="69" y="129"/>
                </a:lnTo>
                <a:close/>
                <a:moveTo>
                  <a:pt x="74" y="140"/>
                </a:moveTo>
                <a:cubicBezTo>
                  <a:pt x="74" y="141"/>
                  <a:pt x="74" y="141"/>
                  <a:pt x="74" y="141"/>
                </a:cubicBezTo>
                <a:cubicBezTo>
                  <a:pt x="69" y="141"/>
                  <a:pt x="69" y="141"/>
                  <a:pt x="69" y="141"/>
                </a:cubicBezTo>
                <a:cubicBezTo>
                  <a:pt x="67" y="141"/>
                  <a:pt x="66" y="142"/>
                  <a:pt x="66" y="144"/>
                </a:cubicBezTo>
                <a:cubicBezTo>
                  <a:pt x="66" y="149"/>
                  <a:pt x="66" y="149"/>
                  <a:pt x="66" y="149"/>
                </a:cubicBezTo>
                <a:cubicBezTo>
                  <a:pt x="65" y="149"/>
                  <a:pt x="65" y="149"/>
                  <a:pt x="65" y="149"/>
                </a:cubicBezTo>
                <a:cubicBezTo>
                  <a:pt x="65" y="144"/>
                  <a:pt x="65" y="144"/>
                  <a:pt x="65" y="144"/>
                </a:cubicBezTo>
                <a:cubicBezTo>
                  <a:pt x="65" y="142"/>
                  <a:pt x="63" y="141"/>
                  <a:pt x="62" y="141"/>
                </a:cubicBezTo>
                <a:cubicBezTo>
                  <a:pt x="57" y="141"/>
                  <a:pt x="57" y="141"/>
                  <a:pt x="57" y="141"/>
                </a:cubicBezTo>
                <a:cubicBezTo>
                  <a:pt x="57" y="140"/>
                  <a:pt x="57" y="140"/>
                  <a:pt x="57" y="140"/>
                </a:cubicBezTo>
                <a:cubicBezTo>
                  <a:pt x="62" y="140"/>
                  <a:pt x="62" y="140"/>
                  <a:pt x="62" y="140"/>
                </a:cubicBezTo>
                <a:cubicBezTo>
                  <a:pt x="63" y="140"/>
                  <a:pt x="65" y="138"/>
                  <a:pt x="65" y="137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6" y="132"/>
                  <a:pt x="66" y="132"/>
                  <a:pt x="66" y="132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6" y="138"/>
                  <a:pt x="67" y="140"/>
                  <a:pt x="69" y="140"/>
                </a:cubicBezTo>
                <a:lnTo>
                  <a:pt x="74" y="14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250">
            <a:extLst>
              <a:ext uri="{FF2B5EF4-FFF2-40B4-BE49-F238E27FC236}">
                <a16:creationId xmlns:a16="http://schemas.microsoft.com/office/drawing/2014/main" id="{6F42A91D-EAC1-6FC1-A4F4-C90D5852C114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2490788"/>
            <a:ext cx="254000" cy="220663"/>
          </a:xfrm>
          <a:custGeom>
            <a:avLst/>
            <a:gdLst>
              <a:gd name="T0" fmla="*/ 100 w 160"/>
              <a:gd name="T1" fmla="*/ 42 h 139"/>
              <a:gd name="T2" fmla="*/ 78 w 160"/>
              <a:gd name="T3" fmla="*/ 41 h 139"/>
              <a:gd name="T4" fmla="*/ 78 w 160"/>
              <a:gd name="T5" fmla="*/ 20 h 139"/>
              <a:gd name="T6" fmla="*/ 62 w 160"/>
              <a:gd name="T7" fmla="*/ 39 h 139"/>
              <a:gd name="T8" fmla="*/ 100 w 160"/>
              <a:gd name="T9" fmla="*/ 43 h 139"/>
              <a:gd name="T10" fmla="*/ 64 w 160"/>
              <a:gd name="T11" fmla="*/ 39 h 139"/>
              <a:gd name="T12" fmla="*/ 76 w 160"/>
              <a:gd name="T13" fmla="*/ 43 h 139"/>
              <a:gd name="T14" fmla="*/ 97 w 160"/>
              <a:gd name="T15" fmla="*/ 44 h 139"/>
              <a:gd name="T16" fmla="*/ 141 w 160"/>
              <a:gd name="T17" fmla="*/ 19 h 139"/>
              <a:gd name="T18" fmla="*/ 123 w 160"/>
              <a:gd name="T19" fmla="*/ 16 h 139"/>
              <a:gd name="T20" fmla="*/ 114 w 160"/>
              <a:gd name="T21" fmla="*/ 0 h 139"/>
              <a:gd name="T22" fmla="*/ 37 w 160"/>
              <a:gd name="T23" fmla="*/ 10 h 139"/>
              <a:gd name="T24" fmla="*/ 20 w 160"/>
              <a:gd name="T25" fmla="*/ 19 h 139"/>
              <a:gd name="T26" fmla="*/ 0 w 160"/>
              <a:gd name="T27" fmla="*/ 119 h 139"/>
              <a:gd name="T28" fmla="*/ 141 w 160"/>
              <a:gd name="T29" fmla="*/ 139 h 139"/>
              <a:gd name="T30" fmla="*/ 160 w 160"/>
              <a:gd name="T31" fmla="*/ 38 h 139"/>
              <a:gd name="T32" fmla="*/ 123 w 160"/>
              <a:gd name="T33" fmla="*/ 38 h 139"/>
              <a:gd name="T34" fmla="*/ 141 w 160"/>
              <a:gd name="T35" fmla="*/ 38 h 139"/>
              <a:gd name="T36" fmla="*/ 123 w 160"/>
              <a:gd name="T37" fmla="*/ 50 h 139"/>
              <a:gd name="T38" fmla="*/ 44 w 160"/>
              <a:gd name="T39" fmla="*/ 50 h 139"/>
              <a:gd name="T40" fmla="*/ 44 w 160"/>
              <a:gd name="T41" fmla="*/ 10 h 139"/>
              <a:gd name="T42" fmla="*/ 114 w 160"/>
              <a:gd name="T43" fmla="*/ 7 h 139"/>
              <a:gd name="T44" fmla="*/ 117 w 160"/>
              <a:gd name="T45" fmla="*/ 16 h 139"/>
              <a:gd name="T46" fmla="*/ 117 w 160"/>
              <a:gd name="T47" fmla="*/ 51 h 139"/>
              <a:gd name="T48" fmla="*/ 82 w 160"/>
              <a:gd name="T49" fmla="*/ 75 h 139"/>
              <a:gd name="T50" fmla="*/ 44 w 160"/>
              <a:gd name="T51" fmla="*/ 50 h 139"/>
              <a:gd name="T52" fmla="*/ 41 w 160"/>
              <a:gd name="T53" fmla="*/ 54 h 139"/>
              <a:gd name="T54" fmla="*/ 82 w 160"/>
              <a:gd name="T55" fmla="*/ 78 h 139"/>
              <a:gd name="T56" fmla="*/ 141 w 160"/>
              <a:gd name="T57" fmla="*/ 43 h 139"/>
              <a:gd name="T58" fmla="*/ 141 w 160"/>
              <a:gd name="T59" fmla="*/ 120 h 139"/>
              <a:gd name="T60" fmla="*/ 19 w 160"/>
              <a:gd name="T61" fmla="*/ 119 h 139"/>
              <a:gd name="T62" fmla="*/ 41 w 160"/>
              <a:gd name="T63" fmla="*/ 54 h 139"/>
              <a:gd name="T64" fmla="*/ 19 w 160"/>
              <a:gd name="T65" fmla="*/ 38 h 139"/>
              <a:gd name="T66" fmla="*/ 37 w 160"/>
              <a:gd name="T67" fmla="*/ 38 h 139"/>
              <a:gd name="T68" fmla="*/ 19 w 160"/>
              <a:gd name="T69" fmla="*/ 39 h 139"/>
              <a:gd name="T70" fmla="*/ 141 w 160"/>
              <a:gd name="T71" fmla="*/ 132 h 139"/>
              <a:gd name="T72" fmla="*/ 7 w 160"/>
              <a:gd name="T73" fmla="*/ 119 h 139"/>
              <a:gd name="T74" fmla="*/ 20 w 160"/>
              <a:gd name="T75" fmla="*/ 25 h 139"/>
              <a:gd name="T76" fmla="*/ 37 w 160"/>
              <a:gd name="T77" fmla="*/ 35 h 139"/>
              <a:gd name="T78" fmla="*/ 17 w 160"/>
              <a:gd name="T79" fmla="*/ 37 h 139"/>
              <a:gd name="T80" fmla="*/ 17 w 160"/>
              <a:gd name="T81" fmla="*/ 38 h 139"/>
              <a:gd name="T82" fmla="*/ 17 w 160"/>
              <a:gd name="T83" fmla="*/ 119 h 139"/>
              <a:gd name="T84" fmla="*/ 141 w 160"/>
              <a:gd name="T85" fmla="*/ 122 h 139"/>
              <a:gd name="T86" fmla="*/ 144 w 160"/>
              <a:gd name="T87" fmla="*/ 41 h 139"/>
              <a:gd name="T88" fmla="*/ 144 w 160"/>
              <a:gd name="T89" fmla="*/ 38 h 139"/>
              <a:gd name="T90" fmla="*/ 141 w 160"/>
              <a:gd name="T91" fmla="*/ 35 h 139"/>
              <a:gd name="T92" fmla="*/ 123 w 160"/>
              <a:gd name="T93" fmla="*/ 25 h 139"/>
              <a:gd name="T94" fmla="*/ 154 w 160"/>
              <a:gd name="T95" fmla="*/ 38 h 139"/>
              <a:gd name="T96" fmla="*/ 85 w 160"/>
              <a:gd name="T97" fmla="*/ 36 h 139"/>
              <a:gd name="T98" fmla="*/ 100 w 160"/>
              <a:gd name="T99" fmla="*/ 36 h 139"/>
              <a:gd name="T100" fmla="*/ 85 w 160"/>
              <a:gd name="T101" fmla="*/ 20 h 139"/>
              <a:gd name="T102" fmla="*/ 83 w 160"/>
              <a:gd name="T103" fmla="*/ 21 h 139"/>
              <a:gd name="T104" fmla="*/ 85 w 160"/>
              <a:gd name="T105" fmla="*/ 36 h 139"/>
              <a:gd name="T106" fmla="*/ 97 w 160"/>
              <a:gd name="T107" fmla="*/ 34 h 139"/>
              <a:gd name="T108" fmla="*/ 86 w 160"/>
              <a:gd name="T109" fmla="*/ 23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39">
                <a:moveTo>
                  <a:pt x="100" y="43"/>
                </a:moveTo>
                <a:cubicBezTo>
                  <a:pt x="100" y="43"/>
                  <a:pt x="100" y="42"/>
                  <a:pt x="100" y="42"/>
                </a:cubicBezTo>
                <a:cubicBezTo>
                  <a:pt x="99" y="42"/>
                  <a:pt x="99" y="41"/>
                  <a:pt x="99" y="41"/>
                </a:cubicBezTo>
                <a:cubicBezTo>
                  <a:pt x="78" y="41"/>
                  <a:pt x="78" y="41"/>
                  <a:pt x="78" y="41"/>
                </a:cubicBezTo>
                <a:cubicBezTo>
                  <a:pt x="78" y="21"/>
                  <a:pt x="78" y="21"/>
                  <a:pt x="78" y="21"/>
                </a:cubicBezTo>
                <a:cubicBezTo>
                  <a:pt x="78" y="21"/>
                  <a:pt x="78" y="21"/>
                  <a:pt x="78" y="20"/>
                </a:cubicBezTo>
                <a:cubicBezTo>
                  <a:pt x="78" y="20"/>
                  <a:pt x="77" y="20"/>
                  <a:pt x="77" y="20"/>
                </a:cubicBezTo>
                <a:cubicBezTo>
                  <a:pt x="68" y="22"/>
                  <a:pt x="62" y="30"/>
                  <a:pt x="62" y="39"/>
                </a:cubicBezTo>
                <a:cubicBezTo>
                  <a:pt x="62" y="50"/>
                  <a:pt x="70" y="58"/>
                  <a:pt x="81" y="58"/>
                </a:cubicBezTo>
                <a:cubicBezTo>
                  <a:pt x="90" y="58"/>
                  <a:pt x="98" y="52"/>
                  <a:pt x="100" y="43"/>
                </a:cubicBezTo>
                <a:close/>
                <a:moveTo>
                  <a:pt x="81" y="56"/>
                </a:moveTo>
                <a:cubicBezTo>
                  <a:pt x="72" y="56"/>
                  <a:pt x="64" y="48"/>
                  <a:pt x="64" y="39"/>
                </a:cubicBezTo>
                <a:cubicBezTo>
                  <a:pt x="64" y="32"/>
                  <a:pt x="69" y="25"/>
                  <a:pt x="76" y="23"/>
                </a:cubicBezTo>
                <a:cubicBezTo>
                  <a:pt x="76" y="43"/>
                  <a:pt x="76" y="43"/>
                  <a:pt x="76" y="43"/>
                </a:cubicBezTo>
                <a:cubicBezTo>
                  <a:pt x="76" y="43"/>
                  <a:pt x="76" y="44"/>
                  <a:pt x="77" y="44"/>
                </a:cubicBezTo>
                <a:cubicBezTo>
                  <a:pt x="97" y="44"/>
                  <a:pt x="97" y="44"/>
                  <a:pt x="97" y="44"/>
                </a:cubicBezTo>
                <a:cubicBezTo>
                  <a:pt x="95" y="51"/>
                  <a:pt x="88" y="56"/>
                  <a:pt x="81" y="56"/>
                </a:cubicBezTo>
                <a:close/>
                <a:moveTo>
                  <a:pt x="141" y="19"/>
                </a:moveTo>
                <a:cubicBezTo>
                  <a:pt x="123" y="19"/>
                  <a:pt x="123" y="19"/>
                  <a:pt x="123" y="19"/>
                </a:cubicBezTo>
                <a:cubicBezTo>
                  <a:pt x="123" y="16"/>
                  <a:pt x="123" y="16"/>
                  <a:pt x="123" y="1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3" y="4"/>
                  <a:pt x="119" y="0"/>
                  <a:pt x="114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2" y="0"/>
                  <a:pt x="37" y="4"/>
                  <a:pt x="37" y="10"/>
                </a:cubicBezTo>
                <a:cubicBezTo>
                  <a:pt x="37" y="19"/>
                  <a:pt x="37" y="19"/>
                  <a:pt x="37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9" y="19"/>
                  <a:pt x="0" y="28"/>
                  <a:pt x="0" y="38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30"/>
                  <a:pt x="9" y="139"/>
                  <a:pt x="20" y="139"/>
                </a:cubicBezTo>
                <a:cubicBezTo>
                  <a:pt x="141" y="139"/>
                  <a:pt x="141" y="139"/>
                  <a:pt x="141" y="139"/>
                </a:cubicBezTo>
                <a:cubicBezTo>
                  <a:pt x="152" y="139"/>
                  <a:pt x="160" y="130"/>
                  <a:pt x="160" y="119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160" y="28"/>
                  <a:pt x="152" y="19"/>
                  <a:pt x="141" y="19"/>
                </a:cubicBezTo>
                <a:close/>
                <a:moveTo>
                  <a:pt x="123" y="38"/>
                </a:moveTo>
                <a:cubicBezTo>
                  <a:pt x="141" y="38"/>
                  <a:pt x="141" y="38"/>
                  <a:pt x="141" y="38"/>
                </a:cubicBezTo>
                <a:cubicBezTo>
                  <a:pt x="141" y="38"/>
                  <a:pt x="141" y="38"/>
                  <a:pt x="141" y="38"/>
                </a:cubicBezTo>
                <a:cubicBezTo>
                  <a:pt x="141" y="40"/>
                  <a:pt x="141" y="40"/>
                  <a:pt x="141" y="40"/>
                </a:cubicBezTo>
                <a:cubicBezTo>
                  <a:pt x="123" y="50"/>
                  <a:pt x="123" y="50"/>
                  <a:pt x="123" y="50"/>
                </a:cubicBezTo>
                <a:lnTo>
                  <a:pt x="123" y="38"/>
                </a:lnTo>
                <a:close/>
                <a:moveTo>
                  <a:pt x="44" y="50"/>
                </a:moveTo>
                <a:cubicBezTo>
                  <a:pt x="44" y="22"/>
                  <a:pt x="44" y="22"/>
                  <a:pt x="44" y="22"/>
                </a:cubicBezTo>
                <a:cubicBezTo>
                  <a:pt x="44" y="10"/>
                  <a:pt x="44" y="10"/>
                  <a:pt x="44" y="10"/>
                </a:cubicBezTo>
                <a:cubicBezTo>
                  <a:pt x="44" y="8"/>
                  <a:pt x="45" y="7"/>
                  <a:pt x="47" y="7"/>
                </a:cubicBezTo>
                <a:cubicBezTo>
                  <a:pt x="114" y="7"/>
                  <a:pt x="114" y="7"/>
                  <a:pt x="114" y="7"/>
                </a:cubicBezTo>
                <a:cubicBezTo>
                  <a:pt x="116" y="7"/>
                  <a:pt x="117" y="8"/>
                  <a:pt x="117" y="10"/>
                </a:cubicBezTo>
                <a:cubicBezTo>
                  <a:pt x="117" y="16"/>
                  <a:pt x="117" y="16"/>
                  <a:pt x="117" y="16"/>
                </a:cubicBezTo>
                <a:cubicBezTo>
                  <a:pt x="117" y="22"/>
                  <a:pt x="117" y="22"/>
                  <a:pt x="117" y="22"/>
                </a:cubicBezTo>
                <a:cubicBezTo>
                  <a:pt x="117" y="51"/>
                  <a:pt x="117" y="51"/>
                  <a:pt x="117" y="51"/>
                </a:cubicBezTo>
                <a:cubicBezTo>
                  <a:pt x="117" y="52"/>
                  <a:pt x="118" y="53"/>
                  <a:pt x="118" y="54"/>
                </a:cubicBezTo>
                <a:cubicBezTo>
                  <a:pt x="82" y="75"/>
                  <a:pt x="82" y="75"/>
                  <a:pt x="82" y="75"/>
                </a:cubicBezTo>
                <a:cubicBezTo>
                  <a:pt x="43" y="52"/>
                  <a:pt x="43" y="52"/>
                  <a:pt x="43" y="52"/>
                </a:cubicBezTo>
                <a:cubicBezTo>
                  <a:pt x="43" y="52"/>
                  <a:pt x="44" y="51"/>
                  <a:pt x="44" y="50"/>
                </a:cubicBezTo>
                <a:close/>
                <a:moveTo>
                  <a:pt x="41" y="54"/>
                </a:moveTo>
                <a:cubicBezTo>
                  <a:pt x="41" y="54"/>
                  <a:pt x="41" y="54"/>
                  <a:pt x="41" y="54"/>
                </a:cubicBezTo>
                <a:cubicBezTo>
                  <a:pt x="81" y="78"/>
                  <a:pt x="81" y="78"/>
                  <a:pt x="81" y="78"/>
                </a:cubicBezTo>
                <a:cubicBezTo>
                  <a:pt x="82" y="78"/>
                  <a:pt x="82" y="78"/>
                  <a:pt x="82" y="78"/>
                </a:cubicBezTo>
                <a:cubicBezTo>
                  <a:pt x="83" y="78"/>
                  <a:pt x="83" y="78"/>
                  <a:pt x="84" y="78"/>
                </a:cubicBezTo>
                <a:cubicBezTo>
                  <a:pt x="141" y="43"/>
                  <a:pt x="141" y="43"/>
                  <a:pt x="141" y="43"/>
                </a:cubicBezTo>
                <a:cubicBezTo>
                  <a:pt x="141" y="119"/>
                  <a:pt x="141" y="119"/>
                  <a:pt x="141" y="119"/>
                </a:cubicBezTo>
                <a:cubicBezTo>
                  <a:pt x="141" y="119"/>
                  <a:pt x="141" y="120"/>
                  <a:pt x="141" y="120"/>
                </a:cubicBezTo>
                <a:cubicBezTo>
                  <a:pt x="20" y="120"/>
                  <a:pt x="20" y="120"/>
                  <a:pt x="20" y="120"/>
                </a:cubicBezTo>
                <a:cubicBezTo>
                  <a:pt x="20" y="120"/>
                  <a:pt x="19" y="119"/>
                  <a:pt x="19" y="119"/>
                </a:cubicBezTo>
                <a:cubicBezTo>
                  <a:pt x="19" y="42"/>
                  <a:pt x="19" y="42"/>
                  <a:pt x="19" y="42"/>
                </a:cubicBezTo>
                <a:lnTo>
                  <a:pt x="41" y="54"/>
                </a:lnTo>
                <a:close/>
                <a:moveTo>
                  <a:pt x="19" y="39"/>
                </a:moveTo>
                <a:cubicBezTo>
                  <a:pt x="19" y="38"/>
                  <a:pt x="19" y="38"/>
                  <a:pt x="19" y="38"/>
                </a:cubicBezTo>
                <a:cubicBezTo>
                  <a:pt x="19" y="38"/>
                  <a:pt x="20" y="38"/>
                  <a:pt x="20" y="38"/>
                </a:cubicBezTo>
                <a:cubicBezTo>
                  <a:pt x="37" y="38"/>
                  <a:pt x="37" y="38"/>
                  <a:pt x="37" y="38"/>
                </a:cubicBezTo>
                <a:cubicBezTo>
                  <a:pt x="37" y="49"/>
                  <a:pt x="37" y="49"/>
                  <a:pt x="37" y="49"/>
                </a:cubicBezTo>
                <a:lnTo>
                  <a:pt x="19" y="39"/>
                </a:lnTo>
                <a:close/>
                <a:moveTo>
                  <a:pt x="154" y="119"/>
                </a:moveTo>
                <a:cubicBezTo>
                  <a:pt x="154" y="126"/>
                  <a:pt x="148" y="132"/>
                  <a:pt x="141" y="132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13" y="132"/>
                  <a:pt x="7" y="126"/>
                  <a:pt x="7" y="119"/>
                </a:cubicBezTo>
                <a:cubicBezTo>
                  <a:pt x="7" y="38"/>
                  <a:pt x="7" y="38"/>
                  <a:pt x="7" y="38"/>
                </a:cubicBezTo>
                <a:cubicBezTo>
                  <a:pt x="7" y="31"/>
                  <a:pt x="13" y="25"/>
                  <a:pt x="20" y="25"/>
                </a:cubicBezTo>
                <a:cubicBezTo>
                  <a:pt x="37" y="25"/>
                  <a:pt x="37" y="25"/>
                  <a:pt x="37" y="25"/>
                </a:cubicBezTo>
                <a:cubicBezTo>
                  <a:pt x="37" y="35"/>
                  <a:pt x="37" y="35"/>
                  <a:pt x="37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19" y="35"/>
                  <a:pt x="17" y="36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8"/>
                  <a:pt x="17" y="38"/>
                  <a:pt x="17" y="38"/>
                </a:cubicBezTo>
                <a:cubicBezTo>
                  <a:pt x="17" y="41"/>
                  <a:pt x="17" y="41"/>
                  <a:pt x="17" y="41"/>
                </a:cubicBezTo>
                <a:cubicBezTo>
                  <a:pt x="17" y="119"/>
                  <a:pt x="17" y="119"/>
                  <a:pt x="17" y="119"/>
                </a:cubicBezTo>
                <a:cubicBezTo>
                  <a:pt x="17" y="121"/>
                  <a:pt x="18" y="122"/>
                  <a:pt x="20" y="122"/>
                </a:cubicBezTo>
                <a:cubicBezTo>
                  <a:pt x="141" y="122"/>
                  <a:pt x="141" y="122"/>
                  <a:pt x="141" y="122"/>
                </a:cubicBezTo>
                <a:cubicBezTo>
                  <a:pt x="143" y="122"/>
                  <a:pt x="144" y="121"/>
                  <a:pt x="144" y="119"/>
                </a:cubicBezTo>
                <a:cubicBezTo>
                  <a:pt x="144" y="41"/>
                  <a:pt x="144" y="41"/>
                  <a:pt x="144" y="41"/>
                </a:cubicBezTo>
                <a:cubicBezTo>
                  <a:pt x="144" y="38"/>
                  <a:pt x="144" y="38"/>
                  <a:pt x="144" y="38"/>
                </a:cubicBezTo>
                <a:cubicBezTo>
                  <a:pt x="144" y="38"/>
                  <a:pt x="144" y="38"/>
                  <a:pt x="144" y="38"/>
                </a:cubicBezTo>
                <a:cubicBezTo>
                  <a:pt x="144" y="38"/>
                  <a:pt x="144" y="38"/>
                  <a:pt x="144" y="38"/>
                </a:cubicBezTo>
                <a:cubicBezTo>
                  <a:pt x="144" y="36"/>
                  <a:pt x="142" y="35"/>
                  <a:pt x="141" y="3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23" y="25"/>
                  <a:pt x="123" y="25"/>
                  <a:pt x="123" y="25"/>
                </a:cubicBezTo>
                <a:cubicBezTo>
                  <a:pt x="141" y="25"/>
                  <a:pt x="141" y="25"/>
                  <a:pt x="141" y="25"/>
                </a:cubicBezTo>
                <a:cubicBezTo>
                  <a:pt x="148" y="25"/>
                  <a:pt x="154" y="31"/>
                  <a:pt x="154" y="38"/>
                </a:cubicBezTo>
                <a:lnTo>
                  <a:pt x="154" y="119"/>
                </a:lnTo>
                <a:close/>
                <a:moveTo>
                  <a:pt x="85" y="36"/>
                </a:moveTo>
                <a:cubicBezTo>
                  <a:pt x="99" y="36"/>
                  <a:pt x="99" y="36"/>
                  <a:pt x="99" y="36"/>
                </a:cubicBezTo>
                <a:cubicBezTo>
                  <a:pt x="99" y="36"/>
                  <a:pt x="99" y="36"/>
                  <a:pt x="100" y="36"/>
                </a:cubicBezTo>
                <a:cubicBezTo>
                  <a:pt x="100" y="36"/>
                  <a:pt x="100" y="35"/>
                  <a:pt x="100" y="35"/>
                </a:cubicBezTo>
                <a:cubicBezTo>
                  <a:pt x="98" y="27"/>
                  <a:pt x="92" y="22"/>
                  <a:pt x="85" y="20"/>
                </a:cubicBezTo>
                <a:cubicBezTo>
                  <a:pt x="85" y="20"/>
                  <a:pt x="84" y="20"/>
                  <a:pt x="84" y="20"/>
                </a:cubicBezTo>
                <a:cubicBezTo>
                  <a:pt x="84" y="21"/>
                  <a:pt x="83" y="21"/>
                  <a:pt x="83" y="21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6"/>
                  <a:pt x="84" y="36"/>
                  <a:pt x="85" y="36"/>
                </a:cubicBezTo>
                <a:close/>
                <a:moveTo>
                  <a:pt x="86" y="23"/>
                </a:moveTo>
                <a:cubicBezTo>
                  <a:pt x="91" y="25"/>
                  <a:pt x="95" y="29"/>
                  <a:pt x="97" y="34"/>
                </a:cubicBezTo>
                <a:cubicBezTo>
                  <a:pt x="86" y="34"/>
                  <a:pt x="86" y="34"/>
                  <a:pt x="86" y="34"/>
                </a:cubicBezTo>
                <a:lnTo>
                  <a:pt x="86" y="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251">
            <a:extLst>
              <a:ext uri="{FF2B5EF4-FFF2-40B4-BE49-F238E27FC236}">
                <a16:creationId xmlns:a16="http://schemas.microsoft.com/office/drawing/2014/main" id="{F93CC58A-1B61-C65A-C369-7CF5542139F2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2508250"/>
            <a:ext cx="254000" cy="185738"/>
          </a:xfrm>
          <a:custGeom>
            <a:avLst/>
            <a:gdLst>
              <a:gd name="T0" fmla="*/ 139 w 160"/>
              <a:gd name="T1" fmla="*/ 4 h 117"/>
              <a:gd name="T2" fmla="*/ 79 w 160"/>
              <a:gd name="T3" fmla="*/ 92 h 117"/>
              <a:gd name="T4" fmla="*/ 69 w 160"/>
              <a:gd name="T5" fmla="*/ 107 h 117"/>
              <a:gd name="T6" fmla="*/ 82 w 160"/>
              <a:gd name="T7" fmla="*/ 117 h 117"/>
              <a:gd name="T8" fmla="*/ 88 w 160"/>
              <a:gd name="T9" fmla="*/ 96 h 117"/>
              <a:gd name="T10" fmla="*/ 99 w 160"/>
              <a:gd name="T11" fmla="*/ 98 h 117"/>
              <a:gd name="T12" fmla="*/ 160 w 160"/>
              <a:gd name="T13" fmla="*/ 8 h 117"/>
              <a:gd name="T14" fmla="*/ 82 w 160"/>
              <a:gd name="T15" fmla="*/ 97 h 117"/>
              <a:gd name="T16" fmla="*/ 84 w 160"/>
              <a:gd name="T17" fmla="*/ 91 h 117"/>
              <a:gd name="T18" fmla="*/ 110 w 160"/>
              <a:gd name="T19" fmla="*/ 43 h 117"/>
              <a:gd name="T20" fmla="*/ 99 w 160"/>
              <a:gd name="T21" fmla="*/ 93 h 117"/>
              <a:gd name="T22" fmla="*/ 132 w 160"/>
              <a:gd name="T23" fmla="*/ 23 h 117"/>
              <a:gd name="T24" fmla="*/ 74 w 160"/>
              <a:gd name="T25" fmla="*/ 45 h 117"/>
              <a:gd name="T26" fmla="*/ 139 w 160"/>
              <a:gd name="T27" fmla="*/ 55 h 117"/>
              <a:gd name="T28" fmla="*/ 30 w 160"/>
              <a:gd name="T29" fmla="*/ 64 h 117"/>
              <a:gd name="T30" fmla="*/ 30 w 160"/>
              <a:gd name="T31" fmla="*/ 60 h 117"/>
              <a:gd name="T32" fmla="*/ 57 w 160"/>
              <a:gd name="T33" fmla="*/ 58 h 117"/>
              <a:gd name="T34" fmla="*/ 27 w 160"/>
              <a:gd name="T35" fmla="*/ 63 h 117"/>
              <a:gd name="T36" fmla="*/ 59 w 160"/>
              <a:gd name="T37" fmla="*/ 66 h 117"/>
              <a:gd name="T38" fmla="*/ 30 w 160"/>
              <a:gd name="T39" fmla="*/ 42 h 117"/>
              <a:gd name="T40" fmla="*/ 30 w 160"/>
              <a:gd name="T41" fmla="*/ 51 h 117"/>
              <a:gd name="T42" fmla="*/ 57 w 160"/>
              <a:gd name="T43" fmla="*/ 49 h 117"/>
              <a:gd name="T44" fmla="*/ 29 w 160"/>
              <a:gd name="T45" fmla="*/ 46 h 117"/>
              <a:gd name="T46" fmla="*/ 60 w 160"/>
              <a:gd name="T47" fmla="*/ 43 h 117"/>
              <a:gd name="T48" fmla="*/ 15 w 160"/>
              <a:gd name="T49" fmla="*/ 14 h 117"/>
              <a:gd name="T50" fmla="*/ 81 w 160"/>
              <a:gd name="T51" fmla="*/ 11 h 117"/>
              <a:gd name="T52" fmla="*/ 12 w 160"/>
              <a:gd name="T53" fmla="*/ 98 h 117"/>
              <a:gd name="T54" fmla="*/ 63 w 160"/>
              <a:gd name="T55" fmla="*/ 98 h 117"/>
              <a:gd name="T56" fmla="*/ 13 w 160"/>
              <a:gd name="T57" fmla="*/ 106 h 117"/>
              <a:gd name="T58" fmla="*/ 13 w 160"/>
              <a:gd name="T59" fmla="*/ 5 h 117"/>
              <a:gd name="T60" fmla="*/ 101 w 160"/>
              <a:gd name="T61" fmla="*/ 0 h 117"/>
              <a:gd name="T62" fmla="*/ 0 w 160"/>
              <a:gd name="T63" fmla="*/ 99 h 117"/>
              <a:gd name="T64" fmla="*/ 61 w 160"/>
              <a:gd name="T65" fmla="*/ 109 h 117"/>
              <a:gd name="T66" fmla="*/ 27 w 160"/>
              <a:gd name="T67" fmla="*/ 77 h 117"/>
              <a:gd name="T68" fmla="*/ 36 w 160"/>
              <a:gd name="T69" fmla="*/ 82 h 117"/>
              <a:gd name="T70" fmla="*/ 36 w 160"/>
              <a:gd name="T71" fmla="*/ 73 h 117"/>
              <a:gd name="T72" fmla="*/ 37 w 160"/>
              <a:gd name="T73" fmla="*/ 79 h 117"/>
              <a:gd name="T74" fmla="*/ 29 w 160"/>
              <a:gd name="T75" fmla="*/ 79 h 117"/>
              <a:gd name="T76" fmla="*/ 36 w 160"/>
              <a:gd name="T77" fmla="*/ 76 h 117"/>
              <a:gd name="T78" fmla="*/ 47 w 160"/>
              <a:gd name="T79" fmla="*/ 36 h 117"/>
              <a:gd name="T80" fmla="*/ 47 w 160"/>
              <a:gd name="T81" fmla="*/ 27 h 117"/>
              <a:gd name="T82" fmla="*/ 27 w 160"/>
              <a:gd name="T83" fmla="*/ 32 h 117"/>
              <a:gd name="T84" fmla="*/ 30 w 160"/>
              <a:gd name="T85" fmla="*/ 29 h 117"/>
              <a:gd name="T86" fmla="*/ 48 w 160"/>
              <a:gd name="T87" fmla="*/ 32 h 117"/>
              <a:gd name="T88" fmla="*/ 29 w 160"/>
              <a:gd name="T89" fmla="*/ 32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17">
                <a:moveTo>
                  <a:pt x="160" y="8"/>
                </a:moveTo>
                <a:cubicBezTo>
                  <a:pt x="160" y="7"/>
                  <a:pt x="159" y="6"/>
                  <a:pt x="158" y="6"/>
                </a:cubicBezTo>
                <a:cubicBezTo>
                  <a:pt x="152" y="5"/>
                  <a:pt x="145" y="4"/>
                  <a:pt x="139" y="4"/>
                </a:cubicBezTo>
                <a:cubicBezTo>
                  <a:pt x="107" y="4"/>
                  <a:pt x="80" y="20"/>
                  <a:pt x="69" y="43"/>
                </a:cubicBezTo>
                <a:cubicBezTo>
                  <a:pt x="62" y="60"/>
                  <a:pt x="65" y="77"/>
                  <a:pt x="78" y="91"/>
                </a:cubicBezTo>
                <a:cubicBezTo>
                  <a:pt x="78" y="91"/>
                  <a:pt x="79" y="92"/>
                  <a:pt x="79" y="92"/>
                </a:cubicBezTo>
                <a:cubicBezTo>
                  <a:pt x="79" y="92"/>
                  <a:pt x="79" y="92"/>
                  <a:pt x="79" y="92"/>
                </a:cubicBezTo>
                <a:cubicBezTo>
                  <a:pt x="79" y="92"/>
                  <a:pt x="79" y="92"/>
                  <a:pt x="78" y="93"/>
                </a:cubicBezTo>
                <a:cubicBezTo>
                  <a:pt x="76" y="95"/>
                  <a:pt x="71" y="100"/>
                  <a:pt x="69" y="107"/>
                </a:cubicBezTo>
                <a:cubicBezTo>
                  <a:pt x="68" y="108"/>
                  <a:pt x="69" y="109"/>
                  <a:pt x="70" y="110"/>
                </a:cubicBezTo>
                <a:cubicBezTo>
                  <a:pt x="71" y="111"/>
                  <a:pt x="78" y="117"/>
                  <a:pt x="81" y="117"/>
                </a:cubicBezTo>
                <a:cubicBezTo>
                  <a:pt x="82" y="117"/>
                  <a:pt x="82" y="117"/>
                  <a:pt x="82" y="117"/>
                </a:cubicBezTo>
                <a:cubicBezTo>
                  <a:pt x="83" y="117"/>
                  <a:pt x="83" y="117"/>
                  <a:pt x="84" y="117"/>
                </a:cubicBezTo>
                <a:cubicBezTo>
                  <a:pt x="84" y="116"/>
                  <a:pt x="85" y="115"/>
                  <a:pt x="85" y="115"/>
                </a:cubicBezTo>
                <a:cubicBezTo>
                  <a:pt x="85" y="115"/>
                  <a:pt x="85" y="105"/>
                  <a:pt x="88" y="96"/>
                </a:cubicBezTo>
                <a:cubicBezTo>
                  <a:pt x="88" y="96"/>
                  <a:pt x="88" y="96"/>
                  <a:pt x="88" y="96"/>
                </a:cubicBezTo>
                <a:cubicBezTo>
                  <a:pt x="92" y="98"/>
                  <a:pt x="95" y="98"/>
                  <a:pt x="99" y="98"/>
                </a:cubicBezTo>
                <a:cubicBezTo>
                  <a:pt x="99" y="98"/>
                  <a:pt x="99" y="98"/>
                  <a:pt x="99" y="98"/>
                </a:cubicBezTo>
                <a:cubicBezTo>
                  <a:pt x="119" y="98"/>
                  <a:pt x="140" y="79"/>
                  <a:pt x="144" y="56"/>
                </a:cubicBezTo>
                <a:cubicBezTo>
                  <a:pt x="150" y="31"/>
                  <a:pt x="156" y="18"/>
                  <a:pt x="160" y="10"/>
                </a:cubicBezTo>
                <a:cubicBezTo>
                  <a:pt x="160" y="9"/>
                  <a:pt x="160" y="9"/>
                  <a:pt x="160" y="8"/>
                </a:cubicBezTo>
                <a:close/>
                <a:moveTo>
                  <a:pt x="79" y="111"/>
                </a:moveTo>
                <a:cubicBezTo>
                  <a:pt x="78" y="110"/>
                  <a:pt x="76" y="108"/>
                  <a:pt x="74" y="107"/>
                </a:cubicBezTo>
                <a:cubicBezTo>
                  <a:pt x="76" y="102"/>
                  <a:pt x="80" y="99"/>
                  <a:pt x="82" y="97"/>
                </a:cubicBezTo>
                <a:cubicBezTo>
                  <a:pt x="80" y="102"/>
                  <a:pt x="80" y="107"/>
                  <a:pt x="79" y="111"/>
                </a:cubicBezTo>
                <a:close/>
                <a:moveTo>
                  <a:pt x="87" y="92"/>
                </a:moveTo>
                <a:cubicBezTo>
                  <a:pt x="86" y="91"/>
                  <a:pt x="85" y="91"/>
                  <a:pt x="84" y="91"/>
                </a:cubicBezTo>
                <a:cubicBezTo>
                  <a:pt x="83" y="91"/>
                  <a:pt x="83" y="91"/>
                  <a:pt x="82" y="91"/>
                </a:cubicBezTo>
                <a:cubicBezTo>
                  <a:pt x="82" y="91"/>
                  <a:pt x="82" y="90"/>
                  <a:pt x="83" y="90"/>
                </a:cubicBezTo>
                <a:cubicBezTo>
                  <a:pt x="86" y="80"/>
                  <a:pt x="95" y="59"/>
                  <a:pt x="110" y="43"/>
                </a:cubicBezTo>
                <a:cubicBezTo>
                  <a:pt x="98" y="59"/>
                  <a:pt x="90" y="78"/>
                  <a:pt x="87" y="92"/>
                </a:cubicBezTo>
                <a:close/>
                <a:moveTo>
                  <a:pt x="139" y="55"/>
                </a:moveTo>
                <a:cubicBezTo>
                  <a:pt x="135" y="75"/>
                  <a:pt x="116" y="93"/>
                  <a:pt x="99" y="93"/>
                </a:cubicBezTo>
                <a:cubicBezTo>
                  <a:pt x="97" y="93"/>
                  <a:pt x="95" y="93"/>
                  <a:pt x="93" y="92"/>
                </a:cubicBezTo>
                <a:cubicBezTo>
                  <a:pt x="97" y="73"/>
                  <a:pt x="111" y="44"/>
                  <a:pt x="132" y="27"/>
                </a:cubicBezTo>
                <a:cubicBezTo>
                  <a:pt x="133" y="26"/>
                  <a:pt x="133" y="24"/>
                  <a:pt x="132" y="23"/>
                </a:cubicBezTo>
                <a:cubicBezTo>
                  <a:pt x="132" y="22"/>
                  <a:pt x="130" y="22"/>
                  <a:pt x="129" y="22"/>
                </a:cubicBezTo>
                <a:cubicBezTo>
                  <a:pt x="102" y="34"/>
                  <a:pt x="86" y="67"/>
                  <a:pt x="79" y="84"/>
                </a:cubicBezTo>
                <a:cubicBezTo>
                  <a:pt x="70" y="72"/>
                  <a:pt x="69" y="59"/>
                  <a:pt x="74" y="45"/>
                </a:cubicBezTo>
                <a:cubicBezTo>
                  <a:pt x="82" y="28"/>
                  <a:pt x="105" y="10"/>
                  <a:pt x="139" y="10"/>
                </a:cubicBezTo>
                <a:cubicBezTo>
                  <a:pt x="144" y="10"/>
                  <a:pt x="149" y="10"/>
                  <a:pt x="154" y="11"/>
                </a:cubicBezTo>
                <a:cubicBezTo>
                  <a:pt x="149" y="20"/>
                  <a:pt x="144" y="32"/>
                  <a:pt x="139" y="55"/>
                </a:cubicBezTo>
                <a:close/>
                <a:moveTo>
                  <a:pt x="59" y="66"/>
                </a:moveTo>
                <a:cubicBezTo>
                  <a:pt x="59" y="65"/>
                  <a:pt x="59" y="64"/>
                  <a:pt x="58" y="64"/>
                </a:cubicBezTo>
                <a:cubicBezTo>
                  <a:pt x="30" y="64"/>
                  <a:pt x="30" y="64"/>
                  <a:pt x="30" y="64"/>
                </a:cubicBezTo>
                <a:cubicBezTo>
                  <a:pt x="30" y="64"/>
                  <a:pt x="29" y="64"/>
                  <a:pt x="29" y="63"/>
                </a:cubicBezTo>
                <a:cubicBezTo>
                  <a:pt x="29" y="61"/>
                  <a:pt x="29" y="61"/>
                  <a:pt x="29" y="61"/>
                </a:cubicBezTo>
                <a:cubicBezTo>
                  <a:pt x="29" y="61"/>
                  <a:pt x="30" y="60"/>
                  <a:pt x="30" y="60"/>
                </a:cubicBezTo>
                <a:cubicBezTo>
                  <a:pt x="57" y="60"/>
                  <a:pt x="57" y="60"/>
                  <a:pt x="57" y="60"/>
                </a:cubicBezTo>
                <a:cubicBezTo>
                  <a:pt x="57" y="60"/>
                  <a:pt x="58" y="60"/>
                  <a:pt x="58" y="59"/>
                </a:cubicBezTo>
                <a:cubicBezTo>
                  <a:pt x="58" y="58"/>
                  <a:pt x="57" y="58"/>
                  <a:pt x="57" y="58"/>
                </a:cubicBezTo>
                <a:cubicBezTo>
                  <a:pt x="30" y="58"/>
                  <a:pt x="30" y="58"/>
                  <a:pt x="30" y="58"/>
                </a:cubicBezTo>
                <a:cubicBezTo>
                  <a:pt x="28" y="58"/>
                  <a:pt x="27" y="59"/>
                  <a:pt x="27" y="61"/>
                </a:cubicBezTo>
                <a:cubicBezTo>
                  <a:pt x="27" y="63"/>
                  <a:pt x="27" y="63"/>
                  <a:pt x="27" y="63"/>
                </a:cubicBezTo>
                <a:cubicBezTo>
                  <a:pt x="27" y="65"/>
                  <a:pt x="28" y="67"/>
                  <a:pt x="30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9" y="67"/>
                  <a:pt x="59" y="66"/>
                  <a:pt x="59" y="66"/>
                </a:cubicBezTo>
                <a:close/>
                <a:moveTo>
                  <a:pt x="60" y="43"/>
                </a:moveTo>
                <a:cubicBezTo>
                  <a:pt x="60" y="43"/>
                  <a:pt x="59" y="42"/>
                  <a:pt x="59" y="42"/>
                </a:cubicBezTo>
                <a:cubicBezTo>
                  <a:pt x="30" y="42"/>
                  <a:pt x="30" y="42"/>
                  <a:pt x="30" y="42"/>
                </a:cubicBezTo>
                <a:cubicBezTo>
                  <a:pt x="28" y="42"/>
                  <a:pt x="27" y="44"/>
                  <a:pt x="27" y="46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50"/>
                  <a:pt x="28" y="51"/>
                  <a:pt x="30" y="51"/>
                </a:cubicBezTo>
                <a:cubicBezTo>
                  <a:pt x="57" y="51"/>
                  <a:pt x="57" y="51"/>
                  <a:pt x="57" y="51"/>
                </a:cubicBezTo>
                <a:cubicBezTo>
                  <a:pt x="57" y="51"/>
                  <a:pt x="58" y="51"/>
                  <a:pt x="58" y="50"/>
                </a:cubicBezTo>
                <a:cubicBezTo>
                  <a:pt x="58" y="49"/>
                  <a:pt x="57" y="49"/>
                  <a:pt x="57" y="49"/>
                </a:cubicBezTo>
                <a:cubicBezTo>
                  <a:pt x="30" y="49"/>
                  <a:pt x="30" y="49"/>
                  <a:pt x="30" y="49"/>
                </a:cubicBezTo>
                <a:cubicBezTo>
                  <a:pt x="30" y="49"/>
                  <a:pt x="29" y="48"/>
                  <a:pt x="29" y="48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5"/>
                  <a:pt x="30" y="45"/>
                  <a:pt x="30" y="45"/>
                </a:cubicBezTo>
                <a:cubicBezTo>
                  <a:pt x="59" y="45"/>
                  <a:pt x="59" y="45"/>
                  <a:pt x="59" y="45"/>
                </a:cubicBezTo>
                <a:cubicBezTo>
                  <a:pt x="59" y="45"/>
                  <a:pt x="60" y="44"/>
                  <a:pt x="60" y="43"/>
                </a:cubicBezTo>
                <a:close/>
                <a:moveTo>
                  <a:pt x="62" y="97"/>
                </a:moveTo>
                <a:cubicBezTo>
                  <a:pt x="15" y="97"/>
                  <a:pt x="15" y="97"/>
                  <a:pt x="15" y="97"/>
                </a:cubicBezTo>
                <a:cubicBezTo>
                  <a:pt x="15" y="14"/>
                  <a:pt x="15" y="14"/>
                  <a:pt x="15" y="14"/>
                </a:cubicBezTo>
                <a:cubicBezTo>
                  <a:pt x="81" y="14"/>
                  <a:pt x="81" y="14"/>
                  <a:pt x="81" y="14"/>
                </a:cubicBezTo>
                <a:cubicBezTo>
                  <a:pt x="82" y="14"/>
                  <a:pt x="82" y="13"/>
                  <a:pt x="82" y="13"/>
                </a:cubicBezTo>
                <a:cubicBezTo>
                  <a:pt x="82" y="12"/>
                  <a:pt x="82" y="11"/>
                  <a:pt x="81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2" y="12"/>
                  <a:pt x="12" y="13"/>
                </a:cubicBezTo>
                <a:cubicBezTo>
                  <a:pt x="12" y="98"/>
                  <a:pt x="12" y="98"/>
                  <a:pt x="12" y="98"/>
                </a:cubicBezTo>
                <a:cubicBezTo>
                  <a:pt x="12" y="99"/>
                  <a:pt x="13" y="99"/>
                  <a:pt x="13" y="99"/>
                </a:cubicBezTo>
                <a:cubicBezTo>
                  <a:pt x="62" y="99"/>
                  <a:pt x="62" y="99"/>
                  <a:pt x="62" y="99"/>
                </a:cubicBezTo>
                <a:cubicBezTo>
                  <a:pt x="63" y="99"/>
                  <a:pt x="63" y="99"/>
                  <a:pt x="63" y="98"/>
                </a:cubicBezTo>
                <a:cubicBezTo>
                  <a:pt x="63" y="98"/>
                  <a:pt x="63" y="97"/>
                  <a:pt x="62" y="97"/>
                </a:cubicBezTo>
                <a:close/>
                <a:moveTo>
                  <a:pt x="58" y="106"/>
                </a:moveTo>
                <a:cubicBezTo>
                  <a:pt x="13" y="106"/>
                  <a:pt x="13" y="106"/>
                  <a:pt x="13" y="106"/>
                </a:cubicBezTo>
                <a:cubicBezTo>
                  <a:pt x="9" y="106"/>
                  <a:pt x="6" y="103"/>
                  <a:pt x="6" y="99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8"/>
                  <a:pt x="9" y="5"/>
                  <a:pt x="13" y="5"/>
                </a:cubicBezTo>
                <a:cubicBezTo>
                  <a:pt x="101" y="5"/>
                  <a:pt x="101" y="5"/>
                  <a:pt x="101" y="5"/>
                </a:cubicBezTo>
                <a:cubicBezTo>
                  <a:pt x="102" y="5"/>
                  <a:pt x="104" y="4"/>
                  <a:pt x="104" y="2"/>
                </a:cubicBezTo>
                <a:cubicBezTo>
                  <a:pt x="104" y="1"/>
                  <a:pt x="102" y="0"/>
                  <a:pt x="101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06"/>
                  <a:pt x="6" y="111"/>
                  <a:pt x="13" y="111"/>
                </a:cubicBezTo>
                <a:cubicBezTo>
                  <a:pt x="58" y="111"/>
                  <a:pt x="58" y="111"/>
                  <a:pt x="58" y="111"/>
                </a:cubicBezTo>
                <a:cubicBezTo>
                  <a:pt x="60" y="111"/>
                  <a:pt x="61" y="110"/>
                  <a:pt x="61" y="109"/>
                </a:cubicBezTo>
                <a:cubicBezTo>
                  <a:pt x="61" y="107"/>
                  <a:pt x="60" y="106"/>
                  <a:pt x="58" y="106"/>
                </a:cubicBezTo>
                <a:close/>
                <a:moveTo>
                  <a:pt x="30" y="73"/>
                </a:moveTo>
                <a:cubicBezTo>
                  <a:pt x="28" y="73"/>
                  <a:pt x="27" y="75"/>
                  <a:pt x="27" y="77"/>
                </a:cubicBezTo>
                <a:cubicBezTo>
                  <a:pt x="27" y="79"/>
                  <a:pt x="27" y="79"/>
                  <a:pt x="27" y="79"/>
                </a:cubicBezTo>
                <a:cubicBezTo>
                  <a:pt x="27" y="81"/>
                  <a:pt x="28" y="82"/>
                  <a:pt x="30" y="82"/>
                </a:cubicBezTo>
                <a:cubicBezTo>
                  <a:pt x="36" y="82"/>
                  <a:pt x="36" y="82"/>
                  <a:pt x="36" y="82"/>
                </a:cubicBezTo>
                <a:cubicBezTo>
                  <a:pt x="38" y="82"/>
                  <a:pt x="39" y="81"/>
                  <a:pt x="39" y="79"/>
                </a:cubicBezTo>
                <a:cubicBezTo>
                  <a:pt x="39" y="77"/>
                  <a:pt x="39" y="77"/>
                  <a:pt x="39" y="77"/>
                </a:cubicBezTo>
                <a:cubicBezTo>
                  <a:pt x="39" y="75"/>
                  <a:pt x="38" y="73"/>
                  <a:pt x="36" y="73"/>
                </a:cubicBezTo>
                <a:lnTo>
                  <a:pt x="30" y="73"/>
                </a:lnTo>
                <a:close/>
                <a:moveTo>
                  <a:pt x="37" y="77"/>
                </a:moveTo>
                <a:cubicBezTo>
                  <a:pt x="37" y="79"/>
                  <a:pt x="37" y="79"/>
                  <a:pt x="37" y="79"/>
                </a:cubicBezTo>
                <a:cubicBezTo>
                  <a:pt x="37" y="79"/>
                  <a:pt x="36" y="80"/>
                  <a:pt x="36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30" y="80"/>
                  <a:pt x="29" y="79"/>
                  <a:pt x="29" y="79"/>
                </a:cubicBezTo>
                <a:cubicBezTo>
                  <a:pt x="29" y="77"/>
                  <a:pt x="29" y="77"/>
                  <a:pt x="29" y="77"/>
                </a:cubicBezTo>
                <a:cubicBezTo>
                  <a:pt x="29" y="76"/>
                  <a:pt x="30" y="76"/>
                  <a:pt x="30" y="76"/>
                </a:cubicBezTo>
                <a:cubicBezTo>
                  <a:pt x="36" y="76"/>
                  <a:pt x="36" y="76"/>
                  <a:pt x="36" y="76"/>
                </a:cubicBezTo>
                <a:cubicBezTo>
                  <a:pt x="36" y="76"/>
                  <a:pt x="37" y="76"/>
                  <a:pt x="37" y="77"/>
                </a:cubicBezTo>
                <a:close/>
                <a:moveTo>
                  <a:pt x="30" y="36"/>
                </a:moveTo>
                <a:cubicBezTo>
                  <a:pt x="47" y="36"/>
                  <a:pt x="47" y="36"/>
                  <a:pt x="47" y="36"/>
                </a:cubicBezTo>
                <a:cubicBezTo>
                  <a:pt x="48" y="36"/>
                  <a:pt x="50" y="34"/>
                  <a:pt x="50" y="32"/>
                </a:cubicBezTo>
                <a:cubicBezTo>
                  <a:pt x="50" y="30"/>
                  <a:pt x="50" y="30"/>
                  <a:pt x="50" y="30"/>
                </a:cubicBezTo>
                <a:cubicBezTo>
                  <a:pt x="50" y="28"/>
                  <a:pt x="48" y="27"/>
                  <a:pt x="47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28" y="27"/>
                  <a:pt x="27" y="28"/>
                  <a:pt x="27" y="30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34"/>
                  <a:pt x="28" y="36"/>
                  <a:pt x="30" y="36"/>
                </a:cubicBezTo>
                <a:close/>
                <a:moveTo>
                  <a:pt x="29" y="30"/>
                </a:moveTo>
                <a:cubicBezTo>
                  <a:pt x="29" y="30"/>
                  <a:pt x="30" y="29"/>
                  <a:pt x="30" y="29"/>
                </a:cubicBezTo>
                <a:cubicBezTo>
                  <a:pt x="47" y="29"/>
                  <a:pt x="47" y="29"/>
                  <a:pt x="47" y="29"/>
                </a:cubicBezTo>
                <a:cubicBezTo>
                  <a:pt x="47" y="29"/>
                  <a:pt x="48" y="30"/>
                  <a:pt x="48" y="30"/>
                </a:cubicBezTo>
                <a:cubicBezTo>
                  <a:pt x="48" y="32"/>
                  <a:pt x="48" y="32"/>
                  <a:pt x="48" y="32"/>
                </a:cubicBezTo>
                <a:cubicBezTo>
                  <a:pt x="48" y="33"/>
                  <a:pt x="47" y="33"/>
                  <a:pt x="47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0" y="33"/>
                  <a:pt x="29" y="33"/>
                  <a:pt x="29" y="32"/>
                </a:cubicBezTo>
                <a:lnTo>
                  <a:pt x="29" y="3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252">
            <a:extLst>
              <a:ext uri="{FF2B5EF4-FFF2-40B4-BE49-F238E27FC236}">
                <a16:creationId xmlns:a16="http://schemas.microsoft.com/office/drawing/2014/main" id="{2D8BEE72-5B1D-9E4D-E37D-C570AB9AA160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3054350"/>
            <a:ext cx="254000" cy="195263"/>
          </a:xfrm>
          <a:custGeom>
            <a:avLst/>
            <a:gdLst>
              <a:gd name="T0" fmla="*/ 16 w 160"/>
              <a:gd name="T1" fmla="*/ 22 h 123"/>
              <a:gd name="T2" fmla="*/ 46 w 160"/>
              <a:gd name="T3" fmla="*/ 108 h 123"/>
              <a:gd name="T4" fmla="*/ 18 w 160"/>
              <a:gd name="T5" fmla="*/ 25 h 123"/>
              <a:gd name="T6" fmla="*/ 6 w 160"/>
              <a:gd name="T7" fmla="*/ 109 h 123"/>
              <a:gd name="T8" fmla="*/ 49 w 160"/>
              <a:gd name="T9" fmla="*/ 10 h 123"/>
              <a:gd name="T10" fmla="*/ 0 w 160"/>
              <a:gd name="T11" fmla="*/ 109 h 123"/>
              <a:gd name="T12" fmla="*/ 52 w 160"/>
              <a:gd name="T13" fmla="*/ 117 h 123"/>
              <a:gd name="T14" fmla="*/ 52 w 160"/>
              <a:gd name="T15" fmla="*/ 40 h 123"/>
              <a:gd name="T16" fmla="*/ 66 w 160"/>
              <a:gd name="T17" fmla="*/ 6 h 123"/>
              <a:gd name="T18" fmla="*/ 146 w 160"/>
              <a:gd name="T19" fmla="*/ 112 h 123"/>
              <a:gd name="T20" fmla="*/ 59 w 160"/>
              <a:gd name="T21" fmla="*/ 67 h 123"/>
              <a:gd name="T22" fmla="*/ 143 w 160"/>
              <a:gd name="T23" fmla="*/ 102 h 123"/>
              <a:gd name="T24" fmla="*/ 69 w 160"/>
              <a:gd name="T25" fmla="*/ 15 h 123"/>
              <a:gd name="T26" fmla="*/ 71 w 160"/>
              <a:gd name="T27" fmla="*/ 42 h 123"/>
              <a:gd name="T28" fmla="*/ 71 w 160"/>
              <a:gd name="T29" fmla="*/ 100 h 123"/>
              <a:gd name="T30" fmla="*/ 89 w 160"/>
              <a:gd name="T31" fmla="*/ 93 h 123"/>
              <a:gd name="T32" fmla="*/ 87 w 160"/>
              <a:gd name="T33" fmla="*/ 50 h 123"/>
              <a:gd name="T34" fmla="*/ 52 w 160"/>
              <a:gd name="T35" fmla="*/ 67 h 123"/>
              <a:gd name="T36" fmla="*/ 160 w 160"/>
              <a:gd name="T37" fmla="*/ 104 h 123"/>
              <a:gd name="T38" fmla="*/ 48 w 160"/>
              <a:gd name="T39" fmla="*/ 53 h 123"/>
              <a:gd name="T40" fmla="*/ 80 w 160"/>
              <a:gd name="T41" fmla="*/ 38 h 123"/>
              <a:gd name="T42" fmla="*/ 80 w 160"/>
              <a:gd name="T43" fmla="*/ 81 h 123"/>
              <a:gd name="T44" fmla="*/ 48 w 160"/>
              <a:gd name="T45" fmla="*/ 64 h 123"/>
              <a:gd name="T46" fmla="*/ 105 w 160"/>
              <a:gd name="T47" fmla="*/ 31 h 123"/>
              <a:gd name="T48" fmla="*/ 130 w 160"/>
              <a:gd name="T49" fmla="*/ 34 h 123"/>
              <a:gd name="T50" fmla="*/ 107 w 160"/>
              <a:gd name="T51" fmla="*/ 31 h 123"/>
              <a:gd name="T52" fmla="*/ 107 w 160"/>
              <a:gd name="T53" fmla="*/ 85 h 123"/>
              <a:gd name="T54" fmla="*/ 128 w 160"/>
              <a:gd name="T55" fmla="*/ 93 h 123"/>
              <a:gd name="T56" fmla="*/ 127 w 160"/>
              <a:gd name="T57" fmla="*/ 90 h 123"/>
              <a:gd name="T58" fmla="*/ 127 w 160"/>
              <a:gd name="T59" fmla="*/ 90 h 123"/>
              <a:gd name="T60" fmla="*/ 29 w 160"/>
              <a:gd name="T61" fmla="*/ 37 h 123"/>
              <a:gd name="T62" fmla="*/ 46 w 160"/>
              <a:gd name="T63" fmla="*/ 44 h 123"/>
              <a:gd name="T64" fmla="*/ 30 w 160"/>
              <a:gd name="T65" fmla="*/ 40 h 123"/>
              <a:gd name="T66" fmla="*/ 46 w 160"/>
              <a:gd name="T67" fmla="*/ 72 h 123"/>
              <a:gd name="T68" fmla="*/ 29 w 160"/>
              <a:gd name="T69" fmla="*/ 79 h 123"/>
              <a:gd name="T70" fmla="*/ 46 w 160"/>
              <a:gd name="T71" fmla="*/ 77 h 123"/>
              <a:gd name="T72" fmla="*/ 46 w 160"/>
              <a:gd name="T73" fmla="*/ 77 h 123"/>
              <a:gd name="T74" fmla="*/ 29 w 160"/>
              <a:gd name="T75" fmla="*/ 83 h 123"/>
              <a:gd name="T76" fmla="*/ 46 w 160"/>
              <a:gd name="T77" fmla="*/ 90 h 123"/>
              <a:gd name="T78" fmla="*/ 30 w 160"/>
              <a:gd name="T79" fmla="*/ 86 h 123"/>
              <a:gd name="T80" fmla="*/ 128 w 160"/>
              <a:gd name="T81" fmla="*/ 43 h 123"/>
              <a:gd name="T82" fmla="*/ 127 w 160"/>
              <a:gd name="T83" fmla="*/ 45 h 123"/>
              <a:gd name="T84" fmla="*/ 117 w 160"/>
              <a:gd name="T85" fmla="*/ 51 h 123"/>
              <a:gd name="T86" fmla="*/ 130 w 160"/>
              <a:gd name="T87" fmla="*/ 75 h 123"/>
              <a:gd name="T88" fmla="*/ 116 w 160"/>
              <a:gd name="T89" fmla="*/ 75 h 123"/>
              <a:gd name="T90" fmla="*/ 108 w 160"/>
              <a:gd name="T91" fmla="*/ 79 h 123"/>
              <a:gd name="T92" fmla="*/ 130 w 160"/>
              <a:gd name="T93" fmla="*/ 75 h 123"/>
              <a:gd name="T94" fmla="*/ 29 w 160"/>
              <a:gd name="T95" fmla="*/ 47 h 123"/>
              <a:gd name="T96" fmla="*/ 37 w 160"/>
              <a:gd name="T97" fmla="*/ 54 h 123"/>
              <a:gd name="T98" fmla="*/ 30 w 160"/>
              <a:gd name="T99" fmla="*/ 50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23">
                <a:moveTo>
                  <a:pt x="46" y="25"/>
                </a:moveTo>
                <a:cubicBezTo>
                  <a:pt x="46" y="25"/>
                  <a:pt x="47" y="25"/>
                  <a:pt x="47" y="24"/>
                </a:cubicBezTo>
                <a:cubicBezTo>
                  <a:pt x="47" y="23"/>
                  <a:pt x="46" y="22"/>
                  <a:pt x="46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5" y="22"/>
                  <a:pt x="15" y="23"/>
                  <a:pt x="15" y="24"/>
                </a:cubicBezTo>
                <a:cubicBezTo>
                  <a:pt x="15" y="106"/>
                  <a:pt x="15" y="106"/>
                  <a:pt x="15" y="106"/>
                </a:cubicBezTo>
                <a:cubicBezTo>
                  <a:pt x="15" y="107"/>
                  <a:pt x="15" y="108"/>
                  <a:pt x="16" y="108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7" y="108"/>
                  <a:pt x="47" y="107"/>
                  <a:pt x="47" y="106"/>
                </a:cubicBezTo>
                <a:cubicBezTo>
                  <a:pt x="47" y="106"/>
                  <a:pt x="47" y="105"/>
                  <a:pt x="46" y="105"/>
                </a:cubicBezTo>
                <a:cubicBezTo>
                  <a:pt x="18" y="105"/>
                  <a:pt x="18" y="105"/>
                  <a:pt x="18" y="105"/>
                </a:cubicBezTo>
                <a:cubicBezTo>
                  <a:pt x="18" y="25"/>
                  <a:pt x="18" y="25"/>
                  <a:pt x="18" y="25"/>
                </a:cubicBezTo>
                <a:lnTo>
                  <a:pt x="46" y="25"/>
                </a:lnTo>
                <a:close/>
                <a:moveTo>
                  <a:pt x="52" y="117"/>
                </a:moveTo>
                <a:cubicBezTo>
                  <a:pt x="13" y="117"/>
                  <a:pt x="13" y="117"/>
                  <a:pt x="13" y="117"/>
                </a:cubicBezTo>
                <a:cubicBezTo>
                  <a:pt x="9" y="117"/>
                  <a:pt x="6" y="113"/>
                  <a:pt x="6" y="109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17"/>
                  <a:pt x="9" y="14"/>
                  <a:pt x="13" y="14"/>
                </a:cubicBezTo>
                <a:cubicBezTo>
                  <a:pt x="46" y="14"/>
                  <a:pt x="46" y="14"/>
                  <a:pt x="46" y="14"/>
                </a:cubicBezTo>
                <a:cubicBezTo>
                  <a:pt x="48" y="14"/>
                  <a:pt x="49" y="12"/>
                  <a:pt x="49" y="10"/>
                </a:cubicBezTo>
                <a:cubicBezTo>
                  <a:pt x="49" y="9"/>
                  <a:pt x="48" y="7"/>
                  <a:pt x="46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6" y="7"/>
                  <a:pt x="0" y="13"/>
                  <a:pt x="0" y="21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17"/>
                  <a:pt x="6" y="123"/>
                  <a:pt x="13" y="123"/>
                </a:cubicBezTo>
                <a:cubicBezTo>
                  <a:pt x="52" y="123"/>
                  <a:pt x="52" y="123"/>
                  <a:pt x="52" y="123"/>
                </a:cubicBezTo>
                <a:cubicBezTo>
                  <a:pt x="54" y="123"/>
                  <a:pt x="56" y="121"/>
                  <a:pt x="56" y="120"/>
                </a:cubicBezTo>
                <a:cubicBezTo>
                  <a:pt x="56" y="118"/>
                  <a:pt x="54" y="117"/>
                  <a:pt x="52" y="117"/>
                </a:cubicBezTo>
                <a:close/>
                <a:moveTo>
                  <a:pt x="146" y="0"/>
                </a:moveTo>
                <a:cubicBezTo>
                  <a:pt x="66" y="0"/>
                  <a:pt x="66" y="0"/>
                  <a:pt x="66" y="0"/>
                </a:cubicBezTo>
                <a:cubicBezTo>
                  <a:pt x="59" y="0"/>
                  <a:pt x="52" y="6"/>
                  <a:pt x="52" y="14"/>
                </a:cubicBezTo>
                <a:cubicBezTo>
                  <a:pt x="52" y="40"/>
                  <a:pt x="52" y="40"/>
                  <a:pt x="52" y="40"/>
                </a:cubicBezTo>
                <a:cubicBezTo>
                  <a:pt x="52" y="42"/>
                  <a:pt x="54" y="43"/>
                  <a:pt x="56" y="43"/>
                </a:cubicBezTo>
                <a:cubicBezTo>
                  <a:pt x="57" y="43"/>
                  <a:pt x="59" y="42"/>
                  <a:pt x="59" y="40"/>
                </a:cubicBezTo>
                <a:cubicBezTo>
                  <a:pt x="59" y="14"/>
                  <a:pt x="59" y="14"/>
                  <a:pt x="59" y="14"/>
                </a:cubicBezTo>
                <a:cubicBezTo>
                  <a:pt x="59" y="9"/>
                  <a:pt x="62" y="6"/>
                  <a:pt x="66" y="6"/>
                </a:cubicBezTo>
                <a:cubicBezTo>
                  <a:pt x="146" y="6"/>
                  <a:pt x="146" y="6"/>
                  <a:pt x="146" y="6"/>
                </a:cubicBezTo>
                <a:cubicBezTo>
                  <a:pt x="150" y="6"/>
                  <a:pt x="153" y="9"/>
                  <a:pt x="153" y="14"/>
                </a:cubicBezTo>
                <a:cubicBezTo>
                  <a:pt x="153" y="104"/>
                  <a:pt x="153" y="104"/>
                  <a:pt x="153" y="104"/>
                </a:cubicBezTo>
                <a:cubicBezTo>
                  <a:pt x="153" y="108"/>
                  <a:pt x="150" y="112"/>
                  <a:pt x="146" y="112"/>
                </a:cubicBezTo>
                <a:cubicBezTo>
                  <a:pt x="66" y="112"/>
                  <a:pt x="66" y="112"/>
                  <a:pt x="66" y="112"/>
                </a:cubicBezTo>
                <a:cubicBezTo>
                  <a:pt x="62" y="112"/>
                  <a:pt x="59" y="108"/>
                  <a:pt x="59" y="104"/>
                </a:cubicBezTo>
                <a:cubicBezTo>
                  <a:pt x="59" y="67"/>
                  <a:pt x="59" y="67"/>
                  <a:pt x="59" y="67"/>
                </a:cubicBezTo>
                <a:cubicBezTo>
                  <a:pt x="59" y="67"/>
                  <a:pt x="59" y="67"/>
                  <a:pt x="59" y="67"/>
                </a:cubicBezTo>
                <a:cubicBezTo>
                  <a:pt x="68" y="67"/>
                  <a:pt x="68" y="67"/>
                  <a:pt x="68" y="67"/>
                </a:cubicBezTo>
                <a:cubicBezTo>
                  <a:pt x="68" y="101"/>
                  <a:pt x="68" y="101"/>
                  <a:pt x="68" y="101"/>
                </a:cubicBezTo>
                <a:cubicBezTo>
                  <a:pt x="68" y="102"/>
                  <a:pt x="69" y="102"/>
                  <a:pt x="69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4" y="102"/>
                  <a:pt x="144" y="102"/>
                  <a:pt x="144" y="101"/>
                </a:cubicBezTo>
                <a:cubicBezTo>
                  <a:pt x="144" y="17"/>
                  <a:pt x="144" y="17"/>
                  <a:pt x="144" y="17"/>
                </a:cubicBezTo>
                <a:cubicBezTo>
                  <a:pt x="144" y="16"/>
                  <a:pt x="144" y="15"/>
                  <a:pt x="143" y="15"/>
                </a:cubicBezTo>
                <a:cubicBezTo>
                  <a:pt x="69" y="15"/>
                  <a:pt x="69" y="15"/>
                  <a:pt x="69" y="15"/>
                </a:cubicBezTo>
                <a:cubicBezTo>
                  <a:pt x="69" y="15"/>
                  <a:pt x="68" y="16"/>
                  <a:pt x="68" y="17"/>
                </a:cubicBezTo>
                <a:cubicBezTo>
                  <a:pt x="68" y="42"/>
                  <a:pt x="68" y="42"/>
                  <a:pt x="68" y="42"/>
                </a:cubicBezTo>
                <a:cubicBezTo>
                  <a:pt x="68" y="42"/>
                  <a:pt x="69" y="43"/>
                  <a:pt x="69" y="43"/>
                </a:cubicBezTo>
                <a:cubicBezTo>
                  <a:pt x="70" y="43"/>
                  <a:pt x="71" y="42"/>
                  <a:pt x="71" y="42"/>
                </a:cubicBezTo>
                <a:cubicBezTo>
                  <a:pt x="71" y="18"/>
                  <a:pt x="71" y="18"/>
                  <a:pt x="71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2" y="100"/>
                  <a:pt x="142" y="100"/>
                  <a:pt x="142" y="100"/>
                </a:cubicBezTo>
                <a:cubicBezTo>
                  <a:pt x="71" y="100"/>
                  <a:pt x="71" y="100"/>
                  <a:pt x="71" y="100"/>
                </a:cubicBezTo>
                <a:cubicBezTo>
                  <a:pt x="71" y="67"/>
                  <a:pt x="71" y="67"/>
                  <a:pt x="71" y="67"/>
                </a:cubicBezTo>
                <a:cubicBezTo>
                  <a:pt x="90" y="67"/>
                  <a:pt x="90" y="67"/>
                  <a:pt x="90" y="67"/>
                </a:cubicBezTo>
                <a:cubicBezTo>
                  <a:pt x="76" y="82"/>
                  <a:pt x="76" y="82"/>
                  <a:pt x="76" y="82"/>
                </a:cubicBezTo>
                <a:cubicBezTo>
                  <a:pt x="89" y="93"/>
                  <a:pt x="89" y="93"/>
                  <a:pt x="89" y="93"/>
                </a:cubicBezTo>
                <a:cubicBezTo>
                  <a:pt x="120" y="59"/>
                  <a:pt x="120" y="59"/>
                  <a:pt x="120" y="59"/>
                </a:cubicBezTo>
                <a:cubicBezTo>
                  <a:pt x="88" y="26"/>
                  <a:pt x="88" y="26"/>
                  <a:pt x="88" y="26"/>
                </a:cubicBezTo>
                <a:cubicBezTo>
                  <a:pt x="76" y="38"/>
                  <a:pt x="76" y="38"/>
                  <a:pt x="76" y="38"/>
                </a:cubicBezTo>
                <a:cubicBezTo>
                  <a:pt x="87" y="50"/>
                  <a:pt x="87" y="50"/>
                  <a:pt x="87" y="50"/>
                </a:cubicBezTo>
                <a:cubicBezTo>
                  <a:pt x="46" y="50"/>
                  <a:pt x="46" y="50"/>
                  <a:pt x="46" y="50"/>
                </a:cubicBezTo>
                <a:cubicBezTo>
                  <a:pt x="46" y="67"/>
                  <a:pt x="46" y="67"/>
                  <a:pt x="46" y="67"/>
                </a:cubicBezTo>
                <a:cubicBezTo>
                  <a:pt x="53" y="67"/>
                  <a:pt x="53" y="67"/>
                  <a:pt x="53" y="67"/>
                </a:cubicBezTo>
                <a:cubicBezTo>
                  <a:pt x="52" y="67"/>
                  <a:pt x="52" y="67"/>
                  <a:pt x="52" y="67"/>
                </a:cubicBezTo>
                <a:cubicBezTo>
                  <a:pt x="52" y="104"/>
                  <a:pt x="52" y="104"/>
                  <a:pt x="52" y="104"/>
                </a:cubicBezTo>
                <a:cubicBezTo>
                  <a:pt x="52" y="112"/>
                  <a:pt x="59" y="118"/>
                  <a:pt x="66" y="118"/>
                </a:cubicBezTo>
                <a:cubicBezTo>
                  <a:pt x="146" y="118"/>
                  <a:pt x="146" y="118"/>
                  <a:pt x="146" y="118"/>
                </a:cubicBezTo>
                <a:cubicBezTo>
                  <a:pt x="154" y="118"/>
                  <a:pt x="160" y="112"/>
                  <a:pt x="160" y="104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6"/>
                  <a:pt x="154" y="0"/>
                  <a:pt x="146" y="0"/>
                </a:cubicBezTo>
                <a:close/>
                <a:moveTo>
                  <a:pt x="48" y="64"/>
                </a:moveTo>
                <a:cubicBezTo>
                  <a:pt x="48" y="53"/>
                  <a:pt x="48" y="53"/>
                  <a:pt x="48" y="53"/>
                </a:cubicBezTo>
                <a:cubicBezTo>
                  <a:pt x="87" y="53"/>
                  <a:pt x="87" y="53"/>
                  <a:pt x="87" y="53"/>
                </a:cubicBezTo>
                <a:cubicBezTo>
                  <a:pt x="89" y="53"/>
                  <a:pt x="90" y="52"/>
                  <a:pt x="90" y="51"/>
                </a:cubicBezTo>
                <a:cubicBezTo>
                  <a:pt x="90" y="50"/>
                  <a:pt x="90" y="49"/>
                  <a:pt x="89" y="48"/>
                </a:cubicBezTo>
                <a:cubicBezTo>
                  <a:pt x="80" y="38"/>
                  <a:pt x="80" y="38"/>
                  <a:pt x="80" y="38"/>
                </a:cubicBezTo>
                <a:cubicBezTo>
                  <a:pt x="88" y="30"/>
                  <a:pt x="88" y="30"/>
                  <a:pt x="88" y="30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88" y="89"/>
                  <a:pt x="88" y="89"/>
                  <a:pt x="88" y="89"/>
                </a:cubicBezTo>
                <a:cubicBezTo>
                  <a:pt x="80" y="81"/>
                  <a:pt x="80" y="81"/>
                  <a:pt x="80" y="81"/>
                </a:cubicBezTo>
                <a:cubicBezTo>
                  <a:pt x="92" y="68"/>
                  <a:pt x="92" y="68"/>
                  <a:pt x="92" y="68"/>
                </a:cubicBezTo>
                <a:cubicBezTo>
                  <a:pt x="93" y="68"/>
                  <a:pt x="93" y="67"/>
                  <a:pt x="93" y="66"/>
                </a:cubicBezTo>
                <a:cubicBezTo>
                  <a:pt x="92" y="65"/>
                  <a:pt x="91" y="64"/>
                  <a:pt x="90" y="64"/>
                </a:cubicBezTo>
                <a:lnTo>
                  <a:pt x="48" y="64"/>
                </a:lnTo>
                <a:close/>
                <a:moveTo>
                  <a:pt x="130" y="31"/>
                </a:moveTo>
                <a:cubicBezTo>
                  <a:pt x="130" y="29"/>
                  <a:pt x="129" y="28"/>
                  <a:pt x="128" y="28"/>
                </a:cubicBezTo>
                <a:cubicBezTo>
                  <a:pt x="107" y="28"/>
                  <a:pt x="107" y="28"/>
                  <a:pt x="107" y="28"/>
                </a:cubicBezTo>
                <a:cubicBezTo>
                  <a:pt x="106" y="28"/>
                  <a:pt x="105" y="29"/>
                  <a:pt x="105" y="31"/>
                </a:cubicBezTo>
                <a:cubicBezTo>
                  <a:pt x="105" y="34"/>
                  <a:pt x="105" y="34"/>
                  <a:pt x="105" y="34"/>
                </a:cubicBezTo>
                <a:cubicBezTo>
                  <a:pt x="105" y="35"/>
                  <a:pt x="106" y="36"/>
                  <a:pt x="107" y="36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9" y="36"/>
                  <a:pt x="130" y="35"/>
                  <a:pt x="130" y="34"/>
                </a:cubicBezTo>
                <a:lnTo>
                  <a:pt x="130" y="31"/>
                </a:lnTo>
                <a:close/>
                <a:moveTo>
                  <a:pt x="127" y="34"/>
                </a:moveTo>
                <a:cubicBezTo>
                  <a:pt x="107" y="34"/>
                  <a:pt x="107" y="34"/>
                  <a:pt x="107" y="34"/>
                </a:cubicBezTo>
                <a:cubicBezTo>
                  <a:pt x="107" y="31"/>
                  <a:pt x="107" y="31"/>
                  <a:pt x="107" y="31"/>
                </a:cubicBezTo>
                <a:cubicBezTo>
                  <a:pt x="127" y="31"/>
                  <a:pt x="127" y="31"/>
                  <a:pt x="127" y="31"/>
                </a:cubicBezTo>
                <a:lnTo>
                  <a:pt x="127" y="34"/>
                </a:lnTo>
                <a:close/>
                <a:moveTo>
                  <a:pt x="128" y="85"/>
                </a:moveTo>
                <a:cubicBezTo>
                  <a:pt x="107" y="85"/>
                  <a:pt x="107" y="85"/>
                  <a:pt x="107" y="85"/>
                </a:cubicBezTo>
                <a:cubicBezTo>
                  <a:pt x="106" y="85"/>
                  <a:pt x="105" y="86"/>
                  <a:pt x="105" y="87"/>
                </a:cubicBezTo>
                <a:cubicBezTo>
                  <a:pt x="105" y="91"/>
                  <a:pt x="105" y="91"/>
                  <a:pt x="105" y="91"/>
                </a:cubicBezTo>
                <a:cubicBezTo>
                  <a:pt x="105" y="92"/>
                  <a:pt x="106" y="93"/>
                  <a:pt x="107" y="93"/>
                </a:cubicBezTo>
                <a:cubicBezTo>
                  <a:pt x="128" y="93"/>
                  <a:pt x="128" y="93"/>
                  <a:pt x="128" y="93"/>
                </a:cubicBezTo>
                <a:cubicBezTo>
                  <a:pt x="129" y="93"/>
                  <a:pt x="130" y="92"/>
                  <a:pt x="130" y="91"/>
                </a:cubicBezTo>
                <a:cubicBezTo>
                  <a:pt x="130" y="87"/>
                  <a:pt x="130" y="87"/>
                  <a:pt x="130" y="87"/>
                </a:cubicBezTo>
                <a:cubicBezTo>
                  <a:pt x="130" y="86"/>
                  <a:pt x="129" y="85"/>
                  <a:pt x="128" y="85"/>
                </a:cubicBezTo>
                <a:close/>
                <a:moveTo>
                  <a:pt x="127" y="90"/>
                </a:moveTo>
                <a:cubicBezTo>
                  <a:pt x="107" y="90"/>
                  <a:pt x="107" y="90"/>
                  <a:pt x="107" y="90"/>
                </a:cubicBezTo>
                <a:cubicBezTo>
                  <a:pt x="107" y="88"/>
                  <a:pt x="107" y="88"/>
                  <a:pt x="107" y="88"/>
                </a:cubicBezTo>
                <a:cubicBezTo>
                  <a:pt x="127" y="88"/>
                  <a:pt x="127" y="88"/>
                  <a:pt x="127" y="88"/>
                </a:cubicBezTo>
                <a:lnTo>
                  <a:pt x="127" y="90"/>
                </a:lnTo>
                <a:close/>
                <a:moveTo>
                  <a:pt x="48" y="41"/>
                </a:moveTo>
                <a:cubicBezTo>
                  <a:pt x="48" y="39"/>
                  <a:pt x="48" y="39"/>
                  <a:pt x="48" y="39"/>
                </a:cubicBezTo>
                <a:cubicBezTo>
                  <a:pt x="48" y="38"/>
                  <a:pt x="47" y="37"/>
                  <a:pt x="46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28" y="37"/>
                  <a:pt x="27" y="38"/>
                  <a:pt x="27" y="39"/>
                </a:cubicBezTo>
                <a:cubicBezTo>
                  <a:pt x="27" y="41"/>
                  <a:pt x="27" y="41"/>
                  <a:pt x="27" y="41"/>
                </a:cubicBezTo>
                <a:cubicBezTo>
                  <a:pt x="27" y="43"/>
                  <a:pt x="28" y="44"/>
                  <a:pt x="29" y="44"/>
                </a:cubicBezTo>
                <a:cubicBezTo>
                  <a:pt x="46" y="44"/>
                  <a:pt x="46" y="44"/>
                  <a:pt x="46" y="44"/>
                </a:cubicBezTo>
                <a:cubicBezTo>
                  <a:pt x="47" y="44"/>
                  <a:pt x="48" y="43"/>
                  <a:pt x="48" y="41"/>
                </a:cubicBezTo>
                <a:close/>
                <a:moveTo>
                  <a:pt x="46" y="41"/>
                </a:moveTo>
                <a:cubicBezTo>
                  <a:pt x="30" y="41"/>
                  <a:pt x="30" y="41"/>
                  <a:pt x="30" y="41"/>
                </a:cubicBezTo>
                <a:cubicBezTo>
                  <a:pt x="30" y="40"/>
                  <a:pt x="30" y="40"/>
                  <a:pt x="30" y="40"/>
                </a:cubicBezTo>
                <a:cubicBezTo>
                  <a:pt x="46" y="40"/>
                  <a:pt x="46" y="40"/>
                  <a:pt x="46" y="40"/>
                </a:cubicBezTo>
                <a:lnTo>
                  <a:pt x="46" y="41"/>
                </a:lnTo>
                <a:close/>
                <a:moveTo>
                  <a:pt x="48" y="75"/>
                </a:moveTo>
                <a:cubicBezTo>
                  <a:pt x="48" y="73"/>
                  <a:pt x="47" y="72"/>
                  <a:pt x="46" y="72"/>
                </a:cubicBezTo>
                <a:cubicBezTo>
                  <a:pt x="29" y="72"/>
                  <a:pt x="29" y="72"/>
                  <a:pt x="29" y="72"/>
                </a:cubicBezTo>
                <a:cubicBezTo>
                  <a:pt x="28" y="72"/>
                  <a:pt x="27" y="73"/>
                  <a:pt x="27" y="75"/>
                </a:cubicBezTo>
                <a:cubicBezTo>
                  <a:pt x="27" y="77"/>
                  <a:pt x="27" y="77"/>
                  <a:pt x="27" y="77"/>
                </a:cubicBezTo>
                <a:cubicBezTo>
                  <a:pt x="27" y="78"/>
                  <a:pt x="28" y="79"/>
                  <a:pt x="29" y="79"/>
                </a:cubicBezTo>
                <a:cubicBezTo>
                  <a:pt x="46" y="79"/>
                  <a:pt x="46" y="79"/>
                  <a:pt x="46" y="79"/>
                </a:cubicBezTo>
                <a:cubicBezTo>
                  <a:pt x="47" y="79"/>
                  <a:pt x="48" y="78"/>
                  <a:pt x="48" y="77"/>
                </a:cubicBezTo>
                <a:lnTo>
                  <a:pt x="48" y="75"/>
                </a:lnTo>
                <a:close/>
                <a:moveTo>
                  <a:pt x="46" y="77"/>
                </a:moveTo>
                <a:cubicBezTo>
                  <a:pt x="30" y="77"/>
                  <a:pt x="30" y="77"/>
                  <a:pt x="30" y="77"/>
                </a:cubicBezTo>
                <a:cubicBezTo>
                  <a:pt x="30" y="75"/>
                  <a:pt x="30" y="75"/>
                  <a:pt x="30" y="75"/>
                </a:cubicBezTo>
                <a:cubicBezTo>
                  <a:pt x="46" y="75"/>
                  <a:pt x="46" y="75"/>
                  <a:pt x="46" y="75"/>
                </a:cubicBezTo>
                <a:lnTo>
                  <a:pt x="46" y="77"/>
                </a:lnTo>
                <a:close/>
                <a:moveTo>
                  <a:pt x="48" y="88"/>
                </a:moveTo>
                <a:cubicBezTo>
                  <a:pt x="48" y="85"/>
                  <a:pt x="48" y="85"/>
                  <a:pt x="48" y="85"/>
                </a:cubicBezTo>
                <a:cubicBezTo>
                  <a:pt x="48" y="84"/>
                  <a:pt x="47" y="83"/>
                  <a:pt x="46" y="83"/>
                </a:cubicBezTo>
                <a:cubicBezTo>
                  <a:pt x="29" y="83"/>
                  <a:pt x="29" y="83"/>
                  <a:pt x="29" y="83"/>
                </a:cubicBezTo>
                <a:cubicBezTo>
                  <a:pt x="28" y="83"/>
                  <a:pt x="27" y="84"/>
                  <a:pt x="27" y="85"/>
                </a:cubicBezTo>
                <a:cubicBezTo>
                  <a:pt x="27" y="88"/>
                  <a:pt x="27" y="88"/>
                  <a:pt x="27" y="88"/>
                </a:cubicBezTo>
                <a:cubicBezTo>
                  <a:pt x="27" y="89"/>
                  <a:pt x="28" y="90"/>
                  <a:pt x="29" y="90"/>
                </a:cubicBezTo>
                <a:cubicBezTo>
                  <a:pt x="46" y="90"/>
                  <a:pt x="46" y="90"/>
                  <a:pt x="46" y="90"/>
                </a:cubicBezTo>
                <a:cubicBezTo>
                  <a:pt x="47" y="90"/>
                  <a:pt x="48" y="89"/>
                  <a:pt x="48" y="88"/>
                </a:cubicBezTo>
                <a:close/>
                <a:moveTo>
                  <a:pt x="46" y="87"/>
                </a:moveTo>
                <a:cubicBezTo>
                  <a:pt x="30" y="87"/>
                  <a:pt x="30" y="87"/>
                  <a:pt x="30" y="87"/>
                </a:cubicBezTo>
                <a:cubicBezTo>
                  <a:pt x="30" y="86"/>
                  <a:pt x="30" y="86"/>
                  <a:pt x="30" y="86"/>
                </a:cubicBezTo>
                <a:cubicBezTo>
                  <a:pt x="46" y="86"/>
                  <a:pt x="46" y="86"/>
                  <a:pt x="46" y="86"/>
                </a:cubicBezTo>
                <a:lnTo>
                  <a:pt x="46" y="87"/>
                </a:lnTo>
                <a:close/>
                <a:moveTo>
                  <a:pt x="130" y="45"/>
                </a:moveTo>
                <a:cubicBezTo>
                  <a:pt x="130" y="44"/>
                  <a:pt x="129" y="43"/>
                  <a:pt x="128" y="43"/>
                </a:cubicBezTo>
                <a:cubicBezTo>
                  <a:pt x="113" y="43"/>
                  <a:pt x="113" y="43"/>
                  <a:pt x="113" y="43"/>
                </a:cubicBezTo>
                <a:cubicBezTo>
                  <a:pt x="112" y="43"/>
                  <a:pt x="111" y="43"/>
                  <a:pt x="111" y="44"/>
                </a:cubicBezTo>
                <a:cubicBezTo>
                  <a:pt x="111" y="45"/>
                  <a:pt x="112" y="45"/>
                  <a:pt x="113" y="45"/>
                </a:cubicBezTo>
                <a:cubicBezTo>
                  <a:pt x="127" y="45"/>
                  <a:pt x="127" y="45"/>
                  <a:pt x="127" y="45"/>
                </a:cubicBezTo>
                <a:cubicBezTo>
                  <a:pt x="127" y="48"/>
                  <a:pt x="127" y="48"/>
                  <a:pt x="127" y="48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6" y="48"/>
                  <a:pt x="116" y="49"/>
                  <a:pt x="116" y="49"/>
                </a:cubicBezTo>
                <a:cubicBezTo>
                  <a:pt x="116" y="50"/>
                  <a:pt x="116" y="51"/>
                  <a:pt x="117" y="51"/>
                </a:cubicBezTo>
                <a:cubicBezTo>
                  <a:pt x="128" y="51"/>
                  <a:pt x="128" y="51"/>
                  <a:pt x="128" y="51"/>
                </a:cubicBezTo>
                <a:cubicBezTo>
                  <a:pt x="129" y="51"/>
                  <a:pt x="130" y="50"/>
                  <a:pt x="130" y="48"/>
                </a:cubicBezTo>
                <a:lnTo>
                  <a:pt x="130" y="45"/>
                </a:lnTo>
                <a:close/>
                <a:moveTo>
                  <a:pt x="130" y="75"/>
                </a:moveTo>
                <a:cubicBezTo>
                  <a:pt x="130" y="73"/>
                  <a:pt x="129" y="72"/>
                  <a:pt x="128" y="72"/>
                </a:cubicBezTo>
                <a:cubicBezTo>
                  <a:pt x="116" y="72"/>
                  <a:pt x="116" y="72"/>
                  <a:pt x="116" y="72"/>
                </a:cubicBezTo>
                <a:cubicBezTo>
                  <a:pt x="115" y="72"/>
                  <a:pt x="115" y="73"/>
                  <a:pt x="115" y="74"/>
                </a:cubicBezTo>
                <a:cubicBezTo>
                  <a:pt x="115" y="74"/>
                  <a:pt x="115" y="75"/>
                  <a:pt x="116" y="75"/>
                </a:cubicBezTo>
                <a:cubicBezTo>
                  <a:pt x="127" y="75"/>
                  <a:pt x="127" y="75"/>
                  <a:pt x="127" y="75"/>
                </a:cubicBezTo>
                <a:cubicBezTo>
                  <a:pt x="127" y="78"/>
                  <a:pt x="127" y="78"/>
                  <a:pt x="127" y="78"/>
                </a:cubicBezTo>
                <a:cubicBezTo>
                  <a:pt x="109" y="78"/>
                  <a:pt x="109" y="78"/>
                  <a:pt x="109" y="78"/>
                </a:cubicBezTo>
                <a:cubicBezTo>
                  <a:pt x="109" y="78"/>
                  <a:pt x="108" y="78"/>
                  <a:pt x="108" y="79"/>
                </a:cubicBezTo>
                <a:cubicBezTo>
                  <a:pt x="108" y="80"/>
                  <a:pt x="109" y="80"/>
                  <a:pt x="109" y="80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29" y="80"/>
                  <a:pt x="130" y="79"/>
                  <a:pt x="130" y="78"/>
                </a:cubicBezTo>
                <a:lnTo>
                  <a:pt x="130" y="75"/>
                </a:lnTo>
                <a:close/>
                <a:moveTo>
                  <a:pt x="37" y="50"/>
                </a:moveTo>
                <a:cubicBezTo>
                  <a:pt x="38" y="50"/>
                  <a:pt x="39" y="50"/>
                  <a:pt x="39" y="49"/>
                </a:cubicBezTo>
                <a:cubicBezTo>
                  <a:pt x="39" y="48"/>
                  <a:pt x="38" y="47"/>
                  <a:pt x="37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8" y="47"/>
                  <a:pt x="27" y="48"/>
                  <a:pt x="27" y="50"/>
                </a:cubicBezTo>
                <a:cubicBezTo>
                  <a:pt x="27" y="52"/>
                  <a:pt x="27" y="52"/>
                  <a:pt x="27" y="52"/>
                </a:cubicBezTo>
                <a:cubicBezTo>
                  <a:pt x="27" y="53"/>
                  <a:pt x="28" y="54"/>
                  <a:pt x="29" y="54"/>
                </a:cubicBezTo>
                <a:cubicBezTo>
                  <a:pt x="37" y="54"/>
                  <a:pt x="37" y="54"/>
                  <a:pt x="37" y="54"/>
                </a:cubicBezTo>
                <a:cubicBezTo>
                  <a:pt x="38" y="54"/>
                  <a:pt x="39" y="54"/>
                  <a:pt x="39" y="53"/>
                </a:cubicBezTo>
                <a:cubicBezTo>
                  <a:pt x="39" y="52"/>
                  <a:pt x="38" y="52"/>
                  <a:pt x="37" y="52"/>
                </a:cubicBezTo>
                <a:cubicBezTo>
                  <a:pt x="30" y="52"/>
                  <a:pt x="30" y="52"/>
                  <a:pt x="30" y="52"/>
                </a:cubicBezTo>
                <a:cubicBezTo>
                  <a:pt x="30" y="50"/>
                  <a:pt x="30" y="50"/>
                  <a:pt x="30" y="50"/>
                </a:cubicBezTo>
                <a:lnTo>
                  <a:pt x="37" y="5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253">
            <a:extLst>
              <a:ext uri="{FF2B5EF4-FFF2-40B4-BE49-F238E27FC236}">
                <a16:creationId xmlns:a16="http://schemas.microsoft.com/office/drawing/2014/main" id="{CB9382BF-DB1A-9A1E-C614-497484009F8E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3024188"/>
            <a:ext cx="254000" cy="254000"/>
          </a:xfrm>
          <a:custGeom>
            <a:avLst/>
            <a:gdLst>
              <a:gd name="T0" fmla="*/ 64 w 160"/>
              <a:gd name="T1" fmla="*/ 33 h 160"/>
              <a:gd name="T2" fmla="*/ 83 w 160"/>
              <a:gd name="T3" fmla="*/ 0 h 160"/>
              <a:gd name="T4" fmla="*/ 0 w 160"/>
              <a:gd name="T5" fmla="*/ 77 h 160"/>
              <a:gd name="T6" fmla="*/ 76 w 160"/>
              <a:gd name="T7" fmla="*/ 160 h 160"/>
              <a:gd name="T8" fmla="*/ 160 w 160"/>
              <a:gd name="T9" fmla="*/ 84 h 160"/>
              <a:gd name="T10" fmla="*/ 84 w 160"/>
              <a:gd name="T11" fmla="*/ 142 h 160"/>
              <a:gd name="T12" fmla="*/ 18 w 160"/>
              <a:gd name="T13" fmla="*/ 85 h 160"/>
              <a:gd name="T14" fmla="*/ 75 w 160"/>
              <a:gd name="T15" fmla="*/ 18 h 160"/>
              <a:gd name="T16" fmla="*/ 142 w 160"/>
              <a:gd name="T17" fmla="*/ 76 h 160"/>
              <a:gd name="T18" fmla="*/ 43 w 160"/>
              <a:gd name="T19" fmla="*/ 42 h 160"/>
              <a:gd name="T20" fmla="*/ 72 w 160"/>
              <a:gd name="T21" fmla="*/ 39 h 160"/>
              <a:gd name="T22" fmla="*/ 77 w 160"/>
              <a:gd name="T23" fmla="*/ 22 h 160"/>
              <a:gd name="T24" fmla="*/ 64 w 160"/>
              <a:gd name="T25" fmla="*/ 36 h 160"/>
              <a:gd name="T26" fmla="*/ 34 w 160"/>
              <a:gd name="T27" fmla="*/ 41 h 160"/>
              <a:gd name="T28" fmla="*/ 75 w 160"/>
              <a:gd name="T29" fmla="*/ 137 h 160"/>
              <a:gd name="T30" fmla="*/ 82 w 160"/>
              <a:gd name="T31" fmla="*/ 138 h 160"/>
              <a:gd name="T32" fmla="*/ 87 w 160"/>
              <a:gd name="T33" fmla="*/ 96 h 160"/>
              <a:gd name="T34" fmla="*/ 69 w 160"/>
              <a:gd name="T35" fmla="*/ 86 h 160"/>
              <a:gd name="T36" fmla="*/ 56 w 160"/>
              <a:gd name="T37" fmla="*/ 64 h 160"/>
              <a:gd name="T38" fmla="*/ 31 w 160"/>
              <a:gd name="T39" fmla="*/ 53 h 160"/>
              <a:gd name="T40" fmla="*/ 28 w 160"/>
              <a:gd name="T41" fmla="*/ 54 h 160"/>
              <a:gd name="T42" fmla="*/ 53 w 160"/>
              <a:gd name="T43" fmla="*/ 64 h 160"/>
              <a:gd name="T44" fmla="*/ 66 w 160"/>
              <a:gd name="T45" fmla="*/ 86 h 160"/>
              <a:gd name="T46" fmla="*/ 84 w 160"/>
              <a:gd name="T47" fmla="*/ 96 h 160"/>
              <a:gd name="T48" fmla="*/ 91 w 160"/>
              <a:gd name="T49" fmla="*/ 121 h 160"/>
              <a:gd name="T50" fmla="*/ 23 w 160"/>
              <a:gd name="T51" fmla="*/ 79 h 160"/>
              <a:gd name="T52" fmla="*/ 34 w 160"/>
              <a:gd name="T53" fmla="*/ 85 h 160"/>
              <a:gd name="T54" fmla="*/ 136 w 160"/>
              <a:gd name="T55" fmla="*/ 76 h 160"/>
              <a:gd name="T56" fmla="*/ 138 w 160"/>
              <a:gd name="T57" fmla="*/ 83 h 160"/>
              <a:gd name="T58" fmla="*/ 112 w 160"/>
              <a:gd name="T59" fmla="*/ 97 h 160"/>
              <a:gd name="T60" fmla="*/ 90 w 160"/>
              <a:gd name="T61" fmla="*/ 87 h 160"/>
              <a:gd name="T62" fmla="*/ 81 w 160"/>
              <a:gd name="T63" fmla="*/ 81 h 160"/>
              <a:gd name="T64" fmla="*/ 78 w 160"/>
              <a:gd name="T65" fmla="*/ 79 h 160"/>
              <a:gd name="T66" fmla="*/ 94 w 160"/>
              <a:gd name="T67" fmla="*/ 68 h 160"/>
              <a:gd name="T68" fmla="*/ 104 w 160"/>
              <a:gd name="T69" fmla="*/ 52 h 160"/>
              <a:gd name="T70" fmla="*/ 99 w 160"/>
              <a:gd name="T71" fmla="*/ 40 h 160"/>
              <a:gd name="T72" fmla="*/ 104 w 160"/>
              <a:gd name="T73" fmla="*/ 46 h 160"/>
              <a:gd name="T74" fmla="*/ 118 w 160"/>
              <a:gd name="T75" fmla="*/ 50 h 160"/>
              <a:gd name="T76" fmla="*/ 126 w 160"/>
              <a:gd name="T77" fmla="*/ 47 h 160"/>
              <a:gd name="T78" fmla="*/ 106 w 160"/>
              <a:gd name="T79" fmla="*/ 42 h 160"/>
              <a:gd name="T80" fmla="*/ 92 w 160"/>
              <a:gd name="T81" fmla="*/ 32 h 160"/>
              <a:gd name="T82" fmla="*/ 97 w 160"/>
              <a:gd name="T83" fmla="*/ 44 h 160"/>
              <a:gd name="T84" fmla="*/ 86 w 160"/>
              <a:gd name="T85" fmla="*/ 37 h 160"/>
              <a:gd name="T86" fmla="*/ 81 w 160"/>
              <a:gd name="T87" fmla="*/ 52 h 160"/>
              <a:gd name="T88" fmla="*/ 95 w 160"/>
              <a:gd name="T89" fmla="*/ 49 h 160"/>
              <a:gd name="T90" fmla="*/ 108 w 160"/>
              <a:gd name="T91" fmla="*/ 61 h 160"/>
              <a:gd name="T92" fmla="*/ 85 w 160"/>
              <a:gd name="T93" fmla="*/ 75 h 160"/>
              <a:gd name="T94" fmla="*/ 72 w 160"/>
              <a:gd name="T95" fmla="*/ 80 h 160"/>
              <a:gd name="T96" fmla="*/ 79 w 160"/>
              <a:gd name="T97" fmla="*/ 86 h 160"/>
              <a:gd name="T98" fmla="*/ 96 w 160"/>
              <a:gd name="T99" fmla="*/ 91 h 160"/>
              <a:gd name="T100" fmla="*/ 119 w 160"/>
              <a:gd name="T101" fmla="*/ 104 h 160"/>
              <a:gd name="T102" fmla="*/ 93 w 160"/>
              <a:gd name="T103" fmla="*/ 133 h 160"/>
              <a:gd name="T104" fmla="*/ 105 w 160"/>
              <a:gd name="T105" fmla="*/ 128 h 160"/>
              <a:gd name="T106" fmla="*/ 122 w 160"/>
              <a:gd name="T107" fmla="*/ 102 h 160"/>
              <a:gd name="T108" fmla="*/ 86 w 160"/>
              <a:gd name="T109" fmla="*/ 47 h 160"/>
              <a:gd name="T110" fmla="*/ 88 w 160"/>
              <a:gd name="T111" fmla="*/ 44 h 160"/>
              <a:gd name="T112" fmla="*/ 86 w 160"/>
              <a:gd name="T113" fmla="*/ 30 h 160"/>
              <a:gd name="T114" fmla="*/ 97 w 160"/>
              <a:gd name="T115" fmla="*/ 27 h 160"/>
              <a:gd name="T116" fmla="*/ 81 w 160"/>
              <a:gd name="T117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72" y="31"/>
                </a:moveTo>
                <a:cubicBezTo>
                  <a:pt x="70" y="28"/>
                  <a:pt x="70" y="28"/>
                  <a:pt x="70" y="28"/>
                </a:cubicBezTo>
                <a:cubicBezTo>
                  <a:pt x="67" y="29"/>
                  <a:pt x="67" y="29"/>
                  <a:pt x="67" y="29"/>
                </a:cubicBezTo>
                <a:cubicBezTo>
                  <a:pt x="64" y="28"/>
                  <a:pt x="64" y="28"/>
                  <a:pt x="64" y="28"/>
                </a:cubicBezTo>
                <a:cubicBezTo>
                  <a:pt x="64" y="29"/>
                  <a:pt x="60" y="31"/>
                  <a:pt x="60" y="31"/>
                </a:cubicBezTo>
                <a:cubicBezTo>
                  <a:pt x="64" y="33"/>
                  <a:pt x="64" y="33"/>
                  <a:pt x="64" y="33"/>
                </a:cubicBezTo>
                <a:lnTo>
                  <a:pt x="72" y="31"/>
                </a:lnTo>
                <a:close/>
                <a:moveTo>
                  <a:pt x="155" y="72"/>
                </a:moveTo>
                <a:cubicBezTo>
                  <a:pt x="148" y="72"/>
                  <a:pt x="148" y="72"/>
                  <a:pt x="148" y="72"/>
                </a:cubicBezTo>
                <a:cubicBezTo>
                  <a:pt x="144" y="41"/>
                  <a:pt x="119" y="16"/>
                  <a:pt x="88" y="12"/>
                </a:cubicBezTo>
                <a:cubicBezTo>
                  <a:pt x="88" y="5"/>
                  <a:pt x="88" y="5"/>
                  <a:pt x="88" y="5"/>
                </a:cubicBezTo>
                <a:cubicBezTo>
                  <a:pt x="88" y="2"/>
                  <a:pt x="86" y="0"/>
                  <a:pt x="83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4" y="0"/>
                  <a:pt x="72" y="2"/>
                  <a:pt x="72" y="5"/>
                </a:cubicBezTo>
                <a:cubicBezTo>
                  <a:pt x="72" y="12"/>
                  <a:pt x="72" y="12"/>
                  <a:pt x="72" y="12"/>
                </a:cubicBezTo>
                <a:cubicBezTo>
                  <a:pt x="40" y="16"/>
                  <a:pt x="15" y="41"/>
                  <a:pt x="11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2" y="72"/>
                  <a:pt x="0" y="74"/>
                  <a:pt x="0" y="77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6"/>
                  <a:pt x="2" y="88"/>
                  <a:pt x="4" y="88"/>
                </a:cubicBezTo>
                <a:cubicBezTo>
                  <a:pt x="11" y="88"/>
                  <a:pt x="11" y="88"/>
                  <a:pt x="11" y="88"/>
                </a:cubicBezTo>
                <a:cubicBezTo>
                  <a:pt x="15" y="120"/>
                  <a:pt x="40" y="145"/>
                  <a:pt x="72" y="149"/>
                </a:cubicBezTo>
                <a:cubicBezTo>
                  <a:pt x="72" y="156"/>
                  <a:pt x="72" y="156"/>
                  <a:pt x="72" y="156"/>
                </a:cubicBezTo>
                <a:cubicBezTo>
                  <a:pt x="72" y="158"/>
                  <a:pt x="74" y="160"/>
                  <a:pt x="76" y="160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86" y="160"/>
                  <a:pt x="88" y="158"/>
                  <a:pt x="88" y="156"/>
                </a:cubicBezTo>
                <a:cubicBezTo>
                  <a:pt x="88" y="149"/>
                  <a:pt x="88" y="149"/>
                  <a:pt x="88" y="149"/>
                </a:cubicBezTo>
                <a:cubicBezTo>
                  <a:pt x="119" y="145"/>
                  <a:pt x="144" y="120"/>
                  <a:pt x="148" y="88"/>
                </a:cubicBezTo>
                <a:cubicBezTo>
                  <a:pt x="155" y="88"/>
                  <a:pt x="155" y="88"/>
                  <a:pt x="155" y="88"/>
                </a:cubicBezTo>
                <a:cubicBezTo>
                  <a:pt x="158" y="88"/>
                  <a:pt x="160" y="86"/>
                  <a:pt x="160" y="84"/>
                </a:cubicBezTo>
                <a:cubicBezTo>
                  <a:pt x="160" y="77"/>
                  <a:pt x="160" y="77"/>
                  <a:pt x="160" y="77"/>
                </a:cubicBezTo>
                <a:cubicBezTo>
                  <a:pt x="160" y="74"/>
                  <a:pt x="158" y="72"/>
                  <a:pt x="155" y="72"/>
                </a:cubicBezTo>
                <a:close/>
                <a:moveTo>
                  <a:pt x="153" y="82"/>
                </a:moveTo>
                <a:cubicBezTo>
                  <a:pt x="145" y="82"/>
                  <a:pt x="145" y="82"/>
                  <a:pt x="145" y="82"/>
                </a:cubicBezTo>
                <a:cubicBezTo>
                  <a:pt x="143" y="82"/>
                  <a:pt x="142" y="83"/>
                  <a:pt x="142" y="85"/>
                </a:cubicBezTo>
                <a:cubicBezTo>
                  <a:pt x="139" y="115"/>
                  <a:pt x="115" y="140"/>
                  <a:pt x="84" y="142"/>
                </a:cubicBezTo>
                <a:cubicBezTo>
                  <a:pt x="82" y="142"/>
                  <a:pt x="81" y="144"/>
                  <a:pt x="81" y="146"/>
                </a:cubicBezTo>
                <a:cubicBezTo>
                  <a:pt x="81" y="154"/>
                  <a:pt x="81" y="154"/>
                  <a:pt x="81" y="154"/>
                </a:cubicBezTo>
                <a:cubicBezTo>
                  <a:pt x="78" y="154"/>
                  <a:pt x="78" y="154"/>
                  <a:pt x="78" y="154"/>
                </a:cubicBezTo>
                <a:cubicBezTo>
                  <a:pt x="78" y="146"/>
                  <a:pt x="78" y="146"/>
                  <a:pt x="78" y="146"/>
                </a:cubicBezTo>
                <a:cubicBezTo>
                  <a:pt x="78" y="144"/>
                  <a:pt x="77" y="142"/>
                  <a:pt x="75" y="142"/>
                </a:cubicBezTo>
                <a:cubicBezTo>
                  <a:pt x="45" y="140"/>
                  <a:pt x="20" y="115"/>
                  <a:pt x="18" y="85"/>
                </a:cubicBezTo>
                <a:cubicBezTo>
                  <a:pt x="17" y="83"/>
                  <a:pt x="16" y="82"/>
                  <a:pt x="14" y="82"/>
                </a:cubicBezTo>
                <a:cubicBezTo>
                  <a:pt x="6" y="82"/>
                  <a:pt x="6" y="82"/>
                  <a:pt x="6" y="82"/>
                </a:cubicBezTo>
                <a:cubicBezTo>
                  <a:pt x="6" y="79"/>
                  <a:pt x="6" y="79"/>
                  <a:pt x="6" y="79"/>
                </a:cubicBezTo>
                <a:cubicBezTo>
                  <a:pt x="14" y="79"/>
                  <a:pt x="14" y="79"/>
                  <a:pt x="14" y="79"/>
                </a:cubicBezTo>
                <a:cubicBezTo>
                  <a:pt x="16" y="79"/>
                  <a:pt x="17" y="78"/>
                  <a:pt x="18" y="76"/>
                </a:cubicBezTo>
                <a:cubicBezTo>
                  <a:pt x="20" y="45"/>
                  <a:pt x="45" y="20"/>
                  <a:pt x="75" y="18"/>
                </a:cubicBezTo>
                <a:cubicBezTo>
                  <a:pt x="77" y="18"/>
                  <a:pt x="78" y="17"/>
                  <a:pt x="78" y="15"/>
                </a:cubicBezTo>
                <a:cubicBezTo>
                  <a:pt x="78" y="7"/>
                  <a:pt x="78" y="7"/>
                  <a:pt x="78" y="7"/>
                </a:cubicBezTo>
                <a:cubicBezTo>
                  <a:pt x="81" y="7"/>
                  <a:pt x="81" y="7"/>
                  <a:pt x="81" y="7"/>
                </a:cubicBezTo>
                <a:cubicBezTo>
                  <a:pt x="81" y="15"/>
                  <a:pt x="81" y="15"/>
                  <a:pt x="81" y="15"/>
                </a:cubicBezTo>
                <a:cubicBezTo>
                  <a:pt x="81" y="17"/>
                  <a:pt x="82" y="18"/>
                  <a:pt x="84" y="18"/>
                </a:cubicBezTo>
                <a:cubicBezTo>
                  <a:pt x="115" y="20"/>
                  <a:pt x="139" y="45"/>
                  <a:pt x="142" y="76"/>
                </a:cubicBezTo>
                <a:cubicBezTo>
                  <a:pt x="142" y="78"/>
                  <a:pt x="143" y="79"/>
                  <a:pt x="145" y="79"/>
                </a:cubicBezTo>
                <a:cubicBezTo>
                  <a:pt x="153" y="79"/>
                  <a:pt x="153" y="79"/>
                  <a:pt x="153" y="79"/>
                </a:cubicBezTo>
                <a:lnTo>
                  <a:pt x="153" y="82"/>
                </a:lnTo>
                <a:close/>
                <a:moveTo>
                  <a:pt x="34" y="44"/>
                </a:moveTo>
                <a:cubicBezTo>
                  <a:pt x="34" y="44"/>
                  <a:pt x="35" y="44"/>
                  <a:pt x="35" y="44"/>
                </a:cubicBezTo>
                <a:cubicBezTo>
                  <a:pt x="43" y="42"/>
                  <a:pt x="43" y="42"/>
                  <a:pt x="43" y="42"/>
                </a:cubicBezTo>
                <a:cubicBezTo>
                  <a:pt x="53" y="40"/>
                  <a:pt x="53" y="40"/>
                  <a:pt x="53" y="40"/>
                </a:cubicBezTo>
                <a:cubicBezTo>
                  <a:pt x="53" y="40"/>
                  <a:pt x="54" y="40"/>
                  <a:pt x="54" y="40"/>
                </a:cubicBezTo>
                <a:cubicBezTo>
                  <a:pt x="58" y="38"/>
                  <a:pt x="58" y="38"/>
                  <a:pt x="58" y="38"/>
                </a:cubicBezTo>
                <a:cubicBezTo>
                  <a:pt x="63" y="39"/>
                  <a:pt x="63" y="39"/>
                  <a:pt x="63" y="39"/>
                </a:cubicBezTo>
                <a:cubicBezTo>
                  <a:pt x="63" y="39"/>
                  <a:pt x="63" y="39"/>
                  <a:pt x="63" y="39"/>
                </a:cubicBezTo>
                <a:cubicBezTo>
                  <a:pt x="72" y="39"/>
                  <a:pt x="72" y="39"/>
                  <a:pt x="72" y="39"/>
                </a:cubicBezTo>
                <a:cubicBezTo>
                  <a:pt x="73" y="39"/>
                  <a:pt x="73" y="39"/>
                  <a:pt x="73" y="38"/>
                </a:cubicBezTo>
                <a:cubicBezTo>
                  <a:pt x="76" y="34"/>
                  <a:pt x="76" y="34"/>
                  <a:pt x="76" y="34"/>
                </a:cubicBezTo>
                <a:cubicBezTo>
                  <a:pt x="76" y="34"/>
                  <a:pt x="76" y="34"/>
                  <a:pt x="77" y="34"/>
                </a:cubicBezTo>
                <a:cubicBezTo>
                  <a:pt x="78" y="34"/>
                  <a:pt x="78" y="33"/>
                  <a:pt x="78" y="32"/>
                </a:cubicBezTo>
                <a:cubicBezTo>
                  <a:pt x="78" y="24"/>
                  <a:pt x="78" y="24"/>
                  <a:pt x="78" y="24"/>
                </a:cubicBezTo>
                <a:cubicBezTo>
                  <a:pt x="78" y="23"/>
                  <a:pt x="78" y="22"/>
                  <a:pt x="77" y="22"/>
                </a:cubicBezTo>
                <a:cubicBezTo>
                  <a:pt x="76" y="22"/>
                  <a:pt x="75" y="23"/>
                  <a:pt x="75" y="24"/>
                </a:cubicBezTo>
                <a:cubicBezTo>
                  <a:pt x="75" y="31"/>
                  <a:pt x="75" y="31"/>
                  <a:pt x="75" y="31"/>
                </a:cubicBezTo>
                <a:cubicBezTo>
                  <a:pt x="75" y="31"/>
                  <a:pt x="74" y="31"/>
                  <a:pt x="74" y="32"/>
                </a:cubicBezTo>
                <a:cubicBezTo>
                  <a:pt x="74" y="32"/>
                  <a:pt x="74" y="32"/>
                  <a:pt x="74" y="32"/>
                </a:cubicBezTo>
                <a:cubicBezTo>
                  <a:pt x="71" y="36"/>
                  <a:pt x="71" y="36"/>
                  <a:pt x="71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58" y="35"/>
                  <a:pt x="58" y="35"/>
                  <a:pt x="58" y="35"/>
                </a:cubicBezTo>
                <a:cubicBezTo>
                  <a:pt x="58" y="35"/>
                  <a:pt x="58" y="35"/>
                  <a:pt x="57" y="35"/>
                </a:cubicBezTo>
                <a:cubicBezTo>
                  <a:pt x="53" y="38"/>
                  <a:pt x="53" y="38"/>
                  <a:pt x="53" y="38"/>
                </a:cubicBezTo>
                <a:cubicBezTo>
                  <a:pt x="42" y="39"/>
                  <a:pt x="42" y="39"/>
                  <a:pt x="42" y="39"/>
                </a:cubicBezTo>
                <a:cubicBezTo>
                  <a:pt x="42" y="39"/>
                  <a:pt x="42" y="39"/>
                  <a:pt x="42" y="39"/>
                </a:cubicBezTo>
                <a:cubicBezTo>
                  <a:pt x="34" y="41"/>
                  <a:pt x="34" y="41"/>
                  <a:pt x="34" y="41"/>
                </a:cubicBezTo>
                <a:cubicBezTo>
                  <a:pt x="33" y="42"/>
                  <a:pt x="33" y="42"/>
                  <a:pt x="33" y="43"/>
                </a:cubicBezTo>
                <a:cubicBezTo>
                  <a:pt x="33" y="44"/>
                  <a:pt x="33" y="44"/>
                  <a:pt x="34" y="44"/>
                </a:cubicBezTo>
                <a:close/>
                <a:moveTo>
                  <a:pt x="81" y="124"/>
                </a:moveTo>
                <a:cubicBezTo>
                  <a:pt x="78" y="124"/>
                  <a:pt x="78" y="124"/>
                  <a:pt x="78" y="124"/>
                </a:cubicBezTo>
                <a:cubicBezTo>
                  <a:pt x="77" y="124"/>
                  <a:pt x="75" y="125"/>
                  <a:pt x="75" y="126"/>
                </a:cubicBezTo>
                <a:cubicBezTo>
                  <a:pt x="75" y="137"/>
                  <a:pt x="75" y="137"/>
                  <a:pt x="75" y="137"/>
                </a:cubicBezTo>
                <a:cubicBezTo>
                  <a:pt x="75" y="138"/>
                  <a:pt x="76" y="139"/>
                  <a:pt x="77" y="139"/>
                </a:cubicBezTo>
                <a:cubicBezTo>
                  <a:pt x="78" y="139"/>
                  <a:pt x="78" y="138"/>
                  <a:pt x="78" y="137"/>
                </a:cubicBezTo>
                <a:cubicBezTo>
                  <a:pt x="78" y="127"/>
                  <a:pt x="78" y="127"/>
                  <a:pt x="78" y="127"/>
                </a:cubicBezTo>
                <a:cubicBezTo>
                  <a:pt x="81" y="127"/>
                  <a:pt x="81" y="127"/>
                  <a:pt x="81" y="127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81" y="138"/>
                  <a:pt x="82" y="138"/>
                  <a:pt x="82" y="138"/>
                </a:cubicBezTo>
                <a:cubicBezTo>
                  <a:pt x="83" y="138"/>
                  <a:pt x="84" y="138"/>
                  <a:pt x="84" y="137"/>
                </a:cubicBezTo>
                <a:cubicBezTo>
                  <a:pt x="84" y="126"/>
                  <a:pt x="84" y="126"/>
                  <a:pt x="84" y="126"/>
                </a:cubicBezTo>
                <a:cubicBezTo>
                  <a:pt x="84" y="125"/>
                  <a:pt x="83" y="124"/>
                  <a:pt x="81" y="124"/>
                </a:cubicBezTo>
                <a:close/>
                <a:moveTo>
                  <a:pt x="88" y="110"/>
                </a:moveTo>
                <a:cubicBezTo>
                  <a:pt x="84" y="103"/>
                  <a:pt x="84" y="103"/>
                  <a:pt x="84" y="103"/>
                </a:cubicBezTo>
                <a:cubicBezTo>
                  <a:pt x="87" y="96"/>
                  <a:pt x="87" y="96"/>
                  <a:pt x="87" y="96"/>
                </a:cubicBezTo>
                <a:cubicBezTo>
                  <a:pt x="88" y="95"/>
                  <a:pt x="88" y="95"/>
                  <a:pt x="87" y="94"/>
                </a:cubicBezTo>
                <a:cubicBezTo>
                  <a:pt x="87" y="94"/>
                  <a:pt x="87" y="94"/>
                  <a:pt x="86" y="94"/>
                </a:cubicBezTo>
                <a:cubicBezTo>
                  <a:pt x="83" y="92"/>
                  <a:pt x="83" y="92"/>
                  <a:pt x="83" y="92"/>
                </a:cubicBezTo>
                <a:cubicBezTo>
                  <a:pt x="79" y="88"/>
                  <a:pt x="79" y="88"/>
                  <a:pt x="79" y="88"/>
                </a:cubicBezTo>
                <a:cubicBezTo>
                  <a:pt x="79" y="88"/>
                  <a:pt x="78" y="88"/>
                  <a:pt x="78" y="88"/>
                </a:cubicBezTo>
                <a:cubicBezTo>
                  <a:pt x="69" y="86"/>
                  <a:pt x="69" y="86"/>
                  <a:pt x="69" y="86"/>
                </a:cubicBezTo>
                <a:cubicBezTo>
                  <a:pt x="66" y="80"/>
                  <a:pt x="66" y="80"/>
                  <a:pt x="66" y="80"/>
                </a:cubicBezTo>
                <a:cubicBezTo>
                  <a:pt x="66" y="79"/>
                  <a:pt x="65" y="79"/>
                  <a:pt x="64" y="79"/>
                </a:cubicBezTo>
                <a:cubicBezTo>
                  <a:pt x="64" y="79"/>
                  <a:pt x="63" y="80"/>
                  <a:pt x="63" y="80"/>
                </a:cubicBezTo>
                <a:cubicBezTo>
                  <a:pt x="63" y="82"/>
                  <a:pt x="63" y="82"/>
                  <a:pt x="63" y="82"/>
                </a:cubicBezTo>
                <a:cubicBezTo>
                  <a:pt x="56" y="72"/>
                  <a:pt x="56" y="72"/>
                  <a:pt x="56" y="72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3"/>
                  <a:pt x="56" y="63"/>
                  <a:pt x="56" y="63"/>
                </a:cubicBezTo>
                <a:cubicBezTo>
                  <a:pt x="50" y="53"/>
                  <a:pt x="50" y="53"/>
                  <a:pt x="50" y="53"/>
                </a:cubicBezTo>
                <a:cubicBezTo>
                  <a:pt x="50" y="52"/>
                  <a:pt x="49" y="52"/>
                  <a:pt x="48" y="52"/>
                </a:cubicBezTo>
                <a:cubicBezTo>
                  <a:pt x="39" y="54"/>
                  <a:pt x="39" y="54"/>
                  <a:pt x="39" y="54"/>
                </a:cubicBezTo>
                <a:cubicBezTo>
                  <a:pt x="33" y="54"/>
                  <a:pt x="33" y="54"/>
                  <a:pt x="33" y="54"/>
                </a:cubicBezTo>
                <a:cubicBezTo>
                  <a:pt x="31" y="53"/>
                  <a:pt x="31" y="53"/>
                  <a:pt x="31" y="53"/>
                </a:cubicBezTo>
                <a:cubicBezTo>
                  <a:pt x="34" y="51"/>
                  <a:pt x="34" y="51"/>
                  <a:pt x="34" y="51"/>
                </a:cubicBezTo>
                <a:cubicBezTo>
                  <a:pt x="35" y="50"/>
                  <a:pt x="35" y="49"/>
                  <a:pt x="34" y="49"/>
                </a:cubicBezTo>
                <a:cubicBezTo>
                  <a:pt x="34" y="48"/>
                  <a:pt x="33" y="48"/>
                  <a:pt x="32" y="49"/>
                </a:cubicBezTo>
                <a:cubicBezTo>
                  <a:pt x="28" y="52"/>
                  <a:pt x="28" y="52"/>
                  <a:pt x="28" y="52"/>
                </a:cubicBezTo>
                <a:cubicBezTo>
                  <a:pt x="28" y="52"/>
                  <a:pt x="27" y="53"/>
                  <a:pt x="27" y="53"/>
                </a:cubicBezTo>
                <a:cubicBezTo>
                  <a:pt x="27" y="54"/>
                  <a:pt x="28" y="54"/>
                  <a:pt x="28" y="54"/>
                </a:cubicBezTo>
                <a:cubicBezTo>
                  <a:pt x="31" y="56"/>
                  <a:pt x="31" y="56"/>
                  <a:pt x="31" y="56"/>
                </a:cubicBezTo>
                <a:cubicBezTo>
                  <a:pt x="32" y="57"/>
                  <a:pt x="32" y="57"/>
                  <a:pt x="32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48" y="55"/>
                  <a:pt x="48" y="55"/>
                  <a:pt x="48" y="55"/>
                </a:cubicBezTo>
                <a:cubicBezTo>
                  <a:pt x="53" y="64"/>
                  <a:pt x="53" y="64"/>
                  <a:pt x="53" y="64"/>
                </a:cubicBezTo>
                <a:cubicBezTo>
                  <a:pt x="53" y="73"/>
                  <a:pt x="53" y="73"/>
                  <a:pt x="53" y="73"/>
                </a:cubicBezTo>
                <a:cubicBezTo>
                  <a:pt x="53" y="73"/>
                  <a:pt x="53" y="74"/>
                  <a:pt x="54" y="74"/>
                </a:cubicBezTo>
                <a:cubicBezTo>
                  <a:pt x="62" y="85"/>
                  <a:pt x="62" y="85"/>
                  <a:pt x="62" y="85"/>
                </a:cubicBezTo>
                <a:cubicBezTo>
                  <a:pt x="62" y="86"/>
                  <a:pt x="63" y="86"/>
                  <a:pt x="63" y="86"/>
                </a:cubicBezTo>
                <a:cubicBezTo>
                  <a:pt x="65" y="86"/>
                  <a:pt x="65" y="86"/>
                  <a:pt x="65" y="86"/>
                </a:cubicBezTo>
                <a:cubicBezTo>
                  <a:pt x="65" y="86"/>
                  <a:pt x="65" y="86"/>
                  <a:pt x="66" y="86"/>
                </a:cubicBezTo>
                <a:cubicBezTo>
                  <a:pt x="67" y="88"/>
                  <a:pt x="67" y="88"/>
                  <a:pt x="67" y="88"/>
                </a:cubicBezTo>
                <a:cubicBezTo>
                  <a:pt x="67" y="88"/>
                  <a:pt x="67" y="88"/>
                  <a:pt x="68" y="89"/>
                </a:cubicBezTo>
                <a:cubicBezTo>
                  <a:pt x="77" y="91"/>
                  <a:pt x="77" y="91"/>
                  <a:pt x="77" y="91"/>
                </a:cubicBezTo>
                <a:cubicBezTo>
                  <a:pt x="81" y="95"/>
                  <a:pt x="81" y="95"/>
                  <a:pt x="81" y="95"/>
                </a:cubicBezTo>
                <a:cubicBezTo>
                  <a:pt x="81" y="95"/>
                  <a:pt x="81" y="95"/>
                  <a:pt x="82" y="95"/>
                </a:cubicBezTo>
                <a:cubicBezTo>
                  <a:pt x="84" y="96"/>
                  <a:pt x="84" y="96"/>
                  <a:pt x="84" y="96"/>
                </a:cubicBezTo>
                <a:cubicBezTo>
                  <a:pt x="81" y="103"/>
                  <a:pt x="81" y="103"/>
                  <a:pt x="81" y="103"/>
                </a:cubicBezTo>
                <a:cubicBezTo>
                  <a:pt x="81" y="103"/>
                  <a:pt x="81" y="103"/>
                  <a:pt x="81" y="104"/>
                </a:cubicBezTo>
                <a:cubicBezTo>
                  <a:pt x="85" y="112"/>
                  <a:pt x="85" y="112"/>
                  <a:pt x="85" y="112"/>
                </a:cubicBezTo>
                <a:cubicBezTo>
                  <a:pt x="86" y="116"/>
                  <a:pt x="88" y="120"/>
                  <a:pt x="88" y="121"/>
                </a:cubicBezTo>
                <a:cubicBezTo>
                  <a:pt x="88" y="121"/>
                  <a:pt x="88" y="122"/>
                  <a:pt x="89" y="122"/>
                </a:cubicBezTo>
                <a:cubicBezTo>
                  <a:pt x="90" y="122"/>
                  <a:pt x="91" y="121"/>
                  <a:pt x="91" y="121"/>
                </a:cubicBezTo>
                <a:cubicBezTo>
                  <a:pt x="91" y="120"/>
                  <a:pt x="91" y="120"/>
                  <a:pt x="88" y="111"/>
                </a:cubicBezTo>
                <a:cubicBezTo>
                  <a:pt x="88" y="111"/>
                  <a:pt x="88" y="110"/>
                  <a:pt x="88" y="110"/>
                </a:cubicBezTo>
                <a:close/>
                <a:moveTo>
                  <a:pt x="34" y="76"/>
                </a:moveTo>
                <a:cubicBezTo>
                  <a:pt x="23" y="76"/>
                  <a:pt x="23" y="76"/>
                  <a:pt x="23" y="76"/>
                </a:cubicBezTo>
                <a:cubicBezTo>
                  <a:pt x="22" y="76"/>
                  <a:pt x="21" y="77"/>
                  <a:pt x="21" y="78"/>
                </a:cubicBezTo>
                <a:cubicBezTo>
                  <a:pt x="21" y="78"/>
                  <a:pt x="22" y="79"/>
                  <a:pt x="23" y="79"/>
                </a:cubicBezTo>
                <a:cubicBezTo>
                  <a:pt x="33" y="79"/>
                  <a:pt x="33" y="79"/>
                  <a:pt x="33" y="79"/>
                </a:cubicBezTo>
                <a:cubicBezTo>
                  <a:pt x="33" y="82"/>
                  <a:pt x="33" y="82"/>
                  <a:pt x="33" y="82"/>
                </a:cubicBezTo>
                <a:cubicBezTo>
                  <a:pt x="23" y="82"/>
                  <a:pt x="23" y="82"/>
                  <a:pt x="23" y="82"/>
                </a:cubicBezTo>
                <a:cubicBezTo>
                  <a:pt x="22" y="82"/>
                  <a:pt x="21" y="82"/>
                  <a:pt x="21" y="83"/>
                </a:cubicBezTo>
                <a:cubicBezTo>
                  <a:pt x="21" y="84"/>
                  <a:pt x="22" y="85"/>
                  <a:pt x="23" y="85"/>
                </a:cubicBezTo>
                <a:cubicBezTo>
                  <a:pt x="34" y="85"/>
                  <a:pt x="34" y="85"/>
                  <a:pt x="34" y="85"/>
                </a:cubicBezTo>
                <a:cubicBezTo>
                  <a:pt x="35" y="85"/>
                  <a:pt x="36" y="83"/>
                  <a:pt x="36" y="82"/>
                </a:cubicBezTo>
                <a:cubicBezTo>
                  <a:pt x="36" y="79"/>
                  <a:pt x="36" y="79"/>
                  <a:pt x="36" y="79"/>
                </a:cubicBezTo>
                <a:cubicBezTo>
                  <a:pt x="36" y="77"/>
                  <a:pt x="35" y="76"/>
                  <a:pt x="34" y="76"/>
                </a:cubicBezTo>
                <a:close/>
                <a:moveTo>
                  <a:pt x="136" y="79"/>
                </a:moveTo>
                <a:cubicBezTo>
                  <a:pt x="137" y="79"/>
                  <a:pt x="138" y="78"/>
                  <a:pt x="138" y="78"/>
                </a:cubicBezTo>
                <a:cubicBezTo>
                  <a:pt x="138" y="77"/>
                  <a:pt x="137" y="76"/>
                  <a:pt x="136" y="76"/>
                </a:cubicBezTo>
                <a:cubicBezTo>
                  <a:pt x="126" y="76"/>
                  <a:pt x="126" y="76"/>
                  <a:pt x="126" y="76"/>
                </a:cubicBezTo>
                <a:cubicBezTo>
                  <a:pt x="124" y="76"/>
                  <a:pt x="123" y="77"/>
                  <a:pt x="123" y="79"/>
                </a:cubicBezTo>
                <a:cubicBezTo>
                  <a:pt x="123" y="82"/>
                  <a:pt x="123" y="82"/>
                  <a:pt x="123" y="82"/>
                </a:cubicBezTo>
                <a:cubicBezTo>
                  <a:pt x="123" y="83"/>
                  <a:pt x="124" y="85"/>
                  <a:pt x="126" y="85"/>
                </a:cubicBezTo>
                <a:cubicBezTo>
                  <a:pt x="136" y="85"/>
                  <a:pt x="136" y="85"/>
                  <a:pt x="136" y="85"/>
                </a:cubicBezTo>
                <a:cubicBezTo>
                  <a:pt x="137" y="85"/>
                  <a:pt x="138" y="84"/>
                  <a:pt x="138" y="83"/>
                </a:cubicBezTo>
                <a:cubicBezTo>
                  <a:pt x="138" y="82"/>
                  <a:pt x="137" y="82"/>
                  <a:pt x="136" y="82"/>
                </a:cubicBezTo>
                <a:cubicBezTo>
                  <a:pt x="126" y="82"/>
                  <a:pt x="126" y="82"/>
                  <a:pt x="126" y="82"/>
                </a:cubicBezTo>
                <a:cubicBezTo>
                  <a:pt x="126" y="79"/>
                  <a:pt x="126" y="79"/>
                  <a:pt x="126" y="79"/>
                </a:cubicBezTo>
                <a:lnTo>
                  <a:pt x="136" y="79"/>
                </a:lnTo>
                <a:close/>
                <a:moveTo>
                  <a:pt x="122" y="102"/>
                </a:moveTo>
                <a:cubicBezTo>
                  <a:pt x="112" y="97"/>
                  <a:pt x="112" y="97"/>
                  <a:pt x="112" y="97"/>
                </a:cubicBezTo>
                <a:cubicBezTo>
                  <a:pt x="106" y="91"/>
                  <a:pt x="106" y="91"/>
                  <a:pt x="106" y="91"/>
                </a:cubicBezTo>
                <a:cubicBezTo>
                  <a:pt x="106" y="90"/>
                  <a:pt x="106" y="90"/>
                  <a:pt x="106" y="90"/>
                </a:cubicBezTo>
                <a:cubicBezTo>
                  <a:pt x="102" y="90"/>
                  <a:pt x="102" y="90"/>
                  <a:pt x="102" y="90"/>
                </a:cubicBezTo>
                <a:cubicBezTo>
                  <a:pt x="96" y="88"/>
                  <a:pt x="96" y="88"/>
                  <a:pt x="96" y="88"/>
                </a:cubicBezTo>
                <a:cubicBezTo>
                  <a:pt x="91" y="87"/>
                  <a:pt x="91" y="87"/>
                  <a:pt x="91" y="87"/>
                </a:cubicBezTo>
                <a:cubicBezTo>
                  <a:pt x="91" y="87"/>
                  <a:pt x="90" y="87"/>
                  <a:pt x="90" y="87"/>
                </a:cubicBezTo>
                <a:cubicBezTo>
                  <a:pt x="86" y="88"/>
                  <a:pt x="86" y="88"/>
                  <a:pt x="86" y="88"/>
                </a:cubicBezTo>
                <a:cubicBezTo>
                  <a:pt x="84" y="86"/>
                  <a:pt x="84" y="86"/>
                  <a:pt x="84" y="86"/>
                </a:cubicBezTo>
                <a:cubicBezTo>
                  <a:pt x="84" y="86"/>
                  <a:pt x="84" y="86"/>
                  <a:pt x="83" y="85"/>
                </a:cubicBezTo>
                <a:cubicBezTo>
                  <a:pt x="82" y="85"/>
                  <a:pt x="82" y="85"/>
                  <a:pt x="82" y="85"/>
                </a:cubicBezTo>
                <a:cubicBezTo>
                  <a:pt x="82" y="82"/>
                  <a:pt x="82" y="82"/>
                  <a:pt x="82" y="82"/>
                </a:cubicBezTo>
                <a:cubicBezTo>
                  <a:pt x="82" y="81"/>
                  <a:pt x="82" y="81"/>
                  <a:pt x="81" y="81"/>
                </a:cubicBezTo>
                <a:cubicBezTo>
                  <a:pt x="81" y="80"/>
                  <a:pt x="81" y="80"/>
                  <a:pt x="80" y="80"/>
                </a:cubicBezTo>
                <a:cubicBezTo>
                  <a:pt x="77" y="80"/>
                  <a:pt x="77" y="80"/>
                  <a:pt x="77" y="80"/>
                </a:cubicBezTo>
                <a:cubicBezTo>
                  <a:pt x="76" y="80"/>
                  <a:pt x="76" y="81"/>
                  <a:pt x="76" y="81"/>
                </a:cubicBezTo>
                <a:cubicBezTo>
                  <a:pt x="76" y="81"/>
                  <a:pt x="76" y="81"/>
                  <a:pt x="76" y="81"/>
                </a:cubicBezTo>
                <a:cubicBezTo>
                  <a:pt x="75" y="80"/>
                  <a:pt x="75" y="80"/>
                  <a:pt x="75" y="80"/>
                </a:cubicBezTo>
                <a:cubicBezTo>
                  <a:pt x="78" y="79"/>
                  <a:pt x="78" y="79"/>
                  <a:pt x="78" y="79"/>
                </a:cubicBezTo>
                <a:cubicBezTo>
                  <a:pt x="82" y="81"/>
                  <a:pt x="82" y="81"/>
                  <a:pt x="82" y="81"/>
                </a:cubicBezTo>
                <a:cubicBezTo>
                  <a:pt x="83" y="81"/>
                  <a:pt x="83" y="81"/>
                  <a:pt x="83" y="81"/>
                </a:cubicBezTo>
                <a:cubicBezTo>
                  <a:pt x="85" y="81"/>
                  <a:pt x="85" y="81"/>
                  <a:pt x="85" y="81"/>
                </a:cubicBezTo>
                <a:cubicBezTo>
                  <a:pt x="86" y="81"/>
                  <a:pt x="87" y="80"/>
                  <a:pt x="87" y="80"/>
                </a:cubicBezTo>
                <a:cubicBezTo>
                  <a:pt x="88" y="76"/>
                  <a:pt x="88" y="76"/>
                  <a:pt x="88" y="76"/>
                </a:cubicBezTo>
                <a:cubicBezTo>
                  <a:pt x="94" y="68"/>
                  <a:pt x="94" y="68"/>
                  <a:pt x="94" y="68"/>
                </a:cubicBezTo>
                <a:cubicBezTo>
                  <a:pt x="103" y="64"/>
                  <a:pt x="103" y="64"/>
                  <a:pt x="103" y="64"/>
                </a:cubicBezTo>
                <a:cubicBezTo>
                  <a:pt x="109" y="64"/>
                  <a:pt x="109" y="64"/>
                  <a:pt x="109" y="64"/>
                </a:cubicBezTo>
                <a:cubicBezTo>
                  <a:pt x="109" y="64"/>
                  <a:pt x="110" y="64"/>
                  <a:pt x="110" y="63"/>
                </a:cubicBezTo>
                <a:cubicBezTo>
                  <a:pt x="111" y="60"/>
                  <a:pt x="111" y="60"/>
                  <a:pt x="111" y="60"/>
                </a:cubicBezTo>
                <a:cubicBezTo>
                  <a:pt x="111" y="60"/>
                  <a:pt x="111" y="59"/>
                  <a:pt x="110" y="59"/>
                </a:cubicBezTo>
                <a:cubicBezTo>
                  <a:pt x="104" y="52"/>
                  <a:pt x="104" y="52"/>
                  <a:pt x="104" y="52"/>
                </a:cubicBezTo>
                <a:cubicBezTo>
                  <a:pt x="101" y="47"/>
                  <a:pt x="101" y="47"/>
                  <a:pt x="101" y="47"/>
                </a:cubicBezTo>
                <a:cubicBezTo>
                  <a:pt x="101" y="47"/>
                  <a:pt x="100" y="46"/>
                  <a:pt x="100" y="46"/>
                </a:cubicBezTo>
                <a:cubicBezTo>
                  <a:pt x="101" y="46"/>
                  <a:pt x="101" y="46"/>
                  <a:pt x="101" y="46"/>
                </a:cubicBezTo>
                <a:cubicBezTo>
                  <a:pt x="102" y="45"/>
                  <a:pt x="102" y="45"/>
                  <a:pt x="102" y="45"/>
                </a:cubicBezTo>
                <a:cubicBezTo>
                  <a:pt x="102" y="44"/>
                  <a:pt x="102" y="44"/>
                  <a:pt x="102" y="43"/>
                </a:cubicBezTo>
                <a:cubicBezTo>
                  <a:pt x="99" y="40"/>
                  <a:pt x="99" y="40"/>
                  <a:pt x="99" y="40"/>
                </a:cubicBezTo>
                <a:cubicBezTo>
                  <a:pt x="94" y="35"/>
                  <a:pt x="94" y="35"/>
                  <a:pt x="94" y="35"/>
                </a:cubicBezTo>
                <a:cubicBezTo>
                  <a:pt x="94" y="35"/>
                  <a:pt x="94" y="35"/>
                  <a:pt x="94" y="35"/>
                </a:cubicBezTo>
                <a:cubicBezTo>
                  <a:pt x="97" y="36"/>
                  <a:pt x="97" y="36"/>
                  <a:pt x="97" y="36"/>
                </a:cubicBezTo>
                <a:cubicBezTo>
                  <a:pt x="102" y="39"/>
                  <a:pt x="102" y="39"/>
                  <a:pt x="102" y="39"/>
                </a:cubicBezTo>
                <a:cubicBezTo>
                  <a:pt x="103" y="43"/>
                  <a:pt x="103" y="43"/>
                  <a:pt x="103" y="43"/>
                </a:cubicBezTo>
                <a:cubicBezTo>
                  <a:pt x="104" y="46"/>
                  <a:pt x="104" y="46"/>
                  <a:pt x="104" y="46"/>
                </a:cubicBezTo>
                <a:cubicBezTo>
                  <a:pt x="104" y="47"/>
                  <a:pt x="104" y="47"/>
                  <a:pt x="104" y="47"/>
                </a:cubicBezTo>
                <a:cubicBezTo>
                  <a:pt x="112" y="54"/>
                  <a:pt x="112" y="54"/>
                  <a:pt x="112" y="54"/>
                </a:cubicBezTo>
                <a:cubicBezTo>
                  <a:pt x="112" y="54"/>
                  <a:pt x="112" y="54"/>
                  <a:pt x="112" y="54"/>
                </a:cubicBezTo>
                <a:cubicBezTo>
                  <a:pt x="114" y="55"/>
                  <a:pt x="114" y="55"/>
                  <a:pt x="114" y="55"/>
                </a:cubicBezTo>
                <a:cubicBezTo>
                  <a:pt x="115" y="55"/>
                  <a:pt x="116" y="55"/>
                  <a:pt x="116" y="54"/>
                </a:cubicBezTo>
                <a:cubicBezTo>
                  <a:pt x="118" y="50"/>
                  <a:pt x="118" y="50"/>
                  <a:pt x="118" y="50"/>
                </a:cubicBezTo>
                <a:cubicBezTo>
                  <a:pt x="127" y="50"/>
                  <a:pt x="127" y="50"/>
                  <a:pt x="127" y="50"/>
                </a:cubicBezTo>
                <a:cubicBezTo>
                  <a:pt x="127" y="50"/>
                  <a:pt x="127" y="50"/>
                  <a:pt x="127" y="50"/>
                </a:cubicBezTo>
                <a:cubicBezTo>
                  <a:pt x="129" y="49"/>
                  <a:pt x="129" y="49"/>
                  <a:pt x="129" y="49"/>
                </a:cubicBezTo>
                <a:cubicBezTo>
                  <a:pt x="130" y="49"/>
                  <a:pt x="130" y="48"/>
                  <a:pt x="130" y="47"/>
                </a:cubicBezTo>
                <a:cubicBezTo>
                  <a:pt x="130" y="46"/>
                  <a:pt x="129" y="46"/>
                  <a:pt x="128" y="46"/>
                </a:cubicBezTo>
                <a:cubicBezTo>
                  <a:pt x="126" y="47"/>
                  <a:pt x="126" y="47"/>
                  <a:pt x="126" y="47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7" y="48"/>
                  <a:pt x="116" y="48"/>
                  <a:pt x="116" y="48"/>
                </a:cubicBezTo>
                <a:cubicBezTo>
                  <a:pt x="114" y="51"/>
                  <a:pt x="114" y="51"/>
                  <a:pt x="114" y="51"/>
                </a:cubicBezTo>
                <a:cubicBezTo>
                  <a:pt x="114" y="51"/>
                  <a:pt x="114" y="51"/>
                  <a:pt x="114" y="51"/>
                </a:cubicBezTo>
                <a:cubicBezTo>
                  <a:pt x="107" y="45"/>
                  <a:pt x="107" y="45"/>
                  <a:pt x="107" y="45"/>
                </a:cubicBezTo>
                <a:cubicBezTo>
                  <a:pt x="106" y="42"/>
                  <a:pt x="106" y="42"/>
                  <a:pt x="106" y="42"/>
                </a:cubicBezTo>
                <a:cubicBezTo>
                  <a:pt x="104" y="38"/>
                  <a:pt x="104" y="38"/>
                  <a:pt x="104" y="38"/>
                </a:cubicBezTo>
                <a:cubicBezTo>
                  <a:pt x="104" y="38"/>
                  <a:pt x="104" y="38"/>
                  <a:pt x="104" y="38"/>
                </a:cubicBezTo>
                <a:cubicBezTo>
                  <a:pt x="99" y="33"/>
                  <a:pt x="99" y="33"/>
                  <a:pt x="99" y="33"/>
                </a:cubicBezTo>
                <a:cubicBezTo>
                  <a:pt x="99" y="33"/>
                  <a:pt x="99" y="33"/>
                  <a:pt x="98" y="33"/>
                </a:cubicBezTo>
                <a:cubicBezTo>
                  <a:pt x="93" y="32"/>
                  <a:pt x="93" y="32"/>
                  <a:pt x="93" y="32"/>
                </a:cubicBezTo>
                <a:cubicBezTo>
                  <a:pt x="92" y="32"/>
                  <a:pt x="92" y="32"/>
                  <a:pt x="92" y="32"/>
                </a:cubicBezTo>
                <a:cubicBezTo>
                  <a:pt x="91" y="32"/>
                  <a:pt x="91" y="33"/>
                  <a:pt x="91" y="33"/>
                </a:cubicBezTo>
                <a:cubicBezTo>
                  <a:pt x="91" y="36"/>
                  <a:pt x="91" y="36"/>
                  <a:pt x="91" y="36"/>
                </a:cubicBezTo>
                <a:cubicBezTo>
                  <a:pt x="91" y="36"/>
                  <a:pt x="91" y="37"/>
                  <a:pt x="91" y="37"/>
                </a:cubicBezTo>
                <a:cubicBezTo>
                  <a:pt x="97" y="42"/>
                  <a:pt x="97" y="42"/>
                  <a:pt x="97" y="42"/>
                </a:cubicBezTo>
                <a:cubicBezTo>
                  <a:pt x="98" y="44"/>
                  <a:pt x="98" y="44"/>
                  <a:pt x="98" y="44"/>
                </a:cubicBezTo>
                <a:cubicBezTo>
                  <a:pt x="97" y="44"/>
                  <a:pt x="97" y="44"/>
                  <a:pt x="97" y="44"/>
                </a:cubicBezTo>
                <a:cubicBezTo>
                  <a:pt x="96" y="44"/>
                  <a:pt x="96" y="44"/>
                  <a:pt x="96" y="44"/>
                </a:cubicBezTo>
                <a:cubicBezTo>
                  <a:pt x="93" y="43"/>
                  <a:pt x="93" y="43"/>
                  <a:pt x="93" y="43"/>
                </a:cubicBezTo>
                <a:cubicBezTo>
                  <a:pt x="93" y="41"/>
                  <a:pt x="93" y="41"/>
                  <a:pt x="93" y="41"/>
                </a:cubicBezTo>
                <a:cubicBezTo>
                  <a:pt x="93" y="40"/>
                  <a:pt x="93" y="40"/>
                  <a:pt x="92" y="39"/>
                </a:cubicBezTo>
                <a:cubicBezTo>
                  <a:pt x="87" y="37"/>
                  <a:pt x="87" y="37"/>
                  <a:pt x="87" y="37"/>
                </a:cubicBezTo>
                <a:cubicBezTo>
                  <a:pt x="87" y="37"/>
                  <a:pt x="87" y="37"/>
                  <a:pt x="86" y="37"/>
                </a:cubicBezTo>
                <a:cubicBezTo>
                  <a:pt x="86" y="38"/>
                  <a:pt x="85" y="38"/>
                  <a:pt x="85" y="38"/>
                </a:cubicBezTo>
                <a:cubicBezTo>
                  <a:pt x="84" y="44"/>
                  <a:pt x="84" y="44"/>
                  <a:pt x="84" y="44"/>
                </a:cubicBezTo>
                <a:cubicBezTo>
                  <a:pt x="80" y="45"/>
                  <a:pt x="80" y="45"/>
                  <a:pt x="80" y="45"/>
                </a:cubicBezTo>
                <a:cubicBezTo>
                  <a:pt x="79" y="45"/>
                  <a:pt x="79" y="46"/>
                  <a:pt x="79" y="47"/>
                </a:cubicBezTo>
                <a:cubicBezTo>
                  <a:pt x="79" y="51"/>
                  <a:pt x="79" y="51"/>
                  <a:pt x="79" y="51"/>
                </a:cubicBezTo>
                <a:cubicBezTo>
                  <a:pt x="80" y="51"/>
                  <a:pt x="80" y="52"/>
                  <a:pt x="81" y="52"/>
                </a:cubicBezTo>
                <a:cubicBezTo>
                  <a:pt x="87" y="53"/>
                  <a:pt x="87" y="53"/>
                  <a:pt x="87" y="53"/>
                </a:cubicBezTo>
                <a:cubicBezTo>
                  <a:pt x="87" y="53"/>
                  <a:pt x="88" y="53"/>
                  <a:pt x="88" y="53"/>
                </a:cubicBezTo>
                <a:cubicBezTo>
                  <a:pt x="88" y="53"/>
                  <a:pt x="89" y="52"/>
                  <a:pt x="89" y="52"/>
                </a:cubicBezTo>
                <a:cubicBezTo>
                  <a:pt x="89" y="47"/>
                  <a:pt x="89" y="47"/>
                  <a:pt x="89" y="47"/>
                </a:cubicBezTo>
                <a:cubicBezTo>
                  <a:pt x="93" y="48"/>
                  <a:pt x="93" y="48"/>
                  <a:pt x="93" y="48"/>
                </a:cubicBezTo>
                <a:cubicBezTo>
                  <a:pt x="95" y="49"/>
                  <a:pt x="95" y="49"/>
                  <a:pt x="95" y="49"/>
                </a:cubicBezTo>
                <a:cubicBezTo>
                  <a:pt x="95" y="49"/>
                  <a:pt x="96" y="49"/>
                  <a:pt x="96" y="49"/>
                </a:cubicBezTo>
                <a:cubicBezTo>
                  <a:pt x="99" y="49"/>
                  <a:pt x="99" y="49"/>
                  <a:pt x="99" y="49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93" y="66"/>
                  <a:pt x="93" y="66"/>
                  <a:pt x="93" y="66"/>
                </a:cubicBezTo>
                <a:cubicBezTo>
                  <a:pt x="93" y="66"/>
                  <a:pt x="92" y="66"/>
                  <a:pt x="92" y="66"/>
                </a:cubicBezTo>
                <a:cubicBezTo>
                  <a:pt x="85" y="75"/>
                  <a:pt x="85" y="75"/>
                  <a:pt x="85" y="75"/>
                </a:cubicBezTo>
                <a:cubicBezTo>
                  <a:pt x="85" y="75"/>
                  <a:pt x="85" y="75"/>
                  <a:pt x="85" y="75"/>
                </a:cubicBezTo>
                <a:cubicBezTo>
                  <a:pt x="84" y="78"/>
                  <a:pt x="84" y="78"/>
                  <a:pt x="84" y="78"/>
                </a:cubicBezTo>
                <a:cubicBezTo>
                  <a:pt x="83" y="78"/>
                  <a:pt x="83" y="78"/>
                  <a:pt x="83" y="78"/>
                </a:cubicBezTo>
                <a:cubicBezTo>
                  <a:pt x="79" y="76"/>
                  <a:pt x="79" y="76"/>
                  <a:pt x="79" y="76"/>
                </a:cubicBezTo>
                <a:cubicBezTo>
                  <a:pt x="78" y="76"/>
                  <a:pt x="78" y="76"/>
                  <a:pt x="78" y="76"/>
                </a:cubicBezTo>
                <a:cubicBezTo>
                  <a:pt x="73" y="78"/>
                  <a:pt x="73" y="78"/>
                  <a:pt x="73" y="78"/>
                </a:cubicBezTo>
                <a:cubicBezTo>
                  <a:pt x="72" y="78"/>
                  <a:pt x="72" y="79"/>
                  <a:pt x="72" y="80"/>
                </a:cubicBezTo>
                <a:cubicBezTo>
                  <a:pt x="73" y="84"/>
                  <a:pt x="73" y="84"/>
                  <a:pt x="73" y="84"/>
                </a:cubicBezTo>
                <a:cubicBezTo>
                  <a:pt x="74" y="85"/>
                  <a:pt x="74" y="85"/>
                  <a:pt x="74" y="86"/>
                </a:cubicBezTo>
                <a:cubicBezTo>
                  <a:pt x="75" y="86"/>
                  <a:pt x="76" y="85"/>
                  <a:pt x="76" y="85"/>
                </a:cubicBezTo>
                <a:cubicBezTo>
                  <a:pt x="77" y="83"/>
                  <a:pt x="77" y="83"/>
                  <a:pt x="77" y="83"/>
                </a:cubicBezTo>
                <a:cubicBezTo>
                  <a:pt x="79" y="83"/>
                  <a:pt x="79" y="83"/>
                  <a:pt x="79" y="83"/>
                </a:cubicBezTo>
                <a:cubicBezTo>
                  <a:pt x="79" y="86"/>
                  <a:pt x="79" y="86"/>
                  <a:pt x="79" y="86"/>
                </a:cubicBezTo>
                <a:cubicBezTo>
                  <a:pt x="79" y="87"/>
                  <a:pt x="79" y="87"/>
                  <a:pt x="80" y="87"/>
                </a:cubicBezTo>
                <a:cubicBezTo>
                  <a:pt x="82" y="88"/>
                  <a:pt x="82" y="88"/>
                  <a:pt x="82" y="88"/>
                </a:cubicBezTo>
                <a:cubicBezTo>
                  <a:pt x="85" y="91"/>
                  <a:pt x="85" y="91"/>
                  <a:pt x="85" y="91"/>
                </a:cubicBezTo>
                <a:cubicBezTo>
                  <a:pt x="85" y="92"/>
                  <a:pt x="86" y="92"/>
                  <a:pt x="86" y="92"/>
                </a:cubicBezTo>
                <a:cubicBezTo>
                  <a:pt x="91" y="90"/>
                  <a:pt x="91" y="90"/>
                  <a:pt x="91" y="90"/>
                </a:cubicBezTo>
                <a:cubicBezTo>
                  <a:pt x="96" y="91"/>
                  <a:pt x="96" y="91"/>
                  <a:pt x="96" y="91"/>
                </a:cubicBezTo>
                <a:cubicBezTo>
                  <a:pt x="102" y="93"/>
                  <a:pt x="102" y="93"/>
                  <a:pt x="102" y="93"/>
                </a:cubicBezTo>
                <a:cubicBezTo>
                  <a:pt x="102" y="93"/>
                  <a:pt x="102" y="93"/>
                  <a:pt x="102" y="93"/>
                </a:cubicBezTo>
                <a:cubicBezTo>
                  <a:pt x="105" y="93"/>
                  <a:pt x="105" y="93"/>
                  <a:pt x="105" y="93"/>
                </a:cubicBezTo>
                <a:cubicBezTo>
                  <a:pt x="110" y="99"/>
                  <a:pt x="110" y="99"/>
                  <a:pt x="110" y="99"/>
                </a:cubicBezTo>
                <a:cubicBezTo>
                  <a:pt x="110" y="99"/>
                  <a:pt x="110" y="99"/>
                  <a:pt x="110" y="99"/>
                </a:cubicBezTo>
                <a:cubicBezTo>
                  <a:pt x="119" y="104"/>
                  <a:pt x="119" y="104"/>
                  <a:pt x="119" y="104"/>
                </a:cubicBezTo>
                <a:cubicBezTo>
                  <a:pt x="113" y="115"/>
                  <a:pt x="113" y="115"/>
                  <a:pt x="113" y="115"/>
                </a:cubicBezTo>
                <a:cubicBezTo>
                  <a:pt x="107" y="118"/>
                  <a:pt x="107" y="118"/>
                  <a:pt x="107" y="118"/>
                </a:cubicBezTo>
                <a:cubicBezTo>
                  <a:pt x="106" y="118"/>
                  <a:pt x="106" y="119"/>
                  <a:pt x="106" y="119"/>
                </a:cubicBezTo>
                <a:cubicBezTo>
                  <a:pt x="103" y="126"/>
                  <a:pt x="103" y="126"/>
                  <a:pt x="103" y="126"/>
                </a:cubicBezTo>
                <a:cubicBezTo>
                  <a:pt x="94" y="132"/>
                  <a:pt x="94" y="132"/>
                  <a:pt x="94" y="132"/>
                </a:cubicBezTo>
                <a:cubicBezTo>
                  <a:pt x="93" y="133"/>
                  <a:pt x="93" y="133"/>
                  <a:pt x="93" y="133"/>
                </a:cubicBezTo>
                <a:cubicBezTo>
                  <a:pt x="92" y="137"/>
                  <a:pt x="92" y="137"/>
                  <a:pt x="92" y="137"/>
                </a:cubicBezTo>
                <a:cubicBezTo>
                  <a:pt x="92" y="138"/>
                  <a:pt x="92" y="139"/>
                  <a:pt x="93" y="139"/>
                </a:cubicBezTo>
                <a:cubicBezTo>
                  <a:pt x="93" y="139"/>
                  <a:pt x="93" y="139"/>
                  <a:pt x="93" y="139"/>
                </a:cubicBezTo>
                <a:cubicBezTo>
                  <a:pt x="94" y="139"/>
                  <a:pt x="95" y="139"/>
                  <a:pt x="95" y="138"/>
                </a:cubicBezTo>
                <a:cubicBezTo>
                  <a:pt x="96" y="135"/>
                  <a:pt x="96" y="135"/>
                  <a:pt x="96" y="135"/>
                </a:cubicBezTo>
                <a:cubicBezTo>
                  <a:pt x="105" y="128"/>
                  <a:pt x="105" y="128"/>
                  <a:pt x="105" y="128"/>
                </a:cubicBezTo>
                <a:cubicBezTo>
                  <a:pt x="106" y="128"/>
                  <a:pt x="106" y="128"/>
                  <a:pt x="106" y="127"/>
                </a:cubicBezTo>
                <a:cubicBezTo>
                  <a:pt x="108" y="121"/>
                  <a:pt x="108" y="121"/>
                  <a:pt x="108" y="121"/>
                </a:cubicBezTo>
                <a:cubicBezTo>
                  <a:pt x="115" y="118"/>
                  <a:pt x="115" y="118"/>
                  <a:pt x="115" y="118"/>
                </a:cubicBezTo>
                <a:cubicBezTo>
                  <a:pt x="115" y="118"/>
                  <a:pt x="115" y="117"/>
                  <a:pt x="116" y="117"/>
                </a:cubicBezTo>
                <a:cubicBezTo>
                  <a:pt x="122" y="104"/>
                  <a:pt x="122" y="104"/>
                  <a:pt x="122" y="104"/>
                </a:cubicBezTo>
                <a:cubicBezTo>
                  <a:pt x="123" y="104"/>
                  <a:pt x="122" y="103"/>
                  <a:pt x="122" y="102"/>
                </a:cubicBezTo>
                <a:close/>
                <a:moveTo>
                  <a:pt x="88" y="44"/>
                </a:moveTo>
                <a:cubicBezTo>
                  <a:pt x="88" y="44"/>
                  <a:pt x="87" y="45"/>
                  <a:pt x="87" y="45"/>
                </a:cubicBezTo>
                <a:cubicBezTo>
                  <a:pt x="86" y="50"/>
                  <a:pt x="86" y="50"/>
                  <a:pt x="86" y="50"/>
                </a:cubicBezTo>
                <a:cubicBezTo>
                  <a:pt x="82" y="49"/>
                  <a:pt x="82" y="49"/>
                  <a:pt x="82" y="49"/>
                </a:cubicBezTo>
                <a:cubicBezTo>
                  <a:pt x="82" y="48"/>
                  <a:pt x="82" y="48"/>
                  <a:pt x="82" y="48"/>
                </a:cubicBezTo>
                <a:cubicBezTo>
                  <a:pt x="86" y="47"/>
                  <a:pt x="86" y="47"/>
                  <a:pt x="86" y="47"/>
                </a:cubicBezTo>
                <a:cubicBezTo>
                  <a:pt x="86" y="47"/>
                  <a:pt x="87" y="46"/>
                  <a:pt x="87" y="46"/>
                </a:cubicBezTo>
                <a:cubicBezTo>
                  <a:pt x="88" y="41"/>
                  <a:pt x="88" y="41"/>
                  <a:pt x="88" y="41"/>
                </a:cubicBezTo>
                <a:cubicBezTo>
                  <a:pt x="90" y="42"/>
                  <a:pt x="90" y="42"/>
                  <a:pt x="90" y="42"/>
                </a:cubicBezTo>
                <a:cubicBezTo>
                  <a:pt x="90" y="44"/>
                  <a:pt x="90" y="44"/>
                  <a:pt x="90" y="44"/>
                </a:cubicBezTo>
                <a:cubicBezTo>
                  <a:pt x="90" y="44"/>
                  <a:pt x="90" y="44"/>
                  <a:pt x="90" y="44"/>
                </a:cubicBezTo>
                <a:lnTo>
                  <a:pt x="88" y="44"/>
                </a:lnTo>
                <a:close/>
                <a:moveTo>
                  <a:pt x="82" y="34"/>
                </a:moveTo>
                <a:cubicBezTo>
                  <a:pt x="83" y="34"/>
                  <a:pt x="84" y="33"/>
                  <a:pt x="84" y="32"/>
                </a:cubicBezTo>
                <a:cubicBezTo>
                  <a:pt x="84" y="26"/>
                  <a:pt x="84" y="26"/>
                  <a:pt x="84" y="26"/>
                </a:cubicBezTo>
                <a:cubicBezTo>
                  <a:pt x="88" y="24"/>
                  <a:pt x="88" y="24"/>
                  <a:pt x="88" y="24"/>
                </a:cubicBezTo>
                <a:cubicBezTo>
                  <a:pt x="92" y="26"/>
                  <a:pt x="92" y="26"/>
                  <a:pt x="92" y="26"/>
                </a:cubicBezTo>
                <a:cubicBezTo>
                  <a:pt x="86" y="30"/>
                  <a:pt x="86" y="30"/>
                  <a:pt x="86" y="30"/>
                </a:cubicBezTo>
                <a:cubicBezTo>
                  <a:pt x="85" y="31"/>
                  <a:pt x="85" y="31"/>
                  <a:pt x="85" y="31"/>
                </a:cubicBezTo>
                <a:cubicBezTo>
                  <a:pt x="85" y="32"/>
                  <a:pt x="85" y="32"/>
                  <a:pt x="85" y="32"/>
                </a:cubicBezTo>
                <a:cubicBezTo>
                  <a:pt x="85" y="33"/>
                  <a:pt x="85" y="33"/>
                  <a:pt x="85" y="33"/>
                </a:cubicBezTo>
                <a:cubicBezTo>
                  <a:pt x="90" y="32"/>
                  <a:pt x="90" y="32"/>
                  <a:pt x="90" y="32"/>
                </a:cubicBezTo>
                <a:cubicBezTo>
                  <a:pt x="93" y="29"/>
                  <a:pt x="93" y="29"/>
                  <a:pt x="93" y="29"/>
                </a:cubicBezTo>
                <a:cubicBezTo>
                  <a:pt x="97" y="27"/>
                  <a:pt x="97" y="27"/>
                  <a:pt x="97" y="27"/>
                </a:cubicBezTo>
                <a:cubicBezTo>
                  <a:pt x="103" y="27"/>
                  <a:pt x="103" y="27"/>
                  <a:pt x="103" y="27"/>
                </a:cubicBezTo>
                <a:cubicBezTo>
                  <a:pt x="105" y="27"/>
                  <a:pt x="105" y="27"/>
                  <a:pt x="105" y="27"/>
                </a:cubicBezTo>
                <a:cubicBezTo>
                  <a:pt x="99" y="24"/>
                  <a:pt x="91" y="22"/>
                  <a:pt x="84" y="22"/>
                </a:cubicBezTo>
                <a:cubicBezTo>
                  <a:pt x="83" y="22"/>
                  <a:pt x="83" y="22"/>
                  <a:pt x="83" y="22"/>
                </a:cubicBezTo>
                <a:cubicBezTo>
                  <a:pt x="83" y="22"/>
                  <a:pt x="83" y="22"/>
                  <a:pt x="82" y="22"/>
                </a:cubicBezTo>
                <a:cubicBezTo>
                  <a:pt x="82" y="22"/>
                  <a:pt x="81" y="23"/>
                  <a:pt x="81" y="24"/>
                </a:cubicBezTo>
                <a:cubicBezTo>
                  <a:pt x="81" y="32"/>
                  <a:pt x="81" y="32"/>
                  <a:pt x="81" y="32"/>
                </a:cubicBezTo>
                <a:cubicBezTo>
                  <a:pt x="81" y="33"/>
                  <a:pt x="82" y="34"/>
                  <a:pt x="82" y="3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254">
            <a:extLst>
              <a:ext uri="{FF2B5EF4-FFF2-40B4-BE49-F238E27FC236}">
                <a16:creationId xmlns:a16="http://schemas.microsoft.com/office/drawing/2014/main" id="{A6EECF0F-5790-2E0C-DD41-B3A0E926099F}"/>
              </a:ext>
            </a:extLst>
          </p:cNvPr>
          <p:cNvSpPr>
            <a:spLocks noEditPoints="1"/>
          </p:cNvSpPr>
          <p:nvPr/>
        </p:nvSpPr>
        <p:spPr bwMode="auto">
          <a:xfrm>
            <a:off x="1855788" y="3024188"/>
            <a:ext cx="223838" cy="254000"/>
          </a:xfrm>
          <a:custGeom>
            <a:avLst/>
            <a:gdLst>
              <a:gd name="T0" fmla="*/ 86 w 141"/>
              <a:gd name="T1" fmla="*/ 81 h 160"/>
              <a:gd name="T2" fmla="*/ 51 w 141"/>
              <a:gd name="T3" fmla="*/ 100 h 160"/>
              <a:gd name="T4" fmla="*/ 81 w 141"/>
              <a:gd name="T5" fmla="*/ 66 h 160"/>
              <a:gd name="T6" fmla="*/ 78 w 141"/>
              <a:gd name="T7" fmla="*/ 61 h 160"/>
              <a:gd name="T8" fmla="*/ 84 w 141"/>
              <a:gd name="T9" fmla="*/ 57 h 160"/>
              <a:gd name="T10" fmla="*/ 62 w 141"/>
              <a:gd name="T11" fmla="*/ 101 h 160"/>
              <a:gd name="T12" fmla="*/ 69 w 141"/>
              <a:gd name="T13" fmla="*/ 22 h 160"/>
              <a:gd name="T14" fmla="*/ 47 w 141"/>
              <a:gd name="T15" fmla="*/ 128 h 160"/>
              <a:gd name="T16" fmla="*/ 53 w 141"/>
              <a:gd name="T17" fmla="*/ 119 h 160"/>
              <a:gd name="T18" fmla="*/ 56 w 141"/>
              <a:gd name="T19" fmla="*/ 108 h 160"/>
              <a:gd name="T20" fmla="*/ 49 w 141"/>
              <a:gd name="T21" fmla="*/ 106 h 160"/>
              <a:gd name="T22" fmla="*/ 46 w 141"/>
              <a:gd name="T23" fmla="*/ 120 h 160"/>
              <a:gd name="T24" fmla="*/ 118 w 141"/>
              <a:gd name="T25" fmla="*/ 77 h 160"/>
              <a:gd name="T26" fmla="*/ 70 w 141"/>
              <a:gd name="T27" fmla="*/ 140 h 160"/>
              <a:gd name="T28" fmla="*/ 46 w 141"/>
              <a:gd name="T29" fmla="*/ 147 h 160"/>
              <a:gd name="T30" fmla="*/ 77 w 141"/>
              <a:gd name="T31" fmla="*/ 132 h 160"/>
              <a:gd name="T32" fmla="*/ 72 w 141"/>
              <a:gd name="T33" fmla="*/ 151 h 160"/>
              <a:gd name="T34" fmla="*/ 47 w 141"/>
              <a:gd name="T35" fmla="*/ 153 h 160"/>
              <a:gd name="T36" fmla="*/ 72 w 141"/>
              <a:gd name="T37" fmla="*/ 151 h 160"/>
              <a:gd name="T38" fmla="*/ 50 w 141"/>
              <a:gd name="T39" fmla="*/ 159 h 160"/>
              <a:gd name="T40" fmla="*/ 70 w 141"/>
              <a:gd name="T41" fmla="*/ 159 h 160"/>
              <a:gd name="T42" fmla="*/ 74 w 141"/>
              <a:gd name="T43" fmla="*/ 16 h 160"/>
              <a:gd name="T44" fmla="*/ 74 w 141"/>
              <a:gd name="T45" fmla="*/ 2 h 160"/>
              <a:gd name="T46" fmla="*/ 67 w 141"/>
              <a:gd name="T47" fmla="*/ 2 h 160"/>
              <a:gd name="T48" fmla="*/ 67 w 141"/>
              <a:gd name="T49" fmla="*/ 16 h 160"/>
              <a:gd name="T50" fmla="*/ 72 w 141"/>
              <a:gd name="T51" fmla="*/ 13 h 160"/>
              <a:gd name="T52" fmla="*/ 31 w 141"/>
              <a:gd name="T53" fmla="*/ 28 h 160"/>
              <a:gd name="T54" fmla="*/ 33 w 141"/>
              <a:gd name="T55" fmla="*/ 28 h 160"/>
              <a:gd name="T56" fmla="*/ 39 w 141"/>
              <a:gd name="T57" fmla="*/ 22 h 160"/>
              <a:gd name="T58" fmla="*/ 19 w 141"/>
              <a:gd name="T59" fmla="*/ 2 h 160"/>
              <a:gd name="T60" fmla="*/ 22 w 141"/>
              <a:gd name="T61" fmla="*/ 4 h 160"/>
              <a:gd name="T62" fmla="*/ 22 w 141"/>
              <a:gd name="T63" fmla="*/ 4 h 160"/>
              <a:gd name="T64" fmla="*/ 18 w 141"/>
              <a:gd name="T65" fmla="*/ 50 h 160"/>
              <a:gd name="T66" fmla="*/ 19 w 141"/>
              <a:gd name="T67" fmla="*/ 41 h 160"/>
              <a:gd name="T68" fmla="*/ 0 w 141"/>
              <a:gd name="T69" fmla="*/ 41 h 160"/>
              <a:gd name="T70" fmla="*/ 16 w 141"/>
              <a:gd name="T71" fmla="*/ 51 h 160"/>
              <a:gd name="T72" fmla="*/ 17 w 141"/>
              <a:gd name="T73" fmla="*/ 44 h 160"/>
              <a:gd name="T74" fmla="*/ 140 w 141"/>
              <a:gd name="T75" fmla="*/ 45 h 160"/>
              <a:gd name="T76" fmla="*/ 126 w 141"/>
              <a:gd name="T77" fmla="*/ 46 h 160"/>
              <a:gd name="T78" fmla="*/ 127 w 141"/>
              <a:gd name="T79" fmla="*/ 55 h 160"/>
              <a:gd name="T80" fmla="*/ 129 w 141"/>
              <a:gd name="T81" fmla="*/ 56 h 160"/>
              <a:gd name="T82" fmla="*/ 140 w 141"/>
              <a:gd name="T83" fmla="*/ 45 h 160"/>
              <a:gd name="T84" fmla="*/ 137 w 141"/>
              <a:gd name="T85" fmla="*/ 47 h 160"/>
              <a:gd name="T86" fmla="*/ 105 w 141"/>
              <a:gd name="T87" fmla="*/ 27 h 160"/>
              <a:gd name="T88" fmla="*/ 112 w 141"/>
              <a:gd name="T89" fmla="*/ 31 h 160"/>
              <a:gd name="T90" fmla="*/ 125 w 141"/>
              <a:gd name="T91" fmla="*/ 6 h 160"/>
              <a:gd name="T92" fmla="*/ 120 w 141"/>
              <a:gd name="T93" fmla="*/ 4 h 160"/>
              <a:gd name="T94" fmla="*/ 105 w 141"/>
              <a:gd name="T95" fmla="*/ 27 h 160"/>
              <a:gd name="T96" fmla="*/ 111 w 141"/>
              <a:gd name="T97" fmla="*/ 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1" h="160">
                <a:moveTo>
                  <a:pt x="56" y="103"/>
                </a:moveTo>
                <a:cubicBezTo>
                  <a:pt x="58" y="104"/>
                  <a:pt x="60" y="104"/>
                  <a:pt x="62" y="104"/>
                </a:cubicBezTo>
                <a:cubicBezTo>
                  <a:pt x="72" y="104"/>
                  <a:pt x="83" y="93"/>
                  <a:pt x="86" y="81"/>
                </a:cubicBezTo>
                <a:cubicBezTo>
                  <a:pt x="89" y="67"/>
                  <a:pt x="92" y="60"/>
                  <a:pt x="95" y="55"/>
                </a:cubicBezTo>
                <a:cubicBezTo>
                  <a:pt x="91" y="54"/>
                  <a:pt x="88" y="54"/>
                  <a:pt x="84" y="54"/>
                </a:cubicBezTo>
                <a:cubicBezTo>
                  <a:pt x="53" y="54"/>
                  <a:pt x="34" y="81"/>
                  <a:pt x="51" y="100"/>
                </a:cubicBezTo>
                <a:cubicBezTo>
                  <a:pt x="55" y="91"/>
                  <a:pt x="64" y="71"/>
                  <a:pt x="79" y="64"/>
                </a:cubicBezTo>
                <a:cubicBezTo>
                  <a:pt x="67" y="75"/>
                  <a:pt x="58" y="92"/>
                  <a:pt x="56" y="103"/>
                </a:cubicBezTo>
                <a:close/>
                <a:moveTo>
                  <a:pt x="81" y="66"/>
                </a:moveTo>
                <a:cubicBezTo>
                  <a:pt x="82" y="65"/>
                  <a:pt x="83" y="64"/>
                  <a:pt x="82" y="62"/>
                </a:cubicBezTo>
                <a:cubicBezTo>
                  <a:pt x="81" y="61"/>
                  <a:pt x="80" y="61"/>
                  <a:pt x="79" y="61"/>
                </a:cubicBezTo>
                <a:cubicBezTo>
                  <a:pt x="79" y="61"/>
                  <a:pt x="78" y="61"/>
                  <a:pt x="78" y="61"/>
                </a:cubicBezTo>
                <a:cubicBezTo>
                  <a:pt x="64" y="68"/>
                  <a:pt x="55" y="84"/>
                  <a:pt x="50" y="94"/>
                </a:cubicBezTo>
                <a:cubicBezTo>
                  <a:pt x="47" y="89"/>
                  <a:pt x="47" y="82"/>
                  <a:pt x="49" y="76"/>
                </a:cubicBezTo>
                <a:cubicBezTo>
                  <a:pt x="55" y="63"/>
                  <a:pt x="71" y="57"/>
                  <a:pt x="84" y="57"/>
                </a:cubicBezTo>
                <a:cubicBezTo>
                  <a:pt x="86" y="57"/>
                  <a:pt x="88" y="57"/>
                  <a:pt x="90" y="57"/>
                </a:cubicBezTo>
                <a:cubicBezTo>
                  <a:pt x="88" y="62"/>
                  <a:pt x="85" y="69"/>
                  <a:pt x="83" y="81"/>
                </a:cubicBezTo>
                <a:cubicBezTo>
                  <a:pt x="81" y="92"/>
                  <a:pt x="71" y="101"/>
                  <a:pt x="62" y="101"/>
                </a:cubicBezTo>
                <a:cubicBezTo>
                  <a:pt x="61" y="101"/>
                  <a:pt x="61" y="101"/>
                  <a:pt x="60" y="101"/>
                </a:cubicBezTo>
                <a:cubicBezTo>
                  <a:pt x="63" y="90"/>
                  <a:pt x="70" y="75"/>
                  <a:pt x="81" y="66"/>
                </a:cubicBezTo>
                <a:close/>
                <a:moveTo>
                  <a:pt x="69" y="22"/>
                </a:moveTo>
                <a:cubicBezTo>
                  <a:pt x="39" y="22"/>
                  <a:pt x="14" y="47"/>
                  <a:pt x="14" y="77"/>
                </a:cubicBezTo>
                <a:cubicBezTo>
                  <a:pt x="14" y="99"/>
                  <a:pt x="26" y="118"/>
                  <a:pt x="46" y="127"/>
                </a:cubicBezTo>
                <a:cubicBezTo>
                  <a:pt x="46" y="128"/>
                  <a:pt x="47" y="128"/>
                  <a:pt x="47" y="128"/>
                </a:cubicBezTo>
                <a:cubicBezTo>
                  <a:pt x="48" y="129"/>
                  <a:pt x="50" y="128"/>
                  <a:pt x="51" y="128"/>
                </a:cubicBezTo>
                <a:cubicBezTo>
                  <a:pt x="51" y="127"/>
                  <a:pt x="52" y="126"/>
                  <a:pt x="52" y="125"/>
                </a:cubicBezTo>
                <a:cubicBezTo>
                  <a:pt x="52" y="123"/>
                  <a:pt x="52" y="121"/>
                  <a:pt x="53" y="119"/>
                </a:cubicBezTo>
                <a:cubicBezTo>
                  <a:pt x="53" y="118"/>
                  <a:pt x="53" y="118"/>
                  <a:pt x="53" y="117"/>
                </a:cubicBezTo>
                <a:cubicBezTo>
                  <a:pt x="53" y="114"/>
                  <a:pt x="54" y="111"/>
                  <a:pt x="55" y="108"/>
                </a:cubicBezTo>
                <a:cubicBezTo>
                  <a:pt x="56" y="108"/>
                  <a:pt x="56" y="108"/>
                  <a:pt x="56" y="108"/>
                </a:cubicBezTo>
                <a:cubicBezTo>
                  <a:pt x="56" y="106"/>
                  <a:pt x="55" y="104"/>
                  <a:pt x="54" y="103"/>
                </a:cubicBezTo>
                <a:cubicBezTo>
                  <a:pt x="52" y="103"/>
                  <a:pt x="50" y="104"/>
                  <a:pt x="49" y="105"/>
                </a:cubicBezTo>
                <a:cubicBezTo>
                  <a:pt x="49" y="106"/>
                  <a:pt x="49" y="106"/>
                  <a:pt x="49" y="106"/>
                </a:cubicBezTo>
                <a:cubicBezTo>
                  <a:pt x="48" y="108"/>
                  <a:pt x="46" y="113"/>
                  <a:pt x="46" y="117"/>
                </a:cubicBezTo>
                <a:cubicBezTo>
                  <a:pt x="46" y="117"/>
                  <a:pt x="46" y="118"/>
                  <a:pt x="46" y="118"/>
                </a:cubicBezTo>
                <a:cubicBezTo>
                  <a:pt x="46" y="119"/>
                  <a:pt x="46" y="119"/>
                  <a:pt x="46" y="120"/>
                </a:cubicBezTo>
                <a:cubicBezTo>
                  <a:pt x="30" y="111"/>
                  <a:pt x="21" y="95"/>
                  <a:pt x="21" y="77"/>
                </a:cubicBezTo>
                <a:cubicBezTo>
                  <a:pt x="21" y="51"/>
                  <a:pt x="43" y="29"/>
                  <a:pt x="69" y="29"/>
                </a:cubicBezTo>
                <a:cubicBezTo>
                  <a:pt x="96" y="29"/>
                  <a:pt x="118" y="51"/>
                  <a:pt x="118" y="77"/>
                </a:cubicBezTo>
                <a:cubicBezTo>
                  <a:pt x="118" y="103"/>
                  <a:pt x="98" y="124"/>
                  <a:pt x="73" y="126"/>
                </a:cubicBezTo>
                <a:cubicBezTo>
                  <a:pt x="71" y="126"/>
                  <a:pt x="70" y="127"/>
                  <a:pt x="70" y="129"/>
                </a:cubicBezTo>
                <a:cubicBezTo>
                  <a:pt x="70" y="140"/>
                  <a:pt x="70" y="140"/>
                  <a:pt x="70" y="140"/>
                </a:cubicBezTo>
                <a:cubicBezTo>
                  <a:pt x="46" y="140"/>
                  <a:pt x="46" y="140"/>
                  <a:pt x="46" y="140"/>
                </a:cubicBezTo>
                <a:cubicBezTo>
                  <a:pt x="44" y="140"/>
                  <a:pt x="43" y="142"/>
                  <a:pt x="43" y="144"/>
                </a:cubicBezTo>
                <a:cubicBezTo>
                  <a:pt x="43" y="146"/>
                  <a:pt x="44" y="147"/>
                  <a:pt x="46" y="147"/>
                </a:cubicBezTo>
                <a:cubicBezTo>
                  <a:pt x="73" y="147"/>
                  <a:pt x="73" y="147"/>
                  <a:pt x="73" y="147"/>
                </a:cubicBezTo>
                <a:cubicBezTo>
                  <a:pt x="75" y="147"/>
                  <a:pt x="77" y="146"/>
                  <a:pt x="77" y="144"/>
                </a:cubicBezTo>
                <a:cubicBezTo>
                  <a:pt x="77" y="132"/>
                  <a:pt x="77" y="132"/>
                  <a:pt x="77" y="132"/>
                </a:cubicBezTo>
                <a:cubicBezTo>
                  <a:pt x="104" y="128"/>
                  <a:pt x="125" y="105"/>
                  <a:pt x="125" y="77"/>
                </a:cubicBezTo>
                <a:cubicBezTo>
                  <a:pt x="125" y="47"/>
                  <a:pt x="100" y="22"/>
                  <a:pt x="69" y="22"/>
                </a:cubicBezTo>
                <a:close/>
                <a:moveTo>
                  <a:pt x="72" y="151"/>
                </a:moveTo>
                <a:cubicBezTo>
                  <a:pt x="47" y="151"/>
                  <a:pt x="47" y="151"/>
                  <a:pt x="47" y="151"/>
                </a:cubicBezTo>
                <a:cubicBezTo>
                  <a:pt x="46" y="151"/>
                  <a:pt x="46" y="151"/>
                  <a:pt x="46" y="152"/>
                </a:cubicBezTo>
                <a:cubicBezTo>
                  <a:pt x="46" y="153"/>
                  <a:pt x="46" y="153"/>
                  <a:pt x="47" y="153"/>
                </a:cubicBezTo>
                <a:cubicBezTo>
                  <a:pt x="72" y="153"/>
                  <a:pt x="72" y="153"/>
                  <a:pt x="72" y="153"/>
                </a:cubicBezTo>
                <a:cubicBezTo>
                  <a:pt x="73" y="153"/>
                  <a:pt x="74" y="153"/>
                  <a:pt x="74" y="152"/>
                </a:cubicBezTo>
                <a:cubicBezTo>
                  <a:pt x="74" y="151"/>
                  <a:pt x="73" y="151"/>
                  <a:pt x="72" y="151"/>
                </a:cubicBezTo>
                <a:close/>
                <a:moveTo>
                  <a:pt x="68" y="157"/>
                </a:moveTo>
                <a:cubicBezTo>
                  <a:pt x="51" y="157"/>
                  <a:pt x="51" y="157"/>
                  <a:pt x="51" y="157"/>
                </a:cubicBezTo>
                <a:cubicBezTo>
                  <a:pt x="50" y="157"/>
                  <a:pt x="50" y="158"/>
                  <a:pt x="50" y="159"/>
                </a:cubicBezTo>
                <a:cubicBezTo>
                  <a:pt x="50" y="160"/>
                  <a:pt x="50" y="160"/>
                  <a:pt x="51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9" y="160"/>
                  <a:pt x="70" y="160"/>
                  <a:pt x="70" y="159"/>
                </a:cubicBezTo>
                <a:cubicBezTo>
                  <a:pt x="70" y="158"/>
                  <a:pt x="69" y="157"/>
                  <a:pt x="68" y="157"/>
                </a:cubicBezTo>
                <a:close/>
                <a:moveTo>
                  <a:pt x="67" y="16"/>
                </a:moveTo>
                <a:cubicBezTo>
                  <a:pt x="74" y="16"/>
                  <a:pt x="74" y="16"/>
                  <a:pt x="74" y="16"/>
                </a:cubicBezTo>
                <a:cubicBezTo>
                  <a:pt x="74" y="16"/>
                  <a:pt x="75" y="16"/>
                  <a:pt x="75" y="15"/>
                </a:cubicBezTo>
                <a:cubicBezTo>
                  <a:pt x="75" y="15"/>
                  <a:pt x="75" y="15"/>
                  <a:pt x="75" y="14"/>
                </a:cubicBezTo>
                <a:cubicBezTo>
                  <a:pt x="74" y="2"/>
                  <a:pt x="74" y="2"/>
                  <a:pt x="74" y="2"/>
                </a:cubicBezTo>
                <a:cubicBezTo>
                  <a:pt x="74" y="1"/>
                  <a:pt x="73" y="1"/>
                  <a:pt x="72" y="1"/>
                </a:cubicBezTo>
                <a:cubicBezTo>
                  <a:pt x="69" y="1"/>
                  <a:pt x="69" y="1"/>
                  <a:pt x="69" y="1"/>
                </a:cubicBezTo>
                <a:cubicBezTo>
                  <a:pt x="68" y="1"/>
                  <a:pt x="67" y="1"/>
                  <a:pt x="67" y="2"/>
                </a:cubicBezTo>
                <a:cubicBezTo>
                  <a:pt x="65" y="14"/>
                  <a:pt x="65" y="14"/>
                  <a:pt x="65" y="14"/>
                </a:cubicBezTo>
                <a:cubicBezTo>
                  <a:pt x="65" y="15"/>
                  <a:pt x="66" y="15"/>
                  <a:pt x="66" y="15"/>
                </a:cubicBezTo>
                <a:cubicBezTo>
                  <a:pt x="66" y="16"/>
                  <a:pt x="66" y="16"/>
                  <a:pt x="67" y="16"/>
                </a:cubicBezTo>
                <a:close/>
                <a:moveTo>
                  <a:pt x="70" y="3"/>
                </a:moveTo>
                <a:cubicBezTo>
                  <a:pt x="71" y="3"/>
                  <a:pt x="71" y="3"/>
                  <a:pt x="71" y="3"/>
                </a:cubicBezTo>
                <a:cubicBezTo>
                  <a:pt x="72" y="13"/>
                  <a:pt x="72" y="13"/>
                  <a:pt x="72" y="13"/>
                </a:cubicBezTo>
                <a:cubicBezTo>
                  <a:pt x="69" y="13"/>
                  <a:pt x="69" y="13"/>
                  <a:pt x="69" y="13"/>
                </a:cubicBezTo>
                <a:lnTo>
                  <a:pt x="70" y="3"/>
                </a:lnTo>
                <a:close/>
                <a:moveTo>
                  <a:pt x="31" y="28"/>
                </a:moveTo>
                <a:cubicBezTo>
                  <a:pt x="31" y="28"/>
                  <a:pt x="31" y="28"/>
                  <a:pt x="31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2" y="28"/>
                  <a:pt x="32" y="28"/>
                  <a:pt x="33" y="28"/>
                </a:cubicBezTo>
                <a:cubicBezTo>
                  <a:pt x="39" y="25"/>
                  <a:pt x="39" y="25"/>
                  <a:pt x="39" y="25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23"/>
                  <a:pt x="39" y="23"/>
                  <a:pt x="39" y="22"/>
                </a:cubicBezTo>
                <a:cubicBezTo>
                  <a:pt x="24" y="1"/>
                  <a:pt x="24" y="1"/>
                  <a:pt x="24" y="1"/>
                </a:cubicBezTo>
                <a:cubicBezTo>
                  <a:pt x="23" y="0"/>
                  <a:pt x="23" y="0"/>
                  <a:pt x="22" y="1"/>
                </a:cubicBezTo>
                <a:cubicBezTo>
                  <a:pt x="19" y="2"/>
                  <a:pt x="19" y="2"/>
                  <a:pt x="19" y="2"/>
                </a:cubicBezTo>
                <a:cubicBezTo>
                  <a:pt x="18" y="3"/>
                  <a:pt x="18" y="3"/>
                  <a:pt x="18" y="4"/>
                </a:cubicBezTo>
                <a:lnTo>
                  <a:pt x="31" y="28"/>
                </a:lnTo>
                <a:close/>
                <a:moveTo>
                  <a:pt x="22" y="4"/>
                </a:moveTo>
                <a:cubicBezTo>
                  <a:pt x="36" y="23"/>
                  <a:pt x="36" y="23"/>
                  <a:pt x="36" y="23"/>
                </a:cubicBezTo>
                <a:cubicBezTo>
                  <a:pt x="32" y="25"/>
                  <a:pt x="32" y="25"/>
                  <a:pt x="32" y="25"/>
                </a:cubicBezTo>
                <a:cubicBezTo>
                  <a:pt x="22" y="4"/>
                  <a:pt x="22" y="4"/>
                  <a:pt x="22" y="4"/>
                </a:cubicBezTo>
                <a:close/>
                <a:moveTo>
                  <a:pt x="16" y="51"/>
                </a:moveTo>
                <a:cubicBezTo>
                  <a:pt x="16" y="51"/>
                  <a:pt x="17" y="51"/>
                  <a:pt x="17" y="51"/>
                </a:cubicBezTo>
                <a:cubicBezTo>
                  <a:pt x="17" y="51"/>
                  <a:pt x="17" y="50"/>
                  <a:pt x="18" y="50"/>
                </a:cubicBezTo>
                <a:cubicBezTo>
                  <a:pt x="20" y="43"/>
                  <a:pt x="20" y="43"/>
                  <a:pt x="20" y="43"/>
                </a:cubicBezTo>
                <a:cubicBezTo>
                  <a:pt x="20" y="43"/>
                  <a:pt x="20" y="42"/>
                  <a:pt x="20" y="42"/>
                </a:cubicBezTo>
                <a:cubicBezTo>
                  <a:pt x="20" y="42"/>
                  <a:pt x="19" y="41"/>
                  <a:pt x="19" y="41"/>
                </a:cubicBezTo>
                <a:cubicBezTo>
                  <a:pt x="3" y="38"/>
                  <a:pt x="3" y="38"/>
                  <a:pt x="3" y="38"/>
                </a:cubicBezTo>
                <a:cubicBezTo>
                  <a:pt x="2" y="37"/>
                  <a:pt x="2" y="38"/>
                  <a:pt x="1" y="39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42"/>
                  <a:pt x="1" y="43"/>
                  <a:pt x="1" y="43"/>
                </a:cubicBezTo>
                <a:cubicBezTo>
                  <a:pt x="16" y="51"/>
                  <a:pt x="16" y="51"/>
                  <a:pt x="16" y="51"/>
                </a:cubicBezTo>
                <a:cubicBezTo>
                  <a:pt x="16" y="51"/>
                  <a:pt x="16" y="51"/>
                  <a:pt x="16" y="51"/>
                </a:cubicBezTo>
                <a:close/>
                <a:moveTo>
                  <a:pt x="4" y="41"/>
                </a:moveTo>
                <a:cubicBezTo>
                  <a:pt x="4" y="41"/>
                  <a:pt x="4" y="41"/>
                  <a:pt x="4" y="41"/>
                </a:cubicBezTo>
                <a:cubicBezTo>
                  <a:pt x="17" y="44"/>
                  <a:pt x="17" y="44"/>
                  <a:pt x="17" y="44"/>
                </a:cubicBezTo>
                <a:cubicBezTo>
                  <a:pt x="15" y="47"/>
                  <a:pt x="15" y="47"/>
                  <a:pt x="15" y="47"/>
                </a:cubicBezTo>
                <a:lnTo>
                  <a:pt x="4" y="41"/>
                </a:lnTo>
                <a:close/>
                <a:moveTo>
                  <a:pt x="140" y="45"/>
                </a:moveTo>
                <a:cubicBezTo>
                  <a:pt x="140" y="45"/>
                  <a:pt x="140" y="44"/>
                  <a:pt x="140" y="44"/>
                </a:cubicBezTo>
                <a:cubicBezTo>
                  <a:pt x="139" y="44"/>
                  <a:pt x="139" y="44"/>
                  <a:pt x="138" y="44"/>
                </a:cubicBezTo>
                <a:cubicBezTo>
                  <a:pt x="126" y="46"/>
                  <a:pt x="126" y="46"/>
                  <a:pt x="126" y="46"/>
                </a:cubicBezTo>
                <a:cubicBezTo>
                  <a:pt x="125" y="46"/>
                  <a:pt x="125" y="47"/>
                  <a:pt x="125" y="47"/>
                </a:cubicBezTo>
                <a:cubicBezTo>
                  <a:pt x="125" y="47"/>
                  <a:pt x="125" y="48"/>
                  <a:pt x="125" y="48"/>
                </a:cubicBezTo>
                <a:cubicBezTo>
                  <a:pt x="127" y="55"/>
                  <a:pt x="127" y="55"/>
                  <a:pt x="127" y="55"/>
                </a:cubicBezTo>
                <a:cubicBezTo>
                  <a:pt x="127" y="55"/>
                  <a:pt x="127" y="56"/>
                  <a:pt x="128" y="56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128" y="56"/>
                  <a:pt x="129" y="56"/>
                  <a:pt x="129" y="56"/>
                </a:cubicBezTo>
                <a:cubicBezTo>
                  <a:pt x="140" y="50"/>
                  <a:pt x="140" y="50"/>
                  <a:pt x="140" y="50"/>
                </a:cubicBezTo>
                <a:cubicBezTo>
                  <a:pt x="140" y="50"/>
                  <a:pt x="141" y="49"/>
                  <a:pt x="140" y="49"/>
                </a:cubicBezTo>
                <a:lnTo>
                  <a:pt x="140" y="45"/>
                </a:lnTo>
                <a:close/>
                <a:moveTo>
                  <a:pt x="129" y="52"/>
                </a:moveTo>
                <a:cubicBezTo>
                  <a:pt x="128" y="49"/>
                  <a:pt x="128" y="49"/>
                  <a:pt x="128" y="49"/>
                </a:cubicBezTo>
                <a:cubicBezTo>
                  <a:pt x="137" y="47"/>
                  <a:pt x="137" y="47"/>
                  <a:pt x="137" y="47"/>
                </a:cubicBezTo>
                <a:cubicBezTo>
                  <a:pt x="137" y="48"/>
                  <a:pt x="137" y="48"/>
                  <a:pt x="137" y="48"/>
                </a:cubicBezTo>
                <a:lnTo>
                  <a:pt x="129" y="52"/>
                </a:lnTo>
                <a:close/>
                <a:moveTo>
                  <a:pt x="105" y="27"/>
                </a:moveTo>
                <a:cubicBezTo>
                  <a:pt x="111" y="31"/>
                  <a:pt x="111" y="31"/>
                  <a:pt x="111" y="31"/>
                </a:cubicBezTo>
                <a:cubicBezTo>
                  <a:pt x="111" y="31"/>
                  <a:pt x="112" y="31"/>
                  <a:pt x="112" y="31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13" y="31"/>
                  <a:pt x="113" y="31"/>
                  <a:pt x="113" y="30"/>
                </a:cubicBezTo>
                <a:cubicBezTo>
                  <a:pt x="125" y="8"/>
                  <a:pt x="125" y="8"/>
                  <a:pt x="125" y="8"/>
                </a:cubicBezTo>
                <a:cubicBezTo>
                  <a:pt x="126" y="7"/>
                  <a:pt x="125" y="7"/>
                  <a:pt x="125" y="6"/>
                </a:cubicBezTo>
                <a:cubicBezTo>
                  <a:pt x="122" y="4"/>
                  <a:pt x="122" y="4"/>
                  <a:pt x="122" y="4"/>
                </a:cubicBezTo>
                <a:cubicBezTo>
                  <a:pt x="122" y="4"/>
                  <a:pt x="121" y="4"/>
                  <a:pt x="121" y="4"/>
                </a:cubicBezTo>
                <a:cubicBezTo>
                  <a:pt x="121" y="4"/>
                  <a:pt x="120" y="4"/>
                  <a:pt x="120" y="4"/>
                </a:cubicBezTo>
                <a:cubicBezTo>
                  <a:pt x="105" y="25"/>
                  <a:pt x="105" y="25"/>
                  <a:pt x="105" y="25"/>
                </a:cubicBezTo>
                <a:cubicBezTo>
                  <a:pt x="104" y="26"/>
                  <a:pt x="104" y="26"/>
                  <a:pt x="104" y="26"/>
                </a:cubicBezTo>
                <a:cubicBezTo>
                  <a:pt x="105" y="27"/>
                  <a:pt x="105" y="27"/>
                  <a:pt x="105" y="27"/>
                </a:cubicBezTo>
                <a:close/>
                <a:moveTo>
                  <a:pt x="122" y="7"/>
                </a:moveTo>
                <a:cubicBezTo>
                  <a:pt x="122" y="8"/>
                  <a:pt x="122" y="8"/>
                  <a:pt x="122" y="8"/>
                </a:cubicBezTo>
                <a:cubicBezTo>
                  <a:pt x="111" y="28"/>
                  <a:pt x="111" y="28"/>
                  <a:pt x="111" y="28"/>
                </a:cubicBezTo>
                <a:cubicBezTo>
                  <a:pt x="108" y="26"/>
                  <a:pt x="108" y="26"/>
                  <a:pt x="108" y="26"/>
                </a:cubicBezTo>
                <a:lnTo>
                  <a:pt x="122" y="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255">
            <a:extLst>
              <a:ext uri="{FF2B5EF4-FFF2-40B4-BE49-F238E27FC236}">
                <a16:creationId xmlns:a16="http://schemas.microsoft.com/office/drawing/2014/main" id="{42D0E27A-447C-E89F-0D6D-5AC4C034274E}"/>
              </a:ext>
            </a:extLst>
          </p:cNvPr>
          <p:cNvSpPr>
            <a:spLocks noEditPoints="1"/>
          </p:cNvSpPr>
          <p:nvPr/>
        </p:nvSpPr>
        <p:spPr bwMode="auto">
          <a:xfrm>
            <a:off x="2393951" y="3024188"/>
            <a:ext cx="249238" cy="254000"/>
          </a:xfrm>
          <a:custGeom>
            <a:avLst/>
            <a:gdLst>
              <a:gd name="T0" fmla="*/ 7 w 157"/>
              <a:gd name="T1" fmla="*/ 79 h 160"/>
              <a:gd name="T2" fmla="*/ 48 w 157"/>
              <a:gd name="T3" fmla="*/ 151 h 160"/>
              <a:gd name="T4" fmla="*/ 85 w 157"/>
              <a:gd name="T5" fmla="*/ 115 h 160"/>
              <a:gd name="T6" fmla="*/ 87 w 157"/>
              <a:gd name="T7" fmla="*/ 147 h 160"/>
              <a:gd name="T8" fmla="*/ 108 w 157"/>
              <a:gd name="T9" fmla="*/ 123 h 160"/>
              <a:gd name="T10" fmla="*/ 94 w 157"/>
              <a:gd name="T11" fmla="*/ 145 h 160"/>
              <a:gd name="T12" fmla="*/ 118 w 157"/>
              <a:gd name="T13" fmla="*/ 121 h 160"/>
              <a:gd name="T14" fmla="*/ 108 w 157"/>
              <a:gd name="T15" fmla="*/ 90 h 160"/>
              <a:gd name="T16" fmla="*/ 104 w 157"/>
              <a:gd name="T17" fmla="*/ 93 h 160"/>
              <a:gd name="T18" fmla="*/ 109 w 157"/>
              <a:gd name="T19" fmla="*/ 122 h 160"/>
              <a:gd name="T20" fmla="*/ 32 w 157"/>
              <a:gd name="T21" fmla="*/ 52 h 160"/>
              <a:gd name="T22" fmla="*/ 43 w 157"/>
              <a:gd name="T23" fmla="*/ 47 h 160"/>
              <a:gd name="T24" fmla="*/ 25 w 157"/>
              <a:gd name="T25" fmla="*/ 42 h 160"/>
              <a:gd name="T26" fmla="*/ 53 w 157"/>
              <a:gd name="T27" fmla="*/ 27 h 160"/>
              <a:gd name="T28" fmla="*/ 27 w 157"/>
              <a:gd name="T29" fmla="*/ 37 h 160"/>
              <a:gd name="T30" fmla="*/ 59 w 157"/>
              <a:gd name="T31" fmla="*/ 32 h 160"/>
              <a:gd name="T32" fmla="*/ 78 w 157"/>
              <a:gd name="T33" fmla="*/ 27 h 160"/>
              <a:gd name="T34" fmla="*/ 92 w 157"/>
              <a:gd name="T35" fmla="*/ 29 h 160"/>
              <a:gd name="T36" fmla="*/ 94 w 157"/>
              <a:gd name="T37" fmla="*/ 34 h 160"/>
              <a:gd name="T38" fmla="*/ 79 w 157"/>
              <a:gd name="T39" fmla="*/ 39 h 160"/>
              <a:gd name="T40" fmla="*/ 88 w 157"/>
              <a:gd name="T41" fmla="*/ 46 h 160"/>
              <a:gd name="T42" fmla="*/ 103 w 157"/>
              <a:gd name="T43" fmla="*/ 48 h 160"/>
              <a:gd name="T44" fmla="*/ 93 w 157"/>
              <a:gd name="T45" fmla="*/ 62 h 160"/>
              <a:gd name="T46" fmla="*/ 95 w 157"/>
              <a:gd name="T47" fmla="*/ 65 h 160"/>
              <a:gd name="T48" fmla="*/ 105 w 157"/>
              <a:gd name="T49" fmla="*/ 47 h 160"/>
              <a:gd name="T50" fmla="*/ 103 w 157"/>
              <a:gd name="T51" fmla="*/ 37 h 160"/>
              <a:gd name="T52" fmla="*/ 105 w 157"/>
              <a:gd name="T53" fmla="*/ 36 h 160"/>
              <a:gd name="T54" fmla="*/ 120 w 157"/>
              <a:gd name="T55" fmla="*/ 49 h 160"/>
              <a:gd name="T56" fmla="*/ 134 w 157"/>
              <a:gd name="T57" fmla="*/ 40 h 160"/>
              <a:gd name="T58" fmla="*/ 109 w 157"/>
              <a:gd name="T59" fmla="*/ 39 h 160"/>
              <a:gd name="T60" fmla="*/ 93 w 157"/>
              <a:gd name="T61" fmla="*/ 24 h 160"/>
              <a:gd name="T62" fmla="*/ 107 w 157"/>
              <a:gd name="T63" fmla="*/ 19 h 160"/>
              <a:gd name="T64" fmla="*/ 92 w 157"/>
              <a:gd name="T65" fmla="*/ 19 h 160"/>
              <a:gd name="T66" fmla="*/ 93 w 157"/>
              <a:gd name="T67" fmla="*/ 16 h 160"/>
              <a:gd name="T68" fmla="*/ 76 w 157"/>
              <a:gd name="T69" fmla="*/ 22 h 160"/>
              <a:gd name="T70" fmla="*/ 60 w 157"/>
              <a:gd name="T71" fmla="*/ 29 h 160"/>
              <a:gd name="T72" fmla="*/ 81 w 157"/>
              <a:gd name="T73" fmla="*/ 43 h 160"/>
              <a:gd name="T74" fmla="*/ 90 w 157"/>
              <a:gd name="T75" fmla="*/ 37 h 160"/>
              <a:gd name="T76" fmla="*/ 85 w 157"/>
              <a:gd name="T77" fmla="*/ 20 h 160"/>
              <a:gd name="T78" fmla="*/ 70 w 157"/>
              <a:gd name="T79" fmla="*/ 24 h 160"/>
              <a:gd name="T80" fmla="*/ 61 w 157"/>
              <a:gd name="T81" fmla="*/ 17 h 160"/>
              <a:gd name="T82" fmla="*/ 60 w 157"/>
              <a:gd name="T83" fmla="*/ 26 h 160"/>
              <a:gd name="T84" fmla="*/ 68 w 157"/>
              <a:gd name="T85" fmla="*/ 22 h 160"/>
              <a:gd name="T86" fmla="*/ 58 w 157"/>
              <a:gd name="T87" fmla="*/ 122 h 160"/>
              <a:gd name="T88" fmla="*/ 34 w 157"/>
              <a:gd name="T89" fmla="*/ 120 h 160"/>
              <a:gd name="T90" fmla="*/ 27 w 157"/>
              <a:gd name="T91" fmla="*/ 151 h 160"/>
              <a:gd name="T92" fmla="*/ 27 w 157"/>
              <a:gd name="T93" fmla="*/ 151 h 160"/>
              <a:gd name="T94" fmla="*/ 82 w 157"/>
              <a:gd name="T95" fmla="*/ 100 h 160"/>
              <a:gd name="T96" fmla="*/ 76 w 157"/>
              <a:gd name="T97" fmla="*/ 85 h 160"/>
              <a:gd name="T98" fmla="*/ 83 w 157"/>
              <a:gd name="T99" fmla="*/ 82 h 160"/>
              <a:gd name="T100" fmla="*/ 76 w 157"/>
              <a:gd name="T101" fmla="*/ 85 h 160"/>
              <a:gd name="T102" fmla="*/ 78 w 157"/>
              <a:gd name="T103" fmla="*/ 77 h 160"/>
              <a:gd name="T104" fmla="*/ 65 w 157"/>
              <a:gd name="T105" fmla="*/ 92 h 160"/>
              <a:gd name="T106" fmla="*/ 61 w 157"/>
              <a:gd name="T107" fmla="*/ 78 h 160"/>
              <a:gd name="T108" fmla="*/ 43 w 157"/>
              <a:gd name="T109" fmla="*/ 6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7" h="160">
                <a:moveTo>
                  <a:pt x="78" y="0"/>
                </a:moveTo>
                <a:cubicBezTo>
                  <a:pt x="35" y="0"/>
                  <a:pt x="0" y="35"/>
                  <a:pt x="0" y="79"/>
                </a:cubicBezTo>
                <a:cubicBezTo>
                  <a:pt x="0" y="95"/>
                  <a:pt x="5" y="111"/>
                  <a:pt x="15" y="124"/>
                </a:cubicBezTo>
                <a:cubicBezTo>
                  <a:pt x="16" y="126"/>
                  <a:pt x="18" y="126"/>
                  <a:pt x="20" y="125"/>
                </a:cubicBezTo>
                <a:cubicBezTo>
                  <a:pt x="21" y="124"/>
                  <a:pt x="22" y="122"/>
                  <a:pt x="20" y="120"/>
                </a:cubicBezTo>
                <a:cubicBezTo>
                  <a:pt x="12" y="108"/>
                  <a:pt x="7" y="94"/>
                  <a:pt x="7" y="79"/>
                </a:cubicBezTo>
                <a:cubicBezTo>
                  <a:pt x="7" y="39"/>
                  <a:pt x="39" y="7"/>
                  <a:pt x="78" y="7"/>
                </a:cubicBezTo>
                <a:cubicBezTo>
                  <a:pt x="118" y="7"/>
                  <a:pt x="150" y="39"/>
                  <a:pt x="150" y="79"/>
                </a:cubicBezTo>
                <a:cubicBezTo>
                  <a:pt x="150" y="118"/>
                  <a:pt x="118" y="150"/>
                  <a:pt x="78" y="150"/>
                </a:cubicBezTo>
                <a:cubicBezTo>
                  <a:pt x="69" y="150"/>
                  <a:pt x="60" y="148"/>
                  <a:pt x="51" y="144"/>
                </a:cubicBezTo>
                <a:cubicBezTo>
                  <a:pt x="49" y="144"/>
                  <a:pt x="47" y="145"/>
                  <a:pt x="46" y="146"/>
                </a:cubicBezTo>
                <a:cubicBezTo>
                  <a:pt x="46" y="148"/>
                  <a:pt x="46" y="150"/>
                  <a:pt x="48" y="151"/>
                </a:cubicBezTo>
                <a:cubicBezTo>
                  <a:pt x="58" y="155"/>
                  <a:pt x="68" y="157"/>
                  <a:pt x="78" y="157"/>
                </a:cubicBezTo>
                <a:cubicBezTo>
                  <a:pt x="122" y="157"/>
                  <a:pt x="157" y="122"/>
                  <a:pt x="157" y="79"/>
                </a:cubicBezTo>
                <a:cubicBezTo>
                  <a:pt x="157" y="35"/>
                  <a:pt x="122" y="0"/>
                  <a:pt x="78" y="0"/>
                </a:cubicBezTo>
                <a:close/>
                <a:moveTo>
                  <a:pt x="88" y="114"/>
                </a:moveTo>
                <a:cubicBezTo>
                  <a:pt x="88" y="113"/>
                  <a:pt x="87" y="113"/>
                  <a:pt x="86" y="113"/>
                </a:cubicBezTo>
                <a:cubicBezTo>
                  <a:pt x="85" y="113"/>
                  <a:pt x="85" y="114"/>
                  <a:pt x="85" y="115"/>
                </a:cubicBezTo>
                <a:cubicBezTo>
                  <a:pt x="86" y="120"/>
                  <a:pt x="87" y="124"/>
                  <a:pt x="88" y="125"/>
                </a:cubicBezTo>
                <a:cubicBezTo>
                  <a:pt x="87" y="126"/>
                  <a:pt x="86" y="133"/>
                  <a:pt x="85" y="137"/>
                </a:cubicBezTo>
                <a:cubicBezTo>
                  <a:pt x="85" y="137"/>
                  <a:pt x="85" y="137"/>
                  <a:pt x="85" y="137"/>
                </a:cubicBezTo>
                <a:cubicBezTo>
                  <a:pt x="85" y="145"/>
                  <a:pt x="85" y="145"/>
                  <a:pt x="85" y="145"/>
                </a:cubicBezTo>
                <a:cubicBezTo>
                  <a:pt x="85" y="146"/>
                  <a:pt x="86" y="147"/>
                  <a:pt x="87" y="147"/>
                </a:cubicBezTo>
                <a:cubicBezTo>
                  <a:pt x="87" y="147"/>
                  <a:pt x="87" y="147"/>
                  <a:pt x="87" y="147"/>
                </a:cubicBezTo>
                <a:cubicBezTo>
                  <a:pt x="88" y="147"/>
                  <a:pt x="88" y="146"/>
                  <a:pt x="88" y="145"/>
                </a:cubicBezTo>
                <a:cubicBezTo>
                  <a:pt x="88" y="137"/>
                  <a:pt x="88" y="137"/>
                  <a:pt x="88" y="137"/>
                </a:cubicBezTo>
                <a:cubicBezTo>
                  <a:pt x="91" y="125"/>
                  <a:pt x="91" y="125"/>
                  <a:pt x="91" y="125"/>
                </a:cubicBezTo>
                <a:cubicBezTo>
                  <a:pt x="91" y="124"/>
                  <a:pt x="91" y="124"/>
                  <a:pt x="88" y="114"/>
                </a:cubicBezTo>
                <a:close/>
                <a:moveTo>
                  <a:pt x="109" y="122"/>
                </a:moveTo>
                <a:cubicBezTo>
                  <a:pt x="109" y="122"/>
                  <a:pt x="109" y="123"/>
                  <a:pt x="108" y="123"/>
                </a:cubicBezTo>
                <a:cubicBezTo>
                  <a:pt x="106" y="131"/>
                  <a:pt x="106" y="131"/>
                  <a:pt x="106" y="131"/>
                </a:cubicBezTo>
                <a:cubicBezTo>
                  <a:pt x="94" y="138"/>
                  <a:pt x="94" y="138"/>
                  <a:pt x="94" y="138"/>
                </a:cubicBezTo>
                <a:cubicBezTo>
                  <a:pt x="94" y="138"/>
                  <a:pt x="94" y="139"/>
                  <a:pt x="94" y="139"/>
                </a:cubicBezTo>
                <a:cubicBezTo>
                  <a:pt x="93" y="143"/>
                  <a:pt x="93" y="143"/>
                  <a:pt x="93" y="143"/>
                </a:cubicBezTo>
                <a:cubicBezTo>
                  <a:pt x="92" y="144"/>
                  <a:pt x="93" y="145"/>
                  <a:pt x="94" y="145"/>
                </a:cubicBezTo>
                <a:cubicBezTo>
                  <a:pt x="94" y="145"/>
                  <a:pt x="94" y="145"/>
                  <a:pt x="94" y="145"/>
                </a:cubicBezTo>
                <a:cubicBezTo>
                  <a:pt x="95" y="145"/>
                  <a:pt x="95" y="145"/>
                  <a:pt x="96" y="144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108" y="133"/>
                  <a:pt x="108" y="133"/>
                  <a:pt x="108" y="133"/>
                </a:cubicBezTo>
                <a:cubicBezTo>
                  <a:pt x="108" y="133"/>
                  <a:pt x="108" y="133"/>
                  <a:pt x="108" y="132"/>
                </a:cubicBezTo>
                <a:cubicBezTo>
                  <a:pt x="111" y="125"/>
                  <a:pt x="111" y="125"/>
                  <a:pt x="111" y="125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19" y="121"/>
                  <a:pt x="119" y="121"/>
                  <a:pt x="119" y="120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7" y="105"/>
                  <a:pt x="127" y="104"/>
                  <a:pt x="126" y="104"/>
                </a:cubicBezTo>
                <a:cubicBezTo>
                  <a:pt x="115" y="97"/>
                  <a:pt x="115" y="97"/>
                  <a:pt x="115" y="97"/>
                </a:cubicBezTo>
                <a:cubicBezTo>
                  <a:pt x="109" y="91"/>
                  <a:pt x="109" y="91"/>
                  <a:pt x="109" y="91"/>
                </a:cubicBezTo>
                <a:cubicBezTo>
                  <a:pt x="109" y="90"/>
                  <a:pt x="108" y="90"/>
                  <a:pt x="108" y="90"/>
                </a:cubicBezTo>
                <a:cubicBezTo>
                  <a:pt x="104" y="90"/>
                  <a:pt x="104" y="90"/>
                  <a:pt x="104" y="90"/>
                </a:cubicBezTo>
                <a:cubicBezTo>
                  <a:pt x="98" y="88"/>
                  <a:pt x="98" y="88"/>
                  <a:pt x="98" y="88"/>
                </a:cubicBezTo>
                <a:cubicBezTo>
                  <a:pt x="97" y="88"/>
                  <a:pt x="96" y="88"/>
                  <a:pt x="96" y="89"/>
                </a:cubicBezTo>
                <a:cubicBezTo>
                  <a:pt x="96" y="90"/>
                  <a:pt x="96" y="91"/>
                  <a:pt x="97" y="91"/>
                </a:cubicBezTo>
                <a:cubicBezTo>
                  <a:pt x="104" y="93"/>
                  <a:pt x="104" y="93"/>
                  <a:pt x="104" y="93"/>
                </a:cubicBezTo>
                <a:cubicBezTo>
                  <a:pt x="104" y="93"/>
                  <a:pt x="104" y="93"/>
                  <a:pt x="104" y="93"/>
                </a:cubicBezTo>
                <a:cubicBezTo>
                  <a:pt x="107" y="93"/>
                  <a:pt x="107" y="93"/>
                  <a:pt x="107" y="93"/>
                </a:cubicBezTo>
                <a:cubicBezTo>
                  <a:pt x="113" y="100"/>
                  <a:pt x="113" y="100"/>
                  <a:pt x="113" y="100"/>
                </a:cubicBezTo>
                <a:cubicBezTo>
                  <a:pt x="113" y="100"/>
                  <a:pt x="113" y="100"/>
                  <a:pt x="113" y="100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17" y="119"/>
                  <a:pt x="117" y="119"/>
                  <a:pt x="117" y="119"/>
                </a:cubicBezTo>
                <a:lnTo>
                  <a:pt x="109" y="122"/>
                </a:lnTo>
                <a:close/>
                <a:moveTo>
                  <a:pt x="19" y="48"/>
                </a:moveTo>
                <a:cubicBezTo>
                  <a:pt x="19" y="48"/>
                  <a:pt x="19" y="49"/>
                  <a:pt x="20" y="49"/>
                </a:cubicBezTo>
                <a:cubicBezTo>
                  <a:pt x="23" y="51"/>
                  <a:pt x="23" y="51"/>
                  <a:pt x="23" y="51"/>
                </a:cubicBezTo>
                <a:cubicBezTo>
                  <a:pt x="24" y="51"/>
                  <a:pt x="24" y="52"/>
                  <a:pt x="24" y="52"/>
                </a:cubicBezTo>
                <a:cubicBezTo>
                  <a:pt x="32" y="52"/>
                  <a:pt x="32" y="52"/>
                  <a:pt x="32" y="52"/>
                </a:cubicBezTo>
                <a:cubicBezTo>
                  <a:pt x="32" y="52"/>
                  <a:pt x="32" y="52"/>
                  <a:pt x="32" y="52"/>
                </a:cubicBezTo>
                <a:cubicBezTo>
                  <a:pt x="42" y="50"/>
                  <a:pt x="42" y="50"/>
                  <a:pt x="42" y="50"/>
                </a:cubicBezTo>
                <a:cubicBezTo>
                  <a:pt x="43" y="51"/>
                  <a:pt x="43" y="51"/>
                  <a:pt x="43" y="51"/>
                </a:cubicBezTo>
                <a:cubicBezTo>
                  <a:pt x="43" y="51"/>
                  <a:pt x="44" y="52"/>
                  <a:pt x="45" y="51"/>
                </a:cubicBezTo>
                <a:cubicBezTo>
                  <a:pt x="46" y="51"/>
                  <a:pt x="46" y="50"/>
                  <a:pt x="45" y="49"/>
                </a:cubicBezTo>
                <a:cubicBezTo>
                  <a:pt x="44" y="47"/>
                  <a:pt x="44" y="47"/>
                  <a:pt x="44" y="47"/>
                </a:cubicBezTo>
                <a:cubicBezTo>
                  <a:pt x="44" y="47"/>
                  <a:pt x="43" y="46"/>
                  <a:pt x="43" y="47"/>
                </a:cubicBezTo>
                <a:cubicBezTo>
                  <a:pt x="32" y="49"/>
                  <a:pt x="32" y="49"/>
                  <a:pt x="32" y="49"/>
                </a:cubicBezTo>
                <a:cubicBezTo>
                  <a:pt x="25" y="49"/>
                  <a:pt x="25" y="49"/>
                  <a:pt x="25" y="49"/>
                </a:cubicBezTo>
                <a:cubicBezTo>
                  <a:pt x="23" y="47"/>
                  <a:pt x="23" y="47"/>
                  <a:pt x="23" y="47"/>
                </a:cubicBezTo>
                <a:cubicBezTo>
                  <a:pt x="26" y="45"/>
                  <a:pt x="26" y="45"/>
                  <a:pt x="26" y="45"/>
                </a:cubicBezTo>
                <a:cubicBezTo>
                  <a:pt x="27" y="44"/>
                  <a:pt x="27" y="44"/>
                  <a:pt x="27" y="43"/>
                </a:cubicBezTo>
                <a:cubicBezTo>
                  <a:pt x="26" y="42"/>
                  <a:pt x="26" y="42"/>
                  <a:pt x="25" y="42"/>
                </a:cubicBezTo>
                <a:cubicBezTo>
                  <a:pt x="20" y="43"/>
                  <a:pt x="20" y="43"/>
                  <a:pt x="20" y="43"/>
                </a:cubicBezTo>
                <a:cubicBezTo>
                  <a:pt x="19" y="44"/>
                  <a:pt x="19" y="44"/>
                  <a:pt x="19" y="45"/>
                </a:cubicBezTo>
                <a:cubicBezTo>
                  <a:pt x="19" y="46"/>
                  <a:pt x="19" y="46"/>
                  <a:pt x="20" y="46"/>
                </a:cubicBezTo>
                <a:cubicBezTo>
                  <a:pt x="19" y="46"/>
                  <a:pt x="19" y="46"/>
                  <a:pt x="19" y="46"/>
                </a:cubicBezTo>
                <a:cubicBezTo>
                  <a:pt x="19" y="47"/>
                  <a:pt x="19" y="47"/>
                  <a:pt x="19" y="48"/>
                </a:cubicBezTo>
                <a:close/>
                <a:moveTo>
                  <a:pt x="53" y="27"/>
                </a:moveTo>
                <a:cubicBezTo>
                  <a:pt x="48" y="30"/>
                  <a:pt x="48" y="30"/>
                  <a:pt x="48" y="30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35"/>
                  <a:pt x="25" y="35"/>
                  <a:pt x="25" y="36"/>
                </a:cubicBezTo>
                <a:cubicBezTo>
                  <a:pt x="25" y="37"/>
                  <a:pt x="26" y="37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36" y="35"/>
                  <a:pt x="36" y="35"/>
                  <a:pt x="36" y="35"/>
                </a:cubicBezTo>
                <a:cubicBezTo>
                  <a:pt x="48" y="33"/>
                  <a:pt x="48" y="33"/>
                  <a:pt x="48" y="33"/>
                </a:cubicBezTo>
                <a:cubicBezTo>
                  <a:pt x="48" y="33"/>
                  <a:pt x="49" y="33"/>
                  <a:pt x="49" y="33"/>
                </a:cubicBezTo>
                <a:cubicBezTo>
                  <a:pt x="54" y="30"/>
                  <a:pt x="54" y="30"/>
                  <a:pt x="54" y="30"/>
                </a:cubicBezTo>
                <a:cubicBezTo>
                  <a:pt x="59" y="32"/>
                  <a:pt x="59" y="32"/>
                  <a:pt x="59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70" y="31"/>
                  <a:pt x="70" y="31"/>
                  <a:pt x="70" y="31"/>
                </a:cubicBezTo>
                <a:cubicBezTo>
                  <a:pt x="70" y="31"/>
                  <a:pt x="71" y="31"/>
                  <a:pt x="71" y="31"/>
                </a:cubicBezTo>
                <a:cubicBezTo>
                  <a:pt x="74" y="26"/>
                  <a:pt x="74" y="26"/>
                  <a:pt x="74" y="26"/>
                </a:cubicBezTo>
                <a:cubicBezTo>
                  <a:pt x="78" y="27"/>
                  <a:pt x="78" y="27"/>
                  <a:pt x="78" y="27"/>
                </a:cubicBezTo>
                <a:cubicBezTo>
                  <a:pt x="78" y="27"/>
                  <a:pt x="78" y="27"/>
                  <a:pt x="78" y="27"/>
                </a:cubicBezTo>
                <a:cubicBezTo>
                  <a:pt x="90" y="26"/>
                  <a:pt x="90" y="26"/>
                  <a:pt x="90" y="26"/>
                </a:cubicBezTo>
                <a:cubicBezTo>
                  <a:pt x="90" y="26"/>
                  <a:pt x="91" y="25"/>
                  <a:pt x="91" y="25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25"/>
                  <a:pt x="92" y="25"/>
                  <a:pt x="92" y="25"/>
                </a:cubicBezTo>
                <a:cubicBezTo>
                  <a:pt x="91" y="28"/>
                  <a:pt x="91" y="28"/>
                  <a:pt x="91" y="28"/>
                </a:cubicBezTo>
                <a:cubicBezTo>
                  <a:pt x="91" y="28"/>
                  <a:pt x="92" y="29"/>
                  <a:pt x="92" y="29"/>
                </a:cubicBezTo>
                <a:cubicBezTo>
                  <a:pt x="98" y="35"/>
                  <a:pt x="98" y="35"/>
                  <a:pt x="98" y="35"/>
                </a:cubicBezTo>
                <a:cubicBezTo>
                  <a:pt x="100" y="37"/>
                  <a:pt x="100" y="37"/>
                  <a:pt x="100" y="37"/>
                </a:cubicBezTo>
                <a:cubicBezTo>
                  <a:pt x="99" y="38"/>
                  <a:pt x="99" y="38"/>
                  <a:pt x="99" y="38"/>
                </a:cubicBezTo>
                <a:cubicBezTo>
                  <a:pt x="97" y="37"/>
                  <a:pt x="97" y="37"/>
                  <a:pt x="97" y="37"/>
                </a:cubicBezTo>
                <a:cubicBezTo>
                  <a:pt x="93" y="36"/>
                  <a:pt x="93" y="36"/>
                  <a:pt x="93" y="36"/>
                </a:cubicBezTo>
                <a:cubicBezTo>
                  <a:pt x="94" y="34"/>
                  <a:pt x="94" y="34"/>
                  <a:pt x="94" y="34"/>
                </a:cubicBezTo>
                <a:cubicBezTo>
                  <a:pt x="94" y="33"/>
                  <a:pt x="93" y="32"/>
                  <a:pt x="93" y="32"/>
                </a:cubicBezTo>
                <a:cubicBezTo>
                  <a:pt x="87" y="30"/>
                  <a:pt x="87" y="30"/>
                  <a:pt x="87" y="30"/>
                </a:cubicBezTo>
                <a:cubicBezTo>
                  <a:pt x="87" y="30"/>
                  <a:pt x="86" y="30"/>
                  <a:pt x="86" y="30"/>
                </a:cubicBezTo>
                <a:cubicBezTo>
                  <a:pt x="85" y="30"/>
                  <a:pt x="85" y="30"/>
                  <a:pt x="85" y="31"/>
                </a:cubicBezTo>
                <a:cubicBezTo>
                  <a:pt x="83" y="38"/>
                  <a:pt x="83" y="38"/>
                  <a:pt x="83" y="38"/>
                </a:cubicBezTo>
                <a:cubicBezTo>
                  <a:pt x="79" y="39"/>
                  <a:pt x="79" y="39"/>
                  <a:pt x="79" y="39"/>
                </a:cubicBezTo>
                <a:cubicBezTo>
                  <a:pt x="78" y="39"/>
                  <a:pt x="78" y="40"/>
                  <a:pt x="78" y="41"/>
                </a:cubicBezTo>
                <a:cubicBezTo>
                  <a:pt x="78" y="45"/>
                  <a:pt x="78" y="45"/>
                  <a:pt x="78" y="45"/>
                </a:cubicBezTo>
                <a:cubicBezTo>
                  <a:pt x="78" y="46"/>
                  <a:pt x="79" y="46"/>
                  <a:pt x="79" y="46"/>
                </a:cubicBezTo>
                <a:cubicBezTo>
                  <a:pt x="87" y="48"/>
                  <a:pt x="87" y="48"/>
                  <a:pt x="87" y="48"/>
                </a:cubicBezTo>
                <a:cubicBezTo>
                  <a:pt x="87" y="48"/>
                  <a:pt x="87" y="48"/>
                  <a:pt x="88" y="47"/>
                </a:cubicBezTo>
                <a:cubicBezTo>
                  <a:pt x="88" y="47"/>
                  <a:pt x="88" y="47"/>
                  <a:pt x="88" y="46"/>
                </a:cubicBezTo>
                <a:cubicBezTo>
                  <a:pt x="89" y="41"/>
                  <a:pt x="89" y="41"/>
                  <a:pt x="89" y="41"/>
                </a:cubicBezTo>
                <a:cubicBezTo>
                  <a:pt x="94" y="41"/>
                  <a:pt x="94" y="41"/>
                  <a:pt x="94" y="41"/>
                </a:cubicBezTo>
                <a:cubicBezTo>
                  <a:pt x="96" y="43"/>
                  <a:pt x="96" y="43"/>
                  <a:pt x="96" y="43"/>
                </a:cubicBezTo>
                <a:cubicBezTo>
                  <a:pt x="96" y="43"/>
                  <a:pt x="97" y="43"/>
                  <a:pt x="97" y="43"/>
                </a:cubicBezTo>
                <a:cubicBezTo>
                  <a:pt x="100" y="43"/>
                  <a:pt x="100" y="43"/>
                  <a:pt x="100" y="43"/>
                </a:cubicBezTo>
                <a:cubicBezTo>
                  <a:pt x="103" y="48"/>
                  <a:pt x="103" y="48"/>
                  <a:pt x="103" y="48"/>
                </a:cubicBezTo>
                <a:cubicBezTo>
                  <a:pt x="103" y="48"/>
                  <a:pt x="103" y="49"/>
                  <a:pt x="103" y="49"/>
                </a:cubicBezTo>
                <a:cubicBezTo>
                  <a:pt x="111" y="56"/>
                  <a:pt x="111" y="56"/>
                  <a:pt x="111" y="56"/>
                </a:cubicBezTo>
                <a:cubicBezTo>
                  <a:pt x="110" y="57"/>
                  <a:pt x="110" y="57"/>
                  <a:pt x="110" y="57"/>
                </a:cubicBezTo>
                <a:cubicBezTo>
                  <a:pt x="105" y="57"/>
                  <a:pt x="105" y="57"/>
                  <a:pt x="105" y="57"/>
                </a:cubicBezTo>
                <a:cubicBezTo>
                  <a:pt x="105" y="56"/>
                  <a:pt x="105" y="57"/>
                  <a:pt x="105" y="57"/>
                </a:cubicBezTo>
                <a:cubicBezTo>
                  <a:pt x="93" y="62"/>
                  <a:pt x="93" y="62"/>
                  <a:pt x="93" y="62"/>
                </a:cubicBezTo>
                <a:cubicBezTo>
                  <a:pt x="93" y="62"/>
                  <a:pt x="93" y="63"/>
                  <a:pt x="93" y="63"/>
                </a:cubicBezTo>
                <a:cubicBezTo>
                  <a:pt x="90" y="66"/>
                  <a:pt x="90" y="66"/>
                  <a:pt x="90" y="66"/>
                </a:cubicBezTo>
                <a:cubicBezTo>
                  <a:pt x="90" y="66"/>
                  <a:pt x="90" y="67"/>
                  <a:pt x="91" y="68"/>
                </a:cubicBezTo>
                <a:cubicBezTo>
                  <a:pt x="91" y="68"/>
                  <a:pt x="91" y="68"/>
                  <a:pt x="92" y="68"/>
                </a:cubicBezTo>
                <a:cubicBezTo>
                  <a:pt x="92" y="68"/>
                  <a:pt x="93" y="68"/>
                  <a:pt x="93" y="68"/>
                </a:cubicBezTo>
                <a:cubicBezTo>
                  <a:pt x="95" y="65"/>
                  <a:pt x="95" y="65"/>
                  <a:pt x="95" y="65"/>
                </a:cubicBezTo>
                <a:cubicBezTo>
                  <a:pt x="105" y="60"/>
                  <a:pt x="105" y="60"/>
                  <a:pt x="105" y="60"/>
                </a:cubicBezTo>
                <a:cubicBezTo>
                  <a:pt x="111" y="60"/>
                  <a:pt x="111" y="60"/>
                  <a:pt x="111" y="60"/>
                </a:cubicBezTo>
                <a:cubicBezTo>
                  <a:pt x="112" y="60"/>
                  <a:pt x="113" y="60"/>
                  <a:pt x="113" y="59"/>
                </a:cubicBezTo>
                <a:cubicBezTo>
                  <a:pt x="114" y="56"/>
                  <a:pt x="114" y="56"/>
                  <a:pt x="114" y="56"/>
                </a:cubicBezTo>
                <a:cubicBezTo>
                  <a:pt x="114" y="55"/>
                  <a:pt x="114" y="55"/>
                  <a:pt x="113" y="55"/>
                </a:cubicBezTo>
                <a:cubicBezTo>
                  <a:pt x="105" y="47"/>
                  <a:pt x="105" y="47"/>
                  <a:pt x="105" y="47"/>
                </a:cubicBezTo>
                <a:cubicBezTo>
                  <a:pt x="103" y="41"/>
                  <a:pt x="103" y="41"/>
                  <a:pt x="103" y="41"/>
                </a:cubicBezTo>
                <a:cubicBezTo>
                  <a:pt x="102" y="40"/>
                  <a:pt x="102" y="40"/>
                  <a:pt x="101" y="40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03" y="39"/>
                  <a:pt x="103" y="39"/>
                  <a:pt x="103" y="39"/>
                </a:cubicBezTo>
                <a:cubicBezTo>
                  <a:pt x="103" y="39"/>
                  <a:pt x="104" y="38"/>
                  <a:pt x="104" y="38"/>
                </a:cubicBezTo>
                <a:cubicBezTo>
                  <a:pt x="104" y="37"/>
                  <a:pt x="104" y="37"/>
                  <a:pt x="103" y="37"/>
                </a:cubicBezTo>
                <a:cubicBezTo>
                  <a:pt x="100" y="33"/>
                  <a:pt x="100" y="33"/>
                  <a:pt x="100" y="33"/>
                </a:cubicBezTo>
                <a:cubicBezTo>
                  <a:pt x="94" y="27"/>
                  <a:pt x="94" y="27"/>
                  <a:pt x="94" y="27"/>
                </a:cubicBezTo>
                <a:cubicBezTo>
                  <a:pt x="95" y="27"/>
                  <a:pt x="95" y="27"/>
                  <a:pt x="95" y="27"/>
                </a:cubicBezTo>
                <a:cubicBezTo>
                  <a:pt x="99" y="28"/>
                  <a:pt x="99" y="28"/>
                  <a:pt x="99" y="28"/>
                </a:cubicBezTo>
                <a:cubicBezTo>
                  <a:pt x="103" y="32"/>
                  <a:pt x="103" y="32"/>
                  <a:pt x="103" y="32"/>
                </a:cubicBezTo>
                <a:cubicBezTo>
                  <a:pt x="105" y="36"/>
                  <a:pt x="105" y="36"/>
                  <a:pt x="105" y="36"/>
                </a:cubicBezTo>
                <a:cubicBezTo>
                  <a:pt x="106" y="40"/>
                  <a:pt x="106" y="40"/>
                  <a:pt x="106" y="40"/>
                </a:cubicBezTo>
                <a:cubicBezTo>
                  <a:pt x="106" y="40"/>
                  <a:pt x="106" y="40"/>
                  <a:pt x="107" y="40"/>
                </a:cubicBezTo>
                <a:cubicBezTo>
                  <a:pt x="115" y="48"/>
                  <a:pt x="115" y="48"/>
                  <a:pt x="115" y="48"/>
                </a:cubicBezTo>
                <a:cubicBezTo>
                  <a:pt x="115" y="48"/>
                  <a:pt x="116" y="48"/>
                  <a:pt x="116" y="48"/>
                </a:cubicBezTo>
                <a:cubicBezTo>
                  <a:pt x="118" y="49"/>
                  <a:pt x="118" y="49"/>
                  <a:pt x="118" y="49"/>
                </a:cubicBezTo>
                <a:cubicBezTo>
                  <a:pt x="119" y="49"/>
                  <a:pt x="119" y="49"/>
                  <a:pt x="120" y="49"/>
                </a:cubicBezTo>
                <a:cubicBezTo>
                  <a:pt x="122" y="44"/>
                  <a:pt x="122" y="44"/>
                  <a:pt x="122" y="44"/>
                </a:cubicBezTo>
                <a:cubicBezTo>
                  <a:pt x="132" y="43"/>
                  <a:pt x="132" y="43"/>
                  <a:pt x="132" y="43"/>
                </a:cubicBezTo>
                <a:cubicBezTo>
                  <a:pt x="132" y="43"/>
                  <a:pt x="132" y="43"/>
                  <a:pt x="133" y="43"/>
                </a:cubicBezTo>
                <a:cubicBezTo>
                  <a:pt x="135" y="43"/>
                  <a:pt x="135" y="43"/>
                  <a:pt x="135" y="43"/>
                </a:cubicBezTo>
                <a:cubicBezTo>
                  <a:pt x="135" y="43"/>
                  <a:pt x="136" y="42"/>
                  <a:pt x="136" y="41"/>
                </a:cubicBezTo>
                <a:cubicBezTo>
                  <a:pt x="135" y="40"/>
                  <a:pt x="134" y="40"/>
                  <a:pt x="134" y="40"/>
                </a:cubicBezTo>
                <a:cubicBezTo>
                  <a:pt x="132" y="40"/>
                  <a:pt x="132" y="40"/>
                  <a:pt x="132" y="40"/>
                </a:cubicBezTo>
                <a:cubicBezTo>
                  <a:pt x="121" y="41"/>
                  <a:pt x="121" y="41"/>
                  <a:pt x="121" y="41"/>
                </a:cubicBezTo>
                <a:cubicBezTo>
                  <a:pt x="121" y="41"/>
                  <a:pt x="120" y="42"/>
                  <a:pt x="120" y="42"/>
                </a:cubicBezTo>
                <a:cubicBezTo>
                  <a:pt x="118" y="46"/>
                  <a:pt x="118" y="46"/>
                  <a:pt x="118" y="46"/>
                </a:cubicBezTo>
                <a:cubicBezTo>
                  <a:pt x="117" y="46"/>
                  <a:pt x="117" y="46"/>
                  <a:pt x="117" y="46"/>
                </a:cubicBezTo>
                <a:cubicBezTo>
                  <a:pt x="109" y="39"/>
                  <a:pt x="109" y="39"/>
                  <a:pt x="109" y="39"/>
                </a:cubicBezTo>
                <a:cubicBezTo>
                  <a:pt x="108" y="35"/>
                  <a:pt x="108" y="35"/>
                  <a:pt x="108" y="35"/>
                </a:cubicBezTo>
                <a:cubicBezTo>
                  <a:pt x="106" y="31"/>
                  <a:pt x="106" y="31"/>
                  <a:pt x="106" y="31"/>
                </a:cubicBezTo>
                <a:cubicBezTo>
                  <a:pt x="106" y="30"/>
                  <a:pt x="106" y="30"/>
                  <a:pt x="106" y="30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93" y="24"/>
                  <a:pt x="93" y="24"/>
                  <a:pt x="93" y="24"/>
                </a:cubicBezTo>
                <a:cubicBezTo>
                  <a:pt x="93" y="24"/>
                  <a:pt x="93" y="24"/>
                  <a:pt x="92" y="24"/>
                </a:cubicBezTo>
                <a:cubicBezTo>
                  <a:pt x="94" y="22"/>
                  <a:pt x="94" y="22"/>
                  <a:pt x="94" y="22"/>
                </a:cubicBezTo>
                <a:cubicBezTo>
                  <a:pt x="98" y="19"/>
                  <a:pt x="98" y="19"/>
                  <a:pt x="98" y="19"/>
                </a:cubicBezTo>
                <a:cubicBezTo>
                  <a:pt x="104" y="20"/>
                  <a:pt x="104" y="20"/>
                  <a:pt x="104" y="20"/>
                </a:cubicBezTo>
                <a:cubicBezTo>
                  <a:pt x="104" y="20"/>
                  <a:pt x="105" y="20"/>
                  <a:pt x="105" y="20"/>
                </a:cubicBezTo>
                <a:cubicBezTo>
                  <a:pt x="107" y="19"/>
                  <a:pt x="107" y="19"/>
                  <a:pt x="107" y="19"/>
                </a:cubicBezTo>
                <a:cubicBezTo>
                  <a:pt x="108" y="19"/>
                  <a:pt x="109" y="19"/>
                  <a:pt x="108" y="18"/>
                </a:cubicBezTo>
                <a:cubicBezTo>
                  <a:pt x="108" y="17"/>
                  <a:pt x="108" y="16"/>
                  <a:pt x="107" y="16"/>
                </a:cubicBezTo>
                <a:cubicBezTo>
                  <a:pt x="104" y="17"/>
                  <a:pt x="104" y="17"/>
                  <a:pt x="104" y="17"/>
                </a:cubicBezTo>
                <a:cubicBezTo>
                  <a:pt x="98" y="16"/>
                  <a:pt x="98" y="16"/>
                  <a:pt x="98" y="16"/>
                </a:cubicBezTo>
                <a:cubicBezTo>
                  <a:pt x="98" y="16"/>
                  <a:pt x="97" y="16"/>
                  <a:pt x="97" y="16"/>
                </a:cubicBezTo>
                <a:cubicBezTo>
                  <a:pt x="92" y="19"/>
                  <a:pt x="92" y="19"/>
                  <a:pt x="92" y="19"/>
                </a:cubicBezTo>
                <a:cubicBezTo>
                  <a:pt x="92" y="19"/>
                  <a:pt x="92" y="19"/>
                  <a:pt x="92" y="19"/>
                </a:cubicBezTo>
                <a:cubicBezTo>
                  <a:pt x="89" y="23"/>
                  <a:pt x="89" y="23"/>
                  <a:pt x="89" y="23"/>
                </a:cubicBezTo>
                <a:cubicBezTo>
                  <a:pt x="87" y="23"/>
                  <a:pt x="87" y="23"/>
                  <a:pt x="87" y="23"/>
                </a:cubicBezTo>
                <a:cubicBezTo>
                  <a:pt x="93" y="18"/>
                  <a:pt x="93" y="18"/>
                  <a:pt x="93" y="18"/>
                </a:cubicBezTo>
                <a:cubicBezTo>
                  <a:pt x="94" y="18"/>
                  <a:pt x="94" y="17"/>
                  <a:pt x="94" y="17"/>
                </a:cubicBezTo>
                <a:cubicBezTo>
                  <a:pt x="94" y="16"/>
                  <a:pt x="94" y="16"/>
                  <a:pt x="93" y="16"/>
                </a:cubicBezTo>
                <a:cubicBezTo>
                  <a:pt x="89" y="13"/>
                  <a:pt x="89" y="13"/>
                  <a:pt x="89" y="13"/>
                </a:cubicBezTo>
                <a:cubicBezTo>
                  <a:pt x="88" y="13"/>
                  <a:pt x="88" y="13"/>
                  <a:pt x="87" y="13"/>
                </a:cubicBezTo>
                <a:cubicBezTo>
                  <a:pt x="80" y="17"/>
                  <a:pt x="80" y="17"/>
                  <a:pt x="80" y="17"/>
                </a:cubicBezTo>
                <a:cubicBezTo>
                  <a:pt x="76" y="19"/>
                  <a:pt x="76" y="19"/>
                  <a:pt x="76" y="19"/>
                </a:cubicBezTo>
                <a:cubicBezTo>
                  <a:pt x="76" y="20"/>
                  <a:pt x="76" y="20"/>
                  <a:pt x="76" y="21"/>
                </a:cubicBezTo>
                <a:cubicBezTo>
                  <a:pt x="76" y="21"/>
                  <a:pt x="76" y="22"/>
                  <a:pt x="76" y="22"/>
                </a:cubicBezTo>
                <a:cubicBezTo>
                  <a:pt x="79" y="24"/>
                  <a:pt x="79" y="24"/>
                  <a:pt x="79" y="24"/>
                </a:cubicBezTo>
                <a:cubicBezTo>
                  <a:pt x="78" y="24"/>
                  <a:pt x="78" y="24"/>
                  <a:pt x="78" y="24"/>
                </a:cubicBezTo>
                <a:cubicBezTo>
                  <a:pt x="73" y="23"/>
                  <a:pt x="73" y="23"/>
                  <a:pt x="73" y="23"/>
                </a:cubicBezTo>
                <a:cubicBezTo>
                  <a:pt x="73" y="23"/>
                  <a:pt x="72" y="23"/>
                  <a:pt x="72" y="24"/>
                </a:cubicBezTo>
                <a:cubicBezTo>
                  <a:pt x="69" y="28"/>
                  <a:pt x="69" y="28"/>
                  <a:pt x="69" y="28"/>
                </a:cubicBezTo>
                <a:cubicBezTo>
                  <a:pt x="60" y="29"/>
                  <a:pt x="60" y="29"/>
                  <a:pt x="60" y="29"/>
                </a:cubicBezTo>
                <a:cubicBezTo>
                  <a:pt x="54" y="27"/>
                  <a:pt x="54" y="27"/>
                  <a:pt x="54" y="27"/>
                </a:cubicBezTo>
                <a:cubicBezTo>
                  <a:pt x="54" y="27"/>
                  <a:pt x="53" y="27"/>
                  <a:pt x="53" y="27"/>
                </a:cubicBezTo>
                <a:close/>
                <a:moveTo>
                  <a:pt x="88" y="38"/>
                </a:moveTo>
                <a:cubicBezTo>
                  <a:pt x="88" y="37"/>
                  <a:pt x="87" y="38"/>
                  <a:pt x="87" y="39"/>
                </a:cubicBezTo>
                <a:cubicBezTo>
                  <a:pt x="86" y="44"/>
                  <a:pt x="86" y="44"/>
                  <a:pt x="86" y="44"/>
                </a:cubicBezTo>
                <a:cubicBezTo>
                  <a:pt x="81" y="43"/>
                  <a:pt x="81" y="43"/>
                  <a:pt x="81" y="43"/>
                </a:cubicBezTo>
                <a:cubicBezTo>
                  <a:pt x="81" y="42"/>
                  <a:pt x="81" y="42"/>
                  <a:pt x="81" y="42"/>
                </a:cubicBezTo>
                <a:cubicBezTo>
                  <a:pt x="85" y="41"/>
                  <a:pt x="85" y="41"/>
                  <a:pt x="85" y="41"/>
                </a:cubicBezTo>
                <a:cubicBezTo>
                  <a:pt x="86" y="40"/>
                  <a:pt x="86" y="40"/>
                  <a:pt x="86" y="39"/>
                </a:cubicBezTo>
                <a:cubicBezTo>
                  <a:pt x="88" y="33"/>
                  <a:pt x="88" y="33"/>
                  <a:pt x="88" y="33"/>
                </a:cubicBezTo>
                <a:cubicBezTo>
                  <a:pt x="90" y="34"/>
                  <a:pt x="90" y="34"/>
                  <a:pt x="90" y="34"/>
                </a:cubicBezTo>
                <a:cubicBezTo>
                  <a:pt x="90" y="37"/>
                  <a:pt x="90" y="37"/>
                  <a:pt x="90" y="37"/>
                </a:cubicBezTo>
                <a:cubicBezTo>
                  <a:pt x="90" y="37"/>
                  <a:pt x="91" y="38"/>
                  <a:pt x="91" y="38"/>
                </a:cubicBezTo>
                <a:lnTo>
                  <a:pt x="88" y="38"/>
                </a:lnTo>
                <a:close/>
                <a:moveTo>
                  <a:pt x="82" y="20"/>
                </a:moveTo>
                <a:cubicBezTo>
                  <a:pt x="88" y="16"/>
                  <a:pt x="88" y="16"/>
                  <a:pt x="88" y="16"/>
                </a:cubicBezTo>
                <a:cubicBezTo>
                  <a:pt x="90" y="17"/>
                  <a:pt x="90" y="17"/>
                  <a:pt x="90" y="17"/>
                </a:cubicBezTo>
                <a:cubicBezTo>
                  <a:pt x="85" y="20"/>
                  <a:pt x="85" y="20"/>
                  <a:pt x="85" y="20"/>
                </a:cubicBezTo>
                <a:cubicBezTo>
                  <a:pt x="80" y="21"/>
                  <a:pt x="80" y="21"/>
                  <a:pt x="80" y="21"/>
                </a:cubicBezTo>
                <a:cubicBezTo>
                  <a:pt x="80" y="21"/>
                  <a:pt x="80" y="21"/>
                  <a:pt x="80" y="21"/>
                </a:cubicBezTo>
                <a:lnTo>
                  <a:pt x="82" y="20"/>
                </a:lnTo>
                <a:close/>
                <a:moveTo>
                  <a:pt x="61" y="26"/>
                </a:moveTo>
                <a:cubicBezTo>
                  <a:pt x="61" y="26"/>
                  <a:pt x="61" y="26"/>
                  <a:pt x="61" y="26"/>
                </a:cubicBezTo>
                <a:cubicBezTo>
                  <a:pt x="70" y="24"/>
                  <a:pt x="70" y="24"/>
                  <a:pt x="70" y="24"/>
                </a:cubicBezTo>
                <a:cubicBezTo>
                  <a:pt x="71" y="24"/>
                  <a:pt x="71" y="24"/>
                  <a:pt x="71" y="23"/>
                </a:cubicBezTo>
                <a:cubicBezTo>
                  <a:pt x="72" y="23"/>
                  <a:pt x="72" y="22"/>
                  <a:pt x="71" y="22"/>
                </a:cubicBezTo>
                <a:cubicBezTo>
                  <a:pt x="69" y="18"/>
                  <a:pt x="69" y="18"/>
                  <a:pt x="69" y="18"/>
                </a:cubicBezTo>
                <a:cubicBezTo>
                  <a:pt x="69" y="17"/>
                  <a:pt x="68" y="17"/>
                  <a:pt x="67" y="17"/>
                </a:cubicBezTo>
                <a:cubicBezTo>
                  <a:pt x="64" y="18"/>
                  <a:pt x="64" y="18"/>
                  <a:pt x="64" y="18"/>
                </a:cubicBezTo>
                <a:cubicBezTo>
                  <a:pt x="61" y="17"/>
                  <a:pt x="61" y="17"/>
                  <a:pt x="61" y="17"/>
                </a:cubicBezTo>
                <a:cubicBezTo>
                  <a:pt x="61" y="17"/>
                  <a:pt x="61" y="17"/>
                  <a:pt x="60" y="17"/>
                </a:cubicBezTo>
                <a:cubicBezTo>
                  <a:pt x="60" y="18"/>
                  <a:pt x="60" y="18"/>
                  <a:pt x="59" y="18"/>
                </a:cubicBezTo>
                <a:cubicBezTo>
                  <a:pt x="59" y="19"/>
                  <a:pt x="57" y="20"/>
                  <a:pt x="56" y="21"/>
                </a:cubicBezTo>
                <a:cubicBezTo>
                  <a:pt x="55" y="21"/>
                  <a:pt x="55" y="22"/>
                  <a:pt x="55" y="22"/>
                </a:cubicBezTo>
                <a:cubicBezTo>
                  <a:pt x="55" y="23"/>
                  <a:pt x="55" y="23"/>
                  <a:pt x="56" y="24"/>
                </a:cubicBezTo>
                <a:cubicBezTo>
                  <a:pt x="60" y="26"/>
                  <a:pt x="60" y="26"/>
                  <a:pt x="60" y="26"/>
                </a:cubicBezTo>
                <a:cubicBezTo>
                  <a:pt x="60" y="26"/>
                  <a:pt x="61" y="26"/>
                  <a:pt x="61" y="26"/>
                </a:cubicBezTo>
                <a:close/>
                <a:moveTo>
                  <a:pt x="61" y="21"/>
                </a:moveTo>
                <a:cubicBezTo>
                  <a:pt x="63" y="21"/>
                  <a:pt x="63" y="21"/>
                  <a:pt x="63" y="21"/>
                </a:cubicBezTo>
                <a:cubicBezTo>
                  <a:pt x="64" y="22"/>
                  <a:pt x="64" y="22"/>
                  <a:pt x="64" y="21"/>
                </a:cubicBezTo>
                <a:cubicBezTo>
                  <a:pt x="67" y="21"/>
                  <a:pt x="67" y="21"/>
                  <a:pt x="67" y="21"/>
                </a:cubicBezTo>
                <a:cubicBezTo>
                  <a:pt x="68" y="22"/>
                  <a:pt x="68" y="22"/>
                  <a:pt x="68" y="22"/>
                </a:cubicBezTo>
                <a:cubicBezTo>
                  <a:pt x="61" y="23"/>
                  <a:pt x="61" y="23"/>
                  <a:pt x="61" y="23"/>
                </a:cubicBezTo>
                <a:cubicBezTo>
                  <a:pt x="59" y="22"/>
                  <a:pt x="59" y="22"/>
                  <a:pt x="59" y="22"/>
                </a:cubicBezTo>
                <a:cubicBezTo>
                  <a:pt x="60" y="22"/>
                  <a:pt x="61" y="21"/>
                  <a:pt x="61" y="21"/>
                </a:cubicBezTo>
                <a:close/>
                <a:moveTo>
                  <a:pt x="44" y="125"/>
                </a:moveTo>
                <a:cubicBezTo>
                  <a:pt x="47" y="120"/>
                  <a:pt x="47" y="120"/>
                  <a:pt x="47" y="120"/>
                </a:cubicBezTo>
                <a:cubicBezTo>
                  <a:pt x="51" y="121"/>
                  <a:pt x="54" y="122"/>
                  <a:pt x="58" y="122"/>
                </a:cubicBezTo>
                <a:cubicBezTo>
                  <a:pt x="70" y="122"/>
                  <a:pt x="82" y="115"/>
                  <a:pt x="88" y="103"/>
                </a:cubicBezTo>
                <a:cubicBezTo>
                  <a:pt x="97" y="86"/>
                  <a:pt x="91" y="65"/>
                  <a:pt x="74" y="57"/>
                </a:cubicBezTo>
                <a:cubicBezTo>
                  <a:pt x="69" y="54"/>
                  <a:pt x="63" y="53"/>
                  <a:pt x="58" y="53"/>
                </a:cubicBezTo>
                <a:cubicBezTo>
                  <a:pt x="45" y="53"/>
                  <a:pt x="33" y="59"/>
                  <a:pt x="27" y="71"/>
                </a:cubicBezTo>
                <a:cubicBezTo>
                  <a:pt x="19" y="86"/>
                  <a:pt x="24" y="105"/>
                  <a:pt x="37" y="115"/>
                </a:cubicBezTo>
                <a:cubicBezTo>
                  <a:pt x="34" y="120"/>
                  <a:pt x="34" y="120"/>
                  <a:pt x="34" y="120"/>
                </a:cubicBezTo>
                <a:cubicBezTo>
                  <a:pt x="31" y="119"/>
                  <a:pt x="31" y="119"/>
                  <a:pt x="31" y="119"/>
                </a:cubicBezTo>
                <a:cubicBezTo>
                  <a:pt x="14" y="152"/>
                  <a:pt x="14" y="152"/>
                  <a:pt x="14" y="152"/>
                </a:cubicBezTo>
                <a:cubicBezTo>
                  <a:pt x="30" y="160"/>
                  <a:pt x="30" y="160"/>
                  <a:pt x="30" y="160"/>
                </a:cubicBezTo>
                <a:cubicBezTo>
                  <a:pt x="47" y="127"/>
                  <a:pt x="47" y="127"/>
                  <a:pt x="47" y="127"/>
                </a:cubicBezTo>
                <a:lnTo>
                  <a:pt x="44" y="125"/>
                </a:lnTo>
                <a:close/>
                <a:moveTo>
                  <a:pt x="27" y="151"/>
                </a:moveTo>
                <a:cubicBezTo>
                  <a:pt x="23" y="149"/>
                  <a:pt x="23" y="149"/>
                  <a:pt x="23" y="149"/>
                </a:cubicBezTo>
                <a:cubicBezTo>
                  <a:pt x="34" y="127"/>
                  <a:pt x="34" y="127"/>
                  <a:pt x="34" y="127"/>
                </a:cubicBezTo>
                <a:cubicBezTo>
                  <a:pt x="35" y="127"/>
                  <a:pt x="36" y="127"/>
                  <a:pt x="36" y="127"/>
                </a:cubicBezTo>
                <a:cubicBezTo>
                  <a:pt x="37" y="127"/>
                  <a:pt x="37" y="127"/>
                  <a:pt x="37" y="127"/>
                </a:cubicBezTo>
                <a:cubicBezTo>
                  <a:pt x="37" y="128"/>
                  <a:pt x="38" y="128"/>
                  <a:pt x="38" y="129"/>
                </a:cubicBezTo>
                <a:lnTo>
                  <a:pt x="27" y="151"/>
                </a:lnTo>
                <a:close/>
                <a:moveTo>
                  <a:pt x="41" y="109"/>
                </a:moveTo>
                <a:cubicBezTo>
                  <a:pt x="31" y="101"/>
                  <a:pt x="27" y="86"/>
                  <a:pt x="34" y="75"/>
                </a:cubicBezTo>
                <a:cubicBezTo>
                  <a:pt x="38" y="65"/>
                  <a:pt x="48" y="60"/>
                  <a:pt x="58" y="60"/>
                </a:cubicBezTo>
                <a:cubicBezTo>
                  <a:pt x="62" y="60"/>
                  <a:pt x="66" y="61"/>
                  <a:pt x="70" y="63"/>
                </a:cubicBezTo>
                <a:cubicBezTo>
                  <a:pt x="77" y="66"/>
                  <a:pt x="82" y="72"/>
                  <a:pt x="84" y="79"/>
                </a:cubicBezTo>
                <a:cubicBezTo>
                  <a:pt x="86" y="86"/>
                  <a:pt x="85" y="93"/>
                  <a:pt x="82" y="100"/>
                </a:cubicBezTo>
                <a:cubicBezTo>
                  <a:pt x="77" y="109"/>
                  <a:pt x="68" y="114"/>
                  <a:pt x="58" y="114"/>
                </a:cubicBezTo>
                <a:cubicBezTo>
                  <a:pt x="55" y="114"/>
                  <a:pt x="52" y="114"/>
                  <a:pt x="49" y="113"/>
                </a:cubicBezTo>
                <a:cubicBezTo>
                  <a:pt x="49" y="113"/>
                  <a:pt x="48" y="113"/>
                  <a:pt x="47" y="113"/>
                </a:cubicBezTo>
                <a:cubicBezTo>
                  <a:pt x="46" y="113"/>
                  <a:pt x="45" y="113"/>
                  <a:pt x="44" y="113"/>
                </a:cubicBezTo>
                <a:cubicBezTo>
                  <a:pt x="44" y="112"/>
                  <a:pt x="43" y="110"/>
                  <a:pt x="41" y="109"/>
                </a:cubicBezTo>
                <a:close/>
                <a:moveTo>
                  <a:pt x="76" y="85"/>
                </a:moveTo>
                <a:cubicBezTo>
                  <a:pt x="76" y="86"/>
                  <a:pt x="76" y="86"/>
                  <a:pt x="77" y="86"/>
                </a:cubicBezTo>
                <a:cubicBezTo>
                  <a:pt x="77" y="86"/>
                  <a:pt x="77" y="86"/>
                  <a:pt x="77" y="86"/>
                </a:cubicBezTo>
                <a:cubicBezTo>
                  <a:pt x="77" y="86"/>
                  <a:pt x="78" y="86"/>
                  <a:pt x="78" y="86"/>
                </a:cubicBezTo>
                <a:cubicBezTo>
                  <a:pt x="81" y="83"/>
                  <a:pt x="81" y="83"/>
                  <a:pt x="81" y="83"/>
                </a:cubicBezTo>
                <a:cubicBezTo>
                  <a:pt x="81" y="83"/>
                  <a:pt x="81" y="83"/>
                  <a:pt x="81" y="83"/>
                </a:cubicBezTo>
                <a:cubicBezTo>
                  <a:pt x="82" y="83"/>
                  <a:pt x="82" y="82"/>
                  <a:pt x="83" y="82"/>
                </a:cubicBezTo>
                <a:cubicBezTo>
                  <a:pt x="83" y="82"/>
                  <a:pt x="83" y="81"/>
                  <a:pt x="83" y="81"/>
                </a:cubicBezTo>
                <a:cubicBezTo>
                  <a:pt x="82" y="78"/>
                  <a:pt x="81" y="76"/>
                  <a:pt x="80" y="74"/>
                </a:cubicBezTo>
                <a:cubicBezTo>
                  <a:pt x="80" y="73"/>
                  <a:pt x="79" y="73"/>
                  <a:pt x="78" y="74"/>
                </a:cubicBezTo>
                <a:cubicBezTo>
                  <a:pt x="74" y="75"/>
                  <a:pt x="74" y="75"/>
                  <a:pt x="74" y="75"/>
                </a:cubicBezTo>
                <a:cubicBezTo>
                  <a:pt x="74" y="76"/>
                  <a:pt x="73" y="76"/>
                  <a:pt x="74" y="77"/>
                </a:cubicBezTo>
                <a:lnTo>
                  <a:pt x="76" y="85"/>
                </a:lnTo>
                <a:close/>
                <a:moveTo>
                  <a:pt x="78" y="77"/>
                </a:moveTo>
                <a:cubicBezTo>
                  <a:pt x="79" y="78"/>
                  <a:pt x="79" y="79"/>
                  <a:pt x="79" y="80"/>
                </a:cubicBezTo>
                <a:cubicBezTo>
                  <a:pt x="79" y="80"/>
                  <a:pt x="79" y="80"/>
                  <a:pt x="79" y="80"/>
                </a:cubicBezTo>
                <a:cubicBezTo>
                  <a:pt x="78" y="82"/>
                  <a:pt x="78" y="82"/>
                  <a:pt x="78" y="82"/>
                </a:cubicBezTo>
                <a:cubicBezTo>
                  <a:pt x="77" y="78"/>
                  <a:pt x="77" y="78"/>
                  <a:pt x="77" y="78"/>
                </a:cubicBezTo>
                <a:lnTo>
                  <a:pt x="78" y="77"/>
                </a:lnTo>
                <a:close/>
                <a:moveTo>
                  <a:pt x="57" y="87"/>
                </a:moveTo>
                <a:cubicBezTo>
                  <a:pt x="60" y="87"/>
                  <a:pt x="60" y="87"/>
                  <a:pt x="60" y="87"/>
                </a:cubicBezTo>
                <a:cubicBezTo>
                  <a:pt x="60" y="87"/>
                  <a:pt x="61" y="86"/>
                  <a:pt x="61" y="85"/>
                </a:cubicBezTo>
                <a:cubicBezTo>
                  <a:pt x="61" y="85"/>
                  <a:pt x="61" y="85"/>
                  <a:pt x="61" y="85"/>
                </a:cubicBezTo>
                <a:cubicBezTo>
                  <a:pt x="64" y="91"/>
                  <a:pt x="64" y="91"/>
                  <a:pt x="64" y="91"/>
                </a:cubicBezTo>
                <a:cubicBezTo>
                  <a:pt x="64" y="91"/>
                  <a:pt x="64" y="91"/>
                  <a:pt x="65" y="92"/>
                </a:cubicBezTo>
                <a:cubicBezTo>
                  <a:pt x="81" y="95"/>
                  <a:pt x="81" y="95"/>
                  <a:pt x="81" y="95"/>
                </a:cubicBezTo>
                <a:cubicBezTo>
                  <a:pt x="81" y="95"/>
                  <a:pt x="81" y="95"/>
                  <a:pt x="81" y="95"/>
                </a:cubicBezTo>
                <a:cubicBezTo>
                  <a:pt x="82" y="95"/>
                  <a:pt x="83" y="95"/>
                  <a:pt x="83" y="94"/>
                </a:cubicBezTo>
                <a:cubicBezTo>
                  <a:pt x="83" y="93"/>
                  <a:pt x="82" y="92"/>
                  <a:pt x="82" y="92"/>
                </a:cubicBezTo>
                <a:cubicBezTo>
                  <a:pt x="66" y="89"/>
                  <a:pt x="66" y="89"/>
                  <a:pt x="66" y="89"/>
                </a:cubicBezTo>
                <a:cubicBezTo>
                  <a:pt x="61" y="78"/>
                  <a:pt x="61" y="78"/>
                  <a:pt x="61" y="78"/>
                </a:cubicBezTo>
                <a:cubicBezTo>
                  <a:pt x="61" y="77"/>
                  <a:pt x="60" y="77"/>
                  <a:pt x="59" y="77"/>
                </a:cubicBezTo>
                <a:cubicBezTo>
                  <a:pt x="59" y="77"/>
                  <a:pt x="58" y="78"/>
                  <a:pt x="58" y="78"/>
                </a:cubicBezTo>
                <a:cubicBezTo>
                  <a:pt x="58" y="84"/>
                  <a:pt x="58" y="84"/>
                  <a:pt x="58" y="84"/>
                </a:cubicBezTo>
                <a:cubicBezTo>
                  <a:pt x="58" y="84"/>
                  <a:pt x="58" y="84"/>
                  <a:pt x="58" y="84"/>
                </a:cubicBezTo>
                <a:cubicBezTo>
                  <a:pt x="45" y="66"/>
                  <a:pt x="45" y="66"/>
                  <a:pt x="45" y="66"/>
                </a:cubicBezTo>
                <a:cubicBezTo>
                  <a:pt x="44" y="66"/>
                  <a:pt x="44" y="65"/>
                  <a:pt x="43" y="66"/>
                </a:cubicBezTo>
                <a:cubicBezTo>
                  <a:pt x="42" y="66"/>
                  <a:pt x="42" y="67"/>
                  <a:pt x="43" y="68"/>
                </a:cubicBezTo>
                <a:cubicBezTo>
                  <a:pt x="56" y="86"/>
                  <a:pt x="56" y="86"/>
                  <a:pt x="56" y="86"/>
                </a:cubicBezTo>
                <a:cubicBezTo>
                  <a:pt x="56" y="87"/>
                  <a:pt x="57" y="87"/>
                  <a:pt x="57" y="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256">
            <a:extLst>
              <a:ext uri="{FF2B5EF4-FFF2-40B4-BE49-F238E27FC236}">
                <a16:creationId xmlns:a16="http://schemas.microsoft.com/office/drawing/2014/main" id="{478D47E7-81A0-C6DF-B860-6753F2CD21FD}"/>
              </a:ext>
            </a:extLst>
          </p:cNvPr>
          <p:cNvSpPr>
            <a:spLocks noEditPoints="1"/>
          </p:cNvSpPr>
          <p:nvPr/>
        </p:nvSpPr>
        <p:spPr bwMode="auto">
          <a:xfrm>
            <a:off x="2935288" y="3049588"/>
            <a:ext cx="268288" cy="196850"/>
          </a:xfrm>
          <a:custGeom>
            <a:avLst/>
            <a:gdLst>
              <a:gd name="T0" fmla="*/ 49 w 169"/>
              <a:gd name="T1" fmla="*/ 114 h 124"/>
              <a:gd name="T2" fmla="*/ 24 w 169"/>
              <a:gd name="T3" fmla="*/ 70 h 124"/>
              <a:gd name="T4" fmla="*/ 74 w 169"/>
              <a:gd name="T5" fmla="*/ 51 h 124"/>
              <a:gd name="T6" fmla="*/ 78 w 169"/>
              <a:gd name="T7" fmla="*/ 49 h 124"/>
              <a:gd name="T8" fmla="*/ 96 w 169"/>
              <a:gd name="T9" fmla="*/ 29 h 124"/>
              <a:gd name="T10" fmla="*/ 92 w 169"/>
              <a:gd name="T11" fmla="*/ 23 h 124"/>
              <a:gd name="T12" fmla="*/ 72 w 169"/>
              <a:gd name="T13" fmla="*/ 44 h 124"/>
              <a:gd name="T14" fmla="*/ 20 w 169"/>
              <a:gd name="T15" fmla="*/ 65 h 124"/>
              <a:gd name="T16" fmla="*/ 36 w 169"/>
              <a:gd name="T17" fmla="*/ 124 h 124"/>
              <a:gd name="T18" fmla="*/ 58 w 169"/>
              <a:gd name="T19" fmla="*/ 116 h 124"/>
              <a:gd name="T20" fmla="*/ 54 w 169"/>
              <a:gd name="T21" fmla="*/ 110 h 124"/>
              <a:gd name="T22" fmla="*/ 87 w 169"/>
              <a:gd name="T23" fmla="*/ 55 h 124"/>
              <a:gd name="T24" fmla="*/ 99 w 169"/>
              <a:gd name="T25" fmla="*/ 49 h 124"/>
              <a:gd name="T26" fmla="*/ 94 w 169"/>
              <a:gd name="T27" fmla="*/ 65 h 124"/>
              <a:gd name="T28" fmla="*/ 94 w 169"/>
              <a:gd name="T29" fmla="*/ 68 h 124"/>
              <a:gd name="T30" fmla="*/ 111 w 169"/>
              <a:gd name="T31" fmla="*/ 68 h 124"/>
              <a:gd name="T32" fmla="*/ 148 w 169"/>
              <a:gd name="T33" fmla="*/ 41 h 124"/>
              <a:gd name="T34" fmla="*/ 137 w 169"/>
              <a:gd name="T35" fmla="*/ 21 h 124"/>
              <a:gd name="T36" fmla="*/ 118 w 169"/>
              <a:gd name="T37" fmla="*/ 26 h 124"/>
              <a:gd name="T38" fmla="*/ 120 w 169"/>
              <a:gd name="T39" fmla="*/ 28 h 124"/>
              <a:gd name="T40" fmla="*/ 136 w 169"/>
              <a:gd name="T41" fmla="*/ 23 h 124"/>
              <a:gd name="T42" fmla="*/ 145 w 169"/>
              <a:gd name="T43" fmla="*/ 40 h 124"/>
              <a:gd name="T44" fmla="*/ 109 w 169"/>
              <a:gd name="T45" fmla="*/ 65 h 124"/>
              <a:gd name="T46" fmla="*/ 107 w 169"/>
              <a:gd name="T47" fmla="*/ 61 h 124"/>
              <a:gd name="T48" fmla="*/ 108 w 169"/>
              <a:gd name="T49" fmla="*/ 59 h 124"/>
              <a:gd name="T50" fmla="*/ 99 w 169"/>
              <a:gd name="T51" fmla="*/ 46 h 124"/>
              <a:gd name="T52" fmla="*/ 96 w 169"/>
              <a:gd name="T53" fmla="*/ 42 h 124"/>
              <a:gd name="T54" fmla="*/ 102 w 169"/>
              <a:gd name="T55" fmla="*/ 37 h 124"/>
              <a:gd name="T56" fmla="*/ 94 w 169"/>
              <a:gd name="T57" fmla="*/ 40 h 124"/>
              <a:gd name="T58" fmla="*/ 160 w 169"/>
              <a:gd name="T59" fmla="*/ 21 h 124"/>
              <a:gd name="T60" fmla="*/ 111 w 169"/>
              <a:gd name="T61" fmla="*/ 12 h 124"/>
              <a:gd name="T62" fmla="*/ 114 w 169"/>
              <a:gd name="T63" fmla="*/ 18 h 124"/>
              <a:gd name="T64" fmla="*/ 154 w 169"/>
              <a:gd name="T65" fmla="*/ 24 h 124"/>
              <a:gd name="T66" fmla="*/ 115 w 169"/>
              <a:gd name="T67" fmla="*/ 75 h 124"/>
              <a:gd name="T68" fmla="*/ 92 w 169"/>
              <a:gd name="T69" fmla="*/ 78 h 124"/>
              <a:gd name="T70" fmla="*/ 78 w 169"/>
              <a:gd name="T71" fmla="*/ 97 h 124"/>
              <a:gd name="T72" fmla="*/ 71 w 169"/>
              <a:gd name="T73" fmla="*/ 105 h 124"/>
              <a:gd name="T74" fmla="*/ 76 w 169"/>
              <a:gd name="T75" fmla="*/ 106 h 124"/>
              <a:gd name="T76" fmla="*/ 96 w 169"/>
              <a:gd name="T77" fmla="*/ 85 h 124"/>
              <a:gd name="T78" fmla="*/ 148 w 169"/>
              <a:gd name="T79" fmla="*/ 64 h 124"/>
              <a:gd name="T80" fmla="*/ 82 w 169"/>
              <a:gd name="T81" fmla="*/ 74 h 124"/>
              <a:gd name="T82" fmla="*/ 80 w 169"/>
              <a:gd name="T83" fmla="*/ 73 h 124"/>
              <a:gd name="T84" fmla="*/ 64 w 169"/>
              <a:gd name="T85" fmla="*/ 70 h 124"/>
              <a:gd name="T86" fmla="*/ 75 w 169"/>
              <a:gd name="T87" fmla="*/ 62 h 124"/>
              <a:gd name="T88" fmla="*/ 58 w 169"/>
              <a:gd name="T89" fmla="*/ 61 h 124"/>
              <a:gd name="T90" fmla="*/ 22 w 169"/>
              <a:gd name="T91" fmla="*/ 100 h 124"/>
              <a:gd name="T92" fmla="*/ 44 w 169"/>
              <a:gd name="T93" fmla="*/ 106 h 124"/>
              <a:gd name="T94" fmla="*/ 51 w 169"/>
              <a:gd name="T95" fmla="*/ 101 h 124"/>
              <a:gd name="T96" fmla="*/ 43 w 169"/>
              <a:gd name="T97" fmla="*/ 104 h 124"/>
              <a:gd name="T98" fmla="*/ 29 w 169"/>
              <a:gd name="T99" fmla="*/ 80 h 124"/>
              <a:gd name="T100" fmla="*/ 71 w 169"/>
              <a:gd name="T101" fmla="*/ 62 h 124"/>
              <a:gd name="T102" fmla="*/ 60 w 169"/>
              <a:gd name="T103" fmla="*/ 70 h 124"/>
              <a:gd name="T104" fmla="*/ 68 w 169"/>
              <a:gd name="T105" fmla="*/ 83 h 124"/>
              <a:gd name="T106" fmla="*/ 79 w 169"/>
              <a:gd name="T107" fmla="*/ 77 h 124"/>
              <a:gd name="T108" fmla="*/ 67 w 169"/>
              <a:gd name="T109" fmla="*/ 90 h 124"/>
              <a:gd name="T110" fmla="*/ 68 w 169"/>
              <a:gd name="T111" fmla="*/ 92 h 124"/>
              <a:gd name="T112" fmla="*/ 82 w 169"/>
              <a:gd name="T113" fmla="*/ 74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9" h="124">
                <a:moveTo>
                  <a:pt x="54" y="110"/>
                </a:moveTo>
                <a:cubicBezTo>
                  <a:pt x="49" y="114"/>
                  <a:pt x="49" y="114"/>
                  <a:pt x="49" y="114"/>
                </a:cubicBezTo>
                <a:cubicBezTo>
                  <a:pt x="37" y="121"/>
                  <a:pt x="21" y="117"/>
                  <a:pt x="14" y="105"/>
                </a:cubicBezTo>
                <a:cubicBezTo>
                  <a:pt x="7" y="93"/>
                  <a:pt x="12" y="77"/>
                  <a:pt x="24" y="70"/>
                </a:cubicBezTo>
                <a:cubicBezTo>
                  <a:pt x="53" y="53"/>
                  <a:pt x="53" y="53"/>
                  <a:pt x="53" y="53"/>
                </a:cubicBezTo>
                <a:cubicBezTo>
                  <a:pt x="59" y="50"/>
                  <a:pt x="67" y="49"/>
                  <a:pt x="74" y="51"/>
                </a:cubicBezTo>
                <a:cubicBezTo>
                  <a:pt x="75" y="52"/>
                  <a:pt x="76" y="51"/>
                  <a:pt x="76" y="51"/>
                </a:cubicBezTo>
                <a:cubicBezTo>
                  <a:pt x="77" y="50"/>
                  <a:pt x="78" y="50"/>
                  <a:pt x="78" y="49"/>
                </a:cubicBezTo>
                <a:cubicBezTo>
                  <a:pt x="80" y="42"/>
                  <a:pt x="84" y="36"/>
                  <a:pt x="90" y="32"/>
                </a:cubicBezTo>
                <a:cubicBezTo>
                  <a:pt x="96" y="29"/>
                  <a:pt x="96" y="29"/>
                  <a:pt x="96" y="29"/>
                </a:cubicBezTo>
                <a:cubicBezTo>
                  <a:pt x="98" y="28"/>
                  <a:pt x="98" y="26"/>
                  <a:pt x="97" y="24"/>
                </a:cubicBezTo>
                <a:cubicBezTo>
                  <a:pt x="96" y="22"/>
                  <a:pt x="94" y="22"/>
                  <a:pt x="92" y="23"/>
                </a:cubicBezTo>
                <a:cubicBezTo>
                  <a:pt x="87" y="26"/>
                  <a:pt x="87" y="26"/>
                  <a:pt x="87" y="26"/>
                </a:cubicBezTo>
                <a:cubicBezTo>
                  <a:pt x="80" y="30"/>
                  <a:pt x="75" y="36"/>
                  <a:pt x="72" y="44"/>
                </a:cubicBezTo>
                <a:cubicBezTo>
                  <a:pt x="65" y="42"/>
                  <a:pt x="57" y="43"/>
                  <a:pt x="50" y="47"/>
                </a:cubicBezTo>
                <a:cubicBezTo>
                  <a:pt x="20" y="65"/>
                  <a:pt x="20" y="65"/>
                  <a:pt x="20" y="65"/>
                </a:cubicBezTo>
                <a:cubicBezTo>
                  <a:pt x="5" y="73"/>
                  <a:pt x="0" y="93"/>
                  <a:pt x="8" y="108"/>
                </a:cubicBezTo>
                <a:cubicBezTo>
                  <a:pt x="14" y="118"/>
                  <a:pt x="25" y="124"/>
                  <a:pt x="36" y="124"/>
                </a:cubicBezTo>
                <a:cubicBezTo>
                  <a:pt x="42" y="124"/>
                  <a:pt x="47" y="123"/>
                  <a:pt x="52" y="120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9" y="115"/>
                  <a:pt x="60" y="113"/>
                  <a:pt x="59" y="112"/>
                </a:cubicBezTo>
                <a:cubicBezTo>
                  <a:pt x="58" y="110"/>
                  <a:pt x="56" y="110"/>
                  <a:pt x="54" y="110"/>
                </a:cubicBezTo>
                <a:close/>
                <a:moveTo>
                  <a:pt x="86" y="54"/>
                </a:moveTo>
                <a:cubicBezTo>
                  <a:pt x="86" y="55"/>
                  <a:pt x="87" y="55"/>
                  <a:pt x="87" y="55"/>
                </a:cubicBezTo>
                <a:cubicBezTo>
                  <a:pt x="87" y="56"/>
                  <a:pt x="88" y="56"/>
                  <a:pt x="88" y="55"/>
                </a:cubicBezTo>
                <a:cubicBezTo>
                  <a:pt x="99" y="49"/>
                  <a:pt x="99" y="49"/>
                  <a:pt x="99" y="49"/>
                </a:cubicBezTo>
                <a:cubicBezTo>
                  <a:pt x="104" y="59"/>
                  <a:pt x="104" y="59"/>
                  <a:pt x="104" y="59"/>
                </a:cubicBezTo>
                <a:cubicBezTo>
                  <a:pt x="94" y="65"/>
                  <a:pt x="94" y="65"/>
                  <a:pt x="94" y="65"/>
                </a:cubicBezTo>
                <a:cubicBezTo>
                  <a:pt x="94" y="65"/>
                  <a:pt x="93" y="66"/>
                  <a:pt x="93" y="66"/>
                </a:cubicBezTo>
                <a:cubicBezTo>
                  <a:pt x="93" y="67"/>
                  <a:pt x="94" y="67"/>
                  <a:pt x="94" y="68"/>
                </a:cubicBezTo>
                <a:cubicBezTo>
                  <a:pt x="97" y="69"/>
                  <a:pt x="100" y="70"/>
                  <a:pt x="103" y="70"/>
                </a:cubicBezTo>
                <a:cubicBezTo>
                  <a:pt x="105" y="70"/>
                  <a:pt x="108" y="69"/>
                  <a:pt x="111" y="68"/>
                </a:cubicBezTo>
                <a:cubicBezTo>
                  <a:pt x="141" y="51"/>
                  <a:pt x="141" y="51"/>
                  <a:pt x="141" y="51"/>
                </a:cubicBezTo>
                <a:cubicBezTo>
                  <a:pt x="144" y="48"/>
                  <a:pt x="147" y="45"/>
                  <a:pt x="148" y="41"/>
                </a:cubicBezTo>
                <a:cubicBezTo>
                  <a:pt x="149" y="37"/>
                  <a:pt x="149" y="32"/>
                  <a:pt x="147" y="28"/>
                </a:cubicBezTo>
                <a:cubicBezTo>
                  <a:pt x="144" y="25"/>
                  <a:pt x="141" y="22"/>
                  <a:pt x="137" y="21"/>
                </a:cubicBezTo>
                <a:cubicBezTo>
                  <a:pt x="132" y="20"/>
                  <a:pt x="128" y="20"/>
                  <a:pt x="124" y="22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7" y="27"/>
                  <a:pt x="118" y="28"/>
                </a:cubicBezTo>
                <a:cubicBezTo>
                  <a:pt x="118" y="28"/>
                  <a:pt x="119" y="29"/>
                  <a:pt x="120" y="28"/>
                </a:cubicBezTo>
                <a:cubicBezTo>
                  <a:pt x="126" y="25"/>
                  <a:pt x="126" y="25"/>
                  <a:pt x="126" y="25"/>
                </a:cubicBezTo>
                <a:cubicBezTo>
                  <a:pt x="129" y="23"/>
                  <a:pt x="132" y="23"/>
                  <a:pt x="136" y="23"/>
                </a:cubicBezTo>
                <a:cubicBezTo>
                  <a:pt x="139" y="24"/>
                  <a:pt x="142" y="27"/>
                  <a:pt x="144" y="30"/>
                </a:cubicBezTo>
                <a:cubicBezTo>
                  <a:pt x="146" y="33"/>
                  <a:pt x="146" y="37"/>
                  <a:pt x="145" y="40"/>
                </a:cubicBezTo>
                <a:cubicBezTo>
                  <a:pt x="144" y="43"/>
                  <a:pt x="142" y="46"/>
                  <a:pt x="139" y="48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6" y="67"/>
                  <a:pt x="101" y="68"/>
                  <a:pt x="98" y="66"/>
                </a:cubicBezTo>
                <a:cubicBezTo>
                  <a:pt x="107" y="61"/>
                  <a:pt x="107" y="61"/>
                  <a:pt x="107" y="61"/>
                </a:cubicBezTo>
                <a:cubicBezTo>
                  <a:pt x="107" y="61"/>
                  <a:pt x="108" y="60"/>
                  <a:pt x="108" y="60"/>
                </a:cubicBezTo>
                <a:cubicBezTo>
                  <a:pt x="108" y="60"/>
                  <a:pt x="108" y="59"/>
                  <a:pt x="108" y="59"/>
                </a:cubicBezTo>
                <a:cubicBezTo>
                  <a:pt x="101" y="47"/>
                  <a:pt x="101" y="47"/>
                  <a:pt x="101" y="47"/>
                </a:cubicBezTo>
                <a:cubicBezTo>
                  <a:pt x="100" y="46"/>
                  <a:pt x="99" y="46"/>
                  <a:pt x="99" y="46"/>
                </a:cubicBezTo>
                <a:cubicBezTo>
                  <a:pt x="89" y="52"/>
                  <a:pt x="89" y="52"/>
                  <a:pt x="89" y="52"/>
                </a:cubicBezTo>
                <a:cubicBezTo>
                  <a:pt x="90" y="48"/>
                  <a:pt x="92" y="44"/>
                  <a:pt x="96" y="42"/>
                </a:cubicBezTo>
                <a:cubicBezTo>
                  <a:pt x="102" y="39"/>
                  <a:pt x="102" y="39"/>
                  <a:pt x="102" y="39"/>
                </a:cubicBezTo>
                <a:cubicBezTo>
                  <a:pt x="102" y="38"/>
                  <a:pt x="103" y="37"/>
                  <a:pt x="102" y="37"/>
                </a:cubicBezTo>
                <a:cubicBezTo>
                  <a:pt x="102" y="36"/>
                  <a:pt x="101" y="36"/>
                  <a:pt x="100" y="36"/>
                </a:cubicBezTo>
                <a:cubicBezTo>
                  <a:pt x="94" y="40"/>
                  <a:pt x="94" y="40"/>
                  <a:pt x="94" y="40"/>
                </a:cubicBezTo>
                <a:cubicBezTo>
                  <a:pt x="89" y="43"/>
                  <a:pt x="86" y="48"/>
                  <a:pt x="86" y="54"/>
                </a:cubicBezTo>
                <a:close/>
                <a:moveTo>
                  <a:pt x="160" y="21"/>
                </a:moveTo>
                <a:cubicBezTo>
                  <a:pt x="151" y="5"/>
                  <a:pt x="132" y="0"/>
                  <a:pt x="116" y="9"/>
                </a:cubicBezTo>
                <a:cubicBezTo>
                  <a:pt x="111" y="12"/>
                  <a:pt x="111" y="12"/>
                  <a:pt x="111" y="12"/>
                </a:cubicBezTo>
                <a:cubicBezTo>
                  <a:pt x="109" y="13"/>
                  <a:pt x="108" y="15"/>
                  <a:pt x="109" y="17"/>
                </a:cubicBezTo>
                <a:cubicBezTo>
                  <a:pt x="110" y="19"/>
                  <a:pt x="112" y="19"/>
                  <a:pt x="114" y="18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2" y="8"/>
                  <a:pt x="147" y="12"/>
                  <a:pt x="154" y="24"/>
                </a:cubicBezTo>
                <a:cubicBezTo>
                  <a:pt x="161" y="36"/>
                  <a:pt x="157" y="51"/>
                  <a:pt x="145" y="58"/>
                </a:cubicBezTo>
                <a:cubicBezTo>
                  <a:pt x="115" y="75"/>
                  <a:pt x="115" y="75"/>
                  <a:pt x="115" y="75"/>
                </a:cubicBezTo>
                <a:cubicBezTo>
                  <a:pt x="109" y="79"/>
                  <a:pt x="102" y="80"/>
                  <a:pt x="95" y="77"/>
                </a:cubicBezTo>
                <a:cubicBezTo>
                  <a:pt x="94" y="77"/>
                  <a:pt x="93" y="77"/>
                  <a:pt x="92" y="78"/>
                </a:cubicBezTo>
                <a:cubicBezTo>
                  <a:pt x="91" y="78"/>
                  <a:pt x="90" y="79"/>
                  <a:pt x="90" y="80"/>
                </a:cubicBezTo>
                <a:cubicBezTo>
                  <a:pt x="89" y="87"/>
                  <a:pt x="84" y="93"/>
                  <a:pt x="78" y="97"/>
                </a:cubicBezTo>
                <a:cubicBezTo>
                  <a:pt x="73" y="100"/>
                  <a:pt x="73" y="100"/>
                  <a:pt x="73" y="100"/>
                </a:cubicBezTo>
                <a:cubicBezTo>
                  <a:pt x="71" y="101"/>
                  <a:pt x="70" y="103"/>
                  <a:pt x="71" y="105"/>
                </a:cubicBezTo>
                <a:cubicBezTo>
                  <a:pt x="72" y="106"/>
                  <a:pt x="73" y="106"/>
                  <a:pt x="74" y="106"/>
                </a:cubicBezTo>
                <a:cubicBezTo>
                  <a:pt x="75" y="106"/>
                  <a:pt x="75" y="106"/>
                  <a:pt x="76" y="106"/>
                </a:cubicBezTo>
                <a:cubicBezTo>
                  <a:pt x="82" y="103"/>
                  <a:pt x="82" y="103"/>
                  <a:pt x="82" y="103"/>
                </a:cubicBezTo>
                <a:cubicBezTo>
                  <a:pt x="89" y="99"/>
                  <a:pt x="94" y="92"/>
                  <a:pt x="96" y="85"/>
                </a:cubicBezTo>
                <a:cubicBezTo>
                  <a:pt x="104" y="86"/>
                  <a:pt x="112" y="85"/>
                  <a:pt x="119" y="81"/>
                </a:cubicBezTo>
                <a:cubicBezTo>
                  <a:pt x="148" y="64"/>
                  <a:pt x="148" y="64"/>
                  <a:pt x="148" y="64"/>
                </a:cubicBezTo>
                <a:cubicBezTo>
                  <a:pt x="163" y="55"/>
                  <a:pt x="169" y="36"/>
                  <a:pt x="160" y="21"/>
                </a:cubicBezTo>
                <a:close/>
                <a:moveTo>
                  <a:pt x="82" y="74"/>
                </a:moveTo>
                <a:cubicBezTo>
                  <a:pt x="82" y="74"/>
                  <a:pt x="82" y="73"/>
                  <a:pt x="81" y="73"/>
                </a:cubicBezTo>
                <a:cubicBezTo>
                  <a:pt x="81" y="73"/>
                  <a:pt x="80" y="73"/>
                  <a:pt x="80" y="73"/>
                </a:cubicBezTo>
                <a:cubicBezTo>
                  <a:pt x="69" y="79"/>
                  <a:pt x="69" y="79"/>
                  <a:pt x="69" y="79"/>
                </a:cubicBezTo>
                <a:cubicBezTo>
                  <a:pt x="64" y="70"/>
                  <a:pt x="64" y="70"/>
                  <a:pt x="64" y="70"/>
                </a:cubicBezTo>
                <a:cubicBezTo>
                  <a:pt x="74" y="64"/>
                  <a:pt x="74" y="64"/>
                  <a:pt x="74" y="64"/>
                </a:cubicBezTo>
                <a:cubicBezTo>
                  <a:pt x="75" y="63"/>
                  <a:pt x="75" y="63"/>
                  <a:pt x="75" y="62"/>
                </a:cubicBezTo>
                <a:cubicBezTo>
                  <a:pt x="75" y="62"/>
                  <a:pt x="75" y="61"/>
                  <a:pt x="74" y="61"/>
                </a:cubicBezTo>
                <a:cubicBezTo>
                  <a:pt x="69" y="58"/>
                  <a:pt x="63" y="58"/>
                  <a:pt x="58" y="61"/>
                </a:cubicBezTo>
                <a:cubicBezTo>
                  <a:pt x="28" y="78"/>
                  <a:pt x="28" y="78"/>
                  <a:pt x="28" y="78"/>
                </a:cubicBezTo>
                <a:cubicBezTo>
                  <a:pt x="20" y="83"/>
                  <a:pt x="17" y="92"/>
                  <a:pt x="22" y="100"/>
                </a:cubicBezTo>
                <a:cubicBezTo>
                  <a:pt x="25" y="106"/>
                  <a:pt x="30" y="109"/>
                  <a:pt x="36" y="109"/>
                </a:cubicBezTo>
                <a:cubicBezTo>
                  <a:pt x="39" y="109"/>
                  <a:pt x="42" y="108"/>
                  <a:pt x="44" y="106"/>
                </a:cubicBezTo>
                <a:cubicBezTo>
                  <a:pt x="50" y="103"/>
                  <a:pt x="50" y="103"/>
                  <a:pt x="50" y="103"/>
                </a:cubicBezTo>
                <a:cubicBezTo>
                  <a:pt x="51" y="103"/>
                  <a:pt x="51" y="102"/>
                  <a:pt x="51" y="101"/>
                </a:cubicBezTo>
                <a:cubicBezTo>
                  <a:pt x="50" y="100"/>
                  <a:pt x="49" y="100"/>
                  <a:pt x="49" y="100"/>
                </a:cubicBezTo>
                <a:cubicBezTo>
                  <a:pt x="43" y="104"/>
                  <a:pt x="43" y="104"/>
                  <a:pt x="43" y="104"/>
                </a:cubicBezTo>
                <a:cubicBezTo>
                  <a:pt x="36" y="108"/>
                  <a:pt x="28" y="105"/>
                  <a:pt x="24" y="99"/>
                </a:cubicBezTo>
                <a:cubicBezTo>
                  <a:pt x="21" y="92"/>
                  <a:pt x="23" y="84"/>
                  <a:pt x="29" y="80"/>
                </a:cubicBezTo>
                <a:cubicBezTo>
                  <a:pt x="59" y="63"/>
                  <a:pt x="59" y="63"/>
                  <a:pt x="59" y="63"/>
                </a:cubicBezTo>
                <a:cubicBezTo>
                  <a:pt x="63" y="61"/>
                  <a:pt x="67" y="61"/>
                  <a:pt x="71" y="62"/>
                </a:cubicBezTo>
                <a:cubicBezTo>
                  <a:pt x="61" y="68"/>
                  <a:pt x="61" y="68"/>
                  <a:pt x="61" y="68"/>
                </a:cubicBezTo>
                <a:cubicBezTo>
                  <a:pt x="60" y="68"/>
                  <a:pt x="60" y="69"/>
                  <a:pt x="60" y="70"/>
                </a:cubicBezTo>
                <a:cubicBezTo>
                  <a:pt x="67" y="82"/>
                  <a:pt x="67" y="82"/>
                  <a:pt x="67" y="82"/>
                </a:cubicBezTo>
                <a:cubicBezTo>
                  <a:pt x="68" y="82"/>
                  <a:pt x="68" y="83"/>
                  <a:pt x="68" y="83"/>
                </a:cubicBezTo>
                <a:cubicBezTo>
                  <a:pt x="69" y="83"/>
                  <a:pt x="69" y="83"/>
                  <a:pt x="69" y="83"/>
                </a:cubicBezTo>
                <a:cubicBezTo>
                  <a:pt x="79" y="77"/>
                  <a:pt x="79" y="77"/>
                  <a:pt x="79" y="77"/>
                </a:cubicBezTo>
                <a:cubicBezTo>
                  <a:pt x="79" y="81"/>
                  <a:pt x="76" y="84"/>
                  <a:pt x="72" y="87"/>
                </a:cubicBezTo>
                <a:cubicBezTo>
                  <a:pt x="67" y="90"/>
                  <a:pt x="67" y="90"/>
                  <a:pt x="67" y="90"/>
                </a:cubicBezTo>
                <a:cubicBezTo>
                  <a:pt x="66" y="90"/>
                  <a:pt x="66" y="91"/>
                  <a:pt x="66" y="92"/>
                </a:cubicBezTo>
                <a:cubicBezTo>
                  <a:pt x="67" y="93"/>
                  <a:pt x="67" y="93"/>
                  <a:pt x="68" y="92"/>
                </a:cubicBezTo>
                <a:cubicBezTo>
                  <a:pt x="74" y="89"/>
                  <a:pt x="74" y="89"/>
                  <a:pt x="74" y="89"/>
                </a:cubicBezTo>
                <a:cubicBezTo>
                  <a:pt x="79" y="86"/>
                  <a:pt x="82" y="80"/>
                  <a:pt x="82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257">
            <a:extLst>
              <a:ext uri="{FF2B5EF4-FFF2-40B4-BE49-F238E27FC236}">
                <a16:creationId xmlns:a16="http://schemas.microsoft.com/office/drawing/2014/main" id="{86EC0F21-0CE2-A569-107D-983A94558D3C}"/>
              </a:ext>
            </a:extLst>
          </p:cNvPr>
          <p:cNvSpPr>
            <a:spLocks noEditPoints="1"/>
          </p:cNvSpPr>
          <p:nvPr/>
        </p:nvSpPr>
        <p:spPr bwMode="auto">
          <a:xfrm>
            <a:off x="3516313" y="3024188"/>
            <a:ext cx="203200" cy="254000"/>
          </a:xfrm>
          <a:custGeom>
            <a:avLst/>
            <a:gdLst>
              <a:gd name="T0" fmla="*/ 64 w 128"/>
              <a:gd name="T1" fmla="*/ 160 h 160"/>
              <a:gd name="T2" fmla="*/ 7 w 128"/>
              <a:gd name="T3" fmla="*/ 64 h 160"/>
              <a:gd name="T4" fmla="*/ 96 w 128"/>
              <a:gd name="T5" fmla="*/ 41 h 160"/>
              <a:gd name="T6" fmla="*/ 82 w 128"/>
              <a:gd name="T7" fmla="*/ 41 h 160"/>
              <a:gd name="T8" fmla="*/ 77 w 128"/>
              <a:gd name="T9" fmla="*/ 32 h 160"/>
              <a:gd name="T10" fmla="*/ 79 w 128"/>
              <a:gd name="T11" fmla="*/ 31 h 160"/>
              <a:gd name="T12" fmla="*/ 33 w 128"/>
              <a:gd name="T13" fmla="*/ 39 h 160"/>
              <a:gd name="T14" fmla="*/ 40 w 128"/>
              <a:gd name="T15" fmla="*/ 39 h 160"/>
              <a:gd name="T16" fmla="*/ 53 w 128"/>
              <a:gd name="T17" fmla="*/ 38 h 160"/>
              <a:gd name="T18" fmla="*/ 64 w 128"/>
              <a:gd name="T19" fmla="*/ 35 h 160"/>
              <a:gd name="T20" fmla="*/ 72 w 128"/>
              <a:gd name="T21" fmla="*/ 36 h 160"/>
              <a:gd name="T22" fmla="*/ 64 w 128"/>
              <a:gd name="T23" fmla="*/ 41 h 160"/>
              <a:gd name="T24" fmla="*/ 70 w 128"/>
              <a:gd name="T25" fmla="*/ 47 h 160"/>
              <a:gd name="T26" fmla="*/ 75 w 128"/>
              <a:gd name="T27" fmla="*/ 44 h 160"/>
              <a:gd name="T28" fmla="*/ 80 w 128"/>
              <a:gd name="T29" fmla="*/ 51 h 160"/>
              <a:gd name="T30" fmla="*/ 67 w 128"/>
              <a:gd name="T31" fmla="*/ 61 h 160"/>
              <a:gd name="T32" fmla="*/ 59 w 128"/>
              <a:gd name="T33" fmla="*/ 64 h 160"/>
              <a:gd name="T34" fmla="*/ 54 w 128"/>
              <a:gd name="T35" fmla="*/ 63 h 160"/>
              <a:gd name="T36" fmla="*/ 45 w 128"/>
              <a:gd name="T37" fmla="*/ 46 h 160"/>
              <a:gd name="T38" fmla="*/ 34 w 128"/>
              <a:gd name="T39" fmla="*/ 45 h 160"/>
              <a:gd name="T40" fmla="*/ 23 w 128"/>
              <a:gd name="T41" fmla="*/ 64 h 160"/>
              <a:gd name="T42" fmla="*/ 72 w 128"/>
              <a:gd name="T43" fmla="*/ 91 h 160"/>
              <a:gd name="T44" fmla="*/ 70 w 128"/>
              <a:gd name="T45" fmla="*/ 73 h 160"/>
              <a:gd name="T46" fmla="*/ 74 w 128"/>
              <a:gd name="T47" fmla="*/ 72 h 160"/>
              <a:gd name="T48" fmla="*/ 84 w 128"/>
              <a:gd name="T49" fmla="*/ 77 h 160"/>
              <a:gd name="T50" fmla="*/ 79 w 128"/>
              <a:gd name="T51" fmla="*/ 94 h 160"/>
              <a:gd name="T52" fmla="*/ 73 w 128"/>
              <a:gd name="T53" fmla="*/ 104 h 160"/>
              <a:gd name="T54" fmla="*/ 50 w 128"/>
              <a:gd name="T55" fmla="*/ 34 h 160"/>
              <a:gd name="T56" fmla="*/ 53 w 128"/>
              <a:gd name="T57" fmla="*/ 29 h 160"/>
              <a:gd name="T58" fmla="*/ 53 w 128"/>
              <a:gd name="T59" fmla="*/ 34 h 160"/>
              <a:gd name="T60" fmla="*/ 54 w 128"/>
              <a:gd name="T61" fmla="*/ 35 h 160"/>
              <a:gd name="T62" fmla="*/ 62 w 128"/>
              <a:gd name="T63" fmla="*/ 31 h 160"/>
              <a:gd name="T64" fmla="*/ 59 w 128"/>
              <a:gd name="T65" fmla="*/ 29 h 160"/>
              <a:gd name="T66" fmla="*/ 67 w 128"/>
              <a:gd name="T67" fmla="*/ 27 h 160"/>
              <a:gd name="T68" fmla="*/ 68 w 128"/>
              <a:gd name="T69" fmla="*/ 43 h 160"/>
              <a:gd name="T70" fmla="*/ 70 w 128"/>
              <a:gd name="T71" fmla="*/ 40 h 160"/>
              <a:gd name="T72" fmla="*/ 74 w 128"/>
              <a:gd name="T73" fmla="*/ 38 h 160"/>
              <a:gd name="T74" fmla="*/ 77 w 128"/>
              <a:gd name="T75" fmla="*/ 37 h 160"/>
              <a:gd name="T76" fmla="*/ 77 w 128"/>
              <a:gd name="T77" fmla="*/ 37 h 160"/>
              <a:gd name="T78" fmla="*/ 64 w 128"/>
              <a:gd name="T79" fmla="*/ 70 h 160"/>
              <a:gd name="T80" fmla="*/ 63 w 128"/>
              <a:gd name="T81" fmla="*/ 69 h 160"/>
              <a:gd name="T82" fmla="*/ 67 w 128"/>
              <a:gd name="T83" fmla="*/ 98 h 160"/>
              <a:gd name="T84" fmla="*/ 32 w 128"/>
              <a:gd name="T85" fmla="*/ 49 h 160"/>
              <a:gd name="T86" fmla="*/ 46 w 128"/>
              <a:gd name="T87" fmla="*/ 54 h 160"/>
              <a:gd name="T88" fmla="*/ 54 w 128"/>
              <a:gd name="T89" fmla="*/ 69 h 160"/>
              <a:gd name="T90" fmla="*/ 65 w 128"/>
              <a:gd name="T91" fmla="*/ 74 h 160"/>
              <a:gd name="T92" fmla="*/ 67 w 128"/>
              <a:gd name="T93" fmla="*/ 85 h 160"/>
              <a:gd name="T94" fmla="*/ 84 w 128"/>
              <a:gd name="T95" fmla="*/ 91 h 160"/>
              <a:gd name="T96" fmla="*/ 86 w 128"/>
              <a:gd name="T97" fmla="*/ 75 h 160"/>
              <a:gd name="T98" fmla="*/ 72 w 128"/>
              <a:gd name="T99" fmla="*/ 68 h 160"/>
              <a:gd name="T100" fmla="*/ 66 w 128"/>
              <a:gd name="T101" fmla="*/ 67 h 160"/>
              <a:gd name="T102" fmla="*/ 69 w 128"/>
              <a:gd name="T103" fmla="*/ 64 h 160"/>
              <a:gd name="T104" fmla="*/ 85 w 128"/>
              <a:gd name="T105" fmla="*/ 53 h 160"/>
              <a:gd name="T106" fmla="*/ 79 w 128"/>
              <a:gd name="T107" fmla="*/ 42 h 160"/>
              <a:gd name="T108" fmla="*/ 85 w 128"/>
              <a:gd name="T109" fmla="*/ 47 h 160"/>
              <a:gd name="T110" fmla="*/ 95 w 128"/>
              <a:gd name="T111" fmla="*/ 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8" h="160"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107"/>
                  <a:pt x="36" y="138"/>
                  <a:pt x="61" y="159"/>
                </a:cubicBezTo>
                <a:cubicBezTo>
                  <a:pt x="62" y="159"/>
                  <a:pt x="62" y="159"/>
                  <a:pt x="62" y="159"/>
                </a:cubicBezTo>
                <a:cubicBezTo>
                  <a:pt x="62" y="160"/>
                  <a:pt x="63" y="160"/>
                  <a:pt x="64" y="160"/>
                </a:cubicBezTo>
                <a:cubicBezTo>
                  <a:pt x="65" y="160"/>
                  <a:pt x="66" y="160"/>
                  <a:pt x="66" y="159"/>
                </a:cubicBezTo>
                <a:cubicBezTo>
                  <a:pt x="88" y="141"/>
                  <a:pt x="128" y="106"/>
                  <a:pt x="128" y="64"/>
                </a:cubicBezTo>
                <a:cubicBezTo>
                  <a:pt x="128" y="29"/>
                  <a:pt x="99" y="0"/>
                  <a:pt x="64" y="0"/>
                </a:cubicBezTo>
                <a:close/>
                <a:moveTo>
                  <a:pt x="64" y="152"/>
                </a:moveTo>
                <a:cubicBezTo>
                  <a:pt x="41" y="132"/>
                  <a:pt x="7" y="103"/>
                  <a:pt x="7" y="64"/>
                </a:cubicBezTo>
                <a:cubicBezTo>
                  <a:pt x="7" y="33"/>
                  <a:pt x="33" y="8"/>
                  <a:pt x="64" y="8"/>
                </a:cubicBezTo>
                <a:cubicBezTo>
                  <a:pt x="95" y="8"/>
                  <a:pt x="121" y="33"/>
                  <a:pt x="121" y="64"/>
                </a:cubicBezTo>
                <a:cubicBezTo>
                  <a:pt x="121" y="101"/>
                  <a:pt x="85" y="134"/>
                  <a:pt x="64" y="152"/>
                </a:cubicBezTo>
                <a:close/>
                <a:moveTo>
                  <a:pt x="98" y="42"/>
                </a:moveTo>
                <a:cubicBezTo>
                  <a:pt x="97" y="41"/>
                  <a:pt x="97" y="41"/>
                  <a:pt x="96" y="41"/>
                </a:cubicBezTo>
                <a:cubicBezTo>
                  <a:pt x="95" y="41"/>
                  <a:pt x="95" y="41"/>
                  <a:pt x="95" y="41"/>
                </a:cubicBezTo>
                <a:cubicBezTo>
                  <a:pt x="89" y="42"/>
                  <a:pt x="89" y="42"/>
                  <a:pt x="89" y="42"/>
                </a:cubicBezTo>
                <a:cubicBezTo>
                  <a:pt x="88" y="42"/>
                  <a:pt x="88" y="42"/>
                  <a:pt x="88" y="43"/>
                </a:cubicBezTo>
                <a:cubicBezTo>
                  <a:pt x="87" y="44"/>
                  <a:pt x="87" y="44"/>
                  <a:pt x="87" y="44"/>
                </a:cubicBezTo>
                <a:cubicBezTo>
                  <a:pt x="82" y="41"/>
                  <a:pt x="82" y="41"/>
                  <a:pt x="82" y="41"/>
                </a:cubicBezTo>
                <a:cubicBezTo>
                  <a:pt x="82" y="39"/>
                  <a:pt x="82" y="39"/>
                  <a:pt x="82" y="39"/>
                </a:cubicBezTo>
                <a:cubicBezTo>
                  <a:pt x="81" y="36"/>
                  <a:pt x="81" y="36"/>
                  <a:pt x="81" y="36"/>
                </a:cubicBezTo>
                <a:cubicBezTo>
                  <a:pt x="81" y="36"/>
                  <a:pt x="81" y="36"/>
                  <a:pt x="80" y="36"/>
                </a:cubicBezTo>
                <a:cubicBezTo>
                  <a:pt x="77" y="33"/>
                  <a:pt x="77" y="33"/>
                  <a:pt x="77" y="33"/>
                </a:cubicBezTo>
                <a:cubicBezTo>
                  <a:pt x="77" y="33"/>
                  <a:pt x="77" y="32"/>
                  <a:pt x="77" y="32"/>
                </a:cubicBezTo>
                <a:cubicBezTo>
                  <a:pt x="74" y="32"/>
                  <a:pt x="74" y="32"/>
                  <a:pt x="74" y="32"/>
                </a:cubicBezTo>
                <a:cubicBezTo>
                  <a:pt x="74" y="32"/>
                  <a:pt x="74" y="32"/>
                  <a:pt x="74" y="32"/>
                </a:cubicBezTo>
                <a:cubicBezTo>
                  <a:pt x="76" y="30"/>
                  <a:pt x="76" y="30"/>
                  <a:pt x="76" y="30"/>
                </a:cubicBezTo>
                <a:cubicBezTo>
                  <a:pt x="79" y="31"/>
                  <a:pt x="79" y="31"/>
                  <a:pt x="79" y="31"/>
                </a:cubicBezTo>
                <a:cubicBezTo>
                  <a:pt x="79" y="31"/>
                  <a:pt x="79" y="31"/>
                  <a:pt x="79" y="31"/>
                </a:cubicBezTo>
                <a:cubicBezTo>
                  <a:pt x="81" y="31"/>
                  <a:pt x="81" y="31"/>
                  <a:pt x="81" y="31"/>
                </a:cubicBezTo>
                <a:cubicBezTo>
                  <a:pt x="82" y="31"/>
                  <a:pt x="82" y="30"/>
                  <a:pt x="82" y="29"/>
                </a:cubicBezTo>
                <a:cubicBezTo>
                  <a:pt x="82" y="29"/>
                  <a:pt x="82" y="28"/>
                  <a:pt x="81" y="28"/>
                </a:cubicBezTo>
                <a:cubicBezTo>
                  <a:pt x="76" y="25"/>
                  <a:pt x="70" y="24"/>
                  <a:pt x="64" y="24"/>
                </a:cubicBezTo>
                <a:cubicBezTo>
                  <a:pt x="52" y="24"/>
                  <a:pt x="40" y="29"/>
                  <a:pt x="33" y="39"/>
                </a:cubicBezTo>
                <a:cubicBezTo>
                  <a:pt x="32" y="39"/>
                  <a:pt x="32" y="40"/>
                  <a:pt x="33" y="40"/>
                </a:cubicBezTo>
                <a:cubicBezTo>
                  <a:pt x="33" y="41"/>
                  <a:pt x="33" y="41"/>
                  <a:pt x="34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40" y="39"/>
                  <a:pt x="40" y="39"/>
                  <a:pt x="40" y="39"/>
                </a:cubicBezTo>
                <a:cubicBezTo>
                  <a:pt x="47" y="38"/>
                  <a:pt x="47" y="38"/>
                  <a:pt x="47" y="38"/>
                </a:cubicBezTo>
                <a:cubicBezTo>
                  <a:pt x="47" y="38"/>
                  <a:pt x="47" y="38"/>
                  <a:pt x="47" y="38"/>
                </a:cubicBezTo>
                <a:cubicBezTo>
                  <a:pt x="50" y="37"/>
                  <a:pt x="50" y="37"/>
                  <a:pt x="50" y="37"/>
                </a:cubicBezTo>
                <a:cubicBezTo>
                  <a:pt x="53" y="38"/>
                  <a:pt x="53" y="38"/>
                  <a:pt x="53" y="38"/>
                </a:cubicBezTo>
                <a:cubicBezTo>
                  <a:pt x="53" y="38"/>
                  <a:pt x="53" y="38"/>
                  <a:pt x="53" y="38"/>
                </a:cubicBezTo>
                <a:cubicBezTo>
                  <a:pt x="59" y="37"/>
                  <a:pt x="59" y="37"/>
                  <a:pt x="59" y="37"/>
                </a:cubicBezTo>
                <a:cubicBezTo>
                  <a:pt x="60" y="37"/>
                  <a:pt x="60" y="37"/>
                  <a:pt x="60" y="37"/>
                </a:cubicBezTo>
                <a:cubicBezTo>
                  <a:pt x="62" y="35"/>
                  <a:pt x="62" y="35"/>
                  <a:pt x="62" y="35"/>
                </a:cubicBezTo>
                <a:cubicBezTo>
                  <a:pt x="64" y="35"/>
                  <a:pt x="64" y="35"/>
                  <a:pt x="64" y="35"/>
                </a:cubicBezTo>
                <a:cubicBezTo>
                  <a:pt x="64" y="35"/>
                  <a:pt x="64" y="35"/>
                  <a:pt x="64" y="35"/>
                </a:cubicBezTo>
                <a:cubicBezTo>
                  <a:pt x="71" y="34"/>
                  <a:pt x="71" y="34"/>
                  <a:pt x="71" y="34"/>
                </a:cubicBezTo>
                <a:cubicBezTo>
                  <a:pt x="71" y="34"/>
                  <a:pt x="71" y="34"/>
                  <a:pt x="71" y="34"/>
                </a:cubicBezTo>
                <a:cubicBezTo>
                  <a:pt x="71" y="35"/>
                  <a:pt x="71" y="35"/>
                  <a:pt x="71" y="35"/>
                </a:cubicBezTo>
                <a:cubicBezTo>
                  <a:pt x="71" y="35"/>
                  <a:pt x="71" y="36"/>
                  <a:pt x="71" y="36"/>
                </a:cubicBezTo>
                <a:cubicBezTo>
                  <a:pt x="72" y="36"/>
                  <a:pt x="72" y="36"/>
                  <a:pt x="72" y="36"/>
                </a:cubicBezTo>
                <a:cubicBezTo>
                  <a:pt x="69" y="35"/>
                  <a:pt x="69" y="35"/>
                  <a:pt x="69" y="35"/>
                </a:cubicBezTo>
                <a:cubicBezTo>
                  <a:pt x="69" y="35"/>
                  <a:pt x="68" y="35"/>
                  <a:pt x="68" y="35"/>
                </a:cubicBezTo>
                <a:cubicBezTo>
                  <a:pt x="68" y="36"/>
                  <a:pt x="67" y="36"/>
                  <a:pt x="67" y="36"/>
                </a:cubicBezTo>
                <a:cubicBezTo>
                  <a:pt x="66" y="40"/>
                  <a:pt x="66" y="40"/>
                  <a:pt x="66" y="40"/>
                </a:cubicBezTo>
                <a:cubicBezTo>
                  <a:pt x="64" y="41"/>
                  <a:pt x="64" y="41"/>
                  <a:pt x="64" y="41"/>
                </a:cubicBezTo>
                <a:cubicBezTo>
                  <a:pt x="63" y="41"/>
                  <a:pt x="63" y="41"/>
                  <a:pt x="63" y="42"/>
                </a:cubicBezTo>
                <a:cubicBezTo>
                  <a:pt x="63" y="45"/>
                  <a:pt x="63" y="45"/>
                  <a:pt x="63" y="45"/>
                </a:cubicBezTo>
                <a:cubicBezTo>
                  <a:pt x="63" y="45"/>
                  <a:pt x="64" y="46"/>
                  <a:pt x="65" y="46"/>
                </a:cubicBezTo>
                <a:cubicBezTo>
                  <a:pt x="69" y="47"/>
                  <a:pt x="69" y="47"/>
                  <a:pt x="69" y="47"/>
                </a:cubicBezTo>
                <a:cubicBezTo>
                  <a:pt x="69" y="47"/>
                  <a:pt x="70" y="47"/>
                  <a:pt x="70" y="47"/>
                </a:cubicBezTo>
                <a:cubicBezTo>
                  <a:pt x="70" y="46"/>
                  <a:pt x="70" y="46"/>
                  <a:pt x="71" y="46"/>
                </a:cubicBezTo>
                <a:cubicBezTo>
                  <a:pt x="71" y="43"/>
                  <a:pt x="71" y="43"/>
                  <a:pt x="71" y="43"/>
                </a:cubicBezTo>
                <a:cubicBezTo>
                  <a:pt x="73" y="43"/>
                  <a:pt x="73" y="43"/>
                  <a:pt x="73" y="43"/>
                </a:cubicBezTo>
                <a:cubicBezTo>
                  <a:pt x="74" y="44"/>
                  <a:pt x="74" y="44"/>
                  <a:pt x="74" y="44"/>
                </a:cubicBezTo>
                <a:cubicBezTo>
                  <a:pt x="74" y="44"/>
                  <a:pt x="74" y="44"/>
                  <a:pt x="75" y="44"/>
                </a:cubicBezTo>
                <a:cubicBezTo>
                  <a:pt x="76" y="44"/>
                  <a:pt x="76" y="44"/>
                  <a:pt x="76" y="44"/>
                </a:cubicBezTo>
                <a:cubicBezTo>
                  <a:pt x="78" y="47"/>
                  <a:pt x="78" y="47"/>
                  <a:pt x="78" y="47"/>
                </a:cubicBezTo>
                <a:cubicBezTo>
                  <a:pt x="78" y="47"/>
                  <a:pt x="78" y="47"/>
                  <a:pt x="78" y="47"/>
                </a:cubicBezTo>
                <a:cubicBezTo>
                  <a:pt x="82" y="51"/>
                  <a:pt x="82" y="51"/>
                  <a:pt x="82" y="51"/>
                </a:cubicBezTo>
                <a:cubicBezTo>
                  <a:pt x="80" y="51"/>
                  <a:pt x="80" y="51"/>
                  <a:pt x="80" y="51"/>
                </a:cubicBezTo>
                <a:cubicBezTo>
                  <a:pt x="80" y="51"/>
                  <a:pt x="79" y="51"/>
                  <a:pt x="79" y="51"/>
                </a:cubicBezTo>
                <a:cubicBezTo>
                  <a:pt x="72" y="54"/>
                  <a:pt x="72" y="54"/>
                  <a:pt x="72" y="54"/>
                </a:cubicBezTo>
                <a:cubicBezTo>
                  <a:pt x="72" y="54"/>
                  <a:pt x="72" y="54"/>
                  <a:pt x="72" y="55"/>
                </a:cubicBezTo>
                <a:cubicBezTo>
                  <a:pt x="67" y="60"/>
                  <a:pt x="67" y="60"/>
                  <a:pt x="67" y="60"/>
                </a:cubicBezTo>
                <a:cubicBezTo>
                  <a:pt x="67" y="60"/>
                  <a:pt x="67" y="61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4" y="61"/>
                  <a:pt x="64" y="61"/>
                  <a:pt x="64" y="61"/>
                </a:cubicBezTo>
                <a:cubicBezTo>
                  <a:pt x="63" y="61"/>
                  <a:pt x="63" y="61"/>
                  <a:pt x="62" y="61"/>
                </a:cubicBezTo>
                <a:cubicBezTo>
                  <a:pt x="59" y="62"/>
                  <a:pt x="59" y="62"/>
                  <a:pt x="59" y="62"/>
                </a:cubicBezTo>
                <a:cubicBezTo>
                  <a:pt x="59" y="63"/>
                  <a:pt x="58" y="63"/>
                  <a:pt x="59" y="64"/>
                </a:cubicBezTo>
                <a:cubicBezTo>
                  <a:pt x="59" y="67"/>
                  <a:pt x="59" y="67"/>
                  <a:pt x="59" y="67"/>
                </a:cubicBezTo>
                <a:cubicBezTo>
                  <a:pt x="59" y="68"/>
                  <a:pt x="60" y="68"/>
                  <a:pt x="60" y="68"/>
                </a:cubicBezTo>
                <a:cubicBezTo>
                  <a:pt x="57" y="67"/>
                  <a:pt x="57" y="67"/>
                  <a:pt x="57" y="67"/>
                </a:cubicBezTo>
                <a:cubicBezTo>
                  <a:pt x="56" y="64"/>
                  <a:pt x="56" y="64"/>
                  <a:pt x="56" y="64"/>
                </a:cubicBezTo>
                <a:cubicBezTo>
                  <a:pt x="55" y="63"/>
                  <a:pt x="54" y="63"/>
                  <a:pt x="54" y="63"/>
                </a:cubicBezTo>
                <a:cubicBezTo>
                  <a:pt x="53" y="63"/>
                  <a:pt x="53" y="63"/>
                  <a:pt x="53" y="64"/>
                </a:cubicBezTo>
                <a:cubicBezTo>
                  <a:pt x="49" y="59"/>
                  <a:pt x="49" y="59"/>
                  <a:pt x="49" y="59"/>
                </a:cubicBezTo>
                <a:cubicBezTo>
                  <a:pt x="49" y="53"/>
                  <a:pt x="49" y="53"/>
                  <a:pt x="49" y="53"/>
                </a:cubicBezTo>
                <a:cubicBezTo>
                  <a:pt x="49" y="53"/>
                  <a:pt x="49" y="53"/>
                  <a:pt x="49" y="52"/>
                </a:cubicBezTo>
                <a:cubicBezTo>
                  <a:pt x="45" y="46"/>
                  <a:pt x="45" y="46"/>
                  <a:pt x="45" y="46"/>
                </a:cubicBezTo>
                <a:cubicBezTo>
                  <a:pt x="44" y="45"/>
                  <a:pt x="44" y="45"/>
                  <a:pt x="43" y="45"/>
                </a:cubicBezTo>
                <a:cubicBezTo>
                  <a:pt x="37" y="46"/>
                  <a:pt x="37" y="46"/>
                  <a:pt x="37" y="46"/>
                </a:cubicBezTo>
                <a:cubicBezTo>
                  <a:pt x="33" y="46"/>
                  <a:pt x="33" y="46"/>
                  <a:pt x="33" y="46"/>
                </a:cubicBezTo>
                <a:cubicBezTo>
                  <a:pt x="33" y="46"/>
                  <a:pt x="33" y="46"/>
                  <a:pt x="33" y="46"/>
                </a:cubicBezTo>
                <a:cubicBezTo>
                  <a:pt x="34" y="45"/>
                  <a:pt x="34" y="45"/>
                  <a:pt x="34" y="45"/>
                </a:cubicBezTo>
                <a:cubicBezTo>
                  <a:pt x="35" y="45"/>
                  <a:pt x="35" y="44"/>
                  <a:pt x="35" y="43"/>
                </a:cubicBezTo>
                <a:cubicBezTo>
                  <a:pt x="34" y="43"/>
                  <a:pt x="34" y="42"/>
                  <a:pt x="33" y="43"/>
                </a:cubicBezTo>
                <a:cubicBezTo>
                  <a:pt x="30" y="43"/>
                  <a:pt x="30" y="43"/>
                  <a:pt x="30" y="43"/>
                </a:cubicBezTo>
                <a:cubicBezTo>
                  <a:pt x="30" y="43"/>
                  <a:pt x="29" y="44"/>
                  <a:pt x="29" y="44"/>
                </a:cubicBezTo>
                <a:cubicBezTo>
                  <a:pt x="25" y="50"/>
                  <a:pt x="23" y="57"/>
                  <a:pt x="23" y="64"/>
                </a:cubicBezTo>
                <a:cubicBezTo>
                  <a:pt x="23" y="87"/>
                  <a:pt x="42" y="105"/>
                  <a:pt x="64" y="105"/>
                </a:cubicBezTo>
                <a:cubicBezTo>
                  <a:pt x="66" y="105"/>
                  <a:pt x="68" y="105"/>
                  <a:pt x="69" y="105"/>
                </a:cubicBezTo>
                <a:cubicBezTo>
                  <a:pt x="70" y="104"/>
                  <a:pt x="71" y="104"/>
                  <a:pt x="70" y="103"/>
                </a:cubicBezTo>
                <a:cubicBezTo>
                  <a:pt x="70" y="98"/>
                  <a:pt x="70" y="98"/>
                  <a:pt x="70" y="98"/>
                </a:cubicBezTo>
                <a:cubicBezTo>
                  <a:pt x="72" y="91"/>
                  <a:pt x="72" y="91"/>
                  <a:pt x="72" y="91"/>
                </a:cubicBezTo>
                <a:cubicBezTo>
                  <a:pt x="72" y="91"/>
                  <a:pt x="72" y="91"/>
                  <a:pt x="70" y="84"/>
                </a:cubicBezTo>
                <a:cubicBezTo>
                  <a:pt x="70" y="84"/>
                  <a:pt x="70" y="84"/>
                  <a:pt x="70" y="84"/>
                </a:cubicBezTo>
                <a:cubicBezTo>
                  <a:pt x="67" y="79"/>
                  <a:pt x="67" y="79"/>
                  <a:pt x="67" y="79"/>
                </a:cubicBezTo>
                <a:cubicBezTo>
                  <a:pt x="70" y="75"/>
                  <a:pt x="70" y="75"/>
                  <a:pt x="70" y="75"/>
                </a:cubicBezTo>
                <a:cubicBezTo>
                  <a:pt x="70" y="74"/>
                  <a:pt x="70" y="74"/>
                  <a:pt x="70" y="73"/>
                </a:cubicBezTo>
                <a:cubicBezTo>
                  <a:pt x="70" y="73"/>
                  <a:pt x="69" y="73"/>
                  <a:pt x="69" y="72"/>
                </a:cubicBezTo>
                <a:cubicBezTo>
                  <a:pt x="68" y="72"/>
                  <a:pt x="68" y="72"/>
                  <a:pt x="68" y="72"/>
                </a:cubicBezTo>
                <a:cubicBezTo>
                  <a:pt x="68" y="72"/>
                  <a:pt x="68" y="72"/>
                  <a:pt x="69" y="72"/>
                </a:cubicBezTo>
                <a:cubicBezTo>
                  <a:pt x="71" y="72"/>
                  <a:pt x="71" y="72"/>
                  <a:pt x="71" y="72"/>
                </a:cubicBezTo>
                <a:cubicBezTo>
                  <a:pt x="74" y="72"/>
                  <a:pt x="74" y="72"/>
                  <a:pt x="74" y="72"/>
                </a:cubicBezTo>
                <a:cubicBezTo>
                  <a:pt x="79" y="73"/>
                  <a:pt x="79" y="73"/>
                  <a:pt x="79" y="73"/>
                </a:cubicBezTo>
                <a:cubicBezTo>
                  <a:pt x="79" y="73"/>
                  <a:pt x="79" y="73"/>
                  <a:pt x="79" y="73"/>
                </a:cubicBezTo>
                <a:cubicBezTo>
                  <a:pt x="80" y="73"/>
                  <a:pt x="80" y="73"/>
                  <a:pt x="80" y="73"/>
                </a:cubicBezTo>
                <a:cubicBezTo>
                  <a:pt x="83" y="77"/>
                  <a:pt x="83" y="77"/>
                  <a:pt x="83" y="77"/>
                </a:cubicBezTo>
                <a:cubicBezTo>
                  <a:pt x="84" y="77"/>
                  <a:pt x="84" y="77"/>
                  <a:pt x="84" y="77"/>
                </a:cubicBezTo>
                <a:cubicBezTo>
                  <a:pt x="89" y="80"/>
                  <a:pt x="89" y="80"/>
                  <a:pt x="89" y="80"/>
                </a:cubicBezTo>
                <a:cubicBezTo>
                  <a:pt x="86" y="87"/>
                  <a:pt x="86" y="87"/>
                  <a:pt x="86" y="87"/>
                </a:cubicBezTo>
                <a:cubicBezTo>
                  <a:pt x="82" y="89"/>
                  <a:pt x="82" y="89"/>
                  <a:pt x="82" y="89"/>
                </a:cubicBezTo>
                <a:cubicBezTo>
                  <a:pt x="81" y="89"/>
                  <a:pt x="81" y="89"/>
                  <a:pt x="81" y="90"/>
                </a:cubicBezTo>
                <a:cubicBezTo>
                  <a:pt x="79" y="94"/>
                  <a:pt x="79" y="94"/>
                  <a:pt x="79" y="94"/>
                </a:cubicBezTo>
                <a:cubicBezTo>
                  <a:pt x="73" y="98"/>
                  <a:pt x="73" y="98"/>
                  <a:pt x="73" y="98"/>
                </a:cubicBezTo>
                <a:cubicBezTo>
                  <a:pt x="73" y="98"/>
                  <a:pt x="72" y="99"/>
                  <a:pt x="72" y="99"/>
                </a:cubicBezTo>
                <a:cubicBezTo>
                  <a:pt x="72" y="102"/>
                  <a:pt x="72" y="102"/>
                  <a:pt x="72" y="102"/>
                </a:cubicBezTo>
                <a:cubicBezTo>
                  <a:pt x="72" y="102"/>
                  <a:pt x="72" y="103"/>
                  <a:pt x="72" y="103"/>
                </a:cubicBezTo>
                <a:cubicBezTo>
                  <a:pt x="72" y="104"/>
                  <a:pt x="73" y="104"/>
                  <a:pt x="73" y="104"/>
                </a:cubicBezTo>
                <a:cubicBezTo>
                  <a:pt x="73" y="104"/>
                  <a:pt x="73" y="104"/>
                  <a:pt x="74" y="104"/>
                </a:cubicBezTo>
                <a:cubicBezTo>
                  <a:pt x="92" y="99"/>
                  <a:pt x="105" y="83"/>
                  <a:pt x="105" y="64"/>
                </a:cubicBezTo>
                <a:cubicBezTo>
                  <a:pt x="105" y="56"/>
                  <a:pt x="102" y="48"/>
                  <a:pt x="98" y="42"/>
                </a:cubicBezTo>
                <a:close/>
                <a:moveTo>
                  <a:pt x="53" y="35"/>
                </a:moveTo>
                <a:cubicBezTo>
                  <a:pt x="50" y="34"/>
                  <a:pt x="50" y="34"/>
                  <a:pt x="50" y="34"/>
                </a:cubicBezTo>
                <a:cubicBezTo>
                  <a:pt x="50" y="34"/>
                  <a:pt x="49" y="34"/>
                  <a:pt x="49" y="34"/>
                </a:cubicBezTo>
                <a:cubicBezTo>
                  <a:pt x="46" y="35"/>
                  <a:pt x="46" y="35"/>
                  <a:pt x="46" y="35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43" y="33"/>
                  <a:pt x="48" y="30"/>
                  <a:pt x="53" y="29"/>
                </a:cubicBezTo>
                <a:cubicBezTo>
                  <a:pt x="53" y="29"/>
                  <a:pt x="53" y="29"/>
                  <a:pt x="52" y="29"/>
                </a:cubicBezTo>
                <a:cubicBezTo>
                  <a:pt x="52" y="29"/>
                  <a:pt x="51" y="30"/>
                  <a:pt x="50" y="30"/>
                </a:cubicBezTo>
                <a:cubicBezTo>
                  <a:pt x="50" y="31"/>
                  <a:pt x="50" y="31"/>
                  <a:pt x="50" y="32"/>
                </a:cubicBezTo>
                <a:cubicBezTo>
                  <a:pt x="50" y="32"/>
                  <a:pt x="50" y="33"/>
                  <a:pt x="51" y="33"/>
                </a:cubicBezTo>
                <a:cubicBezTo>
                  <a:pt x="53" y="34"/>
                  <a:pt x="53" y="34"/>
                  <a:pt x="53" y="34"/>
                </a:cubicBezTo>
                <a:cubicBezTo>
                  <a:pt x="53" y="35"/>
                  <a:pt x="54" y="35"/>
                  <a:pt x="54" y="35"/>
                </a:cubicBezTo>
                <a:lnTo>
                  <a:pt x="53" y="35"/>
                </a:lnTo>
                <a:close/>
                <a:moveTo>
                  <a:pt x="58" y="34"/>
                </a:moveTo>
                <a:cubicBezTo>
                  <a:pt x="54" y="35"/>
                  <a:pt x="54" y="35"/>
                  <a:pt x="54" y="35"/>
                </a:cubicBezTo>
                <a:cubicBezTo>
                  <a:pt x="54" y="35"/>
                  <a:pt x="54" y="35"/>
                  <a:pt x="54" y="35"/>
                </a:cubicBezTo>
                <a:cubicBezTo>
                  <a:pt x="59" y="33"/>
                  <a:pt x="59" y="33"/>
                  <a:pt x="59" y="33"/>
                </a:cubicBezTo>
                <a:lnTo>
                  <a:pt x="58" y="34"/>
                </a:lnTo>
                <a:close/>
                <a:moveTo>
                  <a:pt x="65" y="28"/>
                </a:moveTo>
                <a:cubicBezTo>
                  <a:pt x="63" y="29"/>
                  <a:pt x="63" y="29"/>
                  <a:pt x="63" y="29"/>
                </a:cubicBezTo>
                <a:cubicBezTo>
                  <a:pt x="62" y="30"/>
                  <a:pt x="62" y="30"/>
                  <a:pt x="62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59" y="29"/>
                  <a:pt x="59" y="29"/>
                  <a:pt x="59" y="29"/>
                </a:cubicBezTo>
                <a:cubicBezTo>
                  <a:pt x="59" y="28"/>
                  <a:pt x="58" y="28"/>
                  <a:pt x="57" y="28"/>
                </a:cubicBezTo>
                <a:cubicBezTo>
                  <a:pt x="56" y="29"/>
                  <a:pt x="56" y="29"/>
                  <a:pt x="56" y="29"/>
                </a:cubicBezTo>
                <a:cubicBezTo>
                  <a:pt x="55" y="28"/>
                  <a:pt x="55" y="28"/>
                  <a:pt x="55" y="28"/>
                </a:cubicBezTo>
                <a:cubicBezTo>
                  <a:pt x="58" y="27"/>
                  <a:pt x="61" y="27"/>
                  <a:pt x="64" y="27"/>
                </a:cubicBezTo>
                <a:cubicBezTo>
                  <a:pt x="65" y="27"/>
                  <a:pt x="66" y="27"/>
                  <a:pt x="67" y="27"/>
                </a:cubicBezTo>
                <a:lnTo>
                  <a:pt x="65" y="28"/>
                </a:lnTo>
                <a:close/>
                <a:moveTo>
                  <a:pt x="68" y="44"/>
                </a:moveTo>
                <a:cubicBezTo>
                  <a:pt x="66" y="43"/>
                  <a:pt x="66" y="43"/>
                  <a:pt x="66" y="43"/>
                </a:cubicBezTo>
                <a:cubicBezTo>
                  <a:pt x="66" y="43"/>
                  <a:pt x="66" y="43"/>
                  <a:pt x="66" y="43"/>
                </a:cubicBezTo>
                <a:cubicBezTo>
                  <a:pt x="68" y="43"/>
                  <a:pt x="68" y="43"/>
                  <a:pt x="68" y="43"/>
                </a:cubicBezTo>
                <a:lnTo>
                  <a:pt x="68" y="44"/>
                </a:lnTo>
                <a:close/>
                <a:moveTo>
                  <a:pt x="70" y="40"/>
                </a:moveTo>
                <a:cubicBezTo>
                  <a:pt x="70" y="40"/>
                  <a:pt x="70" y="40"/>
                  <a:pt x="70" y="40"/>
                </a:cubicBezTo>
                <a:cubicBezTo>
                  <a:pt x="70" y="40"/>
                  <a:pt x="70" y="40"/>
                  <a:pt x="70" y="40"/>
                </a:cubicBezTo>
                <a:cubicBezTo>
                  <a:pt x="70" y="40"/>
                  <a:pt x="70" y="40"/>
                  <a:pt x="70" y="40"/>
                </a:cubicBezTo>
                <a:cubicBezTo>
                  <a:pt x="70" y="39"/>
                  <a:pt x="70" y="39"/>
                  <a:pt x="70" y="39"/>
                </a:cubicBezTo>
                <a:cubicBezTo>
                  <a:pt x="70" y="39"/>
                  <a:pt x="70" y="39"/>
                  <a:pt x="70" y="39"/>
                </a:cubicBezTo>
                <a:lnTo>
                  <a:pt x="70" y="40"/>
                </a:lnTo>
                <a:close/>
                <a:moveTo>
                  <a:pt x="73" y="39"/>
                </a:moveTo>
                <a:cubicBezTo>
                  <a:pt x="74" y="38"/>
                  <a:pt x="74" y="38"/>
                  <a:pt x="74" y="38"/>
                </a:cubicBezTo>
                <a:cubicBezTo>
                  <a:pt x="74" y="38"/>
                  <a:pt x="74" y="38"/>
                  <a:pt x="74" y="38"/>
                </a:cubicBezTo>
                <a:cubicBezTo>
                  <a:pt x="75" y="39"/>
                  <a:pt x="75" y="39"/>
                  <a:pt x="75" y="39"/>
                </a:cubicBezTo>
                <a:cubicBezTo>
                  <a:pt x="75" y="40"/>
                  <a:pt x="75" y="40"/>
                  <a:pt x="75" y="40"/>
                </a:cubicBezTo>
                <a:lnTo>
                  <a:pt x="73" y="39"/>
                </a:lnTo>
                <a:close/>
                <a:moveTo>
                  <a:pt x="77" y="37"/>
                </a:moveTo>
                <a:cubicBezTo>
                  <a:pt x="75" y="35"/>
                  <a:pt x="75" y="35"/>
                  <a:pt x="75" y="35"/>
                </a:cubicBezTo>
                <a:cubicBezTo>
                  <a:pt x="76" y="35"/>
                  <a:pt x="76" y="35"/>
                  <a:pt x="76" y="35"/>
                </a:cubicBezTo>
                <a:cubicBezTo>
                  <a:pt x="78" y="38"/>
                  <a:pt x="78" y="38"/>
                  <a:pt x="78" y="38"/>
                </a:cubicBezTo>
                <a:cubicBezTo>
                  <a:pt x="79" y="39"/>
                  <a:pt x="79" y="39"/>
                  <a:pt x="79" y="39"/>
                </a:cubicBezTo>
                <a:lnTo>
                  <a:pt x="77" y="37"/>
                </a:lnTo>
                <a:close/>
                <a:moveTo>
                  <a:pt x="65" y="70"/>
                </a:moveTo>
                <a:cubicBezTo>
                  <a:pt x="67" y="72"/>
                  <a:pt x="67" y="72"/>
                  <a:pt x="67" y="72"/>
                </a:cubicBezTo>
                <a:cubicBezTo>
                  <a:pt x="67" y="72"/>
                  <a:pt x="67" y="72"/>
                  <a:pt x="67" y="72"/>
                </a:cubicBezTo>
                <a:cubicBezTo>
                  <a:pt x="66" y="72"/>
                  <a:pt x="66" y="72"/>
                  <a:pt x="66" y="72"/>
                </a:cubicBezTo>
                <a:cubicBezTo>
                  <a:pt x="64" y="70"/>
                  <a:pt x="64" y="70"/>
                  <a:pt x="64" y="70"/>
                </a:cubicBezTo>
                <a:lnTo>
                  <a:pt x="65" y="70"/>
                </a:lnTo>
                <a:close/>
                <a:moveTo>
                  <a:pt x="62" y="68"/>
                </a:moveTo>
                <a:cubicBezTo>
                  <a:pt x="63" y="67"/>
                  <a:pt x="63" y="67"/>
                  <a:pt x="63" y="67"/>
                </a:cubicBezTo>
                <a:cubicBezTo>
                  <a:pt x="63" y="68"/>
                  <a:pt x="63" y="68"/>
                  <a:pt x="63" y="68"/>
                </a:cubicBezTo>
                <a:cubicBezTo>
                  <a:pt x="63" y="68"/>
                  <a:pt x="63" y="68"/>
                  <a:pt x="63" y="69"/>
                </a:cubicBezTo>
                <a:cubicBezTo>
                  <a:pt x="61" y="68"/>
                  <a:pt x="61" y="68"/>
                  <a:pt x="61" y="68"/>
                </a:cubicBezTo>
                <a:cubicBezTo>
                  <a:pt x="62" y="68"/>
                  <a:pt x="62" y="68"/>
                  <a:pt x="62" y="68"/>
                </a:cubicBezTo>
                <a:close/>
                <a:moveTo>
                  <a:pt x="69" y="91"/>
                </a:moveTo>
                <a:cubicBezTo>
                  <a:pt x="68" y="92"/>
                  <a:pt x="68" y="95"/>
                  <a:pt x="67" y="98"/>
                </a:cubicBezTo>
                <a:cubicBezTo>
                  <a:pt x="67" y="98"/>
                  <a:pt x="67" y="98"/>
                  <a:pt x="67" y="98"/>
                </a:cubicBezTo>
                <a:cubicBezTo>
                  <a:pt x="67" y="102"/>
                  <a:pt x="67" y="102"/>
                  <a:pt x="67" y="102"/>
                </a:cubicBezTo>
                <a:cubicBezTo>
                  <a:pt x="66" y="102"/>
                  <a:pt x="65" y="102"/>
                  <a:pt x="64" y="102"/>
                </a:cubicBezTo>
                <a:cubicBezTo>
                  <a:pt x="43" y="102"/>
                  <a:pt x="27" y="85"/>
                  <a:pt x="27" y="64"/>
                </a:cubicBezTo>
                <a:cubicBezTo>
                  <a:pt x="27" y="59"/>
                  <a:pt x="28" y="53"/>
                  <a:pt x="30" y="48"/>
                </a:cubicBezTo>
                <a:cubicBezTo>
                  <a:pt x="32" y="49"/>
                  <a:pt x="32" y="49"/>
                  <a:pt x="32" y="49"/>
                </a:cubicBezTo>
                <a:cubicBezTo>
                  <a:pt x="32" y="49"/>
                  <a:pt x="32" y="49"/>
                  <a:pt x="33" y="49"/>
                </a:cubicBezTo>
                <a:cubicBezTo>
                  <a:pt x="37" y="49"/>
                  <a:pt x="37" y="49"/>
                  <a:pt x="37" y="49"/>
                </a:cubicBezTo>
                <a:cubicBezTo>
                  <a:pt x="37" y="49"/>
                  <a:pt x="37" y="49"/>
                  <a:pt x="37" y="49"/>
                </a:cubicBezTo>
                <a:cubicBezTo>
                  <a:pt x="43" y="48"/>
                  <a:pt x="43" y="48"/>
                  <a:pt x="43" y="48"/>
                </a:cubicBezTo>
                <a:cubicBezTo>
                  <a:pt x="46" y="54"/>
                  <a:pt x="46" y="54"/>
                  <a:pt x="46" y="54"/>
                </a:cubicBezTo>
                <a:cubicBezTo>
                  <a:pt x="46" y="59"/>
                  <a:pt x="46" y="59"/>
                  <a:pt x="46" y="59"/>
                </a:cubicBezTo>
                <a:cubicBezTo>
                  <a:pt x="46" y="60"/>
                  <a:pt x="46" y="60"/>
                  <a:pt x="46" y="60"/>
                </a:cubicBezTo>
                <a:cubicBezTo>
                  <a:pt x="52" y="68"/>
                  <a:pt x="52" y="68"/>
                  <a:pt x="52" y="68"/>
                </a:cubicBezTo>
                <a:cubicBezTo>
                  <a:pt x="52" y="68"/>
                  <a:pt x="53" y="69"/>
                  <a:pt x="53" y="69"/>
                </a:cubicBezTo>
                <a:cubicBezTo>
                  <a:pt x="54" y="69"/>
                  <a:pt x="54" y="69"/>
                  <a:pt x="54" y="69"/>
                </a:cubicBezTo>
                <a:cubicBezTo>
                  <a:pt x="54" y="69"/>
                  <a:pt x="54" y="69"/>
                  <a:pt x="54" y="69"/>
                </a:cubicBezTo>
                <a:cubicBezTo>
                  <a:pt x="55" y="69"/>
                  <a:pt x="55" y="69"/>
                  <a:pt x="55" y="69"/>
                </a:cubicBezTo>
                <a:cubicBezTo>
                  <a:pt x="55" y="70"/>
                  <a:pt x="55" y="70"/>
                  <a:pt x="56" y="70"/>
                </a:cubicBezTo>
                <a:cubicBezTo>
                  <a:pt x="62" y="72"/>
                  <a:pt x="62" y="72"/>
                  <a:pt x="62" y="72"/>
                </a:cubicBezTo>
                <a:cubicBezTo>
                  <a:pt x="65" y="74"/>
                  <a:pt x="65" y="74"/>
                  <a:pt x="65" y="74"/>
                </a:cubicBezTo>
                <a:cubicBezTo>
                  <a:pt x="65" y="74"/>
                  <a:pt x="65" y="75"/>
                  <a:pt x="65" y="75"/>
                </a:cubicBezTo>
                <a:cubicBezTo>
                  <a:pt x="66" y="75"/>
                  <a:pt x="66" y="75"/>
                  <a:pt x="66" y="75"/>
                </a:cubicBezTo>
                <a:cubicBezTo>
                  <a:pt x="64" y="79"/>
                  <a:pt x="64" y="79"/>
                  <a:pt x="64" y="79"/>
                </a:cubicBezTo>
                <a:cubicBezTo>
                  <a:pt x="64" y="79"/>
                  <a:pt x="64" y="80"/>
                  <a:pt x="64" y="80"/>
                </a:cubicBezTo>
                <a:cubicBezTo>
                  <a:pt x="67" y="85"/>
                  <a:pt x="67" y="85"/>
                  <a:pt x="67" y="85"/>
                </a:cubicBezTo>
                <a:cubicBezTo>
                  <a:pt x="68" y="88"/>
                  <a:pt x="68" y="90"/>
                  <a:pt x="69" y="91"/>
                </a:cubicBezTo>
                <a:close/>
                <a:moveTo>
                  <a:pt x="77" y="99"/>
                </a:moveTo>
                <a:cubicBezTo>
                  <a:pt x="81" y="96"/>
                  <a:pt x="81" y="96"/>
                  <a:pt x="81" y="96"/>
                </a:cubicBezTo>
                <a:cubicBezTo>
                  <a:pt x="82" y="96"/>
                  <a:pt x="82" y="96"/>
                  <a:pt x="82" y="96"/>
                </a:cubicBezTo>
                <a:cubicBezTo>
                  <a:pt x="84" y="91"/>
                  <a:pt x="84" y="91"/>
                  <a:pt x="84" y="91"/>
                </a:cubicBezTo>
                <a:cubicBezTo>
                  <a:pt x="88" y="90"/>
                  <a:pt x="88" y="90"/>
                  <a:pt x="88" y="90"/>
                </a:cubicBezTo>
                <a:cubicBezTo>
                  <a:pt x="88" y="89"/>
                  <a:pt x="88" y="89"/>
                  <a:pt x="88" y="89"/>
                </a:cubicBezTo>
                <a:cubicBezTo>
                  <a:pt x="93" y="81"/>
                  <a:pt x="93" y="81"/>
                  <a:pt x="93" y="81"/>
                </a:cubicBezTo>
                <a:cubicBezTo>
                  <a:pt x="93" y="80"/>
                  <a:pt x="93" y="79"/>
                  <a:pt x="92" y="78"/>
                </a:cubicBezTo>
                <a:cubicBezTo>
                  <a:pt x="86" y="75"/>
                  <a:pt x="86" y="75"/>
                  <a:pt x="86" y="75"/>
                </a:cubicBezTo>
                <a:cubicBezTo>
                  <a:pt x="82" y="71"/>
                  <a:pt x="82" y="71"/>
                  <a:pt x="82" y="71"/>
                </a:cubicBezTo>
                <a:cubicBezTo>
                  <a:pt x="82" y="71"/>
                  <a:pt x="82" y="70"/>
                  <a:pt x="81" y="70"/>
                </a:cubicBezTo>
                <a:cubicBezTo>
                  <a:pt x="79" y="70"/>
                  <a:pt x="79" y="70"/>
                  <a:pt x="79" y="70"/>
                </a:cubicBezTo>
                <a:cubicBezTo>
                  <a:pt x="75" y="69"/>
                  <a:pt x="75" y="69"/>
                  <a:pt x="75" y="69"/>
                </a:cubicBezTo>
                <a:cubicBezTo>
                  <a:pt x="72" y="68"/>
                  <a:pt x="72" y="68"/>
                  <a:pt x="72" y="68"/>
                </a:cubicBezTo>
                <a:cubicBezTo>
                  <a:pt x="71" y="68"/>
                  <a:pt x="71" y="68"/>
                  <a:pt x="71" y="68"/>
                </a:cubicBezTo>
                <a:cubicBezTo>
                  <a:pt x="69" y="69"/>
                  <a:pt x="69" y="69"/>
                  <a:pt x="69" y="69"/>
                </a:cubicBezTo>
                <a:cubicBezTo>
                  <a:pt x="67" y="68"/>
                  <a:pt x="67" y="68"/>
                  <a:pt x="67" y="68"/>
                </a:cubicBezTo>
                <a:cubicBezTo>
                  <a:pt x="67" y="67"/>
                  <a:pt x="67" y="67"/>
                  <a:pt x="67" y="67"/>
                </a:cubicBezTo>
                <a:cubicBezTo>
                  <a:pt x="66" y="67"/>
                  <a:pt x="66" y="67"/>
                  <a:pt x="66" y="67"/>
                </a:cubicBezTo>
                <a:cubicBezTo>
                  <a:pt x="66" y="65"/>
                  <a:pt x="66" y="65"/>
                  <a:pt x="66" y="65"/>
                </a:cubicBezTo>
                <a:cubicBezTo>
                  <a:pt x="66" y="65"/>
                  <a:pt x="66" y="65"/>
                  <a:pt x="66" y="65"/>
                </a:cubicBezTo>
                <a:cubicBezTo>
                  <a:pt x="66" y="65"/>
                  <a:pt x="66" y="65"/>
                  <a:pt x="66" y="65"/>
                </a:cubicBezTo>
                <a:cubicBezTo>
                  <a:pt x="68" y="65"/>
                  <a:pt x="68" y="65"/>
                  <a:pt x="68" y="65"/>
                </a:cubicBezTo>
                <a:cubicBezTo>
                  <a:pt x="69" y="65"/>
                  <a:pt x="69" y="65"/>
                  <a:pt x="69" y="64"/>
                </a:cubicBezTo>
                <a:cubicBezTo>
                  <a:pt x="70" y="62"/>
                  <a:pt x="70" y="62"/>
                  <a:pt x="70" y="62"/>
                </a:cubicBezTo>
                <a:cubicBezTo>
                  <a:pt x="74" y="57"/>
                  <a:pt x="74" y="57"/>
                  <a:pt x="74" y="57"/>
                </a:cubicBezTo>
                <a:cubicBezTo>
                  <a:pt x="80" y="54"/>
                  <a:pt x="80" y="54"/>
                  <a:pt x="80" y="54"/>
                </a:cubicBezTo>
                <a:cubicBezTo>
                  <a:pt x="83" y="54"/>
                  <a:pt x="83" y="54"/>
                  <a:pt x="83" y="54"/>
                </a:cubicBezTo>
                <a:cubicBezTo>
                  <a:pt x="84" y="54"/>
                  <a:pt x="85" y="54"/>
                  <a:pt x="85" y="53"/>
                </a:cubicBezTo>
                <a:cubicBezTo>
                  <a:pt x="85" y="51"/>
                  <a:pt x="85" y="51"/>
                  <a:pt x="85" y="51"/>
                </a:cubicBezTo>
                <a:cubicBezTo>
                  <a:pt x="85" y="51"/>
                  <a:pt x="85" y="50"/>
                  <a:pt x="85" y="50"/>
                </a:cubicBezTo>
                <a:cubicBezTo>
                  <a:pt x="80" y="45"/>
                  <a:pt x="80" y="45"/>
                  <a:pt x="80" y="45"/>
                </a:cubicBezTo>
                <a:cubicBezTo>
                  <a:pt x="79" y="42"/>
                  <a:pt x="79" y="42"/>
                  <a:pt x="79" y="42"/>
                </a:cubicBezTo>
                <a:cubicBezTo>
                  <a:pt x="79" y="42"/>
                  <a:pt x="79" y="42"/>
                  <a:pt x="79" y="42"/>
                </a:cubicBezTo>
                <a:cubicBezTo>
                  <a:pt x="79" y="42"/>
                  <a:pt x="79" y="42"/>
                  <a:pt x="79" y="42"/>
                </a:cubicBezTo>
                <a:cubicBezTo>
                  <a:pt x="79" y="42"/>
                  <a:pt x="79" y="41"/>
                  <a:pt x="79" y="41"/>
                </a:cubicBezTo>
                <a:cubicBezTo>
                  <a:pt x="80" y="42"/>
                  <a:pt x="80" y="42"/>
                  <a:pt x="80" y="42"/>
                </a:cubicBezTo>
                <a:cubicBezTo>
                  <a:pt x="80" y="42"/>
                  <a:pt x="80" y="42"/>
                  <a:pt x="80" y="43"/>
                </a:cubicBezTo>
                <a:cubicBezTo>
                  <a:pt x="85" y="47"/>
                  <a:pt x="85" y="47"/>
                  <a:pt x="85" y="47"/>
                </a:cubicBezTo>
                <a:cubicBezTo>
                  <a:pt x="85" y="47"/>
                  <a:pt x="85" y="47"/>
                  <a:pt x="86" y="47"/>
                </a:cubicBezTo>
                <a:cubicBezTo>
                  <a:pt x="87" y="48"/>
                  <a:pt x="87" y="48"/>
                  <a:pt x="87" y="48"/>
                </a:cubicBezTo>
                <a:cubicBezTo>
                  <a:pt x="87" y="48"/>
                  <a:pt x="88" y="48"/>
                  <a:pt x="89" y="47"/>
                </a:cubicBezTo>
                <a:cubicBezTo>
                  <a:pt x="90" y="45"/>
                  <a:pt x="90" y="45"/>
                  <a:pt x="90" y="45"/>
                </a:cubicBezTo>
                <a:cubicBezTo>
                  <a:pt x="95" y="45"/>
                  <a:pt x="95" y="45"/>
                  <a:pt x="95" y="45"/>
                </a:cubicBezTo>
                <a:cubicBezTo>
                  <a:pt x="95" y="45"/>
                  <a:pt x="96" y="45"/>
                  <a:pt x="96" y="44"/>
                </a:cubicBezTo>
                <a:cubicBezTo>
                  <a:pt x="96" y="44"/>
                  <a:pt x="96" y="44"/>
                  <a:pt x="96" y="44"/>
                </a:cubicBezTo>
                <a:cubicBezTo>
                  <a:pt x="99" y="50"/>
                  <a:pt x="101" y="57"/>
                  <a:pt x="101" y="64"/>
                </a:cubicBezTo>
                <a:cubicBezTo>
                  <a:pt x="101" y="80"/>
                  <a:pt x="92" y="94"/>
                  <a:pt x="77" y="9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258">
            <a:extLst>
              <a:ext uri="{FF2B5EF4-FFF2-40B4-BE49-F238E27FC236}">
                <a16:creationId xmlns:a16="http://schemas.microsoft.com/office/drawing/2014/main" id="{EFCF6A56-02D5-1D42-304D-9FB464BDC721}"/>
              </a:ext>
            </a:extLst>
          </p:cNvPr>
          <p:cNvSpPr>
            <a:spLocks noEditPoints="1"/>
          </p:cNvSpPr>
          <p:nvPr/>
        </p:nvSpPr>
        <p:spPr bwMode="auto">
          <a:xfrm>
            <a:off x="4065588" y="3024188"/>
            <a:ext cx="212725" cy="254000"/>
          </a:xfrm>
          <a:custGeom>
            <a:avLst/>
            <a:gdLst>
              <a:gd name="T0" fmla="*/ 119 w 134"/>
              <a:gd name="T1" fmla="*/ 31 h 160"/>
              <a:gd name="T2" fmla="*/ 5 w 134"/>
              <a:gd name="T3" fmla="*/ 46 h 160"/>
              <a:gd name="T4" fmla="*/ 84 w 134"/>
              <a:gd name="T5" fmla="*/ 122 h 160"/>
              <a:gd name="T6" fmla="*/ 108 w 134"/>
              <a:gd name="T7" fmla="*/ 160 h 160"/>
              <a:gd name="T8" fmla="*/ 128 w 134"/>
              <a:gd name="T9" fmla="*/ 145 h 160"/>
              <a:gd name="T10" fmla="*/ 86 w 134"/>
              <a:gd name="T11" fmla="*/ 114 h 160"/>
              <a:gd name="T12" fmla="*/ 17 w 134"/>
              <a:gd name="T13" fmla="*/ 90 h 160"/>
              <a:gd name="T14" fmla="*/ 65 w 134"/>
              <a:gd name="T15" fmla="*/ 7 h 160"/>
              <a:gd name="T16" fmla="*/ 99 w 134"/>
              <a:gd name="T17" fmla="*/ 110 h 160"/>
              <a:gd name="T18" fmla="*/ 52 w 134"/>
              <a:gd name="T19" fmla="*/ 46 h 160"/>
              <a:gd name="T20" fmla="*/ 48 w 134"/>
              <a:gd name="T21" fmla="*/ 42 h 160"/>
              <a:gd name="T22" fmla="*/ 53 w 134"/>
              <a:gd name="T23" fmla="*/ 42 h 160"/>
              <a:gd name="T24" fmla="*/ 52 w 134"/>
              <a:gd name="T25" fmla="*/ 41 h 160"/>
              <a:gd name="T26" fmla="*/ 46 w 134"/>
              <a:gd name="T27" fmla="*/ 54 h 160"/>
              <a:gd name="T28" fmla="*/ 58 w 134"/>
              <a:gd name="T29" fmla="*/ 78 h 160"/>
              <a:gd name="T30" fmla="*/ 68 w 134"/>
              <a:gd name="T31" fmla="*/ 107 h 160"/>
              <a:gd name="T32" fmla="*/ 65 w 134"/>
              <a:gd name="T33" fmla="*/ 104 h 160"/>
              <a:gd name="T34" fmla="*/ 61 w 134"/>
              <a:gd name="T35" fmla="*/ 78 h 160"/>
              <a:gd name="T36" fmla="*/ 49 w 134"/>
              <a:gd name="T37" fmla="*/ 55 h 160"/>
              <a:gd name="T38" fmla="*/ 54 w 134"/>
              <a:gd name="T39" fmla="*/ 63 h 160"/>
              <a:gd name="T40" fmla="*/ 51 w 134"/>
              <a:gd name="T41" fmla="*/ 60 h 160"/>
              <a:gd name="T42" fmla="*/ 61 w 134"/>
              <a:gd name="T43" fmla="*/ 58 h 160"/>
              <a:gd name="T44" fmla="*/ 56 w 134"/>
              <a:gd name="T45" fmla="*/ 66 h 160"/>
              <a:gd name="T46" fmla="*/ 63 w 134"/>
              <a:gd name="T47" fmla="*/ 64 h 160"/>
              <a:gd name="T48" fmla="*/ 66 w 134"/>
              <a:gd name="T49" fmla="*/ 30 h 160"/>
              <a:gd name="T50" fmla="*/ 62 w 134"/>
              <a:gd name="T51" fmla="*/ 26 h 160"/>
              <a:gd name="T52" fmla="*/ 67 w 134"/>
              <a:gd name="T53" fmla="*/ 26 h 160"/>
              <a:gd name="T54" fmla="*/ 66 w 134"/>
              <a:gd name="T55" fmla="*/ 25 h 160"/>
              <a:gd name="T56" fmla="*/ 33 w 134"/>
              <a:gd name="T57" fmla="*/ 78 h 160"/>
              <a:gd name="T58" fmla="*/ 54 w 134"/>
              <a:gd name="T59" fmla="*/ 78 h 160"/>
              <a:gd name="T60" fmla="*/ 36 w 134"/>
              <a:gd name="T61" fmla="*/ 93 h 160"/>
              <a:gd name="T62" fmla="*/ 51 w 134"/>
              <a:gd name="T63" fmla="*/ 101 h 160"/>
              <a:gd name="T64" fmla="*/ 40 w 134"/>
              <a:gd name="T65" fmla="*/ 81 h 160"/>
              <a:gd name="T66" fmla="*/ 42 w 134"/>
              <a:gd name="T67" fmla="*/ 89 h 160"/>
              <a:gd name="T68" fmla="*/ 40 w 134"/>
              <a:gd name="T69" fmla="*/ 89 h 160"/>
              <a:gd name="T70" fmla="*/ 47 w 134"/>
              <a:gd name="T71" fmla="*/ 89 h 160"/>
              <a:gd name="T72" fmla="*/ 45 w 134"/>
              <a:gd name="T73" fmla="*/ 86 h 160"/>
              <a:gd name="T74" fmla="*/ 89 w 134"/>
              <a:gd name="T75" fmla="*/ 32 h 160"/>
              <a:gd name="T76" fmla="*/ 89 w 134"/>
              <a:gd name="T77" fmla="*/ 35 h 160"/>
              <a:gd name="T78" fmla="*/ 88 w 134"/>
              <a:gd name="T79" fmla="*/ 36 h 160"/>
              <a:gd name="T80" fmla="*/ 85 w 134"/>
              <a:gd name="T81" fmla="*/ 45 h 160"/>
              <a:gd name="T82" fmla="*/ 85 w 134"/>
              <a:gd name="T83" fmla="*/ 52 h 160"/>
              <a:gd name="T84" fmla="*/ 89 w 134"/>
              <a:gd name="T85" fmla="*/ 49 h 160"/>
              <a:gd name="T86" fmla="*/ 85 w 134"/>
              <a:gd name="T87" fmla="*/ 102 h 160"/>
              <a:gd name="T88" fmla="*/ 95 w 134"/>
              <a:gd name="T89" fmla="*/ 47 h 160"/>
              <a:gd name="T90" fmla="*/ 88 w 134"/>
              <a:gd name="T91" fmla="*/ 97 h 160"/>
              <a:gd name="T92" fmla="*/ 89 w 134"/>
              <a:gd name="T93" fmla="*/ 55 h 160"/>
              <a:gd name="T94" fmla="*/ 90 w 134"/>
              <a:gd name="T95" fmla="*/ 53 h 160"/>
              <a:gd name="T96" fmla="*/ 92 w 134"/>
              <a:gd name="T97" fmla="*/ 94 h 160"/>
              <a:gd name="T98" fmla="*/ 37 w 134"/>
              <a:gd name="T99" fmla="*/ 63 h 160"/>
              <a:gd name="T100" fmla="*/ 37 w 134"/>
              <a:gd name="T101" fmla="*/ 66 h 160"/>
              <a:gd name="T102" fmla="*/ 36 w 134"/>
              <a:gd name="T103" fmla="*/ 67 h 160"/>
              <a:gd name="T104" fmla="*/ 62 w 134"/>
              <a:gd name="T105" fmla="*/ 37 h 160"/>
              <a:gd name="T106" fmla="*/ 66 w 134"/>
              <a:gd name="T107" fmla="*/ 48 h 160"/>
              <a:gd name="T108" fmla="*/ 81 w 134"/>
              <a:gd name="T109" fmla="*/ 104 h 160"/>
              <a:gd name="T110" fmla="*/ 78 w 134"/>
              <a:gd name="T111" fmla="*/ 102 h 160"/>
              <a:gd name="T112" fmla="*/ 66 w 134"/>
              <a:gd name="T113" fmla="*/ 45 h 160"/>
              <a:gd name="T114" fmla="*/ 78 w 134"/>
              <a:gd name="T115" fmla="*/ 40 h 160"/>
              <a:gd name="T116" fmla="*/ 70 w 134"/>
              <a:gd name="T117" fmla="*/ 42 h 160"/>
              <a:gd name="T118" fmla="*/ 69 w 134"/>
              <a:gd name="T119" fmla="*/ 43 h 160"/>
              <a:gd name="T120" fmla="*/ 72 w 134"/>
              <a:gd name="T121" fmla="*/ 40 h 160"/>
              <a:gd name="T122" fmla="*/ 72 w 134"/>
              <a:gd name="T123" fmla="*/ 44 h 160"/>
              <a:gd name="T124" fmla="*/ 73 w 134"/>
              <a:gd name="T125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4" h="160">
                <a:moveTo>
                  <a:pt x="128" y="145"/>
                </a:moveTo>
                <a:cubicBezTo>
                  <a:pt x="107" y="109"/>
                  <a:pt x="107" y="109"/>
                  <a:pt x="107" y="109"/>
                </a:cubicBezTo>
                <a:cubicBezTo>
                  <a:pt x="129" y="89"/>
                  <a:pt x="134" y="57"/>
                  <a:pt x="119" y="31"/>
                </a:cubicBezTo>
                <a:cubicBezTo>
                  <a:pt x="108" y="12"/>
                  <a:pt x="87" y="0"/>
                  <a:pt x="65" y="0"/>
                </a:cubicBezTo>
                <a:cubicBezTo>
                  <a:pt x="54" y="0"/>
                  <a:pt x="43" y="3"/>
                  <a:pt x="34" y="8"/>
                </a:cubicBezTo>
                <a:cubicBezTo>
                  <a:pt x="19" y="17"/>
                  <a:pt x="9" y="30"/>
                  <a:pt x="5" y="46"/>
                </a:cubicBezTo>
                <a:cubicBezTo>
                  <a:pt x="0" y="62"/>
                  <a:pt x="2" y="79"/>
                  <a:pt x="11" y="94"/>
                </a:cubicBezTo>
                <a:cubicBezTo>
                  <a:pt x="22" y="113"/>
                  <a:pt x="43" y="125"/>
                  <a:pt x="65" y="125"/>
                </a:cubicBezTo>
                <a:cubicBezTo>
                  <a:pt x="71" y="125"/>
                  <a:pt x="78" y="124"/>
                  <a:pt x="84" y="122"/>
                </a:cubicBezTo>
                <a:cubicBezTo>
                  <a:pt x="105" y="158"/>
                  <a:pt x="105" y="158"/>
                  <a:pt x="105" y="158"/>
                </a:cubicBezTo>
                <a:cubicBezTo>
                  <a:pt x="105" y="159"/>
                  <a:pt x="106" y="159"/>
                  <a:pt x="107" y="160"/>
                </a:cubicBezTo>
                <a:cubicBezTo>
                  <a:pt x="107" y="160"/>
                  <a:pt x="108" y="160"/>
                  <a:pt x="108" y="160"/>
                </a:cubicBezTo>
                <a:cubicBezTo>
                  <a:pt x="109" y="160"/>
                  <a:pt x="109" y="160"/>
                  <a:pt x="110" y="159"/>
                </a:cubicBezTo>
                <a:cubicBezTo>
                  <a:pt x="126" y="150"/>
                  <a:pt x="126" y="150"/>
                  <a:pt x="126" y="150"/>
                </a:cubicBezTo>
                <a:cubicBezTo>
                  <a:pt x="128" y="149"/>
                  <a:pt x="129" y="146"/>
                  <a:pt x="128" y="145"/>
                </a:cubicBezTo>
                <a:close/>
                <a:moveTo>
                  <a:pt x="109" y="152"/>
                </a:moveTo>
                <a:cubicBezTo>
                  <a:pt x="89" y="116"/>
                  <a:pt x="89" y="116"/>
                  <a:pt x="89" y="116"/>
                </a:cubicBezTo>
                <a:cubicBezTo>
                  <a:pt x="88" y="115"/>
                  <a:pt x="87" y="114"/>
                  <a:pt x="86" y="114"/>
                </a:cubicBezTo>
                <a:cubicBezTo>
                  <a:pt x="85" y="114"/>
                  <a:pt x="85" y="114"/>
                  <a:pt x="84" y="114"/>
                </a:cubicBezTo>
                <a:cubicBezTo>
                  <a:pt x="78" y="117"/>
                  <a:pt x="72" y="118"/>
                  <a:pt x="65" y="118"/>
                </a:cubicBezTo>
                <a:cubicBezTo>
                  <a:pt x="45" y="118"/>
                  <a:pt x="27" y="107"/>
                  <a:pt x="17" y="90"/>
                </a:cubicBezTo>
                <a:cubicBezTo>
                  <a:pt x="9" y="77"/>
                  <a:pt x="7" y="62"/>
                  <a:pt x="11" y="48"/>
                </a:cubicBezTo>
                <a:cubicBezTo>
                  <a:pt x="15" y="34"/>
                  <a:pt x="24" y="22"/>
                  <a:pt x="37" y="14"/>
                </a:cubicBezTo>
                <a:cubicBezTo>
                  <a:pt x="46" y="9"/>
                  <a:pt x="55" y="7"/>
                  <a:pt x="65" y="7"/>
                </a:cubicBezTo>
                <a:cubicBezTo>
                  <a:pt x="85" y="7"/>
                  <a:pt x="103" y="17"/>
                  <a:pt x="113" y="35"/>
                </a:cubicBezTo>
                <a:cubicBezTo>
                  <a:pt x="127" y="58"/>
                  <a:pt x="121" y="88"/>
                  <a:pt x="100" y="105"/>
                </a:cubicBezTo>
                <a:cubicBezTo>
                  <a:pt x="99" y="106"/>
                  <a:pt x="99" y="108"/>
                  <a:pt x="99" y="110"/>
                </a:cubicBezTo>
                <a:cubicBezTo>
                  <a:pt x="120" y="145"/>
                  <a:pt x="120" y="145"/>
                  <a:pt x="120" y="145"/>
                </a:cubicBezTo>
                <a:lnTo>
                  <a:pt x="109" y="152"/>
                </a:lnTo>
                <a:close/>
                <a:moveTo>
                  <a:pt x="52" y="46"/>
                </a:moveTo>
                <a:cubicBezTo>
                  <a:pt x="54" y="46"/>
                  <a:pt x="56" y="44"/>
                  <a:pt x="56" y="42"/>
                </a:cubicBezTo>
                <a:cubicBezTo>
                  <a:pt x="56" y="40"/>
                  <a:pt x="54" y="38"/>
                  <a:pt x="52" y="38"/>
                </a:cubicBezTo>
                <a:cubicBezTo>
                  <a:pt x="50" y="38"/>
                  <a:pt x="48" y="40"/>
                  <a:pt x="48" y="42"/>
                </a:cubicBezTo>
                <a:cubicBezTo>
                  <a:pt x="48" y="44"/>
                  <a:pt x="50" y="46"/>
                  <a:pt x="52" y="46"/>
                </a:cubicBezTo>
                <a:close/>
                <a:moveTo>
                  <a:pt x="52" y="41"/>
                </a:moveTo>
                <a:cubicBezTo>
                  <a:pt x="53" y="41"/>
                  <a:pt x="53" y="41"/>
                  <a:pt x="53" y="42"/>
                </a:cubicBezTo>
                <a:cubicBezTo>
                  <a:pt x="53" y="42"/>
                  <a:pt x="53" y="43"/>
                  <a:pt x="52" y="43"/>
                </a:cubicBezTo>
                <a:cubicBezTo>
                  <a:pt x="52" y="43"/>
                  <a:pt x="51" y="42"/>
                  <a:pt x="51" y="42"/>
                </a:cubicBezTo>
                <a:cubicBezTo>
                  <a:pt x="51" y="41"/>
                  <a:pt x="52" y="41"/>
                  <a:pt x="52" y="41"/>
                </a:cubicBezTo>
                <a:close/>
                <a:moveTo>
                  <a:pt x="66" y="52"/>
                </a:moveTo>
                <a:cubicBezTo>
                  <a:pt x="49" y="52"/>
                  <a:pt x="49" y="52"/>
                  <a:pt x="49" y="52"/>
                </a:cubicBezTo>
                <a:cubicBezTo>
                  <a:pt x="47" y="52"/>
                  <a:pt x="46" y="53"/>
                  <a:pt x="46" y="54"/>
                </a:cubicBezTo>
                <a:cubicBezTo>
                  <a:pt x="46" y="72"/>
                  <a:pt x="46" y="72"/>
                  <a:pt x="46" y="72"/>
                </a:cubicBezTo>
                <a:cubicBezTo>
                  <a:pt x="52" y="72"/>
                  <a:pt x="52" y="72"/>
                  <a:pt x="52" y="72"/>
                </a:cubicBezTo>
                <a:cubicBezTo>
                  <a:pt x="55" y="72"/>
                  <a:pt x="58" y="75"/>
                  <a:pt x="58" y="78"/>
                </a:cubicBezTo>
                <a:cubicBezTo>
                  <a:pt x="58" y="106"/>
                  <a:pt x="58" y="106"/>
                  <a:pt x="58" y="106"/>
                </a:cubicBezTo>
                <a:cubicBezTo>
                  <a:pt x="60" y="106"/>
                  <a:pt x="63" y="107"/>
                  <a:pt x="65" y="107"/>
                </a:cubicBezTo>
                <a:cubicBezTo>
                  <a:pt x="66" y="107"/>
                  <a:pt x="67" y="107"/>
                  <a:pt x="68" y="107"/>
                </a:cubicBezTo>
                <a:cubicBezTo>
                  <a:pt x="68" y="54"/>
                  <a:pt x="68" y="54"/>
                  <a:pt x="68" y="54"/>
                </a:cubicBezTo>
                <a:cubicBezTo>
                  <a:pt x="68" y="53"/>
                  <a:pt x="67" y="52"/>
                  <a:pt x="66" y="52"/>
                </a:cubicBezTo>
                <a:close/>
                <a:moveTo>
                  <a:pt x="65" y="104"/>
                </a:moveTo>
                <a:cubicBezTo>
                  <a:pt x="65" y="104"/>
                  <a:pt x="65" y="104"/>
                  <a:pt x="65" y="104"/>
                </a:cubicBezTo>
                <a:cubicBezTo>
                  <a:pt x="64" y="104"/>
                  <a:pt x="62" y="104"/>
                  <a:pt x="61" y="103"/>
                </a:cubicBezTo>
                <a:cubicBezTo>
                  <a:pt x="61" y="78"/>
                  <a:pt x="61" y="78"/>
                  <a:pt x="61" y="78"/>
                </a:cubicBezTo>
                <a:cubicBezTo>
                  <a:pt x="61" y="73"/>
                  <a:pt x="57" y="69"/>
                  <a:pt x="52" y="69"/>
                </a:cubicBezTo>
                <a:cubicBezTo>
                  <a:pt x="49" y="69"/>
                  <a:pt x="49" y="69"/>
                  <a:pt x="49" y="69"/>
                </a:cubicBezTo>
                <a:cubicBezTo>
                  <a:pt x="49" y="55"/>
                  <a:pt x="49" y="55"/>
                  <a:pt x="49" y="55"/>
                </a:cubicBezTo>
                <a:cubicBezTo>
                  <a:pt x="65" y="55"/>
                  <a:pt x="65" y="55"/>
                  <a:pt x="65" y="55"/>
                </a:cubicBezTo>
                <a:lnTo>
                  <a:pt x="65" y="104"/>
                </a:lnTo>
                <a:close/>
                <a:moveTo>
                  <a:pt x="54" y="63"/>
                </a:moveTo>
                <a:cubicBezTo>
                  <a:pt x="55" y="63"/>
                  <a:pt x="56" y="62"/>
                  <a:pt x="56" y="60"/>
                </a:cubicBezTo>
                <a:cubicBezTo>
                  <a:pt x="56" y="59"/>
                  <a:pt x="55" y="58"/>
                  <a:pt x="54" y="58"/>
                </a:cubicBezTo>
                <a:cubicBezTo>
                  <a:pt x="52" y="58"/>
                  <a:pt x="51" y="59"/>
                  <a:pt x="51" y="60"/>
                </a:cubicBezTo>
                <a:cubicBezTo>
                  <a:pt x="51" y="62"/>
                  <a:pt x="52" y="63"/>
                  <a:pt x="54" y="63"/>
                </a:cubicBezTo>
                <a:close/>
                <a:moveTo>
                  <a:pt x="56" y="66"/>
                </a:moveTo>
                <a:cubicBezTo>
                  <a:pt x="61" y="58"/>
                  <a:pt x="61" y="58"/>
                  <a:pt x="61" y="58"/>
                </a:cubicBezTo>
                <a:cubicBezTo>
                  <a:pt x="59" y="58"/>
                  <a:pt x="59" y="58"/>
                  <a:pt x="59" y="58"/>
                </a:cubicBezTo>
                <a:cubicBezTo>
                  <a:pt x="53" y="66"/>
                  <a:pt x="53" y="66"/>
                  <a:pt x="53" y="66"/>
                </a:cubicBezTo>
                <a:lnTo>
                  <a:pt x="56" y="66"/>
                </a:lnTo>
                <a:close/>
                <a:moveTo>
                  <a:pt x="59" y="64"/>
                </a:moveTo>
                <a:cubicBezTo>
                  <a:pt x="59" y="65"/>
                  <a:pt x="60" y="66"/>
                  <a:pt x="61" y="66"/>
                </a:cubicBezTo>
                <a:cubicBezTo>
                  <a:pt x="62" y="66"/>
                  <a:pt x="63" y="65"/>
                  <a:pt x="63" y="64"/>
                </a:cubicBezTo>
                <a:cubicBezTo>
                  <a:pt x="63" y="62"/>
                  <a:pt x="62" y="61"/>
                  <a:pt x="61" y="61"/>
                </a:cubicBezTo>
                <a:cubicBezTo>
                  <a:pt x="60" y="61"/>
                  <a:pt x="59" y="62"/>
                  <a:pt x="59" y="64"/>
                </a:cubicBezTo>
                <a:close/>
                <a:moveTo>
                  <a:pt x="66" y="30"/>
                </a:moveTo>
                <a:cubicBezTo>
                  <a:pt x="68" y="30"/>
                  <a:pt x="70" y="29"/>
                  <a:pt x="70" y="26"/>
                </a:cubicBezTo>
                <a:cubicBezTo>
                  <a:pt x="70" y="24"/>
                  <a:pt x="68" y="22"/>
                  <a:pt x="66" y="22"/>
                </a:cubicBezTo>
                <a:cubicBezTo>
                  <a:pt x="64" y="22"/>
                  <a:pt x="62" y="24"/>
                  <a:pt x="62" y="26"/>
                </a:cubicBezTo>
                <a:cubicBezTo>
                  <a:pt x="62" y="29"/>
                  <a:pt x="64" y="30"/>
                  <a:pt x="66" y="30"/>
                </a:cubicBezTo>
                <a:close/>
                <a:moveTo>
                  <a:pt x="66" y="25"/>
                </a:moveTo>
                <a:cubicBezTo>
                  <a:pt x="67" y="25"/>
                  <a:pt x="67" y="26"/>
                  <a:pt x="67" y="26"/>
                </a:cubicBezTo>
                <a:cubicBezTo>
                  <a:pt x="67" y="27"/>
                  <a:pt x="67" y="27"/>
                  <a:pt x="66" y="27"/>
                </a:cubicBezTo>
                <a:cubicBezTo>
                  <a:pt x="65" y="27"/>
                  <a:pt x="65" y="27"/>
                  <a:pt x="65" y="26"/>
                </a:cubicBezTo>
                <a:cubicBezTo>
                  <a:pt x="65" y="26"/>
                  <a:pt x="65" y="25"/>
                  <a:pt x="66" y="25"/>
                </a:cubicBezTo>
                <a:close/>
                <a:moveTo>
                  <a:pt x="52" y="76"/>
                </a:moveTo>
                <a:cubicBezTo>
                  <a:pt x="35" y="76"/>
                  <a:pt x="35" y="76"/>
                  <a:pt x="35" y="76"/>
                </a:cubicBezTo>
                <a:cubicBezTo>
                  <a:pt x="34" y="76"/>
                  <a:pt x="33" y="77"/>
                  <a:pt x="33" y="78"/>
                </a:cubicBezTo>
                <a:cubicBezTo>
                  <a:pt x="33" y="94"/>
                  <a:pt x="33" y="94"/>
                  <a:pt x="33" y="94"/>
                </a:cubicBezTo>
                <a:cubicBezTo>
                  <a:pt x="39" y="100"/>
                  <a:pt x="46" y="104"/>
                  <a:pt x="54" y="105"/>
                </a:cubicBezTo>
                <a:cubicBezTo>
                  <a:pt x="54" y="78"/>
                  <a:pt x="54" y="78"/>
                  <a:pt x="54" y="78"/>
                </a:cubicBezTo>
                <a:cubicBezTo>
                  <a:pt x="54" y="77"/>
                  <a:pt x="53" y="76"/>
                  <a:pt x="52" y="76"/>
                </a:cubicBezTo>
                <a:close/>
                <a:moveTo>
                  <a:pt x="51" y="101"/>
                </a:moveTo>
                <a:cubicBezTo>
                  <a:pt x="46" y="100"/>
                  <a:pt x="40" y="97"/>
                  <a:pt x="36" y="93"/>
                </a:cubicBezTo>
                <a:cubicBezTo>
                  <a:pt x="36" y="79"/>
                  <a:pt x="36" y="79"/>
                  <a:pt x="36" y="79"/>
                </a:cubicBezTo>
                <a:cubicBezTo>
                  <a:pt x="51" y="79"/>
                  <a:pt x="51" y="79"/>
                  <a:pt x="51" y="79"/>
                </a:cubicBezTo>
                <a:lnTo>
                  <a:pt x="51" y="101"/>
                </a:lnTo>
                <a:close/>
                <a:moveTo>
                  <a:pt x="40" y="86"/>
                </a:moveTo>
                <a:cubicBezTo>
                  <a:pt x="41" y="86"/>
                  <a:pt x="42" y="85"/>
                  <a:pt x="42" y="83"/>
                </a:cubicBezTo>
                <a:cubicBezTo>
                  <a:pt x="42" y="82"/>
                  <a:pt x="41" y="81"/>
                  <a:pt x="40" y="81"/>
                </a:cubicBezTo>
                <a:cubicBezTo>
                  <a:pt x="39" y="81"/>
                  <a:pt x="38" y="82"/>
                  <a:pt x="38" y="83"/>
                </a:cubicBezTo>
                <a:cubicBezTo>
                  <a:pt x="38" y="85"/>
                  <a:pt x="39" y="86"/>
                  <a:pt x="40" y="86"/>
                </a:cubicBezTo>
                <a:close/>
                <a:moveTo>
                  <a:pt x="42" y="89"/>
                </a:moveTo>
                <a:cubicBezTo>
                  <a:pt x="48" y="81"/>
                  <a:pt x="48" y="81"/>
                  <a:pt x="48" y="81"/>
                </a:cubicBezTo>
                <a:cubicBezTo>
                  <a:pt x="45" y="81"/>
                  <a:pt x="45" y="81"/>
                  <a:pt x="45" y="81"/>
                </a:cubicBezTo>
                <a:cubicBezTo>
                  <a:pt x="40" y="89"/>
                  <a:pt x="40" y="89"/>
                  <a:pt x="40" y="89"/>
                </a:cubicBezTo>
                <a:lnTo>
                  <a:pt x="42" y="89"/>
                </a:lnTo>
                <a:close/>
                <a:moveTo>
                  <a:pt x="45" y="86"/>
                </a:moveTo>
                <a:cubicBezTo>
                  <a:pt x="45" y="88"/>
                  <a:pt x="46" y="89"/>
                  <a:pt x="47" y="89"/>
                </a:cubicBezTo>
                <a:cubicBezTo>
                  <a:pt x="49" y="89"/>
                  <a:pt x="49" y="88"/>
                  <a:pt x="49" y="86"/>
                </a:cubicBezTo>
                <a:cubicBezTo>
                  <a:pt x="49" y="85"/>
                  <a:pt x="49" y="84"/>
                  <a:pt x="47" y="84"/>
                </a:cubicBezTo>
                <a:cubicBezTo>
                  <a:pt x="46" y="84"/>
                  <a:pt x="45" y="85"/>
                  <a:pt x="45" y="86"/>
                </a:cubicBezTo>
                <a:close/>
                <a:moveTo>
                  <a:pt x="89" y="40"/>
                </a:moveTo>
                <a:cubicBezTo>
                  <a:pt x="91" y="40"/>
                  <a:pt x="93" y="38"/>
                  <a:pt x="93" y="36"/>
                </a:cubicBezTo>
                <a:cubicBezTo>
                  <a:pt x="93" y="34"/>
                  <a:pt x="91" y="32"/>
                  <a:pt x="89" y="32"/>
                </a:cubicBezTo>
                <a:cubicBezTo>
                  <a:pt x="87" y="32"/>
                  <a:pt x="85" y="34"/>
                  <a:pt x="85" y="36"/>
                </a:cubicBezTo>
                <a:cubicBezTo>
                  <a:pt x="85" y="38"/>
                  <a:pt x="87" y="40"/>
                  <a:pt x="89" y="40"/>
                </a:cubicBezTo>
                <a:close/>
                <a:moveTo>
                  <a:pt x="89" y="35"/>
                </a:moveTo>
                <a:cubicBezTo>
                  <a:pt x="90" y="35"/>
                  <a:pt x="90" y="35"/>
                  <a:pt x="90" y="36"/>
                </a:cubicBezTo>
                <a:cubicBezTo>
                  <a:pt x="90" y="36"/>
                  <a:pt x="90" y="37"/>
                  <a:pt x="89" y="37"/>
                </a:cubicBezTo>
                <a:cubicBezTo>
                  <a:pt x="89" y="37"/>
                  <a:pt x="88" y="36"/>
                  <a:pt x="88" y="36"/>
                </a:cubicBezTo>
                <a:cubicBezTo>
                  <a:pt x="88" y="35"/>
                  <a:pt x="89" y="35"/>
                  <a:pt x="89" y="35"/>
                </a:cubicBezTo>
                <a:close/>
                <a:moveTo>
                  <a:pt x="93" y="45"/>
                </a:moveTo>
                <a:cubicBezTo>
                  <a:pt x="85" y="45"/>
                  <a:pt x="85" y="45"/>
                  <a:pt x="85" y="45"/>
                </a:cubicBezTo>
                <a:cubicBezTo>
                  <a:pt x="85" y="49"/>
                  <a:pt x="85" y="49"/>
                  <a:pt x="85" y="49"/>
                </a:cubicBezTo>
                <a:cubicBezTo>
                  <a:pt x="86" y="49"/>
                  <a:pt x="86" y="50"/>
                  <a:pt x="86" y="50"/>
                </a:cubicBezTo>
                <a:cubicBezTo>
                  <a:pt x="86" y="51"/>
                  <a:pt x="86" y="52"/>
                  <a:pt x="85" y="52"/>
                </a:cubicBezTo>
                <a:cubicBezTo>
                  <a:pt x="85" y="53"/>
                  <a:pt x="85" y="53"/>
                  <a:pt x="85" y="53"/>
                </a:cubicBezTo>
                <a:cubicBezTo>
                  <a:pt x="88" y="49"/>
                  <a:pt x="88" y="49"/>
                  <a:pt x="88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6" y="54"/>
                  <a:pt x="86" y="54"/>
                  <a:pt x="86" y="54"/>
                </a:cubicBezTo>
                <a:cubicBezTo>
                  <a:pt x="85" y="54"/>
                  <a:pt x="85" y="54"/>
                  <a:pt x="85" y="54"/>
                </a:cubicBezTo>
                <a:cubicBezTo>
                  <a:pt x="85" y="102"/>
                  <a:pt x="85" y="102"/>
                  <a:pt x="85" y="102"/>
                </a:cubicBezTo>
                <a:cubicBezTo>
                  <a:pt x="86" y="102"/>
                  <a:pt x="87" y="101"/>
                  <a:pt x="88" y="100"/>
                </a:cubicBezTo>
                <a:cubicBezTo>
                  <a:pt x="91" y="99"/>
                  <a:pt x="93" y="97"/>
                  <a:pt x="95" y="96"/>
                </a:cubicBezTo>
                <a:cubicBezTo>
                  <a:pt x="95" y="47"/>
                  <a:pt x="95" y="47"/>
                  <a:pt x="95" y="47"/>
                </a:cubicBezTo>
                <a:cubicBezTo>
                  <a:pt x="95" y="46"/>
                  <a:pt x="94" y="45"/>
                  <a:pt x="93" y="45"/>
                </a:cubicBezTo>
                <a:close/>
                <a:moveTo>
                  <a:pt x="92" y="94"/>
                </a:moveTo>
                <a:cubicBezTo>
                  <a:pt x="91" y="95"/>
                  <a:pt x="89" y="96"/>
                  <a:pt x="88" y="97"/>
                </a:cubicBezTo>
                <a:cubicBezTo>
                  <a:pt x="88" y="56"/>
                  <a:pt x="88" y="56"/>
                  <a:pt x="88" y="56"/>
                </a:cubicBezTo>
                <a:cubicBezTo>
                  <a:pt x="88" y="56"/>
                  <a:pt x="88" y="56"/>
                  <a:pt x="88" y="56"/>
                </a:cubicBezTo>
                <a:cubicBezTo>
                  <a:pt x="89" y="55"/>
                  <a:pt x="89" y="55"/>
                  <a:pt x="89" y="55"/>
                </a:cubicBezTo>
                <a:cubicBezTo>
                  <a:pt x="89" y="56"/>
                  <a:pt x="89" y="56"/>
                  <a:pt x="90" y="56"/>
                </a:cubicBezTo>
                <a:cubicBezTo>
                  <a:pt x="90" y="56"/>
                  <a:pt x="91" y="55"/>
                  <a:pt x="91" y="54"/>
                </a:cubicBezTo>
                <a:cubicBezTo>
                  <a:pt x="91" y="53"/>
                  <a:pt x="91" y="53"/>
                  <a:pt x="90" y="53"/>
                </a:cubicBezTo>
                <a:cubicBezTo>
                  <a:pt x="92" y="51"/>
                  <a:pt x="92" y="51"/>
                  <a:pt x="92" y="51"/>
                </a:cubicBezTo>
                <a:cubicBezTo>
                  <a:pt x="92" y="51"/>
                  <a:pt x="92" y="51"/>
                  <a:pt x="92" y="51"/>
                </a:cubicBezTo>
                <a:lnTo>
                  <a:pt x="92" y="94"/>
                </a:lnTo>
                <a:close/>
                <a:moveTo>
                  <a:pt x="37" y="71"/>
                </a:moveTo>
                <a:cubicBezTo>
                  <a:pt x="40" y="71"/>
                  <a:pt x="42" y="69"/>
                  <a:pt x="42" y="67"/>
                </a:cubicBezTo>
                <a:cubicBezTo>
                  <a:pt x="42" y="65"/>
                  <a:pt x="40" y="63"/>
                  <a:pt x="37" y="63"/>
                </a:cubicBezTo>
                <a:cubicBezTo>
                  <a:pt x="35" y="63"/>
                  <a:pt x="33" y="65"/>
                  <a:pt x="33" y="67"/>
                </a:cubicBezTo>
                <a:cubicBezTo>
                  <a:pt x="33" y="69"/>
                  <a:pt x="35" y="71"/>
                  <a:pt x="37" y="71"/>
                </a:cubicBezTo>
                <a:close/>
                <a:moveTo>
                  <a:pt x="37" y="66"/>
                </a:moveTo>
                <a:cubicBezTo>
                  <a:pt x="38" y="66"/>
                  <a:pt x="39" y="66"/>
                  <a:pt x="39" y="67"/>
                </a:cubicBezTo>
                <a:cubicBezTo>
                  <a:pt x="39" y="68"/>
                  <a:pt x="38" y="68"/>
                  <a:pt x="37" y="68"/>
                </a:cubicBezTo>
                <a:cubicBezTo>
                  <a:pt x="37" y="68"/>
                  <a:pt x="36" y="68"/>
                  <a:pt x="36" y="67"/>
                </a:cubicBezTo>
                <a:cubicBezTo>
                  <a:pt x="36" y="66"/>
                  <a:pt x="37" y="66"/>
                  <a:pt x="37" y="66"/>
                </a:cubicBezTo>
                <a:close/>
                <a:moveTo>
                  <a:pt x="79" y="37"/>
                </a:moveTo>
                <a:cubicBezTo>
                  <a:pt x="62" y="37"/>
                  <a:pt x="62" y="37"/>
                  <a:pt x="62" y="37"/>
                </a:cubicBezTo>
                <a:cubicBezTo>
                  <a:pt x="61" y="37"/>
                  <a:pt x="60" y="38"/>
                  <a:pt x="60" y="39"/>
                </a:cubicBezTo>
                <a:cubicBezTo>
                  <a:pt x="60" y="48"/>
                  <a:pt x="60" y="48"/>
                  <a:pt x="60" y="48"/>
                </a:cubicBezTo>
                <a:cubicBezTo>
                  <a:pt x="66" y="48"/>
                  <a:pt x="66" y="48"/>
                  <a:pt x="66" y="48"/>
                </a:cubicBezTo>
                <a:cubicBezTo>
                  <a:pt x="69" y="48"/>
                  <a:pt x="71" y="51"/>
                  <a:pt x="71" y="54"/>
                </a:cubicBezTo>
                <a:cubicBezTo>
                  <a:pt x="71" y="106"/>
                  <a:pt x="71" y="106"/>
                  <a:pt x="71" y="106"/>
                </a:cubicBezTo>
                <a:cubicBezTo>
                  <a:pt x="75" y="106"/>
                  <a:pt x="78" y="105"/>
                  <a:pt x="81" y="104"/>
                </a:cubicBezTo>
                <a:cubicBezTo>
                  <a:pt x="81" y="39"/>
                  <a:pt x="81" y="39"/>
                  <a:pt x="81" y="39"/>
                </a:cubicBezTo>
                <a:cubicBezTo>
                  <a:pt x="81" y="38"/>
                  <a:pt x="80" y="37"/>
                  <a:pt x="79" y="37"/>
                </a:cubicBezTo>
                <a:close/>
                <a:moveTo>
                  <a:pt x="78" y="102"/>
                </a:moveTo>
                <a:cubicBezTo>
                  <a:pt x="77" y="102"/>
                  <a:pt x="76" y="102"/>
                  <a:pt x="74" y="103"/>
                </a:cubicBezTo>
                <a:cubicBezTo>
                  <a:pt x="74" y="54"/>
                  <a:pt x="74" y="54"/>
                  <a:pt x="74" y="54"/>
                </a:cubicBezTo>
                <a:cubicBezTo>
                  <a:pt x="74" y="49"/>
                  <a:pt x="71" y="45"/>
                  <a:pt x="66" y="45"/>
                </a:cubicBezTo>
                <a:cubicBezTo>
                  <a:pt x="63" y="45"/>
                  <a:pt x="63" y="45"/>
                  <a:pt x="63" y="45"/>
                </a:cubicBezTo>
                <a:cubicBezTo>
                  <a:pt x="63" y="40"/>
                  <a:pt x="63" y="40"/>
                  <a:pt x="63" y="40"/>
                </a:cubicBezTo>
                <a:cubicBezTo>
                  <a:pt x="78" y="40"/>
                  <a:pt x="78" y="40"/>
                  <a:pt x="78" y="40"/>
                </a:cubicBezTo>
                <a:lnTo>
                  <a:pt x="78" y="102"/>
                </a:lnTo>
                <a:close/>
                <a:moveTo>
                  <a:pt x="69" y="43"/>
                </a:moveTo>
                <a:cubicBezTo>
                  <a:pt x="70" y="43"/>
                  <a:pt x="70" y="43"/>
                  <a:pt x="70" y="42"/>
                </a:cubicBezTo>
                <a:cubicBezTo>
                  <a:pt x="70" y="41"/>
                  <a:pt x="70" y="40"/>
                  <a:pt x="69" y="40"/>
                </a:cubicBezTo>
                <a:cubicBezTo>
                  <a:pt x="68" y="40"/>
                  <a:pt x="67" y="41"/>
                  <a:pt x="67" y="42"/>
                </a:cubicBezTo>
                <a:cubicBezTo>
                  <a:pt x="67" y="43"/>
                  <a:pt x="68" y="43"/>
                  <a:pt x="69" y="43"/>
                </a:cubicBezTo>
                <a:close/>
                <a:moveTo>
                  <a:pt x="70" y="45"/>
                </a:moveTo>
                <a:cubicBezTo>
                  <a:pt x="74" y="40"/>
                  <a:pt x="74" y="40"/>
                  <a:pt x="74" y="40"/>
                </a:cubicBezTo>
                <a:cubicBezTo>
                  <a:pt x="72" y="40"/>
                  <a:pt x="72" y="40"/>
                  <a:pt x="72" y="40"/>
                </a:cubicBezTo>
                <a:cubicBezTo>
                  <a:pt x="69" y="45"/>
                  <a:pt x="69" y="45"/>
                  <a:pt x="69" y="45"/>
                </a:cubicBezTo>
                <a:lnTo>
                  <a:pt x="70" y="45"/>
                </a:lnTo>
                <a:close/>
                <a:moveTo>
                  <a:pt x="72" y="44"/>
                </a:moveTo>
                <a:cubicBezTo>
                  <a:pt x="72" y="45"/>
                  <a:pt x="73" y="46"/>
                  <a:pt x="73" y="46"/>
                </a:cubicBezTo>
                <a:cubicBezTo>
                  <a:pt x="74" y="46"/>
                  <a:pt x="75" y="45"/>
                  <a:pt x="75" y="44"/>
                </a:cubicBezTo>
                <a:cubicBezTo>
                  <a:pt x="75" y="43"/>
                  <a:pt x="74" y="42"/>
                  <a:pt x="73" y="42"/>
                </a:cubicBezTo>
                <a:cubicBezTo>
                  <a:pt x="73" y="42"/>
                  <a:pt x="72" y="43"/>
                  <a:pt x="72" y="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259">
            <a:extLst>
              <a:ext uri="{FF2B5EF4-FFF2-40B4-BE49-F238E27FC236}">
                <a16:creationId xmlns:a16="http://schemas.microsoft.com/office/drawing/2014/main" id="{5240F72B-C186-D1D0-EC3C-215E924B92FB}"/>
              </a:ext>
            </a:extLst>
          </p:cNvPr>
          <p:cNvSpPr>
            <a:spLocks noEditPoints="1"/>
          </p:cNvSpPr>
          <p:nvPr/>
        </p:nvSpPr>
        <p:spPr bwMode="auto">
          <a:xfrm>
            <a:off x="4618038" y="3024188"/>
            <a:ext cx="203200" cy="254000"/>
          </a:xfrm>
          <a:custGeom>
            <a:avLst/>
            <a:gdLst>
              <a:gd name="T0" fmla="*/ 0 w 128"/>
              <a:gd name="T1" fmla="*/ 64 h 160"/>
              <a:gd name="T2" fmla="*/ 61 w 128"/>
              <a:gd name="T3" fmla="*/ 159 h 160"/>
              <a:gd name="T4" fmla="*/ 66 w 128"/>
              <a:gd name="T5" fmla="*/ 159 h 160"/>
              <a:gd name="T6" fmla="*/ 85 w 128"/>
              <a:gd name="T7" fmla="*/ 138 h 160"/>
              <a:gd name="T8" fmla="*/ 64 w 128"/>
              <a:gd name="T9" fmla="*/ 152 h 160"/>
              <a:gd name="T10" fmla="*/ 64 w 128"/>
              <a:gd name="T11" fmla="*/ 8 h 160"/>
              <a:gd name="T12" fmla="*/ 107 w 128"/>
              <a:gd name="T13" fmla="*/ 105 h 160"/>
              <a:gd name="T14" fmla="*/ 114 w 128"/>
              <a:gd name="T15" fmla="*/ 109 h 160"/>
              <a:gd name="T16" fmla="*/ 64 w 128"/>
              <a:gd name="T17" fmla="*/ 0 h 160"/>
              <a:gd name="T18" fmla="*/ 93 w 128"/>
              <a:gd name="T19" fmla="*/ 94 h 160"/>
              <a:gd name="T20" fmla="*/ 90 w 128"/>
              <a:gd name="T21" fmla="*/ 95 h 160"/>
              <a:gd name="T22" fmla="*/ 95 w 128"/>
              <a:gd name="T23" fmla="*/ 46 h 160"/>
              <a:gd name="T24" fmla="*/ 45 w 128"/>
              <a:gd name="T25" fmla="*/ 33 h 160"/>
              <a:gd name="T26" fmla="*/ 31 w 128"/>
              <a:gd name="T27" fmla="*/ 83 h 160"/>
              <a:gd name="T28" fmla="*/ 75 w 128"/>
              <a:gd name="T29" fmla="*/ 100 h 160"/>
              <a:gd name="T30" fmla="*/ 75 w 128"/>
              <a:gd name="T31" fmla="*/ 104 h 160"/>
              <a:gd name="T32" fmla="*/ 75 w 128"/>
              <a:gd name="T33" fmla="*/ 106 h 160"/>
              <a:gd name="T34" fmla="*/ 95 w 128"/>
              <a:gd name="T35" fmla="*/ 140 h 160"/>
              <a:gd name="T36" fmla="*/ 96 w 128"/>
              <a:gd name="T37" fmla="*/ 140 h 160"/>
              <a:gd name="T38" fmla="*/ 113 w 128"/>
              <a:gd name="T39" fmla="*/ 128 h 160"/>
              <a:gd name="T40" fmla="*/ 96 w 128"/>
              <a:gd name="T41" fmla="*/ 136 h 160"/>
              <a:gd name="T42" fmla="*/ 80 w 128"/>
              <a:gd name="T43" fmla="*/ 105 h 160"/>
              <a:gd name="T44" fmla="*/ 80 w 128"/>
              <a:gd name="T45" fmla="*/ 103 h 160"/>
              <a:gd name="T46" fmla="*/ 75 w 128"/>
              <a:gd name="T47" fmla="*/ 96 h 160"/>
              <a:gd name="T48" fmla="*/ 34 w 128"/>
              <a:gd name="T49" fmla="*/ 81 h 160"/>
              <a:gd name="T50" fmla="*/ 47 w 128"/>
              <a:gd name="T51" fmla="*/ 35 h 160"/>
              <a:gd name="T52" fmla="*/ 93 w 128"/>
              <a:gd name="T53" fmla="*/ 48 h 160"/>
              <a:gd name="T54" fmla="*/ 84 w 128"/>
              <a:gd name="T55" fmla="*/ 93 h 160"/>
              <a:gd name="T56" fmla="*/ 89 w 128"/>
              <a:gd name="T57" fmla="*/ 99 h 160"/>
              <a:gd name="T58" fmla="*/ 92 w 128"/>
              <a:gd name="T59" fmla="*/ 98 h 160"/>
              <a:gd name="T60" fmla="*/ 96 w 128"/>
              <a:gd name="T61" fmla="*/ 136 h 160"/>
              <a:gd name="T62" fmla="*/ 70 w 128"/>
              <a:gd name="T63" fmla="*/ 56 h 160"/>
              <a:gd name="T64" fmla="*/ 64 w 128"/>
              <a:gd name="T65" fmla="*/ 46 h 160"/>
              <a:gd name="T66" fmla="*/ 58 w 128"/>
              <a:gd name="T67" fmla="*/ 56 h 160"/>
              <a:gd name="T68" fmla="*/ 46 w 128"/>
              <a:gd name="T69" fmla="*/ 58 h 160"/>
              <a:gd name="T70" fmla="*/ 54 w 128"/>
              <a:gd name="T71" fmla="*/ 67 h 160"/>
              <a:gd name="T72" fmla="*/ 53 w 128"/>
              <a:gd name="T73" fmla="*/ 79 h 160"/>
              <a:gd name="T74" fmla="*/ 64 w 128"/>
              <a:gd name="T75" fmla="*/ 74 h 160"/>
              <a:gd name="T76" fmla="*/ 74 w 128"/>
              <a:gd name="T77" fmla="*/ 79 h 160"/>
              <a:gd name="T78" fmla="*/ 75 w 128"/>
              <a:gd name="T79" fmla="*/ 78 h 160"/>
              <a:gd name="T80" fmla="*/ 81 w 128"/>
              <a:gd name="T81" fmla="*/ 60 h 160"/>
              <a:gd name="T82" fmla="*/ 80 w 128"/>
              <a:gd name="T83" fmla="*/ 57 h 160"/>
              <a:gd name="T84" fmla="*/ 70 w 128"/>
              <a:gd name="T85" fmla="*/ 67 h 160"/>
              <a:gd name="T86" fmla="*/ 64 w 128"/>
              <a:gd name="T87" fmla="*/ 71 h 160"/>
              <a:gd name="T88" fmla="*/ 56 w 128"/>
              <a:gd name="T89" fmla="*/ 75 h 160"/>
              <a:gd name="T90" fmla="*/ 57 w 128"/>
              <a:gd name="T91" fmla="*/ 66 h 160"/>
              <a:gd name="T92" fmla="*/ 59 w 128"/>
              <a:gd name="T93" fmla="*/ 59 h 160"/>
              <a:gd name="T94" fmla="*/ 64 w 128"/>
              <a:gd name="T95" fmla="*/ 51 h 160"/>
              <a:gd name="T96" fmla="*/ 68 w 128"/>
              <a:gd name="T97" fmla="*/ 59 h 160"/>
              <a:gd name="T98" fmla="*/ 71 w 128"/>
              <a:gd name="T99" fmla="*/ 6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28" h="160">
                <a:moveTo>
                  <a:pt x="64" y="0"/>
                </a:moveTo>
                <a:cubicBezTo>
                  <a:pt x="28" y="0"/>
                  <a:pt x="0" y="29"/>
                  <a:pt x="0" y="64"/>
                </a:cubicBezTo>
                <a:cubicBezTo>
                  <a:pt x="0" y="107"/>
                  <a:pt x="36" y="138"/>
                  <a:pt x="60" y="159"/>
                </a:cubicBezTo>
                <a:cubicBezTo>
                  <a:pt x="61" y="159"/>
                  <a:pt x="61" y="159"/>
                  <a:pt x="61" y="159"/>
                </a:cubicBezTo>
                <a:cubicBezTo>
                  <a:pt x="62" y="160"/>
                  <a:pt x="63" y="160"/>
                  <a:pt x="64" y="160"/>
                </a:cubicBezTo>
                <a:cubicBezTo>
                  <a:pt x="65" y="160"/>
                  <a:pt x="66" y="160"/>
                  <a:pt x="66" y="159"/>
                </a:cubicBezTo>
                <a:cubicBezTo>
                  <a:pt x="72" y="155"/>
                  <a:pt x="78" y="149"/>
                  <a:pt x="85" y="143"/>
                </a:cubicBezTo>
                <a:cubicBezTo>
                  <a:pt x="86" y="141"/>
                  <a:pt x="86" y="139"/>
                  <a:pt x="85" y="138"/>
                </a:cubicBezTo>
                <a:cubicBezTo>
                  <a:pt x="83" y="136"/>
                  <a:pt x="81" y="136"/>
                  <a:pt x="80" y="138"/>
                </a:cubicBezTo>
                <a:cubicBezTo>
                  <a:pt x="74" y="143"/>
                  <a:pt x="69" y="148"/>
                  <a:pt x="64" y="152"/>
                </a:cubicBezTo>
                <a:cubicBezTo>
                  <a:pt x="41" y="132"/>
                  <a:pt x="7" y="103"/>
                  <a:pt x="7" y="64"/>
                </a:cubicBezTo>
                <a:cubicBezTo>
                  <a:pt x="7" y="33"/>
                  <a:pt x="32" y="8"/>
                  <a:pt x="64" y="8"/>
                </a:cubicBezTo>
                <a:cubicBezTo>
                  <a:pt x="95" y="8"/>
                  <a:pt x="121" y="33"/>
                  <a:pt x="121" y="64"/>
                </a:cubicBezTo>
                <a:cubicBezTo>
                  <a:pt x="121" y="77"/>
                  <a:pt x="116" y="91"/>
                  <a:pt x="107" y="105"/>
                </a:cubicBezTo>
                <a:cubicBezTo>
                  <a:pt x="106" y="107"/>
                  <a:pt x="107" y="109"/>
                  <a:pt x="109" y="110"/>
                </a:cubicBezTo>
                <a:cubicBezTo>
                  <a:pt x="110" y="111"/>
                  <a:pt x="112" y="111"/>
                  <a:pt x="114" y="109"/>
                </a:cubicBezTo>
                <a:cubicBezTo>
                  <a:pt x="123" y="94"/>
                  <a:pt x="128" y="79"/>
                  <a:pt x="128" y="64"/>
                </a:cubicBezTo>
                <a:cubicBezTo>
                  <a:pt x="128" y="29"/>
                  <a:pt x="99" y="0"/>
                  <a:pt x="64" y="0"/>
                </a:cubicBezTo>
                <a:close/>
                <a:moveTo>
                  <a:pt x="94" y="95"/>
                </a:moveTo>
                <a:cubicBezTo>
                  <a:pt x="93" y="95"/>
                  <a:pt x="93" y="94"/>
                  <a:pt x="93" y="94"/>
                </a:cubicBezTo>
                <a:cubicBezTo>
                  <a:pt x="92" y="94"/>
                  <a:pt x="92" y="94"/>
                  <a:pt x="91" y="94"/>
                </a:cubicBezTo>
                <a:cubicBezTo>
                  <a:pt x="90" y="95"/>
                  <a:pt x="90" y="95"/>
                  <a:pt x="90" y="95"/>
                </a:cubicBezTo>
                <a:cubicBezTo>
                  <a:pt x="88" y="92"/>
                  <a:pt x="88" y="92"/>
                  <a:pt x="88" y="92"/>
                </a:cubicBezTo>
                <a:cubicBezTo>
                  <a:pt x="101" y="81"/>
                  <a:pt x="104" y="61"/>
                  <a:pt x="95" y="46"/>
                </a:cubicBezTo>
                <a:cubicBezTo>
                  <a:pt x="89" y="35"/>
                  <a:pt x="77" y="28"/>
                  <a:pt x="63" y="28"/>
                </a:cubicBezTo>
                <a:cubicBezTo>
                  <a:pt x="57" y="28"/>
                  <a:pt x="51" y="29"/>
                  <a:pt x="45" y="33"/>
                </a:cubicBezTo>
                <a:cubicBezTo>
                  <a:pt x="36" y="38"/>
                  <a:pt x="30" y="45"/>
                  <a:pt x="28" y="55"/>
                </a:cubicBezTo>
                <a:cubicBezTo>
                  <a:pt x="25" y="65"/>
                  <a:pt x="27" y="74"/>
                  <a:pt x="31" y="83"/>
                </a:cubicBezTo>
                <a:cubicBezTo>
                  <a:pt x="38" y="94"/>
                  <a:pt x="50" y="101"/>
                  <a:pt x="63" y="101"/>
                </a:cubicBezTo>
                <a:cubicBezTo>
                  <a:pt x="67" y="101"/>
                  <a:pt x="71" y="101"/>
                  <a:pt x="75" y="100"/>
                </a:cubicBezTo>
                <a:cubicBezTo>
                  <a:pt x="77" y="103"/>
                  <a:pt x="77" y="103"/>
                  <a:pt x="77" y="103"/>
                </a:cubicBezTo>
                <a:cubicBezTo>
                  <a:pt x="75" y="104"/>
                  <a:pt x="75" y="104"/>
                  <a:pt x="75" y="104"/>
                </a:cubicBezTo>
                <a:cubicBezTo>
                  <a:pt x="75" y="104"/>
                  <a:pt x="75" y="104"/>
                  <a:pt x="74" y="105"/>
                </a:cubicBezTo>
                <a:cubicBezTo>
                  <a:pt x="74" y="105"/>
                  <a:pt x="74" y="106"/>
                  <a:pt x="75" y="106"/>
                </a:cubicBezTo>
                <a:cubicBezTo>
                  <a:pt x="94" y="139"/>
                  <a:pt x="94" y="139"/>
                  <a:pt x="94" y="139"/>
                </a:cubicBezTo>
                <a:cubicBezTo>
                  <a:pt x="94" y="140"/>
                  <a:pt x="94" y="140"/>
                  <a:pt x="95" y="140"/>
                </a:cubicBezTo>
                <a:cubicBezTo>
                  <a:pt x="95" y="140"/>
                  <a:pt x="95" y="140"/>
                  <a:pt x="95" y="140"/>
                </a:cubicBezTo>
                <a:cubicBezTo>
                  <a:pt x="95" y="140"/>
                  <a:pt x="96" y="140"/>
                  <a:pt x="96" y="140"/>
                </a:cubicBezTo>
                <a:cubicBezTo>
                  <a:pt x="112" y="130"/>
                  <a:pt x="112" y="130"/>
                  <a:pt x="112" y="130"/>
                </a:cubicBezTo>
                <a:cubicBezTo>
                  <a:pt x="113" y="130"/>
                  <a:pt x="113" y="129"/>
                  <a:pt x="113" y="128"/>
                </a:cubicBezTo>
                <a:lnTo>
                  <a:pt x="94" y="95"/>
                </a:lnTo>
                <a:close/>
                <a:moveTo>
                  <a:pt x="96" y="136"/>
                </a:moveTo>
                <a:cubicBezTo>
                  <a:pt x="78" y="106"/>
                  <a:pt x="78" y="106"/>
                  <a:pt x="78" y="106"/>
                </a:cubicBezTo>
                <a:cubicBezTo>
                  <a:pt x="80" y="105"/>
                  <a:pt x="80" y="105"/>
                  <a:pt x="80" y="105"/>
                </a:cubicBezTo>
                <a:cubicBezTo>
                  <a:pt x="80" y="104"/>
                  <a:pt x="80" y="104"/>
                  <a:pt x="81" y="104"/>
                </a:cubicBezTo>
                <a:cubicBezTo>
                  <a:pt x="81" y="103"/>
                  <a:pt x="81" y="103"/>
                  <a:pt x="80" y="103"/>
                </a:cubicBezTo>
                <a:cubicBezTo>
                  <a:pt x="77" y="97"/>
                  <a:pt x="77" y="97"/>
                  <a:pt x="77" y="97"/>
                </a:cubicBezTo>
                <a:cubicBezTo>
                  <a:pt x="77" y="96"/>
                  <a:pt x="76" y="96"/>
                  <a:pt x="75" y="96"/>
                </a:cubicBezTo>
                <a:cubicBezTo>
                  <a:pt x="71" y="98"/>
                  <a:pt x="67" y="98"/>
                  <a:pt x="63" y="98"/>
                </a:cubicBezTo>
                <a:cubicBezTo>
                  <a:pt x="51" y="98"/>
                  <a:pt x="40" y="92"/>
                  <a:pt x="34" y="81"/>
                </a:cubicBezTo>
                <a:cubicBezTo>
                  <a:pt x="30" y="74"/>
                  <a:pt x="28" y="65"/>
                  <a:pt x="31" y="56"/>
                </a:cubicBezTo>
                <a:cubicBezTo>
                  <a:pt x="33" y="47"/>
                  <a:pt x="39" y="40"/>
                  <a:pt x="47" y="35"/>
                </a:cubicBezTo>
                <a:cubicBezTo>
                  <a:pt x="52" y="32"/>
                  <a:pt x="57" y="31"/>
                  <a:pt x="63" y="31"/>
                </a:cubicBezTo>
                <a:cubicBezTo>
                  <a:pt x="75" y="31"/>
                  <a:pt x="87" y="37"/>
                  <a:pt x="93" y="48"/>
                </a:cubicBezTo>
                <a:cubicBezTo>
                  <a:pt x="101" y="62"/>
                  <a:pt x="98" y="80"/>
                  <a:pt x="85" y="91"/>
                </a:cubicBezTo>
                <a:cubicBezTo>
                  <a:pt x="84" y="91"/>
                  <a:pt x="84" y="92"/>
                  <a:pt x="84" y="93"/>
                </a:cubicBezTo>
                <a:cubicBezTo>
                  <a:pt x="88" y="98"/>
                  <a:pt x="88" y="98"/>
                  <a:pt x="88" y="98"/>
                </a:cubicBezTo>
                <a:cubicBezTo>
                  <a:pt x="88" y="99"/>
                  <a:pt x="88" y="99"/>
                  <a:pt x="89" y="99"/>
                </a:cubicBezTo>
                <a:cubicBezTo>
                  <a:pt x="89" y="99"/>
                  <a:pt x="90" y="99"/>
                  <a:pt x="90" y="99"/>
                </a:cubicBezTo>
                <a:cubicBezTo>
                  <a:pt x="92" y="98"/>
                  <a:pt x="92" y="98"/>
                  <a:pt x="92" y="98"/>
                </a:cubicBezTo>
                <a:cubicBezTo>
                  <a:pt x="109" y="129"/>
                  <a:pt x="109" y="129"/>
                  <a:pt x="109" y="129"/>
                </a:cubicBezTo>
                <a:lnTo>
                  <a:pt x="96" y="136"/>
                </a:lnTo>
                <a:close/>
                <a:moveTo>
                  <a:pt x="80" y="57"/>
                </a:moveTo>
                <a:cubicBezTo>
                  <a:pt x="70" y="56"/>
                  <a:pt x="70" y="56"/>
                  <a:pt x="70" y="56"/>
                </a:cubicBezTo>
                <a:cubicBezTo>
                  <a:pt x="65" y="47"/>
                  <a:pt x="65" y="47"/>
                  <a:pt x="65" y="47"/>
                </a:cubicBezTo>
                <a:cubicBezTo>
                  <a:pt x="65" y="46"/>
                  <a:pt x="64" y="46"/>
                  <a:pt x="64" y="46"/>
                </a:cubicBezTo>
                <a:cubicBezTo>
                  <a:pt x="63" y="46"/>
                  <a:pt x="62" y="46"/>
                  <a:pt x="62" y="47"/>
                </a:cubicBezTo>
                <a:cubicBezTo>
                  <a:pt x="58" y="56"/>
                  <a:pt x="58" y="56"/>
                  <a:pt x="58" y="56"/>
                </a:cubicBezTo>
                <a:cubicBezTo>
                  <a:pt x="47" y="57"/>
                  <a:pt x="47" y="57"/>
                  <a:pt x="47" y="57"/>
                </a:cubicBezTo>
                <a:cubicBezTo>
                  <a:pt x="47" y="57"/>
                  <a:pt x="46" y="58"/>
                  <a:pt x="46" y="58"/>
                </a:cubicBezTo>
                <a:cubicBezTo>
                  <a:pt x="46" y="59"/>
                  <a:pt x="46" y="60"/>
                  <a:pt x="46" y="60"/>
                </a:cubicBezTo>
                <a:cubicBezTo>
                  <a:pt x="54" y="67"/>
                  <a:pt x="54" y="67"/>
                  <a:pt x="54" y="67"/>
                </a:cubicBezTo>
                <a:cubicBezTo>
                  <a:pt x="52" y="78"/>
                  <a:pt x="52" y="78"/>
                  <a:pt x="52" y="78"/>
                </a:cubicBezTo>
                <a:cubicBezTo>
                  <a:pt x="52" y="78"/>
                  <a:pt x="52" y="79"/>
                  <a:pt x="53" y="79"/>
                </a:cubicBezTo>
                <a:cubicBezTo>
                  <a:pt x="53" y="79"/>
                  <a:pt x="54" y="80"/>
                  <a:pt x="54" y="79"/>
                </a:cubicBezTo>
                <a:cubicBezTo>
                  <a:pt x="64" y="74"/>
                  <a:pt x="64" y="74"/>
                  <a:pt x="64" y="74"/>
                </a:cubicBezTo>
                <a:cubicBezTo>
                  <a:pt x="73" y="79"/>
                  <a:pt x="73" y="79"/>
                  <a:pt x="73" y="79"/>
                </a:cubicBezTo>
                <a:cubicBezTo>
                  <a:pt x="73" y="79"/>
                  <a:pt x="73" y="79"/>
                  <a:pt x="74" y="79"/>
                </a:cubicBezTo>
                <a:cubicBezTo>
                  <a:pt x="74" y="79"/>
                  <a:pt x="74" y="79"/>
                  <a:pt x="74" y="79"/>
                </a:cubicBezTo>
                <a:cubicBezTo>
                  <a:pt x="75" y="79"/>
                  <a:pt x="75" y="78"/>
                  <a:pt x="75" y="78"/>
                </a:cubicBezTo>
                <a:cubicBezTo>
                  <a:pt x="73" y="67"/>
                  <a:pt x="73" y="67"/>
                  <a:pt x="73" y="67"/>
                </a:cubicBezTo>
                <a:cubicBezTo>
                  <a:pt x="81" y="60"/>
                  <a:pt x="81" y="60"/>
                  <a:pt x="81" y="60"/>
                </a:cubicBezTo>
                <a:cubicBezTo>
                  <a:pt x="81" y="60"/>
                  <a:pt x="81" y="59"/>
                  <a:pt x="81" y="58"/>
                </a:cubicBezTo>
                <a:cubicBezTo>
                  <a:pt x="81" y="58"/>
                  <a:pt x="80" y="57"/>
                  <a:pt x="80" y="57"/>
                </a:cubicBezTo>
                <a:close/>
                <a:moveTo>
                  <a:pt x="71" y="66"/>
                </a:moveTo>
                <a:cubicBezTo>
                  <a:pt x="70" y="66"/>
                  <a:pt x="70" y="67"/>
                  <a:pt x="70" y="67"/>
                </a:cubicBezTo>
                <a:cubicBezTo>
                  <a:pt x="71" y="75"/>
                  <a:pt x="71" y="75"/>
                  <a:pt x="71" y="75"/>
                </a:cubicBezTo>
                <a:cubicBezTo>
                  <a:pt x="64" y="71"/>
                  <a:pt x="64" y="71"/>
                  <a:pt x="64" y="71"/>
                </a:cubicBezTo>
                <a:cubicBezTo>
                  <a:pt x="64" y="71"/>
                  <a:pt x="63" y="71"/>
                  <a:pt x="63" y="71"/>
                </a:cubicBezTo>
                <a:cubicBezTo>
                  <a:pt x="56" y="75"/>
                  <a:pt x="56" y="75"/>
                  <a:pt x="56" y="75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7"/>
                  <a:pt x="57" y="66"/>
                  <a:pt x="57" y="66"/>
                </a:cubicBezTo>
                <a:cubicBezTo>
                  <a:pt x="51" y="60"/>
                  <a:pt x="51" y="60"/>
                  <a:pt x="51" y="60"/>
                </a:cubicBezTo>
                <a:cubicBezTo>
                  <a:pt x="59" y="59"/>
                  <a:pt x="59" y="59"/>
                  <a:pt x="59" y="59"/>
                </a:cubicBezTo>
                <a:cubicBezTo>
                  <a:pt x="59" y="59"/>
                  <a:pt x="60" y="58"/>
                  <a:pt x="60" y="58"/>
                </a:cubicBezTo>
                <a:cubicBezTo>
                  <a:pt x="64" y="51"/>
                  <a:pt x="64" y="51"/>
                  <a:pt x="64" y="51"/>
                </a:cubicBezTo>
                <a:cubicBezTo>
                  <a:pt x="67" y="58"/>
                  <a:pt x="67" y="58"/>
                  <a:pt x="67" y="58"/>
                </a:cubicBezTo>
                <a:cubicBezTo>
                  <a:pt x="67" y="58"/>
                  <a:pt x="68" y="59"/>
                  <a:pt x="68" y="59"/>
                </a:cubicBezTo>
                <a:cubicBezTo>
                  <a:pt x="76" y="60"/>
                  <a:pt x="76" y="60"/>
                  <a:pt x="76" y="60"/>
                </a:cubicBezTo>
                <a:lnTo>
                  <a:pt x="71" y="6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260">
            <a:extLst>
              <a:ext uri="{FF2B5EF4-FFF2-40B4-BE49-F238E27FC236}">
                <a16:creationId xmlns:a16="http://schemas.microsoft.com/office/drawing/2014/main" id="{C5CD5551-D483-2756-FE5A-A609CC1D75EB}"/>
              </a:ext>
            </a:extLst>
          </p:cNvPr>
          <p:cNvSpPr>
            <a:spLocks noEditPoints="1"/>
          </p:cNvSpPr>
          <p:nvPr/>
        </p:nvSpPr>
        <p:spPr bwMode="auto">
          <a:xfrm>
            <a:off x="5167313" y="3024188"/>
            <a:ext cx="204788" cy="254000"/>
          </a:xfrm>
          <a:custGeom>
            <a:avLst/>
            <a:gdLst>
              <a:gd name="T0" fmla="*/ 34 w 129"/>
              <a:gd name="T1" fmla="*/ 89 h 160"/>
              <a:gd name="T2" fmla="*/ 41 w 129"/>
              <a:gd name="T3" fmla="*/ 144 h 160"/>
              <a:gd name="T4" fmla="*/ 6 w 129"/>
              <a:gd name="T5" fmla="*/ 82 h 160"/>
              <a:gd name="T6" fmla="*/ 4 w 129"/>
              <a:gd name="T7" fmla="*/ 147 h 160"/>
              <a:gd name="T8" fmla="*/ 84 w 129"/>
              <a:gd name="T9" fmla="*/ 144 h 160"/>
              <a:gd name="T10" fmla="*/ 47 w 129"/>
              <a:gd name="T11" fmla="*/ 47 h 160"/>
              <a:gd name="T12" fmla="*/ 47 w 129"/>
              <a:gd name="T13" fmla="*/ 147 h 160"/>
              <a:gd name="T14" fmla="*/ 77 w 129"/>
              <a:gd name="T15" fmla="*/ 53 h 160"/>
              <a:gd name="T16" fmla="*/ 44 w 129"/>
              <a:gd name="T17" fmla="*/ 17 h 160"/>
              <a:gd name="T18" fmla="*/ 49 w 129"/>
              <a:gd name="T19" fmla="*/ 31 h 160"/>
              <a:gd name="T20" fmla="*/ 54 w 129"/>
              <a:gd name="T21" fmla="*/ 23 h 160"/>
              <a:gd name="T22" fmla="*/ 62 w 129"/>
              <a:gd name="T23" fmla="*/ 8 h 160"/>
              <a:gd name="T24" fmla="*/ 66 w 129"/>
              <a:gd name="T25" fmla="*/ 6 h 160"/>
              <a:gd name="T26" fmla="*/ 65 w 129"/>
              <a:gd name="T27" fmla="*/ 10 h 160"/>
              <a:gd name="T28" fmla="*/ 74 w 129"/>
              <a:gd name="T29" fmla="*/ 23 h 160"/>
              <a:gd name="T30" fmla="*/ 79 w 129"/>
              <a:gd name="T31" fmla="*/ 33 h 160"/>
              <a:gd name="T32" fmla="*/ 84 w 129"/>
              <a:gd name="T33" fmla="*/ 17 h 160"/>
              <a:gd name="T34" fmla="*/ 78 w 129"/>
              <a:gd name="T35" fmla="*/ 12 h 160"/>
              <a:gd name="T36" fmla="*/ 68 w 129"/>
              <a:gd name="T37" fmla="*/ 10 h 160"/>
              <a:gd name="T38" fmla="*/ 58 w 129"/>
              <a:gd name="T39" fmla="*/ 6 h 160"/>
              <a:gd name="T40" fmla="*/ 49 w 129"/>
              <a:gd name="T41" fmla="*/ 14 h 160"/>
              <a:gd name="T42" fmla="*/ 39 w 129"/>
              <a:gd name="T43" fmla="*/ 12 h 160"/>
              <a:gd name="T44" fmla="*/ 85 w 129"/>
              <a:gd name="T45" fmla="*/ 12 h 160"/>
              <a:gd name="T46" fmla="*/ 82 w 129"/>
              <a:gd name="T47" fmla="*/ 13 h 160"/>
              <a:gd name="T48" fmla="*/ 44 w 129"/>
              <a:gd name="T49" fmla="*/ 10 h 160"/>
              <a:gd name="T50" fmla="*/ 45 w 129"/>
              <a:gd name="T51" fmla="*/ 14 h 160"/>
              <a:gd name="T52" fmla="*/ 42 w 129"/>
              <a:gd name="T53" fmla="*/ 12 h 160"/>
              <a:gd name="T54" fmla="*/ 82 w 129"/>
              <a:gd name="T55" fmla="*/ 40 h 160"/>
              <a:gd name="T56" fmla="*/ 45 w 129"/>
              <a:gd name="T57" fmla="*/ 40 h 160"/>
              <a:gd name="T58" fmla="*/ 21 w 129"/>
              <a:gd name="T59" fmla="*/ 76 h 160"/>
              <a:gd name="T60" fmla="*/ 4 w 129"/>
              <a:gd name="T61" fmla="*/ 60 h 160"/>
              <a:gd name="T62" fmla="*/ 34 w 129"/>
              <a:gd name="T63" fmla="*/ 60 h 160"/>
              <a:gd name="T64" fmla="*/ 21 w 129"/>
              <a:gd name="T65" fmla="*/ 47 h 160"/>
              <a:gd name="T66" fmla="*/ 121 w 129"/>
              <a:gd name="T67" fmla="*/ 14 h 160"/>
              <a:gd name="T68" fmla="*/ 110 w 129"/>
              <a:gd name="T69" fmla="*/ 13 h 160"/>
              <a:gd name="T70" fmla="*/ 92 w 129"/>
              <a:gd name="T71" fmla="*/ 55 h 160"/>
              <a:gd name="T72" fmla="*/ 95 w 129"/>
              <a:gd name="T73" fmla="*/ 54 h 160"/>
              <a:gd name="T74" fmla="*/ 110 w 129"/>
              <a:gd name="T75" fmla="*/ 16 h 160"/>
              <a:gd name="T76" fmla="*/ 117 w 129"/>
              <a:gd name="T77" fmla="*/ 18 h 160"/>
              <a:gd name="T78" fmla="*/ 125 w 129"/>
              <a:gd name="T79" fmla="*/ 34 h 160"/>
              <a:gd name="T80" fmla="*/ 118 w 129"/>
              <a:gd name="T81" fmla="*/ 33 h 160"/>
              <a:gd name="T82" fmla="*/ 112 w 129"/>
              <a:gd name="T83" fmla="*/ 34 h 160"/>
              <a:gd name="T84" fmla="*/ 119 w 129"/>
              <a:gd name="T85" fmla="*/ 52 h 160"/>
              <a:gd name="T86" fmla="*/ 121 w 129"/>
              <a:gd name="T87" fmla="*/ 50 h 160"/>
              <a:gd name="T88" fmla="*/ 117 w 129"/>
              <a:gd name="T89" fmla="*/ 36 h 160"/>
              <a:gd name="T90" fmla="*/ 128 w 129"/>
              <a:gd name="T91" fmla="*/ 35 h 160"/>
              <a:gd name="T92" fmla="*/ 113 w 129"/>
              <a:gd name="T93" fmla="*/ 24 h 160"/>
              <a:gd name="T94" fmla="*/ 114 w 129"/>
              <a:gd name="T95" fmla="*/ 22 h 160"/>
              <a:gd name="T96" fmla="*/ 113 w 129"/>
              <a:gd name="T97" fmla="*/ 24 h 160"/>
              <a:gd name="T98" fmla="*/ 86 w 129"/>
              <a:gd name="T99" fmla="*/ 74 h 160"/>
              <a:gd name="T100" fmla="*/ 93 w 129"/>
              <a:gd name="T101" fmla="*/ 144 h 160"/>
              <a:gd name="T102" fmla="*/ 120 w 129"/>
              <a:gd name="T103" fmla="*/ 144 h 160"/>
              <a:gd name="T104" fmla="*/ 127 w 129"/>
              <a:gd name="T105" fmla="*/ 74 h 160"/>
              <a:gd name="T106" fmla="*/ 6 w 129"/>
              <a:gd name="T107" fmla="*/ 152 h 160"/>
              <a:gd name="T108" fmla="*/ 6 w 129"/>
              <a:gd name="T109" fmla="*/ 160 h 160"/>
              <a:gd name="T110" fmla="*/ 125 w 129"/>
              <a:gd name="T111" fmla="*/ 155 h 160"/>
              <a:gd name="T112" fmla="*/ 6 w 129"/>
              <a:gd name="T113" fmla="*/ 157 h 160"/>
              <a:gd name="T114" fmla="*/ 6 w 129"/>
              <a:gd name="T115" fmla="*/ 154 h 160"/>
              <a:gd name="T116" fmla="*/ 122 w 129"/>
              <a:gd name="T117" fmla="*/ 157 h 160"/>
              <a:gd name="T118" fmla="*/ 124 w 129"/>
              <a:gd name="T119" fmla="*/ 62 h 160"/>
              <a:gd name="T120" fmla="*/ 89 w 129"/>
              <a:gd name="T121" fmla="*/ 6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29" h="160">
                <a:moveTo>
                  <a:pt x="7" y="144"/>
                </a:moveTo>
                <a:cubicBezTo>
                  <a:pt x="7" y="89"/>
                  <a:pt x="7" y="89"/>
                  <a:pt x="7" y="89"/>
                </a:cubicBezTo>
                <a:cubicBezTo>
                  <a:pt x="34" y="89"/>
                  <a:pt x="34" y="89"/>
                  <a:pt x="34" y="89"/>
                </a:cubicBezTo>
                <a:cubicBezTo>
                  <a:pt x="34" y="144"/>
                  <a:pt x="34" y="144"/>
                  <a:pt x="34" y="144"/>
                </a:cubicBezTo>
                <a:cubicBezTo>
                  <a:pt x="34" y="146"/>
                  <a:pt x="36" y="147"/>
                  <a:pt x="38" y="147"/>
                </a:cubicBezTo>
                <a:cubicBezTo>
                  <a:pt x="39" y="147"/>
                  <a:pt x="41" y="146"/>
                  <a:pt x="41" y="144"/>
                </a:cubicBezTo>
                <a:cubicBezTo>
                  <a:pt x="41" y="88"/>
                  <a:pt x="41" y="88"/>
                  <a:pt x="41" y="88"/>
                </a:cubicBezTo>
                <a:cubicBezTo>
                  <a:pt x="41" y="85"/>
                  <a:pt x="38" y="82"/>
                  <a:pt x="35" y="82"/>
                </a:cubicBezTo>
                <a:cubicBezTo>
                  <a:pt x="6" y="82"/>
                  <a:pt x="6" y="82"/>
                  <a:pt x="6" y="82"/>
                </a:cubicBezTo>
                <a:cubicBezTo>
                  <a:pt x="3" y="82"/>
                  <a:pt x="0" y="85"/>
                  <a:pt x="0" y="88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46"/>
                  <a:pt x="2" y="147"/>
                  <a:pt x="4" y="147"/>
                </a:cubicBezTo>
                <a:cubicBezTo>
                  <a:pt x="6" y="147"/>
                  <a:pt x="7" y="146"/>
                  <a:pt x="7" y="144"/>
                </a:cubicBezTo>
                <a:close/>
                <a:moveTo>
                  <a:pt x="81" y="147"/>
                </a:moveTo>
                <a:cubicBezTo>
                  <a:pt x="82" y="147"/>
                  <a:pt x="84" y="146"/>
                  <a:pt x="84" y="144"/>
                </a:cubicBezTo>
                <a:cubicBezTo>
                  <a:pt x="84" y="50"/>
                  <a:pt x="84" y="50"/>
                  <a:pt x="84" y="50"/>
                </a:cubicBezTo>
                <a:cubicBezTo>
                  <a:pt x="84" y="48"/>
                  <a:pt x="82" y="47"/>
                  <a:pt x="81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5" y="47"/>
                  <a:pt x="43" y="48"/>
                  <a:pt x="43" y="50"/>
                </a:cubicBezTo>
                <a:cubicBezTo>
                  <a:pt x="43" y="144"/>
                  <a:pt x="43" y="144"/>
                  <a:pt x="43" y="144"/>
                </a:cubicBezTo>
                <a:cubicBezTo>
                  <a:pt x="43" y="146"/>
                  <a:pt x="45" y="147"/>
                  <a:pt x="47" y="147"/>
                </a:cubicBezTo>
                <a:cubicBezTo>
                  <a:pt x="49" y="147"/>
                  <a:pt x="50" y="146"/>
                  <a:pt x="50" y="144"/>
                </a:cubicBezTo>
                <a:cubicBezTo>
                  <a:pt x="50" y="53"/>
                  <a:pt x="50" y="53"/>
                  <a:pt x="50" y="53"/>
                </a:cubicBezTo>
                <a:cubicBezTo>
                  <a:pt x="77" y="53"/>
                  <a:pt x="77" y="53"/>
                  <a:pt x="77" y="53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7" y="146"/>
                  <a:pt x="79" y="147"/>
                  <a:pt x="81" y="147"/>
                </a:cubicBezTo>
                <a:close/>
                <a:moveTo>
                  <a:pt x="44" y="17"/>
                </a:moveTo>
                <a:cubicBezTo>
                  <a:pt x="47" y="32"/>
                  <a:pt x="47" y="32"/>
                  <a:pt x="47" y="32"/>
                </a:cubicBezTo>
                <a:cubicBezTo>
                  <a:pt x="47" y="33"/>
                  <a:pt x="48" y="33"/>
                  <a:pt x="48" y="33"/>
                </a:cubicBezTo>
                <a:cubicBezTo>
                  <a:pt x="49" y="33"/>
                  <a:pt x="50" y="32"/>
                  <a:pt x="49" y="31"/>
                </a:cubicBezTo>
                <a:cubicBezTo>
                  <a:pt x="46" y="16"/>
                  <a:pt x="46" y="16"/>
                  <a:pt x="46" y="16"/>
                </a:cubicBezTo>
                <a:cubicBezTo>
                  <a:pt x="53" y="23"/>
                  <a:pt x="53" y="23"/>
                  <a:pt x="53" y="23"/>
                </a:cubicBezTo>
                <a:cubicBezTo>
                  <a:pt x="53" y="23"/>
                  <a:pt x="54" y="23"/>
                  <a:pt x="54" y="23"/>
                </a:cubicBezTo>
                <a:cubicBezTo>
                  <a:pt x="54" y="23"/>
                  <a:pt x="55" y="23"/>
                  <a:pt x="55" y="22"/>
                </a:cubicBezTo>
                <a:cubicBezTo>
                  <a:pt x="63" y="10"/>
                  <a:pt x="63" y="10"/>
                  <a:pt x="63" y="10"/>
                </a:cubicBezTo>
                <a:cubicBezTo>
                  <a:pt x="63" y="10"/>
                  <a:pt x="63" y="9"/>
                  <a:pt x="62" y="8"/>
                </a:cubicBezTo>
                <a:cubicBezTo>
                  <a:pt x="61" y="8"/>
                  <a:pt x="61" y="7"/>
                  <a:pt x="61" y="6"/>
                </a:cubicBezTo>
                <a:cubicBezTo>
                  <a:pt x="61" y="4"/>
                  <a:pt x="62" y="3"/>
                  <a:pt x="64" y="3"/>
                </a:cubicBezTo>
                <a:cubicBezTo>
                  <a:pt x="65" y="3"/>
                  <a:pt x="66" y="4"/>
                  <a:pt x="66" y="6"/>
                </a:cubicBezTo>
                <a:cubicBezTo>
                  <a:pt x="66" y="7"/>
                  <a:pt x="66" y="8"/>
                  <a:pt x="65" y="8"/>
                </a:cubicBezTo>
                <a:cubicBezTo>
                  <a:pt x="65" y="9"/>
                  <a:pt x="65" y="9"/>
                  <a:pt x="64" y="9"/>
                </a:cubicBezTo>
                <a:cubicBezTo>
                  <a:pt x="64" y="10"/>
                  <a:pt x="64" y="10"/>
                  <a:pt x="65" y="10"/>
                </a:cubicBezTo>
                <a:cubicBezTo>
                  <a:pt x="72" y="22"/>
                  <a:pt x="72" y="22"/>
                  <a:pt x="72" y="22"/>
                </a:cubicBezTo>
                <a:cubicBezTo>
                  <a:pt x="72" y="23"/>
                  <a:pt x="73" y="23"/>
                  <a:pt x="73" y="23"/>
                </a:cubicBezTo>
                <a:cubicBezTo>
                  <a:pt x="74" y="23"/>
                  <a:pt x="74" y="23"/>
                  <a:pt x="74" y="23"/>
                </a:cubicBezTo>
                <a:cubicBezTo>
                  <a:pt x="81" y="16"/>
                  <a:pt x="81" y="16"/>
                  <a:pt x="81" y="16"/>
                </a:cubicBezTo>
                <a:cubicBezTo>
                  <a:pt x="78" y="31"/>
                  <a:pt x="78" y="31"/>
                  <a:pt x="78" y="31"/>
                </a:cubicBezTo>
                <a:cubicBezTo>
                  <a:pt x="78" y="32"/>
                  <a:pt x="78" y="33"/>
                  <a:pt x="79" y="33"/>
                </a:cubicBezTo>
                <a:cubicBezTo>
                  <a:pt x="79" y="33"/>
                  <a:pt x="79" y="33"/>
                  <a:pt x="79" y="33"/>
                </a:cubicBezTo>
                <a:cubicBezTo>
                  <a:pt x="80" y="33"/>
                  <a:pt x="80" y="33"/>
                  <a:pt x="81" y="32"/>
                </a:cubicBezTo>
                <a:cubicBezTo>
                  <a:pt x="84" y="17"/>
                  <a:pt x="84" y="17"/>
                  <a:pt x="84" y="17"/>
                </a:cubicBezTo>
                <a:cubicBezTo>
                  <a:pt x="86" y="17"/>
                  <a:pt x="88" y="15"/>
                  <a:pt x="88" y="12"/>
                </a:cubicBezTo>
                <a:cubicBezTo>
                  <a:pt x="88" y="9"/>
                  <a:pt x="86" y="7"/>
                  <a:pt x="83" y="7"/>
                </a:cubicBezTo>
                <a:cubicBezTo>
                  <a:pt x="80" y="7"/>
                  <a:pt x="78" y="9"/>
                  <a:pt x="78" y="12"/>
                </a:cubicBezTo>
                <a:cubicBezTo>
                  <a:pt x="78" y="13"/>
                  <a:pt x="78" y="14"/>
                  <a:pt x="79" y="14"/>
                </a:cubicBezTo>
                <a:cubicBezTo>
                  <a:pt x="74" y="19"/>
                  <a:pt x="74" y="19"/>
                  <a:pt x="74" y="19"/>
                </a:cubicBezTo>
                <a:cubicBezTo>
                  <a:pt x="68" y="10"/>
                  <a:pt x="68" y="10"/>
                  <a:pt x="68" y="10"/>
                </a:cubicBezTo>
                <a:cubicBezTo>
                  <a:pt x="69" y="9"/>
                  <a:pt x="69" y="7"/>
                  <a:pt x="69" y="6"/>
                </a:cubicBezTo>
                <a:cubicBezTo>
                  <a:pt x="69" y="3"/>
                  <a:pt x="67" y="0"/>
                  <a:pt x="64" y="0"/>
                </a:cubicBezTo>
                <a:cubicBezTo>
                  <a:pt x="60" y="0"/>
                  <a:pt x="58" y="3"/>
                  <a:pt x="58" y="6"/>
                </a:cubicBezTo>
                <a:cubicBezTo>
                  <a:pt x="58" y="7"/>
                  <a:pt x="58" y="9"/>
                  <a:pt x="59" y="10"/>
                </a:cubicBezTo>
                <a:cubicBezTo>
                  <a:pt x="54" y="19"/>
                  <a:pt x="54" y="19"/>
                  <a:pt x="54" y="19"/>
                </a:cubicBezTo>
                <a:cubicBezTo>
                  <a:pt x="49" y="14"/>
                  <a:pt x="49" y="14"/>
                  <a:pt x="49" y="14"/>
                </a:cubicBezTo>
                <a:cubicBezTo>
                  <a:pt x="49" y="14"/>
                  <a:pt x="49" y="13"/>
                  <a:pt x="49" y="12"/>
                </a:cubicBezTo>
                <a:cubicBezTo>
                  <a:pt x="49" y="9"/>
                  <a:pt x="47" y="7"/>
                  <a:pt x="44" y="7"/>
                </a:cubicBezTo>
                <a:cubicBezTo>
                  <a:pt x="41" y="7"/>
                  <a:pt x="39" y="9"/>
                  <a:pt x="39" y="12"/>
                </a:cubicBezTo>
                <a:cubicBezTo>
                  <a:pt x="39" y="15"/>
                  <a:pt x="41" y="17"/>
                  <a:pt x="44" y="17"/>
                </a:cubicBezTo>
                <a:close/>
                <a:moveTo>
                  <a:pt x="83" y="10"/>
                </a:moveTo>
                <a:cubicBezTo>
                  <a:pt x="84" y="10"/>
                  <a:pt x="85" y="11"/>
                  <a:pt x="85" y="12"/>
                </a:cubicBezTo>
                <a:cubicBezTo>
                  <a:pt x="85" y="13"/>
                  <a:pt x="84" y="14"/>
                  <a:pt x="83" y="14"/>
                </a:cubicBezTo>
                <a:cubicBezTo>
                  <a:pt x="83" y="14"/>
                  <a:pt x="82" y="14"/>
                  <a:pt x="82" y="14"/>
                </a:cubicBezTo>
                <a:cubicBezTo>
                  <a:pt x="82" y="14"/>
                  <a:pt x="82" y="14"/>
                  <a:pt x="82" y="13"/>
                </a:cubicBezTo>
                <a:cubicBezTo>
                  <a:pt x="81" y="13"/>
                  <a:pt x="81" y="13"/>
                  <a:pt x="81" y="12"/>
                </a:cubicBezTo>
                <a:cubicBezTo>
                  <a:pt x="81" y="11"/>
                  <a:pt x="82" y="10"/>
                  <a:pt x="83" y="10"/>
                </a:cubicBezTo>
                <a:close/>
                <a:moveTo>
                  <a:pt x="44" y="10"/>
                </a:moveTo>
                <a:cubicBezTo>
                  <a:pt x="45" y="10"/>
                  <a:pt x="46" y="11"/>
                  <a:pt x="46" y="12"/>
                </a:cubicBezTo>
                <a:cubicBezTo>
                  <a:pt x="46" y="13"/>
                  <a:pt x="46" y="13"/>
                  <a:pt x="46" y="13"/>
                </a:cubicBezTo>
                <a:cubicBezTo>
                  <a:pt x="45" y="14"/>
                  <a:pt x="45" y="14"/>
                  <a:pt x="45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5" y="14"/>
                  <a:pt x="45" y="14"/>
                  <a:pt x="44" y="14"/>
                </a:cubicBezTo>
                <a:cubicBezTo>
                  <a:pt x="43" y="14"/>
                  <a:pt x="42" y="13"/>
                  <a:pt x="42" y="12"/>
                </a:cubicBezTo>
                <a:cubicBezTo>
                  <a:pt x="42" y="11"/>
                  <a:pt x="43" y="10"/>
                  <a:pt x="44" y="10"/>
                </a:cubicBezTo>
                <a:close/>
                <a:moveTo>
                  <a:pt x="79" y="43"/>
                </a:moveTo>
                <a:cubicBezTo>
                  <a:pt x="81" y="43"/>
                  <a:pt x="82" y="42"/>
                  <a:pt x="82" y="40"/>
                </a:cubicBezTo>
                <a:cubicBezTo>
                  <a:pt x="82" y="38"/>
                  <a:pt x="81" y="36"/>
                  <a:pt x="79" y="36"/>
                </a:cubicBezTo>
                <a:cubicBezTo>
                  <a:pt x="48" y="36"/>
                  <a:pt x="48" y="36"/>
                  <a:pt x="48" y="36"/>
                </a:cubicBezTo>
                <a:cubicBezTo>
                  <a:pt x="47" y="36"/>
                  <a:pt x="45" y="38"/>
                  <a:pt x="45" y="40"/>
                </a:cubicBezTo>
                <a:cubicBezTo>
                  <a:pt x="45" y="42"/>
                  <a:pt x="47" y="43"/>
                  <a:pt x="48" y="43"/>
                </a:cubicBezTo>
                <a:lnTo>
                  <a:pt x="79" y="43"/>
                </a:lnTo>
                <a:close/>
                <a:moveTo>
                  <a:pt x="21" y="76"/>
                </a:moveTo>
                <a:cubicBezTo>
                  <a:pt x="29" y="76"/>
                  <a:pt x="37" y="69"/>
                  <a:pt x="37" y="60"/>
                </a:cubicBezTo>
                <a:cubicBezTo>
                  <a:pt x="37" y="51"/>
                  <a:pt x="29" y="44"/>
                  <a:pt x="21" y="44"/>
                </a:cubicBezTo>
                <a:cubicBezTo>
                  <a:pt x="12" y="44"/>
                  <a:pt x="4" y="51"/>
                  <a:pt x="4" y="60"/>
                </a:cubicBezTo>
                <a:cubicBezTo>
                  <a:pt x="4" y="69"/>
                  <a:pt x="12" y="76"/>
                  <a:pt x="21" y="76"/>
                </a:cubicBezTo>
                <a:close/>
                <a:moveTo>
                  <a:pt x="21" y="47"/>
                </a:moveTo>
                <a:cubicBezTo>
                  <a:pt x="28" y="47"/>
                  <a:pt x="34" y="53"/>
                  <a:pt x="34" y="60"/>
                </a:cubicBezTo>
                <a:cubicBezTo>
                  <a:pt x="34" y="68"/>
                  <a:pt x="28" y="73"/>
                  <a:pt x="21" y="73"/>
                </a:cubicBezTo>
                <a:cubicBezTo>
                  <a:pt x="13" y="73"/>
                  <a:pt x="7" y="68"/>
                  <a:pt x="7" y="60"/>
                </a:cubicBezTo>
                <a:cubicBezTo>
                  <a:pt x="7" y="53"/>
                  <a:pt x="13" y="47"/>
                  <a:pt x="21" y="47"/>
                </a:cubicBezTo>
                <a:close/>
                <a:moveTo>
                  <a:pt x="128" y="31"/>
                </a:moveTo>
                <a:cubicBezTo>
                  <a:pt x="120" y="18"/>
                  <a:pt x="120" y="18"/>
                  <a:pt x="120" y="18"/>
                </a:cubicBezTo>
                <a:cubicBezTo>
                  <a:pt x="121" y="14"/>
                  <a:pt x="121" y="14"/>
                  <a:pt x="121" y="14"/>
                </a:cubicBezTo>
                <a:cubicBezTo>
                  <a:pt x="122" y="13"/>
                  <a:pt x="121" y="12"/>
                  <a:pt x="121" y="11"/>
                </a:cubicBezTo>
                <a:cubicBezTo>
                  <a:pt x="120" y="10"/>
                  <a:pt x="119" y="10"/>
                  <a:pt x="118" y="10"/>
                </a:cubicBezTo>
                <a:cubicBezTo>
                  <a:pt x="110" y="13"/>
                  <a:pt x="110" y="13"/>
                  <a:pt x="110" y="13"/>
                </a:cubicBezTo>
                <a:cubicBezTo>
                  <a:pt x="108" y="13"/>
                  <a:pt x="105" y="13"/>
                  <a:pt x="102" y="14"/>
                </a:cubicBezTo>
                <a:cubicBezTo>
                  <a:pt x="98" y="16"/>
                  <a:pt x="92" y="20"/>
                  <a:pt x="90" y="30"/>
                </a:cubicBezTo>
                <a:cubicBezTo>
                  <a:pt x="88" y="42"/>
                  <a:pt x="90" y="51"/>
                  <a:pt x="92" y="55"/>
                </a:cubicBezTo>
                <a:cubicBezTo>
                  <a:pt x="92" y="56"/>
                  <a:pt x="93" y="56"/>
                  <a:pt x="93" y="56"/>
                </a:cubicBezTo>
                <a:cubicBezTo>
                  <a:pt x="93" y="56"/>
                  <a:pt x="94" y="56"/>
                  <a:pt x="94" y="56"/>
                </a:cubicBezTo>
                <a:cubicBezTo>
                  <a:pt x="94" y="56"/>
                  <a:pt x="95" y="55"/>
                  <a:pt x="95" y="54"/>
                </a:cubicBezTo>
                <a:cubicBezTo>
                  <a:pt x="93" y="50"/>
                  <a:pt x="91" y="41"/>
                  <a:pt x="93" y="30"/>
                </a:cubicBezTo>
                <a:cubicBezTo>
                  <a:pt x="95" y="22"/>
                  <a:pt x="99" y="19"/>
                  <a:pt x="103" y="17"/>
                </a:cubicBezTo>
                <a:cubicBezTo>
                  <a:pt x="106" y="16"/>
                  <a:pt x="109" y="16"/>
                  <a:pt x="110" y="16"/>
                </a:cubicBezTo>
                <a:cubicBezTo>
                  <a:pt x="110" y="16"/>
                  <a:pt x="110" y="16"/>
                  <a:pt x="110" y="16"/>
                </a:cubicBezTo>
                <a:cubicBezTo>
                  <a:pt x="118" y="13"/>
                  <a:pt x="118" y="13"/>
                  <a:pt x="118" y="13"/>
                </a:cubicBezTo>
                <a:cubicBezTo>
                  <a:pt x="117" y="18"/>
                  <a:pt x="117" y="18"/>
                  <a:pt x="117" y="18"/>
                </a:cubicBezTo>
                <a:cubicBezTo>
                  <a:pt x="117" y="18"/>
                  <a:pt x="117" y="18"/>
                  <a:pt x="117" y="19"/>
                </a:cubicBezTo>
                <a:cubicBezTo>
                  <a:pt x="126" y="33"/>
                  <a:pt x="126" y="33"/>
                  <a:pt x="126" y="33"/>
                </a:cubicBezTo>
                <a:cubicBezTo>
                  <a:pt x="125" y="34"/>
                  <a:pt x="125" y="34"/>
                  <a:pt x="125" y="34"/>
                </a:cubicBezTo>
                <a:cubicBezTo>
                  <a:pt x="125" y="35"/>
                  <a:pt x="124" y="35"/>
                  <a:pt x="123" y="35"/>
                </a:cubicBezTo>
                <a:cubicBezTo>
                  <a:pt x="123" y="36"/>
                  <a:pt x="122" y="36"/>
                  <a:pt x="121" y="35"/>
                </a:cubicBezTo>
                <a:cubicBezTo>
                  <a:pt x="118" y="33"/>
                  <a:pt x="118" y="33"/>
                  <a:pt x="118" y="33"/>
                </a:cubicBezTo>
                <a:cubicBezTo>
                  <a:pt x="117" y="32"/>
                  <a:pt x="116" y="32"/>
                  <a:pt x="116" y="33"/>
                </a:cubicBezTo>
                <a:cubicBezTo>
                  <a:pt x="115" y="33"/>
                  <a:pt x="115" y="34"/>
                  <a:pt x="114" y="34"/>
                </a:cubicBezTo>
                <a:cubicBezTo>
                  <a:pt x="113" y="34"/>
                  <a:pt x="113" y="34"/>
                  <a:pt x="112" y="34"/>
                </a:cubicBezTo>
                <a:cubicBezTo>
                  <a:pt x="111" y="33"/>
                  <a:pt x="111" y="34"/>
                  <a:pt x="110" y="34"/>
                </a:cubicBezTo>
                <a:cubicBezTo>
                  <a:pt x="110" y="34"/>
                  <a:pt x="110" y="35"/>
                  <a:pt x="110" y="35"/>
                </a:cubicBezTo>
                <a:cubicBezTo>
                  <a:pt x="112" y="40"/>
                  <a:pt x="117" y="48"/>
                  <a:pt x="119" y="52"/>
                </a:cubicBezTo>
                <a:cubicBezTo>
                  <a:pt x="118" y="52"/>
                  <a:pt x="118" y="53"/>
                  <a:pt x="119" y="53"/>
                </a:cubicBezTo>
                <a:cubicBezTo>
                  <a:pt x="120" y="54"/>
                  <a:pt x="120" y="54"/>
                  <a:pt x="121" y="53"/>
                </a:cubicBezTo>
                <a:cubicBezTo>
                  <a:pt x="122" y="53"/>
                  <a:pt x="122" y="51"/>
                  <a:pt x="121" y="50"/>
                </a:cubicBezTo>
                <a:cubicBezTo>
                  <a:pt x="119" y="47"/>
                  <a:pt x="116" y="41"/>
                  <a:pt x="114" y="37"/>
                </a:cubicBezTo>
                <a:cubicBezTo>
                  <a:pt x="114" y="37"/>
                  <a:pt x="114" y="37"/>
                  <a:pt x="114" y="37"/>
                </a:cubicBezTo>
                <a:cubicBezTo>
                  <a:pt x="115" y="37"/>
                  <a:pt x="116" y="36"/>
                  <a:pt x="117" y="36"/>
                </a:cubicBezTo>
                <a:cubicBezTo>
                  <a:pt x="119" y="37"/>
                  <a:pt x="119" y="37"/>
                  <a:pt x="119" y="37"/>
                </a:cubicBezTo>
                <a:cubicBezTo>
                  <a:pt x="121" y="38"/>
                  <a:pt x="123" y="39"/>
                  <a:pt x="124" y="38"/>
                </a:cubicBezTo>
                <a:cubicBezTo>
                  <a:pt x="126" y="38"/>
                  <a:pt x="127" y="37"/>
                  <a:pt x="128" y="35"/>
                </a:cubicBezTo>
                <a:cubicBezTo>
                  <a:pt x="129" y="34"/>
                  <a:pt x="129" y="34"/>
                  <a:pt x="129" y="34"/>
                </a:cubicBezTo>
                <a:cubicBezTo>
                  <a:pt x="129" y="33"/>
                  <a:pt x="129" y="32"/>
                  <a:pt x="128" y="31"/>
                </a:cubicBezTo>
                <a:close/>
                <a:moveTo>
                  <a:pt x="113" y="24"/>
                </a:moveTo>
                <a:cubicBezTo>
                  <a:pt x="114" y="24"/>
                  <a:pt x="114" y="24"/>
                  <a:pt x="114" y="24"/>
                </a:cubicBezTo>
                <a:cubicBezTo>
                  <a:pt x="115" y="24"/>
                  <a:pt x="116" y="24"/>
                  <a:pt x="116" y="23"/>
                </a:cubicBezTo>
                <a:cubicBezTo>
                  <a:pt x="116" y="22"/>
                  <a:pt x="115" y="22"/>
                  <a:pt x="114" y="22"/>
                </a:cubicBezTo>
                <a:cubicBezTo>
                  <a:pt x="113" y="22"/>
                  <a:pt x="113" y="22"/>
                  <a:pt x="113" y="22"/>
                </a:cubicBezTo>
                <a:cubicBezTo>
                  <a:pt x="112" y="22"/>
                  <a:pt x="112" y="22"/>
                  <a:pt x="112" y="23"/>
                </a:cubicBezTo>
                <a:cubicBezTo>
                  <a:pt x="112" y="24"/>
                  <a:pt x="112" y="24"/>
                  <a:pt x="113" y="24"/>
                </a:cubicBezTo>
                <a:close/>
                <a:moveTo>
                  <a:pt x="124" y="70"/>
                </a:moveTo>
                <a:cubicBezTo>
                  <a:pt x="90" y="70"/>
                  <a:pt x="90" y="70"/>
                  <a:pt x="90" y="70"/>
                </a:cubicBezTo>
                <a:cubicBezTo>
                  <a:pt x="88" y="70"/>
                  <a:pt x="86" y="72"/>
                  <a:pt x="86" y="74"/>
                </a:cubicBezTo>
                <a:cubicBezTo>
                  <a:pt x="86" y="144"/>
                  <a:pt x="86" y="144"/>
                  <a:pt x="86" y="144"/>
                </a:cubicBezTo>
                <a:cubicBezTo>
                  <a:pt x="86" y="146"/>
                  <a:pt x="88" y="147"/>
                  <a:pt x="90" y="147"/>
                </a:cubicBezTo>
                <a:cubicBezTo>
                  <a:pt x="92" y="147"/>
                  <a:pt x="93" y="146"/>
                  <a:pt x="93" y="144"/>
                </a:cubicBezTo>
                <a:cubicBezTo>
                  <a:pt x="93" y="77"/>
                  <a:pt x="93" y="77"/>
                  <a:pt x="93" y="77"/>
                </a:cubicBezTo>
                <a:cubicBezTo>
                  <a:pt x="120" y="77"/>
                  <a:pt x="120" y="77"/>
                  <a:pt x="120" y="77"/>
                </a:cubicBezTo>
                <a:cubicBezTo>
                  <a:pt x="120" y="144"/>
                  <a:pt x="120" y="144"/>
                  <a:pt x="120" y="144"/>
                </a:cubicBezTo>
                <a:cubicBezTo>
                  <a:pt x="120" y="146"/>
                  <a:pt x="122" y="147"/>
                  <a:pt x="124" y="147"/>
                </a:cubicBezTo>
                <a:cubicBezTo>
                  <a:pt x="125" y="147"/>
                  <a:pt x="127" y="146"/>
                  <a:pt x="127" y="144"/>
                </a:cubicBezTo>
                <a:cubicBezTo>
                  <a:pt x="127" y="74"/>
                  <a:pt x="127" y="74"/>
                  <a:pt x="127" y="74"/>
                </a:cubicBezTo>
                <a:cubicBezTo>
                  <a:pt x="127" y="72"/>
                  <a:pt x="125" y="70"/>
                  <a:pt x="124" y="70"/>
                </a:cubicBezTo>
                <a:close/>
                <a:moveTo>
                  <a:pt x="121" y="152"/>
                </a:moveTo>
                <a:cubicBezTo>
                  <a:pt x="6" y="152"/>
                  <a:pt x="6" y="152"/>
                  <a:pt x="6" y="152"/>
                </a:cubicBezTo>
                <a:cubicBezTo>
                  <a:pt x="4" y="152"/>
                  <a:pt x="2" y="153"/>
                  <a:pt x="2" y="155"/>
                </a:cubicBezTo>
                <a:cubicBezTo>
                  <a:pt x="2" y="157"/>
                  <a:pt x="2" y="157"/>
                  <a:pt x="2" y="157"/>
                </a:cubicBezTo>
                <a:cubicBezTo>
                  <a:pt x="2" y="159"/>
                  <a:pt x="4" y="160"/>
                  <a:pt x="6" y="160"/>
                </a:cubicBezTo>
                <a:cubicBezTo>
                  <a:pt x="121" y="160"/>
                  <a:pt x="121" y="160"/>
                  <a:pt x="121" y="160"/>
                </a:cubicBezTo>
                <a:cubicBezTo>
                  <a:pt x="123" y="160"/>
                  <a:pt x="125" y="159"/>
                  <a:pt x="125" y="157"/>
                </a:cubicBezTo>
                <a:cubicBezTo>
                  <a:pt x="125" y="155"/>
                  <a:pt x="125" y="155"/>
                  <a:pt x="125" y="155"/>
                </a:cubicBezTo>
                <a:cubicBezTo>
                  <a:pt x="125" y="153"/>
                  <a:pt x="123" y="152"/>
                  <a:pt x="121" y="152"/>
                </a:cubicBezTo>
                <a:close/>
                <a:moveTo>
                  <a:pt x="121" y="157"/>
                </a:moveTo>
                <a:cubicBezTo>
                  <a:pt x="6" y="157"/>
                  <a:pt x="6" y="157"/>
                  <a:pt x="6" y="157"/>
                </a:cubicBezTo>
                <a:cubicBezTo>
                  <a:pt x="5" y="157"/>
                  <a:pt x="5" y="157"/>
                  <a:pt x="5" y="157"/>
                </a:cubicBezTo>
                <a:cubicBezTo>
                  <a:pt x="5" y="155"/>
                  <a:pt x="5" y="155"/>
                  <a:pt x="5" y="155"/>
                </a:cubicBezTo>
                <a:cubicBezTo>
                  <a:pt x="5" y="155"/>
                  <a:pt x="5" y="154"/>
                  <a:pt x="6" y="154"/>
                </a:cubicBezTo>
                <a:cubicBezTo>
                  <a:pt x="121" y="154"/>
                  <a:pt x="121" y="154"/>
                  <a:pt x="121" y="154"/>
                </a:cubicBezTo>
                <a:cubicBezTo>
                  <a:pt x="121" y="154"/>
                  <a:pt x="122" y="155"/>
                  <a:pt x="122" y="155"/>
                </a:cubicBezTo>
                <a:cubicBezTo>
                  <a:pt x="122" y="157"/>
                  <a:pt x="122" y="157"/>
                  <a:pt x="122" y="157"/>
                </a:cubicBezTo>
                <a:cubicBezTo>
                  <a:pt x="122" y="157"/>
                  <a:pt x="121" y="157"/>
                  <a:pt x="121" y="157"/>
                </a:cubicBezTo>
                <a:close/>
                <a:moveTo>
                  <a:pt x="121" y="66"/>
                </a:moveTo>
                <a:cubicBezTo>
                  <a:pt x="123" y="66"/>
                  <a:pt x="124" y="64"/>
                  <a:pt x="124" y="62"/>
                </a:cubicBezTo>
                <a:cubicBezTo>
                  <a:pt x="124" y="60"/>
                  <a:pt x="123" y="59"/>
                  <a:pt x="121" y="59"/>
                </a:cubicBezTo>
                <a:cubicBezTo>
                  <a:pt x="92" y="59"/>
                  <a:pt x="92" y="59"/>
                  <a:pt x="92" y="59"/>
                </a:cubicBezTo>
                <a:cubicBezTo>
                  <a:pt x="90" y="59"/>
                  <a:pt x="89" y="60"/>
                  <a:pt x="89" y="62"/>
                </a:cubicBezTo>
                <a:cubicBezTo>
                  <a:pt x="89" y="64"/>
                  <a:pt x="90" y="66"/>
                  <a:pt x="92" y="66"/>
                </a:cubicBezTo>
                <a:lnTo>
                  <a:pt x="121" y="6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261">
            <a:extLst>
              <a:ext uri="{FF2B5EF4-FFF2-40B4-BE49-F238E27FC236}">
                <a16:creationId xmlns:a16="http://schemas.microsoft.com/office/drawing/2014/main" id="{CD712A06-8053-0540-1EDC-406A375AFDD6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3038475"/>
            <a:ext cx="254000" cy="225425"/>
          </a:xfrm>
          <a:custGeom>
            <a:avLst/>
            <a:gdLst>
              <a:gd name="T0" fmla="*/ 110 w 160"/>
              <a:gd name="T1" fmla="*/ 93 h 142"/>
              <a:gd name="T2" fmla="*/ 49 w 160"/>
              <a:gd name="T3" fmla="*/ 93 h 142"/>
              <a:gd name="T4" fmla="*/ 104 w 160"/>
              <a:gd name="T5" fmla="*/ 89 h 142"/>
              <a:gd name="T6" fmla="*/ 55 w 160"/>
              <a:gd name="T7" fmla="*/ 98 h 142"/>
              <a:gd name="T8" fmla="*/ 115 w 160"/>
              <a:gd name="T9" fmla="*/ 45 h 142"/>
              <a:gd name="T10" fmla="*/ 154 w 160"/>
              <a:gd name="T11" fmla="*/ 93 h 142"/>
              <a:gd name="T12" fmla="*/ 89 w 160"/>
              <a:gd name="T13" fmla="*/ 137 h 142"/>
              <a:gd name="T14" fmla="*/ 144 w 160"/>
              <a:gd name="T15" fmla="*/ 93 h 142"/>
              <a:gd name="T16" fmla="*/ 113 w 160"/>
              <a:gd name="T17" fmla="*/ 63 h 142"/>
              <a:gd name="T18" fmla="*/ 88 w 160"/>
              <a:gd name="T19" fmla="*/ 124 h 142"/>
              <a:gd name="T20" fmla="*/ 88 w 160"/>
              <a:gd name="T21" fmla="*/ 141 h 142"/>
              <a:gd name="T22" fmla="*/ 160 w 160"/>
              <a:gd name="T23" fmla="*/ 93 h 142"/>
              <a:gd name="T24" fmla="*/ 49 w 160"/>
              <a:gd name="T25" fmla="*/ 124 h 142"/>
              <a:gd name="T26" fmla="*/ 46 w 160"/>
              <a:gd name="T27" fmla="*/ 61 h 142"/>
              <a:gd name="T28" fmla="*/ 49 w 160"/>
              <a:gd name="T29" fmla="*/ 127 h 142"/>
              <a:gd name="T30" fmla="*/ 69 w 160"/>
              <a:gd name="T31" fmla="*/ 137 h 142"/>
              <a:gd name="T32" fmla="*/ 43 w 160"/>
              <a:gd name="T33" fmla="*/ 50 h 142"/>
              <a:gd name="T34" fmla="*/ 0 w 160"/>
              <a:gd name="T35" fmla="*/ 93 h 142"/>
              <a:gd name="T36" fmla="*/ 71 w 160"/>
              <a:gd name="T37" fmla="*/ 142 h 142"/>
              <a:gd name="T38" fmla="*/ 71 w 160"/>
              <a:gd name="T39" fmla="*/ 124 h 142"/>
              <a:gd name="T40" fmla="*/ 81 w 160"/>
              <a:gd name="T41" fmla="*/ 79 h 142"/>
              <a:gd name="T42" fmla="*/ 79 w 160"/>
              <a:gd name="T43" fmla="*/ 0 h 142"/>
              <a:gd name="T44" fmla="*/ 80 w 160"/>
              <a:gd name="T45" fmla="*/ 66 h 142"/>
              <a:gd name="T46" fmla="*/ 78 w 160"/>
              <a:gd name="T47" fmla="*/ 73 h 142"/>
              <a:gd name="T48" fmla="*/ 71 w 160"/>
              <a:gd name="T49" fmla="*/ 60 h 142"/>
              <a:gd name="T50" fmla="*/ 72 w 160"/>
              <a:gd name="T51" fmla="*/ 58 h 142"/>
              <a:gd name="T52" fmla="*/ 77 w 160"/>
              <a:gd name="T53" fmla="*/ 62 h 142"/>
              <a:gd name="T54" fmla="*/ 77 w 160"/>
              <a:gd name="T55" fmla="*/ 53 h 142"/>
              <a:gd name="T56" fmla="*/ 71 w 160"/>
              <a:gd name="T57" fmla="*/ 48 h 142"/>
              <a:gd name="T58" fmla="*/ 77 w 160"/>
              <a:gd name="T59" fmla="*/ 50 h 142"/>
              <a:gd name="T60" fmla="*/ 77 w 160"/>
              <a:gd name="T61" fmla="*/ 40 h 142"/>
              <a:gd name="T62" fmla="*/ 75 w 160"/>
              <a:gd name="T63" fmla="*/ 36 h 142"/>
              <a:gd name="T64" fmla="*/ 78 w 160"/>
              <a:gd name="T65" fmla="*/ 36 h 142"/>
              <a:gd name="T66" fmla="*/ 80 w 160"/>
              <a:gd name="T67" fmla="*/ 29 h 142"/>
              <a:gd name="T68" fmla="*/ 82 w 160"/>
              <a:gd name="T69" fmla="*/ 37 h 142"/>
              <a:gd name="T70" fmla="*/ 85 w 160"/>
              <a:gd name="T71" fmla="*/ 36 h 142"/>
              <a:gd name="T72" fmla="*/ 80 w 160"/>
              <a:gd name="T73" fmla="*/ 42 h 142"/>
              <a:gd name="T74" fmla="*/ 82 w 160"/>
              <a:gd name="T75" fmla="*/ 48 h 142"/>
              <a:gd name="T76" fmla="*/ 86 w 160"/>
              <a:gd name="T77" fmla="*/ 45 h 142"/>
              <a:gd name="T78" fmla="*/ 80 w 160"/>
              <a:gd name="T79" fmla="*/ 54 h 142"/>
              <a:gd name="T80" fmla="*/ 82 w 160"/>
              <a:gd name="T81" fmla="*/ 63 h 142"/>
              <a:gd name="T82" fmla="*/ 90 w 160"/>
              <a:gd name="T83" fmla="*/ 60 h 142"/>
              <a:gd name="T84" fmla="*/ 80 w 160"/>
              <a:gd name="T85" fmla="*/ 66 h 142"/>
              <a:gd name="T86" fmla="*/ 82 w 160"/>
              <a:gd name="T87" fmla="*/ 72 h 142"/>
              <a:gd name="T88" fmla="*/ 92 w 160"/>
              <a:gd name="T89" fmla="*/ 61 h 142"/>
              <a:gd name="T90" fmla="*/ 82 w 160"/>
              <a:gd name="T91" fmla="*/ 60 h 142"/>
              <a:gd name="T92" fmla="*/ 87 w 160"/>
              <a:gd name="T93" fmla="*/ 43 h 142"/>
              <a:gd name="T94" fmla="*/ 82 w 160"/>
              <a:gd name="T95" fmla="*/ 44 h 142"/>
              <a:gd name="T96" fmla="*/ 87 w 160"/>
              <a:gd name="T97" fmla="*/ 34 h 142"/>
              <a:gd name="T98" fmla="*/ 82 w 160"/>
              <a:gd name="T99" fmla="*/ 29 h 142"/>
              <a:gd name="T100" fmla="*/ 75 w 160"/>
              <a:gd name="T101" fmla="*/ 34 h 142"/>
              <a:gd name="T102" fmla="*/ 75 w 160"/>
              <a:gd name="T103" fmla="*/ 42 h 142"/>
              <a:gd name="T104" fmla="*/ 69 w 160"/>
              <a:gd name="T105" fmla="*/ 46 h 142"/>
              <a:gd name="T106" fmla="*/ 75 w 160"/>
              <a:gd name="T107" fmla="*/ 54 h 142"/>
              <a:gd name="T108" fmla="*/ 72 w 160"/>
              <a:gd name="T109" fmla="*/ 56 h 142"/>
              <a:gd name="T110" fmla="*/ 69 w 160"/>
              <a:gd name="T111" fmla="*/ 62 h 142"/>
              <a:gd name="T112" fmla="*/ 56 w 160"/>
              <a:gd name="T113" fmla="*/ 50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42">
                <a:moveTo>
                  <a:pt x="55" y="101"/>
                </a:moveTo>
                <a:cubicBezTo>
                  <a:pt x="104" y="101"/>
                  <a:pt x="104" y="101"/>
                  <a:pt x="104" y="101"/>
                </a:cubicBezTo>
                <a:cubicBezTo>
                  <a:pt x="107" y="101"/>
                  <a:pt x="110" y="97"/>
                  <a:pt x="110" y="93"/>
                </a:cubicBezTo>
                <a:cubicBezTo>
                  <a:pt x="110" y="89"/>
                  <a:pt x="107" y="86"/>
                  <a:pt x="104" y="86"/>
                </a:cubicBezTo>
                <a:cubicBezTo>
                  <a:pt x="55" y="86"/>
                  <a:pt x="55" y="86"/>
                  <a:pt x="55" y="86"/>
                </a:cubicBezTo>
                <a:cubicBezTo>
                  <a:pt x="52" y="86"/>
                  <a:pt x="49" y="89"/>
                  <a:pt x="49" y="93"/>
                </a:cubicBezTo>
                <a:cubicBezTo>
                  <a:pt x="49" y="97"/>
                  <a:pt x="52" y="101"/>
                  <a:pt x="55" y="101"/>
                </a:cubicBezTo>
                <a:close/>
                <a:moveTo>
                  <a:pt x="55" y="89"/>
                </a:moveTo>
                <a:cubicBezTo>
                  <a:pt x="104" y="89"/>
                  <a:pt x="104" y="89"/>
                  <a:pt x="104" y="89"/>
                </a:cubicBezTo>
                <a:cubicBezTo>
                  <a:pt x="106" y="89"/>
                  <a:pt x="108" y="91"/>
                  <a:pt x="108" y="93"/>
                </a:cubicBezTo>
                <a:cubicBezTo>
                  <a:pt x="108" y="96"/>
                  <a:pt x="106" y="98"/>
                  <a:pt x="104" y="98"/>
                </a:cubicBezTo>
                <a:cubicBezTo>
                  <a:pt x="55" y="98"/>
                  <a:pt x="55" y="98"/>
                  <a:pt x="55" y="98"/>
                </a:cubicBezTo>
                <a:cubicBezTo>
                  <a:pt x="53" y="98"/>
                  <a:pt x="52" y="96"/>
                  <a:pt x="52" y="93"/>
                </a:cubicBezTo>
                <a:cubicBezTo>
                  <a:pt x="52" y="91"/>
                  <a:pt x="53" y="89"/>
                  <a:pt x="55" y="89"/>
                </a:cubicBezTo>
                <a:close/>
                <a:moveTo>
                  <a:pt x="115" y="45"/>
                </a:moveTo>
                <a:cubicBezTo>
                  <a:pt x="113" y="44"/>
                  <a:pt x="112" y="46"/>
                  <a:pt x="112" y="47"/>
                </a:cubicBezTo>
                <a:cubicBezTo>
                  <a:pt x="112" y="48"/>
                  <a:pt x="113" y="50"/>
                  <a:pt x="114" y="50"/>
                </a:cubicBezTo>
                <a:cubicBezTo>
                  <a:pt x="137" y="52"/>
                  <a:pt x="154" y="71"/>
                  <a:pt x="154" y="93"/>
                </a:cubicBezTo>
                <a:cubicBezTo>
                  <a:pt x="154" y="118"/>
                  <a:pt x="135" y="137"/>
                  <a:pt x="110" y="137"/>
                </a:cubicBezTo>
                <a:cubicBezTo>
                  <a:pt x="90" y="137"/>
                  <a:pt x="90" y="137"/>
                  <a:pt x="90" y="137"/>
                </a:cubicBezTo>
                <a:cubicBezTo>
                  <a:pt x="90" y="137"/>
                  <a:pt x="90" y="137"/>
                  <a:pt x="89" y="137"/>
                </a:cubicBezTo>
                <a:cubicBezTo>
                  <a:pt x="89" y="127"/>
                  <a:pt x="89" y="127"/>
                  <a:pt x="89" y="127"/>
                </a:cubicBezTo>
                <a:cubicBezTo>
                  <a:pt x="110" y="127"/>
                  <a:pt x="110" y="127"/>
                  <a:pt x="110" y="127"/>
                </a:cubicBezTo>
                <a:cubicBezTo>
                  <a:pt x="129" y="127"/>
                  <a:pt x="144" y="112"/>
                  <a:pt x="144" y="93"/>
                </a:cubicBezTo>
                <a:cubicBezTo>
                  <a:pt x="144" y="76"/>
                  <a:pt x="130" y="62"/>
                  <a:pt x="113" y="60"/>
                </a:cubicBezTo>
                <a:cubicBezTo>
                  <a:pt x="113" y="60"/>
                  <a:pt x="112" y="61"/>
                  <a:pt x="112" y="61"/>
                </a:cubicBezTo>
                <a:cubicBezTo>
                  <a:pt x="112" y="62"/>
                  <a:pt x="112" y="63"/>
                  <a:pt x="113" y="63"/>
                </a:cubicBezTo>
                <a:cubicBezTo>
                  <a:pt x="129" y="64"/>
                  <a:pt x="141" y="78"/>
                  <a:pt x="141" y="93"/>
                </a:cubicBezTo>
                <a:cubicBezTo>
                  <a:pt x="141" y="110"/>
                  <a:pt x="127" y="124"/>
                  <a:pt x="110" y="124"/>
                </a:cubicBezTo>
                <a:cubicBezTo>
                  <a:pt x="88" y="124"/>
                  <a:pt x="88" y="124"/>
                  <a:pt x="88" y="124"/>
                </a:cubicBezTo>
                <a:cubicBezTo>
                  <a:pt x="87" y="124"/>
                  <a:pt x="87" y="125"/>
                  <a:pt x="87" y="125"/>
                </a:cubicBezTo>
                <a:cubicBezTo>
                  <a:pt x="87" y="140"/>
                  <a:pt x="87" y="140"/>
                  <a:pt x="87" y="140"/>
                </a:cubicBezTo>
                <a:cubicBezTo>
                  <a:pt x="87" y="141"/>
                  <a:pt x="87" y="141"/>
                  <a:pt x="88" y="141"/>
                </a:cubicBezTo>
                <a:cubicBezTo>
                  <a:pt x="88" y="142"/>
                  <a:pt x="89" y="142"/>
                  <a:pt x="90" y="142"/>
                </a:cubicBezTo>
                <a:cubicBezTo>
                  <a:pt x="110" y="142"/>
                  <a:pt x="110" y="142"/>
                  <a:pt x="110" y="142"/>
                </a:cubicBezTo>
                <a:cubicBezTo>
                  <a:pt x="138" y="142"/>
                  <a:pt x="160" y="120"/>
                  <a:pt x="160" y="93"/>
                </a:cubicBezTo>
                <a:cubicBezTo>
                  <a:pt x="160" y="68"/>
                  <a:pt x="140" y="47"/>
                  <a:pt x="115" y="45"/>
                </a:cubicBezTo>
                <a:close/>
                <a:moveTo>
                  <a:pt x="71" y="124"/>
                </a:moveTo>
                <a:cubicBezTo>
                  <a:pt x="49" y="124"/>
                  <a:pt x="49" y="124"/>
                  <a:pt x="49" y="124"/>
                </a:cubicBezTo>
                <a:cubicBezTo>
                  <a:pt x="32" y="124"/>
                  <a:pt x="18" y="110"/>
                  <a:pt x="18" y="93"/>
                </a:cubicBezTo>
                <a:cubicBezTo>
                  <a:pt x="18" y="78"/>
                  <a:pt x="29" y="65"/>
                  <a:pt x="44" y="63"/>
                </a:cubicBezTo>
                <a:cubicBezTo>
                  <a:pt x="45" y="63"/>
                  <a:pt x="46" y="62"/>
                  <a:pt x="46" y="61"/>
                </a:cubicBezTo>
                <a:cubicBezTo>
                  <a:pt x="46" y="61"/>
                  <a:pt x="45" y="60"/>
                  <a:pt x="44" y="60"/>
                </a:cubicBezTo>
                <a:cubicBezTo>
                  <a:pt x="28" y="63"/>
                  <a:pt x="15" y="77"/>
                  <a:pt x="15" y="93"/>
                </a:cubicBezTo>
                <a:cubicBezTo>
                  <a:pt x="15" y="112"/>
                  <a:pt x="30" y="127"/>
                  <a:pt x="49" y="127"/>
                </a:cubicBezTo>
                <a:cubicBezTo>
                  <a:pt x="70" y="127"/>
                  <a:pt x="70" y="127"/>
                  <a:pt x="70" y="127"/>
                </a:cubicBezTo>
                <a:cubicBezTo>
                  <a:pt x="70" y="137"/>
                  <a:pt x="70" y="137"/>
                  <a:pt x="70" y="137"/>
                </a:cubicBezTo>
                <a:cubicBezTo>
                  <a:pt x="69" y="137"/>
                  <a:pt x="69" y="137"/>
                  <a:pt x="69" y="137"/>
                </a:cubicBezTo>
                <a:cubicBezTo>
                  <a:pt x="49" y="137"/>
                  <a:pt x="49" y="137"/>
                  <a:pt x="49" y="137"/>
                </a:cubicBezTo>
                <a:cubicBezTo>
                  <a:pt x="25" y="137"/>
                  <a:pt x="5" y="118"/>
                  <a:pt x="5" y="93"/>
                </a:cubicBezTo>
                <a:cubicBezTo>
                  <a:pt x="5" y="72"/>
                  <a:pt x="21" y="53"/>
                  <a:pt x="43" y="50"/>
                </a:cubicBezTo>
                <a:cubicBezTo>
                  <a:pt x="44" y="50"/>
                  <a:pt x="45" y="49"/>
                  <a:pt x="45" y="47"/>
                </a:cubicBezTo>
                <a:cubicBezTo>
                  <a:pt x="45" y="46"/>
                  <a:pt x="44" y="45"/>
                  <a:pt x="42" y="45"/>
                </a:cubicBezTo>
                <a:cubicBezTo>
                  <a:pt x="18" y="48"/>
                  <a:pt x="0" y="69"/>
                  <a:pt x="0" y="93"/>
                </a:cubicBezTo>
                <a:cubicBezTo>
                  <a:pt x="0" y="120"/>
                  <a:pt x="22" y="142"/>
                  <a:pt x="49" y="142"/>
                </a:cubicBezTo>
                <a:cubicBezTo>
                  <a:pt x="69" y="142"/>
                  <a:pt x="69" y="142"/>
                  <a:pt x="69" y="142"/>
                </a:cubicBezTo>
                <a:cubicBezTo>
                  <a:pt x="70" y="142"/>
                  <a:pt x="71" y="142"/>
                  <a:pt x="71" y="142"/>
                </a:cubicBezTo>
                <a:cubicBezTo>
                  <a:pt x="72" y="142"/>
                  <a:pt x="72" y="141"/>
                  <a:pt x="72" y="140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25"/>
                  <a:pt x="72" y="124"/>
                  <a:pt x="71" y="124"/>
                </a:cubicBezTo>
                <a:close/>
                <a:moveTo>
                  <a:pt x="77" y="79"/>
                </a:moveTo>
                <a:cubicBezTo>
                  <a:pt x="77" y="79"/>
                  <a:pt x="77" y="79"/>
                  <a:pt x="77" y="79"/>
                </a:cubicBezTo>
                <a:cubicBezTo>
                  <a:pt x="81" y="79"/>
                  <a:pt x="81" y="79"/>
                  <a:pt x="81" y="79"/>
                </a:cubicBezTo>
                <a:cubicBezTo>
                  <a:pt x="81" y="79"/>
                  <a:pt x="81" y="79"/>
                  <a:pt x="81" y="79"/>
                </a:cubicBezTo>
                <a:cubicBezTo>
                  <a:pt x="96" y="78"/>
                  <a:pt x="108" y="65"/>
                  <a:pt x="108" y="50"/>
                </a:cubicBezTo>
                <a:cubicBezTo>
                  <a:pt x="108" y="27"/>
                  <a:pt x="85" y="0"/>
                  <a:pt x="79" y="0"/>
                </a:cubicBezTo>
                <a:cubicBezTo>
                  <a:pt x="73" y="0"/>
                  <a:pt x="50" y="25"/>
                  <a:pt x="50" y="50"/>
                </a:cubicBezTo>
                <a:cubicBezTo>
                  <a:pt x="50" y="65"/>
                  <a:pt x="62" y="78"/>
                  <a:pt x="77" y="79"/>
                </a:cubicBezTo>
                <a:close/>
                <a:moveTo>
                  <a:pt x="80" y="66"/>
                </a:moveTo>
                <a:cubicBezTo>
                  <a:pt x="80" y="67"/>
                  <a:pt x="80" y="67"/>
                  <a:pt x="80" y="67"/>
                </a:cubicBezTo>
                <a:cubicBezTo>
                  <a:pt x="80" y="73"/>
                  <a:pt x="80" y="73"/>
                  <a:pt x="80" y="73"/>
                </a:cubicBezTo>
                <a:cubicBezTo>
                  <a:pt x="78" y="73"/>
                  <a:pt x="78" y="73"/>
                  <a:pt x="78" y="73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6"/>
                  <a:pt x="78" y="66"/>
                </a:cubicBezTo>
                <a:cubicBezTo>
                  <a:pt x="71" y="60"/>
                  <a:pt x="71" y="60"/>
                  <a:pt x="71" y="60"/>
                </a:cubicBezTo>
                <a:cubicBezTo>
                  <a:pt x="71" y="60"/>
                  <a:pt x="71" y="59"/>
                  <a:pt x="71" y="59"/>
                </a:cubicBezTo>
                <a:cubicBezTo>
                  <a:pt x="71" y="59"/>
                  <a:pt x="71" y="59"/>
                  <a:pt x="71" y="59"/>
                </a:cubicBezTo>
                <a:cubicBezTo>
                  <a:pt x="71" y="58"/>
                  <a:pt x="72" y="58"/>
                  <a:pt x="72" y="58"/>
                </a:cubicBezTo>
                <a:cubicBezTo>
                  <a:pt x="72" y="58"/>
                  <a:pt x="72" y="58"/>
                  <a:pt x="72" y="59"/>
                </a:cubicBezTo>
                <a:cubicBezTo>
                  <a:pt x="76" y="62"/>
                  <a:pt x="76" y="62"/>
                  <a:pt x="76" y="62"/>
                </a:cubicBezTo>
                <a:cubicBezTo>
                  <a:pt x="76" y="62"/>
                  <a:pt x="77" y="62"/>
                  <a:pt x="77" y="62"/>
                </a:cubicBezTo>
                <a:cubicBezTo>
                  <a:pt x="78" y="62"/>
                  <a:pt x="78" y="61"/>
                  <a:pt x="78" y="61"/>
                </a:cubicBezTo>
                <a:cubicBezTo>
                  <a:pt x="78" y="54"/>
                  <a:pt x="78" y="54"/>
                  <a:pt x="78" y="54"/>
                </a:cubicBezTo>
                <a:cubicBezTo>
                  <a:pt x="78" y="53"/>
                  <a:pt x="78" y="53"/>
                  <a:pt x="77" y="53"/>
                </a:cubicBezTo>
                <a:cubicBezTo>
                  <a:pt x="71" y="49"/>
                  <a:pt x="71" y="49"/>
                  <a:pt x="71" y="49"/>
                </a:cubicBezTo>
                <a:cubicBezTo>
                  <a:pt x="71" y="49"/>
                  <a:pt x="71" y="49"/>
                  <a:pt x="71" y="48"/>
                </a:cubicBezTo>
                <a:cubicBezTo>
                  <a:pt x="71" y="48"/>
                  <a:pt x="71" y="48"/>
                  <a:pt x="71" y="48"/>
                </a:cubicBezTo>
                <a:cubicBezTo>
                  <a:pt x="71" y="47"/>
                  <a:pt x="72" y="47"/>
                  <a:pt x="72" y="47"/>
                </a:cubicBezTo>
                <a:cubicBezTo>
                  <a:pt x="76" y="50"/>
                  <a:pt x="76" y="50"/>
                  <a:pt x="76" y="50"/>
                </a:cubicBezTo>
                <a:cubicBezTo>
                  <a:pt x="76" y="50"/>
                  <a:pt x="77" y="50"/>
                  <a:pt x="77" y="50"/>
                </a:cubicBezTo>
                <a:cubicBezTo>
                  <a:pt x="78" y="50"/>
                  <a:pt x="78" y="49"/>
                  <a:pt x="78" y="49"/>
                </a:cubicBezTo>
                <a:cubicBezTo>
                  <a:pt x="78" y="41"/>
                  <a:pt x="78" y="41"/>
                  <a:pt x="78" y="41"/>
                </a:cubicBezTo>
                <a:cubicBezTo>
                  <a:pt x="78" y="41"/>
                  <a:pt x="78" y="40"/>
                  <a:pt x="77" y="40"/>
                </a:cubicBezTo>
                <a:cubicBezTo>
                  <a:pt x="74" y="38"/>
                  <a:pt x="74" y="38"/>
                  <a:pt x="74" y="38"/>
                </a:cubicBezTo>
                <a:cubicBezTo>
                  <a:pt x="73" y="38"/>
                  <a:pt x="73" y="37"/>
                  <a:pt x="73" y="37"/>
                </a:cubicBezTo>
                <a:cubicBezTo>
                  <a:pt x="74" y="36"/>
                  <a:pt x="74" y="36"/>
                  <a:pt x="75" y="36"/>
                </a:cubicBezTo>
                <a:cubicBezTo>
                  <a:pt x="76" y="37"/>
                  <a:pt x="76" y="37"/>
                  <a:pt x="76" y="37"/>
                </a:cubicBezTo>
                <a:cubicBezTo>
                  <a:pt x="76" y="37"/>
                  <a:pt x="77" y="38"/>
                  <a:pt x="77" y="37"/>
                </a:cubicBezTo>
                <a:cubicBezTo>
                  <a:pt x="78" y="37"/>
                  <a:pt x="78" y="37"/>
                  <a:pt x="78" y="36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8"/>
                  <a:pt x="79" y="28"/>
                </a:cubicBezTo>
                <a:cubicBezTo>
                  <a:pt x="79" y="28"/>
                  <a:pt x="80" y="29"/>
                  <a:pt x="80" y="29"/>
                </a:cubicBezTo>
                <a:cubicBezTo>
                  <a:pt x="80" y="36"/>
                  <a:pt x="80" y="36"/>
                  <a:pt x="80" y="36"/>
                </a:cubicBezTo>
                <a:cubicBezTo>
                  <a:pt x="80" y="37"/>
                  <a:pt x="80" y="37"/>
                  <a:pt x="81" y="37"/>
                </a:cubicBezTo>
                <a:cubicBezTo>
                  <a:pt x="81" y="38"/>
                  <a:pt x="82" y="38"/>
                  <a:pt x="82" y="37"/>
                </a:cubicBezTo>
                <a:cubicBezTo>
                  <a:pt x="84" y="36"/>
                  <a:pt x="84" y="36"/>
                  <a:pt x="84" y="36"/>
                </a:cubicBezTo>
                <a:cubicBezTo>
                  <a:pt x="84" y="35"/>
                  <a:pt x="85" y="35"/>
                  <a:pt x="85" y="35"/>
                </a:cubicBezTo>
                <a:cubicBezTo>
                  <a:pt x="85" y="35"/>
                  <a:pt x="85" y="35"/>
                  <a:pt x="85" y="36"/>
                </a:cubicBezTo>
                <a:cubicBezTo>
                  <a:pt x="86" y="36"/>
                  <a:pt x="86" y="37"/>
                  <a:pt x="85" y="37"/>
                </a:cubicBezTo>
                <a:cubicBezTo>
                  <a:pt x="80" y="41"/>
                  <a:pt x="80" y="41"/>
                  <a:pt x="80" y="41"/>
                </a:cubicBezTo>
                <a:cubicBezTo>
                  <a:pt x="80" y="41"/>
                  <a:pt x="80" y="41"/>
                  <a:pt x="80" y="42"/>
                </a:cubicBezTo>
                <a:cubicBezTo>
                  <a:pt x="80" y="47"/>
                  <a:pt x="80" y="47"/>
                  <a:pt x="80" y="47"/>
                </a:cubicBezTo>
                <a:cubicBezTo>
                  <a:pt x="80" y="48"/>
                  <a:pt x="80" y="48"/>
                  <a:pt x="81" y="49"/>
                </a:cubicBezTo>
                <a:cubicBezTo>
                  <a:pt x="81" y="49"/>
                  <a:pt x="82" y="49"/>
                  <a:pt x="82" y="48"/>
                </a:cubicBezTo>
                <a:cubicBezTo>
                  <a:pt x="85" y="45"/>
                  <a:pt x="85" y="45"/>
                  <a:pt x="85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5" y="45"/>
                  <a:pt x="86" y="45"/>
                  <a:pt x="86" y="45"/>
                </a:cubicBezTo>
                <a:cubicBezTo>
                  <a:pt x="86" y="45"/>
                  <a:pt x="86" y="46"/>
                  <a:pt x="86" y="46"/>
                </a:cubicBezTo>
                <a:cubicBezTo>
                  <a:pt x="80" y="53"/>
                  <a:pt x="80" y="53"/>
                  <a:pt x="80" y="53"/>
                </a:cubicBezTo>
                <a:cubicBezTo>
                  <a:pt x="80" y="53"/>
                  <a:pt x="80" y="54"/>
                  <a:pt x="80" y="54"/>
                </a:cubicBezTo>
                <a:cubicBezTo>
                  <a:pt x="80" y="62"/>
                  <a:pt x="80" y="62"/>
                  <a:pt x="80" y="62"/>
                </a:cubicBezTo>
                <a:cubicBezTo>
                  <a:pt x="80" y="63"/>
                  <a:pt x="80" y="63"/>
                  <a:pt x="80" y="63"/>
                </a:cubicBezTo>
                <a:cubicBezTo>
                  <a:pt x="81" y="64"/>
                  <a:pt x="81" y="64"/>
                  <a:pt x="82" y="63"/>
                </a:cubicBezTo>
                <a:cubicBezTo>
                  <a:pt x="89" y="59"/>
                  <a:pt x="89" y="59"/>
                  <a:pt x="89" y="59"/>
                </a:cubicBezTo>
                <a:cubicBezTo>
                  <a:pt x="89" y="59"/>
                  <a:pt x="89" y="59"/>
                  <a:pt x="89" y="59"/>
                </a:cubicBezTo>
                <a:cubicBezTo>
                  <a:pt x="89" y="59"/>
                  <a:pt x="90" y="59"/>
                  <a:pt x="90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60"/>
                  <a:pt x="90" y="61"/>
                  <a:pt x="89" y="61"/>
                </a:cubicBezTo>
                <a:lnTo>
                  <a:pt x="80" y="66"/>
                </a:lnTo>
                <a:close/>
                <a:moveTo>
                  <a:pt x="79" y="7"/>
                </a:moveTo>
                <a:cubicBezTo>
                  <a:pt x="84" y="10"/>
                  <a:pt x="102" y="32"/>
                  <a:pt x="102" y="50"/>
                </a:cubicBezTo>
                <a:cubicBezTo>
                  <a:pt x="102" y="61"/>
                  <a:pt x="93" y="71"/>
                  <a:pt x="82" y="72"/>
                </a:cubicBezTo>
                <a:cubicBezTo>
                  <a:pt x="82" y="68"/>
                  <a:pt x="82" y="68"/>
                  <a:pt x="82" y="68"/>
                </a:cubicBezTo>
                <a:cubicBezTo>
                  <a:pt x="91" y="63"/>
                  <a:pt x="91" y="63"/>
                  <a:pt x="91" y="63"/>
                </a:cubicBezTo>
                <a:cubicBezTo>
                  <a:pt x="92" y="63"/>
                  <a:pt x="92" y="62"/>
                  <a:pt x="92" y="61"/>
                </a:cubicBezTo>
                <a:cubicBezTo>
                  <a:pt x="93" y="60"/>
                  <a:pt x="92" y="59"/>
                  <a:pt x="92" y="58"/>
                </a:cubicBezTo>
                <a:cubicBezTo>
                  <a:pt x="91" y="57"/>
                  <a:pt x="89" y="56"/>
                  <a:pt x="87" y="57"/>
                </a:cubicBezTo>
                <a:cubicBezTo>
                  <a:pt x="82" y="60"/>
                  <a:pt x="82" y="60"/>
                  <a:pt x="82" y="60"/>
                </a:cubicBezTo>
                <a:cubicBezTo>
                  <a:pt x="82" y="55"/>
                  <a:pt x="82" y="55"/>
                  <a:pt x="82" y="55"/>
                </a:cubicBezTo>
                <a:cubicBezTo>
                  <a:pt x="88" y="48"/>
                  <a:pt x="88" y="48"/>
                  <a:pt x="88" y="48"/>
                </a:cubicBezTo>
                <a:cubicBezTo>
                  <a:pt x="89" y="47"/>
                  <a:pt x="89" y="44"/>
                  <a:pt x="87" y="43"/>
                </a:cubicBezTo>
                <a:cubicBezTo>
                  <a:pt x="87" y="42"/>
                  <a:pt x="86" y="42"/>
                  <a:pt x="85" y="42"/>
                </a:cubicBezTo>
                <a:cubicBezTo>
                  <a:pt x="84" y="42"/>
                  <a:pt x="83" y="43"/>
                  <a:pt x="83" y="44"/>
                </a:cubicBezTo>
                <a:cubicBezTo>
                  <a:pt x="82" y="44"/>
                  <a:pt x="82" y="44"/>
                  <a:pt x="82" y="44"/>
                </a:cubicBezTo>
                <a:cubicBezTo>
                  <a:pt x="82" y="42"/>
                  <a:pt x="82" y="42"/>
                  <a:pt x="82" y="42"/>
                </a:cubicBezTo>
                <a:cubicBezTo>
                  <a:pt x="87" y="39"/>
                  <a:pt x="87" y="39"/>
                  <a:pt x="87" y="39"/>
                </a:cubicBezTo>
                <a:cubicBezTo>
                  <a:pt x="88" y="38"/>
                  <a:pt x="89" y="36"/>
                  <a:pt x="87" y="34"/>
                </a:cubicBezTo>
                <a:cubicBezTo>
                  <a:pt x="87" y="33"/>
                  <a:pt x="86" y="33"/>
                  <a:pt x="85" y="33"/>
                </a:cubicBezTo>
                <a:cubicBezTo>
                  <a:pt x="84" y="33"/>
                  <a:pt x="83" y="33"/>
                  <a:pt x="82" y="33"/>
                </a:cubicBezTo>
                <a:cubicBezTo>
                  <a:pt x="82" y="29"/>
                  <a:pt x="82" y="29"/>
                  <a:pt x="82" y="29"/>
                </a:cubicBezTo>
                <a:cubicBezTo>
                  <a:pt x="82" y="27"/>
                  <a:pt x="81" y="26"/>
                  <a:pt x="79" y="26"/>
                </a:cubicBezTo>
                <a:cubicBezTo>
                  <a:pt x="77" y="26"/>
                  <a:pt x="75" y="27"/>
                  <a:pt x="75" y="29"/>
                </a:cubicBezTo>
                <a:cubicBezTo>
                  <a:pt x="75" y="34"/>
                  <a:pt x="75" y="34"/>
                  <a:pt x="75" y="34"/>
                </a:cubicBezTo>
                <a:cubicBezTo>
                  <a:pt x="74" y="33"/>
                  <a:pt x="72" y="34"/>
                  <a:pt x="71" y="35"/>
                </a:cubicBezTo>
                <a:cubicBezTo>
                  <a:pt x="70" y="37"/>
                  <a:pt x="71" y="39"/>
                  <a:pt x="72" y="40"/>
                </a:cubicBezTo>
                <a:cubicBezTo>
                  <a:pt x="75" y="42"/>
                  <a:pt x="75" y="42"/>
                  <a:pt x="75" y="42"/>
                </a:cubicBezTo>
                <a:cubicBezTo>
                  <a:pt x="75" y="46"/>
                  <a:pt x="75" y="46"/>
                  <a:pt x="75" y="46"/>
                </a:cubicBezTo>
                <a:cubicBezTo>
                  <a:pt x="74" y="45"/>
                  <a:pt x="74" y="45"/>
                  <a:pt x="74" y="45"/>
                </a:cubicBezTo>
                <a:cubicBezTo>
                  <a:pt x="72" y="44"/>
                  <a:pt x="70" y="45"/>
                  <a:pt x="69" y="46"/>
                </a:cubicBezTo>
                <a:cubicBezTo>
                  <a:pt x="68" y="47"/>
                  <a:pt x="68" y="48"/>
                  <a:pt x="68" y="49"/>
                </a:cubicBezTo>
                <a:cubicBezTo>
                  <a:pt x="69" y="50"/>
                  <a:pt x="69" y="51"/>
                  <a:pt x="70" y="51"/>
                </a:cubicBezTo>
                <a:cubicBezTo>
                  <a:pt x="75" y="54"/>
                  <a:pt x="75" y="54"/>
                  <a:pt x="75" y="54"/>
                </a:cubicBezTo>
                <a:cubicBezTo>
                  <a:pt x="75" y="58"/>
                  <a:pt x="75" y="58"/>
                  <a:pt x="75" y="58"/>
                </a:cubicBezTo>
                <a:cubicBezTo>
                  <a:pt x="74" y="57"/>
                  <a:pt x="74" y="57"/>
                  <a:pt x="74" y="57"/>
                </a:cubicBezTo>
                <a:cubicBezTo>
                  <a:pt x="74" y="56"/>
                  <a:pt x="73" y="56"/>
                  <a:pt x="72" y="56"/>
                </a:cubicBezTo>
                <a:cubicBezTo>
                  <a:pt x="71" y="56"/>
                  <a:pt x="70" y="56"/>
                  <a:pt x="69" y="57"/>
                </a:cubicBezTo>
                <a:cubicBezTo>
                  <a:pt x="69" y="57"/>
                  <a:pt x="68" y="58"/>
                  <a:pt x="68" y="59"/>
                </a:cubicBezTo>
                <a:cubicBezTo>
                  <a:pt x="68" y="60"/>
                  <a:pt x="69" y="61"/>
                  <a:pt x="69" y="62"/>
                </a:cubicBezTo>
                <a:cubicBezTo>
                  <a:pt x="75" y="68"/>
                  <a:pt x="75" y="68"/>
                  <a:pt x="75" y="68"/>
                </a:cubicBezTo>
                <a:cubicBezTo>
                  <a:pt x="75" y="72"/>
                  <a:pt x="75" y="72"/>
                  <a:pt x="75" y="72"/>
                </a:cubicBezTo>
                <a:cubicBezTo>
                  <a:pt x="65" y="71"/>
                  <a:pt x="56" y="61"/>
                  <a:pt x="56" y="50"/>
                </a:cubicBezTo>
                <a:cubicBezTo>
                  <a:pt x="56" y="30"/>
                  <a:pt x="74" y="10"/>
                  <a:pt x="79" y="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262">
            <a:extLst>
              <a:ext uri="{FF2B5EF4-FFF2-40B4-BE49-F238E27FC236}">
                <a16:creationId xmlns:a16="http://schemas.microsoft.com/office/drawing/2014/main" id="{5F5C12D7-DE17-3CA3-0EAE-1A734DF7236B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3009900"/>
            <a:ext cx="252413" cy="269875"/>
          </a:xfrm>
          <a:custGeom>
            <a:avLst/>
            <a:gdLst>
              <a:gd name="T0" fmla="*/ 37 w 159"/>
              <a:gd name="T1" fmla="*/ 101 h 170"/>
              <a:gd name="T2" fmla="*/ 74 w 159"/>
              <a:gd name="T3" fmla="*/ 97 h 170"/>
              <a:gd name="T4" fmla="*/ 87 w 159"/>
              <a:gd name="T5" fmla="*/ 87 h 170"/>
              <a:gd name="T6" fmla="*/ 109 w 159"/>
              <a:gd name="T7" fmla="*/ 92 h 170"/>
              <a:gd name="T8" fmla="*/ 134 w 159"/>
              <a:gd name="T9" fmla="*/ 104 h 170"/>
              <a:gd name="T10" fmla="*/ 97 w 159"/>
              <a:gd name="T11" fmla="*/ 81 h 170"/>
              <a:gd name="T12" fmla="*/ 78 w 159"/>
              <a:gd name="T13" fmla="*/ 92 h 170"/>
              <a:gd name="T14" fmla="*/ 52 w 159"/>
              <a:gd name="T15" fmla="*/ 90 h 170"/>
              <a:gd name="T16" fmla="*/ 29 w 159"/>
              <a:gd name="T17" fmla="*/ 105 h 170"/>
              <a:gd name="T18" fmla="*/ 118 w 159"/>
              <a:gd name="T19" fmla="*/ 21 h 170"/>
              <a:gd name="T20" fmla="*/ 27 w 159"/>
              <a:gd name="T21" fmla="*/ 45 h 170"/>
              <a:gd name="T22" fmla="*/ 129 w 159"/>
              <a:gd name="T23" fmla="*/ 129 h 170"/>
              <a:gd name="T24" fmla="*/ 24 w 159"/>
              <a:gd name="T25" fmla="*/ 88 h 170"/>
              <a:gd name="T26" fmla="*/ 24 w 159"/>
              <a:gd name="T27" fmla="*/ 98 h 170"/>
              <a:gd name="T28" fmla="*/ 36 w 159"/>
              <a:gd name="T29" fmla="*/ 70 h 170"/>
              <a:gd name="T30" fmla="*/ 46 w 159"/>
              <a:gd name="T31" fmla="*/ 45 h 170"/>
              <a:gd name="T32" fmla="*/ 56 w 159"/>
              <a:gd name="T33" fmla="*/ 44 h 170"/>
              <a:gd name="T34" fmla="*/ 52 w 159"/>
              <a:gd name="T35" fmla="*/ 46 h 170"/>
              <a:gd name="T36" fmla="*/ 51 w 159"/>
              <a:gd name="T37" fmla="*/ 61 h 170"/>
              <a:gd name="T38" fmla="*/ 57 w 159"/>
              <a:gd name="T39" fmla="*/ 53 h 170"/>
              <a:gd name="T40" fmla="*/ 69 w 159"/>
              <a:gd name="T41" fmla="*/ 46 h 170"/>
              <a:gd name="T42" fmla="*/ 75 w 159"/>
              <a:gd name="T43" fmla="*/ 61 h 170"/>
              <a:gd name="T44" fmla="*/ 75 w 159"/>
              <a:gd name="T45" fmla="*/ 79 h 170"/>
              <a:gd name="T46" fmla="*/ 81 w 159"/>
              <a:gd name="T47" fmla="*/ 83 h 170"/>
              <a:gd name="T48" fmla="*/ 93 w 159"/>
              <a:gd name="T49" fmla="*/ 80 h 170"/>
              <a:gd name="T50" fmla="*/ 112 w 159"/>
              <a:gd name="T51" fmla="*/ 64 h 170"/>
              <a:gd name="T52" fmla="*/ 131 w 159"/>
              <a:gd name="T53" fmla="*/ 84 h 170"/>
              <a:gd name="T54" fmla="*/ 137 w 159"/>
              <a:gd name="T55" fmla="*/ 98 h 170"/>
              <a:gd name="T56" fmla="*/ 131 w 159"/>
              <a:gd name="T57" fmla="*/ 69 h 170"/>
              <a:gd name="T58" fmla="*/ 100 w 159"/>
              <a:gd name="T59" fmla="*/ 65 h 170"/>
              <a:gd name="T60" fmla="*/ 86 w 159"/>
              <a:gd name="T61" fmla="*/ 79 h 170"/>
              <a:gd name="T62" fmla="*/ 78 w 159"/>
              <a:gd name="T63" fmla="*/ 83 h 170"/>
              <a:gd name="T64" fmla="*/ 83 w 159"/>
              <a:gd name="T65" fmla="*/ 75 h 170"/>
              <a:gd name="T66" fmla="*/ 82 w 159"/>
              <a:gd name="T67" fmla="*/ 44 h 170"/>
              <a:gd name="T68" fmla="*/ 62 w 159"/>
              <a:gd name="T69" fmla="*/ 42 h 170"/>
              <a:gd name="T70" fmla="*/ 51 w 159"/>
              <a:gd name="T71" fmla="*/ 39 h 170"/>
              <a:gd name="T72" fmla="*/ 75 w 159"/>
              <a:gd name="T73" fmla="*/ 37 h 170"/>
              <a:gd name="T74" fmla="*/ 80 w 159"/>
              <a:gd name="T75" fmla="*/ 20 h 170"/>
              <a:gd name="T76" fmla="*/ 74 w 159"/>
              <a:gd name="T77" fmla="*/ 34 h 170"/>
              <a:gd name="T78" fmla="*/ 50 w 159"/>
              <a:gd name="T79" fmla="*/ 37 h 170"/>
              <a:gd name="T80" fmla="*/ 48 w 159"/>
              <a:gd name="T81" fmla="*/ 31 h 170"/>
              <a:gd name="T82" fmla="*/ 42 w 159"/>
              <a:gd name="T83" fmla="*/ 34 h 170"/>
              <a:gd name="T84" fmla="*/ 35 w 159"/>
              <a:gd name="T85" fmla="*/ 56 h 170"/>
              <a:gd name="T86" fmla="*/ 55 w 159"/>
              <a:gd name="T87" fmla="*/ 60 h 170"/>
              <a:gd name="T88" fmla="*/ 54 w 159"/>
              <a:gd name="T89" fmla="*/ 50 h 170"/>
              <a:gd name="T90" fmla="*/ 112 w 159"/>
              <a:gd name="T91" fmla="*/ 102 h 170"/>
              <a:gd name="T92" fmla="*/ 52 w 159"/>
              <a:gd name="T93" fmla="*/ 98 h 170"/>
              <a:gd name="T94" fmla="*/ 114 w 159"/>
              <a:gd name="T95" fmla="*/ 168 h 170"/>
              <a:gd name="T96" fmla="*/ 98 w 159"/>
              <a:gd name="T97" fmla="*/ 105 h 170"/>
              <a:gd name="T98" fmla="*/ 71 w 159"/>
              <a:gd name="T99" fmla="*/ 104 h 170"/>
              <a:gd name="T100" fmla="*/ 77 w 159"/>
              <a:gd name="T101" fmla="*/ 122 h 170"/>
              <a:gd name="T102" fmla="*/ 92 w 159"/>
              <a:gd name="T103" fmla="*/ 113 h 170"/>
              <a:gd name="T104" fmla="*/ 85 w 159"/>
              <a:gd name="T105" fmla="*/ 115 h 170"/>
              <a:gd name="T106" fmla="*/ 74 w 159"/>
              <a:gd name="T107" fmla="*/ 107 h 170"/>
              <a:gd name="T108" fmla="*/ 93 w 159"/>
              <a:gd name="T109" fmla="*/ 107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9" h="170">
                <a:moveTo>
                  <a:pt x="27" y="109"/>
                </a:moveTo>
                <a:cubicBezTo>
                  <a:pt x="28" y="109"/>
                  <a:pt x="28" y="109"/>
                  <a:pt x="28" y="109"/>
                </a:cubicBezTo>
                <a:cubicBezTo>
                  <a:pt x="28" y="109"/>
                  <a:pt x="28" y="109"/>
                  <a:pt x="29" y="109"/>
                </a:cubicBezTo>
                <a:cubicBezTo>
                  <a:pt x="32" y="107"/>
                  <a:pt x="32" y="107"/>
                  <a:pt x="32" y="107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40" y="92"/>
                  <a:pt x="40" y="92"/>
                  <a:pt x="40" y="92"/>
                </a:cubicBezTo>
                <a:cubicBezTo>
                  <a:pt x="51" y="93"/>
                  <a:pt x="51" y="93"/>
                  <a:pt x="51" y="93"/>
                </a:cubicBezTo>
                <a:cubicBezTo>
                  <a:pt x="59" y="98"/>
                  <a:pt x="59" y="98"/>
                  <a:pt x="59" y="98"/>
                </a:cubicBezTo>
                <a:cubicBezTo>
                  <a:pt x="59" y="98"/>
                  <a:pt x="59" y="98"/>
                  <a:pt x="59" y="98"/>
                </a:cubicBezTo>
                <a:cubicBezTo>
                  <a:pt x="74" y="97"/>
                  <a:pt x="74" y="97"/>
                  <a:pt x="74" y="97"/>
                </a:cubicBezTo>
                <a:cubicBezTo>
                  <a:pt x="74" y="97"/>
                  <a:pt x="75" y="97"/>
                  <a:pt x="75" y="96"/>
                </a:cubicBezTo>
                <a:cubicBezTo>
                  <a:pt x="76" y="95"/>
                  <a:pt x="76" y="95"/>
                  <a:pt x="76" y="95"/>
                </a:cubicBezTo>
                <a:cubicBezTo>
                  <a:pt x="76" y="95"/>
                  <a:pt x="76" y="95"/>
                  <a:pt x="76" y="94"/>
                </a:cubicBezTo>
                <a:cubicBezTo>
                  <a:pt x="79" y="95"/>
                  <a:pt x="79" y="95"/>
                  <a:pt x="79" y="95"/>
                </a:cubicBezTo>
                <a:cubicBezTo>
                  <a:pt x="79" y="95"/>
                  <a:pt x="79" y="94"/>
                  <a:pt x="80" y="94"/>
                </a:cubicBezTo>
                <a:cubicBezTo>
                  <a:pt x="87" y="87"/>
                  <a:pt x="87" y="87"/>
                  <a:pt x="87" y="87"/>
                </a:cubicBezTo>
                <a:cubicBezTo>
                  <a:pt x="93" y="86"/>
                  <a:pt x="93" y="86"/>
                  <a:pt x="93" y="86"/>
                </a:cubicBezTo>
                <a:cubicBezTo>
                  <a:pt x="93" y="86"/>
                  <a:pt x="93" y="86"/>
                  <a:pt x="93" y="86"/>
                </a:cubicBezTo>
                <a:cubicBezTo>
                  <a:pt x="95" y="84"/>
                  <a:pt x="95" y="84"/>
                  <a:pt x="95" y="84"/>
                </a:cubicBezTo>
                <a:cubicBezTo>
                  <a:pt x="99" y="91"/>
                  <a:pt x="99" y="91"/>
                  <a:pt x="99" y="91"/>
                </a:cubicBezTo>
                <a:cubicBezTo>
                  <a:pt x="99" y="91"/>
                  <a:pt x="100" y="91"/>
                  <a:pt x="100" y="91"/>
                </a:cubicBezTo>
                <a:cubicBezTo>
                  <a:pt x="109" y="92"/>
                  <a:pt x="109" y="92"/>
                  <a:pt x="109" y="92"/>
                </a:cubicBezTo>
                <a:cubicBezTo>
                  <a:pt x="113" y="93"/>
                  <a:pt x="117" y="95"/>
                  <a:pt x="118" y="95"/>
                </a:cubicBezTo>
                <a:cubicBezTo>
                  <a:pt x="119" y="96"/>
                  <a:pt x="123" y="100"/>
                  <a:pt x="126" y="103"/>
                </a:cubicBezTo>
                <a:cubicBezTo>
                  <a:pt x="126" y="103"/>
                  <a:pt x="126" y="103"/>
                  <a:pt x="126" y="103"/>
                </a:cubicBezTo>
                <a:cubicBezTo>
                  <a:pt x="133" y="107"/>
                  <a:pt x="133" y="107"/>
                  <a:pt x="133" y="107"/>
                </a:cubicBezTo>
                <a:cubicBezTo>
                  <a:pt x="133" y="107"/>
                  <a:pt x="134" y="107"/>
                  <a:pt x="134" y="106"/>
                </a:cubicBezTo>
                <a:cubicBezTo>
                  <a:pt x="135" y="105"/>
                  <a:pt x="135" y="105"/>
                  <a:pt x="134" y="104"/>
                </a:cubicBezTo>
                <a:cubicBezTo>
                  <a:pt x="128" y="101"/>
                  <a:pt x="128" y="101"/>
                  <a:pt x="128" y="101"/>
                </a:cubicBezTo>
                <a:cubicBezTo>
                  <a:pt x="120" y="93"/>
                  <a:pt x="120" y="93"/>
                  <a:pt x="120" y="92"/>
                </a:cubicBezTo>
                <a:cubicBezTo>
                  <a:pt x="120" y="92"/>
                  <a:pt x="119" y="92"/>
                  <a:pt x="110" y="89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01" y="89"/>
                  <a:pt x="101" y="89"/>
                  <a:pt x="101" y="89"/>
                </a:cubicBezTo>
                <a:cubicBezTo>
                  <a:pt x="97" y="81"/>
                  <a:pt x="97" y="81"/>
                  <a:pt x="97" y="81"/>
                </a:cubicBezTo>
                <a:cubicBezTo>
                  <a:pt x="97" y="81"/>
                  <a:pt x="96" y="81"/>
                  <a:pt x="96" y="81"/>
                </a:cubicBezTo>
                <a:cubicBezTo>
                  <a:pt x="95" y="80"/>
                  <a:pt x="95" y="81"/>
                  <a:pt x="95" y="81"/>
                </a:cubicBezTo>
                <a:cubicBezTo>
                  <a:pt x="92" y="83"/>
                  <a:pt x="92" y="83"/>
                  <a:pt x="92" y="83"/>
                </a:cubicBezTo>
                <a:cubicBezTo>
                  <a:pt x="86" y="85"/>
                  <a:pt x="86" y="85"/>
                  <a:pt x="86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78" y="92"/>
                  <a:pt x="78" y="92"/>
                  <a:pt x="78" y="92"/>
                </a:cubicBezTo>
                <a:cubicBezTo>
                  <a:pt x="71" y="91"/>
                  <a:pt x="71" y="91"/>
                  <a:pt x="71" y="91"/>
                </a:cubicBezTo>
                <a:cubicBezTo>
                  <a:pt x="71" y="91"/>
                  <a:pt x="70" y="91"/>
                  <a:pt x="70" y="92"/>
                </a:cubicBezTo>
                <a:cubicBezTo>
                  <a:pt x="70" y="92"/>
                  <a:pt x="70" y="93"/>
                  <a:pt x="70" y="93"/>
                </a:cubicBezTo>
                <a:cubicBezTo>
                  <a:pt x="72" y="94"/>
                  <a:pt x="72" y="94"/>
                  <a:pt x="72" y="94"/>
                </a:cubicBezTo>
                <a:cubicBezTo>
                  <a:pt x="60" y="95"/>
                  <a:pt x="60" y="95"/>
                  <a:pt x="60" y="95"/>
                </a:cubicBezTo>
                <a:cubicBezTo>
                  <a:pt x="52" y="90"/>
                  <a:pt x="52" y="90"/>
                  <a:pt x="52" y="90"/>
                </a:cubicBezTo>
                <a:cubicBezTo>
                  <a:pt x="52" y="90"/>
                  <a:pt x="52" y="90"/>
                  <a:pt x="51" y="90"/>
                </a:cubicBezTo>
                <a:cubicBezTo>
                  <a:pt x="39" y="89"/>
                  <a:pt x="39" y="89"/>
                  <a:pt x="39" y="89"/>
                </a:cubicBezTo>
                <a:cubicBezTo>
                  <a:pt x="39" y="89"/>
                  <a:pt x="38" y="90"/>
                  <a:pt x="38" y="90"/>
                </a:cubicBezTo>
                <a:cubicBezTo>
                  <a:pt x="34" y="99"/>
                  <a:pt x="34" y="99"/>
                  <a:pt x="34" y="99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29" y="105"/>
                  <a:pt x="29" y="105"/>
                  <a:pt x="29" y="105"/>
                </a:cubicBezTo>
                <a:cubicBezTo>
                  <a:pt x="29" y="102"/>
                  <a:pt x="29" y="102"/>
                  <a:pt x="29" y="102"/>
                </a:cubicBezTo>
                <a:cubicBezTo>
                  <a:pt x="29" y="101"/>
                  <a:pt x="28" y="100"/>
                  <a:pt x="27" y="100"/>
                </a:cubicBezTo>
                <a:cubicBezTo>
                  <a:pt x="27" y="101"/>
                  <a:pt x="26" y="101"/>
                  <a:pt x="26" y="102"/>
                </a:cubicBezTo>
                <a:cubicBezTo>
                  <a:pt x="27" y="108"/>
                  <a:pt x="27" y="108"/>
                  <a:pt x="27" y="108"/>
                </a:cubicBezTo>
                <a:cubicBezTo>
                  <a:pt x="27" y="108"/>
                  <a:pt x="27" y="108"/>
                  <a:pt x="27" y="109"/>
                </a:cubicBezTo>
                <a:close/>
                <a:moveTo>
                  <a:pt x="118" y="21"/>
                </a:moveTo>
                <a:cubicBezTo>
                  <a:pt x="85" y="0"/>
                  <a:pt x="42" y="9"/>
                  <a:pt x="21" y="41"/>
                </a:cubicBezTo>
                <a:cubicBezTo>
                  <a:pt x="0" y="72"/>
                  <a:pt x="8" y="114"/>
                  <a:pt x="39" y="136"/>
                </a:cubicBezTo>
                <a:cubicBezTo>
                  <a:pt x="39" y="137"/>
                  <a:pt x="40" y="137"/>
                  <a:pt x="40" y="137"/>
                </a:cubicBezTo>
                <a:cubicBezTo>
                  <a:pt x="42" y="137"/>
                  <a:pt x="43" y="136"/>
                  <a:pt x="43" y="135"/>
                </a:cubicBezTo>
                <a:cubicBezTo>
                  <a:pt x="44" y="134"/>
                  <a:pt x="44" y="132"/>
                  <a:pt x="43" y="131"/>
                </a:cubicBezTo>
                <a:cubicBezTo>
                  <a:pt x="15" y="111"/>
                  <a:pt x="8" y="73"/>
                  <a:pt x="27" y="45"/>
                </a:cubicBezTo>
                <a:cubicBezTo>
                  <a:pt x="46" y="16"/>
                  <a:pt x="85" y="7"/>
                  <a:pt x="114" y="26"/>
                </a:cubicBezTo>
                <a:cubicBezTo>
                  <a:pt x="128" y="36"/>
                  <a:pt x="138" y="50"/>
                  <a:pt x="141" y="66"/>
                </a:cubicBezTo>
                <a:cubicBezTo>
                  <a:pt x="145" y="83"/>
                  <a:pt x="142" y="100"/>
                  <a:pt x="132" y="114"/>
                </a:cubicBezTo>
                <a:cubicBezTo>
                  <a:pt x="130" y="118"/>
                  <a:pt x="127" y="121"/>
                  <a:pt x="124" y="124"/>
                </a:cubicBezTo>
                <a:cubicBezTo>
                  <a:pt x="123" y="125"/>
                  <a:pt x="123" y="127"/>
                  <a:pt x="124" y="129"/>
                </a:cubicBezTo>
                <a:cubicBezTo>
                  <a:pt x="126" y="130"/>
                  <a:pt x="128" y="130"/>
                  <a:pt x="129" y="129"/>
                </a:cubicBezTo>
                <a:cubicBezTo>
                  <a:pt x="132" y="125"/>
                  <a:pt x="136" y="122"/>
                  <a:pt x="138" y="118"/>
                </a:cubicBezTo>
                <a:cubicBezTo>
                  <a:pt x="159" y="85"/>
                  <a:pt x="150" y="42"/>
                  <a:pt x="118" y="21"/>
                </a:cubicBezTo>
                <a:close/>
                <a:moveTo>
                  <a:pt x="29" y="72"/>
                </a:moveTo>
                <a:cubicBezTo>
                  <a:pt x="29" y="73"/>
                  <a:pt x="29" y="73"/>
                  <a:pt x="29" y="73"/>
                </a:cubicBezTo>
                <a:cubicBezTo>
                  <a:pt x="28" y="79"/>
                  <a:pt x="28" y="79"/>
                  <a:pt x="28" y="79"/>
                </a:cubicBezTo>
                <a:cubicBezTo>
                  <a:pt x="24" y="88"/>
                  <a:pt x="24" y="88"/>
                  <a:pt x="24" y="88"/>
                </a:cubicBezTo>
                <a:cubicBezTo>
                  <a:pt x="24" y="88"/>
                  <a:pt x="24" y="88"/>
                  <a:pt x="24" y="88"/>
                </a:cubicBezTo>
                <a:cubicBezTo>
                  <a:pt x="21" y="97"/>
                  <a:pt x="21" y="97"/>
                  <a:pt x="21" y="97"/>
                </a:cubicBezTo>
                <a:cubicBezTo>
                  <a:pt x="21" y="97"/>
                  <a:pt x="21" y="98"/>
                  <a:pt x="22" y="98"/>
                </a:cubicBezTo>
                <a:cubicBezTo>
                  <a:pt x="22" y="99"/>
                  <a:pt x="22" y="99"/>
                  <a:pt x="22" y="99"/>
                </a:cubicBezTo>
                <a:cubicBezTo>
                  <a:pt x="23" y="99"/>
                  <a:pt x="23" y="98"/>
                  <a:pt x="24" y="98"/>
                </a:cubicBezTo>
                <a:cubicBezTo>
                  <a:pt x="24" y="98"/>
                  <a:pt x="24" y="98"/>
                  <a:pt x="24" y="98"/>
                </a:cubicBezTo>
                <a:cubicBezTo>
                  <a:pt x="26" y="89"/>
                  <a:pt x="26" y="89"/>
                  <a:pt x="26" y="89"/>
                </a:cubicBezTo>
                <a:cubicBezTo>
                  <a:pt x="31" y="80"/>
                  <a:pt x="31" y="80"/>
                  <a:pt x="31" y="80"/>
                </a:cubicBezTo>
                <a:cubicBezTo>
                  <a:pt x="31" y="79"/>
                  <a:pt x="31" y="79"/>
                  <a:pt x="31" y="79"/>
                </a:cubicBezTo>
                <a:cubicBezTo>
                  <a:pt x="31" y="74"/>
                  <a:pt x="31" y="74"/>
                  <a:pt x="31" y="74"/>
                </a:cubicBezTo>
                <a:cubicBezTo>
                  <a:pt x="35" y="71"/>
                  <a:pt x="35" y="71"/>
                  <a:pt x="35" y="71"/>
                </a:cubicBezTo>
                <a:cubicBezTo>
                  <a:pt x="35" y="71"/>
                  <a:pt x="36" y="71"/>
                  <a:pt x="36" y="70"/>
                </a:cubicBezTo>
                <a:cubicBezTo>
                  <a:pt x="40" y="63"/>
                  <a:pt x="40" y="63"/>
                  <a:pt x="40" y="63"/>
                </a:cubicBezTo>
                <a:cubicBezTo>
                  <a:pt x="40" y="62"/>
                  <a:pt x="40" y="62"/>
                  <a:pt x="40" y="61"/>
                </a:cubicBezTo>
                <a:cubicBezTo>
                  <a:pt x="38" y="57"/>
                  <a:pt x="38" y="57"/>
                  <a:pt x="38" y="57"/>
                </a:cubicBezTo>
                <a:cubicBezTo>
                  <a:pt x="41" y="55"/>
                  <a:pt x="41" y="55"/>
                  <a:pt x="41" y="55"/>
                </a:cubicBezTo>
                <a:cubicBezTo>
                  <a:pt x="41" y="55"/>
                  <a:pt x="41" y="54"/>
                  <a:pt x="41" y="54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5"/>
                  <a:pt x="46" y="44"/>
                  <a:pt x="46" y="44"/>
                </a:cubicBezTo>
                <a:cubicBezTo>
                  <a:pt x="46" y="43"/>
                  <a:pt x="46" y="43"/>
                  <a:pt x="46" y="43"/>
                </a:cubicBezTo>
                <a:cubicBezTo>
                  <a:pt x="46" y="43"/>
                  <a:pt x="46" y="43"/>
                  <a:pt x="46" y="43"/>
                </a:cubicBezTo>
                <a:cubicBezTo>
                  <a:pt x="48" y="45"/>
                  <a:pt x="48" y="45"/>
                  <a:pt x="48" y="45"/>
                </a:cubicBezTo>
                <a:cubicBezTo>
                  <a:pt x="48" y="45"/>
                  <a:pt x="49" y="45"/>
                  <a:pt x="49" y="45"/>
                </a:cubicBezTo>
                <a:cubicBezTo>
                  <a:pt x="56" y="44"/>
                  <a:pt x="56" y="44"/>
                  <a:pt x="56" y="44"/>
                </a:cubicBezTo>
                <a:cubicBezTo>
                  <a:pt x="59" y="43"/>
                  <a:pt x="59" y="43"/>
                  <a:pt x="59" y="43"/>
                </a:cubicBezTo>
                <a:cubicBezTo>
                  <a:pt x="59" y="44"/>
                  <a:pt x="59" y="44"/>
                  <a:pt x="59" y="44"/>
                </a:cubicBezTo>
                <a:cubicBezTo>
                  <a:pt x="57" y="45"/>
                  <a:pt x="57" y="45"/>
                  <a:pt x="57" y="45"/>
                </a:cubicBezTo>
                <a:cubicBezTo>
                  <a:pt x="55" y="47"/>
                  <a:pt x="55" y="47"/>
                  <a:pt x="55" y="47"/>
                </a:cubicBezTo>
                <a:cubicBezTo>
                  <a:pt x="53" y="46"/>
                  <a:pt x="53" y="46"/>
                  <a:pt x="53" y="46"/>
                </a:cubicBezTo>
                <a:cubicBezTo>
                  <a:pt x="53" y="46"/>
                  <a:pt x="52" y="46"/>
                  <a:pt x="52" y="46"/>
                </a:cubicBezTo>
                <a:cubicBezTo>
                  <a:pt x="47" y="49"/>
                  <a:pt x="47" y="49"/>
                  <a:pt x="47" y="49"/>
                </a:cubicBezTo>
                <a:cubicBezTo>
                  <a:pt x="47" y="49"/>
                  <a:pt x="47" y="50"/>
                  <a:pt x="47" y="50"/>
                </a:cubicBezTo>
                <a:cubicBezTo>
                  <a:pt x="47" y="50"/>
                  <a:pt x="47" y="51"/>
                  <a:pt x="47" y="51"/>
                </a:cubicBezTo>
                <a:cubicBezTo>
                  <a:pt x="51" y="56"/>
                  <a:pt x="51" y="56"/>
                  <a:pt x="51" y="56"/>
                </a:cubicBezTo>
                <a:cubicBezTo>
                  <a:pt x="50" y="59"/>
                  <a:pt x="50" y="59"/>
                  <a:pt x="50" y="59"/>
                </a:cubicBezTo>
                <a:cubicBezTo>
                  <a:pt x="50" y="60"/>
                  <a:pt x="50" y="61"/>
                  <a:pt x="51" y="61"/>
                </a:cubicBezTo>
                <a:cubicBezTo>
                  <a:pt x="54" y="63"/>
                  <a:pt x="54" y="63"/>
                  <a:pt x="54" y="63"/>
                </a:cubicBezTo>
                <a:cubicBezTo>
                  <a:pt x="55" y="63"/>
                  <a:pt x="55" y="63"/>
                  <a:pt x="56" y="63"/>
                </a:cubicBezTo>
                <a:cubicBezTo>
                  <a:pt x="60" y="58"/>
                  <a:pt x="60" y="58"/>
                  <a:pt x="60" y="58"/>
                </a:cubicBezTo>
                <a:cubicBezTo>
                  <a:pt x="61" y="58"/>
                  <a:pt x="61" y="57"/>
                  <a:pt x="61" y="57"/>
                </a:cubicBezTo>
                <a:cubicBezTo>
                  <a:pt x="61" y="57"/>
                  <a:pt x="61" y="56"/>
                  <a:pt x="60" y="56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50"/>
                  <a:pt x="59" y="50"/>
                  <a:pt x="59" y="50"/>
                </a:cubicBezTo>
                <a:cubicBezTo>
                  <a:pt x="61" y="49"/>
                  <a:pt x="61" y="49"/>
                  <a:pt x="61" y="49"/>
                </a:cubicBezTo>
                <a:cubicBezTo>
                  <a:pt x="62" y="49"/>
                  <a:pt x="62" y="49"/>
                  <a:pt x="62" y="48"/>
                </a:cubicBezTo>
                <a:cubicBezTo>
                  <a:pt x="64" y="46"/>
                  <a:pt x="64" y="46"/>
                  <a:pt x="64" y="46"/>
                </a:cubicBezTo>
                <a:cubicBezTo>
                  <a:pt x="69" y="46"/>
                  <a:pt x="69" y="46"/>
                  <a:pt x="69" y="46"/>
                </a:cubicBezTo>
                <a:cubicBezTo>
                  <a:pt x="69" y="46"/>
                  <a:pt x="69" y="46"/>
                  <a:pt x="69" y="46"/>
                </a:cubicBezTo>
                <a:cubicBezTo>
                  <a:pt x="78" y="44"/>
                  <a:pt x="78" y="44"/>
                  <a:pt x="78" y="44"/>
                </a:cubicBezTo>
                <a:cubicBezTo>
                  <a:pt x="79" y="45"/>
                  <a:pt x="79" y="45"/>
                  <a:pt x="79" y="45"/>
                </a:cubicBezTo>
                <a:cubicBezTo>
                  <a:pt x="76" y="48"/>
                  <a:pt x="76" y="48"/>
                  <a:pt x="76" y="48"/>
                </a:cubicBezTo>
                <a:cubicBezTo>
                  <a:pt x="76" y="49"/>
                  <a:pt x="76" y="49"/>
                  <a:pt x="76" y="49"/>
                </a:cubicBezTo>
                <a:cubicBezTo>
                  <a:pt x="74" y="60"/>
                  <a:pt x="74" y="60"/>
                  <a:pt x="74" y="60"/>
                </a:cubicBezTo>
                <a:cubicBezTo>
                  <a:pt x="74" y="60"/>
                  <a:pt x="74" y="61"/>
                  <a:pt x="75" y="61"/>
                </a:cubicBezTo>
                <a:cubicBezTo>
                  <a:pt x="78" y="71"/>
                  <a:pt x="78" y="71"/>
                  <a:pt x="78" y="71"/>
                </a:cubicBezTo>
                <a:cubicBezTo>
                  <a:pt x="78" y="72"/>
                  <a:pt x="78" y="72"/>
                  <a:pt x="78" y="72"/>
                </a:cubicBezTo>
                <a:cubicBezTo>
                  <a:pt x="80" y="74"/>
                  <a:pt x="80" y="74"/>
                  <a:pt x="80" y="74"/>
                </a:cubicBezTo>
                <a:cubicBezTo>
                  <a:pt x="79" y="75"/>
                  <a:pt x="79" y="75"/>
                  <a:pt x="79" y="75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78"/>
                  <a:pt x="75" y="78"/>
                  <a:pt x="75" y="79"/>
                </a:cubicBezTo>
                <a:cubicBezTo>
                  <a:pt x="74" y="84"/>
                  <a:pt x="74" y="84"/>
                  <a:pt x="74" y="84"/>
                </a:cubicBezTo>
                <a:cubicBezTo>
                  <a:pt x="74" y="84"/>
                  <a:pt x="74" y="85"/>
                  <a:pt x="75" y="85"/>
                </a:cubicBezTo>
                <a:cubicBezTo>
                  <a:pt x="80" y="87"/>
                  <a:pt x="80" y="87"/>
                  <a:pt x="80" y="87"/>
                </a:cubicBezTo>
                <a:cubicBezTo>
                  <a:pt x="80" y="87"/>
                  <a:pt x="81" y="87"/>
                  <a:pt x="81" y="87"/>
                </a:cubicBezTo>
                <a:cubicBezTo>
                  <a:pt x="81" y="86"/>
                  <a:pt x="82" y="86"/>
                  <a:pt x="81" y="85"/>
                </a:cubicBezTo>
                <a:cubicBezTo>
                  <a:pt x="81" y="83"/>
                  <a:pt x="81" y="83"/>
                  <a:pt x="81" y="83"/>
                </a:cubicBezTo>
                <a:cubicBezTo>
                  <a:pt x="81" y="82"/>
                  <a:pt x="81" y="82"/>
                  <a:pt x="81" y="82"/>
                </a:cubicBezTo>
                <a:cubicBezTo>
                  <a:pt x="84" y="83"/>
                  <a:pt x="84" y="83"/>
                  <a:pt x="84" y="83"/>
                </a:cubicBezTo>
                <a:cubicBezTo>
                  <a:pt x="84" y="84"/>
                  <a:pt x="85" y="84"/>
                  <a:pt x="86" y="83"/>
                </a:cubicBezTo>
                <a:cubicBezTo>
                  <a:pt x="88" y="82"/>
                  <a:pt x="88" y="82"/>
                  <a:pt x="88" y="82"/>
                </a:cubicBezTo>
                <a:cubicBezTo>
                  <a:pt x="91" y="81"/>
                  <a:pt x="91" y="81"/>
                  <a:pt x="91" y="81"/>
                </a:cubicBezTo>
                <a:cubicBezTo>
                  <a:pt x="92" y="81"/>
                  <a:pt x="92" y="80"/>
                  <a:pt x="93" y="80"/>
                </a:cubicBezTo>
                <a:cubicBezTo>
                  <a:pt x="94" y="76"/>
                  <a:pt x="94" y="76"/>
                  <a:pt x="94" y="76"/>
                </a:cubicBezTo>
                <a:cubicBezTo>
                  <a:pt x="97" y="72"/>
                  <a:pt x="97" y="72"/>
                  <a:pt x="97" y="72"/>
                </a:cubicBezTo>
                <a:cubicBezTo>
                  <a:pt x="102" y="67"/>
                  <a:pt x="102" y="67"/>
                  <a:pt x="102" y="67"/>
                </a:cubicBezTo>
                <a:cubicBezTo>
                  <a:pt x="102" y="67"/>
                  <a:pt x="102" y="67"/>
                  <a:pt x="103" y="67"/>
                </a:cubicBezTo>
                <a:cubicBezTo>
                  <a:pt x="104" y="65"/>
                  <a:pt x="104" y="65"/>
                  <a:pt x="104" y="65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22" y="59"/>
                  <a:pt x="122" y="59"/>
                  <a:pt x="122" y="59"/>
                </a:cubicBezTo>
                <a:cubicBezTo>
                  <a:pt x="128" y="70"/>
                  <a:pt x="128" y="70"/>
                  <a:pt x="128" y="70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7" y="78"/>
                  <a:pt x="127" y="78"/>
                  <a:pt x="127" y="79"/>
                </a:cubicBezTo>
                <a:cubicBezTo>
                  <a:pt x="131" y="84"/>
                  <a:pt x="131" y="84"/>
                  <a:pt x="131" y="84"/>
                </a:cubicBezTo>
                <a:cubicBezTo>
                  <a:pt x="132" y="96"/>
                  <a:pt x="132" y="96"/>
                  <a:pt x="132" y="96"/>
                </a:cubicBezTo>
                <a:cubicBezTo>
                  <a:pt x="132" y="97"/>
                  <a:pt x="132" y="97"/>
                  <a:pt x="132" y="97"/>
                </a:cubicBezTo>
                <a:cubicBezTo>
                  <a:pt x="135" y="100"/>
                  <a:pt x="135" y="100"/>
                  <a:pt x="135" y="100"/>
                </a:cubicBezTo>
                <a:cubicBezTo>
                  <a:pt x="135" y="101"/>
                  <a:pt x="135" y="101"/>
                  <a:pt x="136" y="101"/>
                </a:cubicBezTo>
                <a:cubicBezTo>
                  <a:pt x="136" y="101"/>
                  <a:pt x="136" y="101"/>
                  <a:pt x="137" y="100"/>
                </a:cubicBezTo>
                <a:cubicBezTo>
                  <a:pt x="137" y="100"/>
                  <a:pt x="137" y="99"/>
                  <a:pt x="137" y="98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4" y="84"/>
                  <a:pt x="134" y="84"/>
                  <a:pt x="134" y="84"/>
                </a:cubicBezTo>
                <a:cubicBezTo>
                  <a:pt x="134" y="84"/>
                  <a:pt x="134" y="83"/>
                  <a:pt x="134" y="83"/>
                </a:cubicBezTo>
                <a:cubicBezTo>
                  <a:pt x="130" y="77"/>
                  <a:pt x="130" y="77"/>
                  <a:pt x="130" y="77"/>
                </a:cubicBezTo>
                <a:cubicBezTo>
                  <a:pt x="131" y="70"/>
                  <a:pt x="131" y="70"/>
                  <a:pt x="131" y="70"/>
                </a:cubicBezTo>
                <a:cubicBezTo>
                  <a:pt x="131" y="70"/>
                  <a:pt x="131" y="69"/>
                  <a:pt x="131" y="69"/>
                </a:cubicBezTo>
                <a:cubicBezTo>
                  <a:pt x="124" y="57"/>
                  <a:pt x="124" y="57"/>
                  <a:pt x="124" y="57"/>
                </a:cubicBezTo>
                <a:cubicBezTo>
                  <a:pt x="123" y="56"/>
                  <a:pt x="122" y="56"/>
                  <a:pt x="122" y="56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3" y="62"/>
                  <a:pt x="103" y="63"/>
                  <a:pt x="102" y="63"/>
                </a:cubicBezTo>
                <a:cubicBezTo>
                  <a:pt x="100" y="65"/>
                  <a:pt x="100" y="65"/>
                  <a:pt x="100" y="65"/>
                </a:cubicBezTo>
                <a:cubicBezTo>
                  <a:pt x="95" y="70"/>
                  <a:pt x="95" y="70"/>
                  <a:pt x="95" y="70"/>
                </a:cubicBezTo>
                <a:cubicBezTo>
                  <a:pt x="92" y="74"/>
                  <a:pt x="92" y="74"/>
                  <a:pt x="92" y="74"/>
                </a:cubicBezTo>
                <a:cubicBezTo>
                  <a:pt x="92" y="74"/>
                  <a:pt x="91" y="74"/>
                  <a:pt x="91" y="74"/>
                </a:cubicBezTo>
                <a:cubicBezTo>
                  <a:pt x="90" y="78"/>
                  <a:pt x="90" y="78"/>
                  <a:pt x="90" y="78"/>
                </a:cubicBezTo>
                <a:cubicBezTo>
                  <a:pt x="87" y="79"/>
                  <a:pt x="87" y="79"/>
                  <a:pt x="87" y="79"/>
                </a:cubicBezTo>
                <a:cubicBezTo>
                  <a:pt x="86" y="79"/>
                  <a:pt x="86" y="79"/>
                  <a:pt x="86" y="79"/>
                </a:cubicBezTo>
                <a:cubicBezTo>
                  <a:pt x="85" y="80"/>
                  <a:pt x="85" y="80"/>
                  <a:pt x="85" y="80"/>
                </a:cubicBezTo>
                <a:cubicBezTo>
                  <a:pt x="82" y="78"/>
                  <a:pt x="82" y="78"/>
                  <a:pt x="82" y="78"/>
                </a:cubicBezTo>
                <a:cubicBezTo>
                  <a:pt x="82" y="78"/>
                  <a:pt x="81" y="78"/>
                  <a:pt x="81" y="78"/>
                </a:cubicBezTo>
                <a:cubicBezTo>
                  <a:pt x="80" y="78"/>
                  <a:pt x="80" y="78"/>
                  <a:pt x="80" y="79"/>
                </a:cubicBezTo>
                <a:cubicBezTo>
                  <a:pt x="78" y="82"/>
                  <a:pt x="78" y="82"/>
                  <a:pt x="78" y="82"/>
                </a:cubicBezTo>
                <a:cubicBezTo>
                  <a:pt x="78" y="82"/>
                  <a:pt x="78" y="83"/>
                  <a:pt x="78" y="83"/>
                </a:cubicBezTo>
                <a:cubicBezTo>
                  <a:pt x="78" y="83"/>
                  <a:pt x="78" y="83"/>
                  <a:pt x="78" y="83"/>
                </a:cubicBezTo>
                <a:cubicBezTo>
                  <a:pt x="77" y="83"/>
                  <a:pt x="77" y="83"/>
                  <a:pt x="77" y="83"/>
                </a:cubicBezTo>
                <a:cubicBezTo>
                  <a:pt x="77" y="80"/>
                  <a:pt x="77" y="80"/>
                  <a:pt x="77" y="80"/>
                </a:cubicBezTo>
                <a:cubicBezTo>
                  <a:pt x="81" y="77"/>
                  <a:pt x="81" y="77"/>
                  <a:pt x="81" y="77"/>
                </a:cubicBezTo>
                <a:cubicBezTo>
                  <a:pt x="81" y="77"/>
                  <a:pt x="82" y="77"/>
                  <a:pt x="82" y="77"/>
                </a:cubicBezTo>
                <a:cubicBezTo>
                  <a:pt x="83" y="75"/>
                  <a:pt x="83" y="75"/>
                  <a:pt x="83" y="75"/>
                </a:cubicBezTo>
                <a:cubicBezTo>
                  <a:pt x="83" y="74"/>
                  <a:pt x="83" y="73"/>
                  <a:pt x="83" y="73"/>
                </a:cubicBezTo>
                <a:cubicBezTo>
                  <a:pt x="80" y="70"/>
                  <a:pt x="80" y="70"/>
                  <a:pt x="80" y="70"/>
                </a:cubicBezTo>
                <a:cubicBezTo>
                  <a:pt x="77" y="60"/>
                  <a:pt x="77" y="60"/>
                  <a:pt x="77" y="60"/>
                </a:cubicBezTo>
                <a:cubicBezTo>
                  <a:pt x="79" y="50"/>
                  <a:pt x="79" y="50"/>
                  <a:pt x="79" y="50"/>
                </a:cubicBezTo>
                <a:cubicBezTo>
                  <a:pt x="82" y="46"/>
                  <a:pt x="82" y="46"/>
                  <a:pt x="82" y="46"/>
                </a:cubicBezTo>
                <a:cubicBezTo>
                  <a:pt x="83" y="45"/>
                  <a:pt x="82" y="44"/>
                  <a:pt x="82" y="44"/>
                </a:cubicBezTo>
                <a:cubicBezTo>
                  <a:pt x="80" y="42"/>
                  <a:pt x="80" y="42"/>
                  <a:pt x="80" y="42"/>
                </a:cubicBezTo>
                <a:cubicBezTo>
                  <a:pt x="79" y="42"/>
                  <a:pt x="79" y="41"/>
                  <a:pt x="79" y="41"/>
                </a:cubicBezTo>
                <a:cubicBezTo>
                  <a:pt x="69" y="43"/>
                  <a:pt x="69" y="43"/>
                  <a:pt x="69" y="43"/>
                </a:cubicBezTo>
                <a:cubicBezTo>
                  <a:pt x="63" y="43"/>
                  <a:pt x="63" y="43"/>
                  <a:pt x="63" y="43"/>
                </a:cubicBezTo>
                <a:cubicBezTo>
                  <a:pt x="63" y="43"/>
                  <a:pt x="62" y="43"/>
                  <a:pt x="62" y="43"/>
                </a:cubicBezTo>
                <a:cubicBezTo>
                  <a:pt x="62" y="42"/>
                  <a:pt x="62" y="42"/>
                  <a:pt x="62" y="42"/>
                </a:cubicBezTo>
                <a:cubicBezTo>
                  <a:pt x="62" y="41"/>
                  <a:pt x="62" y="41"/>
                  <a:pt x="61" y="41"/>
                </a:cubicBezTo>
                <a:cubicBezTo>
                  <a:pt x="61" y="40"/>
                  <a:pt x="61" y="40"/>
                  <a:pt x="60" y="40"/>
                </a:cubicBezTo>
                <a:cubicBezTo>
                  <a:pt x="56" y="41"/>
                  <a:pt x="56" y="41"/>
                  <a:pt x="56" y="41"/>
                </a:cubicBezTo>
                <a:cubicBezTo>
                  <a:pt x="49" y="42"/>
                  <a:pt x="49" y="42"/>
                  <a:pt x="49" y="42"/>
                </a:cubicBezTo>
                <a:cubicBezTo>
                  <a:pt x="49" y="42"/>
                  <a:pt x="49" y="42"/>
                  <a:pt x="49" y="42"/>
                </a:cubicBezTo>
                <a:cubicBezTo>
                  <a:pt x="51" y="39"/>
                  <a:pt x="51" y="39"/>
                  <a:pt x="51" y="39"/>
                </a:cubicBezTo>
                <a:cubicBezTo>
                  <a:pt x="57" y="38"/>
                  <a:pt x="57" y="38"/>
                  <a:pt x="57" y="38"/>
                </a:cubicBezTo>
                <a:cubicBezTo>
                  <a:pt x="60" y="39"/>
                  <a:pt x="60" y="39"/>
                  <a:pt x="60" y="39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0"/>
                  <a:pt x="65" y="40"/>
                  <a:pt x="65" y="40"/>
                </a:cubicBezTo>
                <a:cubicBezTo>
                  <a:pt x="75" y="37"/>
                  <a:pt x="75" y="37"/>
                  <a:pt x="75" y="37"/>
                </a:cubicBezTo>
                <a:cubicBezTo>
                  <a:pt x="75" y="37"/>
                  <a:pt x="75" y="37"/>
                  <a:pt x="75" y="37"/>
                </a:cubicBezTo>
                <a:cubicBezTo>
                  <a:pt x="77" y="36"/>
                  <a:pt x="77" y="36"/>
                  <a:pt x="77" y="36"/>
                </a:cubicBezTo>
                <a:cubicBezTo>
                  <a:pt x="77" y="35"/>
                  <a:pt x="77" y="34"/>
                  <a:pt x="77" y="34"/>
                </a:cubicBezTo>
                <a:cubicBezTo>
                  <a:pt x="75" y="30"/>
                  <a:pt x="75" y="30"/>
                  <a:pt x="75" y="30"/>
                </a:cubicBezTo>
                <a:cubicBezTo>
                  <a:pt x="80" y="22"/>
                  <a:pt x="80" y="22"/>
                  <a:pt x="80" y="22"/>
                </a:cubicBezTo>
                <a:cubicBezTo>
                  <a:pt x="80" y="22"/>
                  <a:pt x="80" y="22"/>
                  <a:pt x="80" y="22"/>
                </a:cubicBezTo>
                <a:cubicBezTo>
                  <a:pt x="80" y="20"/>
                  <a:pt x="80" y="20"/>
                  <a:pt x="80" y="20"/>
                </a:cubicBezTo>
                <a:cubicBezTo>
                  <a:pt x="80" y="19"/>
                  <a:pt x="80" y="18"/>
                  <a:pt x="79" y="18"/>
                </a:cubicBezTo>
                <a:cubicBezTo>
                  <a:pt x="78" y="18"/>
                  <a:pt x="78" y="18"/>
                  <a:pt x="77" y="19"/>
                </a:cubicBezTo>
                <a:cubicBezTo>
                  <a:pt x="77" y="21"/>
                  <a:pt x="77" y="21"/>
                  <a:pt x="77" y="21"/>
                </a:cubicBezTo>
                <a:cubicBezTo>
                  <a:pt x="72" y="29"/>
                  <a:pt x="72" y="29"/>
                  <a:pt x="72" y="29"/>
                </a:cubicBezTo>
                <a:cubicBezTo>
                  <a:pt x="72" y="30"/>
                  <a:pt x="72" y="30"/>
                  <a:pt x="72" y="30"/>
                </a:cubicBezTo>
                <a:cubicBezTo>
                  <a:pt x="74" y="34"/>
                  <a:pt x="74" y="34"/>
                  <a:pt x="74" y="34"/>
                </a:cubicBezTo>
                <a:cubicBezTo>
                  <a:pt x="74" y="34"/>
                  <a:pt x="74" y="34"/>
                  <a:pt x="74" y="34"/>
                </a:cubicBezTo>
                <a:cubicBezTo>
                  <a:pt x="64" y="37"/>
                  <a:pt x="64" y="37"/>
                  <a:pt x="64" y="37"/>
                </a:cubicBezTo>
                <a:cubicBezTo>
                  <a:pt x="61" y="36"/>
                  <a:pt x="61" y="36"/>
                  <a:pt x="61" y="36"/>
                </a:cubicBezTo>
                <a:cubicBezTo>
                  <a:pt x="57" y="35"/>
                  <a:pt x="57" y="35"/>
                  <a:pt x="57" y="35"/>
                </a:cubicBezTo>
                <a:cubicBezTo>
                  <a:pt x="57" y="35"/>
                  <a:pt x="57" y="35"/>
                  <a:pt x="56" y="35"/>
                </a:cubicBezTo>
                <a:cubicBezTo>
                  <a:pt x="50" y="37"/>
                  <a:pt x="50" y="37"/>
                  <a:pt x="50" y="37"/>
                </a:cubicBezTo>
                <a:cubicBezTo>
                  <a:pt x="50" y="37"/>
                  <a:pt x="50" y="37"/>
                  <a:pt x="50" y="37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5" y="42"/>
                  <a:pt x="45" y="42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35"/>
                  <a:pt x="45" y="35"/>
                  <a:pt x="45" y="35"/>
                </a:cubicBezTo>
                <a:cubicBezTo>
                  <a:pt x="48" y="31"/>
                  <a:pt x="48" y="31"/>
                  <a:pt x="48" y="31"/>
                </a:cubicBezTo>
                <a:cubicBezTo>
                  <a:pt x="48" y="31"/>
                  <a:pt x="48" y="31"/>
                  <a:pt x="49" y="31"/>
                </a:cubicBezTo>
                <a:cubicBezTo>
                  <a:pt x="49" y="29"/>
                  <a:pt x="49" y="29"/>
                  <a:pt x="49" y="29"/>
                </a:cubicBezTo>
                <a:cubicBezTo>
                  <a:pt x="50" y="28"/>
                  <a:pt x="49" y="28"/>
                  <a:pt x="49" y="27"/>
                </a:cubicBezTo>
                <a:cubicBezTo>
                  <a:pt x="48" y="27"/>
                  <a:pt x="47" y="27"/>
                  <a:pt x="47" y="28"/>
                </a:cubicBezTo>
                <a:cubicBezTo>
                  <a:pt x="46" y="30"/>
                  <a:pt x="46" y="30"/>
                  <a:pt x="46" y="30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2" y="35"/>
                  <a:pt x="42" y="35"/>
                </a:cubicBezTo>
                <a:cubicBezTo>
                  <a:pt x="42" y="40"/>
                  <a:pt x="42" y="40"/>
                  <a:pt x="42" y="40"/>
                </a:cubicBezTo>
                <a:cubicBezTo>
                  <a:pt x="42" y="40"/>
                  <a:pt x="42" y="40"/>
                  <a:pt x="42" y="40"/>
                </a:cubicBezTo>
                <a:cubicBezTo>
                  <a:pt x="43" y="44"/>
                  <a:pt x="43" y="44"/>
                  <a:pt x="43" y="44"/>
                </a:cubicBezTo>
                <a:cubicBezTo>
                  <a:pt x="38" y="53"/>
                  <a:pt x="38" y="53"/>
                  <a:pt x="38" y="53"/>
                </a:cubicBezTo>
                <a:cubicBezTo>
                  <a:pt x="35" y="56"/>
                  <a:pt x="35" y="56"/>
                  <a:pt x="35" y="56"/>
                </a:cubicBezTo>
                <a:cubicBezTo>
                  <a:pt x="35" y="56"/>
                  <a:pt x="35" y="57"/>
                  <a:pt x="35" y="58"/>
                </a:cubicBezTo>
                <a:cubicBezTo>
                  <a:pt x="37" y="62"/>
                  <a:pt x="37" y="62"/>
                  <a:pt x="37" y="62"/>
                </a:cubicBezTo>
                <a:cubicBezTo>
                  <a:pt x="33" y="69"/>
                  <a:pt x="33" y="69"/>
                  <a:pt x="33" y="69"/>
                </a:cubicBezTo>
                <a:lnTo>
                  <a:pt x="29" y="72"/>
                </a:lnTo>
                <a:close/>
                <a:moveTo>
                  <a:pt x="57" y="57"/>
                </a:moveTo>
                <a:cubicBezTo>
                  <a:pt x="55" y="60"/>
                  <a:pt x="55" y="60"/>
                  <a:pt x="55" y="60"/>
                </a:cubicBezTo>
                <a:cubicBezTo>
                  <a:pt x="53" y="59"/>
                  <a:pt x="53" y="59"/>
                  <a:pt x="53" y="59"/>
                </a:cubicBezTo>
                <a:cubicBezTo>
                  <a:pt x="54" y="56"/>
                  <a:pt x="54" y="56"/>
                  <a:pt x="54" y="56"/>
                </a:cubicBezTo>
                <a:cubicBezTo>
                  <a:pt x="55" y="55"/>
                  <a:pt x="55" y="55"/>
                  <a:pt x="54" y="54"/>
                </a:cubicBezTo>
                <a:cubicBezTo>
                  <a:pt x="50" y="50"/>
                  <a:pt x="50" y="50"/>
                  <a:pt x="50" y="50"/>
                </a:cubicBezTo>
                <a:cubicBezTo>
                  <a:pt x="52" y="49"/>
                  <a:pt x="52" y="49"/>
                  <a:pt x="52" y="49"/>
                </a:cubicBezTo>
                <a:cubicBezTo>
                  <a:pt x="54" y="50"/>
                  <a:pt x="54" y="50"/>
                  <a:pt x="54" y="50"/>
                </a:cubicBezTo>
                <a:cubicBezTo>
                  <a:pt x="54" y="50"/>
                  <a:pt x="55" y="50"/>
                  <a:pt x="55" y="50"/>
                </a:cubicBezTo>
                <a:cubicBezTo>
                  <a:pt x="54" y="52"/>
                  <a:pt x="54" y="52"/>
                  <a:pt x="54" y="52"/>
                </a:cubicBezTo>
                <a:cubicBezTo>
                  <a:pt x="53" y="52"/>
                  <a:pt x="53" y="53"/>
                  <a:pt x="54" y="54"/>
                </a:cubicBezTo>
                <a:lnTo>
                  <a:pt x="57" y="57"/>
                </a:lnTo>
                <a:close/>
                <a:moveTo>
                  <a:pt x="116" y="98"/>
                </a:moveTo>
                <a:cubicBezTo>
                  <a:pt x="114" y="98"/>
                  <a:pt x="112" y="100"/>
                  <a:pt x="112" y="102"/>
                </a:cubicBezTo>
                <a:cubicBezTo>
                  <a:pt x="112" y="158"/>
                  <a:pt x="112" y="158"/>
                  <a:pt x="112" y="158"/>
                </a:cubicBezTo>
                <a:cubicBezTo>
                  <a:pt x="86" y="135"/>
                  <a:pt x="86" y="135"/>
                  <a:pt x="86" y="135"/>
                </a:cubicBezTo>
                <a:cubicBezTo>
                  <a:pt x="85" y="134"/>
                  <a:pt x="83" y="134"/>
                  <a:pt x="82" y="135"/>
                </a:cubicBezTo>
                <a:cubicBezTo>
                  <a:pt x="56" y="158"/>
                  <a:pt x="56" y="158"/>
                  <a:pt x="56" y="158"/>
                </a:cubicBezTo>
                <a:cubicBezTo>
                  <a:pt x="56" y="101"/>
                  <a:pt x="56" y="101"/>
                  <a:pt x="56" y="101"/>
                </a:cubicBezTo>
                <a:cubicBezTo>
                  <a:pt x="56" y="99"/>
                  <a:pt x="54" y="98"/>
                  <a:pt x="52" y="98"/>
                </a:cubicBezTo>
                <a:cubicBezTo>
                  <a:pt x="51" y="98"/>
                  <a:pt x="49" y="99"/>
                  <a:pt x="49" y="101"/>
                </a:cubicBezTo>
                <a:cubicBezTo>
                  <a:pt x="49" y="166"/>
                  <a:pt x="49" y="166"/>
                  <a:pt x="49" y="166"/>
                </a:cubicBezTo>
                <a:cubicBezTo>
                  <a:pt x="49" y="167"/>
                  <a:pt x="50" y="168"/>
                  <a:pt x="51" y="169"/>
                </a:cubicBezTo>
                <a:cubicBezTo>
                  <a:pt x="52" y="170"/>
                  <a:pt x="54" y="169"/>
                  <a:pt x="55" y="168"/>
                </a:cubicBezTo>
                <a:cubicBezTo>
                  <a:pt x="84" y="142"/>
                  <a:pt x="84" y="142"/>
                  <a:pt x="84" y="142"/>
                </a:cubicBezTo>
                <a:cubicBezTo>
                  <a:pt x="114" y="168"/>
                  <a:pt x="114" y="168"/>
                  <a:pt x="114" y="168"/>
                </a:cubicBezTo>
                <a:cubicBezTo>
                  <a:pt x="114" y="169"/>
                  <a:pt x="115" y="169"/>
                  <a:pt x="116" y="169"/>
                </a:cubicBezTo>
                <a:cubicBezTo>
                  <a:pt x="116" y="169"/>
                  <a:pt x="117" y="169"/>
                  <a:pt x="117" y="169"/>
                </a:cubicBezTo>
                <a:cubicBezTo>
                  <a:pt x="118" y="168"/>
                  <a:pt x="119" y="167"/>
                  <a:pt x="119" y="166"/>
                </a:cubicBezTo>
                <a:cubicBezTo>
                  <a:pt x="119" y="102"/>
                  <a:pt x="119" y="102"/>
                  <a:pt x="119" y="102"/>
                </a:cubicBezTo>
                <a:cubicBezTo>
                  <a:pt x="119" y="100"/>
                  <a:pt x="118" y="98"/>
                  <a:pt x="116" y="98"/>
                </a:cubicBezTo>
                <a:close/>
                <a:moveTo>
                  <a:pt x="98" y="105"/>
                </a:moveTo>
                <a:cubicBezTo>
                  <a:pt x="98" y="105"/>
                  <a:pt x="97" y="105"/>
                  <a:pt x="97" y="104"/>
                </a:cubicBezTo>
                <a:cubicBezTo>
                  <a:pt x="89" y="103"/>
                  <a:pt x="89" y="103"/>
                  <a:pt x="89" y="103"/>
                </a:cubicBezTo>
                <a:cubicBezTo>
                  <a:pt x="85" y="96"/>
                  <a:pt x="85" y="96"/>
                  <a:pt x="85" y="96"/>
                </a:cubicBezTo>
                <a:cubicBezTo>
                  <a:pt x="85" y="95"/>
                  <a:pt x="83" y="95"/>
                  <a:pt x="83" y="96"/>
                </a:cubicBezTo>
                <a:cubicBezTo>
                  <a:pt x="79" y="103"/>
                  <a:pt x="79" y="103"/>
                  <a:pt x="79" y="103"/>
                </a:cubicBezTo>
                <a:cubicBezTo>
                  <a:pt x="71" y="104"/>
                  <a:pt x="71" y="104"/>
                  <a:pt x="71" y="104"/>
                </a:cubicBezTo>
                <a:cubicBezTo>
                  <a:pt x="70" y="105"/>
                  <a:pt x="70" y="105"/>
                  <a:pt x="70" y="105"/>
                </a:cubicBezTo>
                <a:cubicBezTo>
                  <a:pt x="70" y="106"/>
                  <a:pt x="70" y="107"/>
                  <a:pt x="70" y="107"/>
                </a:cubicBezTo>
                <a:cubicBezTo>
                  <a:pt x="76" y="113"/>
                  <a:pt x="76" y="113"/>
                  <a:pt x="76" y="113"/>
                </a:cubicBezTo>
                <a:cubicBezTo>
                  <a:pt x="75" y="121"/>
                  <a:pt x="75" y="121"/>
                  <a:pt x="75" y="121"/>
                </a:cubicBezTo>
                <a:cubicBezTo>
                  <a:pt x="74" y="121"/>
                  <a:pt x="75" y="122"/>
                  <a:pt x="75" y="122"/>
                </a:cubicBezTo>
                <a:cubicBezTo>
                  <a:pt x="76" y="122"/>
                  <a:pt x="76" y="122"/>
                  <a:pt x="77" y="122"/>
                </a:cubicBezTo>
                <a:cubicBezTo>
                  <a:pt x="84" y="118"/>
                  <a:pt x="84" y="118"/>
                  <a:pt x="84" y="118"/>
                </a:cubicBezTo>
                <a:cubicBezTo>
                  <a:pt x="91" y="122"/>
                  <a:pt x="91" y="122"/>
                  <a:pt x="91" y="122"/>
                </a:cubicBezTo>
                <a:cubicBezTo>
                  <a:pt x="91" y="122"/>
                  <a:pt x="92" y="122"/>
                  <a:pt x="92" y="122"/>
                </a:cubicBezTo>
                <a:cubicBezTo>
                  <a:pt x="92" y="122"/>
                  <a:pt x="92" y="122"/>
                  <a:pt x="93" y="122"/>
                </a:cubicBezTo>
                <a:cubicBezTo>
                  <a:pt x="93" y="122"/>
                  <a:pt x="93" y="121"/>
                  <a:pt x="93" y="121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98" y="107"/>
                  <a:pt x="98" y="107"/>
                  <a:pt x="98" y="107"/>
                </a:cubicBezTo>
                <a:cubicBezTo>
                  <a:pt x="98" y="107"/>
                  <a:pt x="98" y="106"/>
                  <a:pt x="98" y="105"/>
                </a:cubicBezTo>
                <a:close/>
                <a:moveTo>
                  <a:pt x="89" y="111"/>
                </a:moveTo>
                <a:cubicBezTo>
                  <a:pt x="89" y="111"/>
                  <a:pt x="89" y="112"/>
                  <a:pt x="89" y="112"/>
                </a:cubicBezTo>
                <a:cubicBezTo>
                  <a:pt x="90" y="118"/>
                  <a:pt x="90" y="118"/>
                  <a:pt x="90" y="118"/>
                </a:cubicBezTo>
                <a:cubicBezTo>
                  <a:pt x="85" y="115"/>
                  <a:pt x="85" y="115"/>
                  <a:pt x="85" y="115"/>
                </a:cubicBezTo>
                <a:cubicBezTo>
                  <a:pt x="84" y="115"/>
                  <a:pt x="84" y="115"/>
                  <a:pt x="84" y="115"/>
                </a:cubicBezTo>
                <a:cubicBezTo>
                  <a:pt x="84" y="115"/>
                  <a:pt x="83" y="115"/>
                  <a:pt x="83" y="115"/>
                </a:cubicBezTo>
                <a:cubicBezTo>
                  <a:pt x="78" y="118"/>
                  <a:pt x="78" y="118"/>
                  <a:pt x="78" y="118"/>
                </a:cubicBezTo>
                <a:cubicBezTo>
                  <a:pt x="79" y="112"/>
                  <a:pt x="79" y="112"/>
                  <a:pt x="79" y="112"/>
                </a:cubicBezTo>
                <a:cubicBezTo>
                  <a:pt x="79" y="112"/>
                  <a:pt x="79" y="111"/>
                  <a:pt x="79" y="111"/>
                </a:cubicBezTo>
                <a:cubicBezTo>
                  <a:pt x="74" y="107"/>
                  <a:pt x="74" y="107"/>
                  <a:pt x="74" y="107"/>
                </a:cubicBezTo>
                <a:cubicBezTo>
                  <a:pt x="80" y="106"/>
                  <a:pt x="80" y="106"/>
                  <a:pt x="80" y="106"/>
                </a:cubicBezTo>
                <a:cubicBezTo>
                  <a:pt x="81" y="106"/>
                  <a:pt x="81" y="106"/>
                  <a:pt x="81" y="105"/>
                </a:cubicBezTo>
                <a:cubicBezTo>
                  <a:pt x="84" y="100"/>
                  <a:pt x="84" y="100"/>
                  <a:pt x="84" y="100"/>
                </a:cubicBezTo>
                <a:cubicBezTo>
                  <a:pt x="87" y="105"/>
                  <a:pt x="87" y="105"/>
                  <a:pt x="87" y="105"/>
                </a:cubicBezTo>
                <a:cubicBezTo>
                  <a:pt x="87" y="106"/>
                  <a:pt x="87" y="106"/>
                  <a:pt x="88" y="106"/>
                </a:cubicBezTo>
                <a:cubicBezTo>
                  <a:pt x="93" y="107"/>
                  <a:pt x="93" y="107"/>
                  <a:pt x="93" y="107"/>
                </a:cubicBezTo>
                <a:lnTo>
                  <a:pt x="89" y="1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263">
            <a:extLst>
              <a:ext uri="{FF2B5EF4-FFF2-40B4-BE49-F238E27FC236}">
                <a16:creationId xmlns:a16="http://schemas.microsoft.com/office/drawing/2014/main" id="{D1C99117-8EC3-A32D-F54B-9FA5F8F1B49A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3017838"/>
            <a:ext cx="254000" cy="263525"/>
          </a:xfrm>
          <a:custGeom>
            <a:avLst/>
            <a:gdLst>
              <a:gd name="T0" fmla="*/ 54 w 160"/>
              <a:gd name="T1" fmla="*/ 94 h 166"/>
              <a:gd name="T2" fmla="*/ 36 w 160"/>
              <a:gd name="T3" fmla="*/ 87 h 166"/>
              <a:gd name="T4" fmla="*/ 33 w 160"/>
              <a:gd name="T5" fmla="*/ 89 h 166"/>
              <a:gd name="T6" fmla="*/ 36 w 160"/>
              <a:gd name="T7" fmla="*/ 87 h 166"/>
              <a:gd name="T8" fmla="*/ 117 w 160"/>
              <a:gd name="T9" fmla="*/ 99 h 166"/>
              <a:gd name="T10" fmla="*/ 113 w 160"/>
              <a:gd name="T11" fmla="*/ 100 h 166"/>
              <a:gd name="T12" fmla="*/ 112 w 160"/>
              <a:gd name="T13" fmla="*/ 83 h 166"/>
              <a:gd name="T14" fmla="*/ 112 w 160"/>
              <a:gd name="T15" fmla="*/ 110 h 166"/>
              <a:gd name="T16" fmla="*/ 118 w 160"/>
              <a:gd name="T17" fmla="*/ 109 h 166"/>
              <a:gd name="T18" fmla="*/ 150 w 160"/>
              <a:gd name="T19" fmla="*/ 156 h 166"/>
              <a:gd name="T20" fmla="*/ 103 w 160"/>
              <a:gd name="T21" fmla="*/ 124 h 166"/>
              <a:gd name="T22" fmla="*/ 105 w 160"/>
              <a:gd name="T23" fmla="*/ 117 h 166"/>
              <a:gd name="T24" fmla="*/ 61 w 160"/>
              <a:gd name="T25" fmla="*/ 121 h 166"/>
              <a:gd name="T26" fmla="*/ 67 w 160"/>
              <a:gd name="T27" fmla="*/ 14 h 166"/>
              <a:gd name="T28" fmla="*/ 61 w 160"/>
              <a:gd name="T29" fmla="*/ 6 h 166"/>
              <a:gd name="T30" fmla="*/ 95 w 160"/>
              <a:gd name="T31" fmla="*/ 118 h 166"/>
              <a:gd name="T32" fmla="*/ 94 w 160"/>
              <a:gd name="T33" fmla="*/ 123 h 166"/>
              <a:gd name="T34" fmla="*/ 142 w 160"/>
              <a:gd name="T35" fmla="*/ 166 h 166"/>
              <a:gd name="T36" fmla="*/ 155 w 160"/>
              <a:gd name="T37" fmla="*/ 135 h 166"/>
              <a:gd name="T38" fmla="*/ 72 w 160"/>
              <a:gd name="T39" fmla="*/ 72 h 166"/>
              <a:gd name="T40" fmla="*/ 95 w 160"/>
              <a:gd name="T41" fmla="*/ 80 h 166"/>
              <a:gd name="T42" fmla="*/ 138 w 160"/>
              <a:gd name="T43" fmla="*/ 2 h 166"/>
              <a:gd name="T44" fmla="*/ 68 w 160"/>
              <a:gd name="T45" fmla="*/ 68 h 166"/>
              <a:gd name="T46" fmla="*/ 80 w 160"/>
              <a:gd name="T47" fmla="*/ 58 h 166"/>
              <a:gd name="T48" fmla="*/ 82 w 160"/>
              <a:gd name="T49" fmla="*/ 46 h 166"/>
              <a:gd name="T50" fmla="*/ 83 w 160"/>
              <a:gd name="T51" fmla="*/ 54 h 166"/>
              <a:gd name="T52" fmla="*/ 91 w 160"/>
              <a:gd name="T53" fmla="*/ 46 h 166"/>
              <a:gd name="T54" fmla="*/ 90 w 160"/>
              <a:gd name="T55" fmla="*/ 36 h 166"/>
              <a:gd name="T56" fmla="*/ 93 w 160"/>
              <a:gd name="T57" fmla="*/ 42 h 166"/>
              <a:gd name="T58" fmla="*/ 102 w 160"/>
              <a:gd name="T59" fmla="*/ 37 h 166"/>
              <a:gd name="T60" fmla="*/ 102 w 160"/>
              <a:gd name="T61" fmla="*/ 29 h 166"/>
              <a:gd name="T62" fmla="*/ 105 w 160"/>
              <a:gd name="T63" fmla="*/ 33 h 166"/>
              <a:gd name="T64" fmla="*/ 114 w 160"/>
              <a:gd name="T65" fmla="*/ 26 h 166"/>
              <a:gd name="T66" fmla="*/ 108 w 160"/>
              <a:gd name="T67" fmla="*/ 34 h 166"/>
              <a:gd name="T68" fmla="*/ 112 w 160"/>
              <a:gd name="T69" fmla="*/ 37 h 166"/>
              <a:gd name="T70" fmla="*/ 112 w 160"/>
              <a:gd name="T71" fmla="*/ 39 h 166"/>
              <a:gd name="T72" fmla="*/ 103 w 160"/>
              <a:gd name="T73" fmla="*/ 39 h 166"/>
              <a:gd name="T74" fmla="*/ 99 w 160"/>
              <a:gd name="T75" fmla="*/ 46 h 166"/>
              <a:gd name="T76" fmla="*/ 104 w 160"/>
              <a:gd name="T77" fmla="*/ 48 h 166"/>
              <a:gd name="T78" fmla="*/ 85 w 160"/>
              <a:gd name="T79" fmla="*/ 56 h 166"/>
              <a:gd name="T80" fmla="*/ 95 w 160"/>
              <a:gd name="T81" fmla="*/ 61 h 166"/>
              <a:gd name="T82" fmla="*/ 95 w 160"/>
              <a:gd name="T83" fmla="*/ 63 h 166"/>
              <a:gd name="T84" fmla="*/ 76 w 160"/>
              <a:gd name="T85" fmla="*/ 65 h 166"/>
              <a:gd name="T86" fmla="*/ 132 w 160"/>
              <a:gd name="T87" fmla="*/ 8 h 166"/>
              <a:gd name="T88" fmla="*/ 95 w 160"/>
              <a:gd name="T89" fmla="*/ 73 h 166"/>
              <a:gd name="T90" fmla="*/ 94 w 160"/>
              <a:gd name="T91" fmla="*/ 66 h 166"/>
              <a:gd name="T92" fmla="*/ 96 w 160"/>
              <a:gd name="T93" fmla="*/ 58 h 166"/>
              <a:gd name="T94" fmla="*/ 104 w 160"/>
              <a:gd name="T95" fmla="*/ 51 h 166"/>
              <a:gd name="T96" fmla="*/ 107 w 160"/>
              <a:gd name="T97" fmla="*/ 44 h 166"/>
              <a:gd name="T98" fmla="*/ 105 w 160"/>
              <a:gd name="T99" fmla="*/ 41 h 166"/>
              <a:gd name="T100" fmla="*/ 116 w 160"/>
              <a:gd name="T101" fmla="*/ 39 h 166"/>
              <a:gd name="T102" fmla="*/ 112 w 160"/>
              <a:gd name="T103" fmla="*/ 34 h 166"/>
              <a:gd name="T104" fmla="*/ 116 w 160"/>
              <a:gd name="T105" fmla="*/ 24 h 166"/>
              <a:gd name="T106" fmla="*/ 101 w 160"/>
              <a:gd name="T107" fmla="*/ 26 h 166"/>
              <a:gd name="T108" fmla="*/ 95 w 160"/>
              <a:gd name="T109" fmla="*/ 39 h 166"/>
              <a:gd name="T110" fmla="*/ 89 w 160"/>
              <a:gd name="T111" fmla="*/ 33 h 166"/>
              <a:gd name="T112" fmla="*/ 88 w 160"/>
              <a:gd name="T113" fmla="*/ 46 h 166"/>
              <a:gd name="T114" fmla="*/ 84 w 160"/>
              <a:gd name="T115" fmla="*/ 44 h 166"/>
              <a:gd name="T116" fmla="*/ 77 w 160"/>
              <a:gd name="T117" fmla="*/ 57 h 166"/>
              <a:gd name="T118" fmla="*/ 126 w 160"/>
              <a:gd name="T119" fmla="*/ 7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6">
                <a:moveTo>
                  <a:pt x="24" y="66"/>
                </a:moveTo>
                <a:cubicBezTo>
                  <a:pt x="21" y="84"/>
                  <a:pt x="34" y="101"/>
                  <a:pt x="53" y="103"/>
                </a:cubicBezTo>
                <a:cubicBezTo>
                  <a:pt x="54" y="94"/>
                  <a:pt x="54" y="94"/>
                  <a:pt x="54" y="94"/>
                </a:cubicBezTo>
                <a:cubicBezTo>
                  <a:pt x="41" y="92"/>
                  <a:pt x="32" y="80"/>
                  <a:pt x="33" y="67"/>
                </a:cubicBezTo>
                <a:lnTo>
                  <a:pt x="24" y="66"/>
                </a:lnTo>
                <a:close/>
                <a:moveTo>
                  <a:pt x="36" y="87"/>
                </a:moveTo>
                <a:cubicBezTo>
                  <a:pt x="39" y="92"/>
                  <a:pt x="45" y="95"/>
                  <a:pt x="50" y="96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43" y="98"/>
                  <a:pt x="37" y="94"/>
                  <a:pt x="33" y="89"/>
                </a:cubicBezTo>
                <a:cubicBezTo>
                  <a:pt x="29" y="83"/>
                  <a:pt x="26" y="76"/>
                  <a:pt x="27" y="70"/>
                </a:cubicBezTo>
                <a:cubicBezTo>
                  <a:pt x="30" y="70"/>
                  <a:pt x="30" y="70"/>
                  <a:pt x="30" y="70"/>
                </a:cubicBezTo>
                <a:cubicBezTo>
                  <a:pt x="30" y="76"/>
                  <a:pt x="32" y="82"/>
                  <a:pt x="36" y="87"/>
                </a:cubicBezTo>
                <a:close/>
                <a:moveTo>
                  <a:pt x="155" y="135"/>
                </a:moveTo>
                <a:cubicBezTo>
                  <a:pt x="120" y="100"/>
                  <a:pt x="120" y="100"/>
                  <a:pt x="120" y="100"/>
                </a:cubicBezTo>
                <a:cubicBezTo>
                  <a:pt x="119" y="100"/>
                  <a:pt x="118" y="99"/>
                  <a:pt x="117" y="99"/>
                </a:cubicBezTo>
                <a:cubicBezTo>
                  <a:pt x="116" y="99"/>
                  <a:pt x="115" y="100"/>
                  <a:pt x="114" y="101"/>
                </a:cubicBezTo>
                <a:cubicBezTo>
                  <a:pt x="114" y="101"/>
                  <a:pt x="114" y="101"/>
                  <a:pt x="114" y="101"/>
                </a:cubicBezTo>
                <a:cubicBezTo>
                  <a:pt x="113" y="100"/>
                  <a:pt x="113" y="100"/>
                  <a:pt x="113" y="100"/>
                </a:cubicBezTo>
                <a:cubicBezTo>
                  <a:pt x="115" y="95"/>
                  <a:pt x="118" y="90"/>
                  <a:pt x="119" y="85"/>
                </a:cubicBezTo>
                <a:cubicBezTo>
                  <a:pt x="120" y="83"/>
                  <a:pt x="119" y="81"/>
                  <a:pt x="117" y="80"/>
                </a:cubicBezTo>
                <a:cubicBezTo>
                  <a:pt x="115" y="80"/>
                  <a:pt x="113" y="81"/>
                  <a:pt x="112" y="83"/>
                </a:cubicBezTo>
                <a:cubicBezTo>
                  <a:pt x="111" y="88"/>
                  <a:pt x="108" y="93"/>
                  <a:pt x="105" y="98"/>
                </a:cubicBezTo>
                <a:cubicBezTo>
                  <a:pt x="104" y="100"/>
                  <a:pt x="104" y="102"/>
                  <a:pt x="105" y="103"/>
                </a:cubicBezTo>
                <a:cubicBezTo>
                  <a:pt x="112" y="110"/>
                  <a:pt x="112" y="110"/>
                  <a:pt x="112" y="110"/>
                </a:cubicBezTo>
                <a:cubicBezTo>
                  <a:pt x="113" y="110"/>
                  <a:pt x="114" y="111"/>
                  <a:pt x="115" y="111"/>
                </a:cubicBezTo>
                <a:cubicBezTo>
                  <a:pt x="116" y="111"/>
                  <a:pt x="117" y="110"/>
                  <a:pt x="117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50" y="141"/>
                  <a:pt x="150" y="141"/>
                  <a:pt x="150" y="141"/>
                </a:cubicBezTo>
                <a:cubicBezTo>
                  <a:pt x="152" y="143"/>
                  <a:pt x="153" y="145"/>
                  <a:pt x="153" y="148"/>
                </a:cubicBezTo>
                <a:cubicBezTo>
                  <a:pt x="153" y="151"/>
                  <a:pt x="152" y="154"/>
                  <a:pt x="150" y="156"/>
                </a:cubicBezTo>
                <a:cubicBezTo>
                  <a:pt x="148" y="158"/>
                  <a:pt x="145" y="159"/>
                  <a:pt x="142" y="159"/>
                </a:cubicBezTo>
                <a:cubicBezTo>
                  <a:pt x="139" y="159"/>
                  <a:pt x="137" y="158"/>
                  <a:pt x="135" y="156"/>
                </a:cubicBezTo>
                <a:cubicBezTo>
                  <a:pt x="103" y="124"/>
                  <a:pt x="103" y="124"/>
                  <a:pt x="103" y="124"/>
                </a:cubicBezTo>
                <a:cubicBezTo>
                  <a:pt x="103" y="123"/>
                  <a:pt x="104" y="123"/>
                  <a:pt x="104" y="123"/>
                </a:cubicBezTo>
                <a:cubicBezTo>
                  <a:pt x="105" y="122"/>
                  <a:pt x="106" y="121"/>
                  <a:pt x="106" y="120"/>
                </a:cubicBezTo>
                <a:cubicBezTo>
                  <a:pt x="106" y="119"/>
                  <a:pt x="105" y="118"/>
                  <a:pt x="105" y="117"/>
                </a:cubicBezTo>
                <a:cubicBezTo>
                  <a:pt x="98" y="110"/>
                  <a:pt x="98" y="110"/>
                  <a:pt x="98" y="110"/>
                </a:cubicBezTo>
                <a:cubicBezTo>
                  <a:pt x="96" y="109"/>
                  <a:pt x="94" y="109"/>
                  <a:pt x="93" y="110"/>
                </a:cubicBezTo>
                <a:cubicBezTo>
                  <a:pt x="84" y="117"/>
                  <a:pt x="73" y="121"/>
                  <a:pt x="61" y="121"/>
                </a:cubicBezTo>
                <a:cubicBezTo>
                  <a:pt x="32" y="121"/>
                  <a:pt x="8" y="97"/>
                  <a:pt x="8" y="67"/>
                </a:cubicBezTo>
                <a:cubicBezTo>
                  <a:pt x="8" y="37"/>
                  <a:pt x="32" y="13"/>
                  <a:pt x="61" y="13"/>
                </a:cubicBezTo>
                <a:cubicBezTo>
                  <a:pt x="63" y="13"/>
                  <a:pt x="65" y="13"/>
                  <a:pt x="67" y="14"/>
                </a:cubicBezTo>
                <a:cubicBezTo>
                  <a:pt x="69" y="14"/>
                  <a:pt x="71" y="12"/>
                  <a:pt x="71" y="10"/>
                </a:cubicBezTo>
                <a:cubicBezTo>
                  <a:pt x="71" y="8"/>
                  <a:pt x="70" y="7"/>
                  <a:pt x="68" y="6"/>
                </a:cubicBezTo>
                <a:cubicBezTo>
                  <a:pt x="66" y="6"/>
                  <a:pt x="63" y="6"/>
                  <a:pt x="61" y="6"/>
                </a:cubicBezTo>
                <a:cubicBezTo>
                  <a:pt x="28" y="6"/>
                  <a:pt x="0" y="33"/>
                  <a:pt x="0" y="67"/>
                </a:cubicBezTo>
                <a:cubicBezTo>
                  <a:pt x="0" y="101"/>
                  <a:pt x="28" y="128"/>
                  <a:pt x="61" y="128"/>
                </a:cubicBezTo>
                <a:cubicBezTo>
                  <a:pt x="73" y="128"/>
                  <a:pt x="85" y="124"/>
                  <a:pt x="95" y="118"/>
                </a:cubicBezTo>
                <a:cubicBezTo>
                  <a:pt x="96" y="119"/>
                  <a:pt x="96" y="119"/>
                  <a:pt x="96" y="119"/>
                </a:cubicBezTo>
                <a:cubicBezTo>
                  <a:pt x="96" y="120"/>
                  <a:pt x="96" y="120"/>
                  <a:pt x="95" y="120"/>
                </a:cubicBezTo>
                <a:cubicBezTo>
                  <a:pt x="94" y="121"/>
                  <a:pt x="94" y="122"/>
                  <a:pt x="94" y="123"/>
                </a:cubicBezTo>
                <a:cubicBezTo>
                  <a:pt x="93" y="124"/>
                  <a:pt x="94" y="125"/>
                  <a:pt x="95" y="126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3" y="164"/>
                  <a:pt x="138" y="166"/>
                  <a:pt x="142" y="166"/>
                </a:cubicBezTo>
                <a:cubicBezTo>
                  <a:pt x="147" y="166"/>
                  <a:pt x="152" y="164"/>
                  <a:pt x="155" y="161"/>
                </a:cubicBezTo>
                <a:cubicBezTo>
                  <a:pt x="158" y="157"/>
                  <a:pt x="160" y="153"/>
                  <a:pt x="160" y="148"/>
                </a:cubicBezTo>
                <a:cubicBezTo>
                  <a:pt x="160" y="143"/>
                  <a:pt x="158" y="139"/>
                  <a:pt x="155" y="135"/>
                </a:cubicBezTo>
                <a:close/>
                <a:moveTo>
                  <a:pt x="68" y="68"/>
                </a:moveTo>
                <a:cubicBezTo>
                  <a:pt x="68" y="68"/>
                  <a:pt x="68" y="68"/>
                  <a:pt x="68" y="68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9" y="77"/>
                  <a:pt x="87" y="80"/>
                  <a:pt x="95" y="80"/>
                </a:cubicBezTo>
                <a:cubicBezTo>
                  <a:pt x="95" y="80"/>
                  <a:pt x="95" y="80"/>
                  <a:pt x="95" y="80"/>
                </a:cubicBezTo>
                <a:cubicBezTo>
                  <a:pt x="104" y="80"/>
                  <a:pt x="113" y="76"/>
                  <a:pt x="120" y="70"/>
                </a:cubicBezTo>
                <a:cubicBezTo>
                  <a:pt x="131" y="59"/>
                  <a:pt x="136" y="42"/>
                  <a:pt x="138" y="31"/>
                </a:cubicBezTo>
                <a:cubicBezTo>
                  <a:pt x="139" y="24"/>
                  <a:pt x="142" y="6"/>
                  <a:pt x="138" y="2"/>
                </a:cubicBezTo>
                <a:cubicBezTo>
                  <a:pt x="137" y="2"/>
                  <a:pt x="135" y="0"/>
                  <a:pt x="126" y="0"/>
                </a:cubicBezTo>
                <a:cubicBezTo>
                  <a:pt x="110" y="0"/>
                  <a:pt x="85" y="5"/>
                  <a:pt x="70" y="20"/>
                </a:cubicBezTo>
                <a:cubicBezTo>
                  <a:pt x="57" y="33"/>
                  <a:pt x="56" y="54"/>
                  <a:pt x="68" y="68"/>
                </a:cubicBezTo>
                <a:close/>
                <a:moveTo>
                  <a:pt x="75" y="64"/>
                </a:moveTo>
                <a:cubicBezTo>
                  <a:pt x="80" y="59"/>
                  <a:pt x="80" y="59"/>
                  <a:pt x="80" y="59"/>
                </a:cubicBezTo>
                <a:cubicBezTo>
                  <a:pt x="80" y="59"/>
                  <a:pt x="80" y="58"/>
                  <a:pt x="80" y="58"/>
                </a:cubicBezTo>
                <a:cubicBezTo>
                  <a:pt x="80" y="47"/>
                  <a:pt x="80" y="47"/>
                  <a:pt x="80" y="47"/>
                </a:cubicBezTo>
                <a:cubicBezTo>
                  <a:pt x="80" y="46"/>
                  <a:pt x="80" y="46"/>
                  <a:pt x="81" y="46"/>
                </a:cubicBezTo>
                <a:cubicBezTo>
                  <a:pt x="81" y="46"/>
                  <a:pt x="81" y="46"/>
                  <a:pt x="82" y="46"/>
                </a:cubicBezTo>
                <a:cubicBezTo>
                  <a:pt x="82" y="46"/>
                  <a:pt x="82" y="46"/>
                  <a:pt x="82" y="47"/>
                </a:cubicBezTo>
                <a:cubicBezTo>
                  <a:pt x="82" y="53"/>
                  <a:pt x="82" y="53"/>
                  <a:pt x="82" y="53"/>
                </a:cubicBezTo>
                <a:cubicBezTo>
                  <a:pt x="82" y="53"/>
                  <a:pt x="82" y="54"/>
                  <a:pt x="83" y="54"/>
                </a:cubicBezTo>
                <a:cubicBezTo>
                  <a:pt x="84" y="54"/>
                  <a:pt x="84" y="54"/>
                  <a:pt x="85" y="54"/>
                </a:cubicBezTo>
                <a:cubicBezTo>
                  <a:pt x="91" y="47"/>
                  <a:pt x="91" y="47"/>
                  <a:pt x="91" y="47"/>
                </a:cubicBezTo>
                <a:cubicBezTo>
                  <a:pt x="91" y="47"/>
                  <a:pt x="91" y="46"/>
                  <a:pt x="91" y="46"/>
                </a:cubicBezTo>
                <a:cubicBezTo>
                  <a:pt x="89" y="37"/>
                  <a:pt x="89" y="37"/>
                  <a:pt x="89" y="37"/>
                </a:cubicBezTo>
                <a:cubicBezTo>
                  <a:pt x="89" y="37"/>
                  <a:pt x="89" y="37"/>
                  <a:pt x="89" y="37"/>
                </a:cubicBezTo>
                <a:cubicBezTo>
                  <a:pt x="90" y="36"/>
                  <a:pt x="90" y="36"/>
                  <a:pt x="90" y="36"/>
                </a:cubicBezTo>
                <a:cubicBezTo>
                  <a:pt x="90" y="36"/>
                  <a:pt x="91" y="36"/>
                  <a:pt x="91" y="36"/>
                </a:cubicBezTo>
                <a:cubicBezTo>
                  <a:pt x="91" y="36"/>
                  <a:pt x="91" y="37"/>
                  <a:pt x="91" y="37"/>
                </a:cubicBezTo>
                <a:cubicBezTo>
                  <a:pt x="93" y="42"/>
                  <a:pt x="93" y="42"/>
                  <a:pt x="93" y="42"/>
                </a:cubicBezTo>
                <a:cubicBezTo>
                  <a:pt x="93" y="43"/>
                  <a:pt x="93" y="43"/>
                  <a:pt x="94" y="43"/>
                </a:cubicBezTo>
                <a:cubicBezTo>
                  <a:pt x="94" y="44"/>
                  <a:pt x="95" y="43"/>
                  <a:pt x="95" y="43"/>
                </a:cubicBezTo>
                <a:cubicBezTo>
                  <a:pt x="102" y="37"/>
                  <a:pt x="102" y="37"/>
                  <a:pt x="102" y="37"/>
                </a:cubicBezTo>
                <a:cubicBezTo>
                  <a:pt x="102" y="36"/>
                  <a:pt x="102" y="36"/>
                  <a:pt x="102" y="35"/>
                </a:cubicBezTo>
                <a:cubicBezTo>
                  <a:pt x="101" y="30"/>
                  <a:pt x="101" y="30"/>
                  <a:pt x="101" y="30"/>
                </a:cubicBezTo>
                <a:cubicBezTo>
                  <a:pt x="101" y="29"/>
                  <a:pt x="101" y="29"/>
                  <a:pt x="102" y="29"/>
                </a:cubicBezTo>
                <a:cubicBezTo>
                  <a:pt x="102" y="29"/>
                  <a:pt x="103" y="29"/>
                  <a:pt x="103" y="29"/>
                </a:cubicBezTo>
                <a:cubicBezTo>
                  <a:pt x="103" y="32"/>
                  <a:pt x="103" y="32"/>
                  <a:pt x="103" y="32"/>
                </a:cubicBezTo>
                <a:cubicBezTo>
                  <a:pt x="104" y="32"/>
                  <a:pt x="104" y="33"/>
                  <a:pt x="105" y="33"/>
                </a:cubicBezTo>
                <a:cubicBezTo>
                  <a:pt x="105" y="33"/>
                  <a:pt x="106" y="33"/>
                  <a:pt x="106" y="32"/>
                </a:cubicBezTo>
                <a:cubicBezTo>
                  <a:pt x="112" y="26"/>
                  <a:pt x="112" y="26"/>
                  <a:pt x="112" y="26"/>
                </a:cubicBezTo>
                <a:cubicBezTo>
                  <a:pt x="112" y="26"/>
                  <a:pt x="113" y="26"/>
                  <a:pt x="114" y="26"/>
                </a:cubicBezTo>
                <a:cubicBezTo>
                  <a:pt x="114" y="27"/>
                  <a:pt x="114" y="27"/>
                  <a:pt x="114" y="27"/>
                </a:cubicBezTo>
                <a:cubicBezTo>
                  <a:pt x="114" y="27"/>
                  <a:pt x="114" y="28"/>
                  <a:pt x="114" y="28"/>
                </a:cubicBezTo>
                <a:cubicBezTo>
                  <a:pt x="108" y="34"/>
                  <a:pt x="108" y="34"/>
                  <a:pt x="108" y="34"/>
                </a:cubicBezTo>
                <a:cubicBezTo>
                  <a:pt x="107" y="34"/>
                  <a:pt x="107" y="35"/>
                  <a:pt x="107" y="35"/>
                </a:cubicBezTo>
                <a:cubicBezTo>
                  <a:pt x="107" y="36"/>
                  <a:pt x="108" y="36"/>
                  <a:pt x="109" y="36"/>
                </a:cubicBezTo>
                <a:cubicBezTo>
                  <a:pt x="112" y="37"/>
                  <a:pt x="112" y="37"/>
                  <a:pt x="112" y="37"/>
                </a:cubicBezTo>
                <a:cubicBezTo>
                  <a:pt x="112" y="37"/>
                  <a:pt x="112" y="37"/>
                  <a:pt x="113" y="37"/>
                </a:cubicBezTo>
                <a:cubicBezTo>
                  <a:pt x="113" y="38"/>
                  <a:pt x="113" y="38"/>
                  <a:pt x="113" y="38"/>
                </a:cubicBezTo>
                <a:cubicBezTo>
                  <a:pt x="113" y="38"/>
                  <a:pt x="113" y="39"/>
                  <a:pt x="112" y="39"/>
                </a:cubicBezTo>
                <a:cubicBezTo>
                  <a:pt x="112" y="39"/>
                  <a:pt x="112" y="39"/>
                  <a:pt x="112" y="39"/>
                </a:cubicBezTo>
                <a:cubicBezTo>
                  <a:pt x="104" y="38"/>
                  <a:pt x="104" y="38"/>
                  <a:pt x="104" y="38"/>
                </a:cubicBezTo>
                <a:cubicBezTo>
                  <a:pt x="104" y="38"/>
                  <a:pt x="103" y="38"/>
                  <a:pt x="103" y="39"/>
                </a:cubicBezTo>
                <a:cubicBezTo>
                  <a:pt x="98" y="43"/>
                  <a:pt x="98" y="43"/>
                  <a:pt x="98" y="43"/>
                </a:cubicBezTo>
                <a:cubicBezTo>
                  <a:pt x="98" y="44"/>
                  <a:pt x="97" y="45"/>
                  <a:pt x="98" y="45"/>
                </a:cubicBezTo>
                <a:cubicBezTo>
                  <a:pt x="98" y="46"/>
                  <a:pt x="99" y="46"/>
                  <a:pt x="99" y="46"/>
                </a:cubicBezTo>
                <a:cubicBezTo>
                  <a:pt x="104" y="46"/>
                  <a:pt x="104" y="46"/>
                  <a:pt x="104" y="46"/>
                </a:cubicBezTo>
                <a:cubicBezTo>
                  <a:pt x="104" y="46"/>
                  <a:pt x="105" y="46"/>
                  <a:pt x="105" y="47"/>
                </a:cubicBezTo>
                <a:cubicBezTo>
                  <a:pt x="105" y="47"/>
                  <a:pt x="105" y="48"/>
                  <a:pt x="104" y="48"/>
                </a:cubicBezTo>
                <a:cubicBezTo>
                  <a:pt x="93" y="49"/>
                  <a:pt x="93" y="49"/>
                  <a:pt x="93" y="49"/>
                </a:cubicBezTo>
                <a:cubicBezTo>
                  <a:pt x="93" y="49"/>
                  <a:pt x="92" y="49"/>
                  <a:pt x="92" y="49"/>
                </a:cubicBezTo>
                <a:cubicBezTo>
                  <a:pt x="85" y="56"/>
                  <a:pt x="85" y="56"/>
                  <a:pt x="85" y="56"/>
                </a:cubicBezTo>
                <a:cubicBezTo>
                  <a:pt x="85" y="57"/>
                  <a:pt x="85" y="57"/>
                  <a:pt x="85" y="58"/>
                </a:cubicBezTo>
                <a:cubicBezTo>
                  <a:pt x="85" y="58"/>
                  <a:pt x="85" y="59"/>
                  <a:pt x="86" y="59"/>
                </a:cubicBezTo>
                <a:cubicBezTo>
                  <a:pt x="95" y="61"/>
                  <a:pt x="95" y="61"/>
                  <a:pt x="95" y="61"/>
                </a:cubicBezTo>
                <a:cubicBezTo>
                  <a:pt x="96" y="61"/>
                  <a:pt x="96" y="62"/>
                  <a:pt x="96" y="63"/>
                </a:cubicBezTo>
                <a:cubicBezTo>
                  <a:pt x="96" y="63"/>
                  <a:pt x="96" y="63"/>
                  <a:pt x="95" y="63"/>
                </a:cubicBezTo>
                <a:cubicBezTo>
                  <a:pt x="95" y="63"/>
                  <a:pt x="95" y="63"/>
                  <a:pt x="95" y="63"/>
                </a:cubicBezTo>
                <a:cubicBezTo>
                  <a:pt x="82" y="60"/>
                  <a:pt x="82" y="60"/>
                  <a:pt x="82" y="60"/>
                </a:cubicBezTo>
                <a:cubicBezTo>
                  <a:pt x="82" y="60"/>
                  <a:pt x="81" y="60"/>
                  <a:pt x="81" y="61"/>
                </a:cubicBezTo>
                <a:cubicBezTo>
                  <a:pt x="76" y="65"/>
                  <a:pt x="76" y="65"/>
                  <a:pt x="76" y="65"/>
                </a:cubicBezTo>
                <a:lnTo>
                  <a:pt x="75" y="64"/>
                </a:lnTo>
                <a:close/>
                <a:moveTo>
                  <a:pt x="126" y="7"/>
                </a:moveTo>
                <a:cubicBezTo>
                  <a:pt x="129" y="7"/>
                  <a:pt x="131" y="7"/>
                  <a:pt x="132" y="8"/>
                </a:cubicBezTo>
                <a:cubicBezTo>
                  <a:pt x="134" y="15"/>
                  <a:pt x="131" y="49"/>
                  <a:pt x="115" y="65"/>
                </a:cubicBezTo>
                <a:cubicBezTo>
                  <a:pt x="109" y="70"/>
                  <a:pt x="102" y="73"/>
                  <a:pt x="95" y="73"/>
                </a:cubicBezTo>
                <a:cubicBezTo>
                  <a:pt x="95" y="73"/>
                  <a:pt x="95" y="73"/>
                  <a:pt x="95" y="73"/>
                </a:cubicBezTo>
                <a:cubicBezTo>
                  <a:pt x="89" y="73"/>
                  <a:pt x="83" y="71"/>
                  <a:pt x="79" y="67"/>
                </a:cubicBezTo>
                <a:cubicBezTo>
                  <a:pt x="82" y="64"/>
                  <a:pt x="82" y="64"/>
                  <a:pt x="82" y="64"/>
                </a:cubicBezTo>
                <a:cubicBezTo>
                  <a:pt x="94" y="66"/>
                  <a:pt x="94" y="66"/>
                  <a:pt x="94" y="66"/>
                </a:cubicBezTo>
                <a:cubicBezTo>
                  <a:pt x="95" y="67"/>
                  <a:pt x="96" y="66"/>
                  <a:pt x="97" y="66"/>
                </a:cubicBezTo>
                <a:cubicBezTo>
                  <a:pt x="98" y="65"/>
                  <a:pt x="99" y="64"/>
                  <a:pt x="99" y="63"/>
                </a:cubicBezTo>
                <a:cubicBezTo>
                  <a:pt x="100" y="61"/>
                  <a:pt x="98" y="59"/>
                  <a:pt x="96" y="58"/>
                </a:cubicBezTo>
                <a:cubicBezTo>
                  <a:pt x="89" y="57"/>
                  <a:pt x="89" y="57"/>
                  <a:pt x="89" y="57"/>
                </a:cubicBezTo>
                <a:cubicBezTo>
                  <a:pt x="94" y="52"/>
                  <a:pt x="94" y="52"/>
                  <a:pt x="94" y="52"/>
                </a:cubicBezTo>
                <a:cubicBezTo>
                  <a:pt x="104" y="51"/>
                  <a:pt x="104" y="51"/>
                  <a:pt x="104" y="51"/>
                </a:cubicBezTo>
                <a:cubicBezTo>
                  <a:pt x="105" y="51"/>
                  <a:pt x="106" y="50"/>
                  <a:pt x="107" y="49"/>
                </a:cubicBezTo>
                <a:cubicBezTo>
                  <a:pt x="108" y="49"/>
                  <a:pt x="108" y="47"/>
                  <a:pt x="108" y="46"/>
                </a:cubicBezTo>
                <a:cubicBezTo>
                  <a:pt x="108" y="45"/>
                  <a:pt x="107" y="44"/>
                  <a:pt x="107" y="44"/>
                </a:cubicBezTo>
                <a:cubicBezTo>
                  <a:pt x="106" y="43"/>
                  <a:pt x="105" y="42"/>
                  <a:pt x="104" y="43"/>
                </a:cubicBezTo>
                <a:cubicBezTo>
                  <a:pt x="103" y="43"/>
                  <a:pt x="103" y="43"/>
                  <a:pt x="103" y="43"/>
                </a:cubicBezTo>
                <a:cubicBezTo>
                  <a:pt x="105" y="41"/>
                  <a:pt x="105" y="41"/>
                  <a:pt x="105" y="41"/>
                </a:cubicBezTo>
                <a:cubicBezTo>
                  <a:pt x="111" y="42"/>
                  <a:pt x="111" y="42"/>
                  <a:pt x="111" y="42"/>
                </a:cubicBezTo>
                <a:cubicBezTo>
                  <a:pt x="112" y="42"/>
                  <a:pt x="113" y="42"/>
                  <a:pt x="114" y="41"/>
                </a:cubicBezTo>
                <a:cubicBezTo>
                  <a:pt x="115" y="41"/>
                  <a:pt x="116" y="40"/>
                  <a:pt x="116" y="39"/>
                </a:cubicBezTo>
                <a:cubicBezTo>
                  <a:pt x="116" y="37"/>
                  <a:pt x="116" y="36"/>
                  <a:pt x="115" y="35"/>
                </a:cubicBezTo>
                <a:cubicBezTo>
                  <a:pt x="114" y="34"/>
                  <a:pt x="113" y="34"/>
                  <a:pt x="112" y="34"/>
                </a:cubicBezTo>
                <a:cubicBezTo>
                  <a:pt x="112" y="34"/>
                  <a:pt x="112" y="34"/>
                  <a:pt x="112" y="34"/>
                </a:cubicBezTo>
                <a:cubicBezTo>
                  <a:pt x="116" y="30"/>
                  <a:pt x="116" y="30"/>
                  <a:pt x="116" y="30"/>
                </a:cubicBezTo>
                <a:cubicBezTo>
                  <a:pt x="117" y="29"/>
                  <a:pt x="117" y="28"/>
                  <a:pt x="117" y="27"/>
                </a:cubicBezTo>
                <a:cubicBezTo>
                  <a:pt x="117" y="26"/>
                  <a:pt x="117" y="25"/>
                  <a:pt x="116" y="24"/>
                </a:cubicBezTo>
                <a:cubicBezTo>
                  <a:pt x="114" y="23"/>
                  <a:pt x="111" y="23"/>
                  <a:pt x="110" y="24"/>
                </a:cubicBezTo>
                <a:cubicBezTo>
                  <a:pt x="106" y="28"/>
                  <a:pt x="106" y="28"/>
                  <a:pt x="106" y="28"/>
                </a:cubicBezTo>
                <a:cubicBezTo>
                  <a:pt x="105" y="26"/>
                  <a:pt x="103" y="25"/>
                  <a:pt x="101" y="26"/>
                </a:cubicBezTo>
                <a:cubicBezTo>
                  <a:pt x="99" y="26"/>
                  <a:pt x="97" y="28"/>
                  <a:pt x="98" y="31"/>
                </a:cubicBezTo>
                <a:cubicBezTo>
                  <a:pt x="99" y="35"/>
                  <a:pt x="99" y="35"/>
                  <a:pt x="99" y="35"/>
                </a:cubicBezTo>
                <a:cubicBezTo>
                  <a:pt x="95" y="39"/>
                  <a:pt x="95" y="39"/>
                  <a:pt x="95" y="39"/>
                </a:cubicBezTo>
                <a:cubicBezTo>
                  <a:pt x="94" y="36"/>
                  <a:pt x="94" y="36"/>
                  <a:pt x="94" y="36"/>
                </a:cubicBezTo>
                <a:cubicBezTo>
                  <a:pt x="94" y="35"/>
                  <a:pt x="94" y="34"/>
                  <a:pt x="93" y="34"/>
                </a:cubicBezTo>
                <a:cubicBezTo>
                  <a:pt x="92" y="33"/>
                  <a:pt x="91" y="33"/>
                  <a:pt x="89" y="33"/>
                </a:cubicBezTo>
                <a:cubicBezTo>
                  <a:pt x="88" y="33"/>
                  <a:pt x="87" y="34"/>
                  <a:pt x="87" y="35"/>
                </a:cubicBezTo>
                <a:cubicBezTo>
                  <a:pt x="86" y="36"/>
                  <a:pt x="86" y="37"/>
                  <a:pt x="86" y="38"/>
                </a:cubicBezTo>
                <a:cubicBezTo>
                  <a:pt x="88" y="46"/>
                  <a:pt x="88" y="46"/>
                  <a:pt x="88" y="46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7"/>
                  <a:pt x="85" y="47"/>
                  <a:pt x="85" y="47"/>
                </a:cubicBezTo>
                <a:cubicBezTo>
                  <a:pt x="85" y="46"/>
                  <a:pt x="85" y="44"/>
                  <a:pt x="84" y="44"/>
                </a:cubicBezTo>
                <a:cubicBezTo>
                  <a:pt x="83" y="43"/>
                  <a:pt x="82" y="43"/>
                  <a:pt x="81" y="43"/>
                </a:cubicBezTo>
                <a:cubicBezTo>
                  <a:pt x="78" y="43"/>
                  <a:pt x="77" y="45"/>
                  <a:pt x="77" y="47"/>
                </a:cubicBezTo>
                <a:cubicBezTo>
                  <a:pt x="77" y="57"/>
                  <a:pt x="77" y="57"/>
                  <a:pt x="77" y="57"/>
                </a:cubicBezTo>
                <a:cubicBezTo>
                  <a:pt x="73" y="61"/>
                  <a:pt x="73" y="61"/>
                  <a:pt x="73" y="61"/>
                </a:cubicBezTo>
                <a:cubicBezTo>
                  <a:pt x="65" y="50"/>
                  <a:pt x="66" y="35"/>
                  <a:pt x="75" y="25"/>
                </a:cubicBezTo>
                <a:cubicBezTo>
                  <a:pt x="89" y="12"/>
                  <a:pt x="111" y="7"/>
                  <a:pt x="126" y="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264">
            <a:extLst>
              <a:ext uri="{FF2B5EF4-FFF2-40B4-BE49-F238E27FC236}">
                <a16:creationId xmlns:a16="http://schemas.microsoft.com/office/drawing/2014/main" id="{91894BE8-625D-3968-7B61-EA4BDEF3D256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3028950"/>
            <a:ext cx="254000" cy="241300"/>
          </a:xfrm>
          <a:custGeom>
            <a:avLst/>
            <a:gdLst>
              <a:gd name="T0" fmla="*/ 135 w 160"/>
              <a:gd name="T1" fmla="*/ 115 h 152"/>
              <a:gd name="T2" fmla="*/ 129 w 160"/>
              <a:gd name="T3" fmla="*/ 118 h 152"/>
              <a:gd name="T4" fmla="*/ 146 w 160"/>
              <a:gd name="T5" fmla="*/ 43 h 152"/>
              <a:gd name="T6" fmla="*/ 15 w 160"/>
              <a:gd name="T7" fmla="*/ 43 h 152"/>
              <a:gd name="T8" fmla="*/ 31 w 160"/>
              <a:gd name="T9" fmla="*/ 118 h 152"/>
              <a:gd name="T10" fmla="*/ 26 w 160"/>
              <a:gd name="T11" fmla="*/ 115 h 152"/>
              <a:gd name="T12" fmla="*/ 39 w 160"/>
              <a:gd name="T13" fmla="*/ 45 h 152"/>
              <a:gd name="T14" fmla="*/ 41 w 160"/>
              <a:gd name="T15" fmla="*/ 151 h 152"/>
              <a:gd name="T16" fmla="*/ 115 w 160"/>
              <a:gd name="T17" fmla="*/ 151 h 152"/>
              <a:gd name="T18" fmla="*/ 121 w 160"/>
              <a:gd name="T19" fmla="*/ 148 h 152"/>
              <a:gd name="T20" fmla="*/ 143 w 160"/>
              <a:gd name="T21" fmla="*/ 45 h 152"/>
              <a:gd name="T22" fmla="*/ 83 w 160"/>
              <a:gd name="T23" fmla="*/ 112 h 152"/>
              <a:gd name="T24" fmla="*/ 46 w 160"/>
              <a:gd name="T25" fmla="*/ 45 h 152"/>
              <a:gd name="T26" fmla="*/ 114 w 160"/>
              <a:gd name="T27" fmla="*/ 45 h 152"/>
              <a:gd name="T28" fmla="*/ 0 w 160"/>
              <a:gd name="T29" fmla="*/ 15 h 152"/>
              <a:gd name="T30" fmla="*/ 31 w 160"/>
              <a:gd name="T31" fmla="*/ 133 h 152"/>
              <a:gd name="T32" fmla="*/ 15 w 160"/>
              <a:gd name="T33" fmla="*/ 126 h 152"/>
              <a:gd name="T34" fmla="*/ 15 w 160"/>
              <a:gd name="T35" fmla="*/ 8 h 152"/>
              <a:gd name="T36" fmla="*/ 153 w 160"/>
              <a:gd name="T37" fmla="*/ 118 h 152"/>
              <a:gd name="T38" fmla="*/ 126 w 160"/>
              <a:gd name="T39" fmla="*/ 129 h 152"/>
              <a:gd name="T40" fmla="*/ 160 w 160"/>
              <a:gd name="T41" fmla="*/ 118 h 152"/>
              <a:gd name="T42" fmla="*/ 98 w 160"/>
              <a:gd name="T43" fmla="*/ 23 h 152"/>
              <a:gd name="T44" fmla="*/ 90 w 160"/>
              <a:gd name="T45" fmla="*/ 32 h 152"/>
              <a:gd name="T46" fmla="*/ 90 w 160"/>
              <a:gd name="T47" fmla="*/ 18 h 152"/>
              <a:gd name="T48" fmla="*/ 85 w 160"/>
              <a:gd name="T49" fmla="*/ 23 h 152"/>
              <a:gd name="T50" fmla="*/ 105 w 160"/>
              <a:gd name="T51" fmla="*/ 23 h 152"/>
              <a:gd name="T52" fmla="*/ 108 w 160"/>
              <a:gd name="T53" fmla="*/ 23 h 152"/>
              <a:gd name="T54" fmla="*/ 113 w 160"/>
              <a:gd name="T55" fmla="*/ 28 h 152"/>
              <a:gd name="T56" fmla="*/ 136 w 160"/>
              <a:gd name="T57" fmla="*/ 15 h 152"/>
              <a:gd name="T58" fmla="*/ 144 w 160"/>
              <a:gd name="T59" fmla="*/ 23 h 152"/>
              <a:gd name="T60" fmla="*/ 141 w 160"/>
              <a:gd name="T61" fmla="*/ 23 h 152"/>
              <a:gd name="T62" fmla="*/ 69 w 160"/>
              <a:gd name="T63" fmla="*/ 76 h 152"/>
              <a:gd name="T64" fmla="*/ 69 w 160"/>
              <a:gd name="T65" fmla="*/ 90 h 152"/>
              <a:gd name="T66" fmla="*/ 91 w 160"/>
              <a:gd name="T67" fmla="*/ 90 h 152"/>
              <a:gd name="T68" fmla="*/ 91 w 160"/>
              <a:gd name="T69" fmla="*/ 76 h 152"/>
              <a:gd name="T70" fmla="*/ 99 w 160"/>
              <a:gd name="T71" fmla="*/ 65 h 152"/>
              <a:gd name="T72" fmla="*/ 79 w 160"/>
              <a:gd name="T73" fmla="*/ 52 h 152"/>
              <a:gd name="T74" fmla="*/ 60 w 160"/>
              <a:gd name="T75" fmla="*/ 66 h 152"/>
              <a:gd name="T76" fmla="*/ 74 w 160"/>
              <a:gd name="T77" fmla="*/ 66 h 152"/>
              <a:gd name="T78" fmla="*/ 84 w 160"/>
              <a:gd name="T79" fmla="*/ 65 h 152"/>
              <a:gd name="T80" fmla="*/ 88 w 160"/>
              <a:gd name="T81" fmla="*/ 75 h 152"/>
              <a:gd name="T82" fmla="*/ 81 w 160"/>
              <a:gd name="T83" fmla="*/ 81 h 152"/>
              <a:gd name="T84" fmla="*/ 70 w 160"/>
              <a:gd name="T85" fmla="*/ 86 h 152"/>
              <a:gd name="T86" fmla="*/ 65 w 160"/>
              <a:gd name="T87" fmla="*/ 6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52">
                <a:moveTo>
                  <a:pt x="143" y="45"/>
                </a:moveTo>
                <a:cubicBezTo>
                  <a:pt x="143" y="107"/>
                  <a:pt x="143" y="107"/>
                  <a:pt x="143" y="107"/>
                </a:cubicBezTo>
                <a:cubicBezTo>
                  <a:pt x="143" y="112"/>
                  <a:pt x="139" y="115"/>
                  <a:pt x="135" y="115"/>
                </a:cubicBezTo>
                <a:cubicBezTo>
                  <a:pt x="129" y="115"/>
                  <a:pt x="129" y="115"/>
                  <a:pt x="129" y="115"/>
                </a:cubicBezTo>
                <a:cubicBezTo>
                  <a:pt x="129" y="115"/>
                  <a:pt x="128" y="116"/>
                  <a:pt x="128" y="117"/>
                </a:cubicBezTo>
                <a:cubicBezTo>
                  <a:pt x="128" y="118"/>
                  <a:pt x="129" y="118"/>
                  <a:pt x="129" y="118"/>
                </a:cubicBezTo>
                <a:cubicBezTo>
                  <a:pt x="135" y="118"/>
                  <a:pt x="135" y="118"/>
                  <a:pt x="135" y="118"/>
                </a:cubicBezTo>
                <a:cubicBezTo>
                  <a:pt x="141" y="118"/>
                  <a:pt x="146" y="113"/>
                  <a:pt x="146" y="107"/>
                </a:cubicBezTo>
                <a:cubicBezTo>
                  <a:pt x="146" y="43"/>
                  <a:pt x="146" y="43"/>
                  <a:pt x="146" y="43"/>
                </a:cubicBezTo>
                <a:cubicBezTo>
                  <a:pt x="146" y="42"/>
                  <a:pt x="145" y="41"/>
                  <a:pt x="144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5" y="41"/>
                  <a:pt x="15" y="42"/>
                  <a:pt x="15" y="43"/>
                </a:cubicBezTo>
                <a:cubicBezTo>
                  <a:pt x="15" y="107"/>
                  <a:pt x="15" y="107"/>
                  <a:pt x="15" y="107"/>
                </a:cubicBezTo>
                <a:cubicBezTo>
                  <a:pt x="15" y="113"/>
                  <a:pt x="20" y="118"/>
                  <a:pt x="26" y="118"/>
                </a:cubicBezTo>
                <a:cubicBezTo>
                  <a:pt x="31" y="118"/>
                  <a:pt x="31" y="118"/>
                  <a:pt x="31" y="118"/>
                </a:cubicBezTo>
                <a:cubicBezTo>
                  <a:pt x="32" y="118"/>
                  <a:pt x="32" y="118"/>
                  <a:pt x="32" y="117"/>
                </a:cubicBezTo>
                <a:cubicBezTo>
                  <a:pt x="32" y="116"/>
                  <a:pt x="32" y="115"/>
                  <a:pt x="31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1" y="115"/>
                  <a:pt x="18" y="112"/>
                  <a:pt x="18" y="107"/>
                </a:cubicBezTo>
                <a:cubicBezTo>
                  <a:pt x="18" y="45"/>
                  <a:pt x="18" y="45"/>
                  <a:pt x="18" y="45"/>
                </a:cubicBezTo>
                <a:cubicBezTo>
                  <a:pt x="39" y="45"/>
                  <a:pt x="39" y="45"/>
                  <a:pt x="39" y="45"/>
                </a:cubicBezTo>
                <a:cubicBezTo>
                  <a:pt x="39" y="45"/>
                  <a:pt x="39" y="45"/>
                  <a:pt x="39" y="45"/>
                </a:cubicBezTo>
                <a:cubicBezTo>
                  <a:pt x="39" y="148"/>
                  <a:pt x="39" y="148"/>
                  <a:pt x="39" y="148"/>
                </a:cubicBezTo>
                <a:cubicBezTo>
                  <a:pt x="39" y="149"/>
                  <a:pt x="40" y="151"/>
                  <a:pt x="41" y="151"/>
                </a:cubicBezTo>
                <a:cubicBezTo>
                  <a:pt x="43" y="152"/>
                  <a:pt x="44" y="152"/>
                  <a:pt x="45" y="151"/>
                </a:cubicBezTo>
                <a:cubicBezTo>
                  <a:pt x="80" y="119"/>
                  <a:pt x="80" y="119"/>
                  <a:pt x="80" y="119"/>
                </a:cubicBezTo>
                <a:cubicBezTo>
                  <a:pt x="115" y="151"/>
                  <a:pt x="115" y="151"/>
                  <a:pt x="115" y="151"/>
                </a:cubicBezTo>
                <a:cubicBezTo>
                  <a:pt x="116" y="151"/>
                  <a:pt x="117" y="152"/>
                  <a:pt x="118" y="152"/>
                </a:cubicBezTo>
                <a:cubicBezTo>
                  <a:pt x="118" y="152"/>
                  <a:pt x="119" y="152"/>
                  <a:pt x="119" y="151"/>
                </a:cubicBezTo>
                <a:cubicBezTo>
                  <a:pt x="120" y="151"/>
                  <a:pt x="121" y="149"/>
                  <a:pt x="121" y="148"/>
                </a:cubicBezTo>
                <a:cubicBezTo>
                  <a:pt x="121" y="45"/>
                  <a:pt x="121" y="45"/>
                  <a:pt x="121" y="45"/>
                </a:cubicBezTo>
                <a:cubicBezTo>
                  <a:pt x="121" y="45"/>
                  <a:pt x="121" y="45"/>
                  <a:pt x="121" y="45"/>
                </a:cubicBezTo>
                <a:lnTo>
                  <a:pt x="143" y="45"/>
                </a:lnTo>
                <a:close/>
                <a:moveTo>
                  <a:pt x="114" y="45"/>
                </a:moveTo>
                <a:cubicBezTo>
                  <a:pt x="114" y="140"/>
                  <a:pt x="114" y="140"/>
                  <a:pt x="114" y="140"/>
                </a:cubicBezTo>
                <a:cubicBezTo>
                  <a:pt x="83" y="112"/>
                  <a:pt x="83" y="112"/>
                  <a:pt x="83" y="112"/>
                </a:cubicBezTo>
                <a:cubicBezTo>
                  <a:pt x="81" y="111"/>
                  <a:pt x="79" y="111"/>
                  <a:pt x="78" y="112"/>
                </a:cubicBezTo>
                <a:cubicBezTo>
                  <a:pt x="46" y="140"/>
                  <a:pt x="46" y="140"/>
                  <a:pt x="46" y="140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114" y="45"/>
                  <a:pt x="114" y="45"/>
                  <a:pt x="114" y="45"/>
                </a:cubicBezTo>
                <a:cubicBezTo>
                  <a:pt x="114" y="45"/>
                  <a:pt x="114" y="45"/>
                  <a:pt x="114" y="45"/>
                </a:cubicBezTo>
                <a:close/>
                <a:moveTo>
                  <a:pt x="145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6"/>
                  <a:pt x="7" y="133"/>
                  <a:pt x="15" y="133"/>
                </a:cubicBezTo>
                <a:cubicBezTo>
                  <a:pt x="31" y="133"/>
                  <a:pt x="31" y="133"/>
                  <a:pt x="31" y="133"/>
                </a:cubicBezTo>
                <a:cubicBezTo>
                  <a:pt x="33" y="133"/>
                  <a:pt x="34" y="131"/>
                  <a:pt x="34" y="129"/>
                </a:cubicBezTo>
                <a:cubicBezTo>
                  <a:pt x="34" y="127"/>
                  <a:pt x="33" y="126"/>
                  <a:pt x="31" y="126"/>
                </a:cubicBezTo>
                <a:cubicBezTo>
                  <a:pt x="15" y="126"/>
                  <a:pt x="15" y="126"/>
                  <a:pt x="15" y="126"/>
                </a:cubicBezTo>
                <a:cubicBezTo>
                  <a:pt x="11" y="126"/>
                  <a:pt x="7" y="122"/>
                  <a:pt x="7" y="118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1"/>
                  <a:pt x="11" y="8"/>
                  <a:pt x="15" y="8"/>
                </a:cubicBezTo>
                <a:cubicBezTo>
                  <a:pt x="145" y="8"/>
                  <a:pt x="145" y="8"/>
                  <a:pt x="145" y="8"/>
                </a:cubicBezTo>
                <a:cubicBezTo>
                  <a:pt x="149" y="8"/>
                  <a:pt x="153" y="11"/>
                  <a:pt x="153" y="15"/>
                </a:cubicBezTo>
                <a:cubicBezTo>
                  <a:pt x="153" y="118"/>
                  <a:pt x="153" y="118"/>
                  <a:pt x="153" y="118"/>
                </a:cubicBezTo>
                <a:cubicBezTo>
                  <a:pt x="153" y="122"/>
                  <a:pt x="149" y="126"/>
                  <a:pt x="145" y="126"/>
                </a:cubicBezTo>
                <a:cubicBezTo>
                  <a:pt x="129" y="126"/>
                  <a:pt x="129" y="126"/>
                  <a:pt x="129" y="126"/>
                </a:cubicBezTo>
                <a:cubicBezTo>
                  <a:pt x="127" y="126"/>
                  <a:pt x="126" y="127"/>
                  <a:pt x="126" y="129"/>
                </a:cubicBezTo>
                <a:cubicBezTo>
                  <a:pt x="126" y="131"/>
                  <a:pt x="127" y="133"/>
                  <a:pt x="129" y="133"/>
                </a:cubicBezTo>
                <a:cubicBezTo>
                  <a:pt x="145" y="133"/>
                  <a:pt x="145" y="133"/>
                  <a:pt x="145" y="133"/>
                </a:cubicBezTo>
                <a:cubicBezTo>
                  <a:pt x="153" y="133"/>
                  <a:pt x="160" y="126"/>
                  <a:pt x="160" y="118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7"/>
                  <a:pt x="153" y="0"/>
                  <a:pt x="145" y="0"/>
                </a:cubicBezTo>
                <a:close/>
                <a:moveTo>
                  <a:pt x="98" y="23"/>
                </a:moveTo>
                <a:cubicBezTo>
                  <a:pt x="98" y="19"/>
                  <a:pt x="94" y="15"/>
                  <a:pt x="90" y="15"/>
                </a:cubicBezTo>
                <a:cubicBezTo>
                  <a:pt x="85" y="15"/>
                  <a:pt x="82" y="19"/>
                  <a:pt x="82" y="23"/>
                </a:cubicBezTo>
                <a:cubicBezTo>
                  <a:pt x="82" y="28"/>
                  <a:pt x="85" y="32"/>
                  <a:pt x="90" y="32"/>
                </a:cubicBezTo>
                <a:cubicBezTo>
                  <a:pt x="94" y="32"/>
                  <a:pt x="98" y="28"/>
                  <a:pt x="98" y="23"/>
                </a:cubicBezTo>
                <a:close/>
                <a:moveTo>
                  <a:pt x="85" y="23"/>
                </a:moveTo>
                <a:cubicBezTo>
                  <a:pt x="85" y="21"/>
                  <a:pt x="87" y="18"/>
                  <a:pt x="90" y="18"/>
                </a:cubicBezTo>
                <a:cubicBezTo>
                  <a:pt x="92" y="18"/>
                  <a:pt x="95" y="21"/>
                  <a:pt x="95" y="23"/>
                </a:cubicBezTo>
                <a:cubicBezTo>
                  <a:pt x="95" y="26"/>
                  <a:pt x="92" y="28"/>
                  <a:pt x="90" y="28"/>
                </a:cubicBezTo>
                <a:cubicBezTo>
                  <a:pt x="87" y="28"/>
                  <a:pt x="85" y="26"/>
                  <a:pt x="85" y="23"/>
                </a:cubicBezTo>
                <a:close/>
                <a:moveTo>
                  <a:pt x="121" y="23"/>
                </a:moveTo>
                <a:cubicBezTo>
                  <a:pt x="121" y="19"/>
                  <a:pt x="117" y="15"/>
                  <a:pt x="113" y="15"/>
                </a:cubicBezTo>
                <a:cubicBezTo>
                  <a:pt x="108" y="15"/>
                  <a:pt x="105" y="19"/>
                  <a:pt x="105" y="23"/>
                </a:cubicBezTo>
                <a:cubicBezTo>
                  <a:pt x="105" y="28"/>
                  <a:pt x="108" y="32"/>
                  <a:pt x="113" y="32"/>
                </a:cubicBezTo>
                <a:cubicBezTo>
                  <a:pt x="117" y="32"/>
                  <a:pt x="121" y="28"/>
                  <a:pt x="121" y="23"/>
                </a:cubicBezTo>
                <a:close/>
                <a:moveTo>
                  <a:pt x="108" y="23"/>
                </a:moveTo>
                <a:cubicBezTo>
                  <a:pt x="108" y="21"/>
                  <a:pt x="110" y="18"/>
                  <a:pt x="113" y="18"/>
                </a:cubicBezTo>
                <a:cubicBezTo>
                  <a:pt x="115" y="18"/>
                  <a:pt x="118" y="21"/>
                  <a:pt x="118" y="23"/>
                </a:cubicBezTo>
                <a:cubicBezTo>
                  <a:pt x="118" y="26"/>
                  <a:pt x="115" y="28"/>
                  <a:pt x="113" y="28"/>
                </a:cubicBezTo>
                <a:cubicBezTo>
                  <a:pt x="110" y="28"/>
                  <a:pt x="108" y="26"/>
                  <a:pt x="108" y="23"/>
                </a:cubicBezTo>
                <a:close/>
                <a:moveTo>
                  <a:pt x="144" y="23"/>
                </a:moveTo>
                <a:cubicBezTo>
                  <a:pt x="144" y="19"/>
                  <a:pt x="140" y="15"/>
                  <a:pt x="136" y="15"/>
                </a:cubicBezTo>
                <a:cubicBezTo>
                  <a:pt x="131" y="15"/>
                  <a:pt x="127" y="19"/>
                  <a:pt x="127" y="23"/>
                </a:cubicBezTo>
                <a:cubicBezTo>
                  <a:pt x="127" y="28"/>
                  <a:pt x="131" y="32"/>
                  <a:pt x="136" y="32"/>
                </a:cubicBezTo>
                <a:cubicBezTo>
                  <a:pt x="140" y="32"/>
                  <a:pt x="144" y="28"/>
                  <a:pt x="144" y="23"/>
                </a:cubicBezTo>
                <a:close/>
                <a:moveTo>
                  <a:pt x="131" y="23"/>
                </a:moveTo>
                <a:cubicBezTo>
                  <a:pt x="131" y="21"/>
                  <a:pt x="133" y="18"/>
                  <a:pt x="136" y="18"/>
                </a:cubicBezTo>
                <a:cubicBezTo>
                  <a:pt x="138" y="18"/>
                  <a:pt x="141" y="21"/>
                  <a:pt x="141" y="23"/>
                </a:cubicBezTo>
                <a:cubicBezTo>
                  <a:pt x="141" y="26"/>
                  <a:pt x="138" y="28"/>
                  <a:pt x="136" y="28"/>
                </a:cubicBezTo>
                <a:cubicBezTo>
                  <a:pt x="133" y="28"/>
                  <a:pt x="131" y="26"/>
                  <a:pt x="131" y="23"/>
                </a:cubicBezTo>
                <a:close/>
                <a:moveTo>
                  <a:pt x="69" y="76"/>
                </a:moveTo>
                <a:cubicBezTo>
                  <a:pt x="67" y="88"/>
                  <a:pt x="67" y="88"/>
                  <a:pt x="67" y="88"/>
                </a:cubicBezTo>
                <a:cubicBezTo>
                  <a:pt x="67" y="89"/>
                  <a:pt x="67" y="90"/>
                  <a:pt x="67" y="90"/>
                </a:cubicBezTo>
                <a:cubicBezTo>
                  <a:pt x="68" y="90"/>
                  <a:pt x="69" y="90"/>
                  <a:pt x="69" y="90"/>
                </a:cubicBezTo>
                <a:cubicBezTo>
                  <a:pt x="80" y="84"/>
                  <a:pt x="80" y="84"/>
                  <a:pt x="80" y="84"/>
                </a:cubicBezTo>
                <a:cubicBezTo>
                  <a:pt x="91" y="90"/>
                  <a:pt x="91" y="90"/>
                  <a:pt x="91" y="90"/>
                </a:cubicBezTo>
                <a:cubicBezTo>
                  <a:pt x="91" y="90"/>
                  <a:pt x="91" y="90"/>
                  <a:pt x="91" y="90"/>
                </a:cubicBezTo>
                <a:cubicBezTo>
                  <a:pt x="92" y="90"/>
                  <a:pt x="92" y="90"/>
                  <a:pt x="92" y="90"/>
                </a:cubicBezTo>
                <a:cubicBezTo>
                  <a:pt x="93" y="90"/>
                  <a:pt x="93" y="89"/>
                  <a:pt x="93" y="88"/>
                </a:cubicBezTo>
                <a:cubicBezTo>
                  <a:pt x="91" y="76"/>
                  <a:pt x="91" y="76"/>
                  <a:pt x="91" y="76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100" y="67"/>
                  <a:pt x="100" y="67"/>
                  <a:pt x="100" y="66"/>
                </a:cubicBezTo>
                <a:cubicBezTo>
                  <a:pt x="100" y="66"/>
                  <a:pt x="99" y="65"/>
                  <a:pt x="99" y="65"/>
                </a:cubicBezTo>
                <a:cubicBezTo>
                  <a:pt x="87" y="63"/>
                  <a:pt x="87" y="63"/>
                  <a:pt x="87" y="63"/>
                </a:cubicBezTo>
                <a:cubicBezTo>
                  <a:pt x="81" y="52"/>
                  <a:pt x="81" y="52"/>
                  <a:pt x="81" y="52"/>
                </a:cubicBezTo>
                <a:cubicBezTo>
                  <a:pt x="81" y="51"/>
                  <a:pt x="79" y="51"/>
                  <a:pt x="79" y="52"/>
                </a:cubicBezTo>
                <a:cubicBezTo>
                  <a:pt x="73" y="63"/>
                  <a:pt x="73" y="63"/>
                  <a:pt x="73" y="63"/>
                </a:cubicBezTo>
                <a:cubicBezTo>
                  <a:pt x="61" y="65"/>
                  <a:pt x="61" y="65"/>
                  <a:pt x="61" y="65"/>
                </a:cubicBezTo>
                <a:cubicBezTo>
                  <a:pt x="60" y="65"/>
                  <a:pt x="60" y="66"/>
                  <a:pt x="60" y="66"/>
                </a:cubicBezTo>
                <a:cubicBezTo>
                  <a:pt x="60" y="67"/>
                  <a:pt x="60" y="67"/>
                  <a:pt x="60" y="68"/>
                </a:cubicBezTo>
                <a:lnTo>
                  <a:pt x="69" y="76"/>
                </a:lnTo>
                <a:close/>
                <a:moveTo>
                  <a:pt x="74" y="66"/>
                </a:moveTo>
                <a:cubicBezTo>
                  <a:pt x="75" y="66"/>
                  <a:pt x="75" y="66"/>
                  <a:pt x="76" y="65"/>
                </a:cubicBezTo>
                <a:cubicBezTo>
                  <a:pt x="80" y="57"/>
                  <a:pt x="80" y="57"/>
                  <a:pt x="80" y="57"/>
                </a:cubicBezTo>
                <a:cubicBezTo>
                  <a:pt x="84" y="65"/>
                  <a:pt x="84" y="65"/>
                  <a:pt x="84" y="65"/>
                </a:cubicBezTo>
                <a:cubicBezTo>
                  <a:pt x="85" y="66"/>
                  <a:pt x="85" y="66"/>
                  <a:pt x="85" y="66"/>
                </a:cubicBezTo>
                <a:cubicBezTo>
                  <a:pt x="95" y="68"/>
                  <a:pt x="95" y="68"/>
                  <a:pt x="95" y="68"/>
                </a:cubicBezTo>
                <a:cubicBezTo>
                  <a:pt x="88" y="75"/>
                  <a:pt x="88" y="75"/>
                  <a:pt x="88" y="75"/>
                </a:cubicBezTo>
                <a:cubicBezTo>
                  <a:pt x="88" y="75"/>
                  <a:pt x="88" y="75"/>
                  <a:pt x="88" y="76"/>
                </a:cubicBezTo>
                <a:cubicBezTo>
                  <a:pt x="89" y="86"/>
                  <a:pt x="89" y="86"/>
                  <a:pt x="89" y="86"/>
                </a:cubicBezTo>
                <a:cubicBezTo>
                  <a:pt x="81" y="81"/>
                  <a:pt x="81" y="81"/>
                  <a:pt x="81" y="81"/>
                </a:cubicBezTo>
                <a:cubicBezTo>
                  <a:pt x="80" y="81"/>
                  <a:pt x="80" y="81"/>
                  <a:pt x="80" y="81"/>
                </a:cubicBezTo>
                <a:cubicBezTo>
                  <a:pt x="80" y="81"/>
                  <a:pt x="79" y="81"/>
                  <a:pt x="79" y="81"/>
                </a:cubicBezTo>
                <a:cubicBezTo>
                  <a:pt x="70" y="86"/>
                  <a:pt x="70" y="86"/>
                  <a:pt x="70" y="86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75"/>
                  <a:pt x="72" y="75"/>
                  <a:pt x="72" y="75"/>
                </a:cubicBezTo>
                <a:cubicBezTo>
                  <a:pt x="65" y="68"/>
                  <a:pt x="65" y="68"/>
                  <a:pt x="65" y="68"/>
                </a:cubicBezTo>
                <a:lnTo>
                  <a:pt x="74" y="6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265">
            <a:extLst>
              <a:ext uri="{FF2B5EF4-FFF2-40B4-BE49-F238E27FC236}">
                <a16:creationId xmlns:a16="http://schemas.microsoft.com/office/drawing/2014/main" id="{E1B3F5B0-54E0-1213-7984-F0BA114FEBA5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3046413"/>
            <a:ext cx="254000" cy="211138"/>
          </a:xfrm>
          <a:custGeom>
            <a:avLst/>
            <a:gdLst>
              <a:gd name="T0" fmla="*/ 12 w 160"/>
              <a:gd name="T1" fmla="*/ 0 h 133"/>
              <a:gd name="T2" fmla="*/ 0 w 160"/>
              <a:gd name="T3" fmla="*/ 116 h 133"/>
              <a:gd name="T4" fmla="*/ 69 w 160"/>
              <a:gd name="T5" fmla="*/ 128 h 133"/>
              <a:gd name="T6" fmla="*/ 84 w 160"/>
              <a:gd name="T7" fmla="*/ 132 h 133"/>
              <a:gd name="T8" fmla="*/ 148 w 160"/>
              <a:gd name="T9" fmla="*/ 128 h 133"/>
              <a:gd name="T10" fmla="*/ 160 w 160"/>
              <a:gd name="T11" fmla="*/ 12 h 133"/>
              <a:gd name="T12" fmla="*/ 154 w 160"/>
              <a:gd name="T13" fmla="*/ 116 h 133"/>
              <a:gd name="T14" fmla="*/ 89 w 160"/>
              <a:gd name="T15" fmla="*/ 122 h 133"/>
              <a:gd name="T16" fmla="*/ 82 w 160"/>
              <a:gd name="T17" fmla="*/ 126 h 133"/>
              <a:gd name="T18" fmla="*/ 71 w 160"/>
              <a:gd name="T19" fmla="*/ 122 h 133"/>
              <a:gd name="T20" fmla="*/ 6 w 160"/>
              <a:gd name="T21" fmla="*/ 116 h 133"/>
              <a:gd name="T22" fmla="*/ 12 w 160"/>
              <a:gd name="T23" fmla="*/ 7 h 133"/>
              <a:gd name="T24" fmla="*/ 154 w 160"/>
              <a:gd name="T25" fmla="*/ 12 h 133"/>
              <a:gd name="T26" fmla="*/ 140 w 160"/>
              <a:gd name="T27" fmla="*/ 25 h 133"/>
              <a:gd name="T28" fmla="*/ 140 w 160"/>
              <a:gd name="T29" fmla="*/ 12 h 133"/>
              <a:gd name="T30" fmla="*/ 140 w 160"/>
              <a:gd name="T31" fmla="*/ 25 h 133"/>
              <a:gd name="T32" fmla="*/ 144 w 160"/>
              <a:gd name="T33" fmla="*/ 19 h 133"/>
              <a:gd name="T34" fmla="*/ 136 w 160"/>
              <a:gd name="T35" fmla="*/ 19 h 133"/>
              <a:gd name="T36" fmla="*/ 122 w 160"/>
              <a:gd name="T37" fmla="*/ 25 h 133"/>
              <a:gd name="T38" fmla="*/ 122 w 160"/>
              <a:gd name="T39" fmla="*/ 12 h 133"/>
              <a:gd name="T40" fmla="*/ 122 w 160"/>
              <a:gd name="T41" fmla="*/ 25 h 133"/>
              <a:gd name="T42" fmla="*/ 126 w 160"/>
              <a:gd name="T43" fmla="*/ 19 h 133"/>
              <a:gd name="T44" fmla="*/ 118 w 160"/>
              <a:gd name="T45" fmla="*/ 19 h 133"/>
              <a:gd name="T46" fmla="*/ 104 w 160"/>
              <a:gd name="T47" fmla="*/ 25 h 133"/>
              <a:gd name="T48" fmla="*/ 104 w 160"/>
              <a:gd name="T49" fmla="*/ 12 h 133"/>
              <a:gd name="T50" fmla="*/ 104 w 160"/>
              <a:gd name="T51" fmla="*/ 25 h 133"/>
              <a:gd name="T52" fmla="*/ 107 w 160"/>
              <a:gd name="T53" fmla="*/ 19 h 133"/>
              <a:gd name="T54" fmla="*/ 100 w 160"/>
              <a:gd name="T55" fmla="*/ 19 h 133"/>
              <a:gd name="T56" fmla="*/ 147 w 160"/>
              <a:gd name="T57" fmla="*/ 33 h 133"/>
              <a:gd name="T58" fmla="*/ 12 w 160"/>
              <a:gd name="T59" fmla="*/ 34 h 133"/>
              <a:gd name="T60" fmla="*/ 21 w 160"/>
              <a:gd name="T61" fmla="*/ 116 h 133"/>
              <a:gd name="T62" fmla="*/ 30 w 160"/>
              <a:gd name="T63" fmla="*/ 115 h 133"/>
              <a:gd name="T64" fmla="*/ 54 w 160"/>
              <a:gd name="T65" fmla="*/ 74 h 133"/>
              <a:gd name="T66" fmla="*/ 27 w 160"/>
              <a:gd name="T67" fmla="*/ 113 h 133"/>
              <a:gd name="T68" fmla="*/ 14 w 160"/>
              <a:gd name="T69" fmla="*/ 107 h 133"/>
              <a:gd name="T70" fmla="*/ 146 w 160"/>
              <a:gd name="T71" fmla="*/ 36 h 133"/>
              <a:gd name="T72" fmla="*/ 139 w 160"/>
              <a:gd name="T73" fmla="*/ 113 h 133"/>
              <a:gd name="T74" fmla="*/ 80 w 160"/>
              <a:gd name="T75" fmla="*/ 66 h 133"/>
              <a:gd name="T76" fmla="*/ 72 w 160"/>
              <a:gd name="T77" fmla="*/ 68 h 133"/>
              <a:gd name="T78" fmla="*/ 80 w 160"/>
              <a:gd name="T79" fmla="*/ 69 h 133"/>
              <a:gd name="T80" fmla="*/ 131 w 160"/>
              <a:gd name="T81" fmla="*/ 116 h 133"/>
              <a:gd name="T82" fmla="*/ 148 w 160"/>
              <a:gd name="T83" fmla="*/ 107 h 133"/>
              <a:gd name="T84" fmla="*/ 147 w 160"/>
              <a:gd name="T85" fmla="*/ 33 h 133"/>
              <a:gd name="T86" fmla="*/ 78 w 160"/>
              <a:gd name="T87" fmla="*/ 75 h 133"/>
              <a:gd name="T88" fmla="*/ 78 w 160"/>
              <a:gd name="T89" fmla="*/ 78 h 133"/>
              <a:gd name="T90" fmla="*/ 121 w 160"/>
              <a:gd name="T91" fmla="*/ 113 h 133"/>
              <a:gd name="T92" fmla="*/ 90 w 160"/>
              <a:gd name="T93" fmla="*/ 112 h 133"/>
              <a:gd name="T94" fmla="*/ 61 w 160"/>
              <a:gd name="T95" fmla="*/ 65 h 133"/>
              <a:gd name="T96" fmla="*/ 66 w 160"/>
              <a:gd name="T97" fmla="*/ 113 h 133"/>
              <a:gd name="T98" fmla="*/ 56 w 160"/>
              <a:gd name="T99" fmla="*/ 85 h 133"/>
              <a:gd name="T100" fmla="*/ 54 w 160"/>
              <a:gd name="T101" fmla="*/ 83 h 133"/>
              <a:gd name="T102" fmla="*/ 36 w 160"/>
              <a:gd name="T103" fmla="*/ 116 h 133"/>
              <a:gd name="T104" fmla="*/ 68 w 160"/>
              <a:gd name="T105" fmla="*/ 116 h 133"/>
              <a:gd name="T106" fmla="*/ 69 w 160"/>
              <a:gd name="T107" fmla="*/ 115 h 133"/>
              <a:gd name="T108" fmla="*/ 62 w 160"/>
              <a:gd name="T109" fmla="*/ 68 h 133"/>
              <a:gd name="T110" fmla="*/ 88 w 160"/>
              <a:gd name="T111" fmla="*/ 114 h 133"/>
              <a:gd name="T112" fmla="*/ 88 w 160"/>
              <a:gd name="T113" fmla="*/ 115 h 133"/>
              <a:gd name="T114" fmla="*/ 90 w 160"/>
              <a:gd name="T115" fmla="*/ 116 h 133"/>
              <a:gd name="T116" fmla="*/ 124 w 160"/>
              <a:gd name="T117" fmla="*/ 116 h 133"/>
              <a:gd name="T118" fmla="*/ 80 w 160"/>
              <a:gd name="T119" fmla="*/ 7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33">
                <a:moveTo>
                  <a:pt x="148" y="0"/>
                </a:move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6"/>
                  <a:pt x="0" y="12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22"/>
                  <a:pt x="6" y="128"/>
                  <a:pt x="12" y="128"/>
                </a:cubicBezTo>
                <a:cubicBezTo>
                  <a:pt x="69" y="128"/>
                  <a:pt x="69" y="128"/>
                  <a:pt x="69" y="128"/>
                </a:cubicBezTo>
                <a:cubicBezTo>
                  <a:pt x="72" y="131"/>
                  <a:pt x="76" y="133"/>
                  <a:pt x="80" y="133"/>
                </a:cubicBezTo>
                <a:cubicBezTo>
                  <a:pt x="81" y="133"/>
                  <a:pt x="83" y="132"/>
                  <a:pt x="84" y="132"/>
                </a:cubicBezTo>
                <a:cubicBezTo>
                  <a:pt x="87" y="131"/>
                  <a:pt x="89" y="130"/>
                  <a:pt x="90" y="128"/>
                </a:cubicBezTo>
                <a:cubicBezTo>
                  <a:pt x="148" y="128"/>
                  <a:pt x="148" y="128"/>
                  <a:pt x="148" y="128"/>
                </a:cubicBezTo>
                <a:cubicBezTo>
                  <a:pt x="155" y="128"/>
                  <a:pt x="160" y="122"/>
                  <a:pt x="160" y="116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60" y="6"/>
                  <a:pt x="155" y="0"/>
                  <a:pt x="148" y="0"/>
                </a:cubicBezTo>
                <a:close/>
                <a:moveTo>
                  <a:pt x="154" y="116"/>
                </a:moveTo>
                <a:cubicBezTo>
                  <a:pt x="154" y="119"/>
                  <a:pt x="151" y="122"/>
                  <a:pt x="148" y="122"/>
                </a:cubicBezTo>
                <a:cubicBezTo>
                  <a:pt x="89" y="122"/>
                  <a:pt x="89" y="122"/>
                  <a:pt x="89" y="122"/>
                </a:cubicBezTo>
                <a:cubicBezTo>
                  <a:pt x="88" y="122"/>
                  <a:pt x="87" y="122"/>
                  <a:pt x="86" y="123"/>
                </a:cubicBezTo>
                <a:cubicBezTo>
                  <a:pt x="85" y="124"/>
                  <a:pt x="84" y="125"/>
                  <a:pt x="82" y="126"/>
                </a:cubicBezTo>
                <a:cubicBezTo>
                  <a:pt x="79" y="127"/>
                  <a:pt x="76" y="126"/>
                  <a:pt x="74" y="123"/>
                </a:cubicBezTo>
                <a:cubicBezTo>
                  <a:pt x="73" y="122"/>
                  <a:pt x="72" y="122"/>
                  <a:pt x="71" y="122"/>
                </a:cubicBezTo>
                <a:cubicBezTo>
                  <a:pt x="12" y="122"/>
                  <a:pt x="12" y="122"/>
                  <a:pt x="12" y="122"/>
                </a:cubicBezTo>
                <a:cubicBezTo>
                  <a:pt x="9" y="122"/>
                  <a:pt x="6" y="119"/>
                  <a:pt x="6" y="116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9"/>
                  <a:pt x="9" y="7"/>
                  <a:pt x="12" y="7"/>
                </a:cubicBezTo>
                <a:cubicBezTo>
                  <a:pt x="148" y="7"/>
                  <a:pt x="148" y="7"/>
                  <a:pt x="148" y="7"/>
                </a:cubicBezTo>
                <a:cubicBezTo>
                  <a:pt x="151" y="7"/>
                  <a:pt x="154" y="9"/>
                  <a:pt x="154" y="12"/>
                </a:cubicBezTo>
                <a:lnTo>
                  <a:pt x="154" y="116"/>
                </a:lnTo>
                <a:close/>
                <a:moveTo>
                  <a:pt x="140" y="25"/>
                </a:moveTo>
                <a:cubicBezTo>
                  <a:pt x="144" y="25"/>
                  <a:pt x="147" y="22"/>
                  <a:pt x="147" y="19"/>
                </a:cubicBezTo>
                <a:cubicBezTo>
                  <a:pt x="147" y="15"/>
                  <a:pt x="144" y="12"/>
                  <a:pt x="140" y="12"/>
                </a:cubicBezTo>
                <a:cubicBezTo>
                  <a:pt x="137" y="12"/>
                  <a:pt x="134" y="15"/>
                  <a:pt x="134" y="19"/>
                </a:cubicBezTo>
                <a:cubicBezTo>
                  <a:pt x="134" y="22"/>
                  <a:pt x="137" y="25"/>
                  <a:pt x="140" y="25"/>
                </a:cubicBezTo>
                <a:close/>
                <a:moveTo>
                  <a:pt x="140" y="15"/>
                </a:moveTo>
                <a:cubicBezTo>
                  <a:pt x="142" y="15"/>
                  <a:pt x="144" y="17"/>
                  <a:pt x="144" y="19"/>
                </a:cubicBezTo>
                <a:cubicBezTo>
                  <a:pt x="144" y="21"/>
                  <a:pt x="142" y="23"/>
                  <a:pt x="140" y="23"/>
                </a:cubicBezTo>
                <a:cubicBezTo>
                  <a:pt x="138" y="23"/>
                  <a:pt x="136" y="21"/>
                  <a:pt x="136" y="19"/>
                </a:cubicBezTo>
                <a:cubicBezTo>
                  <a:pt x="136" y="17"/>
                  <a:pt x="138" y="15"/>
                  <a:pt x="140" y="15"/>
                </a:cubicBezTo>
                <a:close/>
                <a:moveTo>
                  <a:pt x="122" y="25"/>
                </a:moveTo>
                <a:cubicBezTo>
                  <a:pt x="126" y="25"/>
                  <a:pt x="128" y="22"/>
                  <a:pt x="128" y="19"/>
                </a:cubicBezTo>
                <a:cubicBezTo>
                  <a:pt x="128" y="15"/>
                  <a:pt x="126" y="12"/>
                  <a:pt x="122" y="12"/>
                </a:cubicBezTo>
                <a:cubicBezTo>
                  <a:pt x="118" y="12"/>
                  <a:pt x="116" y="15"/>
                  <a:pt x="116" y="19"/>
                </a:cubicBezTo>
                <a:cubicBezTo>
                  <a:pt x="116" y="22"/>
                  <a:pt x="118" y="25"/>
                  <a:pt x="122" y="25"/>
                </a:cubicBezTo>
                <a:close/>
                <a:moveTo>
                  <a:pt x="122" y="15"/>
                </a:moveTo>
                <a:cubicBezTo>
                  <a:pt x="124" y="15"/>
                  <a:pt x="126" y="17"/>
                  <a:pt x="126" y="19"/>
                </a:cubicBezTo>
                <a:cubicBezTo>
                  <a:pt x="126" y="21"/>
                  <a:pt x="124" y="23"/>
                  <a:pt x="122" y="23"/>
                </a:cubicBezTo>
                <a:cubicBezTo>
                  <a:pt x="120" y="23"/>
                  <a:pt x="118" y="21"/>
                  <a:pt x="118" y="19"/>
                </a:cubicBezTo>
                <a:cubicBezTo>
                  <a:pt x="118" y="17"/>
                  <a:pt x="120" y="15"/>
                  <a:pt x="122" y="15"/>
                </a:cubicBezTo>
                <a:close/>
                <a:moveTo>
                  <a:pt x="104" y="25"/>
                </a:moveTo>
                <a:cubicBezTo>
                  <a:pt x="107" y="25"/>
                  <a:pt x="110" y="22"/>
                  <a:pt x="110" y="19"/>
                </a:cubicBezTo>
                <a:cubicBezTo>
                  <a:pt x="110" y="15"/>
                  <a:pt x="107" y="12"/>
                  <a:pt x="104" y="12"/>
                </a:cubicBezTo>
                <a:cubicBezTo>
                  <a:pt x="100" y="12"/>
                  <a:pt x="97" y="15"/>
                  <a:pt x="97" y="19"/>
                </a:cubicBezTo>
                <a:cubicBezTo>
                  <a:pt x="97" y="22"/>
                  <a:pt x="100" y="25"/>
                  <a:pt x="104" y="25"/>
                </a:cubicBezTo>
                <a:close/>
                <a:moveTo>
                  <a:pt x="104" y="15"/>
                </a:moveTo>
                <a:cubicBezTo>
                  <a:pt x="106" y="15"/>
                  <a:pt x="107" y="17"/>
                  <a:pt x="107" y="19"/>
                </a:cubicBezTo>
                <a:cubicBezTo>
                  <a:pt x="107" y="21"/>
                  <a:pt x="106" y="23"/>
                  <a:pt x="104" y="23"/>
                </a:cubicBezTo>
                <a:cubicBezTo>
                  <a:pt x="102" y="23"/>
                  <a:pt x="100" y="21"/>
                  <a:pt x="100" y="19"/>
                </a:cubicBezTo>
                <a:cubicBezTo>
                  <a:pt x="100" y="17"/>
                  <a:pt x="102" y="15"/>
                  <a:pt x="104" y="15"/>
                </a:cubicBezTo>
                <a:close/>
                <a:moveTo>
                  <a:pt x="147" y="33"/>
                </a:moveTo>
                <a:cubicBezTo>
                  <a:pt x="13" y="33"/>
                  <a:pt x="13" y="33"/>
                  <a:pt x="13" y="33"/>
                </a:cubicBezTo>
                <a:cubicBezTo>
                  <a:pt x="12" y="33"/>
                  <a:pt x="12" y="34"/>
                  <a:pt x="12" y="34"/>
                </a:cubicBezTo>
                <a:cubicBezTo>
                  <a:pt x="12" y="107"/>
                  <a:pt x="12" y="107"/>
                  <a:pt x="12" y="107"/>
                </a:cubicBezTo>
                <a:cubicBezTo>
                  <a:pt x="12" y="112"/>
                  <a:pt x="16" y="116"/>
                  <a:pt x="21" y="116"/>
                </a:cubicBezTo>
                <a:cubicBezTo>
                  <a:pt x="28" y="116"/>
                  <a:pt x="28" y="116"/>
                  <a:pt x="28" y="116"/>
                </a:cubicBezTo>
                <a:cubicBezTo>
                  <a:pt x="29" y="116"/>
                  <a:pt x="30" y="116"/>
                  <a:pt x="30" y="115"/>
                </a:cubicBezTo>
                <a:cubicBezTo>
                  <a:pt x="31" y="99"/>
                  <a:pt x="40" y="84"/>
                  <a:pt x="54" y="76"/>
                </a:cubicBezTo>
                <a:cubicBezTo>
                  <a:pt x="55" y="76"/>
                  <a:pt x="55" y="75"/>
                  <a:pt x="54" y="74"/>
                </a:cubicBezTo>
                <a:cubicBezTo>
                  <a:pt x="54" y="74"/>
                  <a:pt x="53" y="73"/>
                  <a:pt x="53" y="74"/>
                </a:cubicBezTo>
                <a:cubicBezTo>
                  <a:pt x="38" y="82"/>
                  <a:pt x="29" y="97"/>
                  <a:pt x="27" y="113"/>
                </a:cubicBezTo>
                <a:cubicBezTo>
                  <a:pt x="21" y="113"/>
                  <a:pt x="21" y="113"/>
                  <a:pt x="21" y="113"/>
                </a:cubicBezTo>
                <a:cubicBezTo>
                  <a:pt x="17" y="113"/>
                  <a:pt x="14" y="111"/>
                  <a:pt x="14" y="107"/>
                </a:cubicBezTo>
                <a:cubicBezTo>
                  <a:pt x="14" y="36"/>
                  <a:pt x="14" y="36"/>
                  <a:pt x="14" y="36"/>
                </a:cubicBezTo>
                <a:cubicBezTo>
                  <a:pt x="146" y="36"/>
                  <a:pt x="146" y="36"/>
                  <a:pt x="146" y="36"/>
                </a:cubicBezTo>
                <a:cubicBezTo>
                  <a:pt x="146" y="107"/>
                  <a:pt x="146" y="107"/>
                  <a:pt x="146" y="107"/>
                </a:cubicBezTo>
                <a:cubicBezTo>
                  <a:pt x="146" y="111"/>
                  <a:pt x="143" y="113"/>
                  <a:pt x="139" y="113"/>
                </a:cubicBezTo>
                <a:cubicBezTo>
                  <a:pt x="133" y="113"/>
                  <a:pt x="133" y="113"/>
                  <a:pt x="133" y="113"/>
                </a:cubicBezTo>
                <a:cubicBezTo>
                  <a:pt x="130" y="87"/>
                  <a:pt x="107" y="66"/>
                  <a:pt x="80" y="66"/>
                </a:cubicBezTo>
                <a:cubicBezTo>
                  <a:pt x="77" y="66"/>
                  <a:pt x="75" y="66"/>
                  <a:pt x="73" y="67"/>
                </a:cubicBezTo>
                <a:cubicBezTo>
                  <a:pt x="72" y="67"/>
                  <a:pt x="71" y="67"/>
                  <a:pt x="72" y="68"/>
                </a:cubicBezTo>
                <a:cubicBezTo>
                  <a:pt x="72" y="69"/>
                  <a:pt x="72" y="70"/>
                  <a:pt x="73" y="69"/>
                </a:cubicBezTo>
                <a:cubicBezTo>
                  <a:pt x="75" y="69"/>
                  <a:pt x="78" y="69"/>
                  <a:pt x="80" y="69"/>
                </a:cubicBezTo>
                <a:cubicBezTo>
                  <a:pt x="106" y="69"/>
                  <a:pt x="128" y="89"/>
                  <a:pt x="130" y="115"/>
                </a:cubicBezTo>
                <a:cubicBezTo>
                  <a:pt x="130" y="116"/>
                  <a:pt x="131" y="116"/>
                  <a:pt x="131" y="116"/>
                </a:cubicBezTo>
                <a:cubicBezTo>
                  <a:pt x="139" y="116"/>
                  <a:pt x="139" y="116"/>
                  <a:pt x="139" y="116"/>
                </a:cubicBezTo>
                <a:cubicBezTo>
                  <a:pt x="144" y="116"/>
                  <a:pt x="148" y="112"/>
                  <a:pt x="148" y="107"/>
                </a:cubicBezTo>
                <a:cubicBezTo>
                  <a:pt x="148" y="34"/>
                  <a:pt x="148" y="34"/>
                  <a:pt x="148" y="34"/>
                </a:cubicBezTo>
                <a:cubicBezTo>
                  <a:pt x="148" y="34"/>
                  <a:pt x="148" y="33"/>
                  <a:pt x="147" y="33"/>
                </a:cubicBezTo>
                <a:close/>
                <a:moveTo>
                  <a:pt x="80" y="75"/>
                </a:moveTo>
                <a:cubicBezTo>
                  <a:pt x="79" y="75"/>
                  <a:pt x="78" y="75"/>
                  <a:pt x="78" y="75"/>
                </a:cubicBezTo>
                <a:cubicBezTo>
                  <a:pt x="77" y="75"/>
                  <a:pt x="76" y="76"/>
                  <a:pt x="76" y="76"/>
                </a:cubicBezTo>
                <a:cubicBezTo>
                  <a:pt x="76" y="77"/>
                  <a:pt x="77" y="78"/>
                  <a:pt x="78" y="78"/>
                </a:cubicBezTo>
                <a:cubicBezTo>
                  <a:pt x="79" y="78"/>
                  <a:pt x="79" y="78"/>
                  <a:pt x="80" y="78"/>
                </a:cubicBezTo>
                <a:cubicBezTo>
                  <a:pt x="101" y="78"/>
                  <a:pt x="118" y="93"/>
                  <a:pt x="121" y="113"/>
                </a:cubicBezTo>
                <a:cubicBezTo>
                  <a:pt x="91" y="113"/>
                  <a:pt x="91" y="113"/>
                  <a:pt x="91" y="113"/>
                </a:cubicBezTo>
                <a:cubicBezTo>
                  <a:pt x="91" y="113"/>
                  <a:pt x="91" y="113"/>
                  <a:pt x="90" y="112"/>
                </a:cubicBezTo>
                <a:cubicBezTo>
                  <a:pt x="67" y="67"/>
                  <a:pt x="67" y="67"/>
                  <a:pt x="67" y="67"/>
                </a:cubicBezTo>
                <a:cubicBezTo>
                  <a:pt x="66" y="65"/>
                  <a:pt x="63" y="64"/>
                  <a:pt x="61" y="65"/>
                </a:cubicBezTo>
                <a:cubicBezTo>
                  <a:pt x="59" y="66"/>
                  <a:pt x="58" y="68"/>
                  <a:pt x="58" y="70"/>
                </a:cubicBezTo>
                <a:cubicBezTo>
                  <a:pt x="66" y="113"/>
                  <a:pt x="66" y="113"/>
                  <a:pt x="66" y="113"/>
                </a:cubicBezTo>
                <a:cubicBezTo>
                  <a:pt x="39" y="113"/>
                  <a:pt x="39" y="113"/>
                  <a:pt x="39" y="113"/>
                </a:cubicBezTo>
                <a:cubicBezTo>
                  <a:pt x="40" y="102"/>
                  <a:pt x="46" y="92"/>
                  <a:pt x="56" y="85"/>
                </a:cubicBezTo>
                <a:cubicBezTo>
                  <a:pt x="57" y="85"/>
                  <a:pt x="57" y="84"/>
                  <a:pt x="56" y="83"/>
                </a:cubicBezTo>
                <a:cubicBezTo>
                  <a:pt x="56" y="83"/>
                  <a:pt x="55" y="83"/>
                  <a:pt x="54" y="83"/>
                </a:cubicBezTo>
                <a:cubicBezTo>
                  <a:pt x="44" y="90"/>
                  <a:pt x="37" y="102"/>
                  <a:pt x="36" y="115"/>
                </a:cubicBezTo>
                <a:cubicBezTo>
                  <a:pt x="36" y="115"/>
                  <a:pt x="36" y="115"/>
                  <a:pt x="36" y="116"/>
                </a:cubicBezTo>
                <a:cubicBezTo>
                  <a:pt x="36" y="116"/>
                  <a:pt x="37" y="116"/>
                  <a:pt x="37" y="116"/>
                </a:cubicBezTo>
                <a:cubicBezTo>
                  <a:pt x="68" y="116"/>
                  <a:pt x="68" y="116"/>
                  <a:pt x="68" y="116"/>
                </a:cubicBezTo>
                <a:cubicBezTo>
                  <a:pt x="68" y="116"/>
                  <a:pt x="69" y="116"/>
                  <a:pt x="69" y="116"/>
                </a:cubicBezTo>
                <a:cubicBezTo>
                  <a:pt x="69" y="115"/>
                  <a:pt x="69" y="115"/>
                  <a:pt x="69" y="115"/>
                </a:cubicBezTo>
                <a:cubicBezTo>
                  <a:pt x="61" y="69"/>
                  <a:pt x="61" y="69"/>
                  <a:pt x="61" y="69"/>
                </a:cubicBezTo>
                <a:cubicBezTo>
                  <a:pt x="61" y="69"/>
                  <a:pt x="61" y="68"/>
                  <a:pt x="62" y="68"/>
                </a:cubicBezTo>
                <a:cubicBezTo>
                  <a:pt x="63" y="67"/>
                  <a:pt x="64" y="68"/>
                  <a:pt x="64" y="68"/>
                </a:cubicBezTo>
                <a:cubicBezTo>
                  <a:pt x="88" y="114"/>
                  <a:pt x="88" y="114"/>
                  <a:pt x="88" y="114"/>
                </a:cubicBezTo>
                <a:cubicBezTo>
                  <a:pt x="88" y="114"/>
                  <a:pt x="88" y="114"/>
                  <a:pt x="88" y="114"/>
                </a:cubicBezTo>
                <a:cubicBezTo>
                  <a:pt x="88" y="114"/>
                  <a:pt x="88" y="115"/>
                  <a:pt x="88" y="115"/>
                </a:cubicBezTo>
                <a:cubicBezTo>
                  <a:pt x="88" y="115"/>
                  <a:pt x="89" y="115"/>
                  <a:pt x="89" y="115"/>
                </a:cubicBezTo>
                <a:cubicBezTo>
                  <a:pt x="89" y="116"/>
                  <a:pt x="89" y="116"/>
                  <a:pt x="90" y="116"/>
                </a:cubicBezTo>
                <a:cubicBezTo>
                  <a:pt x="123" y="116"/>
                  <a:pt x="123" y="116"/>
                  <a:pt x="123" y="116"/>
                </a:cubicBezTo>
                <a:cubicBezTo>
                  <a:pt x="123" y="116"/>
                  <a:pt x="123" y="116"/>
                  <a:pt x="124" y="116"/>
                </a:cubicBezTo>
                <a:cubicBezTo>
                  <a:pt x="124" y="115"/>
                  <a:pt x="124" y="115"/>
                  <a:pt x="124" y="115"/>
                </a:cubicBezTo>
                <a:cubicBezTo>
                  <a:pt x="122" y="92"/>
                  <a:pt x="103" y="75"/>
                  <a:pt x="80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266">
            <a:extLst>
              <a:ext uri="{FF2B5EF4-FFF2-40B4-BE49-F238E27FC236}">
                <a16:creationId xmlns:a16="http://schemas.microsoft.com/office/drawing/2014/main" id="{FDAFB81F-AF63-F0BE-7387-7128271CC71A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3049588"/>
            <a:ext cx="254000" cy="200025"/>
          </a:xfrm>
          <a:custGeom>
            <a:avLst/>
            <a:gdLst>
              <a:gd name="T0" fmla="*/ 153 w 160"/>
              <a:gd name="T1" fmla="*/ 20 h 126"/>
              <a:gd name="T2" fmla="*/ 114 w 160"/>
              <a:gd name="T3" fmla="*/ 20 h 126"/>
              <a:gd name="T4" fmla="*/ 114 w 160"/>
              <a:gd name="T5" fmla="*/ 18 h 126"/>
              <a:gd name="T6" fmla="*/ 96 w 160"/>
              <a:gd name="T7" fmla="*/ 0 h 126"/>
              <a:gd name="T8" fmla="*/ 64 w 160"/>
              <a:gd name="T9" fmla="*/ 0 h 126"/>
              <a:gd name="T10" fmla="*/ 46 w 160"/>
              <a:gd name="T11" fmla="*/ 18 h 126"/>
              <a:gd name="T12" fmla="*/ 46 w 160"/>
              <a:gd name="T13" fmla="*/ 20 h 126"/>
              <a:gd name="T14" fmla="*/ 7 w 160"/>
              <a:gd name="T15" fmla="*/ 20 h 126"/>
              <a:gd name="T16" fmla="*/ 0 w 160"/>
              <a:gd name="T17" fmla="*/ 27 h 126"/>
              <a:gd name="T18" fmla="*/ 0 w 160"/>
              <a:gd name="T19" fmla="*/ 119 h 126"/>
              <a:gd name="T20" fmla="*/ 7 w 160"/>
              <a:gd name="T21" fmla="*/ 126 h 126"/>
              <a:gd name="T22" fmla="*/ 153 w 160"/>
              <a:gd name="T23" fmla="*/ 126 h 126"/>
              <a:gd name="T24" fmla="*/ 160 w 160"/>
              <a:gd name="T25" fmla="*/ 119 h 126"/>
              <a:gd name="T26" fmla="*/ 160 w 160"/>
              <a:gd name="T27" fmla="*/ 27 h 126"/>
              <a:gd name="T28" fmla="*/ 153 w 160"/>
              <a:gd name="T29" fmla="*/ 20 h 126"/>
              <a:gd name="T30" fmla="*/ 64 w 160"/>
              <a:gd name="T31" fmla="*/ 6 h 126"/>
              <a:gd name="T32" fmla="*/ 96 w 160"/>
              <a:gd name="T33" fmla="*/ 6 h 126"/>
              <a:gd name="T34" fmla="*/ 108 w 160"/>
              <a:gd name="T35" fmla="*/ 18 h 126"/>
              <a:gd name="T36" fmla="*/ 108 w 160"/>
              <a:gd name="T37" fmla="*/ 20 h 126"/>
              <a:gd name="T38" fmla="*/ 52 w 160"/>
              <a:gd name="T39" fmla="*/ 20 h 126"/>
              <a:gd name="T40" fmla="*/ 52 w 160"/>
              <a:gd name="T41" fmla="*/ 18 h 126"/>
              <a:gd name="T42" fmla="*/ 64 w 160"/>
              <a:gd name="T43" fmla="*/ 6 h 126"/>
              <a:gd name="T44" fmla="*/ 6 w 160"/>
              <a:gd name="T45" fmla="*/ 27 h 126"/>
              <a:gd name="T46" fmla="*/ 7 w 160"/>
              <a:gd name="T47" fmla="*/ 27 h 126"/>
              <a:gd name="T48" fmla="*/ 153 w 160"/>
              <a:gd name="T49" fmla="*/ 27 h 126"/>
              <a:gd name="T50" fmla="*/ 154 w 160"/>
              <a:gd name="T51" fmla="*/ 27 h 126"/>
              <a:gd name="T52" fmla="*/ 154 w 160"/>
              <a:gd name="T53" fmla="*/ 56 h 126"/>
              <a:gd name="T54" fmla="*/ 132 w 160"/>
              <a:gd name="T55" fmla="*/ 68 h 126"/>
              <a:gd name="T56" fmla="*/ 92 w 160"/>
              <a:gd name="T57" fmla="*/ 78 h 126"/>
              <a:gd name="T58" fmla="*/ 92 w 160"/>
              <a:gd name="T59" fmla="*/ 74 h 126"/>
              <a:gd name="T60" fmla="*/ 92 w 160"/>
              <a:gd name="T61" fmla="*/ 74 h 126"/>
              <a:gd name="T62" fmla="*/ 80 w 160"/>
              <a:gd name="T63" fmla="*/ 65 h 126"/>
              <a:gd name="T64" fmla="*/ 68 w 160"/>
              <a:gd name="T65" fmla="*/ 74 h 126"/>
              <a:gd name="T66" fmla="*/ 68 w 160"/>
              <a:gd name="T67" fmla="*/ 74 h 126"/>
              <a:gd name="T68" fmla="*/ 68 w 160"/>
              <a:gd name="T69" fmla="*/ 78 h 126"/>
              <a:gd name="T70" fmla="*/ 28 w 160"/>
              <a:gd name="T71" fmla="*/ 68 h 126"/>
              <a:gd name="T72" fmla="*/ 6 w 160"/>
              <a:gd name="T73" fmla="*/ 56 h 126"/>
              <a:gd name="T74" fmla="*/ 6 w 160"/>
              <a:gd name="T75" fmla="*/ 27 h 126"/>
              <a:gd name="T76" fmla="*/ 90 w 160"/>
              <a:gd name="T77" fmla="*/ 79 h 126"/>
              <a:gd name="T78" fmla="*/ 90 w 160"/>
              <a:gd name="T79" fmla="*/ 88 h 126"/>
              <a:gd name="T80" fmla="*/ 70 w 160"/>
              <a:gd name="T81" fmla="*/ 88 h 126"/>
              <a:gd name="T82" fmla="*/ 70 w 160"/>
              <a:gd name="T83" fmla="*/ 79 h 126"/>
              <a:gd name="T84" fmla="*/ 71 w 160"/>
              <a:gd name="T85" fmla="*/ 74 h 126"/>
              <a:gd name="T86" fmla="*/ 80 w 160"/>
              <a:gd name="T87" fmla="*/ 67 h 126"/>
              <a:gd name="T88" fmla="*/ 89 w 160"/>
              <a:gd name="T89" fmla="*/ 74 h 126"/>
              <a:gd name="T90" fmla="*/ 90 w 160"/>
              <a:gd name="T91" fmla="*/ 79 h 126"/>
              <a:gd name="T92" fmla="*/ 153 w 160"/>
              <a:gd name="T93" fmla="*/ 120 h 126"/>
              <a:gd name="T94" fmla="*/ 7 w 160"/>
              <a:gd name="T95" fmla="*/ 120 h 126"/>
              <a:gd name="T96" fmla="*/ 6 w 160"/>
              <a:gd name="T97" fmla="*/ 119 h 126"/>
              <a:gd name="T98" fmla="*/ 6 w 160"/>
              <a:gd name="T99" fmla="*/ 59 h 126"/>
              <a:gd name="T100" fmla="*/ 27 w 160"/>
              <a:gd name="T101" fmla="*/ 70 h 126"/>
              <a:gd name="T102" fmla="*/ 68 w 160"/>
              <a:gd name="T103" fmla="*/ 80 h 126"/>
              <a:gd name="T104" fmla="*/ 68 w 160"/>
              <a:gd name="T105" fmla="*/ 89 h 126"/>
              <a:gd name="T106" fmla="*/ 69 w 160"/>
              <a:gd name="T107" fmla="*/ 90 h 126"/>
              <a:gd name="T108" fmla="*/ 91 w 160"/>
              <a:gd name="T109" fmla="*/ 90 h 126"/>
              <a:gd name="T110" fmla="*/ 92 w 160"/>
              <a:gd name="T111" fmla="*/ 89 h 126"/>
              <a:gd name="T112" fmla="*/ 92 w 160"/>
              <a:gd name="T113" fmla="*/ 80 h 126"/>
              <a:gd name="T114" fmla="*/ 133 w 160"/>
              <a:gd name="T115" fmla="*/ 70 h 126"/>
              <a:gd name="T116" fmla="*/ 154 w 160"/>
              <a:gd name="T117" fmla="*/ 59 h 126"/>
              <a:gd name="T118" fmla="*/ 154 w 160"/>
              <a:gd name="T119" fmla="*/ 119 h 126"/>
              <a:gd name="T120" fmla="*/ 153 w 160"/>
              <a:gd name="T121" fmla="*/ 12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26">
                <a:moveTo>
                  <a:pt x="153" y="20"/>
                </a:moveTo>
                <a:cubicBezTo>
                  <a:pt x="114" y="20"/>
                  <a:pt x="114" y="20"/>
                  <a:pt x="114" y="20"/>
                </a:cubicBezTo>
                <a:cubicBezTo>
                  <a:pt x="114" y="18"/>
                  <a:pt x="114" y="18"/>
                  <a:pt x="114" y="18"/>
                </a:cubicBezTo>
                <a:cubicBezTo>
                  <a:pt x="114" y="8"/>
                  <a:pt x="106" y="0"/>
                  <a:pt x="96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54" y="0"/>
                  <a:pt x="46" y="8"/>
                  <a:pt x="46" y="18"/>
                </a:cubicBezTo>
                <a:cubicBezTo>
                  <a:pt x="46" y="20"/>
                  <a:pt x="46" y="20"/>
                  <a:pt x="46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3" y="20"/>
                  <a:pt x="0" y="23"/>
                  <a:pt x="0" y="27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23"/>
                  <a:pt x="3" y="126"/>
                  <a:pt x="7" y="126"/>
                </a:cubicBezTo>
                <a:cubicBezTo>
                  <a:pt x="153" y="126"/>
                  <a:pt x="153" y="126"/>
                  <a:pt x="153" y="126"/>
                </a:cubicBezTo>
                <a:cubicBezTo>
                  <a:pt x="157" y="126"/>
                  <a:pt x="160" y="123"/>
                  <a:pt x="160" y="119"/>
                </a:cubicBezTo>
                <a:cubicBezTo>
                  <a:pt x="160" y="27"/>
                  <a:pt x="160" y="27"/>
                  <a:pt x="160" y="27"/>
                </a:cubicBezTo>
                <a:cubicBezTo>
                  <a:pt x="160" y="23"/>
                  <a:pt x="157" y="20"/>
                  <a:pt x="153" y="20"/>
                </a:cubicBezTo>
                <a:close/>
                <a:moveTo>
                  <a:pt x="64" y="6"/>
                </a:moveTo>
                <a:cubicBezTo>
                  <a:pt x="96" y="6"/>
                  <a:pt x="96" y="6"/>
                  <a:pt x="96" y="6"/>
                </a:cubicBezTo>
                <a:cubicBezTo>
                  <a:pt x="103" y="6"/>
                  <a:pt x="108" y="12"/>
                  <a:pt x="108" y="18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52" y="20"/>
                  <a:pt x="52" y="20"/>
                  <a:pt x="52" y="20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12"/>
                  <a:pt x="57" y="6"/>
                  <a:pt x="64" y="6"/>
                </a:cubicBezTo>
                <a:close/>
                <a:moveTo>
                  <a:pt x="6" y="27"/>
                </a:moveTo>
                <a:cubicBezTo>
                  <a:pt x="6" y="27"/>
                  <a:pt x="7" y="27"/>
                  <a:pt x="7" y="27"/>
                </a:cubicBezTo>
                <a:cubicBezTo>
                  <a:pt x="153" y="27"/>
                  <a:pt x="153" y="27"/>
                  <a:pt x="153" y="27"/>
                </a:cubicBezTo>
                <a:cubicBezTo>
                  <a:pt x="153" y="27"/>
                  <a:pt x="154" y="27"/>
                  <a:pt x="154" y="27"/>
                </a:cubicBezTo>
                <a:cubicBezTo>
                  <a:pt x="154" y="56"/>
                  <a:pt x="154" y="56"/>
                  <a:pt x="154" y="56"/>
                </a:cubicBezTo>
                <a:cubicBezTo>
                  <a:pt x="147" y="60"/>
                  <a:pt x="139" y="64"/>
                  <a:pt x="132" y="68"/>
                </a:cubicBezTo>
                <a:cubicBezTo>
                  <a:pt x="119" y="73"/>
                  <a:pt x="106" y="76"/>
                  <a:pt x="92" y="78"/>
                </a:cubicBezTo>
                <a:cubicBezTo>
                  <a:pt x="92" y="74"/>
                  <a:pt x="92" y="74"/>
                  <a:pt x="92" y="74"/>
                </a:cubicBezTo>
                <a:cubicBezTo>
                  <a:pt x="92" y="74"/>
                  <a:pt x="92" y="74"/>
                  <a:pt x="92" y="74"/>
                </a:cubicBezTo>
                <a:cubicBezTo>
                  <a:pt x="91" y="68"/>
                  <a:pt x="86" y="65"/>
                  <a:pt x="80" y="65"/>
                </a:cubicBezTo>
                <a:cubicBezTo>
                  <a:pt x="74" y="65"/>
                  <a:pt x="70" y="68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8"/>
                  <a:pt x="68" y="78"/>
                  <a:pt x="68" y="78"/>
                </a:cubicBezTo>
                <a:cubicBezTo>
                  <a:pt x="54" y="76"/>
                  <a:pt x="41" y="73"/>
                  <a:pt x="28" y="68"/>
                </a:cubicBezTo>
                <a:cubicBezTo>
                  <a:pt x="20" y="64"/>
                  <a:pt x="13" y="60"/>
                  <a:pt x="6" y="56"/>
                </a:cubicBezTo>
                <a:lnTo>
                  <a:pt x="6" y="27"/>
                </a:lnTo>
                <a:close/>
                <a:moveTo>
                  <a:pt x="90" y="79"/>
                </a:moveTo>
                <a:cubicBezTo>
                  <a:pt x="90" y="88"/>
                  <a:pt x="90" y="88"/>
                  <a:pt x="90" y="88"/>
                </a:cubicBezTo>
                <a:cubicBezTo>
                  <a:pt x="70" y="88"/>
                  <a:pt x="70" y="88"/>
                  <a:pt x="70" y="88"/>
                </a:cubicBezTo>
                <a:cubicBezTo>
                  <a:pt x="70" y="79"/>
                  <a:pt x="70" y="79"/>
                  <a:pt x="70" y="79"/>
                </a:cubicBezTo>
                <a:cubicBezTo>
                  <a:pt x="71" y="74"/>
                  <a:pt x="71" y="74"/>
                  <a:pt x="71" y="74"/>
                </a:cubicBezTo>
                <a:cubicBezTo>
                  <a:pt x="72" y="70"/>
                  <a:pt x="76" y="67"/>
                  <a:pt x="80" y="67"/>
                </a:cubicBezTo>
                <a:cubicBezTo>
                  <a:pt x="84" y="67"/>
                  <a:pt x="88" y="70"/>
                  <a:pt x="89" y="74"/>
                </a:cubicBezTo>
                <a:lnTo>
                  <a:pt x="90" y="79"/>
                </a:lnTo>
                <a:close/>
                <a:moveTo>
                  <a:pt x="153" y="120"/>
                </a:moveTo>
                <a:cubicBezTo>
                  <a:pt x="7" y="120"/>
                  <a:pt x="7" y="120"/>
                  <a:pt x="7" y="120"/>
                </a:cubicBezTo>
                <a:cubicBezTo>
                  <a:pt x="7" y="120"/>
                  <a:pt x="6" y="119"/>
                  <a:pt x="6" y="119"/>
                </a:cubicBezTo>
                <a:cubicBezTo>
                  <a:pt x="6" y="59"/>
                  <a:pt x="6" y="59"/>
                  <a:pt x="6" y="59"/>
                </a:cubicBezTo>
                <a:cubicBezTo>
                  <a:pt x="13" y="63"/>
                  <a:pt x="20" y="67"/>
                  <a:pt x="27" y="70"/>
                </a:cubicBezTo>
                <a:cubicBezTo>
                  <a:pt x="40" y="76"/>
                  <a:pt x="54" y="79"/>
                  <a:pt x="68" y="80"/>
                </a:cubicBezTo>
                <a:cubicBezTo>
                  <a:pt x="68" y="89"/>
                  <a:pt x="68" y="89"/>
                  <a:pt x="68" y="89"/>
                </a:cubicBezTo>
                <a:cubicBezTo>
                  <a:pt x="68" y="90"/>
                  <a:pt x="68" y="90"/>
                  <a:pt x="69" y="90"/>
                </a:cubicBezTo>
                <a:cubicBezTo>
                  <a:pt x="91" y="90"/>
                  <a:pt x="91" y="90"/>
                  <a:pt x="91" y="90"/>
                </a:cubicBezTo>
                <a:cubicBezTo>
                  <a:pt x="92" y="90"/>
                  <a:pt x="92" y="90"/>
                  <a:pt x="92" y="89"/>
                </a:cubicBezTo>
                <a:cubicBezTo>
                  <a:pt x="92" y="80"/>
                  <a:pt x="92" y="80"/>
                  <a:pt x="92" y="80"/>
                </a:cubicBezTo>
                <a:cubicBezTo>
                  <a:pt x="106" y="79"/>
                  <a:pt x="120" y="76"/>
                  <a:pt x="133" y="70"/>
                </a:cubicBezTo>
                <a:cubicBezTo>
                  <a:pt x="140" y="67"/>
                  <a:pt x="147" y="63"/>
                  <a:pt x="154" y="59"/>
                </a:cubicBezTo>
                <a:cubicBezTo>
                  <a:pt x="154" y="119"/>
                  <a:pt x="154" y="119"/>
                  <a:pt x="154" y="119"/>
                </a:cubicBezTo>
                <a:cubicBezTo>
                  <a:pt x="154" y="119"/>
                  <a:pt x="153" y="120"/>
                  <a:pt x="153" y="1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267">
            <a:extLst>
              <a:ext uri="{FF2B5EF4-FFF2-40B4-BE49-F238E27FC236}">
                <a16:creationId xmlns:a16="http://schemas.microsoft.com/office/drawing/2014/main" id="{498A9B52-C598-59A9-EE93-9F3F50771E7D}"/>
              </a:ext>
            </a:extLst>
          </p:cNvPr>
          <p:cNvSpPr>
            <a:spLocks noEditPoints="1"/>
          </p:cNvSpPr>
          <p:nvPr/>
        </p:nvSpPr>
        <p:spPr bwMode="auto">
          <a:xfrm>
            <a:off x="9032876" y="3024188"/>
            <a:ext cx="179388" cy="254000"/>
          </a:xfrm>
          <a:custGeom>
            <a:avLst/>
            <a:gdLst>
              <a:gd name="T0" fmla="*/ 84 w 113"/>
              <a:gd name="T1" fmla="*/ 65 h 160"/>
              <a:gd name="T2" fmla="*/ 58 w 113"/>
              <a:gd name="T3" fmla="*/ 61 h 160"/>
              <a:gd name="T4" fmla="*/ 36 w 113"/>
              <a:gd name="T5" fmla="*/ 41 h 160"/>
              <a:gd name="T6" fmla="*/ 21 w 113"/>
              <a:gd name="T7" fmla="*/ 86 h 160"/>
              <a:gd name="T8" fmla="*/ 5 w 113"/>
              <a:gd name="T9" fmla="*/ 102 h 160"/>
              <a:gd name="T10" fmla="*/ 37 w 113"/>
              <a:gd name="T11" fmla="*/ 155 h 160"/>
              <a:gd name="T12" fmla="*/ 100 w 113"/>
              <a:gd name="T13" fmla="*/ 160 h 160"/>
              <a:gd name="T14" fmla="*/ 113 w 113"/>
              <a:gd name="T15" fmla="*/ 83 h 160"/>
              <a:gd name="T16" fmla="*/ 98 w 113"/>
              <a:gd name="T17" fmla="*/ 154 h 160"/>
              <a:gd name="T18" fmla="*/ 37 w 113"/>
              <a:gd name="T19" fmla="*/ 140 h 160"/>
              <a:gd name="T20" fmla="*/ 10 w 113"/>
              <a:gd name="T21" fmla="*/ 91 h 160"/>
              <a:gd name="T22" fmla="*/ 34 w 113"/>
              <a:gd name="T23" fmla="*/ 112 h 160"/>
              <a:gd name="T24" fmla="*/ 43 w 113"/>
              <a:gd name="T25" fmla="*/ 41 h 160"/>
              <a:gd name="T26" fmla="*/ 51 w 113"/>
              <a:gd name="T27" fmla="*/ 85 h 160"/>
              <a:gd name="T28" fmla="*/ 61 w 113"/>
              <a:gd name="T29" fmla="*/ 70 h 160"/>
              <a:gd name="T30" fmla="*/ 70 w 113"/>
              <a:gd name="T31" fmla="*/ 91 h 160"/>
              <a:gd name="T32" fmla="*/ 79 w 113"/>
              <a:gd name="T33" fmla="*/ 76 h 160"/>
              <a:gd name="T34" fmla="*/ 88 w 113"/>
              <a:gd name="T35" fmla="*/ 97 h 160"/>
              <a:gd name="T36" fmla="*/ 98 w 113"/>
              <a:gd name="T37" fmla="*/ 83 h 160"/>
              <a:gd name="T38" fmla="*/ 106 w 113"/>
              <a:gd name="T39" fmla="*/ 115 h 160"/>
              <a:gd name="T40" fmla="*/ 78 w 113"/>
              <a:gd name="T41" fmla="*/ 21 h 160"/>
              <a:gd name="T42" fmla="*/ 70 w 113"/>
              <a:gd name="T43" fmla="*/ 13 h 160"/>
              <a:gd name="T44" fmla="*/ 60 w 113"/>
              <a:gd name="T45" fmla="*/ 30 h 160"/>
              <a:gd name="T46" fmla="*/ 72 w 113"/>
              <a:gd name="T47" fmla="*/ 15 h 160"/>
              <a:gd name="T48" fmla="*/ 77 w 113"/>
              <a:gd name="T49" fmla="*/ 17 h 160"/>
              <a:gd name="T50" fmla="*/ 62 w 113"/>
              <a:gd name="T51" fmla="*/ 28 h 160"/>
              <a:gd name="T52" fmla="*/ 66 w 113"/>
              <a:gd name="T53" fmla="*/ 42 h 160"/>
              <a:gd name="T54" fmla="*/ 85 w 113"/>
              <a:gd name="T55" fmla="*/ 47 h 160"/>
              <a:gd name="T56" fmla="*/ 72 w 113"/>
              <a:gd name="T57" fmla="*/ 36 h 160"/>
              <a:gd name="T58" fmla="*/ 87 w 113"/>
              <a:gd name="T59" fmla="*/ 44 h 160"/>
              <a:gd name="T60" fmla="*/ 70 w 113"/>
              <a:gd name="T61" fmla="*/ 44 h 160"/>
              <a:gd name="T62" fmla="*/ 85 w 113"/>
              <a:gd name="T63" fmla="*/ 39 h 160"/>
              <a:gd name="T64" fmla="*/ 47 w 113"/>
              <a:gd name="T65" fmla="*/ 25 h 160"/>
              <a:gd name="T66" fmla="*/ 47 w 113"/>
              <a:gd name="T67" fmla="*/ 0 h 160"/>
              <a:gd name="T68" fmla="*/ 43 w 113"/>
              <a:gd name="T69" fmla="*/ 24 h 160"/>
              <a:gd name="T70" fmla="*/ 47 w 113"/>
              <a:gd name="T71" fmla="*/ 3 h 160"/>
              <a:gd name="T72" fmla="*/ 47 w 113"/>
              <a:gd name="T73" fmla="*/ 22 h 160"/>
              <a:gd name="T74" fmla="*/ 44 w 113"/>
              <a:gd name="T75" fmla="*/ 6 h 160"/>
              <a:gd name="T76" fmla="*/ 34 w 113"/>
              <a:gd name="T77" fmla="*/ 30 h 160"/>
              <a:gd name="T78" fmla="*/ 16 w 113"/>
              <a:gd name="T79" fmla="*/ 13 h 160"/>
              <a:gd name="T80" fmla="*/ 25 w 113"/>
              <a:gd name="T81" fmla="*/ 30 h 160"/>
              <a:gd name="T82" fmla="*/ 22 w 113"/>
              <a:gd name="T83" fmla="*/ 15 h 160"/>
              <a:gd name="T84" fmla="*/ 27 w 113"/>
              <a:gd name="T85" fmla="*/ 28 h 160"/>
              <a:gd name="T86" fmla="*/ 18 w 113"/>
              <a:gd name="T87" fmla="*/ 15 h 160"/>
              <a:gd name="T88" fmla="*/ 26 w 113"/>
              <a:gd name="T89" fmla="*/ 46 h 160"/>
              <a:gd name="T90" fmla="*/ 8 w 113"/>
              <a:gd name="T91" fmla="*/ 36 h 160"/>
              <a:gd name="T92" fmla="*/ 8 w 113"/>
              <a:gd name="T93" fmla="*/ 47 h 160"/>
              <a:gd name="T94" fmla="*/ 25 w 113"/>
              <a:gd name="T95" fmla="*/ 42 h 160"/>
              <a:gd name="T96" fmla="*/ 8 w 113"/>
              <a:gd name="T97" fmla="*/ 45 h 160"/>
              <a:gd name="T98" fmla="*/ 8 w 113"/>
              <a:gd name="T99" fmla="*/ 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" h="160">
                <a:moveTo>
                  <a:pt x="102" y="72"/>
                </a:moveTo>
                <a:cubicBezTo>
                  <a:pt x="99" y="72"/>
                  <a:pt x="97" y="73"/>
                  <a:pt x="95" y="75"/>
                </a:cubicBezTo>
                <a:cubicBezTo>
                  <a:pt x="94" y="69"/>
                  <a:pt x="90" y="65"/>
                  <a:pt x="84" y="65"/>
                </a:cubicBezTo>
                <a:cubicBezTo>
                  <a:pt x="81" y="65"/>
                  <a:pt x="78" y="66"/>
                  <a:pt x="76" y="67"/>
                </a:cubicBezTo>
                <a:cubicBezTo>
                  <a:pt x="75" y="62"/>
                  <a:pt x="71" y="58"/>
                  <a:pt x="65" y="58"/>
                </a:cubicBezTo>
                <a:cubicBezTo>
                  <a:pt x="63" y="58"/>
                  <a:pt x="60" y="59"/>
                  <a:pt x="58" y="61"/>
                </a:cubicBezTo>
                <a:cubicBezTo>
                  <a:pt x="58" y="41"/>
                  <a:pt x="58" y="41"/>
                  <a:pt x="58" y="41"/>
                </a:cubicBezTo>
                <a:cubicBezTo>
                  <a:pt x="58" y="35"/>
                  <a:pt x="53" y="30"/>
                  <a:pt x="47" y="30"/>
                </a:cubicBezTo>
                <a:cubicBezTo>
                  <a:pt x="41" y="30"/>
                  <a:pt x="36" y="35"/>
                  <a:pt x="36" y="41"/>
                </a:cubicBezTo>
                <a:cubicBezTo>
                  <a:pt x="36" y="104"/>
                  <a:pt x="36" y="104"/>
                  <a:pt x="36" y="104"/>
                </a:cubicBezTo>
                <a:cubicBezTo>
                  <a:pt x="21" y="87"/>
                  <a:pt x="21" y="87"/>
                  <a:pt x="21" y="87"/>
                </a:cubicBezTo>
                <a:cubicBezTo>
                  <a:pt x="21" y="86"/>
                  <a:pt x="21" y="86"/>
                  <a:pt x="21" y="86"/>
                </a:cubicBezTo>
                <a:cubicBezTo>
                  <a:pt x="19" y="85"/>
                  <a:pt x="16" y="83"/>
                  <a:pt x="13" y="83"/>
                </a:cubicBezTo>
                <a:cubicBezTo>
                  <a:pt x="10" y="83"/>
                  <a:pt x="7" y="85"/>
                  <a:pt x="5" y="87"/>
                </a:cubicBezTo>
                <a:cubicBezTo>
                  <a:pt x="3" y="89"/>
                  <a:pt x="0" y="94"/>
                  <a:pt x="5" y="102"/>
                </a:cubicBezTo>
                <a:cubicBezTo>
                  <a:pt x="10" y="111"/>
                  <a:pt x="16" y="120"/>
                  <a:pt x="21" y="128"/>
                </a:cubicBezTo>
                <a:cubicBezTo>
                  <a:pt x="25" y="134"/>
                  <a:pt x="29" y="139"/>
                  <a:pt x="31" y="144"/>
                </a:cubicBezTo>
                <a:cubicBezTo>
                  <a:pt x="32" y="146"/>
                  <a:pt x="35" y="151"/>
                  <a:pt x="37" y="155"/>
                </a:cubicBezTo>
                <a:cubicBezTo>
                  <a:pt x="37" y="156"/>
                  <a:pt x="38" y="157"/>
                  <a:pt x="38" y="158"/>
                </a:cubicBezTo>
                <a:cubicBezTo>
                  <a:pt x="39" y="160"/>
                  <a:pt x="40" y="160"/>
                  <a:pt x="41" y="160"/>
                </a:cubicBezTo>
                <a:cubicBezTo>
                  <a:pt x="100" y="160"/>
                  <a:pt x="100" y="160"/>
                  <a:pt x="100" y="160"/>
                </a:cubicBezTo>
                <a:cubicBezTo>
                  <a:pt x="102" y="160"/>
                  <a:pt x="103" y="159"/>
                  <a:pt x="104" y="158"/>
                </a:cubicBezTo>
                <a:cubicBezTo>
                  <a:pt x="104" y="158"/>
                  <a:pt x="113" y="127"/>
                  <a:pt x="113" y="115"/>
                </a:cubicBezTo>
                <a:cubicBezTo>
                  <a:pt x="113" y="83"/>
                  <a:pt x="113" y="83"/>
                  <a:pt x="113" y="83"/>
                </a:cubicBezTo>
                <a:cubicBezTo>
                  <a:pt x="113" y="77"/>
                  <a:pt x="108" y="72"/>
                  <a:pt x="102" y="72"/>
                </a:cubicBezTo>
                <a:close/>
                <a:moveTo>
                  <a:pt x="106" y="115"/>
                </a:moveTo>
                <a:cubicBezTo>
                  <a:pt x="106" y="123"/>
                  <a:pt x="101" y="142"/>
                  <a:pt x="98" y="154"/>
                </a:cubicBezTo>
                <a:cubicBezTo>
                  <a:pt x="44" y="154"/>
                  <a:pt x="44" y="154"/>
                  <a:pt x="44" y="154"/>
                </a:cubicBezTo>
                <a:cubicBezTo>
                  <a:pt x="43" y="153"/>
                  <a:pt x="43" y="153"/>
                  <a:pt x="43" y="152"/>
                </a:cubicBezTo>
                <a:cubicBezTo>
                  <a:pt x="41" y="148"/>
                  <a:pt x="38" y="143"/>
                  <a:pt x="37" y="140"/>
                </a:cubicBezTo>
                <a:cubicBezTo>
                  <a:pt x="34" y="136"/>
                  <a:pt x="31" y="130"/>
                  <a:pt x="27" y="124"/>
                </a:cubicBezTo>
                <a:cubicBezTo>
                  <a:pt x="22" y="117"/>
                  <a:pt x="16" y="108"/>
                  <a:pt x="11" y="99"/>
                </a:cubicBezTo>
                <a:cubicBezTo>
                  <a:pt x="9" y="96"/>
                  <a:pt x="8" y="93"/>
                  <a:pt x="10" y="91"/>
                </a:cubicBezTo>
                <a:cubicBezTo>
                  <a:pt x="11" y="91"/>
                  <a:pt x="12" y="90"/>
                  <a:pt x="13" y="90"/>
                </a:cubicBezTo>
                <a:cubicBezTo>
                  <a:pt x="14" y="90"/>
                  <a:pt x="15" y="91"/>
                  <a:pt x="16" y="91"/>
                </a:cubicBezTo>
                <a:cubicBezTo>
                  <a:pt x="34" y="112"/>
                  <a:pt x="34" y="112"/>
                  <a:pt x="34" y="112"/>
                </a:cubicBezTo>
                <a:cubicBezTo>
                  <a:pt x="35" y="114"/>
                  <a:pt x="38" y="114"/>
                  <a:pt x="40" y="113"/>
                </a:cubicBezTo>
                <a:cubicBezTo>
                  <a:pt x="41" y="113"/>
                  <a:pt x="43" y="111"/>
                  <a:pt x="43" y="109"/>
                </a:cubicBezTo>
                <a:cubicBezTo>
                  <a:pt x="43" y="41"/>
                  <a:pt x="43" y="41"/>
                  <a:pt x="43" y="41"/>
                </a:cubicBezTo>
                <a:cubicBezTo>
                  <a:pt x="43" y="39"/>
                  <a:pt x="45" y="37"/>
                  <a:pt x="47" y="37"/>
                </a:cubicBezTo>
                <a:cubicBezTo>
                  <a:pt x="49" y="37"/>
                  <a:pt x="51" y="39"/>
                  <a:pt x="51" y="41"/>
                </a:cubicBezTo>
                <a:cubicBezTo>
                  <a:pt x="51" y="85"/>
                  <a:pt x="51" y="85"/>
                  <a:pt x="51" y="85"/>
                </a:cubicBezTo>
                <a:cubicBezTo>
                  <a:pt x="51" y="88"/>
                  <a:pt x="54" y="90"/>
                  <a:pt x="56" y="90"/>
                </a:cubicBezTo>
                <a:cubicBezTo>
                  <a:pt x="59" y="90"/>
                  <a:pt x="61" y="88"/>
                  <a:pt x="61" y="85"/>
                </a:cubicBezTo>
                <a:cubicBezTo>
                  <a:pt x="61" y="70"/>
                  <a:pt x="61" y="70"/>
                  <a:pt x="61" y="70"/>
                </a:cubicBezTo>
                <a:cubicBezTo>
                  <a:pt x="61" y="67"/>
                  <a:pt x="63" y="65"/>
                  <a:pt x="65" y="65"/>
                </a:cubicBezTo>
                <a:cubicBezTo>
                  <a:pt x="68" y="65"/>
                  <a:pt x="70" y="67"/>
                  <a:pt x="70" y="70"/>
                </a:cubicBezTo>
                <a:cubicBezTo>
                  <a:pt x="70" y="91"/>
                  <a:pt x="70" y="91"/>
                  <a:pt x="70" y="91"/>
                </a:cubicBezTo>
                <a:cubicBezTo>
                  <a:pt x="70" y="94"/>
                  <a:pt x="72" y="96"/>
                  <a:pt x="75" y="96"/>
                </a:cubicBezTo>
                <a:cubicBezTo>
                  <a:pt x="77" y="96"/>
                  <a:pt x="79" y="94"/>
                  <a:pt x="79" y="91"/>
                </a:cubicBezTo>
                <a:cubicBezTo>
                  <a:pt x="79" y="76"/>
                  <a:pt x="79" y="76"/>
                  <a:pt x="79" y="76"/>
                </a:cubicBezTo>
                <a:cubicBezTo>
                  <a:pt x="79" y="73"/>
                  <a:pt x="81" y="71"/>
                  <a:pt x="84" y="71"/>
                </a:cubicBezTo>
                <a:cubicBezTo>
                  <a:pt x="86" y="71"/>
                  <a:pt x="88" y="73"/>
                  <a:pt x="88" y="76"/>
                </a:cubicBezTo>
                <a:cubicBezTo>
                  <a:pt x="88" y="97"/>
                  <a:pt x="88" y="97"/>
                  <a:pt x="88" y="97"/>
                </a:cubicBezTo>
                <a:cubicBezTo>
                  <a:pt x="88" y="100"/>
                  <a:pt x="90" y="102"/>
                  <a:pt x="93" y="102"/>
                </a:cubicBezTo>
                <a:cubicBezTo>
                  <a:pt x="96" y="102"/>
                  <a:pt x="98" y="100"/>
                  <a:pt x="98" y="97"/>
                </a:cubicBezTo>
                <a:cubicBezTo>
                  <a:pt x="98" y="83"/>
                  <a:pt x="98" y="83"/>
                  <a:pt x="98" y="83"/>
                </a:cubicBezTo>
                <a:cubicBezTo>
                  <a:pt x="98" y="81"/>
                  <a:pt x="100" y="79"/>
                  <a:pt x="102" y="79"/>
                </a:cubicBezTo>
                <a:cubicBezTo>
                  <a:pt x="105" y="79"/>
                  <a:pt x="106" y="81"/>
                  <a:pt x="106" y="83"/>
                </a:cubicBezTo>
                <a:lnTo>
                  <a:pt x="106" y="115"/>
                </a:lnTo>
                <a:close/>
                <a:moveTo>
                  <a:pt x="64" y="32"/>
                </a:moveTo>
                <a:cubicBezTo>
                  <a:pt x="66" y="32"/>
                  <a:pt x="67" y="31"/>
                  <a:pt x="68" y="30"/>
                </a:cubicBezTo>
                <a:cubicBezTo>
                  <a:pt x="78" y="21"/>
                  <a:pt x="78" y="21"/>
                  <a:pt x="78" y="21"/>
                </a:cubicBezTo>
                <a:cubicBezTo>
                  <a:pt x="79" y="20"/>
                  <a:pt x="80" y="18"/>
                  <a:pt x="80" y="17"/>
                </a:cubicBezTo>
                <a:cubicBezTo>
                  <a:pt x="80" y="15"/>
                  <a:pt x="79" y="14"/>
                  <a:pt x="78" y="13"/>
                </a:cubicBezTo>
                <a:cubicBezTo>
                  <a:pt x="76" y="11"/>
                  <a:pt x="72" y="11"/>
                  <a:pt x="70" y="13"/>
                </a:cubicBezTo>
                <a:cubicBezTo>
                  <a:pt x="60" y="22"/>
                  <a:pt x="60" y="22"/>
                  <a:pt x="60" y="22"/>
                </a:cubicBezTo>
                <a:cubicBezTo>
                  <a:pt x="59" y="23"/>
                  <a:pt x="59" y="25"/>
                  <a:pt x="59" y="26"/>
                </a:cubicBezTo>
                <a:cubicBezTo>
                  <a:pt x="59" y="28"/>
                  <a:pt x="59" y="29"/>
                  <a:pt x="60" y="30"/>
                </a:cubicBezTo>
                <a:cubicBezTo>
                  <a:pt x="61" y="31"/>
                  <a:pt x="63" y="32"/>
                  <a:pt x="64" y="32"/>
                </a:cubicBezTo>
                <a:close/>
                <a:moveTo>
                  <a:pt x="62" y="24"/>
                </a:moveTo>
                <a:cubicBezTo>
                  <a:pt x="72" y="15"/>
                  <a:pt x="72" y="15"/>
                  <a:pt x="72" y="15"/>
                </a:cubicBezTo>
                <a:cubicBezTo>
                  <a:pt x="72" y="14"/>
                  <a:pt x="73" y="14"/>
                  <a:pt x="74" y="14"/>
                </a:cubicBezTo>
                <a:cubicBezTo>
                  <a:pt x="75" y="14"/>
                  <a:pt x="75" y="14"/>
                  <a:pt x="76" y="15"/>
                </a:cubicBezTo>
                <a:cubicBezTo>
                  <a:pt x="76" y="15"/>
                  <a:pt x="77" y="16"/>
                  <a:pt x="77" y="17"/>
                </a:cubicBezTo>
                <a:cubicBezTo>
                  <a:pt x="77" y="18"/>
                  <a:pt x="76" y="18"/>
                  <a:pt x="76" y="19"/>
                </a:cubicBezTo>
                <a:cubicBezTo>
                  <a:pt x="66" y="28"/>
                  <a:pt x="66" y="28"/>
                  <a:pt x="66" y="28"/>
                </a:cubicBezTo>
                <a:cubicBezTo>
                  <a:pt x="65" y="29"/>
                  <a:pt x="63" y="29"/>
                  <a:pt x="62" y="28"/>
                </a:cubicBezTo>
                <a:cubicBezTo>
                  <a:pt x="62" y="28"/>
                  <a:pt x="61" y="27"/>
                  <a:pt x="61" y="26"/>
                </a:cubicBezTo>
                <a:cubicBezTo>
                  <a:pt x="61" y="26"/>
                  <a:pt x="62" y="25"/>
                  <a:pt x="62" y="24"/>
                </a:cubicBezTo>
                <a:close/>
                <a:moveTo>
                  <a:pt x="66" y="42"/>
                </a:moveTo>
                <a:cubicBezTo>
                  <a:pt x="66" y="43"/>
                  <a:pt x="67" y="45"/>
                  <a:pt x="68" y="46"/>
                </a:cubicBezTo>
                <a:cubicBezTo>
                  <a:pt x="69" y="47"/>
                  <a:pt x="70" y="47"/>
                  <a:pt x="72" y="47"/>
                </a:cubicBezTo>
                <a:cubicBezTo>
                  <a:pt x="85" y="47"/>
                  <a:pt x="85" y="47"/>
                  <a:pt x="85" y="47"/>
                </a:cubicBezTo>
                <a:cubicBezTo>
                  <a:pt x="89" y="47"/>
                  <a:pt x="91" y="45"/>
                  <a:pt x="91" y="42"/>
                </a:cubicBezTo>
                <a:cubicBezTo>
                  <a:pt x="91" y="39"/>
                  <a:pt x="89" y="36"/>
                  <a:pt x="85" y="36"/>
                </a:cubicBezTo>
                <a:cubicBezTo>
                  <a:pt x="72" y="36"/>
                  <a:pt x="72" y="36"/>
                  <a:pt x="72" y="36"/>
                </a:cubicBezTo>
                <a:cubicBezTo>
                  <a:pt x="69" y="36"/>
                  <a:pt x="66" y="39"/>
                  <a:pt x="66" y="42"/>
                </a:cubicBezTo>
                <a:close/>
                <a:moveTo>
                  <a:pt x="88" y="42"/>
                </a:moveTo>
                <a:cubicBezTo>
                  <a:pt x="88" y="43"/>
                  <a:pt x="88" y="43"/>
                  <a:pt x="87" y="44"/>
                </a:cubicBezTo>
                <a:cubicBezTo>
                  <a:pt x="87" y="44"/>
                  <a:pt x="86" y="45"/>
                  <a:pt x="85" y="45"/>
                </a:cubicBezTo>
                <a:cubicBezTo>
                  <a:pt x="72" y="45"/>
                  <a:pt x="72" y="45"/>
                  <a:pt x="72" y="45"/>
                </a:cubicBezTo>
                <a:cubicBezTo>
                  <a:pt x="71" y="45"/>
                  <a:pt x="70" y="44"/>
                  <a:pt x="70" y="44"/>
                </a:cubicBezTo>
                <a:cubicBezTo>
                  <a:pt x="69" y="43"/>
                  <a:pt x="69" y="43"/>
                  <a:pt x="69" y="42"/>
                </a:cubicBezTo>
                <a:cubicBezTo>
                  <a:pt x="69" y="40"/>
                  <a:pt x="70" y="39"/>
                  <a:pt x="72" y="39"/>
                </a:cubicBezTo>
                <a:cubicBezTo>
                  <a:pt x="85" y="39"/>
                  <a:pt x="85" y="39"/>
                  <a:pt x="85" y="39"/>
                </a:cubicBezTo>
                <a:cubicBezTo>
                  <a:pt x="87" y="39"/>
                  <a:pt x="88" y="40"/>
                  <a:pt x="88" y="42"/>
                </a:cubicBezTo>
                <a:close/>
                <a:moveTo>
                  <a:pt x="47" y="25"/>
                </a:moveTo>
                <a:cubicBezTo>
                  <a:pt x="47" y="25"/>
                  <a:pt x="47" y="25"/>
                  <a:pt x="47" y="25"/>
                </a:cubicBezTo>
                <a:cubicBezTo>
                  <a:pt x="50" y="25"/>
                  <a:pt x="53" y="23"/>
                  <a:pt x="53" y="20"/>
                </a:cubicBezTo>
                <a:cubicBezTo>
                  <a:pt x="53" y="6"/>
                  <a:pt x="53" y="6"/>
                  <a:pt x="53" y="6"/>
                </a:cubicBezTo>
                <a:cubicBezTo>
                  <a:pt x="53" y="3"/>
                  <a:pt x="50" y="0"/>
                  <a:pt x="47" y="0"/>
                </a:cubicBezTo>
                <a:cubicBezTo>
                  <a:pt x="44" y="0"/>
                  <a:pt x="41" y="3"/>
                  <a:pt x="41" y="6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21"/>
                  <a:pt x="42" y="23"/>
                  <a:pt x="43" y="24"/>
                </a:cubicBezTo>
                <a:cubicBezTo>
                  <a:pt x="44" y="25"/>
                  <a:pt x="45" y="25"/>
                  <a:pt x="47" y="25"/>
                </a:cubicBezTo>
                <a:close/>
                <a:moveTo>
                  <a:pt x="44" y="6"/>
                </a:moveTo>
                <a:cubicBezTo>
                  <a:pt x="44" y="5"/>
                  <a:pt x="45" y="3"/>
                  <a:pt x="47" y="3"/>
                </a:cubicBezTo>
                <a:cubicBezTo>
                  <a:pt x="48" y="3"/>
                  <a:pt x="50" y="5"/>
                  <a:pt x="50" y="6"/>
                </a:cubicBezTo>
                <a:cubicBezTo>
                  <a:pt x="50" y="20"/>
                  <a:pt x="50" y="20"/>
                  <a:pt x="50" y="20"/>
                </a:cubicBezTo>
                <a:cubicBezTo>
                  <a:pt x="50" y="21"/>
                  <a:pt x="48" y="22"/>
                  <a:pt x="47" y="22"/>
                </a:cubicBezTo>
                <a:cubicBezTo>
                  <a:pt x="46" y="22"/>
                  <a:pt x="45" y="22"/>
                  <a:pt x="45" y="22"/>
                </a:cubicBezTo>
                <a:cubicBezTo>
                  <a:pt x="44" y="21"/>
                  <a:pt x="44" y="20"/>
                  <a:pt x="44" y="20"/>
                </a:cubicBezTo>
                <a:lnTo>
                  <a:pt x="44" y="6"/>
                </a:lnTo>
                <a:close/>
                <a:moveTo>
                  <a:pt x="25" y="30"/>
                </a:moveTo>
                <a:cubicBezTo>
                  <a:pt x="26" y="31"/>
                  <a:pt x="28" y="32"/>
                  <a:pt x="29" y="32"/>
                </a:cubicBezTo>
                <a:cubicBezTo>
                  <a:pt x="31" y="32"/>
                  <a:pt x="32" y="31"/>
                  <a:pt x="34" y="30"/>
                </a:cubicBezTo>
                <a:cubicBezTo>
                  <a:pt x="36" y="28"/>
                  <a:pt x="36" y="24"/>
                  <a:pt x="34" y="22"/>
                </a:cubicBezTo>
                <a:cubicBezTo>
                  <a:pt x="24" y="13"/>
                  <a:pt x="24" y="13"/>
                  <a:pt x="24" y="13"/>
                </a:cubicBezTo>
                <a:cubicBezTo>
                  <a:pt x="22" y="11"/>
                  <a:pt x="18" y="11"/>
                  <a:pt x="16" y="13"/>
                </a:cubicBezTo>
                <a:cubicBezTo>
                  <a:pt x="15" y="14"/>
                  <a:pt x="14" y="15"/>
                  <a:pt x="14" y="17"/>
                </a:cubicBezTo>
                <a:cubicBezTo>
                  <a:pt x="14" y="18"/>
                  <a:pt x="15" y="20"/>
                  <a:pt x="16" y="21"/>
                </a:cubicBezTo>
                <a:lnTo>
                  <a:pt x="25" y="30"/>
                </a:lnTo>
                <a:close/>
                <a:moveTo>
                  <a:pt x="18" y="15"/>
                </a:moveTo>
                <a:cubicBezTo>
                  <a:pt x="18" y="14"/>
                  <a:pt x="19" y="14"/>
                  <a:pt x="20" y="14"/>
                </a:cubicBezTo>
                <a:cubicBezTo>
                  <a:pt x="21" y="14"/>
                  <a:pt x="21" y="14"/>
                  <a:pt x="22" y="15"/>
                </a:cubicBezTo>
                <a:cubicBezTo>
                  <a:pt x="31" y="24"/>
                  <a:pt x="31" y="24"/>
                  <a:pt x="31" y="24"/>
                </a:cubicBezTo>
                <a:cubicBezTo>
                  <a:pt x="33" y="25"/>
                  <a:pt x="33" y="27"/>
                  <a:pt x="31" y="28"/>
                </a:cubicBezTo>
                <a:cubicBezTo>
                  <a:pt x="30" y="29"/>
                  <a:pt x="29" y="29"/>
                  <a:pt x="27" y="28"/>
                </a:cubicBezTo>
                <a:cubicBezTo>
                  <a:pt x="18" y="19"/>
                  <a:pt x="18" y="19"/>
                  <a:pt x="18" y="19"/>
                </a:cubicBezTo>
                <a:cubicBezTo>
                  <a:pt x="17" y="18"/>
                  <a:pt x="17" y="18"/>
                  <a:pt x="17" y="17"/>
                </a:cubicBezTo>
                <a:cubicBezTo>
                  <a:pt x="17" y="16"/>
                  <a:pt x="17" y="15"/>
                  <a:pt x="18" y="15"/>
                </a:cubicBezTo>
                <a:close/>
                <a:moveTo>
                  <a:pt x="8" y="47"/>
                </a:moveTo>
                <a:cubicBezTo>
                  <a:pt x="22" y="47"/>
                  <a:pt x="22" y="47"/>
                  <a:pt x="22" y="47"/>
                </a:cubicBezTo>
                <a:cubicBezTo>
                  <a:pt x="23" y="47"/>
                  <a:pt x="25" y="47"/>
                  <a:pt x="26" y="46"/>
                </a:cubicBezTo>
                <a:cubicBezTo>
                  <a:pt x="27" y="45"/>
                  <a:pt x="28" y="43"/>
                  <a:pt x="28" y="42"/>
                </a:cubicBezTo>
                <a:cubicBezTo>
                  <a:pt x="28" y="39"/>
                  <a:pt x="25" y="36"/>
                  <a:pt x="22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5" y="36"/>
                  <a:pt x="3" y="39"/>
                  <a:pt x="3" y="42"/>
                </a:cubicBezTo>
                <a:cubicBezTo>
                  <a:pt x="3" y="43"/>
                  <a:pt x="3" y="45"/>
                  <a:pt x="4" y="46"/>
                </a:cubicBezTo>
                <a:cubicBezTo>
                  <a:pt x="5" y="47"/>
                  <a:pt x="7" y="47"/>
                  <a:pt x="8" y="47"/>
                </a:cubicBezTo>
                <a:close/>
                <a:moveTo>
                  <a:pt x="8" y="39"/>
                </a:moveTo>
                <a:cubicBezTo>
                  <a:pt x="22" y="39"/>
                  <a:pt x="22" y="39"/>
                  <a:pt x="22" y="39"/>
                </a:cubicBezTo>
                <a:cubicBezTo>
                  <a:pt x="23" y="39"/>
                  <a:pt x="25" y="40"/>
                  <a:pt x="25" y="42"/>
                </a:cubicBezTo>
                <a:cubicBezTo>
                  <a:pt x="25" y="43"/>
                  <a:pt x="24" y="43"/>
                  <a:pt x="24" y="44"/>
                </a:cubicBezTo>
                <a:cubicBezTo>
                  <a:pt x="23" y="44"/>
                  <a:pt x="23" y="45"/>
                  <a:pt x="22" y="45"/>
                </a:cubicBezTo>
                <a:cubicBezTo>
                  <a:pt x="8" y="45"/>
                  <a:pt x="8" y="45"/>
                  <a:pt x="8" y="45"/>
                </a:cubicBezTo>
                <a:cubicBezTo>
                  <a:pt x="8" y="45"/>
                  <a:pt x="7" y="44"/>
                  <a:pt x="6" y="44"/>
                </a:cubicBezTo>
                <a:cubicBezTo>
                  <a:pt x="6" y="43"/>
                  <a:pt x="6" y="43"/>
                  <a:pt x="6" y="42"/>
                </a:cubicBezTo>
                <a:cubicBezTo>
                  <a:pt x="6" y="40"/>
                  <a:pt x="7" y="39"/>
                  <a:pt x="8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268">
            <a:extLst>
              <a:ext uri="{FF2B5EF4-FFF2-40B4-BE49-F238E27FC236}">
                <a16:creationId xmlns:a16="http://schemas.microsoft.com/office/drawing/2014/main" id="{BA1956CD-DF4B-E3B9-EA75-DB2776679FBF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3030538"/>
            <a:ext cx="254000" cy="242888"/>
          </a:xfrm>
          <a:custGeom>
            <a:avLst/>
            <a:gdLst>
              <a:gd name="T0" fmla="*/ 25 w 160"/>
              <a:gd name="T1" fmla="*/ 63 h 153"/>
              <a:gd name="T2" fmla="*/ 23 w 160"/>
              <a:gd name="T3" fmla="*/ 153 h 153"/>
              <a:gd name="T4" fmla="*/ 145 w 160"/>
              <a:gd name="T5" fmla="*/ 0 h 153"/>
              <a:gd name="T6" fmla="*/ 7 w 160"/>
              <a:gd name="T7" fmla="*/ 130 h 153"/>
              <a:gd name="T8" fmla="*/ 33 w 160"/>
              <a:gd name="T9" fmla="*/ 67 h 153"/>
              <a:gd name="T10" fmla="*/ 152 w 160"/>
              <a:gd name="T11" fmla="*/ 15 h 153"/>
              <a:gd name="T12" fmla="*/ 16 w 160"/>
              <a:gd name="T13" fmla="*/ 119 h 153"/>
              <a:gd name="T14" fmla="*/ 23 w 160"/>
              <a:gd name="T15" fmla="*/ 138 h 153"/>
              <a:gd name="T16" fmla="*/ 27 w 160"/>
              <a:gd name="T17" fmla="*/ 130 h 153"/>
              <a:gd name="T18" fmla="*/ 27 w 160"/>
              <a:gd name="T19" fmla="*/ 122 h 153"/>
              <a:gd name="T20" fmla="*/ 16 w 160"/>
              <a:gd name="T21" fmla="*/ 100 h 153"/>
              <a:gd name="T22" fmla="*/ 15 w 160"/>
              <a:gd name="T23" fmla="*/ 113 h 153"/>
              <a:gd name="T24" fmla="*/ 29 w 160"/>
              <a:gd name="T25" fmla="*/ 114 h 153"/>
              <a:gd name="T26" fmla="*/ 27 w 160"/>
              <a:gd name="T27" fmla="*/ 110 h 153"/>
              <a:gd name="T28" fmla="*/ 27 w 160"/>
              <a:gd name="T29" fmla="*/ 110 h 153"/>
              <a:gd name="T30" fmla="*/ 15 w 160"/>
              <a:gd name="T31" fmla="*/ 93 h 153"/>
              <a:gd name="T32" fmla="*/ 17 w 160"/>
              <a:gd name="T33" fmla="*/ 94 h 153"/>
              <a:gd name="T34" fmla="*/ 29 w 160"/>
              <a:gd name="T35" fmla="*/ 78 h 153"/>
              <a:gd name="T36" fmla="*/ 27 w 160"/>
              <a:gd name="T37" fmla="*/ 81 h 153"/>
              <a:gd name="T38" fmla="*/ 56 w 160"/>
              <a:gd name="T39" fmla="*/ 122 h 153"/>
              <a:gd name="T40" fmla="*/ 83 w 160"/>
              <a:gd name="T41" fmla="*/ 120 h 153"/>
              <a:gd name="T42" fmla="*/ 58 w 160"/>
              <a:gd name="T43" fmla="*/ 106 h 153"/>
              <a:gd name="T44" fmla="*/ 83 w 160"/>
              <a:gd name="T45" fmla="*/ 86 h 153"/>
              <a:gd name="T46" fmla="*/ 83 w 160"/>
              <a:gd name="T47" fmla="*/ 90 h 153"/>
              <a:gd name="T48" fmla="*/ 102 w 160"/>
              <a:gd name="T49" fmla="*/ 120 h 153"/>
              <a:gd name="T50" fmla="*/ 129 w 160"/>
              <a:gd name="T51" fmla="*/ 122 h 153"/>
              <a:gd name="T52" fmla="*/ 100 w 160"/>
              <a:gd name="T53" fmla="*/ 105 h 153"/>
              <a:gd name="T54" fmla="*/ 127 w 160"/>
              <a:gd name="T55" fmla="*/ 103 h 153"/>
              <a:gd name="T56" fmla="*/ 102 w 160"/>
              <a:gd name="T57" fmla="*/ 90 h 153"/>
              <a:gd name="T58" fmla="*/ 124 w 160"/>
              <a:gd name="T59" fmla="*/ 27 h 153"/>
              <a:gd name="T60" fmla="*/ 61 w 160"/>
              <a:gd name="T61" fmla="*/ 68 h 153"/>
              <a:gd name="T62" fmla="*/ 124 w 160"/>
              <a:gd name="T63" fmla="*/ 27 h 153"/>
              <a:gd name="T64" fmla="*/ 56 w 160"/>
              <a:gd name="T65" fmla="*/ 60 h 153"/>
              <a:gd name="T66" fmla="*/ 129 w 160"/>
              <a:gd name="T67" fmla="*/ 35 h 153"/>
              <a:gd name="T68" fmla="*/ 105 w 160"/>
              <a:gd name="T69" fmla="*/ 49 h 153"/>
              <a:gd name="T70" fmla="*/ 99 w 160"/>
              <a:gd name="T71" fmla="*/ 37 h 153"/>
              <a:gd name="T72" fmla="*/ 92 w 160"/>
              <a:gd name="T73" fmla="*/ 36 h 153"/>
              <a:gd name="T74" fmla="*/ 101 w 160"/>
              <a:gd name="T75" fmla="*/ 46 h 153"/>
              <a:gd name="T76" fmla="*/ 107 w 160"/>
              <a:gd name="T77" fmla="*/ 59 h 153"/>
              <a:gd name="T78" fmla="*/ 121 w 160"/>
              <a:gd name="T79" fmla="*/ 40 h 153"/>
              <a:gd name="T80" fmla="*/ 114 w 160"/>
              <a:gd name="T81" fmla="*/ 38 h 153"/>
              <a:gd name="T82" fmla="*/ 120 w 160"/>
              <a:gd name="T83" fmla="*/ 57 h 153"/>
              <a:gd name="T84" fmla="*/ 113 w 160"/>
              <a:gd name="T85" fmla="*/ 54 h 153"/>
              <a:gd name="T86" fmla="*/ 124 w 160"/>
              <a:gd name="T87" fmla="*/ 56 h 153"/>
              <a:gd name="T88" fmla="*/ 119 w 160"/>
              <a:gd name="T89" fmla="*/ 38 h 153"/>
              <a:gd name="T90" fmla="*/ 80 w 160"/>
              <a:gd name="T91" fmla="*/ 35 h 153"/>
              <a:gd name="T92" fmla="*/ 88 w 160"/>
              <a:gd name="T93" fmla="*/ 60 h 153"/>
              <a:gd name="T94" fmla="*/ 81 w 160"/>
              <a:gd name="T95" fmla="*/ 49 h 153"/>
              <a:gd name="T96" fmla="*/ 81 w 160"/>
              <a:gd name="T97" fmla="*/ 46 h 153"/>
              <a:gd name="T98" fmla="*/ 70 w 160"/>
              <a:gd name="T99" fmla="*/ 36 h 153"/>
              <a:gd name="T100" fmla="*/ 61 w 160"/>
              <a:gd name="T101" fmla="*/ 37 h 153"/>
              <a:gd name="T102" fmla="*/ 65 w 160"/>
              <a:gd name="T103" fmla="*/ 45 h 153"/>
              <a:gd name="T104" fmla="*/ 74 w 160"/>
              <a:gd name="T105" fmla="*/ 36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53">
                <a:moveTo>
                  <a:pt x="145" y="0"/>
                </a:moveTo>
                <a:cubicBezTo>
                  <a:pt x="39" y="0"/>
                  <a:pt x="39" y="0"/>
                  <a:pt x="39" y="0"/>
                </a:cubicBezTo>
                <a:cubicBezTo>
                  <a:pt x="31" y="0"/>
                  <a:pt x="25" y="6"/>
                  <a:pt x="25" y="14"/>
                </a:cubicBezTo>
                <a:cubicBezTo>
                  <a:pt x="25" y="63"/>
                  <a:pt x="25" y="63"/>
                  <a:pt x="25" y="63"/>
                </a:cubicBezTo>
                <a:cubicBezTo>
                  <a:pt x="10" y="63"/>
                  <a:pt x="10" y="63"/>
                  <a:pt x="10" y="63"/>
                </a:cubicBezTo>
                <a:cubicBezTo>
                  <a:pt x="4" y="63"/>
                  <a:pt x="0" y="68"/>
                  <a:pt x="0" y="73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143"/>
                  <a:pt x="10" y="153"/>
                  <a:pt x="23" y="153"/>
                </a:cubicBezTo>
                <a:cubicBezTo>
                  <a:pt x="145" y="153"/>
                  <a:pt x="145" y="153"/>
                  <a:pt x="145" y="153"/>
                </a:cubicBezTo>
                <a:cubicBezTo>
                  <a:pt x="153" y="153"/>
                  <a:pt x="160" y="146"/>
                  <a:pt x="160" y="138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6"/>
                  <a:pt x="153" y="0"/>
                  <a:pt x="145" y="0"/>
                </a:cubicBezTo>
                <a:close/>
                <a:moveTo>
                  <a:pt x="152" y="138"/>
                </a:moveTo>
                <a:cubicBezTo>
                  <a:pt x="152" y="142"/>
                  <a:pt x="149" y="145"/>
                  <a:pt x="145" y="145"/>
                </a:cubicBezTo>
                <a:cubicBezTo>
                  <a:pt x="23" y="145"/>
                  <a:pt x="23" y="145"/>
                  <a:pt x="23" y="145"/>
                </a:cubicBezTo>
                <a:cubicBezTo>
                  <a:pt x="14" y="145"/>
                  <a:pt x="7" y="139"/>
                  <a:pt x="7" y="130"/>
                </a:cubicBezTo>
                <a:cubicBezTo>
                  <a:pt x="7" y="73"/>
                  <a:pt x="7" y="73"/>
                  <a:pt x="7" y="73"/>
                </a:cubicBezTo>
                <a:cubicBezTo>
                  <a:pt x="7" y="72"/>
                  <a:pt x="8" y="71"/>
                  <a:pt x="10" y="71"/>
                </a:cubicBezTo>
                <a:cubicBezTo>
                  <a:pt x="29" y="71"/>
                  <a:pt x="29" y="71"/>
                  <a:pt x="29" y="71"/>
                </a:cubicBezTo>
                <a:cubicBezTo>
                  <a:pt x="31" y="71"/>
                  <a:pt x="33" y="69"/>
                  <a:pt x="33" y="67"/>
                </a:cubicBezTo>
                <a:cubicBezTo>
                  <a:pt x="33" y="14"/>
                  <a:pt x="33" y="14"/>
                  <a:pt x="33" y="14"/>
                </a:cubicBezTo>
                <a:cubicBezTo>
                  <a:pt x="33" y="10"/>
                  <a:pt x="35" y="7"/>
                  <a:pt x="39" y="7"/>
                </a:cubicBezTo>
                <a:cubicBezTo>
                  <a:pt x="145" y="7"/>
                  <a:pt x="145" y="7"/>
                  <a:pt x="145" y="7"/>
                </a:cubicBezTo>
                <a:cubicBezTo>
                  <a:pt x="149" y="7"/>
                  <a:pt x="152" y="10"/>
                  <a:pt x="152" y="15"/>
                </a:cubicBezTo>
                <a:lnTo>
                  <a:pt x="152" y="138"/>
                </a:lnTo>
                <a:close/>
                <a:moveTo>
                  <a:pt x="29" y="119"/>
                </a:moveTo>
                <a:cubicBezTo>
                  <a:pt x="17" y="119"/>
                  <a:pt x="17" y="119"/>
                  <a:pt x="17" y="119"/>
                </a:cubicBezTo>
                <a:cubicBezTo>
                  <a:pt x="17" y="119"/>
                  <a:pt x="16" y="119"/>
                  <a:pt x="16" y="119"/>
                </a:cubicBezTo>
                <a:cubicBezTo>
                  <a:pt x="16" y="119"/>
                  <a:pt x="15" y="119"/>
                  <a:pt x="15" y="120"/>
                </a:cubicBezTo>
                <a:cubicBezTo>
                  <a:pt x="15" y="120"/>
                  <a:pt x="15" y="120"/>
                  <a:pt x="15" y="121"/>
                </a:cubicBezTo>
                <a:cubicBezTo>
                  <a:pt x="15" y="130"/>
                  <a:pt x="15" y="130"/>
                  <a:pt x="15" y="130"/>
                </a:cubicBezTo>
                <a:cubicBezTo>
                  <a:pt x="15" y="135"/>
                  <a:pt x="18" y="138"/>
                  <a:pt x="23" y="138"/>
                </a:cubicBezTo>
                <a:cubicBezTo>
                  <a:pt x="27" y="138"/>
                  <a:pt x="31" y="134"/>
                  <a:pt x="31" y="130"/>
                </a:cubicBezTo>
                <a:cubicBezTo>
                  <a:pt x="31" y="121"/>
                  <a:pt x="31" y="121"/>
                  <a:pt x="31" y="121"/>
                </a:cubicBezTo>
                <a:cubicBezTo>
                  <a:pt x="31" y="120"/>
                  <a:pt x="30" y="119"/>
                  <a:pt x="29" y="119"/>
                </a:cubicBezTo>
                <a:close/>
                <a:moveTo>
                  <a:pt x="27" y="130"/>
                </a:moveTo>
                <a:cubicBezTo>
                  <a:pt x="27" y="133"/>
                  <a:pt x="25" y="135"/>
                  <a:pt x="23" y="135"/>
                </a:cubicBezTo>
                <a:cubicBezTo>
                  <a:pt x="20" y="135"/>
                  <a:pt x="18" y="133"/>
                  <a:pt x="18" y="130"/>
                </a:cubicBezTo>
                <a:cubicBezTo>
                  <a:pt x="18" y="122"/>
                  <a:pt x="18" y="122"/>
                  <a:pt x="18" y="122"/>
                </a:cubicBezTo>
                <a:cubicBezTo>
                  <a:pt x="27" y="122"/>
                  <a:pt x="27" y="122"/>
                  <a:pt x="27" y="122"/>
                </a:cubicBezTo>
                <a:lnTo>
                  <a:pt x="27" y="130"/>
                </a:lnTo>
                <a:close/>
                <a:moveTo>
                  <a:pt x="29" y="100"/>
                </a:moveTo>
                <a:cubicBezTo>
                  <a:pt x="17" y="100"/>
                  <a:pt x="17" y="100"/>
                  <a:pt x="17" y="100"/>
                </a:cubicBezTo>
                <a:cubicBezTo>
                  <a:pt x="17" y="100"/>
                  <a:pt x="16" y="100"/>
                  <a:pt x="16" y="100"/>
                </a:cubicBezTo>
                <a:cubicBezTo>
                  <a:pt x="16" y="100"/>
                  <a:pt x="15" y="100"/>
                  <a:pt x="15" y="100"/>
                </a:cubicBezTo>
                <a:cubicBezTo>
                  <a:pt x="15" y="101"/>
                  <a:pt x="15" y="101"/>
                  <a:pt x="15" y="101"/>
                </a:cubicBezTo>
                <a:cubicBezTo>
                  <a:pt x="15" y="112"/>
                  <a:pt x="15" y="112"/>
                  <a:pt x="15" y="112"/>
                </a:cubicBezTo>
                <a:cubicBezTo>
                  <a:pt x="15" y="112"/>
                  <a:pt x="15" y="113"/>
                  <a:pt x="15" y="113"/>
                </a:cubicBezTo>
                <a:cubicBezTo>
                  <a:pt x="15" y="113"/>
                  <a:pt x="16" y="114"/>
                  <a:pt x="16" y="114"/>
                </a:cubicBezTo>
                <a:cubicBezTo>
                  <a:pt x="16" y="114"/>
                  <a:pt x="16" y="114"/>
                  <a:pt x="16" y="114"/>
                </a:cubicBezTo>
                <a:cubicBezTo>
                  <a:pt x="16" y="114"/>
                  <a:pt x="17" y="114"/>
                  <a:pt x="17" y="114"/>
                </a:cubicBezTo>
                <a:cubicBezTo>
                  <a:pt x="29" y="114"/>
                  <a:pt x="29" y="114"/>
                  <a:pt x="29" y="114"/>
                </a:cubicBezTo>
                <a:cubicBezTo>
                  <a:pt x="30" y="114"/>
                  <a:pt x="31" y="113"/>
                  <a:pt x="31" y="112"/>
                </a:cubicBezTo>
                <a:cubicBezTo>
                  <a:pt x="31" y="101"/>
                  <a:pt x="31" y="101"/>
                  <a:pt x="31" y="101"/>
                </a:cubicBezTo>
                <a:cubicBezTo>
                  <a:pt x="31" y="101"/>
                  <a:pt x="30" y="100"/>
                  <a:pt x="29" y="100"/>
                </a:cubicBezTo>
                <a:close/>
                <a:moveTo>
                  <a:pt x="27" y="110"/>
                </a:moveTo>
                <a:cubicBezTo>
                  <a:pt x="18" y="110"/>
                  <a:pt x="18" y="110"/>
                  <a:pt x="18" y="110"/>
                </a:cubicBezTo>
                <a:cubicBezTo>
                  <a:pt x="18" y="103"/>
                  <a:pt x="18" y="103"/>
                  <a:pt x="18" y="103"/>
                </a:cubicBezTo>
                <a:cubicBezTo>
                  <a:pt x="27" y="103"/>
                  <a:pt x="27" y="103"/>
                  <a:pt x="27" y="103"/>
                </a:cubicBezTo>
                <a:lnTo>
                  <a:pt x="27" y="110"/>
                </a:lnTo>
                <a:close/>
                <a:moveTo>
                  <a:pt x="29" y="78"/>
                </a:moveTo>
                <a:cubicBezTo>
                  <a:pt x="16" y="78"/>
                  <a:pt x="16" y="78"/>
                  <a:pt x="16" y="78"/>
                </a:cubicBezTo>
                <a:cubicBezTo>
                  <a:pt x="15" y="78"/>
                  <a:pt x="15" y="79"/>
                  <a:pt x="15" y="80"/>
                </a:cubicBezTo>
                <a:cubicBezTo>
                  <a:pt x="15" y="93"/>
                  <a:pt x="15" y="93"/>
                  <a:pt x="15" y="93"/>
                </a:cubicBezTo>
                <a:cubicBezTo>
                  <a:pt x="15" y="93"/>
                  <a:pt x="15" y="93"/>
                  <a:pt x="15" y="94"/>
                </a:cubicBezTo>
                <a:cubicBezTo>
                  <a:pt x="15" y="94"/>
                  <a:pt x="16" y="94"/>
                  <a:pt x="16" y="94"/>
                </a:cubicBezTo>
                <a:cubicBezTo>
                  <a:pt x="16" y="94"/>
                  <a:pt x="16" y="94"/>
                  <a:pt x="16" y="94"/>
                </a:cubicBezTo>
                <a:cubicBezTo>
                  <a:pt x="16" y="94"/>
                  <a:pt x="17" y="94"/>
                  <a:pt x="17" y="94"/>
                </a:cubicBezTo>
                <a:cubicBezTo>
                  <a:pt x="29" y="94"/>
                  <a:pt x="29" y="94"/>
                  <a:pt x="29" y="94"/>
                </a:cubicBezTo>
                <a:cubicBezTo>
                  <a:pt x="30" y="94"/>
                  <a:pt x="31" y="93"/>
                  <a:pt x="31" y="93"/>
                </a:cubicBezTo>
                <a:cubicBezTo>
                  <a:pt x="31" y="80"/>
                  <a:pt x="31" y="80"/>
                  <a:pt x="31" y="80"/>
                </a:cubicBezTo>
                <a:cubicBezTo>
                  <a:pt x="31" y="79"/>
                  <a:pt x="30" y="78"/>
                  <a:pt x="29" y="78"/>
                </a:cubicBezTo>
                <a:close/>
                <a:moveTo>
                  <a:pt x="27" y="91"/>
                </a:moveTo>
                <a:cubicBezTo>
                  <a:pt x="18" y="91"/>
                  <a:pt x="18" y="91"/>
                  <a:pt x="18" y="91"/>
                </a:cubicBezTo>
                <a:cubicBezTo>
                  <a:pt x="18" y="81"/>
                  <a:pt x="18" y="81"/>
                  <a:pt x="18" y="81"/>
                </a:cubicBezTo>
                <a:cubicBezTo>
                  <a:pt x="27" y="81"/>
                  <a:pt x="27" y="81"/>
                  <a:pt x="27" y="81"/>
                </a:cubicBezTo>
                <a:lnTo>
                  <a:pt x="27" y="91"/>
                </a:lnTo>
                <a:close/>
                <a:moveTo>
                  <a:pt x="83" y="120"/>
                </a:moveTo>
                <a:cubicBezTo>
                  <a:pt x="58" y="120"/>
                  <a:pt x="58" y="120"/>
                  <a:pt x="58" y="120"/>
                </a:cubicBezTo>
                <a:cubicBezTo>
                  <a:pt x="57" y="120"/>
                  <a:pt x="56" y="121"/>
                  <a:pt x="56" y="122"/>
                </a:cubicBezTo>
                <a:cubicBezTo>
                  <a:pt x="56" y="123"/>
                  <a:pt x="57" y="123"/>
                  <a:pt x="58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4" y="123"/>
                  <a:pt x="85" y="123"/>
                  <a:pt x="85" y="122"/>
                </a:cubicBezTo>
                <a:cubicBezTo>
                  <a:pt x="85" y="121"/>
                  <a:pt x="84" y="120"/>
                  <a:pt x="83" y="120"/>
                </a:cubicBezTo>
                <a:close/>
                <a:moveTo>
                  <a:pt x="83" y="103"/>
                </a:moveTo>
                <a:cubicBezTo>
                  <a:pt x="58" y="103"/>
                  <a:pt x="58" y="103"/>
                  <a:pt x="58" y="103"/>
                </a:cubicBezTo>
                <a:cubicBezTo>
                  <a:pt x="57" y="103"/>
                  <a:pt x="56" y="104"/>
                  <a:pt x="56" y="105"/>
                </a:cubicBezTo>
                <a:cubicBezTo>
                  <a:pt x="56" y="106"/>
                  <a:pt x="57" y="106"/>
                  <a:pt x="58" y="106"/>
                </a:cubicBezTo>
                <a:cubicBezTo>
                  <a:pt x="83" y="106"/>
                  <a:pt x="83" y="106"/>
                  <a:pt x="83" y="106"/>
                </a:cubicBezTo>
                <a:cubicBezTo>
                  <a:pt x="84" y="106"/>
                  <a:pt x="85" y="106"/>
                  <a:pt x="85" y="105"/>
                </a:cubicBezTo>
                <a:cubicBezTo>
                  <a:pt x="85" y="104"/>
                  <a:pt x="84" y="103"/>
                  <a:pt x="83" y="103"/>
                </a:cubicBezTo>
                <a:close/>
                <a:moveTo>
                  <a:pt x="83" y="86"/>
                </a:moveTo>
                <a:cubicBezTo>
                  <a:pt x="58" y="86"/>
                  <a:pt x="58" y="86"/>
                  <a:pt x="58" y="86"/>
                </a:cubicBezTo>
                <a:cubicBezTo>
                  <a:pt x="57" y="86"/>
                  <a:pt x="56" y="87"/>
                  <a:pt x="56" y="88"/>
                </a:cubicBezTo>
                <a:cubicBezTo>
                  <a:pt x="56" y="89"/>
                  <a:pt x="57" y="90"/>
                  <a:pt x="58" y="90"/>
                </a:cubicBezTo>
                <a:cubicBezTo>
                  <a:pt x="83" y="90"/>
                  <a:pt x="83" y="90"/>
                  <a:pt x="83" y="90"/>
                </a:cubicBezTo>
                <a:cubicBezTo>
                  <a:pt x="84" y="90"/>
                  <a:pt x="85" y="89"/>
                  <a:pt x="85" y="88"/>
                </a:cubicBezTo>
                <a:cubicBezTo>
                  <a:pt x="85" y="87"/>
                  <a:pt x="84" y="86"/>
                  <a:pt x="83" y="86"/>
                </a:cubicBezTo>
                <a:close/>
                <a:moveTo>
                  <a:pt x="127" y="120"/>
                </a:moveTo>
                <a:cubicBezTo>
                  <a:pt x="102" y="120"/>
                  <a:pt x="102" y="120"/>
                  <a:pt x="102" y="120"/>
                </a:cubicBezTo>
                <a:cubicBezTo>
                  <a:pt x="101" y="120"/>
                  <a:pt x="100" y="121"/>
                  <a:pt x="100" y="122"/>
                </a:cubicBezTo>
                <a:cubicBezTo>
                  <a:pt x="100" y="123"/>
                  <a:pt x="101" y="123"/>
                  <a:pt x="102" y="123"/>
                </a:cubicBezTo>
                <a:cubicBezTo>
                  <a:pt x="127" y="123"/>
                  <a:pt x="127" y="123"/>
                  <a:pt x="127" y="123"/>
                </a:cubicBezTo>
                <a:cubicBezTo>
                  <a:pt x="128" y="123"/>
                  <a:pt x="129" y="123"/>
                  <a:pt x="129" y="122"/>
                </a:cubicBezTo>
                <a:cubicBezTo>
                  <a:pt x="129" y="121"/>
                  <a:pt x="128" y="120"/>
                  <a:pt x="127" y="120"/>
                </a:cubicBezTo>
                <a:close/>
                <a:moveTo>
                  <a:pt x="127" y="103"/>
                </a:moveTo>
                <a:cubicBezTo>
                  <a:pt x="102" y="103"/>
                  <a:pt x="102" y="103"/>
                  <a:pt x="102" y="103"/>
                </a:cubicBezTo>
                <a:cubicBezTo>
                  <a:pt x="101" y="103"/>
                  <a:pt x="100" y="104"/>
                  <a:pt x="100" y="105"/>
                </a:cubicBezTo>
                <a:cubicBezTo>
                  <a:pt x="100" y="106"/>
                  <a:pt x="101" y="106"/>
                  <a:pt x="102" y="106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8" y="106"/>
                  <a:pt x="129" y="106"/>
                  <a:pt x="129" y="105"/>
                </a:cubicBezTo>
                <a:cubicBezTo>
                  <a:pt x="129" y="104"/>
                  <a:pt x="128" y="103"/>
                  <a:pt x="127" y="103"/>
                </a:cubicBezTo>
                <a:close/>
                <a:moveTo>
                  <a:pt x="127" y="86"/>
                </a:moveTo>
                <a:cubicBezTo>
                  <a:pt x="102" y="86"/>
                  <a:pt x="102" y="86"/>
                  <a:pt x="102" y="86"/>
                </a:cubicBezTo>
                <a:cubicBezTo>
                  <a:pt x="101" y="86"/>
                  <a:pt x="100" y="87"/>
                  <a:pt x="100" y="88"/>
                </a:cubicBezTo>
                <a:cubicBezTo>
                  <a:pt x="100" y="89"/>
                  <a:pt x="101" y="90"/>
                  <a:pt x="102" y="90"/>
                </a:cubicBezTo>
                <a:cubicBezTo>
                  <a:pt x="127" y="90"/>
                  <a:pt x="127" y="90"/>
                  <a:pt x="127" y="90"/>
                </a:cubicBezTo>
                <a:cubicBezTo>
                  <a:pt x="128" y="90"/>
                  <a:pt x="129" y="89"/>
                  <a:pt x="129" y="88"/>
                </a:cubicBezTo>
                <a:cubicBezTo>
                  <a:pt x="129" y="87"/>
                  <a:pt x="128" y="86"/>
                  <a:pt x="127" y="86"/>
                </a:cubicBezTo>
                <a:close/>
                <a:moveTo>
                  <a:pt x="124" y="27"/>
                </a:moveTo>
                <a:cubicBezTo>
                  <a:pt x="61" y="27"/>
                  <a:pt x="61" y="27"/>
                  <a:pt x="61" y="27"/>
                </a:cubicBezTo>
                <a:cubicBezTo>
                  <a:pt x="56" y="27"/>
                  <a:pt x="53" y="31"/>
                  <a:pt x="53" y="35"/>
                </a:cubicBezTo>
                <a:cubicBezTo>
                  <a:pt x="53" y="60"/>
                  <a:pt x="53" y="60"/>
                  <a:pt x="53" y="60"/>
                </a:cubicBezTo>
                <a:cubicBezTo>
                  <a:pt x="53" y="65"/>
                  <a:pt x="56" y="68"/>
                  <a:pt x="61" y="68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9" y="68"/>
                  <a:pt x="132" y="65"/>
                  <a:pt x="132" y="60"/>
                </a:cubicBezTo>
                <a:cubicBezTo>
                  <a:pt x="132" y="35"/>
                  <a:pt x="132" y="35"/>
                  <a:pt x="132" y="35"/>
                </a:cubicBezTo>
                <a:cubicBezTo>
                  <a:pt x="132" y="31"/>
                  <a:pt x="129" y="27"/>
                  <a:pt x="124" y="27"/>
                </a:cubicBezTo>
                <a:close/>
                <a:moveTo>
                  <a:pt x="129" y="60"/>
                </a:moveTo>
                <a:cubicBezTo>
                  <a:pt x="129" y="63"/>
                  <a:pt x="127" y="65"/>
                  <a:pt x="124" y="65"/>
                </a:cubicBezTo>
                <a:cubicBezTo>
                  <a:pt x="61" y="65"/>
                  <a:pt x="61" y="65"/>
                  <a:pt x="61" y="65"/>
                </a:cubicBezTo>
                <a:cubicBezTo>
                  <a:pt x="58" y="65"/>
                  <a:pt x="56" y="63"/>
                  <a:pt x="56" y="60"/>
                </a:cubicBezTo>
                <a:cubicBezTo>
                  <a:pt x="56" y="35"/>
                  <a:pt x="56" y="35"/>
                  <a:pt x="56" y="35"/>
                </a:cubicBezTo>
                <a:cubicBezTo>
                  <a:pt x="56" y="32"/>
                  <a:pt x="58" y="30"/>
                  <a:pt x="61" y="30"/>
                </a:cubicBezTo>
                <a:cubicBezTo>
                  <a:pt x="124" y="30"/>
                  <a:pt x="124" y="30"/>
                  <a:pt x="124" y="30"/>
                </a:cubicBezTo>
                <a:cubicBezTo>
                  <a:pt x="127" y="30"/>
                  <a:pt x="129" y="32"/>
                  <a:pt x="129" y="35"/>
                </a:cubicBezTo>
                <a:lnTo>
                  <a:pt x="129" y="60"/>
                </a:lnTo>
                <a:close/>
                <a:moveTo>
                  <a:pt x="109" y="34"/>
                </a:moveTo>
                <a:cubicBezTo>
                  <a:pt x="108" y="34"/>
                  <a:pt x="107" y="35"/>
                  <a:pt x="107" y="36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3" y="37"/>
                  <a:pt x="103" y="37"/>
                  <a:pt x="103" y="37"/>
                </a:cubicBezTo>
                <a:cubicBezTo>
                  <a:pt x="102" y="36"/>
                  <a:pt x="102" y="35"/>
                  <a:pt x="101" y="35"/>
                </a:cubicBezTo>
                <a:cubicBezTo>
                  <a:pt x="101" y="35"/>
                  <a:pt x="101" y="35"/>
                  <a:pt x="101" y="35"/>
                </a:cubicBezTo>
                <a:cubicBezTo>
                  <a:pt x="100" y="35"/>
                  <a:pt x="100" y="36"/>
                  <a:pt x="99" y="37"/>
                </a:cubicBezTo>
                <a:cubicBezTo>
                  <a:pt x="97" y="49"/>
                  <a:pt x="97" y="49"/>
                  <a:pt x="97" y="49"/>
                </a:cubicBezTo>
                <a:cubicBezTo>
                  <a:pt x="95" y="35"/>
                  <a:pt x="95" y="35"/>
                  <a:pt x="95" y="35"/>
                </a:cubicBezTo>
                <a:cubicBezTo>
                  <a:pt x="95" y="35"/>
                  <a:pt x="94" y="34"/>
                  <a:pt x="93" y="34"/>
                </a:cubicBezTo>
                <a:cubicBezTo>
                  <a:pt x="92" y="34"/>
                  <a:pt x="91" y="35"/>
                  <a:pt x="92" y="36"/>
                </a:cubicBezTo>
                <a:cubicBezTo>
                  <a:pt x="95" y="59"/>
                  <a:pt x="95" y="59"/>
                  <a:pt x="95" y="59"/>
                </a:cubicBezTo>
                <a:cubicBezTo>
                  <a:pt x="95" y="60"/>
                  <a:pt x="96" y="60"/>
                  <a:pt x="97" y="60"/>
                </a:cubicBezTo>
                <a:cubicBezTo>
                  <a:pt x="98" y="60"/>
                  <a:pt x="98" y="60"/>
                  <a:pt x="99" y="59"/>
                </a:cubicBezTo>
                <a:cubicBezTo>
                  <a:pt x="101" y="46"/>
                  <a:pt x="101" y="46"/>
                  <a:pt x="101" y="46"/>
                </a:cubicBezTo>
                <a:cubicBezTo>
                  <a:pt x="103" y="59"/>
                  <a:pt x="103" y="59"/>
                  <a:pt x="103" y="59"/>
                </a:cubicBezTo>
                <a:cubicBezTo>
                  <a:pt x="103" y="60"/>
                  <a:pt x="104" y="60"/>
                  <a:pt x="105" y="60"/>
                </a:cubicBezTo>
                <a:cubicBezTo>
                  <a:pt x="105" y="60"/>
                  <a:pt x="105" y="60"/>
                  <a:pt x="105" y="60"/>
                </a:cubicBezTo>
                <a:cubicBezTo>
                  <a:pt x="106" y="60"/>
                  <a:pt x="106" y="60"/>
                  <a:pt x="107" y="59"/>
                </a:cubicBezTo>
                <a:cubicBezTo>
                  <a:pt x="110" y="36"/>
                  <a:pt x="110" y="36"/>
                  <a:pt x="110" y="36"/>
                </a:cubicBezTo>
                <a:cubicBezTo>
                  <a:pt x="110" y="35"/>
                  <a:pt x="110" y="35"/>
                  <a:pt x="109" y="34"/>
                </a:cubicBezTo>
                <a:close/>
                <a:moveTo>
                  <a:pt x="119" y="38"/>
                </a:moveTo>
                <a:cubicBezTo>
                  <a:pt x="120" y="38"/>
                  <a:pt x="121" y="39"/>
                  <a:pt x="121" y="40"/>
                </a:cubicBezTo>
                <a:cubicBezTo>
                  <a:pt x="121" y="41"/>
                  <a:pt x="122" y="42"/>
                  <a:pt x="123" y="42"/>
                </a:cubicBezTo>
                <a:cubicBezTo>
                  <a:pt x="124" y="41"/>
                  <a:pt x="125" y="41"/>
                  <a:pt x="125" y="40"/>
                </a:cubicBezTo>
                <a:cubicBezTo>
                  <a:pt x="124" y="37"/>
                  <a:pt x="122" y="35"/>
                  <a:pt x="120" y="35"/>
                </a:cubicBezTo>
                <a:cubicBezTo>
                  <a:pt x="117" y="34"/>
                  <a:pt x="115" y="36"/>
                  <a:pt x="114" y="38"/>
                </a:cubicBezTo>
                <a:cubicBezTo>
                  <a:pt x="112" y="42"/>
                  <a:pt x="115" y="45"/>
                  <a:pt x="117" y="48"/>
                </a:cubicBezTo>
                <a:cubicBezTo>
                  <a:pt x="118" y="49"/>
                  <a:pt x="119" y="49"/>
                  <a:pt x="119" y="50"/>
                </a:cubicBezTo>
                <a:cubicBezTo>
                  <a:pt x="121" y="52"/>
                  <a:pt x="121" y="54"/>
                  <a:pt x="121" y="55"/>
                </a:cubicBezTo>
                <a:cubicBezTo>
                  <a:pt x="121" y="56"/>
                  <a:pt x="121" y="57"/>
                  <a:pt x="120" y="57"/>
                </a:cubicBezTo>
                <a:cubicBezTo>
                  <a:pt x="119" y="57"/>
                  <a:pt x="119" y="57"/>
                  <a:pt x="118" y="57"/>
                </a:cubicBezTo>
                <a:cubicBezTo>
                  <a:pt x="117" y="56"/>
                  <a:pt x="116" y="55"/>
                  <a:pt x="116" y="54"/>
                </a:cubicBezTo>
                <a:cubicBezTo>
                  <a:pt x="116" y="53"/>
                  <a:pt x="115" y="52"/>
                  <a:pt x="114" y="52"/>
                </a:cubicBezTo>
                <a:cubicBezTo>
                  <a:pt x="113" y="52"/>
                  <a:pt x="113" y="53"/>
                  <a:pt x="113" y="54"/>
                </a:cubicBezTo>
                <a:cubicBezTo>
                  <a:pt x="113" y="57"/>
                  <a:pt x="114" y="59"/>
                  <a:pt x="116" y="60"/>
                </a:cubicBezTo>
                <a:cubicBezTo>
                  <a:pt x="117" y="60"/>
                  <a:pt x="118" y="60"/>
                  <a:pt x="119" y="60"/>
                </a:cubicBezTo>
                <a:cubicBezTo>
                  <a:pt x="120" y="60"/>
                  <a:pt x="121" y="60"/>
                  <a:pt x="121" y="60"/>
                </a:cubicBezTo>
                <a:cubicBezTo>
                  <a:pt x="123" y="59"/>
                  <a:pt x="124" y="58"/>
                  <a:pt x="124" y="56"/>
                </a:cubicBezTo>
                <a:cubicBezTo>
                  <a:pt x="125" y="54"/>
                  <a:pt x="124" y="51"/>
                  <a:pt x="122" y="48"/>
                </a:cubicBezTo>
                <a:cubicBezTo>
                  <a:pt x="121" y="47"/>
                  <a:pt x="121" y="46"/>
                  <a:pt x="120" y="46"/>
                </a:cubicBezTo>
                <a:cubicBezTo>
                  <a:pt x="117" y="43"/>
                  <a:pt x="116" y="41"/>
                  <a:pt x="117" y="39"/>
                </a:cubicBezTo>
                <a:cubicBezTo>
                  <a:pt x="117" y="38"/>
                  <a:pt x="118" y="38"/>
                  <a:pt x="119" y="38"/>
                </a:cubicBezTo>
                <a:close/>
                <a:moveTo>
                  <a:pt x="88" y="38"/>
                </a:moveTo>
                <a:cubicBezTo>
                  <a:pt x="89" y="38"/>
                  <a:pt x="89" y="37"/>
                  <a:pt x="89" y="36"/>
                </a:cubicBezTo>
                <a:cubicBezTo>
                  <a:pt x="89" y="35"/>
                  <a:pt x="89" y="35"/>
                  <a:pt x="88" y="35"/>
                </a:cubicBezTo>
                <a:cubicBezTo>
                  <a:pt x="80" y="35"/>
                  <a:pt x="80" y="35"/>
                  <a:pt x="80" y="35"/>
                </a:cubicBezTo>
                <a:cubicBezTo>
                  <a:pt x="79" y="35"/>
                  <a:pt x="78" y="35"/>
                  <a:pt x="78" y="36"/>
                </a:cubicBezTo>
                <a:cubicBezTo>
                  <a:pt x="78" y="58"/>
                  <a:pt x="78" y="58"/>
                  <a:pt x="78" y="58"/>
                </a:cubicBezTo>
                <a:cubicBezTo>
                  <a:pt x="78" y="59"/>
                  <a:pt x="79" y="60"/>
                  <a:pt x="80" y="60"/>
                </a:cubicBezTo>
                <a:cubicBezTo>
                  <a:pt x="88" y="60"/>
                  <a:pt x="88" y="60"/>
                  <a:pt x="88" y="60"/>
                </a:cubicBezTo>
                <a:cubicBezTo>
                  <a:pt x="88" y="60"/>
                  <a:pt x="89" y="59"/>
                  <a:pt x="89" y="58"/>
                </a:cubicBezTo>
                <a:cubicBezTo>
                  <a:pt x="89" y="57"/>
                  <a:pt x="88" y="57"/>
                  <a:pt x="88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49"/>
                  <a:pt x="81" y="49"/>
                  <a:pt x="81" y="49"/>
                </a:cubicBezTo>
                <a:cubicBezTo>
                  <a:pt x="86" y="49"/>
                  <a:pt x="86" y="49"/>
                  <a:pt x="86" y="49"/>
                </a:cubicBezTo>
                <a:cubicBezTo>
                  <a:pt x="87" y="49"/>
                  <a:pt x="88" y="48"/>
                  <a:pt x="88" y="47"/>
                </a:cubicBezTo>
                <a:cubicBezTo>
                  <a:pt x="88" y="47"/>
                  <a:pt x="87" y="46"/>
                  <a:pt x="86" y="46"/>
                </a:cubicBezTo>
                <a:cubicBezTo>
                  <a:pt x="81" y="46"/>
                  <a:pt x="81" y="46"/>
                  <a:pt x="81" y="46"/>
                </a:cubicBezTo>
                <a:cubicBezTo>
                  <a:pt x="81" y="38"/>
                  <a:pt x="81" y="38"/>
                  <a:pt x="81" y="38"/>
                </a:cubicBezTo>
                <a:lnTo>
                  <a:pt x="88" y="38"/>
                </a:lnTo>
                <a:close/>
                <a:moveTo>
                  <a:pt x="72" y="35"/>
                </a:moveTo>
                <a:cubicBezTo>
                  <a:pt x="71" y="35"/>
                  <a:pt x="70" y="35"/>
                  <a:pt x="70" y="36"/>
                </a:cubicBezTo>
                <a:cubicBezTo>
                  <a:pt x="70" y="51"/>
                  <a:pt x="70" y="51"/>
                  <a:pt x="70" y="51"/>
                </a:cubicBezTo>
                <a:cubicBezTo>
                  <a:pt x="64" y="37"/>
                  <a:pt x="64" y="37"/>
                  <a:pt x="64" y="37"/>
                </a:cubicBezTo>
                <a:cubicBezTo>
                  <a:pt x="64" y="36"/>
                  <a:pt x="63" y="36"/>
                  <a:pt x="63" y="36"/>
                </a:cubicBezTo>
                <a:cubicBezTo>
                  <a:pt x="62" y="36"/>
                  <a:pt x="61" y="37"/>
                  <a:pt x="61" y="37"/>
                </a:cubicBezTo>
                <a:cubicBezTo>
                  <a:pt x="61" y="60"/>
                  <a:pt x="61" y="60"/>
                  <a:pt x="61" y="60"/>
                </a:cubicBezTo>
                <a:cubicBezTo>
                  <a:pt x="61" y="61"/>
                  <a:pt x="62" y="61"/>
                  <a:pt x="63" y="61"/>
                </a:cubicBezTo>
                <a:cubicBezTo>
                  <a:pt x="64" y="61"/>
                  <a:pt x="65" y="61"/>
                  <a:pt x="65" y="60"/>
                </a:cubicBezTo>
                <a:cubicBezTo>
                  <a:pt x="65" y="45"/>
                  <a:pt x="65" y="45"/>
                  <a:pt x="65" y="45"/>
                </a:cubicBezTo>
                <a:cubicBezTo>
                  <a:pt x="71" y="59"/>
                  <a:pt x="71" y="59"/>
                  <a:pt x="71" y="59"/>
                </a:cubicBezTo>
                <a:cubicBezTo>
                  <a:pt x="71" y="60"/>
                  <a:pt x="72" y="60"/>
                  <a:pt x="72" y="60"/>
                </a:cubicBezTo>
                <a:cubicBezTo>
                  <a:pt x="73" y="60"/>
                  <a:pt x="74" y="59"/>
                  <a:pt x="74" y="59"/>
                </a:cubicBezTo>
                <a:cubicBezTo>
                  <a:pt x="74" y="36"/>
                  <a:pt x="74" y="36"/>
                  <a:pt x="74" y="36"/>
                </a:cubicBezTo>
                <a:cubicBezTo>
                  <a:pt x="74" y="35"/>
                  <a:pt x="73" y="35"/>
                  <a:pt x="72" y="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269">
            <a:extLst>
              <a:ext uri="{FF2B5EF4-FFF2-40B4-BE49-F238E27FC236}">
                <a16:creationId xmlns:a16="http://schemas.microsoft.com/office/drawing/2014/main" id="{BECF3A33-7877-5976-A384-DA6D4AFC30BD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3024188"/>
            <a:ext cx="250825" cy="254000"/>
          </a:xfrm>
          <a:custGeom>
            <a:avLst/>
            <a:gdLst>
              <a:gd name="T0" fmla="*/ 147 w 158"/>
              <a:gd name="T1" fmla="*/ 9 h 160"/>
              <a:gd name="T2" fmla="*/ 147 w 158"/>
              <a:gd name="T3" fmla="*/ 12 h 160"/>
              <a:gd name="T4" fmla="*/ 155 w 158"/>
              <a:gd name="T5" fmla="*/ 17 h 160"/>
              <a:gd name="T6" fmla="*/ 150 w 158"/>
              <a:gd name="T7" fmla="*/ 148 h 160"/>
              <a:gd name="T8" fmla="*/ 146 w 158"/>
              <a:gd name="T9" fmla="*/ 150 h 160"/>
              <a:gd name="T10" fmla="*/ 150 w 158"/>
              <a:gd name="T11" fmla="*/ 152 h 160"/>
              <a:gd name="T12" fmla="*/ 158 w 158"/>
              <a:gd name="T13" fmla="*/ 17 h 160"/>
              <a:gd name="T14" fmla="*/ 132 w 158"/>
              <a:gd name="T15" fmla="*/ 0 h 160"/>
              <a:gd name="T16" fmla="*/ 13 w 158"/>
              <a:gd name="T17" fmla="*/ 10 h 160"/>
              <a:gd name="T18" fmla="*/ 12 w 158"/>
              <a:gd name="T19" fmla="*/ 24 h 160"/>
              <a:gd name="T20" fmla="*/ 12 w 158"/>
              <a:gd name="T21" fmla="*/ 48 h 160"/>
              <a:gd name="T22" fmla="*/ 13 w 158"/>
              <a:gd name="T23" fmla="*/ 54 h 160"/>
              <a:gd name="T24" fmla="*/ 0 w 158"/>
              <a:gd name="T25" fmla="*/ 66 h 160"/>
              <a:gd name="T26" fmla="*/ 13 w 158"/>
              <a:gd name="T27" fmla="*/ 78 h 160"/>
              <a:gd name="T28" fmla="*/ 12 w 158"/>
              <a:gd name="T29" fmla="*/ 84 h 160"/>
              <a:gd name="T30" fmla="*/ 12 w 158"/>
              <a:gd name="T31" fmla="*/ 107 h 160"/>
              <a:gd name="T32" fmla="*/ 13 w 158"/>
              <a:gd name="T33" fmla="*/ 113 h 160"/>
              <a:gd name="T34" fmla="*/ 0 w 158"/>
              <a:gd name="T35" fmla="*/ 125 h 160"/>
              <a:gd name="T36" fmla="*/ 13 w 158"/>
              <a:gd name="T37" fmla="*/ 137 h 160"/>
              <a:gd name="T38" fmla="*/ 23 w 158"/>
              <a:gd name="T39" fmla="*/ 160 h 160"/>
              <a:gd name="T40" fmla="*/ 142 w 158"/>
              <a:gd name="T41" fmla="*/ 150 h 160"/>
              <a:gd name="T42" fmla="*/ 132 w 158"/>
              <a:gd name="T43" fmla="*/ 0 h 160"/>
              <a:gd name="T44" fmla="*/ 132 w 158"/>
              <a:gd name="T45" fmla="*/ 153 h 160"/>
              <a:gd name="T46" fmla="*/ 20 w 158"/>
              <a:gd name="T47" fmla="*/ 150 h 160"/>
              <a:gd name="T48" fmla="*/ 16 w 158"/>
              <a:gd name="T49" fmla="*/ 130 h 160"/>
              <a:gd name="T50" fmla="*/ 7 w 158"/>
              <a:gd name="T51" fmla="*/ 125 h 160"/>
              <a:gd name="T52" fmla="*/ 16 w 158"/>
              <a:gd name="T53" fmla="*/ 121 h 160"/>
              <a:gd name="T54" fmla="*/ 20 w 158"/>
              <a:gd name="T55" fmla="*/ 104 h 160"/>
              <a:gd name="T56" fmla="*/ 12 w 158"/>
              <a:gd name="T57" fmla="*/ 100 h 160"/>
              <a:gd name="T58" fmla="*/ 12 w 158"/>
              <a:gd name="T59" fmla="*/ 91 h 160"/>
              <a:gd name="T60" fmla="*/ 20 w 158"/>
              <a:gd name="T61" fmla="*/ 87 h 160"/>
              <a:gd name="T62" fmla="*/ 16 w 158"/>
              <a:gd name="T63" fmla="*/ 70 h 160"/>
              <a:gd name="T64" fmla="*/ 7 w 158"/>
              <a:gd name="T65" fmla="*/ 66 h 160"/>
              <a:gd name="T66" fmla="*/ 16 w 158"/>
              <a:gd name="T67" fmla="*/ 61 h 160"/>
              <a:gd name="T68" fmla="*/ 20 w 158"/>
              <a:gd name="T69" fmla="*/ 44 h 160"/>
              <a:gd name="T70" fmla="*/ 12 w 158"/>
              <a:gd name="T71" fmla="*/ 41 h 160"/>
              <a:gd name="T72" fmla="*/ 12 w 158"/>
              <a:gd name="T73" fmla="*/ 32 h 160"/>
              <a:gd name="T74" fmla="*/ 20 w 158"/>
              <a:gd name="T75" fmla="*/ 28 h 160"/>
              <a:gd name="T76" fmla="*/ 23 w 158"/>
              <a:gd name="T77" fmla="*/ 8 h 160"/>
              <a:gd name="T78" fmla="*/ 135 w 158"/>
              <a:gd name="T79" fmla="*/ 10 h 160"/>
              <a:gd name="T80" fmla="*/ 79 w 158"/>
              <a:gd name="T81" fmla="*/ 79 h 160"/>
              <a:gd name="T82" fmla="*/ 79 w 158"/>
              <a:gd name="T83" fmla="*/ 30 h 160"/>
              <a:gd name="T84" fmla="*/ 79 w 158"/>
              <a:gd name="T85" fmla="*/ 79 h 160"/>
              <a:gd name="T86" fmla="*/ 101 w 158"/>
              <a:gd name="T87" fmla="*/ 55 h 160"/>
              <a:gd name="T88" fmla="*/ 58 w 158"/>
              <a:gd name="T89" fmla="*/ 55 h 160"/>
              <a:gd name="T90" fmla="*/ 79 w 158"/>
              <a:gd name="T91" fmla="*/ 84 h 160"/>
              <a:gd name="T92" fmla="*/ 48 w 158"/>
              <a:gd name="T93" fmla="*/ 131 h 160"/>
              <a:gd name="T94" fmla="*/ 110 w 158"/>
              <a:gd name="T95" fmla="*/ 115 h 160"/>
              <a:gd name="T96" fmla="*/ 107 w 158"/>
              <a:gd name="T97" fmla="*/ 128 h 160"/>
              <a:gd name="T98" fmla="*/ 51 w 158"/>
              <a:gd name="T99" fmla="*/ 115 h 160"/>
              <a:gd name="T100" fmla="*/ 107 w 158"/>
              <a:gd name="T101" fmla="*/ 1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8" h="160">
                <a:moveTo>
                  <a:pt x="150" y="9"/>
                </a:moveTo>
                <a:cubicBezTo>
                  <a:pt x="147" y="9"/>
                  <a:pt x="147" y="9"/>
                  <a:pt x="147" y="9"/>
                </a:cubicBezTo>
                <a:cubicBezTo>
                  <a:pt x="147" y="9"/>
                  <a:pt x="146" y="10"/>
                  <a:pt x="146" y="11"/>
                </a:cubicBezTo>
                <a:cubicBezTo>
                  <a:pt x="146" y="12"/>
                  <a:pt x="147" y="12"/>
                  <a:pt x="147" y="12"/>
                </a:cubicBezTo>
                <a:cubicBezTo>
                  <a:pt x="150" y="12"/>
                  <a:pt x="150" y="12"/>
                  <a:pt x="150" y="12"/>
                </a:cubicBezTo>
                <a:cubicBezTo>
                  <a:pt x="153" y="12"/>
                  <a:pt x="155" y="14"/>
                  <a:pt x="155" y="17"/>
                </a:cubicBezTo>
                <a:cubicBezTo>
                  <a:pt x="155" y="144"/>
                  <a:pt x="155" y="144"/>
                  <a:pt x="155" y="144"/>
                </a:cubicBezTo>
                <a:cubicBezTo>
                  <a:pt x="155" y="147"/>
                  <a:pt x="153" y="148"/>
                  <a:pt x="150" y="148"/>
                </a:cubicBezTo>
                <a:cubicBezTo>
                  <a:pt x="147" y="148"/>
                  <a:pt x="147" y="148"/>
                  <a:pt x="147" y="148"/>
                </a:cubicBezTo>
                <a:cubicBezTo>
                  <a:pt x="147" y="148"/>
                  <a:pt x="146" y="149"/>
                  <a:pt x="146" y="150"/>
                </a:cubicBezTo>
                <a:cubicBezTo>
                  <a:pt x="146" y="151"/>
                  <a:pt x="147" y="152"/>
                  <a:pt x="147" y="152"/>
                </a:cubicBezTo>
                <a:cubicBezTo>
                  <a:pt x="150" y="152"/>
                  <a:pt x="150" y="152"/>
                  <a:pt x="150" y="152"/>
                </a:cubicBezTo>
                <a:cubicBezTo>
                  <a:pt x="155" y="152"/>
                  <a:pt x="158" y="148"/>
                  <a:pt x="158" y="144"/>
                </a:cubicBezTo>
                <a:cubicBezTo>
                  <a:pt x="158" y="17"/>
                  <a:pt x="158" y="17"/>
                  <a:pt x="158" y="17"/>
                </a:cubicBezTo>
                <a:cubicBezTo>
                  <a:pt x="158" y="12"/>
                  <a:pt x="155" y="9"/>
                  <a:pt x="150" y="9"/>
                </a:cubicBezTo>
                <a:close/>
                <a:moveTo>
                  <a:pt x="132" y="0"/>
                </a:moveTo>
                <a:cubicBezTo>
                  <a:pt x="23" y="0"/>
                  <a:pt x="23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24"/>
                  <a:pt x="13" y="24"/>
                  <a:pt x="13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30"/>
                  <a:pt x="0" y="36"/>
                </a:cubicBezTo>
                <a:cubicBezTo>
                  <a:pt x="0" y="43"/>
                  <a:pt x="5" y="48"/>
                  <a:pt x="12" y="48"/>
                </a:cubicBezTo>
                <a:cubicBezTo>
                  <a:pt x="13" y="48"/>
                  <a:pt x="13" y="48"/>
                  <a:pt x="13" y="48"/>
                </a:cubicBezTo>
                <a:cubicBezTo>
                  <a:pt x="13" y="54"/>
                  <a:pt x="13" y="54"/>
                  <a:pt x="13" y="54"/>
                </a:cubicBezTo>
                <a:cubicBezTo>
                  <a:pt x="12" y="54"/>
                  <a:pt x="12" y="54"/>
                  <a:pt x="12" y="54"/>
                </a:cubicBezTo>
                <a:cubicBezTo>
                  <a:pt x="5" y="54"/>
                  <a:pt x="0" y="59"/>
                  <a:pt x="0" y="66"/>
                </a:cubicBezTo>
                <a:cubicBezTo>
                  <a:pt x="0" y="72"/>
                  <a:pt x="5" y="78"/>
                  <a:pt x="12" y="78"/>
                </a:cubicBezTo>
                <a:cubicBezTo>
                  <a:pt x="13" y="78"/>
                  <a:pt x="13" y="78"/>
                  <a:pt x="13" y="78"/>
                </a:cubicBezTo>
                <a:cubicBezTo>
                  <a:pt x="13" y="84"/>
                  <a:pt x="13" y="84"/>
                  <a:pt x="13" y="84"/>
                </a:cubicBezTo>
                <a:cubicBezTo>
                  <a:pt x="12" y="84"/>
                  <a:pt x="12" y="84"/>
                  <a:pt x="12" y="84"/>
                </a:cubicBezTo>
                <a:cubicBezTo>
                  <a:pt x="5" y="84"/>
                  <a:pt x="0" y="89"/>
                  <a:pt x="0" y="95"/>
                </a:cubicBezTo>
                <a:cubicBezTo>
                  <a:pt x="0" y="102"/>
                  <a:pt x="5" y="107"/>
                  <a:pt x="12" y="107"/>
                </a:cubicBezTo>
                <a:cubicBezTo>
                  <a:pt x="13" y="107"/>
                  <a:pt x="13" y="107"/>
                  <a:pt x="13" y="107"/>
                </a:cubicBezTo>
                <a:cubicBezTo>
                  <a:pt x="13" y="113"/>
                  <a:pt x="13" y="113"/>
                  <a:pt x="13" y="113"/>
                </a:cubicBezTo>
                <a:cubicBezTo>
                  <a:pt x="12" y="113"/>
                  <a:pt x="12" y="113"/>
                  <a:pt x="12" y="113"/>
                </a:cubicBezTo>
                <a:cubicBezTo>
                  <a:pt x="5" y="113"/>
                  <a:pt x="0" y="119"/>
                  <a:pt x="0" y="125"/>
                </a:cubicBezTo>
                <a:cubicBezTo>
                  <a:pt x="0" y="132"/>
                  <a:pt x="5" y="137"/>
                  <a:pt x="12" y="137"/>
                </a:cubicBezTo>
                <a:cubicBezTo>
                  <a:pt x="13" y="137"/>
                  <a:pt x="13" y="137"/>
                  <a:pt x="13" y="137"/>
                </a:cubicBezTo>
                <a:cubicBezTo>
                  <a:pt x="13" y="150"/>
                  <a:pt x="13" y="150"/>
                  <a:pt x="13" y="150"/>
                </a:cubicBezTo>
                <a:cubicBezTo>
                  <a:pt x="13" y="156"/>
                  <a:pt x="17" y="160"/>
                  <a:pt x="23" y="160"/>
                </a:cubicBezTo>
                <a:cubicBezTo>
                  <a:pt x="132" y="160"/>
                  <a:pt x="132" y="160"/>
                  <a:pt x="132" y="160"/>
                </a:cubicBezTo>
                <a:cubicBezTo>
                  <a:pt x="137" y="160"/>
                  <a:pt x="142" y="156"/>
                  <a:pt x="142" y="150"/>
                </a:cubicBezTo>
                <a:cubicBezTo>
                  <a:pt x="142" y="10"/>
                  <a:pt x="142" y="10"/>
                  <a:pt x="142" y="10"/>
                </a:cubicBezTo>
                <a:cubicBezTo>
                  <a:pt x="142" y="5"/>
                  <a:pt x="137" y="0"/>
                  <a:pt x="132" y="0"/>
                </a:cubicBezTo>
                <a:close/>
                <a:moveTo>
                  <a:pt x="135" y="150"/>
                </a:moveTo>
                <a:cubicBezTo>
                  <a:pt x="135" y="152"/>
                  <a:pt x="133" y="153"/>
                  <a:pt x="132" y="153"/>
                </a:cubicBezTo>
                <a:cubicBezTo>
                  <a:pt x="23" y="153"/>
                  <a:pt x="23" y="153"/>
                  <a:pt x="23" y="153"/>
                </a:cubicBezTo>
                <a:cubicBezTo>
                  <a:pt x="21" y="153"/>
                  <a:pt x="20" y="152"/>
                  <a:pt x="20" y="150"/>
                </a:cubicBezTo>
                <a:cubicBezTo>
                  <a:pt x="20" y="133"/>
                  <a:pt x="20" y="133"/>
                  <a:pt x="20" y="133"/>
                </a:cubicBezTo>
                <a:cubicBezTo>
                  <a:pt x="20" y="131"/>
                  <a:pt x="18" y="130"/>
                  <a:pt x="16" y="130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9" y="130"/>
                  <a:pt x="7" y="128"/>
                  <a:pt x="7" y="125"/>
                </a:cubicBezTo>
                <a:cubicBezTo>
                  <a:pt x="7" y="123"/>
                  <a:pt x="9" y="121"/>
                  <a:pt x="12" y="121"/>
                </a:cubicBezTo>
                <a:cubicBezTo>
                  <a:pt x="16" y="121"/>
                  <a:pt x="16" y="121"/>
                  <a:pt x="16" y="121"/>
                </a:cubicBezTo>
                <a:cubicBezTo>
                  <a:pt x="18" y="121"/>
                  <a:pt x="20" y="119"/>
                  <a:pt x="20" y="117"/>
                </a:cubicBezTo>
                <a:cubicBezTo>
                  <a:pt x="20" y="104"/>
                  <a:pt x="20" y="104"/>
                  <a:pt x="20" y="104"/>
                </a:cubicBezTo>
                <a:cubicBezTo>
                  <a:pt x="20" y="102"/>
                  <a:pt x="18" y="100"/>
                  <a:pt x="16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9" y="100"/>
                  <a:pt x="7" y="98"/>
                  <a:pt x="7" y="95"/>
                </a:cubicBezTo>
                <a:cubicBezTo>
                  <a:pt x="7" y="93"/>
                  <a:pt x="9" y="91"/>
                  <a:pt x="12" y="91"/>
                </a:cubicBezTo>
                <a:cubicBezTo>
                  <a:pt x="16" y="91"/>
                  <a:pt x="16" y="91"/>
                  <a:pt x="16" y="91"/>
                </a:cubicBezTo>
                <a:cubicBezTo>
                  <a:pt x="18" y="91"/>
                  <a:pt x="20" y="89"/>
                  <a:pt x="20" y="87"/>
                </a:cubicBezTo>
                <a:cubicBezTo>
                  <a:pt x="20" y="74"/>
                  <a:pt x="20" y="74"/>
                  <a:pt x="20" y="74"/>
                </a:cubicBezTo>
                <a:cubicBezTo>
                  <a:pt x="20" y="72"/>
                  <a:pt x="18" y="70"/>
                  <a:pt x="16" y="70"/>
                </a:cubicBezTo>
                <a:cubicBezTo>
                  <a:pt x="12" y="70"/>
                  <a:pt x="12" y="70"/>
                  <a:pt x="12" y="70"/>
                </a:cubicBezTo>
                <a:cubicBezTo>
                  <a:pt x="9" y="70"/>
                  <a:pt x="7" y="68"/>
                  <a:pt x="7" y="66"/>
                </a:cubicBezTo>
                <a:cubicBezTo>
                  <a:pt x="7" y="63"/>
                  <a:pt x="9" y="61"/>
                  <a:pt x="12" y="61"/>
                </a:cubicBezTo>
                <a:cubicBezTo>
                  <a:pt x="16" y="61"/>
                  <a:pt x="16" y="61"/>
                  <a:pt x="16" y="61"/>
                </a:cubicBezTo>
                <a:cubicBezTo>
                  <a:pt x="18" y="61"/>
                  <a:pt x="20" y="60"/>
                  <a:pt x="20" y="58"/>
                </a:cubicBezTo>
                <a:cubicBezTo>
                  <a:pt x="20" y="44"/>
                  <a:pt x="20" y="44"/>
                  <a:pt x="20" y="44"/>
                </a:cubicBezTo>
                <a:cubicBezTo>
                  <a:pt x="20" y="42"/>
                  <a:pt x="18" y="41"/>
                  <a:pt x="16" y="41"/>
                </a:cubicBezTo>
                <a:cubicBezTo>
                  <a:pt x="12" y="41"/>
                  <a:pt x="12" y="41"/>
                  <a:pt x="12" y="41"/>
                </a:cubicBezTo>
                <a:cubicBezTo>
                  <a:pt x="9" y="41"/>
                  <a:pt x="7" y="39"/>
                  <a:pt x="7" y="36"/>
                </a:cubicBezTo>
                <a:cubicBezTo>
                  <a:pt x="7" y="34"/>
                  <a:pt x="9" y="32"/>
                  <a:pt x="12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8" y="32"/>
                  <a:pt x="20" y="30"/>
                  <a:pt x="20" y="28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9"/>
                  <a:pt x="21" y="8"/>
                  <a:pt x="23" y="8"/>
                </a:cubicBezTo>
                <a:cubicBezTo>
                  <a:pt x="132" y="8"/>
                  <a:pt x="132" y="8"/>
                  <a:pt x="132" y="8"/>
                </a:cubicBezTo>
                <a:cubicBezTo>
                  <a:pt x="133" y="8"/>
                  <a:pt x="135" y="9"/>
                  <a:pt x="135" y="10"/>
                </a:cubicBezTo>
                <a:lnTo>
                  <a:pt x="135" y="150"/>
                </a:lnTo>
                <a:close/>
                <a:moveTo>
                  <a:pt x="79" y="79"/>
                </a:moveTo>
                <a:cubicBezTo>
                  <a:pt x="93" y="79"/>
                  <a:pt x="104" y="68"/>
                  <a:pt x="104" y="55"/>
                </a:cubicBezTo>
                <a:cubicBezTo>
                  <a:pt x="104" y="41"/>
                  <a:pt x="93" y="30"/>
                  <a:pt x="79" y="30"/>
                </a:cubicBezTo>
                <a:cubicBezTo>
                  <a:pt x="66" y="30"/>
                  <a:pt x="55" y="41"/>
                  <a:pt x="55" y="55"/>
                </a:cubicBezTo>
                <a:cubicBezTo>
                  <a:pt x="55" y="68"/>
                  <a:pt x="66" y="79"/>
                  <a:pt x="79" y="79"/>
                </a:cubicBezTo>
                <a:close/>
                <a:moveTo>
                  <a:pt x="79" y="34"/>
                </a:moveTo>
                <a:cubicBezTo>
                  <a:pt x="91" y="34"/>
                  <a:pt x="101" y="43"/>
                  <a:pt x="101" y="55"/>
                </a:cubicBezTo>
                <a:cubicBezTo>
                  <a:pt x="101" y="66"/>
                  <a:pt x="91" y="76"/>
                  <a:pt x="79" y="76"/>
                </a:cubicBezTo>
                <a:cubicBezTo>
                  <a:pt x="68" y="76"/>
                  <a:pt x="58" y="66"/>
                  <a:pt x="58" y="55"/>
                </a:cubicBezTo>
                <a:cubicBezTo>
                  <a:pt x="58" y="43"/>
                  <a:pt x="68" y="34"/>
                  <a:pt x="79" y="34"/>
                </a:cubicBezTo>
                <a:close/>
                <a:moveTo>
                  <a:pt x="79" y="84"/>
                </a:moveTo>
                <a:cubicBezTo>
                  <a:pt x="62" y="84"/>
                  <a:pt x="48" y="98"/>
                  <a:pt x="48" y="115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110" y="131"/>
                  <a:pt x="110" y="131"/>
                  <a:pt x="110" y="131"/>
                </a:cubicBezTo>
                <a:cubicBezTo>
                  <a:pt x="110" y="115"/>
                  <a:pt x="110" y="115"/>
                  <a:pt x="110" y="115"/>
                </a:cubicBezTo>
                <a:cubicBezTo>
                  <a:pt x="110" y="98"/>
                  <a:pt x="97" y="84"/>
                  <a:pt x="79" y="84"/>
                </a:cubicBezTo>
                <a:close/>
                <a:moveTo>
                  <a:pt x="107" y="128"/>
                </a:moveTo>
                <a:cubicBezTo>
                  <a:pt x="51" y="128"/>
                  <a:pt x="51" y="128"/>
                  <a:pt x="51" y="128"/>
                </a:cubicBezTo>
                <a:cubicBezTo>
                  <a:pt x="51" y="115"/>
                  <a:pt x="51" y="115"/>
                  <a:pt x="51" y="115"/>
                </a:cubicBezTo>
                <a:cubicBezTo>
                  <a:pt x="51" y="99"/>
                  <a:pt x="64" y="87"/>
                  <a:pt x="79" y="87"/>
                </a:cubicBezTo>
                <a:cubicBezTo>
                  <a:pt x="95" y="87"/>
                  <a:pt x="107" y="99"/>
                  <a:pt x="107" y="115"/>
                </a:cubicBezTo>
                <a:lnTo>
                  <a:pt x="107" y="1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270">
            <a:extLst>
              <a:ext uri="{FF2B5EF4-FFF2-40B4-BE49-F238E27FC236}">
                <a16:creationId xmlns:a16="http://schemas.microsoft.com/office/drawing/2014/main" id="{876F47E6-F8FB-3A56-8153-61214BFC015F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3032125"/>
            <a:ext cx="254000" cy="239713"/>
          </a:xfrm>
          <a:custGeom>
            <a:avLst/>
            <a:gdLst>
              <a:gd name="T0" fmla="*/ 17 w 160"/>
              <a:gd name="T1" fmla="*/ 0 h 151"/>
              <a:gd name="T2" fmla="*/ 0 w 160"/>
              <a:gd name="T3" fmla="*/ 101 h 151"/>
              <a:gd name="T4" fmla="*/ 70 w 160"/>
              <a:gd name="T5" fmla="*/ 118 h 151"/>
              <a:gd name="T6" fmla="*/ 53 w 160"/>
              <a:gd name="T7" fmla="*/ 150 h 151"/>
              <a:gd name="T8" fmla="*/ 54 w 160"/>
              <a:gd name="T9" fmla="*/ 149 h 151"/>
              <a:gd name="T10" fmla="*/ 76 w 160"/>
              <a:gd name="T11" fmla="*/ 118 h 151"/>
              <a:gd name="T12" fmla="*/ 79 w 160"/>
              <a:gd name="T13" fmla="*/ 151 h 151"/>
              <a:gd name="T14" fmla="*/ 82 w 160"/>
              <a:gd name="T15" fmla="*/ 118 h 151"/>
              <a:gd name="T16" fmla="*/ 104 w 160"/>
              <a:gd name="T17" fmla="*/ 147 h 151"/>
              <a:gd name="T18" fmla="*/ 106 w 160"/>
              <a:gd name="T19" fmla="*/ 148 h 151"/>
              <a:gd name="T20" fmla="*/ 89 w 160"/>
              <a:gd name="T21" fmla="*/ 118 h 151"/>
              <a:gd name="T22" fmla="*/ 160 w 160"/>
              <a:gd name="T23" fmla="*/ 101 h 151"/>
              <a:gd name="T24" fmla="*/ 143 w 160"/>
              <a:gd name="T25" fmla="*/ 0 h 151"/>
              <a:gd name="T26" fmla="*/ 143 w 160"/>
              <a:gd name="T27" fmla="*/ 112 h 151"/>
              <a:gd name="T28" fmla="*/ 7 w 160"/>
              <a:gd name="T29" fmla="*/ 101 h 151"/>
              <a:gd name="T30" fmla="*/ 17 w 160"/>
              <a:gd name="T31" fmla="*/ 6 h 151"/>
              <a:gd name="T32" fmla="*/ 154 w 160"/>
              <a:gd name="T33" fmla="*/ 17 h 151"/>
              <a:gd name="T34" fmla="*/ 140 w 160"/>
              <a:gd name="T35" fmla="*/ 18 h 151"/>
              <a:gd name="T36" fmla="*/ 19 w 160"/>
              <a:gd name="T37" fmla="*/ 20 h 151"/>
              <a:gd name="T38" fmla="*/ 20 w 160"/>
              <a:gd name="T39" fmla="*/ 100 h 151"/>
              <a:gd name="T40" fmla="*/ 142 w 160"/>
              <a:gd name="T41" fmla="*/ 98 h 151"/>
              <a:gd name="T42" fmla="*/ 140 w 160"/>
              <a:gd name="T43" fmla="*/ 18 h 151"/>
              <a:gd name="T44" fmla="*/ 22 w 160"/>
              <a:gd name="T45" fmla="*/ 97 h 151"/>
              <a:gd name="T46" fmla="*/ 139 w 160"/>
              <a:gd name="T47" fmla="*/ 21 h 151"/>
              <a:gd name="T48" fmla="*/ 91 w 160"/>
              <a:gd name="T49" fmla="*/ 64 h 151"/>
              <a:gd name="T50" fmla="*/ 84 w 160"/>
              <a:gd name="T51" fmla="*/ 51 h 151"/>
              <a:gd name="T52" fmla="*/ 91 w 160"/>
              <a:gd name="T53" fmla="*/ 64 h 151"/>
              <a:gd name="T54" fmla="*/ 105 w 160"/>
              <a:gd name="T55" fmla="*/ 71 h 151"/>
              <a:gd name="T56" fmla="*/ 105 w 160"/>
              <a:gd name="T57" fmla="*/ 71 h 151"/>
              <a:gd name="T58" fmla="*/ 105 w 160"/>
              <a:gd name="T59" fmla="*/ 73 h 151"/>
              <a:gd name="T60" fmla="*/ 123 w 160"/>
              <a:gd name="T61" fmla="*/ 88 h 151"/>
              <a:gd name="T62" fmla="*/ 129 w 160"/>
              <a:gd name="T63" fmla="*/ 81 h 151"/>
              <a:gd name="T64" fmla="*/ 114 w 160"/>
              <a:gd name="T65" fmla="*/ 64 h 151"/>
              <a:gd name="T66" fmla="*/ 112 w 160"/>
              <a:gd name="T67" fmla="*/ 64 h 151"/>
              <a:gd name="T68" fmla="*/ 112 w 160"/>
              <a:gd name="T69" fmla="*/ 64 h 151"/>
              <a:gd name="T70" fmla="*/ 93 w 160"/>
              <a:gd name="T71" fmla="*/ 30 h 151"/>
              <a:gd name="T72" fmla="*/ 93 w 160"/>
              <a:gd name="T73" fmla="*/ 75 h 151"/>
              <a:gd name="T74" fmla="*/ 112 w 160"/>
              <a:gd name="T75" fmla="*/ 52 h 151"/>
              <a:gd name="T76" fmla="*/ 109 w 160"/>
              <a:gd name="T77" fmla="*/ 65 h 151"/>
              <a:gd name="T78" fmla="*/ 112 w 160"/>
              <a:gd name="T79" fmla="*/ 68 h 151"/>
              <a:gd name="T80" fmla="*/ 114 w 160"/>
              <a:gd name="T81" fmla="*/ 67 h 151"/>
              <a:gd name="T82" fmla="*/ 126 w 160"/>
              <a:gd name="T83" fmla="*/ 81 h 151"/>
              <a:gd name="T84" fmla="*/ 120 w 160"/>
              <a:gd name="T85" fmla="*/ 84 h 151"/>
              <a:gd name="T86" fmla="*/ 109 w 160"/>
              <a:gd name="T87" fmla="*/ 72 h 151"/>
              <a:gd name="T88" fmla="*/ 109 w 160"/>
              <a:gd name="T89" fmla="*/ 70 h 151"/>
              <a:gd name="T90" fmla="*/ 105 w 160"/>
              <a:gd name="T91" fmla="*/ 68 h 151"/>
              <a:gd name="T92" fmla="*/ 73 w 160"/>
              <a:gd name="T93" fmla="*/ 52 h 151"/>
              <a:gd name="T94" fmla="*/ 34 w 160"/>
              <a:gd name="T95" fmla="*/ 45 h 151"/>
              <a:gd name="T96" fmla="*/ 63 w 160"/>
              <a:gd name="T97" fmla="*/ 43 h 151"/>
              <a:gd name="T98" fmla="*/ 34 w 160"/>
              <a:gd name="T99" fmla="*/ 41 h 151"/>
              <a:gd name="T100" fmla="*/ 34 w 160"/>
              <a:gd name="T101" fmla="*/ 45 h 151"/>
              <a:gd name="T102" fmla="*/ 62 w 160"/>
              <a:gd name="T103" fmla="*/ 54 h 151"/>
              <a:gd name="T104" fmla="*/ 62 w 160"/>
              <a:gd name="T105" fmla="*/ 50 h 151"/>
              <a:gd name="T106" fmla="*/ 33 w 160"/>
              <a:gd name="T107" fmla="*/ 52 h 151"/>
              <a:gd name="T108" fmla="*/ 34 w 160"/>
              <a:gd name="T109" fmla="*/ 64 h 151"/>
              <a:gd name="T110" fmla="*/ 63 w 160"/>
              <a:gd name="T111" fmla="*/ 62 h 151"/>
              <a:gd name="T112" fmla="*/ 34 w 160"/>
              <a:gd name="T113" fmla="*/ 60 h 151"/>
              <a:gd name="T114" fmla="*/ 34 w 160"/>
              <a:gd name="T115" fmla="*/ 64 h 151"/>
              <a:gd name="T116" fmla="*/ 49 w 160"/>
              <a:gd name="T117" fmla="*/ 73 h 151"/>
              <a:gd name="T118" fmla="*/ 49 w 160"/>
              <a:gd name="T119" fmla="*/ 69 h 151"/>
              <a:gd name="T120" fmla="*/ 33 w 160"/>
              <a:gd name="T121" fmla="*/ 71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51">
                <a:moveTo>
                  <a:pt x="143" y="0"/>
                </a:moveTo>
                <a:cubicBezTo>
                  <a:pt x="17" y="0"/>
                  <a:pt x="17" y="0"/>
                  <a:pt x="17" y="0"/>
                </a:cubicBezTo>
                <a:cubicBezTo>
                  <a:pt x="8" y="0"/>
                  <a:pt x="0" y="7"/>
                  <a:pt x="0" y="17"/>
                </a:cubicBezTo>
                <a:cubicBezTo>
                  <a:pt x="0" y="101"/>
                  <a:pt x="0" y="101"/>
                  <a:pt x="0" y="101"/>
                </a:cubicBezTo>
                <a:cubicBezTo>
                  <a:pt x="0" y="111"/>
                  <a:pt x="8" y="118"/>
                  <a:pt x="17" y="118"/>
                </a:cubicBezTo>
                <a:cubicBezTo>
                  <a:pt x="70" y="118"/>
                  <a:pt x="70" y="118"/>
                  <a:pt x="70" y="118"/>
                </a:cubicBezTo>
                <a:cubicBezTo>
                  <a:pt x="52" y="148"/>
                  <a:pt x="52" y="148"/>
                  <a:pt x="52" y="148"/>
                </a:cubicBezTo>
                <a:cubicBezTo>
                  <a:pt x="52" y="149"/>
                  <a:pt x="52" y="149"/>
                  <a:pt x="53" y="150"/>
                </a:cubicBezTo>
                <a:cubicBezTo>
                  <a:pt x="53" y="150"/>
                  <a:pt x="53" y="150"/>
                  <a:pt x="53" y="150"/>
                </a:cubicBezTo>
                <a:cubicBezTo>
                  <a:pt x="54" y="150"/>
                  <a:pt x="54" y="150"/>
                  <a:pt x="54" y="149"/>
                </a:cubicBezTo>
                <a:cubicBezTo>
                  <a:pt x="73" y="118"/>
                  <a:pt x="73" y="118"/>
                  <a:pt x="73" y="118"/>
                </a:cubicBezTo>
                <a:cubicBezTo>
                  <a:pt x="76" y="118"/>
                  <a:pt x="76" y="118"/>
                  <a:pt x="76" y="118"/>
                </a:cubicBezTo>
                <a:cubicBezTo>
                  <a:pt x="76" y="148"/>
                  <a:pt x="76" y="148"/>
                  <a:pt x="76" y="148"/>
                </a:cubicBezTo>
                <a:cubicBezTo>
                  <a:pt x="76" y="150"/>
                  <a:pt x="77" y="151"/>
                  <a:pt x="79" y="151"/>
                </a:cubicBezTo>
                <a:cubicBezTo>
                  <a:pt x="81" y="151"/>
                  <a:pt x="82" y="150"/>
                  <a:pt x="82" y="148"/>
                </a:cubicBezTo>
                <a:cubicBezTo>
                  <a:pt x="82" y="118"/>
                  <a:pt x="82" y="118"/>
                  <a:pt x="82" y="118"/>
                </a:cubicBezTo>
                <a:cubicBezTo>
                  <a:pt x="86" y="118"/>
                  <a:pt x="86" y="118"/>
                  <a:pt x="86" y="118"/>
                </a:cubicBezTo>
                <a:cubicBezTo>
                  <a:pt x="104" y="147"/>
                  <a:pt x="104" y="147"/>
                  <a:pt x="104" y="147"/>
                </a:cubicBezTo>
                <a:cubicBezTo>
                  <a:pt x="104" y="148"/>
                  <a:pt x="105" y="148"/>
                  <a:pt x="105" y="148"/>
                </a:cubicBezTo>
                <a:cubicBezTo>
                  <a:pt x="105" y="148"/>
                  <a:pt x="105" y="148"/>
                  <a:pt x="106" y="148"/>
                </a:cubicBezTo>
                <a:cubicBezTo>
                  <a:pt x="106" y="147"/>
                  <a:pt x="107" y="146"/>
                  <a:pt x="106" y="146"/>
                </a:cubicBezTo>
                <a:cubicBezTo>
                  <a:pt x="89" y="118"/>
                  <a:pt x="89" y="118"/>
                  <a:pt x="89" y="118"/>
                </a:cubicBezTo>
                <a:cubicBezTo>
                  <a:pt x="143" y="118"/>
                  <a:pt x="143" y="118"/>
                  <a:pt x="143" y="118"/>
                </a:cubicBezTo>
                <a:cubicBezTo>
                  <a:pt x="153" y="118"/>
                  <a:pt x="160" y="111"/>
                  <a:pt x="160" y="101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60" y="7"/>
                  <a:pt x="153" y="0"/>
                  <a:pt x="143" y="0"/>
                </a:cubicBezTo>
                <a:close/>
                <a:moveTo>
                  <a:pt x="154" y="101"/>
                </a:moveTo>
                <a:cubicBezTo>
                  <a:pt x="154" y="107"/>
                  <a:pt x="149" y="112"/>
                  <a:pt x="143" y="112"/>
                </a:cubicBezTo>
                <a:cubicBezTo>
                  <a:pt x="17" y="112"/>
                  <a:pt x="17" y="112"/>
                  <a:pt x="17" y="112"/>
                </a:cubicBezTo>
                <a:cubicBezTo>
                  <a:pt x="12" y="112"/>
                  <a:pt x="7" y="107"/>
                  <a:pt x="7" y="101"/>
                </a:cubicBezTo>
                <a:cubicBezTo>
                  <a:pt x="7" y="17"/>
                  <a:pt x="7" y="17"/>
                  <a:pt x="7" y="17"/>
                </a:cubicBezTo>
                <a:cubicBezTo>
                  <a:pt x="7" y="11"/>
                  <a:pt x="12" y="6"/>
                  <a:pt x="17" y="6"/>
                </a:cubicBezTo>
                <a:cubicBezTo>
                  <a:pt x="143" y="6"/>
                  <a:pt x="143" y="6"/>
                  <a:pt x="143" y="6"/>
                </a:cubicBezTo>
                <a:cubicBezTo>
                  <a:pt x="149" y="6"/>
                  <a:pt x="154" y="11"/>
                  <a:pt x="154" y="17"/>
                </a:cubicBezTo>
                <a:lnTo>
                  <a:pt x="154" y="101"/>
                </a:lnTo>
                <a:close/>
                <a:moveTo>
                  <a:pt x="140" y="18"/>
                </a:moveTo>
                <a:cubicBezTo>
                  <a:pt x="20" y="18"/>
                  <a:pt x="20" y="18"/>
                  <a:pt x="20" y="18"/>
                </a:cubicBezTo>
                <a:cubicBezTo>
                  <a:pt x="20" y="18"/>
                  <a:pt x="19" y="19"/>
                  <a:pt x="19" y="20"/>
                </a:cubicBezTo>
                <a:cubicBezTo>
                  <a:pt x="19" y="98"/>
                  <a:pt x="19" y="98"/>
                  <a:pt x="19" y="98"/>
                </a:cubicBezTo>
                <a:cubicBezTo>
                  <a:pt x="19" y="99"/>
                  <a:pt x="20" y="100"/>
                  <a:pt x="20" y="100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1" y="100"/>
                  <a:pt x="142" y="99"/>
                  <a:pt x="142" y="98"/>
                </a:cubicBezTo>
                <a:cubicBezTo>
                  <a:pt x="142" y="20"/>
                  <a:pt x="142" y="20"/>
                  <a:pt x="142" y="20"/>
                </a:cubicBezTo>
                <a:cubicBezTo>
                  <a:pt x="142" y="19"/>
                  <a:pt x="141" y="18"/>
                  <a:pt x="140" y="18"/>
                </a:cubicBezTo>
                <a:close/>
                <a:moveTo>
                  <a:pt x="139" y="97"/>
                </a:moveTo>
                <a:cubicBezTo>
                  <a:pt x="22" y="97"/>
                  <a:pt x="22" y="97"/>
                  <a:pt x="22" y="97"/>
                </a:cubicBezTo>
                <a:cubicBezTo>
                  <a:pt x="22" y="21"/>
                  <a:pt x="22" y="21"/>
                  <a:pt x="22" y="21"/>
                </a:cubicBezTo>
                <a:cubicBezTo>
                  <a:pt x="139" y="21"/>
                  <a:pt x="139" y="21"/>
                  <a:pt x="139" y="21"/>
                </a:cubicBezTo>
                <a:lnTo>
                  <a:pt x="139" y="97"/>
                </a:lnTo>
                <a:close/>
                <a:moveTo>
                  <a:pt x="91" y="64"/>
                </a:moveTo>
                <a:cubicBezTo>
                  <a:pt x="92" y="60"/>
                  <a:pt x="92" y="60"/>
                  <a:pt x="92" y="60"/>
                </a:cubicBezTo>
                <a:cubicBezTo>
                  <a:pt x="87" y="60"/>
                  <a:pt x="84" y="56"/>
                  <a:pt x="84" y="51"/>
                </a:cubicBezTo>
                <a:cubicBezTo>
                  <a:pt x="81" y="50"/>
                  <a:pt x="81" y="50"/>
                  <a:pt x="81" y="50"/>
                </a:cubicBezTo>
                <a:cubicBezTo>
                  <a:pt x="80" y="57"/>
                  <a:pt x="85" y="63"/>
                  <a:pt x="91" y="64"/>
                </a:cubicBezTo>
                <a:close/>
                <a:moveTo>
                  <a:pt x="93" y="75"/>
                </a:moveTo>
                <a:cubicBezTo>
                  <a:pt x="97" y="75"/>
                  <a:pt x="102" y="73"/>
                  <a:pt x="105" y="71"/>
                </a:cubicBezTo>
                <a:cubicBezTo>
                  <a:pt x="106" y="71"/>
                  <a:pt x="106" y="71"/>
                  <a:pt x="106" y="71"/>
                </a:cubicBezTo>
                <a:cubicBezTo>
                  <a:pt x="106" y="71"/>
                  <a:pt x="105" y="71"/>
                  <a:pt x="105" y="71"/>
                </a:cubicBezTo>
                <a:cubicBezTo>
                  <a:pt x="105" y="71"/>
                  <a:pt x="105" y="72"/>
                  <a:pt x="105" y="72"/>
                </a:cubicBezTo>
                <a:cubicBezTo>
                  <a:pt x="105" y="73"/>
                  <a:pt x="105" y="73"/>
                  <a:pt x="105" y="73"/>
                </a:cubicBezTo>
                <a:cubicBezTo>
                  <a:pt x="118" y="86"/>
                  <a:pt x="118" y="86"/>
                  <a:pt x="118" y="86"/>
                </a:cubicBezTo>
                <a:cubicBezTo>
                  <a:pt x="119" y="87"/>
                  <a:pt x="121" y="88"/>
                  <a:pt x="123" y="88"/>
                </a:cubicBezTo>
                <a:cubicBezTo>
                  <a:pt x="124" y="88"/>
                  <a:pt x="126" y="87"/>
                  <a:pt x="127" y="86"/>
                </a:cubicBezTo>
                <a:cubicBezTo>
                  <a:pt x="128" y="85"/>
                  <a:pt x="129" y="83"/>
                  <a:pt x="129" y="81"/>
                </a:cubicBezTo>
                <a:cubicBezTo>
                  <a:pt x="129" y="80"/>
                  <a:pt x="128" y="78"/>
                  <a:pt x="127" y="77"/>
                </a:cubicBezTo>
                <a:cubicBezTo>
                  <a:pt x="114" y="64"/>
                  <a:pt x="114" y="64"/>
                  <a:pt x="114" y="64"/>
                </a:cubicBezTo>
                <a:cubicBezTo>
                  <a:pt x="114" y="64"/>
                  <a:pt x="114" y="64"/>
                  <a:pt x="113" y="64"/>
                </a:cubicBezTo>
                <a:cubicBezTo>
                  <a:pt x="113" y="64"/>
                  <a:pt x="112" y="64"/>
                  <a:pt x="112" y="64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14" y="60"/>
                  <a:pt x="115" y="56"/>
                  <a:pt x="115" y="52"/>
                </a:cubicBezTo>
                <a:cubicBezTo>
                  <a:pt x="115" y="40"/>
                  <a:pt x="105" y="30"/>
                  <a:pt x="93" y="30"/>
                </a:cubicBezTo>
                <a:cubicBezTo>
                  <a:pt x="80" y="30"/>
                  <a:pt x="70" y="40"/>
                  <a:pt x="70" y="52"/>
                </a:cubicBezTo>
                <a:cubicBezTo>
                  <a:pt x="70" y="65"/>
                  <a:pt x="80" y="75"/>
                  <a:pt x="93" y="75"/>
                </a:cubicBezTo>
                <a:close/>
                <a:moveTo>
                  <a:pt x="93" y="32"/>
                </a:moveTo>
                <a:cubicBezTo>
                  <a:pt x="104" y="32"/>
                  <a:pt x="112" y="41"/>
                  <a:pt x="112" y="52"/>
                </a:cubicBezTo>
                <a:cubicBezTo>
                  <a:pt x="112" y="56"/>
                  <a:pt x="111" y="60"/>
                  <a:pt x="109" y="63"/>
                </a:cubicBezTo>
                <a:cubicBezTo>
                  <a:pt x="109" y="64"/>
                  <a:pt x="109" y="65"/>
                  <a:pt x="109" y="65"/>
                </a:cubicBezTo>
                <a:cubicBezTo>
                  <a:pt x="111" y="67"/>
                  <a:pt x="111" y="67"/>
                  <a:pt x="111" y="67"/>
                </a:cubicBezTo>
                <a:cubicBezTo>
                  <a:pt x="112" y="68"/>
                  <a:pt x="112" y="68"/>
                  <a:pt x="112" y="68"/>
                </a:cubicBezTo>
                <a:cubicBezTo>
                  <a:pt x="113" y="68"/>
                  <a:pt x="113" y="68"/>
                  <a:pt x="113" y="67"/>
                </a:cubicBezTo>
                <a:cubicBezTo>
                  <a:pt x="114" y="67"/>
                  <a:pt x="114" y="67"/>
                  <a:pt x="114" y="67"/>
                </a:cubicBezTo>
                <a:cubicBezTo>
                  <a:pt x="125" y="79"/>
                  <a:pt x="125" y="79"/>
                  <a:pt x="125" y="79"/>
                </a:cubicBezTo>
                <a:cubicBezTo>
                  <a:pt x="126" y="79"/>
                  <a:pt x="126" y="80"/>
                  <a:pt x="126" y="81"/>
                </a:cubicBezTo>
                <a:cubicBezTo>
                  <a:pt x="126" y="83"/>
                  <a:pt x="126" y="83"/>
                  <a:pt x="125" y="84"/>
                </a:cubicBezTo>
                <a:cubicBezTo>
                  <a:pt x="124" y="86"/>
                  <a:pt x="121" y="86"/>
                  <a:pt x="120" y="84"/>
                </a:cubicBezTo>
                <a:cubicBezTo>
                  <a:pt x="108" y="73"/>
                  <a:pt x="108" y="73"/>
                  <a:pt x="108" y="73"/>
                </a:cubicBezTo>
                <a:cubicBezTo>
                  <a:pt x="108" y="72"/>
                  <a:pt x="108" y="72"/>
                  <a:pt x="109" y="72"/>
                </a:cubicBezTo>
                <a:cubicBezTo>
                  <a:pt x="109" y="72"/>
                  <a:pt x="109" y="72"/>
                  <a:pt x="109" y="71"/>
                </a:cubicBezTo>
                <a:cubicBezTo>
                  <a:pt x="109" y="71"/>
                  <a:pt x="109" y="70"/>
                  <a:pt x="109" y="70"/>
                </a:cubicBezTo>
                <a:cubicBezTo>
                  <a:pt x="107" y="68"/>
                  <a:pt x="107" y="68"/>
                  <a:pt x="107" y="68"/>
                </a:cubicBezTo>
                <a:cubicBezTo>
                  <a:pt x="106" y="67"/>
                  <a:pt x="105" y="67"/>
                  <a:pt x="105" y="68"/>
                </a:cubicBezTo>
                <a:cubicBezTo>
                  <a:pt x="101" y="71"/>
                  <a:pt x="97" y="72"/>
                  <a:pt x="93" y="72"/>
                </a:cubicBezTo>
                <a:cubicBezTo>
                  <a:pt x="82" y="72"/>
                  <a:pt x="73" y="63"/>
                  <a:pt x="73" y="52"/>
                </a:cubicBezTo>
                <a:cubicBezTo>
                  <a:pt x="73" y="41"/>
                  <a:pt x="82" y="32"/>
                  <a:pt x="93" y="32"/>
                </a:cubicBezTo>
                <a:close/>
                <a:moveTo>
                  <a:pt x="34" y="45"/>
                </a:moveTo>
                <a:cubicBezTo>
                  <a:pt x="62" y="45"/>
                  <a:pt x="62" y="45"/>
                  <a:pt x="62" y="45"/>
                </a:cubicBezTo>
                <a:cubicBezTo>
                  <a:pt x="63" y="45"/>
                  <a:pt x="63" y="44"/>
                  <a:pt x="63" y="43"/>
                </a:cubicBezTo>
                <a:cubicBezTo>
                  <a:pt x="63" y="41"/>
                  <a:pt x="63" y="41"/>
                  <a:pt x="62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33" y="41"/>
                  <a:pt x="33" y="41"/>
                  <a:pt x="33" y="43"/>
                </a:cubicBezTo>
                <a:cubicBezTo>
                  <a:pt x="33" y="44"/>
                  <a:pt x="33" y="45"/>
                  <a:pt x="34" y="45"/>
                </a:cubicBezTo>
                <a:close/>
                <a:moveTo>
                  <a:pt x="34" y="54"/>
                </a:moveTo>
                <a:cubicBezTo>
                  <a:pt x="62" y="54"/>
                  <a:pt x="62" y="54"/>
                  <a:pt x="62" y="54"/>
                </a:cubicBezTo>
                <a:cubicBezTo>
                  <a:pt x="63" y="54"/>
                  <a:pt x="63" y="53"/>
                  <a:pt x="63" y="52"/>
                </a:cubicBezTo>
                <a:cubicBezTo>
                  <a:pt x="63" y="51"/>
                  <a:pt x="63" y="50"/>
                  <a:pt x="62" y="50"/>
                </a:cubicBezTo>
                <a:cubicBezTo>
                  <a:pt x="34" y="50"/>
                  <a:pt x="34" y="50"/>
                  <a:pt x="34" y="50"/>
                </a:cubicBezTo>
                <a:cubicBezTo>
                  <a:pt x="33" y="50"/>
                  <a:pt x="33" y="51"/>
                  <a:pt x="33" y="52"/>
                </a:cubicBezTo>
                <a:cubicBezTo>
                  <a:pt x="33" y="53"/>
                  <a:pt x="33" y="54"/>
                  <a:pt x="34" y="54"/>
                </a:cubicBezTo>
                <a:close/>
                <a:moveTo>
                  <a:pt x="34" y="64"/>
                </a:moveTo>
                <a:cubicBezTo>
                  <a:pt x="62" y="64"/>
                  <a:pt x="62" y="64"/>
                  <a:pt x="62" y="64"/>
                </a:cubicBezTo>
                <a:cubicBezTo>
                  <a:pt x="63" y="64"/>
                  <a:pt x="63" y="63"/>
                  <a:pt x="63" y="62"/>
                </a:cubicBezTo>
                <a:cubicBezTo>
                  <a:pt x="63" y="60"/>
                  <a:pt x="63" y="60"/>
                  <a:pt x="62" y="60"/>
                </a:cubicBezTo>
                <a:cubicBezTo>
                  <a:pt x="34" y="60"/>
                  <a:pt x="34" y="60"/>
                  <a:pt x="34" y="60"/>
                </a:cubicBezTo>
                <a:cubicBezTo>
                  <a:pt x="33" y="60"/>
                  <a:pt x="33" y="60"/>
                  <a:pt x="33" y="62"/>
                </a:cubicBezTo>
                <a:cubicBezTo>
                  <a:pt x="33" y="63"/>
                  <a:pt x="33" y="64"/>
                  <a:pt x="34" y="64"/>
                </a:cubicBezTo>
                <a:close/>
                <a:moveTo>
                  <a:pt x="33" y="73"/>
                </a:moveTo>
                <a:cubicBezTo>
                  <a:pt x="49" y="73"/>
                  <a:pt x="49" y="73"/>
                  <a:pt x="49" y="73"/>
                </a:cubicBezTo>
                <a:cubicBezTo>
                  <a:pt x="50" y="73"/>
                  <a:pt x="50" y="72"/>
                  <a:pt x="50" y="71"/>
                </a:cubicBezTo>
                <a:cubicBezTo>
                  <a:pt x="50" y="70"/>
                  <a:pt x="50" y="69"/>
                  <a:pt x="49" y="69"/>
                </a:cubicBezTo>
                <a:cubicBezTo>
                  <a:pt x="33" y="69"/>
                  <a:pt x="33" y="69"/>
                  <a:pt x="33" y="69"/>
                </a:cubicBezTo>
                <a:cubicBezTo>
                  <a:pt x="33" y="69"/>
                  <a:pt x="33" y="70"/>
                  <a:pt x="33" y="71"/>
                </a:cubicBezTo>
                <a:cubicBezTo>
                  <a:pt x="33" y="72"/>
                  <a:pt x="33" y="73"/>
                  <a:pt x="33" y="7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271">
            <a:extLst>
              <a:ext uri="{FF2B5EF4-FFF2-40B4-BE49-F238E27FC236}">
                <a16:creationId xmlns:a16="http://schemas.microsoft.com/office/drawing/2014/main" id="{8968FEF9-6CC1-0C67-9903-924FF74AB03B}"/>
              </a:ext>
            </a:extLst>
          </p:cNvPr>
          <p:cNvSpPr>
            <a:spLocks noEditPoints="1"/>
          </p:cNvSpPr>
          <p:nvPr/>
        </p:nvSpPr>
        <p:spPr bwMode="auto">
          <a:xfrm>
            <a:off x="11193463" y="3046413"/>
            <a:ext cx="254000" cy="207963"/>
          </a:xfrm>
          <a:custGeom>
            <a:avLst/>
            <a:gdLst>
              <a:gd name="T0" fmla="*/ 69 w 160"/>
              <a:gd name="T1" fmla="*/ 20 h 131"/>
              <a:gd name="T2" fmla="*/ 69 w 160"/>
              <a:gd name="T3" fmla="*/ 3 h 131"/>
              <a:gd name="T4" fmla="*/ 55 w 160"/>
              <a:gd name="T5" fmla="*/ 31 h 131"/>
              <a:gd name="T6" fmla="*/ 47 w 160"/>
              <a:gd name="T7" fmla="*/ 21 h 131"/>
              <a:gd name="T8" fmla="*/ 62 w 160"/>
              <a:gd name="T9" fmla="*/ 45 h 131"/>
              <a:gd name="T10" fmla="*/ 78 w 160"/>
              <a:gd name="T11" fmla="*/ 38 h 131"/>
              <a:gd name="T12" fmla="*/ 59 w 160"/>
              <a:gd name="T13" fmla="*/ 45 h 131"/>
              <a:gd name="T14" fmla="*/ 104 w 160"/>
              <a:gd name="T15" fmla="*/ 10 h 131"/>
              <a:gd name="T16" fmla="*/ 106 w 160"/>
              <a:gd name="T17" fmla="*/ 10 h 131"/>
              <a:gd name="T18" fmla="*/ 37 w 160"/>
              <a:gd name="T19" fmla="*/ 10 h 131"/>
              <a:gd name="T20" fmla="*/ 39 w 160"/>
              <a:gd name="T21" fmla="*/ 10 h 131"/>
              <a:gd name="T22" fmla="*/ 111 w 160"/>
              <a:gd name="T23" fmla="*/ 24 h 131"/>
              <a:gd name="T24" fmla="*/ 114 w 160"/>
              <a:gd name="T25" fmla="*/ 21 h 131"/>
              <a:gd name="T26" fmla="*/ 97 w 160"/>
              <a:gd name="T27" fmla="*/ 26 h 131"/>
              <a:gd name="T28" fmla="*/ 82 w 160"/>
              <a:gd name="T29" fmla="*/ 34 h 131"/>
              <a:gd name="T30" fmla="*/ 82 w 160"/>
              <a:gd name="T31" fmla="*/ 10 h 131"/>
              <a:gd name="T32" fmla="*/ 84 w 160"/>
              <a:gd name="T33" fmla="*/ 10 h 131"/>
              <a:gd name="T34" fmla="*/ 105 w 160"/>
              <a:gd name="T35" fmla="*/ 27 h 131"/>
              <a:gd name="T36" fmla="*/ 13 w 160"/>
              <a:gd name="T37" fmla="*/ 32 h 131"/>
              <a:gd name="T38" fmla="*/ 41 w 160"/>
              <a:gd name="T39" fmla="*/ 61 h 131"/>
              <a:gd name="T40" fmla="*/ 109 w 160"/>
              <a:gd name="T41" fmla="*/ 39 h 131"/>
              <a:gd name="T42" fmla="*/ 154 w 160"/>
              <a:gd name="T43" fmla="*/ 59 h 131"/>
              <a:gd name="T44" fmla="*/ 107 w 160"/>
              <a:gd name="T45" fmla="*/ 37 h 131"/>
              <a:gd name="T46" fmla="*/ 52 w 160"/>
              <a:gd name="T47" fmla="*/ 60 h 131"/>
              <a:gd name="T48" fmla="*/ 12 w 160"/>
              <a:gd name="T49" fmla="*/ 37 h 131"/>
              <a:gd name="T50" fmla="*/ 7 w 160"/>
              <a:gd name="T51" fmla="*/ 29 h 131"/>
              <a:gd name="T52" fmla="*/ 45 w 160"/>
              <a:gd name="T53" fmla="*/ 56 h 131"/>
              <a:gd name="T54" fmla="*/ 100 w 160"/>
              <a:gd name="T55" fmla="*/ 35 h 131"/>
              <a:gd name="T56" fmla="*/ 150 w 160"/>
              <a:gd name="T57" fmla="*/ 52 h 131"/>
              <a:gd name="T58" fmla="*/ 154 w 160"/>
              <a:gd name="T59" fmla="*/ 59 h 131"/>
              <a:gd name="T60" fmla="*/ 117 w 160"/>
              <a:gd name="T61" fmla="*/ 102 h 131"/>
              <a:gd name="T62" fmla="*/ 37 w 160"/>
              <a:gd name="T63" fmla="*/ 71 h 131"/>
              <a:gd name="T64" fmla="*/ 123 w 160"/>
              <a:gd name="T65" fmla="*/ 69 h 131"/>
              <a:gd name="T66" fmla="*/ 88 w 160"/>
              <a:gd name="T67" fmla="*/ 90 h 131"/>
              <a:gd name="T68" fmla="*/ 88 w 160"/>
              <a:gd name="T69" fmla="*/ 88 h 131"/>
              <a:gd name="T70" fmla="*/ 87 w 160"/>
              <a:gd name="T71" fmla="*/ 81 h 131"/>
              <a:gd name="T72" fmla="*/ 94 w 160"/>
              <a:gd name="T73" fmla="*/ 94 h 131"/>
              <a:gd name="T74" fmla="*/ 94 w 160"/>
              <a:gd name="T75" fmla="*/ 88 h 131"/>
              <a:gd name="T76" fmla="*/ 97 w 160"/>
              <a:gd name="T77" fmla="*/ 87 h 131"/>
              <a:gd name="T78" fmla="*/ 96 w 160"/>
              <a:gd name="T79" fmla="*/ 94 h 131"/>
              <a:gd name="T80" fmla="*/ 69 w 160"/>
              <a:gd name="T81" fmla="*/ 97 h 131"/>
              <a:gd name="T82" fmla="*/ 73 w 160"/>
              <a:gd name="T83" fmla="*/ 83 h 131"/>
              <a:gd name="T84" fmla="*/ 64 w 160"/>
              <a:gd name="T85" fmla="*/ 91 h 131"/>
              <a:gd name="T86" fmla="*/ 67 w 160"/>
              <a:gd name="T87" fmla="*/ 83 h 131"/>
              <a:gd name="T88" fmla="*/ 70 w 160"/>
              <a:gd name="T89" fmla="*/ 85 h 131"/>
              <a:gd name="T90" fmla="*/ 69 w 160"/>
              <a:gd name="T91" fmla="*/ 94 h 131"/>
              <a:gd name="T92" fmla="*/ 79 w 160"/>
              <a:gd name="T93" fmla="*/ 97 h 131"/>
              <a:gd name="T94" fmla="*/ 75 w 160"/>
              <a:gd name="T95" fmla="*/ 86 h 131"/>
              <a:gd name="T96" fmla="*/ 77 w 160"/>
              <a:gd name="T97" fmla="*/ 92 h 131"/>
              <a:gd name="T98" fmla="*/ 78 w 160"/>
              <a:gd name="T99" fmla="*/ 88 h 131"/>
              <a:gd name="T100" fmla="*/ 81 w 160"/>
              <a:gd name="T101" fmla="*/ 86 h 131"/>
              <a:gd name="T102" fmla="*/ 95 w 160"/>
              <a:gd name="T103" fmla="*/ 78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31">
                <a:moveTo>
                  <a:pt x="69" y="20"/>
                </a:moveTo>
                <a:cubicBezTo>
                  <a:pt x="75" y="20"/>
                  <a:pt x="79" y="16"/>
                  <a:pt x="79" y="10"/>
                </a:cubicBezTo>
                <a:cubicBezTo>
                  <a:pt x="79" y="5"/>
                  <a:pt x="75" y="0"/>
                  <a:pt x="69" y="0"/>
                </a:cubicBezTo>
                <a:cubicBezTo>
                  <a:pt x="64" y="0"/>
                  <a:pt x="59" y="5"/>
                  <a:pt x="59" y="10"/>
                </a:cubicBezTo>
                <a:cubicBezTo>
                  <a:pt x="59" y="16"/>
                  <a:pt x="64" y="20"/>
                  <a:pt x="69" y="20"/>
                </a:cubicBezTo>
                <a:close/>
                <a:moveTo>
                  <a:pt x="69" y="3"/>
                </a:moveTo>
                <a:cubicBezTo>
                  <a:pt x="73" y="3"/>
                  <a:pt x="77" y="6"/>
                  <a:pt x="77" y="10"/>
                </a:cubicBezTo>
                <a:cubicBezTo>
                  <a:pt x="77" y="15"/>
                  <a:pt x="73" y="18"/>
                  <a:pt x="69" y="18"/>
                </a:cubicBezTo>
                <a:cubicBezTo>
                  <a:pt x="65" y="18"/>
                  <a:pt x="62" y="15"/>
                  <a:pt x="62" y="10"/>
                </a:cubicBezTo>
                <a:cubicBezTo>
                  <a:pt x="62" y="6"/>
                  <a:pt x="65" y="3"/>
                  <a:pt x="69" y="3"/>
                </a:cubicBezTo>
                <a:close/>
                <a:moveTo>
                  <a:pt x="38" y="43"/>
                </a:moveTo>
                <a:cubicBezTo>
                  <a:pt x="39" y="43"/>
                  <a:pt x="39" y="43"/>
                  <a:pt x="39" y="42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27"/>
                  <a:pt x="43" y="23"/>
                  <a:pt x="47" y="23"/>
                </a:cubicBezTo>
                <a:cubicBezTo>
                  <a:pt x="51" y="23"/>
                  <a:pt x="55" y="27"/>
                  <a:pt x="55" y="31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8"/>
                  <a:pt x="55" y="48"/>
                  <a:pt x="56" y="48"/>
                </a:cubicBezTo>
                <a:cubicBezTo>
                  <a:pt x="56" y="48"/>
                  <a:pt x="57" y="48"/>
                  <a:pt x="57" y="47"/>
                </a:cubicBezTo>
                <a:cubicBezTo>
                  <a:pt x="57" y="31"/>
                  <a:pt x="57" y="31"/>
                  <a:pt x="57" y="31"/>
                </a:cubicBezTo>
                <a:cubicBezTo>
                  <a:pt x="57" y="25"/>
                  <a:pt x="52" y="21"/>
                  <a:pt x="47" y="21"/>
                </a:cubicBezTo>
                <a:cubicBezTo>
                  <a:pt x="41" y="21"/>
                  <a:pt x="37" y="25"/>
                  <a:pt x="37" y="31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3"/>
                  <a:pt x="37" y="43"/>
                  <a:pt x="38" y="43"/>
                </a:cubicBezTo>
                <a:close/>
                <a:moveTo>
                  <a:pt x="60" y="46"/>
                </a:moveTo>
                <a:cubicBezTo>
                  <a:pt x="61" y="46"/>
                  <a:pt x="62" y="45"/>
                  <a:pt x="62" y="45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27"/>
                  <a:pt x="65" y="23"/>
                  <a:pt x="69" y="23"/>
                </a:cubicBezTo>
                <a:cubicBezTo>
                  <a:pt x="73" y="23"/>
                  <a:pt x="77" y="27"/>
                  <a:pt x="77" y="31"/>
                </a:cubicBezTo>
                <a:cubicBezTo>
                  <a:pt x="77" y="37"/>
                  <a:pt x="77" y="37"/>
                  <a:pt x="77" y="37"/>
                </a:cubicBezTo>
                <a:cubicBezTo>
                  <a:pt x="77" y="37"/>
                  <a:pt x="77" y="38"/>
                  <a:pt x="78" y="38"/>
                </a:cubicBezTo>
                <a:cubicBezTo>
                  <a:pt x="79" y="38"/>
                  <a:pt x="79" y="37"/>
                  <a:pt x="79" y="37"/>
                </a:cubicBezTo>
                <a:cubicBezTo>
                  <a:pt x="79" y="31"/>
                  <a:pt x="79" y="31"/>
                  <a:pt x="79" y="31"/>
                </a:cubicBezTo>
                <a:cubicBezTo>
                  <a:pt x="79" y="25"/>
                  <a:pt x="75" y="21"/>
                  <a:pt x="69" y="21"/>
                </a:cubicBezTo>
                <a:cubicBezTo>
                  <a:pt x="64" y="21"/>
                  <a:pt x="59" y="25"/>
                  <a:pt x="59" y="31"/>
                </a:cubicBezTo>
                <a:cubicBezTo>
                  <a:pt x="59" y="45"/>
                  <a:pt x="59" y="45"/>
                  <a:pt x="59" y="45"/>
                </a:cubicBezTo>
                <a:cubicBezTo>
                  <a:pt x="59" y="45"/>
                  <a:pt x="60" y="46"/>
                  <a:pt x="60" y="46"/>
                </a:cubicBezTo>
                <a:close/>
                <a:moveTo>
                  <a:pt x="114" y="20"/>
                </a:moveTo>
                <a:cubicBezTo>
                  <a:pt x="120" y="20"/>
                  <a:pt x="124" y="16"/>
                  <a:pt x="124" y="10"/>
                </a:cubicBezTo>
                <a:cubicBezTo>
                  <a:pt x="124" y="5"/>
                  <a:pt x="120" y="0"/>
                  <a:pt x="114" y="0"/>
                </a:cubicBezTo>
                <a:cubicBezTo>
                  <a:pt x="108" y="0"/>
                  <a:pt x="104" y="5"/>
                  <a:pt x="104" y="10"/>
                </a:cubicBezTo>
                <a:cubicBezTo>
                  <a:pt x="104" y="16"/>
                  <a:pt x="108" y="20"/>
                  <a:pt x="114" y="20"/>
                </a:cubicBezTo>
                <a:close/>
                <a:moveTo>
                  <a:pt x="114" y="3"/>
                </a:moveTo>
                <a:cubicBezTo>
                  <a:pt x="118" y="3"/>
                  <a:pt x="122" y="6"/>
                  <a:pt x="122" y="10"/>
                </a:cubicBezTo>
                <a:cubicBezTo>
                  <a:pt x="122" y="15"/>
                  <a:pt x="118" y="18"/>
                  <a:pt x="114" y="18"/>
                </a:cubicBezTo>
                <a:cubicBezTo>
                  <a:pt x="110" y="18"/>
                  <a:pt x="106" y="15"/>
                  <a:pt x="106" y="10"/>
                </a:cubicBezTo>
                <a:cubicBezTo>
                  <a:pt x="106" y="6"/>
                  <a:pt x="110" y="3"/>
                  <a:pt x="114" y="3"/>
                </a:cubicBezTo>
                <a:close/>
                <a:moveTo>
                  <a:pt x="47" y="20"/>
                </a:moveTo>
                <a:cubicBezTo>
                  <a:pt x="52" y="20"/>
                  <a:pt x="57" y="16"/>
                  <a:pt x="57" y="10"/>
                </a:cubicBezTo>
                <a:cubicBezTo>
                  <a:pt x="57" y="5"/>
                  <a:pt x="52" y="0"/>
                  <a:pt x="47" y="0"/>
                </a:cubicBezTo>
                <a:cubicBezTo>
                  <a:pt x="41" y="0"/>
                  <a:pt x="37" y="5"/>
                  <a:pt x="37" y="10"/>
                </a:cubicBezTo>
                <a:cubicBezTo>
                  <a:pt x="37" y="16"/>
                  <a:pt x="41" y="20"/>
                  <a:pt x="47" y="20"/>
                </a:cubicBezTo>
                <a:close/>
                <a:moveTo>
                  <a:pt x="47" y="3"/>
                </a:moveTo>
                <a:cubicBezTo>
                  <a:pt x="51" y="3"/>
                  <a:pt x="55" y="6"/>
                  <a:pt x="55" y="10"/>
                </a:cubicBezTo>
                <a:cubicBezTo>
                  <a:pt x="55" y="15"/>
                  <a:pt x="51" y="18"/>
                  <a:pt x="47" y="18"/>
                </a:cubicBezTo>
                <a:cubicBezTo>
                  <a:pt x="43" y="18"/>
                  <a:pt x="39" y="15"/>
                  <a:pt x="39" y="10"/>
                </a:cubicBezTo>
                <a:cubicBezTo>
                  <a:pt x="39" y="6"/>
                  <a:pt x="43" y="3"/>
                  <a:pt x="47" y="3"/>
                </a:cubicBezTo>
                <a:close/>
                <a:moveTo>
                  <a:pt x="114" y="21"/>
                </a:moveTo>
                <a:cubicBezTo>
                  <a:pt x="113" y="21"/>
                  <a:pt x="112" y="21"/>
                  <a:pt x="110" y="22"/>
                </a:cubicBezTo>
                <a:cubicBezTo>
                  <a:pt x="110" y="22"/>
                  <a:pt x="109" y="23"/>
                  <a:pt x="110" y="23"/>
                </a:cubicBezTo>
                <a:cubicBezTo>
                  <a:pt x="110" y="24"/>
                  <a:pt x="111" y="24"/>
                  <a:pt x="111" y="24"/>
                </a:cubicBezTo>
                <a:cubicBezTo>
                  <a:pt x="116" y="22"/>
                  <a:pt x="121" y="26"/>
                  <a:pt x="122" y="31"/>
                </a:cubicBezTo>
                <a:cubicBezTo>
                  <a:pt x="122" y="31"/>
                  <a:pt x="122" y="32"/>
                  <a:pt x="123" y="32"/>
                </a:cubicBezTo>
                <a:cubicBezTo>
                  <a:pt x="123" y="32"/>
                  <a:pt x="123" y="32"/>
                  <a:pt x="123" y="32"/>
                </a:cubicBezTo>
                <a:cubicBezTo>
                  <a:pt x="124" y="32"/>
                  <a:pt x="124" y="31"/>
                  <a:pt x="124" y="30"/>
                </a:cubicBezTo>
                <a:cubicBezTo>
                  <a:pt x="124" y="25"/>
                  <a:pt x="119" y="21"/>
                  <a:pt x="114" y="21"/>
                </a:cubicBezTo>
                <a:close/>
                <a:moveTo>
                  <a:pt x="83" y="36"/>
                </a:moveTo>
                <a:cubicBezTo>
                  <a:pt x="83" y="36"/>
                  <a:pt x="84" y="35"/>
                  <a:pt x="84" y="34"/>
                </a:cubicBezTo>
                <a:cubicBezTo>
                  <a:pt x="84" y="31"/>
                  <a:pt x="84" y="31"/>
                  <a:pt x="84" y="31"/>
                </a:cubicBezTo>
                <a:cubicBezTo>
                  <a:pt x="84" y="27"/>
                  <a:pt x="87" y="23"/>
                  <a:pt x="92" y="23"/>
                </a:cubicBezTo>
                <a:cubicBezTo>
                  <a:pt x="94" y="23"/>
                  <a:pt x="96" y="24"/>
                  <a:pt x="97" y="26"/>
                </a:cubicBezTo>
                <a:cubicBezTo>
                  <a:pt x="98" y="26"/>
                  <a:pt x="99" y="27"/>
                  <a:pt x="99" y="26"/>
                </a:cubicBezTo>
                <a:cubicBezTo>
                  <a:pt x="100" y="26"/>
                  <a:pt x="100" y="25"/>
                  <a:pt x="99" y="24"/>
                </a:cubicBezTo>
                <a:cubicBezTo>
                  <a:pt x="97" y="22"/>
                  <a:pt x="94" y="21"/>
                  <a:pt x="92" y="21"/>
                </a:cubicBezTo>
                <a:cubicBezTo>
                  <a:pt x="86" y="21"/>
                  <a:pt x="82" y="25"/>
                  <a:pt x="82" y="31"/>
                </a:cubicBezTo>
                <a:cubicBezTo>
                  <a:pt x="82" y="34"/>
                  <a:pt x="82" y="34"/>
                  <a:pt x="82" y="34"/>
                </a:cubicBezTo>
                <a:cubicBezTo>
                  <a:pt x="82" y="35"/>
                  <a:pt x="82" y="36"/>
                  <a:pt x="83" y="36"/>
                </a:cubicBezTo>
                <a:close/>
                <a:moveTo>
                  <a:pt x="92" y="20"/>
                </a:moveTo>
                <a:cubicBezTo>
                  <a:pt x="97" y="20"/>
                  <a:pt x="102" y="16"/>
                  <a:pt x="102" y="10"/>
                </a:cubicBezTo>
                <a:cubicBezTo>
                  <a:pt x="102" y="5"/>
                  <a:pt x="97" y="0"/>
                  <a:pt x="92" y="0"/>
                </a:cubicBezTo>
                <a:cubicBezTo>
                  <a:pt x="86" y="0"/>
                  <a:pt x="82" y="5"/>
                  <a:pt x="82" y="10"/>
                </a:cubicBezTo>
                <a:cubicBezTo>
                  <a:pt x="82" y="16"/>
                  <a:pt x="86" y="20"/>
                  <a:pt x="92" y="20"/>
                </a:cubicBezTo>
                <a:close/>
                <a:moveTo>
                  <a:pt x="92" y="3"/>
                </a:moveTo>
                <a:cubicBezTo>
                  <a:pt x="96" y="3"/>
                  <a:pt x="99" y="6"/>
                  <a:pt x="99" y="10"/>
                </a:cubicBezTo>
                <a:cubicBezTo>
                  <a:pt x="99" y="15"/>
                  <a:pt x="96" y="18"/>
                  <a:pt x="92" y="18"/>
                </a:cubicBezTo>
                <a:cubicBezTo>
                  <a:pt x="87" y="18"/>
                  <a:pt x="84" y="15"/>
                  <a:pt x="84" y="10"/>
                </a:cubicBezTo>
                <a:cubicBezTo>
                  <a:pt x="84" y="6"/>
                  <a:pt x="87" y="3"/>
                  <a:pt x="92" y="3"/>
                </a:cubicBezTo>
                <a:close/>
                <a:moveTo>
                  <a:pt x="154" y="48"/>
                </a:moveTo>
                <a:cubicBezTo>
                  <a:pt x="153" y="48"/>
                  <a:pt x="152" y="49"/>
                  <a:pt x="151" y="49"/>
                </a:cubicBezTo>
                <a:cubicBezTo>
                  <a:pt x="111" y="32"/>
                  <a:pt x="111" y="32"/>
                  <a:pt x="111" y="32"/>
                </a:cubicBezTo>
                <a:cubicBezTo>
                  <a:pt x="110" y="29"/>
                  <a:pt x="108" y="27"/>
                  <a:pt x="105" y="27"/>
                </a:cubicBezTo>
                <a:cubicBezTo>
                  <a:pt x="102" y="27"/>
                  <a:pt x="99" y="30"/>
                  <a:pt x="99" y="33"/>
                </a:cubicBezTo>
                <a:cubicBezTo>
                  <a:pt x="51" y="54"/>
                  <a:pt x="51" y="54"/>
                  <a:pt x="51" y="54"/>
                </a:cubicBezTo>
                <a:cubicBezTo>
                  <a:pt x="50" y="53"/>
                  <a:pt x="49" y="53"/>
                  <a:pt x="47" y="53"/>
                </a:cubicBezTo>
                <a:cubicBezTo>
                  <a:pt x="46" y="53"/>
                  <a:pt x="45" y="53"/>
                  <a:pt x="44" y="54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29"/>
                  <a:pt x="10" y="27"/>
                  <a:pt x="7" y="27"/>
                </a:cubicBezTo>
                <a:cubicBezTo>
                  <a:pt x="3" y="27"/>
                  <a:pt x="0" y="30"/>
                  <a:pt x="0" y="34"/>
                </a:cubicBezTo>
                <a:cubicBezTo>
                  <a:pt x="0" y="37"/>
                  <a:pt x="3" y="40"/>
                  <a:pt x="7" y="40"/>
                </a:cubicBezTo>
                <a:cubicBezTo>
                  <a:pt x="8" y="40"/>
                  <a:pt x="9" y="40"/>
                  <a:pt x="10" y="39"/>
                </a:cubicBezTo>
                <a:cubicBezTo>
                  <a:pt x="41" y="61"/>
                  <a:pt x="41" y="61"/>
                  <a:pt x="41" y="61"/>
                </a:cubicBezTo>
                <a:cubicBezTo>
                  <a:pt x="42" y="64"/>
                  <a:pt x="44" y="66"/>
                  <a:pt x="47" y="66"/>
                </a:cubicBezTo>
                <a:cubicBezTo>
                  <a:pt x="50" y="66"/>
                  <a:pt x="52" y="64"/>
                  <a:pt x="53" y="62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02" y="40"/>
                  <a:pt x="104" y="41"/>
                  <a:pt x="105" y="41"/>
                </a:cubicBezTo>
                <a:cubicBezTo>
                  <a:pt x="106" y="41"/>
                  <a:pt x="108" y="40"/>
                  <a:pt x="109" y="39"/>
                </a:cubicBezTo>
                <a:cubicBezTo>
                  <a:pt x="147" y="56"/>
                  <a:pt x="147" y="56"/>
                  <a:pt x="147" y="56"/>
                </a:cubicBezTo>
                <a:cubicBezTo>
                  <a:pt x="148" y="59"/>
                  <a:pt x="151" y="62"/>
                  <a:pt x="154" y="62"/>
                </a:cubicBezTo>
                <a:cubicBezTo>
                  <a:pt x="158" y="62"/>
                  <a:pt x="160" y="59"/>
                  <a:pt x="160" y="55"/>
                </a:cubicBezTo>
                <a:cubicBezTo>
                  <a:pt x="160" y="51"/>
                  <a:pt x="158" y="48"/>
                  <a:pt x="154" y="48"/>
                </a:cubicBezTo>
                <a:close/>
                <a:moveTo>
                  <a:pt x="154" y="59"/>
                </a:moveTo>
                <a:cubicBezTo>
                  <a:pt x="152" y="59"/>
                  <a:pt x="150" y="58"/>
                  <a:pt x="150" y="56"/>
                </a:cubicBezTo>
                <a:cubicBezTo>
                  <a:pt x="150" y="55"/>
                  <a:pt x="149" y="54"/>
                  <a:pt x="148" y="54"/>
                </a:cubicBezTo>
                <a:cubicBezTo>
                  <a:pt x="110" y="37"/>
                  <a:pt x="110" y="37"/>
                  <a:pt x="110" y="37"/>
                </a:cubicBezTo>
                <a:cubicBezTo>
                  <a:pt x="110" y="37"/>
                  <a:pt x="109" y="37"/>
                  <a:pt x="109" y="37"/>
                </a:cubicBezTo>
                <a:cubicBezTo>
                  <a:pt x="108" y="37"/>
                  <a:pt x="108" y="37"/>
                  <a:pt x="107" y="37"/>
                </a:cubicBezTo>
                <a:cubicBezTo>
                  <a:pt x="107" y="38"/>
                  <a:pt x="106" y="38"/>
                  <a:pt x="105" y="38"/>
                </a:cubicBezTo>
                <a:cubicBezTo>
                  <a:pt x="104" y="38"/>
                  <a:pt x="103" y="38"/>
                  <a:pt x="103" y="37"/>
                </a:cubicBezTo>
                <a:cubicBezTo>
                  <a:pt x="102" y="37"/>
                  <a:pt x="102" y="37"/>
                  <a:pt x="101" y="37"/>
                </a:cubicBezTo>
                <a:cubicBezTo>
                  <a:pt x="101" y="37"/>
                  <a:pt x="101" y="37"/>
                  <a:pt x="100" y="37"/>
                </a:cubicBezTo>
                <a:cubicBezTo>
                  <a:pt x="52" y="60"/>
                  <a:pt x="52" y="60"/>
                  <a:pt x="52" y="60"/>
                </a:cubicBezTo>
                <a:cubicBezTo>
                  <a:pt x="52" y="60"/>
                  <a:pt x="51" y="60"/>
                  <a:pt x="51" y="61"/>
                </a:cubicBezTo>
                <a:cubicBezTo>
                  <a:pt x="50" y="62"/>
                  <a:pt x="49" y="63"/>
                  <a:pt x="47" y="63"/>
                </a:cubicBezTo>
                <a:cubicBezTo>
                  <a:pt x="45" y="63"/>
                  <a:pt x="44" y="62"/>
                  <a:pt x="43" y="60"/>
                </a:cubicBezTo>
                <a:cubicBezTo>
                  <a:pt x="43" y="60"/>
                  <a:pt x="43" y="59"/>
                  <a:pt x="42" y="59"/>
                </a:cubicBezTo>
                <a:cubicBezTo>
                  <a:pt x="12" y="37"/>
                  <a:pt x="12" y="37"/>
                  <a:pt x="12" y="37"/>
                </a:cubicBezTo>
                <a:cubicBezTo>
                  <a:pt x="11" y="37"/>
                  <a:pt x="11" y="37"/>
                  <a:pt x="10" y="37"/>
                </a:cubicBezTo>
                <a:cubicBezTo>
                  <a:pt x="10" y="37"/>
                  <a:pt x="10" y="37"/>
                  <a:pt x="9" y="37"/>
                </a:cubicBezTo>
                <a:cubicBezTo>
                  <a:pt x="9" y="37"/>
                  <a:pt x="8" y="38"/>
                  <a:pt x="7" y="38"/>
                </a:cubicBezTo>
                <a:cubicBezTo>
                  <a:pt x="5" y="38"/>
                  <a:pt x="3" y="36"/>
                  <a:pt x="3" y="34"/>
                </a:cubicBezTo>
                <a:cubicBezTo>
                  <a:pt x="3" y="31"/>
                  <a:pt x="5" y="29"/>
                  <a:pt x="7" y="29"/>
                </a:cubicBezTo>
                <a:cubicBezTo>
                  <a:pt x="9" y="29"/>
                  <a:pt x="11" y="31"/>
                  <a:pt x="11" y="33"/>
                </a:cubicBezTo>
                <a:cubicBezTo>
                  <a:pt x="11" y="33"/>
                  <a:pt x="12" y="34"/>
                  <a:pt x="12" y="34"/>
                </a:cubicBezTo>
                <a:cubicBezTo>
                  <a:pt x="42" y="56"/>
                  <a:pt x="42" y="56"/>
                  <a:pt x="42" y="56"/>
                </a:cubicBezTo>
                <a:cubicBezTo>
                  <a:pt x="43" y="56"/>
                  <a:pt x="43" y="56"/>
                  <a:pt x="44" y="56"/>
                </a:cubicBezTo>
                <a:cubicBezTo>
                  <a:pt x="44" y="56"/>
                  <a:pt x="45" y="56"/>
                  <a:pt x="45" y="56"/>
                </a:cubicBezTo>
                <a:cubicBezTo>
                  <a:pt x="46" y="55"/>
                  <a:pt x="46" y="55"/>
                  <a:pt x="47" y="55"/>
                </a:cubicBezTo>
                <a:cubicBezTo>
                  <a:pt x="48" y="55"/>
                  <a:pt x="49" y="56"/>
                  <a:pt x="50" y="56"/>
                </a:cubicBezTo>
                <a:cubicBezTo>
                  <a:pt x="50" y="57"/>
                  <a:pt x="51" y="57"/>
                  <a:pt x="51" y="57"/>
                </a:cubicBezTo>
                <a:cubicBezTo>
                  <a:pt x="52" y="57"/>
                  <a:pt x="52" y="57"/>
                  <a:pt x="52" y="56"/>
                </a:cubicBezTo>
                <a:cubicBezTo>
                  <a:pt x="100" y="35"/>
                  <a:pt x="100" y="35"/>
                  <a:pt x="100" y="35"/>
                </a:cubicBezTo>
                <a:cubicBezTo>
                  <a:pt x="100" y="34"/>
                  <a:pt x="101" y="34"/>
                  <a:pt x="101" y="33"/>
                </a:cubicBezTo>
                <a:cubicBezTo>
                  <a:pt x="101" y="31"/>
                  <a:pt x="103" y="30"/>
                  <a:pt x="105" y="30"/>
                </a:cubicBezTo>
                <a:cubicBezTo>
                  <a:pt x="107" y="30"/>
                  <a:pt x="108" y="31"/>
                  <a:pt x="109" y="33"/>
                </a:cubicBezTo>
                <a:cubicBezTo>
                  <a:pt x="109" y="33"/>
                  <a:pt x="110" y="34"/>
                  <a:pt x="110" y="34"/>
                </a:cubicBezTo>
                <a:cubicBezTo>
                  <a:pt x="150" y="52"/>
                  <a:pt x="150" y="52"/>
                  <a:pt x="150" y="52"/>
                </a:cubicBezTo>
                <a:cubicBezTo>
                  <a:pt x="150" y="52"/>
                  <a:pt x="150" y="52"/>
                  <a:pt x="151" y="52"/>
                </a:cubicBezTo>
                <a:cubicBezTo>
                  <a:pt x="151" y="52"/>
                  <a:pt x="151" y="52"/>
                  <a:pt x="152" y="52"/>
                </a:cubicBezTo>
                <a:cubicBezTo>
                  <a:pt x="152" y="51"/>
                  <a:pt x="153" y="51"/>
                  <a:pt x="154" y="51"/>
                </a:cubicBezTo>
                <a:cubicBezTo>
                  <a:pt x="156" y="51"/>
                  <a:pt x="158" y="53"/>
                  <a:pt x="158" y="55"/>
                </a:cubicBezTo>
                <a:cubicBezTo>
                  <a:pt x="158" y="57"/>
                  <a:pt x="156" y="59"/>
                  <a:pt x="154" y="59"/>
                </a:cubicBezTo>
                <a:close/>
                <a:moveTo>
                  <a:pt x="103" y="46"/>
                </a:moveTo>
                <a:cubicBezTo>
                  <a:pt x="102" y="45"/>
                  <a:pt x="100" y="45"/>
                  <a:pt x="99" y="47"/>
                </a:cubicBezTo>
                <a:cubicBezTo>
                  <a:pt x="99" y="48"/>
                  <a:pt x="99" y="50"/>
                  <a:pt x="101" y="51"/>
                </a:cubicBezTo>
                <a:cubicBezTo>
                  <a:pt x="108" y="55"/>
                  <a:pt x="115" y="62"/>
                  <a:pt x="118" y="71"/>
                </a:cubicBezTo>
                <a:cubicBezTo>
                  <a:pt x="122" y="81"/>
                  <a:pt x="122" y="92"/>
                  <a:pt x="117" y="102"/>
                </a:cubicBezTo>
                <a:cubicBezTo>
                  <a:pt x="113" y="112"/>
                  <a:pt x="105" y="119"/>
                  <a:pt x="95" y="123"/>
                </a:cubicBezTo>
                <a:cubicBezTo>
                  <a:pt x="74" y="131"/>
                  <a:pt x="51" y="121"/>
                  <a:pt x="43" y="100"/>
                </a:cubicBezTo>
                <a:cubicBezTo>
                  <a:pt x="40" y="91"/>
                  <a:pt x="39" y="81"/>
                  <a:pt x="42" y="73"/>
                </a:cubicBezTo>
                <a:cubicBezTo>
                  <a:pt x="43" y="71"/>
                  <a:pt x="42" y="69"/>
                  <a:pt x="41" y="69"/>
                </a:cubicBezTo>
                <a:cubicBezTo>
                  <a:pt x="39" y="68"/>
                  <a:pt x="38" y="69"/>
                  <a:pt x="37" y="71"/>
                </a:cubicBezTo>
                <a:cubicBezTo>
                  <a:pt x="34" y="81"/>
                  <a:pt x="34" y="92"/>
                  <a:pt x="38" y="102"/>
                </a:cubicBezTo>
                <a:cubicBezTo>
                  <a:pt x="45" y="120"/>
                  <a:pt x="62" y="131"/>
                  <a:pt x="81" y="131"/>
                </a:cubicBezTo>
                <a:cubicBezTo>
                  <a:pt x="86" y="131"/>
                  <a:pt x="91" y="130"/>
                  <a:pt x="97" y="128"/>
                </a:cubicBezTo>
                <a:cubicBezTo>
                  <a:pt x="108" y="124"/>
                  <a:pt x="117" y="115"/>
                  <a:pt x="122" y="104"/>
                </a:cubicBezTo>
                <a:cubicBezTo>
                  <a:pt x="127" y="93"/>
                  <a:pt x="128" y="80"/>
                  <a:pt x="123" y="69"/>
                </a:cubicBezTo>
                <a:cubicBezTo>
                  <a:pt x="120" y="59"/>
                  <a:pt x="112" y="51"/>
                  <a:pt x="103" y="46"/>
                </a:cubicBezTo>
                <a:close/>
                <a:moveTo>
                  <a:pt x="88" y="78"/>
                </a:moveTo>
                <a:cubicBezTo>
                  <a:pt x="86" y="78"/>
                  <a:pt x="85" y="79"/>
                  <a:pt x="85" y="81"/>
                </a:cubicBezTo>
                <a:cubicBezTo>
                  <a:pt x="85" y="87"/>
                  <a:pt x="85" y="87"/>
                  <a:pt x="85" y="87"/>
                </a:cubicBezTo>
                <a:cubicBezTo>
                  <a:pt x="85" y="89"/>
                  <a:pt x="86" y="90"/>
                  <a:pt x="88" y="90"/>
                </a:cubicBezTo>
                <a:cubicBezTo>
                  <a:pt x="90" y="90"/>
                  <a:pt x="90" y="89"/>
                  <a:pt x="90" y="87"/>
                </a:cubicBezTo>
                <a:cubicBezTo>
                  <a:pt x="90" y="81"/>
                  <a:pt x="90" y="81"/>
                  <a:pt x="90" y="81"/>
                </a:cubicBezTo>
                <a:cubicBezTo>
                  <a:pt x="90" y="79"/>
                  <a:pt x="90" y="78"/>
                  <a:pt x="88" y="78"/>
                </a:cubicBezTo>
                <a:close/>
                <a:moveTo>
                  <a:pt x="88" y="87"/>
                </a:moveTo>
                <a:cubicBezTo>
                  <a:pt x="88" y="87"/>
                  <a:pt x="88" y="87"/>
                  <a:pt x="88" y="88"/>
                </a:cubicBezTo>
                <a:cubicBezTo>
                  <a:pt x="88" y="88"/>
                  <a:pt x="88" y="88"/>
                  <a:pt x="88" y="88"/>
                </a:cubicBezTo>
                <a:cubicBezTo>
                  <a:pt x="88" y="88"/>
                  <a:pt x="88" y="88"/>
                  <a:pt x="87" y="88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1"/>
                  <a:pt x="87" y="81"/>
                  <a:pt x="87" y="81"/>
                </a:cubicBezTo>
                <a:cubicBezTo>
                  <a:pt x="87" y="81"/>
                  <a:pt x="87" y="81"/>
                  <a:pt x="87" y="81"/>
                </a:cubicBezTo>
                <a:cubicBezTo>
                  <a:pt x="88" y="81"/>
                  <a:pt x="88" y="81"/>
                  <a:pt x="88" y="81"/>
                </a:cubicBezTo>
                <a:cubicBezTo>
                  <a:pt x="88" y="81"/>
                  <a:pt x="88" y="81"/>
                  <a:pt x="88" y="81"/>
                </a:cubicBezTo>
                <a:cubicBezTo>
                  <a:pt x="88" y="81"/>
                  <a:pt x="88" y="81"/>
                  <a:pt x="88" y="81"/>
                </a:cubicBezTo>
                <a:lnTo>
                  <a:pt x="88" y="87"/>
                </a:lnTo>
                <a:close/>
                <a:moveTo>
                  <a:pt x="94" y="94"/>
                </a:moveTo>
                <a:cubicBezTo>
                  <a:pt x="94" y="96"/>
                  <a:pt x="95" y="97"/>
                  <a:pt x="97" y="97"/>
                </a:cubicBezTo>
                <a:cubicBezTo>
                  <a:pt x="98" y="97"/>
                  <a:pt x="99" y="96"/>
                  <a:pt x="99" y="94"/>
                </a:cubicBezTo>
                <a:cubicBezTo>
                  <a:pt x="99" y="88"/>
                  <a:pt x="99" y="88"/>
                  <a:pt x="99" y="88"/>
                </a:cubicBezTo>
                <a:cubicBezTo>
                  <a:pt x="99" y="86"/>
                  <a:pt x="98" y="85"/>
                  <a:pt x="97" y="85"/>
                </a:cubicBezTo>
                <a:cubicBezTo>
                  <a:pt x="95" y="85"/>
                  <a:pt x="94" y="86"/>
                  <a:pt x="94" y="88"/>
                </a:cubicBezTo>
                <a:lnTo>
                  <a:pt x="94" y="94"/>
                </a:lnTo>
                <a:close/>
                <a:moveTo>
                  <a:pt x="96" y="88"/>
                </a:moveTo>
                <a:cubicBezTo>
                  <a:pt x="96" y="88"/>
                  <a:pt x="96" y="87"/>
                  <a:pt x="96" y="87"/>
                </a:cubicBezTo>
                <a:cubicBezTo>
                  <a:pt x="97" y="87"/>
                  <a:pt x="97" y="87"/>
                  <a:pt x="97" y="87"/>
                </a:cubicBezTo>
                <a:cubicBezTo>
                  <a:pt x="97" y="87"/>
                  <a:pt x="97" y="87"/>
                  <a:pt x="97" y="87"/>
                </a:cubicBezTo>
                <a:cubicBezTo>
                  <a:pt x="97" y="87"/>
                  <a:pt x="97" y="88"/>
                  <a:pt x="97" y="88"/>
                </a:cubicBezTo>
                <a:cubicBezTo>
                  <a:pt x="97" y="94"/>
                  <a:pt x="97" y="94"/>
                  <a:pt x="97" y="94"/>
                </a:cubicBezTo>
                <a:cubicBezTo>
                  <a:pt x="97" y="94"/>
                  <a:pt x="97" y="94"/>
                  <a:pt x="97" y="94"/>
                </a:cubicBezTo>
                <a:cubicBezTo>
                  <a:pt x="97" y="94"/>
                  <a:pt x="97" y="94"/>
                  <a:pt x="97" y="94"/>
                </a:cubicBezTo>
                <a:cubicBezTo>
                  <a:pt x="97" y="94"/>
                  <a:pt x="97" y="94"/>
                  <a:pt x="96" y="94"/>
                </a:cubicBezTo>
                <a:cubicBezTo>
                  <a:pt x="96" y="94"/>
                  <a:pt x="96" y="94"/>
                  <a:pt x="96" y="94"/>
                </a:cubicBezTo>
                <a:lnTo>
                  <a:pt x="96" y="88"/>
                </a:lnTo>
                <a:close/>
                <a:moveTo>
                  <a:pt x="64" y="91"/>
                </a:moveTo>
                <a:cubicBezTo>
                  <a:pt x="64" y="92"/>
                  <a:pt x="64" y="92"/>
                  <a:pt x="64" y="92"/>
                </a:cubicBezTo>
                <a:cubicBezTo>
                  <a:pt x="64" y="95"/>
                  <a:pt x="66" y="97"/>
                  <a:pt x="69" y="97"/>
                </a:cubicBezTo>
                <a:cubicBezTo>
                  <a:pt x="72" y="97"/>
                  <a:pt x="73" y="95"/>
                  <a:pt x="73" y="92"/>
                </a:cubicBezTo>
                <a:cubicBezTo>
                  <a:pt x="73" y="91"/>
                  <a:pt x="73" y="91"/>
                  <a:pt x="73" y="91"/>
                </a:cubicBezTo>
                <a:cubicBezTo>
                  <a:pt x="73" y="89"/>
                  <a:pt x="73" y="88"/>
                  <a:pt x="71" y="87"/>
                </a:cubicBezTo>
                <a:cubicBezTo>
                  <a:pt x="73" y="86"/>
                  <a:pt x="73" y="85"/>
                  <a:pt x="73" y="83"/>
                </a:cubicBezTo>
                <a:cubicBezTo>
                  <a:pt x="73" y="83"/>
                  <a:pt x="73" y="83"/>
                  <a:pt x="73" y="83"/>
                </a:cubicBezTo>
                <a:cubicBezTo>
                  <a:pt x="73" y="80"/>
                  <a:pt x="72" y="78"/>
                  <a:pt x="69" y="78"/>
                </a:cubicBezTo>
                <a:cubicBezTo>
                  <a:pt x="66" y="78"/>
                  <a:pt x="64" y="80"/>
                  <a:pt x="64" y="83"/>
                </a:cubicBezTo>
                <a:cubicBezTo>
                  <a:pt x="64" y="83"/>
                  <a:pt x="64" y="83"/>
                  <a:pt x="64" y="83"/>
                </a:cubicBezTo>
                <a:cubicBezTo>
                  <a:pt x="64" y="85"/>
                  <a:pt x="65" y="86"/>
                  <a:pt x="66" y="87"/>
                </a:cubicBezTo>
                <a:cubicBezTo>
                  <a:pt x="65" y="88"/>
                  <a:pt x="64" y="89"/>
                  <a:pt x="64" y="91"/>
                </a:cubicBezTo>
                <a:close/>
                <a:moveTo>
                  <a:pt x="67" y="91"/>
                </a:moveTo>
                <a:cubicBezTo>
                  <a:pt x="67" y="90"/>
                  <a:pt x="67" y="89"/>
                  <a:pt x="67" y="89"/>
                </a:cubicBezTo>
                <a:cubicBezTo>
                  <a:pt x="68" y="89"/>
                  <a:pt x="69" y="88"/>
                  <a:pt x="69" y="87"/>
                </a:cubicBezTo>
                <a:cubicBezTo>
                  <a:pt x="69" y="86"/>
                  <a:pt x="68" y="85"/>
                  <a:pt x="67" y="85"/>
                </a:cubicBezTo>
                <a:cubicBezTo>
                  <a:pt x="67" y="85"/>
                  <a:pt x="67" y="85"/>
                  <a:pt x="67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7" y="81"/>
                  <a:pt x="68" y="81"/>
                  <a:pt x="69" y="81"/>
                </a:cubicBezTo>
                <a:cubicBezTo>
                  <a:pt x="70" y="81"/>
                  <a:pt x="71" y="81"/>
                  <a:pt x="71" y="83"/>
                </a:cubicBezTo>
                <a:cubicBezTo>
                  <a:pt x="71" y="83"/>
                  <a:pt x="71" y="83"/>
                  <a:pt x="71" y="83"/>
                </a:cubicBezTo>
                <a:cubicBezTo>
                  <a:pt x="71" y="85"/>
                  <a:pt x="70" y="85"/>
                  <a:pt x="70" y="85"/>
                </a:cubicBezTo>
                <a:cubicBezTo>
                  <a:pt x="70" y="85"/>
                  <a:pt x="69" y="86"/>
                  <a:pt x="69" y="87"/>
                </a:cubicBezTo>
                <a:cubicBezTo>
                  <a:pt x="69" y="88"/>
                  <a:pt x="70" y="89"/>
                  <a:pt x="70" y="89"/>
                </a:cubicBezTo>
                <a:cubicBezTo>
                  <a:pt x="71" y="89"/>
                  <a:pt x="71" y="90"/>
                  <a:pt x="71" y="91"/>
                </a:cubicBezTo>
                <a:cubicBezTo>
                  <a:pt x="71" y="92"/>
                  <a:pt x="71" y="92"/>
                  <a:pt x="71" y="92"/>
                </a:cubicBezTo>
                <a:cubicBezTo>
                  <a:pt x="71" y="94"/>
                  <a:pt x="70" y="94"/>
                  <a:pt x="69" y="94"/>
                </a:cubicBezTo>
                <a:cubicBezTo>
                  <a:pt x="68" y="94"/>
                  <a:pt x="67" y="94"/>
                  <a:pt x="67" y="92"/>
                </a:cubicBezTo>
                <a:lnTo>
                  <a:pt x="67" y="91"/>
                </a:lnTo>
                <a:close/>
                <a:moveTo>
                  <a:pt x="75" y="92"/>
                </a:moveTo>
                <a:cubicBezTo>
                  <a:pt x="75" y="92"/>
                  <a:pt x="75" y="92"/>
                  <a:pt x="75" y="92"/>
                </a:cubicBezTo>
                <a:cubicBezTo>
                  <a:pt x="75" y="95"/>
                  <a:pt x="76" y="97"/>
                  <a:pt x="79" y="97"/>
                </a:cubicBezTo>
                <a:cubicBezTo>
                  <a:pt x="82" y="97"/>
                  <a:pt x="83" y="95"/>
                  <a:pt x="83" y="92"/>
                </a:cubicBezTo>
                <a:cubicBezTo>
                  <a:pt x="83" y="83"/>
                  <a:pt x="83" y="83"/>
                  <a:pt x="83" y="83"/>
                </a:cubicBezTo>
                <a:cubicBezTo>
                  <a:pt x="83" y="80"/>
                  <a:pt x="82" y="78"/>
                  <a:pt x="79" y="78"/>
                </a:cubicBezTo>
                <a:cubicBezTo>
                  <a:pt x="76" y="78"/>
                  <a:pt x="75" y="80"/>
                  <a:pt x="75" y="83"/>
                </a:cubicBezTo>
                <a:cubicBezTo>
                  <a:pt x="75" y="86"/>
                  <a:pt x="75" y="86"/>
                  <a:pt x="75" y="86"/>
                </a:cubicBezTo>
                <a:cubicBezTo>
                  <a:pt x="75" y="89"/>
                  <a:pt x="76" y="90"/>
                  <a:pt x="78" y="90"/>
                </a:cubicBezTo>
                <a:cubicBezTo>
                  <a:pt x="79" y="90"/>
                  <a:pt x="80" y="90"/>
                  <a:pt x="80" y="89"/>
                </a:cubicBezTo>
                <a:cubicBezTo>
                  <a:pt x="80" y="92"/>
                  <a:pt x="80" y="92"/>
                  <a:pt x="80" y="92"/>
                </a:cubicBezTo>
                <a:cubicBezTo>
                  <a:pt x="80" y="94"/>
                  <a:pt x="80" y="94"/>
                  <a:pt x="79" y="94"/>
                </a:cubicBezTo>
                <a:cubicBezTo>
                  <a:pt x="78" y="94"/>
                  <a:pt x="77" y="94"/>
                  <a:pt x="77" y="92"/>
                </a:cubicBezTo>
                <a:cubicBezTo>
                  <a:pt x="77" y="92"/>
                  <a:pt x="77" y="92"/>
                  <a:pt x="77" y="92"/>
                </a:cubicBezTo>
                <a:lnTo>
                  <a:pt x="75" y="92"/>
                </a:lnTo>
                <a:close/>
                <a:moveTo>
                  <a:pt x="80" y="86"/>
                </a:moveTo>
                <a:cubicBezTo>
                  <a:pt x="80" y="86"/>
                  <a:pt x="79" y="87"/>
                  <a:pt x="78" y="88"/>
                </a:cubicBezTo>
                <a:cubicBezTo>
                  <a:pt x="78" y="88"/>
                  <a:pt x="78" y="88"/>
                  <a:pt x="78" y="88"/>
                </a:cubicBezTo>
                <a:cubicBezTo>
                  <a:pt x="78" y="88"/>
                  <a:pt x="77" y="88"/>
                  <a:pt x="77" y="86"/>
                </a:cubicBezTo>
                <a:cubicBezTo>
                  <a:pt x="77" y="83"/>
                  <a:pt x="77" y="83"/>
                  <a:pt x="77" y="83"/>
                </a:cubicBezTo>
                <a:cubicBezTo>
                  <a:pt x="77" y="81"/>
                  <a:pt x="78" y="81"/>
                  <a:pt x="79" y="81"/>
                </a:cubicBezTo>
                <a:cubicBezTo>
                  <a:pt x="80" y="81"/>
                  <a:pt x="81" y="81"/>
                  <a:pt x="81" y="83"/>
                </a:cubicBezTo>
                <a:cubicBezTo>
                  <a:pt x="81" y="86"/>
                  <a:pt x="81" y="86"/>
                  <a:pt x="81" y="86"/>
                </a:cubicBezTo>
                <a:cubicBezTo>
                  <a:pt x="81" y="86"/>
                  <a:pt x="81" y="86"/>
                  <a:pt x="80" y="86"/>
                </a:cubicBezTo>
                <a:close/>
                <a:moveTo>
                  <a:pt x="88" y="96"/>
                </a:moveTo>
                <a:cubicBezTo>
                  <a:pt x="89" y="96"/>
                  <a:pt x="89" y="96"/>
                  <a:pt x="89" y="96"/>
                </a:cubicBezTo>
                <a:cubicBezTo>
                  <a:pt x="97" y="78"/>
                  <a:pt x="97" y="78"/>
                  <a:pt x="97" y="78"/>
                </a:cubicBezTo>
                <a:cubicBezTo>
                  <a:pt x="95" y="78"/>
                  <a:pt x="95" y="78"/>
                  <a:pt x="95" y="78"/>
                </a:cubicBezTo>
                <a:lnTo>
                  <a:pt x="88" y="9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272">
            <a:extLst>
              <a:ext uri="{FF2B5EF4-FFF2-40B4-BE49-F238E27FC236}">
                <a16:creationId xmlns:a16="http://schemas.microsoft.com/office/drawing/2014/main" id="{8B3A0F5A-A5AF-F2FF-85DB-B0E7E7B1749A}"/>
              </a:ext>
            </a:extLst>
          </p:cNvPr>
          <p:cNvSpPr>
            <a:spLocks noEditPoints="1"/>
          </p:cNvSpPr>
          <p:nvPr/>
        </p:nvSpPr>
        <p:spPr bwMode="auto">
          <a:xfrm>
            <a:off x="754063" y="3575050"/>
            <a:ext cx="223838" cy="254000"/>
          </a:xfrm>
          <a:custGeom>
            <a:avLst/>
            <a:gdLst>
              <a:gd name="T0" fmla="*/ 18 w 141"/>
              <a:gd name="T1" fmla="*/ 0 h 160"/>
              <a:gd name="T2" fmla="*/ 0 w 141"/>
              <a:gd name="T3" fmla="*/ 113 h 160"/>
              <a:gd name="T4" fmla="*/ 41 w 141"/>
              <a:gd name="T5" fmla="*/ 130 h 160"/>
              <a:gd name="T6" fmla="*/ 44 w 141"/>
              <a:gd name="T7" fmla="*/ 160 h 160"/>
              <a:gd name="T8" fmla="*/ 47 w 141"/>
              <a:gd name="T9" fmla="*/ 160 h 160"/>
              <a:gd name="T10" fmla="*/ 124 w 141"/>
              <a:gd name="T11" fmla="*/ 130 h 160"/>
              <a:gd name="T12" fmla="*/ 141 w 141"/>
              <a:gd name="T13" fmla="*/ 18 h 160"/>
              <a:gd name="T14" fmla="*/ 135 w 141"/>
              <a:gd name="T15" fmla="*/ 113 h 160"/>
              <a:gd name="T16" fmla="*/ 83 w 141"/>
              <a:gd name="T17" fmla="*/ 124 h 160"/>
              <a:gd name="T18" fmla="*/ 48 w 141"/>
              <a:gd name="T19" fmla="*/ 151 h 160"/>
              <a:gd name="T20" fmla="*/ 44 w 141"/>
              <a:gd name="T21" fmla="*/ 124 h 160"/>
              <a:gd name="T22" fmla="*/ 7 w 141"/>
              <a:gd name="T23" fmla="*/ 113 h 160"/>
              <a:gd name="T24" fmla="*/ 18 w 141"/>
              <a:gd name="T25" fmla="*/ 7 h 160"/>
              <a:gd name="T26" fmla="*/ 135 w 141"/>
              <a:gd name="T27" fmla="*/ 18 h 160"/>
              <a:gd name="T28" fmla="*/ 57 w 141"/>
              <a:gd name="T29" fmla="*/ 57 h 160"/>
              <a:gd name="T30" fmla="*/ 84 w 141"/>
              <a:gd name="T31" fmla="*/ 57 h 160"/>
              <a:gd name="T32" fmla="*/ 57 w 141"/>
              <a:gd name="T33" fmla="*/ 57 h 160"/>
              <a:gd name="T34" fmla="*/ 71 w 141"/>
              <a:gd name="T35" fmla="*/ 68 h 160"/>
              <a:gd name="T36" fmla="*/ 71 w 141"/>
              <a:gd name="T37" fmla="*/ 46 h 160"/>
              <a:gd name="T38" fmla="*/ 87 w 141"/>
              <a:gd name="T39" fmla="*/ 61 h 160"/>
              <a:gd name="T40" fmla="*/ 112 w 141"/>
              <a:gd name="T41" fmla="*/ 61 h 160"/>
              <a:gd name="T42" fmla="*/ 87 w 141"/>
              <a:gd name="T43" fmla="*/ 61 h 160"/>
              <a:gd name="T44" fmla="*/ 99 w 141"/>
              <a:gd name="T45" fmla="*/ 71 h 160"/>
              <a:gd name="T46" fmla="*/ 99 w 141"/>
              <a:gd name="T47" fmla="*/ 52 h 160"/>
              <a:gd name="T48" fmla="*/ 99 w 141"/>
              <a:gd name="T49" fmla="*/ 76 h 160"/>
              <a:gd name="T50" fmla="*/ 71 w 141"/>
              <a:gd name="T51" fmla="*/ 73 h 160"/>
              <a:gd name="T52" fmla="*/ 42 w 141"/>
              <a:gd name="T53" fmla="*/ 76 h 160"/>
              <a:gd name="T54" fmla="*/ 26 w 141"/>
              <a:gd name="T55" fmla="*/ 102 h 160"/>
              <a:gd name="T56" fmla="*/ 29 w 141"/>
              <a:gd name="T57" fmla="*/ 102 h 160"/>
              <a:gd name="T58" fmla="*/ 42 w 141"/>
              <a:gd name="T59" fmla="*/ 79 h 160"/>
              <a:gd name="T60" fmla="*/ 55 w 141"/>
              <a:gd name="T61" fmla="*/ 86 h 160"/>
              <a:gd name="T62" fmla="*/ 71 w 141"/>
              <a:gd name="T63" fmla="*/ 76 h 160"/>
              <a:gd name="T64" fmla="*/ 86 w 141"/>
              <a:gd name="T65" fmla="*/ 86 h 160"/>
              <a:gd name="T66" fmla="*/ 99 w 141"/>
              <a:gd name="T67" fmla="*/ 79 h 160"/>
              <a:gd name="T68" fmla="*/ 113 w 141"/>
              <a:gd name="T69" fmla="*/ 102 h 160"/>
              <a:gd name="T70" fmla="*/ 116 w 141"/>
              <a:gd name="T71" fmla="*/ 102 h 160"/>
              <a:gd name="T72" fmla="*/ 99 w 141"/>
              <a:gd name="T73" fmla="*/ 76 h 160"/>
              <a:gd name="T74" fmla="*/ 55 w 141"/>
              <a:gd name="T75" fmla="*/ 61 h 160"/>
              <a:gd name="T76" fmla="*/ 30 w 141"/>
              <a:gd name="T77" fmla="*/ 61 h 160"/>
              <a:gd name="T78" fmla="*/ 42 w 141"/>
              <a:gd name="T79" fmla="*/ 52 h 160"/>
              <a:gd name="T80" fmla="*/ 42 w 141"/>
              <a:gd name="T81" fmla="*/ 71 h 160"/>
              <a:gd name="T82" fmla="*/ 42 w 141"/>
              <a:gd name="T83" fmla="*/ 52 h 160"/>
              <a:gd name="T84" fmla="*/ 100 w 141"/>
              <a:gd name="T85" fmla="*/ 35 h 160"/>
              <a:gd name="T86" fmla="*/ 100 w 141"/>
              <a:gd name="T87" fmla="*/ 28 h 160"/>
              <a:gd name="T88" fmla="*/ 42 w 141"/>
              <a:gd name="T89" fmla="*/ 32 h 160"/>
              <a:gd name="T90" fmla="*/ 45 w 141"/>
              <a:gd name="T91" fmla="*/ 31 h 160"/>
              <a:gd name="T92" fmla="*/ 99 w 141"/>
              <a:gd name="T93" fmla="*/ 32 h 160"/>
              <a:gd name="T94" fmla="*/ 45 w 141"/>
              <a:gd name="T95" fmla="*/ 32 h 160"/>
              <a:gd name="T96" fmla="*/ 45 w 141"/>
              <a:gd name="T97" fmla="*/ 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1" h="160">
                <a:moveTo>
                  <a:pt x="124" y="0"/>
                </a:move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8"/>
                  <a:pt x="0" y="18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23"/>
                  <a:pt x="8" y="130"/>
                  <a:pt x="18" y="130"/>
                </a:cubicBezTo>
                <a:cubicBezTo>
                  <a:pt x="41" y="130"/>
                  <a:pt x="41" y="130"/>
                  <a:pt x="41" y="130"/>
                </a:cubicBezTo>
                <a:cubicBezTo>
                  <a:pt x="42" y="157"/>
                  <a:pt x="42" y="157"/>
                  <a:pt x="42" y="157"/>
                </a:cubicBezTo>
                <a:cubicBezTo>
                  <a:pt x="42" y="159"/>
                  <a:pt x="43" y="160"/>
                  <a:pt x="44" y="160"/>
                </a:cubicBezTo>
                <a:cubicBezTo>
                  <a:pt x="44" y="160"/>
                  <a:pt x="45" y="160"/>
                  <a:pt x="45" y="160"/>
                </a:cubicBezTo>
                <a:cubicBezTo>
                  <a:pt x="46" y="160"/>
                  <a:pt x="47" y="160"/>
                  <a:pt x="47" y="160"/>
                </a:cubicBezTo>
                <a:cubicBezTo>
                  <a:pt x="84" y="130"/>
                  <a:pt x="84" y="130"/>
                  <a:pt x="84" y="130"/>
                </a:cubicBezTo>
                <a:cubicBezTo>
                  <a:pt x="124" y="130"/>
                  <a:pt x="124" y="130"/>
                  <a:pt x="124" y="130"/>
                </a:cubicBezTo>
                <a:cubicBezTo>
                  <a:pt x="133" y="130"/>
                  <a:pt x="141" y="123"/>
                  <a:pt x="141" y="113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1" y="8"/>
                  <a:pt x="133" y="0"/>
                  <a:pt x="124" y="0"/>
                </a:cubicBezTo>
                <a:close/>
                <a:moveTo>
                  <a:pt x="135" y="113"/>
                </a:moveTo>
                <a:cubicBezTo>
                  <a:pt x="135" y="119"/>
                  <a:pt x="130" y="124"/>
                  <a:pt x="124" y="124"/>
                </a:cubicBezTo>
                <a:cubicBezTo>
                  <a:pt x="83" y="124"/>
                  <a:pt x="83" y="124"/>
                  <a:pt x="83" y="124"/>
                </a:cubicBezTo>
                <a:cubicBezTo>
                  <a:pt x="82" y="124"/>
                  <a:pt x="81" y="124"/>
                  <a:pt x="81" y="125"/>
                </a:cubicBezTo>
                <a:cubicBezTo>
                  <a:pt x="48" y="151"/>
                  <a:pt x="48" y="151"/>
                  <a:pt x="48" y="151"/>
                </a:cubicBezTo>
                <a:cubicBezTo>
                  <a:pt x="47" y="127"/>
                  <a:pt x="47" y="127"/>
                  <a:pt x="47" y="127"/>
                </a:cubicBezTo>
                <a:cubicBezTo>
                  <a:pt x="47" y="125"/>
                  <a:pt x="45" y="124"/>
                  <a:pt x="44" y="124"/>
                </a:cubicBezTo>
                <a:cubicBezTo>
                  <a:pt x="18" y="124"/>
                  <a:pt x="18" y="124"/>
                  <a:pt x="18" y="124"/>
                </a:cubicBezTo>
                <a:cubicBezTo>
                  <a:pt x="12" y="124"/>
                  <a:pt x="7" y="119"/>
                  <a:pt x="7" y="113"/>
                </a:cubicBezTo>
                <a:cubicBezTo>
                  <a:pt x="7" y="18"/>
                  <a:pt x="7" y="18"/>
                  <a:pt x="7" y="18"/>
                </a:cubicBezTo>
                <a:cubicBezTo>
                  <a:pt x="7" y="12"/>
                  <a:pt x="12" y="7"/>
                  <a:pt x="18" y="7"/>
                </a:cubicBezTo>
                <a:cubicBezTo>
                  <a:pt x="124" y="7"/>
                  <a:pt x="124" y="7"/>
                  <a:pt x="124" y="7"/>
                </a:cubicBezTo>
                <a:cubicBezTo>
                  <a:pt x="130" y="7"/>
                  <a:pt x="135" y="12"/>
                  <a:pt x="135" y="18"/>
                </a:cubicBezTo>
                <a:lnTo>
                  <a:pt x="135" y="113"/>
                </a:lnTo>
                <a:close/>
                <a:moveTo>
                  <a:pt x="57" y="57"/>
                </a:moveTo>
                <a:cubicBezTo>
                  <a:pt x="57" y="65"/>
                  <a:pt x="63" y="71"/>
                  <a:pt x="71" y="71"/>
                </a:cubicBezTo>
                <a:cubicBezTo>
                  <a:pt x="78" y="71"/>
                  <a:pt x="84" y="65"/>
                  <a:pt x="84" y="57"/>
                </a:cubicBezTo>
                <a:cubicBezTo>
                  <a:pt x="84" y="50"/>
                  <a:pt x="78" y="44"/>
                  <a:pt x="71" y="44"/>
                </a:cubicBezTo>
                <a:cubicBezTo>
                  <a:pt x="63" y="44"/>
                  <a:pt x="57" y="50"/>
                  <a:pt x="57" y="57"/>
                </a:cubicBezTo>
                <a:close/>
                <a:moveTo>
                  <a:pt x="82" y="57"/>
                </a:moveTo>
                <a:cubicBezTo>
                  <a:pt x="82" y="63"/>
                  <a:pt x="77" y="68"/>
                  <a:pt x="71" y="68"/>
                </a:cubicBezTo>
                <a:cubicBezTo>
                  <a:pt x="65" y="68"/>
                  <a:pt x="60" y="63"/>
                  <a:pt x="60" y="57"/>
                </a:cubicBezTo>
                <a:cubicBezTo>
                  <a:pt x="60" y="51"/>
                  <a:pt x="65" y="46"/>
                  <a:pt x="71" y="46"/>
                </a:cubicBezTo>
                <a:cubicBezTo>
                  <a:pt x="77" y="46"/>
                  <a:pt x="82" y="51"/>
                  <a:pt x="82" y="57"/>
                </a:cubicBezTo>
                <a:close/>
                <a:moveTo>
                  <a:pt x="87" y="61"/>
                </a:moveTo>
                <a:cubicBezTo>
                  <a:pt x="87" y="68"/>
                  <a:pt x="92" y="74"/>
                  <a:pt x="99" y="74"/>
                </a:cubicBezTo>
                <a:cubicBezTo>
                  <a:pt x="106" y="74"/>
                  <a:pt x="112" y="68"/>
                  <a:pt x="112" y="61"/>
                </a:cubicBezTo>
                <a:cubicBezTo>
                  <a:pt x="112" y="55"/>
                  <a:pt x="106" y="49"/>
                  <a:pt x="99" y="49"/>
                </a:cubicBezTo>
                <a:cubicBezTo>
                  <a:pt x="92" y="49"/>
                  <a:pt x="87" y="55"/>
                  <a:pt x="87" y="61"/>
                </a:cubicBezTo>
                <a:close/>
                <a:moveTo>
                  <a:pt x="109" y="61"/>
                </a:moveTo>
                <a:cubicBezTo>
                  <a:pt x="109" y="67"/>
                  <a:pt x="105" y="71"/>
                  <a:pt x="99" y="71"/>
                </a:cubicBezTo>
                <a:cubicBezTo>
                  <a:pt x="94" y="71"/>
                  <a:pt x="90" y="67"/>
                  <a:pt x="90" y="61"/>
                </a:cubicBezTo>
                <a:cubicBezTo>
                  <a:pt x="90" y="56"/>
                  <a:pt x="94" y="52"/>
                  <a:pt x="99" y="52"/>
                </a:cubicBezTo>
                <a:cubicBezTo>
                  <a:pt x="105" y="52"/>
                  <a:pt x="109" y="56"/>
                  <a:pt x="109" y="61"/>
                </a:cubicBezTo>
                <a:close/>
                <a:moveTo>
                  <a:pt x="99" y="76"/>
                </a:moveTo>
                <a:cubicBezTo>
                  <a:pt x="94" y="76"/>
                  <a:pt x="90" y="78"/>
                  <a:pt x="86" y="82"/>
                </a:cubicBezTo>
                <a:cubicBezTo>
                  <a:pt x="83" y="76"/>
                  <a:pt x="77" y="73"/>
                  <a:pt x="71" y="73"/>
                </a:cubicBezTo>
                <a:cubicBezTo>
                  <a:pt x="64" y="73"/>
                  <a:pt x="58" y="76"/>
                  <a:pt x="55" y="82"/>
                </a:cubicBezTo>
                <a:cubicBezTo>
                  <a:pt x="52" y="78"/>
                  <a:pt x="47" y="76"/>
                  <a:pt x="42" y="76"/>
                </a:cubicBezTo>
                <a:cubicBezTo>
                  <a:pt x="33" y="76"/>
                  <a:pt x="26" y="83"/>
                  <a:pt x="26" y="92"/>
                </a:cubicBezTo>
                <a:cubicBezTo>
                  <a:pt x="26" y="102"/>
                  <a:pt x="26" y="102"/>
                  <a:pt x="26" y="102"/>
                </a:cubicBezTo>
                <a:cubicBezTo>
                  <a:pt x="26" y="103"/>
                  <a:pt x="26" y="103"/>
                  <a:pt x="27" y="103"/>
                </a:cubicBezTo>
                <a:cubicBezTo>
                  <a:pt x="28" y="103"/>
                  <a:pt x="29" y="103"/>
                  <a:pt x="29" y="102"/>
                </a:cubicBezTo>
                <a:cubicBezTo>
                  <a:pt x="29" y="92"/>
                  <a:pt x="29" y="92"/>
                  <a:pt x="29" y="92"/>
                </a:cubicBezTo>
                <a:cubicBezTo>
                  <a:pt x="29" y="85"/>
                  <a:pt x="35" y="79"/>
                  <a:pt x="42" y="79"/>
                </a:cubicBezTo>
                <a:cubicBezTo>
                  <a:pt x="47" y="79"/>
                  <a:pt x="52" y="81"/>
                  <a:pt x="54" y="85"/>
                </a:cubicBezTo>
                <a:cubicBezTo>
                  <a:pt x="54" y="86"/>
                  <a:pt x="55" y="86"/>
                  <a:pt x="55" y="86"/>
                </a:cubicBezTo>
                <a:cubicBezTo>
                  <a:pt x="56" y="86"/>
                  <a:pt x="56" y="86"/>
                  <a:pt x="57" y="85"/>
                </a:cubicBezTo>
                <a:cubicBezTo>
                  <a:pt x="59" y="79"/>
                  <a:pt x="65" y="76"/>
                  <a:pt x="71" y="76"/>
                </a:cubicBezTo>
                <a:cubicBezTo>
                  <a:pt x="77" y="76"/>
                  <a:pt x="83" y="79"/>
                  <a:pt x="85" y="85"/>
                </a:cubicBezTo>
                <a:cubicBezTo>
                  <a:pt x="85" y="86"/>
                  <a:pt x="86" y="86"/>
                  <a:pt x="86" y="86"/>
                </a:cubicBezTo>
                <a:cubicBezTo>
                  <a:pt x="87" y="86"/>
                  <a:pt x="87" y="86"/>
                  <a:pt x="87" y="85"/>
                </a:cubicBezTo>
                <a:cubicBezTo>
                  <a:pt x="90" y="81"/>
                  <a:pt x="94" y="79"/>
                  <a:pt x="99" y="79"/>
                </a:cubicBezTo>
                <a:cubicBezTo>
                  <a:pt x="107" y="79"/>
                  <a:pt x="113" y="85"/>
                  <a:pt x="113" y="92"/>
                </a:cubicBezTo>
                <a:cubicBezTo>
                  <a:pt x="113" y="102"/>
                  <a:pt x="113" y="102"/>
                  <a:pt x="113" y="102"/>
                </a:cubicBezTo>
                <a:cubicBezTo>
                  <a:pt x="113" y="103"/>
                  <a:pt x="114" y="103"/>
                  <a:pt x="114" y="103"/>
                </a:cubicBezTo>
                <a:cubicBezTo>
                  <a:pt x="115" y="103"/>
                  <a:pt x="116" y="103"/>
                  <a:pt x="116" y="102"/>
                </a:cubicBezTo>
                <a:cubicBezTo>
                  <a:pt x="116" y="92"/>
                  <a:pt x="116" y="92"/>
                  <a:pt x="116" y="92"/>
                </a:cubicBezTo>
                <a:cubicBezTo>
                  <a:pt x="116" y="83"/>
                  <a:pt x="108" y="76"/>
                  <a:pt x="99" y="76"/>
                </a:cubicBezTo>
                <a:close/>
                <a:moveTo>
                  <a:pt x="42" y="74"/>
                </a:moveTo>
                <a:cubicBezTo>
                  <a:pt x="49" y="74"/>
                  <a:pt x="55" y="68"/>
                  <a:pt x="55" y="61"/>
                </a:cubicBezTo>
                <a:cubicBezTo>
                  <a:pt x="55" y="55"/>
                  <a:pt x="49" y="49"/>
                  <a:pt x="42" y="49"/>
                </a:cubicBezTo>
                <a:cubicBezTo>
                  <a:pt x="36" y="49"/>
                  <a:pt x="30" y="55"/>
                  <a:pt x="30" y="61"/>
                </a:cubicBezTo>
                <a:cubicBezTo>
                  <a:pt x="30" y="68"/>
                  <a:pt x="36" y="74"/>
                  <a:pt x="42" y="74"/>
                </a:cubicBezTo>
                <a:close/>
                <a:moveTo>
                  <a:pt x="42" y="52"/>
                </a:moveTo>
                <a:cubicBezTo>
                  <a:pt x="48" y="52"/>
                  <a:pt x="52" y="56"/>
                  <a:pt x="52" y="61"/>
                </a:cubicBezTo>
                <a:cubicBezTo>
                  <a:pt x="52" y="67"/>
                  <a:pt x="48" y="71"/>
                  <a:pt x="42" y="71"/>
                </a:cubicBezTo>
                <a:cubicBezTo>
                  <a:pt x="37" y="71"/>
                  <a:pt x="33" y="67"/>
                  <a:pt x="33" y="61"/>
                </a:cubicBezTo>
                <a:cubicBezTo>
                  <a:pt x="33" y="56"/>
                  <a:pt x="37" y="52"/>
                  <a:pt x="42" y="52"/>
                </a:cubicBezTo>
                <a:close/>
                <a:moveTo>
                  <a:pt x="43" y="35"/>
                </a:moveTo>
                <a:cubicBezTo>
                  <a:pt x="100" y="35"/>
                  <a:pt x="100" y="35"/>
                  <a:pt x="100" y="35"/>
                </a:cubicBezTo>
                <a:cubicBezTo>
                  <a:pt x="101" y="35"/>
                  <a:pt x="102" y="34"/>
                  <a:pt x="102" y="32"/>
                </a:cubicBezTo>
                <a:cubicBezTo>
                  <a:pt x="102" y="30"/>
                  <a:pt x="101" y="28"/>
                  <a:pt x="100" y="28"/>
                </a:cubicBezTo>
                <a:cubicBezTo>
                  <a:pt x="43" y="28"/>
                  <a:pt x="43" y="28"/>
                  <a:pt x="43" y="28"/>
                </a:cubicBezTo>
                <a:cubicBezTo>
                  <a:pt x="43" y="28"/>
                  <a:pt x="42" y="30"/>
                  <a:pt x="42" y="32"/>
                </a:cubicBezTo>
                <a:cubicBezTo>
                  <a:pt x="42" y="34"/>
                  <a:pt x="43" y="35"/>
                  <a:pt x="43" y="35"/>
                </a:cubicBezTo>
                <a:close/>
                <a:moveTo>
                  <a:pt x="45" y="31"/>
                </a:moveTo>
                <a:cubicBezTo>
                  <a:pt x="99" y="31"/>
                  <a:pt x="99" y="31"/>
                  <a:pt x="99" y="31"/>
                </a:cubicBezTo>
                <a:cubicBezTo>
                  <a:pt x="99" y="31"/>
                  <a:pt x="99" y="32"/>
                  <a:pt x="99" y="32"/>
                </a:cubicBezTo>
                <a:cubicBezTo>
                  <a:pt x="99" y="32"/>
                  <a:pt x="99" y="32"/>
                  <a:pt x="99" y="32"/>
                </a:cubicBezTo>
                <a:cubicBezTo>
                  <a:pt x="45" y="32"/>
                  <a:pt x="45" y="32"/>
                  <a:pt x="45" y="32"/>
                </a:cubicBezTo>
                <a:cubicBezTo>
                  <a:pt x="45" y="32"/>
                  <a:pt x="45" y="32"/>
                  <a:pt x="45" y="32"/>
                </a:cubicBezTo>
                <a:cubicBezTo>
                  <a:pt x="45" y="32"/>
                  <a:pt x="45" y="31"/>
                  <a:pt x="45" y="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273">
            <a:extLst>
              <a:ext uri="{FF2B5EF4-FFF2-40B4-BE49-F238E27FC236}">
                <a16:creationId xmlns:a16="http://schemas.microsoft.com/office/drawing/2014/main" id="{48536E4B-A304-83D7-027E-9B4085E3EDEC}"/>
              </a:ext>
            </a:extLst>
          </p:cNvPr>
          <p:cNvSpPr>
            <a:spLocks noEditPoints="1"/>
          </p:cNvSpPr>
          <p:nvPr/>
        </p:nvSpPr>
        <p:spPr bwMode="auto">
          <a:xfrm>
            <a:off x="1309688" y="3575050"/>
            <a:ext cx="215900" cy="254000"/>
          </a:xfrm>
          <a:custGeom>
            <a:avLst/>
            <a:gdLst>
              <a:gd name="T0" fmla="*/ 0 w 136"/>
              <a:gd name="T1" fmla="*/ 143 h 160"/>
              <a:gd name="T2" fmla="*/ 133 w 136"/>
              <a:gd name="T3" fmla="*/ 126 h 160"/>
              <a:gd name="T4" fmla="*/ 129 w 136"/>
              <a:gd name="T5" fmla="*/ 119 h 160"/>
              <a:gd name="T6" fmla="*/ 96 w 136"/>
              <a:gd name="T7" fmla="*/ 153 h 160"/>
              <a:gd name="T8" fmla="*/ 95 w 136"/>
              <a:gd name="T9" fmla="*/ 115 h 160"/>
              <a:gd name="T10" fmla="*/ 95 w 136"/>
              <a:gd name="T11" fmla="*/ 112 h 160"/>
              <a:gd name="T12" fmla="*/ 6 w 136"/>
              <a:gd name="T13" fmla="*/ 143 h 160"/>
              <a:gd name="T14" fmla="*/ 129 w 136"/>
              <a:gd name="T15" fmla="*/ 18 h 160"/>
              <a:gd name="T16" fmla="*/ 71 w 136"/>
              <a:gd name="T17" fmla="*/ 123 h 160"/>
              <a:gd name="T18" fmla="*/ 68 w 136"/>
              <a:gd name="T19" fmla="*/ 126 h 160"/>
              <a:gd name="T20" fmla="*/ 75 w 136"/>
              <a:gd name="T21" fmla="*/ 101 h 160"/>
              <a:gd name="T22" fmla="*/ 75 w 136"/>
              <a:gd name="T23" fmla="*/ 101 h 160"/>
              <a:gd name="T24" fmla="*/ 78 w 136"/>
              <a:gd name="T25" fmla="*/ 98 h 160"/>
              <a:gd name="T26" fmla="*/ 90 w 136"/>
              <a:gd name="T27" fmla="*/ 49 h 160"/>
              <a:gd name="T28" fmla="*/ 83 w 136"/>
              <a:gd name="T29" fmla="*/ 62 h 160"/>
              <a:gd name="T30" fmla="*/ 71 w 136"/>
              <a:gd name="T31" fmla="*/ 76 h 160"/>
              <a:gd name="T32" fmla="*/ 53 w 136"/>
              <a:gd name="T33" fmla="*/ 46 h 160"/>
              <a:gd name="T34" fmla="*/ 46 w 136"/>
              <a:gd name="T35" fmla="*/ 69 h 160"/>
              <a:gd name="T36" fmla="*/ 34 w 136"/>
              <a:gd name="T37" fmla="*/ 76 h 160"/>
              <a:gd name="T38" fmla="*/ 110 w 136"/>
              <a:gd name="T39" fmla="*/ 76 h 160"/>
              <a:gd name="T40" fmla="*/ 36 w 136"/>
              <a:gd name="T41" fmla="*/ 76 h 160"/>
              <a:gd name="T42" fmla="*/ 44 w 136"/>
              <a:gd name="T43" fmla="*/ 77 h 160"/>
              <a:gd name="T44" fmla="*/ 55 w 136"/>
              <a:gd name="T45" fmla="*/ 49 h 160"/>
              <a:gd name="T46" fmla="*/ 55 w 136"/>
              <a:gd name="T47" fmla="*/ 77 h 160"/>
              <a:gd name="T48" fmla="*/ 80 w 136"/>
              <a:gd name="T49" fmla="*/ 64 h 160"/>
              <a:gd name="T50" fmla="*/ 92 w 136"/>
              <a:gd name="T51" fmla="*/ 77 h 160"/>
              <a:gd name="T52" fmla="*/ 99 w 136"/>
              <a:gd name="T53" fmla="*/ 76 h 160"/>
              <a:gd name="T54" fmla="*/ 47 w 136"/>
              <a:gd name="T55" fmla="*/ 55 h 160"/>
              <a:gd name="T56" fmla="*/ 62 w 136"/>
              <a:gd name="T57" fmla="*/ 38 h 160"/>
              <a:gd name="T58" fmla="*/ 84 w 136"/>
              <a:gd name="T59" fmla="*/ 49 h 160"/>
              <a:gd name="T60" fmla="*/ 103 w 136"/>
              <a:gd name="T61" fmla="*/ 34 h 160"/>
              <a:gd name="T62" fmla="*/ 81 w 136"/>
              <a:gd name="T63" fmla="*/ 44 h 160"/>
              <a:gd name="T64" fmla="*/ 65 w 136"/>
              <a:gd name="T65" fmla="*/ 32 h 160"/>
              <a:gd name="T66" fmla="*/ 43 w 136"/>
              <a:gd name="T67" fmla="*/ 49 h 160"/>
              <a:gd name="T68" fmla="*/ 96 w 136"/>
              <a:gd name="T69" fmla="*/ 30 h 160"/>
              <a:gd name="T70" fmla="*/ 93 w 136"/>
              <a:gd name="T71" fmla="*/ 37 h 160"/>
              <a:gd name="T72" fmla="*/ 73 w 136"/>
              <a:gd name="T73" fmla="*/ 47 h 160"/>
              <a:gd name="T74" fmla="*/ 79 w 136"/>
              <a:gd name="T75" fmla="*/ 46 h 160"/>
              <a:gd name="T76" fmla="*/ 77 w 136"/>
              <a:gd name="T77" fmla="*/ 53 h 160"/>
              <a:gd name="T78" fmla="*/ 62 w 136"/>
              <a:gd name="T79" fmla="*/ 32 h 160"/>
              <a:gd name="T80" fmla="*/ 58 w 136"/>
              <a:gd name="T81" fmla="*/ 36 h 160"/>
              <a:gd name="T82" fmla="*/ 55 w 136"/>
              <a:gd name="T83" fmla="*/ 34 h 160"/>
              <a:gd name="T84" fmla="*/ 42 w 136"/>
              <a:gd name="T85" fmla="*/ 52 h 160"/>
              <a:gd name="T86" fmla="*/ 40 w 136"/>
              <a:gd name="T87" fmla="*/ 59 h 160"/>
              <a:gd name="T88" fmla="*/ 40 w 136"/>
              <a:gd name="T89" fmla="*/ 115 h 160"/>
              <a:gd name="T90" fmla="*/ 59 w 136"/>
              <a:gd name="T91" fmla="*/ 89 h 160"/>
              <a:gd name="T92" fmla="*/ 37 w 136"/>
              <a:gd name="T93" fmla="*/ 103 h 160"/>
              <a:gd name="T94" fmla="*/ 26 w 136"/>
              <a:gd name="T95" fmla="*/ 100 h 160"/>
              <a:gd name="T96" fmla="*/ 30 w 136"/>
              <a:gd name="T97" fmla="*/ 100 h 160"/>
              <a:gd name="T98" fmla="*/ 59 w 136"/>
              <a:gd name="T99" fmla="*/ 92 h 160"/>
              <a:gd name="T100" fmla="*/ 38 w 136"/>
              <a:gd name="T101" fmla="*/ 112 h 160"/>
              <a:gd name="T102" fmla="*/ 30 w 136"/>
              <a:gd name="T103" fmla="*/ 10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36" h="160">
                <a:moveTo>
                  <a:pt x="118" y="0"/>
                </a:moveTo>
                <a:cubicBezTo>
                  <a:pt x="17" y="0"/>
                  <a:pt x="17" y="0"/>
                  <a:pt x="17" y="0"/>
                </a:cubicBezTo>
                <a:cubicBezTo>
                  <a:pt x="7" y="0"/>
                  <a:pt x="0" y="8"/>
                  <a:pt x="0" y="18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52"/>
                  <a:pt x="7" y="160"/>
                  <a:pt x="17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7" y="160"/>
                  <a:pt x="99" y="159"/>
                  <a:pt x="101" y="157"/>
                </a:cubicBezTo>
                <a:cubicBezTo>
                  <a:pt x="133" y="126"/>
                  <a:pt x="133" y="126"/>
                  <a:pt x="133" y="126"/>
                </a:cubicBezTo>
                <a:cubicBezTo>
                  <a:pt x="135" y="124"/>
                  <a:pt x="136" y="122"/>
                  <a:pt x="136" y="119"/>
                </a:cubicBezTo>
                <a:cubicBezTo>
                  <a:pt x="136" y="18"/>
                  <a:pt x="136" y="18"/>
                  <a:pt x="136" y="18"/>
                </a:cubicBezTo>
                <a:cubicBezTo>
                  <a:pt x="136" y="8"/>
                  <a:pt x="128" y="0"/>
                  <a:pt x="118" y="0"/>
                </a:cubicBezTo>
                <a:close/>
                <a:moveTo>
                  <a:pt x="129" y="119"/>
                </a:moveTo>
                <a:cubicBezTo>
                  <a:pt x="129" y="120"/>
                  <a:pt x="128" y="120"/>
                  <a:pt x="128" y="121"/>
                </a:cubicBezTo>
                <a:cubicBezTo>
                  <a:pt x="128" y="121"/>
                  <a:pt x="128" y="121"/>
                  <a:pt x="128" y="121"/>
                </a:cubicBezTo>
                <a:cubicBezTo>
                  <a:pt x="96" y="153"/>
                  <a:pt x="96" y="153"/>
                  <a:pt x="96" y="153"/>
                </a:cubicBezTo>
                <a:cubicBezTo>
                  <a:pt x="96" y="153"/>
                  <a:pt x="96" y="153"/>
                  <a:pt x="96" y="153"/>
                </a:cubicBezTo>
                <a:cubicBezTo>
                  <a:pt x="96" y="153"/>
                  <a:pt x="95" y="153"/>
                  <a:pt x="95" y="153"/>
                </a:cubicBezTo>
                <a:cubicBezTo>
                  <a:pt x="91" y="153"/>
                  <a:pt x="91" y="153"/>
                  <a:pt x="91" y="153"/>
                </a:cubicBezTo>
                <a:cubicBezTo>
                  <a:pt x="91" y="119"/>
                  <a:pt x="91" y="119"/>
                  <a:pt x="91" y="119"/>
                </a:cubicBezTo>
                <a:cubicBezTo>
                  <a:pt x="91" y="117"/>
                  <a:pt x="92" y="115"/>
                  <a:pt x="95" y="115"/>
                </a:cubicBezTo>
                <a:cubicBezTo>
                  <a:pt x="129" y="115"/>
                  <a:pt x="129" y="115"/>
                  <a:pt x="129" y="115"/>
                </a:cubicBezTo>
                <a:lnTo>
                  <a:pt x="129" y="119"/>
                </a:lnTo>
                <a:close/>
                <a:moveTo>
                  <a:pt x="129" y="112"/>
                </a:moveTo>
                <a:cubicBezTo>
                  <a:pt x="95" y="112"/>
                  <a:pt x="95" y="112"/>
                  <a:pt x="95" y="112"/>
                </a:cubicBezTo>
                <a:cubicBezTo>
                  <a:pt x="91" y="112"/>
                  <a:pt x="88" y="115"/>
                  <a:pt x="88" y="119"/>
                </a:cubicBezTo>
                <a:cubicBezTo>
                  <a:pt x="88" y="153"/>
                  <a:pt x="88" y="153"/>
                  <a:pt x="88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1" y="153"/>
                  <a:pt x="6" y="149"/>
                  <a:pt x="6" y="143"/>
                </a:cubicBezTo>
                <a:cubicBezTo>
                  <a:pt x="6" y="18"/>
                  <a:pt x="6" y="18"/>
                  <a:pt x="6" y="18"/>
                </a:cubicBezTo>
                <a:cubicBezTo>
                  <a:pt x="6" y="12"/>
                  <a:pt x="11" y="7"/>
                  <a:pt x="17" y="7"/>
                </a:cubicBezTo>
                <a:cubicBezTo>
                  <a:pt x="118" y="7"/>
                  <a:pt x="118" y="7"/>
                  <a:pt x="118" y="7"/>
                </a:cubicBezTo>
                <a:cubicBezTo>
                  <a:pt x="124" y="7"/>
                  <a:pt x="129" y="12"/>
                  <a:pt x="129" y="18"/>
                </a:cubicBezTo>
                <a:lnTo>
                  <a:pt x="129" y="112"/>
                </a:lnTo>
                <a:close/>
                <a:moveTo>
                  <a:pt x="25" y="134"/>
                </a:moveTo>
                <a:cubicBezTo>
                  <a:pt x="71" y="134"/>
                  <a:pt x="71" y="134"/>
                  <a:pt x="71" y="134"/>
                </a:cubicBezTo>
                <a:cubicBezTo>
                  <a:pt x="71" y="123"/>
                  <a:pt x="71" y="123"/>
                  <a:pt x="71" y="123"/>
                </a:cubicBezTo>
                <a:cubicBezTo>
                  <a:pt x="25" y="123"/>
                  <a:pt x="25" y="123"/>
                  <a:pt x="25" y="123"/>
                </a:cubicBezTo>
                <a:lnTo>
                  <a:pt x="25" y="134"/>
                </a:lnTo>
                <a:close/>
                <a:moveTo>
                  <a:pt x="28" y="126"/>
                </a:moveTo>
                <a:cubicBezTo>
                  <a:pt x="68" y="126"/>
                  <a:pt x="68" y="126"/>
                  <a:pt x="68" y="126"/>
                </a:cubicBezTo>
                <a:cubicBezTo>
                  <a:pt x="68" y="131"/>
                  <a:pt x="68" y="131"/>
                  <a:pt x="68" y="131"/>
                </a:cubicBezTo>
                <a:cubicBezTo>
                  <a:pt x="28" y="131"/>
                  <a:pt x="28" y="131"/>
                  <a:pt x="28" y="131"/>
                </a:cubicBezTo>
                <a:lnTo>
                  <a:pt x="28" y="126"/>
                </a:lnTo>
                <a:close/>
                <a:moveTo>
                  <a:pt x="75" y="101"/>
                </a:moveTo>
                <a:cubicBezTo>
                  <a:pt x="110" y="101"/>
                  <a:pt x="110" y="101"/>
                  <a:pt x="110" y="101"/>
                </a:cubicBezTo>
                <a:cubicBezTo>
                  <a:pt x="110" y="91"/>
                  <a:pt x="110" y="91"/>
                  <a:pt x="110" y="91"/>
                </a:cubicBezTo>
                <a:cubicBezTo>
                  <a:pt x="75" y="91"/>
                  <a:pt x="75" y="91"/>
                  <a:pt x="75" y="91"/>
                </a:cubicBezTo>
                <a:lnTo>
                  <a:pt x="75" y="101"/>
                </a:lnTo>
                <a:close/>
                <a:moveTo>
                  <a:pt x="78" y="94"/>
                </a:moveTo>
                <a:cubicBezTo>
                  <a:pt x="107" y="94"/>
                  <a:pt x="107" y="94"/>
                  <a:pt x="107" y="94"/>
                </a:cubicBezTo>
                <a:cubicBezTo>
                  <a:pt x="107" y="98"/>
                  <a:pt x="107" y="98"/>
                  <a:pt x="107" y="98"/>
                </a:cubicBezTo>
                <a:cubicBezTo>
                  <a:pt x="78" y="98"/>
                  <a:pt x="78" y="98"/>
                  <a:pt x="78" y="98"/>
                </a:cubicBezTo>
                <a:lnTo>
                  <a:pt x="78" y="94"/>
                </a:lnTo>
                <a:close/>
                <a:moveTo>
                  <a:pt x="102" y="49"/>
                </a:moveTo>
                <a:cubicBezTo>
                  <a:pt x="102" y="49"/>
                  <a:pt x="101" y="49"/>
                  <a:pt x="101" y="49"/>
                </a:cubicBezTo>
                <a:cubicBezTo>
                  <a:pt x="90" y="49"/>
                  <a:pt x="90" y="49"/>
                  <a:pt x="90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76"/>
                  <a:pt x="89" y="76"/>
                  <a:pt x="89" y="76"/>
                </a:cubicBezTo>
                <a:cubicBezTo>
                  <a:pt x="83" y="76"/>
                  <a:pt x="83" y="76"/>
                  <a:pt x="83" y="76"/>
                </a:cubicBezTo>
                <a:cubicBezTo>
                  <a:pt x="83" y="62"/>
                  <a:pt x="83" y="62"/>
                  <a:pt x="83" y="62"/>
                </a:cubicBezTo>
                <a:cubicBezTo>
                  <a:pt x="83" y="61"/>
                  <a:pt x="83" y="61"/>
                  <a:pt x="83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1" y="61"/>
                  <a:pt x="71" y="61"/>
                  <a:pt x="71" y="62"/>
                </a:cubicBezTo>
                <a:cubicBezTo>
                  <a:pt x="71" y="76"/>
                  <a:pt x="71" y="76"/>
                  <a:pt x="71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46"/>
                  <a:pt x="65" y="46"/>
                  <a:pt x="65" y="46"/>
                </a:cubicBezTo>
                <a:cubicBezTo>
                  <a:pt x="65" y="46"/>
                  <a:pt x="64" y="46"/>
                  <a:pt x="64" y="46"/>
                </a:cubicBezTo>
                <a:cubicBezTo>
                  <a:pt x="53" y="46"/>
                  <a:pt x="53" y="46"/>
                  <a:pt x="53" y="46"/>
                </a:cubicBezTo>
                <a:cubicBezTo>
                  <a:pt x="52" y="46"/>
                  <a:pt x="52" y="46"/>
                  <a:pt x="52" y="46"/>
                </a:cubicBezTo>
                <a:cubicBezTo>
                  <a:pt x="52" y="76"/>
                  <a:pt x="52" y="76"/>
                  <a:pt x="52" y="76"/>
                </a:cubicBezTo>
                <a:cubicBezTo>
                  <a:pt x="46" y="76"/>
                  <a:pt x="46" y="76"/>
                  <a:pt x="46" y="76"/>
                </a:cubicBezTo>
                <a:cubicBezTo>
                  <a:pt x="46" y="69"/>
                  <a:pt x="46" y="69"/>
                  <a:pt x="46" y="69"/>
                </a:cubicBezTo>
                <a:cubicBezTo>
                  <a:pt x="46" y="69"/>
                  <a:pt x="46" y="69"/>
                  <a:pt x="46" y="69"/>
                </a:cubicBezTo>
                <a:cubicBezTo>
                  <a:pt x="34" y="69"/>
                  <a:pt x="34" y="69"/>
                  <a:pt x="34" y="69"/>
                </a:cubicBezTo>
                <a:cubicBezTo>
                  <a:pt x="34" y="69"/>
                  <a:pt x="34" y="69"/>
                  <a:pt x="34" y="69"/>
                </a:cubicBezTo>
                <a:cubicBezTo>
                  <a:pt x="34" y="76"/>
                  <a:pt x="34" y="76"/>
                  <a:pt x="34" y="76"/>
                </a:cubicBezTo>
                <a:cubicBezTo>
                  <a:pt x="25" y="76"/>
                  <a:pt x="25" y="76"/>
                  <a:pt x="25" y="76"/>
                </a:cubicBezTo>
                <a:cubicBezTo>
                  <a:pt x="25" y="80"/>
                  <a:pt x="25" y="80"/>
                  <a:pt x="25" y="80"/>
                </a:cubicBezTo>
                <a:cubicBezTo>
                  <a:pt x="110" y="80"/>
                  <a:pt x="110" y="80"/>
                  <a:pt x="110" y="80"/>
                </a:cubicBezTo>
                <a:cubicBezTo>
                  <a:pt x="110" y="76"/>
                  <a:pt x="110" y="76"/>
                  <a:pt x="110" y="76"/>
                </a:cubicBezTo>
                <a:cubicBezTo>
                  <a:pt x="102" y="76"/>
                  <a:pt x="102" y="76"/>
                  <a:pt x="102" y="76"/>
                </a:cubicBezTo>
                <a:lnTo>
                  <a:pt x="102" y="49"/>
                </a:lnTo>
                <a:close/>
                <a:moveTo>
                  <a:pt x="36" y="77"/>
                </a:moveTo>
                <a:cubicBezTo>
                  <a:pt x="36" y="77"/>
                  <a:pt x="36" y="76"/>
                  <a:pt x="36" y="76"/>
                </a:cubicBezTo>
                <a:cubicBezTo>
                  <a:pt x="36" y="72"/>
                  <a:pt x="36" y="72"/>
                  <a:pt x="36" y="72"/>
                </a:cubicBezTo>
                <a:cubicBezTo>
                  <a:pt x="43" y="72"/>
                  <a:pt x="43" y="72"/>
                  <a:pt x="43" y="72"/>
                </a:cubicBezTo>
                <a:cubicBezTo>
                  <a:pt x="43" y="76"/>
                  <a:pt x="43" y="76"/>
                  <a:pt x="43" y="76"/>
                </a:cubicBezTo>
                <a:cubicBezTo>
                  <a:pt x="43" y="76"/>
                  <a:pt x="43" y="77"/>
                  <a:pt x="44" y="77"/>
                </a:cubicBezTo>
                <a:lnTo>
                  <a:pt x="36" y="77"/>
                </a:lnTo>
                <a:close/>
                <a:moveTo>
                  <a:pt x="55" y="77"/>
                </a:moveTo>
                <a:cubicBezTo>
                  <a:pt x="55" y="77"/>
                  <a:pt x="55" y="76"/>
                  <a:pt x="55" y="76"/>
                </a:cubicBezTo>
                <a:cubicBezTo>
                  <a:pt x="55" y="49"/>
                  <a:pt x="55" y="49"/>
                  <a:pt x="55" y="49"/>
                </a:cubicBezTo>
                <a:cubicBezTo>
                  <a:pt x="62" y="49"/>
                  <a:pt x="62" y="49"/>
                  <a:pt x="62" y="49"/>
                </a:cubicBezTo>
                <a:cubicBezTo>
                  <a:pt x="62" y="76"/>
                  <a:pt x="62" y="76"/>
                  <a:pt x="62" y="76"/>
                </a:cubicBezTo>
                <a:cubicBezTo>
                  <a:pt x="62" y="76"/>
                  <a:pt x="62" y="77"/>
                  <a:pt x="62" y="77"/>
                </a:cubicBezTo>
                <a:lnTo>
                  <a:pt x="55" y="77"/>
                </a:lnTo>
                <a:close/>
                <a:moveTo>
                  <a:pt x="73" y="77"/>
                </a:moveTo>
                <a:cubicBezTo>
                  <a:pt x="73" y="77"/>
                  <a:pt x="73" y="76"/>
                  <a:pt x="73" y="76"/>
                </a:cubicBezTo>
                <a:cubicBezTo>
                  <a:pt x="73" y="64"/>
                  <a:pt x="73" y="64"/>
                  <a:pt x="73" y="64"/>
                </a:cubicBezTo>
                <a:cubicBezTo>
                  <a:pt x="80" y="64"/>
                  <a:pt x="80" y="64"/>
                  <a:pt x="80" y="64"/>
                </a:cubicBezTo>
                <a:cubicBezTo>
                  <a:pt x="80" y="76"/>
                  <a:pt x="80" y="76"/>
                  <a:pt x="80" y="76"/>
                </a:cubicBezTo>
                <a:cubicBezTo>
                  <a:pt x="80" y="76"/>
                  <a:pt x="80" y="77"/>
                  <a:pt x="81" y="77"/>
                </a:cubicBezTo>
                <a:lnTo>
                  <a:pt x="73" y="77"/>
                </a:lnTo>
                <a:close/>
                <a:moveTo>
                  <a:pt x="92" y="77"/>
                </a:moveTo>
                <a:cubicBezTo>
                  <a:pt x="92" y="77"/>
                  <a:pt x="92" y="76"/>
                  <a:pt x="92" y="76"/>
                </a:cubicBezTo>
                <a:cubicBezTo>
                  <a:pt x="92" y="52"/>
                  <a:pt x="92" y="52"/>
                  <a:pt x="92" y="52"/>
                </a:cubicBezTo>
                <a:cubicBezTo>
                  <a:pt x="99" y="52"/>
                  <a:pt x="99" y="52"/>
                  <a:pt x="99" y="52"/>
                </a:cubicBezTo>
                <a:cubicBezTo>
                  <a:pt x="99" y="76"/>
                  <a:pt x="99" y="76"/>
                  <a:pt x="99" y="76"/>
                </a:cubicBezTo>
                <a:cubicBezTo>
                  <a:pt x="99" y="76"/>
                  <a:pt x="99" y="77"/>
                  <a:pt x="99" y="77"/>
                </a:cubicBezTo>
                <a:lnTo>
                  <a:pt x="92" y="77"/>
                </a:lnTo>
                <a:close/>
                <a:moveTo>
                  <a:pt x="40" y="62"/>
                </a:moveTo>
                <a:cubicBezTo>
                  <a:pt x="44" y="62"/>
                  <a:pt x="47" y="59"/>
                  <a:pt x="47" y="55"/>
                </a:cubicBezTo>
                <a:cubicBezTo>
                  <a:pt x="47" y="54"/>
                  <a:pt x="46" y="52"/>
                  <a:pt x="46" y="51"/>
                </a:cubicBezTo>
                <a:cubicBezTo>
                  <a:pt x="56" y="38"/>
                  <a:pt x="56" y="38"/>
                  <a:pt x="56" y="38"/>
                </a:cubicBezTo>
                <a:cubicBezTo>
                  <a:pt x="57" y="39"/>
                  <a:pt x="57" y="39"/>
                  <a:pt x="58" y="39"/>
                </a:cubicBezTo>
                <a:cubicBezTo>
                  <a:pt x="60" y="39"/>
                  <a:pt x="61" y="38"/>
                  <a:pt x="62" y="38"/>
                </a:cubicBezTo>
                <a:cubicBezTo>
                  <a:pt x="71" y="46"/>
                  <a:pt x="71" y="46"/>
                  <a:pt x="71" y="46"/>
                </a:cubicBezTo>
                <a:cubicBezTo>
                  <a:pt x="70" y="47"/>
                  <a:pt x="70" y="48"/>
                  <a:pt x="70" y="49"/>
                </a:cubicBezTo>
                <a:cubicBezTo>
                  <a:pt x="70" y="53"/>
                  <a:pt x="73" y="56"/>
                  <a:pt x="77" y="56"/>
                </a:cubicBezTo>
                <a:cubicBezTo>
                  <a:pt x="81" y="56"/>
                  <a:pt x="84" y="53"/>
                  <a:pt x="84" y="49"/>
                </a:cubicBezTo>
                <a:cubicBezTo>
                  <a:pt x="84" y="48"/>
                  <a:pt x="84" y="48"/>
                  <a:pt x="83" y="47"/>
                </a:cubicBezTo>
                <a:cubicBezTo>
                  <a:pt x="92" y="40"/>
                  <a:pt x="92" y="40"/>
                  <a:pt x="92" y="40"/>
                </a:cubicBezTo>
                <a:cubicBezTo>
                  <a:pt x="93" y="41"/>
                  <a:pt x="94" y="41"/>
                  <a:pt x="96" y="41"/>
                </a:cubicBezTo>
                <a:cubicBezTo>
                  <a:pt x="100" y="41"/>
                  <a:pt x="103" y="38"/>
                  <a:pt x="103" y="34"/>
                </a:cubicBezTo>
                <a:cubicBezTo>
                  <a:pt x="103" y="31"/>
                  <a:pt x="100" y="27"/>
                  <a:pt x="96" y="27"/>
                </a:cubicBezTo>
                <a:cubicBezTo>
                  <a:pt x="92" y="27"/>
                  <a:pt x="89" y="31"/>
                  <a:pt x="89" y="34"/>
                </a:cubicBezTo>
                <a:cubicBezTo>
                  <a:pt x="89" y="35"/>
                  <a:pt x="89" y="36"/>
                  <a:pt x="90" y="37"/>
                </a:cubicBezTo>
                <a:cubicBezTo>
                  <a:pt x="81" y="44"/>
                  <a:pt x="81" y="44"/>
                  <a:pt x="81" y="44"/>
                </a:cubicBezTo>
                <a:cubicBezTo>
                  <a:pt x="80" y="43"/>
                  <a:pt x="79" y="42"/>
                  <a:pt x="77" y="42"/>
                </a:cubicBezTo>
                <a:cubicBezTo>
                  <a:pt x="75" y="42"/>
                  <a:pt x="74" y="43"/>
                  <a:pt x="73" y="43"/>
                </a:cubicBezTo>
                <a:cubicBezTo>
                  <a:pt x="64" y="35"/>
                  <a:pt x="64" y="35"/>
                  <a:pt x="64" y="35"/>
                </a:cubicBezTo>
                <a:cubicBezTo>
                  <a:pt x="65" y="34"/>
                  <a:pt x="65" y="33"/>
                  <a:pt x="65" y="32"/>
                </a:cubicBezTo>
                <a:cubicBezTo>
                  <a:pt x="65" y="28"/>
                  <a:pt x="62" y="25"/>
                  <a:pt x="58" y="25"/>
                </a:cubicBezTo>
                <a:cubicBezTo>
                  <a:pt x="55" y="25"/>
                  <a:pt x="51" y="28"/>
                  <a:pt x="51" y="32"/>
                </a:cubicBezTo>
                <a:cubicBezTo>
                  <a:pt x="51" y="33"/>
                  <a:pt x="52" y="35"/>
                  <a:pt x="53" y="36"/>
                </a:cubicBezTo>
                <a:cubicBezTo>
                  <a:pt x="43" y="49"/>
                  <a:pt x="43" y="49"/>
                  <a:pt x="43" y="49"/>
                </a:cubicBezTo>
                <a:cubicBezTo>
                  <a:pt x="42" y="48"/>
                  <a:pt x="41" y="48"/>
                  <a:pt x="40" y="48"/>
                </a:cubicBezTo>
                <a:cubicBezTo>
                  <a:pt x="36" y="48"/>
                  <a:pt x="33" y="51"/>
                  <a:pt x="33" y="55"/>
                </a:cubicBezTo>
                <a:cubicBezTo>
                  <a:pt x="33" y="59"/>
                  <a:pt x="36" y="62"/>
                  <a:pt x="40" y="62"/>
                </a:cubicBezTo>
                <a:close/>
                <a:moveTo>
                  <a:pt x="96" y="30"/>
                </a:moveTo>
                <a:cubicBezTo>
                  <a:pt x="98" y="30"/>
                  <a:pt x="100" y="32"/>
                  <a:pt x="100" y="34"/>
                </a:cubicBezTo>
                <a:cubicBezTo>
                  <a:pt x="100" y="37"/>
                  <a:pt x="98" y="38"/>
                  <a:pt x="96" y="38"/>
                </a:cubicBezTo>
                <a:cubicBezTo>
                  <a:pt x="95" y="38"/>
                  <a:pt x="94" y="38"/>
                  <a:pt x="94" y="38"/>
                </a:cubicBezTo>
                <a:cubicBezTo>
                  <a:pt x="93" y="37"/>
                  <a:pt x="93" y="37"/>
                  <a:pt x="93" y="37"/>
                </a:cubicBezTo>
                <a:cubicBezTo>
                  <a:pt x="93" y="37"/>
                  <a:pt x="92" y="36"/>
                  <a:pt x="92" y="36"/>
                </a:cubicBezTo>
                <a:cubicBezTo>
                  <a:pt x="92" y="35"/>
                  <a:pt x="92" y="35"/>
                  <a:pt x="92" y="34"/>
                </a:cubicBezTo>
                <a:cubicBezTo>
                  <a:pt x="92" y="32"/>
                  <a:pt x="94" y="30"/>
                  <a:pt x="96" y="30"/>
                </a:cubicBezTo>
                <a:close/>
                <a:moveTo>
                  <a:pt x="73" y="47"/>
                </a:moveTo>
                <a:cubicBezTo>
                  <a:pt x="73" y="47"/>
                  <a:pt x="73" y="47"/>
                  <a:pt x="73" y="46"/>
                </a:cubicBezTo>
                <a:cubicBezTo>
                  <a:pt x="74" y="46"/>
                  <a:pt x="74" y="46"/>
                  <a:pt x="75" y="46"/>
                </a:cubicBezTo>
                <a:cubicBezTo>
                  <a:pt x="75" y="45"/>
                  <a:pt x="76" y="45"/>
                  <a:pt x="77" y="45"/>
                </a:cubicBezTo>
                <a:cubicBezTo>
                  <a:pt x="78" y="45"/>
                  <a:pt x="79" y="45"/>
                  <a:pt x="79" y="46"/>
                </a:cubicBezTo>
                <a:cubicBezTo>
                  <a:pt x="80" y="46"/>
                  <a:pt x="80" y="46"/>
                  <a:pt x="81" y="46"/>
                </a:cubicBezTo>
                <a:cubicBezTo>
                  <a:pt x="81" y="47"/>
                  <a:pt x="81" y="47"/>
                  <a:pt x="81" y="48"/>
                </a:cubicBezTo>
                <a:cubicBezTo>
                  <a:pt x="81" y="48"/>
                  <a:pt x="81" y="49"/>
                  <a:pt x="81" y="49"/>
                </a:cubicBezTo>
                <a:cubicBezTo>
                  <a:pt x="81" y="51"/>
                  <a:pt x="79" y="53"/>
                  <a:pt x="77" y="53"/>
                </a:cubicBezTo>
                <a:cubicBezTo>
                  <a:pt x="75" y="53"/>
                  <a:pt x="73" y="51"/>
                  <a:pt x="73" y="49"/>
                </a:cubicBezTo>
                <a:cubicBezTo>
                  <a:pt x="73" y="48"/>
                  <a:pt x="73" y="48"/>
                  <a:pt x="73" y="47"/>
                </a:cubicBezTo>
                <a:close/>
                <a:moveTo>
                  <a:pt x="58" y="28"/>
                </a:moveTo>
                <a:cubicBezTo>
                  <a:pt x="61" y="28"/>
                  <a:pt x="62" y="30"/>
                  <a:pt x="62" y="32"/>
                </a:cubicBezTo>
                <a:cubicBezTo>
                  <a:pt x="62" y="32"/>
                  <a:pt x="62" y="33"/>
                  <a:pt x="62" y="34"/>
                </a:cubicBezTo>
                <a:cubicBezTo>
                  <a:pt x="62" y="34"/>
                  <a:pt x="62" y="34"/>
                  <a:pt x="62" y="35"/>
                </a:cubicBezTo>
                <a:cubicBezTo>
                  <a:pt x="61" y="35"/>
                  <a:pt x="61" y="35"/>
                  <a:pt x="60" y="35"/>
                </a:cubicBezTo>
                <a:cubicBezTo>
                  <a:pt x="60" y="36"/>
                  <a:pt x="59" y="36"/>
                  <a:pt x="58" y="36"/>
                </a:cubicBezTo>
                <a:cubicBezTo>
                  <a:pt x="58" y="36"/>
                  <a:pt x="57" y="36"/>
                  <a:pt x="57" y="36"/>
                </a:cubicBezTo>
                <a:cubicBezTo>
                  <a:pt x="56" y="35"/>
                  <a:pt x="56" y="35"/>
                  <a:pt x="56" y="35"/>
                </a:cubicBezTo>
                <a:cubicBezTo>
                  <a:pt x="56" y="35"/>
                  <a:pt x="56" y="35"/>
                  <a:pt x="56" y="35"/>
                </a:cubicBezTo>
                <a:cubicBezTo>
                  <a:pt x="56" y="35"/>
                  <a:pt x="55" y="35"/>
                  <a:pt x="55" y="34"/>
                </a:cubicBezTo>
                <a:cubicBezTo>
                  <a:pt x="55" y="34"/>
                  <a:pt x="54" y="33"/>
                  <a:pt x="54" y="32"/>
                </a:cubicBezTo>
                <a:cubicBezTo>
                  <a:pt x="54" y="30"/>
                  <a:pt x="56" y="28"/>
                  <a:pt x="58" y="28"/>
                </a:cubicBezTo>
                <a:close/>
                <a:moveTo>
                  <a:pt x="40" y="51"/>
                </a:moveTo>
                <a:cubicBezTo>
                  <a:pt x="40" y="51"/>
                  <a:pt x="41" y="51"/>
                  <a:pt x="42" y="52"/>
                </a:cubicBezTo>
                <a:cubicBezTo>
                  <a:pt x="42" y="52"/>
                  <a:pt x="42" y="52"/>
                  <a:pt x="43" y="52"/>
                </a:cubicBezTo>
                <a:cubicBezTo>
                  <a:pt x="43" y="52"/>
                  <a:pt x="43" y="53"/>
                  <a:pt x="43" y="53"/>
                </a:cubicBezTo>
                <a:cubicBezTo>
                  <a:pt x="44" y="54"/>
                  <a:pt x="44" y="54"/>
                  <a:pt x="44" y="55"/>
                </a:cubicBezTo>
                <a:cubicBezTo>
                  <a:pt x="44" y="57"/>
                  <a:pt x="42" y="59"/>
                  <a:pt x="40" y="59"/>
                </a:cubicBezTo>
                <a:cubicBezTo>
                  <a:pt x="38" y="59"/>
                  <a:pt x="36" y="57"/>
                  <a:pt x="36" y="55"/>
                </a:cubicBezTo>
                <a:cubicBezTo>
                  <a:pt x="36" y="53"/>
                  <a:pt x="38" y="51"/>
                  <a:pt x="40" y="51"/>
                </a:cubicBezTo>
                <a:close/>
                <a:moveTo>
                  <a:pt x="38" y="115"/>
                </a:moveTo>
                <a:cubicBezTo>
                  <a:pt x="39" y="115"/>
                  <a:pt x="40" y="115"/>
                  <a:pt x="40" y="115"/>
                </a:cubicBezTo>
                <a:cubicBezTo>
                  <a:pt x="63" y="96"/>
                  <a:pt x="63" y="96"/>
                  <a:pt x="63" y="96"/>
                </a:cubicBezTo>
                <a:cubicBezTo>
                  <a:pt x="64" y="95"/>
                  <a:pt x="64" y="93"/>
                  <a:pt x="63" y="92"/>
                </a:cubicBezTo>
                <a:cubicBezTo>
                  <a:pt x="61" y="90"/>
                  <a:pt x="61" y="90"/>
                  <a:pt x="61" y="90"/>
                </a:cubicBezTo>
                <a:cubicBezTo>
                  <a:pt x="61" y="89"/>
                  <a:pt x="60" y="89"/>
                  <a:pt x="59" y="89"/>
                </a:cubicBezTo>
                <a:cubicBezTo>
                  <a:pt x="58" y="89"/>
                  <a:pt x="58" y="89"/>
                  <a:pt x="57" y="89"/>
                </a:cubicBezTo>
                <a:cubicBezTo>
                  <a:pt x="41" y="103"/>
                  <a:pt x="41" y="103"/>
                  <a:pt x="41" y="103"/>
                </a:cubicBezTo>
                <a:cubicBezTo>
                  <a:pt x="40" y="104"/>
                  <a:pt x="40" y="104"/>
                  <a:pt x="39" y="104"/>
                </a:cubicBezTo>
                <a:cubicBezTo>
                  <a:pt x="38" y="104"/>
                  <a:pt x="37" y="104"/>
                  <a:pt x="37" y="103"/>
                </a:cubicBezTo>
                <a:cubicBezTo>
                  <a:pt x="32" y="98"/>
                  <a:pt x="32" y="98"/>
                  <a:pt x="32" y="98"/>
                </a:cubicBezTo>
                <a:cubicBezTo>
                  <a:pt x="31" y="98"/>
                  <a:pt x="31" y="97"/>
                  <a:pt x="30" y="97"/>
                </a:cubicBezTo>
                <a:cubicBezTo>
                  <a:pt x="29" y="97"/>
                  <a:pt x="28" y="98"/>
                  <a:pt x="28" y="98"/>
                </a:cubicBezTo>
                <a:cubicBezTo>
                  <a:pt x="26" y="100"/>
                  <a:pt x="26" y="100"/>
                  <a:pt x="26" y="100"/>
                </a:cubicBezTo>
                <a:cubicBezTo>
                  <a:pt x="25" y="101"/>
                  <a:pt x="25" y="103"/>
                  <a:pt x="26" y="104"/>
                </a:cubicBezTo>
                <a:cubicBezTo>
                  <a:pt x="36" y="114"/>
                  <a:pt x="36" y="114"/>
                  <a:pt x="36" y="114"/>
                </a:cubicBezTo>
                <a:cubicBezTo>
                  <a:pt x="37" y="115"/>
                  <a:pt x="37" y="115"/>
                  <a:pt x="38" y="115"/>
                </a:cubicBezTo>
                <a:close/>
                <a:moveTo>
                  <a:pt x="30" y="100"/>
                </a:moveTo>
                <a:cubicBezTo>
                  <a:pt x="35" y="105"/>
                  <a:pt x="35" y="105"/>
                  <a:pt x="35" y="105"/>
                </a:cubicBezTo>
                <a:cubicBezTo>
                  <a:pt x="36" y="106"/>
                  <a:pt x="37" y="107"/>
                  <a:pt x="39" y="107"/>
                </a:cubicBezTo>
                <a:cubicBezTo>
                  <a:pt x="40" y="107"/>
                  <a:pt x="42" y="106"/>
                  <a:pt x="43" y="105"/>
                </a:cubicBezTo>
                <a:cubicBezTo>
                  <a:pt x="59" y="92"/>
                  <a:pt x="59" y="92"/>
                  <a:pt x="59" y="92"/>
                </a:cubicBezTo>
                <a:cubicBezTo>
                  <a:pt x="59" y="92"/>
                  <a:pt x="59" y="92"/>
                  <a:pt x="59" y="92"/>
                </a:cubicBezTo>
                <a:cubicBezTo>
                  <a:pt x="59" y="92"/>
                  <a:pt x="59" y="92"/>
                  <a:pt x="59" y="92"/>
                </a:cubicBezTo>
                <a:cubicBezTo>
                  <a:pt x="61" y="94"/>
                  <a:pt x="61" y="94"/>
                  <a:pt x="61" y="94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28" y="102"/>
                  <a:pt x="28" y="102"/>
                  <a:pt x="28" y="102"/>
                </a:cubicBezTo>
                <a:lnTo>
                  <a:pt x="30" y="10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274">
            <a:extLst>
              <a:ext uri="{FF2B5EF4-FFF2-40B4-BE49-F238E27FC236}">
                <a16:creationId xmlns:a16="http://schemas.microsoft.com/office/drawing/2014/main" id="{17E0C941-378D-0722-2068-A31268DE7B09}"/>
              </a:ext>
            </a:extLst>
          </p:cNvPr>
          <p:cNvSpPr>
            <a:spLocks noEditPoints="1"/>
          </p:cNvSpPr>
          <p:nvPr/>
        </p:nvSpPr>
        <p:spPr bwMode="auto">
          <a:xfrm>
            <a:off x="1846263" y="3575050"/>
            <a:ext cx="246063" cy="254000"/>
          </a:xfrm>
          <a:custGeom>
            <a:avLst/>
            <a:gdLst>
              <a:gd name="T0" fmla="*/ 81 w 155"/>
              <a:gd name="T1" fmla="*/ 158 h 160"/>
              <a:gd name="T2" fmla="*/ 16 w 155"/>
              <a:gd name="T3" fmla="*/ 98 h 160"/>
              <a:gd name="T4" fmla="*/ 3 w 155"/>
              <a:gd name="T5" fmla="*/ 77 h 160"/>
              <a:gd name="T6" fmla="*/ 14 w 155"/>
              <a:gd name="T7" fmla="*/ 100 h 160"/>
              <a:gd name="T8" fmla="*/ 81 w 155"/>
              <a:gd name="T9" fmla="*/ 160 h 160"/>
              <a:gd name="T10" fmla="*/ 88 w 155"/>
              <a:gd name="T11" fmla="*/ 156 h 160"/>
              <a:gd name="T12" fmla="*/ 147 w 155"/>
              <a:gd name="T13" fmla="*/ 78 h 160"/>
              <a:gd name="T14" fmla="*/ 59 w 155"/>
              <a:gd name="T15" fmla="*/ 0 h 160"/>
              <a:gd name="T16" fmla="*/ 13 w 155"/>
              <a:gd name="T17" fmla="*/ 1 h 160"/>
              <a:gd name="T18" fmla="*/ 1 w 155"/>
              <a:gd name="T19" fmla="*/ 57 h 160"/>
              <a:gd name="T20" fmla="*/ 78 w 155"/>
              <a:gd name="T21" fmla="*/ 147 h 160"/>
              <a:gd name="T22" fmla="*/ 98 w 155"/>
              <a:gd name="T23" fmla="*/ 149 h 160"/>
              <a:gd name="T24" fmla="*/ 147 w 155"/>
              <a:gd name="T25" fmla="*/ 78 h 160"/>
              <a:gd name="T26" fmla="*/ 94 w 155"/>
              <a:gd name="T27" fmla="*/ 144 h 160"/>
              <a:gd name="T28" fmla="*/ 83 w 155"/>
              <a:gd name="T29" fmla="*/ 142 h 160"/>
              <a:gd name="T30" fmla="*/ 7 w 155"/>
              <a:gd name="T31" fmla="*/ 58 h 160"/>
              <a:gd name="T32" fmla="*/ 7 w 155"/>
              <a:gd name="T33" fmla="*/ 13 h 160"/>
              <a:gd name="T34" fmla="*/ 12 w 155"/>
              <a:gd name="T35" fmla="*/ 7 h 160"/>
              <a:gd name="T36" fmla="*/ 57 w 155"/>
              <a:gd name="T37" fmla="*/ 7 h 160"/>
              <a:gd name="T38" fmla="*/ 59 w 155"/>
              <a:gd name="T39" fmla="*/ 7 h 160"/>
              <a:gd name="T40" fmla="*/ 142 w 155"/>
              <a:gd name="T41" fmla="*/ 82 h 160"/>
              <a:gd name="T42" fmla="*/ 41 w 155"/>
              <a:gd name="T43" fmla="*/ 31 h 160"/>
              <a:gd name="T44" fmla="*/ 22 w 155"/>
              <a:gd name="T45" fmla="*/ 31 h 160"/>
              <a:gd name="T46" fmla="*/ 41 w 155"/>
              <a:gd name="T47" fmla="*/ 31 h 160"/>
              <a:gd name="T48" fmla="*/ 32 w 155"/>
              <a:gd name="T49" fmla="*/ 24 h 160"/>
              <a:gd name="T50" fmla="*/ 32 w 155"/>
              <a:gd name="T51" fmla="*/ 38 h 160"/>
              <a:gd name="T52" fmla="*/ 53 w 155"/>
              <a:gd name="T53" fmla="*/ 52 h 160"/>
              <a:gd name="T54" fmla="*/ 67 w 155"/>
              <a:gd name="T55" fmla="*/ 36 h 160"/>
              <a:gd name="T56" fmla="*/ 66 w 155"/>
              <a:gd name="T57" fmla="*/ 49 h 160"/>
              <a:gd name="T58" fmla="*/ 68 w 155"/>
              <a:gd name="T59" fmla="*/ 51 h 160"/>
              <a:gd name="T60" fmla="*/ 69 w 155"/>
              <a:gd name="T61" fmla="*/ 34 h 160"/>
              <a:gd name="T62" fmla="*/ 50 w 155"/>
              <a:gd name="T63" fmla="*/ 53 h 160"/>
              <a:gd name="T64" fmla="*/ 43 w 155"/>
              <a:gd name="T65" fmla="*/ 69 h 160"/>
              <a:gd name="T66" fmla="*/ 34 w 155"/>
              <a:gd name="T67" fmla="*/ 60 h 160"/>
              <a:gd name="T68" fmla="*/ 37 w 155"/>
              <a:gd name="T69" fmla="*/ 51 h 160"/>
              <a:gd name="T70" fmla="*/ 31 w 155"/>
              <a:gd name="T71" fmla="*/ 59 h 160"/>
              <a:gd name="T72" fmla="*/ 43 w 155"/>
              <a:gd name="T73" fmla="*/ 72 h 160"/>
              <a:gd name="T74" fmla="*/ 52 w 155"/>
              <a:gd name="T75" fmla="*/ 68 h 160"/>
              <a:gd name="T76" fmla="*/ 52 w 155"/>
              <a:gd name="T77" fmla="*/ 82 h 160"/>
              <a:gd name="T78" fmla="*/ 75 w 155"/>
              <a:gd name="T79" fmla="*/ 81 h 160"/>
              <a:gd name="T80" fmla="*/ 77 w 155"/>
              <a:gd name="T81" fmla="*/ 81 h 160"/>
              <a:gd name="T82" fmla="*/ 66 w 155"/>
              <a:gd name="T83" fmla="*/ 68 h 160"/>
              <a:gd name="T84" fmla="*/ 94 w 155"/>
              <a:gd name="T85" fmla="*/ 65 h 160"/>
              <a:gd name="T86" fmla="*/ 96 w 155"/>
              <a:gd name="T87" fmla="*/ 63 h 160"/>
              <a:gd name="T88" fmla="*/ 81 w 155"/>
              <a:gd name="T89" fmla="*/ 49 h 160"/>
              <a:gd name="T90" fmla="*/ 49 w 155"/>
              <a:gd name="T91" fmla="*/ 82 h 160"/>
              <a:gd name="T92" fmla="*/ 63 w 155"/>
              <a:gd name="T93" fmla="*/ 97 h 160"/>
              <a:gd name="T94" fmla="*/ 65 w 155"/>
              <a:gd name="T95" fmla="*/ 97 h 160"/>
              <a:gd name="T96" fmla="*/ 52 w 155"/>
              <a:gd name="T97" fmla="*/ 82 h 160"/>
              <a:gd name="T98" fmla="*/ 76 w 155"/>
              <a:gd name="T99" fmla="*/ 93 h 160"/>
              <a:gd name="T100" fmla="*/ 75 w 155"/>
              <a:gd name="T101" fmla="*/ 111 h 160"/>
              <a:gd name="T102" fmla="*/ 93 w 155"/>
              <a:gd name="T103" fmla="*/ 110 h 160"/>
              <a:gd name="T104" fmla="*/ 113 w 155"/>
              <a:gd name="T105" fmla="*/ 85 h 160"/>
              <a:gd name="T106" fmla="*/ 92 w 155"/>
              <a:gd name="T107" fmla="*/ 77 h 160"/>
              <a:gd name="T108" fmla="*/ 91 w 155"/>
              <a:gd name="T109" fmla="*/ 108 h 160"/>
              <a:gd name="T110" fmla="*/ 74 w 155"/>
              <a:gd name="T111" fmla="*/ 102 h 160"/>
              <a:gd name="T112" fmla="*/ 94 w 155"/>
              <a:gd name="T113" fmla="*/ 79 h 160"/>
              <a:gd name="T114" fmla="*/ 107 w 155"/>
              <a:gd name="T115" fmla="*/ 78 h 160"/>
              <a:gd name="T116" fmla="*/ 107 w 155"/>
              <a:gd name="T117" fmla="*/ 9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5" h="160">
                <a:moveTo>
                  <a:pt x="86" y="156"/>
                </a:moveTo>
                <a:cubicBezTo>
                  <a:pt x="85" y="157"/>
                  <a:pt x="83" y="158"/>
                  <a:pt x="81" y="158"/>
                </a:cubicBezTo>
                <a:cubicBezTo>
                  <a:pt x="77" y="158"/>
                  <a:pt x="73" y="156"/>
                  <a:pt x="70" y="153"/>
                </a:cubicBezTo>
                <a:cubicBezTo>
                  <a:pt x="16" y="98"/>
                  <a:pt x="16" y="98"/>
                  <a:pt x="16" y="98"/>
                </a:cubicBezTo>
                <a:cubicBezTo>
                  <a:pt x="13" y="95"/>
                  <a:pt x="5" y="87"/>
                  <a:pt x="5" y="79"/>
                </a:cubicBezTo>
                <a:cubicBezTo>
                  <a:pt x="5" y="78"/>
                  <a:pt x="4" y="77"/>
                  <a:pt x="3" y="77"/>
                </a:cubicBezTo>
                <a:cubicBezTo>
                  <a:pt x="2" y="77"/>
                  <a:pt x="2" y="78"/>
                  <a:pt x="2" y="79"/>
                </a:cubicBezTo>
                <a:cubicBezTo>
                  <a:pt x="2" y="88"/>
                  <a:pt x="10" y="97"/>
                  <a:pt x="14" y="100"/>
                </a:cubicBezTo>
                <a:cubicBezTo>
                  <a:pt x="68" y="155"/>
                  <a:pt x="68" y="155"/>
                  <a:pt x="68" y="155"/>
                </a:cubicBezTo>
                <a:cubicBezTo>
                  <a:pt x="72" y="158"/>
                  <a:pt x="76" y="160"/>
                  <a:pt x="81" y="160"/>
                </a:cubicBezTo>
                <a:cubicBezTo>
                  <a:pt x="83" y="160"/>
                  <a:pt x="86" y="160"/>
                  <a:pt x="88" y="158"/>
                </a:cubicBezTo>
                <a:cubicBezTo>
                  <a:pt x="89" y="158"/>
                  <a:pt x="89" y="157"/>
                  <a:pt x="88" y="156"/>
                </a:cubicBezTo>
                <a:cubicBezTo>
                  <a:pt x="88" y="156"/>
                  <a:pt x="87" y="155"/>
                  <a:pt x="86" y="156"/>
                </a:cubicBezTo>
                <a:close/>
                <a:moveTo>
                  <a:pt x="147" y="78"/>
                </a:moveTo>
                <a:cubicBezTo>
                  <a:pt x="82" y="13"/>
                  <a:pt x="82" y="13"/>
                  <a:pt x="82" y="13"/>
                </a:cubicBezTo>
                <a:cubicBezTo>
                  <a:pt x="79" y="9"/>
                  <a:pt x="68" y="0"/>
                  <a:pt x="59" y="0"/>
                </a:cubicBezTo>
                <a:cubicBezTo>
                  <a:pt x="58" y="0"/>
                  <a:pt x="57" y="0"/>
                  <a:pt x="57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6" y="0"/>
                  <a:pt x="1" y="5"/>
                  <a:pt x="1" y="13"/>
                </a:cubicBezTo>
                <a:cubicBezTo>
                  <a:pt x="1" y="57"/>
                  <a:pt x="1" y="57"/>
                  <a:pt x="1" y="57"/>
                </a:cubicBezTo>
                <a:cubicBezTo>
                  <a:pt x="0" y="68"/>
                  <a:pt x="9" y="79"/>
                  <a:pt x="14" y="83"/>
                </a:cubicBezTo>
                <a:cubicBezTo>
                  <a:pt x="78" y="147"/>
                  <a:pt x="78" y="147"/>
                  <a:pt x="78" y="147"/>
                </a:cubicBezTo>
                <a:cubicBezTo>
                  <a:pt x="81" y="150"/>
                  <a:pt x="85" y="153"/>
                  <a:pt x="90" y="153"/>
                </a:cubicBezTo>
                <a:cubicBezTo>
                  <a:pt x="93" y="153"/>
                  <a:pt x="96" y="152"/>
                  <a:pt x="98" y="149"/>
                </a:cubicBezTo>
                <a:cubicBezTo>
                  <a:pt x="149" y="98"/>
                  <a:pt x="149" y="98"/>
                  <a:pt x="149" y="98"/>
                </a:cubicBezTo>
                <a:cubicBezTo>
                  <a:pt x="155" y="92"/>
                  <a:pt x="152" y="83"/>
                  <a:pt x="147" y="78"/>
                </a:cubicBezTo>
                <a:close/>
                <a:moveTo>
                  <a:pt x="144" y="93"/>
                </a:moveTo>
                <a:cubicBezTo>
                  <a:pt x="94" y="144"/>
                  <a:pt x="94" y="144"/>
                  <a:pt x="94" y="144"/>
                </a:cubicBezTo>
                <a:cubicBezTo>
                  <a:pt x="93" y="145"/>
                  <a:pt x="91" y="146"/>
                  <a:pt x="90" y="146"/>
                </a:cubicBezTo>
                <a:cubicBezTo>
                  <a:pt x="87" y="146"/>
                  <a:pt x="84" y="144"/>
                  <a:pt x="83" y="142"/>
                </a:cubicBezTo>
                <a:cubicBezTo>
                  <a:pt x="18" y="78"/>
                  <a:pt x="18" y="78"/>
                  <a:pt x="18" y="78"/>
                </a:cubicBezTo>
                <a:cubicBezTo>
                  <a:pt x="13" y="73"/>
                  <a:pt x="7" y="64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7"/>
                  <a:pt x="11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3" y="7"/>
                  <a:pt x="13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7"/>
                  <a:pt x="57" y="7"/>
                  <a:pt x="58" y="7"/>
                </a:cubicBezTo>
                <a:cubicBezTo>
                  <a:pt x="58" y="7"/>
                  <a:pt x="58" y="7"/>
                  <a:pt x="59" y="7"/>
                </a:cubicBezTo>
                <a:cubicBezTo>
                  <a:pt x="65" y="7"/>
                  <a:pt x="72" y="13"/>
                  <a:pt x="78" y="18"/>
                </a:cubicBezTo>
                <a:cubicBezTo>
                  <a:pt x="142" y="82"/>
                  <a:pt x="142" y="82"/>
                  <a:pt x="142" y="82"/>
                </a:cubicBezTo>
                <a:cubicBezTo>
                  <a:pt x="144" y="84"/>
                  <a:pt x="148" y="90"/>
                  <a:pt x="144" y="93"/>
                </a:cubicBezTo>
                <a:close/>
                <a:moveTo>
                  <a:pt x="41" y="31"/>
                </a:moveTo>
                <a:cubicBezTo>
                  <a:pt x="41" y="25"/>
                  <a:pt x="37" y="21"/>
                  <a:pt x="32" y="21"/>
                </a:cubicBezTo>
                <a:cubicBezTo>
                  <a:pt x="26" y="21"/>
                  <a:pt x="22" y="25"/>
                  <a:pt x="22" y="31"/>
                </a:cubicBezTo>
                <a:cubicBezTo>
                  <a:pt x="22" y="36"/>
                  <a:pt x="26" y="41"/>
                  <a:pt x="32" y="41"/>
                </a:cubicBezTo>
                <a:cubicBezTo>
                  <a:pt x="37" y="41"/>
                  <a:pt x="41" y="36"/>
                  <a:pt x="41" y="31"/>
                </a:cubicBezTo>
                <a:close/>
                <a:moveTo>
                  <a:pt x="25" y="31"/>
                </a:moveTo>
                <a:cubicBezTo>
                  <a:pt x="25" y="27"/>
                  <a:pt x="28" y="24"/>
                  <a:pt x="32" y="24"/>
                </a:cubicBezTo>
                <a:cubicBezTo>
                  <a:pt x="35" y="24"/>
                  <a:pt x="38" y="27"/>
                  <a:pt x="38" y="31"/>
                </a:cubicBezTo>
                <a:cubicBezTo>
                  <a:pt x="38" y="35"/>
                  <a:pt x="35" y="38"/>
                  <a:pt x="32" y="38"/>
                </a:cubicBezTo>
                <a:cubicBezTo>
                  <a:pt x="28" y="38"/>
                  <a:pt x="25" y="35"/>
                  <a:pt x="25" y="31"/>
                </a:cubicBezTo>
                <a:close/>
                <a:moveTo>
                  <a:pt x="53" y="52"/>
                </a:moveTo>
                <a:cubicBezTo>
                  <a:pt x="51" y="47"/>
                  <a:pt x="48" y="42"/>
                  <a:pt x="54" y="37"/>
                </a:cubicBezTo>
                <a:cubicBezTo>
                  <a:pt x="58" y="32"/>
                  <a:pt x="63" y="32"/>
                  <a:pt x="67" y="36"/>
                </a:cubicBezTo>
                <a:cubicBezTo>
                  <a:pt x="69" y="38"/>
                  <a:pt x="70" y="40"/>
                  <a:pt x="70" y="42"/>
                </a:cubicBezTo>
                <a:cubicBezTo>
                  <a:pt x="70" y="45"/>
                  <a:pt x="68" y="47"/>
                  <a:pt x="66" y="49"/>
                </a:cubicBezTo>
                <a:cubicBezTo>
                  <a:pt x="66" y="50"/>
                  <a:pt x="66" y="51"/>
                  <a:pt x="66" y="51"/>
                </a:cubicBezTo>
                <a:cubicBezTo>
                  <a:pt x="67" y="52"/>
                  <a:pt x="68" y="52"/>
                  <a:pt x="68" y="51"/>
                </a:cubicBezTo>
                <a:cubicBezTo>
                  <a:pt x="71" y="48"/>
                  <a:pt x="73" y="45"/>
                  <a:pt x="73" y="43"/>
                </a:cubicBezTo>
                <a:cubicBezTo>
                  <a:pt x="73" y="39"/>
                  <a:pt x="72" y="37"/>
                  <a:pt x="69" y="34"/>
                </a:cubicBezTo>
                <a:cubicBezTo>
                  <a:pt x="64" y="29"/>
                  <a:pt x="57" y="29"/>
                  <a:pt x="52" y="35"/>
                </a:cubicBezTo>
                <a:cubicBezTo>
                  <a:pt x="45" y="41"/>
                  <a:pt x="48" y="48"/>
                  <a:pt x="50" y="53"/>
                </a:cubicBezTo>
                <a:cubicBezTo>
                  <a:pt x="52" y="58"/>
                  <a:pt x="54" y="62"/>
                  <a:pt x="50" y="66"/>
                </a:cubicBezTo>
                <a:cubicBezTo>
                  <a:pt x="48" y="68"/>
                  <a:pt x="45" y="69"/>
                  <a:pt x="43" y="69"/>
                </a:cubicBezTo>
                <a:cubicBezTo>
                  <a:pt x="41" y="69"/>
                  <a:pt x="39" y="68"/>
                  <a:pt x="37" y="66"/>
                </a:cubicBezTo>
                <a:cubicBezTo>
                  <a:pt x="35" y="64"/>
                  <a:pt x="34" y="62"/>
                  <a:pt x="34" y="60"/>
                </a:cubicBezTo>
                <a:cubicBezTo>
                  <a:pt x="34" y="57"/>
                  <a:pt x="35" y="55"/>
                  <a:pt x="37" y="53"/>
                </a:cubicBezTo>
                <a:cubicBezTo>
                  <a:pt x="38" y="52"/>
                  <a:pt x="38" y="51"/>
                  <a:pt x="37" y="51"/>
                </a:cubicBezTo>
                <a:cubicBezTo>
                  <a:pt x="37" y="50"/>
                  <a:pt x="36" y="50"/>
                  <a:pt x="35" y="51"/>
                </a:cubicBezTo>
                <a:cubicBezTo>
                  <a:pt x="32" y="54"/>
                  <a:pt x="31" y="57"/>
                  <a:pt x="31" y="59"/>
                </a:cubicBezTo>
                <a:cubicBezTo>
                  <a:pt x="31" y="63"/>
                  <a:pt x="32" y="65"/>
                  <a:pt x="35" y="68"/>
                </a:cubicBezTo>
                <a:cubicBezTo>
                  <a:pt x="37" y="71"/>
                  <a:pt x="40" y="72"/>
                  <a:pt x="43" y="72"/>
                </a:cubicBezTo>
                <a:cubicBezTo>
                  <a:pt x="43" y="72"/>
                  <a:pt x="43" y="72"/>
                  <a:pt x="43" y="72"/>
                </a:cubicBezTo>
                <a:cubicBezTo>
                  <a:pt x="46" y="72"/>
                  <a:pt x="49" y="70"/>
                  <a:pt x="52" y="68"/>
                </a:cubicBezTo>
                <a:cubicBezTo>
                  <a:pt x="57" y="62"/>
                  <a:pt x="55" y="57"/>
                  <a:pt x="53" y="52"/>
                </a:cubicBezTo>
                <a:close/>
                <a:moveTo>
                  <a:pt x="52" y="82"/>
                </a:moveTo>
                <a:cubicBezTo>
                  <a:pt x="64" y="70"/>
                  <a:pt x="64" y="70"/>
                  <a:pt x="64" y="70"/>
                </a:cubicBezTo>
                <a:cubicBezTo>
                  <a:pt x="75" y="81"/>
                  <a:pt x="75" y="81"/>
                  <a:pt x="75" y="81"/>
                </a:cubicBezTo>
                <a:cubicBezTo>
                  <a:pt x="75" y="81"/>
                  <a:pt x="75" y="81"/>
                  <a:pt x="76" y="81"/>
                </a:cubicBezTo>
                <a:cubicBezTo>
                  <a:pt x="76" y="81"/>
                  <a:pt x="76" y="81"/>
                  <a:pt x="77" y="81"/>
                </a:cubicBezTo>
                <a:cubicBezTo>
                  <a:pt x="77" y="81"/>
                  <a:pt x="77" y="80"/>
                  <a:pt x="77" y="79"/>
                </a:cubicBezTo>
                <a:cubicBezTo>
                  <a:pt x="66" y="68"/>
                  <a:pt x="66" y="68"/>
                  <a:pt x="66" y="68"/>
                </a:cubicBezTo>
                <a:cubicBezTo>
                  <a:pt x="82" y="53"/>
                  <a:pt x="82" y="53"/>
                  <a:pt x="82" y="53"/>
                </a:cubicBezTo>
                <a:cubicBezTo>
                  <a:pt x="94" y="65"/>
                  <a:pt x="94" y="65"/>
                  <a:pt x="94" y="65"/>
                </a:cubicBezTo>
                <a:cubicBezTo>
                  <a:pt x="95" y="66"/>
                  <a:pt x="96" y="66"/>
                  <a:pt x="96" y="65"/>
                </a:cubicBezTo>
                <a:cubicBezTo>
                  <a:pt x="97" y="64"/>
                  <a:pt x="97" y="64"/>
                  <a:pt x="96" y="63"/>
                </a:cubicBezTo>
                <a:cubicBezTo>
                  <a:pt x="83" y="49"/>
                  <a:pt x="83" y="49"/>
                  <a:pt x="83" y="49"/>
                </a:cubicBezTo>
                <a:cubicBezTo>
                  <a:pt x="82" y="49"/>
                  <a:pt x="81" y="49"/>
                  <a:pt x="81" y="49"/>
                </a:cubicBezTo>
                <a:cubicBezTo>
                  <a:pt x="49" y="81"/>
                  <a:pt x="49" y="81"/>
                  <a:pt x="49" y="81"/>
                </a:cubicBezTo>
                <a:cubicBezTo>
                  <a:pt x="49" y="81"/>
                  <a:pt x="49" y="82"/>
                  <a:pt x="49" y="82"/>
                </a:cubicBezTo>
                <a:cubicBezTo>
                  <a:pt x="49" y="82"/>
                  <a:pt x="49" y="83"/>
                  <a:pt x="49" y="83"/>
                </a:cubicBezTo>
                <a:cubicBezTo>
                  <a:pt x="63" y="97"/>
                  <a:pt x="63" y="97"/>
                  <a:pt x="63" y="97"/>
                </a:cubicBezTo>
                <a:cubicBezTo>
                  <a:pt x="63" y="97"/>
                  <a:pt x="63" y="97"/>
                  <a:pt x="64" y="97"/>
                </a:cubicBezTo>
                <a:cubicBezTo>
                  <a:pt x="64" y="97"/>
                  <a:pt x="64" y="97"/>
                  <a:pt x="65" y="97"/>
                </a:cubicBezTo>
                <a:cubicBezTo>
                  <a:pt x="65" y="96"/>
                  <a:pt x="65" y="95"/>
                  <a:pt x="65" y="94"/>
                </a:cubicBezTo>
                <a:lnTo>
                  <a:pt x="52" y="82"/>
                </a:lnTo>
                <a:close/>
                <a:moveTo>
                  <a:pt x="92" y="77"/>
                </a:moveTo>
                <a:cubicBezTo>
                  <a:pt x="76" y="93"/>
                  <a:pt x="76" y="93"/>
                  <a:pt x="76" y="93"/>
                </a:cubicBezTo>
                <a:cubicBezTo>
                  <a:pt x="73" y="96"/>
                  <a:pt x="71" y="99"/>
                  <a:pt x="71" y="102"/>
                </a:cubicBezTo>
                <a:cubicBezTo>
                  <a:pt x="71" y="105"/>
                  <a:pt x="73" y="108"/>
                  <a:pt x="75" y="111"/>
                </a:cubicBezTo>
                <a:cubicBezTo>
                  <a:pt x="78" y="113"/>
                  <a:pt x="81" y="115"/>
                  <a:pt x="84" y="115"/>
                </a:cubicBezTo>
                <a:cubicBezTo>
                  <a:pt x="87" y="115"/>
                  <a:pt x="90" y="113"/>
                  <a:pt x="93" y="110"/>
                </a:cubicBezTo>
                <a:cubicBezTo>
                  <a:pt x="109" y="94"/>
                  <a:pt x="109" y="94"/>
                  <a:pt x="109" y="94"/>
                </a:cubicBezTo>
                <a:cubicBezTo>
                  <a:pt x="112" y="91"/>
                  <a:pt x="113" y="88"/>
                  <a:pt x="113" y="85"/>
                </a:cubicBezTo>
                <a:cubicBezTo>
                  <a:pt x="114" y="82"/>
                  <a:pt x="112" y="79"/>
                  <a:pt x="110" y="76"/>
                </a:cubicBezTo>
                <a:cubicBezTo>
                  <a:pt x="104" y="71"/>
                  <a:pt x="98" y="71"/>
                  <a:pt x="92" y="77"/>
                </a:cubicBezTo>
                <a:close/>
                <a:moveTo>
                  <a:pt x="107" y="92"/>
                </a:moveTo>
                <a:cubicBezTo>
                  <a:pt x="91" y="108"/>
                  <a:pt x="91" y="108"/>
                  <a:pt x="91" y="108"/>
                </a:cubicBezTo>
                <a:cubicBezTo>
                  <a:pt x="86" y="113"/>
                  <a:pt x="82" y="113"/>
                  <a:pt x="77" y="109"/>
                </a:cubicBezTo>
                <a:cubicBezTo>
                  <a:pt x="75" y="107"/>
                  <a:pt x="74" y="104"/>
                  <a:pt x="74" y="102"/>
                </a:cubicBezTo>
                <a:cubicBezTo>
                  <a:pt x="74" y="100"/>
                  <a:pt x="75" y="98"/>
                  <a:pt x="78" y="95"/>
                </a:cubicBezTo>
                <a:cubicBezTo>
                  <a:pt x="94" y="79"/>
                  <a:pt x="94" y="79"/>
                  <a:pt x="94" y="79"/>
                </a:cubicBezTo>
                <a:cubicBezTo>
                  <a:pt x="96" y="77"/>
                  <a:pt x="99" y="75"/>
                  <a:pt x="101" y="75"/>
                </a:cubicBezTo>
                <a:cubicBezTo>
                  <a:pt x="103" y="75"/>
                  <a:pt x="105" y="76"/>
                  <a:pt x="107" y="78"/>
                </a:cubicBezTo>
                <a:cubicBezTo>
                  <a:pt x="110" y="81"/>
                  <a:pt x="111" y="83"/>
                  <a:pt x="111" y="85"/>
                </a:cubicBezTo>
                <a:cubicBezTo>
                  <a:pt x="111" y="87"/>
                  <a:pt x="109" y="90"/>
                  <a:pt x="107" y="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275">
            <a:extLst>
              <a:ext uri="{FF2B5EF4-FFF2-40B4-BE49-F238E27FC236}">
                <a16:creationId xmlns:a16="http://schemas.microsoft.com/office/drawing/2014/main" id="{4BDDBB97-56E4-6E3D-8D8D-1832D670F155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3597275"/>
            <a:ext cx="254000" cy="209550"/>
          </a:xfrm>
          <a:custGeom>
            <a:avLst/>
            <a:gdLst>
              <a:gd name="T0" fmla="*/ 26 w 160"/>
              <a:gd name="T1" fmla="*/ 16 h 132"/>
              <a:gd name="T2" fmla="*/ 42 w 160"/>
              <a:gd name="T3" fmla="*/ 30 h 132"/>
              <a:gd name="T4" fmla="*/ 78 w 160"/>
              <a:gd name="T5" fmla="*/ 92 h 132"/>
              <a:gd name="T6" fmla="*/ 113 w 160"/>
              <a:gd name="T7" fmla="*/ 73 h 132"/>
              <a:gd name="T8" fmla="*/ 126 w 160"/>
              <a:gd name="T9" fmla="*/ 84 h 132"/>
              <a:gd name="T10" fmla="*/ 120 w 160"/>
              <a:gd name="T11" fmla="*/ 67 h 132"/>
              <a:gd name="T12" fmla="*/ 105 w 160"/>
              <a:gd name="T13" fmla="*/ 43 h 132"/>
              <a:gd name="T14" fmla="*/ 83 w 160"/>
              <a:gd name="T15" fmla="*/ 64 h 132"/>
              <a:gd name="T16" fmla="*/ 45 w 160"/>
              <a:gd name="T17" fmla="*/ 37 h 132"/>
              <a:gd name="T18" fmla="*/ 46 w 160"/>
              <a:gd name="T19" fmla="*/ 50 h 132"/>
              <a:gd name="T20" fmla="*/ 38 w 160"/>
              <a:gd name="T21" fmla="*/ 50 h 132"/>
              <a:gd name="T22" fmla="*/ 38 w 160"/>
              <a:gd name="T23" fmla="*/ 37 h 132"/>
              <a:gd name="T24" fmla="*/ 0 w 160"/>
              <a:gd name="T25" fmla="*/ 111 h 132"/>
              <a:gd name="T26" fmla="*/ 17 w 160"/>
              <a:gd name="T27" fmla="*/ 111 h 132"/>
              <a:gd name="T28" fmla="*/ 22 w 160"/>
              <a:gd name="T29" fmla="*/ 57 h 132"/>
              <a:gd name="T30" fmla="*/ 27 w 160"/>
              <a:gd name="T31" fmla="*/ 55 h 132"/>
              <a:gd name="T32" fmla="*/ 12 w 160"/>
              <a:gd name="T33" fmla="*/ 55 h 132"/>
              <a:gd name="T34" fmla="*/ 11 w 160"/>
              <a:gd name="T35" fmla="*/ 116 h 132"/>
              <a:gd name="T36" fmla="*/ 36 w 160"/>
              <a:gd name="T37" fmla="*/ 40 h 132"/>
              <a:gd name="T38" fmla="*/ 35 w 160"/>
              <a:gd name="T39" fmla="*/ 51 h 132"/>
              <a:gd name="T40" fmla="*/ 43 w 160"/>
              <a:gd name="T41" fmla="*/ 75 h 132"/>
              <a:gd name="T42" fmla="*/ 47 w 160"/>
              <a:gd name="T43" fmla="*/ 40 h 132"/>
              <a:gd name="T44" fmla="*/ 77 w 160"/>
              <a:gd name="T45" fmla="*/ 69 h 132"/>
              <a:gd name="T46" fmla="*/ 104 w 160"/>
              <a:gd name="T47" fmla="*/ 64 h 132"/>
              <a:gd name="T48" fmla="*/ 71 w 160"/>
              <a:gd name="T49" fmla="*/ 83 h 132"/>
              <a:gd name="T50" fmla="*/ 56 w 160"/>
              <a:gd name="T51" fmla="*/ 111 h 132"/>
              <a:gd name="T52" fmla="*/ 61 w 160"/>
              <a:gd name="T53" fmla="*/ 129 h 132"/>
              <a:gd name="T54" fmla="*/ 65 w 160"/>
              <a:gd name="T55" fmla="*/ 57 h 132"/>
              <a:gd name="T56" fmla="*/ 91 w 160"/>
              <a:gd name="T57" fmla="*/ 59 h 132"/>
              <a:gd name="T58" fmla="*/ 116 w 160"/>
              <a:gd name="T59" fmla="*/ 67 h 132"/>
              <a:gd name="T60" fmla="*/ 120 w 160"/>
              <a:gd name="T61" fmla="*/ 70 h 132"/>
              <a:gd name="T62" fmla="*/ 124 w 160"/>
              <a:gd name="T63" fmla="*/ 81 h 132"/>
              <a:gd name="T64" fmla="*/ 116 w 160"/>
              <a:gd name="T65" fmla="*/ 71 h 132"/>
              <a:gd name="T66" fmla="*/ 108 w 160"/>
              <a:gd name="T67" fmla="*/ 61 h 132"/>
              <a:gd name="T68" fmla="*/ 34 w 160"/>
              <a:gd name="T69" fmla="*/ 110 h 132"/>
              <a:gd name="T70" fmla="*/ 37 w 160"/>
              <a:gd name="T71" fmla="*/ 111 h 132"/>
              <a:gd name="T72" fmla="*/ 47 w 160"/>
              <a:gd name="T73" fmla="*/ 129 h 132"/>
              <a:gd name="T74" fmla="*/ 64 w 160"/>
              <a:gd name="T75" fmla="*/ 11 h 132"/>
              <a:gd name="T76" fmla="*/ 155 w 160"/>
              <a:gd name="T77" fmla="*/ 21 h 132"/>
              <a:gd name="T78" fmla="*/ 144 w 160"/>
              <a:gd name="T79" fmla="*/ 32 h 132"/>
              <a:gd name="T80" fmla="*/ 142 w 160"/>
              <a:gd name="T81" fmla="*/ 34 h 132"/>
              <a:gd name="T82" fmla="*/ 76 w 160"/>
              <a:gd name="T83" fmla="*/ 95 h 132"/>
              <a:gd name="T84" fmla="*/ 94 w 160"/>
              <a:gd name="T85" fmla="*/ 116 h 132"/>
              <a:gd name="T86" fmla="*/ 68 w 160"/>
              <a:gd name="T87" fmla="*/ 126 h 132"/>
              <a:gd name="T88" fmla="*/ 131 w 160"/>
              <a:gd name="T89" fmla="*/ 128 h 132"/>
              <a:gd name="T90" fmla="*/ 99 w 160"/>
              <a:gd name="T91" fmla="*/ 117 h 132"/>
              <a:gd name="T92" fmla="*/ 147 w 160"/>
              <a:gd name="T93" fmla="*/ 91 h 132"/>
              <a:gd name="T94" fmla="*/ 160 w 160"/>
              <a:gd name="T95" fmla="*/ 21 h 132"/>
              <a:gd name="T96" fmla="*/ 105 w 160"/>
              <a:gd name="T97" fmla="*/ 49 h 132"/>
              <a:gd name="T98" fmla="*/ 112 w 160"/>
              <a:gd name="T99" fmla="*/ 57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32">
                <a:moveTo>
                  <a:pt x="42" y="32"/>
                </a:moveTo>
                <a:cubicBezTo>
                  <a:pt x="50" y="32"/>
                  <a:pt x="57" y="25"/>
                  <a:pt x="57" y="16"/>
                </a:cubicBezTo>
                <a:cubicBezTo>
                  <a:pt x="57" y="8"/>
                  <a:pt x="50" y="0"/>
                  <a:pt x="42" y="0"/>
                </a:cubicBezTo>
                <a:cubicBezTo>
                  <a:pt x="33" y="0"/>
                  <a:pt x="26" y="8"/>
                  <a:pt x="26" y="16"/>
                </a:cubicBezTo>
                <a:cubicBezTo>
                  <a:pt x="26" y="25"/>
                  <a:pt x="33" y="32"/>
                  <a:pt x="42" y="32"/>
                </a:cubicBezTo>
                <a:close/>
                <a:moveTo>
                  <a:pt x="42" y="3"/>
                </a:moveTo>
                <a:cubicBezTo>
                  <a:pt x="49" y="3"/>
                  <a:pt x="55" y="9"/>
                  <a:pt x="55" y="16"/>
                </a:cubicBezTo>
                <a:cubicBezTo>
                  <a:pt x="55" y="24"/>
                  <a:pt x="49" y="30"/>
                  <a:pt x="42" y="30"/>
                </a:cubicBezTo>
                <a:cubicBezTo>
                  <a:pt x="34" y="30"/>
                  <a:pt x="28" y="24"/>
                  <a:pt x="28" y="16"/>
                </a:cubicBezTo>
                <a:cubicBezTo>
                  <a:pt x="28" y="9"/>
                  <a:pt x="34" y="3"/>
                  <a:pt x="42" y="3"/>
                </a:cubicBezTo>
                <a:close/>
                <a:moveTo>
                  <a:pt x="70" y="92"/>
                </a:moveTo>
                <a:cubicBezTo>
                  <a:pt x="71" y="93"/>
                  <a:pt x="74" y="94"/>
                  <a:pt x="78" y="92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05" y="75"/>
                  <a:pt x="106" y="74"/>
                  <a:pt x="106" y="74"/>
                </a:cubicBezTo>
                <a:cubicBezTo>
                  <a:pt x="106" y="74"/>
                  <a:pt x="107" y="75"/>
                  <a:pt x="108" y="75"/>
                </a:cubicBezTo>
                <a:cubicBezTo>
                  <a:pt x="110" y="74"/>
                  <a:pt x="111" y="74"/>
                  <a:pt x="113" y="73"/>
                </a:cubicBezTo>
                <a:cubicBezTo>
                  <a:pt x="113" y="73"/>
                  <a:pt x="113" y="73"/>
                  <a:pt x="113" y="73"/>
                </a:cubicBezTo>
                <a:cubicBezTo>
                  <a:pt x="113" y="73"/>
                  <a:pt x="113" y="74"/>
                  <a:pt x="113" y="74"/>
                </a:cubicBezTo>
                <a:cubicBezTo>
                  <a:pt x="122" y="83"/>
                  <a:pt x="122" y="83"/>
                  <a:pt x="122" y="83"/>
                </a:cubicBezTo>
                <a:cubicBezTo>
                  <a:pt x="123" y="84"/>
                  <a:pt x="125" y="84"/>
                  <a:pt x="126" y="84"/>
                </a:cubicBezTo>
                <a:cubicBezTo>
                  <a:pt x="127" y="84"/>
                  <a:pt x="128" y="84"/>
                  <a:pt x="129" y="83"/>
                </a:cubicBezTo>
                <a:cubicBezTo>
                  <a:pt x="130" y="82"/>
                  <a:pt x="131" y="81"/>
                  <a:pt x="131" y="79"/>
                </a:cubicBezTo>
                <a:cubicBezTo>
                  <a:pt x="131" y="78"/>
                  <a:pt x="130" y="77"/>
                  <a:pt x="129" y="76"/>
                </a:cubicBezTo>
                <a:cubicBezTo>
                  <a:pt x="120" y="67"/>
                  <a:pt x="120" y="67"/>
                  <a:pt x="120" y="67"/>
                </a:cubicBezTo>
                <a:cubicBezTo>
                  <a:pt x="120" y="67"/>
                  <a:pt x="120" y="67"/>
                  <a:pt x="119" y="67"/>
                </a:cubicBezTo>
                <a:cubicBezTo>
                  <a:pt x="119" y="67"/>
                  <a:pt x="119" y="67"/>
                  <a:pt x="119" y="67"/>
                </a:cubicBezTo>
                <a:cubicBezTo>
                  <a:pt x="120" y="64"/>
                  <a:pt x="121" y="62"/>
                  <a:pt x="121" y="59"/>
                </a:cubicBezTo>
                <a:cubicBezTo>
                  <a:pt x="121" y="50"/>
                  <a:pt x="114" y="43"/>
                  <a:pt x="105" y="43"/>
                </a:cubicBezTo>
                <a:cubicBezTo>
                  <a:pt x="96" y="43"/>
                  <a:pt x="89" y="50"/>
                  <a:pt x="89" y="58"/>
                </a:cubicBezTo>
                <a:cubicBezTo>
                  <a:pt x="89" y="59"/>
                  <a:pt x="89" y="59"/>
                  <a:pt x="90" y="59"/>
                </a:cubicBezTo>
                <a:cubicBezTo>
                  <a:pt x="90" y="60"/>
                  <a:pt x="90" y="59"/>
                  <a:pt x="90" y="59"/>
                </a:cubicBezTo>
                <a:cubicBezTo>
                  <a:pt x="83" y="64"/>
                  <a:pt x="83" y="64"/>
                  <a:pt x="83" y="64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43"/>
                  <a:pt x="74" y="34"/>
                  <a:pt x="62" y="34"/>
                </a:cubicBezTo>
                <a:cubicBezTo>
                  <a:pt x="48" y="34"/>
                  <a:pt x="48" y="34"/>
                  <a:pt x="48" y="34"/>
                </a:cubicBezTo>
                <a:cubicBezTo>
                  <a:pt x="46" y="34"/>
                  <a:pt x="45" y="35"/>
                  <a:pt x="45" y="37"/>
                </a:cubicBezTo>
                <a:cubicBezTo>
                  <a:pt x="45" y="37"/>
                  <a:pt x="45" y="38"/>
                  <a:pt x="45" y="38"/>
                </a:cubicBezTo>
                <a:cubicBezTo>
                  <a:pt x="43" y="43"/>
                  <a:pt x="43" y="43"/>
                  <a:pt x="43" y="43"/>
                </a:cubicBezTo>
                <a:cubicBezTo>
                  <a:pt x="42" y="43"/>
                  <a:pt x="42" y="44"/>
                  <a:pt x="43" y="44"/>
                </a:cubicBezTo>
                <a:cubicBezTo>
                  <a:pt x="46" y="50"/>
                  <a:pt x="46" y="50"/>
                  <a:pt x="46" y="50"/>
                </a:cubicBezTo>
                <a:cubicBezTo>
                  <a:pt x="46" y="50"/>
                  <a:pt x="46" y="50"/>
                  <a:pt x="46" y="51"/>
                </a:cubicBezTo>
                <a:cubicBezTo>
                  <a:pt x="42" y="72"/>
                  <a:pt x="42" y="72"/>
                  <a:pt x="42" y="72"/>
                </a:cubicBezTo>
                <a:cubicBezTo>
                  <a:pt x="37" y="51"/>
                  <a:pt x="37" y="51"/>
                  <a:pt x="37" y="51"/>
                </a:cubicBezTo>
                <a:cubicBezTo>
                  <a:pt x="37" y="50"/>
                  <a:pt x="37" y="50"/>
                  <a:pt x="38" y="50"/>
                </a:cubicBezTo>
                <a:cubicBezTo>
                  <a:pt x="41" y="44"/>
                  <a:pt x="41" y="44"/>
                  <a:pt x="41" y="44"/>
                </a:cubicBezTo>
                <a:cubicBezTo>
                  <a:pt x="41" y="44"/>
                  <a:pt x="41" y="43"/>
                  <a:pt x="41" y="43"/>
                </a:cubicBezTo>
                <a:cubicBezTo>
                  <a:pt x="38" y="38"/>
                  <a:pt x="38" y="38"/>
                  <a:pt x="38" y="38"/>
                </a:cubicBezTo>
                <a:cubicBezTo>
                  <a:pt x="38" y="38"/>
                  <a:pt x="38" y="37"/>
                  <a:pt x="38" y="37"/>
                </a:cubicBezTo>
                <a:cubicBezTo>
                  <a:pt x="38" y="35"/>
                  <a:pt x="37" y="34"/>
                  <a:pt x="36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10" y="34"/>
                  <a:pt x="0" y="44"/>
                  <a:pt x="0" y="55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7"/>
                  <a:pt x="5" y="121"/>
                  <a:pt x="11" y="121"/>
                </a:cubicBezTo>
                <a:cubicBezTo>
                  <a:pt x="13" y="121"/>
                  <a:pt x="14" y="121"/>
                  <a:pt x="15" y="120"/>
                </a:cubicBezTo>
                <a:cubicBezTo>
                  <a:pt x="17" y="118"/>
                  <a:pt x="17" y="115"/>
                  <a:pt x="17" y="112"/>
                </a:cubicBezTo>
                <a:cubicBezTo>
                  <a:pt x="17" y="112"/>
                  <a:pt x="17" y="111"/>
                  <a:pt x="17" y="111"/>
                </a:cubicBezTo>
                <a:cubicBezTo>
                  <a:pt x="17" y="57"/>
                  <a:pt x="17" y="57"/>
                  <a:pt x="17" y="57"/>
                </a:cubicBezTo>
                <a:cubicBezTo>
                  <a:pt x="18" y="57"/>
                  <a:pt x="19" y="56"/>
                  <a:pt x="20" y="56"/>
                </a:cubicBezTo>
                <a:cubicBezTo>
                  <a:pt x="20" y="56"/>
                  <a:pt x="20" y="56"/>
                  <a:pt x="20" y="56"/>
                </a:cubicBezTo>
                <a:cubicBezTo>
                  <a:pt x="21" y="57"/>
                  <a:pt x="21" y="57"/>
                  <a:pt x="22" y="57"/>
                </a:cubicBezTo>
                <a:cubicBezTo>
                  <a:pt x="22" y="129"/>
                  <a:pt x="22" y="129"/>
                  <a:pt x="22" y="129"/>
                </a:cubicBezTo>
                <a:cubicBezTo>
                  <a:pt x="22" y="131"/>
                  <a:pt x="23" y="132"/>
                  <a:pt x="25" y="132"/>
                </a:cubicBezTo>
                <a:cubicBezTo>
                  <a:pt x="26" y="132"/>
                  <a:pt x="27" y="131"/>
                  <a:pt x="27" y="129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4"/>
                  <a:pt x="27" y="53"/>
                  <a:pt x="25" y="52"/>
                </a:cubicBezTo>
                <a:cubicBezTo>
                  <a:pt x="24" y="52"/>
                  <a:pt x="23" y="52"/>
                  <a:pt x="22" y="51"/>
                </a:cubicBezTo>
                <a:cubicBezTo>
                  <a:pt x="22" y="51"/>
                  <a:pt x="21" y="51"/>
                  <a:pt x="20" y="51"/>
                </a:cubicBezTo>
                <a:cubicBezTo>
                  <a:pt x="20" y="51"/>
                  <a:pt x="12" y="51"/>
                  <a:pt x="12" y="55"/>
                </a:cubicBezTo>
                <a:cubicBezTo>
                  <a:pt x="12" y="111"/>
                  <a:pt x="12" y="111"/>
                  <a:pt x="12" y="111"/>
                </a:cubicBezTo>
                <a:cubicBezTo>
                  <a:pt x="12" y="111"/>
                  <a:pt x="12" y="112"/>
                  <a:pt x="12" y="112"/>
                </a:cubicBezTo>
                <a:cubicBezTo>
                  <a:pt x="12" y="113"/>
                  <a:pt x="12" y="115"/>
                  <a:pt x="11" y="116"/>
                </a:cubicBezTo>
                <a:cubicBezTo>
                  <a:pt x="11" y="116"/>
                  <a:pt x="11" y="116"/>
                  <a:pt x="11" y="116"/>
                </a:cubicBezTo>
                <a:cubicBezTo>
                  <a:pt x="8" y="116"/>
                  <a:pt x="6" y="113"/>
                  <a:pt x="6" y="111"/>
                </a:cubicBezTo>
                <a:cubicBezTo>
                  <a:pt x="6" y="55"/>
                  <a:pt x="6" y="55"/>
                  <a:pt x="6" y="55"/>
                </a:cubicBezTo>
                <a:cubicBezTo>
                  <a:pt x="6" y="47"/>
                  <a:pt x="13" y="40"/>
                  <a:pt x="21" y="40"/>
                </a:cubicBezTo>
                <a:cubicBezTo>
                  <a:pt x="36" y="40"/>
                  <a:pt x="36" y="40"/>
                  <a:pt x="36" y="40"/>
                </a:cubicBezTo>
                <a:cubicBezTo>
                  <a:pt x="36" y="40"/>
                  <a:pt x="36" y="40"/>
                  <a:pt x="36" y="40"/>
                </a:cubicBezTo>
                <a:cubicBezTo>
                  <a:pt x="38" y="43"/>
                  <a:pt x="38" y="43"/>
                  <a:pt x="38" y="43"/>
                </a:cubicBezTo>
                <a:cubicBezTo>
                  <a:pt x="36" y="48"/>
                  <a:pt x="36" y="48"/>
                  <a:pt x="36" y="48"/>
                </a:cubicBezTo>
                <a:cubicBezTo>
                  <a:pt x="35" y="49"/>
                  <a:pt x="35" y="50"/>
                  <a:pt x="35" y="51"/>
                </a:cubicBezTo>
                <a:cubicBezTo>
                  <a:pt x="40" y="74"/>
                  <a:pt x="40" y="74"/>
                  <a:pt x="40" y="74"/>
                </a:cubicBezTo>
                <a:cubicBezTo>
                  <a:pt x="40" y="75"/>
                  <a:pt x="41" y="76"/>
                  <a:pt x="41" y="76"/>
                </a:cubicBezTo>
                <a:cubicBezTo>
                  <a:pt x="42" y="76"/>
                  <a:pt x="42" y="76"/>
                  <a:pt x="42" y="76"/>
                </a:cubicBezTo>
                <a:cubicBezTo>
                  <a:pt x="42" y="76"/>
                  <a:pt x="43" y="75"/>
                  <a:pt x="43" y="75"/>
                </a:cubicBezTo>
                <a:cubicBezTo>
                  <a:pt x="48" y="51"/>
                  <a:pt x="48" y="51"/>
                  <a:pt x="48" y="51"/>
                </a:cubicBezTo>
                <a:cubicBezTo>
                  <a:pt x="48" y="50"/>
                  <a:pt x="48" y="49"/>
                  <a:pt x="48" y="48"/>
                </a:cubicBezTo>
                <a:cubicBezTo>
                  <a:pt x="45" y="43"/>
                  <a:pt x="45" y="43"/>
                  <a:pt x="45" y="43"/>
                </a:cubicBezTo>
                <a:cubicBezTo>
                  <a:pt x="47" y="40"/>
                  <a:pt x="47" y="40"/>
                  <a:pt x="47" y="40"/>
                </a:cubicBezTo>
                <a:cubicBezTo>
                  <a:pt x="47" y="40"/>
                  <a:pt x="48" y="40"/>
                  <a:pt x="48" y="40"/>
                </a:cubicBezTo>
                <a:cubicBezTo>
                  <a:pt x="62" y="40"/>
                  <a:pt x="62" y="40"/>
                  <a:pt x="62" y="40"/>
                </a:cubicBezTo>
                <a:cubicBezTo>
                  <a:pt x="70" y="40"/>
                  <a:pt x="77" y="47"/>
                  <a:pt x="77" y="55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70"/>
                  <a:pt x="78" y="71"/>
                  <a:pt x="79" y="72"/>
                </a:cubicBezTo>
                <a:cubicBezTo>
                  <a:pt x="80" y="72"/>
                  <a:pt x="81" y="72"/>
                  <a:pt x="82" y="72"/>
                </a:cubicBezTo>
                <a:cubicBezTo>
                  <a:pt x="97" y="62"/>
                  <a:pt x="97" y="62"/>
                  <a:pt x="97" y="62"/>
                </a:cubicBezTo>
                <a:cubicBezTo>
                  <a:pt x="99" y="61"/>
                  <a:pt x="102" y="61"/>
                  <a:pt x="104" y="64"/>
                </a:cubicBezTo>
                <a:cubicBezTo>
                  <a:pt x="105" y="66"/>
                  <a:pt x="104" y="69"/>
                  <a:pt x="102" y="70"/>
                </a:cubicBezTo>
                <a:cubicBezTo>
                  <a:pt x="75" y="87"/>
                  <a:pt x="75" y="87"/>
                  <a:pt x="75" y="87"/>
                </a:cubicBezTo>
                <a:cubicBezTo>
                  <a:pt x="75" y="87"/>
                  <a:pt x="73" y="88"/>
                  <a:pt x="73" y="87"/>
                </a:cubicBezTo>
                <a:cubicBezTo>
                  <a:pt x="72" y="87"/>
                  <a:pt x="71" y="85"/>
                  <a:pt x="71" y="83"/>
                </a:cubicBezTo>
                <a:cubicBezTo>
                  <a:pt x="71" y="55"/>
                  <a:pt x="71" y="55"/>
                  <a:pt x="71" y="55"/>
                </a:cubicBezTo>
                <a:cubicBezTo>
                  <a:pt x="71" y="51"/>
                  <a:pt x="63" y="50"/>
                  <a:pt x="63" y="50"/>
                </a:cubicBezTo>
                <a:cubicBezTo>
                  <a:pt x="63" y="50"/>
                  <a:pt x="56" y="51"/>
                  <a:pt x="56" y="55"/>
                </a:cubicBezTo>
                <a:cubicBezTo>
                  <a:pt x="56" y="94"/>
                  <a:pt x="56" y="103"/>
                  <a:pt x="56" y="111"/>
                </a:cubicBezTo>
                <a:cubicBezTo>
                  <a:pt x="56" y="116"/>
                  <a:pt x="56" y="120"/>
                  <a:pt x="56" y="129"/>
                </a:cubicBezTo>
                <a:cubicBezTo>
                  <a:pt x="56" y="131"/>
                  <a:pt x="57" y="132"/>
                  <a:pt x="59" y="132"/>
                </a:cubicBezTo>
                <a:cubicBezTo>
                  <a:pt x="59" y="132"/>
                  <a:pt x="59" y="132"/>
                  <a:pt x="59" y="132"/>
                </a:cubicBezTo>
                <a:cubicBezTo>
                  <a:pt x="60" y="132"/>
                  <a:pt x="61" y="131"/>
                  <a:pt x="61" y="129"/>
                </a:cubicBezTo>
                <a:cubicBezTo>
                  <a:pt x="61" y="120"/>
                  <a:pt x="61" y="116"/>
                  <a:pt x="61" y="111"/>
                </a:cubicBezTo>
                <a:cubicBezTo>
                  <a:pt x="61" y="103"/>
                  <a:pt x="61" y="95"/>
                  <a:pt x="61" y="57"/>
                </a:cubicBezTo>
                <a:cubicBezTo>
                  <a:pt x="62" y="56"/>
                  <a:pt x="63" y="56"/>
                  <a:pt x="63" y="56"/>
                </a:cubicBezTo>
                <a:cubicBezTo>
                  <a:pt x="64" y="56"/>
                  <a:pt x="65" y="56"/>
                  <a:pt x="65" y="57"/>
                </a:cubicBezTo>
                <a:cubicBezTo>
                  <a:pt x="65" y="83"/>
                  <a:pt x="65" y="83"/>
                  <a:pt x="65" y="83"/>
                </a:cubicBezTo>
                <a:cubicBezTo>
                  <a:pt x="65" y="87"/>
                  <a:pt x="67" y="91"/>
                  <a:pt x="70" y="92"/>
                </a:cubicBezTo>
                <a:close/>
                <a:moveTo>
                  <a:pt x="94" y="57"/>
                </a:moveTo>
                <a:cubicBezTo>
                  <a:pt x="91" y="59"/>
                  <a:pt x="91" y="59"/>
                  <a:pt x="91" y="59"/>
                </a:cubicBezTo>
                <a:cubicBezTo>
                  <a:pt x="91" y="59"/>
                  <a:pt x="91" y="59"/>
                  <a:pt x="91" y="58"/>
                </a:cubicBezTo>
                <a:cubicBezTo>
                  <a:pt x="92" y="51"/>
                  <a:pt x="98" y="45"/>
                  <a:pt x="105" y="45"/>
                </a:cubicBezTo>
                <a:cubicBezTo>
                  <a:pt x="112" y="45"/>
                  <a:pt x="119" y="51"/>
                  <a:pt x="119" y="59"/>
                </a:cubicBezTo>
                <a:cubicBezTo>
                  <a:pt x="119" y="62"/>
                  <a:pt x="118" y="64"/>
                  <a:pt x="116" y="67"/>
                </a:cubicBezTo>
                <a:cubicBezTo>
                  <a:pt x="116" y="67"/>
                  <a:pt x="116" y="68"/>
                  <a:pt x="116" y="68"/>
                </a:cubicBezTo>
                <a:cubicBezTo>
                  <a:pt x="118" y="70"/>
                  <a:pt x="118" y="70"/>
                  <a:pt x="118" y="70"/>
                </a:cubicBezTo>
                <a:cubicBezTo>
                  <a:pt x="118" y="70"/>
                  <a:pt x="118" y="70"/>
                  <a:pt x="119" y="70"/>
                </a:cubicBezTo>
                <a:cubicBezTo>
                  <a:pt x="119" y="70"/>
                  <a:pt x="119" y="70"/>
                  <a:pt x="120" y="70"/>
                </a:cubicBezTo>
                <a:cubicBezTo>
                  <a:pt x="128" y="78"/>
                  <a:pt x="128" y="78"/>
                  <a:pt x="128" y="78"/>
                </a:cubicBezTo>
                <a:cubicBezTo>
                  <a:pt x="128" y="78"/>
                  <a:pt x="128" y="79"/>
                  <a:pt x="128" y="79"/>
                </a:cubicBezTo>
                <a:cubicBezTo>
                  <a:pt x="128" y="80"/>
                  <a:pt x="128" y="81"/>
                  <a:pt x="128" y="81"/>
                </a:cubicBezTo>
                <a:cubicBezTo>
                  <a:pt x="127" y="82"/>
                  <a:pt x="125" y="82"/>
                  <a:pt x="124" y="81"/>
                </a:cubicBezTo>
                <a:cubicBezTo>
                  <a:pt x="116" y="73"/>
                  <a:pt x="116" y="73"/>
                  <a:pt x="116" y="73"/>
                </a:cubicBezTo>
                <a:cubicBezTo>
                  <a:pt x="116" y="73"/>
                  <a:pt x="116" y="73"/>
                  <a:pt x="116" y="73"/>
                </a:cubicBezTo>
                <a:cubicBezTo>
                  <a:pt x="117" y="73"/>
                  <a:pt x="117" y="73"/>
                  <a:pt x="117" y="72"/>
                </a:cubicBezTo>
                <a:cubicBezTo>
                  <a:pt x="117" y="72"/>
                  <a:pt x="117" y="72"/>
                  <a:pt x="116" y="71"/>
                </a:cubicBezTo>
                <a:cubicBezTo>
                  <a:pt x="115" y="70"/>
                  <a:pt x="115" y="70"/>
                  <a:pt x="115" y="70"/>
                </a:cubicBezTo>
                <a:cubicBezTo>
                  <a:pt x="114" y="69"/>
                  <a:pt x="114" y="69"/>
                  <a:pt x="113" y="70"/>
                </a:cubicBezTo>
                <a:cubicBezTo>
                  <a:pt x="112" y="71"/>
                  <a:pt x="110" y="72"/>
                  <a:pt x="108" y="72"/>
                </a:cubicBezTo>
                <a:cubicBezTo>
                  <a:pt x="110" y="69"/>
                  <a:pt x="111" y="64"/>
                  <a:pt x="108" y="61"/>
                </a:cubicBezTo>
                <a:cubicBezTo>
                  <a:pt x="105" y="56"/>
                  <a:pt x="99" y="54"/>
                  <a:pt x="94" y="57"/>
                </a:cubicBezTo>
                <a:close/>
                <a:moveTo>
                  <a:pt x="46" y="109"/>
                </a:moveTo>
                <a:cubicBezTo>
                  <a:pt x="36" y="109"/>
                  <a:pt x="36" y="109"/>
                  <a:pt x="36" y="109"/>
                </a:cubicBezTo>
                <a:cubicBezTo>
                  <a:pt x="35" y="109"/>
                  <a:pt x="34" y="109"/>
                  <a:pt x="34" y="110"/>
                </a:cubicBezTo>
                <a:cubicBezTo>
                  <a:pt x="34" y="129"/>
                  <a:pt x="34" y="129"/>
                  <a:pt x="34" y="129"/>
                </a:cubicBezTo>
                <a:cubicBezTo>
                  <a:pt x="34" y="130"/>
                  <a:pt x="35" y="131"/>
                  <a:pt x="36" y="131"/>
                </a:cubicBezTo>
                <a:cubicBezTo>
                  <a:pt x="36" y="131"/>
                  <a:pt x="37" y="130"/>
                  <a:pt x="37" y="129"/>
                </a:cubicBezTo>
                <a:cubicBezTo>
                  <a:pt x="37" y="111"/>
                  <a:pt x="37" y="111"/>
                  <a:pt x="37" y="111"/>
                </a:cubicBezTo>
                <a:cubicBezTo>
                  <a:pt x="45" y="111"/>
                  <a:pt x="45" y="111"/>
                  <a:pt x="45" y="111"/>
                </a:cubicBezTo>
                <a:cubicBezTo>
                  <a:pt x="45" y="129"/>
                  <a:pt x="45" y="129"/>
                  <a:pt x="45" y="129"/>
                </a:cubicBezTo>
                <a:cubicBezTo>
                  <a:pt x="45" y="130"/>
                  <a:pt x="46" y="131"/>
                  <a:pt x="46" y="131"/>
                </a:cubicBezTo>
                <a:cubicBezTo>
                  <a:pt x="47" y="131"/>
                  <a:pt x="47" y="130"/>
                  <a:pt x="47" y="129"/>
                </a:cubicBezTo>
                <a:cubicBezTo>
                  <a:pt x="47" y="110"/>
                  <a:pt x="47" y="110"/>
                  <a:pt x="47" y="110"/>
                </a:cubicBezTo>
                <a:cubicBezTo>
                  <a:pt x="47" y="109"/>
                  <a:pt x="47" y="109"/>
                  <a:pt x="46" y="109"/>
                </a:cubicBezTo>
                <a:close/>
                <a:moveTo>
                  <a:pt x="150" y="11"/>
                </a:moveTo>
                <a:cubicBezTo>
                  <a:pt x="64" y="11"/>
                  <a:pt x="64" y="11"/>
                  <a:pt x="64" y="11"/>
                </a:cubicBezTo>
                <a:cubicBezTo>
                  <a:pt x="62" y="11"/>
                  <a:pt x="61" y="13"/>
                  <a:pt x="61" y="14"/>
                </a:cubicBezTo>
                <a:cubicBezTo>
                  <a:pt x="61" y="16"/>
                  <a:pt x="62" y="17"/>
                  <a:pt x="64" y="17"/>
                </a:cubicBezTo>
                <a:cubicBezTo>
                  <a:pt x="150" y="17"/>
                  <a:pt x="150" y="17"/>
                  <a:pt x="150" y="17"/>
                </a:cubicBezTo>
                <a:cubicBezTo>
                  <a:pt x="153" y="17"/>
                  <a:pt x="155" y="19"/>
                  <a:pt x="155" y="21"/>
                </a:cubicBezTo>
                <a:cubicBezTo>
                  <a:pt x="155" y="28"/>
                  <a:pt x="155" y="28"/>
                  <a:pt x="155" y="28"/>
                </a:cubicBezTo>
                <a:cubicBezTo>
                  <a:pt x="155" y="30"/>
                  <a:pt x="153" y="32"/>
                  <a:pt x="150" y="32"/>
                </a:cubicBezTo>
                <a:cubicBezTo>
                  <a:pt x="145" y="32"/>
                  <a:pt x="145" y="32"/>
                  <a:pt x="145" y="32"/>
                </a:cubicBezTo>
                <a:cubicBezTo>
                  <a:pt x="145" y="32"/>
                  <a:pt x="145" y="32"/>
                  <a:pt x="144" y="32"/>
                </a:cubicBezTo>
                <a:cubicBezTo>
                  <a:pt x="79" y="32"/>
                  <a:pt x="79" y="32"/>
                  <a:pt x="79" y="32"/>
                </a:cubicBezTo>
                <a:cubicBezTo>
                  <a:pt x="78" y="32"/>
                  <a:pt x="78" y="32"/>
                  <a:pt x="78" y="33"/>
                </a:cubicBezTo>
                <a:cubicBezTo>
                  <a:pt x="78" y="34"/>
                  <a:pt x="78" y="34"/>
                  <a:pt x="79" y="34"/>
                </a:cubicBezTo>
                <a:cubicBezTo>
                  <a:pt x="142" y="34"/>
                  <a:pt x="142" y="34"/>
                  <a:pt x="142" y="34"/>
                </a:cubicBezTo>
                <a:cubicBezTo>
                  <a:pt x="142" y="34"/>
                  <a:pt x="141" y="35"/>
                  <a:pt x="141" y="35"/>
                </a:cubicBezTo>
                <a:cubicBezTo>
                  <a:pt x="141" y="91"/>
                  <a:pt x="141" y="91"/>
                  <a:pt x="141" y="91"/>
                </a:cubicBezTo>
                <a:cubicBezTo>
                  <a:pt x="141" y="93"/>
                  <a:pt x="140" y="95"/>
                  <a:pt x="137" y="95"/>
                </a:cubicBezTo>
                <a:cubicBezTo>
                  <a:pt x="76" y="95"/>
                  <a:pt x="76" y="95"/>
                  <a:pt x="76" y="95"/>
                </a:cubicBezTo>
                <a:cubicBezTo>
                  <a:pt x="74" y="95"/>
                  <a:pt x="73" y="97"/>
                  <a:pt x="73" y="98"/>
                </a:cubicBezTo>
                <a:cubicBezTo>
                  <a:pt x="73" y="100"/>
                  <a:pt x="74" y="101"/>
                  <a:pt x="76" y="101"/>
                </a:cubicBezTo>
                <a:cubicBezTo>
                  <a:pt x="94" y="101"/>
                  <a:pt x="94" y="101"/>
                  <a:pt x="94" y="101"/>
                </a:cubicBezTo>
                <a:cubicBezTo>
                  <a:pt x="94" y="116"/>
                  <a:pt x="94" y="116"/>
                  <a:pt x="94" y="116"/>
                </a:cubicBezTo>
                <a:cubicBezTo>
                  <a:pt x="94" y="117"/>
                  <a:pt x="94" y="117"/>
                  <a:pt x="94" y="117"/>
                </a:cubicBezTo>
                <a:cubicBezTo>
                  <a:pt x="68" y="124"/>
                  <a:pt x="68" y="124"/>
                  <a:pt x="68" y="124"/>
                </a:cubicBezTo>
                <a:cubicBezTo>
                  <a:pt x="67" y="124"/>
                  <a:pt x="67" y="125"/>
                  <a:pt x="67" y="125"/>
                </a:cubicBezTo>
                <a:cubicBezTo>
                  <a:pt x="67" y="126"/>
                  <a:pt x="68" y="126"/>
                  <a:pt x="68" y="126"/>
                </a:cubicBezTo>
                <a:cubicBezTo>
                  <a:pt x="95" y="119"/>
                  <a:pt x="95" y="119"/>
                  <a:pt x="95" y="119"/>
                </a:cubicBezTo>
                <a:cubicBezTo>
                  <a:pt x="96" y="119"/>
                  <a:pt x="96" y="119"/>
                  <a:pt x="97" y="119"/>
                </a:cubicBezTo>
                <a:cubicBezTo>
                  <a:pt x="97" y="119"/>
                  <a:pt x="98" y="119"/>
                  <a:pt x="98" y="119"/>
                </a:cubicBezTo>
                <a:cubicBezTo>
                  <a:pt x="131" y="128"/>
                  <a:pt x="131" y="128"/>
                  <a:pt x="131" y="128"/>
                </a:cubicBezTo>
                <a:cubicBezTo>
                  <a:pt x="131" y="128"/>
                  <a:pt x="131" y="128"/>
                  <a:pt x="131" y="128"/>
                </a:cubicBezTo>
                <a:cubicBezTo>
                  <a:pt x="132" y="128"/>
                  <a:pt x="133" y="127"/>
                  <a:pt x="133" y="127"/>
                </a:cubicBezTo>
                <a:cubicBezTo>
                  <a:pt x="133" y="126"/>
                  <a:pt x="132" y="126"/>
                  <a:pt x="132" y="125"/>
                </a:cubicBezTo>
                <a:cubicBezTo>
                  <a:pt x="99" y="117"/>
                  <a:pt x="99" y="117"/>
                  <a:pt x="99" y="117"/>
                </a:cubicBezTo>
                <a:cubicBezTo>
                  <a:pt x="99" y="117"/>
                  <a:pt x="99" y="117"/>
                  <a:pt x="99" y="116"/>
                </a:cubicBezTo>
                <a:cubicBezTo>
                  <a:pt x="99" y="101"/>
                  <a:pt x="99" y="101"/>
                  <a:pt x="99" y="101"/>
                </a:cubicBezTo>
                <a:cubicBezTo>
                  <a:pt x="137" y="101"/>
                  <a:pt x="137" y="101"/>
                  <a:pt x="137" y="101"/>
                </a:cubicBezTo>
                <a:cubicBezTo>
                  <a:pt x="143" y="101"/>
                  <a:pt x="147" y="96"/>
                  <a:pt x="147" y="91"/>
                </a:cubicBezTo>
                <a:cubicBezTo>
                  <a:pt x="147" y="38"/>
                  <a:pt x="147" y="38"/>
                  <a:pt x="147" y="38"/>
                </a:cubicBezTo>
                <a:cubicBezTo>
                  <a:pt x="150" y="38"/>
                  <a:pt x="150" y="38"/>
                  <a:pt x="150" y="38"/>
                </a:cubicBezTo>
                <a:cubicBezTo>
                  <a:pt x="156" y="38"/>
                  <a:pt x="160" y="33"/>
                  <a:pt x="160" y="28"/>
                </a:cubicBezTo>
                <a:cubicBezTo>
                  <a:pt x="160" y="21"/>
                  <a:pt x="160" y="21"/>
                  <a:pt x="160" y="21"/>
                </a:cubicBezTo>
                <a:cubicBezTo>
                  <a:pt x="160" y="16"/>
                  <a:pt x="156" y="11"/>
                  <a:pt x="150" y="11"/>
                </a:cubicBezTo>
                <a:close/>
                <a:moveTo>
                  <a:pt x="112" y="57"/>
                </a:moveTo>
                <a:cubicBezTo>
                  <a:pt x="114" y="57"/>
                  <a:pt x="114" y="57"/>
                  <a:pt x="114" y="57"/>
                </a:cubicBezTo>
                <a:cubicBezTo>
                  <a:pt x="114" y="53"/>
                  <a:pt x="110" y="49"/>
                  <a:pt x="105" y="49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5" y="52"/>
                  <a:pt x="105" y="52"/>
                  <a:pt x="105" y="52"/>
                </a:cubicBezTo>
                <a:cubicBezTo>
                  <a:pt x="105" y="52"/>
                  <a:pt x="105" y="52"/>
                  <a:pt x="105" y="52"/>
                </a:cubicBezTo>
                <a:cubicBezTo>
                  <a:pt x="109" y="52"/>
                  <a:pt x="111" y="54"/>
                  <a:pt x="112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276">
            <a:extLst>
              <a:ext uri="{FF2B5EF4-FFF2-40B4-BE49-F238E27FC236}">
                <a16:creationId xmlns:a16="http://schemas.microsoft.com/office/drawing/2014/main" id="{7DB30D1C-53F9-52A2-8C78-33EFD635244A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3605213"/>
            <a:ext cx="254000" cy="193675"/>
          </a:xfrm>
          <a:custGeom>
            <a:avLst/>
            <a:gdLst>
              <a:gd name="T0" fmla="*/ 136 w 160"/>
              <a:gd name="T1" fmla="*/ 60 h 122"/>
              <a:gd name="T2" fmla="*/ 118 w 160"/>
              <a:gd name="T3" fmla="*/ 44 h 122"/>
              <a:gd name="T4" fmla="*/ 42 w 160"/>
              <a:gd name="T5" fmla="*/ 6 h 122"/>
              <a:gd name="T6" fmla="*/ 77 w 160"/>
              <a:gd name="T7" fmla="*/ 60 h 122"/>
              <a:gd name="T8" fmla="*/ 4 w 160"/>
              <a:gd name="T9" fmla="*/ 81 h 122"/>
              <a:gd name="T10" fmla="*/ 44 w 160"/>
              <a:gd name="T11" fmla="*/ 121 h 122"/>
              <a:gd name="T12" fmla="*/ 25 w 160"/>
              <a:gd name="T13" fmla="*/ 81 h 122"/>
              <a:gd name="T14" fmla="*/ 77 w 160"/>
              <a:gd name="T15" fmla="*/ 79 h 122"/>
              <a:gd name="T16" fmla="*/ 60 w 160"/>
              <a:gd name="T17" fmla="*/ 122 h 122"/>
              <a:gd name="T18" fmla="*/ 100 w 160"/>
              <a:gd name="T19" fmla="*/ 79 h 122"/>
              <a:gd name="T20" fmla="*/ 137 w 160"/>
              <a:gd name="T21" fmla="*/ 63 h 122"/>
              <a:gd name="T22" fmla="*/ 113 w 160"/>
              <a:gd name="T23" fmla="*/ 117 h 122"/>
              <a:gd name="T24" fmla="*/ 160 w 160"/>
              <a:gd name="T25" fmla="*/ 85 h 122"/>
              <a:gd name="T26" fmla="*/ 45 w 160"/>
              <a:gd name="T27" fmla="*/ 117 h 122"/>
              <a:gd name="T28" fmla="*/ 3 w 160"/>
              <a:gd name="T29" fmla="*/ 85 h 122"/>
              <a:gd name="T30" fmla="*/ 24 w 160"/>
              <a:gd name="T31" fmla="*/ 83 h 122"/>
              <a:gd name="T32" fmla="*/ 100 w 160"/>
              <a:gd name="T33" fmla="*/ 117 h 122"/>
              <a:gd name="T34" fmla="*/ 61 w 160"/>
              <a:gd name="T35" fmla="*/ 85 h 122"/>
              <a:gd name="T36" fmla="*/ 80 w 160"/>
              <a:gd name="T37" fmla="*/ 85 h 122"/>
              <a:gd name="T38" fmla="*/ 80 w 160"/>
              <a:gd name="T39" fmla="*/ 45 h 122"/>
              <a:gd name="T40" fmla="*/ 48 w 160"/>
              <a:gd name="T41" fmla="*/ 44 h 122"/>
              <a:gd name="T42" fmla="*/ 113 w 160"/>
              <a:gd name="T43" fmla="*/ 6 h 122"/>
              <a:gd name="T44" fmla="*/ 158 w 160"/>
              <a:gd name="T45" fmla="*/ 117 h 122"/>
              <a:gd name="T46" fmla="*/ 116 w 160"/>
              <a:gd name="T47" fmla="*/ 85 h 122"/>
              <a:gd name="T48" fmla="*/ 138 w 160"/>
              <a:gd name="T49" fmla="*/ 83 h 122"/>
              <a:gd name="T50" fmla="*/ 32 w 160"/>
              <a:gd name="T51" fmla="*/ 103 h 122"/>
              <a:gd name="T52" fmla="*/ 15 w 160"/>
              <a:gd name="T53" fmla="*/ 109 h 122"/>
              <a:gd name="T54" fmla="*/ 32 w 160"/>
              <a:gd name="T55" fmla="*/ 103 h 122"/>
              <a:gd name="T56" fmla="*/ 31 w 160"/>
              <a:gd name="T57" fmla="*/ 106 h 122"/>
              <a:gd name="T58" fmla="*/ 14 w 160"/>
              <a:gd name="T59" fmla="*/ 98 h 122"/>
              <a:gd name="T60" fmla="*/ 33 w 160"/>
              <a:gd name="T61" fmla="*/ 93 h 122"/>
              <a:gd name="T62" fmla="*/ 31 w 160"/>
              <a:gd name="T63" fmla="*/ 95 h 122"/>
              <a:gd name="T64" fmla="*/ 99 w 160"/>
              <a:gd name="T65" fmla="*/ 17 h 122"/>
              <a:gd name="T66" fmla="*/ 62 w 160"/>
              <a:gd name="T67" fmla="*/ 23 h 122"/>
              <a:gd name="T68" fmla="*/ 99 w 160"/>
              <a:gd name="T69" fmla="*/ 17 h 122"/>
              <a:gd name="T70" fmla="*/ 97 w 160"/>
              <a:gd name="T71" fmla="*/ 20 h 122"/>
              <a:gd name="T72" fmla="*/ 90 w 160"/>
              <a:gd name="T73" fmla="*/ 109 h 122"/>
              <a:gd name="T74" fmla="*/ 70 w 160"/>
              <a:gd name="T75" fmla="*/ 103 h 122"/>
              <a:gd name="T76" fmla="*/ 88 w 160"/>
              <a:gd name="T77" fmla="*/ 107 h 122"/>
              <a:gd name="T78" fmla="*/ 74 w 160"/>
              <a:gd name="T79" fmla="*/ 96 h 122"/>
              <a:gd name="T80" fmla="*/ 87 w 160"/>
              <a:gd name="T81" fmla="*/ 95 h 122"/>
              <a:gd name="T82" fmla="*/ 76 w 160"/>
              <a:gd name="T83" fmla="*/ 95 h 122"/>
              <a:gd name="T84" fmla="*/ 76 w 160"/>
              <a:gd name="T85" fmla="*/ 95 h 122"/>
              <a:gd name="T86" fmla="*/ 68 w 160"/>
              <a:gd name="T87" fmla="*/ 31 h 122"/>
              <a:gd name="T88" fmla="*/ 92 w 160"/>
              <a:gd name="T89" fmla="*/ 30 h 122"/>
              <a:gd name="T90" fmla="*/ 70 w 160"/>
              <a:gd name="T91" fmla="*/ 30 h 122"/>
              <a:gd name="T92" fmla="*/ 131 w 160"/>
              <a:gd name="T93" fmla="*/ 105 h 122"/>
              <a:gd name="T94" fmla="*/ 143 w 160"/>
              <a:gd name="T95" fmla="*/ 107 h 122"/>
              <a:gd name="T96" fmla="*/ 141 w 160"/>
              <a:gd name="T97" fmla="*/ 107 h 122"/>
              <a:gd name="T98" fmla="*/ 141 w 160"/>
              <a:gd name="T99" fmla="*/ 107 h 122"/>
              <a:gd name="T100" fmla="*/ 130 w 160"/>
              <a:gd name="T101" fmla="*/ 98 h 122"/>
              <a:gd name="T102" fmla="*/ 145 w 160"/>
              <a:gd name="T103" fmla="*/ 93 h 122"/>
              <a:gd name="T104" fmla="*/ 132 w 160"/>
              <a:gd name="T105" fmla="*/ 95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22">
                <a:moveTo>
                  <a:pt x="157" y="81"/>
                </a:moveTo>
                <a:cubicBezTo>
                  <a:pt x="139" y="81"/>
                  <a:pt x="139" y="81"/>
                  <a:pt x="139" y="81"/>
                </a:cubicBezTo>
                <a:cubicBezTo>
                  <a:pt x="139" y="63"/>
                  <a:pt x="139" y="63"/>
                  <a:pt x="139" y="63"/>
                </a:cubicBezTo>
                <a:cubicBezTo>
                  <a:pt x="139" y="61"/>
                  <a:pt x="138" y="60"/>
                  <a:pt x="136" y="60"/>
                </a:cubicBezTo>
                <a:cubicBezTo>
                  <a:pt x="83" y="60"/>
                  <a:pt x="83" y="60"/>
                  <a:pt x="83" y="60"/>
                </a:cubicBezTo>
                <a:cubicBezTo>
                  <a:pt x="83" y="51"/>
                  <a:pt x="83" y="51"/>
                  <a:pt x="83" y="51"/>
                </a:cubicBezTo>
                <a:cubicBezTo>
                  <a:pt x="113" y="51"/>
                  <a:pt x="113" y="51"/>
                  <a:pt x="113" y="51"/>
                </a:cubicBezTo>
                <a:cubicBezTo>
                  <a:pt x="116" y="51"/>
                  <a:pt x="118" y="48"/>
                  <a:pt x="118" y="44"/>
                </a:cubicBezTo>
                <a:cubicBezTo>
                  <a:pt x="118" y="6"/>
                  <a:pt x="118" y="6"/>
                  <a:pt x="118" y="6"/>
                </a:cubicBezTo>
                <a:cubicBezTo>
                  <a:pt x="118" y="3"/>
                  <a:pt x="116" y="0"/>
                  <a:pt x="113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5" y="0"/>
                  <a:pt x="42" y="3"/>
                  <a:pt x="42" y="6"/>
                </a:cubicBezTo>
                <a:cubicBezTo>
                  <a:pt x="42" y="44"/>
                  <a:pt x="42" y="44"/>
                  <a:pt x="42" y="44"/>
                </a:cubicBezTo>
                <a:cubicBezTo>
                  <a:pt x="42" y="48"/>
                  <a:pt x="45" y="51"/>
                  <a:pt x="48" y="51"/>
                </a:cubicBezTo>
                <a:cubicBezTo>
                  <a:pt x="77" y="51"/>
                  <a:pt x="77" y="51"/>
                  <a:pt x="77" y="51"/>
                </a:cubicBezTo>
                <a:cubicBezTo>
                  <a:pt x="77" y="60"/>
                  <a:pt x="77" y="60"/>
                  <a:pt x="77" y="60"/>
                </a:cubicBezTo>
                <a:cubicBezTo>
                  <a:pt x="25" y="60"/>
                  <a:pt x="25" y="60"/>
                  <a:pt x="25" y="60"/>
                </a:cubicBezTo>
                <a:cubicBezTo>
                  <a:pt x="24" y="60"/>
                  <a:pt x="22" y="61"/>
                  <a:pt x="22" y="63"/>
                </a:cubicBezTo>
                <a:cubicBezTo>
                  <a:pt x="22" y="81"/>
                  <a:pt x="22" y="81"/>
                  <a:pt x="22" y="81"/>
                </a:cubicBezTo>
                <a:cubicBezTo>
                  <a:pt x="4" y="81"/>
                  <a:pt x="4" y="81"/>
                  <a:pt x="4" y="81"/>
                </a:cubicBezTo>
                <a:cubicBezTo>
                  <a:pt x="2" y="81"/>
                  <a:pt x="0" y="83"/>
                  <a:pt x="0" y="85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19"/>
                  <a:pt x="2" y="121"/>
                  <a:pt x="4" y="121"/>
                </a:cubicBezTo>
                <a:cubicBezTo>
                  <a:pt x="44" y="121"/>
                  <a:pt x="44" y="121"/>
                  <a:pt x="44" y="121"/>
                </a:cubicBezTo>
                <a:cubicBezTo>
                  <a:pt x="46" y="121"/>
                  <a:pt x="47" y="119"/>
                  <a:pt x="47" y="117"/>
                </a:cubicBezTo>
                <a:cubicBezTo>
                  <a:pt x="47" y="85"/>
                  <a:pt x="47" y="85"/>
                  <a:pt x="47" y="85"/>
                </a:cubicBezTo>
                <a:cubicBezTo>
                  <a:pt x="47" y="83"/>
                  <a:pt x="46" y="81"/>
                  <a:pt x="44" y="81"/>
                </a:cubicBezTo>
                <a:cubicBezTo>
                  <a:pt x="25" y="81"/>
                  <a:pt x="25" y="81"/>
                  <a:pt x="25" y="81"/>
                </a:cubicBezTo>
                <a:cubicBezTo>
                  <a:pt x="25" y="63"/>
                  <a:pt x="25" y="63"/>
                  <a:pt x="25" y="63"/>
                </a:cubicBezTo>
                <a:cubicBezTo>
                  <a:pt x="25" y="63"/>
                  <a:pt x="25" y="62"/>
                  <a:pt x="25" y="62"/>
                </a:cubicBezTo>
                <a:cubicBezTo>
                  <a:pt x="77" y="62"/>
                  <a:pt x="77" y="62"/>
                  <a:pt x="77" y="62"/>
                </a:cubicBezTo>
                <a:cubicBezTo>
                  <a:pt x="77" y="79"/>
                  <a:pt x="77" y="79"/>
                  <a:pt x="77" y="79"/>
                </a:cubicBezTo>
                <a:cubicBezTo>
                  <a:pt x="60" y="79"/>
                  <a:pt x="60" y="79"/>
                  <a:pt x="60" y="79"/>
                </a:cubicBezTo>
                <a:cubicBezTo>
                  <a:pt x="57" y="79"/>
                  <a:pt x="55" y="82"/>
                  <a:pt x="55" y="85"/>
                </a:cubicBezTo>
                <a:cubicBezTo>
                  <a:pt x="55" y="117"/>
                  <a:pt x="55" y="117"/>
                  <a:pt x="55" y="117"/>
                </a:cubicBezTo>
                <a:cubicBezTo>
                  <a:pt x="55" y="120"/>
                  <a:pt x="57" y="122"/>
                  <a:pt x="60" y="122"/>
                </a:cubicBezTo>
                <a:cubicBezTo>
                  <a:pt x="100" y="122"/>
                  <a:pt x="100" y="122"/>
                  <a:pt x="100" y="122"/>
                </a:cubicBezTo>
                <a:cubicBezTo>
                  <a:pt x="103" y="122"/>
                  <a:pt x="105" y="120"/>
                  <a:pt x="105" y="117"/>
                </a:cubicBezTo>
                <a:cubicBezTo>
                  <a:pt x="105" y="85"/>
                  <a:pt x="105" y="85"/>
                  <a:pt x="105" y="85"/>
                </a:cubicBezTo>
                <a:cubicBezTo>
                  <a:pt x="105" y="82"/>
                  <a:pt x="103" y="79"/>
                  <a:pt x="100" y="79"/>
                </a:cubicBezTo>
                <a:cubicBezTo>
                  <a:pt x="83" y="79"/>
                  <a:pt x="83" y="79"/>
                  <a:pt x="83" y="79"/>
                </a:cubicBezTo>
                <a:cubicBezTo>
                  <a:pt x="83" y="62"/>
                  <a:pt x="83" y="62"/>
                  <a:pt x="83" y="62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36" y="62"/>
                  <a:pt x="137" y="63"/>
                  <a:pt x="137" y="63"/>
                </a:cubicBezTo>
                <a:cubicBezTo>
                  <a:pt x="137" y="81"/>
                  <a:pt x="137" y="81"/>
                  <a:pt x="137" y="81"/>
                </a:cubicBezTo>
                <a:cubicBezTo>
                  <a:pt x="117" y="81"/>
                  <a:pt x="117" y="81"/>
                  <a:pt x="117" y="81"/>
                </a:cubicBezTo>
                <a:cubicBezTo>
                  <a:pt x="115" y="81"/>
                  <a:pt x="113" y="83"/>
                  <a:pt x="113" y="85"/>
                </a:cubicBezTo>
                <a:cubicBezTo>
                  <a:pt x="113" y="117"/>
                  <a:pt x="113" y="117"/>
                  <a:pt x="113" y="117"/>
                </a:cubicBezTo>
                <a:cubicBezTo>
                  <a:pt x="113" y="119"/>
                  <a:pt x="115" y="121"/>
                  <a:pt x="117" y="121"/>
                </a:cubicBezTo>
                <a:cubicBezTo>
                  <a:pt x="157" y="121"/>
                  <a:pt x="157" y="121"/>
                  <a:pt x="157" y="121"/>
                </a:cubicBezTo>
                <a:cubicBezTo>
                  <a:pt x="159" y="121"/>
                  <a:pt x="160" y="119"/>
                  <a:pt x="160" y="117"/>
                </a:cubicBezTo>
                <a:cubicBezTo>
                  <a:pt x="160" y="85"/>
                  <a:pt x="160" y="85"/>
                  <a:pt x="160" y="85"/>
                </a:cubicBezTo>
                <a:cubicBezTo>
                  <a:pt x="160" y="83"/>
                  <a:pt x="159" y="81"/>
                  <a:pt x="157" y="81"/>
                </a:cubicBezTo>
                <a:close/>
                <a:moveTo>
                  <a:pt x="44" y="83"/>
                </a:moveTo>
                <a:cubicBezTo>
                  <a:pt x="44" y="83"/>
                  <a:pt x="45" y="84"/>
                  <a:pt x="45" y="85"/>
                </a:cubicBezTo>
                <a:cubicBezTo>
                  <a:pt x="45" y="117"/>
                  <a:pt x="45" y="117"/>
                  <a:pt x="45" y="117"/>
                </a:cubicBezTo>
                <a:cubicBezTo>
                  <a:pt x="45" y="118"/>
                  <a:pt x="44" y="118"/>
                  <a:pt x="44" y="118"/>
                </a:cubicBezTo>
                <a:cubicBezTo>
                  <a:pt x="4" y="118"/>
                  <a:pt x="4" y="118"/>
                  <a:pt x="4" y="118"/>
                </a:cubicBezTo>
                <a:cubicBezTo>
                  <a:pt x="3" y="118"/>
                  <a:pt x="3" y="118"/>
                  <a:pt x="3" y="117"/>
                </a:cubicBezTo>
                <a:cubicBezTo>
                  <a:pt x="3" y="85"/>
                  <a:pt x="3" y="85"/>
                  <a:pt x="3" y="85"/>
                </a:cubicBezTo>
                <a:cubicBezTo>
                  <a:pt x="3" y="84"/>
                  <a:pt x="3" y="83"/>
                  <a:pt x="4" y="83"/>
                </a:cubicBezTo>
                <a:cubicBezTo>
                  <a:pt x="23" y="83"/>
                  <a:pt x="23" y="83"/>
                  <a:pt x="23" y="83"/>
                </a:cubicBezTo>
                <a:cubicBezTo>
                  <a:pt x="23" y="83"/>
                  <a:pt x="24" y="83"/>
                  <a:pt x="24" y="83"/>
                </a:cubicBezTo>
                <a:cubicBezTo>
                  <a:pt x="24" y="83"/>
                  <a:pt x="24" y="83"/>
                  <a:pt x="24" y="83"/>
                </a:cubicBezTo>
                <a:lnTo>
                  <a:pt x="44" y="83"/>
                </a:lnTo>
                <a:close/>
                <a:moveTo>
                  <a:pt x="100" y="85"/>
                </a:moveTo>
                <a:cubicBezTo>
                  <a:pt x="100" y="85"/>
                  <a:pt x="100" y="85"/>
                  <a:pt x="100" y="85"/>
                </a:cubicBezTo>
                <a:cubicBezTo>
                  <a:pt x="100" y="117"/>
                  <a:pt x="100" y="117"/>
                  <a:pt x="100" y="117"/>
                </a:cubicBezTo>
                <a:cubicBezTo>
                  <a:pt x="100" y="117"/>
                  <a:pt x="100" y="117"/>
                  <a:pt x="100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85"/>
                  <a:pt x="61" y="85"/>
                  <a:pt x="61" y="85"/>
                </a:cubicBezTo>
                <a:cubicBezTo>
                  <a:pt x="61" y="85"/>
                  <a:pt x="61" y="85"/>
                  <a:pt x="61" y="85"/>
                </a:cubicBezTo>
                <a:cubicBezTo>
                  <a:pt x="79" y="85"/>
                  <a:pt x="79" y="85"/>
                  <a:pt x="79" y="85"/>
                </a:cubicBezTo>
                <a:cubicBezTo>
                  <a:pt x="80" y="85"/>
                  <a:pt x="80" y="85"/>
                  <a:pt x="80" y="85"/>
                </a:cubicBezTo>
                <a:cubicBezTo>
                  <a:pt x="80" y="85"/>
                  <a:pt x="80" y="85"/>
                  <a:pt x="80" y="85"/>
                </a:cubicBezTo>
                <a:lnTo>
                  <a:pt x="100" y="85"/>
                </a:lnTo>
                <a:close/>
                <a:moveTo>
                  <a:pt x="81" y="45"/>
                </a:moveTo>
                <a:cubicBezTo>
                  <a:pt x="81" y="45"/>
                  <a:pt x="81" y="45"/>
                  <a:pt x="80" y="45"/>
                </a:cubicBezTo>
                <a:cubicBezTo>
                  <a:pt x="80" y="45"/>
                  <a:pt x="80" y="45"/>
                  <a:pt x="80" y="45"/>
                </a:cubicBezTo>
                <a:cubicBezTo>
                  <a:pt x="80" y="45"/>
                  <a:pt x="80" y="45"/>
                  <a:pt x="80" y="45"/>
                </a:cubicBezTo>
                <a:cubicBezTo>
                  <a:pt x="80" y="45"/>
                  <a:pt x="80" y="45"/>
                  <a:pt x="80" y="45"/>
                </a:cubicBezTo>
                <a:cubicBezTo>
                  <a:pt x="48" y="45"/>
                  <a:pt x="48" y="45"/>
                  <a:pt x="48" y="45"/>
                </a:cubicBezTo>
                <a:cubicBezTo>
                  <a:pt x="48" y="45"/>
                  <a:pt x="48" y="45"/>
                  <a:pt x="48" y="44"/>
                </a:cubicBezTo>
                <a:cubicBezTo>
                  <a:pt x="48" y="6"/>
                  <a:pt x="48" y="6"/>
                  <a:pt x="48" y="6"/>
                </a:cubicBezTo>
                <a:cubicBezTo>
                  <a:pt x="48" y="6"/>
                  <a:pt x="48" y="6"/>
                  <a:pt x="48" y="6"/>
                </a:cubicBezTo>
                <a:cubicBezTo>
                  <a:pt x="113" y="6"/>
                  <a:pt x="113" y="6"/>
                  <a:pt x="113" y="6"/>
                </a:cubicBezTo>
                <a:cubicBezTo>
                  <a:pt x="113" y="6"/>
                  <a:pt x="113" y="6"/>
                  <a:pt x="113" y="6"/>
                </a:cubicBezTo>
                <a:cubicBezTo>
                  <a:pt x="113" y="44"/>
                  <a:pt x="113" y="44"/>
                  <a:pt x="113" y="44"/>
                </a:cubicBezTo>
                <a:cubicBezTo>
                  <a:pt x="113" y="45"/>
                  <a:pt x="113" y="45"/>
                  <a:pt x="113" y="45"/>
                </a:cubicBezTo>
                <a:lnTo>
                  <a:pt x="81" y="45"/>
                </a:lnTo>
                <a:close/>
                <a:moveTo>
                  <a:pt x="158" y="117"/>
                </a:moveTo>
                <a:cubicBezTo>
                  <a:pt x="158" y="118"/>
                  <a:pt x="157" y="118"/>
                  <a:pt x="157" y="118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16" y="118"/>
                  <a:pt x="116" y="118"/>
                  <a:pt x="116" y="117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16" y="84"/>
                  <a:pt x="116" y="83"/>
                  <a:pt x="117" y="83"/>
                </a:cubicBezTo>
                <a:cubicBezTo>
                  <a:pt x="137" y="83"/>
                  <a:pt x="137" y="83"/>
                  <a:pt x="137" y="83"/>
                </a:cubicBezTo>
                <a:cubicBezTo>
                  <a:pt x="137" y="83"/>
                  <a:pt x="137" y="83"/>
                  <a:pt x="137" y="83"/>
                </a:cubicBezTo>
                <a:cubicBezTo>
                  <a:pt x="138" y="83"/>
                  <a:pt x="138" y="83"/>
                  <a:pt x="138" y="83"/>
                </a:cubicBezTo>
                <a:cubicBezTo>
                  <a:pt x="157" y="83"/>
                  <a:pt x="157" y="83"/>
                  <a:pt x="157" y="83"/>
                </a:cubicBezTo>
                <a:cubicBezTo>
                  <a:pt x="157" y="83"/>
                  <a:pt x="158" y="84"/>
                  <a:pt x="158" y="85"/>
                </a:cubicBezTo>
                <a:lnTo>
                  <a:pt x="158" y="117"/>
                </a:lnTo>
                <a:close/>
                <a:moveTo>
                  <a:pt x="32" y="103"/>
                </a:moveTo>
                <a:cubicBezTo>
                  <a:pt x="15" y="103"/>
                  <a:pt x="15" y="103"/>
                  <a:pt x="15" y="103"/>
                </a:cubicBezTo>
                <a:cubicBezTo>
                  <a:pt x="14" y="103"/>
                  <a:pt x="14" y="104"/>
                  <a:pt x="14" y="105"/>
                </a:cubicBezTo>
                <a:cubicBezTo>
                  <a:pt x="14" y="107"/>
                  <a:pt x="14" y="107"/>
                  <a:pt x="14" y="107"/>
                </a:cubicBezTo>
                <a:cubicBezTo>
                  <a:pt x="14" y="108"/>
                  <a:pt x="14" y="109"/>
                  <a:pt x="15" y="109"/>
                </a:cubicBezTo>
                <a:cubicBezTo>
                  <a:pt x="32" y="109"/>
                  <a:pt x="32" y="109"/>
                  <a:pt x="32" y="109"/>
                </a:cubicBezTo>
                <a:cubicBezTo>
                  <a:pt x="33" y="109"/>
                  <a:pt x="33" y="108"/>
                  <a:pt x="33" y="107"/>
                </a:cubicBezTo>
                <a:cubicBezTo>
                  <a:pt x="33" y="105"/>
                  <a:pt x="33" y="105"/>
                  <a:pt x="33" y="105"/>
                </a:cubicBezTo>
                <a:cubicBezTo>
                  <a:pt x="33" y="104"/>
                  <a:pt x="33" y="103"/>
                  <a:pt x="32" y="103"/>
                </a:cubicBezTo>
                <a:close/>
                <a:moveTo>
                  <a:pt x="31" y="107"/>
                </a:moveTo>
                <a:cubicBezTo>
                  <a:pt x="16" y="107"/>
                  <a:pt x="16" y="107"/>
                  <a:pt x="16" y="107"/>
                </a:cubicBezTo>
                <a:cubicBezTo>
                  <a:pt x="16" y="106"/>
                  <a:pt x="16" y="106"/>
                  <a:pt x="16" y="106"/>
                </a:cubicBezTo>
                <a:cubicBezTo>
                  <a:pt x="31" y="106"/>
                  <a:pt x="31" y="106"/>
                  <a:pt x="31" y="106"/>
                </a:cubicBezTo>
                <a:lnTo>
                  <a:pt x="31" y="107"/>
                </a:lnTo>
                <a:close/>
                <a:moveTo>
                  <a:pt x="14" y="95"/>
                </a:moveTo>
                <a:cubicBezTo>
                  <a:pt x="14" y="96"/>
                  <a:pt x="14" y="96"/>
                  <a:pt x="14" y="96"/>
                </a:cubicBezTo>
                <a:cubicBezTo>
                  <a:pt x="14" y="97"/>
                  <a:pt x="14" y="98"/>
                  <a:pt x="14" y="98"/>
                </a:cubicBezTo>
                <a:cubicBezTo>
                  <a:pt x="33" y="98"/>
                  <a:pt x="33" y="98"/>
                  <a:pt x="33" y="98"/>
                </a:cubicBezTo>
                <a:cubicBezTo>
                  <a:pt x="33" y="98"/>
                  <a:pt x="33" y="97"/>
                  <a:pt x="33" y="96"/>
                </a:cubicBezTo>
                <a:cubicBezTo>
                  <a:pt x="33" y="95"/>
                  <a:pt x="33" y="95"/>
                  <a:pt x="33" y="95"/>
                </a:cubicBezTo>
                <a:cubicBezTo>
                  <a:pt x="33" y="94"/>
                  <a:pt x="33" y="93"/>
                  <a:pt x="33" y="93"/>
                </a:cubicBezTo>
                <a:cubicBezTo>
                  <a:pt x="14" y="93"/>
                  <a:pt x="14" y="93"/>
                  <a:pt x="14" y="93"/>
                </a:cubicBezTo>
                <a:cubicBezTo>
                  <a:pt x="14" y="93"/>
                  <a:pt x="14" y="94"/>
                  <a:pt x="14" y="95"/>
                </a:cubicBezTo>
                <a:close/>
                <a:moveTo>
                  <a:pt x="16" y="95"/>
                </a:moveTo>
                <a:cubicBezTo>
                  <a:pt x="31" y="95"/>
                  <a:pt x="31" y="95"/>
                  <a:pt x="31" y="95"/>
                </a:cubicBezTo>
                <a:cubicBezTo>
                  <a:pt x="31" y="96"/>
                  <a:pt x="31" y="96"/>
                  <a:pt x="31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95"/>
                </a:lnTo>
                <a:close/>
                <a:moveTo>
                  <a:pt x="99" y="17"/>
                </a:moveTo>
                <a:cubicBezTo>
                  <a:pt x="62" y="17"/>
                  <a:pt x="62" y="17"/>
                  <a:pt x="62" y="17"/>
                </a:cubicBezTo>
                <a:cubicBezTo>
                  <a:pt x="61" y="17"/>
                  <a:pt x="61" y="18"/>
                  <a:pt x="61" y="19"/>
                </a:cubicBezTo>
                <a:cubicBezTo>
                  <a:pt x="61" y="21"/>
                  <a:pt x="61" y="21"/>
                  <a:pt x="61" y="21"/>
                </a:cubicBezTo>
                <a:cubicBezTo>
                  <a:pt x="61" y="22"/>
                  <a:pt x="61" y="23"/>
                  <a:pt x="62" y="23"/>
                </a:cubicBezTo>
                <a:cubicBezTo>
                  <a:pt x="99" y="23"/>
                  <a:pt x="99" y="23"/>
                  <a:pt x="99" y="23"/>
                </a:cubicBezTo>
                <a:cubicBezTo>
                  <a:pt x="99" y="23"/>
                  <a:pt x="100" y="22"/>
                  <a:pt x="100" y="21"/>
                </a:cubicBezTo>
                <a:cubicBezTo>
                  <a:pt x="100" y="19"/>
                  <a:pt x="100" y="19"/>
                  <a:pt x="100" y="19"/>
                </a:cubicBezTo>
                <a:cubicBezTo>
                  <a:pt x="100" y="18"/>
                  <a:pt x="99" y="17"/>
                  <a:pt x="99" y="17"/>
                </a:cubicBezTo>
                <a:close/>
                <a:moveTo>
                  <a:pt x="97" y="20"/>
                </a:moveTo>
                <a:cubicBezTo>
                  <a:pt x="63" y="20"/>
                  <a:pt x="63" y="20"/>
                  <a:pt x="63" y="20"/>
                </a:cubicBezTo>
                <a:cubicBezTo>
                  <a:pt x="63" y="20"/>
                  <a:pt x="63" y="20"/>
                  <a:pt x="63" y="20"/>
                </a:cubicBezTo>
                <a:cubicBezTo>
                  <a:pt x="97" y="20"/>
                  <a:pt x="97" y="20"/>
                  <a:pt x="97" y="20"/>
                </a:cubicBezTo>
                <a:close/>
                <a:moveTo>
                  <a:pt x="70" y="105"/>
                </a:moveTo>
                <a:cubicBezTo>
                  <a:pt x="70" y="107"/>
                  <a:pt x="70" y="107"/>
                  <a:pt x="70" y="107"/>
                </a:cubicBezTo>
                <a:cubicBezTo>
                  <a:pt x="70" y="108"/>
                  <a:pt x="70" y="109"/>
                  <a:pt x="70" y="109"/>
                </a:cubicBezTo>
                <a:cubicBezTo>
                  <a:pt x="90" y="109"/>
                  <a:pt x="90" y="109"/>
                  <a:pt x="90" y="109"/>
                </a:cubicBezTo>
                <a:cubicBezTo>
                  <a:pt x="91" y="109"/>
                  <a:pt x="91" y="108"/>
                  <a:pt x="91" y="107"/>
                </a:cubicBezTo>
                <a:cubicBezTo>
                  <a:pt x="91" y="105"/>
                  <a:pt x="91" y="105"/>
                  <a:pt x="91" y="105"/>
                </a:cubicBezTo>
                <a:cubicBezTo>
                  <a:pt x="91" y="104"/>
                  <a:pt x="91" y="103"/>
                  <a:pt x="90" y="103"/>
                </a:cubicBezTo>
                <a:cubicBezTo>
                  <a:pt x="70" y="103"/>
                  <a:pt x="70" y="103"/>
                  <a:pt x="70" y="103"/>
                </a:cubicBezTo>
                <a:cubicBezTo>
                  <a:pt x="70" y="103"/>
                  <a:pt x="70" y="104"/>
                  <a:pt x="70" y="105"/>
                </a:cubicBezTo>
                <a:close/>
                <a:moveTo>
                  <a:pt x="72" y="106"/>
                </a:moveTo>
                <a:cubicBezTo>
                  <a:pt x="88" y="106"/>
                  <a:pt x="88" y="106"/>
                  <a:pt x="88" y="106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72" y="107"/>
                  <a:pt x="72" y="107"/>
                  <a:pt x="72" y="107"/>
                </a:cubicBezTo>
                <a:lnTo>
                  <a:pt x="72" y="106"/>
                </a:lnTo>
                <a:close/>
                <a:moveTo>
                  <a:pt x="74" y="95"/>
                </a:moveTo>
                <a:cubicBezTo>
                  <a:pt x="74" y="96"/>
                  <a:pt x="74" y="96"/>
                  <a:pt x="74" y="96"/>
                </a:cubicBezTo>
                <a:cubicBezTo>
                  <a:pt x="74" y="97"/>
                  <a:pt x="74" y="98"/>
                  <a:pt x="74" y="98"/>
                </a:cubicBezTo>
                <a:cubicBezTo>
                  <a:pt x="86" y="98"/>
                  <a:pt x="86" y="98"/>
                  <a:pt x="86" y="98"/>
                </a:cubicBezTo>
                <a:cubicBezTo>
                  <a:pt x="87" y="98"/>
                  <a:pt x="87" y="97"/>
                  <a:pt x="87" y="96"/>
                </a:cubicBezTo>
                <a:cubicBezTo>
                  <a:pt x="87" y="95"/>
                  <a:pt x="87" y="95"/>
                  <a:pt x="87" y="95"/>
                </a:cubicBezTo>
                <a:cubicBezTo>
                  <a:pt x="87" y="94"/>
                  <a:pt x="87" y="93"/>
                  <a:pt x="86" y="93"/>
                </a:cubicBezTo>
                <a:cubicBezTo>
                  <a:pt x="74" y="93"/>
                  <a:pt x="74" y="93"/>
                  <a:pt x="74" y="93"/>
                </a:cubicBezTo>
                <a:cubicBezTo>
                  <a:pt x="74" y="93"/>
                  <a:pt x="74" y="94"/>
                  <a:pt x="74" y="95"/>
                </a:cubicBezTo>
                <a:close/>
                <a:moveTo>
                  <a:pt x="76" y="95"/>
                </a:moveTo>
                <a:cubicBezTo>
                  <a:pt x="84" y="95"/>
                  <a:pt x="84" y="95"/>
                  <a:pt x="84" y="95"/>
                </a:cubicBezTo>
                <a:cubicBezTo>
                  <a:pt x="84" y="96"/>
                  <a:pt x="84" y="96"/>
                  <a:pt x="84" y="96"/>
                </a:cubicBezTo>
                <a:cubicBezTo>
                  <a:pt x="76" y="96"/>
                  <a:pt x="76" y="96"/>
                  <a:pt x="76" y="96"/>
                </a:cubicBezTo>
                <a:lnTo>
                  <a:pt x="76" y="95"/>
                </a:lnTo>
                <a:close/>
                <a:moveTo>
                  <a:pt x="92" y="28"/>
                </a:moveTo>
                <a:cubicBezTo>
                  <a:pt x="69" y="28"/>
                  <a:pt x="69" y="28"/>
                  <a:pt x="69" y="28"/>
                </a:cubicBezTo>
                <a:cubicBezTo>
                  <a:pt x="68" y="28"/>
                  <a:pt x="68" y="29"/>
                  <a:pt x="68" y="30"/>
                </a:cubicBezTo>
                <a:cubicBezTo>
                  <a:pt x="68" y="31"/>
                  <a:pt x="68" y="31"/>
                  <a:pt x="68" y="31"/>
                </a:cubicBezTo>
                <a:cubicBezTo>
                  <a:pt x="68" y="33"/>
                  <a:pt x="68" y="34"/>
                  <a:pt x="69" y="34"/>
                </a:cubicBezTo>
                <a:cubicBezTo>
                  <a:pt x="92" y="34"/>
                  <a:pt x="92" y="34"/>
                  <a:pt x="92" y="34"/>
                </a:cubicBezTo>
                <a:cubicBezTo>
                  <a:pt x="92" y="34"/>
                  <a:pt x="92" y="33"/>
                  <a:pt x="92" y="31"/>
                </a:cubicBezTo>
                <a:cubicBezTo>
                  <a:pt x="92" y="30"/>
                  <a:pt x="92" y="30"/>
                  <a:pt x="92" y="30"/>
                </a:cubicBezTo>
                <a:cubicBezTo>
                  <a:pt x="92" y="29"/>
                  <a:pt x="92" y="28"/>
                  <a:pt x="92" y="28"/>
                </a:cubicBezTo>
                <a:close/>
                <a:moveTo>
                  <a:pt x="90" y="31"/>
                </a:moveTo>
                <a:cubicBezTo>
                  <a:pt x="70" y="31"/>
                  <a:pt x="70" y="31"/>
                  <a:pt x="70" y="31"/>
                </a:cubicBezTo>
                <a:cubicBezTo>
                  <a:pt x="70" y="30"/>
                  <a:pt x="70" y="30"/>
                  <a:pt x="70" y="30"/>
                </a:cubicBezTo>
                <a:cubicBezTo>
                  <a:pt x="90" y="30"/>
                  <a:pt x="90" y="30"/>
                  <a:pt x="90" y="30"/>
                </a:cubicBezTo>
                <a:lnTo>
                  <a:pt x="90" y="31"/>
                </a:lnTo>
                <a:close/>
                <a:moveTo>
                  <a:pt x="132" y="103"/>
                </a:moveTo>
                <a:cubicBezTo>
                  <a:pt x="131" y="103"/>
                  <a:pt x="131" y="104"/>
                  <a:pt x="131" y="105"/>
                </a:cubicBezTo>
                <a:cubicBezTo>
                  <a:pt x="131" y="107"/>
                  <a:pt x="131" y="107"/>
                  <a:pt x="131" y="107"/>
                </a:cubicBezTo>
                <a:cubicBezTo>
                  <a:pt x="131" y="108"/>
                  <a:pt x="131" y="109"/>
                  <a:pt x="132" y="109"/>
                </a:cubicBezTo>
                <a:cubicBezTo>
                  <a:pt x="143" y="109"/>
                  <a:pt x="143" y="109"/>
                  <a:pt x="143" y="109"/>
                </a:cubicBezTo>
                <a:cubicBezTo>
                  <a:pt x="143" y="109"/>
                  <a:pt x="143" y="108"/>
                  <a:pt x="143" y="107"/>
                </a:cubicBezTo>
                <a:cubicBezTo>
                  <a:pt x="143" y="105"/>
                  <a:pt x="143" y="105"/>
                  <a:pt x="143" y="105"/>
                </a:cubicBezTo>
                <a:cubicBezTo>
                  <a:pt x="143" y="104"/>
                  <a:pt x="143" y="103"/>
                  <a:pt x="143" y="103"/>
                </a:cubicBezTo>
                <a:lnTo>
                  <a:pt x="132" y="103"/>
                </a:lnTo>
                <a:close/>
                <a:moveTo>
                  <a:pt x="141" y="107"/>
                </a:moveTo>
                <a:cubicBezTo>
                  <a:pt x="134" y="107"/>
                  <a:pt x="134" y="107"/>
                  <a:pt x="134" y="107"/>
                </a:cubicBezTo>
                <a:cubicBezTo>
                  <a:pt x="134" y="106"/>
                  <a:pt x="134" y="106"/>
                  <a:pt x="134" y="106"/>
                </a:cubicBezTo>
                <a:cubicBezTo>
                  <a:pt x="141" y="106"/>
                  <a:pt x="141" y="106"/>
                  <a:pt x="141" y="106"/>
                </a:cubicBezTo>
                <a:lnTo>
                  <a:pt x="141" y="107"/>
                </a:lnTo>
                <a:close/>
                <a:moveTo>
                  <a:pt x="130" y="93"/>
                </a:moveTo>
                <a:cubicBezTo>
                  <a:pt x="130" y="93"/>
                  <a:pt x="130" y="94"/>
                  <a:pt x="130" y="95"/>
                </a:cubicBezTo>
                <a:cubicBezTo>
                  <a:pt x="130" y="96"/>
                  <a:pt x="130" y="96"/>
                  <a:pt x="130" y="96"/>
                </a:cubicBezTo>
                <a:cubicBezTo>
                  <a:pt x="130" y="97"/>
                  <a:pt x="130" y="98"/>
                  <a:pt x="130" y="98"/>
                </a:cubicBezTo>
                <a:cubicBezTo>
                  <a:pt x="145" y="98"/>
                  <a:pt x="145" y="98"/>
                  <a:pt x="145" y="98"/>
                </a:cubicBezTo>
                <a:cubicBezTo>
                  <a:pt x="145" y="98"/>
                  <a:pt x="145" y="97"/>
                  <a:pt x="145" y="96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45" y="94"/>
                  <a:pt x="145" y="93"/>
                  <a:pt x="145" y="93"/>
                </a:cubicBezTo>
                <a:lnTo>
                  <a:pt x="130" y="93"/>
                </a:lnTo>
                <a:close/>
                <a:moveTo>
                  <a:pt x="143" y="96"/>
                </a:moveTo>
                <a:cubicBezTo>
                  <a:pt x="132" y="96"/>
                  <a:pt x="132" y="96"/>
                  <a:pt x="132" y="96"/>
                </a:cubicBezTo>
                <a:cubicBezTo>
                  <a:pt x="132" y="95"/>
                  <a:pt x="132" y="95"/>
                  <a:pt x="132" y="95"/>
                </a:cubicBezTo>
                <a:cubicBezTo>
                  <a:pt x="143" y="95"/>
                  <a:pt x="143" y="95"/>
                  <a:pt x="143" y="95"/>
                </a:cubicBezTo>
                <a:lnTo>
                  <a:pt x="143" y="9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277">
            <a:extLst>
              <a:ext uri="{FF2B5EF4-FFF2-40B4-BE49-F238E27FC236}">
                <a16:creationId xmlns:a16="http://schemas.microsoft.com/office/drawing/2014/main" id="{FF10386E-61A9-E8DE-A8F6-3AFE6C53EC9E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3575050"/>
            <a:ext cx="254000" cy="254000"/>
          </a:xfrm>
          <a:custGeom>
            <a:avLst/>
            <a:gdLst>
              <a:gd name="T0" fmla="*/ 15 w 160"/>
              <a:gd name="T1" fmla="*/ 0 h 160"/>
              <a:gd name="T2" fmla="*/ 0 w 160"/>
              <a:gd name="T3" fmla="*/ 145 h 160"/>
              <a:gd name="T4" fmla="*/ 145 w 160"/>
              <a:gd name="T5" fmla="*/ 160 h 160"/>
              <a:gd name="T6" fmla="*/ 160 w 160"/>
              <a:gd name="T7" fmla="*/ 16 h 160"/>
              <a:gd name="T8" fmla="*/ 153 w 160"/>
              <a:gd name="T9" fmla="*/ 145 h 160"/>
              <a:gd name="T10" fmla="*/ 15 w 160"/>
              <a:gd name="T11" fmla="*/ 153 h 160"/>
              <a:gd name="T12" fmla="*/ 7 w 160"/>
              <a:gd name="T13" fmla="*/ 45 h 160"/>
              <a:gd name="T14" fmla="*/ 153 w 160"/>
              <a:gd name="T15" fmla="*/ 145 h 160"/>
              <a:gd name="T16" fmla="*/ 7 w 160"/>
              <a:gd name="T17" fmla="*/ 42 h 160"/>
              <a:gd name="T18" fmla="*/ 15 w 160"/>
              <a:gd name="T19" fmla="*/ 8 h 160"/>
              <a:gd name="T20" fmla="*/ 153 w 160"/>
              <a:gd name="T21" fmla="*/ 16 h 160"/>
              <a:gd name="T22" fmla="*/ 135 w 160"/>
              <a:gd name="T23" fmla="*/ 16 h 160"/>
              <a:gd name="T24" fmla="*/ 135 w 160"/>
              <a:gd name="T25" fmla="*/ 32 h 160"/>
              <a:gd name="T26" fmla="*/ 135 w 160"/>
              <a:gd name="T27" fmla="*/ 16 h 160"/>
              <a:gd name="T28" fmla="*/ 130 w 160"/>
              <a:gd name="T29" fmla="*/ 24 h 160"/>
              <a:gd name="T30" fmla="*/ 140 w 160"/>
              <a:gd name="T31" fmla="*/ 24 h 160"/>
              <a:gd name="T32" fmla="*/ 113 w 160"/>
              <a:gd name="T33" fmla="*/ 16 h 160"/>
              <a:gd name="T34" fmla="*/ 113 w 160"/>
              <a:gd name="T35" fmla="*/ 32 h 160"/>
              <a:gd name="T36" fmla="*/ 113 w 160"/>
              <a:gd name="T37" fmla="*/ 16 h 160"/>
              <a:gd name="T38" fmla="*/ 108 w 160"/>
              <a:gd name="T39" fmla="*/ 24 h 160"/>
              <a:gd name="T40" fmla="*/ 117 w 160"/>
              <a:gd name="T41" fmla="*/ 24 h 160"/>
              <a:gd name="T42" fmla="*/ 90 w 160"/>
              <a:gd name="T43" fmla="*/ 16 h 160"/>
              <a:gd name="T44" fmla="*/ 90 w 160"/>
              <a:gd name="T45" fmla="*/ 32 h 160"/>
              <a:gd name="T46" fmla="*/ 90 w 160"/>
              <a:gd name="T47" fmla="*/ 16 h 160"/>
              <a:gd name="T48" fmla="*/ 85 w 160"/>
              <a:gd name="T49" fmla="*/ 24 h 160"/>
              <a:gd name="T50" fmla="*/ 95 w 160"/>
              <a:gd name="T51" fmla="*/ 24 h 160"/>
              <a:gd name="T52" fmla="*/ 80 w 160"/>
              <a:gd name="T53" fmla="*/ 140 h 160"/>
              <a:gd name="T54" fmla="*/ 80 w 160"/>
              <a:gd name="T55" fmla="*/ 54 h 160"/>
              <a:gd name="T56" fmla="*/ 80 w 160"/>
              <a:gd name="T57" fmla="*/ 140 h 160"/>
              <a:gd name="T58" fmla="*/ 116 w 160"/>
              <a:gd name="T59" fmla="*/ 97 h 160"/>
              <a:gd name="T60" fmla="*/ 45 w 160"/>
              <a:gd name="T61" fmla="*/ 97 h 160"/>
              <a:gd name="T62" fmla="*/ 68 w 160"/>
              <a:gd name="T63" fmla="*/ 120 h 160"/>
              <a:gd name="T64" fmla="*/ 102 w 160"/>
              <a:gd name="T65" fmla="*/ 100 h 160"/>
              <a:gd name="T66" fmla="*/ 102 w 160"/>
              <a:gd name="T67" fmla="*/ 94 h 160"/>
              <a:gd name="T68" fmla="*/ 68 w 160"/>
              <a:gd name="T69" fmla="*/ 73 h 160"/>
              <a:gd name="T70" fmla="*/ 65 w 160"/>
              <a:gd name="T71" fmla="*/ 117 h 160"/>
              <a:gd name="T72" fmla="*/ 69 w 160"/>
              <a:gd name="T73" fmla="*/ 76 h 160"/>
              <a:gd name="T74" fmla="*/ 100 w 160"/>
              <a:gd name="T75" fmla="*/ 96 h 160"/>
              <a:gd name="T76" fmla="*/ 100 w 160"/>
              <a:gd name="T77" fmla="*/ 97 h 160"/>
              <a:gd name="T78" fmla="*/ 69 w 160"/>
              <a:gd name="T79" fmla="*/ 11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145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7" y="160"/>
                  <a:pt x="15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53" y="160"/>
                  <a:pt x="160" y="154"/>
                  <a:pt x="160" y="145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7"/>
                  <a:pt x="153" y="0"/>
                  <a:pt x="145" y="0"/>
                </a:cubicBezTo>
                <a:close/>
                <a:moveTo>
                  <a:pt x="153" y="145"/>
                </a:moveTo>
                <a:cubicBezTo>
                  <a:pt x="153" y="150"/>
                  <a:pt x="149" y="153"/>
                  <a:pt x="145" y="153"/>
                </a:cubicBezTo>
                <a:cubicBezTo>
                  <a:pt x="15" y="153"/>
                  <a:pt x="15" y="153"/>
                  <a:pt x="15" y="153"/>
                </a:cubicBezTo>
                <a:cubicBezTo>
                  <a:pt x="11" y="153"/>
                  <a:pt x="7" y="150"/>
                  <a:pt x="7" y="145"/>
                </a:cubicBezTo>
                <a:cubicBezTo>
                  <a:pt x="7" y="45"/>
                  <a:pt x="7" y="45"/>
                  <a:pt x="7" y="45"/>
                </a:cubicBezTo>
                <a:cubicBezTo>
                  <a:pt x="153" y="45"/>
                  <a:pt x="153" y="45"/>
                  <a:pt x="153" y="45"/>
                </a:cubicBezTo>
                <a:lnTo>
                  <a:pt x="153" y="145"/>
                </a:lnTo>
                <a:close/>
                <a:moveTo>
                  <a:pt x="153" y="42"/>
                </a:moveTo>
                <a:cubicBezTo>
                  <a:pt x="7" y="42"/>
                  <a:pt x="7" y="42"/>
                  <a:pt x="7" y="42"/>
                </a:cubicBezTo>
                <a:cubicBezTo>
                  <a:pt x="7" y="16"/>
                  <a:pt x="7" y="16"/>
                  <a:pt x="7" y="16"/>
                </a:cubicBezTo>
                <a:cubicBezTo>
                  <a:pt x="7" y="11"/>
                  <a:pt x="11" y="8"/>
                  <a:pt x="15" y="8"/>
                </a:cubicBezTo>
                <a:cubicBezTo>
                  <a:pt x="145" y="8"/>
                  <a:pt x="145" y="8"/>
                  <a:pt x="145" y="8"/>
                </a:cubicBezTo>
                <a:cubicBezTo>
                  <a:pt x="149" y="8"/>
                  <a:pt x="153" y="11"/>
                  <a:pt x="153" y="16"/>
                </a:cubicBezTo>
                <a:lnTo>
                  <a:pt x="153" y="42"/>
                </a:lnTo>
                <a:close/>
                <a:moveTo>
                  <a:pt x="135" y="16"/>
                </a:moveTo>
                <a:cubicBezTo>
                  <a:pt x="131" y="16"/>
                  <a:pt x="127" y="19"/>
                  <a:pt x="127" y="24"/>
                </a:cubicBezTo>
                <a:cubicBezTo>
                  <a:pt x="127" y="28"/>
                  <a:pt x="131" y="32"/>
                  <a:pt x="135" y="32"/>
                </a:cubicBezTo>
                <a:cubicBezTo>
                  <a:pt x="140" y="32"/>
                  <a:pt x="144" y="28"/>
                  <a:pt x="144" y="24"/>
                </a:cubicBezTo>
                <a:cubicBezTo>
                  <a:pt x="144" y="19"/>
                  <a:pt x="140" y="16"/>
                  <a:pt x="135" y="16"/>
                </a:cubicBezTo>
                <a:close/>
                <a:moveTo>
                  <a:pt x="135" y="29"/>
                </a:moveTo>
                <a:cubicBezTo>
                  <a:pt x="133" y="29"/>
                  <a:pt x="130" y="26"/>
                  <a:pt x="130" y="24"/>
                </a:cubicBezTo>
                <a:cubicBezTo>
                  <a:pt x="130" y="21"/>
                  <a:pt x="133" y="19"/>
                  <a:pt x="135" y="19"/>
                </a:cubicBezTo>
                <a:cubicBezTo>
                  <a:pt x="138" y="19"/>
                  <a:pt x="140" y="21"/>
                  <a:pt x="140" y="24"/>
                </a:cubicBezTo>
                <a:cubicBezTo>
                  <a:pt x="140" y="26"/>
                  <a:pt x="138" y="29"/>
                  <a:pt x="135" y="29"/>
                </a:cubicBezTo>
                <a:close/>
                <a:moveTo>
                  <a:pt x="113" y="16"/>
                </a:moveTo>
                <a:cubicBezTo>
                  <a:pt x="108" y="16"/>
                  <a:pt x="104" y="19"/>
                  <a:pt x="104" y="24"/>
                </a:cubicBezTo>
                <a:cubicBezTo>
                  <a:pt x="104" y="28"/>
                  <a:pt x="108" y="32"/>
                  <a:pt x="113" y="32"/>
                </a:cubicBezTo>
                <a:cubicBezTo>
                  <a:pt x="117" y="32"/>
                  <a:pt x="121" y="28"/>
                  <a:pt x="121" y="24"/>
                </a:cubicBezTo>
                <a:cubicBezTo>
                  <a:pt x="121" y="19"/>
                  <a:pt x="117" y="16"/>
                  <a:pt x="113" y="16"/>
                </a:cubicBezTo>
                <a:close/>
                <a:moveTo>
                  <a:pt x="113" y="29"/>
                </a:moveTo>
                <a:cubicBezTo>
                  <a:pt x="110" y="29"/>
                  <a:pt x="108" y="26"/>
                  <a:pt x="108" y="24"/>
                </a:cubicBezTo>
                <a:cubicBezTo>
                  <a:pt x="108" y="21"/>
                  <a:pt x="110" y="19"/>
                  <a:pt x="113" y="19"/>
                </a:cubicBezTo>
                <a:cubicBezTo>
                  <a:pt x="115" y="19"/>
                  <a:pt x="117" y="21"/>
                  <a:pt x="117" y="24"/>
                </a:cubicBezTo>
                <a:cubicBezTo>
                  <a:pt x="117" y="26"/>
                  <a:pt x="115" y="29"/>
                  <a:pt x="113" y="29"/>
                </a:cubicBezTo>
                <a:close/>
                <a:moveTo>
                  <a:pt x="90" y="16"/>
                </a:moveTo>
                <a:cubicBezTo>
                  <a:pt x="85" y="16"/>
                  <a:pt x="82" y="19"/>
                  <a:pt x="82" y="24"/>
                </a:cubicBezTo>
                <a:cubicBezTo>
                  <a:pt x="82" y="28"/>
                  <a:pt x="85" y="32"/>
                  <a:pt x="90" y="32"/>
                </a:cubicBezTo>
                <a:cubicBezTo>
                  <a:pt x="94" y="32"/>
                  <a:pt x="98" y="28"/>
                  <a:pt x="98" y="24"/>
                </a:cubicBezTo>
                <a:cubicBezTo>
                  <a:pt x="98" y="19"/>
                  <a:pt x="94" y="16"/>
                  <a:pt x="90" y="16"/>
                </a:cubicBezTo>
                <a:close/>
                <a:moveTo>
                  <a:pt x="90" y="29"/>
                </a:moveTo>
                <a:cubicBezTo>
                  <a:pt x="87" y="29"/>
                  <a:pt x="85" y="26"/>
                  <a:pt x="85" y="24"/>
                </a:cubicBezTo>
                <a:cubicBezTo>
                  <a:pt x="85" y="21"/>
                  <a:pt x="87" y="19"/>
                  <a:pt x="90" y="19"/>
                </a:cubicBezTo>
                <a:cubicBezTo>
                  <a:pt x="92" y="19"/>
                  <a:pt x="95" y="21"/>
                  <a:pt x="95" y="24"/>
                </a:cubicBezTo>
                <a:cubicBezTo>
                  <a:pt x="95" y="26"/>
                  <a:pt x="92" y="29"/>
                  <a:pt x="90" y="29"/>
                </a:cubicBezTo>
                <a:close/>
                <a:moveTo>
                  <a:pt x="80" y="140"/>
                </a:moveTo>
                <a:cubicBezTo>
                  <a:pt x="104" y="140"/>
                  <a:pt x="123" y="121"/>
                  <a:pt x="123" y="97"/>
                </a:cubicBezTo>
                <a:cubicBezTo>
                  <a:pt x="123" y="74"/>
                  <a:pt x="104" y="54"/>
                  <a:pt x="80" y="54"/>
                </a:cubicBezTo>
                <a:cubicBezTo>
                  <a:pt x="56" y="54"/>
                  <a:pt x="37" y="74"/>
                  <a:pt x="37" y="97"/>
                </a:cubicBezTo>
                <a:cubicBezTo>
                  <a:pt x="37" y="121"/>
                  <a:pt x="56" y="140"/>
                  <a:pt x="80" y="140"/>
                </a:cubicBezTo>
                <a:close/>
                <a:moveTo>
                  <a:pt x="80" y="62"/>
                </a:moveTo>
                <a:cubicBezTo>
                  <a:pt x="100" y="62"/>
                  <a:pt x="116" y="78"/>
                  <a:pt x="116" y="97"/>
                </a:cubicBezTo>
                <a:cubicBezTo>
                  <a:pt x="116" y="117"/>
                  <a:pt x="100" y="133"/>
                  <a:pt x="80" y="133"/>
                </a:cubicBezTo>
                <a:cubicBezTo>
                  <a:pt x="61" y="133"/>
                  <a:pt x="45" y="117"/>
                  <a:pt x="45" y="97"/>
                </a:cubicBezTo>
                <a:cubicBezTo>
                  <a:pt x="45" y="78"/>
                  <a:pt x="61" y="62"/>
                  <a:pt x="80" y="62"/>
                </a:cubicBezTo>
                <a:close/>
                <a:moveTo>
                  <a:pt x="68" y="120"/>
                </a:moveTo>
                <a:cubicBezTo>
                  <a:pt x="69" y="120"/>
                  <a:pt x="70" y="120"/>
                  <a:pt x="70" y="120"/>
                </a:cubicBezTo>
                <a:cubicBezTo>
                  <a:pt x="102" y="100"/>
                  <a:pt x="102" y="100"/>
                  <a:pt x="102" y="100"/>
                </a:cubicBezTo>
                <a:cubicBezTo>
                  <a:pt x="103" y="99"/>
                  <a:pt x="103" y="98"/>
                  <a:pt x="103" y="97"/>
                </a:cubicBezTo>
                <a:cubicBezTo>
                  <a:pt x="103" y="95"/>
                  <a:pt x="103" y="94"/>
                  <a:pt x="102" y="94"/>
                </a:cubicBezTo>
                <a:cubicBezTo>
                  <a:pt x="70" y="73"/>
                  <a:pt x="70" y="73"/>
                  <a:pt x="70" y="73"/>
                </a:cubicBezTo>
                <a:cubicBezTo>
                  <a:pt x="70" y="73"/>
                  <a:pt x="69" y="73"/>
                  <a:pt x="68" y="73"/>
                </a:cubicBezTo>
                <a:cubicBezTo>
                  <a:pt x="67" y="73"/>
                  <a:pt x="65" y="74"/>
                  <a:pt x="65" y="76"/>
                </a:cubicBezTo>
                <a:cubicBezTo>
                  <a:pt x="65" y="117"/>
                  <a:pt x="65" y="117"/>
                  <a:pt x="65" y="117"/>
                </a:cubicBezTo>
                <a:cubicBezTo>
                  <a:pt x="65" y="119"/>
                  <a:pt x="67" y="120"/>
                  <a:pt x="68" y="120"/>
                </a:cubicBezTo>
                <a:close/>
                <a:moveTo>
                  <a:pt x="69" y="76"/>
                </a:moveTo>
                <a:cubicBezTo>
                  <a:pt x="69" y="76"/>
                  <a:pt x="69" y="76"/>
                  <a:pt x="69" y="7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100" y="96"/>
                  <a:pt x="100" y="97"/>
                  <a:pt x="100" y="97"/>
                </a:cubicBezTo>
                <a:cubicBezTo>
                  <a:pt x="100" y="97"/>
                  <a:pt x="100" y="97"/>
                  <a:pt x="100" y="97"/>
                </a:cubicBezTo>
                <a:cubicBezTo>
                  <a:pt x="69" y="117"/>
                  <a:pt x="69" y="117"/>
                  <a:pt x="69" y="117"/>
                </a:cubicBezTo>
                <a:cubicBezTo>
                  <a:pt x="69" y="117"/>
                  <a:pt x="69" y="117"/>
                  <a:pt x="69" y="117"/>
                </a:cubicBezTo>
                <a:lnTo>
                  <a:pt x="69" y="7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278">
            <a:extLst>
              <a:ext uri="{FF2B5EF4-FFF2-40B4-BE49-F238E27FC236}">
                <a16:creationId xmlns:a16="http://schemas.microsoft.com/office/drawing/2014/main" id="{5CBA1612-6A67-2F99-1BB2-DFADC6F4D216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3575050"/>
            <a:ext cx="250825" cy="254000"/>
          </a:xfrm>
          <a:custGeom>
            <a:avLst/>
            <a:gdLst>
              <a:gd name="T0" fmla="*/ 103 w 158"/>
              <a:gd name="T1" fmla="*/ 54 h 160"/>
              <a:gd name="T2" fmla="*/ 103 w 158"/>
              <a:gd name="T3" fmla="*/ 57 h 160"/>
              <a:gd name="T4" fmla="*/ 95 w 158"/>
              <a:gd name="T5" fmla="*/ 65 h 160"/>
              <a:gd name="T6" fmla="*/ 91 w 158"/>
              <a:gd name="T7" fmla="*/ 61 h 160"/>
              <a:gd name="T8" fmla="*/ 79 w 158"/>
              <a:gd name="T9" fmla="*/ 72 h 160"/>
              <a:gd name="T10" fmla="*/ 79 w 158"/>
              <a:gd name="T11" fmla="*/ 70 h 160"/>
              <a:gd name="T12" fmla="*/ 56 w 158"/>
              <a:gd name="T13" fmla="*/ 75 h 160"/>
              <a:gd name="T14" fmla="*/ 45 w 158"/>
              <a:gd name="T15" fmla="*/ 65 h 160"/>
              <a:gd name="T16" fmla="*/ 63 w 158"/>
              <a:gd name="T17" fmla="*/ 65 h 160"/>
              <a:gd name="T18" fmla="*/ 56 w 158"/>
              <a:gd name="T19" fmla="*/ 57 h 160"/>
              <a:gd name="T20" fmla="*/ 79 w 158"/>
              <a:gd name="T21" fmla="*/ 74 h 160"/>
              <a:gd name="T22" fmla="*/ 42 w 158"/>
              <a:gd name="T23" fmla="*/ 91 h 160"/>
              <a:gd name="T24" fmla="*/ 44 w 158"/>
              <a:gd name="T25" fmla="*/ 100 h 160"/>
              <a:gd name="T26" fmla="*/ 65 w 158"/>
              <a:gd name="T27" fmla="*/ 85 h 160"/>
              <a:gd name="T28" fmla="*/ 79 w 158"/>
              <a:gd name="T29" fmla="*/ 77 h 160"/>
              <a:gd name="T30" fmla="*/ 93 w 158"/>
              <a:gd name="T31" fmla="*/ 85 h 160"/>
              <a:gd name="T32" fmla="*/ 114 w 158"/>
              <a:gd name="T33" fmla="*/ 100 h 160"/>
              <a:gd name="T34" fmla="*/ 117 w 158"/>
              <a:gd name="T35" fmla="*/ 91 h 160"/>
              <a:gd name="T36" fmla="*/ 151 w 158"/>
              <a:gd name="T37" fmla="*/ 75 h 160"/>
              <a:gd name="T38" fmla="*/ 79 w 158"/>
              <a:gd name="T39" fmla="*/ 0 h 160"/>
              <a:gd name="T40" fmla="*/ 8 w 158"/>
              <a:gd name="T41" fmla="*/ 75 h 160"/>
              <a:gd name="T42" fmla="*/ 8 w 158"/>
              <a:gd name="T43" fmla="*/ 90 h 160"/>
              <a:gd name="T44" fmla="*/ 72 w 158"/>
              <a:gd name="T45" fmla="*/ 153 h 160"/>
              <a:gd name="T46" fmla="*/ 87 w 158"/>
              <a:gd name="T47" fmla="*/ 151 h 160"/>
              <a:gd name="T48" fmla="*/ 158 w 158"/>
              <a:gd name="T49" fmla="*/ 83 h 160"/>
              <a:gd name="T50" fmla="*/ 147 w 158"/>
              <a:gd name="T51" fmla="*/ 84 h 160"/>
              <a:gd name="T52" fmla="*/ 80 w 158"/>
              <a:gd name="T53" fmla="*/ 148 h 160"/>
              <a:gd name="T54" fmla="*/ 78 w 158"/>
              <a:gd name="T55" fmla="*/ 153 h 160"/>
              <a:gd name="T56" fmla="*/ 15 w 158"/>
              <a:gd name="T57" fmla="*/ 87 h 160"/>
              <a:gd name="T58" fmla="*/ 7 w 158"/>
              <a:gd name="T59" fmla="*/ 83 h 160"/>
              <a:gd name="T60" fmla="*/ 14 w 158"/>
              <a:gd name="T61" fmla="*/ 79 h 160"/>
              <a:gd name="T62" fmla="*/ 78 w 158"/>
              <a:gd name="T63" fmla="*/ 8 h 160"/>
              <a:gd name="T64" fmla="*/ 80 w 158"/>
              <a:gd name="T65" fmla="*/ 12 h 160"/>
              <a:gd name="T66" fmla="*/ 147 w 158"/>
              <a:gd name="T67" fmla="*/ 82 h 160"/>
              <a:gd name="T68" fmla="*/ 151 w 158"/>
              <a:gd name="T69" fmla="*/ 84 h 160"/>
              <a:gd name="T70" fmla="*/ 135 w 158"/>
              <a:gd name="T71" fmla="*/ 80 h 160"/>
              <a:gd name="T72" fmla="*/ 83 w 158"/>
              <a:gd name="T73" fmla="*/ 24 h 160"/>
              <a:gd name="T74" fmla="*/ 79 w 158"/>
              <a:gd name="T75" fmla="*/ 32 h 160"/>
              <a:gd name="T76" fmla="*/ 76 w 158"/>
              <a:gd name="T77" fmla="*/ 24 h 160"/>
              <a:gd name="T78" fmla="*/ 23 w 158"/>
              <a:gd name="T79" fmla="*/ 80 h 160"/>
              <a:gd name="T80" fmla="*/ 32 w 158"/>
              <a:gd name="T81" fmla="*/ 83 h 160"/>
              <a:gd name="T82" fmla="*/ 24 w 158"/>
              <a:gd name="T83" fmla="*/ 86 h 160"/>
              <a:gd name="T84" fmla="*/ 76 w 158"/>
              <a:gd name="T85" fmla="*/ 136 h 160"/>
              <a:gd name="T86" fmla="*/ 79 w 158"/>
              <a:gd name="T87" fmla="*/ 129 h 160"/>
              <a:gd name="T88" fmla="*/ 83 w 158"/>
              <a:gd name="T89" fmla="*/ 136 h 160"/>
              <a:gd name="T90" fmla="*/ 135 w 158"/>
              <a:gd name="T91" fmla="*/ 87 h 160"/>
              <a:gd name="T92" fmla="*/ 130 w 158"/>
              <a:gd name="T93" fmla="*/ 85 h 160"/>
              <a:gd name="T94" fmla="*/ 130 w 158"/>
              <a:gd name="T95" fmla="*/ 88 h 160"/>
              <a:gd name="T96" fmla="*/ 85 w 158"/>
              <a:gd name="T97" fmla="*/ 132 h 160"/>
              <a:gd name="T98" fmla="*/ 74 w 158"/>
              <a:gd name="T99" fmla="*/ 133 h 160"/>
              <a:gd name="T100" fmla="*/ 34 w 158"/>
              <a:gd name="T101" fmla="*/ 83 h 160"/>
              <a:gd name="T102" fmla="*/ 74 w 158"/>
              <a:gd name="T103" fmla="*/ 27 h 160"/>
              <a:gd name="T104" fmla="*/ 85 w 158"/>
              <a:gd name="T105" fmla="*/ 29 h 160"/>
              <a:gd name="T106" fmla="*/ 130 w 158"/>
              <a:gd name="T107" fmla="*/ 7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160">
                <a:moveTo>
                  <a:pt x="103" y="75"/>
                </a:moveTo>
                <a:cubicBezTo>
                  <a:pt x="109" y="75"/>
                  <a:pt x="114" y="70"/>
                  <a:pt x="114" y="65"/>
                </a:cubicBezTo>
                <a:cubicBezTo>
                  <a:pt x="114" y="59"/>
                  <a:pt x="109" y="54"/>
                  <a:pt x="103" y="54"/>
                </a:cubicBezTo>
                <a:cubicBezTo>
                  <a:pt x="97" y="54"/>
                  <a:pt x="93" y="59"/>
                  <a:pt x="93" y="65"/>
                </a:cubicBezTo>
                <a:cubicBezTo>
                  <a:pt x="93" y="70"/>
                  <a:pt x="97" y="75"/>
                  <a:pt x="103" y="75"/>
                </a:cubicBezTo>
                <a:close/>
                <a:moveTo>
                  <a:pt x="103" y="57"/>
                </a:moveTo>
                <a:cubicBezTo>
                  <a:pt x="107" y="57"/>
                  <a:pt x="111" y="60"/>
                  <a:pt x="111" y="65"/>
                </a:cubicBezTo>
                <a:cubicBezTo>
                  <a:pt x="111" y="69"/>
                  <a:pt x="107" y="72"/>
                  <a:pt x="103" y="72"/>
                </a:cubicBezTo>
                <a:cubicBezTo>
                  <a:pt x="99" y="72"/>
                  <a:pt x="95" y="69"/>
                  <a:pt x="95" y="65"/>
                </a:cubicBezTo>
                <a:cubicBezTo>
                  <a:pt x="95" y="60"/>
                  <a:pt x="99" y="57"/>
                  <a:pt x="103" y="57"/>
                </a:cubicBezTo>
                <a:close/>
                <a:moveTo>
                  <a:pt x="79" y="72"/>
                </a:moveTo>
                <a:cubicBezTo>
                  <a:pt x="86" y="72"/>
                  <a:pt x="91" y="67"/>
                  <a:pt x="91" y="61"/>
                </a:cubicBezTo>
                <a:cubicBezTo>
                  <a:pt x="91" y="55"/>
                  <a:pt x="86" y="49"/>
                  <a:pt x="79" y="49"/>
                </a:cubicBezTo>
                <a:cubicBezTo>
                  <a:pt x="73" y="49"/>
                  <a:pt x="68" y="55"/>
                  <a:pt x="68" y="61"/>
                </a:cubicBezTo>
                <a:cubicBezTo>
                  <a:pt x="68" y="67"/>
                  <a:pt x="73" y="72"/>
                  <a:pt x="79" y="72"/>
                </a:cubicBezTo>
                <a:close/>
                <a:moveTo>
                  <a:pt x="79" y="52"/>
                </a:moveTo>
                <a:cubicBezTo>
                  <a:pt x="84" y="52"/>
                  <a:pt x="88" y="56"/>
                  <a:pt x="88" y="61"/>
                </a:cubicBezTo>
                <a:cubicBezTo>
                  <a:pt x="88" y="66"/>
                  <a:pt x="84" y="70"/>
                  <a:pt x="79" y="70"/>
                </a:cubicBezTo>
                <a:cubicBezTo>
                  <a:pt x="75" y="70"/>
                  <a:pt x="71" y="66"/>
                  <a:pt x="71" y="61"/>
                </a:cubicBezTo>
                <a:cubicBezTo>
                  <a:pt x="71" y="56"/>
                  <a:pt x="75" y="52"/>
                  <a:pt x="79" y="52"/>
                </a:cubicBezTo>
                <a:close/>
                <a:moveTo>
                  <a:pt x="56" y="75"/>
                </a:moveTo>
                <a:cubicBezTo>
                  <a:pt x="61" y="75"/>
                  <a:pt x="66" y="70"/>
                  <a:pt x="66" y="65"/>
                </a:cubicBezTo>
                <a:cubicBezTo>
                  <a:pt x="66" y="59"/>
                  <a:pt x="61" y="54"/>
                  <a:pt x="56" y="54"/>
                </a:cubicBezTo>
                <a:cubicBezTo>
                  <a:pt x="50" y="54"/>
                  <a:pt x="45" y="59"/>
                  <a:pt x="45" y="65"/>
                </a:cubicBezTo>
                <a:cubicBezTo>
                  <a:pt x="45" y="70"/>
                  <a:pt x="50" y="75"/>
                  <a:pt x="56" y="75"/>
                </a:cubicBezTo>
                <a:close/>
                <a:moveTo>
                  <a:pt x="56" y="57"/>
                </a:moveTo>
                <a:cubicBezTo>
                  <a:pt x="60" y="57"/>
                  <a:pt x="63" y="60"/>
                  <a:pt x="63" y="65"/>
                </a:cubicBezTo>
                <a:cubicBezTo>
                  <a:pt x="63" y="69"/>
                  <a:pt x="60" y="72"/>
                  <a:pt x="56" y="72"/>
                </a:cubicBezTo>
                <a:cubicBezTo>
                  <a:pt x="51" y="72"/>
                  <a:pt x="48" y="69"/>
                  <a:pt x="48" y="65"/>
                </a:cubicBezTo>
                <a:cubicBezTo>
                  <a:pt x="48" y="60"/>
                  <a:pt x="51" y="57"/>
                  <a:pt x="56" y="57"/>
                </a:cubicBezTo>
                <a:close/>
                <a:moveTo>
                  <a:pt x="103" y="77"/>
                </a:moveTo>
                <a:cubicBezTo>
                  <a:pt x="99" y="77"/>
                  <a:pt x="95" y="78"/>
                  <a:pt x="92" y="82"/>
                </a:cubicBezTo>
                <a:cubicBezTo>
                  <a:pt x="90" y="77"/>
                  <a:pt x="85" y="74"/>
                  <a:pt x="79" y="74"/>
                </a:cubicBezTo>
                <a:cubicBezTo>
                  <a:pt x="74" y="74"/>
                  <a:pt x="69" y="77"/>
                  <a:pt x="66" y="82"/>
                </a:cubicBezTo>
                <a:cubicBezTo>
                  <a:pt x="64" y="78"/>
                  <a:pt x="60" y="77"/>
                  <a:pt x="56" y="77"/>
                </a:cubicBezTo>
                <a:cubicBezTo>
                  <a:pt x="48" y="77"/>
                  <a:pt x="42" y="83"/>
                  <a:pt x="42" y="91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42" y="101"/>
                  <a:pt x="42" y="101"/>
                  <a:pt x="43" y="101"/>
                </a:cubicBezTo>
                <a:cubicBezTo>
                  <a:pt x="44" y="101"/>
                  <a:pt x="44" y="101"/>
                  <a:pt x="44" y="100"/>
                </a:cubicBezTo>
                <a:cubicBezTo>
                  <a:pt x="44" y="91"/>
                  <a:pt x="44" y="91"/>
                  <a:pt x="44" y="91"/>
                </a:cubicBezTo>
                <a:cubicBezTo>
                  <a:pt x="44" y="84"/>
                  <a:pt x="49" y="79"/>
                  <a:pt x="56" y="79"/>
                </a:cubicBezTo>
                <a:cubicBezTo>
                  <a:pt x="59" y="79"/>
                  <a:pt x="63" y="82"/>
                  <a:pt x="65" y="85"/>
                </a:cubicBezTo>
                <a:cubicBezTo>
                  <a:pt x="65" y="85"/>
                  <a:pt x="66" y="86"/>
                  <a:pt x="67" y="86"/>
                </a:cubicBezTo>
                <a:cubicBezTo>
                  <a:pt x="67" y="86"/>
                  <a:pt x="68" y="85"/>
                  <a:pt x="68" y="85"/>
                </a:cubicBezTo>
                <a:cubicBezTo>
                  <a:pt x="70" y="80"/>
                  <a:pt x="74" y="77"/>
                  <a:pt x="79" y="77"/>
                </a:cubicBezTo>
                <a:cubicBezTo>
                  <a:pt x="84" y="77"/>
                  <a:pt x="89" y="80"/>
                  <a:pt x="91" y="85"/>
                </a:cubicBezTo>
                <a:cubicBezTo>
                  <a:pt x="91" y="85"/>
                  <a:pt x="92" y="86"/>
                  <a:pt x="92" y="86"/>
                </a:cubicBezTo>
                <a:cubicBezTo>
                  <a:pt x="93" y="86"/>
                  <a:pt x="93" y="85"/>
                  <a:pt x="93" y="85"/>
                </a:cubicBezTo>
                <a:cubicBezTo>
                  <a:pt x="95" y="82"/>
                  <a:pt x="99" y="79"/>
                  <a:pt x="103" y="79"/>
                </a:cubicBezTo>
                <a:cubicBezTo>
                  <a:pt x="109" y="79"/>
                  <a:pt x="114" y="84"/>
                  <a:pt x="114" y="91"/>
                </a:cubicBezTo>
                <a:cubicBezTo>
                  <a:pt x="114" y="100"/>
                  <a:pt x="114" y="100"/>
                  <a:pt x="114" y="100"/>
                </a:cubicBezTo>
                <a:cubicBezTo>
                  <a:pt x="114" y="101"/>
                  <a:pt x="115" y="101"/>
                  <a:pt x="116" y="101"/>
                </a:cubicBezTo>
                <a:cubicBezTo>
                  <a:pt x="116" y="101"/>
                  <a:pt x="117" y="101"/>
                  <a:pt x="117" y="100"/>
                </a:cubicBezTo>
                <a:cubicBezTo>
                  <a:pt x="117" y="91"/>
                  <a:pt x="117" y="91"/>
                  <a:pt x="117" y="91"/>
                </a:cubicBezTo>
                <a:cubicBezTo>
                  <a:pt x="117" y="83"/>
                  <a:pt x="111" y="77"/>
                  <a:pt x="103" y="77"/>
                </a:cubicBezTo>
                <a:close/>
                <a:moveTo>
                  <a:pt x="151" y="75"/>
                </a:moveTo>
                <a:cubicBezTo>
                  <a:pt x="151" y="75"/>
                  <a:pt x="151" y="75"/>
                  <a:pt x="151" y="75"/>
                </a:cubicBezTo>
                <a:cubicBezTo>
                  <a:pt x="148" y="41"/>
                  <a:pt x="121" y="13"/>
                  <a:pt x="87" y="9"/>
                </a:cubicBezTo>
                <a:cubicBezTo>
                  <a:pt x="87" y="8"/>
                  <a:pt x="87" y="8"/>
                  <a:pt x="87" y="8"/>
                </a:cubicBezTo>
                <a:cubicBezTo>
                  <a:pt x="87" y="4"/>
                  <a:pt x="83" y="0"/>
                  <a:pt x="79" y="0"/>
                </a:cubicBezTo>
                <a:cubicBezTo>
                  <a:pt x="75" y="0"/>
                  <a:pt x="72" y="4"/>
                  <a:pt x="72" y="8"/>
                </a:cubicBezTo>
                <a:cubicBezTo>
                  <a:pt x="72" y="9"/>
                  <a:pt x="72" y="9"/>
                  <a:pt x="72" y="9"/>
                </a:cubicBezTo>
                <a:cubicBezTo>
                  <a:pt x="38" y="13"/>
                  <a:pt x="10" y="41"/>
                  <a:pt x="8" y="75"/>
                </a:cubicBezTo>
                <a:cubicBezTo>
                  <a:pt x="8" y="75"/>
                  <a:pt x="8" y="75"/>
                  <a:pt x="8" y="75"/>
                </a:cubicBezTo>
                <a:cubicBezTo>
                  <a:pt x="3" y="75"/>
                  <a:pt x="0" y="79"/>
                  <a:pt x="0" y="83"/>
                </a:cubicBezTo>
                <a:cubicBezTo>
                  <a:pt x="0" y="87"/>
                  <a:pt x="3" y="90"/>
                  <a:pt x="8" y="90"/>
                </a:cubicBezTo>
                <a:cubicBezTo>
                  <a:pt x="9" y="90"/>
                  <a:pt x="9" y="90"/>
                  <a:pt x="9" y="90"/>
                </a:cubicBezTo>
                <a:cubicBezTo>
                  <a:pt x="13" y="122"/>
                  <a:pt x="40" y="148"/>
                  <a:pt x="72" y="151"/>
                </a:cubicBezTo>
                <a:cubicBezTo>
                  <a:pt x="72" y="153"/>
                  <a:pt x="72" y="153"/>
                  <a:pt x="72" y="153"/>
                </a:cubicBezTo>
                <a:cubicBezTo>
                  <a:pt x="72" y="157"/>
                  <a:pt x="75" y="160"/>
                  <a:pt x="79" y="160"/>
                </a:cubicBezTo>
                <a:cubicBezTo>
                  <a:pt x="83" y="160"/>
                  <a:pt x="87" y="157"/>
                  <a:pt x="87" y="153"/>
                </a:cubicBezTo>
                <a:cubicBezTo>
                  <a:pt x="87" y="151"/>
                  <a:pt x="87" y="151"/>
                  <a:pt x="87" y="151"/>
                </a:cubicBezTo>
                <a:cubicBezTo>
                  <a:pt x="119" y="148"/>
                  <a:pt x="146" y="122"/>
                  <a:pt x="150" y="90"/>
                </a:cubicBezTo>
                <a:cubicBezTo>
                  <a:pt x="151" y="90"/>
                  <a:pt x="151" y="90"/>
                  <a:pt x="151" y="90"/>
                </a:cubicBezTo>
                <a:cubicBezTo>
                  <a:pt x="155" y="90"/>
                  <a:pt x="158" y="87"/>
                  <a:pt x="158" y="83"/>
                </a:cubicBezTo>
                <a:cubicBezTo>
                  <a:pt x="158" y="79"/>
                  <a:pt x="155" y="75"/>
                  <a:pt x="151" y="75"/>
                </a:cubicBezTo>
                <a:close/>
                <a:moveTo>
                  <a:pt x="151" y="84"/>
                </a:moveTo>
                <a:cubicBezTo>
                  <a:pt x="147" y="84"/>
                  <a:pt x="147" y="84"/>
                  <a:pt x="147" y="84"/>
                </a:cubicBezTo>
                <a:cubicBezTo>
                  <a:pt x="145" y="84"/>
                  <a:pt x="144" y="85"/>
                  <a:pt x="144" y="87"/>
                </a:cubicBezTo>
                <a:cubicBezTo>
                  <a:pt x="141" y="118"/>
                  <a:pt x="115" y="143"/>
                  <a:pt x="83" y="145"/>
                </a:cubicBezTo>
                <a:cubicBezTo>
                  <a:pt x="82" y="145"/>
                  <a:pt x="80" y="146"/>
                  <a:pt x="80" y="148"/>
                </a:cubicBezTo>
                <a:cubicBezTo>
                  <a:pt x="80" y="153"/>
                  <a:pt x="80" y="153"/>
                  <a:pt x="80" y="153"/>
                </a:cubicBezTo>
                <a:cubicBezTo>
                  <a:pt x="80" y="153"/>
                  <a:pt x="80" y="154"/>
                  <a:pt x="79" y="154"/>
                </a:cubicBezTo>
                <a:cubicBezTo>
                  <a:pt x="79" y="154"/>
                  <a:pt x="78" y="153"/>
                  <a:pt x="78" y="153"/>
                </a:cubicBezTo>
                <a:cubicBezTo>
                  <a:pt x="78" y="148"/>
                  <a:pt x="78" y="148"/>
                  <a:pt x="78" y="148"/>
                </a:cubicBezTo>
                <a:cubicBezTo>
                  <a:pt x="78" y="146"/>
                  <a:pt x="77" y="145"/>
                  <a:pt x="75" y="145"/>
                </a:cubicBezTo>
                <a:cubicBezTo>
                  <a:pt x="44" y="143"/>
                  <a:pt x="18" y="118"/>
                  <a:pt x="15" y="87"/>
                </a:cubicBezTo>
                <a:cubicBezTo>
                  <a:pt x="15" y="85"/>
                  <a:pt x="13" y="84"/>
                  <a:pt x="11" y="84"/>
                </a:cubicBezTo>
                <a:cubicBezTo>
                  <a:pt x="8" y="84"/>
                  <a:pt x="8" y="84"/>
                  <a:pt x="8" y="84"/>
                </a:cubicBezTo>
                <a:cubicBezTo>
                  <a:pt x="7" y="84"/>
                  <a:pt x="7" y="83"/>
                  <a:pt x="7" y="83"/>
                </a:cubicBezTo>
                <a:cubicBezTo>
                  <a:pt x="7" y="82"/>
                  <a:pt x="7" y="82"/>
                  <a:pt x="8" y="82"/>
                </a:cubicBezTo>
                <a:cubicBezTo>
                  <a:pt x="11" y="82"/>
                  <a:pt x="11" y="82"/>
                  <a:pt x="11" y="82"/>
                </a:cubicBezTo>
                <a:cubicBezTo>
                  <a:pt x="13" y="82"/>
                  <a:pt x="14" y="80"/>
                  <a:pt x="14" y="79"/>
                </a:cubicBezTo>
                <a:cubicBezTo>
                  <a:pt x="15" y="45"/>
                  <a:pt x="42" y="18"/>
                  <a:pt x="75" y="15"/>
                </a:cubicBezTo>
                <a:cubicBezTo>
                  <a:pt x="77" y="15"/>
                  <a:pt x="78" y="14"/>
                  <a:pt x="78" y="12"/>
                </a:cubicBezTo>
                <a:cubicBezTo>
                  <a:pt x="78" y="8"/>
                  <a:pt x="78" y="8"/>
                  <a:pt x="78" y="8"/>
                </a:cubicBezTo>
                <a:cubicBezTo>
                  <a:pt x="78" y="7"/>
                  <a:pt x="79" y="7"/>
                  <a:pt x="79" y="7"/>
                </a:cubicBezTo>
                <a:cubicBezTo>
                  <a:pt x="80" y="7"/>
                  <a:pt x="80" y="7"/>
                  <a:pt x="80" y="8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14"/>
                  <a:pt x="82" y="15"/>
                  <a:pt x="83" y="15"/>
                </a:cubicBezTo>
                <a:cubicBezTo>
                  <a:pt x="117" y="18"/>
                  <a:pt x="143" y="45"/>
                  <a:pt x="144" y="79"/>
                </a:cubicBezTo>
                <a:cubicBezTo>
                  <a:pt x="144" y="80"/>
                  <a:pt x="146" y="82"/>
                  <a:pt x="147" y="82"/>
                </a:cubicBezTo>
                <a:cubicBezTo>
                  <a:pt x="151" y="82"/>
                  <a:pt x="151" y="82"/>
                  <a:pt x="151" y="82"/>
                </a:cubicBezTo>
                <a:cubicBezTo>
                  <a:pt x="151" y="82"/>
                  <a:pt x="152" y="82"/>
                  <a:pt x="152" y="83"/>
                </a:cubicBezTo>
                <a:cubicBezTo>
                  <a:pt x="152" y="83"/>
                  <a:pt x="151" y="84"/>
                  <a:pt x="151" y="84"/>
                </a:cubicBezTo>
                <a:close/>
                <a:moveTo>
                  <a:pt x="130" y="80"/>
                </a:moveTo>
                <a:cubicBezTo>
                  <a:pt x="134" y="80"/>
                  <a:pt x="134" y="80"/>
                  <a:pt x="134" y="80"/>
                </a:cubicBezTo>
                <a:cubicBezTo>
                  <a:pt x="135" y="80"/>
                  <a:pt x="135" y="80"/>
                  <a:pt x="135" y="80"/>
                </a:cubicBezTo>
                <a:cubicBezTo>
                  <a:pt x="135" y="79"/>
                  <a:pt x="136" y="79"/>
                  <a:pt x="136" y="78"/>
                </a:cubicBezTo>
                <a:cubicBezTo>
                  <a:pt x="135" y="50"/>
                  <a:pt x="112" y="26"/>
                  <a:pt x="84" y="24"/>
                </a:cubicBezTo>
                <a:cubicBezTo>
                  <a:pt x="83" y="24"/>
                  <a:pt x="83" y="24"/>
                  <a:pt x="83" y="24"/>
                </a:cubicBezTo>
                <a:cubicBezTo>
                  <a:pt x="82" y="25"/>
                  <a:pt x="82" y="25"/>
                  <a:pt x="82" y="26"/>
                </a:cubicBezTo>
                <a:cubicBezTo>
                  <a:pt x="82" y="29"/>
                  <a:pt x="82" y="29"/>
                  <a:pt x="82" y="29"/>
                </a:cubicBezTo>
                <a:cubicBezTo>
                  <a:pt x="82" y="30"/>
                  <a:pt x="81" y="32"/>
                  <a:pt x="79" y="32"/>
                </a:cubicBezTo>
                <a:cubicBezTo>
                  <a:pt x="78" y="32"/>
                  <a:pt x="77" y="30"/>
                  <a:pt x="77" y="29"/>
                </a:cubicBezTo>
                <a:cubicBezTo>
                  <a:pt x="77" y="26"/>
                  <a:pt x="77" y="26"/>
                  <a:pt x="77" y="26"/>
                </a:cubicBezTo>
                <a:cubicBezTo>
                  <a:pt x="77" y="25"/>
                  <a:pt x="76" y="25"/>
                  <a:pt x="76" y="24"/>
                </a:cubicBezTo>
                <a:cubicBezTo>
                  <a:pt x="76" y="24"/>
                  <a:pt x="75" y="24"/>
                  <a:pt x="75" y="24"/>
                </a:cubicBezTo>
                <a:cubicBezTo>
                  <a:pt x="46" y="26"/>
                  <a:pt x="24" y="50"/>
                  <a:pt x="23" y="78"/>
                </a:cubicBezTo>
                <a:cubicBezTo>
                  <a:pt x="23" y="79"/>
                  <a:pt x="23" y="79"/>
                  <a:pt x="23" y="80"/>
                </a:cubicBezTo>
                <a:cubicBezTo>
                  <a:pt x="24" y="80"/>
                  <a:pt x="24" y="80"/>
                  <a:pt x="24" y="80"/>
                </a:cubicBezTo>
                <a:cubicBezTo>
                  <a:pt x="29" y="80"/>
                  <a:pt x="29" y="80"/>
                  <a:pt x="29" y="80"/>
                </a:cubicBezTo>
                <a:cubicBezTo>
                  <a:pt x="30" y="80"/>
                  <a:pt x="32" y="81"/>
                  <a:pt x="32" y="83"/>
                </a:cubicBezTo>
                <a:cubicBezTo>
                  <a:pt x="32" y="84"/>
                  <a:pt x="30" y="85"/>
                  <a:pt x="29" y="85"/>
                </a:cubicBezTo>
                <a:cubicBezTo>
                  <a:pt x="25" y="85"/>
                  <a:pt x="25" y="85"/>
                  <a:pt x="25" y="85"/>
                </a:cubicBezTo>
                <a:cubicBezTo>
                  <a:pt x="24" y="85"/>
                  <a:pt x="24" y="86"/>
                  <a:pt x="24" y="86"/>
                </a:cubicBezTo>
                <a:cubicBezTo>
                  <a:pt x="24" y="86"/>
                  <a:pt x="23" y="87"/>
                  <a:pt x="23" y="87"/>
                </a:cubicBezTo>
                <a:cubicBezTo>
                  <a:pt x="27" y="114"/>
                  <a:pt x="48" y="134"/>
                  <a:pt x="75" y="136"/>
                </a:cubicBezTo>
                <a:cubicBezTo>
                  <a:pt x="75" y="136"/>
                  <a:pt x="76" y="136"/>
                  <a:pt x="76" y="136"/>
                </a:cubicBezTo>
                <a:cubicBezTo>
                  <a:pt x="76" y="136"/>
                  <a:pt x="77" y="135"/>
                  <a:pt x="77" y="135"/>
                </a:cubicBezTo>
                <a:cubicBezTo>
                  <a:pt x="77" y="132"/>
                  <a:pt x="77" y="132"/>
                  <a:pt x="77" y="132"/>
                </a:cubicBezTo>
                <a:cubicBezTo>
                  <a:pt x="77" y="130"/>
                  <a:pt x="78" y="129"/>
                  <a:pt x="79" y="129"/>
                </a:cubicBezTo>
                <a:cubicBezTo>
                  <a:pt x="81" y="129"/>
                  <a:pt x="82" y="130"/>
                  <a:pt x="82" y="132"/>
                </a:cubicBezTo>
                <a:cubicBezTo>
                  <a:pt x="82" y="135"/>
                  <a:pt x="82" y="135"/>
                  <a:pt x="82" y="135"/>
                </a:cubicBezTo>
                <a:cubicBezTo>
                  <a:pt x="82" y="135"/>
                  <a:pt x="82" y="136"/>
                  <a:pt x="83" y="136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4" y="136"/>
                  <a:pt x="84" y="136"/>
                  <a:pt x="84" y="136"/>
                </a:cubicBezTo>
                <a:cubicBezTo>
                  <a:pt x="110" y="134"/>
                  <a:pt x="132" y="114"/>
                  <a:pt x="135" y="87"/>
                </a:cubicBezTo>
                <a:cubicBezTo>
                  <a:pt x="135" y="87"/>
                  <a:pt x="135" y="86"/>
                  <a:pt x="135" y="86"/>
                </a:cubicBezTo>
                <a:cubicBezTo>
                  <a:pt x="135" y="86"/>
                  <a:pt x="134" y="85"/>
                  <a:pt x="134" y="85"/>
                </a:cubicBezTo>
                <a:cubicBezTo>
                  <a:pt x="130" y="85"/>
                  <a:pt x="130" y="85"/>
                  <a:pt x="130" y="85"/>
                </a:cubicBezTo>
                <a:cubicBezTo>
                  <a:pt x="128" y="85"/>
                  <a:pt x="127" y="84"/>
                  <a:pt x="127" y="83"/>
                </a:cubicBezTo>
                <a:cubicBezTo>
                  <a:pt x="127" y="81"/>
                  <a:pt x="128" y="80"/>
                  <a:pt x="130" y="80"/>
                </a:cubicBezTo>
                <a:close/>
                <a:moveTo>
                  <a:pt x="130" y="88"/>
                </a:moveTo>
                <a:cubicBezTo>
                  <a:pt x="132" y="88"/>
                  <a:pt x="132" y="88"/>
                  <a:pt x="132" y="88"/>
                </a:cubicBezTo>
                <a:cubicBezTo>
                  <a:pt x="129" y="112"/>
                  <a:pt x="109" y="131"/>
                  <a:pt x="85" y="133"/>
                </a:cubicBezTo>
                <a:cubicBezTo>
                  <a:pt x="85" y="132"/>
                  <a:pt x="85" y="132"/>
                  <a:pt x="85" y="132"/>
                </a:cubicBezTo>
                <a:cubicBezTo>
                  <a:pt x="85" y="128"/>
                  <a:pt x="82" y="126"/>
                  <a:pt x="79" y="126"/>
                </a:cubicBezTo>
                <a:cubicBezTo>
                  <a:pt x="76" y="126"/>
                  <a:pt x="74" y="128"/>
                  <a:pt x="74" y="132"/>
                </a:cubicBezTo>
                <a:cubicBezTo>
                  <a:pt x="74" y="133"/>
                  <a:pt x="74" y="133"/>
                  <a:pt x="74" y="133"/>
                </a:cubicBezTo>
                <a:cubicBezTo>
                  <a:pt x="50" y="131"/>
                  <a:pt x="30" y="112"/>
                  <a:pt x="26" y="88"/>
                </a:cubicBezTo>
                <a:cubicBezTo>
                  <a:pt x="29" y="88"/>
                  <a:pt x="29" y="88"/>
                  <a:pt x="29" y="88"/>
                </a:cubicBezTo>
                <a:cubicBezTo>
                  <a:pt x="32" y="88"/>
                  <a:pt x="34" y="86"/>
                  <a:pt x="34" y="83"/>
                </a:cubicBezTo>
                <a:cubicBezTo>
                  <a:pt x="34" y="80"/>
                  <a:pt x="32" y="77"/>
                  <a:pt x="29" y="77"/>
                </a:cubicBezTo>
                <a:cubicBezTo>
                  <a:pt x="26" y="77"/>
                  <a:pt x="26" y="77"/>
                  <a:pt x="26" y="77"/>
                </a:cubicBezTo>
                <a:cubicBezTo>
                  <a:pt x="27" y="51"/>
                  <a:pt x="48" y="30"/>
                  <a:pt x="74" y="27"/>
                </a:cubicBezTo>
                <a:cubicBezTo>
                  <a:pt x="74" y="29"/>
                  <a:pt x="74" y="29"/>
                  <a:pt x="74" y="29"/>
                </a:cubicBezTo>
                <a:cubicBezTo>
                  <a:pt x="74" y="32"/>
                  <a:pt x="76" y="34"/>
                  <a:pt x="79" y="34"/>
                </a:cubicBezTo>
                <a:cubicBezTo>
                  <a:pt x="82" y="34"/>
                  <a:pt x="85" y="32"/>
                  <a:pt x="85" y="29"/>
                </a:cubicBezTo>
                <a:cubicBezTo>
                  <a:pt x="85" y="27"/>
                  <a:pt x="85" y="27"/>
                  <a:pt x="85" y="27"/>
                </a:cubicBezTo>
                <a:cubicBezTo>
                  <a:pt x="111" y="30"/>
                  <a:pt x="131" y="51"/>
                  <a:pt x="133" y="77"/>
                </a:cubicBezTo>
                <a:cubicBezTo>
                  <a:pt x="130" y="77"/>
                  <a:pt x="130" y="77"/>
                  <a:pt x="130" y="77"/>
                </a:cubicBezTo>
                <a:cubicBezTo>
                  <a:pt x="127" y="77"/>
                  <a:pt x="124" y="80"/>
                  <a:pt x="124" y="83"/>
                </a:cubicBezTo>
                <a:cubicBezTo>
                  <a:pt x="124" y="86"/>
                  <a:pt x="127" y="88"/>
                  <a:pt x="130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279">
            <a:extLst>
              <a:ext uri="{FF2B5EF4-FFF2-40B4-BE49-F238E27FC236}">
                <a16:creationId xmlns:a16="http://schemas.microsoft.com/office/drawing/2014/main" id="{B57B5DD3-57E8-51ED-237A-9C0DC74434C7}"/>
              </a:ext>
            </a:extLst>
          </p:cNvPr>
          <p:cNvSpPr>
            <a:spLocks noEditPoints="1"/>
          </p:cNvSpPr>
          <p:nvPr/>
        </p:nvSpPr>
        <p:spPr bwMode="auto">
          <a:xfrm>
            <a:off x="4600576" y="3575050"/>
            <a:ext cx="238125" cy="254000"/>
          </a:xfrm>
          <a:custGeom>
            <a:avLst/>
            <a:gdLst>
              <a:gd name="T0" fmla="*/ 66 w 150"/>
              <a:gd name="T1" fmla="*/ 9 h 160"/>
              <a:gd name="T2" fmla="*/ 15 w 150"/>
              <a:gd name="T3" fmla="*/ 104 h 160"/>
              <a:gd name="T4" fmla="*/ 59 w 150"/>
              <a:gd name="T5" fmla="*/ 10 h 160"/>
              <a:gd name="T6" fmla="*/ 11 w 150"/>
              <a:gd name="T7" fmla="*/ 90 h 160"/>
              <a:gd name="T8" fmla="*/ 91 w 150"/>
              <a:gd name="T9" fmla="*/ 19 h 160"/>
              <a:gd name="T10" fmla="*/ 140 w 150"/>
              <a:gd name="T11" fmla="*/ 111 h 160"/>
              <a:gd name="T12" fmla="*/ 138 w 150"/>
              <a:gd name="T13" fmla="*/ 93 h 160"/>
              <a:gd name="T14" fmla="*/ 143 w 150"/>
              <a:gd name="T15" fmla="*/ 75 h 160"/>
              <a:gd name="T16" fmla="*/ 56 w 150"/>
              <a:gd name="T17" fmla="*/ 80 h 160"/>
              <a:gd name="T18" fmla="*/ 58 w 150"/>
              <a:gd name="T19" fmla="*/ 107 h 160"/>
              <a:gd name="T20" fmla="*/ 73 w 150"/>
              <a:gd name="T21" fmla="*/ 99 h 160"/>
              <a:gd name="T22" fmla="*/ 76 w 150"/>
              <a:gd name="T23" fmla="*/ 99 h 160"/>
              <a:gd name="T24" fmla="*/ 60 w 150"/>
              <a:gd name="T25" fmla="*/ 80 h 160"/>
              <a:gd name="T26" fmla="*/ 86 w 150"/>
              <a:gd name="T27" fmla="*/ 45 h 160"/>
              <a:gd name="T28" fmla="*/ 67 w 150"/>
              <a:gd name="T29" fmla="*/ 64 h 160"/>
              <a:gd name="T30" fmla="*/ 70 w 150"/>
              <a:gd name="T31" fmla="*/ 64 h 160"/>
              <a:gd name="T32" fmla="*/ 85 w 150"/>
              <a:gd name="T33" fmla="*/ 66 h 160"/>
              <a:gd name="T34" fmla="*/ 86 w 150"/>
              <a:gd name="T35" fmla="*/ 45 h 160"/>
              <a:gd name="T36" fmla="*/ 83 w 150"/>
              <a:gd name="T37" fmla="*/ 45 h 160"/>
              <a:gd name="T38" fmla="*/ 53 w 150"/>
              <a:gd name="T39" fmla="*/ 107 h 160"/>
              <a:gd name="T40" fmla="*/ 55 w 150"/>
              <a:gd name="T41" fmla="*/ 80 h 160"/>
              <a:gd name="T42" fmla="*/ 35 w 150"/>
              <a:gd name="T43" fmla="*/ 99 h 160"/>
              <a:gd name="T44" fmla="*/ 39 w 150"/>
              <a:gd name="T45" fmla="*/ 99 h 160"/>
              <a:gd name="T46" fmla="*/ 45 w 150"/>
              <a:gd name="T47" fmla="*/ 74 h 160"/>
              <a:gd name="T48" fmla="*/ 46 w 150"/>
              <a:gd name="T49" fmla="*/ 64 h 160"/>
              <a:gd name="T50" fmla="*/ 49 w 150"/>
              <a:gd name="T51" fmla="*/ 64 h 160"/>
              <a:gd name="T52" fmla="*/ 64 w 150"/>
              <a:gd name="T53" fmla="*/ 66 h 160"/>
              <a:gd name="T54" fmla="*/ 65 w 150"/>
              <a:gd name="T55" fmla="*/ 45 h 160"/>
              <a:gd name="T56" fmla="*/ 46 w 150"/>
              <a:gd name="T57" fmla="*/ 64 h 160"/>
              <a:gd name="T58" fmla="*/ 56 w 150"/>
              <a:gd name="T59" fmla="*/ 51 h 160"/>
              <a:gd name="T60" fmla="*/ 106 w 150"/>
              <a:gd name="T61" fmla="*/ 66 h 160"/>
              <a:gd name="T62" fmla="*/ 107 w 150"/>
              <a:gd name="T63" fmla="*/ 45 h 160"/>
              <a:gd name="T64" fmla="*/ 88 w 150"/>
              <a:gd name="T65" fmla="*/ 64 h 160"/>
              <a:gd name="T66" fmla="*/ 91 w 150"/>
              <a:gd name="T67" fmla="*/ 64 h 160"/>
              <a:gd name="T68" fmla="*/ 98 w 150"/>
              <a:gd name="T69" fmla="*/ 38 h 160"/>
              <a:gd name="T70" fmla="*/ 118 w 150"/>
              <a:gd name="T71" fmla="*/ 80 h 160"/>
              <a:gd name="T72" fmla="*/ 99 w 150"/>
              <a:gd name="T73" fmla="*/ 99 h 160"/>
              <a:gd name="T74" fmla="*/ 102 w 150"/>
              <a:gd name="T75" fmla="*/ 99 h 160"/>
              <a:gd name="T76" fmla="*/ 116 w 150"/>
              <a:gd name="T77" fmla="*/ 107 h 160"/>
              <a:gd name="T78" fmla="*/ 118 w 150"/>
              <a:gd name="T79" fmla="*/ 80 h 160"/>
              <a:gd name="T80" fmla="*/ 115 w 150"/>
              <a:gd name="T81" fmla="*/ 80 h 160"/>
              <a:gd name="T82" fmla="*/ 78 w 150"/>
              <a:gd name="T83" fmla="*/ 80 h 160"/>
              <a:gd name="T84" fmla="*/ 79 w 150"/>
              <a:gd name="T85" fmla="*/ 107 h 160"/>
              <a:gd name="T86" fmla="*/ 94 w 150"/>
              <a:gd name="T87" fmla="*/ 99 h 160"/>
              <a:gd name="T88" fmla="*/ 97 w 150"/>
              <a:gd name="T89" fmla="*/ 99 h 160"/>
              <a:gd name="T90" fmla="*/ 81 w 150"/>
              <a:gd name="T91" fmla="*/ 80 h 160"/>
              <a:gd name="T92" fmla="*/ 25 w 150"/>
              <a:gd name="T93" fmla="*/ 106 h 160"/>
              <a:gd name="T94" fmla="*/ 42 w 150"/>
              <a:gd name="T95" fmla="*/ 138 h 160"/>
              <a:gd name="T96" fmla="*/ 27 w 150"/>
              <a:gd name="T97" fmla="*/ 123 h 160"/>
              <a:gd name="T98" fmla="*/ 114 w 150"/>
              <a:gd name="T99" fmla="*/ 118 h 160"/>
              <a:gd name="T100" fmla="*/ 132 w 150"/>
              <a:gd name="T101" fmla="*/ 123 h 160"/>
              <a:gd name="T102" fmla="*/ 107 w 150"/>
              <a:gd name="T103" fmla="*/ 132 h 160"/>
              <a:gd name="T104" fmla="*/ 71 w 150"/>
              <a:gd name="T105" fmla="*/ 115 h 160"/>
              <a:gd name="T106" fmla="*/ 71 w 150"/>
              <a:gd name="T107" fmla="*/ 115 h 160"/>
              <a:gd name="T108" fmla="*/ 87 w 150"/>
              <a:gd name="T109" fmla="*/ 138 h 160"/>
              <a:gd name="T110" fmla="*/ 73 w 150"/>
              <a:gd name="T111" fmla="*/ 130 h 160"/>
              <a:gd name="T112" fmla="*/ 73 w 150"/>
              <a:gd name="T113" fmla="*/ 127 h 160"/>
              <a:gd name="T114" fmla="*/ 69 w 150"/>
              <a:gd name="T115" fmla="*/ 127 h 160"/>
              <a:gd name="T116" fmla="*/ 66 w 150"/>
              <a:gd name="T117" fmla="*/ 143 h 160"/>
              <a:gd name="T118" fmla="*/ 69 w 150"/>
              <a:gd name="T119" fmla="*/ 149 h 160"/>
              <a:gd name="T120" fmla="*/ 79 w 150"/>
              <a:gd name="T121" fmla="*/ 143 h 160"/>
              <a:gd name="T122" fmla="*/ 69 w 150"/>
              <a:gd name="T123" fmla="*/ 130 h 160"/>
              <a:gd name="T124" fmla="*/ 73 w 150"/>
              <a:gd name="T125" fmla="*/ 1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0" h="160">
                <a:moveTo>
                  <a:pt x="18" y="90"/>
                </a:moveTo>
                <a:cubicBezTo>
                  <a:pt x="17" y="85"/>
                  <a:pt x="16" y="80"/>
                  <a:pt x="16" y="75"/>
                </a:cubicBezTo>
                <a:cubicBezTo>
                  <a:pt x="16" y="44"/>
                  <a:pt x="42" y="18"/>
                  <a:pt x="73" y="17"/>
                </a:cubicBezTo>
                <a:cubicBezTo>
                  <a:pt x="66" y="9"/>
                  <a:pt x="66" y="9"/>
                  <a:pt x="66" y="9"/>
                </a:cubicBezTo>
                <a:cubicBezTo>
                  <a:pt x="74" y="0"/>
                  <a:pt x="74" y="0"/>
                  <a:pt x="74" y="0"/>
                </a:cubicBezTo>
                <a:cubicBezTo>
                  <a:pt x="33" y="1"/>
                  <a:pt x="0" y="34"/>
                  <a:pt x="0" y="75"/>
                </a:cubicBezTo>
                <a:cubicBezTo>
                  <a:pt x="0" y="84"/>
                  <a:pt x="1" y="93"/>
                  <a:pt x="4" y="101"/>
                </a:cubicBezTo>
                <a:cubicBezTo>
                  <a:pt x="15" y="104"/>
                  <a:pt x="15" y="104"/>
                  <a:pt x="15" y="104"/>
                </a:cubicBezTo>
                <a:lnTo>
                  <a:pt x="18" y="90"/>
                </a:lnTo>
                <a:close/>
                <a:moveTo>
                  <a:pt x="10" y="94"/>
                </a:moveTo>
                <a:cubicBezTo>
                  <a:pt x="8" y="88"/>
                  <a:pt x="7" y="82"/>
                  <a:pt x="7" y="75"/>
                </a:cubicBezTo>
                <a:cubicBezTo>
                  <a:pt x="7" y="44"/>
                  <a:pt x="29" y="17"/>
                  <a:pt x="59" y="10"/>
                </a:cubicBezTo>
                <a:cubicBezTo>
                  <a:pt x="59" y="10"/>
                  <a:pt x="59" y="11"/>
                  <a:pt x="59" y="12"/>
                </a:cubicBezTo>
                <a:cubicBezTo>
                  <a:pt x="47" y="15"/>
                  <a:pt x="37" y="21"/>
                  <a:pt x="28" y="29"/>
                </a:cubicBezTo>
                <a:cubicBezTo>
                  <a:pt x="16" y="42"/>
                  <a:pt x="9" y="58"/>
                  <a:pt x="9" y="75"/>
                </a:cubicBezTo>
                <a:cubicBezTo>
                  <a:pt x="9" y="80"/>
                  <a:pt x="10" y="85"/>
                  <a:pt x="11" y="90"/>
                </a:cubicBezTo>
                <a:lnTo>
                  <a:pt x="10" y="94"/>
                </a:lnTo>
                <a:close/>
                <a:moveTo>
                  <a:pt x="89" y="2"/>
                </a:moveTo>
                <a:cubicBezTo>
                  <a:pt x="81" y="9"/>
                  <a:pt x="81" y="9"/>
                  <a:pt x="81" y="9"/>
                </a:cubicBezTo>
                <a:cubicBezTo>
                  <a:pt x="91" y="19"/>
                  <a:pt x="91" y="19"/>
                  <a:pt x="91" y="19"/>
                </a:cubicBezTo>
                <a:cubicBezTo>
                  <a:pt x="116" y="27"/>
                  <a:pt x="133" y="49"/>
                  <a:pt x="133" y="75"/>
                </a:cubicBezTo>
                <a:cubicBezTo>
                  <a:pt x="133" y="86"/>
                  <a:pt x="131" y="95"/>
                  <a:pt x="126" y="104"/>
                </a:cubicBezTo>
                <a:cubicBezTo>
                  <a:pt x="137" y="101"/>
                  <a:pt x="137" y="101"/>
                  <a:pt x="137" y="101"/>
                </a:cubicBezTo>
                <a:cubicBezTo>
                  <a:pt x="140" y="111"/>
                  <a:pt x="140" y="111"/>
                  <a:pt x="140" y="111"/>
                </a:cubicBezTo>
                <a:cubicBezTo>
                  <a:pt x="146" y="101"/>
                  <a:pt x="150" y="88"/>
                  <a:pt x="150" y="75"/>
                </a:cubicBezTo>
                <a:cubicBezTo>
                  <a:pt x="150" y="39"/>
                  <a:pt x="123" y="8"/>
                  <a:pt x="89" y="2"/>
                </a:cubicBezTo>
                <a:close/>
                <a:moveTo>
                  <a:pt x="140" y="94"/>
                </a:moveTo>
                <a:cubicBezTo>
                  <a:pt x="139" y="93"/>
                  <a:pt x="139" y="93"/>
                  <a:pt x="138" y="93"/>
                </a:cubicBezTo>
                <a:cubicBezTo>
                  <a:pt x="140" y="87"/>
                  <a:pt x="140" y="81"/>
                  <a:pt x="140" y="75"/>
                </a:cubicBezTo>
                <a:cubicBezTo>
                  <a:pt x="140" y="47"/>
                  <a:pt x="122" y="22"/>
                  <a:pt x="95" y="13"/>
                </a:cubicBezTo>
                <a:cubicBezTo>
                  <a:pt x="92" y="10"/>
                  <a:pt x="92" y="10"/>
                  <a:pt x="92" y="10"/>
                </a:cubicBezTo>
                <a:cubicBezTo>
                  <a:pt x="122" y="18"/>
                  <a:pt x="143" y="44"/>
                  <a:pt x="143" y="75"/>
                </a:cubicBezTo>
                <a:cubicBezTo>
                  <a:pt x="143" y="82"/>
                  <a:pt x="142" y="88"/>
                  <a:pt x="140" y="94"/>
                </a:cubicBezTo>
                <a:close/>
                <a:moveTo>
                  <a:pt x="76" y="80"/>
                </a:moveTo>
                <a:cubicBezTo>
                  <a:pt x="76" y="75"/>
                  <a:pt x="71" y="71"/>
                  <a:pt x="66" y="71"/>
                </a:cubicBezTo>
                <a:cubicBezTo>
                  <a:pt x="61" y="71"/>
                  <a:pt x="56" y="75"/>
                  <a:pt x="56" y="80"/>
                </a:cubicBezTo>
                <a:cubicBezTo>
                  <a:pt x="56" y="85"/>
                  <a:pt x="60" y="89"/>
                  <a:pt x="64" y="90"/>
                </a:cubicBezTo>
                <a:cubicBezTo>
                  <a:pt x="60" y="91"/>
                  <a:pt x="56" y="95"/>
                  <a:pt x="56" y="99"/>
                </a:cubicBezTo>
                <a:cubicBezTo>
                  <a:pt x="56" y="105"/>
                  <a:pt x="56" y="105"/>
                  <a:pt x="56" y="105"/>
                </a:cubicBezTo>
                <a:cubicBezTo>
                  <a:pt x="56" y="106"/>
                  <a:pt x="57" y="107"/>
                  <a:pt x="58" y="107"/>
                </a:cubicBezTo>
                <a:cubicBezTo>
                  <a:pt x="59" y="107"/>
                  <a:pt x="60" y="106"/>
                  <a:pt x="60" y="105"/>
                </a:cubicBezTo>
                <a:cubicBezTo>
                  <a:pt x="60" y="99"/>
                  <a:pt x="60" y="99"/>
                  <a:pt x="60" y="99"/>
                </a:cubicBezTo>
                <a:cubicBezTo>
                  <a:pt x="60" y="96"/>
                  <a:pt x="62" y="93"/>
                  <a:pt x="66" y="93"/>
                </a:cubicBezTo>
                <a:cubicBezTo>
                  <a:pt x="70" y="93"/>
                  <a:pt x="73" y="96"/>
                  <a:pt x="73" y="99"/>
                </a:cubicBezTo>
                <a:cubicBezTo>
                  <a:pt x="73" y="105"/>
                  <a:pt x="73" y="105"/>
                  <a:pt x="73" y="105"/>
                </a:cubicBezTo>
                <a:cubicBezTo>
                  <a:pt x="73" y="106"/>
                  <a:pt x="73" y="107"/>
                  <a:pt x="74" y="107"/>
                </a:cubicBezTo>
                <a:cubicBezTo>
                  <a:pt x="75" y="107"/>
                  <a:pt x="76" y="106"/>
                  <a:pt x="76" y="105"/>
                </a:cubicBezTo>
                <a:cubicBezTo>
                  <a:pt x="76" y="99"/>
                  <a:pt x="76" y="99"/>
                  <a:pt x="76" y="99"/>
                </a:cubicBezTo>
                <a:cubicBezTo>
                  <a:pt x="76" y="95"/>
                  <a:pt x="72" y="91"/>
                  <a:pt x="68" y="90"/>
                </a:cubicBezTo>
                <a:cubicBezTo>
                  <a:pt x="72" y="89"/>
                  <a:pt x="76" y="85"/>
                  <a:pt x="76" y="80"/>
                </a:cubicBezTo>
                <a:close/>
                <a:moveTo>
                  <a:pt x="66" y="87"/>
                </a:moveTo>
                <a:cubicBezTo>
                  <a:pt x="62" y="87"/>
                  <a:pt x="60" y="84"/>
                  <a:pt x="60" y="80"/>
                </a:cubicBezTo>
                <a:cubicBezTo>
                  <a:pt x="60" y="77"/>
                  <a:pt x="62" y="74"/>
                  <a:pt x="66" y="74"/>
                </a:cubicBezTo>
                <a:cubicBezTo>
                  <a:pt x="70" y="74"/>
                  <a:pt x="73" y="77"/>
                  <a:pt x="73" y="80"/>
                </a:cubicBezTo>
                <a:cubicBezTo>
                  <a:pt x="73" y="84"/>
                  <a:pt x="70" y="87"/>
                  <a:pt x="66" y="87"/>
                </a:cubicBezTo>
                <a:close/>
                <a:moveTo>
                  <a:pt x="86" y="45"/>
                </a:moveTo>
                <a:cubicBezTo>
                  <a:pt x="86" y="40"/>
                  <a:pt x="82" y="35"/>
                  <a:pt x="77" y="35"/>
                </a:cubicBezTo>
                <a:cubicBezTo>
                  <a:pt x="72" y="35"/>
                  <a:pt x="67" y="40"/>
                  <a:pt x="67" y="45"/>
                </a:cubicBezTo>
                <a:cubicBezTo>
                  <a:pt x="67" y="50"/>
                  <a:pt x="71" y="53"/>
                  <a:pt x="75" y="54"/>
                </a:cubicBezTo>
                <a:cubicBezTo>
                  <a:pt x="71" y="55"/>
                  <a:pt x="67" y="59"/>
                  <a:pt x="67" y="64"/>
                </a:cubicBezTo>
                <a:cubicBezTo>
                  <a:pt x="67" y="64"/>
                  <a:pt x="67" y="64"/>
                  <a:pt x="67" y="64"/>
                </a:cubicBezTo>
                <a:cubicBezTo>
                  <a:pt x="67" y="65"/>
                  <a:pt x="68" y="66"/>
                  <a:pt x="69" y="66"/>
                </a:cubicBezTo>
                <a:cubicBezTo>
                  <a:pt x="70" y="66"/>
                  <a:pt x="70" y="65"/>
                  <a:pt x="70" y="64"/>
                </a:cubicBezTo>
                <a:cubicBezTo>
                  <a:pt x="70" y="64"/>
                  <a:pt x="70" y="64"/>
                  <a:pt x="70" y="64"/>
                </a:cubicBezTo>
                <a:cubicBezTo>
                  <a:pt x="70" y="60"/>
                  <a:pt x="73" y="57"/>
                  <a:pt x="77" y="57"/>
                </a:cubicBezTo>
                <a:cubicBezTo>
                  <a:pt x="80" y="57"/>
                  <a:pt x="83" y="60"/>
                  <a:pt x="83" y="64"/>
                </a:cubicBezTo>
                <a:cubicBezTo>
                  <a:pt x="83" y="64"/>
                  <a:pt x="83" y="64"/>
                  <a:pt x="83" y="64"/>
                </a:cubicBezTo>
                <a:cubicBezTo>
                  <a:pt x="83" y="65"/>
                  <a:pt x="84" y="66"/>
                  <a:pt x="85" y="66"/>
                </a:cubicBezTo>
                <a:cubicBezTo>
                  <a:pt x="86" y="66"/>
                  <a:pt x="86" y="65"/>
                  <a:pt x="86" y="64"/>
                </a:cubicBezTo>
                <a:cubicBezTo>
                  <a:pt x="86" y="64"/>
                  <a:pt x="86" y="64"/>
                  <a:pt x="86" y="64"/>
                </a:cubicBezTo>
                <a:cubicBezTo>
                  <a:pt x="86" y="59"/>
                  <a:pt x="83" y="55"/>
                  <a:pt x="79" y="54"/>
                </a:cubicBezTo>
                <a:cubicBezTo>
                  <a:pt x="83" y="53"/>
                  <a:pt x="86" y="50"/>
                  <a:pt x="86" y="45"/>
                </a:cubicBezTo>
                <a:close/>
                <a:moveTo>
                  <a:pt x="77" y="51"/>
                </a:moveTo>
                <a:cubicBezTo>
                  <a:pt x="73" y="51"/>
                  <a:pt x="70" y="49"/>
                  <a:pt x="70" y="45"/>
                </a:cubicBezTo>
                <a:cubicBezTo>
                  <a:pt x="70" y="41"/>
                  <a:pt x="73" y="38"/>
                  <a:pt x="77" y="38"/>
                </a:cubicBezTo>
                <a:cubicBezTo>
                  <a:pt x="80" y="38"/>
                  <a:pt x="83" y="41"/>
                  <a:pt x="83" y="45"/>
                </a:cubicBezTo>
                <a:cubicBezTo>
                  <a:pt x="83" y="49"/>
                  <a:pt x="80" y="51"/>
                  <a:pt x="77" y="51"/>
                </a:cubicBezTo>
                <a:close/>
                <a:moveTo>
                  <a:pt x="51" y="99"/>
                </a:moveTo>
                <a:cubicBezTo>
                  <a:pt x="51" y="105"/>
                  <a:pt x="51" y="105"/>
                  <a:pt x="51" y="105"/>
                </a:cubicBezTo>
                <a:cubicBezTo>
                  <a:pt x="51" y="106"/>
                  <a:pt x="52" y="107"/>
                  <a:pt x="53" y="107"/>
                </a:cubicBezTo>
                <a:cubicBezTo>
                  <a:pt x="54" y="107"/>
                  <a:pt x="55" y="106"/>
                  <a:pt x="55" y="105"/>
                </a:cubicBezTo>
                <a:cubicBezTo>
                  <a:pt x="55" y="99"/>
                  <a:pt x="55" y="99"/>
                  <a:pt x="55" y="99"/>
                </a:cubicBezTo>
                <a:cubicBezTo>
                  <a:pt x="55" y="95"/>
                  <a:pt x="51" y="91"/>
                  <a:pt x="47" y="90"/>
                </a:cubicBezTo>
                <a:cubicBezTo>
                  <a:pt x="51" y="89"/>
                  <a:pt x="55" y="85"/>
                  <a:pt x="55" y="80"/>
                </a:cubicBezTo>
                <a:cubicBezTo>
                  <a:pt x="55" y="75"/>
                  <a:pt x="50" y="71"/>
                  <a:pt x="45" y="71"/>
                </a:cubicBezTo>
                <a:cubicBezTo>
                  <a:pt x="40" y="71"/>
                  <a:pt x="35" y="75"/>
                  <a:pt x="35" y="80"/>
                </a:cubicBezTo>
                <a:cubicBezTo>
                  <a:pt x="35" y="85"/>
                  <a:pt x="39" y="89"/>
                  <a:pt x="43" y="90"/>
                </a:cubicBezTo>
                <a:cubicBezTo>
                  <a:pt x="39" y="91"/>
                  <a:pt x="35" y="95"/>
                  <a:pt x="35" y="99"/>
                </a:cubicBezTo>
                <a:cubicBezTo>
                  <a:pt x="35" y="105"/>
                  <a:pt x="35" y="105"/>
                  <a:pt x="35" y="105"/>
                </a:cubicBezTo>
                <a:cubicBezTo>
                  <a:pt x="35" y="106"/>
                  <a:pt x="36" y="107"/>
                  <a:pt x="37" y="107"/>
                </a:cubicBezTo>
                <a:cubicBezTo>
                  <a:pt x="38" y="107"/>
                  <a:pt x="39" y="106"/>
                  <a:pt x="39" y="105"/>
                </a:cubicBezTo>
                <a:cubicBezTo>
                  <a:pt x="39" y="99"/>
                  <a:pt x="39" y="99"/>
                  <a:pt x="39" y="99"/>
                </a:cubicBezTo>
                <a:cubicBezTo>
                  <a:pt x="39" y="96"/>
                  <a:pt x="41" y="93"/>
                  <a:pt x="45" y="93"/>
                </a:cubicBezTo>
                <a:cubicBezTo>
                  <a:pt x="49" y="93"/>
                  <a:pt x="51" y="96"/>
                  <a:pt x="51" y="99"/>
                </a:cubicBezTo>
                <a:close/>
                <a:moveTo>
                  <a:pt x="39" y="80"/>
                </a:moveTo>
                <a:cubicBezTo>
                  <a:pt x="39" y="77"/>
                  <a:pt x="41" y="74"/>
                  <a:pt x="45" y="74"/>
                </a:cubicBezTo>
                <a:cubicBezTo>
                  <a:pt x="49" y="74"/>
                  <a:pt x="51" y="77"/>
                  <a:pt x="51" y="80"/>
                </a:cubicBezTo>
                <a:cubicBezTo>
                  <a:pt x="51" y="84"/>
                  <a:pt x="49" y="87"/>
                  <a:pt x="45" y="87"/>
                </a:cubicBezTo>
                <a:cubicBezTo>
                  <a:pt x="41" y="87"/>
                  <a:pt x="39" y="84"/>
                  <a:pt x="39" y="80"/>
                </a:cubicBezTo>
                <a:close/>
                <a:moveTo>
                  <a:pt x="46" y="64"/>
                </a:moveTo>
                <a:cubicBezTo>
                  <a:pt x="46" y="64"/>
                  <a:pt x="46" y="64"/>
                  <a:pt x="46" y="64"/>
                </a:cubicBezTo>
                <a:cubicBezTo>
                  <a:pt x="46" y="65"/>
                  <a:pt x="47" y="66"/>
                  <a:pt x="48" y="66"/>
                </a:cubicBezTo>
                <a:cubicBezTo>
                  <a:pt x="49" y="66"/>
                  <a:pt x="49" y="65"/>
                  <a:pt x="49" y="64"/>
                </a:cubicBezTo>
                <a:cubicBezTo>
                  <a:pt x="49" y="64"/>
                  <a:pt x="49" y="64"/>
                  <a:pt x="49" y="64"/>
                </a:cubicBezTo>
                <a:cubicBezTo>
                  <a:pt x="49" y="60"/>
                  <a:pt x="52" y="57"/>
                  <a:pt x="56" y="57"/>
                </a:cubicBezTo>
                <a:cubicBezTo>
                  <a:pt x="59" y="57"/>
                  <a:pt x="62" y="60"/>
                  <a:pt x="62" y="64"/>
                </a:cubicBezTo>
                <a:cubicBezTo>
                  <a:pt x="62" y="64"/>
                  <a:pt x="62" y="64"/>
                  <a:pt x="62" y="64"/>
                </a:cubicBezTo>
                <a:cubicBezTo>
                  <a:pt x="62" y="65"/>
                  <a:pt x="63" y="66"/>
                  <a:pt x="64" y="66"/>
                </a:cubicBezTo>
                <a:cubicBezTo>
                  <a:pt x="65" y="66"/>
                  <a:pt x="65" y="65"/>
                  <a:pt x="65" y="64"/>
                </a:cubicBezTo>
                <a:cubicBezTo>
                  <a:pt x="65" y="64"/>
                  <a:pt x="65" y="64"/>
                  <a:pt x="65" y="64"/>
                </a:cubicBezTo>
                <a:cubicBezTo>
                  <a:pt x="65" y="59"/>
                  <a:pt x="62" y="55"/>
                  <a:pt x="58" y="54"/>
                </a:cubicBezTo>
                <a:cubicBezTo>
                  <a:pt x="62" y="53"/>
                  <a:pt x="65" y="50"/>
                  <a:pt x="65" y="45"/>
                </a:cubicBezTo>
                <a:cubicBezTo>
                  <a:pt x="65" y="40"/>
                  <a:pt x="61" y="35"/>
                  <a:pt x="56" y="35"/>
                </a:cubicBezTo>
                <a:cubicBezTo>
                  <a:pt x="50" y="35"/>
                  <a:pt x="46" y="40"/>
                  <a:pt x="46" y="45"/>
                </a:cubicBezTo>
                <a:cubicBezTo>
                  <a:pt x="46" y="50"/>
                  <a:pt x="49" y="53"/>
                  <a:pt x="54" y="54"/>
                </a:cubicBezTo>
                <a:cubicBezTo>
                  <a:pt x="49" y="55"/>
                  <a:pt x="46" y="59"/>
                  <a:pt x="46" y="64"/>
                </a:cubicBezTo>
                <a:close/>
                <a:moveTo>
                  <a:pt x="49" y="45"/>
                </a:moveTo>
                <a:cubicBezTo>
                  <a:pt x="49" y="41"/>
                  <a:pt x="52" y="38"/>
                  <a:pt x="56" y="38"/>
                </a:cubicBezTo>
                <a:cubicBezTo>
                  <a:pt x="59" y="38"/>
                  <a:pt x="62" y="41"/>
                  <a:pt x="62" y="45"/>
                </a:cubicBezTo>
                <a:cubicBezTo>
                  <a:pt x="62" y="49"/>
                  <a:pt x="59" y="51"/>
                  <a:pt x="56" y="51"/>
                </a:cubicBezTo>
                <a:cubicBezTo>
                  <a:pt x="52" y="51"/>
                  <a:pt x="49" y="49"/>
                  <a:pt x="49" y="45"/>
                </a:cubicBezTo>
                <a:close/>
                <a:moveTo>
                  <a:pt x="104" y="64"/>
                </a:moveTo>
                <a:cubicBezTo>
                  <a:pt x="104" y="64"/>
                  <a:pt x="104" y="64"/>
                  <a:pt x="104" y="64"/>
                </a:cubicBezTo>
                <a:cubicBezTo>
                  <a:pt x="104" y="65"/>
                  <a:pt x="105" y="66"/>
                  <a:pt x="106" y="66"/>
                </a:cubicBezTo>
                <a:cubicBezTo>
                  <a:pt x="107" y="66"/>
                  <a:pt x="107" y="65"/>
                  <a:pt x="107" y="64"/>
                </a:cubicBezTo>
                <a:cubicBezTo>
                  <a:pt x="107" y="64"/>
                  <a:pt x="107" y="64"/>
                  <a:pt x="107" y="64"/>
                </a:cubicBezTo>
                <a:cubicBezTo>
                  <a:pt x="107" y="59"/>
                  <a:pt x="104" y="55"/>
                  <a:pt x="100" y="54"/>
                </a:cubicBezTo>
                <a:cubicBezTo>
                  <a:pt x="104" y="53"/>
                  <a:pt x="107" y="50"/>
                  <a:pt x="107" y="45"/>
                </a:cubicBezTo>
                <a:cubicBezTo>
                  <a:pt x="107" y="40"/>
                  <a:pt x="103" y="35"/>
                  <a:pt x="98" y="35"/>
                </a:cubicBezTo>
                <a:cubicBezTo>
                  <a:pt x="93" y="35"/>
                  <a:pt x="88" y="40"/>
                  <a:pt x="88" y="45"/>
                </a:cubicBezTo>
                <a:cubicBezTo>
                  <a:pt x="88" y="50"/>
                  <a:pt x="92" y="53"/>
                  <a:pt x="96" y="54"/>
                </a:cubicBezTo>
                <a:cubicBezTo>
                  <a:pt x="92" y="55"/>
                  <a:pt x="88" y="59"/>
                  <a:pt x="88" y="64"/>
                </a:cubicBezTo>
                <a:cubicBezTo>
                  <a:pt x="88" y="64"/>
                  <a:pt x="88" y="64"/>
                  <a:pt x="88" y="64"/>
                </a:cubicBezTo>
                <a:cubicBezTo>
                  <a:pt x="88" y="65"/>
                  <a:pt x="89" y="66"/>
                  <a:pt x="90" y="66"/>
                </a:cubicBezTo>
                <a:cubicBezTo>
                  <a:pt x="91" y="66"/>
                  <a:pt x="91" y="65"/>
                  <a:pt x="91" y="64"/>
                </a:cubicBezTo>
                <a:cubicBezTo>
                  <a:pt x="91" y="64"/>
                  <a:pt x="91" y="64"/>
                  <a:pt x="91" y="64"/>
                </a:cubicBezTo>
                <a:cubicBezTo>
                  <a:pt x="91" y="60"/>
                  <a:pt x="94" y="57"/>
                  <a:pt x="98" y="57"/>
                </a:cubicBezTo>
                <a:cubicBezTo>
                  <a:pt x="101" y="57"/>
                  <a:pt x="104" y="60"/>
                  <a:pt x="104" y="64"/>
                </a:cubicBezTo>
                <a:close/>
                <a:moveTo>
                  <a:pt x="91" y="45"/>
                </a:moveTo>
                <a:cubicBezTo>
                  <a:pt x="91" y="41"/>
                  <a:pt x="94" y="38"/>
                  <a:pt x="98" y="38"/>
                </a:cubicBezTo>
                <a:cubicBezTo>
                  <a:pt x="101" y="38"/>
                  <a:pt x="104" y="41"/>
                  <a:pt x="104" y="45"/>
                </a:cubicBezTo>
                <a:cubicBezTo>
                  <a:pt x="104" y="49"/>
                  <a:pt x="101" y="51"/>
                  <a:pt x="98" y="51"/>
                </a:cubicBezTo>
                <a:cubicBezTo>
                  <a:pt x="94" y="51"/>
                  <a:pt x="91" y="49"/>
                  <a:pt x="91" y="45"/>
                </a:cubicBezTo>
                <a:close/>
                <a:moveTo>
                  <a:pt x="118" y="80"/>
                </a:moveTo>
                <a:cubicBezTo>
                  <a:pt x="118" y="75"/>
                  <a:pt x="113" y="71"/>
                  <a:pt x="108" y="71"/>
                </a:cubicBezTo>
                <a:cubicBezTo>
                  <a:pt x="103" y="71"/>
                  <a:pt x="99" y="75"/>
                  <a:pt x="99" y="80"/>
                </a:cubicBezTo>
                <a:cubicBezTo>
                  <a:pt x="99" y="85"/>
                  <a:pt x="102" y="89"/>
                  <a:pt x="106" y="90"/>
                </a:cubicBezTo>
                <a:cubicBezTo>
                  <a:pt x="102" y="91"/>
                  <a:pt x="99" y="95"/>
                  <a:pt x="99" y="99"/>
                </a:cubicBezTo>
                <a:cubicBezTo>
                  <a:pt x="99" y="105"/>
                  <a:pt x="99" y="105"/>
                  <a:pt x="99" y="105"/>
                </a:cubicBezTo>
                <a:cubicBezTo>
                  <a:pt x="99" y="106"/>
                  <a:pt x="99" y="107"/>
                  <a:pt x="100" y="107"/>
                </a:cubicBezTo>
                <a:cubicBezTo>
                  <a:pt x="101" y="107"/>
                  <a:pt x="102" y="106"/>
                  <a:pt x="102" y="105"/>
                </a:cubicBezTo>
                <a:cubicBezTo>
                  <a:pt x="102" y="99"/>
                  <a:pt x="102" y="99"/>
                  <a:pt x="102" y="99"/>
                </a:cubicBezTo>
                <a:cubicBezTo>
                  <a:pt x="102" y="96"/>
                  <a:pt x="105" y="93"/>
                  <a:pt x="108" y="93"/>
                </a:cubicBezTo>
                <a:cubicBezTo>
                  <a:pt x="112" y="93"/>
                  <a:pt x="115" y="96"/>
                  <a:pt x="115" y="99"/>
                </a:cubicBezTo>
                <a:cubicBezTo>
                  <a:pt x="115" y="105"/>
                  <a:pt x="115" y="105"/>
                  <a:pt x="115" y="105"/>
                </a:cubicBezTo>
                <a:cubicBezTo>
                  <a:pt x="115" y="106"/>
                  <a:pt x="115" y="107"/>
                  <a:pt x="116" y="107"/>
                </a:cubicBezTo>
                <a:cubicBezTo>
                  <a:pt x="117" y="107"/>
                  <a:pt x="118" y="106"/>
                  <a:pt x="118" y="105"/>
                </a:cubicBezTo>
                <a:cubicBezTo>
                  <a:pt x="118" y="99"/>
                  <a:pt x="118" y="99"/>
                  <a:pt x="118" y="99"/>
                </a:cubicBezTo>
                <a:cubicBezTo>
                  <a:pt x="118" y="95"/>
                  <a:pt x="115" y="91"/>
                  <a:pt x="110" y="90"/>
                </a:cubicBezTo>
                <a:cubicBezTo>
                  <a:pt x="115" y="89"/>
                  <a:pt x="118" y="85"/>
                  <a:pt x="118" y="80"/>
                </a:cubicBezTo>
                <a:close/>
                <a:moveTo>
                  <a:pt x="108" y="87"/>
                </a:moveTo>
                <a:cubicBezTo>
                  <a:pt x="105" y="87"/>
                  <a:pt x="102" y="84"/>
                  <a:pt x="102" y="80"/>
                </a:cubicBezTo>
                <a:cubicBezTo>
                  <a:pt x="102" y="77"/>
                  <a:pt x="105" y="74"/>
                  <a:pt x="108" y="74"/>
                </a:cubicBezTo>
                <a:cubicBezTo>
                  <a:pt x="112" y="74"/>
                  <a:pt x="115" y="77"/>
                  <a:pt x="115" y="80"/>
                </a:cubicBezTo>
                <a:cubicBezTo>
                  <a:pt x="115" y="84"/>
                  <a:pt x="112" y="87"/>
                  <a:pt x="108" y="87"/>
                </a:cubicBezTo>
                <a:close/>
                <a:moveTo>
                  <a:pt x="97" y="80"/>
                </a:moveTo>
                <a:cubicBezTo>
                  <a:pt x="97" y="75"/>
                  <a:pt x="92" y="71"/>
                  <a:pt x="87" y="71"/>
                </a:cubicBezTo>
                <a:cubicBezTo>
                  <a:pt x="82" y="71"/>
                  <a:pt x="78" y="75"/>
                  <a:pt x="78" y="80"/>
                </a:cubicBezTo>
                <a:cubicBezTo>
                  <a:pt x="78" y="85"/>
                  <a:pt x="81" y="89"/>
                  <a:pt x="85" y="90"/>
                </a:cubicBezTo>
                <a:cubicBezTo>
                  <a:pt x="81" y="91"/>
                  <a:pt x="78" y="95"/>
                  <a:pt x="78" y="99"/>
                </a:cubicBezTo>
                <a:cubicBezTo>
                  <a:pt x="78" y="105"/>
                  <a:pt x="78" y="105"/>
                  <a:pt x="78" y="105"/>
                </a:cubicBezTo>
                <a:cubicBezTo>
                  <a:pt x="78" y="106"/>
                  <a:pt x="78" y="107"/>
                  <a:pt x="79" y="107"/>
                </a:cubicBezTo>
                <a:cubicBezTo>
                  <a:pt x="80" y="107"/>
                  <a:pt x="81" y="106"/>
                  <a:pt x="81" y="105"/>
                </a:cubicBezTo>
                <a:cubicBezTo>
                  <a:pt x="81" y="99"/>
                  <a:pt x="81" y="99"/>
                  <a:pt x="81" y="99"/>
                </a:cubicBezTo>
                <a:cubicBezTo>
                  <a:pt x="81" y="96"/>
                  <a:pt x="84" y="93"/>
                  <a:pt x="87" y="93"/>
                </a:cubicBezTo>
                <a:cubicBezTo>
                  <a:pt x="91" y="93"/>
                  <a:pt x="94" y="96"/>
                  <a:pt x="94" y="99"/>
                </a:cubicBezTo>
                <a:cubicBezTo>
                  <a:pt x="94" y="105"/>
                  <a:pt x="94" y="105"/>
                  <a:pt x="94" y="105"/>
                </a:cubicBezTo>
                <a:cubicBezTo>
                  <a:pt x="94" y="106"/>
                  <a:pt x="94" y="107"/>
                  <a:pt x="95" y="107"/>
                </a:cubicBezTo>
                <a:cubicBezTo>
                  <a:pt x="96" y="107"/>
                  <a:pt x="97" y="106"/>
                  <a:pt x="97" y="105"/>
                </a:cubicBezTo>
                <a:cubicBezTo>
                  <a:pt x="97" y="99"/>
                  <a:pt x="97" y="99"/>
                  <a:pt x="97" y="99"/>
                </a:cubicBezTo>
                <a:cubicBezTo>
                  <a:pt x="97" y="95"/>
                  <a:pt x="93" y="91"/>
                  <a:pt x="89" y="90"/>
                </a:cubicBezTo>
                <a:cubicBezTo>
                  <a:pt x="93" y="89"/>
                  <a:pt x="97" y="85"/>
                  <a:pt x="97" y="80"/>
                </a:cubicBezTo>
                <a:close/>
                <a:moveTo>
                  <a:pt x="87" y="87"/>
                </a:moveTo>
                <a:cubicBezTo>
                  <a:pt x="84" y="87"/>
                  <a:pt x="81" y="84"/>
                  <a:pt x="81" y="80"/>
                </a:cubicBezTo>
                <a:cubicBezTo>
                  <a:pt x="81" y="77"/>
                  <a:pt x="84" y="74"/>
                  <a:pt x="87" y="74"/>
                </a:cubicBezTo>
                <a:cubicBezTo>
                  <a:pt x="91" y="74"/>
                  <a:pt x="94" y="77"/>
                  <a:pt x="94" y="80"/>
                </a:cubicBezTo>
                <a:cubicBezTo>
                  <a:pt x="94" y="84"/>
                  <a:pt x="91" y="87"/>
                  <a:pt x="87" y="87"/>
                </a:cubicBezTo>
                <a:close/>
                <a:moveTo>
                  <a:pt x="25" y="106"/>
                </a:moveTo>
                <a:cubicBezTo>
                  <a:pt x="23" y="117"/>
                  <a:pt x="23" y="117"/>
                  <a:pt x="23" y="117"/>
                </a:cubicBezTo>
                <a:cubicBezTo>
                  <a:pt x="11" y="114"/>
                  <a:pt x="11" y="114"/>
                  <a:pt x="11" y="114"/>
                </a:cubicBezTo>
                <a:cubicBezTo>
                  <a:pt x="18" y="126"/>
                  <a:pt x="29" y="137"/>
                  <a:pt x="43" y="143"/>
                </a:cubicBezTo>
                <a:cubicBezTo>
                  <a:pt x="42" y="141"/>
                  <a:pt x="42" y="139"/>
                  <a:pt x="42" y="138"/>
                </a:cubicBezTo>
                <a:cubicBezTo>
                  <a:pt x="42" y="133"/>
                  <a:pt x="43" y="129"/>
                  <a:pt x="45" y="125"/>
                </a:cubicBezTo>
                <a:cubicBezTo>
                  <a:pt x="37" y="121"/>
                  <a:pt x="30" y="114"/>
                  <a:pt x="25" y="106"/>
                </a:cubicBezTo>
                <a:close/>
                <a:moveTo>
                  <a:pt x="36" y="130"/>
                </a:moveTo>
                <a:cubicBezTo>
                  <a:pt x="32" y="128"/>
                  <a:pt x="29" y="126"/>
                  <a:pt x="27" y="123"/>
                </a:cubicBezTo>
                <a:cubicBezTo>
                  <a:pt x="27" y="122"/>
                  <a:pt x="28" y="122"/>
                  <a:pt x="28" y="121"/>
                </a:cubicBezTo>
                <a:cubicBezTo>
                  <a:pt x="31" y="124"/>
                  <a:pt x="33" y="126"/>
                  <a:pt x="36" y="128"/>
                </a:cubicBezTo>
                <a:cubicBezTo>
                  <a:pt x="36" y="129"/>
                  <a:pt x="36" y="130"/>
                  <a:pt x="36" y="130"/>
                </a:cubicBezTo>
                <a:close/>
                <a:moveTo>
                  <a:pt x="114" y="118"/>
                </a:moveTo>
                <a:cubicBezTo>
                  <a:pt x="110" y="122"/>
                  <a:pt x="104" y="126"/>
                  <a:pt x="99" y="129"/>
                </a:cubicBezTo>
                <a:cubicBezTo>
                  <a:pt x="100" y="131"/>
                  <a:pt x="100" y="134"/>
                  <a:pt x="100" y="138"/>
                </a:cubicBezTo>
                <a:cubicBezTo>
                  <a:pt x="100" y="141"/>
                  <a:pt x="100" y="144"/>
                  <a:pt x="99" y="146"/>
                </a:cubicBezTo>
                <a:cubicBezTo>
                  <a:pt x="112" y="142"/>
                  <a:pt x="123" y="134"/>
                  <a:pt x="132" y="123"/>
                </a:cubicBezTo>
                <a:cubicBezTo>
                  <a:pt x="130" y="114"/>
                  <a:pt x="130" y="114"/>
                  <a:pt x="130" y="114"/>
                </a:cubicBezTo>
                <a:lnTo>
                  <a:pt x="114" y="118"/>
                </a:lnTo>
                <a:close/>
                <a:moveTo>
                  <a:pt x="107" y="135"/>
                </a:moveTo>
                <a:cubicBezTo>
                  <a:pt x="107" y="134"/>
                  <a:pt x="107" y="133"/>
                  <a:pt x="107" y="132"/>
                </a:cubicBezTo>
                <a:cubicBezTo>
                  <a:pt x="111" y="130"/>
                  <a:pt x="115" y="128"/>
                  <a:pt x="118" y="125"/>
                </a:cubicBezTo>
                <a:cubicBezTo>
                  <a:pt x="122" y="123"/>
                  <a:pt x="122" y="123"/>
                  <a:pt x="122" y="123"/>
                </a:cubicBezTo>
                <a:cubicBezTo>
                  <a:pt x="118" y="128"/>
                  <a:pt x="113" y="132"/>
                  <a:pt x="107" y="135"/>
                </a:cubicBezTo>
                <a:close/>
                <a:moveTo>
                  <a:pt x="71" y="115"/>
                </a:moveTo>
                <a:cubicBezTo>
                  <a:pt x="58" y="115"/>
                  <a:pt x="48" y="125"/>
                  <a:pt x="48" y="138"/>
                </a:cubicBezTo>
                <a:cubicBezTo>
                  <a:pt x="48" y="150"/>
                  <a:pt x="58" y="160"/>
                  <a:pt x="71" y="160"/>
                </a:cubicBezTo>
                <a:cubicBezTo>
                  <a:pt x="84" y="160"/>
                  <a:pt x="94" y="150"/>
                  <a:pt x="94" y="138"/>
                </a:cubicBezTo>
                <a:cubicBezTo>
                  <a:pt x="94" y="125"/>
                  <a:pt x="84" y="115"/>
                  <a:pt x="71" y="115"/>
                </a:cubicBezTo>
                <a:close/>
                <a:moveTo>
                  <a:pt x="71" y="153"/>
                </a:moveTo>
                <a:cubicBezTo>
                  <a:pt x="62" y="153"/>
                  <a:pt x="55" y="146"/>
                  <a:pt x="55" y="138"/>
                </a:cubicBezTo>
                <a:cubicBezTo>
                  <a:pt x="55" y="129"/>
                  <a:pt x="62" y="122"/>
                  <a:pt x="71" y="122"/>
                </a:cubicBezTo>
                <a:cubicBezTo>
                  <a:pt x="80" y="122"/>
                  <a:pt x="87" y="129"/>
                  <a:pt x="87" y="138"/>
                </a:cubicBezTo>
                <a:cubicBezTo>
                  <a:pt x="87" y="146"/>
                  <a:pt x="80" y="153"/>
                  <a:pt x="71" y="153"/>
                </a:cubicBezTo>
                <a:close/>
                <a:moveTo>
                  <a:pt x="77" y="137"/>
                </a:moveTo>
                <a:cubicBezTo>
                  <a:pt x="75" y="137"/>
                  <a:pt x="74" y="136"/>
                  <a:pt x="73" y="135"/>
                </a:cubicBezTo>
                <a:cubicBezTo>
                  <a:pt x="73" y="130"/>
                  <a:pt x="73" y="130"/>
                  <a:pt x="73" y="130"/>
                </a:cubicBezTo>
                <a:cubicBezTo>
                  <a:pt x="74" y="130"/>
                  <a:pt x="75" y="131"/>
                  <a:pt x="75" y="132"/>
                </a:cubicBezTo>
                <a:cubicBezTo>
                  <a:pt x="76" y="133"/>
                  <a:pt x="76" y="134"/>
                  <a:pt x="77" y="134"/>
                </a:cubicBezTo>
                <a:cubicBezTo>
                  <a:pt x="78" y="133"/>
                  <a:pt x="79" y="133"/>
                  <a:pt x="78" y="132"/>
                </a:cubicBezTo>
                <a:cubicBezTo>
                  <a:pt x="78" y="129"/>
                  <a:pt x="75" y="127"/>
                  <a:pt x="73" y="127"/>
                </a:cubicBezTo>
                <a:cubicBezTo>
                  <a:pt x="73" y="126"/>
                  <a:pt x="73" y="126"/>
                  <a:pt x="73" y="126"/>
                </a:cubicBezTo>
                <a:cubicBezTo>
                  <a:pt x="73" y="125"/>
                  <a:pt x="72" y="124"/>
                  <a:pt x="71" y="124"/>
                </a:cubicBezTo>
                <a:cubicBezTo>
                  <a:pt x="70" y="124"/>
                  <a:pt x="69" y="125"/>
                  <a:pt x="69" y="126"/>
                </a:cubicBezTo>
                <a:cubicBezTo>
                  <a:pt x="69" y="127"/>
                  <a:pt x="69" y="127"/>
                  <a:pt x="69" y="127"/>
                </a:cubicBezTo>
                <a:cubicBezTo>
                  <a:pt x="67" y="127"/>
                  <a:pt x="65" y="129"/>
                  <a:pt x="64" y="131"/>
                </a:cubicBezTo>
                <a:cubicBezTo>
                  <a:pt x="64" y="135"/>
                  <a:pt x="67" y="137"/>
                  <a:pt x="69" y="138"/>
                </a:cubicBezTo>
                <a:cubicBezTo>
                  <a:pt x="69" y="145"/>
                  <a:pt x="69" y="145"/>
                  <a:pt x="69" y="145"/>
                </a:cubicBezTo>
                <a:cubicBezTo>
                  <a:pt x="67" y="144"/>
                  <a:pt x="66" y="144"/>
                  <a:pt x="66" y="143"/>
                </a:cubicBezTo>
                <a:cubicBezTo>
                  <a:pt x="66" y="142"/>
                  <a:pt x="65" y="141"/>
                  <a:pt x="65" y="141"/>
                </a:cubicBezTo>
                <a:cubicBezTo>
                  <a:pt x="64" y="141"/>
                  <a:pt x="63" y="142"/>
                  <a:pt x="63" y="143"/>
                </a:cubicBezTo>
                <a:cubicBezTo>
                  <a:pt x="64" y="147"/>
                  <a:pt x="67" y="148"/>
                  <a:pt x="69" y="148"/>
                </a:cubicBezTo>
                <a:cubicBezTo>
                  <a:pt x="69" y="149"/>
                  <a:pt x="69" y="149"/>
                  <a:pt x="69" y="149"/>
                </a:cubicBezTo>
                <a:cubicBezTo>
                  <a:pt x="69" y="150"/>
                  <a:pt x="70" y="150"/>
                  <a:pt x="71" y="150"/>
                </a:cubicBezTo>
                <a:cubicBezTo>
                  <a:pt x="72" y="150"/>
                  <a:pt x="73" y="150"/>
                  <a:pt x="73" y="149"/>
                </a:cubicBezTo>
                <a:cubicBezTo>
                  <a:pt x="73" y="148"/>
                  <a:pt x="73" y="148"/>
                  <a:pt x="73" y="148"/>
                </a:cubicBezTo>
                <a:cubicBezTo>
                  <a:pt x="75" y="148"/>
                  <a:pt x="78" y="146"/>
                  <a:pt x="79" y="143"/>
                </a:cubicBezTo>
                <a:cubicBezTo>
                  <a:pt x="80" y="141"/>
                  <a:pt x="79" y="139"/>
                  <a:pt x="77" y="137"/>
                </a:cubicBezTo>
                <a:close/>
                <a:moveTo>
                  <a:pt x="69" y="134"/>
                </a:moveTo>
                <a:cubicBezTo>
                  <a:pt x="68" y="134"/>
                  <a:pt x="67" y="133"/>
                  <a:pt x="67" y="132"/>
                </a:cubicBezTo>
                <a:cubicBezTo>
                  <a:pt x="67" y="131"/>
                  <a:pt x="69" y="130"/>
                  <a:pt x="69" y="130"/>
                </a:cubicBezTo>
                <a:lnTo>
                  <a:pt x="69" y="134"/>
                </a:lnTo>
                <a:close/>
                <a:moveTo>
                  <a:pt x="76" y="143"/>
                </a:moveTo>
                <a:cubicBezTo>
                  <a:pt x="76" y="144"/>
                  <a:pt x="74" y="145"/>
                  <a:pt x="73" y="145"/>
                </a:cubicBezTo>
                <a:cubicBezTo>
                  <a:pt x="73" y="139"/>
                  <a:pt x="73" y="139"/>
                  <a:pt x="73" y="139"/>
                </a:cubicBezTo>
                <a:cubicBezTo>
                  <a:pt x="73" y="139"/>
                  <a:pt x="74" y="139"/>
                  <a:pt x="75" y="140"/>
                </a:cubicBezTo>
                <a:cubicBezTo>
                  <a:pt x="76" y="141"/>
                  <a:pt x="76" y="142"/>
                  <a:pt x="76" y="1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280">
            <a:extLst>
              <a:ext uri="{FF2B5EF4-FFF2-40B4-BE49-F238E27FC236}">
                <a16:creationId xmlns:a16="http://schemas.microsoft.com/office/drawing/2014/main" id="{E723E7E6-8FD2-C833-766C-E8EE8D7EB4DC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3609975"/>
            <a:ext cx="254000" cy="184150"/>
          </a:xfrm>
          <a:custGeom>
            <a:avLst/>
            <a:gdLst>
              <a:gd name="T0" fmla="*/ 88 w 160"/>
              <a:gd name="T1" fmla="*/ 36 h 116"/>
              <a:gd name="T2" fmla="*/ 85 w 160"/>
              <a:gd name="T3" fmla="*/ 44 h 116"/>
              <a:gd name="T4" fmla="*/ 106 w 160"/>
              <a:gd name="T5" fmla="*/ 36 h 116"/>
              <a:gd name="T6" fmla="*/ 108 w 160"/>
              <a:gd name="T7" fmla="*/ 28 h 116"/>
              <a:gd name="T8" fmla="*/ 93 w 160"/>
              <a:gd name="T9" fmla="*/ 20 h 116"/>
              <a:gd name="T10" fmla="*/ 94 w 160"/>
              <a:gd name="T11" fmla="*/ 22 h 116"/>
              <a:gd name="T12" fmla="*/ 88 w 160"/>
              <a:gd name="T13" fmla="*/ 41 h 116"/>
              <a:gd name="T14" fmla="*/ 103 w 160"/>
              <a:gd name="T15" fmla="*/ 32 h 116"/>
              <a:gd name="T16" fmla="*/ 94 w 160"/>
              <a:gd name="T17" fmla="*/ 22 h 116"/>
              <a:gd name="T18" fmla="*/ 149 w 160"/>
              <a:gd name="T19" fmla="*/ 17 h 116"/>
              <a:gd name="T20" fmla="*/ 117 w 160"/>
              <a:gd name="T21" fmla="*/ 12 h 116"/>
              <a:gd name="T22" fmla="*/ 144 w 160"/>
              <a:gd name="T23" fmla="*/ 17 h 116"/>
              <a:gd name="T24" fmla="*/ 15 w 160"/>
              <a:gd name="T25" fmla="*/ 17 h 116"/>
              <a:gd name="T26" fmla="*/ 48 w 160"/>
              <a:gd name="T27" fmla="*/ 12 h 116"/>
              <a:gd name="T28" fmla="*/ 10 w 160"/>
              <a:gd name="T29" fmla="*/ 17 h 116"/>
              <a:gd name="T30" fmla="*/ 0 w 160"/>
              <a:gd name="T31" fmla="*/ 100 h 116"/>
              <a:gd name="T32" fmla="*/ 151 w 160"/>
              <a:gd name="T33" fmla="*/ 116 h 116"/>
              <a:gd name="T34" fmla="*/ 157 w 160"/>
              <a:gd name="T35" fmla="*/ 98 h 116"/>
              <a:gd name="T36" fmla="*/ 8 w 160"/>
              <a:gd name="T37" fmla="*/ 111 h 116"/>
              <a:gd name="T38" fmla="*/ 154 w 160"/>
              <a:gd name="T39" fmla="*/ 103 h 116"/>
              <a:gd name="T40" fmla="*/ 71 w 160"/>
              <a:gd name="T41" fmla="*/ 52 h 116"/>
              <a:gd name="T42" fmla="*/ 92 w 160"/>
              <a:gd name="T43" fmla="*/ 14 h 116"/>
              <a:gd name="T44" fmla="*/ 86 w 160"/>
              <a:gd name="T45" fmla="*/ 12 h 116"/>
              <a:gd name="T46" fmla="*/ 70 w 160"/>
              <a:gd name="T47" fmla="*/ 51 h 116"/>
              <a:gd name="T48" fmla="*/ 76 w 160"/>
              <a:gd name="T49" fmla="*/ 49 h 116"/>
              <a:gd name="T50" fmla="*/ 54 w 160"/>
              <a:gd name="T51" fmla="*/ 35 h 116"/>
              <a:gd name="T52" fmla="*/ 69 w 160"/>
              <a:gd name="T53" fmla="*/ 43 h 116"/>
              <a:gd name="T54" fmla="*/ 71 w 160"/>
              <a:gd name="T55" fmla="*/ 35 h 116"/>
              <a:gd name="T56" fmla="*/ 75 w 160"/>
              <a:gd name="T57" fmla="*/ 26 h 116"/>
              <a:gd name="T58" fmla="*/ 76 w 160"/>
              <a:gd name="T59" fmla="*/ 19 h 116"/>
              <a:gd name="T60" fmla="*/ 54 w 160"/>
              <a:gd name="T61" fmla="*/ 33 h 116"/>
              <a:gd name="T62" fmla="*/ 74 w 160"/>
              <a:gd name="T63" fmla="*/ 22 h 116"/>
              <a:gd name="T64" fmla="*/ 60 w 160"/>
              <a:gd name="T65" fmla="*/ 31 h 116"/>
              <a:gd name="T66" fmla="*/ 68 w 160"/>
              <a:gd name="T67" fmla="*/ 40 h 116"/>
              <a:gd name="T68" fmla="*/ 82 w 160"/>
              <a:gd name="T69" fmla="*/ 75 h 116"/>
              <a:gd name="T70" fmla="*/ 85 w 160"/>
              <a:gd name="T71" fmla="*/ 60 h 116"/>
              <a:gd name="T72" fmla="*/ 119 w 160"/>
              <a:gd name="T73" fmla="*/ 33 h 116"/>
              <a:gd name="T74" fmla="*/ 82 w 160"/>
              <a:gd name="T75" fmla="*/ 75 h 116"/>
              <a:gd name="T76" fmla="*/ 98 w 160"/>
              <a:gd name="T77" fmla="*/ 49 h 116"/>
              <a:gd name="T78" fmla="*/ 82 w 160"/>
              <a:gd name="T79" fmla="*/ 67 h 116"/>
              <a:gd name="T80" fmla="*/ 83 w 160"/>
              <a:gd name="T81" fmla="*/ 69 h 116"/>
              <a:gd name="T82" fmla="*/ 82 w 160"/>
              <a:gd name="T83" fmla="*/ 6 h 116"/>
              <a:gd name="T84" fmla="*/ 40 w 160"/>
              <a:gd name="T85" fmla="*/ 26 h 116"/>
              <a:gd name="T86" fmla="*/ 25 w 160"/>
              <a:gd name="T87" fmla="*/ 23 h 116"/>
              <a:gd name="T88" fmla="*/ 25 w 160"/>
              <a:gd name="T89" fmla="*/ 88 h 116"/>
              <a:gd name="T90" fmla="*/ 137 w 160"/>
              <a:gd name="T91" fmla="*/ 24 h 116"/>
              <a:gd name="T92" fmla="*/ 123 w 160"/>
              <a:gd name="T93" fmla="*/ 24 h 116"/>
              <a:gd name="T94" fmla="*/ 135 w 160"/>
              <a:gd name="T95" fmla="*/ 8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16">
                <a:moveTo>
                  <a:pt x="91" y="27"/>
                </a:moveTo>
                <a:cubicBezTo>
                  <a:pt x="99" y="32"/>
                  <a:pt x="99" y="32"/>
                  <a:pt x="99" y="32"/>
                </a:cubicBezTo>
                <a:cubicBezTo>
                  <a:pt x="88" y="36"/>
                  <a:pt x="88" y="36"/>
                  <a:pt x="88" y="36"/>
                </a:cubicBezTo>
                <a:cubicBezTo>
                  <a:pt x="87" y="36"/>
                  <a:pt x="87" y="37"/>
                  <a:pt x="87" y="37"/>
                </a:cubicBezTo>
                <a:cubicBezTo>
                  <a:pt x="85" y="43"/>
                  <a:pt x="85" y="43"/>
                  <a:pt x="85" y="43"/>
                </a:cubicBezTo>
                <a:cubicBezTo>
                  <a:pt x="85" y="43"/>
                  <a:pt x="85" y="43"/>
                  <a:pt x="85" y="44"/>
                </a:cubicBezTo>
                <a:cubicBezTo>
                  <a:pt x="86" y="44"/>
                  <a:pt x="86" y="44"/>
                  <a:pt x="86" y="44"/>
                </a:cubicBezTo>
                <a:cubicBezTo>
                  <a:pt x="86" y="44"/>
                  <a:pt x="87" y="44"/>
                  <a:pt x="87" y="44"/>
                </a:cubicBezTo>
                <a:cubicBezTo>
                  <a:pt x="106" y="36"/>
                  <a:pt x="106" y="36"/>
                  <a:pt x="106" y="36"/>
                </a:cubicBezTo>
                <a:cubicBezTo>
                  <a:pt x="107" y="35"/>
                  <a:pt x="107" y="35"/>
                  <a:pt x="107" y="35"/>
                </a:cubicBezTo>
                <a:cubicBezTo>
                  <a:pt x="109" y="29"/>
                  <a:pt x="109" y="29"/>
                  <a:pt x="109" y="29"/>
                </a:cubicBezTo>
                <a:cubicBezTo>
                  <a:pt x="109" y="29"/>
                  <a:pt x="109" y="28"/>
                  <a:pt x="108" y="28"/>
                </a:cubicBezTo>
                <a:cubicBezTo>
                  <a:pt x="94" y="20"/>
                  <a:pt x="94" y="20"/>
                  <a:pt x="94" y="20"/>
                </a:cubicBezTo>
                <a:cubicBezTo>
                  <a:pt x="94" y="19"/>
                  <a:pt x="94" y="19"/>
                  <a:pt x="93" y="20"/>
                </a:cubicBezTo>
                <a:cubicBezTo>
                  <a:pt x="93" y="20"/>
                  <a:pt x="93" y="20"/>
                  <a:pt x="93" y="20"/>
                </a:cubicBezTo>
                <a:cubicBezTo>
                  <a:pt x="91" y="26"/>
                  <a:pt x="91" y="26"/>
                  <a:pt x="91" y="26"/>
                </a:cubicBezTo>
                <a:cubicBezTo>
                  <a:pt x="91" y="26"/>
                  <a:pt x="91" y="27"/>
                  <a:pt x="91" y="27"/>
                </a:cubicBezTo>
                <a:close/>
                <a:moveTo>
                  <a:pt x="94" y="22"/>
                </a:moveTo>
                <a:cubicBezTo>
                  <a:pt x="106" y="30"/>
                  <a:pt x="106" y="30"/>
                  <a:pt x="106" y="30"/>
                </a:cubicBezTo>
                <a:cubicBezTo>
                  <a:pt x="105" y="34"/>
                  <a:pt x="105" y="34"/>
                  <a:pt x="105" y="34"/>
                </a:cubicBezTo>
                <a:cubicBezTo>
                  <a:pt x="88" y="41"/>
                  <a:pt x="88" y="41"/>
                  <a:pt x="88" y="41"/>
                </a:cubicBezTo>
                <a:cubicBezTo>
                  <a:pt x="89" y="38"/>
                  <a:pt x="89" y="38"/>
                  <a:pt x="89" y="38"/>
                </a:cubicBezTo>
                <a:cubicBezTo>
                  <a:pt x="102" y="33"/>
                  <a:pt x="102" y="33"/>
                  <a:pt x="102" y="33"/>
                </a:cubicBezTo>
                <a:cubicBezTo>
                  <a:pt x="102" y="33"/>
                  <a:pt x="103" y="32"/>
                  <a:pt x="103" y="32"/>
                </a:cubicBezTo>
                <a:cubicBezTo>
                  <a:pt x="103" y="31"/>
                  <a:pt x="102" y="31"/>
                  <a:pt x="102" y="31"/>
                </a:cubicBezTo>
                <a:cubicBezTo>
                  <a:pt x="93" y="26"/>
                  <a:pt x="93" y="26"/>
                  <a:pt x="93" y="26"/>
                </a:cubicBezTo>
                <a:lnTo>
                  <a:pt x="94" y="22"/>
                </a:lnTo>
                <a:close/>
                <a:moveTo>
                  <a:pt x="157" y="98"/>
                </a:moveTo>
                <a:cubicBezTo>
                  <a:pt x="149" y="98"/>
                  <a:pt x="149" y="98"/>
                  <a:pt x="149" y="98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3"/>
                  <a:pt x="146" y="10"/>
                  <a:pt x="142" y="10"/>
                </a:cubicBezTo>
                <a:cubicBezTo>
                  <a:pt x="120" y="10"/>
                  <a:pt x="120" y="10"/>
                  <a:pt x="120" y="10"/>
                </a:cubicBezTo>
                <a:cubicBezTo>
                  <a:pt x="118" y="10"/>
                  <a:pt x="117" y="11"/>
                  <a:pt x="117" y="12"/>
                </a:cubicBezTo>
                <a:cubicBezTo>
                  <a:pt x="117" y="14"/>
                  <a:pt x="118" y="15"/>
                  <a:pt x="120" y="15"/>
                </a:cubicBezTo>
                <a:cubicBezTo>
                  <a:pt x="142" y="15"/>
                  <a:pt x="142" y="15"/>
                  <a:pt x="142" y="15"/>
                </a:cubicBezTo>
                <a:cubicBezTo>
                  <a:pt x="143" y="15"/>
                  <a:pt x="144" y="16"/>
                  <a:pt x="144" y="17"/>
                </a:cubicBezTo>
                <a:cubicBezTo>
                  <a:pt x="144" y="97"/>
                  <a:pt x="144" y="97"/>
                  <a:pt x="144" y="97"/>
                </a:cubicBezTo>
                <a:cubicBezTo>
                  <a:pt x="15" y="97"/>
                  <a:pt x="15" y="97"/>
                  <a:pt x="15" y="9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6"/>
                  <a:pt x="16" y="15"/>
                  <a:pt x="18" y="15"/>
                </a:cubicBezTo>
                <a:cubicBezTo>
                  <a:pt x="45" y="15"/>
                  <a:pt x="45" y="15"/>
                  <a:pt x="45" y="15"/>
                </a:cubicBezTo>
                <a:cubicBezTo>
                  <a:pt x="47" y="15"/>
                  <a:pt x="48" y="14"/>
                  <a:pt x="48" y="12"/>
                </a:cubicBezTo>
                <a:cubicBezTo>
                  <a:pt x="48" y="11"/>
                  <a:pt x="47" y="10"/>
                  <a:pt x="45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3" y="10"/>
                  <a:pt x="10" y="13"/>
                  <a:pt x="10" y="17"/>
                </a:cubicBezTo>
                <a:cubicBezTo>
                  <a:pt x="10" y="98"/>
                  <a:pt x="10" y="98"/>
                  <a:pt x="10" y="98"/>
                </a:cubicBezTo>
                <a:cubicBezTo>
                  <a:pt x="2" y="98"/>
                  <a:pt x="2" y="98"/>
                  <a:pt x="2" y="98"/>
                </a:cubicBezTo>
                <a:cubicBezTo>
                  <a:pt x="1" y="98"/>
                  <a:pt x="0" y="99"/>
                  <a:pt x="0" y="100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3"/>
                  <a:pt x="3" y="116"/>
                  <a:pt x="8" y="116"/>
                </a:cubicBezTo>
                <a:cubicBezTo>
                  <a:pt x="151" y="116"/>
                  <a:pt x="151" y="116"/>
                  <a:pt x="151" y="116"/>
                </a:cubicBezTo>
                <a:cubicBezTo>
                  <a:pt x="156" y="116"/>
                  <a:pt x="160" y="113"/>
                  <a:pt x="160" y="108"/>
                </a:cubicBezTo>
                <a:cubicBezTo>
                  <a:pt x="160" y="100"/>
                  <a:pt x="160" y="100"/>
                  <a:pt x="160" y="100"/>
                </a:cubicBezTo>
                <a:cubicBezTo>
                  <a:pt x="160" y="99"/>
                  <a:pt x="158" y="98"/>
                  <a:pt x="157" y="98"/>
                </a:cubicBezTo>
                <a:close/>
                <a:moveTo>
                  <a:pt x="154" y="108"/>
                </a:moveTo>
                <a:cubicBezTo>
                  <a:pt x="154" y="110"/>
                  <a:pt x="153" y="111"/>
                  <a:pt x="151" y="111"/>
                </a:cubicBezTo>
                <a:cubicBezTo>
                  <a:pt x="8" y="111"/>
                  <a:pt x="8" y="111"/>
                  <a:pt x="8" y="111"/>
                </a:cubicBezTo>
                <a:cubicBezTo>
                  <a:pt x="6" y="111"/>
                  <a:pt x="5" y="110"/>
                  <a:pt x="5" y="108"/>
                </a:cubicBezTo>
                <a:cubicBezTo>
                  <a:pt x="5" y="103"/>
                  <a:pt x="5" y="103"/>
                  <a:pt x="5" y="103"/>
                </a:cubicBezTo>
                <a:cubicBezTo>
                  <a:pt x="154" y="103"/>
                  <a:pt x="154" y="103"/>
                  <a:pt x="154" y="103"/>
                </a:cubicBezTo>
                <a:lnTo>
                  <a:pt x="154" y="108"/>
                </a:lnTo>
                <a:close/>
                <a:moveTo>
                  <a:pt x="70" y="51"/>
                </a:moveTo>
                <a:cubicBezTo>
                  <a:pt x="71" y="52"/>
                  <a:pt x="71" y="52"/>
                  <a:pt x="71" y="52"/>
                </a:cubicBezTo>
                <a:cubicBezTo>
                  <a:pt x="76" y="52"/>
                  <a:pt x="76" y="52"/>
                  <a:pt x="76" y="52"/>
                </a:cubicBezTo>
                <a:cubicBezTo>
                  <a:pt x="77" y="52"/>
                  <a:pt x="77" y="52"/>
                  <a:pt x="77" y="51"/>
                </a:cubicBezTo>
                <a:cubicBezTo>
                  <a:pt x="92" y="14"/>
                  <a:pt x="92" y="14"/>
                  <a:pt x="92" y="14"/>
                </a:cubicBezTo>
                <a:cubicBezTo>
                  <a:pt x="92" y="13"/>
                  <a:pt x="92" y="13"/>
                  <a:pt x="92" y="13"/>
                </a:cubicBezTo>
                <a:cubicBezTo>
                  <a:pt x="92" y="12"/>
                  <a:pt x="91" y="12"/>
                  <a:pt x="91" y="12"/>
                </a:cubicBezTo>
                <a:cubicBezTo>
                  <a:pt x="86" y="12"/>
                  <a:pt x="86" y="12"/>
                  <a:pt x="86" y="12"/>
                </a:cubicBezTo>
                <a:cubicBezTo>
                  <a:pt x="86" y="12"/>
                  <a:pt x="85" y="13"/>
                  <a:pt x="85" y="13"/>
                </a:cubicBezTo>
                <a:cubicBezTo>
                  <a:pt x="70" y="50"/>
                  <a:pt x="70" y="50"/>
                  <a:pt x="70" y="50"/>
                </a:cubicBezTo>
                <a:cubicBezTo>
                  <a:pt x="70" y="51"/>
                  <a:pt x="70" y="51"/>
                  <a:pt x="70" y="51"/>
                </a:cubicBezTo>
                <a:close/>
                <a:moveTo>
                  <a:pt x="87" y="15"/>
                </a:moveTo>
                <a:cubicBezTo>
                  <a:pt x="89" y="15"/>
                  <a:pt x="89" y="15"/>
                  <a:pt x="89" y="15"/>
                </a:cubicBezTo>
                <a:cubicBezTo>
                  <a:pt x="76" y="49"/>
                  <a:pt x="76" y="49"/>
                  <a:pt x="76" y="49"/>
                </a:cubicBezTo>
                <a:cubicBezTo>
                  <a:pt x="73" y="49"/>
                  <a:pt x="73" y="49"/>
                  <a:pt x="73" y="49"/>
                </a:cubicBezTo>
                <a:lnTo>
                  <a:pt x="87" y="15"/>
                </a:lnTo>
                <a:close/>
                <a:moveTo>
                  <a:pt x="54" y="35"/>
                </a:moveTo>
                <a:cubicBezTo>
                  <a:pt x="68" y="43"/>
                  <a:pt x="68" y="43"/>
                  <a:pt x="68" y="43"/>
                </a:cubicBezTo>
                <a:cubicBezTo>
                  <a:pt x="68" y="43"/>
                  <a:pt x="68" y="43"/>
                  <a:pt x="68" y="43"/>
                </a:cubicBezTo>
                <a:cubicBezTo>
                  <a:pt x="69" y="43"/>
                  <a:pt x="69" y="43"/>
                  <a:pt x="69" y="43"/>
                </a:cubicBezTo>
                <a:cubicBezTo>
                  <a:pt x="69" y="43"/>
                  <a:pt x="69" y="43"/>
                  <a:pt x="70" y="42"/>
                </a:cubicBezTo>
                <a:cubicBezTo>
                  <a:pt x="71" y="37"/>
                  <a:pt x="71" y="37"/>
                  <a:pt x="71" y="37"/>
                </a:cubicBezTo>
                <a:cubicBezTo>
                  <a:pt x="72" y="36"/>
                  <a:pt x="71" y="36"/>
                  <a:pt x="71" y="35"/>
                </a:cubicBezTo>
                <a:cubicBezTo>
                  <a:pt x="63" y="31"/>
                  <a:pt x="63" y="31"/>
                  <a:pt x="63" y="31"/>
                </a:cubicBezTo>
                <a:cubicBezTo>
                  <a:pt x="75" y="26"/>
                  <a:pt x="75" y="26"/>
                  <a:pt x="75" y="26"/>
                </a:cubicBezTo>
                <a:cubicBezTo>
                  <a:pt x="75" y="26"/>
                  <a:pt x="75" y="26"/>
                  <a:pt x="75" y="26"/>
                </a:cubicBezTo>
                <a:cubicBezTo>
                  <a:pt x="77" y="20"/>
                  <a:pt x="77" y="20"/>
                  <a:pt x="77" y="20"/>
                </a:cubicBezTo>
                <a:cubicBezTo>
                  <a:pt x="77" y="20"/>
                  <a:pt x="77" y="19"/>
                  <a:pt x="77" y="19"/>
                </a:cubicBezTo>
                <a:cubicBezTo>
                  <a:pt x="76" y="18"/>
                  <a:pt x="76" y="18"/>
                  <a:pt x="76" y="19"/>
                </a:cubicBezTo>
                <a:cubicBezTo>
                  <a:pt x="56" y="27"/>
                  <a:pt x="56" y="27"/>
                  <a:pt x="56" y="27"/>
                </a:cubicBezTo>
                <a:cubicBezTo>
                  <a:pt x="56" y="27"/>
                  <a:pt x="56" y="27"/>
                  <a:pt x="55" y="28"/>
                </a:cubicBezTo>
                <a:cubicBezTo>
                  <a:pt x="54" y="33"/>
                  <a:pt x="54" y="33"/>
                  <a:pt x="54" y="33"/>
                </a:cubicBezTo>
                <a:cubicBezTo>
                  <a:pt x="53" y="34"/>
                  <a:pt x="54" y="34"/>
                  <a:pt x="54" y="35"/>
                </a:cubicBezTo>
                <a:close/>
                <a:moveTo>
                  <a:pt x="57" y="29"/>
                </a:moveTo>
                <a:cubicBezTo>
                  <a:pt x="74" y="22"/>
                  <a:pt x="74" y="22"/>
                  <a:pt x="74" y="22"/>
                </a:cubicBezTo>
                <a:cubicBezTo>
                  <a:pt x="73" y="24"/>
                  <a:pt x="73" y="24"/>
                  <a:pt x="73" y="24"/>
                </a:cubicBezTo>
                <a:cubicBezTo>
                  <a:pt x="60" y="30"/>
                  <a:pt x="60" y="30"/>
                  <a:pt x="60" y="30"/>
                </a:cubicBezTo>
                <a:cubicBezTo>
                  <a:pt x="60" y="30"/>
                  <a:pt x="60" y="30"/>
                  <a:pt x="60" y="31"/>
                </a:cubicBezTo>
                <a:cubicBezTo>
                  <a:pt x="60" y="31"/>
                  <a:pt x="60" y="32"/>
                  <a:pt x="60" y="32"/>
                </a:cubicBezTo>
                <a:cubicBezTo>
                  <a:pt x="69" y="37"/>
                  <a:pt x="69" y="37"/>
                  <a:pt x="69" y="37"/>
                </a:cubicBezTo>
                <a:cubicBezTo>
                  <a:pt x="68" y="40"/>
                  <a:pt x="68" y="40"/>
                  <a:pt x="68" y="40"/>
                </a:cubicBezTo>
                <a:cubicBezTo>
                  <a:pt x="56" y="33"/>
                  <a:pt x="56" y="33"/>
                  <a:pt x="56" y="33"/>
                </a:cubicBezTo>
                <a:lnTo>
                  <a:pt x="57" y="29"/>
                </a:lnTo>
                <a:close/>
                <a:moveTo>
                  <a:pt x="82" y="75"/>
                </a:moveTo>
                <a:cubicBezTo>
                  <a:pt x="85" y="75"/>
                  <a:pt x="88" y="72"/>
                  <a:pt x="88" y="69"/>
                </a:cubicBezTo>
                <a:cubicBezTo>
                  <a:pt x="88" y="67"/>
                  <a:pt x="88" y="66"/>
                  <a:pt x="86" y="65"/>
                </a:cubicBezTo>
                <a:cubicBezTo>
                  <a:pt x="86" y="63"/>
                  <a:pt x="85" y="62"/>
                  <a:pt x="85" y="60"/>
                </a:cubicBezTo>
                <a:cubicBezTo>
                  <a:pt x="85" y="57"/>
                  <a:pt x="88" y="54"/>
                  <a:pt x="91" y="54"/>
                </a:cubicBezTo>
                <a:cubicBezTo>
                  <a:pt x="98" y="54"/>
                  <a:pt x="98" y="54"/>
                  <a:pt x="98" y="54"/>
                </a:cubicBezTo>
                <a:cubicBezTo>
                  <a:pt x="110" y="54"/>
                  <a:pt x="119" y="45"/>
                  <a:pt x="119" y="33"/>
                </a:cubicBezTo>
                <a:cubicBezTo>
                  <a:pt x="119" y="15"/>
                  <a:pt x="103" y="0"/>
                  <a:pt x="82" y="0"/>
                </a:cubicBezTo>
                <a:cubicBezTo>
                  <a:pt x="61" y="0"/>
                  <a:pt x="44" y="17"/>
                  <a:pt x="44" y="38"/>
                </a:cubicBezTo>
                <a:cubicBezTo>
                  <a:pt x="44" y="58"/>
                  <a:pt x="61" y="75"/>
                  <a:pt x="82" y="75"/>
                </a:cubicBezTo>
                <a:close/>
                <a:moveTo>
                  <a:pt x="82" y="6"/>
                </a:moveTo>
                <a:cubicBezTo>
                  <a:pt x="99" y="6"/>
                  <a:pt x="114" y="18"/>
                  <a:pt x="114" y="33"/>
                </a:cubicBezTo>
                <a:cubicBezTo>
                  <a:pt x="114" y="42"/>
                  <a:pt x="107" y="49"/>
                  <a:pt x="98" y="49"/>
                </a:cubicBezTo>
                <a:cubicBezTo>
                  <a:pt x="91" y="49"/>
                  <a:pt x="91" y="49"/>
                  <a:pt x="91" y="49"/>
                </a:cubicBezTo>
                <a:cubicBezTo>
                  <a:pt x="85" y="49"/>
                  <a:pt x="79" y="54"/>
                  <a:pt x="79" y="60"/>
                </a:cubicBezTo>
                <a:cubicBezTo>
                  <a:pt x="79" y="64"/>
                  <a:pt x="81" y="66"/>
                  <a:pt x="82" y="67"/>
                </a:cubicBezTo>
                <a:cubicBezTo>
                  <a:pt x="82" y="68"/>
                  <a:pt x="82" y="68"/>
                  <a:pt x="82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9"/>
                  <a:pt x="83" y="69"/>
                </a:cubicBezTo>
                <a:cubicBezTo>
                  <a:pt x="83" y="69"/>
                  <a:pt x="82" y="69"/>
                  <a:pt x="82" y="69"/>
                </a:cubicBezTo>
                <a:cubicBezTo>
                  <a:pt x="64" y="69"/>
                  <a:pt x="50" y="55"/>
                  <a:pt x="50" y="38"/>
                </a:cubicBezTo>
                <a:cubicBezTo>
                  <a:pt x="50" y="20"/>
                  <a:pt x="64" y="6"/>
                  <a:pt x="82" y="6"/>
                </a:cubicBezTo>
                <a:close/>
                <a:moveTo>
                  <a:pt x="26" y="86"/>
                </a:moveTo>
                <a:cubicBezTo>
                  <a:pt x="26" y="26"/>
                  <a:pt x="26" y="26"/>
                  <a:pt x="26" y="26"/>
                </a:cubicBezTo>
                <a:cubicBezTo>
                  <a:pt x="40" y="26"/>
                  <a:pt x="40" y="26"/>
                  <a:pt x="40" y="26"/>
                </a:cubicBezTo>
                <a:cubicBezTo>
                  <a:pt x="41" y="26"/>
                  <a:pt x="41" y="25"/>
                  <a:pt x="41" y="24"/>
                </a:cubicBezTo>
                <a:cubicBezTo>
                  <a:pt x="41" y="24"/>
                  <a:pt x="41" y="23"/>
                  <a:pt x="40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24" y="23"/>
                  <a:pt x="23" y="24"/>
                  <a:pt x="23" y="24"/>
                </a:cubicBezTo>
                <a:cubicBezTo>
                  <a:pt x="23" y="87"/>
                  <a:pt x="23" y="87"/>
                  <a:pt x="23" y="87"/>
                </a:cubicBezTo>
                <a:cubicBezTo>
                  <a:pt x="23" y="88"/>
                  <a:pt x="24" y="88"/>
                  <a:pt x="25" y="88"/>
                </a:cubicBezTo>
                <a:cubicBezTo>
                  <a:pt x="136" y="88"/>
                  <a:pt x="136" y="88"/>
                  <a:pt x="136" y="88"/>
                </a:cubicBezTo>
                <a:cubicBezTo>
                  <a:pt x="137" y="88"/>
                  <a:pt x="137" y="88"/>
                  <a:pt x="137" y="87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7" y="24"/>
                  <a:pt x="137" y="23"/>
                  <a:pt x="136" y="23"/>
                </a:cubicBezTo>
                <a:cubicBezTo>
                  <a:pt x="124" y="23"/>
                  <a:pt x="124" y="23"/>
                  <a:pt x="124" y="23"/>
                </a:cubicBezTo>
                <a:cubicBezTo>
                  <a:pt x="123" y="23"/>
                  <a:pt x="123" y="24"/>
                  <a:pt x="123" y="24"/>
                </a:cubicBezTo>
                <a:cubicBezTo>
                  <a:pt x="123" y="25"/>
                  <a:pt x="123" y="26"/>
                  <a:pt x="124" y="26"/>
                </a:cubicBezTo>
                <a:cubicBezTo>
                  <a:pt x="135" y="26"/>
                  <a:pt x="135" y="26"/>
                  <a:pt x="135" y="26"/>
                </a:cubicBezTo>
                <a:cubicBezTo>
                  <a:pt x="135" y="86"/>
                  <a:pt x="135" y="86"/>
                  <a:pt x="135" y="86"/>
                </a:cubicBezTo>
                <a:lnTo>
                  <a:pt x="26" y="8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281">
            <a:extLst>
              <a:ext uri="{FF2B5EF4-FFF2-40B4-BE49-F238E27FC236}">
                <a16:creationId xmlns:a16="http://schemas.microsoft.com/office/drawing/2014/main" id="{5E9E98EE-7587-1FBA-740E-9BFE7AA84079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3609975"/>
            <a:ext cx="254000" cy="185738"/>
          </a:xfrm>
          <a:custGeom>
            <a:avLst/>
            <a:gdLst>
              <a:gd name="T0" fmla="*/ 64 w 160"/>
              <a:gd name="T1" fmla="*/ 28 h 117"/>
              <a:gd name="T2" fmla="*/ 89 w 160"/>
              <a:gd name="T3" fmla="*/ 60 h 117"/>
              <a:gd name="T4" fmla="*/ 111 w 160"/>
              <a:gd name="T5" fmla="*/ 71 h 117"/>
              <a:gd name="T6" fmla="*/ 101 w 160"/>
              <a:gd name="T7" fmla="*/ 60 h 117"/>
              <a:gd name="T8" fmla="*/ 106 w 160"/>
              <a:gd name="T9" fmla="*/ 56 h 117"/>
              <a:gd name="T10" fmla="*/ 117 w 160"/>
              <a:gd name="T11" fmla="*/ 65 h 117"/>
              <a:gd name="T12" fmla="*/ 104 w 160"/>
              <a:gd name="T13" fmla="*/ 44 h 117"/>
              <a:gd name="T14" fmla="*/ 74 w 160"/>
              <a:gd name="T15" fmla="*/ 14 h 117"/>
              <a:gd name="T16" fmla="*/ 53 w 160"/>
              <a:gd name="T17" fmla="*/ 1 h 117"/>
              <a:gd name="T18" fmla="*/ 62 w 160"/>
              <a:gd name="T19" fmla="*/ 12 h 117"/>
              <a:gd name="T20" fmla="*/ 58 w 160"/>
              <a:gd name="T21" fmla="*/ 17 h 117"/>
              <a:gd name="T22" fmla="*/ 47 w 160"/>
              <a:gd name="T23" fmla="*/ 7 h 117"/>
              <a:gd name="T24" fmla="*/ 58 w 160"/>
              <a:gd name="T25" fmla="*/ 29 h 117"/>
              <a:gd name="T26" fmla="*/ 57 w 160"/>
              <a:gd name="T27" fmla="*/ 20 h 117"/>
              <a:gd name="T28" fmla="*/ 63 w 160"/>
              <a:gd name="T29" fmla="*/ 10 h 117"/>
              <a:gd name="T30" fmla="*/ 71 w 160"/>
              <a:gd name="T31" fmla="*/ 14 h 117"/>
              <a:gd name="T32" fmla="*/ 71 w 160"/>
              <a:gd name="T33" fmla="*/ 20 h 117"/>
              <a:gd name="T34" fmla="*/ 104 w 160"/>
              <a:gd name="T35" fmla="*/ 47 h 117"/>
              <a:gd name="T36" fmla="*/ 115 w 160"/>
              <a:gd name="T37" fmla="*/ 62 h 117"/>
              <a:gd name="T38" fmla="*/ 100 w 160"/>
              <a:gd name="T39" fmla="*/ 55 h 117"/>
              <a:gd name="T40" fmla="*/ 107 w 160"/>
              <a:gd name="T41" fmla="*/ 70 h 117"/>
              <a:gd name="T42" fmla="*/ 92 w 160"/>
              <a:gd name="T43" fmla="*/ 59 h 117"/>
              <a:gd name="T44" fmla="*/ 65 w 160"/>
              <a:gd name="T45" fmla="*/ 26 h 117"/>
              <a:gd name="T46" fmla="*/ 59 w 160"/>
              <a:gd name="T47" fmla="*/ 26 h 117"/>
              <a:gd name="T48" fmla="*/ 48 w 160"/>
              <a:gd name="T49" fmla="*/ 11 h 117"/>
              <a:gd name="T50" fmla="*/ 80 w 160"/>
              <a:gd name="T51" fmla="*/ 49 h 117"/>
              <a:gd name="T52" fmla="*/ 70 w 160"/>
              <a:gd name="T53" fmla="*/ 38 h 117"/>
              <a:gd name="T54" fmla="*/ 45 w 160"/>
              <a:gd name="T55" fmla="*/ 65 h 117"/>
              <a:gd name="T56" fmla="*/ 49 w 160"/>
              <a:gd name="T57" fmla="*/ 62 h 117"/>
              <a:gd name="T58" fmla="*/ 57 w 160"/>
              <a:gd name="T59" fmla="*/ 69 h 117"/>
              <a:gd name="T60" fmla="*/ 47 w 160"/>
              <a:gd name="T61" fmla="*/ 65 h 117"/>
              <a:gd name="T62" fmla="*/ 91 w 160"/>
              <a:gd name="T63" fmla="*/ 33 h 117"/>
              <a:gd name="T64" fmla="*/ 113 w 160"/>
              <a:gd name="T65" fmla="*/ 16 h 117"/>
              <a:gd name="T66" fmla="*/ 118 w 160"/>
              <a:gd name="T67" fmla="*/ 5 h 117"/>
              <a:gd name="T68" fmla="*/ 102 w 160"/>
              <a:gd name="T69" fmla="*/ 5 h 117"/>
              <a:gd name="T70" fmla="*/ 85 w 160"/>
              <a:gd name="T71" fmla="*/ 26 h 117"/>
              <a:gd name="T72" fmla="*/ 99 w 160"/>
              <a:gd name="T73" fmla="*/ 16 h 117"/>
              <a:gd name="T74" fmla="*/ 112 w 160"/>
              <a:gd name="T75" fmla="*/ 2 h 117"/>
              <a:gd name="T76" fmla="*/ 102 w 160"/>
              <a:gd name="T77" fmla="*/ 19 h 117"/>
              <a:gd name="T78" fmla="*/ 88 w 160"/>
              <a:gd name="T79" fmla="*/ 27 h 117"/>
              <a:gd name="T80" fmla="*/ 23 w 160"/>
              <a:gd name="T81" fmla="*/ 25 h 117"/>
              <a:gd name="T82" fmla="*/ 135 w 160"/>
              <a:gd name="T83" fmla="*/ 89 h 117"/>
              <a:gd name="T84" fmla="*/ 135 w 160"/>
              <a:gd name="T85" fmla="*/ 24 h 117"/>
              <a:gd name="T86" fmla="*/ 109 w 160"/>
              <a:gd name="T87" fmla="*/ 26 h 117"/>
              <a:gd name="T88" fmla="*/ 25 w 160"/>
              <a:gd name="T89" fmla="*/ 86 h 117"/>
              <a:gd name="T90" fmla="*/ 42 w 160"/>
              <a:gd name="T91" fmla="*/ 25 h 117"/>
              <a:gd name="T92" fmla="*/ 157 w 160"/>
              <a:gd name="T93" fmla="*/ 98 h 117"/>
              <a:gd name="T94" fmla="*/ 142 w 160"/>
              <a:gd name="T95" fmla="*/ 10 h 117"/>
              <a:gd name="T96" fmla="*/ 124 w 160"/>
              <a:gd name="T97" fmla="*/ 15 h 117"/>
              <a:gd name="T98" fmla="*/ 144 w 160"/>
              <a:gd name="T99" fmla="*/ 97 h 117"/>
              <a:gd name="T100" fmla="*/ 17 w 160"/>
              <a:gd name="T101" fmla="*/ 15 h 117"/>
              <a:gd name="T102" fmla="*/ 38 w 160"/>
              <a:gd name="T103" fmla="*/ 10 h 117"/>
              <a:gd name="T104" fmla="*/ 10 w 160"/>
              <a:gd name="T105" fmla="*/ 98 h 117"/>
              <a:gd name="T106" fmla="*/ 0 w 160"/>
              <a:gd name="T107" fmla="*/ 108 h 117"/>
              <a:gd name="T108" fmla="*/ 160 w 160"/>
              <a:gd name="T109" fmla="*/ 108 h 117"/>
              <a:gd name="T110" fmla="*/ 154 w 160"/>
              <a:gd name="T111" fmla="*/ 108 h 117"/>
              <a:gd name="T112" fmla="*/ 5 w 160"/>
              <a:gd name="T113" fmla="*/ 108 h 117"/>
              <a:gd name="T114" fmla="*/ 154 w 160"/>
              <a:gd name="T115" fmla="*/ 108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17">
                <a:moveTo>
                  <a:pt x="58" y="29"/>
                </a:moveTo>
                <a:cubicBezTo>
                  <a:pt x="59" y="29"/>
                  <a:pt x="59" y="29"/>
                  <a:pt x="59" y="29"/>
                </a:cubicBezTo>
                <a:cubicBezTo>
                  <a:pt x="61" y="29"/>
                  <a:pt x="62" y="29"/>
                  <a:pt x="64" y="28"/>
                </a:cubicBezTo>
                <a:cubicBezTo>
                  <a:pt x="90" y="54"/>
                  <a:pt x="90" y="54"/>
                  <a:pt x="90" y="54"/>
                </a:cubicBezTo>
                <a:cubicBezTo>
                  <a:pt x="89" y="56"/>
                  <a:pt x="89" y="57"/>
                  <a:pt x="89" y="59"/>
                </a:cubicBezTo>
                <a:cubicBezTo>
                  <a:pt x="89" y="60"/>
                  <a:pt x="89" y="60"/>
                  <a:pt x="89" y="60"/>
                </a:cubicBezTo>
                <a:cubicBezTo>
                  <a:pt x="90" y="67"/>
                  <a:pt x="96" y="73"/>
                  <a:pt x="104" y="73"/>
                </a:cubicBezTo>
                <a:cubicBezTo>
                  <a:pt x="106" y="73"/>
                  <a:pt x="108" y="73"/>
                  <a:pt x="110" y="72"/>
                </a:cubicBezTo>
                <a:cubicBezTo>
                  <a:pt x="110" y="72"/>
                  <a:pt x="110" y="71"/>
                  <a:pt x="111" y="71"/>
                </a:cubicBezTo>
                <a:cubicBezTo>
                  <a:pt x="111" y="70"/>
                  <a:pt x="110" y="70"/>
                  <a:pt x="110" y="70"/>
                </a:cubicBezTo>
                <a:cubicBezTo>
                  <a:pt x="101" y="61"/>
                  <a:pt x="101" y="61"/>
                  <a:pt x="101" y="61"/>
                </a:cubicBezTo>
                <a:cubicBezTo>
                  <a:pt x="101" y="61"/>
                  <a:pt x="101" y="60"/>
                  <a:pt x="101" y="60"/>
                </a:cubicBezTo>
                <a:cubicBezTo>
                  <a:pt x="100" y="59"/>
                  <a:pt x="100" y="57"/>
                  <a:pt x="101" y="56"/>
                </a:cubicBezTo>
                <a:cubicBezTo>
                  <a:pt x="102" y="55"/>
                  <a:pt x="104" y="55"/>
                  <a:pt x="105" y="56"/>
                </a:cubicBezTo>
                <a:cubicBezTo>
                  <a:pt x="105" y="56"/>
                  <a:pt x="106" y="56"/>
                  <a:pt x="106" y="56"/>
                </a:cubicBezTo>
                <a:cubicBezTo>
                  <a:pt x="115" y="65"/>
                  <a:pt x="115" y="65"/>
                  <a:pt x="115" y="65"/>
                </a:cubicBezTo>
                <a:cubicBezTo>
                  <a:pt x="115" y="65"/>
                  <a:pt x="115" y="66"/>
                  <a:pt x="116" y="66"/>
                </a:cubicBezTo>
                <a:cubicBezTo>
                  <a:pt x="116" y="65"/>
                  <a:pt x="117" y="65"/>
                  <a:pt x="117" y="65"/>
                </a:cubicBezTo>
                <a:cubicBezTo>
                  <a:pt x="118" y="63"/>
                  <a:pt x="118" y="61"/>
                  <a:pt x="118" y="59"/>
                </a:cubicBezTo>
                <a:cubicBezTo>
                  <a:pt x="118" y="51"/>
                  <a:pt x="112" y="45"/>
                  <a:pt x="105" y="44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2" y="44"/>
                  <a:pt x="101" y="44"/>
                  <a:pt x="99" y="45"/>
                </a:cubicBezTo>
                <a:cubicBezTo>
                  <a:pt x="73" y="19"/>
                  <a:pt x="73" y="19"/>
                  <a:pt x="73" y="19"/>
                </a:cubicBezTo>
                <a:cubicBezTo>
                  <a:pt x="74" y="17"/>
                  <a:pt x="74" y="16"/>
                  <a:pt x="74" y="14"/>
                </a:cubicBezTo>
                <a:cubicBezTo>
                  <a:pt x="74" y="13"/>
                  <a:pt x="74" y="13"/>
                  <a:pt x="74" y="13"/>
                </a:cubicBezTo>
                <a:cubicBezTo>
                  <a:pt x="73" y="6"/>
                  <a:pt x="67" y="0"/>
                  <a:pt x="59" y="0"/>
                </a:cubicBezTo>
                <a:cubicBezTo>
                  <a:pt x="57" y="0"/>
                  <a:pt x="55" y="0"/>
                  <a:pt x="53" y="1"/>
                </a:cubicBezTo>
                <a:cubicBezTo>
                  <a:pt x="53" y="1"/>
                  <a:pt x="53" y="2"/>
                  <a:pt x="52" y="2"/>
                </a:cubicBezTo>
                <a:cubicBezTo>
                  <a:pt x="52" y="2"/>
                  <a:pt x="53" y="3"/>
                  <a:pt x="53" y="3"/>
                </a:cubicBezTo>
                <a:cubicBezTo>
                  <a:pt x="62" y="12"/>
                  <a:pt x="62" y="12"/>
                  <a:pt x="62" y="12"/>
                </a:cubicBezTo>
                <a:cubicBezTo>
                  <a:pt x="62" y="12"/>
                  <a:pt x="62" y="13"/>
                  <a:pt x="62" y="13"/>
                </a:cubicBezTo>
                <a:cubicBezTo>
                  <a:pt x="63" y="14"/>
                  <a:pt x="63" y="16"/>
                  <a:pt x="62" y="17"/>
                </a:cubicBezTo>
                <a:cubicBezTo>
                  <a:pt x="61" y="18"/>
                  <a:pt x="59" y="18"/>
                  <a:pt x="58" y="17"/>
                </a:cubicBezTo>
                <a:cubicBezTo>
                  <a:pt x="58" y="17"/>
                  <a:pt x="57" y="17"/>
                  <a:pt x="57" y="17"/>
                </a:cubicBezTo>
                <a:cubicBezTo>
                  <a:pt x="48" y="8"/>
                  <a:pt x="48" y="8"/>
                  <a:pt x="48" y="8"/>
                </a:cubicBezTo>
                <a:cubicBezTo>
                  <a:pt x="48" y="8"/>
                  <a:pt x="48" y="7"/>
                  <a:pt x="47" y="7"/>
                </a:cubicBezTo>
                <a:cubicBezTo>
                  <a:pt x="47" y="8"/>
                  <a:pt x="46" y="8"/>
                  <a:pt x="46" y="8"/>
                </a:cubicBezTo>
                <a:cubicBezTo>
                  <a:pt x="45" y="10"/>
                  <a:pt x="45" y="12"/>
                  <a:pt x="45" y="14"/>
                </a:cubicBezTo>
                <a:cubicBezTo>
                  <a:pt x="45" y="22"/>
                  <a:pt x="51" y="28"/>
                  <a:pt x="58" y="29"/>
                </a:cubicBezTo>
                <a:close/>
                <a:moveTo>
                  <a:pt x="48" y="11"/>
                </a:moveTo>
                <a:cubicBezTo>
                  <a:pt x="55" y="18"/>
                  <a:pt x="55" y="18"/>
                  <a:pt x="55" y="18"/>
                </a:cubicBezTo>
                <a:cubicBezTo>
                  <a:pt x="56" y="19"/>
                  <a:pt x="57" y="19"/>
                  <a:pt x="57" y="20"/>
                </a:cubicBezTo>
                <a:cubicBezTo>
                  <a:pt x="59" y="20"/>
                  <a:pt x="62" y="20"/>
                  <a:pt x="63" y="18"/>
                </a:cubicBezTo>
                <a:cubicBezTo>
                  <a:pt x="65" y="17"/>
                  <a:pt x="65" y="14"/>
                  <a:pt x="65" y="12"/>
                </a:cubicBezTo>
                <a:cubicBezTo>
                  <a:pt x="64" y="12"/>
                  <a:pt x="64" y="11"/>
                  <a:pt x="63" y="10"/>
                </a:cubicBezTo>
                <a:cubicBezTo>
                  <a:pt x="56" y="3"/>
                  <a:pt x="56" y="3"/>
                  <a:pt x="56" y="3"/>
                </a:cubicBezTo>
                <a:cubicBezTo>
                  <a:pt x="57" y="2"/>
                  <a:pt x="58" y="2"/>
                  <a:pt x="59" y="2"/>
                </a:cubicBezTo>
                <a:cubicBezTo>
                  <a:pt x="66" y="2"/>
                  <a:pt x="71" y="7"/>
                  <a:pt x="71" y="14"/>
                </a:cubicBezTo>
                <a:cubicBezTo>
                  <a:pt x="71" y="14"/>
                  <a:pt x="71" y="14"/>
                  <a:pt x="71" y="14"/>
                </a:cubicBezTo>
                <a:cubicBezTo>
                  <a:pt x="71" y="16"/>
                  <a:pt x="71" y="17"/>
                  <a:pt x="71" y="19"/>
                </a:cubicBezTo>
                <a:cubicBezTo>
                  <a:pt x="71" y="19"/>
                  <a:pt x="71" y="19"/>
                  <a:pt x="71" y="20"/>
                </a:cubicBezTo>
                <a:cubicBezTo>
                  <a:pt x="98" y="47"/>
                  <a:pt x="98" y="47"/>
                  <a:pt x="98" y="47"/>
                </a:cubicBezTo>
                <a:cubicBezTo>
                  <a:pt x="99" y="47"/>
                  <a:pt x="99" y="47"/>
                  <a:pt x="99" y="47"/>
                </a:cubicBezTo>
                <a:cubicBezTo>
                  <a:pt x="101" y="47"/>
                  <a:pt x="102" y="47"/>
                  <a:pt x="104" y="47"/>
                </a:cubicBezTo>
                <a:cubicBezTo>
                  <a:pt x="104" y="47"/>
                  <a:pt x="104" y="47"/>
                  <a:pt x="104" y="47"/>
                </a:cubicBezTo>
                <a:cubicBezTo>
                  <a:pt x="111" y="47"/>
                  <a:pt x="116" y="52"/>
                  <a:pt x="116" y="59"/>
                </a:cubicBezTo>
                <a:cubicBezTo>
                  <a:pt x="116" y="60"/>
                  <a:pt x="116" y="61"/>
                  <a:pt x="115" y="62"/>
                </a:cubicBezTo>
                <a:cubicBezTo>
                  <a:pt x="108" y="55"/>
                  <a:pt x="108" y="55"/>
                  <a:pt x="108" y="55"/>
                </a:cubicBezTo>
                <a:cubicBezTo>
                  <a:pt x="107" y="54"/>
                  <a:pt x="106" y="54"/>
                  <a:pt x="106" y="53"/>
                </a:cubicBezTo>
                <a:cubicBezTo>
                  <a:pt x="104" y="53"/>
                  <a:pt x="101" y="53"/>
                  <a:pt x="100" y="55"/>
                </a:cubicBezTo>
                <a:cubicBezTo>
                  <a:pt x="98" y="56"/>
                  <a:pt x="98" y="59"/>
                  <a:pt x="98" y="61"/>
                </a:cubicBezTo>
                <a:cubicBezTo>
                  <a:pt x="99" y="61"/>
                  <a:pt x="99" y="62"/>
                  <a:pt x="100" y="63"/>
                </a:cubicBezTo>
                <a:cubicBezTo>
                  <a:pt x="107" y="70"/>
                  <a:pt x="107" y="70"/>
                  <a:pt x="107" y="70"/>
                </a:cubicBezTo>
                <a:cubicBezTo>
                  <a:pt x="106" y="71"/>
                  <a:pt x="105" y="71"/>
                  <a:pt x="104" y="71"/>
                </a:cubicBezTo>
                <a:cubicBezTo>
                  <a:pt x="97" y="71"/>
                  <a:pt x="92" y="66"/>
                  <a:pt x="92" y="59"/>
                </a:cubicBezTo>
                <a:cubicBezTo>
                  <a:pt x="92" y="59"/>
                  <a:pt x="92" y="59"/>
                  <a:pt x="92" y="59"/>
                </a:cubicBezTo>
                <a:cubicBezTo>
                  <a:pt x="92" y="57"/>
                  <a:pt x="92" y="56"/>
                  <a:pt x="92" y="54"/>
                </a:cubicBezTo>
                <a:cubicBezTo>
                  <a:pt x="92" y="54"/>
                  <a:pt x="92" y="54"/>
                  <a:pt x="92" y="53"/>
                </a:cubicBezTo>
                <a:cubicBezTo>
                  <a:pt x="65" y="26"/>
                  <a:pt x="65" y="26"/>
                  <a:pt x="65" y="26"/>
                </a:cubicBezTo>
                <a:cubicBezTo>
                  <a:pt x="65" y="26"/>
                  <a:pt x="64" y="26"/>
                  <a:pt x="64" y="26"/>
                </a:cubicBezTo>
                <a:cubicBezTo>
                  <a:pt x="64" y="26"/>
                  <a:pt x="64" y="26"/>
                  <a:pt x="64" y="26"/>
                </a:cubicBezTo>
                <a:cubicBezTo>
                  <a:pt x="62" y="26"/>
                  <a:pt x="61" y="26"/>
                  <a:pt x="59" y="26"/>
                </a:cubicBezTo>
                <a:cubicBezTo>
                  <a:pt x="59" y="26"/>
                  <a:pt x="59" y="26"/>
                  <a:pt x="59" y="26"/>
                </a:cubicBezTo>
                <a:cubicBezTo>
                  <a:pt x="52" y="26"/>
                  <a:pt x="47" y="21"/>
                  <a:pt x="47" y="14"/>
                </a:cubicBezTo>
                <a:cubicBezTo>
                  <a:pt x="47" y="13"/>
                  <a:pt x="47" y="12"/>
                  <a:pt x="48" y="11"/>
                </a:cubicBezTo>
                <a:close/>
                <a:moveTo>
                  <a:pt x="53" y="73"/>
                </a:moveTo>
                <a:cubicBezTo>
                  <a:pt x="55" y="73"/>
                  <a:pt x="57" y="72"/>
                  <a:pt x="58" y="71"/>
                </a:cubicBezTo>
                <a:cubicBezTo>
                  <a:pt x="80" y="49"/>
                  <a:pt x="80" y="49"/>
                  <a:pt x="80" y="49"/>
                </a:cubicBezTo>
                <a:cubicBezTo>
                  <a:pt x="80" y="49"/>
                  <a:pt x="80" y="48"/>
                  <a:pt x="80" y="47"/>
                </a:cubicBezTo>
                <a:cubicBezTo>
                  <a:pt x="71" y="38"/>
                  <a:pt x="71" y="38"/>
                  <a:pt x="71" y="38"/>
                </a:cubicBezTo>
                <a:cubicBezTo>
                  <a:pt x="70" y="38"/>
                  <a:pt x="70" y="38"/>
                  <a:pt x="70" y="38"/>
                </a:cubicBezTo>
                <a:cubicBezTo>
                  <a:pt x="69" y="38"/>
                  <a:pt x="69" y="38"/>
                  <a:pt x="69" y="38"/>
                </a:cubicBezTo>
                <a:cubicBezTo>
                  <a:pt x="47" y="60"/>
                  <a:pt x="47" y="60"/>
                  <a:pt x="47" y="60"/>
                </a:cubicBezTo>
                <a:cubicBezTo>
                  <a:pt x="46" y="61"/>
                  <a:pt x="45" y="63"/>
                  <a:pt x="45" y="65"/>
                </a:cubicBezTo>
                <a:cubicBezTo>
                  <a:pt x="45" y="67"/>
                  <a:pt x="46" y="69"/>
                  <a:pt x="47" y="71"/>
                </a:cubicBezTo>
                <a:cubicBezTo>
                  <a:pt x="49" y="72"/>
                  <a:pt x="51" y="73"/>
                  <a:pt x="53" y="73"/>
                </a:cubicBezTo>
                <a:close/>
                <a:moveTo>
                  <a:pt x="49" y="62"/>
                </a:moveTo>
                <a:cubicBezTo>
                  <a:pt x="70" y="40"/>
                  <a:pt x="70" y="40"/>
                  <a:pt x="70" y="40"/>
                </a:cubicBezTo>
                <a:cubicBezTo>
                  <a:pt x="78" y="48"/>
                  <a:pt x="78" y="48"/>
                  <a:pt x="78" y="48"/>
                </a:cubicBezTo>
                <a:cubicBezTo>
                  <a:pt x="57" y="69"/>
                  <a:pt x="57" y="69"/>
                  <a:pt x="57" y="69"/>
                </a:cubicBezTo>
                <a:cubicBezTo>
                  <a:pt x="55" y="70"/>
                  <a:pt x="54" y="71"/>
                  <a:pt x="53" y="71"/>
                </a:cubicBezTo>
                <a:cubicBezTo>
                  <a:pt x="51" y="71"/>
                  <a:pt x="50" y="70"/>
                  <a:pt x="49" y="69"/>
                </a:cubicBezTo>
                <a:cubicBezTo>
                  <a:pt x="48" y="68"/>
                  <a:pt x="47" y="67"/>
                  <a:pt x="47" y="65"/>
                </a:cubicBezTo>
                <a:cubicBezTo>
                  <a:pt x="47" y="64"/>
                  <a:pt x="48" y="63"/>
                  <a:pt x="49" y="62"/>
                </a:cubicBezTo>
                <a:close/>
                <a:moveTo>
                  <a:pt x="90" y="33"/>
                </a:moveTo>
                <a:cubicBezTo>
                  <a:pt x="90" y="33"/>
                  <a:pt x="91" y="33"/>
                  <a:pt x="91" y="33"/>
                </a:cubicBezTo>
                <a:cubicBezTo>
                  <a:pt x="91" y="33"/>
                  <a:pt x="92" y="33"/>
                  <a:pt x="92" y="33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113" y="16"/>
                  <a:pt x="113" y="16"/>
                  <a:pt x="113" y="16"/>
                </a:cubicBezTo>
                <a:cubicBezTo>
                  <a:pt x="113" y="16"/>
                  <a:pt x="113" y="16"/>
                  <a:pt x="113" y="16"/>
                </a:cubicBezTo>
                <a:cubicBezTo>
                  <a:pt x="118" y="6"/>
                  <a:pt x="118" y="6"/>
                  <a:pt x="118" y="6"/>
                </a:cubicBezTo>
                <a:cubicBezTo>
                  <a:pt x="118" y="6"/>
                  <a:pt x="118" y="5"/>
                  <a:pt x="118" y="5"/>
                </a:cubicBezTo>
                <a:cubicBezTo>
                  <a:pt x="113" y="0"/>
                  <a:pt x="113" y="0"/>
                  <a:pt x="113" y="0"/>
                </a:cubicBezTo>
                <a:cubicBezTo>
                  <a:pt x="113" y="0"/>
                  <a:pt x="112" y="0"/>
                  <a:pt x="112" y="0"/>
                </a:cubicBezTo>
                <a:cubicBezTo>
                  <a:pt x="102" y="5"/>
                  <a:pt x="102" y="5"/>
                  <a:pt x="102" y="5"/>
                </a:cubicBezTo>
                <a:cubicBezTo>
                  <a:pt x="102" y="5"/>
                  <a:pt x="102" y="5"/>
                  <a:pt x="102" y="5"/>
                </a:cubicBezTo>
                <a:cubicBezTo>
                  <a:pt x="97" y="15"/>
                  <a:pt x="97" y="15"/>
                  <a:pt x="97" y="15"/>
                </a:cubicBezTo>
                <a:cubicBezTo>
                  <a:pt x="85" y="26"/>
                  <a:pt x="85" y="26"/>
                  <a:pt x="85" y="26"/>
                </a:cubicBezTo>
                <a:cubicBezTo>
                  <a:pt x="85" y="27"/>
                  <a:pt x="85" y="27"/>
                  <a:pt x="85" y="28"/>
                </a:cubicBezTo>
                <a:lnTo>
                  <a:pt x="90" y="33"/>
                </a:lnTo>
                <a:close/>
                <a:moveTo>
                  <a:pt x="99" y="16"/>
                </a:moveTo>
                <a:cubicBezTo>
                  <a:pt x="99" y="16"/>
                  <a:pt x="99" y="16"/>
                  <a:pt x="99" y="16"/>
                </a:cubicBezTo>
                <a:cubicBezTo>
                  <a:pt x="104" y="7"/>
                  <a:pt x="104" y="7"/>
                  <a:pt x="104" y="7"/>
                </a:cubicBezTo>
                <a:cubicBezTo>
                  <a:pt x="112" y="2"/>
                  <a:pt x="112" y="2"/>
                  <a:pt x="112" y="2"/>
                </a:cubicBezTo>
                <a:cubicBezTo>
                  <a:pt x="116" y="6"/>
                  <a:pt x="116" y="6"/>
                  <a:pt x="116" y="6"/>
                </a:cubicBezTo>
                <a:cubicBezTo>
                  <a:pt x="111" y="14"/>
                  <a:pt x="111" y="14"/>
                  <a:pt x="111" y="14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91" y="30"/>
                  <a:pt x="91" y="30"/>
                  <a:pt x="91" y="30"/>
                </a:cubicBezTo>
                <a:cubicBezTo>
                  <a:pt x="88" y="27"/>
                  <a:pt x="88" y="27"/>
                  <a:pt x="88" y="27"/>
                </a:cubicBezTo>
                <a:lnTo>
                  <a:pt x="99" y="16"/>
                </a:lnTo>
                <a:close/>
                <a:moveTo>
                  <a:pt x="24" y="24"/>
                </a:moveTo>
                <a:cubicBezTo>
                  <a:pt x="23" y="24"/>
                  <a:pt x="23" y="24"/>
                  <a:pt x="23" y="25"/>
                </a:cubicBezTo>
                <a:cubicBezTo>
                  <a:pt x="23" y="87"/>
                  <a:pt x="23" y="87"/>
                  <a:pt x="23" y="87"/>
                </a:cubicBezTo>
                <a:cubicBezTo>
                  <a:pt x="23" y="88"/>
                  <a:pt x="23" y="89"/>
                  <a:pt x="24" y="89"/>
                </a:cubicBezTo>
                <a:cubicBezTo>
                  <a:pt x="135" y="89"/>
                  <a:pt x="135" y="89"/>
                  <a:pt x="135" y="89"/>
                </a:cubicBezTo>
                <a:cubicBezTo>
                  <a:pt x="136" y="89"/>
                  <a:pt x="137" y="88"/>
                  <a:pt x="137" y="87"/>
                </a:cubicBezTo>
                <a:cubicBezTo>
                  <a:pt x="137" y="25"/>
                  <a:pt x="137" y="25"/>
                  <a:pt x="137" y="25"/>
                </a:cubicBezTo>
                <a:cubicBezTo>
                  <a:pt x="137" y="24"/>
                  <a:pt x="136" y="24"/>
                  <a:pt x="135" y="24"/>
                </a:cubicBezTo>
                <a:cubicBezTo>
                  <a:pt x="109" y="24"/>
                  <a:pt x="109" y="24"/>
                  <a:pt x="109" y="24"/>
                </a:cubicBezTo>
                <a:cubicBezTo>
                  <a:pt x="109" y="24"/>
                  <a:pt x="108" y="24"/>
                  <a:pt x="108" y="25"/>
                </a:cubicBezTo>
                <a:cubicBezTo>
                  <a:pt x="108" y="26"/>
                  <a:pt x="109" y="26"/>
                  <a:pt x="109" y="26"/>
                </a:cubicBezTo>
                <a:cubicBezTo>
                  <a:pt x="134" y="26"/>
                  <a:pt x="134" y="26"/>
                  <a:pt x="134" y="26"/>
                </a:cubicBezTo>
                <a:cubicBezTo>
                  <a:pt x="134" y="86"/>
                  <a:pt x="134" y="86"/>
                  <a:pt x="134" y="86"/>
                </a:cubicBezTo>
                <a:cubicBezTo>
                  <a:pt x="25" y="86"/>
                  <a:pt x="25" y="86"/>
                  <a:pt x="25" y="86"/>
                </a:cubicBezTo>
                <a:cubicBezTo>
                  <a:pt x="25" y="26"/>
                  <a:pt x="25" y="26"/>
                  <a:pt x="25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6"/>
                  <a:pt x="42" y="26"/>
                  <a:pt x="42" y="25"/>
                </a:cubicBezTo>
                <a:cubicBezTo>
                  <a:pt x="42" y="24"/>
                  <a:pt x="41" y="24"/>
                  <a:pt x="41" y="24"/>
                </a:cubicBezTo>
                <a:lnTo>
                  <a:pt x="24" y="24"/>
                </a:lnTo>
                <a:close/>
                <a:moveTo>
                  <a:pt x="157" y="98"/>
                </a:moveTo>
                <a:cubicBezTo>
                  <a:pt x="149" y="98"/>
                  <a:pt x="149" y="98"/>
                  <a:pt x="149" y="98"/>
                </a:cubicBezTo>
                <a:cubicBezTo>
                  <a:pt x="149" y="18"/>
                  <a:pt x="149" y="18"/>
                  <a:pt x="149" y="18"/>
                </a:cubicBezTo>
                <a:cubicBezTo>
                  <a:pt x="149" y="13"/>
                  <a:pt x="146" y="10"/>
                  <a:pt x="142" y="10"/>
                </a:cubicBezTo>
                <a:cubicBezTo>
                  <a:pt x="124" y="10"/>
                  <a:pt x="124" y="10"/>
                  <a:pt x="124" y="10"/>
                </a:cubicBezTo>
                <a:cubicBezTo>
                  <a:pt x="122" y="10"/>
                  <a:pt x="121" y="11"/>
                  <a:pt x="121" y="13"/>
                </a:cubicBezTo>
                <a:cubicBezTo>
                  <a:pt x="121" y="14"/>
                  <a:pt x="122" y="15"/>
                  <a:pt x="124" y="15"/>
                </a:cubicBezTo>
                <a:cubicBezTo>
                  <a:pt x="142" y="15"/>
                  <a:pt x="142" y="15"/>
                  <a:pt x="142" y="15"/>
                </a:cubicBezTo>
                <a:cubicBezTo>
                  <a:pt x="143" y="15"/>
                  <a:pt x="144" y="16"/>
                  <a:pt x="144" y="18"/>
                </a:cubicBezTo>
                <a:cubicBezTo>
                  <a:pt x="144" y="97"/>
                  <a:pt x="144" y="97"/>
                  <a:pt x="144" y="97"/>
                </a:cubicBezTo>
                <a:cubicBezTo>
                  <a:pt x="15" y="97"/>
                  <a:pt x="15" y="97"/>
                  <a:pt x="15" y="97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6"/>
                  <a:pt x="16" y="15"/>
                  <a:pt x="17" y="15"/>
                </a:cubicBezTo>
                <a:cubicBezTo>
                  <a:pt x="38" y="15"/>
                  <a:pt x="38" y="15"/>
                  <a:pt x="38" y="15"/>
                </a:cubicBezTo>
                <a:cubicBezTo>
                  <a:pt x="40" y="15"/>
                  <a:pt x="41" y="14"/>
                  <a:pt x="41" y="13"/>
                </a:cubicBezTo>
                <a:cubicBezTo>
                  <a:pt x="41" y="11"/>
                  <a:pt x="40" y="10"/>
                  <a:pt x="38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3" y="10"/>
                  <a:pt x="10" y="13"/>
                  <a:pt x="10" y="18"/>
                </a:cubicBezTo>
                <a:cubicBezTo>
                  <a:pt x="10" y="98"/>
                  <a:pt x="10" y="98"/>
                  <a:pt x="10" y="98"/>
                </a:cubicBezTo>
                <a:cubicBezTo>
                  <a:pt x="2" y="98"/>
                  <a:pt x="2" y="98"/>
                  <a:pt x="2" y="98"/>
                </a:cubicBezTo>
                <a:cubicBezTo>
                  <a:pt x="1" y="98"/>
                  <a:pt x="0" y="99"/>
                  <a:pt x="0" y="101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3"/>
                  <a:pt x="3" y="117"/>
                  <a:pt x="8" y="117"/>
                </a:cubicBezTo>
                <a:cubicBezTo>
                  <a:pt x="151" y="117"/>
                  <a:pt x="151" y="117"/>
                  <a:pt x="151" y="117"/>
                </a:cubicBezTo>
                <a:cubicBezTo>
                  <a:pt x="156" y="117"/>
                  <a:pt x="160" y="113"/>
                  <a:pt x="160" y="108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60" y="99"/>
                  <a:pt x="158" y="98"/>
                  <a:pt x="157" y="98"/>
                </a:cubicBezTo>
                <a:close/>
                <a:moveTo>
                  <a:pt x="154" y="108"/>
                </a:moveTo>
                <a:cubicBezTo>
                  <a:pt x="154" y="110"/>
                  <a:pt x="153" y="111"/>
                  <a:pt x="151" y="111"/>
                </a:cubicBezTo>
                <a:cubicBezTo>
                  <a:pt x="8" y="111"/>
                  <a:pt x="8" y="111"/>
                  <a:pt x="8" y="111"/>
                </a:cubicBezTo>
                <a:cubicBezTo>
                  <a:pt x="6" y="111"/>
                  <a:pt x="5" y="110"/>
                  <a:pt x="5" y="108"/>
                </a:cubicBezTo>
                <a:cubicBezTo>
                  <a:pt x="5" y="103"/>
                  <a:pt x="5" y="103"/>
                  <a:pt x="5" y="103"/>
                </a:cubicBezTo>
                <a:cubicBezTo>
                  <a:pt x="154" y="103"/>
                  <a:pt x="154" y="103"/>
                  <a:pt x="154" y="103"/>
                </a:cubicBezTo>
                <a:lnTo>
                  <a:pt x="154" y="10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282">
            <a:extLst>
              <a:ext uri="{FF2B5EF4-FFF2-40B4-BE49-F238E27FC236}">
                <a16:creationId xmlns:a16="http://schemas.microsoft.com/office/drawing/2014/main" id="{D2A0AA25-09C5-B72E-A380-5956196B6C6E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3575050"/>
            <a:ext cx="254000" cy="254000"/>
          </a:xfrm>
          <a:custGeom>
            <a:avLst/>
            <a:gdLst>
              <a:gd name="T0" fmla="*/ 124 w 160"/>
              <a:gd name="T1" fmla="*/ 94 h 160"/>
              <a:gd name="T2" fmla="*/ 80 w 160"/>
              <a:gd name="T3" fmla="*/ 57 h 160"/>
              <a:gd name="T4" fmla="*/ 43 w 160"/>
              <a:gd name="T5" fmla="*/ 94 h 160"/>
              <a:gd name="T6" fmla="*/ 105 w 160"/>
              <a:gd name="T7" fmla="*/ 80 h 160"/>
              <a:gd name="T8" fmla="*/ 79 w 160"/>
              <a:gd name="T9" fmla="*/ 68 h 160"/>
              <a:gd name="T10" fmla="*/ 80 w 160"/>
              <a:gd name="T11" fmla="*/ 120 h 160"/>
              <a:gd name="T12" fmla="*/ 80 w 160"/>
              <a:gd name="T13" fmla="*/ 117 h 160"/>
              <a:gd name="T14" fmla="*/ 76 w 160"/>
              <a:gd name="T15" fmla="*/ 108 h 160"/>
              <a:gd name="T16" fmla="*/ 78 w 160"/>
              <a:gd name="T17" fmla="*/ 107 h 160"/>
              <a:gd name="T18" fmla="*/ 92 w 160"/>
              <a:gd name="T19" fmla="*/ 84 h 160"/>
              <a:gd name="T20" fmla="*/ 77 w 160"/>
              <a:gd name="T21" fmla="*/ 94 h 160"/>
              <a:gd name="T22" fmla="*/ 66 w 160"/>
              <a:gd name="T23" fmla="*/ 94 h 160"/>
              <a:gd name="T24" fmla="*/ 76 w 160"/>
              <a:gd name="T25" fmla="*/ 107 h 160"/>
              <a:gd name="T26" fmla="*/ 76 w 160"/>
              <a:gd name="T27" fmla="*/ 98 h 160"/>
              <a:gd name="T28" fmla="*/ 92 w 160"/>
              <a:gd name="T29" fmla="*/ 89 h 160"/>
              <a:gd name="T30" fmla="*/ 71 w 160"/>
              <a:gd name="T31" fmla="*/ 94 h 160"/>
              <a:gd name="T32" fmla="*/ 0 w 160"/>
              <a:gd name="T33" fmla="*/ 15 h 160"/>
              <a:gd name="T34" fmla="*/ 145 w 160"/>
              <a:gd name="T35" fmla="*/ 160 h 160"/>
              <a:gd name="T36" fmla="*/ 145 w 160"/>
              <a:gd name="T37" fmla="*/ 0 h 160"/>
              <a:gd name="T38" fmla="*/ 15 w 160"/>
              <a:gd name="T39" fmla="*/ 153 h 160"/>
              <a:gd name="T40" fmla="*/ 8 w 160"/>
              <a:gd name="T41" fmla="*/ 15 h 160"/>
              <a:gd name="T42" fmla="*/ 68 w 160"/>
              <a:gd name="T43" fmla="*/ 40 h 160"/>
              <a:gd name="T44" fmla="*/ 153 w 160"/>
              <a:gd name="T45" fmla="*/ 145 h 160"/>
              <a:gd name="T46" fmla="*/ 71 w 160"/>
              <a:gd name="T47" fmla="*/ 23 h 160"/>
              <a:gd name="T48" fmla="*/ 15 w 160"/>
              <a:gd name="T49" fmla="*/ 8 h 160"/>
              <a:gd name="T50" fmla="*/ 153 w 160"/>
              <a:gd name="T51" fmla="*/ 38 h 160"/>
              <a:gd name="T52" fmla="*/ 136 w 160"/>
              <a:gd name="T53" fmla="*/ 32 h 160"/>
              <a:gd name="T54" fmla="*/ 136 w 160"/>
              <a:gd name="T55" fmla="*/ 29 h 160"/>
              <a:gd name="T56" fmla="*/ 141 w 160"/>
              <a:gd name="T57" fmla="*/ 24 h 160"/>
              <a:gd name="T58" fmla="*/ 105 w 160"/>
              <a:gd name="T59" fmla="*/ 24 h 160"/>
              <a:gd name="T60" fmla="*/ 113 w 160"/>
              <a:gd name="T61" fmla="*/ 15 h 160"/>
              <a:gd name="T62" fmla="*/ 113 w 160"/>
              <a:gd name="T63" fmla="*/ 19 h 160"/>
              <a:gd name="T64" fmla="*/ 90 w 160"/>
              <a:gd name="T65" fmla="*/ 15 h 160"/>
              <a:gd name="T66" fmla="*/ 98 w 160"/>
              <a:gd name="T67" fmla="*/ 24 h 160"/>
              <a:gd name="T68" fmla="*/ 85 w 160"/>
              <a:gd name="T69" fmla="*/ 24 h 160"/>
              <a:gd name="T70" fmla="*/ 90 w 160"/>
              <a:gd name="T71" fmla="*/ 29 h 160"/>
              <a:gd name="T72" fmla="*/ 57 w 160"/>
              <a:gd name="T73" fmla="*/ 24 h 160"/>
              <a:gd name="T74" fmla="*/ 34 w 160"/>
              <a:gd name="T75" fmla="*/ 28 h 160"/>
              <a:gd name="T76" fmla="*/ 58 w 160"/>
              <a:gd name="T77" fmla="*/ 28 h 160"/>
              <a:gd name="T78" fmla="*/ 37 w 160"/>
              <a:gd name="T79" fmla="*/ 29 h 160"/>
              <a:gd name="T80" fmla="*/ 37 w 160"/>
              <a:gd name="T81" fmla="*/ 27 h 160"/>
              <a:gd name="T82" fmla="*/ 24 w 160"/>
              <a:gd name="T83" fmla="*/ 24 h 160"/>
              <a:gd name="T84" fmla="*/ 24 w 160"/>
              <a:gd name="T85" fmla="*/ 32 h 160"/>
              <a:gd name="T86" fmla="*/ 31 w 160"/>
              <a:gd name="T87" fmla="*/ 28 h 160"/>
              <a:gd name="T88" fmla="*/ 28 w 160"/>
              <a:gd name="T89" fmla="*/ 28 h 160"/>
              <a:gd name="T90" fmla="*/ 27 w 160"/>
              <a:gd name="T91" fmla="*/ 28 h 160"/>
              <a:gd name="T92" fmla="*/ 28 w 160"/>
              <a:gd name="T93" fmla="*/ 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60">
                <a:moveTo>
                  <a:pt x="35" y="94"/>
                </a:moveTo>
                <a:cubicBezTo>
                  <a:pt x="35" y="118"/>
                  <a:pt x="55" y="138"/>
                  <a:pt x="80" y="138"/>
                </a:cubicBezTo>
                <a:cubicBezTo>
                  <a:pt x="104" y="138"/>
                  <a:pt x="124" y="118"/>
                  <a:pt x="124" y="94"/>
                </a:cubicBezTo>
                <a:cubicBezTo>
                  <a:pt x="124" y="70"/>
                  <a:pt x="104" y="50"/>
                  <a:pt x="80" y="50"/>
                </a:cubicBezTo>
                <a:cubicBezTo>
                  <a:pt x="55" y="50"/>
                  <a:pt x="35" y="70"/>
                  <a:pt x="35" y="94"/>
                </a:cubicBezTo>
                <a:close/>
                <a:moveTo>
                  <a:pt x="80" y="57"/>
                </a:moveTo>
                <a:cubicBezTo>
                  <a:pt x="100" y="57"/>
                  <a:pt x="116" y="74"/>
                  <a:pt x="116" y="94"/>
                </a:cubicBezTo>
                <a:cubicBezTo>
                  <a:pt x="116" y="114"/>
                  <a:pt x="100" y="131"/>
                  <a:pt x="80" y="131"/>
                </a:cubicBezTo>
                <a:cubicBezTo>
                  <a:pt x="59" y="131"/>
                  <a:pt x="43" y="114"/>
                  <a:pt x="43" y="94"/>
                </a:cubicBezTo>
                <a:cubicBezTo>
                  <a:pt x="43" y="74"/>
                  <a:pt x="59" y="57"/>
                  <a:pt x="80" y="57"/>
                </a:cubicBezTo>
                <a:close/>
                <a:moveTo>
                  <a:pt x="80" y="120"/>
                </a:moveTo>
                <a:cubicBezTo>
                  <a:pt x="103" y="120"/>
                  <a:pt x="105" y="82"/>
                  <a:pt x="105" y="80"/>
                </a:cubicBezTo>
                <a:cubicBezTo>
                  <a:pt x="105" y="80"/>
                  <a:pt x="105" y="79"/>
                  <a:pt x="104" y="79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79" y="68"/>
                  <a:pt x="79" y="68"/>
                </a:cubicBezTo>
                <a:cubicBezTo>
                  <a:pt x="55" y="79"/>
                  <a:pt x="55" y="79"/>
                  <a:pt x="55" y="79"/>
                </a:cubicBezTo>
                <a:cubicBezTo>
                  <a:pt x="54" y="79"/>
                  <a:pt x="54" y="80"/>
                  <a:pt x="54" y="80"/>
                </a:cubicBezTo>
                <a:cubicBezTo>
                  <a:pt x="54" y="82"/>
                  <a:pt x="56" y="120"/>
                  <a:pt x="80" y="120"/>
                </a:cubicBezTo>
                <a:close/>
                <a:moveTo>
                  <a:pt x="80" y="71"/>
                </a:moveTo>
                <a:cubicBezTo>
                  <a:pt x="102" y="81"/>
                  <a:pt x="102" y="81"/>
                  <a:pt x="102" y="81"/>
                </a:cubicBezTo>
                <a:cubicBezTo>
                  <a:pt x="102" y="87"/>
                  <a:pt x="98" y="117"/>
                  <a:pt x="80" y="117"/>
                </a:cubicBezTo>
                <a:cubicBezTo>
                  <a:pt x="61" y="117"/>
                  <a:pt x="57" y="87"/>
                  <a:pt x="57" y="81"/>
                </a:cubicBezTo>
                <a:lnTo>
                  <a:pt x="80" y="71"/>
                </a:lnTo>
                <a:close/>
                <a:moveTo>
                  <a:pt x="76" y="108"/>
                </a:moveTo>
                <a:cubicBezTo>
                  <a:pt x="77" y="108"/>
                  <a:pt x="77" y="108"/>
                  <a:pt x="77" y="108"/>
                </a:cubicBezTo>
                <a:cubicBezTo>
                  <a:pt x="77" y="108"/>
                  <a:pt x="77" y="108"/>
                  <a:pt x="77" y="108"/>
                </a:cubicBezTo>
                <a:cubicBezTo>
                  <a:pt x="77" y="108"/>
                  <a:pt x="78" y="108"/>
                  <a:pt x="78" y="107"/>
                </a:cubicBezTo>
                <a:cubicBezTo>
                  <a:pt x="95" y="90"/>
                  <a:pt x="95" y="90"/>
                  <a:pt x="95" y="90"/>
                </a:cubicBezTo>
                <a:cubicBezTo>
                  <a:pt x="96" y="89"/>
                  <a:pt x="96" y="89"/>
                  <a:pt x="95" y="88"/>
                </a:cubicBezTo>
                <a:cubicBezTo>
                  <a:pt x="92" y="84"/>
                  <a:pt x="92" y="84"/>
                  <a:pt x="92" y="84"/>
                </a:cubicBezTo>
                <a:cubicBezTo>
                  <a:pt x="92" y="84"/>
                  <a:pt x="92" y="83"/>
                  <a:pt x="91" y="83"/>
                </a:cubicBezTo>
                <a:cubicBezTo>
                  <a:pt x="91" y="83"/>
                  <a:pt x="90" y="83"/>
                  <a:pt x="90" y="84"/>
                </a:cubicBezTo>
                <a:cubicBezTo>
                  <a:pt x="77" y="94"/>
                  <a:pt x="77" y="94"/>
                  <a:pt x="77" y="94"/>
                </a:cubicBezTo>
                <a:cubicBezTo>
                  <a:pt x="72" y="91"/>
                  <a:pt x="72" y="91"/>
                  <a:pt x="72" y="91"/>
                </a:cubicBezTo>
                <a:cubicBezTo>
                  <a:pt x="72" y="90"/>
                  <a:pt x="71" y="91"/>
                  <a:pt x="70" y="91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5"/>
                  <a:pt x="66" y="95"/>
                  <a:pt x="66" y="96"/>
                </a:cubicBezTo>
                <a:cubicBezTo>
                  <a:pt x="66" y="96"/>
                  <a:pt x="66" y="96"/>
                  <a:pt x="66" y="97"/>
                </a:cubicBezTo>
                <a:cubicBezTo>
                  <a:pt x="76" y="107"/>
                  <a:pt x="76" y="107"/>
                  <a:pt x="76" y="107"/>
                </a:cubicBezTo>
                <a:cubicBezTo>
                  <a:pt x="76" y="108"/>
                  <a:pt x="76" y="108"/>
                  <a:pt x="76" y="108"/>
                </a:cubicBezTo>
                <a:close/>
                <a:moveTo>
                  <a:pt x="71" y="94"/>
                </a:moveTo>
                <a:cubicBezTo>
                  <a:pt x="76" y="98"/>
                  <a:pt x="76" y="98"/>
                  <a:pt x="76" y="98"/>
                </a:cubicBezTo>
                <a:cubicBezTo>
                  <a:pt x="77" y="98"/>
                  <a:pt x="77" y="98"/>
                  <a:pt x="78" y="97"/>
                </a:cubicBezTo>
                <a:cubicBezTo>
                  <a:pt x="91" y="87"/>
                  <a:pt x="91" y="87"/>
                  <a:pt x="91" y="87"/>
                </a:cubicBezTo>
                <a:cubicBezTo>
                  <a:pt x="92" y="89"/>
                  <a:pt x="92" y="89"/>
                  <a:pt x="92" y="89"/>
                </a:cubicBezTo>
                <a:cubicBezTo>
                  <a:pt x="77" y="104"/>
                  <a:pt x="77" y="104"/>
                  <a:pt x="77" y="104"/>
                </a:cubicBezTo>
                <a:cubicBezTo>
                  <a:pt x="69" y="96"/>
                  <a:pt x="69" y="96"/>
                  <a:pt x="69" y="96"/>
                </a:cubicBezTo>
                <a:lnTo>
                  <a:pt x="71" y="94"/>
                </a:lnTo>
                <a:close/>
                <a:moveTo>
                  <a:pt x="145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7" y="160"/>
                  <a:pt x="15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54" y="160"/>
                  <a:pt x="160" y="154"/>
                  <a:pt x="160" y="145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7"/>
                  <a:pt x="154" y="0"/>
                  <a:pt x="145" y="0"/>
                </a:cubicBezTo>
                <a:close/>
                <a:moveTo>
                  <a:pt x="153" y="145"/>
                </a:moveTo>
                <a:cubicBezTo>
                  <a:pt x="153" y="150"/>
                  <a:pt x="150" y="153"/>
                  <a:pt x="145" y="153"/>
                </a:cubicBezTo>
                <a:cubicBezTo>
                  <a:pt x="15" y="153"/>
                  <a:pt x="15" y="153"/>
                  <a:pt x="15" y="153"/>
                </a:cubicBezTo>
                <a:cubicBezTo>
                  <a:pt x="11" y="153"/>
                  <a:pt x="8" y="150"/>
                  <a:pt x="8" y="14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60" y="15"/>
                  <a:pt x="60" y="15"/>
                  <a:pt x="60" y="15"/>
                </a:cubicBezTo>
                <a:cubicBezTo>
                  <a:pt x="64" y="15"/>
                  <a:pt x="68" y="19"/>
                  <a:pt x="68" y="23"/>
                </a:cubicBezTo>
                <a:cubicBezTo>
                  <a:pt x="68" y="40"/>
                  <a:pt x="68" y="40"/>
                  <a:pt x="68" y="40"/>
                </a:cubicBezTo>
                <a:cubicBezTo>
                  <a:pt x="68" y="41"/>
                  <a:pt x="69" y="41"/>
                  <a:pt x="70" y="41"/>
                </a:cubicBezTo>
                <a:cubicBezTo>
                  <a:pt x="153" y="41"/>
                  <a:pt x="153" y="41"/>
                  <a:pt x="153" y="41"/>
                </a:cubicBezTo>
                <a:lnTo>
                  <a:pt x="153" y="145"/>
                </a:lnTo>
                <a:close/>
                <a:moveTo>
                  <a:pt x="153" y="38"/>
                </a:moveTo>
                <a:cubicBezTo>
                  <a:pt x="71" y="38"/>
                  <a:pt x="71" y="38"/>
                  <a:pt x="71" y="38"/>
                </a:cubicBezTo>
                <a:cubicBezTo>
                  <a:pt x="71" y="23"/>
                  <a:pt x="71" y="23"/>
                  <a:pt x="71" y="23"/>
                </a:cubicBezTo>
                <a:cubicBezTo>
                  <a:pt x="71" y="17"/>
                  <a:pt x="66" y="12"/>
                  <a:pt x="60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10" y="9"/>
                  <a:pt x="12" y="8"/>
                  <a:pt x="15" y="8"/>
                </a:cubicBezTo>
                <a:cubicBezTo>
                  <a:pt x="145" y="8"/>
                  <a:pt x="145" y="8"/>
                  <a:pt x="145" y="8"/>
                </a:cubicBezTo>
                <a:cubicBezTo>
                  <a:pt x="150" y="8"/>
                  <a:pt x="153" y="11"/>
                  <a:pt x="153" y="15"/>
                </a:cubicBezTo>
                <a:lnTo>
                  <a:pt x="153" y="38"/>
                </a:lnTo>
                <a:close/>
                <a:moveTo>
                  <a:pt x="136" y="15"/>
                </a:moveTo>
                <a:cubicBezTo>
                  <a:pt x="131" y="15"/>
                  <a:pt x="128" y="19"/>
                  <a:pt x="128" y="24"/>
                </a:cubicBezTo>
                <a:cubicBezTo>
                  <a:pt x="128" y="28"/>
                  <a:pt x="131" y="32"/>
                  <a:pt x="136" y="32"/>
                </a:cubicBezTo>
                <a:cubicBezTo>
                  <a:pt x="140" y="32"/>
                  <a:pt x="144" y="28"/>
                  <a:pt x="144" y="24"/>
                </a:cubicBezTo>
                <a:cubicBezTo>
                  <a:pt x="144" y="19"/>
                  <a:pt x="140" y="15"/>
                  <a:pt x="136" y="15"/>
                </a:cubicBezTo>
                <a:close/>
                <a:moveTo>
                  <a:pt x="136" y="29"/>
                </a:moveTo>
                <a:cubicBezTo>
                  <a:pt x="133" y="29"/>
                  <a:pt x="131" y="26"/>
                  <a:pt x="131" y="24"/>
                </a:cubicBezTo>
                <a:cubicBezTo>
                  <a:pt x="131" y="21"/>
                  <a:pt x="133" y="19"/>
                  <a:pt x="136" y="19"/>
                </a:cubicBezTo>
                <a:cubicBezTo>
                  <a:pt x="139" y="19"/>
                  <a:pt x="141" y="21"/>
                  <a:pt x="141" y="24"/>
                </a:cubicBezTo>
                <a:cubicBezTo>
                  <a:pt x="141" y="26"/>
                  <a:pt x="139" y="29"/>
                  <a:pt x="136" y="29"/>
                </a:cubicBezTo>
                <a:close/>
                <a:moveTo>
                  <a:pt x="113" y="15"/>
                </a:moveTo>
                <a:cubicBezTo>
                  <a:pt x="108" y="15"/>
                  <a:pt x="105" y="19"/>
                  <a:pt x="105" y="24"/>
                </a:cubicBezTo>
                <a:cubicBezTo>
                  <a:pt x="105" y="28"/>
                  <a:pt x="108" y="32"/>
                  <a:pt x="113" y="32"/>
                </a:cubicBezTo>
                <a:cubicBezTo>
                  <a:pt x="117" y="32"/>
                  <a:pt x="121" y="28"/>
                  <a:pt x="121" y="24"/>
                </a:cubicBezTo>
                <a:cubicBezTo>
                  <a:pt x="121" y="19"/>
                  <a:pt x="117" y="15"/>
                  <a:pt x="113" y="15"/>
                </a:cubicBezTo>
                <a:close/>
                <a:moveTo>
                  <a:pt x="113" y="29"/>
                </a:moveTo>
                <a:cubicBezTo>
                  <a:pt x="110" y="29"/>
                  <a:pt x="108" y="26"/>
                  <a:pt x="108" y="24"/>
                </a:cubicBezTo>
                <a:cubicBezTo>
                  <a:pt x="108" y="21"/>
                  <a:pt x="110" y="19"/>
                  <a:pt x="113" y="19"/>
                </a:cubicBezTo>
                <a:cubicBezTo>
                  <a:pt x="116" y="19"/>
                  <a:pt x="118" y="21"/>
                  <a:pt x="118" y="24"/>
                </a:cubicBezTo>
                <a:cubicBezTo>
                  <a:pt x="118" y="26"/>
                  <a:pt x="116" y="29"/>
                  <a:pt x="113" y="29"/>
                </a:cubicBezTo>
                <a:close/>
                <a:moveTo>
                  <a:pt x="90" y="15"/>
                </a:moveTo>
                <a:cubicBezTo>
                  <a:pt x="86" y="15"/>
                  <a:pt x="82" y="19"/>
                  <a:pt x="82" y="24"/>
                </a:cubicBezTo>
                <a:cubicBezTo>
                  <a:pt x="82" y="28"/>
                  <a:pt x="86" y="32"/>
                  <a:pt x="90" y="32"/>
                </a:cubicBezTo>
                <a:cubicBezTo>
                  <a:pt x="94" y="32"/>
                  <a:pt x="98" y="28"/>
                  <a:pt x="98" y="24"/>
                </a:cubicBezTo>
                <a:cubicBezTo>
                  <a:pt x="98" y="19"/>
                  <a:pt x="94" y="15"/>
                  <a:pt x="90" y="15"/>
                </a:cubicBezTo>
                <a:close/>
                <a:moveTo>
                  <a:pt x="90" y="29"/>
                </a:moveTo>
                <a:cubicBezTo>
                  <a:pt x="87" y="29"/>
                  <a:pt x="85" y="26"/>
                  <a:pt x="85" y="24"/>
                </a:cubicBezTo>
                <a:cubicBezTo>
                  <a:pt x="85" y="21"/>
                  <a:pt x="87" y="19"/>
                  <a:pt x="90" y="19"/>
                </a:cubicBezTo>
                <a:cubicBezTo>
                  <a:pt x="93" y="19"/>
                  <a:pt x="95" y="21"/>
                  <a:pt x="95" y="24"/>
                </a:cubicBezTo>
                <a:cubicBezTo>
                  <a:pt x="95" y="26"/>
                  <a:pt x="93" y="29"/>
                  <a:pt x="90" y="29"/>
                </a:cubicBezTo>
                <a:close/>
                <a:moveTo>
                  <a:pt x="58" y="28"/>
                </a:moveTo>
                <a:cubicBezTo>
                  <a:pt x="58" y="28"/>
                  <a:pt x="58" y="28"/>
                  <a:pt x="58" y="28"/>
                </a:cubicBezTo>
                <a:cubicBezTo>
                  <a:pt x="58" y="26"/>
                  <a:pt x="57" y="24"/>
                  <a:pt x="57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4" y="24"/>
                  <a:pt x="34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30"/>
                  <a:pt x="34" y="32"/>
                  <a:pt x="35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8" y="30"/>
                  <a:pt x="58" y="28"/>
                </a:cubicBezTo>
                <a:close/>
                <a:moveTo>
                  <a:pt x="55" y="28"/>
                </a:moveTo>
                <a:cubicBezTo>
                  <a:pt x="55" y="29"/>
                  <a:pt x="55" y="29"/>
                  <a:pt x="55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7" y="29"/>
                  <a:pt x="37" y="29"/>
                  <a:pt x="37" y="28"/>
                </a:cubicBezTo>
                <a:cubicBezTo>
                  <a:pt x="37" y="28"/>
                  <a:pt x="37" y="28"/>
                  <a:pt x="37" y="28"/>
                </a:cubicBezTo>
                <a:cubicBezTo>
                  <a:pt x="37" y="27"/>
                  <a:pt x="37" y="27"/>
                  <a:pt x="37" y="27"/>
                </a:cubicBezTo>
                <a:cubicBezTo>
                  <a:pt x="55" y="27"/>
                  <a:pt x="55" y="27"/>
                  <a:pt x="55" y="27"/>
                </a:cubicBezTo>
                <a:cubicBezTo>
                  <a:pt x="55" y="27"/>
                  <a:pt x="55" y="27"/>
                  <a:pt x="55" y="28"/>
                </a:cubicBezTo>
                <a:close/>
                <a:moveTo>
                  <a:pt x="24" y="24"/>
                </a:moveTo>
                <a:cubicBezTo>
                  <a:pt x="24" y="24"/>
                  <a:pt x="24" y="26"/>
                  <a:pt x="24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4" y="30"/>
                  <a:pt x="24" y="32"/>
                  <a:pt x="24" y="32"/>
                </a:cubicBezTo>
                <a:cubicBezTo>
                  <a:pt x="30" y="32"/>
                  <a:pt x="30" y="32"/>
                  <a:pt x="30" y="32"/>
                </a:cubicBezTo>
                <a:cubicBezTo>
                  <a:pt x="31" y="32"/>
                  <a:pt x="31" y="30"/>
                  <a:pt x="31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26"/>
                  <a:pt x="31" y="24"/>
                  <a:pt x="30" y="24"/>
                </a:cubicBezTo>
                <a:lnTo>
                  <a:pt x="24" y="24"/>
                </a:lnTo>
                <a:close/>
                <a:moveTo>
                  <a:pt x="28" y="28"/>
                </a:moveTo>
                <a:cubicBezTo>
                  <a:pt x="28" y="29"/>
                  <a:pt x="28" y="29"/>
                  <a:pt x="28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7"/>
                  <a:pt x="27" y="27"/>
                  <a:pt x="27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7"/>
                  <a:pt x="28" y="27"/>
                  <a:pt x="28" y="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283">
            <a:extLst>
              <a:ext uri="{FF2B5EF4-FFF2-40B4-BE49-F238E27FC236}">
                <a16:creationId xmlns:a16="http://schemas.microsoft.com/office/drawing/2014/main" id="{118EE8E4-4A0D-BCA5-278F-E59DE9ADED43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3575050"/>
            <a:ext cx="254000" cy="254000"/>
          </a:xfrm>
          <a:custGeom>
            <a:avLst/>
            <a:gdLst>
              <a:gd name="T0" fmla="*/ 0 w 160"/>
              <a:gd name="T1" fmla="*/ 15 h 160"/>
              <a:gd name="T2" fmla="*/ 145 w 160"/>
              <a:gd name="T3" fmla="*/ 160 h 160"/>
              <a:gd name="T4" fmla="*/ 145 w 160"/>
              <a:gd name="T5" fmla="*/ 0 h 160"/>
              <a:gd name="T6" fmla="*/ 15 w 160"/>
              <a:gd name="T7" fmla="*/ 153 h 160"/>
              <a:gd name="T8" fmla="*/ 7 w 160"/>
              <a:gd name="T9" fmla="*/ 15 h 160"/>
              <a:gd name="T10" fmla="*/ 68 w 160"/>
              <a:gd name="T11" fmla="*/ 40 h 160"/>
              <a:gd name="T12" fmla="*/ 153 w 160"/>
              <a:gd name="T13" fmla="*/ 145 h 160"/>
              <a:gd name="T14" fmla="*/ 71 w 160"/>
              <a:gd name="T15" fmla="*/ 23 h 160"/>
              <a:gd name="T16" fmla="*/ 15 w 160"/>
              <a:gd name="T17" fmla="*/ 7 h 160"/>
              <a:gd name="T18" fmla="*/ 153 w 160"/>
              <a:gd name="T19" fmla="*/ 38 h 160"/>
              <a:gd name="T20" fmla="*/ 136 w 160"/>
              <a:gd name="T21" fmla="*/ 31 h 160"/>
              <a:gd name="T22" fmla="*/ 136 w 160"/>
              <a:gd name="T23" fmla="*/ 28 h 160"/>
              <a:gd name="T24" fmla="*/ 141 w 160"/>
              <a:gd name="T25" fmla="*/ 23 h 160"/>
              <a:gd name="T26" fmla="*/ 105 w 160"/>
              <a:gd name="T27" fmla="*/ 23 h 160"/>
              <a:gd name="T28" fmla="*/ 113 w 160"/>
              <a:gd name="T29" fmla="*/ 15 h 160"/>
              <a:gd name="T30" fmla="*/ 113 w 160"/>
              <a:gd name="T31" fmla="*/ 18 h 160"/>
              <a:gd name="T32" fmla="*/ 90 w 160"/>
              <a:gd name="T33" fmla="*/ 15 h 160"/>
              <a:gd name="T34" fmla="*/ 98 w 160"/>
              <a:gd name="T35" fmla="*/ 23 h 160"/>
              <a:gd name="T36" fmla="*/ 85 w 160"/>
              <a:gd name="T37" fmla="*/ 23 h 160"/>
              <a:gd name="T38" fmla="*/ 90 w 160"/>
              <a:gd name="T39" fmla="*/ 28 h 160"/>
              <a:gd name="T40" fmla="*/ 30 w 160"/>
              <a:gd name="T41" fmla="*/ 24 h 160"/>
              <a:gd name="T42" fmla="*/ 24 w 160"/>
              <a:gd name="T43" fmla="*/ 28 h 160"/>
              <a:gd name="T44" fmla="*/ 31 w 160"/>
              <a:gd name="T45" fmla="*/ 28 h 160"/>
              <a:gd name="T46" fmla="*/ 27 w 160"/>
              <a:gd name="T47" fmla="*/ 29 h 160"/>
              <a:gd name="T48" fmla="*/ 27 w 160"/>
              <a:gd name="T49" fmla="*/ 27 h 160"/>
              <a:gd name="T50" fmla="*/ 28 w 160"/>
              <a:gd name="T51" fmla="*/ 28 h 160"/>
              <a:gd name="T52" fmla="*/ 58 w 160"/>
              <a:gd name="T53" fmla="*/ 28 h 160"/>
              <a:gd name="T54" fmla="*/ 35 w 160"/>
              <a:gd name="T55" fmla="*/ 24 h 160"/>
              <a:gd name="T56" fmla="*/ 35 w 160"/>
              <a:gd name="T57" fmla="*/ 32 h 160"/>
              <a:gd name="T58" fmla="*/ 55 w 160"/>
              <a:gd name="T59" fmla="*/ 27 h 160"/>
              <a:gd name="T60" fmla="*/ 55 w 160"/>
              <a:gd name="T61" fmla="*/ 29 h 160"/>
              <a:gd name="T62" fmla="*/ 37 w 160"/>
              <a:gd name="T63" fmla="*/ 27 h 160"/>
              <a:gd name="T64" fmla="*/ 80 w 160"/>
              <a:gd name="T65" fmla="*/ 124 h 160"/>
              <a:gd name="T66" fmla="*/ 80 w 160"/>
              <a:gd name="T67" fmla="*/ 62 h 160"/>
              <a:gd name="T68" fmla="*/ 80 w 160"/>
              <a:gd name="T69" fmla="*/ 69 h 160"/>
              <a:gd name="T70" fmla="*/ 96 w 160"/>
              <a:gd name="T71" fmla="*/ 75 h 160"/>
              <a:gd name="T72" fmla="*/ 61 w 160"/>
              <a:gd name="T73" fmla="*/ 86 h 160"/>
              <a:gd name="T74" fmla="*/ 36 w 160"/>
              <a:gd name="T75" fmla="*/ 92 h 160"/>
              <a:gd name="T76" fmla="*/ 58 w 160"/>
              <a:gd name="T77" fmla="*/ 86 h 160"/>
              <a:gd name="T78" fmla="*/ 99 w 160"/>
              <a:gd name="T79" fmla="*/ 74 h 160"/>
              <a:gd name="T80" fmla="*/ 124 w 160"/>
              <a:gd name="T81" fmla="*/ 94 h 160"/>
              <a:gd name="T82" fmla="*/ 36 w 160"/>
              <a:gd name="T83" fmla="*/ 92 h 160"/>
              <a:gd name="T84" fmla="*/ 93 w 160"/>
              <a:gd name="T85" fmla="*/ 80 h 160"/>
              <a:gd name="T86" fmla="*/ 87 w 160"/>
              <a:gd name="T87" fmla="*/ 83 h 160"/>
              <a:gd name="T88" fmla="*/ 89 w 160"/>
              <a:gd name="T89" fmla="*/ 80 h 160"/>
              <a:gd name="T90" fmla="*/ 90 w 160"/>
              <a:gd name="T91" fmla="*/ 8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145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7" y="160"/>
                  <a:pt x="15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54" y="160"/>
                  <a:pt x="160" y="153"/>
                  <a:pt x="160" y="145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7"/>
                  <a:pt x="154" y="0"/>
                  <a:pt x="145" y="0"/>
                </a:cubicBezTo>
                <a:close/>
                <a:moveTo>
                  <a:pt x="153" y="145"/>
                </a:moveTo>
                <a:cubicBezTo>
                  <a:pt x="153" y="150"/>
                  <a:pt x="150" y="153"/>
                  <a:pt x="145" y="153"/>
                </a:cubicBezTo>
                <a:cubicBezTo>
                  <a:pt x="15" y="153"/>
                  <a:pt x="15" y="153"/>
                  <a:pt x="15" y="153"/>
                </a:cubicBezTo>
                <a:cubicBezTo>
                  <a:pt x="11" y="153"/>
                  <a:pt x="7" y="150"/>
                  <a:pt x="7" y="14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59" y="15"/>
                  <a:pt x="59" y="15"/>
                  <a:pt x="59" y="15"/>
                </a:cubicBezTo>
                <a:cubicBezTo>
                  <a:pt x="64" y="15"/>
                  <a:pt x="68" y="19"/>
                  <a:pt x="68" y="23"/>
                </a:cubicBezTo>
                <a:cubicBezTo>
                  <a:pt x="68" y="40"/>
                  <a:pt x="68" y="40"/>
                  <a:pt x="68" y="40"/>
                </a:cubicBezTo>
                <a:cubicBezTo>
                  <a:pt x="68" y="41"/>
                  <a:pt x="69" y="41"/>
                  <a:pt x="70" y="41"/>
                </a:cubicBezTo>
                <a:cubicBezTo>
                  <a:pt x="153" y="41"/>
                  <a:pt x="153" y="41"/>
                  <a:pt x="153" y="41"/>
                </a:cubicBezTo>
                <a:lnTo>
                  <a:pt x="153" y="145"/>
                </a:lnTo>
                <a:close/>
                <a:moveTo>
                  <a:pt x="153" y="38"/>
                </a:moveTo>
                <a:cubicBezTo>
                  <a:pt x="71" y="38"/>
                  <a:pt x="71" y="38"/>
                  <a:pt x="71" y="38"/>
                </a:cubicBezTo>
                <a:cubicBezTo>
                  <a:pt x="71" y="23"/>
                  <a:pt x="71" y="23"/>
                  <a:pt x="71" y="23"/>
                </a:cubicBezTo>
                <a:cubicBezTo>
                  <a:pt x="71" y="17"/>
                  <a:pt x="66" y="12"/>
                  <a:pt x="59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9" y="9"/>
                  <a:pt x="12" y="7"/>
                  <a:pt x="15" y="7"/>
                </a:cubicBezTo>
                <a:cubicBezTo>
                  <a:pt x="145" y="7"/>
                  <a:pt x="145" y="7"/>
                  <a:pt x="145" y="7"/>
                </a:cubicBezTo>
                <a:cubicBezTo>
                  <a:pt x="150" y="7"/>
                  <a:pt x="153" y="11"/>
                  <a:pt x="153" y="15"/>
                </a:cubicBezTo>
                <a:lnTo>
                  <a:pt x="153" y="38"/>
                </a:lnTo>
                <a:close/>
                <a:moveTo>
                  <a:pt x="136" y="15"/>
                </a:moveTo>
                <a:cubicBezTo>
                  <a:pt x="131" y="15"/>
                  <a:pt x="128" y="19"/>
                  <a:pt x="128" y="23"/>
                </a:cubicBezTo>
                <a:cubicBezTo>
                  <a:pt x="128" y="28"/>
                  <a:pt x="131" y="31"/>
                  <a:pt x="136" y="31"/>
                </a:cubicBezTo>
                <a:cubicBezTo>
                  <a:pt x="140" y="31"/>
                  <a:pt x="144" y="28"/>
                  <a:pt x="144" y="23"/>
                </a:cubicBezTo>
                <a:cubicBezTo>
                  <a:pt x="144" y="19"/>
                  <a:pt x="140" y="15"/>
                  <a:pt x="136" y="15"/>
                </a:cubicBezTo>
                <a:close/>
                <a:moveTo>
                  <a:pt x="136" y="28"/>
                </a:moveTo>
                <a:cubicBezTo>
                  <a:pt x="133" y="28"/>
                  <a:pt x="131" y="26"/>
                  <a:pt x="131" y="23"/>
                </a:cubicBezTo>
                <a:cubicBezTo>
                  <a:pt x="131" y="21"/>
                  <a:pt x="133" y="18"/>
                  <a:pt x="136" y="18"/>
                </a:cubicBezTo>
                <a:cubicBezTo>
                  <a:pt x="139" y="18"/>
                  <a:pt x="141" y="21"/>
                  <a:pt x="141" y="23"/>
                </a:cubicBezTo>
                <a:cubicBezTo>
                  <a:pt x="141" y="26"/>
                  <a:pt x="139" y="28"/>
                  <a:pt x="136" y="28"/>
                </a:cubicBezTo>
                <a:close/>
                <a:moveTo>
                  <a:pt x="113" y="15"/>
                </a:moveTo>
                <a:cubicBezTo>
                  <a:pt x="108" y="15"/>
                  <a:pt x="105" y="19"/>
                  <a:pt x="105" y="23"/>
                </a:cubicBezTo>
                <a:cubicBezTo>
                  <a:pt x="105" y="28"/>
                  <a:pt x="108" y="31"/>
                  <a:pt x="113" y="31"/>
                </a:cubicBezTo>
                <a:cubicBezTo>
                  <a:pt x="117" y="31"/>
                  <a:pt x="121" y="28"/>
                  <a:pt x="121" y="23"/>
                </a:cubicBezTo>
                <a:cubicBezTo>
                  <a:pt x="121" y="19"/>
                  <a:pt x="117" y="15"/>
                  <a:pt x="113" y="15"/>
                </a:cubicBezTo>
                <a:close/>
                <a:moveTo>
                  <a:pt x="113" y="28"/>
                </a:moveTo>
                <a:cubicBezTo>
                  <a:pt x="110" y="28"/>
                  <a:pt x="108" y="26"/>
                  <a:pt x="108" y="23"/>
                </a:cubicBezTo>
                <a:cubicBezTo>
                  <a:pt x="108" y="21"/>
                  <a:pt x="110" y="18"/>
                  <a:pt x="113" y="18"/>
                </a:cubicBezTo>
                <a:cubicBezTo>
                  <a:pt x="116" y="18"/>
                  <a:pt x="118" y="21"/>
                  <a:pt x="118" y="23"/>
                </a:cubicBezTo>
                <a:cubicBezTo>
                  <a:pt x="118" y="26"/>
                  <a:pt x="116" y="28"/>
                  <a:pt x="113" y="28"/>
                </a:cubicBezTo>
                <a:close/>
                <a:moveTo>
                  <a:pt x="90" y="15"/>
                </a:moveTo>
                <a:cubicBezTo>
                  <a:pt x="85" y="15"/>
                  <a:pt x="82" y="19"/>
                  <a:pt x="82" y="23"/>
                </a:cubicBezTo>
                <a:cubicBezTo>
                  <a:pt x="82" y="28"/>
                  <a:pt x="85" y="31"/>
                  <a:pt x="90" y="31"/>
                </a:cubicBezTo>
                <a:cubicBezTo>
                  <a:pt x="94" y="31"/>
                  <a:pt x="98" y="28"/>
                  <a:pt x="98" y="23"/>
                </a:cubicBezTo>
                <a:cubicBezTo>
                  <a:pt x="98" y="19"/>
                  <a:pt x="94" y="15"/>
                  <a:pt x="90" y="15"/>
                </a:cubicBezTo>
                <a:close/>
                <a:moveTo>
                  <a:pt x="90" y="28"/>
                </a:moveTo>
                <a:cubicBezTo>
                  <a:pt x="87" y="28"/>
                  <a:pt x="85" y="26"/>
                  <a:pt x="85" y="23"/>
                </a:cubicBezTo>
                <a:cubicBezTo>
                  <a:pt x="85" y="21"/>
                  <a:pt x="87" y="18"/>
                  <a:pt x="90" y="18"/>
                </a:cubicBezTo>
                <a:cubicBezTo>
                  <a:pt x="93" y="18"/>
                  <a:pt x="95" y="21"/>
                  <a:pt x="95" y="23"/>
                </a:cubicBezTo>
                <a:cubicBezTo>
                  <a:pt x="95" y="26"/>
                  <a:pt x="93" y="28"/>
                  <a:pt x="90" y="28"/>
                </a:cubicBezTo>
                <a:close/>
                <a:moveTo>
                  <a:pt x="31" y="28"/>
                </a:moveTo>
                <a:cubicBezTo>
                  <a:pt x="31" y="27"/>
                  <a:pt x="31" y="27"/>
                  <a:pt x="31" y="27"/>
                </a:cubicBezTo>
                <a:cubicBezTo>
                  <a:pt x="31" y="25"/>
                  <a:pt x="30" y="24"/>
                  <a:pt x="3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5"/>
                  <a:pt x="24" y="27"/>
                </a:cubicBezTo>
                <a:cubicBezTo>
                  <a:pt x="24" y="28"/>
                  <a:pt x="24" y="28"/>
                  <a:pt x="24" y="28"/>
                </a:cubicBezTo>
                <a:cubicBezTo>
                  <a:pt x="24" y="30"/>
                  <a:pt x="24" y="32"/>
                  <a:pt x="24" y="32"/>
                </a:cubicBezTo>
                <a:cubicBezTo>
                  <a:pt x="30" y="32"/>
                  <a:pt x="30" y="32"/>
                  <a:pt x="30" y="32"/>
                </a:cubicBezTo>
                <a:cubicBezTo>
                  <a:pt x="30" y="32"/>
                  <a:pt x="31" y="30"/>
                  <a:pt x="31" y="28"/>
                </a:cubicBezTo>
                <a:close/>
                <a:moveTo>
                  <a:pt x="28" y="28"/>
                </a:moveTo>
                <a:cubicBezTo>
                  <a:pt x="28" y="28"/>
                  <a:pt x="28" y="28"/>
                  <a:pt x="28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7"/>
                  <a:pt x="28" y="27"/>
                  <a:pt x="28" y="27"/>
                </a:cubicBezTo>
                <a:lnTo>
                  <a:pt x="28" y="28"/>
                </a:lnTo>
                <a:close/>
                <a:moveTo>
                  <a:pt x="35" y="32"/>
                </a:move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8" y="30"/>
                  <a:pt x="58" y="28"/>
                </a:cubicBezTo>
                <a:cubicBezTo>
                  <a:pt x="58" y="27"/>
                  <a:pt x="58" y="27"/>
                  <a:pt x="58" y="27"/>
                </a:cubicBezTo>
                <a:cubicBezTo>
                  <a:pt x="58" y="25"/>
                  <a:pt x="57" y="24"/>
                  <a:pt x="57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4" y="24"/>
                  <a:pt x="34" y="25"/>
                  <a:pt x="34" y="27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30"/>
                  <a:pt x="34" y="32"/>
                  <a:pt x="35" y="32"/>
                </a:cubicBezTo>
                <a:close/>
                <a:moveTo>
                  <a:pt x="37" y="27"/>
                </a:moveTo>
                <a:cubicBezTo>
                  <a:pt x="37" y="27"/>
                  <a:pt x="37" y="27"/>
                  <a:pt x="37" y="27"/>
                </a:cubicBezTo>
                <a:cubicBezTo>
                  <a:pt x="55" y="27"/>
                  <a:pt x="55" y="27"/>
                  <a:pt x="55" y="27"/>
                </a:cubicBezTo>
                <a:cubicBezTo>
                  <a:pt x="55" y="27"/>
                  <a:pt x="55" y="27"/>
                  <a:pt x="55" y="27"/>
                </a:cubicBezTo>
                <a:cubicBezTo>
                  <a:pt x="55" y="28"/>
                  <a:pt x="55" y="28"/>
                  <a:pt x="55" y="28"/>
                </a:cubicBezTo>
                <a:cubicBezTo>
                  <a:pt x="55" y="28"/>
                  <a:pt x="55" y="28"/>
                  <a:pt x="55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7" y="28"/>
                  <a:pt x="37" y="28"/>
                  <a:pt x="37" y="28"/>
                </a:cubicBezTo>
                <a:lnTo>
                  <a:pt x="37" y="27"/>
                </a:lnTo>
                <a:close/>
                <a:moveTo>
                  <a:pt x="31" y="87"/>
                </a:moveTo>
                <a:cubicBezTo>
                  <a:pt x="28" y="91"/>
                  <a:pt x="28" y="95"/>
                  <a:pt x="31" y="99"/>
                </a:cubicBezTo>
                <a:cubicBezTo>
                  <a:pt x="32" y="100"/>
                  <a:pt x="53" y="124"/>
                  <a:pt x="80" y="124"/>
                </a:cubicBezTo>
                <a:cubicBezTo>
                  <a:pt x="108" y="124"/>
                  <a:pt x="129" y="100"/>
                  <a:pt x="130" y="99"/>
                </a:cubicBezTo>
                <a:cubicBezTo>
                  <a:pt x="132" y="95"/>
                  <a:pt x="132" y="91"/>
                  <a:pt x="130" y="87"/>
                </a:cubicBezTo>
                <a:cubicBezTo>
                  <a:pt x="129" y="86"/>
                  <a:pt x="108" y="62"/>
                  <a:pt x="80" y="62"/>
                </a:cubicBezTo>
                <a:cubicBezTo>
                  <a:pt x="53" y="62"/>
                  <a:pt x="32" y="86"/>
                  <a:pt x="31" y="87"/>
                </a:cubicBezTo>
                <a:close/>
                <a:moveTo>
                  <a:pt x="70" y="70"/>
                </a:moveTo>
                <a:cubicBezTo>
                  <a:pt x="74" y="69"/>
                  <a:pt x="77" y="69"/>
                  <a:pt x="80" y="69"/>
                </a:cubicBezTo>
                <a:cubicBezTo>
                  <a:pt x="85" y="69"/>
                  <a:pt x="89" y="70"/>
                  <a:pt x="93" y="71"/>
                </a:cubicBezTo>
                <a:cubicBezTo>
                  <a:pt x="94" y="72"/>
                  <a:pt x="95" y="74"/>
                  <a:pt x="96" y="75"/>
                </a:cubicBezTo>
                <a:cubicBezTo>
                  <a:pt x="96" y="75"/>
                  <a:pt x="96" y="75"/>
                  <a:pt x="96" y="75"/>
                </a:cubicBezTo>
                <a:cubicBezTo>
                  <a:pt x="98" y="79"/>
                  <a:pt x="99" y="82"/>
                  <a:pt x="99" y="86"/>
                </a:cubicBezTo>
                <a:cubicBezTo>
                  <a:pt x="99" y="96"/>
                  <a:pt x="91" y="105"/>
                  <a:pt x="80" y="105"/>
                </a:cubicBezTo>
                <a:cubicBezTo>
                  <a:pt x="70" y="105"/>
                  <a:pt x="61" y="96"/>
                  <a:pt x="61" y="86"/>
                </a:cubicBezTo>
                <a:cubicBezTo>
                  <a:pt x="61" y="82"/>
                  <a:pt x="62" y="79"/>
                  <a:pt x="64" y="76"/>
                </a:cubicBezTo>
                <a:cubicBezTo>
                  <a:pt x="66" y="73"/>
                  <a:pt x="69" y="71"/>
                  <a:pt x="70" y="70"/>
                </a:cubicBezTo>
                <a:close/>
                <a:moveTo>
                  <a:pt x="36" y="92"/>
                </a:moveTo>
                <a:cubicBezTo>
                  <a:pt x="37" y="91"/>
                  <a:pt x="47" y="79"/>
                  <a:pt x="63" y="73"/>
                </a:cubicBezTo>
                <a:cubicBezTo>
                  <a:pt x="62" y="73"/>
                  <a:pt x="62" y="73"/>
                  <a:pt x="62" y="74"/>
                </a:cubicBezTo>
                <a:cubicBezTo>
                  <a:pt x="59" y="77"/>
                  <a:pt x="58" y="82"/>
                  <a:pt x="58" y="86"/>
                </a:cubicBezTo>
                <a:cubicBezTo>
                  <a:pt x="58" y="98"/>
                  <a:pt x="68" y="108"/>
                  <a:pt x="80" y="108"/>
                </a:cubicBezTo>
                <a:cubicBezTo>
                  <a:pt x="92" y="108"/>
                  <a:pt x="102" y="98"/>
                  <a:pt x="102" y="86"/>
                </a:cubicBezTo>
                <a:cubicBezTo>
                  <a:pt x="102" y="82"/>
                  <a:pt x="101" y="77"/>
                  <a:pt x="99" y="74"/>
                </a:cubicBezTo>
                <a:cubicBezTo>
                  <a:pt x="99" y="74"/>
                  <a:pt x="98" y="73"/>
                  <a:pt x="98" y="73"/>
                </a:cubicBezTo>
                <a:cubicBezTo>
                  <a:pt x="113" y="79"/>
                  <a:pt x="124" y="91"/>
                  <a:pt x="124" y="92"/>
                </a:cubicBezTo>
                <a:cubicBezTo>
                  <a:pt x="125" y="93"/>
                  <a:pt x="125" y="93"/>
                  <a:pt x="124" y="94"/>
                </a:cubicBezTo>
                <a:cubicBezTo>
                  <a:pt x="123" y="95"/>
                  <a:pt x="104" y="117"/>
                  <a:pt x="80" y="117"/>
                </a:cubicBezTo>
                <a:cubicBezTo>
                  <a:pt x="56" y="117"/>
                  <a:pt x="37" y="95"/>
                  <a:pt x="36" y="94"/>
                </a:cubicBezTo>
                <a:cubicBezTo>
                  <a:pt x="36" y="93"/>
                  <a:pt x="36" y="93"/>
                  <a:pt x="36" y="92"/>
                </a:cubicBezTo>
                <a:close/>
                <a:moveTo>
                  <a:pt x="91" y="86"/>
                </a:moveTo>
                <a:cubicBezTo>
                  <a:pt x="92" y="86"/>
                  <a:pt x="92" y="86"/>
                  <a:pt x="93" y="86"/>
                </a:cubicBezTo>
                <a:cubicBezTo>
                  <a:pt x="94" y="85"/>
                  <a:pt x="95" y="82"/>
                  <a:pt x="93" y="80"/>
                </a:cubicBezTo>
                <a:cubicBezTo>
                  <a:pt x="92" y="78"/>
                  <a:pt x="91" y="77"/>
                  <a:pt x="89" y="77"/>
                </a:cubicBezTo>
                <a:cubicBezTo>
                  <a:pt x="89" y="77"/>
                  <a:pt x="88" y="77"/>
                  <a:pt x="88" y="77"/>
                </a:cubicBezTo>
                <a:cubicBezTo>
                  <a:pt x="86" y="78"/>
                  <a:pt x="86" y="81"/>
                  <a:pt x="87" y="83"/>
                </a:cubicBezTo>
                <a:cubicBezTo>
                  <a:pt x="88" y="85"/>
                  <a:pt x="90" y="86"/>
                  <a:pt x="91" y="86"/>
                </a:cubicBezTo>
                <a:close/>
                <a:moveTo>
                  <a:pt x="89" y="80"/>
                </a:moveTo>
                <a:cubicBezTo>
                  <a:pt x="89" y="80"/>
                  <a:pt x="89" y="80"/>
                  <a:pt x="89" y="80"/>
                </a:cubicBezTo>
                <a:cubicBezTo>
                  <a:pt x="89" y="80"/>
                  <a:pt x="90" y="80"/>
                  <a:pt x="91" y="81"/>
                </a:cubicBezTo>
                <a:cubicBezTo>
                  <a:pt x="91" y="82"/>
                  <a:pt x="91" y="83"/>
                  <a:pt x="91" y="83"/>
                </a:cubicBezTo>
                <a:cubicBezTo>
                  <a:pt x="91" y="83"/>
                  <a:pt x="90" y="83"/>
                  <a:pt x="90" y="82"/>
                </a:cubicBezTo>
                <a:cubicBezTo>
                  <a:pt x="89" y="81"/>
                  <a:pt x="89" y="80"/>
                  <a:pt x="89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284">
            <a:extLst>
              <a:ext uri="{FF2B5EF4-FFF2-40B4-BE49-F238E27FC236}">
                <a16:creationId xmlns:a16="http://schemas.microsoft.com/office/drawing/2014/main" id="{F177BFFD-2797-24FD-D98F-4DB4392E09E2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3586163"/>
            <a:ext cx="254000" cy="231775"/>
          </a:xfrm>
          <a:custGeom>
            <a:avLst/>
            <a:gdLst>
              <a:gd name="T0" fmla="*/ 153 w 160"/>
              <a:gd name="T1" fmla="*/ 106 h 146"/>
              <a:gd name="T2" fmla="*/ 152 w 160"/>
              <a:gd name="T3" fmla="*/ 140 h 146"/>
              <a:gd name="T4" fmla="*/ 7 w 160"/>
              <a:gd name="T5" fmla="*/ 138 h 146"/>
              <a:gd name="T6" fmla="*/ 4 w 160"/>
              <a:gd name="T7" fmla="*/ 103 h 146"/>
              <a:gd name="T8" fmla="*/ 0 w 160"/>
              <a:gd name="T9" fmla="*/ 138 h 146"/>
              <a:gd name="T10" fmla="*/ 152 w 160"/>
              <a:gd name="T11" fmla="*/ 146 h 146"/>
              <a:gd name="T12" fmla="*/ 160 w 160"/>
              <a:gd name="T13" fmla="*/ 106 h 146"/>
              <a:gd name="T14" fmla="*/ 73 w 160"/>
              <a:gd name="T15" fmla="*/ 131 h 146"/>
              <a:gd name="T16" fmla="*/ 75 w 160"/>
              <a:gd name="T17" fmla="*/ 118 h 146"/>
              <a:gd name="T18" fmla="*/ 20 w 160"/>
              <a:gd name="T19" fmla="*/ 116 h 146"/>
              <a:gd name="T20" fmla="*/ 18 w 160"/>
              <a:gd name="T21" fmla="*/ 129 h 146"/>
              <a:gd name="T22" fmla="*/ 73 w 160"/>
              <a:gd name="T23" fmla="*/ 131 h 146"/>
              <a:gd name="T24" fmla="*/ 72 w 160"/>
              <a:gd name="T25" fmla="*/ 119 h 146"/>
              <a:gd name="T26" fmla="*/ 21 w 160"/>
              <a:gd name="T27" fmla="*/ 128 h 146"/>
              <a:gd name="T28" fmla="*/ 100 w 160"/>
              <a:gd name="T29" fmla="*/ 123 h 146"/>
              <a:gd name="T30" fmla="*/ 84 w 160"/>
              <a:gd name="T31" fmla="*/ 123 h 146"/>
              <a:gd name="T32" fmla="*/ 100 w 160"/>
              <a:gd name="T33" fmla="*/ 123 h 146"/>
              <a:gd name="T34" fmla="*/ 92 w 160"/>
              <a:gd name="T35" fmla="*/ 118 h 146"/>
              <a:gd name="T36" fmla="*/ 92 w 160"/>
              <a:gd name="T37" fmla="*/ 129 h 146"/>
              <a:gd name="T38" fmla="*/ 140 w 160"/>
              <a:gd name="T39" fmla="*/ 123 h 146"/>
              <a:gd name="T40" fmla="*/ 130 w 160"/>
              <a:gd name="T41" fmla="*/ 123 h 146"/>
              <a:gd name="T42" fmla="*/ 140 w 160"/>
              <a:gd name="T43" fmla="*/ 123 h 146"/>
              <a:gd name="T44" fmla="*/ 135 w 160"/>
              <a:gd name="T45" fmla="*/ 121 h 146"/>
              <a:gd name="T46" fmla="*/ 135 w 160"/>
              <a:gd name="T47" fmla="*/ 125 h 146"/>
              <a:gd name="T48" fmla="*/ 152 w 160"/>
              <a:gd name="T49" fmla="*/ 52 h 146"/>
              <a:gd name="T50" fmla="*/ 0 w 160"/>
              <a:gd name="T51" fmla="*/ 61 h 146"/>
              <a:gd name="T52" fmla="*/ 8 w 160"/>
              <a:gd name="T53" fmla="*/ 98 h 146"/>
              <a:gd name="T54" fmla="*/ 160 w 160"/>
              <a:gd name="T55" fmla="*/ 90 h 146"/>
              <a:gd name="T56" fmla="*/ 152 w 160"/>
              <a:gd name="T57" fmla="*/ 52 h 146"/>
              <a:gd name="T58" fmla="*/ 152 w 160"/>
              <a:gd name="T59" fmla="*/ 92 h 146"/>
              <a:gd name="T60" fmla="*/ 7 w 160"/>
              <a:gd name="T61" fmla="*/ 90 h 146"/>
              <a:gd name="T62" fmla="*/ 8 w 160"/>
              <a:gd name="T63" fmla="*/ 59 h 146"/>
              <a:gd name="T64" fmla="*/ 153 w 160"/>
              <a:gd name="T65" fmla="*/ 61 h 146"/>
              <a:gd name="T66" fmla="*/ 73 w 160"/>
              <a:gd name="T67" fmla="*/ 68 h 146"/>
              <a:gd name="T68" fmla="*/ 18 w 160"/>
              <a:gd name="T69" fmla="*/ 70 h 146"/>
              <a:gd name="T70" fmla="*/ 20 w 160"/>
              <a:gd name="T71" fmla="*/ 83 h 146"/>
              <a:gd name="T72" fmla="*/ 75 w 160"/>
              <a:gd name="T73" fmla="*/ 81 h 146"/>
              <a:gd name="T74" fmla="*/ 73 w 160"/>
              <a:gd name="T75" fmla="*/ 68 h 146"/>
              <a:gd name="T76" fmla="*/ 21 w 160"/>
              <a:gd name="T77" fmla="*/ 80 h 146"/>
              <a:gd name="T78" fmla="*/ 72 w 160"/>
              <a:gd name="T79" fmla="*/ 71 h 146"/>
              <a:gd name="T80" fmla="*/ 92 w 160"/>
              <a:gd name="T81" fmla="*/ 67 h 146"/>
              <a:gd name="T82" fmla="*/ 92 w 160"/>
              <a:gd name="T83" fmla="*/ 84 h 146"/>
              <a:gd name="T84" fmla="*/ 92 w 160"/>
              <a:gd name="T85" fmla="*/ 67 h 146"/>
              <a:gd name="T86" fmla="*/ 87 w 160"/>
              <a:gd name="T87" fmla="*/ 75 h 146"/>
              <a:gd name="T88" fmla="*/ 97 w 160"/>
              <a:gd name="T89" fmla="*/ 75 h 146"/>
              <a:gd name="T90" fmla="*/ 135 w 160"/>
              <a:gd name="T91" fmla="*/ 70 h 146"/>
              <a:gd name="T92" fmla="*/ 135 w 160"/>
              <a:gd name="T93" fmla="*/ 81 h 146"/>
              <a:gd name="T94" fmla="*/ 135 w 160"/>
              <a:gd name="T95" fmla="*/ 70 h 146"/>
              <a:gd name="T96" fmla="*/ 133 w 160"/>
              <a:gd name="T97" fmla="*/ 75 h 146"/>
              <a:gd name="T98" fmla="*/ 137 w 160"/>
              <a:gd name="T99" fmla="*/ 75 h 146"/>
              <a:gd name="T100" fmla="*/ 7 w 160"/>
              <a:gd name="T101" fmla="*/ 46 h 146"/>
              <a:gd name="T102" fmla="*/ 15 w 160"/>
              <a:gd name="T103" fmla="*/ 40 h 146"/>
              <a:gd name="T104" fmla="*/ 45 w 160"/>
              <a:gd name="T105" fmla="*/ 7 h 146"/>
              <a:gd name="T106" fmla="*/ 114 w 160"/>
              <a:gd name="T107" fmla="*/ 9 h 146"/>
              <a:gd name="T108" fmla="*/ 148 w 160"/>
              <a:gd name="T109" fmla="*/ 45 h 146"/>
              <a:gd name="T110" fmla="*/ 153 w 160"/>
              <a:gd name="T111" fmla="*/ 46 h 146"/>
              <a:gd name="T112" fmla="*/ 149 w 160"/>
              <a:gd name="T113" fmla="*/ 36 h 146"/>
              <a:gd name="T114" fmla="*/ 112 w 160"/>
              <a:gd name="T115" fmla="*/ 0 h 146"/>
              <a:gd name="T116" fmla="*/ 37 w 160"/>
              <a:gd name="T117" fmla="*/ 4 h 146"/>
              <a:gd name="T118" fmla="*/ 6 w 160"/>
              <a:gd name="T119" fmla="*/ 4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46">
                <a:moveTo>
                  <a:pt x="157" y="103"/>
                </a:moveTo>
                <a:cubicBezTo>
                  <a:pt x="155" y="103"/>
                  <a:pt x="153" y="105"/>
                  <a:pt x="153" y="106"/>
                </a:cubicBezTo>
                <a:cubicBezTo>
                  <a:pt x="153" y="138"/>
                  <a:pt x="153" y="138"/>
                  <a:pt x="153" y="138"/>
                </a:cubicBezTo>
                <a:cubicBezTo>
                  <a:pt x="153" y="139"/>
                  <a:pt x="153" y="140"/>
                  <a:pt x="152" y="140"/>
                </a:cubicBezTo>
                <a:cubicBezTo>
                  <a:pt x="8" y="140"/>
                  <a:pt x="8" y="140"/>
                  <a:pt x="8" y="140"/>
                </a:cubicBezTo>
                <a:cubicBezTo>
                  <a:pt x="8" y="140"/>
                  <a:pt x="7" y="139"/>
                  <a:pt x="7" y="138"/>
                </a:cubicBezTo>
                <a:cubicBezTo>
                  <a:pt x="7" y="106"/>
                  <a:pt x="7" y="106"/>
                  <a:pt x="7" y="106"/>
                </a:cubicBezTo>
                <a:cubicBezTo>
                  <a:pt x="7" y="105"/>
                  <a:pt x="5" y="103"/>
                  <a:pt x="4" y="103"/>
                </a:cubicBezTo>
                <a:cubicBezTo>
                  <a:pt x="2" y="103"/>
                  <a:pt x="0" y="105"/>
                  <a:pt x="0" y="106"/>
                </a:cubicBezTo>
                <a:cubicBezTo>
                  <a:pt x="0" y="138"/>
                  <a:pt x="0" y="138"/>
                  <a:pt x="0" y="138"/>
                </a:cubicBezTo>
                <a:cubicBezTo>
                  <a:pt x="0" y="143"/>
                  <a:pt x="4" y="146"/>
                  <a:pt x="8" y="146"/>
                </a:cubicBezTo>
                <a:cubicBezTo>
                  <a:pt x="152" y="146"/>
                  <a:pt x="152" y="146"/>
                  <a:pt x="152" y="146"/>
                </a:cubicBezTo>
                <a:cubicBezTo>
                  <a:pt x="156" y="146"/>
                  <a:pt x="160" y="143"/>
                  <a:pt x="160" y="138"/>
                </a:cubicBezTo>
                <a:cubicBezTo>
                  <a:pt x="160" y="106"/>
                  <a:pt x="160" y="106"/>
                  <a:pt x="160" y="106"/>
                </a:cubicBezTo>
                <a:cubicBezTo>
                  <a:pt x="160" y="105"/>
                  <a:pt x="159" y="103"/>
                  <a:pt x="157" y="103"/>
                </a:cubicBezTo>
                <a:close/>
                <a:moveTo>
                  <a:pt x="73" y="131"/>
                </a:moveTo>
                <a:cubicBezTo>
                  <a:pt x="74" y="131"/>
                  <a:pt x="75" y="130"/>
                  <a:pt x="75" y="129"/>
                </a:cubicBezTo>
                <a:cubicBezTo>
                  <a:pt x="75" y="118"/>
                  <a:pt x="75" y="118"/>
                  <a:pt x="75" y="118"/>
                </a:cubicBezTo>
                <a:cubicBezTo>
                  <a:pt x="75" y="117"/>
                  <a:pt x="74" y="116"/>
                  <a:pt x="73" y="116"/>
                </a:cubicBezTo>
                <a:cubicBezTo>
                  <a:pt x="20" y="116"/>
                  <a:pt x="20" y="116"/>
                  <a:pt x="20" y="116"/>
                </a:cubicBezTo>
                <a:cubicBezTo>
                  <a:pt x="18" y="116"/>
                  <a:pt x="18" y="117"/>
                  <a:pt x="18" y="118"/>
                </a:cubicBezTo>
                <a:cubicBezTo>
                  <a:pt x="18" y="129"/>
                  <a:pt x="18" y="129"/>
                  <a:pt x="18" y="129"/>
                </a:cubicBezTo>
                <a:cubicBezTo>
                  <a:pt x="18" y="130"/>
                  <a:pt x="18" y="131"/>
                  <a:pt x="20" y="131"/>
                </a:cubicBezTo>
                <a:lnTo>
                  <a:pt x="73" y="131"/>
                </a:lnTo>
                <a:close/>
                <a:moveTo>
                  <a:pt x="21" y="119"/>
                </a:moveTo>
                <a:cubicBezTo>
                  <a:pt x="72" y="119"/>
                  <a:pt x="72" y="119"/>
                  <a:pt x="72" y="119"/>
                </a:cubicBezTo>
                <a:cubicBezTo>
                  <a:pt x="72" y="128"/>
                  <a:pt x="72" y="128"/>
                  <a:pt x="72" y="128"/>
                </a:cubicBezTo>
                <a:cubicBezTo>
                  <a:pt x="21" y="128"/>
                  <a:pt x="21" y="128"/>
                  <a:pt x="21" y="128"/>
                </a:cubicBezTo>
                <a:lnTo>
                  <a:pt x="21" y="119"/>
                </a:lnTo>
                <a:close/>
                <a:moveTo>
                  <a:pt x="100" y="123"/>
                </a:moveTo>
                <a:cubicBezTo>
                  <a:pt x="100" y="119"/>
                  <a:pt x="96" y="115"/>
                  <a:pt x="92" y="115"/>
                </a:cubicBezTo>
                <a:cubicBezTo>
                  <a:pt x="88" y="115"/>
                  <a:pt x="84" y="119"/>
                  <a:pt x="84" y="123"/>
                </a:cubicBezTo>
                <a:cubicBezTo>
                  <a:pt x="84" y="128"/>
                  <a:pt x="88" y="131"/>
                  <a:pt x="92" y="131"/>
                </a:cubicBezTo>
                <a:cubicBezTo>
                  <a:pt x="96" y="131"/>
                  <a:pt x="100" y="128"/>
                  <a:pt x="100" y="123"/>
                </a:cubicBezTo>
                <a:close/>
                <a:moveTo>
                  <a:pt x="87" y="123"/>
                </a:moveTo>
                <a:cubicBezTo>
                  <a:pt x="87" y="120"/>
                  <a:pt x="89" y="118"/>
                  <a:pt x="92" y="118"/>
                </a:cubicBezTo>
                <a:cubicBezTo>
                  <a:pt x="95" y="118"/>
                  <a:pt x="97" y="120"/>
                  <a:pt x="97" y="123"/>
                </a:cubicBezTo>
                <a:cubicBezTo>
                  <a:pt x="97" y="126"/>
                  <a:pt x="95" y="129"/>
                  <a:pt x="92" y="129"/>
                </a:cubicBezTo>
                <a:cubicBezTo>
                  <a:pt x="89" y="129"/>
                  <a:pt x="87" y="126"/>
                  <a:pt x="87" y="123"/>
                </a:cubicBezTo>
                <a:close/>
                <a:moveTo>
                  <a:pt x="140" y="123"/>
                </a:moveTo>
                <a:cubicBezTo>
                  <a:pt x="140" y="121"/>
                  <a:pt x="138" y="118"/>
                  <a:pt x="135" y="118"/>
                </a:cubicBezTo>
                <a:cubicBezTo>
                  <a:pt x="132" y="118"/>
                  <a:pt x="130" y="121"/>
                  <a:pt x="130" y="123"/>
                </a:cubicBezTo>
                <a:cubicBezTo>
                  <a:pt x="130" y="126"/>
                  <a:pt x="132" y="128"/>
                  <a:pt x="135" y="128"/>
                </a:cubicBezTo>
                <a:cubicBezTo>
                  <a:pt x="138" y="128"/>
                  <a:pt x="140" y="126"/>
                  <a:pt x="140" y="123"/>
                </a:cubicBezTo>
                <a:close/>
                <a:moveTo>
                  <a:pt x="133" y="123"/>
                </a:moveTo>
                <a:cubicBezTo>
                  <a:pt x="133" y="122"/>
                  <a:pt x="134" y="121"/>
                  <a:pt x="135" y="121"/>
                </a:cubicBezTo>
                <a:cubicBezTo>
                  <a:pt x="136" y="121"/>
                  <a:pt x="137" y="122"/>
                  <a:pt x="137" y="123"/>
                </a:cubicBezTo>
                <a:cubicBezTo>
                  <a:pt x="137" y="125"/>
                  <a:pt x="136" y="125"/>
                  <a:pt x="135" y="125"/>
                </a:cubicBezTo>
                <a:cubicBezTo>
                  <a:pt x="134" y="125"/>
                  <a:pt x="133" y="125"/>
                  <a:pt x="133" y="123"/>
                </a:cubicBezTo>
                <a:close/>
                <a:moveTo>
                  <a:pt x="152" y="52"/>
                </a:moveTo>
                <a:cubicBezTo>
                  <a:pt x="8" y="52"/>
                  <a:pt x="8" y="52"/>
                  <a:pt x="8" y="52"/>
                </a:cubicBezTo>
                <a:cubicBezTo>
                  <a:pt x="4" y="52"/>
                  <a:pt x="0" y="56"/>
                  <a:pt x="0" y="61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5"/>
                  <a:pt x="4" y="98"/>
                  <a:pt x="8" y="98"/>
                </a:cubicBezTo>
                <a:cubicBezTo>
                  <a:pt x="152" y="98"/>
                  <a:pt x="152" y="98"/>
                  <a:pt x="152" y="98"/>
                </a:cubicBezTo>
                <a:cubicBezTo>
                  <a:pt x="156" y="98"/>
                  <a:pt x="160" y="95"/>
                  <a:pt x="160" y="90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56"/>
                  <a:pt x="156" y="52"/>
                  <a:pt x="152" y="52"/>
                </a:cubicBezTo>
                <a:close/>
                <a:moveTo>
                  <a:pt x="153" y="90"/>
                </a:moveTo>
                <a:cubicBezTo>
                  <a:pt x="153" y="91"/>
                  <a:pt x="153" y="92"/>
                  <a:pt x="152" y="92"/>
                </a:cubicBezTo>
                <a:cubicBezTo>
                  <a:pt x="8" y="92"/>
                  <a:pt x="8" y="92"/>
                  <a:pt x="8" y="92"/>
                </a:cubicBezTo>
                <a:cubicBezTo>
                  <a:pt x="8" y="92"/>
                  <a:pt x="7" y="91"/>
                  <a:pt x="7" y="90"/>
                </a:cubicBezTo>
                <a:cubicBezTo>
                  <a:pt x="7" y="61"/>
                  <a:pt x="7" y="61"/>
                  <a:pt x="7" y="61"/>
                </a:cubicBezTo>
                <a:cubicBezTo>
                  <a:pt x="7" y="60"/>
                  <a:pt x="8" y="59"/>
                  <a:pt x="8" y="59"/>
                </a:cubicBezTo>
                <a:cubicBezTo>
                  <a:pt x="152" y="59"/>
                  <a:pt x="152" y="59"/>
                  <a:pt x="152" y="59"/>
                </a:cubicBezTo>
                <a:cubicBezTo>
                  <a:pt x="153" y="59"/>
                  <a:pt x="153" y="60"/>
                  <a:pt x="153" y="61"/>
                </a:cubicBezTo>
                <a:lnTo>
                  <a:pt x="153" y="90"/>
                </a:lnTo>
                <a:close/>
                <a:moveTo>
                  <a:pt x="73" y="68"/>
                </a:moveTo>
                <a:cubicBezTo>
                  <a:pt x="20" y="68"/>
                  <a:pt x="20" y="68"/>
                  <a:pt x="20" y="68"/>
                </a:cubicBezTo>
                <a:cubicBezTo>
                  <a:pt x="18" y="68"/>
                  <a:pt x="18" y="69"/>
                  <a:pt x="18" y="70"/>
                </a:cubicBezTo>
                <a:cubicBezTo>
                  <a:pt x="18" y="81"/>
                  <a:pt x="18" y="81"/>
                  <a:pt x="18" y="81"/>
                </a:cubicBezTo>
                <a:cubicBezTo>
                  <a:pt x="18" y="82"/>
                  <a:pt x="18" y="83"/>
                  <a:pt x="20" y="83"/>
                </a:cubicBezTo>
                <a:cubicBezTo>
                  <a:pt x="73" y="83"/>
                  <a:pt x="73" y="83"/>
                  <a:pt x="73" y="83"/>
                </a:cubicBezTo>
                <a:cubicBezTo>
                  <a:pt x="74" y="83"/>
                  <a:pt x="75" y="82"/>
                  <a:pt x="75" y="81"/>
                </a:cubicBezTo>
                <a:cubicBezTo>
                  <a:pt x="75" y="70"/>
                  <a:pt x="75" y="70"/>
                  <a:pt x="75" y="70"/>
                </a:cubicBezTo>
                <a:cubicBezTo>
                  <a:pt x="75" y="69"/>
                  <a:pt x="74" y="68"/>
                  <a:pt x="73" y="68"/>
                </a:cubicBezTo>
                <a:close/>
                <a:moveTo>
                  <a:pt x="72" y="80"/>
                </a:moveTo>
                <a:cubicBezTo>
                  <a:pt x="21" y="80"/>
                  <a:pt x="21" y="80"/>
                  <a:pt x="21" y="80"/>
                </a:cubicBezTo>
                <a:cubicBezTo>
                  <a:pt x="21" y="71"/>
                  <a:pt x="21" y="71"/>
                  <a:pt x="21" y="71"/>
                </a:cubicBezTo>
                <a:cubicBezTo>
                  <a:pt x="72" y="71"/>
                  <a:pt x="72" y="71"/>
                  <a:pt x="72" y="71"/>
                </a:cubicBezTo>
                <a:lnTo>
                  <a:pt x="72" y="80"/>
                </a:lnTo>
                <a:close/>
                <a:moveTo>
                  <a:pt x="92" y="67"/>
                </a:moveTo>
                <a:cubicBezTo>
                  <a:pt x="88" y="67"/>
                  <a:pt x="84" y="71"/>
                  <a:pt x="84" y="75"/>
                </a:cubicBezTo>
                <a:cubicBezTo>
                  <a:pt x="84" y="80"/>
                  <a:pt x="88" y="84"/>
                  <a:pt x="92" y="84"/>
                </a:cubicBezTo>
                <a:cubicBezTo>
                  <a:pt x="96" y="84"/>
                  <a:pt x="100" y="80"/>
                  <a:pt x="100" y="75"/>
                </a:cubicBezTo>
                <a:cubicBezTo>
                  <a:pt x="100" y="71"/>
                  <a:pt x="96" y="67"/>
                  <a:pt x="92" y="67"/>
                </a:cubicBezTo>
                <a:close/>
                <a:moveTo>
                  <a:pt x="92" y="81"/>
                </a:moveTo>
                <a:cubicBezTo>
                  <a:pt x="89" y="81"/>
                  <a:pt x="87" y="78"/>
                  <a:pt x="87" y="75"/>
                </a:cubicBezTo>
                <a:cubicBezTo>
                  <a:pt x="87" y="73"/>
                  <a:pt x="89" y="70"/>
                  <a:pt x="92" y="70"/>
                </a:cubicBezTo>
                <a:cubicBezTo>
                  <a:pt x="95" y="70"/>
                  <a:pt x="97" y="73"/>
                  <a:pt x="97" y="75"/>
                </a:cubicBezTo>
                <a:cubicBezTo>
                  <a:pt x="97" y="78"/>
                  <a:pt x="95" y="81"/>
                  <a:pt x="92" y="81"/>
                </a:cubicBezTo>
                <a:close/>
                <a:moveTo>
                  <a:pt x="135" y="70"/>
                </a:moveTo>
                <a:cubicBezTo>
                  <a:pt x="132" y="70"/>
                  <a:pt x="130" y="73"/>
                  <a:pt x="130" y="75"/>
                </a:cubicBezTo>
                <a:cubicBezTo>
                  <a:pt x="130" y="78"/>
                  <a:pt x="132" y="81"/>
                  <a:pt x="135" y="81"/>
                </a:cubicBezTo>
                <a:cubicBezTo>
                  <a:pt x="138" y="81"/>
                  <a:pt x="140" y="78"/>
                  <a:pt x="140" y="75"/>
                </a:cubicBezTo>
                <a:cubicBezTo>
                  <a:pt x="140" y="73"/>
                  <a:pt x="138" y="70"/>
                  <a:pt x="135" y="70"/>
                </a:cubicBezTo>
                <a:close/>
                <a:moveTo>
                  <a:pt x="135" y="78"/>
                </a:moveTo>
                <a:cubicBezTo>
                  <a:pt x="134" y="78"/>
                  <a:pt x="133" y="77"/>
                  <a:pt x="133" y="75"/>
                </a:cubicBezTo>
                <a:cubicBezTo>
                  <a:pt x="133" y="74"/>
                  <a:pt x="134" y="73"/>
                  <a:pt x="135" y="73"/>
                </a:cubicBezTo>
                <a:cubicBezTo>
                  <a:pt x="136" y="73"/>
                  <a:pt x="137" y="74"/>
                  <a:pt x="137" y="75"/>
                </a:cubicBezTo>
                <a:cubicBezTo>
                  <a:pt x="137" y="77"/>
                  <a:pt x="136" y="78"/>
                  <a:pt x="135" y="78"/>
                </a:cubicBezTo>
                <a:close/>
                <a:moveTo>
                  <a:pt x="7" y="46"/>
                </a:moveTo>
                <a:cubicBezTo>
                  <a:pt x="9" y="47"/>
                  <a:pt x="11" y="46"/>
                  <a:pt x="12" y="45"/>
                </a:cubicBezTo>
                <a:cubicBezTo>
                  <a:pt x="13" y="43"/>
                  <a:pt x="14" y="42"/>
                  <a:pt x="15" y="40"/>
                </a:cubicBezTo>
                <a:cubicBezTo>
                  <a:pt x="42" y="8"/>
                  <a:pt x="42" y="8"/>
                  <a:pt x="42" y="8"/>
                </a:cubicBezTo>
                <a:cubicBezTo>
                  <a:pt x="43" y="7"/>
                  <a:pt x="44" y="7"/>
                  <a:pt x="45" y="7"/>
                </a:cubicBezTo>
                <a:cubicBezTo>
                  <a:pt x="111" y="7"/>
                  <a:pt x="111" y="7"/>
                  <a:pt x="111" y="7"/>
                </a:cubicBezTo>
                <a:cubicBezTo>
                  <a:pt x="112" y="7"/>
                  <a:pt x="113" y="7"/>
                  <a:pt x="114" y="9"/>
                </a:cubicBezTo>
                <a:cubicBezTo>
                  <a:pt x="144" y="40"/>
                  <a:pt x="144" y="40"/>
                  <a:pt x="144" y="40"/>
                </a:cubicBezTo>
                <a:cubicBezTo>
                  <a:pt x="146" y="42"/>
                  <a:pt x="147" y="44"/>
                  <a:pt x="148" y="45"/>
                </a:cubicBezTo>
                <a:cubicBezTo>
                  <a:pt x="149" y="46"/>
                  <a:pt x="150" y="47"/>
                  <a:pt x="151" y="47"/>
                </a:cubicBezTo>
                <a:cubicBezTo>
                  <a:pt x="152" y="47"/>
                  <a:pt x="152" y="46"/>
                  <a:pt x="153" y="46"/>
                </a:cubicBezTo>
                <a:cubicBezTo>
                  <a:pt x="154" y="45"/>
                  <a:pt x="155" y="43"/>
                  <a:pt x="154" y="41"/>
                </a:cubicBezTo>
                <a:cubicBezTo>
                  <a:pt x="153" y="40"/>
                  <a:pt x="151" y="38"/>
                  <a:pt x="149" y="36"/>
                </a:cubicBezTo>
                <a:cubicBezTo>
                  <a:pt x="119" y="4"/>
                  <a:pt x="119" y="4"/>
                  <a:pt x="119" y="4"/>
                </a:cubicBezTo>
                <a:cubicBezTo>
                  <a:pt x="117" y="2"/>
                  <a:pt x="114" y="0"/>
                  <a:pt x="112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2" y="0"/>
                  <a:pt x="39" y="2"/>
                  <a:pt x="37" y="4"/>
                </a:cubicBezTo>
                <a:cubicBezTo>
                  <a:pt x="10" y="36"/>
                  <a:pt x="10" y="36"/>
                  <a:pt x="10" y="36"/>
                </a:cubicBezTo>
                <a:cubicBezTo>
                  <a:pt x="9" y="38"/>
                  <a:pt x="7" y="40"/>
                  <a:pt x="6" y="41"/>
                </a:cubicBezTo>
                <a:cubicBezTo>
                  <a:pt x="5" y="43"/>
                  <a:pt x="6" y="45"/>
                  <a:pt x="7" y="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285">
            <a:extLst>
              <a:ext uri="{FF2B5EF4-FFF2-40B4-BE49-F238E27FC236}">
                <a16:creationId xmlns:a16="http://schemas.microsoft.com/office/drawing/2014/main" id="{FB0C1F94-6CC4-3B71-44C4-D7112C04E0DA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3575050"/>
            <a:ext cx="254000" cy="254000"/>
          </a:xfrm>
          <a:custGeom>
            <a:avLst/>
            <a:gdLst>
              <a:gd name="T0" fmla="*/ 123 w 160"/>
              <a:gd name="T1" fmla="*/ 107 h 160"/>
              <a:gd name="T2" fmla="*/ 97 w 160"/>
              <a:gd name="T3" fmla="*/ 84 h 160"/>
              <a:gd name="T4" fmla="*/ 74 w 160"/>
              <a:gd name="T5" fmla="*/ 107 h 160"/>
              <a:gd name="T6" fmla="*/ 65 w 160"/>
              <a:gd name="T7" fmla="*/ 108 h 160"/>
              <a:gd name="T8" fmla="*/ 39 w 160"/>
              <a:gd name="T9" fmla="*/ 79 h 160"/>
              <a:gd name="T10" fmla="*/ 93 w 160"/>
              <a:gd name="T11" fmla="*/ 77 h 160"/>
              <a:gd name="T12" fmla="*/ 36 w 160"/>
              <a:gd name="T13" fmla="*/ 79 h 160"/>
              <a:gd name="T14" fmla="*/ 0 w 160"/>
              <a:gd name="T15" fmla="*/ 15 h 160"/>
              <a:gd name="T16" fmla="*/ 145 w 160"/>
              <a:gd name="T17" fmla="*/ 160 h 160"/>
              <a:gd name="T18" fmla="*/ 145 w 160"/>
              <a:gd name="T19" fmla="*/ 0 h 160"/>
              <a:gd name="T20" fmla="*/ 15 w 160"/>
              <a:gd name="T21" fmla="*/ 153 h 160"/>
              <a:gd name="T22" fmla="*/ 7 w 160"/>
              <a:gd name="T23" fmla="*/ 15 h 160"/>
              <a:gd name="T24" fmla="*/ 68 w 160"/>
              <a:gd name="T25" fmla="*/ 40 h 160"/>
              <a:gd name="T26" fmla="*/ 153 w 160"/>
              <a:gd name="T27" fmla="*/ 145 h 160"/>
              <a:gd name="T28" fmla="*/ 71 w 160"/>
              <a:gd name="T29" fmla="*/ 23 h 160"/>
              <a:gd name="T30" fmla="*/ 15 w 160"/>
              <a:gd name="T31" fmla="*/ 8 h 160"/>
              <a:gd name="T32" fmla="*/ 153 w 160"/>
              <a:gd name="T33" fmla="*/ 38 h 160"/>
              <a:gd name="T34" fmla="*/ 135 w 160"/>
              <a:gd name="T35" fmla="*/ 32 h 160"/>
              <a:gd name="T36" fmla="*/ 135 w 160"/>
              <a:gd name="T37" fmla="*/ 29 h 160"/>
              <a:gd name="T38" fmla="*/ 141 w 160"/>
              <a:gd name="T39" fmla="*/ 24 h 160"/>
              <a:gd name="T40" fmla="*/ 104 w 160"/>
              <a:gd name="T41" fmla="*/ 24 h 160"/>
              <a:gd name="T42" fmla="*/ 113 w 160"/>
              <a:gd name="T43" fmla="*/ 15 h 160"/>
              <a:gd name="T44" fmla="*/ 113 w 160"/>
              <a:gd name="T45" fmla="*/ 19 h 160"/>
              <a:gd name="T46" fmla="*/ 90 w 160"/>
              <a:gd name="T47" fmla="*/ 15 h 160"/>
              <a:gd name="T48" fmla="*/ 98 w 160"/>
              <a:gd name="T49" fmla="*/ 24 h 160"/>
              <a:gd name="T50" fmla="*/ 85 w 160"/>
              <a:gd name="T51" fmla="*/ 24 h 160"/>
              <a:gd name="T52" fmla="*/ 90 w 160"/>
              <a:gd name="T53" fmla="*/ 29 h 160"/>
              <a:gd name="T54" fmla="*/ 56 w 160"/>
              <a:gd name="T55" fmla="*/ 24 h 160"/>
              <a:gd name="T56" fmla="*/ 34 w 160"/>
              <a:gd name="T57" fmla="*/ 28 h 160"/>
              <a:gd name="T58" fmla="*/ 57 w 160"/>
              <a:gd name="T59" fmla="*/ 28 h 160"/>
              <a:gd name="T60" fmla="*/ 37 w 160"/>
              <a:gd name="T61" fmla="*/ 29 h 160"/>
              <a:gd name="T62" fmla="*/ 37 w 160"/>
              <a:gd name="T63" fmla="*/ 27 h 160"/>
              <a:gd name="T64" fmla="*/ 24 w 160"/>
              <a:gd name="T65" fmla="*/ 24 h 160"/>
              <a:gd name="T66" fmla="*/ 24 w 160"/>
              <a:gd name="T67" fmla="*/ 32 h 160"/>
              <a:gd name="T68" fmla="*/ 30 w 160"/>
              <a:gd name="T69" fmla="*/ 28 h 160"/>
              <a:gd name="T70" fmla="*/ 27 w 160"/>
              <a:gd name="T71" fmla="*/ 28 h 160"/>
              <a:gd name="T72" fmla="*/ 27 w 160"/>
              <a:gd name="T73" fmla="*/ 28 h 160"/>
              <a:gd name="T74" fmla="*/ 27 w 160"/>
              <a:gd name="T75" fmla="*/ 27 h 160"/>
              <a:gd name="T76" fmla="*/ 89 w 160"/>
              <a:gd name="T77" fmla="*/ 117 h 160"/>
              <a:gd name="T78" fmla="*/ 106 w 160"/>
              <a:gd name="T79" fmla="*/ 118 h 160"/>
              <a:gd name="T80" fmla="*/ 109 w 160"/>
              <a:gd name="T81" fmla="*/ 117 h 160"/>
              <a:gd name="T82" fmla="*/ 96 w 160"/>
              <a:gd name="T83" fmla="*/ 93 h 160"/>
              <a:gd name="T84" fmla="*/ 87 w 160"/>
              <a:gd name="T85" fmla="*/ 118 h 160"/>
              <a:gd name="T86" fmla="*/ 92 w 160"/>
              <a:gd name="T87" fmla="*/ 109 h 160"/>
              <a:gd name="T88" fmla="*/ 71 w 160"/>
              <a:gd name="T89" fmla="*/ 91 h 160"/>
              <a:gd name="T90" fmla="*/ 78 w 160"/>
              <a:gd name="T91" fmla="*/ 72 h 160"/>
              <a:gd name="T92" fmla="*/ 74 w 160"/>
              <a:gd name="T93" fmla="*/ 69 h 160"/>
              <a:gd name="T94" fmla="*/ 66 w 160"/>
              <a:gd name="T95" fmla="*/ 69 h 160"/>
              <a:gd name="T96" fmla="*/ 63 w 160"/>
              <a:gd name="T97" fmla="*/ 62 h 160"/>
              <a:gd name="T98" fmla="*/ 49 w 160"/>
              <a:gd name="T99" fmla="*/ 70 h 160"/>
              <a:gd name="T100" fmla="*/ 64 w 160"/>
              <a:gd name="T101" fmla="*/ 86 h 160"/>
              <a:gd name="T102" fmla="*/ 56 w 160"/>
              <a:gd name="T103" fmla="*/ 80 h 160"/>
              <a:gd name="T104" fmla="*/ 50 w 160"/>
              <a:gd name="T105" fmla="*/ 94 h 160"/>
              <a:gd name="T106" fmla="*/ 64 w 160"/>
              <a:gd name="T107" fmla="*/ 90 h 160"/>
              <a:gd name="T108" fmla="*/ 72 w 160"/>
              <a:gd name="T109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60">
                <a:moveTo>
                  <a:pt x="71" y="107"/>
                </a:moveTo>
                <a:cubicBezTo>
                  <a:pt x="71" y="121"/>
                  <a:pt x="83" y="133"/>
                  <a:pt x="97" y="133"/>
                </a:cubicBezTo>
                <a:cubicBezTo>
                  <a:pt x="112" y="133"/>
                  <a:pt x="123" y="121"/>
                  <a:pt x="123" y="107"/>
                </a:cubicBezTo>
                <a:cubicBezTo>
                  <a:pt x="123" y="93"/>
                  <a:pt x="112" y="81"/>
                  <a:pt x="97" y="81"/>
                </a:cubicBezTo>
                <a:cubicBezTo>
                  <a:pt x="83" y="81"/>
                  <a:pt x="71" y="93"/>
                  <a:pt x="71" y="107"/>
                </a:cubicBezTo>
                <a:close/>
                <a:moveTo>
                  <a:pt x="97" y="84"/>
                </a:moveTo>
                <a:cubicBezTo>
                  <a:pt x="110" y="84"/>
                  <a:pt x="120" y="94"/>
                  <a:pt x="120" y="107"/>
                </a:cubicBezTo>
                <a:cubicBezTo>
                  <a:pt x="120" y="120"/>
                  <a:pt x="110" y="130"/>
                  <a:pt x="97" y="130"/>
                </a:cubicBezTo>
                <a:cubicBezTo>
                  <a:pt x="85" y="130"/>
                  <a:pt x="74" y="120"/>
                  <a:pt x="74" y="107"/>
                </a:cubicBezTo>
                <a:cubicBezTo>
                  <a:pt x="74" y="94"/>
                  <a:pt x="85" y="84"/>
                  <a:pt x="97" y="84"/>
                </a:cubicBezTo>
                <a:close/>
                <a:moveTo>
                  <a:pt x="36" y="79"/>
                </a:moveTo>
                <a:cubicBezTo>
                  <a:pt x="36" y="95"/>
                  <a:pt x="49" y="108"/>
                  <a:pt x="65" y="108"/>
                </a:cubicBezTo>
                <a:cubicBezTo>
                  <a:pt x="66" y="108"/>
                  <a:pt x="67" y="108"/>
                  <a:pt x="67" y="107"/>
                </a:cubicBezTo>
                <a:cubicBezTo>
                  <a:pt x="67" y="106"/>
                  <a:pt x="66" y="105"/>
                  <a:pt x="65" y="105"/>
                </a:cubicBezTo>
                <a:cubicBezTo>
                  <a:pt x="51" y="105"/>
                  <a:pt x="39" y="94"/>
                  <a:pt x="39" y="79"/>
                </a:cubicBezTo>
                <a:cubicBezTo>
                  <a:pt x="39" y="65"/>
                  <a:pt x="51" y="53"/>
                  <a:pt x="65" y="53"/>
                </a:cubicBezTo>
                <a:cubicBezTo>
                  <a:pt x="78" y="53"/>
                  <a:pt x="89" y="63"/>
                  <a:pt x="91" y="76"/>
                </a:cubicBezTo>
                <a:cubicBezTo>
                  <a:pt x="91" y="77"/>
                  <a:pt x="92" y="78"/>
                  <a:pt x="93" y="77"/>
                </a:cubicBezTo>
                <a:cubicBezTo>
                  <a:pt x="93" y="77"/>
                  <a:pt x="94" y="77"/>
                  <a:pt x="94" y="76"/>
                </a:cubicBezTo>
                <a:cubicBezTo>
                  <a:pt x="92" y="61"/>
                  <a:pt x="80" y="50"/>
                  <a:pt x="65" y="50"/>
                </a:cubicBezTo>
                <a:cubicBezTo>
                  <a:pt x="49" y="50"/>
                  <a:pt x="36" y="63"/>
                  <a:pt x="36" y="79"/>
                </a:cubicBezTo>
                <a:close/>
                <a:moveTo>
                  <a:pt x="145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7" y="160"/>
                  <a:pt x="15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53" y="160"/>
                  <a:pt x="160" y="154"/>
                  <a:pt x="160" y="145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7"/>
                  <a:pt x="153" y="0"/>
                  <a:pt x="145" y="0"/>
                </a:cubicBezTo>
                <a:close/>
                <a:moveTo>
                  <a:pt x="153" y="145"/>
                </a:moveTo>
                <a:cubicBezTo>
                  <a:pt x="153" y="150"/>
                  <a:pt x="149" y="153"/>
                  <a:pt x="145" y="153"/>
                </a:cubicBezTo>
                <a:cubicBezTo>
                  <a:pt x="15" y="153"/>
                  <a:pt x="15" y="153"/>
                  <a:pt x="15" y="153"/>
                </a:cubicBezTo>
                <a:cubicBezTo>
                  <a:pt x="11" y="153"/>
                  <a:pt x="7" y="150"/>
                  <a:pt x="7" y="14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59" y="15"/>
                  <a:pt x="59" y="15"/>
                  <a:pt x="59" y="15"/>
                </a:cubicBezTo>
                <a:cubicBezTo>
                  <a:pt x="64" y="15"/>
                  <a:pt x="68" y="19"/>
                  <a:pt x="68" y="23"/>
                </a:cubicBezTo>
                <a:cubicBezTo>
                  <a:pt x="68" y="40"/>
                  <a:pt x="68" y="40"/>
                  <a:pt x="68" y="40"/>
                </a:cubicBezTo>
                <a:cubicBezTo>
                  <a:pt x="68" y="41"/>
                  <a:pt x="69" y="41"/>
                  <a:pt x="69" y="41"/>
                </a:cubicBezTo>
                <a:cubicBezTo>
                  <a:pt x="153" y="41"/>
                  <a:pt x="153" y="41"/>
                  <a:pt x="153" y="41"/>
                </a:cubicBezTo>
                <a:lnTo>
                  <a:pt x="153" y="145"/>
                </a:lnTo>
                <a:close/>
                <a:moveTo>
                  <a:pt x="153" y="38"/>
                </a:moveTo>
                <a:cubicBezTo>
                  <a:pt x="71" y="38"/>
                  <a:pt x="71" y="38"/>
                  <a:pt x="71" y="38"/>
                </a:cubicBezTo>
                <a:cubicBezTo>
                  <a:pt x="71" y="23"/>
                  <a:pt x="71" y="23"/>
                  <a:pt x="71" y="23"/>
                </a:cubicBezTo>
                <a:cubicBezTo>
                  <a:pt x="71" y="17"/>
                  <a:pt x="66" y="12"/>
                  <a:pt x="59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9" y="9"/>
                  <a:pt x="12" y="8"/>
                  <a:pt x="15" y="8"/>
                </a:cubicBezTo>
                <a:cubicBezTo>
                  <a:pt x="145" y="8"/>
                  <a:pt x="145" y="8"/>
                  <a:pt x="145" y="8"/>
                </a:cubicBezTo>
                <a:cubicBezTo>
                  <a:pt x="149" y="8"/>
                  <a:pt x="153" y="11"/>
                  <a:pt x="153" y="15"/>
                </a:cubicBezTo>
                <a:lnTo>
                  <a:pt x="153" y="38"/>
                </a:lnTo>
                <a:close/>
                <a:moveTo>
                  <a:pt x="135" y="15"/>
                </a:moveTo>
                <a:cubicBezTo>
                  <a:pt x="131" y="15"/>
                  <a:pt x="127" y="19"/>
                  <a:pt x="127" y="24"/>
                </a:cubicBezTo>
                <a:cubicBezTo>
                  <a:pt x="127" y="28"/>
                  <a:pt x="131" y="32"/>
                  <a:pt x="135" y="32"/>
                </a:cubicBezTo>
                <a:cubicBezTo>
                  <a:pt x="140" y="32"/>
                  <a:pt x="144" y="28"/>
                  <a:pt x="144" y="24"/>
                </a:cubicBezTo>
                <a:cubicBezTo>
                  <a:pt x="144" y="19"/>
                  <a:pt x="140" y="15"/>
                  <a:pt x="135" y="15"/>
                </a:cubicBezTo>
                <a:close/>
                <a:moveTo>
                  <a:pt x="135" y="29"/>
                </a:moveTo>
                <a:cubicBezTo>
                  <a:pt x="133" y="29"/>
                  <a:pt x="130" y="26"/>
                  <a:pt x="130" y="24"/>
                </a:cubicBezTo>
                <a:cubicBezTo>
                  <a:pt x="130" y="21"/>
                  <a:pt x="133" y="19"/>
                  <a:pt x="135" y="19"/>
                </a:cubicBezTo>
                <a:cubicBezTo>
                  <a:pt x="138" y="19"/>
                  <a:pt x="141" y="21"/>
                  <a:pt x="141" y="24"/>
                </a:cubicBezTo>
                <a:cubicBezTo>
                  <a:pt x="141" y="26"/>
                  <a:pt x="138" y="29"/>
                  <a:pt x="135" y="29"/>
                </a:cubicBezTo>
                <a:close/>
                <a:moveTo>
                  <a:pt x="113" y="15"/>
                </a:moveTo>
                <a:cubicBezTo>
                  <a:pt x="108" y="15"/>
                  <a:pt x="104" y="19"/>
                  <a:pt x="104" y="24"/>
                </a:cubicBezTo>
                <a:cubicBezTo>
                  <a:pt x="104" y="28"/>
                  <a:pt x="108" y="32"/>
                  <a:pt x="113" y="32"/>
                </a:cubicBezTo>
                <a:cubicBezTo>
                  <a:pt x="117" y="32"/>
                  <a:pt x="121" y="28"/>
                  <a:pt x="121" y="24"/>
                </a:cubicBezTo>
                <a:cubicBezTo>
                  <a:pt x="121" y="19"/>
                  <a:pt x="117" y="15"/>
                  <a:pt x="113" y="15"/>
                </a:cubicBezTo>
                <a:close/>
                <a:moveTo>
                  <a:pt x="113" y="29"/>
                </a:moveTo>
                <a:cubicBezTo>
                  <a:pt x="110" y="29"/>
                  <a:pt x="107" y="26"/>
                  <a:pt x="107" y="24"/>
                </a:cubicBezTo>
                <a:cubicBezTo>
                  <a:pt x="107" y="21"/>
                  <a:pt x="110" y="19"/>
                  <a:pt x="113" y="19"/>
                </a:cubicBezTo>
                <a:cubicBezTo>
                  <a:pt x="115" y="19"/>
                  <a:pt x="118" y="21"/>
                  <a:pt x="118" y="24"/>
                </a:cubicBezTo>
                <a:cubicBezTo>
                  <a:pt x="118" y="26"/>
                  <a:pt x="115" y="29"/>
                  <a:pt x="113" y="29"/>
                </a:cubicBezTo>
                <a:close/>
                <a:moveTo>
                  <a:pt x="90" y="15"/>
                </a:moveTo>
                <a:cubicBezTo>
                  <a:pt x="85" y="15"/>
                  <a:pt x="81" y="19"/>
                  <a:pt x="81" y="24"/>
                </a:cubicBezTo>
                <a:cubicBezTo>
                  <a:pt x="81" y="28"/>
                  <a:pt x="85" y="32"/>
                  <a:pt x="90" y="32"/>
                </a:cubicBezTo>
                <a:cubicBezTo>
                  <a:pt x="94" y="32"/>
                  <a:pt x="98" y="28"/>
                  <a:pt x="98" y="24"/>
                </a:cubicBezTo>
                <a:cubicBezTo>
                  <a:pt x="98" y="19"/>
                  <a:pt x="94" y="15"/>
                  <a:pt x="90" y="15"/>
                </a:cubicBezTo>
                <a:close/>
                <a:moveTo>
                  <a:pt x="90" y="29"/>
                </a:moveTo>
                <a:cubicBezTo>
                  <a:pt x="87" y="29"/>
                  <a:pt x="85" y="26"/>
                  <a:pt x="85" y="24"/>
                </a:cubicBezTo>
                <a:cubicBezTo>
                  <a:pt x="85" y="21"/>
                  <a:pt x="87" y="19"/>
                  <a:pt x="90" y="19"/>
                </a:cubicBezTo>
                <a:cubicBezTo>
                  <a:pt x="92" y="19"/>
                  <a:pt x="95" y="21"/>
                  <a:pt x="95" y="24"/>
                </a:cubicBezTo>
                <a:cubicBezTo>
                  <a:pt x="95" y="26"/>
                  <a:pt x="92" y="29"/>
                  <a:pt x="90" y="29"/>
                </a:cubicBezTo>
                <a:close/>
                <a:moveTo>
                  <a:pt x="57" y="28"/>
                </a:moveTo>
                <a:cubicBezTo>
                  <a:pt x="57" y="28"/>
                  <a:pt x="57" y="28"/>
                  <a:pt x="57" y="28"/>
                </a:cubicBezTo>
                <a:cubicBezTo>
                  <a:pt x="57" y="26"/>
                  <a:pt x="57" y="24"/>
                  <a:pt x="56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4" y="24"/>
                  <a:pt x="34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30"/>
                  <a:pt x="34" y="32"/>
                  <a:pt x="35" y="32"/>
                </a:cubicBezTo>
                <a:cubicBezTo>
                  <a:pt x="56" y="32"/>
                  <a:pt x="56" y="32"/>
                  <a:pt x="56" y="32"/>
                </a:cubicBezTo>
                <a:cubicBezTo>
                  <a:pt x="57" y="32"/>
                  <a:pt x="57" y="30"/>
                  <a:pt x="57" y="28"/>
                </a:cubicBezTo>
                <a:close/>
                <a:moveTo>
                  <a:pt x="54" y="28"/>
                </a:moveTo>
                <a:cubicBezTo>
                  <a:pt x="54" y="29"/>
                  <a:pt x="54" y="29"/>
                  <a:pt x="54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7" y="29"/>
                  <a:pt x="37" y="29"/>
                  <a:pt x="37" y="28"/>
                </a:cubicBezTo>
                <a:cubicBezTo>
                  <a:pt x="37" y="28"/>
                  <a:pt x="37" y="28"/>
                  <a:pt x="37" y="28"/>
                </a:cubicBezTo>
                <a:cubicBezTo>
                  <a:pt x="37" y="27"/>
                  <a:pt x="37" y="27"/>
                  <a:pt x="37" y="27"/>
                </a:cubicBezTo>
                <a:cubicBezTo>
                  <a:pt x="54" y="27"/>
                  <a:pt x="54" y="27"/>
                  <a:pt x="54" y="27"/>
                </a:cubicBezTo>
                <a:cubicBezTo>
                  <a:pt x="54" y="27"/>
                  <a:pt x="54" y="27"/>
                  <a:pt x="54" y="28"/>
                </a:cubicBezTo>
                <a:close/>
                <a:moveTo>
                  <a:pt x="24" y="24"/>
                </a:moveTo>
                <a:cubicBezTo>
                  <a:pt x="24" y="24"/>
                  <a:pt x="24" y="26"/>
                  <a:pt x="24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4" y="30"/>
                  <a:pt x="24" y="32"/>
                  <a:pt x="24" y="32"/>
                </a:cubicBezTo>
                <a:cubicBezTo>
                  <a:pt x="30" y="32"/>
                  <a:pt x="30" y="32"/>
                  <a:pt x="30" y="32"/>
                </a:cubicBezTo>
                <a:cubicBezTo>
                  <a:pt x="30" y="32"/>
                  <a:pt x="30" y="30"/>
                  <a:pt x="30" y="28"/>
                </a:cubicBezTo>
                <a:cubicBezTo>
                  <a:pt x="30" y="28"/>
                  <a:pt x="30" y="28"/>
                  <a:pt x="30" y="28"/>
                </a:cubicBezTo>
                <a:cubicBezTo>
                  <a:pt x="30" y="26"/>
                  <a:pt x="30" y="24"/>
                  <a:pt x="30" y="24"/>
                </a:cubicBezTo>
                <a:lnTo>
                  <a:pt x="24" y="24"/>
                </a:lnTo>
                <a:close/>
                <a:moveTo>
                  <a:pt x="27" y="28"/>
                </a:move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7"/>
                  <a:pt x="27" y="28"/>
                </a:cubicBezTo>
                <a:close/>
                <a:moveTo>
                  <a:pt x="87" y="118"/>
                </a:moveTo>
                <a:cubicBezTo>
                  <a:pt x="87" y="119"/>
                  <a:pt x="88" y="118"/>
                  <a:pt x="89" y="117"/>
                </a:cubicBezTo>
                <a:cubicBezTo>
                  <a:pt x="91" y="112"/>
                  <a:pt x="91" y="112"/>
                  <a:pt x="91" y="112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106" y="118"/>
                  <a:pt x="106" y="118"/>
                  <a:pt x="106" y="118"/>
                </a:cubicBezTo>
                <a:cubicBezTo>
                  <a:pt x="106" y="119"/>
                  <a:pt x="107" y="119"/>
                  <a:pt x="107" y="119"/>
                </a:cubicBezTo>
                <a:cubicBezTo>
                  <a:pt x="108" y="119"/>
                  <a:pt x="108" y="119"/>
                  <a:pt x="108" y="119"/>
                </a:cubicBezTo>
                <a:cubicBezTo>
                  <a:pt x="109" y="119"/>
                  <a:pt x="109" y="118"/>
                  <a:pt x="109" y="117"/>
                </a:cubicBezTo>
                <a:cubicBezTo>
                  <a:pt x="99" y="94"/>
                  <a:pt x="99" y="94"/>
                  <a:pt x="99" y="94"/>
                </a:cubicBezTo>
                <a:cubicBezTo>
                  <a:pt x="99" y="94"/>
                  <a:pt x="99" y="93"/>
                  <a:pt x="98" y="93"/>
                </a:cubicBezTo>
                <a:cubicBezTo>
                  <a:pt x="96" y="93"/>
                  <a:pt x="96" y="93"/>
                  <a:pt x="96" y="93"/>
                </a:cubicBezTo>
                <a:cubicBezTo>
                  <a:pt x="96" y="93"/>
                  <a:pt x="95" y="94"/>
                  <a:pt x="95" y="94"/>
                </a:cubicBezTo>
                <a:cubicBezTo>
                  <a:pt x="86" y="116"/>
                  <a:pt x="86" y="116"/>
                  <a:pt x="86" y="116"/>
                </a:cubicBezTo>
                <a:cubicBezTo>
                  <a:pt x="86" y="117"/>
                  <a:pt x="86" y="118"/>
                  <a:pt x="87" y="118"/>
                </a:cubicBezTo>
                <a:close/>
                <a:moveTo>
                  <a:pt x="97" y="97"/>
                </a:moveTo>
                <a:cubicBezTo>
                  <a:pt x="102" y="109"/>
                  <a:pt x="102" y="109"/>
                  <a:pt x="102" y="109"/>
                </a:cubicBezTo>
                <a:cubicBezTo>
                  <a:pt x="92" y="109"/>
                  <a:pt x="92" y="109"/>
                  <a:pt x="92" y="109"/>
                </a:cubicBezTo>
                <a:lnTo>
                  <a:pt x="97" y="97"/>
                </a:lnTo>
                <a:close/>
                <a:moveTo>
                  <a:pt x="72" y="93"/>
                </a:moveTo>
                <a:cubicBezTo>
                  <a:pt x="73" y="92"/>
                  <a:pt x="72" y="91"/>
                  <a:pt x="71" y="91"/>
                </a:cubicBezTo>
                <a:cubicBezTo>
                  <a:pt x="70" y="90"/>
                  <a:pt x="68" y="89"/>
                  <a:pt x="66" y="88"/>
                </a:cubicBezTo>
                <a:cubicBezTo>
                  <a:pt x="71" y="83"/>
                  <a:pt x="74" y="77"/>
                  <a:pt x="74" y="72"/>
                </a:cubicBezTo>
                <a:cubicBezTo>
                  <a:pt x="78" y="72"/>
                  <a:pt x="78" y="72"/>
                  <a:pt x="78" y="72"/>
                </a:cubicBezTo>
                <a:cubicBezTo>
                  <a:pt x="79" y="72"/>
                  <a:pt x="80" y="71"/>
                  <a:pt x="80" y="70"/>
                </a:cubicBezTo>
                <a:cubicBezTo>
                  <a:pt x="80" y="69"/>
                  <a:pt x="79" y="69"/>
                  <a:pt x="78" y="69"/>
                </a:cubicBezTo>
                <a:cubicBezTo>
                  <a:pt x="74" y="69"/>
                  <a:pt x="74" y="69"/>
                  <a:pt x="74" y="69"/>
                </a:cubicBezTo>
                <a:cubicBezTo>
                  <a:pt x="73" y="69"/>
                  <a:pt x="73" y="69"/>
                  <a:pt x="73" y="69"/>
                </a:cubicBezTo>
                <a:cubicBezTo>
                  <a:pt x="73" y="69"/>
                  <a:pt x="73" y="69"/>
                  <a:pt x="72" y="69"/>
                </a:cubicBezTo>
                <a:cubicBezTo>
                  <a:pt x="66" y="69"/>
                  <a:pt x="66" y="69"/>
                  <a:pt x="66" y="69"/>
                </a:cubicBezTo>
                <a:cubicBezTo>
                  <a:pt x="66" y="62"/>
                  <a:pt x="66" y="62"/>
                  <a:pt x="66" y="62"/>
                </a:cubicBezTo>
                <a:cubicBezTo>
                  <a:pt x="66" y="61"/>
                  <a:pt x="65" y="60"/>
                  <a:pt x="64" y="60"/>
                </a:cubicBezTo>
                <a:cubicBezTo>
                  <a:pt x="63" y="60"/>
                  <a:pt x="63" y="61"/>
                  <a:pt x="63" y="62"/>
                </a:cubicBezTo>
                <a:cubicBezTo>
                  <a:pt x="63" y="69"/>
                  <a:pt x="63" y="69"/>
                  <a:pt x="63" y="69"/>
                </a:cubicBezTo>
                <a:cubicBezTo>
                  <a:pt x="51" y="69"/>
                  <a:pt x="51" y="69"/>
                  <a:pt x="51" y="69"/>
                </a:cubicBezTo>
                <a:cubicBezTo>
                  <a:pt x="50" y="69"/>
                  <a:pt x="49" y="69"/>
                  <a:pt x="49" y="70"/>
                </a:cubicBezTo>
                <a:cubicBezTo>
                  <a:pt x="49" y="71"/>
                  <a:pt x="50" y="72"/>
                  <a:pt x="51" y="72"/>
                </a:cubicBezTo>
                <a:cubicBezTo>
                  <a:pt x="71" y="72"/>
                  <a:pt x="71" y="72"/>
                  <a:pt x="71" y="72"/>
                </a:cubicBezTo>
                <a:cubicBezTo>
                  <a:pt x="71" y="76"/>
                  <a:pt x="69" y="82"/>
                  <a:pt x="64" y="86"/>
                </a:cubicBezTo>
                <a:cubicBezTo>
                  <a:pt x="62" y="84"/>
                  <a:pt x="60" y="81"/>
                  <a:pt x="59" y="79"/>
                </a:cubicBezTo>
                <a:cubicBezTo>
                  <a:pt x="59" y="78"/>
                  <a:pt x="58" y="78"/>
                  <a:pt x="57" y="78"/>
                </a:cubicBezTo>
                <a:cubicBezTo>
                  <a:pt x="56" y="79"/>
                  <a:pt x="56" y="80"/>
                  <a:pt x="56" y="80"/>
                </a:cubicBezTo>
                <a:cubicBezTo>
                  <a:pt x="57" y="83"/>
                  <a:pt x="59" y="85"/>
                  <a:pt x="62" y="88"/>
                </a:cubicBezTo>
                <a:cubicBezTo>
                  <a:pt x="59" y="90"/>
                  <a:pt x="55" y="91"/>
                  <a:pt x="51" y="92"/>
                </a:cubicBezTo>
                <a:cubicBezTo>
                  <a:pt x="50" y="93"/>
                  <a:pt x="50" y="93"/>
                  <a:pt x="50" y="94"/>
                </a:cubicBezTo>
                <a:cubicBezTo>
                  <a:pt x="50" y="95"/>
                  <a:pt x="51" y="95"/>
                  <a:pt x="51" y="95"/>
                </a:cubicBezTo>
                <a:cubicBezTo>
                  <a:pt x="51" y="95"/>
                  <a:pt x="52" y="95"/>
                  <a:pt x="52" y="95"/>
                </a:cubicBezTo>
                <a:cubicBezTo>
                  <a:pt x="57" y="94"/>
                  <a:pt x="61" y="92"/>
                  <a:pt x="64" y="90"/>
                </a:cubicBezTo>
                <a:cubicBezTo>
                  <a:pt x="66" y="92"/>
                  <a:pt x="68" y="93"/>
                  <a:pt x="70" y="94"/>
                </a:cubicBezTo>
                <a:cubicBezTo>
                  <a:pt x="70" y="94"/>
                  <a:pt x="71" y="94"/>
                  <a:pt x="71" y="94"/>
                </a:cubicBezTo>
                <a:cubicBezTo>
                  <a:pt x="71" y="94"/>
                  <a:pt x="72" y="94"/>
                  <a:pt x="72" y="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286">
            <a:extLst>
              <a:ext uri="{FF2B5EF4-FFF2-40B4-BE49-F238E27FC236}">
                <a16:creationId xmlns:a16="http://schemas.microsoft.com/office/drawing/2014/main" id="{1E738E76-95B3-4AE2-5C8B-FBD70EEC5809}"/>
              </a:ext>
            </a:extLst>
          </p:cNvPr>
          <p:cNvSpPr>
            <a:spLocks noEditPoints="1"/>
          </p:cNvSpPr>
          <p:nvPr/>
        </p:nvSpPr>
        <p:spPr bwMode="auto">
          <a:xfrm>
            <a:off x="8459788" y="3575050"/>
            <a:ext cx="228600" cy="254000"/>
          </a:xfrm>
          <a:custGeom>
            <a:avLst/>
            <a:gdLst>
              <a:gd name="T0" fmla="*/ 54 w 144"/>
              <a:gd name="T1" fmla="*/ 85 h 160"/>
              <a:gd name="T2" fmla="*/ 54 w 144"/>
              <a:gd name="T3" fmla="*/ 82 h 160"/>
              <a:gd name="T4" fmla="*/ 58 w 144"/>
              <a:gd name="T5" fmla="*/ 78 h 160"/>
              <a:gd name="T6" fmla="*/ 83 w 144"/>
              <a:gd name="T7" fmla="*/ 78 h 160"/>
              <a:gd name="T8" fmla="*/ 90 w 144"/>
              <a:gd name="T9" fmla="*/ 70 h 160"/>
              <a:gd name="T10" fmla="*/ 90 w 144"/>
              <a:gd name="T11" fmla="*/ 73 h 160"/>
              <a:gd name="T12" fmla="*/ 137 w 144"/>
              <a:gd name="T13" fmla="*/ 61 h 160"/>
              <a:gd name="T14" fmla="*/ 24 w 144"/>
              <a:gd name="T15" fmla="*/ 16 h 160"/>
              <a:gd name="T16" fmla="*/ 0 w 144"/>
              <a:gd name="T17" fmla="*/ 87 h 160"/>
              <a:gd name="T18" fmla="*/ 51 w 144"/>
              <a:gd name="T19" fmla="*/ 135 h 160"/>
              <a:gd name="T20" fmla="*/ 38 w 144"/>
              <a:gd name="T21" fmla="*/ 154 h 160"/>
              <a:gd name="T22" fmla="*/ 43 w 144"/>
              <a:gd name="T23" fmla="*/ 159 h 160"/>
              <a:gd name="T24" fmla="*/ 113 w 144"/>
              <a:gd name="T25" fmla="*/ 160 h 160"/>
              <a:gd name="T26" fmla="*/ 117 w 144"/>
              <a:gd name="T27" fmla="*/ 150 h 160"/>
              <a:gd name="T28" fmla="*/ 102 w 144"/>
              <a:gd name="T29" fmla="*/ 130 h 160"/>
              <a:gd name="T30" fmla="*/ 122 w 144"/>
              <a:gd name="T31" fmla="*/ 102 h 160"/>
              <a:gd name="T32" fmla="*/ 144 w 144"/>
              <a:gd name="T33" fmla="*/ 74 h 160"/>
              <a:gd name="T34" fmla="*/ 72 w 144"/>
              <a:gd name="T35" fmla="*/ 7 h 160"/>
              <a:gd name="T36" fmla="*/ 123 w 144"/>
              <a:gd name="T37" fmla="*/ 60 h 160"/>
              <a:gd name="T38" fmla="*/ 31 w 144"/>
              <a:gd name="T39" fmla="*/ 33 h 160"/>
              <a:gd name="T40" fmla="*/ 28 w 144"/>
              <a:gd name="T41" fmla="*/ 21 h 160"/>
              <a:gd name="T42" fmla="*/ 120 w 144"/>
              <a:gd name="T43" fmla="*/ 96 h 160"/>
              <a:gd name="T44" fmla="*/ 95 w 144"/>
              <a:gd name="T45" fmla="*/ 130 h 160"/>
              <a:gd name="T46" fmla="*/ 109 w 144"/>
              <a:gd name="T47" fmla="*/ 150 h 160"/>
              <a:gd name="T48" fmla="*/ 70 w 144"/>
              <a:gd name="T49" fmla="*/ 148 h 160"/>
              <a:gd name="T50" fmla="*/ 58 w 144"/>
              <a:gd name="T51" fmla="*/ 135 h 160"/>
              <a:gd name="T52" fmla="*/ 27 w 144"/>
              <a:gd name="T53" fmla="*/ 98 h 160"/>
              <a:gd name="T54" fmla="*/ 7 w 144"/>
              <a:gd name="T55" fmla="*/ 87 h 160"/>
              <a:gd name="T56" fmla="*/ 13 w 144"/>
              <a:gd name="T57" fmla="*/ 63 h 160"/>
              <a:gd name="T58" fmla="*/ 23 w 144"/>
              <a:gd name="T59" fmla="*/ 62 h 160"/>
              <a:gd name="T60" fmla="*/ 110 w 144"/>
              <a:gd name="T61" fmla="*/ 35 h 160"/>
              <a:gd name="T62" fmla="*/ 131 w 144"/>
              <a:gd name="T63" fmla="*/ 63 h 160"/>
              <a:gd name="T64" fmla="*/ 137 w 144"/>
              <a:gd name="T65" fmla="*/ 74 h 160"/>
              <a:gd name="T66" fmla="*/ 87 w 144"/>
              <a:gd name="T67" fmla="*/ 57 h 160"/>
              <a:gd name="T68" fmla="*/ 88 w 144"/>
              <a:gd name="T69" fmla="*/ 63 h 160"/>
              <a:gd name="T70" fmla="*/ 56 w 144"/>
              <a:gd name="T71" fmla="*/ 45 h 160"/>
              <a:gd name="T72" fmla="*/ 52 w 144"/>
              <a:gd name="T73" fmla="*/ 41 h 160"/>
              <a:gd name="T74" fmla="*/ 28 w 144"/>
              <a:gd name="T75" fmla="*/ 72 h 160"/>
              <a:gd name="T76" fmla="*/ 37 w 144"/>
              <a:gd name="T77" fmla="*/ 109 h 160"/>
              <a:gd name="T78" fmla="*/ 116 w 144"/>
              <a:gd name="T79" fmla="*/ 69 h 160"/>
              <a:gd name="T80" fmla="*/ 39 w 144"/>
              <a:gd name="T81" fmla="*/ 107 h 160"/>
              <a:gd name="T82" fmla="*/ 61 w 144"/>
              <a:gd name="T83" fmla="*/ 116 h 160"/>
              <a:gd name="T84" fmla="*/ 71 w 144"/>
              <a:gd name="T85" fmla="*/ 100 h 160"/>
              <a:gd name="T86" fmla="*/ 30 w 144"/>
              <a:gd name="T87" fmla="*/ 78 h 160"/>
              <a:gd name="T88" fmla="*/ 54 w 144"/>
              <a:gd name="T89" fmla="*/ 47 h 160"/>
              <a:gd name="T90" fmla="*/ 90 w 144"/>
              <a:gd name="T91" fmla="*/ 67 h 160"/>
              <a:gd name="T92" fmla="*/ 90 w 144"/>
              <a:gd name="T93" fmla="*/ 60 h 160"/>
              <a:gd name="T94" fmla="*/ 72 w 144"/>
              <a:gd name="T95" fmla="*/ 128 h 160"/>
              <a:gd name="T96" fmla="*/ 81 w 144"/>
              <a:gd name="T97" fmla="*/ 110 h 160"/>
              <a:gd name="T98" fmla="*/ 61 w 144"/>
              <a:gd name="T99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4" h="160">
                <a:moveTo>
                  <a:pt x="54" y="70"/>
                </a:moveTo>
                <a:cubicBezTo>
                  <a:pt x="50" y="70"/>
                  <a:pt x="47" y="74"/>
                  <a:pt x="47" y="78"/>
                </a:cubicBezTo>
                <a:cubicBezTo>
                  <a:pt x="47" y="81"/>
                  <a:pt x="50" y="85"/>
                  <a:pt x="54" y="85"/>
                </a:cubicBezTo>
                <a:cubicBezTo>
                  <a:pt x="58" y="85"/>
                  <a:pt x="61" y="81"/>
                  <a:pt x="61" y="78"/>
                </a:cubicBezTo>
                <a:cubicBezTo>
                  <a:pt x="61" y="74"/>
                  <a:pt x="58" y="70"/>
                  <a:pt x="54" y="70"/>
                </a:cubicBezTo>
                <a:close/>
                <a:moveTo>
                  <a:pt x="54" y="82"/>
                </a:moveTo>
                <a:cubicBezTo>
                  <a:pt x="52" y="82"/>
                  <a:pt x="50" y="80"/>
                  <a:pt x="50" y="78"/>
                </a:cubicBezTo>
                <a:cubicBezTo>
                  <a:pt x="50" y="75"/>
                  <a:pt x="52" y="73"/>
                  <a:pt x="54" y="73"/>
                </a:cubicBezTo>
                <a:cubicBezTo>
                  <a:pt x="56" y="73"/>
                  <a:pt x="58" y="75"/>
                  <a:pt x="58" y="78"/>
                </a:cubicBezTo>
                <a:cubicBezTo>
                  <a:pt x="58" y="80"/>
                  <a:pt x="56" y="82"/>
                  <a:pt x="54" y="82"/>
                </a:cubicBezTo>
                <a:close/>
                <a:moveTo>
                  <a:pt x="90" y="70"/>
                </a:moveTo>
                <a:cubicBezTo>
                  <a:pt x="86" y="70"/>
                  <a:pt x="83" y="74"/>
                  <a:pt x="83" y="78"/>
                </a:cubicBezTo>
                <a:cubicBezTo>
                  <a:pt x="83" y="81"/>
                  <a:pt x="86" y="85"/>
                  <a:pt x="90" y="85"/>
                </a:cubicBezTo>
                <a:cubicBezTo>
                  <a:pt x="94" y="85"/>
                  <a:pt x="97" y="81"/>
                  <a:pt x="97" y="78"/>
                </a:cubicBezTo>
                <a:cubicBezTo>
                  <a:pt x="97" y="74"/>
                  <a:pt x="94" y="70"/>
                  <a:pt x="90" y="70"/>
                </a:cubicBezTo>
                <a:close/>
                <a:moveTo>
                  <a:pt x="90" y="82"/>
                </a:moveTo>
                <a:cubicBezTo>
                  <a:pt x="87" y="82"/>
                  <a:pt x="85" y="80"/>
                  <a:pt x="85" y="78"/>
                </a:cubicBezTo>
                <a:cubicBezTo>
                  <a:pt x="85" y="75"/>
                  <a:pt x="87" y="73"/>
                  <a:pt x="90" y="73"/>
                </a:cubicBezTo>
                <a:cubicBezTo>
                  <a:pt x="92" y="73"/>
                  <a:pt x="94" y="75"/>
                  <a:pt x="94" y="78"/>
                </a:cubicBezTo>
                <a:cubicBezTo>
                  <a:pt x="94" y="80"/>
                  <a:pt x="92" y="82"/>
                  <a:pt x="90" y="82"/>
                </a:cubicBezTo>
                <a:close/>
                <a:moveTo>
                  <a:pt x="137" y="61"/>
                </a:moveTo>
                <a:cubicBezTo>
                  <a:pt x="137" y="42"/>
                  <a:pt x="131" y="27"/>
                  <a:pt x="120" y="16"/>
                </a:cubicBezTo>
                <a:cubicBezTo>
                  <a:pt x="109" y="6"/>
                  <a:pt x="92" y="0"/>
                  <a:pt x="72" y="0"/>
                </a:cubicBezTo>
                <a:cubicBezTo>
                  <a:pt x="51" y="0"/>
                  <a:pt x="35" y="6"/>
                  <a:pt x="24" y="16"/>
                </a:cubicBezTo>
                <a:cubicBezTo>
                  <a:pt x="13" y="27"/>
                  <a:pt x="7" y="42"/>
                  <a:pt x="6" y="61"/>
                </a:cubicBezTo>
                <a:cubicBezTo>
                  <a:pt x="2" y="64"/>
                  <a:pt x="0" y="69"/>
                  <a:pt x="0" y="74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95"/>
                  <a:pt x="7" y="102"/>
                  <a:pt x="15" y="102"/>
                </a:cubicBezTo>
                <a:cubicBezTo>
                  <a:pt x="22" y="102"/>
                  <a:pt x="22" y="102"/>
                  <a:pt x="22" y="102"/>
                </a:cubicBezTo>
                <a:cubicBezTo>
                  <a:pt x="28" y="116"/>
                  <a:pt x="38" y="128"/>
                  <a:pt x="51" y="135"/>
                </a:cubicBezTo>
                <a:cubicBezTo>
                  <a:pt x="51" y="135"/>
                  <a:pt x="51" y="135"/>
                  <a:pt x="51" y="135"/>
                </a:cubicBezTo>
                <a:cubicBezTo>
                  <a:pt x="51" y="136"/>
                  <a:pt x="51" y="136"/>
                  <a:pt x="50" y="136"/>
                </a:cubicBezTo>
                <a:cubicBezTo>
                  <a:pt x="50" y="137"/>
                  <a:pt x="42" y="145"/>
                  <a:pt x="38" y="154"/>
                </a:cubicBezTo>
                <a:cubicBezTo>
                  <a:pt x="38" y="155"/>
                  <a:pt x="38" y="156"/>
                  <a:pt x="38" y="157"/>
                </a:cubicBezTo>
                <a:cubicBezTo>
                  <a:pt x="39" y="159"/>
                  <a:pt x="42" y="159"/>
                  <a:pt x="43" y="159"/>
                </a:cubicBezTo>
                <a:cubicBezTo>
                  <a:pt x="43" y="159"/>
                  <a:pt x="43" y="159"/>
                  <a:pt x="43" y="159"/>
                </a:cubicBezTo>
                <a:cubicBezTo>
                  <a:pt x="48" y="159"/>
                  <a:pt x="64" y="156"/>
                  <a:pt x="71" y="154"/>
                </a:cubicBezTo>
                <a:cubicBezTo>
                  <a:pt x="72" y="154"/>
                  <a:pt x="73" y="154"/>
                  <a:pt x="75" y="154"/>
                </a:cubicBezTo>
                <a:cubicBezTo>
                  <a:pt x="86" y="154"/>
                  <a:pt x="109" y="159"/>
                  <a:pt x="113" y="160"/>
                </a:cubicBezTo>
                <a:cubicBezTo>
                  <a:pt x="114" y="160"/>
                  <a:pt x="115" y="160"/>
                  <a:pt x="116" y="160"/>
                </a:cubicBezTo>
                <a:cubicBezTo>
                  <a:pt x="118" y="160"/>
                  <a:pt x="119" y="159"/>
                  <a:pt x="119" y="158"/>
                </a:cubicBezTo>
                <a:cubicBezTo>
                  <a:pt x="120" y="156"/>
                  <a:pt x="119" y="154"/>
                  <a:pt x="117" y="150"/>
                </a:cubicBezTo>
                <a:cubicBezTo>
                  <a:pt x="116" y="149"/>
                  <a:pt x="115" y="148"/>
                  <a:pt x="115" y="147"/>
                </a:cubicBezTo>
                <a:cubicBezTo>
                  <a:pt x="112" y="142"/>
                  <a:pt x="106" y="138"/>
                  <a:pt x="105" y="137"/>
                </a:cubicBezTo>
                <a:cubicBezTo>
                  <a:pt x="103" y="135"/>
                  <a:pt x="101" y="132"/>
                  <a:pt x="102" y="130"/>
                </a:cubicBezTo>
                <a:cubicBezTo>
                  <a:pt x="102" y="129"/>
                  <a:pt x="102" y="129"/>
                  <a:pt x="102" y="129"/>
                </a:cubicBezTo>
                <a:cubicBezTo>
                  <a:pt x="102" y="129"/>
                  <a:pt x="103" y="129"/>
                  <a:pt x="103" y="129"/>
                </a:cubicBezTo>
                <a:cubicBezTo>
                  <a:pt x="111" y="122"/>
                  <a:pt x="118" y="113"/>
                  <a:pt x="122" y="102"/>
                </a:cubicBezTo>
                <a:cubicBezTo>
                  <a:pt x="128" y="102"/>
                  <a:pt x="128" y="102"/>
                  <a:pt x="128" y="102"/>
                </a:cubicBezTo>
                <a:cubicBezTo>
                  <a:pt x="137" y="102"/>
                  <a:pt x="144" y="95"/>
                  <a:pt x="144" y="87"/>
                </a:cubicBezTo>
                <a:cubicBezTo>
                  <a:pt x="144" y="74"/>
                  <a:pt x="144" y="74"/>
                  <a:pt x="144" y="74"/>
                </a:cubicBezTo>
                <a:cubicBezTo>
                  <a:pt x="144" y="69"/>
                  <a:pt x="141" y="64"/>
                  <a:pt x="137" y="61"/>
                </a:cubicBezTo>
                <a:close/>
                <a:moveTo>
                  <a:pt x="28" y="21"/>
                </a:moveTo>
                <a:cubicBezTo>
                  <a:pt x="39" y="11"/>
                  <a:pt x="53" y="7"/>
                  <a:pt x="72" y="7"/>
                </a:cubicBezTo>
                <a:cubicBezTo>
                  <a:pt x="91" y="7"/>
                  <a:pt x="105" y="11"/>
                  <a:pt x="115" y="21"/>
                </a:cubicBezTo>
                <a:cubicBezTo>
                  <a:pt x="125" y="30"/>
                  <a:pt x="130" y="43"/>
                  <a:pt x="131" y="60"/>
                </a:cubicBezTo>
                <a:cubicBezTo>
                  <a:pt x="123" y="60"/>
                  <a:pt x="123" y="60"/>
                  <a:pt x="123" y="60"/>
                </a:cubicBezTo>
                <a:cubicBezTo>
                  <a:pt x="122" y="49"/>
                  <a:pt x="118" y="40"/>
                  <a:pt x="112" y="33"/>
                </a:cubicBezTo>
                <a:cubicBezTo>
                  <a:pt x="103" y="22"/>
                  <a:pt x="90" y="16"/>
                  <a:pt x="72" y="16"/>
                </a:cubicBezTo>
                <a:cubicBezTo>
                  <a:pt x="54" y="16"/>
                  <a:pt x="40" y="22"/>
                  <a:pt x="31" y="33"/>
                </a:cubicBezTo>
                <a:cubicBezTo>
                  <a:pt x="26" y="40"/>
                  <a:pt x="22" y="49"/>
                  <a:pt x="21" y="60"/>
                </a:cubicBezTo>
                <a:cubicBezTo>
                  <a:pt x="13" y="60"/>
                  <a:pt x="13" y="60"/>
                  <a:pt x="13" y="60"/>
                </a:cubicBezTo>
                <a:cubicBezTo>
                  <a:pt x="14" y="43"/>
                  <a:pt x="19" y="30"/>
                  <a:pt x="28" y="21"/>
                </a:cubicBezTo>
                <a:close/>
                <a:moveTo>
                  <a:pt x="137" y="87"/>
                </a:moveTo>
                <a:cubicBezTo>
                  <a:pt x="137" y="92"/>
                  <a:pt x="133" y="96"/>
                  <a:pt x="128" y="96"/>
                </a:cubicBezTo>
                <a:cubicBezTo>
                  <a:pt x="120" y="96"/>
                  <a:pt x="120" y="96"/>
                  <a:pt x="120" y="96"/>
                </a:cubicBezTo>
                <a:cubicBezTo>
                  <a:pt x="118" y="96"/>
                  <a:pt x="117" y="97"/>
                  <a:pt x="117" y="98"/>
                </a:cubicBezTo>
                <a:cubicBezTo>
                  <a:pt x="113" y="108"/>
                  <a:pt x="107" y="117"/>
                  <a:pt x="99" y="124"/>
                </a:cubicBezTo>
                <a:cubicBezTo>
                  <a:pt x="97" y="125"/>
                  <a:pt x="95" y="127"/>
                  <a:pt x="95" y="130"/>
                </a:cubicBezTo>
                <a:cubicBezTo>
                  <a:pt x="95" y="133"/>
                  <a:pt x="97" y="138"/>
                  <a:pt x="100" y="142"/>
                </a:cubicBezTo>
                <a:cubicBezTo>
                  <a:pt x="101" y="142"/>
                  <a:pt x="101" y="142"/>
                  <a:pt x="101" y="142"/>
                </a:cubicBezTo>
                <a:cubicBezTo>
                  <a:pt x="102" y="143"/>
                  <a:pt x="107" y="146"/>
                  <a:pt x="109" y="150"/>
                </a:cubicBezTo>
                <a:cubicBezTo>
                  <a:pt x="110" y="151"/>
                  <a:pt x="110" y="152"/>
                  <a:pt x="111" y="153"/>
                </a:cubicBezTo>
                <a:cubicBezTo>
                  <a:pt x="102" y="151"/>
                  <a:pt x="84" y="148"/>
                  <a:pt x="75" y="148"/>
                </a:cubicBezTo>
                <a:cubicBezTo>
                  <a:pt x="73" y="148"/>
                  <a:pt x="71" y="148"/>
                  <a:pt x="70" y="148"/>
                </a:cubicBezTo>
                <a:cubicBezTo>
                  <a:pt x="64" y="149"/>
                  <a:pt x="53" y="151"/>
                  <a:pt x="46" y="152"/>
                </a:cubicBezTo>
                <a:cubicBezTo>
                  <a:pt x="50" y="146"/>
                  <a:pt x="55" y="141"/>
                  <a:pt x="55" y="141"/>
                </a:cubicBezTo>
                <a:cubicBezTo>
                  <a:pt x="56" y="139"/>
                  <a:pt x="58" y="137"/>
                  <a:pt x="58" y="135"/>
                </a:cubicBezTo>
                <a:cubicBezTo>
                  <a:pt x="57" y="132"/>
                  <a:pt x="55" y="130"/>
                  <a:pt x="54" y="130"/>
                </a:cubicBezTo>
                <a:cubicBezTo>
                  <a:pt x="54" y="130"/>
                  <a:pt x="54" y="130"/>
                  <a:pt x="54" y="130"/>
                </a:cubicBezTo>
                <a:cubicBezTo>
                  <a:pt x="42" y="123"/>
                  <a:pt x="32" y="112"/>
                  <a:pt x="27" y="98"/>
                </a:cubicBezTo>
                <a:cubicBezTo>
                  <a:pt x="27" y="97"/>
                  <a:pt x="26" y="96"/>
                  <a:pt x="24" y="96"/>
                </a:cubicBezTo>
                <a:cubicBezTo>
                  <a:pt x="15" y="96"/>
                  <a:pt x="15" y="96"/>
                  <a:pt x="15" y="96"/>
                </a:cubicBezTo>
                <a:cubicBezTo>
                  <a:pt x="11" y="96"/>
                  <a:pt x="7" y="92"/>
                  <a:pt x="7" y="87"/>
                </a:cubicBezTo>
                <a:cubicBezTo>
                  <a:pt x="7" y="74"/>
                  <a:pt x="7" y="74"/>
                  <a:pt x="7" y="74"/>
                </a:cubicBezTo>
                <a:cubicBezTo>
                  <a:pt x="7" y="70"/>
                  <a:pt x="8" y="67"/>
                  <a:pt x="11" y="66"/>
                </a:cubicBezTo>
                <a:cubicBezTo>
                  <a:pt x="12" y="65"/>
                  <a:pt x="13" y="64"/>
                  <a:pt x="13" y="63"/>
                </a:cubicBezTo>
                <a:cubicBezTo>
                  <a:pt x="13" y="63"/>
                  <a:pt x="13" y="63"/>
                  <a:pt x="13" y="63"/>
                </a:cubicBezTo>
                <a:cubicBezTo>
                  <a:pt x="22" y="63"/>
                  <a:pt x="22" y="63"/>
                  <a:pt x="22" y="63"/>
                </a:cubicBezTo>
                <a:cubicBezTo>
                  <a:pt x="22" y="63"/>
                  <a:pt x="23" y="62"/>
                  <a:pt x="23" y="62"/>
                </a:cubicBezTo>
                <a:cubicBezTo>
                  <a:pt x="25" y="51"/>
                  <a:pt x="28" y="42"/>
                  <a:pt x="34" y="35"/>
                </a:cubicBezTo>
                <a:cubicBezTo>
                  <a:pt x="42" y="24"/>
                  <a:pt x="55" y="18"/>
                  <a:pt x="72" y="18"/>
                </a:cubicBezTo>
                <a:cubicBezTo>
                  <a:pt x="89" y="18"/>
                  <a:pt x="102" y="24"/>
                  <a:pt x="110" y="35"/>
                </a:cubicBezTo>
                <a:cubicBezTo>
                  <a:pt x="116" y="42"/>
                  <a:pt x="119" y="51"/>
                  <a:pt x="121" y="62"/>
                </a:cubicBezTo>
                <a:cubicBezTo>
                  <a:pt x="121" y="62"/>
                  <a:pt x="121" y="63"/>
                  <a:pt x="122" y="63"/>
                </a:cubicBezTo>
                <a:cubicBezTo>
                  <a:pt x="131" y="63"/>
                  <a:pt x="131" y="63"/>
                  <a:pt x="131" y="63"/>
                </a:cubicBezTo>
                <a:cubicBezTo>
                  <a:pt x="131" y="63"/>
                  <a:pt x="131" y="63"/>
                  <a:pt x="131" y="63"/>
                </a:cubicBezTo>
                <a:cubicBezTo>
                  <a:pt x="131" y="64"/>
                  <a:pt x="132" y="65"/>
                  <a:pt x="133" y="66"/>
                </a:cubicBezTo>
                <a:cubicBezTo>
                  <a:pt x="136" y="67"/>
                  <a:pt x="137" y="70"/>
                  <a:pt x="137" y="74"/>
                </a:cubicBezTo>
                <a:lnTo>
                  <a:pt x="137" y="87"/>
                </a:lnTo>
                <a:close/>
                <a:moveTo>
                  <a:pt x="115" y="68"/>
                </a:moveTo>
                <a:cubicBezTo>
                  <a:pt x="110" y="62"/>
                  <a:pt x="99" y="59"/>
                  <a:pt x="87" y="57"/>
                </a:cubicBezTo>
                <a:cubicBezTo>
                  <a:pt x="86" y="57"/>
                  <a:pt x="86" y="57"/>
                  <a:pt x="86" y="58"/>
                </a:cubicBezTo>
                <a:cubicBezTo>
                  <a:pt x="85" y="58"/>
                  <a:pt x="85" y="59"/>
                  <a:pt x="86" y="59"/>
                </a:cubicBezTo>
                <a:cubicBezTo>
                  <a:pt x="87" y="60"/>
                  <a:pt x="87" y="62"/>
                  <a:pt x="88" y="63"/>
                </a:cubicBezTo>
                <a:cubicBezTo>
                  <a:pt x="86" y="62"/>
                  <a:pt x="83" y="61"/>
                  <a:pt x="80" y="60"/>
                </a:cubicBezTo>
                <a:cubicBezTo>
                  <a:pt x="73" y="58"/>
                  <a:pt x="65" y="55"/>
                  <a:pt x="58" y="47"/>
                </a:cubicBezTo>
                <a:cubicBezTo>
                  <a:pt x="57" y="46"/>
                  <a:pt x="57" y="46"/>
                  <a:pt x="56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4"/>
                  <a:pt x="55" y="44"/>
                  <a:pt x="55" y="43"/>
                </a:cubicBezTo>
                <a:cubicBezTo>
                  <a:pt x="54" y="42"/>
                  <a:pt x="53" y="41"/>
                  <a:pt x="52" y="41"/>
                </a:cubicBezTo>
                <a:cubicBezTo>
                  <a:pt x="51" y="42"/>
                  <a:pt x="51" y="43"/>
                  <a:pt x="51" y="43"/>
                </a:cubicBezTo>
                <a:cubicBezTo>
                  <a:pt x="51" y="57"/>
                  <a:pt x="41" y="69"/>
                  <a:pt x="29" y="71"/>
                </a:cubicBezTo>
                <a:cubicBezTo>
                  <a:pt x="28" y="71"/>
                  <a:pt x="28" y="72"/>
                  <a:pt x="28" y="72"/>
                </a:cubicBezTo>
                <a:cubicBezTo>
                  <a:pt x="28" y="74"/>
                  <a:pt x="28" y="76"/>
                  <a:pt x="28" y="78"/>
                </a:cubicBezTo>
                <a:cubicBezTo>
                  <a:pt x="28" y="84"/>
                  <a:pt x="29" y="90"/>
                  <a:pt x="31" y="96"/>
                </a:cubicBezTo>
                <a:cubicBezTo>
                  <a:pt x="31" y="96"/>
                  <a:pt x="33" y="103"/>
                  <a:pt x="37" y="109"/>
                </a:cubicBezTo>
                <a:cubicBezTo>
                  <a:pt x="47" y="123"/>
                  <a:pt x="62" y="131"/>
                  <a:pt x="72" y="131"/>
                </a:cubicBezTo>
                <a:cubicBezTo>
                  <a:pt x="87" y="131"/>
                  <a:pt x="116" y="112"/>
                  <a:pt x="116" y="78"/>
                </a:cubicBezTo>
                <a:cubicBezTo>
                  <a:pt x="116" y="75"/>
                  <a:pt x="116" y="72"/>
                  <a:pt x="116" y="69"/>
                </a:cubicBezTo>
                <a:cubicBezTo>
                  <a:pt x="116" y="68"/>
                  <a:pt x="116" y="68"/>
                  <a:pt x="115" y="68"/>
                </a:cubicBezTo>
                <a:close/>
                <a:moveTo>
                  <a:pt x="72" y="128"/>
                </a:moveTo>
                <a:cubicBezTo>
                  <a:pt x="63" y="128"/>
                  <a:pt x="49" y="121"/>
                  <a:pt x="39" y="107"/>
                </a:cubicBezTo>
                <a:cubicBezTo>
                  <a:pt x="38" y="105"/>
                  <a:pt x="37" y="103"/>
                  <a:pt x="36" y="101"/>
                </a:cubicBezTo>
                <a:cubicBezTo>
                  <a:pt x="42" y="105"/>
                  <a:pt x="50" y="108"/>
                  <a:pt x="59" y="109"/>
                </a:cubicBezTo>
                <a:cubicBezTo>
                  <a:pt x="59" y="112"/>
                  <a:pt x="60" y="114"/>
                  <a:pt x="61" y="116"/>
                </a:cubicBezTo>
                <a:cubicBezTo>
                  <a:pt x="64" y="118"/>
                  <a:pt x="67" y="120"/>
                  <a:pt x="71" y="120"/>
                </a:cubicBezTo>
                <a:cubicBezTo>
                  <a:pt x="78" y="120"/>
                  <a:pt x="84" y="115"/>
                  <a:pt x="84" y="110"/>
                </a:cubicBezTo>
                <a:cubicBezTo>
                  <a:pt x="84" y="104"/>
                  <a:pt x="78" y="100"/>
                  <a:pt x="71" y="100"/>
                </a:cubicBezTo>
                <a:cubicBezTo>
                  <a:pt x="66" y="100"/>
                  <a:pt x="61" y="102"/>
                  <a:pt x="59" y="106"/>
                </a:cubicBezTo>
                <a:cubicBezTo>
                  <a:pt x="48" y="106"/>
                  <a:pt x="39" y="101"/>
                  <a:pt x="33" y="95"/>
                </a:cubicBezTo>
                <a:cubicBezTo>
                  <a:pt x="31" y="89"/>
                  <a:pt x="30" y="83"/>
                  <a:pt x="30" y="78"/>
                </a:cubicBezTo>
                <a:cubicBezTo>
                  <a:pt x="30" y="76"/>
                  <a:pt x="30" y="75"/>
                  <a:pt x="31" y="74"/>
                </a:cubicBezTo>
                <a:cubicBezTo>
                  <a:pt x="43" y="71"/>
                  <a:pt x="52" y="60"/>
                  <a:pt x="54" y="46"/>
                </a:cubicBezTo>
                <a:cubicBezTo>
                  <a:pt x="54" y="46"/>
                  <a:pt x="54" y="47"/>
                  <a:pt x="54" y="47"/>
                </a:cubicBezTo>
                <a:cubicBezTo>
                  <a:pt x="55" y="47"/>
                  <a:pt x="55" y="48"/>
                  <a:pt x="56" y="49"/>
                </a:cubicBezTo>
                <a:cubicBezTo>
                  <a:pt x="63" y="58"/>
                  <a:pt x="72" y="60"/>
                  <a:pt x="79" y="62"/>
                </a:cubicBezTo>
                <a:cubicBezTo>
                  <a:pt x="83" y="64"/>
                  <a:pt x="87" y="65"/>
                  <a:pt x="90" y="67"/>
                </a:cubicBezTo>
                <a:cubicBezTo>
                  <a:pt x="90" y="67"/>
                  <a:pt x="91" y="67"/>
                  <a:pt x="91" y="67"/>
                </a:cubicBezTo>
                <a:cubicBezTo>
                  <a:pt x="92" y="67"/>
                  <a:pt x="92" y="66"/>
                  <a:pt x="92" y="66"/>
                </a:cubicBezTo>
                <a:cubicBezTo>
                  <a:pt x="91" y="64"/>
                  <a:pt x="91" y="62"/>
                  <a:pt x="90" y="60"/>
                </a:cubicBezTo>
                <a:cubicBezTo>
                  <a:pt x="100" y="62"/>
                  <a:pt x="108" y="65"/>
                  <a:pt x="113" y="69"/>
                </a:cubicBezTo>
                <a:cubicBezTo>
                  <a:pt x="113" y="72"/>
                  <a:pt x="113" y="75"/>
                  <a:pt x="113" y="78"/>
                </a:cubicBezTo>
                <a:cubicBezTo>
                  <a:pt x="113" y="110"/>
                  <a:pt x="86" y="128"/>
                  <a:pt x="72" y="128"/>
                </a:cubicBezTo>
                <a:close/>
                <a:moveTo>
                  <a:pt x="61" y="108"/>
                </a:moveTo>
                <a:cubicBezTo>
                  <a:pt x="62" y="105"/>
                  <a:pt x="66" y="103"/>
                  <a:pt x="71" y="103"/>
                </a:cubicBezTo>
                <a:cubicBezTo>
                  <a:pt x="76" y="103"/>
                  <a:pt x="81" y="106"/>
                  <a:pt x="81" y="110"/>
                </a:cubicBezTo>
                <a:cubicBezTo>
                  <a:pt x="81" y="114"/>
                  <a:pt x="76" y="117"/>
                  <a:pt x="71" y="117"/>
                </a:cubicBezTo>
                <a:cubicBezTo>
                  <a:pt x="68" y="117"/>
                  <a:pt x="65" y="116"/>
                  <a:pt x="63" y="114"/>
                </a:cubicBezTo>
                <a:cubicBezTo>
                  <a:pt x="62" y="112"/>
                  <a:pt x="61" y="110"/>
                  <a:pt x="61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287">
            <a:extLst>
              <a:ext uri="{FF2B5EF4-FFF2-40B4-BE49-F238E27FC236}">
                <a16:creationId xmlns:a16="http://schemas.microsoft.com/office/drawing/2014/main" id="{7E72301C-228D-FE10-5507-79901AB53165}"/>
              </a:ext>
            </a:extLst>
          </p:cNvPr>
          <p:cNvSpPr>
            <a:spLocks noEditPoints="1"/>
          </p:cNvSpPr>
          <p:nvPr/>
        </p:nvSpPr>
        <p:spPr bwMode="auto">
          <a:xfrm>
            <a:off x="9045576" y="3575050"/>
            <a:ext cx="157163" cy="254000"/>
          </a:xfrm>
          <a:custGeom>
            <a:avLst/>
            <a:gdLst>
              <a:gd name="T0" fmla="*/ 33 w 99"/>
              <a:gd name="T1" fmla="*/ 110 h 160"/>
              <a:gd name="T2" fmla="*/ 34 w 99"/>
              <a:gd name="T3" fmla="*/ 109 h 160"/>
              <a:gd name="T4" fmla="*/ 46 w 99"/>
              <a:gd name="T5" fmla="*/ 98 h 160"/>
              <a:gd name="T6" fmla="*/ 52 w 99"/>
              <a:gd name="T7" fmla="*/ 62 h 160"/>
              <a:gd name="T8" fmla="*/ 7 w 99"/>
              <a:gd name="T9" fmla="*/ 55 h 160"/>
              <a:gd name="T10" fmla="*/ 0 w 99"/>
              <a:gd name="T11" fmla="*/ 91 h 160"/>
              <a:gd name="T12" fmla="*/ 15 w 99"/>
              <a:gd name="T13" fmla="*/ 98 h 160"/>
              <a:gd name="T14" fmla="*/ 3 w 99"/>
              <a:gd name="T15" fmla="*/ 91 h 160"/>
              <a:gd name="T16" fmla="*/ 7 w 99"/>
              <a:gd name="T17" fmla="*/ 58 h 160"/>
              <a:gd name="T18" fmla="*/ 50 w 99"/>
              <a:gd name="T19" fmla="*/ 62 h 160"/>
              <a:gd name="T20" fmla="*/ 46 w 99"/>
              <a:gd name="T21" fmla="*/ 95 h 160"/>
              <a:gd name="T22" fmla="*/ 30 w 99"/>
              <a:gd name="T23" fmla="*/ 96 h 160"/>
              <a:gd name="T24" fmla="*/ 31 w 99"/>
              <a:gd name="T25" fmla="*/ 106 h 160"/>
              <a:gd name="T26" fmla="*/ 15 w 99"/>
              <a:gd name="T27" fmla="*/ 95 h 160"/>
              <a:gd name="T28" fmla="*/ 3 w 99"/>
              <a:gd name="T29" fmla="*/ 91 h 160"/>
              <a:gd name="T30" fmla="*/ 35 w 99"/>
              <a:gd name="T31" fmla="*/ 86 h 160"/>
              <a:gd name="T32" fmla="*/ 16 w 99"/>
              <a:gd name="T33" fmla="*/ 80 h 160"/>
              <a:gd name="T34" fmla="*/ 19 w 99"/>
              <a:gd name="T35" fmla="*/ 82 h 160"/>
              <a:gd name="T36" fmla="*/ 33 w 99"/>
              <a:gd name="T37" fmla="*/ 83 h 160"/>
              <a:gd name="T38" fmla="*/ 19 w 99"/>
              <a:gd name="T39" fmla="*/ 82 h 160"/>
              <a:gd name="T40" fmla="*/ 12 w 99"/>
              <a:gd name="T41" fmla="*/ 67 h 160"/>
              <a:gd name="T42" fmla="*/ 40 w 99"/>
              <a:gd name="T43" fmla="*/ 73 h 160"/>
              <a:gd name="T44" fmla="*/ 37 w 99"/>
              <a:gd name="T45" fmla="*/ 70 h 160"/>
              <a:gd name="T46" fmla="*/ 15 w 99"/>
              <a:gd name="T47" fmla="*/ 70 h 160"/>
              <a:gd name="T48" fmla="*/ 86 w 99"/>
              <a:gd name="T49" fmla="*/ 0 h 160"/>
              <a:gd name="T50" fmla="*/ 12 w 99"/>
              <a:gd name="T51" fmla="*/ 13 h 160"/>
              <a:gd name="T52" fmla="*/ 15 w 99"/>
              <a:gd name="T53" fmla="*/ 50 h 160"/>
              <a:gd name="T54" fmla="*/ 18 w 99"/>
              <a:gd name="T55" fmla="*/ 29 h 160"/>
              <a:gd name="T56" fmla="*/ 93 w 99"/>
              <a:gd name="T57" fmla="*/ 131 h 160"/>
              <a:gd name="T58" fmla="*/ 18 w 99"/>
              <a:gd name="T59" fmla="*/ 108 h 160"/>
              <a:gd name="T60" fmla="*/ 12 w 99"/>
              <a:gd name="T61" fmla="*/ 108 h 160"/>
              <a:gd name="T62" fmla="*/ 25 w 99"/>
              <a:gd name="T63" fmla="*/ 160 h 160"/>
              <a:gd name="T64" fmla="*/ 99 w 99"/>
              <a:gd name="T65" fmla="*/ 148 h 160"/>
              <a:gd name="T66" fmla="*/ 86 w 99"/>
              <a:gd name="T67" fmla="*/ 0 h 160"/>
              <a:gd name="T68" fmla="*/ 86 w 99"/>
              <a:gd name="T69" fmla="*/ 154 h 160"/>
              <a:gd name="T70" fmla="*/ 18 w 99"/>
              <a:gd name="T71" fmla="*/ 148 h 160"/>
              <a:gd name="T72" fmla="*/ 93 w 99"/>
              <a:gd name="T73" fmla="*/ 134 h 160"/>
              <a:gd name="T74" fmla="*/ 93 w 99"/>
              <a:gd name="T75" fmla="*/ 27 h 160"/>
              <a:gd name="T76" fmla="*/ 18 w 99"/>
              <a:gd name="T77" fmla="*/ 13 h 160"/>
              <a:gd name="T78" fmla="*/ 86 w 99"/>
              <a:gd name="T79" fmla="*/ 7 h 160"/>
              <a:gd name="T80" fmla="*/ 93 w 99"/>
              <a:gd name="T81" fmla="*/ 27 h 160"/>
              <a:gd name="T82" fmla="*/ 42 w 99"/>
              <a:gd name="T83" fmla="*/ 13 h 160"/>
              <a:gd name="T84" fmla="*/ 42 w 99"/>
              <a:gd name="T85" fmla="*/ 17 h 160"/>
              <a:gd name="T86" fmla="*/ 62 w 99"/>
              <a:gd name="T87" fmla="*/ 15 h 160"/>
              <a:gd name="T88" fmla="*/ 68 w 99"/>
              <a:gd name="T89" fmla="*/ 12 h 160"/>
              <a:gd name="T90" fmla="*/ 68 w 99"/>
              <a:gd name="T91" fmla="*/ 18 h 160"/>
              <a:gd name="T92" fmla="*/ 68 w 99"/>
              <a:gd name="T93" fmla="*/ 12 h 160"/>
              <a:gd name="T94" fmla="*/ 63 w 99"/>
              <a:gd name="T95" fmla="*/ 145 h 160"/>
              <a:gd name="T96" fmla="*/ 48 w 99"/>
              <a:gd name="T97" fmla="*/ 145 h 160"/>
              <a:gd name="T98" fmla="*/ 56 w 99"/>
              <a:gd name="T99" fmla="*/ 140 h 160"/>
              <a:gd name="T100" fmla="*/ 56 w 99"/>
              <a:gd name="T101" fmla="*/ 149 h 160"/>
              <a:gd name="T102" fmla="*/ 56 w 99"/>
              <a:gd name="T103" fmla="*/ 140 h 160"/>
              <a:gd name="T104" fmla="*/ 56 w 99"/>
              <a:gd name="T105" fmla="*/ 93 h 160"/>
              <a:gd name="T106" fmla="*/ 56 w 99"/>
              <a:gd name="T107" fmla="*/ 96 h 160"/>
              <a:gd name="T108" fmla="*/ 63 w 99"/>
              <a:gd name="T109" fmla="*/ 90 h 160"/>
              <a:gd name="T110" fmla="*/ 59 w 99"/>
              <a:gd name="T111" fmla="*/ 57 h 160"/>
              <a:gd name="T112" fmla="*/ 55 w 99"/>
              <a:gd name="T113" fmla="*/ 59 h 160"/>
              <a:gd name="T114" fmla="*/ 59 w 99"/>
              <a:gd name="T115" fmla="*/ 60 h 160"/>
              <a:gd name="T116" fmla="*/ 60 w 99"/>
              <a:gd name="T117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9" h="160">
                <a:moveTo>
                  <a:pt x="32" y="110"/>
                </a:moveTo>
                <a:cubicBezTo>
                  <a:pt x="32" y="110"/>
                  <a:pt x="32" y="110"/>
                  <a:pt x="33" y="110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4" y="110"/>
                  <a:pt x="34" y="109"/>
                  <a:pt x="34" y="109"/>
                </a:cubicBezTo>
                <a:cubicBezTo>
                  <a:pt x="33" y="98"/>
                  <a:pt x="33" y="98"/>
                  <a:pt x="33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50" y="98"/>
                  <a:pt x="52" y="95"/>
                  <a:pt x="52" y="91"/>
                </a:cubicBezTo>
                <a:cubicBezTo>
                  <a:pt x="52" y="62"/>
                  <a:pt x="52" y="62"/>
                  <a:pt x="52" y="62"/>
                </a:cubicBezTo>
                <a:cubicBezTo>
                  <a:pt x="52" y="58"/>
                  <a:pt x="50" y="55"/>
                  <a:pt x="46" y="55"/>
                </a:cubicBezTo>
                <a:cubicBezTo>
                  <a:pt x="7" y="55"/>
                  <a:pt x="7" y="55"/>
                  <a:pt x="7" y="55"/>
                </a:cubicBezTo>
                <a:cubicBezTo>
                  <a:pt x="3" y="55"/>
                  <a:pt x="0" y="58"/>
                  <a:pt x="0" y="62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95"/>
                  <a:pt x="3" y="98"/>
                  <a:pt x="7" y="98"/>
                </a:cubicBezTo>
                <a:cubicBezTo>
                  <a:pt x="15" y="98"/>
                  <a:pt x="15" y="98"/>
                  <a:pt x="15" y="98"/>
                </a:cubicBezTo>
                <a:lnTo>
                  <a:pt x="32" y="110"/>
                </a:lnTo>
                <a:close/>
                <a:moveTo>
                  <a:pt x="3" y="91"/>
                </a:moveTo>
                <a:cubicBezTo>
                  <a:pt x="3" y="62"/>
                  <a:pt x="3" y="62"/>
                  <a:pt x="3" y="62"/>
                </a:cubicBezTo>
                <a:cubicBezTo>
                  <a:pt x="3" y="60"/>
                  <a:pt x="5" y="58"/>
                  <a:pt x="7" y="58"/>
                </a:cubicBezTo>
                <a:cubicBezTo>
                  <a:pt x="46" y="58"/>
                  <a:pt x="46" y="58"/>
                  <a:pt x="46" y="58"/>
                </a:cubicBezTo>
                <a:cubicBezTo>
                  <a:pt x="48" y="58"/>
                  <a:pt x="50" y="60"/>
                  <a:pt x="50" y="62"/>
                </a:cubicBezTo>
                <a:cubicBezTo>
                  <a:pt x="50" y="91"/>
                  <a:pt x="50" y="91"/>
                  <a:pt x="50" y="91"/>
                </a:cubicBezTo>
                <a:cubicBezTo>
                  <a:pt x="50" y="93"/>
                  <a:pt x="48" y="95"/>
                  <a:pt x="46" y="95"/>
                </a:cubicBezTo>
                <a:cubicBezTo>
                  <a:pt x="31" y="95"/>
                  <a:pt x="31" y="95"/>
                  <a:pt x="31" y="95"/>
                </a:cubicBezTo>
                <a:cubicBezTo>
                  <a:pt x="31" y="95"/>
                  <a:pt x="30" y="95"/>
                  <a:pt x="30" y="96"/>
                </a:cubicBezTo>
                <a:cubicBezTo>
                  <a:pt x="30" y="96"/>
                  <a:pt x="30" y="96"/>
                  <a:pt x="30" y="97"/>
                </a:cubicBezTo>
                <a:cubicBezTo>
                  <a:pt x="31" y="106"/>
                  <a:pt x="31" y="106"/>
                  <a:pt x="31" y="106"/>
                </a:cubicBezTo>
                <a:cubicBezTo>
                  <a:pt x="16" y="95"/>
                  <a:pt x="16" y="95"/>
                  <a:pt x="16" y="95"/>
                </a:cubicBezTo>
                <a:cubicBezTo>
                  <a:pt x="16" y="95"/>
                  <a:pt x="16" y="95"/>
                  <a:pt x="15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5" y="95"/>
                  <a:pt x="3" y="93"/>
                  <a:pt x="3" y="91"/>
                </a:cubicBezTo>
                <a:close/>
                <a:moveTo>
                  <a:pt x="16" y="86"/>
                </a:moveTo>
                <a:cubicBezTo>
                  <a:pt x="35" y="86"/>
                  <a:pt x="35" y="86"/>
                  <a:pt x="35" y="86"/>
                </a:cubicBezTo>
                <a:cubicBezTo>
                  <a:pt x="35" y="80"/>
                  <a:pt x="35" y="80"/>
                  <a:pt x="35" y="80"/>
                </a:cubicBezTo>
                <a:cubicBezTo>
                  <a:pt x="16" y="80"/>
                  <a:pt x="16" y="80"/>
                  <a:pt x="16" y="80"/>
                </a:cubicBezTo>
                <a:lnTo>
                  <a:pt x="16" y="86"/>
                </a:lnTo>
                <a:close/>
                <a:moveTo>
                  <a:pt x="19" y="82"/>
                </a:moveTo>
                <a:cubicBezTo>
                  <a:pt x="33" y="82"/>
                  <a:pt x="33" y="82"/>
                  <a:pt x="33" y="82"/>
                </a:cubicBezTo>
                <a:cubicBezTo>
                  <a:pt x="33" y="83"/>
                  <a:pt x="33" y="83"/>
                  <a:pt x="33" y="83"/>
                </a:cubicBezTo>
                <a:cubicBezTo>
                  <a:pt x="19" y="83"/>
                  <a:pt x="19" y="83"/>
                  <a:pt x="19" y="83"/>
                </a:cubicBezTo>
                <a:lnTo>
                  <a:pt x="19" y="82"/>
                </a:lnTo>
                <a:close/>
                <a:moveTo>
                  <a:pt x="40" y="67"/>
                </a:moveTo>
                <a:cubicBezTo>
                  <a:pt x="12" y="67"/>
                  <a:pt x="12" y="67"/>
                  <a:pt x="12" y="67"/>
                </a:cubicBezTo>
                <a:cubicBezTo>
                  <a:pt x="12" y="73"/>
                  <a:pt x="12" y="73"/>
                  <a:pt x="12" y="73"/>
                </a:cubicBezTo>
                <a:cubicBezTo>
                  <a:pt x="40" y="73"/>
                  <a:pt x="40" y="73"/>
                  <a:pt x="40" y="73"/>
                </a:cubicBezTo>
                <a:lnTo>
                  <a:pt x="40" y="67"/>
                </a:lnTo>
                <a:close/>
                <a:moveTo>
                  <a:pt x="37" y="70"/>
                </a:moveTo>
                <a:cubicBezTo>
                  <a:pt x="15" y="70"/>
                  <a:pt x="15" y="70"/>
                  <a:pt x="15" y="70"/>
                </a:cubicBezTo>
                <a:cubicBezTo>
                  <a:pt x="15" y="70"/>
                  <a:pt x="15" y="70"/>
                  <a:pt x="15" y="70"/>
                </a:cubicBezTo>
                <a:cubicBezTo>
                  <a:pt x="37" y="70"/>
                  <a:pt x="37" y="70"/>
                  <a:pt x="37" y="70"/>
                </a:cubicBezTo>
                <a:close/>
                <a:moveTo>
                  <a:pt x="86" y="0"/>
                </a:moveTo>
                <a:cubicBezTo>
                  <a:pt x="25" y="0"/>
                  <a:pt x="25" y="0"/>
                  <a:pt x="25" y="0"/>
                </a:cubicBezTo>
                <a:cubicBezTo>
                  <a:pt x="18" y="0"/>
                  <a:pt x="12" y="6"/>
                  <a:pt x="12" y="13"/>
                </a:cubicBezTo>
                <a:cubicBezTo>
                  <a:pt x="12" y="47"/>
                  <a:pt x="12" y="47"/>
                  <a:pt x="12" y="47"/>
                </a:cubicBezTo>
                <a:cubicBezTo>
                  <a:pt x="12" y="49"/>
                  <a:pt x="13" y="50"/>
                  <a:pt x="15" y="50"/>
                </a:cubicBezTo>
                <a:cubicBezTo>
                  <a:pt x="17" y="50"/>
                  <a:pt x="18" y="49"/>
                  <a:pt x="18" y="47"/>
                </a:cubicBezTo>
                <a:cubicBezTo>
                  <a:pt x="18" y="29"/>
                  <a:pt x="18" y="29"/>
                  <a:pt x="18" y="29"/>
                </a:cubicBezTo>
                <a:cubicBezTo>
                  <a:pt x="93" y="29"/>
                  <a:pt x="93" y="29"/>
                  <a:pt x="93" y="29"/>
                </a:cubicBezTo>
                <a:cubicBezTo>
                  <a:pt x="93" y="131"/>
                  <a:pt x="93" y="131"/>
                  <a:pt x="93" y="131"/>
                </a:cubicBezTo>
                <a:cubicBezTo>
                  <a:pt x="18" y="131"/>
                  <a:pt x="18" y="131"/>
                  <a:pt x="18" y="131"/>
                </a:cubicBezTo>
                <a:cubicBezTo>
                  <a:pt x="18" y="108"/>
                  <a:pt x="18" y="108"/>
                  <a:pt x="18" y="108"/>
                </a:cubicBezTo>
                <a:cubicBezTo>
                  <a:pt x="18" y="106"/>
                  <a:pt x="17" y="105"/>
                  <a:pt x="15" y="105"/>
                </a:cubicBezTo>
                <a:cubicBezTo>
                  <a:pt x="13" y="105"/>
                  <a:pt x="12" y="106"/>
                  <a:pt x="12" y="108"/>
                </a:cubicBezTo>
                <a:cubicBezTo>
                  <a:pt x="12" y="148"/>
                  <a:pt x="12" y="148"/>
                  <a:pt x="12" y="148"/>
                </a:cubicBezTo>
                <a:cubicBezTo>
                  <a:pt x="12" y="155"/>
                  <a:pt x="18" y="160"/>
                  <a:pt x="25" y="160"/>
                </a:cubicBezTo>
                <a:cubicBezTo>
                  <a:pt x="86" y="160"/>
                  <a:pt x="86" y="160"/>
                  <a:pt x="86" y="160"/>
                </a:cubicBezTo>
                <a:cubicBezTo>
                  <a:pt x="93" y="160"/>
                  <a:pt x="99" y="155"/>
                  <a:pt x="99" y="148"/>
                </a:cubicBezTo>
                <a:cubicBezTo>
                  <a:pt x="99" y="13"/>
                  <a:pt x="99" y="13"/>
                  <a:pt x="99" y="13"/>
                </a:cubicBezTo>
                <a:cubicBezTo>
                  <a:pt x="99" y="6"/>
                  <a:pt x="93" y="0"/>
                  <a:pt x="86" y="0"/>
                </a:cubicBezTo>
                <a:close/>
                <a:moveTo>
                  <a:pt x="93" y="148"/>
                </a:moveTo>
                <a:cubicBezTo>
                  <a:pt x="93" y="151"/>
                  <a:pt x="90" y="154"/>
                  <a:pt x="86" y="154"/>
                </a:cubicBezTo>
                <a:cubicBezTo>
                  <a:pt x="25" y="154"/>
                  <a:pt x="25" y="154"/>
                  <a:pt x="25" y="154"/>
                </a:cubicBezTo>
                <a:cubicBezTo>
                  <a:pt x="21" y="154"/>
                  <a:pt x="18" y="151"/>
                  <a:pt x="18" y="148"/>
                </a:cubicBezTo>
                <a:cubicBezTo>
                  <a:pt x="18" y="134"/>
                  <a:pt x="18" y="134"/>
                  <a:pt x="18" y="134"/>
                </a:cubicBezTo>
                <a:cubicBezTo>
                  <a:pt x="93" y="134"/>
                  <a:pt x="93" y="134"/>
                  <a:pt x="93" y="134"/>
                </a:cubicBezTo>
                <a:lnTo>
                  <a:pt x="93" y="148"/>
                </a:lnTo>
                <a:close/>
                <a:moveTo>
                  <a:pt x="93" y="27"/>
                </a:moveTo>
                <a:cubicBezTo>
                  <a:pt x="18" y="27"/>
                  <a:pt x="18" y="27"/>
                  <a:pt x="18" y="27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0"/>
                  <a:pt x="21" y="7"/>
                  <a:pt x="25" y="7"/>
                </a:cubicBezTo>
                <a:cubicBezTo>
                  <a:pt x="86" y="7"/>
                  <a:pt x="86" y="7"/>
                  <a:pt x="86" y="7"/>
                </a:cubicBezTo>
                <a:cubicBezTo>
                  <a:pt x="90" y="7"/>
                  <a:pt x="93" y="10"/>
                  <a:pt x="93" y="13"/>
                </a:cubicBezTo>
                <a:lnTo>
                  <a:pt x="93" y="27"/>
                </a:lnTo>
                <a:close/>
                <a:moveTo>
                  <a:pt x="60" y="13"/>
                </a:moveTo>
                <a:cubicBezTo>
                  <a:pt x="42" y="13"/>
                  <a:pt x="42" y="13"/>
                  <a:pt x="42" y="13"/>
                </a:cubicBezTo>
                <a:cubicBezTo>
                  <a:pt x="41" y="13"/>
                  <a:pt x="40" y="14"/>
                  <a:pt x="40" y="15"/>
                </a:cubicBezTo>
                <a:cubicBezTo>
                  <a:pt x="40" y="16"/>
                  <a:pt x="41" y="17"/>
                  <a:pt x="42" y="17"/>
                </a:cubicBezTo>
                <a:cubicBezTo>
                  <a:pt x="60" y="17"/>
                  <a:pt x="60" y="17"/>
                  <a:pt x="60" y="17"/>
                </a:cubicBezTo>
                <a:cubicBezTo>
                  <a:pt x="61" y="17"/>
                  <a:pt x="62" y="16"/>
                  <a:pt x="62" y="15"/>
                </a:cubicBezTo>
                <a:cubicBezTo>
                  <a:pt x="62" y="14"/>
                  <a:pt x="61" y="13"/>
                  <a:pt x="60" y="13"/>
                </a:cubicBezTo>
                <a:close/>
                <a:moveTo>
                  <a:pt x="68" y="12"/>
                </a:moveTo>
                <a:cubicBezTo>
                  <a:pt x="67" y="12"/>
                  <a:pt x="65" y="13"/>
                  <a:pt x="65" y="15"/>
                </a:cubicBezTo>
                <a:cubicBezTo>
                  <a:pt x="65" y="16"/>
                  <a:pt x="67" y="18"/>
                  <a:pt x="68" y="18"/>
                </a:cubicBezTo>
                <a:cubicBezTo>
                  <a:pt x="70" y="18"/>
                  <a:pt x="71" y="16"/>
                  <a:pt x="71" y="15"/>
                </a:cubicBezTo>
                <a:cubicBezTo>
                  <a:pt x="71" y="13"/>
                  <a:pt x="70" y="12"/>
                  <a:pt x="68" y="12"/>
                </a:cubicBezTo>
                <a:close/>
                <a:moveTo>
                  <a:pt x="56" y="152"/>
                </a:moveTo>
                <a:cubicBezTo>
                  <a:pt x="60" y="152"/>
                  <a:pt x="63" y="149"/>
                  <a:pt x="63" y="145"/>
                </a:cubicBezTo>
                <a:cubicBezTo>
                  <a:pt x="63" y="140"/>
                  <a:pt x="60" y="137"/>
                  <a:pt x="56" y="137"/>
                </a:cubicBezTo>
                <a:cubicBezTo>
                  <a:pt x="52" y="137"/>
                  <a:pt x="48" y="140"/>
                  <a:pt x="48" y="145"/>
                </a:cubicBezTo>
                <a:cubicBezTo>
                  <a:pt x="48" y="149"/>
                  <a:pt x="52" y="152"/>
                  <a:pt x="56" y="152"/>
                </a:cubicBezTo>
                <a:close/>
                <a:moveTo>
                  <a:pt x="56" y="140"/>
                </a:moveTo>
                <a:cubicBezTo>
                  <a:pt x="58" y="140"/>
                  <a:pt x="60" y="142"/>
                  <a:pt x="60" y="145"/>
                </a:cubicBezTo>
                <a:cubicBezTo>
                  <a:pt x="60" y="147"/>
                  <a:pt x="58" y="149"/>
                  <a:pt x="56" y="149"/>
                </a:cubicBezTo>
                <a:cubicBezTo>
                  <a:pt x="53" y="149"/>
                  <a:pt x="51" y="147"/>
                  <a:pt x="51" y="145"/>
                </a:cubicBezTo>
                <a:cubicBezTo>
                  <a:pt x="51" y="142"/>
                  <a:pt x="53" y="140"/>
                  <a:pt x="56" y="140"/>
                </a:cubicBezTo>
                <a:close/>
                <a:moveTo>
                  <a:pt x="59" y="93"/>
                </a:moveTo>
                <a:cubicBezTo>
                  <a:pt x="56" y="93"/>
                  <a:pt x="56" y="93"/>
                  <a:pt x="56" y="93"/>
                </a:cubicBezTo>
                <a:cubicBezTo>
                  <a:pt x="55" y="93"/>
                  <a:pt x="55" y="94"/>
                  <a:pt x="55" y="94"/>
                </a:cubicBezTo>
                <a:cubicBezTo>
                  <a:pt x="55" y="95"/>
                  <a:pt x="55" y="96"/>
                  <a:pt x="56" y="96"/>
                </a:cubicBezTo>
                <a:cubicBezTo>
                  <a:pt x="59" y="96"/>
                  <a:pt x="59" y="96"/>
                  <a:pt x="59" y="96"/>
                </a:cubicBezTo>
                <a:cubicBezTo>
                  <a:pt x="61" y="96"/>
                  <a:pt x="63" y="93"/>
                  <a:pt x="63" y="90"/>
                </a:cubicBezTo>
                <a:cubicBezTo>
                  <a:pt x="63" y="63"/>
                  <a:pt x="63" y="63"/>
                  <a:pt x="63" y="63"/>
                </a:cubicBezTo>
                <a:cubicBezTo>
                  <a:pt x="63" y="60"/>
                  <a:pt x="61" y="57"/>
                  <a:pt x="59" y="57"/>
                </a:cubicBezTo>
                <a:cubicBezTo>
                  <a:pt x="56" y="57"/>
                  <a:pt x="56" y="57"/>
                  <a:pt x="56" y="57"/>
                </a:cubicBezTo>
                <a:cubicBezTo>
                  <a:pt x="55" y="57"/>
                  <a:pt x="55" y="58"/>
                  <a:pt x="55" y="59"/>
                </a:cubicBezTo>
                <a:cubicBezTo>
                  <a:pt x="55" y="59"/>
                  <a:pt x="55" y="60"/>
                  <a:pt x="56" y="60"/>
                </a:cubicBezTo>
                <a:cubicBezTo>
                  <a:pt x="59" y="60"/>
                  <a:pt x="59" y="60"/>
                  <a:pt x="59" y="60"/>
                </a:cubicBezTo>
                <a:cubicBezTo>
                  <a:pt x="59" y="60"/>
                  <a:pt x="60" y="61"/>
                  <a:pt x="60" y="63"/>
                </a:cubicBezTo>
                <a:cubicBezTo>
                  <a:pt x="60" y="90"/>
                  <a:pt x="60" y="90"/>
                  <a:pt x="60" y="90"/>
                </a:cubicBezTo>
                <a:cubicBezTo>
                  <a:pt x="60" y="92"/>
                  <a:pt x="59" y="93"/>
                  <a:pt x="59" y="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288">
            <a:extLst>
              <a:ext uri="{FF2B5EF4-FFF2-40B4-BE49-F238E27FC236}">
                <a16:creationId xmlns:a16="http://schemas.microsoft.com/office/drawing/2014/main" id="{94B3509F-0D62-AC01-92AD-1F805D332246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3606800"/>
            <a:ext cx="254000" cy="192088"/>
          </a:xfrm>
          <a:custGeom>
            <a:avLst/>
            <a:gdLst>
              <a:gd name="T0" fmla="*/ 107 w 160"/>
              <a:gd name="T1" fmla="*/ 34 h 121"/>
              <a:gd name="T2" fmla="*/ 151 w 160"/>
              <a:gd name="T3" fmla="*/ 121 h 121"/>
              <a:gd name="T4" fmla="*/ 151 w 160"/>
              <a:gd name="T5" fmla="*/ 26 h 121"/>
              <a:gd name="T6" fmla="*/ 116 w 160"/>
              <a:gd name="T7" fmla="*/ 115 h 121"/>
              <a:gd name="T8" fmla="*/ 154 w 160"/>
              <a:gd name="T9" fmla="*/ 105 h 121"/>
              <a:gd name="T10" fmla="*/ 112 w 160"/>
              <a:gd name="T11" fmla="*/ 103 h 121"/>
              <a:gd name="T12" fmla="*/ 154 w 160"/>
              <a:gd name="T13" fmla="*/ 103 h 121"/>
              <a:gd name="T14" fmla="*/ 112 w 160"/>
              <a:gd name="T15" fmla="*/ 34 h 121"/>
              <a:gd name="T16" fmla="*/ 154 w 160"/>
              <a:gd name="T17" fmla="*/ 34 h 121"/>
              <a:gd name="T18" fmla="*/ 139 w 160"/>
              <a:gd name="T19" fmla="*/ 35 h 121"/>
              <a:gd name="T20" fmla="*/ 141 w 160"/>
              <a:gd name="T21" fmla="*/ 34 h 121"/>
              <a:gd name="T22" fmla="*/ 125 w 160"/>
              <a:gd name="T23" fmla="*/ 35 h 121"/>
              <a:gd name="T24" fmla="*/ 137 w 160"/>
              <a:gd name="T25" fmla="*/ 35 h 121"/>
              <a:gd name="T26" fmla="*/ 138 w 160"/>
              <a:gd name="T27" fmla="*/ 111 h 121"/>
              <a:gd name="T28" fmla="*/ 133 w 160"/>
              <a:gd name="T29" fmla="*/ 115 h 121"/>
              <a:gd name="T30" fmla="*/ 133 w 160"/>
              <a:gd name="T31" fmla="*/ 113 h 121"/>
              <a:gd name="T32" fmla="*/ 135 w 160"/>
              <a:gd name="T33" fmla="*/ 21 h 121"/>
              <a:gd name="T34" fmla="*/ 135 w 160"/>
              <a:gd name="T35" fmla="*/ 14 h 121"/>
              <a:gd name="T36" fmla="*/ 22 w 160"/>
              <a:gd name="T37" fmla="*/ 77 h 121"/>
              <a:gd name="T38" fmla="*/ 100 w 160"/>
              <a:gd name="T39" fmla="*/ 77 h 121"/>
              <a:gd name="T40" fmla="*/ 25 w 160"/>
              <a:gd name="T41" fmla="*/ 16 h 121"/>
              <a:gd name="T42" fmla="*/ 135 w 160"/>
              <a:gd name="T43" fmla="*/ 21 h 121"/>
              <a:gd name="T44" fmla="*/ 15 w 160"/>
              <a:gd name="T45" fmla="*/ 8 h 121"/>
              <a:gd name="T46" fmla="*/ 143 w 160"/>
              <a:gd name="T47" fmla="*/ 8 h 121"/>
              <a:gd name="T48" fmla="*/ 148 w 160"/>
              <a:gd name="T49" fmla="*/ 20 h 121"/>
              <a:gd name="T50" fmla="*/ 17 w 160"/>
              <a:gd name="T51" fmla="*/ 0 h 121"/>
              <a:gd name="T52" fmla="*/ 2 w 160"/>
              <a:gd name="T53" fmla="*/ 88 h 121"/>
              <a:gd name="T54" fmla="*/ 8 w 160"/>
              <a:gd name="T55" fmla="*/ 106 h 121"/>
              <a:gd name="T56" fmla="*/ 101 w 160"/>
              <a:gd name="T57" fmla="*/ 90 h 121"/>
              <a:gd name="T58" fmla="*/ 99 w 160"/>
              <a:gd name="T59" fmla="*/ 87 h 121"/>
              <a:gd name="T60" fmla="*/ 5 w 160"/>
              <a:gd name="T61" fmla="*/ 98 h 121"/>
              <a:gd name="T62" fmla="*/ 96 w 160"/>
              <a:gd name="T63" fmla="*/ 101 h 121"/>
              <a:gd name="T64" fmla="*/ 119 w 160"/>
              <a:gd name="T65" fmla="*/ 71 h 121"/>
              <a:gd name="T66" fmla="*/ 145 w 160"/>
              <a:gd name="T67" fmla="*/ 69 h 121"/>
              <a:gd name="T68" fmla="*/ 145 w 160"/>
              <a:gd name="T69" fmla="*/ 50 h 121"/>
              <a:gd name="T70" fmla="*/ 119 w 160"/>
              <a:gd name="T71" fmla="*/ 75 h 121"/>
              <a:gd name="T72" fmla="*/ 147 w 160"/>
              <a:gd name="T73" fmla="*/ 75 h 121"/>
              <a:gd name="T74" fmla="*/ 121 w 160"/>
              <a:gd name="T75" fmla="*/ 77 h 121"/>
              <a:gd name="T76" fmla="*/ 147 w 160"/>
              <a:gd name="T77" fmla="*/ 86 h 121"/>
              <a:gd name="T78" fmla="*/ 147 w 160"/>
              <a:gd name="T79" fmla="*/ 92 h 121"/>
              <a:gd name="T80" fmla="*/ 121 w 160"/>
              <a:gd name="T81" fmla="*/ 90 h 121"/>
              <a:gd name="T82" fmla="*/ 145 w 160"/>
              <a:gd name="T83" fmla="*/ 90 h 121"/>
              <a:gd name="T84" fmla="*/ 76 w 160"/>
              <a:gd name="T85" fmla="*/ 59 h 121"/>
              <a:gd name="T86" fmla="*/ 74 w 160"/>
              <a:gd name="T87" fmla="*/ 57 h 121"/>
              <a:gd name="T88" fmla="*/ 74 w 160"/>
              <a:gd name="T89" fmla="*/ 28 h 121"/>
              <a:gd name="T90" fmla="*/ 81 w 160"/>
              <a:gd name="T91" fmla="*/ 30 h 121"/>
              <a:gd name="T92" fmla="*/ 99 w 160"/>
              <a:gd name="T93" fmla="*/ 30 h 121"/>
              <a:gd name="T94" fmla="*/ 83 w 160"/>
              <a:gd name="T95" fmla="*/ 32 h 121"/>
              <a:gd name="T96" fmla="*/ 81 w 160"/>
              <a:gd name="T97" fmla="*/ 55 h 121"/>
              <a:gd name="T98" fmla="*/ 81 w 160"/>
              <a:gd name="T99" fmla="*/ 45 h 121"/>
              <a:gd name="T100" fmla="*/ 96 w 160"/>
              <a:gd name="T101" fmla="*/ 47 h 121"/>
              <a:gd name="T102" fmla="*/ 83 w 160"/>
              <a:gd name="T103" fmla="*/ 47 h 121"/>
              <a:gd name="T104" fmla="*/ 99 w 160"/>
              <a:gd name="T105" fmla="*/ 67 h 121"/>
              <a:gd name="T106" fmla="*/ 36 w 160"/>
              <a:gd name="T107" fmla="*/ 65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21">
                <a:moveTo>
                  <a:pt x="151" y="26"/>
                </a:moveTo>
                <a:cubicBezTo>
                  <a:pt x="116" y="26"/>
                  <a:pt x="116" y="26"/>
                  <a:pt x="116" y="26"/>
                </a:cubicBezTo>
                <a:cubicBezTo>
                  <a:pt x="111" y="26"/>
                  <a:pt x="107" y="30"/>
                  <a:pt x="107" y="34"/>
                </a:cubicBezTo>
                <a:cubicBezTo>
                  <a:pt x="107" y="112"/>
                  <a:pt x="107" y="112"/>
                  <a:pt x="107" y="112"/>
                </a:cubicBezTo>
                <a:cubicBezTo>
                  <a:pt x="107" y="117"/>
                  <a:pt x="111" y="121"/>
                  <a:pt x="116" y="121"/>
                </a:cubicBezTo>
                <a:cubicBezTo>
                  <a:pt x="151" y="121"/>
                  <a:pt x="151" y="121"/>
                  <a:pt x="151" y="121"/>
                </a:cubicBezTo>
                <a:cubicBezTo>
                  <a:pt x="156" y="121"/>
                  <a:pt x="160" y="117"/>
                  <a:pt x="160" y="112"/>
                </a:cubicBezTo>
                <a:cubicBezTo>
                  <a:pt x="160" y="34"/>
                  <a:pt x="160" y="34"/>
                  <a:pt x="160" y="34"/>
                </a:cubicBezTo>
                <a:cubicBezTo>
                  <a:pt x="160" y="30"/>
                  <a:pt x="156" y="26"/>
                  <a:pt x="151" y="26"/>
                </a:cubicBezTo>
                <a:close/>
                <a:moveTo>
                  <a:pt x="154" y="112"/>
                </a:moveTo>
                <a:cubicBezTo>
                  <a:pt x="154" y="114"/>
                  <a:pt x="153" y="115"/>
                  <a:pt x="151" y="115"/>
                </a:cubicBezTo>
                <a:cubicBezTo>
                  <a:pt x="116" y="115"/>
                  <a:pt x="116" y="115"/>
                  <a:pt x="116" y="115"/>
                </a:cubicBezTo>
                <a:cubicBezTo>
                  <a:pt x="114" y="115"/>
                  <a:pt x="112" y="114"/>
                  <a:pt x="112" y="112"/>
                </a:cubicBezTo>
                <a:cubicBezTo>
                  <a:pt x="112" y="105"/>
                  <a:pt x="112" y="105"/>
                  <a:pt x="112" y="105"/>
                </a:cubicBezTo>
                <a:cubicBezTo>
                  <a:pt x="154" y="105"/>
                  <a:pt x="154" y="105"/>
                  <a:pt x="154" y="105"/>
                </a:cubicBezTo>
                <a:lnTo>
                  <a:pt x="154" y="112"/>
                </a:lnTo>
                <a:close/>
                <a:moveTo>
                  <a:pt x="154" y="103"/>
                </a:moveTo>
                <a:cubicBezTo>
                  <a:pt x="112" y="103"/>
                  <a:pt x="112" y="103"/>
                  <a:pt x="112" y="103"/>
                </a:cubicBezTo>
                <a:cubicBezTo>
                  <a:pt x="112" y="44"/>
                  <a:pt x="112" y="44"/>
                  <a:pt x="112" y="44"/>
                </a:cubicBezTo>
                <a:cubicBezTo>
                  <a:pt x="154" y="44"/>
                  <a:pt x="154" y="44"/>
                  <a:pt x="154" y="44"/>
                </a:cubicBezTo>
                <a:lnTo>
                  <a:pt x="154" y="103"/>
                </a:lnTo>
                <a:close/>
                <a:moveTo>
                  <a:pt x="154" y="42"/>
                </a:moveTo>
                <a:cubicBezTo>
                  <a:pt x="112" y="42"/>
                  <a:pt x="112" y="42"/>
                  <a:pt x="112" y="42"/>
                </a:cubicBezTo>
                <a:cubicBezTo>
                  <a:pt x="112" y="34"/>
                  <a:pt x="112" y="34"/>
                  <a:pt x="112" y="34"/>
                </a:cubicBezTo>
                <a:cubicBezTo>
                  <a:pt x="112" y="32"/>
                  <a:pt x="114" y="31"/>
                  <a:pt x="116" y="31"/>
                </a:cubicBezTo>
                <a:cubicBezTo>
                  <a:pt x="151" y="31"/>
                  <a:pt x="151" y="31"/>
                  <a:pt x="151" y="31"/>
                </a:cubicBezTo>
                <a:cubicBezTo>
                  <a:pt x="153" y="31"/>
                  <a:pt x="154" y="32"/>
                  <a:pt x="154" y="34"/>
                </a:cubicBezTo>
                <a:lnTo>
                  <a:pt x="154" y="42"/>
                </a:lnTo>
                <a:close/>
                <a:moveTo>
                  <a:pt x="141" y="34"/>
                </a:moveTo>
                <a:cubicBezTo>
                  <a:pt x="140" y="34"/>
                  <a:pt x="139" y="34"/>
                  <a:pt x="139" y="35"/>
                </a:cubicBezTo>
                <a:cubicBezTo>
                  <a:pt x="139" y="36"/>
                  <a:pt x="140" y="37"/>
                  <a:pt x="141" y="37"/>
                </a:cubicBezTo>
                <a:cubicBezTo>
                  <a:pt x="142" y="37"/>
                  <a:pt x="142" y="36"/>
                  <a:pt x="142" y="35"/>
                </a:cubicBezTo>
                <a:cubicBezTo>
                  <a:pt x="142" y="34"/>
                  <a:pt x="142" y="34"/>
                  <a:pt x="141" y="34"/>
                </a:cubicBezTo>
                <a:close/>
                <a:moveTo>
                  <a:pt x="136" y="34"/>
                </a:moveTo>
                <a:cubicBezTo>
                  <a:pt x="126" y="34"/>
                  <a:pt x="126" y="34"/>
                  <a:pt x="126" y="34"/>
                </a:cubicBezTo>
                <a:cubicBezTo>
                  <a:pt x="125" y="34"/>
                  <a:pt x="125" y="35"/>
                  <a:pt x="125" y="35"/>
                </a:cubicBezTo>
                <a:cubicBezTo>
                  <a:pt x="125" y="36"/>
                  <a:pt x="125" y="36"/>
                  <a:pt x="126" y="36"/>
                </a:cubicBezTo>
                <a:cubicBezTo>
                  <a:pt x="136" y="36"/>
                  <a:pt x="136" y="36"/>
                  <a:pt x="136" y="36"/>
                </a:cubicBezTo>
                <a:cubicBezTo>
                  <a:pt x="137" y="36"/>
                  <a:pt x="137" y="36"/>
                  <a:pt x="137" y="35"/>
                </a:cubicBezTo>
                <a:cubicBezTo>
                  <a:pt x="137" y="35"/>
                  <a:pt x="137" y="34"/>
                  <a:pt x="136" y="34"/>
                </a:cubicBezTo>
                <a:close/>
                <a:moveTo>
                  <a:pt x="133" y="115"/>
                </a:moveTo>
                <a:cubicBezTo>
                  <a:pt x="136" y="115"/>
                  <a:pt x="138" y="113"/>
                  <a:pt x="138" y="111"/>
                </a:cubicBezTo>
                <a:cubicBezTo>
                  <a:pt x="138" y="108"/>
                  <a:pt x="136" y="106"/>
                  <a:pt x="133" y="106"/>
                </a:cubicBezTo>
                <a:cubicBezTo>
                  <a:pt x="131" y="106"/>
                  <a:pt x="129" y="108"/>
                  <a:pt x="129" y="111"/>
                </a:cubicBezTo>
                <a:cubicBezTo>
                  <a:pt x="129" y="113"/>
                  <a:pt x="131" y="115"/>
                  <a:pt x="133" y="115"/>
                </a:cubicBezTo>
                <a:close/>
                <a:moveTo>
                  <a:pt x="133" y="109"/>
                </a:moveTo>
                <a:cubicBezTo>
                  <a:pt x="135" y="109"/>
                  <a:pt x="135" y="110"/>
                  <a:pt x="135" y="111"/>
                </a:cubicBezTo>
                <a:cubicBezTo>
                  <a:pt x="135" y="112"/>
                  <a:pt x="135" y="113"/>
                  <a:pt x="133" y="113"/>
                </a:cubicBezTo>
                <a:cubicBezTo>
                  <a:pt x="132" y="113"/>
                  <a:pt x="131" y="112"/>
                  <a:pt x="131" y="111"/>
                </a:cubicBezTo>
                <a:cubicBezTo>
                  <a:pt x="131" y="110"/>
                  <a:pt x="132" y="109"/>
                  <a:pt x="133" y="109"/>
                </a:cubicBezTo>
                <a:close/>
                <a:moveTo>
                  <a:pt x="135" y="21"/>
                </a:moveTo>
                <a:cubicBezTo>
                  <a:pt x="135" y="21"/>
                  <a:pt x="136" y="20"/>
                  <a:pt x="136" y="20"/>
                </a:cubicBezTo>
                <a:cubicBezTo>
                  <a:pt x="136" y="15"/>
                  <a:pt x="136" y="15"/>
                  <a:pt x="136" y="15"/>
                </a:cubicBezTo>
                <a:cubicBezTo>
                  <a:pt x="136" y="14"/>
                  <a:pt x="135" y="14"/>
                  <a:pt x="135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3" y="14"/>
                  <a:pt x="22" y="14"/>
                  <a:pt x="22" y="15"/>
                </a:cubicBezTo>
                <a:cubicBezTo>
                  <a:pt x="22" y="77"/>
                  <a:pt x="22" y="77"/>
                  <a:pt x="22" y="77"/>
                </a:cubicBezTo>
                <a:cubicBezTo>
                  <a:pt x="22" y="78"/>
                  <a:pt x="23" y="78"/>
                  <a:pt x="24" y="78"/>
                </a:cubicBezTo>
                <a:cubicBezTo>
                  <a:pt x="99" y="78"/>
                  <a:pt x="99" y="78"/>
                  <a:pt x="99" y="78"/>
                </a:cubicBezTo>
                <a:cubicBezTo>
                  <a:pt x="99" y="78"/>
                  <a:pt x="100" y="78"/>
                  <a:pt x="100" y="77"/>
                </a:cubicBezTo>
                <a:cubicBezTo>
                  <a:pt x="100" y="76"/>
                  <a:pt x="99" y="76"/>
                  <a:pt x="99" y="76"/>
                </a:cubicBezTo>
                <a:cubicBezTo>
                  <a:pt x="25" y="76"/>
                  <a:pt x="25" y="76"/>
                  <a:pt x="25" y="76"/>
                </a:cubicBezTo>
                <a:cubicBezTo>
                  <a:pt x="25" y="16"/>
                  <a:pt x="25" y="16"/>
                  <a:pt x="25" y="16"/>
                </a:cubicBezTo>
                <a:cubicBezTo>
                  <a:pt x="133" y="16"/>
                  <a:pt x="133" y="16"/>
                  <a:pt x="133" y="16"/>
                </a:cubicBezTo>
                <a:cubicBezTo>
                  <a:pt x="133" y="20"/>
                  <a:pt x="133" y="20"/>
                  <a:pt x="133" y="20"/>
                </a:cubicBezTo>
                <a:cubicBezTo>
                  <a:pt x="133" y="20"/>
                  <a:pt x="134" y="21"/>
                  <a:pt x="135" y="21"/>
                </a:cubicBezTo>
                <a:close/>
                <a:moveTo>
                  <a:pt x="99" y="87"/>
                </a:moveTo>
                <a:cubicBezTo>
                  <a:pt x="15" y="87"/>
                  <a:pt x="15" y="87"/>
                  <a:pt x="15" y="87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6"/>
                  <a:pt x="16" y="5"/>
                  <a:pt x="17" y="5"/>
                </a:cubicBezTo>
                <a:cubicBezTo>
                  <a:pt x="141" y="5"/>
                  <a:pt x="141" y="5"/>
                  <a:pt x="141" y="5"/>
                </a:cubicBezTo>
                <a:cubicBezTo>
                  <a:pt x="142" y="5"/>
                  <a:pt x="143" y="6"/>
                  <a:pt x="143" y="8"/>
                </a:cubicBezTo>
                <a:cubicBezTo>
                  <a:pt x="143" y="20"/>
                  <a:pt x="143" y="20"/>
                  <a:pt x="143" y="20"/>
                </a:cubicBezTo>
                <a:cubicBezTo>
                  <a:pt x="143" y="21"/>
                  <a:pt x="144" y="22"/>
                  <a:pt x="146" y="22"/>
                </a:cubicBezTo>
                <a:cubicBezTo>
                  <a:pt x="147" y="22"/>
                  <a:pt x="148" y="21"/>
                  <a:pt x="148" y="20"/>
                </a:cubicBezTo>
                <a:cubicBezTo>
                  <a:pt x="148" y="8"/>
                  <a:pt x="148" y="8"/>
                  <a:pt x="148" y="8"/>
                </a:cubicBezTo>
                <a:cubicBezTo>
                  <a:pt x="148" y="3"/>
                  <a:pt x="145" y="0"/>
                  <a:pt x="141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3" y="0"/>
                  <a:pt x="10" y="3"/>
                  <a:pt x="10" y="8"/>
                </a:cubicBezTo>
                <a:cubicBezTo>
                  <a:pt x="10" y="88"/>
                  <a:pt x="10" y="88"/>
                  <a:pt x="10" y="88"/>
                </a:cubicBezTo>
                <a:cubicBezTo>
                  <a:pt x="2" y="88"/>
                  <a:pt x="2" y="88"/>
                  <a:pt x="2" y="88"/>
                </a:cubicBezTo>
                <a:cubicBezTo>
                  <a:pt x="1" y="88"/>
                  <a:pt x="0" y="89"/>
                  <a:pt x="0" y="90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3"/>
                  <a:pt x="3" y="106"/>
                  <a:pt x="8" y="106"/>
                </a:cubicBezTo>
                <a:cubicBezTo>
                  <a:pt x="99" y="106"/>
                  <a:pt x="99" y="106"/>
                  <a:pt x="99" y="106"/>
                </a:cubicBezTo>
                <a:cubicBezTo>
                  <a:pt x="100" y="106"/>
                  <a:pt x="101" y="105"/>
                  <a:pt x="101" y="104"/>
                </a:cubicBezTo>
                <a:cubicBezTo>
                  <a:pt x="101" y="90"/>
                  <a:pt x="101" y="90"/>
                  <a:pt x="101" y="90"/>
                </a:cubicBezTo>
                <a:cubicBezTo>
                  <a:pt x="101" y="90"/>
                  <a:pt x="101" y="90"/>
                  <a:pt x="101" y="90"/>
                </a:cubicBezTo>
                <a:cubicBezTo>
                  <a:pt x="101" y="90"/>
                  <a:pt x="101" y="89"/>
                  <a:pt x="101" y="89"/>
                </a:cubicBezTo>
                <a:cubicBezTo>
                  <a:pt x="101" y="88"/>
                  <a:pt x="100" y="87"/>
                  <a:pt x="99" y="87"/>
                </a:cubicBezTo>
                <a:close/>
                <a:moveTo>
                  <a:pt x="96" y="101"/>
                </a:moveTo>
                <a:cubicBezTo>
                  <a:pt x="8" y="101"/>
                  <a:pt x="8" y="101"/>
                  <a:pt x="8" y="101"/>
                </a:cubicBezTo>
                <a:cubicBezTo>
                  <a:pt x="6" y="101"/>
                  <a:pt x="5" y="100"/>
                  <a:pt x="5" y="98"/>
                </a:cubicBezTo>
                <a:cubicBezTo>
                  <a:pt x="5" y="93"/>
                  <a:pt x="5" y="93"/>
                  <a:pt x="5" y="93"/>
                </a:cubicBezTo>
                <a:cubicBezTo>
                  <a:pt x="96" y="93"/>
                  <a:pt x="96" y="93"/>
                  <a:pt x="96" y="93"/>
                </a:cubicBezTo>
                <a:lnTo>
                  <a:pt x="96" y="101"/>
                </a:lnTo>
                <a:close/>
                <a:moveTo>
                  <a:pt x="147" y="48"/>
                </a:moveTo>
                <a:cubicBezTo>
                  <a:pt x="119" y="48"/>
                  <a:pt x="119" y="48"/>
                  <a:pt x="119" y="48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47" y="71"/>
                  <a:pt x="147" y="71"/>
                  <a:pt x="147" y="71"/>
                </a:cubicBezTo>
                <a:lnTo>
                  <a:pt x="147" y="48"/>
                </a:lnTo>
                <a:close/>
                <a:moveTo>
                  <a:pt x="145" y="69"/>
                </a:moveTo>
                <a:cubicBezTo>
                  <a:pt x="121" y="69"/>
                  <a:pt x="121" y="69"/>
                  <a:pt x="121" y="69"/>
                </a:cubicBezTo>
                <a:cubicBezTo>
                  <a:pt x="121" y="50"/>
                  <a:pt x="121" y="50"/>
                  <a:pt x="121" y="50"/>
                </a:cubicBezTo>
                <a:cubicBezTo>
                  <a:pt x="145" y="50"/>
                  <a:pt x="145" y="50"/>
                  <a:pt x="145" y="50"/>
                </a:cubicBezTo>
                <a:lnTo>
                  <a:pt x="145" y="69"/>
                </a:lnTo>
                <a:close/>
                <a:moveTo>
                  <a:pt x="147" y="75"/>
                </a:moveTo>
                <a:cubicBezTo>
                  <a:pt x="119" y="75"/>
                  <a:pt x="119" y="75"/>
                  <a:pt x="119" y="75"/>
                </a:cubicBezTo>
                <a:cubicBezTo>
                  <a:pt x="119" y="82"/>
                  <a:pt x="119" y="82"/>
                  <a:pt x="119" y="82"/>
                </a:cubicBezTo>
                <a:cubicBezTo>
                  <a:pt x="147" y="82"/>
                  <a:pt x="147" y="82"/>
                  <a:pt x="147" y="82"/>
                </a:cubicBezTo>
                <a:lnTo>
                  <a:pt x="147" y="75"/>
                </a:lnTo>
                <a:close/>
                <a:moveTo>
                  <a:pt x="145" y="79"/>
                </a:moveTo>
                <a:cubicBezTo>
                  <a:pt x="121" y="79"/>
                  <a:pt x="121" y="79"/>
                  <a:pt x="121" y="79"/>
                </a:cubicBezTo>
                <a:cubicBezTo>
                  <a:pt x="121" y="77"/>
                  <a:pt x="121" y="77"/>
                  <a:pt x="121" y="77"/>
                </a:cubicBezTo>
                <a:cubicBezTo>
                  <a:pt x="145" y="77"/>
                  <a:pt x="145" y="77"/>
                  <a:pt x="145" y="77"/>
                </a:cubicBezTo>
                <a:lnTo>
                  <a:pt x="145" y="79"/>
                </a:lnTo>
                <a:close/>
                <a:moveTo>
                  <a:pt x="147" y="86"/>
                </a:moveTo>
                <a:cubicBezTo>
                  <a:pt x="119" y="86"/>
                  <a:pt x="119" y="86"/>
                  <a:pt x="119" y="86"/>
                </a:cubicBezTo>
                <a:cubicBezTo>
                  <a:pt x="119" y="92"/>
                  <a:pt x="119" y="92"/>
                  <a:pt x="119" y="92"/>
                </a:cubicBezTo>
                <a:cubicBezTo>
                  <a:pt x="147" y="92"/>
                  <a:pt x="147" y="92"/>
                  <a:pt x="147" y="92"/>
                </a:cubicBezTo>
                <a:lnTo>
                  <a:pt x="147" y="86"/>
                </a:lnTo>
                <a:close/>
                <a:moveTo>
                  <a:pt x="145" y="90"/>
                </a:moveTo>
                <a:cubicBezTo>
                  <a:pt x="121" y="90"/>
                  <a:pt x="121" y="90"/>
                  <a:pt x="121" y="90"/>
                </a:cubicBezTo>
                <a:cubicBezTo>
                  <a:pt x="121" y="88"/>
                  <a:pt x="121" y="88"/>
                  <a:pt x="121" y="88"/>
                </a:cubicBezTo>
                <a:cubicBezTo>
                  <a:pt x="145" y="88"/>
                  <a:pt x="145" y="88"/>
                  <a:pt x="145" y="88"/>
                </a:cubicBezTo>
                <a:lnTo>
                  <a:pt x="145" y="90"/>
                </a:lnTo>
                <a:close/>
                <a:moveTo>
                  <a:pt x="36" y="26"/>
                </a:moveTo>
                <a:cubicBezTo>
                  <a:pt x="36" y="59"/>
                  <a:pt x="36" y="59"/>
                  <a:pt x="36" y="59"/>
                </a:cubicBezTo>
                <a:cubicBezTo>
                  <a:pt x="76" y="59"/>
                  <a:pt x="76" y="59"/>
                  <a:pt x="76" y="59"/>
                </a:cubicBezTo>
                <a:cubicBezTo>
                  <a:pt x="76" y="26"/>
                  <a:pt x="76" y="26"/>
                  <a:pt x="76" y="26"/>
                </a:cubicBezTo>
                <a:lnTo>
                  <a:pt x="36" y="26"/>
                </a:lnTo>
                <a:close/>
                <a:moveTo>
                  <a:pt x="74" y="57"/>
                </a:moveTo>
                <a:cubicBezTo>
                  <a:pt x="38" y="57"/>
                  <a:pt x="38" y="57"/>
                  <a:pt x="38" y="57"/>
                </a:cubicBezTo>
                <a:cubicBezTo>
                  <a:pt x="38" y="28"/>
                  <a:pt x="38" y="28"/>
                  <a:pt x="38" y="28"/>
                </a:cubicBezTo>
                <a:cubicBezTo>
                  <a:pt x="74" y="28"/>
                  <a:pt x="74" y="28"/>
                  <a:pt x="74" y="28"/>
                </a:cubicBezTo>
                <a:lnTo>
                  <a:pt x="74" y="57"/>
                </a:lnTo>
                <a:close/>
                <a:moveTo>
                  <a:pt x="99" y="30"/>
                </a:moveTo>
                <a:cubicBezTo>
                  <a:pt x="81" y="30"/>
                  <a:pt x="81" y="30"/>
                  <a:pt x="81" y="30"/>
                </a:cubicBezTo>
                <a:cubicBezTo>
                  <a:pt x="81" y="39"/>
                  <a:pt x="81" y="39"/>
                  <a:pt x="81" y="39"/>
                </a:cubicBezTo>
                <a:cubicBezTo>
                  <a:pt x="99" y="39"/>
                  <a:pt x="99" y="39"/>
                  <a:pt x="99" y="39"/>
                </a:cubicBezTo>
                <a:lnTo>
                  <a:pt x="99" y="30"/>
                </a:lnTo>
                <a:close/>
                <a:moveTo>
                  <a:pt x="96" y="37"/>
                </a:moveTo>
                <a:cubicBezTo>
                  <a:pt x="83" y="37"/>
                  <a:pt x="83" y="37"/>
                  <a:pt x="83" y="37"/>
                </a:cubicBezTo>
                <a:cubicBezTo>
                  <a:pt x="83" y="32"/>
                  <a:pt x="83" y="32"/>
                  <a:pt x="83" y="32"/>
                </a:cubicBezTo>
                <a:cubicBezTo>
                  <a:pt x="96" y="32"/>
                  <a:pt x="96" y="32"/>
                  <a:pt x="96" y="32"/>
                </a:cubicBezTo>
                <a:lnTo>
                  <a:pt x="96" y="37"/>
                </a:lnTo>
                <a:close/>
                <a:moveTo>
                  <a:pt x="81" y="55"/>
                </a:moveTo>
                <a:cubicBezTo>
                  <a:pt x="99" y="55"/>
                  <a:pt x="99" y="55"/>
                  <a:pt x="99" y="55"/>
                </a:cubicBezTo>
                <a:cubicBezTo>
                  <a:pt x="99" y="45"/>
                  <a:pt x="99" y="45"/>
                  <a:pt x="99" y="45"/>
                </a:cubicBezTo>
                <a:cubicBezTo>
                  <a:pt x="81" y="45"/>
                  <a:pt x="81" y="45"/>
                  <a:pt x="81" y="45"/>
                </a:cubicBezTo>
                <a:lnTo>
                  <a:pt x="81" y="55"/>
                </a:lnTo>
                <a:close/>
                <a:moveTo>
                  <a:pt x="83" y="47"/>
                </a:moveTo>
                <a:cubicBezTo>
                  <a:pt x="96" y="47"/>
                  <a:pt x="96" y="47"/>
                  <a:pt x="96" y="47"/>
                </a:cubicBezTo>
                <a:cubicBezTo>
                  <a:pt x="96" y="52"/>
                  <a:pt x="96" y="52"/>
                  <a:pt x="96" y="52"/>
                </a:cubicBezTo>
                <a:cubicBezTo>
                  <a:pt x="83" y="52"/>
                  <a:pt x="83" y="52"/>
                  <a:pt x="83" y="52"/>
                </a:cubicBezTo>
                <a:lnTo>
                  <a:pt x="83" y="47"/>
                </a:lnTo>
                <a:close/>
                <a:moveTo>
                  <a:pt x="34" y="66"/>
                </a:moveTo>
                <a:cubicBezTo>
                  <a:pt x="34" y="67"/>
                  <a:pt x="35" y="67"/>
                  <a:pt x="36" y="67"/>
                </a:cubicBezTo>
                <a:cubicBezTo>
                  <a:pt x="99" y="67"/>
                  <a:pt x="99" y="67"/>
                  <a:pt x="99" y="67"/>
                </a:cubicBezTo>
                <a:cubicBezTo>
                  <a:pt x="99" y="67"/>
                  <a:pt x="100" y="67"/>
                  <a:pt x="100" y="66"/>
                </a:cubicBezTo>
                <a:cubicBezTo>
                  <a:pt x="100" y="65"/>
                  <a:pt x="99" y="65"/>
                  <a:pt x="99" y="65"/>
                </a:cubicBezTo>
                <a:cubicBezTo>
                  <a:pt x="36" y="65"/>
                  <a:pt x="36" y="65"/>
                  <a:pt x="36" y="65"/>
                </a:cubicBezTo>
                <a:cubicBezTo>
                  <a:pt x="35" y="65"/>
                  <a:pt x="34" y="65"/>
                  <a:pt x="34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289">
            <a:extLst>
              <a:ext uri="{FF2B5EF4-FFF2-40B4-BE49-F238E27FC236}">
                <a16:creationId xmlns:a16="http://schemas.microsoft.com/office/drawing/2014/main" id="{E6CB45E6-B3B8-49D8-6DA8-601A70EB586D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3575050"/>
            <a:ext cx="254000" cy="254000"/>
          </a:xfrm>
          <a:custGeom>
            <a:avLst/>
            <a:gdLst>
              <a:gd name="T0" fmla="*/ 0 w 160"/>
              <a:gd name="T1" fmla="*/ 11 h 160"/>
              <a:gd name="T2" fmla="*/ 149 w 160"/>
              <a:gd name="T3" fmla="*/ 160 h 160"/>
              <a:gd name="T4" fmla="*/ 149 w 160"/>
              <a:gd name="T5" fmla="*/ 0 h 160"/>
              <a:gd name="T6" fmla="*/ 11 w 160"/>
              <a:gd name="T7" fmla="*/ 154 h 160"/>
              <a:gd name="T8" fmla="*/ 11 w 160"/>
              <a:gd name="T9" fmla="*/ 7 h 160"/>
              <a:gd name="T10" fmla="*/ 153 w 160"/>
              <a:gd name="T11" fmla="*/ 149 h 160"/>
              <a:gd name="T12" fmla="*/ 18 w 160"/>
              <a:gd name="T13" fmla="*/ 44 h 160"/>
              <a:gd name="T14" fmla="*/ 108 w 160"/>
              <a:gd name="T15" fmla="*/ 41 h 160"/>
              <a:gd name="T16" fmla="*/ 108 w 160"/>
              <a:gd name="T17" fmla="*/ 22 h 160"/>
              <a:gd name="T18" fmla="*/ 141 w 160"/>
              <a:gd name="T19" fmla="*/ 142 h 160"/>
              <a:gd name="T20" fmla="*/ 18 w 160"/>
              <a:gd name="T21" fmla="*/ 142 h 160"/>
              <a:gd name="T22" fmla="*/ 138 w 160"/>
              <a:gd name="T23" fmla="*/ 139 h 160"/>
              <a:gd name="T24" fmla="*/ 119 w 160"/>
              <a:gd name="T25" fmla="*/ 44 h 160"/>
              <a:gd name="T26" fmla="*/ 119 w 160"/>
              <a:gd name="T27" fmla="*/ 19 h 160"/>
              <a:gd name="T28" fmla="*/ 138 w 160"/>
              <a:gd name="T29" fmla="*/ 22 h 160"/>
              <a:gd name="T30" fmla="*/ 121 w 160"/>
              <a:gd name="T31" fmla="*/ 22 h 160"/>
              <a:gd name="T32" fmla="*/ 111 w 160"/>
              <a:gd name="T33" fmla="*/ 86 h 160"/>
              <a:gd name="T34" fmla="*/ 102 w 160"/>
              <a:gd name="T35" fmla="*/ 104 h 160"/>
              <a:gd name="T36" fmla="*/ 92 w 160"/>
              <a:gd name="T37" fmla="*/ 87 h 160"/>
              <a:gd name="T38" fmla="*/ 83 w 160"/>
              <a:gd name="T39" fmla="*/ 86 h 160"/>
              <a:gd name="T40" fmla="*/ 73 w 160"/>
              <a:gd name="T41" fmla="*/ 104 h 160"/>
              <a:gd name="T42" fmla="*/ 64 w 160"/>
              <a:gd name="T43" fmla="*/ 87 h 160"/>
              <a:gd name="T44" fmla="*/ 55 w 160"/>
              <a:gd name="T45" fmla="*/ 86 h 160"/>
              <a:gd name="T46" fmla="*/ 45 w 160"/>
              <a:gd name="T47" fmla="*/ 104 h 160"/>
              <a:gd name="T48" fmla="*/ 42 w 160"/>
              <a:gd name="T49" fmla="*/ 109 h 160"/>
              <a:gd name="T50" fmla="*/ 52 w 160"/>
              <a:gd name="T51" fmla="*/ 92 h 160"/>
              <a:gd name="T52" fmla="*/ 66 w 160"/>
              <a:gd name="T53" fmla="*/ 95 h 160"/>
              <a:gd name="T54" fmla="*/ 80 w 160"/>
              <a:gd name="T55" fmla="*/ 92 h 160"/>
              <a:gd name="T56" fmla="*/ 90 w 160"/>
              <a:gd name="T57" fmla="*/ 109 h 160"/>
              <a:gd name="T58" fmla="*/ 104 w 160"/>
              <a:gd name="T59" fmla="*/ 109 h 160"/>
              <a:gd name="T60" fmla="*/ 113 w 160"/>
              <a:gd name="T61" fmla="*/ 109 h 160"/>
              <a:gd name="T62" fmla="*/ 120 w 160"/>
              <a:gd name="T63" fmla="*/ 86 h 160"/>
              <a:gd name="T64" fmla="*/ 45 w 160"/>
              <a:gd name="T65" fmla="*/ 107 h 160"/>
              <a:gd name="T66" fmla="*/ 46 w 160"/>
              <a:gd name="T67" fmla="*/ 106 h 160"/>
              <a:gd name="T68" fmla="*/ 59 w 160"/>
              <a:gd name="T69" fmla="*/ 107 h 160"/>
              <a:gd name="T70" fmla="*/ 60 w 160"/>
              <a:gd name="T71" fmla="*/ 106 h 160"/>
              <a:gd name="T72" fmla="*/ 66 w 160"/>
              <a:gd name="T73" fmla="*/ 92 h 160"/>
              <a:gd name="T74" fmla="*/ 67 w 160"/>
              <a:gd name="T75" fmla="*/ 89 h 160"/>
              <a:gd name="T76" fmla="*/ 74 w 160"/>
              <a:gd name="T77" fmla="*/ 107 h 160"/>
              <a:gd name="T78" fmla="*/ 74 w 160"/>
              <a:gd name="T79" fmla="*/ 106 h 160"/>
              <a:gd name="T80" fmla="*/ 88 w 160"/>
              <a:gd name="T81" fmla="*/ 107 h 160"/>
              <a:gd name="T82" fmla="*/ 87 w 160"/>
              <a:gd name="T83" fmla="*/ 106 h 160"/>
              <a:gd name="T84" fmla="*/ 94 w 160"/>
              <a:gd name="T85" fmla="*/ 92 h 160"/>
              <a:gd name="T86" fmla="*/ 94 w 160"/>
              <a:gd name="T87" fmla="*/ 89 h 160"/>
              <a:gd name="T88" fmla="*/ 94 w 160"/>
              <a:gd name="T89" fmla="*/ 92 h 160"/>
              <a:gd name="T90" fmla="*/ 101 w 160"/>
              <a:gd name="T91" fmla="*/ 106 h 160"/>
              <a:gd name="T92" fmla="*/ 102 w 160"/>
              <a:gd name="T93" fmla="*/ 107 h 160"/>
              <a:gd name="T94" fmla="*/ 115 w 160"/>
              <a:gd name="T95" fmla="*/ 106 h 160"/>
              <a:gd name="T96" fmla="*/ 116 w 160"/>
              <a:gd name="T97" fmla="*/ 10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149" y="0"/>
                </a:moveTo>
                <a:cubicBezTo>
                  <a:pt x="11" y="0"/>
                  <a:pt x="11" y="0"/>
                  <a:pt x="11" y="0"/>
                </a:cubicBezTo>
                <a:cubicBezTo>
                  <a:pt x="4" y="0"/>
                  <a:pt x="0" y="5"/>
                  <a:pt x="0" y="11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4" y="160"/>
                  <a:pt x="11" y="160"/>
                </a:cubicBezTo>
                <a:cubicBezTo>
                  <a:pt x="149" y="160"/>
                  <a:pt x="149" y="160"/>
                  <a:pt x="149" y="160"/>
                </a:cubicBezTo>
                <a:cubicBezTo>
                  <a:pt x="155" y="160"/>
                  <a:pt x="160" y="155"/>
                  <a:pt x="160" y="149"/>
                </a:cubicBezTo>
                <a:cubicBezTo>
                  <a:pt x="160" y="11"/>
                  <a:pt x="160" y="11"/>
                  <a:pt x="160" y="11"/>
                </a:cubicBezTo>
                <a:cubicBezTo>
                  <a:pt x="160" y="5"/>
                  <a:pt x="155" y="0"/>
                  <a:pt x="149" y="0"/>
                </a:cubicBezTo>
                <a:close/>
                <a:moveTo>
                  <a:pt x="153" y="149"/>
                </a:moveTo>
                <a:cubicBezTo>
                  <a:pt x="153" y="152"/>
                  <a:pt x="151" y="154"/>
                  <a:pt x="149" y="154"/>
                </a:cubicBezTo>
                <a:cubicBezTo>
                  <a:pt x="11" y="154"/>
                  <a:pt x="11" y="154"/>
                  <a:pt x="11" y="154"/>
                </a:cubicBezTo>
                <a:cubicBezTo>
                  <a:pt x="8" y="154"/>
                  <a:pt x="6" y="152"/>
                  <a:pt x="6" y="149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9"/>
                  <a:pt x="8" y="7"/>
                  <a:pt x="11" y="7"/>
                </a:cubicBezTo>
                <a:cubicBezTo>
                  <a:pt x="149" y="7"/>
                  <a:pt x="149" y="7"/>
                  <a:pt x="149" y="7"/>
                </a:cubicBezTo>
                <a:cubicBezTo>
                  <a:pt x="151" y="7"/>
                  <a:pt x="153" y="9"/>
                  <a:pt x="153" y="11"/>
                </a:cubicBezTo>
                <a:lnTo>
                  <a:pt x="153" y="149"/>
                </a:lnTo>
                <a:close/>
                <a:moveTo>
                  <a:pt x="111" y="19"/>
                </a:moveTo>
                <a:cubicBezTo>
                  <a:pt x="18" y="19"/>
                  <a:pt x="18" y="19"/>
                  <a:pt x="18" y="19"/>
                </a:cubicBezTo>
                <a:cubicBezTo>
                  <a:pt x="18" y="44"/>
                  <a:pt x="18" y="44"/>
                  <a:pt x="18" y="44"/>
                </a:cubicBezTo>
                <a:cubicBezTo>
                  <a:pt x="111" y="44"/>
                  <a:pt x="111" y="44"/>
                  <a:pt x="111" y="44"/>
                </a:cubicBezTo>
                <a:lnTo>
                  <a:pt x="111" y="19"/>
                </a:lnTo>
                <a:close/>
                <a:moveTo>
                  <a:pt x="108" y="41"/>
                </a:moveTo>
                <a:cubicBezTo>
                  <a:pt x="21" y="41"/>
                  <a:pt x="21" y="41"/>
                  <a:pt x="21" y="41"/>
                </a:cubicBezTo>
                <a:cubicBezTo>
                  <a:pt x="21" y="22"/>
                  <a:pt x="21" y="22"/>
                  <a:pt x="21" y="22"/>
                </a:cubicBezTo>
                <a:cubicBezTo>
                  <a:pt x="108" y="22"/>
                  <a:pt x="108" y="22"/>
                  <a:pt x="108" y="22"/>
                </a:cubicBezTo>
                <a:lnTo>
                  <a:pt x="108" y="41"/>
                </a:lnTo>
                <a:close/>
                <a:moveTo>
                  <a:pt x="18" y="142"/>
                </a:moveTo>
                <a:cubicBezTo>
                  <a:pt x="141" y="142"/>
                  <a:pt x="141" y="142"/>
                  <a:pt x="141" y="142"/>
                </a:cubicBezTo>
                <a:cubicBezTo>
                  <a:pt x="141" y="52"/>
                  <a:pt x="141" y="52"/>
                  <a:pt x="141" y="52"/>
                </a:cubicBezTo>
                <a:cubicBezTo>
                  <a:pt x="18" y="52"/>
                  <a:pt x="18" y="52"/>
                  <a:pt x="18" y="52"/>
                </a:cubicBezTo>
                <a:lnTo>
                  <a:pt x="18" y="142"/>
                </a:lnTo>
                <a:close/>
                <a:moveTo>
                  <a:pt x="21" y="55"/>
                </a:moveTo>
                <a:cubicBezTo>
                  <a:pt x="138" y="55"/>
                  <a:pt x="138" y="55"/>
                  <a:pt x="138" y="55"/>
                </a:cubicBezTo>
                <a:cubicBezTo>
                  <a:pt x="138" y="139"/>
                  <a:pt x="138" y="139"/>
                  <a:pt x="138" y="139"/>
                </a:cubicBezTo>
                <a:cubicBezTo>
                  <a:pt x="21" y="139"/>
                  <a:pt x="21" y="139"/>
                  <a:pt x="21" y="139"/>
                </a:cubicBezTo>
                <a:lnTo>
                  <a:pt x="21" y="55"/>
                </a:lnTo>
                <a:close/>
                <a:moveTo>
                  <a:pt x="119" y="44"/>
                </a:moveTo>
                <a:cubicBezTo>
                  <a:pt x="141" y="44"/>
                  <a:pt x="141" y="44"/>
                  <a:pt x="141" y="44"/>
                </a:cubicBezTo>
                <a:cubicBezTo>
                  <a:pt x="141" y="19"/>
                  <a:pt x="141" y="19"/>
                  <a:pt x="141" y="19"/>
                </a:cubicBezTo>
                <a:cubicBezTo>
                  <a:pt x="119" y="19"/>
                  <a:pt x="119" y="19"/>
                  <a:pt x="119" y="19"/>
                </a:cubicBezTo>
                <a:lnTo>
                  <a:pt x="119" y="44"/>
                </a:lnTo>
                <a:close/>
                <a:moveTo>
                  <a:pt x="121" y="22"/>
                </a:moveTo>
                <a:cubicBezTo>
                  <a:pt x="138" y="22"/>
                  <a:pt x="138" y="22"/>
                  <a:pt x="138" y="22"/>
                </a:cubicBezTo>
                <a:cubicBezTo>
                  <a:pt x="138" y="41"/>
                  <a:pt x="138" y="41"/>
                  <a:pt x="138" y="41"/>
                </a:cubicBezTo>
                <a:cubicBezTo>
                  <a:pt x="121" y="41"/>
                  <a:pt x="121" y="41"/>
                  <a:pt x="121" y="41"/>
                </a:cubicBezTo>
                <a:lnTo>
                  <a:pt x="121" y="22"/>
                </a:lnTo>
                <a:close/>
                <a:moveTo>
                  <a:pt x="115" y="104"/>
                </a:moveTo>
                <a:cubicBezTo>
                  <a:pt x="115" y="104"/>
                  <a:pt x="115" y="104"/>
                  <a:pt x="115" y="104"/>
                </a:cubicBezTo>
                <a:cubicBezTo>
                  <a:pt x="111" y="86"/>
                  <a:pt x="111" y="86"/>
                  <a:pt x="111" y="86"/>
                </a:cubicBezTo>
                <a:cubicBezTo>
                  <a:pt x="106" y="86"/>
                  <a:pt x="106" y="86"/>
                  <a:pt x="106" y="86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97" y="86"/>
                  <a:pt x="97" y="86"/>
                  <a:pt x="97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7"/>
                  <a:pt x="92" y="87"/>
                  <a:pt x="92" y="87"/>
                </a:cubicBezTo>
                <a:cubicBezTo>
                  <a:pt x="87" y="104"/>
                  <a:pt x="87" y="104"/>
                  <a:pt x="87" y="104"/>
                </a:cubicBezTo>
                <a:cubicBezTo>
                  <a:pt x="87" y="104"/>
                  <a:pt x="87" y="104"/>
                  <a:pt x="87" y="104"/>
                </a:cubicBezTo>
                <a:cubicBezTo>
                  <a:pt x="83" y="86"/>
                  <a:pt x="83" y="86"/>
                  <a:pt x="83" y="86"/>
                </a:cubicBezTo>
                <a:cubicBezTo>
                  <a:pt x="78" y="86"/>
                  <a:pt x="78" y="86"/>
                  <a:pt x="78" y="86"/>
                </a:cubicBezTo>
                <a:cubicBezTo>
                  <a:pt x="74" y="104"/>
                  <a:pt x="74" y="104"/>
                  <a:pt x="74" y="104"/>
                </a:cubicBezTo>
                <a:cubicBezTo>
                  <a:pt x="73" y="104"/>
                  <a:pt x="73" y="104"/>
                  <a:pt x="73" y="104"/>
                </a:cubicBezTo>
                <a:cubicBezTo>
                  <a:pt x="69" y="86"/>
                  <a:pt x="69" y="86"/>
                  <a:pt x="69" y="86"/>
                </a:cubicBezTo>
                <a:cubicBezTo>
                  <a:pt x="64" y="86"/>
                  <a:pt x="64" y="86"/>
                  <a:pt x="64" y="86"/>
                </a:cubicBezTo>
                <a:cubicBezTo>
                  <a:pt x="64" y="87"/>
                  <a:pt x="64" y="87"/>
                  <a:pt x="64" y="87"/>
                </a:cubicBezTo>
                <a:cubicBezTo>
                  <a:pt x="59" y="104"/>
                  <a:pt x="59" y="104"/>
                  <a:pt x="59" y="104"/>
                </a:cubicBezTo>
                <a:cubicBezTo>
                  <a:pt x="59" y="104"/>
                  <a:pt x="59" y="104"/>
                  <a:pt x="59" y="104"/>
                </a:cubicBezTo>
                <a:cubicBezTo>
                  <a:pt x="55" y="86"/>
                  <a:pt x="55" y="86"/>
                  <a:pt x="55" y="86"/>
                </a:cubicBezTo>
                <a:cubicBezTo>
                  <a:pt x="50" y="86"/>
                  <a:pt x="50" y="86"/>
                  <a:pt x="50" y="86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41" y="86"/>
                  <a:pt x="41" y="86"/>
                  <a:pt x="41" y="86"/>
                </a:cubicBezTo>
                <a:cubicBezTo>
                  <a:pt x="35" y="86"/>
                  <a:pt x="35" y="86"/>
                  <a:pt x="35" y="86"/>
                </a:cubicBezTo>
                <a:cubicBezTo>
                  <a:pt x="42" y="109"/>
                  <a:pt x="42" y="109"/>
                  <a:pt x="42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52" y="92"/>
                  <a:pt x="52" y="92"/>
                  <a:pt x="52" y="92"/>
                </a:cubicBezTo>
                <a:cubicBezTo>
                  <a:pt x="52" y="92"/>
                  <a:pt x="52" y="92"/>
                  <a:pt x="52" y="92"/>
                </a:cubicBezTo>
                <a:cubicBezTo>
                  <a:pt x="56" y="109"/>
                  <a:pt x="56" y="109"/>
                  <a:pt x="56" y="109"/>
                </a:cubicBezTo>
                <a:cubicBezTo>
                  <a:pt x="62" y="109"/>
                  <a:pt x="62" y="109"/>
                  <a:pt x="62" y="109"/>
                </a:cubicBezTo>
                <a:cubicBezTo>
                  <a:pt x="66" y="95"/>
                  <a:pt x="66" y="95"/>
                  <a:pt x="66" y="95"/>
                </a:cubicBezTo>
                <a:cubicBezTo>
                  <a:pt x="71" y="109"/>
                  <a:pt x="71" y="109"/>
                  <a:pt x="71" y="109"/>
                </a:cubicBezTo>
                <a:cubicBezTo>
                  <a:pt x="76" y="109"/>
                  <a:pt x="76" y="109"/>
                  <a:pt x="76" y="109"/>
                </a:cubicBezTo>
                <a:cubicBezTo>
                  <a:pt x="80" y="92"/>
                  <a:pt x="80" y="92"/>
                  <a:pt x="80" y="92"/>
                </a:cubicBezTo>
                <a:cubicBezTo>
                  <a:pt x="80" y="92"/>
                  <a:pt x="80" y="92"/>
                  <a:pt x="80" y="92"/>
                </a:cubicBezTo>
                <a:cubicBezTo>
                  <a:pt x="85" y="109"/>
                  <a:pt x="85" y="109"/>
                  <a:pt x="85" y="109"/>
                </a:cubicBezTo>
                <a:cubicBezTo>
                  <a:pt x="90" y="109"/>
                  <a:pt x="90" y="109"/>
                  <a:pt x="90" y="109"/>
                </a:cubicBezTo>
                <a:cubicBezTo>
                  <a:pt x="94" y="95"/>
                  <a:pt x="94" y="95"/>
                  <a:pt x="94" y="95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104" y="109"/>
                  <a:pt x="104" y="109"/>
                  <a:pt x="104" y="109"/>
                </a:cubicBezTo>
                <a:cubicBezTo>
                  <a:pt x="108" y="92"/>
                  <a:pt x="108" y="92"/>
                  <a:pt x="108" y="92"/>
                </a:cubicBezTo>
                <a:cubicBezTo>
                  <a:pt x="109" y="92"/>
                  <a:pt x="109" y="92"/>
                  <a:pt x="109" y="92"/>
                </a:cubicBezTo>
                <a:cubicBezTo>
                  <a:pt x="113" y="109"/>
                  <a:pt x="113" y="109"/>
                  <a:pt x="113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25" y="86"/>
                  <a:pt x="125" y="86"/>
                  <a:pt x="125" y="86"/>
                </a:cubicBezTo>
                <a:cubicBezTo>
                  <a:pt x="120" y="86"/>
                  <a:pt x="120" y="86"/>
                  <a:pt x="120" y="86"/>
                </a:cubicBezTo>
                <a:lnTo>
                  <a:pt x="115" y="104"/>
                </a:lnTo>
                <a:close/>
                <a:moveTo>
                  <a:pt x="46" y="107"/>
                </a:moveTo>
                <a:cubicBezTo>
                  <a:pt x="45" y="107"/>
                  <a:pt x="45" y="107"/>
                  <a:pt x="45" y="107"/>
                </a:cubicBezTo>
                <a:cubicBezTo>
                  <a:pt x="44" y="106"/>
                  <a:pt x="44" y="106"/>
                  <a:pt x="44" y="106"/>
                </a:cubicBezTo>
                <a:cubicBezTo>
                  <a:pt x="45" y="106"/>
                  <a:pt x="45" y="106"/>
                  <a:pt x="45" y="106"/>
                </a:cubicBezTo>
                <a:cubicBezTo>
                  <a:pt x="45" y="106"/>
                  <a:pt x="45" y="106"/>
                  <a:pt x="46" y="106"/>
                </a:cubicBezTo>
                <a:lnTo>
                  <a:pt x="46" y="107"/>
                </a:lnTo>
                <a:close/>
                <a:moveTo>
                  <a:pt x="59" y="107"/>
                </a:moveTo>
                <a:cubicBezTo>
                  <a:pt x="59" y="107"/>
                  <a:pt x="59" y="107"/>
                  <a:pt x="59" y="107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59" y="106"/>
                  <a:pt x="59" y="106"/>
                  <a:pt x="60" y="106"/>
                </a:cubicBezTo>
                <a:lnTo>
                  <a:pt x="59" y="107"/>
                </a:lnTo>
                <a:close/>
                <a:moveTo>
                  <a:pt x="66" y="92"/>
                </a:moveTo>
                <a:cubicBezTo>
                  <a:pt x="66" y="92"/>
                  <a:pt x="66" y="92"/>
                  <a:pt x="66" y="92"/>
                </a:cubicBezTo>
                <a:cubicBezTo>
                  <a:pt x="66" y="92"/>
                  <a:pt x="65" y="92"/>
                  <a:pt x="65" y="92"/>
                </a:cubicBezTo>
                <a:cubicBezTo>
                  <a:pt x="66" y="89"/>
                  <a:pt x="66" y="89"/>
                  <a:pt x="66" y="89"/>
                </a:cubicBezTo>
                <a:cubicBezTo>
                  <a:pt x="67" y="89"/>
                  <a:pt x="67" y="89"/>
                  <a:pt x="67" y="89"/>
                </a:cubicBezTo>
                <a:cubicBezTo>
                  <a:pt x="68" y="92"/>
                  <a:pt x="68" y="92"/>
                  <a:pt x="68" y="92"/>
                </a:cubicBezTo>
                <a:cubicBezTo>
                  <a:pt x="67" y="92"/>
                  <a:pt x="67" y="92"/>
                  <a:pt x="66" y="92"/>
                </a:cubicBezTo>
                <a:close/>
                <a:moveTo>
                  <a:pt x="74" y="107"/>
                </a:moveTo>
                <a:cubicBezTo>
                  <a:pt x="73" y="107"/>
                  <a:pt x="73" y="107"/>
                  <a:pt x="73" y="107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73" y="106"/>
                  <a:pt x="73" y="106"/>
                  <a:pt x="74" y="106"/>
                </a:cubicBezTo>
                <a:cubicBezTo>
                  <a:pt x="74" y="106"/>
                  <a:pt x="74" y="106"/>
                  <a:pt x="74" y="106"/>
                </a:cubicBezTo>
                <a:lnTo>
                  <a:pt x="74" y="107"/>
                </a:lnTo>
                <a:close/>
                <a:moveTo>
                  <a:pt x="88" y="107"/>
                </a:moveTo>
                <a:cubicBezTo>
                  <a:pt x="87" y="107"/>
                  <a:pt x="87" y="107"/>
                  <a:pt x="87" y="107"/>
                </a:cubicBezTo>
                <a:cubicBezTo>
                  <a:pt x="87" y="106"/>
                  <a:pt x="87" y="106"/>
                  <a:pt x="87" y="106"/>
                </a:cubicBezTo>
                <a:cubicBezTo>
                  <a:pt x="87" y="106"/>
                  <a:pt x="87" y="106"/>
                  <a:pt x="87" y="106"/>
                </a:cubicBezTo>
                <a:cubicBezTo>
                  <a:pt x="87" y="106"/>
                  <a:pt x="88" y="106"/>
                  <a:pt x="88" y="106"/>
                </a:cubicBezTo>
                <a:lnTo>
                  <a:pt x="88" y="107"/>
                </a:lnTo>
                <a:close/>
                <a:moveTo>
                  <a:pt x="94" y="92"/>
                </a:moveTo>
                <a:cubicBezTo>
                  <a:pt x="94" y="92"/>
                  <a:pt x="94" y="92"/>
                  <a:pt x="94" y="92"/>
                </a:cubicBezTo>
                <a:cubicBezTo>
                  <a:pt x="94" y="92"/>
                  <a:pt x="94" y="92"/>
                  <a:pt x="93" y="92"/>
                </a:cubicBezTo>
                <a:cubicBezTo>
                  <a:pt x="94" y="89"/>
                  <a:pt x="94" y="89"/>
                  <a:pt x="94" y="89"/>
                </a:cubicBezTo>
                <a:cubicBezTo>
                  <a:pt x="95" y="89"/>
                  <a:pt x="95" y="89"/>
                  <a:pt x="95" y="89"/>
                </a:cubicBezTo>
                <a:cubicBezTo>
                  <a:pt x="96" y="92"/>
                  <a:pt x="96" y="92"/>
                  <a:pt x="96" y="92"/>
                </a:cubicBezTo>
                <a:cubicBezTo>
                  <a:pt x="95" y="92"/>
                  <a:pt x="95" y="92"/>
                  <a:pt x="94" y="92"/>
                </a:cubicBezTo>
                <a:close/>
                <a:moveTo>
                  <a:pt x="102" y="107"/>
                </a:moveTo>
                <a:cubicBezTo>
                  <a:pt x="101" y="107"/>
                  <a:pt x="101" y="107"/>
                  <a:pt x="101" y="107"/>
                </a:cubicBezTo>
                <a:cubicBezTo>
                  <a:pt x="101" y="106"/>
                  <a:pt x="101" y="106"/>
                  <a:pt x="101" y="106"/>
                </a:cubicBezTo>
                <a:cubicBezTo>
                  <a:pt x="101" y="106"/>
                  <a:pt x="101" y="106"/>
                  <a:pt x="102" y="106"/>
                </a:cubicBezTo>
                <a:cubicBezTo>
                  <a:pt x="102" y="106"/>
                  <a:pt x="102" y="106"/>
                  <a:pt x="102" y="106"/>
                </a:cubicBezTo>
                <a:lnTo>
                  <a:pt x="102" y="107"/>
                </a:lnTo>
                <a:close/>
                <a:moveTo>
                  <a:pt x="116" y="107"/>
                </a:moveTo>
                <a:cubicBezTo>
                  <a:pt x="115" y="107"/>
                  <a:pt x="115" y="107"/>
                  <a:pt x="115" y="107"/>
                </a:cubicBezTo>
                <a:cubicBezTo>
                  <a:pt x="115" y="106"/>
                  <a:pt x="115" y="106"/>
                  <a:pt x="115" y="106"/>
                </a:cubicBezTo>
                <a:cubicBezTo>
                  <a:pt x="115" y="106"/>
                  <a:pt x="115" y="106"/>
                  <a:pt x="115" y="106"/>
                </a:cubicBezTo>
                <a:cubicBezTo>
                  <a:pt x="116" y="106"/>
                  <a:pt x="116" y="106"/>
                  <a:pt x="116" y="106"/>
                </a:cubicBezTo>
                <a:lnTo>
                  <a:pt x="116" y="10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290">
            <a:extLst>
              <a:ext uri="{FF2B5EF4-FFF2-40B4-BE49-F238E27FC236}">
                <a16:creationId xmlns:a16="http://schemas.microsoft.com/office/drawing/2014/main" id="{A0AB81B8-260A-DDCA-4690-7C8DBB0D0CFB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3608388"/>
            <a:ext cx="255588" cy="188913"/>
          </a:xfrm>
          <a:custGeom>
            <a:avLst/>
            <a:gdLst>
              <a:gd name="T0" fmla="*/ 141 w 161"/>
              <a:gd name="T1" fmla="*/ 72 h 119"/>
              <a:gd name="T2" fmla="*/ 137 w 161"/>
              <a:gd name="T3" fmla="*/ 71 h 119"/>
              <a:gd name="T4" fmla="*/ 137 w 161"/>
              <a:gd name="T5" fmla="*/ 71 h 119"/>
              <a:gd name="T6" fmla="*/ 117 w 161"/>
              <a:gd name="T7" fmla="*/ 1 h 119"/>
              <a:gd name="T8" fmla="*/ 67 w 161"/>
              <a:gd name="T9" fmla="*/ 32 h 119"/>
              <a:gd name="T10" fmla="*/ 98 w 161"/>
              <a:gd name="T11" fmla="*/ 82 h 119"/>
              <a:gd name="T12" fmla="*/ 123 w 161"/>
              <a:gd name="T13" fmla="*/ 80 h 119"/>
              <a:gd name="T14" fmla="*/ 120 w 161"/>
              <a:gd name="T15" fmla="*/ 82 h 119"/>
              <a:gd name="T16" fmla="*/ 138 w 161"/>
              <a:gd name="T17" fmla="*/ 113 h 119"/>
              <a:gd name="T18" fmla="*/ 148 w 161"/>
              <a:gd name="T19" fmla="*/ 119 h 119"/>
              <a:gd name="T20" fmla="*/ 160 w 161"/>
              <a:gd name="T21" fmla="*/ 109 h 119"/>
              <a:gd name="T22" fmla="*/ 155 w 161"/>
              <a:gd name="T23" fmla="*/ 108 h 119"/>
              <a:gd name="T24" fmla="*/ 148 w 161"/>
              <a:gd name="T25" fmla="*/ 114 h 119"/>
              <a:gd name="T26" fmla="*/ 142 w 161"/>
              <a:gd name="T27" fmla="*/ 110 h 119"/>
              <a:gd name="T28" fmla="*/ 127 w 161"/>
              <a:gd name="T29" fmla="*/ 84 h 119"/>
              <a:gd name="T30" fmla="*/ 128 w 161"/>
              <a:gd name="T31" fmla="*/ 80 h 119"/>
              <a:gd name="T32" fmla="*/ 122 w 161"/>
              <a:gd name="T33" fmla="*/ 74 h 119"/>
              <a:gd name="T34" fmla="*/ 99 w 161"/>
              <a:gd name="T35" fmla="*/ 77 h 119"/>
              <a:gd name="T36" fmla="*/ 72 w 161"/>
              <a:gd name="T37" fmla="*/ 33 h 119"/>
              <a:gd name="T38" fmla="*/ 116 w 161"/>
              <a:gd name="T39" fmla="*/ 6 h 119"/>
              <a:gd name="T40" fmla="*/ 132 w 161"/>
              <a:gd name="T41" fmla="*/ 68 h 119"/>
              <a:gd name="T42" fmla="*/ 134 w 161"/>
              <a:gd name="T43" fmla="*/ 76 h 119"/>
              <a:gd name="T44" fmla="*/ 138 w 161"/>
              <a:gd name="T45" fmla="*/ 77 h 119"/>
              <a:gd name="T46" fmla="*/ 154 w 161"/>
              <a:gd name="T47" fmla="*/ 103 h 119"/>
              <a:gd name="T48" fmla="*/ 88 w 161"/>
              <a:gd name="T49" fmla="*/ 38 h 119"/>
              <a:gd name="T50" fmla="*/ 95 w 161"/>
              <a:gd name="T51" fmla="*/ 64 h 119"/>
              <a:gd name="T52" fmla="*/ 88 w 161"/>
              <a:gd name="T53" fmla="*/ 38 h 119"/>
              <a:gd name="T54" fmla="*/ 85 w 161"/>
              <a:gd name="T55" fmla="*/ 52 h 119"/>
              <a:gd name="T56" fmla="*/ 86 w 161"/>
              <a:gd name="T57" fmla="*/ 39 h 119"/>
              <a:gd name="T58" fmla="*/ 95 w 161"/>
              <a:gd name="T59" fmla="*/ 59 h 119"/>
              <a:gd name="T60" fmla="*/ 67 w 161"/>
              <a:gd name="T61" fmla="*/ 17 h 119"/>
              <a:gd name="T62" fmla="*/ 12 w 161"/>
              <a:gd name="T63" fmla="*/ 16 h 119"/>
              <a:gd name="T64" fmla="*/ 11 w 161"/>
              <a:gd name="T65" fmla="*/ 73 h 119"/>
              <a:gd name="T66" fmla="*/ 72 w 161"/>
              <a:gd name="T67" fmla="*/ 74 h 119"/>
              <a:gd name="T68" fmla="*/ 72 w 161"/>
              <a:gd name="T69" fmla="*/ 72 h 119"/>
              <a:gd name="T70" fmla="*/ 13 w 161"/>
              <a:gd name="T71" fmla="*/ 18 h 119"/>
              <a:gd name="T72" fmla="*/ 67 w 161"/>
              <a:gd name="T73" fmla="*/ 17 h 119"/>
              <a:gd name="T74" fmla="*/ 5 w 161"/>
              <a:gd name="T75" fmla="*/ 80 h 119"/>
              <a:gd name="T76" fmla="*/ 73 w 161"/>
              <a:gd name="T77" fmla="*/ 10 h 119"/>
              <a:gd name="T78" fmla="*/ 73 w 161"/>
              <a:gd name="T79" fmla="*/ 5 h 119"/>
              <a:gd name="T80" fmla="*/ 0 w 161"/>
              <a:gd name="T81" fmla="*/ 7 h 119"/>
              <a:gd name="T82" fmla="*/ 3 w 161"/>
              <a:gd name="T83" fmla="*/ 85 h 119"/>
              <a:gd name="T84" fmla="*/ 88 w 161"/>
              <a:gd name="T85" fmla="*/ 83 h 119"/>
              <a:gd name="T86" fmla="*/ 45 w 161"/>
              <a:gd name="T87" fmla="*/ 57 h 119"/>
              <a:gd name="T88" fmla="*/ 47 w 161"/>
              <a:gd name="T89" fmla="*/ 57 h 119"/>
              <a:gd name="T90" fmla="*/ 61 w 161"/>
              <a:gd name="T91" fmla="*/ 36 h 119"/>
              <a:gd name="T92" fmla="*/ 46 w 161"/>
              <a:gd name="T93" fmla="*/ 55 h 119"/>
              <a:gd name="T94" fmla="*/ 34 w 161"/>
              <a:gd name="T95" fmla="*/ 41 h 119"/>
              <a:gd name="T96" fmla="*/ 17 w 161"/>
              <a:gd name="T97" fmla="*/ 64 h 119"/>
              <a:gd name="T98" fmla="*/ 18 w 161"/>
              <a:gd name="T99" fmla="*/ 66 h 119"/>
              <a:gd name="T100" fmla="*/ 67 w 161"/>
              <a:gd name="T101" fmla="*/ 65 h 119"/>
              <a:gd name="T102" fmla="*/ 20 w 161"/>
              <a:gd name="T103" fmla="*/ 64 h 119"/>
              <a:gd name="T104" fmla="*/ 45 w 161"/>
              <a:gd name="T105" fmla="*/ 57 h 119"/>
              <a:gd name="T106" fmla="*/ 47 w 161"/>
              <a:gd name="T107" fmla="*/ 27 h 119"/>
              <a:gd name="T108" fmla="*/ 47 w 161"/>
              <a:gd name="T109" fmla="*/ 41 h 119"/>
              <a:gd name="T110" fmla="*/ 42 w 161"/>
              <a:gd name="T111" fmla="*/ 34 h 119"/>
              <a:gd name="T112" fmla="*/ 52 w 161"/>
              <a:gd name="T113" fmla="*/ 34 h 119"/>
              <a:gd name="T114" fmla="*/ 42 w 161"/>
              <a:gd name="T115" fmla="*/ 3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1" h="119">
                <a:moveTo>
                  <a:pt x="159" y="100"/>
                </a:moveTo>
                <a:cubicBezTo>
                  <a:pt x="141" y="72"/>
                  <a:pt x="141" y="72"/>
                  <a:pt x="141" y="72"/>
                </a:cubicBezTo>
                <a:cubicBezTo>
                  <a:pt x="141" y="71"/>
                  <a:pt x="140" y="71"/>
                  <a:pt x="139" y="71"/>
                </a:cubicBezTo>
                <a:cubicBezTo>
                  <a:pt x="139" y="70"/>
                  <a:pt x="138" y="71"/>
                  <a:pt x="137" y="71"/>
                </a:cubicBezTo>
                <a:cubicBezTo>
                  <a:pt x="137" y="71"/>
                  <a:pt x="137" y="71"/>
                  <a:pt x="137" y="71"/>
                </a:cubicBezTo>
                <a:cubicBezTo>
                  <a:pt x="137" y="71"/>
                  <a:pt x="137" y="71"/>
                  <a:pt x="137" y="71"/>
                </a:cubicBezTo>
                <a:cubicBezTo>
                  <a:pt x="142" y="65"/>
                  <a:pt x="146" y="58"/>
                  <a:pt x="148" y="51"/>
                </a:cubicBezTo>
                <a:cubicBezTo>
                  <a:pt x="153" y="29"/>
                  <a:pt x="139" y="6"/>
                  <a:pt x="117" y="1"/>
                </a:cubicBezTo>
                <a:cubicBezTo>
                  <a:pt x="114" y="0"/>
                  <a:pt x="111" y="0"/>
                  <a:pt x="107" y="0"/>
                </a:cubicBezTo>
                <a:cubicBezTo>
                  <a:pt x="88" y="0"/>
                  <a:pt x="72" y="13"/>
                  <a:pt x="67" y="32"/>
                </a:cubicBezTo>
                <a:cubicBezTo>
                  <a:pt x="64" y="42"/>
                  <a:pt x="66" y="53"/>
                  <a:pt x="72" y="63"/>
                </a:cubicBezTo>
                <a:cubicBezTo>
                  <a:pt x="78" y="72"/>
                  <a:pt x="87" y="79"/>
                  <a:pt x="98" y="82"/>
                </a:cubicBezTo>
                <a:cubicBezTo>
                  <a:pt x="106" y="83"/>
                  <a:pt x="114" y="83"/>
                  <a:pt x="122" y="80"/>
                </a:cubicBezTo>
                <a:cubicBezTo>
                  <a:pt x="123" y="80"/>
                  <a:pt x="123" y="80"/>
                  <a:pt x="123" y="80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1" y="81"/>
                  <a:pt x="121" y="82"/>
                  <a:pt x="120" y="82"/>
                </a:cubicBezTo>
                <a:cubicBezTo>
                  <a:pt x="120" y="83"/>
                  <a:pt x="120" y="84"/>
                  <a:pt x="120" y="84"/>
                </a:cubicBezTo>
                <a:cubicBezTo>
                  <a:pt x="138" y="113"/>
                  <a:pt x="138" y="113"/>
                  <a:pt x="138" y="113"/>
                </a:cubicBezTo>
                <a:cubicBezTo>
                  <a:pt x="140" y="116"/>
                  <a:pt x="144" y="119"/>
                  <a:pt x="148" y="119"/>
                </a:cubicBezTo>
                <a:cubicBezTo>
                  <a:pt x="148" y="119"/>
                  <a:pt x="148" y="119"/>
                  <a:pt x="148" y="119"/>
                </a:cubicBezTo>
                <a:cubicBezTo>
                  <a:pt x="151" y="119"/>
                  <a:pt x="153" y="118"/>
                  <a:pt x="155" y="117"/>
                </a:cubicBezTo>
                <a:cubicBezTo>
                  <a:pt x="157" y="115"/>
                  <a:pt x="159" y="112"/>
                  <a:pt x="160" y="109"/>
                </a:cubicBezTo>
                <a:cubicBezTo>
                  <a:pt x="161" y="106"/>
                  <a:pt x="160" y="103"/>
                  <a:pt x="159" y="100"/>
                </a:cubicBezTo>
                <a:close/>
                <a:moveTo>
                  <a:pt x="155" y="108"/>
                </a:moveTo>
                <a:cubicBezTo>
                  <a:pt x="155" y="110"/>
                  <a:pt x="154" y="112"/>
                  <a:pt x="152" y="113"/>
                </a:cubicBezTo>
                <a:cubicBezTo>
                  <a:pt x="151" y="113"/>
                  <a:pt x="150" y="114"/>
                  <a:pt x="148" y="114"/>
                </a:cubicBezTo>
                <a:cubicBezTo>
                  <a:pt x="148" y="114"/>
                  <a:pt x="148" y="114"/>
                  <a:pt x="148" y="114"/>
                </a:cubicBezTo>
                <a:cubicBezTo>
                  <a:pt x="146" y="114"/>
                  <a:pt x="144" y="112"/>
                  <a:pt x="142" y="110"/>
                </a:cubicBezTo>
                <a:cubicBezTo>
                  <a:pt x="126" y="84"/>
                  <a:pt x="126" y="84"/>
                  <a:pt x="126" y="84"/>
                </a:cubicBezTo>
                <a:cubicBezTo>
                  <a:pt x="127" y="84"/>
                  <a:pt x="127" y="84"/>
                  <a:pt x="127" y="84"/>
                </a:cubicBezTo>
                <a:cubicBezTo>
                  <a:pt x="128" y="84"/>
                  <a:pt x="128" y="83"/>
                  <a:pt x="129" y="82"/>
                </a:cubicBezTo>
                <a:cubicBezTo>
                  <a:pt x="129" y="82"/>
                  <a:pt x="129" y="81"/>
                  <a:pt x="128" y="80"/>
                </a:cubicBezTo>
                <a:cubicBezTo>
                  <a:pt x="125" y="75"/>
                  <a:pt x="125" y="75"/>
                  <a:pt x="125" y="75"/>
                </a:cubicBezTo>
                <a:cubicBezTo>
                  <a:pt x="125" y="74"/>
                  <a:pt x="123" y="74"/>
                  <a:pt x="122" y="74"/>
                </a:cubicBezTo>
                <a:cubicBezTo>
                  <a:pt x="118" y="77"/>
                  <a:pt x="112" y="78"/>
                  <a:pt x="107" y="78"/>
                </a:cubicBezTo>
                <a:cubicBezTo>
                  <a:pt x="104" y="78"/>
                  <a:pt x="102" y="77"/>
                  <a:pt x="99" y="77"/>
                </a:cubicBezTo>
                <a:cubicBezTo>
                  <a:pt x="89" y="74"/>
                  <a:pt x="81" y="69"/>
                  <a:pt x="76" y="60"/>
                </a:cubicBezTo>
                <a:cubicBezTo>
                  <a:pt x="71" y="52"/>
                  <a:pt x="70" y="42"/>
                  <a:pt x="72" y="33"/>
                </a:cubicBezTo>
                <a:cubicBezTo>
                  <a:pt x="76" y="16"/>
                  <a:pt x="90" y="5"/>
                  <a:pt x="107" y="5"/>
                </a:cubicBezTo>
                <a:cubicBezTo>
                  <a:pt x="110" y="5"/>
                  <a:pt x="113" y="5"/>
                  <a:pt x="116" y="6"/>
                </a:cubicBezTo>
                <a:cubicBezTo>
                  <a:pt x="135" y="10"/>
                  <a:pt x="147" y="30"/>
                  <a:pt x="143" y="50"/>
                </a:cubicBezTo>
                <a:cubicBezTo>
                  <a:pt x="141" y="57"/>
                  <a:pt x="137" y="63"/>
                  <a:pt x="132" y="68"/>
                </a:cubicBezTo>
                <a:cubicBezTo>
                  <a:pt x="131" y="69"/>
                  <a:pt x="131" y="70"/>
                  <a:pt x="131" y="71"/>
                </a:cubicBezTo>
                <a:cubicBezTo>
                  <a:pt x="134" y="76"/>
                  <a:pt x="134" y="76"/>
                  <a:pt x="134" y="76"/>
                </a:cubicBezTo>
                <a:cubicBezTo>
                  <a:pt x="135" y="77"/>
                  <a:pt x="135" y="78"/>
                  <a:pt x="136" y="78"/>
                </a:cubicBezTo>
                <a:cubicBezTo>
                  <a:pt x="137" y="78"/>
                  <a:pt x="138" y="78"/>
                  <a:pt x="138" y="77"/>
                </a:cubicBezTo>
                <a:cubicBezTo>
                  <a:pt x="138" y="77"/>
                  <a:pt x="138" y="77"/>
                  <a:pt x="138" y="77"/>
                </a:cubicBezTo>
                <a:cubicBezTo>
                  <a:pt x="154" y="103"/>
                  <a:pt x="154" y="103"/>
                  <a:pt x="154" y="103"/>
                </a:cubicBezTo>
                <a:cubicBezTo>
                  <a:pt x="155" y="104"/>
                  <a:pt x="156" y="106"/>
                  <a:pt x="155" y="108"/>
                </a:cubicBezTo>
                <a:close/>
                <a:moveTo>
                  <a:pt x="88" y="38"/>
                </a:moveTo>
                <a:cubicBezTo>
                  <a:pt x="82" y="35"/>
                  <a:pt x="82" y="35"/>
                  <a:pt x="82" y="35"/>
                </a:cubicBezTo>
                <a:cubicBezTo>
                  <a:pt x="78" y="47"/>
                  <a:pt x="84" y="60"/>
                  <a:pt x="95" y="64"/>
                </a:cubicBezTo>
                <a:cubicBezTo>
                  <a:pt x="98" y="58"/>
                  <a:pt x="98" y="58"/>
                  <a:pt x="98" y="58"/>
                </a:cubicBezTo>
                <a:cubicBezTo>
                  <a:pt x="89" y="55"/>
                  <a:pt x="85" y="46"/>
                  <a:pt x="88" y="38"/>
                </a:cubicBezTo>
                <a:close/>
                <a:moveTo>
                  <a:pt x="94" y="61"/>
                </a:moveTo>
                <a:cubicBezTo>
                  <a:pt x="90" y="59"/>
                  <a:pt x="87" y="56"/>
                  <a:pt x="85" y="52"/>
                </a:cubicBezTo>
                <a:cubicBezTo>
                  <a:pt x="83" y="47"/>
                  <a:pt x="82" y="43"/>
                  <a:pt x="84" y="38"/>
                </a:cubicBezTo>
                <a:cubicBezTo>
                  <a:pt x="86" y="39"/>
                  <a:pt x="86" y="39"/>
                  <a:pt x="86" y="39"/>
                </a:cubicBezTo>
                <a:cubicBezTo>
                  <a:pt x="85" y="43"/>
                  <a:pt x="85" y="47"/>
                  <a:pt x="87" y="51"/>
                </a:cubicBezTo>
                <a:cubicBezTo>
                  <a:pt x="89" y="55"/>
                  <a:pt x="91" y="58"/>
                  <a:pt x="95" y="59"/>
                </a:cubicBezTo>
                <a:lnTo>
                  <a:pt x="94" y="61"/>
                </a:lnTo>
                <a:close/>
                <a:moveTo>
                  <a:pt x="67" y="17"/>
                </a:moveTo>
                <a:cubicBezTo>
                  <a:pt x="67" y="17"/>
                  <a:pt x="67" y="16"/>
                  <a:pt x="66" y="16"/>
                </a:cubicBezTo>
                <a:cubicBezTo>
                  <a:pt x="12" y="16"/>
                  <a:pt x="12" y="16"/>
                  <a:pt x="12" y="16"/>
                </a:cubicBezTo>
                <a:cubicBezTo>
                  <a:pt x="11" y="16"/>
                  <a:pt x="11" y="17"/>
                  <a:pt x="11" y="17"/>
                </a:cubicBezTo>
                <a:cubicBezTo>
                  <a:pt x="11" y="73"/>
                  <a:pt x="11" y="73"/>
                  <a:pt x="11" y="73"/>
                </a:cubicBezTo>
                <a:cubicBezTo>
                  <a:pt x="11" y="73"/>
                  <a:pt x="11" y="74"/>
                  <a:pt x="12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3" y="74"/>
                  <a:pt x="73" y="73"/>
                  <a:pt x="73" y="73"/>
                </a:cubicBezTo>
                <a:cubicBezTo>
                  <a:pt x="73" y="72"/>
                  <a:pt x="73" y="72"/>
                  <a:pt x="72" y="72"/>
                </a:cubicBezTo>
                <a:cubicBezTo>
                  <a:pt x="13" y="72"/>
                  <a:pt x="13" y="72"/>
                  <a:pt x="13" y="72"/>
                </a:cubicBezTo>
                <a:cubicBezTo>
                  <a:pt x="13" y="18"/>
                  <a:pt x="13" y="18"/>
                  <a:pt x="13" y="18"/>
                </a:cubicBezTo>
                <a:cubicBezTo>
                  <a:pt x="66" y="18"/>
                  <a:pt x="66" y="18"/>
                  <a:pt x="66" y="18"/>
                </a:cubicBezTo>
                <a:cubicBezTo>
                  <a:pt x="67" y="18"/>
                  <a:pt x="67" y="18"/>
                  <a:pt x="67" y="17"/>
                </a:cubicBezTo>
                <a:close/>
                <a:moveTo>
                  <a:pt x="86" y="80"/>
                </a:moveTo>
                <a:cubicBezTo>
                  <a:pt x="5" y="80"/>
                  <a:pt x="5" y="80"/>
                  <a:pt x="5" y="80"/>
                </a:cubicBezTo>
                <a:cubicBezTo>
                  <a:pt x="5" y="10"/>
                  <a:pt x="5" y="10"/>
                  <a:pt x="5" y="10"/>
                </a:cubicBezTo>
                <a:cubicBezTo>
                  <a:pt x="73" y="10"/>
                  <a:pt x="73" y="10"/>
                  <a:pt x="73" y="10"/>
                </a:cubicBezTo>
                <a:cubicBezTo>
                  <a:pt x="74" y="10"/>
                  <a:pt x="76" y="9"/>
                  <a:pt x="76" y="7"/>
                </a:cubicBezTo>
                <a:cubicBezTo>
                  <a:pt x="76" y="6"/>
                  <a:pt x="74" y="5"/>
                  <a:pt x="73" y="5"/>
                </a:cubicBezTo>
                <a:cubicBezTo>
                  <a:pt x="3" y="5"/>
                  <a:pt x="3" y="5"/>
                  <a:pt x="3" y="5"/>
                </a:cubicBezTo>
                <a:cubicBezTo>
                  <a:pt x="2" y="5"/>
                  <a:pt x="0" y="6"/>
                  <a:pt x="0" y="7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84"/>
                  <a:pt x="2" y="85"/>
                  <a:pt x="3" y="85"/>
                </a:cubicBezTo>
                <a:cubicBezTo>
                  <a:pt x="86" y="85"/>
                  <a:pt x="86" y="85"/>
                  <a:pt x="86" y="85"/>
                </a:cubicBezTo>
                <a:cubicBezTo>
                  <a:pt x="87" y="85"/>
                  <a:pt x="88" y="84"/>
                  <a:pt x="88" y="83"/>
                </a:cubicBezTo>
                <a:cubicBezTo>
                  <a:pt x="88" y="81"/>
                  <a:pt x="87" y="80"/>
                  <a:pt x="86" y="80"/>
                </a:cubicBezTo>
                <a:close/>
                <a:moveTo>
                  <a:pt x="45" y="57"/>
                </a:moveTo>
                <a:cubicBezTo>
                  <a:pt x="45" y="57"/>
                  <a:pt x="46" y="57"/>
                  <a:pt x="46" y="57"/>
                </a:cubicBezTo>
                <a:cubicBezTo>
                  <a:pt x="46" y="57"/>
                  <a:pt x="47" y="57"/>
                  <a:pt x="47" y="5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6"/>
                  <a:pt x="61" y="36"/>
                </a:cubicBezTo>
                <a:cubicBezTo>
                  <a:pt x="60" y="35"/>
                  <a:pt x="60" y="35"/>
                  <a:pt x="59" y="36"/>
                </a:cubicBezTo>
                <a:cubicBezTo>
                  <a:pt x="46" y="55"/>
                  <a:pt x="46" y="55"/>
                  <a:pt x="46" y="55"/>
                </a:cubicBezTo>
                <a:cubicBezTo>
                  <a:pt x="35" y="42"/>
                  <a:pt x="35" y="42"/>
                  <a:pt x="35" y="42"/>
                </a:cubicBezTo>
                <a:cubicBezTo>
                  <a:pt x="35" y="42"/>
                  <a:pt x="34" y="41"/>
                  <a:pt x="34" y="41"/>
                </a:cubicBezTo>
                <a:cubicBezTo>
                  <a:pt x="34" y="41"/>
                  <a:pt x="34" y="42"/>
                  <a:pt x="33" y="42"/>
                </a:cubicBezTo>
                <a:cubicBezTo>
                  <a:pt x="17" y="64"/>
                  <a:pt x="17" y="64"/>
                  <a:pt x="17" y="64"/>
                </a:cubicBezTo>
                <a:cubicBezTo>
                  <a:pt x="17" y="64"/>
                  <a:pt x="17" y="65"/>
                  <a:pt x="17" y="65"/>
                </a:cubicBezTo>
                <a:cubicBezTo>
                  <a:pt x="17" y="66"/>
                  <a:pt x="17" y="66"/>
                  <a:pt x="18" y="66"/>
                </a:cubicBezTo>
                <a:cubicBezTo>
                  <a:pt x="66" y="66"/>
                  <a:pt x="66" y="66"/>
                  <a:pt x="66" y="66"/>
                </a:cubicBezTo>
                <a:cubicBezTo>
                  <a:pt x="67" y="66"/>
                  <a:pt x="67" y="65"/>
                  <a:pt x="67" y="65"/>
                </a:cubicBezTo>
                <a:cubicBezTo>
                  <a:pt x="67" y="64"/>
                  <a:pt x="67" y="64"/>
                  <a:pt x="66" y="64"/>
                </a:cubicBezTo>
                <a:cubicBezTo>
                  <a:pt x="20" y="64"/>
                  <a:pt x="20" y="64"/>
                  <a:pt x="20" y="64"/>
                </a:cubicBezTo>
                <a:cubicBezTo>
                  <a:pt x="34" y="44"/>
                  <a:pt x="34" y="44"/>
                  <a:pt x="34" y="44"/>
                </a:cubicBezTo>
                <a:lnTo>
                  <a:pt x="45" y="57"/>
                </a:lnTo>
                <a:close/>
                <a:moveTo>
                  <a:pt x="54" y="34"/>
                </a:moveTo>
                <a:cubicBezTo>
                  <a:pt x="54" y="30"/>
                  <a:pt x="51" y="27"/>
                  <a:pt x="47" y="27"/>
                </a:cubicBezTo>
                <a:cubicBezTo>
                  <a:pt x="43" y="27"/>
                  <a:pt x="39" y="30"/>
                  <a:pt x="39" y="34"/>
                </a:cubicBezTo>
                <a:cubicBezTo>
                  <a:pt x="39" y="38"/>
                  <a:pt x="43" y="41"/>
                  <a:pt x="47" y="41"/>
                </a:cubicBezTo>
                <a:cubicBezTo>
                  <a:pt x="51" y="41"/>
                  <a:pt x="54" y="38"/>
                  <a:pt x="54" y="34"/>
                </a:cubicBezTo>
                <a:close/>
                <a:moveTo>
                  <a:pt x="42" y="34"/>
                </a:moveTo>
                <a:cubicBezTo>
                  <a:pt x="42" y="31"/>
                  <a:pt x="44" y="29"/>
                  <a:pt x="47" y="29"/>
                </a:cubicBezTo>
                <a:cubicBezTo>
                  <a:pt x="49" y="29"/>
                  <a:pt x="52" y="31"/>
                  <a:pt x="52" y="34"/>
                </a:cubicBezTo>
                <a:cubicBezTo>
                  <a:pt x="52" y="37"/>
                  <a:pt x="49" y="39"/>
                  <a:pt x="47" y="39"/>
                </a:cubicBezTo>
                <a:cubicBezTo>
                  <a:pt x="44" y="39"/>
                  <a:pt x="42" y="37"/>
                  <a:pt x="42" y="3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291">
            <a:extLst>
              <a:ext uri="{FF2B5EF4-FFF2-40B4-BE49-F238E27FC236}">
                <a16:creationId xmlns:a16="http://schemas.microsoft.com/office/drawing/2014/main" id="{4B2CECBA-548F-96E7-A048-E2D31BC28B4A}"/>
              </a:ext>
            </a:extLst>
          </p:cNvPr>
          <p:cNvSpPr>
            <a:spLocks noEditPoints="1"/>
          </p:cNvSpPr>
          <p:nvPr/>
        </p:nvSpPr>
        <p:spPr bwMode="auto">
          <a:xfrm>
            <a:off x="11193463" y="3613150"/>
            <a:ext cx="255588" cy="179388"/>
          </a:xfrm>
          <a:custGeom>
            <a:avLst/>
            <a:gdLst>
              <a:gd name="T0" fmla="*/ 142 w 161"/>
              <a:gd name="T1" fmla="*/ 68 h 113"/>
              <a:gd name="T2" fmla="*/ 138 w 161"/>
              <a:gd name="T3" fmla="*/ 68 h 113"/>
              <a:gd name="T4" fmla="*/ 138 w 161"/>
              <a:gd name="T5" fmla="*/ 67 h 113"/>
              <a:gd name="T6" fmla="*/ 119 w 161"/>
              <a:gd name="T7" fmla="*/ 1 h 113"/>
              <a:gd name="T8" fmla="*/ 72 w 161"/>
              <a:gd name="T9" fmla="*/ 30 h 113"/>
              <a:gd name="T10" fmla="*/ 124 w 161"/>
              <a:gd name="T11" fmla="*/ 76 h 113"/>
              <a:gd name="T12" fmla="*/ 124 w 161"/>
              <a:gd name="T13" fmla="*/ 77 h 113"/>
              <a:gd name="T14" fmla="*/ 122 w 161"/>
              <a:gd name="T15" fmla="*/ 80 h 113"/>
              <a:gd name="T16" fmla="*/ 149 w 161"/>
              <a:gd name="T17" fmla="*/ 113 h 113"/>
              <a:gd name="T18" fmla="*/ 155 w 161"/>
              <a:gd name="T19" fmla="*/ 111 h 113"/>
              <a:gd name="T20" fmla="*/ 159 w 161"/>
              <a:gd name="T21" fmla="*/ 95 h 113"/>
              <a:gd name="T22" fmla="*/ 152 w 161"/>
              <a:gd name="T23" fmla="*/ 107 h 113"/>
              <a:gd name="T24" fmla="*/ 143 w 161"/>
              <a:gd name="T25" fmla="*/ 105 h 113"/>
              <a:gd name="T26" fmla="*/ 129 w 161"/>
              <a:gd name="T27" fmla="*/ 80 h 113"/>
              <a:gd name="T28" fmla="*/ 130 w 161"/>
              <a:gd name="T29" fmla="*/ 76 h 113"/>
              <a:gd name="T30" fmla="*/ 124 w 161"/>
              <a:gd name="T31" fmla="*/ 71 h 113"/>
              <a:gd name="T32" fmla="*/ 77 w 161"/>
              <a:gd name="T33" fmla="*/ 31 h 113"/>
              <a:gd name="T34" fmla="*/ 118 w 161"/>
              <a:gd name="T35" fmla="*/ 6 h 113"/>
              <a:gd name="T36" fmla="*/ 133 w 161"/>
              <a:gd name="T37" fmla="*/ 65 h 113"/>
              <a:gd name="T38" fmla="*/ 135 w 161"/>
              <a:gd name="T39" fmla="*/ 73 h 113"/>
              <a:gd name="T40" fmla="*/ 139 w 161"/>
              <a:gd name="T41" fmla="*/ 74 h 113"/>
              <a:gd name="T42" fmla="*/ 154 w 161"/>
              <a:gd name="T43" fmla="*/ 98 h 113"/>
              <a:gd name="T44" fmla="*/ 91 w 161"/>
              <a:gd name="T45" fmla="*/ 35 h 113"/>
              <a:gd name="T46" fmla="*/ 98 w 161"/>
              <a:gd name="T47" fmla="*/ 61 h 113"/>
              <a:gd name="T48" fmla="*/ 91 w 161"/>
              <a:gd name="T49" fmla="*/ 35 h 113"/>
              <a:gd name="T50" fmla="*/ 88 w 161"/>
              <a:gd name="T51" fmla="*/ 49 h 113"/>
              <a:gd name="T52" fmla="*/ 89 w 161"/>
              <a:gd name="T53" fmla="*/ 37 h 113"/>
              <a:gd name="T54" fmla="*/ 98 w 161"/>
              <a:gd name="T55" fmla="*/ 56 h 113"/>
              <a:gd name="T56" fmla="*/ 78 w 161"/>
              <a:gd name="T57" fmla="*/ 69 h 113"/>
              <a:gd name="T58" fmla="*/ 77 w 161"/>
              <a:gd name="T59" fmla="*/ 75 h 113"/>
              <a:gd name="T60" fmla="*/ 48 w 161"/>
              <a:gd name="T61" fmla="*/ 75 h 113"/>
              <a:gd name="T62" fmla="*/ 70 w 161"/>
              <a:gd name="T63" fmla="*/ 65 h 113"/>
              <a:gd name="T64" fmla="*/ 72 w 161"/>
              <a:gd name="T65" fmla="*/ 64 h 113"/>
              <a:gd name="T66" fmla="*/ 71 w 161"/>
              <a:gd name="T67" fmla="*/ 57 h 113"/>
              <a:gd name="T68" fmla="*/ 70 w 161"/>
              <a:gd name="T69" fmla="*/ 62 h 113"/>
              <a:gd name="T70" fmla="*/ 46 w 161"/>
              <a:gd name="T71" fmla="*/ 75 h 113"/>
              <a:gd name="T72" fmla="*/ 79 w 161"/>
              <a:gd name="T73" fmla="*/ 75 h 113"/>
              <a:gd name="T74" fmla="*/ 78 w 161"/>
              <a:gd name="T75" fmla="*/ 69 h 113"/>
              <a:gd name="T76" fmla="*/ 64 w 161"/>
              <a:gd name="T77" fmla="*/ 39 h 113"/>
              <a:gd name="T78" fmla="*/ 35 w 161"/>
              <a:gd name="T79" fmla="*/ 46 h 113"/>
              <a:gd name="T80" fmla="*/ 19 w 161"/>
              <a:gd name="T81" fmla="*/ 101 h 113"/>
              <a:gd name="T82" fmla="*/ 19 w 161"/>
              <a:gd name="T83" fmla="*/ 77 h 113"/>
              <a:gd name="T84" fmla="*/ 30 w 161"/>
              <a:gd name="T85" fmla="*/ 80 h 113"/>
              <a:gd name="T86" fmla="*/ 32 w 161"/>
              <a:gd name="T87" fmla="*/ 32 h 113"/>
              <a:gd name="T88" fmla="*/ 69 w 161"/>
              <a:gd name="T89" fmla="*/ 24 h 113"/>
              <a:gd name="T90" fmla="*/ 31 w 161"/>
              <a:gd name="T91" fmla="*/ 27 h 113"/>
              <a:gd name="T92" fmla="*/ 27 w 161"/>
              <a:gd name="T93" fmla="*/ 73 h 113"/>
              <a:gd name="T94" fmla="*/ 0 w 161"/>
              <a:gd name="T95" fmla="*/ 88 h 113"/>
              <a:gd name="T96" fmla="*/ 40 w 161"/>
              <a:gd name="T97" fmla="*/ 88 h 113"/>
              <a:gd name="T98" fmla="*/ 65 w 161"/>
              <a:gd name="T99" fmla="*/ 44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1" h="113">
                <a:moveTo>
                  <a:pt x="159" y="95"/>
                </a:moveTo>
                <a:cubicBezTo>
                  <a:pt x="142" y="68"/>
                  <a:pt x="142" y="68"/>
                  <a:pt x="142" y="68"/>
                </a:cubicBezTo>
                <a:cubicBezTo>
                  <a:pt x="142" y="67"/>
                  <a:pt x="141" y="67"/>
                  <a:pt x="140" y="67"/>
                </a:cubicBezTo>
                <a:cubicBezTo>
                  <a:pt x="140" y="67"/>
                  <a:pt x="139" y="67"/>
                  <a:pt x="138" y="68"/>
                </a:cubicBezTo>
                <a:cubicBezTo>
                  <a:pt x="138" y="68"/>
                  <a:pt x="138" y="68"/>
                  <a:pt x="138" y="68"/>
                </a:cubicBezTo>
                <a:cubicBezTo>
                  <a:pt x="138" y="67"/>
                  <a:pt x="138" y="67"/>
                  <a:pt x="138" y="67"/>
                </a:cubicBezTo>
                <a:cubicBezTo>
                  <a:pt x="143" y="62"/>
                  <a:pt x="147" y="56"/>
                  <a:pt x="148" y="49"/>
                </a:cubicBezTo>
                <a:cubicBezTo>
                  <a:pt x="153" y="27"/>
                  <a:pt x="140" y="6"/>
                  <a:pt x="119" y="1"/>
                </a:cubicBezTo>
                <a:cubicBezTo>
                  <a:pt x="116" y="0"/>
                  <a:pt x="113" y="0"/>
                  <a:pt x="110" y="0"/>
                </a:cubicBezTo>
                <a:cubicBezTo>
                  <a:pt x="92" y="0"/>
                  <a:pt x="76" y="12"/>
                  <a:pt x="72" y="30"/>
                </a:cubicBezTo>
                <a:cubicBezTo>
                  <a:pt x="67" y="51"/>
                  <a:pt x="80" y="73"/>
                  <a:pt x="101" y="78"/>
                </a:cubicBezTo>
                <a:cubicBezTo>
                  <a:pt x="109" y="80"/>
                  <a:pt x="117" y="79"/>
                  <a:pt x="124" y="76"/>
                </a:cubicBezTo>
                <a:cubicBezTo>
                  <a:pt x="124" y="76"/>
                  <a:pt x="124" y="76"/>
                  <a:pt x="124" y="76"/>
                </a:cubicBezTo>
                <a:cubicBezTo>
                  <a:pt x="124" y="76"/>
                  <a:pt x="124" y="77"/>
                  <a:pt x="124" y="77"/>
                </a:cubicBezTo>
                <a:cubicBezTo>
                  <a:pt x="123" y="77"/>
                  <a:pt x="122" y="77"/>
                  <a:pt x="122" y="78"/>
                </a:cubicBezTo>
                <a:cubicBezTo>
                  <a:pt x="122" y="79"/>
                  <a:pt x="122" y="80"/>
                  <a:pt x="122" y="80"/>
                </a:cubicBezTo>
                <a:cubicBezTo>
                  <a:pt x="139" y="107"/>
                  <a:pt x="139" y="107"/>
                  <a:pt x="139" y="107"/>
                </a:cubicBezTo>
                <a:cubicBezTo>
                  <a:pt x="141" y="111"/>
                  <a:pt x="145" y="113"/>
                  <a:pt x="149" y="113"/>
                </a:cubicBezTo>
                <a:cubicBezTo>
                  <a:pt x="149" y="113"/>
                  <a:pt x="149" y="113"/>
                  <a:pt x="149" y="113"/>
                </a:cubicBezTo>
                <a:cubicBezTo>
                  <a:pt x="151" y="113"/>
                  <a:pt x="153" y="112"/>
                  <a:pt x="155" y="111"/>
                </a:cubicBezTo>
                <a:cubicBezTo>
                  <a:pt x="158" y="109"/>
                  <a:pt x="159" y="107"/>
                  <a:pt x="160" y="104"/>
                </a:cubicBezTo>
                <a:cubicBezTo>
                  <a:pt x="161" y="101"/>
                  <a:pt x="160" y="98"/>
                  <a:pt x="159" y="95"/>
                </a:cubicBezTo>
                <a:close/>
                <a:moveTo>
                  <a:pt x="155" y="103"/>
                </a:moveTo>
                <a:cubicBezTo>
                  <a:pt x="155" y="104"/>
                  <a:pt x="154" y="106"/>
                  <a:pt x="152" y="107"/>
                </a:cubicBezTo>
                <a:cubicBezTo>
                  <a:pt x="151" y="107"/>
                  <a:pt x="150" y="108"/>
                  <a:pt x="149" y="108"/>
                </a:cubicBezTo>
                <a:cubicBezTo>
                  <a:pt x="146" y="108"/>
                  <a:pt x="144" y="107"/>
                  <a:pt x="143" y="105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28" y="80"/>
                  <a:pt x="129" y="80"/>
                  <a:pt x="129" y="80"/>
                </a:cubicBezTo>
                <a:cubicBezTo>
                  <a:pt x="130" y="80"/>
                  <a:pt x="130" y="79"/>
                  <a:pt x="130" y="78"/>
                </a:cubicBezTo>
                <a:cubicBezTo>
                  <a:pt x="131" y="78"/>
                  <a:pt x="130" y="77"/>
                  <a:pt x="130" y="76"/>
                </a:cubicBezTo>
                <a:cubicBezTo>
                  <a:pt x="127" y="72"/>
                  <a:pt x="127" y="72"/>
                  <a:pt x="127" y="72"/>
                </a:cubicBezTo>
                <a:cubicBezTo>
                  <a:pt x="127" y="71"/>
                  <a:pt x="125" y="70"/>
                  <a:pt x="124" y="71"/>
                </a:cubicBezTo>
                <a:cubicBezTo>
                  <a:pt x="117" y="74"/>
                  <a:pt x="109" y="75"/>
                  <a:pt x="102" y="73"/>
                </a:cubicBezTo>
                <a:cubicBezTo>
                  <a:pt x="84" y="68"/>
                  <a:pt x="72" y="50"/>
                  <a:pt x="77" y="31"/>
                </a:cubicBezTo>
                <a:cubicBezTo>
                  <a:pt x="80" y="16"/>
                  <a:pt x="94" y="5"/>
                  <a:pt x="110" y="5"/>
                </a:cubicBezTo>
                <a:cubicBezTo>
                  <a:pt x="113" y="5"/>
                  <a:pt x="115" y="5"/>
                  <a:pt x="118" y="6"/>
                </a:cubicBezTo>
                <a:cubicBezTo>
                  <a:pt x="136" y="10"/>
                  <a:pt x="148" y="29"/>
                  <a:pt x="143" y="47"/>
                </a:cubicBezTo>
                <a:cubicBezTo>
                  <a:pt x="142" y="54"/>
                  <a:pt x="138" y="60"/>
                  <a:pt x="133" y="65"/>
                </a:cubicBezTo>
                <a:cubicBezTo>
                  <a:pt x="132" y="66"/>
                  <a:pt x="132" y="67"/>
                  <a:pt x="133" y="68"/>
                </a:cubicBezTo>
                <a:cubicBezTo>
                  <a:pt x="135" y="73"/>
                  <a:pt x="135" y="73"/>
                  <a:pt x="135" y="73"/>
                </a:cubicBezTo>
                <a:cubicBezTo>
                  <a:pt x="136" y="74"/>
                  <a:pt x="136" y="74"/>
                  <a:pt x="137" y="74"/>
                </a:cubicBezTo>
                <a:cubicBezTo>
                  <a:pt x="138" y="74"/>
                  <a:pt x="139" y="74"/>
                  <a:pt x="139" y="74"/>
                </a:cubicBezTo>
                <a:cubicBezTo>
                  <a:pt x="139" y="73"/>
                  <a:pt x="139" y="73"/>
                  <a:pt x="139" y="73"/>
                </a:cubicBezTo>
                <a:cubicBezTo>
                  <a:pt x="154" y="98"/>
                  <a:pt x="154" y="98"/>
                  <a:pt x="154" y="98"/>
                </a:cubicBezTo>
                <a:cubicBezTo>
                  <a:pt x="155" y="99"/>
                  <a:pt x="156" y="101"/>
                  <a:pt x="155" y="103"/>
                </a:cubicBezTo>
                <a:close/>
                <a:moveTo>
                  <a:pt x="91" y="35"/>
                </a:moveTo>
                <a:cubicBezTo>
                  <a:pt x="86" y="33"/>
                  <a:pt x="86" y="33"/>
                  <a:pt x="86" y="33"/>
                </a:cubicBezTo>
                <a:cubicBezTo>
                  <a:pt x="82" y="44"/>
                  <a:pt x="87" y="56"/>
                  <a:pt x="98" y="61"/>
                </a:cubicBezTo>
                <a:cubicBezTo>
                  <a:pt x="100" y="55"/>
                  <a:pt x="100" y="55"/>
                  <a:pt x="100" y="55"/>
                </a:cubicBezTo>
                <a:cubicBezTo>
                  <a:pt x="92" y="52"/>
                  <a:pt x="88" y="43"/>
                  <a:pt x="91" y="35"/>
                </a:cubicBezTo>
                <a:close/>
                <a:moveTo>
                  <a:pt x="97" y="58"/>
                </a:moveTo>
                <a:cubicBezTo>
                  <a:pt x="93" y="56"/>
                  <a:pt x="90" y="52"/>
                  <a:pt x="88" y="49"/>
                </a:cubicBezTo>
                <a:cubicBezTo>
                  <a:pt x="86" y="45"/>
                  <a:pt x="86" y="40"/>
                  <a:pt x="87" y="36"/>
                </a:cubicBezTo>
                <a:cubicBezTo>
                  <a:pt x="89" y="37"/>
                  <a:pt x="89" y="37"/>
                  <a:pt x="89" y="37"/>
                </a:cubicBezTo>
                <a:cubicBezTo>
                  <a:pt x="88" y="40"/>
                  <a:pt x="88" y="44"/>
                  <a:pt x="90" y="48"/>
                </a:cubicBezTo>
                <a:cubicBezTo>
                  <a:pt x="91" y="51"/>
                  <a:pt x="94" y="54"/>
                  <a:pt x="98" y="56"/>
                </a:cubicBezTo>
                <a:lnTo>
                  <a:pt x="97" y="58"/>
                </a:lnTo>
                <a:close/>
                <a:moveTo>
                  <a:pt x="78" y="69"/>
                </a:moveTo>
                <a:cubicBezTo>
                  <a:pt x="77" y="69"/>
                  <a:pt x="77" y="69"/>
                  <a:pt x="77" y="70"/>
                </a:cubicBezTo>
                <a:cubicBezTo>
                  <a:pt x="77" y="75"/>
                  <a:pt x="77" y="75"/>
                  <a:pt x="77" y="75"/>
                </a:cubicBezTo>
                <a:cubicBezTo>
                  <a:pt x="77" y="82"/>
                  <a:pt x="70" y="88"/>
                  <a:pt x="62" y="88"/>
                </a:cubicBezTo>
                <a:cubicBezTo>
                  <a:pt x="54" y="88"/>
                  <a:pt x="48" y="82"/>
                  <a:pt x="48" y="75"/>
                </a:cubicBezTo>
                <a:cubicBezTo>
                  <a:pt x="48" y="68"/>
                  <a:pt x="54" y="63"/>
                  <a:pt x="62" y="63"/>
                </a:cubicBezTo>
                <a:cubicBezTo>
                  <a:pt x="66" y="63"/>
                  <a:pt x="68" y="64"/>
                  <a:pt x="70" y="65"/>
                </a:cubicBezTo>
                <a:cubicBezTo>
                  <a:pt x="70" y="65"/>
                  <a:pt x="71" y="65"/>
                  <a:pt x="71" y="65"/>
                </a:cubicBezTo>
                <a:cubicBezTo>
                  <a:pt x="72" y="65"/>
                  <a:pt x="72" y="65"/>
                  <a:pt x="72" y="64"/>
                </a:cubicBezTo>
                <a:cubicBezTo>
                  <a:pt x="72" y="59"/>
                  <a:pt x="72" y="59"/>
                  <a:pt x="72" y="59"/>
                </a:cubicBezTo>
                <a:cubicBezTo>
                  <a:pt x="72" y="58"/>
                  <a:pt x="71" y="57"/>
                  <a:pt x="71" y="57"/>
                </a:cubicBezTo>
                <a:cubicBezTo>
                  <a:pt x="70" y="57"/>
                  <a:pt x="70" y="58"/>
                  <a:pt x="70" y="59"/>
                </a:cubicBezTo>
                <a:cubicBezTo>
                  <a:pt x="70" y="62"/>
                  <a:pt x="70" y="62"/>
                  <a:pt x="70" y="62"/>
                </a:cubicBezTo>
                <a:cubicBezTo>
                  <a:pt x="68" y="61"/>
                  <a:pt x="65" y="61"/>
                  <a:pt x="62" y="61"/>
                </a:cubicBezTo>
                <a:cubicBezTo>
                  <a:pt x="53" y="61"/>
                  <a:pt x="46" y="67"/>
                  <a:pt x="46" y="75"/>
                </a:cubicBezTo>
                <a:cubicBezTo>
                  <a:pt x="46" y="84"/>
                  <a:pt x="53" y="90"/>
                  <a:pt x="62" y="90"/>
                </a:cubicBezTo>
                <a:cubicBezTo>
                  <a:pt x="71" y="90"/>
                  <a:pt x="79" y="83"/>
                  <a:pt x="79" y="75"/>
                </a:cubicBezTo>
                <a:cubicBezTo>
                  <a:pt x="79" y="70"/>
                  <a:pt x="79" y="70"/>
                  <a:pt x="79" y="70"/>
                </a:cubicBezTo>
                <a:cubicBezTo>
                  <a:pt x="79" y="69"/>
                  <a:pt x="79" y="69"/>
                  <a:pt x="78" y="69"/>
                </a:cubicBezTo>
                <a:close/>
                <a:moveTo>
                  <a:pt x="67" y="41"/>
                </a:moveTo>
                <a:cubicBezTo>
                  <a:pt x="67" y="40"/>
                  <a:pt x="66" y="39"/>
                  <a:pt x="64" y="39"/>
                </a:cubicBezTo>
                <a:cubicBezTo>
                  <a:pt x="37" y="43"/>
                  <a:pt x="37" y="43"/>
                  <a:pt x="37" y="43"/>
                </a:cubicBezTo>
                <a:cubicBezTo>
                  <a:pt x="36" y="43"/>
                  <a:pt x="35" y="44"/>
                  <a:pt x="35" y="46"/>
                </a:cubicBezTo>
                <a:cubicBezTo>
                  <a:pt x="35" y="88"/>
                  <a:pt x="35" y="88"/>
                  <a:pt x="35" y="88"/>
                </a:cubicBezTo>
                <a:cubicBezTo>
                  <a:pt x="35" y="95"/>
                  <a:pt x="26" y="101"/>
                  <a:pt x="19" y="101"/>
                </a:cubicBezTo>
                <a:cubicBezTo>
                  <a:pt x="11" y="101"/>
                  <a:pt x="6" y="94"/>
                  <a:pt x="6" y="88"/>
                </a:cubicBezTo>
                <a:cubicBezTo>
                  <a:pt x="6" y="82"/>
                  <a:pt x="11" y="77"/>
                  <a:pt x="19" y="77"/>
                </a:cubicBezTo>
                <a:cubicBezTo>
                  <a:pt x="22" y="77"/>
                  <a:pt x="25" y="78"/>
                  <a:pt x="28" y="80"/>
                </a:cubicBezTo>
                <a:cubicBezTo>
                  <a:pt x="28" y="81"/>
                  <a:pt x="29" y="81"/>
                  <a:pt x="30" y="80"/>
                </a:cubicBezTo>
                <a:cubicBezTo>
                  <a:pt x="31" y="80"/>
                  <a:pt x="32" y="79"/>
                  <a:pt x="32" y="78"/>
                </a:cubicBezTo>
                <a:cubicBezTo>
                  <a:pt x="32" y="32"/>
                  <a:pt x="32" y="32"/>
                  <a:pt x="32" y="32"/>
                </a:cubicBezTo>
                <a:cubicBezTo>
                  <a:pt x="67" y="27"/>
                  <a:pt x="67" y="27"/>
                  <a:pt x="67" y="27"/>
                </a:cubicBezTo>
                <a:cubicBezTo>
                  <a:pt x="69" y="27"/>
                  <a:pt x="70" y="26"/>
                  <a:pt x="69" y="24"/>
                </a:cubicBezTo>
                <a:cubicBezTo>
                  <a:pt x="69" y="23"/>
                  <a:pt x="68" y="22"/>
                  <a:pt x="67" y="22"/>
                </a:cubicBezTo>
                <a:cubicBezTo>
                  <a:pt x="31" y="27"/>
                  <a:pt x="31" y="27"/>
                  <a:pt x="31" y="27"/>
                </a:cubicBezTo>
                <a:cubicBezTo>
                  <a:pt x="29" y="27"/>
                  <a:pt x="27" y="29"/>
                  <a:pt x="27" y="32"/>
                </a:cubicBezTo>
                <a:cubicBezTo>
                  <a:pt x="27" y="73"/>
                  <a:pt x="27" y="73"/>
                  <a:pt x="27" y="73"/>
                </a:cubicBezTo>
                <a:cubicBezTo>
                  <a:pt x="24" y="72"/>
                  <a:pt x="21" y="71"/>
                  <a:pt x="19" y="71"/>
                </a:cubicBezTo>
                <a:cubicBezTo>
                  <a:pt x="9" y="71"/>
                  <a:pt x="0" y="79"/>
                  <a:pt x="0" y="88"/>
                </a:cubicBezTo>
                <a:cubicBezTo>
                  <a:pt x="0" y="98"/>
                  <a:pt x="9" y="106"/>
                  <a:pt x="19" y="106"/>
                </a:cubicBezTo>
                <a:cubicBezTo>
                  <a:pt x="28" y="106"/>
                  <a:pt x="40" y="98"/>
                  <a:pt x="40" y="88"/>
                </a:cubicBezTo>
                <a:cubicBezTo>
                  <a:pt x="40" y="48"/>
                  <a:pt x="40" y="48"/>
                  <a:pt x="40" y="48"/>
                </a:cubicBezTo>
                <a:cubicBezTo>
                  <a:pt x="65" y="44"/>
                  <a:pt x="65" y="44"/>
                  <a:pt x="65" y="44"/>
                </a:cubicBezTo>
                <a:cubicBezTo>
                  <a:pt x="66" y="44"/>
                  <a:pt x="67" y="43"/>
                  <a:pt x="67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292">
            <a:extLst>
              <a:ext uri="{FF2B5EF4-FFF2-40B4-BE49-F238E27FC236}">
                <a16:creationId xmlns:a16="http://schemas.microsoft.com/office/drawing/2014/main" id="{7F2AE9B9-0F9C-0D58-6151-F0B2281C3253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4160838"/>
            <a:ext cx="254000" cy="195263"/>
          </a:xfrm>
          <a:custGeom>
            <a:avLst/>
            <a:gdLst>
              <a:gd name="T0" fmla="*/ 140 w 160"/>
              <a:gd name="T1" fmla="*/ 74 h 123"/>
              <a:gd name="T2" fmla="*/ 135 w 160"/>
              <a:gd name="T3" fmla="*/ 73 h 123"/>
              <a:gd name="T4" fmla="*/ 135 w 160"/>
              <a:gd name="T5" fmla="*/ 73 h 123"/>
              <a:gd name="T6" fmla="*/ 115 w 160"/>
              <a:gd name="T7" fmla="*/ 1 h 123"/>
              <a:gd name="T8" fmla="*/ 63 w 160"/>
              <a:gd name="T9" fmla="*/ 33 h 123"/>
              <a:gd name="T10" fmla="*/ 120 w 160"/>
              <a:gd name="T11" fmla="*/ 83 h 123"/>
              <a:gd name="T12" fmla="*/ 120 w 160"/>
              <a:gd name="T13" fmla="*/ 83 h 123"/>
              <a:gd name="T14" fmla="*/ 118 w 160"/>
              <a:gd name="T15" fmla="*/ 87 h 123"/>
              <a:gd name="T16" fmla="*/ 147 w 160"/>
              <a:gd name="T17" fmla="*/ 123 h 123"/>
              <a:gd name="T18" fmla="*/ 154 w 160"/>
              <a:gd name="T19" fmla="*/ 121 h 123"/>
              <a:gd name="T20" fmla="*/ 158 w 160"/>
              <a:gd name="T21" fmla="*/ 103 h 123"/>
              <a:gd name="T22" fmla="*/ 151 w 160"/>
              <a:gd name="T23" fmla="*/ 116 h 123"/>
              <a:gd name="T24" fmla="*/ 141 w 160"/>
              <a:gd name="T25" fmla="*/ 114 h 123"/>
              <a:gd name="T26" fmla="*/ 125 w 160"/>
              <a:gd name="T27" fmla="*/ 87 h 123"/>
              <a:gd name="T28" fmla="*/ 127 w 160"/>
              <a:gd name="T29" fmla="*/ 83 h 123"/>
              <a:gd name="T30" fmla="*/ 120 w 160"/>
              <a:gd name="T31" fmla="*/ 77 h 123"/>
              <a:gd name="T32" fmla="*/ 68 w 160"/>
              <a:gd name="T33" fmla="*/ 34 h 123"/>
              <a:gd name="T34" fmla="*/ 113 w 160"/>
              <a:gd name="T35" fmla="*/ 6 h 123"/>
              <a:gd name="T36" fmla="*/ 130 w 160"/>
              <a:gd name="T37" fmla="*/ 70 h 123"/>
              <a:gd name="T38" fmla="*/ 132 w 160"/>
              <a:gd name="T39" fmla="*/ 79 h 123"/>
              <a:gd name="T40" fmla="*/ 137 w 160"/>
              <a:gd name="T41" fmla="*/ 80 h 123"/>
              <a:gd name="T42" fmla="*/ 153 w 160"/>
              <a:gd name="T43" fmla="*/ 106 h 123"/>
              <a:gd name="T44" fmla="*/ 85 w 160"/>
              <a:gd name="T45" fmla="*/ 37 h 123"/>
              <a:gd name="T46" fmla="*/ 93 w 160"/>
              <a:gd name="T47" fmla="*/ 65 h 123"/>
              <a:gd name="T48" fmla="*/ 85 w 160"/>
              <a:gd name="T49" fmla="*/ 37 h 123"/>
              <a:gd name="T50" fmla="*/ 82 w 160"/>
              <a:gd name="T51" fmla="*/ 52 h 123"/>
              <a:gd name="T52" fmla="*/ 82 w 160"/>
              <a:gd name="T53" fmla="*/ 39 h 123"/>
              <a:gd name="T54" fmla="*/ 91 w 160"/>
              <a:gd name="T55" fmla="*/ 62 h 123"/>
              <a:gd name="T56" fmla="*/ 30 w 160"/>
              <a:gd name="T57" fmla="*/ 84 h 123"/>
              <a:gd name="T58" fmla="*/ 28 w 160"/>
              <a:gd name="T59" fmla="*/ 44 h 123"/>
              <a:gd name="T60" fmla="*/ 57 w 160"/>
              <a:gd name="T61" fmla="*/ 43 h 123"/>
              <a:gd name="T62" fmla="*/ 57 w 160"/>
              <a:gd name="T63" fmla="*/ 38 h 123"/>
              <a:gd name="T64" fmla="*/ 22 w 160"/>
              <a:gd name="T65" fmla="*/ 43 h 123"/>
              <a:gd name="T66" fmla="*/ 18 w 160"/>
              <a:gd name="T67" fmla="*/ 42 h 123"/>
              <a:gd name="T68" fmla="*/ 0 w 160"/>
              <a:gd name="T69" fmla="*/ 39 h 123"/>
              <a:gd name="T70" fmla="*/ 0 w 160"/>
              <a:gd name="T71" fmla="*/ 89 h 123"/>
              <a:gd name="T72" fmla="*/ 22 w 160"/>
              <a:gd name="T73" fmla="*/ 81 h 123"/>
              <a:gd name="T74" fmla="*/ 30 w 160"/>
              <a:gd name="T75" fmla="*/ 90 h 123"/>
              <a:gd name="T76" fmla="*/ 88 w 160"/>
              <a:gd name="T77" fmla="*/ 87 h 123"/>
              <a:gd name="T78" fmla="*/ 22 w 160"/>
              <a:gd name="T79" fmla="*/ 72 h 123"/>
              <a:gd name="T80" fmla="*/ 5 w 160"/>
              <a:gd name="T81" fmla="*/ 88 h 123"/>
              <a:gd name="T82" fmla="*/ 5 w 160"/>
              <a:gd name="T83" fmla="*/ 39 h 123"/>
              <a:gd name="T84" fmla="*/ 22 w 160"/>
              <a:gd name="T85" fmla="*/ 55 h 123"/>
              <a:gd name="T86" fmla="*/ 43 w 160"/>
              <a:gd name="T87" fmla="*/ 34 h 123"/>
              <a:gd name="T88" fmla="*/ 43 w 160"/>
              <a:gd name="T89" fmla="*/ 7 h 123"/>
              <a:gd name="T90" fmla="*/ 43 w 160"/>
              <a:gd name="T91" fmla="*/ 34 h 123"/>
              <a:gd name="T92" fmla="*/ 54 w 160"/>
              <a:gd name="T93" fmla="*/ 20 h 123"/>
              <a:gd name="T94" fmla="*/ 31 w 160"/>
              <a:gd name="T95" fmla="*/ 20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23">
                <a:moveTo>
                  <a:pt x="158" y="103"/>
                </a:moveTo>
                <a:cubicBezTo>
                  <a:pt x="140" y="74"/>
                  <a:pt x="140" y="74"/>
                  <a:pt x="140" y="74"/>
                </a:cubicBezTo>
                <a:cubicBezTo>
                  <a:pt x="139" y="73"/>
                  <a:pt x="139" y="73"/>
                  <a:pt x="138" y="72"/>
                </a:cubicBezTo>
                <a:cubicBezTo>
                  <a:pt x="137" y="72"/>
                  <a:pt x="136" y="73"/>
                  <a:pt x="135" y="73"/>
                </a:cubicBezTo>
                <a:cubicBezTo>
                  <a:pt x="135" y="73"/>
                  <a:pt x="135" y="73"/>
                  <a:pt x="135" y="73"/>
                </a:cubicBezTo>
                <a:cubicBezTo>
                  <a:pt x="135" y="73"/>
                  <a:pt x="135" y="73"/>
                  <a:pt x="135" y="73"/>
                </a:cubicBezTo>
                <a:cubicBezTo>
                  <a:pt x="141" y="67"/>
                  <a:pt x="145" y="60"/>
                  <a:pt x="146" y="52"/>
                </a:cubicBezTo>
                <a:cubicBezTo>
                  <a:pt x="152" y="29"/>
                  <a:pt x="138" y="6"/>
                  <a:pt x="115" y="1"/>
                </a:cubicBezTo>
                <a:cubicBezTo>
                  <a:pt x="111" y="0"/>
                  <a:pt x="108" y="0"/>
                  <a:pt x="105" y="0"/>
                </a:cubicBezTo>
                <a:cubicBezTo>
                  <a:pt x="85" y="0"/>
                  <a:pt x="68" y="13"/>
                  <a:pt x="63" y="33"/>
                </a:cubicBezTo>
                <a:cubicBezTo>
                  <a:pt x="57" y="56"/>
                  <a:pt x="72" y="79"/>
                  <a:pt x="95" y="84"/>
                </a:cubicBezTo>
                <a:cubicBezTo>
                  <a:pt x="103" y="86"/>
                  <a:pt x="112" y="86"/>
                  <a:pt x="120" y="83"/>
                </a:cubicBezTo>
                <a:cubicBezTo>
                  <a:pt x="120" y="83"/>
                  <a:pt x="120" y="83"/>
                  <a:pt x="120" y="83"/>
                </a:cubicBezTo>
                <a:cubicBezTo>
                  <a:pt x="120" y="83"/>
                  <a:pt x="120" y="83"/>
                  <a:pt x="120" y="83"/>
                </a:cubicBezTo>
                <a:cubicBezTo>
                  <a:pt x="119" y="83"/>
                  <a:pt x="118" y="84"/>
                  <a:pt x="118" y="85"/>
                </a:cubicBezTo>
                <a:cubicBezTo>
                  <a:pt x="118" y="86"/>
                  <a:pt x="118" y="86"/>
                  <a:pt x="118" y="87"/>
                </a:cubicBezTo>
                <a:cubicBezTo>
                  <a:pt x="136" y="116"/>
                  <a:pt x="136" y="116"/>
                  <a:pt x="136" y="116"/>
                </a:cubicBezTo>
                <a:cubicBezTo>
                  <a:pt x="138" y="120"/>
                  <a:pt x="143" y="123"/>
                  <a:pt x="147" y="123"/>
                </a:cubicBezTo>
                <a:cubicBezTo>
                  <a:pt x="147" y="123"/>
                  <a:pt x="147" y="123"/>
                  <a:pt x="147" y="123"/>
                </a:cubicBezTo>
                <a:cubicBezTo>
                  <a:pt x="149" y="123"/>
                  <a:pt x="152" y="122"/>
                  <a:pt x="154" y="121"/>
                </a:cubicBezTo>
                <a:cubicBezTo>
                  <a:pt x="157" y="119"/>
                  <a:pt x="159" y="116"/>
                  <a:pt x="159" y="113"/>
                </a:cubicBezTo>
                <a:cubicBezTo>
                  <a:pt x="160" y="109"/>
                  <a:pt x="160" y="106"/>
                  <a:pt x="158" y="103"/>
                </a:cubicBezTo>
                <a:close/>
                <a:moveTo>
                  <a:pt x="154" y="111"/>
                </a:moveTo>
                <a:cubicBezTo>
                  <a:pt x="153" y="113"/>
                  <a:pt x="152" y="115"/>
                  <a:pt x="151" y="116"/>
                </a:cubicBezTo>
                <a:cubicBezTo>
                  <a:pt x="150" y="117"/>
                  <a:pt x="148" y="117"/>
                  <a:pt x="147" y="117"/>
                </a:cubicBezTo>
                <a:cubicBezTo>
                  <a:pt x="144" y="117"/>
                  <a:pt x="142" y="116"/>
                  <a:pt x="141" y="114"/>
                </a:cubicBezTo>
                <a:cubicBezTo>
                  <a:pt x="125" y="87"/>
                  <a:pt x="125" y="87"/>
                  <a:pt x="125" y="87"/>
                </a:cubicBezTo>
                <a:cubicBezTo>
                  <a:pt x="125" y="87"/>
                  <a:pt x="125" y="87"/>
                  <a:pt x="125" y="87"/>
                </a:cubicBezTo>
                <a:cubicBezTo>
                  <a:pt x="126" y="86"/>
                  <a:pt x="127" y="86"/>
                  <a:pt x="127" y="85"/>
                </a:cubicBezTo>
                <a:cubicBezTo>
                  <a:pt x="127" y="84"/>
                  <a:pt x="127" y="83"/>
                  <a:pt x="127" y="83"/>
                </a:cubicBezTo>
                <a:cubicBezTo>
                  <a:pt x="124" y="78"/>
                  <a:pt x="124" y="78"/>
                  <a:pt x="124" y="78"/>
                </a:cubicBezTo>
                <a:cubicBezTo>
                  <a:pt x="123" y="76"/>
                  <a:pt x="121" y="76"/>
                  <a:pt x="120" y="77"/>
                </a:cubicBezTo>
                <a:cubicBezTo>
                  <a:pt x="112" y="80"/>
                  <a:pt x="104" y="81"/>
                  <a:pt x="96" y="79"/>
                </a:cubicBezTo>
                <a:cubicBezTo>
                  <a:pt x="76" y="74"/>
                  <a:pt x="64" y="54"/>
                  <a:pt x="68" y="34"/>
                </a:cubicBezTo>
                <a:cubicBezTo>
                  <a:pt x="72" y="17"/>
                  <a:pt x="87" y="5"/>
                  <a:pt x="105" y="5"/>
                </a:cubicBezTo>
                <a:cubicBezTo>
                  <a:pt x="108" y="5"/>
                  <a:pt x="111" y="5"/>
                  <a:pt x="113" y="6"/>
                </a:cubicBezTo>
                <a:cubicBezTo>
                  <a:pt x="133" y="11"/>
                  <a:pt x="146" y="31"/>
                  <a:pt x="141" y="51"/>
                </a:cubicBezTo>
                <a:cubicBezTo>
                  <a:pt x="139" y="58"/>
                  <a:pt x="135" y="65"/>
                  <a:pt x="130" y="70"/>
                </a:cubicBezTo>
                <a:cubicBezTo>
                  <a:pt x="129" y="71"/>
                  <a:pt x="129" y="73"/>
                  <a:pt x="129" y="74"/>
                </a:cubicBezTo>
                <a:cubicBezTo>
                  <a:pt x="132" y="79"/>
                  <a:pt x="132" y="79"/>
                  <a:pt x="132" y="79"/>
                </a:cubicBezTo>
                <a:cubicBezTo>
                  <a:pt x="133" y="80"/>
                  <a:pt x="134" y="80"/>
                  <a:pt x="134" y="80"/>
                </a:cubicBezTo>
                <a:cubicBezTo>
                  <a:pt x="135" y="80"/>
                  <a:pt x="136" y="80"/>
                  <a:pt x="137" y="80"/>
                </a:cubicBezTo>
                <a:cubicBezTo>
                  <a:pt x="137" y="80"/>
                  <a:pt x="137" y="80"/>
                  <a:pt x="137" y="80"/>
                </a:cubicBezTo>
                <a:cubicBezTo>
                  <a:pt x="153" y="106"/>
                  <a:pt x="153" y="106"/>
                  <a:pt x="153" y="106"/>
                </a:cubicBezTo>
                <a:cubicBezTo>
                  <a:pt x="154" y="108"/>
                  <a:pt x="154" y="110"/>
                  <a:pt x="154" y="111"/>
                </a:cubicBezTo>
                <a:close/>
                <a:moveTo>
                  <a:pt x="85" y="37"/>
                </a:moveTo>
                <a:cubicBezTo>
                  <a:pt x="79" y="35"/>
                  <a:pt x="79" y="35"/>
                  <a:pt x="79" y="35"/>
                </a:cubicBezTo>
                <a:cubicBezTo>
                  <a:pt x="75" y="47"/>
                  <a:pt x="81" y="61"/>
                  <a:pt x="93" y="65"/>
                </a:cubicBezTo>
                <a:cubicBezTo>
                  <a:pt x="95" y="59"/>
                  <a:pt x="95" y="59"/>
                  <a:pt x="95" y="59"/>
                </a:cubicBezTo>
                <a:cubicBezTo>
                  <a:pt x="86" y="56"/>
                  <a:pt x="82" y="46"/>
                  <a:pt x="85" y="37"/>
                </a:cubicBezTo>
                <a:close/>
                <a:moveTo>
                  <a:pt x="91" y="62"/>
                </a:moveTo>
                <a:cubicBezTo>
                  <a:pt x="87" y="60"/>
                  <a:pt x="84" y="56"/>
                  <a:pt x="82" y="52"/>
                </a:cubicBezTo>
                <a:cubicBezTo>
                  <a:pt x="80" y="48"/>
                  <a:pt x="79" y="43"/>
                  <a:pt x="81" y="38"/>
                </a:cubicBezTo>
                <a:cubicBezTo>
                  <a:pt x="82" y="39"/>
                  <a:pt x="82" y="39"/>
                  <a:pt x="82" y="39"/>
                </a:cubicBezTo>
                <a:cubicBezTo>
                  <a:pt x="80" y="47"/>
                  <a:pt x="84" y="56"/>
                  <a:pt x="92" y="60"/>
                </a:cubicBezTo>
                <a:lnTo>
                  <a:pt x="91" y="62"/>
                </a:lnTo>
                <a:close/>
                <a:moveTo>
                  <a:pt x="85" y="84"/>
                </a:moveTo>
                <a:cubicBezTo>
                  <a:pt x="30" y="84"/>
                  <a:pt x="30" y="84"/>
                  <a:pt x="30" y="84"/>
                </a:cubicBezTo>
                <a:cubicBezTo>
                  <a:pt x="29" y="84"/>
                  <a:pt x="28" y="84"/>
                  <a:pt x="28" y="84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43"/>
                  <a:pt x="29" y="43"/>
                  <a:pt x="30" y="43"/>
                </a:cubicBezTo>
                <a:cubicBezTo>
                  <a:pt x="57" y="43"/>
                  <a:pt x="57" y="43"/>
                  <a:pt x="57" y="43"/>
                </a:cubicBezTo>
                <a:cubicBezTo>
                  <a:pt x="58" y="43"/>
                  <a:pt x="59" y="42"/>
                  <a:pt x="59" y="40"/>
                </a:cubicBezTo>
                <a:cubicBezTo>
                  <a:pt x="59" y="39"/>
                  <a:pt x="58" y="38"/>
                  <a:pt x="57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26" y="38"/>
                  <a:pt x="22" y="40"/>
                  <a:pt x="22" y="43"/>
                </a:cubicBezTo>
                <a:cubicBezTo>
                  <a:pt x="22" y="46"/>
                  <a:pt x="22" y="46"/>
                  <a:pt x="22" y="46"/>
                </a:cubicBezTo>
                <a:cubicBezTo>
                  <a:pt x="21" y="45"/>
                  <a:pt x="20" y="44"/>
                  <a:pt x="18" y="42"/>
                </a:cubicBezTo>
                <a:cubicBezTo>
                  <a:pt x="9" y="33"/>
                  <a:pt x="6" y="33"/>
                  <a:pt x="5" y="33"/>
                </a:cubicBezTo>
                <a:cubicBezTo>
                  <a:pt x="2" y="33"/>
                  <a:pt x="0" y="36"/>
                  <a:pt x="0" y="39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88"/>
                  <a:pt x="0" y="88"/>
                  <a:pt x="0" y="89"/>
                </a:cubicBezTo>
                <a:cubicBezTo>
                  <a:pt x="0" y="91"/>
                  <a:pt x="2" y="94"/>
                  <a:pt x="5" y="94"/>
                </a:cubicBezTo>
                <a:cubicBezTo>
                  <a:pt x="8" y="94"/>
                  <a:pt x="17" y="87"/>
                  <a:pt x="22" y="81"/>
                </a:cubicBezTo>
                <a:cubicBezTo>
                  <a:pt x="22" y="84"/>
                  <a:pt x="22" y="84"/>
                  <a:pt x="22" y="84"/>
                </a:cubicBezTo>
                <a:cubicBezTo>
                  <a:pt x="22" y="87"/>
                  <a:pt x="26" y="90"/>
                  <a:pt x="30" y="90"/>
                </a:cubicBezTo>
                <a:cubicBezTo>
                  <a:pt x="85" y="90"/>
                  <a:pt x="85" y="90"/>
                  <a:pt x="85" y="90"/>
                </a:cubicBezTo>
                <a:cubicBezTo>
                  <a:pt x="86" y="90"/>
                  <a:pt x="88" y="88"/>
                  <a:pt x="88" y="87"/>
                </a:cubicBezTo>
                <a:cubicBezTo>
                  <a:pt x="88" y="85"/>
                  <a:pt x="86" y="84"/>
                  <a:pt x="85" y="84"/>
                </a:cubicBezTo>
                <a:close/>
                <a:moveTo>
                  <a:pt x="22" y="72"/>
                </a:moveTo>
                <a:cubicBezTo>
                  <a:pt x="22" y="72"/>
                  <a:pt x="22" y="72"/>
                  <a:pt x="22" y="73"/>
                </a:cubicBezTo>
                <a:cubicBezTo>
                  <a:pt x="20" y="76"/>
                  <a:pt x="9" y="86"/>
                  <a:pt x="5" y="88"/>
                </a:cubicBezTo>
                <a:cubicBezTo>
                  <a:pt x="5" y="88"/>
                  <a:pt x="5" y="88"/>
                  <a:pt x="5" y="88"/>
                </a:cubicBezTo>
                <a:cubicBezTo>
                  <a:pt x="5" y="39"/>
                  <a:pt x="5" y="39"/>
                  <a:pt x="5" y="39"/>
                </a:cubicBezTo>
                <a:cubicBezTo>
                  <a:pt x="9" y="41"/>
                  <a:pt x="20" y="52"/>
                  <a:pt x="22" y="54"/>
                </a:cubicBezTo>
                <a:cubicBezTo>
                  <a:pt x="22" y="55"/>
                  <a:pt x="22" y="55"/>
                  <a:pt x="22" y="55"/>
                </a:cubicBezTo>
                <a:lnTo>
                  <a:pt x="22" y="72"/>
                </a:lnTo>
                <a:close/>
                <a:moveTo>
                  <a:pt x="43" y="34"/>
                </a:moveTo>
                <a:cubicBezTo>
                  <a:pt x="50" y="34"/>
                  <a:pt x="56" y="28"/>
                  <a:pt x="56" y="20"/>
                </a:cubicBezTo>
                <a:cubicBezTo>
                  <a:pt x="56" y="13"/>
                  <a:pt x="50" y="7"/>
                  <a:pt x="43" y="7"/>
                </a:cubicBezTo>
                <a:cubicBezTo>
                  <a:pt x="35" y="7"/>
                  <a:pt x="29" y="13"/>
                  <a:pt x="29" y="20"/>
                </a:cubicBezTo>
                <a:cubicBezTo>
                  <a:pt x="29" y="28"/>
                  <a:pt x="35" y="34"/>
                  <a:pt x="43" y="34"/>
                </a:cubicBezTo>
                <a:close/>
                <a:moveTo>
                  <a:pt x="43" y="9"/>
                </a:moveTo>
                <a:cubicBezTo>
                  <a:pt x="49" y="9"/>
                  <a:pt x="54" y="14"/>
                  <a:pt x="54" y="20"/>
                </a:cubicBezTo>
                <a:cubicBezTo>
                  <a:pt x="54" y="27"/>
                  <a:pt x="49" y="32"/>
                  <a:pt x="43" y="32"/>
                </a:cubicBezTo>
                <a:cubicBezTo>
                  <a:pt x="36" y="32"/>
                  <a:pt x="31" y="27"/>
                  <a:pt x="31" y="20"/>
                </a:cubicBezTo>
                <a:cubicBezTo>
                  <a:pt x="31" y="14"/>
                  <a:pt x="36" y="9"/>
                  <a:pt x="43" y="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293">
            <a:extLst>
              <a:ext uri="{FF2B5EF4-FFF2-40B4-BE49-F238E27FC236}">
                <a16:creationId xmlns:a16="http://schemas.microsoft.com/office/drawing/2014/main" id="{6BB757DF-7261-94BD-D620-079141A42713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4125913"/>
            <a:ext cx="252413" cy="254000"/>
          </a:xfrm>
          <a:custGeom>
            <a:avLst/>
            <a:gdLst>
              <a:gd name="T0" fmla="*/ 129 w 159"/>
              <a:gd name="T1" fmla="*/ 45 h 160"/>
              <a:gd name="T2" fmla="*/ 122 w 159"/>
              <a:gd name="T3" fmla="*/ 45 h 160"/>
              <a:gd name="T4" fmla="*/ 122 w 159"/>
              <a:gd name="T5" fmla="*/ 40 h 160"/>
              <a:gd name="T6" fmla="*/ 130 w 159"/>
              <a:gd name="T7" fmla="*/ 39 h 160"/>
              <a:gd name="T8" fmla="*/ 91 w 159"/>
              <a:gd name="T9" fmla="*/ 0 h 160"/>
              <a:gd name="T10" fmla="*/ 58 w 159"/>
              <a:gd name="T11" fmla="*/ 19 h 160"/>
              <a:gd name="T12" fmla="*/ 63 w 159"/>
              <a:gd name="T13" fmla="*/ 40 h 160"/>
              <a:gd name="T14" fmla="*/ 51 w 159"/>
              <a:gd name="T15" fmla="*/ 20 h 160"/>
              <a:gd name="T16" fmla="*/ 48 w 159"/>
              <a:gd name="T17" fmla="*/ 19 h 160"/>
              <a:gd name="T18" fmla="*/ 45 w 159"/>
              <a:gd name="T19" fmla="*/ 18 h 160"/>
              <a:gd name="T20" fmla="*/ 43 w 159"/>
              <a:gd name="T21" fmla="*/ 17 h 160"/>
              <a:gd name="T22" fmla="*/ 20 w 159"/>
              <a:gd name="T23" fmla="*/ 37 h 160"/>
              <a:gd name="T24" fmla="*/ 20 w 159"/>
              <a:gd name="T25" fmla="*/ 38 h 160"/>
              <a:gd name="T26" fmla="*/ 20 w 159"/>
              <a:gd name="T27" fmla="*/ 40 h 160"/>
              <a:gd name="T28" fmla="*/ 19 w 159"/>
              <a:gd name="T29" fmla="*/ 42 h 160"/>
              <a:gd name="T30" fmla="*/ 31 w 159"/>
              <a:gd name="T31" fmla="*/ 102 h 160"/>
              <a:gd name="T32" fmla="*/ 159 w 159"/>
              <a:gd name="T33" fmla="*/ 74 h 160"/>
              <a:gd name="T34" fmla="*/ 130 w 159"/>
              <a:gd name="T35" fmla="*/ 94 h 160"/>
              <a:gd name="T36" fmla="*/ 8 w 159"/>
              <a:gd name="T37" fmla="*/ 71 h 160"/>
              <a:gd name="T38" fmla="*/ 23 w 159"/>
              <a:gd name="T39" fmla="*/ 48 h 160"/>
              <a:gd name="T40" fmla="*/ 28 w 159"/>
              <a:gd name="T41" fmla="*/ 40 h 160"/>
              <a:gd name="T42" fmla="*/ 28 w 159"/>
              <a:gd name="T43" fmla="*/ 39 h 160"/>
              <a:gd name="T44" fmla="*/ 28 w 159"/>
              <a:gd name="T45" fmla="*/ 37 h 160"/>
              <a:gd name="T46" fmla="*/ 40 w 159"/>
              <a:gd name="T47" fmla="*/ 25 h 160"/>
              <a:gd name="T48" fmla="*/ 42 w 159"/>
              <a:gd name="T49" fmla="*/ 25 h 160"/>
              <a:gd name="T50" fmla="*/ 42 w 159"/>
              <a:gd name="T51" fmla="*/ 25 h 160"/>
              <a:gd name="T52" fmla="*/ 44 w 159"/>
              <a:gd name="T53" fmla="*/ 25 h 160"/>
              <a:gd name="T54" fmla="*/ 45 w 159"/>
              <a:gd name="T55" fmla="*/ 26 h 160"/>
              <a:gd name="T56" fmla="*/ 52 w 159"/>
              <a:gd name="T57" fmla="*/ 37 h 160"/>
              <a:gd name="T58" fmla="*/ 73 w 159"/>
              <a:gd name="T59" fmla="*/ 37 h 160"/>
              <a:gd name="T60" fmla="*/ 91 w 159"/>
              <a:gd name="T61" fmla="*/ 8 h 160"/>
              <a:gd name="T62" fmla="*/ 121 w 159"/>
              <a:gd name="T63" fmla="*/ 32 h 160"/>
              <a:gd name="T64" fmla="*/ 112 w 159"/>
              <a:gd name="T65" fmla="*/ 44 h 160"/>
              <a:gd name="T66" fmla="*/ 123 w 159"/>
              <a:gd name="T67" fmla="*/ 53 h 160"/>
              <a:gd name="T68" fmla="*/ 129 w 159"/>
              <a:gd name="T69" fmla="*/ 52 h 160"/>
              <a:gd name="T70" fmla="*/ 151 w 159"/>
              <a:gd name="T71" fmla="*/ 74 h 160"/>
              <a:gd name="T72" fmla="*/ 82 w 159"/>
              <a:gd name="T73" fmla="*/ 138 h 160"/>
              <a:gd name="T74" fmla="*/ 80 w 159"/>
              <a:gd name="T75" fmla="*/ 109 h 160"/>
              <a:gd name="T76" fmla="*/ 79 w 159"/>
              <a:gd name="T77" fmla="*/ 138 h 160"/>
              <a:gd name="T78" fmla="*/ 80 w 159"/>
              <a:gd name="T79" fmla="*/ 160 h 160"/>
              <a:gd name="T80" fmla="*/ 82 w 159"/>
              <a:gd name="T81" fmla="*/ 138 h 160"/>
              <a:gd name="T82" fmla="*/ 72 w 159"/>
              <a:gd name="T83" fmla="*/ 149 h 160"/>
              <a:gd name="T84" fmla="*/ 88 w 159"/>
              <a:gd name="T85" fmla="*/ 149 h 160"/>
              <a:gd name="T86" fmla="*/ 132 w 159"/>
              <a:gd name="T87" fmla="*/ 133 h 160"/>
              <a:gd name="T88" fmla="*/ 112 w 159"/>
              <a:gd name="T89" fmla="*/ 143 h 160"/>
              <a:gd name="T90" fmla="*/ 108 w 159"/>
              <a:gd name="T91" fmla="*/ 110 h 160"/>
              <a:gd name="T92" fmla="*/ 105 w 159"/>
              <a:gd name="T93" fmla="*/ 110 h 160"/>
              <a:gd name="T94" fmla="*/ 112 w 159"/>
              <a:gd name="T95" fmla="*/ 146 h 160"/>
              <a:gd name="T96" fmla="*/ 132 w 159"/>
              <a:gd name="T97" fmla="*/ 155 h 160"/>
              <a:gd name="T98" fmla="*/ 132 w 159"/>
              <a:gd name="T99" fmla="*/ 133 h 160"/>
              <a:gd name="T100" fmla="*/ 124 w 159"/>
              <a:gd name="T101" fmla="*/ 144 h 160"/>
              <a:gd name="T102" fmla="*/ 140 w 159"/>
              <a:gd name="T103" fmla="*/ 144 h 160"/>
              <a:gd name="T104" fmla="*/ 54 w 159"/>
              <a:gd name="T105" fmla="*/ 109 h 160"/>
              <a:gd name="T106" fmla="*/ 52 w 159"/>
              <a:gd name="T107" fmla="*/ 137 h 160"/>
              <a:gd name="T108" fmla="*/ 39 w 159"/>
              <a:gd name="T109" fmla="*/ 143 h 160"/>
              <a:gd name="T110" fmla="*/ 18 w 159"/>
              <a:gd name="T111" fmla="*/ 144 h 160"/>
              <a:gd name="T112" fmla="*/ 39 w 159"/>
              <a:gd name="T113" fmla="*/ 146 h 160"/>
              <a:gd name="T114" fmla="*/ 56 w 159"/>
              <a:gd name="T115" fmla="*/ 137 h 160"/>
              <a:gd name="T116" fmla="*/ 54 w 159"/>
              <a:gd name="T117" fmla="*/ 109 h 160"/>
              <a:gd name="T118" fmla="*/ 21 w 159"/>
              <a:gd name="T119" fmla="*/ 144 h 160"/>
              <a:gd name="T120" fmla="*/ 36 w 159"/>
              <a:gd name="T121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9" h="160">
                <a:moveTo>
                  <a:pt x="136" y="45"/>
                </a:moveTo>
                <a:cubicBezTo>
                  <a:pt x="135" y="45"/>
                  <a:pt x="133" y="45"/>
                  <a:pt x="129" y="45"/>
                </a:cubicBezTo>
                <a:cubicBezTo>
                  <a:pt x="127" y="45"/>
                  <a:pt x="125" y="45"/>
                  <a:pt x="122" y="45"/>
                </a:cubicBezTo>
                <a:cubicBezTo>
                  <a:pt x="122" y="45"/>
                  <a:pt x="122" y="45"/>
                  <a:pt x="122" y="45"/>
                </a:cubicBezTo>
                <a:cubicBezTo>
                  <a:pt x="121" y="45"/>
                  <a:pt x="119" y="44"/>
                  <a:pt x="119" y="43"/>
                </a:cubicBezTo>
                <a:cubicBezTo>
                  <a:pt x="119" y="41"/>
                  <a:pt x="120" y="40"/>
                  <a:pt x="122" y="40"/>
                </a:cubicBezTo>
                <a:cubicBezTo>
                  <a:pt x="124" y="39"/>
                  <a:pt x="127" y="39"/>
                  <a:pt x="129" y="39"/>
                </a:cubicBezTo>
                <a:cubicBezTo>
                  <a:pt x="129" y="39"/>
                  <a:pt x="130" y="39"/>
                  <a:pt x="130" y="39"/>
                </a:cubicBezTo>
                <a:cubicBezTo>
                  <a:pt x="133" y="39"/>
                  <a:pt x="133" y="38"/>
                  <a:pt x="133" y="35"/>
                </a:cubicBezTo>
                <a:cubicBezTo>
                  <a:pt x="129" y="15"/>
                  <a:pt x="112" y="0"/>
                  <a:pt x="91" y="0"/>
                </a:cubicBezTo>
                <a:cubicBezTo>
                  <a:pt x="79" y="0"/>
                  <a:pt x="66" y="6"/>
                  <a:pt x="58" y="15"/>
                </a:cubicBezTo>
                <a:cubicBezTo>
                  <a:pt x="57" y="17"/>
                  <a:pt x="57" y="18"/>
                  <a:pt x="58" y="19"/>
                </a:cubicBezTo>
                <a:cubicBezTo>
                  <a:pt x="63" y="23"/>
                  <a:pt x="65" y="30"/>
                  <a:pt x="65" y="37"/>
                </a:cubicBezTo>
                <a:cubicBezTo>
                  <a:pt x="65" y="38"/>
                  <a:pt x="64" y="40"/>
                  <a:pt x="63" y="40"/>
                </a:cubicBezTo>
                <a:cubicBezTo>
                  <a:pt x="61" y="40"/>
                  <a:pt x="60" y="38"/>
                  <a:pt x="60" y="37"/>
                </a:cubicBezTo>
                <a:cubicBezTo>
                  <a:pt x="60" y="30"/>
                  <a:pt x="56" y="24"/>
                  <a:pt x="51" y="20"/>
                </a:cubicBezTo>
                <a:cubicBezTo>
                  <a:pt x="50" y="20"/>
                  <a:pt x="49" y="19"/>
                  <a:pt x="49" y="19"/>
                </a:cubicBezTo>
                <a:cubicBezTo>
                  <a:pt x="49" y="19"/>
                  <a:pt x="48" y="19"/>
                  <a:pt x="48" y="19"/>
                </a:cubicBezTo>
                <a:cubicBezTo>
                  <a:pt x="47" y="18"/>
                  <a:pt x="47" y="18"/>
                  <a:pt x="46" y="18"/>
                </a:cubicBezTo>
                <a:cubicBezTo>
                  <a:pt x="46" y="18"/>
                  <a:pt x="46" y="18"/>
                  <a:pt x="45" y="18"/>
                </a:cubicBezTo>
                <a:cubicBezTo>
                  <a:pt x="45" y="18"/>
                  <a:pt x="44" y="17"/>
                  <a:pt x="43" y="17"/>
                </a:cubicBezTo>
                <a:cubicBezTo>
                  <a:pt x="43" y="17"/>
                  <a:pt x="43" y="17"/>
                  <a:pt x="43" y="17"/>
                </a:cubicBezTo>
                <a:cubicBezTo>
                  <a:pt x="42" y="17"/>
                  <a:pt x="41" y="17"/>
                  <a:pt x="40" y="17"/>
                </a:cubicBezTo>
                <a:cubicBezTo>
                  <a:pt x="29" y="17"/>
                  <a:pt x="20" y="26"/>
                  <a:pt x="20" y="37"/>
                </a:cubicBezTo>
                <a:cubicBezTo>
                  <a:pt x="20" y="37"/>
                  <a:pt x="20" y="37"/>
                  <a:pt x="20" y="38"/>
                </a:cubicBezTo>
                <a:cubicBezTo>
                  <a:pt x="20" y="38"/>
                  <a:pt x="20" y="38"/>
                  <a:pt x="20" y="38"/>
                </a:cubicBezTo>
                <a:cubicBezTo>
                  <a:pt x="20" y="39"/>
                  <a:pt x="20" y="39"/>
                  <a:pt x="20" y="39"/>
                </a:cubicBezTo>
                <a:cubicBezTo>
                  <a:pt x="20" y="39"/>
                  <a:pt x="20" y="39"/>
                  <a:pt x="20" y="40"/>
                </a:cubicBezTo>
                <a:cubicBezTo>
                  <a:pt x="20" y="41"/>
                  <a:pt x="20" y="41"/>
                  <a:pt x="20" y="41"/>
                </a:cubicBezTo>
                <a:cubicBezTo>
                  <a:pt x="19" y="42"/>
                  <a:pt x="19" y="42"/>
                  <a:pt x="19" y="42"/>
                </a:cubicBezTo>
                <a:cubicBezTo>
                  <a:pt x="8" y="47"/>
                  <a:pt x="0" y="60"/>
                  <a:pt x="0" y="71"/>
                </a:cubicBezTo>
                <a:cubicBezTo>
                  <a:pt x="0" y="88"/>
                  <a:pt x="14" y="102"/>
                  <a:pt x="31" y="102"/>
                </a:cubicBezTo>
                <a:cubicBezTo>
                  <a:pt x="130" y="102"/>
                  <a:pt x="130" y="102"/>
                  <a:pt x="130" y="102"/>
                </a:cubicBezTo>
                <a:cubicBezTo>
                  <a:pt x="146" y="102"/>
                  <a:pt x="159" y="89"/>
                  <a:pt x="159" y="74"/>
                </a:cubicBezTo>
                <a:cubicBezTo>
                  <a:pt x="159" y="60"/>
                  <a:pt x="149" y="48"/>
                  <a:pt x="136" y="45"/>
                </a:cubicBezTo>
                <a:close/>
                <a:moveTo>
                  <a:pt x="130" y="94"/>
                </a:moveTo>
                <a:cubicBezTo>
                  <a:pt x="31" y="94"/>
                  <a:pt x="31" y="94"/>
                  <a:pt x="31" y="94"/>
                </a:cubicBezTo>
                <a:cubicBezTo>
                  <a:pt x="18" y="94"/>
                  <a:pt x="8" y="84"/>
                  <a:pt x="8" y="71"/>
                </a:cubicBezTo>
                <a:cubicBezTo>
                  <a:pt x="8" y="62"/>
                  <a:pt x="14" y="53"/>
                  <a:pt x="22" y="49"/>
                </a:cubicBezTo>
                <a:cubicBezTo>
                  <a:pt x="23" y="48"/>
                  <a:pt x="23" y="48"/>
                  <a:pt x="23" y="48"/>
                </a:cubicBezTo>
                <a:cubicBezTo>
                  <a:pt x="26" y="47"/>
                  <a:pt x="28" y="44"/>
                  <a:pt x="28" y="41"/>
                </a:cubicBezTo>
                <a:cubicBezTo>
                  <a:pt x="28" y="40"/>
                  <a:pt x="28" y="40"/>
                  <a:pt x="28" y="40"/>
                </a:cubicBezTo>
                <a:cubicBezTo>
                  <a:pt x="28" y="40"/>
                  <a:pt x="28" y="39"/>
                  <a:pt x="28" y="39"/>
                </a:cubicBezTo>
                <a:cubicBezTo>
                  <a:pt x="28" y="39"/>
                  <a:pt x="28" y="39"/>
                  <a:pt x="28" y="39"/>
                </a:cubicBezTo>
                <a:cubicBezTo>
                  <a:pt x="28" y="38"/>
                  <a:pt x="28" y="38"/>
                  <a:pt x="28" y="38"/>
                </a:cubicBezTo>
                <a:cubicBezTo>
                  <a:pt x="28" y="37"/>
                  <a:pt x="28" y="37"/>
                  <a:pt x="28" y="37"/>
                </a:cubicBezTo>
                <a:cubicBezTo>
                  <a:pt x="28" y="37"/>
                  <a:pt x="28" y="37"/>
                  <a:pt x="28" y="37"/>
                </a:cubicBezTo>
                <a:cubicBezTo>
                  <a:pt x="28" y="30"/>
                  <a:pt x="33" y="25"/>
                  <a:pt x="40" y="25"/>
                </a:cubicBezTo>
                <a:cubicBezTo>
                  <a:pt x="40" y="25"/>
                  <a:pt x="41" y="25"/>
                  <a:pt x="42" y="25"/>
                </a:cubicBezTo>
                <a:cubicBezTo>
                  <a:pt x="42" y="25"/>
                  <a:pt x="42" y="25"/>
                  <a:pt x="42" y="25"/>
                </a:cubicBezTo>
                <a:cubicBezTo>
                  <a:pt x="42" y="25"/>
                  <a:pt x="42" y="25"/>
                  <a:pt x="42" y="25"/>
                </a:cubicBezTo>
                <a:cubicBezTo>
                  <a:pt x="42" y="25"/>
                  <a:pt x="42" y="25"/>
                  <a:pt x="42" y="25"/>
                </a:cubicBezTo>
                <a:cubicBezTo>
                  <a:pt x="42" y="25"/>
                  <a:pt x="43" y="25"/>
                  <a:pt x="43" y="25"/>
                </a:cubicBezTo>
                <a:cubicBezTo>
                  <a:pt x="44" y="25"/>
                  <a:pt x="44" y="25"/>
                  <a:pt x="44" y="25"/>
                </a:cubicBezTo>
                <a:cubicBezTo>
                  <a:pt x="44" y="25"/>
                  <a:pt x="44" y="25"/>
                  <a:pt x="45" y="26"/>
                </a:cubicBezTo>
                <a:cubicBezTo>
                  <a:pt x="45" y="26"/>
                  <a:pt x="45" y="26"/>
                  <a:pt x="45" y="26"/>
                </a:cubicBezTo>
                <a:cubicBezTo>
                  <a:pt x="46" y="26"/>
                  <a:pt x="46" y="26"/>
                  <a:pt x="47" y="27"/>
                </a:cubicBezTo>
                <a:cubicBezTo>
                  <a:pt x="50" y="29"/>
                  <a:pt x="52" y="33"/>
                  <a:pt x="52" y="37"/>
                </a:cubicBezTo>
                <a:cubicBezTo>
                  <a:pt x="52" y="43"/>
                  <a:pt x="57" y="47"/>
                  <a:pt x="63" y="47"/>
                </a:cubicBezTo>
                <a:cubicBezTo>
                  <a:pt x="68" y="47"/>
                  <a:pt x="73" y="43"/>
                  <a:pt x="73" y="37"/>
                </a:cubicBezTo>
                <a:cubicBezTo>
                  <a:pt x="73" y="30"/>
                  <a:pt x="71" y="23"/>
                  <a:pt x="67" y="17"/>
                </a:cubicBezTo>
                <a:cubicBezTo>
                  <a:pt x="73" y="11"/>
                  <a:pt x="82" y="8"/>
                  <a:pt x="91" y="8"/>
                </a:cubicBezTo>
                <a:cubicBezTo>
                  <a:pt x="106" y="8"/>
                  <a:pt x="119" y="18"/>
                  <a:pt x="124" y="32"/>
                </a:cubicBezTo>
                <a:cubicBezTo>
                  <a:pt x="123" y="32"/>
                  <a:pt x="122" y="32"/>
                  <a:pt x="121" y="32"/>
                </a:cubicBezTo>
                <a:cubicBezTo>
                  <a:pt x="118" y="33"/>
                  <a:pt x="115" y="34"/>
                  <a:pt x="114" y="36"/>
                </a:cubicBezTo>
                <a:cubicBezTo>
                  <a:pt x="112" y="39"/>
                  <a:pt x="111" y="41"/>
                  <a:pt x="112" y="44"/>
                </a:cubicBezTo>
                <a:cubicBezTo>
                  <a:pt x="113" y="49"/>
                  <a:pt x="117" y="53"/>
                  <a:pt x="122" y="53"/>
                </a:cubicBezTo>
                <a:cubicBezTo>
                  <a:pt x="122" y="53"/>
                  <a:pt x="123" y="53"/>
                  <a:pt x="123" y="53"/>
                </a:cubicBezTo>
                <a:cubicBezTo>
                  <a:pt x="123" y="53"/>
                  <a:pt x="123" y="53"/>
                  <a:pt x="124" y="53"/>
                </a:cubicBezTo>
                <a:cubicBezTo>
                  <a:pt x="125" y="53"/>
                  <a:pt x="127" y="52"/>
                  <a:pt x="129" y="52"/>
                </a:cubicBezTo>
                <a:cubicBezTo>
                  <a:pt x="132" y="52"/>
                  <a:pt x="134" y="53"/>
                  <a:pt x="135" y="53"/>
                </a:cubicBezTo>
                <a:cubicBezTo>
                  <a:pt x="144" y="55"/>
                  <a:pt x="151" y="64"/>
                  <a:pt x="151" y="74"/>
                </a:cubicBezTo>
                <a:cubicBezTo>
                  <a:pt x="151" y="85"/>
                  <a:pt x="142" y="94"/>
                  <a:pt x="130" y="94"/>
                </a:cubicBezTo>
                <a:close/>
                <a:moveTo>
                  <a:pt x="82" y="138"/>
                </a:moveTo>
                <a:cubicBezTo>
                  <a:pt x="82" y="110"/>
                  <a:pt x="82" y="110"/>
                  <a:pt x="82" y="110"/>
                </a:cubicBezTo>
                <a:cubicBezTo>
                  <a:pt x="82" y="109"/>
                  <a:pt x="81" y="109"/>
                  <a:pt x="80" y="109"/>
                </a:cubicBezTo>
                <a:cubicBezTo>
                  <a:pt x="80" y="109"/>
                  <a:pt x="79" y="109"/>
                  <a:pt x="79" y="110"/>
                </a:cubicBezTo>
                <a:cubicBezTo>
                  <a:pt x="79" y="138"/>
                  <a:pt x="79" y="138"/>
                  <a:pt x="79" y="138"/>
                </a:cubicBezTo>
                <a:cubicBezTo>
                  <a:pt x="73" y="139"/>
                  <a:pt x="69" y="144"/>
                  <a:pt x="69" y="149"/>
                </a:cubicBezTo>
                <a:cubicBezTo>
                  <a:pt x="69" y="155"/>
                  <a:pt x="74" y="160"/>
                  <a:pt x="80" y="160"/>
                </a:cubicBezTo>
                <a:cubicBezTo>
                  <a:pt x="86" y="160"/>
                  <a:pt x="91" y="155"/>
                  <a:pt x="91" y="149"/>
                </a:cubicBezTo>
                <a:cubicBezTo>
                  <a:pt x="91" y="144"/>
                  <a:pt x="87" y="139"/>
                  <a:pt x="82" y="138"/>
                </a:cubicBezTo>
                <a:close/>
                <a:moveTo>
                  <a:pt x="80" y="157"/>
                </a:moveTo>
                <a:cubicBezTo>
                  <a:pt x="76" y="157"/>
                  <a:pt x="72" y="153"/>
                  <a:pt x="72" y="149"/>
                </a:cubicBezTo>
                <a:cubicBezTo>
                  <a:pt x="72" y="145"/>
                  <a:pt x="76" y="141"/>
                  <a:pt x="80" y="141"/>
                </a:cubicBezTo>
                <a:cubicBezTo>
                  <a:pt x="84" y="141"/>
                  <a:pt x="88" y="145"/>
                  <a:pt x="88" y="149"/>
                </a:cubicBezTo>
                <a:cubicBezTo>
                  <a:pt x="88" y="153"/>
                  <a:pt x="84" y="157"/>
                  <a:pt x="80" y="157"/>
                </a:cubicBezTo>
                <a:close/>
                <a:moveTo>
                  <a:pt x="132" y="133"/>
                </a:moveTo>
                <a:cubicBezTo>
                  <a:pt x="126" y="133"/>
                  <a:pt x="122" y="137"/>
                  <a:pt x="121" y="143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09" y="143"/>
                  <a:pt x="108" y="139"/>
                  <a:pt x="108" y="137"/>
                </a:cubicBezTo>
                <a:cubicBezTo>
                  <a:pt x="108" y="110"/>
                  <a:pt x="108" y="110"/>
                  <a:pt x="108" y="110"/>
                </a:cubicBezTo>
                <a:cubicBezTo>
                  <a:pt x="108" y="109"/>
                  <a:pt x="107" y="109"/>
                  <a:pt x="107" y="109"/>
                </a:cubicBezTo>
                <a:cubicBezTo>
                  <a:pt x="106" y="109"/>
                  <a:pt x="105" y="109"/>
                  <a:pt x="105" y="110"/>
                </a:cubicBezTo>
                <a:cubicBezTo>
                  <a:pt x="105" y="137"/>
                  <a:pt x="105" y="137"/>
                  <a:pt x="105" y="137"/>
                </a:cubicBezTo>
                <a:cubicBezTo>
                  <a:pt x="105" y="141"/>
                  <a:pt x="107" y="146"/>
                  <a:pt x="112" y="146"/>
                </a:cubicBezTo>
                <a:cubicBezTo>
                  <a:pt x="121" y="146"/>
                  <a:pt x="121" y="146"/>
                  <a:pt x="121" y="146"/>
                </a:cubicBezTo>
                <a:cubicBezTo>
                  <a:pt x="122" y="151"/>
                  <a:pt x="127" y="155"/>
                  <a:pt x="132" y="155"/>
                </a:cubicBezTo>
                <a:cubicBezTo>
                  <a:pt x="138" y="155"/>
                  <a:pt x="143" y="150"/>
                  <a:pt x="143" y="144"/>
                </a:cubicBezTo>
                <a:cubicBezTo>
                  <a:pt x="143" y="138"/>
                  <a:pt x="138" y="133"/>
                  <a:pt x="132" y="133"/>
                </a:cubicBezTo>
                <a:close/>
                <a:moveTo>
                  <a:pt x="132" y="152"/>
                </a:moveTo>
                <a:cubicBezTo>
                  <a:pt x="128" y="152"/>
                  <a:pt x="124" y="148"/>
                  <a:pt x="124" y="144"/>
                </a:cubicBezTo>
                <a:cubicBezTo>
                  <a:pt x="124" y="140"/>
                  <a:pt x="128" y="136"/>
                  <a:pt x="132" y="136"/>
                </a:cubicBezTo>
                <a:cubicBezTo>
                  <a:pt x="136" y="136"/>
                  <a:pt x="140" y="140"/>
                  <a:pt x="140" y="144"/>
                </a:cubicBezTo>
                <a:cubicBezTo>
                  <a:pt x="140" y="148"/>
                  <a:pt x="136" y="152"/>
                  <a:pt x="132" y="152"/>
                </a:cubicBezTo>
                <a:close/>
                <a:moveTo>
                  <a:pt x="54" y="109"/>
                </a:moveTo>
                <a:cubicBezTo>
                  <a:pt x="53" y="109"/>
                  <a:pt x="52" y="109"/>
                  <a:pt x="52" y="110"/>
                </a:cubicBezTo>
                <a:cubicBezTo>
                  <a:pt x="52" y="137"/>
                  <a:pt x="52" y="137"/>
                  <a:pt x="52" y="137"/>
                </a:cubicBezTo>
                <a:cubicBezTo>
                  <a:pt x="52" y="139"/>
                  <a:pt x="51" y="143"/>
                  <a:pt x="49" y="143"/>
                </a:cubicBezTo>
                <a:cubicBezTo>
                  <a:pt x="39" y="143"/>
                  <a:pt x="39" y="143"/>
                  <a:pt x="39" y="143"/>
                </a:cubicBezTo>
                <a:cubicBezTo>
                  <a:pt x="39" y="137"/>
                  <a:pt x="34" y="133"/>
                  <a:pt x="29" y="133"/>
                </a:cubicBezTo>
                <a:cubicBezTo>
                  <a:pt x="23" y="133"/>
                  <a:pt x="18" y="138"/>
                  <a:pt x="18" y="144"/>
                </a:cubicBezTo>
                <a:cubicBezTo>
                  <a:pt x="18" y="150"/>
                  <a:pt x="23" y="155"/>
                  <a:pt x="29" y="155"/>
                </a:cubicBezTo>
                <a:cubicBezTo>
                  <a:pt x="34" y="155"/>
                  <a:pt x="38" y="151"/>
                  <a:pt x="39" y="146"/>
                </a:cubicBezTo>
                <a:cubicBezTo>
                  <a:pt x="49" y="146"/>
                  <a:pt x="49" y="146"/>
                  <a:pt x="49" y="146"/>
                </a:cubicBezTo>
                <a:cubicBezTo>
                  <a:pt x="53" y="146"/>
                  <a:pt x="56" y="141"/>
                  <a:pt x="56" y="137"/>
                </a:cubicBezTo>
                <a:cubicBezTo>
                  <a:pt x="56" y="110"/>
                  <a:pt x="56" y="110"/>
                  <a:pt x="56" y="110"/>
                </a:cubicBezTo>
                <a:cubicBezTo>
                  <a:pt x="56" y="109"/>
                  <a:pt x="55" y="109"/>
                  <a:pt x="54" y="109"/>
                </a:cubicBezTo>
                <a:close/>
                <a:moveTo>
                  <a:pt x="29" y="152"/>
                </a:moveTo>
                <a:cubicBezTo>
                  <a:pt x="24" y="152"/>
                  <a:pt x="21" y="148"/>
                  <a:pt x="21" y="144"/>
                </a:cubicBezTo>
                <a:cubicBezTo>
                  <a:pt x="21" y="140"/>
                  <a:pt x="24" y="136"/>
                  <a:pt x="29" y="136"/>
                </a:cubicBezTo>
                <a:cubicBezTo>
                  <a:pt x="33" y="136"/>
                  <a:pt x="36" y="140"/>
                  <a:pt x="36" y="144"/>
                </a:cubicBezTo>
                <a:cubicBezTo>
                  <a:pt x="36" y="148"/>
                  <a:pt x="33" y="152"/>
                  <a:pt x="29" y="1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294">
            <a:extLst>
              <a:ext uri="{FF2B5EF4-FFF2-40B4-BE49-F238E27FC236}">
                <a16:creationId xmlns:a16="http://schemas.microsoft.com/office/drawing/2014/main" id="{D7ECF049-3167-0E16-72E8-83A07AA0EC7E}"/>
              </a:ext>
            </a:extLst>
          </p:cNvPr>
          <p:cNvSpPr>
            <a:spLocks noEditPoints="1"/>
          </p:cNvSpPr>
          <p:nvPr/>
        </p:nvSpPr>
        <p:spPr bwMode="auto">
          <a:xfrm>
            <a:off x="1851026" y="4125913"/>
            <a:ext cx="233363" cy="254000"/>
          </a:xfrm>
          <a:custGeom>
            <a:avLst/>
            <a:gdLst>
              <a:gd name="T0" fmla="*/ 140 w 147"/>
              <a:gd name="T1" fmla="*/ 71 h 160"/>
              <a:gd name="T2" fmla="*/ 68 w 147"/>
              <a:gd name="T3" fmla="*/ 18 h 160"/>
              <a:gd name="T4" fmla="*/ 32 w 147"/>
              <a:gd name="T5" fmla="*/ 144 h 160"/>
              <a:gd name="T6" fmla="*/ 45 w 147"/>
              <a:gd name="T7" fmla="*/ 160 h 160"/>
              <a:gd name="T8" fmla="*/ 80 w 147"/>
              <a:gd name="T9" fmla="*/ 153 h 160"/>
              <a:gd name="T10" fmla="*/ 105 w 147"/>
              <a:gd name="T11" fmla="*/ 147 h 160"/>
              <a:gd name="T12" fmla="*/ 127 w 147"/>
              <a:gd name="T13" fmla="*/ 120 h 160"/>
              <a:gd name="T14" fmla="*/ 121 w 147"/>
              <a:gd name="T15" fmla="*/ 116 h 160"/>
              <a:gd name="T16" fmla="*/ 96 w 147"/>
              <a:gd name="T17" fmla="*/ 141 h 160"/>
              <a:gd name="T18" fmla="*/ 97 w 147"/>
              <a:gd name="T19" fmla="*/ 147 h 160"/>
              <a:gd name="T20" fmla="*/ 86 w 147"/>
              <a:gd name="T21" fmla="*/ 148 h 160"/>
              <a:gd name="T22" fmla="*/ 82 w 147"/>
              <a:gd name="T23" fmla="*/ 145 h 160"/>
              <a:gd name="T24" fmla="*/ 52 w 147"/>
              <a:gd name="T25" fmla="*/ 146 h 160"/>
              <a:gd name="T26" fmla="*/ 45 w 147"/>
              <a:gd name="T27" fmla="*/ 153 h 160"/>
              <a:gd name="T28" fmla="*/ 40 w 147"/>
              <a:gd name="T29" fmla="*/ 144 h 160"/>
              <a:gd name="T30" fmla="*/ 39 w 147"/>
              <a:gd name="T31" fmla="*/ 139 h 160"/>
              <a:gd name="T32" fmla="*/ 68 w 147"/>
              <a:gd name="T33" fmla="*/ 25 h 160"/>
              <a:gd name="T34" fmla="*/ 131 w 147"/>
              <a:gd name="T35" fmla="*/ 78 h 160"/>
              <a:gd name="T36" fmla="*/ 125 w 147"/>
              <a:gd name="T37" fmla="*/ 94 h 160"/>
              <a:gd name="T38" fmla="*/ 117 w 147"/>
              <a:gd name="T39" fmla="*/ 78 h 160"/>
              <a:gd name="T40" fmla="*/ 121 w 147"/>
              <a:gd name="T41" fmla="*/ 74 h 160"/>
              <a:gd name="T42" fmla="*/ 14 w 147"/>
              <a:gd name="T43" fmla="*/ 86 h 160"/>
              <a:gd name="T44" fmla="*/ 115 w 147"/>
              <a:gd name="T45" fmla="*/ 113 h 160"/>
              <a:gd name="T46" fmla="*/ 112 w 147"/>
              <a:gd name="T47" fmla="*/ 111 h 160"/>
              <a:gd name="T48" fmla="*/ 17 w 147"/>
              <a:gd name="T49" fmla="*/ 86 h 160"/>
              <a:gd name="T50" fmla="*/ 117 w 147"/>
              <a:gd name="T51" fmla="*/ 71 h 160"/>
              <a:gd name="T52" fmla="*/ 105 w 147"/>
              <a:gd name="T53" fmla="*/ 74 h 160"/>
              <a:gd name="T54" fmla="*/ 120 w 147"/>
              <a:gd name="T55" fmla="*/ 99 h 160"/>
              <a:gd name="T56" fmla="*/ 131 w 147"/>
              <a:gd name="T57" fmla="*/ 99 h 160"/>
              <a:gd name="T58" fmla="*/ 146 w 147"/>
              <a:gd name="T59" fmla="*/ 74 h 160"/>
              <a:gd name="T60" fmla="*/ 85 w 147"/>
              <a:gd name="T61" fmla="*/ 14 h 160"/>
              <a:gd name="T62" fmla="*/ 122 w 147"/>
              <a:gd name="T63" fmla="*/ 23 h 160"/>
              <a:gd name="T64" fmla="*/ 121 w 147"/>
              <a:gd name="T65" fmla="*/ 34 h 160"/>
              <a:gd name="T66" fmla="*/ 123 w 147"/>
              <a:gd name="T67" fmla="*/ 33 h 160"/>
              <a:gd name="T68" fmla="*/ 102 w 147"/>
              <a:gd name="T69" fmla="*/ 0 h 160"/>
              <a:gd name="T70" fmla="*/ 83 w 147"/>
              <a:gd name="T71" fmla="*/ 15 h 160"/>
              <a:gd name="T72" fmla="*/ 17 w 147"/>
              <a:gd name="T73" fmla="*/ 34 h 160"/>
              <a:gd name="T74" fmla="*/ 16 w 147"/>
              <a:gd name="T75" fmla="*/ 23 h 160"/>
              <a:gd name="T76" fmla="*/ 53 w 147"/>
              <a:gd name="T77" fmla="*/ 14 h 160"/>
              <a:gd name="T78" fmla="*/ 56 w 147"/>
              <a:gd name="T79" fmla="*/ 12 h 160"/>
              <a:gd name="T80" fmla="*/ 13 w 147"/>
              <a:gd name="T81" fmla="*/ 23 h 160"/>
              <a:gd name="T82" fmla="*/ 16 w 147"/>
              <a:gd name="T83" fmla="*/ 34 h 160"/>
              <a:gd name="T84" fmla="*/ 66 w 147"/>
              <a:gd name="T85" fmla="*/ 48 h 160"/>
              <a:gd name="T86" fmla="*/ 61 w 147"/>
              <a:gd name="T87" fmla="*/ 86 h 160"/>
              <a:gd name="T88" fmla="*/ 74 w 147"/>
              <a:gd name="T89" fmla="*/ 91 h 160"/>
              <a:gd name="T90" fmla="*/ 90 w 147"/>
              <a:gd name="T91" fmla="*/ 100 h 160"/>
              <a:gd name="T92" fmla="*/ 91 w 147"/>
              <a:gd name="T93" fmla="*/ 97 h 160"/>
              <a:gd name="T94" fmla="*/ 75 w 147"/>
              <a:gd name="T95" fmla="*/ 86 h 160"/>
              <a:gd name="T96" fmla="*/ 69 w 147"/>
              <a:gd name="T97" fmla="*/ 48 h 160"/>
              <a:gd name="T98" fmla="*/ 72 w 147"/>
              <a:gd name="T99" fmla="*/ 86 h 160"/>
              <a:gd name="T100" fmla="*/ 64 w 147"/>
              <a:gd name="T101" fmla="*/ 86 h 160"/>
              <a:gd name="T102" fmla="*/ 68 w 147"/>
              <a:gd name="T103" fmla="*/ 82 h 160"/>
              <a:gd name="T104" fmla="*/ 72 w 147"/>
              <a:gd name="T105" fmla="*/ 8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7" h="160">
                <a:moveTo>
                  <a:pt x="146" y="74"/>
                </a:moveTo>
                <a:cubicBezTo>
                  <a:pt x="145" y="72"/>
                  <a:pt x="143" y="71"/>
                  <a:pt x="140" y="71"/>
                </a:cubicBezTo>
                <a:cubicBezTo>
                  <a:pt x="134" y="71"/>
                  <a:pt x="134" y="71"/>
                  <a:pt x="134" y="71"/>
                </a:cubicBezTo>
                <a:cubicBezTo>
                  <a:pt x="127" y="40"/>
                  <a:pt x="100" y="18"/>
                  <a:pt x="68" y="18"/>
                </a:cubicBezTo>
                <a:cubicBezTo>
                  <a:pt x="31" y="18"/>
                  <a:pt x="0" y="48"/>
                  <a:pt x="0" y="86"/>
                </a:cubicBezTo>
                <a:cubicBezTo>
                  <a:pt x="0" y="109"/>
                  <a:pt x="12" y="131"/>
                  <a:pt x="32" y="144"/>
                </a:cubicBezTo>
                <a:cubicBezTo>
                  <a:pt x="32" y="145"/>
                  <a:pt x="32" y="146"/>
                  <a:pt x="32" y="147"/>
                </a:cubicBezTo>
                <a:cubicBezTo>
                  <a:pt x="32" y="154"/>
                  <a:pt x="38" y="160"/>
                  <a:pt x="45" y="160"/>
                </a:cubicBezTo>
                <a:cubicBezTo>
                  <a:pt x="50" y="160"/>
                  <a:pt x="54" y="157"/>
                  <a:pt x="56" y="153"/>
                </a:cubicBezTo>
                <a:cubicBezTo>
                  <a:pt x="64" y="154"/>
                  <a:pt x="72" y="154"/>
                  <a:pt x="80" y="153"/>
                </a:cubicBezTo>
                <a:cubicBezTo>
                  <a:pt x="82" y="157"/>
                  <a:pt x="87" y="160"/>
                  <a:pt x="92" y="160"/>
                </a:cubicBezTo>
                <a:cubicBezTo>
                  <a:pt x="99" y="160"/>
                  <a:pt x="105" y="154"/>
                  <a:pt x="105" y="147"/>
                </a:cubicBezTo>
                <a:cubicBezTo>
                  <a:pt x="105" y="146"/>
                  <a:pt x="104" y="145"/>
                  <a:pt x="104" y="144"/>
                </a:cubicBezTo>
                <a:cubicBezTo>
                  <a:pt x="114" y="138"/>
                  <a:pt x="122" y="130"/>
                  <a:pt x="127" y="120"/>
                </a:cubicBezTo>
                <a:cubicBezTo>
                  <a:pt x="128" y="118"/>
                  <a:pt x="128" y="116"/>
                  <a:pt x="126" y="115"/>
                </a:cubicBezTo>
                <a:cubicBezTo>
                  <a:pt x="124" y="114"/>
                  <a:pt x="122" y="114"/>
                  <a:pt x="121" y="116"/>
                </a:cubicBezTo>
                <a:cubicBezTo>
                  <a:pt x="115" y="126"/>
                  <a:pt x="107" y="133"/>
                  <a:pt x="98" y="139"/>
                </a:cubicBezTo>
                <a:cubicBezTo>
                  <a:pt x="97" y="139"/>
                  <a:pt x="96" y="140"/>
                  <a:pt x="96" y="141"/>
                </a:cubicBezTo>
                <a:cubicBezTo>
                  <a:pt x="96" y="142"/>
                  <a:pt x="96" y="143"/>
                  <a:pt x="96" y="144"/>
                </a:cubicBezTo>
                <a:cubicBezTo>
                  <a:pt x="97" y="145"/>
                  <a:pt x="97" y="146"/>
                  <a:pt x="97" y="147"/>
                </a:cubicBezTo>
                <a:cubicBezTo>
                  <a:pt x="97" y="150"/>
                  <a:pt x="95" y="153"/>
                  <a:pt x="92" y="153"/>
                </a:cubicBezTo>
                <a:cubicBezTo>
                  <a:pt x="89" y="153"/>
                  <a:pt x="87" y="151"/>
                  <a:pt x="86" y="148"/>
                </a:cubicBezTo>
                <a:cubicBezTo>
                  <a:pt x="86" y="147"/>
                  <a:pt x="85" y="146"/>
                  <a:pt x="85" y="146"/>
                </a:cubicBezTo>
                <a:cubicBezTo>
                  <a:pt x="84" y="145"/>
                  <a:pt x="83" y="145"/>
                  <a:pt x="82" y="145"/>
                </a:cubicBezTo>
                <a:cubicBezTo>
                  <a:pt x="73" y="147"/>
                  <a:pt x="64" y="147"/>
                  <a:pt x="55" y="145"/>
                </a:cubicBezTo>
                <a:cubicBezTo>
                  <a:pt x="54" y="145"/>
                  <a:pt x="53" y="145"/>
                  <a:pt x="52" y="146"/>
                </a:cubicBezTo>
                <a:cubicBezTo>
                  <a:pt x="51" y="146"/>
                  <a:pt x="50" y="147"/>
                  <a:pt x="50" y="148"/>
                </a:cubicBezTo>
                <a:cubicBezTo>
                  <a:pt x="50" y="151"/>
                  <a:pt x="47" y="153"/>
                  <a:pt x="45" y="153"/>
                </a:cubicBezTo>
                <a:cubicBezTo>
                  <a:pt x="42" y="153"/>
                  <a:pt x="39" y="150"/>
                  <a:pt x="39" y="147"/>
                </a:cubicBezTo>
                <a:cubicBezTo>
                  <a:pt x="39" y="146"/>
                  <a:pt x="39" y="145"/>
                  <a:pt x="40" y="144"/>
                </a:cubicBezTo>
                <a:cubicBezTo>
                  <a:pt x="41" y="143"/>
                  <a:pt x="41" y="142"/>
                  <a:pt x="40" y="141"/>
                </a:cubicBezTo>
                <a:cubicBezTo>
                  <a:pt x="40" y="140"/>
                  <a:pt x="40" y="139"/>
                  <a:pt x="39" y="139"/>
                </a:cubicBezTo>
                <a:cubicBezTo>
                  <a:pt x="20" y="128"/>
                  <a:pt x="8" y="108"/>
                  <a:pt x="8" y="86"/>
                </a:cubicBezTo>
                <a:cubicBezTo>
                  <a:pt x="8" y="53"/>
                  <a:pt x="35" y="25"/>
                  <a:pt x="68" y="25"/>
                </a:cubicBezTo>
                <a:cubicBezTo>
                  <a:pt x="97" y="25"/>
                  <a:pt x="122" y="46"/>
                  <a:pt x="128" y="75"/>
                </a:cubicBezTo>
                <a:cubicBezTo>
                  <a:pt x="128" y="77"/>
                  <a:pt x="130" y="78"/>
                  <a:pt x="131" y="78"/>
                </a:cubicBezTo>
                <a:cubicBezTo>
                  <a:pt x="138" y="78"/>
                  <a:pt x="138" y="78"/>
                  <a:pt x="138" y="78"/>
                </a:cubicBezTo>
                <a:cubicBezTo>
                  <a:pt x="125" y="94"/>
                  <a:pt x="125" y="94"/>
                  <a:pt x="125" y="94"/>
                </a:cubicBezTo>
                <a:cubicBezTo>
                  <a:pt x="113" y="78"/>
                  <a:pt x="113" y="78"/>
                  <a:pt x="113" y="78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9" y="78"/>
                  <a:pt x="120" y="77"/>
                  <a:pt x="121" y="75"/>
                </a:cubicBezTo>
                <a:cubicBezTo>
                  <a:pt x="121" y="75"/>
                  <a:pt x="121" y="74"/>
                  <a:pt x="121" y="74"/>
                </a:cubicBezTo>
                <a:cubicBezTo>
                  <a:pt x="115" y="49"/>
                  <a:pt x="93" y="32"/>
                  <a:pt x="68" y="32"/>
                </a:cubicBezTo>
                <a:cubicBezTo>
                  <a:pt x="38" y="32"/>
                  <a:pt x="14" y="56"/>
                  <a:pt x="14" y="86"/>
                </a:cubicBezTo>
                <a:cubicBezTo>
                  <a:pt x="14" y="116"/>
                  <a:pt x="38" y="140"/>
                  <a:pt x="68" y="140"/>
                </a:cubicBezTo>
                <a:cubicBezTo>
                  <a:pt x="87" y="140"/>
                  <a:pt x="105" y="130"/>
                  <a:pt x="115" y="113"/>
                </a:cubicBezTo>
                <a:cubicBezTo>
                  <a:pt x="116" y="112"/>
                  <a:pt x="115" y="111"/>
                  <a:pt x="115" y="111"/>
                </a:cubicBezTo>
                <a:cubicBezTo>
                  <a:pt x="114" y="110"/>
                  <a:pt x="113" y="111"/>
                  <a:pt x="112" y="111"/>
                </a:cubicBezTo>
                <a:cubicBezTo>
                  <a:pt x="103" y="127"/>
                  <a:pt x="86" y="137"/>
                  <a:pt x="68" y="137"/>
                </a:cubicBezTo>
                <a:cubicBezTo>
                  <a:pt x="40" y="137"/>
                  <a:pt x="17" y="114"/>
                  <a:pt x="17" y="86"/>
                </a:cubicBezTo>
                <a:cubicBezTo>
                  <a:pt x="17" y="58"/>
                  <a:pt x="40" y="35"/>
                  <a:pt x="68" y="35"/>
                </a:cubicBezTo>
                <a:cubicBezTo>
                  <a:pt x="90" y="35"/>
                  <a:pt x="110" y="50"/>
                  <a:pt x="117" y="71"/>
                </a:cubicBezTo>
                <a:cubicBezTo>
                  <a:pt x="111" y="71"/>
                  <a:pt x="111" y="71"/>
                  <a:pt x="111" y="71"/>
                </a:cubicBezTo>
                <a:cubicBezTo>
                  <a:pt x="108" y="71"/>
                  <a:pt x="106" y="72"/>
                  <a:pt x="105" y="74"/>
                </a:cubicBezTo>
                <a:cubicBezTo>
                  <a:pt x="104" y="77"/>
                  <a:pt x="104" y="79"/>
                  <a:pt x="106" y="81"/>
                </a:cubicBezTo>
                <a:cubicBezTo>
                  <a:pt x="120" y="99"/>
                  <a:pt x="120" y="99"/>
                  <a:pt x="120" y="99"/>
                </a:cubicBezTo>
                <a:cubicBezTo>
                  <a:pt x="122" y="100"/>
                  <a:pt x="123" y="101"/>
                  <a:pt x="125" y="101"/>
                </a:cubicBezTo>
                <a:cubicBezTo>
                  <a:pt x="127" y="101"/>
                  <a:pt x="129" y="100"/>
                  <a:pt x="131" y="99"/>
                </a:cubicBezTo>
                <a:cubicBezTo>
                  <a:pt x="145" y="81"/>
                  <a:pt x="145" y="81"/>
                  <a:pt x="145" y="81"/>
                </a:cubicBezTo>
                <a:cubicBezTo>
                  <a:pt x="147" y="79"/>
                  <a:pt x="147" y="77"/>
                  <a:pt x="146" y="74"/>
                </a:cubicBezTo>
                <a:close/>
                <a:moveTo>
                  <a:pt x="83" y="15"/>
                </a:moveTo>
                <a:cubicBezTo>
                  <a:pt x="83" y="15"/>
                  <a:pt x="84" y="15"/>
                  <a:pt x="85" y="14"/>
                </a:cubicBezTo>
                <a:cubicBezTo>
                  <a:pt x="88" y="7"/>
                  <a:pt x="95" y="3"/>
                  <a:pt x="102" y="3"/>
                </a:cubicBezTo>
                <a:cubicBezTo>
                  <a:pt x="113" y="3"/>
                  <a:pt x="122" y="12"/>
                  <a:pt x="122" y="23"/>
                </a:cubicBezTo>
                <a:cubicBezTo>
                  <a:pt x="122" y="26"/>
                  <a:pt x="121" y="29"/>
                  <a:pt x="120" y="31"/>
                </a:cubicBezTo>
                <a:cubicBezTo>
                  <a:pt x="120" y="32"/>
                  <a:pt x="120" y="33"/>
                  <a:pt x="121" y="34"/>
                </a:cubicBezTo>
                <a:cubicBezTo>
                  <a:pt x="121" y="34"/>
                  <a:pt x="121" y="34"/>
                  <a:pt x="122" y="34"/>
                </a:cubicBezTo>
                <a:cubicBezTo>
                  <a:pt x="122" y="34"/>
                  <a:pt x="123" y="33"/>
                  <a:pt x="123" y="33"/>
                </a:cubicBezTo>
                <a:cubicBezTo>
                  <a:pt x="125" y="30"/>
                  <a:pt x="125" y="26"/>
                  <a:pt x="125" y="23"/>
                </a:cubicBezTo>
                <a:cubicBezTo>
                  <a:pt x="125" y="10"/>
                  <a:pt x="115" y="0"/>
                  <a:pt x="102" y="0"/>
                </a:cubicBezTo>
                <a:cubicBezTo>
                  <a:pt x="94" y="0"/>
                  <a:pt x="86" y="5"/>
                  <a:pt x="82" y="12"/>
                </a:cubicBezTo>
                <a:cubicBezTo>
                  <a:pt x="81" y="13"/>
                  <a:pt x="82" y="14"/>
                  <a:pt x="83" y="15"/>
                </a:cubicBezTo>
                <a:close/>
                <a:moveTo>
                  <a:pt x="16" y="34"/>
                </a:moveTo>
                <a:cubicBezTo>
                  <a:pt x="17" y="34"/>
                  <a:pt x="17" y="34"/>
                  <a:pt x="17" y="34"/>
                </a:cubicBezTo>
                <a:cubicBezTo>
                  <a:pt x="18" y="33"/>
                  <a:pt x="18" y="32"/>
                  <a:pt x="18" y="31"/>
                </a:cubicBezTo>
                <a:cubicBezTo>
                  <a:pt x="17" y="29"/>
                  <a:pt x="16" y="26"/>
                  <a:pt x="16" y="23"/>
                </a:cubicBezTo>
                <a:cubicBezTo>
                  <a:pt x="16" y="12"/>
                  <a:pt x="25" y="3"/>
                  <a:pt x="36" y="3"/>
                </a:cubicBezTo>
                <a:cubicBezTo>
                  <a:pt x="43" y="3"/>
                  <a:pt x="50" y="7"/>
                  <a:pt x="53" y="14"/>
                </a:cubicBezTo>
                <a:cubicBezTo>
                  <a:pt x="54" y="15"/>
                  <a:pt x="55" y="15"/>
                  <a:pt x="55" y="15"/>
                </a:cubicBezTo>
                <a:cubicBezTo>
                  <a:pt x="56" y="14"/>
                  <a:pt x="57" y="13"/>
                  <a:pt x="56" y="12"/>
                </a:cubicBezTo>
                <a:cubicBezTo>
                  <a:pt x="52" y="5"/>
                  <a:pt x="44" y="0"/>
                  <a:pt x="36" y="0"/>
                </a:cubicBezTo>
                <a:cubicBezTo>
                  <a:pt x="23" y="0"/>
                  <a:pt x="13" y="10"/>
                  <a:pt x="13" y="23"/>
                </a:cubicBezTo>
                <a:cubicBezTo>
                  <a:pt x="13" y="26"/>
                  <a:pt x="13" y="30"/>
                  <a:pt x="15" y="33"/>
                </a:cubicBezTo>
                <a:cubicBezTo>
                  <a:pt x="15" y="33"/>
                  <a:pt x="16" y="34"/>
                  <a:pt x="16" y="34"/>
                </a:cubicBezTo>
                <a:close/>
                <a:moveTo>
                  <a:pt x="68" y="47"/>
                </a:moveTo>
                <a:cubicBezTo>
                  <a:pt x="67" y="47"/>
                  <a:pt x="66" y="48"/>
                  <a:pt x="66" y="48"/>
                </a:cubicBezTo>
                <a:cubicBezTo>
                  <a:pt x="66" y="79"/>
                  <a:pt x="66" y="79"/>
                  <a:pt x="66" y="79"/>
                </a:cubicBezTo>
                <a:cubicBezTo>
                  <a:pt x="63" y="80"/>
                  <a:pt x="61" y="83"/>
                  <a:pt x="61" y="86"/>
                </a:cubicBezTo>
                <a:cubicBezTo>
                  <a:pt x="61" y="90"/>
                  <a:pt x="64" y="93"/>
                  <a:pt x="68" y="93"/>
                </a:cubicBezTo>
                <a:cubicBezTo>
                  <a:pt x="70" y="93"/>
                  <a:pt x="72" y="92"/>
                  <a:pt x="74" y="91"/>
                </a:cubicBezTo>
                <a:cubicBezTo>
                  <a:pt x="89" y="99"/>
                  <a:pt x="89" y="99"/>
                  <a:pt x="89" y="99"/>
                </a:cubicBezTo>
                <a:cubicBezTo>
                  <a:pt x="89" y="100"/>
                  <a:pt x="89" y="100"/>
                  <a:pt x="90" y="100"/>
                </a:cubicBezTo>
                <a:cubicBezTo>
                  <a:pt x="90" y="100"/>
                  <a:pt x="91" y="99"/>
                  <a:pt x="91" y="99"/>
                </a:cubicBezTo>
                <a:cubicBezTo>
                  <a:pt x="92" y="98"/>
                  <a:pt x="91" y="97"/>
                  <a:pt x="91" y="97"/>
                </a:cubicBezTo>
                <a:cubicBezTo>
                  <a:pt x="75" y="88"/>
                  <a:pt x="75" y="88"/>
                  <a:pt x="75" y="88"/>
                </a:cubicBezTo>
                <a:cubicBezTo>
                  <a:pt x="75" y="87"/>
                  <a:pt x="75" y="87"/>
                  <a:pt x="75" y="86"/>
                </a:cubicBezTo>
                <a:cubicBezTo>
                  <a:pt x="75" y="82"/>
                  <a:pt x="73" y="80"/>
                  <a:pt x="69" y="79"/>
                </a:cubicBezTo>
                <a:cubicBezTo>
                  <a:pt x="69" y="48"/>
                  <a:pt x="69" y="48"/>
                  <a:pt x="69" y="48"/>
                </a:cubicBezTo>
                <a:cubicBezTo>
                  <a:pt x="69" y="48"/>
                  <a:pt x="69" y="47"/>
                  <a:pt x="68" y="47"/>
                </a:cubicBezTo>
                <a:close/>
                <a:moveTo>
                  <a:pt x="72" y="86"/>
                </a:moveTo>
                <a:cubicBezTo>
                  <a:pt x="72" y="88"/>
                  <a:pt x="70" y="90"/>
                  <a:pt x="68" y="90"/>
                </a:cubicBezTo>
                <a:cubicBezTo>
                  <a:pt x="66" y="90"/>
                  <a:pt x="64" y="88"/>
                  <a:pt x="64" y="86"/>
                </a:cubicBezTo>
                <a:cubicBezTo>
                  <a:pt x="64" y="84"/>
                  <a:pt x="66" y="82"/>
                  <a:pt x="68" y="82"/>
                </a:cubicBezTo>
                <a:cubicBezTo>
                  <a:pt x="68" y="82"/>
                  <a:pt x="68" y="82"/>
                  <a:pt x="68" y="82"/>
                </a:cubicBezTo>
                <a:cubicBezTo>
                  <a:pt x="68" y="82"/>
                  <a:pt x="68" y="82"/>
                  <a:pt x="68" y="82"/>
                </a:cubicBezTo>
                <a:cubicBezTo>
                  <a:pt x="70" y="82"/>
                  <a:pt x="72" y="84"/>
                  <a:pt x="72" y="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295">
            <a:extLst>
              <a:ext uri="{FF2B5EF4-FFF2-40B4-BE49-F238E27FC236}">
                <a16:creationId xmlns:a16="http://schemas.microsoft.com/office/drawing/2014/main" id="{EB83FAA4-BD12-CDD3-078C-06F11288748F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4165600"/>
            <a:ext cx="254000" cy="177800"/>
          </a:xfrm>
          <a:custGeom>
            <a:avLst/>
            <a:gdLst>
              <a:gd name="T0" fmla="*/ 100 w 160"/>
              <a:gd name="T1" fmla="*/ 56 h 112"/>
              <a:gd name="T2" fmla="*/ 100 w 160"/>
              <a:gd name="T3" fmla="*/ 70 h 112"/>
              <a:gd name="T4" fmla="*/ 96 w 160"/>
              <a:gd name="T5" fmla="*/ 63 h 112"/>
              <a:gd name="T6" fmla="*/ 105 w 160"/>
              <a:gd name="T7" fmla="*/ 63 h 112"/>
              <a:gd name="T8" fmla="*/ 96 w 160"/>
              <a:gd name="T9" fmla="*/ 63 h 112"/>
              <a:gd name="T10" fmla="*/ 52 w 160"/>
              <a:gd name="T11" fmla="*/ 10 h 112"/>
              <a:gd name="T12" fmla="*/ 59 w 160"/>
              <a:gd name="T13" fmla="*/ 42 h 112"/>
              <a:gd name="T14" fmla="*/ 58 w 160"/>
              <a:gd name="T15" fmla="*/ 46 h 112"/>
              <a:gd name="T16" fmla="*/ 107 w 160"/>
              <a:gd name="T17" fmla="*/ 54 h 112"/>
              <a:gd name="T18" fmla="*/ 108 w 160"/>
              <a:gd name="T19" fmla="*/ 46 h 112"/>
              <a:gd name="T20" fmla="*/ 68 w 160"/>
              <a:gd name="T21" fmla="*/ 45 h 112"/>
              <a:gd name="T22" fmla="*/ 95 w 160"/>
              <a:gd name="T23" fmla="*/ 40 h 112"/>
              <a:gd name="T24" fmla="*/ 114 w 160"/>
              <a:gd name="T25" fmla="*/ 14 h 112"/>
              <a:gd name="T26" fmla="*/ 110 w 160"/>
              <a:gd name="T27" fmla="*/ 7 h 112"/>
              <a:gd name="T28" fmla="*/ 58 w 160"/>
              <a:gd name="T29" fmla="*/ 1 h 112"/>
              <a:gd name="T30" fmla="*/ 46 w 160"/>
              <a:gd name="T31" fmla="*/ 0 h 112"/>
              <a:gd name="T32" fmla="*/ 44 w 160"/>
              <a:gd name="T33" fmla="*/ 8 h 112"/>
              <a:gd name="T34" fmla="*/ 47 w 160"/>
              <a:gd name="T35" fmla="*/ 3 h 112"/>
              <a:gd name="T36" fmla="*/ 59 w 160"/>
              <a:gd name="T37" fmla="*/ 9 h 112"/>
              <a:gd name="T38" fmla="*/ 110 w 160"/>
              <a:gd name="T39" fmla="*/ 10 h 112"/>
              <a:gd name="T40" fmla="*/ 112 w 160"/>
              <a:gd name="T41" fmla="*/ 13 h 112"/>
              <a:gd name="T42" fmla="*/ 100 w 160"/>
              <a:gd name="T43" fmla="*/ 35 h 112"/>
              <a:gd name="T44" fmla="*/ 70 w 160"/>
              <a:gd name="T45" fmla="*/ 38 h 112"/>
              <a:gd name="T46" fmla="*/ 66 w 160"/>
              <a:gd name="T47" fmla="*/ 44 h 112"/>
              <a:gd name="T48" fmla="*/ 66 w 160"/>
              <a:gd name="T49" fmla="*/ 45 h 112"/>
              <a:gd name="T50" fmla="*/ 106 w 160"/>
              <a:gd name="T51" fmla="*/ 47 h 112"/>
              <a:gd name="T52" fmla="*/ 66 w 160"/>
              <a:gd name="T53" fmla="*/ 51 h 112"/>
              <a:gd name="T54" fmla="*/ 61 w 160"/>
              <a:gd name="T55" fmla="*/ 43 h 112"/>
              <a:gd name="T56" fmla="*/ 66 w 160"/>
              <a:gd name="T57" fmla="*/ 34 h 112"/>
              <a:gd name="T58" fmla="*/ 52 w 160"/>
              <a:gd name="T59" fmla="*/ 7 h 112"/>
              <a:gd name="T60" fmla="*/ 47 w 160"/>
              <a:gd name="T61" fmla="*/ 3 h 112"/>
              <a:gd name="T62" fmla="*/ 66 w 160"/>
              <a:gd name="T63" fmla="*/ 56 h 112"/>
              <a:gd name="T64" fmla="*/ 66 w 160"/>
              <a:gd name="T65" fmla="*/ 70 h 112"/>
              <a:gd name="T66" fmla="*/ 62 w 160"/>
              <a:gd name="T67" fmla="*/ 63 h 112"/>
              <a:gd name="T68" fmla="*/ 70 w 160"/>
              <a:gd name="T69" fmla="*/ 63 h 112"/>
              <a:gd name="T70" fmla="*/ 62 w 160"/>
              <a:gd name="T71" fmla="*/ 63 h 112"/>
              <a:gd name="T72" fmla="*/ 135 w 160"/>
              <a:gd name="T73" fmla="*/ 22 h 112"/>
              <a:gd name="T74" fmla="*/ 26 w 160"/>
              <a:gd name="T75" fmla="*/ 82 h 112"/>
              <a:gd name="T76" fmla="*/ 50 w 160"/>
              <a:gd name="T77" fmla="*/ 22 h 112"/>
              <a:gd name="T78" fmla="*/ 50 w 160"/>
              <a:gd name="T79" fmla="*/ 19 h 112"/>
              <a:gd name="T80" fmla="*/ 23 w 160"/>
              <a:gd name="T81" fmla="*/ 21 h 112"/>
              <a:gd name="T82" fmla="*/ 25 w 160"/>
              <a:gd name="T83" fmla="*/ 84 h 112"/>
              <a:gd name="T84" fmla="*/ 137 w 160"/>
              <a:gd name="T85" fmla="*/ 83 h 112"/>
              <a:gd name="T86" fmla="*/ 136 w 160"/>
              <a:gd name="T87" fmla="*/ 19 h 112"/>
              <a:gd name="T88" fmla="*/ 115 w 160"/>
              <a:gd name="T89" fmla="*/ 21 h 112"/>
              <a:gd name="T90" fmla="*/ 157 w 160"/>
              <a:gd name="T91" fmla="*/ 93 h 112"/>
              <a:gd name="T92" fmla="*/ 150 w 160"/>
              <a:gd name="T93" fmla="*/ 13 h 112"/>
              <a:gd name="T94" fmla="*/ 123 w 160"/>
              <a:gd name="T95" fmla="*/ 6 h 112"/>
              <a:gd name="T96" fmla="*/ 123 w 160"/>
              <a:gd name="T97" fmla="*/ 11 h 112"/>
              <a:gd name="T98" fmla="*/ 144 w 160"/>
              <a:gd name="T99" fmla="*/ 13 h 112"/>
              <a:gd name="T100" fmla="*/ 16 w 160"/>
              <a:gd name="T101" fmla="*/ 92 h 112"/>
              <a:gd name="T102" fmla="*/ 18 w 160"/>
              <a:gd name="T103" fmla="*/ 11 h 112"/>
              <a:gd name="T104" fmla="*/ 42 w 160"/>
              <a:gd name="T105" fmla="*/ 8 h 112"/>
              <a:gd name="T106" fmla="*/ 18 w 160"/>
              <a:gd name="T107" fmla="*/ 6 h 112"/>
              <a:gd name="T108" fmla="*/ 11 w 160"/>
              <a:gd name="T109" fmla="*/ 93 h 112"/>
              <a:gd name="T110" fmla="*/ 0 w 160"/>
              <a:gd name="T111" fmla="*/ 96 h 112"/>
              <a:gd name="T112" fmla="*/ 9 w 160"/>
              <a:gd name="T113" fmla="*/ 112 h 112"/>
              <a:gd name="T114" fmla="*/ 160 w 160"/>
              <a:gd name="T115" fmla="*/ 103 h 112"/>
              <a:gd name="T116" fmla="*/ 157 w 160"/>
              <a:gd name="T117" fmla="*/ 93 h 112"/>
              <a:gd name="T118" fmla="*/ 152 w 160"/>
              <a:gd name="T119" fmla="*/ 106 h 112"/>
              <a:gd name="T120" fmla="*/ 6 w 160"/>
              <a:gd name="T121" fmla="*/ 103 h 112"/>
              <a:gd name="T122" fmla="*/ 155 w 160"/>
              <a:gd name="T123" fmla="*/ 98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12">
                <a:moveTo>
                  <a:pt x="107" y="63"/>
                </a:moveTo>
                <a:cubicBezTo>
                  <a:pt x="107" y="59"/>
                  <a:pt x="104" y="56"/>
                  <a:pt x="100" y="56"/>
                </a:cubicBezTo>
                <a:cubicBezTo>
                  <a:pt x="96" y="56"/>
                  <a:pt x="93" y="59"/>
                  <a:pt x="93" y="63"/>
                </a:cubicBezTo>
                <a:cubicBezTo>
                  <a:pt x="93" y="67"/>
                  <a:pt x="96" y="70"/>
                  <a:pt x="100" y="70"/>
                </a:cubicBezTo>
                <a:cubicBezTo>
                  <a:pt x="104" y="70"/>
                  <a:pt x="107" y="67"/>
                  <a:pt x="107" y="63"/>
                </a:cubicBezTo>
                <a:close/>
                <a:moveTo>
                  <a:pt x="96" y="63"/>
                </a:moveTo>
                <a:cubicBezTo>
                  <a:pt x="96" y="61"/>
                  <a:pt x="98" y="59"/>
                  <a:pt x="100" y="59"/>
                </a:cubicBezTo>
                <a:cubicBezTo>
                  <a:pt x="103" y="59"/>
                  <a:pt x="105" y="61"/>
                  <a:pt x="105" y="63"/>
                </a:cubicBezTo>
                <a:cubicBezTo>
                  <a:pt x="105" y="65"/>
                  <a:pt x="103" y="67"/>
                  <a:pt x="100" y="67"/>
                </a:cubicBezTo>
                <a:cubicBezTo>
                  <a:pt x="98" y="67"/>
                  <a:pt x="96" y="65"/>
                  <a:pt x="96" y="63"/>
                </a:cubicBezTo>
                <a:close/>
                <a:moveTo>
                  <a:pt x="46" y="10"/>
                </a:moveTo>
                <a:cubicBezTo>
                  <a:pt x="52" y="10"/>
                  <a:pt x="52" y="10"/>
                  <a:pt x="52" y="10"/>
                </a:cubicBezTo>
                <a:cubicBezTo>
                  <a:pt x="63" y="34"/>
                  <a:pt x="63" y="34"/>
                  <a:pt x="63" y="34"/>
                </a:cubicBezTo>
                <a:cubicBezTo>
                  <a:pt x="59" y="42"/>
                  <a:pt x="59" y="42"/>
                  <a:pt x="59" y="42"/>
                </a:cubicBezTo>
                <a:cubicBezTo>
                  <a:pt x="59" y="42"/>
                  <a:pt x="59" y="42"/>
                  <a:pt x="59" y="42"/>
                </a:cubicBezTo>
                <a:cubicBezTo>
                  <a:pt x="58" y="43"/>
                  <a:pt x="58" y="45"/>
                  <a:pt x="58" y="46"/>
                </a:cubicBezTo>
                <a:cubicBezTo>
                  <a:pt x="58" y="50"/>
                  <a:pt x="62" y="54"/>
                  <a:pt x="66" y="54"/>
                </a:cubicBezTo>
                <a:cubicBezTo>
                  <a:pt x="107" y="54"/>
                  <a:pt x="107" y="54"/>
                  <a:pt x="107" y="54"/>
                </a:cubicBezTo>
                <a:cubicBezTo>
                  <a:pt x="108" y="54"/>
                  <a:pt x="108" y="53"/>
                  <a:pt x="108" y="53"/>
                </a:cubicBezTo>
                <a:cubicBezTo>
                  <a:pt x="108" y="46"/>
                  <a:pt x="108" y="46"/>
                  <a:pt x="108" y="46"/>
                </a:cubicBezTo>
                <a:cubicBezTo>
                  <a:pt x="108" y="45"/>
                  <a:pt x="108" y="45"/>
                  <a:pt x="107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71" y="40"/>
                  <a:pt x="71" y="40"/>
                  <a:pt x="71" y="40"/>
                </a:cubicBezTo>
                <a:cubicBezTo>
                  <a:pt x="95" y="40"/>
                  <a:pt x="95" y="40"/>
                  <a:pt x="95" y="40"/>
                </a:cubicBezTo>
                <a:cubicBezTo>
                  <a:pt x="98" y="40"/>
                  <a:pt x="101" y="39"/>
                  <a:pt x="102" y="36"/>
                </a:cubicBezTo>
                <a:cubicBezTo>
                  <a:pt x="114" y="14"/>
                  <a:pt x="114" y="14"/>
                  <a:pt x="114" y="14"/>
                </a:cubicBezTo>
                <a:cubicBezTo>
                  <a:pt x="115" y="13"/>
                  <a:pt x="115" y="13"/>
                  <a:pt x="115" y="12"/>
                </a:cubicBezTo>
                <a:cubicBezTo>
                  <a:pt x="115" y="9"/>
                  <a:pt x="113" y="7"/>
                  <a:pt x="110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58" y="1"/>
                  <a:pt x="58" y="1"/>
                  <a:pt x="58" y="1"/>
                </a:cubicBezTo>
                <a:cubicBezTo>
                  <a:pt x="58" y="1"/>
                  <a:pt x="57" y="0"/>
                  <a:pt x="57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5" y="0"/>
                  <a:pt x="44" y="1"/>
                  <a:pt x="44" y="1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9"/>
                  <a:pt x="45" y="10"/>
                  <a:pt x="46" y="10"/>
                </a:cubicBezTo>
                <a:close/>
                <a:moveTo>
                  <a:pt x="47" y="3"/>
                </a:moveTo>
                <a:cubicBezTo>
                  <a:pt x="56" y="3"/>
                  <a:pt x="56" y="3"/>
                  <a:pt x="56" y="3"/>
                </a:cubicBezTo>
                <a:cubicBezTo>
                  <a:pt x="59" y="9"/>
                  <a:pt x="59" y="9"/>
                  <a:pt x="59" y="9"/>
                </a:cubicBezTo>
                <a:cubicBezTo>
                  <a:pt x="59" y="9"/>
                  <a:pt x="59" y="10"/>
                  <a:pt x="60" y="10"/>
                </a:cubicBezTo>
                <a:cubicBezTo>
                  <a:pt x="110" y="10"/>
                  <a:pt x="110" y="10"/>
                  <a:pt x="110" y="10"/>
                </a:cubicBezTo>
                <a:cubicBezTo>
                  <a:pt x="112" y="10"/>
                  <a:pt x="113" y="10"/>
                  <a:pt x="113" y="12"/>
                </a:cubicBezTo>
                <a:cubicBezTo>
                  <a:pt x="113" y="12"/>
                  <a:pt x="113" y="12"/>
                  <a:pt x="112" y="13"/>
                </a:cubicBezTo>
                <a:cubicBezTo>
                  <a:pt x="112" y="13"/>
                  <a:pt x="112" y="13"/>
                  <a:pt x="112" y="13"/>
                </a:cubicBezTo>
                <a:cubicBezTo>
                  <a:pt x="100" y="35"/>
                  <a:pt x="100" y="35"/>
                  <a:pt x="100" y="35"/>
                </a:cubicBezTo>
                <a:cubicBezTo>
                  <a:pt x="99" y="37"/>
                  <a:pt x="97" y="38"/>
                  <a:pt x="95" y="38"/>
                </a:cubicBezTo>
                <a:cubicBezTo>
                  <a:pt x="70" y="38"/>
                  <a:pt x="70" y="38"/>
                  <a:pt x="70" y="38"/>
                </a:cubicBezTo>
                <a:cubicBezTo>
                  <a:pt x="69" y="38"/>
                  <a:pt x="69" y="38"/>
                  <a:pt x="69" y="38"/>
                </a:cubicBezTo>
                <a:cubicBezTo>
                  <a:pt x="66" y="44"/>
                  <a:pt x="66" y="44"/>
                  <a:pt x="66" y="44"/>
                </a:cubicBezTo>
                <a:cubicBezTo>
                  <a:pt x="66" y="44"/>
                  <a:pt x="66" y="45"/>
                  <a:pt x="66" y="45"/>
                </a:cubicBezTo>
                <a:cubicBezTo>
                  <a:pt x="66" y="45"/>
                  <a:pt x="66" y="45"/>
                  <a:pt x="66" y="45"/>
                </a:cubicBezTo>
                <a:cubicBezTo>
                  <a:pt x="66" y="46"/>
                  <a:pt x="66" y="47"/>
                  <a:pt x="67" y="47"/>
                </a:cubicBezTo>
                <a:cubicBezTo>
                  <a:pt x="106" y="47"/>
                  <a:pt x="106" y="47"/>
                  <a:pt x="106" y="47"/>
                </a:cubicBezTo>
                <a:cubicBezTo>
                  <a:pt x="106" y="51"/>
                  <a:pt x="106" y="51"/>
                  <a:pt x="106" y="51"/>
                </a:cubicBezTo>
                <a:cubicBezTo>
                  <a:pt x="66" y="51"/>
                  <a:pt x="66" y="51"/>
                  <a:pt x="66" y="51"/>
                </a:cubicBezTo>
                <a:cubicBezTo>
                  <a:pt x="63" y="51"/>
                  <a:pt x="60" y="49"/>
                  <a:pt x="60" y="46"/>
                </a:cubicBezTo>
                <a:cubicBezTo>
                  <a:pt x="60" y="45"/>
                  <a:pt x="61" y="44"/>
                  <a:pt x="61" y="43"/>
                </a:cubicBezTo>
                <a:cubicBezTo>
                  <a:pt x="66" y="35"/>
                  <a:pt x="66" y="35"/>
                  <a:pt x="66" y="35"/>
                </a:cubicBezTo>
                <a:cubicBezTo>
                  <a:pt x="66" y="35"/>
                  <a:pt x="66" y="34"/>
                  <a:pt x="66" y="34"/>
                </a:cubicBezTo>
                <a:cubicBezTo>
                  <a:pt x="53" y="8"/>
                  <a:pt x="53" y="8"/>
                  <a:pt x="53" y="8"/>
                </a:cubicBezTo>
                <a:cubicBezTo>
                  <a:pt x="53" y="7"/>
                  <a:pt x="53" y="7"/>
                  <a:pt x="52" y="7"/>
                </a:cubicBezTo>
                <a:cubicBezTo>
                  <a:pt x="47" y="7"/>
                  <a:pt x="47" y="7"/>
                  <a:pt x="47" y="7"/>
                </a:cubicBezTo>
                <a:lnTo>
                  <a:pt x="47" y="3"/>
                </a:lnTo>
                <a:close/>
                <a:moveTo>
                  <a:pt x="73" y="63"/>
                </a:moveTo>
                <a:cubicBezTo>
                  <a:pt x="73" y="59"/>
                  <a:pt x="70" y="56"/>
                  <a:pt x="66" y="56"/>
                </a:cubicBezTo>
                <a:cubicBezTo>
                  <a:pt x="62" y="56"/>
                  <a:pt x="59" y="59"/>
                  <a:pt x="59" y="63"/>
                </a:cubicBezTo>
                <a:cubicBezTo>
                  <a:pt x="59" y="67"/>
                  <a:pt x="62" y="70"/>
                  <a:pt x="66" y="70"/>
                </a:cubicBezTo>
                <a:cubicBezTo>
                  <a:pt x="70" y="70"/>
                  <a:pt x="73" y="67"/>
                  <a:pt x="73" y="63"/>
                </a:cubicBezTo>
                <a:close/>
                <a:moveTo>
                  <a:pt x="62" y="63"/>
                </a:moveTo>
                <a:cubicBezTo>
                  <a:pt x="62" y="61"/>
                  <a:pt x="64" y="59"/>
                  <a:pt x="66" y="59"/>
                </a:cubicBezTo>
                <a:cubicBezTo>
                  <a:pt x="68" y="59"/>
                  <a:pt x="70" y="61"/>
                  <a:pt x="70" y="63"/>
                </a:cubicBezTo>
                <a:cubicBezTo>
                  <a:pt x="70" y="65"/>
                  <a:pt x="68" y="67"/>
                  <a:pt x="66" y="67"/>
                </a:cubicBezTo>
                <a:cubicBezTo>
                  <a:pt x="64" y="67"/>
                  <a:pt x="62" y="65"/>
                  <a:pt x="62" y="63"/>
                </a:cubicBezTo>
                <a:close/>
                <a:moveTo>
                  <a:pt x="117" y="22"/>
                </a:moveTo>
                <a:cubicBezTo>
                  <a:pt x="135" y="22"/>
                  <a:pt x="135" y="22"/>
                  <a:pt x="135" y="22"/>
                </a:cubicBezTo>
                <a:cubicBezTo>
                  <a:pt x="135" y="82"/>
                  <a:pt x="135" y="82"/>
                  <a:pt x="135" y="82"/>
                </a:cubicBezTo>
                <a:cubicBezTo>
                  <a:pt x="26" y="82"/>
                  <a:pt x="26" y="82"/>
                  <a:pt x="26" y="82"/>
                </a:cubicBezTo>
                <a:cubicBezTo>
                  <a:pt x="26" y="22"/>
                  <a:pt x="26" y="22"/>
                  <a:pt x="26" y="22"/>
                </a:cubicBezTo>
                <a:cubicBezTo>
                  <a:pt x="50" y="22"/>
                  <a:pt x="50" y="22"/>
                  <a:pt x="50" y="22"/>
                </a:cubicBezTo>
                <a:cubicBezTo>
                  <a:pt x="50" y="22"/>
                  <a:pt x="51" y="21"/>
                  <a:pt x="51" y="21"/>
                </a:cubicBezTo>
                <a:cubicBezTo>
                  <a:pt x="51" y="20"/>
                  <a:pt x="50" y="19"/>
                  <a:pt x="50" y="19"/>
                </a:cubicBezTo>
                <a:cubicBezTo>
                  <a:pt x="25" y="19"/>
                  <a:pt x="25" y="19"/>
                  <a:pt x="25" y="19"/>
                </a:cubicBezTo>
                <a:cubicBezTo>
                  <a:pt x="24" y="19"/>
                  <a:pt x="23" y="20"/>
                  <a:pt x="23" y="21"/>
                </a:cubicBezTo>
                <a:cubicBezTo>
                  <a:pt x="23" y="83"/>
                  <a:pt x="23" y="83"/>
                  <a:pt x="23" y="83"/>
                </a:cubicBezTo>
                <a:cubicBezTo>
                  <a:pt x="23" y="84"/>
                  <a:pt x="24" y="84"/>
                  <a:pt x="25" y="84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37" y="84"/>
                  <a:pt x="137" y="84"/>
                  <a:pt x="137" y="83"/>
                </a:cubicBezTo>
                <a:cubicBezTo>
                  <a:pt x="137" y="21"/>
                  <a:pt x="137" y="21"/>
                  <a:pt x="137" y="21"/>
                </a:cubicBezTo>
                <a:cubicBezTo>
                  <a:pt x="137" y="20"/>
                  <a:pt x="137" y="19"/>
                  <a:pt x="136" y="19"/>
                </a:cubicBezTo>
                <a:cubicBezTo>
                  <a:pt x="117" y="19"/>
                  <a:pt x="117" y="19"/>
                  <a:pt x="117" y="19"/>
                </a:cubicBezTo>
                <a:cubicBezTo>
                  <a:pt x="116" y="19"/>
                  <a:pt x="115" y="20"/>
                  <a:pt x="115" y="21"/>
                </a:cubicBezTo>
                <a:cubicBezTo>
                  <a:pt x="115" y="21"/>
                  <a:pt x="116" y="22"/>
                  <a:pt x="117" y="22"/>
                </a:cubicBezTo>
                <a:close/>
                <a:moveTo>
                  <a:pt x="157" y="93"/>
                </a:moveTo>
                <a:cubicBezTo>
                  <a:pt x="150" y="93"/>
                  <a:pt x="150" y="93"/>
                  <a:pt x="150" y="93"/>
                </a:cubicBezTo>
                <a:cubicBezTo>
                  <a:pt x="150" y="13"/>
                  <a:pt x="150" y="13"/>
                  <a:pt x="150" y="13"/>
                </a:cubicBezTo>
                <a:cubicBezTo>
                  <a:pt x="150" y="9"/>
                  <a:pt x="147" y="6"/>
                  <a:pt x="142" y="6"/>
                </a:cubicBezTo>
                <a:cubicBezTo>
                  <a:pt x="123" y="6"/>
                  <a:pt x="123" y="6"/>
                  <a:pt x="123" y="6"/>
                </a:cubicBezTo>
                <a:cubicBezTo>
                  <a:pt x="121" y="6"/>
                  <a:pt x="120" y="7"/>
                  <a:pt x="120" y="8"/>
                </a:cubicBezTo>
                <a:cubicBezTo>
                  <a:pt x="120" y="10"/>
                  <a:pt x="121" y="11"/>
                  <a:pt x="123" y="11"/>
                </a:cubicBezTo>
                <a:cubicBezTo>
                  <a:pt x="142" y="11"/>
                  <a:pt x="142" y="11"/>
                  <a:pt x="142" y="11"/>
                </a:cubicBezTo>
                <a:cubicBezTo>
                  <a:pt x="143" y="11"/>
                  <a:pt x="144" y="12"/>
                  <a:pt x="144" y="13"/>
                </a:cubicBezTo>
                <a:cubicBezTo>
                  <a:pt x="144" y="92"/>
                  <a:pt x="144" y="92"/>
                  <a:pt x="144" y="92"/>
                </a:cubicBezTo>
                <a:cubicBezTo>
                  <a:pt x="16" y="92"/>
                  <a:pt x="16" y="92"/>
                  <a:pt x="16" y="92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2"/>
                  <a:pt x="17" y="11"/>
                  <a:pt x="18" y="11"/>
                </a:cubicBezTo>
                <a:cubicBezTo>
                  <a:pt x="40" y="11"/>
                  <a:pt x="40" y="11"/>
                  <a:pt x="40" y="11"/>
                </a:cubicBezTo>
                <a:cubicBezTo>
                  <a:pt x="41" y="11"/>
                  <a:pt x="42" y="10"/>
                  <a:pt x="42" y="8"/>
                </a:cubicBezTo>
                <a:cubicBezTo>
                  <a:pt x="42" y="7"/>
                  <a:pt x="41" y="6"/>
                  <a:pt x="40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4" y="6"/>
                  <a:pt x="11" y="9"/>
                  <a:pt x="11" y="13"/>
                </a:cubicBezTo>
                <a:cubicBezTo>
                  <a:pt x="11" y="93"/>
                  <a:pt x="11" y="93"/>
                  <a:pt x="11" y="93"/>
                </a:cubicBezTo>
                <a:cubicBezTo>
                  <a:pt x="3" y="93"/>
                  <a:pt x="3" y="93"/>
                  <a:pt x="3" y="93"/>
                </a:cubicBezTo>
                <a:cubicBezTo>
                  <a:pt x="2" y="93"/>
                  <a:pt x="0" y="94"/>
                  <a:pt x="0" y="96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8"/>
                  <a:pt x="4" y="112"/>
                  <a:pt x="9" y="112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57" y="112"/>
                  <a:pt x="160" y="108"/>
                  <a:pt x="160" y="103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0" y="94"/>
                  <a:pt x="159" y="93"/>
                  <a:pt x="157" y="93"/>
                </a:cubicBezTo>
                <a:close/>
                <a:moveTo>
                  <a:pt x="155" y="103"/>
                </a:moveTo>
                <a:cubicBezTo>
                  <a:pt x="155" y="105"/>
                  <a:pt x="153" y="106"/>
                  <a:pt x="152" y="106"/>
                </a:cubicBezTo>
                <a:cubicBezTo>
                  <a:pt x="9" y="106"/>
                  <a:pt x="9" y="106"/>
                  <a:pt x="9" y="106"/>
                </a:cubicBezTo>
                <a:cubicBezTo>
                  <a:pt x="7" y="106"/>
                  <a:pt x="6" y="105"/>
                  <a:pt x="6" y="103"/>
                </a:cubicBezTo>
                <a:cubicBezTo>
                  <a:pt x="6" y="98"/>
                  <a:pt x="6" y="98"/>
                  <a:pt x="6" y="98"/>
                </a:cubicBezTo>
                <a:cubicBezTo>
                  <a:pt x="155" y="98"/>
                  <a:pt x="155" y="98"/>
                  <a:pt x="155" y="98"/>
                </a:cubicBezTo>
                <a:lnTo>
                  <a:pt x="155" y="10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296">
            <a:extLst>
              <a:ext uri="{FF2B5EF4-FFF2-40B4-BE49-F238E27FC236}">
                <a16:creationId xmlns:a16="http://schemas.microsoft.com/office/drawing/2014/main" id="{03EDE42A-0F66-7289-C921-9D23AA44A383}"/>
              </a:ext>
            </a:extLst>
          </p:cNvPr>
          <p:cNvSpPr>
            <a:spLocks noEditPoints="1"/>
          </p:cNvSpPr>
          <p:nvPr/>
        </p:nvSpPr>
        <p:spPr bwMode="auto">
          <a:xfrm>
            <a:off x="2955926" y="4125913"/>
            <a:ext cx="223838" cy="254000"/>
          </a:xfrm>
          <a:custGeom>
            <a:avLst/>
            <a:gdLst>
              <a:gd name="T0" fmla="*/ 129 w 141"/>
              <a:gd name="T1" fmla="*/ 11 h 160"/>
              <a:gd name="T2" fmla="*/ 98 w 141"/>
              <a:gd name="T3" fmla="*/ 1 h 160"/>
              <a:gd name="T4" fmla="*/ 71 w 141"/>
              <a:gd name="T5" fmla="*/ 4 h 160"/>
              <a:gd name="T6" fmla="*/ 50 w 141"/>
              <a:gd name="T7" fmla="*/ 25 h 160"/>
              <a:gd name="T8" fmla="*/ 43 w 141"/>
              <a:gd name="T9" fmla="*/ 52 h 160"/>
              <a:gd name="T10" fmla="*/ 69 w 141"/>
              <a:gd name="T11" fmla="*/ 81 h 160"/>
              <a:gd name="T12" fmla="*/ 94 w 141"/>
              <a:gd name="T13" fmla="*/ 75 h 160"/>
              <a:gd name="T14" fmla="*/ 124 w 141"/>
              <a:gd name="T15" fmla="*/ 53 h 160"/>
              <a:gd name="T16" fmla="*/ 139 w 141"/>
              <a:gd name="T17" fmla="*/ 40 h 160"/>
              <a:gd name="T18" fmla="*/ 133 w 141"/>
              <a:gd name="T19" fmla="*/ 33 h 160"/>
              <a:gd name="T20" fmla="*/ 129 w 141"/>
              <a:gd name="T21" fmla="*/ 42 h 160"/>
              <a:gd name="T22" fmla="*/ 118 w 141"/>
              <a:gd name="T23" fmla="*/ 48 h 160"/>
              <a:gd name="T24" fmla="*/ 96 w 141"/>
              <a:gd name="T25" fmla="*/ 59 h 160"/>
              <a:gd name="T26" fmla="*/ 89 w 141"/>
              <a:gd name="T27" fmla="*/ 71 h 160"/>
              <a:gd name="T28" fmla="*/ 73 w 141"/>
              <a:gd name="T29" fmla="*/ 73 h 160"/>
              <a:gd name="T30" fmla="*/ 58 w 141"/>
              <a:gd name="T31" fmla="*/ 66 h 160"/>
              <a:gd name="T32" fmla="*/ 55 w 141"/>
              <a:gd name="T33" fmla="*/ 60 h 160"/>
              <a:gd name="T34" fmla="*/ 49 w 141"/>
              <a:gd name="T35" fmla="*/ 50 h 160"/>
              <a:gd name="T36" fmla="*/ 50 w 141"/>
              <a:gd name="T37" fmla="*/ 37 h 160"/>
              <a:gd name="T38" fmla="*/ 60 w 141"/>
              <a:gd name="T39" fmla="*/ 19 h 160"/>
              <a:gd name="T40" fmla="*/ 73 w 141"/>
              <a:gd name="T41" fmla="*/ 10 h 160"/>
              <a:gd name="T42" fmla="*/ 91 w 141"/>
              <a:gd name="T43" fmla="*/ 7 h 160"/>
              <a:gd name="T44" fmla="*/ 106 w 141"/>
              <a:gd name="T45" fmla="*/ 8 h 160"/>
              <a:gd name="T46" fmla="*/ 124 w 141"/>
              <a:gd name="T47" fmla="*/ 16 h 160"/>
              <a:gd name="T48" fmla="*/ 131 w 141"/>
              <a:gd name="T49" fmla="*/ 22 h 160"/>
              <a:gd name="T50" fmla="*/ 24 w 141"/>
              <a:gd name="T51" fmla="*/ 49 h 160"/>
              <a:gd name="T52" fmla="*/ 32 w 141"/>
              <a:gd name="T53" fmla="*/ 52 h 160"/>
              <a:gd name="T54" fmla="*/ 40 w 141"/>
              <a:gd name="T55" fmla="*/ 84 h 160"/>
              <a:gd name="T56" fmla="*/ 28 w 141"/>
              <a:gd name="T57" fmla="*/ 54 h 160"/>
              <a:gd name="T58" fmla="*/ 100 w 141"/>
              <a:gd name="T59" fmla="*/ 95 h 160"/>
              <a:gd name="T60" fmla="*/ 97 w 141"/>
              <a:gd name="T61" fmla="*/ 96 h 160"/>
              <a:gd name="T62" fmla="*/ 102 w 141"/>
              <a:gd name="T63" fmla="*/ 76 h 160"/>
              <a:gd name="T64" fmla="*/ 94 w 141"/>
              <a:gd name="T65" fmla="*/ 104 h 160"/>
              <a:gd name="T66" fmla="*/ 99 w 141"/>
              <a:gd name="T67" fmla="*/ 104 h 160"/>
              <a:gd name="T68" fmla="*/ 118 w 141"/>
              <a:gd name="T69" fmla="*/ 152 h 160"/>
              <a:gd name="T70" fmla="*/ 83 w 141"/>
              <a:gd name="T71" fmla="*/ 114 h 160"/>
              <a:gd name="T72" fmla="*/ 86 w 141"/>
              <a:gd name="T73" fmla="*/ 109 h 160"/>
              <a:gd name="T74" fmla="*/ 46 w 141"/>
              <a:gd name="T75" fmla="*/ 104 h 160"/>
              <a:gd name="T76" fmla="*/ 53 w 141"/>
              <a:gd name="T77" fmla="*/ 8 h 160"/>
              <a:gd name="T78" fmla="*/ 3 w 141"/>
              <a:gd name="T79" fmla="*/ 43 h 160"/>
              <a:gd name="T80" fmla="*/ 78 w 141"/>
              <a:gd name="T81" fmla="*/ 108 h 160"/>
              <a:gd name="T82" fmla="*/ 75 w 141"/>
              <a:gd name="T83" fmla="*/ 111 h 160"/>
              <a:gd name="T84" fmla="*/ 109 w 141"/>
              <a:gd name="T85" fmla="*/ 160 h 160"/>
              <a:gd name="T86" fmla="*/ 128 w 141"/>
              <a:gd name="T87" fmla="*/ 1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1" h="160">
                <a:moveTo>
                  <a:pt x="136" y="17"/>
                </a:moveTo>
                <a:cubicBezTo>
                  <a:pt x="135" y="16"/>
                  <a:pt x="133" y="14"/>
                  <a:pt x="131" y="13"/>
                </a:cubicBezTo>
                <a:cubicBezTo>
                  <a:pt x="130" y="13"/>
                  <a:pt x="130" y="12"/>
                  <a:pt x="129" y="11"/>
                </a:cubicBezTo>
                <a:cubicBezTo>
                  <a:pt x="126" y="8"/>
                  <a:pt x="122" y="5"/>
                  <a:pt x="117" y="5"/>
                </a:cubicBezTo>
                <a:cubicBezTo>
                  <a:pt x="114" y="3"/>
                  <a:pt x="111" y="2"/>
                  <a:pt x="107" y="1"/>
                </a:cubicBezTo>
                <a:cubicBezTo>
                  <a:pt x="104" y="1"/>
                  <a:pt x="101" y="1"/>
                  <a:pt x="98" y="1"/>
                </a:cubicBezTo>
                <a:cubicBezTo>
                  <a:pt x="96" y="0"/>
                  <a:pt x="93" y="0"/>
                  <a:pt x="90" y="0"/>
                </a:cubicBezTo>
                <a:cubicBezTo>
                  <a:pt x="87" y="1"/>
                  <a:pt x="84" y="1"/>
                  <a:pt x="82" y="3"/>
                </a:cubicBezTo>
                <a:cubicBezTo>
                  <a:pt x="79" y="2"/>
                  <a:pt x="74" y="2"/>
                  <a:pt x="71" y="4"/>
                </a:cubicBezTo>
                <a:cubicBezTo>
                  <a:pt x="67" y="5"/>
                  <a:pt x="64" y="7"/>
                  <a:pt x="63" y="10"/>
                </a:cubicBezTo>
                <a:cubicBezTo>
                  <a:pt x="60" y="11"/>
                  <a:pt x="57" y="12"/>
                  <a:pt x="55" y="15"/>
                </a:cubicBezTo>
                <a:cubicBezTo>
                  <a:pt x="52" y="18"/>
                  <a:pt x="50" y="21"/>
                  <a:pt x="50" y="25"/>
                </a:cubicBezTo>
                <a:cubicBezTo>
                  <a:pt x="46" y="28"/>
                  <a:pt x="44" y="32"/>
                  <a:pt x="43" y="36"/>
                </a:cubicBezTo>
                <a:cubicBezTo>
                  <a:pt x="42" y="38"/>
                  <a:pt x="42" y="39"/>
                  <a:pt x="41" y="41"/>
                </a:cubicBezTo>
                <a:cubicBezTo>
                  <a:pt x="41" y="45"/>
                  <a:pt x="41" y="49"/>
                  <a:pt x="43" y="52"/>
                </a:cubicBezTo>
                <a:cubicBezTo>
                  <a:pt x="43" y="59"/>
                  <a:pt x="46" y="64"/>
                  <a:pt x="51" y="66"/>
                </a:cubicBezTo>
                <a:cubicBezTo>
                  <a:pt x="52" y="67"/>
                  <a:pt x="52" y="67"/>
                  <a:pt x="52" y="68"/>
                </a:cubicBezTo>
                <a:cubicBezTo>
                  <a:pt x="53" y="75"/>
                  <a:pt x="60" y="81"/>
                  <a:pt x="69" y="81"/>
                </a:cubicBezTo>
                <a:cubicBezTo>
                  <a:pt x="71" y="81"/>
                  <a:pt x="72" y="80"/>
                  <a:pt x="74" y="80"/>
                </a:cubicBezTo>
                <a:cubicBezTo>
                  <a:pt x="76" y="81"/>
                  <a:pt x="78" y="82"/>
                  <a:pt x="81" y="82"/>
                </a:cubicBezTo>
                <a:cubicBezTo>
                  <a:pt x="86" y="82"/>
                  <a:pt x="91" y="79"/>
                  <a:pt x="94" y="75"/>
                </a:cubicBezTo>
                <a:cubicBezTo>
                  <a:pt x="97" y="73"/>
                  <a:pt x="98" y="70"/>
                  <a:pt x="98" y="66"/>
                </a:cubicBezTo>
                <a:cubicBezTo>
                  <a:pt x="101" y="67"/>
                  <a:pt x="103" y="67"/>
                  <a:pt x="105" y="67"/>
                </a:cubicBezTo>
                <a:cubicBezTo>
                  <a:pt x="116" y="65"/>
                  <a:pt x="122" y="61"/>
                  <a:pt x="124" y="53"/>
                </a:cubicBezTo>
                <a:cubicBezTo>
                  <a:pt x="129" y="52"/>
                  <a:pt x="133" y="50"/>
                  <a:pt x="135" y="46"/>
                </a:cubicBezTo>
                <a:cubicBezTo>
                  <a:pt x="135" y="45"/>
                  <a:pt x="135" y="45"/>
                  <a:pt x="136" y="45"/>
                </a:cubicBezTo>
                <a:cubicBezTo>
                  <a:pt x="137" y="44"/>
                  <a:pt x="138" y="42"/>
                  <a:pt x="139" y="40"/>
                </a:cubicBezTo>
                <a:cubicBezTo>
                  <a:pt x="141" y="38"/>
                  <a:pt x="141" y="35"/>
                  <a:pt x="140" y="32"/>
                </a:cubicBezTo>
                <a:cubicBezTo>
                  <a:pt x="141" y="27"/>
                  <a:pt x="140" y="22"/>
                  <a:pt x="136" y="17"/>
                </a:cubicBezTo>
                <a:close/>
                <a:moveTo>
                  <a:pt x="133" y="33"/>
                </a:moveTo>
                <a:cubicBezTo>
                  <a:pt x="134" y="34"/>
                  <a:pt x="134" y="36"/>
                  <a:pt x="133" y="37"/>
                </a:cubicBezTo>
                <a:cubicBezTo>
                  <a:pt x="133" y="38"/>
                  <a:pt x="132" y="39"/>
                  <a:pt x="131" y="40"/>
                </a:cubicBezTo>
                <a:cubicBezTo>
                  <a:pt x="130" y="40"/>
                  <a:pt x="130" y="41"/>
                  <a:pt x="129" y="42"/>
                </a:cubicBezTo>
                <a:cubicBezTo>
                  <a:pt x="129" y="42"/>
                  <a:pt x="129" y="42"/>
                  <a:pt x="129" y="43"/>
                </a:cubicBezTo>
                <a:cubicBezTo>
                  <a:pt x="128" y="45"/>
                  <a:pt x="125" y="46"/>
                  <a:pt x="122" y="46"/>
                </a:cubicBezTo>
                <a:cubicBezTo>
                  <a:pt x="120" y="46"/>
                  <a:pt x="119" y="47"/>
                  <a:pt x="118" y="48"/>
                </a:cubicBezTo>
                <a:cubicBezTo>
                  <a:pt x="118" y="49"/>
                  <a:pt x="118" y="49"/>
                  <a:pt x="118" y="49"/>
                </a:cubicBezTo>
                <a:cubicBezTo>
                  <a:pt x="118" y="52"/>
                  <a:pt x="116" y="59"/>
                  <a:pt x="105" y="60"/>
                </a:cubicBezTo>
                <a:cubicBezTo>
                  <a:pt x="102" y="60"/>
                  <a:pt x="98" y="60"/>
                  <a:pt x="96" y="59"/>
                </a:cubicBezTo>
                <a:cubicBezTo>
                  <a:pt x="95" y="58"/>
                  <a:pt x="94" y="58"/>
                  <a:pt x="93" y="59"/>
                </a:cubicBezTo>
                <a:cubicBezTo>
                  <a:pt x="92" y="60"/>
                  <a:pt x="91" y="61"/>
                  <a:pt x="92" y="62"/>
                </a:cubicBezTo>
                <a:cubicBezTo>
                  <a:pt x="92" y="65"/>
                  <a:pt x="91" y="68"/>
                  <a:pt x="89" y="71"/>
                </a:cubicBezTo>
                <a:cubicBezTo>
                  <a:pt x="86" y="75"/>
                  <a:pt x="80" y="76"/>
                  <a:pt x="76" y="74"/>
                </a:cubicBezTo>
                <a:cubicBezTo>
                  <a:pt x="76" y="73"/>
                  <a:pt x="75" y="73"/>
                  <a:pt x="74" y="73"/>
                </a:cubicBezTo>
                <a:cubicBezTo>
                  <a:pt x="74" y="73"/>
                  <a:pt x="74" y="73"/>
                  <a:pt x="73" y="73"/>
                </a:cubicBezTo>
                <a:cubicBezTo>
                  <a:pt x="73" y="73"/>
                  <a:pt x="73" y="73"/>
                  <a:pt x="72" y="73"/>
                </a:cubicBezTo>
                <a:cubicBezTo>
                  <a:pt x="71" y="74"/>
                  <a:pt x="70" y="74"/>
                  <a:pt x="69" y="74"/>
                </a:cubicBezTo>
                <a:cubicBezTo>
                  <a:pt x="64" y="74"/>
                  <a:pt x="59" y="71"/>
                  <a:pt x="58" y="66"/>
                </a:cubicBezTo>
                <a:cubicBezTo>
                  <a:pt x="58" y="66"/>
                  <a:pt x="58" y="65"/>
                  <a:pt x="58" y="64"/>
                </a:cubicBezTo>
                <a:cubicBezTo>
                  <a:pt x="58" y="63"/>
                  <a:pt x="58" y="62"/>
                  <a:pt x="58" y="61"/>
                </a:cubicBezTo>
                <a:cubicBezTo>
                  <a:pt x="57" y="61"/>
                  <a:pt x="56" y="60"/>
                  <a:pt x="5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1" y="59"/>
                  <a:pt x="49" y="56"/>
                  <a:pt x="49" y="52"/>
                </a:cubicBezTo>
                <a:cubicBezTo>
                  <a:pt x="49" y="51"/>
                  <a:pt x="49" y="50"/>
                  <a:pt x="49" y="50"/>
                </a:cubicBezTo>
                <a:cubicBezTo>
                  <a:pt x="48" y="48"/>
                  <a:pt x="47" y="45"/>
                  <a:pt x="48" y="43"/>
                </a:cubicBezTo>
                <a:cubicBezTo>
                  <a:pt x="48" y="41"/>
                  <a:pt x="49" y="40"/>
                  <a:pt x="50" y="39"/>
                </a:cubicBezTo>
                <a:cubicBezTo>
                  <a:pt x="50" y="38"/>
                  <a:pt x="50" y="37"/>
                  <a:pt x="50" y="37"/>
                </a:cubicBezTo>
                <a:cubicBezTo>
                  <a:pt x="50" y="34"/>
                  <a:pt x="52" y="32"/>
                  <a:pt x="54" y="30"/>
                </a:cubicBezTo>
                <a:cubicBezTo>
                  <a:pt x="56" y="30"/>
                  <a:pt x="56" y="28"/>
                  <a:pt x="56" y="27"/>
                </a:cubicBezTo>
                <a:cubicBezTo>
                  <a:pt x="56" y="25"/>
                  <a:pt x="58" y="22"/>
                  <a:pt x="60" y="19"/>
                </a:cubicBezTo>
                <a:cubicBezTo>
                  <a:pt x="62" y="18"/>
                  <a:pt x="64" y="17"/>
                  <a:pt x="66" y="16"/>
                </a:cubicBezTo>
                <a:cubicBezTo>
                  <a:pt x="67" y="16"/>
                  <a:pt x="67" y="16"/>
                  <a:pt x="68" y="15"/>
                </a:cubicBezTo>
                <a:cubicBezTo>
                  <a:pt x="69" y="13"/>
                  <a:pt x="71" y="11"/>
                  <a:pt x="73" y="10"/>
                </a:cubicBezTo>
                <a:cubicBezTo>
                  <a:pt x="76" y="9"/>
                  <a:pt x="79" y="9"/>
                  <a:pt x="81" y="10"/>
                </a:cubicBezTo>
                <a:cubicBezTo>
                  <a:pt x="83" y="10"/>
                  <a:pt x="84" y="10"/>
                  <a:pt x="85" y="9"/>
                </a:cubicBezTo>
                <a:cubicBezTo>
                  <a:pt x="86" y="8"/>
                  <a:pt x="88" y="7"/>
                  <a:pt x="91" y="7"/>
                </a:cubicBezTo>
                <a:cubicBezTo>
                  <a:pt x="93" y="7"/>
                  <a:pt x="95" y="7"/>
                  <a:pt x="96" y="8"/>
                </a:cubicBezTo>
                <a:cubicBezTo>
                  <a:pt x="97" y="8"/>
                  <a:pt x="98" y="8"/>
                  <a:pt x="99" y="8"/>
                </a:cubicBezTo>
                <a:cubicBezTo>
                  <a:pt x="101" y="7"/>
                  <a:pt x="103" y="7"/>
                  <a:pt x="106" y="8"/>
                </a:cubicBezTo>
                <a:cubicBezTo>
                  <a:pt x="109" y="8"/>
                  <a:pt x="112" y="9"/>
                  <a:pt x="114" y="11"/>
                </a:cubicBezTo>
                <a:cubicBezTo>
                  <a:pt x="115" y="12"/>
                  <a:pt x="115" y="12"/>
                  <a:pt x="116" y="12"/>
                </a:cubicBezTo>
                <a:cubicBezTo>
                  <a:pt x="119" y="12"/>
                  <a:pt x="122" y="13"/>
                  <a:pt x="124" y="16"/>
                </a:cubicBezTo>
                <a:cubicBezTo>
                  <a:pt x="125" y="16"/>
                  <a:pt x="125" y="17"/>
                  <a:pt x="126" y="18"/>
                </a:cubicBezTo>
                <a:cubicBezTo>
                  <a:pt x="126" y="18"/>
                  <a:pt x="127" y="19"/>
                  <a:pt x="127" y="19"/>
                </a:cubicBezTo>
                <a:cubicBezTo>
                  <a:pt x="129" y="20"/>
                  <a:pt x="130" y="21"/>
                  <a:pt x="131" y="22"/>
                </a:cubicBezTo>
                <a:cubicBezTo>
                  <a:pt x="133" y="25"/>
                  <a:pt x="134" y="28"/>
                  <a:pt x="133" y="31"/>
                </a:cubicBezTo>
                <a:cubicBezTo>
                  <a:pt x="133" y="32"/>
                  <a:pt x="133" y="32"/>
                  <a:pt x="133" y="33"/>
                </a:cubicBezTo>
                <a:close/>
                <a:moveTo>
                  <a:pt x="24" y="49"/>
                </a:moveTo>
                <a:cubicBezTo>
                  <a:pt x="18" y="64"/>
                  <a:pt x="26" y="82"/>
                  <a:pt x="41" y="88"/>
                </a:cubicBezTo>
                <a:cubicBezTo>
                  <a:pt x="44" y="80"/>
                  <a:pt x="44" y="80"/>
                  <a:pt x="44" y="80"/>
                </a:cubicBezTo>
                <a:cubicBezTo>
                  <a:pt x="33" y="75"/>
                  <a:pt x="28" y="63"/>
                  <a:pt x="32" y="52"/>
                </a:cubicBezTo>
                <a:lnTo>
                  <a:pt x="24" y="49"/>
                </a:lnTo>
                <a:close/>
                <a:moveTo>
                  <a:pt x="41" y="81"/>
                </a:moveTo>
                <a:cubicBezTo>
                  <a:pt x="40" y="84"/>
                  <a:pt x="40" y="84"/>
                  <a:pt x="40" y="84"/>
                </a:cubicBezTo>
                <a:cubicBezTo>
                  <a:pt x="34" y="81"/>
                  <a:pt x="30" y="76"/>
                  <a:pt x="27" y="71"/>
                </a:cubicBezTo>
                <a:cubicBezTo>
                  <a:pt x="24" y="65"/>
                  <a:pt x="24" y="59"/>
                  <a:pt x="25" y="53"/>
                </a:cubicBezTo>
                <a:cubicBezTo>
                  <a:pt x="28" y="54"/>
                  <a:pt x="28" y="54"/>
                  <a:pt x="28" y="54"/>
                </a:cubicBezTo>
                <a:cubicBezTo>
                  <a:pt x="25" y="65"/>
                  <a:pt x="31" y="76"/>
                  <a:pt x="41" y="81"/>
                </a:cubicBezTo>
                <a:close/>
                <a:moveTo>
                  <a:pt x="103" y="97"/>
                </a:moveTo>
                <a:cubicBezTo>
                  <a:pt x="102" y="96"/>
                  <a:pt x="101" y="96"/>
                  <a:pt x="100" y="95"/>
                </a:cubicBezTo>
                <a:cubicBezTo>
                  <a:pt x="99" y="95"/>
                  <a:pt x="98" y="96"/>
                  <a:pt x="98" y="96"/>
                </a:cubicBezTo>
                <a:cubicBezTo>
                  <a:pt x="98" y="96"/>
                  <a:pt x="98" y="96"/>
                  <a:pt x="97" y="97"/>
                </a:cubicBezTo>
                <a:cubicBezTo>
                  <a:pt x="97" y="96"/>
                  <a:pt x="97" y="96"/>
                  <a:pt x="97" y="96"/>
                </a:cubicBezTo>
                <a:cubicBezTo>
                  <a:pt x="102" y="91"/>
                  <a:pt x="105" y="85"/>
                  <a:pt x="108" y="79"/>
                </a:cubicBezTo>
                <a:cubicBezTo>
                  <a:pt x="109" y="77"/>
                  <a:pt x="108" y="75"/>
                  <a:pt x="106" y="75"/>
                </a:cubicBezTo>
                <a:cubicBezTo>
                  <a:pt x="105" y="74"/>
                  <a:pt x="103" y="75"/>
                  <a:pt x="102" y="76"/>
                </a:cubicBezTo>
                <a:cubicBezTo>
                  <a:pt x="99" y="83"/>
                  <a:pt x="95" y="88"/>
                  <a:pt x="90" y="92"/>
                </a:cubicBezTo>
                <a:cubicBezTo>
                  <a:pt x="89" y="93"/>
                  <a:pt x="89" y="95"/>
                  <a:pt x="90" y="97"/>
                </a:cubicBezTo>
                <a:cubicBezTo>
                  <a:pt x="94" y="104"/>
                  <a:pt x="94" y="104"/>
                  <a:pt x="94" y="104"/>
                </a:cubicBezTo>
                <a:cubicBezTo>
                  <a:pt x="94" y="104"/>
                  <a:pt x="95" y="105"/>
                  <a:pt x="96" y="105"/>
                </a:cubicBezTo>
                <a:cubicBezTo>
                  <a:pt x="97" y="105"/>
                  <a:pt x="98" y="105"/>
                  <a:pt x="99" y="104"/>
                </a:cubicBezTo>
                <a:cubicBezTo>
                  <a:pt x="99" y="104"/>
                  <a:pt x="99" y="104"/>
                  <a:pt x="99" y="104"/>
                </a:cubicBezTo>
                <a:cubicBezTo>
                  <a:pt x="121" y="139"/>
                  <a:pt x="121" y="139"/>
                  <a:pt x="121" y="139"/>
                </a:cubicBezTo>
                <a:cubicBezTo>
                  <a:pt x="122" y="141"/>
                  <a:pt x="122" y="143"/>
                  <a:pt x="122" y="146"/>
                </a:cubicBezTo>
                <a:cubicBezTo>
                  <a:pt x="121" y="148"/>
                  <a:pt x="120" y="151"/>
                  <a:pt x="118" y="152"/>
                </a:cubicBezTo>
                <a:cubicBezTo>
                  <a:pt x="115" y="153"/>
                  <a:pt x="113" y="154"/>
                  <a:pt x="110" y="153"/>
                </a:cubicBezTo>
                <a:cubicBezTo>
                  <a:pt x="108" y="152"/>
                  <a:pt x="106" y="151"/>
                  <a:pt x="104" y="149"/>
                </a:cubicBezTo>
                <a:cubicBezTo>
                  <a:pt x="83" y="114"/>
                  <a:pt x="83" y="114"/>
                  <a:pt x="83" y="114"/>
                </a:cubicBezTo>
                <a:cubicBezTo>
                  <a:pt x="83" y="114"/>
                  <a:pt x="84" y="114"/>
                  <a:pt x="84" y="113"/>
                </a:cubicBezTo>
                <a:cubicBezTo>
                  <a:pt x="85" y="113"/>
                  <a:pt x="86" y="112"/>
                  <a:pt x="86" y="111"/>
                </a:cubicBezTo>
                <a:cubicBezTo>
                  <a:pt x="86" y="110"/>
                  <a:pt x="86" y="109"/>
                  <a:pt x="86" y="109"/>
                </a:cubicBezTo>
                <a:cubicBezTo>
                  <a:pt x="82" y="102"/>
                  <a:pt x="82" y="102"/>
                  <a:pt x="82" y="102"/>
                </a:cubicBezTo>
                <a:cubicBezTo>
                  <a:pt x="81" y="101"/>
                  <a:pt x="79" y="100"/>
                  <a:pt x="78" y="101"/>
                </a:cubicBezTo>
                <a:cubicBezTo>
                  <a:pt x="68" y="105"/>
                  <a:pt x="57" y="106"/>
                  <a:pt x="46" y="104"/>
                </a:cubicBezTo>
                <a:cubicBezTo>
                  <a:pt x="34" y="101"/>
                  <a:pt x="23" y="93"/>
                  <a:pt x="16" y="82"/>
                </a:cubicBezTo>
                <a:cubicBezTo>
                  <a:pt x="9" y="71"/>
                  <a:pt x="7" y="58"/>
                  <a:pt x="10" y="45"/>
                </a:cubicBezTo>
                <a:cubicBezTo>
                  <a:pt x="15" y="25"/>
                  <a:pt x="32" y="10"/>
                  <a:pt x="53" y="8"/>
                </a:cubicBezTo>
                <a:cubicBezTo>
                  <a:pt x="55" y="7"/>
                  <a:pt x="56" y="6"/>
                  <a:pt x="56" y="4"/>
                </a:cubicBezTo>
                <a:cubicBezTo>
                  <a:pt x="56" y="2"/>
                  <a:pt x="54" y="1"/>
                  <a:pt x="52" y="1"/>
                </a:cubicBezTo>
                <a:cubicBezTo>
                  <a:pt x="29" y="3"/>
                  <a:pt x="9" y="20"/>
                  <a:pt x="3" y="43"/>
                </a:cubicBezTo>
                <a:cubicBezTo>
                  <a:pt x="0" y="58"/>
                  <a:pt x="2" y="73"/>
                  <a:pt x="10" y="85"/>
                </a:cubicBezTo>
                <a:cubicBezTo>
                  <a:pt x="18" y="98"/>
                  <a:pt x="30" y="107"/>
                  <a:pt x="45" y="110"/>
                </a:cubicBezTo>
                <a:cubicBezTo>
                  <a:pt x="56" y="113"/>
                  <a:pt x="67" y="112"/>
                  <a:pt x="78" y="108"/>
                </a:cubicBezTo>
                <a:cubicBezTo>
                  <a:pt x="78" y="109"/>
                  <a:pt x="78" y="109"/>
                  <a:pt x="78" y="109"/>
                </a:cubicBezTo>
                <a:cubicBezTo>
                  <a:pt x="78" y="109"/>
                  <a:pt x="77" y="109"/>
                  <a:pt x="77" y="109"/>
                </a:cubicBezTo>
                <a:cubicBezTo>
                  <a:pt x="76" y="110"/>
                  <a:pt x="75" y="110"/>
                  <a:pt x="75" y="111"/>
                </a:cubicBezTo>
                <a:cubicBezTo>
                  <a:pt x="74" y="112"/>
                  <a:pt x="75" y="113"/>
                  <a:pt x="75" y="114"/>
                </a:cubicBezTo>
                <a:cubicBezTo>
                  <a:pt x="99" y="152"/>
                  <a:pt x="99" y="152"/>
                  <a:pt x="99" y="152"/>
                </a:cubicBezTo>
                <a:cubicBezTo>
                  <a:pt x="101" y="156"/>
                  <a:pt x="104" y="159"/>
                  <a:pt x="109" y="160"/>
                </a:cubicBezTo>
                <a:cubicBezTo>
                  <a:pt x="110" y="160"/>
                  <a:pt x="111" y="160"/>
                  <a:pt x="113" y="160"/>
                </a:cubicBezTo>
                <a:cubicBezTo>
                  <a:pt x="116" y="160"/>
                  <a:pt x="118" y="159"/>
                  <a:pt x="121" y="158"/>
                </a:cubicBezTo>
                <a:cubicBezTo>
                  <a:pt x="125" y="155"/>
                  <a:pt x="127" y="152"/>
                  <a:pt x="128" y="148"/>
                </a:cubicBezTo>
                <a:cubicBezTo>
                  <a:pt x="129" y="143"/>
                  <a:pt x="129" y="139"/>
                  <a:pt x="126" y="135"/>
                </a:cubicBezTo>
                <a:lnTo>
                  <a:pt x="103" y="9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297">
            <a:extLst>
              <a:ext uri="{FF2B5EF4-FFF2-40B4-BE49-F238E27FC236}">
                <a16:creationId xmlns:a16="http://schemas.microsoft.com/office/drawing/2014/main" id="{5FE89398-E95C-CB18-4507-9DD75A13FDA0}"/>
              </a:ext>
            </a:extLst>
          </p:cNvPr>
          <p:cNvSpPr>
            <a:spLocks noEditPoints="1"/>
          </p:cNvSpPr>
          <p:nvPr/>
        </p:nvSpPr>
        <p:spPr bwMode="auto">
          <a:xfrm>
            <a:off x="3482976" y="4127500"/>
            <a:ext cx="261938" cy="250825"/>
          </a:xfrm>
          <a:custGeom>
            <a:avLst/>
            <a:gdLst>
              <a:gd name="T0" fmla="*/ 41 w 165"/>
              <a:gd name="T1" fmla="*/ 21 h 158"/>
              <a:gd name="T2" fmla="*/ 68 w 165"/>
              <a:gd name="T3" fmla="*/ 39 h 158"/>
              <a:gd name="T4" fmla="*/ 108 w 165"/>
              <a:gd name="T5" fmla="*/ 45 h 158"/>
              <a:gd name="T6" fmla="*/ 74 w 165"/>
              <a:gd name="T7" fmla="*/ 0 h 158"/>
              <a:gd name="T8" fmla="*/ 33 w 165"/>
              <a:gd name="T9" fmla="*/ 9 h 158"/>
              <a:gd name="T10" fmla="*/ 25 w 165"/>
              <a:gd name="T11" fmla="*/ 5 h 158"/>
              <a:gd name="T12" fmla="*/ 21 w 165"/>
              <a:gd name="T13" fmla="*/ 13 h 158"/>
              <a:gd name="T14" fmla="*/ 24 w 165"/>
              <a:gd name="T15" fmla="*/ 20 h 158"/>
              <a:gd name="T16" fmla="*/ 39 w 165"/>
              <a:gd name="T17" fmla="*/ 15 h 158"/>
              <a:gd name="T18" fmla="*/ 23 w 165"/>
              <a:gd name="T19" fmla="*/ 21 h 158"/>
              <a:gd name="T20" fmla="*/ 19 w 165"/>
              <a:gd name="T21" fmla="*/ 34 h 158"/>
              <a:gd name="T22" fmla="*/ 32 w 165"/>
              <a:gd name="T23" fmla="*/ 15 h 158"/>
              <a:gd name="T24" fmla="*/ 23 w 165"/>
              <a:gd name="T25" fmla="*/ 15 h 158"/>
              <a:gd name="T26" fmla="*/ 22 w 165"/>
              <a:gd name="T27" fmla="*/ 11 h 158"/>
              <a:gd name="T28" fmla="*/ 30 w 165"/>
              <a:gd name="T29" fmla="*/ 12 h 158"/>
              <a:gd name="T30" fmla="*/ 44 w 165"/>
              <a:gd name="T31" fmla="*/ 17 h 158"/>
              <a:gd name="T32" fmla="*/ 48 w 165"/>
              <a:gd name="T33" fmla="*/ 14 h 158"/>
              <a:gd name="T34" fmla="*/ 107 w 165"/>
              <a:gd name="T35" fmla="*/ 41 h 158"/>
              <a:gd name="T36" fmla="*/ 40 w 165"/>
              <a:gd name="T37" fmla="*/ 41 h 158"/>
              <a:gd name="T38" fmla="*/ 43 w 165"/>
              <a:gd name="T39" fmla="*/ 18 h 158"/>
              <a:gd name="T40" fmla="*/ 21 w 165"/>
              <a:gd name="T41" fmla="*/ 23 h 158"/>
              <a:gd name="T42" fmla="*/ 27 w 165"/>
              <a:gd name="T43" fmla="*/ 27 h 158"/>
              <a:gd name="T44" fmla="*/ 42 w 165"/>
              <a:gd name="T45" fmla="*/ 52 h 158"/>
              <a:gd name="T46" fmla="*/ 48 w 165"/>
              <a:gd name="T47" fmla="*/ 83 h 158"/>
              <a:gd name="T48" fmla="*/ 87 w 165"/>
              <a:gd name="T49" fmla="*/ 94 h 158"/>
              <a:gd name="T50" fmla="*/ 107 w 165"/>
              <a:gd name="T51" fmla="*/ 50 h 158"/>
              <a:gd name="T52" fmla="*/ 50 w 165"/>
              <a:gd name="T53" fmla="*/ 57 h 158"/>
              <a:gd name="T54" fmla="*/ 82 w 165"/>
              <a:gd name="T55" fmla="*/ 61 h 158"/>
              <a:gd name="T56" fmla="*/ 96 w 165"/>
              <a:gd name="T57" fmla="*/ 83 h 158"/>
              <a:gd name="T58" fmla="*/ 66 w 165"/>
              <a:gd name="T59" fmla="*/ 93 h 158"/>
              <a:gd name="T60" fmla="*/ 50 w 165"/>
              <a:gd name="T61" fmla="*/ 59 h 158"/>
              <a:gd name="T62" fmla="*/ 126 w 165"/>
              <a:gd name="T63" fmla="*/ 103 h 158"/>
              <a:gd name="T64" fmla="*/ 110 w 165"/>
              <a:gd name="T65" fmla="*/ 18 h 158"/>
              <a:gd name="T66" fmla="*/ 121 w 165"/>
              <a:gd name="T67" fmla="*/ 112 h 158"/>
              <a:gd name="T68" fmla="*/ 149 w 165"/>
              <a:gd name="T69" fmla="*/ 150 h 158"/>
              <a:gd name="T70" fmla="*/ 116 w 165"/>
              <a:gd name="T71" fmla="*/ 110 h 158"/>
              <a:gd name="T72" fmla="*/ 15 w 165"/>
              <a:gd name="T73" fmla="*/ 36 h 158"/>
              <a:gd name="T74" fmla="*/ 111 w 165"/>
              <a:gd name="T75" fmla="*/ 121 h 158"/>
              <a:gd name="T76" fmla="*/ 164 w 165"/>
              <a:gd name="T77" fmla="*/ 144 h 158"/>
              <a:gd name="T78" fmla="*/ 58 w 165"/>
              <a:gd name="T79" fmla="*/ 54 h 158"/>
              <a:gd name="T80" fmla="*/ 69 w 165"/>
              <a:gd name="T81" fmla="*/ 51 h 158"/>
              <a:gd name="T82" fmla="*/ 49 w 165"/>
              <a:gd name="T83" fmla="*/ 45 h 158"/>
              <a:gd name="T84" fmla="*/ 58 w 165"/>
              <a:gd name="T85" fmla="*/ 49 h 158"/>
              <a:gd name="T86" fmla="*/ 59 w 165"/>
              <a:gd name="T87" fmla="*/ 51 h 158"/>
              <a:gd name="T88" fmla="*/ 100 w 165"/>
              <a:gd name="T89" fmla="*/ 45 h 158"/>
              <a:gd name="T90" fmla="*/ 80 w 165"/>
              <a:gd name="T91" fmla="*/ 51 h 158"/>
              <a:gd name="T92" fmla="*/ 91 w 165"/>
              <a:gd name="T93" fmla="*/ 54 h 158"/>
              <a:gd name="T94" fmla="*/ 99 w 165"/>
              <a:gd name="T95" fmla="*/ 46 h 158"/>
              <a:gd name="T96" fmla="*/ 89 w 165"/>
              <a:gd name="T97" fmla="*/ 50 h 158"/>
              <a:gd name="T98" fmla="*/ 92 w 165"/>
              <a:gd name="T99" fmla="*/ 51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5" h="158">
                <a:moveTo>
                  <a:pt x="22" y="36"/>
                </a:moveTo>
                <a:cubicBezTo>
                  <a:pt x="22" y="36"/>
                  <a:pt x="22" y="36"/>
                  <a:pt x="22" y="36"/>
                </a:cubicBezTo>
                <a:cubicBezTo>
                  <a:pt x="23" y="36"/>
                  <a:pt x="26" y="34"/>
                  <a:pt x="29" y="29"/>
                </a:cubicBezTo>
                <a:cubicBezTo>
                  <a:pt x="33" y="25"/>
                  <a:pt x="37" y="22"/>
                  <a:pt x="41" y="21"/>
                </a:cubicBezTo>
                <a:cubicBezTo>
                  <a:pt x="38" y="27"/>
                  <a:pt x="37" y="35"/>
                  <a:pt x="38" y="44"/>
                </a:cubicBezTo>
                <a:cubicBezTo>
                  <a:pt x="38" y="44"/>
                  <a:pt x="38" y="45"/>
                  <a:pt x="39" y="45"/>
                </a:cubicBezTo>
                <a:cubicBezTo>
                  <a:pt x="39" y="45"/>
                  <a:pt x="40" y="45"/>
                  <a:pt x="40" y="45"/>
                </a:cubicBezTo>
                <a:cubicBezTo>
                  <a:pt x="45" y="41"/>
                  <a:pt x="55" y="39"/>
                  <a:pt x="68" y="39"/>
                </a:cubicBezTo>
                <a:cubicBezTo>
                  <a:pt x="70" y="39"/>
                  <a:pt x="72" y="39"/>
                  <a:pt x="74" y="39"/>
                </a:cubicBezTo>
                <a:cubicBezTo>
                  <a:pt x="77" y="39"/>
                  <a:pt x="77" y="39"/>
                  <a:pt x="77" y="39"/>
                </a:cubicBezTo>
                <a:cubicBezTo>
                  <a:pt x="88" y="39"/>
                  <a:pt x="105" y="40"/>
                  <a:pt x="107" y="45"/>
                </a:cubicBezTo>
                <a:cubicBezTo>
                  <a:pt x="108" y="45"/>
                  <a:pt x="108" y="45"/>
                  <a:pt x="108" y="45"/>
                </a:cubicBezTo>
                <a:cubicBezTo>
                  <a:pt x="109" y="45"/>
                  <a:pt x="109" y="45"/>
                  <a:pt x="109" y="45"/>
                </a:cubicBezTo>
                <a:cubicBezTo>
                  <a:pt x="109" y="45"/>
                  <a:pt x="110" y="45"/>
                  <a:pt x="110" y="44"/>
                </a:cubicBezTo>
                <a:cubicBezTo>
                  <a:pt x="110" y="44"/>
                  <a:pt x="111" y="33"/>
                  <a:pt x="107" y="21"/>
                </a:cubicBezTo>
                <a:cubicBezTo>
                  <a:pt x="103" y="8"/>
                  <a:pt x="91" y="0"/>
                  <a:pt x="74" y="0"/>
                </a:cubicBezTo>
                <a:cubicBezTo>
                  <a:pt x="67" y="0"/>
                  <a:pt x="60" y="2"/>
                  <a:pt x="55" y="4"/>
                </a:cubicBezTo>
                <a:cubicBezTo>
                  <a:pt x="52" y="6"/>
                  <a:pt x="49" y="8"/>
                  <a:pt x="46" y="11"/>
                </a:cubicBezTo>
                <a:cubicBezTo>
                  <a:pt x="45" y="10"/>
                  <a:pt x="42" y="9"/>
                  <a:pt x="39" y="9"/>
                </a:cubicBezTo>
                <a:cubicBezTo>
                  <a:pt x="37" y="9"/>
                  <a:pt x="34" y="9"/>
                  <a:pt x="33" y="9"/>
                </a:cubicBezTo>
                <a:cubicBezTo>
                  <a:pt x="32" y="9"/>
                  <a:pt x="31" y="10"/>
                  <a:pt x="30" y="10"/>
                </a:cubicBezTo>
                <a:cubicBezTo>
                  <a:pt x="29" y="10"/>
                  <a:pt x="28" y="8"/>
                  <a:pt x="27" y="7"/>
                </a:cubicBezTo>
                <a:cubicBezTo>
                  <a:pt x="27" y="7"/>
                  <a:pt x="26" y="6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4" y="5"/>
                  <a:pt x="24" y="5"/>
                </a:cubicBezTo>
                <a:cubicBezTo>
                  <a:pt x="21" y="5"/>
                  <a:pt x="19" y="9"/>
                  <a:pt x="19" y="12"/>
                </a:cubicBezTo>
                <a:cubicBezTo>
                  <a:pt x="19" y="13"/>
                  <a:pt x="20" y="13"/>
                  <a:pt x="20" y="13"/>
                </a:cubicBezTo>
                <a:cubicBezTo>
                  <a:pt x="21" y="13"/>
                  <a:pt x="21" y="13"/>
                  <a:pt x="21" y="13"/>
                </a:cubicBezTo>
                <a:cubicBezTo>
                  <a:pt x="20" y="14"/>
                  <a:pt x="20" y="14"/>
                  <a:pt x="20" y="14"/>
                </a:cubicBezTo>
                <a:cubicBezTo>
                  <a:pt x="20" y="15"/>
                  <a:pt x="20" y="16"/>
                  <a:pt x="21" y="17"/>
                </a:cubicBezTo>
                <a:cubicBezTo>
                  <a:pt x="21" y="17"/>
                  <a:pt x="21" y="18"/>
                  <a:pt x="21" y="18"/>
                </a:cubicBezTo>
                <a:cubicBezTo>
                  <a:pt x="21" y="19"/>
                  <a:pt x="22" y="20"/>
                  <a:pt x="24" y="20"/>
                </a:cubicBezTo>
                <a:cubicBezTo>
                  <a:pt x="26" y="20"/>
                  <a:pt x="30" y="19"/>
                  <a:pt x="33" y="18"/>
                </a:cubicBezTo>
                <a:cubicBezTo>
                  <a:pt x="33" y="17"/>
                  <a:pt x="34" y="17"/>
                  <a:pt x="35" y="17"/>
                </a:cubicBezTo>
                <a:cubicBezTo>
                  <a:pt x="35" y="16"/>
                  <a:pt x="36" y="16"/>
                  <a:pt x="37" y="16"/>
                </a:cubicBezTo>
                <a:cubicBezTo>
                  <a:pt x="38" y="15"/>
                  <a:pt x="39" y="15"/>
                  <a:pt x="39" y="15"/>
                </a:cubicBezTo>
                <a:cubicBezTo>
                  <a:pt x="35" y="17"/>
                  <a:pt x="31" y="21"/>
                  <a:pt x="30" y="21"/>
                </a:cubicBezTo>
                <a:cubicBezTo>
                  <a:pt x="30" y="21"/>
                  <a:pt x="29" y="22"/>
                  <a:pt x="28" y="22"/>
                </a:cubicBezTo>
                <a:cubicBezTo>
                  <a:pt x="26" y="22"/>
                  <a:pt x="25" y="21"/>
                  <a:pt x="23" y="21"/>
                </a:cubicBezTo>
                <a:cubicBezTo>
                  <a:pt x="23" y="21"/>
                  <a:pt x="23" y="21"/>
                  <a:pt x="23" y="21"/>
                </a:cubicBezTo>
                <a:cubicBezTo>
                  <a:pt x="23" y="21"/>
                  <a:pt x="22" y="21"/>
                  <a:pt x="22" y="21"/>
                </a:cubicBezTo>
                <a:cubicBezTo>
                  <a:pt x="22" y="21"/>
                  <a:pt x="21" y="21"/>
                  <a:pt x="21" y="21"/>
                </a:cubicBezTo>
                <a:cubicBezTo>
                  <a:pt x="19" y="21"/>
                  <a:pt x="19" y="22"/>
                  <a:pt x="18" y="24"/>
                </a:cubicBezTo>
                <a:cubicBezTo>
                  <a:pt x="17" y="27"/>
                  <a:pt x="18" y="32"/>
                  <a:pt x="19" y="34"/>
                </a:cubicBezTo>
                <a:cubicBezTo>
                  <a:pt x="20" y="35"/>
                  <a:pt x="21" y="36"/>
                  <a:pt x="22" y="36"/>
                </a:cubicBezTo>
                <a:close/>
                <a:moveTo>
                  <a:pt x="36" y="13"/>
                </a:moveTo>
                <a:cubicBezTo>
                  <a:pt x="35" y="14"/>
                  <a:pt x="34" y="14"/>
                  <a:pt x="34" y="14"/>
                </a:cubicBezTo>
                <a:cubicBezTo>
                  <a:pt x="33" y="14"/>
                  <a:pt x="32" y="15"/>
                  <a:pt x="32" y="15"/>
                </a:cubicBezTo>
                <a:cubicBezTo>
                  <a:pt x="29" y="16"/>
                  <a:pt x="26" y="17"/>
                  <a:pt x="24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3" y="17"/>
                  <a:pt x="23" y="16"/>
                  <a:pt x="23" y="16"/>
                </a:cubicBezTo>
                <a:cubicBezTo>
                  <a:pt x="23" y="16"/>
                  <a:pt x="23" y="15"/>
                  <a:pt x="23" y="15"/>
                </a:cubicBezTo>
                <a:cubicBezTo>
                  <a:pt x="23" y="15"/>
                  <a:pt x="24" y="15"/>
                  <a:pt x="26" y="14"/>
                </a:cubicBezTo>
                <a:cubicBezTo>
                  <a:pt x="27" y="14"/>
                  <a:pt x="27" y="13"/>
                  <a:pt x="27" y="12"/>
                </a:cubicBezTo>
                <a:cubicBezTo>
                  <a:pt x="27" y="12"/>
                  <a:pt x="26" y="11"/>
                  <a:pt x="26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9"/>
                  <a:pt x="23" y="8"/>
                  <a:pt x="24" y="8"/>
                </a:cubicBezTo>
                <a:cubicBezTo>
                  <a:pt x="24" y="8"/>
                  <a:pt x="25" y="9"/>
                  <a:pt x="25" y="9"/>
                </a:cubicBezTo>
                <a:cubicBezTo>
                  <a:pt x="26" y="10"/>
                  <a:pt x="28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1" y="12"/>
                  <a:pt x="32" y="12"/>
                  <a:pt x="33" y="12"/>
                </a:cubicBezTo>
                <a:cubicBezTo>
                  <a:pt x="36" y="12"/>
                  <a:pt x="39" y="11"/>
                  <a:pt x="42" y="12"/>
                </a:cubicBezTo>
                <a:cubicBezTo>
                  <a:pt x="40" y="12"/>
                  <a:pt x="37" y="13"/>
                  <a:pt x="36" y="13"/>
                </a:cubicBezTo>
                <a:close/>
                <a:moveTo>
                  <a:pt x="44" y="17"/>
                </a:moveTo>
                <a:cubicBezTo>
                  <a:pt x="44" y="17"/>
                  <a:pt x="44" y="17"/>
                  <a:pt x="45" y="17"/>
                </a:cubicBezTo>
                <a:cubicBezTo>
                  <a:pt x="45" y="17"/>
                  <a:pt x="46" y="16"/>
                  <a:pt x="46" y="16"/>
                </a:cubicBezTo>
                <a:cubicBezTo>
                  <a:pt x="46" y="16"/>
                  <a:pt x="47" y="15"/>
                  <a:pt x="46" y="15"/>
                </a:cubicBezTo>
                <a:cubicBezTo>
                  <a:pt x="47" y="15"/>
                  <a:pt x="47" y="15"/>
                  <a:pt x="48" y="14"/>
                </a:cubicBezTo>
                <a:cubicBezTo>
                  <a:pt x="50" y="11"/>
                  <a:pt x="53" y="9"/>
                  <a:pt x="56" y="7"/>
                </a:cubicBezTo>
                <a:cubicBezTo>
                  <a:pt x="61" y="4"/>
                  <a:pt x="67" y="3"/>
                  <a:pt x="74" y="3"/>
                </a:cubicBezTo>
                <a:cubicBezTo>
                  <a:pt x="80" y="3"/>
                  <a:pt x="99" y="4"/>
                  <a:pt x="104" y="22"/>
                </a:cubicBezTo>
                <a:cubicBezTo>
                  <a:pt x="107" y="30"/>
                  <a:pt x="107" y="37"/>
                  <a:pt x="107" y="41"/>
                </a:cubicBezTo>
                <a:cubicBezTo>
                  <a:pt x="102" y="37"/>
                  <a:pt x="91" y="37"/>
                  <a:pt x="77" y="36"/>
                </a:cubicBezTo>
                <a:cubicBezTo>
                  <a:pt x="74" y="36"/>
                  <a:pt x="74" y="36"/>
                  <a:pt x="74" y="36"/>
                </a:cubicBezTo>
                <a:cubicBezTo>
                  <a:pt x="72" y="36"/>
                  <a:pt x="70" y="36"/>
                  <a:pt x="68" y="36"/>
                </a:cubicBezTo>
                <a:cubicBezTo>
                  <a:pt x="56" y="36"/>
                  <a:pt x="46" y="38"/>
                  <a:pt x="40" y="41"/>
                </a:cubicBezTo>
                <a:cubicBezTo>
                  <a:pt x="40" y="33"/>
                  <a:pt x="41" y="26"/>
                  <a:pt x="44" y="20"/>
                </a:cubicBezTo>
                <a:cubicBezTo>
                  <a:pt x="44" y="19"/>
                  <a:pt x="44" y="19"/>
                  <a:pt x="44" y="18"/>
                </a:cubicBezTo>
                <a:cubicBezTo>
                  <a:pt x="44" y="18"/>
                  <a:pt x="43" y="18"/>
                  <a:pt x="43" y="18"/>
                </a:cubicBezTo>
                <a:cubicBezTo>
                  <a:pt x="43" y="18"/>
                  <a:pt x="43" y="18"/>
                  <a:pt x="43" y="18"/>
                </a:cubicBezTo>
                <a:cubicBezTo>
                  <a:pt x="40" y="18"/>
                  <a:pt x="37" y="19"/>
                  <a:pt x="34" y="21"/>
                </a:cubicBezTo>
                <a:cubicBezTo>
                  <a:pt x="37" y="19"/>
                  <a:pt x="41" y="17"/>
                  <a:pt x="44" y="17"/>
                </a:cubicBezTo>
                <a:close/>
                <a:moveTo>
                  <a:pt x="21" y="25"/>
                </a:moveTo>
                <a:cubicBezTo>
                  <a:pt x="21" y="24"/>
                  <a:pt x="21" y="24"/>
                  <a:pt x="21" y="23"/>
                </a:cubicBezTo>
                <a:cubicBezTo>
                  <a:pt x="22" y="24"/>
                  <a:pt x="22" y="24"/>
                  <a:pt x="23" y="24"/>
                </a:cubicBezTo>
                <a:cubicBezTo>
                  <a:pt x="23" y="24"/>
                  <a:pt x="23" y="24"/>
                  <a:pt x="23" y="24"/>
                </a:cubicBezTo>
                <a:cubicBezTo>
                  <a:pt x="25" y="24"/>
                  <a:pt x="29" y="25"/>
                  <a:pt x="30" y="24"/>
                </a:cubicBezTo>
                <a:cubicBezTo>
                  <a:pt x="29" y="25"/>
                  <a:pt x="28" y="26"/>
                  <a:pt x="27" y="27"/>
                </a:cubicBezTo>
                <a:cubicBezTo>
                  <a:pt x="23" y="32"/>
                  <a:pt x="22" y="33"/>
                  <a:pt x="21" y="33"/>
                </a:cubicBezTo>
                <a:cubicBezTo>
                  <a:pt x="20" y="31"/>
                  <a:pt x="20" y="27"/>
                  <a:pt x="21" y="25"/>
                </a:cubicBezTo>
                <a:close/>
                <a:moveTo>
                  <a:pt x="42" y="53"/>
                </a:moveTo>
                <a:cubicBezTo>
                  <a:pt x="42" y="52"/>
                  <a:pt x="42" y="52"/>
                  <a:pt x="42" y="52"/>
                </a:cubicBezTo>
                <a:cubicBezTo>
                  <a:pt x="41" y="52"/>
                  <a:pt x="41" y="51"/>
                  <a:pt x="39" y="51"/>
                </a:cubicBezTo>
                <a:cubicBezTo>
                  <a:pt x="38" y="51"/>
                  <a:pt x="38" y="51"/>
                  <a:pt x="37" y="53"/>
                </a:cubicBezTo>
                <a:cubicBezTo>
                  <a:pt x="37" y="53"/>
                  <a:pt x="37" y="53"/>
                  <a:pt x="37" y="53"/>
                </a:cubicBezTo>
                <a:cubicBezTo>
                  <a:pt x="37" y="63"/>
                  <a:pt x="41" y="74"/>
                  <a:pt x="48" y="83"/>
                </a:cubicBezTo>
                <a:cubicBezTo>
                  <a:pt x="53" y="89"/>
                  <a:pt x="58" y="92"/>
                  <a:pt x="64" y="96"/>
                </a:cubicBezTo>
                <a:cubicBezTo>
                  <a:pt x="67" y="97"/>
                  <a:pt x="71" y="98"/>
                  <a:pt x="74" y="98"/>
                </a:cubicBezTo>
                <a:cubicBezTo>
                  <a:pt x="78" y="98"/>
                  <a:pt x="82" y="97"/>
                  <a:pt x="85" y="95"/>
                </a:cubicBezTo>
                <a:cubicBezTo>
                  <a:pt x="86" y="95"/>
                  <a:pt x="87" y="94"/>
                  <a:pt x="87" y="94"/>
                </a:cubicBezTo>
                <a:cubicBezTo>
                  <a:pt x="91" y="91"/>
                  <a:pt x="93" y="90"/>
                  <a:pt x="98" y="84"/>
                </a:cubicBezTo>
                <a:cubicBezTo>
                  <a:pt x="105" y="74"/>
                  <a:pt x="109" y="59"/>
                  <a:pt x="110" y="54"/>
                </a:cubicBezTo>
                <a:cubicBezTo>
                  <a:pt x="110" y="53"/>
                  <a:pt x="110" y="52"/>
                  <a:pt x="109" y="51"/>
                </a:cubicBezTo>
                <a:cubicBezTo>
                  <a:pt x="109" y="50"/>
                  <a:pt x="108" y="50"/>
                  <a:pt x="107" y="50"/>
                </a:cubicBezTo>
                <a:cubicBezTo>
                  <a:pt x="106" y="50"/>
                  <a:pt x="104" y="51"/>
                  <a:pt x="103" y="52"/>
                </a:cubicBezTo>
                <a:cubicBezTo>
                  <a:pt x="103" y="53"/>
                  <a:pt x="99" y="57"/>
                  <a:pt x="81" y="58"/>
                </a:cubicBezTo>
                <a:cubicBezTo>
                  <a:pt x="78" y="59"/>
                  <a:pt x="75" y="59"/>
                  <a:pt x="72" y="59"/>
                </a:cubicBezTo>
                <a:cubicBezTo>
                  <a:pt x="63" y="59"/>
                  <a:pt x="54" y="57"/>
                  <a:pt x="50" y="57"/>
                </a:cubicBezTo>
                <a:cubicBezTo>
                  <a:pt x="49" y="57"/>
                  <a:pt x="48" y="56"/>
                  <a:pt x="47" y="56"/>
                </a:cubicBezTo>
                <a:cubicBezTo>
                  <a:pt x="45" y="56"/>
                  <a:pt x="43" y="54"/>
                  <a:pt x="42" y="53"/>
                </a:cubicBezTo>
                <a:close/>
                <a:moveTo>
                  <a:pt x="72" y="61"/>
                </a:moveTo>
                <a:cubicBezTo>
                  <a:pt x="75" y="61"/>
                  <a:pt x="79" y="61"/>
                  <a:pt x="82" y="61"/>
                </a:cubicBezTo>
                <a:cubicBezTo>
                  <a:pt x="95" y="60"/>
                  <a:pt x="103" y="57"/>
                  <a:pt x="105" y="54"/>
                </a:cubicBezTo>
                <a:cubicBezTo>
                  <a:pt x="106" y="53"/>
                  <a:pt x="107" y="53"/>
                  <a:pt x="107" y="53"/>
                </a:cubicBezTo>
                <a:cubicBezTo>
                  <a:pt x="107" y="53"/>
                  <a:pt x="107" y="53"/>
                  <a:pt x="107" y="54"/>
                </a:cubicBezTo>
                <a:cubicBezTo>
                  <a:pt x="106" y="58"/>
                  <a:pt x="103" y="73"/>
                  <a:pt x="96" y="83"/>
                </a:cubicBezTo>
                <a:cubicBezTo>
                  <a:pt x="91" y="88"/>
                  <a:pt x="89" y="89"/>
                  <a:pt x="86" y="91"/>
                </a:cubicBezTo>
                <a:cubicBezTo>
                  <a:pt x="85" y="92"/>
                  <a:pt x="84" y="92"/>
                  <a:pt x="84" y="93"/>
                </a:cubicBezTo>
                <a:cubicBezTo>
                  <a:pt x="81" y="95"/>
                  <a:pt x="78" y="96"/>
                  <a:pt x="74" y="96"/>
                </a:cubicBezTo>
                <a:cubicBezTo>
                  <a:pt x="71" y="96"/>
                  <a:pt x="68" y="95"/>
                  <a:pt x="66" y="93"/>
                </a:cubicBezTo>
                <a:cubicBezTo>
                  <a:pt x="60" y="90"/>
                  <a:pt x="55" y="87"/>
                  <a:pt x="50" y="81"/>
                </a:cubicBezTo>
                <a:cubicBezTo>
                  <a:pt x="44" y="74"/>
                  <a:pt x="40" y="64"/>
                  <a:pt x="40" y="55"/>
                </a:cubicBezTo>
                <a:cubicBezTo>
                  <a:pt x="41" y="56"/>
                  <a:pt x="43" y="59"/>
                  <a:pt x="47" y="59"/>
                </a:cubicBezTo>
                <a:cubicBezTo>
                  <a:pt x="47" y="59"/>
                  <a:pt x="48" y="59"/>
                  <a:pt x="50" y="59"/>
                </a:cubicBezTo>
                <a:cubicBezTo>
                  <a:pt x="54" y="60"/>
                  <a:pt x="62" y="61"/>
                  <a:pt x="72" y="61"/>
                </a:cubicBezTo>
                <a:close/>
                <a:moveTo>
                  <a:pt x="164" y="140"/>
                </a:moveTo>
                <a:cubicBezTo>
                  <a:pt x="128" y="104"/>
                  <a:pt x="128" y="104"/>
                  <a:pt x="128" y="104"/>
                </a:cubicBezTo>
                <a:cubicBezTo>
                  <a:pt x="128" y="104"/>
                  <a:pt x="127" y="103"/>
                  <a:pt x="126" y="103"/>
                </a:cubicBezTo>
                <a:cubicBezTo>
                  <a:pt x="144" y="77"/>
                  <a:pt x="142" y="41"/>
                  <a:pt x="119" y="17"/>
                </a:cubicBezTo>
                <a:cubicBezTo>
                  <a:pt x="117" y="16"/>
                  <a:pt x="115" y="14"/>
                  <a:pt x="114" y="13"/>
                </a:cubicBezTo>
                <a:cubicBezTo>
                  <a:pt x="112" y="12"/>
                  <a:pt x="110" y="12"/>
                  <a:pt x="109" y="13"/>
                </a:cubicBezTo>
                <a:cubicBezTo>
                  <a:pt x="108" y="15"/>
                  <a:pt x="108" y="17"/>
                  <a:pt x="110" y="18"/>
                </a:cubicBezTo>
                <a:cubicBezTo>
                  <a:pt x="111" y="19"/>
                  <a:pt x="113" y="21"/>
                  <a:pt x="114" y="22"/>
                </a:cubicBezTo>
                <a:cubicBezTo>
                  <a:pt x="137" y="44"/>
                  <a:pt x="138" y="80"/>
                  <a:pt x="117" y="104"/>
                </a:cubicBezTo>
                <a:cubicBezTo>
                  <a:pt x="116" y="105"/>
                  <a:pt x="116" y="107"/>
                  <a:pt x="117" y="109"/>
                </a:cubicBezTo>
                <a:cubicBezTo>
                  <a:pt x="121" y="112"/>
                  <a:pt x="121" y="112"/>
                  <a:pt x="121" y="112"/>
                </a:cubicBezTo>
                <a:cubicBezTo>
                  <a:pt x="122" y="113"/>
                  <a:pt x="124" y="113"/>
                  <a:pt x="125" y="112"/>
                </a:cubicBezTo>
                <a:cubicBezTo>
                  <a:pt x="126" y="111"/>
                  <a:pt x="126" y="111"/>
                  <a:pt x="126" y="111"/>
                </a:cubicBezTo>
                <a:cubicBezTo>
                  <a:pt x="157" y="142"/>
                  <a:pt x="157" y="142"/>
                  <a:pt x="157" y="142"/>
                </a:cubicBezTo>
                <a:cubicBezTo>
                  <a:pt x="149" y="150"/>
                  <a:pt x="149" y="150"/>
                  <a:pt x="149" y="150"/>
                </a:cubicBezTo>
                <a:cubicBezTo>
                  <a:pt x="118" y="119"/>
                  <a:pt x="118" y="119"/>
                  <a:pt x="118" y="119"/>
                </a:cubicBezTo>
                <a:cubicBezTo>
                  <a:pt x="119" y="118"/>
                  <a:pt x="119" y="118"/>
                  <a:pt x="119" y="118"/>
                </a:cubicBezTo>
                <a:cubicBezTo>
                  <a:pt x="120" y="117"/>
                  <a:pt x="120" y="115"/>
                  <a:pt x="119" y="113"/>
                </a:cubicBezTo>
                <a:cubicBezTo>
                  <a:pt x="116" y="110"/>
                  <a:pt x="116" y="110"/>
                  <a:pt x="116" y="110"/>
                </a:cubicBezTo>
                <a:cubicBezTo>
                  <a:pt x="114" y="109"/>
                  <a:pt x="113" y="109"/>
                  <a:pt x="111" y="110"/>
                </a:cubicBezTo>
                <a:cubicBezTo>
                  <a:pt x="88" y="131"/>
                  <a:pt x="51" y="129"/>
                  <a:pt x="29" y="107"/>
                </a:cubicBezTo>
                <a:cubicBezTo>
                  <a:pt x="11" y="89"/>
                  <a:pt x="7" y="63"/>
                  <a:pt x="17" y="40"/>
                </a:cubicBezTo>
                <a:cubicBezTo>
                  <a:pt x="17" y="39"/>
                  <a:pt x="16" y="37"/>
                  <a:pt x="15" y="36"/>
                </a:cubicBezTo>
                <a:cubicBezTo>
                  <a:pt x="13" y="36"/>
                  <a:pt x="11" y="36"/>
                  <a:pt x="11" y="38"/>
                </a:cubicBezTo>
                <a:cubicBezTo>
                  <a:pt x="0" y="63"/>
                  <a:pt x="5" y="92"/>
                  <a:pt x="25" y="112"/>
                </a:cubicBezTo>
                <a:cubicBezTo>
                  <a:pt x="48" y="135"/>
                  <a:pt x="84" y="137"/>
                  <a:pt x="111" y="118"/>
                </a:cubicBezTo>
                <a:cubicBezTo>
                  <a:pt x="110" y="119"/>
                  <a:pt x="111" y="121"/>
                  <a:pt x="111" y="121"/>
                </a:cubicBezTo>
                <a:cubicBezTo>
                  <a:pt x="147" y="157"/>
                  <a:pt x="147" y="157"/>
                  <a:pt x="147" y="157"/>
                </a:cubicBezTo>
                <a:cubicBezTo>
                  <a:pt x="148" y="158"/>
                  <a:pt x="149" y="158"/>
                  <a:pt x="149" y="158"/>
                </a:cubicBezTo>
                <a:cubicBezTo>
                  <a:pt x="150" y="158"/>
                  <a:pt x="151" y="158"/>
                  <a:pt x="152" y="157"/>
                </a:cubicBezTo>
                <a:cubicBezTo>
                  <a:pt x="164" y="144"/>
                  <a:pt x="164" y="144"/>
                  <a:pt x="164" y="144"/>
                </a:cubicBezTo>
                <a:cubicBezTo>
                  <a:pt x="165" y="143"/>
                  <a:pt x="165" y="141"/>
                  <a:pt x="164" y="140"/>
                </a:cubicBezTo>
                <a:close/>
                <a:moveTo>
                  <a:pt x="54" y="52"/>
                </a:moveTo>
                <a:cubicBezTo>
                  <a:pt x="54" y="52"/>
                  <a:pt x="55" y="53"/>
                  <a:pt x="56" y="54"/>
                </a:cubicBezTo>
                <a:cubicBezTo>
                  <a:pt x="57" y="54"/>
                  <a:pt x="58" y="54"/>
                  <a:pt x="58" y="54"/>
                </a:cubicBezTo>
                <a:cubicBezTo>
                  <a:pt x="59" y="54"/>
                  <a:pt x="60" y="54"/>
                  <a:pt x="61" y="53"/>
                </a:cubicBezTo>
                <a:cubicBezTo>
                  <a:pt x="62" y="52"/>
                  <a:pt x="62" y="51"/>
                  <a:pt x="62" y="50"/>
                </a:cubicBezTo>
                <a:cubicBezTo>
                  <a:pt x="68" y="51"/>
                  <a:pt x="68" y="51"/>
                  <a:pt x="68" y="51"/>
                </a:cubicBezTo>
                <a:cubicBezTo>
                  <a:pt x="68" y="51"/>
                  <a:pt x="68" y="51"/>
                  <a:pt x="69" y="51"/>
                </a:cubicBezTo>
                <a:cubicBezTo>
                  <a:pt x="69" y="51"/>
                  <a:pt x="70" y="51"/>
                  <a:pt x="70" y="50"/>
                </a:cubicBezTo>
                <a:cubicBezTo>
                  <a:pt x="70" y="49"/>
                  <a:pt x="70" y="49"/>
                  <a:pt x="69" y="49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4"/>
                  <a:pt x="49" y="44"/>
                  <a:pt x="49" y="45"/>
                </a:cubicBezTo>
                <a:cubicBezTo>
                  <a:pt x="49" y="45"/>
                  <a:pt x="49" y="46"/>
                  <a:pt x="50" y="46"/>
                </a:cubicBezTo>
                <a:cubicBezTo>
                  <a:pt x="55" y="48"/>
                  <a:pt x="55" y="48"/>
                  <a:pt x="55" y="48"/>
                </a:cubicBezTo>
                <a:cubicBezTo>
                  <a:pt x="54" y="49"/>
                  <a:pt x="54" y="50"/>
                  <a:pt x="54" y="52"/>
                </a:cubicBezTo>
                <a:close/>
                <a:moveTo>
                  <a:pt x="58" y="49"/>
                </a:moveTo>
                <a:cubicBezTo>
                  <a:pt x="58" y="49"/>
                  <a:pt x="58" y="49"/>
                  <a:pt x="58" y="48"/>
                </a:cubicBezTo>
                <a:cubicBezTo>
                  <a:pt x="59" y="49"/>
                  <a:pt x="59" y="49"/>
                  <a:pt x="59" y="49"/>
                </a:cubicBezTo>
                <a:cubicBezTo>
                  <a:pt x="59" y="49"/>
                  <a:pt x="59" y="49"/>
                  <a:pt x="60" y="50"/>
                </a:cubicBezTo>
                <a:cubicBezTo>
                  <a:pt x="60" y="50"/>
                  <a:pt x="60" y="50"/>
                  <a:pt x="59" y="51"/>
                </a:cubicBezTo>
                <a:cubicBezTo>
                  <a:pt x="59" y="51"/>
                  <a:pt x="58" y="51"/>
                  <a:pt x="57" y="51"/>
                </a:cubicBezTo>
                <a:cubicBezTo>
                  <a:pt x="57" y="51"/>
                  <a:pt x="57" y="51"/>
                  <a:pt x="57" y="51"/>
                </a:cubicBezTo>
                <a:cubicBezTo>
                  <a:pt x="57" y="50"/>
                  <a:pt x="57" y="49"/>
                  <a:pt x="58" y="49"/>
                </a:cubicBezTo>
                <a:close/>
                <a:moveTo>
                  <a:pt x="100" y="45"/>
                </a:moveTo>
                <a:cubicBezTo>
                  <a:pt x="100" y="44"/>
                  <a:pt x="99" y="44"/>
                  <a:pt x="99" y="44"/>
                </a:cubicBezTo>
                <a:cubicBezTo>
                  <a:pt x="80" y="49"/>
                  <a:pt x="80" y="49"/>
                  <a:pt x="80" y="49"/>
                </a:cubicBezTo>
                <a:cubicBezTo>
                  <a:pt x="79" y="49"/>
                  <a:pt x="79" y="49"/>
                  <a:pt x="79" y="50"/>
                </a:cubicBezTo>
                <a:cubicBezTo>
                  <a:pt x="79" y="51"/>
                  <a:pt x="80" y="51"/>
                  <a:pt x="80" y="51"/>
                </a:cubicBezTo>
                <a:cubicBezTo>
                  <a:pt x="81" y="51"/>
                  <a:pt x="81" y="51"/>
                  <a:pt x="81" y="51"/>
                </a:cubicBezTo>
                <a:cubicBezTo>
                  <a:pt x="87" y="50"/>
                  <a:pt x="87" y="50"/>
                  <a:pt x="87" y="50"/>
                </a:cubicBezTo>
                <a:cubicBezTo>
                  <a:pt x="87" y="51"/>
                  <a:pt x="87" y="52"/>
                  <a:pt x="88" y="53"/>
                </a:cubicBezTo>
                <a:cubicBezTo>
                  <a:pt x="89" y="54"/>
                  <a:pt x="90" y="54"/>
                  <a:pt x="91" y="54"/>
                </a:cubicBezTo>
                <a:cubicBezTo>
                  <a:pt x="91" y="54"/>
                  <a:pt x="92" y="54"/>
                  <a:pt x="93" y="54"/>
                </a:cubicBezTo>
                <a:cubicBezTo>
                  <a:pt x="94" y="53"/>
                  <a:pt x="95" y="52"/>
                  <a:pt x="95" y="52"/>
                </a:cubicBezTo>
                <a:cubicBezTo>
                  <a:pt x="95" y="50"/>
                  <a:pt x="95" y="49"/>
                  <a:pt x="94" y="48"/>
                </a:cubicBezTo>
                <a:cubicBezTo>
                  <a:pt x="99" y="46"/>
                  <a:pt x="99" y="46"/>
                  <a:pt x="99" y="46"/>
                </a:cubicBezTo>
                <a:cubicBezTo>
                  <a:pt x="100" y="46"/>
                  <a:pt x="100" y="45"/>
                  <a:pt x="100" y="45"/>
                </a:cubicBezTo>
                <a:close/>
                <a:moveTo>
                  <a:pt x="92" y="51"/>
                </a:moveTo>
                <a:cubicBezTo>
                  <a:pt x="91" y="51"/>
                  <a:pt x="90" y="51"/>
                  <a:pt x="90" y="51"/>
                </a:cubicBezTo>
                <a:cubicBezTo>
                  <a:pt x="89" y="50"/>
                  <a:pt x="89" y="50"/>
                  <a:pt x="89" y="50"/>
                </a:cubicBezTo>
                <a:cubicBezTo>
                  <a:pt x="90" y="49"/>
                  <a:pt x="90" y="49"/>
                  <a:pt x="90" y="49"/>
                </a:cubicBezTo>
                <a:cubicBezTo>
                  <a:pt x="91" y="48"/>
                  <a:pt x="91" y="48"/>
                  <a:pt x="91" y="48"/>
                </a:cubicBezTo>
                <a:cubicBezTo>
                  <a:pt x="91" y="49"/>
                  <a:pt x="91" y="49"/>
                  <a:pt x="91" y="49"/>
                </a:cubicBezTo>
                <a:cubicBezTo>
                  <a:pt x="92" y="49"/>
                  <a:pt x="92" y="50"/>
                  <a:pt x="92" y="51"/>
                </a:cubicBezTo>
                <a:cubicBezTo>
                  <a:pt x="92" y="51"/>
                  <a:pt x="92" y="51"/>
                  <a:pt x="92" y="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298">
            <a:extLst>
              <a:ext uri="{FF2B5EF4-FFF2-40B4-BE49-F238E27FC236}">
                <a16:creationId xmlns:a16="http://schemas.microsoft.com/office/drawing/2014/main" id="{8FCF8AD1-32CE-0EAB-44D7-D0A624CB9746}"/>
              </a:ext>
            </a:extLst>
          </p:cNvPr>
          <p:cNvSpPr>
            <a:spLocks noEditPoints="1"/>
          </p:cNvSpPr>
          <p:nvPr/>
        </p:nvSpPr>
        <p:spPr bwMode="auto">
          <a:xfrm>
            <a:off x="4067176" y="4125913"/>
            <a:ext cx="203200" cy="254000"/>
          </a:xfrm>
          <a:custGeom>
            <a:avLst/>
            <a:gdLst>
              <a:gd name="T0" fmla="*/ 29 w 128"/>
              <a:gd name="T1" fmla="*/ 32 h 160"/>
              <a:gd name="T2" fmla="*/ 107 w 128"/>
              <a:gd name="T3" fmla="*/ 23 h 160"/>
              <a:gd name="T4" fmla="*/ 107 w 128"/>
              <a:gd name="T5" fmla="*/ 29 h 160"/>
              <a:gd name="T6" fmla="*/ 29 w 128"/>
              <a:gd name="T7" fmla="*/ 26 h 160"/>
              <a:gd name="T8" fmla="*/ 125 w 128"/>
              <a:gd name="T9" fmla="*/ 41 h 160"/>
              <a:gd name="T10" fmla="*/ 13 w 128"/>
              <a:gd name="T11" fmla="*/ 27 h 160"/>
              <a:gd name="T12" fmla="*/ 122 w 128"/>
              <a:gd name="T13" fmla="*/ 11 h 160"/>
              <a:gd name="T14" fmla="*/ 10 w 128"/>
              <a:gd name="T15" fmla="*/ 27 h 160"/>
              <a:gd name="T16" fmla="*/ 122 w 128"/>
              <a:gd name="T17" fmla="*/ 44 h 160"/>
              <a:gd name="T18" fmla="*/ 27 w 128"/>
              <a:gd name="T19" fmla="*/ 153 h 160"/>
              <a:gd name="T20" fmla="*/ 27 w 128"/>
              <a:gd name="T21" fmla="*/ 6 h 160"/>
              <a:gd name="T22" fmla="*/ 121 w 128"/>
              <a:gd name="T23" fmla="*/ 0 h 160"/>
              <a:gd name="T24" fmla="*/ 0 w 128"/>
              <a:gd name="T25" fmla="*/ 132 h 160"/>
              <a:gd name="T26" fmla="*/ 128 w 128"/>
              <a:gd name="T27" fmla="*/ 153 h 160"/>
              <a:gd name="T28" fmla="*/ 92 w 128"/>
              <a:gd name="T29" fmla="*/ 96 h 160"/>
              <a:gd name="T30" fmla="*/ 93 w 128"/>
              <a:gd name="T31" fmla="*/ 98 h 160"/>
              <a:gd name="T32" fmla="*/ 99 w 128"/>
              <a:gd name="T33" fmla="*/ 87 h 160"/>
              <a:gd name="T34" fmla="*/ 91 w 128"/>
              <a:gd name="T35" fmla="*/ 86 h 160"/>
              <a:gd name="T36" fmla="*/ 96 w 128"/>
              <a:gd name="T37" fmla="*/ 95 h 160"/>
              <a:gd name="T38" fmla="*/ 83 w 128"/>
              <a:gd name="T39" fmla="*/ 71 h 160"/>
              <a:gd name="T40" fmla="*/ 85 w 128"/>
              <a:gd name="T41" fmla="*/ 63 h 160"/>
              <a:gd name="T42" fmla="*/ 73 w 128"/>
              <a:gd name="T43" fmla="*/ 63 h 160"/>
              <a:gd name="T44" fmla="*/ 77 w 128"/>
              <a:gd name="T45" fmla="*/ 62 h 160"/>
              <a:gd name="T46" fmla="*/ 82 w 128"/>
              <a:gd name="T47" fmla="*/ 70 h 160"/>
              <a:gd name="T48" fmla="*/ 55 w 128"/>
              <a:gd name="T49" fmla="*/ 63 h 160"/>
              <a:gd name="T50" fmla="*/ 42 w 128"/>
              <a:gd name="T51" fmla="*/ 63 h 160"/>
              <a:gd name="T52" fmla="*/ 44 w 128"/>
              <a:gd name="T53" fmla="*/ 70 h 160"/>
              <a:gd name="T54" fmla="*/ 45 w 128"/>
              <a:gd name="T55" fmla="*/ 65 h 160"/>
              <a:gd name="T56" fmla="*/ 35 w 128"/>
              <a:gd name="T57" fmla="*/ 87 h 160"/>
              <a:gd name="T58" fmla="*/ 29 w 128"/>
              <a:gd name="T59" fmla="*/ 86 h 160"/>
              <a:gd name="T60" fmla="*/ 29 w 128"/>
              <a:gd name="T61" fmla="*/ 97 h 160"/>
              <a:gd name="T62" fmla="*/ 36 w 128"/>
              <a:gd name="T63" fmla="*/ 97 h 160"/>
              <a:gd name="T64" fmla="*/ 31 w 128"/>
              <a:gd name="T65" fmla="*/ 88 h 160"/>
              <a:gd name="T66" fmla="*/ 43 w 128"/>
              <a:gd name="T67" fmla="*/ 114 h 160"/>
              <a:gd name="T68" fmla="*/ 49 w 128"/>
              <a:gd name="T69" fmla="*/ 124 h 160"/>
              <a:gd name="T70" fmla="*/ 54 w 128"/>
              <a:gd name="T71" fmla="*/ 120 h 160"/>
              <a:gd name="T72" fmla="*/ 50 w 128"/>
              <a:gd name="T73" fmla="*/ 121 h 160"/>
              <a:gd name="T74" fmla="*/ 45 w 128"/>
              <a:gd name="T75" fmla="*/ 113 h 160"/>
              <a:gd name="T76" fmla="*/ 69 w 128"/>
              <a:gd name="T77" fmla="*/ 118 h 160"/>
              <a:gd name="T78" fmla="*/ 84 w 128"/>
              <a:gd name="T79" fmla="*/ 143 h 160"/>
              <a:gd name="T80" fmla="*/ 99 w 128"/>
              <a:gd name="T81" fmla="*/ 134 h 160"/>
              <a:gd name="T82" fmla="*/ 85 w 128"/>
              <a:gd name="T83" fmla="*/ 110 h 160"/>
              <a:gd name="T84" fmla="*/ 50 w 128"/>
              <a:gd name="T85" fmla="*/ 68 h 160"/>
              <a:gd name="T86" fmla="*/ 64 w 128"/>
              <a:gd name="T87" fmla="*/ 71 h 160"/>
              <a:gd name="T88" fmla="*/ 76 w 128"/>
              <a:gd name="T89" fmla="*/ 112 h 160"/>
              <a:gd name="T90" fmla="*/ 91 w 128"/>
              <a:gd name="T91" fmla="*/ 132 h 160"/>
              <a:gd name="T92" fmla="*/ 77 w 128"/>
              <a:gd name="T93" fmla="*/ 116 h 160"/>
              <a:gd name="T94" fmla="*/ 64 w 128"/>
              <a:gd name="T95" fmla="*/ 112 h 160"/>
              <a:gd name="T96" fmla="*/ 63 w 128"/>
              <a:gd name="T97" fmla="*/ 102 h 160"/>
              <a:gd name="T98" fmla="*/ 63 w 128"/>
              <a:gd name="T99" fmla="*/ 98 h 160"/>
              <a:gd name="T100" fmla="*/ 64 w 128"/>
              <a:gd name="T101" fmla="*/ 84 h 160"/>
              <a:gd name="T102" fmla="*/ 67 w 128"/>
              <a:gd name="T103" fmla="*/ 89 h 160"/>
              <a:gd name="T104" fmla="*/ 63 w 128"/>
              <a:gd name="T105" fmla="*/ 92 h 160"/>
              <a:gd name="T106" fmla="*/ 67 w 128"/>
              <a:gd name="T107" fmla="*/ 94 h 160"/>
              <a:gd name="T108" fmla="*/ 71 w 128"/>
              <a:gd name="T109" fmla="*/ 90 h 160"/>
              <a:gd name="T110" fmla="*/ 64 w 128"/>
              <a:gd name="T111" fmla="*/ 81 h 160"/>
              <a:gd name="T112" fmla="*/ 62 w 128"/>
              <a:gd name="T113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8" h="160">
                <a:moveTo>
                  <a:pt x="29" y="23"/>
                </a:moveTo>
                <a:cubicBezTo>
                  <a:pt x="26" y="23"/>
                  <a:pt x="24" y="25"/>
                  <a:pt x="24" y="27"/>
                </a:cubicBezTo>
                <a:cubicBezTo>
                  <a:pt x="24" y="30"/>
                  <a:pt x="26" y="32"/>
                  <a:pt x="29" y="32"/>
                </a:cubicBezTo>
                <a:cubicBezTo>
                  <a:pt x="107" y="32"/>
                  <a:pt x="107" y="32"/>
                  <a:pt x="107" y="32"/>
                </a:cubicBezTo>
                <a:cubicBezTo>
                  <a:pt x="110" y="32"/>
                  <a:pt x="112" y="30"/>
                  <a:pt x="112" y="27"/>
                </a:cubicBezTo>
                <a:cubicBezTo>
                  <a:pt x="112" y="25"/>
                  <a:pt x="110" y="23"/>
                  <a:pt x="107" y="23"/>
                </a:cubicBezTo>
                <a:lnTo>
                  <a:pt x="29" y="23"/>
                </a:lnTo>
                <a:close/>
                <a:moveTo>
                  <a:pt x="109" y="27"/>
                </a:moveTo>
                <a:cubicBezTo>
                  <a:pt x="109" y="28"/>
                  <a:pt x="108" y="29"/>
                  <a:pt x="107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8" y="29"/>
                  <a:pt x="27" y="28"/>
                  <a:pt x="27" y="27"/>
                </a:cubicBezTo>
                <a:cubicBezTo>
                  <a:pt x="27" y="27"/>
                  <a:pt x="28" y="26"/>
                  <a:pt x="29" y="26"/>
                </a:cubicBezTo>
                <a:cubicBezTo>
                  <a:pt x="107" y="26"/>
                  <a:pt x="107" y="26"/>
                  <a:pt x="107" y="26"/>
                </a:cubicBezTo>
                <a:cubicBezTo>
                  <a:pt x="108" y="26"/>
                  <a:pt x="109" y="27"/>
                  <a:pt x="109" y="27"/>
                </a:cubicBezTo>
                <a:close/>
                <a:moveTo>
                  <a:pt x="125" y="41"/>
                </a:moveTo>
                <a:cubicBezTo>
                  <a:pt x="124" y="41"/>
                  <a:pt x="124" y="41"/>
                  <a:pt x="124" y="41"/>
                </a:cubicBezTo>
                <a:cubicBezTo>
                  <a:pt x="27" y="41"/>
                  <a:pt x="27" y="41"/>
                  <a:pt x="27" y="41"/>
                </a:cubicBezTo>
                <a:cubicBezTo>
                  <a:pt x="19" y="41"/>
                  <a:pt x="13" y="35"/>
                  <a:pt x="13" y="27"/>
                </a:cubicBezTo>
                <a:cubicBezTo>
                  <a:pt x="13" y="19"/>
                  <a:pt x="19" y="13"/>
                  <a:pt x="27" y="13"/>
                </a:cubicBezTo>
                <a:cubicBezTo>
                  <a:pt x="121" y="13"/>
                  <a:pt x="121" y="13"/>
                  <a:pt x="121" y="13"/>
                </a:cubicBezTo>
                <a:cubicBezTo>
                  <a:pt x="121" y="13"/>
                  <a:pt x="122" y="12"/>
                  <a:pt x="122" y="11"/>
                </a:cubicBezTo>
                <a:cubicBezTo>
                  <a:pt x="122" y="10"/>
                  <a:pt x="121" y="10"/>
                  <a:pt x="121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18" y="10"/>
                  <a:pt x="10" y="18"/>
                  <a:pt x="10" y="27"/>
                </a:cubicBezTo>
                <a:cubicBezTo>
                  <a:pt x="10" y="36"/>
                  <a:pt x="18" y="44"/>
                  <a:pt x="27" y="44"/>
                </a:cubicBezTo>
                <a:cubicBezTo>
                  <a:pt x="122" y="44"/>
                  <a:pt x="122" y="44"/>
                  <a:pt x="122" y="44"/>
                </a:cubicBezTo>
                <a:cubicBezTo>
                  <a:pt x="122" y="44"/>
                  <a:pt x="122" y="44"/>
                  <a:pt x="122" y="44"/>
                </a:cubicBezTo>
                <a:cubicBezTo>
                  <a:pt x="122" y="153"/>
                  <a:pt x="122" y="153"/>
                  <a:pt x="122" y="153"/>
                </a:cubicBezTo>
                <a:cubicBezTo>
                  <a:pt x="121" y="153"/>
                  <a:pt x="121" y="153"/>
                  <a:pt x="121" y="153"/>
                </a:cubicBezTo>
                <a:cubicBezTo>
                  <a:pt x="27" y="153"/>
                  <a:pt x="27" y="153"/>
                  <a:pt x="27" y="153"/>
                </a:cubicBezTo>
                <a:cubicBezTo>
                  <a:pt x="16" y="153"/>
                  <a:pt x="6" y="144"/>
                  <a:pt x="6" y="132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16"/>
                  <a:pt x="16" y="6"/>
                  <a:pt x="27" y="6"/>
                </a:cubicBezTo>
                <a:cubicBezTo>
                  <a:pt x="121" y="6"/>
                  <a:pt x="121" y="6"/>
                  <a:pt x="121" y="6"/>
                </a:cubicBezTo>
                <a:cubicBezTo>
                  <a:pt x="123" y="6"/>
                  <a:pt x="124" y="5"/>
                  <a:pt x="124" y="3"/>
                </a:cubicBezTo>
                <a:cubicBezTo>
                  <a:pt x="124" y="1"/>
                  <a:pt x="123" y="0"/>
                  <a:pt x="121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47"/>
                  <a:pt x="12" y="160"/>
                  <a:pt x="27" y="160"/>
                </a:cubicBezTo>
                <a:cubicBezTo>
                  <a:pt x="121" y="160"/>
                  <a:pt x="121" y="160"/>
                  <a:pt x="121" y="160"/>
                </a:cubicBezTo>
                <a:cubicBezTo>
                  <a:pt x="124" y="160"/>
                  <a:pt x="128" y="157"/>
                  <a:pt x="128" y="153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43"/>
                  <a:pt x="127" y="41"/>
                  <a:pt x="125" y="41"/>
                </a:cubicBezTo>
                <a:close/>
                <a:moveTo>
                  <a:pt x="92" y="96"/>
                </a:moveTo>
                <a:cubicBezTo>
                  <a:pt x="92" y="96"/>
                  <a:pt x="91" y="97"/>
                  <a:pt x="91" y="97"/>
                </a:cubicBezTo>
                <a:cubicBezTo>
                  <a:pt x="91" y="98"/>
                  <a:pt x="92" y="98"/>
                  <a:pt x="93" y="98"/>
                </a:cubicBezTo>
                <a:cubicBezTo>
                  <a:pt x="93" y="98"/>
                  <a:pt x="93" y="98"/>
                  <a:pt x="93" y="98"/>
                </a:cubicBezTo>
                <a:cubicBezTo>
                  <a:pt x="98" y="97"/>
                  <a:pt x="98" y="97"/>
                  <a:pt x="98" y="97"/>
                </a:cubicBezTo>
                <a:cubicBezTo>
                  <a:pt x="99" y="97"/>
                  <a:pt x="99" y="97"/>
                  <a:pt x="99" y="96"/>
                </a:cubicBezTo>
                <a:cubicBezTo>
                  <a:pt x="99" y="87"/>
                  <a:pt x="99" y="87"/>
                  <a:pt x="99" y="87"/>
                </a:cubicBezTo>
                <a:cubicBezTo>
                  <a:pt x="99" y="87"/>
                  <a:pt x="99" y="86"/>
                  <a:pt x="98" y="86"/>
                </a:cubicBezTo>
                <a:cubicBezTo>
                  <a:pt x="93" y="85"/>
                  <a:pt x="93" y="85"/>
                  <a:pt x="93" y="85"/>
                </a:cubicBezTo>
                <a:cubicBezTo>
                  <a:pt x="92" y="85"/>
                  <a:pt x="91" y="85"/>
                  <a:pt x="91" y="86"/>
                </a:cubicBezTo>
                <a:cubicBezTo>
                  <a:pt x="91" y="87"/>
                  <a:pt x="92" y="88"/>
                  <a:pt x="92" y="88"/>
                </a:cubicBezTo>
                <a:cubicBezTo>
                  <a:pt x="96" y="89"/>
                  <a:pt x="96" y="89"/>
                  <a:pt x="96" y="89"/>
                </a:cubicBezTo>
                <a:cubicBezTo>
                  <a:pt x="96" y="95"/>
                  <a:pt x="96" y="95"/>
                  <a:pt x="96" y="95"/>
                </a:cubicBezTo>
                <a:lnTo>
                  <a:pt x="92" y="96"/>
                </a:lnTo>
                <a:close/>
                <a:moveTo>
                  <a:pt x="82" y="70"/>
                </a:moveTo>
                <a:cubicBezTo>
                  <a:pt x="83" y="71"/>
                  <a:pt x="83" y="71"/>
                  <a:pt x="83" y="71"/>
                </a:cubicBezTo>
                <a:cubicBezTo>
                  <a:pt x="83" y="71"/>
                  <a:pt x="84" y="70"/>
                  <a:pt x="84" y="70"/>
                </a:cubicBezTo>
                <a:cubicBezTo>
                  <a:pt x="86" y="65"/>
                  <a:pt x="86" y="65"/>
                  <a:pt x="86" y="65"/>
                </a:cubicBezTo>
                <a:cubicBezTo>
                  <a:pt x="86" y="64"/>
                  <a:pt x="86" y="63"/>
                  <a:pt x="85" y="63"/>
                </a:cubicBezTo>
                <a:cubicBezTo>
                  <a:pt x="78" y="59"/>
                  <a:pt x="78" y="59"/>
                  <a:pt x="78" y="59"/>
                </a:cubicBezTo>
                <a:cubicBezTo>
                  <a:pt x="77" y="58"/>
                  <a:pt x="76" y="59"/>
                  <a:pt x="76" y="59"/>
                </a:cubicBezTo>
                <a:cubicBezTo>
                  <a:pt x="73" y="63"/>
                  <a:pt x="73" y="63"/>
                  <a:pt x="73" y="63"/>
                </a:cubicBezTo>
                <a:cubicBezTo>
                  <a:pt x="72" y="63"/>
                  <a:pt x="72" y="64"/>
                  <a:pt x="73" y="65"/>
                </a:cubicBezTo>
                <a:cubicBezTo>
                  <a:pt x="73" y="65"/>
                  <a:pt x="74" y="65"/>
                  <a:pt x="75" y="65"/>
                </a:cubicBezTo>
                <a:cubicBezTo>
                  <a:pt x="77" y="62"/>
                  <a:pt x="77" y="62"/>
                  <a:pt x="77" y="62"/>
                </a:cubicBezTo>
                <a:cubicBezTo>
                  <a:pt x="83" y="65"/>
                  <a:pt x="83" y="65"/>
                  <a:pt x="83" y="65"/>
                </a:cubicBezTo>
                <a:cubicBezTo>
                  <a:pt x="82" y="69"/>
                  <a:pt x="82" y="69"/>
                  <a:pt x="82" y="69"/>
                </a:cubicBezTo>
                <a:cubicBezTo>
                  <a:pt x="81" y="69"/>
                  <a:pt x="82" y="70"/>
                  <a:pt x="82" y="70"/>
                </a:cubicBezTo>
                <a:close/>
                <a:moveTo>
                  <a:pt x="53" y="65"/>
                </a:moveTo>
                <a:cubicBezTo>
                  <a:pt x="53" y="65"/>
                  <a:pt x="54" y="65"/>
                  <a:pt x="55" y="65"/>
                </a:cubicBezTo>
                <a:cubicBezTo>
                  <a:pt x="55" y="64"/>
                  <a:pt x="55" y="63"/>
                  <a:pt x="55" y="63"/>
                </a:cubicBezTo>
                <a:cubicBezTo>
                  <a:pt x="51" y="59"/>
                  <a:pt x="51" y="59"/>
                  <a:pt x="51" y="59"/>
                </a:cubicBezTo>
                <a:cubicBezTo>
                  <a:pt x="51" y="58"/>
                  <a:pt x="50" y="58"/>
                  <a:pt x="50" y="59"/>
                </a:cubicBezTo>
                <a:cubicBezTo>
                  <a:pt x="42" y="63"/>
                  <a:pt x="42" y="63"/>
                  <a:pt x="42" y="63"/>
                </a:cubicBezTo>
                <a:cubicBezTo>
                  <a:pt x="42" y="63"/>
                  <a:pt x="41" y="64"/>
                  <a:pt x="42" y="65"/>
                </a:cubicBezTo>
                <a:cubicBezTo>
                  <a:pt x="43" y="69"/>
                  <a:pt x="43" y="69"/>
                  <a:pt x="43" y="69"/>
                </a:cubicBezTo>
                <a:cubicBezTo>
                  <a:pt x="43" y="70"/>
                  <a:pt x="44" y="70"/>
                  <a:pt x="44" y="70"/>
                </a:cubicBezTo>
                <a:cubicBezTo>
                  <a:pt x="45" y="70"/>
                  <a:pt x="45" y="70"/>
                  <a:pt x="45" y="70"/>
                </a:cubicBezTo>
                <a:cubicBezTo>
                  <a:pt x="46" y="70"/>
                  <a:pt x="46" y="69"/>
                  <a:pt x="46" y="68"/>
                </a:cubicBezTo>
                <a:cubicBezTo>
                  <a:pt x="45" y="65"/>
                  <a:pt x="45" y="65"/>
                  <a:pt x="45" y="65"/>
                </a:cubicBezTo>
                <a:cubicBezTo>
                  <a:pt x="50" y="62"/>
                  <a:pt x="50" y="62"/>
                  <a:pt x="50" y="62"/>
                </a:cubicBezTo>
                <a:lnTo>
                  <a:pt x="53" y="65"/>
                </a:lnTo>
                <a:close/>
                <a:moveTo>
                  <a:pt x="35" y="87"/>
                </a:moveTo>
                <a:cubicBezTo>
                  <a:pt x="36" y="87"/>
                  <a:pt x="36" y="87"/>
                  <a:pt x="36" y="86"/>
                </a:cubicBezTo>
                <a:cubicBezTo>
                  <a:pt x="36" y="85"/>
                  <a:pt x="35" y="85"/>
                  <a:pt x="34" y="85"/>
                </a:cubicBezTo>
                <a:cubicBezTo>
                  <a:pt x="29" y="86"/>
                  <a:pt x="29" y="86"/>
                  <a:pt x="29" y="86"/>
                </a:cubicBezTo>
                <a:cubicBezTo>
                  <a:pt x="29" y="86"/>
                  <a:pt x="28" y="86"/>
                  <a:pt x="28" y="87"/>
                </a:cubicBezTo>
                <a:cubicBezTo>
                  <a:pt x="28" y="96"/>
                  <a:pt x="28" y="96"/>
                  <a:pt x="28" y="96"/>
                </a:cubicBezTo>
                <a:cubicBezTo>
                  <a:pt x="28" y="96"/>
                  <a:pt x="29" y="97"/>
                  <a:pt x="29" y="97"/>
                </a:cubicBezTo>
                <a:cubicBezTo>
                  <a:pt x="34" y="98"/>
                  <a:pt x="34" y="98"/>
                  <a:pt x="34" y="98"/>
                </a:cubicBezTo>
                <a:cubicBezTo>
                  <a:pt x="34" y="98"/>
                  <a:pt x="34" y="98"/>
                  <a:pt x="34" y="98"/>
                </a:cubicBezTo>
                <a:cubicBezTo>
                  <a:pt x="35" y="98"/>
                  <a:pt x="36" y="98"/>
                  <a:pt x="36" y="97"/>
                </a:cubicBezTo>
                <a:cubicBezTo>
                  <a:pt x="36" y="96"/>
                  <a:pt x="35" y="96"/>
                  <a:pt x="35" y="95"/>
                </a:cubicBezTo>
                <a:cubicBezTo>
                  <a:pt x="31" y="95"/>
                  <a:pt x="31" y="95"/>
                  <a:pt x="31" y="95"/>
                </a:cubicBezTo>
                <a:cubicBezTo>
                  <a:pt x="31" y="88"/>
                  <a:pt x="31" y="88"/>
                  <a:pt x="31" y="88"/>
                </a:cubicBezTo>
                <a:lnTo>
                  <a:pt x="35" y="87"/>
                </a:lnTo>
                <a:close/>
                <a:moveTo>
                  <a:pt x="45" y="113"/>
                </a:moveTo>
                <a:cubicBezTo>
                  <a:pt x="44" y="112"/>
                  <a:pt x="43" y="113"/>
                  <a:pt x="43" y="114"/>
                </a:cubicBezTo>
                <a:cubicBezTo>
                  <a:pt x="41" y="118"/>
                  <a:pt x="41" y="118"/>
                  <a:pt x="41" y="118"/>
                </a:cubicBezTo>
                <a:cubicBezTo>
                  <a:pt x="41" y="119"/>
                  <a:pt x="41" y="120"/>
                  <a:pt x="42" y="120"/>
                </a:cubicBezTo>
                <a:cubicBezTo>
                  <a:pt x="49" y="124"/>
                  <a:pt x="49" y="124"/>
                  <a:pt x="49" y="124"/>
                </a:cubicBezTo>
                <a:cubicBezTo>
                  <a:pt x="50" y="124"/>
                  <a:pt x="50" y="125"/>
                  <a:pt x="50" y="125"/>
                </a:cubicBezTo>
                <a:cubicBezTo>
                  <a:pt x="50" y="125"/>
                  <a:pt x="51" y="124"/>
                  <a:pt x="51" y="124"/>
                </a:cubicBezTo>
                <a:cubicBezTo>
                  <a:pt x="54" y="120"/>
                  <a:pt x="54" y="120"/>
                  <a:pt x="54" y="120"/>
                </a:cubicBezTo>
                <a:cubicBezTo>
                  <a:pt x="55" y="120"/>
                  <a:pt x="55" y="119"/>
                  <a:pt x="54" y="118"/>
                </a:cubicBezTo>
                <a:cubicBezTo>
                  <a:pt x="54" y="118"/>
                  <a:pt x="53" y="118"/>
                  <a:pt x="52" y="118"/>
                </a:cubicBezTo>
                <a:cubicBezTo>
                  <a:pt x="50" y="121"/>
                  <a:pt x="50" y="121"/>
                  <a:pt x="50" y="121"/>
                </a:cubicBezTo>
                <a:cubicBezTo>
                  <a:pt x="44" y="118"/>
                  <a:pt x="44" y="118"/>
                  <a:pt x="44" y="118"/>
                </a:cubicBezTo>
                <a:cubicBezTo>
                  <a:pt x="46" y="114"/>
                  <a:pt x="46" y="114"/>
                  <a:pt x="46" y="114"/>
                </a:cubicBezTo>
                <a:cubicBezTo>
                  <a:pt x="46" y="114"/>
                  <a:pt x="45" y="113"/>
                  <a:pt x="45" y="113"/>
                </a:cubicBezTo>
                <a:close/>
                <a:moveTo>
                  <a:pt x="40" y="105"/>
                </a:moveTo>
                <a:cubicBezTo>
                  <a:pt x="45" y="114"/>
                  <a:pt x="54" y="119"/>
                  <a:pt x="64" y="119"/>
                </a:cubicBezTo>
                <a:cubicBezTo>
                  <a:pt x="66" y="119"/>
                  <a:pt x="68" y="119"/>
                  <a:pt x="69" y="118"/>
                </a:cubicBezTo>
                <a:cubicBezTo>
                  <a:pt x="69" y="119"/>
                  <a:pt x="69" y="120"/>
                  <a:pt x="70" y="121"/>
                </a:cubicBezTo>
                <a:cubicBezTo>
                  <a:pt x="81" y="141"/>
                  <a:pt x="81" y="141"/>
                  <a:pt x="81" y="141"/>
                </a:cubicBezTo>
                <a:cubicBezTo>
                  <a:pt x="82" y="142"/>
                  <a:pt x="83" y="143"/>
                  <a:pt x="84" y="143"/>
                </a:cubicBezTo>
                <a:cubicBezTo>
                  <a:pt x="85" y="143"/>
                  <a:pt x="85" y="143"/>
                  <a:pt x="86" y="142"/>
                </a:cubicBezTo>
                <a:cubicBezTo>
                  <a:pt x="97" y="136"/>
                  <a:pt x="97" y="136"/>
                  <a:pt x="97" y="136"/>
                </a:cubicBezTo>
                <a:cubicBezTo>
                  <a:pt x="98" y="136"/>
                  <a:pt x="98" y="135"/>
                  <a:pt x="99" y="134"/>
                </a:cubicBezTo>
                <a:cubicBezTo>
                  <a:pt x="99" y="133"/>
                  <a:pt x="99" y="132"/>
                  <a:pt x="98" y="131"/>
                </a:cubicBezTo>
                <a:cubicBezTo>
                  <a:pt x="86" y="111"/>
                  <a:pt x="86" y="111"/>
                  <a:pt x="86" y="111"/>
                </a:cubicBezTo>
                <a:cubicBezTo>
                  <a:pt x="86" y="110"/>
                  <a:pt x="85" y="110"/>
                  <a:pt x="85" y="110"/>
                </a:cubicBezTo>
                <a:cubicBezTo>
                  <a:pt x="92" y="101"/>
                  <a:pt x="94" y="88"/>
                  <a:pt x="88" y="78"/>
                </a:cubicBezTo>
                <a:cubicBezTo>
                  <a:pt x="83" y="70"/>
                  <a:pt x="74" y="64"/>
                  <a:pt x="64" y="64"/>
                </a:cubicBezTo>
                <a:cubicBezTo>
                  <a:pt x="59" y="64"/>
                  <a:pt x="54" y="66"/>
                  <a:pt x="50" y="68"/>
                </a:cubicBezTo>
                <a:cubicBezTo>
                  <a:pt x="37" y="76"/>
                  <a:pt x="33" y="92"/>
                  <a:pt x="40" y="105"/>
                </a:cubicBezTo>
                <a:close/>
                <a:moveTo>
                  <a:pt x="54" y="74"/>
                </a:moveTo>
                <a:cubicBezTo>
                  <a:pt x="57" y="72"/>
                  <a:pt x="60" y="71"/>
                  <a:pt x="64" y="71"/>
                </a:cubicBezTo>
                <a:cubicBezTo>
                  <a:pt x="71" y="71"/>
                  <a:pt x="78" y="75"/>
                  <a:pt x="82" y="81"/>
                </a:cubicBezTo>
                <a:cubicBezTo>
                  <a:pt x="87" y="90"/>
                  <a:pt x="85" y="101"/>
                  <a:pt x="77" y="108"/>
                </a:cubicBezTo>
                <a:cubicBezTo>
                  <a:pt x="76" y="109"/>
                  <a:pt x="76" y="110"/>
                  <a:pt x="76" y="112"/>
                </a:cubicBezTo>
                <a:cubicBezTo>
                  <a:pt x="79" y="116"/>
                  <a:pt x="79" y="116"/>
                  <a:pt x="79" y="116"/>
                </a:cubicBezTo>
                <a:cubicBezTo>
                  <a:pt x="79" y="117"/>
                  <a:pt x="81" y="118"/>
                  <a:pt x="82" y="117"/>
                </a:cubicBezTo>
                <a:cubicBezTo>
                  <a:pt x="91" y="132"/>
                  <a:pt x="91" y="132"/>
                  <a:pt x="91" y="132"/>
                </a:cubicBezTo>
                <a:cubicBezTo>
                  <a:pt x="85" y="135"/>
                  <a:pt x="85" y="135"/>
                  <a:pt x="85" y="135"/>
                </a:cubicBezTo>
                <a:cubicBezTo>
                  <a:pt x="77" y="120"/>
                  <a:pt x="77" y="120"/>
                  <a:pt x="77" y="120"/>
                </a:cubicBezTo>
                <a:cubicBezTo>
                  <a:pt x="78" y="119"/>
                  <a:pt x="78" y="118"/>
                  <a:pt x="77" y="116"/>
                </a:cubicBezTo>
                <a:cubicBezTo>
                  <a:pt x="75" y="113"/>
                  <a:pt x="75" y="113"/>
                  <a:pt x="75" y="113"/>
                </a:cubicBezTo>
                <a:cubicBezTo>
                  <a:pt x="74" y="111"/>
                  <a:pt x="73" y="111"/>
                  <a:pt x="71" y="111"/>
                </a:cubicBezTo>
                <a:cubicBezTo>
                  <a:pt x="69" y="112"/>
                  <a:pt x="66" y="112"/>
                  <a:pt x="64" y="112"/>
                </a:cubicBezTo>
                <a:cubicBezTo>
                  <a:pt x="57" y="112"/>
                  <a:pt x="50" y="108"/>
                  <a:pt x="46" y="102"/>
                </a:cubicBezTo>
                <a:cubicBezTo>
                  <a:pt x="40" y="92"/>
                  <a:pt x="44" y="79"/>
                  <a:pt x="54" y="74"/>
                </a:cubicBezTo>
                <a:close/>
                <a:moveTo>
                  <a:pt x="63" y="102"/>
                </a:moveTo>
                <a:cubicBezTo>
                  <a:pt x="67" y="102"/>
                  <a:pt x="67" y="102"/>
                  <a:pt x="67" y="102"/>
                </a:cubicBezTo>
                <a:cubicBezTo>
                  <a:pt x="67" y="98"/>
                  <a:pt x="67" y="98"/>
                  <a:pt x="67" y="98"/>
                </a:cubicBezTo>
                <a:cubicBezTo>
                  <a:pt x="63" y="98"/>
                  <a:pt x="63" y="98"/>
                  <a:pt x="63" y="98"/>
                </a:cubicBezTo>
                <a:lnTo>
                  <a:pt x="63" y="102"/>
                </a:lnTo>
                <a:close/>
                <a:moveTo>
                  <a:pt x="62" y="85"/>
                </a:moveTo>
                <a:cubicBezTo>
                  <a:pt x="63" y="85"/>
                  <a:pt x="63" y="84"/>
                  <a:pt x="64" y="84"/>
                </a:cubicBezTo>
                <a:cubicBezTo>
                  <a:pt x="66" y="84"/>
                  <a:pt x="66" y="85"/>
                  <a:pt x="67" y="85"/>
                </a:cubicBezTo>
                <a:cubicBezTo>
                  <a:pt x="67" y="86"/>
                  <a:pt x="67" y="86"/>
                  <a:pt x="67" y="87"/>
                </a:cubicBezTo>
                <a:cubicBezTo>
                  <a:pt x="67" y="88"/>
                  <a:pt x="67" y="88"/>
                  <a:pt x="67" y="89"/>
                </a:cubicBezTo>
                <a:cubicBezTo>
                  <a:pt x="67" y="89"/>
                  <a:pt x="66" y="89"/>
                  <a:pt x="66" y="90"/>
                </a:cubicBezTo>
                <a:cubicBezTo>
                  <a:pt x="65" y="90"/>
                  <a:pt x="65" y="90"/>
                  <a:pt x="65" y="90"/>
                </a:cubicBezTo>
                <a:cubicBezTo>
                  <a:pt x="64" y="91"/>
                  <a:pt x="63" y="92"/>
                  <a:pt x="63" y="92"/>
                </a:cubicBezTo>
                <a:cubicBezTo>
                  <a:pt x="63" y="93"/>
                  <a:pt x="63" y="94"/>
                  <a:pt x="63" y="96"/>
                </a:cubicBezTo>
                <a:cubicBezTo>
                  <a:pt x="66" y="96"/>
                  <a:pt x="66" y="96"/>
                  <a:pt x="66" y="96"/>
                </a:cubicBezTo>
                <a:cubicBezTo>
                  <a:pt x="66" y="95"/>
                  <a:pt x="67" y="94"/>
                  <a:pt x="67" y="94"/>
                </a:cubicBezTo>
                <a:cubicBezTo>
                  <a:pt x="67" y="93"/>
                  <a:pt x="67" y="93"/>
                  <a:pt x="68" y="93"/>
                </a:cubicBezTo>
                <a:cubicBezTo>
                  <a:pt x="69" y="92"/>
                  <a:pt x="69" y="92"/>
                  <a:pt x="69" y="92"/>
                </a:cubicBezTo>
                <a:cubicBezTo>
                  <a:pt x="70" y="91"/>
                  <a:pt x="70" y="90"/>
                  <a:pt x="71" y="90"/>
                </a:cubicBezTo>
                <a:cubicBezTo>
                  <a:pt x="71" y="89"/>
                  <a:pt x="72" y="88"/>
                  <a:pt x="72" y="87"/>
                </a:cubicBezTo>
                <a:cubicBezTo>
                  <a:pt x="72" y="85"/>
                  <a:pt x="71" y="83"/>
                  <a:pt x="70" y="82"/>
                </a:cubicBezTo>
                <a:cubicBezTo>
                  <a:pt x="68" y="81"/>
                  <a:pt x="66" y="81"/>
                  <a:pt x="64" y="81"/>
                </a:cubicBezTo>
                <a:cubicBezTo>
                  <a:pt x="63" y="81"/>
                  <a:pt x="61" y="81"/>
                  <a:pt x="60" y="82"/>
                </a:cubicBezTo>
                <a:cubicBezTo>
                  <a:pt x="59" y="83"/>
                  <a:pt x="58" y="85"/>
                  <a:pt x="58" y="88"/>
                </a:cubicBezTo>
                <a:cubicBezTo>
                  <a:pt x="62" y="88"/>
                  <a:pt x="62" y="88"/>
                  <a:pt x="62" y="88"/>
                </a:cubicBezTo>
                <a:cubicBezTo>
                  <a:pt x="62" y="87"/>
                  <a:pt x="62" y="86"/>
                  <a:pt x="62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299">
            <a:extLst>
              <a:ext uri="{FF2B5EF4-FFF2-40B4-BE49-F238E27FC236}">
                <a16:creationId xmlns:a16="http://schemas.microsoft.com/office/drawing/2014/main" id="{C5AA644B-B3B4-398D-3AA0-116A8730A53C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4138613"/>
            <a:ext cx="254000" cy="228600"/>
          </a:xfrm>
          <a:custGeom>
            <a:avLst/>
            <a:gdLst>
              <a:gd name="T0" fmla="*/ 0 w 160"/>
              <a:gd name="T1" fmla="*/ 12 h 144"/>
              <a:gd name="T2" fmla="*/ 59 w 160"/>
              <a:gd name="T3" fmla="*/ 122 h 144"/>
              <a:gd name="T4" fmla="*/ 45 w 160"/>
              <a:gd name="T5" fmla="*/ 144 h 144"/>
              <a:gd name="T6" fmla="*/ 117 w 160"/>
              <a:gd name="T7" fmla="*/ 139 h 144"/>
              <a:gd name="T8" fmla="*/ 160 w 160"/>
              <a:gd name="T9" fmla="*/ 109 h 144"/>
              <a:gd name="T10" fmla="*/ 108 w 160"/>
              <a:gd name="T11" fmla="*/ 138 h 144"/>
              <a:gd name="T12" fmla="*/ 67 w 160"/>
              <a:gd name="T13" fmla="*/ 122 h 144"/>
              <a:gd name="T14" fmla="*/ 108 w 160"/>
              <a:gd name="T15" fmla="*/ 138 h 144"/>
              <a:gd name="T16" fmla="*/ 12 w 160"/>
              <a:gd name="T17" fmla="*/ 116 h 144"/>
              <a:gd name="T18" fmla="*/ 12 w 160"/>
              <a:gd name="T19" fmla="*/ 6 h 144"/>
              <a:gd name="T20" fmla="*/ 154 w 160"/>
              <a:gd name="T21" fmla="*/ 109 h 144"/>
              <a:gd name="T22" fmla="*/ 13 w 160"/>
              <a:gd name="T23" fmla="*/ 16 h 144"/>
              <a:gd name="T24" fmla="*/ 145 w 160"/>
              <a:gd name="T25" fmla="*/ 104 h 144"/>
              <a:gd name="T26" fmla="*/ 145 w 160"/>
              <a:gd name="T27" fmla="*/ 15 h 144"/>
              <a:gd name="T28" fmla="*/ 16 w 160"/>
              <a:gd name="T29" fmla="*/ 17 h 144"/>
              <a:gd name="T30" fmla="*/ 87 w 160"/>
              <a:gd name="T31" fmla="*/ 55 h 144"/>
              <a:gd name="T32" fmla="*/ 66 w 160"/>
              <a:gd name="T33" fmla="*/ 90 h 144"/>
              <a:gd name="T34" fmla="*/ 90 w 160"/>
              <a:gd name="T35" fmla="*/ 90 h 144"/>
              <a:gd name="T36" fmla="*/ 87 w 160"/>
              <a:gd name="T37" fmla="*/ 89 h 144"/>
              <a:gd name="T38" fmla="*/ 68 w 160"/>
              <a:gd name="T39" fmla="*/ 89 h 144"/>
              <a:gd name="T40" fmla="*/ 87 w 160"/>
              <a:gd name="T41" fmla="*/ 57 h 144"/>
              <a:gd name="T42" fmla="*/ 40 w 160"/>
              <a:gd name="T43" fmla="*/ 61 h 144"/>
              <a:gd name="T44" fmla="*/ 70 w 160"/>
              <a:gd name="T45" fmla="*/ 35 h 144"/>
              <a:gd name="T46" fmla="*/ 89 w 160"/>
              <a:gd name="T47" fmla="*/ 47 h 144"/>
              <a:gd name="T48" fmla="*/ 100 w 160"/>
              <a:gd name="T49" fmla="*/ 48 h 144"/>
              <a:gd name="T50" fmla="*/ 116 w 160"/>
              <a:gd name="T51" fmla="*/ 34 h 144"/>
              <a:gd name="T52" fmla="*/ 111 w 160"/>
              <a:gd name="T53" fmla="*/ 29 h 144"/>
              <a:gd name="T54" fmla="*/ 95 w 160"/>
              <a:gd name="T55" fmla="*/ 42 h 144"/>
              <a:gd name="T56" fmla="*/ 78 w 160"/>
              <a:gd name="T57" fmla="*/ 30 h 144"/>
              <a:gd name="T58" fmla="*/ 68 w 160"/>
              <a:gd name="T59" fmla="*/ 32 h 144"/>
              <a:gd name="T60" fmla="*/ 35 w 160"/>
              <a:gd name="T61" fmla="*/ 56 h 144"/>
              <a:gd name="T62" fmla="*/ 119 w 160"/>
              <a:gd name="T63" fmla="*/ 29 h 144"/>
              <a:gd name="T64" fmla="*/ 114 w 160"/>
              <a:gd name="T65" fmla="*/ 31 h 144"/>
              <a:gd name="T66" fmla="*/ 116 w 160"/>
              <a:gd name="T67" fmla="*/ 26 h 144"/>
              <a:gd name="T68" fmla="*/ 95 w 160"/>
              <a:gd name="T69" fmla="*/ 45 h 144"/>
              <a:gd name="T70" fmla="*/ 97 w 160"/>
              <a:gd name="T71" fmla="*/ 47 h 144"/>
              <a:gd name="T72" fmla="*/ 95 w 160"/>
              <a:gd name="T73" fmla="*/ 50 h 144"/>
              <a:gd name="T74" fmla="*/ 92 w 160"/>
              <a:gd name="T75" fmla="*/ 46 h 144"/>
              <a:gd name="T76" fmla="*/ 75 w 160"/>
              <a:gd name="T77" fmla="*/ 31 h 144"/>
              <a:gd name="T78" fmla="*/ 73 w 160"/>
              <a:gd name="T79" fmla="*/ 33 h 144"/>
              <a:gd name="T80" fmla="*/ 70 w 160"/>
              <a:gd name="T81" fmla="*/ 31 h 144"/>
              <a:gd name="T82" fmla="*/ 40 w 160"/>
              <a:gd name="T83" fmla="*/ 53 h 144"/>
              <a:gd name="T84" fmla="*/ 43 w 160"/>
              <a:gd name="T85" fmla="*/ 55 h 144"/>
              <a:gd name="T86" fmla="*/ 37 w 160"/>
              <a:gd name="T87" fmla="*/ 56 h 144"/>
              <a:gd name="T88" fmla="*/ 55 w 160"/>
              <a:gd name="T89" fmla="*/ 92 h 144"/>
              <a:gd name="T90" fmla="*/ 55 w 160"/>
              <a:gd name="T91" fmla="*/ 66 h 144"/>
              <a:gd name="T92" fmla="*/ 34 w 160"/>
              <a:gd name="T93" fmla="*/ 90 h 144"/>
              <a:gd name="T94" fmla="*/ 37 w 160"/>
              <a:gd name="T95" fmla="*/ 69 h 144"/>
              <a:gd name="T96" fmla="*/ 55 w 160"/>
              <a:gd name="T97" fmla="*/ 89 h 144"/>
              <a:gd name="T98" fmla="*/ 36 w 160"/>
              <a:gd name="T99" fmla="*/ 89 h 144"/>
              <a:gd name="T100" fmla="*/ 98 w 160"/>
              <a:gd name="T101" fmla="*/ 62 h 144"/>
              <a:gd name="T102" fmla="*/ 119 w 160"/>
              <a:gd name="T103" fmla="*/ 92 h 144"/>
              <a:gd name="T104" fmla="*/ 119 w 160"/>
              <a:gd name="T105" fmla="*/ 61 h 144"/>
              <a:gd name="T106" fmla="*/ 119 w 160"/>
              <a:gd name="T107" fmla="*/ 89 h 144"/>
              <a:gd name="T108" fmla="*/ 101 w 160"/>
              <a:gd name="T109" fmla="*/ 63 h 144"/>
              <a:gd name="T110" fmla="*/ 119 w 160"/>
              <a:gd name="T111" fmla="*/ 63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44">
                <a:moveTo>
                  <a:pt x="147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16"/>
                  <a:pt x="5" y="122"/>
                  <a:pt x="12" y="122"/>
                </a:cubicBezTo>
                <a:cubicBezTo>
                  <a:pt x="59" y="122"/>
                  <a:pt x="59" y="122"/>
                  <a:pt x="59" y="122"/>
                </a:cubicBezTo>
                <a:cubicBezTo>
                  <a:pt x="43" y="139"/>
                  <a:pt x="43" y="139"/>
                  <a:pt x="43" y="139"/>
                </a:cubicBezTo>
                <a:cubicBezTo>
                  <a:pt x="42" y="140"/>
                  <a:pt x="42" y="141"/>
                  <a:pt x="42" y="142"/>
                </a:cubicBezTo>
                <a:cubicBezTo>
                  <a:pt x="42" y="144"/>
                  <a:pt x="44" y="144"/>
                  <a:pt x="45" y="144"/>
                </a:cubicBezTo>
                <a:cubicBezTo>
                  <a:pt x="115" y="144"/>
                  <a:pt x="115" y="144"/>
                  <a:pt x="115" y="144"/>
                </a:cubicBezTo>
                <a:cubicBezTo>
                  <a:pt x="116" y="144"/>
                  <a:pt x="117" y="144"/>
                  <a:pt x="118" y="142"/>
                </a:cubicBezTo>
                <a:cubicBezTo>
                  <a:pt x="118" y="141"/>
                  <a:pt x="118" y="140"/>
                  <a:pt x="117" y="139"/>
                </a:cubicBezTo>
                <a:cubicBezTo>
                  <a:pt x="101" y="122"/>
                  <a:pt x="101" y="122"/>
                  <a:pt x="101" y="122"/>
                </a:cubicBezTo>
                <a:cubicBezTo>
                  <a:pt x="147" y="122"/>
                  <a:pt x="147" y="122"/>
                  <a:pt x="147" y="122"/>
                </a:cubicBezTo>
                <a:cubicBezTo>
                  <a:pt x="154" y="122"/>
                  <a:pt x="160" y="116"/>
                  <a:pt x="160" y="109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60" y="5"/>
                  <a:pt x="154" y="0"/>
                  <a:pt x="147" y="0"/>
                </a:cubicBezTo>
                <a:close/>
                <a:moveTo>
                  <a:pt x="108" y="138"/>
                </a:moveTo>
                <a:cubicBezTo>
                  <a:pt x="52" y="138"/>
                  <a:pt x="52" y="138"/>
                  <a:pt x="52" y="138"/>
                </a:cubicBezTo>
                <a:cubicBezTo>
                  <a:pt x="66" y="123"/>
                  <a:pt x="66" y="123"/>
                  <a:pt x="66" y="123"/>
                </a:cubicBezTo>
                <a:cubicBezTo>
                  <a:pt x="66" y="122"/>
                  <a:pt x="67" y="122"/>
                  <a:pt x="67" y="122"/>
                </a:cubicBezTo>
                <a:cubicBezTo>
                  <a:pt x="93" y="122"/>
                  <a:pt x="93" y="122"/>
                  <a:pt x="93" y="122"/>
                </a:cubicBezTo>
                <a:cubicBezTo>
                  <a:pt x="93" y="122"/>
                  <a:pt x="93" y="123"/>
                  <a:pt x="94" y="124"/>
                </a:cubicBezTo>
                <a:lnTo>
                  <a:pt x="108" y="138"/>
                </a:lnTo>
                <a:close/>
                <a:moveTo>
                  <a:pt x="154" y="109"/>
                </a:moveTo>
                <a:cubicBezTo>
                  <a:pt x="154" y="113"/>
                  <a:pt x="151" y="116"/>
                  <a:pt x="147" y="11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9" y="116"/>
                  <a:pt x="6" y="113"/>
                  <a:pt x="6" y="109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9"/>
                  <a:pt x="9" y="6"/>
                  <a:pt x="12" y="6"/>
                </a:cubicBezTo>
                <a:cubicBezTo>
                  <a:pt x="147" y="6"/>
                  <a:pt x="147" y="6"/>
                  <a:pt x="147" y="6"/>
                </a:cubicBezTo>
                <a:cubicBezTo>
                  <a:pt x="151" y="6"/>
                  <a:pt x="154" y="9"/>
                  <a:pt x="154" y="12"/>
                </a:cubicBezTo>
                <a:lnTo>
                  <a:pt x="154" y="109"/>
                </a:lnTo>
                <a:close/>
                <a:moveTo>
                  <a:pt x="145" y="15"/>
                </a:moveTo>
                <a:cubicBezTo>
                  <a:pt x="15" y="15"/>
                  <a:pt x="15" y="15"/>
                  <a:pt x="15" y="15"/>
                </a:cubicBezTo>
                <a:cubicBezTo>
                  <a:pt x="14" y="15"/>
                  <a:pt x="13" y="15"/>
                  <a:pt x="13" y="16"/>
                </a:cubicBezTo>
                <a:cubicBezTo>
                  <a:pt x="13" y="103"/>
                  <a:pt x="13" y="103"/>
                  <a:pt x="13" y="103"/>
                </a:cubicBezTo>
                <a:cubicBezTo>
                  <a:pt x="13" y="103"/>
                  <a:pt x="14" y="104"/>
                  <a:pt x="15" y="104"/>
                </a:cubicBezTo>
                <a:cubicBezTo>
                  <a:pt x="145" y="104"/>
                  <a:pt x="145" y="104"/>
                  <a:pt x="145" y="104"/>
                </a:cubicBezTo>
                <a:cubicBezTo>
                  <a:pt x="146" y="104"/>
                  <a:pt x="146" y="103"/>
                  <a:pt x="146" y="103"/>
                </a:cubicBezTo>
                <a:cubicBezTo>
                  <a:pt x="146" y="16"/>
                  <a:pt x="146" y="16"/>
                  <a:pt x="146" y="16"/>
                </a:cubicBezTo>
                <a:cubicBezTo>
                  <a:pt x="146" y="15"/>
                  <a:pt x="146" y="15"/>
                  <a:pt x="145" y="15"/>
                </a:cubicBezTo>
                <a:close/>
                <a:moveTo>
                  <a:pt x="144" y="101"/>
                </a:moveTo>
                <a:cubicBezTo>
                  <a:pt x="16" y="101"/>
                  <a:pt x="16" y="101"/>
                  <a:pt x="16" y="101"/>
                </a:cubicBezTo>
                <a:cubicBezTo>
                  <a:pt x="16" y="17"/>
                  <a:pt x="16" y="17"/>
                  <a:pt x="16" y="17"/>
                </a:cubicBezTo>
                <a:cubicBezTo>
                  <a:pt x="144" y="17"/>
                  <a:pt x="144" y="17"/>
                  <a:pt x="144" y="17"/>
                </a:cubicBezTo>
                <a:lnTo>
                  <a:pt x="144" y="101"/>
                </a:lnTo>
                <a:close/>
                <a:moveTo>
                  <a:pt x="87" y="55"/>
                </a:moveTo>
                <a:cubicBezTo>
                  <a:pt x="69" y="55"/>
                  <a:pt x="69" y="55"/>
                  <a:pt x="69" y="55"/>
                </a:cubicBezTo>
                <a:cubicBezTo>
                  <a:pt x="67" y="55"/>
                  <a:pt x="66" y="55"/>
                  <a:pt x="66" y="56"/>
                </a:cubicBezTo>
                <a:cubicBezTo>
                  <a:pt x="66" y="90"/>
                  <a:pt x="66" y="90"/>
                  <a:pt x="66" y="90"/>
                </a:cubicBezTo>
                <a:cubicBezTo>
                  <a:pt x="66" y="91"/>
                  <a:pt x="67" y="92"/>
                  <a:pt x="69" y="92"/>
                </a:cubicBezTo>
                <a:cubicBezTo>
                  <a:pt x="87" y="92"/>
                  <a:pt x="87" y="92"/>
                  <a:pt x="87" y="92"/>
                </a:cubicBezTo>
                <a:cubicBezTo>
                  <a:pt x="88" y="92"/>
                  <a:pt x="90" y="91"/>
                  <a:pt x="90" y="90"/>
                </a:cubicBezTo>
                <a:cubicBezTo>
                  <a:pt x="90" y="56"/>
                  <a:pt x="90" y="56"/>
                  <a:pt x="90" y="56"/>
                </a:cubicBezTo>
                <a:cubicBezTo>
                  <a:pt x="90" y="55"/>
                  <a:pt x="88" y="55"/>
                  <a:pt x="87" y="55"/>
                </a:cubicBezTo>
                <a:close/>
                <a:moveTo>
                  <a:pt x="87" y="89"/>
                </a:moveTo>
                <a:cubicBezTo>
                  <a:pt x="87" y="89"/>
                  <a:pt x="87" y="89"/>
                  <a:pt x="87" y="89"/>
                </a:cubicBezTo>
                <a:cubicBezTo>
                  <a:pt x="69" y="89"/>
                  <a:pt x="69" y="89"/>
                  <a:pt x="69" y="89"/>
                </a:cubicBezTo>
                <a:cubicBezTo>
                  <a:pt x="69" y="89"/>
                  <a:pt x="69" y="89"/>
                  <a:pt x="68" y="89"/>
                </a:cubicBezTo>
                <a:cubicBezTo>
                  <a:pt x="68" y="57"/>
                  <a:pt x="68" y="57"/>
                  <a:pt x="68" y="57"/>
                </a:cubicBezTo>
                <a:cubicBezTo>
                  <a:pt x="69" y="57"/>
                  <a:pt x="69" y="57"/>
                  <a:pt x="69" y="57"/>
                </a:cubicBezTo>
                <a:cubicBezTo>
                  <a:pt x="87" y="57"/>
                  <a:pt x="87" y="57"/>
                  <a:pt x="87" y="57"/>
                </a:cubicBezTo>
                <a:cubicBezTo>
                  <a:pt x="87" y="57"/>
                  <a:pt x="87" y="57"/>
                  <a:pt x="87" y="57"/>
                </a:cubicBezTo>
                <a:lnTo>
                  <a:pt x="87" y="89"/>
                </a:lnTo>
                <a:close/>
                <a:moveTo>
                  <a:pt x="40" y="61"/>
                </a:moveTo>
                <a:cubicBezTo>
                  <a:pt x="43" y="61"/>
                  <a:pt x="45" y="59"/>
                  <a:pt x="45" y="56"/>
                </a:cubicBezTo>
                <a:cubicBezTo>
                  <a:pt x="45" y="55"/>
                  <a:pt x="45" y="55"/>
                  <a:pt x="45" y="54"/>
                </a:cubicBezTo>
                <a:cubicBezTo>
                  <a:pt x="52" y="49"/>
                  <a:pt x="64" y="39"/>
                  <a:pt x="70" y="35"/>
                </a:cubicBezTo>
                <a:cubicBezTo>
                  <a:pt x="71" y="35"/>
                  <a:pt x="72" y="36"/>
                  <a:pt x="73" y="36"/>
                </a:cubicBezTo>
                <a:cubicBezTo>
                  <a:pt x="74" y="36"/>
                  <a:pt x="75" y="35"/>
                  <a:pt x="75" y="35"/>
                </a:cubicBezTo>
                <a:cubicBezTo>
                  <a:pt x="79" y="38"/>
                  <a:pt x="85" y="43"/>
                  <a:pt x="89" y="47"/>
                </a:cubicBezTo>
                <a:cubicBezTo>
                  <a:pt x="89" y="47"/>
                  <a:pt x="89" y="47"/>
                  <a:pt x="89" y="48"/>
                </a:cubicBezTo>
                <a:cubicBezTo>
                  <a:pt x="89" y="51"/>
                  <a:pt x="92" y="53"/>
                  <a:pt x="95" y="53"/>
                </a:cubicBezTo>
                <a:cubicBezTo>
                  <a:pt x="98" y="53"/>
                  <a:pt x="100" y="51"/>
                  <a:pt x="100" y="48"/>
                </a:cubicBezTo>
                <a:cubicBezTo>
                  <a:pt x="100" y="47"/>
                  <a:pt x="100" y="47"/>
                  <a:pt x="100" y="46"/>
                </a:cubicBezTo>
                <a:cubicBezTo>
                  <a:pt x="114" y="34"/>
                  <a:pt x="114" y="34"/>
                  <a:pt x="114" y="34"/>
                </a:cubicBezTo>
                <a:cubicBezTo>
                  <a:pt x="114" y="34"/>
                  <a:pt x="115" y="34"/>
                  <a:pt x="116" y="34"/>
                </a:cubicBezTo>
                <a:cubicBezTo>
                  <a:pt x="119" y="34"/>
                  <a:pt x="122" y="32"/>
                  <a:pt x="122" y="29"/>
                </a:cubicBezTo>
                <a:cubicBezTo>
                  <a:pt x="122" y="26"/>
                  <a:pt x="119" y="23"/>
                  <a:pt x="116" y="23"/>
                </a:cubicBezTo>
                <a:cubicBezTo>
                  <a:pt x="113" y="23"/>
                  <a:pt x="111" y="26"/>
                  <a:pt x="111" y="29"/>
                </a:cubicBezTo>
                <a:cubicBezTo>
                  <a:pt x="111" y="30"/>
                  <a:pt x="111" y="30"/>
                  <a:pt x="111" y="31"/>
                </a:cubicBezTo>
                <a:cubicBezTo>
                  <a:pt x="107" y="34"/>
                  <a:pt x="101" y="40"/>
                  <a:pt x="97" y="43"/>
                </a:cubicBezTo>
                <a:cubicBezTo>
                  <a:pt x="97" y="43"/>
                  <a:pt x="96" y="42"/>
                  <a:pt x="95" y="42"/>
                </a:cubicBezTo>
                <a:cubicBezTo>
                  <a:pt x="93" y="42"/>
                  <a:pt x="92" y="43"/>
                  <a:pt x="91" y="44"/>
                </a:cubicBezTo>
                <a:cubicBezTo>
                  <a:pt x="88" y="40"/>
                  <a:pt x="82" y="36"/>
                  <a:pt x="78" y="32"/>
                </a:cubicBezTo>
                <a:cubicBezTo>
                  <a:pt x="78" y="31"/>
                  <a:pt x="78" y="31"/>
                  <a:pt x="78" y="30"/>
                </a:cubicBezTo>
                <a:cubicBezTo>
                  <a:pt x="78" y="27"/>
                  <a:pt x="76" y="25"/>
                  <a:pt x="73" y="25"/>
                </a:cubicBezTo>
                <a:cubicBezTo>
                  <a:pt x="70" y="25"/>
                  <a:pt x="67" y="27"/>
                  <a:pt x="67" y="30"/>
                </a:cubicBezTo>
                <a:cubicBezTo>
                  <a:pt x="67" y="31"/>
                  <a:pt x="68" y="32"/>
                  <a:pt x="68" y="32"/>
                </a:cubicBezTo>
                <a:cubicBezTo>
                  <a:pt x="43" y="51"/>
                  <a:pt x="43" y="51"/>
                  <a:pt x="43" y="51"/>
                </a:cubicBezTo>
                <a:cubicBezTo>
                  <a:pt x="42" y="51"/>
                  <a:pt x="41" y="50"/>
                  <a:pt x="40" y="50"/>
                </a:cubicBezTo>
                <a:cubicBezTo>
                  <a:pt x="37" y="50"/>
                  <a:pt x="35" y="53"/>
                  <a:pt x="35" y="56"/>
                </a:cubicBezTo>
                <a:cubicBezTo>
                  <a:pt x="35" y="59"/>
                  <a:pt x="37" y="61"/>
                  <a:pt x="40" y="61"/>
                </a:cubicBezTo>
                <a:close/>
                <a:moveTo>
                  <a:pt x="116" y="26"/>
                </a:moveTo>
                <a:cubicBezTo>
                  <a:pt x="118" y="26"/>
                  <a:pt x="119" y="27"/>
                  <a:pt x="119" y="29"/>
                </a:cubicBezTo>
                <a:cubicBezTo>
                  <a:pt x="119" y="30"/>
                  <a:pt x="118" y="32"/>
                  <a:pt x="116" y="32"/>
                </a:cubicBezTo>
                <a:cubicBezTo>
                  <a:pt x="116" y="32"/>
                  <a:pt x="115" y="32"/>
                  <a:pt x="115" y="31"/>
                </a:cubicBezTo>
                <a:cubicBezTo>
                  <a:pt x="115" y="31"/>
                  <a:pt x="114" y="31"/>
                  <a:pt x="114" y="31"/>
                </a:cubicBezTo>
                <a:cubicBezTo>
                  <a:pt x="114" y="31"/>
                  <a:pt x="114" y="30"/>
                  <a:pt x="114" y="30"/>
                </a:cubicBezTo>
                <a:cubicBezTo>
                  <a:pt x="113" y="30"/>
                  <a:pt x="113" y="29"/>
                  <a:pt x="113" y="29"/>
                </a:cubicBezTo>
                <a:cubicBezTo>
                  <a:pt x="113" y="27"/>
                  <a:pt x="115" y="26"/>
                  <a:pt x="116" y="26"/>
                </a:cubicBezTo>
                <a:close/>
                <a:moveTo>
                  <a:pt x="92" y="46"/>
                </a:moveTo>
                <a:cubicBezTo>
                  <a:pt x="92" y="46"/>
                  <a:pt x="93" y="46"/>
                  <a:pt x="93" y="46"/>
                </a:cubicBezTo>
                <a:cubicBezTo>
                  <a:pt x="93" y="45"/>
                  <a:pt x="94" y="45"/>
                  <a:pt x="95" y="45"/>
                </a:cubicBezTo>
                <a:cubicBezTo>
                  <a:pt x="95" y="45"/>
                  <a:pt x="95" y="45"/>
                  <a:pt x="96" y="45"/>
                </a:cubicBezTo>
                <a:cubicBezTo>
                  <a:pt x="96" y="46"/>
                  <a:pt x="97" y="46"/>
                  <a:pt x="97" y="46"/>
                </a:cubicBezTo>
                <a:cubicBezTo>
                  <a:pt x="97" y="46"/>
                  <a:pt x="97" y="47"/>
                  <a:pt x="97" y="47"/>
                </a:cubicBezTo>
                <a:cubicBezTo>
                  <a:pt x="97" y="47"/>
                  <a:pt x="97" y="47"/>
                  <a:pt x="97" y="47"/>
                </a:cubicBezTo>
                <a:cubicBezTo>
                  <a:pt x="97" y="47"/>
                  <a:pt x="97" y="48"/>
                  <a:pt x="97" y="48"/>
                </a:cubicBezTo>
                <a:cubicBezTo>
                  <a:pt x="97" y="49"/>
                  <a:pt x="96" y="50"/>
                  <a:pt x="95" y="50"/>
                </a:cubicBezTo>
                <a:cubicBezTo>
                  <a:pt x="93" y="50"/>
                  <a:pt x="92" y="49"/>
                  <a:pt x="92" y="48"/>
                </a:cubicBezTo>
                <a:cubicBezTo>
                  <a:pt x="92" y="48"/>
                  <a:pt x="92" y="47"/>
                  <a:pt x="92" y="47"/>
                </a:cubicBezTo>
                <a:cubicBezTo>
                  <a:pt x="92" y="47"/>
                  <a:pt x="92" y="46"/>
                  <a:pt x="92" y="46"/>
                </a:cubicBezTo>
                <a:close/>
                <a:moveTo>
                  <a:pt x="73" y="27"/>
                </a:moveTo>
                <a:cubicBezTo>
                  <a:pt x="74" y="27"/>
                  <a:pt x="76" y="29"/>
                  <a:pt x="76" y="30"/>
                </a:cubicBezTo>
                <a:cubicBezTo>
                  <a:pt x="76" y="31"/>
                  <a:pt x="75" y="31"/>
                  <a:pt x="75" y="31"/>
                </a:cubicBezTo>
                <a:cubicBezTo>
                  <a:pt x="75" y="31"/>
                  <a:pt x="75" y="32"/>
                  <a:pt x="75" y="32"/>
                </a:cubicBezTo>
                <a:cubicBezTo>
                  <a:pt x="75" y="32"/>
                  <a:pt x="74" y="32"/>
                  <a:pt x="74" y="33"/>
                </a:cubicBezTo>
                <a:cubicBezTo>
                  <a:pt x="74" y="33"/>
                  <a:pt x="73" y="33"/>
                  <a:pt x="73" y="33"/>
                </a:cubicBezTo>
                <a:cubicBezTo>
                  <a:pt x="72" y="33"/>
                  <a:pt x="72" y="33"/>
                  <a:pt x="71" y="32"/>
                </a:cubicBezTo>
                <a:cubicBezTo>
                  <a:pt x="71" y="32"/>
                  <a:pt x="71" y="32"/>
                  <a:pt x="70" y="32"/>
                </a:cubicBezTo>
                <a:cubicBezTo>
                  <a:pt x="70" y="32"/>
                  <a:pt x="70" y="31"/>
                  <a:pt x="70" y="31"/>
                </a:cubicBezTo>
                <a:cubicBezTo>
                  <a:pt x="70" y="31"/>
                  <a:pt x="70" y="31"/>
                  <a:pt x="70" y="30"/>
                </a:cubicBezTo>
                <a:cubicBezTo>
                  <a:pt x="70" y="29"/>
                  <a:pt x="71" y="27"/>
                  <a:pt x="73" y="27"/>
                </a:cubicBezTo>
                <a:close/>
                <a:moveTo>
                  <a:pt x="40" y="53"/>
                </a:moveTo>
                <a:cubicBezTo>
                  <a:pt x="40" y="53"/>
                  <a:pt x="41" y="53"/>
                  <a:pt x="41" y="54"/>
                </a:cubicBezTo>
                <a:cubicBezTo>
                  <a:pt x="42" y="54"/>
                  <a:pt x="42" y="54"/>
                  <a:pt x="42" y="54"/>
                </a:cubicBezTo>
                <a:cubicBezTo>
                  <a:pt x="42" y="54"/>
                  <a:pt x="42" y="55"/>
                  <a:pt x="43" y="55"/>
                </a:cubicBezTo>
                <a:cubicBezTo>
                  <a:pt x="43" y="55"/>
                  <a:pt x="43" y="56"/>
                  <a:pt x="43" y="56"/>
                </a:cubicBezTo>
                <a:cubicBezTo>
                  <a:pt x="43" y="57"/>
                  <a:pt x="41" y="59"/>
                  <a:pt x="40" y="59"/>
                </a:cubicBezTo>
                <a:cubicBezTo>
                  <a:pt x="38" y="59"/>
                  <a:pt x="37" y="57"/>
                  <a:pt x="37" y="56"/>
                </a:cubicBezTo>
                <a:cubicBezTo>
                  <a:pt x="37" y="54"/>
                  <a:pt x="38" y="53"/>
                  <a:pt x="40" y="53"/>
                </a:cubicBezTo>
                <a:close/>
                <a:moveTo>
                  <a:pt x="37" y="92"/>
                </a:moveTo>
                <a:cubicBezTo>
                  <a:pt x="55" y="92"/>
                  <a:pt x="55" y="92"/>
                  <a:pt x="55" y="92"/>
                </a:cubicBezTo>
                <a:cubicBezTo>
                  <a:pt x="56" y="92"/>
                  <a:pt x="58" y="91"/>
                  <a:pt x="58" y="90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7"/>
                  <a:pt x="56" y="66"/>
                  <a:pt x="55" y="66"/>
                </a:cubicBezTo>
                <a:cubicBezTo>
                  <a:pt x="37" y="66"/>
                  <a:pt x="37" y="66"/>
                  <a:pt x="37" y="66"/>
                </a:cubicBezTo>
                <a:cubicBezTo>
                  <a:pt x="35" y="66"/>
                  <a:pt x="34" y="67"/>
                  <a:pt x="34" y="68"/>
                </a:cubicBezTo>
                <a:cubicBezTo>
                  <a:pt x="34" y="90"/>
                  <a:pt x="34" y="90"/>
                  <a:pt x="34" y="90"/>
                </a:cubicBezTo>
                <a:cubicBezTo>
                  <a:pt x="34" y="91"/>
                  <a:pt x="35" y="92"/>
                  <a:pt x="37" y="92"/>
                </a:cubicBezTo>
                <a:close/>
                <a:moveTo>
                  <a:pt x="36" y="69"/>
                </a:moveTo>
                <a:cubicBezTo>
                  <a:pt x="36" y="69"/>
                  <a:pt x="36" y="69"/>
                  <a:pt x="37" y="69"/>
                </a:cubicBezTo>
                <a:cubicBezTo>
                  <a:pt x="55" y="69"/>
                  <a:pt x="55" y="69"/>
                  <a:pt x="55" y="69"/>
                </a:cubicBezTo>
                <a:cubicBezTo>
                  <a:pt x="55" y="69"/>
                  <a:pt x="55" y="69"/>
                  <a:pt x="55" y="69"/>
                </a:cubicBezTo>
                <a:cubicBezTo>
                  <a:pt x="55" y="89"/>
                  <a:pt x="55" y="89"/>
                  <a:pt x="55" y="89"/>
                </a:cubicBezTo>
                <a:cubicBezTo>
                  <a:pt x="55" y="89"/>
                  <a:pt x="55" y="89"/>
                  <a:pt x="55" y="89"/>
                </a:cubicBezTo>
                <a:cubicBezTo>
                  <a:pt x="37" y="89"/>
                  <a:pt x="37" y="89"/>
                  <a:pt x="37" y="89"/>
                </a:cubicBezTo>
                <a:cubicBezTo>
                  <a:pt x="36" y="89"/>
                  <a:pt x="36" y="89"/>
                  <a:pt x="36" y="89"/>
                </a:cubicBezTo>
                <a:lnTo>
                  <a:pt x="36" y="69"/>
                </a:lnTo>
                <a:close/>
                <a:moveTo>
                  <a:pt x="101" y="61"/>
                </a:moveTo>
                <a:cubicBezTo>
                  <a:pt x="99" y="61"/>
                  <a:pt x="98" y="61"/>
                  <a:pt x="98" y="62"/>
                </a:cubicBezTo>
                <a:cubicBezTo>
                  <a:pt x="98" y="90"/>
                  <a:pt x="98" y="90"/>
                  <a:pt x="98" y="90"/>
                </a:cubicBezTo>
                <a:cubicBezTo>
                  <a:pt x="98" y="91"/>
                  <a:pt x="99" y="92"/>
                  <a:pt x="101" y="92"/>
                </a:cubicBezTo>
                <a:cubicBezTo>
                  <a:pt x="119" y="92"/>
                  <a:pt x="119" y="92"/>
                  <a:pt x="119" y="92"/>
                </a:cubicBezTo>
                <a:cubicBezTo>
                  <a:pt x="121" y="92"/>
                  <a:pt x="122" y="91"/>
                  <a:pt x="122" y="90"/>
                </a:cubicBezTo>
                <a:cubicBezTo>
                  <a:pt x="122" y="62"/>
                  <a:pt x="122" y="62"/>
                  <a:pt x="122" y="62"/>
                </a:cubicBezTo>
                <a:cubicBezTo>
                  <a:pt x="122" y="61"/>
                  <a:pt x="121" y="61"/>
                  <a:pt x="119" y="61"/>
                </a:cubicBezTo>
                <a:lnTo>
                  <a:pt x="101" y="61"/>
                </a:lnTo>
                <a:close/>
                <a:moveTo>
                  <a:pt x="119" y="89"/>
                </a:moveTo>
                <a:cubicBezTo>
                  <a:pt x="119" y="89"/>
                  <a:pt x="119" y="89"/>
                  <a:pt x="119" y="89"/>
                </a:cubicBezTo>
                <a:cubicBezTo>
                  <a:pt x="101" y="89"/>
                  <a:pt x="101" y="89"/>
                  <a:pt x="101" y="89"/>
                </a:cubicBezTo>
                <a:cubicBezTo>
                  <a:pt x="101" y="89"/>
                  <a:pt x="101" y="89"/>
                  <a:pt x="101" y="89"/>
                </a:cubicBezTo>
                <a:cubicBezTo>
                  <a:pt x="101" y="63"/>
                  <a:pt x="101" y="63"/>
                  <a:pt x="101" y="63"/>
                </a:cubicBezTo>
                <a:cubicBezTo>
                  <a:pt x="101" y="63"/>
                  <a:pt x="101" y="63"/>
                  <a:pt x="101" y="63"/>
                </a:cubicBezTo>
                <a:cubicBezTo>
                  <a:pt x="119" y="63"/>
                  <a:pt x="119" y="63"/>
                  <a:pt x="119" y="63"/>
                </a:cubicBezTo>
                <a:cubicBezTo>
                  <a:pt x="119" y="63"/>
                  <a:pt x="119" y="63"/>
                  <a:pt x="119" y="63"/>
                </a:cubicBezTo>
                <a:lnTo>
                  <a:pt x="119" y="8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300">
            <a:extLst>
              <a:ext uri="{FF2B5EF4-FFF2-40B4-BE49-F238E27FC236}">
                <a16:creationId xmlns:a16="http://schemas.microsoft.com/office/drawing/2014/main" id="{0567904B-316E-0874-0B52-F94D1177E083}"/>
              </a:ext>
            </a:extLst>
          </p:cNvPr>
          <p:cNvSpPr>
            <a:spLocks noEditPoints="1"/>
          </p:cNvSpPr>
          <p:nvPr/>
        </p:nvSpPr>
        <p:spPr bwMode="auto">
          <a:xfrm>
            <a:off x="5149851" y="4127500"/>
            <a:ext cx="241300" cy="254000"/>
          </a:xfrm>
          <a:custGeom>
            <a:avLst/>
            <a:gdLst>
              <a:gd name="T0" fmla="*/ 105 w 152"/>
              <a:gd name="T1" fmla="*/ 63 h 160"/>
              <a:gd name="T2" fmla="*/ 120 w 152"/>
              <a:gd name="T3" fmla="*/ 83 h 160"/>
              <a:gd name="T4" fmla="*/ 109 w 152"/>
              <a:gd name="T5" fmla="*/ 117 h 160"/>
              <a:gd name="T6" fmla="*/ 97 w 152"/>
              <a:gd name="T7" fmla="*/ 135 h 160"/>
              <a:gd name="T8" fmla="*/ 77 w 152"/>
              <a:gd name="T9" fmla="*/ 152 h 160"/>
              <a:gd name="T10" fmla="*/ 43 w 152"/>
              <a:gd name="T11" fmla="*/ 141 h 160"/>
              <a:gd name="T12" fmla="*/ 25 w 152"/>
              <a:gd name="T13" fmla="*/ 129 h 160"/>
              <a:gd name="T14" fmla="*/ 8 w 152"/>
              <a:gd name="T15" fmla="*/ 109 h 160"/>
              <a:gd name="T16" fmla="*/ 19 w 152"/>
              <a:gd name="T17" fmla="*/ 74 h 160"/>
              <a:gd name="T18" fmla="*/ 31 w 152"/>
              <a:gd name="T19" fmla="*/ 57 h 160"/>
              <a:gd name="T20" fmla="*/ 51 w 152"/>
              <a:gd name="T21" fmla="*/ 40 h 160"/>
              <a:gd name="T22" fmla="*/ 80 w 152"/>
              <a:gd name="T23" fmla="*/ 49 h 160"/>
              <a:gd name="T24" fmla="*/ 69 w 152"/>
              <a:gd name="T25" fmla="*/ 34 h 160"/>
              <a:gd name="T26" fmla="*/ 43 w 152"/>
              <a:gd name="T27" fmla="*/ 44 h 160"/>
              <a:gd name="T28" fmla="*/ 9 w 152"/>
              <a:gd name="T29" fmla="*/ 63 h 160"/>
              <a:gd name="T30" fmla="*/ 2 w 152"/>
              <a:gd name="T31" fmla="*/ 90 h 160"/>
              <a:gd name="T32" fmla="*/ 12 w 152"/>
              <a:gd name="T33" fmla="*/ 116 h 160"/>
              <a:gd name="T34" fmla="*/ 31 w 152"/>
              <a:gd name="T35" fmla="*/ 151 h 160"/>
              <a:gd name="T36" fmla="*/ 58 w 152"/>
              <a:gd name="T37" fmla="*/ 158 h 160"/>
              <a:gd name="T38" fmla="*/ 82 w 152"/>
              <a:gd name="T39" fmla="*/ 155 h 160"/>
              <a:gd name="T40" fmla="*/ 107 w 152"/>
              <a:gd name="T41" fmla="*/ 143 h 160"/>
              <a:gd name="T42" fmla="*/ 119 w 152"/>
              <a:gd name="T43" fmla="*/ 105 h 160"/>
              <a:gd name="T44" fmla="*/ 123 w 152"/>
              <a:gd name="T45" fmla="*/ 77 h 160"/>
              <a:gd name="T46" fmla="*/ 70 w 152"/>
              <a:gd name="T47" fmla="*/ 57 h 160"/>
              <a:gd name="T48" fmla="*/ 39 w 152"/>
              <a:gd name="T49" fmla="*/ 127 h 160"/>
              <a:gd name="T50" fmla="*/ 103 w 152"/>
              <a:gd name="T51" fmla="*/ 91 h 160"/>
              <a:gd name="T52" fmla="*/ 101 w 152"/>
              <a:gd name="T53" fmla="*/ 92 h 160"/>
              <a:gd name="T54" fmla="*/ 27 w 152"/>
              <a:gd name="T55" fmla="*/ 100 h 160"/>
              <a:gd name="T56" fmla="*/ 127 w 152"/>
              <a:gd name="T57" fmla="*/ 6 h 160"/>
              <a:gd name="T58" fmla="*/ 87 w 152"/>
              <a:gd name="T59" fmla="*/ 26 h 160"/>
              <a:gd name="T60" fmla="*/ 38 w 152"/>
              <a:gd name="T61" fmla="*/ 100 h 160"/>
              <a:gd name="T62" fmla="*/ 67 w 152"/>
              <a:gd name="T63" fmla="*/ 122 h 160"/>
              <a:gd name="T64" fmla="*/ 74 w 152"/>
              <a:gd name="T65" fmla="*/ 109 h 160"/>
              <a:gd name="T66" fmla="*/ 87 w 152"/>
              <a:gd name="T67" fmla="*/ 92 h 160"/>
              <a:gd name="T68" fmla="*/ 125 w 152"/>
              <a:gd name="T69" fmla="*/ 63 h 160"/>
              <a:gd name="T70" fmla="*/ 140 w 152"/>
              <a:gd name="T71" fmla="*/ 47 h 160"/>
              <a:gd name="T72" fmla="*/ 111 w 152"/>
              <a:gd name="T73" fmla="*/ 49 h 160"/>
              <a:gd name="T74" fmla="*/ 73 w 152"/>
              <a:gd name="T75" fmla="*/ 87 h 160"/>
              <a:gd name="T76" fmla="*/ 78 w 152"/>
              <a:gd name="T77" fmla="*/ 103 h 160"/>
              <a:gd name="T78" fmla="*/ 67 w 152"/>
              <a:gd name="T79" fmla="*/ 112 h 160"/>
              <a:gd name="T80" fmla="*/ 62 w 152"/>
              <a:gd name="T81" fmla="*/ 118 h 160"/>
              <a:gd name="T82" fmla="*/ 44 w 152"/>
              <a:gd name="T83" fmla="*/ 100 h 160"/>
              <a:gd name="T84" fmla="*/ 93 w 152"/>
              <a:gd name="T85" fmla="*/ 26 h 160"/>
              <a:gd name="T86" fmla="*/ 123 w 152"/>
              <a:gd name="T87" fmla="*/ 10 h 160"/>
              <a:gd name="T88" fmla="*/ 111 w 152"/>
              <a:gd name="T89" fmla="*/ 17 h 160"/>
              <a:gd name="T90" fmla="*/ 122 w 152"/>
              <a:gd name="T91" fmla="*/ 46 h 160"/>
              <a:gd name="T92" fmla="*/ 134 w 152"/>
              <a:gd name="T93" fmla="*/ 37 h 160"/>
              <a:gd name="T94" fmla="*/ 125 w 152"/>
              <a:gd name="T95" fmla="*/ 44 h 160"/>
              <a:gd name="T96" fmla="*/ 106 w 152"/>
              <a:gd name="T97" fmla="*/ 25 h 160"/>
              <a:gd name="T98" fmla="*/ 131 w 152"/>
              <a:gd name="T99" fmla="*/ 3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2" h="160">
                <a:moveTo>
                  <a:pt x="123" y="77"/>
                </a:moveTo>
                <a:cubicBezTo>
                  <a:pt x="116" y="75"/>
                  <a:pt x="116" y="75"/>
                  <a:pt x="116" y="75"/>
                </a:cubicBezTo>
                <a:cubicBezTo>
                  <a:pt x="114" y="71"/>
                  <a:pt x="112" y="67"/>
                  <a:pt x="109" y="63"/>
                </a:cubicBezTo>
                <a:cubicBezTo>
                  <a:pt x="108" y="62"/>
                  <a:pt x="106" y="62"/>
                  <a:pt x="105" y="63"/>
                </a:cubicBezTo>
                <a:cubicBezTo>
                  <a:pt x="104" y="64"/>
                  <a:pt x="103" y="66"/>
                  <a:pt x="104" y="67"/>
                </a:cubicBezTo>
                <a:cubicBezTo>
                  <a:pt x="107" y="71"/>
                  <a:pt x="109" y="75"/>
                  <a:pt x="111" y="79"/>
                </a:cubicBezTo>
                <a:cubicBezTo>
                  <a:pt x="111" y="80"/>
                  <a:pt x="112" y="81"/>
                  <a:pt x="113" y="81"/>
                </a:cubicBezTo>
                <a:cubicBezTo>
                  <a:pt x="120" y="83"/>
                  <a:pt x="120" y="83"/>
                  <a:pt x="120" y="83"/>
                </a:cubicBezTo>
                <a:cubicBezTo>
                  <a:pt x="121" y="97"/>
                  <a:pt x="121" y="97"/>
                  <a:pt x="121" y="97"/>
                </a:cubicBezTo>
                <a:cubicBezTo>
                  <a:pt x="115" y="100"/>
                  <a:pt x="115" y="100"/>
                  <a:pt x="115" y="100"/>
                </a:cubicBezTo>
                <a:cubicBezTo>
                  <a:pt x="114" y="100"/>
                  <a:pt x="113" y="101"/>
                  <a:pt x="113" y="102"/>
                </a:cubicBezTo>
                <a:cubicBezTo>
                  <a:pt x="112" y="107"/>
                  <a:pt x="111" y="112"/>
                  <a:pt x="109" y="117"/>
                </a:cubicBezTo>
                <a:cubicBezTo>
                  <a:pt x="108" y="118"/>
                  <a:pt x="108" y="119"/>
                  <a:pt x="109" y="120"/>
                </a:cubicBezTo>
                <a:cubicBezTo>
                  <a:pt x="113" y="126"/>
                  <a:pt x="113" y="126"/>
                  <a:pt x="113" y="126"/>
                </a:cubicBezTo>
                <a:cubicBezTo>
                  <a:pt x="104" y="137"/>
                  <a:pt x="104" y="137"/>
                  <a:pt x="104" y="137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6" y="134"/>
                  <a:pt x="95" y="135"/>
                  <a:pt x="94" y="135"/>
                </a:cubicBezTo>
                <a:cubicBezTo>
                  <a:pt x="90" y="138"/>
                  <a:pt x="85" y="141"/>
                  <a:pt x="80" y="143"/>
                </a:cubicBezTo>
                <a:cubicBezTo>
                  <a:pt x="79" y="143"/>
                  <a:pt x="79" y="144"/>
                  <a:pt x="79" y="145"/>
                </a:cubicBezTo>
                <a:cubicBezTo>
                  <a:pt x="77" y="152"/>
                  <a:pt x="77" y="152"/>
                  <a:pt x="77" y="152"/>
                </a:cubicBezTo>
                <a:cubicBezTo>
                  <a:pt x="63" y="153"/>
                  <a:pt x="63" y="153"/>
                  <a:pt x="63" y="153"/>
                </a:cubicBezTo>
                <a:cubicBezTo>
                  <a:pt x="60" y="147"/>
                  <a:pt x="60" y="147"/>
                  <a:pt x="60" y="147"/>
                </a:cubicBezTo>
                <a:cubicBezTo>
                  <a:pt x="59" y="146"/>
                  <a:pt x="58" y="145"/>
                  <a:pt x="57" y="145"/>
                </a:cubicBezTo>
                <a:cubicBezTo>
                  <a:pt x="52" y="144"/>
                  <a:pt x="47" y="143"/>
                  <a:pt x="43" y="141"/>
                </a:cubicBezTo>
                <a:cubicBezTo>
                  <a:pt x="42" y="140"/>
                  <a:pt x="40" y="140"/>
                  <a:pt x="40" y="141"/>
                </a:cubicBezTo>
                <a:cubicBezTo>
                  <a:pt x="33" y="145"/>
                  <a:pt x="33" y="145"/>
                  <a:pt x="33" y="145"/>
                </a:cubicBezTo>
                <a:cubicBezTo>
                  <a:pt x="22" y="136"/>
                  <a:pt x="22" y="136"/>
                  <a:pt x="22" y="136"/>
                </a:cubicBezTo>
                <a:cubicBezTo>
                  <a:pt x="25" y="129"/>
                  <a:pt x="25" y="129"/>
                  <a:pt x="25" y="129"/>
                </a:cubicBezTo>
                <a:cubicBezTo>
                  <a:pt x="25" y="128"/>
                  <a:pt x="25" y="127"/>
                  <a:pt x="24" y="126"/>
                </a:cubicBezTo>
                <a:cubicBezTo>
                  <a:pt x="21" y="122"/>
                  <a:pt x="19" y="117"/>
                  <a:pt x="17" y="112"/>
                </a:cubicBezTo>
                <a:cubicBezTo>
                  <a:pt x="17" y="111"/>
                  <a:pt x="16" y="111"/>
                  <a:pt x="15" y="110"/>
                </a:cubicBezTo>
                <a:cubicBezTo>
                  <a:pt x="8" y="109"/>
                  <a:pt x="8" y="109"/>
                  <a:pt x="8" y="109"/>
                </a:cubicBezTo>
                <a:cubicBezTo>
                  <a:pt x="6" y="95"/>
                  <a:pt x="6" y="95"/>
                  <a:pt x="6" y="95"/>
                </a:cubicBezTo>
                <a:cubicBezTo>
                  <a:pt x="13" y="92"/>
                  <a:pt x="13" y="92"/>
                  <a:pt x="13" y="92"/>
                </a:cubicBezTo>
                <a:cubicBezTo>
                  <a:pt x="14" y="91"/>
                  <a:pt x="14" y="90"/>
                  <a:pt x="15" y="89"/>
                </a:cubicBezTo>
                <a:cubicBezTo>
                  <a:pt x="15" y="84"/>
                  <a:pt x="17" y="79"/>
                  <a:pt x="19" y="74"/>
                </a:cubicBezTo>
                <a:cubicBezTo>
                  <a:pt x="19" y="74"/>
                  <a:pt x="19" y="72"/>
                  <a:pt x="19" y="72"/>
                </a:cubicBezTo>
                <a:cubicBezTo>
                  <a:pt x="15" y="65"/>
                  <a:pt x="15" y="65"/>
                  <a:pt x="15" y="65"/>
                </a:cubicBezTo>
                <a:cubicBezTo>
                  <a:pt x="24" y="54"/>
                  <a:pt x="24" y="54"/>
                  <a:pt x="24" y="54"/>
                </a:cubicBezTo>
                <a:cubicBezTo>
                  <a:pt x="31" y="57"/>
                  <a:pt x="31" y="57"/>
                  <a:pt x="31" y="57"/>
                </a:cubicBezTo>
                <a:cubicBezTo>
                  <a:pt x="32" y="57"/>
                  <a:pt x="33" y="57"/>
                  <a:pt x="34" y="56"/>
                </a:cubicBezTo>
                <a:cubicBezTo>
                  <a:pt x="38" y="53"/>
                  <a:pt x="42" y="51"/>
                  <a:pt x="47" y="49"/>
                </a:cubicBezTo>
                <a:cubicBezTo>
                  <a:pt x="48" y="49"/>
                  <a:pt x="49" y="48"/>
                  <a:pt x="49" y="47"/>
                </a:cubicBezTo>
                <a:cubicBezTo>
                  <a:pt x="51" y="40"/>
                  <a:pt x="51" y="40"/>
                  <a:pt x="51" y="40"/>
                </a:cubicBezTo>
                <a:cubicBezTo>
                  <a:pt x="65" y="38"/>
                  <a:pt x="65" y="38"/>
                  <a:pt x="65" y="38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6"/>
                  <a:pt x="69" y="46"/>
                  <a:pt x="70" y="47"/>
                </a:cubicBezTo>
                <a:cubicBezTo>
                  <a:pt x="74" y="47"/>
                  <a:pt x="77" y="48"/>
                  <a:pt x="80" y="49"/>
                </a:cubicBezTo>
                <a:cubicBezTo>
                  <a:pt x="82" y="49"/>
                  <a:pt x="83" y="48"/>
                  <a:pt x="84" y="47"/>
                </a:cubicBezTo>
                <a:cubicBezTo>
                  <a:pt x="84" y="45"/>
                  <a:pt x="84" y="44"/>
                  <a:pt x="82" y="43"/>
                </a:cubicBezTo>
                <a:cubicBezTo>
                  <a:pt x="79" y="42"/>
                  <a:pt x="76" y="41"/>
                  <a:pt x="73" y="41"/>
                </a:cubicBezTo>
                <a:cubicBezTo>
                  <a:pt x="69" y="34"/>
                  <a:pt x="69" y="34"/>
                  <a:pt x="69" y="34"/>
                </a:cubicBezTo>
                <a:cubicBezTo>
                  <a:pt x="69" y="32"/>
                  <a:pt x="68" y="32"/>
                  <a:pt x="66" y="32"/>
                </a:cubicBezTo>
                <a:cubicBezTo>
                  <a:pt x="48" y="34"/>
                  <a:pt x="48" y="34"/>
                  <a:pt x="48" y="34"/>
                </a:cubicBezTo>
                <a:cubicBezTo>
                  <a:pt x="47" y="34"/>
                  <a:pt x="46" y="35"/>
                  <a:pt x="45" y="36"/>
                </a:cubicBezTo>
                <a:cubicBezTo>
                  <a:pt x="43" y="44"/>
                  <a:pt x="43" y="44"/>
                  <a:pt x="43" y="44"/>
                </a:cubicBezTo>
                <a:cubicBezTo>
                  <a:pt x="39" y="45"/>
                  <a:pt x="35" y="48"/>
                  <a:pt x="31" y="50"/>
                </a:cubicBezTo>
                <a:cubicBezTo>
                  <a:pt x="24" y="48"/>
                  <a:pt x="24" y="48"/>
                  <a:pt x="24" y="48"/>
                </a:cubicBezTo>
                <a:cubicBezTo>
                  <a:pt x="23" y="47"/>
                  <a:pt x="21" y="48"/>
                  <a:pt x="20" y="49"/>
                </a:cubicBezTo>
                <a:cubicBezTo>
                  <a:pt x="9" y="63"/>
                  <a:pt x="9" y="63"/>
                  <a:pt x="9" y="63"/>
                </a:cubicBezTo>
                <a:cubicBezTo>
                  <a:pt x="8" y="64"/>
                  <a:pt x="8" y="66"/>
                  <a:pt x="9" y="67"/>
                </a:cubicBezTo>
                <a:cubicBezTo>
                  <a:pt x="13" y="73"/>
                  <a:pt x="13" y="73"/>
                  <a:pt x="13" y="73"/>
                </a:cubicBezTo>
                <a:cubicBezTo>
                  <a:pt x="11" y="78"/>
                  <a:pt x="9" y="82"/>
                  <a:pt x="9" y="87"/>
                </a:cubicBezTo>
                <a:cubicBezTo>
                  <a:pt x="2" y="90"/>
                  <a:pt x="2" y="90"/>
                  <a:pt x="2" y="90"/>
                </a:cubicBezTo>
                <a:cubicBezTo>
                  <a:pt x="0" y="91"/>
                  <a:pt x="0" y="92"/>
                  <a:pt x="0" y="93"/>
                </a:cubicBezTo>
                <a:cubicBezTo>
                  <a:pt x="2" y="112"/>
                  <a:pt x="2" y="112"/>
                  <a:pt x="2" y="112"/>
                </a:cubicBezTo>
                <a:cubicBezTo>
                  <a:pt x="2" y="113"/>
                  <a:pt x="3" y="114"/>
                  <a:pt x="4" y="114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14" y="120"/>
                  <a:pt x="16" y="125"/>
                  <a:pt x="18" y="128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5" y="137"/>
                  <a:pt x="16" y="138"/>
                  <a:pt x="17" y="139"/>
                </a:cubicBezTo>
                <a:cubicBezTo>
                  <a:pt x="31" y="151"/>
                  <a:pt x="31" y="151"/>
                  <a:pt x="31" y="151"/>
                </a:cubicBezTo>
                <a:cubicBezTo>
                  <a:pt x="32" y="152"/>
                  <a:pt x="34" y="152"/>
                  <a:pt x="35" y="151"/>
                </a:cubicBezTo>
                <a:cubicBezTo>
                  <a:pt x="41" y="147"/>
                  <a:pt x="41" y="147"/>
                  <a:pt x="41" y="147"/>
                </a:cubicBezTo>
                <a:cubicBezTo>
                  <a:pt x="46" y="149"/>
                  <a:pt x="50" y="150"/>
                  <a:pt x="55" y="151"/>
                </a:cubicBezTo>
                <a:cubicBezTo>
                  <a:pt x="58" y="158"/>
                  <a:pt x="58" y="158"/>
                  <a:pt x="58" y="158"/>
                </a:cubicBezTo>
                <a:cubicBezTo>
                  <a:pt x="59" y="159"/>
                  <a:pt x="60" y="160"/>
                  <a:pt x="61" y="160"/>
                </a:cubicBezTo>
                <a:cubicBezTo>
                  <a:pt x="61" y="160"/>
                  <a:pt x="61" y="160"/>
                  <a:pt x="61" y="160"/>
                </a:cubicBezTo>
                <a:cubicBezTo>
                  <a:pt x="80" y="158"/>
                  <a:pt x="80" y="158"/>
                  <a:pt x="80" y="158"/>
                </a:cubicBezTo>
                <a:cubicBezTo>
                  <a:pt x="81" y="157"/>
                  <a:pt x="82" y="156"/>
                  <a:pt x="82" y="155"/>
                </a:cubicBezTo>
                <a:cubicBezTo>
                  <a:pt x="84" y="148"/>
                  <a:pt x="84" y="148"/>
                  <a:pt x="84" y="148"/>
                </a:cubicBezTo>
                <a:cubicBezTo>
                  <a:pt x="88" y="146"/>
                  <a:pt x="93" y="144"/>
                  <a:pt x="96" y="141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5" y="144"/>
                  <a:pt x="106" y="144"/>
                  <a:pt x="107" y="143"/>
                </a:cubicBezTo>
                <a:cubicBezTo>
                  <a:pt x="119" y="128"/>
                  <a:pt x="119" y="128"/>
                  <a:pt x="119" y="128"/>
                </a:cubicBezTo>
                <a:cubicBezTo>
                  <a:pt x="120" y="127"/>
                  <a:pt x="120" y="126"/>
                  <a:pt x="119" y="125"/>
                </a:cubicBezTo>
                <a:cubicBezTo>
                  <a:pt x="115" y="118"/>
                  <a:pt x="115" y="118"/>
                  <a:pt x="115" y="118"/>
                </a:cubicBezTo>
                <a:cubicBezTo>
                  <a:pt x="117" y="114"/>
                  <a:pt x="118" y="109"/>
                  <a:pt x="119" y="105"/>
                </a:cubicBezTo>
                <a:cubicBezTo>
                  <a:pt x="126" y="101"/>
                  <a:pt x="126" y="101"/>
                  <a:pt x="126" y="101"/>
                </a:cubicBezTo>
                <a:cubicBezTo>
                  <a:pt x="127" y="101"/>
                  <a:pt x="128" y="100"/>
                  <a:pt x="128" y="98"/>
                </a:cubicBezTo>
                <a:cubicBezTo>
                  <a:pt x="126" y="80"/>
                  <a:pt x="126" y="80"/>
                  <a:pt x="126" y="80"/>
                </a:cubicBezTo>
                <a:cubicBezTo>
                  <a:pt x="125" y="79"/>
                  <a:pt x="125" y="77"/>
                  <a:pt x="123" y="77"/>
                </a:cubicBezTo>
                <a:close/>
                <a:moveTo>
                  <a:pt x="60" y="59"/>
                </a:moveTo>
                <a:cubicBezTo>
                  <a:pt x="63" y="59"/>
                  <a:pt x="66" y="59"/>
                  <a:pt x="69" y="59"/>
                </a:cubicBezTo>
                <a:cubicBezTo>
                  <a:pt x="70" y="59"/>
                  <a:pt x="71" y="59"/>
                  <a:pt x="71" y="58"/>
                </a:cubicBezTo>
                <a:cubicBezTo>
                  <a:pt x="71" y="57"/>
                  <a:pt x="70" y="57"/>
                  <a:pt x="70" y="57"/>
                </a:cubicBezTo>
                <a:cubicBezTo>
                  <a:pt x="66" y="56"/>
                  <a:pt x="63" y="56"/>
                  <a:pt x="59" y="56"/>
                </a:cubicBezTo>
                <a:cubicBezTo>
                  <a:pt x="49" y="58"/>
                  <a:pt x="39" y="63"/>
                  <a:pt x="33" y="71"/>
                </a:cubicBezTo>
                <a:cubicBezTo>
                  <a:pt x="26" y="79"/>
                  <a:pt x="23" y="90"/>
                  <a:pt x="24" y="100"/>
                </a:cubicBezTo>
                <a:cubicBezTo>
                  <a:pt x="26" y="111"/>
                  <a:pt x="31" y="120"/>
                  <a:pt x="39" y="127"/>
                </a:cubicBezTo>
                <a:cubicBezTo>
                  <a:pt x="46" y="132"/>
                  <a:pt x="55" y="135"/>
                  <a:pt x="64" y="135"/>
                </a:cubicBezTo>
                <a:cubicBezTo>
                  <a:pt x="65" y="135"/>
                  <a:pt x="67" y="135"/>
                  <a:pt x="68" y="135"/>
                </a:cubicBezTo>
                <a:cubicBezTo>
                  <a:pt x="79" y="134"/>
                  <a:pt x="88" y="129"/>
                  <a:pt x="95" y="120"/>
                </a:cubicBezTo>
                <a:cubicBezTo>
                  <a:pt x="101" y="112"/>
                  <a:pt x="104" y="102"/>
                  <a:pt x="103" y="91"/>
                </a:cubicBezTo>
                <a:cubicBezTo>
                  <a:pt x="103" y="85"/>
                  <a:pt x="101" y="80"/>
                  <a:pt x="97" y="75"/>
                </a:cubicBezTo>
                <a:cubicBezTo>
                  <a:pt x="97" y="74"/>
                  <a:pt x="96" y="74"/>
                  <a:pt x="95" y="74"/>
                </a:cubicBezTo>
                <a:cubicBezTo>
                  <a:pt x="95" y="75"/>
                  <a:pt x="95" y="75"/>
                  <a:pt x="95" y="76"/>
                </a:cubicBezTo>
                <a:cubicBezTo>
                  <a:pt x="98" y="81"/>
                  <a:pt x="100" y="86"/>
                  <a:pt x="101" y="92"/>
                </a:cubicBezTo>
                <a:cubicBezTo>
                  <a:pt x="102" y="101"/>
                  <a:pt x="99" y="111"/>
                  <a:pt x="93" y="119"/>
                </a:cubicBezTo>
                <a:cubicBezTo>
                  <a:pt x="87" y="127"/>
                  <a:pt x="78" y="131"/>
                  <a:pt x="68" y="133"/>
                </a:cubicBezTo>
                <a:cubicBezTo>
                  <a:pt x="58" y="134"/>
                  <a:pt x="48" y="131"/>
                  <a:pt x="41" y="125"/>
                </a:cubicBezTo>
                <a:cubicBezTo>
                  <a:pt x="33" y="118"/>
                  <a:pt x="28" y="110"/>
                  <a:pt x="27" y="100"/>
                </a:cubicBezTo>
                <a:cubicBezTo>
                  <a:pt x="26" y="90"/>
                  <a:pt x="29" y="80"/>
                  <a:pt x="35" y="73"/>
                </a:cubicBezTo>
                <a:cubicBezTo>
                  <a:pt x="41" y="65"/>
                  <a:pt x="50" y="60"/>
                  <a:pt x="60" y="59"/>
                </a:cubicBezTo>
                <a:close/>
                <a:moveTo>
                  <a:pt x="145" y="23"/>
                </a:moveTo>
                <a:cubicBezTo>
                  <a:pt x="127" y="6"/>
                  <a:pt x="127" y="6"/>
                  <a:pt x="127" y="6"/>
                </a:cubicBezTo>
                <a:cubicBezTo>
                  <a:pt x="123" y="2"/>
                  <a:pt x="118" y="0"/>
                  <a:pt x="113" y="0"/>
                </a:cubicBezTo>
                <a:cubicBezTo>
                  <a:pt x="107" y="0"/>
                  <a:pt x="102" y="2"/>
                  <a:pt x="99" y="6"/>
                </a:cubicBezTo>
                <a:cubicBezTo>
                  <a:pt x="93" y="11"/>
                  <a:pt x="93" y="11"/>
                  <a:pt x="93" y="11"/>
                </a:cubicBezTo>
                <a:cubicBezTo>
                  <a:pt x="89" y="15"/>
                  <a:pt x="87" y="20"/>
                  <a:pt x="87" y="26"/>
                </a:cubicBezTo>
                <a:cubicBezTo>
                  <a:pt x="87" y="31"/>
                  <a:pt x="89" y="36"/>
                  <a:pt x="93" y="40"/>
                </a:cubicBezTo>
                <a:cubicBezTo>
                  <a:pt x="94" y="41"/>
                  <a:pt x="94" y="41"/>
                  <a:pt x="94" y="41"/>
                </a:cubicBezTo>
                <a:cubicBezTo>
                  <a:pt x="40" y="95"/>
                  <a:pt x="40" y="95"/>
                  <a:pt x="40" y="95"/>
                </a:cubicBezTo>
                <a:cubicBezTo>
                  <a:pt x="39" y="97"/>
                  <a:pt x="38" y="98"/>
                  <a:pt x="38" y="100"/>
                </a:cubicBezTo>
                <a:cubicBezTo>
                  <a:pt x="38" y="102"/>
                  <a:pt x="39" y="104"/>
                  <a:pt x="40" y="106"/>
                </a:cubicBezTo>
                <a:cubicBezTo>
                  <a:pt x="57" y="122"/>
                  <a:pt x="57" y="122"/>
                  <a:pt x="57" y="122"/>
                </a:cubicBezTo>
                <a:cubicBezTo>
                  <a:pt x="58" y="124"/>
                  <a:pt x="60" y="124"/>
                  <a:pt x="62" y="124"/>
                </a:cubicBezTo>
                <a:cubicBezTo>
                  <a:pt x="64" y="124"/>
                  <a:pt x="66" y="124"/>
                  <a:pt x="67" y="122"/>
                </a:cubicBezTo>
                <a:cubicBezTo>
                  <a:pt x="71" y="118"/>
                  <a:pt x="71" y="118"/>
                  <a:pt x="71" y="118"/>
                </a:cubicBezTo>
                <a:cubicBezTo>
                  <a:pt x="73" y="117"/>
                  <a:pt x="73" y="115"/>
                  <a:pt x="73" y="113"/>
                </a:cubicBezTo>
                <a:cubicBezTo>
                  <a:pt x="73" y="112"/>
                  <a:pt x="73" y="111"/>
                  <a:pt x="73" y="111"/>
                </a:cubicBezTo>
                <a:cubicBezTo>
                  <a:pt x="74" y="109"/>
                  <a:pt x="74" y="109"/>
                  <a:pt x="74" y="109"/>
                </a:cubicBezTo>
                <a:cubicBezTo>
                  <a:pt x="77" y="110"/>
                  <a:pt x="80" y="109"/>
                  <a:pt x="82" y="107"/>
                </a:cubicBezTo>
                <a:cubicBezTo>
                  <a:pt x="87" y="102"/>
                  <a:pt x="87" y="102"/>
                  <a:pt x="87" y="102"/>
                </a:cubicBezTo>
                <a:cubicBezTo>
                  <a:pt x="88" y="101"/>
                  <a:pt x="89" y="99"/>
                  <a:pt x="89" y="97"/>
                </a:cubicBezTo>
                <a:cubicBezTo>
                  <a:pt x="89" y="95"/>
                  <a:pt x="88" y="93"/>
                  <a:pt x="87" y="92"/>
                </a:cubicBezTo>
                <a:cubicBezTo>
                  <a:pt x="80" y="85"/>
                  <a:pt x="80" y="85"/>
                  <a:pt x="80" y="85"/>
                </a:cubicBezTo>
                <a:cubicBezTo>
                  <a:pt x="109" y="56"/>
                  <a:pt x="109" y="56"/>
                  <a:pt x="109" y="56"/>
                </a:cubicBezTo>
                <a:cubicBezTo>
                  <a:pt x="110" y="57"/>
                  <a:pt x="110" y="57"/>
                  <a:pt x="110" y="57"/>
                </a:cubicBezTo>
                <a:cubicBezTo>
                  <a:pt x="114" y="61"/>
                  <a:pt x="119" y="63"/>
                  <a:pt x="125" y="63"/>
                </a:cubicBezTo>
                <a:cubicBezTo>
                  <a:pt x="130" y="63"/>
                  <a:pt x="135" y="61"/>
                  <a:pt x="139" y="57"/>
                </a:cubicBezTo>
                <a:cubicBezTo>
                  <a:pt x="145" y="51"/>
                  <a:pt x="145" y="51"/>
                  <a:pt x="145" y="51"/>
                </a:cubicBezTo>
                <a:cubicBezTo>
                  <a:pt x="152" y="44"/>
                  <a:pt x="152" y="31"/>
                  <a:pt x="145" y="23"/>
                </a:cubicBezTo>
                <a:close/>
                <a:moveTo>
                  <a:pt x="140" y="47"/>
                </a:moveTo>
                <a:cubicBezTo>
                  <a:pt x="134" y="53"/>
                  <a:pt x="134" y="53"/>
                  <a:pt x="134" y="53"/>
                </a:cubicBezTo>
                <a:cubicBezTo>
                  <a:pt x="132" y="56"/>
                  <a:pt x="128" y="57"/>
                  <a:pt x="125" y="57"/>
                </a:cubicBezTo>
                <a:cubicBezTo>
                  <a:pt x="121" y="57"/>
                  <a:pt x="117" y="56"/>
                  <a:pt x="115" y="53"/>
                </a:cubicBezTo>
                <a:cubicBezTo>
                  <a:pt x="111" y="49"/>
                  <a:pt x="111" y="49"/>
                  <a:pt x="111" y="49"/>
                </a:cubicBezTo>
                <a:cubicBezTo>
                  <a:pt x="110" y="48"/>
                  <a:pt x="108" y="48"/>
                  <a:pt x="107" y="49"/>
                </a:cubicBezTo>
                <a:cubicBezTo>
                  <a:pt x="73" y="83"/>
                  <a:pt x="73" y="83"/>
                  <a:pt x="73" y="83"/>
                </a:cubicBezTo>
                <a:cubicBezTo>
                  <a:pt x="73" y="84"/>
                  <a:pt x="73" y="84"/>
                  <a:pt x="73" y="85"/>
                </a:cubicBezTo>
                <a:cubicBezTo>
                  <a:pt x="73" y="86"/>
                  <a:pt x="73" y="87"/>
                  <a:pt x="73" y="87"/>
                </a:cubicBezTo>
                <a:cubicBezTo>
                  <a:pt x="83" y="96"/>
                  <a:pt x="83" y="96"/>
                  <a:pt x="83" y="96"/>
                </a:cubicBezTo>
                <a:cubicBezTo>
                  <a:pt x="83" y="97"/>
                  <a:pt x="83" y="97"/>
                  <a:pt x="83" y="97"/>
                </a:cubicBezTo>
                <a:cubicBezTo>
                  <a:pt x="83" y="97"/>
                  <a:pt x="83" y="98"/>
                  <a:pt x="83" y="98"/>
                </a:cubicBezTo>
                <a:cubicBezTo>
                  <a:pt x="78" y="103"/>
                  <a:pt x="78" y="103"/>
                  <a:pt x="78" y="103"/>
                </a:cubicBezTo>
                <a:cubicBezTo>
                  <a:pt x="77" y="103"/>
                  <a:pt x="76" y="103"/>
                  <a:pt x="76" y="103"/>
                </a:cubicBezTo>
                <a:cubicBezTo>
                  <a:pt x="75" y="102"/>
                  <a:pt x="73" y="102"/>
                  <a:pt x="72" y="103"/>
                </a:cubicBezTo>
                <a:cubicBezTo>
                  <a:pt x="67" y="108"/>
                  <a:pt x="67" y="108"/>
                  <a:pt x="67" y="108"/>
                </a:cubicBezTo>
                <a:cubicBezTo>
                  <a:pt x="66" y="109"/>
                  <a:pt x="66" y="111"/>
                  <a:pt x="67" y="112"/>
                </a:cubicBezTo>
                <a:cubicBezTo>
                  <a:pt x="67" y="112"/>
                  <a:pt x="67" y="113"/>
                  <a:pt x="67" y="113"/>
                </a:cubicBezTo>
                <a:cubicBezTo>
                  <a:pt x="67" y="113"/>
                  <a:pt x="67" y="114"/>
                  <a:pt x="67" y="114"/>
                </a:cubicBezTo>
                <a:cubicBezTo>
                  <a:pt x="63" y="118"/>
                  <a:pt x="63" y="118"/>
                  <a:pt x="63" y="118"/>
                </a:cubicBezTo>
                <a:cubicBezTo>
                  <a:pt x="62" y="118"/>
                  <a:pt x="62" y="118"/>
                  <a:pt x="62" y="118"/>
                </a:cubicBezTo>
                <a:cubicBezTo>
                  <a:pt x="62" y="118"/>
                  <a:pt x="61" y="118"/>
                  <a:pt x="61" y="118"/>
                </a:cubicBezTo>
                <a:cubicBezTo>
                  <a:pt x="44" y="101"/>
                  <a:pt x="44" y="101"/>
                  <a:pt x="44" y="101"/>
                </a:cubicBezTo>
                <a:cubicBezTo>
                  <a:pt x="44" y="101"/>
                  <a:pt x="44" y="101"/>
                  <a:pt x="44" y="100"/>
                </a:cubicBezTo>
                <a:cubicBezTo>
                  <a:pt x="44" y="100"/>
                  <a:pt x="44" y="100"/>
                  <a:pt x="44" y="100"/>
                </a:cubicBezTo>
                <a:cubicBezTo>
                  <a:pt x="101" y="43"/>
                  <a:pt x="101" y="43"/>
                  <a:pt x="101" y="43"/>
                </a:cubicBezTo>
                <a:cubicBezTo>
                  <a:pt x="102" y="42"/>
                  <a:pt x="102" y="40"/>
                  <a:pt x="101" y="39"/>
                </a:cubicBezTo>
                <a:cubicBezTo>
                  <a:pt x="97" y="35"/>
                  <a:pt x="97" y="35"/>
                  <a:pt x="97" y="35"/>
                </a:cubicBezTo>
                <a:cubicBezTo>
                  <a:pt x="95" y="33"/>
                  <a:pt x="93" y="29"/>
                  <a:pt x="93" y="26"/>
                </a:cubicBezTo>
                <a:cubicBezTo>
                  <a:pt x="93" y="22"/>
                  <a:pt x="95" y="18"/>
                  <a:pt x="97" y="16"/>
                </a:cubicBezTo>
                <a:cubicBezTo>
                  <a:pt x="103" y="10"/>
                  <a:pt x="103" y="10"/>
                  <a:pt x="103" y="10"/>
                </a:cubicBezTo>
                <a:cubicBezTo>
                  <a:pt x="106" y="7"/>
                  <a:pt x="109" y="6"/>
                  <a:pt x="113" y="6"/>
                </a:cubicBezTo>
                <a:cubicBezTo>
                  <a:pt x="117" y="6"/>
                  <a:pt x="120" y="7"/>
                  <a:pt x="123" y="10"/>
                </a:cubicBezTo>
                <a:cubicBezTo>
                  <a:pt x="140" y="27"/>
                  <a:pt x="140" y="27"/>
                  <a:pt x="140" y="27"/>
                </a:cubicBezTo>
                <a:cubicBezTo>
                  <a:pt x="146" y="33"/>
                  <a:pt x="146" y="42"/>
                  <a:pt x="140" y="47"/>
                </a:cubicBezTo>
                <a:close/>
                <a:moveTo>
                  <a:pt x="116" y="17"/>
                </a:moveTo>
                <a:cubicBezTo>
                  <a:pt x="114" y="16"/>
                  <a:pt x="112" y="16"/>
                  <a:pt x="111" y="17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24"/>
                  <a:pt x="103" y="25"/>
                  <a:pt x="103" y="26"/>
                </a:cubicBezTo>
                <a:cubicBezTo>
                  <a:pt x="103" y="27"/>
                  <a:pt x="104" y="28"/>
                  <a:pt x="104" y="29"/>
                </a:cubicBezTo>
                <a:cubicBezTo>
                  <a:pt x="122" y="46"/>
                  <a:pt x="122" y="46"/>
                  <a:pt x="122" y="46"/>
                </a:cubicBezTo>
                <a:cubicBezTo>
                  <a:pt x="122" y="46"/>
                  <a:pt x="123" y="47"/>
                  <a:pt x="124" y="47"/>
                </a:cubicBezTo>
                <a:cubicBezTo>
                  <a:pt x="125" y="47"/>
                  <a:pt x="126" y="46"/>
                  <a:pt x="127" y="46"/>
                </a:cubicBezTo>
                <a:cubicBezTo>
                  <a:pt x="133" y="39"/>
                  <a:pt x="133" y="39"/>
                  <a:pt x="133" y="39"/>
                </a:cubicBezTo>
                <a:cubicBezTo>
                  <a:pt x="134" y="39"/>
                  <a:pt x="134" y="38"/>
                  <a:pt x="134" y="37"/>
                </a:cubicBezTo>
                <a:cubicBezTo>
                  <a:pt x="134" y="36"/>
                  <a:pt x="134" y="35"/>
                  <a:pt x="133" y="34"/>
                </a:cubicBezTo>
                <a:lnTo>
                  <a:pt x="116" y="17"/>
                </a:lnTo>
                <a:close/>
                <a:moveTo>
                  <a:pt x="131" y="37"/>
                </a:moveTo>
                <a:cubicBezTo>
                  <a:pt x="125" y="44"/>
                  <a:pt x="125" y="44"/>
                  <a:pt x="125" y="44"/>
                </a:cubicBezTo>
                <a:cubicBezTo>
                  <a:pt x="124" y="44"/>
                  <a:pt x="124" y="44"/>
                  <a:pt x="123" y="44"/>
                </a:cubicBezTo>
                <a:cubicBezTo>
                  <a:pt x="106" y="27"/>
                  <a:pt x="106" y="27"/>
                  <a:pt x="106" y="27"/>
                </a:cubicBezTo>
                <a:cubicBezTo>
                  <a:pt x="106" y="27"/>
                  <a:pt x="106" y="26"/>
                  <a:pt x="106" y="26"/>
                </a:cubicBezTo>
                <a:cubicBezTo>
                  <a:pt x="106" y="26"/>
                  <a:pt x="106" y="26"/>
                  <a:pt x="106" y="25"/>
                </a:cubicBezTo>
                <a:cubicBezTo>
                  <a:pt x="113" y="19"/>
                  <a:pt x="113" y="19"/>
                  <a:pt x="113" y="19"/>
                </a:cubicBezTo>
                <a:cubicBezTo>
                  <a:pt x="113" y="19"/>
                  <a:pt x="113" y="19"/>
                  <a:pt x="113" y="19"/>
                </a:cubicBezTo>
                <a:cubicBezTo>
                  <a:pt x="114" y="19"/>
                  <a:pt x="114" y="19"/>
                  <a:pt x="114" y="19"/>
                </a:cubicBezTo>
                <a:cubicBezTo>
                  <a:pt x="131" y="36"/>
                  <a:pt x="131" y="36"/>
                  <a:pt x="131" y="36"/>
                </a:cubicBezTo>
                <a:cubicBezTo>
                  <a:pt x="131" y="36"/>
                  <a:pt x="131" y="37"/>
                  <a:pt x="131" y="37"/>
                </a:cubicBezTo>
                <a:cubicBezTo>
                  <a:pt x="131" y="37"/>
                  <a:pt x="131" y="37"/>
                  <a:pt x="131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301">
            <a:extLst>
              <a:ext uri="{FF2B5EF4-FFF2-40B4-BE49-F238E27FC236}">
                <a16:creationId xmlns:a16="http://schemas.microsoft.com/office/drawing/2014/main" id="{3266F6CF-BB6E-39AE-8E8E-1C608324E258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4127500"/>
            <a:ext cx="254000" cy="254000"/>
          </a:xfrm>
          <a:custGeom>
            <a:avLst/>
            <a:gdLst>
              <a:gd name="T0" fmla="*/ 23 w 160"/>
              <a:gd name="T1" fmla="*/ 28 h 160"/>
              <a:gd name="T2" fmla="*/ 30 w 160"/>
              <a:gd name="T3" fmla="*/ 28 h 160"/>
              <a:gd name="T4" fmla="*/ 23 w 160"/>
              <a:gd name="T5" fmla="*/ 23 h 160"/>
              <a:gd name="T6" fmla="*/ 26 w 160"/>
              <a:gd name="T7" fmla="*/ 28 h 160"/>
              <a:gd name="T8" fmla="*/ 26 w 160"/>
              <a:gd name="T9" fmla="*/ 26 h 160"/>
              <a:gd name="T10" fmla="*/ 27 w 160"/>
              <a:gd name="T11" fmla="*/ 28 h 160"/>
              <a:gd name="T12" fmla="*/ 56 w 160"/>
              <a:gd name="T13" fmla="*/ 23 h 160"/>
              <a:gd name="T14" fmla="*/ 33 w 160"/>
              <a:gd name="T15" fmla="*/ 28 h 160"/>
              <a:gd name="T16" fmla="*/ 57 w 160"/>
              <a:gd name="T17" fmla="*/ 28 h 160"/>
              <a:gd name="T18" fmla="*/ 36 w 160"/>
              <a:gd name="T19" fmla="*/ 28 h 160"/>
              <a:gd name="T20" fmla="*/ 36 w 160"/>
              <a:gd name="T21" fmla="*/ 26 h 160"/>
              <a:gd name="T22" fmla="*/ 54 w 160"/>
              <a:gd name="T23" fmla="*/ 28 h 160"/>
              <a:gd name="T24" fmla="*/ 0 w 160"/>
              <a:gd name="T25" fmla="*/ 15 h 160"/>
              <a:gd name="T26" fmla="*/ 145 w 160"/>
              <a:gd name="T27" fmla="*/ 160 h 160"/>
              <a:gd name="T28" fmla="*/ 145 w 160"/>
              <a:gd name="T29" fmla="*/ 0 h 160"/>
              <a:gd name="T30" fmla="*/ 14 w 160"/>
              <a:gd name="T31" fmla="*/ 153 h 160"/>
              <a:gd name="T32" fmla="*/ 6 w 160"/>
              <a:gd name="T33" fmla="*/ 14 h 160"/>
              <a:gd name="T34" fmla="*/ 67 w 160"/>
              <a:gd name="T35" fmla="*/ 39 h 160"/>
              <a:gd name="T36" fmla="*/ 153 w 160"/>
              <a:gd name="T37" fmla="*/ 145 h 160"/>
              <a:gd name="T38" fmla="*/ 70 w 160"/>
              <a:gd name="T39" fmla="*/ 22 h 160"/>
              <a:gd name="T40" fmla="*/ 14 w 160"/>
              <a:gd name="T41" fmla="*/ 6 h 160"/>
              <a:gd name="T42" fmla="*/ 153 w 160"/>
              <a:gd name="T43" fmla="*/ 38 h 160"/>
              <a:gd name="T44" fmla="*/ 135 w 160"/>
              <a:gd name="T45" fmla="*/ 31 h 160"/>
              <a:gd name="T46" fmla="*/ 135 w 160"/>
              <a:gd name="T47" fmla="*/ 28 h 160"/>
              <a:gd name="T48" fmla="*/ 140 w 160"/>
              <a:gd name="T49" fmla="*/ 23 h 160"/>
              <a:gd name="T50" fmla="*/ 104 w 160"/>
              <a:gd name="T51" fmla="*/ 23 h 160"/>
              <a:gd name="T52" fmla="*/ 112 w 160"/>
              <a:gd name="T53" fmla="*/ 15 h 160"/>
              <a:gd name="T54" fmla="*/ 112 w 160"/>
              <a:gd name="T55" fmla="*/ 17 h 160"/>
              <a:gd name="T56" fmla="*/ 89 w 160"/>
              <a:gd name="T57" fmla="*/ 15 h 160"/>
              <a:gd name="T58" fmla="*/ 97 w 160"/>
              <a:gd name="T59" fmla="*/ 23 h 160"/>
              <a:gd name="T60" fmla="*/ 84 w 160"/>
              <a:gd name="T61" fmla="*/ 23 h 160"/>
              <a:gd name="T62" fmla="*/ 89 w 160"/>
              <a:gd name="T63" fmla="*/ 28 h 160"/>
              <a:gd name="T64" fmla="*/ 76 w 160"/>
              <a:gd name="T65" fmla="*/ 126 h 160"/>
              <a:gd name="T66" fmla="*/ 87 w 160"/>
              <a:gd name="T67" fmla="*/ 126 h 160"/>
              <a:gd name="T68" fmla="*/ 107 w 160"/>
              <a:gd name="T69" fmla="*/ 133 h 160"/>
              <a:gd name="T70" fmla="*/ 121 w 160"/>
              <a:gd name="T71" fmla="*/ 120 h 160"/>
              <a:gd name="T72" fmla="*/ 114 w 160"/>
              <a:gd name="T73" fmla="*/ 99 h 160"/>
              <a:gd name="T74" fmla="*/ 64 w 160"/>
              <a:gd name="T75" fmla="*/ 69 h 160"/>
              <a:gd name="T76" fmla="*/ 98 w 160"/>
              <a:gd name="T77" fmla="*/ 102 h 160"/>
              <a:gd name="T78" fmla="*/ 107 w 160"/>
              <a:gd name="T79" fmla="*/ 126 h 160"/>
              <a:gd name="T80" fmla="*/ 90 w 160"/>
              <a:gd name="T81" fmla="*/ 110 h 160"/>
              <a:gd name="T82" fmla="*/ 63 w 160"/>
              <a:gd name="T83" fmla="*/ 76 h 160"/>
              <a:gd name="T84" fmla="*/ 51 w 160"/>
              <a:gd name="T85" fmla="*/ 75 h 160"/>
              <a:gd name="T86" fmla="*/ 38 w 160"/>
              <a:gd name="T87" fmla="*/ 75 h 160"/>
              <a:gd name="T88" fmla="*/ 51 w 160"/>
              <a:gd name="T89" fmla="*/ 75 h 160"/>
              <a:gd name="T90" fmla="*/ 66 w 160"/>
              <a:gd name="T91" fmla="*/ 52 h 160"/>
              <a:gd name="T92" fmla="*/ 61 w 160"/>
              <a:gd name="T93" fmla="*/ 61 h 160"/>
              <a:gd name="T94" fmla="*/ 75 w 160"/>
              <a:gd name="T95" fmla="*/ 66 h 160"/>
              <a:gd name="T96" fmla="*/ 79 w 160"/>
              <a:gd name="T97" fmla="*/ 56 h 160"/>
              <a:gd name="T98" fmla="*/ 72 w 160"/>
              <a:gd name="T99" fmla="*/ 66 h 160"/>
              <a:gd name="T100" fmla="*/ 50 w 160"/>
              <a:gd name="T101" fmla="*/ 84 h 160"/>
              <a:gd name="T102" fmla="*/ 46 w 160"/>
              <a:gd name="T103" fmla="*/ 94 h 160"/>
              <a:gd name="T104" fmla="*/ 54 w 160"/>
              <a:gd name="T105" fmla="*/ 84 h 160"/>
              <a:gd name="T106" fmla="*/ 47 w 160"/>
              <a:gd name="T107" fmla="*/ 57 h 160"/>
              <a:gd name="T108" fmla="*/ 51 w 160"/>
              <a:gd name="T109" fmla="*/ 67 h 160"/>
              <a:gd name="T110" fmla="*/ 55 w 160"/>
              <a:gd name="T111" fmla="*/ 6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60">
                <a:moveTo>
                  <a:pt x="23" y="23"/>
                </a:moveTo>
                <a:cubicBezTo>
                  <a:pt x="23" y="23"/>
                  <a:pt x="23" y="25"/>
                  <a:pt x="23" y="27"/>
                </a:cubicBezTo>
                <a:cubicBezTo>
                  <a:pt x="23" y="28"/>
                  <a:pt x="23" y="28"/>
                  <a:pt x="23" y="28"/>
                </a:cubicBezTo>
                <a:cubicBezTo>
                  <a:pt x="23" y="29"/>
                  <a:pt x="23" y="31"/>
                  <a:pt x="23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30" y="31"/>
                  <a:pt x="30" y="29"/>
                  <a:pt x="30" y="28"/>
                </a:cubicBezTo>
                <a:cubicBezTo>
                  <a:pt x="30" y="27"/>
                  <a:pt x="30" y="27"/>
                  <a:pt x="30" y="27"/>
                </a:cubicBezTo>
                <a:cubicBezTo>
                  <a:pt x="30" y="25"/>
                  <a:pt x="30" y="23"/>
                  <a:pt x="29" y="23"/>
                </a:cubicBezTo>
                <a:lnTo>
                  <a:pt x="23" y="23"/>
                </a:lnTo>
                <a:close/>
                <a:moveTo>
                  <a:pt x="27" y="28"/>
                </a:moveTo>
                <a:cubicBezTo>
                  <a:pt x="27" y="28"/>
                  <a:pt x="27" y="28"/>
                  <a:pt x="27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26"/>
                  <a:pt x="26" y="26"/>
                  <a:pt x="26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7" y="26"/>
                  <a:pt x="27" y="27"/>
                </a:cubicBezTo>
                <a:lnTo>
                  <a:pt x="27" y="28"/>
                </a:lnTo>
                <a:close/>
                <a:moveTo>
                  <a:pt x="57" y="28"/>
                </a:moveTo>
                <a:cubicBezTo>
                  <a:pt x="57" y="27"/>
                  <a:pt x="57" y="27"/>
                  <a:pt x="57" y="27"/>
                </a:cubicBezTo>
                <a:cubicBezTo>
                  <a:pt x="57" y="25"/>
                  <a:pt x="56" y="23"/>
                  <a:pt x="56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33" y="23"/>
                  <a:pt x="33" y="25"/>
                  <a:pt x="33" y="27"/>
                </a:cubicBezTo>
                <a:cubicBezTo>
                  <a:pt x="33" y="28"/>
                  <a:pt x="33" y="28"/>
                  <a:pt x="33" y="28"/>
                </a:cubicBezTo>
                <a:cubicBezTo>
                  <a:pt x="33" y="29"/>
                  <a:pt x="33" y="31"/>
                  <a:pt x="34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6" y="31"/>
                  <a:pt x="57" y="29"/>
                  <a:pt x="57" y="28"/>
                </a:cubicBezTo>
                <a:close/>
                <a:moveTo>
                  <a:pt x="54" y="28"/>
                </a:moveTo>
                <a:cubicBezTo>
                  <a:pt x="54" y="28"/>
                  <a:pt x="54" y="28"/>
                  <a:pt x="54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7"/>
                  <a:pt x="36" y="27"/>
                  <a:pt x="36" y="27"/>
                </a:cubicBezTo>
                <a:cubicBezTo>
                  <a:pt x="36" y="26"/>
                  <a:pt x="36" y="26"/>
                  <a:pt x="36" y="26"/>
                </a:cubicBezTo>
                <a:cubicBezTo>
                  <a:pt x="54" y="26"/>
                  <a:pt x="54" y="26"/>
                  <a:pt x="54" y="26"/>
                </a:cubicBezTo>
                <a:cubicBezTo>
                  <a:pt x="54" y="26"/>
                  <a:pt x="54" y="26"/>
                  <a:pt x="54" y="27"/>
                </a:cubicBezTo>
                <a:lnTo>
                  <a:pt x="54" y="28"/>
                </a:lnTo>
                <a:close/>
                <a:moveTo>
                  <a:pt x="145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6" y="160"/>
                  <a:pt x="14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53" y="160"/>
                  <a:pt x="160" y="153"/>
                  <a:pt x="160" y="145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6"/>
                  <a:pt x="153" y="0"/>
                  <a:pt x="145" y="0"/>
                </a:cubicBezTo>
                <a:close/>
                <a:moveTo>
                  <a:pt x="153" y="145"/>
                </a:moveTo>
                <a:cubicBezTo>
                  <a:pt x="153" y="149"/>
                  <a:pt x="149" y="153"/>
                  <a:pt x="145" y="153"/>
                </a:cubicBezTo>
                <a:cubicBezTo>
                  <a:pt x="14" y="153"/>
                  <a:pt x="14" y="153"/>
                  <a:pt x="14" y="153"/>
                </a:cubicBezTo>
                <a:cubicBezTo>
                  <a:pt x="10" y="153"/>
                  <a:pt x="6" y="149"/>
                  <a:pt x="6" y="145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4"/>
                  <a:pt x="6" y="14"/>
                  <a:pt x="6" y="14"/>
                </a:cubicBezTo>
                <a:cubicBezTo>
                  <a:pt x="59" y="14"/>
                  <a:pt x="59" y="14"/>
                  <a:pt x="59" y="14"/>
                </a:cubicBezTo>
                <a:cubicBezTo>
                  <a:pt x="63" y="14"/>
                  <a:pt x="67" y="18"/>
                  <a:pt x="67" y="22"/>
                </a:cubicBezTo>
                <a:cubicBezTo>
                  <a:pt x="67" y="39"/>
                  <a:pt x="67" y="39"/>
                  <a:pt x="67" y="39"/>
                </a:cubicBezTo>
                <a:cubicBezTo>
                  <a:pt x="67" y="40"/>
                  <a:pt x="68" y="40"/>
                  <a:pt x="69" y="40"/>
                </a:cubicBezTo>
                <a:cubicBezTo>
                  <a:pt x="153" y="40"/>
                  <a:pt x="153" y="40"/>
                  <a:pt x="153" y="40"/>
                </a:cubicBezTo>
                <a:lnTo>
                  <a:pt x="153" y="145"/>
                </a:lnTo>
                <a:close/>
                <a:moveTo>
                  <a:pt x="153" y="38"/>
                </a:moveTo>
                <a:cubicBezTo>
                  <a:pt x="70" y="38"/>
                  <a:pt x="70" y="38"/>
                  <a:pt x="70" y="38"/>
                </a:cubicBezTo>
                <a:cubicBezTo>
                  <a:pt x="70" y="22"/>
                  <a:pt x="70" y="22"/>
                  <a:pt x="70" y="22"/>
                </a:cubicBezTo>
                <a:cubicBezTo>
                  <a:pt x="70" y="16"/>
                  <a:pt x="65" y="11"/>
                  <a:pt x="59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8" y="8"/>
                  <a:pt x="11" y="6"/>
                  <a:pt x="14" y="6"/>
                </a:cubicBezTo>
                <a:cubicBezTo>
                  <a:pt x="145" y="6"/>
                  <a:pt x="145" y="6"/>
                  <a:pt x="145" y="6"/>
                </a:cubicBezTo>
                <a:cubicBezTo>
                  <a:pt x="149" y="6"/>
                  <a:pt x="153" y="10"/>
                  <a:pt x="153" y="15"/>
                </a:cubicBezTo>
                <a:lnTo>
                  <a:pt x="153" y="38"/>
                </a:lnTo>
                <a:close/>
                <a:moveTo>
                  <a:pt x="135" y="15"/>
                </a:moveTo>
                <a:cubicBezTo>
                  <a:pt x="131" y="15"/>
                  <a:pt x="127" y="18"/>
                  <a:pt x="127" y="23"/>
                </a:cubicBezTo>
                <a:cubicBezTo>
                  <a:pt x="127" y="27"/>
                  <a:pt x="131" y="31"/>
                  <a:pt x="135" y="31"/>
                </a:cubicBezTo>
                <a:cubicBezTo>
                  <a:pt x="140" y="31"/>
                  <a:pt x="143" y="27"/>
                  <a:pt x="143" y="23"/>
                </a:cubicBezTo>
                <a:cubicBezTo>
                  <a:pt x="143" y="18"/>
                  <a:pt x="140" y="15"/>
                  <a:pt x="135" y="15"/>
                </a:cubicBezTo>
                <a:close/>
                <a:moveTo>
                  <a:pt x="135" y="28"/>
                </a:moveTo>
                <a:cubicBezTo>
                  <a:pt x="132" y="28"/>
                  <a:pt x="130" y="26"/>
                  <a:pt x="130" y="23"/>
                </a:cubicBezTo>
                <a:cubicBezTo>
                  <a:pt x="130" y="20"/>
                  <a:pt x="132" y="17"/>
                  <a:pt x="135" y="17"/>
                </a:cubicBezTo>
                <a:cubicBezTo>
                  <a:pt x="138" y="17"/>
                  <a:pt x="140" y="20"/>
                  <a:pt x="140" y="23"/>
                </a:cubicBezTo>
                <a:cubicBezTo>
                  <a:pt x="140" y="26"/>
                  <a:pt x="138" y="28"/>
                  <a:pt x="135" y="28"/>
                </a:cubicBezTo>
                <a:close/>
                <a:moveTo>
                  <a:pt x="112" y="15"/>
                </a:moveTo>
                <a:cubicBezTo>
                  <a:pt x="108" y="15"/>
                  <a:pt x="104" y="18"/>
                  <a:pt x="104" y="23"/>
                </a:cubicBezTo>
                <a:cubicBezTo>
                  <a:pt x="104" y="27"/>
                  <a:pt x="108" y="31"/>
                  <a:pt x="112" y="31"/>
                </a:cubicBezTo>
                <a:cubicBezTo>
                  <a:pt x="117" y="31"/>
                  <a:pt x="120" y="27"/>
                  <a:pt x="120" y="23"/>
                </a:cubicBezTo>
                <a:cubicBezTo>
                  <a:pt x="120" y="18"/>
                  <a:pt x="117" y="15"/>
                  <a:pt x="112" y="15"/>
                </a:cubicBezTo>
                <a:close/>
                <a:moveTo>
                  <a:pt x="112" y="28"/>
                </a:moveTo>
                <a:cubicBezTo>
                  <a:pt x="109" y="28"/>
                  <a:pt x="107" y="26"/>
                  <a:pt x="107" y="23"/>
                </a:cubicBezTo>
                <a:cubicBezTo>
                  <a:pt x="107" y="20"/>
                  <a:pt x="109" y="17"/>
                  <a:pt x="112" y="17"/>
                </a:cubicBezTo>
                <a:cubicBezTo>
                  <a:pt x="115" y="17"/>
                  <a:pt x="117" y="20"/>
                  <a:pt x="117" y="23"/>
                </a:cubicBezTo>
                <a:cubicBezTo>
                  <a:pt x="117" y="26"/>
                  <a:pt x="115" y="28"/>
                  <a:pt x="112" y="28"/>
                </a:cubicBezTo>
                <a:close/>
                <a:moveTo>
                  <a:pt x="89" y="15"/>
                </a:moveTo>
                <a:cubicBezTo>
                  <a:pt x="85" y="15"/>
                  <a:pt x="81" y="18"/>
                  <a:pt x="81" y="23"/>
                </a:cubicBezTo>
                <a:cubicBezTo>
                  <a:pt x="81" y="27"/>
                  <a:pt x="85" y="31"/>
                  <a:pt x="89" y="31"/>
                </a:cubicBezTo>
                <a:cubicBezTo>
                  <a:pt x="94" y="31"/>
                  <a:pt x="97" y="27"/>
                  <a:pt x="97" y="23"/>
                </a:cubicBezTo>
                <a:cubicBezTo>
                  <a:pt x="97" y="18"/>
                  <a:pt x="94" y="15"/>
                  <a:pt x="89" y="15"/>
                </a:cubicBezTo>
                <a:close/>
                <a:moveTo>
                  <a:pt x="89" y="28"/>
                </a:moveTo>
                <a:cubicBezTo>
                  <a:pt x="86" y="28"/>
                  <a:pt x="84" y="26"/>
                  <a:pt x="84" y="23"/>
                </a:cubicBezTo>
                <a:cubicBezTo>
                  <a:pt x="84" y="20"/>
                  <a:pt x="86" y="17"/>
                  <a:pt x="89" y="17"/>
                </a:cubicBezTo>
                <a:cubicBezTo>
                  <a:pt x="92" y="17"/>
                  <a:pt x="94" y="20"/>
                  <a:pt x="94" y="23"/>
                </a:cubicBezTo>
                <a:cubicBezTo>
                  <a:pt x="94" y="26"/>
                  <a:pt x="92" y="28"/>
                  <a:pt x="89" y="28"/>
                </a:cubicBezTo>
                <a:close/>
                <a:moveTo>
                  <a:pt x="58" y="70"/>
                </a:moveTo>
                <a:cubicBezTo>
                  <a:pt x="56" y="72"/>
                  <a:pt x="55" y="74"/>
                  <a:pt x="56" y="76"/>
                </a:cubicBezTo>
                <a:cubicBezTo>
                  <a:pt x="76" y="126"/>
                  <a:pt x="76" y="126"/>
                  <a:pt x="76" y="126"/>
                </a:cubicBezTo>
                <a:cubicBezTo>
                  <a:pt x="77" y="128"/>
                  <a:pt x="79" y="129"/>
                  <a:pt x="81" y="129"/>
                </a:cubicBezTo>
                <a:cubicBezTo>
                  <a:pt x="81" y="129"/>
                  <a:pt x="81" y="129"/>
                  <a:pt x="81" y="129"/>
                </a:cubicBezTo>
                <a:cubicBezTo>
                  <a:pt x="84" y="129"/>
                  <a:pt x="86" y="128"/>
                  <a:pt x="87" y="126"/>
                </a:cubicBezTo>
                <a:cubicBezTo>
                  <a:pt x="91" y="119"/>
                  <a:pt x="91" y="119"/>
                  <a:pt x="91" y="119"/>
                </a:cubicBezTo>
                <a:cubicBezTo>
                  <a:pt x="103" y="132"/>
                  <a:pt x="103" y="132"/>
                  <a:pt x="103" y="132"/>
                </a:cubicBezTo>
                <a:cubicBezTo>
                  <a:pt x="104" y="133"/>
                  <a:pt x="106" y="133"/>
                  <a:pt x="107" y="133"/>
                </a:cubicBezTo>
                <a:cubicBezTo>
                  <a:pt x="109" y="133"/>
                  <a:pt x="111" y="133"/>
                  <a:pt x="112" y="132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20" y="123"/>
                  <a:pt x="121" y="121"/>
                  <a:pt x="121" y="120"/>
                </a:cubicBezTo>
                <a:cubicBezTo>
                  <a:pt x="121" y="118"/>
                  <a:pt x="120" y="117"/>
                  <a:pt x="119" y="116"/>
                </a:cubicBezTo>
                <a:cubicBezTo>
                  <a:pt x="107" y="103"/>
                  <a:pt x="107" y="103"/>
                  <a:pt x="107" y="103"/>
                </a:cubicBezTo>
                <a:cubicBezTo>
                  <a:pt x="114" y="99"/>
                  <a:pt x="114" y="99"/>
                  <a:pt x="114" y="99"/>
                </a:cubicBezTo>
                <a:cubicBezTo>
                  <a:pt x="116" y="98"/>
                  <a:pt x="117" y="96"/>
                  <a:pt x="117" y="93"/>
                </a:cubicBezTo>
                <a:cubicBezTo>
                  <a:pt x="117" y="91"/>
                  <a:pt x="115" y="89"/>
                  <a:pt x="113" y="88"/>
                </a:cubicBezTo>
                <a:cubicBezTo>
                  <a:pt x="64" y="69"/>
                  <a:pt x="64" y="69"/>
                  <a:pt x="64" y="69"/>
                </a:cubicBezTo>
                <a:cubicBezTo>
                  <a:pt x="62" y="68"/>
                  <a:pt x="59" y="68"/>
                  <a:pt x="58" y="70"/>
                </a:cubicBezTo>
                <a:close/>
                <a:moveTo>
                  <a:pt x="100" y="100"/>
                </a:moveTo>
                <a:cubicBezTo>
                  <a:pt x="99" y="100"/>
                  <a:pt x="98" y="101"/>
                  <a:pt x="98" y="102"/>
                </a:cubicBezTo>
                <a:cubicBezTo>
                  <a:pt x="98" y="103"/>
                  <a:pt x="98" y="104"/>
                  <a:pt x="99" y="105"/>
                </a:cubicBezTo>
                <a:cubicBezTo>
                  <a:pt x="114" y="120"/>
                  <a:pt x="114" y="120"/>
                  <a:pt x="114" y="120"/>
                </a:cubicBezTo>
                <a:cubicBezTo>
                  <a:pt x="107" y="126"/>
                  <a:pt x="107" y="126"/>
                  <a:pt x="107" y="126"/>
                </a:cubicBezTo>
                <a:cubicBezTo>
                  <a:pt x="93" y="111"/>
                  <a:pt x="93" y="111"/>
                  <a:pt x="93" y="111"/>
                </a:cubicBezTo>
                <a:cubicBezTo>
                  <a:pt x="92" y="111"/>
                  <a:pt x="91" y="110"/>
                  <a:pt x="90" y="110"/>
                </a:cubicBezTo>
                <a:cubicBezTo>
                  <a:pt x="90" y="110"/>
                  <a:pt x="90" y="110"/>
                  <a:pt x="90" y="110"/>
                </a:cubicBezTo>
                <a:cubicBezTo>
                  <a:pt x="89" y="110"/>
                  <a:pt x="88" y="111"/>
                  <a:pt x="87" y="112"/>
                </a:cubicBezTo>
                <a:cubicBezTo>
                  <a:pt x="82" y="122"/>
                  <a:pt x="82" y="122"/>
                  <a:pt x="82" y="122"/>
                </a:cubicBezTo>
                <a:cubicBezTo>
                  <a:pt x="63" y="76"/>
                  <a:pt x="63" y="76"/>
                  <a:pt x="63" y="76"/>
                </a:cubicBezTo>
                <a:cubicBezTo>
                  <a:pt x="109" y="94"/>
                  <a:pt x="109" y="94"/>
                  <a:pt x="109" y="94"/>
                </a:cubicBezTo>
                <a:lnTo>
                  <a:pt x="100" y="100"/>
                </a:lnTo>
                <a:close/>
                <a:moveTo>
                  <a:pt x="51" y="75"/>
                </a:moveTo>
                <a:cubicBezTo>
                  <a:pt x="51" y="74"/>
                  <a:pt x="50" y="73"/>
                  <a:pt x="49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39" y="73"/>
                  <a:pt x="38" y="74"/>
                  <a:pt x="38" y="75"/>
                </a:cubicBezTo>
                <a:cubicBezTo>
                  <a:pt x="38" y="77"/>
                  <a:pt x="39" y="78"/>
                  <a:pt x="40" y="78"/>
                </a:cubicBezTo>
                <a:cubicBezTo>
                  <a:pt x="49" y="78"/>
                  <a:pt x="49" y="78"/>
                  <a:pt x="49" y="78"/>
                </a:cubicBezTo>
                <a:cubicBezTo>
                  <a:pt x="50" y="78"/>
                  <a:pt x="51" y="77"/>
                  <a:pt x="51" y="75"/>
                </a:cubicBezTo>
                <a:close/>
                <a:moveTo>
                  <a:pt x="64" y="63"/>
                </a:moveTo>
                <a:cubicBezTo>
                  <a:pt x="65" y="63"/>
                  <a:pt x="66" y="62"/>
                  <a:pt x="66" y="61"/>
                </a:cubicBezTo>
                <a:cubicBezTo>
                  <a:pt x="66" y="52"/>
                  <a:pt x="66" y="52"/>
                  <a:pt x="66" y="52"/>
                </a:cubicBezTo>
                <a:cubicBezTo>
                  <a:pt x="66" y="51"/>
                  <a:pt x="65" y="50"/>
                  <a:pt x="64" y="50"/>
                </a:cubicBezTo>
                <a:cubicBezTo>
                  <a:pt x="62" y="50"/>
                  <a:pt x="61" y="51"/>
                  <a:pt x="61" y="52"/>
                </a:cubicBezTo>
                <a:cubicBezTo>
                  <a:pt x="61" y="61"/>
                  <a:pt x="61" y="61"/>
                  <a:pt x="61" y="61"/>
                </a:cubicBezTo>
                <a:cubicBezTo>
                  <a:pt x="61" y="62"/>
                  <a:pt x="62" y="63"/>
                  <a:pt x="64" y="63"/>
                </a:cubicBezTo>
                <a:close/>
                <a:moveTo>
                  <a:pt x="73" y="67"/>
                </a:moveTo>
                <a:cubicBezTo>
                  <a:pt x="74" y="67"/>
                  <a:pt x="75" y="66"/>
                  <a:pt x="75" y="66"/>
                </a:cubicBezTo>
                <a:cubicBezTo>
                  <a:pt x="81" y="60"/>
                  <a:pt x="81" y="60"/>
                  <a:pt x="81" y="60"/>
                </a:cubicBezTo>
                <a:cubicBezTo>
                  <a:pt x="82" y="59"/>
                  <a:pt x="82" y="57"/>
                  <a:pt x="81" y="56"/>
                </a:cubicBezTo>
                <a:cubicBezTo>
                  <a:pt x="81" y="56"/>
                  <a:pt x="80" y="56"/>
                  <a:pt x="79" y="56"/>
                </a:cubicBezTo>
                <a:cubicBezTo>
                  <a:pt x="79" y="56"/>
                  <a:pt x="78" y="56"/>
                  <a:pt x="77" y="56"/>
                </a:cubicBezTo>
                <a:cubicBezTo>
                  <a:pt x="72" y="62"/>
                  <a:pt x="72" y="62"/>
                  <a:pt x="72" y="62"/>
                </a:cubicBezTo>
                <a:cubicBezTo>
                  <a:pt x="71" y="63"/>
                  <a:pt x="71" y="65"/>
                  <a:pt x="72" y="66"/>
                </a:cubicBezTo>
                <a:cubicBezTo>
                  <a:pt x="72" y="66"/>
                  <a:pt x="73" y="67"/>
                  <a:pt x="73" y="67"/>
                </a:cubicBezTo>
                <a:close/>
                <a:moveTo>
                  <a:pt x="52" y="83"/>
                </a:moveTo>
                <a:cubicBezTo>
                  <a:pt x="51" y="83"/>
                  <a:pt x="51" y="83"/>
                  <a:pt x="50" y="84"/>
                </a:cubicBezTo>
                <a:cubicBezTo>
                  <a:pt x="44" y="89"/>
                  <a:pt x="44" y="89"/>
                  <a:pt x="44" y="89"/>
                </a:cubicBezTo>
                <a:cubicBezTo>
                  <a:pt x="43" y="90"/>
                  <a:pt x="43" y="92"/>
                  <a:pt x="44" y="93"/>
                </a:cubicBezTo>
                <a:cubicBezTo>
                  <a:pt x="45" y="93"/>
                  <a:pt x="46" y="94"/>
                  <a:pt x="46" y="94"/>
                </a:cubicBezTo>
                <a:cubicBezTo>
                  <a:pt x="47" y="94"/>
                  <a:pt x="48" y="93"/>
                  <a:pt x="48" y="93"/>
                </a:cubicBezTo>
                <a:cubicBezTo>
                  <a:pt x="54" y="87"/>
                  <a:pt x="54" y="87"/>
                  <a:pt x="54" y="87"/>
                </a:cubicBezTo>
                <a:cubicBezTo>
                  <a:pt x="55" y="86"/>
                  <a:pt x="55" y="85"/>
                  <a:pt x="54" y="84"/>
                </a:cubicBezTo>
                <a:cubicBezTo>
                  <a:pt x="53" y="83"/>
                  <a:pt x="53" y="83"/>
                  <a:pt x="52" y="83"/>
                </a:cubicBezTo>
                <a:close/>
                <a:moveTo>
                  <a:pt x="49" y="57"/>
                </a:moveTo>
                <a:cubicBezTo>
                  <a:pt x="49" y="57"/>
                  <a:pt x="48" y="57"/>
                  <a:pt x="47" y="57"/>
                </a:cubicBezTo>
                <a:cubicBezTo>
                  <a:pt x="47" y="57"/>
                  <a:pt x="46" y="57"/>
                  <a:pt x="46" y="57"/>
                </a:cubicBezTo>
                <a:cubicBezTo>
                  <a:pt x="45" y="59"/>
                  <a:pt x="45" y="60"/>
                  <a:pt x="46" y="61"/>
                </a:cubicBezTo>
                <a:cubicBezTo>
                  <a:pt x="51" y="67"/>
                  <a:pt x="51" y="67"/>
                  <a:pt x="51" y="67"/>
                </a:cubicBezTo>
                <a:cubicBezTo>
                  <a:pt x="52" y="67"/>
                  <a:pt x="53" y="68"/>
                  <a:pt x="53" y="68"/>
                </a:cubicBezTo>
                <a:cubicBezTo>
                  <a:pt x="54" y="68"/>
                  <a:pt x="55" y="67"/>
                  <a:pt x="55" y="67"/>
                </a:cubicBezTo>
                <a:cubicBezTo>
                  <a:pt x="56" y="66"/>
                  <a:pt x="56" y="64"/>
                  <a:pt x="55" y="63"/>
                </a:cubicBezTo>
                <a:lnTo>
                  <a:pt x="49" y="5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302">
            <a:extLst>
              <a:ext uri="{FF2B5EF4-FFF2-40B4-BE49-F238E27FC236}">
                <a16:creationId xmlns:a16="http://schemas.microsoft.com/office/drawing/2014/main" id="{6615893C-EE72-CA63-8AB5-6663F1A21626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4125913"/>
            <a:ext cx="254000" cy="254000"/>
          </a:xfrm>
          <a:custGeom>
            <a:avLst/>
            <a:gdLst>
              <a:gd name="T0" fmla="*/ 128 w 160"/>
              <a:gd name="T1" fmla="*/ 69 h 160"/>
              <a:gd name="T2" fmla="*/ 111 w 160"/>
              <a:gd name="T3" fmla="*/ 55 h 160"/>
              <a:gd name="T4" fmla="*/ 55 w 160"/>
              <a:gd name="T5" fmla="*/ 77 h 160"/>
              <a:gd name="T6" fmla="*/ 38 w 160"/>
              <a:gd name="T7" fmla="*/ 88 h 160"/>
              <a:gd name="T8" fmla="*/ 71 w 160"/>
              <a:gd name="T9" fmla="*/ 120 h 160"/>
              <a:gd name="T10" fmla="*/ 51 w 160"/>
              <a:gd name="T11" fmla="*/ 83 h 160"/>
              <a:gd name="T12" fmla="*/ 75 w 160"/>
              <a:gd name="T13" fmla="*/ 100 h 160"/>
              <a:gd name="T14" fmla="*/ 121 w 160"/>
              <a:gd name="T15" fmla="*/ 69 h 160"/>
              <a:gd name="T16" fmla="*/ 59 w 160"/>
              <a:gd name="T17" fmla="*/ 119 h 160"/>
              <a:gd name="T18" fmla="*/ 51 w 160"/>
              <a:gd name="T19" fmla="*/ 155 h 160"/>
              <a:gd name="T20" fmla="*/ 42 w 160"/>
              <a:gd name="T21" fmla="*/ 106 h 160"/>
              <a:gd name="T22" fmla="*/ 39 w 160"/>
              <a:gd name="T23" fmla="*/ 153 h 160"/>
              <a:gd name="T24" fmla="*/ 60 w 160"/>
              <a:gd name="T25" fmla="*/ 153 h 160"/>
              <a:gd name="T26" fmla="*/ 119 w 160"/>
              <a:gd name="T27" fmla="*/ 88 h 160"/>
              <a:gd name="T28" fmla="*/ 110 w 160"/>
              <a:gd name="T29" fmla="*/ 155 h 160"/>
              <a:gd name="T30" fmla="*/ 102 w 160"/>
              <a:gd name="T31" fmla="*/ 106 h 160"/>
              <a:gd name="T32" fmla="*/ 99 w 160"/>
              <a:gd name="T33" fmla="*/ 153 h 160"/>
              <a:gd name="T34" fmla="*/ 120 w 160"/>
              <a:gd name="T35" fmla="*/ 153 h 160"/>
              <a:gd name="T36" fmla="*/ 89 w 160"/>
              <a:gd name="T37" fmla="*/ 115 h 160"/>
              <a:gd name="T38" fmla="*/ 81 w 160"/>
              <a:gd name="T39" fmla="*/ 155 h 160"/>
              <a:gd name="T40" fmla="*/ 72 w 160"/>
              <a:gd name="T41" fmla="*/ 129 h 160"/>
              <a:gd name="T42" fmla="*/ 69 w 160"/>
              <a:gd name="T43" fmla="*/ 153 h 160"/>
              <a:gd name="T44" fmla="*/ 90 w 160"/>
              <a:gd name="T45" fmla="*/ 153 h 160"/>
              <a:gd name="T46" fmla="*/ 58 w 160"/>
              <a:gd name="T47" fmla="*/ 28 h 160"/>
              <a:gd name="T48" fmla="*/ 35 w 160"/>
              <a:gd name="T49" fmla="*/ 24 h 160"/>
              <a:gd name="T50" fmla="*/ 35 w 160"/>
              <a:gd name="T51" fmla="*/ 31 h 160"/>
              <a:gd name="T52" fmla="*/ 55 w 160"/>
              <a:gd name="T53" fmla="*/ 28 h 160"/>
              <a:gd name="T54" fmla="*/ 37 w 160"/>
              <a:gd name="T55" fmla="*/ 28 h 160"/>
              <a:gd name="T56" fmla="*/ 55 w 160"/>
              <a:gd name="T57" fmla="*/ 27 h 160"/>
              <a:gd name="T58" fmla="*/ 24 w 160"/>
              <a:gd name="T59" fmla="*/ 27 h 160"/>
              <a:gd name="T60" fmla="*/ 30 w 160"/>
              <a:gd name="T61" fmla="*/ 31 h 160"/>
              <a:gd name="T62" fmla="*/ 30 w 160"/>
              <a:gd name="T63" fmla="*/ 24 h 160"/>
              <a:gd name="T64" fmla="*/ 27 w 160"/>
              <a:gd name="T65" fmla="*/ 27 h 160"/>
              <a:gd name="T66" fmla="*/ 28 w 160"/>
              <a:gd name="T67" fmla="*/ 27 h 160"/>
              <a:gd name="T68" fmla="*/ 27 w 160"/>
              <a:gd name="T69" fmla="*/ 29 h 160"/>
              <a:gd name="T70" fmla="*/ 146 w 160"/>
              <a:gd name="T71" fmla="*/ 0 h 160"/>
              <a:gd name="T72" fmla="*/ 0 w 160"/>
              <a:gd name="T73" fmla="*/ 145 h 160"/>
              <a:gd name="T74" fmla="*/ 35 w 160"/>
              <a:gd name="T75" fmla="*/ 157 h 160"/>
              <a:gd name="T76" fmla="*/ 7 w 160"/>
              <a:gd name="T77" fmla="*/ 145 h 160"/>
              <a:gd name="T78" fmla="*/ 59 w 160"/>
              <a:gd name="T79" fmla="*/ 15 h 160"/>
              <a:gd name="T80" fmla="*/ 70 w 160"/>
              <a:gd name="T81" fmla="*/ 41 h 160"/>
              <a:gd name="T82" fmla="*/ 146 w 160"/>
              <a:gd name="T83" fmla="*/ 153 h 160"/>
              <a:gd name="T84" fmla="*/ 128 w 160"/>
              <a:gd name="T85" fmla="*/ 160 h 160"/>
              <a:gd name="T86" fmla="*/ 160 w 160"/>
              <a:gd name="T87" fmla="*/ 15 h 160"/>
              <a:gd name="T88" fmla="*/ 71 w 160"/>
              <a:gd name="T89" fmla="*/ 38 h 160"/>
              <a:gd name="T90" fmla="*/ 8 w 160"/>
              <a:gd name="T91" fmla="*/ 12 h 160"/>
              <a:gd name="T92" fmla="*/ 154 w 160"/>
              <a:gd name="T93" fmla="*/ 15 h 160"/>
              <a:gd name="T94" fmla="*/ 82 w 160"/>
              <a:gd name="T95" fmla="*/ 23 h 160"/>
              <a:gd name="T96" fmla="*/ 90 w 160"/>
              <a:gd name="T97" fmla="*/ 15 h 160"/>
              <a:gd name="T98" fmla="*/ 90 w 160"/>
              <a:gd name="T99" fmla="*/ 18 h 160"/>
              <a:gd name="T100" fmla="*/ 113 w 160"/>
              <a:gd name="T101" fmla="*/ 15 h 160"/>
              <a:gd name="T102" fmla="*/ 121 w 160"/>
              <a:gd name="T103" fmla="*/ 23 h 160"/>
              <a:gd name="T104" fmla="*/ 108 w 160"/>
              <a:gd name="T105" fmla="*/ 23 h 160"/>
              <a:gd name="T106" fmla="*/ 113 w 160"/>
              <a:gd name="T107" fmla="*/ 28 h 160"/>
              <a:gd name="T108" fmla="*/ 136 w 160"/>
              <a:gd name="T109" fmla="*/ 31 h 160"/>
              <a:gd name="T110" fmla="*/ 136 w 160"/>
              <a:gd name="T111" fmla="*/ 28 h 160"/>
              <a:gd name="T112" fmla="*/ 141 w 160"/>
              <a:gd name="T113" fmla="*/ 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76" y="119"/>
                </a:moveTo>
                <a:cubicBezTo>
                  <a:pt x="126" y="73"/>
                  <a:pt x="126" y="73"/>
                  <a:pt x="126" y="73"/>
                </a:cubicBezTo>
                <a:cubicBezTo>
                  <a:pt x="127" y="72"/>
                  <a:pt x="128" y="71"/>
                  <a:pt x="128" y="69"/>
                </a:cubicBezTo>
                <a:cubicBezTo>
                  <a:pt x="128" y="68"/>
                  <a:pt x="127" y="66"/>
                  <a:pt x="126" y="65"/>
                </a:cubicBezTo>
                <a:cubicBezTo>
                  <a:pt x="119" y="56"/>
                  <a:pt x="119" y="56"/>
                  <a:pt x="119" y="56"/>
                </a:cubicBezTo>
                <a:cubicBezTo>
                  <a:pt x="117" y="54"/>
                  <a:pt x="113" y="53"/>
                  <a:pt x="111" y="55"/>
                </a:cubicBezTo>
                <a:cubicBezTo>
                  <a:pt x="111" y="55"/>
                  <a:pt x="110" y="56"/>
                  <a:pt x="110" y="56"/>
                </a:cubicBezTo>
                <a:cubicBezTo>
                  <a:pt x="71" y="95"/>
                  <a:pt x="71" y="95"/>
                  <a:pt x="71" y="95"/>
                </a:cubicBezTo>
                <a:cubicBezTo>
                  <a:pt x="55" y="77"/>
                  <a:pt x="55" y="77"/>
                  <a:pt x="55" y="77"/>
                </a:cubicBezTo>
                <a:cubicBezTo>
                  <a:pt x="55" y="77"/>
                  <a:pt x="55" y="77"/>
                  <a:pt x="54" y="77"/>
                </a:cubicBezTo>
                <a:cubicBezTo>
                  <a:pt x="52" y="75"/>
                  <a:pt x="48" y="75"/>
                  <a:pt x="46" y="78"/>
                </a:cubicBezTo>
                <a:cubicBezTo>
                  <a:pt x="38" y="88"/>
                  <a:pt x="38" y="88"/>
                  <a:pt x="38" y="88"/>
                </a:cubicBezTo>
                <a:cubicBezTo>
                  <a:pt x="36" y="90"/>
                  <a:pt x="37" y="94"/>
                  <a:pt x="39" y="96"/>
                </a:cubicBezTo>
                <a:cubicBezTo>
                  <a:pt x="67" y="119"/>
                  <a:pt x="67" y="119"/>
                  <a:pt x="67" y="119"/>
                </a:cubicBezTo>
                <a:cubicBezTo>
                  <a:pt x="68" y="120"/>
                  <a:pt x="70" y="120"/>
                  <a:pt x="71" y="120"/>
                </a:cubicBezTo>
                <a:cubicBezTo>
                  <a:pt x="73" y="120"/>
                  <a:pt x="74" y="120"/>
                  <a:pt x="76" y="119"/>
                </a:cubicBezTo>
                <a:close/>
                <a:moveTo>
                  <a:pt x="44" y="91"/>
                </a:moveTo>
                <a:cubicBezTo>
                  <a:pt x="51" y="83"/>
                  <a:pt x="51" y="83"/>
                  <a:pt x="51" y="83"/>
                </a:cubicBezTo>
                <a:cubicBezTo>
                  <a:pt x="67" y="100"/>
                  <a:pt x="67" y="100"/>
                  <a:pt x="67" y="100"/>
                </a:cubicBezTo>
                <a:cubicBezTo>
                  <a:pt x="67" y="100"/>
                  <a:pt x="67" y="100"/>
                  <a:pt x="67" y="100"/>
                </a:cubicBezTo>
                <a:cubicBezTo>
                  <a:pt x="69" y="102"/>
                  <a:pt x="73" y="102"/>
                  <a:pt x="75" y="100"/>
                </a:cubicBezTo>
                <a:cubicBezTo>
                  <a:pt x="75" y="100"/>
                  <a:pt x="75" y="100"/>
                  <a:pt x="76" y="100"/>
                </a:cubicBezTo>
                <a:cubicBezTo>
                  <a:pt x="114" y="61"/>
                  <a:pt x="114" y="61"/>
                  <a:pt x="114" y="61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71" y="113"/>
                  <a:pt x="71" y="113"/>
                  <a:pt x="71" y="113"/>
                </a:cubicBezTo>
                <a:lnTo>
                  <a:pt x="44" y="91"/>
                </a:lnTo>
                <a:close/>
                <a:moveTo>
                  <a:pt x="59" y="119"/>
                </a:moveTo>
                <a:cubicBezTo>
                  <a:pt x="58" y="119"/>
                  <a:pt x="57" y="120"/>
                  <a:pt x="57" y="121"/>
                </a:cubicBezTo>
                <a:cubicBezTo>
                  <a:pt x="57" y="153"/>
                  <a:pt x="57" y="153"/>
                  <a:pt x="57" y="153"/>
                </a:cubicBezTo>
                <a:cubicBezTo>
                  <a:pt x="57" y="154"/>
                  <a:pt x="57" y="155"/>
                  <a:pt x="51" y="155"/>
                </a:cubicBezTo>
                <a:cubicBezTo>
                  <a:pt x="49" y="155"/>
                  <a:pt x="49" y="155"/>
                  <a:pt x="49" y="155"/>
                </a:cubicBezTo>
                <a:cubicBezTo>
                  <a:pt x="43" y="155"/>
                  <a:pt x="42" y="154"/>
                  <a:pt x="42" y="153"/>
                </a:cubicBezTo>
                <a:cubicBezTo>
                  <a:pt x="42" y="106"/>
                  <a:pt x="42" y="106"/>
                  <a:pt x="42" y="106"/>
                </a:cubicBezTo>
                <a:cubicBezTo>
                  <a:pt x="42" y="105"/>
                  <a:pt x="41" y="104"/>
                  <a:pt x="40" y="104"/>
                </a:cubicBezTo>
                <a:cubicBezTo>
                  <a:pt x="40" y="104"/>
                  <a:pt x="39" y="105"/>
                  <a:pt x="39" y="106"/>
                </a:cubicBezTo>
                <a:cubicBezTo>
                  <a:pt x="39" y="153"/>
                  <a:pt x="39" y="153"/>
                  <a:pt x="39" y="153"/>
                </a:cubicBezTo>
                <a:cubicBezTo>
                  <a:pt x="39" y="158"/>
                  <a:pt x="46" y="158"/>
                  <a:pt x="49" y="158"/>
                </a:cubicBezTo>
                <a:cubicBezTo>
                  <a:pt x="51" y="158"/>
                  <a:pt x="51" y="158"/>
                  <a:pt x="51" y="158"/>
                </a:cubicBezTo>
                <a:cubicBezTo>
                  <a:pt x="54" y="158"/>
                  <a:pt x="60" y="158"/>
                  <a:pt x="60" y="153"/>
                </a:cubicBezTo>
                <a:cubicBezTo>
                  <a:pt x="60" y="121"/>
                  <a:pt x="60" y="121"/>
                  <a:pt x="60" y="121"/>
                </a:cubicBezTo>
                <a:cubicBezTo>
                  <a:pt x="60" y="120"/>
                  <a:pt x="60" y="119"/>
                  <a:pt x="59" y="119"/>
                </a:cubicBezTo>
                <a:close/>
                <a:moveTo>
                  <a:pt x="119" y="88"/>
                </a:moveTo>
                <a:cubicBezTo>
                  <a:pt x="118" y="88"/>
                  <a:pt x="117" y="89"/>
                  <a:pt x="117" y="90"/>
                </a:cubicBezTo>
                <a:cubicBezTo>
                  <a:pt x="117" y="153"/>
                  <a:pt x="117" y="153"/>
                  <a:pt x="117" y="153"/>
                </a:cubicBezTo>
                <a:cubicBezTo>
                  <a:pt x="117" y="154"/>
                  <a:pt x="117" y="155"/>
                  <a:pt x="110" y="155"/>
                </a:cubicBezTo>
                <a:cubicBezTo>
                  <a:pt x="109" y="155"/>
                  <a:pt x="109" y="155"/>
                  <a:pt x="109" y="155"/>
                </a:cubicBezTo>
                <a:cubicBezTo>
                  <a:pt x="103" y="155"/>
                  <a:pt x="102" y="154"/>
                  <a:pt x="102" y="153"/>
                </a:cubicBezTo>
                <a:cubicBezTo>
                  <a:pt x="102" y="106"/>
                  <a:pt x="102" y="106"/>
                  <a:pt x="102" y="106"/>
                </a:cubicBezTo>
                <a:cubicBezTo>
                  <a:pt x="102" y="105"/>
                  <a:pt x="101" y="105"/>
                  <a:pt x="100" y="105"/>
                </a:cubicBezTo>
                <a:cubicBezTo>
                  <a:pt x="100" y="105"/>
                  <a:pt x="99" y="105"/>
                  <a:pt x="99" y="106"/>
                </a:cubicBezTo>
                <a:cubicBezTo>
                  <a:pt x="99" y="153"/>
                  <a:pt x="99" y="153"/>
                  <a:pt x="99" y="153"/>
                </a:cubicBezTo>
                <a:cubicBezTo>
                  <a:pt x="99" y="158"/>
                  <a:pt x="106" y="158"/>
                  <a:pt x="109" y="158"/>
                </a:cubicBezTo>
                <a:cubicBezTo>
                  <a:pt x="110" y="158"/>
                  <a:pt x="110" y="158"/>
                  <a:pt x="110" y="158"/>
                </a:cubicBezTo>
                <a:cubicBezTo>
                  <a:pt x="114" y="158"/>
                  <a:pt x="120" y="158"/>
                  <a:pt x="120" y="153"/>
                </a:cubicBezTo>
                <a:cubicBezTo>
                  <a:pt x="120" y="90"/>
                  <a:pt x="120" y="90"/>
                  <a:pt x="120" y="90"/>
                </a:cubicBezTo>
                <a:cubicBezTo>
                  <a:pt x="120" y="89"/>
                  <a:pt x="120" y="88"/>
                  <a:pt x="119" y="88"/>
                </a:cubicBezTo>
                <a:close/>
                <a:moveTo>
                  <a:pt x="89" y="115"/>
                </a:moveTo>
                <a:cubicBezTo>
                  <a:pt x="88" y="115"/>
                  <a:pt x="87" y="115"/>
                  <a:pt x="87" y="116"/>
                </a:cubicBezTo>
                <a:cubicBezTo>
                  <a:pt x="87" y="153"/>
                  <a:pt x="87" y="153"/>
                  <a:pt x="87" y="153"/>
                </a:cubicBezTo>
                <a:cubicBezTo>
                  <a:pt x="87" y="154"/>
                  <a:pt x="87" y="155"/>
                  <a:pt x="81" y="155"/>
                </a:cubicBezTo>
                <a:cubicBezTo>
                  <a:pt x="79" y="155"/>
                  <a:pt x="79" y="155"/>
                  <a:pt x="79" y="155"/>
                </a:cubicBezTo>
                <a:cubicBezTo>
                  <a:pt x="73" y="155"/>
                  <a:pt x="72" y="154"/>
                  <a:pt x="72" y="153"/>
                </a:cubicBezTo>
                <a:cubicBezTo>
                  <a:pt x="72" y="129"/>
                  <a:pt x="72" y="129"/>
                  <a:pt x="72" y="129"/>
                </a:cubicBezTo>
                <a:cubicBezTo>
                  <a:pt x="72" y="128"/>
                  <a:pt x="71" y="128"/>
                  <a:pt x="70" y="128"/>
                </a:cubicBezTo>
                <a:cubicBezTo>
                  <a:pt x="70" y="128"/>
                  <a:pt x="69" y="128"/>
                  <a:pt x="69" y="129"/>
                </a:cubicBezTo>
                <a:cubicBezTo>
                  <a:pt x="69" y="153"/>
                  <a:pt x="69" y="153"/>
                  <a:pt x="69" y="153"/>
                </a:cubicBezTo>
                <a:cubicBezTo>
                  <a:pt x="69" y="158"/>
                  <a:pt x="76" y="158"/>
                  <a:pt x="79" y="158"/>
                </a:cubicBezTo>
                <a:cubicBezTo>
                  <a:pt x="81" y="158"/>
                  <a:pt x="81" y="158"/>
                  <a:pt x="81" y="158"/>
                </a:cubicBezTo>
                <a:cubicBezTo>
                  <a:pt x="84" y="158"/>
                  <a:pt x="90" y="158"/>
                  <a:pt x="90" y="153"/>
                </a:cubicBezTo>
                <a:cubicBezTo>
                  <a:pt x="90" y="116"/>
                  <a:pt x="90" y="116"/>
                  <a:pt x="90" y="116"/>
                </a:cubicBezTo>
                <a:cubicBezTo>
                  <a:pt x="90" y="115"/>
                  <a:pt x="90" y="115"/>
                  <a:pt x="89" y="115"/>
                </a:cubicBezTo>
                <a:close/>
                <a:moveTo>
                  <a:pt x="58" y="28"/>
                </a:moveTo>
                <a:cubicBezTo>
                  <a:pt x="58" y="27"/>
                  <a:pt x="58" y="27"/>
                  <a:pt x="58" y="27"/>
                </a:cubicBezTo>
                <a:cubicBezTo>
                  <a:pt x="58" y="25"/>
                  <a:pt x="57" y="24"/>
                  <a:pt x="57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4" y="24"/>
                  <a:pt x="34" y="25"/>
                  <a:pt x="34" y="27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30"/>
                  <a:pt x="34" y="31"/>
                  <a:pt x="35" y="31"/>
                </a:cubicBezTo>
                <a:cubicBezTo>
                  <a:pt x="57" y="31"/>
                  <a:pt x="57" y="31"/>
                  <a:pt x="57" y="31"/>
                </a:cubicBezTo>
                <a:cubicBezTo>
                  <a:pt x="57" y="31"/>
                  <a:pt x="58" y="30"/>
                  <a:pt x="58" y="28"/>
                </a:cubicBezTo>
                <a:close/>
                <a:moveTo>
                  <a:pt x="55" y="28"/>
                </a:moveTo>
                <a:cubicBezTo>
                  <a:pt x="55" y="28"/>
                  <a:pt x="55" y="28"/>
                  <a:pt x="55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7" y="28"/>
                  <a:pt x="37" y="28"/>
                  <a:pt x="37" y="28"/>
                </a:cubicBezTo>
                <a:cubicBezTo>
                  <a:pt x="37" y="27"/>
                  <a:pt x="37" y="27"/>
                  <a:pt x="37" y="27"/>
                </a:cubicBezTo>
                <a:cubicBezTo>
                  <a:pt x="37" y="27"/>
                  <a:pt x="37" y="27"/>
                  <a:pt x="37" y="27"/>
                </a:cubicBezTo>
                <a:cubicBezTo>
                  <a:pt x="55" y="27"/>
                  <a:pt x="55" y="27"/>
                  <a:pt x="55" y="27"/>
                </a:cubicBezTo>
                <a:cubicBezTo>
                  <a:pt x="55" y="27"/>
                  <a:pt x="55" y="27"/>
                  <a:pt x="55" y="27"/>
                </a:cubicBezTo>
                <a:lnTo>
                  <a:pt x="55" y="28"/>
                </a:lnTo>
                <a:close/>
                <a:moveTo>
                  <a:pt x="24" y="27"/>
                </a:moveTo>
                <a:cubicBezTo>
                  <a:pt x="24" y="28"/>
                  <a:pt x="24" y="28"/>
                  <a:pt x="24" y="28"/>
                </a:cubicBezTo>
                <a:cubicBezTo>
                  <a:pt x="24" y="30"/>
                  <a:pt x="24" y="31"/>
                  <a:pt x="24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30" y="31"/>
                  <a:pt x="31" y="30"/>
                  <a:pt x="31" y="28"/>
                </a:cubicBezTo>
                <a:cubicBezTo>
                  <a:pt x="31" y="27"/>
                  <a:pt x="31" y="27"/>
                  <a:pt x="31" y="27"/>
                </a:cubicBezTo>
                <a:cubicBezTo>
                  <a:pt x="31" y="25"/>
                  <a:pt x="30" y="24"/>
                  <a:pt x="3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5"/>
                  <a:pt x="24" y="27"/>
                </a:cubicBezTo>
                <a:close/>
                <a:moveTo>
                  <a:pt x="27" y="27"/>
                </a:moveTo>
                <a:cubicBezTo>
                  <a:pt x="27" y="27"/>
                  <a:pt x="27" y="27"/>
                  <a:pt x="27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8"/>
                  <a:pt x="28" y="28"/>
                  <a:pt x="28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8"/>
                  <a:pt x="27" y="28"/>
                  <a:pt x="27" y="28"/>
                </a:cubicBezTo>
                <a:lnTo>
                  <a:pt x="27" y="27"/>
                </a:lnTo>
                <a:close/>
                <a:moveTo>
                  <a:pt x="146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7" y="160"/>
                  <a:pt x="15" y="160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34" y="160"/>
                  <a:pt x="35" y="159"/>
                  <a:pt x="35" y="157"/>
                </a:cubicBezTo>
                <a:cubicBezTo>
                  <a:pt x="35" y="155"/>
                  <a:pt x="34" y="153"/>
                  <a:pt x="32" y="153"/>
                </a:cubicBezTo>
                <a:cubicBezTo>
                  <a:pt x="15" y="153"/>
                  <a:pt x="15" y="153"/>
                  <a:pt x="15" y="153"/>
                </a:cubicBezTo>
                <a:cubicBezTo>
                  <a:pt x="11" y="153"/>
                  <a:pt x="7" y="150"/>
                  <a:pt x="7" y="14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59" y="15"/>
                  <a:pt x="59" y="15"/>
                  <a:pt x="59" y="15"/>
                </a:cubicBezTo>
                <a:cubicBezTo>
                  <a:pt x="64" y="15"/>
                  <a:pt x="68" y="18"/>
                  <a:pt x="68" y="23"/>
                </a:cubicBezTo>
                <a:cubicBezTo>
                  <a:pt x="68" y="39"/>
                  <a:pt x="68" y="39"/>
                  <a:pt x="68" y="39"/>
                </a:cubicBezTo>
                <a:cubicBezTo>
                  <a:pt x="68" y="40"/>
                  <a:pt x="69" y="41"/>
                  <a:pt x="70" y="41"/>
                </a:cubicBezTo>
                <a:cubicBezTo>
                  <a:pt x="154" y="41"/>
                  <a:pt x="154" y="41"/>
                  <a:pt x="154" y="41"/>
                </a:cubicBezTo>
                <a:cubicBezTo>
                  <a:pt x="154" y="145"/>
                  <a:pt x="154" y="145"/>
                  <a:pt x="154" y="145"/>
                </a:cubicBezTo>
                <a:cubicBezTo>
                  <a:pt x="154" y="150"/>
                  <a:pt x="150" y="153"/>
                  <a:pt x="146" y="153"/>
                </a:cubicBezTo>
                <a:cubicBezTo>
                  <a:pt x="128" y="153"/>
                  <a:pt x="128" y="153"/>
                  <a:pt x="128" y="153"/>
                </a:cubicBezTo>
                <a:cubicBezTo>
                  <a:pt x="126" y="153"/>
                  <a:pt x="124" y="155"/>
                  <a:pt x="124" y="157"/>
                </a:cubicBezTo>
                <a:cubicBezTo>
                  <a:pt x="124" y="159"/>
                  <a:pt x="126" y="160"/>
                  <a:pt x="128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4" y="160"/>
                  <a:pt x="160" y="153"/>
                  <a:pt x="160" y="145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7"/>
                  <a:pt x="154" y="0"/>
                  <a:pt x="146" y="0"/>
                </a:cubicBezTo>
                <a:close/>
                <a:moveTo>
                  <a:pt x="154" y="38"/>
                </a:moveTo>
                <a:cubicBezTo>
                  <a:pt x="71" y="38"/>
                  <a:pt x="71" y="38"/>
                  <a:pt x="71" y="38"/>
                </a:cubicBezTo>
                <a:cubicBezTo>
                  <a:pt x="71" y="23"/>
                  <a:pt x="71" y="23"/>
                  <a:pt x="71" y="23"/>
                </a:cubicBezTo>
                <a:cubicBezTo>
                  <a:pt x="71" y="17"/>
                  <a:pt x="66" y="12"/>
                  <a:pt x="59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9" y="9"/>
                  <a:pt x="12" y="7"/>
                  <a:pt x="15" y="7"/>
                </a:cubicBezTo>
                <a:cubicBezTo>
                  <a:pt x="146" y="7"/>
                  <a:pt x="146" y="7"/>
                  <a:pt x="146" y="7"/>
                </a:cubicBezTo>
                <a:cubicBezTo>
                  <a:pt x="150" y="7"/>
                  <a:pt x="154" y="11"/>
                  <a:pt x="154" y="15"/>
                </a:cubicBezTo>
                <a:lnTo>
                  <a:pt x="154" y="38"/>
                </a:lnTo>
                <a:close/>
                <a:moveTo>
                  <a:pt x="90" y="15"/>
                </a:moveTo>
                <a:cubicBezTo>
                  <a:pt x="86" y="15"/>
                  <a:pt x="82" y="19"/>
                  <a:pt x="82" y="23"/>
                </a:cubicBezTo>
                <a:cubicBezTo>
                  <a:pt x="82" y="28"/>
                  <a:pt x="86" y="31"/>
                  <a:pt x="90" y="31"/>
                </a:cubicBezTo>
                <a:cubicBezTo>
                  <a:pt x="95" y="31"/>
                  <a:pt x="98" y="28"/>
                  <a:pt x="98" y="23"/>
                </a:cubicBezTo>
                <a:cubicBezTo>
                  <a:pt x="98" y="19"/>
                  <a:pt x="95" y="15"/>
                  <a:pt x="90" y="15"/>
                </a:cubicBezTo>
                <a:close/>
                <a:moveTo>
                  <a:pt x="90" y="28"/>
                </a:moveTo>
                <a:cubicBezTo>
                  <a:pt x="87" y="28"/>
                  <a:pt x="85" y="26"/>
                  <a:pt x="85" y="23"/>
                </a:cubicBezTo>
                <a:cubicBezTo>
                  <a:pt x="85" y="20"/>
                  <a:pt x="87" y="18"/>
                  <a:pt x="90" y="18"/>
                </a:cubicBezTo>
                <a:cubicBezTo>
                  <a:pt x="93" y="18"/>
                  <a:pt x="95" y="20"/>
                  <a:pt x="95" y="23"/>
                </a:cubicBezTo>
                <a:cubicBezTo>
                  <a:pt x="95" y="26"/>
                  <a:pt x="93" y="28"/>
                  <a:pt x="90" y="28"/>
                </a:cubicBezTo>
                <a:close/>
                <a:moveTo>
                  <a:pt x="113" y="15"/>
                </a:moveTo>
                <a:cubicBezTo>
                  <a:pt x="108" y="15"/>
                  <a:pt x="105" y="19"/>
                  <a:pt x="105" y="23"/>
                </a:cubicBezTo>
                <a:cubicBezTo>
                  <a:pt x="105" y="28"/>
                  <a:pt x="108" y="31"/>
                  <a:pt x="113" y="31"/>
                </a:cubicBezTo>
                <a:cubicBezTo>
                  <a:pt x="117" y="31"/>
                  <a:pt x="121" y="28"/>
                  <a:pt x="121" y="23"/>
                </a:cubicBezTo>
                <a:cubicBezTo>
                  <a:pt x="121" y="19"/>
                  <a:pt x="117" y="15"/>
                  <a:pt x="113" y="15"/>
                </a:cubicBezTo>
                <a:close/>
                <a:moveTo>
                  <a:pt x="113" y="28"/>
                </a:moveTo>
                <a:cubicBezTo>
                  <a:pt x="110" y="28"/>
                  <a:pt x="108" y="26"/>
                  <a:pt x="108" y="23"/>
                </a:cubicBezTo>
                <a:cubicBezTo>
                  <a:pt x="108" y="20"/>
                  <a:pt x="110" y="18"/>
                  <a:pt x="113" y="18"/>
                </a:cubicBezTo>
                <a:cubicBezTo>
                  <a:pt x="116" y="18"/>
                  <a:pt x="118" y="20"/>
                  <a:pt x="118" y="23"/>
                </a:cubicBezTo>
                <a:cubicBezTo>
                  <a:pt x="118" y="26"/>
                  <a:pt x="116" y="28"/>
                  <a:pt x="113" y="28"/>
                </a:cubicBezTo>
                <a:close/>
                <a:moveTo>
                  <a:pt x="136" y="15"/>
                </a:moveTo>
                <a:cubicBezTo>
                  <a:pt x="131" y="15"/>
                  <a:pt x="128" y="19"/>
                  <a:pt x="128" y="23"/>
                </a:cubicBezTo>
                <a:cubicBezTo>
                  <a:pt x="128" y="28"/>
                  <a:pt x="131" y="31"/>
                  <a:pt x="136" y="31"/>
                </a:cubicBezTo>
                <a:cubicBezTo>
                  <a:pt x="140" y="31"/>
                  <a:pt x="144" y="28"/>
                  <a:pt x="144" y="23"/>
                </a:cubicBezTo>
                <a:cubicBezTo>
                  <a:pt x="144" y="19"/>
                  <a:pt x="140" y="15"/>
                  <a:pt x="136" y="15"/>
                </a:cubicBezTo>
                <a:close/>
                <a:moveTo>
                  <a:pt x="136" y="28"/>
                </a:moveTo>
                <a:cubicBezTo>
                  <a:pt x="133" y="28"/>
                  <a:pt x="131" y="26"/>
                  <a:pt x="131" y="23"/>
                </a:cubicBezTo>
                <a:cubicBezTo>
                  <a:pt x="131" y="20"/>
                  <a:pt x="133" y="18"/>
                  <a:pt x="136" y="18"/>
                </a:cubicBezTo>
                <a:cubicBezTo>
                  <a:pt x="139" y="18"/>
                  <a:pt x="141" y="20"/>
                  <a:pt x="141" y="23"/>
                </a:cubicBezTo>
                <a:cubicBezTo>
                  <a:pt x="141" y="26"/>
                  <a:pt x="139" y="28"/>
                  <a:pt x="136" y="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303">
            <a:extLst>
              <a:ext uri="{FF2B5EF4-FFF2-40B4-BE49-F238E27FC236}">
                <a16:creationId xmlns:a16="http://schemas.microsoft.com/office/drawing/2014/main" id="{5B21AF5C-7174-95F0-5BFD-272D4D3DC590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4125913"/>
            <a:ext cx="255588" cy="254000"/>
          </a:xfrm>
          <a:custGeom>
            <a:avLst/>
            <a:gdLst>
              <a:gd name="T0" fmla="*/ 0 w 161"/>
              <a:gd name="T1" fmla="*/ 151 h 160"/>
              <a:gd name="T2" fmla="*/ 34 w 161"/>
              <a:gd name="T3" fmla="*/ 91 h 160"/>
              <a:gd name="T4" fmla="*/ 15 w 161"/>
              <a:gd name="T5" fmla="*/ 153 h 160"/>
              <a:gd name="T6" fmla="*/ 19 w 161"/>
              <a:gd name="T7" fmla="*/ 89 h 160"/>
              <a:gd name="T8" fmla="*/ 19 w 161"/>
              <a:gd name="T9" fmla="*/ 79 h 160"/>
              <a:gd name="T10" fmla="*/ 15 w 161"/>
              <a:gd name="T11" fmla="*/ 45 h 160"/>
              <a:gd name="T12" fmla="*/ 5 w 161"/>
              <a:gd name="T13" fmla="*/ 52 h 160"/>
              <a:gd name="T14" fmla="*/ 29 w 161"/>
              <a:gd name="T15" fmla="*/ 71 h 160"/>
              <a:gd name="T16" fmla="*/ 5 w 161"/>
              <a:gd name="T17" fmla="*/ 52 h 160"/>
              <a:gd name="T18" fmla="*/ 42 w 161"/>
              <a:gd name="T19" fmla="*/ 151 h 160"/>
              <a:gd name="T20" fmla="*/ 76 w 161"/>
              <a:gd name="T21" fmla="*/ 68 h 160"/>
              <a:gd name="T22" fmla="*/ 57 w 161"/>
              <a:gd name="T23" fmla="*/ 153 h 160"/>
              <a:gd name="T24" fmla="*/ 62 w 161"/>
              <a:gd name="T25" fmla="*/ 66 h 160"/>
              <a:gd name="T26" fmla="*/ 62 w 161"/>
              <a:gd name="T27" fmla="*/ 55 h 160"/>
              <a:gd name="T28" fmla="*/ 57 w 161"/>
              <a:gd name="T29" fmla="*/ 22 h 160"/>
              <a:gd name="T30" fmla="*/ 47 w 161"/>
              <a:gd name="T31" fmla="*/ 29 h 160"/>
              <a:gd name="T32" fmla="*/ 72 w 161"/>
              <a:gd name="T33" fmla="*/ 48 h 160"/>
              <a:gd name="T34" fmla="*/ 47 w 161"/>
              <a:gd name="T35" fmla="*/ 29 h 160"/>
              <a:gd name="T36" fmla="*/ 84 w 161"/>
              <a:gd name="T37" fmla="*/ 151 h 160"/>
              <a:gd name="T38" fmla="*/ 119 w 161"/>
              <a:gd name="T39" fmla="*/ 49 h 160"/>
              <a:gd name="T40" fmla="*/ 99 w 161"/>
              <a:gd name="T41" fmla="*/ 153 h 160"/>
              <a:gd name="T42" fmla="*/ 104 w 161"/>
              <a:gd name="T43" fmla="*/ 47 h 160"/>
              <a:gd name="T44" fmla="*/ 141 w 161"/>
              <a:gd name="T45" fmla="*/ 96 h 160"/>
              <a:gd name="T46" fmla="*/ 146 w 161"/>
              <a:gd name="T47" fmla="*/ 160 h 160"/>
              <a:gd name="T48" fmla="*/ 154 w 161"/>
              <a:gd name="T49" fmla="*/ 151 h 160"/>
              <a:gd name="T50" fmla="*/ 133 w 161"/>
              <a:gd name="T51" fmla="*/ 105 h 160"/>
              <a:gd name="T52" fmla="*/ 154 w 161"/>
              <a:gd name="T53" fmla="*/ 151 h 160"/>
              <a:gd name="T54" fmla="*/ 159 w 161"/>
              <a:gd name="T55" fmla="*/ 66 h 160"/>
              <a:gd name="T56" fmla="*/ 128 w 161"/>
              <a:gd name="T57" fmla="*/ 85 h 160"/>
              <a:gd name="T58" fmla="*/ 146 w 161"/>
              <a:gd name="T59" fmla="*/ 61 h 160"/>
              <a:gd name="T60" fmla="*/ 141 w 161"/>
              <a:gd name="T61" fmla="*/ 89 h 160"/>
              <a:gd name="T62" fmla="*/ 12 w 161"/>
              <a:gd name="T63" fmla="*/ 65 h 160"/>
              <a:gd name="T64" fmla="*/ 17 w 161"/>
              <a:gd name="T65" fmla="*/ 65 h 160"/>
              <a:gd name="T66" fmla="*/ 23 w 161"/>
              <a:gd name="T67" fmla="*/ 58 h 160"/>
              <a:gd name="T68" fmla="*/ 14 w 161"/>
              <a:gd name="T69" fmla="*/ 55 h 160"/>
              <a:gd name="T70" fmla="*/ 16 w 161"/>
              <a:gd name="T71" fmla="*/ 57 h 160"/>
              <a:gd name="T72" fmla="*/ 18 w 161"/>
              <a:gd name="T73" fmla="*/ 60 h 160"/>
              <a:gd name="T74" fmla="*/ 57 w 161"/>
              <a:gd name="T75" fmla="*/ 41 h 160"/>
              <a:gd name="T76" fmla="*/ 59 w 161"/>
              <a:gd name="T77" fmla="*/ 45 h 160"/>
              <a:gd name="T78" fmla="*/ 65 w 161"/>
              <a:gd name="T79" fmla="*/ 39 h 160"/>
              <a:gd name="T80" fmla="*/ 64 w 161"/>
              <a:gd name="T81" fmla="*/ 34 h 160"/>
              <a:gd name="T82" fmla="*/ 54 w 161"/>
              <a:gd name="T83" fmla="*/ 34 h 160"/>
              <a:gd name="T84" fmla="*/ 60 w 161"/>
              <a:gd name="T85" fmla="*/ 34 h 160"/>
              <a:gd name="T86" fmla="*/ 58 w 161"/>
              <a:gd name="T87" fmla="*/ 36 h 160"/>
              <a:gd name="T88" fmla="*/ 61 w 161"/>
              <a:gd name="T89" fmla="*/ 41 h 160"/>
              <a:gd name="T90" fmla="*/ 99 w 161"/>
              <a:gd name="T91" fmla="*/ 0 h 160"/>
              <a:gd name="T92" fmla="*/ 104 w 161"/>
              <a:gd name="T93" fmla="*/ 38 h 160"/>
              <a:gd name="T94" fmla="*/ 104 w 161"/>
              <a:gd name="T95" fmla="*/ 31 h 160"/>
              <a:gd name="T96" fmla="*/ 99 w 161"/>
              <a:gd name="T97" fmla="*/ 7 h 160"/>
              <a:gd name="T98" fmla="*/ 104 w 161"/>
              <a:gd name="T99" fmla="*/ 31 h 160"/>
              <a:gd name="T100" fmla="*/ 95 w 161"/>
              <a:gd name="T101" fmla="*/ 23 h 160"/>
              <a:gd name="T102" fmla="*/ 105 w 161"/>
              <a:gd name="T103" fmla="*/ 23 h 160"/>
              <a:gd name="T104" fmla="*/ 105 w 161"/>
              <a:gd name="T105" fmla="*/ 12 h 160"/>
              <a:gd name="T106" fmla="*/ 147 w 161"/>
              <a:gd name="T107" fmla="*/ 68 h 160"/>
              <a:gd name="T108" fmla="*/ 139 w 161"/>
              <a:gd name="T109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1" h="160">
                <a:moveTo>
                  <a:pt x="19" y="83"/>
                </a:moveTo>
                <a:cubicBezTo>
                  <a:pt x="15" y="83"/>
                  <a:pt x="15" y="83"/>
                  <a:pt x="15" y="83"/>
                </a:cubicBezTo>
                <a:cubicBezTo>
                  <a:pt x="6" y="83"/>
                  <a:pt x="0" y="86"/>
                  <a:pt x="0" y="91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6" y="160"/>
                  <a:pt x="15" y="160"/>
                </a:cubicBezTo>
                <a:cubicBezTo>
                  <a:pt x="19" y="160"/>
                  <a:pt x="19" y="160"/>
                  <a:pt x="19" y="160"/>
                </a:cubicBezTo>
                <a:cubicBezTo>
                  <a:pt x="28" y="160"/>
                  <a:pt x="34" y="156"/>
                  <a:pt x="34" y="151"/>
                </a:cubicBezTo>
                <a:cubicBezTo>
                  <a:pt x="34" y="91"/>
                  <a:pt x="34" y="91"/>
                  <a:pt x="34" y="91"/>
                </a:cubicBezTo>
                <a:cubicBezTo>
                  <a:pt x="34" y="86"/>
                  <a:pt x="28" y="83"/>
                  <a:pt x="19" y="83"/>
                </a:cubicBezTo>
                <a:close/>
                <a:moveTo>
                  <a:pt x="27" y="151"/>
                </a:moveTo>
                <a:cubicBezTo>
                  <a:pt x="27" y="152"/>
                  <a:pt x="24" y="153"/>
                  <a:pt x="19" y="153"/>
                </a:cubicBezTo>
                <a:cubicBezTo>
                  <a:pt x="15" y="153"/>
                  <a:pt x="15" y="153"/>
                  <a:pt x="15" y="153"/>
                </a:cubicBezTo>
                <a:cubicBezTo>
                  <a:pt x="10" y="153"/>
                  <a:pt x="7" y="152"/>
                  <a:pt x="7" y="151"/>
                </a:cubicBezTo>
                <a:cubicBezTo>
                  <a:pt x="7" y="92"/>
                  <a:pt x="7" y="92"/>
                  <a:pt x="7" y="92"/>
                </a:cubicBezTo>
                <a:cubicBezTo>
                  <a:pt x="7" y="91"/>
                  <a:pt x="10" y="89"/>
                  <a:pt x="15" y="89"/>
                </a:cubicBezTo>
                <a:cubicBezTo>
                  <a:pt x="19" y="89"/>
                  <a:pt x="19" y="89"/>
                  <a:pt x="19" y="89"/>
                </a:cubicBezTo>
                <a:cubicBezTo>
                  <a:pt x="24" y="89"/>
                  <a:pt x="27" y="91"/>
                  <a:pt x="27" y="92"/>
                </a:cubicBezTo>
                <a:lnTo>
                  <a:pt x="27" y="151"/>
                </a:lnTo>
                <a:close/>
                <a:moveTo>
                  <a:pt x="15" y="79"/>
                </a:moveTo>
                <a:cubicBezTo>
                  <a:pt x="19" y="79"/>
                  <a:pt x="19" y="79"/>
                  <a:pt x="19" y="79"/>
                </a:cubicBezTo>
                <a:cubicBezTo>
                  <a:pt x="27" y="79"/>
                  <a:pt x="32" y="75"/>
                  <a:pt x="32" y="71"/>
                </a:cubicBezTo>
                <a:cubicBezTo>
                  <a:pt x="32" y="52"/>
                  <a:pt x="32" y="52"/>
                  <a:pt x="32" y="52"/>
                </a:cubicBezTo>
                <a:cubicBezTo>
                  <a:pt x="32" y="48"/>
                  <a:pt x="27" y="45"/>
                  <a:pt x="19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7" y="45"/>
                  <a:pt x="2" y="48"/>
                  <a:pt x="2" y="52"/>
                </a:cubicBezTo>
                <a:cubicBezTo>
                  <a:pt x="2" y="71"/>
                  <a:pt x="2" y="71"/>
                  <a:pt x="2" y="71"/>
                </a:cubicBezTo>
                <a:cubicBezTo>
                  <a:pt x="2" y="75"/>
                  <a:pt x="7" y="79"/>
                  <a:pt x="15" y="79"/>
                </a:cubicBezTo>
                <a:close/>
                <a:moveTo>
                  <a:pt x="5" y="52"/>
                </a:moveTo>
                <a:cubicBezTo>
                  <a:pt x="5" y="50"/>
                  <a:pt x="9" y="48"/>
                  <a:pt x="15" y="48"/>
                </a:cubicBezTo>
                <a:cubicBezTo>
                  <a:pt x="19" y="48"/>
                  <a:pt x="19" y="48"/>
                  <a:pt x="19" y="48"/>
                </a:cubicBezTo>
                <a:cubicBezTo>
                  <a:pt x="25" y="48"/>
                  <a:pt x="29" y="50"/>
                  <a:pt x="29" y="52"/>
                </a:cubicBezTo>
                <a:cubicBezTo>
                  <a:pt x="29" y="71"/>
                  <a:pt x="29" y="71"/>
                  <a:pt x="29" y="71"/>
                </a:cubicBezTo>
                <a:cubicBezTo>
                  <a:pt x="29" y="73"/>
                  <a:pt x="25" y="76"/>
                  <a:pt x="19" y="76"/>
                </a:cubicBezTo>
                <a:cubicBezTo>
                  <a:pt x="15" y="76"/>
                  <a:pt x="15" y="76"/>
                  <a:pt x="15" y="76"/>
                </a:cubicBezTo>
                <a:cubicBezTo>
                  <a:pt x="9" y="76"/>
                  <a:pt x="5" y="73"/>
                  <a:pt x="5" y="71"/>
                </a:cubicBezTo>
                <a:lnTo>
                  <a:pt x="5" y="52"/>
                </a:lnTo>
                <a:close/>
                <a:moveTo>
                  <a:pt x="62" y="60"/>
                </a:moveTo>
                <a:cubicBezTo>
                  <a:pt x="57" y="60"/>
                  <a:pt x="57" y="60"/>
                  <a:pt x="57" y="60"/>
                </a:cubicBezTo>
                <a:cubicBezTo>
                  <a:pt x="48" y="60"/>
                  <a:pt x="42" y="63"/>
                  <a:pt x="42" y="68"/>
                </a:cubicBezTo>
                <a:cubicBezTo>
                  <a:pt x="42" y="151"/>
                  <a:pt x="42" y="151"/>
                  <a:pt x="42" y="151"/>
                </a:cubicBezTo>
                <a:cubicBezTo>
                  <a:pt x="42" y="156"/>
                  <a:pt x="48" y="160"/>
                  <a:pt x="57" y="160"/>
                </a:cubicBezTo>
                <a:cubicBezTo>
                  <a:pt x="62" y="160"/>
                  <a:pt x="62" y="160"/>
                  <a:pt x="62" y="160"/>
                </a:cubicBezTo>
                <a:cubicBezTo>
                  <a:pt x="70" y="160"/>
                  <a:pt x="76" y="156"/>
                  <a:pt x="76" y="151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3"/>
                  <a:pt x="70" y="60"/>
                  <a:pt x="62" y="60"/>
                </a:cubicBezTo>
                <a:close/>
                <a:moveTo>
                  <a:pt x="70" y="151"/>
                </a:moveTo>
                <a:cubicBezTo>
                  <a:pt x="69" y="152"/>
                  <a:pt x="66" y="153"/>
                  <a:pt x="62" y="153"/>
                </a:cubicBezTo>
                <a:cubicBezTo>
                  <a:pt x="57" y="153"/>
                  <a:pt x="57" y="153"/>
                  <a:pt x="57" y="153"/>
                </a:cubicBezTo>
                <a:cubicBezTo>
                  <a:pt x="52" y="153"/>
                  <a:pt x="49" y="152"/>
                  <a:pt x="49" y="151"/>
                </a:cubicBezTo>
                <a:cubicBezTo>
                  <a:pt x="49" y="68"/>
                  <a:pt x="49" y="68"/>
                  <a:pt x="49" y="68"/>
                </a:cubicBezTo>
                <a:cubicBezTo>
                  <a:pt x="49" y="68"/>
                  <a:pt x="52" y="66"/>
                  <a:pt x="57" y="66"/>
                </a:cubicBezTo>
                <a:cubicBezTo>
                  <a:pt x="62" y="66"/>
                  <a:pt x="62" y="66"/>
                  <a:pt x="62" y="66"/>
                </a:cubicBezTo>
                <a:cubicBezTo>
                  <a:pt x="66" y="66"/>
                  <a:pt x="69" y="68"/>
                  <a:pt x="70" y="68"/>
                </a:cubicBezTo>
                <a:lnTo>
                  <a:pt x="70" y="151"/>
                </a:lnTo>
                <a:close/>
                <a:moveTo>
                  <a:pt x="57" y="55"/>
                </a:moveTo>
                <a:cubicBezTo>
                  <a:pt x="62" y="55"/>
                  <a:pt x="62" y="55"/>
                  <a:pt x="62" y="55"/>
                </a:cubicBezTo>
                <a:cubicBezTo>
                  <a:pt x="69" y="55"/>
                  <a:pt x="74" y="52"/>
                  <a:pt x="74" y="48"/>
                </a:cubicBezTo>
                <a:cubicBezTo>
                  <a:pt x="74" y="29"/>
                  <a:pt x="74" y="29"/>
                  <a:pt x="74" y="29"/>
                </a:cubicBezTo>
                <a:cubicBezTo>
                  <a:pt x="74" y="25"/>
                  <a:pt x="69" y="22"/>
                  <a:pt x="62" y="22"/>
                </a:cubicBezTo>
                <a:cubicBezTo>
                  <a:pt x="57" y="22"/>
                  <a:pt x="57" y="22"/>
                  <a:pt x="57" y="22"/>
                </a:cubicBezTo>
                <a:cubicBezTo>
                  <a:pt x="50" y="22"/>
                  <a:pt x="44" y="25"/>
                  <a:pt x="44" y="29"/>
                </a:cubicBezTo>
                <a:cubicBezTo>
                  <a:pt x="44" y="48"/>
                  <a:pt x="44" y="48"/>
                  <a:pt x="44" y="48"/>
                </a:cubicBezTo>
                <a:cubicBezTo>
                  <a:pt x="44" y="52"/>
                  <a:pt x="50" y="55"/>
                  <a:pt x="57" y="55"/>
                </a:cubicBezTo>
                <a:close/>
                <a:moveTo>
                  <a:pt x="47" y="29"/>
                </a:moveTo>
                <a:cubicBezTo>
                  <a:pt x="47" y="27"/>
                  <a:pt x="51" y="25"/>
                  <a:pt x="57" y="25"/>
                </a:cubicBezTo>
                <a:cubicBezTo>
                  <a:pt x="62" y="25"/>
                  <a:pt x="62" y="25"/>
                  <a:pt x="62" y="25"/>
                </a:cubicBezTo>
                <a:cubicBezTo>
                  <a:pt x="67" y="25"/>
                  <a:pt x="72" y="27"/>
                  <a:pt x="72" y="29"/>
                </a:cubicBezTo>
                <a:cubicBezTo>
                  <a:pt x="72" y="48"/>
                  <a:pt x="72" y="48"/>
                  <a:pt x="72" y="48"/>
                </a:cubicBezTo>
                <a:cubicBezTo>
                  <a:pt x="72" y="50"/>
                  <a:pt x="67" y="52"/>
                  <a:pt x="62" y="52"/>
                </a:cubicBezTo>
                <a:cubicBezTo>
                  <a:pt x="57" y="52"/>
                  <a:pt x="57" y="52"/>
                  <a:pt x="57" y="52"/>
                </a:cubicBezTo>
                <a:cubicBezTo>
                  <a:pt x="51" y="52"/>
                  <a:pt x="47" y="50"/>
                  <a:pt x="47" y="48"/>
                </a:cubicBezTo>
                <a:lnTo>
                  <a:pt x="47" y="29"/>
                </a:lnTo>
                <a:close/>
                <a:moveTo>
                  <a:pt x="104" y="40"/>
                </a:moveTo>
                <a:cubicBezTo>
                  <a:pt x="99" y="40"/>
                  <a:pt x="99" y="40"/>
                  <a:pt x="99" y="40"/>
                </a:cubicBezTo>
                <a:cubicBezTo>
                  <a:pt x="90" y="40"/>
                  <a:pt x="84" y="44"/>
                  <a:pt x="84" y="49"/>
                </a:cubicBezTo>
                <a:cubicBezTo>
                  <a:pt x="84" y="151"/>
                  <a:pt x="84" y="151"/>
                  <a:pt x="84" y="151"/>
                </a:cubicBezTo>
                <a:cubicBezTo>
                  <a:pt x="84" y="156"/>
                  <a:pt x="90" y="160"/>
                  <a:pt x="99" y="160"/>
                </a:cubicBezTo>
                <a:cubicBezTo>
                  <a:pt x="104" y="160"/>
                  <a:pt x="104" y="160"/>
                  <a:pt x="104" y="160"/>
                </a:cubicBezTo>
                <a:cubicBezTo>
                  <a:pt x="112" y="160"/>
                  <a:pt x="119" y="156"/>
                  <a:pt x="119" y="151"/>
                </a:cubicBezTo>
                <a:cubicBezTo>
                  <a:pt x="119" y="49"/>
                  <a:pt x="119" y="49"/>
                  <a:pt x="119" y="49"/>
                </a:cubicBezTo>
                <a:cubicBezTo>
                  <a:pt x="119" y="44"/>
                  <a:pt x="112" y="40"/>
                  <a:pt x="104" y="40"/>
                </a:cubicBezTo>
                <a:close/>
                <a:moveTo>
                  <a:pt x="112" y="151"/>
                </a:moveTo>
                <a:cubicBezTo>
                  <a:pt x="111" y="152"/>
                  <a:pt x="108" y="153"/>
                  <a:pt x="104" y="153"/>
                </a:cubicBezTo>
                <a:cubicBezTo>
                  <a:pt x="99" y="153"/>
                  <a:pt x="99" y="153"/>
                  <a:pt x="99" y="153"/>
                </a:cubicBezTo>
                <a:cubicBezTo>
                  <a:pt x="94" y="153"/>
                  <a:pt x="92" y="152"/>
                  <a:pt x="91" y="151"/>
                </a:cubicBezTo>
                <a:cubicBezTo>
                  <a:pt x="91" y="49"/>
                  <a:pt x="91" y="49"/>
                  <a:pt x="91" y="49"/>
                </a:cubicBezTo>
                <a:cubicBezTo>
                  <a:pt x="92" y="48"/>
                  <a:pt x="94" y="47"/>
                  <a:pt x="99" y="47"/>
                </a:cubicBezTo>
                <a:cubicBezTo>
                  <a:pt x="104" y="47"/>
                  <a:pt x="104" y="47"/>
                  <a:pt x="104" y="47"/>
                </a:cubicBezTo>
                <a:cubicBezTo>
                  <a:pt x="108" y="47"/>
                  <a:pt x="111" y="48"/>
                  <a:pt x="112" y="49"/>
                </a:cubicBezTo>
                <a:lnTo>
                  <a:pt x="112" y="151"/>
                </a:lnTo>
                <a:close/>
                <a:moveTo>
                  <a:pt x="146" y="96"/>
                </a:moveTo>
                <a:cubicBezTo>
                  <a:pt x="141" y="96"/>
                  <a:pt x="141" y="96"/>
                  <a:pt x="141" y="96"/>
                </a:cubicBezTo>
                <a:cubicBezTo>
                  <a:pt x="133" y="96"/>
                  <a:pt x="126" y="100"/>
                  <a:pt x="126" y="105"/>
                </a:cubicBezTo>
                <a:cubicBezTo>
                  <a:pt x="126" y="151"/>
                  <a:pt x="126" y="151"/>
                  <a:pt x="126" y="151"/>
                </a:cubicBezTo>
                <a:cubicBezTo>
                  <a:pt x="126" y="156"/>
                  <a:pt x="133" y="160"/>
                  <a:pt x="141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5" y="160"/>
                  <a:pt x="161" y="156"/>
                  <a:pt x="161" y="151"/>
                </a:cubicBezTo>
                <a:cubicBezTo>
                  <a:pt x="161" y="105"/>
                  <a:pt x="161" y="105"/>
                  <a:pt x="161" y="105"/>
                </a:cubicBezTo>
                <a:cubicBezTo>
                  <a:pt x="161" y="100"/>
                  <a:pt x="155" y="96"/>
                  <a:pt x="146" y="96"/>
                </a:cubicBezTo>
                <a:close/>
                <a:moveTo>
                  <a:pt x="154" y="151"/>
                </a:moveTo>
                <a:cubicBezTo>
                  <a:pt x="153" y="152"/>
                  <a:pt x="151" y="153"/>
                  <a:pt x="146" y="153"/>
                </a:cubicBezTo>
                <a:cubicBezTo>
                  <a:pt x="141" y="153"/>
                  <a:pt x="141" y="153"/>
                  <a:pt x="141" y="153"/>
                </a:cubicBezTo>
                <a:cubicBezTo>
                  <a:pt x="137" y="153"/>
                  <a:pt x="134" y="152"/>
                  <a:pt x="133" y="151"/>
                </a:cubicBezTo>
                <a:cubicBezTo>
                  <a:pt x="133" y="105"/>
                  <a:pt x="133" y="105"/>
                  <a:pt x="133" y="105"/>
                </a:cubicBezTo>
                <a:cubicBezTo>
                  <a:pt x="134" y="105"/>
                  <a:pt x="137" y="103"/>
                  <a:pt x="141" y="103"/>
                </a:cubicBezTo>
                <a:cubicBezTo>
                  <a:pt x="146" y="103"/>
                  <a:pt x="146" y="103"/>
                  <a:pt x="146" y="103"/>
                </a:cubicBezTo>
                <a:cubicBezTo>
                  <a:pt x="151" y="103"/>
                  <a:pt x="153" y="105"/>
                  <a:pt x="154" y="105"/>
                </a:cubicBezTo>
                <a:lnTo>
                  <a:pt x="154" y="151"/>
                </a:lnTo>
                <a:close/>
                <a:moveTo>
                  <a:pt x="141" y="92"/>
                </a:moveTo>
                <a:cubicBezTo>
                  <a:pt x="146" y="92"/>
                  <a:pt x="146" y="92"/>
                  <a:pt x="146" y="92"/>
                </a:cubicBezTo>
                <a:cubicBezTo>
                  <a:pt x="153" y="92"/>
                  <a:pt x="159" y="89"/>
                  <a:pt x="159" y="85"/>
                </a:cubicBezTo>
                <a:cubicBezTo>
                  <a:pt x="159" y="66"/>
                  <a:pt x="159" y="66"/>
                  <a:pt x="159" y="66"/>
                </a:cubicBezTo>
                <a:cubicBezTo>
                  <a:pt x="159" y="62"/>
                  <a:pt x="153" y="58"/>
                  <a:pt x="146" y="58"/>
                </a:cubicBezTo>
                <a:cubicBezTo>
                  <a:pt x="141" y="58"/>
                  <a:pt x="141" y="58"/>
                  <a:pt x="141" y="58"/>
                </a:cubicBezTo>
                <a:cubicBezTo>
                  <a:pt x="134" y="58"/>
                  <a:pt x="128" y="62"/>
                  <a:pt x="128" y="66"/>
                </a:cubicBezTo>
                <a:cubicBezTo>
                  <a:pt x="128" y="85"/>
                  <a:pt x="128" y="85"/>
                  <a:pt x="128" y="85"/>
                </a:cubicBezTo>
                <a:cubicBezTo>
                  <a:pt x="128" y="89"/>
                  <a:pt x="134" y="92"/>
                  <a:pt x="141" y="92"/>
                </a:cubicBezTo>
                <a:close/>
                <a:moveTo>
                  <a:pt x="131" y="66"/>
                </a:moveTo>
                <a:cubicBezTo>
                  <a:pt x="131" y="64"/>
                  <a:pt x="136" y="61"/>
                  <a:pt x="141" y="61"/>
                </a:cubicBezTo>
                <a:cubicBezTo>
                  <a:pt x="146" y="61"/>
                  <a:pt x="146" y="61"/>
                  <a:pt x="146" y="61"/>
                </a:cubicBezTo>
                <a:cubicBezTo>
                  <a:pt x="152" y="61"/>
                  <a:pt x="156" y="64"/>
                  <a:pt x="156" y="66"/>
                </a:cubicBezTo>
                <a:cubicBezTo>
                  <a:pt x="156" y="85"/>
                  <a:pt x="156" y="85"/>
                  <a:pt x="156" y="85"/>
                </a:cubicBezTo>
                <a:cubicBezTo>
                  <a:pt x="156" y="87"/>
                  <a:pt x="152" y="89"/>
                  <a:pt x="146" y="89"/>
                </a:cubicBezTo>
                <a:cubicBezTo>
                  <a:pt x="141" y="89"/>
                  <a:pt x="141" y="89"/>
                  <a:pt x="141" y="89"/>
                </a:cubicBezTo>
                <a:cubicBezTo>
                  <a:pt x="136" y="89"/>
                  <a:pt x="131" y="87"/>
                  <a:pt x="131" y="85"/>
                </a:cubicBezTo>
                <a:lnTo>
                  <a:pt x="131" y="66"/>
                </a:lnTo>
                <a:close/>
                <a:moveTo>
                  <a:pt x="16" y="62"/>
                </a:moveTo>
                <a:cubicBezTo>
                  <a:pt x="14" y="63"/>
                  <a:pt x="13" y="64"/>
                  <a:pt x="12" y="65"/>
                </a:cubicBezTo>
                <a:cubicBezTo>
                  <a:pt x="12" y="66"/>
                  <a:pt x="11" y="67"/>
                  <a:pt x="11" y="69"/>
                </a:cubicBezTo>
                <a:cubicBezTo>
                  <a:pt x="23" y="69"/>
                  <a:pt x="23" y="69"/>
                  <a:pt x="23" y="69"/>
                </a:cubicBezTo>
                <a:cubicBezTo>
                  <a:pt x="23" y="65"/>
                  <a:pt x="23" y="65"/>
                  <a:pt x="23" y="65"/>
                </a:cubicBezTo>
                <a:cubicBezTo>
                  <a:pt x="17" y="65"/>
                  <a:pt x="17" y="65"/>
                  <a:pt x="17" y="65"/>
                </a:cubicBezTo>
                <a:cubicBezTo>
                  <a:pt x="17" y="65"/>
                  <a:pt x="17" y="65"/>
                  <a:pt x="18" y="65"/>
                </a:cubicBezTo>
                <a:cubicBezTo>
                  <a:pt x="18" y="64"/>
                  <a:pt x="18" y="64"/>
                  <a:pt x="19" y="63"/>
                </a:cubicBezTo>
                <a:cubicBezTo>
                  <a:pt x="20" y="63"/>
                  <a:pt x="21" y="62"/>
                  <a:pt x="22" y="61"/>
                </a:cubicBezTo>
                <a:cubicBezTo>
                  <a:pt x="22" y="60"/>
                  <a:pt x="23" y="59"/>
                  <a:pt x="23" y="58"/>
                </a:cubicBezTo>
                <a:cubicBezTo>
                  <a:pt x="23" y="58"/>
                  <a:pt x="22" y="57"/>
                  <a:pt x="22" y="56"/>
                </a:cubicBezTo>
                <a:cubicBezTo>
                  <a:pt x="22" y="56"/>
                  <a:pt x="21" y="55"/>
                  <a:pt x="20" y="55"/>
                </a:cubicBezTo>
                <a:cubicBezTo>
                  <a:pt x="19" y="54"/>
                  <a:pt x="18" y="54"/>
                  <a:pt x="17" y="54"/>
                </a:cubicBezTo>
                <a:cubicBezTo>
                  <a:pt x="16" y="54"/>
                  <a:pt x="15" y="55"/>
                  <a:pt x="14" y="55"/>
                </a:cubicBezTo>
                <a:cubicBezTo>
                  <a:pt x="13" y="55"/>
                  <a:pt x="13" y="56"/>
                  <a:pt x="12" y="56"/>
                </a:cubicBezTo>
                <a:cubicBezTo>
                  <a:pt x="12" y="57"/>
                  <a:pt x="11" y="58"/>
                  <a:pt x="11" y="59"/>
                </a:cubicBezTo>
                <a:cubicBezTo>
                  <a:pt x="15" y="59"/>
                  <a:pt x="15" y="59"/>
                  <a:pt x="15" y="59"/>
                </a:cubicBezTo>
                <a:cubicBezTo>
                  <a:pt x="15" y="58"/>
                  <a:pt x="16" y="58"/>
                  <a:pt x="16" y="57"/>
                </a:cubicBezTo>
                <a:cubicBezTo>
                  <a:pt x="16" y="57"/>
                  <a:pt x="17" y="57"/>
                  <a:pt x="17" y="57"/>
                </a:cubicBezTo>
                <a:cubicBezTo>
                  <a:pt x="18" y="57"/>
                  <a:pt x="18" y="57"/>
                  <a:pt x="18" y="57"/>
                </a:cubicBezTo>
                <a:cubicBezTo>
                  <a:pt x="19" y="58"/>
                  <a:pt x="19" y="58"/>
                  <a:pt x="19" y="59"/>
                </a:cubicBezTo>
                <a:cubicBezTo>
                  <a:pt x="19" y="59"/>
                  <a:pt x="19" y="59"/>
                  <a:pt x="18" y="60"/>
                </a:cubicBezTo>
                <a:cubicBezTo>
                  <a:pt x="18" y="60"/>
                  <a:pt x="17" y="61"/>
                  <a:pt x="16" y="62"/>
                </a:cubicBezTo>
                <a:close/>
                <a:moveTo>
                  <a:pt x="59" y="43"/>
                </a:moveTo>
                <a:cubicBezTo>
                  <a:pt x="59" y="43"/>
                  <a:pt x="58" y="43"/>
                  <a:pt x="58" y="42"/>
                </a:cubicBezTo>
                <a:cubicBezTo>
                  <a:pt x="58" y="42"/>
                  <a:pt x="58" y="42"/>
                  <a:pt x="57" y="41"/>
                </a:cubicBezTo>
                <a:cubicBezTo>
                  <a:pt x="54" y="41"/>
                  <a:pt x="54" y="41"/>
                  <a:pt x="54" y="41"/>
                </a:cubicBezTo>
                <a:cubicBezTo>
                  <a:pt x="54" y="42"/>
                  <a:pt x="54" y="43"/>
                  <a:pt x="55" y="44"/>
                </a:cubicBezTo>
                <a:cubicBezTo>
                  <a:pt x="55" y="44"/>
                  <a:pt x="56" y="45"/>
                  <a:pt x="56" y="45"/>
                </a:cubicBezTo>
                <a:cubicBezTo>
                  <a:pt x="57" y="45"/>
                  <a:pt x="58" y="45"/>
                  <a:pt x="59" y="45"/>
                </a:cubicBezTo>
                <a:cubicBezTo>
                  <a:pt x="61" y="45"/>
                  <a:pt x="62" y="45"/>
                  <a:pt x="63" y="45"/>
                </a:cubicBezTo>
                <a:cubicBezTo>
                  <a:pt x="63" y="44"/>
                  <a:pt x="64" y="44"/>
                  <a:pt x="65" y="43"/>
                </a:cubicBezTo>
                <a:cubicBezTo>
                  <a:pt x="65" y="42"/>
                  <a:pt x="65" y="41"/>
                  <a:pt x="65" y="41"/>
                </a:cubicBezTo>
                <a:cubicBezTo>
                  <a:pt x="65" y="40"/>
                  <a:pt x="65" y="39"/>
                  <a:pt x="65" y="39"/>
                </a:cubicBezTo>
                <a:cubicBezTo>
                  <a:pt x="65" y="38"/>
                  <a:pt x="64" y="38"/>
                  <a:pt x="64" y="38"/>
                </a:cubicBezTo>
                <a:cubicBezTo>
                  <a:pt x="63" y="38"/>
                  <a:pt x="63" y="37"/>
                  <a:pt x="62" y="37"/>
                </a:cubicBezTo>
                <a:cubicBezTo>
                  <a:pt x="63" y="37"/>
                  <a:pt x="64" y="37"/>
                  <a:pt x="64" y="36"/>
                </a:cubicBezTo>
                <a:cubicBezTo>
                  <a:pt x="64" y="36"/>
                  <a:pt x="64" y="35"/>
                  <a:pt x="64" y="34"/>
                </a:cubicBezTo>
                <a:cubicBezTo>
                  <a:pt x="64" y="33"/>
                  <a:pt x="64" y="33"/>
                  <a:pt x="63" y="32"/>
                </a:cubicBezTo>
                <a:cubicBezTo>
                  <a:pt x="62" y="31"/>
                  <a:pt x="61" y="31"/>
                  <a:pt x="59" y="31"/>
                </a:cubicBezTo>
                <a:cubicBezTo>
                  <a:pt x="58" y="31"/>
                  <a:pt x="56" y="31"/>
                  <a:pt x="56" y="32"/>
                </a:cubicBezTo>
                <a:cubicBezTo>
                  <a:pt x="55" y="32"/>
                  <a:pt x="54" y="33"/>
                  <a:pt x="54" y="34"/>
                </a:cubicBezTo>
                <a:cubicBezTo>
                  <a:pt x="57" y="35"/>
                  <a:pt x="57" y="35"/>
                  <a:pt x="57" y="35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3"/>
                  <a:pt x="59" y="33"/>
                  <a:pt x="59" y="33"/>
                </a:cubicBezTo>
                <a:cubicBezTo>
                  <a:pt x="60" y="33"/>
                  <a:pt x="60" y="33"/>
                  <a:pt x="60" y="34"/>
                </a:cubicBezTo>
                <a:cubicBezTo>
                  <a:pt x="60" y="34"/>
                  <a:pt x="61" y="34"/>
                  <a:pt x="61" y="35"/>
                </a:cubicBezTo>
                <a:cubicBezTo>
                  <a:pt x="61" y="35"/>
                  <a:pt x="60" y="35"/>
                  <a:pt x="60" y="36"/>
                </a:cubicBezTo>
                <a:cubicBezTo>
                  <a:pt x="60" y="36"/>
                  <a:pt x="59" y="36"/>
                  <a:pt x="59" y="36"/>
                </a:cubicBezTo>
                <a:cubicBezTo>
                  <a:pt x="59" y="36"/>
                  <a:pt x="59" y="36"/>
                  <a:pt x="58" y="36"/>
                </a:cubicBezTo>
                <a:cubicBezTo>
                  <a:pt x="58" y="39"/>
                  <a:pt x="58" y="39"/>
                  <a:pt x="58" y="39"/>
                </a:cubicBezTo>
                <a:cubicBezTo>
                  <a:pt x="59" y="39"/>
                  <a:pt x="59" y="39"/>
                  <a:pt x="59" y="39"/>
                </a:cubicBezTo>
                <a:cubicBezTo>
                  <a:pt x="60" y="39"/>
                  <a:pt x="60" y="39"/>
                  <a:pt x="61" y="39"/>
                </a:cubicBezTo>
                <a:cubicBezTo>
                  <a:pt x="61" y="40"/>
                  <a:pt x="61" y="40"/>
                  <a:pt x="61" y="41"/>
                </a:cubicBezTo>
                <a:cubicBezTo>
                  <a:pt x="61" y="41"/>
                  <a:pt x="61" y="42"/>
                  <a:pt x="61" y="42"/>
                </a:cubicBezTo>
                <a:cubicBezTo>
                  <a:pt x="60" y="43"/>
                  <a:pt x="60" y="43"/>
                  <a:pt x="59" y="43"/>
                </a:cubicBezTo>
                <a:close/>
                <a:moveTo>
                  <a:pt x="104" y="0"/>
                </a:moveTo>
                <a:cubicBezTo>
                  <a:pt x="99" y="0"/>
                  <a:pt x="99" y="0"/>
                  <a:pt x="99" y="0"/>
                </a:cubicBezTo>
                <a:cubicBezTo>
                  <a:pt x="91" y="0"/>
                  <a:pt x="84" y="4"/>
                  <a:pt x="84" y="9"/>
                </a:cubicBezTo>
                <a:cubicBezTo>
                  <a:pt x="84" y="28"/>
                  <a:pt x="84" y="28"/>
                  <a:pt x="84" y="28"/>
                </a:cubicBezTo>
                <a:cubicBezTo>
                  <a:pt x="84" y="34"/>
                  <a:pt x="91" y="38"/>
                  <a:pt x="99" y="38"/>
                </a:cubicBezTo>
                <a:cubicBezTo>
                  <a:pt x="104" y="38"/>
                  <a:pt x="104" y="38"/>
                  <a:pt x="104" y="38"/>
                </a:cubicBezTo>
                <a:cubicBezTo>
                  <a:pt x="112" y="38"/>
                  <a:pt x="119" y="34"/>
                  <a:pt x="119" y="28"/>
                </a:cubicBezTo>
                <a:cubicBezTo>
                  <a:pt x="119" y="9"/>
                  <a:pt x="119" y="9"/>
                  <a:pt x="119" y="9"/>
                </a:cubicBezTo>
                <a:cubicBezTo>
                  <a:pt x="119" y="4"/>
                  <a:pt x="112" y="0"/>
                  <a:pt x="104" y="0"/>
                </a:cubicBezTo>
                <a:close/>
                <a:moveTo>
                  <a:pt x="104" y="31"/>
                </a:moveTo>
                <a:cubicBezTo>
                  <a:pt x="99" y="31"/>
                  <a:pt x="99" y="31"/>
                  <a:pt x="99" y="31"/>
                </a:cubicBezTo>
                <a:cubicBezTo>
                  <a:pt x="94" y="31"/>
                  <a:pt x="91" y="29"/>
                  <a:pt x="91" y="28"/>
                </a:cubicBezTo>
                <a:cubicBezTo>
                  <a:pt x="91" y="9"/>
                  <a:pt x="91" y="9"/>
                  <a:pt x="91" y="9"/>
                </a:cubicBezTo>
                <a:cubicBezTo>
                  <a:pt x="91" y="9"/>
                  <a:pt x="94" y="7"/>
                  <a:pt x="99" y="7"/>
                </a:cubicBezTo>
                <a:cubicBezTo>
                  <a:pt x="104" y="7"/>
                  <a:pt x="104" y="7"/>
                  <a:pt x="104" y="7"/>
                </a:cubicBezTo>
                <a:cubicBezTo>
                  <a:pt x="109" y="7"/>
                  <a:pt x="112" y="9"/>
                  <a:pt x="112" y="9"/>
                </a:cubicBezTo>
                <a:cubicBezTo>
                  <a:pt x="112" y="28"/>
                  <a:pt x="112" y="28"/>
                  <a:pt x="112" y="28"/>
                </a:cubicBezTo>
                <a:cubicBezTo>
                  <a:pt x="112" y="29"/>
                  <a:pt x="109" y="31"/>
                  <a:pt x="104" y="31"/>
                </a:cubicBezTo>
                <a:close/>
                <a:moveTo>
                  <a:pt x="105" y="12"/>
                </a:moveTo>
                <a:cubicBezTo>
                  <a:pt x="102" y="12"/>
                  <a:pt x="102" y="12"/>
                  <a:pt x="102" y="12"/>
                </a:cubicBezTo>
                <a:cubicBezTo>
                  <a:pt x="95" y="20"/>
                  <a:pt x="95" y="20"/>
                  <a:pt x="95" y="20"/>
                </a:cubicBezTo>
                <a:cubicBezTo>
                  <a:pt x="95" y="23"/>
                  <a:pt x="95" y="23"/>
                  <a:pt x="95" y="23"/>
                </a:cubicBezTo>
                <a:cubicBezTo>
                  <a:pt x="102" y="23"/>
                  <a:pt x="102" y="23"/>
                  <a:pt x="102" y="23"/>
                </a:cubicBezTo>
                <a:cubicBezTo>
                  <a:pt x="102" y="26"/>
                  <a:pt x="102" y="26"/>
                  <a:pt x="102" y="26"/>
                </a:cubicBezTo>
                <a:cubicBezTo>
                  <a:pt x="105" y="26"/>
                  <a:pt x="105" y="26"/>
                  <a:pt x="105" y="26"/>
                </a:cubicBezTo>
                <a:cubicBezTo>
                  <a:pt x="105" y="23"/>
                  <a:pt x="105" y="23"/>
                  <a:pt x="105" y="23"/>
                </a:cubicBezTo>
                <a:cubicBezTo>
                  <a:pt x="107" y="23"/>
                  <a:pt x="107" y="23"/>
                  <a:pt x="107" y="23"/>
                </a:cubicBezTo>
                <a:cubicBezTo>
                  <a:pt x="107" y="20"/>
                  <a:pt x="107" y="20"/>
                  <a:pt x="107" y="20"/>
                </a:cubicBezTo>
                <a:cubicBezTo>
                  <a:pt x="105" y="20"/>
                  <a:pt x="105" y="20"/>
                  <a:pt x="105" y="20"/>
                </a:cubicBezTo>
                <a:lnTo>
                  <a:pt x="105" y="12"/>
                </a:lnTo>
                <a:close/>
                <a:moveTo>
                  <a:pt x="143" y="73"/>
                </a:moveTo>
                <a:cubicBezTo>
                  <a:pt x="143" y="83"/>
                  <a:pt x="143" y="83"/>
                  <a:pt x="143" y="83"/>
                </a:cubicBezTo>
                <a:cubicBezTo>
                  <a:pt x="147" y="83"/>
                  <a:pt x="147" y="83"/>
                  <a:pt x="147" y="83"/>
                </a:cubicBezTo>
                <a:cubicBezTo>
                  <a:pt x="147" y="68"/>
                  <a:pt x="147" y="68"/>
                  <a:pt x="147" y="68"/>
                </a:cubicBezTo>
                <a:cubicBezTo>
                  <a:pt x="144" y="68"/>
                  <a:pt x="144" y="68"/>
                  <a:pt x="144" y="68"/>
                </a:cubicBezTo>
                <a:cubicBezTo>
                  <a:pt x="143" y="69"/>
                  <a:pt x="143" y="70"/>
                  <a:pt x="142" y="71"/>
                </a:cubicBezTo>
                <a:cubicBezTo>
                  <a:pt x="141" y="71"/>
                  <a:pt x="140" y="72"/>
                  <a:pt x="139" y="72"/>
                </a:cubicBezTo>
                <a:cubicBezTo>
                  <a:pt x="139" y="75"/>
                  <a:pt x="139" y="75"/>
                  <a:pt x="139" y="75"/>
                </a:cubicBezTo>
                <a:cubicBezTo>
                  <a:pt x="140" y="75"/>
                  <a:pt x="141" y="75"/>
                  <a:pt x="141" y="75"/>
                </a:cubicBezTo>
                <a:cubicBezTo>
                  <a:pt x="142" y="74"/>
                  <a:pt x="142" y="74"/>
                  <a:pt x="143" y="7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304">
            <a:extLst>
              <a:ext uri="{FF2B5EF4-FFF2-40B4-BE49-F238E27FC236}">
                <a16:creationId xmlns:a16="http://schemas.microsoft.com/office/drawing/2014/main" id="{BF8A2098-FA06-401F-C725-A277EC5A8BC1}"/>
              </a:ext>
            </a:extLst>
          </p:cNvPr>
          <p:cNvSpPr>
            <a:spLocks noEditPoints="1"/>
          </p:cNvSpPr>
          <p:nvPr/>
        </p:nvSpPr>
        <p:spPr bwMode="auto">
          <a:xfrm>
            <a:off x="7364413" y="4125913"/>
            <a:ext cx="215900" cy="254000"/>
          </a:xfrm>
          <a:custGeom>
            <a:avLst/>
            <a:gdLst>
              <a:gd name="T0" fmla="*/ 18 w 136"/>
              <a:gd name="T1" fmla="*/ 0 h 160"/>
              <a:gd name="T2" fmla="*/ 0 w 136"/>
              <a:gd name="T3" fmla="*/ 142 h 160"/>
              <a:gd name="T4" fmla="*/ 95 w 136"/>
              <a:gd name="T5" fmla="*/ 160 h 160"/>
              <a:gd name="T6" fmla="*/ 133 w 136"/>
              <a:gd name="T7" fmla="*/ 126 h 160"/>
              <a:gd name="T8" fmla="*/ 136 w 136"/>
              <a:gd name="T9" fmla="*/ 18 h 160"/>
              <a:gd name="T10" fmla="*/ 129 w 136"/>
              <a:gd name="T11" fmla="*/ 119 h 160"/>
              <a:gd name="T12" fmla="*/ 129 w 136"/>
              <a:gd name="T13" fmla="*/ 121 h 160"/>
              <a:gd name="T14" fmla="*/ 97 w 136"/>
              <a:gd name="T15" fmla="*/ 153 h 160"/>
              <a:gd name="T16" fmla="*/ 91 w 136"/>
              <a:gd name="T17" fmla="*/ 153 h 160"/>
              <a:gd name="T18" fmla="*/ 95 w 136"/>
              <a:gd name="T19" fmla="*/ 115 h 160"/>
              <a:gd name="T20" fmla="*/ 129 w 136"/>
              <a:gd name="T21" fmla="*/ 119 h 160"/>
              <a:gd name="T22" fmla="*/ 95 w 136"/>
              <a:gd name="T23" fmla="*/ 112 h 160"/>
              <a:gd name="T24" fmla="*/ 88 w 136"/>
              <a:gd name="T25" fmla="*/ 153 h 160"/>
              <a:gd name="T26" fmla="*/ 7 w 136"/>
              <a:gd name="T27" fmla="*/ 142 h 160"/>
              <a:gd name="T28" fmla="*/ 18 w 136"/>
              <a:gd name="T29" fmla="*/ 7 h 160"/>
              <a:gd name="T30" fmla="*/ 129 w 136"/>
              <a:gd name="T31" fmla="*/ 18 h 160"/>
              <a:gd name="T32" fmla="*/ 68 w 136"/>
              <a:gd name="T33" fmla="*/ 29 h 160"/>
              <a:gd name="T34" fmla="*/ 68 w 136"/>
              <a:gd name="T35" fmla="*/ 101 h 160"/>
              <a:gd name="T36" fmla="*/ 68 w 136"/>
              <a:gd name="T37" fmla="*/ 29 h 160"/>
              <a:gd name="T38" fmla="*/ 35 w 136"/>
              <a:gd name="T39" fmla="*/ 65 h 160"/>
              <a:gd name="T40" fmla="*/ 101 w 136"/>
              <a:gd name="T41" fmla="*/ 65 h 160"/>
              <a:gd name="T42" fmla="*/ 85 w 136"/>
              <a:gd name="T43" fmla="*/ 62 h 160"/>
              <a:gd name="T44" fmla="*/ 72 w 136"/>
              <a:gd name="T45" fmla="*/ 42 h 160"/>
              <a:gd name="T46" fmla="*/ 62 w 136"/>
              <a:gd name="T47" fmla="*/ 42 h 160"/>
              <a:gd name="T48" fmla="*/ 67 w 136"/>
              <a:gd name="T49" fmla="*/ 72 h 160"/>
              <a:gd name="T50" fmla="*/ 90 w 136"/>
              <a:gd name="T51" fmla="*/ 67 h 160"/>
              <a:gd name="T52" fmla="*/ 85 w 136"/>
              <a:gd name="T53" fmla="*/ 69 h 160"/>
              <a:gd name="T54" fmla="*/ 65 w 136"/>
              <a:gd name="T55" fmla="*/ 67 h 160"/>
              <a:gd name="T56" fmla="*/ 67 w 136"/>
              <a:gd name="T57" fmla="*/ 40 h 160"/>
              <a:gd name="T58" fmla="*/ 69 w 136"/>
              <a:gd name="T59" fmla="*/ 63 h 160"/>
              <a:gd name="T60" fmla="*/ 85 w 136"/>
              <a:gd name="T61" fmla="*/ 65 h 160"/>
              <a:gd name="T62" fmla="*/ 85 w 136"/>
              <a:gd name="T63" fmla="*/ 69 h 160"/>
              <a:gd name="T64" fmla="*/ 32 w 136"/>
              <a:gd name="T65" fmla="*/ 123 h 160"/>
              <a:gd name="T66" fmla="*/ 32 w 136"/>
              <a:gd name="T67" fmla="*/ 132 h 160"/>
              <a:gd name="T68" fmla="*/ 74 w 136"/>
              <a:gd name="T69" fmla="*/ 128 h 160"/>
              <a:gd name="T70" fmla="*/ 71 w 136"/>
              <a:gd name="T71" fmla="*/ 129 h 160"/>
              <a:gd name="T72" fmla="*/ 33 w 136"/>
              <a:gd name="T73" fmla="*/ 128 h 160"/>
              <a:gd name="T74" fmla="*/ 71 w 136"/>
              <a:gd name="T75" fmla="*/ 126 h 160"/>
              <a:gd name="T76" fmla="*/ 71 w 136"/>
              <a:gd name="T77" fmla="*/ 1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6" h="160">
                <a:moveTo>
                  <a:pt x="119" y="0"/>
                </a:move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8"/>
                  <a:pt x="0" y="18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52"/>
                  <a:pt x="8" y="160"/>
                  <a:pt x="18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8" y="160"/>
                  <a:pt x="100" y="159"/>
                  <a:pt x="102" y="157"/>
                </a:cubicBezTo>
                <a:cubicBezTo>
                  <a:pt x="133" y="126"/>
                  <a:pt x="133" y="126"/>
                  <a:pt x="133" y="126"/>
                </a:cubicBezTo>
                <a:cubicBezTo>
                  <a:pt x="135" y="124"/>
                  <a:pt x="136" y="122"/>
                  <a:pt x="136" y="119"/>
                </a:cubicBezTo>
                <a:cubicBezTo>
                  <a:pt x="136" y="18"/>
                  <a:pt x="136" y="18"/>
                  <a:pt x="136" y="18"/>
                </a:cubicBezTo>
                <a:cubicBezTo>
                  <a:pt x="136" y="8"/>
                  <a:pt x="128" y="0"/>
                  <a:pt x="119" y="0"/>
                </a:cubicBezTo>
                <a:close/>
                <a:moveTo>
                  <a:pt x="129" y="119"/>
                </a:moveTo>
                <a:cubicBezTo>
                  <a:pt x="129" y="120"/>
                  <a:pt x="129" y="120"/>
                  <a:pt x="129" y="120"/>
                </a:cubicBezTo>
                <a:cubicBezTo>
                  <a:pt x="129" y="120"/>
                  <a:pt x="129" y="121"/>
                  <a:pt x="129" y="121"/>
                </a:cubicBezTo>
                <a:cubicBezTo>
                  <a:pt x="97" y="152"/>
                  <a:pt x="97" y="152"/>
                  <a:pt x="97" y="152"/>
                </a:cubicBezTo>
                <a:cubicBezTo>
                  <a:pt x="97" y="152"/>
                  <a:pt x="97" y="152"/>
                  <a:pt x="97" y="153"/>
                </a:cubicBezTo>
                <a:cubicBezTo>
                  <a:pt x="96" y="153"/>
                  <a:pt x="96" y="153"/>
                  <a:pt x="95" y="153"/>
                </a:cubicBezTo>
                <a:cubicBezTo>
                  <a:pt x="91" y="153"/>
                  <a:pt x="91" y="153"/>
                  <a:pt x="91" y="153"/>
                </a:cubicBezTo>
                <a:cubicBezTo>
                  <a:pt x="91" y="119"/>
                  <a:pt x="91" y="119"/>
                  <a:pt x="91" y="119"/>
                </a:cubicBezTo>
                <a:cubicBezTo>
                  <a:pt x="91" y="117"/>
                  <a:pt x="93" y="115"/>
                  <a:pt x="95" y="115"/>
                </a:cubicBezTo>
                <a:cubicBezTo>
                  <a:pt x="129" y="115"/>
                  <a:pt x="129" y="115"/>
                  <a:pt x="129" y="115"/>
                </a:cubicBezTo>
                <a:lnTo>
                  <a:pt x="129" y="119"/>
                </a:lnTo>
                <a:close/>
                <a:moveTo>
                  <a:pt x="129" y="112"/>
                </a:moveTo>
                <a:cubicBezTo>
                  <a:pt x="95" y="112"/>
                  <a:pt x="95" y="112"/>
                  <a:pt x="95" y="112"/>
                </a:cubicBezTo>
                <a:cubicBezTo>
                  <a:pt x="91" y="112"/>
                  <a:pt x="88" y="115"/>
                  <a:pt x="88" y="119"/>
                </a:cubicBezTo>
                <a:cubicBezTo>
                  <a:pt x="88" y="153"/>
                  <a:pt x="88" y="153"/>
                  <a:pt x="88" y="153"/>
                </a:cubicBezTo>
                <a:cubicBezTo>
                  <a:pt x="18" y="153"/>
                  <a:pt x="18" y="153"/>
                  <a:pt x="18" y="153"/>
                </a:cubicBezTo>
                <a:cubicBezTo>
                  <a:pt x="12" y="153"/>
                  <a:pt x="7" y="148"/>
                  <a:pt x="7" y="142"/>
                </a:cubicBezTo>
                <a:cubicBezTo>
                  <a:pt x="7" y="18"/>
                  <a:pt x="7" y="18"/>
                  <a:pt x="7" y="18"/>
                </a:cubicBezTo>
                <a:cubicBezTo>
                  <a:pt x="7" y="12"/>
                  <a:pt x="12" y="7"/>
                  <a:pt x="18" y="7"/>
                </a:cubicBezTo>
                <a:cubicBezTo>
                  <a:pt x="119" y="7"/>
                  <a:pt x="119" y="7"/>
                  <a:pt x="119" y="7"/>
                </a:cubicBezTo>
                <a:cubicBezTo>
                  <a:pt x="125" y="7"/>
                  <a:pt x="129" y="12"/>
                  <a:pt x="129" y="18"/>
                </a:cubicBezTo>
                <a:lnTo>
                  <a:pt x="129" y="112"/>
                </a:lnTo>
                <a:close/>
                <a:moveTo>
                  <a:pt x="68" y="29"/>
                </a:moveTo>
                <a:cubicBezTo>
                  <a:pt x="48" y="29"/>
                  <a:pt x="32" y="46"/>
                  <a:pt x="32" y="65"/>
                </a:cubicBezTo>
                <a:cubicBezTo>
                  <a:pt x="32" y="85"/>
                  <a:pt x="48" y="101"/>
                  <a:pt x="68" y="101"/>
                </a:cubicBezTo>
                <a:cubicBezTo>
                  <a:pt x="88" y="101"/>
                  <a:pt x="104" y="85"/>
                  <a:pt x="104" y="65"/>
                </a:cubicBezTo>
                <a:cubicBezTo>
                  <a:pt x="104" y="46"/>
                  <a:pt x="88" y="29"/>
                  <a:pt x="68" y="29"/>
                </a:cubicBezTo>
                <a:close/>
                <a:moveTo>
                  <a:pt x="68" y="98"/>
                </a:moveTo>
                <a:cubicBezTo>
                  <a:pt x="50" y="98"/>
                  <a:pt x="35" y="84"/>
                  <a:pt x="35" y="65"/>
                </a:cubicBezTo>
                <a:cubicBezTo>
                  <a:pt x="35" y="47"/>
                  <a:pt x="50" y="32"/>
                  <a:pt x="68" y="32"/>
                </a:cubicBezTo>
                <a:cubicBezTo>
                  <a:pt x="87" y="32"/>
                  <a:pt x="101" y="47"/>
                  <a:pt x="101" y="65"/>
                </a:cubicBezTo>
                <a:cubicBezTo>
                  <a:pt x="101" y="84"/>
                  <a:pt x="87" y="98"/>
                  <a:pt x="68" y="98"/>
                </a:cubicBezTo>
                <a:close/>
                <a:moveTo>
                  <a:pt x="85" y="62"/>
                </a:moveTo>
                <a:cubicBezTo>
                  <a:pt x="72" y="62"/>
                  <a:pt x="72" y="62"/>
                  <a:pt x="72" y="62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39"/>
                  <a:pt x="70" y="37"/>
                  <a:pt x="67" y="37"/>
                </a:cubicBezTo>
                <a:cubicBezTo>
                  <a:pt x="65" y="37"/>
                  <a:pt x="62" y="39"/>
                  <a:pt x="62" y="42"/>
                </a:cubicBezTo>
                <a:cubicBezTo>
                  <a:pt x="62" y="67"/>
                  <a:pt x="62" y="67"/>
                  <a:pt x="62" y="67"/>
                </a:cubicBezTo>
                <a:cubicBezTo>
                  <a:pt x="62" y="70"/>
                  <a:pt x="65" y="72"/>
                  <a:pt x="67" y="72"/>
                </a:cubicBezTo>
                <a:cubicBezTo>
                  <a:pt x="85" y="72"/>
                  <a:pt x="85" y="72"/>
                  <a:pt x="85" y="72"/>
                </a:cubicBezTo>
                <a:cubicBezTo>
                  <a:pt x="87" y="72"/>
                  <a:pt x="90" y="70"/>
                  <a:pt x="90" y="67"/>
                </a:cubicBezTo>
                <a:cubicBezTo>
                  <a:pt x="90" y="64"/>
                  <a:pt x="87" y="62"/>
                  <a:pt x="85" y="62"/>
                </a:cubicBezTo>
                <a:close/>
                <a:moveTo>
                  <a:pt x="85" y="69"/>
                </a:moveTo>
                <a:cubicBezTo>
                  <a:pt x="67" y="69"/>
                  <a:pt x="67" y="69"/>
                  <a:pt x="67" y="69"/>
                </a:cubicBezTo>
                <a:cubicBezTo>
                  <a:pt x="66" y="69"/>
                  <a:pt x="65" y="68"/>
                  <a:pt x="65" y="67"/>
                </a:cubicBezTo>
                <a:cubicBezTo>
                  <a:pt x="65" y="42"/>
                  <a:pt x="65" y="42"/>
                  <a:pt x="65" y="42"/>
                </a:cubicBezTo>
                <a:cubicBezTo>
                  <a:pt x="65" y="41"/>
                  <a:pt x="66" y="40"/>
                  <a:pt x="67" y="40"/>
                </a:cubicBezTo>
                <a:cubicBezTo>
                  <a:pt x="68" y="40"/>
                  <a:pt x="69" y="41"/>
                  <a:pt x="69" y="42"/>
                </a:cubicBezTo>
                <a:cubicBezTo>
                  <a:pt x="69" y="63"/>
                  <a:pt x="69" y="63"/>
                  <a:pt x="69" y="63"/>
                </a:cubicBezTo>
                <a:cubicBezTo>
                  <a:pt x="69" y="64"/>
                  <a:pt x="70" y="65"/>
                  <a:pt x="71" y="65"/>
                </a:cubicBezTo>
                <a:cubicBezTo>
                  <a:pt x="85" y="65"/>
                  <a:pt x="85" y="65"/>
                  <a:pt x="85" y="65"/>
                </a:cubicBezTo>
                <a:cubicBezTo>
                  <a:pt x="86" y="65"/>
                  <a:pt x="87" y="66"/>
                  <a:pt x="87" y="67"/>
                </a:cubicBezTo>
                <a:cubicBezTo>
                  <a:pt x="87" y="68"/>
                  <a:pt x="86" y="69"/>
                  <a:pt x="85" y="69"/>
                </a:cubicBezTo>
                <a:close/>
                <a:moveTo>
                  <a:pt x="72" y="123"/>
                </a:moveTo>
                <a:cubicBezTo>
                  <a:pt x="32" y="123"/>
                  <a:pt x="32" y="123"/>
                  <a:pt x="32" y="123"/>
                </a:cubicBezTo>
                <a:cubicBezTo>
                  <a:pt x="31" y="123"/>
                  <a:pt x="30" y="125"/>
                  <a:pt x="30" y="128"/>
                </a:cubicBezTo>
                <a:cubicBezTo>
                  <a:pt x="30" y="130"/>
                  <a:pt x="31" y="132"/>
                  <a:pt x="32" y="132"/>
                </a:cubicBezTo>
                <a:cubicBezTo>
                  <a:pt x="72" y="132"/>
                  <a:pt x="72" y="132"/>
                  <a:pt x="72" y="132"/>
                </a:cubicBezTo>
                <a:cubicBezTo>
                  <a:pt x="73" y="132"/>
                  <a:pt x="74" y="130"/>
                  <a:pt x="74" y="128"/>
                </a:cubicBezTo>
                <a:cubicBezTo>
                  <a:pt x="74" y="125"/>
                  <a:pt x="73" y="123"/>
                  <a:pt x="72" y="123"/>
                </a:cubicBezTo>
                <a:close/>
                <a:moveTo>
                  <a:pt x="71" y="129"/>
                </a:moveTo>
                <a:cubicBezTo>
                  <a:pt x="33" y="129"/>
                  <a:pt x="33" y="129"/>
                  <a:pt x="33" y="129"/>
                </a:cubicBezTo>
                <a:cubicBezTo>
                  <a:pt x="33" y="129"/>
                  <a:pt x="33" y="128"/>
                  <a:pt x="33" y="128"/>
                </a:cubicBezTo>
                <a:cubicBezTo>
                  <a:pt x="33" y="127"/>
                  <a:pt x="33" y="126"/>
                  <a:pt x="33" y="126"/>
                </a:cubicBezTo>
                <a:cubicBezTo>
                  <a:pt x="71" y="126"/>
                  <a:pt x="71" y="126"/>
                  <a:pt x="71" y="126"/>
                </a:cubicBezTo>
                <a:cubicBezTo>
                  <a:pt x="71" y="126"/>
                  <a:pt x="71" y="127"/>
                  <a:pt x="71" y="128"/>
                </a:cubicBezTo>
                <a:cubicBezTo>
                  <a:pt x="71" y="128"/>
                  <a:pt x="71" y="129"/>
                  <a:pt x="71" y="1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305">
            <a:extLst>
              <a:ext uri="{FF2B5EF4-FFF2-40B4-BE49-F238E27FC236}">
                <a16:creationId xmlns:a16="http://schemas.microsoft.com/office/drawing/2014/main" id="{DC2218A1-E8DB-0740-65E8-D3037935DC60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4162425"/>
            <a:ext cx="254000" cy="182563"/>
          </a:xfrm>
          <a:custGeom>
            <a:avLst/>
            <a:gdLst>
              <a:gd name="T0" fmla="*/ 126 w 160"/>
              <a:gd name="T1" fmla="*/ 55 h 115"/>
              <a:gd name="T2" fmla="*/ 121 w 160"/>
              <a:gd name="T3" fmla="*/ 53 h 115"/>
              <a:gd name="T4" fmla="*/ 143 w 160"/>
              <a:gd name="T5" fmla="*/ 11 h 115"/>
              <a:gd name="T6" fmla="*/ 57 w 160"/>
              <a:gd name="T7" fmla="*/ 52 h 115"/>
              <a:gd name="T8" fmla="*/ 93 w 160"/>
              <a:gd name="T9" fmla="*/ 96 h 115"/>
              <a:gd name="T10" fmla="*/ 88 w 160"/>
              <a:gd name="T11" fmla="*/ 113 h 115"/>
              <a:gd name="T12" fmla="*/ 140 w 160"/>
              <a:gd name="T13" fmla="*/ 115 h 115"/>
              <a:gd name="T14" fmla="*/ 132 w 160"/>
              <a:gd name="T15" fmla="*/ 97 h 115"/>
              <a:gd name="T16" fmla="*/ 144 w 160"/>
              <a:gd name="T17" fmla="*/ 73 h 115"/>
              <a:gd name="T18" fmla="*/ 154 w 160"/>
              <a:gd name="T19" fmla="*/ 43 h 115"/>
              <a:gd name="T20" fmla="*/ 148 w 160"/>
              <a:gd name="T21" fmla="*/ 44 h 115"/>
              <a:gd name="T22" fmla="*/ 79 w 160"/>
              <a:gd name="T23" fmla="*/ 23 h 115"/>
              <a:gd name="T24" fmla="*/ 154 w 160"/>
              <a:gd name="T25" fmla="*/ 62 h 115"/>
              <a:gd name="T26" fmla="*/ 127 w 160"/>
              <a:gd name="T27" fmla="*/ 88 h 115"/>
              <a:gd name="T28" fmla="*/ 134 w 160"/>
              <a:gd name="T29" fmla="*/ 107 h 115"/>
              <a:gd name="T30" fmla="*/ 91 w 160"/>
              <a:gd name="T31" fmla="*/ 107 h 115"/>
              <a:gd name="T32" fmla="*/ 96 w 160"/>
              <a:gd name="T33" fmla="*/ 92 h 115"/>
              <a:gd name="T34" fmla="*/ 62 w 160"/>
              <a:gd name="T35" fmla="*/ 62 h 115"/>
              <a:gd name="T36" fmla="*/ 73 w 160"/>
              <a:gd name="T37" fmla="*/ 47 h 115"/>
              <a:gd name="T38" fmla="*/ 135 w 160"/>
              <a:gd name="T39" fmla="*/ 25 h 115"/>
              <a:gd name="T40" fmla="*/ 150 w 160"/>
              <a:gd name="T41" fmla="*/ 47 h 115"/>
              <a:gd name="T42" fmla="*/ 119 w 160"/>
              <a:gd name="T43" fmla="*/ 40 h 115"/>
              <a:gd name="T44" fmla="*/ 114 w 160"/>
              <a:gd name="T45" fmla="*/ 42 h 115"/>
              <a:gd name="T46" fmla="*/ 97 w 160"/>
              <a:gd name="T47" fmla="*/ 31 h 115"/>
              <a:gd name="T48" fmla="*/ 77 w 160"/>
              <a:gd name="T49" fmla="*/ 51 h 115"/>
              <a:gd name="T50" fmla="*/ 82 w 160"/>
              <a:gd name="T51" fmla="*/ 72 h 115"/>
              <a:gd name="T52" fmla="*/ 140 w 160"/>
              <a:gd name="T53" fmla="*/ 49 h 115"/>
              <a:gd name="T54" fmla="*/ 97 w 160"/>
              <a:gd name="T55" fmla="*/ 78 h 115"/>
              <a:gd name="T56" fmla="*/ 98 w 160"/>
              <a:gd name="T57" fmla="*/ 75 h 115"/>
              <a:gd name="T58" fmla="*/ 96 w 160"/>
              <a:gd name="T59" fmla="*/ 33 h 115"/>
              <a:gd name="T60" fmla="*/ 122 w 160"/>
              <a:gd name="T61" fmla="*/ 48 h 115"/>
              <a:gd name="T62" fmla="*/ 138 w 160"/>
              <a:gd name="T63" fmla="*/ 55 h 115"/>
              <a:gd name="T64" fmla="*/ 108 w 160"/>
              <a:gd name="T65" fmla="*/ 73 h 115"/>
              <a:gd name="T66" fmla="*/ 100 w 160"/>
              <a:gd name="T67" fmla="*/ 77 h 115"/>
              <a:gd name="T68" fmla="*/ 101 w 160"/>
              <a:gd name="T69" fmla="*/ 55 h 115"/>
              <a:gd name="T70" fmla="*/ 96 w 160"/>
              <a:gd name="T71" fmla="*/ 53 h 115"/>
              <a:gd name="T72" fmla="*/ 58 w 160"/>
              <a:gd name="T73" fmla="*/ 41 h 115"/>
              <a:gd name="T74" fmla="*/ 40 w 160"/>
              <a:gd name="T75" fmla="*/ 49 h 115"/>
              <a:gd name="T76" fmla="*/ 11 w 160"/>
              <a:gd name="T77" fmla="*/ 62 h 115"/>
              <a:gd name="T78" fmla="*/ 63 w 160"/>
              <a:gd name="T79" fmla="*/ 75 h 115"/>
              <a:gd name="T80" fmla="*/ 13 w 160"/>
              <a:gd name="T81" fmla="*/ 62 h 115"/>
              <a:gd name="T82" fmla="*/ 43 w 160"/>
              <a:gd name="T83" fmla="*/ 53 h 115"/>
              <a:gd name="T84" fmla="*/ 57 w 160"/>
              <a:gd name="T85" fmla="*/ 44 h 115"/>
              <a:gd name="T86" fmla="*/ 50 w 160"/>
              <a:gd name="T87" fmla="*/ 95 h 115"/>
              <a:gd name="T88" fmla="*/ 62 w 160"/>
              <a:gd name="T89" fmla="*/ 109 h 115"/>
              <a:gd name="T90" fmla="*/ 23 w 160"/>
              <a:gd name="T91" fmla="*/ 94 h 115"/>
              <a:gd name="T92" fmla="*/ 3 w 160"/>
              <a:gd name="T93" fmla="*/ 61 h 115"/>
              <a:gd name="T94" fmla="*/ 9 w 160"/>
              <a:gd name="T95" fmla="*/ 52 h 115"/>
              <a:gd name="T96" fmla="*/ 60 w 160"/>
              <a:gd name="T97" fmla="*/ 32 h 115"/>
              <a:gd name="T98" fmla="*/ 6 w 160"/>
              <a:gd name="T99" fmla="*/ 50 h 115"/>
              <a:gd name="T100" fmla="*/ 20 w 160"/>
              <a:gd name="T101" fmla="*/ 93 h 115"/>
              <a:gd name="T102" fmla="*/ 6 w 160"/>
              <a:gd name="T103" fmla="*/ 110 h 115"/>
              <a:gd name="T104" fmla="*/ 67 w 160"/>
              <a:gd name="T105" fmla="*/ 110 h 115"/>
              <a:gd name="T106" fmla="*/ 51 w 160"/>
              <a:gd name="T107" fmla="*/ 97 h 115"/>
              <a:gd name="T108" fmla="*/ 28 w 160"/>
              <a:gd name="T109" fmla="*/ 68 h 115"/>
              <a:gd name="T110" fmla="*/ 29 w 160"/>
              <a:gd name="T111" fmla="*/ 63 h 115"/>
              <a:gd name="T112" fmla="*/ 29 w 160"/>
              <a:gd name="T113" fmla="*/ 63 h 115"/>
              <a:gd name="T114" fmla="*/ 51 w 160"/>
              <a:gd name="T115" fmla="*/ 59 h 115"/>
              <a:gd name="T116" fmla="*/ 50 w 160"/>
              <a:gd name="T117" fmla="*/ 63 h 115"/>
              <a:gd name="T118" fmla="*/ 35 w 160"/>
              <a:gd name="T119" fmla="*/ 79 h 115"/>
              <a:gd name="T120" fmla="*/ 46 w 160"/>
              <a:gd name="T121" fmla="*/ 8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15">
                <a:moveTo>
                  <a:pt x="121" y="50"/>
                </a:moveTo>
                <a:cubicBezTo>
                  <a:pt x="118" y="50"/>
                  <a:pt x="116" y="52"/>
                  <a:pt x="116" y="55"/>
                </a:cubicBezTo>
                <a:cubicBezTo>
                  <a:pt x="116" y="58"/>
                  <a:pt x="118" y="60"/>
                  <a:pt x="121" y="60"/>
                </a:cubicBezTo>
                <a:cubicBezTo>
                  <a:pt x="124" y="60"/>
                  <a:pt x="126" y="58"/>
                  <a:pt x="126" y="55"/>
                </a:cubicBezTo>
                <a:cubicBezTo>
                  <a:pt x="126" y="52"/>
                  <a:pt x="124" y="50"/>
                  <a:pt x="121" y="50"/>
                </a:cubicBezTo>
                <a:close/>
                <a:moveTo>
                  <a:pt x="121" y="58"/>
                </a:moveTo>
                <a:cubicBezTo>
                  <a:pt x="120" y="58"/>
                  <a:pt x="119" y="57"/>
                  <a:pt x="119" y="55"/>
                </a:cubicBezTo>
                <a:cubicBezTo>
                  <a:pt x="119" y="54"/>
                  <a:pt x="120" y="53"/>
                  <a:pt x="121" y="53"/>
                </a:cubicBezTo>
                <a:cubicBezTo>
                  <a:pt x="123" y="53"/>
                  <a:pt x="124" y="54"/>
                  <a:pt x="124" y="55"/>
                </a:cubicBezTo>
                <a:cubicBezTo>
                  <a:pt x="124" y="57"/>
                  <a:pt x="123" y="58"/>
                  <a:pt x="121" y="58"/>
                </a:cubicBezTo>
                <a:close/>
                <a:moveTo>
                  <a:pt x="154" y="43"/>
                </a:moveTo>
                <a:cubicBezTo>
                  <a:pt x="154" y="28"/>
                  <a:pt x="150" y="18"/>
                  <a:pt x="143" y="11"/>
                </a:cubicBezTo>
                <a:cubicBezTo>
                  <a:pt x="135" y="4"/>
                  <a:pt x="123" y="0"/>
                  <a:pt x="108" y="0"/>
                </a:cubicBezTo>
                <a:cubicBezTo>
                  <a:pt x="94" y="0"/>
                  <a:pt x="82" y="4"/>
                  <a:pt x="74" y="11"/>
                </a:cubicBezTo>
                <a:cubicBezTo>
                  <a:pt x="67" y="18"/>
                  <a:pt x="63" y="28"/>
                  <a:pt x="63" y="43"/>
                </a:cubicBezTo>
                <a:cubicBezTo>
                  <a:pt x="60" y="45"/>
                  <a:pt x="57" y="49"/>
                  <a:pt x="57" y="52"/>
                </a:cubicBezTo>
                <a:cubicBezTo>
                  <a:pt x="57" y="62"/>
                  <a:pt x="57" y="62"/>
                  <a:pt x="57" y="62"/>
                </a:cubicBezTo>
                <a:cubicBezTo>
                  <a:pt x="57" y="68"/>
                  <a:pt x="62" y="73"/>
                  <a:pt x="68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7" y="83"/>
                  <a:pt x="84" y="91"/>
                  <a:pt x="93" y="96"/>
                </a:cubicBezTo>
                <a:cubicBezTo>
                  <a:pt x="93" y="97"/>
                  <a:pt x="93" y="97"/>
                  <a:pt x="93" y="97"/>
                </a:cubicBezTo>
                <a:cubicBezTo>
                  <a:pt x="92" y="97"/>
                  <a:pt x="86" y="103"/>
                  <a:pt x="84" y="109"/>
                </a:cubicBezTo>
                <a:cubicBezTo>
                  <a:pt x="84" y="110"/>
                  <a:pt x="84" y="111"/>
                  <a:pt x="84" y="112"/>
                </a:cubicBezTo>
                <a:cubicBezTo>
                  <a:pt x="85" y="113"/>
                  <a:pt x="87" y="113"/>
                  <a:pt x="88" y="113"/>
                </a:cubicBezTo>
                <a:cubicBezTo>
                  <a:pt x="92" y="113"/>
                  <a:pt x="103" y="111"/>
                  <a:pt x="108" y="110"/>
                </a:cubicBezTo>
                <a:cubicBezTo>
                  <a:pt x="108" y="110"/>
                  <a:pt x="109" y="110"/>
                  <a:pt x="110" y="110"/>
                </a:cubicBezTo>
                <a:cubicBezTo>
                  <a:pt x="118" y="110"/>
                  <a:pt x="134" y="113"/>
                  <a:pt x="138" y="114"/>
                </a:cubicBezTo>
                <a:cubicBezTo>
                  <a:pt x="138" y="114"/>
                  <a:pt x="139" y="115"/>
                  <a:pt x="140" y="115"/>
                </a:cubicBezTo>
                <a:cubicBezTo>
                  <a:pt x="141" y="115"/>
                  <a:pt x="142" y="114"/>
                  <a:pt x="143" y="113"/>
                </a:cubicBezTo>
                <a:cubicBezTo>
                  <a:pt x="144" y="111"/>
                  <a:pt x="143" y="109"/>
                  <a:pt x="141" y="107"/>
                </a:cubicBezTo>
                <a:cubicBezTo>
                  <a:pt x="140" y="106"/>
                  <a:pt x="140" y="105"/>
                  <a:pt x="139" y="104"/>
                </a:cubicBezTo>
                <a:cubicBezTo>
                  <a:pt x="137" y="101"/>
                  <a:pt x="133" y="98"/>
                  <a:pt x="132" y="97"/>
                </a:cubicBezTo>
                <a:cubicBezTo>
                  <a:pt x="131" y="95"/>
                  <a:pt x="130" y="94"/>
                  <a:pt x="130" y="93"/>
                </a:cubicBezTo>
                <a:cubicBezTo>
                  <a:pt x="130" y="92"/>
                  <a:pt x="130" y="92"/>
                  <a:pt x="130" y="92"/>
                </a:cubicBezTo>
                <a:cubicBezTo>
                  <a:pt x="130" y="92"/>
                  <a:pt x="131" y="92"/>
                  <a:pt x="131" y="92"/>
                </a:cubicBezTo>
                <a:cubicBezTo>
                  <a:pt x="137" y="87"/>
                  <a:pt x="141" y="81"/>
                  <a:pt x="144" y="73"/>
                </a:cubicBezTo>
                <a:cubicBezTo>
                  <a:pt x="149" y="73"/>
                  <a:pt x="149" y="73"/>
                  <a:pt x="149" y="73"/>
                </a:cubicBezTo>
                <a:cubicBezTo>
                  <a:pt x="155" y="73"/>
                  <a:pt x="160" y="68"/>
                  <a:pt x="160" y="62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0" y="48"/>
                  <a:pt x="156" y="45"/>
                  <a:pt x="154" y="43"/>
                </a:cubicBezTo>
                <a:close/>
                <a:moveTo>
                  <a:pt x="78" y="15"/>
                </a:moveTo>
                <a:cubicBezTo>
                  <a:pt x="85" y="9"/>
                  <a:pt x="95" y="5"/>
                  <a:pt x="108" y="5"/>
                </a:cubicBezTo>
                <a:cubicBezTo>
                  <a:pt x="122" y="5"/>
                  <a:pt x="132" y="9"/>
                  <a:pt x="139" y="15"/>
                </a:cubicBezTo>
                <a:cubicBezTo>
                  <a:pt x="145" y="21"/>
                  <a:pt x="148" y="30"/>
                  <a:pt x="148" y="44"/>
                </a:cubicBezTo>
                <a:cubicBezTo>
                  <a:pt x="145" y="44"/>
                  <a:pt x="145" y="44"/>
                  <a:pt x="145" y="44"/>
                </a:cubicBezTo>
                <a:cubicBezTo>
                  <a:pt x="144" y="35"/>
                  <a:pt x="141" y="29"/>
                  <a:pt x="137" y="23"/>
                </a:cubicBezTo>
                <a:cubicBezTo>
                  <a:pt x="131" y="15"/>
                  <a:pt x="121" y="11"/>
                  <a:pt x="108" y="11"/>
                </a:cubicBezTo>
                <a:cubicBezTo>
                  <a:pt x="96" y="11"/>
                  <a:pt x="86" y="15"/>
                  <a:pt x="79" y="23"/>
                </a:cubicBezTo>
                <a:cubicBezTo>
                  <a:pt x="75" y="29"/>
                  <a:pt x="73" y="35"/>
                  <a:pt x="72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9" y="30"/>
                  <a:pt x="71" y="21"/>
                  <a:pt x="78" y="15"/>
                </a:cubicBezTo>
                <a:close/>
                <a:moveTo>
                  <a:pt x="154" y="62"/>
                </a:moveTo>
                <a:cubicBezTo>
                  <a:pt x="154" y="65"/>
                  <a:pt x="152" y="68"/>
                  <a:pt x="149" y="68"/>
                </a:cubicBezTo>
                <a:cubicBezTo>
                  <a:pt x="142" y="68"/>
                  <a:pt x="142" y="68"/>
                  <a:pt x="142" y="68"/>
                </a:cubicBezTo>
                <a:cubicBezTo>
                  <a:pt x="141" y="68"/>
                  <a:pt x="140" y="68"/>
                  <a:pt x="140" y="70"/>
                </a:cubicBezTo>
                <a:cubicBezTo>
                  <a:pt x="137" y="77"/>
                  <a:pt x="133" y="83"/>
                  <a:pt x="127" y="88"/>
                </a:cubicBezTo>
                <a:cubicBezTo>
                  <a:pt x="126" y="89"/>
                  <a:pt x="125" y="90"/>
                  <a:pt x="124" y="92"/>
                </a:cubicBezTo>
                <a:cubicBezTo>
                  <a:pt x="124" y="96"/>
                  <a:pt x="126" y="99"/>
                  <a:pt x="128" y="101"/>
                </a:cubicBezTo>
                <a:cubicBezTo>
                  <a:pt x="128" y="101"/>
                  <a:pt x="129" y="101"/>
                  <a:pt x="129" y="102"/>
                </a:cubicBezTo>
                <a:cubicBezTo>
                  <a:pt x="130" y="102"/>
                  <a:pt x="133" y="105"/>
                  <a:pt x="134" y="107"/>
                </a:cubicBezTo>
                <a:cubicBezTo>
                  <a:pt x="135" y="107"/>
                  <a:pt x="135" y="107"/>
                  <a:pt x="135" y="108"/>
                </a:cubicBezTo>
                <a:cubicBezTo>
                  <a:pt x="128" y="106"/>
                  <a:pt x="117" y="104"/>
                  <a:pt x="110" y="104"/>
                </a:cubicBezTo>
                <a:cubicBezTo>
                  <a:pt x="109" y="104"/>
                  <a:pt x="108" y="104"/>
                  <a:pt x="107" y="105"/>
                </a:cubicBezTo>
                <a:cubicBezTo>
                  <a:pt x="103" y="106"/>
                  <a:pt x="96" y="107"/>
                  <a:pt x="91" y="107"/>
                </a:cubicBezTo>
                <a:cubicBezTo>
                  <a:pt x="94" y="104"/>
                  <a:pt x="97" y="101"/>
                  <a:pt x="97" y="100"/>
                </a:cubicBezTo>
                <a:cubicBezTo>
                  <a:pt x="98" y="99"/>
                  <a:pt x="99" y="98"/>
                  <a:pt x="99" y="96"/>
                </a:cubicBezTo>
                <a:cubicBezTo>
                  <a:pt x="99" y="94"/>
                  <a:pt x="97" y="92"/>
                  <a:pt x="96" y="92"/>
                </a:cubicBezTo>
                <a:cubicBezTo>
                  <a:pt x="96" y="92"/>
                  <a:pt x="96" y="92"/>
                  <a:pt x="96" y="92"/>
                </a:cubicBezTo>
                <a:cubicBezTo>
                  <a:pt x="87" y="87"/>
                  <a:pt x="81" y="79"/>
                  <a:pt x="77" y="70"/>
                </a:cubicBezTo>
                <a:cubicBezTo>
                  <a:pt x="77" y="68"/>
                  <a:pt x="76" y="68"/>
                  <a:pt x="75" y="68"/>
                </a:cubicBezTo>
                <a:cubicBezTo>
                  <a:pt x="68" y="68"/>
                  <a:pt x="68" y="68"/>
                  <a:pt x="68" y="68"/>
                </a:cubicBezTo>
                <a:cubicBezTo>
                  <a:pt x="65" y="68"/>
                  <a:pt x="62" y="65"/>
                  <a:pt x="62" y="62"/>
                </a:cubicBezTo>
                <a:cubicBezTo>
                  <a:pt x="62" y="52"/>
                  <a:pt x="62" y="52"/>
                  <a:pt x="62" y="52"/>
                </a:cubicBezTo>
                <a:cubicBezTo>
                  <a:pt x="62" y="51"/>
                  <a:pt x="65" y="48"/>
                  <a:pt x="67" y="47"/>
                </a:cubicBezTo>
                <a:cubicBezTo>
                  <a:pt x="67" y="47"/>
                  <a:pt x="67" y="47"/>
                  <a:pt x="68" y="47"/>
                </a:cubicBezTo>
                <a:cubicBezTo>
                  <a:pt x="73" y="47"/>
                  <a:pt x="73" y="47"/>
                  <a:pt x="73" y="47"/>
                </a:cubicBezTo>
                <a:cubicBezTo>
                  <a:pt x="73" y="47"/>
                  <a:pt x="74" y="46"/>
                  <a:pt x="74" y="45"/>
                </a:cubicBezTo>
                <a:cubicBezTo>
                  <a:pt x="75" y="37"/>
                  <a:pt x="77" y="30"/>
                  <a:pt x="81" y="25"/>
                </a:cubicBezTo>
                <a:cubicBezTo>
                  <a:pt x="87" y="17"/>
                  <a:pt x="96" y="13"/>
                  <a:pt x="108" y="13"/>
                </a:cubicBezTo>
                <a:cubicBezTo>
                  <a:pt x="120" y="13"/>
                  <a:pt x="130" y="17"/>
                  <a:pt x="135" y="25"/>
                </a:cubicBezTo>
                <a:cubicBezTo>
                  <a:pt x="139" y="30"/>
                  <a:pt x="142" y="37"/>
                  <a:pt x="143" y="45"/>
                </a:cubicBezTo>
                <a:cubicBezTo>
                  <a:pt x="143" y="46"/>
                  <a:pt x="144" y="47"/>
                  <a:pt x="144" y="47"/>
                </a:cubicBezTo>
                <a:cubicBezTo>
                  <a:pt x="149" y="47"/>
                  <a:pt x="149" y="47"/>
                  <a:pt x="149" y="47"/>
                </a:cubicBezTo>
                <a:cubicBezTo>
                  <a:pt x="149" y="47"/>
                  <a:pt x="150" y="47"/>
                  <a:pt x="150" y="47"/>
                </a:cubicBezTo>
                <a:cubicBezTo>
                  <a:pt x="152" y="48"/>
                  <a:pt x="154" y="51"/>
                  <a:pt x="154" y="52"/>
                </a:cubicBezTo>
                <a:lnTo>
                  <a:pt x="154" y="62"/>
                </a:lnTo>
                <a:close/>
                <a:moveTo>
                  <a:pt x="139" y="48"/>
                </a:moveTo>
                <a:cubicBezTo>
                  <a:pt x="135" y="44"/>
                  <a:pt x="128" y="41"/>
                  <a:pt x="119" y="40"/>
                </a:cubicBezTo>
                <a:cubicBezTo>
                  <a:pt x="119" y="40"/>
                  <a:pt x="118" y="41"/>
                  <a:pt x="118" y="41"/>
                </a:cubicBezTo>
                <a:cubicBezTo>
                  <a:pt x="118" y="42"/>
                  <a:pt x="118" y="42"/>
                  <a:pt x="118" y="42"/>
                </a:cubicBezTo>
                <a:cubicBezTo>
                  <a:pt x="119" y="43"/>
                  <a:pt x="119" y="44"/>
                  <a:pt x="119" y="44"/>
                </a:cubicBezTo>
                <a:cubicBezTo>
                  <a:pt x="118" y="43"/>
                  <a:pt x="116" y="43"/>
                  <a:pt x="114" y="42"/>
                </a:cubicBezTo>
                <a:cubicBezTo>
                  <a:pt x="109" y="41"/>
                  <a:pt x="103" y="39"/>
                  <a:pt x="99" y="33"/>
                </a:cubicBezTo>
                <a:cubicBezTo>
                  <a:pt x="98" y="33"/>
                  <a:pt x="98" y="32"/>
                  <a:pt x="98" y="32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1"/>
                  <a:pt x="97" y="31"/>
                  <a:pt x="97" y="31"/>
                </a:cubicBezTo>
                <a:cubicBezTo>
                  <a:pt x="96" y="30"/>
                  <a:pt x="95" y="29"/>
                  <a:pt x="94" y="29"/>
                </a:cubicBezTo>
                <a:cubicBezTo>
                  <a:pt x="93" y="29"/>
                  <a:pt x="93" y="31"/>
                  <a:pt x="93" y="31"/>
                </a:cubicBezTo>
                <a:cubicBezTo>
                  <a:pt x="93" y="42"/>
                  <a:pt x="85" y="49"/>
                  <a:pt x="78" y="50"/>
                </a:cubicBezTo>
                <a:cubicBezTo>
                  <a:pt x="77" y="50"/>
                  <a:pt x="77" y="51"/>
                  <a:pt x="77" y="51"/>
                </a:cubicBezTo>
                <a:cubicBezTo>
                  <a:pt x="77" y="53"/>
                  <a:pt x="77" y="54"/>
                  <a:pt x="77" y="55"/>
                </a:cubicBezTo>
                <a:cubicBezTo>
                  <a:pt x="77" y="60"/>
                  <a:pt x="77" y="64"/>
                  <a:pt x="79" y="68"/>
                </a:cubicBezTo>
                <a:cubicBezTo>
                  <a:pt x="79" y="68"/>
                  <a:pt x="79" y="68"/>
                  <a:pt x="79" y="69"/>
                </a:cubicBezTo>
                <a:cubicBezTo>
                  <a:pt x="80" y="70"/>
                  <a:pt x="81" y="71"/>
                  <a:pt x="82" y="72"/>
                </a:cubicBezTo>
                <a:cubicBezTo>
                  <a:pt x="82" y="72"/>
                  <a:pt x="82" y="72"/>
                  <a:pt x="82" y="73"/>
                </a:cubicBezTo>
                <a:cubicBezTo>
                  <a:pt x="88" y="85"/>
                  <a:pt x="102" y="93"/>
                  <a:pt x="108" y="93"/>
                </a:cubicBezTo>
                <a:cubicBezTo>
                  <a:pt x="119" y="93"/>
                  <a:pt x="140" y="80"/>
                  <a:pt x="140" y="55"/>
                </a:cubicBezTo>
                <a:cubicBezTo>
                  <a:pt x="140" y="53"/>
                  <a:pt x="140" y="51"/>
                  <a:pt x="140" y="49"/>
                </a:cubicBezTo>
                <a:cubicBezTo>
                  <a:pt x="140" y="48"/>
                  <a:pt x="140" y="48"/>
                  <a:pt x="139" y="48"/>
                </a:cubicBezTo>
                <a:close/>
                <a:moveTo>
                  <a:pt x="108" y="91"/>
                </a:moveTo>
                <a:cubicBezTo>
                  <a:pt x="103" y="91"/>
                  <a:pt x="91" y="84"/>
                  <a:pt x="85" y="74"/>
                </a:cubicBezTo>
                <a:cubicBezTo>
                  <a:pt x="89" y="76"/>
                  <a:pt x="94" y="77"/>
                  <a:pt x="97" y="78"/>
                </a:cubicBezTo>
                <a:cubicBezTo>
                  <a:pt x="98" y="83"/>
                  <a:pt x="103" y="85"/>
                  <a:pt x="108" y="85"/>
                </a:cubicBezTo>
                <a:cubicBezTo>
                  <a:pt x="113" y="85"/>
                  <a:pt x="117" y="82"/>
                  <a:pt x="117" y="78"/>
                </a:cubicBezTo>
                <a:cubicBezTo>
                  <a:pt x="117" y="74"/>
                  <a:pt x="113" y="71"/>
                  <a:pt x="108" y="71"/>
                </a:cubicBezTo>
                <a:cubicBezTo>
                  <a:pt x="104" y="71"/>
                  <a:pt x="100" y="73"/>
                  <a:pt x="98" y="75"/>
                </a:cubicBezTo>
                <a:cubicBezTo>
                  <a:pt x="93" y="75"/>
                  <a:pt x="86" y="73"/>
                  <a:pt x="81" y="67"/>
                </a:cubicBezTo>
                <a:cubicBezTo>
                  <a:pt x="80" y="63"/>
                  <a:pt x="79" y="59"/>
                  <a:pt x="79" y="55"/>
                </a:cubicBezTo>
                <a:cubicBezTo>
                  <a:pt x="79" y="54"/>
                  <a:pt x="79" y="53"/>
                  <a:pt x="79" y="53"/>
                </a:cubicBezTo>
                <a:cubicBezTo>
                  <a:pt x="88" y="51"/>
                  <a:pt x="94" y="43"/>
                  <a:pt x="96" y="33"/>
                </a:cubicBezTo>
                <a:cubicBezTo>
                  <a:pt x="96" y="34"/>
                  <a:pt x="96" y="34"/>
                  <a:pt x="97" y="35"/>
                </a:cubicBezTo>
                <a:cubicBezTo>
                  <a:pt x="102" y="41"/>
                  <a:pt x="108" y="43"/>
                  <a:pt x="113" y="45"/>
                </a:cubicBezTo>
                <a:cubicBezTo>
                  <a:pt x="117" y="46"/>
                  <a:pt x="119" y="46"/>
                  <a:pt x="121" y="48"/>
                </a:cubicBezTo>
                <a:cubicBezTo>
                  <a:pt x="121" y="48"/>
                  <a:pt x="122" y="48"/>
                  <a:pt x="122" y="48"/>
                </a:cubicBezTo>
                <a:cubicBezTo>
                  <a:pt x="123" y="48"/>
                  <a:pt x="123" y="47"/>
                  <a:pt x="123" y="47"/>
                </a:cubicBezTo>
                <a:cubicBezTo>
                  <a:pt x="123" y="45"/>
                  <a:pt x="122" y="44"/>
                  <a:pt x="122" y="43"/>
                </a:cubicBezTo>
                <a:cubicBezTo>
                  <a:pt x="128" y="44"/>
                  <a:pt x="134" y="47"/>
                  <a:pt x="137" y="49"/>
                </a:cubicBezTo>
                <a:cubicBezTo>
                  <a:pt x="138" y="52"/>
                  <a:pt x="138" y="53"/>
                  <a:pt x="138" y="55"/>
                </a:cubicBezTo>
                <a:cubicBezTo>
                  <a:pt x="138" y="78"/>
                  <a:pt x="118" y="91"/>
                  <a:pt x="108" y="91"/>
                </a:cubicBezTo>
                <a:close/>
                <a:moveTo>
                  <a:pt x="100" y="77"/>
                </a:moveTo>
                <a:cubicBezTo>
                  <a:pt x="100" y="77"/>
                  <a:pt x="100" y="77"/>
                  <a:pt x="100" y="77"/>
                </a:cubicBezTo>
                <a:cubicBezTo>
                  <a:pt x="101" y="75"/>
                  <a:pt x="105" y="73"/>
                  <a:pt x="108" y="73"/>
                </a:cubicBezTo>
                <a:cubicBezTo>
                  <a:pt x="111" y="73"/>
                  <a:pt x="115" y="76"/>
                  <a:pt x="115" y="78"/>
                </a:cubicBezTo>
                <a:cubicBezTo>
                  <a:pt x="115" y="81"/>
                  <a:pt x="111" y="83"/>
                  <a:pt x="108" y="83"/>
                </a:cubicBezTo>
                <a:cubicBezTo>
                  <a:pt x="104" y="83"/>
                  <a:pt x="100" y="81"/>
                  <a:pt x="100" y="77"/>
                </a:cubicBezTo>
                <a:cubicBezTo>
                  <a:pt x="100" y="77"/>
                  <a:pt x="100" y="77"/>
                  <a:pt x="100" y="77"/>
                </a:cubicBezTo>
                <a:close/>
                <a:moveTo>
                  <a:pt x="96" y="50"/>
                </a:moveTo>
                <a:cubicBezTo>
                  <a:pt x="93" y="50"/>
                  <a:pt x="91" y="52"/>
                  <a:pt x="91" y="55"/>
                </a:cubicBezTo>
                <a:cubicBezTo>
                  <a:pt x="91" y="58"/>
                  <a:pt x="93" y="60"/>
                  <a:pt x="96" y="60"/>
                </a:cubicBezTo>
                <a:cubicBezTo>
                  <a:pt x="99" y="60"/>
                  <a:pt x="101" y="58"/>
                  <a:pt x="101" y="55"/>
                </a:cubicBezTo>
                <a:cubicBezTo>
                  <a:pt x="101" y="52"/>
                  <a:pt x="99" y="50"/>
                  <a:pt x="96" y="50"/>
                </a:cubicBezTo>
                <a:close/>
                <a:moveTo>
                  <a:pt x="96" y="58"/>
                </a:moveTo>
                <a:cubicBezTo>
                  <a:pt x="94" y="58"/>
                  <a:pt x="93" y="57"/>
                  <a:pt x="93" y="55"/>
                </a:cubicBezTo>
                <a:cubicBezTo>
                  <a:pt x="93" y="54"/>
                  <a:pt x="94" y="53"/>
                  <a:pt x="96" y="53"/>
                </a:cubicBezTo>
                <a:cubicBezTo>
                  <a:pt x="97" y="53"/>
                  <a:pt x="98" y="54"/>
                  <a:pt x="98" y="55"/>
                </a:cubicBezTo>
                <a:cubicBezTo>
                  <a:pt x="98" y="57"/>
                  <a:pt x="97" y="58"/>
                  <a:pt x="96" y="58"/>
                </a:cubicBezTo>
                <a:close/>
                <a:moveTo>
                  <a:pt x="59" y="43"/>
                </a:moveTo>
                <a:cubicBezTo>
                  <a:pt x="59" y="42"/>
                  <a:pt x="59" y="42"/>
                  <a:pt x="58" y="41"/>
                </a:cubicBezTo>
                <a:cubicBezTo>
                  <a:pt x="54" y="40"/>
                  <a:pt x="50" y="40"/>
                  <a:pt x="46" y="41"/>
                </a:cubicBezTo>
                <a:cubicBezTo>
                  <a:pt x="43" y="41"/>
                  <a:pt x="42" y="41"/>
                  <a:pt x="40" y="41"/>
                </a:cubicBezTo>
                <a:cubicBezTo>
                  <a:pt x="39" y="41"/>
                  <a:pt x="39" y="42"/>
                  <a:pt x="39" y="42"/>
                </a:cubicBezTo>
                <a:cubicBezTo>
                  <a:pt x="39" y="42"/>
                  <a:pt x="38" y="44"/>
                  <a:pt x="40" y="49"/>
                </a:cubicBezTo>
                <a:cubicBezTo>
                  <a:pt x="36" y="47"/>
                  <a:pt x="32" y="43"/>
                  <a:pt x="30" y="42"/>
                </a:cubicBezTo>
                <a:cubicBezTo>
                  <a:pt x="30" y="42"/>
                  <a:pt x="30" y="42"/>
                  <a:pt x="29" y="42"/>
                </a:cubicBezTo>
                <a:cubicBezTo>
                  <a:pt x="18" y="42"/>
                  <a:pt x="11" y="51"/>
                  <a:pt x="11" y="56"/>
                </a:cubicBezTo>
                <a:cubicBezTo>
                  <a:pt x="11" y="58"/>
                  <a:pt x="11" y="60"/>
                  <a:pt x="11" y="62"/>
                </a:cubicBezTo>
                <a:cubicBezTo>
                  <a:pt x="11" y="84"/>
                  <a:pt x="29" y="96"/>
                  <a:pt x="39" y="96"/>
                </a:cubicBezTo>
                <a:cubicBezTo>
                  <a:pt x="45" y="96"/>
                  <a:pt x="54" y="91"/>
                  <a:pt x="61" y="82"/>
                </a:cubicBezTo>
                <a:cubicBezTo>
                  <a:pt x="62" y="80"/>
                  <a:pt x="62" y="79"/>
                  <a:pt x="63" y="77"/>
                </a:cubicBezTo>
                <a:cubicBezTo>
                  <a:pt x="64" y="76"/>
                  <a:pt x="63" y="76"/>
                  <a:pt x="63" y="75"/>
                </a:cubicBezTo>
                <a:cubicBezTo>
                  <a:pt x="62" y="75"/>
                  <a:pt x="61" y="75"/>
                  <a:pt x="61" y="76"/>
                </a:cubicBezTo>
                <a:cubicBezTo>
                  <a:pt x="60" y="78"/>
                  <a:pt x="60" y="79"/>
                  <a:pt x="59" y="80"/>
                </a:cubicBezTo>
                <a:cubicBezTo>
                  <a:pt x="53" y="89"/>
                  <a:pt x="44" y="93"/>
                  <a:pt x="39" y="93"/>
                </a:cubicBezTo>
                <a:cubicBezTo>
                  <a:pt x="30" y="93"/>
                  <a:pt x="13" y="82"/>
                  <a:pt x="13" y="62"/>
                </a:cubicBezTo>
                <a:cubicBezTo>
                  <a:pt x="13" y="60"/>
                  <a:pt x="13" y="58"/>
                  <a:pt x="13" y="56"/>
                </a:cubicBezTo>
                <a:cubicBezTo>
                  <a:pt x="14" y="52"/>
                  <a:pt x="20" y="45"/>
                  <a:pt x="29" y="44"/>
                </a:cubicBezTo>
                <a:cubicBezTo>
                  <a:pt x="32" y="47"/>
                  <a:pt x="41" y="52"/>
                  <a:pt x="41" y="53"/>
                </a:cubicBezTo>
                <a:cubicBezTo>
                  <a:pt x="42" y="53"/>
                  <a:pt x="42" y="53"/>
                  <a:pt x="43" y="53"/>
                </a:cubicBezTo>
                <a:cubicBezTo>
                  <a:pt x="43" y="52"/>
                  <a:pt x="43" y="52"/>
                  <a:pt x="43" y="51"/>
                </a:cubicBezTo>
                <a:cubicBezTo>
                  <a:pt x="41" y="47"/>
                  <a:pt x="41" y="45"/>
                  <a:pt x="41" y="44"/>
                </a:cubicBezTo>
                <a:cubicBezTo>
                  <a:pt x="43" y="43"/>
                  <a:pt x="44" y="43"/>
                  <a:pt x="46" y="43"/>
                </a:cubicBezTo>
                <a:cubicBezTo>
                  <a:pt x="50" y="43"/>
                  <a:pt x="54" y="42"/>
                  <a:pt x="57" y="44"/>
                </a:cubicBezTo>
                <a:cubicBezTo>
                  <a:pt x="58" y="44"/>
                  <a:pt x="58" y="44"/>
                  <a:pt x="59" y="43"/>
                </a:cubicBezTo>
                <a:close/>
                <a:moveTo>
                  <a:pt x="67" y="78"/>
                </a:moveTo>
                <a:cubicBezTo>
                  <a:pt x="67" y="78"/>
                  <a:pt x="66" y="78"/>
                  <a:pt x="66" y="79"/>
                </a:cubicBezTo>
                <a:cubicBezTo>
                  <a:pt x="62" y="86"/>
                  <a:pt x="57" y="92"/>
                  <a:pt x="50" y="95"/>
                </a:cubicBezTo>
                <a:cubicBezTo>
                  <a:pt x="49" y="96"/>
                  <a:pt x="48" y="96"/>
                  <a:pt x="48" y="98"/>
                </a:cubicBezTo>
                <a:cubicBezTo>
                  <a:pt x="48" y="99"/>
                  <a:pt x="49" y="100"/>
                  <a:pt x="50" y="101"/>
                </a:cubicBezTo>
                <a:cubicBezTo>
                  <a:pt x="50" y="101"/>
                  <a:pt x="50" y="101"/>
                  <a:pt x="50" y="101"/>
                </a:cubicBezTo>
                <a:cubicBezTo>
                  <a:pt x="50" y="101"/>
                  <a:pt x="57" y="105"/>
                  <a:pt x="62" y="109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6"/>
                  <a:pt x="18" y="103"/>
                  <a:pt x="20" y="102"/>
                </a:cubicBezTo>
                <a:cubicBezTo>
                  <a:pt x="20" y="101"/>
                  <a:pt x="20" y="101"/>
                  <a:pt x="20" y="101"/>
                </a:cubicBezTo>
                <a:cubicBezTo>
                  <a:pt x="22" y="99"/>
                  <a:pt x="24" y="97"/>
                  <a:pt x="23" y="94"/>
                </a:cubicBezTo>
                <a:cubicBezTo>
                  <a:pt x="23" y="93"/>
                  <a:pt x="23" y="92"/>
                  <a:pt x="22" y="91"/>
                </a:cubicBezTo>
                <a:cubicBezTo>
                  <a:pt x="16" y="87"/>
                  <a:pt x="12" y="81"/>
                  <a:pt x="10" y="75"/>
                </a:cubicBezTo>
                <a:cubicBezTo>
                  <a:pt x="10" y="75"/>
                  <a:pt x="10" y="74"/>
                  <a:pt x="10" y="74"/>
                </a:cubicBezTo>
                <a:cubicBezTo>
                  <a:pt x="3" y="70"/>
                  <a:pt x="2" y="64"/>
                  <a:pt x="3" y="61"/>
                </a:cubicBezTo>
                <a:cubicBezTo>
                  <a:pt x="3" y="56"/>
                  <a:pt x="5" y="53"/>
                  <a:pt x="6" y="53"/>
                </a:cubicBezTo>
                <a:cubicBezTo>
                  <a:pt x="6" y="53"/>
                  <a:pt x="6" y="53"/>
                  <a:pt x="7" y="53"/>
                </a:cubicBezTo>
                <a:cubicBezTo>
                  <a:pt x="7" y="53"/>
                  <a:pt x="7" y="53"/>
                  <a:pt x="8" y="53"/>
                </a:cubicBezTo>
                <a:cubicBezTo>
                  <a:pt x="8" y="53"/>
                  <a:pt x="9" y="52"/>
                  <a:pt x="9" y="52"/>
                </a:cubicBezTo>
                <a:cubicBezTo>
                  <a:pt x="10" y="45"/>
                  <a:pt x="12" y="40"/>
                  <a:pt x="15" y="35"/>
                </a:cubicBezTo>
                <a:cubicBezTo>
                  <a:pt x="20" y="29"/>
                  <a:pt x="28" y="25"/>
                  <a:pt x="39" y="25"/>
                </a:cubicBezTo>
                <a:cubicBezTo>
                  <a:pt x="47" y="25"/>
                  <a:pt x="54" y="28"/>
                  <a:pt x="59" y="32"/>
                </a:cubicBezTo>
                <a:cubicBezTo>
                  <a:pt x="59" y="32"/>
                  <a:pt x="60" y="32"/>
                  <a:pt x="60" y="32"/>
                </a:cubicBezTo>
                <a:cubicBezTo>
                  <a:pt x="61" y="31"/>
                  <a:pt x="61" y="30"/>
                  <a:pt x="60" y="30"/>
                </a:cubicBezTo>
                <a:cubicBezTo>
                  <a:pt x="55" y="25"/>
                  <a:pt x="48" y="23"/>
                  <a:pt x="39" y="23"/>
                </a:cubicBezTo>
                <a:cubicBezTo>
                  <a:pt x="27" y="23"/>
                  <a:pt x="19" y="27"/>
                  <a:pt x="13" y="34"/>
                </a:cubicBezTo>
                <a:cubicBezTo>
                  <a:pt x="10" y="38"/>
                  <a:pt x="8" y="44"/>
                  <a:pt x="6" y="50"/>
                </a:cubicBezTo>
                <a:cubicBezTo>
                  <a:pt x="6" y="50"/>
                  <a:pt x="6" y="50"/>
                  <a:pt x="5" y="50"/>
                </a:cubicBezTo>
                <a:cubicBezTo>
                  <a:pt x="3" y="51"/>
                  <a:pt x="1" y="56"/>
                  <a:pt x="0" y="60"/>
                </a:cubicBezTo>
                <a:cubicBezTo>
                  <a:pt x="0" y="67"/>
                  <a:pt x="2" y="73"/>
                  <a:pt x="8" y="76"/>
                </a:cubicBezTo>
                <a:cubicBezTo>
                  <a:pt x="10" y="83"/>
                  <a:pt x="15" y="89"/>
                  <a:pt x="20" y="93"/>
                </a:cubicBezTo>
                <a:cubicBezTo>
                  <a:pt x="21" y="94"/>
                  <a:pt x="21" y="94"/>
                  <a:pt x="21" y="95"/>
                </a:cubicBezTo>
                <a:cubicBezTo>
                  <a:pt x="21" y="96"/>
                  <a:pt x="20" y="98"/>
                  <a:pt x="19" y="100"/>
                </a:cubicBezTo>
                <a:cubicBezTo>
                  <a:pt x="17" y="100"/>
                  <a:pt x="8" y="106"/>
                  <a:pt x="6" y="109"/>
                </a:cubicBezTo>
                <a:cubicBezTo>
                  <a:pt x="6" y="109"/>
                  <a:pt x="6" y="110"/>
                  <a:pt x="6" y="110"/>
                </a:cubicBezTo>
                <a:cubicBezTo>
                  <a:pt x="7" y="111"/>
                  <a:pt x="7" y="111"/>
                  <a:pt x="7" y="111"/>
                </a:cubicBezTo>
                <a:cubicBezTo>
                  <a:pt x="66" y="111"/>
                  <a:pt x="66" y="111"/>
                  <a:pt x="66" y="111"/>
                </a:cubicBezTo>
                <a:cubicBezTo>
                  <a:pt x="66" y="111"/>
                  <a:pt x="66" y="111"/>
                  <a:pt x="66" y="111"/>
                </a:cubicBezTo>
                <a:cubicBezTo>
                  <a:pt x="66" y="111"/>
                  <a:pt x="66" y="111"/>
                  <a:pt x="67" y="110"/>
                </a:cubicBezTo>
                <a:cubicBezTo>
                  <a:pt x="67" y="110"/>
                  <a:pt x="67" y="109"/>
                  <a:pt x="66" y="109"/>
                </a:cubicBezTo>
                <a:cubicBezTo>
                  <a:pt x="61" y="104"/>
                  <a:pt x="53" y="100"/>
                  <a:pt x="51" y="99"/>
                </a:cubicBezTo>
                <a:cubicBezTo>
                  <a:pt x="51" y="98"/>
                  <a:pt x="51" y="98"/>
                  <a:pt x="51" y="98"/>
                </a:cubicBezTo>
                <a:cubicBezTo>
                  <a:pt x="51" y="98"/>
                  <a:pt x="51" y="98"/>
                  <a:pt x="51" y="97"/>
                </a:cubicBezTo>
                <a:cubicBezTo>
                  <a:pt x="58" y="93"/>
                  <a:pt x="64" y="87"/>
                  <a:pt x="68" y="80"/>
                </a:cubicBezTo>
                <a:cubicBezTo>
                  <a:pt x="68" y="79"/>
                  <a:pt x="68" y="78"/>
                  <a:pt x="67" y="78"/>
                </a:cubicBezTo>
                <a:close/>
                <a:moveTo>
                  <a:pt x="25" y="63"/>
                </a:moveTo>
                <a:cubicBezTo>
                  <a:pt x="25" y="66"/>
                  <a:pt x="26" y="68"/>
                  <a:pt x="28" y="68"/>
                </a:cubicBezTo>
                <a:cubicBezTo>
                  <a:pt x="30" y="68"/>
                  <a:pt x="32" y="66"/>
                  <a:pt x="32" y="63"/>
                </a:cubicBezTo>
                <a:cubicBezTo>
                  <a:pt x="32" y="61"/>
                  <a:pt x="30" y="59"/>
                  <a:pt x="28" y="59"/>
                </a:cubicBezTo>
                <a:cubicBezTo>
                  <a:pt x="26" y="59"/>
                  <a:pt x="25" y="61"/>
                  <a:pt x="25" y="63"/>
                </a:cubicBezTo>
                <a:close/>
                <a:moveTo>
                  <a:pt x="29" y="63"/>
                </a:moveTo>
                <a:cubicBezTo>
                  <a:pt x="29" y="64"/>
                  <a:pt x="29" y="65"/>
                  <a:pt x="28" y="65"/>
                </a:cubicBezTo>
                <a:cubicBezTo>
                  <a:pt x="28" y="65"/>
                  <a:pt x="27" y="64"/>
                  <a:pt x="27" y="63"/>
                </a:cubicBezTo>
                <a:cubicBezTo>
                  <a:pt x="27" y="62"/>
                  <a:pt x="28" y="61"/>
                  <a:pt x="28" y="61"/>
                </a:cubicBezTo>
                <a:cubicBezTo>
                  <a:pt x="29" y="61"/>
                  <a:pt x="29" y="62"/>
                  <a:pt x="29" y="63"/>
                </a:cubicBezTo>
                <a:close/>
                <a:moveTo>
                  <a:pt x="48" y="63"/>
                </a:moveTo>
                <a:cubicBezTo>
                  <a:pt x="48" y="66"/>
                  <a:pt x="49" y="68"/>
                  <a:pt x="51" y="68"/>
                </a:cubicBezTo>
                <a:cubicBezTo>
                  <a:pt x="53" y="68"/>
                  <a:pt x="55" y="66"/>
                  <a:pt x="55" y="63"/>
                </a:cubicBezTo>
                <a:cubicBezTo>
                  <a:pt x="55" y="61"/>
                  <a:pt x="53" y="59"/>
                  <a:pt x="51" y="59"/>
                </a:cubicBezTo>
                <a:cubicBezTo>
                  <a:pt x="49" y="59"/>
                  <a:pt x="48" y="61"/>
                  <a:pt x="48" y="63"/>
                </a:cubicBezTo>
                <a:close/>
                <a:moveTo>
                  <a:pt x="52" y="63"/>
                </a:moveTo>
                <a:cubicBezTo>
                  <a:pt x="52" y="64"/>
                  <a:pt x="52" y="65"/>
                  <a:pt x="51" y="65"/>
                </a:cubicBezTo>
                <a:cubicBezTo>
                  <a:pt x="51" y="65"/>
                  <a:pt x="50" y="64"/>
                  <a:pt x="50" y="63"/>
                </a:cubicBezTo>
                <a:cubicBezTo>
                  <a:pt x="50" y="62"/>
                  <a:pt x="51" y="61"/>
                  <a:pt x="51" y="61"/>
                </a:cubicBezTo>
                <a:cubicBezTo>
                  <a:pt x="52" y="61"/>
                  <a:pt x="52" y="62"/>
                  <a:pt x="52" y="63"/>
                </a:cubicBezTo>
                <a:close/>
                <a:moveTo>
                  <a:pt x="44" y="79"/>
                </a:moveTo>
                <a:cubicBezTo>
                  <a:pt x="35" y="79"/>
                  <a:pt x="35" y="79"/>
                  <a:pt x="35" y="79"/>
                </a:cubicBezTo>
                <a:cubicBezTo>
                  <a:pt x="33" y="79"/>
                  <a:pt x="32" y="80"/>
                  <a:pt x="32" y="80"/>
                </a:cubicBezTo>
                <a:cubicBezTo>
                  <a:pt x="32" y="81"/>
                  <a:pt x="33" y="82"/>
                  <a:pt x="35" y="82"/>
                </a:cubicBezTo>
                <a:cubicBezTo>
                  <a:pt x="44" y="82"/>
                  <a:pt x="44" y="82"/>
                  <a:pt x="44" y="82"/>
                </a:cubicBezTo>
                <a:cubicBezTo>
                  <a:pt x="45" y="82"/>
                  <a:pt x="46" y="81"/>
                  <a:pt x="46" y="80"/>
                </a:cubicBezTo>
                <a:cubicBezTo>
                  <a:pt x="46" y="80"/>
                  <a:pt x="45" y="79"/>
                  <a:pt x="44" y="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306">
            <a:extLst>
              <a:ext uri="{FF2B5EF4-FFF2-40B4-BE49-F238E27FC236}">
                <a16:creationId xmlns:a16="http://schemas.microsoft.com/office/drawing/2014/main" id="{06328392-0255-A2B7-791C-204C7F027801}"/>
              </a:ext>
            </a:extLst>
          </p:cNvPr>
          <p:cNvSpPr>
            <a:spLocks noEditPoints="1"/>
          </p:cNvSpPr>
          <p:nvPr/>
        </p:nvSpPr>
        <p:spPr bwMode="auto">
          <a:xfrm>
            <a:off x="8469313" y="4125913"/>
            <a:ext cx="207963" cy="254000"/>
          </a:xfrm>
          <a:custGeom>
            <a:avLst/>
            <a:gdLst>
              <a:gd name="T0" fmla="*/ 107 w 131"/>
              <a:gd name="T1" fmla="*/ 105 h 160"/>
              <a:gd name="T2" fmla="*/ 102 w 131"/>
              <a:gd name="T3" fmla="*/ 107 h 160"/>
              <a:gd name="T4" fmla="*/ 98 w 131"/>
              <a:gd name="T5" fmla="*/ 99 h 160"/>
              <a:gd name="T6" fmla="*/ 109 w 131"/>
              <a:gd name="T7" fmla="*/ 35 h 160"/>
              <a:gd name="T8" fmla="*/ 41 w 131"/>
              <a:gd name="T9" fmla="*/ 17 h 160"/>
              <a:gd name="T10" fmla="*/ 23 w 131"/>
              <a:gd name="T11" fmla="*/ 85 h 160"/>
              <a:gd name="T12" fmla="*/ 84 w 131"/>
              <a:gd name="T13" fmla="*/ 107 h 160"/>
              <a:gd name="T14" fmla="*/ 88 w 131"/>
              <a:gd name="T15" fmla="*/ 115 h 160"/>
              <a:gd name="T16" fmla="*/ 84 w 131"/>
              <a:gd name="T17" fmla="*/ 118 h 160"/>
              <a:gd name="T18" fmla="*/ 108 w 131"/>
              <a:gd name="T19" fmla="*/ 160 h 160"/>
              <a:gd name="T20" fmla="*/ 131 w 131"/>
              <a:gd name="T21" fmla="*/ 147 h 160"/>
              <a:gd name="T22" fmla="*/ 107 w 131"/>
              <a:gd name="T23" fmla="*/ 105 h 160"/>
              <a:gd name="T24" fmla="*/ 84 w 131"/>
              <a:gd name="T25" fmla="*/ 91 h 160"/>
              <a:gd name="T26" fmla="*/ 35 w 131"/>
              <a:gd name="T27" fmla="*/ 78 h 160"/>
              <a:gd name="T28" fmla="*/ 48 w 131"/>
              <a:gd name="T29" fmla="*/ 30 h 160"/>
              <a:gd name="T30" fmla="*/ 97 w 131"/>
              <a:gd name="T31" fmla="*/ 43 h 160"/>
              <a:gd name="T32" fmla="*/ 84 w 131"/>
              <a:gd name="T33" fmla="*/ 91 h 160"/>
              <a:gd name="T34" fmla="*/ 37 w 131"/>
              <a:gd name="T35" fmla="*/ 12 h 160"/>
              <a:gd name="T36" fmla="*/ 47 w 131"/>
              <a:gd name="T37" fmla="*/ 7 h 160"/>
              <a:gd name="T38" fmla="*/ 40 w 131"/>
              <a:gd name="T39" fmla="*/ 0 h 160"/>
              <a:gd name="T40" fmla="*/ 26 w 131"/>
              <a:gd name="T41" fmla="*/ 8 h 160"/>
              <a:gd name="T42" fmla="*/ 29 w 131"/>
              <a:gd name="T43" fmla="*/ 17 h 160"/>
              <a:gd name="T44" fmla="*/ 37 w 131"/>
              <a:gd name="T45" fmla="*/ 12 h 160"/>
              <a:gd name="T46" fmla="*/ 130 w 131"/>
              <a:gd name="T47" fmla="*/ 69 h 160"/>
              <a:gd name="T48" fmla="*/ 130 w 131"/>
              <a:gd name="T49" fmla="*/ 52 h 160"/>
              <a:gd name="T50" fmla="*/ 120 w 131"/>
              <a:gd name="T51" fmla="*/ 50 h 160"/>
              <a:gd name="T52" fmla="*/ 120 w 131"/>
              <a:gd name="T53" fmla="*/ 71 h 160"/>
              <a:gd name="T54" fmla="*/ 130 w 131"/>
              <a:gd name="T55" fmla="*/ 69 h 160"/>
              <a:gd name="T56" fmla="*/ 105 w 131"/>
              <a:gd name="T57" fmla="*/ 8 h 160"/>
              <a:gd name="T58" fmla="*/ 91 w 131"/>
              <a:gd name="T59" fmla="*/ 0 h 160"/>
              <a:gd name="T60" fmla="*/ 84 w 131"/>
              <a:gd name="T61" fmla="*/ 7 h 160"/>
              <a:gd name="T62" fmla="*/ 102 w 131"/>
              <a:gd name="T63" fmla="*/ 18 h 160"/>
              <a:gd name="T64" fmla="*/ 105 w 131"/>
              <a:gd name="T65" fmla="*/ 8 h 160"/>
              <a:gd name="T66" fmla="*/ 26 w 131"/>
              <a:gd name="T67" fmla="*/ 112 h 160"/>
              <a:gd name="T68" fmla="*/ 40 w 131"/>
              <a:gd name="T69" fmla="*/ 120 h 160"/>
              <a:gd name="T70" fmla="*/ 46 w 131"/>
              <a:gd name="T71" fmla="*/ 113 h 160"/>
              <a:gd name="T72" fmla="*/ 28 w 131"/>
              <a:gd name="T73" fmla="*/ 103 h 160"/>
              <a:gd name="T74" fmla="*/ 26 w 131"/>
              <a:gd name="T75" fmla="*/ 112 h 160"/>
              <a:gd name="T76" fmla="*/ 0 w 131"/>
              <a:gd name="T77" fmla="*/ 52 h 160"/>
              <a:gd name="T78" fmla="*/ 0 w 131"/>
              <a:gd name="T79" fmla="*/ 68 h 160"/>
              <a:gd name="T80" fmla="*/ 10 w 131"/>
              <a:gd name="T81" fmla="*/ 70 h 160"/>
              <a:gd name="T82" fmla="*/ 10 w 131"/>
              <a:gd name="T83" fmla="*/ 50 h 160"/>
              <a:gd name="T84" fmla="*/ 0 w 131"/>
              <a:gd name="T85" fmla="*/ 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1" h="160">
                <a:moveTo>
                  <a:pt x="107" y="105"/>
                </a:moveTo>
                <a:cubicBezTo>
                  <a:pt x="102" y="107"/>
                  <a:pt x="102" y="107"/>
                  <a:pt x="102" y="107"/>
                </a:cubicBezTo>
                <a:cubicBezTo>
                  <a:pt x="98" y="99"/>
                  <a:pt x="98" y="99"/>
                  <a:pt x="98" y="99"/>
                </a:cubicBezTo>
                <a:cubicBezTo>
                  <a:pt x="116" y="84"/>
                  <a:pt x="122" y="57"/>
                  <a:pt x="109" y="35"/>
                </a:cubicBezTo>
                <a:cubicBezTo>
                  <a:pt x="96" y="11"/>
                  <a:pt x="65" y="3"/>
                  <a:pt x="41" y="17"/>
                </a:cubicBezTo>
                <a:cubicBezTo>
                  <a:pt x="17" y="31"/>
                  <a:pt x="9" y="62"/>
                  <a:pt x="23" y="85"/>
                </a:cubicBezTo>
                <a:cubicBezTo>
                  <a:pt x="35" y="107"/>
                  <a:pt x="61" y="116"/>
                  <a:pt x="84" y="107"/>
                </a:cubicBezTo>
                <a:cubicBezTo>
                  <a:pt x="88" y="115"/>
                  <a:pt x="88" y="115"/>
                  <a:pt x="88" y="115"/>
                </a:cubicBezTo>
                <a:cubicBezTo>
                  <a:pt x="84" y="118"/>
                  <a:pt x="84" y="118"/>
                  <a:pt x="84" y="118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31" y="147"/>
                  <a:pt x="131" y="147"/>
                  <a:pt x="131" y="147"/>
                </a:cubicBezTo>
                <a:lnTo>
                  <a:pt x="107" y="105"/>
                </a:lnTo>
                <a:close/>
                <a:moveTo>
                  <a:pt x="84" y="91"/>
                </a:moveTo>
                <a:cubicBezTo>
                  <a:pt x="67" y="101"/>
                  <a:pt x="45" y="95"/>
                  <a:pt x="35" y="78"/>
                </a:cubicBezTo>
                <a:cubicBezTo>
                  <a:pt x="25" y="61"/>
                  <a:pt x="31" y="39"/>
                  <a:pt x="48" y="30"/>
                </a:cubicBezTo>
                <a:cubicBezTo>
                  <a:pt x="65" y="20"/>
                  <a:pt x="87" y="26"/>
                  <a:pt x="97" y="43"/>
                </a:cubicBezTo>
                <a:cubicBezTo>
                  <a:pt x="107" y="60"/>
                  <a:pt x="101" y="81"/>
                  <a:pt x="84" y="91"/>
                </a:cubicBezTo>
                <a:close/>
                <a:moveTo>
                  <a:pt x="37" y="12"/>
                </a:moveTo>
                <a:cubicBezTo>
                  <a:pt x="40" y="10"/>
                  <a:pt x="43" y="8"/>
                  <a:pt x="47" y="7"/>
                </a:cubicBezTo>
                <a:cubicBezTo>
                  <a:pt x="40" y="0"/>
                  <a:pt x="40" y="0"/>
                  <a:pt x="40" y="0"/>
                </a:cubicBezTo>
                <a:cubicBezTo>
                  <a:pt x="26" y="8"/>
                  <a:pt x="26" y="8"/>
                  <a:pt x="26" y="8"/>
                </a:cubicBezTo>
                <a:cubicBezTo>
                  <a:pt x="29" y="17"/>
                  <a:pt x="29" y="17"/>
                  <a:pt x="29" y="17"/>
                </a:cubicBezTo>
                <a:cubicBezTo>
                  <a:pt x="31" y="15"/>
                  <a:pt x="34" y="13"/>
                  <a:pt x="37" y="12"/>
                </a:cubicBezTo>
                <a:close/>
                <a:moveTo>
                  <a:pt x="130" y="69"/>
                </a:moveTo>
                <a:cubicBezTo>
                  <a:pt x="130" y="52"/>
                  <a:pt x="130" y="52"/>
                  <a:pt x="130" y="52"/>
                </a:cubicBezTo>
                <a:cubicBezTo>
                  <a:pt x="120" y="50"/>
                  <a:pt x="120" y="50"/>
                  <a:pt x="120" y="50"/>
                </a:cubicBezTo>
                <a:cubicBezTo>
                  <a:pt x="122" y="57"/>
                  <a:pt x="121" y="64"/>
                  <a:pt x="120" y="71"/>
                </a:cubicBezTo>
                <a:lnTo>
                  <a:pt x="130" y="69"/>
                </a:lnTo>
                <a:close/>
                <a:moveTo>
                  <a:pt x="105" y="8"/>
                </a:moveTo>
                <a:cubicBezTo>
                  <a:pt x="91" y="0"/>
                  <a:pt x="91" y="0"/>
                  <a:pt x="91" y="0"/>
                </a:cubicBezTo>
                <a:cubicBezTo>
                  <a:pt x="84" y="7"/>
                  <a:pt x="84" y="7"/>
                  <a:pt x="84" y="7"/>
                </a:cubicBezTo>
                <a:cubicBezTo>
                  <a:pt x="91" y="10"/>
                  <a:pt x="96" y="13"/>
                  <a:pt x="102" y="18"/>
                </a:cubicBezTo>
                <a:lnTo>
                  <a:pt x="105" y="8"/>
                </a:lnTo>
                <a:close/>
                <a:moveTo>
                  <a:pt x="26" y="112"/>
                </a:moveTo>
                <a:cubicBezTo>
                  <a:pt x="40" y="120"/>
                  <a:pt x="40" y="120"/>
                  <a:pt x="40" y="120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0" y="111"/>
                  <a:pt x="34" y="107"/>
                  <a:pt x="28" y="103"/>
                </a:cubicBezTo>
                <a:lnTo>
                  <a:pt x="26" y="112"/>
                </a:lnTo>
                <a:close/>
                <a:moveTo>
                  <a:pt x="0" y="52"/>
                </a:moveTo>
                <a:cubicBezTo>
                  <a:pt x="0" y="68"/>
                  <a:pt x="0" y="68"/>
                  <a:pt x="0" y="68"/>
                </a:cubicBezTo>
                <a:cubicBezTo>
                  <a:pt x="10" y="70"/>
                  <a:pt x="10" y="70"/>
                  <a:pt x="10" y="70"/>
                </a:cubicBezTo>
                <a:cubicBezTo>
                  <a:pt x="9" y="63"/>
                  <a:pt x="9" y="56"/>
                  <a:pt x="10" y="50"/>
                </a:cubicBezTo>
                <a:lnTo>
                  <a:pt x="0" y="5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307">
            <a:extLst>
              <a:ext uri="{FF2B5EF4-FFF2-40B4-BE49-F238E27FC236}">
                <a16:creationId xmlns:a16="http://schemas.microsoft.com/office/drawing/2014/main" id="{A462F1A1-8FFC-2BDF-C937-416A80F16876}"/>
              </a:ext>
            </a:extLst>
          </p:cNvPr>
          <p:cNvSpPr>
            <a:spLocks/>
          </p:cNvSpPr>
          <p:nvPr/>
        </p:nvSpPr>
        <p:spPr bwMode="auto">
          <a:xfrm>
            <a:off x="9088438" y="4229100"/>
            <a:ext cx="79375" cy="80963"/>
          </a:xfrm>
          <a:custGeom>
            <a:avLst/>
            <a:gdLst>
              <a:gd name="T0" fmla="*/ 48 w 50"/>
              <a:gd name="T1" fmla="*/ 38 h 51"/>
              <a:gd name="T2" fmla="*/ 33 w 50"/>
              <a:gd name="T3" fmla="*/ 29 h 51"/>
              <a:gd name="T4" fmla="*/ 31 w 50"/>
              <a:gd name="T5" fmla="*/ 23 h 51"/>
              <a:gd name="T6" fmla="*/ 35 w 50"/>
              <a:gd name="T7" fmla="*/ 20 h 51"/>
              <a:gd name="T8" fmla="*/ 36 w 50"/>
              <a:gd name="T9" fmla="*/ 13 h 51"/>
              <a:gd name="T10" fmla="*/ 26 w 50"/>
              <a:gd name="T11" fmla="*/ 0 h 51"/>
              <a:gd name="T12" fmla="*/ 24 w 50"/>
              <a:gd name="T13" fmla="*/ 0 h 51"/>
              <a:gd name="T14" fmla="*/ 14 w 50"/>
              <a:gd name="T15" fmla="*/ 13 h 51"/>
              <a:gd name="T16" fmla="*/ 15 w 50"/>
              <a:gd name="T17" fmla="*/ 20 h 51"/>
              <a:gd name="T18" fmla="*/ 18 w 50"/>
              <a:gd name="T19" fmla="*/ 23 h 51"/>
              <a:gd name="T20" fmla="*/ 17 w 50"/>
              <a:gd name="T21" fmla="*/ 29 h 51"/>
              <a:gd name="T22" fmla="*/ 2 w 50"/>
              <a:gd name="T23" fmla="*/ 38 h 51"/>
              <a:gd name="T24" fmla="*/ 2 w 50"/>
              <a:gd name="T25" fmla="*/ 45 h 51"/>
              <a:gd name="T26" fmla="*/ 48 w 50"/>
              <a:gd name="T27" fmla="*/ 45 h 51"/>
              <a:gd name="T28" fmla="*/ 48 w 50"/>
              <a:gd name="T29" fmla="*/ 38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0" h="51">
                <a:moveTo>
                  <a:pt x="48" y="38"/>
                </a:moveTo>
                <a:cubicBezTo>
                  <a:pt x="46" y="35"/>
                  <a:pt x="35" y="29"/>
                  <a:pt x="33" y="29"/>
                </a:cubicBezTo>
                <a:cubicBezTo>
                  <a:pt x="32" y="28"/>
                  <a:pt x="31" y="23"/>
                  <a:pt x="31" y="23"/>
                </a:cubicBezTo>
                <a:cubicBezTo>
                  <a:pt x="31" y="23"/>
                  <a:pt x="34" y="23"/>
                  <a:pt x="35" y="20"/>
                </a:cubicBezTo>
                <a:cubicBezTo>
                  <a:pt x="36" y="19"/>
                  <a:pt x="39" y="16"/>
                  <a:pt x="36" y="13"/>
                </a:cubicBezTo>
                <a:cubicBezTo>
                  <a:pt x="37" y="4"/>
                  <a:pt x="31" y="0"/>
                  <a:pt x="26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8" y="0"/>
                  <a:pt x="13" y="4"/>
                  <a:pt x="14" y="13"/>
                </a:cubicBezTo>
                <a:cubicBezTo>
                  <a:pt x="11" y="16"/>
                  <a:pt x="13" y="19"/>
                  <a:pt x="15" y="20"/>
                </a:cubicBezTo>
                <a:cubicBezTo>
                  <a:pt x="16" y="23"/>
                  <a:pt x="18" y="23"/>
                  <a:pt x="18" y="23"/>
                </a:cubicBezTo>
                <a:cubicBezTo>
                  <a:pt x="18" y="23"/>
                  <a:pt x="18" y="28"/>
                  <a:pt x="17" y="29"/>
                </a:cubicBezTo>
                <a:cubicBezTo>
                  <a:pt x="15" y="29"/>
                  <a:pt x="3" y="35"/>
                  <a:pt x="2" y="38"/>
                </a:cubicBezTo>
                <a:cubicBezTo>
                  <a:pt x="2" y="38"/>
                  <a:pt x="0" y="41"/>
                  <a:pt x="2" y="45"/>
                </a:cubicBezTo>
                <a:cubicBezTo>
                  <a:pt x="9" y="51"/>
                  <a:pt x="38" y="50"/>
                  <a:pt x="48" y="45"/>
                </a:cubicBezTo>
                <a:cubicBezTo>
                  <a:pt x="50" y="41"/>
                  <a:pt x="48" y="38"/>
                  <a:pt x="48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308">
            <a:extLst>
              <a:ext uri="{FF2B5EF4-FFF2-40B4-BE49-F238E27FC236}">
                <a16:creationId xmlns:a16="http://schemas.microsoft.com/office/drawing/2014/main" id="{7FACC628-A1AB-EABC-1C5D-8E7EEC7C2BFF}"/>
              </a:ext>
            </a:extLst>
          </p:cNvPr>
          <p:cNvSpPr>
            <a:spLocks noEditPoints="1"/>
          </p:cNvSpPr>
          <p:nvPr/>
        </p:nvSpPr>
        <p:spPr bwMode="auto">
          <a:xfrm>
            <a:off x="9053513" y="4333875"/>
            <a:ext cx="146050" cy="12700"/>
          </a:xfrm>
          <a:custGeom>
            <a:avLst/>
            <a:gdLst>
              <a:gd name="T0" fmla="*/ 0 w 92"/>
              <a:gd name="T1" fmla="*/ 0 h 8"/>
              <a:gd name="T2" fmla="*/ 0 w 92"/>
              <a:gd name="T3" fmla="*/ 4 h 8"/>
              <a:gd name="T4" fmla="*/ 4 w 92"/>
              <a:gd name="T5" fmla="*/ 8 h 8"/>
              <a:gd name="T6" fmla="*/ 89 w 92"/>
              <a:gd name="T7" fmla="*/ 8 h 8"/>
              <a:gd name="T8" fmla="*/ 92 w 92"/>
              <a:gd name="T9" fmla="*/ 4 h 8"/>
              <a:gd name="T10" fmla="*/ 92 w 92"/>
              <a:gd name="T11" fmla="*/ 0 h 8"/>
              <a:gd name="T12" fmla="*/ 0 w 92"/>
              <a:gd name="T13" fmla="*/ 0 h 8"/>
              <a:gd name="T14" fmla="*/ 54 w 92"/>
              <a:gd name="T15" fmla="*/ 5 h 8"/>
              <a:gd name="T16" fmla="*/ 39 w 92"/>
              <a:gd name="T17" fmla="*/ 5 h 8"/>
              <a:gd name="T18" fmla="*/ 38 w 92"/>
              <a:gd name="T19" fmla="*/ 3 h 8"/>
              <a:gd name="T20" fmla="*/ 39 w 92"/>
              <a:gd name="T21" fmla="*/ 2 h 8"/>
              <a:gd name="T22" fmla="*/ 54 w 92"/>
              <a:gd name="T23" fmla="*/ 2 h 8"/>
              <a:gd name="T24" fmla="*/ 55 w 92"/>
              <a:gd name="T25" fmla="*/ 3 h 8"/>
              <a:gd name="T26" fmla="*/ 54 w 92"/>
              <a:gd name="T27" fmla="*/ 5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2" h="8">
                <a:moveTo>
                  <a:pt x="0" y="0"/>
                </a:moveTo>
                <a:cubicBezTo>
                  <a:pt x="0" y="4"/>
                  <a:pt x="0" y="4"/>
                  <a:pt x="0" y="4"/>
                </a:cubicBezTo>
                <a:cubicBezTo>
                  <a:pt x="0" y="6"/>
                  <a:pt x="2" y="8"/>
                  <a:pt x="4" y="8"/>
                </a:cubicBezTo>
                <a:cubicBezTo>
                  <a:pt x="89" y="8"/>
                  <a:pt x="89" y="8"/>
                  <a:pt x="89" y="8"/>
                </a:cubicBezTo>
                <a:cubicBezTo>
                  <a:pt x="91" y="8"/>
                  <a:pt x="92" y="6"/>
                  <a:pt x="92" y="4"/>
                </a:cubicBezTo>
                <a:cubicBezTo>
                  <a:pt x="92" y="0"/>
                  <a:pt x="92" y="0"/>
                  <a:pt x="92" y="0"/>
                </a:cubicBezTo>
                <a:lnTo>
                  <a:pt x="0" y="0"/>
                </a:lnTo>
                <a:close/>
                <a:moveTo>
                  <a:pt x="54" y="5"/>
                </a:moveTo>
                <a:cubicBezTo>
                  <a:pt x="39" y="5"/>
                  <a:pt x="39" y="5"/>
                  <a:pt x="39" y="5"/>
                </a:cubicBezTo>
                <a:cubicBezTo>
                  <a:pt x="38" y="5"/>
                  <a:pt x="38" y="4"/>
                  <a:pt x="38" y="3"/>
                </a:cubicBezTo>
                <a:cubicBezTo>
                  <a:pt x="38" y="3"/>
                  <a:pt x="38" y="2"/>
                  <a:pt x="39" y="2"/>
                </a:cubicBezTo>
                <a:cubicBezTo>
                  <a:pt x="54" y="2"/>
                  <a:pt x="54" y="2"/>
                  <a:pt x="54" y="2"/>
                </a:cubicBezTo>
                <a:cubicBezTo>
                  <a:pt x="54" y="2"/>
                  <a:pt x="55" y="3"/>
                  <a:pt x="55" y="3"/>
                </a:cubicBezTo>
                <a:cubicBezTo>
                  <a:pt x="55" y="4"/>
                  <a:pt x="54" y="5"/>
                  <a:pt x="54" y="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309">
            <a:extLst>
              <a:ext uri="{FF2B5EF4-FFF2-40B4-BE49-F238E27FC236}">
                <a16:creationId xmlns:a16="http://schemas.microsoft.com/office/drawing/2014/main" id="{9DEDFCA0-16F0-C49B-FB5D-E21E860C51EA}"/>
              </a:ext>
            </a:extLst>
          </p:cNvPr>
          <p:cNvSpPr>
            <a:spLocks/>
          </p:cNvSpPr>
          <p:nvPr/>
        </p:nvSpPr>
        <p:spPr bwMode="auto">
          <a:xfrm>
            <a:off x="9063038" y="4246563"/>
            <a:ext cx="127000" cy="82550"/>
          </a:xfrm>
          <a:custGeom>
            <a:avLst/>
            <a:gdLst>
              <a:gd name="T0" fmla="*/ 80 w 80"/>
              <a:gd name="T1" fmla="*/ 3 h 52"/>
              <a:gd name="T2" fmla="*/ 77 w 80"/>
              <a:gd name="T3" fmla="*/ 0 h 52"/>
              <a:gd name="T4" fmla="*/ 57 w 80"/>
              <a:gd name="T5" fmla="*/ 0 h 52"/>
              <a:gd name="T6" fmla="*/ 58 w 80"/>
              <a:gd name="T7" fmla="*/ 8 h 52"/>
              <a:gd name="T8" fmla="*/ 73 w 80"/>
              <a:gd name="T9" fmla="*/ 8 h 52"/>
              <a:gd name="T10" fmla="*/ 73 w 80"/>
              <a:gd name="T11" fmla="*/ 45 h 52"/>
              <a:gd name="T12" fmla="*/ 7 w 80"/>
              <a:gd name="T13" fmla="*/ 45 h 52"/>
              <a:gd name="T14" fmla="*/ 7 w 80"/>
              <a:gd name="T15" fmla="*/ 8 h 52"/>
              <a:gd name="T16" fmla="*/ 24 w 80"/>
              <a:gd name="T17" fmla="*/ 8 h 52"/>
              <a:gd name="T18" fmla="*/ 25 w 80"/>
              <a:gd name="T19" fmla="*/ 0 h 52"/>
              <a:gd name="T20" fmla="*/ 3 w 80"/>
              <a:gd name="T21" fmla="*/ 0 h 52"/>
              <a:gd name="T22" fmla="*/ 0 w 80"/>
              <a:gd name="T23" fmla="*/ 3 h 52"/>
              <a:gd name="T24" fmla="*/ 0 w 80"/>
              <a:gd name="T25" fmla="*/ 52 h 52"/>
              <a:gd name="T26" fmla="*/ 80 w 80"/>
              <a:gd name="T27" fmla="*/ 52 h 52"/>
              <a:gd name="T28" fmla="*/ 80 w 80"/>
              <a:gd name="T29" fmla="*/ 3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0" h="52">
                <a:moveTo>
                  <a:pt x="80" y="3"/>
                </a:moveTo>
                <a:cubicBezTo>
                  <a:pt x="80" y="2"/>
                  <a:pt x="79" y="0"/>
                  <a:pt x="77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9" y="3"/>
                  <a:pt x="59" y="6"/>
                  <a:pt x="58" y="8"/>
                </a:cubicBezTo>
                <a:cubicBezTo>
                  <a:pt x="73" y="8"/>
                  <a:pt x="73" y="8"/>
                  <a:pt x="73" y="8"/>
                </a:cubicBezTo>
                <a:cubicBezTo>
                  <a:pt x="73" y="45"/>
                  <a:pt x="73" y="45"/>
                  <a:pt x="73" y="45"/>
                </a:cubicBezTo>
                <a:cubicBezTo>
                  <a:pt x="7" y="45"/>
                  <a:pt x="7" y="45"/>
                  <a:pt x="7" y="45"/>
                </a:cubicBezTo>
                <a:cubicBezTo>
                  <a:pt x="7" y="8"/>
                  <a:pt x="7" y="8"/>
                  <a:pt x="7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3" y="6"/>
                  <a:pt x="22" y="3"/>
                  <a:pt x="25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0" y="2"/>
                  <a:pt x="0" y="3"/>
                </a:cubicBezTo>
                <a:cubicBezTo>
                  <a:pt x="0" y="52"/>
                  <a:pt x="0" y="52"/>
                  <a:pt x="0" y="52"/>
                </a:cubicBezTo>
                <a:cubicBezTo>
                  <a:pt x="80" y="52"/>
                  <a:pt x="80" y="52"/>
                  <a:pt x="80" y="52"/>
                </a:cubicBezTo>
                <a:lnTo>
                  <a:pt x="80" y="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310">
            <a:extLst>
              <a:ext uri="{FF2B5EF4-FFF2-40B4-BE49-F238E27FC236}">
                <a16:creationId xmlns:a16="http://schemas.microsoft.com/office/drawing/2014/main" id="{E54A0088-FEC2-E342-0CAE-169748749EF8}"/>
              </a:ext>
            </a:extLst>
          </p:cNvPr>
          <p:cNvSpPr>
            <a:spLocks noEditPoints="1"/>
          </p:cNvSpPr>
          <p:nvPr/>
        </p:nvSpPr>
        <p:spPr bwMode="auto">
          <a:xfrm>
            <a:off x="8994776" y="4157663"/>
            <a:ext cx="257175" cy="130175"/>
          </a:xfrm>
          <a:custGeom>
            <a:avLst/>
            <a:gdLst>
              <a:gd name="T0" fmla="*/ 146 w 162"/>
              <a:gd name="T1" fmla="*/ 49 h 82"/>
              <a:gd name="T2" fmla="*/ 130 w 162"/>
              <a:gd name="T3" fmla="*/ 65 h 82"/>
              <a:gd name="T4" fmla="*/ 130 w 162"/>
              <a:gd name="T5" fmla="*/ 65 h 82"/>
              <a:gd name="T6" fmla="*/ 126 w 162"/>
              <a:gd name="T7" fmla="*/ 67 h 82"/>
              <a:gd name="T8" fmla="*/ 131 w 162"/>
              <a:gd name="T9" fmla="*/ 69 h 82"/>
              <a:gd name="T10" fmla="*/ 146 w 162"/>
              <a:gd name="T11" fmla="*/ 80 h 82"/>
              <a:gd name="T12" fmla="*/ 162 w 162"/>
              <a:gd name="T13" fmla="*/ 65 h 82"/>
              <a:gd name="T14" fmla="*/ 146 w 162"/>
              <a:gd name="T15" fmla="*/ 49 h 82"/>
              <a:gd name="T16" fmla="*/ 134 w 162"/>
              <a:gd name="T17" fmla="*/ 18 h 82"/>
              <a:gd name="T18" fmla="*/ 112 w 162"/>
              <a:gd name="T19" fmla="*/ 16 h 82"/>
              <a:gd name="T20" fmla="*/ 110 w 162"/>
              <a:gd name="T21" fmla="*/ 39 h 82"/>
              <a:gd name="T22" fmla="*/ 111 w 162"/>
              <a:gd name="T23" fmla="*/ 40 h 82"/>
              <a:gd name="T24" fmla="*/ 102 w 162"/>
              <a:gd name="T25" fmla="*/ 48 h 82"/>
              <a:gd name="T26" fmla="*/ 117 w 162"/>
              <a:gd name="T27" fmla="*/ 44 h 82"/>
              <a:gd name="T28" fmla="*/ 132 w 162"/>
              <a:gd name="T29" fmla="*/ 41 h 82"/>
              <a:gd name="T30" fmla="*/ 134 w 162"/>
              <a:gd name="T31" fmla="*/ 18 h 82"/>
              <a:gd name="T32" fmla="*/ 84 w 162"/>
              <a:gd name="T33" fmla="*/ 2 h 82"/>
              <a:gd name="T34" fmla="*/ 66 w 162"/>
              <a:gd name="T35" fmla="*/ 15 h 82"/>
              <a:gd name="T36" fmla="*/ 79 w 162"/>
              <a:gd name="T37" fmla="*/ 33 h 82"/>
              <a:gd name="T38" fmla="*/ 80 w 162"/>
              <a:gd name="T39" fmla="*/ 33 h 82"/>
              <a:gd name="T40" fmla="*/ 83 w 162"/>
              <a:gd name="T41" fmla="*/ 41 h 82"/>
              <a:gd name="T42" fmla="*/ 86 w 162"/>
              <a:gd name="T43" fmla="*/ 33 h 82"/>
              <a:gd name="T44" fmla="*/ 97 w 162"/>
              <a:gd name="T45" fmla="*/ 20 h 82"/>
              <a:gd name="T46" fmla="*/ 84 w 162"/>
              <a:gd name="T47" fmla="*/ 2 h 82"/>
              <a:gd name="T48" fmla="*/ 56 w 162"/>
              <a:gd name="T49" fmla="*/ 22 h 82"/>
              <a:gd name="T50" fmla="*/ 34 w 162"/>
              <a:gd name="T51" fmla="*/ 16 h 82"/>
              <a:gd name="T52" fmla="*/ 28 w 162"/>
              <a:gd name="T53" fmla="*/ 38 h 82"/>
              <a:gd name="T54" fmla="*/ 49 w 162"/>
              <a:gd name="T55" fmla="*/ 44 h 82"/>
              <a:gd name="T56" fmla="*/ 55 w 162"/>
              <a:gd name="T57" fmla="*/ 51 h 82"/>
              <a:gd name="T58" fmla="*/ 52 w 162"/>
              <a:gd name="T59" fmla="*/ 42 h 82"/>
              <a:gd name="T60" fmla="*/ 56 w 162"/>
              <a:gd name="T61" fmla="*/ 22 h 82"/>
              <a:gd name="T62" fmla="*/ 23 w 162"/>
              <a:gd name="T63" fmla="*/ 49 h 82"/>
              <a:gd name="T64" fmla="*/ 3 w 162"/>
              <a:gd name="T65" fmla="*/ 59 h 82"/>
              <a:gd name="T66" fmla="*/ 12 w 162"/>
              <a:gd name="T67" fmla="*/ 79 h 82"/>
              <a:gd name="T68" fmla="*/ 31 w 162"/>
              <a:gd name="T69" fmla="*/ 73 h 82"/>
              <a:gd name="T70" fmla="*/ 39 w 162"/>
              <a:gd name="T71" fmla="*/ 73 h 82"/>
              <a:gd name="T72" fmla="*/ 33 w 162"/>
              <a:gd name="T73" fmla="*/ 68 h 82"/>
              <a:gd name="T74" fmla="*/ 23 w 162"/>
              <a:gd name="T75" fmla="*/ 49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2" h="82">
                <a:moveTo>
                  <a:pt x="146" y="49"/>
                </a:moveTo>
                <a:cubicBezTo>
                  <a:pt x="137" y="49"/>
                  <a:pt x="130" y="56"/>
                  <a:pt x="130" y="65"/>
                </a:cubicBezTo>
                <a:cubicBezTo>
                  <a:pt x="130" y="65"/>
                  <a:pt x="130" y="65"/>
                  <a:pt x="130" y="65"/>
                </a:cubicBezTo>
                <a:cubicBezTo>
                  <a:pt x="126" y="67"/>
                  <a:pt x="126" y="67"/>
                  <a:pt x="126" y="67"/>
                </a:cubicBezTo>
                <a:cubicBezTo>
                  <a:pt x="131" y="69"/>
                  <a:pt x="131" y="69"/>
                  <a:pt x="131" y="69"/>
                </a:cubicBezTo>
                <a:cubicBezTo>
                  <a:pt x="133" y="76"/>
                  <a:pt x="139" y="80"/>
                  <a:pt x="146" y="80"/>
                </a:cubicBezTo>
                <a:cubicBezTo>
                  <a:pt x="155" y="80"/>
                  <a:pt x="162" y="73"/>
                  <a:pt x="162" y="65"/>
                </a:cubicBezTo>
                <a:cubicBezTo>
                  <a:pt x="162" y="56"/>
                  <a:pt x="155" y="49"/>
                  <a:pt x="146" y="49"/>
                </a:cubicBezTo>
                <a:close/>
                <a:moveTo>
                  <a:pt x="134" y="18"/>
                </a:moveTo>
                <a:cubicBezTo>
                  <a:pt x="129" y="12"/>
                  <a:pt x="119" y="11"/>
                  <a:pt x="112" y="16"/>
                </a:cubicBezTo>
                <a:cubicBezTo>
                  <a:pt x="105" y="22"/>
                  <a:pt x="104" y="32"/>
                  <a:pt x="110" y="39"/>
                </a:cubicBezTo>
                <a:cubicBezTo>
                  <a:pt x="110" y="39"/>
                  <a:pt x="110" y="39"/>
                  <a:pt x="111" y="40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117" y="44"/>
                  <a:pt x="117" y="44"/>
                  <a:pt x="117" y="44"/>
                </a:cubicBezTo>
                <a:cubicBezTo>
                  <a:pt x="122" y="45"/>
                  <a:pt x="128" y="45"/>
                  <a:pt x="132" y="41"/>
                </a:cubicBezTo>
                <a:cubicBezTo>
                  <a:pt x="139" y="35"/>
                  <a:pt x="140" y="25"/>
                  <a:pt x="134" y="18"/>
                </a:cubicBezTo>
                <a:close/>
                <a:moveTo>
                  <a:pt x="84" y="2"/>
                </a:moveTo>
                <a:cubicBezTo>
                  <a:pt x="76" y="0"/>
                  <a:pt x="67" y="6"/>
                  <a:pt x="66" y="15"/>
                </a:cubicBezTo>
                <a:cubicBezTo>
                  <a:pt x="64" y="23"/>
                  <a:pt x="70" y="32"/>
                  <a:pt x="79" y="33"/>
                </a:cubicBezTo>
                <a:cubicBezTo>
                  <a:pt x="79" y="33"/>
                  <a:pt x="79" y="33"/>
                  <a:pt x="80" y="33"/>
                </a:cubicBezTo>
                <a:cubicBezTo>
                  <a:pt x="83" y="41"/>
                  <a:pt x="83" y="41"/>
                  <a:pt x="83" y="41"/>
                </a:cubicBezTo>
                <a:cubicBezTo>
                  <a:pt x="86" y="33"/>
                  <a:pt x="86" y="33"/>
                  <a:pt x="86" y="33"/>
                </a:cubicBezTo>
                <a:cubicBezTo>
                  <a:pt x="92" y="31"/>
                  <a:pt x="96" y="26"/>
                  <a:pt x="97" y="20"/>
                </a:cubicBezTo>
                <a:cubicBezTo>
                  <a:pt x="99" y="12"/>
                  <a:pt x="93" y="3"/>
                  <a:pt x="84" y="2"/>
                </a:cubicBezTo>
                <a:close/>
                <a:moveTo>
                  <a:pt x="56" y="22"/>
                </a:moveTo>
                <a:cubicBezTo>
                  <a:pt x="51" y="14"/>
                  <a:pt x="42" y="12"/>
                  <a:pt x="34" y="16"/>
                </a:cubicBezTo>
                <a:cubicBezTo>
                  <a:pt x="26" y="21"/>
                  <a:pt x="24" y="30"/>
                  <a:pt x="28" y="38"/>
                </a:cubicBezTo>
                <a:cubicBezTo>
                  <a:pt x="32" y="45"/>
                  <a:pt x="41" y="48"/>
                  <a:pt x="49" y="44"/>
                </a:cubicBezTo>
                <a:cubicBezTo>
                  <a:pt x="55" y="51"/>
                  <a:pt x="55" y="51"/>
                  <a:pt x="55" y="51"/>
                </a:cubicBezTo>
                <a:cubicBezTo>
                  <a:pt x="52" y="42"/>
                  <a:pt x="52" y="42"/>
                  <a:pt x="52" y="42"/>
                </a:cubicBezTo>
                <a:cubicBezTo>
                  <a:pt x="58" y="37"/>
                  <a:pt x="59" y="29"/>
                  <a:pt x="56" y="22"/>
                </a:cubicBezTo>
                <a:close/>
                <a:moveTo>
                  <a:pt x="23" y="49"/>
                </a:moveTo>
                <a:cubicBezTo>
                  <a:pt x="15" y="46"/>
                  <a:pt x="6" y="51"/>
                  <a:pt x="3" y="59"/>
                </a:cubicBezTo>
                <a:cubicBezTo>
                  <a:pt x="0" y="67"/>
                  <a:pt x="4" y="76"/>
                  <a:pt x="12" y="79"/>
                </a:cubicBezTo>
                <a:cubicBezTo>
                  <a:pt x="19" y="82"/>
                  <a:pt x="27" y="79"/>
                  <a:pt x="31" y="73"/>
                </a:cubicBezTo>
                <a:cubicBezTo>
                  <a:pt x="39" y="73"/>
                  <a:pt x="39" y="73"/>
                  <a:pt x="39" y="73"/>
                </a:cubicBezTo>
                <a:cubicBezTo>
                  <a:pt x="33" y="68"/>
                  <a:pt x="33" y="68"/>
                  <a:pt x="33" y="68"/>
                </a:cubicBezTo>
                <a:cubicBezTo>
                  <a:pt x="35" y="61"/>
                  <a:pt x="31" y="52"/>
                  <a:pt x="23" y="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311">
            <a:extLst>
              <a:ext uri="{FF2B5EF4-FFF2-40B4-BE49-F238E27FC236}">
                <a16:creationId xmlns:a16="http://schemas.microsoft.com/office/drawing/2014/main" id="{5E994384-8467-0C61-24B9-FA22DA7D2E0D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4125913"/>
            <a:ext cx="254000" cy="254000"/>
          </a:xfrm>
          <a:custGeom>
            <a:avLst/>
            <a:gdLst>
              <a:gd name="T0" fmla="*/ 12 w 160"/>
              <a:gd name="T1" fmla="*/ 0 h 160"/>
              <a:gd name="T2" fmla="*/ 0 w 160"/>
              <a:gd name="T3" fmla="*/ 148 h 160"/>
              <a:gd name="T4" fmla="*/ 148 w 160"/>
              <a:gd name="T5" fmla="*/ 160 h 160"/>
              <a:gd name="T6" fmla="*/ 160 w 160"/>
              <a:gd name="T7" fmla="*/ 12 h 160"/>
              <a:gd name="T8" fmla="*/ 138 w 160"/>
              <a:gd name="T9" fmla="*/ 12 h 160"/>
              <a:gd name="T10" fmla="*/ 138 w 160"/>
              <a:gd name="T11" fmla="*/ 29 h 160"/>
              <a:gd name="T12" fmla="*/ 138 w 160"/>
              <a:gd name="T13" fmla="*/ 12 h 160"/>
              <a:gd name="T14" fmla="*/ 122 w 160"/>
              <a:gd name="T15" fmla="*/ 21 h 160"/>
              <a:gd name="T16" fmla="*/ 105 w 160"/>
              <a:gd name="T17" fmla="*/ 21 h 160"/>
              <a:gd name="T18" fmla="*/ 90 w 160"/>
              <a:gd name="T19" fmla="*/ 12 h 160"/>
              <a:gd name="T20" fmla="*/ 90 w 160"/>
              <a:gd name="T21" fmla="*/ 29 h 160"/>
              <a:gd name="T22" fmla="*/ 90 w 160"/>
              <a:gd name="T23" fmla="*/ 12 h 160"/>
              <a:gd name="T24" fmla="*/ 137 w 160"/>
              <a:gd name="T25" fmla="*/ 147 h 160"/>
              <a:gd name="T26" fmla="*/ 13 w 160"/>
              <a:gd name="T27" fmla="*/ 137 h 160"/>
              <a:gd name="T28" fmla="*/ 147 w 160"/>
              <a:gd name="T29" fmla="*/ 41 h 160"/>
              <a:gd name="T30" fmla="*/ 37 w 160"/>
              <a:gd name="T31" fmla="*/ 88 h 160"/>
              <a:gd name="T32" fmla="*/ 30 w 160"/>
              <a:gd name="T33" fmla="*/ 129 h 160"/>
              <a:gd name="T34" fmla="*/ 57 w 160"/>
              <a:gd name="T35" fmla="*/ 84 h 160"/>
              <a:gd name="T36" fmla="*/ 37 w 160"/>
              <a:gd name="T37" fmla="*/ 88 h 160"/>
              <a:gd name="T38" fmla="*/ 65 w 160"/>
              <a:gd name="T39" fmla="*/ 84 h 160"/>
              <a:gd name="T40" fmla="*/ 93 w 160"/>
              <a:gd name="T41" fmla="*/ 129 h 160"/>
              <a:gd name="T42" fmla="*/ 86 w 160"/>
              <a:gd name="T43" fmla="*/ 90 h 160"/>
              <a:gd name="T44" fmla="*/ 102 w 160"/>
              <a:gd name="T45" fmla="*/ 87 h 160"/>
              <a:gd name="T46" fmla="*/ 101 w 160"/>
              <a:gd name="T47" fmla="*/ 129 h 160"/>
              <a:gd name="T48" fmla="*/ 128 w 160"/>
              <a:gd name="T49" fmla="*/ 74 h 160"/>
              <a:gd name="T50" fmla="*/ 125 w 160"/>
              <a:gd name="T51" fmla="*/ 73 h 160"/>
              <a:gd name="T52" fmla="*/ 34 w 160"/>
              <a:gd name="T53" fmla="*/ 85 h 160"/>
              <a:gd name="T54" fmla="*/ 58 w 160"/>
              <a:gd name="T55" fmla="*/ 80 h 160"/>
              <a:gd name="T56" fmla="*/ 89 w 160"/>
              <a:gd name="T57" fmla="*/ 86 h 160"/>
              <a:gd name="T58" fmla="*/ 98 w 160"/>
              <a:gd name="T59" fmla="*/ 85 h 160"/>
              <a:gd name="T60" fmla="*/ 125 w 160"/>
              <a:gd name="T61" fmla="*/ 69 h 160"/>
              <a:gd name="T62" fmla="*/ 132 w 160"/>
              <a:gd name="T63" fmla="*/ 65 h 160"/>
              <a:gd name="T64" fmla="*/ 123 w 160"/>
              <a:gd name="T65" fmla="*/ 65 h 160"/>
              <a:gd name="T66" fmla="*/ 93 w 160"/>
              <a:gd name="T67" fmla="*/ 80 h 160"/>
              <a:gd name="T68" fmla="*/ 63 w 160"/>
              <a:gd name="T69" fmla="*/ 75 h 160"/>
              <a:gd name="T70" fmla="*/ 54 w 160"/>
              <a:gd name="T71" fmla="*/ 74 h 160"/>
              <a:gd name="T72" fmla="*/ 29 w 160"/>
              <a:gd name="T73" fmla="*/ 79 h 160"/>
              <a:gd name="T74" fmla="*/ 29 w 160"/>
              <a:gd name="T75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148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5" y="160"/>
                  <a:pt x="12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4" y="160"/>
                  <a:pt x="160" y="155"/>
                  <a:pt x="160" y="148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60" y="5"/>
                  <a:pt x="154" y="0"/>
                  <a:pt x="148" y="0"/>
                </a:cubicBezTo>
                <a:close/>
                <a:moveTo>
                  <a:pt x="138" y="12"/>
                </a:moveTo>
                <a:cubicBezTo>
                  <a:pt x="142" y="12"/>
                  <a:pt x="146" y="16"/>
                  <a:pt x="146" y="21"/>
                </a:cubicBezTo>
                <a:cubicBezTo>
                  <a:pt x="146" y="25"/>
                  <a:pt x="142" y="29"/>
                  <a:pt x="138" y="29"/>
                </a:cubicBezTo>
                <a:cubicBezTo>
                  <a:pt x="133" y="29"/>
                  <a:pt x="129" y="25"/>
                  <a:pt x="129" y="21"/>
                </a:cubicBezTo>
                <a:cubicBezTo>
                  <a:pt x="129" y="16"/>
                  <a:pt x="133" y="12"/>
                  <a:pt x="138" y="12"/>
                </a:cubicBezTo>
                <a:close/>
                <a:moveTo>
                  <a:pt x="114" y="12"/>
                </a:moveTo>
                <a:cubicBezTo>
                  <a:pt x="118" y="12"/>
                  <a:pt x="122" y="16"/>
                  <a:pt x="122" y="21"/>
                </a:cubicBezTo>
                <a:cubicBezTo>
                  <a:pt x="122" y="25"/>
                  <a:pt x="118" y="29"/>
                  <a:pt x="114" y="29"/>
                </a:cubicBezTo>
                <a:cubicBezTo>
                  <a:pt x="109" y="29"/>
                  <a:pt x="105" y="25"/>
                  <a:pt x="105" y="21"/>
                </a:cubicBezTo>
                <a:cubicBezTo>
                  <a:pt x="105" y="16"/>
                  <a:pt x="109" y="12"/>
                  <a:pt x="114" y="12"/>
                </a:cubicBezTo>
                <a:close/>
                <a:moveTo>
                  <a:pt x="90" y="12"/>
                </a:moveTo>
                <a:cubicBezTo>
                  <a:pt x="94" y="12"/>
                  <a:pt x="98" y="16"/>
                  <a:pt x="98" y="21"/>
                </a:cubicBezTo>
                <a:cubicBezTo>
                  <a:pt x="98" y="25"/>
                  <a:pt x="94" y="29"/>
                  <a:pt x="90" y="29"/>
                </a:cubicBezTo>
                <a:cubicBezTo>
                  <a:pt x="85" y="29"/>
                  <a:pt x="81" y="25"/>
                  <a:pt x="81" y="21"/>
                </a:cubicBezTo>
                <a:cubicBezTo>
                  <a:pt x="81" y="16"/>
                  <a:pt x="85" y="12"/>
                  <a:pt x="90" y="12"/>
                </a:cubicBezTo>
                <a:close/>
                <a:moveTo>
                  <a:pt x="147" y="137"/>
                </a:moveTo>
                <a:cubicBezTo>
                  <a:pt x="147" y="143"/>
                  <a:pt x="142" y="147"/>
                  <a:pt x="137" y="147"/>
                </a:cubicBezTo>
                <a:cubicBezTo>
                  <a:pt x="23" y="147"/>
                  <a:pt x="23" y="147"/>
                  <a:pt x="23" y="147"/>
                </a:cubicBezTo>
                <a:cubicBezTo>
                  <a:pt x="17" y="147"/>
                  <a:pt x="13" y="143"/>
                  <a:pt x="13" y="137"/>
                </a:cubicBezTo>
                <a:cubicBezTo>
                  <a:pt x="13" y="41"/>
                  <a:pt x="13" y="41"/>
                  <a:pt x="13" y="41"/>
                </a:cubicBezTo>
                <a:cubicBezTo>
                  <a:pt x="147" y="41"/>
                  <a:pt x="147" y="41"/>
                  <a:pt x="147" y="41"/>
                </a:cubicBezTo>
                <a:lnTo>
                  <a:pt x="147" y="137"/>
                </a:lnTo>
                <a:close/>
                <a:moveTo>
                  <a:pt x="37" y="88"/>
                </a:moveTo>
                <a:cubicBezTo>
                  <a:pt x="35" y="91"/>
                  <a:pt x="33" y="92"/>
                  <a:pt x="30" y="93"/>
                </a:cubicBezTo>
                <a:cubicBezTo>
                  <a:pt x="30" y="129"/>
                  <a:pt x="30" y="129"/>
                  <a:pt x="30" y="129"/>
                </a:cubicBezTo>
                <a:cubicBezTo>
                  <a:pt x="57" y="129"/>
                  <a:pt x="57" y="129"/>
                  <a:pt x="57" y="129"/>
                </a:cubicBezTo>
                <a:cubicBezTo>
                  <a:pt x="57" y="84"/>
                  <a:pt x="57" y="84"/>
                  <a:pt x="57" y="84"/>
                </a:cubicBezTo>
                <a:cubicBezTo>
                  <a:pt x="56" y="84"/>
                  <a:pt x="55" y="83"/>
                  <a:pt x="54" y="83"/>
                </a:cubicBezTo>
                <a:lnTo>
                  <a:pt x="37" y="88"/>
                </a:lnTo>
                <a:close/>
                <a:moveTo>
                  <a:pt x="86" y="90"/>
                </a:moveTo>
                <a:cubicBezTo>
                  <a:pt x="65" y="84"/>
                  <a:pt x="65" y="84"/>
                  <a:pt x="65" y="84"/>
                </a:cubicBezTo>
                <a:cubicBezTo>
                  <a:pt x="65" y="129"/>
                  <a:pt x="65" y="129"/>
                  <a:pt x="65" y="129"/>
                </a:cubicBezTo>
                <a:cubicBezTo>
                  <a:pt x="93" y="129"/>
                  <a:pt x="93" y="129"/>
                  <a:pt x="93" y="129"/>
                </a:cubicBezTo>
                <a:cubicBezTo>
                  <a:pt x="93" y="94"/>
                  <a:pt x="93" y="94"/>
                  <a:pt x="93" y="94"/>
                </a:cubicBezTo>
                <a:cubicBezTo>
                  <a:pt x="90" y="93"/>
                  <a:pt x="87" y="92"/>
                  <a:pt x="86" y="90"/>
                </a:cubicBezTo>
                <a:close/>
                <a:moveTo>
                  <a:pt x="125" y="73"/>
                </a:moveTo>
                <a:cubicBezTo>
                  <a:pt x="102" y="87"/>
                  <a:pt x="102" y="87"/>
                  <a:pt x="102" y="87"/>
                </a:cubicBezTo>
                <a:cubicBezTo>
                  <a:pt x="101" y="88"/>
                  <a:pt x="101" y="89"/>
                  <a:pt x="101" y="89"/>
                </a:cubicBezTo>
                <a:cubicBezTo>
                  <a:pt x="101" y="129"/>
                  <a:pt x="101" y="129"/>
                  <a:pt x="101" y="129"/>
                </a:cubicBezTo>
                <a:cubicBezTo>
                  <a:pt x="128" y="129"/>
                  <a:pt x="128" y="129"/>
                  <a:pt x="128" y="129"/>
                </a:cubicBezTo>
                <a:cubicBezTo>
                  <a:pt x="128" y="74"/>
                  <a:pt x="128" y="74"/>
                  <a:pt x="128" y="74"/>
                </a:cubicBezTo>
                <a:cubicBezTo>
                  <a:pt x="128" y="74"/>
                  <a:pt x="128" y="74"/>
                  <a:pt x="128" y="74"/>
                </a:cubicBezTo>
                <a:cubicBezTo>
                  <a:pt x="127" y="74"/>
                  <a:pt x="126" y="74"/>
                  <a:pt x="125" y="73"/>
                </a:cubicBezTo>
                <a:close/>
                <a:moveTo>
                  <a:pt x="29" y="88"/>
                </a:moveTo>
                <a:cubicBezTo>
                  <a:pt x="31" y="88"/>
                  <a:pt x="33" y="87"/>
                  <a:pt x="34" y="85"/>
                </a:cubicBezTo>
                <a:cubicBezTo>
                  <a:pt x="55" y="78"/>
                  <a:pt x="55" y="78"/>
                  <a:pt x="55" y="78"/>
                </a:cubicBezTo>
                <a:cubicBezTo>
                  <a:pt x="56" y="79"/>
                  <a:pt x="57" y="80"/>
                  <a:pt x="58" y="80"/>
                </a:cubicBezTo>
                <a:cubicBezTo>
                  <a:pt x="60" y="80"/>
                  <a:pt x="61" y="79"/>
                  <a:pt x="62" y="78"/>
                </a:cubicBezTo>
                <a:cubicBezTo>
                  <a:pt x="89" y="86"/>
                  <a:pt x="89" y="86"/>
                  <a:pt x="89" y="86"/>
                </a:cubicBezTo>
                <a:cubicBezTo>
                  <a:pt x="89" y="88"/>
                  <a:pt x="91" y="89"/>
                  <a:pt x="93" y="89"/>
                </a:cubicBezTo>
                <a:cubicBezTo>
                  <a:pt x="96" y="89"/>
                  <a:pt x="98" y="87"/>
                  <a:pt x="98" y="85"/>
                </a:cubicBezTo>
                <a:cubicBezTo>
                  <a:pt x="98" y="85"/>
                  <a:pt x="98" y="85"/>
                  <a:pt x="98" y="85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6" y="70"/>
                  <a:pt x="128" y="70"/>
                </a:cubicBezTo>
                <a:cubicBezTo>
                  <a:pt x="130" y="70"/>
                  <a:pt x="132" y="68"/>
                  <a:pt x="132" y="65"/>
                </a:cubicBezTo>
                <a:cubicBezTo>
                  <a:pt x="132" y="62"/>
                  <a:pt x="130" y="60"/>
                  <a:pt x="128" y="60"/>
                </a:cubicBezTo>
                <a:cubicBezTo>
                  <a:pt x="125" y="60"/>
                  <a:pt x="123" y="62"/>
                  <a:pt x="123" y="65"/>
                </a:cubicBezTo>
                <a:cubicBezTo>
                  <a:pt x="96" y="81"/>
                  <a:pt x="96" y="81"/>
                  <a:pt x="96" y="81"/>
                </a:cubicBezTo>
                <a:cubicBezTo>
                  <a:pt x="95" y="80"/>
                  <a:pt x="94" y="80"/>
                  <a:pt x="93" y="80"/>
                </a:cubicBezTo>
                <a:cubicBezTo>
                  <a:pt x="91" y="80"/>
                  <a:pt x="90" y="81"/>
                  <a:pt x="89" y="82"/>
                </a:cubicBezTo>
                <a:cubicBezTo>
                  <a:pt x="63" y="75"/>
                  <a:pt x="63" y="75"/>
                  <a:pt x="63" y="75"/>
                </a:cubicBezTo>
                <a:cubicBezTo>
                  <a:pt x="63" y="72"/>
                  <a:pt x="61" y="70"/>
                  <a:pt x="58" y="70"/>
                </a:cubicBezTo>
                <a:cubicBezTo>
                  <a:pt x="56" y="70"/>
                  <a:pt x="54" y="72"/>
                  <a:pt x="54" y="74"/>
                </a:cubicBezTo>
                <a:cubicBezTo>
                  <a:pt x="33" y="81"/>
                  <a:pt x="33" y="81"/>
                  <a:pt x="33" y="81"/>
                </a:cubicBezTo>
                <a:cubicBezTo>
                  <a:pt x="32" y="80"/>
                  <a:pt x="31" y="79"/>
                  <a:pt x="29" y="79"/>
                </a:cubicBezTo>
                <a:cubicBezTo>
                  <a:pt x="27" y="79"/>
                  <a:pt x="24" y="81"/>
                  <a:pt x="24" y="84"/>
                </a:cubicBezTo>
                <a:cubicBezTo>
                  <a:pt x="24" y="86"/>
                  <a:pt x="27" y="88"/>
                  <a:pt x="29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312">
            <a:extLst>
              <a:ext uri="{FF2B5EF4-FFF2-40B4-BE49-F238E27FC236}">
                <a16:creationId xmlns:a16="http://schemas.microsoft.com/office/drawing/2014/main" id="{60E0A821-22AB-CDA3-7999-7BC8407520F4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4144963"/>
            <a:ext cx="254000" cy="220663"/>
          </a:xfrm>
          <a:custGeom>
            <a:avLst/>
            <a:gdLst>
              <a:gd name="T0" fmla="*/ 131 w 160"/>
              <a:gd name="T1" fmla="*/ 82 h 139"/>
              <a:gd name="T2" fmla="*/ 144 w 160"/>
              <a:gd name="T3" fmla="*/ 83 h 139"/>
              <a:gd name="T4" fmla="*/ 151 w 160"/>
              <a:gd name="T5" fmla="*/ 59 h 139"/>
              <a:gd name="T6" fmla="*/ 75 w 160"/>
              <a:gd name="T7" fmla="*/ 0 h 139"/>
              <a:gd name="T8" fmla="*/ 0 w 160"/>
              <a:gd name="T9" fmla="*/ 59 h 139"/>
              <a:gd name="T10" fmla="*/ 39 w 160"/>
              <a:gd name="T11" fmla="*/ 110 h 139"/>
              <a:gd name="T12" fmla="*/ 30 w 160"/>
              <a:gd name="T13" fmla="*/ 135 h 139"/>
              <a:gd name="T14" fmla="*/ 79 w 160"/>
              <a:gd name="T15" fmla="*/ 117 h 139"/>
              <a:gd name="T16" fmla="*/ 94 w 160"/>
              <a:gd name="T17" fmla="*/ 115 h 139"/>
              <a:gd name="T18" fmla="*/ 93 w 160"/>
              <a:gd name="T19" fmla="*/ 109 h 139"/>
              <a:gd name="T20" fmla="*/ 131 w 160"/>
              <a:gd name="T21" fmla="*/ 82 h 139"/>
              <a:gd name="T22" fmla="*/ 44 w 160"/>
              <a:gd name="T23" fmla="*/ 33 h 139"/>
              <a:gd name="T24" fmla="*/ 47 w 160"/>
              <a:gd name="T25" fmla="*/ 30 h 139"/>
              <a:gd name="T26" fmla="*/ 102 w 160"/>
              <a:gd name="T27" fmla="*/ 30 h 139"/>
              <a:gd name="T28" fmla="*/ 106 w 160"/>
              <a:gd name="T29" fmla="*/ 33 h 139"/>
              <a:gd name="T30" fmla="*/ 106 w 160"/>
              <a:gd name="T31" fmla="*/ 39 h 139"/>
              <a:gd name="T32" fmla="*/ 102 w 160"/>
              <a:gd name="T33" fmla="*/ 43 h 139"/>
              <a:gd name="T34" fmla="*/ 47 w 160"/>
              <a:gd name="T35" fmla="*/ 43 h 139"/>
              <a:gd name="T36" fmla="*/ 44 w 160"/>
              <a:gd name="T37" fmla="*/ 39 h 139"/>
              <a:gd name="T38" fmla="*/ 44 w 160"/>
              <a:gd name="T39" fmla="*/ 33 h 139"/>
              <a:gd name="T40" fmla="*/ 41 w 160"/>
              <a:gd name="T41" fmla="*/ 63 h 139"/>
              <a:gd name="T42" fmla="*/ 37 w 160"/>
              <a:gd name="T43" fmla="*/ 60 h 139"/>
              <a:gd name="T44" fmla="*/ 37 w 160"/>
              <a:gd name="T45" fmla="*/ 53 h 139"/>
              <a:gd name="T46" fmla="*/ 41 w 160"/>
              <a:gd name="T47" fmla="*/ 50 h 139"/>
              <a:gd name="T48" fmla="*/ 108 w 160"/>
              <a:gd name="T49" fmla="*/ 50 h 139"/>
              <a:gd name="T50" fmla="*/ 112 w 160"/>
              <a:gd name="T51" fmla="*/ 53 h 139"/>
              <a:gd name="T52" fmla="*/ 112 w 160"/>
              <a:gd name="T53" fmla="*/ 60 h 139"/>
              <a:gd name="T54" fmla="*/ 108 w 160"/>
              <a:gd name="T55" fmla="*/ 63 h 139"/>
              <a:gd name="T56" fmla="*/ 41 w 160"/>
              <a:gd name="T57" fmla="*/ 63 h 139"/>
              <a:gd name="T58" fmla="*/ 99 w 160"/>
              <a:gd name="T59" fmla="*/ 80 h 139"/>
              <a:gd name="T60" fmla="*/ 95 w 160"/>
              <a:gd name="T61" fmla="*/ 83 h 139"/>
              <a:gd name="T62" fmla="*/ 54 w 160"/>
              <a:gd name="T63" fmla="*/ 83 h 139"/>
              <a:gd name="T64" fmla="*/ 50 w 160"/>
              <a:gd name="T65" fmla="*/ 80 h 139"/>
              <a:gd name="T66" fmla="*/ 50 w 160"/>
              <a:gd name="T67" fmla="*/ 73 h 139"/>
              <a:gd name="T68" fmla="*/ 54 w 160"/>
              <a:gd name="T69" fmla="*/ 70 h 139"/>
              <a:gd name="T70" fmla="*/ 95 w 160"/>
              <a:gd name="T71" fmla="*/ 70 h 139"/>
              <a:gd name="T72" fmla="*/ 99 w 160"/>
              <a:gd name="T73" fmla="*/ 73 h 139"/>
              <a:gd name="T74" fmla="*/ 99 w 160"/>
              <a:gd name="T75" fmla="*/ 80 h 139"/>
              <a:gd name="T76" fmla="*/ 131 w 160"/>
              <a:gd name="T77" fmla="*/ 90 h 139"/>
              <a:gd name="T78" fmla="*/ 102 w 160"/>
              <a:gd name="T79" fmla="*/ 109 h 139"/>
              <a:gd name="T80" fmla="*/ 131 w 160"/>
              <a:gd name="T81" fmla="*/ 128 h 139"/>
              <a:gd name="T82" fmla="*/ 160 w 160"/>
              <a:gd name="T83" fmla="*/ 109 h 139"/>
              <a:gd name="T84" fmla="*/ 131 w 160"/>
              <a:gd name="T85" fmla="*/ 90 h 139"/>
              <a:gd name="T86" fmla="*/ 117 w 160"/>
              <a:gd name="T87" fmla="*/ 113 h 139"/>
              <a:gd name="T88" fmla="*/ 112 w 160"/>
              <a:gd name="T89" fmla="*/ 108 h 139"/>
              <a:gd name="T90" fmla="*/ 117 w 160"/>
              <a:gd name="T91" fmla="*/ 103 h 139"/>
              <a:gd name="T92" fmla="*/ 121 w 160"/>
              <a:gd name="T93" fmla="*/ 108 h 139"/>
              <a:gd name="T94" fmla="*/ 117 w 160"/>
              <a:gd name="T95" fmla="*/ 113 h 139"/>
              <a:gd name="T96" fmla="*/ 131 w 160"/>
              <a:gd name="T97" fmla="*/ 113 h 139"/>
              <a:gd name="T98" fmla="*/ 126 w 160"/>
              <a:gd name="T99" fmla="*/ 108 h 139"/>
              <a:gd name="T100" fmla="*/ 131 w 160"/>
              <a:gd name="T101" fmla="*/ 103 h 139"/>
              <a:gd name="T102" fmla="*/ 135 w 160"/>
              <a:gd name="T103" fmla="*/ 108 h 139"/>
              <a:gd name="T104" fmla="*/ 131 w 160"/>
              <a:gd name="T105" fmla="*/ 113 h 139"/>
              <a:gd name="T106" fmla="*/ 145 w 160"/>
              <a:gd name="T107" fmla="*/ 113 h 139"/>
              <a:gd name="T108" fmla="*/ 140 w 160"/>
              <a:gd name="T109" fmla="*/ 108 h 139"/>
              <a:gd name="T110" fmla="*/ 145 w 160"/>
              <a:gd name="T111" fmla="*/ 103 h 139"/>
              <a:gd name="T112" fmla="*/ 150 w 160"/>
              <a:gd name="T113" fmla="*/ 108 h 139"/>
              <a:gd name="T114" fmla="*/ 145 w 160"/>
              <a:gd name="T115" fmla="*/ 113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39">
                <a:moveTo>
                  <a:pt x="131" y="82"/>
                </a:moveTo>
                <a:cubicBezTo>
                  <a:pt x="136" y="82"/>
                  <a:pt x="140" y="82"/>
                  <a:pt x="144" y="83"/>
                </a:cubicBezTo>
                <a:cubicBezTo>
                  <a:pt x="149" y="76"/>
                  <a:pt x="151" y="67"/>
                  <a:pt x="151" y="59"/>
                </a:cubicBezTo>
                <a:cubicBezTo>
                  <a:pt x="151" y="26"/>
                  <a:pt x="117" y="0"/>
                  <a:pt x="75" y="0"/>
                </a:cubicBezTo>
                <a:cubicBezTo>
                  <a:pt x="33" y="0"/>
                  <a:pt x="0" y="26"/>
                  <a:pt x="0" y="59"/>
                </a:cubicBezTo>
                <a:cubicBezTo>
                  <a:pt x="0" y="79"/>
                  <a:pt x="14" y="99"/>
                  <a:pt x="39" y="110"/>
                </a:cubicBezTo>
                <a:cubicBezTo>
                  <a:pt x="47" y="118"/>
                  <a:pt x="41" y="130"/>
                  <a:pt x="30" y="135"/>
                </a:cubicBezTo>
                <a:cubicBezTo>
                  <a:pt x="28" y="137"/>
                  <a:pt x="62" y="139"/>
                  <a:pt x="79" y="117"/>
                </a:cubicBezTo>
                <a:cubicBezTo>
                  <a:pt x="84" y="116"/>
                  <a:pt x="89" y="116"/>
                  <a:pt x="94" y="115"/>
                </a:cubicBezTo>
                <a:cubicBezTo>
                  <a:pt x="93" y="113"/>
                  <a:pt x="93" y="111"/>
                  <a:pt x="93" y="109"/>
                </a:cubicBezTo>
                <a:cubicBezTo>
                  <a:pt x="93" y="94"/>
                  <a:pt x="110" y="82"/>
                  <a:pt x="131" y="82"/>
                </a:cubicBezTo>
                <a:close/>
                <a:moveTo>
                  <a:pt x="44" y="33"/>
                </a:moveTo>
                <a:cubicBezTo>
                  <a:pt x="44" y="31"/>
                  <a:pt x="45" y="30"/>
                  <a:pt x="47" y="30"/>
                </a:cubicBezTo>
                <a:cubicBezTo>
                  <a:pt x="102" y="30"/>
                  <a:pt x="102" y="30"/>
                  <a:pt x="102" y="30"/>
                </a:cubicBezTo>
                <a:cubicBezTo>
                  <a:pt x="104" y="30"/>
                  <a:pt x="106" y="31"/>
                  <a:pt x="106" y="33"/>
                </a:cubicBezTo>
                <a:cubicBezTo>
                  <a:pt x="106" y="39"/>
                  <a:pt x="106" y="39"/>
                  <a:pt x="106" y="39"/>
                </a:cubicBezTo>
                <a:cubicBezTo>
                  <a:pt x="106" y="41"/>
                  <a:pt x="104" y="43"/>
                  <a:pt x="102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5" y="43"/>
                  <a:pt x="44" y="41"/>
                  <a:pt x="44" y="39"/>
                </a:cubicBezTo>
                <a:lnTo>
                  <a:pt x="44" y="33"/>
                </a:lnTo>
                <a:close/>
                <a:moveTo>
                  <a:pt x="41" y="63"/>
                </a:moveTo>
                <a:cubicBezTo>
                  <a:pt x="39" y="63"/>
                  <a:pt x="37" y="61"/>
                  <a:pt x="37" y="60"/>
                </a:cubicBezTo>
                <a:cubicBezTo>
                  <a:pt x="37" y="53"/>
                  <a:pt x="37" y="53"/>
                  <a:pt x="37" y="53"/>
                </a:cubicBezTo>
                <a:cubicBezTo>
                  <a:pt x="37" y="51"/>
                  <a:pt x="39" y="50"/>
                  <a:pt x="41" y="50"/>
                </a:cubicBezTo>
                <a:cubicBezTo>
                  <a:pt x="108" y="50"/>
                  <a:pt x="108" y="50"/>
                  <a:pt x="108" y="50"/>
                </a:cubicBezTo>
                <a:cubicBezTo>
                  <a:pt x="110" y="50"/>
                  <a:pt x="112" y="51"/>
                  <a:pt x="112" y="53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2" y="61"/>
                  <a:pt x="110" y="63"/>
                  <a:pt x="108" y="63"/>
                </a:cubicBezTo>
                <a:lnTo>
                  <a:pt x="41" y="63"/>
                </a:lnTo>
                <a:close/>
                <a:moveTo>
                  <a:pt x="99" y="80"/>
                </a:moveTo>
                <a:cubicBezTo>
                  <a:pt x="99" y="82"/>
                  <a:pt x="97" y="83"/>
                  <a:pt x="95" y="83"/>
                </a:cubicBezTo>
                <a:cubicBezTo>
                  <a:pt x="54" y="83"/>
                  <a:pt x="54" y="83"/>
                  <a:pt x="54" y="83"/>
                </a:cubicBezTo>
                <a:cubicBezTo>
                  <a:pt x="52" y="83"/>
                  <a:pt x="50" y="82"/>
                  <a:pt x="50" y="80"/>
                </a:cubicBezTo>
                <a:cubicBezTo>
                  <a:pt x="50" y="73"/>
                  <a:pt x="50" y="73"/>
                  <a:pt x="50" y="73"/>
                </a:cubicBezTo>
                <a:cubicBezTo>
                  <a:pt x="50" y="71"/>
                  <a:pt x="52" y="70"/>
                  <a:pt x="54" y="70"/>
                </a:cubicBezTo>
                <a:cubicBezTo>
                  <a:pt x="95" y="70"/>
                  <a:pt x="95" y="70"/>
                  <a:pt x="95" y="70"/>
                </a:cubicBezTo>
                <a:cubicBezTo>
                  <a:pt x="97" y="70"/>
                  <a:pt x="99" y="71"/>
                  <a:pt x="99" y="73"/>
                </a:cubicBezTo>
                <a:lnTo>
                  <a:pt x="99" y="80"/>
                </a:lnTo>
                <a:close/>
                <a:moveTo>
                  <a:pt x="131" y="90"/>
                </a:moveTo>
                <a:cubicBezTo>
                  <a:pt x="115" y="90"/>
                  <a:pt x="102" y="98"/>
                  <a:pt x="102" y="109"/>
                </a:cubicBezTo>
                <a:cubicBezTo>
                  <a:pt x="102" y="119"/>
                  <a:pt x="115" y="128"/>
                  <a:pt x="131" y="128"/>
                </a:cubicBezTo>
                <a:cubicBezTo>
                  <a:pt x="147" y="128"/>
                  <a:pt x="160" y="119"/>
                  <a:pt x="160" y="109"/>
                </a:cubicBezTo>
                <a:cubicBezTo>
                  <a:pt x="160" y="98"/>
                  <a:pt x="147" y="90"/>
                  <a:pt x="131" y="90"/>
                </a:cubicBezTo>
                <a:close/>
                <a:moveTo>
                  <a:pt x="117" y="113"/>
                </a:moveTo>
                <a:cubicBezTo>
                  <a:pt x="114" y="113"/>
                  <a:pt x="112" y="111"/>
                  <a:pt x="112" y="108"/>
                </a:cubicBezTo>
                <a:cubicBezTo>
                  <a:pt x="112" y="105"/>
                  <a:pt x="114" y="103"/>
                  <a:pt x="117" y="103"/>
                </a:cubicBezTo>
                <a:cubicBezTo>
                  <a:pt x="119" y="103"/>
                  <a:pt x="121" y="105"/>
                  <a:pt x="121" y="108"/>
                </a:cubicBezTo>
                <a:cubicBezTo>
                  <a:pt x="121" y="111"/>
                  <a:pt x="119" y="113"/>
                  <a:pt x="117" y="113"/>
                </a:cubicBezTo>
                <a:close/>
                <a:moveTo>
                  <a:pt x="131" y="113"/>
                </a:moveTo>
                <a:cubicBezTo>
                  <a:pt x="128" y="113"/>
                  <a:pt x="126" y="111"/>
                  <a:pt x="126" y="108"/>
                </a:cubicBezTo>
                <a:cubicBezTo>
                  <a:pt x="126" y="105"/>
                  <a:pt x="128" y="103"/>
                  <a:pt x="131" y="103"/>
                </a:cubicBezTo>
                <a:cubicBezTo>
                  <a:pt x="133" y="103"/>
                  <a:pt x="135" y="105"/>
                  <a:pt x="135" y="108"/>
                </a:cubicBezTo>
                <a:cubicBezTo>
                  <a:pt x="135" y="111"/>
                  <a:pt x="133" y="113"/>
                  <a:pt x="131" y="113"/>
                </a:cubicBezTo>
                <a:close/>
                <a:moveTo>
                  <a:pt x="145" y="113"/>
                </a:moveTo>
                <a:cubicBezTo>
                  <a:pt x="142" y="113"/>
                  <a:pt x="140" y="111"/>
                  <a:pt x="140" y="108"/>
                </a:cubicBezTo>
                <a:cubicBezTo>
                  <a:pt x="140" y="105"/>
                  <a:pt x="142" y="103"/>
                  <a:pt x="145" y="103"/>
                </a:cubicBezTo>
                <a:cubicBezTo>
                  <a:pt x="147" y="103"/>
                  <a:pt x="150" y="105"/>
                  <a:pt x="150" y="108"/>
                </a:cubicBezTo>
                <a:cubicBezTo>
                  <a:pt x="150" y="111"/>
                  <a:pt x="147" y="113"/>
                  <a:pt x="145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313">
            <a:extLst>
              <a:ext uri="{FF2B5EF4-FFF2-40B4-BE49-F238E27FC236}">
                <a16:creationId xmlns:a16="http://schemas.microsoft.com/office/drawing/2014/main" id="{3FDF20B0-55B9-F6E8-5312-626BB13B074C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4125913"/>
            <a:ext cx="254000" cy="254000"/>
          </a:xfrm>
          <a:custGeom>
            <a:avLst/>
            <a:gdLst>
              <a:gd name="T0" fmla="*/ 105 w 160"/>
              <a:gd name="T1" fmla="*/ 57 h 160"/>
              <a:gd name="T2" fmla="*/ 64 w 160"/>
              <a:gd name="T3" fmla="*/ 128 h 160"/>
              <a:gd name="T4" fmla="*/ 95 w 160"/>
              <a:gd name="T5" fmla="*/ 117 h 160"/>
              <a:gd name="T6" fmla="*/ 97 w 160"/>
              <a:gd name="T7" fmla="*/ 130 h 160"/>
              <a:gd name="T8" fmla="*/ 121 w 160"/>
              <a:gd name="T9" fmla="*/ 105 h 160"/>
              <a:gd name="T10" fmla="*/ 128 w 160"/>
              <a:gd name="T11" fmla="*/ 102 h 160"/>
              <a:gd name="T12" fmla="*/ 129 w 160"/>
              <a:gd name="T13" fmla="*/ 89 h 160"/>
              <a:gd name="T14" fmla="*/ 132 w 160"/>
              <a:gd name="T15" fmla="*/ 74 h 160"/>
              <a:gd name="T16" fmla="*/ 114 w 160"/>
              <a:gd name="T17" fmla="*/ 62 h 160"/>
              <a:gd name="T18" fmla="*/ 114 w 160"/>
              <a:gd name="T19" fmla="*/ 79 h 160"/>
              <a:gd name="T20" fmla="*/ 116 w 160"/>
              <a:gd name="T21" fmla="*/ 96 h 160"/>
              <a:gd name="T22" fmla="*/ 103 w 160"/>
              <a:gd name="T23" fmla="*/ 112 h 160"/>
              <a:gd name="T24" fmla="*/ 27 w 160"/>
              <a:gd name="T25" fmla="*/ 102 h 160"/>
              <a:gd name="T26" fmla="*/ 62 w 160"/>
              <a:gd name="T27" fmla="*/ 104 h 160"/>
              <a:gd name="T28" fmla="*/ 68 w 160"/>
              <a:gd name="T29" fmla="*/ 86 h 160"/>
              <a:gd name="T30" fmla="*/ 31 w 160"/>
              <a:gd name="T31" fmla="*/ 88 h 160"/>
              <a:gd name="T32" fmla="*/ 148 w 160"/>
              <a:gd name="T33" fmla="*/ 0 h 160"/>
              <a:gd name="T34" fmla="*/ 0 w 160"/>
              <a:gd name="T35" fmla="*/ 12 h 160"/>
              <a:gd name="T36" fmla="*/ 12 w 160"/>
              <a:gd name="T37" fmla="*/ 160 h 160"/>
              <a:gd name="T38" fmla="*/ 160 w 160"/>
              <a:gd name="T39" fmla="*/ 148 h 160"/>
              <a:gd name="T40" fmla="*/ 148 w 160"/>
              <a:gd name="T41" fmla="*/ 0 h 160"/>
              <a:gd name="T42" fmla="*/ 147 w 160"/>
              <a:gd name="T43" fmla="*/ 21 h 160"/>
              <a:gd name="T44" fmla="*/ 130 w 160"/>
              <a:gd name="T45" fmla="*/ 21 h 160"/>
              <a:gd name="T46" fmla="*/ 114 w 160"/>
              <a:gd name="T47" fmla="*/ 12 h 160"/>
              <a:gd name="T48" fmla="*/ 114 w 160"/>
              <a:gd name="T49" fmla="*/ 29 h 160"/>
              <a:gd name="T50" fmla="*/ 114 w 160"/>
              <a:gd name="T51" fmla="*/ 12 h 160"/>
              <a:gd name="T52" fmla="*/ 99 w 160"/>
              <a:gd name="T53" fmla="*/ 21 h 160"/>
              <a:gd name="T54" fmla="*/ 82 w 160"/>
              <a:gd name="T55" fmla="*/ 21 h 160"/>
              <a:gd name="T56" fmla="*/ 152 w 160"/>
              <a:gd name="T57" fmla="*/ 140 h 160"/>
              <a:gd name="T58" fmla="*/ 20 w 160"/>
              <a:gd name="T59" fmla="*/ 150 h 160"/>
              <a:gd name="T60" fmla="*/ 9 w 160"/>
              <a:gd name="T61" fmla="*/ 20 h 160"/>
              <a:gd name="T62" fmla="*/ 59 w 160"/>
              <a:gd name="T63" fmla="*/ 10 h 160"/>
              <a:gd name="T64" fmla="*/ 69 w 160"/>
              <a:gd name="T65" fmla="*/ 38 h 160"/>
              <a:gd name="T66" fmla="*/ 152 w 160"/>
              <a:gd name="T67" fmla="*/ 1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60">
                <a:moveTo>
                  <a:pt x="79" y="128"/>
                </a:moveTo>
                <a:cubicBezTo>
                  <a:pt x="105" y="57"/>
                  <a:pt x="105" y="57"/>
                  <a:pt x="105" y="57"/>
                </a:cubicBezTo>
                <a:cubicBezTo>
                  <a:pt x="90" y="57"/>
                  <a:pt x="90" y="57"/>
                  <a:pt x="90" y="57"/>
                </a:cubicBezTo>
                <a:cubicBezTo>
                  <a:pt x="64" y="128"/>
                  <a:pt x="64" y="128"/>
                  <a:pt x="64" y="128"/>
                </a:cubicBezTo>
                <a:lnTo>
                  <a:pt x="79" y="128"/>
                </a:lnTo>
                <a:close/>
                <a:moveTo>
                  <a:pt x="95" y="117"/>
                </a:moveTo>
                <a:cubicBezTo>
                  <a:pt x="91" y="130"/>
                  <a:pt x="91" y="130"/>
                  <a:pt x="91" y="130"/>
                </a:cubicBezTo>
                <a:cubicBezTo>
                  <a:pt x="97" y="130"/>
                  <a:pt x="97" y="130"/>
                  <a:pt x="97" y="130"/>
                </a:cubicBezTo>
                <a:cubicBezTo>
                  <a:pt x="109" y="130"/>
                  <a:pt x="114" y="127"/>
                  <a:pt x="117" y="118"/>
                </a:cubicBezTo>
                <a:cubicBezTo>
                  <a:pt x="121" y="105"/>
                  <a:pt x="121" y="105"/>
                  <a:pt x="121" y="105"/>
                </a:cubicBezTo>
                <a:cubicBezTo>
                  <a:pt x="122" y="103"/>
                  <a:pt x="122" y="102"/>
                  <a:pt x="124" y="102"/>
                </a:cubicBezTo>
                <a:cubicBezTo>
                  <a:pt x="128" y="102"/>
                  <a:pt x="128" y="102"/>
                  <a:pt x="128" y="102"/>
                </a:cubicBezTo>
                <a:cubicBezTo>
                  <a:pt x="132" y="89"/>
                  <a:pt x="132" y="89"/>
                  <a:pt x="132" y="89"/>
                </a:cubicBezTo>
                <a:cubicBezTo>
                  <a:pt x="129" y="89"/>
                  <a:pt x="129" y="89"/>
                  <a:pt x="129" y="89"/>
                </a:cubicBezTo>
                <a:cubicBezTo>
                  <a:pt x="127" y="89"/>
                  <a:pt x="127" y="89"/>
                  <a:pt x="127" y="87"/>
                </a:cubicBezTo>
                <a:cubicBezTo>
                  <a:pt x="132" y="74"/>
                  <a:pt x="132" y="74"/>
                  <a:pt x="132" y="74"/>
                </a:cubicBezTo>
                <a:cubicBezTo>
                  <a:pt x="135" y="65"/>
                  <a:pt x="132" y="62"/>
                  <a:pt x="121" y="62"/>
                </a:cubicBezTo>
                <a:cubicBezTo>
                  <a:pt x="114" y="62"/>
                  <a:pt x="114" y="62"/>
                  <a:pt x="114" y="62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15" y="75"/>
                  <a:pt x="115" y="76"/>
                  <a:pt x="114" y="79"/>
                </a:cubicBezTo>
                <a:cubicBezTo>
                  <a:pt x="112" y="85"/>
                  <a:pt x="112" y="85"/>
                  <a:pt x="112" y="85"/>
                </a:cubicBezTo>
                <a:cubicBezTo>
                  <a:pt x="110" y="92"/>
                  <a:pt x="111" y="94"/>
                  <a:pt x="116" y="96"/>
                </a:cubicBezTo>
                <a:cubicBezTo>
                  <a:pt x="110" y="97"/>
                  <a:pt x="107" y="100"/>
                  <a:pt x="105" y="106"/>
                </a:cubicBezTo>
                <a:cubicBezTo>
                  <a:pt x="103" y="112"/>
                  <a:pt x="103" y="112"/>
                  <a:pt x="103" y="112"/>
                </a:cubicBezTo>
                <a:cubicBezTo>
                  <a:pt x="102" y="116"/>
                  <a:pt x="100" y="117"/>
                  <a:pt x="95" y="117"/>
                </a:cubicBezTo>
                <a:close/>
                <a:moveTo>
                  <a:pt x="27" y="102"/>
                </a:moveTo>
                <a:cubicBezTo>
                  <a:pt x="59" y="116"/>
                  <a:pt x="59" y="116"/>
                  <a:pt x="59" y="116"/>
                </a:cubicBezTo>
                <a:cubicBezTo>
                  <a:pt x="62" y="104"/>
                  <a:pt x="62" y="104"/>
                  <a:pt x="62" y="104"/>
                </a:cubicBezTo>
                <a:cubicBezTo>
                  <a:pt x="40" y="95"/>
                  <a:pt x="40" y="95"/>
                  <a:pt x="40" y="95"/>
                </a:cubicBezTo>
                <a:cubicBezTo>
                  <a:pt x="68" y="86"/>
                  <a:pt x="68" y="86"/>
                  <a:pt x="68" y="86"/>
                </a:cubicBezTo>
                <a:cubicBezTo>
                  <a:pt x="72" y="73"/>
                  <a:pt x="72" y="73"/>
                  <a:pt x="72" y="73"/>
                </a:cubicBezTo>
                <a:cubicBezTo>
                  <a:pt x="31" y="88"/>
                  <a:pt x="31" y="88"/>
                  <a:pt x="31" y="88"/>
                </a:cubicBezTo>
                <a:lnTo>
                  <a:pt x="27" y="102"/>
                </a:lnTo>
                <a:close/>
                <a:moveTo>
                  <a:pt x="148" y="0"/>
                </a:move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6" y="160"/>
                  <a:pt x="12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5" y="160"/>
                  <a:pt x="160" y="155"/>
                  <a:pt x="160" y="148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60" y="5"/>
                  <a:pt x="155" y="0"/>
                  <a:pt x="148" y="0"/>
                </a:cubicBezTo>
                <a:close/>
                <a:moveTo>
                  <a:pt x="138" y="12"/>
                </a:moveTo>
                <a:cubicBezTo>
                  <a:pt x="143" y="12"/>
                  <a:pt x="147" y="16"/>
                  <a:pt x="147" y="21"/>
                </a:cubicBezTo>
                <a:cubicBezTo>
                  <a:pt x="147" y="25"/>
                  <a:pt x="143" y="29"/>
                  <a:pt x="138" y="29"/>
                </a:cubicBezTo>
                <a:cubicBezTo>
                  <a:pt x="134" y="29"/>
                  <a:pt x="130" y="25"/>
                  <a:pt x="130" y="21"/>
                </a:cubicBezTo>
                <a:cubicBezTo>
                  <a:pt x="130" y="16"/>
                  <a:pt x="134" y="12"/>
                  <a:pt x="138" y="12"/>
                </a:cubicBezTo>
                <a:close/>
                <a:moveTo>
                  <a:pt x="114" y="12"/>
                </a:moveTo>
                <a:cubicBezTo>
                  <a:pt x="119" y="12"/>
                  <a:pt x="123" y="16"/>
                  <a:pt x="123" y="21"/>
                </a:cubicBezTo>
                <a:cubicBezTo>
                  <a:pt x="123" y="25"/>
                  <a:pt x="119" y="29"/>
                  <a:pt x="114" y="29"/>
                </a:cubicBezTo>
                <a:cubicBezTo>
                  <a:pt x="110" y="29"/>
                  <a:pt x="106" y="25"/>
                  <a:pt x="106" y="21"/>
                </a:cubicBezTo>
                <a:cubicBezTo>
                  <a:pt x="106" y="16"/>
                  <a:pt x="110" y="12"/>
                  <a:pt x="114" y="12"/>
                </a:cubicBezTo>
                <a:close/>
                <a:moveTo>
                  <a:pt x="90" y="12"/>
                </a:moveTo>
                <a:cubicBezTo>
                  <a:pt x="95" y="12"/>
                  <a:pt x="99" y="16"/>
                  <a:pt x="99" y="21"/>
                </a:cubicBezTo>
                <a:cubicBezTo>
                  <a:pt x="99" y="25"/>
                  <a:pt x="95" y="29"/>
                  <a:pt x="90" y="29"/>
                </a:cubicBezTo>
                <a:cubicBezTo>
                  <a:pt x="86" y="29"/>
                  <a:pt x="82" y="25"/>
                  <a:pt x="82" y="21"/>
                </a:cubicBezTo>
                <a:cubicBezTo>
                  <a:pt x="82" y="16"/>
                  <a:pt x="86" y="12"/>
                  <a:pt x="90" y="12"/>
                </a:cubicBezTo>
                <a:close/>
                <a:moveTo>
                  <a:pt x="152" y="140"/>
                </a:moveTo>
                <a:cubicBezTo>
                  <a:pt x="152" y="146"/>
                  <a:pt x="147" y="150"/>
                  <a:pt x="141" y="150"/>
                </a:cubicBezTo>
                <a:cubicBezTo>
                  <a:pt x="20" y="150"/>
                  <a:pt x="20" y="150"/>
                  <a:pt x="20" y="150"/>
                </a:cubicBezTo>
                <a:cubicBezTo>
                  <a:pt x="14" y="150"/>
                  <a:pt x="9" y="146"/>
                  <a:pt x="9" y="14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15"/>
                  <a:pt x="14" y="10"/>
                  <a:pt x="20" y="10"/>
                </a:cubicBezTo>
                <a:cubicBezTo>
                  <a:pt x="59" y="10"/>
                  <a:pt x="59" y="10"/>
                  <a:pt x="59" y="10"/>
                </a:cubicBezTo>
                <a:cubicBezTo>
                  <a:pt x="64" y="10"/>
                  <a:pt x="69" y="15"/>
                  <a:pt x="69" y="20"/>
                </a:cubicBezTo>
                <a:cubicBezTo>
                  <a:pt x="69" y="38"/>
                  <a:pt x="69" y="38"/>
                  <a:pt x="69" y="38"/>
                </a:cubicBezTo>
                <a:cubicBezTo>
                  <a:pt x="152" y="38"/>
                  <a:pt x="152" y="38"/>
                  <a:pt x="152" y="38"/>
                </a:cubicBezTo>
                <a:lnTo>
                  <a:pt x="152" y="14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314">
            <a:extLst>
              <a:ext uri="{FF2B5EF4-FFF2-40B4-BE49-F238E27FC236}">
                <a16:creationId xmlns:a16="http://schemas.microsoft.com/office/drawing/2014/main" id="{6EDCB0F2-7746-FDCE-BF1A-9D9B0BFA1F86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4125913"/>
            <a:ext cx="254000" cy="254000"/>
          </a:xfrm>
          <a:custGeom>
            <a:avLst/>
            <a:gdLst>
              <a:gd name="T0" fmla="*/ 72 w 160"/>
              <a:gd name="T1" fmla="*/ 115 h 160"/>
              <a:gd name="T2" fmla="*/ 0 w 160"/>
              <a:gd name="T3" fmla="*/ 87 h 160"/>
              <a:gd name="T4" fmla="*/ 116 w 160"/>
              <a:gd name="T5" fmla="*/ 152 h 160"/>
              <a:gd name="T6" fmla="*/ 103 w 160"/>
              <a:gd name="T7" fmla="*/ 133 h 160"/>
              <a:gd name="T8" fmla="*/ 116 w 160"/>
              <a:gd name="T9" fmla="*/ 64 h 160"/>
              <a:gd name="T10" fmla="*/ 132 w 160"/>
              <a:gd name="T11" fmla="*/ 118 h 160"/>
              <a:gd name="T12" fmla="*/ 160 w 160"/>
              <a:gd name="T13" fmla="*/ 80 h 160"/>
              <a:gd name="T14" fmla="*/ 123 w 160"/>
              <a:gd name="T15" fmla="*/ 123 h 160"/>
              <a:gd name="T16" fmla="*/ 126 w 160"/>
              <a:gd name="T17" fmla="*/ 84 h 160"/>
              <a:gd name="T18" fmla="*/ 79 w 160"/>
              <a:gd name="T19" fmla="*/ 111 h 160"/>
              <a:gd name="T20" fmla="*/ 115 w 160"/>
              <a:gd name="T21" fmla="*/ 128 h 160"/>
              <a:gd name="T22" fmla="*/ 127 w 160"/>
              <a:gd name="T23" fmla="*/ 155 h 160"/>
              <a:gd name="T24" fmla="*/ 125 w 160"/>
              <a:gd name="T25" fmla="*/ 122 h 160"/>
              <a:gd name="T26" fmla="*/ 112 w 160"/>
              <a:gd name="T27" fmla="*/ 114 h 160"/>
              <a:gd name="T28" fmla="*/ 93 w 160"/>
              <a:gd name="T29" fmla="*/ 81 h 160"/>
              <a:gd name="T30" fmla="*/ 112 w 160"/>
              <a:gd name="T31" fmla="*/ 114 h 160"/>
              <a:gd name="T32" fmla="*/ 97 w 160"/>
              <a:gd name="T33" fmla="*/ 107 h 160"/>
              <a:gd name="T34" fmla="*/ 111 w 160"/>
              <a:gd name="T35" fmla="*/ 88 h 160"/>
              <a:gd name="T36" fmla="*/ 101 w 160"/>
              <a:gd name="T37" fmla="*/ 96 h 160"/>
              <a:gd name="T38" fmla="*/ 101 w 160"/>
              <a:gd name="T39" fmla="*/ 89 h 160"/>
              <a:gd name="T40" fmla="*/ 94 w 160"/>
              <a:gd name="T41" fmla="*/ 89 h 160"/>
              <a:gd name="T42" fmla="*/ 94 w 160"/>
              <a:gd name="T43" fmla="*/ 96 h 160"/>
              <a:gd name="T44" fmla="*/ 101 w 160"/>
              <a:gd name="T45" fmla="*/ 96 h 160"/>
              <a:gd name="T46" fmla="*/ 96 w 160"/>
              <a:gd name="T47" fmla="*/ 91 h 160"/>
              <a:gd name="T48" fmla="*/ 99 w 160"/>
              <a:gd name="T49" fmla="*/ 91 h 160"/>
              <a:gd name="T50" fmla="*/ 99 w 160"/>
              <a:gd name="T51" fmla="*/ 94 h 160"/>
              <a:gd name="T52" fmla="*/ 96 w 160"/>
              <a:gd name="T53" fmla="*/ 94 h 160"/>
              <a:gd name="T54" fmla="*/ 110 w 160"/>
              <a:gd name="T55" fmla="*/ 97 h 160"/>
              <a:gd name="T56" fmla="*/ 105 w 160"/>
              <a:gd name="T57" fmla="*/ 102 h 160"/>
              <a:gd name="T58" fmla="*/ 110 w 160"/>
              <a:gd name="T59" fmla="*/ 107 h 160"/>
              <a:gd name="T60" fmla="*/ 115 w 160"/>
              <a:gd name="T61" fmla="*/ 102 h 160"/>
              <a:gd name="T62" fmla="*/ 110 w 160"/>
              <a:gd name="T63" fmla="*/ 97 h 160"/>
              <a:gd name="T64" fmla="*/ 110 w 160"/>
              <a:gd name="T65" fmla="*/ 104 h 160"/>
              <a:gd name="T66" fmla="*/ 108 w 160"/>
              <a:gd name="T67" fmla="*/ 102 h 160"/>
              <a:gd name="T68" fmla="*/ 110 w 160"/>
              <a:gd name="T69" fmla="*/ 100 h 160"/>
              <a:gd name="T70" fmla="*/ 112 w 160"/>
              <a:gd name="T71" fmla="*/ 102 h 160"/>
              <a:gd name="T72" fmla="*/ 138 w 160"/>
              <a:gd name="T73" fmla="*/ 24 h 160"/>
              <a:gd name="T74" fmla="*/ 87 w 160"/>
              <a:gd name="T75" fmla="*/ 68 h 160"/>
              <a:gd name="T76" fmla="*/ 105 w 160"/>
              <a:gd name="T77" fmla="*/ 21 h 160"/>
              <a:gd name="T78" fmla="*/ 105 w 160"/>
              <a:gd name="T79" fmla="*/ 31 h 160"/>
              <a:gd name="T80" fmla="*/ 105 w 160"/>
              <a:gd name="T81" fmla="*/ 21 h 160"/>
              <a:gd name="T82" fmla="*/ 1 w 160"/>
              <a:gd name="T83" fmla="*/ 73 h 160"/>
              <a:gd name="T84" fmla="*/ 73 w 160"/>
              <a:gd name="T85" fmla="*/ 1 h 160"/>
              <a:gd name="T86" fmla="*/ 32 w 160"/>
              <a:gd name="T87" fmla="*/ 42 h 160"/>
              <a:gd name="T88" fmla="*/ 42 w 160"/>
              <a:gd name="T89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60">
                <a:moveTo>
                  <a:pt x="103" y="133"/>
                </a:moveTo>
                <a:cubicBezTo>
                  <a:pt x="90" y="133"/>
                  <a:pt x="78" y="126"/>
                  <a:pt x="72" y="115"/>
                </a:cubicBezTo>
                <a:cubicBezTo>
                  <a:pt x="67" y="107"/>
                  <a:pt x="66" y="97"/>
                  <a:pt x="68" y="88"/>
                </a:cubicBezTo>
                <a:cubicBezTo>
                  <a:pt x="0" y="87"/>
                  <a:pt x="0" y="87"/>
                  <a:pt x="0" y="87"/>
                </a:cubicBezTo>
                <a:cubicBezTo>
                  <a:pt x="4" y="129"/>
                  <a:pt x="39" y="160"/>
                  <a:pt x="80" y="160"/>
                </a:cubicBezTo>
                <a:cubicBezTo>
                  <a:pt x="93" y="160"/>
                  <a:pt x="105" y="157"/>
                  <a:pt x="116" y="152"/>
                </a:cubicBezTo>
                <a:cubicBezTo>
                  <a:pt x="105" y="133"/>
                  <a:pt x="105" y="133"/>
                  <a:pt x="105" y="133"/>
                </a:cubicBezTo>
                <a:cubicBezTo>
                  <a:pt x="104" y="133"/>
                  <a:pt x="104" y="133"/>
                  <a:pt x="103" y="133"/>
                </a:cubicBezTo>
                <a:close/>
                <a:moveTo>
                  <a:pt x="147" y="37"/>
                </a:moveTo>
                <a:cubicBezTo>
                  <a:pt x="116" y="64"/>
                  <a:pt x="116" y="64"/>
                  <a:pt x="116" y="64"/>
                </a:cubicBezTo>
                <a:cubicBezTo>
                  <a:pt x="123" y="67"/>
                  <a:pt x="129" y="73"/>
                  <a:pt x="134" y="80"/>
                </a:cubicBezTo>
                <a:cubicBezTo>
                  <a:pt x="140" y="92"/>
                  <a:pt x="140" y="106"/>
                  <a:pt x="132" y="118"/>
                </a:cubicBezTo>
                <a:cubicBezTo>
                  <a:pt x="141" y="132"/>
                  <a:pt x="141" y="132"/>
                  <a:pt x="141" y="132"/>
                </a:cubicBezTo>
                <a:cubicBezTo>
                  <a:pt x="153" y="118"/>
                  <a:pt x="160" y="100"/>
                  <a:pt x="160" y="80"/>
                </a:cubicBezTo>
                <a:cubicBezTo>
                  <a:pt x="160" y="64"/>
                  <a:pt x="155" y="49"/>
                  <a:pt x="147" y="37"/>
                </a:cubicBezTo>
                <a:close/>
                <a:moveTo>
                  <a:pt x="123" y="123"/>
                </a:moveTo>
                <a:cubicBezTo>
                  <a:pt x="120" y="119"/>
                  <a:pt x="120" y="119"/>
                  <a:pt x="120" y="119"/>
                </a:cubicBezTo>
                <a:cubicBezTo>
                  <a:pt x="130" y="110"/>
                  <a:pt x="133" y="96"/>
                  <a:pt x="126" y="84"/>
                </a:cubicBezTo>
                <a:cubicBezTo>
                  <a:pt x="119" y="71"/>
                  <a:pt x="102" y="66"/>
                  <a:pt x="89" y="74"/>
                </a:cubicBezTo>
                <a:cubicBezTo>
                  <a:pt x="76" y="81"/>
                  <a:pt x="71" y="98"/>
                  <a:pt x="79" y="111"/>
                </a:cubicBezTo>
                <a:cubicBezTo>
                  <a:pt x="86" y="123"/>
                  <a:pt x="100" y="128"/>
                  <a:pt x="112" y="123"/>
                </a:cubicBezTo>
                <a:cubicBezTo>
                  <a:pt x="115" y="128"/>
                  <a:pt x="115" y="128"/>
                  <a:pt x="115" y="128"/>
                </a:cubicBezTo>
                <a:cubicBezTo>
                  <a:pt x="112" y="129"/>
                  <a:pt x="112" y="129"/>
                  <a:pt x="112" y="129"/>
                </a:cubicBezTo>
                <a:cubicBezTo>
                  <a:pt x="127" y="155"/>
                  <a:pt x="127" y="155"/>
                  <a:pt x="127" y="155"/>
                </a:cubicBezTo>
                <a:cubicBezTo>
                  <a:pt x="140" y="148"/>
                  <a:pt x="140" y="148"/>
                  <a:pt x="140" y="148"/>
                </a:cubicBezTo>
                <a:cubicBezTo>
                  <a:pt x="125" y="122"/>
                  <a:pt x="125" y="122"/>
                  <a:pt x="125" y="122"/>
                </a:cubicBezTo>
                <a:lnTo>
                  <a:pt x="123" y="123"/>
                </a:lnTo>
                <a:close/>
                <a:moveTo>
                  <a:pt x="112" y="114"/>
                </a:moveTo>
                <a:cubicBezTo>
                  <a:pt x="103" y="120"/>
                  <a:pt x="91" y="117"/>
                  <a:pt x="86" y="107"/>
                </a:cubicBezTo>
                <a:cubicBezTo>
                  <a:pt x="80" y="98"/>
                  <a:pt x="84" y="86"/>
                  <a:pt x="93" y="81"/>
                </a:cubicBezTo>
                <a:cubicBezTo>
                  <a:pt x="102" y="75"/>
                  <a:pt x="114" y="78"/>
                  <a:pt x="120" y="88"/>
                </a:cubicBezTo>
                <a:cubicBezTo>
                  <a:pt x="125" y="97"/>
                  <a:pt x="122" y="109"/>
                  <a:pt x="112" y="114"/>
                </a:cubicBezTo>
                <a:close/>
                <a:moveTo>
                  <a:pt x="107" y="88"/>
                </a:moveTo>
                <a:cubicBezTo>
                  <a:pt x="97" y="107"/>
                  <a:pt x="97" y="107"/>
                  <a:pt x="97" y="107"/>
                </a:cubicBezTo>
                <a:cubicBezTo>
                  <a:pt x="100" y="107"/>
                  <a:pt x="100" y="107"/>
                  <a:pt x="100" y="107"/>
                </a:cubicBezTo>
                <a:cubicBezTo>
                  <a:pt x="111" y="88"/>
                  <a:pt x="111" y="88"/>
                  <a:pt x="111" y="88"/>
                </a:cubicBezTo>
                <a:lnTo>
                  <a:pt x="107" y="88"/>
                </a:lnTo>
                <a:close/>
                <a:moveTo>
                  <a:pt x="101" y="96"/>
                </a:moveTo>
                <a:cubicBezTo>
                  <a:pt x="102" y="95"/>
                  <a:pt x="102" y="94"/>
                  <a:pt x="102" y="93"/>
                </a:cubicBezTo>
                <a:cubicBezTo>
                  <a:pt x="102" y="91"/>
                  <a:pt x="102" y="90"/>
                  <a:pt x="101" y="89"/>
                </a:cubicBezTo>
                <a:cubicBezTo>
                  <a:pt x="100" y="88"/>
                  <a:pt x="99" y="88"/>
                  <a:pt x="97" y="88"/>
                </a:cubicBezTo>
                <a:cubicBezTo>
                  <a:pt x="96" y="88"/>
                  <a:pt x="95" y="88"/>
                  <a:pt x="94" y="89"/>
                </a:cubicBezTo>
                <a:cubicBezTo>
                  <a:pt x="93" y="90"/>
                  <a:pt x="92" y="91"/>
                  <a:pt x="92" y="93"/>
                </a:cubicBezTo>
                <a:cubicBezTo>
                  <a:pt x="92" y="94"/>
                  <a:pt x="93" y="95"/>
                  <a:pt x="94" y="96"/>
                </a:cubicBezTo>
                <a:cubicBezTo>
                  <a:pt x="95" y="97"/>
                  <a:pt x="96" y="98"/>
                  <a:pt x="97" y="98"/>
                </a:cubicBezTo>
                <a:cubicBezTo>
                  <a:pt x="99" y="98"/>
                  <a:pt x="100" y="97"/>
                  <a:pt x="101" y="96"/>
                </a:cubicBezTo>
                <a:close/>
                <a:moveTo>
                  <a:pt x="95" y="93"/>
                </a:moveTo>
                <a:cubicBezTo>
                  <a:pt x="95" y="92"/>
                  <a:pt x="95" y="92"/>
                  <a:pt x="96" y="91"/>
                </a:cubicBezTo>
                <a:cubicBezTo>
                  <a:pt x="96" y="91"/>
                  <a:pt x="97" y="91"/>
                  <a:pt x="97" y="91"/>
                </a:cubicBezTo>
                <a:cubicBezTo>
                  <a:pt x="98" y="91"/>
                  <a:pt x="98" y="91"/>
                  <a:pt x="99" y="91"/>
                </a:cubicBezTo>
                <a:cubicBezTo>
                  <a:pt x="99" y="92"/>
                  <a:pt x="99" y="92"/>
                  <a:pt x="99" y="93"/>
                </a:cubicBezTo>
                <a:cubicBezTo>
                  <a:pt x="99" y="93"/>
                  <a:pt x="99" y="94"/>
                  <a:pt x="99" y="94"/>
                </a:cubicBezTo>
                <a:cubicBezTo>
                  <a:pt x="98" y="95"/>
                  <a:pt x="98" y="95"/>
                  <a:pt x="97" y="95"/>
                </a:cubicBezTo>
                <a:cubicBezTo>
                  <a:pt x="97" y="95"/>
                  <a:pt x="96" y="95"/>
                  <a:pt x="96" y="94"/>
                </a:cubicBezTo>
                <a:cubicBezTo>
                  <a:pt x="95" y="94"/>
                  <a:pt x="95" y="93"/>
                  <a:pt x="95" y="93"/>
                </a:cubicBezTo>
                <a:close/>
                <a:moveTo>
                  <a:pt x="110" y="97"/>
                </a:moveTo>
                <a:cubicBezTo>
                  <a:pt x="109" y="97"/>
                  <a:pt x="108" y="98"/>
                  <a:pt x="107" y="99"/>
                </a:cubicBezTo>
                <a:cubicBezTo>
                  <a:pt x="106" y="100"/>
                  <a:pt x="105" y="101"/>
                  <a:pt x="105" y="102"/>
                </a:cubicBezTo>
                <a:cubicBezTo>
                  <a:pt x="105" y="104"/>
                  <a:pt x="106" y="105"/>
                  <a:pt x="107" y="106"/>
                </a:cubicBezTo>
                <a:cubicBezTo>
                  <a:pt x="108" y="107"/>
                  <a:pt x="109" y="107"/>
                  <a:pt x="110" y="107"/>
                </a:cubicBezTo>
                <a:cubicBezTo>
                  <a:pt x="111" y="107"/>
                  <a:pt x="113" y="107"/>
                  <a:pt x="114" y="106"/>
                </a:cubicBezTo>
                <a:cubicBezTo>
                  <a:pt x="114" y="105"/>
                  <a:pt x="115" y="104"/>
                  <a:pt x="115" y="102"/>
                </a:cubicBezTo>
                <a:cubicBezTo>
                  <a:pt x="115" y="101"/>
                  <a:pt x="114" y="100"/>
                  <a:pt x="114" y="99"/>
                </a:cubicBezTo>
                <a:cubicBezTo>
                  <a:pt x="113" y="98"/>
                  <a:pt x="111" y="97"/>
                  <a:pt x="110" y="97"/>
                </a:cubicBezTo>
                <a:close/>
                <a:moveTo>
                  <a:pt x="112" y="104"/>
                </a:moveTo>
                <a:cubicBezTo>
                  <a:pt x="111" y="104"/>
                  <a:pt x="111" y="104"/>
                  <a:pt x="110" y="104"/>
                </a:cubicBezTo>
                <a:cubicBezTo>
                  <a:pt x="109" y="104"/>
                  <a:pt x="109" y="104"/>
                  <a:pt x="109" y="104"/>
                </a:cubicBezTo>
                <a:cubicBezTo>
                  <a:pt x="108" y="103"/>
                  <a:pt x="108" y="103"/>
                  <a:pt x="108" y="102"/>
                </a:cubicBezTo>
                <a:cubicBezTo>
                  <a:pt x="108" y="102"/>
                  <a:pt x="108" y="101"/>
                  <a:pt x="109" y="101"/>
                </a:cubicBezTo>
                <a:cubicBezTo>
                  <a:pt x="109" y="100"/>
                  <a:pt x="109" y="100"/>
                  <a:pt x="110" y="100"/>
                </a:cubicBezTo>
                <a:cubicBezTo>
                  <a:pt x="111" y="100"/>
                  <a:pt x="111" y="100"/>
                  <a:pt x="112" y="101"/>
                </a:cubicBezTo>
                <a:cubicBezTo>
                  <a:pt x="112" y="101"/>
                  <a:pt x="112" y="102"/>
                  <a:pt x="112" y="102"/>
                </a:cubicBezTo>
                <a:cubicBezTo>
                  <a:pt x="112" y="103"/>
                  <a:pt x="112" y="103"/>
                  <a:pt x="112" y="104"/>
                </a:cubicBezTo>
                <a:close/>
                <a:moveTo>
                  <a:pt x="138" y="24"/>
                </a:moveTo>
                <a:cubicBezTo>
                  <a:pt x="126" y="12"/>
                  <a:pt x="105" y="2"/>
                  <a:pt x="87" y="0"/>
                </a:cubicBezTo>
                <a:cubicBezTo>
                  <a:pt x="87" y="68"/>
                  <a:pt x="87" y="68"/>
                  <a:pt x="87" y="68"/>
                </a:cubicBezTo>
                <a:lnTo>
                  <a:pt x="138" y="24"/>
                </a:lnTo>
                <a:close/>
                <a:moveTo>
                  <a:pt x="105" y="21"/>
                </a:moveTo>
                <a:cubicBezTo>
                  <a:pt x="108" y="21"/>
                  <a:pt x="110" y="23"/>
                  <a:pt x="110" y="26"/>
                </a:cubicBezTo>
                <a:cubicBezTo>
                  <a:pt x="110" y="29"/>
                  <a:pt x="108" y="31"/>
                  <a:pt x="105" y="31"/>
                </a:cubicBezTo>
                <a:cubicBezTo>
                  <a:pt x="102" y="31"/>
                  <a:pt x="100" y="29"/>
                  <a:pt x="100" y="26"/>
                </a:cubicBezTo>
                <a:cubicBezTo>
                  <a:pt x="100" y="23"/>
                  <a:pt x="102" y="21"/>
                  <a:pt x="105" y="21"/>
                </a:cubicBezTo>
                <a:close/>
                <a:moveTo>
                  <a:pt x="73" y="1"/>
                </a:moveTo>
                <a:cubicBezTo>
                  <a:pt x="36" y="5"/>
                  <a:pt x="5" y="36"/>
                  <a:pt x="1" y="73"/>
                </a:cubicBezTo>
                <a:cubicBezTo>
                  <a:pt x="73" y="73"/>
                  <a:pt x="73" y="73"/>
                  <a:pt x="73" y="73"/>
                </a:cubicBezTo>
                <a:lnTo>
                  <a:pt x="73" y="1"/>
                </a:lnTo>
                <a:close/>
                <a:moveTo>
                  <a:pt x="37" y="47"/>
                </a:moveTo>
                <a:cubicBezTo>
                  <a:pt x="34" y="47"/>
                  <a:pt x="32" y="45"/>
                  <a:pt x="32" y="42"/>
                </a:cubicBezTo>
                <a:cubicBezTo>
                  <a:pt x="32" y="39"/>
                  <a:pt x="34" y="37"/>
                  <a:pt x="37" y="37"/>
                </a:cubicBezTo>
                <a:cubicBezTo>
                  <a:pt x="40" y="37"/>
                  <a:pt x="42" y="39"/>
                  <a:pt x="42" y="42"/>
                </a:cubicBezTo>
                <a:cubicBezTo>
                  <a:pt x="42" y="45"/>
                  <a:pt x="40" y="47"/>
                  <a:pt x="37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315">
            <a:extLst>
              <a:ext uri="{FF2B5EF4-FFF2-40B4-BE49-F238E27FC236}">
                <a16:creationId xmlns:a16="http://schemas.microsoft.com/office/drawing/2014/main" id="{FD98A1CA-73A2-39FB-6EF8-C62407D71665}"/>
              </a:ext>
            </a:extLst>
          </p:cNvPr>
          <p:cNvSpPr>
            <a:spLocks noEditPoints="1"/>
          </p:cNvSpPr>
          <p:nvPr/>
        </p:nvSpPr>
        <p:spPr bwMode="auto">
          <a:xfrm>
            <a:off x="757238" y="4676775"/>
            <a:ext cx="219075" cy="254000"/>
          </a:xfrm>
          <a:custGeom>
            <a:avLst/>
            <a:gdLst>
              <a:gd name="T0" fmla="*/ 18 w 138"/>
              <a:gd name="T1" fmla="*/ 44 h 160"/>
              <a:gd name="T2" fmla="*/ 18 w 138"/>
              <a:gd name="T3" fmla="*/ 33 h 160"/>
              <a:gd name="T4" fmla="*/ 0 w 138"/>
              <a:gd name="T5" fmla="*/ 38 h 160"/>
              <a:gd name="T6" fmla="*/ 5 w 138"/>
              <a:gd name="T7" fmla="*/ 75 h 160"/>
              <a:gd name="T8" fmla="*/ 23 w 138"/>
              <a:gd name="T9" fmla="*/ 70 h 160"/>
              <a:gd name="T10" fmla="*/ 5 w 138"/>
              <a:gd name="T11" fmla="*/ 65 h 160"/>
              <a:gd name="T12" fmla="*/ 5 w 138"/>
              <a:gd name="T13" fmla="*/ 75 h 160"/>
              <a:gd name="T14" fmla="*/ 18 w 138"/>
              <a:gd name="T15" fmla="*/ 97 h 160"/>
              <a:gd name="T16" fmla="*/ 0 w 138"/>
              <a:gd name="T17" fmla="*/ 102 h 160"/>
              <a:gd name="T18" fmla="*/ 18 w 138"/>
              <a:gd name="T19" fmla="*/ 107 h 160"/>
              <a:gd name="T20" fmla="*/ 128 w 138"/>
              <a:gd name="T21" fmla="*/ 14 h 160"/>
              <a:gd name="T22" fmla="*/ 116 w 138"/>
              <a:gd name="T23" fmla="*/ 8 h 160"/>
              <a:gd name="T24" fmla="*/ 18 w 138"/>
              <a:gd name="T25" fmla="*/ 0 h 160"/>
              <a:gd name="T26" fmla="*/ 11 w 138"/>
              <a:gd name="T27" fmla="*/ 28 h 160"/>
              <a:gd name="T28" fmla="*/ 29 w 138"/>
              <a:gd name="T29" fmla="*/ 38 h 160"/>
              <a:gd name="T30" fmla="*/ 11 w 138"/>
              <a:gd name="T31" fmla="*/ 49 h 160"/>
              <a:gd name="T32" fmla="*/ 18 w 138"/>
              <a:gd name="T33" fmla="*/ 60 h 160"/>
              <a:gd name="T34" fmla="*/ 18 w 138"/>
              <a:gd name="T35" fmla="*/ 81 h 160"/>
              <a:gd name="T36" fmla="*/ 11 w 138"/>
              <a:gd name="T37" fmla="*/ 92 h 160"/>
              <a:gd name="T38" fmla="*/ 29 w 138"/>
              <a:gd name="T39" fmla="*/ 102 h 160"/>
              <a:gd name="T40" fmla="*/ 11 w 138"/>
              <a:gd name="T41" fmla="*/ 112 h 160"/>
              <a:gd name="T42" fmla="*/ 18 w 138"/>
              <a:gd name="T43" fmla="*/ 142 h 160"/>
              <a:gd name="T44" fmla="*/ 40 w 138"/>
              <a:gd name="T45" fmla="*/ 140 h 160"/>
              <a:gd name="T46" fmla="*/ 94 w 138"/>
              <a:gd name="T47" fmla="*/ 140 h 160"/>
              <a:gd name="T48" fmla="*/ 109 w 138"/>
              <a:gd name="T49" fmla="*/ 142 h 160"/>
              <a:gd name="T50" fmla="*/ 116 w 138"/>
              <a:gd name="T51" fmla="*/ 128 h 160"/>
              <a:gd name="T52" fmla="*/ 138 w 138"/>
              <a:gd name="T53" fmla="*/ 118 h 160"/>
              <a:gd name="T54" fmla="*/ 128 w 138"/>
              <a:gd name="T55" fmla="*/ 14 h 160"/>
              <a:gd name="T56" fmla="*/ 90 w 138"/>
              <a:gd name="T57" fmla="*/ 83 h 160"/>
              <a:gd name="T58" fmla="*/ 47 w 138"/>
              <a:gd name="T59" fmla="*/ 81 h 160"/>
              <a:gd name="T60" fmla="*/ 48 w 138"/>
              <a:gd name="T61" fmla="*/ 73 h 160"/>
              <a:gd name="T62" fmla="*/ 91 w 138"/>
              <a:gd name="T63" fmla="*/ 75 h 160"/>
              <a:gd name="T64" fmla="*/ 91 w 138"/>
              <a:gd name="T65" fmla="*/ 66 h 160"/>
              <a:gd name="T66" fmla="*/ 48 w 138"/>
              <a:gd name="T67" fmla="*/ 68 h 160"/>
              <a:gd name="T68" fmla="*/ 47 w 138"/>
              <a:gd name="T69" fmla="*/ 60 h 160"/>
              <a:gd name="T70" fmla="*/ 90 w 138"/>
              <a:gd name="T71" fmla="*/ 58 h 160"/>
              <a:gd name="T72" fmla="*/ 91 w 138"/>
              <a:gd name="T73" fmla="*/ 66 h 160"/>
              <a:gd name="T74" fmla="*/ 128 w 138"/>
              <a:gd name="T75" fmla="*/ 118 h 160"/>
              <a:gd name="T76" fmla="*/ 116 w 138"/>
              <a:gd name="T77" fmla="*/ 98 h 160"/>
              <a:gd name="T78" fmla="*/ 128 w 138"/>
              <a:gd name="T79" fmla="*/ 118 h 160"/>
              <a:gd name="T80" fmla="*/ 116 w 138"/>
              <a:gd name="T81" fmla="*/ 88 h 160"/>
              <a:gd name="T82" fmla="*/ 128 w 138"/>
              <a:gd name="T83" fmla="*/ 73 h 160"/>
              <a:gd name="T84" fmla="*/ 128 w 138"/>
              <a:gd name="T85" fmla="*/ 63 h 160"/>
              <a:gd name="T86" fmla="*/ 116 w 138"/>
              <a:gd name="T87" fmla="*/ 47 h 160"/>
              <a:gd name="T88" fmla="*/ 128 w 138"/>
              <a:gd name="T89" fmla="*/ 63 h 160"/>
              <a:gd name="T90" fmla="*/ 116 w 138"/>
              <a:gd name="T91" fmla="*/ 38 h 160"/>
              <a:gd name="T92" fmla="*/ 128 w 138"/>
              <a:gd name="T93" fmla="*/ 24 h 160"/>
              <a:gd name="T94" fmla="*/ 128 w 138"/>
              <a:gd name="T95" fmla="*/ 38 h 160"/>
              <a:gd name="T96" fmla="*/ 47 w 138"/>
              <a:gd name="T97" fmla="*/ 140 h 160"/>
              <a:gd name="T98" fmla="*/ 87 w 138"/>
              <a:gd name="T99" fmla="*/ 140 h 160"/>
              <a:gd name="T100" fmla="*/ 79 w 138"/>
              <a:gd name="T101" fmla="*/ 143 h 160"/>
              <a:gd name="T102" fmla="*/ 71 w 138"/>
              <a:gd name="T103" fmla="*/ 151 h 160"/>
              <a:gd name="T104" fmla="*/ 64 w 138"/>
              <a:gd name="T105" fmla="*/ 143 h 160"/>
              <a:gd name="T106" fmla="*/ 56 w 138"/>
              <a:gd name="T107" fmla="*/ 136 h 160"/>
              <a:gd name="T108" fmla="*/ 64 w 138"/>
              <a:gd name="T109" fmla="*/ 128 h 160"/>
              <a:gd name="T110" fmla="*/ 71 w 138"/>
              <a:gd name="T111" fmla="*/ 136 h 160"/>
              <a:gd name="T112" fmla="*/ 79 w 138"/>
              <a:gd name="T113" fmla="*/ 1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38" h="160">
                <a:moveTo>
                  <a:pt x="5" y="44"/>
                </a:moveTo>
                <a:cubicBezTo>
                  <a:pt x="18" y="44"/>
                  <a:pt x="18" y="44"/>
                  <a:pt x="18" y="44"/>
                </a:cubicBezTo>
                <a:cubicBezTo>
                  <a:pt x="21" y="44"/>
                  <a:pt x="23" y="41"/>
                  <a:pt x="23" y="38"/>
                </a:cubicBezTo>
                <a:cubicBezTo>
                  <a:pt x="23" y="36"/>
                  <a:pt x="21" y="33"/>
                  <a:pt x="18" y="33"/>
                </a:cubicBezTo>
                <a:cubicBezTo>
                  <a:pt x="5" y="33"/>
                  <a:pt x="5" y="33"/>
                  <a:pt x="5" y="33"/>
                </a:cubicBezTo>
                <a:cubicBezTo>
                  <a:pt x="2" y="33"/>
                  <a:pt x="0" y="36"/>
                  <a:pt x="0" y="38"/>
                </a:cubicBezTo>
                <a:cubicBezTo>
                  <a:pt x="0" y="41"/>
                  <a:pt x="2" y="44"/>
                  <a:pt x="5" y="44"/>
                </a:cubicBezTo>
                <a:close/>
                <a:moveTo>
                  <a:pt x="5" y="75"/>
                </a:moveTo>
                <a:cubicBezTo>
                  <a:pt x="18" y="75"/>
                  <a:pt x="18" y="75"/>
                  <a:pt x="18" y="75"/>
                </a:cubicBezTo>
                <a:cubicBezTo>
                  <a:pt x="21" y="75"/>
                  <a:pt x="23" y="73"/>
                  <a:pt x="23" y="70"/>
                </a:cubicBezTo>
                <a:cubicBezTo>
                  <a:pt x="23" y="67"/>
                  <a:pt x="21" y="65"/>
                  <a:pt x="18" y="65"/>
                </a:cubicBezTo>
                <a:cubicBezTo>
                  <a:pt x="5" y="65"/>
                  <a:pt x="5" y="65"/>
                  <a:pt x="5" y="65"/>
                </a:cubicBezTo>
                <a:cubicBezTo>
                  <a:pt x="2" y="65"/>
                  <a:pt x="0" y="67"/>
                  <a:pt x="0" y="70"/>
                </a:cubicBezTo>
                <a:cubicBezTo>
                  <a:pt x="0" y="73"/>
                  <a:pt x="2" y="75"/>
                  <a:pt x="5" y="75"/>
                </a:cubicBezTo>
                <a:close/>
                <a:moveTo>
                  <a:pt x="23" y="102"/>
                </a:moveTo>
                <a:cubicBezTo>
                  <a:pt x="23" y="99"/>
                  <a:pt x="21" y="97"/>
                  <a:pt x="18" y="97"/>
                </a:cubicBezTo>
                <a:cubicBezTo>
                  <a:pt x="5" y="97"/>
                  <a:pt x="5" y="97"/>
                  <a:pt x="5" y="97"/>
                </a:cubicBezTo>
                <a:cubicBezTo>
                  <a:pt x="2" y="97"/>
                  <a:pt x="0" y="99"/>
                  <a:pt x="0" y="102"/>
                </a:cubicBezTo>
                <a:cubicBezTo>
                  <a:pt x="0" y="105"/>
                  <a:pt x="2" y="107"/>
                  <a:pt x="5" y="107"/>
                </a:cubicBezTo>
                <a:cubicBezTo>
                  <a:pt x="18" y="107"/>
                  <a:pt x="18" y="107"/>
                  <a:pt x="18" y="107"/>
                </a:cubicBezTo>
                <a:cubicBezTo>
                  <a:pt x="21" y="107"/>
                  <a:pt x="23" y="105"/>
                  <a:pt x="23" y="102"/>
                </a:cubicBezTo>
                <a:close/>
                <a:moveTo>
                  <a:pt x="128" y="14"/>
                </a:moveTo>
                <a:cubicBezTo>
                  <a:pt x="116" y="14"/>
                  <a:pt x="116" y="14"/>
                  <a:pt x="116" y="14"/>
                </a:cubicBezTo>
                <a:cubicBezTo>
                  <a:pt x="116" y="8"/>
                  <a:pt x="116" y="8"/>
                  <a:pt x="116" y="8"/>
                </a:cubicBezTo>
                <a:cubicBezTo>
                  <a:pt x="116" y="4"/>
                  <a:pt x="113" y="0"/>
                  <a:pt x="109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28"/>
                  <a:pt x="11" y="28"/>
                  <a:pt x="11" y="28"/>
                </a:cubicBezTo>
                <a:cubicBezTo>
                  <a:pt x="18" y="28"/>
                  <a:pt x="18" y="28"/>
                  <a:pt x="18" y="28"/>
                </a:cubicBezTo>
                <a:cubicBezTo>
                  <a:pt x="24" y="28"/>
                  <a:pt x="29" y="33"/>
                  <a:pt x="29" y="38"/>
                </a:cubicBezTo>
                <a:cubicBezTo>
                  <a:pt x="29" y="44"/>
                  <a:pt x="24" y="49"/>
                  <a:pt x="18" y="49"/>
                </a:cubicBezTo>
                <a:cubicBezTo>
                  <a:pt x="11" y="49"/>
                  <a:pt x="11" y="49"/>
                  <a:pt x="11" y="49"/>
                </a:cubicBezTo>
                <a:cubicBezTo>
                  <a:pt x="11" y="60"/>
                  <a:pt x="11" y="60"/>
                  <a:pt x="11" y="60"/>
                </a:cubicBezTo>
                <a:cubicBezTo>
                  <a:pt x="18" y="60"/>
                  <a:pt x="18" y="60"/>
                  <a:pt x="18" y="60"/>
                </a:cubicBezTo>
                <a:cubicBezTo>
                  <a:pt x="24" y="60"/>
                  <a:pt x="29" y="65"/>
                  <a:pt x="29" y="70"/>
                </a:cubicBezTo>
                <a:cubicBezTo>
                  <a:pt x="29" y="76"/>
                  <a:pt x="24" y="81"/>
                  <a:pt x="18" y="81"/>
                </a:cubicBezTo>
                <a:cubicBezTo>
                  <a:pt x="11" y="81"/>
                  <a:pt x="11" y="81"/>
                  <a:pt x="11" y="81"/>
                </a:cubicBezTo>
                <a:cubicBezTo>
                  <a:pt x="11" y="92"/>
                  <a:pt x="11" y="92"/>
                  <a:pt x="11" y="92"/>
                </a:cubicBezTo>
                <a:cubicBezTo>
                  <a:pt x="18" y="92"/>
                  <a:pt x="18" y="92"/>
                  <a:pt x="18" y="92"/>
                </a:cubicBezTo>
                <a:cubicBezTo>
                  <a:pt x="24" y="92"/>
                  <a:pt x="29" y="96"/>
                  <a:pt x="29" y="102"/>
                </a:cubicBezTo>
                <a:cubicBezTo>
                  <a:pt x="29" y="108"/>
                  <a:pt x="24" y="112"/>
                  <a:pt x="18" y="112"/>
                </a:cubicBezTo>
                <a:cubicBezTo>
                  <a:pt x="11" y="112"/>
                  <a:pt x="11" y="112"/>
                  <a:pt x="11" y="112"/>
                </a:cubicBezTo>
                <a:cubicBezTo>
                  <a:pt x="11" y="135"/>
                  <a:pt x="11" y="135"/>
                  <a:pt x="11" y="135"/>
                </a:cubicBezTo>
                <a:cubicBezTo>
                  <a:pt x="11" y="139"/>
                  <a:pt x="14" y="142"/>
                  <a:pt x="18" y="142"/>
                </a:cubicBezTo>
                <a:cubicBezTo>
                  <a:pt x="40" y="142"/>
                  <a:pt x="40" y="142"/>
                  <a:pt x="40" y="142"/>
                </a:cubicBezTo>
                <a:cubicBezTo>
                  <a:pt x="40" y="141"/>
                  <a:pt x="40" y="141"/>
                  <a:pt x="40" y="140"/>
                </a:cubicBezTo>
                <a:cubicBezTo>
                  <a:pt x="40" y="125"/>
                  <a:pt x="52" y="113"/>
                  <a:pt x="67" y="113"/>
                </a:cubicBezTo>
                <a:cubicBezTo>
                  <a:pt x="82" y="113"/>
                  <a:pt x="94" y="125"/>
                  <a:pt x="94" y="140"/>
                </a:cubicBezTo>
                <a:cubicBezTo>
                  <a:pt x="94" y="141"/>
                  <a:pt x="94" y="141"/>
                  <a:pt x="94" y="142"/>
                </a:cubicBezTo>
                <a:cubicBezTo>
                  <a:pt x="109" y="142"/>
                  <a:pt x="109" y="142"/>
                  <a:pt x="109" y="142"/>
                </a:cubicBezTo>
                <a:cubicBezTo>
                  <a:pt x="113" y="142"/>
                  <a:pt x="116" y="139"/>
                  <a:pt x="116" y="135"/>
                </a:cubicBezTo>
                <a:cubicBezTo>
                  <a:pt x="116" y="128"/>
                  <a:pt x="116" y="128"/>
                  <a:pt x="116" y="128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33" y="128"/>
                  <a:pt x="138" y="123"/>
                  <a:pt x="138" y="118"/>
                </a:cubicBezTo>
                <a:cubicBezTo>
                  <a:pt x="138" y="25"/>
                  <a:pt x="138" y="25"/>
                  <a:pt x="138" y="25"/>
                </a:cubicBezTo>
                <a:cubicBezTo>
                  <a:pt x="138" y="19"/>
                  <a:pt x="133" y="14"/>
                  <a:pt x="128" y="14"/>
                </a:cubicBezTo>
                <a:close/>
                <a:moveTo>
                  <a:pt x="91" y="81"/>
                </a:moveTo>
                <a:cubicBezTo>
                  <a:pt x="91" y="82"/>
                  <a:pt x="91" y="83"/>
                  <a:pt x="90" y="83"/>
                </a:cubicBezTo>
                <a:cubicBezTo>
                  <a:pt x="48" y="83"/>
                  <a:pt x="48" y="83"/>
                  <a:pt x="48" y="83"/>
                </a:cubicBezTo>
                <a:cubicBezTo>
                  <a:pt x="47" y="83"/>
                  <a:pt x="47" y="82"/>
                  <a:pt x="47" y="81"/>
                </a:cubicBezTo>
                <a:cubicBezTo>
                  <a:pt x="47" y="75"/>
                  <a:pt x="47" y="75"/>
                  <a:pt x="47" y="75"/>
                </a:cubicBezTo>
                <a:cubicBezTo>
                  <a:pt x="47" y="74"/>
                  <a:pt x="47" y="73"/>
                  <a:pt x="48" y="73"/>
                </a:cubicBezTo>
                <a:cubicBezTo>
                  <a:pt x="90" y="73"/>
                  <a:pt x="90" y="73"/>
                  <a:pt x="90" y="73"/>
                </a:cubicBezTo>
                <a:cubicBezTo>
                  <a:pt x="91" y="73"/>
                  <a:pt x="91" y="74"/>
                  <a:pt x="91" y="75"/>
                </a:cubicBezTo>
                <a:lnTo>
                  <a:pt x="91" y="81"/>
                </a:lnTo>
                <a:close/>
                <a:moveTo>
                  <a:pt x="91" y="66"/>
                </a:moveTo>
                <a:cubicBezTo>
                  <a:pt x="91" y="67"/>
                  <a:pt x="91" y="68"/>
                  <a:pt x="90" y="68"/>
                </a:cubicBezTo>
                <a:cubicBezTo>
                  <a:pt x="48" y="68"/>
                  <a:pt x="48" y="68"/>
                  <a:pt x="48" y="68"/>
                </a:cubicBezTo>
                <a:cubicBezTo>
                  <a:pt x="47" y="68"/>
                  <a:pt x="47" y="67"/>
                  <a:pt x="47" y="66"/>
                </a:cubicBezTo>
                <a:cubicBezTo>
                  <a:pt x="47" y="60"/>
                  <a:pt x="47" y="60"/>
                  <a:pt x="47" y="60"/>
                </a:cubicBezTo>
                <a:cubicBezTo>
                  <a:pt x="47" y="59"/>
                  <a:pt x="47" y="58"/>
                  <a:pt x="48" y="58"/>
                </a:cubicBezTo>
                <a:cubicBezTo>
                  <a:pt x="90" y="58"/>
                  <a:pt x="90" y="58"/>
                  <a:pt x="90" y="58"/>
                </a:cubicBezTo>
                <a:cubicBezTo>
                  <a:pt x="91" y="58"/>
                  <a:pt x="91" y="59"/>
                  <a:pt x="91" y="60"/>
                </a:cubicBezTo>
                <a:lnTo>
                  <a:pt x="91" y="66"/>
                </a:lnTo>
                <a:close/>
                <a:moveTo>
                  <a:pt x="128" y="118"/>
                </a:moveTo>
                <a:cubicBezTo>
                  <a:pt x="128" y="118"/>
                  <a:pt x="128" y="118"/>
                  <a:pt x="128" y="118"/>
                </a:cubicBezTo>
                <a:cubicBezTo>
                  <a:pt x="116" y="118"/>
                  <a:pt x="116" y="118"/>
                  <a:pt x="116" y="118"/>
                </a:cubicBezTo>
                <a:cubicBezTo>
                  <a:pt x="116" y="98"/>
                  <a:pt x="116" y="98"/>
                  <a:pt x="116" y="98"/>
                </a:cubicBezTo>
                <a:cubicBezTo>
                  <a:pt x="128" y="98"/>
                  <a:pt x="128" y="98"/>
                  <a:pt x="128" y="98"/>
                </a:cubicBezTo>
                <a:lnTo>
                  <a:pt x="128" y="118"/>
                </a:lnTo>
                <a:close/>
                <a:moveTo>
                  <a:pt x="128" y="88"/>
                </a:moveTo>
                <a:cubicBezTo>
                  <a:pt x="116" y="88"/>
                  <a:pt x="116" y="88"/>
                  <a:pt x="116" y="88"/>
                </a:cubicBezTo>
                <a:cubicBezTo>
                  <a:pt x="116" y="73"/>
                  <a:pt x="116" y="73"/>
                  <a:pt x="116" y="73"/>
                </a:cubicBezTo>
                <a:cubicBezTo>
                  <a:pt x="128" y="73"/>
                  <a:pt x="128" y="73"/>
                  <a:pt x="128" y="73"/>
                </a:cubicBezTo>
                <a:lnTo>
                  <a:pt x="128" y="88"/>
                </a:lnTo>
                <a:close/>
                <a:moveTo>
                  <a:pt x="128" y="63"/>
                </a:moveTo>
                <a:cubicBezTo>
                  <a:pt x="116" y="63"/>
                  <a:pt x="116" y="63"/>
                  <a:pt x="116" y="63"/>
                </a:cubicBezTo>
                <a:cubicBezTo>
                  <a:pt x="116" y="47"/>
                  <a:pt x="116" y="47"/>
                  <a:pt x="116" y="47"/>
                </a:cubicBezTo>
                <a:cubicBezTo>
                  <a:pt x="128" y="47"/>
                  <a:pt x="128" y="47"/>
                  <a:pt x="128" y="47"/>
                </a:cubicBezTo>
                <a:lnTo>
                  <a:pt x="128" y="63"/>
                </a:lnTo>
                <a:close/>
                <a:moveTo>
                  <a:pt x="128" y="38"/>
                </a:moveTo>
                <a:cubicBezTo>
                  <a:pt x="116" y="38"/>
                  <a:pt x="116" y="38"/>
                  <a:pt x="116" y="38"/>
                </a:cubicBezTo>
                <a:cubicBezTo>
                  <a:pt x="116" y="24"/>
                  <a:pt x="116" y="24"/>
                  <a:pt x="116" y="24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128" y="24"/>
                  <a:pt x="128" y="24"/>
                  <a:pt x="128" y="25"/>
                </a:cubicBezTo>
                <a:lnTo>
                  <a:pt x="128" y="38"/>
                </a:lnTo>
                <a:close/>
                <a:moveTo>
                  <a:pt x="67" y="120"/>
                </a:moveTo>
                <a:cubicBezTo>
                  <a:pt x="56" y="120"/>
                  <a:pt x="47" y="129"/>
                  <a:pt x="47" y="140"/>
                </a:cubicBezTo>
                <a:cubicBezTo>
                  <a:pt x="47" y="151"/>
                  <a:pt x="56" y="160"/>
                  <a:pt x="67" y="160"/>
                </a:cubicBezTo>
                <a:cubicBezTo>
                  <a:pt x="78" y="160"/>
                  <a:pt x="87" y="151"/>
                  <a:pt x="87" y="140"/>
                </a:cubicBezTo>
                <a:cubicBezTo>
                  <a:pt x="87" y="129"/>
                  <a:pt x="78" y="120"/>
                  <a:pt x="67" y="120"/>
                </a:cubicBezTo>
                <a:close/>
                <a:moveTo>
                  <a:pt x="79" y="143"/>
                </a:moveTo>
                <a:cubicBezTo>
                  <a:pt x="71" y="143"/>
                  <a:pt x="71" y="143"/>
                  <a:pt x="71" y="143"/>
                </a:cubicBezTo>
                <a:cubicBezTo>
                  <a:pt x="71" y="151"/>
                  <a:pt x="71" y="151"/>
                  <a:pt x="71" y="151"/>
                </a:cubicBezTo>
                <a:cubicBezTo>
                  <a:pt x="64" y="151"/>
                  <a:pt x="64" y="151"/>
                  <a:pt x="64" y="151"/>
                </a:cubicBezTo>
                <a:cubicBezTo>
                  <a:pt x="64" y="143"/>
                  <a:pt x="64" y="143"/>
                  <a:pt x="64" y="143"/>
                </a:cubicBezTo>
                <a:cubicBezTo>
                  <a:pt x="56" y="143"/>
                  <a:pt x="56" y="143"/>
                  <a:pt x="56" y="143"/>
                </a:cubicBezTo>
                <a:cubicBezTo>
                  <a:pt x="56" y="136"/>
                  <a:pt x="56" y="136"/>
                  <a:pt x="56" y="136"/>
                </a:cubicBezTo>
                <a:cubicBezTo>
                  <a:pt x="64" y="136"/>
                  <a:pt x="64" y="136"/>
                  <a:pt x="64" y="136"/>
                </a:cubicBezTo>
                <a:cubicBezTo>
                  <a:pt x="64" y="128"/>
                  <a:pt x="64" y="128"/>
                  <a:pt x="64" y="128"/>
                </a:cubicBezTo>
                <a:cubicBezTo>
                  <a:pt x="71" y="128"/>
                  <a:pt x="71" y="128"/>
                  <a:pt x="71" y="128"/>
                </a:cubicBezTo>
                <a:cubicBezTo>
                  <a:pt x="71" y="136"/>
                  <a:pt x="71" y="136"/>
                  <a:pt x="71" y="136"/>
                </a:cubicBezTo>
                <a:cubicBezTo>
                  <a:pt x="79" y="136"/>
                  <a:pt x="79" y="136"/>
                  <a:pt x="79" y="136"/>
                </a:cubicBezTo>
                <a:lnTo>
                  <a:pt x="79" y="14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316">
            <a:extLst>
              <a:ext uri="{FF2B5EF4-FFF2-40B4-BE49-F238E27FC236}">
                <a16:creationId xmlns:a16="http://schemas.microsoft.com/office/drawing/2014/main" id="{93AEB63E-B866-3469-6695-5392F3B9D868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4695825"/>
            <a:ext cx="254000" cy="217488"/>
          </a:xfrm>
          <a:custGeom>
            <a:avLst/>
            <a:gdLst>
              <a:gd name="T0" fmla="*/ 80 w 160"/>
              <a:gd name="T1" fmla="*/ 52 h 137"/>
              <a:gd name="T2" fmla="*/ 95 w 160"/>
              <a:gd name="T3" fmla="*/ 40 h 137"/>
              <a:gd name="T4" fmla="*/ 77 w 160"/>
              <a:gd name="T5" fmla="*/ 40 h 137"/>
              <a:gd name="T6" fmla="*/ 77 w 160"/>
              <a:gd name="T7" fmla="*/ 22 h 137"/>
              <a:gd name="T8" fmla="*/ 65 w 160"/>
              <a:gd name="T9" fmla="*/ 37 h 137"/>
              <a:gd name="T10" fmla="*/ 80 w 160"/>
              <a:gd name="T11" fmla="*/ 52 h 137"/>
              <a:gd name="T12" fmla="*/ 142 w 160"/>
              <a:gd name="T13" fmla="*/ 19 h 137"/>
              <a:gd name="T14" fmla="*/ 121 w 160"/>
              <a:gd name="T15" fmla="*/ 19 h 137"/>
              <a:gd name="T16" fmla="*/ 121 w 160"/>
              <a:gd name="T17" fmla="*/ 6 h 137"/>
              <a:gd name="T18" fmla="*/ 115 w 160"/>
              <a:gd name="T19" fmla="*/ 0 h 137"/>
              <a:gd name="T20" fmla="*/ 45 w 160"/>
              <a:gd name="T21" fmla="*/ 0 h 137"/>
              <a:gd name="T22" fmla="*/ 38 w 160"/>
              <a:gd name="T23" fmla="*/ 6 h 137"/>
              <a:gd name="T24" fmla="*/ 38 w 160"/>
              <a:gd name="T25" fmla="*/ 19 h 137"/>
              <a:gd name="T26" fmla="*/ 17 w 160"/>
              <a:gd name="T27" fmla="*/ 19 h 137"/>
              <a:gd name="T28" fmla="*/ 0 w 160"/>
              <a:gd name="T29" fmla="*/ 36 h 137"/>
              <a:gd name="T30" fmla="*/ 0 w 160"/>
              <a:gd name="T31" fmla="*/ 120 h 137"/>
              <a:gd name="T32" fmla="*/ 17 w 160"/>
              <a:gd name="T33" fmla="*/ 137 h 137"/>
              <a:gd name="T34" fmla="*/ 142 w 160"/>
              <a:gd name="T35" fmla="*/ 137 h 137"/>
              <a:gd name="T36" fmla="*/ 160 w 160"/>
              <a:gd name="T37" fmla="*/ 120 h 137"/>
              <a:gd name="T38" fmla="*/ 160 w 160"/>
              <a:gd name="T39" fmla="*/ 36 h 137"/>
              <a:gd name="T40" fmla="*/ 142 w 160"/>
              <a:gd name="T41" fmla="*/ 19 h 137"/>
              <a:gd name="T42" fmla="*/ 80 w 160"/>
              <a:gd name="T43" fmla="*/ 15 h 137"/>
              <a:gd name="T44" fmla="*/ 102 w 160"/>
              <a:gd name="T45" fmla="*/ 37 h 137"/>
              <a:gd name="T46" fmla="*/ 80 w 160"/>
              <a:gd name="T47" fmla="*/ 59 h 137"/>
              <a:gd name="T48" fmla="*/ 58 w 160"/>
              <a:gd name="T49" fmla="*/ 37 h 137"/>
              <a:gd name="T50" fmla="*/ 80 w 160"/>
              <a:gd name="T51" fmla="*/ 15 h 137"/>
              <a:gd name="T52" fmla="*/ 13 w 160"/>
              <a:gd name="T53" fmla="*/ 36 h 137"/>
              <a:gd name="T54" fmla="*/ 17 w 160"/>
              <a:gd name="T55" fmla="*/ 33 h 137"/>
              <a:gd name="T56" fmla="*/ 38 w 160"/>
              <a:gd name="T57" fmla="*/ 33 h 137"/>
              <a:gd name="T58" fmla="*/ 38 w 160"/>
              <a:gd name="T59" fmla="*/ 53 h 137"/>
              <a:gd name="T60" fmla="*/ 13 w 160"/>
              <a:gd name="T61" fmla="*/ 38 h 137"/>
              <a:gd name="T62" fmla="*/ 13 w 160"/>
              <a:gd name="T63" fmla="*/ 36 h 137"/>
              <a:gd name="T64" fmla="*/ 146 w 160"/>
              <a:gd name="T65" fmla="*/ 120 h 137"/>
              <a:gd name="T66" fmla="*/ 142 w 160"/>
              <a:gd name="T67" fmla="*/ 123 h 137"/>
              <a:gd name="T68" fmla="*/ 17 w 160"/>
              <a:gd name="T69" fmla="*/ 123 h 137"/>
              <a:gd name="T70" fmla="*/ 13 w 160"/>
              <a:gd name="T71" fmla="*/ 120 h 137"/>
              <a:gd name="T72" fmla="*/ 13 w 160"/>
              <a:gd name="T73" fmla="*/ 49 h 137"/>
              <a:gd name="T74" fmla="*/ 82 w 160"/>
              <a:gd name="T75" fmla="*/ 89 h 137"/>
              <a:gd name="T76" fmla="*/ 146 w 160"/>
              <a:gd name="T77" fmla="*/ 50 h 137"/>
              <a:gd name="T78" fmla="*/ 146 w 160"/>
              <a:gd name="T79" fmla="*/ 120 h 137"/>
              <a:gd name="T80" fmla="*/ 146 w 160"/>
              <a:gd name="T81" fmla="*/ 39 h 137"/>
              <a:gd name="T82" fmla="*/ 121 w 160"/>
              <a:gd name="T83" fmla="*/ 54 h 137"/>
              <a:gd name="T84" fmla="*/ 121 w 160"/>
              <a:gd name="T85" fmla="*/ 33 h 137"/>
              <a:gd name="T86" fmla="*/ 142 w 160"/>
              <a:gd name="T87" fmla="*/ 33 h 137"/>
              <a:gd name="T88" fmla="*/ 146 w 160"/>
              <a:gd name="T89" fmla="*/ 36 h 137"/>
              <a:gd name="T90" fmla="*/ 146 w 160"/>
              <a:gd name="T91" fmla="*/ 39 h 137"/>
              <a:gd name="T92" fmla="*/ 83 w 160"/>
              <a:gd name="T93" fmla="*/ 22 h 137"/>
              <a:gd name="T94" fmla="*/ 83 w 160"/>
              <a:gd name="T95" fmla="*/ 33 h 137"/>
              <a:gd name="T96" fmla="*/ 95 w 160"/>
              <a:gd name="T97" fmla="*/ 33 h 137"/>
              <a:gd name="T98" fmla="*/ 83 w 160"/>
              <a:gd name="T99" fmla="*/ 22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37">
                <a:moveTo>
                  <a:pt x="80" y="52"/>
                </a:moveTo>
                <a:cubicBezTo>
                  <a:pt x="88" y="52"/>
                  <a:pt x="94" y="47"/>
                  <a:pt x="95" y="40"/>
                </a:cubicBezTo>
                <a:cubicBezTo>
                  <a:pt x="77" y="40"/>
                  <a:pt x="77" y="40"/>
                  <a:pt x="77" y="40"/>
                </a:cubicBezTo>
                <a:cubicBezTo>
                  <a:pt x="77" y="22"/>
                  <a:pt x="77" y="22"/>
                  <a:pt x="77" y="22"/>
                </a:cubicBezTo>
                <a:cubicBezTo>
                  <a:pt x="70" y="23"/>
                  <a:pt x="65" y="29"/>
                  <a:pt x="65" y="37"/>
                </a:cubicBezTo>
                <a:cubicBezTo>
                  <a:pt x="65" y="45"/>
                  <a:pt x="72" y="52"/>
                  <a:pt x="80" y="52"/>
                </a:cubicBezTo>
                <a:close/>
                <a:moveTo>
                  <a:pt x="142" y="19"/>
                </a:moveTo>
                <a:cubicBezTo>
                  <a:pt x="121" y="19"/>
                  <a:pt x="121" y="19"/>
                  <a:pt x="121" y="19"/>
                </a:cubicBezTo>
                <a:cubicBezTo>
                  <a:pt x="121" y="6"/>
                  <a:pt x="121" y="6"/>
                  <a:pt x="121" y="6"/>
                </a:cubicBezTo>
                <a:cubicBezTo>
                  <a:pt x="121" y="3"/>
                  <a:pt x="118" y="0"/>
                  <a:pt x="115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1" y="0"/>
                  <a:pt x="38" y="3"/>
                  <a:pt x="38" y="6"/>
                </a:cubicBezTo>
                <a:cubicBezTo>
                  <a:pt x="38" y="19"/>
                  <a:pt x="38" y="19"/>
                  <a:pt x="38" y="19"/>
                </a:cubicBezTo>
                <a:cubicBezTo>
                  <a:pt x="17" y="19"/>
                  <a:pt x="17" y="19"/>
                  <a:pt x="17" y="19"/>
                </a:cubicBezTo>
                <a:cubicBezTo>
                  <a:pt x="7" y="19"/>
                  <a:pt x="0" y="27"/>
                  <a:pt x="0" y="36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9"/>
                  <a:pt x="7" y="137"/>
                  <a:pt x="17" y="137"/>
                </a:cubicBezTo>
                <a:cubicBezTo>
                  <a:pt x="142" y="137"/>
                  <a:pt x="142" y="137"/>
                  <a:pt x="142" y="137"/>
                </a:cubicBezTo>
                <a:cubicBezTo>
                  <a:pt x="152" y="137"/>
                  <a:pt x="160" y="129"/>
                  <a:pt x="160" y="120"/>
                </a:cubicBezTo>
                <a:cubicBezTo>
                  <a:pt x="160" y="36"/>
                  <a:pt x="160" y="36"/>
                  <a:pt x="160" y="36"/>
                </a:cubicBezTo>
                <a:cubicBezTo>
                  <a:pt x="160" y="27"/>
                  <a:pt x="152" y="19"/>
                  <a:pt x="142" y="19"/>
                </a:cubicBezTo>
                <a:close/>
                <a:moveTo>
                  <a:pt x="80" y="15"/>
                </a:moveTo>
                <a:cubicBezTo>
                  <a:pt x="92" y="15"/>
                  <a:pt x="102" y="24"/>
                  <a:pt x="102" y="37"/>
                </a:cubicBezTo>
                <a:cubicBezTo>
                  <a:pt x="102" y="49"/>
                  <a:pt x="92" y="59"/>
                  <a:pt x="80" y="59"/>
                </a:cubicBezTo>
                <a:cubicBezTo>
                  <a:pt x="68" y="59"/>
                  <a:pt x="58" y="49"/>
                  <a:pt x="58" y="37"/>
                </a:cubicBezTo>
                <a:cubicBezTo>
                  <a:pt x="58" y="24"/>
                  <a:pt x="68" y="15"/>
                  <a:pt x="80" y="15"/>
                </a:cubicBezTo>
                <a:close/>
                <a:moveTo>
                  <a:pt x="13" y="36"/>
                </a:moveTo>
                <a:cubicBezTo>
                  <a:pt x="13" y="34"/>
                  <a:pt x="15" y="33"/>
                  <a:pt x="17" y="33"/>
                </a:cubicBezTo>
                <a:cubicBezTo>
                  <a:pt x="38" y="33"/>
                  <a:pt x="38" y="33"/>
                  <a:pt x="38" y="33"/>
                </a:cubicBezTo>
                <a:cubicBezTo>
                  <a:pt x="38" y="53"/>
                  <a:pt x="38" y="53"/>
                  <a:pt x="38" y="53"/>
                </a:cubicBezTo>
                <a:cubicBezTo>
                  <a:pt x="13" y="38"/>
                  <a:pt x="13" y="38"/>
                  <a:pt x="13" y="38"/>
                </a:cubicBezTo>
                <a:lnTo>
                  <a:pt x="13" y="36"/>
                </a:lnTo>
                <a:close/>
                <a:moveTo>
                  <a:pt x="146" y="120"/>
                </a:moveTo>
                <a:cubicBezTo>
                  <a:pt x="146" y="122"/>
                  <a:pt x="144" y="123"/>
                  <a:pt x="142" y="123"/>
                </a:cubicBezTo>
                <a:cubicBezTo>
                  <a:pt x="17" y="123"/>
                  <a:pt x="17" y="123"/>
                  <a:pt x="17" y="123"/>
                </a:cubicBezTo>
                <a:cubicBezTo>
                  <a:pt x="15" y="123"/>
                  <a:pt x="13" y="122"/>
                  <a:pt x="13" y="120"/>
                </a:cubicBezTo>
                <a:cubicBezTo>
                  <a:pt x="13" y="49"/>
                  <a:pt x="13" y="49"/>
                  <a:pt x="13" y="49"/>
                </a:cubicBezTo>
                <a:cubicBezTo>
                  <a:pt x="82" y="89"/>
                  <a:pt x="82" y="89"/>
                  <a:pt x="82" y="89"/>
                </a:cubicBezTo>
                <a:cubicBezTo>
                  <a:pt x="146" y="50"/>
                  <a:pt x="146" y="50"/>
                  <a:pt x="146" y="50"/>
                </a:cubicBezTo>
                <a:lnTo>
                  <a:pt x="146" y="120"/>
                </a:lnTo>
                <a:close/>
                <a:moveTo>
                  <a:pt x="146" y="39"/>
                </a:moveTo>
                <a:cubicBezTo>
                  <a:pt x="121" y="54"/>
                  <a:pt x="121" y="54"/>
                  <a:pt x="121" y="54"/>
                </a:cubicBezTo>
                <a:cubicBezTo>
                  <a:pt x="121" y="33"/>
                  <a:pt x="121" y="33"/>
                  <a:pt x="121" y="33"/>
                </a:cubicBezTo>
                <a:cubicBezTo>
                  <a:pt x="142" y="33"/>
                  <a:pt x="142" y="33"/>
                  <a:pt x="142" y="33"/>
                </a:cubicBezTo>
                <a:cubicBezTo>
                  <a:pt x="144" y="33"/>
                  <a:pt x="146" y="34"/>
                  <a:pt x="146" y="36"/>
                </a:cubicBezTo>
                <a:lnTo>
                  <a:pt x="146" y="39"/>
                </a:lnTo>
                <a:close/>
                <a:moveTo>
                  <a:pt x="83" y="22"/>
                </a:moveTo>
                <a:cubicBezTo>
                  <a:pt x="83" y="33"/>
                  <a:pt x="83" y="33"/>
                  <a:pt x="83" y="33"/>
                </a:cubicBezTo>
                <a:cubicBezTo>
                  <a:pt x="95" y="33"/>
                  <a:pt x="95" y="33"/>
                  <a:pt x="95" y="33"/>
                </a:cubicBezTo>
                <a:cubicBezTo>
                  <a:pt x="94" y="27"/>
                  <a:pt x="89" y="23"/>
                  <a:pt x="83" y="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317">
            <a:extLst>
              <a:ext uri="{FF2B5EF4-FFF2-40B4-BE49-F238E27FC236}">
                <a16:creationId xmlns:a16="http://schemas.microsoft.com/office/drawing/2014/main" id="{0126DF17-0AED-4951-96DE-43955D7CB3C6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4699000"/>
            <a:ext cx="254000" cy="193675"/>
          </a:xfrm>
          <a:custGeom>
            <a:avLst/>
            <a:gdLst>
              <a:gd name="T0" fmla="*/ 81 w 160"/>
              <a:gd name="T1" fmla="*/ 101 h 122"/>
              <a:gd name="T2" fmla="*/ 71 w 160"/>
              <a:gd name="T3" fmla="*/ 116 h 122"/>
              <a:gd name="T4" fmla="*/ 82 w 160"/>
              <a:gd name="T5" fmla="*/ 122 h 122"/>
              <a:gd name="T6" fmla="*/ 86 w 160"/>
              <a:gd name="T7" fmla="*/ 101 h 122"/>
              <a:gd name="T8" fmla="*/ 81 w 160"/>
              <a:gd name="T9" fmla="*/ 101 h 122"/>
              <a:gd name="T10" fmla="*/ 80 w 160"/>
              <a:gd name="T11" fmla="*/ 96 h 122"/>
              <a:gd name="T12" fmla="*/ 132 w 160"/>
              <a:gd name="T13" fmla="*/ 29 h 122"/>
              <a:gd name="T14" fmla="*/ 90 w 160"/>
              <a:gd name="T15" fmla="*/ 101 h 122"/>
              <a:gd name="T16" fmla="*/ 144 w 160"/>
              <a:gd name="T17" fmla="*/ 62 h 122"/>
              <a:gd name="T18" fmla="*/ 160 w 160"/>
              <a:gd name="T19" fmla="*/ 13 h 122"/>
              <a:gd name="T20" fmla="*/ 80 w 160"/>
              <a:gd name="T21" fmla="*/ 96 h 122"/>
              <a:gd name="T22" fmla="*/ 56 w 160"/>
              <a:gd name="T23" fmla="*/ 63 h 122"/>
              <a:gd name="T24" fmla="*/ 29 w 160"/>
              <a:gd name="T25" fmla="*/ 63 h 122"/>
              <a:gd name="T26" fmla="*/ 26 w 160"/>
              <a:gd name="T27" fmla="*/ 65 h 122"/>
              <a:gd name="T28" fmla="*/ 26 w 160"/>
              <a:gd name="T29" fmla="*/ 71 h 122"/>
              <a:gd name="T30" fmla="*/ 29 w 160"/>
              <a:gd name="T31" fmla="*/ 73 h 122"/>
              <a:gd name="T32" fmla="*/ 57 w 160"/>
              <a:gd name="T33" fmla="*/ 73 h 122"/>
              <a:gd name="T34" fmla="*/ 56 w 160"/>
              <a:gd name="T35" fmla="*/ 63 h 122"/>
              <a:gd name="T36" fmla="*/ 29 w 160"/>
              <a:gd name="T37" fmla="*/ 47 h 122"/>
              <a:gd name="T38" fmla="*/ 26 w 160"/>
              <a:gd name="T39" fmla="*/ 49 h 122"/>
              <a:gd name="T40" fmla="*/ 26 w 160"/>
              <a:gd name="T41" fmla="*/ 55 h 122"/>
              <a:gd name="T42" fmla="*/ 29 w 160"/>
              <a:gd name="T43" fmla="*/ 57 h 122"/>
              <a:gd name="T44" fmla="*/ 56 w 160"/>
              <a:gd name="T45" fmla="*/ 57 h 122"/>
              <a:gd name="T46" fmla="*/ 58 w 160"/>
              <a:gd name="T47" fmla="*/ 47 h 122"/>
              <a:gd name="T48" fmla="*/ 29 w 160"/>
              <a:gd name="T49" fmla="*/ 47 h 122"/>
              <a:gd name="T50" fmla="*/ 11 w 160"/>
              <a:gd name="T51" fmla="*/ 17 h 122"/>
              <a:gd name="T52" fmla="*/ 81 w 160"/>
              <a:gd name="T53" fmla="*/ 17 h 122"/>
              <a:gd name="T54" fmla="*/ 102 w 160"/>
              <a:gd name="T55" fmla="*/ 6 h 122"/>
              <a:gd name="T56" fmla="*/ 11 w 160"/>
              <a:gd name="T57" fmla="*/ 6 h 122"/>
              <a:gd name="T58" fmla="*/ 0 w 160"/>
              <a:gd name="T59" fmla="*/ 17 h 122"/>
              <a:gd name="T60" fmla="*/ 0 w 160"/>
              <a:gd name="T61" fmla="*/ 106 h 122"/>
              <a:gd name="T62" fmla="*/ 11 w 160"/>
              <a:gd name="T63" fmla="*/ 116 h 122"/>
              <a:gd name="T64" fmla="*/ 58 w 160"/>
              <a:gd name="T65" fmla="*/ 116 h 122"/>
              <a:gd name="T66" fmla="*/ 62 w 160"/>
              <a:gd name="T67" fmla="*/ 106 h 122"/>
              <a:gd name="T68" fmla="*/ 11 w 160"/>
              <a:gd name="T69" fmla="*/ 106 h 122"/>
              <a:gd name="T70" fmla="*/ 11 w 160"/>
              <a:gd name="T71" fmla="*/ 17 h 122"/>
              <a:gd name="T72" fmla="*/ 29 w 160"/>
              <a:gd name="T73" fmla="*/ 79 h 122"/>
              <a:gd name="T74" fmla="*/ 26 w 160"/>
              <a:gd name="T75" fmla="*/ 82 h 122"/>
              <a:gd name="T76" fmla="*/ 26 w 160"/>
              <a:gd name="T77" fmla="*/ 87 h 122"/>
              <a:gd name="T78" fmla="*/ 29 w 160"/>
              <a:gd name="T79" fmla="*/ 89 h 122"/>
              <a:gd name="T80" fmla="*/ 34 w 160"/>
              <a:gd name="T81" fmla="*/ 89 h 122"/>
              <a:gd name="T82" fmla="*/ 37 w 160"/>
              <a:gd name="T83" fmla="*/ 87 h 122"/>
              <a:gd name="T84" fmla="*/ 37 w 160"/>
              <a:gd name="T85" fmla="*/ 82 h 122"/>
              <a:gd name="T86" fmla="*/ 34 w 160"/>
              <a:gd name="T87" fmla="*/ 79 h 122"/>
              <a:gd name="T88" fmla="*/ 29 w 160"/>
              <a:gd name="T89" fmla="*/ 79 h 122"/>
              <a:gd name="T90" fmla="*/ 29 w 160"/>
              <a:gd name="T91" fmla="*/ 41 h 122"/>
              <a:gd name="T92" fmla="*/ 46 w 160"/>
              <a:gd name="T93" fmla="*/ 41 h 122"/>
              <a:gd name="T94" fmla="*/ 48 w 160"/>
              <a:gd name="T95" fmla="*/ 39 h 122"/>
              <a:gd name="T96" fmla="*/ 48 w 160"/>
              <a:gd name="T97" fmla="*/ 33 h 122"/>
              <a:gd name="T98" fmla="*/ 46 w 160"/>
              <a:gd name="T99" fmla="*/ 31 h 122"/>
              <a:gd name="T100" fmla="*/ 29 w 160"/>
              <a:gd name="T101" fmla="*/ 31 h 122"/>
              <a:gd name="T102" fmla="*/ 26 w 160"/>
              <a:gd name="T103" fmla="*/ 33 h 122"/>
              <a:gd name="T104" fmla="*/ 26 w 160"/>
              <a:gd name="T105" fmla="*/ 39 h 122"/>
              <a:gd name="T106" fmla="*/ 29 w 160"/>
              <a:gd name="T107" fmla="*/ 41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22">
                <a:moveTo>
                  <a:pt x="81" y="101"/>
                </a:moveTo>
                <a:cubicBezTo>
                  <a:pt x="80" y="102"/>
                  <a:pt x="74" y="107"/>
                  <a:pt x="71" y="116"/>
                </a:cubicBezTo>
                <a:cubicBezTo>
                  <a:pt x="71" y="116"/>
                  <a:pt x="79" y="122"/>
                  <a:pt x="82" y="122"/>
                </a:cubicBezTo>
                <a:cubicBezTo>
                  <a:pt x="82" y="122"/>
                  <a:pt x="82" y="111"/>
                  <a:pt x="86" y="101"/>
                </a:cubicBezTo>
                <a:cubicBezTo>
                  <a:pt x="86" y="100"/>
                  <a:pt x="83" y="100"/>
                  <a:pt x="81" y="101"/>
                </a:cubicBezTo>
                <a:close/>
                <a:moveTo>
                  <a:pt x="80" y="96"/>
                </a:moveTo>
                <a:cubicBezTo>
                  <a:pt x="87" y="79"/>
                  <a:pt x="103" y="42"/>
                  <a:pt x="132" y="29"/>
                </a:cubicBezTo>
                <a:cubicBezTo>
                  <a:pt x="109" y="49"/>
                  <a:pt x="93" y="82"/>
                  <a:pt x="90" y="101"/>
                </a:cubicBezTo>
                <a:cubicBezTo>
                  <a:pt x="111" y="110"/>
                  <a:pt x="138" y="88"/>
                  <a:pt x="144" y="62"/>
                </a:cubicBezTo>
                <a:cubicBezTo>
                  <a:pt x="149" y="36"/>
                  <a:pt x="156" y="23"/>
                  <a:pt x="160" y="13"/>
                </a:cubicBezTo>
                <a:cubicBezTo>
                  <a:pt x="92" y="0"/>
                  <a:pt x="45" y="58"/>
                  <a:pt x="80" y="96"/>
                </a:cubicBezTo>
                <a:close/>
                <a:moveTo>
                  <a:pt x="56" y="63"/>
                </a:moveTo>
                <a:cubicBezTo>
                  <a:pt x="29" y="63"/>
                  <a:pt x="29" y="63"/>
                  <a:pt x="29" y="63"/>
                </a:cubicBezTo>
                <a:cubicBezTo>
                  <a:pt x="27" y="63"/>
                  <a:pt x="26" y="64"/>
                  <a:pt x="26" y="65"/>
                </a:cubicBezTo>
                <a:cubicBezTo>
                  <a:pt x="26" y="71"/>
                  <a:pt x="26" y="71"/>
                  <a:pt x="26" y="71"/>
                </a:cubicBezTo>
                <a:cubicBezTo>
                  <a:pt x="26" y="72"/>
                  <a:pt x="27" y="73"/>
                  <a:pt x="29" y="73"/>
                </a:cubicBezTo>
                <a:cubicBezTo>
                  <a:pt x="57" y="73"/>
                  <a:pt x="57" y="73"/>
                  <a:pt x="57" y="73"/>
                </a:cubicBezTo>
                <a:cubicBezTo>
                  <a:pt x="57" y="70"/>
                  <a:pt x="56" y="66"/>
                  <a:pt x="56" y="63"/>
                </a:cubicBezTo>
                <a:close/>
                <a:moveTo>
                  <a:pt x="29" y="47"/>
                </a:moveTo>
                <a:cubicBezTo>
                  <a:pt x="27" y="47"/>
                  <a:pt x="26" y="48"/>
                  <a:pt x="26" y="49"/>
                </a:cubicBezTo>
                <a:cubicBezTo>
                  <a:pt x="26" y="55"/>
                  <a:pt x="26" y="55"/>
                  <a:pt x="26" y="55"/>
                </a:cubicBezTo>
                <a:cubicBezTo>
                  <a:pt x="26" y="56"/>
                  <a:pt x="27" y="57"/>
                  <a:pt x="29" y="57"/>
                </a:cubicBezTo>
                <a:cubicBezTo>
                  <a:pt x="56" y="57"/>
                  <a:pt x="56" y="57"/>
                  <a:pt x="56" y="57"/>
                </a:cubicBezTo>
                <a:cubicBezTo>
                  <a:pt x="56" y="54"/>
                  <a:pt x="57" y="50"/>
                  <a:pt x="58" y="47"/>
                </a:cubicBezTo>
                <a:lnTo>
                  <a:pt x="29" y="47"/>
                </a:lnTo>
                <a:close/>
                <a:moveTo>
                  <a:pt x="11" y="17"/>
                </a:moveTo>
                <a:cubicBezTo>
                  <a:pt x="81" y="17"/>
                  <a:pt x="81" y="17"/>
                  <a:pt x="81" y="17"/>
                </a:cubicBezTo>
                <a:cubicBezTo>
                  <a:pt x="88" y="12"/>
                  <a:pt x="95" y="9"/>
                  <a:pt x="102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5" y="6"/>
                  <a:pt x="0" y="11"/>
                  <a:pt x="0" y="17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12"/>
                  <a:pt x="5" y="116"/>
                  <a:pt x="11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3"/>
                  <a:pt x="60" y="110"/>
                  <a:pt x="62" y="106"/>
                </a:cubicBezTo>
                <a:cubicBezTo>
                  <a:pt x="11" y="106"/>
                  <a:pt x="11" y="106"/>
                  <a:pt x="11" y="106"/>
                </a:cubicBezTo>
                <a:lnTo>
                  <a:pt x="11" y="17"/>
                </a:lnTo>
                <a:close/>
                <a:moveTo>
                  <a:pt x="29" y="79"/>
                </a:moveTo>
                <a:cubicBezTo>
                  <a:pt x="27" y="79"/>
                  <a:pt x="26" y="80"/>
                  <a:pt x="26" y="82"/>
                </a:cubicBezTo>
                <a:cubicBezTo>
                  <a:pt x="26" y="87"/>
                  <a:pt x="26" y="87"/>
                  <a:pt x="26" y="87"/>
                </a:cubicBezTo>
                <a:cubicBezTo>
                  <a:pt x="26" y="88"/>
                  <a:pt x="27" y="89"/>
                  <a:pt x="29" y="89"/>
                </a:cubicBezTo>
                <a:cubicBezTo>
                  <a:pt x="34" y="89"/>
                  <a:pt x="34" y="89"/>
                  <a:pt x="34" y="89"/>
                </a:cubicBezTo>
                <a:cubicBezTo>
                  <a:pt x="36" y="89"/>
                  <a:pt x="37" y="88"/>
                  <a:pt x="37" y="87"/>
                </a:cubicBezTo>
                <a:cubicBezTo>
                  <a:pt x="37" y="82"/>
                  <a:pt x="37" y="82"/>
                  <a:pt x="37" y="82"/>
                </a:cubicBezTo>
                <a:cubicBezTo>
                  <a:pt x="37" y="80"/>
                  <a:pt x="36" y="79"/>
                  <a:pt x="34" y="79"/>
                </a:cubicBezTo>
                <a:lnTo>
                  <a:pt x="29" y="79"/>
                </a:lnTo>
                <a:close/>
                <a:moveTo>
                  <a:pt x="29" y="41"/>
                </a:moveTo>
                <a:cubicBezTo>
                  <a:pt x="46" y="41"/>
                  <a:pt x="46" y="41"/>
                  <a:pt x="46" y="41"/>
                </a:cubicBezTo>
                <a:cubicBezTo>
                  <a:pt x="47" y="41"/>
                  <a:pt x="48" y="40"/>
                  <a:pt x="48" y="39"/>
                </a:cubicBezTo>
                <a:cubicBezTo>
                  <a:pt x="48" y="33"/>
                  <a:pt x="48" y="33"/>
                  <a:pt x="48" y="33"/>
                </a:cubicBezTo>
                <a:cubicBezTo>
                  <a:pt x="48" y="32"/>
                  <a:pt x="47" y="31"/>
                  <a:pt x="46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7" y="31"/>
                  <a:pt x="26" y="32"/>
                  <a:pt x="26" y="33"/>
                </a:cubicBezTo>
                <a:cubicBezTo>
                  <a:pt x="26" y="39"/>
                  <a:pt x="26" y="39"/>
                  <a:pt x="26" y="39"/>
                </a:cubicBezTo>
                <a:cubicBezTo>
                  <a:pt x="26" y="40"/>
                  <a:pt x="27" y="41"/>
                  <a:pt x="29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318">
            <a:extLst>
              <a:ext uri="{FF2B5EF4-FFF2-40B4-BE49-F238E27FC236}">
                <a16:creationId xmlns:a16="http://schemas.microsoft.com/office/drawing/2014/main" id="{4E3FDF21-B741-D698-3EA8-1832C8680A88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4708525"/>
            <a:ext cx="254000" cy="192088"/>
          </a:xfrm>
          <a:custGeom>
            <a:avLst/>
            <a:gdLst>
              <a:gd name="T0" fmla="*/ 14 w 160"/>
              <a:gd name="T1" fmla="*/ 107 h 121"/>
              <a:gd name="T2" fmla="*/ 49 w 160"/>
              <a:gd name="T3" fmla="*/ 21 h 121"/>
              <a:gd name="T4" fmla="*/ 49 w 160"/>
              <a:gd name="T5" fmla="*/ 7 h 121"/>
              <a:gd name="T6" fmla="*/ 0 w 160"/>
              <a:gd name="T7" fmla="*/ 18 h 121"/>
              <a:gd name="T8" fmla="*/ 11 w 160"/>
              <a:gd name="T9" fmla="*/ 121 h 121"/>
              <a:gd name="T10" fmla="*/ 49 w 160"/>
              <a:gd name="T11" fmla="*/ 107 h 121"/>
              <a:gd name="T12" fmla="*/ 66 w 160"/>
              <a:gd name="T13" fmla="*/ 0 h 121"/>
              <a:gd name="T14" fmla="*/ 55 w 160"/>
              <a:gd name="T15" fmla="*/ 40 h 121"/>
              <a:gd name="T16" fmla="*/ 69 w 160"/>
              <a:gd name="T17" fmla="*/ 14 h 121"/>
              <a:gd name="T18" fmla="*/ 146 w 160"/>
              <a:gd name="T19" fmla="*/ 102 h 121"/>
              <a:gd name="T20" fmla="*/ 69 w 160"/>
              <a:gd name="T21" fmla="*/ 66 h 121"/>
              <a:gd name="T22" fmla="*/ 77 w 160"/>
              <a:gd name="T23" fmla="*/ 81 h 121"/>
              <a:gd name="T24" fmla="*/ 122 w 160"/>
              <a:gd name="T25" fmla="*/ 58 h 121"/>
              <a:gd name="T26" fmla="*/ 76 w 160"/>
              <a:gd name="T27" fmla="*/ 36 h 121"/>
              <a:gd name="T28" fmla="*/ 41 w 160"/>
              <a:gd name="T29" fmla="*/ 48 h 121"/>
              <a:gd name="T30" fmla="*/ 55 w 160"/>
              <a:gd name="T31" fmla="*/ 66 h 121"/>
              <a:gd name="T32" fmla="*/ 66 w 160"/>
              <a:gd name="T33" fmla="*/ 116 h 121"/>
              <a:gd name="T34" fmla="*/ 160 w 160"/>
              <a:gd name="T35" fmla="*/ 105 h 121"/>
              <a:gd name="T36" fmla="*/ 149 w 160"/>
              <a:gd name="T37" fmla="*/ 0 h 121"/>
              <a:gd name="T38" fmla="*/ 130 w 160"/>
              <a:gd name="T39" fmla="*/ 27 h 121"/>
              <a:gd name="T40" fmla="*/ 106 w 160"/>
              <a:gd name="T41" fmla="*/ 28 h 121"/>
              <a:gd name="T42" fmla="*/ 107 w 160"/>
              <a:gd name="T43" fmla="*/ 35 h 121"/>
              <a:gd name="T44" fmla="*/ 131 w 160"/>
              <a:gd name="T45" fmla="*/ 34 h 121"/>
              <a:gd name="T46" fmla="*/ 130 w 160"/>
              <a:gd name="T47" fmla="*/ 83 h 121"/>
              <a:gd name="T48" fmla="*/ 106 w 160"/>
              <a:gd name="T49" fmla="*/ 84 h 121"/>
              <a:gd name="T50" fmla="*/ 107 w 160"/>
              <a:gd name="T51" fmla="*/ 90 h 121"/>
              <a:gd name="T52" fmla="*/ 131 w 160"/>
              <a:gd name="T53" fmla="*/ 89 h 121"/>
              <a:gd name="T54" fmla="*/ 130 w 160"/>
              <a:gd name="T55" fmla="*/ 83 h 121"/>
              <a:gd name="T56" fmla="*/ 48 w 160"/>
              <a:gd name="T57" fmla="*/ 37 h 121"/>
              <a:gd name="T58" fmla="*/ 28 w 160"/>
              <a:gd name="T59" fmla="*/ 36 h 121"/>
              <a:gd name="T60" fmla="*/ 27 w 160"/>
              <a:gd name="T61" fmla="*/ 42 h 121"/>
              <a:gd name="T62" fmla="*/ 47 w 160"/>
              <a:gd name="T63" fmla="*/ 43 h 121"/>
              <a:gd name="T64" fmla="*/ 48 w 160"/>
              <a:gd name="T65" fmla="*/ 72 h 121"/>
              <a:gd name="T66" fmla="*/ 28 w 160"/>
              <a:gd name="T67" fmla="*/ 71 h 121"/>
              <a:gd name="T68" fmla="*/ 27 w 160"/>
              <a:gd name="T69" fmla="*/ 77 h 121"/>
              <a:gd name="T70" fmla="*/ 47 w 160"/>
              <a:gd name="T71" fmla="*/ 78 h 121"/>
              <a:gd name="T72" fmla="*/ 48 w 160"/>
              <a:gd name="T73" fmla="*/ 72 h 121"/>
              <a:gd name="T74" fmla="*/ 28 w 160"/>
              <a:gd name="T75" fmla="*/ 82 h 121"/>
              <a:gd name="T76" fmla="*/ 27 w 160"/>
              <a:gd name="T77" fmla="*/ 88 h 121"/>
              <a:gd name="T78" fmla="*/ 47 w 160"/>
              <a:gd name="T79" fmla="*/ 89 h 121"/>
              <a:gd name="T80" fmla="*/ 48 w 160"/>
              <a:gd name="T81" fmla="*/ 83 h 121"/>
              <a:gd name="T82" fmla="*/ 131 w 160"/>
              <a:gd name="T83" fmla="*/ 42 h 121"/>
              <a:gd name="T84" fmla="*/ 112 w 160"/>
              <a:gd name="T85" fmla="*/ 41 h 121"/>
              <a:gd name="T86" fmla="*/ 130 w 160"/>
              <a:gd name="T87" fmla="*/ 48 h 121"/>
              <a:gd name="T88" fmla="*/ 131 w 160"/>
              <a:gd name="T89" fmla="*/ 42 h 121"/>
              <a:gd name="T90" fmla="*/ 130 w 160"/>
              <a:gd name="T91" fmla="*/ 69 h 121"/>
              <a:gd name="T92" fmla="*/ 111 w 160"/>
              <a:gd name="T93" fmla="*/ 77 h 121"/>
              <a:gd name="T94" fmla="*/ 131 w 160"/>
              <a:gd name="T95" fmla="*/ 76 h 121"/>
              <a:gd name="T96" fmla="*/ 27 w 160"/>
              <a:gd name="T97" fmla="*/ 48 h 121"/>
              <a:gd name="T98" fmla="*/ 28 w 160"/>
              <a:gd name="T99" fmla="*/ 54 h 121"/>
              <a:gd name="T100" fmla="*/ 36 w 160"/>
              <a:gd name="T101" fmla="*/ 47 h 121"/>
              <a:gd name="T102" fmla="*/ 27 w 160"/>
              <a:gd name="T103" fmla="*/ 48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21">
                <a:moveTo>
                  <a:pt x="49" y="107"/>
                </a:moveTo>
                <a:cubicBezTo>
                  <a:pt x="14" y="107"/>
                  <a:pt x="14" y="107"/>
                  <a:pt x="14" y="107"/>
                </a:cubicBezTo>
                <a:cubicBezTo>
                  <a:pt x="14" y="21"/>
                  <a:pt x="14" y="21"/>
                  <a:pt x="14" y="21"/>
                </a:cubicBezTo>
                <a:cubicBezTo>
                  <a:pt x="49" y="21"/>
                  <a:pt x="49" y="21"/>
                  <a:pt x="49" y="21"/>
                </a:cubicBezTo>
                <a:cubicBezTo>
                  <a:pt x="49" y="11"/>
                  <a:pt x="49" y="11"/>
                  <a:pt x="49" y="11"/>
                </a:cubicBezTo>
                <a:cubicBezTo>
                  <a:pt x="49" y="9"/>
                  <a:pt x="49" y="8"/>
                  <a:pt x="49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5" y="7"/>
                  <a:pt x="0" y="12"/>
                  <a:pt x="0" y="18"/>
                </a:cubicBezTo>
                <a:cubicBezTo>
                  <a:pt x="0" y="110"/>
                  <a:pt x="0" y="110"/>
                  <a:pt x="0" y="110"/>
                </a:cubicBezTo>
                <a:cubicBezTo>
                  <a:pt x="0" y="116"/>
                  <a:pt x="5" y="121"/>
                  <a:pt x="11" y="121"/>
                </a:cubicBezTo>
                <a:cubicBezTo>
                  <a:pt x="59" y="121"/>
                  <a:pt x="59" y="121"/>
                  <a:pt x="59" y="121"/>
                </a:cubicBezTo>
                <a:cubicBezTo>
                  <a:pt x="54" y="119"/>
                  <a:pt x="50" y="114"/>
                  <a:pt x="49" y="107"/>
                </a:cubicBezTo>
                <a:close/>
                <a:moveTo>
                  <a:pt x="149" y="0"/>
                </a:moveTo>
                <a:cubicBezTo>
                  <a:pt x="66" y="0"/>
                  <a:pt x="66" y="0"/>
                  <a:pt x="66" y="0"/>
                </a:cubicBezTo>
                <a:cubicBezTo>
                  <a:pt x="60" y="0"/>
                  <a:pt x="55" y="5"/>
                  <a:pt x="55" y="11"/>
                </a:cubicBezTo>
                <a:cubicBezTo>
                  <a:pt x="55" y="40"/>
                  <a:pt x="55" y="40"/>
                  <a:pt x="55" y="40"/>
                </a:cubicBezTo>
                <a:cubicBezTo>
                  <a:pt x="69" y="40"/>
                  <a:pt x="69" y="40"/>
                  <a:pt x="69" y="40"/>
                </a:cubicBezTo>
                <a:cubicBezTo>
                  <a:pt x="69" y="14"/>
                  <a:pt x="69" y="14"/>
                  <a:pt x="69" y="14"/>
                </a:cubicBezTo>
                <a:cubicBezTo>
                  <a:pt x="146" y="14"/>
                  <a:pt x="146" y="14"/>
                  <a:pt x="146" y="14"/>
                </a:cubicBezTo>
                <a:cubicBezTo>
                  <a:pt x="146" y="102"/>
                  <a:pt x="146" y="102"/>
                  <a:pt x="146" y="102"/>
                </a:cubicBezTo>
                <a:cubicBezTo>
                  <a:pt x="69" y="102"/>
                  <a:pt x="69" y="102"/>
                  <a:pt x="69" y="102"/>
                </a:cubicBezTo>
                <a:cubicBezTo>
                  <a:pt x="69" y="66"/>
                  <a:pt x="69" y="66"/>
                  <a:pt x="69" y="66"/>
                </a:cubicBezTo>
                <a:cubicBezTo>
                  <a:pt x="91" y="66"/>
                  <a:pt x="91" y="66"/>
                  <a:pt x="91" y="66"/>
                </a:cubicBezTo>
                <a:cubicBezTo>
                  <a:pt x="77" y="81"/>
                  <a:pt x="77" y="81"/>
                  <a:pt x="77" y="81"/>
                </a:cubicBezTo>
                <a:cubicBezTo>
                  <a:pt x="89" y="93"/>
                  <a:pt x="89" y="93"/>
                  <a:pt x="89" y="93"/>
                </a:cubicBezTo>
                <a:cubicBezTo>
                  <a:pt x="122" y="58"/>
                  <a:pt x="122" y="58"/>
                  <a:pt x="122" y="58"/>
                </a:cubicBezTo>
                <a:cubicBezTo>
                  <a:pt x="89" y="24"/>
                  <a:pt x="89" y="24"/>
                  <a:pt x="89" y="24"/>
                </a:cubicBezTo>
                <a:cubicBezTo>
                  <a:pt x="76" y="36"/>
                  <a:pt x="76" y="36"/>
                  <a:pt x="76" y="36"/>
                </a:cubicBezTo>
                <a:cubicBezTo>
                  <a:pt x="88" y="48"/>
                  <a:pt x="88" y="48"/>
                  <a:pt x="88" y="48"/>
                </a:cubicBezTo>
                <a:cubicBezTo>
                  <a:pt x="41" y="48"/>
                  <a:pt x="41" y="48"/>
                  <a:pt x="41" y="48"/>
                </a:cubicBezTo>
                <a:cubicBezTo>
                  <a:pt x="41" y="66"/>
                  <a:pt x="41" y="66"/>
                  <a:pt x="41" y="66"/>
                </a:cubicBezTo>
                <a:cubicBezTo>
                  <a:pt x="55" y="66"/>
                  <a:pt x="55" y="66"/>
                  <a:pt x="55" y="66"/>
                </a:cubicBezTo>
                <a:cubicBezTo>
                  <a:pt x="55" y="105"/>
                  <a:pt x="55" y="105"/>
                  <a:pt x="55" y="105"/>
                </a:cubicBezTo>
                <a:cubicBezTo>
                  <a:pt x="55" y="111"/>
                  <a:pt x="60" y="116"/>
                  <a:pt x="66" y="116"/>
                </a:cubicBezTo>
                <a:cubicBezTo>
                  <a:pt x="149" y="116"/>
                  <a:pt x="149" y="116"/>
                  <a:pt x="149" y="116"/>
                </a:cubicBezTo>
                <a:cubicBezTo>
                  <a:pt x="155" y="116"/>
                  <a:pt x="160" y="111"/>
                  <a:pt x="160" y="105"/>
                </a:cubicBezTo>
                <a:cubicBezTo>
                  <a:pt x="160" y="11"/>
                  <a:pt x="160" y="11"/>
                  <a:pt x="160" y="11"/>
                </a:cubicBezTo>
                <a:cubicBezTo>
                  <a:pt x="160" y="5"/>
                  <a:pt x="155" y="0"/>
                  <a:pt x="149" y="0"/>
                </a:cubicBezTo>
                <a:close/>
                <a:moveTo>
                  <a:pt x="131" y="28"/>
                </a:moveTo>
                <a:cubicBezTo>
                  <a:pt x="131" y="28"/>
                  <a:pt x="131" y="27"/>
                  <a:pt x="130" y="27"/>
                </a:cubicBezTo>
                <a:cubicBezTo>
                  <a:pt x="107" y="27"/>
                  <a:pt x="107" y="27"/>
                  <a:pt x="107" y="27"/>
                </a:cubicBezTo>
                <a:cubicBezTo>
                  <a:pt x="106" y="27"/>
                  <a:pt x="106" y="28"/>
                  <a:pt x="106" y="28"/>
                </a:cubicBezTo>
                <a:cubicBezTo>
                  <a:pt x="106" y="34"/>
                  <a:pt x="106" y="34"/>
                  <a:pt x="106" y="34"/>
                </a:cubicBezTo>
                <a:cubicBezTo>
                  <a:pt x="106" y="34"/>
                  <a:pt x="106" y="35"/>
                  <a:pt x="107" y="35"/>
                </a:cubicBezTo>
                <a:cubicBezTo>
                  <a:pt x="130" y="35"/>
                  <a:pt x="130" y="35"/>
                  <a:pt x="130" y="35"/>
                </a:cubicBezTo>
                <a:cubicBezTo>
                  <a:pt x="131" y="35"/>
                  <a:pt x="131" y="34"/>
                  <a:pt x="131" y="34"/>
                </a:cubicBezTo>
                <a:lnTo>
                  <a:pt x="131" y="28"/>
                </a:lnTo>
                <a:close/>
                <a:moveTo>
                  <a:pt x="130" y="83"/>
                </a:moveTo>
                <a:cubicBezTo>
                  <a:pt x="107" y="83"/>
                  <a:pt x="107" y="83"/>
                  <a:pt x="107" y="83"/>
                </a:cubicBezTo>
                <a:cubicBezTo>
                  <a:pt x="106" y="83"/>
                  <a:pt x="106" y="83"/>
                  <a:pt x="106" y="84"/>
                </a:cubicBezTo>
                <a:cubicBezTo>
                  <a:pt x="106" y="89"/>
                  <a:pt x="106" y="89"/>
                  <a:pt x="106" y="89"/>
                </a:cubicBezTo>
                <a:cubicBezTo>
                  <a:pt x="106" y="90"/>
                  <a:pt x="106" y="90"/>
                  <a:pt x="107" y="90"/>
                </a:cubicBezTo>
                <a:cubicBezTo>
                  <a:pt x="130" y="90"/>
                  <a:pt x="130" y="90"/>
                  <a:pt x="130" y="90"/>
                </a:cubicBezTo>
                <a:cubicBezTo>
                  <a:pt x="131" y="90"/>
                  <a:pt x="131" y="90"/>
                  <a:pt x="131" y="89"/>
                </a:cubicBezTo>
                <a:cubicBezTo>
                  <a:pt x="131" y="84"/>
                  <a:pt x="131" y="84"/>
                  <a:pt x="131" y="84"/>
                </a:cubicBezTo>
                <a:cubicBezTo>
                  <a:pt x="131" y="83"/>
                  <a:pt x="131" y="83"/>
                  <a:pt x="130" y="83"/>
                </a:cubicBezTo>
                <a:close/>
                <a:moveTo>
                  <a:pt x="48" y="42"/>
                </a:moveTo>
                <a:cubicBezTo>
                  <a:pt x="48" y="37"/>
                  <a:pt x="48" y="37"/>
                  <a:pt x="48" y="37"/>
                </a:cubicBezTo>
                <a:cubicBezTo>
                  <a:pt x="48" y="37"/>
                  <a:pt x="48" y="36"/>
                  <a:pt x="47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7" y="36"/>
                  <a:pt x="27" y="37"/>
                  <a:pt x="27" y="37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2"/>
                  <a:pt x="27" y="43"/>
                  <a:pt x="28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8" y="43"/>
                  <a:pt x="48" y="42"/>
                  <a:pt x="48" y="42"/>
                </a:cubicBezTo>
                <a:close/>
                <a:moveTo>
                  <a:pt x="48" y="72"/>
                </a:moveTo>
                <a:cubicBezTo>
                  <a:pt x="48" y="72"/>
                  <a:pt x="48" y="71"/>
                  <a:pt x="47" y="71"/>
                </a:cubicBezTo>
                <a:cubicBezTo>
                  <a:pt x="28" y="71"/>
                  <a:pt x="28" y="71"/>
                  <a:pt x="28" y="71"/>
                </a:cubicBezTo>
                <a:cubicBezTo>
                  <a:pt x="27" y="71"/>
                  <a:pt x="27" y="72"/>
                  <a:pt x="27" y="72"/>
                </a:cubicBezTo>
                <a:cubicBezTo>
                  <a:pt x="27" y="77"/>
                  <a:pt x="27" y="77"/>
                  <a:pt x="27" y="77"/>
                </a:cubicBezTo>
                <a:cubicBezTo>
                  <a:pt x="27" y="77"/>
                  <a:pt x="27" y="78"/>
                  <a:pt x="28" y="78"/>
                </a:cubicBezTo>
                <a:cubicBezTo>
                  <a:pt x="47" y="78"/>
                  <a:pt x="47" y="78"/>
                  <a:pt x="47" y="78"/>
                </a:cubicBezTo>
                <a:cubicBezTo>
                  <a:pt x="48" y="78"/>
                  <a:pt x="48" y="77"/>
                  <a:pt x="48" y="77"/>
                </a:cubicBezTo>
                <a:lnTo>
                  <a:pt x="48" y="72"/>
                </a:lnTo>
                <a:close/>
                <a:moveTo>
                  <a:pt x="47" y="82"/>
                </a:moveTo>
                <a:cubicBezTo>
                  <a:pt x="28" y="82"/>
                  <a:pt x="28" y="82"/>
                  <a:pt x="28" y="82"/>
                </a:cubicBezTo>
                <a:cubicBezTo>
                  <a:pt x="27" y="82"/>
                  <a:pt x="27" y="83"/>
                  <a:pt x="27" y="83"/>
                </a:cubicBezTo>
                <a:cubicBezTo>
                  <a:pt x="27" y="88"/>
                  <a:pt x="27" y="88"/>
                  <a:pt x="27" y="88"/>
                </a:cubicBezTo>
                <a:cubicBezTo>
                  <a:pt x="27" y="88"/>
                  <a:pt x="27" y="89"/>
                  <a:pt x="28" y="89"/>
                </a:cubicBezTo>
                <a:cubicBezTo>
                  <a:pt x="47" y="89"/>
                  <a:pt x="47" y="89"/>
                  <a:pt x="47" y="89"/>
                </a:cubicBezTo>
                <a:cubicBezTo>
                  <a:pt x="48" y="89"/>
                  <a:pt x="48" y="88"/>
                  <a:pt x="48" y="88"/>
                </a:cubicBezTo>
                <a:cubicBezTo>
                  <a:pt x="48" y="83"/>
                  <a:pt x="48" y="83"/>
                  <a:pt x="48" y="83"/>
                </a:cubicBezTo>
                <a:cubicBezTo>
                  <a:pt x="48" y="83"/>
                  <a:pt x="48" y="82"/>
                  <a:pt x="47" y="82"/>
                </a:cubicBezTo>
                <a:close/>
                <a:moveTo>
                  <a:pt x="131" y="42"/>
                </a:moveTo>
                <a:cubicBezTo>
                  <a:pt x="131" y="41"/>
                  <a:pt x="131" y="41"/>
                  <a:pt x="130" y="41"/>
                </a:cubicBezTo>
                <a:cubicBezTo>
                  <a:pt x="112" y="41"/>
                  <a:pt x="112" y="41"/>
                  <a:pt x="112" y="41"/>
                </a:cubicBezTo>
                <a:cubicBezTo>
                  <a:pt x="119" y="48"/>
                  <a:pt x="119" y="48"/>
                  <a:pt x="119" y="48"/>
                </a:cubicBezTo>
                <a:cubicBezTo>
                  <a:pt x="130" y="48"/>
                  <a:pt x="130" y="48"/>
                  <a:pt x="130" y="48"/>
                </a:cubicBezTo>
                <a:cubicBezTo>
                  <a:pt x="131" y="48"/>
                  <a:pt x="131" y="48"/>
                  <a:pt x="131" y="47"/>
                </a:cubicBezTo>
                <a:lnTo>
                  <a:pt x="131" y="42"/>
                </a:lnTo>
                <a:close/>
                <a:moveTo>
                  <a:pt x="131" y="71"/>
                </a:moveTo>
                <a:cubicBezTo>
                  <a:pt x="131" y="70"/>
                  <a:pt x="131" y="69"/>
                  <a:pt x="130" y="69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1" y="77"/>
                  <a:pt x="111" y="77"/>
                  <a:pt x="111" y="77"/>
                </a:cubicBezTo>
                <a:cubicBezTo>
                  <a:pt x="130" y="77"/>
                  <a:pt x="130" y="77"/>
                  <a:pt x="130" y="77"/>
                </a:cubicBezTo>
                <a:cubicBezTo>
                  <a:pt x="131" y="77"/>
                  <a:pt x="131" y="76"/>
                  <a:pt x="131" y="76"/>
                </a:cubicBezTo>
                <a:lnTo>
                  <a:pt x="131" y="71"/>
                </a:lnTo>
                <a:close/>
                <a:moveTo>
                  <a:pt x="27" y="48"/>
                </a:moveTo>
                <a:cubicBezTo>
                  <a:pt x="27" y="53"/>
                  <a:pt x="27" y="53"/>
                  <a:pt x="27" y="53"/>
                </a:cubicBezTo>
                <a:cubicBezTo>
                  <a:pt x="27" y="53"/>
                  <a:pt x="27" y="54"/>
                  <a:pt x="28" y="54"/>
                </a:cubicBezTo>
                <a:cubicBezTo>
                  <a:pt x="36" y="54"/>
                  <a:pt x="36" y="54"/>
                  <a:pt x="36" y="54"/>
                </a:cubicBezTo>
                <a:cubicBezTo>
                  <a:pt x="36" y="47"/>
                  <a:pt x="36" y="47"/>
                  <a:pt x="36" y="47"/>
                </a:cubicBezTo>
                <a:cubicBezTo>
                  <a:pt x="28" y="47"/>
                  <a:pt x="28" y="47"/>
                  <a:pt x="28" y="47"/>
                </a:cubicBezTo>
                <a:cubicBezTo>
                  <a:pt x="27" y="47"/>
                  <a:pt x="27" y="48"/>
                  <a:pt x="27" y="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319">
            <a:extLst>
              <a:ext uri="{FF2B5EF4-FFF2-40B4-BE49-F238E27FC236}">
                <a16:creationId xmlns:a16="http://schemas.microsoft.com/office/drawing/2014/main" id="{53C08F7B-0465-3038-B304-92581C1D3EF7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4676775"/>
            <a:ext cx="254000" cy="254000"/>
          </a:xfrm>
          <a:custGeom>
            <a:avLst/>
            <a:gdLst>
              <a:gd name="T0" fmla="*/ 67 w 160"/>
              <a:gd name="T1" fmla="*/ 27 h 160"/>
              <a:gd name="T2" fmla="*/ 64 w 160"/>
              <a:gd name="T3" fmla="*/ 31 h 160"/>
              <a:gd name="T4" fmla="*/ 149 w 160"/>
              <a:gd name="T5" fmla="*/ 75 h 160"/>
              <a:gd name="T6" fmla="*/ 84 w 160"/>
              <a:gd name="T7" fmla="*/ 0 h 160"/>
              <a:gd name="T8" fmla="*/ 75 w 160"/>
              <a:gd name="T9" fmla="*/ 12 h 160"/>
              <a:gd name="T10" fmla="*/ 0 w 160"/>
              <a:gd name="T11" fmla="*/ 77 h 160"/>
              <a:gd name="T12" fmla="*/ 12 w 160"/>
              <a:gd name="T13" fmla="*/ 85 h 160"/>
              <a:gd name="T14" fmla="*/ 76 w 160"/>
              <a:gd name="T15" fmla="*/ 160 h 160"/>
              <a:gd name="T16" fmla="*/ 85 w 160"/>
              <a:gd name="T17" fmla="*/ 149 h 160"/>
              <a:gd name="T18" fmla="*/ 160 w 160"/>
              <a:gd name="T19" fmla="*/ 84 h 160"/>
              <a:gd name="T20" fmla="*/ 85 w 160"/>
              <a:gd name="T21" fmla="*/ 30 h 160"/>
              <a:gd name="T22" fmla="*/ 93 w 160"/>
              <a:gd name="T23" fmla="*/ 24 h 160"/>
              <a:gd name="T24" fmla="*/ 85 w 160"/>
              <a:gd name="T25" fmla="*/ 19 h 160"/>
              <a:gd name="T26" fmla="*/ 98 w 160"/>
              <a:gd name="T27" fmla="*/ 24 h 160"/>
              <a:gd name="T28" fmla="*/ 85 w 160"/>
              <a:gd name="T29" fmla="*/ 31 h 160"/>
              <a:gd name="T30" fmla="*/ 75 w 160"/>
              <a:gd name="T31" fmla="*/ 30 h 160"/>
              <a:gd name="T32" fmla="*/ 72 w 160"/>
              <a:gd name="T33" fmla="*/ 36 h 160"/>
              <a:gd name="T34" fmla="*/ 52 w 160"/>
              <a:gd name="T35" fmla="*/ 37 h 160"/>
              <a:gd name="T36" fmla="*/ 33 w 160"/>
              <a:gd name="T37" fmla="*/ 41 h 160"/>
              <a:gd name="T38" fmla="*/ 85 w 160"/>
              <a:gd name="T39" fmla="*/ 142 h 160"/>
              <a:gd name="T40" fmla="*/ 76 w 160"/>
              <a:gd name="T41" fmla="*/ 129 h 160"/>
              <a:gd name="T42" fmla="*/ 19 w 160"/>
              <a:gd name="T43" fmla="*/ 85 h 160"/>
              <a:gd name="T44" fmla="*/ 31 w 160"/>
              <a:gd name="T45" fmla="*/ 77 h 160"/>
              <a:gd name="T46" fmla="*/ 27 w 160"/>
              <a:gd name="T47" fmla="*/ 49 h 160"/>
              <a:gd name="T48" fmla="*/ 31 w 160"/>
              <a:gd name="T49" fmla="*/ 54 h 160"/>
              <a:gd name="T50" fmla="*/ 54 w 160"/>
              <a:gd name="T51" fmla="*/ 63 h 160"/>
              <a:gd name="T52" fmla="*/ 65 w 160"/>
              <a:gd name="T53" fmla="*/ 85 h 160"/>
              <a:gd name="T54" fmla="*/ 78 w 160"/>
              <a:gd name="T55" fmla="*/ 90 h 160"/>
              <a:gd name="T56" fmla="*/ 83 w 160"/>
              <a:gd name="T57" fmla="*/ 104 h 160"/>
              <a:gd name="T58" fmla="*/ 87 w 160"/>
              <a:gd name="T59" fmla="*/ 134 h 160"/>
              <a:gd name="T60" fmla="*/ 141 w 160"/>
              <a:gd name="T61" fmla="*/ 85 h 160"/>
              <a:gd name="T62" fmla="*/ 106 w 160"/>
              <a:gd name="T63" fmla="*/ 129 h 160"/>
              <a:gd name="T64" fmla="*/ 123 w 160"/>
              <a:gd name="T65" fmla="*/ 105 h 160"/>
              <a:gd name="T66" fmla="*/ 104 w 160"/>
              <a:gd name="T67" fmla="*/ 92 h 160"/>
              <a:gd name="T68" fmla="*/ 87 w 160"/>
              <a:gd name="T69" fmla="*/ 91 h 160"/>
              <a:gd name="T70" fmla="*/ 81 w 160"/>
              <a:gd name="T71" fmla="*/ 82 h 160"/>
              <a:gd name="T72" fmla="*/ 74 w 160"/>
              <a:gd name="T73" fmla="*/ 79 h 160"/>
              <a:gd name="T74" fmla="*/ 86 w 160"/>
              <a:gd name="T75" fmla="*/ 79 h 160"/>
              <a:gd name="T76" fmla="*/ 105 w 160"/>
              <a:gd name="T77" fmla="*/ 61 h 160"/>
              <a:gd name="T78" fmla="*/ 104 w 160"/>
              <a:gd name="T79" fmla="*/ 52 h 160"/>
              <a:gd name="T80" fmla="*/ 95 w 160"/>
              <a:gd name="T81" fmla="*/ 45 h 160"/>
              <a:gd name="T82" fmla="*/ 82 w 160"/>
              <a:gd name="T83" fmla="*/ 49 h 160"/>
              <a:gd name="T84" fmla="*/ 88 w 160"/>
              <a:gd name="T85" fmla="*/ 37 h 160"/>
              <a:gd name="T86" fmla="*/ 96 w 160"/>
              <a:gd name="T87" fmla="*/ 44 h 160"/>
              <a:gd name="T88" fmla="*/ 99 w 160"/>
              <a:gd name="T89" fmla="*/ 39 h 160"/>
              <a:gd name="T90" fmla="*/ 100 w 160"/>
              <a:gd name="T91" fmla="*/ 32 h 160"/>
              <a:gd name="T92" fmla="*/ 107 w 160"/>
              <a:gd name="T93" fmla="*/ 44 h 160"/>
              <a:gd name="T94" fmla="*/ 120 w 160"/>
              <a:gd name="T95" fmla="*/ 48 h 160"/>
              <a:gd name="T96" fmla="*/ 141 w 160"/>
              <a:gd name="T97" fmla="*/ 75 h 160"/>
              <a:gd name="T98" fmla="*/ 129 w 160"/>
              <a:gd name="T99" fmla="*/ 8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0">
                <a:moveTo>
                  <a:pt x="73" y="29"/>
                </a:moveTo>
                <a:cubicBezTo>
                  <a:pt x="71" y="25"/>
                  <a:pt x="71" y="25"/>
                  <a:pt x="71" y="25"/>
                </a:cubicBezTo>
                <a:cubicBezTo>
                  <a:pt x="67" y="27"/>
                  <a:pt x="67" y="27"/>
                  <a:pt x="67" y="27"/>
                </a:cubicBezTo>
                <a:cubicBezTo>
                  <a:pt x="64" y="25"/>
                  <a:pt x="64" y="25"/>
                  <a:pt x="64" y="25"/>
                </a:cubicBezTo>
                <a:cubicBezTo>
                  <a:pt x="64" y="26"/>
                  <a:pt x="60" y="29"/>
                  <a:pt x="60" y="29"/>
                </a:cubicBezTo>
                <a:cubicBezTo>
                  <a:pt x="64" y="31"/>
                  <a:pt x="64" y="31"/>
                  <a:pt x="64" y="31"/>
                </a:cubicBezTo>
                <a:lnTo>
                  <a:pt x="73" y="29"/>
                </a:lnTo>
                <a:close/>
                <a:moveTo>
                  <a:pt x="159" y="75"/>
                </a:moveTo>
                <a:cubicBezTo>
                  <a:pt x="149" y="75"/>
                  <a:pt x="149" y="75"/>
                  <a:pt x="149" y="75"/>
                </a:cubicBezTo>
                <a:cubicBezTo>
                  <a:pt x="146" y="42"/>
                  <a:pt x="119" y="14"/>
                  <a:pt x="85" y="12"/>
                </a:cubicBezTo>
                <a:cubicBezTo>
                  <a:pt x="85" y="2"/>
                  <a:pt x="85" y="2"/>
                  <a:pt x="85" y="2"/>
                </a:cubicBezTo>
                <a:cubicBezTo>
                  <a:pt x="85" y="1"/>
                  <a:pt x="85" y="0"/>
                  <a:pt x="84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0"/>
                  <a:pt x="75" y="1"/>
                  <a:pt x="75" y="2"/>
                </a:cubicBezTo>
                <a:cubicBezTo>
                  <a:pt x="75" y="12"/>
                  <a:pt x="75" y="12"/>
                  <a:pt x="75" y="12"/>
                </a:cubicBezTo>
                <a:cubicBezTo>
                  <a:pt x="41" y="14"/>
                  <a:pt x="14" y="42"/>
                  <a:pt x="12" y="75"/>
                </a:cubicBezTo>
                <a:cubicBezTo>
                  <a:pt x="1" y="75"/>
                  <a:pt x="1" y="75"/>
                  <a:pt x="1" y="75"/>
                </a:cubicBezTo>
                <a:cubicBezTo>
                  <a:pt x="1" y="75"/>
                  <a:pt x="0" y="76"/>
                  <a:pt x="0" y="77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5"/>
                  <a:pt x="1" y="85"/>
                  <a:pt x="1" y="85"/>
                </a:cubicBezTo>
                <a:cubicBezTo>
                  <a:pt x="12" y="85"/>
                  <a:pt x="12" y="85"/>
                  <a:pt x="12" y="85"/>
                </a:cubicBezTo>
                <a:cubicBezTo>
                  <a:pt x="14" y="119"/>
                  <a:pt x="41" y="146"/>
                  <a:pt x="75" y="149"/>
                </a:cubicBezTo>
                <a:cubicBezTo>
                  <a:pt x="75" y="159"/>
                  <a:pt x="75" y="159"/>
                  <a:pt x="75" y="159"/>
                </a:cubicBezTo>
                <a:cubicBezTo>
                  <a:pt x="75" y="160"/>
                  <a:pt x="76" y="160"/>
                  <a:pt x="76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5" y="160"/>
                  <a:pt x="85" y="159"/>
                </a:cubicBezTo>
                <a:cubicBezTo>
                  <a:pt x="85" y="149"/>
                  <a:pt x="85" y="149"/>
                  <a:pt x="85" y="149"/>
                </a:cubicBezTo>
                <a:cubicBezTo>
                  <a:pt x="119" y="146"/>
                  <a:pt x="146" y="119"/>
                  <a:pt x="149" y="85"/>
                </a:cubicBezTo>
                <a:cubicBezTo>
                  <a:pt x="159" y="85"/>
                  <a:pt x="159" y="85"/>
                  <a:pt x="159" y="85"/>
                </a:cubicBezTo>
                <a:cubicBezTo>
                  <a:pt x="160" y="85"/>
                  <a:pt x="160" y="85"/>
                  <a:pt x="160" y="84"/>
                </a:cubicBezTo>
                <a:cubicBezTo>
                  <a:pt x="160" y="77"/>
                  <a:pt x="160" y="77"/>
                  <a:pt x="160" y="77"/>
                </a:cubicBezTo>
                <a:cubicBezTo>
                  <a:pt x="160" y="76"/>
                  <a:pt x="160" y="75"/>
                  <a:pt x="159" y="75"/>
                </a:cubicBezTo>
                <a:close/>
                <a:moveTo>
                  <a:pt x="85" y="30"/>
                </a:moveTo>
                <a:cubicBezTo>
                  <a:pt x="85" y="29"/>
                  <a:pt x="85" y="29"/>
                  <a:pt x="85" y="29"/>
                </a:cubicBezTo>
                <a:cubicBezTo>
                  <a:pt x="87" y="28"/>
                  <a:pt x="87" y="28"/>
                  <a:pt x="87" y="28"/>
                </a:cubicBezTo>
                <a:cubicBezTo>
                  <a:pt x="93" y="24"/>
                  <a:pt x="93" y="24"/>
                  <a:pt x="93" y="24"/>
                </a:cubicBezTo>
                <a:cubicBezTo>
                  <a:pt x="89" y="22"/>
                  <a:pt x="89" y="22"/>
                  <a:pt x="89" y="22"/>
                </a:cubicBezTo>
                <a:cubicBezTo>
                  <a:pt x="85" y="24"/>
                  <a:pt x="85" y="24"/>
                  <a:pt x="85" y="24"/>
                </a:cubicBezTo>
                <a:cubicBezTo>
                  <a:pt x="85" y="19"/>
                  <a:pt x="85" y="19"/>
                  <a:pt x="85" y="19"/>
                </a:cubicBezTo>
                <a:cubicBezTo>
                  <a:pt x="93" y="20"/>
                  <a:pt x="100" y="22"/>
                  <a:pt x="106" y="25"/>
                </a:cubicBezTo>
                <a:cubicBezTo>
                  <a:pt x="104" y="25"/>
                  <a:pt x="104" y="25"/>
                  <a:pt x="104" y="25"/>
                </a:cubicBezTo>
                <a:cubicBezTo>
                  <a:pt x="98" y="24"/>
                  <a:pt x="98" y="24"/>
                  <a:pt x="98" y="24"/>
                </a:cubicBezTo>
                <a:cubicBezTo>
                  <a:pt x="94" y="27"/>
                  <a:pt x="94" y="27"/>
                  <a:pt x="94" y="27"/>
                </a:cubicBezTo>
                <a:cubicBezTo>
                  <a:pt x="91" y="30"/>
                  <a:pt x="91" y="30"/>
                  <a:pt x="91" y="30"/>
                </a:cubicBezTo>
                <a:cubicBezTo>
                  <a:pt x="85" y="31"/>
                  <a:pt x="85" y="31"/>
                  <a:pt x="85" y="31"/>
                </a:cubicBezTo>
                <a:cubicBezTo>
                  <a:pt x="85" y="31"/>
                  <a:pt x="85" y="30"/>
                  <a:pt x="85" y="30"/>
                </a:cubicBezTo>
                <a:close/>
                <a:moveTo>
                  <a:pt x="75" y="19"/>
                </a:moveTo>
                <a:cubicBezTo>
                  <a:pt x="75" y="30"/>
                  <a:pt x="75" y="30"/>
                  <a:pt x="75" y="30"/>
                </a:cubicBezTo>
                <a:cubicBezTo>
                  <a:pt x="75" y="30"/>
                  <a:pt x="75" y="31"/>
                  <a:pt x="75" y="31"/>
                </a:cubicBezTo>
                <a:cubicBezTo>
                  <a:pt x="75" y="31"/>
                  <a:pt x="75" y="31"/>
                  <a:pt x="75" y="31"/>
                </a:cubicBezTo>
                <a:cubicBezTo>
                  <a:pt x="72" y="36"/>
                  <a:pt x="72" y="36"/>
                  <a:pt x="72" y="36"/>
                </a:cubicBezTo>
                <a:cubicBezTo>
                  <a:pt x="63" y="36"/>
                  <a:pt x="63" y="36"/>
                  <a:pt x="63" y="36"/>
                </a:cubicBezTo>
                <a:cubicBezTo>
                  <a:pt x="58" y="34"/>
                  <a:pt x="58" y="34"/>
                  <a:pt x="58" y="34"/>
                </a:cubicBezTo>
                <a:cubicBezTo>
                  <a:pt x="52" y="37"/>
                  <a:pt x="52" y="37"/>
                  <a:pt x="52" y="37"/>
                </a:cubicBezTo>
                <a:cubicBezTo>
                  <a:pt x="42" y="39"/>
                  <a:pt x="42" y="39"/>
                  <a:pt x="42" y="39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43" y="29"/>
                  <a:pt x="58" y="20"/>
                  <a:pt x="75" y="19"/>
                </a:cubicBezTo>
                <a:close/>
                <a:moveTo>
                  <a:pt x="88" y="141"/>
                </a:moveTo>
                <a:cubicBezTo>
                  <a:pt x="87" y="141"/>
                  <a:pt x="86" y="142"/>
                  <a:pt x="85" y="142"/>
                </a:cubicBezTo>
                <a:cubicBezTo>
                  <a:pt x="85" y="131"/>
                  <a:pt x="85" y="131"/>
                  <a:pt x="85" y="131"/>
                </a:cubicBezTo>
                <a:cubicBezTo>
                  <a:pt x="85" y="130"/>
                  <a:pt x="85" y="129"/>
                  <a:pt x="84" y="129"/>
                </a:cubicBezTo>
                <a:cubicBezTo>
                  <a:pt x="76" y="129"/>
                  <a:pt x="76" y="129"/>
                  <a:pt x="76" y="129"/>
                </a:cubicBezTo>
                <a:cubicBezTo>
                  <a:pt x="76" y="129"/>
                  <a:pt x="75" y="130"/>
                  <a:pt x="75" y="131"/>
                </a:cubicBezTo>
                <a:cubicBezTo>
                  <a:pt x="75" y="142"/>
                  <a:pt x="75" y="142"/>
                  <a:pt x="75" y="142"/>
                </a:cubicBezTo>
                <a:cubicBezTo>
                  <a:pt x="45" y="139"/>
                  <a:pt x="21" y="115"/>
                  <a:pt x="19" y="85"/>
                </a:cubicBezTo>
                <a:cubicBezTo>
                  <a:pt x="30" y="85"/>
                  <a:pt x="30" y="85"/>
                  <a:pt x="30" y="85"/>
                </a:cubicBezTo>
                <a:cubicBezTo>
                  <a:pt x="31" y="85"/>
                  <a:pt x="31" y="85"/>
                  <a:pt x="31" y="84"/>
                </a:cubicBezTo>
                <a:cubicBezTo>
                  <a:pt x="31" y="77"/>
                  <a:pt x="31" y="77"/>
                  <a:pt x="31" y="77"/>
                </a:cubicBezTo>
                <a:cubicBezTo>
                  <a:pt x="31" y="76"/>
                  <a:pt x="31" y="75"/>
                  <a:pt x="30" y="75"/>
                </a:cubicBezTo>
                <a:cubicBezTo>
                  <a:pt x="19" y="75"/>
                  <a:pt x="19" y="75"/>
                  <a:pt x="19" y="75"/>
                </a:cubicBezTo>
                <a:cubicBezTo>
                  <a:pt x="20" y="66"/>
                  <a:pt x="23" y="57"/>
                  <a:pt x="27" y="49"/>
                </a:cubicBezTo>
                <a:cubicBezTo>
                  <a:pt x="32" y="48"/>
                  <a:pt x="32" y="48"/>
                  <a:pt x="32" y="48"/>
                </a:cubicBezTo>
                <a:cubicBezTo>
                  <a:pt x="27" y="52"/>
                  <a:pt x="27" y="52"/>
                  <a:pt x="27" y="52"/>
                </a:cubicBezTo>
                <a:cubicBezTo>
                  <a:pt x="31" y="54"/>
                  <a:pt x="31" y="54"/>
                  <a:pt x="31" y="54"/>
                </a:cubicBezTo>
                <a:cubicBezTo>
                  <a:pt x="38" y="54"/>
                  <a:pt x="38" y="54"/>
                  <a:pt x="38" y="54"/>
                </a:cubicBezTo>
                <a:cubicBezTo>
                  <a:pt x="48" y="52"/>
                  <a:pt x="48" y="52"/>
                  <a:pt x="48" y="52"/>
                </a:cubicBezTo>
                <a:cubicBezTo>
                  <a:pt x="54" y="63"/>
                  <a:pt x="54" y="63"/>
                  <a:pt x="54" y="63"/>
                </a:cubicBezTo>
                <a:cubicBezTo>
                  <a:pt x="54" y="73"/>
                  <a:pt x="54" y="73"/>
                  <a:pt x="54" y="73"/>
                </a:cubicBezTo>
                <a:cubicBezTo>
                  <a:pt x="63" y="85"/>
                  <a:pt x="63" y="85"/>
                  <a:pt x="63" y="85"/>
                </a:cubicBezTo>
                <a:cubicBezTo>
                  <a:pt x="65" y="85"/>
                  <a:pt x="65" y="85"/>
                  <a:pt x="65" y="85"/>
                </a:cubicBezTo>
                <a:cubicBezTo>
                  <a:pt x="65" y="80"/>
                  <a:pt x="65" y="80"/>
                  <a:pt x="65" y="80"/>
                </a:cubicBezTo>
                <a:cubicBezTo>
                  <a:pt x="68" y="87"/>
                  <a:pt x="68" y="87"/>
                  <a:pt x="68" y="87"/>
                </a:cubicBezTo>
                <a:cubicBezTo>
                  <a:pt x="78" y="90"/>
                  <a:pt x="78" y="90"/>
                  <a:pt x="78" y="90"/>
                </a:cubicBezTo>
                <a:cubicBezTo>
                  <a:pt x="83" y="94"/>
                  <a:pt x="83" y="94"/>
                  <a:pt x="83" y="94"/>
                </a:cubicBezTo>
                <a:cubicBezTo>
                  <a:pt x="87" y="96"/>
                  <a:pt x="87" y="96"/>
                  <a:pt x="87" y="96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87" y="112"/>
                  <a:pt x="87" y="112"/>
                  <a:pt x="87" y="112"/>
                </a:cubicBezTo>
                <a:cubicBezTo>
                  <a:pt x="87" y="112"/>
                  <a:pt x="90" y="122"/>
                  <a:pt x="90" y="122"/>
                </a:cubicBezTo>
                <a:cubicBezTo>
                  <a:pt x="90" y="123"/>
                  <a:pt x="87" y="134"/>
                  <a:pt x="87" y="134"/>
                </a:cubicBezTo>
                <a:lnTo>
                  <a:pt x="88" y="141"/>
                </a:lnTo>
                <a:close/>
                <a:moveTo>
                  <a:pt x="130" y="85"/>
                </a:moveTo>
                <a:cubicBezTo>
                  <a:pt x="141" y="85"/>
                  <a:pt x="141" y="85"/>
                  <a:pt x="141" y="85"/>
                </a:cubicBezTo>
                <a:cubicBezTo>
                  <a:pt x="139" y="112"/>
                  <a:pt x="120" y="134"/>
                  <a:pt x="95" y="140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106" y="129"/>
                  <a:pt x="106" y="129"/>
                  <a:pt x="106" y="129"/>
                </a:cubicBezTo>
                <a:cubicBezTo>
                  <a:pt x="109" y="121"/>
                  <a:pt x="109" y="121"/>
                  <a:pt x="109" y="121"/>
                </a:cubicBezTo>
                <a:cubicBezTo>
                  <a:pt x="116" y="118"/>
                  <a:pt x="116" y="118"/>
                  <a:pt x="116" y="118"/>
                </a:cubicBezTo>
                <a:cubicBezTo>
                  <a:pt x="123" y="105"/>
                  <a:pt x="123" y="105"/>
                  <a:pt x="123" y="105"/>
                </a:cubicBezTo>
                <a:cubicBezTo>
                  <a:pt x="113" y="99"/>
                  <a:pt x="113" y="99"/>
                  <a:pt x="113" y="99"/>
                </a:cubicBezTo>
                <a:cubicBezTo>
                  <a:pt x="107" y="92"/>
                  <a:pt x="107" y="92"/>
                  <a:pt x="107" y="9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97" y="90"/>
                  <a:pt x="97" y="90"/>
                  <a:pt x="97" y="90"/>
                </a:cubicBezTo>
                <a:cubicBezTo>
                  <a:pt x="92" y="89"/>
                  <a:pt x="92" y="89"/>
                  <a:pt x="92" y="89"/>
                </a:cubicBezTo>
                <a:cubicBezTo>
                  <a:pt x="87" y="91"/>
                  <a:pt x="87" y="91"/>
                  <a:pt x="87" y="91"/>
                </a:cubicBezTo>
                <a:cubicBezTo>
                  <a:pt x="84" y="87"/>
                  <a:pt x="84" y="87"/>
                  <a:pt x="84" y="87"/>
                </a:cubicBezTo>
                <a:cubicBezTo>
                  <a:pt x="81" y="86"/>
                  <a:pt x="81" y="86"/>
                  <a:pt x="81" y="86"/>
                </a:cubicBezTo>
                <a:cubicBezTo>
                  <a:pt x="81" y="82"/>
                  <a:pt x="81" y="82"/>
                  <a:pt x="81" y="82"/>
                </a:cubicBezTo>
                <a:cubicBezTo>
                  <a:pt x="77" y="82"/>
                  <a:pt x="77" y="82"/>
                  <a:pt x="77" y="82"/>
                </a:cubicBezTo>
                <a:cubicBezTo>
                  <a:pt x="75" y="84"/>
                  <a:pt x="75" y="84"/>
                  <a:pt x="75" y="84"/>
                </a:cubicBezTo>
                <a:cubicBezTo>
                  <a:pt x="74" y="79"/>
                  <a:pt x="74" y="79"/>
                  <a:pt x="74" y="79"/>
                </a:cubicBezTo>
                <a:cubicBezTo>
                  <a:pt x="79" y="77"/>
                  <a:pt x="79" y="77"/>
                  <a:pt x="79" y="77"/>
                </a:cubicBezTo>
                <a:cubicBezTo>
                  <a:pt x="84" y="79"/>
                  <a:pt x="84" y="79"/>
                  <a:pt x="84" y="79"/>
                </a:cubicBezTo>
                <a:cubicBezTo>
                  <a:pt x="86" y="79"/>
                  <a:pt x="86" y="79"/>
                  <a:pt x="86" y="79"/>
                </a:cubicBezTo>
                <a:cubicBezTo>
                  <a:pt x="87" y="75"/>
                  <a:pt x="87" y="75"/>
                  <a:pt x="87" y="75"/>
                </a:cubicBezTo>
                <a:cubicBezTo>
                  <a:pt x="95" y="67"/>
                  <a:pt x="95" y="67"/>
                  <a:pt x="95" y="67"/>
                </a:cubicBezTo>
                <a:cubicBezTo>
                  <a:pt x="105" y="61"/>
                  <a:pt x="105" y="61"/>
                  <a:pt x="105" y="61"/>
                </a:cubicBezTo>
                <a:cubicBezTo>
                  <a:pt x="111" y="62"/>
                  <a:pt x="111" y="62"/>
                  <a:pt x="111" y="62"/>
                </a:cubicBezTo>
                <a:cubicBezTo>
                  <a:pt x="111" y="59"/>
                  <a:pt x="111" y="59"/>
                  <a:pt x="111" y="59"/>
                </a:cubicBezTo>
                <a:cubicBezTo>
                  <a:pt x="104" y="52"/>
                  <a:pt x="104" y="52"/>
                  <a:pt x="104" y="52"/>
                </a:cubicBezTo>
                <a:cubicBezTo>
                  <a:pt x="101" y="46"/>
                  <a:pt x="101" y="46"/>
                  <a:pt x="101" y="46"/>
                </a:cubicBezTo>
                <a:cubicBezTo>
                  <a:pt x="97" y="46"/>
                  <a:pt x="97" y="46"/>
                  <a:pt x="97" y="46"/>
                </a:cubicBezTo>
                <a:cubicBezTo>
                  <a:pt x="95" y="45"/>
                  <a:pt x="95" y="45"/>
                  <a:pt x="95" y="45"/>
                </a:cubicBezTo>
                <a:cubicBezTo>
                  <a:pt x="89" y="44"/>
                  <a:pt x="89" y="44"/>
                  <a:pt x="89" y="44"/>
                </a:cubicBezTo>
                <a:cubicBezTo>
                  <a:pt x="88" y="51"/>
                  <a:pt x="88" y="51"/>
                  <a:pt x="88" y="51"/>
                </a:cubicBezTo>
                <a:cubicBezTo>
                  <a:pt x="82" y="49"/>
                  <a:pt x="82" y="49"/>
                  <a:pt x="82" y="49"/>
                </a:cubicBezTo>
                <a:cubicBezTo>
                  <a:pt x="81" y="45"/>
                  <a:pt x="81" y="45"/>
                  <a:pt x="81" y="45"/>
                </a:cubicBezTo>
                <a:cubicBezTo>
                  <a:pt x="86" y="44"/>
                  <a:pt x="86" y="44"/>
                  <a:pt x="86" y="44"/>
                </a:cubicBezTo>
                <a:cubicBezTo>
                  <a:pt x="88" y="37"/>
                  <a:pt x="88" y="37"/>
                  <a:pt x="88" y="37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42"/>
                  <a:pt x="93" y="42"/>
                  <a:pt x="93" y="42"/>
                </a:cubicBezTo>
                <a:cubicBezTo>
                  <a:pt x="96" y="44"/>
                  <a:pt x="96" y="44"/>
                  <a:pt x="96" y="44"/>
                </a:cubicBezTo>
                <a:cubicBezTo>
                  <a:pt x="99" y="44"/>
                  <a:pt x="99" y="44"/>
                  <a:pt x="99" y="44"/>
                </a:cubicBezTo>
                <a:cubicBezTo>
                  <a:pt x="102" y="43"/>
                  <a:pt x="102" y="43"/>
                  <a:pt x="102" y="43"/>
                </a:cubicBezTo>
                <a:cubicBezTo>
                  <a:pt x="99" y="39"/>
                  <a:pt x="99" y="39"/>
                  <a:pt x="99" y="39"/>
                </a:cubicBezTo>
                <a:cubicBezTo>
                  <a:pt x="94" y="34"/>
                  <a:pt x="94" y="34"/>
                  <a:pt x="94" y="34"/>
                </a:cubicBezTo>
                <a:cubicBezTo>
                  <a:pt x="94" y="31"/>
                  <a:pt x="94" y="31"/>
                  <a:pt x="94" y="31"/>
                </a:cubicBezTo>
                <a:cubicBezTo>
                  <a:pt x="100" y="32"/>
                  <a:pt x="100" y="32"/>
                  <a:pt x="100" y="32"/>
                </a:cubicBezTo>
                <a:cubicBezTo>
                  <a:pt x="104" y="37"/>
                  <a:pt x="104" y="37"/>
                  <a:pt x="104" y="37"/>
                </a:cubicBezTo>
                <a:cubicBezTo>
                  <a:pt x="106" y="41"/>
                  <a:pt x="106" y="41"/>
                  <a:pt x="106" y="41"/>
                </a:cubicBezTo>
                <a:cubicBezTo>
                  <a:pt x="107" y="44"/>
                  <a:pt x="107" y="44"/>
                  <a:pt x="107" y="44"/>
                </a:cubicBezTo>
                <a:cubicBezTo>
                  <a:pt x="115" y="51"/>
                  <a:pt x="115" y="51"/>
                  <a:pt x="115" y="51"/>
                </a:cubicBezTo>
                <a:cubicBezTo>
                  <a:pt x="117" y="52"/>
                  <a:pt x="117" y="52"/>
                  <a:pt x="117" y="52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131" y="46"/>
                  <a:pt x="131" y="46"/>
                  <a:pt x="131" y="46"/>
                </a:cubicBezTo>
                <a:cubicBezTo>
                  <a:pt x="137" y="55"/>
                  <a:pt x="141" y="65"/>
                  <a:pt x="141" y="75"/>
                </a:cubicBezTo>
                <a:cubicBezTo>
                  <a:pt x="130" y="75"/>
                  <a:pt x="130" y="75"/>
                  <a:pt x="130" y="75"/>
                </a:cubicBezTo>
                <a:cubicBezTo>
                  <a:pt x="130" y="75"/>
                  <a:pt x="129" y="76"/>
                  <a:pt x="129" y="77"/>
                </a:cubicBezTo>
                <a:cubicBezTo>
                  <a:pt x="129" y="84"/>
                  <a:pt x="129" y="84"/>
                  <a:pt x="129" y="84"/>
                </a:cubicBezTo>
                <a:cubicBezTo>
                  <a:pt x="129" y="85"/>
                  <a:pt x="130" y="85"/>
                  <a:pt x="130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320">
            <a:extLst>
              <a:ext uri="{FF2B5EF4-FFF2-40B4-BE49-F238E27FC236}">
                <a16:creationId xmlns:a16="http://schemas.microsoft.com/office/drawing/2014/main" id="{452285FF-B9F8-2ADC-94A3-9CDC82A76083}"/>
              </a:ext>
            </a:extLst>
          </p:cNvPr>
          <p:cNvSpPr>
            <a:spLocks noEditPoints="1"/>
          </p:cNvSpPr>
          <p:nvPr/>
        </p:nvSpPr>
        <p:spPr bwMode="auto">
          <a:xfrm>
            <a:off x="3508376" y="4676775"/>
            <a:ext cx="220663" cy="254000"/>
          </a:xfrm>
          <a:custGeom>
            <a:avLst/>
            <a:gdLst>
              <a:gd name="T0" fmla="*/ 53 w 139"/>
              <a:gd name="T1" fmla="*/ 104 h 160"/>
              <a:gd name="T2" fmla="*/ 83 w 139"/>
              <a:gd name="T3" fmla="*/ 82 h 160"/>
              <a:gd name="T4" fmla="*/ 92 w 139"/>
              <a:gd name="T5" fmla="*/ 56 h 160"/>
              <a:gd name="T6" fmla="*/ 48 w 139"/>
              <a:gd name="T7" fmla="*/ 101 h 160"/>
              <a:gd name="T8" fmla="*/ 76 w 139"/>
              <a:gd name="T9" fmla="*/ 65 h 160"/>
              <a:gd name="T10" fmla="*/ 53 w 139"/>
              <a:gd name="T11" fmla="*/ 104 h 160"/>
              <a:gd name="T12" fmla="*/ 68 w 139"/>
              <a:gd name="T13" fmla="*/ 24 h 160"/>
              <a:gd name="T14" fmla="*/ 15 w 139"/>
              <a:gd name="T15" fmla="*/ 77 h 160"/>
              <a:gd name="T16" fmla="*/ 46 w 139"/>
              <a:gd name="T17" fmla="*/ 125 h 160"/>
              <a:gd name="T18" fmla="*/ 47 w 139"/>
              <a:gd name="T19" fmla="*/ 125 h 160"/>
              <a:gd name="T20" fmla="*/ 48 w 139"/>
              <a:gd name="T21" fmla="*/ 117 h 160"/>
              <a:gd name="T22" fmla="*/ 51 w 139"/>
              <a:gd name="T23" fmla="*/ 106 h 160"/>
              <a:gd name="T24" fmla="*/ 48 w 139"/>
              <a:gd name="T25" fmla="*/ 106 h 160"/>
              <a:gd name="T26" fmla="*/ 43 w 139"/>
              <a:gd name="T27" fmla="*/ 114 h 160"/>
              <a:gd name="T28" fmla="*/ 23 w 139"/>
              <a:gd name="T29" fmla="*/ 77 h 160"/>
              <a:gd name="T30" fmla="*/ 68 w 139"/>
              <a:gd name="T31" fmla="*/ 33 h 160"/>
              <a:gd name="T32" fmla="*/ 112 w 139"/>
              <a:gd name="T33" fmla="*/ 77 h 160"/>
              <a:gd name="T34" fmla="*/ 68 w 139"/>
              <a:gd name="T35" fmla="*/ 121 h 160"/>
              <a:gd name="T36" fmla="*/ 64 w 139"/>
              <a:gd name="T37" fmla="*/ 121 h 160"/>
              <a:gd name="T38" fmla="*/ 64 w 139"/>
              <a:gd name="T39" fmla="*/ 136 h 160"/>
              <a:gd name="T40" fmla="*/ 44 w 139"/>
              <a:gd name="T41" fmla="*/ 136 h 160"/>
              <a:gd name="T42" fmla="*/ 44 w 139"/>
              <a:gd name="T43" fmla="*/ 144 h 160"/>
              <a:gd name="T44" fmla="*/ 72 w 139"/>
              <a:gd name="T45" fmla="*/ 144 h 160"/>
              <a:gd name="T46" fmla="*/ 72 w 139"/>
              <a:gd name="T47" fmla="*/ 129 h 160"/>
              <a:gd name="T48" fmla="*/ 120 w 139"/>
              <a:gd name="T49" fmla="*/ 77 h 160"/>
              <a:gd name="T50" fmla="*/ 68 w 139"/>
              <a:gd name="T51" fmla="*/ 24 h 160"/>
              <a:gd name="T52" fmla="*/ 47 w 139"/>
              <a:gd name="T53" fmla="*/ 153 h 160"/>
              <a:gd name="T54" fmla="*/ 69 w 139"/>
              <a:gd name="T55" fmla="*/ 153 h 160"/>
              <a:gd name="T56" fmla="*/ 72 w 139"/>
              <a:gd name="T57" fmla="*/ 147 h 160"/>
              <a:gd name="T58" fmla="*/ 44 w 139"/>
              <a:gd name="T59" fmla="*/ 147 h 160"/>
              <a:gd name="T60" fmla="*/ 47 w 139"/>
              <a:gd name="T61" fmla="*/ 153 h 160"/>
              <a:gd name="T62" fmla="*/ 49 w 139"/>
              <a:gd name="T63" fmla="*/ 160 h 160"/>
              <a:gd name="T64" fmla="*/ 67 w 139"/>
              <a:gd name="T65" fmla="*/ 160 h 160"/>
              <a:gd name="T66" fmla="*/ 69 w 139"/>
              <a:gd name="T67" fmla="*/ 155 h 160"/>
              <a:gd name="T68" fmla="*/ 47 w 139"/>
              <a:gd name="T69" fmla="*/ 155 h 160"/>
              <a:gd name="T70" fmla="*/ 49 w 139"/>
              <a:gd name="T71" fmla="*/ 160 h 160"/>
              <a:gd name="T72" fmla="*/ 71 w 139"/>
              <a:gd name="T73" fmla="*/ 1 h 160"/>
              <a:gd name="T74" fmla="*/ 67 w 139"/>
              <a:gd name="T75" fmla="*/ 1 h 160"/>
              <a:gd name="T76" fmla="*/ 65 w 139"/>
              <a:gd name="T77" fmla="*/ 13 h 160"/>
              <a:gd name="T78" fmla="*/ 73 w 139"/>
              <a:gd name="T79" fmla="*/ 13 h 160"/>
              <a:gd name="T80" fmla="*/ 71 w 139"/>
              <a:gd name="T81" fmla="*/ 1 h 160"/>
              <a:gd name="T82" fmla="*/ 36 w 139"/>
              <a:gd name="T83" fmla="*/ 22 h 160"/>
              <a:gd name="T84" fmla="*/ 21 w 139"/>
              <a:gd name="T85" fmla="*/ 0 h 160"/>
              <a:gd name="T86" fmla="*/ 18 w 139"/>
              <a:gd name="T87" fmla="*/ 2 h 160"/>
              <a:gd name="T88" fmla="*/ 30 w 139"/>
              <a:gd name="T89" fmla="*/ 26 h 160"/>
              <a:gd name="T90" fmla="*/ 36 w 139"/>
              <a:gd name="T91" fmla="*/ 22 h 160"/>
              <a:gd name="T92" fmla="*/ 0 w 139"/>
              <a:gd name="T93" fmla="*/ 38 h 160"/>
              <a:gd name="T94" fmla="*/ 0 w 139"/>
              <a:gd name="T95" fmla="*/ 41 h 160"/>
              <a:gd name="T96" fmla="*/ 14 w 139"/>
              <a:gd name="T97" fmla="*/ 49 h 160"/>
              <a:gd name="T98" fmla="*/ 17 w 139"/>
              <a:gd name="T99" fmla="*/ 42 h 160"/>
              <a:gd name="T100" fmla="*/ 0 w 139"/>
              <a:gd name="T101" fmla="*/ 38 h 160"/>
              <a:gd name="T102" fmla="*/ 138 w 139"/>
              <a:gd name="T103" fmla="*/ 44 h 160"/>
              <a:gd name="T104" fmla="*/ 126 w 139"/>
              <a:gd name="T105" fmla="*/ 47 h 160"/>
              <a:gd name="T106" fmla="*/ 128 w 139"/>
              <a:gd name="T107" fmla="*/ 54 h 160"/>
              <a:gd name="T108" fmla="*/ 139 w 139"/>
              <a:gd name="T109" fmla="*/ 48 h 160"/>
              <a:gd name="T110" fmla="*/ 138 w 139"/>
              <a:gd name="T111" fmla="*/ 44 h 160"/>
              <a:gd name="T112" fmla="*/ 105 w 139"/>
              <a:gd name="T113" fmla="*/ 25 h 160"/>
              <a:gd name="T114" fmla="*/ 111 w 139"/>
              <a:gd name="T115" fmla="*/ 29 h 160"/>
              <a:gd name="T116" fmla="*/ 123 w 139"/>
              <a:gd name="T117" fmla="*/ 6 h 160"/>
              <a:gd name="T118" fmla="*/ 121 w 139"/>
              <a:gd name="T119" fmla="*/ 4 h 160"/>
              <a:gd name="T120" fmla="*/ 105 w 139"/>
              <a:gd name="T121" fmla="*/ 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9" h="160">
                <a:moveTo>
                  <a:pt x="53" y="104"/>
                </a:moveTo>
                <a:cubicBezTo>
                  <a:pt x="65" y="109"/>
                  <a:pt x="80" y="97"/>
                  <a:pt x="83" y="82"/>
                </a:cubicBezTo>
                <a:cubicBezTo>
                  <a:pt x="86" y="68"/>
                  <a:pt x="89" y="61"/>
                  <a:pt x="92" y="56"/>
                </a:cubicBezTo>
                <a:cubicBezTo>
                  <a:pt x="54" y="49"/>
                  <a:pt x="28" y="80"/>
                  <a:pt x="48" y="101"/>
                </a:cubicBezTo>
                <a:cubicBezTo>
                  <a:pt x="51" y="92"/>
                  <a:pt x="61" y="72"/>
                  <a:pt x="76" y="65"/>
                </a:cubicBezTo>
                <a:cubicBezTo>
                  <a:pt x="64" y="76"/>
                  <a:pt x="55" y="93"/>
                  <a:pt x="53" y="104"/>
                </a:cubicBezTo>
                <a:close/>
                <a:moveTo>
                  <a:pt x="68" y="24"/>
                </a:moveTo>
                <a:cubicBezTo>
                  <a:pt x="39" y="24"/>
                  <a:pt x="15" y="48"/>
                  <a:pt x="15" y="77"/>
                </a:cubicBezTo>
                <a:cubicBezTo>
                  <a:pt x="15" y="97"/>
                  <a:pt x="27" y="116"/>
                  <a:pt x="46" y="125"/>
                </a:cubicBezTo>
                <a:cubicBezTo>
                  <a:pt x="46" y="125"/>
                  <a:pt x="47" y="125"/>
                  <a:pt x="47" y="125"/>
                </a:cubicBezTo>
                <a:cubicBezTo>
                  <a:pt x="47" y="122"/>
                  <a:pt x="48" y="119"/>
                  <a:pt x="48" y="117"/>
                </a:cubicBezTo>
                <a:cubicBezTo>
                  <a:pt x="48" y="113"/>
                  <a:pt x="50" y="109"/>
                  <a:pt x="51" y="106"/>
                </a:cubicBezTo>
                <a:cubicBezTo>
                  <a:pt x="51" y="106"/>
                  <a:pt x="49" y="106"/>
                  <a:pt x="48" y="106"/>
                </a:cubicBezTo>
                <a:cubicBezTo>
                  <a:pt x="48" y="107"/>
                  <a:pt x="45" y="111"/>
                  <a:pt x="43" y="114"/>
                </a:cubicBezTo>
                <a:cubicBezTo>
                  <a:pt x="31" y="106"/>
                  <a:pt x="23" y="92"/>
                  <a:pt x="23" y="77"/>
                </a:cubicBezTo>
                <a:cubicBezTo>
                  <a:pt x="23" y="52"/>
                  <a:pt x="43" y="33"/>
                  <a:pt x="68" y="33"/>
                </a:cubicBezTo>
                <a:cubicBezTo>
                  <a:pt x="92" y="33"/>
                  <a:pt x="112" y="52"/>
                  <a:pt x="112" y="77"/>
                </a:cubicBezTo>
                <a:cubicBezTo>
                  <a:pt x="112" y="101"/>
                  <a:pt x="92" y="121"/>
                  <a:pt x="68" y="121"/>
                </a:cubicBezTo>
                <a:cubicBezTo>
                  <a:pt x="64" y="121"/>
                  <a:pt x="64" y="121"/>
                  <a:pt x="64" y="121"/>
                </a:cubicBezTo>
                <a:cubicBezTo>
                  <a:pt x="64" y="136"/>
                  <a:pt x="64" y="136"/>
                  <a:pt x="64" y="136"/>
                </a:cubicBezTo>
                <a:cubicBezTo>
                  <a:pt x="44" y="136"/>
                  <a:pt x="44" y="136"/>
                  <a:pt x="44" y="136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72" y="129"/>
                  <a:pt x="72" y="129"/>
                  <a:pt x="72" y="129"/>
                </a:cubicBezTo>
                <a:cubicBezTo>
                  <a:pt x="99" y="127"/>
                  <a:pt x="120" y="105"/>
                  <a:pt x="120" y="77"/>
                </a:cubicBezTo>
                <a:cubicBezTo>
                  <a:pt x="120" y="48"/>
                  <a:pt x="97" y="24"/>
                  <a:pt x="68" y="24"/>
                </a:cubicBezTo>
                <a:close/>
                <a:moveTo>
                  <a:pt x="47" y="153"/>
                </a:moveTo>
                <a:cubicBezTo>
                  <a:pt x="69" y="153"/>
                  <a:pt x="69" y="153"/>
                  <a:pt x="69" y="153"/>
                </a:cubicBezTo>
                <a:cubicBezTo>
                  <a:pt x="72" y="147"/>
                  <a:pt x="72" y="147"/>
                  <a:pt x="72" y="147"/>
                </a:cubicBezTo>
                <a:cubicBezTo>
                  <a:pt x="44" y="147"/>
                  <a:pt x="44" y="147"/>
                  <a:pt x="44" y="147"/>
                </a:cubicBezTo>
                <a:lnTo>
                  <a:pt x="47" y="153"/>
                </a:lnTo>
                <a:close/>
                <a:moveTo>
                  <a:pt x="49" y="160"/>
                </a:moveTo>
                <a:cubicBezTo>
                  <a:pt x="67" y="160"/>
                  <a:pt x="67" y="160"/>
                  <a:pt x="67" y="160"/>
                </a:cubicBezTo>
                <a:cubicBezTo>
                  <a:pt x="69" y="155"/>
                  <a:pt x="69" y="155"/>
                  <a:pt x="69" y="155"/>
                </a:cubicBezTo>
                <a:cubicBezTo>
                  <a:pt x="47" y="155"/>
                  <a:pt x="47" y="155"/>
                  <a:pt x="47" y="155"/>
                </a:cubicBezTo>
                <a:lnTo>
                  <a:pt x="49" y="160"/>
                </a:lnTo>
                <a:close/>
                <a:moveTo>
                  <a:pt x="71" y="1"/>
                </a:moveTo>
                <a:cubicBezTo>
                  <a:pt x="67" y="1"/>
                  <a:pt x="67" y="1"/>
                  <a:pt x="67" y="1"/>
                </a:cubicBezTo>
                <a:cubicBezTo>
                  <a:pt x="65" y="13"/>
                  <a:pt x="65" y="13"/>
                  <a:pt x="65" y="13"/>
                </a:cubicBezTo>
                <a:cubicBezTo>
                  <a:pt x="73" y="13"/>
                  <a:pt x="73" y="13"/>
                  <a:pt x="73" y="13"/>
                </a:cubicBezTo>
                <a:lnTo>
                  <a:pt x="71" y="1"/>
                </a:lnTo>
                <a:close/>
                <a:moveTo>
                  <a:pt x="36" y="22"/>
                </a:moveTo>
                <a:cubicBezTo>
                  <a:pt x="21" y="0"/>
                  <a:pt x="21" y="0"/>
                  <a:pt x="21" y="0"/>
                </a:cubicBezTo>
                <a:cubicBezTo>
                  <a:pt x="18" y="2"/>
                  <a:pt x="18" y="2"/>
                  <a:pt x="18" y="2"/>
                </a:cubicBezTo>
                <a:cubicBezTo>
                  <a:pt x="30" y="26"/>
                  <a:pt x="30" y="26"/>
                  <a:pt x="30" y="26"/>
                </a:cubicBezTo>
                <a:lnTo>
                  <a:pt x="36" y="22"/>
                </a:lnTo>
                <a:close/>
                <a:moveTo>
                  <a:pt x="0" y="38"/>
                </a:moveTo>
                <a:cubicBezTo>
                  <a:pt x="0" y="41"/>
                  <a:pt x="0" y="41"/>
                  <a:pt x="0" y="41"/>
                </a:cubicBezTo>
                <a:cubicBezTo>
                  <a:pt x="14" y="49"/>
                  <a:pt x="14" y="49"/>
                  <a:pt x="14" y="49"/>
                </a:cubicBezTo>
                <a:cubicBezTo>
                  <a:pt x="17" y="42"/>
                  <a:pt x="17" y="42"/>
                  <a:pt x="17" y="42"/>
                </a:cubicBezTo>
                <a:lnTo>
                  <a:pt x="0" y="38"/>
                </a:lnTo>
                <a:close/>
                <a:moveTo>
                  <a:pt x="138" y="44"/>
                </a:moveTo>
                <a:cubicBezTo>
                  <a:pt x="126" y="47"/>
                  <a:pt x="126" y="47"/>
                  <a:pt x="126" y="47"/>
                </a:cubicBezTo>
                <a:cubicBezTo>
                  <a:pt x="128" y="54"/>
                  <a:pt x="128" y="54"/>
                  <a:pt x="128" y="54"/>
                </a:cubicBezTo>
                <a:cubicBezTo>
                  <a:pt x="139" y="48"/>
                  <a:pt x="139" y="48"/>
                  <a:pt x="139" y="48"/>
                </a:cubicBezTo>
                <a:lnTo>
                  <a:pt x="138" y="44"/>
                </a:lnTo>
                <a:close/>
                <a:moveTo>
                  <a:pt x="105" y="25"/>
                </a:moveTo>
                <a:cubicBezTo>
                  <a:pt x="111" y="29"/>
                  <a:pt x="111" y="29"/>
                  <a:pt x="111" y="29"/>
                </a:cubicBezTo>
                <a:cubicBezTo>
                  <a:pt x="123" y="6"/>
                  <a:pt x="123" y="6"/>
                  <a:pt x="123" y="6"/>
                </a:cubicBezTo>
                <a:cubicBezTo>
                  <a:pt x="121" y="4"/>
                  <a:pt x="121" y="4"/>
                  <a:pt x="121" y="4"/>
                </a:cubicBezTo>
                <a:lnTo>
                  <a:pt x="105" y="2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321">
            <a:extLst>
              <a:ext uri="{FF2B5EF4-FFF2-40B4-BE49-F238E27FC236}">
                <a16:creationId xmlns:a16="http://schemas.microsoft.com/office/drawing/2014/main" id="{43EF7D26-11EE-99CD-F809-330F06B1142A}"/>
              </a:ext>
            </a:extLst>
          </p:cNvPr>
          <p:cNvSpPr>
            <a:spLocks noEditPoints="1"/>
          </p:cNvSpPr>
          <p:nvPr/>
        </p:nvSpPr>
        <p:spPr bwMode="auto">
          <a:xfrm>
            <a:off x="4046538" y="4676775"/>
            <a:ext cx="242888" cy="254000"/>
          </a:xfrm>
          <a:custGeom>
            <a:avLst/>
            <a:gdLst>
              <a:gd name="T0" fmla="*/ 0 w 153"/>
              <a:gd name="T1" fmla="*/ 77 h 160"/>
              <a:gd name="T2" fmla="*/ 22 w 153"/>
              <a:gd name="T3" fmla="*/ 118 h 160"/>
              <a:gd name="T4" fmla="*/ 18 w 153"/>
              <a:gd name="T5" fmla="*/ 42 h 160"/>
              <a:gd name="T6" fmla="*/ 18 w 153"/>
              <a:gd name="T7" fmla="*/ 45 h 160"/>
              <a:gd name="T8" fmla="*/ 29 w 153"/>
              <a:gd name="T9" fmla="*/ 48 h 160"/>
              <a:gd name="T10" fmla="*/ 42 w 153"/>
              <a:gd name="T11" fmla="*/ 47 h 160"/>
              <a:gd name="T12" fmla="*/ 75 w 153"/>
              <a:gd name="T13" fmla="*/ 50 h 160"/>
              <a:gd name="T14" fmla="*/ 93 w 153"/>
              <a:gd name="T15" fmla="*/ 61 h 160"/>
              <a:gd name="T16" fmla="*/ 111 w 153"/>
              <a:gd name="T17" fmla="*/ 57 h 160"/>
              <a:gd name="T18" fmla="*/ 103 w 153"/>
              <a:gd name="T19" fmla="*/ 45 h 160"/>
              <a:gd name="T20" fmla="*/ 96 w 153"/>
              <a:gd name="T21" fmla="*/ 39 h 160"/>
              <a:gd name="T22" fmla="*/ 87 w 153"/>
              <a:gd name="T23" fmla="*/ 36 h 160"/>
              <a:gd name="T24" fmla="*/ 78 w 153"/>
              <a:gd name="T25" fmla="*/ 42 h 160"/>
              <a:gd name="T26" fmla="*/ 84 w 153"/>
              <a:gd name="T27" fmla="*/ 36 h 160"/>
              <a:gd name="T28" fmla="*/ 91 w 153"/>
              <a:gd name="T29" fmla="*/ 31 h 160"/>
              <a:gd name="T30" fmla="*/ 95 w 153"/>
              <a:gd name="T31" fmla="*/ 36 h 160"/>
              <a:gd name="T32" fmla="*/ 101 w 153"/>
              <a:gd name="T33" fmla="*/ 35 h 160"/>
              <a:gd name="T34" fmla="*/ 92 w 153"/>
              <a:gd name="T35" fmla="*/ 25 h 160"/>
              <a:gd name="T36" fmla="*/ 99 w 153"/>
              <a:gd name="T37" fmla="*/ 23 h 160"/>
              <a:gd name="T38" fmla="*/ 106 w 153"/>
              <a:gd name="T39" fmla="*/ 33 h 160"/>
              <a:gd name="T40" fmla="*/ 116 w 153"/>
              <a:gd name="T41" fmla="*/ 45 h 160"/>
              <a:gd name="T42" fmla="*/ 121 w 153"/>
              <a:gd name="T43" fmla="*/ 40 h 160"/>
              <a:gd name="T44" fmla="*/ 134 w 153"/>
              <a:gd name="T45" fmla="*/ 39 h 160"/>
              <a:gd name="T46" fmla="*/ 93 w 153"/>
              <a:gd name="T47" fmla="*/ 144 h 160"/>
              <a:gd name="T48" fmla="*/ 106 w 153"/>
              <a:gd name="T49" fmla="*/ 131 h 160"/>
              <a:gd name="T50" fmla="*/ 117 w 153"/>
              <a:gd name="T51" fmla="*/ 119 h 160"/>
              <a:gd name="T52" fmla="*/ 113 w 153"/>
              <a:gd name="T53" fmla="*/ 97 h 160"/>
              <a:gd name="T54" fmla="*/ 103 w 153"/>
              <a:gd name="T55" fmla="*/ 90 h 160"/>
              <a:gd name="T56" fmla="*/ 92 w 153"/>
              <a:gd name="T57" fmla="*/ 104 h 160"/>
              <a:gd name="T58" fmla="*/ 88 w 153"/>
              <a:gd name="T59" fmla="*/ 124 h 160"/>
              <a:gd name="T60" fmla="*/ 86 w 153"/>
              <a:gd name="T61" fmla="*/ 145 h 160"/>
              <a:gd name="T62" fmla="*/ 45 w 153"/>
              <a:gd name="T63" fmla="*/ 138 h 160"/>
              <a:gd name="T64" fmla="*/ 77 w 153"/>
              <a:gd name="T65" fmla="*/ 153 h 160"/>
              <a:gd name="T66" fmla="*/ 77 w 153"/>
              <a:gd name="T67" fmla="*/ 0 h 160"/>
              <a:gd name="T68" fmla="*/ 97 w 153"/>
              <a:gd name="T69" fmla="*/ 14 h 160"/>
              <a:gd name="T70" fmla="*/ 89 w 153"/>
              <a:gd name="T71" fmla="*/ 21 h 160"/>
              <a:gd name="T72" fmla="*/ 72 w 153"/>
              <a:gd name="T73" fmla="*/ 21 h 160"/>
              <a:gd name="T74" fmla="*/ 58 w 153"/>
              <a:gd name="T75" fmla="*/ 27 h 160"/>
              <a:gd name="T76" fmla="*/ 46 w 153"/>
              <a:gd name="T77" fmla="*/ 29 h 160"/>
              <a:gd name="T78" fmla="*/ 24 w 153"/>
              <a:gd name="T79" fmla="*/ 33 h 160"/>
              <a:gd name="T80" fmla="*/ 77 w 153"/>
              <a:gd name="T81" fmla="*/ 8 h 160"/>
              <a:gd name="T82" fmla="*/ 104 w 153"/>
              <a:gd name="T83" fmla="*/ 15 h 160"/>
              <a:gd name="T84" fmla="*/ 85 w 153"/>
              <a:gd name="T85" fmla="*/ 19 h 160"/>
              <a:gd name="T86" fmla="*/ 87 w 153"/>
              <a:gd name="T87" fmla="*/ 11 h 160"/>
              <a:gd name="T88" fmla="*/ 76 w 153"/>
              <a:gd name="T89" fmla="*/ 18 h 160"/>
              <a:gd name="T90" fmla="*/ 62 w 153"/>
              <a:gd name="T91" fmla="*/ 17 h 160"/>
              <a:gd name="T92" fmla="*/ 55 w 153"/>
              <a:gd name="T93" fmla="*/ 19 h 160"/>
              <a:gd name="T94" fmla="*/ 68 w 153"/>
              <a:gd name="T95" fmla="*/ 19 h 160"/>
              <a:gd name="T96" fmla="*/ 62 w 153"/>
              <a:gd name="T97" fmla="*/ 17 h 160"/>
              <a:gd name="T98" fmla="*/ 45 w 153"/>
              <a:gd name="T99" fmla="*/ 119 h 160"/>
              <a:gd name="T100" fmla="*/ 72 w 153"/>
              <a:gd name="T101" fmla="*/ 54 h 160"/>
              <a:gd name="T102" fmla="*/ 35 w 153"/>
              <a:gd name="T103" fmla="*/ 114 h 160"/>
              <a:gd name="T104" fmla="*/ 29 w 153"/>
              <a:gd name="T105" fmla="*/ 118 h 160"/>
              <a:gd name="T106" fmla="*/ 27 w 153"/>
              <a:gd name="T107" fmla="*/ 160 h 160"/>
              <a:gd name="T108" fmla="*/ 42 w 153"/>
              <a:gd name="T109" fmla="*/ 125 h 160"/>
              <a:gd name="T110" fmla="*/ 80 w 153"/>
              <a:gd name="T111" fmla="*/ 79 h 160"/>
              <a:gd name="T112" fmla="*/ 76 w 153"/>
              <a:gd name="T113" fmla="*/ 83 h 160"/>
              <a:gd name="T114" fmla="*/ 78 w 153"/>
              <a:gd name="T115" fmla="*/ 73 h 160"/>
              <a:gd name="T116" fmla="*/ 42 w 153"/>
              <a:gd name="T117" fmla="*/ 65 h 160"/>
              <a:gd name="T118" fmla="*/ 58 w 153"/>
              <a:gd name="T119" fmla="*/ 84 h 160"/>
              <a:gd name="T120" fmla="*/ 64 w 153"/>
              <a:gd name="T121" fmla="*/ 89 h 160"/>
              <a:gd name="T122" fmla="*/ 78 w 153"/>
              <a:gd name="T123" fmla="*/ 97 h 160"/>
              <a:gd name="T124" fmla="*/ 34 w 153"/>
              <a:gd name="T125" fmla="*/ 7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3" h="160">
                <a:moveTo>
                  <a:pt x="77" y="0"/>
                </a:moveTo>
                <a:cubicBezTo>
                  <a:pt x="35" y="0"/>
                  <a:pt x="0" y="35"/>
                  <a:pt x="0" y="77"/>
                </a:cubicBezTo>
                <a:cubicBezTo>
                  <a:pt x="0" y="96"/>
                  <a:pt x="7" y="113"/>
                  <a:pt x="18" y="126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14" y="107"/>
                  <a:pt x="8" y="92"/>
                  <a:pt x="8" y="77"/>
                </a:cubicBezTo>
                <a:cubicBezTo>
                  <a:pt x="8" y="64"/>
                  <a:pt x="12" y="52"/>
                  <a:pt x="18" y="42"/>
                </a:cubicBezTo>
                <a:cubicBezTo>
                  <a:pt x="23" y="41"/>
                  <a:pt x="23" y="41"/>
                  <a:pt x="23" y="41"/>
                </a:cubicBezTo>
                <a:cubicBezTo>
                  <a:pt x="18" y="45"/>
                  <a:pt x="18" y="45"/>
                  <a:pt x="18" y="45"/>
                </a:cubicBezTo>
                <a:cubicBezTo>
                  <a:pt x="22" y="48"/>
                  <a:pt x="22" y="48"/>
                  <a:pt x="22" y="48"/>
                </a:cubicBezTo>
                <a:cubicBezTo>
                  <a:pt x="29" y="48"/>
                  <a:pt x="29" y="48"/>
                  <a:pt x="29" y="48"/>
                </a:cubicBezTo>
                <a:cubicBezTo>
                  <a:pt x="41" y="46"/>
                  <a:pt x="41" y="46"/>
                  <a:pt x="41" y="46"/>
                </a:cubicBezTo>
                <a:cubicBezTo>
                  <a:pt x="42" y="47"/>
                  <a:pt x="42" y="47"/>
                  <a:pt x="42" y="47"/>
                </a:cubicBezTo>
                <a:cubicBezTo>
                  <a:pt x="46" y="46"/>
                  <a:pt x="51" y="45"/>
                  <a:pt x="56" y="45"/>
                </a:cubicBezTo>
                <a:cubicBezTo>
                  <a:pt x="62" y="45"/>
                  <a:pt x="69" y="47"/>
                  <a:pt x="75" y="50"/>
                </a:cubicBezTo>
                <a:cubicBezTo>
                  <a:pt x="81" y="53"/>
                  <a:pt x="87" y="58"/>
                  <a:pt x="91" y="64"/>
                </a:cubicBezTo>
                <a:cubicBezTo>
                  <a:pt x="93" y="61"/>
                  <a:pt x="93" y="61"/>
                  <a:pt x="93" y="61"/>
                </a:cubicBezTo>
                <a:cubicBezTo>
                  <a:pt x="104" y="56"/>
                  <a:pt x="104" y="56"/>
                  <a:pt x="104" y="56"/>
                </a:cubicBezTo>
                <a:cubicBezTo>
                  <a:pt x="111" y="57"/>
                  <a:pt x="111" y="57"/>
                  <a:pt x="111" y="57"/>
                </a:cubicBezTo>
                <a:cubicBezTo>
                  <a:pt x="112" y="53"/>
                  <a:pt x="112" y="53"/>
                  <a:pt x="112" y="53"/>
                </a:cubicBezTo>
                <a:cubicBezTo>
                  <a:pt x="103" y="45"/>
                  <a:pt x="103" y="45"/>
                  <a:pt x="103" y="45"/>
                </a:cubicBezTo>
                <a:cubicBezTo>
                  <a:pt x="100" y="39"/>
                  <a:pt x="100" y="39"/>
                  <a:pt x="100" y="39"/>
                </a:cubicBezTo>
                <a:cubicBezTo>
                  <a:pt x="96" y="39"/>
                  <a:pt x="96" y="39"/>
                  <a:pt x="96" y="39"/>
                </a:cubicBezTo>
                <a:cubicBezTo>
                  <a:pt x="93" y="37"/>
                  <a:pt x="93" y="37"/>
                  <a:pt x="93" y="37"/>
                </a:cubicBezTo>
                <a:cubicBezTo>
                  <a:pt x="87" y="36"/>
                  <a:pt x="87" y="36"/>
                  <a:pt x="87" y="36"/>
                </a:cubicBezTo>
                <a:cubicBezTo>
                  <a:pt x="86" y="44"/>
                  <a:pt x="86" y="44"/>
                  <a:pt x="86" y="44"/>
                </a:cubicBezTo>
                <a:cubicBezTo>
                  <a:pt x="78" y="42"/>
                  <a:pt x="78" y="42"/>
                  <a:pt x="78" y="42"/>
                </a:cubicBezTo>
                <a:cubicBezTo>
                  <a:pt x="78" y="38"/>
                  <a:pt x="78" y="38"/>
                  <a:pt x="78" y="38"/>
                </a:cubicBezTo>
                <a:cubicBezTo>
                  <a:pt x="84" y="36"/>
                  <a:pt x="84" y="36"/>
                  <a:pt x="84" y="36"/>
                </a:cubicBezTo>
                <a:cubicBezTo>
                  <a:pt x="85" y="28"/>
                  <a:pt x="85" y="28"/>
                  <a:pt x="85" y="28"/>
                </a:cubicBezTo>
                <a:cubicBezTo>
                  <a:pt x="91" y="31"/>
                  <a:pt x="91" y="31"/>
                  <a:pt x="91" y="31"/>
                </a:cubicBezTo>
                <a:cubicBezTo>
                  <a:pt x="91" y="34"/>
                  <a:pt x="91" y="34"/>
                  <a:pt x="91" y="34"/>
                </a:cubicBezTo>
                <a:cubicBezTo>
                  <a:pt x="95" y="36"/>
                  <a:pt x="95" y="36"/>
                  <a:pt x="95" y="36"/>
                </a:cubicBezTo>
                <a:cubicBezTo>
                  <a:pt x="98" y="37"/>
                  <a:pt x="98" y="37"/>
                  <a:pt x="98" y="37"/>
                </a:cubicBezTo>
                <a:cubicBezTo>
                  <a:pt x="101" y="35"/>
                  <a:pt x="101" y="35"/>
                  <a:pt x="101" y="35"/>
                </a:cubicBezTo>
                <a:cubicBezTo>
                  <a:pt x="98" y="31"/>
                  <a:pt x="98" y="31"/>
                  <a:pt x="98" y="31"/>
                </a:cubicBezTo>
                <a:cubicBezTo>
                  <a:pt x="92" y="25"/>
                  <a:pt x="92" y="25"/>
                  <a:pt x="92" y="25"/>
                </a:cubicBezTo>
                <a:cubicBezTo>
                  <a:pt x="92" y="22"/>
                  <a:pt x="92" y="22"/>
                  <a:pt x="92" y="22"/>
                </a:cubicBezTo>
                <a:cubicBezTo>
                  <a:pt x="99" y="23"/>
                  <a:pt x="99" y="23"/>
                  <a:pt x="99" y="23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106" y="33"/>
                  <a:pt x="106" y="33"/>
                  <a:pt x="106" y="33"/>
                </a:cubicBezTo>
                <a:cubicBezTo>
                  <a:pt x="107" y="37"/>
                  <a:pt x="107" y="37"/>
                  <a:pt x="107" y="37"/>
                </a:cubicBezTo>
                <a:cubicBezTo>
                  <a:pt x="116" y="45"/>
                  <a:pt x="116" y="45"/>
                  <a:pt x="116" y="45"/>
                </a:cubicBezTo>
                <a:cubicBezTo>
                  <a:pt x="118" y="45"/>
                  <a:pt x="118" y="45"/>
                  <a:pt x="118" y="45"/>
                </a:cubicBezTo>
                <a:cubicBezTo>
                  <a:pt x="121" y="40"/>
                  <a:pt x="121" y="40"/>
                  <a:pt x="121" y="40"/>
                </a:cubicBezTo>
                <a:cubicBezTo>
                  <a:pt x="132" y="39"/>
                  <a:pt x="132" y="39"/>
                  <a:pt x="132" y="39"/>
                </a:cubicBezTo>
                <a:cubicBezTo>
                  <a:pt x="134" y="39"/>
                  <a:pt x="134" y="39"/>
                  <a:pt x="134" y="39"/>
                </a:cubicBezTo>
                <a:cubicBezTo>
                  <a:pt x="141" y="50"/>
                  <a:pt x="146" y="63"/>
                  <a:pt x="146" y="77"/>
                </a:cubicBezTo>
                <a:cubicBezTo>
                  <a:pt x="146" y="109"/>
                  <a:pt x="123" y="136"/>
                  <a:pt x="93" y="144"/>
                </a:cubicBezTo>
                <a:cubicBezTo>
                  <a:pt x="94" y="139"/>
                  <a:pt x="94" y="139"/>
                  <a:pt x="94" y="139"/>
                </a:cubicBezTo>
                <a:cubicBezTo>
                  <a:pt x="106" y="131"/>
                  <a:pt x="106" y="131"/>
                  <a:pt x="106" y="131"/>
                </a:cubicBezTo>
                <a:cubicBezTo>
                  <a:pt x="109" y="123"/>
                  <a:pt x="109" y="123"/>
                  <a:pt x="109" y="123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25" y="104"/>
                  <a:pt x="125" y="104"/>
                  <a:pt x="125" y="104"/>
                </a:cubicBezTo>
                <a:cubicBezTo>
                  <a:pt x="113" y="97"/>
                  <a:pt x="113" y="97"/>
                  <a:pt x="113" y="97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3" y="90"/>
                  <a:pt x="103" y="90"/>
                  <a:pt x="103" y="90"/>
                </a:cubicBezTo>
                <a:cubicBezTo>
                  <a:pt x="96" y="88"/>
                  <a:pt x="96" y="88"/>
                  <a:pt x="96" y="88"/>
                </a:cubicBezTo>
                <a:cubicBezTo>
                  <a:pt x="96" y="94"/>
                  <a:pt x="95" y="99"/>
                  <a:pt x="92" y="104"/>
                </a:cubicBezTo>
                <a:cubicBezTo>
                  <a:pt x="90" y="108"/>
                  <a:pt x="88" y="111"/>
                  <a:pt x="85" y="114"/>
                </a:cubicBezTo>
                <a:cubicBezTo>
                  <a:pt x="86" y="116"/>
                  <a:pt x="88" y="123"/>
                  <a:pt x="88" y="124"/>
                </a:cubicBezTo>
                <a:cubicBezTo>
                  <a:pt x="88" y="124"/>
                  <a:pt x="85" y="137"/>
                  <a:pt x="85" y="137"/>
                </a:cubicBezTo>
                <a:cubicBezTo>
                  <a:pt x="86" y="145"/>
                  <a:pt x="86" y="145"/>
                  <a:pt x="86" y="145"/>
                </a:cubicBezTo>
                <a:cubicBezTo>
                  <a:pt x="83" y="145"/>
                  <a:pt x="80" y="146"/>
                  <a:pt x="77" y="146"/>
                </a:cubicBezTo>
                <a:cubicBezTo>
                  <a:pt x="66" y="146"/>
                  <a:pt x="55" y="143"/>
                  <a:pt x="45" y="138"/>
                </a:cubicBezTo>
                <a:cubicBezTo>
                  <a:pt x="42" y="145"/>
                  <a:pt x="42" y="145"/>
                  <a:pt x="42" y="145"/>
                </a:cubicBezTo>
                <a:cubicBezTo>
                  <a:pt x="52" y="150"/>
                  <a:pt x="64" y="153"/>
                  <a:pt x="77" y="153"/>
                </a:cubicBezTo>
                <a:cubicBezTo>
                  <a:pt x="119" y="153"/>
                  <a:pt x="153" y="119"/>
                  <a:pt x="153" y="77"/>
                </a:cubicBezTo>
                <a:cubicBezTo>
                  <a:pt x="153" y="35"/>
                  <a:pt x="119" y="0"/>
                  <a:pt x="77" y="0"/>
                </a:cubicBezTo>
                <a:close/>
                <a:moveTo>
                  <a:pt x="104" y="15"/>
                </a:moveTo>
                <a:cubicBezTo>
                  <a:pt x="97" y="14"/>
                  <a:pt x="97" y="14"/>
                  <a:pt x="97" y="14"/>
                </a:cubicBezTo>
                <a:cubicBezTo>
                  <a:pt x="92" y="17"/>
                  <a:pt x="92" y="17"/>
                  <a:pt x="92" y="17"/>
                </a:cubicBezTo>
                <a:cubicBezTo>
                  <a:pt x="89" y="21"/>
                  <a:pt x="89" y="21"/>
                  <a:pt x="89" y="21"/>
                </a:cubicBezTo>
                <a:cubicBezTo>
                  <a:pt x="77" y="22"/>
                  <a:pt x="77" y="22"/>
                  <a:pt x="77" y="22"/>
                </a:cubicBezTo>
                <a:cubicBezTo>
                  <a:pt x="72" y="21"/>
                  <a:pt x="72" y="21"/>
                  <a:pt x="72" y="21"/>
                </a:cubicBezTo>
                <a:cubicBezTo>
                  <a:pt x="68" y="27"/>
                  <a:pt x="68" y="27"/>
                  <a:pt x="68" y="27"/>
                </a:cubicBezTo>
                <a:cubicBezTo>
                  <a:pt x="58" y="27"/>
                  <a:pt x="58" y="27"/>
                  <a:pt x="58" y="27"/>
                </a:cubicBezTo>
                <a:cubicBezTo>
                  <a:pt x="52" y="26"/>
                  <a:pt x="52" y="26"/>
                  <a:pt x="52" y="26"/>
                </a:cubicBezTo>
                <a:cubicBezTo>
                  <a:pt x="46" y="29"/>
                  <a:pt x="46" y="29"/>
                  <a:pt x="46" y="29"/>
                </a:cubicBezTo>
                <a:cubicBezTo>
                  <a:pt x="34" y="30"/>
                  <a:pt x="34" y="30"/>
                  <a:pt x="34" y="30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3"/>
                  <a:pt x="24" y="33"/>
                  <a:pt x="24" y="33"/>
                </a:cubicBezTo>
                <a:cubicBezTo>
                  <a:pt x="37" y="18"/>
                  <a:pt x="56" y="8"/>
                  <a:pt x="77" y="8"/>
                </a:cubicBezTo>
                <a:cubicBezTo>
                  <a:pt x="87" y="8"/>
                  <a:pt x="97" y="11"/>
                  <a:pt x="106" y="15"/>
                </a:cubicBezTo>
                <a:lnTo>
                  <a:pt x="104" y="15"/>
                </a:lnTo>
                <a:close/>
                <a:moveTo>
                  <a:pt x="79" y="19"/>
                </a:moveTo>
                <a:cubicBezTo>
                  <a:pt x="85" y="19"/>
                  <a:pt x="85" y="19"/>
                  <a:pt x="85" y="19"/>
                </a:cubicBezTo>
                <a:cubicBezTo>
                  <a:pt x="91" y="14"/>
                  <a:pt x="91" y="14"/>
                  <a:pt x="91" y="14"/>
                </a:cubicBezTo>
                <a:cubicBezTo>
                  <a:pt x="87" y="11"/>
                  <a:pt x="87" y="11"/>
                  <a:pt x="87" y="11"/>
                </a:cubicBezTo>
                <a:cubicBezTo>
                  <a:pt x="80" y="15"/>
                  <a:pt x="80" y="15"/>
                  <a:pt x="80" y="15"/>
                </a:cubicBezTo>
                <a:cubicBezTo>
                  <a:pt x="76" y="18"/>
                  <a:pt x="76" y="18"/>
                  <a:pt x="76" y="18"/>
                </a:cubicBezTo>
                <a:lnTo>
                  <a:pt x="79" y="19"/>
                </a:lnTo>
                <a:close/>
                <a:moveTo>
                  <a:pt x="62" y="17"/>
                </a:moveTo>
                <a:cubicBezTo>
                  <a:pt x="59" y="16"/>
                  <a:pt x="59" y="16"/>
                  <a:pt x="59" y="16"/>
                </a:cubicBezTo>
                <a:cubicBezTo>
                  <a:pt x="59" y="16"/>
                  <a:pt x="55" y="19"/>
                  <a:pt x="55" y="19"/>
                </a:cubicBezTo>
                <a:cubicBezTo>
                  <a:pt x="59" y="22"/>
                  <a:pt x="59" y="22"/>
                  <a:pt x="59" y="22"/>
                </a:cubicBezTo>
                <a:cubicBezTo>
                  <a:pt x="68" y="19"/>
                  <a:pt x="68" y="19"/>
                  <a:pt x="68" y="19"/>
                </a:cubicBezTo>
                <a:cubicBezTo>
                  <a:pt x="66" y="16"/>
                  <a:pt x="66" y="16"/>
                  <a:pt x="66" y="16"/>
                </a:cubicBezTo>
                <a:lnTo>
                  <a:pt x="62" y="17"/>
                </a:lnTo>
                <a:close/>
                <a:moveTo>
                  <a:pt x="42" y="125"/>
                </a:moveTo>
                <a:cubicBezTo>
                  <a:pt x="45" y="119"/>
                  <a:pt x="45" y="119"/>
                  <a:pt x="45" y="119"/>
                </a:cubicBezTo>
                <a:cubicBezTo>
                  <a:pt x="61" y="124"/>
                  <a:pt x="79" y="117"/>
                  <a:pt x="87" y="102"/>
                </a:cubicBezTo>
                <a:cubicBezTo>
                  <a:pt x="96" y="85"/>
                  <a:pt x="89" y="63"/>
                  <a:pt x="72" y="54"/>
                </a:cubicBezTo>
                <a:cubicBezTo>
                  <a:pt x="55" y="45"/>
                  <a:pt x="34" y="52"/>
                  <a:pt x="25" y="69"/>
                </a:cubicBezTo>
                <a:cubicBezTo>
                  <a:pt x="17" y="85"/>
                  <a:pt x="21" y="103"/>
                  <a:pt x="35" y="114"/>
                </a:cubicBezTo>
                <a:cubicBezTo>
                  <a:pt x="32" y="119"/>
                  <a:pt x="32" y="119"/>
                  <a:pt x="32" y="119"/>
                </a:cubicBezTo>
                <a:cubicBezTo>
                  <a:pt x="29" y="118"/>
                  <a:pt x="29" y="118"/>
                  <a:pt x="29" y="118"/>
                </a:cubicBezTo>
                <a:cubicBezTo>
                  <a:pt x="11" y="152"/>
                  <a:pt x="11" y="152"/>
                  <a:pt x="11" y="152"/>
                </a:cubicBezTo>
                <a:cubicBezTo>
                  <a:pt x="27" y="160"/>
                  <a:pt x="27" y="160"/>
                  <a:pt x="27" y="160"/>
                </a:cubicBezTo>
                <a:cubicBezTo>
                  <a:pt x="45" y="126"/>
                  <a:pt x="45" y="126"/>
                  <a:pt x="45" y="126"/>
                </a:cubicBezTo>
                <a:lnTo>
                  <a:pt x="42" y="125"/>
                </a:lnTo>
                <a:close/>
                <a:moveTo>
                  <a:pt x="78" y="73"/>
                </a:moveTo>
                <a:cubicBezTo>
                  <a:pt x="79" y="75"/>
                  <a:pt x="80" y="77"/>
                  <a:pt x="80" y="79"/>
                </a:cubicBezTo>
                <a:cubicBezTo>
                  <a:pt x="79" y="79"/>
                  <a:pt x="79" y="79"/>
                  <a:pt x="79" y="79"/>
                </a:cubicBezTo>
                <a:cubicBezTo>
                  <a:pt x="76" y="83"/>
                  <a:pt x="76" y="83"/>
                  <a:pt x="76" y="83"/>
                </a:cubicBezTo>
                <a:cubicBezTo>
                  <a:pt x="74" y="75"/>
                  <a:pt x="74" y="75"/>
                  <a:pt x="74" y="75"/>
                </a:cubicBezTo>
                <a:lnTo>
                  <a:pt x="78" y="73"/>
                </a:lnTo>
                <a:close/>
                <a:moveTo>
                  <a:pt x="34" y="74"/>
                </a:moveTo>
                <a:cubicBezTo>
                  <a:pt x="36" y="70"/>
                  <a:pt x="38" y="67"/>
                  <a:pt x="42" y="65"/>
                </a:cubicBezTo>
                <a:cubicBezTo>
                  <a:pt x="55" y="84"/>
                  <a:pt x="55" y="84"/>
                  <a:pt x="55" y="84"/>
                </a:cubicBezTo>
                <a:cubicBezTo>
                  <a:pt x="58" y="84"/>
                  <a:pt x="58" y="84"/>
                  <a:pt x="58" y="84"/>
                </a:cubicBezTo>
                <a:cubicBezTo>
                  <a:pt x="58" y="77"/>
                  <a:pt x="58" y="77"/>
                  <a:pt x="58" y="77"/>
                </a:cubicBezTo>
                <a:cubicBezTo>
                  <a:pt x="64" y="89"/>
                  <a:pt x="64" y="89"/>
                  <a:pt x="64" y="89"/>
                </a:cubicBezTo>
                <a:cubicBezTo>
                  <a:pt x="80" y="92"/>
                  <a:pt x="80" y="92"/>
                  <a:pt x="80" y="92"/>
                </a:cubicBezTo>
                <a:cubicBezTo>
                  <a:pt x="80" y="94"/>
                  <a:pt x="79" y="95"/>
                  <a:pt x="78" y="97"/>
                </a:cubicBezTo>
                <a:cubicBezTo>
                  <a:pt x="72" y="109"/>
                  <a:pt x="57" y="114"/>
                  <a:pt x="44" y="108"/>
                </a:cubicBezTo>
                <a:cubicBezTo>
                  <a:pt x="32" y="101"/>
                  <a:pt x="27" y="86"/>
                  <a:pt x="34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322">
            <a:extLst>
              <a:ext uri="{FF2B5EF4-FFF2-40B4-BE49-F238E27FC236}">
                <a16:creationId xmlns:a16="http://schemas.microsoft.com/office/drawing/2014/main" id="{55F5627E-CD34-5A95-0C1D-1677C00B5926}"/>
              </a:ext>
            </a:extLst>
          </p:cNvPr>
          <p:cNvSpPr>
            <a:spLocks/>
          </p:cNvSpPr>
          <p:nvPr/>
        </p:nvSpPr>
        <p:spPr bwMode="auto">
          <a:xfrm>
            <a:off x="4584701" y="4700588"/>
            <a:ext cx="268288" cy="200025"/>
          </a:xfrm>
          <a:custGeom>
            <a:avLst/>
            <a:gdLst>
              <a:gd name="T0" fmla="*/ 160 w 169"/>
              <a:gd name="T1" fmla="*/ 19 h 126"/>
              <a:gd name="T2" fmla="*/ 120 w 169"/>
              <a:gd name="T3" fmla="*/ 8 h 126"/>
              <a:gd name="T4" fmla="*/ 114 w 169"/>
              <a:gd name="T5" fmla="*/ 12 h 126"/>
              <a:gd name="T6" fmla="*/ 113 w 169"/>
              <a:gd name="T7" fmla="*/ 16 h 126"/>
              <a:gd name="T8" fmla="*/ 117 w 169"/>
              <a:gd name="T9" fmla="*/ 23 h 126"/>
              <a:gd name="T10" fmla="*/ 121 w 169"/>
              <a:gd name="T11" fmla="*/ 24 h 126"/>
              <a:gd name="T12" fmla="*/ 127 w 169"/>
              <a:gd name="T13" fmla="*/ 21 h 126"/>
              <a:gd name="T14" fmla="*/ 148 w 169"/>
              <a:gd name="T15" fmla="*/ 26 h 126"/>
              <a:gd name="T16" fmla="*/ 142 w 169"/>
              <a:gd name="T17" fmla="*/ 47 h 126"/>
              <a:gd name="T18" fmla="*/ 111 w 169"/>
              <a:gd name="T19" fmla="*/ 65 h 126"/>
              <a:gd name="T20" fmla="*/ 95 w 169"/>
              <a:gd name="T21" fmla="*/ 65 h 126"/>
              <a:gd name="T22" fmla="*/ 108 w 169"/>
              <a:gd name="T23" fmla="*/ 58 h 126"/>
              <a:gd name="T24" fmla="*/ 109 w 169"/>
              <a:gd name="T25" fmla="*/ 54 h 126"/>
              <a:gd name="T26" fmla="*/ 104 w 169"/>
              <a:gd name="T27" fmla="*/ 46 h 126"/>
              <a:gd name="T28" fmla="*/ 100 w 169"/>
              <a:gd name="T29" fmla="*/ 45 h 126"/>
              <a:gd name="T30" fmla="*/ 88 w 169"/>
              <a:gd name="T31" fmla="*/ 52 h 126"/>
              <a:gd name="T32" fmla="*/ 96 w 169"/>
              <a:gd name="T33" fmla="*/ 38 h 126"/>
              <a:gd name="T34" fmla="*/ 102 w 169"/>
              <a:gd name="T35" fmla="*/ 35 h 126"/>
              <a:gd name="T36" fmla="*/ 103 w 169"/>
              <a:gd name="T37" fmla="*/ 31 h 126"/>
              <a:gd name="T38" fmla="*/ 99 w 169"/>
              <a:gd name="T39" fmla="*/ 24 h 126"/>
              <a:gd name="T40" fmla="*/ 95 w 169"/>
              <a:gd name="T41" fmla="*/ 23 h 126"/>
              <a:gd name="T42" fmla="*/ 89 w 169"/>
              <a:gd name="T43" fmla="*/ 26 h 126"/>
              <a:gd name="T44" fmla="*/ 74 w 169"/>
              <a:gd name="T45" fmla="*/ 46 h 126"/>
              <a:gd name="T46" fmla="*/ 50 w 169"/>
              <a:gd name="T47" fmla="*/ 48 h 126"/>
              <a:gd name="T48" fmla="*/ 19 w 169"/>
              <a:gd name="T49" fmla="*/ 66 h 126"/>
              <a:gd name="T50" fmla="*/ 8 w 169"/>
              <a:gd name="T51" fmla="*/ 107 h 126"/>
              <a:gd name="T52" fmla="*/ 49 w 169"/>
              <a:gd name="T53" fmla="*/ 118 h 126"/>
              <a:gd name="T54" fmla="*/ 55 w 169"/>
              <a:gd name="T55" fmla="*/ 114 h 126"/>
              <a:gd name="T56" fmla="*/ 56 w 169"/>
              <a:gd name="T57" fmla="*/ 110 h 126"/>
              <a:gd name="T58" fmla="*/ 52 w 169"/>
              <a:gd name="T59" fmla="*/ 103 h 126"/>
              <a:gd name="T60" fmla="*/ 48 w 169"/>
              <a:gd name="T61" fmla="*/ 102 h 126"/>
              <a:gd name="T62" fmla="*/ 42 w 169"/>
              <a:gd name="T63" fmla="*/ 105 h 126"/>
              <a:gd name="T64" fmla="*/ 21 w 169"/>
              <a:gd name="T65" fmla="*/ 100 h 126"/>
              <a:gd name="T66" fmla="*/ 26 w 169"/>
              <a:gd name="T67" fmla="*/ 79 h 126"/>
              <a:gd name="T68" fmla="*/ 57 w 169"/>
              <a:gd name="T69" fmla="*/ 61 h 126"/>
              <a:gd name="T70" fmla="*/ 73 w 169"/>
              <a:gd name="T71" fmla="*/ 61 h 126"/>
              <a:gd name="T72" fmla="*/ 61 w 169"/>
              <a:gd name="T73" fmla="*/ 68 h 126"/>
              <a:gd name="T74" fmla="*/ 60 w 169"/>
              <a:gd name="T75" fmla="*/ 72 h 126"/>
              <a:gd name="T76" fmla="*/ 64 w 169"/>
              <a:gd name="T77" fmla="*/ 80 h 126"/>
              <a:gd name="T78" fmla="*/ 68 w 169"/>
              <a:gd name="T79" fmla="*/ 81 h 126"/>
              <a:gd name="T80" fmla="*/ 81 w 169"/>
              <a:gd name="T81" fmla="*/ 74 h 126"/>
              <a:gd name="T82" fmla="*/ 73 w 169"/>
              <a:gd name="T83" fmla="*/ 88 h 126"/>
              <a:gd name="T84" fmla="*/ 67 w 169"/>
              <a:gd name="T85" fmla="*/ 91 h 126"/>
              <a:gd name="T86" fmla="*/ 66 w 169"/>
              <a:gd name="T87" fmla="*/ 95 h 126"/>
              <a:gd name="T88" fmla="*/ 70 w 169"/>
              <a:gd name="T89" fmla="*/ 102 h 126"/>
              <a:gd name="T90" fmla="*/ 74 w 169"/>
              <a:gd name="T91" fmla="*/ 103 h 126"/>
              <a:gd name="T92" fmla="*/ 80 w 169"/>
              <a:gd name="T93" fmla="*/ 100 h 126"/>
              <a:gd name="T94" fmla="*/ 94 w 169"/>
              <a:gd name="T95" fmla="*/ 80 h 126"/>
              <a:gd name="T96" fmla="*/ 118 w 169"/>
              <a:gd name="T97" fmla="*/ 78 h 126"/>
              <a:gd name="T98" fmla="*/ 149 w 169"/>
              <a:gd name="T99" fmla="*/ 60 h 126"/>
              <a:gd name="T100" fmla="*/ 160 w 169"/>
              <a:gd name="T101" fmla="*/ 19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9" h="126">
                <a:moveTo>
                  <a:pt x="160" y="19"/>
                </a:moveTo>
                <a:cubicBezTo>
                  <a:pt x="152" y="5"/>
                  <a:pt x="134" y="0"/>
                  <a:pt x="120" y="8"/>
                </a:cubicBezTo>
                <a:cubicBezTo>
                  <a:pt x="114" y="12"/>
                  <a:pt x="114" y="12"/>
                  <a:pt x="114" y="12"/>
                </a:cubicBezTo>
                <a:cubicBezTo>
                  <a:pt x="112" y="13"/>
                  <a:pt x="112" y="14"/>
                  <a:pt x="113" y="16"/>
                </a:cubicBezTo>
                <a:cubicBezTo>
                  <a:pt x="117" y="23"/>
                  <a:pt x="117" y="23"/>
                  <a:pt x="117" y="23"/>
                </a:cubicBezTo>
                <a:cubicBezTo>
                  <a:pt x="118" y="24"/>
                  <a:pt x="119" y="25"/>
                  <a:pt x="121" y="24"/>
                </a:cubicBezTo>
                <a:cubicBezTo>
                  <a:pt x="127" y="21"/>
                  <a:pt x="127" y="21"/>
                  <a:pt x="127" y="21"/>
                </a:cubicBezTo>
                <a:cubicBezTo>
                  <a:pt x="134" y="16"/>
                  <a:pt x="144" y="19"/>
                  <a:pt x="148" y="26"/>
                </a:cubicBezTo>
                <a:cubicBezTo>
                  <a:pt x="152" y="34"/>
                  <a:pt x="150" y="43"/>
                  <a:pt x="142" y="47"/>
                </a:cubicBezTo>
                <a:cubicBezTo>
                  <a:pt x="111" y="65"/>
                  <a:pt x="111" y="65"/>
                  <a:pt x="111" y="65"/>
                </a:cubicBezTo>
                <a:cubicBezTo>
                  <a:pt x="106" y="68"/>
                  <a:pt x="100" y="68"/>
                  <a:pt x="95" y="65"/>
                </a:cubicBezTo>
                <a:cubicBezTo>
                  <a:pt x="108" y="58"/>
                  <a:pt x="108" y="58"/>
                  <a:pt x="108" y="58"/>
                </a:cubicBezTo>
                <a:cubicBezTo>
                  <a:pt x="109" y="57"/>
                  <a:pt x="109" y="56"/>
                  <a:pt x="109" y="54"/>
                </a:cubicBezTo>
                <a:cubicBezTo>
                  <a:pt x="104" y="46"/>
                  <a:pt x="104" y="46"/>
                  <a:pt x="104" y="46"/>
                </a:cubicBezTo>
                <a:cubicBezTo>
                  <a:pt x="103" y="45"/>
                  <a:pt x="102" y="45"/>
                  <a:pt x="100" y="45"/>
                </a:cubicBezTo>
                <a:cubicBezTo>
                  <a:pt x="88" y="52"/>
                  <a:pt x="88" y="52"/>
                  <a:pt x="88" y="52"/>
                </a:cubicBezTo>
                <a:cubicBezTo>
                  <a:pt x="88" y="47"/>
                  <a:pt x="91" y="41"/>
                  <a:pt x="96" y="38"/>
                </a:cubicBezTo>
                <a:cubicBezTo>
                  <a:pt x="102" y="35"/>
                  <a:pt x="102" y="35"/>
                  <a:pt x="102" y="35"/>
                </a:cubicBezTo>
                <a:cubicBezTo>
                  <a:pt x="103" y="34"/>
                  <a:pt x="104" y="32"/>
                  <a:pt x="103" y="31"/>
                </a:cubicBezTo>
                <a:cubicBezTo>
                  <a:pt x="99" y="24"/>
                  <a:pt x="99" y="24"/>
                  <a:pt x="99" y="24"/>
                </a:cubicBezTo>
                <a:cubicBezTo>
                  <a:pt x="98" y="22"/>
                  <a:pt x="96" y="22"/>
                  <a:pt x="95" y="23"/>
                </a:cubicBezTo>
                <a:cubicBezTo>
                  <a:pt x="89" y="26"/>
                  <a:pt x="89" y="26"/>
                  <a:pt x="89" y="26"/>
                </a:cubicBezTo>
                <a:cubicBezTo>
                  <a:pt x="81" y="30"/>
                  <a:pt x="76" y="38"/>
                  <a:pt x="74" y="46"/>
                </a:cubicBezTo>
                <a:cubicBezTo>
                  <a:pt x="66" y="43"/>
                  <a:pt x="58" y="44"/>
                  <a:pt x="50" y="48"/>
                </a:cubicBezTo>
                <a:cubicBezTo>
                  <a:pt x="19" y="66"/>
                  <a:pt x="19" y="66"/>
                  <a:pt x="19" y="66"/>
                </a:cubicBezTo>
                <a:cubicBezTo>
                  <a:pt x="5" y="74"/>
                  <a:pt x="0" y="93"/>
                  <a:pt x="8" y="107"/>
                </a:cubicBezTo>
                <a:cubicBezTo>
                  <a:pt x="16" y="121"/>
                  <a:pt x="35" y="126"/>
                  <a:pt x="49" y="118"/>
                </a:cubicBezTo>
                <a:cubicBezTo>
                  <a:pt x="55" y="114"/>
                  <a:pt x="55" y="114"/>
                  <a:pt x="55" y="114"/>
                </a:cubicBezTo>
                <a:cubicBezTo>
                  <a:pt x="56" y="114"/>
                  <a:pt x="57" y="112"/>
                  <a:pt x="56" y="110"/>
                </a:cubicBezTo>
                <a:cubicBezTo>
                  <a:pt x="52" y="103"/>
                  <a:pt x="52" y="103"/>
                  <a:pt x="52" y="103"/>
                </a:cubicBezTo>
                <a:cubicBezTo>
                  <a:pt x="51" y="102"/>
                  <a:pt x="49" y="101"/>
                  <a:pt x="48" y="102"/>
                </a:cubicBezTo>
                <a:cubicBezTo>
                  <a:pt x="42" y="105"/>
                  <a:pt x="42" y="105"/>
                  <a:pt x="42" y="105"/>
                </a:cubicBezTo>
                <a:cubicBezTo>
                  <a:pt x="34" y="110"/>
                  <a:pt x="25" y="107"/>
                  <a:pt x="21" y="100"/>
                </a:cubicBezTo>
                <a:cubicBezTo>
                  <a:pt x="16" y="92"/>
                  <a:pt x="19" y="83"/>
                  <a:pt x="26" y="79"/>
                </a:cubicBezTo>
                <a:cubicBezTo>
                  <a:pt x="57" y="61"/>
                  <a:pt x="57" y="61"/>
                  <a:pt x="57" y="61"/>
                </a:cubicBezTo>
                <a:cubicBezTo>
                  <a:pt x="62" y="58"/>
                  <a:pt x="69" y="58"/>
                  <a:pt x="73" y="61"/>
                </a:cubicBezTo>
                <a:cubicBezTo>
                  <a:pt x="61" y="68"/>
                  <a:pt x="61" y="68"/>
                  <a:pt x="61" y="68"/>
                </a:cubicBezTo>
                <a:cubicBezTo>
                  <a:pt x="59" y="69"/>
                  <a:pt x="59" y="71"/>
                  <a:pt x="60" y="72"/>
                </a:cubicBezTo>
                <a:cubicBezTo>
                  <a:pt x="64" y="80"/>
                  <a:pt x="64" y="80"/>
                  <a:pt x="64" y="80"/>
                </a:cubicBezTo>
                <a:cubicBezTo>
                  <a:pt x="65" y="81"/>
                  <a:pt x="67" y="82"/>
                  <a:pt x="68" y="81"/>
                </a:cubicBezTo>
                <a:cubicBezTo>
                  <a:pt x="81" y="74"/>
                  <a:pt x="81" y="74"/>
                  <a:pt x="81" y="74"/>
                </a:cubicBezTo>
                <a:cubicBezTo>
                  <a:pt x="81" y="79"/>
                  <a:pt x="78" y="85"/>
                  <a:pt x="73" y="88"/>
                </a:cubicBezTo>
                <a:cubicBezTo>
                  <a:pt x="67" y="91"/>
                  <a:pt x="67" y="91"/>
                  <a:pt x="67" y="91"/>
                </a:cubicBezTo>
                <a:cubicBezTo>
                  <a:pt x="65" y="92"/>
                  <a:pt x="65" y="94"/>
                  <a:pt x="66" y="95"/>
                </a:cubicBezTo>
                <a:cubicBezTo>
                  <a:pt x="70" y="102"/>
                  <a:pt x="70" y="102"/>
                  <a:pt x="70" y="102"/>
                </a:cubicBezTo>
                <a:cubicBezTo>
                  <a:pt x="71" y="104"/>
                  <a:pt x="73" y="104"/>
                  <a:pt x="74" y="103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7" y="96"/>
                  <a:pt x="92" y="88"/>
                  <a:pt x="94" y="80"/>
                </a:cubicBezTo>
                <a:cubicBezTo>
                  <a:pt x="102" y="83"/>
                  <a:pt x="111" y="82"/>
                  <a:pt x="118" y="78"/>
                </a:cubicBezTo>
                <a:cubicBezTo>
                  <a:pt x="149" y="60"/>
                  <a:pt x="149" y="60"/>
                  <a:pt x="149" y="60"/>
                </a:cubicBezTo>
                <a:cubicBezTo>
                  <a:pt x="164" y="52"/>
                  <a:pt x="169" y="33"/>
                  <a:pt x="160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323">
            <a:extLst>
              <a:ext uri="{FF2B5EF4-FFF2-40B4-BE49-F238E27FC236}">
                <a16:creationId xmlns:a16="http://schemas.microsoft.com/office/drawing/2014/main" id="{F8676951-33E5-5C54-E2AB-C8EE2294D973}"/>
              </a:ext>
            </a:extLst>
          </p:cNvPr>
          <p:cNvSpPr>
            <a:spLocks noEditPoints="1"/>
          </p:cNvSpPr>
          <p:nvPr/>
        </p:nvSpPr>
        <p:spPr bwMode="auto">
          <a:xfrm>
            <a:off x="5168901" y="4673600"/>
            <a:ext cx="201613" cy="254000"/>
          </a:xfrm>
          <a:custGeom>
            <a:avLst/>
            <a:gdLst>
              <a:gd name="T0" fmla="*/ 0 w 127"/>
              <a:gd name="T1" fmla="*/ 63 h 160"/>
              <a:gd name="T2" fmla="*/ 127 w 127"/>
              <a:gd name="T3" fmla="*/ 63 h 160"/>
              <a:gd name="T4" fmla="*/ 64 w 127"/>
              <a:gd name="T5" fmla="*/ 112 h 160"/>
              <a:gd name="T6" fmla="*/ 64 w 127"/>
              <a:gd name="T7" fmla="*/ 15 h 160"/>
              <a:gd name="T8" fmla="*/ 64 w 127"/>
              <a:gd name="T9" fmla="*/ 112 h 160"/>
              <a:gd name="T10" fmla="*/ 45 w 127"/>
              <a:gd name="T11" fmla="*/ 35 h 160"/>
              <a:gd name="T12" fmla="*/ 52 w 127"/>
              <a:gd name="T13" fmla="*/ 34 h 160"/>
              <a:gd name="T14" fmla="*/ 60 w 127"/>
              <a:gd name="T15" fmla="*/ 30 h 160"/>
              <a:gd name="T16" fmla="*/ 71 w 127"/>
              <a:gd name="T17" fmla="*/ 30 h 160"/>
              <a:gd name="T18" fmla="*/ 76 w 127"/>
              <a:gd name="T19" fmla="*/ 26 h 160"/>
              <a:gd name="T20" fmla="*/ 81 w 127"/>
              <a:gd name="T21" fmla="*/ 26 h 160"/>
              <a:gd name="T22" fmla="*/ 32 w 127"/>
              <a:gd name="T23" fmla="*/ 37 h 160"/>
              <a:gd name="T24" fmla="*/ 38 w 127"/>
              <a:gd name="T25" fmla="*/ 36 h 160"/>
              <a:gd name="T26" fmla="*/ 70 w 127"/>
              <a:gd name="T27" fmla="*/ 24 h 160"/>
              <a:gd name="T28" fmla="*/ 68 w 127"/>
              <a:gd name="T29" fmla="*/ 29 h 160"/>
              <a:gd name="T30" fmla="*/ 63 w 127"/>
              <a:gd name="T31" fmla="*/ 28 h 160"/>
              <a:gd name="T32" fmla="*/ 53 w 127"/>
              <a:gd name="T33" fmla="*/ 27 h 160"/>
              <a:gd name="T34" fmla="*/ 57 w 127"/>
              <a:gd name="T35" fmla="*/ 27 h 160"/>
              <a:gd name="T36" fmla="*/ 53 w 127"/>
              <a:gd name="T37" fmla="*/ 31 h 160"/>
              <a:gd name="T38" fmla="*/ 53 w 127"/>
              <a:gd name="T39" fmla="*/ 27 h 160"/>
              <a:gd name="T40" fmla="*/ 96 w 127"/>
              <a:gd name="T41" fmla="*/ 41 h 160"/>
              <a:gd name="T42" fmla="*/ 88 w 127"/>
              <a:gd name="T43" fmla="*/ 44 h 160"/>
              <a:gd name="T44" fmla="*/ 81 w 127"/>
              <a:gd name="T45" fmla="*/ 39 h 160"/>
              <a:gd name="T46" fmla="*/ 80 w 127"/>
              <a:gd name="T47" fmla="*/ 34 h 160"/>
              <a:gd name="T48" fmla="*/ 73 w 127"/>
              <a:gd name="T49" fmla="*/ 31 h 160"/>
              <a:gd name="T50" fmla="*/ 76 w 127"/>
              <a:gd name="T51" fmla="*/ 36 h 160"/>
              <a:gd name="T52" fmla="*/ 76 w 127"/>
              <a:gd name="T53" fmla="*/ 39 h 160"/>
              <a:gd name="T54" fmla="*/ 72 w 127"/>
              <a:gd name="T55" fmla="*/ 38 h 160"/>
              <a:gd name="T56" fmla="*/ 69 w 127"/>
              <a:gd name="T57" fmla="*/ 34 h 160"/>
              <a:gd name="T58" fmla="*/ 64 w 127"/>
              <a:gd name="T59" fmla="*/ 40 h 160"/>
              <a:gd name="T60" fmla="*/ 69 w 127"/>
              <a:gd name="T61" fmla="*/ 43 h 160"/>
              <a:gd name="T62" fmla="*/ 73 w 127"/>
              <a:gd name="T63" fmla="*/ 40 h 160"/>
              <a:gd name="T64" fmla="*/ 78 w 127"/>
              <a:gd name="T65" fmla="*/ 41 h 160"/>
              <a:gd name="T66" fmla="*/ 84 w 127"/>
              <a:gd name="T67" fmla="*/ 49 h 160"/>
              <a:gd name="T68" fmla="*/ 80 w 127"/>
              <a:gd name="T69" fmla="*/ 51 h 160"/>
              <a:gd name="T70" fmla="*/ 68 w 127"/>
              <a:gd name="T71" fmla="*/ 60 h 160"/>
              <a:gd name="T72" fmla="*/ 66 w 127"/>
              <a:gd name="T73" fmla="*/ 63 h 160"/>
              <a:gd name="T74" fmla="*/ 60 w 127"/>
              <a:gd name="T75" fmla="*/ 63 h 160"/>
              <a:gd name="T76" fmla="*/ 62 w 127"/>
              <a:gd name="T77" fmla="*/ 64 h 160"/>
              <a:gd name="T78" fmla="*/ 64 w 127"/>
              <a:gd name="T79" fmla="*/ 67 h 160"/>
              <a:gd name="T80" fmla="*/ 68 w 127"/>
              <a:gd name="T81" fmla="*/ 70 h 160"/>
              <a:gd name="T82" fmla="*/ 75 w 127"/>
              <a:gd name="T83" fmla="*/ 70 h 160"/>
              <a:gd name="T84" fmla="*/ 81 w 127"/>
              <a:gd name="T85" fmla="*/ 71 h 160"/>
              <a:gd name="T86" fmla="*/ 92 w 127"/>
              <a:gd name="T87" fmla="*/ 79 h 160"/>
              <a:gd name="T88" fmla="*/ 83 w 127"/>
              <a:gd name="T89" fmla="*/ 90 h 160"/>
              <a:gd name="T90" fmla="*/ 74 w 127"/>
              <a:gd name="T91" fmla="*/ 100 h 160"/>
              <a:gd name="T92" fmla="*/ 104 w 127"/>
              <a:gd name="T93" fmla="*/ 63 h 160"/>
              <a:gd name="T94" fmla="*/ 68 w 127"/>
              <a:gd name="T95" fmla="*/ 85 h 160"/>
              <a:gd name="T96" fmla="*/ 68 w 127"/>
              <a:gd name="T97" fmla="*/ 73 h 160"/>
              <a:gd name="T98" fmla="*/ 62 w 127"/>
              <a:gd name="T99" fmla="*/ 69 h 160"/>
              <a:gd name="T100" fmla="*/ 53 w 127"/>
              <a:gd name="T101" fmla="*/ 63 h 160"/>
              <a:gd name="T102" fmla="*/ 52 w 127"/>
              <a:gd name="T103" fmla="*/ 66 h 160"/>
              <a:gd name="T104" fmla="*/ 46 w 127"/>
              <a:gd name="T105" fmla="*/ 52 h 160"/>
              <a:gd name="T106" fmla="*/ 35 w 127"/>
              <a:gd name="T107" fmla="*/ 46 h 160"/>
              <a:gd name="T108" fmla="*/ 28 w 127"/>
              <a:gd name="T109" fmla="*/ 44 h 160"/>
              <a:gd name="T110" fmla="*/ 28 w 127"/>
              <a:gd name="T111" fmla="*/ 43 h 160"/>
              <a:gd name="T112" fmla="*/ 64 w 127"/>
              <a:gd name="T113" fmla="*/ 104 h 160"/>
              <a:gd name="T114" fmla="*/ 68 w 127"/>
              <a:gd name="T115" fmla="*/ 99 h 160"/>
              <a:gd name="T116" fmla="*/ 68 w 127"/>
              <a:gd name="T117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7" h="160">
                <a:moveTo>
                  <a:pt x="64" y="0"/>
                </a:moveTo>
                <a:cubicBezTo>
                  <a:pt x="29" y="0"/>
                  <a:pt x="0" y="28"/>
                  <a:pt x="0" y="63"/>
                </a:cubicBezTo>
                <a:cubicBezTo>
                  <a:pt x="0" y="107"/>
                  <a:pt x="39" y="139"/>
                  <a:pt x="64" y="160"/>
                </a:cubicBezTo>
                <a:cubicBezTo>
                  <a:pt x="88" y="139"/>
                  <a:pt x="127" y="105"/>
                  <a:pt x="127" y="63"/>
                </a:cubicBezTo>
                <a:cubicBezTo>
                  <a:pt x="127" y="28"/>
                  <a:pt x="99" y="0"/>
                  <a:pt x="64" y="0"/>
                </a:cubicBezTo>
                <a:close/>
                <a:moveTo>
                  <a:pt x="64" y="112"/>
                </a:moveTo>
                <a:cubicBezTo>
                  <a:pt x="37" y="112"/>
                  <a:pt x="15" y="90"/>
                  <a:pt x="15" y="63"/>
                </a:cubicBezTo>
                <a:cubicBezTo>
                  <a:pt x="15" y="37"/>
                  <a:pt x="37" y="15"/>
                  <a:pt x="64" y="15"/>
                </a:cubicBezTo>
                <a:cubicBezTo>
                  <a:pt x="91" y="15"/>
                  <a:pt x="112" y="37"/>
                  <a:pt x="112" y="63"/>
                </a:cubicBezTo>
                <a:cubicBezTo>
                  <a:pt x="112" y="90"/>
                  <a:pt x="91" y="112"/>
                  <a:pt x="64" y="112"/>
                </a:cubicBezTo>
                <a:close/>
                <a:moveTo>
                  <a:pt x="38" y="36"/>
                </a:moveTo>
                <a:cubicBezTo>
                  <a:pt x="45" y="35"/>
                  <a:pt x="45" y="35"/>
                  <a:pt x="45" y="35"/>
                </a:cubicBezTo>
                <a:cubicBezTo>
                  <a:pt x="49" y="33"/>
                  <a:pt x="49" y="33"/>
                  <a:pt x="49" y="33"/>
                </a:cubicBezTo>
                <a:cubicBezTo>
                  <a:pt x="52" y="34"/>
                  <a:pt x="52" y="34"/>
                  <a:pt x="52" y="34"/>
                </a:cubicBezTo>
                <a:cubicBezTo>
                  <a:pt x="58" y="33"/>
                  <a:pt x="58" y="33"/>
                  <a:pt x="58" y="33"/>
                </a:cubicBezTo>
                <a:cubicBezTo>
                  <a:pt x="60" y="30"/>
                  <a:pt x="60" y="30"/>
                  <a:pt x="60" y="30"/>
                </a:cubicBezTo>
                <a:cubicBezTo>
                  <a:pt x="63" y="31"/>
                  <a:pt x="63" y="31"/>
                  <a:pt x="63" y="31"/>
                </a:cubicBezTo>
                <a:cubicBezTo>
                  <a:pt x="71" y="30"/>
                  <a:pt x="71" y="30"/>
                  <a:pt x="71" y="30"/>
                </a:cubicBezTo>
                <a:cubicBezTo>
                  <a:pt x="73" y="28"/>
                  <a:pt x="73" y="28"/>
                  <a:pt x="73" y="28"/>
                </a:cubicBezTo>
                <a:cubicBezTo>
                  <a:pt x="76" y="26"/>
                  <a:pt x="76" y="26"/>
                  <a:pt x="76" y="26"/>
                </a:cubicBezTo>
                <a:cubicBezTo>
                  <a:pt x="80" y="27"/>
                  <a:pt x="80" y="27"/>
                  <a:pt x="80" y="27"/>
                </a:cubicBezTo>
                <a:cubicBezTo>
                  <a:pt x="81" y="26"/>
                  <a:pt x="81" y="26"/>
                  <a:pt x="81" y="26"/>
                </a:cubicBezTo>
                <a:cubicBezTo>
                  <a:pt x="76" y="24"/>
                  <a:pt x="70" y="22"/>
                  <a:pt x="64" y="22"/>
                </a:cubicBezTo>
                <a:cubicBezTo>
                  <a:pt x="51" y="22"/>
                  <a:pt x="40" y="28"/>
                  <a:pt x="32" y="37"/>
                </a:cubicBezTo>
                <a:cubicBezTo>
                  <a:pt x="32" y="37"/>
                  <a:pt x="32" y="37"/>
                  <a:pt x="32" y="37"/>
                </a:cubicBezTo>
                <a:lnTo>
                  <a:pt x="38" y="36"/>
                </a:lnTo>
                <a:close/>
                <a:moveTo>
                  <a:pt x="65" y="26"/>
                </a:moveTo>
                <a:cubicBezTo>
                  <a:pt x="70" y="24"/>
                  <a:pt x="70" y="24"/>
                  <a:pt x="70" y="24"/>
                </a:cubicBezTo>
                <a:cubicBezTo>
                  <a:pt x="72" y="26"/>
                  <a:pt x="72" y="26"/>
                  <a:pt x="72" y="26"/>
                </a:cubicBezTo>
                <a:cubicBezTo>
                  <a:pt x="68" y="29"/>
                  <a:pt x="68" y="29"/>
                  <a:pt x="68" y="29"/>
                </a:cubicBezTo>
                <a:cubicBezTo>
                  <a:pt x="65" y="29"/>
                  <a:pt x="65" y="29"/>
                  <a:pt x="65" y="29"/>
                </a:cubicBezTo>
                <a:cubicBezTo>
                  <a:pt x="63" y="28"/>
                  <a:pt x="63" y="28"/>
                  <a:pt x="63" y="28"/>
                </a:cubicBezTo>
                <a:lnTo>
                  <a:pt x="65" y="26"/>
                </a:lnTo>
                <a:close/>
                <a:moveTo>
                  <a:pt x="53" y="27"/>
                </a:moveTo>
                <a:cubicBezTo>
                  <a:pt x="55" y="28"/>
                  <a:pt x="55" y="28"/>
                  <a:pt x="55" y="28"/>
                </a:cubicBezTo>
                <a:cubicBezTo>
                  <a:pt x="57" y="27"/>
                  <a:pt x="57" y="27"/>
                  <a:pt x="57" y="27"/>
                </a:cubicBezTo>
                <a:cubicBezTo>
                  <a:pt x="59" y="29"/>
                  <a:pt x="59" y="29"/>
                  <a:pt x="59" y="29"/>
                </a:cubicBezTo>
                <a:cubicBezTo>
                  <a:pt x="53" y="31"/>
                  <a:pt x="53" y="31"/>
                  <a:pt x="53" y="31"/>
                </a:cubicBezTo>
                <a:cubicBezTo>
                  <a:pt x="50" y="29"/>
                  <a:pt x="50" y="29"/>
                  <a:pt x="50" y="29"/>
                </a:cubicBezTo>
                <a:cubicBezTo>
                  <a:pt x="50" y="29"/>
                  <a:pt x="53" y="27"/>
                  <a:pt x="53" y="27"/>
                </a:cubicBezTo>
                <a:close/>
                <a:moveTo>
                  <a:pt x="98" y="40"/>
                </a:moveTo>
                <a:cubicBezTo>
                  <a:pt x="96" y="41"/>
                  <a:pt x="96" y="41"/>
                  <a:pt x="96" y="41"/>
                </a:cubicBezTo>
                <a:cubicBezTo>
                  <a:pt x="90" y="41"/>
                  <a:pt x="90" y="41"/>
                  <a:pt x="90" y="41"/>
                </a:cubicBezTo>
                <a:cubicBezTo>
                  <a:pt x="88" y="44"/>
                  <a:pt x="88" y="44"/>
                  <a:pt x="88" y="44"/>
                </a:cubicBezTo>
                <a:cubicBezTo>
                  <a:pt x="87" y="44"/>
                  <a:pt x="87" y="44"/>
                  <a:pt x="87" y="44"/>
                </a:cubicBezTo>
                <a:cubicBezTo>
                  <a:pt x="81" y="39"/>
                  <a:pt x="81" y="39"/>
                  <a:pt x="81" y="39"/>
                </a:cubicBezTo>
                <a:cubicBezTo>
                  <a:pt x="81" y="37"/>
                  <a:pt x="81" y="37"/>
                  <a:pt x="81" y="37"/>
                </a:cubicBezTo>
                <a:cubicBezTo>
                  <a:pt x="80" y="34"/>
                  <a:pt x="80" y="34"/>
                  <a:pt x="80" y="34"/>
                </a:cubicBezTo>
                <a:cubicBezTo>
                  <a:pt x="76" y="31"/>
                  <a:pt x="76" y="31"/>
                  <a:pt x="76" y="31"/>
                </a:cubicBezTo>
                <a:cubicBezTo>
                  <a:pt x="73" y="31"/>
                  <a:pt x="73" y="31"/>
                  <a:pt x="73" y="31"/>
                </a:cubicBezTo>
                <a:cubicBezTo>
                  <a:pt x="73" y="32"/>
                  <a:pt x="73" y="32"/>
                  <a:pt x="73" y="32"/>
                </a:cubicBezTo>
                <a:cubicBezTo>
                  <a:pt x="76" y="36"/>
                  <a:pt x="76" y="36"/>
                  <a:pt x="76" y="36"/>
                </a:cubicBezTo>
                <a:cubicBezTo>
                  <a:pt x="78" y="38"/>
                  <a:pt x="78" y="38"/>
                  <a:pt x="78" y="38"/>
                </a:cubicBezTo>
                <a:cubicBezTo>
                  <a:pt x="76" y="39"/>
                  <a:pt x="76" y="39"/>
                  <a:pt x="76" y="39"/>
                </a:cubicBezTo>
                <a:cubicBezTo>
                  <a:pt x="74" y="39"/>
                  <a:pt x="74" y="39"/>
                  <a:pt x="74" y="39"/>
                </a:cubicBezTo>
                <a:cubicBezTo>
                  <a:pt x="72" y="38"/>
                  <a:pt x="72" y="38"/>
                  <a:pt x="72" y="38"/>
                </a:cubicBezTo>
                <a:cubicBezTo>
                  <a:pt x="72" y="36"/>
                  <a:pt x="72" y="36"/>
                  <a:pt x="72" y="36"/>
                </a:cubicBezTo>
                <a:cubicBezTo>
                  <a:pt x="69" y="34"/>
                  <a:pt x="69" y="34"/>
                  <a:pt x="69" y="34"/>
                </a:cubicBezTo>
                <a:cubicBezTo>
                  <a:pt x="68" y="39"/>
                  <a:pt x="68" y="39"/>
                  <a:pt x="68" y="39"/>
                </a:cubicBezTo>
                <a:cubicBezTo>
                  <a:pt x="64" y="40"/>
                  <a:pt x="64" y="40"/>
                  <a:pt x="64" y="40"/>
                </a:cubicBezTo>
                <a:cubicBezTo>
                  <a:pt x="65" y="43"/>
                  <a:pt x="65" y="43"/>
                  <a:pt x="65" y="43"/>
                </a:cubicBezTo>
                <a:cubicBezTo>
                  <a:pt x="69" y="43"/>
                  <a:pt x="69" y="43"/>
                  <a:pt x="69" y="43"/>
                </a:cubicBezTo>
                <a:cubicBezTo>
                  <a:pt x="70" y="39"/>
                  <a:pt x="70" y="39"/>
                  <a:pt x="70" y="39"/>
                </a:cubicBezTo>
                <a:cubicBezTo>
                  <a:pt x="73" y="40"/>
                  <a:pt x="73" y="40"/>
                  <a:pt x="73" y="40"/>
                </a:cubicBezTo>
                <a:cubicBezTo>
                  <a:pt x="75" y="41"/>
                  <a:pt x="75" y="41"/>
                  <a:pt x="75" y="41"/>
                </a:cubicBezTo>
                <a:cubicBezTo>
                  <a:pt x="78" y="41"/>
                  <a:pt x="78" y="41"/>
                  <a:pt x="78" y="41"/>
                </a:cubicBezTo>
                <a:cubicBezTo>
                  <a:pt x="79" y="44"/>
                  <a:pt x="79" y="44"/>
                  <a:pt x="79" y="44"/>
                </a:cubicBezTo>
                <a:cubicBezTo>
                  <a:pt x="84" y="49"/>
                  <a:pt x="84" y="49"/>
                  <a:pt x="84" y="49"/>
                </a:cubicBezTo>
                <a:cubicBezTo>
                  <a:pt x="84" y="51"/>
                  <a:pt x="84" y="51"/>
                  <a:pt x="84" y="51"/>
                </a:cubicBezTo>
                <a:cubicBezTo>
                  <a:pt x="80" y="51"/>
                  <a:pt x="80" y="51"/>
                  <a:pt x="80" y="51"/>
                </a:cubicBezTo>
                <a:cubicBezTo>
                  <a:pt x="73" y="54"/>
                  <a:pt x="73" y="54"/>
                  <a:pt x="73" y="54"/>
                </a:cubicBezTo>
                <a:cubicBezTo>
                  <a:pt x="68" y="60"/>
                  <a:pt x="68" y="60"/>
                  <a:pt x="68" y="60"/>
                </a:cubicBezTo>
                <a:cubicBezTo>
                  <a:pt x="68" y="63"/>
                  <a:pt x="68" y="63"/>
                  <a:pt x="68" y="63"/>
                </a:cubicBezTo>
                <a:cubicBezTo>
                  <a:pt x="66" y="63"/>
                  <a:pt x="66" y="63"/>
                  <a:pt x="66" y="63"/>
                </a:cubicBezTo>
                <a:cubicBezTo>
                  <a:pt x="63" y="61"/>
                  <a:pt x="63" y="61"/>
                  <a:pt x="63" y="61"/>
                </a:cubicBezTo>
                <a:cubicBezTo>
                  <a:pt x="60" y="63"/>
                  <a:pt x="60" y="63"/>
                  <a:pt x="60" y="63"/>
                </a:cubicBezTo>
                <a:cubicBezTo>
                  <a:pt x="60" y="66"/>
                  <a:pt x="60" y="66"/>
                  <a:pt x="60" y="66"/>
                </a:cubicBezTo>
                <a:cubicBezTo>
                  <a:pt x="62" y="64"/>
                  <a:pt x="62" y="64"/>
                  <a:pt x="62" y="64"/>
                </a:cubicBezTo>
                <a:cubicBezTo>
                  <a:pt x="64" y="64"/>
                  <a:pt x="64" y="64"/>
                  <a:pt x="64" y="64"/>
                </a:cubicBezTo>
                <a:cubicBezTo>
                  <a:pt x="64" y="67"/>
                  <a:pt x="64" y="67"/>
                  <a:pt x="64" y="67"/>
                </a:cubicBezTo>
                <a:cubicBezTo>
                  <a:pt x="66" y="68"/>
                  <a:pt x="66" y="68"/>
                  <a:pt x="66" y="68"/>
                </a:cubicBezTo>
                <a:cubicBezTo>
                  <a:pt x="68" y="70"/>
                  <a:pt x="68" y="70"/>
                  <a:pt x="68" y="70"/>
                </a:cubicBezTo>
                <a:cubicBezTo>
                  <a:pt x="71" y="69"/>
                  <a:pt x="71" y="69"/>
                  <a:pt x="71" y="69"/>
                </a:cubicBezTo>
                <a:cubicBezTo>
                  <a:pt x="75" y="70"/>
                  <a:pt x="75" y="70"/>
                  <a:pt x="75" y="70"/>
                </a:cubicBezTo>
                <a:cubicBezTo>
                  <a:pt x="79" y="71"/>
                  <a:pt x="79" y="71"/>
                  <a:pt x="79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5" y="75"/>
                  <a:pt x="85" y="75"/>
                  <a:pt x="85" y="75"/>
                </a:cubicBezTo>
                <a:cubicBezTo>
                  <a:pt x="92" y="79"/>
                  <a:pt x="92" y="79"/>
                  <a:pt x="92" y="79"/>
                </a:cubicBezTo>
                <a:cubicBezTo>
                  <a:pt x="88" y="88"/>
                  <a:pt x="88" y="88"/>
                  <a:pt x="88" y="88"/>
                </a:cubicBezTo>
                <a:cubicBezTo>
                  <a:pt x="83" y="90"/>
                  <a:pt x="83" y="90"/>
                  <a:pt x="83" y="90"/>
                </a:cubicBezTo>
                <a:cubicBezTo>
                  <a:pt x="81" y="95"/>
                  <a:pt x="81" y="95"/>
                  <a:pt x="81" y="95"/>
                </a:cubicBezTo>
                <a:cubicBezTo>
                  <a:pt x="74" y="100"/>
                  <a:pt x="74" y="100"/>
                  <a:pt x="74" y="100"/>
                </a:cubicBezTo>
                <a:cubicBezTo>
                  <a:pt x="73" y="103"/>
                  <a:pt x="73" y="103"/>
                  <a:pt x="73" y="103"/>
                </a:cubicBezTo>
                <a:cubicBezTo>
                  <a:pt x="91" y="99"/>
                  <a:pt x="104" y="82"/>
                  <a:pt x="104" y="63"/>
                </a:cubicBezTo>
                <a:cubicBezTo>
                  <a:pt x="104" y="55"/>
                  <a:pt x="102" y="47"/>
                  <a:pt x="98" y="40"/>
                </a:cubicBezTo>
                <a:close/>
                <a:moveTo>
                  <a:pt x="68" y="85"/>
                </a:moveTo>
                <a:cubicBezTo>
                  <a:pt x="65" y="79"/>
                  <a:pt x="65" y="79"/>
                  <a:pt x="65" y="79"/>
                </a:cubicBezTo>
                <a:cubicBezTo>
                  <a:pt x="68" y="73"/>
                  <a:pt x="68" y="73"/>
                  <a:pt x="68" y="73"/>
                </a:cubicBezTo>
                <a:cubicBezTo>
                  <a:pt x="65" y="73"/>
                  <a:pt x="65" y="73"/>
                  <a:pt x="65" y="73"/>
                </a:cubicBezTo>
                <a:cubicBezTo>
                  <a:pt x="62" y="69"/>
                  <a:pt x="62" y="69"/>
                  <a:pt x="62" y="69"/>
                </a:cubicBezTo>
                <a:cubicBezTo>
                  <a:pt x="56" y="68"/>
                  <a:pt x="56" y="68"/>
                  <a:pt x="56" y="68"/>
                </a:cubicBezTo>
                <a:cubicBezTo>
                  <a:pt x="53" y="63"/>
                  <a:pt x="53" y="63"/>
                  <a:pt x="53" y="63"/>
                </a:cubicBezTo>
                <a:cubicBezTo>
                  <a:pt x="53" y="66"/>
                  <a:pt x="53" y="66"/>
                  <a:pt x="53" y="66"/>
                </a:cubicBezTo>
                <a:cubicBezTo>
                  <a:pt x="52" y="66"/>
                  <a:pt x="52" y="66"/>
                  <a:pt x="52" y="66"/>
                </a:cubicBezTo>
                <a:cubicBezTo>
                  <a:pt x="46" y="58"/>
                  <a:pt x="46" y="58"/>
                  <a:pt x="46" y="58"/>
                </a:cubicBezTo>
                <a:cubicBezTo>
                  <a:pt x="46" y="52"/>
                  <a:pt x="46" y="52"/>
                  <a:pt x="46" y="52"/>
                </a:cubicBezTo>
                <a:cubicBezTo>
                  <a:pt x="42" y="45"/>
                  <a:pt x="42" y="45"/>
                  <a:pt x="42" y="45"/>
                </a:cubicBezTo>
                <a:cubicBezTo>
                  <a:pt x="35" y="46"/>
                  <a:pt x="35" y="46"/>
                  <a:pt x="35" y="46"/>
                </a:cubicBezTo>
                <a:cubicBezTo>
                  <a:pt x="31" y="46"/>
                  <a:pt x="31" y="46"/>
                  <a:pt x="31" y="46"/>
                </a:cubicBezTo>
                <a:cubicBezTo>
                  <a:pt x="28" y="44"/>
                  <a:pt x="28" y="44"/>
                  <a:pt x="28" y="44"/>
                </a:cubicBezTo>
                <a:cubicBezTo>
                  <a:pt x="31" y="42"/>
                  <a:pt x="31" y="42"/>
                  <a:pt x="31" y="42"/>
                </a:cubicBezTo>
                <a:cubicBezTo>
                  <a:pt x="28" y="43"/>
                  <a:pt x="28" y="43"/>
                  <a:pt x="28" y="43"/>
                </a:cubicBezTo>
                <a:cubicBezTo>
                  <a:pt x="25" y="49"/>
                  <a:pt x="23" y="56"/>
                  <a:pt x="23" y="63"/>
                </a:cubicBezTo>
                <a:cubicBezTo>
                  <a:pt x="23" y="86"/>
                  <a:pt x="41" y="104"/>
                  <a:pt x="64" y="104"/>
                </a:cubicBezTo>
                <a:cubicBezTo>
                  <a:pt x="65" y="104"/>
                  <a:pt x="67" y="104"/>
                  <a:pt x="69" y="104"/>
                </a:cubicBezTo>
                <a:cubicBezTo>
                  <a:pt x="68" y="99"/>
                  <a:pt x="68" y="99"/>
                  <a:pt x="68" y="99"/>
                </a:cubicBezTo>
                <a:cubicBezTo>
                  <a:pt x="68" y="99"/>
                  <a:pt x="70" y="91"/>
                  <a:pt x="70" y="91"/>
                </a:cubicBezTo>
                <a:cubicBezTo>
                  <a:pt x="70" y="91"/>
                  <a:pt x="68" y="85"/>
                  <a:pt x="68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324">
            <a:extLst>
              <a:ext uri="{FF2B5EF4-FFF2-40B4-BE49-F238E27FC236}">
                <a16:creationId xmlns:a16="http://schemas.microsoft.com/office/drawing/2014/main" id="{06B582BF-5743-FBF7-1D7F-96E15461E2FD}"/>
              </a:ext>
            </a:extLst>
          </p:cNvPr>
          <p:cNvSpPr>
            <a:spLocks noEditPoints="1"/>
          </p:cNvSpPr>
          <p:nvPr/>
        </p:nvSpPr>
        <p:spPr bwMode="auto">
          <a:xfrm>
            <a:off x="5708651" y="4659313"/>
            <a:ext cx="220663" cy="268288"/>
          </a:xfrm>
          <a:custGeom>
            <a:avLst/>
            <a:gdLst>
              <a:gd name="T0" fmla="*/ 39 w 139"/>
              <a:gd name="T1" fmla="*/ 17 h 169"/>
              <a:gd name="T2" fmla="*/ 115 w 139"/>
              <a:gd name="T3" fmla="*/ 169 h 169"/>
              <a:gd name="T4" fmla="*/ 133 w 139"/>
              <a:gd name="T5" fmla="*/ 159 h 169"/>
              <a:gd name="T6" fmla="*/ 26 w 139"/>
              <a:gd name="T7" fmla="*/ 96 h 169"/>
              <a:gd name="T8" fmla="*/ 96 w 139"/>
              <a:gd name="T9" fmla="*/ 115 h 169"/>
              <a:gd name="T10" fmla="*/ 73 w 139"/>
              <a:gd name="T11" fmla="*/ 53 h 169"/>
              <a:gd name="T12" fmla="*/ 58 w 139"/>
              <a:gd name="T13" fmla="*/ 57 h 169"/>
              <a:gd name="T14" fmla="*/ 54 w 139"/>
              <a:gd name="T15" fmla="*/ 53 h 169"/>
              <a:gd name="T16" fmla="*/ 54 w 139"/>
              <a:gd name="T17" fmla="*/ 63 h 169"/>
              <a:gd name="T18" fmla="*/ 58 w 139"/>
              <a:gd name="T19" fmla="*/ 82 h 169"/>
              <a:gd name="T20" fmla="*/ 73 w 139"/>
              <a:gd name="T21" fmla="*/ 116 h 169"/>
              <a:gd name="T22" fmla="*/ 57 w 139"/>
              <a:gd name="T23" fmla="*/ 71 h 169"/>
              <a:gd name="T24" fmla="*/ 59 w 139"/>
              <a:gd name="T25" fmla="*/ 74 h 169"/>
              <a:gd name="T26" fmla="*/ 59 w 139"/>
              <a:gd name="T27" fmla="*/ 77 h 169"/>
              <a:gd name="T28" fmla="*/ 61 w 139"/>
              <a:gd name="T29" fmla="*/ 77 h 169"/>
              <a:gd name="T30" fmla="*/ 66 w 139"/>
              <a:gd name="T31" fmla="*/ 72 h 169"/>
              <a:gd name="T32" fmla="*/ 71 w 139"/>
              <a:gd name="T33" fmla="*/ 42 h 169"/>
              <a:gd name="T34" fmla="*/ 67 w 139"/>
              <a:gd name="T35" fmla="*/ 38 h 169"/>
              <a:gd name="T36" fmla="*/ 41 w 139"/>
              <a:gd name="T37" fmla="*/ 86 h 169"/>
              <a:gd name="T38" fmla="*/ 60 w 139"/>
              <a:gd name="T39" fmla="*/ 114 h 169"/>
              <a:gd name="T40" fmla="*/ 44 w 139"/>
              <a:gd name="T41" fmla="*/ 93 h 169"/>
              <a:gd name="T42" fmla="*/ 46 w 139"/>
              <a:gd name="T43" fmla="*/ 96 h 169"/>
              <a:gd name="T44" fmla="*/ 51 w 139"/>
              <a:gd name="T45" fmla="*/ 91 h 169"/>
              <a:gd name="T46" fmla="*/ 46 w 139"/>
              <a:gd name="T47" fmla="*/ 99 h 169"/>
              <a:gd name="T48" fmla="*/ 53 w 139"/>
              <a:gd name="T49" fmla="*/ 94 h 169"/>
              <a:gd name="T50" fmla="*/ 60 w 139"/>
              <a:gd name="T51" fmla="*/ 71 h 169"/>
              <a:gd name="T52" fmla="*/ 59 w 139"/>
              <a:gd name="T53" fmla="*/ 72 h 169"/>
              <a:gd name="T54" fmla="*/ 66 w 139"/>
              <a:gd name="T55" fmla="*/ 74 h 169"/>
              <a:gd name="T56" fmla="*/ 66 w 139"/>
              <a:gd name="T57" fmla="*/ 73 h 169"/>
              <a:gd name="T58" fmla="*/ 45 w 139"/>
              <a:gd name="T59" fmla="*/ 93 h 169"/>
              <a:gd name="T60" fmla="*/ 78 w 139"/>
              <a:gd name="T61" fmla="*/ 55 h 169"/>
              <a:gd name="T62" fmla="*/ 79 w 139"/>
              <a:gd name="T63" fmla="*/ 55 h 169"/>
              <a:gd name="T64" fmla="*/ 52 w 139"/>
              <a:gd name="T65" fmla="*/ 96 h 169"/>
              <a:gd name="T66" fmla="*/ 53 w 139"/>
              <a:gd name="T67" fmla="*/ 95 h 169"/>
              <a:gd name="T68" fmla="*/ 93 w 139"/>
              <a:gd name="T69" fmla="*/ 43 h 169"/>
              <a:gd name="T70" fmla="*/ 97 w 139"/>
              <a:gd name="T71" fmla="*/ 56 h 169"/>
              <a:gd name="T72" fmla="*/ 90 w 139"/>
              <a:gd name="T73" fmla="*/ 61 h 169"/>
              <a:gd name="T74" fmla="*/ 92 w 139"/>
              <a:gd name="T75" fmla="*/ 60 h 169"/>
              <a:gd name="T76" fmla="*/ 89 w 139"/>
              <a:gd name="T77" fmla="*/ 65 h 169"/>
              <a:gd name="T78" fmla="*/ 99 w 139"/>
              <a:gd name="T79" fmla="*/ 105 h 169"/>
              <a:gd name="T80" fmla="*/ 93 w 139"/>
              <a:gd name="T81" fmla="*/ 65 h 169"/>
              <a:gd name="T82" fmla="*/ 95 w 139"/>
              <a:gd name="T83" fmla="*/ 63 h 169"/>
              <a:gd name="T84" fmla="*/ 48 w 139"/>
              <a:gd name="T85" fmla="*/ 78 h 169"/>
              <a:gd name="T86" fmla="*/ 44 w 139"/>
              <a:gd name="T87" fmla="*/ 81 h 169"/>
              <a:gd name="T88" fmla="*/ 65 w 139"/>
              <a:gd name="T89" fmla="*/ 51 h 169"/>
              <a:gd name="T90" fmla="*/ 76 w 139"/>
              <a:gd name="T91" fmla="*/ 65 h 169"/>
              <a:gd name="T92" fmla="*/ 86 w 139"/>
              <a:gd name="T93" fmla="*/ 51 h 169"/>
              <a:gd name="T94" fmla="*/ 74 w 139"/>
              <a:gd name="T95" fmla="*/ 52 h 169"/>
              <a:gd name="T96" fmla="*/ 72 w 139"/>
              <a:gd name="T97" fmla="*/ 53 h 169"/>
              <a:gd name="T98" fmla="*/ 77 w 139"/>
              <a:gd name="T99" fmla="*/ 52 h 169"/>
              <a:gd name="T100" fmla="*/ 78 w 139"/>
              <a:gd name="T101" fmla="*/ 57 h 169"/>
              <a:gd name="T102" fmla="*/ 80 w 139"/>
              <a:gd name="T103" fmla="*/ 55 h 169"/>
              <a:gd name="T104" fmla="*/ 93 w 139"/>
              <a:gd name="T105" fmla="*/ 63 h 169"/>
              <a:gd name="T106" fmla="*/ 93 w 139"/>
              <a:gd name="T107" fmla="*/ 63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9" h="169">
                <a:moveTo>
                  <a:pt x="109" y="118"/>
                </a:moveTo>
                <a:cubicBezTo>
                  <a:pt x="132" y="100"/>
                  <a:pt x="139" y="66"/>
                  <a:pt x="124" y="40"/>
                </a:cubicBezTo>
                <a:cubicBezTo>
                  <a:pt x="107" y="10"/>
                  <a:pt x="69" y="0"/>
                  <a:pt x="39" y="17"/>
                </a:cubicBezTo>
                <a:cubicBezTo>
                  <a:pt x="10" y="34"/>
                  <a:pt x="0" y="72"/>
                  <a:pt x="17" y="102"/>
                </a:cubicBezTo>
                <a:cubicBezTo>
                  <a:pt x="32" y="128"/>
                  <a:pt x="64" y="139"/>
                  <a:pt x="92" y="128"/>
                </a:cubicBezTo>
                <a:cubicBezTo>
                  <a:pt x="115" y="169"/>
                  <a:pt x="115" y="169"/>
                  <a:pt x="115" y="169"/>
                </a:cubicBezTo>
                <a:cubicBezTo>
                  <a:pt x="117" y="168"/>
                  <a:pt x="117" y="168"/>
                  <a:pt x="117" y="168"/>
                </a:cubicBezTo>
                <a:cubicBezTo>
                  <a:pt x="131" y="160"/>
                  <a:pt x="131" y="160"/>
                  <a:pt x="131" y="160"/>
                </a:cubicBezTo>
                <a:cubicBezTo>
                  <a:pt x="133" y="159"/>
                  <a:pt x="133" y="159"/>
                  <a:pt x="133" y="159"/>
                </a:cubicBezTo>
                <a:lnTo>
                  <a:pt x="109" y="118"/>
                </a:lnTo>
                <a:close/>
                <a:moveTo>
                  <a:pt x="96" y="115"/>
                </a:moveTo>
                <a:cubicBezTo>
                  <a:pt x="71" y="129"/>
                  <a:pt x="40" y="121"/>
                  <a:pt x="26" y="96"/>
                </a:cubicBezTo>
                <a:cubicBezTo>
                  <a:pt x="11" y="72"/>
                  <a:pt x="20" y="40"/>
                  <a:pt x="44" y="26"/>
                </a:cubicBezTo>
                <a:cubicBezTo>
                  <a:pt x="69" y="12"/>
                  <a:pt x="101" y="20"/>
                  <a:pt x="115" y="45"/>
                </a:cubicBezTo>
                <a:cubicBezTo>
                  <a:pt x="129" y="70"/>
                  <a:pt x="120" y="101"/>
                  <a:pt x="96" y="115"/>
                </a:cubicBezTo>
                <a:close/>
                <a:moveTo>
                  <a:pt x="74" y="53"/>
                </a:moveTo>
                <a:cubicBezTo>
                  <a:pt x="74" y="53"/>
                  <a:pt x="74" y="53"/>
                  <a:pt x="74" y="53"/>
                </a:cubicBezTo>
                <a:cubicBezTo>
                  <a:pt x="74" y="53"/>
                  <a:pt x="73" y="53"/>
                  <a:pt x="73" y="53"/>
                </a:cubicBezTo>
                <a:cubicBezTo>
                  <a:pt x="73" y="54"/>
                  <a:pt x="74" y="54"/>
                  <a:pt x="74" y="54"/>
                </a:cubicBezTo>
                <a:cubicBezTo>
                  <a:pt x="74" y="54"/>
                  <a:pt x="74" y="54"/>
                  <a:pt x="74" y="53"/>
                </a:cubicBezTo>
                <a:close/>
                <a:moveTo>
                  <a:pt x="58" y="57"/>
                </a:moveTo>
                <a:cubicBezTo>
                  <a:pt x="60" y="57"/>
                  <a:pt x="62" y="55"/>
                  <a:pt x="62" y="53"/>
                </a:cubicBezTo>
                <a:cubicBezTo>
                  <a:pt x="62" y="51"/>
                  <a:pt x="60" y="49"/>
                  <a:pt x="58" y="49"/>
                </a:cubicBezTo>
                <a:cubicBezTo>
                  <a:pt x="56" y="49"/>
                  <a:pt x="54" y="51"/>
                  <a:pt x="54" y="53"/>
                </a:cubicBezTo>
                <a:cubicBezTo>
                  <a:pt x="54" y="55"/>
                  <a:pt x="56" y="57"/>
                  <a:pt x="58" y="57"/>
                </a:cubicBezTo>
                <a:close/>
                <a:moveTo>
                  <a:pt x="71" y="63"/>
                </a:moveTo>
                <a:cubicBezTo>
                  <a:pt x="54" y="63"/>
                  <a:pt x="54" y="63"/>
                  <a:pt x="54" y="63"/>
                </a:cubicBezTo>
                <a:cubicBezTo>
                  <a:pt x="53" y="63"/>
                  <a:pt x="52" y="64"/>
                  <a:pt x="52" y="65"/>
                </a:cubicBezTo>
                <a:cubicBezTo>
                  <a:pt x="52" y="82"/>
                  <a:pt x="52" y="82"/>
                  <a:pt x="52" y="82"/>
                </a:cubicBezTo>
                <a:cubicBezTo>
                  <a:pt x="58" y="82"/>
                  <a:pt x="58" y="82"/>
                  <a:pt x="58" y="82"/>
                </a:cubicBezTo>
                <a:cubicBezTo>
                  <a:pt x="61" y="82"/>
                  <a:pt x="63" y="85"/>
                  <a:pt x="63" y="88"/>
                </a:cubicBezTo>
                <a:cubicBezTo>
                  <a:pt x="63" y="115"/>
                  <a:pt x="63" y="115"/>
                  <a:pt x="63" y="115"/>
                </a:cubicBezTo>
                <a:cubicBezTo>
                  <a:pt x="67" y="116"/>
                  <a:pt x="70" y="116"/>
                  <a:pt x="73" y="116"/>
                </a:cubicBezTo>
                <a:cubicBezTo>
                  <a:pt x="73" y="65"/>
                  <a:pt x="73" y="65"/>
                  <a:pt x="73" y="65"/>
                </a:cubicBezTo>
                <a:cubicBezTo>
                  <a:pt x="73" y="64"/>
                  <a:pt x="72" y="63"/>
                  <a:pt x="71" y="63"/>
                </a:cubicBezTo>
                <a:close/>
                <a:moveTo>
                  <a:pt x="57" y="71"/>
                </a:moveTo>
                <a:cubicBezTo>
                  <a:pt x="57" y="70"/>
                  <a:pt x="58" y="69"/>
                  <a:pt x="59" y="69"/>
                </a:cubicBezTo>
                <a:cubicBezTo>
                  <a:pt x="61" y="69"/>
                  <a:pt x="62" y="70"/>
                  <a:pt x="62" y="71"/>
                </a:cubicBezTo>
                <a:cubicBezTo>
                  <a:pt x="62" y="73"/>
                  <a:pt x="61" y="74"/>
                  <a:pt x="59" y="74"/>
                </a:cubicBezTo>
                <a:cubicBezTo>
                  <a:pt x="58" y="74"/>
                  <a:pt x="57" y="73"/>
                  <a:pt x="57" y="71"/>
                </a:cubicBezTo>
                <a:close/>
                <a:moveTo>
                  <a:pt x="61" y="77"/>
                </a:moveTo>
                <a:cubicBezTo>
                  <a:pt x="59" y="77"/>
                  <a:pt x="59" y="77"/>
                  <a:pt x="59" y="77"/>
                </a:cubicBezTo>
                <a:cubicBezTo>
                  <a:pt x="64" y="69"/>
                  <a:pt x="64" y="69"/>
                  <a:pt x="64" y="69"/>
                </a:cubicBezTo>
                <a:cubicBezTo>
                  <a:pt x="67" y="69"/>
                  <a:pt x="67" y="69"/>
                  <a:pt x="67" y="69"/>
                </a:cubicBezTo>
                <a:lnTo>
                  <a:pt x="61" y="77"/>
                </a:lnTo>
                <a:close/>
                <a:moveTo>
                  <a:pt x="66" y="77"/>
                </a:moveTo>
                <a:cubicBezTo>
                  <a:pt x="65" y="77"/>
                  <a:pt x="64" y="76"/>
                  <a:pt x="64" y="74"/>
                </a:cubicBezTo>
                <a:cubicBezTo>
                  <a:pt x="64" y="73"/>
                  <a:pt x="65" y="72"/>
                  <a:pt x="66" y="72"/>
                </a:cubicBezTo>
                <a:cubicBezTo>
                  <a:pt x="68" y="72"/>
                  <a:pt x="69" y="73"/>
                  <a:pt x="69" y="74"/>
                </a:cubicBezTo>
                <a:cubicBezTo>
                  <a:pt x="69" y="76"/>
                  <a:pt x="68" y="77"/>
                  <a:pt x="66" y="77"/>
                </a:cubicBezTo>
                <a:close/>
                <a:moveTo>
                  <a:pt x="71" y="42"/>
                </a:moveTo>
                <a:cubicBezTo>
                  <a:pt x="73" y="42"/>
                  <a:pt x="75" y="41"/>
                  <a:pt x="75" y="38"/>
                </a:cubicBezTo>
                <a:cubicBezTo>
                  <a:pt x="75" y="36"/>
                  <a:pt x="73" y="34"/>
                  <a:pt x="71" y="34"/>
                </a:cubicBezTo>
                <a:cubicBezTo>
                  <a:pt x="69" y="34"/>
                  <a:pt x="67" y="36"/>
                  <a:pt x="67" y="38"/>
                </a:cubicBezTo>
                <a:cubicBezTo>
                  <a:pt x="67" y="41"/>
                  <a:pt x="69" y="42"/>
                  <a:pt x="71" y="42"/>
                </a:cubicBezTo>
                <a:close/>
                <a:moveTo>
                  <a:pt x="58" y="86"/>
                </a:moveTo>
                <a:cubicBezTo>
                  <a:pt x="41" y="86"/>
                  <a:pt x="41" y="86"/>
                  <a:pt x="41" y="86"/>
                </a:cubicBezTo>
                <a:cubicBezTo>
                  <a:pt x="40" y="86"/>
                  <a:pt x="39" y="87"/>
                  <a:pt x="39" y="88"/>
                </a:cubicBezTo>
                <a:cubicBezTo>
                  <a:pt x="39" y="103"/>
                  <a:pt x="39" y="103"/>
                  <a:pt x="39" y="103"/>
                </a:cubicBezTo>
                <a:cubicBezTo>
                  <a:pt x="45" y="109"/>
                  <a:pt x="52" y="113"/>
                  <a:pt x="60" y="114"/>
                </a:cubicBezTo>
                <a:cubicBezTo>
                  <a:pt x="60" y="88"/>
                  <a:pt x="60" y="88"/>
                  <a:pt x="60" y="88"/>
                </a:cubicBezTo>
                <a:cubicBezTo>
                  <a:pt x="60" y="87"/>
                  <a:pt x="59" y="86"/>
                  <a:pt x="58" y="86"/>
                </a:cubicBezTo>
                <a:close/>
                <a:moveTo>
                  <a:pt x="44" y="93"/>
                </a:moveTo>
                <a:cubicBezTo>
                  <a:pt x="44" y="92"/>
                  <a:pt x="45" y="91"/>
                  <a:pt x="46" y="91"/>
                </a:cubicBezTo>
                <a:cubicBezTo>
                  <a:pt x="47" y="91"/>
                  <a:pt x="48" y="92"/>
                  <a:pt x="48" y="93"/>
                </a:cubicBezTo>
                <a:cubicBezTo>
                  <a:pt x="48" y="95"/>
                  <a:pt x="47" y="96"/>
                  <a:pt x="46" y="96"/>
                </a:cubicBezTo>
                <a:cubicBezTo>
                  <a:pt x="45" y="96"/>
                  <a:pt x="44" y="95"/>
                  <a:pt x="44" y="93"/>
                </a:cubicBezTo>
                <a:close/>
                <a:moveTo>
                  <a:pt x="46" y="99"/>
                </a:moveTo>
                <a:cubicBezTo>
                  <a:pt x="51" y="91"/>
                  <a:pt x="51" y="91"/>
                  <a:pt x="51" y="91"/>
                </a:cubicBezTo>
                <a:cubicBezTo>
                  <a:pt x="53" y="91"/>
                  <a:pt x="53" y="91"/>
                  <a:pt x="53" y="91"/>
                </a:cubicBezTo>
                <a:cubicBezTo>
                  <a:pt x="48" y="99"/>
                  <a:pt x="48" y="99"/>
                  <a:pt x="48" y="99"/>
                </a:cubicBezTo>
                <a:lnTo>
                  <a:pt x="46" y="99"/>
                </a:lnTo>
                <a:close/>
                <a:moveTo>
                  <a:pt x="53" y="99"/>
                </a:moveTo>
                <a:cubicBezTo>
                  <a:pt x="52" y="99"/>
                  <a:pt x="51" y="98"/>
                  <a:pt x="51" y="96"/>
                </a:cubicBezTo>
                <a:cubicBezTo>
                  <a:pt x="51" y="95"/>
                  <a:pt x="52" y="94"/>
                  <a:pt x="53" y="94"/>
                </a:cubicBezTo>
                <a:cubicBezTo>
                  <a:pt x="54" y="94"/>
                  <a:pt x="55" y="95"/>
                  <a:pt x="55" y="96"/>
                </a:cubicBezTo>
                <a:cubicBezTo>
                  <a:pt x="55" y="98"/>
                  <a:pt x="54" y="99"/>
                  <a:pt x="53" y="99"/>
                </a:cubicBezTo>
                <a:close/>
                <a:moveTo>
                  <a:pt x="60" y="71"/>
                </a:moveTo>
                <a:cubicBezTo>
                  <a:pt x="60" y="71"/>
                  <a:pt x="60" y="70"/>
                  <a:pt x="59" y="70"/>
                </a:cubicBezTo>
                <a:cubicBezTo>
                  <a:pt x="59" y="70"/>
                  <a:pt x="59" y="71"/>
                  <a:pt x="59" y="71"/>
                </a:cubicBezTo>
                <a:cubicBezTo>
                  <a:pt x="59" y="72"/>
                  <a:pt x="59" y="72"/>
                  <a:pt x="59" y="72"/>
                </a:cubicBezTo>
                <a:cubicBezTo>
                  <a:pt x="60" y="72"/>
                  <a:pt x="60" y="72"/>
                  <a:pt x="60" y="71"/>
                </a:cubicBezTo>
                <a:close/>
                <a:moveTo>
                  <a:pt x="66" y="73"/>
                </a:moveTo>
                <a:cubicBezTo>
                  <a:pt x="66" y="73"/>
                  <a:pt x="66" y="74"/>
                  <a:pt x="66" y="74"/>
                </a:cubicBezTo>
                <a:cubicBezTo>
                  <a:pt x="66" y="75"/>
                  <a:pt x="66" y="75"/>
                  <a:pt x="66" y="75"/>
                </a:cubicBezTo>
                <a:cubicBezTo>
                  <a:pt x="67" y="75"/>
                  <a:pt x="67" y="75"/>
                  <a:pt x="67" y="74"/>
                </a:cubicBezTo>
                <a:cubicBezTo>
                  <a:pt x="67" y="74"/>
                  <a:pt x="67" y="73"/>
                  <a:pt x="66" y="73"/>
                </a:cubicBezTo>
                <a:close/>
                <a:moveTo>
                  <a:pt x="47" y="93"/>
                </a:moveTo>
                <a:cubicBezTo>
                  <a:pt x="47" y="92"/>
                  <a:pt x="47" y="92"/>
                  <a:pt x="46" y="92"/>
                </a:cubicBezTo>
                <a:cubicBezTo>
                  <a:pt x="46" y="92"/>
                  <a:pt x="45" y="92"/>
                  <a:pt x="45" y="93"/>
                </a:cubicBezTo>
                <a:cubicBezTo>
                  <a:pt x="45" y="94"/>
                  <a:pt x="46" y="94"/>
                  <a:pt x="46" y="94"/>
                </a:cubicBezTo>
                <a:cubicBezTo>
                  <a:pt x="47" y="94"/>
                  <a:pt x="47" y="94"/>
                  <a:pt x="47" y="93"/>
                </a:cubicBezTo>
                <a:close/>
                <a:moveTo>
                  <a:pt x="78" y="55"/>
                </a:moveTo>
                <a:cubicBezTo>
                  <a:pt x="78" y="55"/>
                  <a:pt x="78" y="55"/>
                  <a:pt x="78" y="55"/>
                </a:cubicBezTo>
                <a:cubicBezTo>
                  <a:pt x="78" y="56"/>
                  <a:pt x="78" y="56"/>
                  <a:pt x="78" y="56"/>
                </a:cubicBezTo>
                <a:cubicBezTo>
                  <a:pt x="79" y="56"/>
                  <a:pt x="79" y="56"/>
                  <a:pt x="79" y="55"/>
                </a:cubicBezTo>
                <a:cubicBezTo>
                  <a:pt x="79" y="55"/>
                  <a:pt x="79" y="55"/>
                  <a:pt x="78" y="55"/>
                </a:cubicBezTo>
                <a:close/>
                <a:moveTo>
                  <a:pt x="53" y="95"/>
                </a:moveTo>
                <a:cubicBezTo>
                  <a:pt x="52" y="95"/>
                  <a:pt x="52" y="96"/>
                  <a:pt x="52" y="96"/>
                </a:cubicBezTo>
                <a:cubicBezTo>
                  <a:pt x="52" y="97"/>
                  <a:pt x="52" y="97"/>
                  <a:pt x="53" y="97"/>
                </a:cubicBezTo>
                <a:cubicBezTo>
                  <a:pt x="53" y="97"/>
                  <a:pt x="54" y="97"/>
                  <a:pt x="54" y="96"/>
                </a:cubicBezTo>
                <a:cubicBezTo>
                  <a:pt x="54" y="96"/>
                  <a:pt x="53" y="95"/>
                  <a:pt x="53" y="95"/>
                </a:cubicBezTo>
                <a:close/>
                <a:moveTo>
                  <a:pt x="93" y="51"/>
                </a:moveTo>
                <a:cubicBezTo>
                  <a:pt x="95" y="51"/>
                  <a:pt x="97" y="50"/>
                  <a:pt x="97" y="47"/>
                </a:cubicBezTo>
                <a:cubicBezTo>
                  <a:pt x="97" y="45"/>
                  <a:pt x="95" y="43"/>
                  <a:pt x="93" y="43"/>
                </a:cubicBezTo>
                <a:cubicBezTo>
                  <a:pt x="91" y="43"/>
                  <a:pt x="89" y="45"/>
                  <a:pt x="89" y="47"/>
                </a:cubicBezTo>
                <a:cubicBezTo>
                  <a:pt x="89" y="50"/>
                  <a:pt x="91" y="51"/>
                  <a:pt x="93" y="51"/>
                </a:cubicBezTo>
                <a:close/>
                <a:moveTo>
                  <a:pt x="97" y="56"/>
                </a:moveTo>
                <a:cubicBezTo>
                  <a:pt x="89" y="56"/>
                  <a:pt x="89" y="56"/>
                  <a:pt x="89" y="56"/>
                </a:cubicBezTo>
                <a:cubicBezTo>
                  <a:pt x="89" y="60"/>
                  <a:pt x="89" y="60"/>
                  <a:pt x="89" y="60"/>
                </a:cubicBezTo>
                <a:cubicBezTo>
                  <a:pt x="90" y="60"/>
                  <a:pt x="90" y="61"/>
                  <a:pt x="90" y="61"/>
                </a:cubicBezTo>
                <a:cubicBezTo>
                  <a:pt x="90" y="62"/>
                  <a:pt x="90" y="63"/>
                  <a:pt x="89" y="63"/>
                </a:cubicBezTo>
                <a:cubicBezTo>
                  <a:pt x="89" y="64"/>
                  <a:pt x="89" y="64"/>
                  <a:pt x="89" y="64"/>
                </a:cubicBezTo>
                <a:cubicBezTo>
                  <a:pt x="92" y="60"/>
                  <a:pt x="92" y="60"/>
                  <a:pt x="92" y="60"/>
                </a:cubicBezTo>
                <a:cubicBezTo>
                  <a:pt x="94" y="60"/>
                  <a:pt x="94" y="60"/>
                  <a:pt x="94" y="60"/>
                </a:cubicBezTo>
                <a:cubicBezTo>
                  <a:pt x="90" y="65"/>
                  <a:pt x="90" y="65"/>
                  <a:pt x="90" y="65"/>
                </a:cubicBezTo>
                <a:cubicBezTo>
                  <a:pt x="89" y="65"/>
                  <a:pt x="89" y="65"/>
                  <a:pt x="89" y="65"/>
                </a:cubicBezTo>
                <a:cubicBezTo>
                  <a:pt x="89" y="111"/>
                  <a:pt x="89" y="111"/>
                  <a:pt x="89" y="111"/>
                </a:cubicBezTo>
                <a:cubicBezTo>
                  <a:pt x="90" y="111"/>
                  <a:pt x="92" y="110"/>
                  <a:pt x="93" y="110"/>
                </a:cubicBezTo>
                <a:cubicBezTo>
                  <a:pt x="95" y="108"/>
                  <a:pt x="97" y="107"/>
                  <a:pt x="99" y="105"/>
                </a:cubicBezTo>
                <a:cubicBezTo>
                  <a:pt x="99" y="59"/>
                  <a:pt x="99" y="59"/>
                  <a:pt x="99" y="59"/>
                </a:cubicBezTo>
                <a:cubicBezTo>
                  <a:pt x="99" y="57"/>
                  <a:pt x="98" y="56"/>
                  <a:pt x="97" y="56"/>
                </a:cubicBezTo>
                <a:close/>
                <a:moveTo>
                  <a:pt x="93" y="65"/>
                </a:moveTo>
                <a:cubicBezTo>
                  <a:pt x="92" y="65"/>
                  <a:pt x="92" y="64"/>
                  <a:pt x="92" y="63"/>
                </a:cubicBezTo>
                <a:cubicBezTo>
                  <a:pt x="92" y="63"/>
                  <a:pt x="92" y="62"/>
                  <a:pt x="93" y="62"/>
                </a:cubicBezTo>
                <a:cubicBezTo>
                  <a:pt x="94" y="62"/>
                  <a:pt x="95" y="63"/>
                  <a:pt x="95" y="63"/>
                </a:cubicBezTo>
                <a:cubicBezTo>
                  <a:pt x="95" y="64"/>
                  <a:pt x="94" y="65"/>
                  <a:pt x="93" y="65"/>
                </a:cubicBezTo>
                <a:close/>
                <a:moveTo>
                  <a:pt x="44" y="81"/>
                </a:moveTo>
                <a:cubicBezTo>
                  <a:pt x="46" y="81"/>
                  <a:pt x="48" y="80"/>
                  <a:pt x="48" y="78"/>
                </a:cubicBezTo>
                <a:cubicBezTo>
                  <a:pt x="48" y="75"/>
                  <a:pt x="46" y="74"/>
                  <a:pt x="44" y="74"/>
                </a:cubicBezTo>
                <a:cubicBezTo>
                  <a:pt x="41" y="74"/>
                  <a:pt x="40" y="75"/>
                  <a:pt x="40" y="78"/>
                </a:cubicBezTo>
                <a:cubicBezTo>
                  <a:pt x="40" y="80"/>
                  <a:pt x="41" y="81"/>
                  <a:pt x="44" y="81"/>
                </a:cubicBezTo>
                <a:close/>
                <a:moveTo>
                  <a:pt x="84" y="49"/>
                </a:moveTo>
                <a:cubicBezTo>
                  <a:pt x="67" y="49"/>
                  <a:pt x="67" y="49"/>
                  <a:pt x="67" y="49"/>
                </a:cubicBezTo>
                <a:cubicBezTo>
                  <a:pt x="66" y="49"/>
                  <a:pt x="65" y="50"/>
                  <a:pt x="65" y="51"/>
                </a:cubicBezTo>
                <a:cubicBezTo>
                  <a:pt x="65" y="59"/>
                  <a:pt x="65" y="59"/>
                  <a:pt x="65" y="59"/>
                </a:cubicBezTo>
                <a:cubicBezTo>
                  <a:pt x="71" y="59"/>
                  <a:pt x="71" y="59"/>
                  <a:pt x="71" y="59"/>
                </a:cubicBezTo>
                <a:cubicBezTo>
                  <a:pt x="74" y="59"/>
                  <a:pt x="76" y="62"/>
                  <a:pt x="76" y="65"/>
                </a:cubicBezTo>
                <a:cubicBezTo>
                  <a:pt x="76" y="115"/>
                  <a:pt x="76" y="115"/>
                  <a:pt x="76" y="115"/>
                </a:cubicBezTo>
                <a:cubicBezTo>
                  <a:pt x="80" y="115"/>
                  <a:pt x="83" y="114"/>
                  <a:pt x="86" y="113"/>
                </a:cubicBezTo>
                <a:cubicBezTo>
                  <a:pt x="86" y="51"/>
                  <a:pt x="86" y="51"/>
                  <a:pt x="86" y="51"/>
                </a:cubicBezTo>
                <a:cubicBezTo>
                  <a:pt x="86" y="50"/>
                  <a:pt x="85" y="49"/>
                  <a:pt x="84" y="49"/>
                </a:cubicBezTo>
                <a:close/>
                <a:moveTo>
                  <a:pt x="72" y="53"/>
                </a:moveTo>
                <a:cubicBezTo>
                  <a:pt x="72" y="52"/>
                  <a:pt x="73" y="52"/>
                  <a:pt x="74" y="52"/>
                </a:cubicBezTo>
                <a:cubicBezTo>
                  <a:pt x="75" y="52"/>
                  <a:pt x="75" y="52"/>
                  <a:pt x="75" y="53"/>
                </a:cubicBezTo>
                <a:cubicBezTo>
                  <a:pt x="75" y="54"/>
                  <a:pt x="75" y="55"/>
                  <a:pt x="74" y="55"/>
                </a:cubicBezTo>
                <a:cubicBezTo>
                  <a:pt x="73" y="55"/>
                  <a:pt x="72" y="54"/>
                  <a:pt x="72" y="53"/>
                </a:cubicBezTo>
                <a:close/>
                <a:moveTo>
                  <a:pt x="75" y="57"/>
                </a:moveTo>
                <a:cubicBezTo>
                  <a:pt x="74" y="57"/>
                  <a:pt x="74" y="57"/>
                  <a:pt x="74" y="57"/>
                </a:cubicBezTo>
                <a:cubicBezTo>
                  <a:pt x="77" y="52"/>
                  <a:pt x="77" y="52"/>
                  <a:pt x="77" y="52"/>
                </a:cubicBezTo>
                <a:cubicBezTo>
                  <a:pt x="79" y="52"/>
                  <a:pt x="79" y="52"/>
                  <a:pt x="79" y="52"/>
                </a:cubicBezTo>
                <a:lnTo>
                  <a:pt x="75" y="57"/>
                </a:lnTo>
                <a:close/>
                <a:moveTo>
                  <a:pt x="78" y="57"/>
                </a:moveTo>
                <a:cubicBezTo>
                  <a:pt x="77" y="57"/>
                  <a:pt x="77" y="56"/>
                  <a:pt x="77" y="55"/>
                </a:cubicBezTo>
                <a:cubicBezTo>
                  <a:pt x="77" y="54"/>
                  <a:pt x="77" y="54"/>
                  <a:pt x="78" y="54"/>
                </a:cubicBezTo>
                <a:cubicBezTo>
                  <a:pt x="79" y="54"/>
                  <a:pt x="80" y="54"/>
                  <a:pt x="80" y="55"/>
                </a:cubicBezTo>
                <a:cubicBezTo>
                  <a:pt x="80" y="56"/>
                  <a:pt x="79" y="57"/>
                  <a:pt x="78" y="57"/>
                </a:cubicBezTo>
                <a:close/>
                <a:moveTo>
                  <a:pt x="93" y="63"/>
                </a:moveTo>
                <a:cubicBezTo>
                  <a:pt x="93" y="63"/>
                  <a:pt x="93" y="63"/>
                  <a:pt x="93" y="63"/>
                </a:cubicBezTo>
                <a:cubicBezTo>
                  <a:pt x="93" y="64"/>
                  <a:pt x="93" y="64"/>
                  <a:pt x="93" y="64"/>
                </a:cubicBezTo>
                <a:cubicBezTo>
                  <a:pt x="94" y="64"/>
                  <a:pt x="94" y="64"/>
                  <a:pt x="94" y="63"/>
                </a:cubicBezTo>
                <a:cubicBezTo>
                  <a:pt x="94" y="63"/>
                  <a:pt x="94" y="63"/>
                  <a:pt x="93" y="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325">
            <a:extLst>
              <a:ext uri="{FF2B5EF4-FFF2-40B4-BE49-F238E27FC236}">
                <a16:creationId xmlns:a16="http://schemas.microsoft.com/office/drawing/2014/main" id="{218E719B-08CA-9157-9B9E-B7293ED234F5}"/>
              </a:ext>
            </a:extLst>
          </p:cNvPr>
          <p:cNvSpPr>
            <a:spLocks noEditPoints="1"/>
          </p:cNvSpPr>
          <p:nvPr/>
        </p:nvSpPr>
        <p:spPr bwMode="auto">
          <a:xfrm>
            <a:off x="6270626" y="4673600"/>
            <a:ext cx="201613" cy="254000"/>
          </a:xfrm>
          <a:custGeom>
            <a:avLst/>
            <a:gdLst>
              <a:gd name="T0" fmla="*/ 63 w 127"/>
              <a:gd name="T1" fmla="*/ 112 h 160"/>
              <a:gd name="T2" fmla="*/ 15 w 127"/>
              <a:gd name="T3" fmla="*/ 63 h 160"/>
              <a:gd name="T4" fmla="*/ 63 w 127"/>
              <a:gd name="T5" fmla="*/ 15 h 160"/>
              <a:gd name="T6" fmla="*/ 112 w 127"/>
              <a:gd name="T7" fmla="*/ 63 h 160"/>
              <a:gd name="T8" fmla="*/ 102 w 127"/>
              <a:gd name="T9" fmla="*/ 93 h 160"/>
              <a:gd name="T10" fmla="*/ 111 w 127"/>
              <a:gd name="T11" fmla="*/ 109 h 160"/>
              <a:gd name="T12" fmla="*/ 127 w 127"/>
              <a:gd name="T13" fmla="*/ 63 h 160"/>
              <a:gd name="T14" fmla="*/ 63 w 127"/>
              <a:gd name="T15" fmla="*/ 0 h 160"/>
              <a:gd name="T16" fmla="*/ 0 w 127"/>
              <a:gd name="T17" fmla="*/ 63 h 160"/>
              <a:gd name="T18" fmla="*/ 63 w 127"/>
              <a:gd name="T19" fmla="*/ 160 h 160"/>
              <a:gd name="T20" fmla="*/ 86 w 127"/>
              <a:gd name="T21" fmla="*/ 140 h 160"/>
              <a:gd name="T22" fmla="*/ 70 w 127"/>
              <a:gd name="T23" fmla="*/ 112 h 160"/>
              <a:gd name="T24" fmla="*/ 63 w 127"/>
              <a:gd name="T25" fmla="*/ 112 h 160"/>
              <a:gd name="T26" fmla="*/ 90 w 127"/>
              <a:gd name="T27" fmla="*/ 98 h 160"/>
              <a:gd name="T28" fmla="*/ 87 w 127"/>
              <a:gd name="T29" fmla="*/ 92 h 160"/>
              <a:gd name="T30" fmla="*/ 95 w 127"/>
              <a:gd name="T31" fmla="*/ 45 h 160"/>
              <a:gd name="T32" fmla="*/ 44 w 127"/>
              <a:gd name="T33" fmla="*/ 31 h 160"/>
              <a:gd name="T34" fmla="*/ 31 w 127"/>
              <a:gd name="T35" fmla="*/ 82 h 160"/>
              <a:gd name="T36" fmla="*/ 76 w 127"/>
              <a:gd name="T37" fmla="*/ 98 h 160"/>
              <a:gd name="T38" fmla="*/ 79 w 127"/>
              <a:gd name="T39" fmla="*/ 104 h 160"/>
              <a:gd name="T40" fmla="*/ 76 w 127"/>
              <a:gd name="T41" fmla="*/ 106 h 160"/>
              <a:gd name="T42" fmla="*/ 96 w 127"/>
              <a:gd name="T43" fmla="*/ 141 h 160"/>
              <a:gd name="T44" fmla="*/ 113 w 127"/>
              <a:gd name="T45" fmla="*/ 131 h 160"/>
              <a:gd name="T46" fmla="*/ 93 w 127"/>
              <a:gd name="T47" fmla="*/ 96 h 160"/>
              <a:gd name="T48" fmla="*/ 90 w 127"/>
              <a:gd name="T49" fmla="*/ 98 h 160"/>
              <a:gd name="T50" fmla="*/ 76 w 127"/>
              <a:gd name="T51" fmla="*/ 86 h 160"/>
              <a:gd name="T52" fmla="*/ 40 w 127"/>
              <a:gd name="T53" fmla="*/ 77 h 160"/>
              <a:gd name="T54" fmla="*/ 50 w 127"/>
              <a:gd name="T55" fmla="*/ 41 h 160"/>
              <a:gd name="T56" fmla="*/ 86 w 127"/>
              <a:gd name="T57" fmla="*/ 50 h 160"/>
              <a:gd name="T58" fmla="*/ 76 w 127"/>
              <a:gd name="T59" fmla="*/ 86 h 160"/>
              <a:gd name="T60" fmla="*/ 63 w 127"/>
              <a:gd name="T61" fmla="*/ 45 h 160"/>
              <a:gd name="T62" fmla="*/ 58 w 127"/>
              <a:gd name="T63" fmla="*/ 56 h 160"/>
              <a:gd name="T64" fmla="*/ 46 w 127"/>
              <a:gd name="T65" fmla="*/ 58 h 160"/>
              <a:gd name="T66" fmla="*/ 55 w 127"/>
              <a:gd name="T67" fmla="*/ 66 h 160"/>
              <a:gd name="T68" fmla="*/ 53 w 127"/>
              <a:gd name="T69" fmla="*/ 77 h 160"/>
              <a:gd name="T70" fmla="*/ 63 w 127"/>
              <a:gd name="T71" fmla="*/ 72 h 160"/>
              <a:gd name="T72" fmla="*/ 74 w 127"/>
              <a:gd name="T73" fmla="*/ 77 h 160"/>
              <a:gd name="T74" fmla="*/ 72 w 127"/>
              <a:gd name="T75" fmla="*/ 66 h 160"/>
              <a:gd name="T76" fmla="*/ 80 w 127"/>
              <a:gd name="T77" fmla="*/ 58 h 160"/>
              <a:gd name="T78" fmla="*/ 68 w 127"/>
              <a:gd name="T79" fmla="*/ 56 h 160"/>
              <a:gd name="T80" fmla="*/ 63 w 127"/>
              <a:gd name="T81" fmla="*/ 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27" h="160">
                <a:moveTo>
                  <a:pt x="63" y="112"/>
                </a:moveTo>
                <a:cubicBezTo>
                  <a:pt x="37" y="112"/>
                  <a:pt x="15" y="90"/>
                  <a:pt x="15" y="63"/>
                </a:cubicBezTo>
                <a:cubicBezTo>
                  <a:pt x="15" y="37"/>
                  <a:pt x="37" y="15"/>
                  <a:pt x="63" y="15"/>
                </a:cubicBezTo>
                <a:cubicBezTo>
                  <a:pt x="90" y="15"/>
                  <a:pt x="112" y="37"/>
                  <a:pt x="112" y="63"/>
                </a:cubicBezTo>
                <a:cubicBezTo>
                  <a:pt x="112" y="75"/>
                  <a:pt x="108" y="85"/>
                  <a:pt x="102" y="93"/>
                </a:cubicBezTo>
                <a:cubicBezTo>
                  <a:pt x="111" y="109"/>
                  <a:pt x="111" y="109"/>
                  <a:pt x="111" y="109"/>
                </a:cubicBezTo>
                <a:cubicBezTo>
                  <a:pt x="121" y="95"/>
                  <a:pt x="127" y="80"/>
                  <a:pt x="127" y="63"/>
                </a:cubicBezTo>
                <a:cubicBezTo>
                  <a:pt x="127" y="28"/>
                  <a:pt x="98" y="0"/>
                  <a:pt x="63" y="0"/>
                </a:cubicBezTo>
                <a:cubicBezTo>
                  <a:pt x="28" y="0"/>
                  <a:pt x="0" y="28"/>
                  <a:pt x="0" y="63"/>
                </a:cubicBezTo>
                <a:cubicBezTo>
                  <a:pt x="0" y="107"/>
                  <a:pt x="38" y="139"/>
                  <a:pt x="63" y="160"/>
                </a:cubicBezTo>
                <a:cubicBezTo>
                  <a:pt x="70" y="154"/>
                  <a:pt x="78" y="147"/>
                  <a:pt x="86" y="140"/>
                </a:cubicBezTo>
                <a:cubicBezTo>
                  <a:pt x="70" y="112"/>
                  <a:pt x="70" y="112"/>
                  <a:pt x="70" y="112"/>
                </a:cubicBezTo>
                <a:cubicBezTo>
                  <a:pt x="68" y="112"/>
                  <a:pt x="66" y="112"/>
                  <a:pt x="63" y="112"/>
                </a:cubicBezTo>
                <a:close/>
                <a:moveTo>
                  <a:pt x="90" y="98"/>
                </a:moveTo>
                <a:cubicBezTo>
                  <a:pt x="87" y="92"/>
                  <a:pt x="87" y="92"/>
                  <a:pt x="87" y="92"/>
                </a:cubicBezTo>
                <a:cubicBezTo>
                  <a:pt x="100" y="81"/>
                  <a:pt x="104" y="61"/>
                  <a:pt x="95" y="45"/>
                </a:cubicBezTo>
                <a:cubicBezTo>
                  <a:pt x="85" y="27"/>
                  <a:pt x="62" y="21"/>
                  <a:pt x="44" y="31"/>
                </a:cubicBezTo>
                <a:cubicBezTo>
                  <a:pt x="27" y="42"/>
                  <a:pt x="21" y="64"/>
                  <a:pt x="31" y="82"/>
                </a:cubicBezTo>
                <a:cubicBezTo>
                  <a:pt x="40" y="98"/>
                  <a:pt x="59" y="104"/>
                  <a:pt x="76" y="98"/>
                </a:cubicBezTo>
                <a:cubicBezTo>
                  <a:pt x="79" y="104"/>
                  <a:pt x="79" y="104"/>
                  <a:pt x="79" y="104"/>
                </a:cubicBezTo>
                <a:cubicBezTo>
                  <a:pt x="76" y="106"/>
                  <a:pt x="76" y="106"/>
                  <a:pt x="76" y="106"/>
                </a:cubicBezTo>
                <a:cubicBezTo>
                  <a:pt x="96" y="141"/>
                  <a:pt x="96" y="141"/>
                  <a:pt x="96" y="141"/>
                </a:cubicBezTo>
                <a:cubicBezTo>
                  <a:pt x="113" y="131"/>
                  <a:pt x="113" y="131"/>
                  <a:pt x="113" y="131"/>
                </a:cubicBezTo>
                <a:cubicBezTo>
                  <a:pt x="93" y="96"/>
                  <a:pt x="93" y="96"/>
                  <a:pt x="93" y="96"/>
                </a:cubicBezTo>
                <a:lnTo>
                  <a:pt x="90" y="98"/>
                </a:lnTo>
                <a:close/>
                <a:moveTo>
                  <a:pt x="76" y="86"/>
                </a:moveTo>
                <a:cubicBezTo>
                  <a:pt x="64" y="94"/>
                  <a:pt x="47" y="89"/>
                  <a:pt x="40" y="77"/>
                </a:cubicBezTo>
                <a:cubicBezTo>
                  <a:pt x="33" y="64"/>
                  <a:pt x="37" y="48"/>
                  <a:pt x="50" y="41"/>
                </a:cubicBezTo>
                <a:cubicBezTo>
                  <a:pt x="62" y="33"/>
                  <a:pt x="79" y="38"/>
                  <a:pt x="86" y="50"/>
                </a:cubicBezTo>
                <a:cubicBezTo>
                  <a:pt x="93" y="63"/>
                  <a:pt x="89" y="79"/>
                  <a:pt x="76" y="86"/>
                </a:cubicBezTo>
                <a:close/>
                <a:moveTo>
                  <a:pt x="63" y="45"/>
                </a:moveTo>
                <a:cubicBezTo>
                  <a:pt x="58" y="56"/>
                  <a:pt x="58" y="56"/>
                  <a:pt x="58" y="56"/>
                </a:cubicBezTo>
                <a:cubicBezTo>
                  <a:pt x="46" y="58"/>
                  <a:pt x="46" y="58"/>
                  <a:pt x="46" y="58"/>
                </a:cubicBezTo>
                <a:cubicBezTo>
                  <a:pt x="55" y="66"/>
                  <a:pt x="55" y="66"/>
                  <a:pt x="55" y="66"/>
                </a:cubicBezTo>
                <a:cubicBezTo>
                  <a:pt x="53" y="77"/>
                  <a:pt x="53" y="77"/>
                  <a:pt x="53" y="77"/>
                </a:cubicBezTo>
                <a:cubicBezTo>
                  <a:pt x="63" y="72"/>
                  <a:pt x="63" y="72"/>
                  <a:pt x="63" y="72"/>
                </a:cubicBezTo>
                <a:cubicBezTo>
                  <a:pt x="74" y="77"/>
                  <a:pt x="74" y="77"/>
                  <a:pt x="74" y="77"/>
                </a:cubicBezTo>
                <a:cubicBezTo>
                  <a:pt x="72" y="66"/>
                  <a:pt x="72" y="66"/>
                  <a:pt x="72" y="66"/>
                </a:cubicBezTo>
                <a:cubicBezTo>
                  <a:pt x="80" y="58"/>
                  <a:pt x="80" y="58"/>
                  <a:pt x="80" y="58"/>
                </a:cubicBezTo>
                <a:cubicBezTo>
                  <a:pt x="68" y="56"/>
                  <a:pt x="68" y="56"/>
                  <a:pt x="68" y="56"/>
                </a:cubicBezTo>
                <a:lnTo>
                  <a:pt x="63" y="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326">
            <a:extLst>
              <a:ext uri="{FF2B5EF4-FFF2-40B4-BE49-F238E27FC236}">
                <a16:creationId xmlns:a16="http://schemas.microsoft.com/office/drawing/2014/main" id="{EE02448B-9C08-7254-3916-F91283172C6C}"/>
              </a:ext>
            </a:extLst>
          </p:cNvPr>
          <p:cNvSpPr>
            <a:spLocks noEditPoints="1"/>
          </p:cNvSpPr>
          <p:nvPr/>
        </p:nvSpPr>
        <p:spPr bwMode="auto">
          <a:xfrm>
            <a:off x="6819901" y="4676775"/>
            <a:ext cx="203200" cy="254000"/>
          </a:xfrm>
          <a:custGeom>
            <a:avLst/>
            <a:gdLst>
              <a:gd name="T0" fmla="*/ 33 w 128"/>
              <a:gd name="T1" fmla="*/ 147 h 160"/>
              <a:gd name="T2" fmla="*/ 35 w 128"/>
              <a:gd name="T3" fmla="*/ 87 h 160"/>
              <a:gd name="T4" fmla="*/ 3 w 128"/>
              <a:gd name="T5" fmla="*/ 84 h 160"/>
              <a:gd name="T6" fmla="*/ 1 w 128"/>
              <a:gd name="T7" fmla="*/ 144 h 160"/>
              <a:gd name="T8" fmla="*/ 47 w 128"/>
              <a:gd name="T9" fmla="*/ 147 h 160"/>
              <a:gd name="T10" fmla="*/ 80 w 128"/>
              <a:gd name="T11" fmla="*/ 144 h 160"/>
              <a:gd name="T12" fmla="*/ 45 w 128"/>
              <a:gd name="T13" fmla="*/ 48 h 160"/>
              <a:gd name="T14" fmla="*/ 47 w 128"/>
              <a:gd name="T15" fmla="*/ 147 h 160"/>
              <a:gd name="T16" fmla="*/ 43 w 128"/>
              <a:gd name="T17" fmla="*/ 14 h 160"/>
              <a:gd name="T18" fmla="*/ 78 w 128"/>
              <a:gd name="T19" fmla="*/ 31 h 160"/>
              <a:gd name="T20" fmla="*/ 82 w 128"/>
              <a:gd name="T21" fmla="*/ 14 h 160"/>
              <a:gd name="T22" fmla="*/ 82 w 128"/>
              <a:gd name="T23" fmla="*/ 7 h 160"/>
              <a:gd name="T24" fmla="*/ 80 w 128"/>
              <a:gd name="T25" fmla="*/ 13 h 160"/>
              <a:gd name="T26" fmla="*/ 65 w 128"/>
              <a:gd name="T27" fmla="*/ 8 h 160"/>
              <a:gd name="T28" fmla="*/ 62 w 128"/>
              <a:gd name="T29" fmla="*/ 0 h 160"/>
              <a:gd name="T30" fmla="*/ 60 w 128"/>
              <a:gd name="T31" fmla="*/ 8 h 160"/>
              <a:gd name="T32" fmla="*/ 45 w 128"/>
              <a:gd name="T33" fmla="*/ 13 h 160"/>
              <a:gd name="T34" fmla="*/ 42 w 128"/>
              <a:gd name="T35" fmla="*/ 7 h 160"/>
              <a:gd name="T36" fmla="*/ 42 w 128"/>
              <a:gd name="T37" fmla="*/ 14 h 160"/>
              <a:gd name="T38" fmla="*/ 47 w 128"/>
              <a:gd name="T39" fmla="*/ 35 h 160"/>
              <a:gd name="T40" fmla="*/ 80 w 128"/>
              <a:gd name="T41" fmla="*/ 43 h 160"/>
              <a:gd name="T42" fmla="*/ 18 w 128"/>
              <a:gd name="T43" fmla="*/ 75 h 160"/>
              <a:gd name="T44" fmla="*/ 18 w 128"/>
              <a:gd name="T45" fmla="*/ 42 h 160"/>
              <a:gd name="T46" fmla="*/ 18 w 128"/>
              <a:gd name="T47" fmla="*/ 75 h 160"/>
              <a:gd name="T48" fmla="*/ 121 w 128"/>
              <a:gd name="T49" fmla="*/ 60 h 160"/>
              <a:gd name="T50" fmla="*/ 90 w 128"/>
              <a:gd name="T51" fmla="*/ 62 h 160"/>
              <a:gd name="T52" fmla="*/ 89 w 128"/>
              <a:gd name="T53" fmla="*/ 67 h 160"/>
              <a:gd name="T54" fmla="*/ 123 w 128"/>
              <a:gd name="T55" fmla="*/ 68 h 160"/>
              <a:gd name="T56" fmla="*/ 125 w 128"/>
              <a:gd name="T57" fmla="*/ 66 h 160"/>
              <a:gd name="T58" fmla="*/ 128 w 128"/>
              <a:gd name="T59" fmla="*/ 33 h 160"/>
              <a:gd name="T60" fmla="*/ 120 w 128"/>
              <a:gd name="T61" fmla="*/ 14 h 160"/>
              <a:gd name="T62" fmla="*/ 119 w 128"/>
              <a:gd name="T63" fmla="*/ 12 h 160"/>
              <a:gd name="T64" fmla="*/ 102 w 128"/>
              <a:gd name="T65" fmla="*/ 16 h 160"/>
              <a:gd name="T66" fmla="*/ 93 w 128"/>
              <a:gd name="T67" fmla="*/ 56 h 160"/>
              <a:gd name="T68" fmla="*/ 120 w 128"/>
              <a:gd name="T69" fmla="*/ 54 h 160"/>
              <a:gd name="T70" fmla="*/ 112 w 128"/>
              <a:gd name="T71" fmla="*/ 36 h 160"/>
              <a:gd name="T72" fmla="*/ 117 w 128"/>
              <a:gd name="T73" fmla="*/ 35 h 160"/>
              <a:gd name="T74" fmla="*/ 124 w 128"/>
              <a:gd name="T75" fmla="*/ 38 h 160"/>
              <a:gd name="T76" fmla="*/ 128 w 128"/>
              <a:gd name="T77" fmla="*/ 34 h 160"/>
              <a:gd name="T78" fmla="*/ 115 w 128"/>
              <a:gd name="T79" fmla="*/ 25 h 160"/>
              <a:gd name="T80" fmla="*/ 112 w 128"/>
              <a:gd name="T81" fmla="*/ 24 h 160"/>
              <a:gd name="T82" fmla="*/ 115 w 128"/>
              <a:gd name="T83" fmla="*/ 22 h 160"/>
              <a:gd name="T84" fmla="*/ 115 w 128"/>
              <a:gd name="T85" fmla="*/ 25 h 160"/>
              <a:gd name="T86" fmla="*/ 92 w 128"/>
              <a:gd name="T87" fmla="*/ 147 h 160"/>
              <a:gd name="T88" fmla="*/ 124 w 128"/>
              <a:gd name="T89" fmla="*/ 144 h 160"/>
              <a:gd name="T90" fmla="*/ 89 w 128"/>
              <a:gd name="T91" fmla="*/ 72 h 160"/>
              <a:gd name="T92" fmla="*/ 121 w 128"/>
              <a:gd name="T93" fmla="*/ 154 h 160"/>
              <a:gd name="T94" fmla="*/ 0 w 128"/>
              <a:gd name="T95" fmla="*/ 156 h 160"/>
              <a:gd name="T96" fmla="*/ 3 w 128"/>
              <a:gd name="T97" fmla="*/ 160 h 160"/>
              <a:gd name="T98" fmla="*/ 124 w 128"/>
              <a:gd name="T99" fmla="*/ 158 h 160"/>
              <a:gd name="T100" fmla="*/ 121 w 128"/>
              <a:gd name="T101" fmla="*/ 1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28" h="160">
                <a:moveTo>
                  <a:pt x="3" y="147"/>
                </a:moveTo>
                <a:cubicBezTo>
                  <a:pt x="33" y="147"/>
                  <a:pt x="33" y="147"/>
                  <a:pt x="33" y="147"/>
                </a:cubicBezTo>
                <a:cubicBezTo>
                  <a:pt x="34" y="147"/>
                  <a:pt x="35" y="146"/>
                  <a:pt x="35" y="144"/>
                </a:cubicBezTo>
                <a:cubicBezTo>
                  <a:pt x="35" y="87"/>
                  <a:pt x="35" y="87"/>
                  <a:pt x="35" y="87"/>
                </a:cubicBezTo>
                <a:cubicBezTo>
                  <a:pt x="35" y="85"/>
                  <a:pt x="34" y="84"/>
                  <a:pt x="33" y="84"/>
                </a:cubicBezTo>
                <a:cubicBezTo>
                  <a:pt x="3" y="84"/>
                  <a:pt x="3" y="84"/>
                  <a:pt x="3" y="84"/>
                </a:cubicBezTo>
                <a:cubicBezTo>
                  <a:pt x="2" y="84"/>
                  <a:pt x="1" y="85"/>
                  <a:pt x="1" y="87"/>
                </a:cubicBezTo>
                <a:cubicBezTo>
                  <a:pt x="1" y="144"/>
                  <a:pt x="1" y="144"/>
                  <a:pt x="1" y="144"/>
                </a:cubicBezTo>
                <a:cubicBezTo>
                  <a:pt x="1" y="146"/>
                  <a:pt x="2" y="147"/>
                  <a:pt x="3" y="147"/>
                </a:cubicBezTo>
                <a:close/>
                <a:moveTo>
                  <a:pt x="47" y="147"/>
                </a:moveTo>
                <a:cubicBezTo>
                  <a:pt x="77" y="147"/>
                  <a:pt x="77" y="147"/>
                  <a:pt x="77" y="147"/>
                </a:cubicBezTo>
                <a:cubicBezTo>
                  <a:pt x="79" y="147"/>
                  <a:pt x="80" y="146"/>
                  <a:pt x="80" y="144"/>
                </a:cubicBezTo>
                <a:cubicBezTo>
                  <a:pt x="80" y="48"/>
                  <a:pt x="80" y="48"/>
                  <a:pt x="80" y="48"/>
                </a:cubicBezTo>
                <a:cubicBezTo>
                  <a:pt x="45" y="48"/>
                  <a:pt x="45" y="48"/>
                  <a:pt x="45" y="48"/>
                </a:cubicBezTo>
                <a:cubicBezTo>
                  <a:pt x="45" y="144"/>
                  <a:pt x="45" y="144"/>
                  <a:pt x="45" y="144"/>
                </a:cubicBezTo>
                <a:cubicBezTo>
                  <a:pt x="45" y="146"/>
                  <a:pt x="46" y="147"/>
                  <a:pt x="47" y="147"/>
                </a:cubicBezTo>
                <a:close/>
                <a:moveTo>
                  <a:pt x="42" y="14"/>
                </a:moveTo>
                <a:cubicBezTo>
                  <a:pt x="42" y="14"/>
                  <a:pt x="43" y="14"/>
                  <a:pt x="43" y="14"/>
                </a:cubicBezTo>
                <a:cubicBezTo>
                  <a:pt x="46" y="31"/>
                  <a:pt x="46" y="31"/>
                  <a:pt x="46" y="31"/>
                </a:cubicBezTo>
                <a:cubicBezTo>
                  <a:pt x="78" y="31"/>
                  <a:pt x="78" y="31"/>
                  <a:pt x="78" y="31"/>
                </a:cubicBezTo>
                <a:cubicBezTo>
                  <a:pt x="82" y="14"/>
                  <a:pt x="82" y="14"/>
                  <a:pt x="82" y="14"/>
                </a:cubicBezTo>
                <a:cubicBezTo>
                  <a:pt x="82" y="14"/>
                  <a:pt x="82" y="14"/>
                  <a:pt x="82" y="14"/>
                </a:cubicBezTo>
                <a:cubicBezTo>
                  <a:pt x="84" y="14"/>
                  <a:pt x="86" y="12"/>
                  <a:pt x="86" y="10"/>
                </a:cubicBezTo>
                <a:cubicBezTo>
                  <a:pt x="86" y="8"/>
                  <a:pt x="84" y="7"/>
                  <a:pt x="82" y="7"/>
                </a:cubicBezTo>
                <a:cubicBezTo>
                  <a:pt x="80" y="7"/>
                  <a:pt x="79" y="8"/>
                  <a:pt x="79" y="10"/>
                </a:cubicBezTo>
                <a:cubicBezTo>
                  <a:pt x="79" y="11"/>
                  <a:pt x="79" y="12"/>
                  <a:pt x="80" y="13"/>
                </a:cubicBezTo>
                <a:cubicBezTo>
                  <a:pt x="72" y="20"/>
                  <a:pt x="72" y="20"/>
                  <a:pt x="72" y="20"/>
                </a:cubicBezTo>
                <a:cubicBezTo>
                  <a:pt x="65" y="8"/>
                  <a:pt x="65" y="8"/>
                  <a:pt x="65" y="8"/>
                </a:cubicBezTo>
                <a:cubicBezTo>
                  <a:pt x="66" y="7"/>
                  <a:pt x="67" y="6"/>
                  <a:pt x="67" y="4"/>
                </a:cubicBezTo>
                <a:cubicBezTo>
                  <a:pt x="67" y="2"/>
                  <a:pt x="65" y="0"/>
                  <a:pt x="62" y="0"/>
                </a:cubicBezTo>
                <a:cubicBezTo>
                  <a:pt x="60" y="0"/>
                  <a:pt x="58" y="2"/>
                  <a:pt x="58" y="4"/>
                </a:cubicBezTo>
                <a:cubicBezTo>
                  <a:pt x="58" y="6"/>
                  <a:pt x="59" y="7"/>
                  <a:pt x="60" y="8"/>
                </a:cubicBezTo>
                <a:cubicBezTo>
                  <a:pt x="52" y="20"/>
                  <a:pt x="52" y="20"/>
                  <a:pt x="52" y="20"/>
                </a:cubicBezTo>
                <a:cubicBezTo>
                  <a:pt x="45" y="13"/>
                  <a:pt x="45" y="13"/>
                  <a:pt x="45" y="13"/>
                </a:cubicBezTo>
                <a:cubicBezTo>
                  <a:pt x="45" y="12"/>
                  <a:pt x="46" y="11"/>
                  <a:pt x="46" y="10"/>
                </a:cubicBezTo>
                <a:cubicBezTo>
                  <a:pt x="46" y="8"/>
                  <a:pt x="44" y="7"/>
                  <a:pt x="42" y="7"/>
                </a:cubicBezTo>
                <a:cubicBezTo>
                  <a:pt x="40" y="7"/>
                  <a:pt x="38" y="8"/>
                  <a:pt x="38" y="10"/>
                </a:cubicBezTo>
                <a:cubicBezTo>
                  <a:pt x="38" y="12"/>
                  <a:pt x="40" y="14"/>
                  <a:pt x="42" y="14"/>
                </a:cubicBezTo>
                <a:close/>
                <a:moveTo>
                  <a:pt x="78" y="35"/>
                </a:moveTo>
                <a:cubicBezTo>
                  <a:pt x="47" y="35"/>
                  <a:pt x="47" y="35"/>
                  <a:pt x="47" y="35"/>
                </a:cubicBezTo>
                <a:cubicBezTo>
                  <a:pt x="45" y="43"/>
                  <a:pt x="45" y="43"/>
                  <a:pt x="45" y="43"/>
                </a:cubicBezTo>
                <a:cubicBezTo>
                  <a:pt x="80" y="43"/>
                  <a:pt x="80" y="43"/>
                  <a:pt x="80" y="43"/>
                </a:cubicBezTo>
                <a:lnTo>
                  <a:pt x="78" y="35"/>
                </a:lnTo>
                <a:close/>
                <a:moveTo>
                  <a:pt x="18" y="75"/>
                </a:moveTo>
                <a:cubicBezTo>
                  <a:pt x="27" y="75"/>
                  <a:pt x="34" y="67"/>
                  <a:pt x="34" y="58"/>
                </a:cubicBezTo>
                <a:cubicBezTo>
                  <a:pt x="34" y="49"/>
                  <a:pt x="27" y="42"/>
                  <a:pt x="18" y="42"/>
                </a:cubicBezTo>
                <a:cubicBezTo>
                  <a:pt x="9" y="42"/>
                  <a:pt x="1" y="49"/>
                  <a:pt x="1" y="58"/>
                </a:cubicBezTo>
                <a:cubicBezTo>
                  <a:pt x="1" y="67"/>
                  <a:pt x="9" y="75"/>
                  <a:pt x="18" y="75"/>
                </a:cubicBezTo>
                <a:close/>
                <a:moveTo>
                  <a:pt x="123" y="61"/>
                </a:moveTo>
                <a:cubicBezTo>
                  <a:pt x="123" y="61"/>
                  <a:pt x="122" y="60"/>
                  <a:pt x="121" y="60"/>
                </a:cubicBezTo>
                <a:cubicBezTo>
                  <a:pt x="92" y="60"/>
                  <a:pt x="92" y="60"/>
                  <a:pt x="92" y="60"/>
                </a:cubicBezTo>
                <a:cubicBezTo>
                  <a:pt x="91" y="60"/>
                  <a:pt x="90" y="61"/>
                  <a:pt x="90" y="62"/>
                </a:cubicBezTo>
                <a:cubicBezTo>
                  <a:pt x="89" y="67"/>
                  <a:pt x="89" y="67"/>
                  <a:pt x="89" y="67"/>
                </a:cubicBezTo>
                <a:cubicBezTo>
                  <a:pt x="89" y="67"/>
                  <a:pt x="89" y="67"/>
                  <a:pt x="89" y="67"/>
                </a:cubicBezTo>
                <a:cubicBezTo>
                  <a:pt x="89" y="68"/>
                  <a:pt x="90" y="68"/>
                  <a:pt x="90" y="68"/>
                </a:cubicBezTo>
                <a:cubicBezTo>
                  <a:pt x="123" y="68"/>
                  <a:pt x="123" y="68"/>
                  <a:pt x="123" y="68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5" y="68"/>
                  <a:pt x="125" y="67"/>
                  <a:pt x="125" y="66"/>
                </a:cubicBezTo>
                <a:lnTo>
                  <a:pt x="123" y="61"/>
                </a:lnTo>
                <a:close/>
                <a:moveTo>
                  <a:pt x="128" y="33"/>
                </a:moveTo>
                <a:cubicBezTo>
                  <a:pt x="118" y="19"/>
                  <a:pt x="118" y="19"/>
                  <a:pt x="118" y="19"/>
                </a:cubicBezTo>
                <a:cubicBezTo>
                  <a:pt x="120" y="14"/>
                  <a:pt x="120" y="14"/>
                  <a:pt x="120" y="14"/>
                </a:cubicBezTo>
                <a:cubicBezTo>
                  <a:pt x="120" y="13"/>
                  <a:pt x="120" y="13"/>
                  <a:pt x="120" y="12"/>
                </a:cubicBezTo>
                <a:cubicBezTo>
                  <a:pt x="120" y="12"/>
                  <a:pt x="119" y="12"/>
                  <a:pt x="119" y="12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5"/>
                  <a:pt x="106" y="15"/>
                  <a:pt x="102" y="16"/>
                </a:cubicBezTo>
                <a:cubicBezTo>
                  <a:pt x="98" y="18"/>
                  <a:pt x="93" y="22"/>
                  <a:pt x="91" y="31"/>
                </a:cubicBezTo>
                <a:cubicBezTo>
                  <a:pt x="89" y="43"/>
                  <a:pt x="91" y="52"/>
                  <a:pt x="93" y="56"/>
                </a:cubicBezTo>
                <a:cubicBezTo>
                  <a:pt x="118" y="56"/>
                  <a:pt x="118" y="56"/>
                  <a:pt x="118" y="56"/>
                </a:cubicBezTo>
                <a:cubicBezTo>
                  <a:pt x="120" y="54"/>
                  <a:pt x="120" y="54"/>
                  <a:pt x="120" y="54"/>
                </a:cubicBezTo>
                <a:cubicBezTo>
                  <a:pt x="121" y="54"/>
                  <a:pt x="121" y="53"/>
                  <a:pt x="120" y="52"/>
                </a:cubicBezTo>
                <a:cubicBezTo>
                  <a:pt x="118" y="49"/>
                  <a:pt x="113" y="41"/>
                  <a:pt x="112" y="36"/>
                </a:cubicBezTo>
                <a:cubicBezTo>
                  <a:pt x="112" y="36"/>
                  <a:pt x="113" y="36"/>
                  <a:pt x="114" y="36"/>
                </a:cubicBezTo>
                <a:cubicBezTo>
                  <a:pt x="115" y="36"/>
                  <a:pt x="116" y="36"/>
                  <a:pt x="117" y="35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122" y="38"/>
                  <a:pt x="123" y="38"/>
                  <a:pt x="124" y="38"/>
                </a:cubicBezTo>
                <a:cubicBezTo>
                  <a:pt x="126" y="38"/>
                  <a:pt x="127" y="37"/>
                  <a:pt x="127" y="36"/>
                </a:cubicBezTo>
                <a:cubicBezTo>
                  <a:pt x="128" y="34"/>
                  <a:pt x="128" y="34"/>
                  <a:pt x="128" y="34"/>
                </a:cubicBezTo>
                <a:cubicBezTo>
                  <a:pt x="128" y="34"/>
                  <a:pt x="128" y="33"/>
                  <a:pt x="128" y="33"/>
                </a:cubicBezTo>
                <a:close/>
                <a:moveTo>
                  <a:pt x="115" y="25"/>
                </a:moveTo>
                <a:cubicBezTo>
                  <a:pt x="113" y="25"/>
                  <a:pt x="113" y="25"/>
                  <a:pt x="113" y="25"/>
                </a:cubicBezTo>
                <a:cubicBezTo>
                  <a:pt x="112" y="25"/>
                  <a:pt x="112" y="24"/>
                  <a:pt x="112" y="24"/>
                </a:cubicBezTo>
                <a:cubicBezTo>
                  <a:pt x="112" y="23"/>
                  <a:pt x="112" y="22"/>
                  <a:pt x="113" y="22"/>
                </a:cubicBezTo>
                <a:cubicBezTo>
                  <a:pt x="115" y="22"/>
                  <a:pt x="115" y="22"/>
                  <a:pt x="115" y="22"/>
                </a:cubicBezTo>
                <a:cubicBezTo>
                  <a:pt x="115" y="22"/>
                  <a:pt x="116" y="23"/>
                  <a:pt x="116" y="24"/>
                </a:cubicBezTo>
                <a:cubicBezTo>
                  <a:pt x="116" y="24"/>
                  <a:pt x="115" y="25"/>
                  <a:pt x="115" y="25"/>
                </a:cubicBezTo>
                <a:close/>
                <a:moveTo>
                  <a:pt x="89" y="144"/>
                </a:moveTo>
                <a:cubicBezTo>
                  <a:pt x="89" y="146"/>
                  <a:pt x="90" y="147"/>
                  <a:pt x="92" y="147"/>
                </a:cubicBezTo>
                <a:cubicBezTo>
                  <a:pt x="122" y="147"/>
                  <a:pt x="122" y="147"/>
                  <a:pt x="122" y="147"/>
                </a:cubicBezTo>
                <a:cubicBezTo>
                  <a:pt x="123" y="147"/>
                  <a:pt x="124" y="146"/>
                  <a:pt x="124" y="144"/>
                </a:cubicBezTo>
                <a:cubicBezTo>
                  <a:pt x="124" y="72"/>
                  <a:pt x="124" y="72"/>
                  <a:pt x="124" y="72"/>
                </a:cubicBezTo>
                <a:cubicBezTo>
                  <a:pt x="89" y="72"/>
                  <a:pt x="89" y="72"/>
                  <a:pt x="89" y="72"/>
                </a:cubicBezTo>
                <a:lnTo>
                  <a:pt x="89" y="144"/>
                </a:lnTo>
                <a:close/>
                <a:moveTo>
                  <a:pt x="121" y="154"/>
                </a:moveTo>
                <a:cubicBezTo>
                  <a:pt x="3" y="154"/>
                  <a:pt x="3" y="154"/>
                  <a:pt x="3" y="154"/>
                </a:cubicBezTo>
                <a:cubicBezTo>
                  <a:pt x="1" y="154"/>
                  <a:pt x="0" y="155"/>
                  <a:pt x="0" y="156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9"/>
                  <a:pt x="1" y="160"/>
                  <a:pt x="3" y="160"/>
                </a:cubicBezTo>
                <a:cubicBezTo>
                  <a:pt x="121" y="160"/>
                  <a:pt x="121" y="160"/>
                  <a:pt x="121" y="160"/>
                </a:cubicBezTo>
                <a:cubicBezTo>
                  <a:pt x="123" y="160"/>
                  <a:pt x="124" y="159"/>
                  <a:pt x="124" y="158"/>
                </a:cubicBezTo>
                <a:cubicBezTo>
                  <a:pt x="124" y="156"/>
                  <a:pt x="124" y="156"/>
                  <a:pt x="124" y="156"/>
                </a:cubicBezTo>
                <a:cubicBezTo>
                  <a:pt x="124" y="155"/>
                  <a:pt x="123" y="154"/>
                  <a:pt x="121" y="1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327">
            <a:extLst>
              <a:ext uri="{FF2B5EF4-FFF2-40B4-BE49-F238E27FC236}">
                <a16:creationId xmlns:a16="http://schemas.microsoft.com/office/drawing/2014/main" id="{83404C91-3C71-8C49-F96F-307E0481783B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4692650"/>
            <a:ext cx="254000" cy="223838"/>
          </a:xfrm>
          <a:custGeom>
            <a:avLst/>
            <a:gdLst>
              <a:gd name="T0" fmla="*/ 105 w 160"/>
              <a:gd name="T1" fmla="*/ 102 h 141"/>
              <a:gd name="T2" fmla="*/ 105 w 160"/>
              <a:gd name="T3" fmla="*/ 83 h 141"/>
              <a:gd name="T4" fmla="*/ 50 w 160"/>
              <a:gd name="T5" fmla="*/ 93 h 141"/>
              <a:gd name="T6" fmla="*/ 114 w 160"/>
              <a:gd name="T7" fmla="*/ 45 h 141"/>
              <a:gd name="T8" fmla="*/ 113 w 160"/>
              <a:gd name="T9" fmla="*/ 60 h 141"/>
              <a:gd name="T10" fmla="*/ 112 w 160"/>
              <a:gd name="T11" fmla="*/ 126 h 141"/>
              <a:gd name="T12" fmla="*/ 91 w 160"/>
              <a:gd name="T13" fmla="*/ 141 h 141"/>
              <a:gd name="T14" fmla="*/ 160 w 160"/>
              <a:gd name="T15" fmla="*/ 93 h 141"/>
              <a:gd name="T16" fmla="*/ 15 w 160"/>
              <a:gd name="T17" fmla="*/ 93 h 141"/>
              <a:gd name="T18" fmla="*/ 45 w 160"/>
              <a:gd name="T19" fmla="*/ 51 h 141"/>
              <a:gd name="T20" fmla="*/ 0 w 160"/>
              <a:gd name="T21" fmla="*/ 93 h 141"/>
              <a:gd name="T22" fmla="*/ 69 w 160"/>
              <a:gd name="T23" fmla="*/ 141 h 141"/>
              <a:gd name="T24" fmla="*/ 48 w 160"/>
              <a:gd name="T25" fmla="*/ 126 h 141"/>
              <a:gd name="T26" fmla="*/ 77 w 160"/>
              <a:gd name="T27" fmla="*/ 74 h 141"/>
              <a:gd name="T28" fmla="*/ 71 w 160"/>
              <a:gd name="T29" fmla="*/ 59 h 141"/>
              <a:gd name="T30" fmla="*/ 74 w 160"/>
              <a:gd name="T31" fmla="*/ 56 h 141"/>
              <a:gd name="T32" fmla="*/ 77 w 160"/>
              <a:gd name="T33" fmla="*/ 52 h 141"/>
              <a:gd name="T34" fmla="*/ 70 w 160"/>
              <a:gd name="T35" fmla="*/ 45 h 141"/>
              <a:gd name="T36" fmla="*/ 77 w 160"/>
              <a:gd name="T37" fmla="*/ 47 h 141"/>
              <a:gd name="T38" fmla="*/ 73 w 160"/>
              <a:gd name="T39" fmla="*/ 36 h 141"/>
              <a:gd name="T40" fmla="*/ 76 w 160"/>
              <a:gd name="T41" fmla="*/ 33 h 141"/>
              <a:gd name="T42" fmla="*/ 77 w 160"/>
              <a:gd name="T43" fmla="*/ 26 h 141"/>
              <a:gd name="T44" fmla="*/ 82 w 160"/>
              <a:gd name="T45" fmla="*/ 26 h 141"/>
              <a:gd name="T46" fmla="*/ 84 w 160"/>
              <a:gd name="T47" fmla="*/ 32 h 141"/>
              <a:gd name="T48" fmla="*/ 87 w 160"/>
              <a:gd name="T49" fmla="*/ 35 h 141"/>
              <a:gd name="T50" fmla="*/ 82 w 160"/>
              <a:gd name="T51" fmla="*/ 45 h 141"/>
              <a:gd name="T52" fmla="*/ 87 w 160"/>
              <a:gd name="T53" fmla="*/ 42 h 141"/>
              <a:gd name="T54" fmla="*/ 82 w 160"/>
              <a:gd name="T55" fmla="*/ 52 h 141"/>
              <a:gd name="T56" fmla="*/ 89 w 160"/>
              <a:gd name="T57" fmla="*/ 56 h 141"/>
              <a:gd name="T58" fmla="*/ 91 w 160"/>
              <a:gd name="T59" fmla="*/ 60 h 141"/>
              <a:gd name="T60" fmla="*/ 82 w 160"/>
              <a:gd name="T61" fmla="*/ 74 h 141"/>
              <a:gd name="T62" fmla="*/ 80 w 160"/>
              <a:gd name="T63" fmla="*/ 0 h 141"/>
              <a:gd name="T64" fmla="*/ 77 w 160"/>
              <a:gd name="T65" fmla="*/ 74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41">
                <a:moveTo>
                  <a:pt x="55" y="102"/>
                </a:moveTo>
                <a:cubicBezTo>
                  <a:pt x="105" y="102"/>
                  <a:pt x="105" y="102"/>
                  <a:pt x="105" y="102"/>
                </a:cubicBezTo>
                <a:cubicBezTo>
                  <a:pt x="108" y="102"/>
                  <a:pt x="110" y="98"/>
                  <a:pt x="110" y="93"/>
                </a:cubicBezTo>
                <a:cubicBezTo>
                  <a:pt x="110" y="88"/>
                  <a:pt x="108" y="83"/>
                  <a:pt x="105" y="83"/>
                </a:cubicBezTo>
                <a:cubicBezTo>
                  <a:pt x="55" y="83"/>
                  <a:pt x="55" y="83"/>
                  <a:pt x="55" y="83"/>
                </a:cubicBezTo>
                <a:cubicBezTo>
                  <a:pt x="52" y="83"/>
                  <a:pt x="50" y="88"/>
                  <a:pt x="50" y="93"/>
                </a:cubicBezTo>
                <a:cubicBezTo>
                  <a:pt x="50" y="98"/>
                  <a:pt x="52" y="102"/>
                  <a:pt x="55" y="102"/>
                </a:cubicBezTo>
                <a:close/>
                <a:moveTo>
                  <a:pt x="114" y="45"/>
                </a:moveTo>
                <a:cubicBezTo>
                  <a:pt x="114" y="47"/>
                  <a:pt x="114" y="49"/>
                  <a:pt x="114" y="51"/>
                </a:cubicBezTo>
                <a:cubicBezTo>
                  <a:pt x="114" y="54"/>
                  <a:pt x="114" y="57"/>
                  <a:pt x="113" y="60"/>
                </a:cubicBezTo>
                <a:cubicBezTo>
                  <a:pt x="131" y="60"/>
                  <a:pt x="145" y="75"/>
                  <a:pt x="145" y="93"/>
                </a:cubicBezTo>
                <a:cubicBezTo>
                  <a:pt x="145" y="111"/>
                  <a:pt x="130" y="126"/>
                  <a:pt x="112" y="126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41"/>
                  <a:pt x="91" y="141"/>
                  <a:pt x="91" y="141"/>
                </a:cubicBezTo>
                <a:cubicBezTo>
                  <a:pt x="112" y="141"/>
                  <a:pt x="112" y="141"/>
                  <a:pt x="112" y="141"/>
                </a:cubicBezTo>
                <a:cubicBezTo>
                  <a:pt x="139" y="141"/>
                  <a:pt x="160" y="119"/>
                  <a:pt x="160" y="93"/>
                </a:cubicBezTo>
                <a:cubicBezTo>
                  <a:pt x="160" y="67"/>
                  <a:pt x="140" y="46"/>
                  <a:pt x="114" y="45"/>
                </a:cubicBezTo>
                <a:close/>
                <a:moveTo>
                  <a:pt x="15" y="93"/>
                </a:moveTo>
                <a:cubicBezTo>
                  <a:pt x="15" y="75"/>
                  <a:pt x="29" y="61"/>
                  <a:pt x="46" y="60"/>
                </a:cubicBezTo>
                <a:cubicBezTo>
                  <a:pt x="45" y="57"/>
                  <a:pt x="45" y="54"/>
                  <a:pt x="45" y="51"/>
                </a:cubicBezTo>
                <a:cubicBezTo>
                  <a:pt x="45" y="49"/>
                  <a:pt x="45" y="47"/>
                  <a:pt x="45" y="45"/>
                </a:cubicBezTo>
                <a:cubicBezTo>
                  <a:pt x="20" y="47"/>
                  <a:pt x="0" y="67"/>
                  <a:pt x="0" y="93"/>
                </a:cubicBezTo>
                <a:cubicBezTo>
                  <a:pt x="0" y="119"/>
                  <a:pt x="22" y="141"/>
                  <a:pt x="48" y="141"/>
                </a:cubicBezTo>
                <a:cubicBezTo>
                  <a:pt x="69" y="141"/>
                  <a:pt x="69" y="141"/>
                  <a:pt x="69" y="141"/>
                </a:cubicBezTo>
                <a:cubicBezTo>
                  <a:pt x="69" y="126"/>
                  <a:pt x="69" y="126"/>
                  <a:pt x="69" y="126"/>
                </a:cubicBezTo>
                <a:cubicBezTo>
                  <a:pt x="48" y="126"/>
                  <a:pt x="48" y="126"/>
                  <a:pt x="48" y="126"/>
                </a:cubicBezTo>
                <a:cubicBezTo>
                  <a:pt x="30" y="126"/>
                  <a:pt x="15" y="111"/>
                  <a:pt x="15" y="93"/>
                </a:cubicBezTo>
                <a:close/>
                <a:moveTo>
                  <a:pt x="77" y="74"/>
                </a:moveTo>
                <a:cubicBezTo>
                  <a:pt x="77" y="65"/>
                  <a:pt x="77" y="65"/>
                  <a:pt x="77" y="65"/>
                </a:cubicBezTo>
                <a:cubicBezTo>
                  <a:pt x="71" y="59"/>
                  <a:pt x="71" y="59"/>
                  <a:pt x="71" y="59"/>
                </a:cubicBezTo>
                <a:cubicBezTo>
                  <a:pt x="70" y="58"/>
                  <a:pt x="70" y="57"/>
                  <a:pt x="71" y="56"/>
                </a:cubicBezTo>
                <a:cubicBezTo>
                  <a:pt x="71" y="55"/>
                  <a:pt x="73" y="55"/>
                  <a:pt x="74" y="56"/>
                </a:cubicBezTo>
                <a:cubicBezTo>
                  <a:pt x="77" y="59"/>
                  <a:pt x="77" y="59"/>
                  <a:pt x="77" y="59"/>
                </a:cubicBezTo>
                <a:cubicBezTo>
                  <a:pt x="77" y="52"/>
                  <a:pt x="77" y="52"/>
                  <a:pt x="77" y="52"/>
                </a:cubicBezTo>
                <a:cubicBezTo>
                  <a:pt x="71" y="48"/>
                  <a:pt x="71" y="48"/>
                  <a:pt x="71" y="48"/>
                </a:cubicBezTo>
                <a:cubicBezTo>
                  <a:pt x="70" y="47"/>
                  <a:pt x="70" y="46"/>
                  <a:pt x="70" y="45"/>
                </a:cubicBezTo>
                <a:cubicBezTo>
                  <a:pt x="71" y="44"/>
                  <a:pt x="72" y="43"/>
                  <a:pt x="73" y="44"/>
                </a:cubicBezTo>
                <a:cubicBezTo>
                  <a:pt x="77" y="47"/>
                  <a:pt x="77" y="47"/>
                  <a:pt x="77" y="47"/>
                </a:cubicBezTo>
                <a:cubicBezTo>
                  <a:pt x="77" y="39"/>
                  <a:pt x="77" y="39"/>
                  <a:pt x="77" y="39"/>
                </a:cubicBezTo>
                <a:cubicBezTo>
                  <a:pt x="73" y="36"/>
                  <a:pt x="73" y="36"/>
                  <a:pt x="73" y="36"/>
                </a:cubicBezTo>
                <a:cubicBezTo>
                  <a:pt x="72" y="36"/>
                  <a:pt x="72" y="34"/>
                  <a:pt x="73" y="33"/>
                </a:cubicBezTo>
                <a:cubicBezTo>
                  <a:pt x="73" y="32"/>
                  <a:pt x="75" y="32"/>
                  <a:pt x="76" y="33"/>
                </a:cubicBezTo>
                <a:cubicBezTo>
                  <a:pt x="77" y="34"/>
                  <a:pt x="77" y="34"/>
                  <a:pt x="77" y="34"/>
                </a:cubicBezTo>
                <a:cubicBezTo>
                  <a:pt x="77" y="26"/>
                  <a:pt x="77" y="26"/>
                  <a:pt x="77" y="26"/>
                </a:cubicBezTo>
                <a:cubicBezTo>
                  <a:pt x="77" y="25"/>
                  <a:pt x="78" y="24"/>
                  <a:pt x="80" y="24"/>
                </a:cubicBezTo>
                <a:cubicBezTo>
                  <a:pt x="81" y="24"/>
                  <a:pt x="82" y="25"/>
                  <a:pt x="82" y="26"/>
                </a:cubicBezTo>
                <a:cubicBezTo>
                  <a:pt x="82" y="34"/>
                  <a:pt x="82" y="34"/>
                  <a:pt x="82" y="34"/>
                </a:cubicBezTo>
                <a:cubicBezTo>
                  <a:pt x="84" y="32"/>
                  <a:pt x="84" y="32"/>
                  <a:pt x="84" y="32"/>
                </a:cubicBezTo>
                <a:cubicBezTo>
                  <a:pt x="85" y="31"/>
                  <a:pt x="86" y="31"/>
                  <a:pt x="87" y="32"/>
                </a:cubicBezTo>
                <a:cubicBezTo>
                  <a:pt x="88" y="33"/>
                  <a:pt x="88" y="35"/>
                  <a:pt x="87" y="35"/>
                </a:cubicBezTo>
                <a:cubicBezTo>
                  <a:pt x="82" y="39"/>
                  <a:pt x="82" y="39"/>
                  <a:pt x="82" y="39"/>
                </a:cubicBezTo>
                <a:cubicBezTo>
                  <a:pt x="82" y="45"/>
                  <a:pt x="82" y="45"/>
                  <a:pt x="82" y="45"/>
                </a:cubicBezTo>
                <a:cubicBezTo>
                  <a:pt x="84" y="42"/>
                  <a:pt x="84" y="42"/>
                  <a:pt x="84" y="42"/>
                </a:cubicBezTo>
                <a:cubicBezTo>
                  <a:pt x="85" y="41"/>
                  <a:pt x="87" y="41"/>
                  <a:pt x="87" y="42"/>
                </a:cubicBezTo>
                <a:cubicBezTo>
                  <a:pt x="88" y="43"/>
                  <a:pt x="89" y="44"/>
                  <a:pt x="88" y="45"/>
                </a:cubicBezTo>
                <a:cubicBezTo>
                  <a:pt x="82" y="52"/>
                  <a:pt x="82" y="52"/>
                  <a:pt x="82" y="52"/>
                </a:cubicBezTo>
                <a:cubicBezTo>
                  <a:pt x="82" y="61"/>
                  <a:pt x="82" y="61"/>
                  <a:pt x="82" y="61"/>
                </a:cubicBezTo>
                <a:cubicBezTo>
                  <a:pt x="89" y="56"/>
                  <a:pt x="89" y="56"/>
                  <a:pt x="89" y="56"/>
                </a:cubicBezTo>
                <a:cubicBezTo>
                  <a:pt x="90" y="56"/>
                  <a:pt x="91" y="56"/>
                  <a:pt x="92" y="57"/>
                </a:cubicBezTo>
                <a:cubicBezTo>
                  <a:pt x="93" y="58"/>
                  <a:pt x="92" y="60"/>
                  <a:pt x="91" y="60"/>
                </a:cubicBezTo>
                <a:cubicBezTo>
                  <a:pt x="82" y="66"/>
                  <a:pt x="82" y="66"/>
                  <a:pt x="82" y="66"/>
                </a:cubicBezTo>
                <a:cubicBezTo>
                  <a:pt x="82" y="74"/>
                  <a:pt x="82" y="74"/>
                  <a:pt x="82" y="74"/>
                </a:cubicBezTo>
                <a:cubicBezTo>
                  <a:pt x="96" y="73"/>
                  <a:pt x="106" y="62"/>
                  <a:pt x="106" y="48"/>
                </a:cubicBezTo>
                <a:cubicBezTo>
                  <a:pt x="106" y="25"/>
                  <a:pt x="83" y="0"/>
                  <a:pt x="80" y="0"/>
                </a:cubicBezTo>
                <a:cubicBezTo>
                  <a:pt x="77" y="0"/>
                  <a:pt x="53" y="23"/>
                  <a:pt x="53" y="48"/>
                </a:cubicBezTo>
                <a:cubicBezTo>
                  <a:pt x="53" y="62"/>
                  <a:pt x="64" y="73"/>
                  <a:pt x="77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328">
            <a:extLst>
              <a:ext uri="{FF2B5EF4-FFF2-40B4-BE49-F238E27FC236}">
                <a16:creationId xmlns:a16="http://schemas.microsoft.com/office/drawing/2014/main" id="{1E3D0173-BA87-D679-FFDA-F49664B68C7E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4662488"/>
            <a:ext cx="250825" cy="268288"/>
          </a:xfrm>
          <a:custGeom>
            <a:avLst/>
            <a:gdLst>
              <a:gd name="T0" fmla="*/ 21 w 158"/>
              <a:gd name="T1" fmla="*/ 41 h 169"/>
              <a:gd name="T2" fmla="*/ 43 w 158"/>
              <a:gd name="T3" fmla="*/ 139 h 169"/>
              <a:gd name="T4" fmla="*/ 23 w 158"/>
              <a:gd name="T5" fmla="*/ 107 h 169"/>
              <a:gd name="T6" fmla="*/ 25 w 158"/>
              <a:gd name="T7" fmla="*/ 108 h 169"/>
              <a:gd name="T8" fmla="*/ 33 w 158"/>
              <a:gd name="T9" fmla="*/ 101 h 169"/>
              <a:gd name="T10" fmla="*/ 50 w 158"/>
              <a:gd name="T11" fmla="*/ 91 h 169"/>
              <a:gd name="T12" fmla="*/ 73 w 158"/>
              <a:gd name="T13" fmla="*/ 96 h 169"/>
              <a:gd name="T14" fmla="*/ 70 w 158"/>
              <a:gd name="T15" fmla="*/ 92 h 169"/>
              <a:gd name="T16" fmla="*/ 86 w 158"/>
              <a:gd name="T17" fmla="*/ 86 h 169"/>
              <a:gd name="T18" fmla="*/ 96 w 158"/>
              <a:gd name="T19" fmla="*/ 82 h 169"/>
              <a:gd name="T20" fmla="*/ 110 w 158"/>
              <a:gd name="T21" fmla="*/ 91 h 169"/>
              <a:gd name="T22" fmla="*/ 128 w 158"/>
              <a:gd name="T23" fmla="*/ 103 h 169"/>
              <a:gd name="T24" fmla="*/ 131 w 158"/>
              <a:gd name="T25" fmla="*/ 113 h 169"/>
              <a:gd name="T26" fmla="*/ 124 w 158"/>
              <a:gd name="T27" fmla="*/ 132 h 169"/>
              <a:gd name="T28" fmla="*/ 117 w 158"/>
              <a:gd name="T29" fmla="*/ 21 h 169"/>
              <a:gd name="T30" fmla="*/ 34 w 158"/>
              <a:gd name="T31" fmla="*/ 56 h 169"/>
              <a:gd name="T32" fmla="*/ 32 w 158"/>
              <a:gd name="T33" fmla="*/ 69 h 169"/>
              <a:gd name="T34" fmla="*/ 27 w 158"/>
              <a:gd name="T35" fmla="*/ 79 h 169"/>
              <a:gd name="T36" fmla="*/ 19 w 158"/>
              <a:gd name="T37" fmla="*/ 98 h 169"/>
              <a:gd name="T38" fmla="*/ 27 w 158"/>
              <a:gd name="T39" fmla="*/ 45 h 169"/>
              <a:gd name="T40" fmla="*/ 45 w 158"/>
              <a:gd name="T41" fmla="*/ 28 h 169"/>
              <a:gd name="T42" fmla="*/ 41 w 158"/>
              <a:gd name="T43" fmla="*/ 38 h 169"/>
              <a:gd name="T44" fmla="*/ 37 w 158"/>
              <a:gd name="T45" fmla="*/ 52 h 169"/>
              <a:gd name="T46" fmla="*/ 135 w 158"/>
              <a:gd name="T47" fmla="*/ 84 h 169"/>
              <a:gd name="T48" fmla="*/ 131 w 158"/>
              <a:gd name="T49" fmla="*/ 69 h 169"/>
              <a:gd name="T50" fmla="*/ 112 w 158"/>
              <a:gd name="T51" fmla="*/ 62 h 169"/>
              <a:gd name="T52" fmla="*/ 102 w 158"/>
              <a:gd name="T53" fmla="*/ 65 h 169"/>
              <a:gd name="T54" fmla="*/ 93 w 158"/>
              <a:gd name="T55" fmla="*/ 74 h 169"/>
              <a:gd name="T56" fmla="*/ 87 w 158"/>
              <a:gd name="T57" fmla="*/ 80 h 169"/>
              <a:gd name="T58" fmla="*/ 81 w 158"/>
              <a:gd name="T59" fmla="*/ 79 h 169"/>
              <a:gd name="T60" fmla="*/ 80 w 158"/>
              <a:gd name="T61" fmla="*/ 85 h 169"/>
              <a:gd name="T62" fmla="*/ 75 w 158"/>
              <a:gd name="T63" fmla="*/ 78 h 169"/>
              <a:gd name="T64" fmla="*/ 82 w 158"/>
              <a:gd name="T65" fmla="*/ 73 h 169"/>
              <a:gd name="T66" fmla="*/ 75 w 158"/>
              <a:gd name="T67" fmla="*/ 59 h 169"/>
              <a:gd name="T68" fmla="*/ 81 w 158"/>
              <a:gd name="T69" fmla="*/ 43 h 169"/>
              <a:gd name="T70" fmla="*/ 68 w 158"/>
              <a:gd name="T71" fmla="*/ 43 h 169"/>
              <a:gd name="T72" fmla="*/ 60 w 158"/>
              <a:gd name="T73" fmla="*/ 46 h 169"/>
              <a:gd name="T74" fmla="*/ 53 w 158"/>
              <a:gd name="T75" fmla="*/ 51 h 169"/>
              <a:gd name="T76" fmla="*/ 53 w 158"/>
              <a:gd name="T77" fmla="*/ 61 h 169"/>
              <a:gd name="T78" fmla="*/ 51 w 158"/>
              <a:gd name="T79" fmla="*/ 54 h 169"/>
              <a:gd name="T80" fmla="*/ 51 w 158"/>
              <a:gd name="T81" fmla="*/ 45 h 169"/>
              <a:gd name="T82" fmla="*/ 57 w 158"/>
              <a:gd name="T83" fmla="*/ 45 h 169"/>
              <a:gd name="T84" fmla="*/ 59 w 158"/>
              <a:gd name="T85" fmla="*/ 39 h 169"/>
              <a:gd name="T86" fmla="*/ 47 w 158"/>
              <a:gd name="T87" fmla="*/ 42 h 169"/>
              <a:gd name="T88" fmla="*/ 49 w 158"/>
              <a:gd name="T89" fmla="*/ 36 h 169"/>
              <a:gd name="T90" fmla="*/ 60 w 158"/>
              <a:gd name="T91" fmla="*/ 35 h 169"/>
              <a:gd name="T92" fmla="*/ 74 w 158"/>
              <a:gd name="T93" fmla="*/ 33 h 169"/>
              <a:gd name="T94" fmla="*/ 73 w 158"/>
              <a:gd name="T95" fmla="*/ 27 h 169"/>
              <a:gd name="T96" fmla="*/ 78 w 158"/>
              <a:gd name="T97" fmla="*/ 17 h 169"/>
              <a:gd name="T98" fmla="*/ 138 w 158"/>
              <a:gd name="T99" fmla="*/ 100 h 169"/>
              <a:gd name="T100" fmla="*/ 107 w 158"/>
              <a:gd name="T101" fmla="*/ 148 h 169"/>
              <a:gd name="T102" fmla="*/ 61 w 158"/>
              <a:gd name="T103" fmla="*/ 148 h 169"/>
              <a:gd name="T104" fmla="*/ 51 w 158"/>
              <a:gd name="T105" fmla="*/ 102 h 169"/>
              <a:gd name="T106" fmla="*/ 84 w 158"/>
              <a:gd name="T107" fmla="*/ 140 h 169"/>
              <a:gd name="T108" fmla="*/ 117 w 158"/>
              <a:gd name="T109" fmla="*/ 102 h 169"/>
              <a:gd name="T110" fmla="*/ 107 w 158"/>
              <a:gd name="T111" fmla="*/ 148 h 169"/>
              <a:gd name="T112" fmla="*/ 84 w 158"/>
              <a:gd name="T113" fmla="*/ 97 h 169"/>
              <a:gd name="T114" fmla="*/ 70 w 158"/>
              <a:gd name="T115" fmla="*/ 107 h 169"/>
              <a:gd name="T116" fmla="*/ 75 w 158"/>
              <a:gd name="T117" fmla="*/ 122 h 169"/>
              <a:gd name="T118" fmla="*/ 92 w 158"/>
              <a:gd name="T119" fmla="*/ 122 h 169"/>
              <a:gd name="T120" fmla="*/ 97 w 158"/>
              <a:gd name="T121" fmla="*/ 107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8" h="169">
                <a:moveTo>
                  <a:pt x="117" y="21"/>
                </a:moveTo>
                <a:cubicBezTo>
                  <a:pt x="85" y="0"/>
                  <a:pt x="42" y="9"/>
                  <a:pt x="21" y="41"/>
                </a:cubicBezTo>
                <a:cubicBezTo>
                  <a:pt x="0" y="73"/>
                  <a:pt x="9" y="116"/>
                  <a:pt x="41" y="137"/>
                </a:cubicBezTo>
                <a:cubicBezTo>
                  <a:pt x="42" y="138"/>
                  <a:pt x="42" y="138"/>
                  <a:pt x="43" y="139"/>
                </a:cubicBezTo>
                <a:cubicBezTo>
                  <a:pt x="43" y="130"/>
                  <a:pt x="43" y="130"/>
                  <a:pt x="43" y="130"/>
                </a:cubicBezTo>
                <a:cubicBezTo>
                  <a:pt x="34" y="124"/>
                  <a:pt x="28" y="116"/>
                  <a:pt x="23" y="107"/>
                </a:cubicBezTo>
                <a:cubicBezTo>
                  <a:pt x="25" y="103"/>
                  <a:pt x="25" y="103"/>
                  <a:pt x="25" y="103"/>
                </a:cubicBezTo>
                <a:cubicBezTo>
                  <a:pt x="25" y="108"/>
                  <a:pt x="25" y="108"/>
                  <a:pt x="25" y="108"/>
                </a:cubicBezTo>
                <a:cubicBezTo>
                  <a:pt x="29" y="107"/>
                  <a:pt x="29" y="107"/>
                  <a:pt x="29" y="107"/>
                </a:cubicBezTo>
                <a:cubicBezTo>
                  <a:pt x="33" y="101"/>
                  <a:pt x="33" y="101"/>
                  <a:pt x="33" y="101"/>
                </a:cubicBezTo>
                <a:cubicBezTo>
                  <a:pt x="37" y="91"/>
                  <a:pt x="37" y="91"/>
                  <a:pt x="37" y="91"/>
                </a:cubicBezTo>
                <a:cubicBezTo>
                  <a:pt x="50" y="91"/>
                  <a:pt x="50" y="91"/>
                  <a:pt x="50" y="91"/>
                </a:cubicBezTo>
                <a:cubicBezTo>
                  <a:pt x="58" y="97"/>
                  <a:pt x="58" y="97"/>
                  <a:pt x="58" y="97"/>
                </a:cubicBezTo>
                <a:cubicBezTo>
                  <a:pt x="73" y="96"/>
                  <a:pt x="73" y="96"/>
                  <a:pt x="73" y="96"/>
                </a:cubicBezTo>
                <a:cubicBezTo>
                  <a:pt x="74" y="95"/>
                  <a:pt x="74" y="95"/>
                  <a:pt x="74" y="95"/>
                </a:cubicBezTo>
                <a:cubicBezTo>
                  <a:pt x="70" y="92"/>
                  <a:pt x="70" y="92"/>
                  <a:pt x="70" y="92"/>
                </a:cubicBezTo>
                <a:cubicBezTo>
                  <a:pt x="78" y="93"/>
                  <a:pt x="78" y="93"/>
                  <a:pt x="78" y="93"/>
                </a:cubicBezTo>
                <a:cubicBezTo>
                  <a:pt x="86" y="86"/>
                  <a:pt x="86" y="86"/>
                  <a:pt x="86" y="86"/>
                </a:cubicBezTo>
                <a:cubicBezTo>
                  <a:pt x="92" y="85"/>
                  <a:pt x="92" y="85"/>
                  <a:pt x="92" y="85"/>
                </a:cubicBezTo>
                <a:cubicBezTo>
                  <a:pt x="96" y="82"/>
                  <a:pt x="96" y="82"/>
                  <a:pt x="96" y="82"/>
                </a:cubicBezTo>
                <a:cubicBezTo>
                  <a:pt x="101" y="90"/>
                  <a:pt x="101" y="90"/>
                  <a:pt x="101" y="90"/>
                </a:cubicBezTo>
                <a:cubicBezTo>
                  <a:pt x="110" y="91"/>
                  <a:pt x="110" y="91"/>
                  <a:pt x="110" y="91"/>
                </a:cubicBezTo>
                <a:cubicBezTo>
                  <a:pt x="110" y="91"/>
                  <a:pt x="120" y="94"/>
                  <a:pt x="120" y="94"/>
                </a:cubicBezTo>
                <a:cubicBezTo>
                  <a:pt x="121" y="94"/>
                  <a:pt x="128" y="103"/>
                  <a:pt x="128" y="103"/>
                </a:cubicBezTo>
                <a:cubicBezTo>
                  <a:pt x="135" y="106"/>
                  <a:pt x="135" y="106"/>
                  <a:pt x="135" y="106"/>
                </a:cubicBezTo>
                <a:cubicBezTo>
                  <a:pt x="134" y="109"/>
                  <a:pt x="133" y="111"/>
                  <a:pt x="131" y="113"/>
                </a:cubicBezTo>
                <a:cubicBezTo>
                  <a:pt x="129" y="116"/>
                  <a:pt x="127" y="119"/>
                  <a:pt x="124" y="122"/>
                </a:cubicBezTo>
                <a:cubicBezTo>
                  <a:pt x="124" y="132"/>
                  <a:pt x="124" y="132"/>
                  <a:pt x="124" y="132"/>
                </a:cubicBezTo>
                <a:cubicBezTo>
                  <a:pt x="129" y="128"/>
                  <a:pt x="134" y="123"/>
                  <a:pt x="137" y="117"/>
                </a:cubicBezTo>
                <a:cubicBezTo>
                  <a:pt x="158" y="85"/>
                  <a:pt x="149" y="42"/>
                  <a:pt x="117" y="21"/>
                </a:cubicBezTo>
                <a:close/>
                <a:moveTo>
                  <a:pt x="37" y="52"/>
                </a:moveTo>
                <a:cubicBezTo>
                  <a:pt x="34" y="56"/>
                  <a:pt x="34" y="56"/>
                  <a:pt x="34" y="56"/>
                </a:cubicBezTo>
                <a:cubicBezTo>
                  <a:pt x="37" y="61"/>
                  <a:pt x="37" y="61"/>
                  <a:pt x="37" y="61"/>
                </a:cubicBezTo>
                <a:cubicBezTo>
                  <a:pt x="32" y="69"/>
                  <a:pt x="32" y="69"/>
                  <a:pt x="32" y="69"/>
                </a:cubicBezTo>
                <a:cubicBezTo>
                  <a:pt x="27" y="73"/>
                  <a:pt x="27" y="73"/>
                  <a:pt x="27" y="73"/>
                </a:cubicBezTo>
                <a:cubicBezTo>
                  <a:pt x="27" y="79"/>
                  <a:pt x="27" y="79"/>
                  <a:pt x="27" y="79"/>
                </a:cubicBezTo>
                <a:cubicBezTo>
                  <a:pt x="22" y="89"/>
                  <a:pt x="22" y="89"/>
                  <a:pt x="22" y="89"/>
                </a:cubicBezTo>
                <a:cubicBezTo>
                  <a:pt x="19" y="98"/>
                  <a:pt x="19" y="98"/>
                  <a:pt x="19" y="98"/>
                </a:cubicBezTo>
                <a:cubicBezTo>
                  <a:pt x="19" y="98"/>
                  <a:pt x="19" y="98"/>
                  <a:pt x="19" y="98"/>
                </a:cubicBezTo>
                <a:cubicBezTo>
                  <a:pt x="14" y="80"/>
                  <a:pt x="16" y="61"/>
                  <a:pt x="27" y="45"/>
                </a:cubicBezTo>
                <a:cubicBezTo>
                  <a:pt x="32" y="37"/>
                  <a:pt x="39" y="31"/>
                  <a:pt x="46" y="26"/>
                </a:cubicBezTo>
                <a:cubicBezTo>
                  <a:pt x="45" y="28"/>
                  <a:pt x="45" y="28"/>
                  <a:pt x="45" y="28"/>
                </a:cubicBezTo>
                <a:cubicBezTo>
                  <a:pt x="41" y="33"/>
                  <a:pt x="41" y="33"/>
                  <a:pt x="41" y="33"/>
                </a:cubicBezTo>
                <a:cubicBezTo>
                  <a:pt x="41" y="38"/>
                  <a:pt x="41" y="38"/>
                  <a:pt x="41" y="38"/>
                </a:cubicBezTo>
                <a:cubicBezTo>
                  <a:pt x="42" y="42"/>
                  <a:pt x="42" y="42"/>
                  <a:pt x="42" y="42"/>
                </a:cubicBezTo>
                <a:lnTo>
                  <a:pt x="37" y="52"/>
                </a:lnTo>
                <a:close/>
                <a:moveTo>
                  <a:pt x="135" y="97"/>
                </a:moveTo>
                <a:cubicBezTo>
                  <a:pt x="135" y="84"/>
                  <a:pt x="135" y="84"/>
                  <a:pt x="135" y="84"/>
                </a:cubicBezTo>
                <a:cubicBezTo>
                  <a:pt x="130" y="77"/>
                  <a:pt x="130" y="77"/>
                  <a:pt x="130" y="77"/>
                </a:cubicBezTo>
                <a:cubicBezTo>
                  <a:pt x="131" y="69"/>
                  <a:pt x="131" y="69"/>
                  <a:pt x="131" y="69"/>
                </a:cubicBezTo>
                <a:cubicBezTo>
                  <a:pt x="124" y="56"/>
                  <a:pt x="124" y="56"/>
                  <a:pt x="124" y="56"/>
                </a:cubicBezTo>
                <a:cubicBezTo>
                  <a:pt x="112" y="62"/>
                  <a:pt x="112" y="62"/>
                  <a:pt x="112" y="62"/>
                </a:cubicBezTo>
                <a:cubicBezTo>
                  <a:pt x="104" y="63"/>
                  <a:pt x="104" y="63"/>
                  <a:pt x="104" y="63"/>
                </a:cubicBezTo>
                <a:cubicBezTo>
                  <a:pt x="102" y="65"/>
                  <a:pt x="102" y="65"/>
                  <a:pt x="102" y="65"/>
                </a:cubicBezTo>
                <a:cubicBezTo>
                  <a:pt x="97" y="70"/>
                  <a:pt x="97" y="70"/>
                  <a:pt x="97" y="70"/>
                </a:cubicBezTo>
                <a:cubicBezTo>
                  <a:pt x="93" y="74"/>
                  <a:pt x="93" y="74"/>
                  <a:pt x="93" y="74"/>
                </a:cubicBezTo>
                <a:cubicBezTo>
                  <a:pt x="91" y="79"/>
                  <a:pt x="91" y="79"/>
                  <a:pt x="91" y="79"/>
                </a:cubicBezTo>
                <a:cubicBezTo>
                  <a:pt x="87" y="80"/>
                  <a:pt x="87" y="80"/>
                  <a:pt x="87" y="80"/>
                </a:cubicBezTo>
                <a:cubicBezTo>
                  <a:pt x="84" y="82"/>
                  <a:pt x="84" y="82"/>
                  <a:pt x="84" y="82"/>
                </a:cubicBezTo>
                <a:cubicBezTo>
                  <a:pt x="81" y="79"/>
                  <a:pt x="81" y="79"/>
                  <a:pt x="81" y="79"/>
                </a:cubicBezTo>
                <a:cubicBezTo>
                  <a:pt x="79" y="82"/>
                  <a:pt x="79" y="82"/>
                  <a:pt x="79" y="82"/>
                </a:cubicBezTo>
                <a:cubicBezTo>
                  <a:pt x="80" y="85"/>
                  <a:pt x="80" y="85"/>
                  <a:pt x="80" y="85"/>
                </a:cubicBezTo>
                <a:cubicBezTo>
                  <a:pt x="75" y="84"/>
                  <a:pt x="75" y="84"/>
                  <a:pt x="75" y="84"/>
                </a:cubicBezTo>
                <a:cubicBezTo>
                  <a:pt x="75" y="78"/>
                  <a:pt x="75" y="78"/>
                  <a:pt x="75" y="78"/>
                </a:cubicBezTo>
                <a:cubicBezTo>
                  <a:pt x="80" y="75"/>
                  <a:pt x="80" y="75"/>
                  <a:pt x="80" y="75"/>
                </a:cubicBezTo>
                <a:cubicBezTo>
                  <a:pt x="82" y="73"/>
                  <a:pt x="82" y="73"/>
                  <a:pt x="82" y="73"/>
                </a:cubicBezTo>
                <a:cubicBezTo>
                  <a:pt x="79" y="70"/>
                  <a:pt x="79" y="70"/>
                  <a:pt x="79" y="70"/>
                </a:cubicBezTo>
                <a:cubicBezTo>
                  <a:pt x="75" y="59"/>
                  <a:pt x="75" y="59"/>
                  <a:pt x="75" y="59"/>
                </a:cubicBezTo>
                <a:cubicBezTo>
                  <a:pt x="77" y="48"/>
                  <a:pt x="77" y="48"/>
                  <a:pt x="77" y="48"/>
                </a:cubicBezTo>
                <a:cubicBezTo>
                  <a:pt x="81" y="43"/>
                  <a:pt x="81" y="43"/>
                  <a:pt x="81" y="43"/>
                </a:cubicBezTo>
                <a:cubicBezTo>
                  <a:pt x="78" y="41"/>
                  <a:pt x="78" y="41"/>
                  <a:pt x="78" y="41"/>
                </a:cubicBezTo>
                <a:cubicBezTo>
                  <a:pt x="68" y="43"/>
                  <a:pt x="68" y="43"/>
                  <a:pt x="68" y="43"/>
                </a:cubicBezTo>
                <a:cubicBezTo>
                  <a:pt x="62" y="42"/>
                  <a:pt x="62" y="42"/>
                  <a:pt x="62" y="42"/>
                </a:cubicBezTo>
                <a:cubicBezTo>
                  <a:pt x="60" y="46"/>
                  <a:pt x="60" y="46"/>
                  <a:pt x="60" y="46"/>
                </a:cubicBezTo>
                <a:cubicBezTo>
                  <a:pt x="57" y="47"/>
                  <a:pt x="57" y="47"/>
                  <a:pt x="57" y="47"/>
                </a:cubicBezTo>
                <a:cubicBezTo>
                  <a:pt x="53" y="51"/>
                  <a:pt x="53" y="51"/>
                  <a:pt x="53" y="51"/>
                </a:cubicBezTo>
                <a:cubicBezTo>
                  <a:pt x="58" y="56"/>
                  <a:pt x="58" y="56"/>
                  <a:pt x="58" y="56"/>
                </a:cubicBezTo>
                <a:cubicBezTo>
                  <a:pt x="53" y="61"/>
                  <a:pt x="53" y="61"/>
                  <a:pt x="53" y="61"/>
                </a:cubicBezTo>
                <a:cubicBezTo>
                  <a:pt x="50" y="59"/>
                  <a:pt x="50" y="59"/>
                  <a:pt x="50" y="59"/>
                </a:cubicBezTo>
                <a:cubicBezTo>
                  <a:pt x="51" y="54"/>
                  <a:pt x="51" y="54"/>
                  <a:pt x="51" y="54"/>
                </a:cubicBezTo>
                <a:cubicBezTo>
                  <a:pt x="46" y="48"/>
                  <a:pt x="46" y="48"/>
                  <a:pt x="46" y="48"/>
                </a:cubicBezTo>
                <a:cubicBezTo>
                  <a:pt x="51" y="45"/>
                  <a:pt x="51" y="45"/>
                  <a:pt x="51" y="45"/>
                </a:cubicBezTo>
                <a:cubicBezTo>
                  <a:pt x="53" y="47"/>
                  <a:pt x="53" y="47"/>
                  <a:pt x="53" y="47"/>
                </a:cubicBezTo>
                <a:cubicBezTo>
                  <a:pt x="57" y="45"/>
                  <a:pt x="57" y="45"/>
                  <a:pt x="57" y="45"/>
                </a:cubicBezTo>
                <a:cubicBezTo>
                  <a:pt x="59" y="43"/>
                  <a:pt x="59" y="43"/>
                  <a:pt x="59" y="43"/>
                </a:cubicBezTo>
                <a:cubicBezTo>
                  <a:pt x="59" y="39"/>
                  <a:pt x="59" y="39"/>
                  <a:pt x="59" y="39"/>
                </a:cubicBezTo>
                <a:cubicBezTo>
                  <a:pt x="55" y="40"/>
                  <a:pt x="55" y="40"/>
                  <a:pt x="55" y="40"/>
                </a:cubicBezTo>
                <a:cubicBezTo>
                  <a:pt x="47" y="42"/>
                  <a:pt x="47" y="42"/>
                  <a:pt x="47" y="42"/>
                </a:cubicBezTo>
                <a:cubicBezTo>
                  <a:pt x="45" y="40"/>
                  <a:pt x="45" y="40"/>
                  <a:pt x="45" y="40"/>
                </a:cubicBezTo>
                <a:cubicBezTo>
                  <a:pt x="49" y="36"/>
                  <a:pt x="49" y="36"/>
                  <a:pt x="49" y="36"/>
                </a:cubicBezTo>
                <a:cubicBezTo>
                  <a:pt x="55" y="34"/>
                  <a:pt x="55" y="34"/>
                  <a:pt x="55" y="34"/>
                </a:cubicBezTo>
                <a:cubicBezTo>
                  <a:pt x="60" y="35"/>
                  <a:pt x="60" y="35"/>
                  <a:pt x="60" y="35"/>
                </a:cubicBezTo>
                <a:cubicBezTo>
                  <a:pt x="63" y="36"/>
                  <a:pt x="63" y="36"/>
                  <a:pt x="63" y="36"/>
                </a:cubicBezTo>
                <a:cubicBezTo>
                  <a:pt x="74" y="33"/>
                  <a:pt x="74" y="33"/>
                  <a:pt x="74" y="33"/>
                </a:cubicBezTo>
                <a:cubicBezTo>
                  <a:pt x="75" y="32"/>
                  <a:pt x="75" y="32"/>
                  <a:pt x="75" y="32"/>
                </a:cubicBezTo>
                <a:cubicBezTo>
                  <a:pt x="73" y="27"/>
                  <a:pt x="73" y="27"/>
                  <a:pt x="73" y="27"/>
                </a:cubicBezTo>
                <a:cubicBezTo>
                  <a:pt x="78" y="18"/>
                  <a:pt x="78" y="18"/>
                  <a:pt x="78" y="18"/>
                </a:cubicBezTo>
                <a:cubicBezTo>
                  <a:pt x="78" y="17"/>
                  <a:pt x="78" y="17"/>
                  <a:pt x="78" y="17"/>
                </a:cubicBezTo>
                <a:cubicBezTo>
                  <a:pt x="90" y="16"/>
                  <a:pt x="102" y="20"/>
                  <a:pt x="113" y="27"/>
                </a:cubicBezTo>
                <a:cubicBezTo>
                  <a:pt x="138" y="43"/>
                  <a:pt x="147" y="73"/>
                  <a:pt x="138" y="100"/>
                </a:cubicBezTo>
                <a:lnTo>
                  <a:pt x="135" y="97"/>
                </a:lnTo>
                <a:close/>
                <a:moveTo>
                  <a:pt x="107" y="148"/>
                </a:moveTo>
                <a:cubicBezTo>
                  <a:pt x="84" y="127"/>
                  <a:pt x="84" y="127"/>
                  <a:pt x="84" y="127"/>
                </a:cubicBezTo>
                <a:cubicBezTo>
                  <a:pt x="61" y="148"/>
                  <a:pt x="61" y="148"/>
                  <a:pt x="61" y="148"/>
                </a:cubicBezTo>
                <a:cubicBezTo>
                  <a:pt x="61" y="105"/>
                  <a:pt x="61" y="105"/>
                  <a:pt x="61" y="105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1" y="169"/>
                  <a:pt x="51" y="169"/>
                  <a:pt x="51" y="169"/>
                </a:cubicBezTo>
                <a:cubicBezTo>
                  <a:pt x="84" y="140"/>
                  <a:pt x="84" y="140"/>
                  <a:pt x="84" y="140"/>
                </a:cubicBezTo>
                <a:cubicBezTo>
                  <a:pt x="117" y="169"/>
                  <a:pt x="117" y="169"/>
                  <a:pt x="117" y="169"/>
                </a:cubicBezTo>
                <a:cubicBezTo>
                  <a:pt x="117" y="102"/>
                  <a:pt x="117" y="102"/>
                  <a:pt x="117" y="102"/>
                </a:cubicBezTo>
                <a:cubicBezTo>
                  <a:pt x="107" y="100"/>
                  <a:pt x="107" y="100"/>
                  <a:pt x="107" y="100"/>
                </a:cubicBezTo>
                <a:lnTo>
                  <a:pt x="107" y="148"/>
                </a:lnTo>
                <a:close/>
                <a:moveTo>
                  <a:pt x="88" y="105"/>
                </a:moveTo>
                <a:cubicBezTo>
                  <a:pt x="84" y="97"/>
                  <a:pt x="84" y="97"/>
                  <a:pt x="84" y="97"/>
                </a:cubicBezTo>
                <a:cubicBezTo>
                  <a:pt x="80" y="105"/>
                  <a:pt x="80" y="105"/>
                  <a:pt x="80" y="105"/>
                </a:cubicBezTo>
                <a:cubicBezTo>
                  <a:pt x="70" y="107"/>
                  <a:pt x="70" y="107"/>
                  <a:pt x="70" y="107"/>
                </a:cubicBezTo>
                <a:cubicBezTo>
                  <a:pt x="77" y="113"/>
                  <a:pt x="77" y="113"/>
                  <a:pt x="77" y="113"/>
                </a:cubicBezTo>
                <a:cubicBezTo>
                  <a:pt x="75" y="122"/>
                  <a:pt x="75" y="122"/>
                  <a:pt x="75" y="122"/>
                </a:cubicBezTo>
                <a:cubicBezTo>
                  <a:pt x="84" y="118"/>
                  <a:pt x="84" y="118"/>
                  <a:pt x="84" y="118"/>
                </a:cubicBezTo>
                <a:cubicBezTo>
                  <a:pt x="92" y="122"/>
                  <a:pt x="92" y="122"/>
                  <a:pt x="92" y="122"/>
                </a:cubicBezTo>
                <a:cubicBezTo>
                  <a:pt x="90" y="113"/>
                  <a:pt x="90" y="113"/>
                  <a:pt x="90" y="113"/>
                </a:cubicBezTo>
                <a:cubicBezTo>
                  <a:pt x="97" y="107"/>
                  <a:pt x="97" y="107"/>
                  <a:pt x="97" y="107"/>
                </a:cubicBezTo>
                <a:lnTo>
                  <a:pt x="88" y="10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329">
            <a:extLst>
              <a:ext uri="{FF2B5EF4-FFF2-40B4-BE49-F238E27FC236}">
                <a16:creationId xmlns:a16="http://schemas.microsoft.com/office/drawing/2014/main" id="{9648C3F9-4002-04D8-C80C-57427296AC7F}"/>
              </a:ext>
            </a:extLst>
          </p:cNvPr>
          <p:cNvSpPr>
            <a:spLocks noEditPoints="1"/>
          </p:cNvSpPr>
          <p:nvPr/>
        </p:nvSpPr>
        <p:spPr bwMode="auto">
          <a:xfrm>
            <a:off x="8451851" y="4675188"/>
            <a:ext cx="246063" cy="258763"/>
          </a:xfrm>
          <a:custGeom>
            <a:avLst/>
            <a:gdLst>
              <a:gd name="T0" fmla="*/ 54 w 155"/>
              <a:gd name="T1" fmla="*/ 99 h 163"/>
              <a:gd name="T2" fmla="*/ 34 w 155"/>
              <a:gd name="T3" fmla="*/ 62 h 163"/>
              <a:gd name="T4" fmla="*/ 150 w 155"/>
              <a:gd name="T5" fmla="*/ 137 h 163"/>
              <a:gd name="T6" fmla="*/ 111 w 155"/>
              <a:gd name="T7" fmla="*/ 106 h 163"/>
              <a:gd name="T8" fmla="*/ 114 w 155"/>
              <a:gd name="T9" fmla="*/ 76 h 163"/>
              <a:gd name="T10" fmla="*/ 58 w 155"/>
              <a:gd name="T11" fmla="*/ 108 h 163"/>
              <a:gd name="T12" fmla="*/ 58 w 155"/>
              <a:gd name="T13" fmla="*/ 22 h 163"/>
              <a:gd name="T14" fmla="*/ 64 w 155"/>
              <a:gd name="T15" fmla="*/ 14 h 163"/>
              <a:gd name="T16" fmla="*/ 58 w 155"/>
              <a:gd name="T17" fmla="*/ 8 h 163"/>
              <a:gd name="T18" fmla="*/ 58 w 155"/>
              <a:gd name="T19" fmla="*/ 123 h 163"/>
              <a:gd name="T20" fmla="*/ 99 w 155"/>
              <a:gd name="T21" fmla="*/ 118 h 163"/>
              <a:gd name="T22" fmla="*/ 129 w 155"/>
              <a:gd name="T23" fmla="*/ 157 h 163"/>
              <a:gd name="T24" fmla="*/ 150 w 155"/>
              <a:gd name="T25" fmla="*/ 137 h 163"/>
              <a:gd name="T26" fmla="*/ 75 w 155"/>
              <a:gd name="T27" fmla="*/ 56 h 163"/>
              <a:gd name="T28" fmla="*/ 77 w 155"/>
              <a:gd name="T29" fmla="*/ 42 h 163"/>
              <a:gd name="T30" fmla="*/ 80 w 155"/>
              <a:gd name="T31" fmla="*/ 51 h 163"/>
              <a:gd name="T32" fmla="*/ 84 w 155"/>
              <a:gd name="T33" fmla="*/ 36 h 163"/>
              <a:gd name="T34" fmla="*/ 90 w 155"/>
              <a:gd name="T35" fmla="*/ 35 h 163"/>
              <a:gd name="T36" fmla="*/ 97 w 155"/>
              <a:gd name="T37" fmla="*/ 34 h 163"/>
              <a:gd name="T38" fmla="*/ 98 w 155"/>
              <a:gd name="T39" fmla="*/ 25 h 163"/>
              <a:gd name="T40" fmla="*/ 102 w 155"/>
              <a:gd name="T41" fmla="*/ 29 h 163"/>
              <a:gd name="T42" fmla="*/ 112 w 155"/>
              <a:gd name="T43" fmla="*/ 23 h 163"/>
              <a:gd name="T44" fmla="*/ 106 w 155"/>
              <a:gd name="T45" fmla="*/ 33 h 163"/>
              <a:gd name="T46" fmla="*/ 111 w 155"/>
              <a:gd name="T47" fmla="*/ 36 h 163"/>
              <a:gd name="T48" fmla="*/ 101 w 155"/>
              <a:gd name="T49" fmla="*/ 38 h 163"/>
              <a:gd name="T50" fmla="*/ 100 w 155"/>
              <a:gd name="T51" fmla="*/ 42 h 163"/>
              <a:gd name="T52" fmla="*/ 101 w 155"/>
              <a:gd name="T53" fmla="*/ 48 h 163"/>
              <a:gd name="T54" fmla="*/ 83 w 155"/>
              <a:gd name="T55" fmla="*/ 56 h 163"/>
              <a:gd name="T56" fmla="*/ 94 w 155"/>
              <a:gd name="T57" fmla="*/ 61 h 163"/>
              <a:gd name="T58" fmla="*/ 78 w 155"/>
              <a:gd name="T59" fmla="*/ 60 h 163"/>
              <a:gd name="T60" fmla="*/ 114 w 155"/>
              <a:gd name="T61" fmla="*/ 65 h 163"/>
              <a:gd name="T62" fmla="*/ 69 w 155"/>
              <a:gd name="T63" fmla="*/ 20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5" h="163">
                <a:moveTo>
                  <a:pt x="25" y="61"/>
                </a:moveTo>
                <a:cubicBezTo>
                  <a:pt x="22" y="80"/>
                  <a:pt x="35" y="96"/>
                  <a:pt x="54" y="99"/>
                </a:cubicBezTo>
                <a:cubicBezTo>
                  <a:pt x="55" y="89"/>
                  <a:pt x="55" y="89"/>
                  <a:pt x="55" y="89"/>
                </a:cubicBezTo>
                <a:cubicBezTo>
                  <a:pt x="42" y="88"/>
                  <a:pt x="32" y="75"/>
                  <a:pt x="34" y="62"/>
                </a:cubicBezTo>
                <a:lnTo>
                  <a:pt x="25" y="61"/>
                </a:lnTo>
                <a:close/>
                <a:moveTo>
                  <a:pt x="150" y="137"/>
                </a:moveTo>
                <a:cubicBezTo>
                  <a:pt x="114" y="101"/>
                  <a:pt x="114" y="101"/>
                  <a:pt x="114" y="101"/>
                </a:cubicBezTo>
                <a:cubicBezTo>
                  <a:pt x="113" y="103"/>
                  <a:pt x="112" y="104"/>
                  <a:pt x="111" y="106"/>
                </a:cubicBezTo>
                <a:cubicBezTo>
                  <a:pt x="105" y="99"/>
                  <a:pt x="105" y="99"/>
                  <a:pt x="105" y="99"/>
                </a:cubicBezTo>
                <a:cubicBezTo>
                  <a:pt x="109" y="92"/>
                  <a:pt x="113" y="84"/>
                  <a:pt x="114" y="76"/>
                </a:cubicBezTo>
                <a:cubicBezTo>
                  <a:pt x="109" y="79"/>
                  <a:pt x="103" y="81"/>
                  <a:pt x="97" y="82"/>
                </a:cubicBezTo>
                <a:cubicBezTo>
                  <a:pt x="91" y="98"/>
                  <a:pt x="76" y="108"/>
                  <a:pt x="58" y="108"/>
                </a:cubicBezTo>
                <a:cubicBezTo>
                  <a:pt x="34" y="108"/>
                  <a:pt x="14" y="89"/>
                  <a:pt x="14" y="65"/>
                </a:cubicBezTo>
                <a:cubicBezTo>
                  <a:pt x="14" y="41"/>
                  <a:pt x="34" y="22"/>
                  <a:pt x="58" y="22"/>
                </a:cubicBezTo>
                <a:cubicBezTo>
                  <a:pt x="58" y="22"/>
                  <a:pt x="58" y="22"/>
                  <a:pt x="58" y="22"/>
                </a:cubicBezTo>
                <a:cubicBezTo>
                  <a:pt x="60" y="19"/>
                  <a:pt x="61" y="17"/>
                  <a:pt x="64" y="14"/>
                </a:cubicBezTo>
                <a:cubicBezTo>
                  <a:pt x="66" y="12"/>
                  <a:pt x="68" y="11"/>
                  <a:pt x="70" y="9"/>
                </a:cubicBezTo>
                <a:cubicBezTo>
                  <a:pt x="66" y="8"/>
                  <a:pt x="62" y="8"/>
                  <a:pt x="58" y="8"/>
                </a:cubicBezTo>
                <a:cubicBezTo>
                  <a:pt x="26" y="8"/>
                  <a:pt x="0" y="33"/>
                  <a:pt x="0" y="65"/>
                </a:cubicBezTo>
                <a:cubicBezTo>
                  <a:pt x="0" y="97"/>
                  <a:pt x="26" y="123"/>
                  <a:pt x="58" y="123"/>
                </a:cubicBezTo>
                <a:cubicBezTo>
                  <a:pt x="71" y="123"/>
                  <a:pt x="82" y="119"/>
                  <a:pt x="92" y="112"/>
                </a:cubicBezTo>
                <a:cubicBezTo>
                  <a:pt x="99" y="118"/>
                  <a:pt x="99" y="118"/>
                  <a:pt x="99" y="118"/>
                </a:cubicBezTo>
                <a:cubicBezTo>
                  <a:pt x="97" y="120"/>
                  <a:pt x="96" y="121"/>
                  <a:pt x="94" y="122"/>
                </a:cubicBezTo>
                <a:cubicBezTo>
                  <a:pt x="129" y="157"/>
                  <a:pt x="129" y="157"/>
                  <a:pt x="129" y="157"/>
                </a:cubicBezTo>
                <a:cubicBezTo>
                  <a:pt x="135" y="163"/>
                  <a:pt x="144" y="163"/>
                  <a:pt x="150" y="157"/>
                </a:cubicBezTo>
                <a:cubicBezTo>
                  <a:pt x="155" y="152"/>
                  <a:pt x="155" y="142"/>
                  <a:pt x="150" y="137"/>
                </a:cubicBezTo>
                <a:close/>
                <a:moveTo>
                  <a:pt x="67" y="63"/>
                </a:moveTo>
                <a:cubicBezTo>
                  <a:pt x="75" y="56"/>
                  <a:pt x="75" y="56"/>
                  <a:pt x="75" y="56"/>
                </a:cubicBezTo>
                <a:cubicBezTo>
                  <a:pt x="75" y="45"/>
                  <a:pt x="75" y="45"/>
                  <a:pt x="75" y="45"/>
                </a:cubicBezTo>
                <a:cubicBezTo>
                  <a:pt x="75" y="43"/>
                  <a:pt x="76" y="42"/>
                  <a:pt x="77" y="42"/>
                </a:cubicBezTo>
                <a:cubicBezTo>
                  <a:pt x="79" y="42"/>
                  <a:pt x="80" y="43"/>
                  <a:pt x="80" y="45"/>
                </a:cubicBezTo>
                <a:cubicBezTo>
                  <a:pt x="80" y="51"/>
                  <a:pt x="80" y="51"/>
                  <a:pt x="80" y="51"/>
                </a:cubicBezTo>
                <a:cubicBezTo>
                  <a:pt x="87" y="44"/>
                  <a:pt x="87" y="44"/>
                  <a:pt x="87" y="44"/>
                </a:cubicBezTo>
                <a:cubicBezTo>
                  <a:pt x="84" y="36"/>
                  <a:pt x="84" y="36"/>
                  <a:pt x="84" y="36"/>
                </a:cubicBezTo>
                <a:cubicBezTo>
                  <a:pt x="84" y="34"/>
                  <a:pt x="85" y="33"/>
                  <a:pt x="86" y="33"/>
                </a:cubicBezTo>
                <a:cubicBezTo>
                  <a:pt x="88" y="32"/>
                  <a:pt x="89" y="33"/>
                  <a:pt x="90" y="35"/>
                </a:cubicBezTo>
                <a:cubicBezTo>
                  <a:pt x="91" y="40"/>
                  <a:pt x="91" y="40"/>
                  <a:pt x="91" y="40"/>
                </a:cubicBezTo>
                <a:cubicBezTo>
                  <a:pt x="97" y="34"/>
                  <a:pt x="97" y="34"/>
                  <a:pt x="97" y="34"/>
                </a:cubicBezTo>
                <a:cubicBezTo>
                  <a:pt x="96" y="28"/>
                  <a:pt x="96" y="28"/>
                  <a:pt x="96" y="28"/>
                </a:cubicBezTo>
                <a:cubicBezTo>
                  <a:pt x="96" y="27"/>
                  <a:pt x="97" y="25"/>
                  <a:pt x="98" y="25"/>
                </a:cubicBezTo>
                <a:cubicBezTo>
                  <a:pt x="99" y="25"/>
                  <a:pt x="101" y="26"/>
                  <a:pt x="101" y="27"/>
                </a:cubicBezTo>
                <a:cubicBezTo>
                  <a:pt x="102" y="29"/>
                  <a:pt x="102" y="29"/>
                  <a:pt x="102" y="29"/>
                </a:cubicBezTo>
                <a:cubicBezTo>
                  <a:pt x="108" y="23"/>
                  <a:pt x="108" y="23"/>
                  <a:pt x="108" y="23"/>
                </a:cubicBezTo>
                <a:cubicBezTo>
                  <a:pt x="109" y="22"/>
                  <a:pt x="111" y="22"/>
                  <a:pt x="112" y="23"/>
                </a:cubicBezTo>
                <a:cubicBezTo>
                  <a:pt x="113" y="24"/>
                  <a:pt x="113" y="26"/>
                  <a:pt x="112" y="27"/>
                </a:cubicBezTo>
                <a:cubicBezTo>
                  <a:pt x="106" y="33"/>
                  <a:pt x="106" y="33"/>
                  <a:pt x="106" y="33"/>
                </a:cubicBezTo>
                <a:cubicBezTo>
                  <a:pt x="109" y="33"/>
                  <a:pt x="109" y="33"/>
                  <a:pt x="109" y="33"/>
                </a:cubicBezTo>
                <a:cubicBezTo>
                  <a:pt x="110" y="34"/>
                  <a:pt x="111" y="35"/>
                  <a:pt x="111" y="36"/>
                </a:cubicBezTo>
                <a:cubicBezTo>
                  <a:pt x="111" y="38"/>
                  <a:pt x="110" y="39"/>
                  <a:pt x="108" y="39"/>
                </a:cubicBezTo>
                <a:cubicBezTo>
                  <a:pt x="101" y="38"/>
                  <a:pt x="101" y="38"/>
                  <a:pt x="101" y="38"/>
                </a:cubicBezTo>
                <a:cubicBezTo>
                  <a:pt x="96" y="43"/>
                  <a:pt x="96" y="43"/>
                  <a:pt x="96" y="43"/>
                </a:cubicBezTo>
                <a:cubicBezTo>
                  <a:pt x="100" y="42"/>
                  <a:pt x="100" y="42"/>
                  <a:pt x="100" y="42"/>
                </a:cubicBezTo>
                <a:cubicBezTo>
                  <a:pt x="102" y="42"/>
                  <a:pt x="103" y="43"/>
                  <a:pt x="103" y="45"/>
                </a:cubicBezTo>
                <a:cubicBezTo>
                  <a:pt x="104" y="46"/>
                  <a:pt x="102" y="47"/>
                  <a:pt x="101" y="48"/>
                </a:cubicBezTo>
                <a:cubicBezTo>
                  <a:pt x="90" y="49"/>
                  <a:pt x="90" y="49"/>
                  <a:pt x="90" y="49"/>
                </a:cubicBezTo>
                <a:cubicBezTo>
                  <a:pt x="83" y="56"/>
                  <a:pt x="83" y="56"/>
                  <a:pt x="83" y="56"/>
                </a:cubicBezTo>
                <a:cubicBezTo>
                  <a:pt x="92" y="58"/>
                  <a:pt x="92" y="58"/>
                  <a:pt x="92" y="58"/>
                </a:cubicBezTo>
                <a:cubicBezTo>
                  <a:pt x="94" y="58"/>
                  <a:pt x="95" y="60"/>
                  <a:pt x="94" y="61"/>
                </a:cubicBezTo>
                <a:cubicBezTo>
                  <a:pt x="94" y="63"/>
                  <a:pt x="92" y="63"/>
                  <a:pt x="91" y="63"/>
                </a:cubicBezTo>
                <a:cubicBezTo>
                  <a:pt x="78" y="60"/>
                  <a:pt x="78" y="60"/>
                  <a:pt x="78" y="60"/>
                </a:cubicBezTo>
                <a:cubicBezTo>
                  <a:pt x="71" y="67"/>
                  <a:pt x="71" y="67"/>
                  <a:pt x="71" y="67"/>
                </a:cubicBezTo>
                <a:cubicBezTo>
                  <a:pt x="84" y="78"/>
                  <a:pt x="102" y="77"/>
                  <a:pt x="114" y="65"/>
                </a:cubicBezTo>
                <a:cubicBezTo>
                  <a:pt x="133" y="46"/>
                  <a:pt x="135" y="5"/>
                  <a:pt x="132" y="3"/>
                </a:cubicBezTo>
                <a:cubicBezTo>
                  <a:pt x="130" y="0"/>
                  <a:pt x="90" y="0"/>
                  <a:pt x="69" y="20"/>
                </a:cubicBezTo>
                <a:cubicBezTo>
                  <a:pt x="58" y="32"/>
                  <a:pt x="57" y="51"/>
                  <a:pt x="67" y="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330">
            <a:extLst>
              <a:ext uri="{FF2B5EF4-FFF2-40B4-BE49-F238E27FC236}">
                <a16:creationId xmlns:a16="http://schemas.microsoft.com/office/drawing/2014/main" id="{EEDD24B8-9B9A-C669-9ADD-17F524DD4C03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4684713"/>
            <a:ext cx="254000" cy="239713"/>
          </a:xfrm>
          <a:custGeom>
            <a:avLst/>
            <a:gdLst>
              <a:gd name="T0" fmla="*/ 148 w 160"/>
              <a:gd name="T1" fmla="*/ 0 h 151"/>
              <a:gd name="T2" fmla="*/ 12 w 160"/>
              <a:gd name="T3" fmla="*/ 0 h 151"/>
              <a:gd name="T4" fmla="*/ 0 w 160"/>
              <a:gd name="T5" fmla="*/ 12 h 151"/>
              <a:gd name="T6" fmla="*/ 0 w 160"/>
              <a:gd name="T7" fmla="*/ 119 h 151"/>
              <a:gd name="T8" fmla="*/ 12 w 160"/>
              <a:gd name="T9" fmla="*/ 131 h 151"/>
              <a:gd name="T10" fmla="*/ 32 w 160"/>
              <a:gd name="T11" fmla="*/ 131 h 151"/>
              <a:gd name="T12" fmla="*/ 32 w 160"/>
              <a:gd name="T13" fmla="*/ 118 h 151"/>
              <a:gd name="T14" fmla="*/ 23 w 160"/>
              <a:gd name="T15" fmla="*/ 118 h 151"/>
              <a:gd name="T16" fmla="*/ 13 w 160"/>
              <a:gd name="T17" fmla="*/ 108 h 151"/>
              <a:gd name="T18" fmla="*/ 13 w 160"/>
              <a:gd name="T19" fmla="*/ 41 h 151"/>
              <a:gd name="T20" fmla="*/ 147 w 160"/>
              <a:gd name="T21" fmla="*/ 41 h 151"/>
              <a:gd name="T22" fmla="*/ 147 w 160"/>
              <a:gd name="T23" fmla="*/ 108 h 151"/>
              <a:gd name="T24" fmla="*/ 137 w 160"/>
              <a:gd name="T25" fmla="*/ 118 h 151"/>
              <a:gd name="T26" fmla="*/ 127 w 160"/>
              <a:gd name="T27" fmla="*/ 118 h 151"/>
              <a:gd name="T28" fmla="*/ 127 w 160"/>
              <a:gd name="T29" fmla="*/ 131 h 151"/>
              <a:gd name="T30" fmla="*/ 148 w 160"/>
              <a:gd name="T31" fmla="*/ 131 h 151"/>
              <a:gd name="T32" fmla="*/ 160 w 160"/>
              <a:gd name="T33" fmla="*/ 119 h 151"/>
              <a:gd name="T34" fmla="*/ 160 w 160"/>
              <a:gd name="T35" fmla="*/ 12 h 151"/>
              <a:gd name="T36" fmla="*/ 148 w 160"/>
              <a:gd name="T37" fmla="*/ 0 h 151"/>
              <a:gd name="T38" fmla="*/ 90 w 160"/>
              <a:gd name="T39" fmla="*/ 29 h 151"/>
              <a:gd name="T40" fmla="*/ 81 w 160"/>
              <a:gd name="T41" fmla="*/ 20 h 151"/>
              <a:gd name="T42" fmla="*/ 90 w 160"/>
              <a:gd name="T43" fmla="*/ 12 h 151"/>
              <a:gd name="T44" fmla="*/ 98 w 160"/>
              <a:gd name="T45" fmla="*/ 20 h 151"/>
              <a:gd name="T46" fmla="*/ 90 w 160"/>
              <a:gd name="T47" fmla="*/ 29 h 151"/>
              <a:gd name="T48" fmla="*/ 114 w 160"/>
              <a:gd name="T49" fmla="*/ 29 h 151"/>
              <a:gd name="T50" fmla="*/ 105 w 160"/>
              <a:gd name="T51" fmla="*/ 20 h 151"/>
              <a:gd name="T52" fmla="*/ 114 w 160"/>
              <a:gd name="T53" fmla="*/ 12 h 151"/>
              <a:gd name="T54" fmla="*/ 122 w 160"/>
              <a:gd name="T55" fmla="*/ 20 h 151"/>
              <a:gd name="T56" fmla="*/ 114 w 160"/>
              <a:gd name="T57" fmla="*/ 29 h 151"/>
              <a:gd name="T58" fmla="*/ 138 w 160"/>
              <a:gd name="T59" fmla="*/ 29 h 151"/>
              <a:gd name="T60" fmla="*/ 129 w 160"/>
              <a:gd name="T61" fmla="*/ 20 h 151"/>
              <a:gd name="T62" fmla="*/ 138 w 160"/>
              <a:gd name="T63" fmla="*/ 12 h 151"/>
              <a:gd name="T64" fmla="*/ 146 w 160"/>
              <a:gd name="T65" fmla="*/ 20 h 151"/>
              <a:gd name="T66" fmla="*/ 138 w 160"/>
              <a:gd name="T67" fmla="*/ 29 h 151"/>
              <a:gd name="T68" fmla="*/ 108 w 160"/>
              <a:gd name="T69" fmla="*/ 125 h 151"/>
              <a:gd name="T70" fmla="*/ 80 w 160"/>
              <a:gd name="T71" fmla="*/ 100 h 151"/>
              <a:gd name="T72" fmla="*/ 52 w 160"/>
              <a:gd name="T73" fmla="*/ 125 h 151"/>
              <a:gd name="T74" fmla="*/ 52 w 160"/>
              <a:gd name="T75" fmla="*/ 50 h 151"/>
              <a:gd name="T76" fmla="*/ 41 w 160"/>
              <a:gd name="T77" fmla="*/ 50 h 151"/>
              <a:gd name="T78" fmla="*/ 41 w 160"/>
              <a:gd name="T79" fmla="*/ 151 h 151"/>
              <a:gd name="T80" fmla="*/ 80 w 160"/>
              <a:gd name="T81" fmla="*/ 116 h 151"/>
              <a:gd name="T82" fmla="*/ 119 w 160"/>
              <a:gd name="T83" fmla="*/ 151 h 151"/>
              <a:gd name="T84" fmla="*/ 119 w 160"/>
              <a:gd name="T85" fmla="*/ 50 h 151"/>
              <a:gd name="T86" fmla="*/ 108 w 160"/>
              <a:gd name="T87" fmla="*/ 50 h 151"/>
              <a:gd name="T88" fmla="*/ 108 w 160"/>
              <a:gd name="T89" fmla="*/ 125 h 151"/>
              <a:gd name="T90" fmla="*/ 86 w 160"/>
              <a:gd name="T91" fmla="*/ 64 h 151"/>
              <a:gd name="T92" fmla="*/ 79 w 160"/>
              <a:gd name="T93" fmla="*/ 51 h 151"/>
              <a:gd name="T94" fmla="*/ 73 w 160"/>
              <a:gd name="T95" fmla="*/ 64 h 151"/>
              <a:gd name="T96" fmla="*/ 60 w 160"/>
              <a:gd name="T97" fmla="*/ 66 h 151"/>
              <a:gd name="T98" fmla="*/ 70 w 160"/>
              <a:gd name="T99" fmla="*/ 75 h 151"/>
              <a:gd name="T100" fmla="*/ 67 w 160"/>
              <a:gd name="T101" fmla="*/ 89 h 151"/>
              <a:gd name="T102" fmla="*/ 79 w 160"/>
              <a:gd name="T103" fmla="*/ 82 h 151"/>
              <a:gd name="T104" fmla="*/ 92 w 160"/>
              <a:gd name="T105" fmla="*/ 89 h 151"/>
              <a:gd name="T106" fmla="*/ 89 w 160"/>
              <a:gd name="T107" fmla="*/ 75 h 151"/>
              <a:gd name="T108" fmla="*/ 99 w 160"/>
              <a:gd name="T109" fmla="*/ 66 h 151"/>
              <a:gd name="T110" fmla="*/ 86 w 160"/>
              <a:gd name="T111" fmla="*/ 64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51">
                <a:moveTo>
                  <a:pt x="148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26"/>
                  <a:pt x="5" y="131"/>
                  <a:pt x="12" y="131"/>
                </a:cubicBezTo>
                <a:cubicBezTo>
                  <a:pt x="32" y="131"/>
                  <a:pt x="32" y="131"/>
                  <a:pt x="32" y="131"/>
                </a:cubicBezTo>
                <a:cubicBezTo>
                  <a:pt x="32" y="118"/>
                  <a:pt x="32" y="118"/>
                  <a:pt x="32" y="118"/>
                </a:cubicBezTo>
                <a:cubicBezTo>
                  <a:pt x="23" y="118"/>
                  <a:pt x="23" y="118"/>
                  <a:pt x="23" y="118"/>
                </a:cubicBezTo>
                <a:cubicBezTo>
                  <a:pt x="17" y="118"/>
                  <a:pt x="13" y="114"/>
                  <a:pt x="13" y="108"/>
                </a:cubicBezTo>
                <a:cubicBezTo>
                  <a:pt x="13" y="41"/>
                  <a:pt x="13" y="41"/>
                  <a:pt x="13" y="41"/>
                </a:cubicBezTo>
                <a:cubicBezTo>
                  <a:pt x="147" y="41"/>
                  <a:pt x="147" y="41"/>
                  <a:pt x="147" y="41"/>
                </a:cubicBezTo>
                <a:cubicBezTo>
                  <a:pt x="147" y="108"/>
                  <a:pt x="147" y="108"/>
                  <a:pt x="147" y="108"/>
                </a:cubicBezTo>
                <a:cubicBezTo>
                  <a:pt x="147" y="114"/>
                  <a:pt x="142" y="118"/>
                  <a:pt x="137" y="118"/>
                </a:cubicBezTo>
                <a:cubicBezTo>
                  <a:pt x="127" y="118"/>
                  <a:pt x="127" y="118"/>
                  <a:pt x="127" y="118"/>
                </a:cubicBezTo>
                <a:cubicBezTo>
                  <a:pt x="127" y="131"/>
                  <a:pt x="127" y="131"/>
                  <a:pt x="127" y="131"/>
                </a:cubicBezTo>
                <a:cubicBezTo>
                  <a:pt x="148" y="131"/>
                  <a:pt x="148" y="131"/>
                  <a:pt x="148" y="131"/>
                </a:cubicBezTo>
                <a:cubicBezTo>
                  <a:pt x="154" y="131"/>
                  <a:pt x="160" y="126"/>
                  <a:pt x="160" y="119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60" y="5"/>
                  <a:pt x="154" y="0"/>
                  <a:pt x="148" y="0"/>
                </a:cubicBezTo>
                <a:close/>
                <a:moveTo>
                  <a:pt x="90" y="29"/>
                </a:moveTo>
                <a:cubicBezTo>
                  <a:pt x="85" y="29"/>
                  <a:pt x="81" y="25"/>
                  <a:pt x="81" y="20"/>
                </a:cubicBezTo>
                <a:cubicBezTo>
                  <a:pt x="81" y="16"/>
                  <a:pt x="85" y="12"/>
                  <a:pt x="90" y="12"/>
                </a:cubicBezTo>
                <a:cubicBezTo>
                  <a:pt x="94" y="12"/>
                  <a:pt x="98" y="16"/>
                  <a:pt x="98" y="20"/>
                </a:cubicBezTo>
                <a:cubicBezTo>
                  <a:pt x="98" y="25"/>
                  <a:pt x="94" y="29"/>
                  <a:pt x="90" y="29"/>
                </a:cubicBezTo>
                <a:close/>
                <a:moveTo>
                  <a:pt x="114" y="29"/>
                </a:moveTo>
                <a:cubicBezTo>
                  <a:pt x="109" y="29"/>
                  <a:pt x="105" y="25"/>
                  <a:pt x="105" y="20"/>
                </a:cubicBezTo>
                <a:cubicBezTo>
                  <a:pt x="105" y="16"/>
                  <a:pt x="109" y="12"/>
                  <a:pt x="114" y="12"/>
                </a:cubicBezTo>
                <a:cubicBezTo>
                  <a:pt x="118" y="12"/>
                  <a:pt x="122" y="16"/>
                  <a:pt x="122" y="20"/>
                </a:cubicBezTo>
                <a:cubicBezTo>
                  <a:pt x="122" y="25"/>
                  <a:pt x="118" y="29"/>
                  <a:pt x="114" y="29"/>
                </a:cubicBezTo>
                <a:close/>
                <a:moveTo>
                  <a:pt x="138" y="29"/>
                </a:moveTo>
                <a:cubicBezTo>
                  <a:pt x="133" y="29"/>
                  <a:pt x="129" y="25"/>
                  <a:pt x="129" y="20"/>
                </a:cubicBezTo>
                <a:cubicBezTo>
                  <a:pt x="129" y="16"/>
                  <a:pt x="133" y="12"/>
                  <a:pt x="138" y="12"/>
                </a:cubicBezTo>
                <a:cubicBezTo>
                  <a:pt x="142" y="12"/>
                  <a:pt x="146" y="16"/>
                  <a:pt x="146" y="20"/>
                </a:cubicBezTo>
                <a:cubicBezTo>
                  <a:pt x="146" y="25"/>
                  <a:pt x="142" y="29"/>
                  <a:pt x="138" y="29"/>
                </a:cubicBezTo>
                <a:close/>
                <a:moveTo>
                  <a:pt x="108" y="125"/>
                </a:moveTo>
                <a:cubicBezTo>
                  <a:pt x="80" y="100"/>
                  <a:pt x="80" y="100"/>
                  <a:pt x="80" y="100"/>
                </a:cubicBezTo>
                <a:cubicBezTo>
                  <a:pt x="52" y="125"/>
                  <a:pt x="52" y="125"/>
                  <a:pt x="52" y="125"/>
                </a:cubicBezTo>
                <a:cubicBezTo>
                  <a:pt x="52" y="50"/>
                  <a:pt x="52" y="50"/>
                  <a:pt x="52" y="50"/>
                </a:cubicBezTo>
                <a:cubicBezTo>
                  <a:pt x="41" y="50"/>
                  <a:pt x="41" y="50"/>
                  <a:pt x="41" y="50"/>
                </a:cubicBezTo>
                <a:cubicBezTo>
                  <a:pt x="41" y="151"/>
                  <a:pt x="41" y="151"/>
                  <a:pt x="41" y="151"/>
                </a:cubicBezTo>
                <a:cubicBezTo>
                  <a:pt x="80" y="116"/>
                  <a:pt x="80" y="116"/>
                  <a:pt x="80" y="116"/>
                </a:cubicBezTo>
                <a:cubicBezTo>
                  <a:pt x="119" y="151"/>
                  <a:pt x="119" y="151"/>
                  <a:pt x="119" y="151"/>
                </a:cubicBezTo>
                <a:cubicBezTo>
                  <a:pt x="119" y="50"/>
                  <a:pt x="119" y="50"/>
                  <a:pt x="119" y="50"/>
                </a:cubicBezTo>
                <a:cubicBezTo>
                  <a:pt x="108" y="50"/>
                  <a:pt x="108" y="50"/>
                  <a:pt x="108" y="50"/>
                </a:cubicBezTo>
                <a:lnTo>
                  <a:pt x="108" y="125"/>
                </a:lnTo>
                <a:close/>
                <a:moveTo>
                  <a:pt x="86" y="64"/>
                </a:moveTo>
                <a:cubicBezTo>
                  <a:pt x="79" y="51"/>
                  <a:pt x="79" y="51"/>
                  <a:pt x="79" y="51"/>
                </a:cubicBezTo>
                <a:cubicBezTo>
                  <a:pt x="73" y="64"/>
                  <a:pt x="73" y="64"/>
                  <a:pt x="73" y="64"/>
                </a:cubicBezTo>
                <a:cubicBezTo>
                  <a:pt x="60" y="66"/>
                  <a:pt x="60" y="66"/>
                  <a:pt x="60" y="66"/>
                </a:cubicBezTo>
                <a:cubicBezTo>
                  <a:pt x="70" y="75"/>
                  <a:pt x="70" y="75"/>
                  <a:pt x="70" y="75"/>
                </a:cubicBezTo>
                <a:cubicBezTo>
                  <a:pt x="67" y="89"/>
                  <a:pt x="67" y="89"/>
                  <a:pt x="67" y="89"/>
                </a:cubicBezTo>
                <a:cubicBezTo>
                  <a:pt x="79" y="82"/>
                  <a:pt x="79" y="82"/>
                  <a:pt x="79" y="82"/>
                </a:cubicBezTo>
                <a:cubicBezTo>
                  <a:pt x="92" y="89"/>
                  <a:pt x="92" y="89"/>
                  <a:pt x="92" y="89"/>
                </a:cubicBezTo>
                <a:cubicBezTo>
                  <a:pt x="89" y="75"/>
                  <a:pt x="89" y="75"/>
                  <a:pt x="89" y="75"/>
                </a:cubicBezTo>
                <a:cubicBezTo>
                  <a:pt x="99" y="66"/>
                  <a:pt x="99" y="66"/>
                  <a:pt x="99" y="66"/>
                </a:cubicBezTo>
                <a:lnTo>
                  <a:pt x="86" y="6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331">
            <a:extLst>
              <a:ext uri="{FF2B5EF4-FFF2-40B4-BE49-F238E27FC236}">
                <a16:creationId xmlns:a16="http://schemas.microsoft.com/office/drawing/2014/main" id="{2FFEE2B1-A9B7-AB2C-0A24-B3FA23D5B486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4700588"/>
            <a:ext cx="254000" cy="207963"/>
          </a:xfrm>
          <a:custGeom>
            <a:avLst/>
            <a:gdLst>
              <a:gd name="T0" fmla="*/ 150 w 160"/>
              <a:gd name="T1" fmla="*/ 0 h 131"/>
              <a:gd name="T2" fmla="*/ 9 w 160"/>
              <a:gd name="T3" fmla="*/ 0 h 131"/>
              <a:gd name="T4" fmla="*/ 0 w 160"/>
              <a:gd name="T5" fmla="*/ 9 h 131"/>
              <a:gd name="T6" fmla="*/ 0 w 160"/>
              <a:gd name="T7" fmla="*/ 117 h 131"/>
              <a:gd name="T8" fmla="*/ 9 w 160"/>
              <a:gd name="T9" fmla="*/ 126 h 131"/>
              <a:gd name="T10" fmla="*/ 70 w 160"/>
              <a:gd name="T11" fmla="*/ 126 h 131"/>
              <a:gd name="T12" fmla="*/ 79 w 160"/>
              <a:gd name="T13" fmla="*/ 131 h 131"/>
              <a:gd name="T14" fmla="*/ 83 w 160"/>
              <a:gd name="T15" fmla="*/ 130 h 131"/>
              <a:gd name="T16" fmla="*/ 89 w 160"/>
              <a:gd name="T17" fmla="*/ 126 h 131"/>
              <a:gd name="T18" fmla="*/ 150 w 160"/>
              <a:gd name="T19" fmla="*/ 126 h 131"/>
              <a:gd name="T20" fmla="*/ 160 w 160"/>
              <a:gd name="T21" fmla="*/ 117 h 131"/>
              <a:gd name="T22" fmla="*/ 160 w 160"/>
              <a:gd name="T23" fmla="*/ 9 h 131"/>
              <a:gd name="T24" fmla="*/ 150 w 160"/>
              <a:gd name="T25" fmla="*/ 0 h 131"/>
              <a:gd name="T26" fmla="*/ 142 w 160"/>
              <a:gd name="T27" fmla="*/ 9 h 131"/>
              <a:gd name="T28" fmla="*/ 149 w 160"/>
              <a:gd name="T29" fmla="*/ 16 h 131"/>
              <a:gd name="T30" fmla="*/ 142 w 160"/>
              <a:gd name="T31" fmla="*/ 23 h 131"/>
              <a:gd name="T32" fmla="*/ 136 w 160"/>
              <a:gd name="T33" fmla="*/ 16 h 131"/>
              <a:gd name="T34" fmla="*/ 142 w 160"/>
              <a:gd name="T35" fmla="*/ 9 h 131"/>
              <a:gd name="T36" fmla="*/ 123 w 160"/>
              <a:gd name="T37" fmla="*/ 9 h 131"/>
              <a:gd name="T38" fmla="*/ 130 w 160"/>
              <a:gd name="T39" fmla="*/ 16 h 131"/>
              <a:gd name="T40" fmla="*/ 123 w 160"/>
              <a:gd name="T41" fmla="*/ 23 h 131"/>
              <a:gd name="T42" fmla="*/ 117 w 160"/>
              <a:gd name="T43" fmla="*/ 16 h 131"/>
              <a:gd name="T44" fmla="*/ 123 w 160"/>
              <a:gd name="T45" fmla="*/ 9 h 131"/>
              <a:gd name="T46" fmla="*/ 104 w 160"/>
              <a:gd name="T47" fmla="*/ 9 h 131"/>
              <a:gd name="T48" fmla="*/ 111 w 160"/>
              <a:gd name="T49" fmla="*/ 16 h 131"/>
              <a:gd name="T50" fmla="*/ 104 w 160"/>
              <a:gd name="T51" fmla="*/ 23 h 131"/>
              <a:gd name="T52" fmla="*/ 98 w 160"/>
              <a:gd name="T53" fmla="*/ 16 h 131"/>
              <a:gd name="T54" fmla="*/ 104 w 160"/>
              <a:gd name="T55" fmla="*/ 9 h 131"/>
              <a:gd name="T56" fmla="*/ 149 w 160"/>
              <a:gd name="T57" fmla="*/ 108 h 131"/>
              <a:gd name="T58" fmla="*/ 141 w 160"/>
              <a:gd name="T59" fmla="*/ 116 h 131"/>
              <a:gd name="T60" fmla="*/ 133 w 160"/>
              <a:gd name="T61" fmla="*/ 116 h 131"/>
              <a:gd name="T62" fmla="*/ 79 w 160"/>
              <a:gd name="T63" fmla="*/ 67 h 131"/>
              <a:gd name="T64" fmla="*/ 71 w 160"/>
              <a:gd name="T65" fmla="*/ 67 h 131"/>
              <a:gd name="T66" fmla="*/ 76 w 160"/>
              <a:gd name="T67" fmla="*/ 76 h 131"/>
              <a:gd name="T68" fmla="*/ 79 w 160"/>
              <a:gd name="T69" fmla="*/ 76 h 131"/>
              <a:gd name="T70" fmla="*/ 124 w 160"/>
              <a:gd name="T71" fmla="*/ 116 h 131"/>
              <a:gd name="T72" fmla="*/ 90 w 160"/>
              <a:gd name="T73" fmla="*/ 116 h 131"/>
              <a:gd name="T74" fmla="*/ 90 w 160"/>
              <a:gd name="T75" fmla="*/ 115 h 131"/>
              <a:gd name="T76" fmla="*/ 89 w 160"/>
              <a:gd name="T77" fmla="*/ 114 h 131"/>
              <a:gd name="T78" fmla="*/ 64 w 160"/>
              <a:gd name="T79" fmla="*/ 67 h 131"/>
              <a:gd name="T80" fmla="*/ 60 w 160"/>
              <a:gd name="T81" fmla="*/ 65 h 131"/>
              <a:gd name="T82" fmla="*/ 58 w 160"/>
              <a:gd name="T83" fmla="*/ 69 h 131"/>
              <a:gd name="T84" fmla="*/ 67 w 160"/>
              <a:gd name="T85" fmla="*/ 116 h 131"/>
              <a:gd name="T86" fmla="*/ 35 w 160"/>
              <a:gd name="T87" fmla="*/ 116 h 131"/>
              <a:gd name="T88" fmla="*/ 56 w 160"/>
              <a:gd name="T89" fmla="*/ 82 h 131"/>
              <a:gd name="T90" fmla="*/ 54 w 160"/>
              <a:gd name="T91" fmla="*/ 73 h 131"/>
              <a:gd name="T92" fmla="*/ 26 w 160"/>
              <a:gd name="T93" fmla="*/ 116 h 131"/>
              <a:gd name="T94" fmla="*/ 18 w 160"/>
              <a:gd name="T95" fmla="*/ 116 h 131"/>
              <a:gd name="T96" fmla="*/ 10 w 160"/>
              <a:gd name="T97" fmla="*/ 108 h 131"/>
              <a:gd name="T98" fmla="*/ 10 w 160"/>
              <a:gd name="T99" fmla="*/ 32 h 131"/>
              <a:gd name="T100" fmla="*/ 149 w 160"/>
              <a:gd name="T101" fmla="*/ 32 h 131"/>
              <a:gd name="T102" fmla="*/ 149 w 160"/>
              <a:gd name="T103" fmla="*/ 108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31">
                <a:moveTo>
                  <a:pt x="150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22"/>
                  <a:pt x="4" y="126"/>
                  <a:pt x="9" y="126"/>
                </a:cubicBezTo>
                <a:cubicBezTo>
                  <a:pt x="70" y="126"/>
                  <a:pt x="70" y="126"/>
                  <a:pt x="70" y="126"/>
                </a:cubicBezTo>
                <a:cubicBezTo>
                  <a:pt x="72" y="129"/>
                  <a:pt x="76" y="131"/>
                  <a:pt x="79" y="131"/>
                </a:cubicBezTo>
                <a:cubicBezTo>
                  <a:pt x="81" y="131"/>
                  <a:pt x="82" y="131"/>
                  <a:pt x="83" y="130"/>
                </a:cubicBezTo>
                <a:cubicBezTo>
                  <a:pt x="85" y="130"/>
                  <a:pt x="87" y="128"/>
                  <a:pt x="89" y="126"/>
                </a:cubicBezTo>
                <a:cubicBezTo>
                  <a:pt x="150" y="126"/>
                  <a:pt x="150" y="126"/>
                  <a:pt x="150" y="126"/>
                </a:cubicBezTo>
                <a:cubicBezTo>
                  <a:pt x="155" y="126"/>
                  <a:pt x="160" y="122"/>
                  <a:pt x="160" y="117"/>
                </a:cubicBezTo>
                <a:cubicBezTo>
                  <a:pt x="160" y="9"/>
                  <a:pt x="160" y="9"/>
                  <a:pt x="160" y="9"/>
                </a:cubicBezTo>
                <a:cubicBezTo>
                  <a:pt x="160" y="4"/>
                  <a:pt x="155" y="0"/>
                  <a:pt x="150" y="0"/>
                </a:cubicBezTo>
                <a:close/>
                <a:moveTo>
                  <a:pt x="142" y="9"/>
                </a:moveTo>
                <a:cubicBezTo>
                  <a:pt x="146" y="9"/>
                  <a:pt x="149" y="12"/>
                  <a:pt x="149" y="16"/>
                </a:cubicBezTo>
                <a:cubicBezTo>
                  <a:pt x="149" y="20"/>
                  <a:pt x="146" y="23"/>
                  <a:pt x="142" y="23"/>
                </a:cubicBezTo>
                <a:cubicBezTo>
                  <a:pt x="139" y="23"/>
                  <a:pt x="136" y="20"/>
                  <a:pt x="136" y="16"/>
                </a:cubicBezTo>
                <a:cubicBezTo>
                  <a:pt x="136" y="12"/>
                  <a:pt x="139" y="9"/>
                  <a:pt x="142" y="9"/>
                </a:cubicBezTo>
                <a:close/>
                <a:moveTo>
                  <a:pt x="123" y="9"/>
                </a:moveTo>
                <a:cubicBezTo>
                  <a:pt x="127" y="9"/>
                  <a:pt x="130" y="12"/>
                  <a:pt x="130" y="16"/>
                </a:cubicBezTo>
                <a:cubicBezTo>
                  <a:pt x="130" y="20"/>
                  <a:pt x="127" y="23"/>
                  <a:pt x="123" y="23"/>
                </a:cubicBezTo>
                <a:cubicBezTo>
                  <a:pt x="120" y="23"/>
                  <a:pt x="117" y="20"/>
                  <a:pt x="117" y="16"/>
                </a:cubicBezTo>
                <a:cubicBezTo>
                  <a:pt x="117" y="12"/>
                  <a:pt x="120" y="9"/>
                  <a:pt x="123" y="9"/>
                </a:cubicBezTo>
                <a:close/>
                <a:moveTo>
                  <a:pt x="104" y="9"/>
                </a:moveTo>
                <a:cubicBezTo>
                  <a:pt x="108" y="9"/>
                  <a:pt x="111" y="12"/>
                  <a:pt x="111" y="16"/>
                </a:cubicBezTo>
                <a:cubicBezTo>
                  <a:pt x="111" y="20"/>
                  <a:pt x="108" y="23"/>
                  <a:pt x="104" y="23"/>
                </a:cubicBezTo>
                <a:cubicBezTo>
                  <a:pt x="101" y="23"/>
                  <a:pt x="98" y="20"/>
                  <a:pt x="98" y="16"/>
                </a:cubicBezTo>
                <a:cubicBezTo>
                  <a:pt x="98" y="12"/>
                  <a:pt x="101" y="9"/>
                  <a:pt x="104" y="9"/>
                </a:cubicBezTo>
                <a:close/>
                <a:moveTo>
                  <a:pt x="149" y="108"/>
                </a:moveTo>
                <a:cubicBezTo>
                  <a:pt x="149" y="112"/>
                  <a:pt x="146" y="116"/>
                  <a:pt x="141" y="116"/>
                </a:cubicBezTo>
                <a:cubicBezTo>
                  <a:pt x="133" y="116"/>
                  <a:pt x="133" y="116"/>
                  <a:pt x="133" y="116"/>
                </a:cubicBezTo>
                <a:cubicBezTo>
                  <a:pt x="131" y="88"/>
                  <a:pt x="108" y="67"/>
                  <a:pt x="79" y="67"/>
                </a:cubicBezTo>
                <a:cubicBezTo>
                  <a:pt x="77" y="67"/>
                  <a:pt x="74" y="67"/>
                  <a:pt x="71" y="67"/>
                </a:cubicBezTo>
                <a:cubicBezTo>
                  <a:pt x="76" y="76"/>
                  <a:pt x="76" y="76"/>
                  <a:pt x="76" y="76"/>
                </a:cubicBezTo>
                <a:cubicBezTo>
                  <a:pt x="77" y="76"/>
                  <a:pt x="78" y="76"/>
                  <a:pt x="79" y="76"/>
                </a:cubicBezTo>
                <a:cubicBezTo>
                  <a:pt x="103" y="76"/>
                  <a:pt x="122" y="93"/>
                  <a:pt x="124" y="116"/>
                </a:cubicBezTo>
                <a:cubicBezTo>
                  <a:pt x="90" y="116"/>
                  <a:pt x="90" y="116"/>
                  <a:pt x="90" y="116"/>
                </a:cubicBezTo>
                <a:cubicBezTo>
                  <a:pt x="90" y="116"/>
                  <a:pt x="90" y="115"/>
                  <a:pt x="90" y="115"/>
                </a:cubicBezTo>
                <a:cubicBezTo>
                  <a:pt x="90" y="115"/>
                  <a:pt x="89" y="114"/>
                  <a:pt x="89" y="114"/>
                </a:cubicBezTo>
                <a:cubicBezTo>
                  <a:pt x="64" y="67"/>
                  <a:pt x="64" y="67"/>
                  <a:pt x="64" y="67"/>
                </a:cubicBezTo>
                <a:cubicBezTo>
                  <a:pt x="64" y="65"/>
                  <a:pt x="62" y="65"/>
                  <a:pt x="60" y="65"/>
                </a:cubicBezTo>
                <a:cubicBezTo>
                  <a:pt x="59" y="66"/>
                  <a:pt x="58" y="67"/>
                  <a:pt x="58" y="69"/>
                </a:cubicBezTo>
                <a:cubicBezTo>
                  <a:pt x="67" y="116"/>
                  <a:pt x="67" y="116"/>
                  <a:pt x="67" y="116"/>
                </a:cubicBezTo>
                <a:cubicBezTo>
                  <a:pt x="35" y="116"/>
                  <a:pt x="35" y="116"/>
                  <a:pt x="35" y="116"/>
                </a:cubicBezTo>
                <a:cubicBezTo>
                  <a:pt x="36" y="102"/>
                  <a:pt x="44" y="90"/>
                  <a:pt x="56" y="82"/>
                </a:cubicBezTo>
                <a:cubicBezTo>
                  <a:pt x="54" y="73"/>
                  <a:pt x="54" y="73"/>
                  <a:pt x="54" y="73"/>
                </a:cubicBezTo>
                <a:cubicBezTo>
                  <a:pt x="38" y="81"/>
                  <a:pt x="27" y="97"/>
                  <a:pt x="26" y="116"/>
                </a:cubicBezTo>
                <a:cubicBezTo>
                  <a:pt x="18" y="116"/>
                  <a:pt x="18" y="116"/>
                  <a:pt x="18" y="116"/>
                </a:cubicBezTo>
                <a:cubicBezTo>
                  <a:pt x="13" y="116"/>
                  <a:pt x="10" y="112"/>
                  <a:pt x="10" y="108"/>
                </a:cubicBezTo>
                <a:cubicBezTo>
                  <a:pt x="10" y="32"/>
                  <a:pt x="10" y="32"/>
                  <a:pt x="10" y="32"/>
                </a:cubicBezTo>
                <a:cubicBezTo>
                  <a:pt x="149" y="32"/>
                  <a:pt x="149" y="32"/>
                  <a:pt x="149" y="32"/>
                </a:cubicBezTo>
                <a:lnTo>
                  <a:pt x="149" y="10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332">
            <a:extLst>
              <a:ext uri="{FF2B5EF4-FFF2-40B4-BE49-F238E27FC236}">
                <a16:creationId xmlns:a16="http://schemas.microsoft.com/office/drawing/2014/main" id="{190A892A-ADD3-9D39-BF21-08862ABDA834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4705350"/>
            <a:ext cx="254000" cy="198438"/>
          </a:xfrm>
          <a:custGeom>
            <a:avLst/>
            <a:gdLst>
              <a:gd name="T0" fmla="*/ 91 w 160"/>
              <a:gd name="T1" fmla="*/ 79 h 125"/>
              <a:gd name="T2" fmla="*/ 91 w 160"/>
              <a:gd name="T3" fmla="*/ 89 h 125"/>
              <a:gd name="T4" fmla="*/ 68 w 160"/>
              <a:gd name="T5" fmla="*/ 89 h 125"/>
              <a:gd name="T6" fmla="*/ 68 w 160"/>
              <a:gd name="T7" fmla="*/ 79 h 125"/>
              <a:gd name="T8" fmla="*/ 25 w 160"/>
              <a:gd name="T9" fmla="*/ 69 h 125"/>
              <a:gd name="T10" fmla="*/ 0 w 160"/>
              <a:gd name="T11" fmla="*/ 54 h 125"/>
              <a:gd name="T12" fmla="*/ 0 w 160"/>
              <a:gd name="T13" fmla="*/ 120 h 125"/>
              <a:gd name="T14" fmla="*/ 4 w 160"/>
              <a:gd name="T15" fmla="*/ 125 h 125"/>
              <a:gd name="T16" fmla="*/ 155 w 160"/>
              <a:gd name="T17" fmla="*/ 125 h 125"/>
              <a:gd name="T18" fmla="*/ 160 w 160"/>
              <a:gd name="T19" fmla="*/ 120 h 125"/>
              <a:gd name="T20" fmla="*/ 160 w 160"/>
              <a:gd name="T21" fmla="*/ 54 h 125"/>
              <a:gd name="T22" fmla="*/ 134 w 160"/>
              <a:gd name="T23" fmla="*/ 69 h 125"/>
              <a:gd name="T24" fmla="*/ 91 w 160"/>
              <a:gd name="T25" fmla="*/ 79 h 125"/>
              <a:gd name="T26" fmla="*/ 155 w 160"/>
              <a:gd name="T27" fmla="*/ 21 h 125"/>
              <a:gd name="T28" fmla="*/ 112 w 160"/>
              <a:gd name="T29" fmla="*/ 21 h 125"/>
              <a:gd name="T30" fmla="*/ 112 w 160"/>
              <a:gd name="T31" fmla="*/ 16 h 125"/>
              <a:gd name="T32" fmla="*/ 96 w 160"/>
              <a:gd name="T33" fmla="*/ 0 h 125"/>
              <a:gd name="T34" fmla="*/ 63 w 160"/>
              <a:gd name="T35" fmla="*/ 0 h 125"/>
              <a:gd name="T36" fmla="*/ 47 w 160"/>
              <a:gd name="T37" fmla="*/ 16 h 125"/>
              <a:gd name="T38" fmla="*/ 47 w 160"/>
              <a:gd name="T39" fmla="*/ 21 h 125"/>
              <a:gd name="T40" fmla="*/ 4 w 160"/>
              <a:gd name="T41" fmla="*/ 21 h 125"/>
              <a:gd name="T42" fmla="*/ 0 w 160"/>
              <a:gd name="T43" fmla="*/ 25 h 125"/>
              <a:gd name="T44" fmla="*/ 0 w 160"/>
              <a:gd name="T45" fmla="*/ 48 h 125"/>
              <a:gd name="T46" fmla="*/ 27 w 160"/>
              <a:gd name="T47" fmla="*/ 64 h 125"/>
              <a:gd name="T48" fmla="*/ 69 w 160"/>
              <a:gd name="T49" fmla="*/ 74 h 125"/>
              <a:gd name="T50" fmla="*/ 80 w 160"/>
              <a:gd name="T51" fmla="*/ 65 h 125"/>
              <a:gd name="T52" fmla="*/ 91 w 160"/>
              <a:gd name="T53" fmla="*/ 74 h 125"/>
              <a:gd name="T54" fmla="*/ 132 w 160"/>
              <a:gd name="T55" fmla="*/ 64 h 125"/>
              <a:gd name="T56" fmla="*/ 160 w 160"/>
              <a:gd name="T57" fmla="*/ 48 h 125"/>
              <a:gd name="T58" fmla="*/ 160 w 160"/>
              <a:gd name="T59" fmla="*/ 25 h 125"/>
              <a:gd name="T60" fmla="*/ 155 w 160"/>
              <a:gd name="T61" fmla="*/ 21 h 125"/>
              <a:gd name="T62" fmla="*/ 103 w 160"/>
              <a:gd name="T63" fmla="*/ 21 h 125"/>
              <a:gd name="T64" fmla="*/ 56 w 160"/>
              <a:gd name="T65" fmla="*/ 21 h 125"/>
              <a:gd name="T66" fmla="*/ 56 w 160"/>
              <a:gd name="T67" fmla="*/ 16 h 125"/>
              <a:gd name="T68" fmla="*/ 63 w 160"/>
              <a:gd name="T69" fmla="*/ 9 h 125"/>
              <a:gd name="T70" fmla="*/ 96 w 160"/>
              <a:gd name="T71" fmla="*/ 9 h 125"/>
              <a:gd name="T72" fmla="*/ 103 w 160"/>
              <a:gd name="T73" fmla="*/ 16 h 125"/>
              <a:gd name="T74" fmla="*/ 103 w 160"/>
              <a:gd name="T75" fmla="*/ 2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25">
                <a:moveTo>
                  <a:pt x="91" y="79"/>
                </a:moveTo>
                <a:cubicBezTo>
                  <a:pt x="91" y="89"/>
                  <a:pt x="91" y="89"/>
                  <a:pt x="91" y="89"/>
                </a:cubicBezTo>
                <a:cubicBezTo>
                  <a:pt x="68" y="89"/>
                  <a:pt x="68" y="89"/>
                  <a:pt x="68" y="89"/>
                </a:cubicBezTo>
                <a:cubicBezTo>
                  <a:pt x="68" y="79"/>
                  <a:pt x="68" y="79"/>
                  <a:pt x="68" y="79"/>
                </a:cubicBezTo>
                <a:cubicBezTo>
                  <a:pt x="53" y="78"/>
                  <a:pt x="39" y="74"/>
                  <a:pt x="25" y="69"/>
                </a:cubicBezTo>
                <a:cubicBezTo>
                  <a:pt x="16" y="65"/>
                  <a:pt x="7" y="60"/>
                  <a:pt x="0" y="54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3"/>
                  <a:pt x="1" y="125"/>
                  <a:pt x="4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8" y="125"/>
                  <a:pt x="160" y="123"/>
                  <a:pt x="160" y="120"/>
                </a:cubicBezTo>
                <a:cubicBezTo>
                  <a:pt x="160" y="54"/>
                  <a:pt x="160" y="54"/>
                  <a:pt x="160" y="54"/>
                </a:cubicBezTo>
                <a:cubicBezTo>
                  <a:pt x="152" y="60"/>
                  <a:pt x="143" y="65"/>
                  <a:pt x="134" y="69"/>
                </a:cubicBezTo>
                <a:cubicBezTo>
                  <a:pt x="120" y="74"/>
                  <a:pt x="106" y="78"/>
                  <a:pt x="91" y="79"/>
                </a:cubicBezTo>
                <a:close/>
                <a:moveTo>
                  <a:pt x="155" y="21"/>
                </a:moveTo>
                <a:cubicBezTo>
                  <a:pt x="112" y="21"/>
                  <a:pt x="112" y="21"/>
                  <a:pt x="112" y="21"/>
                </a:cubicBezTo>
                <a:cubicBezTo>
                  <a:pt x="112" y="16"/>
                  <a:pt x="112" y="16"/>
                  <a:pt x="112" y="16"/>
                </a:cubicBezTo>
                <a:cubicBezTo>
                  <a:pt x="112" y="7"/>
                  <a:pt x="105" y="0"/>
                  <a:pt x="96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54" y="0"/>
                  <a:pt x="47" y="7"/>
                  <a:pt x="47" y="16"/>
                </a:cubicBezTo>
                <a:cubicBezTo>
                  <a:pt x="47" y="21"/>
                  <a:pt x="47" y="21"/>
                  <a:pt x="47" y="21"/>
                </a:cubicBezTo>
                <a:cubicBezTo>
                  <a:pt x="4" y="21"/>
                  <a:pt x="4" y="21"/>
                  <a:pt x="4" y="21"/>
                </a:cubicBezTo>
                <a:cubicBezTo>
                  <a:pt x="1" y="21"/>
                  <a:pt x="0" y="23"/>
                  <a:pt x="0" y="25"/>
                </a:cubicBezTo>
                <a:cubicBezTo>
                  <a:pt x="0" y="48"/>
                  <a:pt x="0" y="48"/>
                  <a:pt x="0" y="48"/>
                </a:cubicBezTo>
                <a:cubicBezTo>
                  <a:pt x="8" y="54"/>
                  <a:pt x="17" y="60"/>
                  <a:pt x="27" y="64"/>
                </a:cubicBezTo>
                <a:cubicBezTo>
                  <a:pt x="40" y="69"/>
                  <a:pt x="54" y="73"/>
                  <a:pt x="69" y="74"/>
                </a:cubicBezTo>
                <a:cubicBezTo>
                  <a:pt x="70" y="69"/>
                  <a:pt x="74" y="65"/>
                  <a:pt x="80" y="65"/>
                </a:cubicBezTo>
                <a:cubicBezTo>
                  <a:pt x="85" y="65"/>
                  <a:pt x="89" y="69"/>
                  <a:pt x="91" y="74"/>
                </a:cubicBezTo>
                <a:cubicBezTo>
                  <a:pt x="105" y="73"/>
                  <a:pt x="119" y="69"/>
                  <a:pt x="132" y="64"/>
                </a:cubicBezTo>
                <a:cubicBezTo>
                  <a:pt x="142" y="60"/>
                  <a:pt x="151" y="54"/>
                  <a:pt x="160" y="48"/>
                </a:cubicBezTo>
                <a:cubicBezTo>
                  <a:pt x="160" y="25"/>
                  <a:pt x="160" y="25"/>
                  <a:pt x="160" y="25"/>
                </a:cubicBezTo>
                <a:cubicBezTo>
                  <a:pt x="160" y="23"/>
                  <a:pt x="158" y="21"/>
                  <a:pt x="155" y="21"/>
                </a:cubicBezTo>
                <a:close/>
                <a:moveTo>
                  <a:pt x="103" y="21"/>
                </a:moveTo>
                <a:cubicBezTo>
                  <a:pt x="56" y="21"/>
                  <a:pt x="56" y="21"/>
                  <a:pt x="56" y="21"/>
                </a:cubicBezTo>
                <a:cubicBezTo>
                  <a:pt x="56" y="16"/>
                  <a:pt x="56" y="16"/>
                  <a:pt x="56" y="16"/>
                </a:cubicBezTo>
                <a:cubicBezTo>
                  <a:pt x="56" y="12"/>
                  <a:pt x="59" y="9"/>
                  <a:pt x="63" y="9"/>
                </a:cubicBezTo>
                <a:cubicBezTo>
                  <a:pt x="96" y="9"/>
                  <a:pt x="96" y="9"/>
                  <a:pt x="96" y="9"/>
                </a:cubicBezTo>
                <a:cubicBezTo>
                  <a:pt x="100" y="9"/>
                  <a:pt x="103" y="12"/>
                  <a:pt x="103" y="16"/>
                </a:cubicBezTo>
                <a:lnTo>
                  <a:pt x="103" y="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333">
            <a:extLst>
              <a:ext uri="{FF2B5EF4-FFF2-40B4-BE49-F238E27FC236}">
                <a16:creationId xmlns:a16="http://schemas.microsoft.com/office/drawing/2014/main" id="{A156CCA4-97CF-A39B-E421-226C5738953F}"/>
              </a:ext>
            </a:extLst>
          </p:cNvPr>
          <p:cNvSpPr>
            <a:spLocks noEditPoints="1"/>
          </p:cNvSpPr>
          <p:nvPr/>
        </p:nvSpPr>
        <p:spPr bwMode="auto">
          <a:xfrm>
            <a:off x="10688638" y="4676775"/>
            <a:ext cx="173038" cy="254000"/>
          </a:xfrm>
          <a:custGeom>
            <a:avLst/>
            <a:gdLst>
              <a:gd name="T0" fmla="*/ 93 w 109"/>
              <a:gd name="T1" fmla="*/ 85 h 160"/>
              <a:gd name="T2" fmla="*/ 92 w 109"/>
              <a:gd name="T3" fmla="*/ 100 h 160"/>
              <a:gd name="T4" fmla="*/ 90 w 109"/>
              <a:gd name="T5" fmla="*/ 77 h 160"/>
              <a:gd name="T6" fmla="*/ 74 w 109"/>
              <a:gd name="T7" fmla="*/ 77 h 160"/>
              <a:gd name="T8" fmla="*/ 73 w 109"/>
              <a:gd name="T9" fmla="*/ 94 h 160"/>
              <a:gd name="T10" fmla="*/ 71 w 109"/>
              <a:gd name="T11" fmla="*/ 70 h 160"/>
              <a:gd name="T12" fmla="*/ 55 w 109"/>
              <a:gd name="T13" fmla="*/ 70 h 160"/>
              <a:gd name="T14" fmla="*/ 54 w 109"/>
              <a:gd name="T15" fmla="*/ 88 h 160"/>
              <a:gd name="T16" fmla="*/ 52 w 109"/>
              <a:gd name="T17" fmla="*/ 41 h 160"/>
              <a:gd name="T18" fmla="*/ 36 w 109"/>
              <a:gd name="T19" fmla="*/ 41 h 160"/>
              <a:gd name="T20" fmla="*/ 35 w 109"/>
              <a:gd name="T21" fmla="*/ 112 h 160"/>
              <a:gd name="T22" fmla="*/ 15 w 109"/>
              <a:gd name="T23" fmla="*/ 90 h 160"/>
              <a:gd name="T24" fmla="*/ 9 w 109"/>
              <a:gd name="T25" fmla="*/ 88 h 160"/>
              <a:gd name="T26" fmla="*/ 3 w 109"/>
              <a:gd name="T27" fmla="*/ 90 h 160"/>
              <a:gd name="T28" fmla="*/ 20 w 109"/>
              <a:gd name="T29" fmla="*/ 129 h 160"/>
              <a:gd name="T30" fmla="*/ 38 w 109"/>
              <a:gd name="T31" fmla="*/ 160 h 160"/>
              <a:gd name="T32" fmla="*/ 99 w 109"/>
              <a:gd name="T33" fmla="*/ 160 h 160"/>
              <a:gd name="T34" fmla="*/ 109 w 109"/>
              <a:gd name="T35" fmla="*/ 85 h 160"/>
              <a:gd name="T36" fmla="*/ 65 w 109"/>
              <a:gd name="T37" fmla="*/ 29 h 160"/>
              <a:gd name="T38" fmla="*/ 75 w 109"/>
              <a:gd name="T39" fmla="*/ 13 h 160"/>
              <a:gd name="T40" fmla="*/ 59 w 109"/>
              <a:gd name="T41" fmla="*/ 23 h 160"/>
              <a:gd name="T42" fmla="*/ 65 w 109"/>
              <a:gd name="T43" fmla="*/ 29 h 160"/>
              <a:gd name="T44" fmla="*/ 67 w 109"/>
              <a:gd name="T45" fmla="*/ 45 h 160"/>
              <a:gd name="T46" fmla="*/ 84 w 109"/>
              <a:gd name="T47" fmla="*/ 46 h 160"/>
              <a:gd name="T48" fmla="*/ 84 w 109"/>
              <a:gd name="T49" fmla="*/ 37 h 160"/>
              <a:gd name="T50" fmla="*/ 65 w 109"/>
              <a:gd name="T51" fmla="*/ 42 h 160"/>
              <a:gd name="T52" fmla="*/ 48 w 109"/>
              <a:gd name="T53" fmla="*/ 19 h 160"/>
              <a:gd name="T54" fmla="*/ 44 w 109"/>
              <a:gd name="T55" fmla="*/ 0 h 160"/>
              <a:gd name="T56" fmla="*/ 40 w 109"/>
              <a:gd name="T57" fmla="*/ 19 h 160"/>
              <a:gd name="T58" fmla="*/ 44 w 109"/>
              <a:gd name="T59" fmla="*/ 23 h 160"/>
              <a:gd name="T60" fmla="*/ 29 w 109"/>
              <a:gd name="T61" fmla="*/ 29 h 160"/>
              <a:gd name="T62" fmla="*/ 19 w 109"/>
              <a:gd name="T63" fmla="*/ 13 h 160"/>
              <a:gd name="T64" fmla="*/ 13 w 109"/>
              <a:gd name="T65" fmla="*/ 19 h 160"/>
              <a:gd name="T66" fmla="*/ 18 w 109"/>
              <a:gd name="T67" fmla="*/ 46 h 160"/>
              <a:gd name="T68" fmla="*/ 18 w 109"/>
              <a:gd name="T69" fmla="*/ 37 h 160"/>
              <a:gd name="T70" fmla="*/ 0 w 109"/>
              <a:gd name="T71" fmla="*/ 42 h 160"/>
              <a:gd name="T72" fmla="*/ 4 w 109"/>
              <a:gd name="T73" fmla="*/ 4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9" h="160">
                <a:moveTo>
                  <a:pt x="101" y="77"/>
                </a:moveTo>
                <a:cubicBezTo>
                  <a:pt x="97" y="77"/>
                  <a:pt x="93" y="80"/>
                  <a:pt x="93" y="85"/>
                </a:cubicBezTo>
                <a:cubicBezTo>
                  <a:pt x="93" y="99"/>
                  <a:pt x="93" y="99"/>
                  <a:pt x="93" y="99"/>
                </a:cubicBezTo>
                <a:cubicBezTo>
                  <a:pt x="93" y="99"/>
                  <a:pt x="92" y="100"/>
                  <a:pt x="92" y="100"/>
                </a:cubicBezTo>
                <a:cubicBezTo>
                  <a:pt x="91" y="100"/>
                  <a:pt x="90" y="99"/>
                  <a:pt x="90" y="99"/>
                </a:cubicBezTo>
                <a:cubicBezTo>
                  <a:pt x="90" y="77"/>
                  <a:pt x="90" y="77"/>
                  <a:pt x="90" y="77"/>
                </a:cubicBezTo>
                <a:cubicBezTo>
                  <a:pt x="90" y="72"/>
                  <a:pt x="86" y="69"/>
                  <a:pt x="82" y="69"/>
                </a:cubicBezTo>
                <a:cubicBezTo>
                  <a:pt x="78" y="69"/>
                  <a:pt x="74" y="72"/>
                  <a:pt x="74" y="77"/>
                </a:cubicBezTo>
                <a:cubicBezTo>
                  <a:pt x="74" y="92"/>
                  <a:pt x="74" y="92"/>
                  <a:pt x="74" y="92"/>
                </a:cubicBezTo>
                <a:cubicBezTo>
                  <a:pt x="74" y="93"/>
                  <a:pt x="73" y="94"/>
                  <a:pt x="73" y="94"/>
                </a:cubicBezTo>
                <a:cubicBezTo>
                  <a:pt x="72" y="94"/>
                  <a:pt x="71" y="93"/>
                  <a:pt x="71" y="92"/>
                </a:cubicBezTo>
                <a:cubicBezTo>
                  <a:pt x="71" y="70"/>
                  <a:pt x="71" y="70"/>
                  <a:pt x="71" y="70"/>
                </a:cubicBezTo>
                <a:cubicBezTo>
                  <a:pt x="71" y="66"/>
                  <a:pt x="67" y="62"/>
                  <a:pt x="63" y="62"/>
                </a:cubicBezTo>
                <a:cubicBezTo>
                  <a:pt x="59" y="62"/>
                  <a:pt x="55" y="66"/>
                  <a:pt x="55" y="70"/>
                </a:cubicBezTo>
                <a:cubicBezTo>
                  <a:pt x="55" y="86"/>
                  <a:pt x="55" y="86"/>
                  <a:pt x="55" y="86"/>
                </a:cubicBezTo>
                <a:cubicBezTo>
                  <a:pt x="55" y="87"/>
                  <a:pt x="54" y="88"/>
                  <a:pt x="54" y="88"/>
                </a:cubicBezTo>
                <a:cubicBezTo>
                  <a:pt x="53" y="88"/>
                  <a:pt x="52" y="87"/>
                  <a:pt x="52" y="86"/>
                </a:cubicBezTo>
                <a:cubicBezTo>
                  <a:pt x="52" y="41"/>
                  <a:pt x="52" y="41"/>
                  <a:pt x="52" y="41"/>
                </a:cubicBezTo>
                <a:cubicBezTo>
                  <a:pt x="52" y="36"/>
                  <a:pt x="49" y="33"/>
                  <a:pt x="44" y="33"/>
                </a:cubicBezTo>
                <a:cubicBezTo>
                  <a:pt x="40" y="33"/>
                  <a:pt x="36" y="36"/>
                  <a:pt x="36" y="41"/>
                </a:cubicBezTo>
                <a:cubicBezTo>
                  <a:pt x="36" y="111"/>
                  <a:pt x="36" y="111"/>
                  <a:pt x="36" y="111"/>
                </a:cubicBezTo>
                <a:cubicBezTo>
                  <a:pt x="36" y="111"/>
                  <a:pt x="36" y="112"/>
                  <a:pt x="35" y="112"/>
                </a:cubicBezTo>
                <a:cubicBezTo>
                  <a:pt x="35" y="112"/>
                  <a:pt x="34" y="112"/>
                  <a:pt x="34" y="112"/>
                </a:cubicBezTo>
                <a:cubicBezTo>
                  <a:pt x="15" y="90"/>
                  <a:pt x="15" y="90"/>
                  <a:pt x="15" y="90"/>
                </a:cubicBezTo>
                <a:cubicBezTo>
                  <a:pt x="15" y="90"/>
                  <a:pt x="15" y="90"/>
                  <a:pt x="15" y="90"/>
                </a:cubicBezTo>
                <a:cubicBezTo>
                  <a:pt x="13" y="89"/>
                  <a:pt x="11" y="88"/>
                  <a:pt x="9" y="88"/>
                </a:cubicBezTo>
                <a:cubicBezTo>
                  <a:pt x="9" y="88"/>
                  <a:pt x="9" y="88"/>
                  <a:pt x="9" y="88"/>
                </a:cubicBezTo>
                <a:cubicBezTo>
                  <a:pt x="7" y="88"/>
                  <a:pt x="5" y="89"/>
                  <a:pt x="3" y="90"/>
                </a:cubicBezTo>
                <a:cubicBezTo>
                  <a:pt x="2" y="92"/>
                  <a:pt x="0" y="96"/>
                  <a:pt x="4" y="102"/>
                </a:cubicBezTo>
                <a:cubicBezTo>
                  <a:pt x="9" y="112"/>
                  <a:pt x="15" y="121"/>
                  <a:pt x="20" y="129"/>
                </a:cubicBezTo>
                <a:cubicBezTo>
                  <a:pt x="24" y="135"/>
                  <a:pt x="28" y="140"/>
                  <a:pt x="31" y="145"/>
                </a:cubicBezTo>
                <a:cubicBezTo>
                  <a:pt x="33" y="148"/>
                  <a:pt x="36" y="156"/>
                  <a:pt x="38" y="160"/>
                </a:cubicBezTo>
                <a:cubicBezTo>
                  <a:pt x="99" y="160"/>
                  <a:pt x="99" y="160"/>
                  <a:pt x="99" y="160"/>
                </a:cubicBezTo>
                <a:cubicBezTo>
                  <a:pt x="99" y="160"/>
                  <a:pt x="99" y="160"/>
                  <a:pt x="99" y="160"/>
                </a:cubicBezTo>
                <a:cubicBezTo>
                  <a:pt x="101" y="153"/>
                  <a:pt x="109" y="127"/>
                  <a:pt x="109" y="118"/>
                </a:cubicBezTo>
                <a:cubicBezTo>
                  <a:pt x="109" y="85"/>
                  <a:pt x="109" y="85"/>
                  <a:pt x="109" y="85"/>
                </a:cubicBezTo>
                <a:cubicBezTo>
                  <a:pt x="109" y="80"/>
                  <a:pt x="105" y="77"/>
                  <a:pt x="101" y="77"/>
                </a:cubicBezTo>
                <a:close/>
                <a:moveTo>
                  <a:pt x="65" y="29"/>
                </a:moveTo>
                <a:cubicBezTo>
                  <a:pt x="75" y="19"/>
                  <a:pt x="75" y="19"/>
                  <a:pt x="75" y="19"/>
                </a:cubicBezTo>
                <a:cubicBezTo>
                  <a:pt x="77" y="17"/>
                  <a:pt x="77" y="14"/>
                  <a:pt x="75" y="13"/>
                </a:cubicBezTo>
                <a:cubicBezTo>
                  <a:pt x="73" y="11"/>
                  <a:pt x="70" y="11"/>
                  <a:pt x="69" y="13"/>
                </a:cubicBezTo>
                <a:cubicBezTo>
                  <a:pt x="59" y="23"/>
                  <a:pt x="59" y="23"/>
                  <a:pt x="59" y="23"/>
                </a:cubicBezTo>
                <a:cubicBezTo>
                  <a:pt x="57" y="24"/>
                  <a:pt x="57" y="27"/>
                  <a:pt x="59" y="29"/>
                </a:cubicBezTo>
                <a:cubicBezTo>
                  <a:pt x="61" y="31"/>
                  <a:pt x="63" y="30"/>
                  <a:pt x="65" y="29"/>
                </a:cubicBezTo>
                <a:close/>
                <a:moveTo>
                  <a:pt x="65" y="42"/>
                </a:moveTo>
                <a:cubicBezTo>
                  <a:pt x="65" y="43"/>
                  <a:pt x="66" y="44"/>
                  <a:pt x="67" y="45"/>
                </a:cubicBezTo>
                <a:cubicBezTo>
                  <a:pt x="67" y="46"/>
                  <a:pt x="69" y="46"/>
                  <a:pt x="70" y="46"/>
                </a:cubicBezTo>
                <a:cubicBezTo>
                  <a:pt x="84" y="46"/>
                  <a:pt x="84" y="46"/>
                  <a:pt x="84" y="46"/>
                </a:cubicBezTo>
                <a:cubicBezTo>
                  <a:pt x="86" y="46"/>
                  <a:pt x="88" y="44"/>
                  <a:pt x="88" y="42"/>
                </a:cubicBezTo>
                <a:cubicBezTo>
                  <a:pt x="88" y="39"/>
                  <a:pt x="86" y="37"/>
                  <a:pt x="84" y="37"/>
                </a:cubicBezTo>
                <a:cubicBezTo>
                  <a:pt x="70" y="37"/>
                  <a:pt x="70" y="37"/>
                  <a:pt x="70" y="37"/>
                </a:cubicBezTo>
                <a:cubicBezTo>
                  <a:pt x="67" y="37"/>
                  <a:pt x="65" y="39"/>
                  <a:pt x="65" y="42"/>
                </a:cubicBezTo>
                <a:close/>
                <a:moveTo>
                  <a:pt x="44" y="23"/>
                </a:moveTo>
                <a:cubicBezTo>
                  <a:pt x="46" y="23"/>
                  <a:pt x="48" y="21"/>
                  <a:pt x="48" y="19"/>
                </a:cubicBezTo>
                <a:cubicBezTo>
                  <a:pt x="48" y="5"/>
                  <a:pt x="48" y="5"/>
                  <a:pt x="48" y="5"/>
                </a:cubicBezTo>
                <a:cubicBezTo>
                  <a:pt x="48" y="2"/>
                  <a:pt x="46" y="0"/>
                  <a:pt x="44" y="0"/>
                </a:cubicBezTo>
                <a:cubicBezTo>
                  <a:pt x="42" y="0"/>
                  <a:pt x="40" y="2"/>
                  <a:pt x="40" y="5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20"/>
                  <a:pt x="40" y="21"/>
                  <a:pt x="41" y="22"/>
                </a:cubicBezTo>
                <a:cubicBezTo>
                  <a:pt x="42" y="23"/>
                  <a:pt x="43" y="23"/>
                  <a:pt x="44" y="23"/>
                </a:cubicBezTo>
                <a:close/>
                <a:moveTo>
                  <a:pt x="23" y="29"/>
                </a:moveTo>
                <a:cubicBezTo>
                  <a:pt x="25" y="31"/>
                  <a:pt x="27" y="31"/>
                  <a:pt x="29" y="29"/>
                </a:cubicBezTo>
                <a:cubicBezTo>
                  <a:pt x="31" y="27"/>
                  <a:pt x="31" y="24"/>
                  <a:pt x="29" y="23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1"/>
                  <a:pt x="15" y="11"/>
                  <a:pt x="13" y="13"/>
                </a:cubicBezTo>
                <a:cubicBezTo>
                  <a:pt x="11" y="14"/>
                  <a:pt x="11" y="17"/>
                  <a:pt x="13" y="19"/>
                </a:cubicBezTo>
                <a:lnTo>
                  <a:pt x="23" y="29"/>
                </a:lnTo>
                <a:close/>
                <a:moveTo>
                  <a:pt x="18" y="46"/>
                </a:moveTo>
                <a:cubicBezTo>
                  <a:pt x="21" y="46"/>
                  <a:pt x="23" y="44"/>
                  <a:pt x="23" y="42"/>
                </a:cubicBezTo>
                <a:cubicBezTo>
                  <a:pt x="23" y="39"/>
                  <a:pt x="21" y="37"/>
                  <a:pt x="18" y="37"/>
                </a:cubicBezTo>
                <a:cubicBezTo>
                  <a:pt x="4" y="37"/>
                  <a:pt x="4" y="37"/>
                  <a:pt x="4" y="37"/>
                </a:cubicBezTo>
                <a:cubicBezTo>
                  <a:pt x="2" y="37"/>
                  <a:pt x="0" y="39"/>
                  <a:pt x="0" y="42"/>
                </a:cubicBezTo>
                <a:cubicBezTo>
                  <a:pt x="0" y="43"/>
                  <a:pt x="0" y="44"/>
                  <a:pt x="1" y="45"/>
                </a:cubicBezTo>
                <a:cubicBezTo>
                  <a:pt x="2" y="46"/>
                  <a:pt x="3" y="46"/>
                  <a:pt x="4" y="46"/>
                </a:cubicBezTo>
                <a:lnTo>
                  <a:pt x="18" y="4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334">
            <a:extLst>
              <a:ext uri="{FF2B5EF4-FFF2-40B4-BE49-F238E27FC236}">
                <a16:creationId xmlns:a16="http://schemas.microsoft.com/office/drawing/2014/main" id="{543143B5-FF08-EA63-E19D-AD6BF0A526A3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4683125"/>
            <a:ext cx="254000" cy="242888"/>
          </a:xfrm>
          <a:custGeom>
            <a:avLst/>
            <a:gdLst>
              <a:gd name="T0" fmla="*/ 101 w 160"/>
              <a:gd name="T1" fmla="*/ 33 h 153"/>
              <a:gd name="T2" fmla="*/ 92 w 160"/>
              <a:gd name="T3" fmla="*/ 33 h 153"/>
              <a:gd name="T4" fmla="*/ 103 w 160"/>
              <a:gd name="T5" fmla="*/ 45 h 153"/>
              <a:gd name="T6" fmla="*/ 113 w 160"/>
              <a:gd name="T7" fmla="*/ 33 h 153"/>
              <a:gd name="T8" fmla="*/ 149 w 160"/>
              <a:gd name="T9" fmla="*/ 0 h 153"/>
              <a:gd name="T10" fmla="*/ 27 w 160"/>
              <a:gd name="T11" fmla="*/ 66 h 153"/>
              <a:gd name="T12" fmla="*/ 0 w 160"/>
              <a:gd name="T13" fmla="*/ 133 h 153"/>
              <a:gd name="T14" fmla="*/ 160 w 160"/>
              <a:gd name="T15" fmla="*/ 141 h 153"/>
              <a:gd name="T16" fmla="*/ 27 w 160"/>
              <a:gd name="T17" fmla="*/ 133 h 153"/>
              <a:gd name="T18" fmla="*/ 14 w 160"/>
              <a:gd name="T19" fmla="*/ 123 h 153"/>
              <a:gd name="T20" fmla="*/ 27 w 160"/>
              <a:gd name="T21" fmla="*/ 133 h 153"/>
              <a:gd name="T22" fmla="*/ 14 w 160"/>
              <a:gd name="T23" fmla="*/ 114 h 153"/>
              <a:gd name="T24" fmla="*/ 27 w 160"/>
              <a:gd name="T25" fmla="*/ 103 h 153"/>
              <a:gd name="T26" fmla="*/ 14 w 160"/>
              <a:gd name="T27" fmla="*/ 93 h 153"/>
              <a:gd name="T28" fmla="*/ 27 w 160"/>
              <a:gd name="T29" fmla="*/ 80 h 153"/>
              <a:gd name="T30" fmla="*/ 60 w 160"/>
              <a:gd name="T31" fmla="*/ 126 h 153"/>
              <a:gd name="T32" fmla="*/ 80 w 160"/>
              <a:gd name="T33" fmla="*/ 118 h 153"/>
              <a:gd name="T34" fmla="*/ 80 w 160"/>
              <a:gd name="T35" fmla="*/ 106 h 153"/>
              <a:gd name="T36" fmla="*/ 60 w 160"/>
              <a:gd name="T37" fmla="*/ 98 h 153"/>
              <a:gd name="T38" fmla="*/ 80 w 160"/>
              <a:gd name="T39" fmla="*/ 106 h 153"/>
              <a:gd name="T40" fmla="*/ 54 w 160"/>
              <a:gd name="T41" fmla="*/ 82 h 153"/>
              <a:gd name="T42" fmla="*/ 87 w 160"/>
              <a:gd name="T43" fmla="*/ 82 h 153"/>
              <a:gd name="T44" fmla="*/ 107 w 160"/>
              <a:gd name="T45" fmla="*/ 126 h 153"/>
              <a:gd name="T46" fmla="*/ 127 w 160"/>
              <a:gd name="T47" fmla="*/ 118 h 153"/>
              <a:gd name="T48" fmla="*/ 127 w 160"/>
              <a:gd name="T49" fmla="*/ 106 h 153"/>
              <a:gd name="T50" fmla="*/ 107 w 160"/>
              <a:gd name="T51" fmla="*/ 98 h 153"/>
              <a:gd name="T52" fmla="*/ 127 w 160"/>
              <a:gd name="T53" fmla="*/ 106 h 153"/>
              <a:gd name="T54" fmla="*/ 100 w 160"/>
              <a:gd name="T55" fmla="*/ 82 h 153"/>
              <a:gd name="T56" fmla="*/ 134 w 160"/>
              <a:gd name="T57" fmla="*/ 82 h 153"/>
              <a:gd name="T58" fmla="*/ 127 w 160"/>
              <a:gd name="T59" fmla="*/ 66 h 153"/>
              <a:gd name="T60" fmla="*/ 54 w 160"/>
              <a:gd name="T61" fmla="*/ 33 h 153"/>
              <a:gd name="T62" fmla="*/ 134 w 160"/>
              <a:gd name="T63" fmla="*/ 33 h 153"/>
              <a:gd name="T64" fmla="*/ 65 w 160"/>
              <a:gd name="T65" fmla="*/ 33 h 153"/>
              <a:gd name="T66" fmla="*/ 65 w 160"/>
              <a:gd name="T67" fmla="*/ 59 h 153"/>
              <a:gd name="T68" fmla="*/ 75 w 160"/>
              <a:gd name="T69" fmla="*/ 59 h 153"/>
              <a:gd name="T70" fmla="*/ 71 w 160"/>
              <a:gd name="T71" fmla="*/ 51 h 153"/>
              <a:gd name="T72" fmla="*/ 123 w 160"/>
              <a:gd name="T73" fmla="*/ 44 h 153"/>
              <a:gd name="T74" fmla="*/ 120 w 160"/>
              <a:gd name="T75" fmla="*/ 37 h 153"/>
              <a:gd name="T76" fmla="*/ 124 w 160"/>
              <a:gd name="T77" fmla="*/ 39 h 153"/>
              <a:gd name="T78" fmla="*/ 125 w 160"/>
              <a:gd name="T79" fmla="*/ 34 h 153"/>
              <a:gd name="T80" fmla="*/ 115 w 160"/>
              <a:gd name="T81" fmla="*/ 39 h 153"/>
              <a:gd name="T82" fmla="*/ 122 w 160"/>
              <a:gd name="T83" fmla="*/ 50 h 153"/>
              <a:gd name="T84" fmla="*/ 121 w 160"/>
              <a:gd name="T85" fmla="*/ 56 h 153"/>
              <a:gd name="T86" fmla="*/ 115 w 160"/>
              <a:gd name="T87" fmla="*/ 52 h 153"/>
              <a:gd name="T88" fmla="*/ 122 w 160"/>
              <a:gd name="T89" fmla="*/ 60 h 153"/>
              <a:gd name="T90" fmla="*/ 128 w 160"/>
              <a:gd name="T91" fmla="*/ 53 h 153"/>
              <a:gd name="T92" fmla="*/ 78 w 160"/>
              <a:gd name="T93" fmla="*/ 59 h 153"/>
              <a:gd name="T94" fmla="*/ 82 w 160"/>
              <a:gd name="T95" fmla="*/ 55 h 153"/>
              <a:gd name="T96" fmla="*/ 88 w 160"/>
              <a:gd name="T97" fmla="*/ 44 h 153"/>
              <a:gd name="T98" fmla="*/ 90 w 160"/>
              <a:gd name="T99" fmla="*/ 37 h 153"/>
              <a:gd name="T100" fmla="*/ 78 w 160"/>
              <a:gd name="T101" fmla="*/ 59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53">
                <a:moveTo>
                  <a:pt x="107" y="47"/>
                </a:moveTo>
                <a:cubicBezTo>
                  <a:pt x="105" y="33"/>
                  <a:pt x="105" y="33"/>
                  <a:pt x="105" y="33"/>
                </a:cubicBezTo>
                <a:cubicBezTo>
                  <a:pt x="101" y="33"/>
                  <a:pt x="101" y="33"/>
                  <a:pt x="101" y="33"/>
                </a:cubicBezTo>
                <a:cubicBezTo>
                  <a:pt x="99" y="47"/>
                  <a:pt x="99" y="47"/>
                  <a:pt x="99" y="47"/>
                </a:cubicBezTo>
                <a:cubicBezTo>
                  <a:pt x="97" y="33"/>
                  <a:pt x="97" y="33"/>
                  <a:pt x="97" y="33"/>
                </a:cubicBezTo>
                <a:cubicBezTo>
                  <a:pt x="92" y="33"/>
                  <a:pt x="92" y="33"/>
                  <a:pt x="92" y="33"/>
                </a:cubicBezTo>
                <a:cubicBezTo>
                  <a:pt x="97" y="59"/>
                  <a:pt x="97" y="59"/>
                  <a:pt x="97" y="59"/>
                </a:cubicBezTo>
                <a:cubicBezTo>
                  <a:pt x="101" y="59"/>
                  <a:pt x="101" y="59"/>
                  <a:pt x="101" y="59"/>
                </a:cubicBezTo>
                <a:cubicBezTo>
                  <a:pt x="103" y="45"/>
                  <a:pt x="103" y="45"/>
                  <a:pt x="103" y="45"/>
                </a:cubicBezTo>
                <a:cubicBezTo>
                  <a:pt x="105" y="59"/>
                  <a:pt x="105" y="59"/>
                  <a:pt x="105" y="59"/>
                </a:cubicBezTo>
                <a:cubicBezTo>
                  <a:pt x="109" y="59"/>
                  <a:pt x="109" y="59"/>
                  <a:pt x="109" y="59"/>
                </a:cubicBezTo>
                <a:cubicBezTo>
                  <a:pt x="113" y="33"/>
                  <a:pt x="113" y="33"/>
                  <a:pt x="113" y="33"/>
                </a:cubicBezTo>
                <a:cubicBezTo>
                  <a:pt x="109" y="33"/>
                  <a:pt x="109" y="33"/>
                  <a:pt x="109" y="33"/>
                </a:cubicBezTo>
                <a:lnTo>
                  <a:pt x="107" y="47"/>
                </a:lnTo>
                <a:close/>
                <a:moveTo>
                  <a:pt x="149" y="0"/>
                </a:moveTo>
                <a:cubicBezTo>
                  <a:pt x="38" y="0"/>
                  <a:pt x="38" y="0"/>
                  <a:pt x="38" y="0"/>
                </a:cubicBezTo>
                <a:cubicBezTo>
                  <a:pt x="32" y="0"/>
                  <a:pt x="27" y="4"/>
                  <a:pt x="27" y="11"/>
                </a:cubicBezTo>
                <a:cubicBezTo>
                  <a:pt x="27" y="66"/>
                  <a:pt x="27" y="66"/>
                  <a:pt x="27" y="66"/>
                </a:cubicBezTo>
                <a:cubicBezTo>
                  <a:pt x="7" y="66"/>
                  <a:pt x="7" y="66"/>
                  <a:pt x="7" y="66"/>
                </a:cubicBezTo>
                <a:cubicBezTo>
                  <a:pt x="3" y="66"/>
                  <a:pt x="0" y="69"/>
                  <a:pt x="0" y="73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44"/>
                  <a:pt x="9" y="153"/>
                  <a:pt x="20" y="153"/>
                </a:cubicBezTo>
                <a:cubicBezTo>
                  <a:pt x="149" y="153"/>
                  <a:pt x="149" y="153"/>
                  <a:pt x="149" y="153"/>
                </a:cubicBezTo>
                <a:cubicBezTo>
                  <a:pt x="155" y="153"/>
                  <a:pt x="160" y="148"/>
                  <a:pt x="160" y="141"/>
                </a:cubicBezTo>
                <a:cubicBezTo>
                  <a:pt x="160" y="11"/>
                  <a:pt x="160" y="11"/>
                  <a:pt x="160" y="11"/>
                </a:cubicBezTo>
                <a:cubicBezTo>
                  <a:pt x="160" y="5"/>
                  <a:pt x="155" y="0"/>
                  <a:pt x="149" y="0"/>
                </a:cubicBezTo>
                <a:close/>
                <a:moveTo>
                  <a:pt x="27" y="133"/>
                </a:moveTo>
                <a:cubicBezTo>
                  <a:pt x="27" y="136"/>
                  <a:pt x="24" y="140"/>
                  <a:pt x="20" y="140"/>
                </a:cubicBezTo>
                <a:cubicBezTo>
                  <a:pt x="17" y="140"/>
                  <a:pt x="14" y="137"/>
                  <a:pt x="14" y="133"/>
                </a:cubicBezTo>
                <a:cubicBezTo>
                  <a:pt x="14" y="123"/>
                  <a:pt x="14" y="123"/>
                  <a:pt x="14" y="123"/>
                </a:cubicBezTo>
                <a:cubicBezTo>
                  <a:pt x="14" y="123"/>
                  <a:pt x="14" y="123"/>
                  <a:pt x="14" y="123"/>
                </a:cubicBezTo>
                <a:cubicBezTo>
                  <a:pt x="27" y="123"/>
                  <a:pt x="27" y="123"/>
                  <a:pt x="27" y="123"/>
                </a:cubicBezTo>
                <a:lnTo>
                  <a:pt x="27" y="133"/>
                </a:lnTo>
                <a:close/>
                <a:moveTo>
                  <a:pt x="27" y="114"/>
                </a:moveTo>
                <a:cubicBezTo>
                  <a:pt x="14" y="114"/>
                  <a:pt x="14" y="114"/>
                  <a:pt x="14" y="114"/>
                </a:cubicBezTo>
                <a:cubicBezTo>
                  <a:pt x="14" y="114"/>
                  <a:pt x="14" y="114"/>
                  <a:pt x="14" y="114"/>
                </a:cubicBezTo>
                <a:cubicBezTo>
                  <a:pt x="14" y="103"/>
                  <a:pt x="14" y="103"/>
                  <a:pt x="14" y="103"/>
                </a:cubicBezTo>
                <a:cubicBezTo>
                  <a:pt x="14" y="103"/>
                  <a:pt x="14" y="103"/>
                  <a:pt x="14" y="103"/>
                </a:cubicBezTo>
                <a:cubicBezTo>
                  <a:pt x="27" y="103"/>
                  <a:pt x="27" y="103"/>
                  <a:pt x="27" y="103"/>
                </a:cubicBezTo>
                <a:lnTo>
                  <a:pt x="27" y="114"/>
                </a:lnTo>
                <a:close/>
                <a:moveTo>
                  <a:pt x="27" y="93"/>
                </a:moveTo>
                <a:cubicBezTo>
                  <a:pt x="14" y="93"/>
                  <a:pt x="14" y="93"/>
                  <a:pt x="14" y="93"/>
                </a:cubicBezTo>
                <a:cubicBezTo>
                  <a:pt x="14" y="93"/>
                  <a:pt x="14" y="93"/>
                  <a:pt x="14" y="93"/>
                </a:cubicBezTo>
                <a:cubicBezTo>
                  <a:pt x="14" y="80"/>
                  <a:pt x="14" y="80"/>
                  <a:pt x="14" y="80"/>
                </a:cubicBezTo>
                <a:cubicBezTo>
                  <a:pt x="27" y="80"/>
                  <a:pt x="27" y="80"/>
                  <a:pt x="27" y="80"/>
                </a:cubicBezTo>
                <a:lnTo>
                  <a:pt x="27" y="93"/>
                </a:lnTo>
                <a:close/>
                <a:moveTo>
                  <a:pt x="80" y="126"/>
                </a:moveTo>
                <a:cubicBezTo>
                  <a:pt x="60" y="126"/>
                  <a:pt x="60" y="126"/>
                  <a:pt x="60" y="126"/>
                </a:cubicBezTo>
                <a:cubicBezTo>
                  <a:pt x="57" y="126"/>
                  <a:pt x="54" y="125"/>
                  <a:pt x="54" y="122"/>
                </a:cubicBezTo>
                <a:cubicBezTo>
                  <a:pt x="54" y="120"/>
                  <a:pt x="57" y="118"/>
                  <a:pt x="60" y="118"/>
                </a:cubicBezTo>
                <a:cubicBezTo>
                  <a:pt x="80" y="118"/>
                  <a:pt x="80" y="118"/>
                  <a:pt x="80" y="118"/>
                </a:cubicBezTo>
                <a:cubicBezTo>
                  <a:pt x="84" y="118"/>
                  <a:pt x="87" y="120"/>
                  <a:pt x="87" y="122"/>
                </a:cubicBezTo>
                <a:cubicBezTo>
                  <a:pt x="87" y="125"/>
                  <a:pt x="84" y="126"/>
                  <a:pt x="80" y="126"/>
                </a:cubicBezTo>
                <a:close/>
                <a:moveTo>
                  <a:pt x="80" y="106"/>
                </a:moveTo>
                <a:cubicBezTo>
                  <a:pt x="60" y="106"/>
                  <a:pt x="60" y="106"/>
                  <a:pt x="60" y="106"/>
                </a:cubicBezTo>
                <a:cubicBezTo>
                  <a:pt x="57" y="106"/>
                  <a:pt x="54" y="104"/>
                  <a:pt x="54" y="102"/>
                </a:cubicBezTo>
                <a:cubicBezTo>
                  <a:pt x="54" y="100"/>
                  <a:pt x="57" y="98"/>
                  <a:pt x="60" y="98"/>
                </a:cubicBezTo>
                <a:cubicBezTo>
                  <a:pt x="80" y="98"/>
                  <a:pt x="80" y="98"/>
                  <a:pt x="80" y="98"/>
                </a:cubicBezTo>
                <a:cubicBezTo>
                  <a:pt x="84" y="98"/>
                  <a:pt x="87" y="100"/>
                  <a:pt x="87" y="102"/>
                </a:cubicBezTo>
                <a:cubicBezTo>
                  <a:pt x="87" y="104"/>
                  <a:pt x="84" y="106"/>
                  <a:pt x="80" y="106"/>
                </a:cubicBezTo>
                <a:close/>
                <a:moveTo>
                  <a:pt x="80" y="86"/>
                </a:moveTo>
                <a:cubicBezTo>
                  <a:pt x="60" y="86"/>
                  <a:pt x="60" y="86"/>
                  <a:pt x="60" y="86"/>
                </a:cubicBezTo>
                <a:cubicBezTo>
                  <a:pt x="57" y="86"/>
                  <a:pt x="54" y="84"/>
                  <a:pt x="54" y="82"/>
                </a:cubicBezTo>
                <a:cubicBezTo>
                  <a:pt x="54" y="79"/>
                  <a:pt x="57" y="77"/>
                  <a:pt x="60" y="77"/>
                </a:cubicBezTo>
                <a:cubicBezTo>
                  <a:pt x="80" y="77"/>
                  <a:pt x="80" y="77"/>
                  <a:pt x="80" y="77"/>
                </a:cubicBezTo>
                <a:cubicBezTo>
                  <a:pt x="84" y="77"/>
                  <a:pt x="87" y="79"/>
                  <a:pt x="87" y="82"/>
                </a:cubicBezTo>
                <a:cubicBezTo>
                  <a:pt x="87" y="84"/>
                  <a:pt x="84" y="86"/>
                  <a:pt x="80" y="86"/>
                </a:cubicBezTo>
                <a:close/>
                <a:moveTo>
                  <a:pt x="127" y="126"/>
                </a:moveTo>
                <a:cubicBezTo>
                  <a:pt x="107" y="126"/>
                  <a:pt x="107" y="126"/>
                  <a:pt x="107" y="126"/>
                </a:cubicBezTo>
                <a:cubicBezTo>
                  <a:pt x="103" y="126"/>
                  <a:pt x="100" y="125"/>
                  <a:pt x="100" y="122"/>
                </a:cubicBezTo>
                <a:cubicBezTo>
                  <a:pt x="100" y="120"/>
                  <a:pt x="103" y="118"/>
                  <a:pt x="107" y="118"/>
                </a:cubicBezTo>
                <a:cubicBezTo>
                  <a:pt x="127" y="118"/>
                  <a:pt x="127" y="118"/>
                  <a:pt x="127" y="118"/>
                </a:cubicBezTo>
                <a:cubicBezTo>
                  <a:pt x="131" y="118"/>
                  <a:pt x="134" y="120"/>
                  <a:pt x="134" y="122"/>
                </a:cubicBezTo>
                <a:cubicBezTo>
                  <a:pt x="134" y="125"/>
                  <a:pt x="131" y="126"/>
                  <a:pt x="127" y="126"/>
                </a:cubicBezTo>
                <a:close/>
                <a:moveTo>
                  <a:pt x="127" y="106"/>
                </a:moveTo>
                <a:cubicBezTo>
                  <a:pt x="107" y="106"/>
                  <a:pt x="107" y="106"/>
                  <a:pt x="107" y="106"/>
                </a:cubicBezTo>
                <a:cubicBezTo>
                  <a:pt x="103" y="106"/>
                  <a:pt x="100" y="104"/>
                  <a:pt x="100" y="102"/>
                </a:cubicBezTo>
                <a:cubicBezTo>
                  <a:pt x="100" y="100"/>
                  <a:pt x="103" y="98"/>
                  <a:pt x="107" y="98"/>
                </a:cubicBezTo>
                <a:cubicBezTo>
                  <a:pt x="127" y="98"/>
                  <a:pt x="127" y="98"/>
                  <a:pt x="127" y="98"/>
                </a:cubicBezTo>
                <a:cubicBezTo>
                  <a:pt x="131" y="98"/>
                  <a:pt x="134" y="100"/>
                  <a:pt x="134" y="102"/>
                </a:cubicBezTo>
                <a:cubicBezTo>
                  <a:pt x="134" y="104"/>
                  <a:pt x="131" y="106"/>
                  <a:pt x="127" y="106"/>
                </a:cubicBezTo>
                <a:close/>
                <a:moveTo>
                  <a:pt x="127" y="86"/>
                </a:moveTo>
                <a:cubicBezTo>
                  <a:pt x="107" y="86"/>
                  <a:pt x="107" y="86"/>
                  <a:pt x="107" y="86"/>
                </a:cubicBezTo>
                <a:cubicBezTo>
                  <a:pt x="103" y="86"/>
                  <a:pt x="100" y="84"/>
                  <a:pt x="100" y="82"/>
                </a:cubicBezTo>
                <a:cubicBezTo>
                  <a:pt x="100" y="79"/>
                  <a:pt x="103" y="77"/>
                  <a:pt x="107" y="77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31" y="77"/>
                  <a:pt x="134" y="79"/>
                  <a:pt x="134" y="82"/>
                </a:cubicBezTo>
                <a:cubicBezTo>
                  <a:pt x="134" y="84"/>
                  <a:pt x="131" y="86"/>
                  <a:pt x="127" y="86"/>
                </a:cubicBezTo>
                <a:close/>
                <a:moveTo>
                  <a:pt x="134" y="60"/>
                </a:moveTo>
                <a:cubicBezTo>
                  <a:pt x="134" y="63"/>
                  <a:pt x="131" y="66"/>
                  <a:pt x="127" y="66"/>
                </a:cubicBezTo>
                <a:cubicBezTo>
                  <a:pt x="60" y="66"/>
                  <a:pt x="60" y="66"/>
                  <a:pt x="60" y="66"/>
                </a:cubicBezTo>
                <a:cubicBezTo>
                  <a:pt x="57" y="66"/>
                  <a:pt x="54" y="63"/>
                  <a:pt x="54" y="60"/>
                </a:cubicBezTo>
                <a:cubicBezTo>
                  <a:pt x="54" y="33"/>
                  <a:pt x="54" y="33"/>
                  <a:pt x="54" y="33"/>
                </a:cubicBezTo>
                <a:cubicBezTo>
                  <a:pt x="54" y="29"/>
                  <a:pt x="57" y="26"/>
                  <a:pt x="60" y="26"/>
                </a:cubicBezTo>
                <a:cubicBezTo>
                  <a:pt x="127" y="26"/>
                  <a:pt x="127" y="26"/>
                  <a:pt x="127" y="26"/>
                </a:cubicBezTo>
                <a:cubicBezTo>
                  <a:pt x="131" y="26"/>
                  <a:pt x="134" y="29"/>
                  <a:pt x="134" y="33"/>
                </a:cubicBezTo>
                <a:lnTo>
                  <a:pt x="134" y="60"/>
                </a:lnTo>
                <a:close/>
                <a:moveTo>
                  <a:pt x="71" y="51"/>
                </a:moveTo>
                <a:cubicBezTo>
                  <a:pt x="65" y="33"/>
                  <a:pt x="65" y="33"/>
                  <a:pt x="65" y="33"/>
                </a:cubicBezTo>
                <a:cubicBezTo>
                  <a:pt x="61" y="33"/>
                  <a:pt x="61" y="33"/>
                  <a:pt x="61" y="33"/>
                </a:cubicBezTo>
                <a:cubicBezTo>
                  <a:pt x="61" y="59"/>
                  <a:pt x="61" y="59"/>
                  <a:pt x="61" y="59"/>
                </a:cubicBezTo>
                <a:cubicBezTo>
                  <a:pt x="65" y="59"/>
                  <a:pt x="65" y="59"/>
                  <a:pt x="65" y="59"/>
                </a:cubicBezTo>
                <a:cubicBezTo>
                  <a:pt x="65" y="42"/>
                  <a:pt x="65" y="42"/>
                  <a:pt x="65" y="42"/>
                </a:cubicBezTo>
                <a:cubicBezTo>
                  <a:pt x="70" y="59"/>
                  <a:pt x="70" y="59"/>
                  <a:pt x="70" y="59"/>
                </a:cubicBezTo>
                <a:cubicBezTo>
                  <a:pt x="75" y="59"/>
                  <a:pt x="75" y="59"/>
                  <a:pt x="75" y="59"/>
                </a:cubicBezTo>
                <a:cubicBezTo>
                  <a:pt x="75" y="33"/>
                  <a:pt x="75" y="33"/>
                  <a:pt x="75" y="33"/>
                </a:cubicBezTo>
                <a:cubicBezTo>
                  <a:pt x="71" y="33"/>
                  <a:pt x="71" y="33"/>
                  <a:pt x="71" y="33"/>
                </a:cubicBezTo>
                <a:lnTo>
                  <a:pt x="71" y="51"/>
                </a:lnTo>
                <a:close/>
                <a:moveTo>
                  <a:pt x="127" y="49"/>
                </a:moveTo>
                <a:cubicBezTo>
                  <a:pt x="126" y="48"/>
                  <a:pt x="125" y="47"/>
                  <a:pt x="125" y="46"/>
                </a:cubicBezTo>
                <a:cubicBezTo>
                  <a:pt x="124" y="46"/>
                  <a:pt x="124" y="45"/>
                  <a:pt x="123" y="44"/>
                </a:cubicBezTo>
                <a:cubicBezTo>
                  <a:pt x="122" y="44"/>
                  <a:pt x="121" y="43"/>
                  <a:pt x="121" y="43"/>
                </a:cubicBezTo>
                <a:cubicBezTo>
                  <a:pt x="120" y="42"/>
                  <a:pt x="119" y="40"/>
                  <a:pt x="119" y="39"/>
                </a:cubicBezTo>
                <a:cubicBezTo>
                  <a:pt x="119" y="38"/>
                  <a:pt x="120" y="38"/>
                  <a:pt x="120" y="37"/>
                </a:cubicBezTo>
                <a:cubicBezTo>
                  <a:pt x="120" y="37"/>
                  <a:pt x="121" y="36"/>
                  <a:pt x="121" y="36"/>
                </a:cubicBezTo>
                <a:cubicBezTo>
                  <a:pt x="122" y="36"/>
                  <a:pt x="123" y="36"/>
                  <a:pt x="123" y="37"/>
                </a:cubicBezTo>
                <a:cubicBezTo>
                  <a:pt x="124" y="37"/>
                  <a:pt x="124" y="38"/>
                  <a:pt x="124" y="39"/>
                </a:cubicBezTo>
                <a:cubicBezTo>
                  <a:pt x="128" y="39"/>
                  <a:pt x="128" y="39"/>
                  <a:pt x="128" y="39"/>
                </a:cubicBezTo>
                <a:cubicBezTo>
                  <a:pt x="128" y="38"/>
                  <a:pt x="127" y="37"/>
                  <a:pt x="127" y="36"/>
                </a:cubicBezTo>
                <a:cubicBezTo>
                  <a:pt x="126" y="35"/>
                  <a:pt x="126" y="34"/>
                  <a:pt x="125" y="34"/>
                </a:cubicBezTo>
                <a:cubicBezTo>
                  <a:pt x="124" y="33"/>
                  <a:pt x="123" y="33"/>
                  <a:pt x="121" y="33"/>
                </a:cubicBezTo>
                <a:cubicBezTo>
                  <a:pt x="120" y="33"/>
                  <a:pt x="119" y="33"/>
                  <a:pt x="118" y="34"/>
                </a:cubicBezTo>
                <a:cubicBezTo>
                  <a:pt x="116" y="35"/>
                  <a:pt x="115" y="37"/>
                  <a:pt x="115" y="39"/>
                </a:cubicBezTo>
                <a:cubicBezTo>
                  <a:pt x="115" y="41"/>
                  <a:pt x="116" y="42"/>
                  <a:pt x="116" y="43"/>
                </a:cubicBezTo>
                <a:cubicBezTo>
                  <a:pt x="117" y="44"/>
                  <a:pt x="118" y="45"/>
                  <a:pt x="119" y="46"/>
                </a:cubicBezTo>
                <a:cubicBezTo>
                  <a:pt x="121" y="48"/>
                  <a:pt x="122" y="49"/>
                  <a:pt x="122" y="50"/>
                </a:cubicBezTo>
                <a:cubicBezTo>
                  <a:pt x="123" y="51"/>
                  <a:pt x="124" y="52"/>
                  <a:pt x="124" y="53"/>
                </a:cubicBezTo>
                <a:cubicBezTo>
                  <a:pt x="124" y="54"/>
                  <a:pt x="124" y="54"/>
                  <a:pt x="124" y="55"/>
                </a:cubicBezTo>
                <a:cubicBezTo>
                  <a:pt x="123" y="56"/>
                  <a:pt x="122" y="56"/>
                  <a:pt x="121" y="56"/>
                </a:cubicBezTo>
                <a:cubicBezTo>
                  <a:pt x="121" y="56"/>
                  <a:pt x="120" y="56"/>
                  <a:pt x="120" y="55"/>
                </a:cubicBezTo>
                <a:cubicBezTo>
                  <a:pt x="119" y="55"/>
                  <a:pt x="119" y="53"/>
                  <a:pt x="119" y="52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15" y="54"/>
                  <a:pt x="115" y="55"/>
                  <a:pt x="116" y="56"/>
                </a:cubicBezTo>
                <a:cubicBezTo>
                  <a:pt x="116" y="57"/>
                  <a:pt x="117" y="58"/>
                  <a:pt x="118" y="58"/>
                </a:cubicBezTo>
                <a:cubicBezTo>
                  <a:pt x="119" y="59"/>
                  <a:pt x="120" y="60"/>
                  <a:pt x="122" y="60"/>
                </a:cubicBezTo>
                <a:cubicBezTo>
                  <a:pt x="122" y="60"/>
                  <a:pt x="123" y="60"/>
                  <a:pt x="124" y="59"/>
                </a:cubicBezTo>
                <a:cubicBezTo>
                  <a:pt x="125" y="59"/>
                  <a:pt x="126" y="58"/>
                  <a:pt x="127" y="57"/>
                </a:cubicBezTo>
                <a:cubicBezTo>
                  <a:pt x="128" y="56"/>
                  <a:pt x="128" y="55"/>
                  <a:pt x="128" y="53"/>
                </a:cubicBezTo>
                <a:cubicBezTo>
                  <a:pt x="128" y="52"/>
                  <a:pt x="128" y="51"/>
                  <a:pt x="127" y="50"/>
                </a:cubicBezTo>
                <a:cubicBezTo>
                  <a:pt x="127" y="50"/>
                  <a:pt x="127" y="49"/>
                  <a:pt x="127" y="49"/>
                </a:cubicBezTo>
                <a:close/>
                <a:moveTo>
                  <a:pt x="78" y="59"/>
                </a:moveTo>
                <a:cubicBezTo>
                  <a:pt x="90" y="59"/>
                  <a:pt x="90" y="59"/>
                  <a:pt x="90" y="59"/>
                </a:cubicBezTo>
                <a:cubicBezTo>
                  <a:pt x="90" y="55"/>
                  <a:pt x="90" y="55"/>
                  <a:pt x="90" y="55"/>
                </a:cubicBezTo>
                <a:cubicBezTo>
                  <a:pt x="82" y="55"/>
                  <a:pt x="82" y="55"/>
                  <a:pt x="82" y="55"/>
                </a:cubicBezTo>
                <a:cubicBezTo>
                  <a:pt x="82" y="48"/>
                  <a:pt x="82" y="48"/>
                  <a:pt x="82" y="48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4"/>
                  <a:pt x="88" y="44"/>
                  <a:pt x="88" y="44"/>
                </a:cubicBezTo>
                <a:cubicBezTo>
                  <a:pt x="82" y="44"/>
                  <a:pt x="82" y="44"/>
                  <a:pt x="82" y="44"/>
                </a:cubicBezTo>
                <a:cubicBezTo>
                  <a:pt x="82" y="37"/>
                  <a:pt x="82" y="37"/>
                  <a:pt x="82" y="37"/>
                </a:cubicBezTo>
                <a:cubicBezTo>
                  <a:pt x="90" y="37"/>
                  <a:pt x="90" y="37"/>
                  <a:pt x="90" y="37"/>
                </a:cubicBezTo>
                <a:cubicBezTo>
                  <a:pt x="90" y="33"/>
                  <a:pt x="90" y="33"/>
                  <a:pt x="90" y="33"/>
                </a:cubicBezTo>
                <a:cubicBezTo>
                  <a:pt x="78" y="33"/>
                  <a:pt x="78" y="33"/>
                  <a:pt x="78" y="33"/>
                </a:cubicBezTo>
                <a:lnTo>
                  <a:pt x="78" y="5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335">
            <a:extLst>
              <a:ext uri="{FF2B5EF4-FFF2-40B4-BE49-F238E27FC236}">
                <a16:creationId xmlns:a16="http://schemas.microsoft.com/office/drawing/2014/main" id="{87449712-487F-851E-DD0F-B872A644CF6F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5227638"/>
            <a:ext cx="254000" cy="254000"/>
          </a:xfrm>
          <a:custGeom>
            <a:avLst/>
            <a:gdLst>
              <a:gd name="T0" fmla="*/ 153 w 160"/>
              <a:gd name="T1" fmla="*/ 7 h 160"/>
              <a:gd name="T2" fmla="*/ 148 w 160"/>
              <a:gd name="T3" fmla="*/ 7 h 160"/>
              <a:gd name="T4" fmla="*/ 148 w 160"/>
              <a:gd name="T5" fmla="*/ 153 h 160"/>
              <a:gd name="T6" fmla="*/ 153 w 160"/>
              <a:gd name="T7" fmla="*/ 153 h 160"/>
              <a:gd name="T8" fmla="*/ 160 w 160"/>
              <a:gd name="T9" fmla="*/ 147 h 160"/>
              <a:gd name="T10" fmla="*/ 160 w 160"/>
              <a:gd name="T11" fmla="*/ 13 h 160"/>
              <a:gd name="T12" fmla="*/ 153 w 160"/>
              <a:gd name="T13" fmla="*/ 7 h 160"/>
              <a:gd name="T14" fmla="*/ 134 w 160"/>
              <a:gd name="T15" fmla="*/ 0 h 160"/>
              <a:gd name="T16" fmla="*/ 20 w 160"/>
              <a:gd name="T17" fmla="*/ 0 h 160"/>
              <a:gd name="T18" fmla="*/ 13 w 160"/>
              <a:gd name="T19" fmla="*/ 7 h 160"/>
              <a:gd name="T20" fmla="*/ 13 w 160"/>
              <a:gd name="T21" fmla="*/ 25 h 160"/>
              <a:gd name="T22" fmla="*/ 8 w 160"/>
              <a:gd name="T23" fmla="*/ 25 h 160"/>
              <a:gd name="T24" fmla="*/ 0 w 160"/>
              <a:gd name="T25" fmla="*/ 34 h 160"/>
              <a:gd name="T26" fmla="*/ 8 w 160"/>
              <a:gd name="T27" fmla="*/ 42 h 160"/>
              <a:gd name="T28" fmla="*/ 13 w 160"/>
              <a:gd name="T29" fmla="*/ 42 h 160"/>
              <a:gd name="T30" fmla="*/ 13 w 160"/>
              <a:gd name="T31" fmla="*/ 56 h 160"/>
              <a:gd name="T32" fmla="*/ 8 w 160"/>
              <a:gd name="T33" fmla="*/ 56 h 160"/>
              <a:gd name="T34" fmla="*/ 0 w 160"/>
              <a:gd name="T35" fmla="*/ 65 h 160"/>
              <a:gd name="T36" fmla="*/ 8 w 160"/>
              <a:gd name="T37" fmla="*/ 74 h 160"/>
              <a:gd name="T38" fmla="*/ 13 w 160"/>
              <a:gd name="T39" fmla="*/ 74 h 160"/>
              <a:gd name="T40" fmla="*/ 13 w 160"/>
              <a:gd name="T41" fmla="*/ 88 h 160"/>
              <a:gd name="T42" fmla="*/ 8 w 160"/>
              <a:gd name="T43" fmla="*/ 88 h 160"/>
              <a:gd name="T44" fmla="*/ 0 w 160"/>
              <a:gd name="T45" fmla="*/ 96 h 160"/>
              <a:gd name="T46" fmla="*/ 8 w 160"/>
              <a:gd name="T47" fmla="*/ 105 h 160"/>
              <a:gd name="T48" fmla="*/ 13 w 160"/>
              <a:gd name="T49" fmla="*/ 105 h 160"/>
              <a:gd name="T50" fmla="*/ 13 w 160"/>
              <a:gd name="T51" fmla="*/ 119 h 160"/>
              <a:gd name="T52" fmla="*/ 8 w 160"/>
              <a:gd name="T53" fmla="*/ 119 h 160"/>
              <a:gd name="T54" fmla="*/ 0 w 160"/>
              <a:gd name="T55" fmla="*/ 127 h 160"/>
              <a:gd name="T56" fmla="*/ 8 w 160"/>
              <a:gd name="T57" fmla="*/ 136 h 160"/>
              <a:gd name="T58" fmla="*/ 13 w 160"/>
              <a:gd name="T59" fmla="*/ 136 h 160"/>
              <a:gd name="T60" fmla="*/ 13 w 160"/>
              <a:gd name="T61" fmla="*/ 153 h 160"/>
              <a:gd name="T62" fmla="*/ 20 w 160"/>
              <a:gd name="T63" fmla="*/ 160 h 160"/>
              <a:gd name="T64" fmla="*/ 134 w 160"/>
              <a:gd name="T65" fmla="*/ 160 h 160"/>
              <a:gd name="T66" fmla="*/ 141 w 160"/>
              <a:gd name="T67" fmla="*/ 153 h 160"/>
              <a:gd name="T68" fmla="*/ 141 w 160"/>
              <a:gd name="T69" fmla="*/ 7 h 160"/>
              <a:gd name="T70" fmla="*/ 134 w 160"/>
              <a:gd name="T71" fmla="*/ 0 h 160"/>
              <a:gd name="T72" fmla="*/ 79 w 160"/>
              <a:gd name="T73" fmla="*/ 28 h 160"/>
              <a:gd name="T74" fmla="*/ 104 w 160"/>
              <a:gd name="T75" fmla="*/ 53 h 160"/>
              <a:gd name="T76" fmla="*/ 79 w 160"/>
              <a:gd name="T77" fmla="*/ 79 h 160"/>
              <a:gd name="T78" fmla="*/ 54 w 160"/>
              <a:gd name="T79" fmla="*/ 53 h 160"/>
              <a:gd name="T80" fmla="*/ 79 w 160"/>
              <a:gd name="T81" fmla="*/ 28 h 160"/>
              <a:gd name="T82" fmla="*/ 112 w 160"/>
              <a:gd name="T83" fmla="*/ 133 h 160"/>
              <a:gd name="T84" fmla="*/ 46 w 160"/>
              <a:gd name="T85" fmla="*/ 133 h 160"/>
              <a:gd name="T86" fmla="*/ 46 w 160"/>
              <a:gd name="T87" fmla="*/ 116 h 160"/>
              <a:gd name="T88" fmla="*/ 79 w 160"/>
              <a:gd name="T89" fmla="*/ 84 h 160"/>
              <a:gd name="T90" fmla="*/ 112 w 160"/>
              <a:gd name="T91" fmla="*/ 116 h 160"/>
              <a:gd name="T92" fmla="*/ 112 w 160"/>
              <a:gd name="T93" fmla="*/ 1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60">
                <a:moveTo>
                  <a:pt x="153" y="7"/>
                </a:moveTo>
                <a:cubicBezTo>
                  <a:pt x="148" y="7"/>
                  <a:pt x="148" y="7"/>
                  <a:pt x="148" y="7"/>
                </a:cubicBezTo>
                <a:cubicBezTo>
                  <a:pt x="148" y="153"/>
                  <a:pt x="148" y="153"/>
                  <a:pt x="148" y="153"/>
                </a:cubicBezTo>
                <a:cubicBezTo>
                  <a:pt x="153" y="153"/>
                  <a:pt x="153" y="153"/>
                  <a:pt x="153" y="153"/>
                </a:cubicBezTo>
                <a:cubicBezTo>
                  <a:pt x="157" y="153"/>
                  <a:pt x="160" y="150"/>
                  <a:pt x="160" y="147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10"/>
                  <a:pt x="157" y="7"/>
                  <a:pt x="153" y="7"/>
                </a:cubicBezTo>
                <a:close/>
                <a:moveTo>
                  <a:pt x="134" y="0"/>
                </a:moveTo>
                <a:cubicBezTo>
                  <a:pt x="20" y="0"/>
                  <a:pt x="20" y="0"/>
                  <a:pt x="20" y="0"/>
                </a:cubicBezTo>
                <a:cubicBezTo>
                  <a:pt x="16" y="0"/>
                  <a:pt x="13" y="3"/>
                  <a:pt x="13" y="7"/>
                </a:cubicBezTo>
                <a:cubicBezTo>
                  <a:pt x="13" y="25"/>
                  <a:pt x="13" y="25"/>
                  <a:pt x="13" y="25"/>
                </a:cubicBezTo>
                <a:cubicBezTo>
                  <a:pt x="8" y="25"/>
                  <a:pt x="8" y="25"/>
                  <a:pt x="8" y="25"/>
                </a:cubicBezTo>
                <a:cubicBezTo>
                  <a:pt x="4" y="25"/>
                  <a:pt x="0" y="29"/>
                  <a:pt x="0" y="34"/>
                </a:cubicBezTo>
                <a:cubicBezTo>
                  <a:pt x="0" y="39"/>
                  <a:pt x="4" y="42"/>
                  <a:pt x="8" y="42"/>
                </a:cubicBezTo>
                <a:cubicBezTo>
                  <a:pt x="13" y="42"/>
                  <a:pt x="13" y="42"/>
                  <a:pt x="13" y="42"/>
                </a:cubicBezTo>
                <a:cubicBezTo>
                  <a:pt x="13" y="56"/>
                  <a:pt x="13" y="56"/>
                  <a:pt x="13" y="56"/>
                </a:cubicBezTo>
                <a:cubicBezTo>
                  <a:pt x="8" y="56"/>
                  <a:pt x="8" y="56"/>
                  <a:pt x="8" y="56"/>
                </a:cubicBezTo>
                <a:cubicBezTo>
                  <a:pt x="4" y="56"/>
                  <a:pt x="0" y="60"/>
                  <a:pt x="0" y="65"/>
                </a:cubicBezTo>
                <a:cubicBezTo>
                  <a:pt x="0" y="70"/>
                  <a:pt x="4" y="74"/>
                  <a:pt x="8" y="74"/>
                </a:cubicBezTo>
                <a:cubicBezTo>
                  <a:pt x="13" y="74"/>
                  <a:pt x="13" y="74"/>
                  <a:pt x="13" y="74"/>
                </a:cubicBezTo>
                <a:cubicBezTo>
                  <a:pt x="13" y="88"/>
                  <a:pt x="13" y="88"/>
                  <a:pt x="13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4" y="88"/>
                  <a:pt x="0" y="91"/>
                  <a:pt x="0" y="96"/>
                </a:cubicBezTo>
                <a:cubicBezTo>
                  <a:pt x="0" y="101"/>
                  <a:pt x="4" y="105"/>
                  <a:pt x="8" y="105"/>
                </a:cubicBezTo>
                <a:cubicBezTo>
                  <a:pt x="13" y="105"/>
                  <a:pt x="13" y="105"/>
                  <a:pt x="13" y="105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8" y="119"/>
                  <a:pt x="8" y="119"/>
                  <a:pt x="8" y="119"/>
                </a:cubicBezTo>
                <a:cubicBezTo>
                  <a:pt x="4" y="119"/>
                  <a:pt x="0" y="123"/>
                  <a:pt x="0" y="127"/>
                </a:cubicBezTo>
                <a:cubicBezTo>
                  <a:pt x="0" y="132"/>
                  <a:pt x="4" y="136"/>
                  <a:pt x="8" y="136"/>
                </a:cubicBezTo>
                <a:cubicBezTo>
                  <a:pt x="13" y="136"/>
                  <a:pt x="13" y="136"/>
                  <a:pt x="13" y="136"/>
                </a:cubicBezTo>
                <a:cubicBezTo>
                  <a:pt x="13" y="153"/>
                  <a:pt x="13" y="153"/>
                  <a:pt x="13" y="153"/>
                </a:cubicBezTo>
                <a:cubicBezTo>
                  <a:pt x="13" y="157"/>
                  <a:pt x="16" y="160"/>
                  <a:pt x="20" y="160"/>
                </a:cubicBezTo>
                <a:cubicBezTo>
                  <a:pt x="134" y="160"/>
                  <a:pt x="134" y="160"/>
                  <a:pt x="134" y="160"/>
                </a:cubicBezTo>
                <a:cubicBezTo>
                  <a:pt x="138" y="160"/>
                  <a:pt x="141" y="157"/>
                  <a:pt x="141" y="153"/>
                </a:cubicBezTo>
                <a:cubicBezTo>
                  <a:pt x="141" y="7"/>
                  <a:pt x="141" y="7"/>
                  <a:pt x="141" y="7"/>
                </a:cubicBezTo>
                <a:cubicBezTo>
                  <a:pt x="141" y="3"/>
                  <a:pt x="138" y="0"/>
                  <a:pt x="134" y="0"/>
                </a:cubicBezTo>
                <a:close/>
                <a:moveTo>
                  <a:pt x="79" y="28"/>
                </a:moveTo>
                <a:cubicBezTo>
                  <a:pt x="93" y="28"/>
                  <a:pt x="104" y="39"/>
                  <a:pt x="104" y="53"/>
                </a:cubicBezTo>
                <a:cubicBezTo>
                  <a:pt x="104" y="67"/>
                  <a:pt x="93" y="79"/>
                  <a:pt x="79" y="79"/>
                </a:cubicBezTo>
                <a:cubicBezTo>
                  <a:pt x="65" y="79"/>
                  <a:pt x="54" y="67"/>
                  <a:pt x="54" y="53"/>
                </a:cubicBezTo>
                <a:cubicBezTo>
                  <a:pt x="54" y="39"/>
                  <a:pt x="65" y="28"/>
                  <a:pt x="79" y="28"/>
                </a:cubicBezTo>
                <a:close/>
                <a:moveTo>
                  <a:pt x="112" y="133"/>
                </a:moveTo>
                <a:cubicBezTo>
                  <a:pt x="46" y="133"/>
                  <a:pt x="46" y="133"/>
                  <a:pt x="46" y="133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46" y="98"/>
                  <a:pt x="61" y="84"/>
                  <a:pt x="79" y="84"/>
                </a:cubicBezTo>
                <a:cubicBezTo>
                  <a:pt x="97" y="84"/>
                  <a:pt x="112" y="98"/>
                  <a:pt x="112" y="116"/>
                </a:cubicBezTo>
                <a:lnTo>
                  <a:pt x="112" y="13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336">
            <a:extLst>
              <a:ext uri="{FF2B5EF4-FFF2-40B4-BE49-F238E27FC236}">
                <a16:creationId xmlns:a16="http://schemas.microsoft.com/office/drawing/2014/main" id="{5A0AC8B5-8616-40DF-DC11-B5A7D87DEB5A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5230813"/>
            <a:ext cx="254000" cy="185738"/>
          </a:xfrm>
          <a:custGeom>
            <a:avLst/>
            <a:gdLst>
              <a:gd name="T0" fmla="*/ 145 w 160"/>
              <a:gd name="T1" fmla="*/ 117 h 117"/>
              <a:gd name="T2" fmla="*/ 14 w 160"/>
              <a:gd name="T3" fmla="*/ 117 h 117"/>
              <a:gd name="T4" fmla="*/ 0 w 160"/>
              <a:gd name="T5" fmla="*/ 103 h 117"/>
              <a:gd name="T6" fmla="*/ 0 w 160"/>
              <a:gd name="T7" fmla="*/ 15 h 117"/>
              <a:gd name="T8" fmla="*/ 14 w 160"/>
              <a:gd name="T9" fmla="*/ 0 h 117"/>
              <a:gd name="T10" fmla="*/ 145 w 160"/>
              <a:gd name="T11" fmla="*/ 0 h 117"/>
              <a:gd name="T12" fmla="*/ 160 w 160"/>
              <a:gd name="T13" fmla="*/ 15 h 117"/>
              <a:gd name="T14" fmla="*/ 160 w 160"/>
              <a:gd name="T15" fmla="*/ 103 h 117"/>
              <a:gd name="T16" fmla="*/ 145 w 160"/>
              <a:gd name="T17" fmla="*/ 117 h 117"/>
              <a:gd name="T18" fmla="*/ 17 w 160"/>
              <a:gd name="T19" fmla="*/ 100 h 117"/>
              <a:gd name="T20" fmla="*/ 142 w 160"/>
              <a:gd name="T21" fmla="*/ 100 h 117"/>
              <a:gd name="T22" fmla="*/ 142 w 160"/>
              <a:gd name="T23" fmla="*/ 18 h 117"/>
              <a:gd name="T24" fmla="*/ 17 w 160"/>
              <a:gd name="T25" fmla="*/ 18 h 117"/>
              <a:gd name="T26" fmla="*/ 17 w 160"/>
              <a:gd name="T27" fmla="*/ 100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0" h="117">
                <a:moveTo>
                  <a:pt x="145" y="117"/>
                </a:moveTo>
                <a:cubicBezTo>
                  <a:pt x="14" y="117"/>
                  <a:pt x="14" y="117"/>
                  <a:pt x="14" y="117"/>
                </a:cubicBezTo>
                <a:cubicBezTo>
                  <a:pt x="6" y="117"/>
                  <a:pt x="0" y="111"/>
                  <a:pt x="0" y="103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7"/>
                  <a:pt x="6" y="0"/>
                  <a:pt x="14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53" y="0"/>
                  <a:pt x="160" y="7"/>
                  <a:pt x="160" y="15"/>
                </a:cubicBezTo>
                <a:cubicBezTo>
                  <a:pt x="160" y="103"/>
                  <a:pt x="160" y="103"/>
                  <a:pt x="160" y="103"/>
                </a:cubicBezTo>
                <a:cubicBezTo>
                  <a:pt x="160" y="111"/>
                  <a:pt x="153" y="117"/>
                  <a:pt x="145" y="117"/>
                </a:cubicBezTo>
                <a:close/>
                <a:moveTo>
                  <a:pt x="17" y="100"/>
                </a:moveTo>
                <a:cubicBezTo>
                  <a:pt x="142" y="100"/>
                  <a:pt x="142" y="100"/>
                  <a:pt x="142" y="100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7" y="18"/>
                  <a:pt x="17" y="18"/>
                  <a:pt x="17" y="18"/>
                </a:cubicBezTo>
                <a:lnTo>
                  <a:pt x="17" y="10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337">
            <a:extLst>
              <a:ext uri="{FF2B5EF4-FFF2-40B4-BE49-F238E27FC236}">
                <a16:creationId xmlns:a16="http://schemas.microsoft.com/office/drawing/2014/main" id="{B58A5986-08F5-1F81-EA4A-1BFB0C75B678}"/>
              </a:ext>
            </a:extLst>
          </p:cNvPr>
          <p:cNvSpPr>
            <a:spLocks/>
          </p:cNvSpPr>
          <p:nvPr/>
        </p:nvSpPr>
        <p:spPr bwMode="auto">
          <a:xfrm>
            <a:off x="1365251" y="5403850"/>
            <a:ext cx="101600" cy="74613"/>
          </a:xfrm>
          <a:custGeom>
            <a:avLst/>
            <a:gdLst>
              <a:gd name="T0" fmla="*/ 64 w 64"/>
              <a:gd name="T1" fmla="*/ 46 h 47"/>
              <a:gd name="T2" fmla="*/ 41 w 64"/>
              <a:gd name="T3" fmla="*/ 0 h 47"/>
              <a:gd name="T4" fmla="*/ 38 w 64"/>
              <a:gd name="T5" fmla="*/ 1 h 47"/>
              <a:gd name="T6" fmla="*/ 26 w 64"/>
              <a:gd name="T7" fmla="*/ 1 h 47"/>
              <a:gd name="T8" fmla="*/ 23 w 64"/>
              <a:gd name="T9" fmla="*/ 0 h 47"/>
              <a:gd name="T10" fmla="*/ 0 w 64"/>
              <a:gd name="T11" fmla="*/ 46 h 47"/>
              <a:gd name="T12" fmla="*/ 7 w 64"/>
              <a:gd name="T13" fmla="*/ 46 h 47"/>
              <a:gd name="T14" fmla="*/ 25 w 64"/>
              <a:gd name="T15" fmla="*/ 11 h 47"/>
              <a:gd name="T16" fmla="*/ 25 w 64"/>
              <a:gd name="T17" fmla="*/ 47 h 47"/>
              <a:gd name="T18" fmla="*/ 39 w 64"/>
              <a:gd name="T19" fmla="*/ 47 h 47"/>
              <a:gd name="T20" fmla="*/ 39 w 64"/>
              <a:gd name="T21" fmla="*/ 11 h 47"/>
              <a:gd name="T22" fmla="*/ 57 w 64"/>
              <a:gd name="T23" fmla="*/ 46 h 47"/>
              <a:gd name="T24" fmla="*/ 64 w 64"/>
              <a:gd name="T25" fmla="*/ 46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4" h="47">
                <a:moveTo>
                  <a:pt x="64" y="46"/>
                </a:moveTo>
                <a:lnTo>
                  <a:pt x="41" y="0"/>
                </a:lnTo>
                <a:lnTo>
                  <a:pt x="38" y="1"/>
                </a:lnTo>
                <a:lnTo>
                  <a:pt x="26" y="1"/>
                </a:lnTo>
                <a:lnTo>
                  <a:pt x="23" y="0"/>
                </a:lnTo>
                <a:lnTo>
                  <a:pt x="0" y="46"/>
                </a:lnTo>
                <a:lnTo>
                  <a:pt x="7" y="46"/>
                </a:lnTo>
                <a:lnTo>
                  <a:pt x="25" y="11"/>
                </a:lnTo>
                <a:lnTo>
                  <a:pt x="25" y="47"/>
                </a:lnTo>
                <a:lnTo>
                  <a:pt x="39" y="47"/>
                </a:lnTo>
                <a:lnTo>
                  <a:pt x="39" y="11"/>
                </a:lnTo>
                <a:lnTo>
                  <a:pt x="57" y="46"/>
                </a:lnTo>
                <a:lnTo>
                  <a:pt x="64" y="4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338">
            <a:extLst>
              <a:ext uri="{FF2B5EF4-FFF2-40B4-BE49-F238E27FC236}">
                <a16:creationId xmlns:a16="http://schemas.microsoft.com/office/drawing/2014/main" id="{EC6C3F84-A3DD-CBEC-573F-6AD7E838763F}"/>
              </a:ext>
            </a:extLst>
          </p:cNvPr>
          <p:cNvSpPr>
            <a:spLocks noEditPoints="1"/>
          </p:cNvSpPr>
          <p:nvPr/>
        </p:nvSpPr>
        <p:spPr bwMode="auto">
          <a:xfrm>
            <a:off x="1401763" y="5278438"/>
            <a:ext cx="93663" cy="92075"/>
          </a:xfrm>
          <a:custGeom>
            <a:avLst/>
            <a:gdLst>
              <a:gd name="T0" fmla="*/ 14 w 59"/>
              <a:gd name="T1" fmla="*/ 20 h 58"/>
              <a:gd name="T2" fmla="*/ 10 w 59"/>
              <a:gd name="T3" fmla="*/ 20 h 58"/>
              <a:gd name="T4" fmla="*/ 21 w 59"/>
              <a:gd name="T5" fmla="*/ 34 h 58"/>
              <a:gd name="T6" fmla="*/ 22 w 59"/>
              <a:gd name="T7" fmla="*/ 30 h 58"/>
              <a:gd name="T8" fmla="*/ 14 w 59"/>
              <a:gd name="T9" fmla="*/ 20 h 58"/>
              <a:gd name="T10" fmla="*/ 57 w 59"/>
              <a:gd name="T11" fmla="*/ 48 h 58"/>
              <a:gd name="T12" fmla="*/ 44 w 59"/>
              <a:gd name="T13" fmla="*/ 35 h 58"/>
              <a:gd name="T14" fmla="*/ 43 w 59"/>
              <a:gd name="T15" fmla="*/ 37 h 58"/>
              <a:gd name="T16" fmla="*/ 41 w 59"/>
              <a:gd name="T17" fmla="*/ 34 h 58"/>
              <a:gd name="T18" fmla="*/ 44 w 59"/>
              <a:gd name="T19" fmla="*/ 22 h 58"/>
              <a:gd name="T20" fmla="*/ 22 w 59"/>
              <a:gd name="T21" fmla="*/ 0 h 58"/>
              <a:gd name="T22" fmla="*/ 0 w 59"/>
              <a:gd name="T23" fmla="*/ 22 h 58"/>
              <a:gd name="T24" fmla="*/ 22 w 59"/>
              <a:gd name="T25" fmla="*/ 44 h 58"/>
              <a:gd name="T26" fmla="*/ 36 w 59"/>
              <a:gd name="T27" fmla="*/ 39 h 58"/>
              <a:gd name="T28" fmla="*/ 38 w 59"/>
              <a:gd name="T29" fmla="*/ 41 h 58"/>
              <a:gd name="T30" fmla="*/ 36 w 59"/>
              <a:gd name="T31" fmla="*/ 43 h 58"/>
              <a:gd name="T32" fmla="*/ 50 w 59"/>
              <a:gd name="T33" fmla="*/ 56 h 58"/>
              <a:gd name="T34" fmla="*/ 57 w 59"/>
              <a:gd name="T35" fmla="*/ 56 h 58"/>
              <a:gd name="T36" fmla="*/ 57 w 59"/>
              <a:gd name="T37" fmla="*/ 48 h 58"/>
              <a:gd name="T38" fmla="*/ 22 w 59"/>
              <a:gd name="T39" fmla="*/ 38 h 58"/>
              <a:gd name="T40" fmla="*/ 6 w 59"/>
              <a:gd name="T41" fmla="*/ 22 h 58"/>
              <a:gd name="T42" fmla="*/ 22 w 59"/>
              <a:gd name="T43" fmla="*/ 5 h 58"/>
              <a:gd name="T44" fmla="*/ 39 w 59"/>
              <a:gd name="T45" fmla="*/ 22 h 58"/>
              <a:gd name="T46" fmla="*/ 22 w 59"/>
              <a:gd name="T47" fmla="*/ 3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9" h="58">
                <a:moveTo>
                  <a:pt x="14" y="20"/>
                </a:moveTo>
                <a:cubicBezTo>
                  <a:pt x="10" y="20"/>
                  <a:pt x="10" y="20"/>
                  <a:pt x="10" y="20"/>
                </a:cubicBezTo>
                <a:cubicBezTo>
                  <a:pt x="9" y="27"/>
                  <a:pt x="14" y="33"/>
                  <a:pt x="21" y="34"/>
                </a:cubicBezTo>
                <a:cubicBezTo>
                  <a:pt x="22" y="30"/>
                  <a:pt x="22" y="30"/>
                  <a:pt x="22" y="30"/>
                </a:cubicBezTo>
                <a:cubicBezTo>
                  <a:pt x="17" y="30"/>
                  <a:pt x="13" y="25"/>
                  <a:pt x="14" y="20"/>
                </a:cubicBezTo>
                <a:close/>
                <a:moveTo>
                  <a:pt x="57" y="48"/>
                </a:moveTo>
                <a:cubicBezTo>
                  <a:pt x="44" y="35"/>
                  <a:pt x="44" y="35"/>
                  <a:pt x="44" y="35"/>
                </a:cubicBezTo>
                <a:cubicBezTo>
                  <a:pt x="44" y="36"/>
                  <a:pt x="43" y="36"/>
                  <a:pt x="43" y="37"/>
                </a:cubicBezTo>
                <a:cubicBezTo>
                  <a:pt x="41" y="34"/>
                  <a:pt x="41" y="34"/>
                  <a:pt x="41" y="34"/>
                </a:cubicBezTo>
                <a:cubicBezTo>
                  <a:pt x="43" y="31"/>
                  <a:pt x="44" y="26"/>
                  <a:pt x="44" y="22"/>
                </a:cubicBezTo>
                <a:cubicBezTo>
                  <a:pt x="44" y="10"/>
                  <a:pt x="35" y="0"/>
                  <a:pt x="22" y="0"/>
                </a:cubicBezTo>
                <a:cubicBezTo>
                  <a:pt x="10" y="0"/>
                  <a:pt x="0" y="10"/>
                  <a:pt x="0" y="22"/>
                </a:cubicBezTo>
                <a:cubicBezTo>
                  <a:pt x="0" y="34"/>
                  <a:pt x="10" y="44"/>
                  <a:pt x="22" y="44"/>
                </a:cubicBezTo>
                <a:cubicBezTo>
                  <a:pt x="27" y="44"/>
                  <a:pt x="32" y="42"/>
                  <a:pt x="36" y="39"/>
                </a:cubicBezTo>
                <a:cubicBezTo>
                  <a:pt x="38" y="41"/>
                  <a:pt x="38" y="41"/>
                  <a:pt x="38" y="41"/>
                </a:cubicBezTo>
                <a:cubicBezTo>
                  <a:pt x="37" y="42"/>
                  <a:pt x="37" y="42"/>
                  <a:pt x="36" y="43"/>
                </a:cubicBezTo>
                <a:cubicBezTo>
                  <a:pt x="50" y="56"/>
                  <a:pt x="50" y="56"/>
                  <a:pt x="50" y="56"/>
                </a:cubicBezTo>
                <a:cubicBezTo>
                  <a:pt x="52" y="58"/>
                  <a:pt x="55" y="58"/>
                  <a:pt x="57" y="56"/>
                </a:cubicBezTo>
                <a:cubicBezTo>
                  <a:pt x="59" y="54"/>
                  <a:pt x="59" y="50"/>
                  <a:pt x="57" y="48"/>
                </a:cubicBezTo>
                <a:close/>
                <a:moveTo>
                  <a:pt x="22" y="38"/>
                </a:moveTo>
                <a:cubicBezTo>
                  <a:pt x="13" y="38"/>
                  <a:pt x="6" y="31"/>
                  <a:pt x="6" y="22"/>
                </a:cubicBezTo>
                <a:cubicBezTo>
                  <a:pt x="6" y="13"/>
                  <a:pt x="13" y="5"/>
                  <a:pt x="22" y="5"/>
                </a:cubicBezTo>
                <a:cubicBezTo>
                  <a:pt x="31" y="5"/>
                  <a:pt x="39" y="13"/>
                  <a:pt x="39" y="22"/>
                </a:cubicBezTo>
                <a:cubicBezTo>
                  <a:pt x="39" y="31"/>
                  <a:pt x="31" y="38"/>
                  <a:pt x="22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339">
            <a:extLst>
              <a:ext uri="{FF2B5EF4-FFF2-40B4-BE49-F238E27FC236}">
                <a16:creationId xmlns:a16="http://schemas.microsoft.com/office/drawing/2014/main" id="{F7504B03-7431-0F98-5FEB-A2504982CB6A}"/>
              </a:ext>
            </a:extLst>
          </p:cNvPr>
          <p:cNvSpPr>
            <a:spLocks/>
          </p:cNvSpPr>
          <p:nvPr/>
        </p:nvSpPr>
        <p:spPr bwMode="auto">
          <a:xfrm>
            <a:off x="1338263" y="5294313"/>
            <a:ext cx="50800" cy="6350"/>
          </a:xfrm>
          <a:custGeom>
            <a:avLst/>
            <a:gdLst>
              <a:gd name="T0" fmla="*/ 32 w 32"/>
              <a:gd name="T1" fmla="*/ 2 h 4"/>
              <a:gd name="T2" fmla="*/ 31 w 32"/>
              <a:gd name="T3" fmla="*/ 4 h 4"/>
              <a:gd name="T4" fmla="*/ 1 w 32"/>
              <a:gd name="T5" fmla="*/ 4 h 4"/>
              <a:gd name="T6" fmla="*/ 0 w 32"/>
              <a:gd name="T7" fmla="*/ 2 h 4"/>
              <a:gd name="T8" fmla="*/ 0 w 32"/>
              <a:gd name="T9" fmla="*/ 2 h 4"/>
              <a:gd name="T10" fmla="*/ 1 w 32"/>
              <a:gd name="T11" fmla="*/ 0 h 4"/>
              <a:gd name="T12" fmla="*/ 31 w 32"/>
              <a:gd name="T13" fmla="*/ 0 h 4"/>
              <a:gd name="T14" fmla="*/ 32 w 32"/>
              <a:gd name="T15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" h="4">
                <a:moveTo>
                  <a:pt x="32" y="2"/>
                </a:moveTo>
                <a:cubicBezTo>
                  <a:pt x="32" y="3"/>
                  <a:pt x="31" y="4"/>
                  <a:pt x="31" y="4"/>
                </a:cubicBezTo>
                <a:cubicBezTo>
                  <a:pt x="1" y="4"/>
                  <a:pt x="1" y="4"/>
                  <a:pt x="1" y="4"/>
                </a:cubicBezTo>
                <a:cubicBezTo>
                  <a:pt x="0" y="4"/>
                  <a:pt x="0" y="3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0"/>
                  <a:pt x="32" y="1"/>
                  <a:pt x="32" y="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340">
            <a:extLst>
              <a:ext uri="{FF2B5EF4-FFF2-40B4-BE49-F238E27FC236}">
                <a16:creationId xmlns:a16="http://schemas.microsoft.com/office/drawing/2014/main" id="{DCD17CBD-9164-3A13-7BAB-2F5447BEB0F0}"/>
              </a:ext>
            </a:extLst>
          </p:cNvPr>
          <p:cNvSpPr>
            <a:spLocks/>
          </p:cNvSpPr>
          <p:nvPr/>
        </p:nvSpPr>
        <p:spPr bwMode="auto">
          <a:xfrm>
            <a:off x="1338263" y="5308600"/>
            <a:ext cx="50800" cy="7938"/>
          </a:xfrm>
          <a:custGeom>
            <a:avLst/>
            <a:gdLst>
              <a:gd name="T0" fmla="*/ 32 w 32"/>
              <a:gd name="T1" fmla="*/ 3 h 5"/>
              <a:gd name="T2" fmla="*/ 31 w 32"/>
              <a:gd name="T3" fmla="*/ 5 h 5"/>
              <a:gd name="T4" fmla="*/ 1 w 32"/>
              <a:gd name="T5" fmla="*/ 5 h 5"/>
              <a:gd name="T6" fmla="*/ 0 w 32"/>
              <a:gd name="T7" fmla="*/ 3 h 5"/>
              <a:gd name="T8" fmla="*/ 0 w 32"/>
              <a:gd name="T9" fmla="*/ 3 h 5"/>
              <a:gd name="T10" fmla="*/ 1 w 32"/>
              <a:gd name="T11" fmla="*/ 0 h 5"/>
              <a:gd name="T12" fmla="*/ 31 w 32"/>
              <a:gd name="T13" fmla="*/ 0 h 5"/>
              <a:gd name="T14" fmla="*/ 32 w 32"/>
              <a:gd name="T15" fmla="*/ 3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" h="5">
                <a:moveTo>
                  <a:pt x="32" y="3"/>
                </a:moveTo>
                <a:cubicBezTo>
                  <a:pt x="32" y="4"/>
                  <a:pt x="31" y="5"/>
                  <a:pt x="31" y="5"/>
                </a:cubicBezTo>
                <a:cubicBezTo>
                  <a:pt x="1" y="5"/>
                  <a:pt x="1" y="5"/>
                  <a:pt x="1" y="5"/>
                </a:cubicBezTo>
                <a:cubicBezTo>
                  <a:pt x="0" y="5"/>
                  <a:pt x="0" y="4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0" y="0"/>
                  <a:pt x="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0"/>
                  <a:pt x="32" y="1"/>
                  <a:pt x="32" y="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341">
            <a:extLst>
              <a:ext uri="{FF2B5EF4-FFF2-40B4-BE49-F238E27FC236}">
                <a16:creationId xmlns:a16="http://schemas.microsoft.com/office/drawing/2014/main" id="{A8E1DD59-137E-B895-3687-E9F69B831827}"/>
              </a:ext>
            </a:extLst>
          </p:cNvPr>
          <p:cNvSpPr>
            <a:spLocks/>
          </p:cNvSpPr>
          <p:nvPr/>
        </p:nvSpPr>
        <p:spPr bwMode="auto">
          <a:xfrm>
            <a:off x="1338263" y="5324475"/>
            <a:ext cx="50800" cy="7938"/>
          </a:xfrm>
          <a:custGeom>
            <a:avLst/>
            <a:gdLst>
              <a:gd name="T0" fmla="*/ 32 w 32"/>
              <a:gd name="T1" fmla="*/ 3 h 5"/>
              <a:gd name="T2" fmla="*/ 31 w 32"/>
              <a:gd name="T3" fmla="*/ 5 h 5"/>
              <a:gd name="T4" fmla="*/ 1 w 32"/>
              <a:gd name="T5" fmla="*/ 5 h 5"/>
              <a:gd name="T6" fmla="*/ 0 w 32"/>
              <a:gd name="T7" fmla="*/ 3 h 5"/>
              <a:gd name="T8" fmla="*/ 0 w 32"/>
              <a:gd name="T9" fmla="*/ 3 h 5"/>
              <a:gd name="T10" fmla="*/ 1 w 32"/>
              <a:gd name="T11" fmla="*/ 0 h 5"/>
              <a:gd name="T12" fmla="*/ 31 w 32"/>
              <a:gd name="T13" fmla="*/ 0 h 5"/>
              <a:gd name="T14" fmla="*/ 32 w 32"/>
              <a:gd name="T15" fmla="*/ 3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" h="5">
                <a:moveTo>
                  <a:pt x="32" y="3"/>
                </a:moveTo>
                <a:cubicBezTo>
                  <a:pt x="32" y="4"/>
                  <a:pt x="31" y="5"/>
                  <a:pt x="31" y="5"/>
                </a:cubicBezTo>
                <a:cubicBezTo>
                  <a:pt x="1" y="5"/>
                  <a:pt x="1" y="5"/>
                  <a:pt x="1" y="5"/>
                </a:cubicBezTo>
                <a:cubicBezTo>
                  <a:pt x="0" y="5"/>
                  <a:pt x="0" y="4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0" y="0"/>
                  <a:pt x="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0"/>
                  <a:pt x="32" y="1"/>
                  <a:pt x="32" y="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342">
            <a:extLst>
              <a:ext uri="{FF2B5EF4-FFF2-40B4-BE49-F238E27FC236}">
                <a16:creationId xmlns:a16="http://schemas.microsoft.com/office/drawing/2014/main" id="{FD0CB9DD-1F3A-206A-6157-DDCF20D8BB81}"/>
              </a:ext>
            </a:extLst>
          </p:cNvPr>
          <p:cNvSpPr>
            <a:spLocks/>
          </p:cNvSpPr>
          <p:nvPr/>
        </p:nvSpPr>
        <p:spPr bwMode="auto">
          <a:xfrm>
            <a:off x="1338263" y="5340350"/>
            <a:ext cx="28575" cy="7938"/>
          </a:xfrm>
          <a:custGeom>
            <a:avLst/>
            <a:gdLst>
              <a:gd name="T0" fmla="*/ 18 w 18"/>
              <a:gd name="T1" fmla="*/ 2 h 5"/>
              <a:gd name="T2" fmla="*/ 17 w 18"/>
              <a:gd name="T3" fmla="*/ 5 h 5"/>
              <a:gd name="T4" fmla="*/ 0 w 18"/>
              <a:gd name="T5" fmla="*/ 5 h 5"/>
              <a:gd name="T6" fmla="*/ 0 w 18"/>
              <a:gd name="T7" fmla="*/ 2 h 5"/>
              <a:gd name="T8" fmla="*/ 0 w 18"/>
              <a:gd name="T9" fmla="*/ 2 h 5"/>
              <a:gd name="T10" fmla="*/ 0 w 18"/>
              <a:gd name="T11" fmla="*/ 0 h 5"/>
              <a:gd name="T12" fmla="*/ 17 w 18"/>
              <a:gd name="T13" fmla="*/ 0 h 5"/>
              <a:gd name="T14" fmla="*/ 18 w 18"/>
              <a:gd name="T15" fmla="*/ 2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" h="5">
                <a:moveTo>
                  <a:pt x="18" y="2"/>
                </a:moveTo>
                <a:cubicBezTo>
                  <a:pt x="18" y="4"/>
                  <a:pt x="18" y="5"/>
                  <a:pt x="17" y="5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4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0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8" y="0"/>
                  <a:pt x="18" y="1"/>
                  <a:pt x="18" y="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343">
            <a:extLst>
              <a:ext uri="{FF2B5EF4-FFF2-40B4-BE49-F238E27FC236}">
                <a16:creationId xmlns:a16="http://schemas.microsoft.com/office/drawing/2014/main" id="{66712DED-1FEA-FED2-6800-7C7419946C65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5254625"/>
            <a:ext cx="254000" cy="209550"/>
          </a:xfrm>
          <a:custGeom>
            <a:avLst/>
            <a:gdLst>
              <a:gd name="T0" fmla="*/ 69 w 160"/>
              <a:gd name="T1" fmla="*/ 0 h 132"/>
              <a:gd name="T2" fmla="*/ 53 w 160"/>
              <a:gd name="T3" fmla="*/ 46 h 132"/>
              <a:gd name="T4" fmla="*/ 47 w 160"/>
              <a:gd name="T5" fmla="*/ 20 h 132"/>
              <a:gd name="T6" fmla="*/ 46 w 160"/>
              <a:gd name="T7" fmla="*/ 46 h 132"/>
              <a:gd name="T8" fmla="*/ 69 w 160"/>
              <a:gd name="T9" fmla="*/ 20 h 132"/>
              <a:gd name="T10" fmla="*/ 78 w 160"/>
              <a:gd name="T11" fmla="*/ 35 h 132"/>
              <a:gd name="T12" fmla="*/ 123 w 160"/>
              <a:gd name="T13" fmla="*/ 9 h 132"/>
              <a:gd name="T14" fmla="*/ 114 w 160"/>
              <a:gd name="T15" fmla="*/ 17 h 132"/>
              <a:gd name="T16" fmla="*/ 47 w 160"/>
              <a:gd name="T17" fmla="*/ 0 h 132"/>
              <a:gd name="T18" fmla="*/ 114 w 160"/>
              <a:gd name="T19" fmla="*/ 20 h 132"/>
              <a:gd name="T20" fmla="*/ 123 w 160"/>
              <a:gd name="T21" fmla="*/ 29 h 132"/>
              <a:gd name="T22" fmla="*/ 92 w 160"/>
              <a:gd name="T23" fmla="*/ 20 h 132"/>
              <a:gd name="T24" fmla="*/ 96 w 160"/>
              <a:gd name="T25" fmla="*/ 27 h 132"/>
              <a:gd name="T26" fmla="*/ 100 w 160"/>
              <a:gd name="T27" fmla="*/ 9 h 132"/>
              <a:gd name="T28" fmla="*/ 92 w 160"/>
              <a:gd name="T29" fmla="*/ 17 h 132"/>
              <a:gd name="T30" fmla="*/ 111 w 160"/>
              <a:gd name="T31" fmla="*/ 30 h 132"/>
              <a:gd name="T32" fmla="*/ 51 w 160"/>
              <a:gd name="T33" fmla="*/ 52 h 132"/>
              <a:gd name="T34" fmla="*/ 13 w 160"/>
              <a:gd name="T35" fmla="*/ 30 h 132"/>
              <a:gd name="T36" fmla="*/ 7 w 160"/>
              <a:gd name="T37" fmla="*/ 38 h 132"/>
              <a:gd name="T38" fmla="*/ 47 w 160"/>
              <a:gd name="T39" fmla="*/ 64 h 132"/>
              <a:gd name="T40" fmla="*/ 105 w 160"/>
              <a:gd name="T41" fmla="*/ 39 h 132"/>
              <a:gd name="T42" fmla="*/ 154 w 160"/>
              <a:gd name="T43" fmla="*/ 60 h 132"/>
              <a:gd name="T44" fmla="*/ 99 w 160"/>
              <a:gd name="T45" fmla="*/ 45 h 132"/>
              <a:gd name="T46" fmla="*/ 91 w 160"/>
              <a:gd name="T47" fmla="*/ 112 h 132"/>
              <a:gd name="T48" fmla="*/ 41 w 160"/>
              <a:gd name="T49" fmla="*/ 67 h 132"/>
              <a:gd name="T50" fmla="*/ 121 w 160"/>
              <a:gd name="T51" fmla="*/ 68 h 132"/>
              <a:gd name="T52" fmla="*/ 85 w 160"/>
              <a:gd name="T53" fmla="*/ 79 h 132"/>
              <a:gd name="T54" fmla="*/ 90 w 160"/>
              <a:gd name="T55" fmla="*/ 85 h 132"/>
              <a:gd name="T56" fmla="*/ 89 w 160"/>
              <a:gd name="T57" fmla="*/ 85 h 132"/>
              <a:gd name="T58" fmla="*/ 87 w 160"/>
              <a:gd name="T59" fmla="*/ 79 h 132"/>
              <a:gd name="T60" fmla="*/ 89 w 160"/>
              <a:gd name="T61" fmla="*/ 85 h 132"/>
              <a:gd name="T62" fmla="*/ 99 w 160"/>
              <a:gd name="T63" fmla="*/ 92 h 132"/>
              <a:gd name="T64" fmla="*/ 94 w 160"/>
              <a:gd name="T65" fmla="*/ 86 h 132"/>
              <a:gd name="T66" fmla="*/ 97 w 160"/>
              <a:gd name="T67" fmla="*/ 85 h 132"/>
              <a:gd name="T68" fmla="*/ 97 w 160"/>
              <a:gd name="T69" fmla="*/ 93 h 132"/>
              <a:gd name="T70" fmla="*/ 64 w 160"/>
              <a:gd name="T71" fmla="*/ 89 h 132"/>
              <a:gd name="T72" fmla="*/ 73 w 160"/>
              <a:gd name="T73" fmla="*/ 90 h 132"/>
              <a:gd name="T74" fmla="*/ 73 w 160"/>
              <a:gd name="T75" fmla="*/ 82 h 132"/>
              <a:gd name="T76" fmla="*/ 64 w 160"/>
              <a:gd name="T77" fmla="*/ 81 h 132"/>
              <a:gd name="T78" fmla="*/ 64 w 160"/>
              <a:gd name="T79" fmla="*/ 89 h 132"/>
              <a:gd name="T80" fmla="*/ 70 w 160"/>
              <a:gd name="T81" fmla="*/ 81 h 132"/>
              <a:gd name="T82" fmla="*/ 67 w 160"/>
              <a:gd name="T83" fmla="*/ 82 h 132"/>
              <a:gd name="T84" fmla="*/ 69 w 160"/>
              <a:gd name="T85" fmla="*/ 87 h 132"/>
              <a:gd name="T86" fmla="*/ 69 w 160"/>
              <a:gd name="T87" fmla="*/ 92 h 132"/>
              <a:gd name="T88" fmla="*/ 75 w 160"/>
              <a:gd name="T89" fmla="*/ 90 h 132"/>
              <a:gd name="T90" fmla="*/ 83 w 160"/>
              <a:gd name="T91" fmla="*/ 90 h 132"/>
              <a:gd name="T92" fmla="*/ 75 w 160"/>
              <a:gd name="T93" fmla="*/ 81 h 132"/>
              <a:gd name="T94" fmla="*/ 80 w 160"/>
              <a:gd name="T95" fmla="*/ 87 h 132"/>
              <a:gd name="T96" fmla="*/ 77 w 160"/>
              <a:gd name="T97" fmla="*/ 91 h 132"/>
              <a:gd name="T98" fmla="*/ 79 w 160"/>
              <a:gd name="T99" fmla="*/ 86 h 132"/>
              <a:gd name="T100" fmla="*/ 79 w 160"/>
              <a:gd name="T101" fmla="*/ 79 h 132"/>
              <a:gd name="T102" fmla="*/ 79 w 160"/>
              <a:gd name="T103" fmla="*/ 86 h 132"/>
              <a:gd name="T104" fmla="*/ 97 w 160"/>
              <a:gd name="T105" fmla="*/ 77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32">
                <a:moveTo>
                  <a:pt x="69" y="17"/>
                </a:moveTo>
                <a:cubicBezTo>
                  <a:pt x="74" y="17"/>
                  <a:pt x="78" y="13"/>
                  <a:pt x="78" y="9"/>
                </a:cubicBezTo>
                <a:cubicBezTo>
                  <a:pt x="78" y="4"/>
                  <a:pt x="74" y="0"/>
                  <a:pt x="69" y="0"/>
                </a:cubicBezTo>
                <a:cubicBezTo>
                  <a:pt x="64" y="0"/>
                  <a:pt x="60" y="4"/>
                  <a:pt x="60" y="9"/>
                </a:cubicBezTo>
                <a:cubicBezTo>
                  <a:pt x="60" y="13"/>
                  <a:pt x="64" y="17"/>
                  <a:pt x="69" y="17"/>
                </a:cubicBezTo>
                <a:close/>
                <a:moveTo>
                  <a:pt x="53" y="46"/>
                </a:moveTo>
                <a:cubicBezTo>
                  <a:pt x="56" y="45"/>
                  <a:pt x="56" y="45"/>
                  <a:pt x="56" y="45"/>
                </a:cubicBezTo>
                <a:cubicBezTo>
                  <a:pt x="56" y="29"/>
                  <a:pt x="56" y="29"/>
                  <a:pt x="56" y="29"/>
                </a:cubicBezTo>
                <a:cubicBezTo>
                  <a:pt x="56" y="24"/>
                  <a:pt x="52" y="20"/>
                  <a:pt x="47" y="20"/>
                </a:cubicBezTo>
                <a:cubicBezTo>
                  <a:pt x="42" y="20"/>
                  <a:pt x="38" y="24"/>
                  <a:pt x="38" y="29"/>
                </a:cubicBezTo>
                <a:cubicBezTo>
                  <a:pt x="38" y="40"/>
                  <a:pt x="38" y="40"/>
                  <a:pt x="38" y="40"/>
                </a:cubicBezTo>
                <a:cubicBezTo>
                  <a:pt x="46" y="46"/>
                  <a:pt x="46" y="46"/>
                  <a:pt x="46" y="46"/>
                </a:cubicBezTo>
                <a:cubicBezTo>
                  <a:pt x="48" y="45"/>
                  <a:pt x="51" y="45"/>
                  <a:pt x="53" y="46"/>
                </a:cubicBezTo>
                <a:close/>
                <a:moveTo>
                  <a:pt x="78" y="29"/>
                </a:moveTo>
                <a:cubicBezTo>
                  <a:pt x="78" y="24"/>
                  <a:pt x="74" y="20"/>
                  <a:pt x="69" y="20"/>
                </a:cubicBezTo>
                <a:cubicBezTo>
                  <a:pt x="64" y="20"/>
                  <a:pt x="60" y="24"/>
                  <a:pt x="60" y="29"/>
                </a:cubicBezTo>
                <a:cubicBezTo>
                  <a:pt x="60" y="43"/>
                  <a:pt x="60" y="43"/>
                  <a:pt x="60" y="43"/>
                </a:cubicBezTo>
                <a:cubicBezTo>
                  <a:pt x="78" y="35"/>
                  <a:pt x="78" y="35"/>
                  <a:pt x="78" y="35"/>
                </a:cubicBezTo>
                <a:lnTo>
                  <a:pt x="78" y="29"/>
                </a:lnTo>
                <a:close/>
                <a:moveTo>
                  <a:pt x="114" y="17"/>
                </a:moveTo>
                <a:cubicBezTo>
                  <a:pt x="119" y="17"/>
                  <a:pt x="123" y="13"/>
                  <a:pt x="123" y="9"/>
                </a:cubicBezTo>
                <a:cubicBezTo>
                  <a:pt x="123" y="4"/>
                  <a:pt x="119" y="0"/>
                  <a:pt x="114" y="0"/>
                </a:cubicBezTo>
                <a:cubicBezTo>
                  <a:pt x="109" y="0"/>
                  <a:pt x="105" y="4"/>
                  <a:pt x="105" y="9"/>
                </a:cubicBezTo>
                <a:cubicBezTo>
                  <a:pt x="105" y="13"/>
                  <a:pt x="109" y="17"/>
                  <a:pt x="114" y="17"/>
                </a:cubicBezTo>
                <a:close/>
                <a:moveTo>
                  <a:pt x="47" y="17"/>
                </a:moveTo>
                <a:cubicBezTo>
                  <a:pt x="52" y="17"/>
                  <a:pt x="56" y="13"/>
                  <a:pt x="56" y="9"/>
                </a:cubicBezTo>
                <a:cubicBezTo>
                  <a:pt x="56" y="4"/>
                  <a:pt x="52" y="0"/>
                  <a:pt x="47" y="0"/>
                </a:cubicBezTo>
                <a:cubicBezTo>
                  <a:pt x="42" y="0"/>
                  <a:pt x="38" y="4"/>
                  <a:pt x="38" y="9"/>
                </a:cubicBezTo>
                <a:cubicBezTo>
                  <a:pt x="38" y="13"/>
                  <a:pt x="42" y="17"/>
                  <a:pt x="47" y="17"/>
                </a:cubicBezTo>
                <a:close/>
                <a:moveTo>
                  <a:pt x="114" y="20"/>
                </a:moveTo>
                <a:cubicBezTo>
                  <a:pt x="113" y="20"/>
                  <a:pt x="112" y="21"/>
                  <a:pt x="111" y="21"/>
                </a:cubicBezTo>
                <a:cubicBezTo>
                  <a:pt x="113" y="22"/>
                  <a:pt x="115" y="24"/>
                  <a:pt x="117" y="26"/>
                </a:cubicBezTo>
                <a:cubicBezTo>
                  <a:pt x="123" y="29"/>
                  <a:pt x="123" y="29"/>
                  <a:pt x="123" y="29"/>
                </a:cubicBezTo>
                <a:cubicBezTo>
                  <a:pt x="123" y="24"/>
                  <a:pt x="119" y="20"/>
                  <a:pt x="114" y="20"/>
                </a:cubicBezTo>
                <a:close/>
                <a:moveTo>
                  <a:pt x="98" y="23"/>
                </a:moveTo>
                <a:cubicBezTo>
                  <a:pt x="97" y="22"/>
                  <a:pt x="94" y="20"/>
                  <a:pt x="92" y="20"/>
                </a:cubicBezTo>
                <a:cubicBezTo>
                  <a:pt x="87" y="20"/>
                  <a:pt x="83" y="24"/>
                  <a:pt x="83" y="29"/>
                </a:cubicBezTo>
                <a:cubicBezTo>
                  <a:pt x="83" y="33"/>
                  <a:pt x="83" y="33"/>
                  <a:pt x="83" y="33"/>
                </a:cubicBezTo>
                <a:cubicBezTo>
                  <a:pt x="96" y="27"/>
                  <a:pt x="96" y="27"/>
                  <a:pt x="96" y="27"/>
                </a:cubicBezTo>
                <a:cubicBezTo>
                  <a:pt x="96" y="25"/>
                  <a:pt x="97" y="24"/>
                  <a:pt x="98" y="23"/>
                </a:cubicBezTo>
                <a:close/>
                <a:moveTo>
                  <a:pt x="92" y="17"/>
                </a:moveTo>
                <a:cubicBezTo>
                  <a:pt x="97" y="17"/>
                  <a:pt x="100" y="13"/>
                  <a:pt x="100" y="9"/>
                </a:cubicBezTo>
                <a:cubicBezTo>
                  <a:pt x="100" y="4"/>
                  <a:pt x="97" y="0"/>
                  <a:pt x="92" y="0"/>
                </a:cubicBezTo>
                <a:cubicBezTo>
                  <a:pt x="87" y="0"/>
                  <a:pt x="83" y="4"/>
                  <a:pt x="83" y="9"/>
                </a:cubicBezTo>
                <a:cubicBezTo>
                  <a:pt x="83" y="13"/>
                  <a:pt x="87" y="17"/>
                  <a:pt x="92" y="17"/>
                </a:cubicBezTo>
                <a:close/>
                <a:moveTo>
                  <a:pt x="154" y="47"/>
                </a:moveTo>
                <a:cubicBezTo>
                  <a:pt x="153" y="47"/>
                  <a:pt x="152" y="47"/>
                  <a:pt x="151" y="48"/>
                </a:cubicBezTo>
                <a:cubicBezTo>
                  <a:pt x="111" y="30"/>
                  <a:pt x="111" y="30"/>
                  <a:pt x="111" y="30"/>
                </a:cubicBezTo>
                <a:cubicBezTo>
                  <a:pt x="110" y="28"/>
                  <a:pt x="108" y="26"/>
                  <a:pt x="105" y="26"/>
                </a:cubicBezTo>
                <a:cubicBezTo>
                  <a:pt x="102" y="26"/>
                  <a:pt x="99" y="28"/>
                  <a:pt x="99" y="31"/>
                </a:cubicBezTo>
                <a:cubicBezTo>
                  <a:pt x="51" y="52"/>
                  <a:pt x="51" y="52"/>
                  <a:pt x="51" y="52"/>
                </a:cubicBezTo>
                <a:cubicBezTo>
                  <a:pt x="50" y="52"/>
                  <a:pt x="49" y="51"/>
                  <a:pt x="47" y="51"/>
                </a:cubicBezTo>
                <a:cubicBezTo>
                  <a:pt x="46" y="51"/>
                  <a:pt x="45" y="51"/>
                  <a:pt x="44" y="52"/>
                </a:cubicBezTo>
                <a:cubicBezTo>
                  <a:pt x="13" y="30"/>
                  <a:pt x="13" y="30"/>
                  <a:pt x="13" y="30"/>
                </a:cubicBezTo>
                <a:cubicBezTo>
                  <a:pt x="13" y="27"/>
                  <a:pt x="10" y="25"/>
                  <a:pt x="7" y="25"/>
                </a:cubicBezTo>
                <a:cubicBezTo>
                  <a:pt x="3" y="25"/>
                  <a:pt x="0" y="28"/>
                  <a:pt x="0" y="32"/>
                </a:cubicBezTo>
                <a:cubicBezTo>
                  <a:pt x="0" y="35"/>
                  <a:pt x="3" y="38"/>
                  <a:pt x="7" y="38"/>
                </a:cubicBezTo>
                <a:cubicBezTo>
                  <a:pt x="8" y="38"/>
                  <a:pt x="9" y="38"/>
                  <a:pt x="10" y="37"/>
                </a:cubicBezTo>
                <a:cubicBezTo>
                  <a:pt x="41" y="59"/>
                  <a:pt x="41" y="59"/>
                  <a:pt x="41" y="59"/>
                </a:cubicBezTo>
                <a:cubicBezTo>
                  <a:pt x="42" y="62"/>
                  <a:pt x="44" y="64"/>
                  <a:pt x="47" y="64"/>
                </a:cubicBezTo>
                <a:cubicBezTo>
                  <a:pt x="50" y="64"/>
                  <a:pt x="52" y="62"/>
                  <a:pt x="53" y="60"/>
                </a:cubicBezTo>
                <a:cubicBezTo>
                  <a:pt x="101" y="38"/>
                  <a:pt x="101" y="38"/>
                  <a:pt x="101" y="38"/>
                </a:cubicBezTo>
                <a:cubicBezTo>
                  <a:pt x="102" y="38"/>
                  <a:pt x="104" y="39"/>
                  <a:pt x="105" y="39"/>
                </a:cubicBezTo>
                <a:cubicBezTo>
                  <a:pt x="106" y="39"/>
                  <a:pt x="108" y="38"/>
                  <a:pt x="109" y="37"/>
                </a:cubicBezTo>
                <a:cubicBezTo>
                  <a:pt x="147" y="55"/>
                  <a:pt x="147" y="55"/>
                  <a:pt x="147" y="55"/>
                </a:cubicBezTo>
                <a:cubicBezTo>
                  <a:pt x="148" y="58"/>
                  <a:pt x="151" y="60"/>
                  <a:pt x="154" y="60"/>
                </a:cubicBezTo>
                <a:cubicBezTo>
                  <a:pt x="158" y="60"/>
                  <a:pt x="160" y="57"/>
                  <a:pt x="160" y="53"/>
                </a:cubicBezTo>
                <a:cubicBezTo>
                  <a:pt x="160" y="50"/>
                  <a:pt x="158" y="47"/>
                  <a:pt x="154" y="47"/>
                </a:cubicBezTo>
                <a:close/>
                <a:moveTo>
                  <a:pt x="99" y="45"/>
                </a:moveTo>
                <a:cubicBezTo>
                  <a:pt x="94" y="56"/>
                  <a:pt x="94" y="56"/>
                  <a:pt x="94" y="56"/>
                </a:cubicBezTo>
                <a:cubicBezTo>
                  <a:pt x="101" y="60"/>
                  <a:pt x="106" y="65"/>
                  <a:pt x="109" y="73"/>
                </a:cubicBezTo>
                <a:cubicBezTo>
                  <a:pt x="115" y="88"/>
                  <a:pt x="107" y="106"/>
                  <a:pt x="91" y="112"/>
                </a:cubicBezTo>
                <a:cubicBezTo>
                  <a:pt x="76" y="118"/>
                  <a:pt x="58" y="110"/>
                  <a:pt x="52" y="95"/>
                </a:cubicBezTo>
                <a:cubicBezTo>
                  <a:pt x="49" y="87"/>
                  <a:pt x="50" y="79"/>
                  <a:pt x="52" y="72"/>
                </a:cubicBezTo>
                <a:cubicBezTo>
                  <a:pt x="41" y="67"/>
                  <a:pt x="41" y="67"/>
                  <a:pt x="41" y="67"/>
                </a:cubicBezTo>
                <a:cubicBezTo>
                  <a:pt x="37" y="77"/>
                  <a:pt x="36" y="88"/>
                  <a:pt x="40" y="99"/>
                </a:cubicBezTo>
                <a:cubicBezTo>
                  <a:pt x="49" y="121"/>
                  <a:pt x="74" y="132"/>
                  <a:pt x="96" y="124"/>
                </a:cubicBezTo>
                <a:cubicBezTo>
                  <a:pt x="118" y="115"/>
                  <a:pt x="129" y="91"/>
                  <a:pt x="121" y="68"/>
                </a:cubicBezTo>
                <a:cubicBezTo>
                  <a:pt x="117" y="58"/>
                  <a:pt x="109" y="49"/>
                  <a:pt x="99" y="45"/>
                </a:cubicBezTo>
                <a:close/>
                <a:moveTo>
                  <a:pt x="88" y="77"/>
                </a:moveTo>
                <a:cubicBezTo>
                  <a:pt x="86" y="77"/>
                  <a:pt x="85" y="78"/>
                  <a:pt x="85" y="79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87"/>
                  <a:pt x="86" y="88"/>
                  <a:pt x="88" y="88"/>
                </a:cubicBezTo>
                <a:cubicBezTo>
                  <a:pt x="90" y="88"/>
                  <a:pt x="90" y="87"/>
                  <a:pt x="90" y="85"/>
                </a:cubicBezTo>
                <a:cubicBezTo>
                  <a:pt x="90" y="79"/>
                  <a:pt x="90" y="79"/>
                  <a:pt x="90" y="79"/>
                </a:cubicBezTo>
                <a:cubicBezTo>
                  <a:pt x="90" y="78"/>
                  <a:pt x="90" y="77"/>
                  <a:pt x="88" y="77"/>
                </a:cubicBezTo>
                <a:close/>
                <a:moveTo>
                  <a:pt x="89" y="85"/>
                </a:moveTo>
                <a:cubicBezTo>
                  <a:pt x="89" y="86"/>
                  <a:pt x="88" y="87"/>
                  <a:pt x="88" y="87"/>
                </a:cubicBezTo>
                <a:cubicBezTo>
                  <a:pt x="87" y="87"/>
                  <a:pt x="87" y="86"/>
                  <a:pt x="87" y="85"/>
                </a:cubicBezTo>
                <a:cubicBezTo>
                  <a:pt x="87" y="79"/>
                  <a:pt x="87" y="79"/>
                  <a:pt x="87" y="79"/>
                </a:cubicBezTo>
                <a:cubicBezTo>
                  <a:pt x="87" y="78"/>
                  <a:pt x="87" y="78"/>
                  <a:pt x="88" y="78"/>
                </a:cubicBezTo>
                <a:cubicBezTo>
                  <a:pt x="88" y="78"/>
                  <a:pt x="89" y="78"/>
                  <a:pt x="89" y="79"/>
                </a:cubicBezTo>
                <a:lnTo>
                  <a:pt x="89" y="85"/>
                </a:lnTo>
                <a:close/>
                <a:moveTo>
                  <a:pt x="94" y="92"/>
                </a:moveTo>
                <a:cubicBezTo>
                  <a:pt x="94" y="94"/>
                  <a:pt x="95" y="95"/>
                  <a:pt x="97" y="95"/>
                </a:cubicBezTo>
                <a:cubicBezTo>
                  <a:pt x="98" y="95"/>
                  <a:pt x="99" y="94"/>
                  <a:pt x="99" y="92"/>
                </a:cubicBezTo>
                <a:cubicBezTo>
                  <a:pt x="99" y="86"/>
                  <a:pt x="99" y="86"/>
                  <a:pt x="99" y="86"/>
                </a:cubicBezTo>
                <a:cubicBezTo>
                  <a:pt x="99" y="84"/>
                  <a:pt x="98" y="83"/>
                  <a:pt x="97" y="83"/>
                </a:cubicBezTo>
                <a:cubicBezTo>
                  <a:pt x="95" y="83"/>
                  <a:pt x="94" y="84"/>
                  <a:pt x="94" y="86"/>
                </a:cubicBezTo>
                <a:lnTo>
                  <a:pt x="94" y="92"/>
                </a:lnTo>
                <a:close/>
                <a:moveTo>
                  <a:pt x="96" y="86"/>
                </a:moveTo>
                <a:cubicBezTo>
                  <a:pt x="96" y="85"/>
                  <a:pt x="96" y="85"/>
                  <a:pt x="97" y="85"/>
                </a:cubicBezTo>
                <a:cubicBezTo>
                  <a:pt x="97" y="85"/>
                  <a:pt x="98" y="85"/>
                  <a:pt x="98" y="86"/>
                </a:cubicBezTo>
                <a:cubicBezTo>
                  <a:pt x="98" y="92"/>
                  <a:pt x="98" y="92"/>
                  <a:pt x="98" y="92"/>
                </a:cubicBezTo>
                <a:cubicBezTo>
                  <a:pt x="98" y="93"/>
                  <a:pt x="97" y="93"/>
                  <a:pt x="97" y="93"/>
                </a:cubicBezTo>
                <a:cubicBezTo>
                  <a:pt x="96" y="93"/>
                  <a:pt x="96" y="93"/>
                  <a:pt x="96" y="92"/>
                </a:cubicBezTo>
                <a:lnTo>
                  <a:pt x="96" y="86"/>
                </a:lnTo>
                <a:close/>
                <a:moveTo>
                  <a:pt x="64" y="89"/>
                </a:moveTo>
                <a:cubicBezTo>
                  <a:pt x="64" y="90"/>
                  <a:pt x="64" y="90"/>
                  <a:pt x="64" y="90"/>
                </a:cubicBezTo>
                <a:cubicBezTo>
                  <a:pt x="64" y="93"/>
                  <a:pt x="66" y="95"/>
                  <a:pt x="69" y="95"/>
                </a:cubicBezTo>
                <a:cubicBezTo>
                  <a:pt x="72" y="95"/>
                  <a:pt x="73" y="93"/>
                  <a:pt x="73" y="90"/>
                </a:cubicBezTo>
                <a:cubicBezTo>
                  <a:pt x="73" y="89"/>
                  <a:pt x="73" y="89"/>
                  <a:pt x="73" y="89"/>
                </a:cubicBezTo>
                <a:cubicBezTo>
                  <a:pt x="73" y="87"/>
                  <a:pt x="73" y="86"/>
                  <a:pt x="71" y="85"/>
                </a:cubicBezTo>
                <a:cubicBezTo>
                  <a:pt x="73" y="85"/>
                  <a:pt x="73" y="83"/>
                  <a:pt x="73" y="82"/>
                </a:cubicBezTo>
                <a:cubicBezTo>
                  <a:pt x="73" y="81"/>
                  <a:pt x="73" y="81"/>
                  <a:pt x="73" y="81"/>
                </a:cubicBezTo>
                <a:cubicBezTo>
                  <a:pt x="73" y="78"/>
                  <a:pt x="72" y="76"/>
                  <a:pt x="69" y="76"/>
                </a:cubicBezTo>
                <a:cubicBezTo>
                  <a:pt x="66" y="76"/>
                  <a:pt x="64" y="78"/>
                  <a:pt x="64" y="81"/>
                </a:cubicBezTo>
                <a:cubicBezTo>
                  <a:pt x="64" y="82"/>
                  <a:pt x="64" y="82"/>
                  <a:pt x="64" y="82"/>
                </a:cubicBezTo>
                <a:cubicBezTo>
                  <a:pt x="64" y="83"/>
                  <a:pt x="65" y="85"/>
                  <a:pt x="66" y="85"/>
                </a:cubicBezTo>
                <a:cubicBezTo>
                  <a:pt x="65" y="86"/>
                  <a:pt x="64" y="87"/>
                  <a:pt x="64" y="89"/>
                </a:cubicBezTo>
                <a:close/>
                <a:moveTo>
                  <a:pt x="67" y="81"/>
                </a:moveTo>
                <a:cubicBezTo>
                  <a:pt x="67" y="79"/>
                  <a:pt x="68" y="79"/>
                  <a:pt x="69" y="79"/>
                </a:cubicBezTo>
                <a:cubicBezTo>
                  <a:pt x="70" y="79"/>
                  <a:pt x="70" y="79"/>
                  <a:pt x="70" y="81"/>
                </a:cubicBezTo>
                <a:cubicBezTo>
                  <a:pt x="70" y="82"/>
                  <a:pt x="70" y="82"/>
                  <a:pt x="70" y="82"/>
                </a:cubicBezTo>
                <a:cubicBezTo>
                  <a:pt x="70" y="84"/>
                  <a:pt x="70" y="84"/>
                  <a:pt x="69" y="84"/>
                </a:cubicBezTo>
                <a:cubicBezTo>
                  <a:pt x="68" y="84"/>
                  <a:pt x="67" y="84"/>
                  <a:pt x="67" y="82"/>
                </a:cubicBezTo>
                <a:lnTo>
                  <a:pt x="67" y="81"/>
                </a:lnTo>
                <a:close/>
                <a:moveTo>
                  <a:pt x="67" y="89"/>
                </a:moveTo>
                <a:cubicBezTo>
                  <a:pt x="67" y="87"/>
                  <a:pt x="68" y="87"/>
                  <a:pt x="69" y="87"/>
                </a:cubicBezTo>
                <a:cubicBezTo>
                  <a:pt x="70" y="87"/>
                  <a:pt x="70" y="87"/>
                  <a:pt x="70" y="89"/>
                </a:cubicBezTo>
                <a:cubicBezTo>
                  <a:pt x="70" y="90"/>
                  <a:pt x="70" y="90"/>
                  <a:pt x="70" y="90"/>
                </a:cubicBezTo>
                <a:cubicBezTo>
                  <a:pt x="70" y="92"/>
                  <a:pt x="70" y="92"/>
                  <a:pt x="69" y="92"/>
                </a:cubicBezTo>
                <a:cubicBezTo>
                  <a:pt x="68" y="92"/>
                  <a:pt x="67" y="92"/>
                  <a:pt x="67" y="90"/>
                </a:cubicBezTo>
                <a:lnTo>
                  <a:pt x="67" y="89"/>
                </a:lnTo>
                <a:close/>
                <a:moveTo>
                  <a:pt x="75" y="90"/>
                </a:moveTo>
                <a:cubicBezTo>
                  <a:pt x="75" y="90"/>
                  <a:pt x="75" y="90"/>
                  <a:pt x="75" y="90"/>
                </a:cubicBezTo>
                <a:cubicBezTo>
                  <a:pt x="75" y="93"/>
                  <a:pt x="76" y="95"/>
                  <a:pt x="79" y="95"/>
                </a:cubicBezTo>
                <a:cubicBezTo>
                  <a:pt x="82" y="95"/>
                  <a:pt x="83" y="93"/>
                  <a:pt x="83" y="90"/>
                </a:cubicBezTo>
                <a:cubicBezTo>
                  <a:pt x="83" y="81"/>
                  <a:pt x="83" y="81"/>
                  <a:pt x="83" y="81"/>
                </a:cubicBezTo>
                <a:cubicBezTo>
                  <a:pt x="83" y="78"/>
                  <a:pt x="82" y="76"/>
                  <a:pt x="79" y="76"/>
                </a:cubicBezTo>
                <a:cubicBezTo>
                  <a:pt x="76" y="76"/>
                  <a:pt x="75" y="78"/>
                  <a:pt x="75" y="81"/>
                </a:cubicBezTo>
                <a:cubicBezTo>
                  <a:pt x="75" y="84"/>
                  <a:pt x="75" y="84"/>
                  <a:pt x="75" y="84"/>
                </a:cubicBezTo>
                <a:cubicBezTo>
                  <a:pt x="75" y="87"/>
                  <a:pt x="76" y="88"/>
                  <a:pt x="78" y="88"/>
                </a:cubicBezTo>
                <a:cubicBezTo>
                  <a:pt x="79" y="88"/>
                  <a:pt x="80" y="88"/>
                  <a:pt x="80" y="87"/>
                </a:cubicBezTo>
                <a:cubicBezTo>
                  <a:pt x="80" y="90"/>
                  <a:pt x="80" y="90"/>
                  <a:pt x="80" y="90"/>
                </a:cubicBezTo>
                <a:cubicBezTo>
                  <a:pt x="80" y="92"/>
                  <a:pt x="80" y="92"/>
                  <a:pt x="79" y="92"/>
                </a:cubicBezTo>
                <a:cubicBezTo>
                  <a:pt x="78" y="92"/>
                  <a:pt x="77" y="92"/>
                  <a:pt x="77" y="91"/>
                </a:cubicBezTo>
                <a:cubicBezTo>
                  <a:pt x="77" y="90"/>
                  <a:pt x="77" y="90"/>
                  <a:pt x="77" y="90"/>
                </a:cubicBezTo>
                <a:lnTo>
                  <a:pt x="75" y="90"/>
                </a:lnTo>
                <a:close/>
                <a:moveTo>
                  <a:pt x="79" y="86"/>
                </a:moveTo>
                <a:cubicBezTo>
                  <a:pt x="78" y="86"/>
                  <a:pt x="78" y="85"/>
                  <a:pt x="78" y="84"/>
                </a:cubicBezTo>
                <a:cubicBezTo>
                  <a:pt x="78" y="81"/>
                  <a:pt x="78" y="81"/>
                  <a:pt x="78" y="81"/>
                </a:cubicBezTo>
                <a:cubicBezTo>
                  <a:pt x="78" y="80"/>
                  <a:pt x="78" y="79"/>
                  <a:pt x="79" y="79"/>
                </a:cubicBezTo>
                <a:cubicBezTo>
                  <a:pt x="80" y="79"/>
                  <a:pt x="80" y="80"/>
                  <a:pt x="80" y="81"/>
                </a:cubicBezTo>
                <a:cubicBezTo>
                  <a:pt x="80" y="84"/>
                  <a:pt x="80" y="84"/>
                  <a:pt x="80" y="84"/>
                </a:cubicBezTo>
                <a:cubicBezTo>
                  <a:pt x="80" y="85"/>
                  <a:pt x="80" y="86"/>
                  <a:pt x="79" y="86"/>
                </a:cubicBezTo>
                <a:close/>
                <a:moveTo>
                  <a:pt x="88" y="95"/>
                </a:moveTo>
                <a:cubicBezTo>
                  <a:pt x="89" y="95"/>
                  <a:pt x="89" y="95"/>
                  <a:pt x="89" y="95"/>
                </a:cubicBezTo>
                <a:cubicBezTo>
                  <a:pt x="97" y="77"/>
                  <a:pt x="97" y="77"/>
                  <a:pt x="97" y="77"/>
                </a:cubicBezTo>
                <a:cubicBezTo>
                  <a:pt x="95" y="77"/>
                  <a:pt x="95" y="77"/>
                  <a:pt x="95" y="77"/>
                </a:cubicBezTo>
                <a:lnTo>
                  <a:pt x="88" y="9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344">
            <a:extLst>
              <a:ext uri="{FF2B5EF4-FFF2-40B4-BE49-F238E27FC236}">
                <a16:creationId xmlns:a16="http://schemas.microsoft.com/office/drawing/2014/main" id="{77126DBB-5E4D-3470-8E67-1925AE42B17D}"/>
              </a:ext>
            </a:extLst>
          </p:cNvPr>
          <p:cNvSpPr>
            <a:spLocks noEditPoints="1"/>
          </p:cNvSpPr>
          <p:nvPr/>
        </p:nvSpPr>
        <p:spPr bwMode="auto">
          <a:xfrm>
            <a:off x="2406651" y="5227638"/>
            <a:ext cx="222250" cy="254000"/>
          </a:xfrm>
          <a:custGeom>
            <a:avLst/>
            <a:gdLst>
              <a:gd name="T0" fmla="*/ 125 w 140"/>
              <a:gd name="T1" fmla="*/ 0 h 160"/>
              <a:gd name="T2" fmla="*/ 15 w 140"/>
              <a:gd name="T3" fmla="*/ 0 h 160"/>
              <a:gd name="T4" fmla="*/ 0 w 140"/>
              <a:gd name="T5" fmla="*/ 15 h 160"/>
              <a:gd name="T6" fmla="*/ 0 w 140"/>
              <a:gd name="T7" fmla="*/ 114 h 160"/>
              <a:gd name="T8" fmla="*/ 15 w 140"/>
              <a:gd name="T9" fmla="*/ 129 h 160"/>
              <a:gd name="T10" fmla="*/ 42 w 140"/>
              <a:gd name="T11" fmla="*/ 129 h 160"/>
              <a:gd name="T12" fmla="*/ 44 w 140"/>
              <a:gd name="T13" fmla="*/ 160 h 160"/>
              <a:gd name="T14" fmla="*/ 83 w 140"/>
              <a:gd name="T15" fmla="*/ 129 h 160"/>
              <a:gd name="T16" fmla="*/ 125 w 140"/>
              <a:gd name="T17" fmla="*/ 129 h 160"/>
              <a:gd name="T18" fmla="*/ 140 w 140"/>
              <a:gd name="T19" fmla="*/ 114 h 160"/>
              <a:gd name="T20" fmla="*/ 140 w 140"/>
              <a:gd name="T21" fmla="*/ 15 h 160"/>
              <a:gd name="T22" fmla="*/ 125 w 140"/>
              <a:gd name="T23" fmla="*/ 0 h 160"/>
              <a:gd name="T24" fmla="*/ 125 w 140"/>
              <a:gd name="T25" fmla="*/ 114 h 160"/>
              <a:gd name="T26" fmla="*/ 125 w 140"/>
              <a:gd name="T27" fmla="*/ 114 h 160"/>
              <a:gd name="T28" fmla="*/ 78 w 140"/>
              <a:gd name="T29" fmla="*/ 114 h 160"/>
              <a:gd name="T30" fmla="*/ 57 w 140"/>
              <a:gd name="T31" fmla="*/ 131 h 160"/>
              <a:gd name="T32" fmla="*/ 56 w 140"/>
              <a:gd name="T33" fmla="*/ 114 h 160"/>
              <a:gd name="T34" fmla="*/ 15 w 140"/>
              <a:gd name="T35" fmla="*/ 114 h 160"/>
              <a:gd name="T36" fmla="*/ 15 w 140"/>
              <a:gd name="T37" fmla="*/ 114 h 160"/>
              <a:gd name="T38" fmla="*/ 15 w 140"/>
              <a:gd name="T39" fmla="*/ 15 h 160"/>
              <a:gd name="T40" fmla="*/ 15 w 140"/>
              <a:gd name="T41" fmla="*/ 15 h 160"/>
              <a:gd name="T42" fmla="*/ 125 w 140"/>
              <a:gd name="T43" fmla="*/ 15 h 160"/>
              <a:gd name="T44" fmla="*/ 125 w 140"/>
              <a:gd name="T45" fmla="*/ 15 h 160"/>
              <a:gd name="T46" fmla="*/ 125 w 140"/>
              <a:gd name="T47" fmla="*/ 114 h 160"/>
              <a:gd name="T48" fmla="*/ 58 w 140"/>
              <a:gd name="T49" fmla="*/ 56 h 160"/>
              <a:gd name="T50" fmla="*/ 70 w 140"/>
              <a:gd name="T51" fmla="*/ 69 h 160"/>
              <a:gd name="T52" fmla="*/ 83 w 140"/>
              <a:gd name="T53" fmla="*/ 56 h 160"/>
              <a:gd name="T54" fmla="*/ 70 w 140"/>
              <a:gd name="T55" fmla="*/ 43 h 160"/>
              <a:gd name="T56" fmla="*/ 58 w 140"/>
              <a:gd name="T57" fmla="*/ 56 h 160"/>
              <a:gd name="T58" fmla="*/ 89 w 140"/>
              <a:gd name="T59" fmla="*/ 61 h 160"/>
              <a:gd name="T60" fmla="*/ 100 w 140"/>
              <a:gd name="T61" fmla="*/ 72 h 160"/>
              <a:gd name="T62" fmla="*/ 111 w 140"/>
              <a:gd name="T63" fmla="*/ 61 h 160"/>
              <a:gd name="T64" fmla="*/ 100 w 140"/>
              <a:gd name="T65" fmla="*/ 49 h 160"/>
              <a:gd name="T66" fmla="*/ 89 w 140"/>
              <a:gd name="T67" fmla="*/ 61 h 160"/>
              <a:gd name="T68" fmla="*/ 100 w 140"/>
              <a:gd name="T69" fmla="*/ 75 h 160"/>
              <a:gd name="T70" fmla="*/ 87 w 140"/>
              <a:gd name="T71" fmla="*/ 83 h 160"/>
              <a:gd name="T72" fmla="*/ 70 w 140"/>
              <a:gd name="T73" fmla="*/ 72 h 160"/>
              <a:gd name="T74" fmla="*/ 54 w 140"/>
              <a:gd name="T75" fmla="*/ 83 h 160"/>
              <a:gd name="T76" fmla="*/ 41 w 140"/>
              <a:gd name="T77" fmla="*/ 75 h 160"/>
              <a:gd name="T78" fmla="*/ 25 w 140"/>
              <a:gd name="T79" fmla="*/ 91 h 160"/>
              <a:gd name="T80" fmla="*/ 25 w 140"/>
              <a:gd name="T81" fmla="*/ 103 h 160"/>
              <a:gd name="T82" fmla="*/ 116 w 140"/>
              <a:gd name="T83" fmla="*/ 103 h 160"/>
              <a:gd name="T84" fmla="*/ 116 w 140"/>
              <a:gd name="T85" fmla="*/ 91 h 160"/>
              <a:gd name="T86" fmla="*/ 100 w 140"/>
              <a:gd name="T87" fmla="*/ 75 h 160"/>
              <a:gd name="T88" fmla="*/ 41 w 140"/>
              <a:gd name="T89" fmla="*/ 72 h 160"/>
              <a:gd name="T90" fmla="*/ 52 w 140"/>
              <a:gd name="T91" fmla="*/ 61 h 160"/>
              <a:gd name="T92" fmla="*/ 41 w 140"/>
              <a:gd name="T93" fmla="*/ 49 h 160"/>
              <a:gd name="T94" fmla="*/ 29 w 140"/>
              <a:gd name="T95" fmla="*/ 61 h 160"/>
              <a:gd name="T96" fmla="*/ 41 w 140"/>
              <a:gd name="T97" fmla="*/ 72 h 160"/>
              <a:gd name="T98" fmla="*/ 42 w 140"/>
              <a:gd name="T99" fmla="*/ 33 h 160"/>
              <a:gd name="T100" fmla="*/ 101 w 140"/>
              <a:gd name="T101" fmla="*/ 33 h 160"/>
              <a:gd name="T102" fmla="*/ 103 w 140"/>
              <a:gd name="T103" fmla="*/ 30 h 160"/>
              <a:gd name="T104" fmla="*/ 101 w 140"/>
              <a:gd name="T105" fmla="*/ 26 h 160"/>
              <a:gd name="T106" fmla="*/ 42 w 140"/>
              <a:gd name="T107" fmla="*/ 26 h 160"/>
              <a:gd name="T108" fmla="*/ 40 w 140"/>
              <a:gd name="T109" fmla="*/ 30 h 160"/>
              <a:gd name="T110" fmla="*/ 42 w 140"/>
              <a:gd name="T111" fmla="*/ 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0" h="160">
                <a:moveTo>
                  <a:pt x="125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22"/>
                  <a:pt x="7" y="129"/>
                  <a:pt x="15" y="129"/>
                </a:cubicBezTo>
                <a:cubicBezTo>
                  <a:pt x="42" y="129"/>
                  <a:pt x="42" y="129"/>
                  <a:pt x="42" y="129"/>
                </a:cubicBezTo>
                <a:cubicBezTo>
                  <a:pt x="44" y="160"/>
                  <a:pt x="44" y="160"/>
                  <a:pt x="44" y="160"/>
                </a:cubicBezTo>
                <a:cubicBezTo>
                  <a:pt x="83" y="129"/>
                  <a:pt x="83" y="129"/>
                  <a:pt x="83" y="129"/>
                </a:cubicBezTo>
                <a:cubicBezTo>
                  <a:pt x="125" y="129"/>
                  <a:pt x="125" y="129"/>
                  <a:pt x="125" y="129"/>
                </a:cubicBezTo>
                <a:cubicBezTo>
                  <a:pt x="134" y="129"/>
                  <a:pt x="140" y="122"/>
                  <a:pt x="140" y="114"/>
                </a:cubicBezTo>
                <a:cubicBezTo>
                  <a:pt x="140" y="15"/>
                  <a:pt x="140" y="15"/>
                  <a:pt x="140" y="15"/>
                </a:cubicBezTo>
                <a:cubicBezTo>
                  <a:pt x="140" y="7"/>
                  <a:pt x="134" y="0"/>
                  <a:pt x="125" y="0"/>
                </a:cubicBezTo>
                <a:close/>
                <a:moveTo>
                  <a:pt x="125" y="114"/>
                </a:moveTo>
                <a:cubicBezTo>
                  <a:pt x="125" y="114"/>
                  <a:pt x="125" y="114"/>
                  <a:pt x="125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57" y="131"/>
                  <a:pt x="57" y="131"/>
                  <a:pt x="57" y="131"/>
                </a:cubicBezTo>
                <a:cubicBezTo>
                  <a:pt x="56" y="114"/>
                  <a:pt x="56" y="114"/>
                  <a:pt x="56" y="114"/>
                </a:cubicBezTo>
                <a:cubicBezTo>
                  <a:pt x="15" y="114"/>
                  <a:pt x="15" y="114"/>
                  <a:pt x="15" y="114"/>
                </a:cubicBezTo>
                <a:cubicBezTo>
                  <a:pt x="15" y="114"/>
                  <a:pt x="15" y="114"/>
                  <a:pt x="15" y="114"/>
                </a:cubicBezTo>
                <a:cubicBezTo>
                  <a:pt x="15" y="15"/>
                  <a:pt x="15" y="15"/>
                  <a:pt x="15" y="15"/>
                </a:cubicBezTo>
                <a:cubicBezTo>
                  <a:pt x="15" y="15"/>
                  <a:pt x="15" y="15"/>
                  <a:pt x="15" y="15"/>
                </a:cubicBezTo>
                <a:cubicBezTo>
                  <a:pt x="125" y="15"/>
                  <a:pt x="125" y="15"/>
                  <a:pt x="125" y="15"/>
                </a:cubicBezTo>
                <a:cubicBezTo>
                  <a:pt x="125" y="15"/>
                  <a:pt x="125" y="15"/>
                  <a:pt x="125" y="15"/>
                </a:cubicBezTo>
                <a:lnTo>
                  <a:pt x="125" y="114"/>
                </a:lnTo>
                <a:close/>
                <a:moveTo>
                  <a:pt x="58" y="56"/>
                </a:moveTo>
                <a:cubicBezTo>
                  <a:pt x="58" y="63"/>
                  <a:pt x="63" y="69"/>
                  <a:pt x="70" y="69"/>
                </a:cubicBezTo>
                <a:cubicBezTo>
                  <a:pt x="77" y="69"/>
                  <a:pt x="83" y="63"/>
                  <a:pt x="83" y="56"/>
                </a:cubicBezTo>
                <a:cubicBezTo>
                  <a:pt x="83" y="49"/>
                  <a:pt x="77" y="43"/>
                  <a:pt x="70" y="43"/>
                </a:cubicBezTo>
                <a:cubicBezTo>
                  <a:pt x="63" y="43"/>
                  <a:pt x="58" y="49"/>
                  <a:pt x="58" y="56"/>
                </a:cubicBezTo>
                <a:close/>
                <a:moveTo>
                  <a:pt x="89" y="61"/>
                </a:moveTo>
                <a:cubicBezTo>
                  <a:pt x="89" y="67"/>
                  <a:pt x="94" y="72"/>
                  <a:pt x="100" y="72"/>
                </a:cubicBezTo>
                <a:cubicBezTo>
                  <a:pt x="106" y="72"/>
                  <a:pt x="111" y="67"/>
                  <a:pt x="111" y="61"/>
                </a:cubicBezTo>
                <a:cubicBezTo>
                  <a:pt x="111" y="54"/>
                  <a:pt x="106" y="49"/>
                  <a:pt x="100" y="49"/>
                </a:cubicBezTo>
                <a:cubicBezTo>
                  <a:pt x="94" y="49"/>
                  <a:pt x="89" y="54"/>
                  <a:pt x="89" y="61"/>
                </a:cubicBezTo>
                <a:close/>
                <a:moveTo>
                  <a:pt x="100" y="75"/>
                </a:moveTo>
                <a:cubicBezTo>
                  <a:pt x="94" y="75"/>
                  <a:pt x="89" y="78"/>
                  <a:pt x="87" y="83"/>
                </a:cubicBezTo>
                <a:cubicBezTo>
                  <a:pt x="84" y="76"/>
                  <a:pt x="78" y="72"/>
                  <a:pt x="70" y="72"/>
                </a:cubicBezTo>
                <a:cubicBezTo>
                  <a:pt x="63" y="72"/>
                  <a:pt x="57" y="76"/>
                  <a:pt x="54" y="83"/>
                </a:cubicBezTo>
                <a:cubicBezTo>
                  <a:pt x="52" y="78"/>
                  <a:pt x="46" y="75"/>
                  <a:pt x="41" y="75"/>
                </a:cubicBezTo>
                <a:cubicBezTo>
                  <a:pt x="32" y="75"/>
                  <a:pt x="25" y="82"/>
                  <a:pt x="25" y="91"/>
                </a:cubicBezTo>
                <a:cubicBezTo>
                  <a:pt x="25" y="103"/>
                  <a:pt x="25" y="103"/>
                  <a:pt x="25" y="103"/>
                </a:cubicBezTo>
                <a:cubicBezTo>
                  <a:pt x="116" y="103"/>
                  <a:pt x="116" y="103"/>
                  <a:pt x="116" y="103"/>
                </a:cubicBezTo>
                <a:cubicBezTo>
                  <a:pt x="116" y="91"/>
                  <a:pt x="116" y="91"/>
                  <a:pt x="116" y="91"/>
                </a:cubicBezTo>
                <a:cubicBezTo>
                  <a:pt x="116" y="82"/>
                  <a:pt x="109" y="75"/>
                  <a:pt x="100" y="75"/>
                </a:cubicBezTo>
                <a:close/>
                <a:moveTo>
                  <a:pt x="41" y="72"/>
                </a:moveTo>
                <a:cubicBezTo>
                  <a:pt x="47" y="72"/>
                  <a:pt x="52" y="67"/>
                  <a:pt x="52" y="61"/>
                </a:cubicBezTo>
                <a:cubicBezTo>
                  <a:pt x="52" y="54"/>
                  <a:pt x="47" y="49"/>
                  <a:pt x="41" y="49"/>
                </a:cubicBezTo>
                <a:cubicBezTo>
                  <a:pt x="34" y="49"/>
                  <a:pt x="29" y="54"/>
                  <a:pt x="29" y="61"/>
                </a:cubicBezTo>
                <a:cubicBezTo>
                  <a:pt x="29" y="67"/>
                  <a:pt x="34" y="72"/>
                  <a:pt x="41" y="72"/>
                </a:cubicBezTo>
                <a:close/>
                <a:moveTo>
                  <a:pt x="42" y="33"/>
                </a:moveTo>
                <a:cubicBezTo>
                  <a:pt x="101" y="33"/>
                  <a:pt x="101" y="33"/>
                  <a:pt x="101" y="33"/>
                </a:cubicBezTo>
                <a:cubicBezTo>
                  <a:pt x="102" y="33"/>
                  <a:pt x="103" y="32"/>
                  <a:pt x="103" y="30"/>
                </a:cubicBezTo>
                <a:cubicBezTo>
                  <a:pt x="103" y="28"/>
                  <a:pt x="102" y="26"/>
                  <a:pt x="101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41" y="26"/>
                  <a:pt x="40" y="28"/>
                  <a:pt x="40" y="30"/>
                </a:cubicBezTo>
                <a:cubicBezTo>
                  <a:pt x="40" y="32"/>
                  <a:pt x="41" y="33"/>
                  <a:pt x="42" y="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345">
            <a:extLst>
              <a:ext uri="{FF2B5EF4-FFF2-40B4-BE49-F238E27FC236}">
                <a16:creationId xmlns:a16="http://schemas.microsoft.com/office/drawing/2014/main" id="{37A25E72-736C-977B-3103-85BEAEDAA63F}"/>
              </a:ext>
            </a:extLst>
          </p:cNvPr>
          <p:cNvSpPr>
            <a:spLocks noEditPoints="1"/>
          </p:cNvSpPr>
          <p:nvPr/>
        </p:nvSpPr>
        <p:spPr bwMode="auto">
          <a:xfrm>
            <a:off x="2962276" y="5227638"/>
            <a:ext cx="214313" cy="254000"/>
          </a:xfrm>
          <a:custGeom>
            <a:avLst/>
            <a:gdLst>
              <a:gd name="T0" fmla="*/ 120 w 135"/>
              <a:gd name="T1" fmla="*/ 0 h 160"/>
              <a:gd name="T2" fmla="*/ 15 w 135"/>
              <a:gd name="T3" fmla="*/ 0 h 160"/>
              <a:gd name="T4" fmla="*/ 0 w 135"/>
              <a:gd name="T5" fmla="*/ 15 h 160"/>
              <a:gd name="T6" fmla="*/ 0 w 135"/>
              <a:gd name="T7" fmla="*/ 145 h 160"/>
              <a:gd name="T8" fmla="*/ 15 w 135"/>
              <a:gd name="T9" fmla="*/ 160 h 160"/>
              <a:gd name="T10" fmla="*/ 95 w 135"/>
              <a:gd name="T11" fmla="*/ 160 h 160"/>
              <a:gd name="T12" fmla="*/ 100 w 135"/>
              <a:gd name="T13" fmla="*/ 158 h 160"/>
              <a:gd name="T14" fmla="*/ 133 w 135"/>
              <a:gd name="T15" fmla="*/ 125 h 160"/>
              <a:gd name="T16" fmla="*/ 135 w 135"/>
              <a:gd name="T17" fmla="*/ 121 h 160"/>
              <a:gd name="T18" fmla="*/ 135 w 135"/>
              <a:gd name="T19" fmla="*/ 15 h 160"/>
              <a:gd name="T20" fmla="*/ 120 w 135"/>
              <a:gd name="T21" fmla="*/ 0 h 160"/>
              <a:gd name="T22" fmla="*/ 11 w 135"/>
              <a:gd name="T23" fmla="*/ 145 h 160"/>
              <a:gd name="T24" fmla="*/ 11 w 135"/>
              <a:gd name="T25" fmla="*/ 15 h 160"/>
              <a:gd name="T26" fmla="*/ 15 w 135"/>
              <a:gd name="T27" fmla="*/ 11 h 160"/>
              <a:gd name="T28" fmla="*/ 120 w 135"/>
              <a:gd name="T29" fmla="*/ 11 h 160"/>
              <a:gd name="T30" fmla="*/ 124 w 135"/>
              <a:gd name="T31" fmla="*/ 15 h 160"/>
              <a:gd name="T32" fmla="*/ 124 w 135"/>
              <a:gd name="T33" fmla="*/ 115 h 160"/>
              <a:gd name="T34" fmla="*/ 95 w 135"/>
              <a:gd name="T35" fmla="*/ 115 h 160"/>
              <a:gd name="T36" fmla="*/ 90 w 135"/>
              <a:gd name="T37" fmla="*/ 121 h 160"/>
              <a:gd name="T38" fmla="*/ 90 w 135"/>
              <a:gd name="T39" fmla="*/ 149 h 160"/>
              <a:gd name="T40" fmla="*/ 15 w 135"/>
              <a:gd name="T41" fmla="*/ 149 h 160"/>
              <a:gd name="T42" fmla="*/ 11 w 135"/>
              <a:gd name="T43" fmla="*/ 1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35" h="160">
                <a:moveTo>
                  <a:pt x="120" y="0"/>
                </a:moveTo>
                <a:cubicBezTo>
                  <a:pt x="15" y="0"/>
                  <a:pt x="15" y="0"/>
                  <a:pt x="15" y="0"/>
                </a:cubicBezTo>
                <a:cubicBezTo>
                  <a:pt x="6" y="0"/>
                  <a:pt x="0" y="7"/>
                  <a:pt x="0" y="1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6" y="160"/>
                  <a:pt x="15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7" y="160"/>
                  <a:pt x="99" y="159"/>
                  <a:pt x="100" y="158"/>
                </a:cubicBezTo>
                <a:cubicBezTo>
                  <a:pt x="133" y="125"/>
                  <a:pt x="133" y="125"/>
                  <a:pt x="133" y="125"/>
                </a:cubicBezTo>
                <a:cubicBezTo>
                  <a:pt x="134" y="124"/>
                  <a:pt x="135" y="123"/>
                  <a:pt x="135" y="121"/>
                </a:cubicBezTo>
                <a:cubicBezTo>
                  <a:pt x="135" y="15"/>
                  <a:pt x="135" y="15"/>
                  <a:pt x="135" y="15"/>
                </a:cubicBezTo>
                <a:cubicBezTo>
                  <a:pt x="135" y="7"/>
                  <a:pt x="128" y="0"/>
                  <a:pt x="120" y="0"/>
                </a:cubicBezTo>
                <a:close/>
                <a:moveTo>
                  <a:pt x="11" y="145"/>
                </a:moveTo>
                <a:cubicBezTo>
                  <a:pt x="11" y="15"/>
                  <a:pt x="11" y="15"/>
                  <a:pt x="11" y="15"/>
                </a:cubicBezTo>
                <a:cubicBezTo>
                  <a:pt x="11" y="13"/>
                  <a:pt x="12" y="11"/>
                  <a:pt x="15" y="11"/>
                </a:cubicBezTo>
                <a:cubicBezTo>
                  <a:pt x="120" y="11"/>
                  <a:pt x="120" y="11"/>
                  <a:pt x="120" y="11"/>
                </a:cubicBezTo>
                <a:cubicBezTo>
                  <a:pt x="122" y="11"/>
                  <a:pt x="124" y="13"/>
                  <a:pt x="124" y="15"/>
                </a:cubicBezTo>
                <a:cubicBezTo>
                  <a:pt x="124" y="115"/>
                  <a:pt x="124" y="115"/>
                  <a:pt x="124" y="115"/>
                </a:cubicBezTo>
                <a:cubicBezTo>
                  <a:pt x="95" y="115"/>
                  <a:pt x="95" y="115"/>
                  <a:pt x="95" y="115"/>
                </a:cubicBezTo>
                <a:cubicBezTo>
                  <a:pt x="92" y="115"/>
                  <a:pt x="90" y="118"/>
                  <a:pt x="90" y="121"/>
                </a:cubicBezTo>
                <a:cubicBezTo>
                  <a:pt x="90" y="149"/>
                  <a:pt x="90" y="149"/>
                  <a:pt x="90" y="149"/>
                </a:cubicBezTo>
                <a:cubicBezTo>
                  <a:pt x="15" y="149"/>
                  <a:pt x="15" y="149"/>
                  <a:pt x="15" y="149"/>
                </a:cubicBezTo>
                <a:cubicBezTo>
                  <a:pt x="12" y="149"/>
                  <a:pt x="11" y="147"/>
                  <a:pt x="11" y="1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Rectangle 346">
            <a:extLst>
              <a:ext uri="{FF2B5EF4-FFF2-40B4-BE49-F238E27FC236}">
                <a16:creationId xmlns:a16="http://schemas.microsoft.com/office/drawing/2014/main" id="{DE01A09C-957D-AE7E-0727-83B95E5DA7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8788" y="5426075"/>
            <a:ext cx="74613" cy="17463"/>
          </a:xfrm>
          <a:prstGeom prst="rect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Rectangle 347">
            <a:extLst>
              <a:ext uri="{FF2B5EF4-FFF2-40B4-BE49-F238E27FC236}">
                <a16:creationId xmlns:a16="http://schemas.microsoft.com/office/drawing/2014/main" id="{156E577C-4823-7CC5-6488-AB2E47207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1338" y="5373688"/>
            <a:ext cx="57150" cy="15875"/>
          </a:xfrm>
          <a:prstGeom prst="rect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348">
            <a:extLst>
              <a:ext uri="{FF2B5EF4-FFF2-40B4-BE49-F238E27FC236}">
                <a16:creationId xmlns:a16="http://schemas.microsoft.com/office/drawing/2014/main" id="{D5E84809-8EB7-A2E4-3F33-7F1FD34B9D65}"/>
              </a:ext>
            </a:extLst>
          </p:cNvPr>
          <p:cNvSpPr>
            <a:spLocks noEditPoints="1"/>
          </p:cNvSpPr>
          <p:nvPr/>
        </p:nvSpPr>
        <p:spPr bwMode="auto">
          <a:xfrm>
            <a:off x="2998788" y="5262563"/>
            <a:ext cx="139700" cy="92075"/>
          </a:xfrm>
          <a:custGeom>
            <a:avLst/>
            <a:gdLst>
              <a:gd name="T0" fmla="*/ 80 w 88"/>
              <a:gd name="T1" fmla="*/ 54 h 58"/>
              <a:gd name="T2" fmla="*/ 80 w 88"/>
              <a:gd name="T3" fmla="*/ 26 h 58"/>
              <a:gd name="T4" fmla="*/ 79 w 88"/>
              <a:gd name="T5" fmla="*/ 25 h 58"/>
              <a:gd name="T6" fmla="*/ 67 w 88"/>
              <a:gd name="T7" fmla="*/ 25 h 58"/>
              <a:gd name="T8" fmla="*/ 67 w 88"/>
              <a:gd name="T9" fmla="*/ 26 h 58"/>
              <a:gd name="T10" fmla="*/ 67 w 88"/>
              <a:gd name="T11" fmla="*/ 54 h 58"/>
              <a:gd name="T12" fmla="*/ 60 w 88"/>
              <a:gd name="T13" fmla="*/ 54 h 58"/>
              <a:gd name="T14" fmla="*/ 60 w 88"/>
              <a:gd name="T15" fmla="*/ 39 h 58"/>
              <a:gd name="T16" fmla="*/ 60 w 88"/>
              <a:gd name="T17" fmla="*/ 38 h 58"/>
              <a:gd name="T18" fmla="*/ 48 w 88"/>
              <a:gd name="T19" fmla="*/ 38 h 58"/>
              <a:gd name="T20" fmla="*/ 47 w 88"/>
              <a:gd name="T21" fmla="*/ 39 h 58"/>
              <a:gd name="T22" fmla="*/ 47 w 88"/>
              <a:gd name="T23" fmla="*/ 54 h 58"/>
              <a:gd name="T24" fmla="*/ 41 w 88"/>
              <a:gd name="T25" fmla="*/ 54 h 58"/>
              <a:gd name="T26" fmla="*/ 41 w 88"/>
              <a:gd name="T27" fmla="*/ 23 h 58"/>
              <a:gd name="T28" fmla="*/ 41 w 88"/>
              <a:gd name="T29" fmla="*/ 22 h 58"/>
              <a:gd name="T30" fmla="*/ 28 w 88"/>
              <a:gd name="T31" fmla="*/ 22 h 58"/>
              <a:gd name="T32" fmla="*/ 28 w 88"/>
              <a:gd name="T33" fmla="*/ 23 h 58"/>
              <a:gd name="T34" fmla="*/ 28 w 88"/>
              <a:gd name="T35" fmla="*/ 54 h 58"/>
              <a:gd name="T36" fmla="*/ 22 w 88"/>
              <a:gd name="T37" fmla="*/ 54 h 58"/>
              <a:gd name="T38" fmla="*/ 22 w 88"/>
              <a:gd name="T39" fmla="*/ 47 h 58"/>
              <a:gd name="T40" fmla="*/ 21 w 88"/>
              <a:gd name="T41" fmla="*/ 46 h 58"/>
              <a:gd name="T42" fmla="*/ 9 w 88"/>
              <a:gd name="T43" fmla="*/ 46 h 58"/>
              <a:gd name="T44" fmla="*/ 9 w 88"/>
              <a:gd name="T45" fmla="*/ 47 h 58"/>
              <a:gd name="T46" fmla="*/ 9 w 88"/>
              <a:gd name="T47" fmla="*/ 54 h 58"/>
              <a:gd name="T48" fmla="*/ 0 w 88"/>
              <a:gd name="T49" fmla="*/ 54 h 58"/>
              <a:gd name="T50" fmla="*/ 0 w 88"/>
              <a:gd name="T51" fmla="*/ 58 h 58"/>
              <a:gd name="T52" fmla="*/ 88 w 88"/>
              <a:gd name="T53" fmla="*/ 58 h 58"/>
              <a:gd name="T54" fmla="*/ 88 w 88"/>
              <a:gd name="T55" fmla="*/ 54 h 58"/>
              <a:gd name="T56" fmla="*/ 80 w 88"/>
              <a:gd name="T57" fmla="*/ 54 h 58"/>
              <a:gd name="T58" fmla="*/ 15 w 88"/>
              <a:gd name="T59" fmla="*/ 39 h 58"/>
              <a:gd name="T60" fmla="*/ 22 w 88"/>
              <a:gd name="T61" fmla="*/ 32 h 58"/>
              <a:gd name="T62" fmla="*/ 21 w 88"/>
              <a:gd name="T63" fmla="*/ 28 h 58"/>
              <a:gd name="T64" fmla="*/ 32 w 88"/>
              <a:gd name="T65" fmla="*/ 14 h 58"/>
              <a:gd name="T66" fmla="*/ 35 w 88"/>
              <a:gd name="T67" fmla="*/ 15 h 58"/>
              <a:gd name="T68" fmla="*/ 38 w 88"/>
              <a:gd name="T69" fmla="*/ 14 h 58"/>
              <a:gd name="T70" fmla="*/ 47 w 88"/>
              <a:gd name="T71" fmla="*/ 23 h 58"/>
              <a:gd name="T72" fmla="*/ 47 w 88"/>
              <a:gd name="T73" fmla="*/ 26 h 58"/>
              <a:gd name="T74" fmla="*/ 54 w 88"/>
              <a:gd name="T75" fmla="*/ 33 h 58"/>
              <a:gd name="T76" fmla="*/ 61 w 88"/>
              <a:gd name="T77" fmla="*/ 26 h 58"/>
              <a:gd name="T78" fmla="*/ 61 w 88"/>
              <a:gd name="T79" fmla="*/ 23 h 58"/>
              <a:gd name="T80" fmla="*/ 70 w 88"/>
              <a:gd name="T81" fmla="*/ 16 h 58"/>
              <a:gd name="T82" fmla="*/ 74 w 88"/>
              <a:gd name="T83" fmla="*/ 18 h 58"/>
              <a:gd name="T84" fmla="*/ 81 w 88"/>
              <a:gd name="T85" fmla="*/ 10 h 58"/>
              <a:gd name="T86" fmla="*/ 74 w 88"/>
              <a:gd name="T87" fmla="*/ 3 h 58"/>
              <a:gd name="T88" fmla="*/ 67 w 88"/>
              <a:gd name="T89" fmla="*/ 10 h 58"/>
              <a:gd name="T90" fmla="*/ 67 w 88"/>
              <a:gd name="T91" fmla="*/ 13 h 58"/>
              <a:gd name="T92" fmla="*/ 59 w 88"/>
              <a:gd name="T93" fmla="*/ 20 h 58"/>
              <a:gd name="T94" fmla="*/ 54 w 88"/>
              <a:gd name="T95" fmla="*/ 18 h 58"/>
              <a:gd name="T96" fmla="*/ 50 w 88"/>
              <a:gd name="T97" fmla="*/ 20 h 58"/>
              <a:gd name="T98" fmla="*/ 41 w 88"/>
              <a:gd name="T99" fmla="*/ 11 h 58"/>
              <a:gd name="T100" fmla="*/ 42 w 88"/>
              <a:gd name="T101" fmla="*/ 8 h 58"/>
              <a:gd name="T102" fmla="*/ 35 w 88"/>
              <a:gd name="T103" fmla="*/ 0 h 58"/>
              <a:gd name="T104" fmla="*/ 27 w 88"/>
              <a:gd name="T105" fmla="*/ 8 h 58"/>
              <a:gd name="T106" fmla="*/ 29 w 88"/>
              <a:gd name="T107" fmla="*/ 12 h 58"/>
              <a:gd name="T108" fmla="*/ 18 w 88"/>
              <a:gd name="T109" fmla="*/ 26 h 58"/>
              <a:gd name="T110" fmla="*/ 15 w 88"/>
              <a:gd name="T111" fmla="*/ 25 h 58"/>
              <a:gd name="T112" fmla="*/ 8 w 88"/>
              <a:gd name="T113" fmla="*/ 32 h 58"/>
              <a:gd name="T114" fmla="*/ 15 w 88"/>
              <a:gd name="T115" fmla="*/ 39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88" h="58">
                <a:moveTo>
                  <a:pt x="80" y="54"/>
                </a:moveTo>
                <a:cubicBezTo>
                  <a:pt x="80" y="26"/>
                  <a:pt x="80" y="26"/>
                  <a:pt x="80" y="26"/>
                </a:cubicBezTo>
                <a:cubicBezTo>
                  <a:pt x="80" y="26"/>
                  <a:pt x="80" y="25"/>
                  <a:pt x="79" y="25"/>
                </a:cubicBezTo>
                <a:cubicBezTo>
                  <a:pt x="67" y="25"/>
                  <a:pt x="67" y="25"/>
                  <a:pt x="67" y="25"/>
                </a:cubicBezTo>
                <a:cubicBezTo>
                  <a:pt x="67" y="25"/>
                  <a:pt x="67" y="26"/>
                  <a:pt x="67" y="26"/>
                </a:cubicBezTo>
                <a:cubicBezTo>
                  <a:pt x="67" y="54"/>
                  <a:pt x="67" y="54"/>
                  <a:pt x="67" y="54"/>
                </a:cubicBezTo>
                <a:cubicBezTo>
                  <a:pt x="60" y="54"/>
                  <a:pt x="60" y="54"/>
                  <a:pt x="60" y="54"/>
                </a:cubicBezTo>
                <a:cubicBezTo>
                  <a:pt x="60" y="39"/>
                  <a:pt x="60" y="39"/>
                  <a:pt x="60" y="39"/>
                </a:cubicBezTo>
                <a:cubicBezTo>
                  <a:pt x="60" y="38"/>
                  <a:pt x="60" y="38"/>
                  <a:pt x="60" y="38"/>
                </a:cubicBezTo>
                <a:cubicBezTo>
                  <a:pt x="48" y="38"/>
                  <a:pt x="48" y="38"/>
                  <a:pt x="48" y="38"/>
                </a:cubicBezTo>
                <a:cubicBezTo>
                  <a:pt x="48" y="38"/>
                  <a:pt x="47" y="38"/>
                  <a:pt x="47" y="39"/>
                </a:cubicBezTo>
                <a:cubicBezTo>
                  <a:pt x="47" y="54"/>
                  <a:pt x="47" y="54"/>
                  <a:pt x="47" y="54"/>
                </a:cubicBezTo>
                <a:cubicBezTo>
                  <a:pt x="41" y="54"/>
                  <a:pt x="41" y="54"/>
                  <a:pt x="41" y="54"/>
                </a:cubicBezTo>
                <a:cubicBezTo>
                  <a:pt x="41" y="23"/>
                  <a:pt x="41" y="23"/>
                  <a:pt x="41" y="23"/>
                </a:cubicBezTo>
                <a:cubicBezTo>
                  <a:pt x="41" y="23"/>
                  <a:pt x="41" y="22"/>
                  <a:pt x="41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28" y="22"/>
                  <a:pt x="28" y="23"/>
                  <a:pt x="28" y="23"/>
                </a:cubicBezTo>
                <a:cubicBezTo>
                  <a:pt x="28" y="54"/>
                  <a:pt x="28" y="54"/>
                  <a:pt x="28" y="54"/>
                </a:cubicBezTo>
                <a:cubicBezTo>
                  <a:pt x="22" y="54"/>
                  <a:pt x="22" y="54"/>
                  <a:pt x="22" y="54"/>
                </a:cubicBezTo>
                <a:cubicBezTo>
                  <a:pt x="22" y="47"/>
                  <a:pt x="22" y="47"/>
                  <a:pt x="22" y="47"/>
                </a:cubicBezTo>
                <a:cubicBezTo>
                  <a:pt x="22" y="46"/>
                  <a:pt x="22" y="46"/>
                  <a:pt x="21" y="46"/>
                </a:cubicBezTo>
                <a:cubicBezTo>
                  <a:pt x="9" y="46"/>
                  <a:pt x="9" y="46"/>
                  <a:pt x="9" y="46"/>
                </a:cubicBezTo>
                <a:cubicBezTo>
                  <a:pt x="9" y="46"/>
                  <a:pt x="9" y="46"/>
                  <a:pt x="9" y="47"/>
                </a:cubicBezTo>
                <a:cubicBezTo>
                  <a:pt x="9" y="54"/>
                  <a:pt x="9" y="54"/>
                  <a:pt x="9" y="54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58"/>
                  <a:pt x="0" y="58"/>
                  <a:pt x="0" y="58"/>
                </a:cubicBezTo>
                <a:cubicBezTo>
                  <a:pt x="88" y="58"/>
                  <a:pt x="88" y="58"/>
                  <a:pt x="88" y="58"/>
                </a:cubicBezTo>
                <a:cubicBezTo>
                  <a:pt x="88" y="54"/>
                  <a:pt x="88" y="54"/>
                  <a:pt x="88" y="54"/>
                </a:cubicBezTo>
                <a:lnTo>
                  <a:pt x="80" y="54"/>
                </a:lnTo>
                <a:close/>
                <a:moveTo>
                  <a:pt x="15" y="39"/>
                </a:moveTo>
                <a:cubicBezTo>
                  <a:pt x="19" y="39"/>
                  <a:pt x="22" y="36"/>
                  <a:pt x="22" y="32"/>
                </a:cubicBezTo>
                <a:cubicBezTo>
                  <a:pt x="22" y="31"/>
                  <a:pt x="22" y="29"/>
                  <a:pt x="21" y="28"/>
                </a:cubicBezTo>
                <a:cubicBezTo>
                  <a:pt x="32" y="14"/>
                  <a:pt x="32" y="14"/>
                  <a:pt x="32" y="14"/>
                </a:cubicBezTo>
                <a:cubicBezTo>
                  <a:pt x="33" y="15"/>
                  <a:pt x="34" y="15"/>
                  <a:pt x="35" y="15"/>
                </a:cubicBezTo>
                <a:cubicBezTo>
                  <a:pt x="36" y="15"/>
                  <a:pt x="37" y="15"/>
                  <a:pt x="38" y="14"/>
                </a:cubicBezTo>
                <a:cubicBezTo>
                  <a:pt x="47" y="23"/>
                  <a:pt x="47" y="23"/>
                  <a:pt x="47" y="23"/>
                </a:cubicBezTo>
                <a:cubicBezTo>
                  <a:pt x="47" y="24"/>
                  <a:pt x="47" y="25"/>
                  <a:pt x="47" y="26"/>
                </a:cubicBezTo>
                <a:cubicBezTo>
                  <a:pt x="47" y="30"/>
                  <a:pt x="50" y="33"/>
                  <a:pt x="54" y="33"/>
                </a:cubicBezTo>
                <a:cubicBezTo>
                  <a:pt x="58" y="33"/>
                  <a:pt x="61" y="30"/>
                  <a:pt x="61" y="26"/>
                </a:cubicBezTo>
                <a:cubicBezTo>
                  <a:pt x="61" y="25"/>
                  <a:pt x="61" y="24"/>
                  <a:pt x="61" y="23"/>
                </a:cubicBezTo>
                <a:cubicBezTo>
                  <a:pt x="70" y="16"/>
                  <a:pt x="70" y="16"/>
                  <a:pt x="70" y="16"/>
                </a:cubicBezTo>
                <a:cubicBezTo>
                  <a:pt x="71" y="17"/>
                  <a:pt x="72" y="18"/>
                  <a:pt x="74" y="18"/>
                </a:cubicBezTo>
                <a:cubicBezTo>
                  <a:pt x="78" y="18"/>
                  <a:pt x="81" y="14"/>
                  <a:pt x="81" y="10"/>
                </a:cubicBezTo>
                <a:cubicBezTo>
                  <a:pt x="81" y="6"/>
                  <a:pt x="78" y="3"/>
                  <a:pt x="74" y="3"/>
                </a:cubicBezTo>
                <a:cubicBezTo>
                  <a:pt x="70" y="3"/>
                  <a:pt x="67" y="6"/>
                  <a:pt x="67" y="10"/>
                </a:cubicBezTo>
                <a:cubicBezTo>
                  <a:pt x="67" y="11"/>
                  <a:pt x="67" y="12"/>
                  <a:pt x="67" y="13"/>
                </a:cubicBezTo>
                <a:cubicBezTo>
                  <a:pt x="59" y="20"/>
                  <a:pt x="59" y="20"/>
                  <a:pt x="59" y="20"/>
                </a:cubicBezTo>
                <a:cubicBezTo>
                  <a:pt x="57" y="19"/>
                  <a:pt x="56" y="18"/>
                  <a:pt x="54" y="18"/>
                </a:cubicBezTo>
                <a:cubicBezTo>
                  <a:pt x="52" y="18"/>
                  <a:pt x="51" y="19"/>
                  <a:pt x="50" y="20"/>
                </a:cubicBezTo>
                <a:cubicBezTo>
                  <a:pt x="41" y="11"/>
                  <a:pt x="41" y="11"/>
                  <a:pt x="41" y="11"/>
                </a:cubicBezTo>
                <a:cubicBezTo>
                  <a:pt x="41" y="10"/>
                  <a:pt x="42" y="9"/>
                  <a:pt x="42" y="8"/>
                </a:cubicBezTo>
                <a:cubicBezTo>
                  <a:pt x="42" y="4"/>
                  <a:pt x="39" y="0"/>
                  <a:pt x="35" y="0"/>
                </a:cubicBezTo>
                <a:cubicBezTo>
                  <a:pt x="31" y="0"/>
                  <a:pt x="27" y="4"/>
                  <a:pt x="27" y="8"/>
                </a:cubicBezTo>
                <a:cubicBezTo>
                  <a:pt x="27" y="9"/>
                  <a:pt x="28" y="11"/>
                  <a:pt x="29" y="12"/>
                </a:cubicBezTo>
                <a:cubicBezTo>
                  <a:pt x="18" y="26"/>
                  <a:pt x="18" y="26"/>
                  <a:pt x="18" y="26"/>
                </a:cubicBezTo>
                <a:cubicBezTo>
                  <a:pt x="17" y="25"/>
                  <a:pt x="16" y="25"/>
                  <a:pt x="15" y="25"/>
                </a:cubicBezTo>
                <a:cubicBezTo>
                  <a:pt x="11" y="25"/>
                  <a:pt x="8" y="28"/>
                  <a:pt x="8" y="32"/>
                </a:cubicBezTo>
                <a:cubicBezTo>
                  <a:pt x="8" y="36"/>
                  <a:pt x="11" y="39"/>
                  <a:pt x="15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349">
            <a:extLst>
              <a:ext uri="{FF2B5EF4-FFF2-40B4-BE49-F238E27FC236}">
                <a16:creationId xmlns:a16="http://schemas.microsoft.com/office/drawing/2014/main" id="{53E353EC-8CDC-4CD6-DB80-33E024EBD142}"/>
              </a:ext>
            </a:extLst>
          </p:cNvPr>
          <p:cNvSpPr>
            <a:spLocks/>
          </p:cNvSpPr>
          <p:nvPr/>
        </p:nvSpPr>
        <p:spPr bwMode="auto">
          <a:xfrm>
            <a:off x="2998788" y="5368925"/>
            <a:ext cx="63500" cy="44450"/>
          </a:xfrm>
          <a:custGeom>
            <a:avLst/>
            <a:gdLst>
              <a:gd name="T0" fmla="*/ 16 w 40"/>
              <a:gd name="T1" fmla="*/ 27 h 28"/>
              <a:gd name="T2" fmla="*/ 11 w 40"/>
              <a:gd name="T3" fmla="*/ 27 h 28"/>
              <a:gd name="T4" fmla="*/ 1 w 40"/>
              <a:gd name="T5" fmla="*/ 16 h 28"/>
              <a:gd name="T6" fmla="*/ 1 w 40"/>
              <a:gd name="T7" fmla="*/ 12 h 28"/>
              <a:gd name="T8" fmla="*/ 3 w 40"/>
              <a:gd name="T9" fmla="*/ 10 h 28"/>
              <a:gd name="T10" fmla="*/ 7 w 40"/>
              <a:gd name="T11" fmla="*/ 10 h 28"/>
              <a:gd name="T12" fmla="*/ 12 w 40"/>
              <a:gd name="T13" fmla="*/ 15 h 28"/>
              <a:gd name="T14" fmla="*/ 16 w 40"/>
              <a:gd name="T15" fmla="*/ 15 h 28"/>
              <a:gd name="T16" fmla="*/ 33 w 40"/>
              <a:gd name="T17" fmla="*/ 1 h 28"/>
              <a:gd name="T18" fmla="*/ 38 w 40"/>
              <a:gd name="T19" fmla="*/ 1 h 28"/>
              <a:gd name="T20" fmla="*/ 39 w 40"/>
              <a:gd name="T21" fmla="*/ 3 h 28"/>
              <a:gd name="T22" fmla="*/ 39 w 40"/>
              <a:gd name="T23" fmla="*/ 7 h 28"/>
              <a:gd name="T24" fmla="*/ 16 w 40"/>
              <a:gd name="T25" fmla="*/ 27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0" h="28">
                <a:moveTo>
                  <a:pt x="16" y="27"/>
                </a:moveTo>
                <a:cubicBezTo>
                  <a:pt x="14" y="28"/>
                  <a:pt x="12" y="28"/>
                  <a:pt x="11" y="27"/>
                </a:cubicBezTo>
                <a:cubicBezTo>
                  <a:pt x="1" y="16"/>
                  <a:pt x="1" y="16"/>
                  <a:pt x="1" y="16"/>
                </a:cubicBezTo>
                <a:cubicBezTo>
                  <a:pt x="0" y="15"/>
                  <a:pt x="0" y="13"/>
                  <a:pt x="1" y="12"/>
                </a:cubicBezTo>
                <a:cubicBezTo>
                  <a:pt x="3" y="10"/>
                  <a:pt x="3" y="10"/>
                  <a:pt x="3" y="10"/>
                </a:cubicBezTo>
                <a:cubicBezTo>
                  <a:pt x="4" y="9"/>
                  <a:pt x="6" y="9"/>
                  <a:pt x="7" y="10"/>
                </a:cubicBezTo>
                <a:cubicBezTo>
                  <a:pt x="12" y="15"/>
                  <a:pt x="12" y="15"/>
                  <a:pt x="12" y="15"/>
                </a:cubicBezTo>
                <a:cubicBezTo>
                  <a:pt x="13" y="16"/>
                  <a:pt x="15" y="16"/>
                  <a:pt x="16" y="15"/>
                </a:cubicBezTo>
                <a:cubicBezTo>
                  <a:pt x="33" y="1"/>
                  <a:pt x="33" y="1"/>
                  <a:pt x="33" y="1"/>
                </a:cubicBezTo>
                <a:cubicBezTo>
                  <a:pt x="35" y="0"/>
                  <a:pt x="37" y="0"/>
                  <a:pt x="38" y="1"/>
                </a:cubicBezTo>
                <a:cubicBezTo>
                  <a:pt x="39" y="3"/>
                  <a:pt x="39" y="3"/>
                  <a:pt x="39" y="3"/>
                </a:cubicBezTo>
                <a:cubicBezTo>
                  <a:pt x="40" y="4"/>
                  <a:pt x="40" y="6"/>
                  <a:pt x="39" y="7"/>
                </a:cubicBezTo>
                <a:lnTo>
                  <a:pt x="16" y="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350">
            <a:extLst>
              <a:ext uri="{FF2B5EF4-FFF2-40B4-BE49-F238E27FC236}">
                <a16:creationId xmlns:a16="http://schemas.microsoft.com/office/drawing/2014/main" id="{81AEDEF1-F28D-C0BF-F7A7-911BC07D600C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5218113"/>
            <a:ext cx="260350" cy="271463"/>
          </a:xfrm>
          <a:custGeom>
            <a:avLst/>
            <a:gdLst>
              <a:gd name="T0" fmla="*/ 79 w 164"/>
              <a:gd name="T1" fmla="*/ 160 h 171"/>
              <a:gd name="T2" fmla="*/ 1 w 164"/>
              <a:gd name="T3" fmla="*/ 78 h 171"/>
              <a:gd name="T4" fmla="*/ 14 w 164"/>
              <a:gd name="T5" fmla="*/ 106 h 171"/>
              <a:gd name="T6" fmla="*/ 86 w 164"/>
              <a:gd name="T7" fmla="*/ 171 h 171"/>
              <a:gd name="T8" fmla="*/ 96 w 164"/>
              <a:gd name="T9" fmla="*/ 168 h 171"/>
              <a:gd name="T10" fmla="*/ 93 w 164"/>
              <a:gd name="T11" fmla="*/ 167 h 171"/>
              <a:gd name="T12" fmla="*/ 85 w 164"/>
              <a:gd name="T13" fmla="*/ 14 h 171"/>
              <a:gd name="T14" fmla="*/ 11 w 164"/>
              <a:gd name="T15" fmla="*/ 1 h 171"/>
              <a:gd name="T16" fmla="*/ 2 w 164"/>
              <a:gd name="T17" fmla="*/ 60 h 171"/>
              <a:gd name="T18" fmla="*/ 86 w 164"/>
              <a:gd name="T19" fmla="*/ 156 h 171"/>
              <a:gd name="T20" fmla="*/ 158 w 164"/>
              <a:gd name="T21" fmla="*/ 102 h 171"/>
              <a:gd name="T22" fmla="*/ 22 w 164"/>
              <a:gd name="T23" fmla="*/ 31 h 171"/>
              <a:gd name="T24" fmla="*/ 43 w 164"/>
              <a:gd name="T25" fmla="*/ 31 h 171"/>
              <a:gd name="T26" fmla="*/ 22 w 164"/>
              <a:gd name="T27" fmla="*/ 31 h 171"/>
              <a:gd name="T28" fmla="*/ 42 w 164"/>
              <a:gd name="T29" fmla="*/ 61 h 171"/>
              <a:gd name="T30" fmla="*/ 49 w 164"/>
              <a:gd name="T31" fmla="*/ 64 h 171"/>
              <a:gd name="T32" fmla="*/ 46 w 164"/>
              <a:gd name="T33" fmla="*/ 72 h 171"/>
              <a:gd name="T34" fmla="*/ 60 w 164"/>
              <a:gd name="T35" fmla="*/ 43 h 171"/>
              <a:gd name="T36" fmla="*/ 76 w 164"/>
              <a:gd name="T37" fmla="*/ 59 h 171"/>
              <a:gd name="T38" fmla="*/ 70 w 164"/>
              <a:gd name="T39" fmla="*/ 55 h 171"/>
              <a:gd name="T40" fmla="*/ 72 w 164"/>
              <a:gd name="T41" fmla="*/ 47 h 171"/>
              <a:gd name="T42" fmla="*/ 58 w 164"/>
              <a:gd name="T43" fmla="*/ 77 h 171"/>
              <a:gd name="T44" fmla="*/ 74 w 164"/>
              <a:gd name="T45" fmla="*/ 99 h 171"/>
              <a:gd name="T46" fmla="*/ 54 w 164"/>
              <a:gd name="T47" fmla="*/ 90 h 171"/>
              <a:gd name="T48" fmla="*/ 104 w 164"/>
              <a:gd name="T49" fmla="*/ 70 h 171"/>
              <a:gd name="T50" fmla="*/ 90 w 164"/>
              <a:gd name="T51" fmla="*/ 65 h 171"/>
              <a:gd name="T52" fmla="*/ 87 w 164"/>
              <a:gd name="T53" fmla="*/ 82 h 171"/>
              <a:gd name="T54" fmla="*/ 75 w 164"/>
              <a:gd name="T55" fmla="*/ 80 h 171"/>
              <a:gd name="T56" fmla="*/ 74 w 164"/>
              <a:gd name="T57" fmla="*/ 99 h 171"/>
              <a:gd name="T58" fmla="*/ 98 w 164"/>
              <a:gd name="T59" fmla="*/ 117 h 171"/>
              <a:gd name="T60" fmla="*/ 82 w 164"/>
              <a:gd name="T61" fmla="*/ 100 h 171"/>
              <a:gd name="T62" fmla="*/ 117 w 164"/>
              <a:gd name="T63" fmla="*/ 82 h 171"/>
              <a:gd name="T64" fmla="*/ 106 w 164"/>
              <a:gd name="T65" fmla="*/ 87 h 171"/>
              <a:gd name="T66" fmla="*/ 86 w 164"/>
              <a:gd name="T67" fmla="*/ 112 h 171"/>
              <a:gd name="T68" fmla="*/ 111 w 164"/>
              <a:gd name="T69" fmla="*/ 93 h 171"/>
              <a:gd name="T70" fmla="*/ 106 w 164"/>
              <a:gd name="T71" fmla="*/ 87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4" h="171">
                <a:moveTo>
                  <a:pt x="93" y="167"/>
                </a:moveTo>
                <a:cubicBezTo>
                  <a:pt x="89" y="167"/>
                  <a:pt x="83" y="164"/>
                  <a:pt x="79" y="160"/>
                </a:cubicBezTo>
                <a:cubicBezTo>
                  <a:pt x="13" y="94"/>
                  <a:pt x="13" y="94"/>
                  <a:pt x="13" y="94"/>
                </a:cubicBezTo>
                <a:cubicBezTo>
                  <a:pt x="10" y="91"/>
                  <a:pt x="4" y="85"/>
                  <a:pt x="1" y="78"/>
                </a:cubicBezTo>
                <a:cubicBezTo>
                  <a:pt x="1" y="81"/>
                  <a:pt x="1" y="81"/>
                  <a:pt x="1" y="81"/>
                </a:cubicBezTo>
                <a:cubicBezTo>
                  <a:pt x="0" y="91"/>
                  <a:pt x="10" y="102"/>
                  <a:pt x="14" y="106"/>
                </a:cubicBezTo>
                <a:cubicBezTo>
                  <a:pt x="74" y="166"/>
                  <a:pt x="74" y="166"/>
                  <a:pt x="74" y="166"/>
                </a:cubicBezTo>
                <a:cubicBezTo>
                  <a:pt x="77" y="169"/>
                  <a:pt x="82" y="171"/>
                  <a:pt x="86" y="171"/>
                </a:cubicBezTo>
                <a:cubicBezTo>
                  <a:pt x="86" y="171"/>
                  <a:pt x="86" y="171"/>
                  <a:pt x="86" y="171"/>
                </a:cubicBezTo>
                <a:cubicBezTo>
                  <a:pt x="90" y="171"/>
                  <a:pt x="93" y="170"/>
                  <a:pt x="96" y="168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6" y="167"/>
                  <a:pt x="95" y="167"/>
                  <a:pt x="93" y="167"/>
                </a:cubicBezTo>
                <a:close/>
                <a:moveTo>
                  <a:pt x="156" y="85"/>
                </a:moveTo>
                <a:cubicBezTo>
                  <a:pt x="85" y="14"/>
                  <a:pt x="85" y="14"/>
                  <a:pt x="85" y="14"/>
                </a:cubicBezTo>
                <a:cubicBezTo>
                  <a:pt x="80" y="9"/>
                  <a:pt x="69" y="0"/>
                  <a:pt x="60" y="1"/>
                </a:cubicBezTo>
                <a:cubicBezTo>
                  <a:pt x="11" y="1"/>
                  <a:pt x="11" y="1"/>
                  <a:pt x="11" y="1"/>
                </a:cubicBezTo>
                <a:cubicBezTo>
                  <a:pt x="6" y="1"/>
                  <a:pt x="2" y="4"/>
                  <a:pt x="2" y="11"/>
                </a:cubicBezTo>
                <a:cubicBezTo>
                  <a:pt x="2" y="60"/>
                  <a:pt x="2" y="60"/>
                  <a:pt x="2" y="60"/>
                </a:cubicBezTo>
                <a:cubicBezTo>
                  <a:pt x="1" y="69"/>
                  <a:pt x="10" y="80"/>
                  <a:pt x="15" y="85"/>
                </a:cubicBezTo>
                <a:cubicBezTo>
                  <a:pt x="86" y="156"/>
                  <a:pt x="86" y="156"/>
                  <a:pt x="86" y="156"/>
                </a:cubicBezTo>
                <a:cubicBezTo>
                  <a:pt x="90" y="160"/>
                  <a:pt x="98" y="164"/>
                  <a:pt x="103" y="158"/>
                </a:cubicBezTo>
                <a:cubicBezTo>
                  <a:pt x="158" y="102"/>
                  <a:pt x="158" y="102"/>
                  <a:pt x="158" y="102"/>
                </a:cubicBezTo>
                <a:cubicBezTo>
                  <a:pt x="164" y="97"/>
                  <a:pt x="160" y="89"/>
                  <a:pt x="156" y="85"/>
                </a:cubicBezTo>
                <a:close/>
                <a:moveTo>
                  <a:pt x="22" y="31"/>
                </a:moveTo>
                <a:cubicBezTo>
                  <a:pt x="22" y="25"/>
                  <a:pt x="26" y="20"/>
                  <a:pt x="32" y="20"/>
                </a:cubicBezTo>
                <a:cubicBezTo>
                  <a:pt x="38" y="20"/>
                  <a:pt x="43" y="25"/>
                  <a:pt x="43" y="31"/>
                </a:cubicBezTo>
                <a:cubicBezTo>
                  <a:pt x="43" y="37"/>
                  <a:pt x="38" y="41"/>
                  <a:pt x="32" y="41"/>
                </a:cubicBezTo>
                <a:cubicBezTo>
                  <a:pt x="26" y="41"/>
                  <a:pt x="22" y="37"/>
                  <a:pt x="22" y="31"/>
                </a:cubicBezTo>
                <a:close/>
                <a:moveTo>
                  <a:pt x="41" y="77"/>
                </a:moveTo>
                <a:cubicBezTo>
                  <a:pt x="36" y="72"/>
                  <a:pt x="37" y="66"/>
                  <a:pt x="42" y="61"/>
                </a:cubicBezTo>
                <a:cubicBezTo>
                  <a:pt x="44" y="59"/>
                  <a:pt x="44" y="59"/>
                  <a:pt x="44" y="59"/>
                </a:cubicBezTo>
                <a:cubicBezTo>
                  <a:pt x="49" y="64"/>
                  <a:pt x="49" y="64"/>
                  <a:pt x="49" y="64"/>
                </a:cubicBezTo>
                <a:cubicBezTo>
                  <a:pt x="47" y="66"/>
                  <a:pt x="47" y="66"/>
                  <a:pt x="47" y="66"/>
                </a:cubicBezTo>
                <a:cubicBezTo>
                  <a:pt x="44" y="69"/>
                  <a:pt x="45" y="71"/>
                  <a:pt x="46" y="72"/>
                </a:cubicBezTo>
                <a:cubicBezTo>
                  <a:pt x="48" y="74"/>
                  <a:pt x="50" y="74"/>
                  <a:pt x="52" y="72"/>
                </a:cubicBezTo>
                <a:cubicBezTo>
                  <a:pt x="60" y="65"/>
                  <a:pt x="50" y="53"/>
                  <a:pt x="60" y="43"/>
                </a:cubicBezTo>
                <a:cubicBezTo>
                  <a:pt x="66" y="37"/>
                  <a:pt x="72" y="37"/>
                  <a:pt x="77" y="42"/>
                </a:cubicBezTo>
                <a:cubicBezTo>
                  <a:pt x="82" y="47"/>
                  <a:pt x="82" y="53"/>
                  <a:pt x="76" y="59"/>
                </a:cubicBezTo>
                <a:cubicBezTo>
                  <a:pt x="75" y="60"/>
                  <a:pt x="75" y="60"/>
                  <a:pt x="75" y="60"/>
                </a:cubicBezTo>
                <a:cubicBezTo>
                  <a:pt x="70" y="55"/>
                  <a:pt x="70" y="55"/>
                  <a:pt x="70" y="55"/>
                </a:cubicBezTo>
                <a:cubicBezTo>
                  <a:pt x="71" y="53"/>
                  <a:pt x="71" y="53"/>
                  <a:pt x="71" y="53"/>
                </a:cubicBezTo>
                <a:cubicBezTo>
                  <a:pt x="74" y="51"/>
                  <a:pt x="74" y="49"/>
                  <a:pt x="72" y="47"/>
                </a:cubicBezTo>
                <a:cubicBezTo>
                  <a:pt x="70" y="45"/>
                  <a:pt x="68" y="45"/>
                  <a:pt x="66" y="48"/>
                </a:cubicBezTo>
                <a:cubicBezTo>
                  <a:pt x="59" y="55"/>
                  <a:pt x="68" y="67"/>
                  <a:pt x="58" y="77"/>
                </a:cubicBezTo>
                <a:cubicBezTo>
                  <a:pt x="53" y="82"/>
                  <a:pt x="47" y="83"/>
                  <a:pt x="41" y="77"/>
                </a:cubicBezTo>
                <a:close/>
                <a:moveTo>
                  <a:pt x="74" y="99"/>
                </a:moveTo>
                <a:cubicBezTo>
                  <a:pt x="69" y="104"/>
                  <a:pt x="69" y="104"/>
                  <a:pt x="69" y="104"/>
                </a:cubicBezTo>
                <a:cubicBezTo>
                  <a:pt x="54" y="90"/>
                  <a:pt x="54" y="90"/>
                  <a:pt x="54" y="90"/>
                </a:cubicBezTo>
                <a:cubicBezTo>
                  <a:pt x="89" y="55"/>
                  <a:pt x="89" y="55"/>
                  <a:pt x="89" y="55"/>
                </a:cubicBezTo>
                <a:cubicBezTo>
                  <a:pt x="104" y="70"/>
                  <a:pt x="104" y="70"/>
                  <a:pt x="104" y="70"/>
                </a:cubicBezTo>
                <a:cubicBezTo>
                  <a:pt x="99" y="75"/>
                  <a:pt x="99" y="75"/>
                  <a:pt x="99" y="75"/>
                </a:cubicBezTo>
                <a:cubicBezTo>
                  <a:pt x="90" y="65"/>
                  <a:pt x="90" y="65"/>
                  <a:pt x="90" y="65"/>
                </a:cubicBezTo>
                <a:cubicBezTo>
                  <a:pt x="80" y="75"/>
                  <a:pt x="80" y="75"/>
                  <a:pt x="80" y="75"/>
                </a:cubicBezTo>
                <a:cubicBezTo>
                  <a:pt x="87" y="82"/>
                  <a:pt x="87" y="82"/>
                  <a:pt x="87" y="82"/>
                </a:cubicBezTo>
                <a:cubicBezTo>
                  <a:pt x="82" y="87"/>
                  <a:pt x="82" y="87"/>
                  <a:pt x="82" y="87"/>
                </a:cubicBezTo>
                <a:cubicBezTo>
                  <a:pt x="75" y="80"/>
                  <a:pt x="75" y="80"/>
                  <a:pt x="75" y="80"/>
                </a:cubicBezTo>
                <a:cubicBezTo>
                  <a:pt x="65" y="90"/>
                  <a:pt x="65" y="90"/>
                  <a:pt x="65" y="90"/>
                </a:cubicBezTo>
                <a:lnTo>
                  <a:pt x="74" y="99"/>
                </a:lnTo>
                <a:close/>
                <a:moveTo>
                  <a:pt x="116" y="99"/>
                </a:moveTo>
                <a:cubicBezTo>
                  <a:pt x="98" y="117"/>
                  <a:pt x="98" y="117"/>
                  <a:pt x="98" y="117"/>
                </a:cubicBezTo>
                <a:cubicBezTo>
                  <a:pt x="93" y="122"/>
                  <a:pt x="87" y="123"/>
                  <a:pt x="81" y="117"/>
                </a:cubicBezTo>
                <a:cubicBezTo>
                  <a:pt x="76" y="112"/>
                  <a:pt x="76" y="106"/>
                  <a:pt x="82" y="100"/>
                </a:cubicBezTo>
                <a:cubicBezTo>
                  <a:pt x="100" y="82"/>
                  <a:pt x="100" y="82"/>
                  <a:pt x="100" y="82"/>
                </a:cubicBezTo>
                <a:cubicBezTo>
                  <a:pt x="105" y="77"/>
                  <a:pt x="111" y="77"/>
                  <a:pt x="117" y="82"/>
                </a:cubicBezTo>
                <a:cubicBezTo>
                  <a:pt x="122" y="87"/>
                  <a:pt x="122" y="93"/>
                  <a:pt x="116" y="99"/>
                </a:cubicBezTo>
                <a:close/>
                <a:moveTo>
                  <a:pt x="106" y="87"/>
                </a:moveTo>
                <a:cubicBezTo>
                  <a:pt x="87" y="106"/>
                  <a:pt x="87" y="106"/>
                  <a:pt x="87" y="106"/>
                </a:cubicBezTo>
                <a:cubicBezTo>
                  <a:pt x="84" y="109"/>
                  <a:pt x="85" y="111"/>
                  <a:pt x="86" y="112"/>
                </a:cubicBezTo>
                <a:cubicBezTo>
                  <a:pt x="88" y="114"/>
                  <a:pt x="90" y="114"/>
                  <a:pt x="93" y="112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4" y="91"/>
                  <a:pt x="114" y="89"/>
                  <a:pt x="112" y="87"/>
                </a:cubicBezTo>
                <a:cubicBezTo>
                  <a:pt x="110" y="85"/>
                  <a:pt x="108" y="85"/>
                  <a:pt x="106" y="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351">
            <a:extLst>
              <a:ext uri="{FF2B5EF4-FFF2-40B4-BE49-F238E27FC236}">
                <a16:creationId xmlns:a16="http://schemas.microsoft.com/office/drawing/2014/main" id="{A9178BF8-3044-0D0D-3019-4BFE3B54164A}"/>
              </a:ext>
            </a:extLst>
          </p:cNvPr>
          <p:cNvSpPr>
            <a:spLocks noEditPoints="1"/>
          </p:cNvSpPr>
          <p:nvPr/>
        </p:nvSpPr>
        <p:spPr bwMode="auto">
          <a:xfrm>
            <a:off x="3992563" y="5208588"/>
            <a:ext cx="352425" cy="293688"/>
          </a:xfrm>
          <a:custGeom>
            <a:avLst/>
            <a:gdLst>
              <a:gd name="T0" fmla="*/ 78 w 222"/>
              <a:gd name="T1" fmla="*/ 22 h 185"/>
              <a:gd name="T2" fmla="*/ 33 w 222"/>
              <a:gd name="T3" fmla="*/ 22 h 185"/>
              <a:gd name="T4" fmla="*/ 106 w 222"/>
              <a:gd name="T5" fmla="*/ 127 h 185"/>
              <a:gd name="T6" fmla="*/ 148 w 222"/>
              <a:gd name="T7" fmla="*/ 88 h 185"/>
              <a:gd name="T8" fmla="*/ 111 w 222"/>
              <a:gd name="T9" fmla="*/ 98 h 185"/>
              <a:gd name="T10" fmla="*/ 85 w 222"/>
              <a:gd name="T11" fmla="*/ 52 h 185"/>
              <a:gd name="T12" fmla="*/ 62 w 222"/>
              <a:gd name="T13" fmla="*/ 52 h 185"/>
              <a:gd name="T14" fmla="*/ 58 w 222"/>
              <a:gd name="T15" fmla="*/ 61 h 185"/>
              <a:gd name="T16" fmla="*/ 63 w 222"/>
              <a:gd name="T17" fmla="*/ 72 h 185"/>
              <a:gd name="T18" fmla="*/ 54 w 222"/>
              <a:gd name="T19" fmla="*/ 105 h 185"/>
              <a:gd name="T20" fmla="*/ 48 w 222"/>
              <a:gd name="T21" fmla="*/ 69 h 185"/>
              <a:gd name="T22" fmla="*/ 49 w 222"/>
              <a:gd name="T23" fmla="*/ 54 h 185"/>
              <a:gd name="T24" fmla="*/ 49 w 222"/>
              <a:gd name="T25" fmla="*/ 52 h 185"/>
              <a:gd name="T26" fmla="*/ 0 w 222"/>
              <a:gd name="T27" fmla="*/ 78 h 185"/>
              <a:gd name="T28" fmla="*/ 11 w 222"/>
              <a:gd name="T29" fmla="*/ 169 h 185"/>
              <a:gd name="T30" fmla="*/ 22 w 222"/>
              <a:gd name="T31" fmla="*/ 78 h 185"/>
              <a:gd name="T32" fmla="*/ 27 w 222"/>
              <a:gd name="T33" fmla="*/ 78 h 185"/>
              <a:gd name="T34" fmla="*/ 53 w 222"/>
              <a:gd name="T35" fmla="*/ 185 h 185"/>
              <a:gd name="T36" fmla="*/ 58 w 222"/>
              <a:gd name="T37" fmla="*/ 156 h 185"/>
              <a:gd name="T38" fmla="*/ 84 w 222"/>
              <a:gd name="T39" fmla="*/ 185 h 185"/>
              <a:gd name="T40" fmla="*/ 87 w 222"/>
              <a:gd name="T41" fmla="*/ 75 h 185"/>
              <a:gd name="T42" fmla="*/ 89 w 222"/>
              <a:gd name="T43" fmla="*/ 78 h 185"/>
              <a:gd name="T44" fmla="*/ 106 w 222"/>
              <a:gd name="T45" fmla="*/ 127 h 185"/>
              <a:gd name="T46" fmla="*/ 87 w 222"/>
              <a:gd name="T47" fmla="*/ 19 h 185"/>
              <a:gd name="T48" fmla="*/ 86 w 222"/>
              <a:gd name="T49" fmla="*/ 29 h 185"/>
              <a:gd name="T50" fmla="*/ 212 w 222"/>
              <a:gd name="T51" fmla="*/ 30 h 185"/>
              <a:gd name="T52" fmla="*/ 211 w 222"/>
              <a:gd name="T53" fmla="*/ 39 h 185"/>
              <a:gd name="T54" fmla="*/ 109 w 222"/>
              <a:gd name="T55" fmla="*/ 49 h 185"/>
              <a:gd name="T56" fmla="*/ 193 w 222"/>
              <a:gd name="T57" fmla="*/ 129 h 185"/>
              <a:gd name="T58" fmla="*/ 116 w 222"/>
              <a:gd name="T59" fmla="*/ 130 h 185"/>
              <a:gd name="T60" fmla="*/ 105 w 222"/>
              <a:gd name="T61" fmla="*/ 140 h 185"/>
              <a:gd name="T62" fmla="*/ 130 w 222"/>
              <a:gd name="T63" fmla="*/ 162 h 185"/>
              <a:gd name="T64" fmla="*/ 93 w 222"/>
              <a:gd name="T65" fmla="*/ 182 h 185"/>
              <a:gd name="T66" fmla="*/ 135 w 222"/>
              <a:gd name="T67" fmla="*/ 171 h 185"/>
              <a:gd name="T68" fmla="*/ 184 w 222"/>
              <a:gd name="T69" fmla="*/ 184 h 185"/>
              <a:gd name="T70" fmla="*/ 190 w 222"/>
              <a:gd name="T71" fmla="*/ 181 h 185"/>
              <a:gd name="T72" fmla="*/ 139 w 222"/>
              <a:gd name="T73" fmla="*/ 162 h 185"/>
              <a:gd name="T74" fmla="*/ 192 w 222"/>
              <a:gd name="T75" fmla="*/ 140 h 185"/>
              <a:gd name="T76" fmla="*/ 203 w 222"/>
              <a:gd name="T77" fmla="*/ 49 h 185"/>
              <a:gd name="T78" fmla="*/ 222 w 222"/>
              <a:gd name="T79" fmla="*/ 39 h 185"/>
              <a:gd name="T80" fmla="*/ 211 w 222"/>
              <a:gd name="T81" fmla="*/ 19 h 185"/>
              <a:gd name="T82" fmla="*/ 125 w 222"/>
              <a:gd name="T83" fmla="*/ 83 h 185"/>
              <a:gd name="T84" fmla="*/ 146 w 222"/>
              <a:gd name="T85" fmla="*/ 68 h 185"/>
              <a:gd name="T86" fmla="*/ 153 w 222"/>
              <a:gd name="T87" fmla="*/ 98 h 185"/>
              <a:gd name="T88" fmla="*/ 159 w 222"/>
              <a:gd name="T89" fmla="*/ 100 h 185"/>
              <a:gd name="T90" fmla="*/ 160 w 222"/>
              <a:gd name="T91" fmla="*/ 104 h 185"/>
              <a:gd name="T92" fmla="*/ 180 w 222"/>
              <a:gd name="T93" fmla="*/ 117 h 185"/>
              <a:gd name="T94" fmla="*/ 167 w 222"/>
              <a:gd name="T95" fmla="*/ 96 h 185"/>
              <a:gd name="T96" fmla="*/ 164 w 222"/>
              <a:gd name="T97" fmla="*/ 95 h 185"/>
              <a:gd name="T98" fmla="*/ 146 w 222"/>
              <a:gd name="T99" fmla="*/ 62 h 185"/>
              <a:gd name="T100" fmla="*/ 146 w 222"/>
              <a:gd name="T101" fmla="*/ 70 h 185"/>
              <a:gd name="T102" fmla="*/ 156 w 222"/>
              <a:gd name="T103" fmla="*/ 81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22" h="185">
                <a:moveTo>
                  <a:pt x="56" y="45"/>
                </a:moveTo>
                <a:cubicBezTo>
                  <a:pt x="68" y="45"/>
                  <a:pt x="78" y="35"/>
                  <a:pt x="78" y="22"/>
                </a:cubicBezTo>
                <a:cubicBezTo>
                  <a:pt x="78" y="10"/>
                  <a:pt x="68" y="0"/>
                  <a:pt x="56" y="0"/>
                </a:cubicBezTo>
                <a:cubicBezTo>
                  <a:pt x="43" y="0"/>
                  <a:pt x="33" y="10"/>
                  <a:pt x="33" y="22"/>
                </a:cubicBezTo>
                <a:cubicBezTo>
                  <a:pt x="33" y="35"/>
                  <a:pt x="43" y="45"/>
                  <a:pt x="56" y="45"/>
                </a:cubicBezTo>
                <a:close/>
                <a:moveTo>
                  <a:pt x="106" y="127"/>
                </a:moveTo>
                <a:cubicBezTo>
                  <a:pt x="144" y="103"/>
                  <a:pt x="144" y="103"/>
                  <a:pt x="144" y="103"/>
                </a:cubicBezTo>
                <a:cubicBezTo>
                  <a:pt x="149" y="100"/>
                  <a:pt x="151" y="93"/>
                  <a:pt x="148" y="88"/>
                </a:cubicBezTo>
                <a:cubicBezTo>
                  <a:pt x="145" y="83"/>
                  <a:pt x="138" y="81"/>
                  <a:pt x="133" y="84"/>
                </a:cubicBezTo>
                <a:cubicBezTo>
                  <a:pt x="111" y="98"/>
                  <a:pt x="111" y="98"/>
                  <a:pt x="111" y="98"/>
                </a:cubicBezTo>
                <a:cubicBezTo>
                  <a:pt x="111" y="78"/>
                  <a:pt x="111" y="78"/>
                  <a:pt x="111" y="78"/>
                </a:cubicBezTo>
                <a:cubicBezTo>
                  <a:pt x="111" y="64"/>
                  <a:pt x="99" y="52"/>
                  <a:pt x="85" y="52"/>
                </a:cubicBezTo>
                <a:cubicBezTo>
                  <a:pt x="62" y="52"/>
                  <a:pt x="62" y="52"/>
                  <a:pt x="62" y="52"/>
                </a:cubicBezTo>
                <a:cubicBezTo>
                  <a:pt x="62" y="52"/>
                  <a:pt x="62" y="52"/>
                  <a:pt x="62" y="52"/>
                </a:cubicBezTo>
                <a:cubicBezTo>
                  <a:pt x="63" y="53"/>
                  <a:pt x="63" y="54"/>
                  <a:pt x="62" y="54"/>
                </a:cubicBezTo>
                <a:cubicBezTo>
                  <a:pt x="59" y="60"/>
                  <a:pt x="61" y="57"/>
                  <a:pt x="58" y="61"/>
                </a:cubicBezTo>
                <a:cubicBezTo>
                  <a:pt x="61" y="66"/>
                  <a:pt x="60" y="65"/>
                  <a:pt x="63" y="69"/>
                </a:cubicBezTo>
                <a:cubicBezTo>
                  <a:pt x="63" y="70"/>
                  <a:pt x="64" y="71"/>
                  <a:pt x="63" y="72"/>
                </a:cubicBezTo>
                <a:cubicBezTo>
                  <a:pt x="56" y="105"/>
                  <a:pt x="56" y="105"/>
                  <a:pt x="56" y="105"/>
                </a:cubicBezTo>
                <a:cubicBezTo>
                  <a:pt x="56" y="107"/>
                  <a:pt x="55" y="107"/>
                  <a:pt x="54" y="105"/>
                </a:cubicBezTo>
                <a:cubicBezTo>
                  <a:pt x="54" y="102"/>
                  <a:pt x="49" y="76"/>
                  <a:pt x="48" y="72"/>
                </a:cubicBezTo>
                <a:cubicBezTo>
                  <a:pt x="48" y="71"/>
                  <a:pt x="48" y="70"/>
                  <a:pt x="48" y="69"/>
                </a:cubicBezTo>
                <a:cubicBezTo>
                  <a:pt x="53" y="61"/>
                  <a:pt x="53" y="61"/>
                  <a:pt x="53" y="61"/>
                </a:cubicBezTo>
                <a:cubicBezTo>
                  <a:pt x="49" y="54"/>
                  <a:pt x="49" y="54"/>
                  <a:pt x="49" y="54"/>
                </a:cubicBezTo>
                <a:cubicBezTo>
                  <a:pt x="49" y="54"/>
                  <a:pt x="49" y="53"/>
                  <a:pt x="49" y="52"/>
                </a:cubicBezTo>
                <a:cubicBezTo>
                  <a:pt x="49" y="52"/>
                  <a:pt x="49" y="52"/>
                  <a:pt x="49" y="52"/>
                </a:cubicBezTo>
                <a:cubicBezTo>
                  <a:pt x="26" y="52"/>
                  <a:pt x="26" y="52"/>
                  <a:pt x="26" y="52"/>
                </a:cubicBezTo>
                <a:cubicBezTo>
                  <a:pt x="12" y="52"/>
                  <a:pt x="1" y="64"/>
                  <a:pt x="0" y="78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64"/>
                  <a:pt x="5" y="169"/>
                  <a:pt x="11" y="169"/>
                </a:cubicBezTo>
                <a:cubicBezTo>
                  <a:pt x="17" y="169"/>
                  <a:pt x="22" y="164"/>
                  <a:pt x="22" y="158"/>
                </a:cubicBezTo>
                <a:cubicBezTo>
                  <a:pt x="22" y="78"/>
                  <a:pt x="22" y="78"/>
                  <a:pt x="22" y="78"/>
                </a:cubicBezTo>
                <a:cubicBezTo>
                  <a:pt x="22" y="77"/>
                  <a:pt x="23" y="76"/>
                  <a:pt x="24" y="76"/>
                </a:cubicBezTo>
                <a:cubicBezTo>
                  <a:pt x="26" y="76"/>
                  <a:pt x="27" y="77"/>
                  <a:pt x="27" y="78"/>
                </a:cubicBezTo>
                <a:cubicBezTo>
                  <a:pt x="27" y="185"/>
                  <a:pt x="27" y="185"/>
                  <a:pt x="27" y="185"/>
                </a:cubicBezTo>
                <a:cubicBezTo>
                  <a:pt x="53" y="185"/>
                  <a:pt x="53" y="185"/>
                  <a:pt x="53" y="185"/>
                </a:cubicBezTo>
                <a:cubicBezTo>
                  <a:pt x="53" y="156"/>
                  <a:pt x="53" y="156"/>
                  <a:pt x="53" y="156"/>
                </a:cubicBezTo>
                <a:cubicBezTo>
                  <a:pt x="58" y="156"/>
                  <a:pt x="58" y="156"/>
                  <a:pt x="58" y="156"/>
                </a:cubicBezTo>
                <a:cubicBezTo>
                  <a:pt x="58" y="185"/>
                  <a:pt x="58" y="185"/>
                  <a:pt x="58" y="185"/>
                </a:cubicBezTo>
                <a:cubicBezTo>
                  <a:pt x="84" y="185"/>
                  <a:pt x="84" y="185"/>
                  <a:pt x="84" y="185"/>
                </a:cubicBezTo>
                <a:cubicBezTo>
                  <a:pt x="84" y="147"/>
                  <a:pt x="84" y="165"/>
                  <a:pt x="84" y="78"/>
                </a:cubicBezTo>
                <a:cubicBezTo>
                  <a:pt x="84" y="77"/>
                  <a:pt x="85" y="75"/>
                  <a:pt x="87" y="75"/>
                </a:cubicBezTo>
                <a:cubicBezTo>
                  <a:pt x="88" y="75"/>
                  <a:pt x="89" y="77"/>
                  <a:pt x="89" y="78"/>
                </a:cubicBezTo>
                <a:cubicBezTo>
                  <a:pt x="89" y="78"/>
                  <a:pt x="89" y="78"/>
                  <a:pt x="89" y="78"/>
                </a:cubicBezTo>
                <a:cubicBezTo>
                  <a:pt x="89" y="118"/>
                  <a:pt x="89" y="118"/>
                  <a:pt x="89" y="118"/>
                </a:cubicBezTo>
                <a:cubicBezTo>
                  <a:pt x="89" y="126"/>
                  <a:pt x="98" y="131"/>
                  <a:pt x="106" y="127"/>
                </a:cubicBezTo>
                <a:close/>
                <a:moveTo>
                  <a:pt x="211" y="19"/>
                </a:moveTo>
                <a:cubicBezTo>
                  <a:pt x="87" y="19"/>
                  <a:pt x="87" y="19"/>
                  <a:pt x="87" y="19"/>
                </a:cubicBezTo>
                <a:cubicBezTo>
                  <a:pt x="87" y="20"/>
                  <a:pt x="87" y="21"/>
                  <a:pt x="87" y="22"/>
                </a:cubicBezTo>
                <a:cubicBezTo>
                  <a:pt x="87" y="25"/>
                  <a:pt x="87" y="27"/>
                  <a:pt x="86" y="29"/>
                </a:cubicBezTo>
                <a:cubicBezTo>
                  <a:pt x="211" y="29"/>
                  <a:pt x="211" y="29"/>
                  <a:pt x="211" y="29"/>
                </a:cubicBezTo>
                <a:cubicBezTo>
                  <a:pt x="212" y="29"/>
                  <a:pt x="212" y="29"/>
                  <a:pt x="212" y="30"/>
                </a:cubicBezTo>
                <a:cubicBezTo>
                  <a:pt x="212" y="39"/>
                  <a:pt x="212" y="39"/>
                  <a:pt x="212" y="39"/>
                </a:cubicBezTo>
                <a:cubicBezTo>
                  <a:pt x="212" y="39"/>
                  <a:pt x="212" y="39"/>
                  <a:pt x="211" y="39"/>
                </a:cubicBezTo>
                <a:cubicBezTo>
                  <a:pt x="92" y="39"/>
                  <a:pt x="92" y="39"/>
                  <a:pt x="92" y="39"/>
                </a:cubicBezTo>
                <a:cubicBezTo>
                  <a:pt x="98" y="41"/>
                  <a:pt x="104" y="44"/>
                  <a:pt x="109" y="49"/>
                </a:cubicBezTo>
                <a:cubicBezTo>
                  <a:pt x="193" y="49"/>
                  <a:pt x="193" y="49"/>
                  <a:pt x="193" y="49"/>
                </a:cubicBezTo>
                <a:cubicBezTo>
                  <a:pt x="193" y="129"/>
                  <a:pt x="193" y="129"/>
                  <a:pt x="193" y="129"/>
                </a:cubicBezTo>
                <a:cubicBezTo>
                  <a:pt x="193" y="130"/>
                  <a:pt x="193" y="130"/>
                  <a:pt x="192" y="130"/>
                </a:cubicBezTo>
                <a:cubicBezTo>
                  <a:pt x="116" y="130"/>
                  <a:pt x="116" y="130"/>
                  <a:pt x="116" y="130"/>
                </a:cubicBezTo>
                <a:cubicBezTo>
                  <a:pt x="116" y="130"/>
                  <a:pt x="116" y="130"/>
                  <a:pt x="116" y="130"/>
                </a:cubicBezTo>
                <a:cubicBezTo>
                  <a:pt x="105" y="140"/>
                  <a:pt x="105" y="140"/>
                  <a:pt x="105" y="140"/>
                </a:cubicBezTo>
                <a:cubicBezTo>
                  <a:pt x="130" y="140"/>
                  <a:pt x="130" y="140"/>
                  <a:pt x="130" y="140"/>
                </a:cubicBezTo>
                <a:cubicBezTo>
                  <a:pt x="130" y="162"/>
                  <a:pt x="130" y="162"/>
                  <a:pt x="130" y="162"/>
                </a:cubicBezTo>
                <a:cubicBezTo>
                  <a:pt x="93" y="172"/>
                  <a:pt x="93" y="172"/>
                  <a:pt x="93" y="172"/>
                </a:cubicBezTo>
                <a:cubicBezTo>
                  <a:pt x="93" y="182"/>
                  <a:pt x="93" y="182"/>
                  <a:pt x="93" y="182"/>
                </a:cubicBezTo>
                <a:cubicBezTo>
                  <a:pt x="134" y="171"/>
                  <a:pt x="134" y="171"/>
                  <a:pt x="134" y="171"/>
                </a:cubicBezTo>
                <a:cubicBezTo>
                  <a:pt x="134" y="171"/>
                  <a:pt x="135" y="171"/>
                  <a:pt x="135" y="171"/>
                </a:cubicBezTo>
                <a:cubicBezTo>
                  <a:pt x="135" y="171"/>
                  <a:pt x="135" y="171"/>
                  <a:pt x="135" y="171"/>
                </a:cubicBezTo>
                <a:cubicBezTo>
                  <a:pt x="184" y="184"/>
                  <a:pt x="184" y="184"/>
                  <a:pt x="184" y="184"/>
                </a:cubicBezTo>
                <a:cubicBezTo>
                  <a:pt x="185" y="185"/>
                  <a:pt x="185" y="185"/>
                  <a:pt x="186" y="185"/>
                </a:cubicBezTo>
                <a:cubicBezTo>
                  <a:pt x="188" y="185"/>
                  <a:pt x="190" y="183"/>
                  <a:pt x="190" y="181"/>
                </a:cubicBezTo>
                <a:cubicBezTo>
                  <a:pt x="191" y="178"/>
                  <a:pt x="189" y="176"/>
                  <a:pt x="187" y="175"/>
                </a:cubicBezTo>
                <a:cubicBezTo>
                  <a:pt x="139" y="162"/>
                  <a:pt x="139" y="162"/>
                  <a:pt x="139" y="162"/>
                </a:cubicBezTo>
                <a:cubicBezTo>
                  <a:pt x="139" y="140"/>
                  <a:pt x="139" y="140"/>
                  <a:pt x="139" y="140"/>
                </a:cubicBezTo>
                <a:cubicBezTo>
                  <a:pt x="192" y="140"/>
                  <a:pt x="192" y="140"/>
                  <a:pt x="192" y="140"/>
                </a:cubicBezTo>
                <a:cubicBezTo>
                  <a:pt x="198" y="140"/>
                  <a:pt x="203" y="135"/>
                  <a:pt x="203" y="129"/>
                </a:cubicBezTo>
                <a:cubicBezTo>
                  <a:pt x="203" y="49"/>
                  <a:pt x="203" y="49"/>
                  <a:pt x="203" y="49"/>
                </a:cubicBezTo>
                <a:cubicBezTo>
                  <a:pt x="211" y="49"/>
                  <a:pt x="211" y="49"/>
                  <a:pt x="211" y="49"/>
                </a:cubicBezTo>
                <a:cubicBezTo>
                  <a:pt x="217" y="49"/>
                  <a:pt x="222" y="45"/>
                  <a:pt x="222" y="39"/>
                </a:cubicBezTo>
                <a:cubicBezTo>
                  <a:pt x="222" y="30"/>
                  <a:pt x="222" y="30"/>
                  <a:pt x="222" y="30"/>
                </a:cubicBezTo>
                <a:cubicBezTo>
                  <a:pt x="222" y="24"/>
                  <a:pt x="217" y="19"/>
                  <a:pt x="211" y="19"/>
                </a:cubicBezTo>
                <a:close/>
                <a:moveTo>
                  <a:pt x="146" y="62"/>
                </a:moveTo>
                <a:cubicBezTo>
                  <a:pt x="135" y="62"/>
                  <a:pt x="126" y="71"/>
                  <a:pt x="125" y="83"/>
                </a:cubicBezTo>
                <a:cubicBezTo>
                  <a:pt x="131" y="79"/>
                  <a:pt x="131" y="79"/>
                  <a:pt x="131" y="79"/>
                </a:cubicBezTo>
                <a:cubicBezTo>
                  <a:pt x="133" y="73"/>
                  <a:pt x="139" y="68"/>
                  <a:pt x="146" y="68"/>
                </a:cubicBezTo>
                <a:cubicBezTo>
                  <a:pt x="155" y="68"/>
                  <a:pt x="162" y="75"/>
                  <a:pt x="162" y="83"/>
                </a:cubicBezTo>
                <a:cubicBezTo>
                  <a:pt x="162" y="90"/>
                  <a:pt x="159" y="95"/>
                  <a:pt x="153" y="98"/>
                </a:cubicBezTo>
                <a:cubicBezTo>
                  <a:pt x="153" y="100"/>
                  <a:pt x="152" y="102"/>
                  <a:pt x="150" y="104"/>
                </a:cubicBezTo>
                <a:cubicBezTo>
                  <a:pt x="153" y="104"/>
                  <a:pt x="156" y="102"/>
                  <a:pt x="159" y="100"/>
                </a:cubicBezTo>
                <a:cubicBezTo>
                  <a:pt x="161" y="102"/>
                  <a:pt x="161" y="102"/>
                  <a:pt x="161" y="102"/>
                </a:cubicBezTo>
                <a:cubicBezTo>
                  <a:pt x="161" y="103"/>
                  <a:pt x="160" y="103"/>
                  <a:pt x="160" y="104"/>
                </a:cubicBezTo>
                <a:cubicBezTo>
                  <a:pt x="172" y="117"/>
                  <a:pt x="172" y="117"/>
                  <a:pt x="172" y="117"/>
                </a:cubicBezTo>
                <a:cubicBezTo>
                  <a:pt x="175" y="119"/>
                  <a:pt x="178" y="119"/>
                  <a:pt x="180" y="117"/>
                </a:cubicBezTo>
                <a:cubicBezTo>
                  <a:pt x="182" y="114"/>
                  <a:pt x="182" y="111"/>
                  <a:pt x="180" y="109"/>
                </a:cubicBezTo>
                <a:cubicBezTo>
                  <a:pt x="167" y="96"/>
                  <a:pt x="167" y="96"/>
                  <a:pt x="167" y="96"/>
                </a:cubicBezTo>
                <a:cubicBezTo>
                  <a:pt x="167" y="97"/>
                  <a:pt x="166" y="97"/>
                  <a:pt x="166" y="98"/>
                </a:cubicBezTo>
                <a:cubicBezTo>
                  <a:pt x="164" y="95"/>
                  <a:pt x="164" y="95"/>
                  <a:pt x="164" y="95"/>
                </a:cubicBezTo>
                <a:cubicBezTo>
                  <a:pt x="166" y="92"/>
                  <a:pt x="167" y="88"/>
                  <a:pt x="167" y="83"/>
                </a:cubicBezTo>
                <a:cubicBezTo>
                  <a:pt x="167" y="72"/>
                  <a:pt x="158" y="62"/>
                  <a:pt x="146" y="62"/>
                </a:cubicBezTo>
                <a:close/>
                <a:moveTo>
                  <a:pt x="159" y="81"/>
                </a:moveTo>
                <a:cubicBezTo>
                  <a:pt x="159" y="74"/>
                  <a:pt x="153" y="69"/>
                  <a:pt x="146" y="70"/>
                </a:cubicBezTo>
                <a:cubicBezTo>
                  <a:pt x="146" y="73"/>
                  <a:pt x="146" y="73"/>
                  <a:pt x="146" y="73"/>
                </a:cubicBezTo>
                <a:cubicBezTo>
                  <a:pt x="151" y="73"/>
                  <a:pt x="155" y="77"/>
                  <a:pt x="156" y="81"/>
                </a:cubicBezTo>
                <a:lnTo>
                  <a:pt x="159" y="8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352">
            <a:extLst>
              <a:ext uri="{FF2B5EF4-FFF2-40B4-BE49-F238E27FC236}">
                <a16:creationId xmlns:a16="http://schemas.microsoft.com/office/drawing/2014/main" id="{AD51103E-098D-445B-9FC2-68D93B50D842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5257800"/>
            <a:ext cx="254000" cy="195263"/>
          </a:xfrm>
          <a:custGeom>
            <a:avLst/>
            <a:gdLst>
              <a:gd name="T0" fmla="*/ 140 w 160"/>
              <a:gd name="T1" fmla="*/ 83 h 123"/>
              <a:gd name="T2" fmla="*/ 137 w 160"/>
              <a:gd name="T3" fmla="*/ 61 h 123"/>
              <a:gd name="T4" fmla="*/ 83 w 160"/>
              <a:gd name="T5" fmla="*/ 47 h 123"/>
              <a:gd name="T6" fmla="*/ 118 w 160"/>
              <a:gd name="T7" fmla="*/ 44 h 123"/>
              <a:gd name="T8" fmla="*/ 115 w 160"/>
              <a:gd name="T9" fmla="*/ 0 h 123"/>
              <a:gd name="T10" fmla="*/ 43 w 160"/>
              <a:gd name="T11" fmla="*/ 3 h 123"/>
              <a:gd name="T12" fmla="*/ 46 w 160"/>
              <a:gd name="T13" fmla="*/ 47 h 123"/>
              <a:gd name="T14" fmla="*/ 78 w 160"/>
              <a:gd name="T15" fmla="*/ 61 h 123"/>
              <a:gd name="T16" fmla="*/ 22 w 160"/>
              <a:gd name="T17" fmla="*/ 63 h 123"/>
              <a:gd name="T18" fmla="*/ 3 w 160"/>
              <a:gd name="T19" fmla="*/ 83 h 123"/>
              <a:gd name="T20" fmla="*/ 0 w 160"/>
              <a:gd name="T21" fmla="*/ 120 h 123"/>
              <a:gd name="T22" fmla="*/ 45 w 160"/>
              <a:gd name="T23" fmla="*/ 123 h 123"/>
              <a:gd name="T24" fmla="*/ 47 w 160"/>
              <a:gd name="T25" fmla="*/ 86 h 123"/>
              <a:gd name="T26" fmla="*/ 26 w 160"/>
              <a:gd name="T27" fmla="*/ 83 h 123"/>
              <a:gd name="T28" fmla="*/ 78 w 160"/>
              <a:gd name="T29" fmla="*/ 66 h 123"/>
              <a:gd name="T30" fmla="*/ 59 w 160"/>
              <a:gd name="T31" fmla="*/ 83 h 123"/>
              <a:gd name="T32" fmla="*/ 57 w 160"/>
              <a:gd name="T33" fmla="*/ 120 h 123"/>
              <a:gd name="T34" fmla="*/ 101 w 160"/>
              <a:gd name="T35" fmla="*/ 123 h 123"/>
              <a:gd name="T36" fmla="*/ 104 w 160"/>
              <a:gd name="T37" fmla="*/ 86 h 123"/>
              <a:gd name="T38" fmla="*/ 83 w 160"/>
              <a:gd name="T39" fmla="*/ 83 h 123"/>
              <a:gd name="T40" fmla="*/ 135 w 160"/>
              <a:gd name="T41" fmla="*/ 66 h 123"/>
              <a:gd name="T42" fmla="*/ 116 w 160"/>
              <a:gd name="T43" fmla="*/ 83 h 123"/>
              <a:gd name="T44" fmla="*/ 113 w 160"/>
              <a:gd name="T45" fmla="*/ 120 h 123"/>
              <a:gd name="T46" fmla="*/ 158 w 160"/>
              <a:gd name="T47" fmla="*/ 123 h 123"/>
              <a:gd name="T48" fmla="*/ 160 w 160"/>
              <a:gd name="T49" fmla="*/ 86 h 123"/>
              <a:gd name="T50" fmla="*/ 34 w 160"/>
              <a:gd name="T51" fmla="*/ 110 h 123"/>
              <a:gd name="T52" fmla="*/ 14 w 160"/>
              <a:gd name="T53" fmla="*/ 112 h 123"/>
              <a:gd name="T54" fmla="*/ 14 w 160"/>
              <a:gd name="T55" fmla="*/ 108 h 123"/>
              <a:gd name="T56" fmla="*/ 33 w 160"/>
              <a:gd name="T57" fmla="*/ 106 h 123"/>
              <a:gd name="T58" fmla="*/ 34 w 160"/>
              <a:gd name="T59" fmla="*/ 110 h 123"/>
              <a:gd name="T60" fmla="*/ 34 w 160"/>
              <a:gd name="T61" fmla="*/ 97 h 123"/>
              <a:gd name="T62" fmla="*/ 33 w 160"/>
              <a:gd name="T63" fmla="*/ 100 h 123"/>
              <a:gd name="T64" fmla="*/ 14 w 160"/>
              <a:gd name="T65" fmla="*/ 98 h 123"/>
              <a:gd name="T66" fmla="*/ 14 w 160"/>
              <a:gd name="T67" fmla="*/ 94 h 123"/>
              <a:gd name="T68" fmla="*/ 60 w 160"/>
              <a:gd name="T69" fmla="*/ 18 h 123"/>
              <a:gd name="T70" fmla="*/ 61 w 160"/>
              <a:gd name="T71" fmla="*/ 15 h 123"/>
              <a:gd name="T72" fmla="*/ 101 w 160"/>
              <a:gd name="T73" fmla="*/ 17 h 123"/>
              <a:gd name="T74" fmla="*/ 100 w 160"/>
              <a:gd name="T75" fmla="*/ 21 h 123"/>
              <a:gd name="T76" fmla="*/ 60 w 160"/>
              <a:gd name="T77" fmla="*/ 18 h 123"/>
              <a:gd name="T78" fmla="*/ 92 w 160"/>
              <a:gd name="T79" fmla="*/ 110 h 123"/>
              <a:gd name="T80" fmla="*/ 70 w 160"/>
              <a:gd name="T81" fmla="*/ 112 h 123"/>
              <a:gd name="T82" fmla="*/ 70 w 160"/>
              <a:gd name="T83" fmla="*/ 108 h 123"/>
              <a:gd name="T84" fmla="*/ 91 w 160"/>
              <a:gd name="T85" fmla="*/ 106 h 123"/>
              <a:gd name="T86" fmla="*/ 87 w 160"/>
              <a:gd name="T87" fmla="*/ 94 h 123"/>
              <a:gd name="T88" fmla="*/ 87 w 160"/>
              <a:gd name="T89" fmla="*/ 98 h 123"/>
              <a:gd name="T90" fmla="*/ 74 w 160"/>
              <a:gd name="T91" fmla="*/ 100 h 123"/>
              <a:gd name="T92" fmla="*/ 74 w 160"/>
              <a:gd name="T93" fmla="*/ 97 h 123"/>
              <a:gd name="T94" fmla="*/ 87 w 160"/>
              <a:gd name="T95" fmla="*/ 94 h 123"/>
              <a:gd name="T96" fmla="*/ 67 w 160"/>
              <a:gd name="T97" fmla="*/ 30 h 123"/>
              <a:gd name="T98" fmla="*/ 68 w 160"/>
              <a:gd name="T99" fmla="*/ 26 h 123"/>
              <a:gd name="T100" fmla="*/ 93 w 160"/>
              <a:gd name="T101" fmla="*/ 28 h 123"/>
              <a:gd name="T102" fmla="*/ 93 w 160"/>
              <a:gd name="T103" fmla="*/ 32 h 123"/>
              <a:gd name="T104" fmla="*/ 144 w 160"/>
              <a:gd name="T105" fmla="*/ 110 h 123"/>
              <a:gd name="T106" fmla="*/ 131 w 160"/>
              <a:gd name="T107" fmla="*/ 112 h 123"/>
              <a:gd name="T108" fmla="*/ 131 w 160"/>
              <a:gd name="T109" fmla="*/ 108 h 123"/>
              <a:gd name="T110" fmla="*/ 143 w 160"/>
              <a:gd name="T111" fmla="*/ 106 h 123"/>
              <a:gd name="T112" fmla="*/ 144 w 160"/>
              <a:gd name="T113" fmla="*/ 110 h 123"/>
              <a:gd name="T114" fmla="*/ 145 w 160"/>
              <a:gd name="T115" fmla="*/ 100 h 123"/>
              <a:gd name="T116" fmla="*/ 129 w 160"/>
              <a:gd name="T117" fmla="*/ 98 h 123"/>
              <a:gd name="T118" fmla="*/ 130 w 160"/>
              <a:gd name="T119" fmla="*/ 94 h 123"/>
              <a:gd name="T120" fmla="*/ 145 w 160"/>
              <a:gd name="T121" fmla="*/ 97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23">
                <a:moveTo>
                  <a:pt x="158" y="83"/>
                </a:moveTo>
                <a:cubicBezTo>
                  <a:pt x="140" y="83"/>
                  <a:pt x="140" y="83"/>
                  <a:pt x="140" y="83"/>
                </a:cubicBezTo>
                <a:cubicBezTo>
                  <a:pt x="140" y="63"/>
                  <a:pt x="140" y="63"/>
                  <a:pt x="140" y="63"/>
                </a:cubicBezTo>
                <a:cubicBezTo>
                  <a:pt x="140" y="62"/>
                  <a:pt x="139" y="61"/>
                  <a:pt x="137" y="61"/>
                </a:cubicBezTo>
                <a:cubicBezTo>
                  <a:pt x="83" y="61"/>
                  <a:pt x="83" y="61"/>
                  <a:pt x="83" y="61"/>
                </a:cubicBezTo>
                <a:cubicBezTo>
                  <a:pt x="83" y="47"/>
                  <a:pt x="83" y="47"/>
                  <a:pt x="83" y="47"/>
                </a:cubicBezTo>
                <a:cubicBezTo>
                  <a:pt x="115" y="47"/>
                  <a:pt x="115" y="47"/>
                  <a:pt x="115" y="47"/>
                </a:cubicBezTo>
                <a:cubicBezTo>
                  <a:pt x="116" y="47"/>
                  <a:pt x="118" y="45"/>
                  <a:pt x="118" y="44"/>
                </a:cubicBezTo>
                <a:cubicBezTo>
                  <a:pt x="118" y="3"/>
                  <a:pt x="118" y="3"/>
                  <a:pt x="118" y="3"/>
                </a:cubicBezTo>
                <a:cubicBezTo>
                  <a:pt x="118" y="1"/>
                  <a:pt x="116" y="0"/>
                  <a:pt x="115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4" y="0"/>
                  <a:pt x="43" y="1"/>
                  <a:pt x="43" y="3"/>
                </a:cubicBezTo>
                <a:cubicBezTo>
                  <a:pt x="43" y="44"/>
                  <a:pt x="43" y="44"/>
                  <a:pt x="43" y="44"/>
                </a:cubicBezTo>
                <a:cubicBezTo>
                  <a:pt x="43" y="45"/>
                  <a:pt x="44" y="47"/>
                  <a:pt x="46" y="47"/>
                </a:cubicBezTo>
                <a:cubicBezTo>
                  <a:pt x="78" y="47"/>
                  <a:pt x="78" y="47"/>
                  <a:pt x="78" y="47"/>
                </a:cubicBezTo>
                <a:cubicBezTo>
                  <a:pt x="78" y="61"/>
                  <a:pt x="78" y="61"/>
                  <a:pt x="78" y="61"/>
                </a:cubicBezTo>
                <a:cubicBezTo>
                  <a:pt x="24" y="61"/>
                  <a:pt x="24" y="61"/>
                  <a:pt x="24" y="61"/>
                </a:cubicBezTo>
                <a:cubicBezTo>
                  <a:pt x="23" y="61"/>
                  <a:pt x="22" y="62"/>
                  <a:pt x="22" y="63"/>
                </a:cubicBezTo>
                <a:cubicBezTo>
                  <a:pt x="22" y="83"/>
                  <a:pt x="22" y="83"/>
                  <a:pt x="22" y="83"/>
                </a:cubicBezTo>
                <a:cubicBezTo>
                  <a:pt x="3" y="83"/>
                  <a:pt x="3" y="83"/>
                  <a:pt x="3" y="83"/>
                </a:cubicBezTo>
                <a:cubicBezTo>
                  <a:pt x="1" y="83"/>
                  <a:pt x="0" y="84"/>
                  <a:pt x="0" y="86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2"/>
                  <a:pt x="1" y="123"/>
                  <a:pt x="3" y="123"/>
                </a:cubicBezTo>
                <a:cubicBezTo>
                  <a:pt x="45" y="123"/>
                  <a:pt x="45" y="123"/>
                  <a:pt x="45" y="123"/>
                </a:cubicBezTo>
                <a:cubicBezTo>
                  <a:pt x="46" y="123"/>
                  <a:pt x="47" y="122"/>
                  <a:pt x="47" y="120"/>
                </a:cubicBezTo>
                <a:cubicBezTo>
                  <a:pt x="47" y="86"/>
                  <a:pt x="47" y="86"/>
                  <a:pt x="47" y="86"/>
                </a:cubicBezTo>
                <a:cubicBezTo>
                  <a:pt x="47" y="84"/>
                  <a:pt x="46" y="83"/>
                  <a:pt x="45" y="83"/>
                </a:cubicBezTo>
                <a:cubicBezTo>
                  <a:pt x="26" y="83"/>
                  <a:pt x="26" y="83"/>
                  <a:pt x="26" y="83"/>
                </a:cubicBezTo>
                <a:cubicBezTo>
                  <a:pt x="26" y="66"/>
                  <a:pt x="26" y="66"/>
                  <a:pt x="26" y="66"/>
                </a:cubicBezTo>
                <a:cubicBezTo>
                  <a:pt x="78" y="66"/>
                  <a:pt x="78" y="66"/>
                  <a:pt x="78" y="66"/>
                </a:cubicBezTo>
                <a:cubicBezTo>
                  <a:pt x="78" y="83"/>
                  <a:pt x="78" y="83"/>
                  <a:pt x="78" y="83"/>
                </a:cubicBezTo>
                <a:cubicBezTo>
                  <a:pt x="59" y="83"/>
                  <a:pt x="59" y="83"/>
                  <a:pt x="59" y="83"/>
                </a:cubicBezTo>
                <a:cubicBezTo>
                  <a:pt x="58" y="83"/>
                  <a:pt x="57" y="84"/>
                  <a:pt x="57" y="86"/>
                </a:cubicBezTo>
                <a:cubicBezTo>
                  <a:pt x="57" y="120"/>
                  <a:pt x="57" y="120"/>
                  <a:pt x="57" y="120"/>
                </a:cubicBezTo>
                <a:cubicBezTo>
                  <a:pt x="57" y="122"/>
                  <a:pt x="58" y="123"/>
                  <a:pt x="59" y="123"/>
                </a:cubicBezTo>
                <a:cubicBezTo>
                  <a:pt x="101" y="123"/>
                  <a:pt x="101" y="123"/>
                  <a:pt x="101" y="123"/>
                </a:cubicBezTo>
                <a:cubicBezTo>
                  <a:pt x="103" y="123"/>
                  <a:pt x="104" y="122"/>
                  <a:pt x="104" y="120"/>
                </a:cubicBezTo>
                <a:cubicBezTo>
                  <a:pt x="104" y="86"/>
                  <a:pt x="104" y="86"/>
                  <a:pt x="104" y="86"/>
                </a:cubicBezTo>
                <a:cubicBezTo>
                  <a:pt x="104" y="84"/>
                  <a:pt x="103" y="83"/>
                  <a:pt x="101" y="83"/>
                </a:cubicBezTo>
                <a:cubicBezTo>
                  <a:pt x="83" y="83"/>
                  <a:pt x="83" y="83"/>
                  <a:pt x="83" y="83"/>
                </a:cubicBezTo>
                <a:cubicBezTo>
                  <a:pt x="83" y="66"/>
                  <a:pt x="83" y="66"/>
                  <a:pt x="83" y="66"/>
                </a:cubicBezTo>
                <a:cubicBezTo>
                  <a:pt x="135" y="66"/>
                  <a:pt x="135" y="66"/>
                  <a:pt x="135" y="66"/>
                </a:cubicBezTo>
                <a:cubicBezTo>
                  <a:pt x="135" y="83"/>
                  <a:pt x="135" y="83"/>
                  <a:pt x="135" y="83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14" y="83"/>
                  <a:pt x="113" y="84"/>
                  <a:pt x="113" y="86"/>
                </a:cubicBezTo>
                <a:cubicBezTo>
                  <a:pt x="113" y="120"/>
                  <a:pt x="113" y="120"/>
                  <a:pt x="113" y="120"/>
                </a:cubicBezTo>
                <a:cubicBezTo>
                  <a:pt x="113" y="122"/>
                  <a:pt x="114" y="123"/>
                  <a:pt x="116" y="123"/>
                </a:cubicBezTo>
                <a:cubicBezTo>
                  <a:pt x="158" y="123"/>
                  <a:pt x="158" y="123"/>
                  <a:pt x="158" y="123"/>
                </a:cubicBezTo>
                <a:cubicBezTo>
                  <a:pt x="159" y="123"/>
                  <a:pt x="160" y="122"/>
                  <a:pt x="160" y="120"/>
                </a:cubicBezTo>
                <a:cubicBezTo>
                  <a:pt x="160" y="86"/>
                  <a:pt x="160" y="86"/>
                  <a:pt x="160" y="86"/>
                </a:cubicBezTo>
                <a:cubicBezTo>
                  <a:pt x="160" y="84"/>
                  <a:pt x="159" y="83"/>
                  <a:pt x="158" y="83"/>
                </a:cubicBezTo>
                <a:close/>
                <a:moveTo>
                  <a:pt x="34" y="110"/>
                </a:moveTo>
                <a:cubicBezTo>
                  <a:pt x="34" y="111"/>
                  <a:pt x="33" y="112"/>
                  <a:pt x="33" y="112"/>
                </a:cubicBezTo>
                <a:cubicBezTo>
                  <a:pt x="14" y="112"/>
                  <a:pt x="14" y="112"/>
                  <a:pt x="14" y="112"/>
                </a:cubicBezTo>
                <a:cubicBezTo>
                  <a:pt x="14" y="112"/>
                  <a:pt x="14" y="111"/>
                  <a:pt x="14" y="110"/>
                </a:cubicBezTo>
                <a:cubicBezTo>
                  <a:pt x="14" y="108"/>
                  <a:pt x="14" y="108"/>
                  <a:pt x="14" y="108"/>
                </a:cubicBezTo>
                <a:cubicBezTo>
                  <a:pt x="14" y="107"/>
                  <a:pt x="14" y="106"/>
                  <a:pt x="14" y="106"/>
                </a:cubicBezTo>
                <a:cubicBezTo>
                  <a:pt x="33" y="106"/>
                  <a:pt x="33" y="106"/>
                  <a:pt x="33" y="106"/>
                </a:cubicBezTo>
                <a:cubicBezTo>
                  <a:pt x="33" y="106"/>
                  <a:pt x="34" y="107"/>
                  <a:pt x="34" y="108"/>
                </a:cubicBezTo>
                <a:lnTo>
                  <a:pt x="34" y="110"/>
                </a:lnTo>
                <a:close/>
                <a:moveTo>
                  <a:pt x="33" y="94"/>
                </a:moveTo>
                <a:cubicBezTo>
                  <a:pt x="34" y="94"/>
                  <a:pt x="34" y="95"/>
                  <a:pt x="34" y="97"/>
                </a:cubicBezTo>
                <a:cubicBezTo>
                  <a:pt x="34" y="98"/>
                  <a:pt x="34" y="98"/>
                  <a:pt x="34" y="98"/>
                </a:cubicBezTo>
                <a:cubicBezTo>
                  <a:pt x="34" y="99"/>
                  <a:pt x="34" y="100"/>
                  <a:pt x="33" y="100"/>
                </a:cubicBezTo>
                <a:cubicBezTo>
                  <a:pt x="14" y="100"/>
                  <a:pt x="14" y="100"/>
                  <a:pt x="14" y="100"/>
                </a:cubicBezTo>
                <a:cubicBezTo>
                  <a:pt x="14" y="100"/>
                  <a:pt x="14" y="99"/>
                  <a:pt x="14" y="98"/>
                </a:cubicBezTo>
                <a:cubicBezTo>
                  <a:pt x="14" y="97"/>
                  <a:pt x="14" y="97"/>
                  <a:pt x="14" y="97"/>
                </a:cubicBezTo>
                <a:cubicBezTo>
                  <a:pt x="14" y="95"/>
                  <a:pt x="14" y="94"/>
                  <a:pt x="14" y="94"/>
                </a:cubicBezTo>
                <a:lnTo>
                  <a:pt x="33" y="94"/>
                </a:lnTo>
                <a:close/>
                <a:moveTo>
                  <a:pt x="60" y="18"/>
                </a:moveTo>
                <a:cubicBezTo>
                  <a:pt x="60" y="17"/>
                  <a:pt x="60" y="17"/>
                  <a:pt x="60" y="17"/>
                </a:cubicBezTo>
                <a:cubicBezTo>
                  <a:pt x="60" y="16"/>
                  <a:pt x="60" y="15"/>
                  <a:pt x="61" y="15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0" y="15"/>
                  <a:pt x="101" y="16"/>
                  <a:pt x="101" y="17"/>
                </a:cubicBezTo>
                <a:cubicBezTo>
                  <a:pt x="101" y="18"/>
                  <a:pt x="101" y="18"/>
                  <a:pt x="101" y="18"/>
                </a:cubicBezTo>
                <a:cubicBezTo>
                  <a:pt x="101" y="20"/>
                  <a:pt x="100" y="21"/>
                  <a:pt x="100" y="21"/>
                </a:cubicBezTo>
                <a:cubicBezTo>
                  <a:pt x="61" y="21"/>
                  <a:pt x="61" y="21"/>
                  <a:pt x="61" y="21"/>
                </a:cubicBezTo>
                <a:cubicBezTo>
                  <a:pt x="60" y="21"/>
                  <a:pt x="60" y="20"/>
                  <a:pt x="60" y="18"/>
                </a:cubicBezTo>
                <a:close/>
                <a:moveTo>
                  <a:pt x="92" y="108"/>
                </a:moveTo>
                <a:cubicBezTo>
                  <a:pt x="92" y="110"/>
                  <a:pt x="92" y="110"/>
                  <a:pt x="92" y="110"/>
                </a:cubicBezTo>
                <a:cubicBezTo>
                  <a:pt x="92" y="111"/>
                  <a:pt x="91" y="112"/>
                  <a:pt x="91" y="112"/>
                </a:cubicBezTo>
                <a:cubicBezTo>
                  <a:pt x="70" y="112"/>
                  <a:pt x="70" y="112"/>
                  <a:pt x="70" y="112"/>
                </a:cubicBezTo>
                <a:cubicBezTo>
                  <a:pt x="70" y="112"/>
                  <a:pt x="70" y="111"/>
                  <a:pt x="70" y="110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7"/>
                  <a:pt x="70" y="106"/>
                  <a:pt x="70" y="106"/>
                </a:cubicBezTo>
                <a:cubicBezTo>
                  <a:pt x="91" y="106"/>
                  <a:pt x="91" y="106"/>
                  <a:pt x="91" y="106"/>
                </a:cubicBezTo>
                <a:cubicBezTo>
                  <a:pt x="91" y="106"/>
                  <a:pt x="92" y="107"/>
                  <a:pt x="92" y="108"/>
                </a:cubicBezTo>
                <a:close/>
                <a:moveTo>
                  <a:pt x="87" y="94"/>
                </a:moveTo>
                <a:cubicBezTo>
                  <a:pt x="87" y="94"/>
                  <a:pt x="87" y="95"/>
                  <a:pt x="87" y="97"/>
                </a:cubicBezTo>
                <a:cubicBezTo>
                  <a:pt x="87" y="98"/>
                  <a:pt x="87" y="98"/>
                  <a:pt x="87" y="98"/>
                </a:cubicBezTo>
                <a:cubicBezTo>
                  <a:pt x="87" y="99"/>
                  <a:pt x="87" y="100"/>
                  <a:pt x="87" y="100"/>
                </a:cubicBezTo>
                <a:cubicBezTo>
                  <a:pt x="74" y="100"/>
                  <a:pt x="74" y="100"/>
                  <a:pt x="74" y="100"/>
                </a:cubicBezTo>
                <a:cubicBezTo>
                  <a:pt x="74" y="100"/>
                  <a:pt x="74" y="99"/>
                  <a:pt x="74" y="98"/>
                </a:cubicBezTo>
                <a:cubicBezTo>
                  <a:pt x="74" y="97"/>
                  <a:pt x="74" y="97"/>
                  <a:pt x="74" y="97"/>
                </a:cubicBezTo>
                <a:cubicBezTo>
                  <a:pt x="74" y="95"/>
                  <a:pt x="74" y="94"/>
                  <a:pt x="74" y="94"/>
                </a:cubicBezTo>
                <a:lnTo>
                  <a:pt x="87" y="94"/>
                </a:lnTo>
                <a:close/>
                <a:moveTo>
                  <a:pt x="68" y="32"/>
                </a:moveTo>
                <a:cubicBezTo>
                  <a:pt x="68" y="32"/>
                  <a:pt x="67" y="31"/>
                  <a:pt x="67" y="30"/>
                </a:cubicBezTo>
                <a:cubicBezTo>
                  <a:pt x="67" y="28"/>
                  <a:pt x="67" y="28"/>
                  <a:pt x="67" y="28"/>
                </a:cubicBezTo>
                <a:cubicBezTo>
                  <a:pt x="67" y="27"/>
                  <a:pt x="68" y="26"/>
                  <a:pt x="68" y="26"/>
                </a:cubicBezTo>
                <a:cubicBezTo>
                  <a:pt x="93" y="26"/>
                  <a:pt x="93" y="26"/>
                  <a:pt x="93" y="26"/>
                </a:cubicBezTo>
                <a:cubicBezTo>
                  <a:pt x="93" y="26"/>
                  <a:pt x="93" y="27"/>
                  <a:pt x="93" y="28"/>
                </a:cubicBezTo>
                <a:cubicBezTo>
                  <a:pt x="93" y="30"/>
                  <a:pt x="93" y="30"/>
                  <a:pt x="93" y="30"/>
                </a:cubicBezTo>
                <a:cubicBezTo>
                  <a:pt x="93" y="31"/>
                  <a:pt x="93" y="32"/>
                  <a:pt x="93" y="32"/>
                </a:cubicBezTo>
                <a:lnTo>
                  <a:pt x="68" y="32"/>
                </a:lnTo>
                <a:close/>
                <a:moveTo>
                  <a:pt x="144" y="110"/>
                </a:moveTo>
                <a:cubicBezTo>
                  <a:pt x="144" y="111"/>
                  <a:pt x="144" y="112"/>
                  <a:pt x="143" y="112"/>
                </a:cubicBezTo>
                <a:cubicBezTo>
                  <a:pt x="131" y="112"/>
                  <a:pt x="131" y="112"/>
                  <a:pt x="131" y="112"/>
                </a:cubicBezTo>
                <a:cubicBezTo>
                  <a:pt x="131" y="112"/>
                  <a:pt x="131" y="111"/>
                  <a:pt x="131" y="110"/>
                </a:cubicBezTo>
                <a:cubicBezTo>
                  <a:pt x="131" y="108"/>
                  <a:pt x="131" y="108"/>
                  <a:pt x="131" y="108"/>
                </a:cubicBezTo>
                <a:cubicBezTo>
                  <a:pt x="131" y="107"/>
                  <a:pt x="131" y="106"/>
                  <a:pt x="131" y="106"/>
                </a:cubicBezTo>
                <a:cubicBezTo>
                  <a:pt x="143" y="106"/>
                  <a:pt x="143" y="106"/>
                  <a:pt x="143" y="106"/>
                </a:cubicBezTo>
                <a:cubicBezTo>
                  <a:pt x="144" y="106"/>
                  <a:pt x="144" y="107"/>
                  <a:pt x="144" y="108"/>
                </a:cubicBezTo>
                <a:lnTo>
                  <a:pt x="144" y="110"/>
                </a:lnTo>
                <a:close/>
                <a:moveTo>
                  <a:pt x="145" y="98"/>
                </a:moveTo>
                <a:cubicBezTo>
                  <a:pt x="145" y="99"/>
                  <a:pt x="145" y="100"/>
                  <a:pt x="145" y="100"/>
                </a:cubicBezTo>
                <a:cubicBezTo>
                  <a:pt x="130" y="100"/>
                  <a:pt x="130" y="100"/>
                  <a:pt x="130" y="100"/>
                </a:cubicBezTo>
                <a:cubicBezTo>
                  <a:pt x="129" y="100"/>
                  <a:pt x="129" y="99"/>
                  <a:pt x="129" y="98"/>
                </a:cubicBezTo>
                <a:cubicBezTo>
                  <a:pt x="129" y="97"/>
                  <a:pt x="129" y="97"/>
                  <a:pt x="129" y="97"/>
                </a:cubicBezTo>
                <a:cubicBezTo>
                  <a:pt x="129" y="95"/>
                  <a:pt x="129" y="94"/>
                  <a:pt x="130" y="94"/>
                </a:cubicBezTo>
                <a:cubicBezTo>
                  <a:pt x="145" y="94"/>
                  <a:pt x="145" y="94"/>
                  <a:pt x="145" y="94"/>
                </a:cubicBezTo>
                <a:cubicBezTo>
                  <a:pt x="145" y="94"/>
                  <a:pt x="145" y="95"/>
                  <a:pt x="145" y="97"/>
                </a:cubicBezTo>
                <a:lnTo>
                  <a:pt x="145" y="9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353">
            <a:extLst>
              <a:ext uri="{FF2B5EF4-FFF2-40B4-BE49-F238E27FC236}">
                <a16:creationId xmlns:a16="http://schemas.microsoft.com/office/drawing/2014/main" id="{EF9E6680-4CA8-0561-D3DA-EE45228C032B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5227638"/>
            <a:ext cx="254000" cy="254000"/>
          </a:xfrm>
          <a:custGeom>
            <a:avLst/>
            <a:gdLst>
              <a:gd name="T0" fmla="*/ 148 w 160"/>
              <a:gd name="T1" fmla="*/ 0 h 160"/>
              <a:gd name="T2" fmla="*/ 12 w 160"/>
              <a:gd name="T3" fmla="*/ 0 h 160"/>
              <a:gd name="T4" fmla="*/ 0 w 160"/>
              <a:gd name="T5" fmla="*/ 12 h 160"/>
              <a:gd name="T6" fmla="*/ 0 w 160"/>
              <a:gd name="T7" fmla="*/ 148 h 160"/>
              <a:gd name="T8" fmla="*/ 12 w 160"/>
              <a:gd name="T9" fmla="*/ 160 h 160"/>
              <a:gd name="T10" fmla="*/ 148 w 160"/>
              <a:gd name="T11" fmla="*/ 160 h 160"/>
              <a:gd name="T12" fmla="*/ 160 w 160"/>
              <a:gd name="T13" fmla="*/ 148 h 160"/>
              <a:gd name="T14" fmla="*/ 160 w 160"/>
              <a:gd name="T15" fmla="*/ 12 h 160"/>
              <a:gd name="T16" fmla="*/ 148 w 160"/>
              <a:gd name="T17" fmla="*/ 0 h 160"/>
              <a:gd name="T18" fmla="*/ 138 w 160"/>
              <a:gd name="T19" fmla="*/ 12 h 160"/>
              <a:gd name="T20" fmla="*/ 146 w 160"/>
              <a:gd name="T21" fmla="*/ 20 h 160"/>
              <a:gd name="T22" fmla="*/ 138 w 160"/>
              <a:gd name="T23" fmla="*/ 29 h 160"/>
              <a:gd name="T24" fmla="*/ 129 w 160"/>
              <a:gd name="T25" fmla="*/ 20 h 160"/>
              <a:gd name="T26" fmla="*/ 138 w 160"/>
              <a:gd name="T27" fmla="*/ 12 h 160"/>
              <a:gd name="T28" fmla="*/ 114 w 160"/>
              <a:gd name="T29" fmla="*/ 12 h 160"/>
              <a:gd name="T30" fmla="*/ 122 w 160"/>
              <a:gd name="T31" fmla="*/ 20 h 160"/>
              <a:gd name="T32" fmla="*/ 114 w 160"/>
              <a:gd name="T33" fmla="*/ 29 h 160"/>
              <a:gd name="T34" fmla="*/ 105 w 160"/>
              <a:gd name="T35" fmla="*/ 20 h 160"/>
              <a:gd name="T36" fmla="*/ 114 w 160"/>
              <a:gd name="T37" fmla="*/ 12 h 160"/>
              <a:gd name="T38" fmla="*/ 90 w 160"/>
              <a:gd name="T39" fmla="*/ 12 h 160"/>
              <a:gd name="T40" fmla="*/ 98 w 160"/>
              <a:gd name="T41" fmla="*/ 20 h 160"/>
              <a:gd name="T42" fmla="*/ 90 w 160"/>
              <a:gd name="T43" fmla="*/ 29 h 160"/>
              <a:gd name="T44" fmla="*/ 81 w 160"/>
              <a:gd name="T45" fmla="*/ 20 h 160"/>
              <a:gd name="T46" fmla="*/ 90 w 160"/>
              <a:gd name="T47" fmla="*/ 12 h 160"/>
              <a:gd name="T48" fmla="*/ 147 w 160"/>
              <a:gd name="T49" fmla="*/ 137 h 160"/>
              <a:gd name="T50" fmla="*/ 137 w 160"/>
              <a:gd name="T51" fmla="*/ 147 h 160"/>
              <a:gd name="T52" fmla="*/ 23 w 160"/>
              <a:gd name="T53" fmla="*/ 147 h 160"/>
              <a:gd name="T54" fmla="*/ 13 w 160"/>
              <a:gd name="T55" fmla="*/ 137 h 160"/>
              <a:gd name="T56" fmla="*/ 13 w 160"/>
              <a:gd name="T57" fmla="*/ 41 h 160"/>
              <a:gd name="T58" fmla="*/ 147 w 160"/>
              <a:gd name="T59" fmla="*/ 41 h 160"/>
              <a:gd name="T60" fmla="*/ 147 w 160"/>
              <a:gd name="T61" fmla="*/ 137 h 160"/>
              <a:gd name="T62" fmla="*/ 80 w 160"/>
              <a:gd name="T63" fmla="*/ 134 h 160"/>
              <a:gd name="T64" fmla="*/ 121 w 160"/>
              <a:gd name="T65" fmla="*/ 93 h 160"/>
              <a:gd name="T66" fmla="*/ 80 w 160"/>
              <a:gd name="T67" fmla="*/ 52 h 160"/>
              <a:gd name="T68" fmla="*/ 39 w 160"/>
              <a:gd name="T69" fmla="*/ 93 h 160"/>
              <a:gd name="T70" fmla="*/ 80 w 160"/>
              <a:gd name="T71" fmla="*/ 134 h 160"/>
              <a:gd name="T72" fmla="*/ 66 w 160"/>
              <a:gd name="T73" fmla="*/ 71 h 160"/>
              <a:gd name="T74" fmla="*/ 69 w 160"/>
              <a:gd name="T75" fmla="*/ 69 h 160"/>
              <a:gd name="T76" fmla="*/ 101 w 160"/>
              <a:gd name="T77" fmla="*/ 90 h 160"/>
              <a:gd name="T78" fmla="*/ 101 w 160"/>
              <a:gd name="T79" fmla="*/ 94 h 160"/>
              <a:gd name="T80" fmla="*/ 69 w 160"/>
              <a:gd name="T81" fmla="*/ 115 h 160"/>
              <a:gd name="T82" fmla="*/ 66 w 160"/>
              <a:gd name="T83" fmla="*/ 114 h 160"/>
              <a:gd name="T84" fmla="*/ 66 w 160"/>
              <a:gd name="T85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0">
                <a:moveTo>
                  <a:pt x="148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4"/>
                  <a:pt x="5" y="160"/>
                  <a:pt x="12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4" y="160"/>
                  <a:pt x="160" y="154"/>
                  <a:pt x="160" y="148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60" y="5"/>
                  <a:pt x="154" y="0"/>
                  <a:pt x="148" y="0"/>
                </a:cubicBezTo>
                <a:close/>
                <a:moveTo>
                  <a:pt x="138" y="12"/>
                </a:moveTo>
                <a:cubicBezTo>
                  <a:pt x="142" y="12"/>
                  <a:pt x="146" y="16"/>
                  <a:pt x="146" y="20"/>
                </a:cubicBezTo>
                <a:cubicBezTo>
                  <a:pt x="146" y="25"/>
                  <a:pt x="142" y="29"/>
                  <a:pt x="138" y="29"/>
                </a:cubicBezTo>
                <a:cubicBezTo>
                  <a:pt x="133" y="29"/>
                  <a:pt x="129" y="25"/>
                  <a:pt x="129" y="20"/>
                </a:cubicBezTo>
                <a:cubicBezTo>
                  <a:pt x="129" y="16"/>
                  <a:pt x="133" y="12"/>
                  <a:pt x="138" y="12"/>
                </a:cubicBezTo>
                <a:close/>
                <a:moveTo>
                  <a:pt x="114" y="12"/>
                </a:moveTo>
                <a:cubicBezTo>
                  <a:pt x="118" y="12"/>
                  <a:pt x="122" y="16"/>
                  <a:pt x="122" y="20"/>
                </a:cubicBezTo>
                <a:cubicBezTo>
                  <a:pt x="122" y="25"/>
                  <a:pt x="118" y="29"/>
                  <a:pt x="114" y="29"/>
                </a:cubicBezTo>
                <a:cubicBezTo>
                  <a:pt x="109" y="29"/>
                  <a:pt x="105" y="25"/>
                  <a:pt x="105" y="20"/>
                </a:cubicBezTo>
                <a:cubicBezTo>
                  <a:pt x="105" y="16"/>
                  <a:pt x="109" y="12"/>
                  <a:pt x="114" y="12"/>
                </a:cubicBezTo>
                <a:close/>
                <a:moveTo>
                  <a:pt x="90" y="12"/>
                </a:moveTo>
                <a:cubicBezTo>
                  <a:pt x="94" y="12"/>
                  <a:pt x="98" y="16"/>
                  <a:pt x="98" y="20"/>
                </a:cubicBezTo>
                <a:cubicBezTo>
                  <a:pt x="98" y="25"/>
                  <a:pt x="94" y="29"/>
                  <a:pt x="90" y="29"/>
                </a:cubicBezTo>
                <a:cubicBezTo>
                  <a:pt x="85" y="29"/>
                  <a:pt x="81" y="25"/>
                  <a:pt x="81" y="20"/>
                </a:cubicBezTo>
                <a:cubicBezTo>
                  <a:pt x="81" y="16"/>
                  <a:pt x="85" y="12"/>
                  <a:pt x="90" y="12"/>
                </a:cubicBezTo>
                <a:close/>
                <a:moveTo>
                  <a:pt x="147" y="137"/>
                </a:moveTo>
                <a:cubicBezTo>
                  <a:pt x="147" y="142"/>
                  <a:pt x="142" y="147"/>
                  <a:pt x="137" y="147"/>
                </a:cubicBezTo>
                <a:cubicBezTo>
                  <a:pt x="23" y="147"/>
                  <a:pt x="23" y="147"/>
                  <a:pt x="23" y="147"/>
                </a:cubicBezTo>
                <a:cubicBezTo>
                  <a:pt x="17" y="147"/>
                  <a:pt x="13" y="142"/>
                  <a:pt x="13" y="137"/>
                </a:cubicBezTo>
                <a:cubicBezTo>
                  <a:pt x="13" y="41"/>
                  <a:pt x="13" y="41"/>
                  <a:pt x="13" y="41"/>
                </a:cubicBezTo>
                <a:cubicBezTo>
                  <a:pt x="147" y="41"/>
                  <a:pt x="147" y="41"/>
                  <a:pt x="147" y="41"/>
                </a:cubicBezTo>
                <a:lnTo>
                  <a:pt x="147" y="137"/>
                </a:lnTo>
                <a:close/>
                <a:moveTo>
                  <a:pt x="80" y="134"/>
                </a:moveTo>
                <a:cubicBezTo>
                  <a:pt x="102" y="134"/>
                  <a:pt x="121" y="116"/>
                  <a:pt x="121" y="93"/>
                </a:cubicBezTo>
                <a:cubicBezTo>
                  <a:pt x="121" y="70"/>
                  <a:pt x="102" y="52"/>
                  <a:pt x="80" y="52"/>
                </a:cubicBezTo>
                <a:cubicBezTo>
                  <a:pt x="57" y="52"/>
                  <a:pt x="39" y="70"/>
                  <a:pt x="39" y="93"/>
                </a:cubicBezTo>
                <a:cubicBezTo>
                  <a:pt x="39" y="116"/>
                  <a:pt x="57" y="134"/>
                  <a:pt x="80" y="134"/>
                </a:cubicBezTo>
                <a:close/>
                <a:moveTo>
                  <a:pt x="66" y="71"/>
                </a:moveTo>
                <a:cubicBezTo>
                  <a:pt x="66" y="69"/>
                  <a:pt x="67" y="68"/>
                  <a:pt x="69" y="69"/>
                </a:cubicBezTo>
                <a:cubicBezTo>
                  <a:pt x="101" y="90"/>
                  <a:pt x="101" y="90"/>
                  <a:pt x="101" y="90"/>
                </a:cubicBezTo>
                <a:cubicBezTo>
                  <a:pt x="103" y="91"/>
                  <a:pt x="103" y="93"/>
                  <a:pt x="101" y="94"/>
                </a:cubicBezTo>
                <a:cubicBezTo>
                  <a:pt x="69" y="115"/>
                  <a:pt x="69" y="115"/>
                  <a:pt x="69" y="115"/>
                </a:cubicBezTo>
                <a:cubicBezTo>
                  <a:pt x="67" y="116"/>
                  <a:pt x="66" y="115"/>
                  <a:pt x="66" y="114"/>
                </a:cubicBezTo>
                <a:lnTo>
                  <a:pt x="66" y="7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354">
            <a:extLst>
              <a:ext uri="{FF2B5EF4-FFF2-40B4-BE49-F238E27FC236}">
                <a16:creationId xmlns:a16="http://schemas.microsoft.com/office/drawing/2014/main" id="{34AB61F9-3323-91E1-33DD-C40701CA1969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5227638"/>
            <a:ext cx="252413" cy="254000"/>
          </a:xfrm>
          <a:custGeom>
            <a:avLst/>
            <a:gdLst>
              <a:gd name="T0" fmla="*/ 114 w 159"/>
              <a:gd name="T1" fmla="*/ 65 h 160"/>
              <a:gd name="T2" fmla="*/ 95 w 159"/>
              <a:gd name="T3" fmla="*/ 65 h 160"/>
              <a:gd name="T4" fmla="*/ 80 w 159"/>
              <a:gd name="T5" fmla="*/ 72 h 160"/>
              <a:gd name="T6" fmla="*/ 80 w 159"/>
              <a:gd name="T7" fmla="*/ 51 h 160"/>
              <a:gd name="T8" fmla="*/ 80 w 159"/>
              <a:gd name="T9" fmla="*/ 72 h 160"/>
              <a:gd name="T10" fmla="*/ 64 w 159"/>
              <a:gd name="T11" fmla="*/ 65 h 160"/>
              <a:gd name="T12" fmla="*/ 45 w 159"/>
              <a:gd name="T13" fmla="*/ 65 h 160"/>
              <a:gd name="T14" fmla="*/ 104 w 159"/>
              <a:gd name="T15" fmla="*/ 77 h 160"/>
              <a:gd name="T16" fmla="*/ 80 w 159"/>
              <a:gd name="T17" fmla="*/ 75 h 160"/>
              <a:gd name="T18" fmla="*/ 55 w 159"/>
              <a:gd name="T19" fmla="*/ 77 h 160"/>
              <a:gd name="T20" fmla="*/ 42 w 159"/>
              <a:gd name="T21" fmla="*/ 100 h 160"/>
              <a:gd name="T22" fmla="*/ 117 w 159"/>
              <a:gd name="T23" fmla="*/ 100 h 160"/>
              <a:gd name="T24" fmla="*/ 104 w 159"/>
              <a:gd name="T25" fmla="*/ 77 h 160"/>
              <a:gd name="T26" fmla="*/ 151 w 159"/>
              <a:gd name="T27" fmla="*/ 78 h 160"/>
              <a:gd name="T28" fmla="*/ 84 w 159"/>
              <a:gd name="T29" fmla="*/ 4 h 160"/>
              <a:gd name="T30" fmla="*/ 75 w 159"/>
              <a:gd name="T31" fmla="*/ 4 h 160"/>
              <a:gd name="T32" fmla="*/ 9 w 159"/>
              <a:gd name="T33" fmla="*/ 78 h 160"/>
              <a:gd name="T34" fmla="*/ 0 w 159"/>
              <a:gd name="T35" fmla="*/ 82 h 160"/>
              <a:gd name="T36" fmla="*/ 9 w 159"/>
              <a:gd name="T37" fmla="*/ 87 h 160"/>
              <a:gd name="T38" fmla="*/ 75 w 159"/>
              <a:gd name="T39" fmla="*/ 155 h 160"/>
              <a:gd name="T40" fmla="*/ 84 w 159"/>
              <a:gd name="T41" fmla="*/ 155 h 160"/>
              <a:gd name="T42" fmla="*/ 150 w 159"/>
              <a:gd name="T43" fmla="*/ 87 h 160"/>
              <a:gd name="T44" fmla="*/ 159 w 159"/>
              <a:gd name="T45" fmla="*/ 82 h 160"/>
              <a:gd name="T46" fmla="*/ 132 w 159"/>
              <a:gd name="T47" fmla="*/ 87 h 160"/>
              <a:gd name="T48" fmla="*/ 84 w 159"/>
              <a:gd name="T49" fmla="*/ 137 h 160"/>
              <a:gd name="T50" fmla="*/ 80 w 159"/>
              <a:gd name="T51" fmla="*/ 129 h 160"/>
              <a:gd name="T52" fmla="*/ 75 w 159"/>
              <a:gd name="T53" fmla="*/ 137 h 160"/>
              <a:gd name="T54" fmla="*/ 27 w 159"/>
              <a:gd name="T55" fmla="*/ 87 h 160"/>
              <a:gd name="T56" fmla="*/ 27 w 159"/>
              <a:gd name="T57" fmla="*/ 78 h 160"/>
              <a:gd name="T58" fmla="*/ 75 w 159"/>
              <a:gd name="T59" fmla="*/ 23 h 160"/>
              <a:gd name="T60" fmla="*/ 80 w 159"/>
              <a:gd name="T61" fmla="*/ 31 h 160"/>
              <a:gd name="T62" fmla="*/ 84 w 159"/>
              <a:gd name="T63" fmla="*/ 23 h 160"/>
              <a:gd name="T64" fmla="*/ 132 w 159"/>
              <a:gd name="T65" fmla="*/ 78 h 160"/>
              <a:gd name="T66" fmla="*/ 132 w 159"/>
              <a:gd name="T67" fmla="*/ 8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9" h="160">
                <a:moveTo>
                  <a:pt x="104" y="75"/>
                </a:moveTo>
                <a:cubicBezTo>
                  <a:pt x="110" y="75"/>
                  <a:pt x="114" y="71"/>
                  <a:pt x="114" y="65"/>
                </a:cubicBezTo>
                <a:cubicBezTo>
                  <a:pt x="114" y="60"/>
                  <a:pt x="110" y="56"/>
                  <a:pt x="104" y="56"/>
                </a:cubicBezTo>
                <a:cubicBezTo>
                  <a:pt x="99" y="56"/>
                  <a:pt x="95" y="60"/>
                  <a:pt x="95" y="65"/>
                </a:cubicBezTo>
                <a:cubicBezTo>
                  <a:pt x="95" y="71"/>
                  <a:pt x="99" y="75"/>
                  <a:pt x="104" y="75"/>
                </a:cubicBezTo>
                <a:close/>
                <a:moveTo>
                  <a:pt x="80" y="72"/>
                </a:moveTo>
                <a:cubicBezTo>
                  <a:pt x="85" y="72"/>
                  <a:pt x="90" y="67"/>
                  <a:pt x="90" y="62"/>
                </a:cubicBezTo>
                <a:cubicBezTo>
                  <a:pt x="90" y="56"/>
                  <a:pt x="85" y="51"/>
                  <a:pt x="80" y="51"/>
                </a:cubicBezTo>
                <a:cubicBezTo>
                  <a:pt x="74" y="51"/>
                  <a:pt x="69" y="56"/>
                  <a:pt x="69" y="62"/>
                </a:cubicBezTo>
                <a:cubicBezTo>
                  <a:pt x="69" y="67"/>
                  <a:pt x="74" y="72"/>
                  <a:pt x="80" y="72"/>
                </a:cubicBezTo>
                <a:close/>
                <a:moveTo>
                  <a:pt x="55" y="75"/>
                </a:moveTo>
                <a:cubicBezTo>
                  <a:pt x="60" y="75"/>
                  <a:pt x="64" y="71"/>
                  <a:pt x="64" y="65"/>
                </a:cubicBezTo>
                <a:cubicBezTo>
                  <a:pt x="64" y="60"/>
                  <a:pt x="60" y="56"/>
                  <a:pt x="55" y="56"/>
                </a:cubicBezTo>
                <a:cubicBezTo>
                  <a:pt x="50" y="56"/>
                  <a:pt x="45" y="60"/>
                  <a:pt x="45" y="65"/>
                </a:cubicBezTo>
                <a:cubicBezTo>
                  <a:pt x="45" y="71"/>
                  <a:pt x="50" y="75"/>
                  <a:pt x="55" y="75"/>
                </a:cubicBezTo>
                <a:close/>
                <a:moveTo>
                  <a:pt x="104" y="77"/>
                </a:moveTo>
                <a:cubicBezTo>
                  <a:pt x="100" y="77"/>
                  <a:pt x="95" y="80"/>
                  <a:pt x="93" y="84"/>
                </a:cubicBezTo>
                <a:cubicBezTo>
                  <a:pt x="91" y="79"/>
                  <a:pt x="86" y="75"/>
                  <a:pt x="80" y="75"/>
                </a:cubicBezTo>
                <a:cubicBezTo>
                  <a:pt x="73" y="75"/>
                  <a:pt x="68" y="79"/>
                  <a:pt x="66" y="84"/>
                </a:cubicBezTo>
                <a:cubicBezTo>
                  <a:pt x="64" y="80"/>
                  <a:pt x="60" y="77"/>
                  <a:pt x="55" y="77"/>
                </a:cubicBezTo>
                <a:cubicBezTo>
                  <a:pt x="48" y="77"/>
                  <a:pt x="42" y="83"/>
                  <a:pt x="42" y="91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52" y="109"/>
                  <a:pt x="65" y="114"/>
                  <a:pt x="80" y="114"/>
                </a:cubicBezTo>
                <a:cubicBezTo>
                  <a:pt x="94" y="114"/>
                  <a:pt x="107" y="109"/>
                  <a:pt x="117" y="100"/>
                </a:cubicBezTo>
                <a:cubicBezTo>
                  <a:pt x="117" y="91"/>
                  <a:pt x="117" y="91"/>
                  <a:pt x="117" y="91"/>
                </a:cubicBezTo>
                <a:cubicBezTo>
                  <a:pt x="117" y="83"/>
                  <a:pt x="112" y="77"/>
                  <a:pt x="104" y="77"/>
                </a:cubicBezTo>
                <a:close/>
                <a:moveTo>
                  <a:pt x="154" y="78"/>
                </a:moveTo>
                <a:cubicBezTo>
                  <a:pt x="151" y="78"/>
                  <a:pt x="151" y="78"/>
                  <a:pt x="151" y="78"/>
                </a:cubicBezTo>
                <a:cubicBezTo>
                  <a:pt x="150" y="41"/>
                  <a:pt x="121" y="11"/>
                  <a:pt x="84" y="9"/>
                </a:cubicBezTo>
                <a:cubicBezTo>
                  <a:pt x="84" y="4"/>
                  <a:pt x="84" y="4"/>
                  <a:pt x="84" y="4"/>
                </a:cubicBezTo>
                <a:cubicBezTo>
                  <a:pt x="84" y="2"/>
                  <a:pt x="82" y="0"/>
                  <a:pt x="80" y="0"/>
                </a:cubicBezTo>
                <a:cubicBezTo>
                  <a:pt x="77" y="0"/>
                  <a:pt x="75" y="2"/>
                  <a:pt x="75" y="4"/>
                </a:cubicBezTo>
                <a:cubicBezTo>
                  <a:pt x="75" y="9"/>
                  <a:pt x="75" y="9"/>
                  <a:pt x="75" y="9"/>
                </a:cubicBezTo>
                <a:cubicBezTo>
                  <a:pt x="39" y="11"/>
                  <a:pt x="9" y="41"/>
                  <a:pt x="9" y="78"/>
                </a:cubicBezTo>
                <a:cubicBezTo>
                  <a:pt x="5" y="78"/>
                  <a:pt x="5" y="78"/>
                  <a:pt x="5" y="78"/>
                </a:cubicBezTo>
                <a:cubicBezTo>
                  <a:pt x="2" y="78"/>
                  <a:pt x="0" y="80"/>
                  <a:pt x="0" y="82"/>
                </a:cubicBezTo>
                <a:cubicBezTo>
                  <a:pt x="0" y="85"/>
                  <a:pt x="2" y="87"/>
                  <a:pt x="5" y="87"/>
                </a:cubicBezTo>
                <a:cubicBezTo>
                  <a:pt x="9" y="87"/>
                  <a:pt x="9" y="87"/>
                  <a:pt x="9" y="87"/>
                </a:cubicBezTo>
                <a:cubicBezTo>
                  <a:pt x="12" y="121"/>
                  <a:pt x="40" y="149"/>
                  <a:pt x="75" y="151"/>
                </a:cubicBezTo>
                <a:cubicBezTo>
                  <a:pt x="75" y="155"/>
                  <a:pt x="75" y="155"/>
                  <a:pt x="75" y="155"/>
                </a:cubicBezTo>
                <a:cubicBezTo>
                  <a:pt x="75" y="158"/>
                  <a:pt x="77" y="160"/>
                  <a:pt x="80" y="160"/>
                </a:cubicBezTo>
                <a:cubicBezTo>
                  <a:pt x="82" y="160"/>
                  <a:pt x="84" y="158"/>
                  <a:pt x="84" y="155"/>
                </a:cubicBezTo>
                <a:cubicBezTo>
                  <a:pt x="84" y="151"/>
                  <a:pt x="84" y="151"/>
                  <a:pt x="84" y="151"/>
                </a:cubicBezTo>
                <a:cubicBezTo>
                  <a:pt x="119" y="149"/>
                  <a:pt x="147" y="121"/>
                  <a:pt x="150" y="87"/>
                </a:cubicBezTo>
                <a:cubicBezTo>
                  <a:pt x="154" y="87"/>
                  <a:pt x="154" y="87"/>
                  <a:pt x="154" y="87"/>
                </a:cubicBezTo>
                <a:cubicBezTo>
                  <a:pt x="157" y="87"/>
                  <a:pt x="159" y="85"/>
                  <a:pt x="159" y="82"/>
                </a:cubicBezTo>
                <a:cubicBezTo>
                  <a:pt x="159" y="80"/>
                  <a:pt x="157" y="78"/>
                  <a:pt x="154" y="78"/>
                </a:cubicBezTo>
                <a:close/>
                <a:moveTo>
                  <a:pt x="132" y="87"/>
                </a:moveTo>
                <a:cubicBezTo>
                  <a:pt x="136" y="87"/>
                  <a:pt x="136" y="87"/>
                  <a:pt x="136" y="87"/>
                </a:cubicBezTo>
                <a:cubicBezTo>
                  <a:pt x="133" y="114"/>
                  <a:pt x="111" y="135"/>
                  <a:pt x="84" y="137"/>
                </a:cubicBezTo>
                <a:cubicBezTo>
                  <a:pt x="84" y="133"/>
                  <a:pt x="84" y="133"/>
                  <a:pt x="84" y="133"/>
                </a:cubicBezTo>
                <a:cubicBezTo>
                  <a:pt x="84" y="131"/>
                  <a:pt x="82" y="129"/>
                  <a:pt x="80" y="129"/>
                </a:cubicBezTo>
                <a:cubicBezTo>
                  <a:pt x="77" y="129"/>
                  <a:pt x="75" y="131"/>
                  <a:pt x="75" y="133"/>
                </a:cubicBezTo>
                <a:cubicBezTo>
                  <a:pt x="75" y="137"/>
                  <a:pt x="75" y="137"/>
                  <a:pt x="75" y="137"/>
                </a:cubicBezTo>
                <a:cubicBezTo>
                  <a:pt x="48" y="135"/>
                  <a:pt x="26" y="114"/>
                  <a:pt x="23" y="87"/>
                </a:cubicBezTo>
                <a:cubicBezTo>
                  <a:pt x="27" y="87"/>
                  <a:pt x="27" y="87"/>
                  <a:pt x="27" y="87"/>
                </a:cubicBezTo>
                <a:cubicBezTo>
                  <a:pt x="29" y="87"/>
                  <a:pt x="31" y="85"/>
                  <a:pt x="31" y="82"/>
                </a:cubicBezTo>
                <a:cubicBezTo>
                  <a:pt x="31" y="80"/>
                  <a:pt x="29" y="78"/>
                  <a:pt x="27" y="78"/>
                </a:cubicBezTo>
                <a:cubicBezTo>
                  <a:pt x="22" y="78"/>
                  <a:pt x="22" y="78"/>
                  <a:pt x="22" y="78"/>
                </a:cubicBezTo>
                <a:cubicBezTo>
                  <a:pt x="23" y="49"/>
                  <a:pt x="46" y="25"/>
                  <a:pt x="75" y="23"/>
                </a:cubicBezTo>
                <a:cubicBezTo>
                  <a:pt x="75" y="26"/>
                  <a:pt x="75" y="26"/>
                  <a:pt x="75" y="26"/>
                </a:cubicBezTo>
                <a:cubicBezTo>
                  <a:pt x="75" y="29"/>
                  <a:pt x="77" y="31"/>
                  <a:pt x="80" y="31"/>
                </a:cubicBezTo>
                <a:cubicBezTo>
                  <a:pt x="82" y="31"/>
                  <a:pt x="84" y="29"/>
                  <a:pt x="84" y="26"/>
                </a:cubicBezTo>
                <a:cubicBezTo>
                  <a:pt x="84" y="23"/>
                  <a:pt x="84" y="23"/>
                  <a:pt x="84" y="23"/>
                </a:cubicBezTo>
                <a:cubicBezTo>
                  <a:pt x="113" y="25"/>
                  <a:pt x="136" y="49"/>
                  <a:pt x="137" y="78"/>
                </a:cubicBezTo>
                <a:cubicBezTo>
                  <a:pt x="132" y="78"/>
                  <a:pt x="132" y="78"/>
                  <a:pt x="132" y="78"/>
                </a:cubicBezTo>
                <a:cubicBezTo>
                  <a:pt x="130" y="78"/>
                  <a:pt x="128" y="80"/>
                  <a:pt x="128" y="82"/>
                </a:cubicBezTo>
                <a:cubicBezTo>
                  <a:pt x="128" y="85"/>
                  <a:pt x="130" y="87"/>
                  <a:pt x="132" y="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355">
            <a:extLst>
              <a:ext uri="{FF2B5EF4-FFF2-40B4-BE49-F238E27FC236}">
                <a16:creationId xmlns:a16="http://schemas.microsoft.com/office/drawing/2014/main" id="{CF54295A-4ED8-BA39-B7D2-FCD88996AB0D}"/>
              </a:ext>
            </a:extLst>
          </p:cNvPr>
          <p:cNvSpPr>
            <a:spLocks noEditPoints="1"/>
          </p:cNvSpPr>
          <p:nvPr/>
        </p:nvSpPr>
        <p:spPr bwMode="auto">
          <a:xfrm>
            <a:off x="6253163" y="5227638"/>
            <a:ext cx="236538" cy="254000"/>
          </a:xfrm>
          <a:custGeom>
            <a:avLst/>
            <a:gdLst>
              <a:gd name="T0" fmla="*/ 73 w 149"/>
              <a:gd name="T1" fmla="*/ 16 h 160"/>
              <a:gd name="T2" fmla="*/ 0 w 149"/>
              <a:gd name="T3" fmla="*/ 75 h 160"/>
              <a:gd name="T4" fmla="*/ 18 w 149"/>
              <a:gd name="T5" fmla="*/ 89 h 160"/>
              <a:gd name="T6" fmla="*/ 91 w 149"/>
              <a:gd name="T7" fmla="*/ 19 h 160"/>
              <a:gd name="T8" fmla="*/ 137 w 149"/>
              <a:gd name="T9" fmla="*/ 100 h 160"/>
              <a:gd name="T10" fmla="*/ 88 w 149"/>
              <a:gd name="T11" fmla="*/ 1 h 160"/>
              <a:gd name="T12" fmla="*/ 85 w 149"/>
              <a:gd name="T13" fmla="*/ 63 h 160"/>
              <a:gd name="T14" fmla="*/ 68 w 149"/>
              <a:gd name="T15" fmla="*/ 64 h 160"/>
              <a:gd name="T16" fmla="*/ 58 w 149"/>
              <a:gd name="T17" fmla="*/ 76 h 160"/>
              <a:gd name="T18" fmla="*/ 66 w 149"/>
              <a:gd name="T19" fmla="*/ 68 h 160"/>
              <a:gd name="T20" fmla="*/ 58 w 149"/>
              <a:gd name="T21" fmla="*/ 95 h 160"/>
              <a:gd name="T22" fmla="*/ 74 w 149"/>
              <a:gd name="T23" fmla="*/ 95 h 160"/>
              <a:gd name="T24" fmla="*/ 76 w 149"/>
              <a:gd name="T25" fmla="*/ 53 h 160"/>
              <a:gd name="T26" fmla="*/ 45 w 149"/>
              <a:gd name="T27" fmla="*/ 87 h 160"/>
              <a:gd name="T28" fmla="*/ 53 w 149"/>
              <a:gd name="T29" fmla="*/ 103 h 160"/>
              <a:gd name="T30" fmla="*/ 45 w 149"/>
              <a:gd name="T31" fmla="*/ 68 h 160"/>
              <a:gd name="T32" fmla="*/ 53 w 149"/>
              <a:gd name="T33" fmla="*/ 76 h 160"/>
              <a:gd name="T34" fmla="*/ 63 w 149"/>
              <a:gd name="T35" fmla="*/ 64 h 160"/>
              <a:gd name="T36" fmla="*/ 47 w 149"/>
              <a:gd name="T37" fmla="*/ 63 h 160"/>
              <a:gd name="T38" fmla="*/ 55 w 149"/>
              <a:gd name="T39" fmla="*/ 53 h 160"/>
              <a:gd name="T40" fmla="*/ 47 w 149"/>
              <a:gd name="T41" fmla="*/ 45 h 160"/>
              <a:gd name="T42" fmla="*/ 106 w 149"/>
              <a:gd name="T43" fmla="*/ 45 h 160"/>
              <a:gd name="T44" fmla="*/ 98 w 149"/>
              <a:gd name="T45" fmla="*/ 53 h 160"/>
              <a:gd name="T46" fmla="*/ 79 w 149"/>
              <a:gd name="T47" fmla="*/ 103 h 160"/>
              <a:gd name="T48" fmla="*/ 87 w 149"/>
              <a:gd name="T49" fmla="*/ 87 h 160"/>
              <a:gd name="T50" fmla="*/ 98 w 149"/>
              <a:gd name="T51" fmla="*/ 55 h 160"/>
              <a:gd name="T52" fmla="*/ 97 w 149"/>
              <a:gd name="T53" fmla="*/ 70 h 160"/>
              <a:gd name="T54" fmla="*/ 100 w 149"/>
              <a:gd name="T55" fmla="*/ 76 h 160"/>
              <a:gd name="T56" fmla="*/ 108 w 149"/>
              <a:gd name="T57" fmla="*/ 68 h 160"/>
              <a:gd name="T58" fmla="*/ 100 w 149"/>
              <a:gd name="T59" fmla="*/ 103 h 160"/>
              <a:gd name="T60" fmla="*/ 108 w 149"/>
              <a:gd name="T61" fmla="*/ 87 h 160"/>
              <a:gd name="T62" fmla="*/ 87 w 149"/>
              <a:gd name="T63" fmla="*/ 84 h 160"/>
              <a:gd name="T64" fmla="*/ 25 w 149"/>
              <a:gd name="T65" fmla="*/ 106 h 160"/>
              <a:gd name="T66" fmla="*/ 42 w 149"/>
              <a:gd name="T67" fmla="*/ 142 h 160"/>
              <a:gd name="T68" fmla="*/ 25 w 149"/>
              <a:gd name="T69" fmla="*/ 106 h 160"/>
              <a:gd name="T70" fmla="*/ 100 w 149"/>
              <a:gd name="T71" fmla="*/ 137 h 160"/>
              <a:gd name="T72" fmla="*/ 129 w 149"/>
              <a:gd name="T73" fmla="*/ 113 h 160"/>
              <a:gd name="T74" fmla="*/ 48 w 149"/>
              <a:gd name="T75" fmla="*/ 137 h 160"/>
              <a:gd name="T76" fmla="*/ 71 w 149"/>
              <a:gd name="T77" fmla="*/ 114 h 160"/>
              <a:gd name="T78" fmla="*/ 72 w 149"/>
              <a:gd name="T79" fmla="*/ 152 h 160"/>
              <a:gd name="T80" fmla="*/ 62 w 149"/>
              <a:gd name="T81" fmla="*/ 147 h 160"/>
              <a:gd name="T82" fmla="*/ 67 w 149"/>
              <a:gd name="T83" fmla="*/ 144 h 160"/>
              <a:gd name="T84" fmla="*/ 68 w 149"/>
              <a:gd name="T85" fmla="*/ 139 h 160"/>
              <a:gd name="T86" fmla="*/ 63 w 149"/>
              <a:gd name="T87" fmla="*/ 126 h 160"/>
              <a:gd name="T88" fmla="*/ 72 w 149"/>
              <a:gd name="T89" fmla="*/ 122 h 160"/>
              <a:gd name="T90" fmla="*/ 81 w 149"/>
              <a:gd name="T91" fmla="*/ 132 h 160"/>
              <a:gd name="T92" fmla="*/ 72 w 149"/>
              <a:gd name="T93" fmla="*/ 129 h 160"/>
              <a:gd name="T94" fmla="*/ 80 w 149"/>
              <a:gd name="T95" fmla="*/ 137 h 160"/>
              <a:gd name="T96" fmla="*/ 67 w 149"/>
              <a:gd name="T97" fmla="*/ 131 h 160"/>
              <a:gd name="T98" fmla="*/ 69 w 149"/>
              <a:gd name="T99" fmla="*/ 129 h 160"/>
              <a:gd name="T100" fmla="*/ 75 w 149"/>
              <a:gd name="T101" fmla="*/ 141 h 160"/>
              <a:gd name="T102" fmla="*/ 74 w 149"/>
              <a:gd name="T103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9" h="160">
                <a:moveTo>
                  <a:pt x="18" y="89"/>
                </a:moveTo>
                <a:cubicBezTo>
                  <a:pt x="17" y="85"/>
                  <a:pt x="16" y="80"/>
                  <a:pt x="16" y="75"/>
                </a:cubicBezTo>
                <a:cubicBezTo>
                  <a:pt x="16" y="43"/>
                  <a:pt x="42" y="17"/>
                  <a:pt x="73" y="16"/>
                </a:cubicBezTo>
                <a:cubicBezTo>
                  <a:pt x="65" y="8"/>
                  <a:pt x="65" y="8"/>
                  <a:pt x="65" y="8"/>
                </a:cubicBezTo>
                <a:cubicBezTo>
                  <a:pt x="74" y="0"/>
                  <a:pt x="74" y="0"/>
                  <a:pt x="74" y="0"/>
                </a:cubicBezTo>
                <a:cubicBezTo>
                  <a:pt x="33" y="0"/>
                  <a:pt x="0" y="33"/>
                  <a:pt x="0" y="75"/>
                </a:cubicBezTo>
                <a:cubicBezTo>
                  <a:pt x="0" y="84"/>
                  <a:pt x="1" y="92"/>
                  <a:pt x="4" y="100"/>
                </a:cubicBezTo>
                <a:cubicBezTo>
                  <a:pt x="14" y="103"/>
                  <a:pt x="14" y="103"/>
                  <a:pt x="14" y="103"/>
                </a:cubicBezTo>
                <a:lnTo>
                  <a:pt x="18" y="89"/>
                </a:lnTo>
                <a:close/>
                <a:moveTo>
                  <a:pt x="88" y="1"/>
                </a:moveTo>
                <a:cubicBezTo>
                  <a:pt x="81" y="8"/>
                  <a:pt x="81" y="8"/>
                  <a:pt x="81" y="8"/>
                </a:cubicBezTo>
                <a:cubicBezTo>
                  <a:pt x="91" y="19"/>
                  <a:pt x="91" y="19"/>
                  <a:pt x="91" y="19"/>
                </a:cubicBezTo>
                <a:cubicBezTo>
                  <a:pt x="115" y="26"/>
                  <a:pt x="133" y="48"/>
                  <a:pt x="133" y="75"/>
                </a:cubicBezTo>
                <a:cubicBezTo>
                  <a:pt x="133" y="85"/>
                  <a:pt x="130" y="95"/>
                  <a:pt x="125" y="103"/>
                </a:cubicBezTo>
                <a:cubicBezTo>
                  <a:pt x="137" y="100"/>
                  <a:pt x="137" y="100"/>
                  <a:pt x="137" y="100"/>
                </a:cubicBezTo>
                <a:cubicBezTo>
                  <a:pt x="140" y="111"/>
                  <a:pt x="140" y="111"/>
                  <a:pt x="140" y="111"/>
                </a:cubicBezTo>
                <a:cubicBezTo>
                  <a:pt x="146" y="100"/>
                  <a:pt x="149" y="88"/>
                  <a:pt x="149" y="75"/>
                </a:cubicBezTo>
                <a:cubicBezTo>
                  <a:pt x="149" y="38"/>
                  <a:pt x="123" y="8"/>
                  <a:pt x="88" y="1"/>
                </a:cubicBezTo>
                <a:close/>
                <a:moveTo>
                  <a:pt x="76" y="70"/>
                </a:moveTo>
                <a:cubicBezTo>
                  <a:pt x="78" y="67"/>
                  <a:pt x="81" y="65"/>
                  <a:pt x="85" y="64"/>
                </a:cubicBezTo>
                <a:cubicBezTo>
                  <a:pt x="85" y="63"/>
                  <a:pt x="85" y="63"/>
                  <a:pt x="85" y="63"/>
                </a:cubicBezTo>
                <a:cubicBezTo>
                  <a:pt x="85" y="59"/>
                  <a:pt x="81" y="55"/>
                  <a:pt x="76" y="55"/>
                </a:cubicBezTo>
                <a:cubicBezTo>
                  <a:pt x="72" y="55"/>
                  <a:pt x="68" y="59"/>
                  <a:pt x="68" y="63"/>
                </a:cubicBezTo>
                <a:cubicBezTo>
                  <a:pt x="68" y="64"/>
                  <a:pt x="68" y="64"/>
                  <a:pt x="68" y="64"/>
                </a:cubicBezTo>
                <a:cubicBezTo>
                  <a:pt x="72" y="65"/>
                  <a:pt x="75" y="67"/>
                  <a:pt x="76" y="70"/>
                </a:cubicBezTo>
                <a:close/>
                <a:moveTo>
                  <a:pt x="66" y="68"/>
                </a:moveTo>
                <a:cubicBezTo>
                  <a:pt x="61" y="68"/>
                  <a:pt x="58" y="72"/>
                  <a:pt x="58" y="76"/>
                </a:cubicBezTo>
                <a:cubicBezTo>
                  <a:pt x="58" y="81"/>
                  <a:pt x="61" y="84"/>
                  <a:pt x="66" y="84"/>
                </a:cubicBezTo>
                <a:cubicBezTo>
                  <a:pt x="70" y="84"/>
                  <a:pt x="74" y="81"/>
                  <a:pt x="74" y="76"/>
                </a:cubicBezTo>
                <a:cubicBezTo>
                  <a:pt x="74" y="72"/>
                  <a:pt x="70" y="68"/>
                  <a:pt x="66" y="68"/>
                </a:cubicBezTo>
                <a:close/>
                <a:moveTo>
                  <a:pt x="74" y="95"/>
                </a:moveTo>
                <a:cubicBezTo>
                  <a:pt x="74" y="90"/>
                  <a:pt x="70" y="87"/>
                  <a:pt x="66" y="87"/>
                </a:cubicBezTo>
                <a:cubicBezTo>
                  <a:pt x="61" y="87"/>
                  <a:pt x="58" y="90"/>
                  <a:pt x="58" y="95"/>
                </a:cubicBezTo>
                <a:cubicBezTo>
                  <a:pt x="58" y="103"/>
                  <a:pt x="58" y="103"/>
                  <a:pt x="58" y="103"/>
                </a:cubicBezTo>
                <a:cubicBezTo>
                  <a:pt x="74" y="103"/>
                  <a:pt x="74" y="103"/>
                  <a:pt x="74" y="103"/>
                </a:cubicBezTo>
                <a:lnTo>
                  <a:pt x="74" y="95"/>
                </a:lnTo>
                <a:close/>
                <a:moveTo>
                  <a:pt x="76" y="37"/>
                </a:moveTo>
                <a:cubicBezTo>
                  <a:pt x="72" y="37"/>
                  <a:pt x="68" y="40"/>
                  <a:pt x="68" y="45"/>
                </a:cubicBezTo>
                <a:cubicBezTo>
                  <a:pt x="68" y="49"/>
                  <a:pt x="72" y="53"/>
                  <a:pt x="76" y="53"/>
                </a:cubicBezTo>
                <a:cubicBezTo>
                  <a:pt x="81" y="53"/>
                  <a:pt x="85" y="49"/>
                  <a:pt x="85" y="45"/>
                </a:cubicBezTo>
                <a:cubicBezTo>
                  <a:pt x="85" y="40"/>
                  <a:pt x="81" y="37"/>
                  <a:pt x="76" y="37"/>
                </a:cubicBezTo>
                <a:close/>
                <a:moveTo>
                  <a:pt x="45" y="87"/>
                </a:moveTo>
                <a:cubicBezTo>
                  <a:pt x="40" y="87"/>
                  <a:pt x="37" y="90"/>
                  <a:pt x="37" y="95"/>
                </a:cubicBezTo>
                <a:cubicBezTo>
                  <a:pt x="37" y="103"/>
                  <a:pt x="37" y="103"/>
                  <a:pt x="37" y="103"/>
                </a:cubicBezTo>
                <a:cubicBezTo>
                  <a:pt x="53" y="103"/>
                  <a:pt x="53" y="103"/>
                  <a:pt x="53" y="103"/>
                </a:cubicBezTo>
                <a:cubicBezTo>
                  <a:pt x="53" y="95"/>
                  <a:pt x="53" y="95"/>
                  <a:pt x="53" y="95"/>
                </a:cubicBezTo>
                <a:cubicBezTo>
                  <a:pt x="53" y="90"/>
                  <a:pt x="49" y="87"/>
                  <a:pt x="45" y="87"/>
                </a:cubicBezTo>
                <a:close/>
                <a:moveTo>
                  <a:pt x="45" y="68"/>
                </a:moveTo>
                <a:cubicBezTo>
                  <a:pt x="40" y="68"/>
                  <a:pt x="37" y="72"/>
                  <a:pt x="37" y="76"/>
                </a:cubicBezTo>
                <a:cubicBezTo>
                  <a:pt x="37" y="81"/>
                  <a:pt x="40" y="84"/>
                  <a:pt x="45" y="84"/>
                </a:cubicBezTo>
                <a:cubicBezTo>
                  <a:pt x="49" y="84"/>
                  <a:pt x="53" y="81"/>
                  <a:pt x="53" y="76"/>
                </a:cubicBezTo>
                <a:cubicBezTo>
                  <a:pt x="53" y="72"/>
                  <a:pt x="49" y="68"/>
                  <a:pt x="45" y="68"/>
                </a:cubicBezTo>
                <a:close/>
                <a:moveTo>
                  <a:pt x="55" y="70"/>
                </a:moveTo>
                <a:cubicBezTo>
                  <a:pt x="57" y="67"/>
                  <a:pt x="60" y="65"/>
                  <a:pt x="63" y="64"/>
                </a:cubicBezTo>
                <a:cubicBezTo>
                  <a:pt x="63" y="63"/>
                  <a:pt x="63" y="63"/>
                  <a:pt x="63" y="63"/>
                </a:cubicBezTo>
                <a:cubicBezTo>
                  <a:pt x="63" y="59"/>
                  <a:pt x="60" y="55"/>
                  <a:pt x="55" y="55"/>
                </a:cubicBezTo>
                <a:cubicBezTo>
                  <a:pt x="51" y="55"/>
                  <a:pt x="47" y="59"/>
                  <a:pt x="47" y="63"/>
                </a:cubicBezTo>
                <a:cubicBezTo>
                  <a:pt x="47" y="64"/>
                  <a:pt x="47" y="64"/>
                  <a:pt x="47" y="64"/>
                </a:cubicBezTo>
                <a:cubicBezTo>
                  <a:pt x="51" y="65"/>
                  <a:pt x="53" y="67"/>
                  <a:pt x="55" y="70"/>
                </a:cubicBezTo>
                <a:close/>
                <a:moveTo>
                  <a:pt x="55" y="53"/>
                </a:moveTo>
                <a:cubicBezTo>
                  <a:pt x="60" y="53"/>
                  <a:pt x="63" y="49"/>
                  <a:pt x="63" y="45"/>
                </a:cubicBezTo>
                <a:cubicBezTo>
                  <a:pt x="63" y="40"/>
                  <a:pt x="60" y="37"/>
                  <a:pt x="55" y="37"/>
                </a:cubicBezTo>
                <a:cubicBezTo>
                  <a:pt x="51" y="37"/>
                  <a:pt x="47" y="40"/>
                  <a:pt x="47" y="45"/>
                </a:cubicBezTo>
                <a:cubicBezTo>
                  <a:pt x="47" y="49"/>
                  <a:pt x="51" y="53"/>
                  <a:pt x="55" y="53"/>
                </a:cubicBezTo>
                <a:close/>
                <a:moveTo>
                  <a:pt x="98" y="53"/>
                </a:moveTo>
                <a:cubicBezTo>
                  <a:pt x="102" y="53"/>
                  <a:pt x="106" y="49"/>
                  <a:pt x="106" y="45"/>
                </a:cubicBezTo>
                <a:cubicBezTo>
                  <a:pt x="106" y="40"/>
                  <a:pt x="102" y="37"/>
                  <a:pt x="98" y="37"/>
                </a:cubicBezTo>
                <a:cubicBezTo>
                  <a:pt x="93" y="37"/>
                  <a:pt x="90" y="40"/>
                  <a:pt x="90" y="45"/>
                </a:cubicBezTo>
                <a:cubicBezTo>
                  <a:pt x="90" y="49"/>
                  <a:pt x="93" y="53"/>
                  <a:pt x="98" y="53"/>
                </a:cubicBezTo>
                <a:close/>
                <a:moveTo>
                  <a:pt x="87" y="87"/>
                </a:moveTo>
                <a:cubicBezTo>
                  <a:pt x="82" y="87"/>
                  <a:pt x="79" y="90"/>
                  <a:pt x="79" y="95"/>
                </a:cubicBezTo>
                <a:cubicBezTo>
                  <a:pt x="79" y="103"/>
                  <a:pt x="79" y="103"/>
                  <a:pt x="79" y="103"/>
                </a:cubicBezTo>
                <a:cubicBezTo>
                  <a:pt x="95" y="103"/>
                  <a:pt x="95" y="103"/>
                  <a:pt x="95" y="103"/>
                </a:cubicBezTo>
                <a:cubicBezTo>
                  <a:pt x="95" y="95"/>
                  <a:pt x="95" y="95"/>
                  <a:pt x="95" y="95"/>
                </a:cubicBezTo>
                <a:cubicBezTo>
                  <a:pt x="95" y="90"/>
                  <a:pt x="91" y="87"/>
                  <a:pt x="87" y="87"/>
                </a:cubicBezTo>
                <a:close/>
                <a:moveTo>
                  <a:pt x="106" y="64"/>
                </a:moveTo>
                <a:cubicBezTo>
                  <a:pt x="106" y="63"/>
                  <a:pt x="106" y="63"/>
                  <a:pt x="106" y="63"/>
                </a:cubicBezTo>
                <a:cubicBezTo>
                  <a:pt x="106" y="59"/>
                  <a:pt x="102" y="55"/>
                  <a:pt x="98" y="55"/>
                </a:cubicBezTo>
                <a:cubicBezTo>
                  <a:pt x="93" y="55"/>
                  <a:pt x="90" y="59"/>
                  <a:pt x="90" y="63"/>
                </a:cubicBezTo>
                <a:cubicBezTo>
                  <a:pt x="90" y="64"/>
                  <a:pt x="90" y="64"/>
                  <a:pt x="90" y="64"/>
                </a:cubicBezTo>
                <a:cubicBezTo>
                  <a:pt x="93" y="65"/>
                  <a:pt x="96" y="67"/>
                  <a:pt x="97" y="70"/>
                </a:cubicBezTo>
                <a:cubicBezTo>
                  <a:pt x="99" y="67"/>
                  <a:pt x="102" y="65"/>
                  <a:pt x="106" y="64"/>
                </a:cubicBezTo>
                <a:close/>
                <a:moveTo>
                  <a:pt x="108" y="68"/>
                </a:moveTo>
                <a:cubicBezTo>
                  <a:pt x="103" y="68"/>
                  <a:pt x="100" y="72"/>
                  <a:pt x="100" y="76"/>
                </a:cubicBezTo>
                <a:cubicBezTo>
                  <a:pt x="100" y="81"/>
                  <a:pt x="103" y="84"/>
                  <a:pt x="108" y="84"/>
                </a:cubicBezTo>
                <a:cubicBezTo>
                  <a:pt x="112" y="84"/>
                  <a:pt x="116" y="81"/>
                  <a:pt x="116" y="76"/>
                </a:cubicBezTo>
                <a:cubicBezTo>
                  <a:pt x="116" y="72"/>
                  <a:pt x="112" y="68"/>
                  <a:pt x="108" y="68"/>
                </a:cubicBezTo>
                <a:close/>
                <a:moveTo>
                  <a:pt x="108" y="87"/>
                </a:moveTo>
                <a:cubicBezTo>
                  <a:pt x="103" y="87"/>
                  <a:pt x="100" y="90"/>
                  <a:pt x="100" y="95"/>
                </a:cubicBezTo>
                <a:cubicBezTo>
                  <a:pt x="100" y="103"/>
                  <a:pt x="100" y="103"/>
                  <a:pt x="100" y="103"/>
                </a:cubicBezTo>
                <a:cubicBezTo>
                  <a:pt x="116" y="103"/>
                  <a:pt x="116" y="103"/>
                  <a:pt x="116" y="103"/>
                </a:cubicBezTo>
                <a:cubicBezTo>
                  <a:pt x="116" y="95"/>
                  <a:pt x="116" y="95"/>
                  <a:pt x="116" y="95"/>
                </a:cubicBezTo>
                <a:cubicBezTo>
                  <a:pt x="116" y="90"/>
                  <a:pt x="112" y="87"/>
                  <a:pt x="108" y="87"/>
                </a:cubicBezTo>
                <a:close/>
                <a:moveTo>
                  <a:pt x="87" y="68"/>
                </a:moveTo>
                <a:cubicBezTo>
                  <a:pt x="82" y="68"/>
                  <a:pt x="79" y="72"/>
                  <a:pt x="79" y="76"/>
                </a:cubicBezTo>
                <a:cubicBezTo>
                  <a:pt x="79" y="81"/>
                  <a:pt x="82" y="84"/>
                  <a:pt x="87" y="84"/>
                </a:cubicBezTo>
                <a:cubicBezTo>
                  <a:pt x="91" y="84"/>
                  <a:pt x="95" y="81"/>
                  <a:pt x="95" y="76"/>
                </a:cubicBezTo>
                <a:cubicBezTo>
                  <a:pt x="95" y="72"/>
                  <a:pt x="91" y="68"/>
                  <a:pt x="87" y="68"/>
                </a:cubicBezTo>
                <a:close/>
                <a:moveTo>
                  <a:pt x="25" y="106"/>
                </a:moveTo>
                <a:cubicBezTo>
                  <a:pt x="22" y="116"/>
                  <a:pt x="22" y="116"/>
                  <a:pt x="22" y="116"/>
                </a:cubicBezTo>
                <a:cubicBezTo>
                  <a:pt x="10" y="113"/>
                  <a:pt x="10" y="113"/>
                  <a:pt x="10" y="113"/>
                </a:cubicBezTo>
                <a:cubicBezTo>
                  <a:pt x="18" y="126"/>
                  <a:pt x="29" y="136"/>
                  <a:pt x="42" y="142"/>
                </a:cubicBezTo>
                <a:cubicBezTo>
                  <a:pt x="42" y="141"/>
                  <a:pt x="42" y="139"/>
                  <a:pt x="42" y="137"/>
                </a:cubicBezTo>
                <a:cubicBezTo>
                  <a:pt x="42" y="133"/>
                  <a:pt x="43" y="128"/>
                  <a:pt x="45" y="125"/>
                </a:cubicBezTo>
                <a:cubicBezTo>
                  <a:pt x="37" y="120"/>
                  <a:pt x="30" y="113"/>
                  <a:pt x="25" y="106"/>
                </a:cubicBezTo>
                <a:close/>
                <a:moveTo>
                  <a:pt x="114" y="117"/>
                </a:moveTo>
                <a:cubicBezTo>
                  <a:pt x="109" y="122"/>
                  <a:pt x="104" y="125"/>
                  <a:pt x="98" y="128"/>
                </a:cubicBezTo>
                <a:cubicBezTo>
                  <a:pt x="99" y="131"/>
                  <a:pt x="100" y="134"/>
                  <a:pt x="100" y="137"/>
                </a:cubicBezTo>
                <a:cubicBezTo>
                  <a:pt x="100" y="140"/>
                  <a:pt x="99" y="143"/>
                  <a:pt x="98" y="146"/>
                </a:cubicBezTo>
                <a:cubicBezTo>
                  <a:pt x="112" y="141"/>
                  <a:pt x="123" y="133"/>
                  <a:pt x="132" y="123"/>
                </a:cubicBezTo>
                <a:cubicBezTo>
                  <a:pt x="129" y="113"/>
                  <a:pt x="129" y="113"/>
                  <a:pt x="129" y="113"/>
                </a:cubicBezTo>
                <a:lnTo>
                  <a:pt x="114" y="117"/>
                </a:lnTo>
                <a:close/>
                <a:moveTo>
                  <a:pt x="71" y="114"/>
                </a:moveTo>
                <a:cubicBezTo>
                  <a:pt x="58" y="114"/>
                  <a:pt x="48" y="124"/>
                  <a:pt x="48" y="137"/>
                </a:cubicBezTo>
                <a:cubicBezTo>
                  <a:pt x="48" y="149"/>
                  <a:pt x="58" y="160"/>
                  <a:pt x="71" y="160"/>
                </a:cubicBezTo>
                <a:cubicBezTo>
                  <a:pt x="83" y="160"/>
                  <a:pt x="94" y="149"/>
                  <a:pt x="94" y="137"/>
                </a:cubicBezTo>
                <a:cubicBezTo>
                  <a:pt x="94" y="124"/>
                  <a:pt x="83" y="114"/>
                  <a:pt x="71" y="114"/>
                </a:cubicBezTo>
                <a:close/>
                <a:moveTo>
                  <a:pt x="79" y="148"/>
                </a:moveTo>
                <a:cubicBezTo>
                  <a:pt x="78" y="149"/>
                  <a:pt x="75" y="150"/>
                  <a:pt x="72" y="150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69" y="152"/>
                  <a:pt x="69" y="152"/>
                  <a:pt x="69" y="152"/>
                </a:cubicBezTo>
                <a:cubicBezTo>
                  <a:pt x="69" y="150"/>
                  <a:pt x="69" y="150"/>
                  <a:pt x="69" y="150"/>
                </a:cubicBezTo>
                <a:cubicBezTo>
                  <a:pt x="66" y="150"/>
                  <a:pt x="64" y="149"/>
                  <a:pt x="62" y="147"/>
                </a:cubicBezTo>
                <a:cubicBezTo>
                  <a:pt x="61" y="146"/>
                  <a:pt x="60" y="144"/>
                  <a:pt x="60" y="141"/>
                </a:cubicBezTo>
                <a:cubicBezTo>
                  <a:pt x="66" y="141"/>
                  <a:pt x="66" y="141"/>
                  <a:pt x="66" y="141"/>
                </a:cubicBezTo>
                <a:cubicBezTo>
                  <a:pt x="66" y="142"/>
                  <a:pt x="66" y="143"/>
                  <a:pt x="67" y="144"/>
                </a:cubicBezTo>
                <a:cubicBezTo>
                  <a:pt x="67" y="144"/>
                  <a:pt x="68" y="145"/>
                  <a:pt x="69" y="145"/>
                </a:cubicBezTo>
                <a:cubicBezTo>
                  <a:pt x="69" y="139"/>
                  <a:pt x="69" y="139"/>
                  <a:pt x="69" y="139"/>
                </a:cubicBezTo>
                <a:cubicBezTo>
                  <a:pt x="69" y="139"/>
                  <a:pt x="68" y="139"/>
                  <a:pt x="68" y="139"/>
                </a:cubicBezTo>
                <a:cubicBezTo>
                  <a:pt x="65" y="138"/>
                  <a:pt x="63" y="138"/>
                  <a:pt x="62" y="137"/>
                </a:cubicBezTo>
                <a:cubicBezTo>
                  <a:pt x="61" y="135"/>
                  <a:pt x="60" y="134"/>
                  <a:pt x="60" y="132"/>
                </a:cubicBezTo>
                <a:cubicBezTo>
                  <a:pt x="60" y="130"/>
                  <a:pt x="61" y="128"/>
                  <a:pt x="63" y="126"/>
                </a:cubicBezTo>
                <a:cubicBezTo>
                  <a:pt x="65" y="125"/>
                  <a:pt x="67" y="124"/>
                  <a:pt x="69" y="124"/>
                </a:cubicBezTo>
                <a:cubicBezTo>
                  <a:pt x="69" y="122"/>
                  <a:pt x="69" y="122"/>
                  <a:pt x="69" y="122"/>
                </a:cubicBezTo>
                <a:cubicBezTo>
                  <a:pt x="72" y="122"/>
                  <a:pt x="72" y="122"/>
                  <a:pt x="72" y="122"/>
                </a:cubicBezTo>
                <a:cubicBezTo>
                  <a:pt x="72" y="124"/>
                  <a:pt x="72" y="124"/>
                  <a:pt x="72" y="124"/>
                </a:cubicBezTo>
                <a:cubicBezTo>
                  <a:pt x="74" y="124"/>
                  <a:pt x="76" y="125"/>
                  <a:pt x="78" y="126"/>
                </a:cubicBezTo>
                <a:cubicBezTo>
                  <a:pt x="80" y="127"/>
                  <a:pt x="81" y="129"/>
                  <a:pt x="81" y="132"/>
                </a:cubicBezTo>
                <a:cubicBezTo>
                  <a:pt x="75" y="132"/>
                  <a:pt x="75" y="132"/>
                  <a:pt x="75" y="132"/>
                </a:cubicBezTo>
                <a:cubicBezTo>
                  <a:pt x="75" y="131"/>
                  <a:pt x="75" y="131"/>
                  <a:pt x="74" y="130"/>
                </a:cubicBezTo>
                <a:cubicBezTo>
                  <a:pt x="74" y="130"/>
                  <a:pt x="73" y="129"/>
                  <a:pt x="72" y="129"/>
                </a:cubicBezTo>
                <a:cubicBezTo>
                  <a:pt x="72" y="134"/>
                  <a:pt x="72" y="134"/>
                  <a:pt x="72" y="134"/>
                </a:cubicBezTo>
                <a:cubicBezTo>
                  <a:pt x="73" y="134"/>
                  <a:pt x="74" y="134"/>
                  <a:pt x="74" y="134"/>
                </a:cubicBezTo>
                <a:cubicBezTo>
                  <a:pt x="77" y="135"/>
                  <a:pt x="79" y="136"/>
                  <a:pt x="80" y="137"/>
                </a:cubicBezTo>
                <a:cubicBezTo>
                  <a:pt x="81" y="138"/>
                  <a:pt x="82" y="140"/>
                  <a:pt x="82" y="142"/>
                </a:cubicBezTo>
                <a:cubicBezTo>
                  <a:pt x="82" y="144"/>
                  <a:pt x="81" y="146"/>
                  <a:pt x="79" y="148"/>
                </a:cubicBezTo>
                <a:close/>
                <a:moveTo>
                  <a:pt x="67" y="131"/>
                </a:moveTo>
                <a:cubicBezTo>
                  <a:pt x="67" y="132"/>
                  <a:pt x="67" y="132"/>
                  <a:pt x="68" y="133"/>
                </a:cubicBezTo>
                <a:cubicBezTo>
                  <a:pt x="68" y="133"/>
                  <a:pt x="68" y="133"/>
                  <a:pt x="69" y="133"/>
                </a:cubicBezTo>
                <a:cubicBezTo>
                  <a:pt x="69" y="129"/>
                  <a:pt x="69" y="129"/>
                  <a:pt x="69" y="129"/>
                </a:cubicBezTo>
                <a:cubicBezTo>
                  <a:pt x="69" y="129"/>
                  <a:pt x="68" y="129"/>
                  <a:pt x="68" y="129"/>
                </a:cubicBezTo>
                <a:cubicBezTo>
                  <a:pt x="67" y="130"/>
                  <a:pt x="67" y="130"/>
                  <a:pt x="67" y="131"/>
                </a:cubicBezTo>
                <a:close/>
                <a:moveTo>
                  <a:pt x="75" y="141"/>
                </a:moveTo>
                <a:cubicBezTo>
                  <a:pt x="74" y="141"/>
                  <a:pt x="73" y="141"/>
                  <a:pt x="72" y="140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73" y="145"/>
                  <a:pt x="74" y="145"/>
                  <a:pt x="74" y="144"/>
                </a:cubicBezTo>
                <a:cubicBezTo>
                  <a:pt x="75" y="144"/>
                  <a:pt x="75" y="143"/>
                  <a:pt x="75" y="143"/>
                </a:cubicBezTo>
                <a:cubicBezTo>
                  <a:pt x="75" y="142"/>
                  <a:pt x="75" y="141"/>
                  <a:pt x="75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356">
            <a:extLst>
              <a:ext uri="{FF2B5EF4-FFF2-40B4-BE49-F238E27FC236}">
                <a16:creationId xmlns:a16="http://schemas.microsoft.com/office/drawing/2014/main" id="{D757E439-7477-13EB-5E47-795A1CF50C98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5257800"/>
            <a:ext cx="254000" cy="192088"/>
          </a:xfrm>
          <a:custGeom>
            <a:avLst/>
            <a:gdLst>
              <a:gd name="T0" fmla="*/ 82 w 160"/>
              <a:gd name="T1" fmla="*/ 77 h 121"/>
              <a:gd name="T2" fmla="*/ 89 w 160"/>
              <a:gd name="T3" fmla="*/ 71 h 121"/>
              <a:gd name="T4" fmla="*/ 87 w 160"/>
              <a:gd name="T5" fmla="*/ 67 h 121"/>
              <a:gd name="T6" fmla="*/ 85 w 160"/>
              <a:gd name="T7" fmla="*/ 62 h 121"/>
              <a:gd name="T8" fmla="*/ 92 w 160"/>
              <a:gd name="T9" fmla="*/ 56 h 121"/>
              <a:gd name="T10" fmla="*/ 99 w 160"/>
              <a:gd name="T11" fmla="*/ 56 h 121"/>
              <a:gd name="T12" fmla="*/ 121 w 160"/>
              <a:gd name="T13" fmla="*/ 34 h 121"/>
              <a:gd name="T14" fmla="*/ 82 w 160"/>
              <a:gd name="T15" fmla="*/ 0 h 121"/>
              <a:gd name="T16" fmla="*/ 44 w 160"/>
              <a:gd name="T17" fmla="*/ 39 h 121"/>
              <a:gd name="T18" fmla="*/ 82 w 160"/>
              <a:gd name="T19" fmla="*/ 77 h 121"/>
              <a:gd name="T20" fmla="*/ 95 w 160"/>
              <a:gd name="T21" fmla="*/ 21 h 121"/>
              <a:gd name="T22" fmla="*/ 109 w 160"/>
              <a:gd name="T23" fmla="*/ 30 h 121"/>
              <a:gd name="T24" fmla="*/ 107 w 160"/>
              <a:gd name="T25" fmla="*/ 36 h 121"/>
              <a:gd name="T26" fmla="*/ 87 w 160"/>
              <a:gd name="T27" fmla="*/ 44 h 121"/>
              <a:gd name="T28" fmla="*/ 89 w 160"/>
              <a:gd name="T29" fmla="*/ 39 h 121"/>
              <a:gd name="T30" fmla="*/ 103 w 160"/>
              <a:gd name="T31" fmla="*/ 33 h 121"/>
              <a:gd name="T32" fmla="*/ 93 w 160"/>
              <a:gd name="T33" fmla="*/ 27 h 121"/>
              <a:gd name="T34" fmla="*/ 95 w 160"/>
              <a:gd name="T35" fmla="*/ 21 h 121"/>
              <a:gd name="T36" fmla="*/ 87 w 160"/>
              <a:gd name="T37" fmla="*/ 14 h 121"/>
              <a:gd name="T38" fmla="*/ 92 w 160"/>
              <a:gd name="T39" fmla="*/ 14 h 121"/>
              <a:gd name="T40" fmla="*/ 77 w 160"/>
              <a:gd name="T41" fmla="*/ 52 h 121"/>
              <a:gd name="T42" fmla="*/ 71 w 160"/>
              <a:gd name="T43" fmla="*/ 52 h 121"/>
              <a:gd name="T44" fmla="*/ 87 w 160"/>
              <a:gd name="T45" fmla="*/ 14 h 121"/>
              <a:gd name="T46" fmla="*/ 56 w 160"/>
              <a:gd name="T47" fmla="*/ 29 h 121"/>
              <a:gd name="T48" fmla="*/ 76 w 160"/>
              <a:gd name="T49" fmla="*/ 20 h 121"/>
              <a:gd name="T50" fmla="*/ 74 w 160"/>
              <a:gd name="T51" fmla="*/ 26 h 121"/>
              <a:gd name="T52" fmla="*/ 61 w 160"/>
              <a:gd name="T53" fmla="*/ 32 h 121"/>
              <a:gd name="T54" fmla="*/ 70 w 160"/>
              <a:gd name="T55" fmla="*/ 38 h 121"/>
              <a:gd name="T56" fmla="*/ 68 w 160"/>
              <a:gd name="T57" fmla="*/ 43 h 121"/>
              <a:gd name="T58" fmla="*/ 54 w 160"/>
              <a:gd name="T59" fmla="*/ 35 h 121"/>
              <a:gd name="T60" fmla="*/ 56 w 160"/>
              <a:gd name="T61" fmla="*/ 29 h 121"/>
              <a:gd name="T62" fmla="*/ 0 w 160"/>
              <a:gd name="T63" fmla="*/ 108 h 121"/>
              <a:gd name="T64" fmla="*/ 0 w 160"/>
              <a:gd name="T65" fmla="*/ 116 h 121"/>
              <a:gd name="T66" fmla="*/ 6 w 160"/>
              <a:gd name="T67" fmla="*/ 121 h 121"/>
              <a:gd name="T68" fmla="*/ 154 w 160"/>
              <a:gd name="T69" fmla="*/ 121 h 121"/>
              <a:gd name="T70" fmla="*/ 160 w 160"/>
              <a:gd name="T71" fmla="*/ 116 h 121"/>
              <a:gd name="T72" fmla="*/ 160 w 160"/>
              <a:gd name="T73" fmla="*/ 108 h 121"/>
              <a:gd name="T74" fmla="*/ 0 w 160"/>
              <a:gd name="T75" fmla="*/ 108 h 121"/>
              <a:gd name="T76" fmla="*/ 93 w 160"/>
              <a:gd name="T77" fmla="*/ 116 h 121"/>
              <a:gd name="T78" fmla="*/ 67 w 160"/>
              <a:gd name="T79" fmla="*/ 116 h 121"/>
              <a:gd name="T80" fmla="*/ 65 w 160"/>
              <a:gd name="T81" fmla="*/ 114 h 121"/>
              <a:gd name="T82" fmla="*/ 67 w 160"/>
              <a:gd name="T83" fmla="*/ 112 h 121"/>
              <a:gd name="T84" fmla="*/ 93 w 160"/>
              <a:gd name="T85" fmla="*/ 112 h 121"/>
              <a:gd name="T86" fmla="*/ 95 w 160"/>
              <a:gd name="T87" fmla="*/ 114 h 121"/>
              <a:gd name="T88" fmla="*/ 93 w 160"/>
              <a:gd name="T89" fmla="*/ 116 h 121"/>
              <a:gd name="T90" fmla="*/ 149 w 160"/>
              <a:gd name="T91" fmla="*/ 18 h 121"/>
              <a:gd name="T92" fmla="*/ 144 w 160"/>
              <a:gd name="T93" fmla="*/ 13 h 121"/>
              <a:gd name="T94" fmla="*/ 120 w 160"/>
              <a:gd name="T95" fmla="*/ 13 h 121"/>
              <a:gd name="T96" fmla="*/ 125 w 160"/>
              <a:gd name="T97" fmla="*/ 26 h 121"/>
              <a:gd name="T98" fmla="*/ 138 w 160"/>
              <a:gd name="T99" fmla="*/ 26 h 121"/>
              <a:gd name="T100" fmla="*/ 138 w 160"/>
              <a:gd name="T101" fmla="*/ 90 h 121"/>
              <a:gd name="T102" fmla="*/ 22 w 160"/>
              <a:gd name="T103" fmla="*/ 90 h 121"/>
              <a:gd name="T104" fmla="*/ 22 w 160"/>
              <a:gd name="T105" fmla="*/ 26 h 121"/>
              <a:gd name="T106" fmla="*/ 40 w 160"/>
              <a:gd name="T107" fmla="*/ 26 h 121"/>
              <a:gd name="T108" fmla="*/ 46 w 160"/>
              <a:gd name="T109" fmla="*/ 13 h 121"/>
              <a:gd name="T110" fmla="*/ 16 w 160"/>
              <a:gd name="T111" fmla="*/ 13 h 121"/>
              <a:gd name="T112" fmla="*/ 11 w 160"/>
              <a:gd name="T113" fmla="*/ 18 h 121"/>
              <a:gd name="T114" fmla="*/ 11 w 160"/>
              <a:gd name="T115" fmla="*/ 103 h 121"/>
              <a:gd name="T116" fmla="*/ 149 w 160"/>
              <a:gd name="T117" fmla="*/ 103 h 121"/>
              <a:gd name="T118" fmla="*/ 149 w 160"/>
              <a:gd name="T119" fmla="*/ 18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21">
                <a:moveTo>
                  <a:pt x="82" y="77"/>
                </a:moveTo>
                <a:cubicBezTo>
                  <a:pt x="86" y="77"/>
                  <a:pt x="89" y="74"/>
                  <a:pt x="89" y="71"/>
                </a:cubicBezTo>
                <a:cubicBezTo>
                  <a:pt x="89" y="69"/>
                  <a:pt x="88" y="68"/>
                  <a:pt x="87" y="67"/>
                </a:cubicBezTo>
                <a:cubicBezTo>
                  <a:pt x="86" y="65"/>
                  <a:pt x="85" y="64"/>
                  <a:pt x="85" y="62"/>
                </a:cubicBezTo>
                <a:cubicBezTo>
                  <a:pt x="85" y="59"/>
                  <a:pt x="88" y="56"/>
                  <a:pt x="92" y="56"/>
                </a:cubicBezTo>
                <a:cubicBezTo>
                  <a:pt x="99" y="56"/>
                  <a:pt x="99" y="56"/>
                  <a:pt x="99" y="56"/>
                </a:cubicBezTo>
                <a:cubicBezTo>
                  <a:pt x="111" y="56"/>
                  <a:pt x="121" y="46"/>
                  <a:pt x="121" y="34"/>
                </a:cubicBezTo>
                <a:cubicBezTo>
                  <a:pt x="121" y="15"/>
                  <a:pt x="104" y="0"/>
                  <a:pt x="82" y="0"/>
                </a:cubicBezTo>
                <a:cubicBezTo>
                  <a:pt x="61" y="0"/>
                  <a:pt x="44" y="17"/>
                  <a:pt x="44" y="39"/>
                </a:cubicBezTo>
                <a:cubicBezTo>
                  <a:pt x="44" y="60"/>
                  <a:pt x="61" y="77"/>
                  <a:pt x="82" y="77"/>
                </a:cubicBezTo>
                <a:close/>
                <a:moveTo>
                  <a:pt x="95" y="21"/>
                </a:moveTo>
                <a:cubicBezTo>
                  <a:pt x="109" y="30"/>
                  <a:pt x="109" y="30"/>
                  <a:pt x="109" y="30"/>
                </a:cubicBezTo>
                <a:cubicBezTo>
                  <a:pt x="107" y="36"/>
                  <a:pt x="107" y="36"/>
                  <a:pt x="107" y="36"/>
                </a:cubicBezTo>
                <a:cubicBezTo>
                  <a:pt x="87" y="44"/>
                  <a:pt x="87" y="44"/>
                  <a:pt x="87" y="44"/>
                </a:cubicBezTo>
                <a:cubicBezTo>
                  <a:pt x="89" y="39"/>
                  <a:pt x="89" y="39"/>
                  <a:pt x="89" y="39"/>
                </a:cubicBezTo>
                <a:cubicBezTo>
                  <a:pt x="103" y="33"/>
                  <a:pt x="103" y="33"/>
                  <a:pt x="103" y="33"/>
                </a:cubicBezTo>
                <a:cubicBezTo>
                  <a:pt x="93" y="27"/>
                  <a:pt x="93" y="27"/>
                  <a:pt x="93" y="27"/>
                </a:cubicBezTo>
                <a:lnTo>
                  <a:pt x="95" y="21"/>
                </a:lnTo>
                <a:close/>
                <a:moveTo>
                  <a:pt x="87" y="14"/>
                </a:moveTo>
                <a:cubicBezTo>
                  <a:pt x="92" y="14"/>
                  <a:pt x="92" y="14"/>
                  <a:pt x="92" y="14"/>
                </a:cubicBezTo>
                <a:cubicBezTo>
                  <a:pt x="77" y="52"/>
                  <a:pt x="77" y="52"/>
                  <a:pt x="77" y="52"/>
                </a:cubicBezTo>
                <a:cubicBezTo>
                  <a:pt x="71" y="52"/>
                  <a:pt x="71" y="52"/>
                  <a:pt x="71" y="52"/>
                </a:cubicBezTo>
                <a:lnTo>
                  <a:pt x="87" y="14"/>
                </a:lnTo>
                <a:close/>
                <a:moveTo>
                  <a:pt x="56" y="29"/>
                </a:moveTo>
                <a:cubicBezTo>
                  <a:pt x="76" y="20"/>
                  <a:pt x="76" y="20"/>
                  <a:pt x="76" y="20"/>
                </a:cubicBezTo>
                <a:cubicBezTo>
                  <a:pt x="74" y="26"/>
                  <a:pt x="74" y="26"/>
                  <a:pt x="74" y="26"/>
                </a:cubicBezTo>
                <a:cubicBezTo>
                  <a:pt x="61" y="32"/>
                  <a:pt x="61" y="32"/>
                  <a:pt x="61" y="32"/>
                </a:cubicBezTo>
                <a:cubicBezTo>
                  <a:pt x="70" y="38"/>
                  <a:pt x="70" y="38"/>
                  <a:pt x="70" y="38"/>
                </a:cubicBezTo>
                <a:cubicBezTo>
                  <a:pt x="68" y="43"/>
                  <a:pt x="68" y="43"/>
                  <a:pt x="68" y="43"/>
                </a:cubicBezTo>
                <a:cubicBezTo>
                  <a:pt x="54" y="35"/>
                  <a:pt x="54" y="35"/>
                  <a:pt x="54" y="35"/>
                </a:cubicBezTo>
                <a:lnTo>
                  <a:pt x="56" y="29"/>
                </a:lnTo>
                <a:close/>
                <a:moveTo>
                  <a:pt x="0" y="108"/>
                </a:moveTo>
                <a:cubicBezTo>
                  <a:pt x="0" y="116"/>
                  <a:pt x="0" y="116"/>
                  <a:pt x="0" y="116"/>
                </a:cubicBezTo>
                <a:cubicBezTo>
                  <a:pt x="0" y="119"/>
                  <a:pt x="3" y="121"/>
                  <a:pt x="6" y="121"/>
                </a:cubicBezTo>
                <a:cubicBezTo>
                  <a:pt x="154" y="121"/>
                  <a:pt x="154" y="121"/>
                  <a:pt x="154" y="121"/>
                </a:cubicBezTo>
                <a:cubicBezTo>
                  <a:pt x="157" y="121"/>
                  <a:pt x="160" y="119"/>
                  <a:pt x="160" y="116"/>
                </a:cubicBezTo>
                <a:cubicBezTo>
                  <a:pt x="160" y="108"/>
                  <a:pt x="160" y="108"/>
                  <a:pt x="160" y="108"/>
                </a:cubicBezTo>
                <a:lnTo>
                  <a:pt x="0" y="108"/>
                </a:lnTo>
                <a:close/>
                <a:moveTo>
                  <a:pt x="93" y="116"/>
                </a:moveTo>
                <a:cubicBezTo>
                  <a:pt x="67" y="116"/>
                  <a:pt x="67" y="116"/>
                  <a:pt x="67" y="116"/>
                </a:cubicBezTo>
                <a:cubicBezTo>
                  <a:pt x="66" y="116"/>
                  <a:pt x="65" y="115"/>
                  <a:pt x="65" y="114"/>
                </a:cubicBezTo>
                <a:cubicBezTo>
                  <a:pt x="65" y="113"/>
                  <a:pt x="66" y="112"/>
                  <a:pt x="67" y="112"/>
                </a:cubicBezTo>
                <a:cubicBezTo>
                  <a:pt x="93" y="112"/>
                  <a:pt x="93" y="112"/>
                  <a:pt x="93" y="112"/>
                </a:cubicBezTo>
                <a:cubicBezTo>
                  <a:pt x="94" y="112"/>
                  <a:pt x="95" y="113"/>
                  <a:pt x="95" y="114"/>
                </a:cubicBezTo>
                <a:cubicBezTo>
                  <a:pt x="95" y="115"/>
                  <a:pt x="94" y="116"/>
                  <a:pt x="93" y="116"/>
                </a:cubicBezTo>
                <a:close/>
                <a:moveTo>
                  <a:pt x="149" y="18"/>
                </a:moveTo>
                <a:cubicBezTo>
                  <a:pt x="149" y="15"/>
                  <a:pt x="147" y="13"/>
                  <a:pt x="144" y="13"/>
                </a:cubicBezTo>
                <a:cubicBezTo>
                  <a:pt x="120" y="13"/>
                  <a:pt x="120" y="13"/>
                  <a:pt x="120" y="13"/>
                </a:cubicBezTo>
                <a:cubicBezTo>
                  <a:pt x="122" y="17"/>
                  <a:pt x="124" y="21"/>
                  <a:pt x="125" y="26"/>
                </a:cubicBezTo>
                <a:cubicBezTo>
                  <a:pt x="138" y="26"/>
                  <a:pt x="138" y="26"/>
                  <a:pt x="138" y="26"/>
                </a:cubicBezTo>
                <a:cubicBezTo>
                  <a:pt x="138" y="90"/>
                  <a:pt x="138" y="90"/>
                  <a:pt x="138" y="90"/>
                </a:cubicBezTo>
                <a:cubicBezTo>
                  <a:pt x="22" y="90"/>
                  <a:pt x="22" y="90"/>
                  <a:pt x="22" y="90"/>
                </a:cubicBezTo>
                <a:cubicBezTo>
                  <a:pt x="22" y="26"/>
                  <a:pt x="22" y="26"/>
                  <a:pt x="22" y="26"/>
                </a:cubicBezTo>
                <a:cubicBezTo>
                  <a:pt x="40" y="26"/>
                  <a:pt x="40" y="26"/>
                  <a:pt x="40" y="26"/>
                </a:cubicBezTo>
                <a:cubicBezTo>
                  <a:pt x="42" y="21"/>
                  <a:pt x="43" y="17"/>
                  <a:pt x="4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3" y="13"/>
                  <a:pt x="11" y="15"/>
                  <a:pt x="11" y="18"/>
                </a:cubicBezTo>
                <a:cubicBezTo>
                  <a:pt x="11" y="103"/>
                  <a:pt x="11" y="103"/>
                  <a:pt x="11" y="103"/>
                </a:cubicBezTo>
                <a:cubicBezTo>
                  <a:pt x="149" y="103"/>
                  <a:pt x="149" y="103"/>
                  <a:pt x="149" y="103"/>
                </a:cubicBezTo>
                <a:lnTo>
                  <a:pt x="149" y="1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357">
            <a:extLst>
              <a:ext uri="{FF2B5EF4-FFF2-40B4-BE49-F238E27FC236}">
                <a16:creationId xmlns:a16="http://schemas.microsoft.com/office/drawing/2014/main" id="{1D565CF6-A987-F1DF-79E2-E2DC8C16F3C9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5259388"/>
            <a:ext cx="254000" cy="192088"/>
          </a:xfrm>
          <a:custGeom>
            <a:avLst/>
            <a:gdLst>
              <a:gd name="T0" fmla="*/ 59 w 160"/>
              <a:gd name="T1" fmla="*/ 27 h 121"/>
              <a:gd name="T2" fmla="*/ 92 w 160"/>
              <a:gd name="T3" fmla="*/ 55 h 121"/>
              <a:gd name="T4" fmla="*/ 91 w 160"/>
              <a:gd name="T5" fmla="*/ 60 h 121"/>
              <a:gd name="T6" fmla="*/ 111 w 160"/>
              <a:gd name="T7" fmla="*/ 72 h 121"/>
              <a:gd name="T8" fmla="*/ 100 w 160"/>
              <a:gd name="T9" fmla="*/ 61 h 121"/>
              <a:gd name="T10" fmla="*/ 105 w 160"/>
              <a:gd name="T11" fmla="*/ 55 h 121"/>
              <a:gd name="T12" fmla="*/ 108 w 160"/>
              <a:gd name="T13" fmla="*/ 56 h 121"/>
              <a:gd name="T14" fmla="*/ 118 w 160"/>
              <a:gd name="T15" fmla="*/ 60 h 121"/>
              <a:gd name="T16" fmla="*/ 105 w 160"/>
              <a:gd name="T17" fmla="*/ 46 h 121"/>
              <a:gd name="T18" fmla="*/ 72 w 160"/>
              <a:gd name="T19" fmla="*/ 18 h 121"/>
              <a:gd name="T20" fmla="*/ 72 w 160"/>
              <a:gd name="T21" fmla="*/ 13 h 121"/>
              <a:gd name="T22" fmla="*/ 53 w 160"/>
              <a:gd name="T23" fmla="*/ 1 h 121"/>
              <a:gd name="T24" fmla="*/ 63 w 160"/>
              <a:gd name="T25" fmla="*/ 12 h 121"/>
              <a:gd name="T26" fmla="*/ 59 w 160"/>
              <a:gd name="T27" fmla="*/ 18 h 121"/>
              <a:gd name="T28" fmla="*/ 55 w 160"/>
              <a:gd name="T29" fmla="*/ 17 h 121"/>
              <a:gd name="T30" fmla="*/ 45 w 160"/>
              <a:gd name="T31" fmla="*/ 14 h 121"/>
              <a:gd name="T32" fmla="*/ 52 w 160"/>
              <a:gd name="T33" fmla="*/ 73 h 121"/>
              <a:gd name="T34" fmla="*/ 79 w 160"/>
              <a:gd name="T35" fmla="*/ 49 h 121"/>
              <a:gd name="T36" fmla="*/ 47 w 160"/>
              <a:gd name="T37" fmla="*/ 62 h 121"/>
              <a:gd name="T38" fmla="*/ 52 w 160"/>
              <a:gd name="T39" fmla="*/ 73 h 121"/>
              <a:gd name="T40" fmla="*/ 113 w 160"/>
              <a:gd name="T41" fmla="*/ 15 h 121"/>
              <a:gd name="T42" fmla="*/ 114 w 160"/>
              <a:gd name="T43" fmla="*/ 0 h 121"/>
              <a:gd name="T44" fmla="*/ 99 w 160"/>
              <a:gd name="T45" fmla="*/ 15 h 121"/>
              <a:gd name="T46" fmla="*/ 91 w 160"/>
              <a:gd name="T47" fmla="*/ 32 h 121"/>
              <a:gd name="T48" fmla="*/ 149 w 160"/>
              <a:gd name="T49" fmla="*/ 17 h 121"/>
              <a:gd name="T50" fmla="*/ 125 w 160"/>
              <a:gd name="T51" fmla="*/ 12 h 121"/>
              <a:gd name="T52" fmla="*/ 110 w 160"/>
              <a:gd name="T53" fmla="*/ 25 h 121"/>
              <a:gd name="T54" fmla="*/ 137 w 160"/>
              <a:gd name="T55" fmla="*/ 89 h 121"/>
              <a:gd name="T56" fmla="*/ 22 w 160"/>
              <a:gd name="T57" fmla="*/ 25 h 121"/>
              <a:gd name="T58" fmla="*/ 37 w 160"/>
              <a:gd name="T59" fmla="*/ 12 h 121"/>
              <a:gd name="T60" fmla="*/ 10 w 160"/>
              <a:gd name="T61" fmla="*/ 17 h 121"/>
              <a:gd name="T62" fmla="*/ 149 w 160"/>
              <a:gd name="T63" fmla="*/ 102 h 121"/>
              <a:gd name="T64" fmla="*/ 0 w 160"/>
              <a:gd name="T65" fmla="*/ 107 h 121"/>
              <a:gd name="T66" fmla="*/ 5 w 160"/>
              <a:gd name="T67" fmla="*/ 121 h 121"/>
              <a:gd name="T68" fmla="*/ 160 w 160"/>
              <a:gd name="T69" fmla="*/ 115 h 121"/>
              <a:gd name="T70" fmla="*/ 0 w 160"/>
              <a:gd name="T71" fmla="*/ 107 h 121"/>
              <a:gd name="T72" fmla="*/ 67 w 160"/>
              <a:gd name="T73" fmla="*/ 115 h 121"/>
              <a:gd name="T74" fmla="*/ 67 w 160"/>
              <a:gd name="T75" fmla="*/ 111 h 121"/>
              <a:gd name="T76" fmla="*/ 94 w 160"/>
              <a:gd name="T77" fmla="*/ 113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21">
                <a:moveTo>
                  <a:pt x="58" y="27"/>
                </a:moveTo>
                <a:cubicBezTo>
                  <a:pt x="59" y="27"/>
                  <a:pt x="59" y="27"/>
                  <a:pt x="59" y="27"/>
                </a:cubicBezTo>
                <a:cubicBezTo>
                  <a:pt x="60" y="27"/>
                  <a:pt x="62" y="27"/>
                  <a:pt x="63" y="27"/>
                </a:cubicBezTo>
                <a:cubicBezTo>
                  <a:pt x="92" y="55"/>
                  <a:pt x="92" y="55"/>
                  <a:pt x="92" y="55"/>
                </a:cubicBezTo>
                <a:cubicBezTo>
                  <a:pt x="91" y="56"/>
                  <a:pt x="91" y="58"/>
                  <a:pt x="91" y="60"/>
                </a:cubicBezTo>
                <a:cubicBezTo>
                  <a:pt x="91" y="60"/>
                  <a:pt x="91" y="60"/>
                  <a:pt x="91" y="60"/>
                </a:cubicBezTo>
                <a:cubicBezTo>
                  <a:pt x="91" y="68"/>
                  <a:pt x="97" y="73"/>
                  <a:pt x="105" y="73"/>
                </a:cubicBezTo>
                <a:cubicBezTo>
                  <a:pt x="107" y="73"/>
                  <a:pt x="109" y="73"/>
                  <a:pt x="111" y="72"/>
                </a:cubicBezTo>
                <a:cubicBezTo>
                  <a:pt x="101" y="63"/>
                  <a:pt x="101" y="63"/>
                  <a:pt x="101" y="63"/>
                </a:cubicBezTo>
                <a:cubicBezTo>
                  <a:pt x="101" y="62"/>
                  <a:pt x="101" y="62"/>
                  <a:pt x="100" y="61"/>
                </a:cubicBezTo>
                <a:cubicBezTo>
                  <a:pt x="100" y="60"/>
                  <a:pt x="100" y="58"/>
                  <a:pt x="101" y="56"/>
                </a:cubicBezTo>
                <a:cubicBezTo>
                  <a:pt x="102" y="55"/>
                  <a:pt x="103" y="55"/>
                  <a:pt x="105" y="55"/>
                </a:cubicBezTo>
                <a:cubicBezTo>
                  <a:pt x="105" y="55"/>
                  <a:pt x="106" y="55"/>
                  <a:pt x="106" y="55"/>
                </a:cubicBezTo>
                <a:cubicBezTo>
                  <a:pt x="107" y="56"/>
                  <a:pt x="107" y="56"/>
                  <a:pt x="108" y="56"/>
                </a:cubicBezTo>
                <a:cubicBezTo>
                  <a:pt x="117" y="65"/>
                  <a:pt x="117" y="65"/>
                  <a:pt x="117" y="65"/>
                </a:cubicBezTo>
                <a:cubicBezTo>
                  <a:pt x="118" y="64"/>
                  <a:pt x="118" y="62"/>
                  <a:pt x="118" y="60"/>
                </a:cubicBezTo>
                <a:cubicBezTo>
                  <a:pt x="118" y="52"/>
                  <a:pt x="113" y="46"/>
                  <a:pt x="106" y="46"/>
                </a:cubicBezTo>
                <a:cubicBezTo>
                  <a:pt x="105" y="46"/>
                  <a:pt x="105" y="46"/>
                  <a:pt x="105" y="46"/>
                </a:cubicBezTo>
                <a:cubicBezTo>
                  <a:pt x="103" y="46"/>
                  <a:pt x="101" y="46"/>
                  <a:pt x="100" y="47"/>
                </a:cubicBezTo>
                <a:cubicBezTo>
                  <a:pt x="72" y="18"/>
                  <a:pt x="72" y="18"/>
                  <a:pt x="72" y="18"/>
                </a:cubicBezTo>
                <a:cubicBezTo>
                  <a:pt x="72" y="17"/>
                  <a:pt x="72" y="15"/>
                  <a:pt x="72" y="14"/>
                </a:cubicBezTo>
                <a:cubicBezTo>
                  <a:pt x="72" y="13"/>
                  <a:pt x="72" y="13"/>
                  <a:pt x="72" y="13"/>
                </a:cubicBezTo>
                <a:cubicBezTo>
                  <a:pt x="72" y="6"/>
                  <a:pt x="66" y="0"/>
                  <a:pt x="59" y="0"/>
                </a:cubicBezTo>
                <a:cubicBezTo>
                  <a:pt x="57" y="0"/>
                  <a:pt x="55" y="0"/>
                  <a:pt x="53" y="1"/>
                </a:cubicBezTo>
                <a:cubicBezTo>
                  <a:pt x="62" y="10"/>
                  <a:pt x="62" y="10"/>
                  <a:pt x="62" y="10"/>
                </a:cubicBezTo>
                <a:cubicBezTo>
                  <a:pt x="62" y="11"/>
                  <a:pt x="63" y="11"/>
                  <a:pt x="63" y="12"/>
                </a:cubicBezTo>
                <a:cubicBezTo>
                  <a:pt x="64" y="14"/>
                  <a:pt x="63" y="16"/>
                  <a:pt x="62" y="17"/>
                </a:cubicBezTo>
                <a:cubicBezTo>
                  <a:pt x="61" y="18"/>
                  <a:pt x="60" y="18"/>
                  <a:pt x="59" y="18"/>
                </a:cubicBezTo>
                <a:cubicBezTo>
                  <a:pt x="58" y="18"/>
                  <a:pt x="58" y="18"/>
                  <a:pt x="57" y="18"/>
                </a:cubicBezTo>
                <a:cubicBezTo>
                  <a:pt x="57" y="18"/>
                  <a:pt x="56" y="17"/>
                  <a:pt x="55" y="17"/>
                </a:cubicBezTo>
                <a:cubicBezTo>
                  <a:pt x="46" y="8"/>
                  <a:pt x="46" y="8"/>
                  <a:pt x="46" y="8"/>
                </a:cubicBezTo>
                <a:cubicBezTo>
                  <a:pt x="45" y="10"/>
                  <a:pt x="45" y="12"/>
                  <a:pt x="45" y="14"/>
                </a:cubicBezTo>
                <a:cubicBezTo>
                  <a:pt x="45" y="21"/>
                  <a:pt x="51" y="27"/>
                  <a:pt x="58" y="27"/>
                </a:cubicBezTo>
                <a:close/>
                <a:moveTo>
                  <a:pt x="52" y="73"/>
                </a:moveTo>
                <a:cubicBezTo>
                  <a:pt x="54" y="73"/>
                  <a:pt x="55" y="73"/>
                  <a:pt x="57" y="71"/>
                </a:cubicBezTo>
                <a:cubicBezTo>
                  <a:pt x="79" y="49"/>
                  <a:pt x="79" y="49"/>
                  <a:pt x="79" y="49"/>
                </a:cubicBezTo>
                <a:cubicBezTo>
                  <a:pt x="70" y="39"/>
                  <a:pt x="70" y="39"/>
                  <a:pt x="70" y="39"/>
                </a:cubicBezTo>
                <a:cubicBezTo>
                  <a:pt x="47" y="62"/>
                  <a:pt x="47" y="62"/>
                  <a:pt x="47" y="62"/>
                </a:cubicBezTo>
                <a:cubicBezTo>
                  <a:pt x="44" y="64"/>
                  <a:pt x="44" y="69"/>
                  <a:pt x="47" y="71"/>
                </a:cubicBezTo>
                <a:cubicBezTo>
                  <a:pt x="48" y="73"/>
                  <a:pt x="50" y="73"/>
                  <a:pt x="52" y="73"/>
                </a:cubicBezTo>
                <a:close/>
                <a:moveTo>
                  <a:pt x="103" y="20"/>
                </a:moveTo>
                <a:cubicBezTo>
                  <a:pt x="113" y="15"/>
                  <a:pt x="113" y="15"/>
                  <a:pt x="113" y="15"/>
                </a:cubicBezTo>
                <a:cubicBezTo>
                  <a:pt x="118" y="5"/>
                  <a:pt x="118" y="5"/>
                  <a:pt x="118" y="5"/>
                </a:cubicBezTo>
                <a:cubicBezTo>
                  <a:pt x="114" y="0"/>
                  <a:pt x="114" y="0"/>
                  <a:pt x="114" y="0"/>
                </a:cubicBezTo>
                <a:cubicBezTo>
                  <a:pt x="104" y="5"/>
                  <a:pt x="104" y="5"/>
                  <a:pt x="104" y="5"/>
                </a:cubicBezTo>
                <a:cubicBezTo>
                  <a:pt x="99" y="15"/>
                  <a:pt x="99" y="15"/>
                  <a:pt x="99" y="15"/>
                </a:cubicBezTo>
                <a:cubicBezTo>
                  <a:pt x="87" y="27"/>
                  <a:pt x="87" y="27"/>
                  <a:pt x="87" y="27"/>
                </a:cubicBezTo>
                <a:cubicBezTo>
                  <a:pt x="91" y="32"/>
                  <a:pt x="91" y="32"/>
                  <a:pt x="91" y="32"/>
                </a:cubicBezTo>
                <a:lnTo>
                  <a:pt x="103" y="20"/>
                </a:lnTo>
                <a:close/>
                <a:moveTo>
                  <a:pt x="149" y="17"/>
                </a:moveTo>
                <a:cubicBezTo>
                  <a:pt x="149" y="14"/>
                  <a:pt x="147" y="12"/>
                  <a:pt x="144" y="12"/>
                </a:cubicBezTo>
                <a:cubicBezTo>
                  <a:pt x="125" y="12"/>
                  <a:pt x="125" y="12"/>
                  <a:pt x="125" y="12"/>
                </a:cubicBezTo>
                <a:cubicBezTo>
                  <a:pt x="122" y="19"/>
                  <a:pt x="122" y="19"/>
                  <a:pt x="122" y="19"/>
                </a:cubicBezTo>
                <a:cubicBezTo>
                  <a:pt x="110" y="25"/>
                  <a:pt x="110" y="25"/>
                  <a:pt x="110" y="25"/>
                </a:cubicBezTo>
                <a:cubicBezTo>
                  <a:pt x="137" y="25"/>
                  <a:pt x="137" y="25"/>
                  <a:pt x="137" y="25"/>
                </a:cubicBezTo>
                <a:cubicBezTo>
                  <a:pt x="137" y="89"/>
                  <a:pt x="137" y="89"/>
                  <a:pt x="137" y="89"/>
                </a:cubicBezTo>
                <a:cubicBezTo>
                  <a:pt x="22" y="89"/>
                  <a:pt x="22" y="89"/>
                  <a:pt x="22" y="89"/>
                </a:cubicBezTo>
                <a:cubicBezTo>
                  <a:pt x="22" y="25"/>
                  <a:pt x="22" y="25"/>
                  <a:pt x="22" y="25"/>
                </a:cubicBezTo>
                <a:cubicBezTo>
                  <a:pt x="39" y="25"/>
                  <a:pt x="39" y="25"/>
                  <a:pt x="39" y="25"/>
                </a:cubicBezTo>
                <a:cubicBezTo>
                  <a:pt x="37" y="21"/>
                  <a:pt x="36" y="17"/>
                  <a:pt x="37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3" y="12"/>
                  <a:pt x="10" y="14"/>
                  <a:pt x="10" y="17"/>
                </a:cubicBezTo>
                <a:cubicBezTo>
                  <a:pt x="10" y="102"/>
                  <a:pt x="10" y="102"/>
                  <a:pt x="10" y="102"/>
                </a:cubicBezTo>
                <a:cubicBezTo>
                  <a:pt x="149" y="102"/>
                  <a:pt x="149" y="102"/>
                  <a:pt x="149" y="102"/>
                </a:cubicBezTo>
                <a:lnTo>
                  <a:pt x="149" y="17"/>
                </a:lnTo>
                <a:close/>
                <a:moveTo>
                  <a:pt x="0" y="107"/>
                </a:moveTo>
                <a:cubicBezTo>
                  <a:pt x="0" y="115"/>
                  <a:pt x="0" y="115"/>
                  <a:pt x="0" y="115"/>
                </a:cubicBezTo>
                <a:cubicBezTo>
                  <a:pt x="0" y="118"/>
                  <a:pt x="2" y="121"/>
                  <a:pt x="5" y="121"/>
                </a:cubicBezTo>
                <a:cubicBezTo>
                  <a:pt x="154" y="121"/>
                  <a:pt x="154" y="121"/>
                  <a:pt x="154" y="121"/>
                </a:cubicBezTo>
                <a:cubicBezTo>
                  <a:pt x="157" y="121"/>
                  <a:pt x="160" y="118"/>
                  <a:pt x="160" y="115"/>
                </a:cubicBezTo>
                <a:cubicBezTo>
                  <a:pt x="160" y="107"/>
                  <a:pt x="160" y="107"/>
                  <a:pt x="160" y="107"/>
                </a:cubicBezTo>
                <a:lnTo>
                  <a:pt x="0" y="107"/>
                </a:lnTo>
                <a:close/>
                <a:moveTo>
                  <a:pt x="92" y="115"/>
                </a:moveTo>
                <a:cubicBezTo>
                  <a:pt x="67" y="115"/>
                  <a:pt x="67" y="115"/>
                  <a:pt x="67" y="115"/>
                </a:cubicBezTo>
                <a:cubicBezTo>
                  <a:pt x="66" y="115"/>
                  <a:pt x="65" y="114"/>
                  <a:pt x="65" y="113"/>
                </a:cubicBezTo>
                <a:cubicBezTo>
                  <a:pt x="65" y="112"/>
                  <a:pt x="66" y="111"/>
                  <a:pt x="67" y="111"/>
                </a:cubicBezTo>
                <a:cubicBezTo>
                  <a:pt x="92" y="111"/>
                  <a:pt x="92" y="111"/>
                  <a:pt x="92" y="111"/>
                </a:cubicBezTo>
                <a:cubicBezTo>
                  <a:pt x="94" y="111"/>
                  <a:pt x="94" y="112"/>
                  <a:pt x="94" y="113"/>
                </a:cubicBezTo>
                <a:cubicBezTo>
                  <a:pt x="94" y="114"/>
                  <a:pt x="94" y="115"/>
                  <a:pt x="92" y="1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358">
            <a:extLst>
              <a:ext uri="{FF2B5EF4-FFF2-40B4-BE49-F238E27FC236}">
                <a16:creationId xmlns:a16="http://schemas.microsoft.com/office/drawing/2014/main" id="{9FAC8B88-F53C-C7C1-D6A4-BB0DD36CF55F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5226050"/>
            <a:ext cx="254000" cy="254000"/>
          </a:xfrm>
          <a:custGeom>
            <a:avLst/>
            <a:gdLst>
              <a:gd name="T0" fmla="*/ 79 w 160"/>
              <a:gd name="T1" fmla="*/ 136 h 160"/>
              <a:gd name="T2" fmla="*/ 79 w 160"/>
              <a:gd name="T3" fmla="*/ 52 h 160"/>
              <a:gd name="T4" fmla="*/ 79 w 160"/>
              <a:gd name="T5" fmla="*/ 69 h 160"/>
              <a:gd name="T6" fmla="*/ 79 w 160"/>
              <a:gd name="T7" fmla="*/ 119 h 160"/>
              <a:gd name="T8" fmla="*/ 79 w 160"/>
              <a:gd name="T9" fmla="*/ 69 h 160"/>
              <a:gd name="T10" fmla="*/ 76 w 160"/>
              <a:gd name="T11" fmla="*/ 107 h 160"/>
              <a:gd name="T12" fmla="*/ 91 w 160"/>
              <a:gd name="T13" fmla="*/ 84 h 160"/>
              <a:gd name="T14" fmla="*/ 70 w 160"/>
              <a:gd name="T15" fmla="*/ 92 h 160"/>
              <a:gd name="T16" fmla="*/ 76 w 160"/>
              <a:gd name="T17" fmla="*/ 107 h 160"/>
              <a:gd name="T18" fmla="*/ 12 w 160"/>
              <a:gd name="T19" fmla="*/ 0 h 160"/>
              <a:gd name="T20" fmla="*/ 0 w 160"/>
              <a:gd name="T21" fmla="*/ 148 h 160"/>
              <a:gd name="T22" fmla="*/ 148 w 160"/>
              <a:gd name="T23" fmla="*/ 160 h 160"/>
              <a:gd name="T24" fmla="*/ 160 w 160"/>
              <a:gd name="T25" fmla="*/ 12 h 160"/>
              <a:gd name="T26" fmla="*/ 138 w 160"/>
              <a:gd name="T27" fmla="*/ 12 h 160"/>
              <a:gd name="T28" fmla="*/ 138 w 160"/>
              <a:gd name="T29" fmla="*/ 29 h 160"/>
              <a:gd name="T30" fmla="*/ 138 w 160"/>
              <a:gd name="T31" fmla="*/ 12 h 160"/>
              <a:gd name="T32" fmla="*/ 123 w 160"/>
              <a:gd name="T33" fmla="*/ 20 h 160"/>
              <a:gd name="T34" fmla="*/ 106 w 160"/>
              <a:gd name="T35" fmla="*/ 20 h 160"/>
              <a:gd name="T36" fmla="*/ 90 w 160"/>
              <a:gd name="T37" fmla="*/ 12 h 160"/>
              <a:gd name="T38" fmla="*/ 90 w 160"/>
              <a:gd name="T39" fmla="*/ 29 h 160"/>
              <a:gd name="T40" fmla="*/ 90 w 160"/>
              <a:gd name="T41" fmla="*/ 12 h 160"/>
              <a:gd name="T42" fmla="*/ 141 w 160"/>
              <a:gd name="T43" fmla="*/ 150 h 160"/>
              <a:gd name="T44" fmla="*/ 9 w 160"/>
              <a:gd name="T45" fmla="*/ 139 h 160"/>
              <a:gd name="T46" fmla="*/ 19 w 160"/>
              <a:gd name="T47" fmla="*/ 10 h 160"/>
              <a:gd name="T48" fmla="*/ 69 w 160"/>
              <a:gd name="T49" fmla="*/ 20 h 160"/>
              <a:gd name="T50" fmla="*/ 151 w 160"/>
              <a:gd name="T51" fmla="*/ 37 h 160"/>
              <a:gd name="T52" fmla="*/ 56 w 160"/>
              <a:gd name="T53" fmla="*/ 25 h 160"/>
              <a:gd name="T54" fmla="*/ 55 w 160"/>
              <a:gd name="T55" fmla="*/ 21 h 160"/>
              <a:gd name="T56" fmla="*/ 31 w 160"/>
              <a:gd name="T57" fmla="*/ 24 h 160"/>
              <a:gd name="T58" fmla="*/ 32 w 160"/>
              <a:gd name="T59" fmla="*/ 29 h 160"/>
              <a:gd name="T60" fmla="*/ 56 w 160"/>
              <a:gd name="T61" fmla="*/ 25 h 160"/>
              <a:gd name="T62" fmla="*/ 21 w 160"/>
              <a:gd name="T63" fmla="*/ 24 h 160"/>
              <a:gd name="T64" fmla="*/ 21 w 160"/>
              <a:gd name="T65" fmla="*/ 29 h 160"/>
              <a:gd name="T66" fmla="*/ 28 w 160"/>
              <a:gd name="T67" fmla="*/ 25 h 160"/>
              <a:gd name="T68" fmla="*/ 28 w 160"/>
              <a:gd name="T69" fmla="*/ 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37" y="94"/>
                </a:moveTo>
                <a:cubicBezTo>
                  <a:pt x="37" y="117"/>
                  <a:pt x="56" y="136"/>
                  <a:pt x="79" y="136"/>
                </a:cubicBezTo>
                <a:cubicBezTo>
                  <a:pt x="103" y="136"/>
                  <a:pt x="121" y="117"/>
                  <a:pt x="121" y="94"/>
                </a:cubicBezTo>
                <a:cubicBezTo>
                  <a:pt x="121" y="71"/>
                  <a:pt x="103" y="52"/>
                  <a:pt x="79" y="52"/>
                </a:cubicBezTo>
                <a:cubicBezTo>
                  <a:pt x="56" y="52"/>
                  <a:pt x="37" y="71"/>
                  <a:pt x="37" y="94"/>
                </a:cubicBezTo>
                <a:close/>
                <a:moveTo>
                  <a:pt x="79" y="69"/>
                </a:moveTo>
                <a:cubicBezTo>
                  <a:pt x="104" y="79"/>
                  <a:pt x="104" y="79"/>
                  <a:pt x="104" y="79"/>
                </a:cubicBezTo>
                <a:cubicBezTo>
                  <a:pt x="104" y="79"/>
                  <a:pt x="103" y="119"/>
                  <a:pt x="79" y="119"/>
                </a:cubicBezTo>
                <a:cubicBezTo>
                  <a:pt x="56" y="119"/>
                  <a:pt x="54" y="79"/>
                  <a:pt x="54" y="79"/>
                </a:cubicBezTo>
                <a:lnTo>
                  <a:pt x="79" y="69"/>
                </a:lnTo>
                <a:close/>
                <a:moveTo>
                  <a:pt x="76" y="107"/>
                </a:moveTo>
                <a:cubicBezTo>
                  <a:pt x="76" y="107"/>
                  <a:pt x="76" y="107"/>
                  <a:pt x="76" y="107"/>
                </a:cubicBezTo>
                <a:cubicBezTo>
                  <a:pt x="94" y="89"/>
                  <a:pt x="94" y="89"/>
                  <a:pt x="94" y="89"/>
                </a:cubicBezTo>
                <a:cubicBezTo>
                  <a:pt x="91" y="84"/>
                  <a:pt x="91" y="84"/>
                  <a:pt x="91" y="84"/>
                </a:cubicBezTo>
                <a:cubicBezTo>
                  <a:pt x="76" y="96"/>
                  <a:pt x="76" y="96"/>
                  <a:pt x="76" y="96"/>
                </a:cubicBezTo>
                <a:cubicBezTo>
                  <a:pt x="70" y="92"/>
                  <a:pt x="70" y="92"/>
                  <a:pt x="70" y="92"/>
                </a:cubicBezTo>
                <a:cubicBezTo>
                  <a:pt x="66" y="96"/>
                  <a:pt x="66" y="96"/>
                  <a:pt x="66" y="96"/>
                </a:cubicBezTo>
                <a:cubicBezTo>
                  <a:pt x="76" y="107"/>
                  <a:pt x="76" y="107"/>
                  <a:pt x="76" y="107"/>
                </a:cubicBezTo>
                <a:close/>
                <a:moveTo>
                  <a:pt x="148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4"/>
                  <a:pt x="5" y="160"/>
                  <a:pt x="12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5" y="160"/>
                  <a:pt x="160" y="154"/>
                  <a:pt x="160" y="148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60" y="5"/>
                  <a:pt x="155" y="0"/>
                  <a:pt x="148" y="0"/>
                </a:cubicBezTo>
                <a:close/>
                <a:moveTo>
                  <a:pt x="138" y="12"/>
                </a:moveTo>
                <a:cubicBezTo>
                  <a:pt x="143" y="12"/>
                  <a:pt x="147" y="16"/>
                  <a:pt x="147" y="20"/>
                </a:cubicBezTo>
                <a:cubicBezTo>
                  <a:pt x="147" y="25"/>
                  <a:pt x="143" y="29"/>
                  <a:pt x="138" y="29"/>
                </a:cubicBezTo>
                <a:cubicBezTo>
                  <a:pt x="133" y="29"/>
                  <a:pt x="130" y="25"/>
                  <a:pt x="130" y="20"/>
                </a:cubicBezTo>
                <a:cubicBezTo>
                  <a:pt x="130" y="16"/>
                  <a:pt x="133" y="12"/>
                  <a:pt x="138" y="12"/>
                </a:cubicBezTo>
                <a:close/>
                <a:moveTo>
                  <a:pt x="114" y="12"/>
                </a:moveTo>
                <a:cubicBezTo>
                  <a:pt x="119" y="12"/>
                  <a:pt x="123" y="16"/>
                  <a:pt x="123" y="20"/>
                </a:cubicBezTo>
                <a:cubicBezTo>
                  <a:pt x="123" y="25"/>
                  <a:pt x="119" y="29"/>
                  <a:pt x="114" y="29"/>
                </a:cubicBezTo>
                <a:cubicBezTo>
                  <a:pt x="109" y="29"/>
                  <a:pt x="106" y="25"/>
                  <a:pt x="106" y="20"/>
                </a:cubicBezTo>
                <a:cubicBezTo>
                  <a:pt x="106" y="16"/>
                  <a:pt x="109" y="12"/>
                  <a:pt x="114" y="12"/>
                </a:cubicBezTo>
                <a:close/>
                <a:moveTo>
                  <a:pt x="90" y="12"/>
                </a:moveTo>
                <a:cubicBezTo>
                  <a:pt x="95" y="12"/>
                  <a:pt x="99" y="16"/>
                  <a:pt x="99" y="20"/>
                </a:cubicBezTo>
                <a:cubicBezTo>
                  <a:pt x="99" y="25"/>
                  <a:pt x="95" y="29"/>
                  <a:pt x="90" y="29"/>
                </a:cubicBezTo>
                <a:cubicBezTo>
                  <a:pt x="85" y="29"/>
                  <a:pt x="82" y="25"/>
                  <a:pt x="82" y="20"/>
                </a:cubicBezTo>
                <a:cubicBezTo>
                  <a:pt x="82" y="16"/>
                  <a:pt x="85" y="12"/>
                  <a:pt x="90" y="12"/>
                </a:cubicBezTo>
                <a:close/>
                <a:moveTo>
                  <a:pt x="151" y="139"/>
                </a:moveTo>
                <a:cubicBezTo>
                  <a:pt x="151" y="145"/>
                  <a:pt x="147" y="150"/>
                  <a:pt x="141" y="150"/>
                </a:cubicBezTo>
                <a:cubicBezTo>
                  <a:pt x="19" y="150"/>
                  <a:pt x="19" y="150"/>
                  <a:pt x="19" y="150"/>
                </a:cubicBezTo>
                <a:cubicBezTo>
                  <a:pt x="14" y="150"/>
                  <a:pt x="9" y="145"/>
                  <a:pt x="9" y="139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14"/>
                  <a:pt x="14" y="10"/>
                  <a:pt x="19" y="10"/>
                </a:cubicBezTo>
                <a:cubicBezTo>
                  <a:pt x="58" y="10"/>
                  <a:pt x="58" y="10"/>
                  <a:pt x="58" y="10"/>
                </a:cubicBezTo>
                <a:cubicBezTo>
                  <a:pt x="64" y="10"/>
                  <a:pt x="69" y="14"/>
                  <a:pt x="69" y="20"/>
                </a:cubicBezTo>
                <a:cubicBezTo>
                  <a:pt x="69" y="37"/>
                  <a:pt x="69" y="37"/>
                  <a:pt x="69" y="37"/>
                </a:cubicBezTo>
                <a:cubicBezTo>
                  <a:pt x="151" y="37"/>
                  <a:pt x="151" y="37"/>
                  <a:pt x="151" y="37"/>
                </a:cubicBezTo>
                <a:lnTo>
                  <a:pt x="151" y="139"/>
                </a:lnTo>
                <a:close/>
                <a:moveTo>
                  <a:pt x="56" y="25"/>
                </a:moveTo>
                <a:cubicBezTo>
                  <a:pt x="56" y="24"/>
                  <a:pt x="56" y="24"/>
                  <a:pt x="56" y="24"/>
                </a:cubicBezTo>
                <a:cubicBezTo>
                  <a:pt x="56" y="22"/>
                  <a:pt x="56" y="21"/>
                  <a:pt x="55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1" y="22"/>
                  <a:pt x="31" y="24"/>
                </a:cubicBezTo>
                <a:cubicBezTo>
                  <a:pt x="31" y="25"/>
                  <a:pt x="31" y="25"/>
                  <a:pt x="31" y="25"/>
                </a:cubicBezTo>
                <a:cubicBezTo>
                  <a:pt x="31" y="27"/>
                  <a:pt x="32" y="29"/>
                  <a:pt x="32" y="29"/>
                </a:cubicBezTo>
                <a:cubicBezTo>
                  <a:pt x="55" y="29"/>
                  <a:pt x="55" y="29"/>
                  <a:pt x="55" y="29"/>
                </a:cubicBezTo>
                <a:cubicBezTo>
                  <a:pt x="56" y="29"/>
                  <a:pt x="56" y="27"/>
                  <a:pt x="56" y="25"/>
                </a:cubicBezTo>
                <a:close/>
                <a:moveTo>
                  <a:pt x="21" y="21"/>
                </a:moveTo>
                <a:cubicBezTo>
                  <a:pt x="21" y="21"/>
                  <a:pt x="21" y="22"/>
                  <a:pt x="21" y="24"/>
                </a:cubicBezTo>
                <a:cubicBezTo>
                  <a:pt x="21" y="25"/>
                  <a:pt x="21" y="25"/>
                  <a:pt x="21" y="25"/>
                </a:cubicBezTo>
                <a:cubicBezTo>
                  <a:pt x="21" y="27"/>
                  <a:pt x="21" y="29"/>
                  <a:pt x="21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8" y="27"/>
                  <a:pt x="28" y="25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22"/>
                  <a:pt x="28" y="21"/>
                  <a:pt x="28" y="21"/>
                </a:cubicBezTo>
                <a:lnTo>
                  <a:pt x="21" y="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359">
            <a:extLst>
              <a:ext uri="{FF2B5EF4-FFF2-40B4-BE49-F238E27FC236}">
                <a16:creationId xmlns:a16="http://schemas.microsoft.com/office/drawing/2014/main" id="{7079585A-311E-0848-2268-B6D835315BD0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5227638"/>
            <a:ext cx="254000" cy="254000"/>
          </a:xfrm>
          <a:custGeom>
            <a:avLst/>
            <a:gdLst>
              <a:gd name="T0" fmla="*/ 12 w 160"/>
              <a:gd name="T1" fmla="*/ 0 h 160"/>
              <a:gd name="T2" fmla="*/ 0 w 160"/>
              <a:gd name="T3" fmla="*/ 148 h 160"/>
              <a:gd name="T4" fmla="*/ 148 w 160"/>
              <a:gd name="T5" fmla="*/ 160 h 160"/>
              <a:gd name="T6" fmla="*/ 160 w 160"/>
              <a:gd name="T7" fmla="*/ 12 h 160"/>
              <a:gd name="T8" fmla="*/ 138 w 160"/>
              <a:gd name="T9" fmla="*/ 12 h 160"/>
              <a:gd name="T10" fmla="*/ 138 w 160"/>
              <a:gd name="T11" fmla="*/ 29 h 160"/>
              <a:gd name="T12" fmla="*/ 138 w 160"/>
              <a:gd name="T13" fmla="*/ 12 h 160"/>
              <a:gd name="T14" fmla="*/ 122 w 160"/>
              <a:gd name="T15" fmla="*/ 21 h 160"/>
              <a:gd name="T16" fmla="*/ 105 w 160"/>
              <a:gd name="T17" fmla="*/ 21 h 160"/>
              <a:gd name="T18" fmla="*/ 90 w 160"/>
              <a:gd name="T19" fmla="*/ 12 h 160"/>
              <a:gd name="T20" fmla="*/ 90 w 160"/>
              <a:gd name="T21" fmla="*/ 29 h 160"/>
              <a:gd name="T22" fmla="*/ 90 w 160"/>
              <a:gd name="T23" fmla="*/ 12 h 160"/>
              <a:gd name="T24" fmla="*/ 140 w 160"/>
              <a:gd name="T25" fmla="*/ 151 h 160"/>
              <a:gd name="T26" fmla="*/ 9 w 160"/>
              <a:gd name="T27" fmla="*/ 140 h 160"/>
              <a:gd name="T28" fmla="*/ 19 w 160"/>
              <a:gd name="T29" fmla="*/ 10 h 160"/>
              <a:gd name="T30" fmla="*/ 69 w 160"/>
              <a:gd name="T31" fmla="*/ 20 h 160"/>
              <a:gd name="T32" fmla="*/ 151 w 160"/>
              <a:gd name="T33" fmla="*/ 38 h 160"/>
              <a:gd name="T34" fmla="*/ 28 w 160"/>
              <a:gd name="T35" fmla="*/ 26 h 160"/>
              <a:gd name="T36" fmla="*/ 28 w 160"/>
              <a:gd name="T37" fmla="*/ 21 h 160"/>
              <a:gd name="T38" fmla="*/ 21 w 160"/>
              <a:gd name="T39" fmla="*/ 25 h 160"/>
              <a:gd name="T40" fmla="*/ 21 w 160"/>
              <a:gd name="T41" fmla="*/ 29 h 160"/>
              <a:gd name="T42" fmla="*/ 28 w 160"/>
              <a:gd name="T43" fmla="*/ 26 h 160"/>
              <a:gd name="T44" fmla="*/ 55 w 160"/>
              <a:gd name="T45" fmla="*/ 29 h 160"/>
              <a:gd name="T46" fmla="*/ 56 w 160"/>
              <a:gd name="T47" fmla="*/ 25 h 160"/>
              <a:gd name="T48" fmla="*/ 32 w 160"/>
              <a:gd name="T49" fmla="*/ 21 h 160"/>
              <a:gd name="T50" fmla="*/ 31 w 160"/>
              <a:gd name="T51" fmla="*/ 26 h 160"/>
              <a:gd name="T52" fmla="*/ 28 w 160"/>
              <a:gd name="T53" fmla="*/ 90 h 160"/>
              <a:gd name="T54" fmla="*/ 80 w 160"/>
              <a:gd name="T55" fmla="*/ 124 h 160"/>
              <a:gd name="T56" fmla="*/ 131 w 160"/>
              <a:gd name="T57" fmla="*/ 90 h 160"/>
              <a:gd name="T58" fmla="*/ 28 w 160"/>
              <a:gd name="T59" fmla="*/ 90 h 160"/>
              <a:gd name="T60" fmla="*/ 94 w 160"/>
              <a:gd name="T61" fmla="*/ 81 h 160"/>
              <a:gd name="T62" fmla="*/ 88 w 160"/>
              <a:gd name="T63" fmla="*/ 85 h 160"/>
              <a:gd name="T64" fmla="*/ 62 w 160"/>
              <a:gd name="T65" fmla="*/ 76 h 160"/>
              <a:gd name="T66" fmla="*/ 80 w 160"/>
              <a:gd name="T67" fmla="*/ 110 h 160"/>
              <a:gd name="T68" fmla="*/ 98 w 160"/>
              <a:gd name="T69" fmla="*/ 76 h 160"/>
              <a:gd name="T70" fmla="*/ 80 w 160"/>
              <a:gd name="T71" fmla="*/ 115 h 160"/>
              <a:gd name="T72" fmla="*/ 62 w 160"/>
              <a:gd name="T73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60">
                <a:moveTo>
                  <a:pt x="148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6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5" y="160"/>
                  <a:pt x="12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5" y="160"/>
                  <a:pt x="160" y="155"/>
                  <a:pt x="160" y="148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60" y="6"/>
                  <a:pt x="155" y="0"/>
                  <a:pt x="148" y="0"/>
                </a:cubicBezTo>
                <a:close/>
                <a:moveTo>
                  <a:pt x="138" y="12"/>
                </a:moveTo>
                <a:cubicBezTo>
                  <a:pt x="143" y="12"/>
                  <a:pt x="146" y="16"/>
                  <a:pt x="146" y="21"/>
                </a:cubicBezTo>
                <a:cubicBezTo>
                  <a:pt x="146" y="25"/>
                  <a:pt x="143" y="29"/>
                  <a:pt x="138" y="29"/>
                </a:cubicBezTo>
                <a:cubicBezTo>
                  <a:pt x="133" y="29"/>
                  <a:pt x="129" y="25"/>
                  <a:pt x="129" y="21"/>
                </a:cubicBezTo>
                <a:cubicBezTo>
                  <a:pt x="129" y="16"/>
                  <a:pt x="133" y="12"/>
                  <a:pt x="138" y="12"/>
                </a:cubicBezTo>
                <a:close/>
                <a:moveTo>
                  <a:pt x="114" y="12"/>
                </a:moveTo>
                <a:cubicBezTo>
                  <a:pt x="119" y="12"/>
                  <a:pt x="122" y="16"/>
                  <a:pt x="122" y="21"/>
                </a:cubicBezTo>
                <a:cubicBezTo>
                  <a:pt x="122" y="25"/>
                  <a:pt x="119" y="29"/>
                  <a:pt x="114" y="29"/>
                </a:cubicBezTo>
                <a:cubicBezTo>
                  <a:pt x="109" y="29"/>
                  <a:pt x="105" y="25"/>
                  <a:pt x="105" y="21"/>
                </a:cubicBezTo>
                <a:cubicBezTo>
                  <a:pt x="105" y="16"/>
                  <a:pt x="109" y="12"/>
                  <a:pt x="114" y="12"/>
                </a:cubicBezTo>
                <a:close/>
                <a:moveTo>
                  <a:pt x="90" y="12"/>
                </a:moveTo>
                <a:cubicBezTo>
                  <a:pt x="95" y="12"/>
                  <a:pt x="98" y="16"/>
                  <a:pt x="98" y="21"/>
                </a:cubicBezTo>
                <a:cubicBezTo>
                  <a:pt x="98" y="25"/>
                  <a:pt x="95" y="29"/>
                  <a:pt x="90" y="29"/>
                </a:cubicBezTo>
                <a:cubicBezTo>
                  <a:pt x="85" y="29"/>
                  <a:pt x="81" y="25"/>
                  <a:pt x="81" y="21"/>
                </a:cubicBezTo>
                <a:cubicBezTo>
                  <a:pt x="81" y="16"/>
                  <a:pt x="85" y="12"/>
                  <a:pt x="90" y="12"/>
                </a:cubicBezTo>
                <a:close/>
                <a:moveTo>
                  <a:pt x="151" y="140"/>
                </a:moveTo>
                <a:cubicBezTo>
                  <a:pt x="151" y="146"/>
                  <a:pt x="146" y="151"/>
                  <a:pt x="140" y="151"/>
                </a:cubicBezTo>
                <a:cubicBezTo>
                  <a:pt x="19" y="151"/>
                  <a:pt x="19" y="151"/>
                  <a:pt x="19" y="151"/>
                </a:cubicBezTo>
                <a:cubicBezTo>
                  <a:pt x="13" y="151"/>
                  <a:pt x="9" y="146"/>
                  <a:pt x="9" y="14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15"/>
                  <a:pt x="13" y="10"/>
                  <a:pt x="19" y="10"/>
                </a:cubicBezTo>
                <a:cubicBezTo>
                  <a:pt x="58" y="10"/>
                  <a:pt x="58" y="10"/>
                  <a:pt x="58" y="10"/>
                </a:cubicBezTo>
                <a:cubicBezTo>
                  <a:pt x="64" y="10"/>
                  <a:pt x="69" y="15"/>
                  <a:pt x="69" y="20"/>
                </a:cubicBezTo>
                <a:cubicBezTo>
                  <a:pt x="69" y="38"/>
                  <a:pt x="69" y="38"/>
                  <a:pt x="69" y="38"/>
                </a:cubicBezTo>
                <a:cubicBezTo>
                  <a:pt x="151" y="38"/>
                  <a:pt x="151" y="38"/>
                  <a:pt x="151" y="38"/>
                </a:cubicBezTo>
                <a:lnTo>
                  <a:pt x="151" y="140"/>
                </a:lnTo>
                <a:close/>
                <a:moveTo>
                  <a:pt x="28" y="26"/>
                </a:moveTo>
                <a:cubicBezTo>
                  <a:pt x="28" y="25"/>
                  <a:pt x="28" y="25"/>
                  <a:pt x="28" y="25"/>
                </a:cubicBezTo>
                <a:cubicBezTo>
                  <a:pt x="28" y="23"/>
                  <a:pt x="28" y="21"/>
                  <a:pt x="28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21"/>
                  <a:pt x="21" y="23"/>
                  <a:pt x="21" y="25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28"/>
                  <a:pt x="21" y="29"/>
                  <a:pt x="21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8" y="28"/>
                  <a:pt x="28" y="26"/>
                </a:cubicBezTo>
                <a:close/>
                <a:moveTo>
                  <a:pt x="32" y="29"/>
                </a:moveTo>
                <a:cubicBezTo>
                  <a:pt x="55" y="29"/>
                  <a:pt x="55" y="29"/>
                  <a:pt x="55" y="29"/>
                </a:cubicBezTo>
                <a:cubicBezTo>
                  <a:pt x="56" y="29"/>
                  <a:pt x="56" y="28"/>
                  <a:pt x="56" y="26"/>
                </a:cubicBezTo>
                <a:cubicBezTo>
                  <a:pt x="56" y="25"/>
                  <a:pt x="56" y="25"/>
                  <a:pt x="56" y="25"/>
                </a:cubicBezTo>
                <a:cubicBezTo>
                  <a:pt x="56" y="23"/>
                  <a:pt x="56" y="21"/>
                  <a:pt x="55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1" y="23"/>
                  <a:pt x="31" y="25"/>
                </a:cubicBezTo>
                <a:cubicBezTo>
                  <a:pt x="31" y="26"/>
                  <a:pt x="31" y="26"/>
                  <a:pt x="31" y="26"/>
                </a:cubicBezTo>
                <a:cubicBezTo>
                  <a:pt x="31" y="28"/>
                  <a:pt x="32" y="29"/>
                  <a:pt x="32" y="29"/>
                </a:cubicBezTo>
                <a:close/>
                <a:moveTo>
                  <a:pt x="28" y="90"/>
                </a:moveTo>
                <a:cubicBezTo>
                  <a:pt x="27" y="92"/>
                  <a:pt x="27" y="95"/>
                  <a:pt x="28" y="97"/>
                </a:cubicBezTo>
                <a:cubicBezTo>
                  <a:pt x="29" y="98"/>
                  <a:pt x="51" y="124"/>
                  <a:pt x="80" y="124"/>
                </a:cubicBezTo>
                <a:cubicBezTo>
                  <a:pt x="108" y="124"/>
                  <a:pt x="130" y="98"/>
                  <a:pt x="131" y="97"/>
                </a:cubicBezTo>
                <a:cubicBezTo>
                  <a:pt x="133" y="95"/>
                  <a:pt x="133" y="92"/>
                  <a:pt x="131" y="90"/>
                </a:cubicBezTo>
                <a:cubicBezTo>
                  <a:pt x="130" y="89"/>
                  <a:pt x="108" y="63"/>
                  <a:pt x="80" y="63"/>
                </a:cubicBezTo>
                <a:cubicBezTo>
                  <a:pt x="51" y="63"/>
                  <a:pt x="29" y="89"/>
                  <a:pt x="28" y="90"/>
                </a:cubicBezTo>
                <a:close/>
                <a:moveTo>
                  <a:pt x="88" y="79"/>
                </a:moveTo>
                <a:cubicBezTo>
                  <a:pt x="90" y="78"/>
                  <a:pt x="93" y="79"/>
                  <a:pt x="94" y="81"/>
                </a:cubicBezTo>
                <a:cubicBezTo>
                  <a:pt x="96" y="84"/>
                  <a:pt x="95" y="87"/>
                  <a:pt x="93" y="88"/>
                </a:cubicBezTo>
                <a:cubicBezTo>
                  <a:pt x="92" y="89"/>
                  <a:pt x="89" y="88"/>
                  <a:pt x="88" y="85"/>
                </a:cubicBezTo>
                <a:cubicBezTo>
                  <a:pt x="86" y="83"/>
                  <a:pt x="87" y="80"/>
                  <a:pt x="88" y="79"/>
                </a:cubicBezTo>
                <a:close/>
                <a:moveTo>
                  <a:pt x="62" y="76"/>
                </a:moveTo>
                <a:cubicBezTo>
                  <a:pt x="60" y="80"/>
                  <a:pt x="58" y="84"/>
                  <a:pt x="58" y="88"/>
                </a:cubicBezTo>
                <a:cubicBezTo>
                  <a:pt x="58" y="100"/>
                  <a:pt x="68" y="110"/>
                  <a:pt x="80" y="110"/>
                </a:cubicBezTo>
                <a:cubicBezTo>
                  <a:pt x="92" y="110"/>
                  <a:pt x="101" y="100"/>
                  <a:pt x="101" y="88"/>
                </a:cubicBezTo>
                <a:cubicBezTo>
                  <a:pt x="101" y="84"/>
                  <a:pt x="100" y="80"/>
                  <a:pt x="98" y="76"/>
                </a:cubicBezTo>
                <a:cubicBezTo>
                  <a:pt x="109" y="81"/>
                  <a:pt x="118" y="90"/>
                  <a:pt x="122" y="94"/>
                </a:cubicBezTo>
                <a:cubicBezTo>
                  <a:pt x="116" y="100"/>
                  <a:pt x="100" y="115"/>
                  <a:pt x="80" y="115"/>
                </a:cubicBezTo>
                <a:cubicBezTo>
                  <a:pt x="60" y="115"/>
                  <a:pt x="43" y="100"/>
                  <a:pt x="38" y="94"/>
                </a:cubicBezTo>
                <a:cubicBezTo>
                  <a:pt x="42" y="90"/>
                  <a:pt x="50" y="81"/>
                  <a:pt x="62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360">
            <a:extLst>
              <a:ext uri="{FF2B5EF4-FFF2-40B4-BE49-F238E27FC236}">
                <a16:creationId xmlns:a16="http://schemas.microsoft.com/office/drawing/2014/main" id="{7B6C90EE-A5C4-AA27-D988-817A877CC7C4}"/>
              </a:ext>
            </a:extLst>
          </p:cNvPr>
          <p:cNvSpPr>
            <a:spLocks noEditPoints="1"/>
          </p:cNvSpPr>
          <p:nvPr/>
        </p:nvSpPr>
        <p:spPr bwMode="auto">
          <a:xfrm>
            <a:off x="9001126" y="5238750"/>
            <a:ext cx="254000" cy="231775"/>
          </a:xfrm>
          <a:custGeom>
            <a:avLst/>
            <a:gdLst>
              <a:gd name="T0" fmla="*/ 5 w 160"/>
              <a:gd name="T1" fmla="*/ 105 h 146"/>
              <a:gd name="T2" fmla="*/ 0 w 160"/>
              <a:gd name="T3" fmla="*/ 141 h 146"/>
              <a:gd name="T4" fmla="*/ 155 w 160"/>
              <a:gd name="T5" fmla="*/ 146 h 146"/>
              <a:gd name="T6" fmla="*/ 160 w 160"/>
              <a:gd name="T7" fmla="*/ 104 h 146"/>
              <a:gd name="T8" fmla="*/ 75 w 160"/>
              <a:gd name="T9" fmla="*/ 131 h 146"/>
              <a:gd name="T10" fmla="*/ 17 w 160"/>
              <a:gd name="T11" fmla="*/ 133 h 146"/>
              <a:gd name="T12" fmla="*/ 15 w 160"/>
              <a:gd name="T13" fmla="*/ 120 h 146"/>
              <a:gd name="T14" fmla="*/ 73 w 160"/>
              <a:gd name="T15" fmla="*/ 118 h 146"/>
              <a:gd name="T16" fmla="*/ 75 w 160"/>
              <a:gd name="T17" fmla="*/ 131 h 146"/>
              <a:gd name="T18" fmla="*/ 84 w 160"/>
              <a:gd name="T19" fmla="*/ 126 h 146"/>
              <a:gd name="T20" fmla="*/ 101 w 160"/>
              <a:gd name="T21" fmla="*/ 126 h 146"/>
              <a:gd name="T22" fmla="*/ 137 w 160"/>
              <a:gd name="T23" fmla="*/ 131 h 146"/>
              <a:gd name="T24" fmla="*/ 137 w 160"/>
              <a:gd name="T25" fmla="*/ 120 h 146"/>
              <a:gd name="T26" fmla="*/ 137 w 160"/>
              <a:gd name="T27" fmla="*/ 131 h 146"/>
              <a:gd name="T28" fmla="*/ 5 w 160"/>
              <a:gd name="T29" fmla="*/ 55 h 146"/>
              <a:gd name="T30" fmla="*/ 0 w 160"/>
              <a:gd name="T31" fmla="*/ 91 h 146"/>
              <a:gd name="T32" fmla="*/ 155 w 160"/>
              <a:gd name="T33" fmla="*/ 96 h 146"/>
              <a:gd name="T34" fmla="*/ 160 w 160"/>
              <a:gd name="T35" fmla="*/ 60 h 146"/>
              <a:gd name="T36" fmla="*/ 75 w 160"/>
              <a:gd name="T37" fmla="*/ 81 h 146"/>
              <a:gd name="T38" fmla="*/ 17 w 160"/>
              <a:gd name="T39" fmla="*/ 83 h 146"/>
              <a:gd name="T40" fmla="*/ 15 w 160"/>
              <a:gd name="T41" fmla="*/ 70 h 146"/>
              <a:gd name="T42" fmla="*/ 73 w 160"/>
              <a:gd name="T43" fmla="*/ 68 h 146"/>
              <a:gd name="T44" fmla="*/ 75 w 160"/>
              <a:gd name="T45" fmla="*/ 81 h 146"/>
              <a:gd name="T46" fmla="*/ 84 w 160"/>
              <a:gd name="T47" fmla="*/ 76 h 146"/>
              <a:gd name="T48" fmla="*/ 101 w 160"/>
              <a:gd name="T49" fmla="*/ 76 h 146"/>
              <a:gd name="T50" fmla="*/ 137 w 160"/>
              <a:gd name="T51" fmla="*/ 81 h 146"/>
              <a:gd name="T52" fmla="*/ 137 w 160"/>
              <a:gd name="T53" fmla="*/ 70 h 146"/>
              <a:gd name="T54" fmla="*/ 137 w 160"/>
              <a:gd name="T55" fmla="*/ 81 h 146"/>
              <a:gd name="T56" fmla="*/ 155 w 160"/>
              <a:gd name="T57" fmla="*/ 48 h 146"/>
              <a:gd name="T58" fmla="*/ 118 w 160"/>
              <a:gd name="T59" fmla="*/ 3 h 146"/>
              <a:gd name="T60" fmla="*/ 43 w 160"/>
              <a:gd name="T61" fmla="*/ 0 h 146"/>
              <a:gd name="T62" fmla="*/ 9 w 160"/>
              <a:gd name="T63" fmla="*/ 3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46">
                <a:moveTo>
                  <a:pt x="155" y="105"/>
                </a:moveTo>
                <a:cubicBezTo>
                  <a:pt x="5" y="105"/>
                  <a:pt x="5" y="105"/>
                  <a:pt x="5" y="105"/>
                </a:cubicBezTo>
                <a:cubicBezTo>
                  <a:pt x="2" y="105"/>
                  <a:pt x="0" y="101"/>
                  <a:pt x="0" y="104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4"/>
                  <a:pt x="2" y="146"/>
                  <a:pt x="5" y="146"/>
                </a:cubicBezTo>
                <a:cubicBezTo>
                  <a:pt x="155" y="146"/>
                  <a:pt x="155" y="146"/>
                  <a:pt x="155" y="146"/>
                </a:cubicBezTo>
                <a:cubicBezTo>
                  <a:pt x="158" y="146"/>
                  <a:pt x="160" y="144"/>
                  <a:pt x="160" y="141"/>
                </a:cubicBezTo>
                <a:cubicBezTo>
                  <a:pt x="160" y="104"/>
                  <a:pt x="160" y="104"/>
                  <a:pt x="160" y="104"/>
                </a:cubicBezTo>
                <a:cubicBezTo>
                  <a:pt x="160" y="101"/>
                  <a:pt x="158" y="105"/>
                  <a:pt x="155" y="105"/>
                </a:cubicBezTo>
                <a:close/>
                <a:moveTo>
                  <a:pt x="75" y="131"/>
                </a:moveTo>
                <a:cubicBezTo>
                  <a:pt x="75" y="132"/>
                  <a:pt x="74" y="133"/>
                  <a:pt x="73" y="133"/>
                </a:cubicBezTo>
                <a:cubicBezTo>
                  <a:pt x="17" y="133"/>
                  <a:pt x="17" y="133"/>
                  <a:pt x="17" y="133"/>
                </a:cubicBezTo>
                <a:cubicBezTo>
                  <a:pt x="16" y="133"/>
                  <a:pt x="15" y="132"/>
                  <a:pt x="15" y="131"/>
                </a:cubicBezTo>
                <a:cubicBezTo>
                  <a:pt x="15" y="120"/>
                  <a:pt x="15" y="120"/>
                  <a:pt x="15" y="120"/>
                </a:cubicBezTo>
                <a:cubicBezTo>
                  <a:pt x="15" y="119"/>
                  <a:pt x="16" y="118"/>
                  <a:pt x="17" y="118"/>
                </a:cubicBezTo>
                <a:cubicBezTo>
                  <a:pt x="73" y="118"/>
                  <a:pt x="73" y="118"/>
                  <a:pt x="73" y="118"/>
                </a:cubicBezTo>
                <a:cubicBezTo>
                  <a:pt x="74" y="118"/>
                  <a:pt x="75" y="119"/>
                  <a:pt x="75" y="120"/>
                </a:cubicBezTo>
                <a:lnTo>
                  <a:pt x="75" y="131"/>
                </a:lnTo>
                <a:close/>
                <a:moveTo>
                  <a:pt x="92" y="134"/>
                </a:moveTo>
                <a:cubicBezTo>
                  <a:pt x="88" y="134"/>
                  <a:pt x="84" y="130"/>
                  <a:pt x="84" y="126"/>
                </a:cubicBezTo>
                <a:cubicBezTo>
                  <a:pt x="84" y="121"/>
                  <a:pt x="88" y="117"/>
                  <a:pt x="92" y="117"/>
                </a:cubicBezTo>
                <a:cubicBezTo>
                  <a:pt x="97" y="117"/>
                  <a:pt x="101" y="121"/>
                  <a:pt x="101" y="126"/>
                </a:cubicBezTo>
                <a:cubicBezTo>
                  <a:pt x="101" y="130"/>
                  <a:pt x="97" y="134"/>
                  <a:pt x="92" y="134"/>
                </a:cubicBezTo>
                <a:close/>
                <a:moveTo>
                  <a:pt x="137" y="131"/>
                </a:moveTo>
                <a:cubicBezTo>
                  <a:pt x="134" y="131"/>
                  <a:pt x="132" y="128"/>
                  <a:pt x="132" y="126"/>
                </a:cubicBezTo>
                <a:cubicBezTo>
                  <a:pt x="132" y="123"/>
                  <a:pt x="134" y="120"/>
                  <a:pt x="137" y="120"/>
                </a:cubicBezTo>
                <a:cubicBezTo>
                  <a:pt x="140" y="120"/>
                  <a:pt x="142" y="123"/>
                  <a:pt x="142" y="126"/>
                </a:cubicBezTo>
                <a:cubicBezTo>
                  <a:pt x="142" y="128"/>
                  <a:pt x="140" y="131"/>
                  <a:pt x="137" y="131"/>
                </a:cubicBezTo>
                <a:close/>
                <a:moveTo>
                  <a:pt x="155" y="55"/>
                </a:moveTo>
                <a:cubicBezTo>
                  <a:pt x="5" y="55"/>
                  <a:pt x="5" y="55"/>
                  <a:pt x="5" y="55"/>
                </a:cubicBezTo>
                <a:cubicBezTo>
                  <a:pt x="2" y="55"/>
                  <a:pt x="0" y="57"/>
                  <a:pt x="0" y="60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94"/>
                  <a:pt x="2" y="96"/>
                  <a:pt x="5" y="96"/>
                </a:cubicBezTo>
                <a:cubicBezTo>
                  <a:pt x="155" y="96"/>
                  <a:pt x="155" y="96"/>
                  <a:pt x="155" y="96"/>
                </a:cubicBezTo>
                <a:cubicBezTo>
                  <a:pt x="158" y="96"/>
                  <a:pt x="160" y="94"/>
                  <a:pt x="160" y="91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60" y="57"/>
                  <a:pt x="158" y="55"/>
                  <a:pt x="155" y="55"/>
                </a:cubicBezTo>
                <a:close/>
                <a:moveTo>
                  <a:pt x="75" y="81"/>
                </a:moveTo>
                <a:cubicBezTo>
                  <a:pt x="75" y="82"/>
                  <a:pt x="74" y="83"/>
                  <a:pt x="73" y="83"/>
                </a:cubicBezTo>
                <a:cubicBezTo>
                  <a:pt x="17" y="83"/>
                  <a:pt x="17" y="83"/>
                  <a:pt x="17" y="83"/>
                </a:cubicBezTo>
                <a:cubicBezTo>
                  <a:pt x="16" y="83"/>
                  <a:pt x="15" y="82"/>
                  <a:pt x="15" y="81"/>
                </a:cubicBezTo>
                <a:cubicBezTo>
                  <a:pt x="15" y="70"/>
                  <a:pt x="15" y="70"/>
                  <a:pt x="15" y="70"/>
                </a:cubicBezTo>
                <a:cubicBezTo>
                  <a:pt x="15" y="69"/>
                  <a:pt x="16" y="68"/>
                  <a:pt x="17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4" y="68"/>
                  <a:pt x="75" y="69"/>
                  <a:pt x="75" y="70"/>
                </a:cubicBezTo>
                <a:lnTo>
                  <a:pt x="75" y="81"/>
                </a:lnTo>
                <a:close/>
                <a:moveTo>
                  <a:pt x="92" y="84"/>
                </a:moveTo>
                <a:cubicBezTo>
                  <a:pt x="88" y="84"/>
                  <a:pt x="84" y="80"/>
                  <a:pt x="84" y="76"/>
                </a:cubicBezTo>
                <a:cubicBezTo>
                  <a:pt x="84" y="71"/>
                  <a:pt x="88" y="67"/>
                  <a:pt x="92" y="67"/>
                </a:cubicBezTo>
                <a:cubicBezTo>
                  <a:pt x="97" y="67"/>
                  <a:pt x="101" y="71"/>
                  <a:pt x="101" y="76"/>
                </a:cubicBezTo>
                <a:cubicBezTo>
                  <a:pt x="101" y="80"/>
                  <a:pt x="97" y="84"/>
                  <a:pt x="92" y="84"/>
                </a:cubicBezTo>
                <a:close/>
                <a:moveTo>
                  <a:pt x="137" y="81"/>
                </a:moveTo>
                <a:cubicBezTo>
                  <a:pt x="134" y="81"/>
                  <a:pt x="132" y="79"/>
                  <a:pt x="132" y="76"/>
                </a:cubicBezTo>
                <a:cubicBezTo>
                  <a:pt x="132" y="73"/>
                  <a:pt x="134" y="70"/>
                  <a:pt x="137" y="70"/>
                </a:cubicBezTo>
                <a:cubicBezTo>
                  <a:pt x="140" y="70"/>
                  <a:pt x="142" y="73"/>
                  <a:pt x="142" y="76"/>
                </a:cubicBezTo>
                <a:cubicBezTo>
                  <a:pt x="142" y="79"/>
                  <a:pt x="140" y="81"/>
                  <a:pt x="137" y="81"/>
                </a:cubicBezTo>
                <a:close/>
                <a:moveTo>
                  <a:pt x="5" y="48"/>
                </a:moveTo>
                <a:cubicBezTo>
                  <a:pt x="155" y="48"/>
                  <a:pt x="155" y="48"/>
                  <a:pt x="155" y="48"/>
                </a:cubicBezTo>
                <a:cubicBezTo>
                  <a:pt x="158" y="48"/>
                  <a:pt x="155" y="42"/>
                  <a:pt x="149" y="37"/>
                </a:cubicBezTo>
                <a:cubicBezTo>
                  <a:pt x="118" y="3"/>
                  <a:pt x="118" y="3"/>
                  <a:pt x="118" y="3"/>
                </a:cubicBezTo>
                <a:cubicBezTo>
                  <a:pt x="116" y="2"/>
                  <a:pt x="114" y="0"/>
                  <a:pt x="11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1" y="0"/>
                  <a:pt x="39" y="2"/>
                  <a:pt x="38" y="3"/>
                </a:cubicBezTo>
                <a:cubicBezTo>
                  <a:pt x="9" y="37"/>
                  <a:pt x="9" y="37"/>
                  <a:pt x="9" y="37"/>
                </a:cubicBezTo>
                <a:cubicBezTo>
                  <a:pt x="5" y="42"/>
                  <a:pt x="2" y="48"/>
                  <a:pt x="5" y="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361">
            <a:extLst>
              <a:ext uri="{FF2B5EF4-FFF2-40B4-BE49-F238E27FC236}">
                <a16:creationId xmlns:a16="http://schemas.microsoft.com/office/drawing/2014/main" id="{8B65C920-D453-1728-DE81-EAE869588EB7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5227638"/>
            <a:ext cx="254000" cy="254000"/>
          </a:xfrm>
          <a:custGeom>
            <a:avLst/>
            <a:gdLst>
              <a:gd name="T0" fmla="*/ 98 w 160"/>
              <a:gd name="T1" fmla="*/ 134 h 160"/>
              <a:gd name="T2" fmla="*/ 98 w 160"/>
              <a:gd name="T3" fmla="*/ 82 h 160"/>
              <a:gd name="T4" fmla="*/ 94 w 160"/>
              <a:gd name="T5" fmla="*/ 92 h 160"/>
              <a:gd name="T6" fmla="*/ 112 w 160"/>
              <a:gd name="T7" fmla="*/ 121 h 160"/>
              <a:gd name="T8" fmla="*/ 103 w 160"/>
              <a:gd name="T9" fmla="*/ 115 h 160"/>
              <a:gd name="T10" fmla="*/ 90 w 160"/>
              <a:gd name="T11" fmla="*/ 121 h 160"/>
              <a:gd name="T12" fmla="*/ 94 w 160"/>
              <a:gd name="T13" fmla="*/ 92 h 160"/>
              <a:gd name="T14" fmla="*/ 64 w 160"/>
              <a:gd name="T15" fmla="*/ 108 h 160"/>
              <a:gd name="T16" fmla="*/ 70 w 160"/>
              <a:gd name="T17" fmla="*/ 96 h 160"/>
              <a:gd name="T18" fmla="*/ 48 w 160"/>
              <a:gd name="T19" fmla="*/ 97 h 160"/>
              <a:gd name="T20" fmla="*/ 59 w 160"/>
              <a:gd name="T21" fmla="*/ 88 h 160"/>
              <a:gd name="T22" fmla="*/ 58 w 160"/>
              <a:gd name="T23" fmla="*/ 77 h 160"/>
              <a:gd name="T24" fmla="*/ 70 w 160"/>
              <a:gd name="T25" fmla="*/ 73 h 160"/>
              <a:gd name="T26" fmla="*/ 48 w 160"/>
              <a:gd name="T27" fmla="*/ 67 h 160"/>
              <a:gd name="T28" fmla="*/ 61 w 160"/>
              <a:gd name="T29" fmla="*/ 60 h 160"/>
              <a:gd name="T30" fmla="*/ 66 w 160"/>
              <a:gd name="T31" fmla="*/ 67 h 160"/>
              <a:gd name="T32" fmla="*/ 79 w 160"/>
              <a:gd name="T33" fmla="*/ 73 h 160"/>
              <a:gd name="T34" fmla="*/ 67 w 160"/>
              <a:gd name="T35" fmla="*/ 88 h 160"/>
              <a:gd name="T36" fmla="*/ 93 w 160"/>
              <a:gd name="T37" fmla="*/ 78 h 160"/>
              <a:gd name="T38" fmla="*/ 35 w 160"/>
              <a:gd name="T39" fmla="*/ 79 h 160"/>
              <a:gd name="T40" fmla="*/ 94 w 160"/>
              <a:gd name="T41" fmla="*/ 110 h 160"/>
              <a:gd name="T42" fmla="*/ 98 w 160"/>
              <a:gd name="T43" fmla="*/ 98 h 160"/>
              <a:gd name="T44" fmla="*/ 12 w 160"/>
              <a:gd name="T45" fmla="*/ 0 h 160"/>
              <a:gd name="T46" fmla="*/ 0 w 160"/>
              <a:gd name="T47" fmla="*/ 148 h 160"/>
              <a:gd name="T48" fmla="*/ 148 w 160"/>
              <a:gd name="T49" fmla="*/ 160 h 160"/>
              <a:gd name="T50" fmla="*/ 160 w 160"/>
              <a:gd name="T51" fmla="*/ 12 h 160"/>
              <a:gd name="T52" fmla="*/ 138 w 160"/>
              <a:gd name="T53" fmla="*/ 12 h 160"/>
              <a:gd name="T54" fmla="*/ 138 w 160"/>
              <a:gd name="T55" fmla="*/ 29 h 160"/>
              <a:gd name="T56" fmla="*/ 138 w 160"/>
              <a:gd name="T57" fmla="*/ 12 h 160"/>
              <a:gd name="T58" fmla="*/ 122 w 160"/>
              <a:gd name="T59" fmla="*/ 21 h 160"/>
              <a:gd name="T60" fmla="*/ 105 w 160"/>
              <a:gd name="T61" fmla="*/ 21 h 160"/>
              <a:gd name="T62" fmla="*/ 90 w 160"/>
              <a:gd name="T63" fmla="*/ 12 h 160"/>
              <a:gd name="T64" fmla="*/ 90 w 160"/>
              <a:gd name="T65" fmla="*/ 29 h 160"/>
              <a:gd name="T66" fmla="*/ 90 w 160"/>
              <a:gd name="T67" fmla="*/ 12 h 160"/>
              <a:gd name="T68" fmla="*/ 140 w 160"/>
              <a:gd name="T69" fmla="*/ 151 h 160"/>
              <a:gd name="T70" fmla="*/ 8 w 160"/>
              <a:gd name="T71" fmla="*/ 140 h 160"/>
              <a:gd name="T72" fmla="*/ 19 w 160"/>
              <a:gd name="T73" fmla="*/ 10 h 160"/>
              <a:gd name="T74" fmla="*/ 68 w 160"/>
              <a:gd name="T75" fmla="*/ 20 h 160"/>
              <a:gd name="T76" fmla="*/ 151 w 160"/>
              <a:gd name="T77" fmla="*/ 38 h 160"/>
              <a:gd name="T78" fmla="*/ 56 w 160"/>
              <a:gd name="T79" fmla="*/ 26 h 160"/>
              <a:gd name="T80" fmla="*/ 55 w 160"/>
              <a:gd name="T81" fmla="*/ 21 h 160"/>
              <a:gd name="T82" fmla="*/ 31 w 160"/>
              <a:gd name="T83" fmla="*/ 25 h 160"/>
              <a:gd name="T84" fmla="*/ 32 w 160"/>
              <a:gd name="T85" fmla="*/ 29 h 160"/>
              <a:gd name="T86" fmla="*/ 56 w 160"/>
              <a:gd name="T87" fmla="*/ 26 h 160"/>
              <a:gd name="T88" fmla="*/ 21 w 160"/>
              <a:gd name="T89" fmla="*/ 25 h 160"/>
              <a:gd name="T90" fmla="*/ 21 w 160"/>
              <a:gd name="T91" fmla="*/ 29 h 160"/>
              <a:gd name="T92" fmla="*/ 28 w 160"/>
              <a:gd name="T93" fmla="*/ 26 h 160"/>
              <a:gd name="T94" fmla="*/ 27 w 160"/>
              <a:gd name="T95" fmla="*/ 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72" y="108"/>
                </a:moveTo>
                <a:cubicBezTo>
                  <a:pt x="72" y="122"/>
                  <a:pt x="84" y="134"/>
                  <a:pt x="98" y="134"/>
                </a:cubicBezTo>
                <a:cubicBezTo>
                  <a:pt x="112" y="134"/>
                  <a:pt x="123" y="122"/>
                  <a:pt x="123" y="108"/>
                </a:cubicBezTo>
                <a:cubicBezTo>
                  <a:pt x="123" y="94"/>
                  <a:pt x="112" y="82"/>
                  <a:pt x="98" y="82"/>
                </a:cubicBezTo>
                <a:cubicBezTo>
                  <a:pt x="84" y="82"/>
                  <a:pt x="72" y="94"/>
                  <a:pt x="72" y="108"/>
                </a:cubicBezTo>
                <a:close/>
                <a:moveTo>
                  <a:pt x="94" y="92"/>
                </a:moveTo>
                <a:cubicBezTo>
                  <a:pt x="101" y="92"/>
                  <a:pt x="101" y="92"/>
                  <a:pt x="101" y="92"/>
                </a:cubicBezTo>
                <a:cubicBezTo>
                  <a:pt x="112" y="121"/>
                  <a:pt x="112" y="121"/>
                  <a:pt x="112" y="121"/>
                </a:cubicBezTo>
                <a:cubicBezTo>
                  <a:pt x="105" y="121"/>
                  <a:pt x="105" y="121"/>
                  <a:pt x="105" y="121"/>
                </a:cubicBezTo>
                <a:cubicBezTo>
                  <a:pt x="103" y="115"/>
                  <a:pt x="103" y="115"/>
                  <a:pt x="103" y="115"/>
                </a:cubicBezTo>
                <a:cubicBezTo>
                  <a:pt x="92" y="115"/>
                  <a:pt x="92" y="115"/>
                  <a:pt x="92" y="115"/>
                </a:cubicBezTo>
                <a:cubicBezTo>
                  <a:pt x="90" y="121"/>
                  <a:pt x="90" y="121"/>
                  <a:pt x="90" y="121"/>
                </a:cubicBezTo>
                <a:cubicBezTo>
                  <a:pt x="83" y="121"/>
                  <a:pt x="83" y="121"/>
                  <a:pt x="83" y="121"/>
                </a:cubicBezTo>
                <a:lnTo>
                  <a:pt x="94" y="92"/>
                </a:lnTo>
                <a:close/>
                <a:moveTo>
                  <a:pt x="35" y="79"/>
                </a:moveTo>
                <a:cubicBezTo>
                  <a:pt x="35" y="95"/>
                  <a:pt x="48" y="108"/>
                  <a:pt x="64" y="108"/>
                </a:cubicBezTo>
                <a:cubicBezTo>
                  <a:pt x="65" y="108"/>
                  <a:pt x="67" y="108"/>
                  <a:pt x="68" y="108"/>
                </a:cubicBezTo>
                <a:cubicBezTo>
                  <a:pt x="68" y="103"/>
                  <a:pt x="69" y="99"/>
                  <a:pt x="70" y="96"/>
                </a:cubicBezTo>
                <a:cubicBezTo>
                  <a:pt x="68" y="95"/>
                  <a:pt x="65" y="93"/>
                  <a:pt x="63" y="92"/>
                </a:cubicBezTo>
                <a:cubicBezTo>
                  <a:pt x="58" y="95"/>
                  <a:pt x="53" y="97"/>
                  <a:pt x="48" y="97"/>
                </a:cubicBezTo>
                <a:cubicBezTo>
                  <a:pt x="48" y="92"/>
                  <a:pt x="48" y="92"/>
                  <a:pt x="48" y="92"/>
                </a:cubicBezTo>
                <a:cubicBezTo>
                  <a:pt x="51" y="92"/>
                  <a:pt x="55" y="90"/>
                  <a:pt x="59" y="88"/>
                </a:cubicBezTo>
                <a:cubicBezTo>
                  <a:pt x="55" y="84"/>
                  <a:pt x="53" y="80"/>
                  <a:pt x="53" y="77"/>
                </a:cubicBezTo>
                <a:cubicBezTo>
                  <a:pt x="58" y="77"/>
                  <a:pt x="58" y="77"/>
                  <a:pt x="58" y="77"/>
                </a:cubicBezTo>
                <a:cubicBezTo>
                  <a:pt x="58" y="78"/>
                  <a:pt x="60" y="82"/>
                  <a:pt x="63" y="85"/>
                </a:cubicBezTo>
                <a:cubicBezTo>
                  <a:pt x="67" y="82"/>
                  <a:pt x="69" y="77"/>
                  <a:pt x="70" y="73"/>
                </a:cubicBezTo>
                <a:cubicBezTo>
                  <a:pt x="48" y="73"/>
                  <a:pt x="48" y="73"/>
                  <a:pt x="48" y="73"/>
                </a:cubicBezTo>
                <a:cubicBezTo>
                  <a:pt x="48" y="67"/>
                  <a:pt x="48" y="67"/>
                  <a:pt x="48" y="67"/>
                </a:cubicBezTo>
                <a:cubicBezTo>
                  <a:pt x="61" y="67"/>
                  <a:pt x="61" y="67"/>
                  <a:pt x="61" y="67"/>
                </a:cubicBezTo>
                <a:cubicBezTo>
                  <a:pt x="61" y="60"/>
                  <a:pt x="61" y="60"/>
                  <a:pt x="61" y="60"/>
                </a:cubicBezTo>
                <a:cubicBezTo>
                  <a:pt x="66" y="60"/>
                  <a:pt x="66" y="60"/>
                  <a:pt x="66" y="60"/>
                </a:cubicBezTo>
                <a:cubicBezTo>
                  <a:pt x="66" y="67"/>
                  <a:pt x="66" y="67"/>
                  <a:pt x="66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73"/>
                  <a:pt x="79" y="73"/>
                  <a:pt x="79" y="73"/>
                </a:cubicBezTo>
                <a:cubicBezTo>
                  <a:pt x="75" y="73"/>
                  <a:pt x="75" y="73"/>
                  <a:pt x="75" y="73"/>
                </a:cubicBezTo>
                <a:cubicBezTo>
                  <a:pt x="75" y="79"/>
                  <a:pt x="72" y="84"/>
                  <a:pt x="67" y="88"/>
                </a:cubicBezTo>
                <a:cubicBezTo>
                  <a:pt x="69" y="89"/>
                  <a:pt x="71" y="90"/>
                  <a:pt x="73" y="91"/>
                </a:cubicBezTo>
                <a:cubicBezTo>
                  <a:pt x="78" y="84"/>
                  <a:pt x="85" y="80"/>
                  <a:pt x="93" y="78"/>
                </a:cubicBezTo>
                <a:cubicBezTo>
                  <a:pt x="92" y="63"/>
                  <a:pt x="80" y="50"/>
                  <a:pt x="64" y="50"/>
                </a:cubicBezTo>
                <a:cubicBezTo>
                  <a:pt x="48" y="50"/>
                  <a:pt x="35" y="63"/>
                  <a:pt x="35" y="79"/>
                </a:cubicBezTo>
                <a:close/>
                <a:moveTo>
                  <a:pt x="98" y="98"/>
                </a:moveTo>
                <a:cubicBezTo>
                  <a:pt x="94" y="110"/>
                  <a:pt x="94" y="110"/>
                  <a:pt x="94" y="110"/>
                </a:cubicBezTo>
                <a:cubicBezTo>
                  <a:pt x="102" y="110"/>
                  <a:pt x="102" y="110"/>
                  <a:pt x="102" y="110"/>
                </a:cubicBezTo>
                <a:lnTo>
                  <a:pt x="98" y="98"/>
                </a:lnTo>
                <a:close/>
                <a:moveTo>
                  <a:pt x="148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6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5" y="160"/>
                  <a:pt x="12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4" y="160"/>
                  <a:pt x="160" y="155"/>
                  <a:pt x="160" y="148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60" y="6"/>
                  <a:pt x="154" y="0"/>
                  <a:pt x="148" y="0"/>
                </a:cubicBezTo>
                <a:close/>
                <a:moveTo>
                  <a:pt x="138" y="12"/>
                </a:moveTo>
                <a:cubicBezTo>
                  <a:pt x="142" y="12"/>
                  <a:pt x="146" y="16"/>
                  <a:pt x="146" y="21"/>
                </a:cubicBezTo>
                <a:cubicBezTo>
                  <a:pt x="146" y="25"/>
                  <a:pt x="142" y="29"/>
                  <a:pt x="138" y="29"/>
                </a:cubicBezTo>
                <a:cubicBezTo>
                  <a:pt x="133" y="29"/>
                  <a:pt x="129" y="25"/>
                  <a:pt x="129" y="21"/>
                </a:cubicBezTo>
                <a:cubicBezTo>
                  <a:pt x="129" y="16"/>
                  <a:pt x="133" y="12"/>
                  <a:pt x="138" y="12"/>
                </a:cubicBezTo>
                <a:close/>
                <a:moveTo>
                  <a:pt x="114" y="12"/>
                </a:moveTo>
                <a:cubicBezTo>
                  <a:pt x="118" y="12"/>
                  <a:pt x="122" y="16"/>
                  <a:pt x="122" y="21"/>
                </a:cubicBezTo>
                <a:cubicBezTo>
                  <a:pt x="122" y="25"/>
                  <a:pt x="118" y="29"/>
                  <a:pt x="114" y="29"/>
                </a:cubicBezTo>
                <a:cubicBezTo>
                  <a:pt x="109" y="29"/>
                  <a:pt x="105" y="25"/>
                  <a:pt x="105" y="21"/>
                </a:cubicBezTo>
                <a:cubicBezTo>
                  <a:pt x="105" y="16"/>
                  <a:pt x="109" y="12"/>
                  <a:pt x="114" y="12"/>
                </a:cubicBezTo>
                <a:close/>
                <a:moveTo>
                  <a:pt x="90" y="12"/>
                </a:moveTo>
                <a:cubicBezTo>
                  <a:pt x="94" y="12"/>
                  <a:pt x="98" y="16"/>
                  <a:pt x="98" y="21"/>
                </a:cubicBezTo>
                <a:cubicBezTo>
                  <a:pt x="98" y="25"/>
                  <a:pt x="94" y="29"/>
                  <a:pt x="90" y="29"/>
                </a:cubicBezTo>
                <a:cubicBezTo>
                  <a:pt x="85" y="29"/>
                  <a:pt x="81" y="25"/>
                  <a:pt x="81" y="21"/>
                </a:cubicBezTo>
                <a:cubicBezTo>
                  <a:pt x="81" y="16"/>
                  <a:pt x="85" y="12"/>
                  <a:pt x="90" y="12"/>
                </a:cubicBezTo>
                <a:close/>
                <a:moveTo>
                  <a:pt x="151" y="140"/>
                </a:moveTo>
                <a:cubicBezTo>
                  <a:pt x="151" y="146"/>
                  <a:pt x="146" y="151"/>
                  <a:pt x="140" y="151"/>
                </a:cubicBezTo>
                <a:cubicBezTo>
                  <a:pt x="19" y="151"/>
                  <a:pt x="19" y="151"/>
                  <a:pt x="19" y="151"/>
                </a:cubicBezTo>
                <a:cubicBezTo>
                  <a:pt x="13" y="151"/>
                  <a:pt x="8" y="146"/>
                  <a:pt x="8" y="140"/>
                </a:cubicBezTo>
                <a:cubicBezTo>
                  <a:pt x="8" y="20"/>
                  <a:pt x="8" y="20"/>
                  <a:pt x="8" y="20"/>
                </a:cubicBezTo>
                <a:cubicBezTo>
                  <a:pt x="8" y="15"/>
                  <a:pt x="13" y="10"/>
                  <a:pt x="19" y="10"/>
                </a:cubicBezTo>
                <a:cubicBezTo>
                  <a:pt x="58" y="10"/>
                  <a:pt x="58" y="10"/>
                  <a:pt x="58" y="10"/>
                </a:cubicBezTo>
                <a:cubicBezTo>
                  <a:pt x="64" y="10"/>
                  <a:pt x="68" y="15"/>
                  <a:pt x="68" y="20"/>
                </a:cubicBezTo>
                <a:cubicBezTo>
                  <a:pt x="68" y="38"/>
                  <a:pt x="68" y="38"/>
                  <a:pt x="68" y="38"/>
                </a:cubicBezTo>
                <a:cubicBezTo>
                  <a:pt x="151" y="38"/>
                  <a:pt x="151" y="38"/>
                  <a:pt x="151" y="38"/>
                </a:cubicBezTo>
                <a:lnTo>
                  <a:pt x="151" y="140"/>
                </a:lnTo>
                <a:close/>
                <a:moveTo>
                  <a:pt x="56" y="26"/>
                </a:moveTo>
                <a:cubicBezTo>
                  <a:pt x="56" y="25"/>
                  <a:pt x="56" y="25"/>
                  <a:pt x="56" y="25"/>
                </a:cubicBezTo>
                <a:cubicBezTo>
                  <a:pt x="56" y="23"/>
                  <a:pt x="56" y="21"/>
                  <a:pt x="55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1" y="23"/>
                  <a:pt x="31" y="25"/>
                </a:cubicBezTo>
                <a:cubicBezTo>
                  <a:pt x="31" y="26"/>
                  <a:pt x="31" y="26"/>
                  <a:pt x="31" y="26"/>
                </a:cubicBezTo>
                <a:cubicBezTo>
                  <a:pt x="31" y="28"/>
                  <a:pt x="32" y="29"/>
                  <a:pt x="32" y="29"/>
                </a:cubicBezTo>
                <a:cubicBezTo>
                  <a:pt x="55" y="29"/>
                  <a:pt x="55" y="29"/>
                  <a:pt x="55" y="29"/>
                </a:cubicBezTo>
                <a:cubicBezTo>
                  <a:pt x="56" y="29"/>
                  <a:pt x="56" y="28"/>
                  <a:pt x="56" y="26"/>
                </a:cubicBezTo>
                <a:close/>
                <a:moveTo>
                  <a:pt x="21" y="21"/>
                </a:moveTo>
                <a:cubicBezTo>
                  <a:pt x="21" y="21"/>
                  <a:pt x="21" y="23"/>
                  <a:pt x="21" y="25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28"/>
                  <a:pt x="21" y="29"/>
                  <a:pt x="21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8" y="29"/>
                  <a:pt x="28" y="28"/>
                  <a:pt x="28" y="26"/>
                </a:cubicBezTo>
                <a:cubicBezTo>
                  <a:pt x="28" y="25"/>
                  <a:pt x="28" y="25"/>
                  <a:pt x="28" y="25"/>
                </a:cubicBezTo>
                <a:cubicBezTo>
                  <a:pt x="28" y="23"/>
                  <a:pt x="28" y="21"/>
                  <a:pt x="27" y="21"/>
                </a:cubicBezTo>
                <a:lnTo>
                  <a:pt x="21" y="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362">
            <a:extLst>
              <a:ext uri="{FF2B5EF4-FFF2-40B4-BE49-F238E27FC236}">
                <a16:creationId xmlns:a16="http://schemas.microsoft.com/office/drawing/2014/main" id="{64B9C472-3F5E-1EF6-81CC-5DB6895F90AE}"/>
              </a:ext>
            </a:extLst>
          </p:cNvPr>
          <p:cNvSpPr>
            <a:spLocks noEditPoints="1"/>
          </p:cNvSpPr>
          <p:nvPr/>
        </p:nvSpPr>
        <p:spPr bwMode="auto">
          <a:xfrm>
            <a:off x="10110788" y="5227638"/>
            <a:ext cx="227013" cy="255588"/>
          </a:xfrm>
          <a:custGeom>
            <a:avLst/>
            <a:gdLst>
              <a:gd name="T0" fmla="*/ 53 w 143"/>
              <a:gd name="T1" fmla="*/ 70 h 161"/>
              <a:gd name="T2" fmla="*/ 46 w 143"/>
              <a:gd name="T3" fmla="*/ 77 h 161"/>
              <a:gd name="T4" fmla="*/ 53 w 143"/>
              <a:gd name="T5" fmla="*/ 85 h 161"/>
              <a:gd name="T6" fmla="*/ 60 w 143"/>
              <a:gd name="T7" fmla="*/ 77 h 161"/>
              <a:gd name="T8" fmla="*/ 53 w 143"/>
              <a:gd name="T9" fmla="*/ 70 h 161"/>
              <a:gd name="T10" fmla="*/ 90 w 143"/>
              <a:gd name="T11" fmla="*/ 70 h 161"/>
              <a:gd name="T12" fmla="*/ 83 w 143"/>
              <a:gd name="T13" fmla="*/ 77 h 161"/>
              <a:gd name="T14" fmla="*/ 90 w 143"/>
              <a:gd name="T15" fmla="*/ 85 h 161"/>
              <a:gd name="T16" fmla="*/ 97 w 143"/>
              <a:gd name="T17" fmla="*/ 77 h 161"/>
              <a:gd name="T18" fmla="*/ 90 w 143"/>
              <a:gd name="T19" fmla="*/ 70 h 161"/>
              <a:gd name="T20" fmla="*/ 51 w 143"/>
              <a:gd name="T21" fmla="*/ 141 h 161"/>
              <a:gd name="T22" fmla="*/ 39 w 143"/>
              <a:gd name="T23" fmla="*/ 158 h 161"/>
              <a:gd name="T24" fmla="*/ 70 w 143"/>
              <a:gd name="T25" fmla="*/ 154 h 161"/>
              <a:gd name="T26" fmla="*/ 115 w 143"/>
              <a:gd name="T27" fmla="*/ 160 h 161"/>
              <a:gd name="T28" fmla="*/ 113 w 143"/>
              <a:gd name="T29" fmla="*/ 151 h 161"/>
              <a:gd name="T30" fmla="*/ 104 w 143"/>
              <a:gd name="T31" fmla="*/ 142 h 161"/>
              <a:gd name="T32" fmla="*/ 101 w 143"/>
              <a:gd name="T33" fmla="*/ 128 h 161"/>
              <a:gd name="T34" fmla="*/ 121 w 143"/>
              <a:gd name="T35" fmla="*/ 100 h 161"/>
              <a:gd name="T36" fmla="*/ 130 w 143"/>
              <a:gd name="T37" fmla="*/ 100 h 161"/>
              <a:gd name="T38" fmla="*/ 143 w 143"/>
              <a:gd name="T39" fmla="*/ 87 h 161"/>
              <a:gd name="T40" fmla="*/ 143 w 143"/>
              <a:gd name="T41" fmla="*/ 73 h 161"/>
              <a:gd name="T42" fmla="*/ 136 w 143"/>
              <a:gd name="T43" fmla="*/ 62 h 161"/>
              <a:gd name="T44" fmla="*/ 119 w 143"/>
              <a:gd name="T45" fmla="*/ 16 h 161"/>
              <a:gd name="T46" fmla="*/ 72 w 143"/>
              <a:gd name="T47" fmla="*/ 0 h 161"/>
              <a:gd name="T48" fmla="*/ 24 w 143"/>
              <a:gd name="T49" fmla="*/ 16 h 161"/>
              <a:gd name="T50" fmla="*/ 7 w 143"/>
              <a:gd name="T51" fmla="*/ 62 h 161"/>
              <a:gd name="T52" fmla="*/ 0 w 143"/>
              <a:gd name="T53" fmla="*/ 73 h 161"/>
              <a:gd name="T54" fmla="*/ 0 w 143"/>
              <a:gd name="T55" fmla="*/ 87 h 161"/>
              <a:gd name="T56" fmla="*/ 13 w 143"/>
              <a:gd name="T57" fmla="*/ 100 h 161"/>
              <a:gd name="T58" fmla="*/ 22 w 143"/>
              <a:gd name="T59" fmla="*/ 100 h 161"/>
              <a:gd name="T60" fmla="*/ 51 w 143"/>
              <a:gd name="T61" fmla="*/ 135 h 161"/>
              <a:gd name="T62" fmla="*/ 51 w 143"/>
              <a:gd name="T63" fmla="*/ 141 h 161"/>
              <a:gd name="T64" fmla="*/ 72 w 143"/>
              <a:gd name="T65" fmla="*/ 132 h 161"/>
              <a:gd name="T66" fmla="*/ 36 w 143"/>
              <a:gd name="T67" fmla="*/ 109 h 161"/>
              <a:gd name="T68" fmla="*/ 59 w 143"/>
              <a:gd name="T69" fmla="*/ 114 h 161"/>
              <a:gd name="T70" fmla="*/ 70 w 143"/>
              <a:gd name="T71" fmla="*/ 120 h 161"/>
              <a:gd name="T72" fmla="*/ 83 w 143"/>
              <a:gd name="T73" fmla="*/ 111 h 161"/>
              <a:gd name="T74" fmla="*/ 70 w 143"/>
              <a:gd name="T75" fmla="*/ 102 h 161"/>
              <a:gd name="T76" fmla="*/ 59 w 143"/>
              <a:gd name="T77" fmla="*/ 108 h 161"/>
              <a:gd name="T78" fmla="*/ 30 w 143"/>
              <a:gd name="T79" fmla="*/ 96 h 161"/>
              <a:gd name="T80" fmla="*/ 27 w 143"/>
              <a:gd name="T81" fmla="*/ 78 h 161"/>
              <a:gd name="T82" fmla="*/ 27 w 143"/>
              <a:gd name="T83" fmla="*/ 72 h 161"/>
              <a:gd name="T84" fmla="*/ 51 w 143"/>
              <a:gd name="T85" fmla="*/ 42 h 161"/>
              <a:gd name="T86" fmla="*/ 54 w 143"/>
              <a:gd name="T87" fmla="*/ 45 h 161"/>
              <a:gd name="T88" fmla="*/ 54 w 143"/>
              <a:gd name="T89" fmla="*/ 45 h 161"/>
              <a:gd name="T90" fmla="*/ 54 w 143"/>
              <a:gd name="T91" fmla="*/ 45 h 161"/>
              <a:gd name="T92" fmla="*/ 56 w 143"/>
              <a:gd name="T93" fmla="*/ 47 h 161"/>
              <a:gd name="T94" fmla="*/ 91 w 143"/>
              <a:gd name="T95" fmla="*/ 65 h 161"/>
              <a:gd name="T96" fmla="*/ 87 w 143"/>
              <a:gd name="T97" fmla="*/ 58 h 161"/>
              <a:gd name="T98" fmla="*/ 116 w 143"/>
              <a:gd name="T99" fmla="*/ 68 h 161"/>
              <a:gd name="T100" fmla="*/ 116 w 143"/>
              <a:gd name="T101" fmla="*/ 78 h 161"/>
              <a:gd name="T102" fmla="*/ 72 w 143"/>
              <a:gd name="T103" fmla="*/ 132 h 161"/>
              <a:gd name="T104" fmla="*/ 124 w 143"/>
              <a:gd name="T105" fmla="*/ 61 h 161"/>
              <a:gd name="T106" fmla="*/ 113 w 143"/>
              <a:gd name="T107" fmla="*/ 32 h 161"/>
              <a:gd name="T108" fmla="*/ 72 w 143"/>
              <a:gd name="T109" fmla="*/ 14 h 161"/>
              <a:gd name="T110" fmla="*/ 30 w 143"/>
              <a:gd name="T111" fmla="*/ 32 h 161"/>
              <a:gd name="T112" fmla="*/ 19 w 143"/>
              <a:gd name="T113" fmla="*/ 61 h 161"/>
              <a:gd name="T114" fmla="*/ 14 w 143"/>
              <a:gd name="T115" fmla="*/ 61 h 161"/>
              <a:gd name="T116" fmla="*/ 72 w 143"/>
              <a:gd name="T117" fmla="*/ 8 h 161"/>
              <a:gd name="T118" fmla="*/ 129 w 143"/>
              <a:gd name="T119" fmla="*/ 61 h 161"/>
              <a:gd name="T120" fmla="*/ 124 w 143"/>
              <a:gd name="T121" fmla="*/ 6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43" h="161">
                <a:moveTo>
                  <a:pt x="53" y="70"/>
                </a:moveTo>
                <a:cubicBezTo>
                  <a:pt x="49" y="70"/>
                  <a:pt x="46" y="73"/>
                  <a:pt x="46" y="77"/>
                </a:cubicBezTo>
                <a:cubicBezTo>
                  <a:pt x="46" y="82"/>
                  <a:pt x="49" y="85"/>
                  <a:pt x="53" y="85"/>
                </a:cubicBezTo>
                <a:cubicBezTo>
                  <a:pt x="57" y="85"/>
                  <a:pt x="60" y="82"/>
                  <a:pt x="60" y="77"/>
                </a:cubicBezTo>
                <a:cubicBezTo>
                  <a:pt x="60" y="73"/>
                  <a:pt x="57" y="70"/>
                  <a:pt x="53" y="70"/>
                </a:cubicBezTo>
                <a:close/>
                <a:moveTo>
                  <a:pt x="90" y="70"/>
                </a:moveTo>
                <a:cubicBezTo>
                  <a:pt x="86" y="70"/>
                  <a:pt x="83" y="73"/>
                  <a:pt x="83" y="77"/>
                </a:cubicBezTo>
                <a:cubicBezTo>
                  <a:pt x="83" y="82"/>
                  <a:pt x="86" y="85"/>
                  <a:pt x="90" y="85"/>
                </a:cubicBezTo>
                <a:cubicBezTo>
                  <a:pt x="94" y="85"/>
                  <a:pt x="97" y="82"/>
                  <a:pt x="97" y="77"/>
                </a:cubicBezTo>
                <a:cubicBezTo>
                  <a:pt x="97" y="73"/>
                  <a:pt x="94" y="70"/>
                  <a:pt x="90" y="70"/>
                </a:cubicBezTo>
                <a:close/>
                <a:moveTo>
                  <a:pt x="51" y="141"/>
                </a:moveTo>
                <a:cubicBezTo>
                  <a:pt x="51" y="141"/>
                  <a:pt x="43" y="150"/>
                  <a:pt x="39" y="158"/>
                </a:cubicBezTo>
                <a:cubicBezTo>
                  <a:pt x="38" y="160"/>
                  <a:pt x="61" y="156"/>
                  <a:pt x="70" y="154"/>
                </a:cubicBezTo>
                <a:cubicBezTo>
                  <a:pt x="79" y="152"/>
                  <a:pt x="110" y="158"/>
                  <a:pt x="115" y="160"/>
                </a:cubicBezTo>
                <a:cubicBezTo>
                  <a:pt x="120" y="161"/>
                  <a:pt x="117" y="158"/>
                  <a:pt x="113" y="151"/>
                </a:cubicBezTo>
                <a:cubicBezTo>
                  <a:pt x="110" y="146"/>
                  <a:pt x="104" y="142"/>
                  <a:pt x="104" y="142"/>
                </a:cubicBezTo>
                <a:cubicBezTo>
                  <a:pt x="99" y="138"/>
                  <a:pt x="97" y="131"/>
                  <a:pt x="101" y="128"/>
                </a:cubicBezTo>
                <a:cubicBezTo>
                  <a:pt x="110" y="121"/>
                  <a:pt x="117" y="112"/>
                  <a:pt x="121" y="100"/>
                </a:cubicBezTo>
                <a:cubicBezTo>
                  <a:pt x="130" y="100"/>
                  <a:pt x="130" y="100"/>
                  <a:pt x="130" y="100"/>
                </a:cubicBezTo>
                <a:cubicBezTo>
                  <a:pt x="137" y="100"/>
                  <a:pt x="143" y="94"/>
                  <a:pt x="143" y="87"/>
                </a:cubicBezTo>
                <a:cubicBezTo>
                  <a:pt x="143" y="73"/>
                  <a:pt x="143" y="73"/>
                  <a:pt x="143" y="73"/>
                </a:cubicBezTo>
                <a:cubicBezTo>
                  <a:pt x="143" y="69"/>
                  <a:pt x="140" y="64"/>
                  <a:pt x="136" y="62"/>
                </a:cubicBezTo>
                <a:cubicBezTo>
                  <a:pt x="136" y="42"/>
                  <a:pt x="130" y="27"/>
                  <a:pt x="119" y="16"/>
                </a:cubicBezTo>
                <a:cubicBezTo>
                  <a:pt x="108" y="6"/>
                  <a:pt x="92" y="0"/>
                  <a:pt x="72" y="0"/>
                </a:cubicBezTo>
                <a:cubicBezTo>
                  <a:pt x="51" y="0"/>
                  <a:pt x="35" y="6"/>
                  <a:pt x="24" y="16"/>
                </a:cubicBezTo>
                <a:cubicBezTo>
                  <a:pt x="13" y="27"/>
                  <a:pt x="7" y="42"/>
                  <a:pt x="7" y="62"/>
                </a:cubicBezTo>
                <a:cubicBezTo>
                  <a:pt x="3" y="64"/>
                  <a:pt x="0" y="69"/>
                  <a:pt x="0" y="73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94"/>
                  <a:pt x="6" y="100"/>
                  <a:pt x="13" y="100"/>
                </a:cubicBezTo>
                <a:cubicBezTo>
                  <a:pt x="22" y="100"/>
                  <a:pt x="22" y="100"/>
                  <a:pt x="22" y="100"/>
                </a:cubicBezTo>
                <a:cubicBezTo>
                  <a:pt x="28" y="116"/>
                  <a:pt x="39" y="128"/>
                  <a:pt x="51" y="135"/>
                </a:cubicBezTo>
                <a:cubicBezTo>
                  <a:pt x="55" y="137"/>
                  <a:pt x="54" y="139"/>
                  <a:pt x="51" y="141"/>
                </a:cubicBezTo>
                <a:close/>
                <a:moveTo>
                  <a:pt x="72" y="132"/>
                </a:moveTo>
                <a:cubicBezTo>
                  <a:pt x="62" y="132"/>
                  <a:pt x="46" y="124"/>
                  <a:pt x="36" y="109"/>
                </a:cubicBezTo>
                <a:cubicBezTo>
                  <a:pt x="44" y="113"/>
                  <a:pt x="52" y="114"/>
                  <a:pt x="59" y="114"/>
                </a:cubicBezTo>
                <a:cubicBezTo>
                  <a:pt x="61" y="118"/>
                  <a:pt x="65" y="120"/>
                  <a:pt x="70" y="120"/>
                </a:cubicBezTo>
                <a:cubicBezTo>
                  <a:pt x="77" y="120"/>
                  <a:pt x="83" y="116"/>
                  <a:pt x="83" y="111"/>
                </a:cubicBezTo>
                <a:cubicBezTo>
                  <a:pt x="83" y="106"/>
                  <a:pt x="77" y="102"/>
                  <a:pt x="70" y="102"/>
                </a:cubicBezTo>
                <a:cubicBezTo>
                  <a:pt x="65" y="102"/>
                  <a:pt x="61" y="105"/>
                  <a:pt x="59" y="108"/>
                </a:cubicBezTo>
                <a:cubicBezTo>
                  <a:pt x="49" y="107"/>
                  <a:pt x="37" y="105"/>
                  <a:pt x="30" y="96"/>
                </a:cubicBezTo>
                <a:cubicBezTo>
                  <a:pt x="28" y="90"/>
                  <a:pt x="27" y="84"/>
                  <a:pt x="27" y="78"/>
                </a:cubicBezTo>
                <a:cubicBezTo>
                  <a:pt x="27" y="76"/>
                  <a:pt x="27" y="74"/>
                  <a:pt x="27" y="72"/>
                </a:cubicBezTo>
                <a:cubicBezTo>
                  <a:pt x="40" y="70"/>
                  <a:pt x="51" y="58"/>
                  <a:pt x="51" y="42"/>
                </a:cubicBezTo>
                <a:cubicBezTo>
                  <a:pt x="51" y="40"/>
                  <a:pt x="52" y="42"/>
                  <a:pt x="54" y="45"/>
                </a:cubicBezTo>
                <a:cubicBezTo>
                  <a:pt x="54" y="45"/>
                  <a:pt x="54" y="45"/>
                  <a:pt x="54" y="45"/>
                </a:cubicBezTo>
                <a:cubicBezTo>
                  <a:pt x="54" y="45"/>
                  <a:pt x="54" y="45"/>
                  <a:pt x="54" y="45"/>
                </a:cubicBezTo>
                <a:cubicBezTo>
                  <a:pt x="55" y="45"/>
                  <a:pt x="55" y="46"/>
                  <a:pt x="56" y="47"/>
                </a:cubicBezTo>
                <a:cubicBezTo>
                  <a:pt x="68" y="61"/>
                  <a:pt x="83" y="59"/>
                  <a:pt x="91" y="65"/>
                </a:cubicBezTo>
                <a:cubicBezTo>
                  <a:pt x="90" y="62"/>
                  <a:pt x="89" y="60"/>
                  <a:pt x="87" y="58"/>
                </a:cubicBezTo>
                <a:cubicBezTo>
                  <a:pt x="100" y="59"/>
                  <a:pt x="110" y="63"/>
                  <a:pt x="116" y="68"/>
                </a:cubicBezTo>
                <a:cubicBezTo>
                  <a:pt x="116" y="71"/>
                  <a:pt x="116" y="74"/>
                  <a:pt x="116" y="78"/>
                </a:cubicBezTo>
                <a:cubicBezTo>
                  <a:pt x="116" y="113"/>
                  <a:pt x="87" y="132"/>
                  <a:pt x="72" y="132"/>
                </a:cubicBezTo>
                <a:close/>
                <a:moveTo>
                  <a:pt x="124" y="61"/>
                </a:moveTo>
                <a:cubicBezTo>
                  <a:pt x="122" y="49"/>
                  <a:pt x="118" y="39"/>
                  <a:pt x="113" y="32"/>
                </a:cubicBezTo>
                <a:cubicBezTo>
                  <a:pt x="103" y="20"/>
                  <a:pt x="90" y="14"/>
                  <a:pt x="72" y="14"/>
                </a:cubicBezTo>
                <a:cubicBezTo>
                  <a:pt x="53" y="14"/>
                  <a:pt x="40" y="20"/>
                  <a:pt x="30" y="32"/>
                </a:cubicBezTo>
                <a:cubicBezTo>
                  <a:pt x="25" y="39"/>
                  <a:pt x="21" y="49"/>
                  <a:pt x="19" y="61"/>
                </a:cubicBezTo>
                <a:cubicBezTo>
                  <a:pt x="14" y="61"/>
                  <a:pt x="14" y="61"/>
                  <a:pt x="14" y="61"/>
                </a:cubicBezTo>
                <a:cubicBezTo>
                  <a:pt x="15" y="26"/>
                  <a:pt x="35" y="8"/>
                  <a:pt x="72" y="8"/>
                </a:cubicBezTo>
                <a:cubicBezTo>
                  <a:pt x="108" y="8"/>
                  <a:pt x="128" y="26"/>
                  <a:pt x="129" y="61"/>
                </a:cubicBezTo>
                <a:lnTo>
                  <a:pt x="124" y="6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363">
            <a:extLst>
              <a:ext uri="{FF2B5EF4-FFF2-40B4-BE49-F238E27FC236}">
                <a16:creationId xmlns:a16="http://schemas.microsoft.com/office/drawing/2014/main" id="{276B60F7-5676-0BF7-A74B-BF7FD1298B09}"/>
              </a:ext>
            </a:extLst>
          </p:cNvPr>
          <p:cNvSpPr>
            <a:spLocks noEditPoints="1"/>
          </p:cNvSpPr>
          <p:nvPr/>
        </p:nvSpPr>
        <p:spPr bwMode="auto">
          <a:xfrm>
            <a:off x="10696576" y="5227638"/>
            <a:ext cx="155575" cy="254000"/>
          </a:xfrm>
          <a:custGeom>
            <a:avLst/>
            <a:gdLst>
              <a:gd name="T0" fmla="*/ 31 w 98"/>
              <a:gd name="T1" fmla="*/ 97 h 160"/>
              <a:gd name="T2" fmla="*/ 52 w 98"/>
              <a:gd name="T3" fmla="*/ 92 h 160"/>
              <a:gd name="T4" fmla="*/ 46 w 98"/>
              <a:gd name="T5" fmla="*/ 56 h 160"/>
              <a:gd name="T6" fmla="*/ 0 w 98"/>
              <a:gd name="T7" fmla="*/ 61 h 160"/>
              <a:gd name="T8" fmla="*/ 6 w 98"/>
              <a:gd name="T9" fmla="*/ 97 h 160"/>
              <a:gd name="T10" fmla="*/ 32 w 98"/>
              <a:gd name="T11" fmla="*/ 110 h 160"/>
              <a:gd name="T12" fmla="*/ 15 w 98"/>
              <a:gd name="T13" fmla="*/ 86 h 160"/>
              <a:gd name="T14" fmla="*/ 35 w 98"/>
              <a:gd name="T15" fmla="*/ 80 h 160"/>
              <a:gd name="T16" fmla="*/ 12 w 98"/>
              <a:gd name="T17" fmla="*/ 66 h 160"/>
              <a:gd name="T18" fmla="*/ 40 w 98"/>
              <a:gd name="T19" fmla="*/ 73 h 160"/>
              <a:gd name="T20" fmla="*/ 12 w 98"/>
              <a:gd name="T21" fmla="*/ 66 h 160"/>
              <a:gd name="T22" fmla="*/ 24 w 98"/>
              <a:gd name="T23" fmla="*/ 0 h 160"/>
              <a:gd name="T24" fmla="*/ 14 w 98"/>
              <a:gd name="T25" fmla="*/ 49 h 160"/>
              <a:gd name="T26" fmla="*/ 21 w 98"/>
              <a:gd name="T27" fmla="*/ 26 h 160"/>
              <a:gd name="T28" fmla="*/ 92 w 98"/>
              <a:gd name="T29" fmla="*/ 135 h 160"/>
              <a:gd name="T30" fmla="*/ 21 w 98"/>
              <a:gd name="T31" fmla="*/ 109 h 160"/>
              <a:gd name="T32" fmla="*/ 14 w 98"/>
              <a:gd name="T33" fmla="*/ 150 h 160"/>
              <a:gd name="T34" fmla="*/ 88 w 98"/>
              <a:gd name="T35" fmla="*/ 160 h 160"/>
              <a:gd name="T36" fmla="*/ 98 w 98"/>
              <a:gd name="T37" fmla="*/ 10 h 160"/>
              <a:gd name="T38" fmla="*/ 61 w 98"/>
              <a:gd name="T39" fmla="*/ 14 h 160"/>
              <a:gd name="T40" fmla="*/ 40 w 98"/>
              <a:gd name="T41" fmla="*/ 12 h 160"/>
              <a:gd name="T42" fmla="*/ 61 w 98"/>
              <a:gd name="T43" fmla="*/ 10 h 160"/>
              <a:gd name="T44" fmla="*/ 61 w 98"/>
              <a:gd name="T45" fmla="*/ 14 h 160"/>
              <a:gd name="T46" fmla="*/ 67 w 98"/>
              <a:gd name="T47" fmla="*/ 12 h 160"/>
              <a:gd name="T48" fmla="*/ 72 w 98"/>
              <a:gd name="T49" fmla="*/ 12 h 160"/>
              <a:gd name="T50" fmla="*/ 56 w 98"/>
              <a:gd name="T51" fmla="*/ 155 h 160"/>
              <a:gd name="T52" fmla="*/ 56 w 98"/>
              <a:gd name="T53" fmla="*/ 139 h 160"/>
              <a:gd name="T54" fmla="*/ 56 w 98"/>
              <a:gd name="T55" fmla="*/ 155 h 160"/>
              <a:gd name="T56" fmla="*/ 59 w 98"/>
              <a:gd name="T57" fmla="*/ 95 h 160"/>
              <a:gd name="T58" fmla="*/ 63 w 98"/>
              <a:gd name="T59" fmla="*/ 62 h 160"/>
              <a:gd name="T60" fmla="*/ 54 w 98"/>
              <a:gd name="T61" fmla="*/ 58 h 160"/>
              <a:gd name="T62" fmla="*/ 55 w 98"/>
              <a:gd name="T63" fmla="*/ 9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8" h="160">
                <a:moveTo>
                  <a:pt x="32" y="110"/>
                </a:moveTo>
                <a:cubicBezTo>
                  <a:pt x="31" y="97"/>
                  <a:pt x="31" y="97"/>
                  <a:pt x="31" y="97"/>
                </a:cubicBezTo>
                <a:cubicBezTo>
                  <a:pt x="46" y="97"/>
                  <a:pt x="46" y="97"/>
                  <a:pt x="46" y="97"/>
                </a:cubicBezTo>
                <a:cubicBezTo>
                  <a:pt x="49" y="97"/>
                  <a:pt x="52" y="95"/>
                  <a:pt x="52" y="92"/>
                </a:cubicBezTo>
                <a:cubicBezTo>
                  <a:pt x="52" y="61"/>
                  <a:pt x="52" y="61"/>
                  <a:pt x="52" y="61"/>
                </a:cubicBezTo>
                <a:cubicBezTo>
                  <a:pt x="52" y="58"/>
                  <a:pt x="49" y="56"/>
                  <a:pt x="46" y="56"/>
                </a:cubicBezTo>
                <a:cubicBezTo>
                  <a:pt x="6" y="56"/>
                  <a:pt x="6" y="56"/>
                  <a:pt x="6" y="56"/>
                </a:cubicBezTo>
                <a:cubicBezTo>
                  <a:pt x="3" y="56"/>
                  <a:pt x="0" y="58"/>
                  <a:pt x="0" y="61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95"/>
                  <a:pt x="3" y="97"/>
                  <a:pt x="6" y="97"/>
                </a:cubicBezTo>
                <a:cubicBezTo>
                  <a:pt x="14" y="97"/>
                  <a:pt x="14" y="97"/>
                  <a:pt x="14" y="97"/>
                </a:cubicBezTo>
                <a:lnTo>
                  <a:pt x="32" y="110"/>
                </a:lnTo>
                <a:close/>
                <a:moveTo>
                  <a:pt x="35" y="86"/>
                </a:moveTo>
                <a:cubicBezTo>
                  <a:pt x="15" y="86"/>
                  <a:pt x="15" y="86"/>
                  <a:pt x="15" y="86"/>
                </a:cubicBezTo>
                <a:cubicBezTo>
                  <a:pt x="15" y="80"/>
                  <a:pt x="15" y="80"/>
                  <a:pt x="15" y="80"/>
                </a:cubicBezTo>
                <a:cubicBezTo>
                  <a:pt x="35" y="80"/>
                  <a:pt x="35" y="80"/>
                  <a:pt x="35" y="80"/>
                </a:cubicBezTo>
                <a:lnTo>
                  <a:pt x="35" y="86"/>
                </a:lnTo>
                <a:close/>
                <a:moveTo>
                  <a:pt x="12" y="66"/>
                </a:moveTo>
                <a:cubicBezTo>
                  <a:pt x="40" y="66"/>
                  <a:pt x="40" y="66"/>
                  <a:pt x="40" y="66"/>
                </a:cubicBezTo>
                <a:cubicBezTo>
                  <a:pt x="40" y="73"/>
                  <a:pt x="40" y="73"/>
                  <a:pt x="40" y="73"/>
                </a:cubicBezTo>
                <a:cubicBezTo>
                  <a:pt x="12" y="73"/>
                  <a:pt x="12" y="73"/>
                  <a:pt x="12" y="73"/>
                </a:cubicBezTo>
                <a:lnTo>
                  <a:pt x="12" y="66"/>
                </a:lnTo>
                <a:close/>
                <a:moveTo>
                  <a:pt x="88" y="0"/>
                </a:moveTo>
                <a:cubicBezTo>
                  <a:pt x="24" y="0"/>
                  <a:pt x="24" y="0"/>
                  <a:pt x="24" y="0"/>
                </a:cubicBezTo>
                <a:cubicBezTo>
                  <a:pt x="19" y="0"/>
                  <a:pt x="14" y="5"/>
                  <a:pt x="14" y="10"/>
                </a:cubicBezTo>
                <a:cubicBezTo>
                  <a:pt x="14" y="49"/>
                  <a:pt x="14" y="49"/>
                  <a:pt x="14" y="49"/>
                </a:cubicBezTo>
                <a:cubicBezTo>
                  <a:pt x="21" y="49"/>
                  <a:pt x="21" y="49"/>
                  <a:pt x="21" y="49"/>
                </a:cubicBezTo>
                <a:cubicBezTo>
                  <a:pt x="21" y="26"/>
                  <a:pt x="21" y="26"/>
                  <a:pt x="21" y="26"/>
                </a:cubicBezTo>
                <a:cubicBezTo>
                  <a:pt x="92" y="26"/>
                  <a:pt x="92" y="26"/>
                  <a:pt x="92" y="26"/>
                </a:cubicBezTo>
                <a:cubicBezTo>
                  <a:pt x="92" y="135"/>
                  <a:pt x="92" y="135"/>
                  <a:pt x="92" y="135"/>
                </a:cubicBezTo>
                <a:cubicBezTo>
                  <a:pt x="21" y="135"/>
                  <a:pt x="21" y="135"/>
                  <a:pt x="21" y="135"/>
                </a:cubicBezTo>
                <a:cubicBezTo>
                  <a:pt x="21" y="109"/>
                  <a:pt x="21" y="109"/>
                  <a:pt x="21" y="109"/>
                </a:cubicBezTo>
                <a:cubicBezTo>
                  <a:pt x="14" y="105"/>
                  <a:pt x="14" y="105"/>
                  <a:pt x="14" y="105"/>
                </a:cubicBezTo>
                <a:cubicBezTo>
                  <a:pt x="14" y="150"/>
                  <a:pt x="14" y="150"/>
                  <a:pt x="14" y="150"/>
                </a:cubicBezTo>
                <a:cubicBezTo>
                  <a:pt x="14" y="156"/>
                  <a:pt x="19" y="160"/>
                  <a:pt x="24" y="160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94" y="160"/>
                  <a:pt x="98" y="156"/>
                  <a:pt x="98" y="150"/>
                </a:cubicBezTo>
                <a:cubicBezTo>
                  <a:pt x="98" y="10"/>
                  <a:pt x="98" y="10"/>
                  <a:pt x="98" y="10"/>
                </a:cubicBezTo>
                <a:cubicBezTo>
                  <a:pt x="98" y="5"/>
                  <a:pt x="94" y="0"/>
                  <a:pt x="88" y="0"/>
                </a:cubicBezTo>
                <a:close/>
                <a:moveTo>
                  <a:pt x="61" y="14"/>
                </a:moveTo>
                <a:cubicBezTo>
                  <a:pt x="42" y="14"/>
                  <a:pt x="42" y="14"/>
                  <a:pt x="42" y="14"/>
                </a:cubicBezTo>
                <a:cubicBezTo>
                  <a:pt x="41" y="14"/>
                  <a:pt x="40" y="13"/>
                  <a:pt x="40" y="12"/>
                </a:cubicBezTo>
                <a:cubicBezTo>
                  <a:pt x="40" y="11"/>
                  <a:pt x="41" y="10"/>
                  <a:pt x="42" y="10"/>
                </a:cubicBezTo>
                <a:cubicBezTo>
                  <a:pt x="61" y="10"/>
                  <a:pt x="61" y="10"/>
                  <a:pt x="61" y="10"/>
                </a:cubicBezTo>
                <a:cubicBezTo>
                  <a:pt x="62" y="10"/>
                  <a:pt x="63" y="11"/>
                  <a:pt x="63" y="12"/>
                </a:cubicBezTo>
                <a:cubicBezTo>
                  <a:pt x="63" y="13"/>
                  <a:pt x="62" y="14"/>
                  <a:pt x="61" y="14"/>
                </a:cubicBezTo>
                <a:close/>
                <a:moveTo>
                  <a:pt x="69" y="15"/>
                </a:moveTo>
                <a:cubicBezTo>
                  <a:pt x="68" y="15"/>
                  <a:pt x="67" y="14"/>
                  <a:pt x="67" y="12"/>
                </a:cubicBezTo>
                <a:cubicBezTo>
                  <a:pt x="67" y="11"/>
                  <a:pt x="68" y="9"/>
                  <a:pt x="69" y="9"/>
                </a:cubicBezTo>
                <a:cubicBezTo>
                  <a:pt x="71" y="9"/>
                  <a:pt x="72" y="11"/>
                  <a:pt x="72" y="12"/>
                </a:cubicBezTo>
                <a:cubicBezTo>
                  <a:pt x="72" y="14"/>
                  <a:pt x="71" y="15"/>
                  <a:pt x="69" y="15"/>
                </a:cubicBezTo>
                <a:close/>
                <a:moveTo>
                  <a:pt x="56" y="155"/>
                </a:moveTo>
                <a:cubicBezTo>
                  <a:pt x="52" y="155"/>
                  <a:pt x="49" y="151"/>
                  <a:pt x="49" y="147"/>
                </a:cubicBezTo>
                <a:cubicBezTo>
                  <a:pt x="49" y="143"/>
                  <a:pt x="52" y="139"/>
                  <a:pt x="56" y="139"/>
                </a:cubicBezTo>
                <a:cubicBezTo>
                  <a:pt x="61" y="139"/>
                  <a:pt x="64" y="143"/>
                  <a:pt x="64" y="147"/>
                </a:cubicBezTo>
                <a:cubicBezTo>
                  <a:pt x="64" y="151"/>
                  <a:pt x="61" y="155"/>
                  <a:pt x="56" y="155"/>
                </a:cubicBezTo>
                <a:close/>
                <a:moveTo>
                  <a:pt x="54" y="95"/>
                </a:moveTo>
                <a:cubicBezTo>
                  <a:pt x="59" y="95"/>
                  <a:pt x="59" y="95"/>
                  <a:pt x="59" y="95"/>
                </a:cubicBezTo>
                <a:cubicBezTo>
                  <a:pt x="61" y="95"/>
                  <a:pt x="63" y="93"/>
                  <a:pt x="63" y="90"/>
                </a:cubicBezTo>
                <a:cubicBezTo>
                  <a:pt x="63" y="62"/>
                  <a:pt x="63" y="62"/>
                  <a:pt x="63" y="62"/>
                </a:cubicBezTo>
                <a:cubicBezTo>
                  <a:pt x="63" y="60"/>
                  <a:pt x="61" y="58"/>
                  <a:pt x="59" y="58"/>
                </a:cubicBezTo>
                <a:cubicBezTo>
                  <a:pt x="54" y="58"/>
                  <a:pt x="54" y="58"/>
                  <a:pt x="54" y="58"/>
                </a:cubicBezTo>
                <a:cubicBezTo>
                  <a:pt x="55" y="60"/>
                  <a:pt x="55" y="60"/>
                  <a:pt x="55" y="60"/>
                </a:cubicBezTo>
                <a:cubicBezTo>
                  <a:pt x="55" y="91"/>
                  <a:pt x="55" y="91"/>
                  <a:pt x="55" y="91"/>
                </a:cubicBezTo>
                <a:lnTo>
                  <a:pt x="54" y="9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364">
            <a:extLst>
              <a:ext uri="{FF2B5EF4-FFF2-40B4-BE49-F238E27FC236}">
                <a16:creationId xmlns:a16="http://schemas.microsoft.com/office/drawing/2014/main" id="{B750B633-AED3-5549-8182-D64BD36FED96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5260975"/>
            <a:ext cx="254000" cy="188913"/>
          </a:xfrm>
          <a:custGeom>
            <a:avLst/>
            <a:gdLst>
              <a:gd name="T0" fmla="*/ 117 w 160"/>
              <a:gd name="T1" fmla="*/ 26 h 119"/>
              <a:gd name="T2" fmla="*/ 111 w 160"/>
              <a:gd name="T3" fmla="*/ 113 h 119"/>
              <a:gd name="T4" fmla="*/ 154 w 160"/>
              <a:gd name="T5" fmla="*/ 119 h 119"/>
              <a:gd name="T6" fmla="*/ 160 w 160"/>
              <a:gd name="T7" fmla="*/ 32 h 119"/>
              <a:gd name="T8" fmla="*/ 143 w 160"/>
              <a:gd name="T9" fmla="*/ 31 h 119"/>
              <a:gd name="T10" fmla="*/ 143 w 160"/>
              <a:gd name="T11" fmla="*/ 35 h 119"/>
              <a:gd name="T12" fmla="*/ 143 w 160"/>
              <a:gd name="T13" fmla="*/ 31 h 119"/>
              <a:gd name="T14" fmla="*/ 138 w 160"/>
              <a:gd name="T15" fmla="*/ 32 h 119"/>
              <a:gd name="T16" fmla="*/ 138 w 160"/>
              <a:gd name="T17" fmla="*/ 34 h 119"/>
              <a:gd name="T18" fmla="*/ 127 w 160"/>
              <a:gd name="T19" fmla="*/ 33 h 119"/>
              <a:gd name="T20" fmla="*/ 136 w 160"/>
              <a:gd name="T21" fmla="*/ 116 h 119"/>
              <a:gd name="T22" fmla="*/ 136 w 160"/>
              <a:gd name="T23" fmla="*/ 107 h 119"/>
              <a:gd name="T24" fmla="*/ 136 w 160"/>
              <a:gd name="T25" fmla="*/ 116 h 119"/>
              <a:gd name="T26" fmla="*/ 115 w 160"/>
              <a:gd name="T27" fmla="*/ 104 h 119"/>
              <a:gd name="T28" fmla="*/ 157 w 160"/>
              <a:gd name="T29" fmla="*/ 41 h 119"/>
              <a:gd name="T30" fmla="*/ 0 w 160"/>
              <a:gd name="T31" fmla="*/ 102 h 119"/>
              <a:gd name="T32" fmla="*/ 103 w 160"/>
              <a:gd name="T33" fmla="*/ 107 h 119"/>
              <a:gd name="T34" fmla="*/ 0 w 160"/>
              <a:gd name="T35" fmla="*/ 94 h 119"/>
              <a:gd name="T36" fmla="*/ 67 w 160"/>
              <a:gd name="T37" fmla="*/ 98 h 119"/>
              <a:gd name="T38" fmla="*/ 94 w 160"/>
              <a:gd name="T39" fmla="*/ 100 h 119"/>
              <a:gd name="T40" fmla="*/ 67 w 160"/>
              <a:gd name="T41" fmla="*/ 102 h 119"/>
              <a:gd name="T42" fmla="*/ 67 w 160"/>
              <a:gd name="T43" fmla="*/ 98 h 119"/>
              <a:gd name="T44" fmla="*/ 137 w 160"/>
              <a:gd name="T45" fmla="*/ 12 h 119"/>
              <a:gd name="T46" fmla="*/ 149 w 160"/>
              <a:gd name="T47" fmla="*/ 20 h 119"/>
              <a:gd name="T48" fmla="*/ 144 w 160"/>
              <a:gd name="T49" fmla="*/ 0 h 119"/>
              <a:gd name="T50" fmla="*/ 11 w 160"/>
              <a:gd name="T51" fmla="*/ 5 h 119"/>
              <a:gd name="T52" fmla="*/ 103 w 160"/>
              <a:gd name="T53" fmla="*/ 89 h 119"/>
              <a:gd name="T54" fmla="*/ 22 w 160"/>
              <a:gd name="T55" fmla="*/ 76 h 119"/>
              <a:gd name="T56" fmla="*/ 150 w 160"/>
              <a:gd name="T57" fmla="*/ 47 h 119"/>
              <a:gd name="T58" fmla="*/ 121 w 160"/>
              <a:gd name="T59" fmla="*/ 71 h 119"/>
              <a:gd name="T60" fmla="*/ 150 w 160"/>
              <a:gd name="T61" fmla="*/ 47 h 119"/>
              <a:gd name="T62" fmla="*/ 121 w 160"/>
              <a:gd name="T63" fmla="*/ 74 h 119"/>
              <a:gd name="T64" fmla="*/ 150 w 160"/>
              <a:gd name="T65" fmla="*/ 81 h 119"/>
              <a:gd name="T66" fmla="*/ 150 w 160"/>
              <a:gd name="T67" fmla="*/ 85 h 119"/>
              <a:gd name="T68" fmla="*/ 121 w 160"/>
              <a:gd name="T69" fmla="*/ 92 h 119"/>
              <a:gd name="T70" fmla="*/ 150 w 160"/>
              <a:gd name="T71" fmla="*/ 85 h 119"/>
              <a:gd name="T72" fmla="*/ 77 w 160"/>
              <a:gd name="T73" fmla="*/ 23 h 119"/>
              <a:gd name="T74" fmla="*/ 35 w 160"/>
              <a:gd name="T75" fmla="*/ 58 h 119"/>
              <a:gd name="T76" fmla="*/ 81 w 160"/>
              <a:gd name="T77" fmla="*/ 37 h 119"/>
              <a:gd name="T78" fmla="*/ 103 w 160"/>
              <a:gd name="T79" fmla="*/ 28 h 119"/>
              <a:gd name="T80" fmla="*/ 81 w 160"/>
              <a:gd name="T81" fmla="*/ 37 h 119"/>
              <a:gd name="T82" fmla="*/ 103 w 160"/>
              <a:gd name="T83" fmla="*/ 53 h 119"/>
              <a:gd name="T84" fmla="*/ 81 w 160"/>
              <a:gd name="T85" fmla="*/ 43 h 119"/>
              <a:gd name="T86" fmla="*/ 35 w 160"/>
              <a:gd name="T87" fmla="*/ 69 h 119"/>
              <a:gd name="T88" fmla="*/ 103 w 160"/>
              <a:gd name="T89" fmla="*/ 65 h 119"/>
              <a:gd name="T90" fmla="*/ 35 w 160"/>
              <a:gd name="T91" fmla="*/ 6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19">
                <a:moveTo>
                  <a:pt x="154" y="26"/>
                </a:moveTo>
                <a:cubicBezTo>
                  <a:pt x="117" y="26"/>
                  <a:pt x="117" y="26"/>
                  <a:pt x="117" y="26"/>
                </a:cubicBezTo>
                <a:cubicBezTo>
                  <a:pt x="114" y="26"/>
                  <a:pt x="111" y="29"/>
                  <a:pt x="111" y="32"/>
                </a:cubicBezTo>
                <a:cubicBezTo>
                  <a:pt x="111" y="113"/>
                  <a:pt x="111" y="113"/>
                  <a:pt x="111" y="113"/>
                </a:cubicBezTo>
                <a:cubicBezTo>
                  <a:pt x="111" y="116"/>
                  <a:pt x="114" y="119"/>
                  <a:pt x="117" y="119"/>
                </a:cubicBezTo>
                <a:cubicBezTo>
                  <a:pt x="154" y="119"/>
                  <a:pt x="154" y="119"/>
                  <a:pt x="154" y="119"/>
                </a:cubicBezTo>
                <a:cubicBezTo>
                  <a:pt x="158" y="119"/>
                  <a:pt x="160" y="116"/>
                  <a:pt x="160" y="113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9"/>
                  <a:pt x="158" y="26"/>
                  <a:pt x="154" y="26"/>
                </a:cubicBezTo>
                <a:close/>
                <a:moveTo>
                  <a:pt x="143" y="31"/>
                </a:moveTo>
                <a:cubicBezTo>
                  <a:pt x="144" y="31"/>
                  <a:pt x="145" y="32"/>
                  <a:pt x="145" y="33"/>
                </a:cubicBezTo>
                <a:cubicBezTo>
                  <a:pt x="145" y="34"/>
                  <a:pt x="144" y="35"/>
                  <a:pt x="143" y="35"/>
                </a:cubicBezTo>
                <a:cubicBezTo>
                  <a:pt x="143" y="35"/>
                  <a:pt x="142" y="34"/>
                  <a:pt x="142" y="33"/>
                </a:cubicBezTo>
                <a:cubicBezTo>
                  <a:pt x="142" y="32"/>
                  <a:pt x="143" y="31"/>
                  <a:pt x="143" y="31"/>
                </a:cubicBezTo>
                <a:close/>
                <a:moveTo>
                  <a:pt x="128" y="32"/>
                </a:moveTo>
                <a:cubicBezTo>
                  <a:pt x="138" y="32"/>
                  <a:pt x="138" y="32"/>
                  <a:pt x="138" y="32"/>
                </a:cubicBezTo>
                <a:cubicBezTo>
                  <a:pt x="139" y="32"/>
                  <a:pt x="140" y="32"/>
                  <a:pt x="140" y="33"/>
                </a:cubicBezTo>
                <a:cubicBezTo>
                  <a:pt x="140" y="34"/>
                  <a:pt x="139" y="34"/>
                  <a:pt x="138" y="34"/>
                </a:cubicBezTo>
                <a:cubicBezTo>
                  <a:pt x="128" y="34"/>
                  <a:pt x="128" y="34"/>
                  <a:pt x="128" y="34"/>
                </a:cubicBezTo>
                <a:cubicBezTo>
                  <a:pt x="127" y="34"/>
                  <a:pt x="127" y="34"/>
                  <a:pt x="127" y="33"/>
                </a:cubicBezTo>
                <a:cubicBezTo>
                  <a:pt x="127" y="32"/>
                  <a:pt x="127" y="32"/>
                  <a:pt x="128" y="32"/>
                </a:cubicBezTo>
                <a:close/>
                <a:moveTo>
                  <a:pt x="136" y="116"/>
                </a:moveTo>
                <a:cubicBezTo>
                  <a:pt x="133" y="116"/>
                  <a:pt x="131" y="114"/>
                  <a:pt x="131" y="111"/>
                </a:cubicBezTo>
                <a:cubicBezTo>
                  <a:pt x="131" y="109"/>
                  <a:pt x="133" y="107"/>
                  <a:pt x="136" y="107"/>
                </a:cubicBezTo>
                <a:cubicBezTo>
                  <a:pt x="138" y="107"/>
                  <a:pt x="140" y="109"/>
                  <a:pt x="140" y="111"/>
                </a:cubicBezTo>
                <a:cubicBezTo>
                  <a:pt x="140" y="114"/>
                  <a:pt x="138" y="116"/>
                  <a:pt x="136" y="116"/>
                </a:cubicBezTo>
                <a:close/>
                <a:moveTo>
                  <a:pt x="157" y="104"/>
                </a:moveTo>
                <a:cubicBezTo>
                  <a:pt x="115" y="104"/>
                  <a:pt x="115" y="104"/>
                  <a:pt x="115" y="104"/>
                </a:cubicBezTo>
                <a:cubicBezTo>
                  <a:pt x="115" y="41"/>
                  <a:pt x="115" y="41"/>
                  <a:pt x="115" y="41"/>
                </a:cubicBezTo>
                <a:cubicBezTo>
                  <a:pt x="157" y="41"/>
                  <a:pt x="157" y="41"/>
                  <a:pt x="157" y="41"/>
                </a:cubicBezTo>
                <a:lnTo>
                  <a:pt x="157" y="104"/>
                </a:lnTo>
                <a:close/>
                <a:moveTo>
                  <a:pt x="0" y="102"/>
                </a:moveTo>
                <a:cubicBezTo>
                  <a:pt x="0" y="105"/>
                  <a:pt x="3" y="107"/>
                  <a:pt x="6" y="107"/>
                </a:cubicBezTo>
                <a:cubicBezTo>
                  <a:pt x="103" y="107"/>
                  <a:pt x="103" y="107"/>
                  <a:pt x="103" y="107"/>
                </a:cubicBezTo>
                <a:cubicBezTo>
                  <a:pt x="103" y="94"/>
                  <a:pt x="103" y="94"/>
                  <a:pt x="103" y="94"/>
                </a:cubicBezTo>
                <a:cubicBezTo>
                  <a:pt x="0" y="94"/>
                  <a:pt x="0" y="94"/>
                  <a:pt x="0" y="94"/>
                </a:cubicBezTo>
                <a:lnTo>
                  <a:pt x="0" y="102"/>
                </a:lnTo>
                <a:close/>
                <a:moveTo>
                  <a:pt x="67" y="98"/>
                </a:moveTo>
                <a:cubicBezTo>
                  <a:pt x="92" y="98"/>
                  <a:pt x="92" y="98"/>
                  <a:pt x="92" y="98"/>
                </a:cubicBezTo>
                <a:cubicBezTo>
                  <a:pt x="93" y="98"/>
                  <a:pt x="94" y="99"/>
                  <a:pt x="94" y="100"/>
                </a:cubicBezTo>
                <a:cubicBezTo>
                  <a:pt x="94" y="101"/>
                  <a:pt x="93" y="102"/>
                  <a:pt x="92" y="102"/>
                </a:cubicBezTo>
                <a:cubicBezTo>
                  <a:pt x="67" y="102"/>
                  <a:pt x="67" y="102"/>
                  <a:pt x="67" y="102"/>
                </a:cubicBezTo>
                <a:cubicBezTo>
                  <a:pt x="66" y="102"/>
                  <a:pt x="65" y="101"/>
                  <a:pt x="65" y="100"/>
                </a:cubicBezTo>
                <a:cubicBezTo>
                  <a:pt x="65" y="99"/>
                  <a:pt x="66" y="98"/>
                  <a:pt x="67" y="98"/>
                </a:cubicBezTo>
                <a:close/>
                <a:moveTo>
                  <a:pt x="22" y="12"/>
                </a:moveTo>
                <a:cubicBezTo>
                  <a:pt x="137" y="12"/>
                  <a:pt x="137" y="12"/>
                  <a:pt x="137" y="12"/>
                </a:cubicBezTo>
                <a:cubicBezTo>
                  <a:pt x="137" y="20"/>
                  <a:pt x="137" y="20"/>
                  <a:pt x="137" y="20"/>
                </a:cubicBezTo>
                <a:cubicBezTo>
                  <a:pt x="149" y="20"/>
                  <a:pt x="149" y="20"/>
                  <a:pt x="149" y="20"/>
                </a:cubicBezTo>
                <a:cubicBezTo>
                  <a:pt x="149" y="5"/>
                  <a:pt x="149" y="5"/>
                  <a:pt x="149" y="5"/>
                </a:cubicBezTo>
                <a:cubicBezTo>
                  <a:pt x="149" y="2"/>
                  <a:pt x="146" y="0"/>
                  <a:pt x="144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3" y="0"/>
                  <a:pt x="11" y="2"/>
                  <a:pt x="11" y="5"/>
                </a:cubicBezTo>
                <a:cubicBezTo>
                  <a:pt x="11" y="89"/>
                  <a:pt x="11" y="89"/>
                  <a:pt x="11" y="89"/>
                </a:cubicBezTo>
                <a:cubicBezTo>
                  <a:pt x="103" y="89"/>
                  <a:pt x="103" y="89"/>
                  <a:pt x="103" y="89"/>
                </a:cubicBezTo>
                <a:cubicBezTo>
                  <a:pt x="103" y="76"/>
                  <a:pt x="103" y="76"/>
                  <a:pt x="103" y="76"/>
                </a:cubicBezTo>
                <a:cubicBezTo>
                  <a:pt x="22" y="76"/>
                  <a:pt x="22" y="76"/>
                  <a:pt x="22" y="76"/>
                </a:cubicBezTo>
                <a:lnTo>
                  <a:pt x="22" y="12"/>
                </a:lnTo>
                <a:close/>
                <a:moveTo>
                  <a:pt x="150" y="47"/>
                </a:moveTo>
                <a:cubicBezTo>
                  <a:pt x="121" y="47"/>
                  <a:pt x="121" y="47"/>
                  <a:pt x="121" y="47"/>
                </a:cubicBezTo>
                <a:cubicBezTo>
                  <a:pt x="121" y="71"/>
                  <a:pt x="121" y="71"/>
                  <a:pt x="121" y="71"/>
                </a:cubicBezTo>
                <a:cubicBezTo>
                  <a:pt x="150" y="71"/>
                  <a:pt x="150" y="71"/>
                  <a:pt x="150" y="71"/>
                </a:cubicBezTo>
                <a:lnTo>
                  <a:pt x="150" y="47"/>
                </a:lnTo>
                <a:close/>
                <a:moveTo>
                  <a:pt x="150" y="74"/>
                </a:moveTo>
                <a:cubicBezTo>
                  <a:pt x="121" y="74"/>
                  <a:pt x="121" y="74"/>
                  <a:pt x="121" y="74"/>
                </a:cubicBezTo>
                <a:cubicBezTo>
                  <a:pt x="121" y="81"/>
                  <a:pt x="121" y="81"/>
                  <a:pt x="121" y="81"/>
                </a:cubicBezTo>
                <a:cubicBezTo>
                  <a:pt x="150" y="81"/>
                  <a:pt x="150" y="81"/>
                  <a:pt x="150" y="81"/>
                </a:cubicBezTo>
                <a:lnTo>
                  <a:pt x="150" y="74"/>
                </a:lnTo>
                <a:close/>
                <a:moveTo>
                  <a:pt x="150" y="85"/>
                </a:moveTo>
                <a:cubicBezTo>
                  <a:pt x="121" y="85"/>
                  <a:pt x="121" y="85"/>
                  <a:pt x="121" y="85"/>
                </a:cubicBezTo>
                <a:cubicBezTo>
                  <a:pt x="121" y="92"/>
                  <a:pt x="121" y="92"/>
                  <a:pt x="121" y="92"/>
                </a:cubicBezTo>
                <a:cubicBezTo>
                  <a:pt x="150" y="92"/>
                  <a:pt x="150" y="92"/>
                  <a:pt x="150" y="92"/>
                </a:cubicBezTo>
                <a:lnTo>
                  <a:pt x="150" y="85"/>
                </a:lnTo>
                <a:close/>
                <a:moveTo>
                  <a:pt x="77" y="58"/>
                </a:moveTo>
                <a:cubicBezTo>
                  <a:pt x="77" y="23"/>
                  <a:pt x="77" y="23"/>
                  <a:pt x="77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5" y="58"/>
                  <a:pt x="35" y="58"/>
                  <a:pt x="35" y="58"/>
                </a:cubicBezTo>
                <a:lnTo>
                  <a:pt x="77" y="58"/>
                </a:lnTo>
                <a:close/>
                <a:moveTo>
                  <a:pt x="81" y="37"/>
                </a:moveTo>
                <a:cubicBezTo>
                  <a:pt x="103" y="37"/>
                  <a:pt x="103" y="37"/>
                  <a:pt x="103" y="37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81" y="28"/>
                  <a:pt x="81" y="28"/>
                  <a:pt x="81" y="28"/>
                </a:cubicBezTo>
                <a:lnTo>
                  <a:pt x="81" y="37"/>
                </a:lnTo>
                <a:close/>
                <a:moveTo>
                  <a:pt x="81" y="53"/>
                </a:moveTo>
                <a:cubicBezTo>
                  <a:pt x="103" y="53"/>
                  <a:pt x="103" y="53"/>
                  <a:pt x="103" y="53"/>
                </a:cubicBezTo>
                <a:cubicBezTo>
                  <a:pt x="103" y="43"/>
                  <a:pt x="103" y="43"/>
                  <a:pt x="103" y="43"/>
                </a:cubicBezTo>
                <a:cubicBezTo>
                  <a:pt x="81" y="43"/>
                  <a:pt x="81" y="43"/>
                  <a:pt x="81" y="43"/>
                </a:cubicBezTo>
                <a:lnTo>
                  <a:pt x="81" y="53"/>
                </a:lnTo>
                <a:close/>
                <a:moveTo>
                  <a:pt x="35" y="69"/>
                </a:moveTo>
                <a:cubicBezTo>
                  <a:pt x="103" y="69"/>
                  <a:pt x="103" y="69"/>
                  <a:pt x="103" y="69"/>
                </a:cubicBezTo>
                <a:cubicBezTo>
                  <a:pt x="103" y="65"/>
                  <a:pt x="103" y="65"/>
                  <a:pt x="103" y="65"/>
                </a:cubicBezTo>
                <a:cubicBezTo>
                  <a:pt x="35" y="65"/>
                  <a:pt x="35" y="65"/>
                  <a:pt x="35" y="65"/>
                </a:cubicBezTo>
                <a:lnTo>
                  <a:pt x="35" y="6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365">
            <a:extLst>
              <a:ext uri="{FF2B5EF4-FFF2-40B4-BE49-F238E27FC236}">
                <a16:creationId xmlns:a16="http://schemas.microsoft.com/office/drawing/2014/main" id="{BE58D0AE-69B7-FBCE-0A98-894737F0B61F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5778500"/>
            <a:ext cx="254000" cy="254000"/>
          </a:xfrm>
          <a:custGeom>
            <a:avLst/>
            <a:gdLst>
              <a:gd name="T0" fmla="*/ 8 w 160"/>
              <a:gd name="T1" fmla="*/ 0 h 160"/>
              <a:gd name="T2" fmla="*/ 0 w 160"/>
              <a:gd name="T3" fmla="*/ 152 h 160"/>
              <a:gd name="T4" fmla="*/ 152 w 160"/>
              <a:gd name="T5" fmla="*/ 160 h 160"/>
              <a:gd name="T6" fmla="*/ 160 w 160"/>
              <a:gd name="T7" fmla="*/ 8 h 160"/>
              <a:gd name="T8" fmla="*/ 16 w 160"/>
              <a:gd name="T9" fmla="*/ 16 h 160"/>
              <a:gd name="T10" fmla="*/ 112 w 160"/>
              <a:gd name="T11" fmla="*/ 42 h 160"/>
              <a:gd name="T12" fmla="*/ 16 w 160"/>
              <a:gd name="T13" fmla="*/ 16 h 160"/>
              <a:gd name="T14" fmla="*/ 16 w 160"/>
              <a:gd name="T15" fmla="*/ 144 h 160"/>
              <a:gd name="T16" fmla="*/ 144 w 160"/>
              <a:gd name="T17" fmla="*/ 50 h 160"/>
              <a:gd name="T18" fmla="*/ 144 w 160"/>
              <a:gd name="T19" fmla="*/ 42 h 160"/>
              <a:gd name="T20" fmla="*/ 120 w 160"/>
              <a:gd name="T21" fmla="*/ 16 h 160"/>
              <a:gd name="T22" fmla="*/ 144 w 160"/>
              <a:gd name="T23" fmla="*/ 42 h 160"/>
              <a:gd name="T24" fmla="*/ 51 w 160"/>
              <a:gd name="T25" fmla="*/ 93 h 160"/>
              <a:gd name="T26" fmla="*/ 56 w 160"/>
              <a:gd name="T27" fmla="*/ 110 h 160"/>
              <a:gd name="T28" fmla="*/ 66 w 160"/>
              <a:gd name="T29" fmla="*/ 95 h 160"/>
              <a:gd name="T30" fmla="*/ 76 w 160"/>
              <a:gd name="T31" fmla="*/ 110 h 160"/>
              <a:gd name="T32" fmla="*/ 81 w 160"/>
              <a:gd name="T33" fmla="*/ 93 h 160"/>
              <a:gd name="T34" fmla="*/ 90 w 160"/>
              <a:gd name="T35" fmla="*/ 110 h 160"/>
              <a:gd name="T36" fmla="*/ 100 w 160"/>
              <a:gd name="T37" fmla="*/ 110 h 160"/>
              <a:gd name="T38" fmla="*/ 110 w 160"/>
              <a:gd name="T39" fmla="*/ 93 h 160"/>
              <a:gd name="T40" fmla="*/ 114 w 160"/>
              <a:gd name="T41" fmla="*/ 110 h 160"/>
              <a:gd name="T42" fmla="*/ 127 w 160"/>
              <a:gd name="T43" fmla="*/ 86 h 160"/>
              <a:gd name="T44" fmla="*/ 117 w 160"/>
              <a:gd name="T45" fmla="*/ 104 h 160"/>
              <a:gd name="T46" fmla="*/ 113 w 160"/>
              <a:gd name="T47" fmla="*/ 86 h 160"/>
              <a:gd name="T48" fmla="*/ 103 w 160"/>
              <a:gd name="T49" fmla="*/ 104 h 160"/>
              <a:gd name="T50" fmla="*/ 98 w 160"/>
              <a:gd name="T51" fmla="*/ 86 h 160"/>
              <a:gd name="T52" fmla="*/ 93 w 160"/>
              <a:gd name="T53" fmla="*/ 87 h 160"/>
              <a:gd name="T54" fmla="*/ 88 w 160"/>
              <a:gd name="T55" fmla="*/ 104 h 160"/>
              <a:gd name="T56" fmla="*/ 78 w 160"/>
              <a:gd name="T57" fmla="*/ 86 h 160"/>
              <a:gd name="T58" fmla="*/ 73 w 160"/>
              <a:gd name="T59" fmla="*/ 104 h 160"/>
              <a:gd name="T60" fmla="*/ 63 w 160"/>
              <a:gd name="T61" fmla="*/ 86 h 160"/>
              <a:gd name="T62" fmla="*/ 58 w 160"/>
              <a:gd name="T63" fmla="*/ 104 h 160"/>
              <a:gd name="T64" fmla="*/ 54 w 160"/>
              <a:gd name="T65" fmla="*/ 86 h 160"/>
              <a:gd name="T66" fmla="*/ 44 w 160"/>
              <a:gd name="T67" fmla="*/ 104 h 160"/>
              <a:gd name="T68" fmla="*/ 39 w 160"/>
              <a:gd name="T69" fmla="*/ 86 h 160"/>
              <a:gd name="T70" fmla="*/ 41 w 160"/>
              <a:gd name="T71" fmla="*/ 1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60">
                <a:moveTo>
                  <a:pt x="152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7"/>
                  <a:pt x="3" y="160"/>
                  <a:pt x="8" y="160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56" y="160"/>
                  <a:pt x="160" y="157"/>
                  <a:pt x="160" y="152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4"/>
                  <a:pt x="156" y="0"/>
                  <a:pt x="152" y="0"/>
                </a:cubicBezTo>
                <a:close/>
                <a:moveTo>
                  <a:pt x="16" y="16"/>
                </a:moveTo>
                <a:cubicBezTo>
                  <a:pt x="112" y="16"/>
                  <a:pt x="112" y="16"/>
                  <a:pt x="112" y="16"/>
                </a:cubicBezTo>
                <a:cubicBezTo>
                  <a:pt x="112" y="42"/>
                  <a:pt x="112" y="42"/>
                  <a:pt x="112" y="42"/>
                </a:cubicBezTo>
                <a:cubicBezTo>
                  <a:pt x="16" y="42"/>
                  <a:pt x="16" y="42"/>
                  <a:pt x="16" y="42"/>
                </a:cubicBezTo>
                <a:lnTo>
                  <a:pt x="16" y="16"/>
                </a:lnTo>
                <a:close/>
                <a:moveTo>
                  <a:pt x="144" y="144"/>
                </a:moveTo>
                <a:cubicBezTo>
                  <a:pt x="16" y="144"/>
                  <a:pt x="16" y="144"/>
                  <a:pt x="16" y="144"/>
                </a:cubicBezTo>
                <a:cubicBezTo>
                  <a:pt x="16" y="50"/>
                  <a:pt x="16" y="50"/>
                  <a:pt x="16" y="50"/>
                </a:cubicBezTo>
                <a:cubicBezTo>
                  <a:pt x="144" y="50"/>
                  <a:pt x="144" y="50"/>
                  <a:pt x="144" y="50"/>
                </a:cubicBezTo>
                <a:lnTo>
                  <a:pt x="144" y="144"/>
                </a:lnTo>
                <a:close/>
                <a:moveTo>
                  <a:pt x="144" y="42"/>
                </a:moveTo>
                <a:cubicBezTo>
                  <a:pt x="120" y="42"/>
                  <a:pt x="120" y="42"/>
                  <a:pt x="120" y="42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144" y="16"/>
                  <a:pt x="144" y="16"/>
                  <a:pt x="144" y="16"/>
                </a:cubicBezTo>
                <a:lnTo>
                  <a:pt x="144" y="42"/>
                </a:lnTo>
                <a:close/>
                <a:moveTo>
                  <a:pt x="47" y="110"/>
                </a:moveTo>
                <a:cubicBezTo>
                  <a:pt x="51" y="93"/>
                  <a:pt x="51" y="93"/>
                  <a:pt x="51" y="93"/>
                </a:cubicBezTo>
                <a:cubicBezTo>
                  <a:pt x="51" y="93"/>
                  <a:pt x="51" y="93"/>
                  <a:pt x="51" y="93"/>
                </a:cubicBezTo>
                <a:cubicBezTo>
                  <a:pt x="56" y="110"/>
                  <a:pt x="56" y="110"/>
                  <a:pt x="56" y="110"/>
                </a:cubicBezTo>
                <a:cubicBezTo>
                  <a:pt x="61" y="110"/>
                  <a:pt x="61" y="110"/>
                  <a:pt x="61" y="110"/>
                </a:cubicBezTo>
                <a:cubicBezTo>
                  <a:pt x="66" y="95"/>
                  <a:pt x="66" y="95"/>
                  <a:pt x="66" y="95"/>
                </a:cubicBezTo>
                <a:cubicBezTo>
                  <a:pt x="70" y="110"/>
                  <a:pt x="70" y="110"/>
                  <a:pt x="70" y="110"/>
                </a:cubicBezTo>
                <a:cubicBezTo>
                  <a:pt x="76" y="110"/>
                  <a:pt x="76" y="110"/>
                  <a:pt x="76" y="110"/>
                </a:cubicBezTo>
                <a:cubicBezTo>
                  <a:pt x="80" y="93"/>
                  <a:pt x="80" y="93"/>
                  <a:pt x="80" y="93"/>
                </a:cubicBezTo>
                <a:cubicBezTo>
                  <a:pt x="81" y="93"/>
                  <a:pt x="81" y="93"/>
                  <a:pt x="81" y="93"/>
                </a:cubicBezTo>
                <a:cubicBezTo>
                  <a:pt x="85" y="110"/>
                  <a:pt x="85" y="110"/>
                  <a:pt x="85" y="110"/>
                </a:cubicBezTo>
                <a:cubicBezTo>
                  <a:pt x="90" y="110"/>
                  <a:pt x="90" y="110"/>
                  <a:pt x="90" y="110"/>
                </a:cubicBezTo>
                <a:cubicBezTo>
                  <a:pt x="95" y="95"/>
                  <a:pt x="95" y="95"/>
                  <a:pt x="95" y="95"/>
                </a:cubicBezTo>
                <a:cubicBezTo>
                  <a:pt x="100" y="110"/>
                  <a:pt x="100" y="110"/>
                  <a:pt x="100" y="110"/>
                </a:cubicBezTo>
                <a:cubicBezTo>
                  <a:pt x="105" y="110"/>
                  <a:pt x="105" y="110"/>
                  <a:pt x="105" y="110"/>
                </a:cubicBezTo>
                <a:cubicBezTo>
                  <a:pt x="110" y="93"/>
                  <a:pt x="110" y="93"/>
                  <a:pt x="110" y="93"/>
                </a:cubicBezTo>
                <a:cubicBezTo>
                  <a:pt x="110" y="93"/>
                  <a:pt x="110" y="93"/>
                  <a:pt x="110" y="93"/>
                </a:cubicBezTo>
                <a:cubicBezTo>
                  <a:pt x="114" y="110"/>
                  <a:pt x="114" y="110"/>
                  <a:pt x="114" y="110"/>
                </a:cubicBezTo>
                <a:cubicBezTo>
                  <a:pt x="120" y="110"/>
                  <a:pt x="120" y="110"/>
                  <a:pt x="120" y="110"/>
                </a:cubicBezTo>
                <a:cubicBezTo>
                  <a:pt x="127" y="86"/>
                  <a:pt x="127" y="86"/>
                  <a:pt x="127" y="86"/>
                </a:cubicBezTo>
                <a:cubicBezTo>
                  <a:pt x="122" y="86"/>
                  <a:pt x="122" y="86"/>
                  <a:pt x="122" y="86"/>
                </a:cubicBezTo>
                <a:cubicBezTo>
                  <a:pt x="117" y="104"/>
                  <a:pt x="117" y="104"/>
                  <a:pt x="117" y="104"/>
                </a:cubicBezTo>
                <a:cubicBezTo>
                  <a:pt x="117" y="104"/>
                  <a:pt x="117" y="104"/>
                  <a:pt x="117" y="104"/>
                </a:cubicBezTo>
                <a:cubicBezTo>
                  <a:pt x="113" y="86"/>
                  <a:pt x="113" y="86"/>
                  <a:pt x="113" y="86"/>
                </a:cubicBezTo>
                <a:cubicBezTo>
                  <a:pt x="107" y="86"/>
                  <a:pt x="107" y="86"/>
                  <a:pt x="107" y="86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98" y="86"/>
                  <a:pt x="98" y="86"/>
                  <a:pt x="98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3" y="87"/>
                  <a:pt x="93" y="87"/>
                  <a:pt x="93" y="87"/>
                </a:cubicBezTo>
                <a:cubicBezTo>
                  <a:pt x="88" y="104"/>
                  <a:pt x="88" y="104"/>
                  <a:pt x="88" y="104"/>
                </a:cubicBezTo>
                <a:cubicBezTo>
                  <a:pt x="88" y="104"/>
                  <a:pt x="88" y="104"/>
                  <a:pt x="88" y="104"/>
                </a:cubicBezTo>
                <a:cubicBezTo>
                  <a:pt x="83" y="86"/>
                  <a:pt x="83" y="86"/>
                  <a:pt x="83" y="86"/>
                </a:cubicBezTo>
                <a:cubicBezTo>
                  <a:pt x="78" y="86"/>
                  <a:pt x="78" y="86"/>
                  <a:pt x="78" y="86"/>
                </a:cubicBezTo>
                <a:cubicBezTo>
                  <a:pt x="73" y="104"/>
                  <a:pt x="73" y="104"/>
                  <a:pt x="73" y="104"/>
                </a:cubicBezTo>
                <a:cubicBezTo>
                  <a:pt x="73" y="104"/>
                  <a:pt x="73" y="104"/>
                  <a:pt x="73" y="104"/>
                </a:cubicBezTo>
                <a:cubicBezTo>
                  <a:pt x="69" y="86"/>
                  <a:pt x="69" y="86"/>
                  <a:pt x="69" y="86"/>
                </a:cubicBezTo>
                <a:cubicBezTo>
                  <a:pt x="63" y="86"/>
                  <a:pt x="63" y="86"/>
                  <a:pt x="63" y="86"/>
                </a:cubicBezTo>
                <a:cubicBezTo>
                  <a:pt x="63" y="87"/>
                  <a:pt x="63" y="87"/>
                  <a:pt x="63" y="87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54" y="86"/>
                  <a:pt x="54" y="86"/>
                  <a:pt x="54" y="86"/>
                </a:cubicBezTo>
                <a:cubicBezTo>
                  <a:pt x="48" y="86"/>
                  <a:pt x="48" y="86"/>
                  <a:pt x="48" y="86"/>
                </a:cubicBezTo>
                <a:cubicBezTo>
                  <a:pt x="44" y="104"/>
                  <a:pt x="44" y="104"/>
                  <a:pt x="44" y="104"/>
                </a:cubicBezTo>
                <a:cubicBezTo>
                  <a:pt x="44" y="104"/>
                  <a:pt x="44" y="104"/>
                  <a:pt x="44" y="104"/>
                </a:cubicBezTo>
                <a:cubicBezTo>
                  <a:pt x="39" y="86"/>
                  <a:pt x="39" y="86"/>
                  <a:pt x="39" y="86"/>
                </a:cubicBezTo>
                <a:cubicBezTo>
                  <a:pt x="34" y="86"/>
                  <a:pt x="34" y="86"/>
                  <a:pt x="34" y="86"/>
                </a:cubicBezTo>
                <a:cubicBezTo>
                  <a:pt x="41" y="110"/>
                  <a:pt x="41" y="110"/>
                  <a:pt x="41" y="110"/>
                </a:cubicBezTo>
                <a:lnTo>
                  <a:pt x="47" y="11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366">
            <a:extLst>
              <a:ext uri="{FF2B5EF4-FFF2-40B4-BE49-F238E27FC236}">
                <a16:creationId xmlns:a16="http://schemas.microsoft.com/office/drawing/2014/main" id="{70FFA0A1-5AEE-F3A0-E7A3-6305B389E1ED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5805488"/>
            <a:ext cx="255588" cy="195263"/>
          </a:xfrm>
          <a:custGeom>
            <a:avLst/>
            <a:gdLst>
              <a:gd name="T0" fmla="*/ 158 w 161"/>
              <a:gd name="T1" fmla="*/ 107 h 123"/>
              <a:gd name="T2" fmla="*/ 140 w 161"/>
              <a:gd name="T3" fmla="*/ 77 h 123"/>
              <a:gd name="T4" fmla="*/ 137 w 161"/>
              <a:gd name="T5" fmla="*/ 80 h 123"/>
              <a:gd name="T6" fmla="*/ 134 w 161"/>
              <a:gd name="T7" fmla="*/ 74 h 123"/>
              <a:gd name="T8" fmla="*/ 146 w 161"/>
              <a:gd name="T9" fmla="*/ 54 h 123"/>
              <a:gd name="T10" fmla="*/ 117 w 161"/>
              <a:gd name="T11" fmla="*/ 5 h 123"/>
              <a:gd name="T12" fmla="*/ 68 w 161"/>
              <a:gd name="T13" fmla="*/ 35 h 123"/>
              <a:gd name="T14" fmla="*/ 98 w 161"/>
              <a:gd name="T15" fmla="*/ 84 h 123"/>
              <a:gd name="T16" fmla="*/ 124 w 161"/>
              <a:gd name="T17" fmla="*/ 81 h 123"/>
              <a:gd name="T18" fmla="*/ 127 w 161"/>
              <a:gd name="T19" fmla="*/ 86 h 123"/>
              <a:gd name="T20" fmla="*/ 123 w 161"/>
              <a:gd name="T21" fmla="*/ 88 h 123"/>
              <a:gd name="T22" fmla="*/ 141 w 161"/>
              <a:gd name="T23" fmla="*/ 117 h 123"/>
              <a:gd name="T24" fmla="*/ 155 w 161"/>
              <a:gd name="T25" fmla="*/ 120 h 123"/>
              <a:gd name="T26" fmla="*/ 158 w 161"/>
              <a:gd name="T27" fmla="*/ 107 h 123"/>
              <a:gd name="T28" fmla="*/ 100 w 161"/>
              <a:gd name="T29" fmla="*/ 74 h 123"/>
              <a:gd name="T30" fmla="*/ 78 w 161"/>
              <a:gd name="T31" fmla="*/ 38 h 123"/>
              <a:gd name="T32" fmla="*/ 114 w 161"/>
              <a:gd name="T33" fmla="*/ 15 h 123"/>
              <a:gd name="T34" fmla="*/ 137 w 161"/>
              <a:gd name="T35" fmla="*/ 52 h 123"/>
              <a:gd name="T36" fmla="*/ 100 w 161"/>
              <a:gd name="T37" fmla="*/ 74 h 123"/>
              <a:gd name="T38" fmla="*/ 92 w 161"/>
              <a:gd name="T39" fmla="*/ 38 h 123"/>
              <a:gd name="T40" fmla="*/ 86 w 161"/>
              <a:gd name="T41" fmla="*/ 36 h 123"/>
              <a:gd name="T42" fmla="*/ 100 w 161"/>
              <a:gd name="T43" fmla="*/ 66 h 123"/>
              <a:gd name="T44" fmla="*/ 102 w 161"/>
              <a:gd name="T45" fmla="*/ 60 h 123"/>
              <a:gd name="T46" fmla="*/ 92 w 161"/>
              <a:gd name="T47" fmla="*/ 38 h 123"/>
              <a:gd name="T48" fmla="*/ 71 w 161"/>
              <a:gd name="T49" fmla="*/ 77 h 123"/>
              <a:gd name="T50" fmla="*/ 9 w 161"/>
              <a:gd name="T51" fmla="*/ 77 h 123"/>
              <a:gd name="T52" fmla="*/ 9 w 161"/>
              <a:gd name="T53" fmla="*/ 20 h 123"/>
              <a:gd name="T54" fmla="*/ 65 w 161"/>
              <a:gd name="T55" fmla="*/ 20 h 123"/>
              <a:gd name="T56" fmla="*/ 72 w 161"/>
              <a:gd name="T57" fmla="*/ 10 h 123"/>
              <a:gd name="T58" fmla="*/ 0 w 161"/>
              <a:gd name="T59" fmla="*/ 10 h 123"/>
              <a:gd name="T60" fmla="*/ 0 w 161"/>
              <a:gd name="T61" fmla="*/ 87 h 123"/>
              <a:gd name="T62" fmla="*/ 85 w 161"/>
              <a:gd name="T63" fmla="*/ 87 h 123"/>
              <a:gd name="T64" fmla="*/ 71 w 161"/>
              <a:gd name="T65" fmla="*/ 77 h 123"/>
              <a:gd name="T66" fmla="*/ 15 w 161"/>
              <a:gd name="T67" fmla="*/ 69 h 123"/>
              <a:gd name="T68" fmla="*/ 65 w 161"/>
              <a:gd name="T69" fmla="*/ 69 h 123"/>
              <a:gd name="T70" fmla="*/ 58 w 161"/>
              <a:gd name="T71" fmla="*/ 44 h 123"/>
              <a:gd name="T72" fmla="*/ 59 w 161"/>
              <a:gd name="T73" fmla="*/ 40 h 123"/>
              <a:gd name="T74" fmla="*/ 44 w 161"/>
              <a:gd name="T75" fmla="*/ 60 h 123"/>
              <a:gd name="T76" fmla="*/ 32 w 161"/>
              <a:gd name="T77" fmla="*/ 46 h 123"/>
              <a:gd name="T78" fmla="*/ 15 w 161"/>
              <a:gd name="T79" fmla="*/ 69 h 123"/>
              <a:gd name="T80" fmla="*/ 52 w 161"/>
              <a:gd name="T81" fmla="*/ 37 h 123"/>
              <a:gd name="T82" fmla="*/ 45 w 161"/>
              <a:gd name="T83" fmla="*/ 30 h 123"/>
              <a:gd name="T84" fmla="*/ 37 w 161"/>
              <a:gd name="T85" fmla="*/ 37 h 123"/>
              <a:gd name="T86" fmla="*/ 45 w 161"/>
              <a:gd name="T87" fmla="*/ 44 h 123"/>
              <a:gd name="T88" fmla="*/ 52 w 161"/>
              <a:gd name="T89" fmla="*/ 37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1" h="123">
                <a:moveTo>
                  <a:pt x="158" y="107"/>
                </a:moveTo>
                <a:cubicBezTo>
                  <a:pt x="140" y="77"/>
                  <a:pt x="140" y="77"/>
                  <a:pt x="140" y="77"/>
                </a:cubicBezTo>
                <a:cubicBezTo>
                  <a:pt x="139" y="78"/>
                  <a:pt x="138" y="79"/>
                  <a:pt x="137" y="80"/>
                </a:cubicBezTo>
                <a:cubicBezTo>
                  <a:pt x="134" y="74"/>
                  <a:pt x="134" y="74"/>
                  <a:pt x="134" y="74"/>
                </a:cubicBezTo>
                <a:cubicBezTo>
                  <a:pt x="140" y="69"/>
                  <a:pt x="144" y="62"/>
                  <a:pt x="146" y="54"/>
                </a:cubicBezTo>
                <a:cubicBezTo>
                  <a:pt x="152" y="32"/>
                  <a:pt x="138" y="11"/>
                  <a:pt x="117" y="5"/>
                </a:cubicBezTo>
                <a:cubicBezTo>
                  <a:pt x="95" y="0"/>
                  <a:pt x="73" y="14"/>
                  <a:pt x="68" y="35"/>
                </a:cubicBezTo>
                <a:cubicBezTo>
                  <a:pt x="63" y="57"/>
                  <a:pt x="77" y="79"/>
                  <a:pt x="98" y="84"/>
                </a:cubicBezTo>
                <a:cubicBezTo>
                  <a:pt x="107" y="86"/>
                  <a:pt x="116" y="85"/>
                  <a:pt x="124" y="81"/>
                </a:cubicBezTo>
                <a:cubicBezTo>
                  <a:pt x="127" y="86"/>
                  <a:pt x="127" y="86"/>
                  <a:pt x="127" y="86"/>
                </a:cubicBezTo>
                <a:cubicBezTo>
                  <a:pt x="126" y="87"/>
                  <a:pt x="124" y="87"/>
                  <a:pt x="123" y="88"/>
                </a:cubicBezTo>
                <a:cubicBezTo>
                  <a:pt x="141" y="117"/>
                  <a:pt x="141" y="117"/>
                  <a:pt x="141" y="117"/>
                </a:cubicBezTo>
                <a:cubicBezTo>
                  <a:pt x="144" y="122"/>
                  <a:pt x="150" y="123"/>
                  <a:pt x="155" y="120"/>
                </a:cubicBezTo>
                <a:cubicBezTo>
                  <a:pt x="160" y="117"/>
                  <a:pt x="161" y="111"/>
                  <a:pt x="158" y="107"/>
                </a:cubicBezTo>
                <a:close/>
                <a:moveTo>
                  <a:pt x="100" y="74"/>
                </a:moveTo>
                <a:cubicBezTo>
                  <a:pt x="84" y="70"/>
                  <a:pt x="74" y="54"/>
                  <a:pt x="78" y="38"/>
                </a:cubicBezTo>
                <a:cubicBezTo>
                  <a:pt x="82" y="22"/>
                  <a:pt x="98" y="12"/>
                  <a:pt x="114" y="15"/>
                </a:cubicBezTo>
                <a:cubicBezTo>
                  <a:pt x="130" y="19"/>
                  <a:pt x="140" y="35"/>
                  <a:pt x="137" y="52"/>
                </a:cubicBezTo>
                <a:cubicBezTo>
                  <a:pt x="133" y="68"/>
                  <a:pt x="117" y="78"/>
                  <a:pt x="100" y="74"/>
                </a:cubicBezTo>
                <a:close/>
                <a:moveTo>
                  <a:pt x="92" y="38"/>
                </a:moveTo>
                <a:cubicBezTo>
                  <a:pt x="86" y="36"/>
                  <a:pt x="86" y="36"/>
                  <a:pt x="86" y="36"/>
                </a:cubicBezTo>
                <a:cubicBezTo>
                  <a:pt x="82" y="48"/>
                  <a:pt x="88" y="61"/>
                  <a:pt x="100" y="66"/>
                </a:cubicBezTo>
                <a:cubicBezTo>
                  <a:pt x="102" y="60"/>
                  <a:pt x="102" y="60"/>
                  <a:pt x="102" y="60"/>
                </a:cubicBezTo>
                <a:cubicBezTo>
                  <a:pt x="94" y="56"/>
                  <a:pt x="89" y="47"/>
                  <a:pt x="92" y="38"/>
                </a:cubicBezTo>
                <a:close/>
                <a:moveTo>
                  <a:pt x="71" y="77"/>
                </a:moveTo>
                <a:cubicBezTo>
                  <a:pt x="9" y="77"/>
                  <a:pt x="9" y="77"/>
                  <a:pt x="9" y="77"/>
                </a:cubicBezTo>
                <a:cubicBezTo>
                  <a:pt x="9" y="20"/>
                  <a:pt x="9" y="20"/>
                  <a:pt x="9" y="20"/>
                </a:cubicBezTo>
                <a:cubicBezTo>
                  <a:pt x="65" y="20"/>
                  <a:pt x="65" y="20"/>
                  <a:pt x="65" y="20"/>
                </a:cubicBezTo>
                <a:cubicBezTo>
                  <a:pt x="67" y="15"/>
                  <a:pt x="68" y="13"/>
                  <a:pt x="72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87"/>
                  <a:pt x="0" y="87"/>
                  <a:pt x="0" y="87"/>
                </a:cubicBezTo>
                <a:cubicBezTo>
                  <a:pt x="85" y="87"/>
                  <a:pt x="85" y="87"/>
                  <a:pt x="85" y="87"/>
                </a:cubicBezTo>
                <a:cubicBezTo>
                  <a:pt x="78" y="84"/>
                  <a:pt x="76" y="83"/>
                  <a:pt x="71" y="77"/>
                </a:cubicBezTo>
                <a:close/>
                <a:moveTo>
                  <a:pt x="15" y="69"/>
                </a:moveTo>
                <a:cubicBezTo>
                  <a:pt x="65" y="69"/>
                  <a:pt x="65" y="69"/>
                  <a:pt x="65" y="69"/>
                </a:cubicBezTo>
                <a:cubicBezTo>
                  <a:pt x="61" y="62"/>
                  <a:pt x="58" y="53"/>
                  <a:pt x="58" y="44"/>
                </a:cubicBezTo>
                <a:cubicBezTo>
                  <a:pt x="58" y="43"/>
                  <a:pt x="58" y="41"/>
                  <a:pt x="59" y="40"/>
                </a:cubicBezTo>
                <a:cubicBezTo>
                  <a:pt x="44" y="60"/>
                  <a:pt x="44" y="60"/>
                  <a:pt x="44" y="60"/>
                </a:cubicBezTo>
                <a:cubicBezTo>
                  <a:pt x="32" y="46"/>
                  <a:pt x="32" y="46"/>
                  <a:pt x="32" y="46"/>
                </a:cubicBezTo>
                <a:lnTo>
                  <a:pt x="15" y="69"/>
                </a:lnTo>
                <a:close/>
                <a:moveTo>
                  <a:pt x="52" y="37"/>
                </a:moveTo>
                <a:cubicBezTo>
                  <a:pt x="52" y="33"/>
                  <a:pt x="49" y="30"/>
                  <a:pt x="45" y="30"/>
                </a:cubicBezTo>
                <a:cubicBezTo>
                  <a:pt x="41" y="30"/>
                  <a:pt x="37" y="33"/>
                  <a:pt x="37" y="37"/>
                </a:cubicBezTo>
                <a:cubicBezTo>
                  <a:pt x="37" y="41"/>
                  <a:pt x="41" y="44"/>
                  <a:pt x="45" y="44"/>
                </a:cubicBezTo>
                <a:cubicBezTo>
                  <a:pt x="49" y="44"/>
                  <a:pt x="52" y="41"/>
                  <a:pt x="52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367">
            <a:extLst>
              <a:ext uri="{FF2B5EF4-FFF2-40B4-BE49-F238E27FC236}">
                <a16:creationId xmlns:a16="http://schemas.microsoft.com/office/drawing/2014/main" id="{9C4C07C7-C298-DB13-8D25-F33BDFA6B9D2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5811838"/>
            <a:ext cx="257175" cy="184150"/>
          </a:xfrm>
          <a:custGeom>
            <a:avLst/>
            <a:gdLst>
              <a:gd name="T0" fmla="*/ 159 w 162"/>
              <a:gd name="T1" fmla="*/ 100 h 116"/>
              <a:gd name="T2" fmla="*/ 142 w 162"/>
              <a:gd name="T3" fmla="*/ 73 h 116"/>
              <a:gd name="T4" fmla="*/ 139 w 162"/>
              <a:gd name="T5" fmla="*/ 75 h 116"/>
              <a:gd name="T6" fmla="*/ 136 w 162"/>
              <a:gd name="T7" fmla="*/ 70 h 116"/>
              <a:gd name="T8" fmla="*/ 148 w 162"/>
              <a:gd name="T9" fmla="*/ 50 h 116"/>
              <a:gd name="T10" fmla="*/ 120 w 162"/>
              <a:gd name="T11" fmla="*/ 5 h 116"/>
              <a:gd name="T12" fmla="*/ 74 w 162"/>
              <a:gd name="T13" fmla="*/ 33 h 116"/>
              <a:gd name="T14" fmla="*/ 102 w 162"/>
              <a:gd name="T15" fmla="*/ 79 h 116"/>
              <a:gd name="T16" fmla="*/ 127 w 162"/>
              <a:gd name="T17" fmla="*/ 76 h 116"/>
              <a:gd name="T18" fmla="*/ 129 w 162"/>
              <a:gd name="T19" fmla="*/ 81 h 116"/>
              <a:gd name="T20" fmla="*/ 126 w 162"/>
              <a:gd name="T21" fmla="*/ 82 h 116"/>
              <a:gd name="T22" fmla="*/ 143 w 162"/>
              <a:gd name="T23" fmla="*/ 110 h 116"/>
              <a:gd name="T24" fmla="*/ 156 w 162"/>
              <a:gd name="T25" fmla="*/ 113 h 116"/>
              <a:gd name="T26" fmla="*/ 159 w 162"/>
              <a:gd name="T27" fmla="*/ 100 h 116"/>
              <a:gd name="T28" fmla="*/ 104 w 162"/>
              <a:gd name="T29" fmla="*/ 69 h 116"/>
              <a:gd name="T30" fmla="*/ 83 w 162"/>
              <a:gd name="T31" fmla="*/ 35 h 116"/>
              <a:gd name="T32" fmla="*/ 118 w 162"/>
              <a:gd name="T33" fmla="*/ 14 h 116"/>
              <a:gd name="T34" fmla="*/ 139 w 162"/>
              <a:gd name="T35" fmla="*/ 48 h 116"/>
              <a:gd name="T36" fmla="*/ 104 w 162"/>
              <a:gd name="T37" fmla="*/ 69 h 116"/>
              <a:gd name="T38" fmla="*/ 97 w 162"/>
              <a:gd name="T39" fmla="*/ 36 h 116"/>
              <a:gd name="T40" fmla="*/ 91 w 162"/>
              <a:gd name="T41" fmla="*/ 33 h 116"/>
              <a:gd name="T42" fmla="*/ 104 w 162"/>
              <a:gd name="T43" fmla="*/ 62 h 116"/>
              <a:gd name="T44" fmla="*/ 106 w 162"/>
              <a:gd name="T45" fmla="*/ 56 h 116"/>
              <a:gd name="T46" fmla="*/ 97 w 162"/>
              <a:gd name="T47" fmla="*/ 36 h 116"/>
              <a:gd name="T48" fmla="*/ 72 w 162"/>
              <a:gd name="T49" fmla="*/ 68 h 116"/>
              <a:gd name="T50" fmla="*/ 61 w 162"/>
              <a:gd name="T51" fmla="*/ 65 h 116"/>
              <a:gd name="T52" fmla="*/ 46 w 162"/>
              <a:gd name="T53" fmla="*/ 79 h 116"/>
              <a:gd name="T54" fmla="*/ 61 w 162"/>
              <a:gd name="T55" fmla="*/ 93 h 116"/>
              <a:gd name="T56" fmla="*/ 77 w 162"/>
              <a:gd name="T57" fmla="*/ 79 h 116"/>
              <a:gd name="T58" fmla="*/ 77 w 162"/>
              <a:gd name="T59" fmla="*/ 71 h 116"/>
              <a:gd name="T60" fmla="*/ 72 w 162"/>
              <a:gd name="T61" fmla="*/ 60 h 116"/>
              <a:gd name="T62" fmla="*/ 72 w 162"/>
              <a:gd name="T63" fmla="*/ 68 h 116"/>
              <a:gd name="T64" fmla="*/ 66 w 162"/>
              <a:gd name="T65" fmla="*/ 42 h 116"/>
              <a:gd name="T66" fmla="*/ 69 w 162"/>
              <a:gd name="T67" fmla="*/ 26 h 116"/>
              <a:gd name="T68" fmla="*/ 30 w 162"/>
              <a:gd name="T69" fmla="*/ 31 h 116"/>
              <a:gd name="T70" fmla="*/ 28 w 162"/>
              <a:gd name="T71" fmla="*/ 33 h 116"/>
              <a:gd name="T72" fmla="*/ 28 w 162"/>
              <a:gd name="T73" fmla="*/ 81 h 116"/>
              <a:gd name="T74" fmla="*/ 16 w 162"/>
              <a:gd name="T75" fmla="*/ 77 h 116"/>
              <a:gd name="T76" fmla="*/ 0 w 162"/>
              <a:gd name="T77" fmla="*/ 92 h 116"/>
              <a:gd name="T78" fmla="*/ 16 w 162"/>
              <a:gd name="T79" fmla="*/ 106 h 116"/>
              <a:gd name="T80" fmla="*/ 33 w 162"/>
              <a:gd name="T81" fmla="*/ 92 h 116"/>
              <a:gd name="T82" fmla="*/ 33 w 162"/>
              <a:gd name="T83" fmla="*/ 48 h 116"/>
              <a:gd name="T84" fmla="*/ 66 w 162"/>
              <a:gd name="T85" fmla="*/ 44 h 116"/>
              <a:gd name="T86" fmla="*/ 66 w 162"/>
              <a:gd name="T87" fmla="*/ 42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2" h="116">
                <a:moveTo>
                  <a:pt x="159" y="100"/>
                </a:moveTo>
                <a:cubicBezTo>
                  <a:pt x="142" y="73"/>
                  <a:pt x="142" y="73"/>
                  <a:pt x="142" y="73"/>
                </a:cubicBezTo>
                <a:cubicBezTo>
                  <a:pt x="141" y="73"/>
                  <a:pt x="140" y="74"/>
                  <a:pt x="139" y="75"/>
                </a:cubicBezTo>
                <a:cubicBezTo>
                  <a:pt x="136" y="70"/>
                  <a:pt x="136" y="70"/>
                  <a:pt x="136" y="70"/>
                </a:cubicBezTo>
                <a:cubicBezTo>
                  <a:pt x="142" y="65"/>
                  <a:pt x="146" y="58"/>
                  <a:pt x="148" y="50"/>
                </a:cubicBezTo>
                <a:cubicBezTo>
                  <a:pt x="153" y="30"/>
                  <a:pt x="140" y="9"/>
                  <a:pt x="120" y="5"/>
                </a:cubicBezTo>
                <a:cubicBezTo>
                  <a:pt x="99" y="0"/>
                  <a:pt x="79" y="12"/>
                  <a:pt x="74" y="33"/>
                </a:cubicBezTo>
                <a:cubicBezTo>
                  <a:pt x="69" y="53"/>
                  <a:pt x="82" y="74"/>
                  <a:pt x="102" y="79"/>
                </a:cubicBezTo>
                <a:cubicBezTo>
                  <a:pt x="111" y="81"/>
                  <a:pt x="119" y="80"/>
                  <a:pt x="127" y="76"/>
                </a:cubicBezTo>
                <a:cubicBezTo>
                  <a:pt x="129" y="81"/>
                  <a:pt x="129" y="81"/>
                  <a:pt x="129" y="81"/>
                </a:cubicBezTo>
                <a:cubicBezTo>
                  <a:pt x="128" y="82"/>
                  <a:pt x="127" y="82"/>
                  <a:pt x="126" y="82"/>
                </a:cubicBezTo>
                <a:cubicBezTo>
                  <a:pt x="143" y="110"/>
                  <a:pt x="143" y="110"/>
                  <a:pt x="143" y="110"/>
                </a:cubicBezTo>
                <a:cubicBezTo>
                  <a:pt x="146" y="115"/>
                  <a:pt x="152" y="116"/>
                  <a:pt x="156" y="113"/>
                </a:cubicBezTo>
                <a:cubicBezTo>
                  <a:pt x="160" y="111"/>
                  <a:pt x="162" y="105"/>
                  <a:pt x="159" y="100"/>
                </a:cubicBezTo>
                <a:close/>
                <a:moveTo>
                  <a:pt x="104" y="69"/>
                </a:moveTo>
                <a:cubicBezTo>
                  <a:pt x="89" y="66"/>
                  <a:pt x="80" y="50"/>
                  <a:pt x="83" y="35"/>
                </a:cubicBezTo>
                <a:cubicBezTo>
                  <a:pt x="87" y="20"/>
                  <a:pt x="102" y="10"/>
                  <a:pt x="118" y="14"/>
                </a:cubicBezTo>
                <a:cubicBezTo>
                  <a:pt x="133" y="18"/>
                  <a:pt x="142" y="33"/>
                  <a:pt x="139" y="48"/>
                </a:cubicBezTo>
                <a:cubicBezTo>
                  <a:pt x="135" y="63"/>
                  <a:pt x="120" y="73"/>
                  <a:pt x="104" y="69"/>
                </a:cubicBezTo>
                <a:close/>
                <a:moveTo>
                  <a:pt x="97" y="36"/>
                </a:moveTo>
                <a:cubicBezTo>
                  <a:pt x="91" y="33"/>
                  <a:pt x="91" y="33"/>
                  <a:pt x="91" y="33"/>
                </a:cubicBezTo>
                <a:cubicBezTo>
                  <a:pt x="87" y="45"/>
                  <a:pt x="93" y="57"/>
                  <a:pt x="104" y="62"/>
                </a:cubicBezTo>
                <a:cubicBezTo>
                  <a:pt x="106" y="56"/>
                  <a:pt x="106" y="56"/>
                  <a:pt x="106" y="56"/>
                </a:cubicBezTo>
                <a:cubicBezTo>
                  <a:pt x="98" y="53"/>
                  <a:pt x="94" y="44"/>
                  <a:pt x="97" y="36"/>
                </a:cubicBezTo>
                <a:close/>
                <a:moveTo>
                  <a:pt x="72" y="68"/>
                </a:moveTo>
                <a:cubicBezTo>
                  <a:pt x="69" y="66"/>
                  <a:pt x="65" y="65"/>
                  <a:pt x="61" y="65"/>
                </a:cubicBezTo>
                <a:cubicBezTo>
                  <a:pt x="53" y="65"/>
                  <a:pt x="46" y="71"/>
                  <a:pt x="46" y="79"/>
                </a:cubicBezTo>
                <a:cubicBezTo>
                  <a:pt x="46" y="86"/>
                  <a:pt x="53" y="93"/>
                  <a:pt x="61" y="93"/>
                </a:cubicBezTo>
                <a:cubicBezTo>
                  <a:pt x="70" y="93"/>
                  <a:pt x="77" y="86"/>
                  <a:pt x="77" y="79"/>
                </a:cubicBezTo>
                <a:cubicBezTo>
                  <a:pt x="77" y="71"/>
                  <a:pt x="77" y="71"/>
                  <a:pt x="77" y="71"/>
                </a:cubicBezTo>
                <a:cubicBezTo>
                  <a:pt x="76" y="68"/>
                  <a:pt x="73" y="63"/>
                  <a:pt x="72" y="60"/>
                </a:cubicBezTo>
                <a:lnTo>
                  <a:pt x="72" y="68"/>
                </a:lnTo>
                <a:close/>
                <a:moveTo>
                  <a:pt x="66" y="42"/>
                </a:moveTo>
                <a:cubicBezTo>
                  <a:pt x="66" y="36"/>
                  <a:pt x="67" y="31"/>
                  <a:pt x="69" y="26"/>
                </a:cubicBezTo>
                <a:cubicBezTo>
                  <a:pt x="30" y="31"/>
                  <a:pt x="30" y="31"/>
                  <a:pt x="30" y="31"/>
                </a:cubicBezTo>
                <a:cubicBezTo>
                  <a:pt x="28" y="31"/>
                  <a:pt x="28" y="32"/>
                  <a:pt x="28" y="33"/>
                </a:cubicBezTo>
                <a:cubicBezTo>
                  <a:pt x="28" y="81"/>
                  <a:pt x="28" y="81"/>
                  <a:pt x="28" y="81"/>
                </a:cubicBezTo>
                <a:cubicBezTo>
                  <a:pt x="25" y="79"/>
                  <a:pt x="21" y="77"/>
                  <a:pt x="16" y="77"/>
                </a:cubicBezTo>
                <a:cubicBezTo>
                  <a:pt x="8" y="77"/>
                  <a:pt x="0" y="84"/>
                  <a:pt x="0" y="92"/>
                </a:cubicBezTo>
                <a:cubicBezTo>
                  <a:pt x="0" y="100"/>
                  <a:pt x="8" y="106"/>
                  <a:pt x="16" y="106"/>
                </a:cubicBezTo>
                <a:cubicBezTo>
                  <a:pt x="25" y="106"/>
                  <a:pt x="33" y="100"/>
                  <a:pt x="33" y="92"/>
                </a:cubicBezTo>
                <a:cubicBezTo>
                  <a:pt x="33" y="48"/>
                  <a:pt x="33" y="48"/>
                  <a:pt x="33" y="48"/>
                </a:cubicBezTo>
                <a:cubicBezTo>
                  <a:pt x="66" y="44"/>
                  <a:pt x="66" y="44"/>
                  <a:pt x="66" y="44"/>
                </a:cubicBezTo>
                <a:cubicBezTo>
                  <a:pt x="66" y="43"/>
                  <a:pt x="66" y="42"/>
                  <a:pt x="66" y="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368">
            <a:extLst>
              <a:ext uri="{FF2B5EF4-FFF2-40B4-BE49-F238E27FC236}">
                <a16:creationId xmlns:a16="http://schemas.microsoft.com/office/drawing/2014/main" id="{C29C9CF2-6B30-0031-4424-250BFA7E3F25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5805488"/>
            <a:ext cx="257175" cy="196850"/>
          </a:xfrm>
          <a:custGeom>
            <a:avLst/>
            <a:gdLst>
              <a:gd name="T0" fmla="*/ 159 w 162"/>
              <a:gd name="T1" fmla="*/ 107 h 124"/>
              <a:gd name="T2" fmla="*/ 141 w 162"/>
              <a:gd name="T3" fmla="*/ 77 h 124"/>
              <a:gd name="T4" fmla="*/ 138 w 162"/>
              <a:gd name="T5" fmla="*/ 80 h 124"/>
              <a:gd name="T6" fmla="*/ 135 w 162"/>
              <a:gd name="T7" fmla="*/ 74 h 124"/>
              <a:gd name="T8" fmla="*/ 147 w 162"/>
              <a:gd name="T9" fmla="*/ 54 h 124"/>
              <a:gd name="T10" fmla="*/ 117 w 162"/>
              <a:gd name="T11" fmla="*/ 5 h 124"/>
              <a:gd name="T12" fmla="*/ 68 w 162"/>
              <a:gd name="T13" fmla="*/ 35 h 124"/>
              <a:gd name="T14" fmla="*/ 98 w 162"/>
              <a:gd name="T15" fmla="*/ 84 h 124"/>
              <a:gd name="T16" fmla="*/ 124 w 162"/>
              <a:gd name="T17" fmla="*/ 81 h 124"/>
              <a:gd name="T18" fmla="*/ 127 w 162"/>
              <a:gd name="T19" fmla="*/ 87 h 124"/>
              <a:gd name="T20" fmla="*/ 123 w 162"/>
              <a:gd name="T21" fmla="*/ 88 h 124"/>
              <a:gd name="T22" fmla="*/ 142 w 162"/>
              <a:gd name="T23" fmla="*/ 118 h 124"/>
              <a:gd name="T24" fmla="*/ 156 w 162"/>
              <a:gd name="T25" fmla="*/ 121 h 124"/>
              <a:gd name="T26" fmla="*/ 159 w 162"/>
              <a:gd name="T27" fmla="*/ 107 h 124"/>
              <a:gd name="T28" fmla="*/ 100 w 162"/>
              <a:gd name="T29" fmla="*/ 74 h 124"/>
              <a:gd name="T30" fmla="*/ 78 w 162"/>
              <a:gd name="T31" fmla="*/ 37 h 124"/>
              <a:gd name="T32" fmla="*/ 115 w 162"/>
              <a:gd name="T33" fmla="*/ 15 h 124"/>
              <a:gd name="T34" fmla="*/ 137 w 162"/>
              <a:gd name="T35" fmla="*/ 51 h 124"/>
              <a:gd name="T36" fmla="*/ 100 w 162"/>
              <a:gd name="T37" fmla="*/ 74 h 124"/>
              <a:gd name="T38" fmla="*/ 92 w 162"/>
              <a:gd name="T39" fmla="*/ 38 h 124"/>
              <a:gd name="T40" fmla="*/ 86 w 162"/>
              <a:gd name="T41" fmla="*/ 36 h 124"/>
              <a:gd name="T42" fmla="*/ 100 w 162"/>
              <a:gd name="T43" fmla="*/ 66 h 124"/>
              <a:gd name="T44" fmla="*/ 102 w 162"/>
              <a:gd name="T45" fmla="*/ 60 h 124"/>
              <a:gd name="T46" fmla="*/ 92 w 162"/>
              <a:gd name="T47" fmla="*/ 38 h 124"/>
              <a:gd name="T48" fmla="*/ 59 w 162"/>
              <a:gd name="T49" fmla="*/ 44 h 124"/>
              <a:gd name="T50" fmla="*/ 59 w 162"/>
              <a:gd name="T51" fmla="*/ 42 h 124"/>
              <a:gd name="T52" fmla="*/ 30 w 162"/>
              <a:gd name="T53" fmla="*/ 42 h 124"/>
              <a:gd name="T54" fmla="*/ 25 w 162"/>
              <a:gd name="T55" fmla="*/ 45 h 124"/>
              <a:gd name="T56" fmla="*/ 25 w 162"/>
              <a:gd name="T57" fmla="*/ 86 h 124"/>
              <a:gd name="T58" fmla="*/ 30 w 162"/>
              <a:gd name="T59" fmla="*/ 89 h 124"/>
              <a:gd name="T60" fmla="*/ 87 w 162"/>
              <a:gd name="T61" fmla="*/ 89 h 124"/>
              <a:gd name="T62" fmla="*/ 88 w 162"/>
              <a:gd name="T63" fmla="*/ 89 h 124"/>
              <a:gd name="T64" fmla="*/ 59 w 162"/>
              <a:gd name="T65" fmla="*/ 44 h 124"/>
              <a:gd name="T66" fmla="*/ 3 w 162"/>
              <a:gd name="T67" fmla="*/ 38 h 124"/>
              <a:gd name="T68" fmla="*/ 0 w 162"/>
              <a:gd name="T69" fmla="*/ 41 h 124"/>
              <a:gd name="T70" fmla="*/ 0 w 162"/>
              <a:gd name="T71" fmla="*/ 91 h 124"/>
              <a:gd name="T72" fmla="*/ 3 w 162"/>
              <a:gd name="T73" fmla="*/ 93 h 124"/>
              <a:gd name="T74" fmla="*/ 22 w 162"/>
              <a:gd name="T75" fmla="*/ 76 h 124"/>
              <a:gd name="T76" fmla="*/ 22 w 162"/>
              <a:gd name="T77" fmla="*/ 56 h 124"/>
              <a:gd name="T78" fmla="*/ 3 w 162"/>
              <a:gd name="T79" fmla="*/ 38 h 124"/>
              <a:gd name="T80" fmla="*/ 45 w 162"/>
              <a:gd name="T81" fmla="*/ 41 h 124"/>
              <a:gd name="T82" fmla="*/ 58 w 162"/>
              <a:gd name="T83" fmla="*/ 27 h 124"/>
              <a:gd name="T84" fmla="*/ 45 w 162"/>
              <a:gd name="T85" fmla="*/ 13 h 124"/>
              <a:gd name="T86" fmla="*/ 31 w 162"/>
              <a:gd name="T87" fmla="*/ 27 h 124"/>
              <a:gd name="T88" fmla="*/ 45 w 162"/>
              <a:gd name="T89" fmla="*/ 4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2" h="124">
                <a:moveTo>
                  <a:pt x="159" y="107"/>
                </a:moveTo>
                <a:cubicBezTo>
                  <a:pt x="141" y="77"/>
                  <a:pt x="141" y="77"/>
                  <a:pt x="141" y="77"/>
                </a:cubicBezTo>
                <a:cubicBezTo>
                  <a:pt x="140" y="78"/>
                  <a:pt x="139" y="79"/>
                  <a:pt x="138" y="80"/>
                </a:cubicBezTo>
                <a:cubicBezTo>
                  <a:pt x="135" y="74"/>
                  <a:pt x="135" y="74"/>
                  <a:pt x="135" y="74"/>
                </a:cubicBezTo>
                <a:cubicBezTo>
                  <a:pt x="141" y="69"/>
                  <a:pt x="145" y="62"/>
                  <a:pt x="147" y="54"/>
                </a:cubicBezTo>
                <a:cubicBezTo>
                  <a:pt x="152" y="32"/>
                  <a:pt x="139" y="10"/>
                  <a:pt x="117" y="5"/>
                </a:cubicBezTo>
                <a:cubicBezTo>
                  <a:pt x="95" y="0"/>
                  <a:pt x="73" y="13"/>
                  <a:pt x="68" y="35"/>
                </a:cubicBezTo>
                <a:cubicBezTo>
                  <a:pt x="63" y="57"/>
                  <a:pt x="76" y="79"/>
                  <a:pt x="98" y="84"/>
                </a:cubicBezTo>
                <a:cubicBezTo>
                  <a:pt x="107" y="86"/>
                  <a:pt x="116" y="85"/>
                  <a:pt x="124" y="81"/>
                </a:cubicBezTo>
                <a:cubicBezTo>
                  <a:pt x="127" y="87"/>
                  <a:pt x="127" y="87"/>
                  <a:pt x="127" y="87"/>
                </a:cubicBezTo>
                <a:cubicBezTo>
                  <a:pt x="126" y="87"/>
                  <a:pt x="125" y="88"/>
                  <a:pt x="123" y="88"/>
                </a:cubicBezTo>
                <a:cubicBezTo>
                  <a:pt x="142" y="118"/>
                  <a:pt x="142" y="118"/>
                  <a:pt x="142" y="118"/>
                </a:cubicBezTo>
                <a:cubicBezTo>
                  <a:pt x="145" y="122"/>
                  <a:pt x="151" y="124"/>
                  <a:pt x="156" y="121"/>
                </a:cubicBezTo>
                <a:cubicBezTo>
                  <a:pt x="160" y="118"/>
                  <a:pt x="162" y="112"/>
                  <a:pt x="159" y="107"/>
                </a:cubicBezTo>
                <a:close/>
                <a:moveTo>
                  <a:pt x="100" y="74"/>
                </a:moveTo>
                <a:cubicBezTo>
                  <a:pt x="84" y="70"/>
                  <a:pt x="74" y="54"/>
                  <a:pt x="78" y="37"/>
                </a:cubicBezTo>
                <a:cubicBezTo>
                  <a:pt x="82" y="21"/>
                  <a:pt x="98" y="11"/>
                  <a:pt x="115" y="15"/>
                </a:cubicBezTo>
                <a:cubicBezTo>
                  <a:pt x="131" y="19"/>
                  <a:pt x="141" y="35"/>
                  <a:pt x="137" y="51"/>
                </a:cubicBezTo>
                <a:cubicBezTo>
                  <a:pt x="133" y="68"/>
                  <a:pt x="117" y="78"/>
                  <a:pt x="100" y="74"/>
                </a:cubicBezTo>
                <a:close/>
                <a:moveTo>
                  <a:pt x="92" y="38"/>
                </a:moveTo>
                <a:cubicBezTo>
                  <a:pt x="86" y="36"/>
                  <a:pt x="86" y="36"/>
                  <a:pt x="86" y="36"/>
                </a:cubicBezTo>
                <a:cubicBezTo>
                  <a:pt x="82" y="48"/>
                  <a:pt x="88" y="61"/>
                  <a:pt x="100" y="66"/>
                </a:cubicBezTo>
                <a:cubicBezTo>
                  <a:pt x="102" y="60"/>
                  <a:pt x="102" y="60"/>
                  <a:pt x="102" y="60"/>
                </a:cubicBezTo>
                <a:cubicBezTo>
                  <a:pt x="94" y="56"/>
                  <a:pt x="89" y="47"/>
                  <a:pt x="92" y="38"/>
                </a:cubicBezTo>
                <a:close/>
                <a:moveTo>
                  <a:pt x="59" y="44"/>
                </a:moveTo>
                <a:cubicBezTo>
                  <a:pt x="59" y="44"/>
                  <a:pt x="59" y="43"/>
                  <a:pt x="59" y="42"/>
                </a:cubicBezTo>
                <a:cubicBezTo>
                  <a:pt x="30" y="42"/>
                  <a:pt x="30" y="42"/>
                  <a:pt x="30" y="42"/>
                </a:cubicBezTo>
                <a:cubicBezTo>
                  <a:pt x="27" y="42"/>
                  <a:pt x="25" y="44"/>
                  <a:pt x="25" y="45"/>
                </a:cubicBezTo>
                <a:cubicBezTo>
                  <a:pt x="25" y="86"/>
                  <a:pt x="25" y="86"/>
                  <a:pt x="25" y="86"/>
                </a:cubicBezTo>
                <a:cubicBezTo>
                  <a:pt x="25" y="88"/>
                  <a:pt x="27" y="89"/>
                  <a:pt x="30" y="89"/>
                </a:cubicBezTo>
                <a:cubicBezTo>
                  <a:pt x="87" y="89"/>
                  <a:pt x="87" y="89"/>
                  <a:pt x="87" y="89"/>
                </a:cubicBezTo>
                <a:cubicBezTo>
                  <a:pt x="88" y="89"/>
                  <a:pt x="88" y="89"/>
                  <a:pt x="88" y="89"/>
                </a:cubicBezTo>
                <a:cubicBezTo>
                  <a:pt x="71" y="82"/>
                  <a:pt x="59" y="65"/>
                  <a:pt x="59" y="44"/>
                </a:cubicBezTo>
                <a:close/>
                <a:moveTo>
                  <a:pt x="3" y="38"/>
                </a:moveTo>
                <a:cubicBezTo>
                  <a:pt x="0" y="38"/>
                  <a:pt x="0" y="41"/>
                  <a:pt x="0" y="41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91"/>
                  <a:pt x="1" y="93"/>
                  <a:pt x="3" y="93"/>
                </a:cubicBezTo>
                <a:cubicBezTo>
                  <a:pt x="6" y="93"/>
                  <a:pt x="22" y="78"/>
                  <a:pt x="22" y="76"/>
                </a:cubicBezTo>
                <a:cubicBezTo>
                  <a:pt x="22" y="56"/>
                  <a:pt x="22" y="56"/>
                  <a:pt x="22" y="56"/>
                </a:cubicBezTo>
                <a:cubicBezTo>
                  <a:pt x="22" y="54"/>
                  <a:pt x="6" y="38"/>
                  <a:pt x="3" y="38"/>
                </a:cubicBezTo>
                <a:close/>
                <a:moveTo>
                  <a:pt x="45" y="41"/>
                </a:moveTo>
                <a:cubicBezTo>
                  <a:pt x="52" y="41"/>
                  <a:pt x="58" y="34"/>
                  <a:pt x="58" y="27"/>
                </a:cubicBezTo>
                <a:cubicBezTo>
                  <a:pt x="58" y="19"/>
                  <a:pt x="52" y="13"/>
                  <a:pt x="45" y="13"/>
                </a:cubicBezTo>
                <a:cubicBezTo>
                  <a:pt x="37" y="13"/>
                  <a:pt x="31" y="19"/>
                  <a:pt x="31" y="27"/>
                </a:cubicBezTo>
                <a:cubicBezTo>
                  <a:pt x="31" y="34"/>
                  <a:pt x="37" y="41"/>
                  <a:pt x="45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369">
            <a:extLst>
              <a:ext uri="{FF2B5EF4-FFF2-40B4-BE49-F238E27FC236}">
                <a16:creationId xmlns:a16="http://schemas.microsoft.com/office/drawing/2014/main" id="{9DCC5FE9-48A0-1A9E-6E06-E6B8FA755CAB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5778500"/>
            <a:ext cx="250825" cy="254000"/>
          </a:xfrm>
          <a:custGeom>
            <a:avLst/>
            <a:gdLst>
              <a:gd name="T0" fmla="*/ 122 w 158"/>
              <a:gd name="T1" fmla="*/ 45 h 160"/>
              <a:gd name="T2" fmla="*/ 119 w 158"/>
              <a:gd name="T3" fmla="*/ 43 h 160"/>
              <a:gd name="T4" fmla="*/ 132 w 158"/>
              <a:gd name="T5" fmla="*/ 39 h 160"/>
              <a:gd name="T6" fmla="*/ 56 w 158"/>
              <a:gd name="T7" fmla="*/ 17 h 160"/>
              <a:gd name="T8" fmla="*/ 62 w 158"/>
              <a:gd name="T9" fmla="*/ 39 h 160"/>
              <a:gd name="T10" fmla="*/ 51 w 158"/>
              <a:gd name="T11" fmla="*/ 20 h 160"/>
              <a:gd name="T12" fmla="*/ 48 w 158"/>
              <a:gd name="T13" fmla="*/ 19 h 160"/>
              <a:gd name="T14" fmla="*/ 45 w 158"/>
              <a:gd name="T15" fmla="*/ 18 h 160"/>
              <a:gd name="T16" fmla="*/ 42 w 158"/>
              <a:gd name="T17" fmla="*/ 17 h 160"/>
              <a:gd name="T18" fmla="*/ 20 w 158"/>
              <a:gd name="T19" fmla="*/ 37 h 160"/>
              <a:gd name="T20" fmla="*/ 20 w 158"/>
              <a:gd name="T21" fmla="*/ 38 h 160"/>
              <a:gd name="T22" fmla="*/ 20 w 158"/>
              <a:gd name="T23" fmla="*/ 39 h 160"/>
              <a:gd name="T24" fmla="*/ 19 w 158"/>
              <a:gd name="T25" fmla="*/ 42 h 160"/>
              <a:gd name="T26" fmla="*/ 31 w 158"/>
              <a:gd name="T27" fmla="*/ 101 h 160"/>
              <a:gd name="T28" fmla="*/ 158 w 158"/>
              <a:gd name="T29" fmla="*/ 73 h 160"/>
              <a:gd name="T30" fmla="*/ 131 w 158"/>
              <a:gd name="T31" fmla="*/ 136 h 160"/>
              <a:gd name="T32" fmla="*/ 112 w 158"/>
              <a:gd name="T33" fmla="*/ 142 h 160"/>
              <a:gd name="T34" fmla="*/ 110 w 158"/>
              <a:gd name="T35" fmla="*/ 110 h 160"/>
              <a:gd name="T36" fmla="*/ 102 w 158"/>
              <a:gd name="T37" fmla="*/ 138 h 160"/>
              <a:gd name="T38" fmla="*/ 122 w 158"/>
              <a:gd name="T39" fmla="*/ 149 h 160"/>
              <a:gd name="T40" fmla="*/ 141 w 158"/>
              <a:gd name="T41" fmla="*/ 145 h 160"/>
              <a:gd name="T42" fmla="*/ 131 w 158"/>
              <a:gd name="T43" fmla="*/ 148 h 160"/>
              <a:gd name="T44" fmla="*/ 131 w 158"/>
              <a:gd name="T45" fmla="*/ 143 h 160"/>
              <a:gd name="T46" fmla="*/ 131 w 158"/>
              <a:gd name="T47" fmla="*/ 148 h 160"/>
              <a:gd name="T48" fmla="*/ 84 w 158"/>
              <a:gd name="T49" fmla="*/ 110 h 160"/>
              <a:gd name="T50" fmla="*/ 76 w 158"/>
              <a:gd name="T51" fmla="*/ 141 h 160"/>
              <a:gd name="T52" fmla="*/ 80 w 158"/>
              <a:gd name="T53" fmla="*/ 160 h 160"/>
              <a:gd name="T54" fmla="*/ 84 w 158"/>
              <a:gd name="T55" fmla="*/ 141 h 160"/>
              <a:gd name="T56" fmla="*/ 78 w 158"/>
              <a:gd name="T57" fmla="*/ 150 h 160"/>
              <a:gd name="T58" fmla="*/ 82 w 158"/>
              <a:gd name="T59" fmla="*/ 150 h 160"/>
              <a:gd name="T60" fmla="*/ 50 w 158"/>
              <a:gd name="T61" fmla="*/ 138 h 160"/>
              <a:gd name="T62" fmla="*/ 38 w 158"/>
              <a:gd name="T63" fmla="*/ 142 h 160"/>
              <a:gd name="T64" fmla="*/ 19 w 158"/>
              <a:gd name="T65" fmla="*/ 145 h 160"/>
              <a:gd name="T66" fmla="*/ 38 w 158"/>
              <a:gd name="T67" fmla="*/ 149 h 160"/>
              <a:gd name="T68" fmla="*/ 57 w 158"/>
              <a:gd name="T69" fmla="*/ 138 h 160"/>
              <a:gd name="T70" fmla="*/ 50 w 158"/>
              <a:gd name="T71" fmla="*/ 110 h 160"/>
              <a:gd name="T72" fmla="*/ 29 w 158"/>
              <a:gd name="T73" fmla="*/ 148 h 160"/>
              <a:gd name="T74" fmla="*/ 29 w 158"/>
              <a:gd name="T75" fmla="*/ 143 h 160"/>
              <a:gd name="T76" fmla="*/ 29 w 158"/>
              <a:gd name="T77" fmla="*/ 1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8" h="160">
                <a:moveTo>
                  <a:pt x="135" y="45"/>
                </a:moveTo>
                <a:cubicBezTo>
                  <a:pt x="135" y="45"/>
                  <a:pt x="128" y="44"/>
                  <a:pt x="122" y="45"/>
                </a:cubicBezTo>
                <a:cubicBezTo>
                  <a:pt x="122" y="45"/>
                  <a:pt x="122" y="45"/>
                  <a:pt x="121" y="45"/>
                </a:cubicBezTo>
                <a:cubicBezTo>
                  <a:pt x="120" y="45"/>
                  <a:pt x="119" y="44"/>
                  <a:pt x="119" y="43"/>
                </a:cubicBezTo>
                <a:cubicBezTo>
                  <a:pt x="118" y="41"/>
                  <a:pt x="119" y="40"/>
                  <a:pt x="121" y="40"/>
                </a:cubicBezTo>
                <a:cubicBezTo>
                  <a:pt x="125" y="39"/>
                  <a:pt x="130" y="39"/>
                  <a:pt x="132" y="39"/>
                </a:cubicBezTo>
                <a:cubicBezTo>
                  <a:pt x="131" y="17"/>
                  <a:pt x="112" y="0"/>
                  <a:pt x="91" y="0"/>
                </a:cubicBezTo>
                <a:cubicBezTo>
                  <a:pt x="77" y="0"/>
                  <a:pt x="64" y="7"/>
                  <a:pt x="56" y="17"/>
                </a:cubicBezTo>
                <a:cubicBezTo>
                  <a:pt x="62" y="22"/>
                  <a:pt x="65" y="29"/>
                  <a:pt x="65" y="37"/>
                </a:cubicBezTo>
                <a:cubicBezTo>
                  <a:pt x="65" y="38"/>
                  <a:pt x="64" y="39"/>
                  <a:pt x="62" y="39"/>
                </a:cubicBezTo>
                <a:cubicBezTo>
                  <a:pt x="61" y="39"/>
                  <a:pt x="60" y="38"/>
                  <a:pt x="60" y="37"/>
                </a:cubicBezTo>
                <a:cubicBezTo>
                  <a:pt x="60" y="30"/>
                  <a:pt x="56" y="24"/>
                  <a:pt x="51" y="20"/>
                </a:cubicBezTo>
                <a:cubicBezTo>
                  <a:pt x="50" y="20"/>
                  <a:pt x="49" y="19"/>
                  <a:pt x="49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7" y="18"/>
                  <a:pt x="46" y="18"/>
                  <a:pt x="46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4" y="17"/>
                  <a:pt x="43" y="17"/>
                </a:cubicBezTo>
                <a:cubicBezTo>
                  <a:pt x="43" y="17"/>
                  <a:pt x="43" y="17"/>
                  <a:pt x="42" y="17"/>
                </a:cubicBezTo>
                <a:cubicBezTo>
                  <a:pt x="42" y="17"/>
                  <a:pt x="41" y="17"/>
                  <a:pt x="40" y="17"/>
                </a:cubicBezTo>
                <a:cubicBezTo>
                  <a:pt x="29" y="17"/>
                  <a:pt x="20" y="26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8"/>
                  <a:pt x="20" y="38"/>
                  <a:pt x="20" y="38"/>
                </a:cubicBezTo>
                <a:cubicBezTo>
                  <a:pt x="20" y="38"/>
                  <a:pt x="20" y="38"/>
                  <a:pt x="20" y="38"/>
                </a:cubicBezTo>
                <a:cubicBezTo>
                  <a:pt x="20" y="39"/>
                  <a:pt x="20" y="39"/>
                  <a:pt x="20" y="39"/>
                </a:cubicBezTo>
                <a:cubicBezTo>
                  <a:pt x="20" y="41"/>
                  <a:pt x="20" y="41"/>
                  <a:pt x="20" y="41"/>
                </a:cubicBezTo>
                <a:cubicBezTo>
                  <a:pt x="19" y="42"/>
                  <a:pt x="19" y="42"/>
                  <a:pt x="19" y="42"/>
                </a:cubicBezTo>
                <a:cubicBezTo>
                  <a:pt x="8" y="47"/>
                  <a:pt x="0" y="59"/>
                  <a:pt x="0" y="71"/>
                </a:cubicBezTo>
                <a:cubicBezTo>
                  <a:pt x="0" y="88"/>
                  <a:pt x="14" y="101"/>
                  <a:pt x="31" y="101"/>
                </a:cubicBezTo>
                <a:cubicBezTo>
                  <a:pt x="130" y="101"/>
                  <a:pt x="130" y="101"/>
                  <a:pt x="130" y="101"/>
                </a:cubicBezTo>
                <a:cubicBezTo>
                  <a:pt x="145" y="101"/>
                  <a:pt x="158" y="89"/>
                  <a:pt x="158" y="73"/>
                </a:cubicBezTo>
                <a:cubicBezTo>
                  <a:pt x="158" y="60"/>
                  <a:pt x="148" y="48"/>
                  <a:pt x="135" y="45"/>
                </a:cubicBezTo>
                <a:close/>
                <a:moveTo>
                  <a:pt x="131" y="136"/>
                </a:moveTo>
                <a:cubicBezTo>
                  <a:pt x="127" y="136"/>
                  <a:pt x="123" y="138"/>
                  <a:pt x="122" y="142"/>
                </a:cubicBezTo>
                <a:cubicBezTo>
                  <a:pt x="112" y="142"/>
                  <a:pt x="112" y="142"/>
                  <a:pt x="112" y="142"/>
                </a:cubicBezTo>
                <a:cubicBezTo>
                  <a:pt x="111" y="142"/>
                  <a:pt x="110" y="142"/>
                  <a:pt x="110" y="138"/>
                </a:cubicBezTo>
                <a:cubicBezTo>
                  <a:pt x="110" y="110"/>
                  <a:pt x="110" y="110"/>
                  <a:pt x="110" y="110"/>
                </a:cubicBezTo>
                <a:cubicBezTo>
                  <a:pt x="102" y="110"/>
                  <a:pt x="102" y="110"/>
                  <a:pt x="102" y="110"/>
                </a:cubicBezTo>
                <a:cubicBezTo>
                  <a:pt x="102" y="138"/>
                  <a:pt x="102" y="138"/>
                  <a:pt x="102" y="138"/>
                </a:cubicBezTo>
                <a:cubicBezTo>
                  <a:pt x="102" y="145"/>
                  <a:pt x="106" y="149"/>
                  <a:pt x="112" y="149"/>
                </a:cubicBezTo>
                <a:cubicBezTo>
                  <a:pt x="122" y="149"/>
                  <a:pt x="122" y="149"/>
                  <a:pt x="122" y="149"/>
                </a:cubicBezTo>
                <a:cubicBezTo>
                  <a:pt x="123" y="153"/>
                  <a:pt x="127" y="155"/>
                  <a:pt x="131" y="155"/>
                </a:cubicBezTo>
                <a:cubicBezTo>
                  <a:pt x="136" y="155"/>
                  <a:pt x="141" y="151"/>
                  <a:pt x="141" y="145"/>
                </a:cubicBezTo>
                <a:cubicBezTo>
                  <a:pt x="141" y="140"/>
                  <a:pt x="136" y="136"/>
                  <a:pt x="131" y="136"/>
                </a:cubicBezTo>
                <a:close/>
                <a:moveTo>
                  <a:pt x="131" y="148"/>
                </a:moveTo>
                <a:cubicBezTo>
                  <a:pt x="130" y="148"/>
                  <a:pt x="128" y="147"/>
                  <a:pt x="128" y="145"/>
                </a:cubicBezTo>
                <a:cubicBezTo>
                  <a:pt x="128" y="144"/>
                  <a:pt x="130" y="143"/>
                  <a:pt x="131" y="143"/>
                </a:cubicBezTo>
                <a:cubicBezTo>
                  <a:pt x="132" y="143"/>
                  <a:pt x="133" y="144"/>
                  <a:pt x="133" y="145"/>
                </a:cubicBezTo>
                <a:cubicBezTo>
                  <a:pt x="133" y="147"/>
                  <a:pt x="132" y="148"/>
                  <a:pt x="131" y="148"/>
                </a:cubicBezTo>
                <a:close/>
                <a:moveTo>
                  <a:pt x="84" y="141"/>
                </a:moveTo>
                <a:cubicBezTo>
                  <a:pt x="84" y="110"/>
                  <a:pt x="84" y="110"/>
                  <a:pt x="84" y="110"/>
                </a:cubicBezTo>
                <a:cubicBezTo>
                  <a:pt x="76" y="110"/>
                  <a:pt x="76" y="110"/>
                  <a:pt x="76" y="110"/>
                </a:cubicBezTo>
                <a:cubicBezTo>
                  <a:pt x="76" y="141"/>
                  <a:pt x="76" y="141"/>
                  <a:pt x="76" y="141"/>
                </a:cubicBezTo>
                <a:cubicBezTo>
                  <a:pt x="73" y="143"/>
                  <a:pt x="70" y="146"/>
                  <a:pt x="70" y="150"/>
                </a:cubicBezTo>
                <a:cubicBezTo>
                  <a:pt x="70" y="156"/>
                  <a:pt x="74" y="160"/>
                  <a:pt x="80" y="160"/>
                </a:cubicBezTo>
                <a:cubicBezTo>
                  <a:pt x="85" y="160"/>
                  <a:pt x="90" y="156"/>
                  <a:pt x="90" y="150"/>
                </a:cubicBezTo>
                <a:cubicBezTo>
                  <a:pt x="90" y="146"/>
                  <a:pt x="87" y="143"/>
                  <a:pt x="84" y="141"/>
                </a:cubicBezTo>
                <a:close/>
                <a:moveTo>
                  <a:pt x="80" y="153"/>
                </a:moveTo>
                <a:cubicBezTo>
                  <a:pt x="79" y="153"/>
                  <a:pt x="78" y="152"/>
                  <a:pt x="78" y="150"/>
                </a:cubicBezTo>
                <a:cubicBezTo>
                  <a:pt x="78" y="149"/>
                  <a:pt x="79" y="148"/>
                  <a:pt x="80" y="148"/>
                </a:cubicBezTo>
                <a:cubicBezTo>
                  <a:pt x="81" y="148"/>
                  <a:pt x="82" y="149"/>
                  <a:pt x="82" y="150"/>
                </a:cubicBezTo>
                <a:cubicBezTo>
                  <a:pt x="82" y="152"/>
                  <a:pt x="81" y="153"/>
                  <a:pt x="80" y="153"/>
                </a:cubicBezTo>
                <a:close/>
                <a:moveTo>
                  <a:pt x="50" y="138"/>
                </a:moveTo>
                <a:cubicBezTo>
                  <a:pt x="50" y="142"/>
                  <a:pt x="48" y="142"/>
                  <a:pt x="47" y="142"/>
                </a:cubicBezTo>
                <a:cubicBezTo>
                  <a:pt x="38" y="142"/>
                  <a:pt x="38" y="142"/>
                  <a:pt x="38" y="142"/>
                </a:cubicBezTo>
                <a:cubicBezTo>
                  <a:pt x="37" y="138"/>
                  <a:pt x="33" y="136"/>
                  <a:pt x="29" y="136"/>
                </a:cubicBezTo>
                <a:cubicBezTo>
                  <a:pt x="24" y="136"/>
                  <a:pt x="19" y="140"/>
                  <a:pt x="19" y="145"/>
                </a:cubicBezTo>
                <a:cubicBezTo>
                  <a:pt x="19" y="151"/>
                  <a:pt x="24" y="155"/>
                  <a:pt x="29" y="155"/>
                </a:cubicBezTo>
                <a:cubicBezTo>
                  <a:pt x="33" y="155"/>
                  <a:pt x="37" y="153"/>
                  <a:pt x="38" y="149"/>
                </a:cubicBezTo>
                <a:cubicBezTo>
                  <a:pt x="47" y="149"/>
                  <a:pt x="47" y="149"/>
                  <a:pt x="47" y="149"/>
                </a:cubicBezTo>
                <a:cubicBezTo>
                  <a:pt x="53" y="149"/>
                  <a:pt x="57" y="145"/>
                  <a:pt x="57" y="138"/>
                </a:cubicBezTo>
                <a:cubicBezTo>
                  <a:pt x="57" y="110"/>
                  <a:pt x="57" y="110"/>
                  <a:pt x="57" y="110"/>
                </a:cubicBezTo>
                <a:cubicBezTo>
                  <a:pt x="50" y="110"/>
                  <a:pt x="50" y="110"/>
                  <a:pt x="50" y="110"/>
                </a:cubicBezTo>
                <a:lnTo>
                  <a:pt x="50" y="138"/>
                </a:lnTo>
                <a:close/>
                <a:moveTo>
                  <a:pt x="29" y="148"/>
                </a:moveTo>
                <a:cubicBezTo>
                  <a:pt x="28" y="148"/>
                  <a:pt x="27" y="147"/>
                  <a:pt x="27" y="145"/>
                </a:cubicBezTo>
                <a:cubicBezTo>
                  <a:pt x="27" y="144"/>
                  <a:pt x="28" y="143"/>
                  <a:pt x="29" y="143"/>
                </a:cubicBezTo>
                <a:cubicBezTo>
                  <a:pt x="30" y="143"/>
                  <a:pt x="31" y="144"/>
                  <a:pt x="31" y="145"/>
                </a:cubicBezTo>
                <a:cubicBezTo>
                  <a:pt x="31" y="147"/>
                  <a:pt x="30" y="148"/>
                  <a:pt x="29" y="1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370">
            <a:extLst>
              <a:ext uri="{FF2B5EF4-FFF2-40B4-BE49-F238E27FC236}">
                <a16:creationId xmlns:a16="http://schemas.microsoft.com/office/drawing/2014/main" id="{02D122C5-3C3F-3A4A-DD53-6C407278CE58}"/>
              </a:ext>
            </a:extLst>
          </p:cNvPr>
          <p:cNvSpPr>
            <a:spLocks noEditPoints="1"/>
          </p:cNvSpPr>
          <p:nvPr/>
        </p:nvSpPr>
        <p:spPr bwMode="auto">
          <a:xfrm>
            <a:off x="3500438" y="5778500"/>
            <a:ext cx="234950" cy="254000"/>
          </a:xfrm>
          <a:custGeom>
            <a:avLst/>
            <a:gdLst>
              <a:gd name="T0" fmla="*/ 69 w 148"/>
              <a:gd name="T1" fmla="*/ 41 h 160"/>
              <a:gd name="T2" fmla="*/ 62 w 148"/>
              <a:gd name="T3" fmla="*/ 47 h 160"/>
              <a:gd name="T4" fmla="*/ 62 w 148"/>
              <a:gd name="T5" fmla="*/ 77 h 160"/>
              <a:gd name="T6" fmla="*/ 58 w 148"/>
              <a:gd name="T7" fmla="*/ 86 h 160"/>
              <a:gd name="T8" fmla="*/ 69 w 148"/>
              <a:gd name="T9" fmla="*/ 96 h 160"/>
              <a:gd name="T10" fmla="*/ 73 w 148"/>
              <a:gd name="T11" fmla="*/ 95 h 160"/>
              <a:gd name="T12" fmla="*/ 88 w 148"/>
              <a:gd name="T13" fmla="*/ 104 h 160"/>
              <a:gd name="T14" fmla="*/ 91 w 148"/>
              <a:gd name="T15" fmla="*/ 104 h 160"/>
              <a:gd name="T16" fmla="*/ 96 w 148"/>
              <a:gd name="T17" fmla="*/ 101 h 160"/>
              <a:gd name="T18" fmla="*/ 94 w 148"/>
              <a:gd name="T19" fmla="*/ 93 h 160"/>
              <a:gd name="T20" fmla="*/ 79 w 148"/>
              <a:gd name="T21" fmla="*/ 85 h 160"/>
              <a:gd name="T22" fmla="*/ 75 w 148"/>
              <a:gd name="T23" fmla="*/ 77 h 160"/>
              <a:gd name="T24" fmla="*/ 75 w 148"/>
              <a:gd name="T25" fmla="*/ 47 h 160"/>
              <a:gd name="T26" fmla="*/ 69 w 148"/>
              <a:gd name="T27" fmla="*/ 41 h 160"/>
              <a:gd name="T28" fmla="*/ 69 w 148"/>
              <a:gd name="T29" fmla="*/ 89 h 160"/>
              <a:gd name="T30" fmla="*/ 66 w 148"/>
              <a:gd name="T31" fmla="*/ 86 h 160"/>
              <a:gd name="T32" fmla="*/ 69 w 148"/>
              <a:gd name="T33" fmla="*/ 83 h 160"/>
              <a:gd name="T34" fmla="*/ 71 w 148"/>
              <a:gd name="T35" fmla="*/ 86 h 160"/>
              <a:gd name="T36" fmla="*/ 69 w 148"/>
              <a:gd name="T37" fmla="*/ 89 h 160"/>
              <a:gd name="T38" fmla="*/ 147 w 148"/>
              <a:gd name="T39" fmla="*/ 75 h 160"/>
              <a:gd name="T40" fmla="*/ 145 w 148"/>
              <a:gd name="T41" fmla="*/ 73 h 160"/>
              <a:gd name="T42" fmla="*/ 135 w 148"/>
              <a:gd name="T43" fmla="*/ 73 h 160"/>
              <a:gd name="T44" fmla="*/ 69 w 148"/>
              <a:gd name="T45" fmla="*/ 18 h 160"/>
              <a:gd name="T46" fmla="*/ 0 w 148"/>
              <a:gd name="T47" fmla="*/ 86 h 160"/>
              <a:gd name="T48" fmla="*/ 35 w 148"/>
              <a:gd name="T49" fmla="*/ 145 h 160"/>
              <a:gd name="T50" fmla="*/ 34 w 148"/>
              <a:gd name="T51" fmla="*/ 150 h 160"/>
              <a:gd name="T52" fmla="*/ 44 w 148"/>
              <a:gd name="T53" fmla="*/ 160 h 160"/>
              <a:gd name="T54" fmla="*/ 53 w 148"/>
              <a:gd name="T55" fmla="*/ 152 h 160"/>
              <a:gd name="T56" fmla="*/ 69 w 148"/>
              <a:gd name="T57" fmla="*/ 154 h 160"/>
              <a:gd name="T58" fmla="*/ 84 w 148"/>
              <a:gd name="T59" fmla="*/ 152 h 160"/>
              <a:gd name="T60" fmla="*/ 93 w 148"/>
              <a:gd name="T61" fmla="*/ 160 h 160"/>
              <a:gd name="T62" fmla="*/ 103 w 148"/>
              <a:gd name="T63" fmla="*/ 150 h 160"/>
              <a:gd name="T64" fmla="*/ 102 w 148"/>
              <a:gd name="T65" fmla="*/ 145 h 160"/>
              <a:gd name="T66" fmla="*/ 127 w 148"/>
              <a:gd name="T67" fmla="*/ 120 h 160"/>
              <a:gd name="T68" fmla="*/ 125 w 148"/>
              <a:gd name="T69" fmla="*/ 111 h 160"/>
              <a:gd name="T70" fmla="*/ 117 w 148"/>
              <a:gd name="T71" fmla="*/ 113 h 160"/>
              <a:gd name="T72" fmla="*/ 69 w 148"/>
              <a:gd name="T73" fmla="*/ 141 h 160"/>
              <a:gd name="T74" fmla="*/ 13 w 148"/>
              <a:gd name="T75" fmla="*/ 86 h 160"/>
              <a:gd name="T76" fmla="*/ 69 w 148"/>
              <a:gd name="T77" fmla="*/ 30 h 160"/>
              <a:gd name="T78" fmla="*/ 123 w 148"/>
              <a:gd name="T79" fmla="*/ 73 h 160"/>
              <a:gd name="T80" fmla="*/ 114 w 148"/>
              <a:gd name="T81" fmla="*/ 73 h 160"/>
              <a:gd name="T82" fmla="*/ 111 w 148"/>
              <a:gd name="T83" fmla="*/ 75 h 160"/>
              <a:gd name="T84" fmla="*/ 111 w 148"/>
              <a:gd name="T85" fmla="*/ 78 h 160"/>
              <a:gd name="T86" fmla="*/ 127 w 148"/>
              <a:gd name="T87" fmla="*/ 97 h 160"/>
              <a:gd name="T88" fmla="*/ 129 w 148"/>
              <a:gd name="T89" fmla="*/ 98 h 160"/>
              <a:gd name="T90" fmla="*/ 131 w 148"/>
              <a:gd name="T91" fmla="*/ 97 h 160"/>
              <a:gd name="T92" fmla="*/ 147 w 148"/>
              <a:gd name="T93" fmla="*/ 78 h 160"/>
              <a:gd name="T94" fmla="*/ 147 w 148"/>
              <a:gd name="T95" fmla="*/ 75 h 160"/>
              <a:gd name="T96" fmla="*/ 125 w 148"/>
              <a:gd name="T97" fmla="*/ 23 h 160"/>
              <a:gd name="T98" fmla="*/ 102 w 148"/>
              <a:gd name="T99" fmla="*/ 0 h 160"/>
              <a:gd name="T100" fmla="*/ 82 w 148"/>
              <a:gd name="T101" fmla="*/ 12 h 160"/>
              <a:gd name="T102" fmla="*/ 123 w 148"/>
              <a:gd name="T103" fmla="*/ 32 h 160"/>
              <a:gd name="T104" fmla="*/ 125 w 148"/>
              <a:gd name="T105" fmla="*/ 23 h 160"/>
              <a:gd name="T106" fmla="*/ 56 w 148"/>
              <a:gd name="T107" fmla="*/ 12 h 160"/>
              <a:gd name="T108" fmla="*/ 36 w 148"/>
              <a:gd name="T109" fmla="*/ 0 h 160"/>
              <a:gd name="T110" fmla="*/ 14 w 148"/>
              <a:gd name="T111" fmla="*/ 23 h 160"/>
              <a:gd name="T112" fmla="*/ 16 w 148"/>
              <a:gd name="T113" fmla="*/ 32 h 160"/>
              <a:gd name="T114" fmla="*/ 56 w 148"/>
              <a:gd name="T115" fmla="*/ 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8" h="160">
                <a:moveTo>
                  <a:pt x="69" y="41"/>
                </a:moveTo>
                <a:cubicBezTo>
                  <a:pt x="65" y="41"/>
                  <a:pt x="62" y="44"/>
                  <a:pt x="62" y="47"/>
                </a:cubicBezTo>
                <a:cubicBezTo>
                  <a:pt x="62" y="77"/>
                  <a:pt x="62" y="77"/>
                  <a:pt x="62" y="77"/>
                </a:cubicBezTo>
                <a:cubicBezTo>
                  <a:pt x="60" y="79"/>
                  <a:pt x="58" y="82"/>
                  <a:pt x="58" y="86"/>
                </a:cubicBezTo>
                <a:cubicBezTo>
                  <a:pt x="58" y="92"/>
                  <a:pt x="63" y="96"/>
                  <a:pt x="69" y="96"/>
                </a:cubicBezTo>
                <a:cubicBezTo>
                  <a:pt x="70" y="96"/>
                  <a:pt x="72" y="96"/>
                  <a:pt x="73" y="95"/>
                </a:cubicBezTo>
                <a:cubicBezTo>
                  <a:pt x="88" y="104"/>
                  <a:pt x="88" y="104"/>
                  <a:pt x="88" y="104"/>
                </a:cubicBezTo>
                <a:cubicBezTo>
                  <a:pt x="89" y="104"/>
                  <a:pt x="90" y="104"/>
                  <a:pt x="91" y="104"/>
                </a:cubicBezTo>
                <a:cubicBezTo>
                  <a:pt x="93" y="104"/>
                  <a:pt x="95" y="103"/>
                  <a:pt x="96" y="101"/>
                </a:cubicBezTo>
                <a:cubicBezTo>
                  <a:pt x="98" y="98"/>
                  <a:pt x="97" y="95"/>
                  <a:pt x="94" y="93"/>
                </a:cubicBezTo>
                <a:cubicBezTo>
                  <a:pt x="79" y="85"/>
                  <a:pt x="79" y="85"/>
                  <a:pt x="79" y="85"/>
                </a:cubicBezTo>
                <a:cubicBezTo>
                  <a:pt x="79" y="81"/>
                  <a:pt x="77" y="79"/>
                  <a:pt x="75" y="77"/>
                </a:cubicBezTo>
                <a:cubicBezTo>
                  <a:pt x="75" y="47"/>
                  <a:pt x="75" y="47"/>
                  <a:pt x="75" y="47"/>
                </a:cubicBezTo>
                <a:cubicBezTo>
                  <a:pt x="75" y="44"/>
                  <a:pt x="72" y="41"/>
                  <a:pt x="69" y="41"/>
                </a:cubicBezTo>
                <a:close/>
                <a:moveTo>
                  <a:pt x="69" y="89"/>
                </a:moveTo>
                <a:cubicBezTo>
                  <a:pt x="67" y="89"/>
                  <a:pt x="66" y="87"/>
                  <a:pt x="66" y="86"/>
                </a:cubicBezTo>
                <a:cubicBezTo>
                  <a:pt x="66" y="84"/>
                  <a:pt x="67" y="83"/>
                  <a:pt x="69" y="83"/>
                </a:cubicBezTo>
                <a:cubicBezTo>
                  <a:pt x="70" y="83"/>
                  <a:pt x="71" y="84"/>
                  <a:pt x="71" y="86"/>
                </a:cubicBezTo>
                <a:cubicBezTo>
                  <a:pt x="71" y="87"/>
                  <a:pt x="70" y="89"/>
                  <a:pt x="69" y="89"/>
                </a:cubicBezTo>
                <a:close/>
                <a:moveTo>
                  <a:pt x="147" y="75"/>
                </a:moveTo>
                <a:cubicBezTo>
                  <a:pt x="147" y="74"/>
                  <a:pt x="146" y="73"/>
                  <a:pt x="145" y="73"/>
                </a:cubicBezTo>
                <a:cubicBezTo>
                  <a:pt x="135" y="73"/>
                  <a:pt x="135" y="73"/>
                  <a:pt x="135" y="73"/>
                </a:cubicBezTo>
                <a:cubicBezTo>
                  <a:pt x="130" y="42"/>
                  <a:pt x="102" y="18"/>
                  <a:pt x="69" y="18"/>
                </a:cubicBezTo>
                <a:cubicBezTo>
                  <a:pt x="31" y="18"/>
                  <a:pt x="0" y="48"/>
                  <a:pt x="0" y="86"/>
                </a:cubicBezTo>
                <a:cubicBezTo>
                  <a:pt x="0" y="111"/>
                  <a:pt x="15" y="133"/>
                  <a:pt x="35" y="145"/>
                </a:cubicBezTo>
                <a:cubicBezTo>
                  <a:pt x="34" y="146"/>
                  <a:pt x="34" y="148"/>
                  <a:pt x="34" y="150"/>
                </a:cubicBezTo>
                <a:cubicBezTo>
                  <a:pt x="34" y="156"/>
                  <a:pt x="38" y="160"/>
                  <a:pt x="44" y="160"/>
                </a:cubicBezTo>
                <a:cubicBezTo>
                  <a:pt x="49" y="160"/>
                  <a:pt x="53" y="157"/>
                  <a:pt x="53" y="152"/>
                </a:cubicBezTo>
                <a:cubicBezTo>
                  <a:pt x="58" y="153"/>
                  <a:pt x="63" y="154"/>
                  <a:pt x="69" y="154"/>
                </a:cubicBezTo>
                <a:cubicBezTo>
                  <a:pt x="74" y="154"/>
                  <a:pt x="79" y="153"/>
                  <a:pt x="84" y="152"/>
                </a:cubicBezTo>
                <a:cubicBezTo>
                  <a:pt x="84" y="157"/>
                  <a:pt x="88" y="160"/>
                  <a:pt x="93" y="160"/>
                </a:cubicBezTo>
                <a:cubicBezTo>
                  <a:pt x="99" y="160"/>
                  <a:pt x="103" y="156"/>
                  <a:pt x="103" y="150"/>
                </a:cubicBezTo>
                <a:cubicBezTo>
                  <a:pt x="103" y="148"/>
                  <a:pt x="103" y="147"/>
                  <a:pt x="102" y="145"/>
                </a:cubicBezTo>
                <a:cubicBezTo>
                  <a:pt x="112" y="139"/>
                  <a:pt x="121" y="130"/>
                  <a:pt x="127" y="120"/>
                </a:cubicBezTo>
                <a:cubicBezTo>
                  <a:pt x="129" y="117"/>
                  <a:pt x="128" y="113"/>
                  <a:pt x="125" y="111"/>
                </a:cubicBezTo>
                <a:cubicBezTo>
                  <a:pt x="122" y="109"/>
                  <a:pt x="118" y="110"/>
                  <a:pt x="117" y="113"/>
                </a:cubicBezTo>
                <a:cubicBezTo>
                  <a:pt x="107" y="131"/>
                  <a:pt x="88" y="141"/>
                  <a:pt x="69" y="141"/>
                </a:cubicBezTo>
                <a:cubicBezTo>
                  <a:pt x="38" y="141"/>
                  <a:pt x="13" y="116"/>
                  <a:pt x="13" y="86"/>
                </a:cubicBezTo>
                <a:cubicBezTo>
                  <a:pt x="13" y="55"/>
                  <a:pt x="38" y="30"/>
                  <a:pt x="69" y="30"/>
                </a:cubicBezTo>
                <a:cubicBezTo>
                  <a:pt x="95" y="30"/>
                  <a:pt x="117" y="48"/>
                  <a:pt x="123" y="73"/>
                </a:cubicBezTo>
                <a:cubicBezTo>
                  <a:pt x="114" y="73"/>
                  <a:pt x="114" y="73"/>
                  <a:pt x="114" y="73"/>
                </a:cubicBezTo>
                <a:cubicBezTo>
                  <a:pt x="112" y="73"/>
                  <a:pt x="111" y="74"/>
                  <a:pt x="111" y="75"/>
                </a:cubicBezTo>
                <a:cubicBezTo>
                  <a:pt x="110" y="76"/>
                  <a:pt x="111" y="77"/>
                  <a:pt x="111" y="78"/>
                </a:cubicBezTo>
                <a:cubicBezTo>
                  <a:pt x="127" y="97"/>
                  <a:pt x="127" y="97"/>
                  <a:pt x="127" y="97"/>
                </a:cubicBezTo>
                <a:cubicBezTo>
                  <a:pt x="127" y="98"/>
                  <a:pt x="128" y="98"/>
                  <a:pt x="129" y="98"/>
                </a:cubicBezTo>
                <a:cubicBezTo>
                  <a:pt x="130" y="98"/>
                  <a:pt x="131" y="98"/>
                  <a:pt x="131" y="97"/>
                </a:cubicBezTo>
                <a:cubicBezTo>
                  <a:pt x="147" y="78"/>
                  <a:pt x="147" y="78"/>
                  <a:pt x="147" y="78"/>
                </a:cubicBezTo>
                <a:cubicBezTo>
                  <a:pt x="148" y="77"/>
                  <a:pt x="148" y="76"/>
                  <a:pt x="147" y="75"/>
                </a:cubicBezTo>
                <a:close/>
                <a:moveTo>
                  <a:pt x="125" y="23"/>
                </a:moveTo>
                <a:cubicBezTo>
                  <a:pt x="125" y="10"/>
                  <a:pt x="115" y="0"/>
                  <a:pt x="102" y="0"/>
                </a:cubicBezTo>
                <a:cubicBezTo>
                  <a:pt x="94" y="0"/>
                  <a:pt x="86" y="5"/>
                  <a:pt x="82" y="12"/>
                </a:cubicBezTo>
                <a:cubicBezTo>
                  <a:pt x="98" y="14"/>
                  <a:pt x="112" y="22"/>
                  <a:pt x="123" y="32"/>
                </a:cubicBezTo>
                <a:cubicBezTo>
                  <a:pt x="124" y="29"/>
                  <a:pt x="125" y="26"/>
                  <a:pt x="125" y="23"/>
                </a:cubicBezTo>
                <a:close/>
                <a:moveTo>
                  <a:pt x="56" y="12"/>
                </a:moveTo>
                <a:cubicBezTo>
                  <a:pt x="53" y="5"/>
                  <a:pt x="45" y="0"/>
                  <a:pt x="36" y="0"/>
                </a:cubicBezTo>
                <a:cubicBezTo>
                  <a:pt x="24" y="0"/>
                  <a:pt x="14" y="10"/>
                  <a:pt x="14" y="23"/>
                </a:cubicBezTo>
                <a:cubicBezTo>
                  <a:pt x="14" y="26"/>
                  <a:pt x="14" y="29"/>
                  <a:pt x="16" y="32"/>
                </a:cubicBezTo>
                <a:cubicBezTo>
                  <a:pt x="26" y="22"/>
                  <a:pt x="41" y="14"/>
                  <a:pt x="56" y="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371">
            <a:extLst>
              <a:ext uri="{FF2B5EF4-FFF2-40B4-BE49-F238E27FC236}">
                <a16:creationId xmlns:a16="http://schemas.microsoft.com/office/drawing/2014/main" id="{8AA9E1FD-00DC-43EF-21D1-F532199D2A42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5813425"/>
            <a:ext cx="254000" cy="184150"/>
          </a:xfrm>
          <a:custGeom>
            <a:avLst/>
            <a:gdLst>
              <a:gd name="T0" fmla="*/ 93 w 160"/>
              <a:gd name="T1" fmla="*/ 64 h 116"/>
              <a:gd name="T2" fmla="*/ 101 w 160"/>
              <a:gd name="T3" fmla="*/ 71 h 116"/>
              <a:gd name="T4" fmla="*/ 108 w 160"/>
              <a:gd name="T5" fmla="*/ 64 h 116"/>
              <a:gd name="T6" fmla="*/ 101 w 160"/>
              <a:gd name="T7" fmla="*/ 57 h 116"/>
              <a:gd name="T8" fmla="*/ 93 w 160"/>
              <a:gd name="T9" fmla="*/ 64 h 116"/>
              <a:gd name="T10" fmla="*/ 64 w 160"/>
              <a:gd name="T11" fmla="*/ 34 h 116"/>
              <a:gd name="T12" fmla="*/ 59 w 160"/>
              <a:gd name="T13" fmla="*/ 43 h 116"/>
              <a:gd name="T14" fmla="*/ 58 w 160"/>
              <a:gd name="T15" fmla="*/ 46 h 116"/>
              <a:gd name="T16" fmla="*/ 65 w 160"/>
              <a:gd name="T17" fmla="*/ 53 h 116"/>
              <a:gd name="T18" fmla="*/ 108 w 160"/>
              <a:gd name="T19" fmla="*/ 53 h 116"/>
              <a:gd name="T20" fmla="*/ 108 w 160"/>
              <a:gd name="T21" fmla="*/ 46 h 116"/>
              <a:gd name="T22" fmla="*/ 67 w 160"/>
              <a:gd name="T23" fmla="*/ 46 h 116"/>
              <a:gd name="T24" fmla="*/ 66 w 160"/>
              <a:gd name="T25" fmla="*/ 46 h 116"/>
              <a:gd name="T26" fmla="*/ 66 w 160"/>
              <a:gd name="T27" fmla="*/ 45 h 116"/>
              <a:gd name="T28" fmla="*/ 69 w 160"/>
              <a:gd name="T29" fmla="*/ 39 h 116"/>
              <a:gd name="T30" fmla="*/ 95 w 160"/>
              <a:gd name="T31" fmla="*/ 39 h 116"/>
              <a:gd name="T32" fmla="*/ 101 w 160"/>
              <a:gd name="T33" fmla="*/ 36 h 116"/>
              <a:gd name="T34" fmla="*/ 114 w 160"/>
              <a:gd name="T35" fmla="*/ 13 h 116"/>
              <a:gd name="T36" fmla="*/ 115 w 160"/>
              <a:gd name="T37" fmla="*/ 11 h 116"/>
              <a:gd name="T38" fmla="*/ 111 w 160"/>
              <a:gd name="T39" fmla="*/ 7 h 116"/>
              <a:gd name="T40" fmla="*/ 59 w 160"/>
              <a:gd name="T41" fmla="*/ 7 h 116"/>
              <a:gd name="T42" fmla="*/ 56 w 160"/>
              <a:gd name="T43" fmla="*/ 0 h 116"/>
              <a:gd name="T44" fmla="*/ 44 w 160"/>
              <a:gd name="T45" fmla="*/ 0 h 116"/>
              <a:gd name="T46" fmla="*/ 44 w 160"/>
              <a:gd name="T47" fmla="*/ 7 h 116"/>
              <a:gd name="T48" fmla="*/ 51 w 160"/>
              <a:gd name="T49" fmla="*/ 7 h 116"/>
              <a:gd name="T50" fmla="*/ 64 w 160"/>
              <a:gd name="T51" fmla="*/ 34 h 116"/>
              <a:gd name="T52" fmla="*/ 58 w 160"/>
              <a:gd name="T53" fmla="*/ 64 h 116"/>
              <a:gd name="T54" fmla="*/ 65 w 160"/>
              <a:gd name="T55" fmla="*/ 71 h 116"/>
              <a:gd name="T56" fmla="*/ 72 w 160"/>
              <a:gd name="T57" fmla="*/ 64 h 116"/>
              <a:gd name="T58" fmla="*/ 65 w 160"/>
              <a:gd name="T59" fmla="*/ 57 h 116"/>
              <a:gd name="T60" fmla="*/ 58 w 160"/>
              <a:gd name="T61" fmla="*/ 64 h 116"/>
              <a:gd name="T62" fmla="*/ 149 w 160"/>
              <a:gd name="T63" fmla="*/ 13 h 116"/>
              <a:gd name="T64" fmla="*/ 144 w 160"/>
              <a:gd name="T65" fmla="*/ 7 h 116"/>
              <a:gd name="T66" fmla="*/ 124 w 160"/>
              <a:gd name="T67" fmla="*/ 7 h 116"/>
              <a:gd name="T68" fmla="*/ 124 w 160"/>
              <a:gd name="T69" fmla="*/ 11 h 116"/>
              <a:gd name="T70" fmla="*/ 118 w 160"/>
              <a:gd name="T71" fmla="*/ 20 h 116"/>
              <a:gd name="T72" fmla="*/ 138 w 160"/>
              <a:gd name="T73" fmla="*/ 20 h 116"/>
              <a:gd name="T74" fmla="*/ 138 w 160"/>
              <a:gd name="T75" fmla="*/ 85 h 116"/>
              <a:gd name="T76" fmla="*/ 22 w 160"/>
              <a:gd name="T77" fmla="*/ 85 h 116"/>
              <a:gd name="T78" fmla="*/ 22 w 160"/>
              <a:gd name="T79" fmla="*/ 20 h 116"/>
              <a:gd name="T80" fmla="*/ 48 w 160"/>
              <a:gd name="T81" fmla="*/ 20 h 116"/>
              <a:gd name="T82" fmla="*/ 43 w 160"/>
              <a:gd name="T83" fmla="*/ 12 h 116"/>
              <a:gd name="T84" fmla="*/ 38 w 160"/>
              <a:gd name="T85" fmla="*/ 12 h 116"/>
              <a:gd name="T86" fmla="*/ 38 w 160"/>
              <a:gd name="T87" fmla="*/ 7 h 116"/>
              <a:gd name="T88" fmla="*/ 16 w 160"/>
              <a:gd name="T89" fmla="*/ 7 h 116"/>
              <a:gd name="T90" fmla="*/ 11 w 160"/>
              <a:gd name="T91" fmla="*/ 13 h 116"/>
              <a:gd name="T92" fmla="*/ 11 w 160"/>
              <a:gd name="T93" fmla="*/ 98 h 116"/>
              <a:gd name="T94" fmla="*/ 149 w 160"/>
              <a:gd name="T95" fmla="*/ 98 h 116"/>
              <a:gd name="T96" fmla="*/ 149 w 160"/>
              <a:gd name="T97" fmla="*/ 13 h 116"/>
              <a:gd name="T98" fmla="*/ 0 w 160"/>
              <a:gd name="T99" fmla="*/ 102 h 116"/>
              <a:gd name="T100" fmla="*/ 0 w 160"/>
              <a:gd name="T101" fmla="*/ 110 h 116"/>
              <a:gd name="T102" fmla="*/ 6 w 160"/>
              <a:gd name="T103" fmla="*/ 116 h 116"/>
              <a:gd name="T104" fmla="*/ 154 w 160"/>
              <a:gd name="T105" fmla="*/ 116 h 116"/>
              <a:gd name="T106" fmla="*/ 160 w 160"/>
              <a:gd name="T107" fmla="*/ 110 h 116"/>
              <a:gd name="T108" fmla="*/ 160 w 160"/>
              <a:gd name="T109" fmla="*/ 102 h 116"/>
              <a:gd name="T110" fmla="*/ 0 w 160"/>
              <a:gd name="T111" fmla="*/ 102 h 116"/>
              <a:gd name="T112" fmla="*/ 93 w 160"/>
              <a:gd name="T113" fmla="*/ 111 h 116"/>
              <a:gd name="T114" fmla="*/ 67 w 160"/>
              <a:gd name="T115" fmla="*/ 111 h 116"/>
              <a:gd name="T116" fmla="*/ 65 w 160"/>
              <a:gd name="T117" fmla="*/ 109 h 116"/>
              <a:gd name="T118" fmla="*/ 67 w 160"/>
              <a:gd name="T119" fmla="*/ 107 h 116"/>
              <a:gd name="T120" fmla="*/ 93 w 160"/>
              <a:gd name="T121" fmla="*/ 107 h 116"/>
              <a:gd name="T122" fmla="*/ 95 w 160"/>
              <a:gd name="T123" fmla="*/ 109 h 116"/>
              <a:gd name="T124" fmla="*/ 93 w 160"/>
              <a:gd name="T125" fmla="*/ 111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16">
                <a:moveTo>
                  <a:pt x="93" y="64"/>
                </a:moveTo>
                <a:cubicBezTo>
                  <a:pt x="93" y="68"/>
                  <a:pt x="97" y="71"/>
                  <a:pt x="101" y="71"/>
                </a:cubicBezTo>
                <a:cubicBezTo>
                  <a:pt x="104" y="71"/>
                  <a:pt x="108" y="68"/>
                  <a:pt x="108" y="64"/>
                </a:cubicBezTo>
                <a:cubicBezTo>
                  <a:pt x="108" y="60"/>
                  <a:pt x="104" y="57"/>
                  <a:pt x="101" y="57"/>
                </a:cubicBezTo>
                <a:cubicBezTo>
                  <a:pt x="97" y="57"/>
                  <a:pt x="93" y="60"/>
                  <a:pt x="93" y="64"/>
                </a:cubicBezTo>
                <a:close/>
                <a:moveTo>
                  <a:pt x="64" y="34"/>
                </a:moveTo>
                <a:cubicBezTo>
                  <a:pt x="59" y="43"/>
                  <a:pt x="59" y="43"/>
                  <a:pt x="59" y="43"/>
                </a:cubicBezTo>
                <a:cubicBezTo>
                  <a:pt x="58" y="44"/>
                  <a:pt x="58" y="45"/>
                  <a:pt x="58" y="46"/>
                </a:cubicBezTo>
                <a:cubicBezTo>
                  <a:pt x="58" y="50"/>
                  <a:pt x="61" y="53"/>
                  <a:pt x="65" y="53"/>
                </a:cubicBezTo>
                <a:cubicBezTo>
                  <a:pt x="108" y="53"/>
                  <a:pt x="108" y="53"/>
                  <a:pt x="108" y="53"/>
                </a:cubicBezTo>
                <a:cubicBezTo>
                  <a:pt x="108" y="46"/>
                  <a:pt x="108" y="46"/>
                  <a:pt x="108" y="46"/>
                </a:cubicBezTo>
                <a:cubicBezTo>
                  <a:pt x="67" y="46"/>
                  <a:pt x="67" y="46"/>
                  <a:pt x="67" y="46"/>
                </a:cubicBezTo>
                <a:cubicBezTo>
                  <a:pt x="66" y="46"/>
                  <a:pt x="66" y="46"/>
                  <a:pt x="66" y="46"/>
                </a:cubicBezTo>
                <a:cubicBezTo>
                  <a:pt x="66" y="45"/>
                  <a:pt x="66" y="45"/>
                  <a:pt x="66" y="45"/>
                </a:cubicBezTo>
                <a:cubicBezTo>
                  <a:pt x="69" y="39"/>
                  <a:pt x="69" y="39"/>
                  <a:pt x="69" y="39"/>
                </a:cubicBezTo>
                <a:cubicBezTo>
                  <a:pt x="95" y="39"/>
                  <a:pt x="95" y="39"/>
                  <a:pt x="95" y="39"/>
                </a:cubicBezTo>
                <a:cubicBezTo>
                  <a:pt x="98" y="39"/>
                  <a:pt x="100" y="38"/>
                  <a:pt x="101" y="36"/>
                </a:cubicBezTo>
                <a:cubicBezTo>
                  <a:pt x="114" y="13"/>
                  <a:pt x="114" y="13"/>
                  <a:pt x="114" y="13"/>
                </a:cubicBezTo>
                <a:cubicBezTo>
                  <a:pt x="115" y="12"/>
                  <a:pt x="115" y="12"/>
                  <a:pt x="115" y="11"/>
                </a:cubicBezTo>
                <a:cubicBezTo>
                  <a:pt x="115" y="9"/>
                  <a:pt x="113" y="7"/>
                  <a:pt x="111" y="7"/>
                </a:cubicBezTo>
                <a:cubicBezTo>
                  <a:pt x="59" y="7"/>
                  <a:pt x="59" y="7"/>
                  <a:pt x="59" y="7"/>
                </a:cubicBezTo>
                <a:cubicBezTo>
                  <a:pt x="56" y="0"/>
                  <a:pt x="56" y="0"/>
                  <a:pt x="56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7"/>
                  <a:pt x="44" y="7"/>
                  <a:pt x="44" y="7"/>
                </a:cubicBezTo>
                <a:cubicBezTo>
                  <a:pt x="51" y="7"/>
                  <a:pt x="51" y="7"/>
                  <a:pt x="51" y="7"/>
                </a:cubicBezTo>
                <a:lnTo>
                  <a:pt x="64" y="34"/>
                </a:lnTo>
                <a:close/>
                <a:moveTo>
                  <a:pt x="58" y="64"/>
                </a:moveTo>
                <a:cubicBezTo>
                  <a:pt x="58" y="68"/>
                  <a:pt x="61" y="71"/>
                  <a:pt x="65" y="71"/>
                </a:cubicBezTo>
                <a:cubicBezTo>
                  <a:pt x="69" y="71"/>
                  <a:pt x="72" y="68"/>
                  <a:pt x="72" y="64"/>
                </a:cubicBezTo>
                <a:cubicBezTo>
                  <a:pt x="72" y="60"/>
                  <a:pt x="69" y="57"/>
                  <a:pt x="65" y="57"/>
                </a:cubicBezTo>
                <a:cubicBezTo>
                  <a:pt x="61" y="57"/>
                  <a:pt x="58" y="60"/>
                  <a:pt x="58" y="64"/>
                </a:cubicBezTo>
                <a:close/>
                <a:moveTo>
                  <a:pt x="149" y="13"/>
                </a:moveTo>
                <a:cubicBezTo>
                  <a:pt x="149" y="10"/>
                  <a:pt x="147" y="7"/>
                  <a:pt x="144" y="7"/>
                </a:cubicBezTo>
                <a:cubicBezTo>
                  <a:pt x="124" y="7"/>
                  <a:pt x="124" y="7"/>
                  <a:pt x="124" y="7"/>
                </a:cubicBezTo>
                <a:cubicBezTo>
                  <a:pt x="124" y="9"/>
                  <a:pt x="125" y="10"/>
                  <a:pt x="124" y="11"/>
                </a:cubicBezTo>
                <a:cubicBezTo>
                  <a:pt x="118" y="20"/>
                  <a:pt x="118" y="20"/>
                  <a:pt x="118" y="20"/>
                </a:cubicBezTo>
                <a:cubicBezTo>
                  <a:pt x="138" y="20"/>
                  <a:pt x="138" y="20"/>
                  <a:pt x="138" y="20"/>
                </a:cubicBezTo>
                <a:cubicBezTo>
                  <a:pt x="138" y="85"/>
                  <a:pt x="138" y="85"/>
                  <a:pt x="138" y="85"/>
                </a:cubicBezTo>
                <a:cubicBezTo>
                  <a:pt x="22" y="85"/>
                  <a:pt x="22" y="85"/>
                  <a:pt x="22" y="85"/>
                </a:cubicBezTo>
                <a:cubicBezTo>
                  <a:pt x="22" y="20"/>
                  <a:pt x="22" y="20"/>
                  <a:pt x="22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3" y="12"/>
                  <a:pt x="43" y="12"/>
                  <a:pt x="43" y="12"/>
                </a:cubicBezTo>
                <a:cubicBezTo>
                  <a:pt x="38" y="12"/>
                  <a:pt x="38" y="12"/>
                  <a:pt x="38" y="12"/>
                </a:cubicBezTo>
                <a:cubicBezTo>
                  <a:pt x="38" y="7"/>
                  <a:pt x="38" y="7"/>
                  <a:pt x="38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3" y="7"/>
                  <a:pt x="11" y="10"/>
                  <a:pt x="11" y="13"/>
                </a:cubicBezTo>
                <a:cubicBezTo>
                  <a:pt x="11" y="98"/>
                  <a:pt x="11" y="98"/>
                  <a:pt x="11" y="98"/>
                </a:cubicBezTo>
                <a:cubicBezTo>
                  <a:pt x="149" y="98"/>
                  <a:pt x="149" y="98"/>
                  <a:pt x="149" y="98"/>
                </a:cubicBezTo>
                <a:lnTo>
                  <a:pt x="149" y="13"/>
                </a:lnTo>
                <a:close/>
                <a:moveTo>
                  <a:pt x="0" y="102"/>
                </a:moveTo>
                <a:cubicBezTo>
                  <a:pt x="0" y="110"/>
                  <a:pt x="0" y="110"/>
                  <a:pt x="0" y="110"/>
                </a:cubicBezTo>
                <a:cubicBezTo>
                  <a:pt x="0" y="113"/>
                  <a:pt x="3" y="116"/>
                  <a:pt x="6" y="116"/>
                </a:cubicBezTo>
                <a:cubicBezTo>
                  <a:pt x="154" y="116"/>
                  <a:pt x="154" y="116"/>
                  <a:pt x="154" y="116"/>
                </a:cubicBezTo>
                <a:cubicBezTo>
                  <a:pt x="157" y="116"/>
                  <a:pt x="160" y="113"/>
                  <a:pt x="160" y="110"/>
                </a:cubicBezTo>
                <a:cubicBezTo>
                  <a:pt x="160" y="102"/>
                  <a:pt x="160" y="102"/>
                  <a:pt x="160" y="102"/>
                </a:cubicBezTo>
                <a:lnTo>
                  <a:pt x="0" y="102"/>
                </a:lnTo>
                <a:close/>
                <a:moveTo>
                  <a:pt x="93" y="111"/>
                </a:moveTo>
                <a:cubicBezTo>
                  <a:pt x="67" y="111"/>
                  <a:pt x="67" y="111"/>
                  <a:pt x="67" y="111"/>
                </a:cubicBezTo>
                <a:cubicBezTo>
                  <a:pt x="66" y="111"/>
                  <a:pt x="65" y="110"/>
                  <a:pt x="65" y="109"/>
                </a:cubicBezTo>
                <a:cubicBezTo>
                  <a:pt x="65" y="108"/>
                  <a:pt x="66" y="107"/>
                  <a:pt x="67" y="107"/>
                </a:cubicBezTo>
                <a:cubicBezTo>
                  <a:pt x="93" y="107"/>
                  <a:pt x="93" y="107"/>
                  <a:pt x="93" y="107"/>
                </a:cubicBezTo>
                <a:cubicBezTo>
                  <a:pt x="94" y="107"/>
                  <a:pt x="95" y="108"/>
                  <a:pt x="95" y="109"/>
                </a:cubicBezTo>
                <a:cubicBezTo>
                  <a:pt x="95" y="110"/>
                  <a:pt x="94" y="111"/>
                  <a:pt x="93" y="1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372">
            <a:extLst>
              <a:ext uri="{FF2B5EF4-FFF2-40B4-BE49-F238E27FC236}">
                <a16:creationId xmlns:a16="http://schemas.microsoft.com/office/drawing/2014/main" id="{FBBF2461-DBED-5968-353B-F1E8FC1F07BD}"/>
              </a:ext>
            </a:extLst>
          </p:cNvPr>
          <p:cNvSpPr>
            <a:spLocks noEditPoints="1"/>
          </p:cNvSpPr>
          <p:nvPr/>
        </p:nvSpPr>
        <p:spPr bwMode="auto">
          <a:xfrm>
            <a:off x="4600576" y="5778500"/>
            <a:ext cx="228600" cy="257175"/>
          </a:xfrm>
          <a:custGeom>
            <a:avLst/>
            <a:gdLst>
              <a:gd name="T0" fmla="*/ 140 w 144"/>
              <a:gd name="T1" fmla="*/ 17 h 162"/>
              <a:gd name="T2" fmla="*/ 135 w 144"/>
              <a:gd name="T3" fmla="*/ 13 h 162"/>
              <a:gd name="T4" fmla="*/ 133 w 144"/>
              <a:gd name="T5" fmla="*/ 11 h 162"/>
              <a:gd name="T6" fmla="*/ 122 w 144"/>
              <a:gd name="T7" fmla="*/ 5 h 162"/>
              <a:gd name="T8" fmla="*/ 112 w 144"/>
              <a:gd name="T9" fmla="*/ 1 h 162"/>
              <a:gd name="T10" fmla="*/ 103 w 144"/>
              <a:gd name="T11" fmla="*/ 1 h 162"/>
              <a:gd name="T12" fmla="*/ 95 w 144"/>
              <a:gd name="T13" fmla="*/ 0 h 162"/>
              <a:gd name="T14" fmla="*/ 87 w 144"/>
              <a:gd name="T15" fmla="*/ 3 h 162"/>
              <a:gd name="T16" fmla="*/ 76 w 144"/>
              <a:gd name="T17" fmla="*/ 4 h 162"/>
              <a:gd name="T18" fmla="*/ 68 w 144"/>
              <a:gd name="T19" fmla="*/ 10 h 162"/>
              <a:gd name="T20" fmla="*/ 61 w 144"/>
              <a:gd name="T21" fmla="*/ 14 h 162"/>
              <a:gd name="T22" fmla="*/ 56 w 144"/>
              <a:gd name="T23" fmla="*/ 25 h 162"/>
              <a:gd name="T24" fmla="*/ 49 w 144"/>
              <a:gd name="T25" fmla="*/ 35 h 162"/>
              <a:gd name="T26" fmla="*/ 47 w 144"/>
              <a:gd name="T27" fmla="*/ 40 h 162"/>
              <a:gd name="T28" fmla="*/ 48 w 144"/>
              <a:gd name="T29" fmla="*/ 50 h 162"/>
              <a:gd name="T30" fmla="*/ 57 w 144"/>
              <a:gd name="T31" fmla="*/ 63 h 162"/>
              <a:gd name="T32" fmla="*/ 58 w 144"/>
              <a:gd name="T33" fmla="*/ 63 h 162"/>
              <a:gd name="T34" fmla="*/ 58 w 144"/>
              <a:gd name="T35" fmla="*/ 67 h 162"/>
              <a:gd name="T36" fmla="*/ 77 w 144"/>
              <a:gd name="T37" fmla="*/ 77 h 162"/>
              <a:gd name="T38" fmla="*/ 78 w 144"/>
              <a:gd name="T39" fmla="*/ 76 h 162"/>
              <a:gd name="T40" fmla="*/ 100 w 144"/>
              <a:gd name="T41" fmla="*/ 61 h 162"/>
              <a:gd name="T42" fmla="*/ 110 w 144"/>
              <a:gd name="T43" fmla="*/ 63 h 162"/>
              <a:gd name="T44" fmla="*/ 128 w 144"/>
              <a:gd name="T45" fmla="*/ 48 h 162"/>
              <a:gd name="T46" fmla="*/ 138 w 144"/>
              <a:gd name="T47" fmla="*/ 43 h 162"/>
              <a:gd name="T48" fmla="*/ 139 w 144"/>
              <a:gd name="T49" fmla="*/ 41 h 162"/>
              <a:gd name="T50" fmla="*/ 143 w 144"/>
              <a:gd name="T51" fmla="*/ 37 h 162"/>
              <a:gd name="T52" fmla="*/ 143 w 144"/>
              <a:gd name="T53" fmla="*/ 30 h 162"/>
              <a:gd name="T54" fmla="*/ 140 w 144"/>
              <a:gd name="T55" fmla="*/ 17 h 162"/>
              <a:gd name="T56" fmla="*/ 32 w 144"/>
              <a:gd name="T57" fmla="*/ 43 h 162"/>
              <a:gd name="T58" fmla="*/ 50 w 144"/>
              <a:gd name="T59" fmla="*/ 84 h 162"/>
              <a:gd name="T60" fmla="*/ 54 w 144"/>
              <a:gd name="T61" fmla="*/ 76 h 162"/>
              <a:gd name="T62" fmla="*/ 40 w 144"/>
              <a:gd name="T63" fmla="*/ 47 h 162"/>
              <a:gd name="T64" fmla="*/ 32 w 144"/>
              <a:gd name="T65" fmla="*/ 43 h 162"/>
              <a:gd name="T66" fmla="*/ 105 w 144"/>
              <a:gd name="T67" fmla="*/ 100 h 162"/>
              <a:gd name="T68" fmla="*/ 101 w 144"/>
              <a:gd name="T69" fmla="*/ 103 h 162"/>
              <a:gd name="T70" fmla="*/ 97 w 144"/>
              <a:gd name="T71" fmla="*/ 96 h 162"/>
              <a:gd name="T72" fmla="*/ 111 w 144"/>
              <a:gd name="T73" fmla="*/ 75 h 162"/>
              <a:gd name="T74" fmla="*/ 107 w 144"/>
              <a:gd name="T75" fmla="*/ 75 h 162"/>
              <a:gd name="T76" fmla="*/ 89 w 144"/>
              <a:gd name="T77" fmla="*/ 84 h 162"/>
              <a:gd name="T78" fmla="*/ 51 w 144"/>
              <a:gd name="T79" fmla="*/ 95 h 162"/>
              <a:gd name="T80" fmla="*/ 21 w 144"/>
              <a:gd name="T81" fmla="*/ 46 h 162"/>
              <a:gd name="T82" fmla="*/ 49 w 144"/>
              <a:gd name="T83" fmla="*/ 16 h 162"/>
              <a:gd name="T84" fmla="*/ 58 w 144"/>
              <a:gd name="T85" fmla="*/ 1 h 162"/>
              <a:gd name="T86" fmla="*/ 7 w 144"/>
              <a:gd name="T87" fmla="*/ 43 h 162"/>
              <a:gd name="T88" fmla="*/ 48 w 144"/>
              <a:gd name="T89" fmla="*/ 108 h 162"/>
              <a:gd name="T90" fmla="*/ 83 w 144"/>
              <a:gd name="T91" fmla="*/ 105 h 162"/>
              <a:gd name="T92" fmla="*/ 87 w 144"/>
              <a:gd name="T93" fmla="*/ 112 h 162"/>
              <a:gd name="T94" fmla="*/ 82 w 144"/>
              <a:gd name="T95" fmla="*/ 114 h 162"/>
              <a:gd name="T96" fmla="*/ 106 w 144"/>
              <a:gd name="T97" fmla="*/ 154 h 162"/>
              <a:gd name="T98" fmla="*/ 125 w 144"/>
              <a:gd name="T99" fmla="*/ 158 h 162"/>
              <a:gd name="T100" fmla="*/ 129 w 144"/>
              <a:gd name="T101" fmla="*/ 140 h 162"/>
              <a:gd name="T102" fmla="*/ 105 w 144"/>
              <a:gd name="T103" fmla="*/ 10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4" h="162">
                <a:moveTo>
                  <a:pt x="140" y="17"/>
                </a:moveTo>
                <a:cubicBezTo>
                  <a:pt x="138" y="15"/>
                  <a:pt x="137" y="14"/>
                  <a:pt x="135" y="13"/>
                </a:cubicBezTo>
                <a:cubicBezTo>
                  <a:pt x="134" y="12"/>
                  <a:pt x="134" y="11"/>
                  <a:pt x="133" y="11"/>
                </a:cubicBezTo>
                <a:cubicBezTo>
                  <a:pt x="130" y="7"/>
                  <a:pt x="126" y="5"/>
                  <a:pt x="122" y="5"/>
                </a:cubicBezTo>
                <a:cubicBezTo>
                  <a:pt x="119" y="3"/>
                  <a:pt x="116" y="2"/>
                  <a:pt x="112" y="1"/>
                </a:cubicBezTo>
                <a:cubicBezTo>
                  <a:pt x="108" y="1"/>
                  <a:pt x="105" y="1"/>
                  <a:pt x="103" y="1"/>
                </a:cubicBezTo>
                <a:cubicBezTo>
                  <a:pt x="100" y="0"/>
                  <a:pt x="98" y="0"/>
                  <a:pt x="95" y="0"/>
                </a:cubicBezTo>
                <a:cubicBezTo>
                  <a:pt x="92" y="1"/>
                  <a:pt x="89" y="2"/>
                  <a:pt x="87" y="3"/>
                </a:cubicBezTo>
                <a:cubicBezTo>
                  <a:pt x="84" y="2"/>
                  <a:pt x="80" y="2"/>
                  <a:pt x="76" y="4"/>
                </a:cubicBezTo>
                <a:cubicBezTo>
                  <a:pt x="72" y="5"/>
                  <a:pt x="70" y="7"/>
                  <a:pt x="68" y="10"/>
                </a:cubicBezTo>
                <a:cubicBezTo>
                  <a:pt x="66" y="11"/>
                  <a:pt x="63" y="12"/>
                  <a:pt x="61" y="14"/>
                </a:cubicBezTo>
                <a:cubicBezTo>
                  <a:pt x="57" y="17"/>
                  <a:pt x="56" y="21"/>
                  <a:pt x="56" y="25"/>
                </a:cubicBezTo>
                <a:cubicBezTo>
                  <a:pt x="52" y="27"/>
                  <a:pt x="49" y="31"/>
                  <a:pt x="49" y="35"/>
                </a:cubicBezTo>
                <a:cubicBezTo>
                  <a:pt x="48" y="36"/>
                  <a:pt x="48" y="38"/>
                  <a:pt x="47" y="40"/>
                </a:cubicBezTo>
                <a:cubicBezTo>
                  <a:pt x="46" y="44"/>
                  <a:pt x="47" y="48"/>
                  <a:pt x="48" y="50"/>
                </a:cubicBezTo>
                <a:cubicBezTo>
                  <a:pt x="48" y="56"/>
                  <a:pt x="52" y="62"/>
                  <a:pt x="57" y="63"/>
                </a:cubicBezTo>
                <a:cubicBezTo>
                  <a:pt x="57" y="63"/>
                  <a:pt x="57" y="63"/>
                  <a:pt x="58" y="63"/>
                </a:cubicBezTo>
                <a:cubicBezTo>
                  <a:pt x="58" y="64"/>
                  <a:pt x="58" y="65"/>
                  <a:pt x="58" y="67"/>
                </a:cubicBezTo>
                <a:cubicBezTo>
                  <a:pt x="59" y="74"/>
                  <a:pt x="68" y="78"/>
                  <a:pt x="77" y="77"/>
                </a:cubicBezTo>
                <a:cubicBezTo>
                  <a:pt x="77" y="77"/>
                  <a:pt x="78" y="76"/>
                  <a:pt x="78" y="76"/>
                </a:cubicBezTo>
                <a:cubicBezTo>
                  <a:pt x="88" y="82"/>
                  <a:pt x="102" y="73"/>
                  <a:pt x="100" y="61"/>
                </a:cubicBezTo>
                <a:cubicBezTo>
                  <a:pt x="102" y="62"/>
                  <a:pt x="107" y="63"/>
                  <a:pt x="110" y="63"/>
                </a:cubicBezTo>
                <a:cubicBezTo>
                  <a:pt x="126" y="61"/>
                  <a:pt x="127" y="50"/>
                  <a:pt x="128" y="48"/>
                </a:cubicBezTo>
                <a:cubicBezTo>
                  <a:pt x="132" y="48"/>
                  <a:pt x="137" y="46"/>
                  <a:pt x="138" y="43"/>
                </a:cubicBezTo>
                <a:cubicBezTo>
                  <a:pt x="139" y="42"/>
                  <a:pt x="139" y="42"/>
                  <a:pt x="139" y="41"/>
                </a:cubicBezTo>
                <a:cubicBezTo>
                  <a:pt x="141" y="40"/>
                  <a:pt x="142" y="39"/>
                  <a:pt x="143" y="37"/>
                </a:cubicBezTo>
                <a:cubicBezTo>
                  <a:pt x="144" y="35"/>
                  <a:pt x="144" y="32"/>
                  <a:pt x="143" y="30"/>
                </a:cubicBezTo>
                <a:cubicBezTo>
                  <a:pt x="144" y="26"/>
                  <a:pt x="143" y="21"/>
                  <a:pt x="140" y="17"/>
                </a:cubicBezTo>
                <a:close/>
                <a:moveTo>
                  <a:pt x="32" y="43"/>
                </a:moveTo>
                <a:cubicBezTo>
                  <a:pt x="26" y="60"/>
                  <a:pt x="34" y="78"/>
                  <a:pt x="50" y="84"/>
                </a:cubicBezTo>
                <a:cubicBezTo>
                  <a:pt x="54" y="76"/>
                  <a:pt x="54" y="76"/>
                  <a:pt x="54" y="76"/>
                </a:cubicBezTo>
                <a:cubicBezTo>
                  <a:pt x="42" y="71"/>
                  <a:pt x="36" y="58"/>
                  <a:pt x="40" y="47"/>
                </a:cubicBezTo>
                <a:lnTo>
                  <a:pt x="32" y="43"/>
                </a:lnTo>
                <a:close/>
                <a:moveTo>
                  <a:pt x="105" y="100"/>
                </a:moveTo>
                <a:cubicBezTo>
                  <a:pt x="104" y="101"/>
                  <a:pt x="103" y="102"/>
                  <a:pt x="101" y="103"/>
                </a:cubicBezTo>
                <a:cubicBezTo>
                  <a:pt x="97" y="96"/>
                  <a:pt x="97" y="96"/>
                  <a:pt x="97" y="96"/>
                </a:cubicBezTo>
                <a:cubicBezTo>
                  <a:pt x="103" y="90"/>
                  <a:pt x="108" y="83"/>
                  <a:pt x="111" y="75"/>
                </a:cubicBezTo>
                <a:cubicBezTo>
                  <a:pt x="109" y="75"/>
                  <a:pt x="107" y="75"/>
                  <a:pt x="107" y="75"/>
                </a:cubicBezTo>
                <a:cubicBezTo>
                  <a:pt x="101" y="85"/>
                  <a:pt x="94" y="85"/>
                  <a:pt x="89" y="84"/>
                </a:cubicBezTo>
                <a:cubicBezTo>
                  <a:pt x="79" y="94"/>
                  <a:pt x="65" y="98"/>
                  <a:pt x="51" y="95"/>
                </a:cubicBezTo>
                <a:cubicBezTo>
                  <a:pt x="29" y="90"/>
                  <a:pt x="16" y="68"/>
                  <a:pt x="21" y="46"/>
                </a:cubicBezTo>
                <a:cubicBezTo>
                  <a:pt x="24" y="31"/>
                  <a:pt x="35" y="20"/>
                  <a:pt x="49" y="16"/>
                </a:cubicBezTo>
                <a:cubicBezTo>
                  <a:pt x="51" y="11"/>
                  <a:pt x="54" y="5"/>
                  <a:pt x="58" y="1"/>
                </a:cubicBezTo>
                <a:cubicBezTo>
                  <a:pt x="35" y="2"/>
                  <a:pt x="13" y="18"/>
                  <a:pt x="7" y="43"/>
                </a:cubicBezTo>
                <a:cubicBezTo>
                  <a:pt x="0" y="72"/>
                  <a:pt x="19" y="101"/>
                  <a:pt x="48" y="108"/>
                </a:cubicBezTo>
                <a:cubicBezTo>
                  <a:pt x="60" y="111"/>
                  <a:pt x="72" y="110"/>
                  <a:pt x="83" y="105"/>
                </a:cubicBezTo>
                <a:cubicBezTo>
                  <a:pt x="87" y="112"/>
                  <a:pt x="87" y="112"/>
                  <a:pt x="87" y="112"/>
                </a:cubicBezTo>
                <a:cubicBezTo>
                  <a:pt x="85" y="113"/>
                  <a:pt x="84" y="113"/>
                  <a:pt x="82" y="114"/>
                </a:cubicBezTo>
                <a:cubicBezTo>
                  <a:pt x="106" y="154"/>
                  <a:pt x="106" y="154"/>
                  <a:pt x="106" y="154"/>
                </a:cubicBezTo>
                <a:cubicBezTo>
                  <a:pt x="110" y="160"/>
                  <a:pt x="119" y="162"/>
                  <a:pt x="125" y="158"/>
                </a:cubicBezTo>
                <a:cubicBezTo>
                  <a:pt x="131" y="154"/>
                  <a:pt x="133" y="146"/>
                  <a:pt x="129" y="140"/>
                </a:cubicBezTo>
                <a:lnTo>
                  <a:pt x="105" y="10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Freeform 373">
            <a:extLst>
              <a:ext uri="{FF2B5EF4-FFF2-40B4-BE49-F238E27FC236}">
                <a16:creationId xmlns:a16="http://schemas.microsoft.com/office/drawing/2014/main" id="{0F2CF193-2436-BF21-4A88-B0A2470B3805}"/>
              </a:ext>
            </a:extLst>
          </p:cNvPr>
          <p:cNvSpPr>
            <a:spLocks noEditPoints="1"/>
          </p:cNvSpPr>
          <p:nvPr/>
        </p:nvSpPr>
        <p:spPr bwMode="auto">
          <a:xfrm>
            <a:off x="5133976" y="5773738"/>
            <a:ext cx="263525" cy="258763"/>
          </a:xfrm>
          <a:custGeom>
            <a:avLst/>
            <a:gdLst>
              <a:gd name="T0" fmla="*/ 55 w 166"/>
              <a:gd name="T1" fmla="*/ 47 h 163"/>
              <a:gd name="T2" fmla="*/ 55 w 166"/>
              <a:gd name="T3" fmla="*/ 53 h 163"/>
              <a:gd name="T4" fmla="*/ 58 w 166"/>
              <a:gd name="T5" fmla="*/ 59 h 163"/>
              <a:gd name="T6" fmla="*/ 60 w 166"/>
              <a:gd name="T7" fmla="*/ 53 h 163"/>
              <a:gd name="T8" fmla="*/ 27 w 166"/>
              <a:gd name="T9" fmla="*/ 31 h 163"/>
              <a:gd name="T10" fmla="*/ 38 w 166"/>
              <a:gd name="T11" fmla="*/ 47 h 163"/>
              <a:gd name="T12" fmla="*/ 110 w 166"/>
              <a:gd name="T13" fmla="*/ 47 h 163"/>
              <a:gd name="T14" fmla="*/ 55 w 166"/>
              <a:gd name="T15" fmla="*/ 8 h 163"/>
              <a:gd name="T16" fmla="*/ 28 w 166"/>
              <a:gd name="T17" fmla="*/ 13 h 163"/>
              <a:gd name="T18" fmla="*/ 18 w 166"/>
              <a:gd name="T19" fmla="*/ 14 h 163"/>
              <a:gd name="T20" fmla="*/ 20 w 166"/>
              <a:gd name="T21" fmla="*/ 20 h 163"/>
              <a:gd name="T22" fmla="*/ 44 w 166"/>
              <a:gd name="T23" fmla="*/ 18 h 163"/>
              <a:gd name="T24" fmla="*/ 29 w 166"/>
              <a:gd name="T25" fmla="*/ 25 h 163"/>
              <a:gd name="T26" fmla="*/ 18 w 166"/>
              <a:gd name="T27" fmla="*/ 27 h 163"/>
              <a:gd name="T28" fmla="*/ 27 w 166"/>
              <a:gd name="T29" fmla="*/ 31 h 163"/>
              <a:gd name="T30" fmla="*/ 37 w 166"/>
              <a:gd name="T31" fmla="*/ 57 h 163"/>
              <a:gd name="T32" fmla="*/ 65 w 166"/>
              <a:gd name="T33" fmla="*/ 100 h 163"/>
              <a:gd name="T34" fmla="*/ 98 w 166"/>
              <a:gd name="T35" fmla="*/ 89 h 163"/>
              <a:gd name="T36" fmla="*/ 106 w 166"/>
              <a:gd name="T37" fmla="*/ 57 h 163"/>
              <a:gd name="T38" fmla="*/ 46 w 166"/>
              <a:gd name="T39" fmla="*/ 62 h 163"/>
              <a:gd name="T40" fmla="*/ 101 w 166"/>
              <a:gd name="T41" fmla="*/ 51 h 163"/>
              <a:gd name="T42" fmla="*/ 79 w 166"/>
              <a:gd name="T43" fmla="*/ 54 h 163"/>
              <a:gd name="T44" fmla="*/ 88 w 166"/>
              <a:gd name="T45" fmla="*/ 55 h 163"/>
              <a:gd name="T46" fmla="*/ 95 w 166"/>
              <a:gd name="T47" fmla="*/ 55 h 163"/>
              <a:gd name="T48" fmla="*/ 101 w 166"/>
              <a:gd name="T49" fmla="*/ 51 h 163"/>
              <a:gd name="T50" fmla="*/ 125 w 166"/>
              <a:gd name="T51" fmla="*/ 116 h 163"/>
              <a:gd name="T52" fmla="*/ 118 w 166"/>
              <a:gd name="T53" fmla="*/ 22 h 163"/>
              <a:gd name="T54" fmla="*/ 115 w 166"/>
              <a:gd name="T55" fmla="*/ 38 h 163"/>
              <a:gd name="T56" fmla="*/ 34 w 166"/>
              <a:gd name="T57" fmla="*/ 107 h 163"/>
              <a:gd name="T58" fmla="*/ 23 w 166"/>
              <a:gd name="T59" fmla="*/ 44 h 163"/>
              <a:gd name="T60" fmla="*/ 25 w 166"/>
              <a:gd name="T61" fmla="*/ 116 h 163"/>
              <a:gd name="T62" fmla="*/ 119 w 166"/>
              <a:gd name="T63" fmla="*/ 122 h 163"/>
              <a:gd name="T64" fmla="*/ 153 w 166"/>
              <a:gd name="T65" fmla="*/ 163 h 163"/>
              <a:gd name="T66" fmla="*/ 128 w 166"/>
              <a:gd name="T67" fmla="*/ 113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6" h="163">
                <a:moveTo>
                  <a:pt x="70" y="54"/>
                </a:moveTo>
                <a:cubicBezTo>
                  <a:pt x="70" y="54"/>
                  <a:pt x="61" y="48"/>
                  <a:pt x="55" y="47"/>
                </a:cubicBezTo>
                <a:cubicBezTo>
                  <a:pt x="50" y="46"/>
                  <a:pt x="48" y="48"/>
                  <a:pt x="48" y="51"/>
                </a:cubicBezTo>
                <a:cubicBezTo>
                  <a:pt x="48" y="52"/>
                  <a:pt x="49" y="53"/>
                  <a:pt x="55" y="53"/>
                </a:cubicBezTo>
                <a:cubicBezTo>
                  <a:pt x="54" y="53"/>
                  <a:pt x="54" y="54"/>
                  <a:pt x="54" y="55"/>
                </a:cubicBezTo>
                <a:cubicBezTo>
                  <a:pt x="54" y="57"/>
                  <a:pt x="56" y="59"/>
                  <a:pt x="58" y="59"/>
                </a:cubicBezTo>
                <a:cubicBezTo>
                  <a:pt x="59" y="59"/>
                  <a:pt x="61" y="57"/>
                  <a:pt x="61" y="55"/>
                </a:cubicBezTo>
                <a:cubicBezTo>
                  <a:pt x="61" y="54"/>
                  <a:pt x="61" y="54"/>
                  <a:pt x="60" y="53"/>
                </a:cubicBezTo>
                <a:cubicBezTo>
                  <a:pt x="66" y="53"/>
                  <a:pt x="69" y="55"/>
                  <a:pt x="70" y="54"/>
                </a:cubicBezTo>
                <a:close/>
                <a:moveTo>
                  <a:pt x="27" y="31"/>
                </a:moveTo>
                <a:cubicBezTo>
                  <a:pt x="31" y="26"/>
                  <a:pt x="36" y="22"/>
                  <a:pt x="42" y="22"/>
                </a:cubicBezTo>
                <a:cubicBezTo>
                  <a:pt x="38" y="29"/>
                  <a:pt x="37" y="38"/>
                  <a:pt x="38" y="47"/>
                </a:cubicBezTo>
                <a:cubicBezTo>
                  <a:pt x="46" y="41"/>
                  <a:pt x="61" y="40"/>
                  <a:pt x="74" y="41"/>
                </a:cubicBezTo>
                <a:cubicBezTo>
                  <a:pt x="87" y="41"/>
                  <a:pt x="107" y="41"/>
                  <a:pt x="110" y="47"/>
                </a:cubicBezTo>
                <a:cubicBezTo>
                  <a:pt x="110" y="47"/>
                  <a:pt x="111" y="37"/>
                  <a:pt x="107" y="24"/>
                </a:cubicBezTo>
                <a:cubicBezTo>
                  <a:pt x="100" y="0"/>
                  <a:pt x="68" y="0"/>
                  <a:pt x="55" y="8"/>
                </a:cubicBezTo>
                <a:cubicBezTo>
                  <a:pt x="51" y="10"/>
                  <a:pt x="48" y="12"/>
                  <a:pt x="45" y="16"/>
                </a:cubicBezTo>
                <a:cubicBezTo>
                  <a:pt x="43" y="10"/>
                  <a:pt x="31" y="13"/>
                  <a:pt x="28" y="13"/>
                </a:cubicBezTo>
                <a:cubicBezTo>
                  <a:pt x="25" y="13"/>
                  <a:pt x="24" y="9"/>
                  <a:pt x="23" y="8"/>
                </a:cubicBezTo>
                <a:cubicBezTo>
                  <a:pt x="20" y="8"/>
                  <a:pt x="19" y="12"/>
                  <a:pt x="18" y="14"/>
                </a:cubicBezTo>
                <a:cubicBezTo>
                  <a:pt x="18" y="14"/>
                  <a:pt x="18" y="14"/>
                  <a:pt x="24" y="15"/>
                </a:cubicBezTo>
                <a:cubicBezTo>
                  <a:pt x="18" y="17"/>
                  <a:pt x="19" y="17"/>
                  <a:pt x="20" y="20"/>
                </a:cubicBezTo>
                <a:cubicBezTo>
                  <a:pt x="21" y="23"/>
                  <a:pt x="29" y="19"/>
                  <a:pt x="33" y="18"/>
                </a:cubicBezTo>
                <a:cubicBezTo>
                  <a:pt x="36" y="16"/>
                  <a:pt x="41" y="13"/>
                  <a:pt x="44" y="18"/>
                </a:cubicBezTo>
                <a:cubicBezTo>
                  <a:pt x="44" y="18"/>
                  <a:pt x="44" y="18"/>
                  <a:pt x="44" y="18"/>
                </a:cubicBezTo>
                <a:cubicBezTo>
                  <a:pt x="39" y="16"/>
                  <a:pt x="31" y="23"/>
                  <a:pt x="29" y="25"/>
                </a:cubicBezTo>
                <a:cubicBezTo>
                  <a:pt x="28" y="27"/>
                  <a:pt x="23" y="25"/>
                  <a:pt x="21" y="25"/>
                </a:cubicBezTo>
                <a:cubicBezTo>
                  <a:pt x="19" y="25"/>
                  <a:pt x="19" y="24"/>
                  <a:pt x="18" y="27"/>
                </a:cubicBezTo>
                <a:cubicBezTo>
                  <a:pt x="16" y="30"/>
                  <a:pt x="17" y="35"/>
                  <a:pt x="18" y="37"/>
                </a:cubicBezTo>
                <a:cubicBezTo>
                  <a:pt x="19" y="38"/>
                  <a:pt x="22" y="37"/>
                  <a:pt x="27" y="31"/>
                </a:cubicBezTo>
                <a:close/>
                <a:moveTo>
                  <a:pt x="39" y="57"/>
                </a:moveTo>
                <a:cubicBezTo>
                  <a:pt x="38" y="55"/>
                  <a:pt x="37" y="57"/>
                  <a:pt x="37" y="57"/>
                </a:cubicBezTo>
                <a:cubicBezTo>
                  <a:pt x="37" y="68"/>
                  <a:pt x="42" y="79"/>
                  <a:pt x="48" y="87"/>
                </a:cubicBezTo>
                <a:cubicBezTo>
                  <a:pt x="54" y="94"/>
                  <a:pt x="59" y="97"/>
                  <a:pt x="65" y="100"/>
                </a:cubicBezTo>
                <a:cubicBezTo>
                  <a:pt x="71" y="104"/>
                  <a:pt x="80" y="103"/>
                  <a:pt x="85" y="100"/>
                </a:cubicBezTo>
                <a:cubicBezTo>
                  <a:pt x="90" y="96"/>
                  <a:pt x="92" y="95"/>
                  <a:pt x="98" y="89"/>
                </a:cubicBezTo>
                <a:cubicBezTo>
                  <a:pt x="106" y="78"/>
                  <a:pt x="110" y="61"/>
                  <a:pt x="110" y="58"/>
                </a:cubicBezTo>
                <a:cubicBezTo>
                  <a:pt x="111" y="54"/>
                  <a:pt x="107" y="55"/>
                  <a:pt x="106" y="57"/>
                </a:cubicBezTo>
                <a:cubicBezTo>
                  <a:pt x="104" y="59"/>
                  <a:pt x="99" y="62"/>
                  <a:pt x="82" y="64"/>
                </a:cubicBezTo>
                <a:cubicBezTo>
                  <a:pt x="65" y="65"/>
                  <a:pt x="50" y="62"/>
                  <a:pt x="46" y="62"/>
                </a:cubicBezTo>
                <a:cubicBezTo>
                  <a:pt x="42" y="61"/>
                  <a:pt x="41" y="59"/>
                  <a:pt x="39" y="57"/>
                </a:cubicBezTo>
                <a:close/>
                <a:moveTo>
                  <a:pt x="101" y="51"/>
                </a:moveTo>
                <a:cubicBezTo>
                  <a:pt x="101" y="48"/>
                  <a:pt x="99" y="46"/>
                  <a:pt x="94" y="47"/>
                </a:cubicBezTo>
                <a:cubicBezTo>
                  <a:pt x="88" y="48"/>
                  <a:pt x="79" y="54"/>
                  <a:pt x="79" y="54"/>
                </a:cubicBezTo>
                <a:cubicBezTo>
                  <a:pt x="80" y="55"/>
                  <a:pt x="83" y="53"/>
                  <a:pt x="89" y="53"/>
                </a:cubicBezTo>
                <a:cubicBezTo>
                  <a:pt x="88" y="54"/>
                  <a:pt x="88" y="54"/>
                  <a:pt x="88" y="55"/>
                </a:cubicBezTo>
                <a:cubicBezTo>
                  <a:pt x="88" y="57"/>
                  <a:pt x="90" y="59"/>
                  <a:pt x="91" y="59"/>
                </a:cubicBezTo>
                <a:cubicBezTo>
                  <a:pt x="93" y="59"/>
                  <a:pt x="95" y="57"/>
                  <a:pt x="95" y="55"/>
                </a:cubicBezTo>
                <a:cubicBezTo>
                  <a:pt x="95" y="54"/>
                  <a:pt x="95" y="53"/>
                  <a:pt x="94" y="53"/>
                </a:cubicBezTo>
                <a:cubicBezTo>
                  <a:pt x="100" y="53"/>
                  <a:pt x="101" y="52"/>
                  <a:pt x="101" y="51"/>
                </a:cubicBezTo>
                <a:close/>
                <a:moveTo>
                  <a:pt x="128" y="113"/>
                </a:moveTo>
                <a:cubicBezTo>
                  <a:pt x="125" y="116"/>
                  <a:pt x="125" y="116"/>
                  <a:pt x="125" y="116"/>
                </a:cubicBezTo>
                <a:cubicBezTo>
                  <a:pt x="121" y="112"/>
                  <a:pt x="121" y="112"/>
                  <a:pt x="121" y="112"/>
                </a:cubicBezTo>
                <a:cubicBezTo>
                  <a:pt x="144" y="86"/>
                  <a:pt x="143" y="47"/>
                  <a:pt x="118" y="22"/>
                </a:cubicBezTo>
                <a:cubicBezTo>
                  <a:pt x="116" y="20"/>
                  <a:pt x="114" y="18"/>
                  <a:pt x="111" y="16"/>
                </a:cubicBezTo>
                <a:cubicBezTo>
                  <a:pt x="115" y="23"/>
                  <a:pt x="115" y="30"/>
                  <a:pt x="115" y="38"/>
                </a:cubicBezTo>
                <a:cubicBezTo>
                  <a:pt x="130" y="59"/>
                  <a:pt x="128" y="88"/>
                  <a:pt x="109" y="107"/>
                </a:cubicBezTo>
                <a:cubicBezTo>
                  <a:pt x="89" y="127"/>
                  <a:pt x="55" y="127"/>
                  <a:pt x="34" y="107"/>
                </a:cubicBezTo>
                <a:cubicBezTo>
                  <a:pt x="17" y="89"/>
                  <a:pt x="14" y="63"/>
                  <a:pt x="25" y="43"/>
                </a:cubicBezTo>
                <a:cubicBezTo>
                  <a:pt x="25" y="43"/>
                  <a:pt x="24" y="44"/>
                  <a:pt x="23" y="44"/>
                </a:cubicBezTo>
                <a:cubicBezTo>
                  <a:pt x="18" y="47"/>
                  <a:pt x="15" y="43"/>
                  <a:pt x="12" y="40"/>
                </a:cubicBezTo>
                <a:cubicBezTo>
                  <a:pt x="0" y="65"/>
                  <a:pt x="5" y="95"/>
                  <a:pt x="25" y="116"/>
                </a:cubicBezTo>
                <a:cubicBezTo>
                  <a:pt x="50" y="140"/>
                  <a:pt x="89" y="141"/>
                  <a:pt x="115" y="118"/>
                </a:cubicBezTo>
                <a:cubicBezTo>
                  <a:pt x="119" y="122"/>
                  <a:pt x="119" y="122"/>
                  <a:pt x="119" y="122"/>
                </a:cubicBezTo>
                <a:cubicBezTo>
                  <a:pt x="115" y="126"/>
                  <a:pt x="115" y="126"/>
                  <a:pt x="115" y="126"/>
                </a:cubicBezTo>
                <a:cubicBezTo>
                  <a:pt x="153" y="163"/>
                  <a:pt x="153" y="163"/>
                  <a:pt x="153" y="163"/>
                </a:cubicBezTo>
                <a:cubicBezTo>
                  <a:pt x="166" y="150"/>
                  <a:pt x="166" y="150"/>
                  <a:pt x="166" y="150"/>
                </a:cubicBezTo>
                <a:lnTo>
                  <a:pt x="128" y="1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Freeform 374">
            <a:extLst>
              <a:ext uri="{FF2B5EF4-FFF2-40B4-BE49-F238E27FC236}">
                <a16:creationId xmlns:a16="http://schemas.microsoft.com/office/drawing/2014/main" id="{28EF2B23-C84D-D1B9-7F2E-CAA7CD830BEC}"/>
              </a:ext>
            </a:extLst>
          </p:cNvPr>
          <p:cNvSpPr>
            <a:spLocks noEditPoints="1"/>
          </p:cNvSpPr>
          <p:nvPr/>
        </p:nvSpPr>
        <p:spPr bwMode="auto">
          <a:xfrm>
            <a:off x="5719763" y="5778500"/>
            <a:ext cx="201613" cy="254000"/>
          </a:xfrm>
          <a:custGeom>
            <a:avLst/>
            <a:gdLst>
              <a:gd name="T0" fmla="*/ 22 w 127"/>
              <a:gd name="T1" fmla="*/ 26 h 160"/>
              <a:gd name="T2" fmla="*/ 109 w 127"/>
              <a:gd name="T3" fmla="*/ 30 h 160"/>
              <a:gd name="T4" fmla="*/ 109 w 127"/>
              <a:gd name="T5" fmla="*/ 21 h 160"/>
              <a:gd name="T6" fmla="*/ 123 w 127"/>
              <a:gd name="T7" fmla="*/ 42 h 160"/>
              <a:gd name="T8" fmla="*/ 9 w 127"/>
              <a:gd name="T9" fmla="*/ 25 h 160"/>
              <a:gd name="T10" fmla="*/ 123 w 127"/>
              <a:gd name="T11" fmla="*/ 9 h 160"/>
              <a:gd name="T12" fmla="*/ 123 w 127"/>
              <a:gd name="T13" fmla="*/ 0 h 160"/>
              <a:gd name="T14" fmla="*/ 0 w 127"/>
              <a:gd name="T15" fmla="*/ 25 h 160"/>
              <a:gd name="T16" fmla="*/ 25 w 127"/>
              <a:gd name="T17" fmla="*/ 160 h 160"/>
              <a:gd name="T18" fmla="*/ 127 w 127"/>
              <a:gd name="T19" fmla="*/ 156 h 160"/>
              <a:gd name="T20" fmla="*/ 123 w 127"/>
              <a:gd name="T21" fmla="*/ 42 h 160"/>
              <a:gd name="T22" fmla="*/ 95 w 127"/>
              <a:gd name="T23" fmla="*/ 89 h 160"/>
              <a:gd name="T24" fmla="*/ 91 w 127"/>
              <a:gd name="T25" fmla="*/ 98 h 160"/>
              <a:gd name="T26" fmla="*/ 76 w 127"/>
              <a:gd name="T27" fmla="*/ 63 h 160"/>
              <a:gd name="T28" fmla="*/ 81 w 127"/>
              <a:gd name="T29" fmla="*/ 71 h 160"/>
              <a:gd name="T30" fmla="*/ 76 w 127"/>
              <a:gd name="T31" fmla="*/ 63 h 160"/>
              <a:gd name="T32" fmla="*/ 54 w 127"/>
              <a:gd name="T33" fmla="*/ 66 h 160"/>
              <a:gd name="T34" fmla="*/ 45 w 127"/>
              <a:gd name="T35" fmla="*/ 71 h 160"/>
              <a:gd name="T36" fmla="*/ 51 w 127"/>
              <a:gd name="T37" fmla="*/ 63 h 160"/>
              <a:gd name="T38" fmla="*/ 31 w 127"/>
              <a:gd name="T39" fmla="*/ 97 h 160"/>
              <a:gd name="T40" fmla="*/ 35 w 127"/>
              <a:gd name="T41" fmla="*/ 87 h 160"/>
              <a:gd name="T42" fmla="*/ 50 w 127"/>
              <a:gd name="T43" fmla="*/ 123 h 160"/>
              <a:gd name="T44" fmla="*/ 45 w 127"/>
              <a:gd name="T45" fmla="*/ 114 h 160"/>
              <a:gd name="T46" fmla="*/ 50 w 127"/>
              <a:gd name="T47" fmla="*/ 123 h 160"/>
              <a:gd name="T48" fmla="*/ 72 w 127"/>
              <a:gd name="T49" fmla="*/ 122 h 160"/>
              <a:gd name="T50" fmla="*/ 72 w 127"/>
              <a:gd name="T51" fmla="*/ 116 h 160"/>
              <a:gd name="T52" fmla="*/ 51 w 127"/>
              <a:gd name="T53" fmla="*/ 71 h 160"/>
              <a:gd name="T54" fmla="*/ 79 w 127"/>
              <a:gd name="T55" fmla="*/ 112 h 160"/>
              <a:gd name="T56" fmla="*/ 84 w 127"/>
              <a:gd name="T57" fmla="*/ 115 h 160"/>
              <a:gd name="T58" fmla="*/ 85 w 127"/>
              <a:gd name="T59" fmla="*/ 143 h 160"/>
              <a:gd name="T60" fmla="*/ 55 w 127"/>
              <a:gd name="T61" fmla="*/ 77 h 160"/>
              <a:gd name="T62" fmla="*/ 72 w 127"/>
              <a:gd name="T63" fmla="*/ 108 h 160"/>
              <a:gd name="T64" fmla="*/ 66 w 127"/>
              <a:gd name="T65" fmla="*/ 103 h 160"/>
              <a:gd name="T66" fmla="*/ 62 w 127"/>
              <a:gd name="T67" fmla="*/ 99 h 160"/>
              <a:gd name="T68" fmla="*/ 66 w 127"/>
              <a:gd name="T69" fmla="*/ 103 h 160"/>
              <a:gd name="T70" fmla="*/ 68 w 127"/>
              <a:gd name="T71" fmla="*/ 93 h 160"/>
              <a:gd name="T72" fmla="*/ 66 w 127"/>
              <a:gd name="T73" fmla="*/ 95 h 160"/>
              <a:gd name="T74" fmla="*/ 62 w 127"/>
              <a:gd name="T75" fmla="*/ 97 h 160"/>
              <a:gd name="T76" fmla="*/ 65 w 127"/>
              <a:gd name="T77" fmla="*/ 91 h 160"/>
              <a:gd name="T78" fmla="*/ 66 w 127"/>
              <a:gd name="T79" fmla="*/ 90 h 160"/>
              <a:gd name="T80" fmla="*/ 66 w 127"/>
              <a:gd name="T81" fmla="*/ 86 h 160"/>
              <a:gd name="T82" fmla="*/ 62 w 127"/>
              <a:gd name="T83" fmla="*/ 86 h 160"/>
              <a:gd name="T84" fmla="*/ 57 w 127"/>
              <a:gd name="T85" fmla="*/ 88 h 160"/>
              <a:gd name="T86" fmla="*/ 64 w 127"/>
              <a:gd name="T87" fmla="*/ 82 h 160"/>
              <a:gd name="T88" fmla="*/ 71 w 127"/>
              <a:gd name="T89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" h="160">
                <a:moveTo>
                  <a:pt x="27" y="21"/>
                </a:moveTo>
                <a:cubicBezTo>
                  <a:pt x="24" y="21"/>
                  <a:pt x="22" y="23"/>
                  <a:pt x="22" y="26"/>
                </a:cubicBezTo>
                <a:cubicBezTo>
                  <a:pt x="22" y="28"/>
                  <a:pt x="24" y="30"/>
                  <a:pt x="27" y="30"/>
                </a:cubicBezTo>
                <a:cubicBezTo>
                  <a:pt x="109" y="30"/>
                  <a:pt x="109" y="30"/>
                  <a:pt x="109" y="30"/>
                </a:cubicBezTo>
                <a:cubicBezTo>
                  <a:pt x="111" y="30"/>
                  <a:pt x="113" y="28"/>
                  <a:pt x="113" y="26"/>
                </a:cubicBezTo>
                <a:cubicBezTo>
                  <a:pt x="113" y="23"/>
                  <a:pt x="111" y="21"/>
                  <a:pt x="109" y="21"/>
                </a:cubicBezTo>
                <a:lnTo>
                  <a:pt x="27" y="21"/>
                </a:lnTo>
                <a:close/>
                <a:moveTo>
                  <a:pt x="123" y="42"/>
                </a:moveTo>
                <a:cubicBezTo>
                  <a:pt x="25" y="42"/>
                  <a:pt x="25" y="42"/>
                  <a:pt x="25" y="42"/>
                </a:cubicBezTo>
                <a:cubicBezTo>
                  <a:pt x="16" y="42"/>
                  <a:pt x="9" y="34"/>
                  <a:pt x="9" y="25"/>
                </a:cubicBezTo>
                <a:cubicBezTo>
                  <a:pt x="9" y="16"/>
                  <a:pt x="16" y="9"/>
                  <a:pt x="25" y="9"/>
                </a:cubicBezTo>
                <a:cubicBezTo>
                  <a:pt x="123" y="9"/>
                  <a:pt x="123" y="9"/>
                  <a:pt x="123" y="9"/>
                </a:cubicBezTo>
                <a:cubicBezTo>
                  <a:pt x="125" y="9"/>
                  <a:pt x="127" y="7"/>
                  <a:pt x="127" y="4"/>
                </a:cubicBezTo>
                <a:cubicBezTo>
                  <a:pt x="127" y="2"/>
                  <a:pt x="125" y="0"/>
                  <a:pt x="123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11" y="0"/>
                  <a:pt x="0" y="11"/>
                  <a:pt x="0" y="25"/>
                </a:cubicBezTo>
                <a:cubicBezTo>
                  <a:pt x="0" y="135"/>
                  <a:pt x="0" y="135"/>
                  <a:pt x="0" y="135"/>
                </a:cubicBezTo>
                <a:cubicBezTo>
                  <a:pt x="0" y="149"/>
                  <a:pt x="11" y="160"/>
                  <a:pt x="25" y="160"/>
                </a:cubicBezTo>
                <a:cubicBezTo>
                  <a:pt x="123" y="160"/>
                  <a:pt x="123" y="160"/>
                  <a:pt x="123" y="160"/>
                </a:cubicBezTo>
                <a:cubicBezTo>
                  <a:pt x="125" y="160"/>
                  <a:pt x="127" y="158"/>
                  <a:pt x="127" y="156"/>
                </a:cubicBezTo>
                <a:cubicBezTo>
                  <a:pt x="127" y="46"/>
                  <a:pt x="127" y="46"/>
                  <a:pt x="127" y="46"/>
                </a:cubicBezTo>
                <a:cubicBezTo>
                  <a:pt x="127" y="44"/>
                  <a:pt x="125" y="42"/>
                  <a:pt x="123" y="42"/>
                </a:cubicBezTo>
                <a:close/>
                <a:moveTo>
                  <a:pt x="91" y="88"/>
                </a:moveTo>
                <a:cubicBezTo>
                  <a:pt x="95" y="89"/>
                  <a:pt x="95" y="89"/>
                  <a:pt x="95" y="89"/>
                </a:cubicBezTo>
                <a:cubicBezTo>
                  <a:pt x="95" y="97"/>
                  <a:pt x="95" y="97"/>
                  <a:pt x="95" y="97"/>
                </a:cubicBezTo>
                <a:cubicBezTo>
                  <a:pt x="91" y="98"/>
                  <a:pt x="91" y="98"/>
                  <a:pt x="91" y="98"/>
                </a:cubicBezTo>
                <a:cubicBezTo>
                  <a:pt x="91" y="95"/>
                  <a:pt x="91" y="91"/>
                  <a:pt x="91" y="88"/>
                </a:cubicBezTo>
                <a:close/>
                <a:moveTo>
                  <a:pt x="76" y="63"/>
                </a:moveTo>
                <a:cubicBezTo>
                  <a:pt x="83" y="67"/>
                  <a:pt x="83" y="67"/>
                  <a:pt x="83" y="67"/>
                </a:cubicBezTo>
                <a:cubicBezTo>
                  <a:pt x="81" y="71"/>
                  <a:pt x="81" y="71"/>
                  <a:pt x="81" y="71"/>
                </a:cubicBezTo>
                <a:cubicBezTo>
                  <a:pt x="79" y="69"/>
                  <a:pt x="76" y="67"/>
                  <a:pt x="73" y="66"/>
                </a:cubicBezTo>
                <a:lnTo>
                  <a:pt x="76" y="63"/>
                </a:lnTo>
                <a:close/>
                <a:moveTo>
                  <a:pt x="51" y="63"/>
                </a:moveTo>
                <a:cubicBezTo>
                  <a:pt x="54" y="66"/>
                  <a:pt x="54" y="66"/>
                  <a:pt x="54" y="66"/>
                </a:cubicBezTo>
                <a:cubicBezTo>
                  <a:pt x="52" y="67"/>
                  <a:pt x="51" y="67"/>
                  <a:pt x="49" y="68"/>
                </a:cubicBezTo>
                <a:cubicBezTo>
                  <a:pt x="48" y="69"/>
                  <a:pt x="46" y="70"/>
                  <a:pt x="45" y="71"/>
                </a:cubicBezTo>
                <a:cubicBezTo>
                  <a:pt x="44" y="67"/>
                  <a:pt x="44" y="67"/>
                  <a:pt x="44" y="67"/>
                </a:cubicBezTo>
                <a:lnTo>
                  <a:pt x="51" y="63"/>
                </a:lnTo>
                <a:close/>
                <a:moveTo>
                  <a:pt x="35" y="98"/>
                </a:moveTo>
                <a:cubicBezTo>
                  <a:pt x="31" y="97"/>
                  <a:pt x="31" y="97"/>
                  <a:pt x="31" y="97"/>
                </a:cubicBezTo>
                <a:cubicBezTo>
                  <a:pt x="31" y="88"/>
                  <a:pt x="31" y="88"/>
                  <a:pt x="31" y="88"/>
                </a:cubicBezTo>
                <a:cubicBezTo>
                  <a:pt x="35" y="87"/>
                  <a:pt x="35" y="87"/>
                  <a:pt x="35" y="87"/>
                </a:cubicBezTo>
                <a:cubicBezTo>
                  <a:pt x="35" y="91"/>
                  <a:pt x="35" y="94"/>
                  <a:pt x="35" y="98"/>
                </a:cubicBezTo>
                <a:close/>
                <a:moveTo>
                  <a:pt x="50" y="123"/>
                </a:moveTo>
                <a:cubicBezTo>
                  <a:pt x="43" y="119"/>
                  <a:pt x="43" y="119"/>
                  <a:pt x="43" y="119"/>
                </a:cubicBezTo>
                <a:cubicBezTo>
                  <a:pt x="45" y="114"/>
                  <a:pt x="45" y="114"/>
                  <a:pt x="45" y="114"/>
                </a:cubicBezTo>
                <a:cubicBezTo>
                  <a:pt x="47" y="116"/>
                  <a:pt x="50" y="118"/>
                  <a:pt x="54" y="119"/>
                </a:cubicBezTo>
                <a:lnTo>
                  <a:pt x="50" y="123"/>
                </a:lnTo>
                <a:close/>
                <a:moveTo>
                  <a:pt x="85" y="143"/>
                </a:moveTo>
                <a:cubicBezTo>
                  <a:pt x="72" y="122"/>
                  <a:pt x="72" y="122"/>
                  <a:pt x="72" y="122"/>
                </a:cubicBezTo>
                <a:cubicBezTo>
                  <a:pt x="75" y="120"/>
                  <a:pt x="75" y="120"/>
                  <a:pt x="75" y="120"/>
                </a:cubicBezTo>
                <a:cubicBezTo>
                  <a:pt x="72" y="116"/>
                  <a:pt x="72" y="116"/>
                  <a:pt x="72" y="116"/>
                </a:cubicBezTo>
                <a:cubicBezTo>
                  <a:pt x="61" y="120"/>
                  <a:pt x="48" y="116"/>
                  <a:pt x="42" y="105"/>
                </a:cubicBezTo>
                <a:cubicBezTo>
                  <a:pt x="35" y="93"/>
                  <a:pt x="39" y="78"/>
                  <a:pt x="51" y="71"/>
                </a:cubicBezTo>
                <a:cubicBezTo>
                  <a:pt x="63" y="64"/>
                  <a:pt x="78" y="68"/>
                  <a:pt x="85" y="80"/>
                </a:cubicBezTo>
                <a:cubicBezTo>
                  <a:pt x="91" y="91"/>
                  <a:pt x="89" y="104"/>
                  <a:pt x="79" y="112"/>
                </a:cubicBezTo>
                <a:cubicBezTo>
                  <a:pt x="82" y="116"/>
                  <a:pt x="82" y="116"/>
                  <a:pt x="82" y="116"/>
                </a:cubicBezTo>
                <a:cubicBezTo>
                  <a:pt x="84" y="115"/>
                  <a:pt x="84" y="115"/>
                  <a:pt x="84" y="115"/>
                </a:cubicBezTo>
                <a:cubicBezTo>
                  <a:pt x="96" y="136"/>
                  <a:pt x="96" y="136"/>
                  <a:pt x="96" y="136"/>
                </a:cubicBezTo>
                <a:lnTo>
                  <a:pt x="85" y="143"/>
                </a:lnTo>
                <a:close/>
                <a:moveTo>
                  <a:pt x="79" y="84"/>
                </a:moveTo>
                <a:cubicBezTo>
                  <a:pt x="74" y="75"/>
                  <a:pt x="63" y="72"/>
                  <a:pt x="55" y="77"/>
                </a:cubicBezTo>
                <a:cubicBezTo>
                  <a:pt x="46" y="82"/>
                  <a:pt x="43" y="93"/>
                  <a:pt x="48" y="102"/>
                </a:cubicBezTo>
                <a:cubicBezTo>
                  <a:pt x="53" y="110"/>
                  <a:pt x="64" y="113"/>
                  <a:pt x="72" y="108"/>
                </a:cubicBezTo>
                <a:cubicBezTo>
                  <a:pt x="81" y="103"/>
                  <a:pt x="84" y="92"/>
                  <a:pt x="79" y="84"/>
                </a:cubicBezTo>
                <a:close/>
                <a:moveTo>
                  <a:pt x="66" y="103"/>
                </a:moveTo>
                <a:cubicBezTo>
                  <a:pt x="62" y="103"/>
                  <a:pt x="62" y="103"/>
                  <a:pt x="62" y="103"/>
                </a:cubicBezTo>
                <a:cubicBezTo>
                  <a:pt x="62" y="99"/>
                  <a:pt x="62" y="99"/>
                  <a:pt x="62" y="99"/>
                </a:cubicBezTo>
                <a:cubicBezTo>
                  <a:pt x="66" y="99"/>
                  <a:pt x="66" y="99"/>
                  <a:pt x="66" y="99"/>
                </a:cubicBezTo>
                <a:lnTo>
                  <a:pt x="66" y="103"/>
                </a:lnTo>
                <a:close/>
                <a:moveTo>
                  <a:pt x="71" y="91"/>
                </a:moveTo>
                <a:cubicBezTo>
                  <a:pt x="70" y="91"/>
                  <a:pt x="69" y="92"/>
                  <a:pt x="68" y="93"/>
                </a:cubicBezTo>
                <a:cubicBezTo>
                  <a:pt x="67" y="94"/>
                  <a:pt x="67" y="94"/>
                  <a:pt x="67" y="94"/>
                </a:cubicBezTo>
                <a:cubicBezTo>
                  <a:pt x="67" y="94"/>
                  <a:pt x="67" y="95"/>
                  <a:pt x="66" y="95"/>
                </a:cubicBezTo>
                <a:cubicBezTo>
                  <a:pt x="66" y="96"/>
                  <a:pt x="66" y="96"/>
                  <a:pt x="66" y="97"/>
                </a:cubicBezTo>
                <a:cubicBezTo>
                  <a:pt x="62" y="97"/>
                  <a:pt x="62" y="97"/>
                  <a:pt x="62" y="97"/>
                </a:cubicBezTo>
                <a:cubicBezTo>
                  <a:pt x="62" y="95"/>
                  <a:pt x="62" y="94"/>
                  <a:pt x="63" y="94"/>
                </a:cubicBezTo>
                <a:cubicBezTo>
                  <a:pt x="63" y="93"/>
                  <a:pt x="64" y="92"/>
                  <a:pt x="65" y="91"/>
                </a:cubicBezTo>
                <a:cubicBezTo>
                  <a:pt x="66" y="91"/>
                  <a:pt x="66" y="91"/>
                  <a:pt x="66" y="91"/>
                </a:cubicBezTo>
                <a:cubicBezTo>
                  <a:pt x="66" y="90"/>
                  <a:pt x="66" y="90"/>
                  <a:pt x="66" y="90"/>
                </a:cubicBezTo>
                <a:cubicBezTo>
                  <a:pt x="67" y="89"/>
                  <a:pt x="67" y="89"/>
                  <a:pt x="67" y="88"/>
                </a:cubicBezTo>
                <a:cubicBezTo>
                  <a:pt x="67" y="87"/>
                  <a:pt x="67" y="87"/>
                  <a:pt x="66" y="86"/>
                </a:cubicBezTo>
                <a:cubicBezTo>
                  <a:pt x="66" y="85"/>
                  <a:pt x="65" y="85"/>
                  <a:pt x="64" y="85"/>
                </a:cubicBezTo>
                <a:cubicBezTo>
                  <a:pt x="63" y="85"/>
                  <a:pt x="62" y="85"/>
                  <a:pt x="62" y="86"/>
                </a:cubicBezTo>
                <a:cubicBezTo>
                  <a:pt x="61" y="87"/>
                  <a:pt x="61" y="88"/>
                  <a:pt x="61" y="88"/>
                </a:cubicBezTo>
                <a:cubicBezTo>
                  <a:pt x="57" y="88"/>
                  <a:pt x="57" y="88"/>
                  <a:pt x="57" y="88"/>
                </a:cubicBezTo>
                <a:cubicBezTo>
                  <a:pt x="57" y="86"/>
                  <a:pt x="58" y="84"/>
                  <a:pt x="60" y="83"/>
                </a:cubicBezTo>
                <a:cubicBezTo>
                  <a:pt x="61" y="82"/>
                  <a:pt x="62" y="82"/>
                  <a:pt x="64" y="82"/>
                </a:cubicBezTo>
                <a:cubicBezTo>
                  <a:pt x="66" y="82"/>
                  <a:pt x="68" y="82"/>
                  <a:pt x="69" y="83"/>
                </a:cubicBezTo>
                <a:cubicBezTo>
                  <a:pt x="71" y="84"/>
                  <a:pt x="71" y="86"/>
                  <a:pt x="71" y="88"/>
                </a:cubicBezTo>
                <a:cubicBezTo>
                  <a:pt x="71" y="89"/>
                  <a:pt x="71" y="90"/>
                  <a:pt x="71" y="9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Freeform 375">
            <a:extLst>
              <a:ext uri="{FF2B5EF4-FFF2-40B4-BE49-F238E27FC236}">
                <a16:creationId xmlns:a16="http://schemas.microsoft.com/office/drawing/2014/main" id="{FE213873-F5C3-FC4F-50CD-1CD386488DCC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5791200"/>
            <a:ext cx="254000" cy="228600"/>
          </a:xfrm>
          <a:custGeom>
            <a:avLst/>
            <a:gdLst>
              <a:gd name="T0" fmla="*/ 10 w 160"/>
              <a:gd name="T1" fmla="*/ 0 h 144"/>
              <a:gd name="T2" fmla="*/ 0 w 160"/>
              <a:gd name="T3" fmla="*/ 111 h 144"/>
              <a:gd name="T4" fmla="*/ 151 w 160"/>
              <a:gd name="T5" fmla="*/ 121 h 144"/>
              <a:gd name="T6" fmla="*/ 160 w 160"/>
              <a:gd name="T7" fmla="*/ 10 h 144"/>
              <a:gd name="T8" fmla="*/ 148 w 160"/>
              <a:gd name="T9" fmla="*/ 104 h 144"/>
              <a:gd name="T10" fmla="*/ 13 w 160"/>
              <a:gd name="T11" fmla="*/ 14 h 144"/>
              <a:gd name="T12" fmla="*/ 148 w 160"/>
              <a:gd name="T13" fmla="*/ 104 h 144"/>
              <a:gd name="T14" fmla="*/ 44 w 160"/>
              <a:gd name="T15" fmla="*/ 144 h 144"/>
              <a:gd name="T16" fmla="*/ 99 w 160"/>
              <a:gd name="T17" fmla="*/ 125 h 144"/>
              <a:gd name="T18" fmla="*/ 88 w 160"/>
              <a:gd name="T19" fmla="*/ 54 h 144"/>
              <a:gd name="T20" fmla="*/ 66 w 160"/>
              <a:gd name="T21" fmla="*/ 55 h 144"/>
              <a:gd name="T22" fmla="*/ 69 w 160"/>
              <a:gd name="T23" fmla="*/ 92 h 144"/>
              <a:gd name="T24" fmla="*/ 91 w 160"/>
              <a:gd name="T25" fmla="*/ 91 h 144"/>
              <a:gd name="T26" fmla="*/ 88 w 160"/>
              <a:gd name="T27" fmla="*/ 54 h 144"/>
              <a:gd name="T28" fmla="*/ 45 w 160"/>
              <a:gd name="T29" fmla="*/ 55 h 144"/>
              <a:gd name="T30" fmla="*/ 70 w 160"/>
              <a:gd name="T31" fmla="*/ 33 h 144"/>
              <a:gd name="T32" fmla="*/ 76 w 160"/>
              <a:gd name="T33" fmla="*/ 33 h 144"/>
              <a:gd name="T34" fmla="*/ 90 w 160"/>
              <a:gd name="T35" fmla="*/ 47 h 144"/>
              <a:gd name="T36" fmla="*/ 101 w 160"/>
              <a:gd name="T37" fmla="*/ 47 h 144"/>
              <a:gd name="T38" fmla="*/ 116 w 160"/>
              <a:gd name="T39" fmla="*/ 32 h 144"/>
              <a:gd name="T40" fmla="*/ 124 w 160"/>
              <a:gd name="T41" fmla="*/ 27 h 144"/>
              <a:gd name="T42" fmla="*/ 113 w 160"/>
              <a:gd name="T43" fmla="*/ 27 h 144"/>
              <a:gd name="T44" fmla="*/ 99 w 160"/>
              <a:gd name="T45" fmla="*/ 42 h 144"/>
              <a:gd name="T46" fmla="*/ 92 w 160"/>
              <a:gd name="T47" fmla="*/ 42 h 144"/>
              <a:gd name="T48" fmla="*/ 79 w 160"/>
              <a:gd name="T49" fmla="*/ 29 h 144"/>
              <a:gd name="T50" fmla="*/ 68 w 160"/>
              <a:gd name="T51" fmla="*/ 29 h 144"/>
              <a:gd name="T52" fmla="*/ 42 w 160"/>
              <a:gd name="T53" fmla="*/ 51 h 144"/>
              <a:gd name="T54" fmla="*/ 33 w 160"/>
              <a:gd name="T55" fmla="*/ 55 h 144"/>
              <a:gd name="T56" fmla="*/ 35 w 160"/>
              <a:gd name="T57" fmla="*/ 92 h 144"/>
              <a:gd name="T58" fmla="*/ 57 w 160"/>
              <a:gd name="T59" fmla="*/ 91 h 144"/>
              <a:gd name="T60" fmla="*/ 54 w 160"/>
              <a:gd name="T61" fmla="*/ 66 h 144"/>
              <a:gd name="T62" fmla="*/ 32 w 160"/>
              <a:gd name="T63" fmla="*/ 68 h 144"/>
              <a:gd name="T64" fmla="*/ 35 w 160"/>
              <a:gd name="T65" fmla="*/ 92 h 144"/>
              <a:gd name="T66" fmla="*/ 99 w 160"/>
              <a:gd name="T67" fmla="*/ 62 h 144"/>
              <a:gd name="T68" fmla="*/ 102 w 160"/>
              <a:gd name="T69" fmla="*/ 92 h 144"/>
              <a:gd name="T70" fmla="*/ 124 w 160"/>
              <a:gd name="T71" fmla="*/ 91 h 144"/>
              <a:gd name="T72" fmla="*/ 121 w 160"/>
              <a:gd name="T73" fmla="*/ 6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44">
                <a:moveTo>
                  <a:pt x="151" y="0"/>
                </a:move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5"/>
                  <a:pt x="0" y="10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1"/>
                  <a:pt x="10" y="121"/>
                </a:cubicBezTo>
                <a:cubicBezTo>
                  <a:pt x="151" y="121"/>
                  <a:pt x="151" y="121"/>
                  <a:pt x="151" y="121"/>
                </a:cubicBezTo>
                <a:cubicBezTo>
                  <a:pt x="156" y="121"/>
                  <a:pt x="160" y="116"/>
                  <a:pt x="160" y="111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5"/>
                  <a:pt x="156" y="0"/>
                  <a:pt x="151" y="0"/>
                </a:cubicBezTo>
                <a:close/>
                <a:moveTo>
                  <a:pt x="148" y="104"/>
                </a:moveTo>
                <a:cubicBezTo>
                  <a:pt x="13" y="104"/>
                  <a:pt x="13" y="104"/>
                  <a:pt x="13" y="104"/>
                </a:cubicBezTo>
                <a:cubicBezTo>
                  <a:pt x="13" y="14"/>
                  <a:pt x="13" y="14"/>
                  <a:pt x="13" y="14"/>
                </a:cubicBezTo>
                <a:cubicBezTo>
                  <a:pt x="148" y="14"/>
                  <a:pt x="148" y="14"/>
                  <a:pt x="148" y="14"/>
                </a:cubicBezTo>
                <a:lnTo>
                  <a:pt x="148" y="104"/>
                </a:lnTo>
                <a:close/>
                <a:moveTo>
                  <a:pt x="62" y="125"/>
                </a:moveTo>
                <a:cubicBezTo>
                  <a:pt x="44" y="144"/>
                  <a:pt x="44" y="144"/>
                  <a:pt x="44" y="144"/>
                </a:cubicBezTo>
                <a:cubicBezTo>
                  <a:pt x="117" y="144"/>
                  <a:pt x="117" y="144"/>
                  <a:pt x="117" y="144"/>
                </a:cubicBezTo>
                <a:cubicBezTo>
                  <a:pt x="99" y="125"/>
                  <a:pt x="99" y="125"/>
                  <a:pt x="99" y="125"/>
                </a:cubicBezTo>
                <a:lnTo>
                  <a:pt x="62" y="125"/>
                </a:lnTo>
                <a:close/>
                <a:moveTo>
                  <a:pt x="88" y="54"/>
                </a:moveTo>
                <a:cubicBezTo>
                  <a:pt x="69" y="54"/>
                  <a:pt x="69" y="54"/>
                  <a:pt x="69" y="54"/>
                </a:cubicBezTo>
                <a:cubicBezTo>
                  <a:pt x="67" y="54"/>
                  <a:pt x="66" y="55"/>
                  <a:pt x="66" y="55"/>
                </a:cubicBezTo>
                <a:cubicBezTo>
                  <a:pt x="66" y="91"/>
                  <a:pt x="66" y="91"/>
                  <a:pt x="66" y="91"/>
                </a:cubicBezTo>
                <a:cubicBezTo>
                  <a:pt x="66" y="92"/>
                  <a:pt x="67" y="92"/>
                  <a:pt x="69" y="92"/>
                </a:cubicBezTo>
                <a:cubicBezTo>
                  <a:pt x="88" y="92"/>
                  <a:pt x="88" y="92"/>
                  <a:pt x="88" y="92"/>
                </a:cubicBezTo>
                <a:cubicBezTo>
                  <a:pt x="89" y="92"/>
                  <a:pt x="91" y="92"/>
                  <a:pt x="91" y="91"/>
                </a:cubicBezTo>
                <a:cubicBezTo>
                  <a:pt x="91" y="55"/>
                  <a:pt x="91" y="55"/>
                  <a:pt x="91" y="55"/>
                </a:cubicBezTo>
                <a:cubicBezTo>
                  <a:pt x="91" y="55"/>
                  <a:pt x="89" y="54"/>
                  <a:pt x="88" y="54"/>
                </a:cubicBezTo>
                <a:close/>
                <a:moveTo>
                  <a:pt x="39" y="61"/>
                </a:moveTo>
                <a:cubicBezTo>
                  <a:pt x="42" y="61"/>
                  <a:pt x="45" y="58"/>
                  <a:pt x="45" y="55"/>
                </a:cubicBezTo>
                <a:cubicBezTo>
                  <a:pt x="45" y="55"/>
                  <a:pt x="44" y="54"/>
                  <a:pt x="44" y="54"/>
                </a:cubicBezTo>
                <a:cubicBezTo>
                  <a:pt x="51" y="48"/>
                  <a:pt x="64" y="38"/>
                  <a:pt x="70" y="33"/>
                </a:cubicBezTo>
                <a:cubicBezTo>
                  <a:pt x="71" y="34"/>
                  <a:pt x="72" y="34"/>
                  <a:pt x="73" y="34"/>
                </a:cubicBezTo>
                <a:cubicBezTo>
                  <a:pt x="74" y="34"/>
                  <a:pt x="75" y="34"/>
                  <a:pt x="76" y="33"/>
                </a:cubicBezTo>
                <a:cubicBezTo>
                  <a:pt x="80" y="37"/>
                  <a:pt x="86" y="42"/>
                  <a:pt x="90" y="46"/>
                </a:cubicBezTo>
                <a:cubicBezTo>
                  <a:pt x="90" y="46"/>
                  <a:pt x="90" y="46"/>
                  <a:pt x="90" y="47"/>
                </a:cubicBezTo>
                <a:cubicBezTo>
                  <a:pt x="90" y="50"/>
                  <a:pt x="93" y="52"/>
                  <a:pt x="96" y="52"/>
                </a:cubicBezTo>
                <a:cubicBezTo>
                  <a:pt x="99" y="52"/>
                  <a:pt x="101" y="50"/>
                  <a:pt x="101" y="47"/>
                </a:cubicBezTo>
                <a:cubicBezTo>
                  <a:pt x="101" y="46"/>
                  <a:pt x="101" y="46"/>
                  <a:pt x="101" y="45"/>
                </a:cubicBezTo>
                <a:cubicBezTo>
                  <a:pt x="116" y="32"/>
                  <a:pt x="116" y="32"/>
                  <a:pt x="116" y="32"/>
                </a:cubicBezTo>
                <a:cubicBezTo>
                  <a:pt x="116" y="32"/>
                  <a:pt x="117" y="33"/>
                  <a:pt x="118" y="33"/>
                </a:cubicBezTo>
                <a:cubicBezTo>
                  <a:pt x="121" y="33"/>
                  <a:pt x="124" y="30"/>
                  <a:pt x="124" y="27"/>
                </a:cubicBezTo>
                <a:cubicBezTo>
                  <a:pt x="124" y="24"/>
                  <a:pt x="121" y="22"/>
                  <a:pt x="118" y="22"/>
                </a:cubicBezTo>
                <a:cubicBezTo>
                  <a:pt x="115" y="22"/>
                  <a:pt x="113" y="24"/>
                  <a:pt x="113" y="27"/>
                </a:cubicBezTo>
                <a:cubicBezTo>
                  <a:pt x="113" y="28"/>
                  <a:pt x="113" y="29"/>
                  <a:pt x="113" y="29"/>
                </a:cubicBezTo>
                <a:cubicBezTo>
                  <a:pt x="109" y="33"/>
                  <a:pt x="103" y="39"/>
                  <a:pt x="99" y="42"/>
                </a:cubicBezTo>
                <a:cubicBezTo>
                  <a:pt x="98" y="42"/>
                  <a:pt x="97" y="41"/>
                  <a:pt x="96" y="41"/>
                </a:cubicBezTo>
                <a:cubicBezTo>
                  <a:pt x="94" y="41"/>
                  <a:pt x="93" y="42"/>
                  <a:pt x="92" y="42"/>
                </a:cubicBezTo>
                <a:cubicBezTo>
                  <a:pt x="89" y="39"/>
                  <a:pt x="83" y="34"/>
                  <a:pt x="78" y="31"/>
                </a:cubicBezTo>
                <a:cubicBezTo>
                  <a:pt x="79" y="30"/>
                  <a:pt x="79" y="29"/>
                  <a:pt x="79" y="29"/>
                </a:cubicBezTo>
                <a:cubicBezTo>
                  <a:pt x="79" y="25"/>
                  <a:pt x="76" y="23"/>
                  <a:pt x="73" y="23"/>
                </a:cubicBezTo>
                <a:cubicBezTo>
                  <a:pt x="70" y="23"/>
                  <a:pt x="68" y="25"/>
                  <a:pt x="68" y="29"/>
                </a:cubicBezTo>
                <a:cubicBezTo>
                  <a:pt x="68" y="29"/>
                  <a:pt x="68" y="30"/>
                  <a:pt x="68" y="31"/>
                </a:cubicBezTo>
                <a:cubicBezTo>
                  <a:pt x="42" y="51"/>
                  <a:pt x="42" y="51"/>
                  <a:pt x="42" y="51"/>
                </a:cubicBezTo>
                <a:cubicBezTo>
                  <a:pt x="41" y="50"/>
                  <a:pt x="40" y="50"/>
                  <a:pt x="39" y="50"/>
                </a:cubicBezTo>
                <a:cubicBezTo>
                  <a:pt x="36" y="50"/>
                  <a:pt x="33" y="52"/>
                  <a:pt x="33" y="55"/>
                </a:cubicBezTo>
                <a:cubicBezTo>
                  <a:pt x="33" y="58"/>
                  <a:pt x="36" y="61"/>
                  <a:pt x="39" y="61"/>
                </a:cubicBezTo>
                <a:close/>
                <a:moveTo>
                  <a:pt x="35" y="92"/>
                </a:moveTo>
                <a:cubicBezTo>
                  <a:pt x="54" y="92"/>
                  <a:pt x="54" y="92"/>
                  <a:pt x="54" y="92"/>
                </a:cubicBezTo>
                <a:cubicBezTo>
                  <a:pt x="56" y="92"/>
                  <a:pt x="57" y="92"/>
                  <a:pt x="57" y="91"/>
                </a:cubicBezTo>
                <a:cubicBezTo>
                  <a:pt x="57" y="68"/>
                  <a:pt x="57" y="68"/>
                  <a:pt x="57" y="68"/>
                </a:cubicBezTo>
                <a:cubicBezTo>
                  <a:pt x="57" y="67"/>
                  <a:pt x="56" y="66"/>
                  <a:pt x="54" y="66"/>
                </a:cubicBezTo>
                <a:cubicBezTo>
                  <a:pt x="35" y="66"/>
                  <a:pt x="35" y="66"/>
                  <a:pt x="35" y="66"/>
                </a:cubicBezTo>
                <a:cubicBezTo>
                  <a:pt x="34" y="66"/>
                  <a:pt x="32" y="67"/>
                  <a:pt x="32" y="68"/>
                </a:cubicBezTo>
                <a:cubicBezTo>
                  <a:pt x="32" y="91"/>
                  <a:pt x="32" y="91"/>
                  <a:pt x="32" y="91"/>
                </a:cubicBezTo>
                <a:cubicBezTo>
                  <a:pt x="32" y="92"/>
                  <a:pt x="34" y="92"/>
                  <a:pt x="35" y="92"/>
                </a:cubicBezTo>
                <a:close/>
                <a:moveTo>
                  <a:pt x="102" y="60"/>
                </a:moveTo>
                <a:cubicBezTo>
                  <a:pt x="101" y="60"/>
                  <a:pt x="99" y="61"/>
                  <a:pt x="99" y="62"/>
                </a:cubicBezTo>
                <a:cubicBezTo>
                  <a:pt x="99" y="91"/>
                  <a:pt x="99" y="91"/>
                  <a:pt x="99" y="91"/>
                </a:cubicBezTo>
                <a:cubicBezTo>
                  <a:pt x="99" y="92"/>
                  <a:pt x="101" y="92"/>
                  <a:pt x="102" y="92"/>
                </a:cubicBezTo>
                <a:cubicBezTo>
                  <a:pt x="121" y="92"/>
                  <a:pt x="121" y="92"/>
                  <a:pt x="121" y="92"/>
                </a:cubicBezTo>
                <a:cubicBezTo>
                  <a:pt x="123" y="92"/>
                  <a:pt x="124" y="92"/>
                  <a:pt x="124" y="91"/>
                </a:cubicBezTo>
                <a:cubicBezTo>
                  <a:pt x="124" y="62"/>
                  <a:pt x="124" y="62"/>
                  <a:pt x="124" y="62"/>
                </a:cubicBezTo>
                <a:cubicBezTo>
                  <a:pt x="124" y="61"/>
                  <a:pt x="123" y="60"/>
                  <a:pt x="121" y="60"/>
                </a:cubicBezTo>
                <a:lnTo>
                  <a:pt x="102" y="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9" name="Freeform 376">
            <a:extLst>
              <a:ext uri="{FF2B5EF4-FFF2-40B4-BE49-F238E27FC236}">
                <a16:creationId xmlns:a16="http://schemas.microsoft.com/office/drawing/2014/main" id="{E8937B91-8C23-6C35-5C2D-243E24A7D325}"/>
              </a:ext>
            </a:extLst>
          </p:cNvPr>
          <p:cNvSpPr>
            <a:spLocks noEditPoints="1"/>
          </p:cNvSpPr>
          <p:nvPr/>
        </p:nvSpPr>
        <p:spPr bwMode="auto">
          <a:xfrm>
            <a:off x="6802438" y="5778500"/>
            <a:ext cx="241300" cy="254000"/>
          </a:xfrm>
          <a:custGeom>
            <a:avLst/>
            <a:gdLst>
              <a:gd name="T0" fmla="*/ 124 w 152"/>
              <a:gd name="T1" fmla="*/ 81 h 160"/>
              <a:gd name="T2" fmla="*/ 106 w 152"/>
              <a:gd name="T3" fmla="*/ 63 h 160"/>
              <a:gd name="T4" fmla="*/ 103 w 152"/>
              <a:gd name="T5" fmla="*/ 92 h 160"/>
              <a:gd name="T6" fmla="*/ 24 w 152"/>
              <a:gd name="T7" fmla="*/ 101 h 160"/>
              <a:gd name="T8" fmla="*/ 73 w 152"/>
              <a:gd name="T9" fmla="*/ 58 h 160"/>
              <a:gd name="T10" fmla="*/ 71 w 152"/>
              <a:gd name="T11" fmla="*/ 42 h 160"/>
              <a:gd name="T12" fmla="*/ 47 w 152"/>
              <a:gd name="T13" fmla="*/ 36 h 160"/>
              <a:gd name="T14" fmla="*/ 30 w 152"/>
              <a:gd name="T15" fmla="*/ 53 h 160"/>
              <a:gd name="T16" fmla="*/ 9 w 152"/>
              <a:gd name="T17" fmla="*/ 65 h 160"/>
              <a:gd name="T18" fmla="*/ 9 w 152"/>
              <a:gd name="T19" fmla="*/ 90 h 160"/>
              <a:gd name="T20" fmla="*/ 2 w 152"/>
              <a:gd name="T21" fmla="*/ 113 h 160"/>
              <a:gd name="T22" fmla="*/ 20 w 152"/>
              <a:gd name="T23" fmla="*/ 130 h 160"/>
              <a:gd name="T24" fmla="*/ 31 w 152"/>
              <a:gd name="T25" fmla="*/ 152 h 160"/>
              <a:gd name="T26" fmla="*/ 56 w 152"/>
              <a:gd name="T27" fmla="*/ 151 h 160"/>
              <a:gd name="T28" fmla="*/ 79 w 152"/>
              <a:gd name="T29" fmla="*/ 158 h 160"/>
              <a:gd name="T30" fmla="*/ 97 w 152"/>
              <a:gd name="T31" fmla="*/ 140 h 160"/>
              <a:gd name="T32" fmla="*/ 118 w 152"/>
              <a:gd name="T33" fmla="*/ 129 h 160"/>
              <a:gd name="T34" fmla="*/ 118 w 152"/>
              <a:gd name="T35" fmla="*/ 104 h 160"/>
              <a:gd name="T36" fmla="*/ 145 w 152"/>
              <a:gd name="T37" fmla="*/ 24 h 160"/>
              <a:gd name="T38" fmla="*/ 114 w 152"/>
              <a:gd name="T39" fmla="*/ 0 h 160"/>
              <a:gd name="T40" fmla="*/ 96 w 152"/>
              <a:gd name="T41" fmla="*/ 11 h 160"/>
              <a:gd name="T42" fmla="*/ 99 w 152"/>
              <a:gd name="T43" fmla="*/ 40 h 160"/>
              <a:gd name="T44" fmla="*/ 39 w 152"/>
              <a:gd name="T45" fmla="*/ 102 h 160"/>
              <a:gd name="T46" fmla="*/ 58 w 152"/>
              <a:gd name="T47" fmla="*/ 122 h 160"/>
              <a:gd name="T48" fmla="*/ 64 w 152"/>
              <a:gd name="T49" fmla="*/ 122 h 160"/>
              <a:gd name="T50" fmla="*/ 70 w 152"/>
              <a:gd name="T51" fmla="*/ 115 h 160"/>
              <a:gd name="T52" fmla="*/ 74 w 152"/>
              <a:gd name="T53" fmla="*/ 107 h 160"/>
              <a:gd name="T54" fmla="*/ 80 w 152"/>
              <a:gd name="T55" fmla="*/ 107 h 160"/>
              <a:gd name="T56" fmla="*/ 85 w 152"/>
              <a:gd name="T57" fmla="*/ 95 h 160"/>
              <a:gd name="T58" fmla="*/ 110 w 152"/>
              <a:gd name="T59" fmla="*/ 51 h 160"/>
              <a:gd name="T60" fmla="*/ 126 w 152"/>
              <a:gd name="T61" fmla="*/ 60 h 160"/>
              <a:gd name="T62" fmla="*/ 145 w 152"/>
              <a:gd name="T63" fmla="*/ 49 h 160"/>
              <a:gd name="T64" fmla="*/ 134 w 152"/>
              <a:gd name="T65" fmla="*/ 37 h 160"/>
              <a:gd name="T66" fmla="*/ 126 w 152"/>
              <a:gd name="T67" fmla="*/ 45 h 160"/>
              <a:gd name="T68" fmla="*/ 106 w 152"/>
              <a:gd name="T69" fmla="*/ 26 h 160"/>
              <a:gd name="T70" fmla="*/ 106 w 152"/>
              <a:gd name="T71" fmla="*/ 23 h 160"/>
              <a:gd name="T72" fmla="*/ 115 w 152"/>
              <a:gd name="T73" fmla="*/ 15 h 160"/>
              <a:gd name="T74" fmla="*/ 134 w 152"/>
              <a:gd name="T75" fmla="*/ 34 h 160"/>
              <a:gd name="T76" fmla="*/ 134 w 152"/>
              <a:gd name="T77" fmla="*/ 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2" h="160">
                <a:moveTo>
                  <a:pt x="126" y="100"/>
                </a:moveTo>
                <a:cubicBezTo>
                  <a:pt x="124" y="81"/>
                  <a:pt x="124" y="81"/>
                  <a:pt x="124" y="81"/>
                </a:cubicBezTo>
                <a:cubicBezTo>
                  <a:pt x="115" y="78"/>
                  <a:pt x="115" y="78"/>
                  <a:pt x="115" y="78"/>
                </a:cubicBezTo>
                <a:cubicBezTo>
                  <a:pt x="113" y="73"/>
                  <a:pt x="110" y="67"/>
                  <a:pt x="106" y="63"/>
                </a:cubicBezTo>
                <a:cubicBezTo>
                  <a:pt x="96" y="74"/>
                  <a:pt x="96" y="74"/>
                  <a:pt x="96" y="74"/>
                </a:cubicBezTo>
                <a:cubicBezTo>
                  <a:pt x="99" y="79"/>
                  <a:pt x="102" y="85"/>
                  <a:pt x="103" y="92"/>
                </a:cubicBezTo>
                <a:cubicBezTo>
                  <a:pt x="105" y="114"/>
                  <a:pt x="90" y="134"/>
                  <a:pt x="68" y="136"/>
                </a:cubicBezTo>
                <a:cubicBezTo>
                  <a:pt x="46" y="139"/>
                  <a:pt x="26" y="123"/>
                  <a:pt x="24" y="101"/>
                </a:cubicBezTo>
                <a:cubicBezTo>
                  <a:pt x="21" y="79"/>
                  <a:pt x="37" y="60"/>
                  <a:pt x="59" y="57"/>
                </a:cubicBezTo>
                <a:cubicBezTo>
                  <a:pt x="64" y="57"/>
                  <a:pt x="69" y="57"/>
                  <a:pt x="73" y="58"/>
                </a:cubicBezTo>
                <a:cubicBezTo>
                  <a:pt x="85" y="46"/>
                  <a:pt x="85" y="46"/>
                  <a:pt x="85" y="46"/>
                </a:cubicBezTo>
                <a:cubicBezTo>
                  <a:pt x="80" y="45"/>
                  <a:pt x="76" y="43"/>
                  <a:pt x="71" y="42"/>
                </a:cubicBezTo>
                <a:cubicBezTo>
                  <a:pt x="66" y="34"/>
                  <a:pt x="66" y="34"/>
                  <a:pt x="66" y="34"/>
                </a:cubicBezTo>
                <a:cubicBezTo>
                  <a:pt x="47" y="36"/>
                  <a:pt x="47" y="36"/>
                  <a:pt x="47" y="36"/>
                </a:cubicBezTo>
                <a:cubicBezTo>
                  <a:pt x="45" y="45"/>
                  <a:pt x="45" y="45"/>
                  <a:pt x="45" y="45"/>
                </a:cubicBezTo>
                <a:cubicBezTo>
                  <a:pt x="39" y="47"/>
                  <a:pt x="34" y="50"/>
                  <a:pt x="30" y="53"/>
                </a:cubicBezTo>
                <a:cubicBezTo>
                  <a:pt x="21" y="50"/>
                  <a:pt x="21" y="50"/>
                  <a:pt x="21" y="50"/>
                </a:cubicBezTo>
                <a:cubicBezTo>
                  <a:pt x="9" y="65"/>
                  <a:pt x="9" y="65"/>
                  <a:pt x="9" y="65"/>
                </a:cubicBezTo>
                <a:cubicBezTo>
                  <a:pt x="14" y="73"/>
                  <a:pt x="14" y="73"/>
                  <a:pt x="14" y="73"/>
                </a:cubicBezTo>
                <a:cubicBezTo>
                  <a:pt x="11" y="78"/>
                  <a:pt x="10" y="84"/>
                  <a:pt x="9" y="90"/>
                </a:cubicBezTo>
                <a:cubicBezTo>
                  <a:pt x="0" y="94"/>
                  <a:pt x="0" y="94"/>
                  <a:pt x="0" y="94"/>
                </a:cubicBezTo>
                <a:cubicBezTo>
                  <a:pt x="2" y="113"/>
                  <a:pt x="2" y="113"/>
                  <a:pt x="2" y="113"/>
                </a:cubicBezTo>
                <a:cubicBezTo>
                  <a:pt x="12" y="115"/>
                  <a:pt x="12" y="115"/>
                  <a:pt x="12" y="115"/>
                </a:cubicBezTo>
                <a:cubicBezTo>
                  <a:pt x="13" y="121"/>
                  <a:pt x="16" y="126"/>
                  <a:pt x="20" y="130"/>
                </a:cubicBezTo>
                <a:cubicBezTo>
                  <a:pt x="16" y="140"/>
                  <a:pt x="16" y="140"/>
                  <a:pt x="16" y="140"/>
                </a:cubicBezTo>
                <a:cubicBezTo>
                  <a:pt x="31" y="152"/>
                  <a:pt x="31" y="152"/>
                  <a:pt x="31" y="152"/>
                </a:cubicBezTo>
                <a:cubicBezTo>
                  <a:pt x="40" y="146"/>
                  <a:pt x="40" y="146"/>
                  <a:pt x="40" y="146"/>
                </a:cubicBezTo>
                <a:cubicBezTo>
                  <a:pt x="45" y="149"/>
                  <a:pt x="50" y="150"/>
                  <a:pt x="56" y="151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79" y="158"/>
                  <a:pt x="79" y="158"/>
                  <a:pt x="79" y="158"/>
                </a:cubicBezTo>
                <a:cubicBezTo>
                  <a:pt x="82" y="149"/>
                  <a:pt x="82" y="149"/>
                  <a:pt x="82" y="149"/>
                </a:cubicBezTo>
                <a:cubicBezTo>
                  <a:pt x="87" y="147"/>
                  <a:pt x="92" y="144"/>
                  <a:pt x="97" y="140"/>
                </a:cubicBezTo>
                <a:cubicBezTo>
                  <a:pt x="106" y="144"/>
                  <a:pt x="106" y="144"/>
                  <a:pt x="106" y="144"/>
                </a:cubicBezTo>
                <a:cubicBezTo>
                  <a:pt x="118" y="129"/>
                  <a:pt x="118" y="129"/>
                  <a:pt x="118" y="129"/>
                </a:cubicBezTo>
                <a:cubicBezTo>
                  <a:pt x="113" y="120"/>
                  <a:pt x="113" y="120"/>
                  <a:pt x="113" y="120"/>
                </a:cubicBezTo>
                <a:cubicBezTo>
                  <a:pt x="115" y="115"/>
                  <a:pt x="117" y="110"/>
                  <a:pt x="118" y="104"/>
                </a:cubicBezTo>
                <a:lnTo>
                  <a:pt x="126" y="100"/>
                </a:lnTo>
                <a:close/>
                <a:moveTo>
                  <a:pt x="145" y="24"/>
                </a:moveTo>
                <a:cubicBezTo>
                  <a:pt x="127" y="5"/>
                  <a:pt x="127" y="5"/>
                  <a:pt x="127" y="5"/>
                </a:cubicBezTo>
                <a:cubicBezTo>
                  <a:pt x="123" y="2"/>
                  <a:pt x="119" y="0"/>
                  <a:pt x="114" y="0"/>
                </a:cubicBezTo>
                <a:cubicBezTo>
                  <a:pt x="110" y="0"/>
                  <a:pt x="105" y="2"/>
                  <a:pt x="102" y="5"/>
                </a:cubicBezTo>
                <a:cubicBezTo>
                  <a:pt x="96" y="11"/>
                  <a:pt x="96" y="11"/>
                  <a:pt x="96" y="11"/>
                </a:cubicBezTo>
                <a:cubicBezTo>
                  <a:pt x="89" y="18"/>
                  <a:pt x="89" y="29"/>
                  <a:pt x="96" y="36"/>
                </a:cubicBezTo>
                <a:cubicBezTo>
                  <a:pt x="99" y="40"/>
                  <a:pt x="99" y="40"/>
                  <a:pt x="99" y="40"/>
                </a:cubicBezTo>
                <a:cubicBezTo>
                  <a:pt x="41" y="99"/>
                  <a:pt x="41" y="99"/>
                  <a:pt x="41" y="99"/>
                </a:cubicBezTo>
                <a:cubicBezTo>
                  <a:pt x="40" y="99"/>
                  <a:pt x="39" y="101"/>
                  <a:pt x="39" y="102"/>
                </a:cubicBezTo>
                <a:cubicBezTo>
                  <a:pt x="39" y="103"/>
                  <a:pt x="40" y="104"/>
                  <a:pt x="41" y="105"/>
                </a:cubicBezTo>
                <a:cubicBezTo>
                  <a:pt x="58" y="122"/>
                  <a:pt x="58" y="122"/>
                  <a:pt x="58" y="122"/>
                </a:cubicBezTo>
                <a:cubicBezTo>
                  <a:pt x="59" y="123"/>
                  <a:pt x="60" y="124"/>
                  <a:pt x="61" y="124"/>
                </a:cubicBezTo>
                <a:cubicBezTo>
                  <a:pt x="62" y="124"/>
                  <a:pt x="64" y="123"/>
                  <a:pt x="64" y="122"/>
                </a:cubicBezTo>
                <a:cubicBezTo>
                  <a:pt x="69" y="118"/>
                  <a:pt x="69" y="118"/>
                  <a:pt x="69" y="118"/>
                </a:cubicBezTo>
                <a:cubicBezTo>
                  <a:pt x="70" y="117"/>
                  <a:pt x="70" y="116"/>
                  <a:pt x="70" y="115"/>
                </a:cubicBezTo>
                <a:cubicBezTo>
                  <a:pt x="70" y="114"/>
                  <a:pt x="70" y="113"/>
                  <a:pt x="69" y="112"/>
                </a:cubicBezTo>
                <a:cubicBezTo>
                  <a:pt x="74" y="107"/>
                  <a:pt x="74" y="107"/>
                  <a:pt x="74" y="107"/>
                </a:cubicBezTo>
                <a:cubicBezTo>
                  <a:pt x="75" y="108"/>
                  <a:pt x="76" y="108"/>
                  <a:pt x="77" y="108"/>
                </a:cubicBezTo>
                <a:cubicBezTo>
                  <a:pt x="78" y="108"/>
                  <a:pt x="79" y="108"/>
                  <a:pt x="80" y="107"/>
                </a:cubicBezTo>
                <a:cubicBezTo>
                  <a:pt x="85" y="102"/>
                  <a:pt x="85" y="102"/>
                  <a:pt x="85" y="102"/>
                </a:cubicBezTo>
                <a:cubicBezTo>
                  <a:pt x="87" y="100"/>
                  <a:pt x="87" y="97"/>
                  <a:pt x="85" y="95"/>
                </a:cubicBezTo>
                <a:cubicBezTo>
                  <a:pt x="75" y="86"/>
                  <a:pt x="75" y="86"/>
                  <a:pt x="75" y="86"/>
                </a:cubicBezTo>
                <a:cubicBezTo>
                  <a:pt x="110" y="51"/>
                  <a:pt x="110" y="51"/>
                  <a:pt x="110" y="51"/>
                </a:cubicBezTo>
                <a:cubicBezTo>
                  <a:pt x="114" y="55"/>
                  <a:pt x="114" y="55"/>
                  <a:pt x="114" y="55"/>
                </a:cubicBezTo>
                <a:cubicBezTo>
                  <a:pt x="117" y="58"/>
                  <a:pt x="122" y="60"/>
                  <a:pt x="126" y="60"/>
                </a:cubicBezTo>
                <a:cubicBezTo>
                  <a:pt x="131" y="60"/>
                  <a:pt x="136" y="58"/>
                  <a:pt x="139" y="55"/>
                </a:cubicBezTo>
                <a:cubicBezTo>
                  <a:pt x="145" y="49"/>
                  <a:pt x="145" y="49"/>
                  <a:pt x="145" y="49"/>
                </a:cubicBezTo>
                <a:cubicBezTo>
                  <a:pt x="152" y="42"/>
                  <a:pt x="152" y="30"/>
                  <a:pt x="145" y="24"/>
                </a:cubicBezTo>
                <a:close/>
                <a:moveTo>
                  <a:pt x="134" y="37"/>
                </a:moveTo>
                <a:cubicBezTo>
                  <a:pt x="128" y="44"/>
                  <a:pt x="128" y="44"/>
                  <a:pt x="128" y="44"/>
                </a:cubicBezTo>
                <a:cubicBezTo>
                  <a:pt x="127" y="44"/>
                  <a:pt x="127" y="45"/>
                  <a:pt x="126" y="45"/>
                </a:cubicBezTo>
                <a:cubicBezTo>
                  <a:pt x="125" y="45"/>
                  <a:pt x="125" y="44"/>
                  <a:pt x="124" y="44"/>
                </a:cubicBezTo>
                <a:cubicBezTo>
                  <a:pt x="106" y="26"/>
                  <a:pt x="106" y="26"/>
                  <a:pt x="106" y="26"/>
                </a:cubicBezTo>
                <a:cubicBezTo>
                  <a:pt x="106" y="26"/>
                  <a:pt x="106" y="25"/>
                  <a:pt x="106" y="24"/>
                </a:cubicBezTo>
                <a:cubicBezTo>
                  <a:pt x="106" y="24"/>
                  <a:pt x="106" y="23"/>
                  <a:pt x="106" y="23"/>
                </a:cubicBezTo>
                <a:cubicBezTo>
                  <a:pt x="113" y="16"/>
                  <a:pt x="113" y="16"/>
                  <a:pt x="113" y="16"/>
                </a:cubicBezTo>
                <a:cubicBezTo>
                  <a:pt x="114" y="16"/>
                  <a:pt x="114" y="15"/>
                  <a:pt x="115" y="15"/>
                </a:cubicBezTo>
                <a:cubicBezTo>
                  <a:pt x="115" y="15"/>
                  <a:pt x="116" y="16"/>
                  <a:pt x="116" y="16"/>
                </a:cubicBezTo>
                <a:cubicBezTo>
                  <a:pt x="134" y="34"/>
                  <a:pt x="134" y="34"/>
                  <a:pt x="134" y="34"/>
                </a:cubicBezTo>
                <a:cubicBezTo>
                  <a:pt x="135" y="34"/>
                  <a:pt x="135" y="35"/>
                  <a:pt x="135" y="36"/>
                </a:cubicBezTo>
                <a:cubicBezTo>
                  <a:pt x="135" y="36"/>
                  <a:pt x="135" y="37"/>
                  <a:pt x="134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Freeform 377">
            <a:extLst>
              <a:ext uri="{FF2B5EF4-FFF2-40B4-BE49-F238E27FC236}">
                <a16:creationId xmlns:a16="http://schemas.microsoft.com/office/drawing/2014/main" id="{8D3E2EB6-7413-CE09-7774-9E6B587CACF9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5778500"/>
            <a:ext cx="254000" cy="254000"/>
          </a:xfrm>
          <a:custGeom>
            <a:avLst/>
            <a:gdLst>
              <a:gd name="T0" fmla="*/ 21 w 160"/>
              <a:gd name="T1" fmla="*/ 25 h 160"/>
              <a:gd name="T2" fmla="*/ 21 w 160"/>
              <a:gd name="T3" fmla="*/ 29 h 160"/>
              <a:gd name="T4" fmla="*/ 28 w 160"/>
              <a:gd name="T5" fmla="*/ 26 h 160"/>
              <a:gd name="T6" fmla="*/ 27 w 160"/>
              <a:gd name="T7" fmla="*/ 21 h 160"/>
              <a:gd name="T8" fmla="*/ 56 w 160"/>
              <a:gd name="T9" fmla="*/ 26 h 160"/>
              <a:gd name="T10" fmla="*/ 55 w 160"/>
              <a:gd name="T11" fmla="*/ 21 h 160"/>
              <a:gd name="T12" fmla="*/ 31 w 160"/>
              <a:gd name="T13" fmla="*/ 25 h 160"/>
              <a:gd name="T14" fmla="*/ 32 w 160"/>
              <a:gd name="T15" fmla="*/ 29 h 160"/>
              <a:gd name="T16" fmla="*/ 56 w 160"/>
              <a:gd name="T17" fmla="*/ 26 h 160"/>
              <a:gd name="T18" fmla="*/ 12 w 160"/>
              <a:gd name="T19" fmla="*/ 0 h 160"/>
              <a:gd name="T20" fmla="*/ 0 w 160"/>
              <a:gd name="T21" fmla="*/ 148 h 160"/>
              <a:gd name="T22" fmla="*/ 148 w 160"/>
              <a:gd name="T23" fmla="*/ 160 h 160"/>
              <a:gd name="T24" fmla="*/ 160 w 160"/>
              <a:gd name="T25" fmla="*/ 12 h 160"/>
              <a:gd name="T26" fmla="*/ 138 w 160"/>
              <a:gd name="T27" fmla="*/ 12 h 160"/>
              <a:gd name="T28" fmla="*/ 138 w 160"/>
              <a:gd name="T29" fmla="*/ 29 h 160"/>
              <a:gd name="T30" fmla="*/ 138 w 160"/>
              <a:gd name="T31" fmla="*/ 12 h 160"/>
              <a:gd name="T32" fmla="*/ 122 w 160"/>
              <a:gd name="T33" fmla="*/ 21 h 160"/>
              <a:gd name="T34" fmla="*/ 105 w 160"/>
              <a:gd name="T35" fmla="*/ 21 h 160"/>
              <a:gd name="T36" fmla="*/ 90 w 160"/>
              <a:gd name="T37" fmla="*/ 12 h 160"/>
              <a:gd name="T38" fmla="*/ 90 w 160"/>
              <a:gd name="T39" fmla="*/ 29 h 160"/>
              <a:gd name="T40" fmla="*/ 90 w 160"/>
              <a:gd name="T41" fmla="*/ 12 h 160"/>
              <a:gd name="T42" fmla="*/ 140 w 160"/>
              <a:gd name="T43" fmla="*/ 150 h 160"/>
              <a:gd name="T44" fmla="*/ 8 w 160"/>
              <a:gd name="T45" fmla="*/ 140 h 160"/>
              <a:gd name="T46" fmla="*/ 19 w 160"/>
              <a:gd name="T47" fmla="*/ 10 h 160"/>
              <a:gd name="T48" fmla="*/ 68 w 160"/>
              <a:gd name="T49" fmla="*/ 20 h 160"/>
              <a:gd name="T50" fmla="*/ 151 w 160"/>
              <a:gd name="T51" fmla="*/ 38 h 160"/>
              <a:gd name="T52" fmla="*/ 59 w 160"/>
              <a:gd name="T53" fmla="*/ 73 h 160"/>
              <a:gd name="T54" fmla="*/ 79 w 160"/>
              <a:gd name="T55" fmla="*/ 127 h 160"/>
              <a:gd name="T56" fmla="*/ 84 w 160"/>
              <a:gd name="T57" fmla="*/ 127 h 160"/>
              <a:gd name="T58" fmla="*/ 107 w 160"/>
              <a:gd name="T59" fmla="*/ 132 h 160"/>
              <a:gd name="T60" fmla="*/ 111 w 160"/>
              <a:gd name="T61" fmla="*/ 132 h 160"/>
              <a:gd name="T62" fmla="*/ 119 w 160"/>
              <a:gd name="T63" fmla="*/ 120 h 160"/>
              <a:gd name="T64" fmla="*/ 114 w 160"/>
              <a:gd name="T65" fmla="*/ 97 h 160"/>
              <a:gd name="T66" fmla="*/ 114 w 160"/>
              <a:gd name="T67" fmla="*/ 92 h 160"/>
              <a:gd name="T68" fmla="*/ 59 w 160"/>
              <a:gd name="T69" fmla="*/ 73 h 160"/>
              <a:gd name="T70" fmla="*/ 49 w 160"/>
              <a:gd name="T71" fmla="*/ 76 h 160"/>
              <a:gd name="T72" fmla="*/ 38 w 160"/>
              <a:gd name="T73" fmla="*/ 78 h 160"/>
              <a:gd name="T74" fmla="*/ 49 w 160"/>
              <a:gd name="T75" fmla="*/ 81 h 160"/>
              <a:gd name="T76" fmla="*/ 65 w 160"/>
              <a:gd name="T77" fmla="*/ 65 h 160"/>
              <a:gd name="T78" fmla="*/ 68 w 160"/>
              <a:gd name="T79" fmla="*/ 54 h 160"/>
              <a:gd name="T80" fmla="*/ 62 w 160"/>
              <a:gd name="T81" fmla="*/ 54 h 160"/>
              <a:gd name="T82" fmla="*/ 65 w 160"/>
              <a:gd name="T83" fmla="*/ 65 h 160"/>
              <a:gd name="T84" fmla="*/ 77 w 160"/>
              <a:gd name="T85" fmla="*/ 68 h 160"/>
              <a:gd name="T86" fmla="*/ 83 w 160"/>
              <a:gd name="T87" fmla="*/ 58 h 160"/>
              <a:gd name="T88" fmla="*/ 73 w 160"/>
              <a:gd name="T89" fmla="*/ 64 h 160"/>
              <a:gd name="T90" fmla="*/ 75 w 160"/>
              <a:gd name="T91" fmla="*/ 69 h 160"/>
              <a:gd name="T92" fmla="*/ 45 w 160"/>
              <a:gd name="T93" fmla="*/ 93 h 160"/>
              <a:gd name="T94" fmla="*/ 47 w 160"/>
              <a:gd name="T95" fmla="*/ 97 h 160"/>
              <a:gd name="T96" fmla="*/ 55 w 160"/>
              <a:gd name="T97" fmla="*/ 91 h 160"/>
              <a:gd name="T98" fmla="*/ 51 w 160"/>
              <a:gd name="T99" fmla="*/ 87 h 160"/>
              <a:gd name="T100" fmla="*/ 46 w 160"/>
              <a:gd name="T101" fmla="*/ 60 h 160"/>
              <a:gd name="T102" fmla="*/ 52 w 160"/>
              <a:gd name="T103" fmla="*/ 69 h 160"/>
              <a:gd name="T104" fmla="*/ 56 w 160"/>
              <a:gd name="T105" fmla="*/ 69 h 160"/>
              <a:gd name="T106" fmla="*/ 50 w 160"/>
              <a:gd name="T107" fmla="*/ 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60">
                <a:moveTo>
                  <a:pt x="21" y="21"/>
                </a:moveTo>
                <a:cubicBezTo>
                  <a:pt x="21" y="21"/>
                  <a:pt x="21" y="23"/>
                  <a:pt x="21" y="25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28"/>
                  <a:pt x="21" y="29"/>
                  <a:pt x="21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8" y="28"/>
                  <a:pt x="28" y="26"/>
                </a:cubicBezTo>
                <a:cubicBezTo>
                  <a:pt x="28" y="25"/>
                  <a:pt x="28" y="25"/>
                  <a:pt x="28" y="25"/>
                </a:cubicBezTo>
                <a:cubicBezTo>
                  <a:pt x="28" y="23"/>
                  <a:pt x="27" y="21"/>
                  <a:pt x="27" y="21"/>
                </a:cubicBezTo>
                <a:lnTo>
                  <a:pt x="21" y="21"/>
                </a:lnTo>
                <a:close/>
                <a:moveTo>
                  <a:pt x="56" y="26"/>
                </a:moveTo>
                <a:cubicBezTo>
                  <a:pt x="56" y="25"/>
                  <a:pt x="56" y="25"/>
                  <a:pt x="56" y="25"/>
                </a:cubicBezTo>
                <a:cubicBezTo>
                  <a:pt x="56" y="23"/>
                  <a:pt x="56" y="21"/>
                  <a:pt x="55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1" y="21"/>
                  <a:pt x="31" y="23"/>
                  <a:pt x="31" y="25"/>
                </a:cubicBezTo>
                <a:cubicBezTo>
                  <a:pt x="31" y="26"/>
                  <a:pt x="31" y="26"/>
                  <a:pt x="31" y="26"/>
                </a:cubicBezTo>
                <a:cubicBezTo>
                  <a:pt x="31" y="28"/>
                  <a:pt x="31" y="29"/>
                  <a:pt x="32" y="29"/>
                </a:cubicBezTo>
                <a:cubicBezTo>
                  <a:pt x="55" y="29"/>
                  <a:pt x="55" y="29"/>
                  <a:pt x="55" y="29"/>
                </a:cubicBezTo>
                <a:cubicBezTo>
                  <a:pt x="56" y="29"/>
                  <a:pt x="56" y="28"/>
                  <a:pt x="56" y="26"/>
                </a:cubicBezTo>
                <a:close/>
                <a:moveTo>
                  <a:pt x="148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5" y="160"/>
                  <a:pt x="12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4" y="160"/>
                  <a:pt x="160" y="155"/>
                  <a:pt x="160" y="148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60" y="5"/>
                  <a:pt x="154" y="0"/>
                  <a:pt x="148" y="0"/>
                </a:cubicBezTo>
                <a:close/>
                <a:moveTo>
                  <a:pt x="138" y="12"/>
                </a:moveTo>
                <a:cubicBezTo>
                  <a:pt x="142" y="12"/>
                  <a:pt x="146" y="16"/>
                  <a:pt x="146" y="21"/>
                </a:cubicBezTo>
                <a:cubicBezTo>
                  <a:pt x="146" y="25"/>
                  <a:pt x="142" y="29"/>
                  <a:pt x="138" y="29"/>
                </a:cubicBezTo>
                <a:cubicBezTo>
                  <a:pt x="133" y="29"/>
                  <a:pt x="129" y="25"/>
                  <a:pt x="129" y="21"/>
                </a:cubicBezTo>
                <a:cubicBezTo>
                  <a:pt x="129" y="16"/>
                  <a:pt x="133" y="12"/>
                  <a:pt x="138" y="12"/>
                </a:cubicBezTo>
                <a:close/>
                <a:moveTo>
                  <a:pt x="114" y="12"/>
                </a:moveTo>
                <a:cubicBezTo>
                  <a:pt x="118" y="12"/>
                  <a:pt x="122" y="16"/>
                  <a:pt x="122" y="21"/>
                </a:cubicBezTo>
                <a:cubicBezTo>
                  <a:pt x="122" y="25"/>
                  <a:pt x="118" y="29"/>
                  <a:pt x="114" y="29"/>
                </a:cubicBezTo>
                <a:cubicBezTo>
                  <a:pt x="109" y="29"/>
                  <a:pt x="105" y="25"/>
                  <a:pt x="105" y="21"/>
                </a:cubicBezTo>
                <a:cubicBezTo>
                  <a:pt x="105" y="16"/>
                  <a:pt x="109" y="12"/>
                  <a:pt x="114" y="12"/>
                </a:cubicBezTo>
                <a:close/>
                <a:moveTo>
                  <a:pt x="90" y="12"/>
                </a:moveTo>
                <a:cubicBezTo>
                  <a:pt x="94" y="12"/>
                  <a:pt x="98" y="16"/>
                  <a:pt x="98" y="21"/>
                </a:cubicBezTo>
                <a:cubicBezTo>
                  <a:pt x="98" y="25"/>
                  <a:pt x="94" y="29"/>
                  <a:pt x="90" y="29"/>
                </a:cubicBezTo>
                <a:cubicBezTo>
                  <a:pt x="85" y="29"/>
                  <a:pt x="81" y="25"/>
                  <a:pt x="81" y="21"/>
                </a:cubicBezTo>
                <a:cubicBezTo>
                  <a:pt x="81" y="16"/>
                  <a:pt x="85" y="12"/>
                  <a:pt x="90" y="12"/>
                </a:cubicBezTo>
                <a:close/>
                <a:moveTo>
                  <a:pt x="151" y="140"/>
                </a:moveTo>
                <a:cubicBezTo>
                  <a:pt x="151" y="146"/>
                  <a:pt x="146" y="150"/>
                  <a:pt x="140" y="150"/>
                </a:cubicBezTo>
                <a:cubicBezTo>
                  <a:pt x="19" y="150"/>
                  <a:pt x="19" y="150"/>
                  <a:pt x="19" y="150"/>
                </a:cubicBezTo>
                <a:cubicBezTo>
                  <a:pt x="13" y="150"/>
                  <a:pt x="8" y="146"/>
                  <a:pt x="8" y="140"/>
                </a:cubicBezTo>
                <a:cubicBezTo>
                  <a:pt x="8" y="20"/>
                  <a:pt x="8" y="20"/>
                  <a:pt x="8" y="20"/>
                </a:cubicBezTo>
                <a:cubicBezTo>
                  <a:pt x="8" y="15"/>
                  <a:pt x="13" y="10"/>
                  <a:pt x="19" y="10"/>
                </a:cubicBezTo>
                <a:cubicBezTo>
                  <a:pt x="58" y="10"/>
                  <a:pt x="58" y="10"/>
                  <a:pt x="58" y="10"/>
                </a:cubicBezTo>
                <a:cubicBezTo>
                  <a:pt x="64" y="10"/>
                  <a:pt x="68" y="15"/>
                  <a:pt x="68" y="20"/>
                </a:cubicBezTo>
                <a:cubicBezTo>
                  <a:pt x="68" y="38"/>
                  <a:pt x="68" y="38"/>
                  <a:pt x="68" y="38"/>
                </a:cubicBezTo>
                <a:cubicBezTo>
                  <a:pt x="151" y="38"/>
                  <a:pt x="151" y="38"/>
                  <a:pt x="151" y="38"/>
                </a:cubicBezTo>
                <a:lnTo>
                  <a:pt x="151" y="140"/>
                </a:lnTo>
                <a:close/>
                <a:moveTo>
                  <a:pt x="59" y="73"/>
                </a:moveTo>
                <a:cubicBezTo>
                  <a:pt x="58" y="73"/>
                  <a:pt x="58" y="74"/>
                  <a:pt x="59" y="7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80" y="128"/>
                  <a:pt x="80" y="129"/>
                  <a:pt x="81" y="129"/>
                </a:cubicBezTo>
                <a:cubicBezTo>
                  <a:pt x="82" y="129"/>
                  <a:pt x="83" y="128"/>
                  <a:pt x="84" y="127"/>
                </a:cubicBezTo>
                <a:cubicBezTo>
                  <a:pt x="91" y="116"/>
                  <a:pt x="91" y="116"/>
                  <a:pt x="91" y="116"/>
                </a:cubicBezTo>
                <a:cubicBezTo>
                  <a:pt x="107" y="132"/>
                  <a:pt x="107" y="132"/>
                  <a:pt x="107" y="132"/>
                </a:cubicBezTo>
                <a:cubicBezTo>
                  <a:pt x="107" y="132"/>
                  <a:pt x="108" y="133"/>
                  <a:pt x="109" y="133"/>
                </a:cubicBezTo>
                <a:cubicBezTo>
                  <a:pt x="109" y="133"/>
                  <a:pt x="110" y="132"/>
                  <a:pt x="111" y="132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20" y="123"/>
                  <a:pt x="120" y="121"/>
                  <a:pt x="119" y="120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114" y="97"/>
                  <a:pt x="114" y="97"/>
                  <a:pt x="114" y="97"/>
                </a:cubicBezTo>
                <a:cubicBezTo>
                  <a:pt x="115" y="97"/>
                  <a:pt x="115" y="96"/>
                  <a:pt x="115" y="95"/>
                </a:cubicBezTo>
                <a:cubicBezTo>
                  <a:pt x="115" y="94"/>
                  <a:pt x="115" y="93"/>
                  <a:pt x="114" y="92"/>
                </a:cubicBezTo>
                <a:cubicBezTo>
                  <a:pt x="62" y="72"/>
                  <a:pt x="62" y="72"/>
                  <a:pt x="62" y="72"/>
                </a:cubicBezTo>
                <a:cubicBezTo>
                  <a:pt x="61" y="72"/>
                  <a:pt x="60" y="72"/>
                  <a:pt x="59" y="73"/>
                </a:cubicBezTo>
                <a:close/>
                <a:moveTo>
                  <a:pt x="52" y="78"/>
                </a:moveTo>
                <a:cubicBezTo>
                  <a:pt x="52" y="77"/>
                  <a:pt x="51" y="76"/>
                  <a:pt x="49" y="76"/>
                </a:cubicBezTo>
                <a:cubicBezTo>
                  <a:pt x="41" y="76"/>
                  <a:pt x="41" y="76"/>
                  <a:pt x="41" y="76"/>
                </a:cubicBezTo>
                <a:cubicBezTo>
                  <a:pt x="39" y="76"/>
                  <a:pt x="38" y="77"/>
                  <a:pt x="38" y="78"/>
                </a:cubicBezTo>
                <a:cubicBezTo>
                  <a:pt x="38" y="80"/>
                  <a:pt x="39" y="81"/>
                  <a:pt x="41" y="81"/>
                </a:cubicBezTo>
                <a:cubicBezTo>
                  <a:pt x="49" y="81"/>
                  <a:pt x="49" y="81"/>
                  <a:pt x="49" y="81"/>
                </a:cubicBezTo>
                <a:cubicBezTo>
                  <a:pt x="51" y="81"/>
                  <a:pt x="52" y="80"/>
                  <a:pt x="52" y="78"/>
                </a:cubicBezTo>
                <a:close/>
                <a:moveTo>
                  <a:pt x="65" y="65"/>
                </a:moveTo>
                <a:cubicBezTo>
                  <a:pt x="66" y="65"/>
                  <a:pt x="68" y="64"/>
                  <a:pt x="68" y="63"/>
                </a:cubicBezTo>
                <a:cubicBezTo>
                  <a:pt x="68" y="54"/>
                  <a:pt x="68" y="54"/>
                  <a:pt x="68" y="54"/>
                </a:cubicBezTo>
                <a:cubicBezTo>
                  <a:pt x="68" y="53"/>
                  <a:pt x="66" y="51"/>
                  <a:pt x="65" y="51"/>
                </a:cubicBezTo>
                <a:cubicBezTo>
                  <a:pt x="63" y="51"/>
                  <a:pt x="62" y="53"/>
                  <a:pt x="62" y="54"/>
                </a:cubicBezTo>
                <a:cubicBezTo>
                  <a:pt x="62" y="63"/>
                  <a:pt x="62" y="63"/>
                  <a:pt x="62" y="63"/>
                </a:cubicBezTo>
                <a:cubicBezTo>
                  <a:pt x="62" y="64"/>
                  <a:pt x="63" y="65"/>
                  <a:pt x="65" y="65"/>
                </a:cubicBezTo>
                <a:close/>
                <a:moveTo>
                  <a:pt x="75" y="69"/>
                </a:moveTo>
                <a:cubicBezTo>
                  <a:pt x="76" y="69"/>
                  <a:pt x="77" y="69"/>
                  <a:pt x="77" y="68"/>
                </a:cubicBezTo>
                <a:cubicBezTo>
                  <a:pt x="83" y="62"/>
                  <a:pt x="83" y="62"/>
                  <a:pt x="83" y="62"/>
                </a:cubicBezTo>
                <a:cubicBezTo>
                  <a:pt x="84" y="61"/>
                  <a:pt x="84" y="59"/>
                  <a:pt x="83" y="58"/>
                </a:cubicBezTo>
                <a:cubicBezTo>
                  <a:pt x="82" y="57"/>
                  <a:pt x="80" y="57"/>
                  <a:pt x="79" y="58"/>
                </a:cubicBezTo>
                <a:cubicBezTo>
                  <a:pt x="73" y="64"/>
                  <a:pt x="73" y="64"/>
                  <a:pt x="73" y="64"/>
                </a:cubicBezTo>
                <a:cubicBezTo>
                  <a:pt x="72" y="65"/>
                  <a:pt x="72" y="67"/>
                  <a:pt x="73" y="68"/>
                </a:cubicBezTo>
                <a:cubicBezTo>
                  <a:pt x="74" y="69"/>
                  <a:pt x="75" y="69"/>
                  <a:pt x="75" y="69"/>
                </a:cubicBezTo>
                <a:close/>
                <a:moveTo>
                  <a:pt x="51" y="87"/>
                </a:moveTo>
                <a:cubicBezTo>
                  <a:pt x="45" y="93"/>
                  <a:pt x="45" y="93"/>
                  <a:pt x="45" y="93"/>
                </a:cubicBezTo>
                <a:cubicBezTo>
                  <a:pt x="44" y="94"/>
                  <a:pt x="44" y="96"/>
                  <a:pt x="45" y="97"/>
                </a:cubicBezTo>
                <a:cubicBezTo>
                  <a:pt x="45" y="97"/>
                  <a:pt x="46" y="97"/>
                  <a:pt x="47" y="97"/>
                </a:cubicBezTo>
                <a:cubicBezTo>
                  <a:pt x="48" y="97"/>
                  <a:pt x="48" y="97"/>
                  <a:pt x="49" y="97"/>
                </a:cubicBezTo>
                <a:cubicBezTo>
                  <a:pt x="55" y="91"/>
                  <a:pt x="55" y="91"/>
                  <a:pt x="55" y="91"/>
                </a:cubicBezTo>
                <a:cubicBezTo>
                  <a:pt x="56" y="89"/>
                  <a:pt x="56" y="88"/>
                  <a:pt x="55" y="87"/>
                </a:cubicBezTo>
                <a:cubicBezTo>
                  <a:pt x="54" y="86"/>
                  <a:pt x="52" y="86"/>
                  <a:pt x="51" y="87"/>
                </a:cubicBezTo>
                <a:close/>
                <a:moveTo>
                  <a:pt x="50" y="60"/>
                </a:moveTo>
                <a:cubicBezTo>
                  <a:pt x="49" y="58"/>
                  <a:pt x="47" y="58"/>
                  <a:pt x="46" y="60"/>
                </a:cubicBezTo>
                <a:cubicBezTo>
                  <a:pt x="45" y="61"/>
                  <a:pt x="45" y="62"/>
                  <a:pt x="46" y="63"/>
                </a:cubicBezTo>
                <a:cubicBezTo>
                  <a:pt x="52" y="69"/>
                  <a:pt x="52" y="69"/>
                  <a:pt x="52" y="69"/>
                </a:cubicBezTo>
                <a:cubicBezTo>
                  <a:pt x="53" y="70"/>
                  <a:pt x="53" y="70"/>
                  <a:pt x="54" y="70"/>
                </a:cubicBezTo>
                <a:cubicBezTo>
                  <a:pt x="55" y="70"/>
                  <a:pt x="56" y="70"/>
                  <a:pt x="56" y="69"/>
                </a:cubicBezTo>
                <a:cubicBezTo>
                  <a:pt x="57" y="68"/>
                  <a:pt x="57" y="67"/>
                  <a:pt x="56" y="66"/>
                </a:cubicBezTo>
                <a:lnTo>
                  <a:pt x="50" y="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Freeform 378">
            <a:extLst>
              <a:ext uri="{FF2B5EF4-FFF2-40B4-BE49-F238E27FC236}">
                <a16:creationId xmlns:a16="http://schemas.microsoft.com/office/drawing/2014/main" id="{311A46CF-DE19-D3B9-01C1-086BBD229C06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5778500"/>
            <a:ext cx="254000" cy="254000"/>
          </a:xfrm>
          <a:custGeom>
            <a:avLst/>
            <a:gdLst>
              <a:gd name="T0" fmla="*/ 114 w 160"/>
              <a:gd name="T1" fmla="*/ 57 h 160"/>
              <a:gd name="T2" fmla="*/ 68 w 160"/>
              <a:gd name="T3" fmla="*/ 98 h 160"/>
              <a:gd name="T4" fmla="*/ 47 w 160"/>
              <a:gd name="T5" fmla="*/ 80 h 160"/>
              <a:gd name="T6" fmla="*/ 39 w 160"/>
              <a:gd name="T7" fmla="*/ 94 h 160"/>
              <a:gd name="T8" fmla="*/ 73 w 160"/>
              <a:gd name="T9" fmla="*/ 118 h 160"/>
              <a:gd name="T10" fmla="*/ 125 w 160"/>
              <a:gd name="T11" fmla="*/ 66 h 160"/>
              <a:gd name="T12" fmla="*/ 38 w 160"/>
              <a:gd name="T13" fmla="*/ 157 h 160"/>
              <a:gd name="T14" fmla="*/ 49 w 160"/>
              <a:gd name="T15" fmla="*/ 160 h 160"/>
              <a:gd name="T16" fmla="*/ 58 w 160"/>
              <a:gd name="T17" fmla="*/ 123 h 160"/>
              <a:gd name="T18" fmla="*/ 38 w 160"/>
              <a:gd name="T19" fmla="*/ 157 h 160"/>
              <a:gd name="T20" fmla="*/ 110 w 160"/>
              <a:gd name="T21" fmla="*/ 160 h 160"/>
              <a:gd name="T22" fmla="*/ 120 w 160"/>
              <a:gd name="T23" fmla="*/ 157 h 160"/>
              <a:gd name="T24" fmla="*/ 101 w 160"/>
              <a:gd name="T25" fmla="*/ 107 h 160"/>
              <a:gd name="T26" fmla="*/ 71 w 160"/>
              <a:gd name="T27" fmla="*/ 131 h 160"/>
              <a:gd name="T28" fmla="*/ 70 w 160"/>
              <a:gd name="T29" fmla="*/ 157 h 160"/>
              <a:gd name="T30" fmla="*/ 80 w 160"/>
              <a:gd name="T31" fmla="*/ 160 h 160"/>
              <a:gd name="T32" fmla="*/ 89 w 160"/>
              <a:gd name="T33" fmla="*/ 118 h 160"/>
              <a:gd name="T34" fmla="*/ 71 w 160"/>
              <a:gd name="T35" fmla="*/ 131 h 160"/>
              <a:gd name="T36" fmla="*/ 56 w 160"/>
              <a:gd name="T37" fmla="*/ 25 h 160"/>
              <a:gd name="T38" fmla="*/ 32 w 160"/>
              <a:gd name="T39" fmla="*/ 21 h 160"/>
              <a:gd name="T40" fmla="*/ 31 w 160"/>
              <a:gd name="T41" fmla="*/ 26 h 160"/>
              <a:gd name="T42" fmla="*/ 55 w 160"/>
              <a:gd name="T43" fmla="*/ 29 h 160"/>
              <a:gd name="T44" fmla="*/ 21 w 160"/>
              <a:gd name="T45" fmla="*/ 25 h 160"/>
              <a:gd name="T46" fmla="*/ 21 w 160"/>
              <a:gd name="T47" fmla="*/ 29 h 160"/>
              <a:gd name="T48" fmla="*/ 28 w 160"/>
              <a:gd name="T49" fmla="*/ 26 h 160"/>
              <a:gd name="T50" fmla="*/ 28 w 160"/>
              <a:gd name="T51" fmla="*/ 21 h 160"/>
              <a:gd name="T52" fmla="*/ 21 w 160"/>
              <a:gd name="T53" fmla="*/ 25 h 160"/>
              <a:gd name="T54" fmla="*/ 12 w 160"/>
              <a:gd name="T55" fmla="*/ 0 h 160"/>
              <a:gd name="T56" fmla="*/ 0 w 160"/>
              <a:gd name="T57" fmla="*/ 148 h 160"/>
              <a:gd name="T58" fmla="*/ 29 w 160"/>
              <a:gd name="T59" fmla="*/ 160 h 160"/>
              <a:gd name="T60" fmla="*/ 19 w 160"/>
              <a:gd name="T61" fmla="*/ 150 h 160"/>
              <a:gd name="T62" fmla="*/ 9 w 160"/>
              <a:gd name="T63" fmla="*/ 20 h 160"/>
              <a:gd name="T64" fmla="*/ 58 w 160"/>
              <a:gd name="T65" fmla="*/ 10 h 160"/>
              <a:gd name="T66" fmla="*/ 69 w 160"/>
              <a:gd name="T67" fmla="*/ 38 h 160"/>
              <a:gd name="T68" fmla="*/ 151 w 160"/>
              <a:gd name="T69" fmla="*/ 140 h 160"/>
              <a:gd name="T70" fmla="*/ 129 w 160"/>
              <a:gd name="T71" fmla="*/ 150 h 160"/>
              <a:gd name="T72" fmla="*/ 148 w 160"/>
              <a:gd name="T73" fmla="*/ 160 h 160"/>
              <a:gd name="T74" fmla="*/ 160 w 160"/>
              <a:gd name="T75" fmla="*/ 12 h 160"/>
              <a:gd name="T76" fmla="*/ 90 w 160"/>
              <a:gd name="T77" fmla="*/ 29 h 160"/>
              <a:gd name="T78" fmla="*/ 90 w 160"/>
              <a:gd name="T79" fmla="*/ 12 h 160"/>
              <a:gd name="T80" fmla="*/ 90 w 160"/>
              <a:gd name="T81" fmla="*/ 29 h 160"/>
              <a:gd name="T82" fmla="*/ 106 w 160"/>
              <a:gd name="T83" fmla="*/ 21 h 160"/>
              <a:gd name="T84" fmla="*/ 123 w 160"/>
              <a:gd name="T85" fmla="*/ 21 h 160"/>
              <a:gd name="T86" fmla="*/ 138 w 160"/>
              <a:gd name="T87" fmla="*/ 29 h 160"/>
              <a:gd name="T88" fmla="*/ 138 w 160"/>
              <a:gd name="T89" fmla="*/ 12 h 160"/>
              <a:gd name="T90" fmla="*/ 138 w 160"/>
              <a:gd name="T91" fmla="*/ 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118" y="57"/>
                </a:moveTo>
                <a:cubicBezTo>
                  <a:pt x="117" y="56"/>
                  <a:pt x="115" y="56"/>
                  <a:pt x="114" y="57"/>
                </a:cubicBezTo>
                <a:cubicBezTo>
                  <a:pt x="72" y="98"/>
                  <a:pt x="72" y="98"/>
                  <a:pt x="72" y="98"/>
                </a:cubicBezTo>
                <a:cubicBezTo>
                  <a:pt x="71" y="99"/>
                  <a:pt x="69" y="99"/>
                  <a:pt x="68" y="98"/>
                </a:cubicBezTo>
                <a:cubicBezTo>
                  <a:pt x="51" y="80"/>
                  <a:pt x="51" y="80"/>
                  <a:pt x="51" y="80"/>
                </a:cubicBezTo>
                <a:cubicBezTo>
                  <a:pt x="50" y="79"/>
                  <a:pt x="48" y="79"/>
                  <a:pt x="47" y="80"/>
                </a:cubicBezTo>
                <a:cubicBezTo>
                  <a:pt x="39" y="90"/>
                  <a:pt x="39" y="90"/>
                  <a:pt x="39" y="90"/>
                </a:cubicBezTo>
                <a:cubicBezTo>
                  <a:pt x="38" y="91"/>
                  <a:pt x="38" y="93"/>
                  <a:pt x="39" y="94"/>
                </a:cubicBezTo>
                <a:cubicBezTo>
                  <a:pt x="68" y="118"/>
                  <a:pt x="68" y="118"/>
                  <a:pt x="68" y="118"/>
                </a:cubicBezTo>
                <a:cubicBezTo>
                  <a:pt x="70" y="119"/>
                  <a:pt x="71" y="119"/>
                  <a:pt x="73" y="118"/>
                </a:cubicBezTo>
                <a:cubicBezTo>
                  <a:pt x="125" y="70"/>
                  <a:pt x="125" y="70"/>
                  <a:pt x="125" y="70"/>
                </a:cubicBezTo>
                <a:cubicBezTo>
                  <a:pt x="126" y="69"/>
                  <a:pt x="126" y="68"/>
                  <a:pt x="125" y="66"/>
                </a:cubicBezTo>
                <a:lnTo>
                  <a:pt x="118" y="57"/>
                </a:lnTo>
                <a:close/>
                <a:moveTo>
                  <a:pt x="38" y="157"/>
                </a:moveTo>
                <a:cubicBezTo>
                  <a:pt x="38" y="160"/>
                  <a:pt x="42" y="160"/>
                  <a:pt x="47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54" y="160"/>
                  <a:pt x="58" y="160"/>
                  <a:pt x="58" y="157"/>
                </a:cubicBezTo>
                <a:cubicBezTo>
                  <a:pt x="58" y="123"/>
                  <a:pt x="58" y="123"/>
                  <a:pt x="58" y="123"/>
                </a:cubicBezTo>
                <a:cubicBezTo>
                  <a:pt x="38" y="107"/>
                  <a:pt x="38" y="107"/>
                  <a:pt x="38" y="107"/>
                </a:cubicBezTo>
                <a:lnTo>
                  <a:pt x="38" y="157"/>
                </a:lnTo>
                <a:close/>
                <a:moveTo>
                  <a:pt x="101" y="157"/>
                </a:moveTo>
                <a:cubicBezTo>
                  <a:pt x="101" y="160"/>
                  <a:pt x="105" y="160"/>
                  <a:pt x="110" y="160"/>
                </a:cubicBezTo>
                <a:cubicBezTo>
                  <a:pt x="111" y="160"/>
                  <a:pt x="111" y="160"/>
                  <a:pt x="111" y="160"/>
                </a:cubicBezTo>
                <a:cubicBezTo>
                  <a:pt x="116" y="160"/>
                  <a:pt x="120" y="160"/>
                  <a:pt x="120" y="157"/>
                </a:cubicBezTo>
                <a:cubicBezTo>
                  <a:pt x="120" y="90"/>
                  <a:pt x="120" y="90"/>
                  <a:pt x="120" y="90"/>
                </a:cubicBezTo>
                <a:cubicBezTo>
                  <a:pt x="101" y="107"/>
                  <a:pt x="101" y="107"/>
                  <a:pt x="101" y="107"/>
                </a:cubicBezTo>
                <a:lnTo>
                  <a:pt x="101" y="157"/>
                </a:lnTo>
                <a:close/>
                <a:moveTo>
                  <a:pt x="71" y="131"/>
                </a:moveTo>
                <a:cubicBezTo>
                  <a:pt x="70" y="131"/>
                  <a:pt x="70" y="131"/>
                  <a:pt x="70" y="131"/>
                </a:cubicBezTo>
                <a:cubicBezTo>
                  <a:pt x="70" y="157"/>
                  <a:pt x="70" y="157"/>
                  <a:pt x="70" y="157"/>
                </a:cubicBezTo>
                <a:cubicBezTo>
                  <a:pt x="70" y="160"/>
                  <a:pt x="73" y="160"/>
                  <a:pt x="78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5" y="160"/>
                  <a:pt x="89" y="160"/>
                  <a:pt x="89" y="157"/>
                </a:cubicBezTo>
                <a:cubicBezTo>
                  <a:pt x="89" y="118"/>
                  <a:pt x="89" y="118"/>
                  <a:pt x="89" y="118"/>
                </a:cubicBezTo>
                <a:cubicBezTo>
                  <a:pt x="75" y="130"/>
                  <a:pt x="75" y="130"/>
                  <a:pt x="75" y="130"/>
                </a:cubicBezTo>
                <a:cubicBezTo>
                  <a:pt x="74" y="131"/>
                  <a:pt x="72" y="131"/>
                  <a:pt x="71" y="131"/>
                </a:cubicBezTo>
                <a:close/>
                <a:moveTo>
                  <a:pt x="56" y="26"/>
                </a:moveTo>
                <a:cubicBezTo>
                  <a:pt x="56" y="25"/>
                  <a:pt x="56" y="25"/>
                  <a:pt x="56" y="25"/>
                </a:cubicBezTo>
                <a:cubicBezTo>
                  <a:pt x="56" y="23"/>
                  <a:pt x="56" y="21"/>
                  <a:pt x="55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1" y="23"/>
                  <a:pt x="31" y="25"/>
                </a:cubicBezTo>
                <a:cubicBezTo>
                  <a:pt x="31" y="26"/>
                  <a:pt x="31" y="26"/>
                  <a:pt x="31" y="26"/>
                </a:cubicBezTo>
                <a:cubicBezTo>
                  <a:pt x="31" y="28"/>
                  <a:pt x="32" y="29"/>
                  <a:pt x="32" y="29"/>
                </a:cubicBezTo>
                <a:cubicBezTo>
                  <a:pt x="55" y="29"/>
                  <a:pt x="55" y="29"/>
                  <a:pt x="55" y="29"/>
                </a:cubicBezTo>
                <a:cubicBezTo>
                  <a:pt x="56" y="29"/>
                  <a:pt x="56" y="28"/>
                  <a:pt x="56" y="26"/>
                </a:cubicBezTo>
                <a:close/>
                <a:moveTo>
                  <a:pt x="21" y="25"/>
                </a:moveTo>
                <a:cubicBezTo>
                  <a:pt x="21" y="26"/>
                  <a:pt x="21" y="26"/>
                  <a:pt x="21" y="26"/>
                </a:cubicBezTo>
                <a:cubicBezTo>
                  <a:pt x="21" y="28"/>
                  <a:pt x="21" y="29"/>
                  <a:pt x="21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8" y="28"/>
                  <a:pt x="28" y="26"/>
                </a:cubicBezTo>
                <a:cubicBezTo>
                  <a:pt x="28" y="25"/>
                  <a:pt x="28" y="25"/>
                  <a:pt x="28" y="25"/>
                </a:cubicBezTo>
                <a:cubicBezTo>
                  <a:pt x="28" y="23"/>
                  <a:pt x="28" y="21"/>
                  <a:pt x="28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21"/>
                  <a:pt x="21" y="23"/>
                  <a:pt x="21" y="25"/>
                </a:cubicBezTo>
                <a:close/>
                <a:moveTo>
                  <a:pt x="148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5" y="160"/>
                  <a:pt x="12" y="160"/>
                </a:cubicBezTo>
                <a:cubicBezTo>
                  <a:pt x="29" y="160"/>
                  <a:pt x="29" y="160"/>
                  <a:pt x="29" y="160"/>
                </a:cubicBezTo>
                <a:cubicBezTo>
                  <a:pt x="29" y="150"/>
                  <a:pt x="29" y="150"/>
                  <a:pt x="29" y="150"/>
                </a:cubicBezTo>
                <a:cubicBezTo>
                  <a:pt x="19" y="150"/>
                  <a:pt x="19" y="150"/>
                  <a:pt x="19" y="150"/>
                </a:cubicBezTo>
                <a:cubicBezTo>
                  <a:pt x="14" y="150"/>
                  <a:pt x="9" y="146"/>
                  <a:pt x="9" y="14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15"/>
                  <a:pt x="14" y="10"/>
                  <a:pt x="19" y="10"/>
                </a:cubicBezTo>
                <a:cubicBezTo>
                  <a:pt x="58" y="10"/>
                  <a:pt x="58" y="10"/>
                  <a:pt x="58" y="10"/>
                </a:cubicBezTo>
                <a:cubicBezTo>
                  <a:pt x="64" y="10"/>
                  <a:pt x="69" y="15"/>
                  <a:pt x="69" y="20"/>
                </a:cubicBezTo>
                <a:cubicBezTo>
                  <a:pt x="69" y="38"/>
                  <a:pt x="69" y="38"/>
                  <a:pt x="69" y="38"/>
                </a:cubicBezTo>
                <a:cubicBezTo>
                  <a:pt x="151" y="38"/>
                  <a:pt x="151" y="38"/>
                  <a:pt x="151" y="38"/>
                </a:cubicBezTo>
                <a:cubicBezTo>
                  <a:pt x="151" y="140"/>
                  <a:pt x="151" y="140"/>
                  <a:pt x="151" y="140"/>
                </a:cubicBezTo>
                <a:cubicBezTo>
                  <a:pt x="151" y="146"/>
                  <a:pt x="147" y="150"/>
                  <a:pt x="141" y="150"/>
                </a:cubicBezTo>
                <a:cubicBezTo>
                  <a:pt x="129" y="150"/>
                  <a:pt x="129" y="150"/>
                  <a:pt x="129" y="150"/>
                </a:cubicBezTo>
                <a:cubicBezTo>
                  <a:pt x="129" y="160"/>
                  <a:pt x="129" y="160"/>
                  <a:pt x="129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5" y="160"/>
                  <a:pt x="160" y="155"/>
                  <a:pt x="160" y="148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60" y="5"/>
                  <a:pt x="155" y="0"/>
                  <a:pt x="148" y="0"/>
                </a:cubicBezTo>
                <a:close/>
                <a:moveTo>
                  <a:pt x="90" y="29"/>
                </a:moveTo>
                <a:cubicBezTo>
                  <a:pt x="85" y="29"/>
                  <a:pt x="82" y="25"/>
                  <a:pt x="82" y="21"/>
                </a:cubicBezTo>
                <a:cubicBezTo>
                  <a:pt x="82" y="16"/>
                  <a:pt x="85" y="12"/>
                  <a:pt x="90" y="12"/>
                </a:cubicBezTo>
                <a:cubicBezTo>
                  <a:pt x="95" y="12"/>
                  <a:pt x="99" y="16"/>
                  <a:pt x="99" y="21"/>
                </a:cubicBezTo>
                <a:cubicBezTo>
                  <a:pt x="99" y="25"/>
                  <a:pt x="95" y="29"/>
                  <a:pt x="90" y="29"/>
                </a:cubicBezTo>
                <a:close/>
                <a:moveTo>
                  <a:pt x="114" y="29"/>
                </a:moveTo>
                <a:cubicBezTo>
                  <a:pt x="109" y="29"/>
                  <a:pt x="106" y="25"/>
                  <a:pt x="106" y="21"/>
                </a:cubicBezTo>
                <a:cubicBezTo>
                  <a:pt x="106" y="16"/>
                  <a:pt x="109" y="12"/>
                  <a:pt x="114" y="12"/>
                </a:cubicBezTo>
                <a:cubicBezTo>
                  <a:pt x="119" y="12"/>
                  <a:pt x="123" y="16"/>
                  <a:pt x="123" y="21"/>
                </a:cubicBezTo>
                <a:cubicBezTo>
                  <a:pt x="123" y="25"/>
                  <a:pt x="119" y="29"/>
                  <a:pt x="114" y="29"/>
                </a:cubicBezTo>
                <a:close/>
                <a:moveTo>
                  <a:pt x="138" y="29"/>
                </a:moveTo>
                <a:cubicBezTo>
                  <a:pt x="133" y="29"/>
                  <a:pt x="130" y="25"/>
                  <a:pt x="130" y="21"/>
                </a:cubicBezTo>
                <a:cubicBezTo>
                  <a:pt x="130" y="16"/>
                  <a:pt x="133" y="12"/>
                  <a:pt x="138" y="12"/>
                </a:cubicBezTo>
                <a:cubicBezTo>
                  <a:pt x="143" y="12"/>
                  <a:pt x="147" y="16"/>
                  <a:pt x="147" y="21"/>
                </a:cubicBezTo>
                <a:cubicBezTo>
                  <a:pt x="147" y="25"/>
                  <a:pt x="143" y="29"/>
                  <a:pt x="138" y="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2" name="Freeform 379">
            <a:extLst>
              <a:ext uri="{FF2B5EF4-FFF2-40B4-BE49-F238E27FC236}">
                <a16:creationId xmlns:a16="http://schemas.microsoft.com/office/drawing/2014/main" id="{3AFF263E-76A4-A930-2492-0DBD6894A9A8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5781675"/>
            <a:ext cx="254000" cy="252413"/>
          </a:xfrm>
          <a:custGeom>
            <a:avLst/>
            <a:gdLst>
              <a:gd name="T0" fmla="*/ 0 w 160"/>
              <a:gd name="T1" fmla="*/ 91 h 159"/>
              <a:gd name="T2" fmla="*/ 17 w 160"/>
              <a:gd name="T3" fmla="*/ 159 h 159"/>
              <a:gd name="T4" fmla="*/ 17 w 160"/>
              <a:gd name="T5" fmla="*/ 86 h 159"/>
              <a:gd name="T6" fmla="*/ 0 w 160"/>
              <a:gd name="T7" fmla="*/ 51 h 159"/>
              <a:gd name="T8" fmla="*/ 17 w 160"/>
              <a:gd name="T9" fmla="*/ 77 h 159"/>
              <a:gd name="T10" fmla="*/ 17 w 160"/>
              <a:gd name="T11" fmla="*/ 45 h 159"/>
              <a:gd name="T12" fmla="*/ 12 w 160"/>
              <a:gd name="T13" fmla="*/ 74 h 159"/>
              <a:gd name="T14" fmla="*/ 12 w 160"/>
              <a:gd name="T15" fmla="*/ 47 h 159"/>
              <a:gd name="T16" fmla="*/ 26 w 160"/>
              <a:gd name="T17" fmla="*/ 70 h 159"/>
              <a:gd name="T18" fmla="*/ 44 w 160"/>
              <a:gd name="T19" fmla="*/ 67 h 159"/>
              <a:gd name="T20" fmla="*/ 61 w 160"/>
              <a:gd name="T21" fmla="*/ 159 h 159"/>
              <a:gd name="T22" fmla="*/ 61 w 160"/>
              <a:gd name="T23" fmla="*/ 62 h 159"/>
              <a:gd name="T24" fmla="*/ 44 w 160"/>
              <a:gd name="T25" fmla="*/ 27 h 159"/>
              <a:gd name="T26" fmla="*/ 61 w 160"/>
              <a:gd name="T27" fmla="*/ 53 h 159"/>
              <a:gd name="T28" fmla="*/ 61 w 160"/>
              <a:gd name="T29" fmla="*/ 21 h 159"/>
              <a:gd name="T30" fmla="*/ 56 w 160"/>
              <a:gd name="T31" fmla="*/ 50 h 159"/>
              <a:gd name="T32" fmla="*/ 56 w 160"/>
              <a:gd name="T33" fmla="*/ 23 h 159"/>
              <a:gd name="T34" fmla="*/ 70 w 160"/>
              <a:gd name="T35" fmla="*/ 46 h 159"/>
              <a:gd name="T36" fmla="*/ 88 w 160"/>
              <a:gd name="T37" fmla="*/ 47 h 159"/>
              <a:gd name="T38" fmla="*/ 105 w 160"/>
              <a:gd name="T39" fmla="*/ 159 h 159"/>
              <a:gd name="T40" fmla="*/ 105 w 160"/>
              <a:gd name="T41" fmla="*/ 42 h 159"/>
              <a:gd name="T42" fmla="*/ 132 w 160"/>
              <a:gd name="T43" fmla="*/ 106 h 159"/>
              <a:gd name="T44" fmla="*/ 149 w 160"/>
              <a:gd name="T45" fmla="*/ 159 h 159"/>
              <a:gd name="T46" fmla="*/ 149 w 160"/>
              <a:gd name="T47" fmla="*/ 100 h 159"/>
              <a:gd name="T48" fmla="*/ 132 w 160"/>
              <a:gd name="T49" fmla="*/ 65 h 159"/>
              <a:gd name="T50" fmla="*/ 149 w 160"/>
              <a:gd name="T51" fmla="*/ 91 h 159"/>
              <a:gd name="T52" fmla="*/ 149 w 160"/>
              <a:gd name="T53" fmla="*/ 59 h 159"/>
              <a:gd name="T54" fmla="*/ 144 w 160"/>
              <a:gd name="T55" fmla="*/ 88 h 159"/>
              <a:gd name="T56" fmla="*/ 144 w 160"/>
              <a:gd name="T57" fmla="*/ 62 h 159"/>
              <a:gd name="T58" fmla="*/ 158 w 160"/>
              <a:gd name="T59" fmla="*/ 85 h 159"/>
              <a:gd name="T60" fmla="*/ 20 w 160"/>
              <a:gd name="T61" fmla="*/ 60 h 159"/>
              <a:gd name="T62" fmla="*/ 18 w 160"/>
              <a:gd name="T63" fmla="*/ 53 h 159"/>
              <a:gd name="T64" fmla="*/ 10 w 160"/>
              <a:gd name="T65" fmla="*/ 55 h 159"/>
              <a:gd name="T66" fmla="*/ 14 w 160"/>
              <a:gd name="T67" fmla="*/ 56 h 159"/>
              <a:gd name="T68" fmla="*/ 17 w 160"/>
              <a:gd name="T69" fmla="*/ 57 h 159"/>
              <a:gd name="T70" fmla="*/ 10 w 160"/>
              <a:gd name="T71" fmla="*/ 64 h 159"/>
              <a:gd name="T72" fmla="*/ 21 w 160"/>
              <a:gd name="T73" fmla="*/ 65 h 159"/>
              <a:gd name="T74" fmla="*/ 63 w 160"/>
              <a:gd name="T75" fmla="*/ 36 h 159"/>
              <a:gd name="T76" fmla="*/ 64 w 160"/>
              <a:gd name="T77" fmla="*/ 32 h 159"/>
              <a:gd name="T78" fmla="*/ 55 w 160"/>
              <a:gd name="T79" fmla="*/ 30 h 159"/>
              <a:gd name="T80" fmla="*/ 57 w 160"/>
              <a:gd name="T81" fmla="*/ 32 h 159"/>
              <a:gd name="T82" fmla="*/ 60 w 160"/>
              <a:gd name="T83" fmla="*/ 33 h 159"/>
              <a:gd name="T84" fmla="*/ 58 w 160"/>
              <a:gd name="T85" fmla="*/ 34 h 159"/>
              <a:gd name="T86" fmla="*/ 60 w 160"/>
              <a:gd name="T87" fmla="*/ 37 h 159"/>
              <a:gd name="T88" fmla="*/ 59 w 160"/>
              <a:gd name="T89" fmla="*/ 41 h 159"/>
              <a:gd name="T90" fmla="*/ 53 w 160"/>
              <a:gd name="T91" fmla="*/ 40 h 159"/>
              <a:gd name="T92" fmla="*/ 59 w 160"/>
              <a:gd name="T93" fmla="*/ 44 h 159"/>
              <a:gd name="T94" fmla="*/ 65 w 160"/>
              <a:gd name="T95" fmla="*/ 39 h 159"/>
              <a:gd name="T96" fmla="*/ 103 w 160"/>
              <a:gd name="T97" fmla="*/ 18 h 159"/>
              <a:gd name="T98" fmla="*/ 103 w 160"/>
              <a:gd name="T99" fmla="*/ 18 h 159"/>
              <a:gd name="T100" fmla="*/ 88 w 160"/>
              <a:gd name="T101" fmla="*/ 6 h 159"/>
              <a:gd name="T102" fmla="*/ 105 w 160"/>
              <a:gd name="T103" fmla="*/ 32 h 159"/>
              <a:gd name="T104" fmla="*/ 105 w 160"/>
              <a:gd name="T105" fmla="*/ 0 h 159"/>
              <a:gd name="T106" fmla="*/ 107 w 160"/>
              <a:gd name="T107" fmla="*/ 24 h 159"/>
              <a:gd name="T108" fmla="*/ 96 w 160"/>
              <a:gd name="T109" fmla="*/ 21 h 159"/>
              <a:gd name="T110" fmla="*/ 107 w 160"/>
              <a:gd name="T111" fmla="*/ 9 h 159"/>
              <a:gd name="T112" fmla="*/ 108 w 160"/>
              <a:gd name="T113" fmla="*/ 21 h 159"/>
              <a:gd name="T114" fmla="*/ 141 w 160"/>
              <a:gd name="T115" fmla="*/ 75 h 159"/>
              <a:gd name="T116" fmla="*/ 146 w 160"/>
              <a:gd name="T117" fmla="*/ 82 h 159"/>
              <a:gd name="T118" fmla="*/ 146 w 160"/>
              <a:gd name="T119" fmla="*/ 6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59">
                <a:moveTo>
                  <a:pt x="17" y="86"/>
                </a:moveTo>
                <a:cubicBezTo>
                  <a:pt x="12" y="86"/>
                  <a:pt x="12" y="86"/>
                  <a:pt x="12" y="86"/>
                </a:cubicBezTo>
                <a:cubicBezTo>
                  <a:pt x="6" y="86"/>
                  <a:pt x="0" y="88"/>
                  <a:pt x="0" y="91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7"/>
                  <a:pt x="6" y="159"/>
                  <a:pt x="12" y="159"/>
                </a:cubicBezTo>
                <a:cubicBezTo>
                  <a:pt x="17" y="159"/>
                  <a:pt x="17" y="159"/>
                  <a:pt x="17" y="159"/>
                </a:cubicBezTo>
                <a:cubicBezTo>
                  <a:pt x="24" y="159"/>
                  <a:pt x="29" y="157"/>
                  <a:pt x="29" y="154"/>
                </a:cubicBezTo>
                <a:cubicBezTo>
                  <a:pt x="29" y="91"/>
                  <a:pt x="29" y="91"/>
                  <a:pt x="29" y="91"/>
                </a:cubicBezTo>
                <a:cubicBezTo>
                  <a:pt x="29" y="88"/>
                  <a:pt x="24" y="86"/>
                  <a:pt x="17" y="86"/>
                </a:cubicBezTo>
                <a:close/>
                <a:moveTo>
                  <a:pt x="17" y="45"/>
                </a:moveTo>
                <a:cubicBezTo>
                  <a:pt x="12" y="45"/>
                  <a:pt x="12" y="45"/>
                  <a:pt x="12" y="45"/>
                </a:cubicBezTo>
                <a:cubicBezTo>
                  <a:pt x="6" y="45"/>
                  <a:pt x="0" y="47"/>
                  <a:pt x="0" y="51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74"/>
                  <a:pt x="6" y="77"/>
                  <a:pt x="12" y="77"/>
                </a:cubicBezTo>
                <a:cubicBezTo>
                  <a:pt x="17" y="77"/>
                  <a:pt x="17" y="77"/>
                  <a:pt x="17" y="77"/>
                </a:cubicBezTo>
                <a:cubicBezTo>
                  <a:pt x="24" y="77"/>
                  <a:pt x="29" y="74"/>
                  <a:pt x="29" y="70"/>
                </a:cubicBezTo>
                <a:cubicBezTo>
                  <a:pt x="29" y="51"/>
                  <a:pt x="29" y="51"/>
                  <a:pt x="29" y="51"/>
                </a:cubicBezTo>
                <a:cubicBezTo>
                  <a:pt x="29" y="47"/>
                  <a:pt x="24" y="45"/>
                  <a:pt x="17" y="45"/>
                </a:cubicBezTo>
                <a:close/>
                <a:moveTo>
                  <a:pt x="26" y="70"/>
                </a:moveTo>
                <a:cubicBezTo>
                  <a:pt x="26" y="71"/>
                  <a:pt x="23" y="74"/>
                  <a:pt x="17" y="74"/>
                </a:cubicBezTo>
                <a:cubicBezTo>
                  <a:pt x="12" y="74"/>
                  <a:pt x="12" y="74"/>
                  <a:pt x="12" y="74"/>
                </a:cubicBezTo>
                <a:cubicBezTo>
                  <a:pt x="6" y="74"/>
                  <a:pt x="3" y="71"/>
                  <a:pt x="3" y="70"/>
                </a:cubicBezTo>
                <a:cubicBezTo>
                  <a:pt x="3" y="51"/>
                  <a:pt x="3" y="51"/>
                  <a:pt x="3" y="51"/>
                </a:cubicBezTo>
                <a:cubicBezTo>
                  <a:pt x="3" y="50"/>
                  <a:pt x="6" y="47"/>
                  <a:pt x="12" y="47"/>
                </a:cubicBezTo>
                <a:cubicBezTo>
                  <a:pt x="17" y="47"/>
                  <a:pt x="17" y="47"/>
                  <a:pt x="17" y="47"/>
                </a:cubicBezTo>
                <a:cubicBezTo>
                  <a:pt x="23" y="47"/>
                  <a:pt x="26" y="50"/>
                  <a:pt x="26" y="51"/>
                </a:cubicBezTo>
                <a:lnTo>
                  <a:pt x="26" y="70"/>
                </a:lnTo>
                <a:close/>
                <a:moveTo>
                  <a:pt x="61" y="62"/>
                </a:moveTo>
                <a:cubicBezTo>
                  <a:pt x="56" y="62"/>
                  <a:pt x="56" y="62"/>
                  <a:pt x="56" y="62"/>
                </a:cubicBezTo>
                <a:cubicBezTo>
                  <a:pt x="50" y="62"/>
                  <a:pt x="44" y="64"/>
                  <a:pt x="44" y="67"/>
                </a:cubicBezTo>
                <a:cubicBezTo>
                  <a:pt x="44" y="154"/>
                  <a:pt x="44" y="154"/>
                  <a:pt x="44" y="154"/>
                </a:cubicBezTo>
                <a:cubicBezTo>
                  <a:pt x="44" y="157"/>
                  <a:pt x="50" y="159"/>
                  <a:pt x="56" y="159"/>
                </a:cubicBezTo>
                <a:cubicBezTo>
                  <a:pt x="61" y="159"/>
                  <a:pt x="61" y="159"/>
                  <a:pt x="61" y="159"/>
                </a:cubicBezTo>
                <a:cubicBezTo>
                  <a:pt x="68" y="159"/>
                  <a:pt x="73" y="157"/>
                  <a:pt x="73" y="154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4"/>
                  <a:pt x="68" y="62"/>
                  <a:pt x="61" y="62"/>
                </a:cubicBezTo>
                <a:close/>
                <a:moveTo>
                  <a:pt x="61" y="21"/>
                </a:moveTo>
                <a:cubicBezTo>
                  <a:pt x="56" y="21"/>
                  <a:pt x="56" y="21"/>
                  <a:pt x="56" y="21"/>
                </a:cubicBezTo>
                <a:cubicBezTo>
                  <a:pt x="50" y="21"/>
                  <a:pt x="44" y="23"/>
                  <a:pt x="44" y="27"/>
                </a:cubicBezTo>
                <a:cubicBezTo>
                  <a:pt x="44" y="46"/>
                  <a:pt x="44" y="46"/>
                  <a:pt x="44" y="46"/>
                </a:cubicBezTo>
                <a:cubicBezTo>
                  <a:pt x="44" y="50"/>
                  <a:pt x="50" y="53"/>
                  <a:pt x="56" y="53"/>
                </a:cubicBezTo>
                <a:cubicBezTo>
                  <a:pt x="61" y="53"/>
                  <a:pt x="61" y="53"/>
                  <a:pt x="61" y="53"/>
                </a:cubicBezTo>
                <a:cubicBezTo>
                  <a:pt x="68" y="53"/>
                  <a:pt x="73" y="50"/>
                  <a:pt x="73" y="46"/>
                </a:cubicBezTo>
                <a:cubicBezTo>
                  <a:pt x="73" y="27"/>
                  <a:pt x="73" y="27"/>
                  <a:pt x="73" y="27"/>
                </a:cubicBezTo>
                <a:cubicBezTo>
                  <a:pt x="73" y="23"/>
                  <a:pt x="68" y="21"/>
                  <a:pt x="61" y="21"/>
                </a:cubicBezTo>
                <a:close/>
                <a:moveTo>
                  <a:pt x="70" y="46"/>
                </a:moveTo>
                <a:cubicBezTo>
                  <a:pt x="70" y="47"/>
                  <a:pt x="67" y="50"/>
                  <a:pt x="61" y="50"/>
                </a:cubicBezTo>
                <a:cubicBezTo>
                  <a:pt x="56" y="50"/>
                  <a:pt x="56" y="50"/>
                  <a:pt x="56" y="50"/>
                </a:cubicBezTo>
                <a:cubicBezTo>
                  <a:pt x="50" y="50"/>
                  <a:pt x="47" y="47"/>
                  <a:pt x="47" y="46"/>
                </a:cubicBezTo>
                <a:cubicBezTo>
                  <a:pt x="47" y="27"/>
                  <a:pt x="47" y="27"/>
                  <a:pt x="47" y="27"/>
                </a:cubicBezTo>
                <a:cubicBezTo>
                  <a:pt x="47" y="26"/>
                  <a:pt x="50" y="23"/>
                  <a:pt x="56" y="23"/>
                </a:cubicBezTo>
                <a:cubicBezTo>
                  <a:pt x="61" y="23"/>
                  <a:pt x="61" y="23"/>
                  <a:pt x="61" y="23"/>
                </a:cubicBezTo>
                <a:cubicBezTo>
                  <a:pt x="67" y="23"/>
                  <a:pt x="70" y="26"/>
                  <a:pt x="70" y="27"/>
                </a:cubicBezTo>
                <a:lnTo>
                  <a:pt x="70" y="46"/>
                </a:lnTo>
                <a:close/>
                <a:moveTo>
                  <a:pt x="105" y="42"/>
                </a:moveTo>
                <a:cubicBezTo>
                  <a:pt x="100" y="42"/>
                  <a:pt x="100" y="42"/>
                  <a:pt x="100" y="42"/>
                </a:cubicBezTo>
                <a:cubicBezTo>
                  <a:pt x="93" y="42"/>
                  <a:pt x="88" y="44"/>
                  <a:pt x="88" y="47"/>
                </a:cubicBezTo>
                <a:cubicBezTo>
                  <a:pt x="88" y="154"/>
                  <a:pt x="88" y="154"/>
                  <a:pt x="88" y="154"/>
                </a:cubicBezTo>
                <a:cubicBezTo>
                  <a:pt x="88" y="157"/>
                  <a:pt x="93" y="159"/>
                  <a:pt x="100" y="159"/>
                </a:cubicBezTo>
                <a:cubicBezTo>
                  <a:pt x="105" y="159"/>
                  <a:pt x="105" y="159"/>
                  <a:pt x="105" y="159"/>
                </a:cubicBezTo>
                <a:cubicBezTo>
                  <a:pt x="111" y="159"/>
                  <a:pt x="117" y="157"/>
                  <a:pt x="117" y="154"/>
                </a:cubicBezTo>
                <a:cubicBezTo>
                  <a:pt x="117" y="47"/>
                  <a:pt x="117" y="47"/>
                  <a:pt x="117" y="47"/>
                </a:cubicBezTo>
                <a:cubicBezTo>
                  <a:pt x="117" y="44"/>
                  <a:pt x="111" y="42"/>
                  <a:pt x="105" y="42"/>
                </a:cubicBezTo>
                <a:close/>
                <a:moveTo>
                  <a:pt x="149" y="100"/>
                </a:moveTo>
                <a:cubicBezTo>
                  <a:pt x="144" y="100"/>
                  <a:pt x="144" y="100"/>
                  <a:pt x="144" y="100"/>
                </a:cubicBezTo>
                <a:cubicBezTo>
                  <a:pt x="137" y="100"/>
                  <a:pt x="132" y="103"/>
                  <a:pt x="132" y="106"/>
                </a:cubicBezTo>
                <a:cubicBezTo>
                  <a:pt x="132" y="154"/>
                  <a:pt x="132" y="154"/>
                  <a:pt x="132" y="154"/>
                </a:cubicBezTo>
                <a:cubicBezTo>
                  <a:pt x="132" y="157"/>
                  <a:pt x="137" y="159"/>
                  <a:pt x="144" y="159"/>
                </a:cubicBezTo>
                <a:cubicBezTo>
                  <a:pt x="149" y="159"/>
                  <a:pt x="149" y="159"/>
                  <a:pt x="149" y="159"/>
                </a:cubicBezTo>
                <a:cubicBezTo>
                  <a:pt x="155" y="159"/>
                  <a:pt x="160" y="157"/>
                  <a:pt x="160" y="154"/>
                </a:cubicBezTo>
                <a:cubicBezTo>
                  <a:pt x="160" y="106"/>
                  <a:pt x="160" y="106"/>
                  <a:pt x="160" y="106"/>
                </a:cubicBezTo>
                <a:cubicBezTo>
                  <a:pt x="160" y="103"/>
                  <a:pt x="155" y="100"/>
                  <a:pt x="149" y="100"/>
                </a:cubicBezTo>
                <a:close/>
                <a:moveTo>
                  <a:pt x="149" y="59"/>
                </a:moveTo>
                <a:cubicBezTo>
                  <a:pt x="144" y="59"/>
                  <a:pt x="144" y="59"/>
                  <a:pt x="144" y="59"/>
                </a:cubicBezTo>
                <a:cubicBezTo>
                  <a:pt x="137" y="59"/>
                  <a:pt x="132" y="62"/>
                  <a:pt x="132" y="65"/>
                </a:cubicBezTo>
                <a:cubicBezTo>
                  <a:pt x="132" y="85"/>
                  <a:pt x="132" y="85"/>
                  <a:pt x="132" y="85"/>
                </a:cubicBezTo>
                <a:cubicBezTo>
                  <a:pt x="132" y="88"/>
                  <a:pt x="137" y="91"/>
                  <a:pt x="144" y="91"/>
                </a:cubicBezTo>
                <a:cubicBezTo>
                  <a:pt x="149" y="91"/>
                  <a:pt x="149" y="91"/>
                  <a:pt x="149" y="91"/>
                </a:cubicBezTo>
                <a:cubicBezTo>
                  <a:pt x="155" y="91"/>
                  <a:pt x="160" y="88"/>
                  <a:pt x="160" y="85"/>
                </a:cubicBezTo>
                <a:cubicBezTo>
                  <a:pt x="160" y="65"/>
                  <a:pt x="160" y="65"/>
                  <a:pt x="160" y="65"/>
                </a:cubicBezTo>
                <a:cubicBezTo>
                  <a:pt x="160" y="62"/>
                  <a:pt x="155" y="59"/>
                  <a:pt x="149" y="59"/>
                </a:cubicBezTo>
                <a:close/>
                <a:moveTo>
                  <a:pt x="158" y="85"/>
                </a:moveTo>
                <a:cubicBezTo>
                  <a:pt x="158" y="86"/>
                  <a:pt x="154" y="88"/>
                  <a:pt x="149" y="88"/>
                </a:cubicBezTo>
                <a:cubicBezTo>
                  <a:pt x="144" y="88"/>
                  <a:pt x="144" y="88"/>
                  <a:pt x="144" y="88"/>
                </a:cubicBezTo>
                <a:cubicBezTo>
                  <a:pt x="138" y="88"/>
                  <a:pt x="135" y="86"/>
                  <a:pt x="135" y="85"/>
                </a:cubicBezTo>
                <a:cubicBezTo>
                  <a:pt x="135" y="65"/>
                  <a:pt x="135" y="65"/>
                  <a:pt x="135" y="65"/>
                </a:cubicBezTo>
                <a:cubicBezTo>
                  <a:pt x="135" y="64"/>
                  <a:pt x="138" y="62"/>
                  <a:pt x="144" y="62"/>
                </a:cubicBezTo>
                <a:cubicBezTo>
                  <a:pt x="149" y="62"/>
                  <a:pt x="149" y="62"/>
                  <a:pt x="149" y="62"/>
                </a:cubicBezTo>
                <a:cubicBezTo>
                  <a:pt x="154" y="62"/>
                  <a:pt x="158" y="64"/>
                  <a:pt x="158" y="65"/>
                </a:cubicBezTo>
                <a:lnTo>
                  <a:pt x="158" y="85"/>
                </a:lnTo>
                <a:close/>
                <a:moveTo>
                  <a:pt x="15" y="64"/>
                </a:moveTo>
                <a:cubicBezTo>
                  <a:pt x="16" y="63"/>
                  <a:pt x="16" y="63"/>
                  <a:pt x="17" y="62"/>
                </a:cubicBezTo>
                <a:cubicBezTo>
                  <a:pt x="18" y="61"/>
                  <a:pt x="19" y="61"/>
                  <a:pt x="20" y="60"/>
                </a:cubicBezTo>
                <a:cubicBezTo>
                  <a:pt x="20" y="59"/>
                  <a:pt x="21" y="58"/>
                  <a:pt x="21" y="57"/>
                </a:cubicBezTo>
                <a:cubicBezTo>
                  <a:pt x="21" y="56"/>
                  <a:pt x="20" y="56"/>
                  <a:pt x="20" y="55"/>
                </a:cubicBezTo>
                <a:cubicBezTo>
                  <a:pt x="19" y="54"/>
                  <a:pt x="19" y="54"/>
                  <a:pt x="18" y="53"/>
                </a:cubicBezTo>
                <a:cubicBezTo>
                  <a:pt x="17" y="53"/>
                  <a:pt x="16" y="53"/>
                  <a:pt x="15" y="53"/>
                </a:cubicBezTo>
                <a:cubicBezTo>
                  <a:pt x="13" y="53"/>
                  <a:pt x="12" y="53"/>
                  <a:pt x="11" y="54"/>
                </a:cubicBezTo>
                <a:cubicBezTo>
                  <a:pt x="11" y="54"/>
                  <a:pt x="10" y="54"/>
                  <a:pt x="10" y="55"/>
                </a:cubicBezTo>
                <a:cubicBezTo>
                  <a:pt x="9" y="56"/>
                  <a:pt x="9" y="57"/>
                  <a:pt x="9" y="58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7"/>
                  <a:pt x="13" y="57"/>
                  <a:pt x="14" y="56"/>
                </a:cubicBezTo>
                <a:cubicBezTo>
                  <a:pt x="14" y="56"/>
                  <a:pt x="14" y="56"/>
                  <a:pt x="15" y="56"/>
                </a:cubicBezTo>
                <a:cubicBezTo>
                  <a:pt x="15" y="56"/>
                  <a:pt x="16" y="56"/>
                  <a:pt x="16" y="56"/>
                </a:cubicBezTo>
                <a:cubicBezTo>
                  <a:pt x="16" y="57"/>
                  <a:pt x="17" y="57"/>
                  <a:pt x="17" y="57"/>
                </a:cubicBezTo>
                <a:cubicBezTo>
                  <a:pt x="17" y="58"/>
                  <a:pt x="16" y="58"/>
                  <a:pt x="16" y="59"/>
                </a:cubicBezTo>
                <a:cubicBezTo>
                  <a:pt x="16" y="59"/>
                  <a:pt x="15" y="60"/>
                  <a:pt x="14" y="61"/>
                </a:cubicBezTo>
                <a:cubicBezTo>
                  <a:pt x="12" y="62"/>
                  <a:pt x="10" y="63"/>
                  <a:pt x="10" y="64"/>
                </a:cubicBezTo>
                <a:cubicBezTo>
                  <a:pt x="9" y="65"/>
                  <a:pt x="9" y="67"/>
                  <a:pt x="8" y="68"/>
                </a:cubicBezTo>
                <a:cubicBezTo>
                  <a:pt x="21" y="68"/>
                  <a:pt x="21" y="68"/>
                  <a:pt x="21" y="68"/>
                </a:cubicBezTo>
                <a:cubicBezTo>
                  <a:pt x="21" y="65"/>
                  <a:pt x="21" y="65"/>
                  <a:pt x="21" y="65"/>
                </a:cubicBezTo>
                <a:cubicBezTo>
                  <a:pt x="14" y="65"/>
                  <a:pt x="14" y="65"/>
                  <a:pt x="14" y="65"/>
                </a:cubicBezTo>
                <a:cubicBezTo>
                  <a:pt x="15" y="64"/>
                  <a:pt x="15" y="64"/>
                  <a:pt x="15" y="64"/>
                </a:cubicBezTo>
                <a:close/>
                <a:moveTo>
                  <a:pt x="63" y="36"/>
                </a:moveTo>
                <a:cubicBezTo>
                  <a:pt x="63" y="36"/>
                  <a:pt x="62" y="35"/>
                  <a:pt x="62" y="35"/>
                </a:cubicBezTo>
                <a:cubicBezTo>
                  <a:pt x="63" y="35"/>
                  <a:pt x="63" y="35"/>
                  <a:pt x="63" y="34"/>
                </a:cubicBezTo>
                <a:cubicBezTo>
                  <a:pt x="64" y="34"/>
                  <a:pt x="64" y="33"/>
                  <a:pt x="64" y="32"/>
                </a:cubicBezTo>
                <a:cubicBezTo>
                  <a:pt x="64" y="31"/>
                  <a:pt x="64" y="30"/>
                  <a:pt x="63" y="30"/>
                </a:cubicBezTo>
                <a:cubicBezTo>
                  <a:pt x="62" y="29"/>
                  <a:pt x="60" y="29"/>
                  <a:pt x="59" y="29"/>
                </a:cubicBezTo>
                <a:cubicBezTo>
                  <a:pt x="57" y="29"/>
                  <a:pt x="56" y="29"/>
                  <a:pt x="55" y="30"/>
                </a:cubicBezTo>
                <a:cubicBezTo>
                  <a:pt x="54" y="30"/>
                  <a:pt x="53" y="31"/>
                  <a:pt x="53" y="32"/>
                </a:cubicBezTo>
                <a:cubicBezTo>
                  <a:pt x="57" y="33"/>
                  <a:pt x="57" y="33"/>
                  <a:pt x="57" y="33"/>
                </a:cubicBezTo>
                <a:cubicBezTo>
                  <a:pt x="57" y="32"/>
                  <a:pt x="57" y="32"/>
                  <a:pt x="57" y="32"/>
                </a:cubicBezTo>
                <a:cubicBezTo>
                  <a:pt x="58" y="31"/>
                  <a:pt x="58" y="31"/>
                  <a:pt x="58" y="31"/>
                </a:cubicBezTo>
                <a:cubicBezTo>
                  <a:pt x="59" y="31"/>
                  <a:pt x="59" y="31"/>
                  <a:pt x="60" y="31"/>
                </a:cubicBezTo>
                <a:cubicBezTo>
                  <a:pt x="60" y="32"/>
                  <a:pt x="60" y="32"/>
                  <a:pt x="60" y="33"/>
                </a:cubicBezTo>
                <a:cubicBezTo>
                  <a:pt x="60" y="33"/>
                  <a:pt x="60" y="33"/>
                  <a:pt x="59" y="34"/>
                </a:cubicBezTo>
                <a:cubicBezTo>
                  <a:pt x="59" y="34"/>
                  <a:pt x="59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7" y="37"/>
                  <a:pt x="57" y="37"/>
                  <a:pt x="57" y="37"/>
                </a:cubicBezTo>
                <a:cubicBezTo>
                  <a:pt x="58" y="37"/>
                  <a:pt x="58" y="37"/>
                  <a:pt x="59" y="37"/>
                </a:cubicBezTo>
                <a:cubicBezTo>
                  <a:pt x="59" y="37"/>
                  <a:pt x="60" y="37"/>
                  <a:pt x="60" y="37"/>
                </a:cubicBezTo>
                <a:cubicBezTo>
                  <a:pt x="60" y="38"/>
                  <a:pt x="61" y="38"/>
                  <a:pt x="61" y="39"/>
                </a:cubicBezTo>
                <a:cubicBezTo>
                  <a:pt x="61" y="40"/>
                  <a:pt x="60" y="40"/>
                  <a:pt x="60" y="41"/>
                </a:cubicBezTo>
                <a:cubicBezTo>
                  <a:pt x="60" y="41"/>
                  <a:pt x="59" y="41"/>
                  <a:pt x="59" y="41"/>
                </a:cubicBezTo>
                <a:cubicBezTo>
                  <a:pt x="58" y="41"/>
                  <a:pt x="58" y="41"/>
                  <a:pt x="57" y="41"/>
                </a:cubicBezTo>
                <a:cubicBezTo>
                  <a:pt x="57" y="40"/>
                  <a:pt x="57" y="40"/>
                  <a:pt x="57" y="39"/>
                </a:cubicBezTo>
                <a:cubicBezTo>
                  <a:pt x="53" y="40"/>
                  <a:pt x="53" y="40"/>
                  <a:pt x="53" y="40"/>
                </a:cubicBezTo>
                <a:cubicBezTo>
                  <a:pt x="53" y="40"/>
                  <a:pt x="53" y="41"/>
                  <a:pt x="54" y="42"/>
                </a:cubicBezTo>
                <a:cubicBezTo>
                  <a:pt x="54" y="42"/>
                  <a:pt x="55" y="43"/>
                  <a:pt x="56" y="43"/>
                </a:cubicBezTo>
                <a:cubicBezTo>
                  <a:pt x="56" y="43"/>
                  <a:pt x="57" y="44"/>
                  <a:pt x="59" y="44"/>
                </a:cubicBezTo>
                <a:cubicBezTo>
                  <a:pt x="60" y="44"/>
                  <a:pt x="61" y="43"/>
                  <a:pt x="62" y="43"/>
                </a:cubicBezTo>
                <a:cubicBezTo>
                  <a:pt x="63" y="43"/>
                  <a:pt x="64" y="42"/>
                  <a:pt x="64" y="41"/>
                </a:cubicBezTo>
                <a:cubicBezTo>
                  <a:pt x="64" y="40"/>
                  <a:pt x="65" y="40"/>
                  <a:pt x="65" y="39"/>
                </a:cubicBezTo>
                <a:cubicBezTo>
                  <a:pt x="65" y="38"/>
                  <a:pt x="65" y="38"/>
                  <a:pt x="64" y="37"/>
                </a:cubicBezTo>
                <a:cubicBezTo>
                  <a:pt x="64" y="37"/>
                  <a:pt x="64" y="36"/>
                  <a:pt x="63" y="36"/>
                </a:cubicBezTo>
                <a:close/>
                <a:moveTo>
                  <a:pt x="103" y="18"/>
                </a:moveTo>
                <a:cubicBezTo>
                  <a:pt x="103" y="13"/>
                  <a:pt x="103" y="13"/>
                  <a:pt x="103" y="13"/>
                </a:cubicBezTo>
                <a:cubicBezTo>
                  <a:pt x="99" y="18"/>
                  <a:pt x="99" y="18"/>
                  <a:pt x="99" y="18"/>
                </a:cubicBezTo>
                <a:lnTo>
                  <a:pt x="103" y="18"/>
                </a:lnTo>
                <a:close/>
                <a:moveTo>
                  <a:pt x="105" y="0"/>
                </a:moveTo>
                <a:cubicBezTo>
                  <a:pt x="100" y="0"/>
                  <a:pt x="100" y="0"/>
                  <a:pt x="100" y="0"/>
                </a:cubicBezTo>
                <a:cubicBezTo>
                  <a:pt x="93" y="0"/>
                  <a:pt x="88" y="3"/>
                  <a:pt x="88" y="6"/>
                </a:cubicBezTo>
                <a:cubicBezTo>
                  <a:pt x="88" y="26"/>
                  <a:pt x="88" y="26"/>
                  <a:pt x="88" y="26"/>
                </a:cubicBezTo>
                <a:cubicBezTo>
                  <a:pt x="88" y="29"/>
                  <a:pt x="93" y="32"/>
                  <a:pt x="100" y="32"/>
                </a:cubicBezTo>
                <a:cubicBezTo>
                  <a:pt x="105" y="32"/>
                  <a:pt x="105" y="32"/>
                  <a:pt x="105" y="32"/>
                </a:cubicBezTo>
                <a:cubicBezTo>
                  <a:pt x="111" y="32"/>
                  <a:pt x="117" y="29"/>
                  <a:pt x="117" y="26"/>
                </a:cubicBezTo>
                <a:cubicBezTo>
                  <a:pt x="117" y="6"/>
                  <a:pt x="117" y="6"/>
                  <a:pt x="117" y="6"/>
                </a:cubicBezTo>
                <a:cubicBezTo>
                  <a:pt x="117" y="3"/>
                  <a:pt x="111" y="0"/>
                  <a:pt x="105" y="0"/>
                </a:cubicBezTo>
                <a:close/>
                <a:moveTo>
                  <a:pt x="108" y="21"/>
                </a:moveTo>
                <a:cubicBezTo>
                  <a:pt x="107" y="21"/>
                  <a:pt x="107" y="21"/>
                  <a:pt x="107" y="21"/>
                </a:cubicBezTo>
                <a:cubicBezTo>
                  <a:pt x="107" y="24"/>
                  <a:pt x="107" y="24"/>
                  <a:pt x="107" y="24"/>
                </a:cubicBezTo>
                <a:cubicBezTo>
                  <a:pt x="103" y="24"/>
                  <a:pt x="103" y="24"/>
                  <a:pt x="103" y="24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96" y="21"/>
                  <a:pt x="96" y="21"/>
                  <a:pt x="96" y="21"/>
                </a:cubicBezTo>
                <a:cubicBezTo>
                  <a:pt x="96" y="18"/>
                  <a:pt x="96" y="18"/>
                  <a:pt x="96" y="18"/>
                </a:cubicBezTo>
                <a:cubicBezTo>
                  <a:pt x="103" y="9"/>
                  <a:pt x="103" y="9"/>
                  <a:pt x="103" y="9"/>
                </a:cubicBezTo>
                <a:cubicBezTo>
                  <a:pt x="107" y="9"/>
                  <a:pt x="107" y="9"/>
                  <a:pt x="107" y="9"/>
                </a:cubicBezTo>
                <a:cubicBezTo>
                  <a:pt x="107" y="18"/>
                  <a:pt x="107" y="18"/>
                  <a:pt x="107" y="18"/>
                </a:cubicBezTo>
                <a:cubicBezTo>
                  <a:pt x="108" y="18"/>
                  <a:pt x="108" y="18"/>
                  <a:pt x="108" y="18"/>
                </a:cubicBezTo>
                <a:lnTo>
                  <a:pt x="108" y="21"/>
                </a:lnTo>
                <a:close/>
                <a:moveTo>
                  <a:pt x="145" y="70"/>
                </a:moveTo>
                <a:cubicBezTo>
                  <a:pt x="144" y="71"/>
                  <a:pt x="143" y="71"/>
                  <a:pt x="141" y="72"/>
                </a:cubicBezTo>
                <a:cubicBezTo>
                  <a:pt x="141" y="75"/>
                  <a:pt x="141" y="75"/>
                  <a:pt x="141" y="75"/>
                </a:cubicBezTo>
                <a:cubicBezTo>
                  <a:pt x="142" y="75"/>
                  <a:pt x="143" y="74"/>
                  <a:pt x="144" y="74"/>
                </a:cubicBezTo>
                <a:cubicBezTo>
                  <a:pt x="144" y="74"/>
                  <a:pt x="145" y="73"/>
                  <a:pt x="146" y="73"/>
                </a:cubicBezTo>
                <a:cubicBezTo>
                  <a:pt x="146" y="82"/>
                  <a:pt x="146" y="82"/>
                  <a:pt x="146" y="82"/>
                </a:cubicBezTo>
                <a:cubicBezTo>
                  <a:pt x="150" y="82"/>
                  <a:pt x="150" y="82"/>
                  <a:pt x="150" y="82"/>
                </a:cubicBezTo>
                <a:cubicBezTo>
                  <a:pt x="150" y="68"/>
                  <a:pt x="150" y="68"/>
                  <a:pt x="150" y="68"/>
                </a:cubicBezTo>
                <a:cubicBezTo>
                  <a:pt x="146" y="68"/>
                  <a:pt x="146" y="68"/>
                  <a:pt x="146" y="68"/>
                </a:cubicBezTo>
                <a:cubicBezTo>
                  <a:pt x="146" y="69"/>
                  <a:pt x="145" y="69"/>
                  <a:pt x="145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3" name="Freeform 380">
            <a:extLst>
              <a:ext uri="{FF2B5EF4-FFF2-40B4-BE49-F238E27FC236}">
                <a16:creationId xmlns:a16="http://schemas.microsoft.com/office/drawing/2014/main" id="{CFBEED54-51AB-D2BE-5AC5-810A270BB808}"/>
              </a:ext>
            </a:extLst>
          </p:cNvPr>
          <p:cNvSpPr>
            <a:spLocks noEditPoints="1"/>
          </p:cNvSpPr>
          <p:nvPr/>
        </p:nvSpPr>
        <p:spPr bwMode="auto">
          <a:xfrm>
            <a:off x="9017001" y="5778500"/>
            <a:ext cx="214313" cy="254000"/>
          </a:xfrm>
          <a:custGeom>
            <a:avLst/>
            <a:gdLst>
              <a:gd name="T0" fmla="*/ 120 w 135"/>
              <a:gd name="T1" fmla="*/ 0 h 160"/>
              <a:gd name="T2" fmla="*/ 15 w 135"/>
              <a:gd name="T3" fmla="*/ 0 h 160"/>
              <a:gd name="T4" fmla="*/ 0 w 135"/>
              <a:gd name="T5" fmla="*/ 15 h 160"/>
              <a:gd name="T6" fmla="*/ 0 w 135"/>
              <a:gd name="T7" fmla="*/ 145 h 160"/>
              <a:gd name="T8" fmla="*/ 15 w 135"/>
              <a:gd name="T9" fmla="*/ 160 h 160"/>
              <a:gd name="T10" fmla="*/ 96 w 135"/>
              <a:gd name="T11" fmla="*/ 160 h 160"/>
              <a:gd name="T12" fmla="*/ 100 w 135"/>
              <a:gd name="T13" fmla="*/ 158 h 160"/>
              <a:gd name="T14" fmla="*/ 133 w 135"/>
              <a:gd name="T15" fmla="*/ 125 h 160"/>
              <a:gd name="T16" fmla="*/ 135 w 135"/>
              <a:gd name="T17" fmla="*/ 121 h 160"/>
              <a:gd name="T18" fmla="*/ 135 w 135"/>
              <a:gd name="T19" fmla="*/ 15 h 160"/>
              <a:gd name="T20" fmla="*/ 120 w 135"/>
              <a:gd name="T21" fmla="*/ 0 h 160"/>
              <a:gd name="T22" fmla="*/ 124 w 135"/>
              <a:gd name="T23" fmla="*/ 115 h 160"/>
              <a:gd name="T24" fmla="*/ 95 w 135"/>
              <a:gd name="T25" fmla="*/ 115 h 160"/>
              <a:gd name="T26" fmla="*/ 90 w 135"/>
              <a:gd name="T27" fmla="*/ 121 h 160"/>
              <a:gd name="T28" fmla="*/ 90 w 135"/>
              <a:gd name="T29" fmla="*/ 149 h 160"/>
              <a:gd name="T30" fmla="*/ 15 w 135"/>
              <a:gd name="T31" fmla="*/ 149 h 160"/>
              <a:gd name="T32" fmla="*/ 11 w 135"/>
              <a:gd name="T33" fmla="*/ 145 h 160"/>
              <a:gd name="T34" fmla="*/ 11 w 135"/>
              <a:gd name="T35" fmla="*/ 15 h 160"/>
              <a:gd name="T36" fmla="*/ 15 w 135"/>
              <a:gd name="T37" fmla="*/ 11 h 160"/>
              <a:gd name="T38" fmla="*/ 120 w 135"/>
              <a:gd name="T39" fmla="*/ 11 h 160"/>
              <a:gd name="T40" fmla="*/ 124 w 135"/>
              <a:gd name="T41" fmla="*/ 15 h 160"/>
              <a:gd name="T42" fmla="*/ 124 w 135"/>
              <a:gd name="T43" fmla="*/ 115 h 160"/>
              <a:gd name="T44" fmla="*/ 67 w 135"/>
              <a:gd name="T45" fmla="*/ 29 h 160"/>
              <a:gd name="T46" fmla="*/ 31 w 135"/>
              <a:gd name="T47" fmla="*/ 65 h 160"/>
              <a:gd name="T48" fmla="*/ 67 w 135"/>
              <a:gd name="T49" fmla="*/ 101 h 160"/>
              <a:gd name="T50" fmla="*/ 103 w 135"/>
              <a:gd name="T51" fmla="*/ 65 h 160"/>
              <a:gd name="T52" fmla="*/ 67 w 135"/>
              <a:gd name="T53" fmla="*/ 29 h 160"/>
              <a:gd name="T54" fmla="*/ 84 w 135"/>
              <a:gd name="T55" fmla="*/ 70 h 160"/>
              <a:gd name="T56" fmla="*/ 66 w 135"/>
              <a:gd name="T57" fmla="*/ 70 h 160"/>
              <a:gd name="T58" fmla="*/ 63 w 135"/>
              <a:gd name="T59" fmla="*/ 66 h 160"/>
              <a:gd name="T60" fmla="*/ 63 w 135"/>
              <a:gd name="T61" fmla="*/ 40 h 160"/>
              <a:gd name="T62" fmla="*/ 66 w 135"/>
              <a:gd name="T63" fmla="*/ 36 h 160"/>
              <a:gd name="T64" fmla="*/ 70 w 135"/>
              <a:gd name="T65" fmla="*/ 40 h 160"/>
              <a:gd name="T66" fmla="*/ 70 w 135"/>
              <a:gd name="T67" fmla="*/ 63 h 160"/>
              <a:gd name="T68" fmla="*/ 84 w 135"/>
              <a:gd name="T69" fmla="*/ 63 h 160"/>
              <a:gd name="T70" fmla="*/ 88 w 135"/>
              <a:gd name="T71" fmla="*/ 66 h 160"/>
              <a:gd name="T72" fmla="*/ 84 w 135"/>
              <a:gd name="T73" fmla="*/ 70 h 160"/>
              <a:gd name="T74" fmla="*/ 71 w 135"/>
              <a:gd name="T75" fmla="*/ 125 h 160"/>
              <a:gd name="T76" fmla="*/ 29 w 135"/>
              <a:gd name="T77" fmla="*/ 125 h 160"/>
              <a:gd name="T78" fmla="*/ 27 w 135"/>
              <a:gd name="T79" fmla="*/ 130 h 160"/>
              <a:gd name="T80" fmla="*/ 29 w 135"/>
              <a:gd name="T81" fmla="*/ 135 h 160"/>
              <a:gd name="T82" fmla="*/ 71 w 135"/>
              <a:gd name="T83" fmla="*/ 135 h 160"/>
              <a:gd name="T84" fmla="*/ 73 w 135"/>
              <a:gd name="T85" fmla="*/ 130 h 160"/>
              <a:gd name="T86" fmla="*/ 71 w 135"/>
              <a:gd name="T87" fmla="*/ 1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5" h="160">
                <a:moveTo>
                  <a:pt x="120" y="0"/>
                </a:moveTo>
                <a:cubicBezTo>
                  <a:pt x="15" y="0"/>
                  <a:pt x="15" y="0"/>
                  <a:pt x="15" y="0"/>
                </a:cubicBezTo>
                <a:cubicBezTo>
                  <a:pt x="6" y="0"/>
                  <a:pt x="0" y="7"/>
                  <a:pt x="0" y="1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6" y="160"/>
                  <a:pt x="15" y="160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97" y="160"/>
                  <a:pt x="99" y="159"/>
                  <a:pt x="100" y="158"/>
                </a:cubicBezTo>
                <a:cubicBezTo>
                  <a:pt x="133" y="125"/>
                  <a:pt x="133" y="125"/>
                  <a:pt x="133" y="125"/>
                </a:cubicBezTo>
                <a:cubicBezTo>
                  <a:pt x="134" y="124"/>
                  <a:pt x="135" y="122"/>
                  <a:pt x="135" y="121"/>
                </a:cubicBezTo>
                <a:cubicBezTo>
                  <a:pt x="135" y="15"/>
                  <a:pt x="135" y="15"/>
                  <a:pt x="135" y="15"/>
                </a:cubicBezTo>
                <a:cubicBezTo>
                  <a:pt x="135" y="7"/>
                  <a:pt x="128" y="0"/>
                  <a:pt x="120" y="0"/>
                </a:cubicBezTo>
                <a:close/>
                <a:moveTo>
                  <a:pt x="124" y="115"/>
                </a:moveTo>
                <a:cubicBezTo>
                  <a:pt x="95" y="115"/>
                  <a:pt x="95" y="115"/>
                  <a:pt x="95" y="115"/>
                </a:cubicBezTo>
                <a:cubicBezTo>
                  <a:pt x="92" y="115"/>
                  <a:pt x="90" y="118"/>
                  <a:pt x="90" y="121"/>
                </a:cubicBezTo>
                <a:cubicBezTo>
                  <a:pt x="90" y="149"/>
                  <a:pt x="90" y="149"/>
                  <a:pt x="90" y="149"/>
                </a:cubicBezTo>
                <a:cubicBezTo>
                  <a:pt x="15" y="149"/>
                  <a:pt x="15" y="149"/>
                  <a:pt x="15" y="149"/>
                </a:cubicBezTo>
                <a:cubicBezTo>
                  <a:pt x="13" y="149"/>
                  <a:pt x="11" y="147"/>
                  <a:pt x="11" y="14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3"/>
                  <a:pt x="13" y="11"/>
                  <a:pt x="15" y="11"/>
                </a:cubicBezTo>
                <a:cubicBezTo>
                  <a:pt x="120" y="11"/>
                  <a:pt x="120" y="11"/>
                  <a:pt x="120" y="11"/>
                </a:cubicBezTo>
                <a:cubicBezTo>
                  <a:pt x="122" y="11"/>
                  <a:pt x="124" y="13"/>
                  <a:pt x="124" y="15"/>
                </a:cubicBezTo>
                <a:lnTo>
                  <a:pt x="124" y="115"/>
                </a:lnTo>
                <a:close/>
                <a:moveTo>
                  <a:pt x="67" y="29"/>
                </a:moveTo>
                <a:cubicBezTo>
                  <a:pt x="48" y="29"/>
                  <a:pt x="31" y="45"/>
                  <a:pt x="31" y="65"/>
                </a:cubicBezTo>
                <a:cubicBezTo>
                  <a:pt x="31" y="85"/>
                  <a:pt x="48" y="101"/>
                  <a:pt x="67" y="101"/>
                </a:cubicBezTo>
                <a:cubicBezTo>
                  <a:pt x="87" y="101"/>
                  <a:pt x="103" y="85"/>
                  <a:pt x="103" y="65"/>
                </a:cubicBezTo>
                <a:cubicBezTo>
                  <a:pt x="103" y="45"/>
                  <a:pt x="87" y="29"/>
                  <a:pt x="67" y="29"/>
                </a:cubicBezTo>
                <a:close/>
                <a:moveTo>
                  <a:pt x="84" y="70"/>
                </a:moveTo>
                <a:cubicBezTo>
                  <a:pt x="66" y="70"/>
                  <a:pt x="66" y="70"/>
                  <a:pt x="66" y="70"/>
                </a:cubicBezTo>
                <a:cubicBezTo>
                  <a:pt x="64" y="70"/>
                  <a:pt x="63" y="68"/>
                  <a:pt x="63" y="66"/>
                </a:cubicBezTo>
                <a:cubicBezTo>
                  <a:pt x="63" y="40"/>
                  <a:pt x="63" y="40"/>
                  <a:pt x="63" y="40"/>
                </a:cubicBezTo>
                <a:cubicBezTo>
                  <a:pt x="63" y="38"/>
                  <a:pt x="64" y="36"/>
                  <a:pt x="66" y="36"/>
                </a:cubicBezTo>
                <a:cubicBezTo>
                  <a:pt x="68" y="36"/>
                  <a:pt x="70" y="38"/>
                  <a:pt x="70" y="40"/>
                </a:cubicBezTo>
                <a:cubicBezTo>
                  <a:pt x="70" y="63"/>
                  <a:pt x="70" y="63"/>
                  <a:pt x="70" y="63"/>
                </a:cubicBezTo>
                <a:cubicBezTo>
                  <a:pt x="84" y="63"/>
                  <a:pt x="84" y="63"/>
                  <a:pt x="84" y="63"/>
                </a:cubicBezTo>
                <a:cubicBezTo>
                  <a:pt x="86" y="63"/>
                  <a:pt x="88" y="64"/>
                  <a:pt x="88" y="66"/>
                </a:cubicBezTo>
                <a:cubicBezTo>
                  <a:pt x="88" y="68"/>
                  <a:pt x="86" y="70"/>
                  <a:pt x="84" y="70"/>
                </a:cubicBezTo>
                <a:close/>
                <a:moveTo>
                  <a:pt x="71" y="125"/>
                </a:moveTo>
                <a:cubicBezTo>
                  <a:pt x="29" y="125"/>
                  <a:pt x="29" y="125"/>
                  <a:pt x="29" y="125"/>
                </a:cubicBezTo>
                <a:cubicBezTo>
                  <a:pt x="28" y="125"/>
                  <a:pt x="27" y="127"/>
                  <a:pt x="27" y="130"/>
                </a:cubicBezTo>
                <a:cubicBezTo>
                  <a:pt x="27" y="132"/>
                  <a:pt x="28" y="135"/>
                  <a:pt x="29" y="135"/>
                </a:cubicBezTo>
                <a:cubicBezTo>
                  <a:pt x="71" y="135"/>
                  <a:pt x="71" y="135"/>
                  <a:pt x="71" y="135"/>
                </a:cubicBezTo>
                <a:cubicBezTo>
                  <a:pt x="73" y="135"/>
                  <a:pt x="73" y="132"/>
                  <a:pt x="73" y="130"/>
                </a:cubicBezTo>
                <a:cubicBezTo>
                  <a:pt x="73" y="127"/>
                  <a:pt x="73" y="125"/>
                  <a:pt x="71" y="1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4" name="Freeform 381">
            <a:extLst>
              <a:ext uri="{FF2B5EF4-FFF2-40B4-BE49-F238E27FC236}">
                <a16:creationId xmlns:a16="http://schemas.microsoft.com/office/drawing/2014/main" id="{AF6C37F2-523E-7FBF-A494-7C60C7A671DB}"/>
              </a:ext>
            </a:extLst>
          </p:cNvPr>
          <p:cNvSpPr>
            <a:spLocks noEditPoints="1"/>
          </p:cNvSpPr>
          <p:nvPr/>
        </p:nvSpPr>
        <p:spPr bwMode="auto">
          <a:xfrm>
            <a:off x="9536113" y="5819775"/>
            <a:ext cx="265113" cy="177800"/>
          </a:xfrm>
          <a:custGeom>
            <a:avLst/>
            <a:gdLst>
              <a:gd name="T0" fmla="*/ 124 w 167"/>
              <a:gd name="T1" fmla="*/ 54 h 112"/>
              <a:gd name="T2" fmla="*/ 135 w 167"/>
              <a:gd name="T3" fmla="*/ 54 h 112"/>
              <a:gd name="T4" fmla="*/ 167 w 167"/>
              <a:gd name="T5" fmla="*/ 61 h 112"/>
              <a:gd name="T6" fmla="*/ 162 w 167"/>
              <a:gd name="T7" fmla="*/ 43 h 112"/>
              <a:gd name="T8" fmla="*/ 117 w 167"/>
              <a:gd name="T9" fmla="*/ 0 h 112"/>
              <a:gd name="T10" fmla="*/ 71 w 167"/>
              <a:gd name="T11" fmla="*/ 43 h 112"/>
              <a:gd name="T12" fmla="*/ 67 w 167"/>
              <a:gd name="T13" fmla="*/ 61 h 112"/>
              <a:gd name="T14" fmla="*/ 82 w 167"/>
              <a:gd name="T15" fmla="*/ 70 h 112"/>
              <a:gd name="T16" fmla="*/ 103 w 167"/>
              <a:gd name="T17" fmla="*/ 98 h 112"/>
              <a:gd name="T18" fmla="*/ 115 w 167"/>
              <a:gd name="T19" fmla="*/ 107 h 112"/>
              <a:gd name="T20" fmla="*/ 146 w 167"/>
              <a:gd name="T21" fmla="*/ 105 h 112"/>
              <a:gd name="T22" fmla="*/ 138 w 167"/>
              <a:gd name="T23" fmla="*/ 89 h 112"/>
              <a:gd name="T24" fmla="*/ 158 w 167"/>
              <a:gd name="T25" fmla="*/ 70 h 112"/>
              <a:gd name="T26" fmla="*/ 117 w 167"/>
              <a:gd name="T27" fmla="*/ 92 h 112"/>
              <a:gd name="T28" fmla="*/ 108 w 167"/>
              <a:gd name="T29" fmla="*/ 80 h 112"/>
              <a:gd name="T30" fmla="*/ 124 w 167"/>
              <a:gd name="T31" fmla="*/ 77 h 112"/>
              <a:gd name="T32" fmla="*/ 108 w 167"/>
              <a:gd name="T33" fmla="*/ 75 h 112"/>
              <a:gd name="T34" fmla="*/ 85 w 167"/>
              <a:gd name="T35" fmla="*/ 54 h 112"/>
              <a:gd name="T36" fmla="*/ 102 w 167"/>
              <a:gd name="T37" fmla="*/ 29 h 112"/>
              <a:gd name="T38" fmla="*/ 104 w 167"/>
              <a:gd name="T39" fmla="*/ 31 h 112"/>
              <a:gd name="T40" fmla="*/ 106 w 167"/>
              <a:gd name="T41" fmla="*/ 32 h 112"/>
              <a:gd name="T42" fmla="*/ 127 w 167"/>
              <a:gd name="T43" fmla="*/ 40 h 112"/>
              <a:gd name="T44" fmla="*/ 148 w 167"/>
              <a:gd name="T45" fmla="*/ 54 h 112"/>
              <a:gd name="T46" fmla="*/ 153 w 167"/>
              <a:gd name="T47" fmla="*/ 42 h 112"/>
              <a:gd name="T48" fmla="*/ 117 w 167"/>
              <a:gd name="T49" fmla="*/ 10 h 112"/>
              <a:gd name="T50" fmla="*/ 80 w 167"/>
              <a:gd name="T51" fmla="*/ 42 h 112"/>
              <a:gd name="T52" fmla="*/ 117 w 167"/>
              <a:gd name="T53" fmla="*/ 5 h 112"/>
              <a:gd name="T54" fmla="*/ 153 w 167"/>
              <a:gd name="T55" fmla="*/ 42 h 112"/>
              <a:gd name="T56" fmla="*/ 98 w 167"/>
              <a:gd name="T57" fmla="*/ 54 h 112"/>
              <a:gd name="T58" fmla="*/ 109 w 167"/>
              <a:gd name="T59" fmla="*/ 54 h 112"/>
              <a:gd name="T60" fmla="*/ 57 w 167"/>
              <a:gd name="T61" fmla="*/ 96 h 112"/>
              <a:gd name="T62" fmla="*/ 69 w 167"/>
              <a:gd name="T63" fmla="*/ 76 h 112"/>
              <a:gd name="T64" fmla="*/ 45 w 167"/>
              <a:gd name="T65" fmla="*/ 94 h 112"/>
              <a:gd name="T66" fmla="*/ 18 w 167"/>
              <a:gd name="T67" fmla="*/ 55 h 112"/>
              <a:gd name="T68" fmla="*/ 48 w 167"/>
              <a:gd name="T69" fmla="*/ 50 h 112"/>
              <a:gd name="T70" fmla="*/ 64 w 167"/>
              <a:gd name="T71" fmla="*/ 41 h 112"/>
              <a:gd name="T72" fmla="*/ 45 w 167"/>
              <a:gd name="T73" fmla="*/ 22 h 112"/>
              <a:gd name="T74" fmla="*/ 13 w 167"/>
              <a:gd name="T75" fmla="*/ 50 h 112"/>
              <a:gd name="T76" fmla="*/ 27 w 167"/>
              <a:gd name="T77" fmla="*/ 92 h 112"/>
              <a:gd name="T78" fmla="*/ 13 w 167"/>
              <a:gd name="T79" fmla="*/ 110 h 112"/>
              <a:gd name="T80" fmla="*/ 57 w 167"/>
              <a:gd name="T81" fmla="*/ 100 h 112"/>
              <a:gd name="T82" fmla="*/ 31 w 167"/>
              <a:gd name="T83" fmla="*/ 62 h 112"/>
              <a:gd name="T84" fmla="*/ 38 w 167"/>
              <a:gd name="T85" fmla="*/ 62 h 112"/>
              <a:gd name="T86" fmla="*/ 31 w 167"/>
              <a:gd name="T87" fmla="*/ 62 h 112"/>
              <a:gd name="T88" fmla="*/ 58 w 167"/>
              <a:gd name="T89" fmla="*/ 67 h 112"/>
              <a:gd name="T90" fmla="*/ 58 w 167"/>
              <a:gd name="T91" fmla="*/ 57 h 112"/>
              <a:gd name="T92" fmla="*/ 41 w 167"/>
              <a:gd name="T93" fmla="*/ 78 h 112"/>
              <a:gd name="T94" fmla="*/ 41 w 167"/>
              <a:gd name="T95" fmla="*/ 81 h 112"/>
              <a:gd name="T96" fmla="*/ 52 w 167"/>
              <a:gd name="T97" fmla="*/ 80 h 112"/>
              <a:gd name="T98" fmla="*/ 41 w 167"/>
              <a:gd name="T99" fmla="*/ 78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7" h="112">
                <a:moveTo>
                  <a:pt x="130" y="49"/>
                </a:moveTo>
                <a:cubicBezTo>
                  <a:pt x="127" y="49"/>
                  <a:pt x="124" y="51"/>
                  <a:pt x="124" y="54"/>
                </a:cubicBezTo>
                <a:cubicBezTo>
                  <a:pt x="124" y="57"/>
                  <a:pt x="127" y="59"/>
                  <a:pt x="130" y="59"/>
                </a:cubicBezTo>
                <a:cubicBezTo>
                  <a:pt x="132" y="59"/>
                  <a:pt x="135" y="57"/>
                  <a:pt x="135" y="54"/>
                </a:cubicBezTo>
                <a:cubicBezTo>
                  <a:pt x="135" y="51"/>
                  <a:pt x="132" y="49"/>
                  <a:pt x="130" y="49"/>
                </a:cubicBezTo>
                <a:close/>
                <a:moveTo>
                  <a:pt x="167" y="61"/>
                </a:moveTo>
                <a:cubicBezTo>
                  <a:pt x="167" y="51"/>
                  <a:pt x="167" y="51"/>
                  <a:pt x="167" y="51"/>
                </a:cubicBezTo>
                <a:cubicBezTo>
                  <a:pt x="167" y="48"/>
                  <a:pt x="165" y="45"/>
                  <a:pt x="162" y="43"/>
                </a:cubicBezTo>
                <a:cubicBezTo>
                  <a:pt x="162" y="29"/>
                  <a:pt x="158" y="18"/>
                  <a:pt x="150" y="11"/>
                </a:cubicBezTo>
                <a:cubicBezTo>
                  <a:pt x="142" y="3"/>
                  <a:pt x="131" y="0"/>
                  <a:pt x="117" y="0"/>
                </a:cubicBezTo>
                <a:cubicBezTo>
                  <a:pt x="102" y="0"/>
                  <a:pt x="91" y="3"/>
                  <a:pt x="83" y="11"/>
                </a:cubicBezTo>
                <a:cubicBezTo>
                  <a:pt x="75" y="18"/>
                  <a:pt x="71" y="29"/>
                  <a:pt x="71" y="43"/>
                </a:cubicBezTo>
                <a:cubicBezTo>
                  <a:pt x="68" y="45"/>
                  <a:pt x="67" y="48"/>
                  <a:pt x="67" y="51"/>
                </a:cubicBezTo>
                <a:cubicBezTo>
                  <a:pt x="67" y="61"/>
                  <a:pt x="67" y="61"/>
                  <a:pt x="67" y="61"/>
                </a:cubicBezTo>
                <a:cubicBezTo>
                  <a:pt x="67" y="66"/>
                  <a:pt x="71" y="70"/>
                  <a:pt x="75" y="70"/>
                </a:cubicBezTo>
                <a:cubicBezTo>
                  <a:pt x="82" y="70"/>
                  <a:pt x="82" y="70"/>
                  <a:pt x="82" y="70"/>
                </a:cubicBezTo>
                <a:cubicBezTo>
                  <a:pt x="86" y="81"/>
                  <a:pt x="94" y="89"/>
                  <a:pt x="102" y="94"/>
                </a:cubicBezTo>
                <a:cubicBezTo>
                  <a:pt x="105" y="95"/>
                  <a:pt x="104" y="97"/>
                  <a:pt x="103" y="98"/>
                </a:cubicBezTo>
                <a:cubicBezTo>
                  <a:pt x="103" y="98"/>
                  <a:pt x="96" y="104"/>
                  <a:pt x="94" y="110"/>
                </a:cubicBezTo>
                <a:cubicBezTo>
                  <a:pt x="93" y="111"/>
                  <a:pt x="109" y="109"/>
                  <a:pt x="115" y="107"/>
                </a:cubicBezTo>
                <a:cubicBezTo>
                  <a:pt x="122" y="106"/>
                  <a:pt x="144" y="110"/>
                  <a:pt x="147" y="111"/>
                </a:cubicBezTo>
                <a:cubicBezTo>
                  <a:pt x="151" y="112"/>
                  <a:pt x="149" y="110"/>
                  <a:pt x="146" y="105"/>
                </a:cubicBezTo>
                <a:cubicBezTo>
                  <a:pt x="143" y="102"/>
                  <a:pt x="139" y="99"/>
                  <a:pt x="139" y="99"/>
                </a:cubicBezTo>
                <a:cubicBezTo>
                  <a:pt x="136" y="96"/>
                  <a:pt x="135" y="91"/>
                  <a:pt x="138" y="89"/>
                </a:cubicBezTo>
                <a:cubicBezTo>
                  <a:pt x="143" y="84"/>
                  <a:pt x="148" y="78"/>
                  <a:pt x="151" y="70"/>
                </a:cubicBezTo>
                <a:cubicBezTo>
                  <a:pt x="158" y="70"/>
                  <a:pt x="158" y="70"/>
                  <a:pt x="158" y="70"/>
                </a:cubicBezTo>
                <a:cubicBezTo>
                  <a:pt x="163" y="70"/>
                  <a:pt x="167" y="66"/>
                  <a:pt x="167" y="61"/>
                </a:cubicBezTo>
                <a:close/>
                <a:moveTo>
                  <a:pt x="117" y="92"/>
                </a:moveTo>
                <a:cubicBezTo>
                  <a:pt x="110" y="92"/>
                  <a:pt x="99" y="86"/>
                  <a:pt x="92" y="76"/>
                </a:cubicBezTo>
                <a:cubicBezTo>
                  <a:pt x="97" y="78"/>
                  <a:pt x="103" y="79"/>
                  <a:pt x="108" y="80"/>
                </a:cubicBezTo>
                <a:cubicBezTo>
                  <a:pt x="109" y="82"/>
                  <a:pt x="112" y="83"/>
                  <a:pt x="116" y="83"/>
                </a:cubicBezTo>
                <a:cubicBezTo>
                  <a:pt x="120" y="83"/>
                  <a:pt x="124" y="81"/>
                  <a:pt x="124" y="77"/>
                </a:cubicBezTo>
                <a:cubicBezTo>
                  <a:pt x="124" y="74"/>
                  <a:pt x="120" y="71"/>
                  <a:pt x="116" y="71"/>
                </a:cubicBezTo>
                <a:cubicBezTo>
                  <a:pt x="112" y="71"/>
                  <a:pt x="109" y="73"/>
                  <a:pt x="108" y="75"/>
                </a:cubicBezTo>
                <a:cubicBezTo>
                  <a:pt x="101" y="74"/>
                  <a:pt x="92" y="73"/>
                  <a:pt x="87" y="67"/>
                </a:cubicBezTo>
                <a:cubicBezTo>
                  <a:pt x="86" y="63"/>
                  <a:pt x="85" y="59"/>
                  <a:pt x="85" y="54"/>
                </a:cubicBezTo>
                <a:cubicBezTo>
                  <a:pt x="85" y="52"/>
                  <a:pt x="85" y="51"/>
                  <a:pt x="85" y="50"/>
                </a:cubicBezTo>
                <a:cubicBezTo>
                  <a:pt x="94" y="49"/>
                  <a:pt x="102" y="40"/>
                  <a:pt x="102" y="29"/>
                </a:cubicBezTo>
                <a:cubicBezTo>
                  <a:pt x="102" y="28"/>
                  <a:pt x="103" y="29"/>
                  <a:pt x="104" y="31"/>
                </a:cubicBezTo>
                <a:cubicBezTo>
                  <a:pt x="104" y="31"/>
                  <a:pt x="104" y="31"/>
                  <a:pt x="104" y="31"/>
                </a:cubicBezTo>
                <a:cubicBezTo>
                  <a:pt x="104" y="31"/>
                  <a:pt x="104" y="31"/>
                  <a:pt x="104" y="31"/>
                </a:cubicBezTo>
                <a:cubicBezTo>
                  <a:pt x="105" y="31"/>
                  <a:pt x="105" y="32"/>
                  <a:pt x="106" y="32"/>
                </a:cubicBezTo>
                <a:cubicBezTo>
                  <a:pt x="114" y="42"/>
                  <a:pt x="125" y="41"/>
                  <a:pt x="130" y="45"/>
                </a:cubicBezTo>
                <a:cubicBezTo>
                  <a:pt x="130" y="43"/>
                  <a:pt x="129" y="41"/>
                  <a:pt x="127" y="40"/>
                </a:cubicBezTo>
                <a:cubicBezTo>
                  <a:pt x="136" y="41"/>
                  <a:pt x="144" y="44"/>
                  <a:pt x="148" y="47"/>
                </a:cubicBezTo>
                <a:cubicBezTo>
                  <a:pt x="148" y="49"/>
                  <a:pt x="148" y="52"/>
                  <a:pt x="148" y="54"/>
                </a:cubicBezTo>
                <a:cubicBezTo>
                  <a:pt x="148" y="78"/>
                  <a:pt x="127" y="92"/>
                  <a:pt x="117" y="92"/>
                </a:cubicBezTo>
                <a:close/>
                <a:moveTo>
                  <a:pt x="153" y="42"/>
                </a:moveTo>
                <a:cubicBezTo>
                  <a:pt x="152" y="34"/>
                  <a:pt x="149" y="27"/>
                  <a:pt x="145" y="22"/>
                </a:cubicBezTo>
                <a:cubicBezTo>
                  <a:pt x="139" y="14"/>
                  <a:pt x="129" y="10"/>
                  <a:pt x="117" y="10"/>
                </a:cubicBezTo>
                <a:cubicBezTo>
                  <a:pt x="104" y="10"/>
                  <a:pt x="94" y="14"/>
                  <a:pt x="88" y="22"/>
                </a:cubicBezTo>
                <a:cubicBezTo>
                  <a:pt x="84" y="27"/>
                  <a:pt x="81" y="34"/>
                  <a:pt x="80" y="42"/>
                </a:cubicBezTo>
                <a:cubicBezTo>
                  <a:pt x="77" y="42"/>
                  <a:pt x="77" y="42"/>
                  <a:pt x="77" y="42"/>
                </a:cubicBezTo>
                <a:cubicBezTo>
                  <a:pt x="77" y="18"/>
                  <a:pt x="91" y="5"/>
                  <a:pt x="117" y="5"/>
                </a:cubicBezTo>
                <a:cubicBezTo>
                  <a:pt x="142" y="5"/>
                  <a:pt x="156" y="18"/>
                  <a:pt x="157" y="42"/>
                </a:cubicBezTo>
                <a:lnTo>
                  <a:pt x="153" y="42"/>
                </a:lnTo>
                <a:close/>
                <a:moveTo>
                  <a:pt x="104" y="49"/>
                </a:moveTo>
                <a:cubicBezTo>
                  <a:pt x="101" y="49"/>
                  <a:pt x="98" y="51"/>
                  <a:pt x="98" y="54"/>
                </a:cubicBezTo>
                <a:cubicBezTo>
                  <a:pt x="98" y="57"/>
                  <a:pt x="101" y="59"/>
                  <a:pt x="104" y="59"/>
                </a:cubicBezTo>
                <a:cubicBezTo>
                  <a:pt x="106" y="59"/>
                  <a:pt x="109" y="57"/>
                  <a:pt x="109" y="54"/>
                </a:cubicBezTo>
                <a:cubicBezTo>
                  <a:pt x="109" y="51"/>
                  <a:pt x="106" y="49"/>
                  <a:pt x="104" y="49"/>
                </a:cubicBezTo>
                <a:close/>
                <a:moveTo>
                  <a:pt x="57" y="96"/>
                </a:moveTo>
                <a:cubicBezTo>
                  <a:pt x="64" y="92"/>
                  <a:pt x="70" y="86"/>
                  <a:pt x="74" y="78"/>
                </a:cubicBezTo>
                <a:cubicBezTo>
                  <a:pt x="72" y="78"/>
                  <a:pt x="71" y="77"/>
                  <a:pt x="69" y="76"/>
                </a:cubicBezTo>
                <a:cubicBezTo>
                  <a:pt x="69" y="77"/>
                  <a:pt x="68" y="79"/>
                  <a:pt x="67" y="80"/>
                </a:cubicBezTo>
                <a:cubicBezTo>
                  <a:pt x="60" y="89"/>
                  <a:pt x="51" y="94"/>
                  <a:pt x="45" y="94"/>
                </a:cubicBezTo>
                <a:cubicBezTo>
                  <a:pt x="36" y="94"/>
                  <a:pt x="18" y="82"/>
                  <a:pt x="18" y="61"/>
                </a:cubicBezTo>
                <a:cubicBezTo>
                  <a:pt x="18" y="59"/>
                  <a:pt x="18" y="57"/>
                  <a:pt x="18" y="55"/>
                </a:cubicBezTo>
                <a:cubicBezTo>
                  <a:pt x="18" y="50"/>
                  <a:pt x="25" y="42"/>
                  <a:pt x="36" y="41"/>
                </a:cubicBezTo>
                <a:cubicBezTo>
                  <a:pt x="38" y="43"/>
                  <a:pt x="48" y="50"/>
                  <a:pt x="48" y="50"/>
                </a:cubicBezTo>
                <a:cubicBezTo>
                  <a:pt x="46" y="44"/>
                  <a:pt x="46" y="41"/>
                  <a:pt x="46" y="41"/>
                </a:cubicBezTo>
                <a:cubicBezTo>
                  <a:pt x="52" y="41"/>
                  <a:pt x="59" y="38"/>
                  <a:pt x="64" y="41"/>
                </a:cubicBezTo>
                <a:cubicBezTo>
                  <a:pt x="65" y="38"/>
                  <a:pt x="66" y="33"/>
                  <a:pt x="66" y="29"/>
                </a:cubicBezTo>
                <a:cubicBezTo>
                  <a:pt x="61" y="24"/>
                  <a:pt x="54" y="22"/>
                  <a:pt x="45" y="22"/>
                </a:cubicBezTo>
                <a:cubicBezTo>
                  <a:pt x="34" y="22"/>
                  <a:pt x="25" y="26"/>
                  <a:pt x="20" y="33"/>
                </a:cubicBezTo>
                <a:cubicBezTo>
                  <a:pt x="16" y="37"/>
                  <a:pt x="14" y="43"/>
                  <a:pt x="13" y="50"/>
                </a:cubicBezTo>
                <a:cubicBezTo>
                  <a:pt x="9" y="46"/>
                  <a:pt x="0" y="66"/>
                  <a:pt x="15" y="74"/>
                </a:cubicBezTo>
                <a:cubicBezTo>
                  <a:pt x="17" y="82"/>
                  <a:pt x="22" y="88"/>
                  <a:pt x="27" y="92"/>
                </a:cubicBezTo>
                <a:cubicBezTo>
                  <a:pt x="29" y="94"/>
                  <a:pt x="28" y="98"/>
                  <a:pt x="25" y="100"/>
                </a:cubicBezTo>
                <a:cubicBezTo>
                  <a:pt x="25" y="100"/>
                  <a:pt x="15" y="106"/>
                  <a:pt x="13" y="110"/>
                </a:cubicBezTo>
                <a:cubicBezTo>
                  <a:pt x="73" y="110"/>
                  <a:pt x="73" y="110"/>
                  <a:pt x="73" y="110"/>
                </a:cubicBezTo>
                <a:cubicBezTo>
                  <a:pt x="67" y="105"/>
                  <a:pt x="57" y="100"/>
                  <a:pt x="57" y="100"/>
                </a:cubicBezTo>
                <a:cubicBezTo>
                  <a:pt x="56" y="98"/>
                  <a:pt x="55" y="97"/>
                  <a:pt x="57" y="96"/>
                </a:cubicBezTo>
                <a:close/>
                <a:moveTo>
                  <a:pt x="31" y="62"/>
                </a:moveTo>
                <a:cubicBezTo>
                  <a:pt x="31" y="65"/>
                  <a:pt x="32" y="67"/>
                  <a:pt x="34" y="67"/>
                </a:cubicBezTo>
                <a:cubicBezTo>
                  <a:pt x="36" y="67"/>
                  <a:pt x="38" y="65"/>
                  <a:pt x="38" y="62"/>
                </a:cubicBezTo>
                <a:cubicBezTo>
                  <a:pt x="38" y="59"/>
                  <a:pt x="36" y="57"/>
                  <a:pt x="34" y="57"/>
                </a:cubicBezTo>
                <a:cubicBezTo>
                  <a:pt x="32" y="57"/>
                  <a:pt x="31" y="59"/>
                  <a:pt x="31" y="62"/>
                </a:cubicBezTo>
                <a:close/>
                <a:moveTo>
                  <a:pt x="54" y="62"/>
                </a:moveTo>
                <a:cubicBezTo>
                  <a:pt x="54" y="65"/>
                  <a:pt x="56" y="67"/>
                  <a:pt x="58" y="67"/>
                </a:cubicBezTo>
                <a:cubicBezTo>
                  <a:pt x="60" y="67"/>
                  <a:pt x="61" y="65"/>
                  <a:pt x="61" y="62"/>
                </a:cubicBezTo>
                <a:cubicBezTo>
                  <a:pt x="61" y="59"/>
                  <a:pt x="60" y="57"/>
                  <a:pt x="58" y="57"/>
                </a:cubicBezTo>
                <a:cubicBezTo>
                  <a:pt x="56" y="57"/>
                  <a:pt x="54" y="59"/>
                  <a:pt x="54" y="62"/>
                </a:cubicBezTo>
                <a:close/>
                <a:moveTo>
                  <a:pt x="41" y="78"/>
                </a:moveTo>
                <a:cubicBezTo>
                  <a:pt x="40" y="78"/>
                  <a:pt x="39" y="79"/>
                  <a:pt x="39" y="80"/>
                </a:cubicBezTo>
                <a:cubicBezTo>
                  <a:pt x="39" y="81"/>
                  <a:pt x="40" y="81"/>
                  <a:pt x="41" y="81"/>
                </a:cubicBezTo>
                <a:cubicBezTo>
                  <a:pt x="50" y="81"/>
                  <a:pt x="50" y="81"/>
                  <a:pt x="50" y="81"/>
                </a:cubicBezTo>
                <a:cubicBezTo>
                  <a:pt x="51" y="81"/>
                  <a:pt x="52" y="81"/>
                  <a:pt x="52" y="80"/>
                </a:cubicBezTo>
                <a:cubicBezTo>
                  <a:pt x="52" y="79"/>
                  <a:pt x="51" y="78"/>
                  <a:pt x="50" y="78"/>
                </a:cubicBezTo>
                <a:lnTo>
                  <a:pt x="41" y="7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5" name="Freeform 382">
            <a:extLst>
              <a:ext uri="{FF2B5EF4-FFF2-40B4-BE49-F238E27FC236}">
                <a16:creationId xmlns:a16="http://schemas.microsoft.com/office/drawing/2014/main" id="{845C1F11-FC58-C075-FF91-04DE352A4257}"/>
              </a:ext>
            </a:extLst>
          </p:cNvPr>
          <p:cNvSpPr>
            <a:spLocks noEditPoints="1"/>
          </p:cNvSpPr>
          <p:nvPr/>
        </p:nvSpPr>
        <p:spPr bwMode="auto">
          <a:xfrm>
            <a:off x="11229976" y="5778500"/>
            <a:ext cx="192088" cy="254000"/>
          </a:xfrm>
          <a:custGeom>
            <a:avLst/>
            <a:gdLst>
              <a:gd name="T0" fmla="*/ 25 w 121"/>
              <a:gd name="T1" fmla="*/ 1 h 160"/>
              <a:gd name="T2" fmla="*/ 18 w 121"/>
              <a:gd name="T3" fmla="*/ 6 h 160"/>
              <a:gd name="T4" fmla="*/ 16 w 121"/>
              <a:gd name="T5" fmla="*/ 14 h 160"/>
              <a:gd name="T6" fmla="*/ 18 w 121"/>
              <a:gd name="T7" fmla="*/ 22 h 160"/>
              <a:gd name="T8" fmla="*/ 25 w 121"/>
              <a:gd name="T9" fmla="*/ 27 h 160"/>
              <a:gd name="T10" fmla="*/ 33 w 121"/>
              <a:gd name="T11" fmla="*/ 27 h 160"/>
              <a:gd name="T12" fmla="*/ 40 w 121"/>
              <a:gd name="T13" fmla="*/ 24 h 160"/>
              <a:gd name="T14" fmla="*/ 44 w 121"/>
              <a:gd name="T15" fmla="*/ 17 h 160"/>
              <a:gd name="T16" fmla="*/ 43 w 121"/>
              <a:gd name="T17" fmla="*/ 9 h 160"/>
              <a:gd name="T18" fmla="*/ 37 w 121"/>
              <a:gd name="T19" fmla="*/ 3 h 160"/>
              <a:gd name="T20" fmla="*/ 30 w 121"/>
              <a:gd name="T21" fmla="*/ 0 h 160"/>
              <a:gd name="T22" fmla="*/ 23 w 121"/>
              <a:gd name="T23" fmla="*/ 30 h 160"/>
              <a:gd name="T24" fmla="*/ 19 w 121"/>
              <a:gd name="T25" fmla="*/ 33 h 160"/>
              <a:gd name="T26" fmla="*/ 0 w 121"/>
              <a:gd name="T27" fmla="*/ 89 h 160"/>
              <a:gd name="T28" fmla="*/ 5 w 121"/>
              <a:gd name="T29" fmla="*/ 94 h 160"/>
              <a:gd name="T30" fmla="*/ 10 w 121"/>
              <a:gd name="T31" fmla="*/ 94 h 160"/>
              <a:gd name="T32" fmla="*/ 15 w 121"/>
              <a:gd name="T33" fmla="*/ 87 h 160"/>
              <a:gd name="T34" fmla="*/ 20 w 121"/>
              <a:gd name="T35" fmla="*/ 100 h 160"/>
              <a:gd name="T36" fmla="*/ 2 w 121"/>
              <a:gd name="T37" fmla="*/ 151 h 160"/>
              <a:gd name="T38" fmla="*/ 4 w 121"/>
              <a:gd name="T39" fmla="*/ 156 h 160"/>
              <a:gd name="T40" fmla="*/ 9 w 121"/>
              <a:gd name="T41" fmla="*/ 159 h 160"/>
              <a:gd name="T42" fmla="*/ 15 w 121"/>
              <a:gd name="T43" fmla="*/ 160 h 160"/>
              <a:gd name="T44" fmla="*/ 20 w 121"/>
              <a:gd name="T45" fmla="*/ 157 h 160"/>
              <a:gd name="T46" fmla="*/ 43 w 121"/>
              <a:gd name="T47" fmla="*/ 97 h 160"/>
              <a:gd name="T48" fmla="*/ 32 w 121"/>
              <a:gd name="T49" fmla="*/ 50 h 160"/>
              <a:gd name="T50" fmla="*/ 35 w 121"/>
              <a:gd name="T51" fmla="*/ 49 h 160"/>
              <a:gd name="T52" fmla="*/ 69 w 121"/>
              <a:gd name="T53" fmla="*/ 92 h 160"/>
              <a:gd name="T54" fmla="*/ 78 w 121"/>
              <a:gd name="T55" fmla="*/ 91 h 160"/>
              <a:gd name="T56" fmla="*/ 81 w 121"/>
              <a:gd name="T57" fmla="*/ 86 h 160"/>
              <a:gd name="T58" fmla="*/ 79 w 121"/>
              <a:gd name="T59" fmla="*/ 80 h 160"/>
              <a:gd name="T60" fmla="*/ 38 w 121"/>
              <a:gd name="T61" fmla="*/ 31 h 160"/>
              <a:gd name="T62" fmla="*/ 23 w 121"/>
              <a:gd name="T63" fmla="*/ 30 h 160"/>
              <a:gd name="T64" fmla="*/ 46 w 121"/>
              <a:gd name="T65" fmla="*/ 154 h 160"/>
              <a:gd name="T66" fmla="*/ 50 w 121"/>
              <a:gd name="T67" fmla="*/ 158 h 160"/>
              <a:gd name="T68" fmla="*/ 55 w 121"/>
              <a:gd name="T69" fmla="*/ 160 h 160"/>
              <a:gd name="T70" fmla="*/ 61 w 121"/>
              <a:gd name="T71" fmla="*/ 158 h 160"/>
              <a:gd name="T72" fmla="*/ 64 w 121"/>
              <a:gd name="T73" fmla="*/ 154 h 160"/>
              <a:gd name="T74" fmla="*/ 65 w 121"/>
              <a:gd name="T75" fmla="*/ 148 h 160"/>
              <a:gd name="T76" fmla="*/ 45 w 121"/>
              <a:gd name="T77" fmla="*/ 98 h 160"/>
              <a:gd name="T78" fmla="*/ 79 w 121"/>
              <a:gd name="T79" fmla="*/ 93 h 160"/>
              <a:gd name="T80" fmla="*/ 117 w 121"/>
              <a:gd name="T81" fmla="*/ 160 h 160"/>
              <a:gd name="T82" fmla="*/ 120 w 121"/>
              <a:gd name="T83" fmla="*/ 160 h 160"/>
              <a:gd name="T84" fmla="*/ 121 w 121"/>
              <a:gd name="T85" fmla="*/ 157 h 160"/>
              <a:gd name="T86" fmla="*/ 81 w 121"/>
              <a:gd name="T87" fmla="*/ 9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1" h="160">
                <a:moveTo>
                  <a:pt x="30" y="0"/>
                </a:moveTo>
                <a:lnTo>
                  <a:pt x="27" y="1"/>
                </a:lnTo>
                <a:lnTo>
                  <a:pt x="25" y="1"/>
                </a:lnTo>
                <a:lnTo>
                  <a:pt x="22" y="3"/>
                </a:lnTo>
                <a:lnTo>
                  <a:pt x="20" y="4"/>
                </a:lnTo>
                <a:lnTo>
                  <a:pt x="18" y="6"/>
                </a:lnTo>
                <a:lnTo>
                  <a:pt x="17" y="9"/>
                </a:lnTo>
                <a:lnTo>
                  <a:pt x="16" y="11"/>
                </a:lnTo>
                <a:lnTo>
                  <a:pt x="16" y="14"/>
                </a:lnTo>
                <a:lnTo>
                  <a:pt x="16" y="17"/>
                </a:lnTo>
                <a:lnTo>
                  <a:pt x="17" y="19"/>
                </a:lnTo>
                <a:lnTo>
                  <a:pt x="18" y="22"/>
                </a:lnTo>
                <a:lnTo>
                  <a:pt x="20" y="24"/>
                </a:lnTo>
                <a:lnTo>
                  <a:pt x="22" y="25"/>
                </a:lnTo>
                <a:lnTo>
                  <a:pt x="25" y="27"/>
                </a:lnTo>
                <a:lnTo>
                  <a:pt x="27" y="27"/>
                </a:lnTo>
                <a:lnTo>
                  <a:pt x="30" y="28"/>
                </a:lnTo>
                <a:lnTo>
                  <a:pt x="33" y="27"/>
                </a:lnTo>
                <a:lnTo>
                  <a:pt x="35" y="27"/>
                </a:lnTo>
                <a:lnTo>
                  <a:pt x="37" y="25"/>
                </a:lnTo>
                <a:lnTo>
                  <a:pt x="40" y="24"/>
                </a:lnTo>
                <a:lnTo>
                  <a:pt x="42" y="22"/>
                </a:lnTo>
                <a:lnTo>
                  <a:pt x="43" y="19"/>
                </a:lnTo>
                <a:lnTo>
                  <a:pt x="44" y="17"/>
                </a:lnTo>
                <a:lnTo>
                  <a:pt x="44" y="14"/>
                </a:lnTo>
                <a:lnTo>
                  <a:pt x="44" y="11"/>
                </a:lnTo>
                <a:lnTo>
                  <a:pt x="43" y="9"/>
                </a:lnTo>
                <a:lnTo>
                  <a:pt x="42" y="6"/>
                </a:lnTo>
                <a:lnTo>
                  <a:pt x="40" y="4"/>
                </a:lnTo>
                <a:lnTo>
                  <a:pt x="37" y="3"/>
                </a:lnTo>
                <a:lnTo>
                  <a:pt x="35" y="1"/>
                </a:lnTo>
                <a:lnTo>
                  <a:pt x="33" y="1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close/>
                <a:moveTo>
                  <a:pt x="23" y="30"/>
                </a:moveTo>
                <a:lnTo>
                  <a:pt x="22" y="31"/>
                </a:lnTo>
                <a:lnTo>
                  <a:pt x="20" y="32"/>
                </a:lnTo>
                <a:lnTo>
                  <a:pt x="19" y="33"/>
                </a:lnTo>
                <a:lnTo>
                  <a:pt x="0" y="57"/>
                </a:lnTo>
                <a:lnTo>
                  <a:pt x="0" y="87"/>
                </a:lnTo>
                <a:lnTo>
                  <a:pt x="0" y="89"/>
                </a:lnTo>
                <a:lnTo>
                  <a:pt x="0" y="90"/>
                </a:lnTo>
                <a:lnTo>
                  <a:pt x="2" y="93"/>
                </a:lnTo>
                <a:lnTo>
                  <a:pt x="5" y="94"/>
                </a:lnTo>
                <a:lnTo>
                  <a:pt x="6" y="95"/>
                </a:lnTo>
                <a:lnTo>
                  <a:pt x="8" y="95"/>
                </a:lnTo>
                <a:lnTo>
                  <a:pt x="10" y="94"/>
                </a:lnTo>
                <a:lnTo>
                  <a:pt x="13" y="93"/>
                </a:lnTo>
                <a:lnTo>
                  <a:pt x="14" y="90"/>
                </a:lnTo>
                <a:lnTo>
                  <a:pt x="15" y="87"/>
                </a:lnTo>
                <a:lnTo>
                  <a:pt x="15" y="63"/>
                </a:lnTo>
                <a:lnTo>
                  <a:pt x="20" y="56"/>
                </a:lnTo>
                <a:lnTo>
                  <a:pt x="20" y="100"/>
                </a:lnTo>
                <a:lnTo>
                  <a:pt x="3" y="147"/>
                </a:lnTo>
                <a:lnTo>
                  <a:pt x="2" y="149"/>
                </a:lnTo>
                <a:lnTo>
                  <a:pt x="2" y="151"/>
                </a:lnTo>
                <a:lnTo>
                  <a:pt x="2" y="153"/>
                </a:lnTo>
                <a:lnTo>
                  <a:pt x="3" y="154"/>
                </a:lnTo>
                <a:lnTo>
                  <a:pt x="4" y="156"/>
                </a:lnTo>
                <a:lnTo>
                  <a:pt x="6" y="157"/>
                </a:lnTo>
                <a:lnTo>
                  <a:pt x="7" y="159"/>
                </a:lnTo>
                <a:lnTo>
                  <a:pt x="9" y="159"/>
                </a:lnTo>
                <a:lnTo>
                  <a:pt x="11" y="160"/>
                </a:lnTo>
                <a:lnTo>
                  <a:pt x="13" y="160"/>
                </a:lnTo>
                <a:lnTo>
                  <a:pt x="15" y="160"/>
                </a:lnTo>
                <a:lnTo>
                  <a:pt x="17" y="159"/>
                </a:lnTo>
                <a:lnTo>
                  <a:pt x="18" y="158"/>
                </a:lnTo>
                <a:lnTo>
                  <a:pt x="20" y="157"/>
                </a:lnTo>
                <a:lnTo>
                  <a:pt x="21" y="155"/>
                </a:lnTo>
                <a:lnTo>
                  <a:pt x="22" y="154"/>
                </a:lnTo>
                <a:lnTo>
                  <a:pt x="43" y="97"/>
                </a:lnTo>
                <a:lnTo>
                  <a:pt x="43" y="63"/>
                </a:lnTo>
                <a:lnTo>
                  <a:pt x="33" y="51"/>
                </a:lnTo>
                <a:lnTo>
                  <a:pt x="32" y="50"/>
                </a:lnTo>
                <a:lnTo>
                  <a:pt x="33" y="49"/>
                </a:lnTo>
                <a:lnTo>
                  <a:pt x="34" y="49"/>
                </a:lnTo>
                <a:lnTo>
                  <a:pt x="35" y="49"/>
                </a:lnTo>
                <a:lnTo>
                  <a:pt x="67" y="90"/>
                </a:lnTo>
                <a:lnTo>
                  <a:pt x="68" y="91"/>
                </a:lnTo>
                <a:lnTo>
                  <a:pt x="69" y="92"/>
                </a:lnTo>
                <a:lnTo>
                  <a:pt x="71" y="92"/>
                </a:lnTo>
                <a:lnTo>
                  <a:pt x="75" y="92"/>
                </a:lnTo>
                <a:lnTo>
                  <a:pt x="78" y="91"/>
                </a:lnTo>
                <a:lnTo>
                  <a:pt x="79" y="90"/>
                </a:lnTo>
                <a:lnTo>
                  <a:pt x="80" y="88"/>
                </a:lnTo>
                <a:lnTo>
                  <a:pt x="81" y="86"/>
                </a:lnTo>
                <a:lnTo>
                  <a:pt x="80" y="83"/>
                </a:lnTo>
                <a:lnTo>
                  <a:pt x="80" y="82"/>
                </a:lnTo>
                <a:lnTo>
                  <a:pt x="79" y="80"/>
                </a:lnTo>
                <a:lnTo>
                  <a:pt x="41" y="33"/>
                </a:lnTo>
                <a:lnTo>
                  <a:pt x="40" y="32"/>
                </a:lnTo>
                <a:lnTo>
                  <a:pt x="38" y="31"/>
                </a:lnTo>
                <a:lnTo>
                  <a:pt x="37" y="30"/>
                </a:lnTo>
                <a:lnTo>
                  <a:pt x="23" y="30"/>
                </a:lnTo>
                <a:lnTo>
                  <a:pt x="23" y="30"/>
                </a:lnTo>
                <a:close/>
                <a:moveTo>
                  <a:pt x="45" y="98"/>
                </a:moveTo>
                <a:lnTo>
                  <a:pt x="34" y="126"/>
                </a:lnTo>
                <a:lnTo>
                  <a:pt x="46" y="154"/>
                </a:lnTo>
                <a:lnTo>
                  <a:pt x="47" y="156"/>
                </a:lnTo>
                <a:lnTo>
                  <a:pt x="48" y="157"/>
                </a:lnTo>
                <a:lnTo>
                  <a:pt x="50" y="158"/>
                </a:lnTo>
                <a:lnTo>
                  <a:pt x="51" y="159"/>
                </a:lnTo>
                <a:lnTo>
                  <a:pt x="53" y="160"/>
                </a:lnTo>
                <a:lnTo>
                  <a:pt x="55" y="160"/>
                </a:lnTo>
                <a:lnTo>
                  <a:pt x="57" y="160"/>
                </a:lnTo>
                <a:lnTo>
                  <a:pt x="59" y="159"/>
                </a:lnTo>
                <a:lnTo>
                  <a:pt x="61" y="158"/>
                </a:lnTo>
                <a:lnTo>
                  <a:pt x="62" y="157"/>
                </a:lnTo>
                <a:lnTo>
                  <a:pt x="64" y="156"/>
                </a:lnTo>
                <a:lnTo>
                  <a:pt x="64" y="154"/>
                </a:lnTo>
                <a:lnTo>
                  <a:pt x="65" y="152"/>
                </a:lnTo>
                <a:lnTo>
                  <a:pt x="65" y="150"/>
                </a:lnTo>
                <a:lnTo>
                  <a:pt x="65" y="148"/>
                </a:lnTo>
                <a:lnTo>
                  <a:pt x="64" y="146"/>
                </a:lnTo>
                <a:lnTo>
                  <a:pt x="45" y="98"/>
                </a:lnTo>
                <a:lnTo>
                  <a:pt x="45" y="98"/>
                </a:lnTo>
                <a:lnTo>
                  <a:pt x="45" y="98"/>
                </a:lnTo>
                <a:close/>
                <a:moveTo>
                  <a:pt x="81" y="91"/>
                </a:moveTo>
                <a:lnTo>
                  <a:pt x="79" y="93"/>
                </a:lnTo>
                <a:lnTo>
                  <a:pt x="76" y="94"/>
                </a:lnTo>
                <a:lnTo>
                  <a:pt x="116" y="159"/>
                </a:lnTo>
                <a:lnTo>
                  <a:pt x="117" y="160"/>
                </a:lnTo>
                <a:lnTo>
                  <a:pt x="118" y="160"/>
                </a:lnTo>
                <a:lnTo>
                  <a:pt x="119" y="160"/>
                </a:lnTo>
                <a:lnTo>
                  <a:pt x="120" y="160"/>
                </a:lnTo>
                <a:lnTo>
                  <a:pt x="120" y="159"/>
                </a:lnTo>
                <a:lnTo>
                  <a:pt x="121" y="158"/>
                </a:lnTo>
                <a:lnTo>
                  <a:pt x="121" y="157"/>
                </a:lnTo>
                <a:lnTo>
                  <a:pt x="121" y="156"/>
                </a:lnTo>
                <a:lnTo>
                  <a:pt x="81" y="91"/>
                </a:lnTo>
                <a:lnTo>
                  <a:pt x="81" y="91"/>
                </a:lnTo>
                <a:lnTo>
                  <a:pt x="81" y="9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6" name="Freeform 383">
            <a:extLst>
              <a:ext uri="{FF2B5EF4-FFF2-40B4-BE49-F238E27FC236}">
                <a16:creationId xmlns:a16="http://schemas.microsoft.com/office/drawing/2014/main" id="{430B6233-9659-8A70-EB92-C49739AE325E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5778500"/>
            <a:ext cx="254000" cy="254000"/>
          </a:xfrm>
          <a:custGeom>
            <a:avLst/>
            <a:gdLst>
              <a:gd name="T0" fmla="*/ 135 w 160"/>
              <a:gd name="T1" fmla="*/ 3 h 160"/>
              <a:gd name="T2" fmla="*/ 135 w 160"/>
              <a:gd name="T3" fmla="*/ 14 h 160"/>
              <a:gd name="T4" fmla="*/ 141 w 160"/>
              <a:gd name="T5" fmla="*/ 14 h 160"/>
              <a:gd name="T6" fmla="*/ 141 w 160"/>
              <a:gd name="T7" fmla="*/ 2 h 160"/>
              <a:gd name="T8" fmla="*/ 137 w 160"/>
              <a:gd name="T9" fmla="*/ 0 h 160"/>
              <a:gd name="T10" fmla="*/ 121 w 160"/>
              <a:gd name="T11" fmla="*/ 9 h 160"/>
              <a:gd name="T12" fmla="*/ 129 w 160"/>
              <a:gd name="T13" fmla="*/ 18 h 160"/>
              <a:gd name="T14" fmla="*/ 134 w 160"/>
              <a:gd name="T15" fmla="*/ 15 h 160"/>
              <a:gd name="T16" fmla="*/ 126 w 160"/>
              <a:gd name="T17" fmla="*/ 6 h 160"/>
              <a:gd name="T18" fmla="*/ 149 w 160"/>
              <a:gd name="T19" fmla="*/ 7 h 160"/>
              <a:gd name="T20" fmla="*/ 142 w 160"/>
              <a:gd name="T21" fmla="*/ 16 h 160"/>
              <a:gd name="T22" fmla="*/ 149 w 160"/>
              <a:gd name="T23" fmla="*/ 17 h 160"/>
              <a:gd name="T24" fmla="*/ 155 w 160"/>
              <a:gd name="T25" fmla="*/ 8 h 160"/>
              <a:gd name="T26" fmla="*/ 150 w 160"/>
              <a:gd name="T27" fmla="*/ 6 h 160"/>
              <a:gd name="T28" fmla="*/ 146 w 160"/>
              <a:gd name="T29" fmla="*/ 21 h 160"/>
              <a:gd name="T30" fmla="*/ 148 w 160"/>
              <a:gd name="T31" fmla="*/ 26 h 160"/>
              <a:gd name="T32" fmla="*/ 160 w 160"/>
              <a:gd name="T33" fmla="*/ 23 h 160"/>
              <a:gd name="T34" fmla="*/ 157 w 160"/>
              <a:gd name="T35" fmla="*/ 19 h 160"/>
              <a:gd name="T36" fmla="*/ 145 w 160"/>
              <a:gd name="T37" fmla="*/ 27 h 160"/>
              <a:gd name="T38" fmla="*/ 142 w 160"/>
              <a:gd name="T39" fmla="*/ 32 h 160"/>
              <a:gd name="T40" fmla="*/ 151 w 160"/>
              <a:gd name="T41" fmla="*/ 40 h 160"/>
              <a:gd name="T42" fmla="*/ 155 w 160"/>
              <a:gd name="T43" fmla="*/ 36 h 160"/>
              <a:gd name="T44" fmla="*/ 147 w 160"/>
              <a:gd name="T45" fmla="*/ 27 h 160"/>
              <a:gd name="T46" fmla="*/ 57 w 160"/>
              <a:gd name="T47" fmla="*/ 55 h 160"/>
              <a:gd name="T48" fmla="*/ 60 w 160"/>
              <a:gd name="T49" fmla="*/ 62 h 160"/>
              <a:gd name="T50" fmla="*/ 51 w 160"/>
              <a:gd name="T51" fmla="*/ 65 h 160"/>
              <a:gd name="T52" fmla="*/ 39 w 160"/>
              <a:gd name="T53" fmla="*/ 74 h 160"/>
              <a:gd name="T54" fmla="*/ 35 w 160"/>
              <a:gd name="T55" fmla="*/ 87 h 160"/>
              <a:gd name="T56" fmla="*/ 29 w 160"/>
              <a:gd name="T57" fmla="*/ 89 h 160"/>
              <a:gd name="T58" fmla="*/ 26 w 160"/>
              <a:gd name="T59" fmla="*/ 82 h 160"/>
              <a:gd name="T60" fmla="*/ 34 w 160"/>
              <a:gd name="T61" fmla="*/ 64 h 160"/>
              <a:gd name="T62" fmla="*/ 52 w 160"/>
              <a:gd name="T63" fmla="*/ 55 h 160"/>
              <a:gd name="T64" fmla="*/ 117 w 160"/>
              <a:gd name="T65" fmla="*/ 39 h 160"/>
              <a:gd name="T66" fmla="*/ 103 w 160"/>
              <a:gd name="T67" fmla="*/ 28 h 160"/>
              <a:gd name="T68" fmla="*/ 92 w 160"/>
              <a:gd name="T69" fmla="*/ 36 h 160"/>
              <a:gd name="T70" fmla="*/ 65 w 160"/>
              <a:gd name="T71" fmla="*/ 30 h 160"/>
              <a:gd name="T72" fmla="*/ 40 w 160"/>
              <a:gd name="T73" fmla="*/ 35 h 160"/>
              <a:gd name="T74" fmla="*/ 20 w 160"/>
              <a:gd name="T75" fmla="*/ 49 h 160"/>
              <a:gd name="T76" fmla="*/ 5 w 160"/>
              <a:gd name="T77" fmla="*/ 70 h 160"/>
              <a:gd name="T78" fmla="*/ 0 w 160"/>
              <a:gd name="T79" fmla="*/ 95 h 160"/>
              <a:gd name="T80" fmla="*/ 5 w 160"/>
              <a:gd name="T81" fmla="*/ 120 h 160"/>
              <a:gd name="T82" fmla="*/ 20 w 160"/>
              <a:gd name="T83" fmla="*/ 141 h 160"/>
              <a:gd name="T84" fmla="*/ 40 w 160"/>
              <a:gd name="T85" fmla="*/ 155 h 160"/>
              <a:gd name="T86" fmla="*/ 65 w 160"/>
              <a:gd name="T87" fmla="*/ 160 h 160"/>
              <a:gd name="T88" fmla="*/ 91 w 160"/>
              <a:gd name="T89" fmla="*/ 155 h 160"/>
              <a:gd name="T90" fmla="*/ 112 w 160"/>
              <a:gd name="T91" fmla="*/ 141 h 160"/>
              <a:gd name="T92" fmla="*/ 125 w 160"/>
              <a:gd name="T93" fmla="*/ 120 h 160"/>
              <a:gd name="T94" fmla="*/ 131 w 160"/>
              <a:gd name="T95" fmla="*/ 95 h 160"/>
              <a:gd name="T96" fmla="*/ 125 w 160"/>
              <a:gd name="T97" fmla="*/ 68 h 160"/>
              <a:gd name="T98" fmla="*/ 132 w 160"/>
              <a:gd name="T99" fmla="*/ 58 h 160"/>
              <a:gd name="T100" fmla="*/ 122 w 160"/>
              <a:gd name="T101" fmla="*/ 44 h 160"/>
              <a:gd name="T102" fmla="*/ 133 w 160"/>
              <a:gd name="T103" fmla="*/ 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0">
                <a:moveTo>
                  <a:pt x="137" y="0"/>
                </a:moveTo>
                <a:lnTo>
                  <a:pt x="136" y="1"/>
                </a:lnTo>
                <a:lnTo>
                  <a:pt x="135" y="2"/>
                </a:lnTo>
                <a:lnTo>
                  <a:pt x="135" y="3"/>
                </a:lnTo>
                <a:lnTo>
                  <a:pt x="134" y="4"/>
                </a:lnTo>
                <a:lnTo>
                  <a:pt x="134" y="11"/>
                </a:lnTo>
                <a:lnTo>
                  <a:pt x="135" y="13"/>
                </a:lnTo>
                <a:lnTo>
                  <a:pt x="135" y="14"/>
                </a:lnTo>
                <a:lnTo>
                  <a:pt x="136" y="15"/>
                </a:lnTo>
                <a:lnTo>
                  <a:pt x="137" y="15"/>
                </a:lnTo>
                <a:lnTo>
                  <a:pt x="139" y="15"/>
                </a:lnTo>
                <a:lnTo>
                  <a:pt x="141" y="14"/>
                </a:lnTo>
                <a:lnTo>
                  <a:pt x="141" y="13"/>
                </a:lnTo>
                <a:lnTo>
                  <a:pt x="142" y="11"/>
                </a:lnTo>
                <a:lnTo>
                  <a:pt x="142" y="4"/>
                </a:lnTo>
                <a:lnTo>
                  <a:pt x="141" y="2"/>
                </a:lnTo>
                <a:lnTo>
                  <a:pt x="141" y="1"/>
                </a:lnTo>
                <a:lnTo>
                  <a:pt x="139" y="0"/>
                </a:lnTo>
                <a:lnTo>
                  <a:pt x="137" y="0"/>
                </a:lnTo>
                <a:lnTo>
                  <a:pt x="137" y="0"/>
                </a:lnTo>
                <a:close/>
                <a:moveTo>
                  <a:pt x="123" y="6"/>
                </a:moveTo>
                <a:lnTo>
                  <a:pt x="122" y="7"/>
                </a:lnTo>
                <a:lnTo>
                  <a:pt x="121" y="8"/>
                </a:lnTo>
                <a:lnTo>
                  <a:pt x="121" y="9"/>
                </a:lnTo>
                <a:lnTo>
                  <a:pt x="121" y="11"/>
                </a:lnTo>
                <a:lnTo>
                  <a:pt x="122" y="12"/>
                </a:lnTo>
                <a:lnTo>
                  <a:pt x="127" y="17"/>
                </a:lnTo>
                <a:lnTo>
                  <a:pt x="129" y="18"/>
                </a:lnTo>
                <a:lnTo>
                  <a:pt x="132" y="18"/>
                </a:lnTo>
                <a:lnTo>
                  <a:pt x="133" y="17"/>
                </a:lnTo>
                <a:lnTo>
                  <a:pt x="134" y="16"/>
                </a:lnTo>
                <a:lnTo>
                  <a:pt x="134" y="15"/>
                </a:lnTo>
                <a:lnTo>
                  <a:pt x="134" y="13"/>
                </a:lnTo>
                <a:lnTo>
                  <a:pt x="133" y="12"/>
                </a:lnTo>
                <a:lnTo>
                  <a:pt x="127" y="7"/>
                </a:lnTo>
                <a:lnTo>
                  <a:pt x="126" y="6"/>
                </a:lnTo>
                <a:lnTo>
                  <a:pt x="123" y="6"/>
                </a:lnTo>
                <a:lnTo>
                  <a:pt x="123" y="6"/>
                </a:lnTo>
                <a:close/>
                <a:moveTo>
                  <a:pt x="150" y="6"/>
                </a:moveTo>
                <a:lnTo>
                  <a:pt x="149" y="7"/>
                </a:lnTo>
                <a:lnTo>
                  <a:pt x="143" y="12"/>
                </a:lnTo>
                <a:lnTo>
                  <a:pt x="142" y="13"/>
                </a:lnTo>
                <a:lnTo>
                  <a:pt x="142" y="15"/>
                </a:lnTo>
                <a:lnTo>
                  <a:pt x="142" y="16"/>
                </a:lnTo>
                <a:lnTo>
                  <a:pt x="143" y="17"/>
                </a:lnTo>
                <a:lnTo>
                  <a:pt x="145" y="18"/>
                </a:lnTo>
                <a:lnTo>
                  <a:pt x="147" y="18"/>
                </a:lnTo>
                <a:lnTo>
                  <a:pt x="149" y="17"/>
                </a:lnTo>
                <a:lnTo>
                  <a:pt x="154" y="12"/>
                </a:lnTo>
                <a:lnTo>
                  <a:pt x="155" y="11"/>
                </a:lnTo>
                <a:lnTo>
                  <a:pt x="155" y="9"/>
                </a:lnTo>
                <a:lnTo>
                  <a:pt x="155" y="8"/>
                </a:lnTo>
                <a:lnTo>
                  <a:pt x="154" y="7"/>
                </a:lnTo>
                <a:lnTo>
                  <a:pt x="153" y="6"/>
                </a:lnTo>
                <a:lnTo>
                  <a:pt x="150" y="6"/>
                </a:lnTo>
                <a:lnTo>
                  <a:pt x="150" y="6"/>
                </a:lnTo>
                <a:close/>
                <a:moveTo>
                  <a:pt x="149" y="19"/>
                </a:moveTo>
                <a:lnTo>
                  <a:pt x="148" y="19"/>
                </a:lnTo>
                <a:lnTo>
                  <a:pt x="147" y="20"/>
                </a:lnTo>
                <a:lnTo>
                  <a:pt x="146" y="21"/>
                </a:lnTo>
                <a:lnTo>
                  <a:pt x="146" y="23"/>
                </a:lnTo>
                <a:lnTo>
                  <a:pt x="146" y="24"/>
                </a:lnTo>
                <a:lnTo>
                  <a:pt x="147" y="25"/>
                </a:lnTo>
                <a:lnTo>
                  <a:pt x="148" y="26"/>
                </a:lnTo>
                <a:lnTo>
                  <a:pt x="158" y="26"/>
                </a:lnTo>
                <a:lnTo>
                  <a:pt x="159" y="25"/>
                </a:lnTo>
                <a:lnTo>
                  <a:pt x="160" y="24"/>
                </a:lnTo>
                <a:lnTo>
                  <a:pt x="160" y="23"/>
                </a:lnTo>
                <a:lnTo>
                  <a:pt x="160" y="21"/>
                </a:lnTo>
                <a:lnTo>
                  <a:pt x="159" y="20"/>
                </a:lnTo>
                <a:lnTo>
                  <a:pt x="158" y="19"/>
                </a:lnTo>
                <a:lnTo>
                  <a:pt x="157" y="19"/>
                </a:lnTo>
                <a:lnTo>
                  <a:pt x="149" y="19"/>
                </a:lnTo>
                <a:lnTo>
                  <a:pt x="149" y="19"/>
                </a:lnTo>
                <a:close/>
                <a:moveTo>
                  <a:pt x="146" y="27"/>
                </a:moveTo>
                <a:lnTo>
                  <a:pt x="145" y="27"/>
                </a:lnTo>
                <a:lnTo>
                  <a:pt x="143" y="28"/>
                </a:lnTo>
                <a:lnTo>
                  <a:pt x="142" y="29"/>
                </a:lnTo>
                <a:lnTo>
                  <a:pt x="142" y="31"/>
                </a:lnTo>
                <a:lnTo>
                  <a:pt x="142" y="32"/>
                </a:lnTo>
                <a:lnTo>
                  <a:pt x="143" y="33"/>
                </a:lnTo>
                <a:lnTo>
                  <a:pt x="149" y="39"/>
                </a:lnTo>
                <a:lnTo>
                  <a:pt x="150" y="39"/>
                </a:lnTo>
                <a:lnTo>
                  <a:pt x="151" y="40"/>
                </a:lnTo>
                <a:lnTo>
                  <a:pt x="153" y="39"/>
                </a:lnTo>
                <a:lnTo>
                  <a:pt x="154" y="39"/>
                </a:lnTo>
                <a:lnTo>
                  <a:pt x="155" y="37"/>
                </a:lnTo>
                <a:lnTo>
                  <a:pt x="155" y="36"/>
                </a:lnTo>
                <a:lnTo>
                  <a:pt x="155" y="34"/>
                </a:lnTo>
                <a:lnTo>
                  <a:pt x="154" y="33"/>
                </a:lnTo>
                <a:lnTo>
                  <a:pt x="149" y="28"/>
                </a:lnTo>
                <a:lnTo>
                  <a:pt x="147" y="27"/>
                </a:lnTo>
                <a:lnTo>
                  <a:pt x="146" y="27"/>
                </a:lnTo>
                <a:lnTo>
                  <a:pt x="146" y="27"/>
                </a:lnTo>
                <a:lnTo>
                  <a:pt x="146" y="27"/>
                </a:lnTo>
                <a:close/>
                <a:moveTo>
                  <a:pt x="57" y="55"/>
                </a:moveTo>
                <a:lnTo>
                  <a:pt x="59" y="56"/>
                </a:lnTo>
                <a:lnTo>
                  <a:pt x="60" y="58"/>
                </a:lnTo>
                <a:lnTo>
                  <a:pt x="60" y="60"/>
                </a:lnTo>
                <a:lnTo>
                  <a:pt x="60" y="62"/>
                </a:lnTo>
                <a:lnTo>
                  <a:pt x="59" y="64"/>
                </a:lnTo>
                <a:lnTo>
                  <a:pt x="57" y="65"/>
                </a:lnTo>
                <a:lnTo>
                  <a:pt x="55" y="65"/>
                </a:lnTo>
                <a:lnTo>
                  <a:pt x="51" y="65"/>
                </a:lnTo>
                <a:lnTo>
                  <a:pt x="48" y="67"/>
                </a:lnTo>
                <a:lnTo>
                  <a:pt x="44" y="68"/>
                </a:lnTo>
                <a:lnTo>
                  <a:pt x="41" y="71"/>
                </a:lnTo>
                <a:lnTo>
                  <a:pt x="39" y="74"/>
                </a:lnTo>
                <a:lnTo>
                  <a:pt x="37" y="77"/>
                </a:lnTo>
                <a:lnTo>
                  <a:pt x="36" y="81"/>
                </a:lnTo>
                <a:lnTo>
                  <a:pt x="35" y="85"/>
                </a:lnTo>
                <a:lnTo>
                  <a:pt x="35" y="87"/>
                </a:lnTo>
                <a:lnTo>
                  <a:pt x="34" y="88"/>
                </a:lnTo>
                <a:lnTo>
                  <a:pt x="32" y="89"/>
                </a:lnTo>
                <a:lnTo>
                  <a:pt x="30" y="90"/>
                </a:lnTo>
                <a:lnTo>
                  <a:pt x="29" y="89"/>
                </a:lnTo>
                <a:lnTo>
                  <a:pt x="27" y="88"/>
                </a:lnTo>
                <a:lnTo>
                  <a:pt x="26" y="87"/>
                </a:lnTo>
                <a:lnTo>
                  <a:pt x="26" y="85"/>
                </a:lnTo>
                <a:lnTo>
                  <a:pt x="26" y="82"/>
                </a:lnTo>
                <a:lnTo>
                  <a:pt x="26" y="79"/>
                </a:lnTo>
                <a:lnTo>
                  <a:pt x="28" y="73"/>
                </a:lnTo>
                <a:lnTo>
                  <a:pt x="31" y="68"/>
                </a:lnTo>
                <a:lnTo>
                  <a:pt x="34" y="64"/>
                </a:lnTo>
                <a:lnTo>
                  <a:pt x="39" y="60"/>
                </a:lnTo>
                <a:lnTo>
                  <a:pt x="44" y="57"/>
                </a:lnTo>
                <a:lnTo>
                  <a:pt x="49" y="56"/>
                </a:lnTo>
                <a:lnTo>
                  <a:pt x="52" y="55"/>
                </a:lnTo>
                <a:lnTo>
                  <a:pt x="57" y="55"/>
                </a:lnTo>
                <a:lnTo>
                  <a:pt x="57" y="55"/>
                </a:lnTo>
                <a:close/>
                <a:moveTo>
                  <a:pt x="133" y="23"/>
                </a:moveTo>
                <a:lnTo>
                  <a:pt x="117" y="39"/>
                </a:lnTo>
                <a:lnTo>
                  <a:pt x="108" y="30"/>
                </a:lnTo>
                <a:lnTo>
                  <a:pt x="107" y="29"/>
                </a:lnTo>
                <a:lnTo>
                  <a:pt x="106" y="29"/>
                </a:lnTo>
                <a:lnTo>
                  <a:pt x="103" y="28"/>
                </a:lnTo>
                <a:lnTo>
                  <a:pt x="100" y="29"/>
                </a:lnTo>
                <a:lnTo>
                  <a:pt x="99" y="29"/>
                </a:lnTo>
                <a:lnTo>
                  <a:pt x="98" y="30"/>
                </a:lnTo>
                <a:lnTo>
                  <a:pt x="92" y="36"/>
                </a:lnTo>
                <a:lnTo>
                  <a:pt x="86" y="33"/>
                </a:lnTo>
                <a:lnTo>
                  <a:pt x="79" y="32"/>
                </a:lnTo>
                <a:lnTo>
                  <a:pt x="72" y="31"/>
                </a:lnTo>
                <a:lnTo>
                  <a:pt x="65" y="30"/>
                </a:lnTo>
                <a:lnTo>
                  <a:pt x="59" y="30"/>
                </a:lnTo>
                <a:lnTo>
                  <a:pt x="52" y="31"/>
                </a:lnTo>
                <a:lnTo>
                  <a:pt x="46" y="33"/>
                </a:lnTo>
                <a:lnTo>
                  <a:pt x="40" y="35"/>
                </a:lnTo>
                <a:lnTo>
                  <a:pt x="34" y="38"/>
                </a:lnTo>
                <a:lnTo>
                  <a:pt x="29" y="41"/>
                </a:lnTo>
                <a:lnTo>
                  <a:pt x="24" y="45"/>
                </a:lnTo>
                <a:lnTo>
                  <a:pt x="20" y="49"/>
                </a:lnTo>
                <a:lnTo>
                  <a:pt x="15" y="54"/>
                </a:lnTo>
                <a:lnTo>
                  <a:pt x="11" y="59"/>
                </a:lnTo>
                <a:lnTo>
                  <a:pt x="8" y="64"/>
                </a:lnTo>
                <a:lnTo>
                  <a:pt x="5" y="70"/>
                </a:lnTo>
                <a:lnTo>
                  <a:pt x="3" y="76"/>
                </a:lnTo>
                <a:lnTo>
                  <a:pt x="1" y="82"/>
                </a:lnTo>
                <a:lnTo>
                  <a:pt x="0" y="88"/>
                </a:lnTo>
                <a:lnTo>
                  <a:pt x="0" y="95"/>
                </a:lnTo>
                <a:lnTo>
                  <a:pt x="0" y="101"/>
                </a:lnTo>
                <a:lnTo>
                  <a:pt x="1" y="108"/>
                </a:lnTo>
                <a:lnTo>
                  <a:pt x="3" y="114"/>
                </a:lnTo>
                <a:lnTo>
                  <a:pt x="5" y="120"/>
                </a:lnTo>
                <a:lnTo>
                  <a:pt x="8" y="126"/>
                </a:lnTo>
                <a:lnTo>
                  <a:pt x="11" y="131"/>
                </a:lnTo>
                <a:lnTo>
                  <a:pt x="15" y="137"/>
                </a:lnTo>
                <a:lnTo>
                  <a:pt x="20" y="141"/>
                </a:lnTo>
                <a:lnTo>
                  <a:pt x="24" y="145"/>
                </a:lnTo>
                <a:lnTo>
                  <a:pt x="29" y="149"/>
                </a:lnTo>
                <a:lnTo>
                  <a:pt x="34" y="152"/>
                </a:lnTo>
                <a:lnTo>
                  <a:pt x="40" y="155"/>
                </a:lnTo>
                <a:lnTo>
                  <a:pt x="46" y="157"/>
                </a:lnTo>
                <a:lnTo>
                  <a:pt x="52" y="159"/>
                </a:lnTo>
                <a:lnTo>
                  <a:pt x="59" y="160"/>
                </a:lnTo>
                <a:lnTo>
                  <a:pt x="65" y="160"/>
                </a:lnTo>
                <a:lnTo>
                  <a:pt x="72" y="160"/>
                </a:lnTo>
                <a:lnTo>
                  <a:pt x="78" y="159"/>
                </a:lnTo>
                <a:lnTo>
                  <a:pt x="85" y="157"/>
                </a:lnTo>
                <a:lnTo>
                  <a:pt x="91" y="155"/>
                </a:lnTo>
                <a:lnTo>
                  <a:pt x="97" y="152"/>
                </a:lnTo>
                <a:lnTo>
                  <a:pt x="102" y="149"/>
                </a:lnTo>
                <a:lnTo>
                  <a:pt x="107" y="145"/>
                </a:lnTo>
                <a:lnTo>
                  <a:pt x="112" y="141"/>
                </a:lnTo>
                <a:lnTo>
                  <a:pt x="116" y="137"/>
                </a:lnTo>
                <a:lnTo>
                  <a:pt x="120" y="131"/>
                </a:lnTo>
                <a:lnTo>
                  <a:pt x="123" y="126"/>
                </a:lnTo>
                <a:lnTo>
                  <a:pt x="125" y="120"/>
                </a:lnTo>
                <a:lnTo>
                  <a:pt x="128" y="114"/>
                </a:lnTo>
                <a:lnTo>
                  <a:pt x="129" y="108"/>
                </a:lnTo>
                <a:lnTo>
                  <a:pt x="130" y="101"/>
                </a:lnTo>
                <a:lnTo>
                  <a:pt x="131" y="95"/>
                </a:lnTo>
                <a:lnTo>
                  <a:pt x="130" y="88"/>
                </a:lnTo>
                <a:lnTo>
                  <a:pt x="129" y="81"/>
                </a:lnTo>
                <a:lnTo>
                  <a:pt x="127" y="74"/>
                </a:lnTo>
                <a:lnTo>
                  <a:pt x="125" y="68"/>
                </a:lnTo>
                <a:lnTo>
                  <a:pt x="130" y="63"/>
                </a:lnTo>
                <a:lnTo>
                  <a:pt x="131" y="62"/>
                </a:lnTo>
                <a:lnTo>
                  <a:pt x="132" y="60"/>
                </a:lnTo>
                <a:lnTo>
                  <a:pt x="132" y="58"/>
                </a:lnTo>
                <a:lnTo>
                  <a:pt x="132" y="55"/>
                </a:lnTo>
                <a:lnTo>
                  <a:pt x="131" y="53"/>
                </a:lnTo>
                <a:lnTo>
                  <a:pt x="130" y="52"/>
                </a:lnTo>
                <a:lnTo>
                  <a:pt x="122" y="44"/>
                </a:lnTo>
                <a:lnTo>
                  <a:pt x="138" y="28"/>
                </a:lnTo>
                <a:lnTo>
                  <a:pt x="133" y="23"/>
                </a:lnTo>
                <a:lnTo>
                  <a:pt x="133" y="23"/>
                </a:lnTo>
                <a:lnTo>
                  <a:pt x="133" y="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7" name="Freeform 384">
            <a:extLst>
              <a:ext uri="{FF2B5EF4-FFF2-40B4-BE49-F238E27FC236}">
                <a16:creationId xmlns:a16="http://schemas.microsoft.com/office/drawing/2014/main" id="{8857EB9D-80AE-E436-F0DD-56D4D33FABDD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5808663"/>
            <a:ext cx="254000" cy="195263"/>
          </a:xfrm>
          <a:custGeom>
            <a:avLst/>
            <a:gdLst>
              <a:gd name="T0" fmla="*/ 5 w 160"/>
              <a:gd name="T1" fmla="*/ 0 h 123"/>
              <a:gd name="T2" fmla="*/ 3 w 160"/>
              <a:gd name="T3" fmla="*/ 2 h 123"/>
              <a:gd name="T4" fmla="*/ 0 w 160"/>
              <a:gd name="T5" fmla="*/ 4 h 123"/>
              <a:gd name="T6" fmla="*/ 0 w 160"/>
              <a:gd name="T7" fmla="*/ 8 h 123"/>
              <a:gd name="T8" fmla="*/ 0 w 160"/>
              <a:gd name="T9" fmla="*/ 102 h 123"/>
              <a:gd name="T10" fmla="*/ 1 w 160"/>
              <a:gd name="T11" fmla="*/ 105 h 123"/>
              <a:gd name="T12" fmla="*/ 3 w 160"/>
              <a:gd name="T13" fmla="*/ 108 h 123"/>
              <a:gd name="T14" fmla="*/ 6 w 160"/>
              <a:gd name="T15" fmla="*/ 109 h 123"/>
              <a:gd name="T16" fmla="*/ 20 w 160"/>
              <a:gd name="T17" fmla="*/ 110 h 123"/>
              <a:gd name="T18" fmla="*/ 36 w 160"/>
              <a:gd name="T19" fmla="*/ 112 h 123"/>
              <a:gd name="T20" fmla="*/ 53 w 160"/>
              <a:gd name="T21" fmla="*/ 116 h 123"/>
              <a:gd name="T22" fmla="*/ 69 w 160"/>
              <a:gd name="T23" fmla="*/ 122 h 123"/>
              <a:gd name="T24" fmla="*/ 71 w 160"/>
              <a:gd name="T25" fmla="*/ 123 h 123"/>
              <a:gd name="T26" fmla="*/ 74 w 160"/>
              <a:gd name="T27" fmla="*/ 121 h 123"/>
              <a:gd name="T28" fmla="*/ 75 w 160"/>
              <a:gd name="T29" fmla="*/ 120 h 123"/>
              <a:gd name="T30" fmla="*/ 75 w 160"/>
              <a:gd name="T31" fmla="*/ 19 h 123"/>
              <a:gd name="T32" fmla="*/ 74 w 160"/>
              <a:gd name="T33" fmla="*/ 16 h 123"/>
              <a:gd name="T34" fmla="*/ 73 w 160"/>
              <a:gd name="T35" fmla="*/ 15 h 123"/>
              <a:gd name="T36" fmla="*/ 65 w 160"/>
              <a:gd name="T37" fmla="*/ 11 h 123"/>
              <a:gd name="T38" fmla="*/ 49 w 160"/>
              <a:gd name="T39" fmla="*/ 5 h 123"/>
              <a:gd name="T40" fmla="*/ 31 w 160"/>
              <a:gd name="T41" fmla="*/ 2 h 123"/>
              <a:gd name="T42" fmla="*/ 9 w 160"/>
              <a:gd name="T43" fmla="*/ 0 h 123"/>
              <a:gd name="T44" fmla="*/ 7 w 160"/>
              <a:gd name="T45" fmla="*/ 0 h 123"/>
              <a:gd name="T46" fmla="*/ 136 w 160"/>
              <a:gd name="T47" fmla="*/ 1 h 123"/>
              <a:gd name="T48" fmla="*/ 119 w 160"/>
              <a:gd name="T49" fmla="*/ 3 h 123"/>
              <a:gd name="T50" fmla="*/ 102 w 160"/>
              <a:gd name="T51" fmla="*/ 8 h 123"/>
              <a:gd name="T52" fmla="*/ 90 w 160"/>
              <a:gd name="T53" fmla="*/ 13 h 123"/>
              <a:gd name="T54" fmla="*/ 85 w 160"/>
              <a:gd name="T55" fmla="*/ 15 h 123"/>
              <a:gd name="T56" fmla="*/ 84 w 160"/>
              <a:gd name="T57" fmla="*/ 17 h 123"/>
              <a:gd name="T58" fmla="*/ 84 w 160"/>
              <a:gd name="T59" fmla="*/ 118 h 123"/>
              <a:gd name="T60" fmla="*/ 85 w 160"/>
              <a:gd name="T61" fmla="*/ 120 h 123"/>
              <a:gd name="T62" fmla="*/ 86 w 160"/>
              <a:gd name="T63" fmla="*/ 122 h 123"/>
              <a:gd name="T64" fmla="*/ 89 w 160"/>
              <a:gd name="T65" fmla="*/ 123 h 123"/>
              <a:gd name="T66" fmla="*/ 98 w 160"/>
              <a:gd name="T67" fmla="*/ 119 h 123"/>
              <a:gd name="T68" fmla="*/ 115 w 160"/>
              <a:gd name="T69" fmla="*/ 114 h 123"/>
              <a:gd name="T70" fmla="*/ 131 w 160"/>
              <a:gd name="T71" fmla="*/ 111 h 123"/>
              <a:gd name="T72" fmla="*/ 151 w 160"/>
              <a:gd name="T73" fmla="*/ 109 h 123"/>
              <a:gd name="T74" fmla="*/ 154 w 160"/>
              <a:gd name="T75" fmla="*/ 109 h 123"/>
              <a:gd name="T76" fmla="*/ 157 w 160"/>
              <a:gd name="T77" fmla="*/ 107 h 123"/>
              <a:gd name="T78" fmla="*/ 159 w 160"/>
              <a:gd name="T79" fmla="*/ 104 h 123"/>
              <a:gd name="T80" fmla="*/ 160 w 160"/>
              <a:gd name="T81" fmla="*/ 101 h 123"/>
              <a:gd name="T82" fmla="*/ 159 w 160"/>
              <a:gd name="T83" fmla="*/ 6 h 123"/>
              <a:gd name="T84" fmla="*/ 158 w 160"/>
              <a:gd name="T85" fmla="*/ 3 h 123"/>
              <a:gd name="T86" fmla="*/ 155 w 160"/>
              <a:gd name="T87" fmla="*/ 1 h 123"/>
              <a:gd name="T88" fmla="*/ 152 w 160"/>
              <a:gd name="T89" fmla="*/ 0 h 123"/>
              <a:gd name="T90" fmla="*/ 150 w 160"/>
              <a:gd name="T91" fmla="*/ 0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23">
                <a:moveTo>
                  <a:pt x="7" y="0"/>
                </a:moveTo>
                <a:lnTo>
                  <a:pt x="5" y="0"/>
                </a:lnTo>
                <a:lnTo>
                  <a:pt x="4" y="1"/>
                </a:lnTo>
                <a:lnTo>
                  <a:pt x="3" y="2"/>
                </a:lnTo>
                <a:lnTo>
                  <a:pt x="1" y="3"/>
                </a:lnTo>
                <a:lnTo>
                  <a:pt x="0" y="4"/>
                </a:lnTo>
                <a:lnTo>
                  <a:pt x="0" y="6"/>
                </a:lnTo>
                <a:lnTo>
                  <a:pt x="0" y="8"/>
                </a:lnTo>
                <a:lnTo>
                  <a:pt x="0" y="101"/>
                </a:lnTo>
                <a:lnTo>
                  <a:pt x="0" y="102"/>
                </a:lnTo>
                <a:lnTo>
                  <a:pt x="0" y="104"/>
                </a:lnTo>
                <a:lnTo>
                  <a:pt x="1" y="105"/>
                </a:lnTo>
                <a:lnTo>
                  <a:pt x="2" y="107"/>
                </a:lnTo>
                <a:lnTo>
                  <a:pt x="3" y="108"/>
                </a:lnTo>
                <a:lnTo>
                  <a:pt x="5" y="109"/>
                </a:lnTo>
                <a:lnTo>
                  <a:pt x="6" y="109"/>
                </a:lnTo>
                <a:lnTo>
                  <a:pt x="8" y="109"/>
                </a:lnTo>
                <a:lnTo>
                  <a:pt x="20" y="110"/>
                </a:lnTo>
                <a:lnTo>
                  <a:pt x="28" y="111"/>
                </a:lnTo>
                <a:lnTo>
                  <a:pt x="36" y="112"/>
                </a:lnTo>
                <a:lnTo>
                  <a:pt x="45" y="114"/>
                </a:lnTo>
                <a:lnTo>
                  <a:pt x="53" y="116"/>
                </a:lnTo>
                <a:lnTo>
                  <a:pt x="61" y="119"/>
                </a:lnTo>
                <a:lnTo>
                  <a:pt x="69" y="122"/>
                </a:lnTo>
                <a:lnTo>
                  <a:pt x="70" y="123"/>
                </a:lnTo>
                <a:lnTo>
                  <a:pt x="71" y="123"/>
                </a:lnTo>
                <a:lnTo>
                  <a:pt x="73" y="122"/>
                </a:lnTo>
                <a:lnTo>
                  <a:pt x="74" y="121"/>
                </a:lnTo>
                <a:lnTo>
                  <a:pt x="74" y="120"/>
                </a:lnTo>
                <a:lnTo>
                  <a:pt x="75" y="120"/>
                </a:lnTo>
                <a:lnTo>
                  <a:pt x="75" y="118"/>
                </a:lnTo>
                <a:lnTo>
                  <a:pt x="75" y="19"/>
                </a:lnTo>
                <a:lnTo>
                  <a:pt x="75" y="17"/>
                </a:lnTo>
                <a:lnTo>
                  <a:pt x="74" y="16"/>
                </a:lnTo>
                <a:lnTo>
                  <a:pt x="74" y="15"/>
                </a:lnTo>
                <a:lnTo>
                  <a:pt x="73" y="15"/>
                </a:lnTo>
                <a:lnTo>
                  <a:pt x="70" y="13"/>
                </a:lnTo>
                <a:lnTo>
                  <a:pt x="65" y="11"/>
                </a:lnTo>
                <a:lnTo>
                  <a:pt x="57" y="8"/>
                </a:lnTo>
                <a:lnTo>
                  <a:pt x="49" y="5"/>
                </a:lnTo>
                <a:lnTo>
                  <a:pt x="40" y="3"/>
                </a:lnTo>
                <a:lnTo>
                  <a:pt x="31" y="2"/>
                </a:lnTo>
                <a:lnTo>
                  <a:pt x="23" y="1"/>
                </a:lnTo>
                <a:lnTo>
                  <a:pt x="9" y="0"/>
                </a:lnTo>
                <a:lnTo>
                  <a:pt x="7" y="0"/>
                </a:lnTo>
                <a:lnTo>
                  <a:pt x="7" y="0"/>
                </a:lnTo>
                <a:close/>
                <a:moveTo>
                  <a:pt x="150" y="0"/>
                </a:moveTo>
                <a:lnTo>
                  <a:pt x="136" y="1"/>
                </a:lnTo>
                <a:lnTo>
                  <a:pt x="128" y="2"/>
                </a:lnTo>
                <a:lnTo>
                  <a:pt x="119" y="3"/>
                </a:lnTo>
                <a:lnTo>
                  <a:pt x="111" y="5"/>
                </a:lnTo>
                <a:lnTo>
                  <a:pt x="102" y="8"/>
                </a:lnTo>
                <a:lnTo>
                  <a:pt x="94" y="11"/>
                </a:lnTo>
                <a:lnTo>
                  <a:pt x="90" y="13"/>
                </a:lnTo>
                <a:lnTo>
                  <a:pt x="86" y="15"/>
                </a:lnTo>
                <a:lnTo>
                  <a:pt x="85" y="15"/>
                </a:lnTo>
                <a:lnTo>
                  <a:pt x="85" y="16"/>
                </a:lnTo>
                <a:lnTo>
                  <a:pt x="84" y="17"/>
                </a:lnTo>
                <a:lnTo>
                  <a:pt x="84" y="19"/>
                </a:lnTo>
                <a:lnTo>
                  <a:pt x="84" y="118"/>
                </a:lnTo>
                <a:lnTo>
                  <a:pt x="84" y="120"/>
                </a:lnTo>
                <a:lnTo>
                  <a:pt x="85" y="120"/>
                </a:lnTo>
                <a:lnTo>
                  <a:pt x="85" y="121"/>
                </a:lnTo>
                <a:lnTo>
                  <a:pt x="86" y="122"/>
                </a:lnTo>
                <a:lnTo>
                  <a:pt x="88" y="123"/>
                </a:lnTo>
                <a:lnTo>
                  <a:pt x="89" y="123"/>
                </a:lnTo>
                <a:lnTo>
                  <a:pt x="90" y="122"/>
                </a:lnTo>
                <a:lnTo>
                  <a:pt x="98" y="119"/>
                </a:lnTo>
                <a:lnTo>
                  <a:pt x="106" y="116"/>
                </a:lnTo>
                <a:lnTo>
                  <a:pt x="115" y="114"/>
                </a:lnTo>
                <a:lnTo>
                  <a:pt x="123" y="112"/>
                </a:lnTo>
                <a:lnTo>
                  <a:pt x="131" y="111"/>
                </a:lnTo>
                <a:lnTo>
                  <a:pt x="139" y="110"/>
                </a:lnTo>
                <a:lnTo>
                  <a:pt x="151" y="109"/>
                </a:lnTo>
                <a:lnTo>
                  <a:pt x="153" y="109"/>
                </a:lnTo>
                <a:lnTo>
                  <a:pt x="154" y="109"/>
                </a:lnTo>
                <a:lnTo>
                  <a:pt x="156" y="108"/>
                </a:lnTo>
                <a:lnTo>
                  <a:pt x="157" y="107"/>
                </a:lnTo>
                <a:lnTo>
                  <a:pt x="158" y="105"/>
                </a:lnTo>
                <a:lnTo>
                  <a:pt x="159" y="104"/>
                </a:lnTo>
                <a:lnTo>
                  <a:pt x="159" y="102"/>
                </a:lnTo>
                <a:lnTo>
                  <a:pt x="160" y="101"/>
                </a:lnTo>
                <a:lnTo>
                  <a:pt x="160" y="8"/>
                </a:lnTo>
                <a:lnTo>
                  <a:pt x="159" y="6"/>
                </a:lnTo>
                <a:lnTo>
                  <a:pt x="159" y="4"/>
                </a:lnTo>
                <a:lnTo>
                  <a:pt x="158" y="3"/>
                </a:lnTo>
                <a:lnTo>
                  <a:pt x="157" y="2"/>
                </a:lnTo>
                <a:lnTo>
                  <a:pt x="155" y="1"/>
                </a:lnTo>
                <a:lnTo>
                  <a:pt x="154" y="0"/>
                </a:lnTo>
                <a:lnTo>
                  <a:pt x="152" y="0"/>
                </a:lnTo>
                <a:lnTo>
                  <a:pt x="150" y="0"/>
                </a:lnTo>
                <a:lnTo>
                  <a:pt x="15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9197699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38FD5A-3E52-515A-A612-7B07E686AE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0357FD76-7AC1-5926-0D6E-D1A380F502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C7E86AE6-ABE3-1357-1A82-D7A62B11F098}"/>
              </a:ext>
            </a:extLst>
          </p:cNvPr>
          <p:cNvSpPr>
            <a:spLocks noEditPoints="1"/>
          </p:cNvSpPr>
          <p:nvPr/>
        </p:nvSpPr>
        <p:spPr bwMode="auto">
          <a:xfrm>
            <a:off x="6797676" y="2473325"/>
            <a:ext cx="246063" cy="254000"/>
          </a:xfrm>
          <a:custGeom>
            <a:avLst/>
            <a:gdLst>
              <a:gd name="T0" fmla="*/ 64 w 155"/>
              <a:gd name="T1" fmla="*/ 142 h 160"/>
              <a:gd name="T2" fmla="*/ 75 w 155"/>
              <a:gd name="T3" fmla="*/ 148 h 160"/>
              <a:gd name="T4" fmla="*/ 67 w 155"/>
              <a:gd name="T5" fmla="*/ 8 h 160"/>
              <a:gd name="T6" fmla="*/ 80 w 155"/>
              <a:gd name="T7" fmla="*/ 11 h 160"/>
              <a:gd name="T8" fmla="*/ 83 w 155"/>
              <a:gd name="T9" fmla="*/ 11 h 160"/>
              <a:gd name="T10" fmla="*/ 88 w 155"/>
              <a:gd name="T11" fmla="*/ 8 h 160"/>
              <a:gd name="T12" fmla="*/ 2 w 155"/>
              <a:gd name="T13" fmla="*/ 35 h 160"/>
              <a:gd name="T14" fmla="*/ 8 w 155"/>
              <a:gd name="T15" fmla="*/ 35 h 160"/>
              <a:gd name="T16" fmla="*/ 0 w 155"/>
              <a:gd name="T17" fmla="*/ 21 h 160"/>
              <a:gd name="T18" fmla="*/ 5 w 155"/>
              <a:gd name="T19" fmla="*/ 24 h 160"/>
              <a:gd name="T20" fmla="*/ 11 w 155"/>
              <a:gd name="T21" fmla="*/ 57 h 160"/>
              <a:gd name="T22" fmla="*/ 13 w 155"/>
              <a:gd name="T23" fmla="*/ 64 h 160"/>
              <a:gd name="T24" fmla="*/ 23 w 155"/>
              <a:gd name="T25" fmla="*/ 110 h 160"/>
              <a:gd name="T26" fmla="*/ 28 w 155"/>
              <a:gd name="T27" fmla="*/ 111 h 160"/>
              <a:gd name="T28" fmla="*/ 8 w 155"/>
              <a:gd name="T29" fmla="*/ 44 h 160"/>
              <a:gd name="T30" fmla="*/ 10 w 155"/>
              <a:gd name="T31" fmla="*/ 51 h 160"/>
              <a:gd name="T32" fmla="*/ 14 w 155"/>
              <a:gd name="T33" fmla="*/ 13 h 160"/>
              <a:gd name="T34" fmla="*/ 9 w 155"/>
              <a:gd name="T35" fmla="*/ 17 h 160"/>
              <a:gd name="T36" fmla="*/ 24 w 155"/>
              <a:gd name="T37" fmla="*/ 8 h 160"/>
              <a:gd name="T38" fmla="*/ 23 w 155"/>
              <a:gd name="T39" fmla="*/ 13 h 160"/>
              <a:gd name="T40" fmla="*/ 21 w 155"/>
              <a:gd name="T41" fmla="*/ 95 h 160"/>
              <a:gd name="T42" fmla="*/ 24 w 155"/>
              <a:gd name="T43" fmla="*/ 102 h 160"/>
              <a:gd name="T44" fmla="*/ 14 w 155"/>
              <a:gd name="T45" fmla="*/ 69 h 160"/>
              <a:gd name="T46" fmla="*/ 17 w 155"/>
              <a:gd name="T47" fmla="*/ 77 h 160"/>
              <a:gd name="T48" fmla="*/ 16 w 155"/>
              <a:gd name="T49" fmla="*/ 85 h 160"/>
              <a:gd name="T50" fmla="*/ 22 w 155"/>
              <a:gd name="T51" fmla="*/ 86 h 160"/>
              <a:gd name="T52" fmla="*/ 146 w 155"/>
              <a:gd name="T53" fmla="*/ 51 h 160"/>
              <a:gd name="T54" fmla="*/ 144 w 155"/>
              <a:gd name="T55" fmla="*/ 45 h 160"/>
              <a:gd name="T56" fmla="*/ 149 w 155"/>
              <a:gd name="T57" fmla="*/ 39 h 160"/>
              <a:gd name="T58" fmla="*/ 148 w 155"/>
              <a:gd name="T59" fmla="*/ 33 h 160"/>
              <a:gd name="T60" fmla="*/ 152 w 155"/>
              <a:gd name="T61" fmla="*/ 26 h 160"/>
              <a:gd name="T62" fmla="*/ 155 w 155"/>
              <a:gd name="T63" fmla="*/ 21 h 160"/>
              <a:gd name="T64" fmla="*/ 133 w 155"/>
              <a:gd name="T65" fmla="*/ 13 h 160"/>
              <a:gd name="T66" fmla="*/ 127 w 155"/>
              <a:gd name="T67" fmla="*/ 9 h 160"/>
              <a:gd name="T68" fmla="*/ 145 w 155"/>
              <a:gd name="T69" fmla="*/ 17 h 160"/>
              <a:gd name="T70" fmla="*/ 140 w 155"/>
              <a:gd name="T71" fmla="*/ 13 h 160"/>
              <a:gd name="T72" fmla="*/ 140 w 155"/>
              <a:gd name="T73" fmla="*/ 61 h 160"/>
              <a:gd name="T74" fmla="*/ 146 w 155"/>
              <a:gd name="T75" fmla="*/ 60 h 160"/>
              <a:gd name="T76" fmla="*/ 123 w 155"/>
              <a:gd name="T77" fmla="*/ 124 h 160"/>
              <a:gd name="T78" fmla="*/ 123 w 155"/>
              <a:gd name="T79" fmla="*/ 109 h 160"/>
              <a:gd name="T80" fmla="*/ 123 w 155"/>
              <a:gd name="T81" fmla="*/ 84 h 160"/>
              <a:gd name="T82" fmla="*/ 123 w 155"/>
              <a:gd name="T83" fmla="*/ 61 h 160"/>
              <a:gd name="T84" fmla="*/ 123 w 155"/>
              <a:gd name="T85" fmla="*/ 45 h 160"/>
              <a:gd name="T86" fmla="*/ 123 w 155"/>
              <a:gd name="T87" fmla="*/ 19 h 160"/>
              <a:gd name="T88" fmla="*/ 32 w 155"/>
              <a:gd name="T89" fmla="*/ 12 h 160"/>
              <a:gd name="T90" fmla="*/ 26 w 155"/>
              <a:gd name="T91" fmla="*/ 123 h 160"/>
              <a:gd name="T92" fmla="*/ 32 w 155"/>
              <a:gd name="T93" fmla="*/ 132 h 160"/>
              <a:gd name="T94" fmla="*/ 32 w 155"/>
              <a:gd name="T95" fmla="*/ 149 h 160"/>
              <a:gd name="T96" fmla="*/ 123 w 155"/>
              <a:gd name="T97" fmla="*/ 140 h 160"/>
              <a:gd name="T98" fmla="*/ 123 w 155"/>
              <a:gd name="T99" fmla="*/ 126 h 160"/>
              <a:gd name="T100" fmla="*/ 127 w 155"/>
              <a:gd name="T101" fmla="*/ 119 h 160"/>
              <a:gd name="T102" fmla="*/ 37 w 155"/>
              <a:gd name="T103" fmla="*/ 149 h 160"/>
              <a:gd name="T104" fmla="*/ 118 w 155"/>
              <a:gd name="T105" fmla="*/ 123 h 160"/>
              <a:gd name="T106" fmla="*/ 118 w 155"/>
              <a:gd name="T107" fmla="*/ 123 h 160"/>
              <a:gd name="T108" fmla="*/ 44 w 155"/>
              <a:gd name="T109" fmla="*/ 5 h 160"/>
              <a:gd name="T110" fmla="*/ 133 w 155"/>
              <a:gd name="T111" fmla="*/ 95 h 160"/>
              <a:gd name="T112" fmla="*/ 132 w 155"/>
              <a:gd name="T113" fmla="*/ 102 h 160"/>
              <a:gd name="T114" fmla="*/ 130 w 155"/>
              <a:gd name="T115" fmla="*/ 107 h 160"/>
              <a:gd name="T116" fmla="*/ 129 w 155"/>
              <a:gd name="T117" fmla="*/ 115 h 160"/>
              <a:gd name="T118" fmla="*/ 137 w 155"/>
              <a:gd name="T119" fmla="*/ 82 h 160"/>
              <a:gd name="T120" fmla="*/ 136 w 155"/>
              <a:gd name="T121" fmla="*/ 89 h 160"/>
              <a:gd name="T122" fmla="*/ 140 w 155"/>
              <a:gd name="T123" fmla="*/ 69 h 160"/>
              <a:gd name="T124" fmla="*/ 139 w 155"/>
              <a:gd name="T125" fmla="*/ 7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5" h="160">
                <a:moveTo>
                  <a:pt x="75" y="153"/>
                </a:moveTo>
                <a:cubicBezTo>
                  <a:pt x="81" y="153"/>
                  <a:pt x="85" y="148"/>
                  <a:pt x="85" y="142"/>
                </a:cubicBezTo>
                <a:cubicBezTo>
                  <a:pt x="85" y="136"/>
                  <a:pt x="81" y="131"/>
                  <a:pt x="75" y="131"/>
                </a:cubicBezTo>
                <a:cubicBezTo>
                  <a:pt x="69" y="131"/>
                  <a:pt x="64" y="136"/>
                  <a:pt x="64" y="142"/>
                </a:cubicBezTo>
                <a:cubicBezTo>
                  <a:pt x="64" y="148"/>
                  <a:pt x="69" y="153"/>
                  <a:pt x="75" y="153"/>
                </a:cubicBezTo>
                <a:close/>
                <a:moveTo>
                  <a:pt x="75" y="137"/>
                </a:moveTo>
                <a:cubicBezTo>
                  <a:pt x="78" y="137"/>
                  <a:pt x="80" y="139"/>
                  <a:pt x="80" y="142"/>
                </a:cubicBezTo>
                <a:cubicBezTo>
                  <a:pt x="80" y="145"/>
                  <a:pt x="78" y="148"/>
                  <a:pt x="75" y="148"/>
                </a:cubicBezTo>
                <a:cubicBezTo>
                  <a:pt x="72" y="148"/>
                  <a:pt x="69" y="145"/>
                  <a:pt x="69" y="142"/>
                </a:cubicBezTo>
                <a:cubicBezTo>
                  <a:pt x="69" y="139"/>
                  <a:pt x="72" y="137"/>
                  <a:pt x="75" y="137"/>
                </a:cubicBezTo>
                <a:close/>
                <a:moveTo>
                  <a:pt x="78" y="8"/>
                </a:moveTo>
                <a:cubicBezTo>
                  <a:pt x="67" y="8"/>
                  <a:pt x="67" y="8"/>
                  <a:pt x="67" y="8"/>
                </a:cubicBezTo>
                <a:cubicBezTo>
                  <a:pt x="65" y="8"/>
                  <a:pt x="64" y="9"/>
                  <a:pt x="64" y="11"/>
                </a:cubicBezTo>
                <a:cubicBezTo>
                  <a:pt x="64" y="13"/>
                  <a:pt x="65" y="13"/>
                  <a:pt x="67" y="13"/>
                </a:cubicBezTo>
                <a:cubicBezTo>
                  <a:pt x="78" y="13"/>
                  <a:pt x="78" y="13"/>
                  <a:pt x="78" y="13"/>
                </a:cubicBezTo>
                <a:cubicBezTo>
                  <a:pt x="79" y="13"/>
                  <a:pt x="80" y="13"/>
                  <a:pt x="80" y="11"/>
                </a:cubicBezTo>
                <a:cubicBezTo>
                  <a:pt x="80" y="9"/>
                  <a:pt x="79" y="8"/>
                  <a:pt x="78" y="8"/>
                </a:cubicBezTo>
                <a:close/>
                <a:moveTo>
                  <a:pt x="88" y="8"/>
                </a:moveTo>
                <a:cubicBezTo>
                  <a:pt x="85" y="8"/>
                  <a:pt x="85" y="8"/>
                  <a:pt x="85" y="8"/>
                </a:cubicBezTo>
                <a:cubicBezTo>
                  <a:pt x="84" y="8"/>
                  <a:pt x="83" y="9"/>
                  <a:pt x="83" y="11"/>
                </a:cubicBezTo>
                <a:cubicBezTo>
                  <a:pt x="83" y="13"/>
                  <a:pt x="84" y="13"/>
                  <a:pt x="85" y="13"/>
                </a:cubicBezTo>
                <a:cubicBezTo>
                  <a:pt x="88" y="13"/>
                  <a:pt x="88" y="13"/>
                  <a:pt x="88" y="13"/>
                </a:cubicBezTo>
                <a:cubicBezTo>
                  <a:pt x="89" y="13"/>
                  <a:pt x="91" y="13"/>
                  <a:pt x="91" y="11"/>
                </a:cubicBezTo>
                <a:cubicBezTo>
                  <a:pt x="91" y="9"/>
                  <a:pt x="89" y="8"/>
                  <a:pt x="88" y="8"/>
                </a:cubicBezTo>
                <a:close/>
                <a:moveTo>
                  <a:pt x="8" y="35"/>
                </a:moveTo>
                <a:cubicBezTo>
                  <a:pt x="7" y="33"/>
                  <a:pt x="7" y="33"/>
                  <a:pt x="7" y="33"/>
                </a:cubicBezTo>
                <a:cubicBezTo>
                  <a:pt x="7" y="32"/>
                  <a:pt x="6" y="31"/>
                  <a:pt x="4" y="31"/>
                </a:cubicBezTo>
                <a:cubicBezTo>
                  <a:pt x="3" y="32"/>
                  <a:pt x="2" y="33"/>
                  <a:pt x="2" y="35"/>
                </a:cubicBezTo>
                <a:cubicBezTo>
                  <a:pt x="3" y="37"/>
                  <a:pt x="3" y="37"/>
                  <a:pt x="3" y="37"/>
                </a:cubicBezTo>
                <a:cubicBezTo>
                  <a:pt x="3" y="39"/>
                  <a:pt x="5" y="39"/>
                  <a:pt x="6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8" y="39"/>
                  <a:pt x="9" y="37"/>
                  <a:pt x="8" y="35"/>
                </a:cubicBezTo>
                <a:close/>
                <a:moveTo>
                  <a:pt x="5" y="24"/>
                </a:moveTo>
                <a:cubicBezTo>
                  <a:pt x="5" y="22"/>
                  <a:pt x="5" y="22"/>
                  <a:pt x="5" y="22"/>
                </a:cubicBezTo>
                <a:cubicBezTo>
                  <a:pt x="6" y="20"/>
                  <a:pt x="5" y="19"/>
                  <a:pt x="3" y="19"/>
                </a:cubicBezTo>
                <a:cubicBezTo>
                  <a:pt x="1" y="19"/>
                  <a:pt x="0" y="19"/>
                  <a:pt x="0" y="21"/>
                </a:cubicBezTo>
                <a:cubicBezTo>
                  <a:pt x="0" y="21"/>
                  <a:pt x="0" y="22"/>
                  <a:pt x="0" y="23"/>
                </a:cubicBezTo>
                <a:cubicBezTo>
                  <a:pt x="0" y="24"/>
                  <a:pt x="0" y="24"/>
                  <a:pt x="0" y="25"/>
                </a:cubicBezTo>
                <a:cubicBezTo>
                  <a:pt x="0" y="25"/>
                  <a:pt x="1" y="26"/>
                  <a:pt x="2" y="26"/>
                </a:cubicBezTo>
                <a:cubicBezTo>
                  <a:pt x="4" y="26"/>
                  <a:pt x="5" y="25"/>
                  <a:pt x="5" y="24"/>
                </a:cubicBezTo>
                <a:close/>
                <a:moveTo>
                  <a:pt x="13" y="64"/>
                </a:moveTo>
                <a:cubicBezTo>
                  <a:pt x="15" y="64"/>
                  <a:pt x="16" y="63"/>
                  <a:pt x="15" y="61"/>
                </a:cubicBezTo>
                <a:cubicBezTo>
                  <a:pt x="14" y="58"/>
                  <a:pt x="14" y="58"/>
                  <a:pt x="14" y="58"/>
                </a:cubicBezTo>
                <a:cubicBezTo>
                  <a:pt x="14" y="57"/>
                  <a:pt x="12" y="57"/>
                  <a:pt x="11" y="57"/>
                </a:cubicBezTo>
                <a:cubicBezTo>
                  <a:pt x="10" y="57"/>
                  <a:pt x="9" y="58"/>
                  <a:pt x="9" y="60"/>
                </a:cubicBezTo>
                <a:cubicBezTo>
                  <a:pt x="10" y="63"/>
                  <a:pt x="10" y="63"/>
                  <a:pt x="10" y="63"/>
                </a:cubicBezTo>
                <a:cubicBezTo>
                  <a:pt x="10" y="63"/>
                  <a:pt x="12" y="64"/>
                  <a:pt x="12" y="64"/>
                </a:cubicBezTo>
                <a:lnTo>
                  <a:pt x="13" y="64"/>
                </a:lnTo>
                <a:close/>
                <a:moveTo>
                  <a:pt x="28" y="111"/>
                </a:moveTo>
                <a:cubicBezTo>
                  <a:pt x="28" y="109"/>
                  <a:pt x="28" y="109"/>
                  <a:pt x="28" y="109"/>
                </a:cubicBezTo>
                <a:cubicBezTo>
                  <a:pt x="28" y="108"/>
                  <a:pt x="26" y="107"/>
                  <a:pt x="24" y="107"/>
                </a:cubicBezTo>
                <a:cubicBezTo>
                  <a:pt x="24" y="108"/>
                  <a:pt x="23" y="109"/>
                  <a:pt x="23" y="110"/>
                </a:cubicBezTo>
                <a:cubicBezTo>
                  <a:pt x="24" y="113"/>
                  <a:pt x="24" y="113"/>
                  <a:pt x="24" y="113"/>
                </a:cubicBezTo>
                <a:cubicBezTo>
                  <a:pt x="24" y="114"/>
                  <a:pt x="25" y="115"/>
                  <a:pt x="26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8" y="115"/>
                  <a:pt x="29" y="113"/>
                  <a:pt x="28" y="111"/>
                </a:cubicBezTo>
                <a:close/>
                <a:moveTo>
                  <a:pt x="10" y="51"/>
                </a:moveTo>
                <a:cubicBezTo>
                  <a:pt x="12" y="51"/>
                  <a:pt x="12" y="50"/>
                  <a:pt x="12" y="48"/>
                </a:cubicBezTo>
                <a:cubicBezTo>
                  <a:pt x="11" y="45"/>
                  <a:pt x="11" y="45"/>
                  <a:pt x="11" y="45"/>
                </a:cubicBezTo>
                <a:cubicBezTo>
                  <a:pt x="11" y="45"/>
                  <a:pt x="9" y="44"/>
                  <a:pt x="8" y="44"/>
                </a:cubicBezTo>
                <a:cubicBezTo>
                  <a:pt x="7" y="45"/>
                  <a:pt x="6" y="45"/>
                  <a:pt x="6" y="47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1"/>
                  <a:pt x="8" y="51"/>
                  <a:pt x="9" y="51"/>
                </a:cubicBezTo>
                <a:lnTo>
                  <a:pt x="10" y="51"/>
                </a:lnTo>
                <a:close/>
                <a:moveTo>
                  <a:pt x="9" y="17"/>
                </a:moveTo>
                <a:cubicBezTo>
                  <a:pt x="10" y="17"/>
                  <a:pt x="10" y="17"/>
                  <a:pt x="10" y="17"/>
                </a:cubicBezTo>
                <a:cubicBezTo>
                  <a:pt x="13" y="16"/>
                  <a:pt x="13" y="16"/>
                  <a:pt x="13" y="16"/>
                </a:cubicBezTo>
                <a:cubicBezTo>
                  <a:pt x="14" y="16"/>
                  <a:pt x="15" y="15"/>
                  <a:pt x="14" y="13"/>
                </a:cubicBezTo>
                <a:cubicBezTo>
                  <a:pt x="14" y="11"/>
                  <a:pt x="13" y="10"/>
                  <a:pt x="12" y="11"/>
                </a:cubicBezTo>
                <a:cubicBezTo>
                  <a:pt x="9" y="12"/>
                  <a:pt x="9" y="12"/>
                  <a:pt x="9" y="12"/>
                </a:cubicBezTo>
                <a:cubicBezTo>
                  <a:pt x="8" y="12"/>
                  <a:pt x="7" y="14"/>
                  <a:pt x="7" y="15"/>
                </a:cubicBezTo>
                <a:cubicBezTo>
                  <a:pt x="8" y="16"/>
                  <a:pt x="8" y="17"/>
                  <a:pt x="9" y="17"/>
                </a:cubicBezTo>
                <a:close/>
                <a:moveTo>
                  <a:pt x="23" y="13"/>
                </a:moveTo>
                <a:cubicBezTo>
                  <a:pt x="25" y="13"/>
                  <a:pt x="25" y="13"/>
                  <a:pt x="25" y="13"/>
                </a:cubicBezTo>
                <a:cubicBezTo>
                  <a:pt x="27" y="12"/>
                  <a:pt x="27" y="11"/>
                  <a:pt x="27" y="9"/>
                </a:cubicBezTo>
                <a:cubicBezTo>
                  <a:pt x="27" y="8"/>
                  <a:pt x="25" y="7"/>
                  <a:pt x="24" y="8"/>
                </a:cubicBezTo>
                <a:cubicBezTo>
                  <a:pt x="22" y="9"/>
                  <a:pt x="22" y="9"/>
                  <a:pt x="22" y="9"/>
                </a:cubicBezTo>
                <a:cubicBezTo>
                  <a:pt x="20" y="9"/>
                  <a:pt x="20" y="10"/>
                  <a:pt x="20" y="12"/>
                </a:cubicBezTo>
                <a:cubicBezTo>
                  <a:pt x="20" y="13"/>
                  <a:pt x="21" y="13"/>
                  <a:pt x="22" y="13"/>
                </a:cubicBezTo>
                <a:cubicBezTo>
                  <a:pt x="23" y="13"/>
                  <a:pt x="23" y="13"/>
                  <a:pt x="23" y="13"/>
                </a:cubicBezTo>
                <a:close/>
                <a:moveTo>
                  <a:pt x="24" y="102"/>
                </a:moveTo>
                <a:cubicBezTo>
                  <a:pt x="25" y="102"/>
                  <a:pt x="26" y="100"/>
                  <a:pt x="25" y="99"/>
                </a:cubicBezTo>
                <a:cubicBezTo>
                  <a:pt x="24" y="96"/>
                  <a:pt x="24" y="96"/>
                  <a:pt x="24" y="96"/>
                </a:cubicBezTo>
                <a:cubicBezTo>
                  <a:pt x="24" y="95"/>
                  <a:pt x="23" y="95"/>
                  <a:pt x="21" y="95"/>
                </a:cubicBezTo>
                <a:cubicBezTo>
                  <a:pt x="20" y="95"/>
                  <a:pt x="20" y="96"/>
                  <a:pt x="20" y="98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20" y="101"/>
                  <a:pt x="22" y="102"/>
                  <a:pt x="23" y="102"/>
                </a:cubicBezTo>
                <a:lnTo>
                  <a:pt x="24" y="102"/>
                </a:lnTo>
                <a:close/>
                <a:moveTo>
                  <a:pt x="17" y="77"/>
                </a:moveTo>
                <a:cubicBezTo>
                  <a:pt x="19" y="77"/>
                  <a:pt x="20" y="75"/>
                  <a:pt x="19" y="73"/>
                </a:cubicBezTo>
                <a:cubicBezTo>
                  <a:pt x="18" y="71"/>
                  <a:pt x="18" y="71"/>
                  <a:pt x="18" y="71"/>
                </a:cubicBezTo>
                <a:cubicBezTo>
                  <a:pt x="18" y="70"/>
                  <a:pt x="16" y="69"/>
                  <a:pt x="14" y="69"/>
                </a:cubicBezTo>
                <a:cubicBezTo>
                  <a:pt x="13" y="70"/>
                  <a:pt x="12" y="71"/>
                  <a:pt x="12" y="72"/>
                </a:cubicBezTo>
                <a:cubicBezTo>
                  <a:pt x="13" y="75"/>
                  <a:pt x="13" y="75"/>
                  <a:pt x="13" y="75"/>
                </a:cubicBezTo>
                <a:cubicBezTo>
                  <a:pt x="13" y="76"/>
                  <a:pt x="15" y="77"/>
                  <a:pt x="16" y="77"/>
                </a:cubicBezTo>
                <a:lnTo>
                  <a:pt x="17" y="77"/>
                </a:lnTo>
                <a:close/>
                <a:moveTo>
                  <a:pt x="22" y="86"/>
                </a:moveTo>
                <a:cubicBezTo>
                  <a:pt x="21" y="83"/>
                  <a:pt x="21" y="83"/>
                  <a:pt x="21" y="83"/>
                </a:cubicBezTo>
                <a:cubicBezTo>
                  <a:pt x="21" y="83"/>
                  <a:pt x="19" y="82"/>
                  <a:pt x="17" y="82"/>
                </a:cubicBezTo>
                <a:cubicBezTo>
                  <a:pt x="17" y="83"/>
                  <a:pt x="16" y="83"/>
                  <a:pt x="16" y="85"/>
                </a:cubicBezTo>
                <a:cubicBezTo>
                  <a:pt x="17" y="88"/>
                  <a:pt x="17" y="88"/>
                  <a:pt x="17" y="88"/>
                </a:cubicBezTo>
                <a:cubicBezTo>
                  <a:pt x="17" y="89"/>
                  <a:pt x="18" y="89"/>
                  <a:pt x="19" y="89"/>
                </a:cubicBezTo>
                <a:cubicBezTo>
                  <a:pt x="20" y="89"/>
                  <a:pt x="20" y="89"/>
                  <a:pt x="20" y="89"/>
                </a:cubicBezTo>
                <a:cubicBezTo>
                  <a:pt x="22" y="89"/>
                  <a:pt x="23" y="88"/>
                  <a:pt x="22" y="86"/>
                </a:cubicBezTo>
                <a:close/>
                <a:moveTo>
                  <a:pt x="144" y="45"/>
                </a:moveTo>
                <a:cubicBezTo>
                  <a:pt x="143" y="48"/>
                  <a:pt x="143" y="48"/>
                  <a:pt x="143" y="48"/>
                </a:cubicBezTo>
                <a:cubicBezTo>
                  <a:pt x="142" y="50"/>
                  <a:pt x="143" y="51"/>
                  <a:pt x="145" y="51"/>
                </a:cubicBezTo>
                <a:cubicBezTo>
                  <a:pt x="146" y="51"/>
                  <a:pt x="146" y="51"/>
                  <a:pt x="146" y="51"/>
                </a:cubicBezTo>
                <a:cubicBezTo>
                  <a:pt x="147" y="51"/>
                  <a:pt x="148" y="51"/>
                  <a:pt x="148" y="50"/>
                </a:cubicBezTo>
                <a:cubicBezTo>
                  <a:pt x="149" y="47"/>
                  <a:pt x="149" y="47"/>
                  <a:pt x="149" y="47"/>
                </a:cubicBezTo>
                <a:cubicBezTo>
                  <a:pt x="149" y="45"/>
                  <a:pt x="148" y="45"/>
                  <a:pt x="147" y="44"/>
                </a:cubicBezTo>
                <a:cubicBezTo>
                  <a:pt x="146" y="44"/>
                  <a:pt x="144" y="45"/>
                  <a:pt x="144" y="45"/>
                </a:cubicBezTo>
                <a:close/>
                <a:moveTo>
                  <a:pt x="148" y="33"/>
                </a:moveTo>
                <a:cubicBezTo>
                  <a:pt x="147" y="35"/>
                  <a:pt x="147" y="35"/>
                  <a:pt x="147" y="35"/>
                </a:cubicBezTo>
                <a:cubicBezTo>
                  <a:pt x="146" y="37"/>
                  <a:pt x="147" y="39"/>
                  <a:pt x="148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50" y="39"/>
                  <a:pt x="152" y="39"/>
                  <a:pt x="152" y="37"/>
                </a:cubicBezTo>
                <a:cubicBezTo>
                  <a:pt x="152" y="35"/>
                  <a:pt x="152" y="35"/>
                  <a:pt x="152" y="35"/>
                </a:cubicBezTo>
                <a:cubicBezTo>
                  <a:pt x="152" y="33"/>
                  <a:pt x="152" y="32"/>
                  <a:pt x="151" y="31"/>
                </a:cubicBezTo>
                <a:cubicBezTo>
                  <a:pt x="149" y="31"/>
                  <a:pt x="148" y="32"/>
                  <a:pt x="148" y="33"/>
                </a:cubicBezTo>
                <a:close/>
                <a:moveTo>
                  <a:pt x="152" y="19"/>
                </a:moveTo>
                <a:cubicBezTo>
                  <a:pt x="150" y="19"/>
                  <a:pt x="149" y="20"/>
                  <a:pt x="150" y="22"/>
                </a:cubicBezTo>
                <a:cubicBezTo>
                  <a:pt x="150" y="24"/>
                  <a:pt x="150" y="24"/>
                  <a:pt x="150" y="24"/>
                </a:cubicBezTo>
                <a:cubicBezTo>
                  <a:pt x="149" y="25"/>
                  <a:pt x="151" y="26"/>
                  <a:pt x="152" y="26"/>
                </a:cubicBezTo>
                <a:cubicBezTo>
                  <a:pt x="153" y="26"/>
                  <a:pt x="153" y="26"/>
                  <a:pt x="153" y="26"/>
                </a:cubicBezTo>
                <a:cubicBezTo>
                  <a:pt x="153" y="26"/>
                  <a:pt x="155" y="25"/>
                  <a:pt x="155" y="25"/>
                </a:cubicBezTo>
                <a:cubicBezTo>
                  <a:pt x="155" y="24"/>
                  <a:pt x="155" y="24"/>
                  <a:pt x="155" y="23"/>
                </a:cubicBezTo>
                <a:cubicBezTo>
                  <a:pt x="155" y="22"/>
                  <a:pt x="155" y="21"/>
                  <a:pt x="155" y="21"/>
                </a:cubicBezTo>
                <a:cubicBezTo>
                  <a:pt x="154" y="19"/>
                  <a:pt x="153" y="19"/>
                  <a:pt x="152" y="19"/>
                </a:cubicBezTo>
                <a:close/>
                <a:moveTo>
                  <a:pt x="130" y="13"/>
                </a:moveTo>
                <a:cubicBezTo>
                  <a:pt x="132" y="13"/>
                  <a:pt x="132" y="13"/>
                  <a:pt x="132" y="13"/>
                </a:cubicBezTo>
                <a:cubicBezTo>
                  <a:pt x="132" y="13"/>
                  <a:pt x="132" y="13"/>
                  <a:pt x="133" y="13"/>
                </a:cubicBezTo>
                <a:cubicBezTo>
                  <a:pt x="134" y="13"/>
                  <a:pt x="135" y="13"/>
                  <a:pt x="136" y="12"/>
                </a:cubicBezTo>
                <a:cubicBezTo>
                  <a:pt x="136" y="10"/>
                  <a:pt x="135" y="9"/>
                  <a:pt x="133" y="9"/>
                </a:cubicBezTo>
                <a:cubicBezTo>
                  <a:pt x="131" y="8"/>
                  <a:pt x="131" y="8"/>
                  <a:pt x="131" y="8"/>
                </a:cubicBezTo>
                <a:cubicBezTo>
                  <a:pt x="130" y="7"/>
                  <a:pt x="128" y="8"/>
                  <a:pt x="127" y="9"/>
                </a:cubicBezTo>
                <a:cubicBezTo>
                  <a:pt x="127" y="11"/>
                  <a:pt x="128" y="12"/>
                  <a:pt x="130" y="13"/>
                </a:cubicBezTo>
                <a:close/>
                <a:moveTo>
                  <a:pt x="142" y="16"/>
                </a:moveTo>
                <a:cubicBezTo>
                  <a:pt x="145" y="17"/>
                  <a:pt x="145" y="17"/>
                  <a:pt x="145" y="17"/>
                </a:cubicBezTo>
                <a:cubicBezTo>
                  <a:pt x="145" y="17"/>
                  <a:pt x="145" y="17"/>
                  <a:pt x="145" y="17"/>
                </a:cubicBezTo>
                <a:cubicBezTo>
                  <a:pt x="146" y="17"/>
                  <a:pt x="147" y="16"/>
                  <a:pt x="148" y="15"/>
                </a:cubicBezTo>
                <a:cubicBezTo>
                  <a:pt x="148" y="14"/>
                  <a:pt x="147" y="12"/>
                  <a:pt x="145" y="12"/>
                </a:cubicBezTo>
                <a:cubicBezTo>
                  <a:pt x="143" y="11"/>
                  <a:pt x="143" y="11"/>
                  <a:pt x="143" y="11"/>
                </a:cubicBezTo>
                <a:cubicBezTo>
                  <a:pt x="142" y="10"/>
                  <a:pt x="140" y="11"/>
                  <a:pt x="140" y="13"/>
                </a:cubicBezTo>
                <a:cubicBezTo>
                  <a:pt x="140" y="15"/>
                  <a:pt x="140" y="16"/>
                  <a:pt x="142" y="16"/>
                </a:cubicBezTo>
                <a:close/>
                <a:moveTo>
                  <a:pt x="143" y="57"/>
                </a:moveTo>
                <a:cubicBezTo>
                  <a:pt x="142" y="57"/>
                  <a:pt x="141" y="57"/>
                  <a:pt x="141" y="58"/>
                </a:cubicBezTo>
                <a:cubicBezTo>
                  <a:pt x="140" y="61"/>
                  <a:pt x="140" y="61"/>
                  <a:pt x="140" y="61"/>
                </a:cubicBezTo>
                <a:cubicBezTo>
                  <a:pt x="139" y="63"/>
                  <a:pt x="140" y="64"/>
                  <a:pt x="142" y="64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43" y="64"/>
                  <a:pt x="145" y="64"/>
                  <a:pt x="145" y="63"/>
                </a:cubicBezTo>
                <a:cubicBezTo>
                  <a:pt x="146" y="60"/>
                  <a:pt x="146" y="60"/>
                  <a:pt x="146" y="60"/>
                </a:cubicBezTo>
                <a:cubicBezTo>
                  <a:pt x="146" y="58"/>
                  <a:pt x="145" y="57"/>
                  <a:pt x="143" y="57"/>
                </a:cubicBezTo>
                <a:close/>
                <a:moveTo>
                  <a:pt x="127" y="119"/>
                </a:moveTo>
                <a:cubicBezTo>
                  <a:pt x="126" y="119"/>
                  <a:pt x="124" y="120"/>
                  <a:pt x="124" y="121"/>
                </a:cubicBezTo>
                <a:cubicBezTo>
                  <a:pt x="123" y="124"/>
                  <a:pt x="123" y="124"/>
                  <a:pt x="123" y="124"/>
                </a:cubicBezTo>
                <a:cubicBezTo>
                  <a:pt x="123" y="123"/>
                  <a:pt x="123" y="123"/>
                  <a:pt x="123" y="123"/>
                </a:cubicBezTo>
                <a:cubicBezTo>
                  <a:pt x="123" y="113"/>
                  <a:pt x="123" y="113"/>
                  <a:pt x="123" y="113"/>
                </a:cubicBezTo>
                <a:cubicBezTo>
                  <a:pt x="123" y="110"/>
                  <a:pt x="123" y="110"/>
                  <a:pt x="123" y="110"/>
                </a:cubicBezTo>
                <a:cubicBezTo>
                  <a:pt x="123" y="109"/>
                  <a:pt x="123" y="109"/>
                  <a:pt x="123" y="109"/>
                </a:cubicBezTo>
                <a:cubicBezTo>
                  <a:pt x="123" y="99"/>
                  <a:pt x="123" y="99"/>
                  <a:pt x="123" y="99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87"/>
                  <a:pt x="123" y="87"/>
                  <a:pt x="123" y="87"/>
                </a:cubicBezTo>
                <a:cubicBezTo>
                  <a:pt x="123" y="84"/>
                  <a:pt x="123" y="84"/>
                  <a:pt x="123" y="84"/>
                </a:cubicBezTo>
                <a:cubicBezTo>
                  <a:pt x="123" y="83"/>
                  <a:pt x="123" y="83"/>
                  <a:pt x="123" y="83"/>
                </a:cubicBezTo>
                <a:cubicBezTo>
                  <a:pt x="123" y="73"/>
                  <a:pt x="123" y="73"/>
                  <a:pt x="123" y="73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61"/>
                  <a:pt x="123" y="61"/>
                  <a:pt x="123" y="61"/>
                </a:cubicBezTo>
                <a:cubicBezTo>
                  <a:pt x="123" y="58"/>
                  <a:pt x="123" y="58"/>
                  <a:pt x="123" y="58"/>
                </a:cubicBezTo>
                <a:cubicBezTo>
                  <a:pt x="123" y="57"/>
                  <a:pt x="123" y="57"/>
                  <a:pt x="123" y="5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3" y="45"/>
                  <a:pt x="123" y="45"/>
                  <a:pt x="123" y="4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23" y="31"/>
                  <a:pt x="123" y="31"/>
                  <a:pt x="123" y="31"/>
                </a:cubicBezTo>
                <a:cubicBezTo>
                  <a:pt x="123" y="21"/>
                  <a:pt x="123" y="21"/>
                  <a:pt x="123" y="21"/>
                </a:cubicBezTo>
                <a:cubicBezTo>
                  <a:pt x="123" y="19"/>
                  <a:pt x="123" y="19"/>
                  <a:pt x="123" y="19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5"/>
                  <a:pt x="118" y="0"/>
                  <a:pt x="111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37" y="0"/>
                  <a:pt x="32" y="5"/>
                  <a:pt x="32" y="12"/>
                </a:cubicBezTo>
                <a:cubicBezTo>
                  <a:pt x="32" y="124"/>
                  <a:pt x="32" y="124"/>
                  <a:pt x="32" y="124"/>
                </a:cubicBezTo>
                <a:cubicBezTo>
                  <a:pt x="31" y="121"/>
                  <a:pt x="31" y="121"/>
                  <a:pt x="31" y="121"/>
                </a:cubicBezTo>
                <a:cubicBezTo>
                  <a:pt x="31" y="120"/>
                  <a:pt x="29" y="119"/>
                  <a:pt x="28" y="119"/>
                </a:cubicBezTo>
                <a:cubicBezTo>
                  <a:pt x="27" y="120"/>
                  <a:pt x="26" y="121"/>
                  <a:pt x="26" y="123"/>
                </a:cubicBezTo>
                <a:cubicBezTo>
                  <a:pt x="27" y="125"/>
                  <a:pt x="27" y="125"/>
                  <a:pt x="27" y="125"/>
                </a:cubicBezTo>
                <a:cubicBezTo>
                  <a:pt x="28" y="127"/>
                  <a:pt x="29" y="128"/>
                  <a:pt x="30" y="127"/>
                </a:cubicBezTo>
                <a:cubicBezTo>
                  <a:pt x="31" y="127"/>
                  <a:pt x="32" y="126"/>
                  <a:pt x="32" y="126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30" y="133"/>
                  <a:pt x="29" y="134"/>
                  <a:pt x="29" y="135"/>
                </a:cubicBezTo>
                <a:cubicBezTo>
                  <a:pt x="30" y="138"/>
                  <a:pt x="30" y="138"/>
                  <a:pt x="30" y="138"/>
                </a:cubicBezTo>
                <a:cubicBezTo>
                  <a:pt x="30" y="139"/>
                  <a:pt x="31" y="140"/>
                  <a:pt x="32" y="140"/>
                </a:cubicBezTo>
                <a:cubicBezTo>
                  <a:pt x="32" y="149"/>
                  <a:pt x="32" y="149"/>
                  <a:pt x="32" y="149"/>
                </a:cubicBezTo>
                <a:cubicBezTo>
                  <a:pt x="32" y="155"/>
                  <a:pt x="37" y="160"/>
                  <a:pt x="44" y="160"/>
                </a:cubicBezTo>
                <a:cubicBezTo>
                  <a:pt x="111" y="160"/>
                  <a:pt x="111" y="160"/>
                  <a:pt x="111" y="160"/>
                </a:cubicBezTo>
                <a:cubicBezTo>
                  <a:pt x="118" y="160"/>
                  <a:pt x="123" y="155"/>
                  <a:pt x="123" y="149"/>
                </a:cubicBezTo>
                <a:cubicBezTo>
                  <a:pt x="123" y="140"/>
                  <a:pt x="123" y="140"/>
                  <a:pt x="123" y="140"/>
                </a:cubicBezTo>
                <a:cubicBezTo>
                  <a:pt x="124" y="140"/>
                  <a:pt x="125" y="139"/>
                  <a:pt x="125" y="138"/>
                </a:cubicBezTo>
                <a:cubicBezTo>
                  <a:pt x="126" y="135"/>
                  <a:pt x="126" y="135"/>
                  <a:pt x="126" y="135"/>
                </a:cubicBezTo>
                <a:cubicBezTo>
                  <a:pt x="126" y="134"/>
                  <a:pt x="125" y="133"/>
                  <a:pt x="123" y="132"/>
                </a:cubicBezTo>
                <a:cubicBezTo>
                  <a:pt x="123" y="126"/>
                  <a:pt x="123" y="126"/>
                  <a:pt x="123" y="126"/>
                </a:cubicBezTo>
                <a:cubicBezTo>
                  <a:pt x="123" y="126"/>
                  <a:pt x="124" y="127"/>
                  <a:pt x="125" y="127"/>
                </a:cubicBezTo>
                <a:cubicBezTo>
                  <a:pt x="127" y="128"/>
                  <a:pt x="128" y="127"/>
                  <a:pt x="128" y="125"/>
                </a:cubicBezTo>
                <a:cubicBezTo>
                  <a:pt x="129" y="123"/>
                  <a:pt x="129" y="123"/>
                  <a:pt x="129" y="123"/>
                </a:cubicBezTo>
                <a:cubicBezTo>
                  <a:pt x="129" y="121"/>
                  <a:pt x="128" y="120"/>
                  <a:pt x="127" y="119"/>
                </a:cubicBezTo>
                <a:close/>
                <a:moveTo>
                  <a:pt x="118" y="149"/>
                </a:moveTo>
                <a:cubicBezTo>
                  <a:pt x="118" y="152"/>
                  <a:pt x="115" y="155"/>
                  <a:pt x="111" y="155"/>
                </a:cubicBezTo>
                <a:cubicBezTo>
                  <a:pt x="44" y="155"/>
                  <a:pt x="44" y="155"/>
                  <a:pt x="44" y="155"/>
                </a:cubicBezTo>
                <a:cubicBezTo>
                  <a:pt x="40" y="155"/>
                  <a:pt x="37" y="152"/>
                  <a:pt x="37" y="149"/>
                </a:cubicBezTo>
                <a:cubicBezTo>
                  <a:pt x="37" y="128"/>
                  <a:pt x="37" y="128"/>
                  <a:pt x="37" y="128"/>
                </a:cubicBezTo>
                <a:cubicBezTo>
                  <a:pt x="118" y="128"/>
                  <a:pt x="118" y="128"/>
                  <a:pt x="118" y="128"/>
                </a:cubicBezTo>
                <a:cubicBezTo>
                  <a:pt x="118" y="149"/>
                  <a:pt x="118" y="149"/>
                  <a:pt x="118" y="149"/>
                </a:cubicBezTo>
                <a:close/>
                <a:moveTo>
                  <a:pt x="118" y="123"/>
                </a:moveTo>
                <a:cubicBezTo>
                  <a:pt x="37" y="123"/>
                  <a:pt x="37" y="123"/>
                  <a:pt x="37" y="123"/>
                </a:cubicBezTo>
                <a:cubicBezTo>
                  <a:pt x="37" y="22"/>
                  <a:pt x="37" y="22"/>
                  <a:pt x="37" y="22"/>
                </a:cubicBezTo>
                <a:cubicBezTo>
                  <a:pt x="118" y="22"/>
                  <a:pt x="118" y="22"/>
                  <a:pt x="118" y="22"/>
                </a:cubicBezTo>
                <a:cubicBezTo>
                  <a:pt x="118" y="123"/>
                  <a:pt x="118" y="123"/>
                  <a:pt x="118" y="123"/>
                </a:cubicBezTo>
                <a:close/>
                <a:moveTo>
                  <a:pt x="118" y="16"/>
                </a:moveTo>
                <a:cubicBezTo>
                  <a:pt x="37" y="16"/>
                  <a:pt x="37" y="16"/>
                  <a:pt x="37" y="16"/>
                </a:cubicBezTo>
                <a:cubicBezTo>
                  <a:pt x="37" y="12"/>
                  <a:pt x="37" y="12"/>
                  <a:pt x="37" y="12"/>
                </a:cubicBezTo>
                <a:cubicBezTo>
                  <a:pt x="37" y="9"/>
                  <a:pt x="40" y="5"/>
                  <a:pt x="44" y="5"/>
                </a:cubicBezTo>
                <a:cubicBezTo>
                  <a:pt x="111" y="5"/>
                  <a:pt x="111" y="5"/>
                  <a:pt x="111" y="5"/>
                </a:cubicBezTo>
                <a:cubicBezTo>
                  <a:pt x="115" y="5"/>
                  <a:pt x="118" y="9"/>
                  <a:pt x="118" y="12"/>
                </a:cubicBezTo>
                <a:cubicBezTo>
                  <a:pt x="118" y="16"/>
                  <a:pt x="118" y="16"/>
                  <a:pt x="118" y="16"/>
                </a:cubicBezTo>
                <a:close/>
                <a:moveTo>
                  <a:pt x="133" y="95"/>
                </a:moveTo>
                <a:cubicBezTo>
                  <a:pt x="132" y="95"/>
                  <a:pt x="131" y="95"/>
                  <a:pt x="131" y="96"/>
                </a:cubicBezTo>
                <a:cubicBezTo>
                  <a:pt x="130" y="99"/>
                  <a:pt x="130" y="99"/>
                  <a:pt x="130" y="99"/>
                </a:cubicBezTo>
                <a:cubicBezTo>
                  <a:pt x="129" y="100"/>
                  <a:pt x="130" y="102"/>
                  <a:pt x="132" y="102"/>
                </a:cubicBezTo>
                <a:cubicBezTo>
                  <a:pt x="132" y="102"/>
                  <a:pt x="132" y="102"/>
                  <a:pt x="132" y="102"/>
                </a:cubicBezTo>
                <a:cubicBezTo>
                  <a:pt x="133" y="102"/>
                  <a:pt x="134" y="101"/>
                  <a:pt x="135" y="100"/>
                </a:cubicBezTo>
                <a:cubicBezTo>
                  <a:pt x="136" y="98"/>
                  <a:pt x="136" y="98"/>
                  <a:pt x="136" y="98"/>
                </a:cubicBezTo>
                <a:cubicBezTo>
                  <a:pt x="136" y="96"/>
                  <a:pt x="135" y="95"/>
                  <a:pt x="133" y="95"/>
                </a:cubicBezTo>
                <a:close/>
                <a:moveTo>
                  <a:pt x="130" y="107"/>
                </a:moveTo>
                <a:cubicBezTo>
                  <a:pt x="129" y="107"/>
                  <a:pt x="127" y="108"/>
                  <a:pt x="127" y="109"/>
                </a:cubicBezTo>
                <a:cubicBezTo>
                  <a:pt x="126" y="111"/>
                  <a:pt x="126" y="111"/>
                  <a:pt x="126" y="111"/>
                </a:cubicBezTo>
                <a:cubicBezTo>
                  <a:pt x="125" y="113"/>
                  <a:pt x="126" y="115"/>
                  <a:pt x="128" y="115"/>
                </a:cubicBezTo>
                <a:cubicBezTo>
                  <a:pt x="129" y="115"/>
                  <a:pt x="129" y="115"/>
                  <a:pt x="129" y="115"/>
                </a:cubicBezTo>
                <a:cubicBezTo>
                  <a:pt x="130" y="115"/>
                  <a:pt x="131" y="114"/>
                  <a:pt x="132" y="113"/>
                </a:cubicBezTo>
                <a:cubicBezTo>
                  <a:pt x="132" y="110"/>
                  <a:pt x="132" y="110"/>
                  <a:pt x="132" y="110"/>
                </a:cubicBezTo>
                <a:cubicBezTo>
                  <a:pt x="132" y="109"/>
                  <a:pt x="132" y="108"/>
                  <a:pt x="130" y="107"/>
                </a:cubicBezTo>
                <a:close/>
                <a:moveTo>
                  <a:pt x="137" y="82"/>
                </a:moveTo>
                <a:cubicBezTo>
                  <a:pt x="136" y="82"/>
                  <a:pt x="134" y="83"/>
                  <a:pt x="134" y="83"/>
                </a:cubicBezTo>
                <a:cubicBezTo>
                  <a:pt x="133" y="86"/>
                  <a:pt x="133" y="86"/>
                  <a:pt x="133" y="86"/>
                </a:cubicBezTo>
                <a:cubicBezTo>
                  <a:pt x="132" y="88"/>
                  <a:pt x="133" y="89"/>
                  <a:pt x="135" y="89"/>
                </a:cubicBezTo>
                <a:cubicBezTo>
                  <a:pt x="136" y="89"/>
                  <a:pt x="136" y="89"/>
                  <a:pt x="136" y="89"/>
                </a:cubicBezTo>
                <a:cubicBezTo>
                  <a:pt x="137" y="89"/>
                  <a:pt x="138" y="89"/>
                  <a:pt x="138" y="88"/>
                </a:cubicBezTo>
                <a:cubicBezTo>
                  <a:pt x="139" y="85"/>
                  <a:pt x="139" y="85"/>
                  <a:pt x="139" y="85"/>
                </a:cubicBezTo>
                <a:cubicBezTo>
                  <a:pt x="139" y="83"/>
                  <a:pt x="138" y="83"/>
                  <a:pt x="137" y="82"/>
                </a:cubicBezTo>
                <a:close/>
                <a:moveTo>
                  <a:pt x="140" y="69"/>
                </a:moveTo>
                <a:cubicBezTo>
                  <a:pt x="139" y="69"/>
                  <a:pt x="137" y="70"/>
                  <a:pt x="137" y="71"/>
                </a:cubicBezTo>
                <a:cubicBezTo>
                  <a:pt x="137" y="73"/>
                  <a:pt x="137" y="73"/>
                  <a:pt x="137" y="73"/>
                </a:cubicBezTo>
                <a:cubicBezTo>
                  <a:pt x="136" y="75"/>
                  <a:pt x="137" y="77"/>
                  <a:pt x="138" y="77"/>
                </a:cubicBezTo>
                <a:cubicBezTo>
                  <a:pt x="139" y="77"/>
                  <a:pt x="139" y="77"/>
                  <a:pt x="139" y="77"/>
                </a:cubicBezTo>
                <a:cubicBezTo>
                  <a:pt x="140" y="77"/>
                  <a:pt x="141" y="76"/>
                  <a:pt x="141" y="75"/>
                </a:cubicBezTo>
                <a:cubicBezTo>
                  <a:pt x="142" y="72"/>
                  <a:pt x="142" y="72"/>
                  <a:pt x="142" y="72"/>
                </a:cubicBezTo>
                <a:cubicBezTo>
                  <a:pt x="142" y="71"/>
                  <a:pt x="141" y="70"/>
                  <a:pt x="140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7A2F0282-0066-8B79-A995-D7420371F13A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2474913"/>
            <a:ext cx="254000" cy="252413"/>
          </a:xfrm>
          <a:custGeom>
            <a:avLst/>
            <a:gdLst>
              <a:gd name="T0" fmla="*/ 119 w 160"/>
              <a:gd name="T1" fmla="*/ 35 h 159"/>
              <a:gd name="T2" fmla="*/ 23 w 160"/>
              <a:gd name="T3" fmla="*/ 78 h 159"/>
              <a:gd name="T4" fmla="*/ 22 w 160"/>
              <a:gd name="T5" fmla="*/ 81 h 159"/>
              <a:gd name="T6" fmla="*/ 24 w 160"/>
              <a:gd name="T7" fmla="*/ 83 h 159"/>
              <a:gd name="T8" fmla="*/ 66 w 160"/>
              <a:gd name="T9" fmla="*/ 90 h 159"/>
              <a:gd name="T10" fmla="*/ 71 w 160"/>
              <a:gd name="T11" fmla="*/ 130 h 159"/>
              <a:gd name="T12" fmla="*/ 73 w 160"/>
              <a:gd name="T13" fmla="*/ 132 h 159"/>
              <a:gd name="T14" fmla="*/ 76 w 160"/>
              <a:gd name="T15" fmla="*/ 131 h 159"/>
              <a:gd name="T16" fmla="*/ 122 w 160"/>
              <a:gd name="T17" fmla="*/ 38 h 159"/>
              <a:gd name="T18" fmla="*/ 121 w 160"/>
              <a:gd name="T19" fmla="*/ 35 h 159"/>
              <a:gd name="T20" fmla="*/ 119 w 160"/>
              <a:gd name="T21" fmla="*/ 35 h 159"/>
              <a:gd name="T22" fmla="*/ 75 w 160"/>
              <a:gd name="T23" fmla="*/ 120 h 159"/>
              <a:gd name="T24" fmla="*/ 71 w 160"/>
              <a:gd name="T25" fmla="*/ 88 h 159"/>
              <a:gd name="T26" fmla="*/ 69 w 160"/>
              <a:gd name="T27" fmla="*/ 85 h 159"/>
              <a:gd name="T28" fmla="*/ 33 w 160"/>
              <a:gd name="T29" fmla="*/ 79 h 159"/>
              <a:gd name="T30" fmla="*/ 114 w 160"/>
              <a:gd name="T31" fmla="*/ 42 h 159"/>
              <a:gd name="T32" fmla="*/ 75 w 160"/>
              <a:gd name="T33" fmla="*/ 120 h 159"/>
              <a:gd name="T34" fmla="*/ 80 w 160"/>
              <a:gd name="T35" fmla="*/ 0 h 159"/>
              <a:gd name="T36" fmla="*/ 0 w 160"/>
              <a:gd name="T37" fmla="*/ 79 h 159"/>
              <a:gd name="T38" fmla="*/ 80 w 160"/>
              <a:gd name="T39" fmla="*/ 159 h 159"/>
              <a:gd name="T40" fmla="*/ 160 w 160"/>
              <a:gd name="T41" fmla="*/ 79 h 159"/>
              <a:gd name="T42" fmla="*/ 80 w 160"/>
              <a:gd name="T43" fmla="*/ 0 h 159"/>
              <a:gd name="T44" fmla="*/ 80 w 160"/>
              <a:gd name="T45" fmla="*/ 153 h 159"/>
              <a:gd name="T46" fmla="*/ 5 w 160"/>
              <a:gd name="T47" fmla="*/ 79 h 159"/>
              <a:gd name="T48" fmla="*/ 80 w 160"/>
              <a:gd name="T49" fmla="*/ 5 h 159"/>
              <a:gd name="T50" fmla="*/ 155 w 160"/>
              <a:gd name="T51" fmla="*/ 79 h 159"/>
              <a:gd name="T52" fmla="*/ 80 w 160"/>
              <a:gd name="T53" fmla="*/ 15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0" h="159">
                <a:moveTo>
                  <a:pt x="119" y="35"/>
                </a:moveTo>
                <a:cubicBezTo>
                  <a:pt x="23" y="78"/>
                  <a:pt x="23" y="78"/>
                  <a:pt x="23" y="78"/>
                </a:cubicBezTo>
                <a:cubicBezTo>
                  <a:pt x="22" y="78"/>
                  <a:pt x="21" y="80"/>
                  <a:pt x="22" y="81"/>
                </a:cubicBezTo>
                <a:cubicBezTo>
                  <a:pt x="22" y="82"/>
                  <a:pt x="23" y="83"/>
                  <a:pt x="24" y="83"/>
                </a:cubicBezTo>
                <a:cubicBezTo>
                  <a:pt x="66" y="90"/>
                  <a:pt x="66" y="90"/>
                  <a:pt x="66" y="90"/>
                </a:cubicBezTo>
                <a:cubicBezTo>
                  <a:pt x="71" y="130"/>
                  <a:pt x="71" y="130"/>
                  <a:pt x="71" y="130"/>
                </a:cubicBezTo>
                <a:cubicBezTo>
                  <a:pt x="71" y="131"/>
                  <a:pt x="72" y="132"/>
                  <a:pt x="73" y="132"/>
                </a:cubicBezTo>
                <a:cubicBezTo>
                  <a:pt x="75" y="132"/>
                  <a:pt x="76" y="132"/>
                  <a:pt x="76" y="131"/>
                </a:cubicBezTo>
                <a:cubicBezTo>
                  <a:pt x="122" y="38"/>
                  <a:pt x="122" y="38"/>
                  <a:pt x="122" y="38"/>
                </a:cubicBezTo>
                <a:cubicBezTo>
                  <a:pt x="123" y="37"/>
                  <a:pt x="122" y="36"/>
                  <a:pt x="121" y="35"/>
                </a:cubicBezTo>
                <a:cubicBezTo>
                  <a:pt x="121" y="34"/>
                  <a:pt x="120" y="34"/>
                  <a:pt x="119" y="35"/>
                </a:cubicBezTo>
                <a:close/>
                <a:moveTo>
                  <a:pt x="75" y="120"/>
                </a:moveTo>
                <a:cubicBezTo>
                  <a:pt x="71" y="88"/>
                  <a:pt x="71" y="88"/>
                  <a:pt x="71" y="88"/>
                </a:cubicBezTo>
                <a:cubicBezTo>
                  <a:pt x="71" y="87"/>
                  <a:pt x="70" y="86"/>
                  <a:pt x="69" y="85"/>
                </a:cubicBezTo>
                <a:cubicBezTo>
                  <a:pt x="33" y="79"/>
                  <a:pt x="33" y="79"/>
                  <a:pt x="33" y="79"/>
                </a:cubicBezTo>
                <a:cubicBezTo>
                  <a:pt x="114" y="42"/>
                  <a:pt x="114" y="42"/>
                  <a:pt x="114" y="42"/>
                </a:cubicBezTo>
                <a:lnTo>
                  <a:pt x="75" y="120"/>
                </a:lnTo>
                <a:close/>
                <a:moveTo>
                  <a:pt x="80" y="0"/>
                </a:moveTo>
                <a:cubicBezTo>
                  <a:pt x="36" y="0"/>
                  <a:pt x="0" y="36"/>
                  <a:pt x="0" y="79"/>
                </a:cubicBezTo>
                <a:cubicBezTo>
                  <a:pt x="0" y="123"/>
                  <a:pt x="36" y="159"/>
                  <a:pt x="80" y="159"/>
                </a:cubicBezTo>
                <a:cubicBezTo>
                  <a:pt x="125" y="159"/>
                  <a:pt x="160" y="123"/>
                  <a:pt x="160" y="79"/>
                </a:cubicBezTo>
                <a:cubicBezTo>
                  <a:pt x="160" y="36"/>
                  <a:pt x="125" y="0"/>
                  <a:pt x="80" y="0"/>
                </a:cubicBezTo>
                <a:close/>
                <a:moveTo>
                  <a:pt x="80" y="153"/>
                </a:moveTo>
                <a:cubicBezTo>
                  <a:pt x="39" y="153"/>
                  <a:pt x="5" y="120"/>
                  <a:pt x="5" y="79"/>
                </a:cubicBezTo>
                <a:cubicBezTo>
                  <a:pt x="5" y="38"/>
                  <a:pt x="39" y="5"/>
                  <a:pt x="80" y="5"/>
                </a:cubicBezTo>
                <a:cubicBezTo>
                  <a:pt x="121" y="5"/>
                  <a:pt x="155" y="38"/>
                  <a:pt x="155" y="79"/>
                </a:cubicBezTo>
                <a:cubicBezTo>
                  <a:pt x="155" y="120"/>
                  <a:pt x="121" y="153"/>
                  <a:pt x="80" y="1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DADDB1C0-3086-E356-D18D-8F7A0ED7A64A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2474913"/>
            <a:ext cx="254000" cy="252413"/>
          </a:xfrm>
          <a:custGeom>
            <a:avLst/>
            <a:gdLst>
              <a:gd name="T0" fmla="*/ 9 w 160"/>
              <a:gd name="T1" fmla="*/ 114 h 159"/>
              <a:gd name="T2" fmla="*/ 19 w 160"/>
              <a:gd name="T3" fmla="*/ 109 h 159"/>
              <a:gd name="T4" fmla="*/ 152 w 160"/>
              <a:gd name="T5" fmla="*/ 114 h 159"/>
              <a:gd name="T6" fmla="*/ 147 w 160"/>
              <a:gd name="T7" fmla="*/ 125 h 159"/>
              <a:gd name="T8" fmla="*/ 97 w 160"/>
              <a:gd name="T9" fmla="*/ 16 h 159"/>
              <a:gd name="T10" fmla="*/ 100 w 160"/>
              <a:gd name="T11" fmla="*/ 19 h 159"/>
              <a:gd name="T12" fmla="*/ 136 w 160"/>
              <a:gd name="T13" fmla="*/ 22 h 159"/>
              <a:gd name="T14" fmla="*/ 144 w 160"/>
              <a:gd name="T15" fmla="*/ 19 h 159"/>
              <a:gd name="T16" fmla="*/ 147 w 160"/>
              <a:gd name="T17" fmla="*/ 16 h 159"/>
              <a:gd name="T18" fmla="*/ 107 w 160"/>
              <a:gd name="T19" fmla="*/ 22 h 159"/>
              <a:gd name="T20" fmla="*/ 123 w 160"/>
              <a:gd name="T21" fmla="*/ 19 h 159"/>
              <a:gd name="T22" fmla="*/ 118 w 160"/>
              <a:gd name="T23" fmla="*/ 16 h 159"/>
              <a:gd name="T24" fmla="*/ 120 w 160"/>
              <a:gd name="T25" fmla="*/ 19 h 159"/>
              <a:gd name="T26" fmla="*/ 86 w 160"/>
              <a:gd name="T27" fmla="*/ 16 h 159"/>
              <a:gd name="T28" fmla="*/ 155 w 160"/>
              <a:gd name="T29" fmla="*/ 69 h 159"/>
              <a:gd name="T30" fmla="*/ 78 w 160"/>
              <a:gd name="T31" fmla="*/ 69 h 159"/>
              <a:gd name="T32" fmla="*/ 0 w 160"/>
              <a:gd name="T33" fmla="*/ 147 h 159"/>
              <a:gd name="T34" fmla="*/ 160 w 160"/>
              <a:gd name="T35" fmla="*/ 78 h 159"/>
              <a:gd name="T36" fmla="*/ 32 w 160"/>
              <a:gd name="T37" fmla="*/ 153 h 159"/>
              <a:gd name="T38" fmla="*/ 32 w 160"/>
              <a:gd name="T39" fmla="*/ 74 h 159"/>
              <a:gd name="T40" fmla="*/ 77 w 160"/>
              <a:gd name="T41" fmla="*/ 74 h 159"/>
              <a:gd name="T42" fmla="*/ 145 w 160"/>
              <a:gd name="T43" fmla="*/ 153 h 159"/>
              <a:gd name="T44" fmla="*/ 155 w 160"/>
              <a:gd name="T45" fmla="*/ 81 h 159"/>
              <a:gd name="T46" fmla="*/ 157 w 160"/>
              <a:gd name="T47" fmla="*/ 63 h 159"/>
              <a:gd name="T48" fmla="*/ 155 w 160"/>
              <a:gd name="T49" fmla="*/ 38 h 159"/>
              <a:gd name="T50" fmla="*/ 157 w 160"/>
              <a:gd name="T51" fmla="*/ 35 h 159"/>
              <a:gd name="T52" fmla="*/ 125 w 160"/>
              <a:gd name="T53" fmla="*/ 0 h 159"/>
              <a:gd name="T54" fmla="*/ 151 w 160"/>
              <a:gd name="T55" fmla="*/ 3 h 159"/>
              <a:gd name="T56" fmla="*/ 135 w 160"/>
              <a:gd name="T57" fmla="*/ 6 h 159"/>
              <a:gd name="T58" fmla="*/ 133 w 160"/>
              <a:gd name="T59" fmla="*/ 3 h 159"/>
              <a:gd name="T60" fmla="*/ 160 w 160"/>
              <a:gd name="T61" fmla="*/ 7 h 159"/>
              <a:gd name="T62" fmla="*/ 157 w 160"/>
              <a:gd name="T63" fmla="*/ 24 h 159"/>
              <a:gd name="T64" fmla="*/ 160 w 160"/>
              <a:gd name="T65" fmla="*/ 27 h 159"/>
              <a:gd name="T66" fmla="*/ 157 w 160"/>
              <a:gd name="T67" fmla="*/ 53 h 159"/>
              <a:gd name="T68" fmla="*/ 155 w 160"/>
              <a:gd name="T69" fmla="*/ 16 h 159"/>
              <a:gd name="T70" fmla="*/ 157 w 160"/>
              <a:gd name="T71" fmla="*/ 14 h 159"/>
              <a:gd name="T72" fmla="*/ 73 w 160"/>
              <a:gd name="T73" fmla="*/ 28 h 159"/>
              <a:gd name="T74" fmla="*/ 77 w 160"/>
              <a:gd name="T75" fmla="*/ 39 h 159"/>
              <a:gd name="T76" fmla="*/ 75 w 160"/>
              <a:gd name="T77" fmla="*/ 65 h 159"/>
              <a:gd name="T78" fmla="*/ 73 w 160"/>
              <a:gd name="T79" fmla="*/ 62 h 159"/>
              <a:gd name="T80" fmla="*/ 117 w 160"/>
              <a:gd name="T81" fmla="*/ 0 h 159"/>
              <a:gd name="T82" fmla="*/ 77 w 160"/>
              <a:gd name="T83" fmla="*/ 21 h 159"/>
              <a:gd name="T84" fmla="*/ 75 w 160"/>
              <a:gd name="T85" fmla="*/ 23 h 159"/>
              <a:gd name="T86" fmla="*/ 73 w 160"/>
              <a:gd name="T87" fmla="*/ 49 h 159"/>
              <a:gd name="T88" fmla="*/ 109 w 160"/>
              <a:gd name="T89" fmla="*/ 3 h 159"/>
              <a:gd name="T90" fmla="*/ 94 w 160"/>
              <a:gd name="T91" fmla="*/ 6 h 159"/>
              <a:gd name="T92" fmla="*/ 90 w 160"/>
              <a:gd name="T93" fmla="*/ 3 h 159"/>
              <a:gd name="T94" fmla="*/ 78 w 160"/>
              <a:gd name="T95" fmla="*/ 5 h 159"/>
              <a:gd name="T96" fmla="*/ 84 w 160"/>
              <a:gd name="T97" fmla="*/ 6 h 159"/>
              <a:gd name="T98" fmla="*/ 84 w 160"/>
              <a:gd name="T99" fmla="*/ 0 h 159"/>
              <a:gd name="T100" fmla="*/ 14 w 160"/>
              <a:gd name="T101" fmla="*/ 56 h 159"/>
              <a:gd name="T102" fmla="*/ 41 w 160"/>
              <a:gd name="T103" fmla="*/ 43 h 159"/>
              <a:gd name="T104" fmla="*/ 58 w 160"/>
              <a:gd name="T105" fmla="*/ 23 h 159"/>
              <a:gd name="T106" fmla="*/ 44 w 160"/>
              <a:gd name="T107" fmla="*/ 2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59">
                <a:moveTo>
                  <a:pt x="9" y="114"/>
                </a:moveTo>
                <a:cubicBezTo>
                  <a:pt x="9" y="120"/>
                  <a:pt x="13" y="125"/>
                  <a:pt x="19" y="125"/>
                </a:cubicBezTo>
                <a:cubicBezTo>
                  <a:pt x="25" y="125"/>
                  <a:pt x="30" y="120"/>
                  <a:pt x="30" y="114"/>
                </a:cubicBezTo>
                <a:cubicBezTo>
                  <a:pt x="30" y="108"/>
                  <a:pt x="25" y="103"/>
                  <a:pt x="19" y="103"/>
                </a:cubicBezTo>
                <a:cubicBezTo>
                  <a:pt x="13" y="103"/>
                  <a:pt x="9" y="108"/>
                  <a:pt x="9" y="114"/>
                </a:cubicBezTo>
                <a:close/>
                <a:moveTo>
                  <a:pt x="19" y="109"/>
                </a:moveTo>
                <a:cubicBezTo>
                  <a:pt x="23" y="109"/>
                  <a:pt x="25" y="111"/>
                  <a:pt x="25" y="114"/>
                </a:cubicBezTo>
                <a:cubicBezTo>
                  <a:pt x="25" y="117"/>
                  <a:pt x="23" y="119"/>
                  <a:pt x="19" y="119"/>
                </a:cubicBezTo>
                <a:cubicBezTo>
                  <a:pt x="17" y="119"/>
                  <a:pt x="14" y="117"/>
                  <a:pt x="14" y="114"/>
                </a:cubicBezTo>
                <a:cubicBezTo>
                  <a:pt x="14" y="111"/>
                  <a:pt x="17" y="109"/>
                  <a:pt x="19" y="109"/>
                </a:cubicBezTo>
                <a:close/>
                <a:moveTo>
                  <a:pt x="150" y="101"/>
                </a:moveTo>
                <a:cubicBezTo>
                  <a:pt x="148" y="101"/>
                  <a:pt x="147" y="102"/>
                  <a:pt x="147" y="103"/>
                </a:cubicBezTo>
                <a:cubicBezTo>
                  <a:pt x="147" y="114"/>
                  <a:pt x="147" y="114"/>
                  <a:pt x="147" y="114"/>
                </a:cubicBezTo>
                <a:cubicBezTo>
                  <a:pt x="147" y="116"/>
                  <a:pt x="148" y="117"/>
                  <a:pt x="150" y="117"/>
                </a:cubicBezTo>
                <a:cubicBezTo>
                  <a:pt x="151" y="117"/>
                  <a:pt x="152" y="116"/>
                  <a:pt x="152" y="114"/>
                </a:cubicBezTo>
                <a:cubicBezTo>
                  <a:pt x="152" y="103"/>
                  <a:pt x="152" y="103"/>
                  <a:pt x="152" y="103"/>
                </a:cubicBezTo>
                <a:cubicBezTo>
                  <a:pt x="152" y="102"/>
                  <a:pt x="151" y="101"/>
                  <a:pt x="150" y="101"/>
                </a:cubicBezTo>
                <a:close/>
                <a:moveTo>
                  <a:pt x="150" y="119"/>
                </a:moveTo>
                <a:cubicBezTo>
                  <a:pt x="148" y="119"/>
                  <a:pt x="147" y="121"/>
                  <a:pt x="147" y="122"/>
                </a:cubicBezTo>
                <a:cubicBezTo>
                  <a:pt x="147" y="125"/>
                  <a:pt x="147" y="125"/>
                  <a:pt x="147" y="125"/>
                </a:cubicBezTo>
                <a:cubicBezTo>
                  <a:pt x="147" y="126"/>
                  <a:pt x="148" y="128"/>
                  <a:pt x="150" y="128"/>
                </a:cubicBezTo>
                <a:cubicBezTo>
                  <a:pt x="151" y="128"/>
                  <a:pt x="152" y="126"/>
                  <a:pt x="152" y="125"/>
                </a:cubicBezTo>
                <a:cubicBezTo>
                  <a:pt x="152" y="122"/>
                  <a:pt x="152" y="122"/>
                  <a:pt x="152" y="122"/>
                </a:cubicBezTo>
                <a:cubicBezTo>
                  <a:pt x="152" y="121"/>
                  <a:pt x="151" y="119"/>
                  <a:pt x="150" y="119"/>
                </a:cubicBezTo>
                <a:close/>
                <a:moveTo>
                  <a:pt x="97" y="16"/>
                </a:moveTo>
                <a:cubicBezTo>
                  <a:pt x="93" y="16"/>
                  <a:pt x="93" y="16"/>
                  <a:pt x="93" y="16"/>
                </a:cubicBezTo>
                <a:cubicBezTo>
                  <a:pt x="92" y="16"/>
                  <a:pt x="91" y="17"/>
                  <a:pt x="91" y="19"/>
                </a:cubicBezTo>
                <a:cubicBezTo>
                  <a:pt x="91" y="20"/>
                  <a:pt x="92" y="22"/>
                  <a:pt x="93" y="22"/>
                </a:cubicBezTo>
                <a:cubicBezTo>
                  <a:pt x="97" y="22"/>
                  <a:pt x="97" y="22"/>
                  <a:pt x="97" y="22"/>
                </a:cubicBezTo>
                <a:cubicBezTo>
                  <a:pt x="98" y="22"/>
                  <a:pt x="100" y="20"/>
                  <a:pt x="100" y="19"/>
                </a:cubicBezTo>
                <a:cubicBezTo>
                  <a:pt x="100" y="17"/>
                  <a:pt x="98" y="16"/>
                  <a:pt x="97" y="16"/>
                </a:cubicBezTo>
                <a:close/>
                <a:moveTo>
                  <a:pt x="139" y="16"/>
                </a:moveTo>
                <a:cubicBezTo>
                  <a:pt x="136" y="16"/>
                  <a:pt x="136" y="16"/>
                  <a:pt x="136" y="16"/>
                </a:cubicBezTo>
                <a:cubicBezTo>
                  <a:pt x="134" y="16"/>
                  <a:pt x="134" y="17"/>
                  <a:pt x="134" y="19"/>
                </a:cubicBezTo>
                <a:cubicBezTo>
                  <a:pt x="134" y="20"/>
                  <a:pt x="134" y="22"/>
                  <a:pt x="136" y="22"/>
                </a:cubicBezTo>
                <a:cubicBezTo>
                  <a:pt x="139" y="22"/>
                  <a:pt x="139" y="22"/>
                  <a:pt x="139" y="22"/>
                </a:cubicBezTo>
                <a:cubicBezTo>
                  <a:pt x="140" y="22"/>
                  <a:pt x="141" y="20"/>
                  <a:pt x="141" y="19"/>
                </a:cubicBezTo>
                <a:cubicBezTo>
                  <a:pt x="141" y="17"/>
                  <a:pt x="140" y="16"/>
                  <a:pt x="139" y="16"/>
                </a:cubicBezTo>
                <a:close/>
                <a:moveTo>
                  <a:pt x="147" y="16"/>
                </a:moveTo>
                <a:cubicBezTo>
                  <a:pt x="145" y="16"/>
                  <a:pt x="144" y="17"/>
                  <a:pt x="144" y="19"/>
                </a:cubicBezTo>
                <a:cubicBezTo>
                  <a:pt x="144" y="20"/>
                  <a:pt x="145" y="22"/>
                  <a:pt x="147" y="22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22"/>
                  <a:pt x="152" y="20"/>
                  <a:pt x="152" y="19"/>
                </a:cubicBezTo>
                <a:cubicBezTo>
                  <a:pt x="152" y="17"/>
                  <a:pt x="151" y="16"/>
                  <a:pt x="150" y="16"/>
                </a:cubicBezTo>
                <a:lnTo>
                  <a:pt x="147" y="16"/>
                </a:lnTo>
                <a:close/>
                <a:moveTo>
                  <a:pt x="107" y="16"/>
                </a:moveTo>
                <a:cubicBezTo>
                  <a:pt x="105" y="16"/>
                  <a:pt x="105" y="16"/>
                  <a:pt x="105" y="16"/>
                </a:cubicBezTo>
                <a:cubicBezTo>
                  <a:pt x="103" y="16"/>
                  <a:pt x="102" y="17"/>
                  <a:pt x="102" y="19"/>
                </a:cubicBezTo>
                <a:cubicBezTo>
                  <a:pt x="102" y="20"/>
                  <a:pt x="103" y="22"/>
                  <a:pt x="105" y="22"/>
                </a:cubicBezTo>
                <a:cubicBezTo>
                  <a:pt x="107" y="22"/>
                  <a:pt x="107" y="22"/>
                  <a:pt x="107" y="22"/>
                </a:cubicBezTo>
                <a:cubicBezTo>
                  <a:pt x="108" y="22"/>
                  <a:pt x="109" y="20"/>
                  <a:pt x="109" y="19"/>
                </a:cubicBezTo>
                <a:cubicBezTo>
                  <a:pt x="109" y="17"/>
                  <a:pt x="108" y="16"/>
                  <a:pt x="107" y="16"/>
                </a:cubicBezTo>
                <a:close/>
                <a:moveTo>
                  <a:pt x="129" y="16"/>
                </a:moveTo>
                <a:cubicBezTo>
                  <a:pt x="125" y="16"/>
                  <a:pt x="125" y="16"/>
                  <a:pt x="125" y="16"/>
                </a:cubicBezTo>
                <a:cubicBezTo>
                  <a:pt x="124" y="16"/>
                  <a:pt x="123" y="17"/>
                  <a:pt x="123" y="19"/>
                </a:cubicBezTo>
                <a:cubicBezTo>
                  <a:pt x="123" y="20"/>
                  <a:pt x="124" y="22"/>
                  <a:pt x="125" y="22"/>
                </a:cubicBezTo>
                <a:cubicBezTo>
                  <a:pt x="129" y="22"/>
                  <a:pt x="129" y="22"/>
                  <a:pt x="129" y="22"/>
                </a:cubicBezTo>
                <a:cubicBezTo>
                  <a:pt x="129" y="22"/>
                  <a:pt x="131" y="20"/>
                  <a:pt x="131" y="19"/>
                </a:cubicBezTo>
                <a:cubicBezTo>
                  <a:pt x="131" y="17"/>
                  <a:pt x="129" y="16"/>
                  <a:pt x="129" y="16"/>
                </a:cubicBezTo>
                <a:close/>
                <a:moveTo>
                  <a:pt x="118" y="16"/>
                </a:moveTo>
                <a:cubicBezTo>
                  <a:pt x="115" y="16"/>
                  <a:pt x="115" y="16"/>
                  <a:pt x="115" y="16"/>
                </a:cubicBezTo>
                <a:cubicBezTo>
                  <a:pt x="114" y="16"/>
                  <a:pt x="113" y="17"/>
                  <a:pt x="113" y="19"/>
                </a:cubicBezTo>
                <a:cubicBezTo>
                  <a:pt x="113" y="20"/>
                  <a:pt x="114" y="22"/>
                  <a:pt x="115" y="22"/>
                </a:cubicBezTo>
                <a:cubicBezTo>
                  <a:pt x="118" y="22"/>
                  <a:pt x="118" y="22"/>
                  <a:pt x="118" y="22"/>
                </a:cubicBezTo>
                <a:cubicBezTo>
                  <a:pt x="119" y="22"/>
                  <a:pt x="120" y="20"/>
                  <a:pt x="120" y="19"/>
                </a:cubicBezTo>
                <a:cubicBezTo>
                  <a:pt x="120" y="17"/>
                  <a:pt x="119" y="16"/>
                  <a:pt x="118" y="16"/>
                </a:cubicBezTo>
                <a:close/>
                <a:moveTo>
                  <a:pt x="84" y="22"/>
                </a:moveTo>
                <a:cubicBezTo>
                  <a:pt x="86" y="22"/>
                  <a:pt x="86" y="22"/>
                  <a:pt x="86" y="22"/>
                </a:cubicBezTo>
                <a:cubicBezTo>
                  <a:pt x="88" y="22"/>
                  <a:pt x="89" y="20"/>
                  <a:pt x="89" y="19"/>
                </a:cubicBezTo>
                <a:cubicBezTo>
                  <a:pt x="89" y="17"/>
                  <a:pt x="88" y="16"/>
                  <a:pt x="86" y="16"/>
                </a:cubicBezTo>
                <a:cubicBezTo>
                  <a:pt x="84" y="16"/>
                  <a:pt x="84" y="16"/>
                  <a:pt x="84" y="16"/>
                </a:cubicBezTo>
                <a:cubicBezTo>
                  <a:pt x="82" y="16"/>
                  <a:pt x="80" y="17"/>
                  <a:pt x="80" y="19"/>
                </a:cubicBezTo>
                <a:cubicBezTo>
                  <a:pt x="80" y="20"/>
                  <a:pt x="82" y="22"/>
                  <a:pt x="84" y="22"/>
                </a:cubicBezTo>
                <a:close/>
                <a:moveTo>
                  <a:pt x="157" y="66"/>
                </a:moveTo>
                <a:cubicBezTo>
                  <a:pt x="156" y="66"/>
                  <a:pt x="155" y="67"/>
                  <a:pt x="155" y="69"/>
                </a:cubicBezTo>
                <a:cubicBezTo>
                  <a:pt x="155" y="71"/>
                  <a:pt x="155" y="71"/>
                  <a:pt x="155" y="71"/>
                </a:cubicBezTo>
                <a:cubicBezTo>
                  <a:pt x="155" y="71"/>
                  <a:pt x="154" y="70"/>
                  <a:pt x="153" y="70"/>
                </a:cubicBezTo>
                <a:cubicBezTo>
                  <a:pt x="153" y="70"/>
                  <a:pt x="153" y="70"/>
                  <a:pt x="152" y="70"/>
                </a:cubicBezTo>
                <a:cubicBezTo>
                  <a:pt x="151" y="69"/>
                  <a:pt x="150" y="69"/>
                  <a:pt x="149" y="69"/>
                </a:cubicBezTo>
                <a:cubicBezTo>
                  <a:pt x="78" y="69"/>
                  <a:pt x="78" y="69"/>
                  <a:pt x="78" y="69"/>
                </a:cubicBezTo>
                <a:cubicBezTo>
                  <a:pt x="77" y="68"/>
                  <a:pt x="76" y="67"/>
                  <a:pt x="75" y="67"/>
                </a:cubicBezTo>
                <a:cubicBezTo>
                  <a:pt x="74" y="67"/>
                  <a:pt x="73" y="68"/>
                  <a:pt x="72" y="69"/>
                </a:cubicBezTo>
                <a:cubicBezTo>
                  <a:pt x="12" y="69"/>
                  <a:pt x="12" y="69"/>
                  <a:pt x="12" y="69"/>
                </a:cubicBezTo>
                <a:cubicBezTo>
                  <a:pt x="6" y="69"/>
                  <a:pt x="0" y="74"/>
                  <a:pt x="0" y="81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4"/>
                  <a:pt x="6" y="159"/>
                  <a:pt x="12" y="159"/>
                </a:cubicBezTo>
                <a:cubicBezTo>
                  <a:pt x="149" y="159"/>
                  <a:pt x="149" y="159"/>
                  <a:pt x="149" y="159"/>
                </a:cubicBezTo>
                <a:cubicBezTo>
                  <a:pt x="155" y="159"/>
                  <a:pt x="160" y="154"/>
                  <a:pt x="160" y="147"/>
                </a:cubicBezTo>
                <a:cubicBezTo>
                  <a:pt x="160" y="79"/>
                  <a:pt x="160" y="79"/>
                  <a:pt x="160" y="79"/>
                </a:cubicBezTo>
                <a:cubicBezTo>
                  <a:pt x="160" y="79"/>
                  <a:pt x="160" y="78"/>
                  <a:pt x="160" y="78"/>
                </a:cubicBezTo>
                <a:cubicBezTo>
                  <a:pt x="160" y="76"/>
                  <a:pt x="159" y="75"/>
                  <a:pt x="158" y="74"/>
                </a:cubicBezTo>
                <a:cubicBezTo>
                  <a:pt x="160" y="74"/>
                  <a:pt x="160" y="72"/>
                  <a:pt x="160" y="71"/>
                </a:cubicBezTo>
                <a:cubicBezTo>
                  <a:pt x="160" y="69"/>
                  <a:pt x="160" y="69"/>
                  <a:pt x="160" y="69"/>
                </a:cubicBezTo>
                <a:cubicBezTo>
                  <a:pt x="160" y="67"/>
                  <a:pt x="159" y="66"/>
                  <a:pt x="157" y="66"/>
                </a:cubicBezTo>
                <a:close/>
                <a:moveTo>
                  <a:pt x="32" y="153"/>
                </a:moveTo>
                <a:cubicBezTo>
                  <a:pt x="12" y="153"/>
                  <a:pt x="12" y="153"/>
                  <a:pt x="12" y="153"/>
                </a:cubicBezTo>
                <a:cubicBezTo>
                  <a:pt x="9" y="153"/>
                  <a:pt x="6" y="151"/>
                  <a:pt x="6" y="147"/>
                </a:cubicBezTo>
                <a:cubicBezTo>
                  <a:pt x="6" y="81"/>
                  <a:pt x="6" y="81"/>
                  <a:pt x="6" y="81"/>
                </a:cubicBezTo>
                <a:cubicBezTo>
                  <a:pt x="6" y="77"/>
                  <a:pt x="9" y="74"/>
                  <a:pt x="12" y="74"/>
                </a:cubicBezTo>
                <a:cubicBezTo>
                  <a:pt x="32" y="74"/>
                  <a:pt x="32" y="74"/>
                  <a:pt x="32" y="74"/>
                </a:cubicBezTo>
                <a:cubicBezTo>
                  <a:pt x="32" y="153"/>
                  <a:pt x="32" y="153"/>
                  <a:pt x="32" y="153"/>
                </a:cubicBezTo>
                <a:close/>
                <a:moveTo>
                  <a:pt x="139" y="153"/>
                </a:moveTo>
                <a:cubicBezTo>
                  <a:pt x="38" y="153"/>
                  <a:pt x="38" y="153"/>
                  <a:pt x="38" y="153"/>
                </a:cubicBezTo>
                <a:cubicBezTo>
                  <a:pt x="38" y="74"/>
                  <a:pt x="38" y="74"/>
                  <a:pt x="38" y="74"/>
                </a:cubicBezTo>
                <a:cubicBezTo>
                  <a:pt x="77" y="74"/>
                  <a:pt x="77" y="74"/>
                  <a:pt x="77" y="74"/>
                </a:cubicBezTo>
                <a:cubicBezTo>
                  <a:pt x="139" y="74"/>
                  <a:pt x="139" y="74"/>
                  <a:pt x="139" y="74"/>
                </a:cubicBezTo>
                <a:cubicBezTo>
                  <a:pt x="139" y="153"/>
                  <a:pt x="139" y="153"/>
                  <a:pt x="139" y="153"/>
                </a:cubicBezTo>
                <a:close/>
                <a:moveTo>
                  <a:pt x="155" y="147"/>
                </a:moveTo>
                <a:cubicBezTo>
                  <a:pt x="155" y="151"/>
                  <a:pt x="152" y="153"/>
                  <a:pt x="149" y="153"/>
                </a:cubicBezTo>
                <a:cubicBezTo>
                  <a:pt x="145" y="153"/>
                  <a:pt x="145" y="153"/>
                  <a:pt x="145" y="153"/>
                </a:cubicBezTo>
                <a:cubicBezTo>
                  <a:pt x="145" y="74"/>
                  <a:pt x="145" y="74"/>
                  <a:pt x="145" y="74"/>
                </a:cubicBezTo>
                <a:cubicBezTo>
                  <a:pt x="149" y="74"/>
                  <a:pt x="149" y="74"/>
                  <a:pt x="149" y="74"/>
                </a:cubicBezTo>
                <a:cubicBezTo>
                  <a:pt x="150" y="74"/>
                  <a:pt x="150" y="74"/>
                  <a:pt x="150" y="75"/>
                </a:cubicBezTo>
                <a:cubicBezTo>
                  <a:pt x="151" y="75"/>
                  <a:pt x="152" y="75"/>
                  <a:pt x="152" y="76"/>
                </a:cubicBezTo>
                <a:cubicBezTo>
                  <a:pt x="154" y="76"/>
                  <a:pt x="155" y="78"/>
                  <a:pt x="155" y="81"/>
                </a:cubicBezTo>
                <a:lnTo>
                  <a:pt x="155" y="147"/>
                </a:lnTo>
                <a:close/>
                <a:moveTo>
                  <a:pt x="157" y="55"/>
                </a:moveTo>
                <a:cubicBezTo>
                  <a:pt x="156" y="55"/>
                  <a:pt x="155" y="56"/>
                  <a:pt x="155" y="58"/>
                </a:cubicBezTo>
                <a:cubicBezTo>
                  <a:pt x="155" y="61"/>
                  <a:pt x="155" y="61"/>
                  <a:pt x="155" y="61"/>
                </a:cubicBezTo>
                <a:cubicBezTo>
                  <a:pt x="155" y="62"/>
                  <a:pt x="156" y="63"/>
                  <a:pt x="157" y="63"/>
                </a:cubicBezTo>
                <a:cubicBezTo>
                  <a:pt x="159" y="63"/>
                  <a:pt x="160" y="62"/>
                  <a:pt x="160" y="61"/>
                </a:cubicBezTo>
                <a:cubicBezTo>
                  <a:pt x="160" y="58"/>
                  <a:pt x="160" y="58"/>
                  <a:pt x="160" y="58"/>
                </a:cubicBezTo>
                <a:cubicBezTo>
                  <a:pt x="160" y="56"/>
                  <a:pt x="159" y="55"/>
                  <a:pt x="157" y="55"/>
                </a:cubicBezTo>
                <a:close/>
                <a:moveTo>
                  <a:pt x="157" y="35"/>
                </a:moveTo>
                <a:cubicBezTo>
                  <a:pt x="156" y="35"/>
                  <a:pt x="155" y="36"/>
                  <a:pt x="155" y="38"/>
                </a:cubicBezTo>
                <a:cubicBezTo>
                  <a:pt x="155" y="40"/>
                  <a:pt x="155" y="40"/>
                  <a:pt x="155" y="40"/>
                </a:cubicBezTo>
                <a:cubicBezTo>
                  <a:pt x="155" y="42"/>
                  <a:pt x="156" y="43"/>
                  <a:pt x="157" y="43"/>
                </a:cubicBezTo>
                <a:cubicBezTo>
                  <a:pt x="159" y="43"/>
                  <a:pt x="160" y="42"/>
                  <a:pt x="160" y="40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160" y="36"/>
                  <a:pt x="159" y="35"/>
                  <a:pt x="157" y="35"/>
                </a:cubicBezTo>
                <a:close/>
                <a:moveTo>
                  <a:pt x="125" y="6"/>
                </a:moveTo>
                <a:cubicBezTo>
                  <a:pt x="128" y="6"/>
                  <a:pt x="128" y="6"/>
                  <a:pt x="128" y="6"/>
                </a:cubicBezTo>
                <a:cubicBezTo>
                  <a:pt x="129" y="6"/>
                  <a:pt x="130" y="4"/>
                  <a:pt x="130" y="3"/>
                </a:cubicBezTo>
                <a:cubicBezTo>
                  <a:pt x="130" y="1"/>
                  <a:pt x="129" y="0"/>
                  <a:pt x="128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4" y="0"/>
                  <a:pt x="122" y="1"/>
                  <a:pt x="122" y="3"/>
                </a:cubicBezTo>
                <a:cubicBezTo>
                  <a:pt x="122" y="4"/>
                  <a:pt x="124" y="6"/>
                  <a:pt x="125" y="6"/>
                </a:cubicBezTo>
                <a:close/>
                <a:moveTo>
                  <a:pt x="146" y="6"/>
                </a:moveTo>
                <a:cubicBezTo>
                  <a:pt x="148" y="6"/>
                  <a:pt x="148" y="6"/>
                  <a:pt x="148" y="6"/>
                </a:cubicBezTo>
                <a:cubicBezTo>
                  <a:pt x="150" y="6"/>
                  <a:pt x="151" y="4"/>
                  <a:pt x="151" y="3"/>
                </a:cubicBezTo>
                <a:cubicBezTo>
                  <a:pt x="151" y="1"/>
                  <a:pt x="149" y="0"/>
                  <a:pt x="148" y="0"/>
                </a:cubicBezTo>
                <a:cubicBezTo>
                  <a:pt x="146" y="0"/>
                  <a:pt x="146" y="0"/>
                  <a:pt x="146" y="0"/>
                </a:cubicBezTo>
                <a:cubicBezTo>
                  <a:pt x="145" y="0"/>
                  <a:pt x="144" y="1"/>
                  <a:pt x="144" y="3"/>
                </a:cubicBezTo>
                <a:cubicBezTo>
                  <a:pt x="144" y="4"/>
                  <a:pt x="145" y="6"/>
                  <a:pt x="146" y="6"/>
                </a:cubicBezTo>
                <a:close/>
                <a:moveTo>
                  <a:pt x="135" y="6"/>
                </a:moveTo>
                <a:cubicBezTo>
                  <a:pt x="138" y="6"/>
                  <a:pt x="138" y="6"/>
                  <a:pt x="138" y="6"/>
                </a:cubicBezTo>
                <a:cubicBezTo>
                  <a:pt x="140" y="6"/>
                  <a:pt x="141" y="4"/>
                  <a:pt x="141" y="3"/>
                </a:cubicBezTo>
                <a:cubicBezTo>
                  <a:pt x="141" y="1"/>
                  <a:pt x="140" y="0"/>
                  <a:pt x="138" y="0"/>
                </a:cubicBezTo>
                <a:cubicBezTo>
                  <a:pt x="135" y="0"/>
                  <a:pt x="135" y="0"/>
                  <a:pt x="135" y="0"/>
                </a:cubicBezTo>
                <a:cubicBezTo>
                  <a:pt x="134" y="0"/>
                  <a:pt x="133" y="1"/>
                  <a:pt x="133" y="3"/>
                </a:cubicBezTo>
                <a:cubicBezTo>
                  <a:pt x="133" y="4"/>
                  <a:pt x="134" y="6"/>
                  <a:pt x="135" y="6"/>
                </a:cubicBezTo>
                <a:close/>
                <a:moveTo>
                  <a:pt x="155" y="10"/>
                </a:moveTo>
                <a:cubicBezTo>
                  <a:pt x="155" y="11"/>
                  <a:pt x="155" y="11"/>
                  <a:pt x="157" y="11"/>
                </a:cubicBezTo>
                <a:cubicBezTo>
                  <a:pt x="157" y="11"/>
                  <a:pt x="157" y="11"/>
                  <a:pt x="158" y="11"/>
                </a:cubicBezTo>
                <a:cubicBezTo>
                  <a:pt x="160" y="11"/>
                  <a:pt x="160" y="9"/>
                  <a:pt x="160" y="7"/>
                </a:cubicBezTo>
                <a:cubicBezTo>
                  <a:pt x="159" y="6"/>
                  <a:pt x="158" y="6"/>
                  <a:pt x="158" y="5"/>
                </a:cubicBezTo>
                <a:cubicBezTo>
                  <a:pt x="156" y="3"/>
                  <a:pt x="155" y="3"/>
                  <a:pt x="154" y="4"/>
                </a:cubicBezTo>
                <a:cubicBezTo>
                  <a:pt x="153" y="5"/>
                  <a:pt x="153" y="6"/>
                  <a:pt x="154" y="8"/>
                </a:cubicBezTo>
                <a:cubicBezTo>
                  <a:pt x="154" y="8"/>
                  <a:pt x="154" y="9"/>
                  <a:pt x="155" y="10"/>
                </a:cubicBezTo>
                <a:close/>
                <a:moveTo>
                  <a:pt x="157" y="24"/>
                </a:moveTo>
                <a:cubicBezTo>
                  <a:pt x="156" y="24"/>
                  <a:pt x="155" y="26"/>
                  <a:pt x="155" y="27"/>
                </a:cubicBezTo>
                <a:cubicBezTo>
                  <a:pt x="155" y="29"/>
                  <a:pt x="155" y="29"/>
                  <a:pt x="155" y="29"/>
                </a:cubicBezTo>
                <a:cubicBezTo>
                  <a:pt x="155" y="31"/>
                  <a:pt x="156" y="32"/>
                  <a:pt x="157" y="32"/>
                </a:cubicBezTo>
                <a:cubicBezTo>
                  <a:pt x="159" y="32"/>
                  <a:pt x="160" y="31"/>
                  <a:pt x="160" y="29"/>
                </a:cubicBezTo>
                <a:cubicBezTo>
                  <a:pt x="160" y="27"/>
                  <a:pt x="160" y="27"/>
                  <a:pt x="160" y="27"/>
                </a:cubicBezTo>
                <a:cubicBezTo>
                  <a:pt x="160" y="26"/>
                  <a:pt x="159" y="24"/>
                  <a:pt x="157" y="24"/>
                </a:cubicBezTo>
                <a:close/>
                <a:moveTo>
                  <a:pt x="157" y="45"/>
                </a:moveTo>
                <a:cubicBezTo>
                  <a:pt x="156" y="45"/>
                  <a:pt x="155" y="47"/>
                  <a:pt x="155" y="48"/>
                </a:cubicBezTo>
                <a:cubicBezTo>
                  <a:pt x="155" y="51"/>
                  <a:pt x="155" y="51"/>
                  <a:pt x="155" y="51"/>
                </a:cubicBezTo>
                <a:cubicBezTo>
                  <a:pt x="155" y="51"/>
                  <a:pt x="156" y="53"/>
                  <a:pt x="157" y="53"/>
                </a:cubicBezTo>
                <a:cubicBezTo>
                  <a:pt x="159" y="53"/>
                  <a:pt x="160" y="51"/>
                  <a:pt x="160" y="51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0" y="47"/>
                  <a:pt x="159" y="45"/>
                  <a:pt x="157" y="45"/>
                </a:cubicBezTo>
                <a:close/>
                <a:moveTo>
                  <a:pt x="157" y="14"/>
                </a:moveTo>
                <a:cubicBezTo>
                  <a:pt x="156" y="14"/>
                  <a:pt x="155" y="15"/>
                  <a:pt x="155" y="16"/>
                </a:cubicBezTo>
                <a:cubicBezTo>
                  <a:pt x="155" y="19"/>
                  <a:pt x="155" y="19"/>
                  <a:pt x="155" y="19"/>
                </a:cubicBezTo>
                <a:cubicBezTo>
                  <a:pt x="155" y="21"/>
                  <a:pt x="156" y="22"/>
                  <a:pt x="157" y="22"/>
                </a:cubicBezTo>
                <a:cubicBezTo>
                  <a:pt x="159" y="22"/>
                  <a:pt x="160" y="21"/>
                  <a:pt x="160" y="19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15"/>
                  <a:pt x="159" y="14"/>
                  <a:pt x="157" y="14"/>
                </a:cubicBezTo>
                <a:close/>
                <a:moveTo>
                  <a:pt x="75" y="33"/>
                </a:moveTo>
                <a:cubicBezTo>
                  <a:pt x="76" y="33"/>
                  <a:pt x="77" y="32"/>
                  <a:pt x="77" y="30"/>
                </a:cubicBezTo>
                <a:cubicBezTo>
                  <a:pt x="77" y="28"/>
                  <a:pt x="77" y="28"/>
                  <a:pt x="77" y="28"/>
                </a:cubicBezTo>
                <a:cubicBezTo>
                  <a:pt x="77" y="26"/>
                  <a:pt x="76" y="25"/>
                  <a:pt x="75" y="25"/>
                </a:cubicBezTo>
                <a:cubicBezTo>
                  <a:pt x="74" y="25"/>
                  <a:pt x="73" y="26"/>
                  <a:pt x="73" y="28"/>
                </a:cubicBezTo>
                <a:cubicBezTo>
                  <a:pt x="73" y="30"/>
                  <a:pt x="73" y="30"/>
                  <a:pt x="73" y="30"/>
                </a:cubicBezTo>
                <a:cubicBezTo>
                  <a:pt x="73" y="32"/>
                  <a:pt x="74" y="33"/>
                  <a:pt x="75" y="33"/>
                </a:cubicBezTo>
                <a:close/>
                <a:moveTo>
                  <a:pt x="75" y="44"/>
                </a:moveTo>
                <a:cubicBezTo>
                  <a:pt x="76" y="44"/>
                  <a:pt x="77" y="43"/>
                  <a:pt x="77" y="41"/>
                </a:cubicBezTo>
                <a:cubicBezTo>
                  <a:pt x="77" y="39"/>
                  <a:pt x="77" y="39"/>
                  <a:pt x="77" y="39"/>
                </a:cubicBezTo>
                <a:cubicBezTo>
                  <a:pt x="77" y="37"/>
                  <a:pt x="76" y="36"/>
                  <a:pt x="75" y="36"/>
                </a:cubicBezTo>
                <a:cubicBezTo>
                  <a:pt x="74" y="36"/>
                  <a:pt x="73" y="37"/>
                  <a:pt x="73" y="39"/>
                </a:cubicBezTo>
                <a:cubicBezTo>
                  <a:pt x="73" y="41"/>
                  <a:pt x="73" y="41"/>
                  <a:pt x="73" y="41"/>
                </a:cubicBezTo>
                <a:cubicBezTo>
                  <a:pt x="73" y="43"/>
                  <a:pt x="74" y="44"/>
                  <a:pt x="75" y="44"/>
                </a:cubicBezTo>
                <a:close/>
                <a:moveTo>
                  <a:pt x="75" y="65"/>
                </a:moveTo>
                <a:cubicBezTo>
                  <a:pt x="76" y="65"/>
                  <a:pt x="77" y="64"/>
                  <a:pt x="77" y="62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58"/>
                  <a:pt x="76" y="57"/>
                  <a:pt x="75" y="57"/>
                </a:cubicBezTo>
                <a:cubicBezTo>
                  <a:pt x="74" y="57"/>
                  <a:pt x="73" y="58"/>
                  <a:pt x="73" y="60"/>
                </a:cubicBezTo>
                <a:cubicBezTo>
                  <a:pt x="73" y="62"/>
                  <a:pt x="73" y="62"/>
                  <a:pt x="73" y="62"/>
                </a:cubicBezTo>
                <a:cubicBezTo>
                  <a:pt x="73" y="64"/>
                  <a:pt x="74" y="65"/>
                  <a:pt x="75" y="65"/>
                </a:cubicBezTo>
                <a:close/>
                <a:moveTo>
                  <a:pt x="114" y="6"/>
                </a:moveTo>
                <a:cubicBezTo>
                  <a:pt x="117" y="6"/>
                  <a:pt x="117" y="6"/>
                  <a:pt x="117" y="6"/>
                </a:cubicBezTo>
                <a:cubicBezTo>
                  <a:pt x="119" y="6"/>
                  <a:pt x="119" y="4"/>
                  <a:pt x="119" y="3"/>
                </a:cubicBezTo>
                <a:cubicBezTo>
                  <a:pt x="119" y="1"/>
                  <a:pt x="119" y="0"/>
                  <a:pt x="117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113" y="0"/>
                  <a:pt x="112" y="1"/>
                  <a:pt x="112" y="3"/>
                </a:cubicBezTo>
                <a:cubicBezTo>
                  <a:pt x="112" y="4"/>
                  <a:pt x="113" y="6"/>
                  <a:pt x="114" y="6"/>
                </a:cubicBezTo>
                <a:close/>
                <a:moveTo>
                  <a:pt x="75" y="23"/>
                </a:moveTo>
                <a:cubicBezTo>
                  <a:pt x="76" y="23"/>
                  <a:pt x="77" y="21"/>
                  <a:pt x="77" y="21"/>
                </a:cubicBezTo>
                <a:cubicBezTo>
                  <a:pt x="77" y="17"/>
                  <a:pt x="77" y="17"/>
                  <a:pt x="77" y="17"/>
                </a:cubicBezTo>
                <a:cubicBezTo>
                  <a:pt x="77" y="17"/>
                  <a:pt x="76" y="15"/>
                  <a:pt x="75" y="15"/>
                </a:cubicBezTo>
                <a:cubicBezTo>
                  <a:pt x="74" y="15"/>
                  <a:pt x="73" y="17"/>
                  <a:pt x="73" y="17"/>
                </a:cubicBezTo>
                <a:cubicBezTo>
                  <a:pt x="73" y="21"/>
                  <a:pt x="73" y="21"/>
                  <a:pt x="73" y="21"/>
                </a:cubicBezTo>
                <a:cubicBezTo>
                  <a:pt x="73" y="21"/>
                  <a:pt x="74" y="23"/>
                  <a:pt x="75" y="23"/>
                </a:cubicBezTo>
                <a:close/>
                <a:moveTo>
                  <a:pt x="75" y="55"/>
                </a:moveTo>
                <a:cubicBezTo>
                  <a:pt x="76" y="55"/>
                  <a:pt x="77" y="53"/>
                  <a:pt x="77" y="51"/>
                </a:cubicBezTo>
                <a:cubicBezTo>
                  <a:pt x="77" y="49"/>
                  <a:pt x="77" y="49"/>
                  <a:pt x="77" y="49"/>
                </a:cubicBezTo>
                <a:cubicBezTo>
                  <a:pt x="77" y="47"/>
                  <a:pt x="76" y="46"/>
                  <a:pt x="75" y="46"/>
                </a:cubicBezTo>
                <a:cubicBezTo>
                  <a:pt x="74" y="46"/>
                  <a:pt x="73" y="47"/>
                  <a:pt x="73" y="49"/>
                </a:cubicBezTo>
                <a:cubicBezTo>
                  <a:pt x="73" y="51"/>
                  <a:pt x="73" y="51"/>
                  <a:pt x="73" y="51"/>
                </a:cubicBezTo>
                <a:cubicBezTo>
                  <a:pt x="73" y="53"/>
                  <a:pt x="74" y="55"/>
                  <a:pt x="75" y="55"/>
                </a:cubicBezTo>
                <a:close/>
                <a:moveTo>
                  <a:pt x="103" y="6"/>
                </a:moveTo>
                <a:cubicBezTo>
                  <a:pt x="106" y="6"/>
                  <a:pt x="106" y="6"/>
                  <a:pt x="106" y="6"/>
                </a:cubicBezTo>
                <a:cubicBezTo>
                  <a:pt x="108" y="6"/>
                  <a:pt x="109" y="4"/>
                  <a:pt x="109" y="3"/>
                </a:cubicBezTo>
                <a:cubicBezTo>
                  <a:pt x="109" y="1"/>
                  <a:pt x="108" y="0"/>
                  <a:pt x="106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02" y="0"/>
                  <a:pt x="101" y="1"/>
                  <a:pt x="101" y="3"/>
                </a:cubicBezTo>
                <a:cubicBezTo>
                  <a:pt x="101" y="4"/>
                  <a:pt x="102" y="6"/>
                  <a:pt x="103" y="6"/>
                </a:cubicBezTo>
                <a:close/>
                <a:moveTo>
                  <a:pt x="94" y="6"/>
                </a:moveTo>
                <a:cubicBezTo>
                  <a:pt x="96" y="6"/>
                  <a:pt x="96" y="6"/>
                  <a:pt x="96" y="6"/>
                </a:cubicBezTo>
                <a:cubicBezTo>
                  <a:pt x="98" y="6"/>
                  <a:pt x="99" y="4"/>
                  <a:pt x="99" y="3"/>
                </a:cubicBezTo>
                <a:cubicBezTo>
                  <a:pt x="99" y="1"/>
                  <a:pt x="98" y="0"/>
                  <a:pt x="96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2" y="0"/>
                  <a:pt x="90" y="1"/>
                  <a:pt x="90" y="3"/>
                </a:cubicBezTo>
                <a:cubicBezTo>
                  <a:pt x="90" y="4"/>
                  <a:pt x="92" y="6"/>
                  <a:pt x="94" y="6"/>
                </a:cubicBezTo>
                <a:close/>
                <a:moveTo>
                  <a:pt x="75" y="13"/>
                </a:moveTo>
                <a:cubicBezTo>
                  <a:pt x="77" y="13"/>
                  <a:pt x="78" y="12"/>
                  <a:pt x="78" y="11"/>
                </a:cubicBezTo>
                <a:cubicBezTo>
                  <a:pt x="78" y="10"/>
                  <a:pt x="78" y="9"/>
                  <a:pt x="78" y="9"/>
                </a:cubicBezTo>
                <a:cubicBezTo>
                  <a:pt x="79" y="7"/>
                  <a:pt x="79" y="5"/>
                  <a:pt x="78" y="5"/>
                </a:cubicBezTo>
                <a:cubicBezTo>
                  <a:pt x="77" y="4"/>
                  <a:pt x="75" y="5"/>
                  <a:pt x="74" y="5"/>
                </a:cubicBezTo>
                <a:cubicBezTo>
                  <a:pt x="74" y="7"/>
                  <a:pt x="74" y="8"/>
                  <a:pt x="73" y="9"/>
                </a:cubicBezTo>
                <a:cubicBezTo>
                  <a:pt x="73" y="11"/>
                  <a:pt x="74" y="13"/>
                  <a:pt x="75" y="13"/>
                </a:cubicBezTo>
                <a:close/>
                <a:moveTo>
                  <a:pt x="83" y="6"/>
                </a:moveTo>
                <a:cubicBezTo>
                  <a:pt x="83" y="6"/>
                  <a:pt x="83" y="6"/>
                  <a:pt x="84" y="6"/>
                </a:cubicBezTo>
                <a:cubicBezTo>
                  <a:pt x="84" y="6"/>
                  <a:pt x="84" y="6"/>
                  <a:pt x="84" y="6"/>
                </a:cubicBezTo>
                <a:cubicBezTo>
                  <a:pt x="85" y="6"/>
                  <a:pt x="85" y="6"/>
                  <a:pt x="85" y="6"/>
                </a:cubicBezTo>
                <a:cubicBezTo>
                  <a:pt x="87" y="6"/>
                  <a:pt x="87" y="4"/>
                  <a:pt x="87" y="3"/>
                </a:cubicBezTo>
                <a:cubicBezTo>
                  <a:pt x="87" y="1"/>
                  <a:pt x="87" y="0"/>
                  <a:pt x="85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0"/>
                  <a:pt x="83" y="1"/>
                  <a:pt x="82" y="1"/>
                </a:cubicBezTo>
                <a:cubicBezTo>
                  <a:pt x="81" y="1"/>
                  <a:pt x="80" y="2"/>
                  <a:pt x="80" y="3"/>
                </a:cubicBezTo>
                <a:cubicBezTo>
                  <a:pt x="80" y="5"/>
                  <a:pt x="82" y="6"/>
                  <a:pt x="83" y="6"/>
                </a:cubicBezTo>
                <a:close/>
                <a:moveTo>
                  <a:pt x="12" y="59"/>
                </a:moveTo>
                <a:cubicBezTo>
                  <a:pt x="14" y="59"/>
                  <a:pt x="14" y="58"/>
                  <a:pt x="14" y="56"/>
                </a:cubicBezTo>
                <a:cubicBezTo>
                  <a:pt x="14" y="40"/>
                  <a:pt x="28" y="27"/>
                  <a:pt x="44" y="27"/>
                </a:cubicBezTo>
                <a:cubicBezTo>
                  <a:pt x="50" y="27"/>
                  <a:pt x="50" y="27"/>
                  <a:pt x="50" y="27"/>
                </a:cubicBezTo>
                <a:cubicBezTo>
                  <a:pt x="39" y="38"/>
                  <a:pt x="39" y="38"/>
                  <a:pt x="39" y="38"/>
                </a:cubicBezTo>
                <a:cubicBezTo>
                  <a:pt x="38" y="39"/>
                  <a:pt x="38" y="41"/>
                  <a:pt x="39" y="42"/>
                </a:cubicBezTo>
                <a:cubicBezTo>
                  <a:pt x="39" y="43"/>
                  <a:pt x="40" y="43"/>
                  <a:pt x="41" y="43"/>
                </a:cubicBezTo>
                <a:cubicBezTo>
                  <a:pt x="42" y="43"/>
                  <a:pt x="42" y="43"/>
                  <a:pt x="43" y="42"/>
                </a:cubicBezTo>
                <a:cubicBezTo>
                  <a:pt x="58" y="26"/>
                  <a:pt x="58" y="26"/>
                  <a:pt x="58" y="26"/>
                </a:cubicBezTo>
                <a:cubicBezTo>
                  <a:pt x="58" y="26"/>
                  <a:pt x="59" y="26"/>
                  <a:pt x="59" y="25"/>
                </a:cubicBezTo>
                <a:cubicBezTo>
                  <a:pt x="59" y="24"/>
                  <a:pt x="59" y="24"/>
                  <a:pt x="59" y="23"/>
                </a:cubicBezTo>
                <a:cubicBezTo>
                  <a:pt x="59" y="23"/>
                  <a:pt x="58" y="23"/>
                  <a:pt x="58" y="23"/>
                </a:cubicBezTo>
                <a:cubicBezTo>
                  <a:pt x="43" y="7"/>
                  <a:pt x="43" y="7"/>
                  <a:pt x="43" y="7"/>
                </a:cubicBezTo>
                <a:cubicBezTo>
                  <a:pt x="42" y="5"/>
                  <a:pt x="40" y="5"/>
                  <a:pt x="39" y="7"/>
                </a:cubicBezTo>
                <a:cubicBezTo>
                  <a:pt x="38" y="7"/>
                  <a:pt x="38" y="9"/>
                  <a:pt x="39" y="10"/>
                </a:cubicBezTo>
                <a:cubicBezTo>
                  <a:pt x="50" y="22"/>
                  <a:pt x="50" y="22"/>
                  <a:pt x="50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24" y="22"/>
                  <a:pt x="9" y="37"/>
                  <a:pt x="9" y="56"/>
                </a:cubicBezTo>
                <a:cubicBezTo>
                  <a:pt x="9" y="58"/>
                  <a:pt x="10" y="59"/>
                  <a:pt x="12" y="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020ECA2E-F668-FD0D-A2BF-9CD03AA345CF}"/>
              </a:ext>
            </a:extLst>
          </p:cNvPr>
          <p:cNvSpPr>
            <a:spLocks noEditPoints="1"/>
          </p:cNvSpPr>
          <p:nvPr/>
        </p:nvSpPr>
        <p:spPr bwMode="auto">
          <a:xfrm>
            <a:off x="755651" y="1373188"/>
            <a:ext cx="203200" cy="254000"/>
          </a:xfrm>
          <a:custGeom>
            <a:avLst/>
            <a:gdLst>
              <a:gd name="T0" fmla="*/ 56 w 128"/>
              <a:gd name="T1" fmla="*/ 40 h 160"/>
              <a:gd name="T2" fmla="*/ 37 w 128"/>
              <a:gd name="T3" fmla="*/ 42 h 160"/>
              <a:gd name="T4" fmla="*/ 40 w 128"/>
              <a:gd name="T5" fmla="*/ 57 h 160"/>
              <a:gd name="T6" fmla="*/ 33 w 128"/>
              <a:gd name="T7" fmla="*/ 72 h 160"/>
              <a:gd name="T8" fmla="*/ 37 w 128"/>
              <a:gd name="T9" fmla="*/ 85 h 160"/>
              <a:gd name="T10" fmla="*/ 56 w 128"/>
              <a:gd name="T11" fmla="*/ 87 h 160"/>
              <a:gd name="T12" fmla="*/ 71 w 128"/>
              <a:gd name="T13" fmla="*/ 94 h 160"/>
              <a:gd name="T14" fmla="*/ 85 w 128"/>
              <a:gd name="T15" fmla="*/ 91 h 160"/>
              <a:gd name="T16" fmla="*/ 86 w 128"/>
              <a:gd name="T17" fmla="*/ 75 h 160"/>
              <a:gd name="T18" fmla="*/ 98 w 128"/>
              <a:gd name="T19" fmla="*/ 60 h 160"/>
              <a:gd name="T20" fmla="*/ 91 w 128"/>
              <a:gd name="T21" fmla="*/ 47 h 160"/>
              <a:gd name="T22" fmla="*/ 81 w 128"/>
              <a:gd name="T23" fmla="*/ 37 h 160"/>
              <a:gd name="T24" fmla="*/ 68 w 128"/>
              <a:gd name="T25" fmla="*/ 30 h 160"/>
              <a:gd name="T26" fmla="*/ 87 w 128"/>
              <a:gd name="T27" fmla="*/ 45 h 160"/>
              <a:gd name="T28" fmla="*/ 86 w 128"/>
              <a:gd name="T29" fmla="*/ 61 h 160"/>
              <a:gd name="T30" fmla="*/ 84 w 128"/>
              <a:gd name="T31" fmla="*/ 68 h 160"/>
              <a:gd name="T32" fmla="*/ 83 w 128"/>
              <a:gd name="T33" fmla="*/ 87 h 160"/>
              <a:gd name="T34" fmla="*/ 67 w 128"/>
              <a:gd name="T35" fmla="*/ 86 h 160"/>
              <a:gd name="T36" fmla="*/ 60 w 128"/>
              <a:gd name="T37" fmla="*/ 83 h 160"/>
              <a:gd name="T38" fmla="*/ 41 w 128"/>
              <a:gd name="T39" fmla="*/ 82 h 160"/>
              <a:gd name="T40" fmla="*/ 42 w 128"/>
              <a:gd name="T41" fmla="*/ 67 h 160"/>
              <a:gd name="T42" fmla="*/ 45 w 128"/>
              <a:gd name="T43" fmla="*/ 59 h 160"/>
              <a:gd name="T44" fmla="*/ 45 w 128"/>
              <a:gd name="T45" fmla="*/ 41 h 160"/>
              <a:gd name="T46" fmla="*/ 61 w 128"/>
              <a:gd name="T47" fmla="*/ 42 h 160"/>
              <a:gd name="T48" fmla="*/ 69 w 128"/>
              <a:gd name="T49" fmla="*/ 44 h 160"/>
              <a:gd name="T50" fmla="*/ 77 w 128"/>
              <a:gd name="T51" fmla="*/ 64 h 160"/>
              <a:gd name="T52" fmla="*/ 64 w 128"/>
              <a:gd name="T53" fmla="*/ 72 h 160"/>
              <a:gd name="T54" fmla="*/ 10 w 128"/>
              <a:gd name="T55" fmla="*/ 62 h 160"/>
              <a:gd name="T56" fmla="*/ 10 w 128"/>
              <a:gd name="T57" fmla="*/ 66 h 160"/>
              <a:gd name="T58" fmla="*/ 118 w 128"/>
              <a:gd name="T59" fmla="*/ 62 h 160"/>
              <a:gd name="T60" fmla="*/ 128 w 128"/>
              <a:gd name="T61" fmla="*/ 64 h 160"/>
              <a:gd name="T62" fmla="*/ 18 w 128"/>
              <a:gd name="T63" fmla="*/ 109 h 160"/>
              <a:gd name="T64" fmla="*/ 25 w 128"/>
              <a:gd name="T65" fmla="*/ 100 h 160"/>
              <a:gd name="T66" fmla="*/ 109 w 128"/>
              <a:gd name="T67" fmla="*/ 19 h 160"/>
              <a:gd name="T68" fmla="*/ 64 w 128"/>
              <a:gd name="T69" fmla="*/ 12 h 160"/>
              <a:gd name="T70" fmla="*/ 61 w 128"/>
              <a:gd name="T71" fmla="*/ 2 h 160"/>
              <a:gd name="T72" fmla="*/ 101 w 128"/>
              <a:gd name="T73" fmla="*/ 100 h 160"/>
              <a:gd name="T74" fmla="*/ 109 w 128"/>
              <a:gd name="T75" fmla="*/ 106 h 160"/>
              <a:gd name="T76" fmla="*/ 28 w 128"/>
              <a:gd name="T77" fmla="*/ 24 h 160"/>
              <a:gd name="T78" fmla="*/ 25 w 128"/>
              <a:gd name="T79" fmla="*/ 27 h 160"/>
              <a:gd name="T80" fmla="*/ 106 w 128"/>
              <a:gd name="T81" fmla="*/ 58 h 160"/>
              <a:gd name="T82" fmla="*/ 109 w 128"/>
              <a:gd name="T83" fmla="*/ 67 h 160"/>
              <a:gd name="T84" fmla="*/ 79 w 128"/>
              <a:gd name="T85" fmla="*/ 123 h 160"/>
              <a:gd name="T86" fmla="*/ 22 w 128"/>
              <a:gd name="T87" fmla="*/ 63 h 160"/>
              <a:gd name="T88" fmla="*/ 17 w 128"/>
              <a:gd name="T89" fmla="*/ 63 h 160"/>
              <a:gd name="T90" fmla="*/ 45 w 128"/>
              <a:gd name="T91" fmla="*/ 123 h 160"/>
              <a:gd name="T92" fmla="*/ 40 w 128"/>
              <a:gd name="T93" fmla="*/ 140 h 160"/>
              <a:gd name="T94" fmla="*/ 54 w 128"/>
              <a:gd name="T95" fmla="*/ 154 h 160"/>
              <a:gd name="T96" fmla="*/ 75 w 128"/>
              <a:gd name="T97" fmla="*/ 149 h 160"/>
              <a:gd name="T98" fmla="*/ 87 w 128"/>
              <a:gd name="T99" fmla="*/ 135 h 160"/>
              <a:gd name="T100" fmla="*/ 84 w 128"/>
              <a:gd name="T101" fmla="*/ 113 h 160"/>
              <a:gd name="T102" fmla="*/ 70 w 128"/>
              <a:gd name="T103" fmla="*/ 154 h 160"/>
              <a:gd name="T104" fmla="*/ 58 w 128"/>
              <a:gd name="T105" fmla="*/ 149 h 160"/>
              <a:gd name="T106" fmla="*/ 82 w 128"/>
              <a:gd name="T107" fmla="*/ 144 h 160"/>
              <a:gd name="T108" fmla="*/ 46 w 128"/>
              <a:gd name="T109" fmla="*/ 138 h 160"/>
              <a:gd name="T110" fmla="*/ 83 w 128"/>
              <a:gd name="T111" fmla="*/ 132 h 160"/>
              <a:gd name="T112" fmla="*/ 45 w 128"/>
              <a:gd name="T113" fmla="*/ 129 h 160"/>
              <a:gd name="T114" fmla="*/ 83 w 128"/>
              <a:gd name="T115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28" h="160">
                <a:moveTo>
                  <a:pt x="68" y="30"/>
                </a:moveTo>
                <a:cubicBezTo>
                  <a:pt x="60" y="30"/>
                  <a:pt x="60" y="30"/>
                  <a:pt x="60" y="30"/>
                </a:cubicBezTo>
                <a:cubicBezTo>
                  <a:pt x="58" y="30"/>
                  <a:pt x="56" y="32"/>
                  <a:pt x="56" y="33"/>
                </a:cubicBezTo>
                <a:cubicBezTo>
                  <a:pt x="56" y="40"/>
                  <a:pt x="56" y="40"/>
                  <a:pt x="56" y="40"/>
                </a:cubicBezTo>
                <a:cubicBezTo>
                  <a:pt x="55" y="41"/>
                  <a:pt x="54" y="42"/>
                  <a:pt x="53" y="42"/>
                </a:cubicBezTo>
                <a:cubicBezTo>
                  <a:pt x="48" y="37"/>
                  <a:pt x="48" y="37"/>
                  <a:pt x="48" y="37"/>
                </a:cubicBezTo>
                <a:cubicBezTo>
                  <a:pt x="46" y="36"/>
                  <a:pt x="44" y="36"/>
                  <a:pt x="43" y="37"/>
                </a:cubicBezTo>
                <a:cubicBezTo>
                  <a:pt x="37" y="42"/>
                  <a:pt x="37" y="42"/>
                  <a:pt x="37" y="42"/>
                </a:cubicBezTo>
                <a:cubicBezTo>
                  <a:pt x="36" y="43"/>
                  <a:pt x="36" y="44"/>
                  <a:pt x="36" y="45"/>
                </a:cubicBezTo>
                <a:cubicBezTo>
                  <a:pt x="36" y="46"/>
                  <a:pt x="36" y="47"/>
                  <a:pt x="37" y="47"/>
                </a:cubicBezTo>
                <a:cubicBezTo>
                  <a:pt x="42" y="52"/>
                  <a:pt x="42" y="52"/>
                  <a:pt x="42" y="52"/>
                </a:cubicBezTo>
                <a:cubicBezTo>
                  <a:pt x="41" y="53"/>
                  <a:pt x="40" y="55"/>
                  <a:pt x="40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1" y="57"/>
                  <a:pt x="30" y="57"/>
                  <a:pt x="30" y="60"/>
                </a:cubicBezTo>
                <a:cubicBezTo>
                  <a:pt x="30" y="68"/>
                  <a:pt x="30" y="68"/>
                  <a:pt x="30" y="68"/>
                </a:cubicBezTo>
                <a:cubicBezTo>
                  <a:pt x="30" y="70"/>
                  <a:pt x="31" y="72"/>
                  <a:pt x="33" y="72"/>
                </a:cubicBezTo>
                <a:cubicBezTo>
                  <a:pt x="40" y="72"/>
                  <a:pt x="40" y="72"/>
                  <a:pt x="40" y="72"/>
                </a:cubicBezTo>
                <a:cubicBezTo>
                  <a:pt x="40" y="72"/>
                  <a:pt x="41" y="74"/>
                  <a:pt x="42" y="75"/>
                </a:cubicBezTo>
                <a:cubicBezTo>
                  <a:pt x="37" y="80"/>
                  <a:pt x="37" y="80"/>
                  <a:pt x="37" y="80"/>
                </a:cubicBezTo>
                <a:cubicBezTo>
                  <a:pt x="35" y="82"/>
                  <a:pt x="35" y="83"/>
                  <a:pt x="37" y="85"/>
                </a:cubicBezTo>
                <a:cubicBezTo>
                  <a:pt x="43" y="91"/>
                  <a:pt x="43" y="91"/>
                  <a:pt x="43" y="91"/>
                </a:cubicBezTo>
                <a:cubicBezTo>
                  <a:pt x="44" y="92"/>
                  <a:pt x="46" y="92"/>
                  <a:pt x="48" y="91"/>
                </a:cubicBezTo>
                <a:cubicBezTo>
                  <a:pt x="53" y="86"/>
                  <a:pt x="53" y="86"/>
                  <a:pt x="53" y="86"/>
                </a:cubicBezTo>
                <a:cubicBezTo>
                  <a:pt x="54" y="87"/>
                  <a:pt x="55" y="87"/>
                  <a:pt x="56" y="87"/>
                </a:cubicBezTo>
                <a:cubicBezTo>
                  <a:pt x="56" y="94"/>
                  <a:pt x="56" y="94"/>
                  <a:pt x="56" y="94"/>
                </a:cubicBezTo>
                <a:cubicBezTo>
                  <a:pt x="56" y="97"/>
                  <a:pt x="58" y="97"/>
                  <a:pt x="60" y="97"/>
                </a:cubicBezTo>
                <a:cubicBezTo>
                  <a:pt x="68" y="97"/>
                  <a:pt x="68" y="97"/>
                  <a:pt x="68" y="97"/>
                </a:cubicBezTo>
                <a:cubicBezTo>
                  <a:pt x="70" y="97"/>
                  <a:pt x="71" y="97"/>
                  <a:pt x="71" y="94"/>
                </a:cubicBezTo>
                <a:cubicBezTo>
                  <a:pt x="71" y="87"/>
                  <a:pt x="71" y="87"/>
                  <a:pt x="71" y="87"/>
                </a:cubicBezTo>
                <a:cubicBezTo>
                  <a:pt x="73" y="87"/>
                  <a:pt x="74" y="87"/>
                  <a:pt x="76" y="86"/>
                </a:cubicBezTo>
                <a:cubicBezTo>
                  <a:pt x="81" y="91"/>
                  <a:pt x="81" y="91"/>
                  <a:pt x="81" y="91"/>
                </a:cubicBezTo>
                <a:cubicBezTo>
                  <a:pt x="82" y="92"/>
                  <a:pt x="84" y="92"/>
                  <a:pt x="85" y="91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4"/>
                  <a:pt x="92" y="83"/>
                  <a:pt x="92" y="82"/>
                </a:cubicBezTo>
                <a:cubicBezTo>
                  <a:pt x="92" y="82"/>
                  <a:pt x="92" y="81"/>
                  <a:pt x="91" y="80"/>
                </a:cubicBezTo>
                <a:cubicBezTo>
                  <a:pt x="86" y="75"/>
                  <a:pt x="86" y="75"/>
                  <a:pt x="86" y="75"/>
                </a:cubicBezTo>
                <a:cubicBezTo>
                  <a:pt x="87" y="74"/>
                  <a:pt x="87" y="72"/>
                  <a:pt x="87" y="72"/>
                </a:cubicBezTo>
                <a:cubicBezTo>
                  <a:pt x="95" y="72"/>
                  <a:pt x="95" y="72"/>
                  <a:pt x="95" y="72"/>
                </a:cubicBezTo>
                <a:cubicBezTo>
                  <a:pt x="97" y="72"/>
                  <a:pt x="98" y="70"/>
                  <a:pt x="98" y="68"/>
                </a:cubicBezTo>
                <a:cubicBezTo>
                  <a:pt x="98" y="60"/>
                  <a:pt x="98" y="60"/>
                  <a:pt x="98" y="60"/>
                </a:cubicBezTo>
                <a:cubicBezTo>
                  <a:pt x="98" y="57"/>
                  <a:pt x="97" y="57"/>
                  <a:pt x="95" y="57"/>
                </a:cubicBezTo>
                <a:cubicBezTo>
                  <a:pt x="87" y="57"/>
                  <a:pt x="87" y="57"/>
                  <a:pt x="87" y="57"/>
                </a:cubicBezTo>
                <a:cubicBezTo>
                  <a:pt x="87" y="55"/>
                  <a:pt x="87" y="53"/>
                  <a:pt x="86" y="52"/>
                </a:cubicBezTo>
                <a:cubicBezTo>
                  <a:pt x="91" y="47"/>
                  <a:pt x="91" y="47"/>
                  <a:pt x="91" y="47"/>
                </a:cubicBezTo>
                <a:cubicBezTo>
                  <a:pt x="92" y="47"/>
                  <a:pt x="92" y="46"/>
                  <a:pt x="92" y="45"/>
                </a:cubicBezTo>
                <a:cubicBezTo>
                  <a:pt x="92" y="44"/>
                  <a:pt x="92" y="43"/>
                  <a:pt x="91" y="42"/>
                </a:cubicBezTo>
                <a:cubicBezTo>
                  <a:pt x="85" y="37"/>
                  <a:pt x="85" y="37"/>
                  <a:pt x="85" y="37"/>
                </a:cubicBezTo>
                <a:cubicBezTo>
                  <a:pt x="84" y="36"/>
                  <a:pt x="82" y="36"/>
                  <a:pt x="81" y="37"/>
                </a:cubicBezTo>
                <a:cubicBezTo>
                  <a:pt x="76" y="42"/>
                  <a:pt x="76" y="42"/>
                  <a:pt x="76" y="42"/>
                </a:cubicBezTo>
                <a:cubicBezTo>
                  <a:pt x="74" y="42"/>
                  <a:pt x="73" y="41"/>
                  <a:pt x="71" y="40"/>
                </a:cubicBezTo>
                <a:cubicBezTo>
                  <a:pt x="71" y="33"/>
                  <a:pt x="71" y="33"/>
                  <a:pt x="71" y="33"/>
                </a:cubicBezTo>
                <a:cubicBezTo>
                  <a:pt x="71" y="32"/>
                  <a:pt x="70" y="30"/>
                  <a:pt x="68" y="30"/>
                </a:cubicBezTo>
                <a:close/>
                <a:moveTo>
                  <a:pt x="75" y="47"/>
                </a:moveTo>
                <a:cubicBezTo>
                  <a:pt x="76" y="47"/>
                  <a:pt x="77" y="47"/>
                  <a:pt x="77" y="47"/>
                </a:cubicBezTo>
                <a:cubicBezTo>
                  <a:pt x="83" y="41"/>
                  <a:pt x="83" y="41"/>
                  <a:pt x="83" y="41"/>
                </a:cubicBezTo>
                <a:cubicBezTo>
                  <a:pt x="87" y="45"/>
                  <a:pt x="87" y="45"/>
                  <a:pt x="87" y="45"/>
                </a:cubicBezTo>
                <a:cubicBezTo>
                  <a:pt x="82" y="51"/>
                  <a:pt x="82" y="51"/>
                  <a:pt x="82" y="51"/>
                </a:cubicBezTo>
                <a:cubicBezTo>
                  <a:pt x="81" y="51"/>
                  <a:pt x="81" y="52"/>
                  <a:pt x="82" y="53"/>
                </a:cubicBezTo>
                <a:cubicBezTo>
                  <a:pt x="82" y="55"/>
                  <a:pt x="83" y="57"/>
                  <a:pt x="84" y="59"/>
                </a:cubicBezTo>
                <a:cubicBezTo>
                  <a:pt x="84" y="60"/>
                  <a:pt x="85" y="61"/>
                  <a:pt x="86" y="61"/>
                </a:cubicBezTo>
                <a:cubicBezTo>
                  <a:pt x="93" y="61"/>
                  <a:pt x="93" y="61"/>
                  <a:pt x="93" y="61"/>
                </a:cubicBezTo>
                <a:cubicBezTo>
                  <a:pt x="93" y="67"/>
                  <a:pt x="93" y="67"/>
                  <a:pt x="93" y="67"/>
                </a:cubicBezTo>
                <a:cubicBezTo>
                  <a:pt x="86" y="67"/>
                  <a:pt x="86" y="67"/>
                  <a:pt x="86" y="67"/>
                </a:cubicBezTo>
                <a:cubicBezTo>
                  <a:pt x="85" y="67"/>
                  <a:pt x="84" y="67"/>
                  <a:pt x="84" y="68"/>
                </a:cubicBezTo>
                <a:cubicBezTo>
                  <a:pt x="83" y="71"/>
                  <a:pt x="82" y="72"/>
                  <a:pt x="82" y="74"/>
                </a:cubicBezTo>
                <a:cubicBezTo>
                  <a:pt x="81" y="75"/>
                  <a:pt x="81" y="77"/>
                  <a:pt x="82" y="77"/>
                </a:cubicBezTo>
                <a:cubicBezTo>
                  <a:pt x="87" y="82"/>
                  <a:pt x="87" y="82"/>
                  <a:pt x="87" y="82"/>
                </a:cubicBezTo>
                <a:cubicBezTo>
                  <a:pt x="83" y="87"/>
                  <a:pt x="83" y="87"/>
                  <a:pt x="83" y="87"/>
                </a:cubicBezTo>
                <a:cubicBezTo>
                  <a:pt x="77" y="81"/>
                  <a:pt x="77" y="81"/>
                  <a:pt x="77" y="81"/>
                </a:cubicBezTo>
                <a:cubicBezTo>
                  <a:pt x="77" y="81"/>
                  <a:pt x="76" y="80"/>
                  <a:pt x="75" y="81"/>
                </a:cubicBezTo>
                <a:cubicBezTo>
                  <a:pt x="73" y="82"/>
                  <a:pt x="71" y="82"/>
                  <a:pt x="69" y="83"/>
                </a:cubicBezTo>
                <a:cubicBezTo>
                  <a:pt x="67" y="83"/>
                  <a:pt x="67" y="84"/>
                  <a:pt x="67" y="86"/>
                </a:cubicBezTo>
                <a:cubicBezTo>
                  <a:pt x="67" y="93"/>
                  <a:pt x="67" y="93"/>
                  <a:pt x="67" y="93"/>
                </a:cubicBezTo>
                <a:cubicBezTo>
                  <a:pt x="61" y="93"/>
                  <a:pt x="61" y="93"/>
                  <a:pt x="61" y="93"/>
                </a:cubicBezTo>
                <a:cubicBezTo>
                  <a:pt x="61" y="86"/>
                  <a:pt x="61" y="86"/>
                  <a:pt x="61" y="86"/>
                </a:cubicBezTo>
                <a:cubicBezTo>
                  <a:pt x="61" y="84"/>
                  <a:pt x="61" y="83"/>
                  <a:pt x="60" y="83"/>
                </a:cubicBezTo>
                <a:cubicBezTo>
                  <a:pt x="57" y="82"/>
                  <a:pt x="55" y="82"/>
                  <a:pt x="54" y="81"/>
                </a:cubicBezTo>
                <a:cubicBezTo>
                  <a:pt x="52" y="80"/>
                  <a:pt x="51" y="81"/>
                  <a:pt x="50" y="81"/>
                </a:cubicBezTo>
                <a:cubicBezTo>
                  <a:pt x="45" y="87"/>
                  <a:pt x="45" y="87"/>
                  <a:pt x="45" y="87"/>
                </a:cubicBezTo>
                <a:cubicBezTo>
                  <a:pt x="41" y="82"/>
                  <a:pt x="41" y="82"/>
                  <a:pt x="41" y="82"/>
                </a:cubicBezTo>
                <a:cubicBezTo>
                  <a:pt x="46" y="77"/>
                  <a:pt x="46" y="77"/>
                  <a:pt x="46" y="77"/>
                </a:cubicBezTo>
                <a:cubicBezTo>
                  <a:pt x="47" y="77"/>
                  <a:pt x="47" y="75"/>
                  <a:pt x="47" y="74"/>
                </a:cubicBezTo>
                <a:cubicBezTo>
                  <a:pt x="45" y="72"/>
                  <a:pt x="45" y="71"/>
                  <a:pt x="45" y="68"/>
                </a:cubicBezTo>
                <a:cubicBezTo>
                  <a:pt x="44" y="67"/>
                  <a:pt x="43" y="67"/>
                  <a:pt x="42" y="67"/>
                </a:cubicBezTo>
                <a:cubicBezTo>
                  <a:pt x="34" y="67"/>
                  <a:pt x="34" y="67"/>
                  <a:pt x="34" y="67"/>
                </a:cubicBezTo>
                <a:cubicBezTo>
                  <a:pt x="34" y="61"/>
                  <a:pt x="34" y="61"/>
                  <a:pt x="34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61"/>
                  <a:pt x="44" y="60"/>
                  <a:pt x="45" y="59"/>
                </a:cubicBezTo>
                <a:cubicBezTo>
                  <a:pt x="45" y="57"/>
                  <a:pt x="45" y="55"/>
                  <a:pt x="47" y="53"/>
                </a:cubicBezTo>
                <a:cubicBezTo>
                  <a:pt x="47" y="52"/>
                  <a:pt x="47" y="51"/>
                  <a:pt x="46" y="51"/>
                </a:cubicBezTo>
                <a:cubicBezTo>
                  <a:pt x="41" y="45"/>
                  <a:pt x="41" y="45"/>
                  <a:pt x="41" y="45"/>
                </a:cubicBezTo>
                <a:cubicBezTo>
                  <a:pt x="45" y="41"/>
                  <a:pt x="45" y="41"/>
                  <a:pt x="45" y="41"/>
                </a:cubicBezTo>
                <a:cubicBezTo>
                  <a:pt x="50" y="47"/>
                  <a:pt x="50" y="47"/>
                  <a:pt x="50" y="47"/>
                </a:cubicBezTo>
                <a:cubicBezTo>
                  <a:pt x="51" y="47"/>
                  <a:pt x="52" y="47"/>
                  <a:pt x="54" y="47"/>
                </a:cubicBezTo>
                <a:cubicBezTo>
                  <a:pt x="55" y="46"/>
                  <a:pt x="57" y="45"/>
                  <a:pt x="60" y="44"/>
                </a:cubicBezTo>
                <a:cubicBezTo>
                  <a:pt x="61" y="44"/>
                  <a:pt x="61" y="43"/>
                  <a:pt x="61" y="42"/>
                </a:cubicBezTo>
                <a:cubicBezTo>
                  <a:pt x="61" y="35"/>
                  <a:pt x="61" y="35"/>
                  <a:pt x="61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7" y="42"/>
                  <a:pt x="67" y="42"/>
                  <a:pt x="67" y="42"/>
                </a:cubicBezTo>
                <a:cubicBezTo>
                  <a:pt x="67" y="43"/>
                  <a:pt x="67" y="44"/>
                  <a:pt x="69" y="44"/>
                </a:cubicBezTo>
                <a:cubicBezTo>
                  <a:pt x="71" y="45"/>
                  <a:pt x="73" y="46"/>
                  <a:pt x="75" y="47"/>
                </a:cubicBezTo>
                <a:close/>
                <a:moveTo>
                  <a:pt x="51" y="64"/>
                </a:moveTo>
                <a:cubicBezTo>
                  <a:pt x="51" y="71"/>
                  <a:pt x="57" y="77"/>
                  <a:pt x="64" y="77"/>
                </a:cubicBezTo>
                <a:cubicBezTo>
                  <a:pt x="71" y="77"/>
                  <a:pt x="77" y="71"/>
                  <a:pt x="77" y="64"/>
                </a:cubicBezTo>
                <a:cubicBezTo>
                  <a:pt x="77" y="57"/>
                  <a:pt x="71" y="52"/>
                  <a:pt x="64" y="52"/>
                </a:cubicBezTo>
                <a:cubicBezTo>
                  <a:pt x="57" y="52"/>
                  <a:pt x="51" y="57"/>
                  <a:pt x="51" y="64"/>
                </a:cubicBezTo>
                <a:close/>
                <a:moveTo>
                  <a:pt x="72" y="64"/>
                </a:moveTo>
                <a:cubicBezTo>
                  <a:pt x="72" y="68"/>
                  <a:pt x="68" y="72"/>
                  <a:pt x="64" y="72"/>
                </a:cubicBezTo>
                <a:cubicBezTo>
                  <a:pt x="60" y="72"/>
                  <a:pt x="56" y="68"/>
                  <a:pt x="56" y="64"/>
                </a:cubicBezTo>
                <a:cubicBezTo>
                  <a:pt x="56" y="59"/>
                  <a:pt x="60" y="56"/>
                  <a:pt x="64" y="56"/>
                </a:cubicBezTo>
                <a:cubicBezTo>
                  <a:pt x="68" y="56"/>
                  <a:pt x="72" y="59"/>
                  <a:pt x="72" y="64"/>
                </a:cubicBezTo>
                <a:close/>
                <a:moveTo>
                  <a:pt x="10" y="62"/>
                </a:moveTo>
                <a:cubicBezTo>
                  <a:pt x="3" y="62"/>
                  <a:pt x="3" y="62"/>
                  <a:pt x="3" y="62"/>
                </a:cubicBezTo>
                <a:cubicBezTo>
                  <a:pt x="1" y="62"/>
                  <a:pt x="0" y="63"/>
                  <a:pt x="0" y="64"/>
                </a:cubicBezTo>
                <a:cubicBezTo>
                  <a:pt x="0" y="65"/>
                  <a:pt x="1" y="66"/>
                  <a:pt x="3" y="66"/>
                </a:cubicBezTo>
                <a:cubicBezTo>
                  <a:pt x="10" y="66"/>
                  <a:pt x="10" y="66"/>
                  <a:pt x="10" y="66"/>
                </a:cubicBezTo>
                <a:cubicBezTo>
                  <a:pt x="12" y="66"/>
                  <a:pt x="13" y="65"/>
                  <a:pt x="13" y="64"/>
                </a:cubicBezTo>
                <a:cubicBezTo>
                  <a:pt x="13" y="63"/>
                  <a:pt x="12" y="62"/>
                  <a:pt x="10" y="62"/>
                </a:cubicBezTo>
                <a:close/>
                <a:moveTo>
                  <a:pt x="126" y="62"/>
                </a:moveTo>
                <a:cubicBezTo>
                  <a:pt x="118" y="62"/>
                  <a:pt x="118" y="62"/>
                  <a:pt x="118" y="62"/>
                </a:cubicBezTo>
                <a:cubicBezTo>
                  <a:pt x="117" y="62"/>
                  <a:pt x="115" y="63"/>
                  <a:pt x="115" y="64"/>
                </a:cubicBezTo>
                <a:cubicBezTo>
                  <a:pt x="115" y="65"/>
                  <a:pt x="117" y="66"/>
                  <a:pt x="118" y="66"/>
                </a:cubicBezTo>
                <a:cubicBezTo>
                  <a:pt x="126" y="66"/>
                  <a:pt x="126" y="66"/>
                  <a:pt x="126" y="66"/>
                </a:cubicBezTo>
                <a:cubicBezTo>
                  <a:pt x="127" y="66"/>
                  <a:pt x="128" y="65"/>
                  <a:pt x="128" y="64"/>
                </a:cubicBezTo>
                <a:cubicBezTo>
                  <a:pt x="128" y="63"/>
                  <a:pt x="127" y="62"/>
                  <a:pt x="126" y="62"/>
                </a:cubicBezTo>
                <a:close/>
                <a:moveTo>
                  <a:pt x="25" y="100"/>
                </a:moveTo>
                <a:cubicBezTo>
                  <a:pt x="18" y="106"/>
                  <a:pt x="18" y="106"/>
                  <a:pt x="18" y="106"/>
                </a:cubicBezTo>
                <a:cubicBezTo>
                  <a:pt x="17" y="107"/>
                  <a:pt x="17" y="108"/>
                  <a:pt x="18" y="109"/>
                </a:cubicBezTo>
                <a:cubicBezTo>
                  <a:pt x="19" y="110"/>
                  <a:pt x="21" y="110"/>
                  <a:pt x="22" y="109"/>
                </a:cubicBezTo>
                <a:cubicBezTo>
                  <a:pt x="28" y="104"/>
                  <a:pt x="28" y="104"/>
                  <a:pt x="28" y="104"/>
                </a:cubicBezTo>
                <a:cubicBezTo>
                  <a:pt x="29" y="103"/>
                  <a:pt x="29" y="101"/>
                  <a:pt x="28" y="100"/>
                </a:cubicBezTo>
                <a:cubicBezTo>
                  <a:pt x="27" y="99"/>
                  <a:pt x="25" y="99"/>
                  <a:pt x="25" y="100"/>
                </a:cubicBezTo>
                <a:close/>
                <a:moveTo>
                  <a:pt x="101" y="27"/>
                </a:moveTo>
                <a:cubicBezTo>
                  <a:pt x="102" y="28"/>
                  <a:pt x="103" y="28"/>
                  <a:pt x="104" y="27"/>
                </a:cubicBezTo>
                <a:cubicBezTo>
                  <a:pt x="109" y="22"/>
                  <a:pt x="109" y="22"/>
                  <a:pt x="109" y="22"/>
                </a:cubicBezTo>
                <a:cubicBezTo>
                  <a:pt x="110" y="22"/>
                  <a:pt x="110" y="20"/>
                  <a:pt x="109" y="19"/>
                </a:cubicBezTo>
                <a:cubicBezTo>
                  <a:pt x="108" y="18"/>
                  <a:pt x="107" y="18"/>
                  <a:pt x="106" y="19"/>
                </a:cubicBezTo>
                <a:cubicBezTo>
                  <a:pt x="101" y="24"/>
                  <a:pt x="101" y="24"/>
                  <a:pt x="101" y="24"/>
                </a:cubicBezTo>
                <a:cubicBezTo>
                  <a:pt x="100" y="25"/>
                  <a:pt x="100" y="26"/>
                  <a:pt x="101" y="27"/>
                </a:cubicBezTo>
                <a:close/>
                <a:moveTo>
                  <a:pt x="64" y="12"/>
                </a:moveTo>
                <a:cubicBezTo>
                  <a:pt x="65" y="12"/>
                  <a:pt x="66" y="11"/>
                  <a:pt x="66" y="10"/>
                </a:cubicBezTo>
                <a:cubicBezTo>
                  <a:pt x="66" y="2"/>
                  <a:pt x="66" y="2"/>
                  <a:pt x="66" y="2"/>
                </a:cubicBezTo>
                <a:cubicBezTo>
                  <a:pt x="66" y="1"/>
                  <a:pt x="65" y="0"/>
                  <a:pt x="64" y="0"/>
                </a:cubicBezTo>
                <a:cubicBezTo>
                  <a:pt x="63" y="0"/>
                  <a:pt x="61" y="1"/>
                  <a:pt x="61" y="2"/>
                </a:cubicBezTo>
                <a:cubicBezTo>
                  <a:pt x="61" y="10"/>
                  <a:pt x="61" y="10"/>
                  <a:pt x="61" y="10"/>
                </a:cubicBezTo>
                <a:cubicBezTo>
                  <a:pt x="61" y="11"/>
                  <a:pt x="63" y="12"/>
                  <a:pt x="64" y="12"/>
                </a:cubicBezTo>
                <a:close/>
                <a:moveTo>
                  <a:pt x="104" y="100"/>
                </a:moveTo>
                <a:cubicBezTo>
                  <a:pt x="103" y="99"/>
                  <a:pt x="102" y="99"/>
                  <a:pt x="101" y="100"/>
                </a:cubicBezTo>
                <a:cubicBezTo>
                  <a:pt x="100" y="101"/>
                  <a:pt x="100" y="103"/>
                  <a:pt x="101" y="104"/>
                </a:cubicBezTo>
                <a:cubicBezTo>
                  <a:pt x="106" y="109"/>
                  <a:pt x="106" y="109"/>
                  <a:pt x="106" y="109"/>
                </a:cubicBezTo>
                <a:cubicBezTo>
                  <a:pt x="107" y="110"/>
                  <a:pt x="108" y="110"/>
                  <a:pt x="109" y="109"/>
                </a:cubicBezTo>
                <a:cubicBezTo>
                  <a:pt x="110" y="108"/>
                  <a:pt x="110" y="107"/>
                  <a:pt x="109" y="106"/>
                </a:cubicBezTo>
                <a:cubicBezTo>
                  <a:pt x="104" y="100"/>
                  <a:pt x="104" y="100"/>
                  <a:pt x="104" y="100"/>
                </a:cubicBezTo>
                <a:close/>
                <a:moveTo>
                  <a:pt x="25" y="27"/>
                </a:moveTo>
                <a:cubicBezTo>
                  <a:pt x="25" y="28"/>
                  <a:pt x="27" y="28"/>
                  <a:pt x="28" y="27"/>
                </a:cubicBezTo>
                <a:cubicBezTo>
                  <a:pt x="29" y="26"/>
                  <a:pt x="29" y="25"/>
                  <a:pt x="28" y="24"/>
                </a:cubicBezTo>
                <a:cubicBezTo>
                  <a:pt x="22" y="19"/>
                  <a:pt x="22" y="19"/>
                  <a:pt x="22" y="19"/>
                </a:cubicBezTo>
                <a:cubicBezTo>
                  <a:pt x="21" y="18"/>
                  <a:pt x="19" y="18"/>
                  <a:pt x="18" y="19"/>
                </a:cubicBezTo>
                <a:cubicBezTo>
                  <a:pt x="17" y="20"/>
                  <a:pt x="17" y="22"/>
                  <a:pt x="18" y="22"/>
                </a:cubicBezTo>
                <a:cubicBezTo>
                  <a:pt x="25" y="27"/>
                  <a:pt x="25" y="27"/>
                  <a:pt x="25" y="27"/>
                </a:cubicBezTo>
                <a:close/>
                <a:moveTo>
                  <a:pt x="70" y="17"/>
                </a:moveTo>
                <a:cubicBezTo>
                  <a:pt x="68" y="17"/>
                  <a:pt x="68" y="18"/>
                  <a:pt x="68" y="19"/>
                </a:cubicBezTo>
                <a:cubicBezTo>
                  <a:pt x="68" y="20"/>
                  <a:pt x="68" y="21"/>
                  <a:pt x="69" y="21"/>
                </a:cubicBezTo>
                <a:cubicBezTo>
                  <a:pt x="89" y="24"/>
                  <a:pt x="105" y="39"/>
                  <a:pt x="106" y="58"/>
                </a:cubicBezTo>
                <a:cubicBezTo>
                  <a:pt x="106" y="60"/>
                  <a:pt x="108" y="61"/>
                  <a:pt x="109" y="61"/>
                </a:cubicBezTo>
                <a:cubicBezTo>
                  <a:pt x="110" y="61"/>
                  <a:pt x="111" y="59"/>
                  <a:pt x="111" y="58"/>
                </a:cubicBezTo>
                <a:cubicBezTo>
                  <a:pt x="109" y="36"/>
                  <a:pt x="92" y="20"/>
                  <a:pt x="70" y="17"/>
                </a:cubicBezTo>
                <a:close/>
                <a:moveTo>
                  <a:pt x="109" y="67"/>
                </a:moveTo>
                <a:cubicBezTo>
                  <a:pt x="108" y="67"/>
                  <a:pt x="106" y="67"/>
                  <a:pt x="106" y="69"/>
                </a:cubicBezTo>
                <a:cubicBezTo>
                  <a:pt x="104" y="82"/>
                  <a:pt x="98" y="93"/>
                  <a:pt x="87" y="99"/>
                </a:cubicBezTo>
                <a:cubicBezTo>
                  <a:pt x="82" y="103"/>
                  <a:pt x="79" y="108"/>
                  <a:pt x="79" y="113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49" y="123"/>
                  <a:pt x="49" y="123"/>
                  <a:pt x="49" y="123"/>
                </a:cubicBezTo>
                <a:cubicBezTo>
                  <a:pt x="49" y="113"/>
                  <a:pt x="49" y="113"/>
                  <a:pt x="49" y="113"/>
                </a:cubicBezTo>
                <a:cubicBezTo>
                  <a:pt x="49" y="108"/>
                  <a:pt x="46" y="103"/>
                  <a:pt x="42" y="99"/>
                </a:cubicBezTo>
                <a:cubicBezTo>
                  <a:pt x="29" y="92"/>
                  <a:pt x="22" y="78"/>
                  <a:pt x="22" y="63"/>
                </a:cubicBezTo>
                <a:cubicBezTo>
                  <a:pt x="22" y="42"/>
                  <a:pt x="38" y="24"/>
                  <a:pt x="59" y="21"/>
                </a:cubicBezTo>
                <a:cubicBezTo>
                  <a:pt x="61" y="21"/>
                  <a:pt x="61" y="20"/>
                  <a:pt x="61" y="19"/>
                </a:cubicBezTo>
                <a:cubicBezTo>
                  <a:pt x="61" y="18"/>
                  <a:pt x="60" y="17"/>
                  <a:pt x="58" y="17"/>
                </a:cubicBezTo>
                <a:cubicBezTo>
                  <a:pt x="34" y="20"/>
                  <a:pt x="17" y="40"/>
                  <a:pt x="17" y="63"/>
                </a:cubicBezTo>
                <a:cubicBezTo>
                  <a:pt x="17" y="72"/>
                  <a:pt x="19" y="80"/>
                  <a:pt x="23" y="87"/>
                </a:cubicBezTo>
                <a:cubicBezTo>
                  <a:pt x="27" y="93"/>
                  <a:pt x="33" y="99"/>
                  <a:pt x="40" y="103"/>
                </a:cubicBezTo>
                <a:cubicBezTo>
                  <a:pt x="42" y="105"/>
                  <a:pt x="45" y="109"/>
                  <a:pt x="45" y="113"/>
                </a:cubicBezTo>
                <a:cubicBezTo>
                  <a:pt x="45" y="123"/>
                  <a:pt x="45" y="123"/>
                  <a:pt x="45" y="123"/>
                </a:cubicBezTo>
                <a:cubicBezTo>
                  <a:pt x="42" y="124"/>
                  <a:pt x="40" y="126"/>
                  <a:pt x="40" y="129"/>
                </a:cubicBezTo>
                <a:cubicBezTo>
                  <a:pt x="40" y="132"/>
                  <a:pt x="40" y="132"/>
                  <a:pt x="40" y="132"/>
                </a:cubicBezTo>
                <a:cubicBezTo>
                  <a:pt x="40" y="133"/>
                  <a:pt x="40" y="135"/>
                  <a:pt x="41" y="135"/>
                </a:cubicBezTo>
                <a:cubicBezTo>
                  <a:pt x="40" y="137"/>
                  <a:pt x="40" y="138"/>
                  <a:pt x="40" y="140"/>
                </a:cubicBezTo>
                <a:cubicBezTo>
                  <a:pt x="40" y="143"/>
                  <a:pt x="40" y="143"/>
                  <a:pt x="40" y="143"/>
                </a:cubicBezTo>
                <a:cubicBezTo>
                  <a:pt x="40" y="146"/>
                  <a:pt x="43" y="149"/>
                  <a:pt x="46" y="149"/>
                </a:cubicBezTo>
                <a:cubicBezTo>
                  <a:pt x="54" y="149"/>
                  <a:pt x="54" y="149"/>
                  <a:pt x="54" y="149"/>
                </a:cubicBezTo>
                <a:cubicBezTo>
                  <a:pt x="54" y="154"/>
                  <a:pt x="54" y="154"/>
                  <a:pt x="54" y="154"/>
                </a:cubicBezTo>
                <a:cubicBezTo>
                  <a:pt x="54" y="157"/>
                  <a:pt x="56" y="160"/>
                  <a:pt x="59" y="160"/>
                </a:cubicBezTo>
                <a:cubicBezTo>
                  <a:pt x="69" y="160"/>
                  <a:pt x="69" y="160"/>
                  <a:pt x="69" y="160"/>
                </a:cubicBezTo>
                <a:cubicBezTo>
                  <a:pt x="72" y="160"/>
                  <a:pt x="75" y="157"/>
                  <a:pt x="75" y="154"/>
                </a:cubicBezTo>
                <a:cubicBezTo>
                  <a:pt x="75" y="149"/>
                  <a:pt x="75" y="149"/>
                  <a:pt x="75" y="149"/>
                </a:cubicBezTo>
                <a:cubicBezTo>
                  <a:pt x="82" y="149"/>
                  <a:pt x="82" y="149"/>
                  <a:pt x="82" y="149"/>
                </a:cubicBezTo>
                <a:cubicBezTo>
                  <a:pt x="85" y="149"/>
                  <a:pt x="88" y="146"/>
                  <a:pt x="88" y="143"/>
                </a:cubicBezTo>
                <a:cubicBezTo>
                  <a:pt x="88" y="140"/>
                  <a:pt x="88" y="140"/>
                  <a:pt x="88" y="140"/>
                </a:cubicBezTo>
                <a:cubicBezTo>
                  <a:pt x="88" y="138"/>
                  <a:pt x="88" y="137"/>
                  <a:pt x="87" y="135"/>
                </a:cubicBezTo>
                <a:cubicBezTo>
                  <a:pt x="88" y="135"/>
                  <a:pt x="88" y="133"/>
                  <a:pt x="88" y="132"/>
                </a:cubicBezTo>
                <a:cubicBezTo>
                  <a:pt x="88" y="129"/>
                  <a:pt x="88" y="129"/>
                  <a:pt x="88" y="129"/>
                </a:cubicBezTo>
                <a:cubicBezTo>
                  <a:pt x="88" y="126"/>
                  <a:pt x="87" y="124"/>
                  <a:pt x="84" y="123"/>
                </a:cubicBezTo>
                <a:cubicBezTo>
                  <a:pt x="84" y="113"/>
                  <a:pt x="84" y="113"/>
                  <a:pt x="84" y="113"/>
                </a:cubicBezTo>
                <a:cubicBezTo>
                  <a:pt x="84" y="109"/>
                  <a:pt x="86" y="105"/>
                  <a:pt x="89" y="103"/>
                </a:cubicBezTo>
                <a:cubicBezTo>
                  <a:pt x="101" y="96"/>
                  <a:pt x="110" y="83"/>
                  <a:pt x="111" y="69"/>
                </a:cubicBezTo>
                <a:cubicBezTo>
                  <a:pt x="111" y="68"/>
                  <a:pt x="110" y="67"/>
                  <a:pt x="109" y="67"/>
                </a:cubicBezTo>
                <a:close/>
                <a:moveTo>
                  <a:pt x="70" y="154"/>
                </a:moveTo>
                <a:cubicBezTo>
                  <a:pt x="70" y="155"/>
                  <a:pt x="69" y="155"/>
                  <a:pt x="69" y="155"/>
                </a:cubicBezTo>
                <a:cubicBezTo>
                  <a:pt x="59" y="155"/>
                  <a:pt x="59" y="155"/>
                  <a:pt x="59" y="155"/>
                </a:cubicBezTo>
                <a:cubicBezTo>
                  <a:pt x="59" y="155"/>
                  <a:pt x="58" y="155"/>
                  <a:pt x="58" y="154"/>
                </a:cubicBezTo>
                <a:cubicBezTo>
                  <a:pt x="58" y="149"/>
                  <a:pt x="58" y="149"/>
                  <a:pt x="58" y="149"/>
                </a:cubicBezTo>
                <a:cubicBezTo>
                  <a:pt x="70" y="149"/>
                  <a:pt x="70" y="149"/>
                  <a:pt x="70" y="149"/>
                </a:cubicBezTo>
                <a:lnTo>
                  <a:pt x="70" y="154"/>
                </a:lnTo>
                <a:close/>
                <a:moveTo>
                  <a:pt x="83" y="143"/>
                </a:moveTo>
                <a:cubicBezTo>
                  <a:pt x="83" y="144"/>
                  <a:pt x="83" y="144"/>
                  <a:pt x="82" y="144"/>
                </a:cubicBezTo>
                <a:cubicBezTo>
                  <a:pt x="46" y="144"/>
                  <a:pt x="46" y="144"/>
                  <a:pt x="46" y="144"/>
                </a:cubicBezTo>
                <a:cubicBezTo>
                  <a:pt x="45" y="144"/>
                  <a:pt x="45" y="144"/>
                  <a:pt x="45" y="143"/>
                </a:cubicBezTo>
                <a:cubicBezTo>
                  <a:pt x="45" y="140"/>
                  <a:pt x="45" y="140"/>
                  <a:pt x="45" y="140"/>
                </a:cubicBezTo>
                <a:cubicBezTo>
                  <a:pt x="45" y="139"/>
                  <a:pt x="45" y="138"/>
                  <a:pt x="46" y="138"/>
                </a:cubicBezTo>
                <a:cubicBezTo>
                  <a:pt x="82" y="138"/>
                  <a:pt x="82" y="138"/>
                  <a:pt x="82" y="138"/>
                </a:cubicBezTo>
                <a:cubicBezTo>
                  <a:pt x="83" y="138"/>
                  <a:pt x="83" y="139"/>
                  <a:pt x="83" y="140"/>
                </a:cubicBezTo>
                <a:lnTo>
                  <a:pt x="83" y="143"/>
                </a:lnTo>
                <a:close/>
                <a:moveTo>
                  <a:pt x="83" y="132"/>
                </a:moveTo>
                <a:cubicBezTo>
                  <a:pt x="83" y="133"/>
                  <a:pt x="83" y="133"/>
                  <a:pt x="82" y="133"/>
                </a:cubicBezTo>
                <a:cubicBezTo>
                  <a:pt x="46" y="133"/>
                  <a:pt x="46" y="133"/>
                  <a:pt x="46" y="133"/>
                </a:cubicBezTo>
                <a:cubicBezTo>
                  <a:pt x="45" y="133"/>
                  <a:pt x="45" y="133"/>
                  <a:pt x="45" y="132"/>
                </a:cubicBezTo>
                <a:cubicBezTo>
                  <a:pt x="45" y="129"/>
                  <a:pt x="45" y="129"/>
                  <a:pt x="45" y="129"/>
                </a:cubicBezTo>
                <a:cubicBezTo>
                  <a:pt x="45" y="128"/>
                  <a:pt x="45" y="127"/>
                  <a:pt x="46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3" y="127"/>
                  <a:pt x="83" y="128"/>
                  <a:pt x="83" y="129"/>
                </a:cubicBezTo>
                <a:lnTo>
                  <a:pt x="83" y="13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75CDA814-63E8-8772-3B58-F84BF7E8F9AF}"/>
              </a:ext>
            </a:extLst>
          </p:cNvPr>
          <p:cNvSpPr>
            <a:spLocks noEditPoints="1"/>
          </p:cNvSpPr>
          <p:nvPr/>
        </p:nvSpPr>
        <p:spPr bwMode="auto">
          <a:xfrm>
            <a:off x="1276351" y="1373188"/>
            <a:ext cx="254000" cy="254000"/>
          </a:xfrm>
          <a:custGeom>
            <a:avLst/>
            <a:gdLst>
              <a:gd name="T0" fmla="*/ 44 w 160"/>
              <a:gd name="T1" fmla="*/ 45 h 160"/>
              <a:gd name="T2" fmla="*/ 17 w 160"/>
              <a:gd name="T3" fmla="*/ 34 h 160"/>
              <a:gd name="T4" fmla="*/ 21 w 160"/>
              <a:gd name="T5" fmla="*/ 38 h 160"/>
              <a:gd name="T6" fmla="*/ 39 w 160"/>
              <a:gd name="T7" fmla="*/ 44 h 160"/>
              <a:gd name="T8" fmla="*/ 18 w 160"/>
              <a:gd name="T9" fmla="*/ 44 h 160"/>
              <a:gd name="T10" fmla="*/ 39 w 160"/>
              <a:gd name="T11" fmla="*/ 49 h 160"/>
              <a:gd name="T12" fmla="*/ 18 w 160"/>
              <a:gd name="T13" fmla="*/ 51 h 160"/>
              <a:gd name="T14" fmla="*/ 149 w 160"/>
              <a:gd name="T15" fmla="*/ 109 h 160"/>
              <a:gd name="T16" fmla="*/ 121 w 160"/>
              <a:gd name="T17" fmla="*/ 98 h 160"/>
              <a:gd name="T18" fmla="*/ 125 w 160"/>
              <a:gd name="T19" fmla="*/ 102 h 160"/>
              <a:gd name="T20" fmla="*/ 144 w 160"/>
              <a:gd name="T21" fmla="*/ 109 h 160"/>
              <a:gd name="T22" fmla="*/ 123 w 160"/>
              <a:gd name="T23" fmla="*/ 109 h 160"/>
              <a:gd name="T24" fmla="*/ 71 w 160"/>
              <a:gd name="T25" fmla="*/ 39 h 160"/>
              <a:gd name="T26" fmla="*/ 0 w 160"/>
              <a:gd name="T27" fmla="*/ 83 h 160"/>
              <a:gd name="T28" fmla="*/ 10 w 160"/>
              <a:gd name="T29" fmla="*/ 131 h 160"/>
              <a:gd name="T30" fmla="*/ 48 w 160"/>
              <a:gd name="T31" fmla="*/ 88 h 160"/>
              <a:gd name="T32" fmla="*/ 42 w 160"/>
              <a:gd name="T33" fmla="*/ 88 h 160"/>
              <a:gd name="T34" fmla="*/ 13 w 160"/>
              <a:gd name="T35" fmla="*/ 85 h 160"/>
              <a:gd name="T36" fmla="*/ 5 w 160"/>
              <a:gd name="T37" fmla="*/ 120 h 160"/>
              <a:gd name="T38" fmla="*/ 45 w 160"/>
              <a:gd name="T39" fmla="*/ 73 h 160"/>
              <a:gd name="T40" fmla="*/ 44 w 160"/>
              <a:gd name="T41" fmla="*/ 82 h 160"/>
              <a:gd name="T42" fmla="*/ 29 w 160"/>
              <a:gd name="T43" fmla="*/ 115 h 160"/>
              <a:gd name="T44" fmla="*/ 74 w 160"/>
              <a:gd name="T45" fmla="*/ 131 h 160"/>
              <a:gd name="T46" fmla="*/ 86 w 160"/>
              <a:gd name="T47" fmla="*/ 98 h 160"/>
              <a:gd name="T48" fmla="*/ 58 w 160"/>
              <a:gd name="T49" fmla="*/ 109 h 160"/>
              <a:gd name="T50" fmla="*/ 67 w 160"/>
              <a:gd name="T51" fmla="*/ 102 h 160"/>
              <a:gd name="T52" fmla="*/ 85 w 160"/>
              <a:gd name="T53" fmla="*/ 109 h 160"/>
              <a:gd name="T54" fmla="*/ 64 w 160"/>
              <a:gd name="T55" fmla="*/ 116 h 160"/>
              <a:gd name="T56" fmla="*/ 48 w 160"/>
              <a:gd name="T57" fmla="*/ 146 h 160"/>
              <a:gd name="T58" fmla="*/ 53 w 160"/>
              <a:gd name="T59" fmla="*/ 146 h 160"/>
              <a:gd name="T60" fmla="*/ 96 w 160"/>
              <a:gd name="T61" fmla="*/ 157 h 160"/>
              <a:gd name="T62" fmla="*/ 88 w 160"/>
              <a:gd name="T63" fmla="*/ 133 h 160"/>
              <a:gd name="T64" fmla="*/ 106 w 160"/>
              <a:gd name="T65" fmla="*/ 157 h 160"/>
              <a:gd name="T66" fmla="*/ 119 w 160"/>
              <a:gd name="T67" fmla="*/ 138 h 160"/>
              <a:gd name="T68" fmla="*/ 157 w 160"/>
              <a:gd name="T69" fmla="*/ 160 h 160"/>
              <a:gd name="T70" fmla="*/ 152 w 160"/>
              <a:gd name="T71" fmla="*/ 0 h 160"/>
              <a:gd name="T72" fmla="*/ 53 w 160"/>
              <a:gd name="T73" fmla="*/ 51 h 160"/>
              <a:gd name="T74" fmla="*/ 155 w 160"/>
              <a:gd name="T75" fmla="*/ 80 h 160"/>
              <a:gd name="T76" fmla="*/ 61 w 160"/>
              <a:gd name="T77" fmla="*/ 88 h 160"/>
              <a:gd name="T78" fmla="*/ 152 w 160"/>
              <a:gd name="T79" fmla="*/ 0 h 160"/>
              <a:gd name="T80" fmla="*/ 58 w 160"/>
              <a:gd name="T81" fmla="*/ 6 h 160"/>
              <a:gd name="T82" fmla="*/ 146 w 160"/>
              <a:gd name="T83" fmla="*/ 34 h 160"/>
              <a:gd name="T84" fmla="*/ 149 w 160"/>
              <a:gd name="T85" fmla="*/ 74 h 160"/>
              <a:gd name="T86" fmla="*/ 133 w 160"/>
              <a:gd name="T87" fmla="*/ 53 h 160"/>
              <a:gd name="T88" fmla="*/ 138 w 160"/>
              <a:gd name="T89" fmla="*/ 53 h 160"/>
              <a:gd name="T90" fmla="*/ 125 w 160"/>
              <a:gd name="T91" fmla="*/ 77 h 160"/>
              <a:gd name="T92" fmla="*/ 122 w 160"/>
              <a:gd name="T93" fmla="*/ 48 h 160"/>
              <a:gd name="T94" fmla="*/ 114 w 160"/>
              <a:gd name="T95" fmla="*/ 77 h 160"/>
              <a:gd name="T96" fmla="*/ 101 w 160"/>
              <a:gd name="T97" fmla="*/ 62 h 160"/>
              <a:gd name="T98" fmla="*/ 126 w 160"/>
              <a:gd name="T99" fmla="*/ 35 h 160"/>
              <a:gd name="T100" fmla="*/ 148 w 160"/>
              <a:gd name="T101" fmla="*/ 21 h 160"/>
              <a:gd name="T102" fmla="*/ 122 w 160"/>
              <a:gd name="T103" fmla="*/ 30 h 160"/>
              <a:gd name="T104" fmla="*/ 95 w 160"/>
              <a:gd name="T105" fmla="*/ 26 h 160"/>
              <a:gd name="T106" fmla="*/ 61 w 160"/>
              <a:gd name="T107" fmla="*/ 24 h 160"/>
              <a:gd name="T108" fmla="*/ 114 w 160"/>
              <a:gd name="T109" fmla="*/ 24 h 160"/>
              <a:gd name="T110" fmla="*/ 106 w 160"/>
              <a:gd name="T111" fmla="*/ 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60">
                <a:moveTo>
                  <a:pt x="28" y="67"/>
                </a:moveTo>
                <a:cubicBezTo>
                  <a:pt x="29" y="67"/>
                  <a:pt x="29" y="67"/>
                  <a:pt x="29" y="67"/>
                </a:cubicBezTo>
                <a:cubicBezTo>
                  <a:pt x="37" y="67"/>
                  <a:pt x="44" y="60"/>
                  <a:pt x="44" y="52"/>
                </a:cubicBezTo>
                <a:cubicBezTo>
                  <a:pt x="44" y="45"/>
                  <a:pt x="44" y="45"/>
                  <a:pt x="44" y="45"/>
                </a:cubicBezTo>
                <a:cubicBezTo>
                  <a:pt x="45" y="40"/>
                  <a:pt x="44" y="37"/>
                  <a:pt x="41" y="34"/>
                </a:cubicBezTo>
                <a:cubicBezTo>
                  <a:pt x="38" y="30"/>
                  <a:pt x="34" y="29"/>
                  <a:pt x="29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4" y="29"/>
                  <a:pt x="20" y="30"/>
                  <a:pt x="17" y="34"/>
                </a:cubicBezTo>
                <a:cubicBezTo>
                  <a:pt x="14" y="37"/>
                  <a:pt x="13" y="40"/>
                  <a:pt x="13" y="45"/>
                </a:cubicBezTo>
                <a:cubicBezTo>
                  <a:pt x="13" y="52"/>
                  <a:pt x="13" y="52"/>
                  <a:pt x="13" y="52"/>
                </a:cubicBezTo>
                <a:cubicBezTo>
                  <a:pt x="13" y="60"/>
                  <a:pt x="21" y="67"/>
                  <a:pt x="28" y="67"/>
                </a:cubicBezTo>
                <a:close/>
                <a:moveTo>
                  <a:pt x="21" y="38"/>
                </a:moveTo>
                <a:cubicBezTo>
                  <a:pt x="23" y="35"/>
                  <a:pt x="26" y="35"/>
                  <a:pt x="28" y="35"/>
                </a:cubicBezTo>
                <a:cubicBezTo>
                  <a:pt x="29" y="35"/>
                  <a:pt x="29" y="35"/>
                  <a:pt x="29" y="35"/>
                </a:cubicBezTo>
                <a:cubicBezTo>
                  <a:pt x="32" y="35"/>
                  <a:pt x="35" y="35"/>
                  <a:pt x="37" y="38"/>
                </a:cubicBezTo>
                <a:cubicBezTo>
                  <a:pt x="39" y="39"/>
                  <a:pt x="39" y="41"/>
                  <a:pt x="39" y="44"/>
                </a:cubicBezTo>
                <a:cubicBezTo>
                  <a:pt x="38" y="43"/>
                  <a:pt x="36" y="41"/>
                  <a:pt x="36" y="39"/>
                </a:cubicBezTo>
                <a:cubicBezTo>
                  <a:pt x="36" y="38"/>
                  <a:pt x="35" y="37"/>
                  <a:pt x="34" y="37"/>
                </a:cubicBezTo>
                <a:cubicBezTo>
                  <a:pt x="33" y="36"/>
                  <a:pt x="32" y="37"/>
                  <a:pt x="31" y="38"/>
                </a:cubicBezTo>
                <a:cubicBezTo>
                  <a:pt x="31" y="38"/>
                  <a:pt x="28" y="43"/>
                  <a:pt x="18" y="44"/>
                </a:cubicBezTo>
                <a:cubicBezTo>
                  <a:pt x="18" y="41"/>
                  <a:pt x="19" y="40"/>
                  <a:pt x="21" y="38"/>
                </a:cubicBezTo>
                <a:close/>
                <a:moveTo>
                  <a:pt x="18" y="50"/>
                </a:moveTo>
                <a:cubicBezTo>
                  <a:pt x="23" y="49"/>
                  <a:pt x="28" y="47"/>
                  <a:pt x="33" y="45"/>
                </a:cubicBezTo>
                <a:cubicBezTo>
                  <a:pt x="34" y="46"/>
                  <a:pt x="37" y="48"/>
                  <a:pt x="39" y="49"/>
                </a:cubicBezTo>
                <a:cubicBezTo>
                  <a:pt x="39" y="51"/>
                  <a:pt x="39" y="51"/>
                  <a:pt x="39" y="51"/>
                </a:cubicBezTo>
                <a:cubicBezTo>
                  <a:pt x="39" y="57"/>
                  <a:pt x="34" y="61"/>
                  <a:pt x="29" y="61"/>
                </a:cubicBezTo>
                <a:cubicBezTo>
                  <a:pt x="28" y="61"/>
                  <a:pt x="28" y="61"/>
                  <a:pt x="28" y="61"/>
                </a:cubicBezTo>
                <a:cubicBezTo>
                  <a:pt x="23" y="61"/>
                  <a:pt x="19" y="57"/>
                  <a:pt x="18" y="51"/>
                </a:cubicBezTo>
                <a:cubicBezTo>
                  <a:pt x="18" y="50"/>
                  <a:pt x="18" y="50"/>
                  <a:pt x="18" y="50"/>
                </a:cubicBezTo>
                <a:close/>
                <a:moveTo>
                  <a:pt x="133" y="131"/>
                </a:moveTo>
                <a:cubicBezTo>
                  <a:pt x="141" y="131"/>
                  <a:pt x="148" y="125"/>
                  <a:pt x="149" y="116"/>
                </a:cubicBezTo>
                <a:cubicBezTo>
                  <a:pt x="149" y="109"/>
                  <a:pt x="149" y="109"/>
                  <a:pt x="149" y="109"/>
                </a:cubicBezTo>
                <a:cubicBezTo>
                  <a:pt x="149" y="105"/>
                  <a:pt x="148" y="101"/>
                  <a:pt x="145" y="98"/>
                </a:cubicBezTo>
                <a:cubicBezTo>
                  <a:pt x="142" y="95"/>
                  <a:pt x="138" y="94"/>
                  <a:pt x="134" y="94"/>
                </a:cubicBezTo>
                <a:cubicBezTo>
                  <a:pt x="133" y="94"/>
                  <a:pt x="133" y="94"/>
                  <a:pt x="133" y="94"/>
                </a:cubicBezTo>
                <a:cubicBezTo>
                  <a:pt x="128" y="94"/>
                  <a:pt x="124" y="95"/>
                  <a:pt x="121" y="98"/>
                </a:cubicBezTo>
                <a:cubicBezTo>
                  <a:pt x="118" y="101"/>
                  <a:pt x="117" y="105"/>
                  <a:pt x="117" y="109"/>
                </a:cubicBezTo>
                <a:cubicBezTo>
                  <a:pt x="117" y="116"/>
                  <a:pt x="117" y="116"/>
                  <a:pt x="117" y="116"/>
                </a:cubicBezTo>
                <a:cubicBezTo>
                  <a:pt x="117" y="125"/>
                  <a:pt x="124" y="131"/>
                  <a:pt x="133" y="131"/>
                </a:cubicBezTo>
                <a:close/>
                <a:moveTo>
                  <a:pt x="125" y="102"/>
                </a:moveTo>
                <a:cubicBezTo>
                  <a:pt x="127" y="99"/>
                  <a:pt x="129" y="99"/>
                  <a:pt x="133" y="99"/>
                </a:cubicBezTo>
                <a:cubicBezTo>
                  <a:pt x="134" y="99"/>
                  <a:pt x="134" y="99"/>
                  <a:pt x="134" y="99"/>
                </a:cubicBezTo>
                <a:cubicBezTo>
                  <a:pt x="136" y="99"/>
                  <a:pt x="139" y="99"/>
                  <a:pt x="141" y="102"/>
                </a:cubicBezTo>
                <a:cubicBezTo>
                  <a:pt x="143" y="104"/>
                  <a:pt x="144" y="106"/>
                  <a:pt x="144" y="109"/>
                </a:cubicBezTo>
                <a:cubicBezTo>
                  <a:pt x="144" y="116"/>
                  <a:pt x="144" y="116"/>
                  <a:pt x="144" y="116"/>
                </a:cubicBezTo>
                <a:cubicBezTo>
                  <a:pt x="143" y="121"/>
                  <a:pt x="139" y="126"/>
                  <a:pt x="133" y="126"/>
                </a:cubicBezTo>
                <a:cubicBezTo>
                  <a:pt x="128" y="126"/>
                  <a:pt x="123" y="121"/>
                  <a:pt x="123" y="116"/>
                </a:cubicBezTo>
                <a:cubicBezTo>
                  <a:pt x="123" y="109"/>
                  <a:pt x="123" y="109"/>
                  <a:pt x="123" y="109"/>
                </a:cubicBezTo>
                <a:cubicBezTo>
                  <a:pt x="122" y="106"/>
                  <a:pt x="123" y="104"/>
                  <a:pt x="125" y="102"/>
                </a:cubicBezTo>
                <a:close/>
                <a:moveTo>
                  <a:pt x="82" y="49"/>
                </a:moveTo>
                <a:cubicBezTo>
                  <a:pt x="84" y="47"/>
                  <a:pt x="84" y="42"/>
                  <a:pt x="82" y="39"/>
                </a:cubicBezTo>
                <a:cubicBezTo>
                  <a:pt x="79" y="36"/>
                  <a:pt x="74" y="36"/>
                  <a:pt x="71" y="39"/>
                </a:cubicBezTo>
                <a:cubicBezTo>
                  <a:pt x="42" y="69"/>
                  <a:pt x="42" y="69"/>
                  <a:pt x="42" y="69"/>
                </a:cubicBezTo>
                <a:cubicBezTo>
                  <a:pt x="41" y="69"/>
                  <a:pt x="41" y="69"/>
                  <a:pt x="40" y="69"/>
                </a:cubicBezTo>
                <a:cubicBezTo>
                  <a:pt x="13" y="69"/>
                  <a:pt x="13" y="69"/>
                  <a:pt x="13" y="69"/>
                </a:cubicBezTo>
                <a:cubicBezTo>
                  <a:pt x="6" y="69"/>
                  <a:pt x="0" y="75"/>
                  <a:pt x="0" y="83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5"/>
                  <a:pt x="4" y="128"/>
                  <a:pt x="8" y="128"/>
                </a:cubicBezTo>
                <a:cubicBezTo>
                  <a:pt x="9" y="128"/>
                  <a:pt x="9" y="128"/>
                  <a:pt x="10" y="127"/>
                </a:cubicBezTo>
                <a:cubicBezTo>
                  <a:pt x="10" y="131"/>
                  <a:pt x="10" y="131"/>
                  <a:pt x="10" y="131"/>
                </a:cubicBezTo>
                <a:cubicBezTo>
                  <a:pt x="10" y="133"/>
                  <a:pt x="12" y="133"/>
                  <a:pt x="13" y="133"/>
                </a:cubicBezTo>
                <a:cubicBezTo>
                  <a:pt x="44" y="133"/>
                  <a:pt x="44" y="133"/>
                  <a:pt x="44" y="133"/>
                </a:cubicBezTo>
                <a:cubicBezTo>
                  <a:pt x="46" y="133"/>
                  <a:pt x="48" y="133"/>
                  <a:pt x="48" y="131"/>
                </a:cubicBezTo>
                <a:cubicBezTo>
                  <a:pt x="48" y="88"/>
                  <a:pt x="48" y="88"/>
                  <a:pt x="48" y="88"/>
                </a:cubicBezTo>
                <a:cubicBezTo>
                  <a:pt x="48" y="87"/>
                  <a:pt x="48" y="86"/>
                  <a:pt x="49" y="85"/>
                </a:cubicBezTo>
                <a:cubicBezTo>
                  <a:pt x="82" y="49"/>
                  <a:pt x="82" y="49"/>
                  <a:pt x="82" y="49"/>
                </a:cubicBezTo>
                <a:close/>
                <a:moveTo>
                  <a:pt x="44" y="82"/>
                </a:moveTo>
                <a:cubicBezTo>
                  <a:pt x="43" y="84"/>
                  <a:pt x="42" y="85"/>
                  <a:pt x="42" y="88"/>
                </a:cubicBezTo>
                <a:cubicBezTo>
                  <a:pt x="42" y="128"/>
                  <a:pt x="42" y="128"/>
                  <a:pt x="42" y="128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6" y="88"/>
                  <a:pt x="16" y="88"/>
                  <a:pt x="16" y="88"/>
                </a:cubicBezTo>
                <a:cubicBezTo>
                  <a:pt x="16" y="86"/>
                  <a:pt x="14" y="85"/>
                  <a:pt x="13" y="85"/>
                </a:cubicBezTo>
                <a:cubicBezTo>
                  <a:pt x="12" y="85"/>
                  <a:pt x="10" y="86"/>
                  <a:pt x="10" y="88"/>
                </a:cubicBezTo>
                <a:cubicBezTo>
                  <a:pt x="10" y="120"/>
                  <a:pt x="10" y="120"/>
                  <a:pt x="10" y="120"/>
                </a:cubicBezTo>
                <a:cubicBezTo>
                  <a:pt x="10" y="122"/>
                  <a:pt x="9" y="122"/>
                  <a:pt x="8" y="122"/>
                </a:cubicBezTo>
                <a:cubicBezTo>
                  <a:pt x="6" y="122"/>
                  <a:pt x="5" y="122"/>
                  <a:pt x="5" y="120"/>
                </a:cubicBezTo>
                <a:cubicBezTo>
                  <a:pt x="5" y="83"/>
                  <a:pt x="5" y="83"/>
                  <a:pt x="5" y="83"/>
                </a:cubicBezTo>
                <a:cubicBezTo>
                  <a:pt x="5" y="79"/>
                  <a:pt x="9" y="74"/>
                  <a:pt x="13" y="74"/>
                </a:cubicBezTo>
                <a:cubicBezTo>
                  <a:pt x="40" y="74"/>
                  <a:pt x="40" y="74"/>
                  <a:pt x="40" y="74"/>
                </a:cubicBezTo>
                <a:cubicBezTo>
                  <a:pt x="42" y="74"/>
                  <a:pt x="44" y="74"/>
                  <a:pt x="45" y="73"/>
                </a:cubicBezTo>
                <a:cubicBezTo>
                  <a:pt x="75" y="42"/>
                  <a:pt x="75" y="42"/>
                  <a:pt x="75" y="42"/>
                </a:cubicBezTo>
                <a:cubicBezTo>
                  <a:pt x="76" y="42"/>
                  <a:pt x="77" y="42"/>
                  <a:pt x="78" y="42"/>
                </a:cubicBezTo>
                <a:cubicBezTo>
                  <a:pt x="79" y="43"/>
                  <a:pt x="79" y="45"/>
                  <a:pt x="78" y="46"/>
                </a:cubicBezTo>
                <a:cubicBezTo>
                  <a:pt x="44" y="82"/>
                  <a:pt x="44" y="82"/>
                  <a:pt x="44" y="82"/>
                </a:cubicBezTo>
                <a:close/>
                <a:moveTo>
                  <a:pt x="29" y="77"/>
                </a:moveTo>
                <a:cubicBezTo>
                  <a:pt x="28" y="77"/>
                  <a:pt x="26" y="78"/>
                  <a:pt x="26" y="80"/>
                </a:cubicBezTo>
                <a:cubicBezTo>
                  <a:pt x="26" y="112"/>
                  <a:pt x="26" y="112"/>
                  <a:pt x="26" y="112"/>
                </a:cubicBezTo>
                <a:cubicBezTo>
                  <a:pt x="26" y="114"/>
                  <a:pt x="28" y="115"/>
                  <a:pt x="29" y="115"/>
                </a:cubicBezTo>
                <a:cubicBezTo>
                  <a:pt x="30" y="115"/>
                  <a:pt x="32" y="114"/>
                  <a:pt x="32" y="112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78"/>
                  <a:pt x="30" y="77"/>
                  <a:pt x="29" y="77"/>
                </a:cubicBezTo>
                <a:close/>
                <a:moveTo>
                  <a:pt x="74" y="131"/>
                </a:moveTo>
                <a:cubicBezTo>
                  <a:pt x="75" y="131"/>
                  <a:pt x="75" y="131"/>
                  <a:pt x="75" y="131"/>
                </a:cubicBezTo>
                <a:cubicBezTo>
                  <a:pt x="83" y="131"/>
                  <a:pt x="89" y="125"/>
                  <a:pt x="90" y="116"/>
                </a:cubicBezTo>
                <a:cubicBezTo>
                  <a:pt x="90" y="109"/>
                  <a:pt x="90" y="109"/>
                  <a:pt x="90" y="109"/>
                </a:cubicBezTo>
                <a:cubicBezTo>
                  <a:pt x="91" y="105"/>
                  <a:pt x="89" y="101"/>
                  <a:pt x="86" y="98"/>
                </a:cubicBezTo>
                <a:cubicBezTo>
                  <a:pt x="83" y="95"/>
                  <a:pt x="79" y="94"/>
                  <a:pt x="75" y="94"/>
                </a:cubicBezTo>
                <a:cubicBezTo>
                  <a:pt x="74" y="94"/>
                  <a:pt x="74" y="94"/>
                  <a:pt x="74" y="94"/>
                </a:cubicBezTo>
                <a:cubicBezTo>
                  <a:pt x="70" y="94"/>
                  <a:pt x="66" y="95"/>
                  <a:pt x="62" y="98"/>
                </a:cubicBezTo>
                <a:cubicBezTo>
                  <a:pt x="60" y="101"/>
                  <a:pt x="58" y="105"/>
                  <a:pt x="58" y="109"/>
                </a:cubicBezTo>
                <a:cubicBezTo>
                  <a:pt x="59" y="116"/>
                  <a:pt x="59" y="116"/>
                  <a:pt x="59" y="116"/>
                </a:cubicBezTo>
                <a:cubicBezTo>
                  <a:pt x="59" y="125"/>
                  <a:pt x="66" y="131"/>
                  <a:pt x="74" y="131"/>
                </a:cubicBezTo>
                <a:close/>
                <a:moveTo>
                  <a:pt x="64" y="109"/>
                </a:moveTo>
                <a:cubicBezTo>
                  <a:pt x="64" y="106"/>
                  <a:pt x="65" y="104"/>
                  <a:pt x="67" y="102"/>
                </a:cubicBezTo>
                <a:cubicBezTo>
                  <a:pt x="68" y="99"/>
                  <a:pt x="72" y="99"/>
                  <a:pt x="74" y="99"/>
                </a:cubicBezTo>
                <a:cubicBezTo>
                  <a:pt x="75" y="99"/>
                  <a:pt x="75" y="99"/>
                  <a:pt x="75" y="99"/>
                </a:cubicBezTo>
                <a:cubicBezTo>
                  <a:pt x="77" y="99"/>
                  <a:pt x="81" y="99"/>
                  <a:pt x="83" y="102"/>
                </a:cubicBezTo>
                <a:cubicBezTo>
                  <a:pt x="84" y="104"/>
                  <a:pt x="85" y="106"/>
                  <a:pt x="85" y="109"/>
                </a:cubicBezTo>
                <a:cubicBezTo>
                  <a:pt x="85" y="116"/>
                  <a:pt x="85" y="116"/>
                  <a:pt x="85" y="116"/>
                </a:cubicBezTo>
                <a:cubicBezTo>
                  <a:pt x="84" y="121"/>
                  <a:pt x="80" y="126"/>
                  <a:pt x="75" y="126"/>
                </a:cubicBezTo>
                <a:cubicBezTo>
                  <a:pt x="74" y="126"/>
                  <a:pt x="74" y="126"/>
                  <a:pt x="74" y="126"/>
                </a:cubicBezTo>
                <a:cubicBezTo>
                  <a:pt x="69" y="126"/>
                  <a:pt x="65" y="121"/>
                  <a:pt x="64" y="116"/>
                </a:cubicBezTo>
                <a:cubicBezTo>
                  <a:pt x="64" y="109"/>
                  <a:pt x="64" y="109"/>
                  <a:pt x="64" y="109"/>
                </a:cubicBezTo>
                <a:close/>
                <a:moveTo>
                  <a:pt x="88" y="133"/>
                </a:moveTo>
                <a:cubicBezTo>
                  <a:pt x="60" y="133"/>
                  <a:pt x="60" y="133"/>
                  <a:pt x="60" y="133"/>
                </a:cubicBezTo>
                <a:cubicBezTo>
                  <a:pt x="54" y="133"/>
                  <a:pt x="48" y="139"/>
                  <a:pt x="48" y="146"/>
                </a:cubicBezTo>
                <a:cubicBezTo>
                  <a:pt x="48" y="157"/>
                  <a:pt x="48" y="157"/>
                  <a:pt x="48" y="157"/>
                </a:cubicBezTo>
                <a:cubicBezTo>
                  <a:pt x="48" y="158"/>
                  <a:pt x="49" y="160"/>
                  <a:pt x="50" y="160"/>
                </a:cubicBezTo>
                <a:cubicBezTo>
                  <a:pt x="52" y="160"/>
                  <a:pt x="53" y="158"/>
                  <a:pt x="53" y="157"/>
                </a:cubicBezTo>
                <a:cubicBezTo>
                  <a:pt x="53" y="146"/>
                  <a:pt x="53" y="146"/>
                  <a:pt x="53" y="146"/>
                </a:cubicBezTo>
                <a:cubicBezTo>
                  <a:pt x="53" y="142"/>
                  <a:pt x="56" y="138"/>
                  <a:pt x="60" y="138"/>
                </a:cubicBezTo>
                <a:cubicBezTo>
                  <a:pt x="88" y="138"/>
                  <a:pt x="88" y="138"/>
                  <a:pt x="88" y="138"/>
                </a:cubicBezTo>
                <a:cubicBezTo>
                  <a:pt x="92" y="138"/>
                  <a:pt x="96" y="142"/>
                  <a:pt x="96" y="146"/>
                </a:cubicBezTo>
                <a:cubicBezTo>
                  <a:pt x="96" y="157"/>
                  <a:pt x="96" y="157"/>
                  <a:pt x="96" y="157"/>
                </a:cubicBezTo>
                <a:cubicBezTo>
                  <a:pt x="96" y="158"/>
                  <a:pt x="96" y="160"/>
                  <a:pt x="98" y="160"/>
                </a:cubicBezTo>
                <a:cubicBezTo>
                  <a:pt x="100" y="160"/>
                  <a:pt x="101" y="158"/>
                  <a:pt x="101" y="157"/>
                </a:cubicBezTo>
                <a:cubicBezTo>
                  <a:pt x="101" y="146"/>
                  <a:pt x="101" y="146"/>
                  <a:pt x="101" y="146"/>
                </a:cubicBezTo>
                <a:cubicBezTo>
                  <a:pt x="101" y="139"/>
                  <a:pt x="95" y="133"/>
                  <a:pt x="88" y="133"/>
                </a:cubicBezTo>
                <a:close/>
                <a:moveTo>
                  <a:pt x="147" y="133"/>
                </a:moveTo>
                <a:cubicBezTo>
                  <a:pt x="119" y="133"/>
                  <a:pt x="119" y="133"/>
                  <a:pt x="119" y="133"/>
                </a:cubicBezTo>
                <a:cubicBezTo>
                  <a:pt x="112" y="133"/>
                  <a:pt x="106" y="139"/>
                  <a:pt x="106" y="146"/>
                </a:cubicBezTo>
                <a:cubicBezTo>
                  <a:pt x="106" y="157"/>
                  <a:pt x="106" y="157"/>
                  <a:pt x="106" y="157"/>
                </a:cubicBezTo>
                <a:cubicBezTo>
                  <a:pt x="106" y="158"/>
                  <a:pt x="107" y="160"/>
                  <a:pt x="109" y="160"/>
                </a:cubicBezTo>
                <a:cubicBezTo>
                  <a:pt x="110" y="160"/>
                  <a:pt x="112" y="158"/>
                  <a:pt x="112" y="157"/>
                </a:cubicBezTo>
                <a:cubicBezTo>
                  <a:pt x="112" y="146"/>
                  <a:pt x="112" y="146"/>
                  <a:pt x="112" y="146"/>
                </a:cubicBezTo>
                <a:cubicBezTo>
                  <a:pt x="112" y="142"/>
                  <a:pt x="115" y="138"/>
                  <a:pt x="119" y="138"/>
                </a:cubicBezTo>
                <a:cubicBezTo>
                  <a:pt x="147" y="138"/>
                  <a:pt x="147" y="138"/>
                  <a:pt x="147" y="138"/>
                </a:cubicBezTo>
                <a:cubicBezTo>
                  <a:pt x="151" y="138"/>
                  <a:pt x="155" y="142"/>
                  <a:pt x="155" y="146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155" y="158"/>
                  <a:pt x="155" y="160"/>
                  <a:pt x="157" y="160"/>
                </a:cubicBezTo>
                <a:cubicBezTo>
                  <a:pt x="159" y="160"/>
                  <a:pt x="160" y="158"/>
                  <a:pt x="160" y="157"/>
                </a:cubicBezTo>
                <a:cubicBezTo>
                  <a:pt x="160" y="146"/>
                  <a:pt x="160" y="146"/>
                  <a:pt x="160" y="146"/>
                </a:cubicBezTo>
                <a:cubicBezTo>
                  <a:pt x="160" y="139"/>
                  <a:pt x="154" y="133"/>
                  <a:pt x="147" y="133"/>
                </a:cubicBezTo>
                <a:close/>
                <a:moveTo>
                  <a:pt x="152" y="0"/>
                </a:moveTo>
                <a:cubicBezTo>
                  <a:pt x="58" y="0"/>
                  <a:pt x="58" y="0"/>
                  <a:pt x="58" y="0"/>
                </a:cubicBezTo>
                <a:cubicBezTo>
                  <a:pt x="54" y="1"/>
                  <a:pt x="50" y="4"/>
                  <a:pt x="50" y="8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49"/>
                  <a:pt x="51" y="51"/>
                  <a:pt x="53" y="51"/>
                </a:cubicBezTo>
                <a:cubicBezTo>
                  <a:pt x="55" y="51"/>
                  <a:pt x="55" y="49"/>
                  <a:pt x="55" y="48"/>
                </a:cubicBezTo>
                <a:cubicBezTo>
                  <a:pt x="55" y="16"/>
                  <a:pt x="55" y="16"/>
                  <a:pt x="55" y="16"/>
                </a:cubicBezTo>
                <a:cubicBezTo>
                  <a:pt x="155" y="16"/>
                  <a:pt x="155" y="16"/>
                  <a:pt x="155" y="16"/>
                </a:cubicBezTo>
                <a:cubicBezTo>
                  <a:pt x="155" y="80"/>
                  <a:pt x="155" y="80"/>
                  <a:pt x="155" y="80"/>
                </a:cubicBezTo>
                <a:cubicBezTo>
                  <a:pt x="155" y="81"/>
                  <a:pt x="153" y="83"/>
                  <a:pt x="152" y="83"/>
                </a:cubicBezTo>
                <a:cubicBezTo>
                  <a:pt x="61" y="83"/>
                  <a:pt x="61" y="83"/>
                  <a:pt x="61" y="83"/>
                </a:cubicBezTo>
                <a:cubicBezTo>
                  <a:pt x="60" y="83"/>
                  <a:pt x="58" y="84"/>
                  <a:pt x="58" y="85"/>
                </a:cubicBezTo>
                <a:cubicBezTo>
                  <a:pt x="58" y="87"/>
                  <a:pt x="60" y="88"/>
                  <a:pt x="61" y="88"/>
                </a:cubicBezTo>
                <a:cubicBezTo>
                  <a:pt x="152" y="88"/>
                  <a:pt x="152" y="88"/>
                  <a:pt x="152" y="88"/>
                </a:cubicBezTo>
                <a:cubicBezTo>
                  <a:pt x="156" y="88"/>
                  <a:pt x="160" y="84"/>
                  <a:pt x="160" y="80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4"/>
                  <a:pt x="156" y="1"/>
                  <a:pt x="152" y="0"/>
                </a:cubicBezTo>
                <a:close/>
                <a:moveTo>
                  <a:pt x="155" y="11"/>
                </a:moveTo>
                <a:cubicBezTo>
                  <a:pt x="55" y="11"/>
                  <a:pt x="55" y="11"/>
                  <a:pt x="55" y="11"/>
                </a:cubicBezTo>
                <a:cubicBezTo>
                  <a:pt x="55" y="8"/>
                  <a:pt x="55" y="8"/>
                  <a:pt x="55" y="8"/>
                </a:cubicBezTo>
                <a:cubicBezTo>
                  <a:pt x="55" y="6"/>
                  <a:pt x="56" y="6"/>
                  <a:pt x="58" y="6"/>
                </a:cubicBezTo>
                <a:cubicBezTo>
                  <a:pt x="152" y="6"/>
                  <a:pt x="152" y="6"/>
                  <a:pt x="152" y="6"/>
                </a:cubicBezTo>
                <a:cubicBezTo>
                  <a:pt x="153" y="6"/>
                  <a:pt x="155" y="6"/>
                  <a:pt x="155" y="8"/>
                </a:cubicBezTo>
                <a:lnTo>
                  <a:pt x="155" y="11"/>
                </a:lnTo>
                <a:close/>
                <a:moveTo>
                  <a:pt x="146" y="34"/>
                </a:moveTo>
                <a:cubicBezTo>
                  <a:pt x="144" y="34"/>
                  <a:pt x="144" y="35"/>
                  <a:pt x="144" y="36"/>
                </a:cubicBezTo>
                <a:cubicBezTo>
                  <a:pt x="144" y="74"/>
                  <a:pt x="144" y="74"/>
                  <a:pt x="144" y="74"/>
                </a:cubicBezTo>
                <a:cubicBezTo>
                  <a:pt x="144" y="76"/>
                  <a:pt x="144" y="77"/>
                  <a:pt x="146" y="77"/>
                </a:cubicBezTo>
                <a:cubicBezTo>
                  <a:pt x="148" y="77"/>
                  <a:pt x="149" y="76"/>
                  <a:pt x="149" y="74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49" y="35"/>
                  <a:pt x="148" y="34"/>
                  <a:pt x="146" y="34"/>
                </a:cubicBezTo>
                <a:close/>
                <a:moveTo>
                  <a:pt x="135" y="50"/>
                </a:moveTo>
                <a:cubicBezTo>
                  <a:pt x="134" y="50"/>
                  <a:pt x="133" y="51"/>
                  <a:pt x="133" y="53"/>
                </a:cubicBezTo>
                <a:cubicBezTo>
                  <a:pt x="133" y="74"/>
                  <a:pt x="133" y="74"/>
                  <a:pt x="133" y="74"/>
                </a:cubicBezTo>
                <a:cubicBezTo>
                  <a:pt x="133" y="76"/>
                  <a:pt x="134" y="77"/>
                  <a:pt x="135" y="77"/>
                </a:cubicBezTo>
                <a:cubicBezTo>
                  <a:pt x="137" y="77"/>
                  <a:pt x="138" y="76"/>
                  <a:pt x="138" y="74"/>
                </a:cubicBezTo>
                <a:cubicBezTo>
                  <a:pt x="138" y="53"/>
                  <a:pt x="138" y="53"/>
                  <a:pt x="138" y="53"/>
                </a:cubicBezTo>
                <a:cubicBezTo>
                  <a:pt x="138" y="51"/>
                  <a:pt x="137" y="50"/>
                  <a:pt x="135" y="50"/>
                </a:cubicBezTo>
                <a:close/>
                <a:moveTo>
                  <a:pt x="122" y="48"/>
                </a:moveTo>
                <a:cubicBezTo>
                  <a:pt x="122" y="74"/>
                  <a:pt x="122" y="74"/>
                  <a:pt x="122" y="74"/>
                </a:cubicBezTo>
                <a:cubicBezTo>
                  <a:pt x="122" y="76"/>
                  <a:pt x="123" y="77"/>
                  <a:pt x="125" y="77"/>
                </a:cubicBezTo>
                <a:cubicBezTo>
                  <a:pt x="126" y="77"/>
                  <a:pt x="128" y="76"/>
                  <a:pt x="128" y="74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28" y="46"/>
                  <a:pt x="126" y="45"/>
                  <a:pt x="125" y="45"/>
                </a:cubicBezTo>
                <a:cubicBezTo>
                  <a:pt x="123" y="45"/>
                  <a:pt x="122" y="46"/>
                  <a:pt x="122" y="48"/>
                </a:cubicBezTo>
                <a:close/>
                <a:moveTo>
                  <a:pt x="114" y="61"/>
                </a:moveTo>
                <a:cubicBezTo>
                  <a:pt x="112" y="61"/>
                  <a:pt x="111" y="62"/>
                  <a:pt x="111" y="64"/>
                </a:cubicBezTo>
                <a:cubicBezTo>
                  <a:pt x="111" y="74"/>
                  <a:pt x="111" y="74"/>
                  <a:pt x="111" y="74"/>
                </a:cubicBezTo>
                <a:cubicBezTo>
                  <a:pt x="111" y="76"/>
                  <a:pt x="112" y="77"/>
                  <a:pt x="114" y="77"/>
                </a:cubicBezTo>
                <a:cubicBezTo>
                  <a:pt x="116" y="77"/>
                  <a:pt x="117" y="76"/>
                  <a:pt x="117" y="74"/>
                </a:cubicBezTo>
                <a:cubicBezTo>
                  <a:pt x="117" y="64"/>
                  <a:pt x="117" y="64"/>
                  <a:pt x="117" y="64"/>
                </a:cubicBezTo>
                <a:cubicBezTo>
                  <a:pt x="117" y="62"/>
                  <a:pt x="116" y="61"/>
                  <a:pt x="114" y="61"/>
                </a:cubicBezTo>
                <a:close/>
                <a:moveTo>
                  <a:pt x="101" y="62"/>
                </a:moveTo>
                <a:cubicBezTo>
                  <a:pt x="102" y="64"/>
                  <a:pt x="104" y="64"/>
                  <a:pt x="105" y="63"/>
                </a:cubicBezTo>
                <a:cubicBezTo>
                  <a:pt x="116" y="55"/>
                  <a:pt x="116" y="55"/>
                  <a:pt x="116" y="55"/>
                </a:cubicBezTo>
                <a:cubicBezTo>
                  <a:pt x="116" y="55"/>
                  <a:pt x="117" y="55"/>
                  <a:pt x="117" y="54"/>
                </a:cubicBezTo>
                <a:cubicBezTo>
                  <a:pt x="126" y="35"/>
                  <a:pt x="126" y="35"/>
                  <a:pt x="126" y="35"/>
                </a:cubicBezTo>
                <a:cubicBezTo>
                  <a:pt x="133" y="42"/>
                  <a:pt x="133" y="42"/>
                  <a:pt x="133" y="42"/>
                </a:cubicBezTo>
                <a:cubicBezTo>
                  <a:pt x="135" y="43"/>
                  <a:pt x="137" y="42"/>
                  <a:pt x="138" y="41"/>
                </a:cubicBezTo>
                <a:cubicBezTo>
                  <a:pt x="149" y="25"/>
                  <a:pt x="149" y="25"/>
                  <a:pt x="149" y="25"/>
                </a:cubicBezTo>
                <a:cubicBezTo>
                  <a:pt x="149" y="24"/>
                  <a:pt x="149" y="22"/>
                  <a:pt x="148" y="21"/>
                </a:cubicBezTo>
                <a:cubicBezTo>
                  <a:pt x="146" y="20"/>
                  <a:pt x="144" y="21"/>
                  <a:pt x="144" y="22"/>
                </a:cubicBezTo>
                <a:cubicBezTo>
                  <a:pt x="135" y="36"/>
                  <a:pt x="135" y="36"/>
                  <a:pt x="135" y="36"/>
                </a:cubicBezTo>
                <a:cubicBezTo>
                  <a:pt x="127" y="30"/>
                  <a:pt x="127" y="30"/>
                  <a:pt x="127" y="30"/>
                </a:cubicBezTo>
                <a:cubicBezTo>
                  <a:pt x="125" y="29"/>
                  <a:pt x="123" y="29"/>
                  <a:pt x="122" y="30"/>
                </a:cubicBezTo>
                <a:cubicBezTo>
                  <a:pt x="112" y="51"/>
                  <a:pt x="112" y="51"/>
                  <a:pt x="112" y="51"/>
                </a:cubicBezTo>
                <a:cubicBezTo>
                  <a:pt x="101" y="59"/>
                  <a:pt x="101" y="59"/>
                  <a:pt x="101" y="59"/>
                </a:cubicBezTo>
                <a:cubicBezTo>
                  <a:pt x="101" y="60"/>
                  <a:pt x="101" y="61"/>
                  <a:pt x="101" y="62"/>
                </a:cubicBezTo>
                <a:close/>
                <a:moveTo>
                  <a:pt x="95" y="26"/>
                </a:moveTo>
                <a:cubicBezTo>
                  <a:pt x="97" y="26"/>
                  <a:pt x="98" y="25"/>
                  <a:pt x="98" y="24"/>
                </a:cubicBezTo>
                <a:cubicBezTo>
                  <a:pt x="98" y="22"/>
                  <a:pt x="97" y="22"/>
                  <a:pt x="95" y="22"/>
                </a:cubicBezTo>
                <a:cubicBezTo>
                  <a:pt x="64" y="22"/>
                  <a:pt x="64" y="22"/>
                  <a:pt x="64" y="22"/>
                </a:cubicBezTo>
                <a:cubicBezTo>
                  <a:pt x="62" y="22"/>
                  <a:pt x="61" y="22"/>
                  <a:pt x="61" y="24"/>
                </a:cubicBezTo>
                <a:cubicBezTo>
                  <a:pt x="61" y="25"/>
                  <a:pt x="62" y="26"/>
                  <a:pt x="64" y="26"/>
                </a:cubicBezTo>
                <a:cubicBezTo>
                  <a:pt x="95" y="26"/>
                  <a:pt x="95" y="26"/>
                  <a:pt x="95" y="26"/>
                </a:cubicBezTo>
                <a:close/>
                <a:moveTo>
                  <a:pt x="112" y="26"/>
                </a:moveTo>
                <a:cubicBezTo>
                  <a:pt x="113" y="26"/>
                  <a:pt x="114" y="25"/>
                  <a:pt x="114" y="24"/>
                </a:cubicBezTo>
                <a:cubicBezTo>
                  <a:pt x="114" y="22"/>
                  <a:pt x="113" y="22"/>
                  <a:pt x="112" y="22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5" y="22"/>
                  <a:pt x="103" y="22"/>
                  <a:pt x="103" y="24"/>
                </a:cubicBezTo>
                <a:cubicBezTo>
                  <a:pt x="103" y="25"/>
                  <a:pt x="105" y="26"/>
                  <a:pt x="106" y="26"/>
                </a:cubicBezTo>
                <a:cubicBezTo>
                  <a:pt x="112" y="26"/>
                  <a:pt x="112" y="26"/>
                  <a:pt x="112" y="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AB6B0560-9AD4-0453-7F41-31552B75BA7A}"/>
              </a:ext>
            </a:extLst>
          </p:cNvPr>
          <p:cNvSpPr>
            <a:spLocks noEditPoints="1"/>
          </p:cNvSpPr>
          <p:nvPr/>
        </p:nvSpPr>
        <p:spPr bwMode="auto">
          <a:xfrm>
            <a:off x="1809751" y="1406525"/>
            <a:ext cx="254000" cy="185738"/>
          </a:xfrm>
          <a:custGeom>
            <a:avLst/>
            <a:gdLst>
              <a:gd name="T0" fmla="*/ 0 w 160"/>
              <a:gd name="T1" fmla="*/ 11 h 117"/>
              <a:gd name="T2" fmla="*/ 148 w 160"/>
              <a:gd name="T3" fmla="*/ 117 h 117"/>
              <a:gd name="T4" fmla="*/ 148 w 160"/>
              <a:gd name="T5" fmla="*/ 0 h 117"/>
              <a:gd name="T6" fmla="*/ 12 w 160"/>
              <a:gd name="T7" fmla="*/ 112 h 117"/>
              <a:gd name="T8" fmla="*/ 12 w 160"/>
              <a:gd name="T9" fmla="*/ 5 h 117"/>
              <a:gd name="T10" fmla="*/ 154 w 160"/>
              <a:gd name="T11" fmla="*/ 106 h 117"/>
              <a:gd name="T12" fmla="*/ 50 w 160"/>
              <a:gd name="T13" fmla="*/ 69 h 117"/>
              <a:gd name="T14" fmla="*/ 64 w 160"/>
              <a:gd name="T15" fmla="*/ 48 h 117"/>
              <a:gd name="T16" fmla="*/ 39 w 160"/>
              <a:gd name="T17" fmla="*/ 27 h 117"/>
              <a:gd name="T18" fmla="*/ 24 w 160"/>
              <a:gd name="T19" fmla="*/ 21 h 117"/>
              <a:gd name="T20" fmla="*/ 22 w 160"/>
              <a:gd name="T21" fmla="*/ 32 h 117"/>
              <a:gd name="T22" fmla="*/ 16 w 160"/>
              <a:gd name="T23" fmla="*/ 48 h 117"/>
              <a:gd name="T24" fmla="*/ 29 w 160"/>
              <a:gd name="T25" fmla="*/ 69 h 117"/>
              <a:gd name="T26" fmla="*/ 13 w 160"/>
              <a:gd name="T27" fmla="*/ 85 h 117"/>
              <a:gd name="T28" fmla="*/ 67 w 160"/>
              <a:gd name="T29" fmla="*/ 89 h 117"/>
              <a:gd name="T30" fmla="*/ 61 w 160"/>
              <a:gd name="T31" fmla="*/ 88 h 117"/>
              <a:gd name="T32" fmla="*/ 18 w 160"/>
              <a:gd name="T33" fmla="*/ 85 h 117"/>
              <a:gd name="T34" fmla="*/ 34 w 160"/>
              <a:gd name="T35" fmla="*/ 71 h 117"/>
              <a:gd name="T36" fmla="*/ 25 w 160"/>
              <a:gd name="T37" fmla="*/ 55 h 117"/>
              <a:gd name="T38" fmla="*/ 22 w 160"/>
              <a:gd name="T39" fmla="*/ 50 h 117"/>
              <a:gd name="T40" fmla="*/ 24 w 160"/>
              <a:gd name="T41" fmla="*/ 45 h 117"/>
              <a:gd name="T42" fmla="*/ 27 w 160"/>
              <a:gd name="T43" fmla="*/ 34 h 117"/>
              <a:gd name="T44" fmla="*/ 40 w 160"/>
              <a:gd name="T45" fmla="*/ 32 h 117"/>
              <a:gd name="T46" fmla="*/ 57 w 160"/>
              <a:gd name="T47" fmla="*/ 45 h 117"/>
              <a:gd name="T48" fmla="*/ 57 w 160"/>
              <a:gd name="T49" fmla="*/ 53 h 117"/>
              <a:gd name="T50" fmla="*/ 47 w 160"/>
              <a:gd name="T51" fmla="*/ 65 h 117"/>
              <a:gd name="T52" fmla="*/ 48 w 160"/>
              <a:gd name="T53" fmla="*/ 75 h 117"/>
              <a:gd name="T54" fmla="*/ 61 w 160"/>
              <a:gd name="T55" fmla="*/ 88 h 117"/>
              <a:gd name="T56" fmla="*/ 109 w 160"/>
              <a:gd name="T57" fmla="*/ 37 h 117"/>
              <a:gd name="T58" fmla="*/ 77 w 160"/>
              <a:gd name="T59" fmla="*/ 37 h 117"/>
              <a:gd name="T60" fmla="*/ 120 w 160"/>
              <a:gd name="T61" fmla="*/ 40 h 117"/>
              <a:gd name="T62" fmla="*/ 117 w 160"/>
              <a:gd name="T63" fmla="*/ 34 h 117"/>
              <a:gd name="T64" fmla="*/ 83 w 160"/>
              <a:gd name="T65" fmla="*/ 80 h 117"/>
              <a:gd name="T66" fmla="*/ 80 w 160"/>
              <a:gd name="T67" fmla="*/ 85 h 117"/>
              <a:gd name="T68" fmla="*/ 83 w 160"/>
              <a:gd name="T69" fmla="*/ 80 h 117"/>
              <a:gd name="T70" fmla="*/ 90 w 160"/>
              <a:gd name="T71" fmla="*/ 82 h 117"/>
              <a:gd name="T72" fmla="*/ 101 w 160"/>
              <a:gd name="T73" fmla="*/ 82 h 117"/>
              <a:gd name="T74" fmla="*/ 109 w 160"/>
              <a:gd name="T75" fmla="*/ 80 h 117"/>
              <a:gd name="T76" fmla="*/ 111 w 160"/>
              <a:gd name="T77" fmla="*/ 85 h 117"/>
              <a:gd name="T78" fmla="*/ 127 w 160"/>
              <a:gd name="T79" fmla="*/ 80 h 117"/>
              <a:gd name="T80" fmla="*/ 122 w 160"/>
              <a:gd name="T81" fmla="*/ 85 h 117"/>
              <a:gd name="T82" fmla="*/ 127 w 160"/>
              <a:gd name="T83" fmla="*/ 80 h 117"/>
              <a:gd name="T84" fmla="*/ 137 w 160"/>
              <a:gd name="T85" fmla="*/ 84 h 117"/>
              <a:gd name="T86" fmla="*/ 141 w 160"/>
              <a:gd name="T87" fmla="*/ 82 h 117"/>
              <a:gd name="T88" fmla="*/ 138 w 160"/>
              <a:gd name="T89" fmla="*/ 50 h 117"/>
              <a:gd name="T90" fmla="*/ 80 w 160"/>
              <a:gd name="T91" fmla="*/ 57 h 117"/>
              <a:gd name="T92" fmla="*/ 138 w 160"/>
              <a:gd name="T93" fmla="*/ 50 h 117"/>
              <a:gd name="T94" fmla="*/ 77 w 160"/>
              <a:gd name="T95" fmla="*/ 69 h 117"/>
              <a:gd name="T96" fmla="*/ 141 w 160"/>
              <a:gd name="T97" fmla="*/ 69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17">
                <a:moveTo>
                  <a:pt x="148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12"/>
                  <a:pt x="5" y="117"/>
                  <a:pt x="12" y="117"/>
                </a:cubicBezTo>
                <a:cubicBezTo>
                  <a:pt x="148" y="117"/>
                  <a:pt x="148" y="117"/>
                  <a:pt x="148" y="117"/>
                </a:cubicBezTo>
                <a:cubicBezTo>
                  <a:pt x="155" y="117"/>
                  <a:pt x="160" y="112"/>
                  <a:pt x="160" y="106"/>
                </a:cubicBezTo>
                <a:cubicBezTo>
                  <a:pt x="160" y="11"/>
                  <a:pt x="160" y="11"/>
                  <a:pt x="160" y="11"/>
                </a:cubicBezTo>
                <a:cubicBezTo>
                  <a:pt x="160" y="5"/>
                  <a:pt x="155" y="0"/>
                  <a:pt x="148" y="0"/>
                </a:cubicBezTo>
                <a:close/>
                <a:moveTo>
                  <a:pt x="154" y="106"/>
                </a:moveTo>
                <a:cubicBezTo>
                  <a:pt x="154" y="109"/>
                  <a:pt x="152" y="112"/>
                  <a:pt x="148" y="112"/>
                </a:cubicBezTo>
                <a:cubicBezTo>
                  <a:pt x="12" y="112"/>
                  <a:pt x="12" y="112"/>
                  <a:pt x="12" y="112"/>
                </a:cubicBezTo>
                <a:cubicBezTo>
                  <a:pt x="8" y="112"/>
                  <a:pt x="6" y="109"/>
                  <a:pt x="6" y="106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8"/>
                  <a:pt x="8" y="5"/>
                  <a:pt x="12" y="5"/>
                </a:cubicBezTo>
                <a:cubicBezTo>
                  <a:pt x="148" y="5"/>
                  <a:pt x="148" y="5"/>
                  <a:pt x="148" y="5"/>
                </a:cubicBezTo>
                <a:cubicBezTo>
                  <a:pt x="152" y="5"/>
                  <a:pt x="154" y="8"/>
                  <a:pt x="154" y="11"/>
                </a:cubicBezTo>
                <a:lnTo>
                  <a:pt x="154" y="106"/>
                </a:lnTo>
                <a:close/>
                <a:moveTo>
                  <a:pt x="60" y="75"/>
                </a:moveTo>
                <a:cubicBezTo>
                  <a:pt x="50" y="71"/>
                  <a:pt x="50" y="71"/>
                  <a:pt x="50" y="71"/>
                </a:cubicBezTo>
                <a:cubicBezTo>
                  <a:pt x="50" y="69"/>
                  <a:pt x="50" y="69"/>
                  <a:pt x="50" y="69"/>
                </a:cubicBezTo>
                <a:cubicBezTo>
                  <a:pt x="55" y="67"/>
                  <a:pt x="58" y="63"/>
                  <a:pt x="60" y="58"/>
                </a:cubicBezTo>
                <a:cubicBezTo>
                  <a:pt x="62" y="56"/>
                  <a:pt x="64" y="54"/>
                  <a:pt x="64" y="50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45"/>
                  <a:pt x="63" y="43"/>
                  <a:pt x="61" y="42"/>
                </a:cubicBezTo>
                <a:cubicBezTo>
                  <a:pt x="60" y="32"/>
                  <a:pt x="52" y="26"/>
                  <a:pt x="40" y="26"/>
                </a:cubicBezTo>
                <a:cubicBezTo>
                  <a:pt x="39" y="26"/>
                  <a:pt x="39" y="26"/>
                  <a:pt x="39" y="27"/>
                </a:cubicBezTo>
                <a:cubicBezTo>
                  <a:pt x="36" y="27"/>
                  <a:pt x="33" y="27"/>
                  <a:pt x="30" y="24"/>
                </a:cubicBezTo>
                <a:cubicBezTo>
                  <a:pt x="29" y="23"/>
                  <a:pt x="28" y="23"/>
                  <a:pt x="28" y="23"/>
                </a:cubicBezTo>
                <a:cubicBezTo>
                  <a:pt x="27" y="21"/>
                  <a:pt x="25" y="21"/>
                  <a:pt x="24" y="21"/>
                </a:cubicBezTo>
                <a:cubicBezTo>
                  <a:pt x="23" y="22"/>
                  <a:pt x="22" y="23"/>
                  <a:pt x="22" y="24"/>
                </a:cubicBezTo>
                <a:cubicBezTo>
                  <a:pt x="22" y="29"/>
                  <a:pt x="22" y="29"/>
                  <a:pt x="22" y="29"/>
                </a:cubicBezTo>
                <a:cubicBezTo>
                  <a:pt x="23" y="31"/>
                  <a:pt x="23" y="31"/>
                  <a:pt x="22" y="32"/>
                </a:cubicBezTo>
                <a:cubicBezTo>
                  <a:pt x="22" y="33"/>
                  <a:pt x="22" y="34"/>
                  <a:pt x="21" y="34"/>
                </a:cubicBezTo>
                <a:cubicBezTo>
                  <a:pt x="20" y="37"/>
                  <a:pt x="19" y="39"/>
                  <a:pt x="19" y="42"/>
                </a:cubicBezTo>
                <a:cubicBezTo>
                  <a:pt x="18" y="43"/>
                  <a:pt x="16" y="45"/>
                  <a:pt x="16" y="48"/>
                </a:cubicBezTo>
                <a:cubicBezTo>
                  <a:pt x="16" y="50"/>
                  <a:pt x="16" y="50"/>
                  <a:pt x="16" y="50"/>
                </a:cubicBezTo>
                <a:cubicBezTo>
                  <a:pt x="16" y="54"/>
                  <a:pt x="18" y="56"/>
                  <a:pt x="20" y="58"/>
                </a:cubicBezTo>
                <a:cubicBezTo>
                  <a:pt x="22" y="63"/>
                  <a:pt x="25" y="67"/>
                  <a:pt x="29" y="69"/>
                </a:cubicBezTo>
                <a:cubicBezTo>
                  <a:pt x="29" y="71"/>
                  <a:pt x="29" y="71"/>
                  <a:pt x="29" y="71"/>
                </a:cubicBezTo>
                <a:cubicBezTo>
                  <a:pt x="19" y="75"/>
                  <a:pt x="19" y="75"/>
                  <a:pt x="19" y="75"/>
                </a:cubicBezTo>
                <a:cubicBezTo>
                  <a:pt x="16" y="77"/>
                  <a:pt x="13" y="81"/>
                  <a:pt x="13" y="85"/>
                </a:cubicBezTo>
                <a:cubicBezTo>
                  <a:pt x="13" y="89"/>
                  <a:pt x="13" y="89"/>
                  <a:pt x="13" y="89"/>
                </a:cubicBezTo>
                <a:cubicBezTo>
                  <a:pt x="13" y="91"/>
                  <a:pt x="13" y="96"/>
                  <a:pt x="40" y="96"/>
                </a:cubicBezTo>
                <a:cubicBezTo>
                  <a:pt x="67" y="96"/>
                  <a:pt x="67" y="91"/>
                  <a:pt x="67" y="89"/>
                </a:cubicBezTo>
                <a:cubicBezTo>
                  <a:pt x="67" y="86"/>
                  <a:pt x="67" y="86"/>
                  <a:pt x="67" y="86"/>
                </a:cubicBezTo>
                <a:cubicBezTo>
                  <a:pt x="67" y="81"/>
                  <a:pt x="65" y="77"/>
                  <a:pt x="60" y="75"/>
                </a:cubicBezTo>
                <a:close/>
                <a:moveTo>
                  <a:pt x="61" y="88"/>
                </a:moveTo>
                <a:cubicBezTo>
                  <a:pt x="60" y="89"/>
                  <a:pt x="53" y="91"/>
                  <a:pt x="40" y="91"/>
                </a:cubicBezTo>
                <a:cubicBezTo>
                  <a:pt x="27" y="91"/>
                  <a:pt x="20" y="89"/>
                  <a:pt x="18" y="88"/>
                </a:cubicBezTo>
                <a:cubicBezTo>
                  <a:pt x="18" y="85"/>
                  <a:pt x="18" y="85"/>
                  <a:pt x="18" y="85"/>
                </a:cubicBezTo>
                <a:cubicBezTo>
                  <a:pt x="18" y="83"/>
                  <a:pt x="20" y="81"/>
                  <a:pt x="22" y="80"/>
                </a:cubicBezTo>
                <a:cubicBezTo>
                  <a:pt x="32" y="75"/>
                  <a:pt x="32" y="75"/>
                  <a:pt x="32" y="75"/>
                </a:cubicBezTo>
                <a:cubicBezTo>
                  <a:pt x="34" y="74"/>
                  <a:pt x="34" y="72"/>
                  <a:pt x="34" y="71"/>
                </a:cubicBezTo>
                <a:cubicBezTo>
                  <a:pt x="34" y="66"/>
                  <a:pt x="34" y="66"/>
                  <a:pt x="34" y="66"/>
                </a:cubicBezTo>
                <a:cubicBezTo>
                  <a:pt x="34" y="65"/>
                  <a:pt x="34" y="65"/>
                  <a:pt x="34" y="65"/>
                </a:cubicBezTo>
                <a:cubicBezTo>
                  <a:pt x="29" y="63"/>
                  <a:pt x="27" y="60"/>
                  <a:pt x="25" y="55"/>
                </a:cubicBezTo>
                <a:cubicBezTo>
                  <a:pt x="25" y="54"/>
                  <a:pt x="25" y="54"/>
                  <a:pt x="25" y="54"/>
                </a:cubicBezTo>
                <a:cubicBezTo>
                  <a:pt x="24" y="53"/>
                  <a:pt x="24" y="53"/>
                  <a:pt x="24" y="53"/>
                </a:cubicBezTo>
                <a:cubicBezTo>
                  <a:pt x="22" y="53"/>
                  <a:pt x="22" y="52"/>
                  <a:pt x="22" y="50"/>
                </a:cubicBezTo>
                <a:cubicBezTo>
                  <a:pt x="22" y="48"/>
                  <a:pt x="22" y="48"/>
                  <a:pt x="22" y="48"/>
                </a:cubicBezTo>
                <a:cubicBezTo>
                  <a:pt x="22" y="47"/>
                  <a:pt x="22" y="46"/>
                  <a:pt x="23" y="45"/>
                </a:cubicBezTo>
                <a:cubicBezTo>
                  <a:pt x="24" y="45"/>
                  <a:pt x="24" y="45"/>
                  <a:pt x="24" y="45"/>
                </a:cubicBezTo>
                <a:cubicBezTo>
                  <a:pt x="24" y="44"/>
                  <a:pt x="24" y="44"/>
                  <a:pt x="24" y="44"/>
                </a:cubicBezTo>
                <a:cubicBezTo>
                  <a:pt x="24" y="41"/>
                  <a:pt x="25" y="39"/>
                  <a:pt x="26" y="37"/>
                </a:cubicBezTo>
                <a:cubicBezTo>
                  <a:pt x="26" y="36"/>
                  <a:pt x="27" y="35"/>
                  <a:pt x="27" y="34"/>
                </a:cubicBezTo>
                <a:cubicBezTo>
                  <a:pt x="28" y="33"/>
                  <a:pt x="28" y="32"/>
                  <a:pt x="28" y="29"/>
                </a:cubicBezTo>
                <a:cubicBezTo>
                  <a:pt x="31" y="31"/>
                  <a:pt x="34" y="32"/>
                  <a:pt x="39" y="32"/>
                </a:cubicBezTo>
                <a:cubicBezTo>
                  <a:pt x="39" y="32"/>
                  <a:pt x="39" y="32"/>
                  <a:pt x="40" y="32"/>
                </a:cubicBezTo>
                <a:cubicBezTo>
                  <a:pt x="50" y="32"/>
                  <a:pt x="55" y="35"/>
                  <a:pt x="56" y="44"/>
                </a:cubicBezTo>
                <a:cubicBezTo>
                  <a:pt x="56" y="45"/>
                  <a:pt x="56" y="45"/>
                  <a:pt x="56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8" y="46"/>
                  <a:pt x="59" y="47"/>
                  <a:pt x="59" y="48"/>
                </a:cubicBezTo>
                <a:cubicBezTo>
                  <a:pt x="59" y="50"/>
                  <a:pt x="59" y="50"/>
                  <a:pt x="59" y="50"/>
                </a:cubicBezTo>
                <a:cubicBezTo>
                  <a:pt x="59" y="52"/>
                  <a:pt x="58" y="53"/>
                  <a:pt x="57" y="53"/>
                </a:cubicBezTo>
                <a:cubicBezTo>
                  <a:pt x="55" y="54"/>
                  <a:pt x="55" y="54"/>
                  <a:pt x="55" y="54"/>
                </a:cubicBezTo>
                <a:cubicBezTo>
                  <a:pt x="55" y="55"/>
                  <a:pt x="55" y="55"/>
                  <a:pt x="55" y="55"/>
                </a:cubicBezTo>
                <a:cubicBezTo>
                  <a:pt x="54" y="60"/>
                  <a:pt x="51" y="63"/>
                  <a:pt x="47" y="65"/>
                </a:cubicBezTo>
                <a:cubicBezTo>
                  <a:pt x="45" y="66"/>
                  <a:pt x="45" y="66"/>
                  <a:pt x="45" y="66"/>
                </a:cubicBezTo>
                <a:cubicBezTo>
                  <a:pt x="45" y="71"/>
                  <a:pt x="45" y="71"/>
                  <a:pt x="45" y="71"/>
                </a:cubicBezTo>
                <a:cubicBezTo>
                  <a:pt x="45" y="72"/>
                  <a:pt x="46" y="74"/>
                  <a:pt x="48" y="75"/>
                </a:cubicBezTo>
                <a:cubicBezTo>
                  <a:pt x="58" y="80"/>
                  <a:pt x="58" y="80"/>
                  <a:pt x="58" y="80"/>
                </a:cubicBezTo>
                <a:cubicBezTo>
                  <a:pt x="60" y="81"/>
                  <a:pt x="61" y="83"/>
                  <a:pt x="61" y="86"/>
                </a:cubicBezTo>
                <a:lnTo>
                  <a:pt x="61" y="88"/>
                </a:lnTo>
                <a:close/>
                <a:moveTo>
                  <a:pt x="80" y="40"/>
                </a:moveTo>
                <a:cubicBezTo>
                  <a:pt x="106" y="40"/>
                  <a:pt x="106" y="40"/>
                  <a:pt x="106" y="40"/>
                </a:cubicBezTo>
                <a:cubicBezTo>
                  <a:pt x="108" y="40"/>
                  <a:pt x="109" y="39"/>
                  <a:pt x="109" y="37"/>
                </a:cubicBezTo>
                <a:cubicBezTo>
                  <a:pt x="109" y="36"/>
                  <a:pt x="108" y="34"/>
                  <a:pt x="106" y="34"/>
                </a:cubicBezTo>
                <a:cubicBezTo>
                  <a:pt x="80" y="34"/>
                  <a:pt x="80" y="34"/>
                  <a:pt x="80" y="34"/>
                </a:cubicBezTo>
                <a:cubicBezTo>
                  <a:pt x="79" y="34"/>
                  <a:pt x="77" y="36"/>
                  <a:pt x="77" y="37"/>
                </a:cubicBezTo>
                <a:cubicBezTo>
                  <a:pt x="77" y="39"/>
                  <a:pt x="79" y="40"/>
                  <a:pt x="80" y="40"/>
                </a:cubicBezTo>
                <a:close/>
                <a:moveTo>
                  <a:pt x="117" y="40"/>
                </a:moveTo>
                <a:cubicBezTo>
                  <a:pt x="120" y="40"/>
                  <a:pt x="120" y="40"/>
                  <a:pt x="120" y="40"/>
                </a:cubicBezTo>
                <a:cubicBezTo>
                  <a:pt x="121" y="40"/>
                  <a:pt x="122" y="39"/>
                  <a:pt x="122" y="37"/>
                </a:cubicBezTo>
                <a:cubicBezTo>
                  <a:pt x="122" y="36"/>
                  <a:pt x="121" y="34"/>
                  <a:pt x="120" y="34"/>
                </a:cubicBezTo>
                <a:cubicBezTo>
                  <a:pt x="117" y="34"/>
                  <a:pt x="117" y="34"/>
                  <a:pt x="117" y="34"/>
                </a:cubicBezTo>
                <a:cubicBezTo>
                  <a:pt x="115" y="34"/>
                  <a:pt x="115" y="36"/>
                  <a:pt x="115" y="37"/>
                </a:cubicBezTo>
                <a:cubicBezTo>
                  <a:pt x="115" y="39"/>
                  <a:pt x="115" y="40"/>
                  <a:pt x="117" y="40"/>
                </a:cubicBezTo>
                <a:close/>
                <a:moveTo>
                  <a:pt x="83" y="80"/>
                </a:moveTo>
                <a:cubicBezTo>
                  <a:pt x="80" y="80"/>
                  <a:pt x="80" y="80"/>
                  <a:pt x="80" y="80"/>
                </a:cubicBezTo>
                <a:cubicBezTo>
                  <a:pt x="79" y="80"/>
                  <a:pt x="77" y="81"/>
                  <a:pt x="77" y="82"/>
                </a:cubicBezTo>
                <a:cubicBezTo>
                  <a:pt x="77" y="84"/>
                  <a:pt x="79" y="85"/>
                  <a:pt x="80" y="85"/>
                </a:cubicBezTo>
                <a:cubicBezTo>
                  <a:pt x="83" y="85"/>
                  <a:pt x="83" y="85"/>
                  <a:pt x="83" y="85"/>
                </a:cubicBezTo>
                <a:cubicBezTo>
                  <a:pt x="84" y="85"/>
                  <a:pt x="85" y="84"/>
                  <a:pt x="85" y="82"/>
                </a:cubicBezTo>
                <a:cubicBezTo>
                  <a:pt x="85" y="81"/>
                  <a:pt x="84" y="80"/>
                  <a:pt x="83" y="80"/>
                </a:cubicBezTo>
                <a:close/>
                <a:moveTo>
                  <a:pt x="99" y="80"/>
                </a:moveTo>
                <a:cubicBezTo>
                  <a:pt x="93" y="80"/>
                  <a:pt x="93" y="80"/>
                  <a:pt x="93" y="80"/>
                </a:cubicBezTo>
                <a:cubicBezTo>
                  <a:pt x="91" y="80"/>
                  <a:pt x="90" y="81"/>
                  <a:pt x="90" y="82"/>
                </a:cubicBezTo>
                <a:cubicBezTo>
                  <a:pt x="90" y="84"/>
                  <a:pt x="91" y="85"/>
                  <a:pt x="93" y="85"/>
                </a:cubicBezTo>
                <a:cubicBezTo>
                  <a:pt x="99" y="85"/>
                  <a:pt x="99" y="85"/>
                  <a:pt x="99" y="85"/>
                </a:cubicBezTo>
                <a:cubicBezTo>
                  <a:pt x="99" y="85"/>
                  <a:pt x="101" y="84"/>
                  <a:pt x="101" y="82"/>
                </a:cubicBezTo>
                <a:cubicBezTo>
                  <a:pt x="101" y="81"/>
                  <a:pt x="99" y="80"/>
                  <a:pt x="99" y="80"/>
                </a:cubicBezTo>
                <a:close/>
                <a:moveTo>
                  <a:pt x="111" y="80"/>
                </a:moveTo>
                <a:cubicBezTo>
                  <a:pt x="109" y="80"/>
                  <a:pt x="109" y="80"/>
                  <a:pt x="109" y="80"/>
                </a:cubicBezTo>
                <a:cubicBezTo>
                  <a:pt x="108" y="80"/>
                  <a:pt x="106" y="81"/>
                  <a:pt x="106" y="82"/>
                </a:cubicBezTo>
                <a:cubicBezTo>
                  <a:pt x="106" y="84"/>
                  <a:pt x="108" y="85"/>
                  <a:pt x="109" y="85"/>
                </a:cubicBezTo>
                <a:cubicBezTo>
                  <a:pt x="111" y="85"/>
                  <a:pt x="111" y="85"/>
                  <a:pt x="111" y="85"/>
                </a:cubicBezTo>
                <a:cubicBezTo>
                  <a:pt x="113" y="85"/>
                  <a:pt x="115" y="84"/>
                  <a:pt x="115" y="82"/>
                </a:cubicBezTo>
                <a:cubicBezTo>
                  <a:pt x="115" y="81"/>
                  <a:pt x="113" y="80"/>
                  <a:pt x="111" y="80"/>
                </a:cubicBezTo>
                <a:close/>
                <a:moveTo>
                  <a:pt x="127" y="80"/>
                </a:moveTo>
                <a:cubicBezTo>
                  <a:pt x="122" y="80"/>
                  <a:pt x="122" y="80"/>
                  <a:pt x="122" y="80"/>
                </a:cubicBezTo>
                <a:cubicBezTo>
                  <a:pt x="121" y="80"/>
                  <a:pt x="120" y="81"/>
                  <a:pt x="120" y="82"/>
                </a:cubicBezTo>
                <a:cubicBezTo>
                  <a:pt x="120" y="84"/>
                  <a:pt x="121" y="85"/>
                  <a:pt x="122" y="85"/>
                </a:cubicBezTo>
                <a:cubicBezTo>
                  <a:pt x="127" y="85"/>
                  <a:pt x="127" y="85"/>
                  <a:pt x="127" y="85"/>
                </a:cubicBezTo>
                <a:cubicBezTo>
                  <a:pt x="129" y="85"/>
                  <a:pt x="131" y="84"/>
                  <a:pt x="131" y="82"/>
                </a:cubicBezTo>
                <a:cubicBezTo>
                  <a:pt x="131" y="81"/>
                  <a:pt x="129" y="80"/>
                  <a:pt x="127" y="80"/>
                </a:cubicBezTo>
                <a:close/>
                <a:moveTo>
                  <a:pt x="137" y="81"/>
                </a:moveTo>
                <a:cubicBezTo>
                  <a:pt x="136" y="82"/>
                  <a:pt x="136" y="82"/>
                  <a:pt x="136" y="82"/>
                </a:cubicBezTo>
                <a:cubicBezTo>
                  <a:pt x="136" y="83"/>
                  <a:pt x="136" y="84"/>
                  <a:pt x="137" y="84"/>
                </a:cubicBezTo>
                <a:cubicBezTo>
                  <a:pt x="137" y="85"/>
                  <a:pt x="137" y="85"/>
                  <a:pt x="138" y="85"/>
                </a:cubicBezTo>
                <a:cubicBezTo>
                  <a:pt x="139" y="85"/>
                  <a:pt x="140" y="85"/>
                  <a:pt x="140" y="84"/>
                </a:cubicBezTo>
                <a:cubicBezTo>
                  <a:pt x="141" y="84"/>
                  <a:pt x="141" y="83"/>
                  <a:pt x="141" y="82"/>
                </a:cubicBezTo>
                <a:cubicBezTo>
                  <a:pt x="141" y="82"/>
                  <a:pt x="141" y="82"/>
                  <a:pt x="140" y="81"/>
                </a:cubicBezTo>
                <a:cubicBezTo>
                  <a:pt x="139" y="80"/>
                  <a:pt x="137" y="80"/>
                  <a:pt x="137" y="81"/>
                </a:cubicBezTo>
                <a:close/>
                <a:moveTo>
                  <a:pt x="138" y="50"/>
                </a:moveTo>
                <a:cubicBezTo>
                  <a:pt x="80" y="50"/>
                  <a:pt x="80" y="50"/>
                  <a:pt x="80" y="50"/>
                </a:cubicBezTo>
                <a:cubicBezTo>
                  <a:pt x="79" y="50"/>
                  <a:pt x="77" y="52"/>
                  <a:pt x="77" y="53"/>
                </a:cubicBezTo>
                <a:cubicBezTo>
                  <a:pt x="77" y="55"/>
                  <a:pt x="79" y="57"/>
                  <a:pt x="80" y="57"/>
                </a:cubicBezTo>
                <a:cubicBezTo>
                  <a:pt x="138" y="57"/>
                  <a:pt x="138" y="57"/>
                  <a:pt x="138" y="57"/>
                </a:cubicBezTo>
                <a:cubicBezTo>
                  <a:pt x="140" y="57"/>
                  <a:pt x="141" y="55"/>
                  <a:pt x="141" y="53"/>
                </a:cubicBezTo>
                <a:cubicBezTo>
                  <a:pt x="141" y="52"/>
                  <a:pt x="140" y="50"/>
                  <a:pt x="138" y="50"/>
                </a:cubicBezTo>
                <a:close/>
                <a:moveTo>
                  <a:pt x="138" y="66"/>
                </a:moveTo>
                <a:cubicBezTo>
                  <a:pt x="80" y="66"/>
                  <a:pt x="80" y="66"/>
                  <a:pt x="80" y="66"/>
                </a:cubicBezTo>
                <a:cubicBezTo>
                  <a:pt x="79" y="66"/>
                  <a:pt x="77" y="68"/>
                  <a:pt x="77" y="69"/>
                </a:cubicBezTo>
                <a:cubicBezTo>
                  <a:pt x="77" y="71"/>
                  <a:pt x="79" y="72"/>
                  <a:pt x="80" y="72"/>
                </a:cubicBezTo>
                <a:cubicBezTo>
                  <a:pt x="138" y="72"/>
                  <a:pt x="138" y="72"/>
                  <a:pt x="138" y="72"/>
                </a:cubicBezTo>
                <a:cubicBezTo>
                  <a:pt x="140" y="72"/>
                  <a:pt x="141" y="71"/>
                  <a:pt x="141" y="69"/>
                </a:cubicBezTo>
                <a:cubicBezTo>
                  <a:pt x="141" y="68"/>
                  <a:pt x="140" y="66"/>
                  <a:pt x="138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8D52C585-AA56-C568-4674-7CDFAA9B5E99}"/>
              </a:ext>
            </a:extLst>
          </p:cNvPr>
          <p:cNvSpPr>
            <a:spLocks noEditPoints="1"/>
          </p:cNvSpPr>
          <p:nvPr/>
        </p:nvSpPr>
        <p:spPr bwMode="auto">
          <a:xfrm>
            <a:off x="2413001" y="1373188"/>
            <a:ext cx="190500" cy="254000"/>
          </a:xfrm>
          <a:custGeom>
            <a:avLst/>
            <a:gdLst>
              <a:gd name="T0" fmla="*/ 4 w 120"/>
              <a:gd name="T1" fmla="*/ 5 h 160"/>
              <a:gd name="T2" fmla="*/ 0 w 120"/>
              <a:gd name="T3" fmla="*/ 16 h 160"/>
              <a:gd name="T4" fmla="*/ 14 w 120"/>
              <a:gd name="T5" fmla="*/ 160 h 160"/>
              <a:gd name="T6" fmla="*/ 120 w 120"/>
              <a:gd name="T7" fmla="*/ 0 h 160"/>
              <a:gd name="T8" fmla="*/ 15 w 120"/>
              <a:gd name="T9" fmla="*/ 0 h 160"/>
              <a:gd name="T10" fmla="*/ 5 w 120"/>
              <a:gd name="T11" fmla="*/ 27 h 160"/>
              <a:gd name="T12" fmla="*/ 13 w 120"/>
              <a:gd name="T13" fmla="*/ 155 h 160"/>
              <a:gd name="T14" fmla="*/ 115 w 120"/>
              <a:gd name="T15" fmla="*/ 155 h 160"/>
              <a:gd name="T16" fmla="*/ 19 w 120"/>
              <a:gd name="T17" fmla="*/ 29 h 160"/>
              <a:gd name="T18" fmla="*/ 26 w 120"/>
              <a:gd name="T19" fmla="*/ 96 h 160"/>
              <a:gd name="T20" fmla="*/ 31 w 120"/>
              <a:gd name="T21" fmla="*/ 100 h 160"/>
              <a:gd name="T22" fmla="*/ 32 w 120"/>
              <a:gd name="T23" fmla="*/ 100 h 160"/>
              <a:gd name="T24" fmla="*/ 32 w 120"/>
              <a:gd name="T25" fmla="*/ 100 h 160"/>
              <a:gd name="T26" fmla="*/ 33 w 120"/>
              <a:gd name="T27" fmla="*/ 99 h 160"/>
              <a:gd name="T28" fmla="*/ 46 w 120"/>
              <a:gd name="T29" fmla="*/ 79 h 160"/>
              <a:gd name="T30" fmla="*/ 61 w 120"/>
              <a:gd name="T31" fmla="*/ 100 h 160"/>
              <a:gd name="T32" fmla="*/ 64 w 120"/>
              <a:gd name="T33" fmla="*/ 96 h 160"/>
              <a:gd name="T34" fmla="*/ 115 w 120"/>
              <a:gd name="T35" fmla="*/ 29 h 160"/>
              <a:gd name="T36" fmla="*/ 115 w 120"/>
              <a:gd name="T37" fmla="*/ 155 h 160"/>
              <a:gd name="T38" fmla="*/ 59 w 120"/>
              <a:gd name="T39" fmla="*/ 26 h 160"/>
              <a:gd name="T40" fmla="*/ 58 w 120"/>
              <a:gd name="T41" fmla="*/ 27 h 160"/>
              <a:gd name="T42" fmla="*/ 58 w 120"/>
              <a:gd name="T43" fmla="*/ 27 h 160"/>
              <a:gd name="T44" fmla="*/ 46 w 120"/>
              <a:gd name="T45" fmla="*/ 69 h 160"/>
              <a:gd name="T46" fmla="*/ 32 w 120"/>
              <a:gd name="T47" fmla="*/ 27 h 160"/>
              <a:gd name="T48" fmla="*/ 63 w 120"/>
              <a:gd name="T49" fmla="*/ 19 h 160"/>
              <a:gd name="T50" fmla="*/ 59 w 120"/>
              <a:gd name="T51" fmla="*/ 26 h 160"/>
              <a:gd name="T52" fmla="*/ 71 w 120"/>
              <a:gd name="T53" fmla="*/ 13 h 160"/>
              <a:gd name="T54" fmla="*/ 28 w 120"/>
              <a:gd name="T55" fmla="*/ 24 h 160"/>
              <a:gd name="T56" fmla="*/ 5 w 120"/>
              <a:gd name="T57" fmla="*/ 16 h 160"/>
              <a:gd name="T58" fmla="*/ 15 w 120"/>
              <a:gd name="T59" fmla="*/ 6 h 160"/>
              <a:gd name="T60" fmla="*/ 115 w 120"/>
              <a:gd name="T61" fmla="*/ 8 h 160"/>
              <a:gd name="T62" fmla="*/ 99 w 120"/>
              <a:gd name="T63" fmla="*/ 11 h 160"/>
              <a:gd name="T64" fmla="*/ 115 w 120"/>
              <a:gd name="T65" fmla="*/ 13 h 160"/>
              <a:gd name="T66" fmla="*/ 104 w 120"/>
              <a:gd name="T67" fmla="*/ 16 h 160"/>
              <a:gd name="T68" fmla="*/ 104 w 120"/>
              <a:gd name="T69" fmla="*/ 21 h 160"/>
              <a:gd name="T70" fmla="*/ 115 w 120"/>
              <a:gd name="T71" fmla="*/ 24 h 160"/>
              <a:gd name="T72" fmla="*/ 66 w 120"/>
              <a:gd name="T73" fmla="*/ 24 h 160"/>
              <a:gd name="T74" fmla="*/ 66 w 120"/>
              <a:gd name="T75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0" h="160">
                <a:moveTo>
                  <a:pt x="15" y="0"/>
                </a:moveTo>
                <a:cubicBezTo>
                  <a:pt x="11" y="0"/>
                  <a:pt x="6" y="2"/>
                  <a:pt x="4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6" y="160"/>
                  <a:pt x="14" y="160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0"/>
                  <a:pt x="120" y="0"/>
                  <a:pt x="120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5" y="0"/>
                  <a:pt x="15" y="0"/>
                  <a:pt x="15" y="0"/>
                </a:cubicBezTo>
                <a:close/>
                <a:moveTo>
                  <a:pt x="5" y="146"/>
                </a:moveTo>
                <a:cubicBezTo>
                  <a:pt x="5" y="27"/>
                  <a:pt x="5" y="27"/>
                  <a:pt x="5" y="27"/>
                </a:cubicBezTo>
                <a:cubicBezTo>
                  <a:pt x="8" y="28"/>
                  <a:pt x="11" y="29"/>
                  <a:pt x="13" y="29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9" y="154"/>
                  <a:pt x="5" y="150"/>
                  <a:pt x="5" y="146"/>
                </a:cubicBezTo>
                <a:close/>
                <a:moveTo>
                  <a:pt x="115" y="155"/>
                </a:moveTo>
                <a:cubicBezTo>
                  <a:pt x="19" y="155"/>
                  <a:pt x="19" y="155"/>
                  <a:pt x="19" y="155"/>
                </a:cubicBezTo>
                <a:cubicBezTo>
                  <a:pt x="19" y="29"/>
                  <a:pt x="19" y="29"/>
                  <a:pt x="19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96"/>
                  <a:pt x="26" y="96"/>
                  <a:pt x="26" y="96"/>
                </a:cubicBezTo>
                <a:cubicBezTo>
                  <a:pt x="26" y="99"/>
                  <a:pt x="28" y="99"/>
                  <a:pt x="30" y="100"/>
                </a:cubicBezTo>
                <a:cubicBezTo>
                  <a:pt x="31" y="100"/>
                  <a:pt x="31" y="100"/>
                  <a:pt x="31" y="100"/>
                </a:cubicBezTo>
                <a:cubicBezTo>
                  <a:pt x="31" y="100"/>
                  <a:pt x="31" y="100"/>
                  <a:pt x="31" y="100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33" y="99"/>
                  <a:pt x="33" y="99"/>
                  <a:pt x="33" y="99"/>
                </a:cubicBezTo>
                <a:cubicBezTo>
                  <a:pt x="33" y="99"/>
                  <a:pt x="33" y="99"/>
                  <a:pt x="33" y="99"/>
                </a:cubicBezTo>
                <a:cubicBezTo>
                  <a:pt x="34" y="99"/>
                  <a:pt x="34" y="99"/>
                  <a:pt x="34" y="99"/>
                </a:cubicBezTo>
                <a:cubicBezTo>
                  <a:pt x="46" y="79"/>
                  <a:pt x="46" y="79"/>
                  <a:pt x="46" y="79"/>
                </a:cubicBezTo>
                <a:cubicBezTo>
                  <a:pt x="57" y="99"/>
                  <a:pt x="57" y="99"/>
                  <a:pt x="57" y="99"/>
                </a:cubicBezTo>
                <a:cubicBezTo>
                  <a:pt x="58" y="100"/>
                  <a:pt x="59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3" y="99"/>
                  <a:pt x="64" y="99"/>
                  <a:pt x="64" y="96"/>
                </a:cubicBezTo>
                <a:cubicBezTo>
                  <a:pt x="64" y="29"/>
                  <a:pt x="64" y="29"/>
                  <a:pt x="64" y="29"/>
                </a:cubicBezTo>
                <a:cubicBezTo>
                  <a:pt x="115" y="29"/>
                  <a:pt x="115" y="29"/>
                  <a:pt x="115" y="29"/>
                </a:cubicBezTo>
                <a:cubicBezTo>
                  <a:pt x="115" y="155"/>
                  <a:pt x="115" y="155"/>
                  <a:pt x="115" y="155"/>
                </a:cubicBezTo>
                <a:cubicBezTo>
                  <a:pt x="115" y="155"/>
                  <a:pt x="115" y="155"/>
                  <a:pt x="115" y="155"/>
                </a:cubicBezTo>
                <a:close/>
                <a:moveTo>
                  <a:pt x="59" y="26"/>
                </a:moveTo>
                <a:cubicBezTo>
                  <a:pt x="59" y="26"/>
                  <a:pt x="59" y="26"/>
                  <a:pt x="59" y="26"/>
                </a:cubicBezTo>
                <a:cubicBezTo>
                  <a:pt x="58" y="26"/>
                  <a:pt x="58" y="26"/>
                  <a:pt x="58" y="26"/>
                </a:cubicBezTo>
                <a:cubicBezTo>
                  <a:pt x="58" y="27"/>
                  <a:pt x="58" y="27"/>
                  <a:pt x="58" y="27"/>
                </a:cubicBezTo>
                <a:cubicBezTo>
                  <a:pt x="58" y="27"/>
                  <a:pt x="58" y="27"/>
                  <a:pt x="58" y="27"/>
                </a:cubicBezTo>
                <a:cubicBezTo>
                  <a:pt x="58" y="27"/>
                  <a:pt x="58" y="27"/>
                  <a:pt x="58" y="27"/>
                </a:cubicBezTo>
                <a:cubicBezTo>
                  <a:pt x="58" y="92"/>
                  <a:pt x="58" y="92"/>
                  <a:pt x="58" y="92"/>
                </a:cubicBezTo>
                <a:cubicBezTo>
                  <a:pt x="46" y="69"/>
                  <a:pt x="46" y="69"/>
                  <a:pt x="46" y="69"/>
                </a:cubicBezTo>
                <a:cubicBezTo>
                  <a:pt x="32" y="92"/>
                  <a:pt x="32" y="92"/>
                  <a:pt x="32" y="92"/>
                </a:cubicBezTo>
                <a:cubicBezTo>
                  <a:pt x="32" y="27"/>
                  <a:pt x="32" y="27"/>
                  <a:pt x="32" y="27"/>
                </a:cubicBezTo>
                <a:cubicBezTo>
                  <a:pt x="37" y="19"/>
                  <a:pt x="37" y="19"/>
                  <a:pt x="37" y="19"/>
                </a:cubicBezTo>
                <a:cubicBezTo>
                  <a:pt x="63" y="19"/>
                  <a:pt x="63" y="19"/>
                  <a:pt x="63" y="19"/>
                </a:cubicBezTo>
                <a:cubicBezTo>
                  <a:pt x="59" y="26"/>
                  <a:pt x="59" y="26"/>
                  <a:pt x="59" y="26"/>
                </a:cubicBezTo>
                <a:cubicBezTo>
                  <a:pt x="59" y="26"/>
                  <a:pt x="59" y="26"/>
                  <a:pt x="59" y="26"/>
                </a:cubicBezTo>
                <a:close/>
                <a:moveTo>
                  <a:pt x="66" y="24"/>
                </a:moveTo>
                <a:cubicBezTo>
                  <a:pt x="71" y="13"/>
                  <a:pt x="71" y="13"/>
                  <a:pt x="71" y="13"/>
                </a:cubicBezTo>
                <a:cubicBezTo>
                  <a:pt x="33" y="13"/>
                  <a:pt x="33" y="13"/>
                  <a:pt x="33" y="13"/>
                </a:cubicBezTo>
                <a:cubicBezTo>
                  <a:pt x="28" y="24"/>
                  <a:pt x="28" y="24"/>
                  <a:pt x="28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1" y="24"/>
                  <a:pt x="6" y="21"/>
                  <a:pt x="5" y="16"/>
                </a:cubicBezTo>
                <a:cubicBezTo>
                  <a:pt x="5" y="13"/>
                  <a:pt x="6" y="11"/>
                  <a:pt x="8" y="9"/>
                </a:cubicBezTo>
                <a:cubicBezTo>
                  <a:pt x="10" y="6"/>
                  <a:pt x="12" y="6"/>
                  <a:pt x="15" y="6"/>
                </a:cubicBezTo>
                <a:cubicBezTo>
                  <a:pt x="115" y="6"/>
                  <a:pt x="115" y="6"/>
                  <a:pt x="115" y="6"/>
                </a:cubicBezTo>
                <a:cubicBezTo>
                  <a:pt x="115" y="8"/>
                  <a:pt x="115" y="8"/>
                  <a:pt x="115" y="8"/>
                </a:cubicBezTo>
                <a:cubicBezTo>
                  <a:pt x="101" y="8"/>
                  <a:pt x="101" y="8"/>
                  <a:pt x="101" y="8"/>
                </a:cubicBezTo>
                <a:cubicBezTo>
                  <a:pt x="100" y="8"/>
                  <a:pt x="99" y="9"/>
                  <a:pt x="99" y="11"/>
                </a:cubicBezTo>
                <a:cubicBezTo>
                  <a:pt x="99" y="12"/>
                  <a:pt x="100" y="13"/>
                  <a:pt x="101" y="13"/>
                </a:cubicBezTo>
                <a:cubicBezTo>
                  <a:pt x="115" y="13"/>
                  <a:pt x="115" y="13"/>
                  <a:pt x="115" y="13"/>
                </a:cubicBezTo>
                <a:cubicBezTo>
                  <a:pt x="115" y="16"/>
                  <a:pt x="115" y="16"/>
                  <a:pt x="115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03" y="16"/>
                  <a:pt x="101" y="17"/>
                  <a:pt x="101" y="19"/>
                </a:cubicBezTo>
                <a:cubicBezTo>
                  <a:pt x="101" y="20"/>
                  <a:pt x="103" y="21"/>
                  <a:pt x="104" y="21"/>
                </a:cubicBezTo>
                <a:cubicBezTo>
                  <a:pt x="115" y="21"/>
                  <a:pt x="115" y="21"/>
                  <a:pt x="115" y="21"/>
                </a:cubicBezTo>
                <a:cubicBezTo>
                  <a:pt x="115" y="24"/>
                  <a:pt x="115" y="24"/>
                  <a:pt x="115" y="24"/>
                </a:cubicBezTo>
                <a:cubicBezTo>
                  <a:pt x="66" y="24"/>
                  <a:pt x="66" y="24"/>
                  <a:pt x="66" y="24"/>
                </a:cubicBezTo>
                <a:cubicBezTo>
                  <a:pt x="66" y="24"/>
                  <a:pt x="66" y="24"/>
                  <a:pt x="66" y="24"/>
                </a:cubicBezTo>
                <a:close/>
                <a:moveTo>
                  <a:pt x="66" y="24"/>
                </a:moveTo>
                <a:cubicBezTo>
                  <a:pt x="66" y="24"/>
                  <a:pt x="66" y="24"/>
                  <a:pt x="66" y="2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ECD4CBE5-EE8D-A131-EC1E-D78C1F80FAC6}"/>
              </a:ext>
            </a:extLst>
          </p:cNvPr>
          <p:cNvSpPr>
            <a:spLocks noEditPoints="1"/>
          </p:cNvSpPr>
          <p:nvPr/>
        </p:nvSpPr>
        <p:spPr bwMode="auto">
          <a:xfrm>
            <a:off x="2925763" y="1373188"/>
            <a:ext cx="254000" cy="254000"/>
          </a:xfrm>
          <a:custGeom>
            <a:avLst/>
            <a:gdLst>
              <a:gd name="T0" fmla="*/ 133 w 160"/>
              <a:gd name="T1" fmla="*/ 13 h 160"/>
              <a:gd name="T2" fmla="*/ 0 w 160"/>
              <a:gd name="T3" fmla="*/ 13 h 160"/>
              <a:gd name="T4" fmla="*/ 23 w 160"/>
              <a:gd name="T5" fmla="*/ 111 h 160"/>
              <a:gd name="T6" fmla="*/ 106 w 160"/>
              <a:gd name="T7" fmla="*/ 129 h 160"/>
              <a:gd name="T8" fmla="*/ 110 w 160"/>
              <a:gd name="T9" fmla="*/ 160 h 160"/>
              <a:gd name="T10" fmla="*/ 160 w 160"/>
              <a:gd name="T11" fmla="*/ 69 h 160"/>
              <a:gd name="T12" fmla="*/ 133 w 160"/>
              <a:gd name="T13" fmla="*/ 44 h 160"/>
              <a:gd name="T14" fmla="*/ 132 w 160"/>
              <a:gd name="T15" fmla="*/ 78 h 160"/>
              <a:gd name="T16" fmla="*/ 6 w 160"/>
              <a:gd name="T17" fmla="*/ 13 h 160"/>
              <a:gd name="T18" fmla="*/ 128 w 160"/>
              <a:gd name="T19" fmla="*/ 13 h 160"/>
              <a:gd name="T20" fmla="*/ 128 w 160"/>
              <a:gd name="T21" fmla="*/ 73 h 160"/>
              <a:gd name="T22" fmla="*/ 83 w 160"/>
              <a:gd name="T23" fmla="*/ 68 h 160"/>
              <a:gd name="T24" fmla="*/ 6 w 160"/>
              <a:gd name="T25" fmla="*/ 72 h 160"/>
              <a:gd name="T26" fmla="*/ 39 w 160"/>
              <a:gd name="T27" fmla="*/ 85 h 160"/>
              <a:gd name="T28" fmla="*/ 28 w 160"/>
              <a:gd name="T29" fmla="*/ 109 h 160"/>
              <a:gd name="T30" fmla="*/ 98 w 160"/>
              <a:gd name="T31" fmla="*/ 85 h 160"/>
              <a:gd name="T32" fmla="*/ 154 w 160"/>
              <a:gd name="T33" fmla="*/ 155 h 160"/>
              <a:gd name="T34" fmla="*/ 154 w 160"/>
              <a:gd name="T35" fmla="*/ 133 h 160"/>
              <a:gd name="T36" fmla="*/ 111 w 160"/>
              <a:gd name="T37" fmla="*/ 128 h 160"/>
              <a:gd name="T38" fmla="*/ 109 w 160"/>
              <a:gd name="T39" fmla="*/ 89 h 160"/>
              <a:gd name="T40" fmla="*/ 100 w 160"/>
              <a:gd name="T41" fmla="*/ 52 h 160"/>
              <a:gd name="T42" fmla="*/ 136 w 160"/>
              <a:gd name="T43" fmla="*/ 82 h 160"/>
              <a:gd name="T44" fmla="*/ 137 w 160"/>
              <a:gd name="T45" fmla="*/ 40 h 160"/>
              <a:gd name="T46" fmla="*/ 154 w 160"/>
              <a:gd name="T47" fmla="*/ 128 h 160"/>
              <a:gd name="T48" fmla="*/ 38 w 160"/>
              <a:gd name="T49" fmla="*/ 17 h 160"/>
              <a:gd name="T50" fmla="*/ 11 w 160"/>
              <a:gd name="T51" fmla="*/ 17 h 160"/>
              <a:gd name="T52" fmla="*/ 31 w 160"/>
              <a:gd name="T53" fmla="*/ 37 h 160"/>
              <a:gd name="T54" fmla="*/ 22 w 160"/>
              <a:gd name="T55" fmla="*/ 26 h 160"/>
              <a:gd name="T56" fmla="*/ 17 w 160"/>
              <a:gd name="T57" fmla="*/ 17 h 160"/>
              <a:gd name="T58" fmla="*/ 33 w 160"/>
              <a:gd name="T59" fmla="*/ 17 h 160"/>
              <a:gd name="T60" fmla="*/ 27 w 160"/>
              <a:gd name="T61" fmla="*/ 26 h 160"/>
              <a:gd name="T62" fmla="*/ 31 w 160"/>
              <a:gd name="T63" fmla="*/ 32 h 160"/>
              <a:gd name="T64" fmla="*/ 13 w 160"/>
              <a:gd name="T65" fmla="*/ 50 h 160"/>
              <a:gd name="T66" fmla="*/ 13 w 160"/>
              <a:gd name="T67" fmla="*/ 45 h 160"/>
              <a:gd name="T68" fmla="*/ 24 w 160"/>
              <a:gd name="T69" fmla="*/ 67 h 160"/>
              <a:gd name="T70" fmla="*/ 13 w 160"/>
              <a:gd name="T71" fmla="*/ 67 h 160"/>
              <a:gd name="T72" fmla="*/ 72 w 160"/>
              <a:gd name="T73" fmla="*/ 61 h 160"/>
              <a:gd name="T74" fmla="*/ 30 w 160"/>
              <a:gd name="T75" fmla="*/ 50 h 160"/>
              <a:gd name="T76" fmla="*/ 30 w 160"/>
              <a:gd name="T77" fmla="*/ 45 h 160"/>
              <a:gd name="T78" fmla="*/ 57 w 160"/>
              <a:gd name="T79" fmla="*/ 50 h 160"/>
              <a:gd name="T80" fmla="*/ 46 w 160"/>
              <a:gd name="T81" fmla="*/ 50 h 160"/>
              <a:gd name="T82" fmla="*/ 72 w 160"/>
              <a:gd name="T83" fmla="*/ 45 h 160"/>
              <a:gd name="T84" fmla="*/ 118 w 160"/>
              <a:gd name="T85" fmla="*/ 13 h 160"/>
              <a:gd name="T86" fmla="*/ 118 w 160"/>
              <a:gd name="T87" fmla="*/ 22 h 160"/>
              <a:gd name="T88" fmla="*/ 102 w 160"/>
              <a:gd name="T89" fmla="*/ 13 h 160"/>
              <a:gd name="T90" fmla="*/ 107 w 160"/>
              <a:gd name="T91" fmla="*/ 13 h 160"/>
              <a:gd name="T92" fmla="*/ 91 w 160"/>
              <a:gd name="T93" fmla="*/ 22 h 160"/>
              <a:gd name="T94" fmla="*/ 85 w 160"/>
              <a:gd name="T95" fmla="*/ 13 h 160"/>
              <a:gd name="T96" fmla="*/ 85 w 160"/>
              <a:gd name="T97" fmla="*/ 22 h 160"/>
              <a:gd name="T98" fmla="*/ 118 w 160"/>
              <a:gd name="T99" fmla="*/ 138 h 160"/>
              <a:gd name="T100" fmla="*/ 123 w 160"/>
              <a:gd name="T101" fmla="*/ 1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150" y="45"/>
                </a:moveTo>
                <a:cubicBezTo>
                  <a:pt x="133" y="28"/>
                  <a:pt x="133" y="28"/>
                  <a:pt x="133" y="28"/>
                </a:cubicBezTo>
                <a:cubicBezTo>
                  <a:pt x="133" y="13"/>
                  <a:pt x="133" y="13"/>
                  <a:pt x="133" y="13"/>
                </a:cubicBezTo>
                <a:cubicBezTo>
                  <a:pt x="133" y="6"/>
                  <a:pt x="127" y="0"/>
                  <a:pt x="120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7" y="0"/>
                  <a:pt x="0" y="6"/>
                  <a:pt x="0" y="13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8"/>
                  <a:pt x="6" y="84"/>
                  <a:pt x="13" y="85"/>
                </a:cubicBezTo>
                <a:cubicBezTo>
                  <a:pt x="23" y="111"/>
                  <a:pt x="23" y="111"/>
                  <a:pt x="23" y="111"/>
                </a:cubicBezTo>
                <a:cubicBezTo>
                  <a:pt x="25" y="118"/>
                  <a:pt x="33" y="121"/>
                  <a:pt x="39" y="119"/>
                </a:cubicBezTo>
                <a:cubicBezTo>
                  <a:pt x="102" y="94"/>
                  <a:pt x="102" y="94"/>
                  <a:pt x="102" y="94"/>
                </a:cubicBezTo>
                <a:cubicBezTo>
                  <a:pt x="97" y="106"/>
                  <a:pt x="99" y="119"/>
                  <a:pt x="106" y="129"/>
                </a:cubicBezTo>
                <a:cubicBezTo>
                  <a:pt x="106" y="131"/>
                  <a:pt x="106" y="131"/>
                  <a:pt x="106" y="131"/>
                </a:cubicBezTo>
                <a:cubicBezTo>
                  <a:pt x="106" y="157"/>
                  <a:pt x="106" y="157"/>
                  <a:pt x="106" y="157"/>
                </a:cubicBezTo>
                <a:cubicBezTo>
                  <a:pt x="106" y="158"/>
                  <a:pt x="108" y="160"/>
                  <a:pt x="110" y="160"/>
                </a:cubicBezTo>
                <a:cubicBezTo>
                  <a:pt x="157" y="160"/>
                  <a:pt x="157" y="160"/>
                  <a:pt x="157" y="160"/>
                </a:cubicBezTo>
                <a:cubicBezTo>
                  <a:pt x="158" y="160"/>
                  <a:pt x="160" y="158"/>
                  <a:pt x="160" y="157"/>
                </a:cubicBezTo>
                <a:cubicBezTo>
                  <a:pt x="160" y="69"/>
                  <a:pt x="160" y="69"/>
                  <a:pt x="160" y="69"/>
                </a:cubicBezTo>
                <a:cubicBezTo>
                  <a:pt x="160" y="60"/>
                  <a:pt x="156" y="51"/>
                  <a:pt x="150" y="45"/>
                </a:cubicBezTo>
                <a:close/>
                <a:moveTo>
                  <a:pt x="133" y="72"/>
                </a:moveTo>
                <a:cubicBezTo>
                  <a:pt x="133" y="44"/>
                  <a:pt x="133" y="44"/>
                  <a:pt x="133" y="44"/>
                </a:cubicBezTo>
                <a:cubicBezTo>
                  <a:pt x="142" y="65"/>
                  <a:pt x="142" y="65"/>
                  <a:pt x="142" y="65"/>
                </a:cubicBezTo>
                <a:cubicBezTo>
                  <a:pt x="143" y="69"/>
                  <a:pt x="141" y="73"/>
                  <a:pt x="137" y="75"/>
                </a:cubicBezTo>
                <a:cubicBezTo>
                  <a:pt x="132" y="78"/>
                  <a:pt x="132" y="78"/>
                  <a:pt x="132" y="78"/>
                </a:cubicBezTo>
                <a:cubicBezTo>
                  <a:pt x="133" y="76"/>
                  <a:pt x="133" y="73"/>
                  <a:pt x="133" y="72"/>
                </a:cubicBezTo>
                <a:close/>
                <a:moveTo>
                  <a:pt x="6" y="72"/>
                </a:moveTo>
                <a:cubicBezTo>
                  <a:pt x="6" y="13"/>
                  <a:pt x="6" y="13"/>
                  <a:pt x="6" y="13"/>
                </a:cubicBezTo>
                <a:cubicBezTo>
                  <a:pt x="6" y="9"/>
                  <a:pt x="9" y="6"/>
                  <a:pt x="13" y="6"/>
                </a:cubicBezTo>
                <a:cubicBezTo>
                  <a:pt x="120" y="6"/>
                  <a:pt x="120" y="6"/>
                  <a:pt x="120" y="6"/>
                </a:cubicBezTo>
                <a:cubicBezTo>
                  <a:pt x="125" y="6"/>
                  <a:pt x="128" y="9"/>
                  <a:pt x="128" y="13"/>
                </a:cubicBezTo>
                <a:cubicBezTo>
                  <a:pt x="128" y="31"/>
                  <a:pt x="128" y="31"/>
                  <a:pt x="128" y="31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28" y="73"/>
                  <a:pt x="128" y="73"/>
                  <a:pt x="128" y="73"/>
                </a:cubicBezTo>
                <a:cubicBezTo>
                  <a:pt x="103" y="49"/>
                  <a:pt x="103" y="49"/>
                  <a:pt x="103" y="49"/>
                </a:cubicBezTo>
                <a:cubicBezTo>
                  <a:pt x="98" y="43"/>
                  <a:pt x="90" y="43"/>
                  <a:pt x="84" y="49"/>
                </a:cubicBezTo>
                <a:cubicBezTo>
                  <a:pt x="78" y="54"/>
                  <a:pt x="78" y="63"/>
                  <a:pt x="83" y="68"/>
                </a:cubicBezTo>
                <a:cubicBezTo>
                  <a:pt x="93" y="80"/>
                  <a:pt x="93" y="80"/>
                  <a:pt x="93" y="80"/>
                </a:cubicBezTo>
                <a:cubicBezTo>
                  <a:pt x="13" y="80"/>
                  <a:pt x="13" y="80"/>
                  <a:pt x="13" y="80"/>
                </a:cubicBezTo>
                <a:cubicBezTo>
                  <a:pt x="9" y="80"/>
                  <a:pt x="6" y="76"/>
                  <a:pt x="6" y="72"/>
                </a:cubicBezTo>
                <a:close/>
                <a:moveTo>
                  <a:pt x="21" y="93"/>
                </a:moveTo>
                <a:cubicBezTo>
                  <a:pt x="18" y="85"/>
                  <a:pt x="18" y="85"/>
                  <a:pt x="18" y="85"/>
                </a:cubicBezTo>
                <a:cubicBezTo>
                  <a:pt x="39" y="85"/>
                  <a:pt x="39" y="85"/>
                  <a:pt x="39" y="85"/>
                </a:cubicBezTo>
                <a:cubicBezTo>
                  <a:pt x="21" y="93"/>
                  <a:pt x="21" y="93"/>
                  <a:pt x="21" y="93"/>
                </a:cubicBezTo>
                <a:close/>
                <a:moveTo>
                  <a:pt x="38" y="114"/>
                </a:moveTo>
                <a:cubicBezTo>
                  <a:pt x="34" y="115"/>
                  <a:pt x="28" y="113"/>
                  <a:pt x="28" y="109"/>
                </a:cubicBezTo>
                <a:cubicBezTo>
                  <a:pt x="23" y="98"/>
                  <a:pt x="23" y="98"/>
                  <a:pt x="23" y="98"/>
                </a:cubicBezTo>
                <a:cubicBezTo>
                  <a:pt x="54" y="85"/>
                  <a:pt x="54" y="85"/>
                  <a:pt x="54" y="85"/>
                </a:cubicBezTo>
                <a:cubicBezTo>
                  <a:pt x="98" y="85"/>
                  <a:pt x="98" y="85"/>
                  <a:pt x="98" y="85"/>
                </a:cubicBezTo>
                <a:cubicBezTo>
                  <a:pt x="101" y="89"/>
                  <a:pt x="101" y="89"/>
                  <a:pt x="101" y="89"/>
                </a:cubicBezTo>
                <a:lnTo>
                  <a:pt x="38" y="114"/>
                </a:lnTo>
                <a:close/>
                <a:moveTo>
                  <a:pt x="154" y="155"/>
                </a:moveTo>
                <a:cubicBezTo>
                  <a:pt x="112" y="155"/>
                  <a:pt x="112" y="155"/>
                  <a:pt x="112" y="155"/>
                </a:cubicBezTo>
                <a:cubicBezTo>
                  <a:pt x="112" y="133"/>
                  <a:pt x="112" y="133"/>
                  <a:pt x="112" y="133"/>
                </a:cubicBezTo>
                <a:cubicBezTo>
                  <a:pt x="154" y="133"/>
                  <a:pt x="154" y="133"/>
                  <a:pt x="154" y="133"/>
                </a:cubicBezTo>
                <a:lnTo>
                  <a:pt x="154" y="155"/>
                </a:lnTo>
                <a:close/>
                <a:moveTo>
                  <a:pt x="154" y="128"/>
                </a:moveTo>
                <a:cubicBezTo>
                  <a:pt x="111" y="128"/>
                  <a:pt x="111" y="128"/>
                  <a:pt x="111" y="128"/>
                </a:cubicBezTo>
                <a:cubicBezTo>
                  <a:pt x="110" y="126"/>
                  <a:pt x="110" y="126"/>
                  <a:pt x="110" y="126"/>
                </a:cubicBezTo>
                <a:cubicBezTo>
                  <a:pt x="103" y="115"/>
                  <a:pt x="103" y="103"/>
                  <a:pt x="109" y="92"/>
                </a:cubicBezTo>
                <a:cubicBezTo>
                  <a:pt x="110" y="91"/>
                  <a:pt x="110" y="89"/>
                  <a:pt x="109" y="89"/>
                </a:cubicBezTo>
                <a:cubicBezTo>
                  <a:pt x="87" y="65"/>
                  <a:pt x="87" y="65"/>
                  <a:pt x="87" y="65"/>
                </a:cubicBezTo>
                <a:cubicBezTo>
                  <a:pt x="84" y="62"/>
                  <a:pt x="84" y="56"/>
                  <a:pt x="87" y="52"/>
                </a:cubicBezTo>
                <a:cubicBezTo>
                  <a:pt x="90" y="49"/>
                  <a:pt x="96" y="49"/>
                  <a:pt x="100" y="52"/>
                </a:cubicBezTo>
                <a:cubicBezTo>
                  <a:pt x="142" y="95"/>
                  <a:pt x="142" y="95"/>
                  <a:pt x="142" y="95"/>
                </a:cubicBezTo>
                <a:cubicBezTo>
                  <a:pt x="146" y="91"/>
                  <a:pt x="146" y="91"/>
                  <a:pt x="146" y="91"/>
                </a:cubicBezTo>
                <a:cubicBezTo>
                  <a:pt x="136" y="82"/>
                  <a:pt x="136" y="82"/>
                  <a:pt x="136" y="82"/>
                </a:cubicBezTo>
                <a:cubicBezTo>
                  <a:pt x="139" y="80"/>
                  <a:pt x="139" y="80"/>
                  <a:pt x="139" y="80"/>
                </a:cubicBezTo>
                <a:cubicBezTo>
                  <a:pt x="146" y="78"/>
                  <a:pt x="149" y="70"/>
                  <a:pt x="147" y="63"/>
                </a:cubicBezTo>
                <a:cubicBezTo>
                  <a:pt x="137" y="40"/>
                  <a:pt x="137" y="40"/>
                  <a:pt x="137" y="40"/>
                </a:cubicBezTo>
                <a:cubicBezTo>
                  <a:pt x="146" y="48"/>
                  <a:pt x="146" y="48"/>
                  <a:pt x="146" y="48"/>
                </a:cubicBezTo>
                <a:cubicBezTo>
                  <a:pt x="152" y="54"/>
                  <a:pt x="154" y="62"/>
                  <a:pt x="154" y="69"/>
                </a:cubicBezTo>
                <a:lnTo>
                  <a:pt x="154" y="128"/>
                </a:lnTo>
                <a:close/>
                <a:moveTo>
                  <a:pt x="31" y="37"/>
                </a:moveTo>
                <a:cubicBezTo>
                  <a:pt x="35" y="37"/>
                  <a:pt x="38" y="34"/>
                  <a:pt x="38" y="30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3"/>
                  <a:pt x="35" y="10"/>
                  <a:pt x="31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4" y="10"/>
                  <a:pt x="11" y="13"/>
                  <a:pt x="11" y="17"/>
                </a:cubicBezTo>
                <a:cubicBezTo>
                  <a:pt x="11" y="30"/>
                  <a:pt x="11" y="30"/>
                  <a:pt x="11" y="30"/>
                </a:cubicBezTo>
                <a:cubicBezTo>
                  <a:pt x="11" y="34"/>
                  <a:pt x="14" y="37"/>
                  <a:pt x="18" y="37"/>
                </a:cubicBezTo>
                <a:lnTo>
                  <a:pt x="31" y="37"/>
                </a:lnTo>
                <a:close/>
                <a:moveTo>
                  <a:pt x="17" y="30"/>
                </a:moveTo>
                <a:cubicBezTo>
                  <a:pt x="17" y="26"/>
                  <a:pt x="17" y="26"/>
                  <a:pt x="17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21"/>
                  <a:pt x="22" y="21"/>
                  <a:pt x="22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7" y="17"/>
                  <a:pt x="17" y="17"/>
                  <a:pt x="17" y="17"/>
                </a:cubicBezTo>
                <a:cubicBezTo>
                  <a:pt x="17" y="16"/>
                  <a:pt x="17" y="16"/>
                  <a:pt x="18" y="16"/>
                </a:cubicBezTo>
                <a:cubicBezTo>
                  <a:pt x="31" y="16"/>
                  <a:pt x="31" y="16"/>
                  <a:pt x="31" y="16"/>
                </a:cubicBezTo>
                <a:cubicBezTo>
                  <a:pt x="32" y="16"/>
                  <a:pt x="33" y="16"/>
                  <a:pt x="33" y="17"/>
                </a:cubicBezTo>
                <a:cubicBezTo>
                  <a:pt x="33" y="21"/>
                  <a:pt x="33" y="21"/>
                  <a:pt x="33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6"/>
                  <a:pt x="27" y="26"/>
                  <a:pt x="27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30"/>
                  <a:pt x="33" y="30"/>
                  <a:pt x="33" y="30"/>
                </a:cubicBezTo>
                <a:cubicBezTo>
                  <a:pt x="33" y="31"/>
                  <a:pt x="32" y="32"/>
                  <a:pt x="31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7" y="32"/>
                  <a:pt x="17" y="31"/>
                  <a:pt x="17" y="30"/>
                </a:cubicBezTo>
                <a:close/>
                <a:moveTo>
                  <a:pt x="13" y="50"/>
                </a:moveTo>
                <a:cubicBezTo>
                  <a:pt x="24" y="50"/>
                  <a:pt x="24" y="50"/>
                  <a:pt x="24" y="50"/>
                </a:cubicBezTo>
                <a:cubicBezTo>
                  <a:pt x="24" y="45"/>
                  <a:pt x="24" y="45"/>
                  <a:pt x="24" y="45"/>
                </a:cubicBezTo>
                <a:cubicBezTo>
                  <a:pt x="13" y="45"/>
                  <a:pt x="13" y="45"/>
                  <a:pt x="13" y="45"/>
                </a:cubicBezTo>
                <a:lnTo>
                  <a:pt x="13" y="50"/>
                </a:lnTo>
                <a:close/>
                <a:moveTo>
                  <a:pt x="13" y="67"/>
                </a:moveTo>
                <a:cubicBezTo>
                  <a:pt x="24" y="67"/>
                  <a:pt x="24" y="67"/>
                  <a:pt x="24" y="67"/>
                </a:cubicBezTo>
                <a:cubicBezTo>
                  <a:pt x="24" y="61"/>
                  <a:pt x="24" y="61"/>
                  <a:pt x="24" y="61"/>
                </a:cubicBezTo>
                <a:cubicBezTo>
                  <a:pt x="13" y="61"/>
                  <a:pt x="13" y="61"/>
                  <a:pt x="13" y="61"/>
                </a:cubicBezTo>
                <a:lnTo>
                  <a:pt x="13" y="67"/>
                </a:lnTo>
                <a:close/>
                <a:moveTo>
                  <a:pt x="61" y="67"/>
                </a:moveTo>
                <a:cubicBezTo>
                  <a:pt x="72" y="67"/>
                  <a:pt x="72" y="67"/>
                  <a:pt x="72" y="67"/>
                </a:cubicBezTo>
                <a:cubicBezTo>
                  <a:pt x="72" y="61"/>
                  <a:pt x="72" y="61"/>
                  <a:pt x="72" y="61"/>
                </a:cubicBezTo>
                <a:cubicBezTo>
                  <a:pt x="61" y="61"/>
                  <a:pt x="61" y="61"/>
                  <a:pt x="61" y="61"/>
                </a:cubicBezTo>
                <a:lnTo>
                  <a:pt x="61" y="67"/>
                </a:lnTo>
                <a:close/>
                <a:moveTo>
                  <a:pt x="30" y="50"/>
                </a:moveTo>
                <a:cubicBezTo>
                  <a:pt x="40" y="50"/>
                  <a:pt x="40" y="50"/>
                  <a:pt x="40" y="50"/>
                </a:cubicBezTo>
                <a:cubicBezTo>
                  <a:pt x="40" y="45"/>
                  <a:pt x="40" y="45"/>
                  <a:pt x="40" y="45"/>
                </a:cubicBezTo>
                <a:cubicBezTo>
                  <a:pt x="30" y="45"/>
                  <a:pt x="30" y="45"/>
                  <a:pt x="30" y="45"/>
                </a:cubicBezTo>
                <a:lnTo>
                  <a:pt x="30" y="50"/>
                </a:lnTo>
                <a:close/>
                <a:moveTo>
                  <a:pt x="46" y="50"/>
                </a:moveTo>
                <a:cubicBezTo>
                  <a:pt x="57" y="50"/>
                  <a:pt x="57" y="50"/>
                  <a:pt x="57" y="50"/>
                </a:cubicBezTo>
                <a:cubicBezTo>
                  <a:pt x="57" y="45"/>
                  <a:pt x="57" y="45"/>
                  <a:pt x="57" y="45"/>
                </a:cubicBezTo>
                <a:cubicBezTo>
                  <a:pt x="46" y="45"/>
                  <a:pt x="46" y="45"/>
                  <a:pt x="46" y="45"/>
                </a:cubicBezTo>
                <a:lnTo>
                  <a:pt x="46" y="50"/>
                </a:lnTo>
                <a:close/>
                <a:moveTo>
                  <a:pt x="61" y="50"/>
                </a:moveTo>
                <a:cubicBezTo>
                  <a:pt x="72" y="50"/>
                  <a:pt x="72" y="50"/>
                  <a:pt x="72" y="50"/>
                </a:cubicBezTo>
                <a:cubicBezTo>
                  <a:pt x="72" y="45"/>
                  <a:pt x="72" y="45"/>
                  <a:pt x="72" y="45"/>
                </a:cubicBezTo>
                <a:cubicBezTo>
                  <a:pt x="61" y="45"/>
                  <a:pt x="61" y="45"/>
                  <a:pt x="61" y="45"/>
                </a:cubicBezTo>
                <a:lnTo>
                  <a:pt x="61" y="50"/>
                </a:lnTo>
                <a:close/>
                <a:moveTo>
                  <a:pt x="118" y="13"/>
                </a:moveTo>
                <a:cubicBezTo>
                  <a:pt x="112" y="13"/>
                  <a:pt x="112" y="13"/>
                  <a:pt x="112" y="13"/>
                </a:cubicBezTo>
                <a:cubicBezTo>
                  <a:pt x="112" y="22"/>
                  <a:pt x="112" y="22"/>
                  <a:pt x="112" y="22"/>
                </a:cubicBezTo>
                <a:cubicBezTo>
                  <a:pt x="118" y="22"/>
                  <a:pt x="118" y="22"/>
                  <a:pt x="118" y="22"/>
                </a:cubicBezTo>
                <a:lnTo>
                  <a:pt x="118" y="13"/>
                </a:lnTo>
                <a:close/>
                <a:moveTo>
                  <a:pt x="107" y="13"/>
                </a:moveTo>
                <a:cubicBezTo>
                  <a:pt x="102" y="13"/>
                  <a:pt x="102" y="13"/>
                  <a:pt x="102" y="13"/>
                </a:cubicBezTo>
                <a:cubicBezTo>
                  <a:pt x="102" y="22"/>
                  <a:pt x="102" y="22"/>
                  <a:pt x="102" y="22"/>
                </a:cubicBezTo>
                <a:cubicBezTo>
                  <a:pt x="107" y="22"/>
                  <a:pt x="107" y="22"/>
                  <a:pt x="107" y="22"/>
                </a:cubicBezTo>
                <a:lnTo>
                  <a:pt x="107" y="13"/>
                </a:lnTo>
                <a:close/>
                <a:moveTo>
                  <a:pt x="96" y="13"/>
                </a:moveTo>
                <a:cubicBezTo>
                  <a:pt x="91" y="13"/>
                  <a:pt x="91" y="13"/>
                  <a:pt x="91" y="13"/>
                </a:cubicBezTo>
                <a:cubicBezTo>
                  <a:pt x="91" y="22"/>
                  <a:pt x="91" y="22"/>
                  <a:pt x="91" y="22"/>
                </a:cubicBezTo>
                <a:cubicBezTo>
                  <a:pt x="96" y="22"/>
                  <a:pt x="96" y="22"/>
                  <a:pt x="96" y="22"/>
                </a:cubicBezTo>
                <a:lnTo>
                  <a:pt x="96" y="13"/>
                </a:lnTo>
                <a:close/>
                <a:moveTo>
                  <a:pt x="85" y="13"/>
                </a:moveTo>
                <a:cubicBezTo>
                  <a:pt x="80" y="13"/>
                  <a:pt x="80" y="13"/>
                  <a:pt x="80" y="13"/>
                </a:cubicBezTo>
                <a:cubicBezTo>
                  <a:pt x="80" y="22"/>
                  <a:pt x="80" y="22"/>
                  <a:pt x="80" y="22"/>
                </a:cubicBezTo>
                <a:cubicBezTo>
                  <a:pt x="85" y="22"/>
                  <a:pt x="85" y="22"/>
                  <a:pt x="85" y="22"/>
                </a:cubicBezTo>
                <a:lnTo>
                  <a:pt x="85" y="13"/>
                </a:lnTo>
                <a:close/>
                <a:moveTo>
                  <a:pt x="123" y="138"/>
                </a:moveTo>
                <a:cubicBezTo>
                  <a:pt x="118" y="138"/>
                  <a:pt x="118" y="138"/>
                  <a:pt x="118" y="138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23" y="144"/>
                  <a:pt x="123" y="144"/>
                  <a:pt x="123" y="144"/>
                </a:cubicBezTo>
                <a:lnTo>
                  <a:pt x="123" y="13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3866780B-AEAA-728D-E798-B5CD89DA9EDE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1373188"/>
            <a:ext cx="254000" cy="254000"/>
          </a:xfrm>
          <a:custGeom>
            <a:avLst/>
            <a:gdLst>
              <a:gd name="T0" fmla="*/ 61 w 160"/>
              <a:gd name="T1" fmla="*/ 19 h 160"/>
              <a:gd name="T2" fmla="*/ 80 w 160"/>
              <a:gd name="T3" fmla="*/ 56 h 160"/>
              <a:gd name="T4" fmla="*/ 72 w 160"/>
              <a:gd name="T5" fmla="*/ 58 h 160"/>
              <a:gd name="T6" fmla="*/ 80 w 160"/>
              <a:gd name="T7" fmla="*/ 68 h 160"/>
              <a:gd name="T8" fmla="*/ 89 w 160"/>
              <a:gd name="T9" fmla="*/ 53 h 160"/>
              <a:gd name="T10" fmla="*/ 80 w 160"/>
              <a:gd name="T11" fmla="*/ 37 h 160"/>
              <a:gd name="T12" fmla="*/ 88 w 160"/>
              <a:gd name="T13" fmla="*/ 35 h 160"/>
              <a:gd name="T14" fmla="*/ 80 w 160"/>
              <a:gd name="T15" fmla="*/ 25 h 160"/>
              <a:gd name="T16" fmla="*/ 71 w 160"/>
              <a:gd name="T17" fmla="*/ 41 h 160"/>
              <a:gd name="T18" fmla="*/ 80 w 160"/>
              <a:gd name="T19" fmla="*/ 56 h 160"/>
              <a:gd name="T20" fmla="*/ 135 w 160"/>
              <a:gd name="T21" fmla="*/ 80 h 160"/>
              <a:gd name="T22" fmla="*/ 97 w 160"/>
              <a:gd name="T23" fmla="*/ 115 h 160"/>
              <a:gd name="T24" fmla="*/ 91 w 160"/>
              <a:gd name="T25" fmla="*/ 137 h 160"/>
              <a:gd name="T26" fmla="*/ 138 w 160"/>
              <a:gd name="T27" fmla="*/ 160 h 160"/>
              <a:gd name="T28" fmla="*/ 138 w 160"/>
              <a:gd name="T29" fmla="*/ 134 h 160"/>
              <a:gd name="T30" fmla="*/ 136 w 160"/>
              <a:gd name="T31" fmla="*/ 130 h 160"/>
              <a:gd name="T32" fmla="*/ 160 w 160"/>
              <a:gd name="T33" fmla="*/ 59 h 160"/>
              <a:gd name="T34" fmla="*/ 97 w 160"/>
              <a:gd name="T35" fmla="*/ 153 h 160"/>
              <a:gd name="T36" fmla="*/ 135 w 160"/>
              <a:gd name="T37" fmla="*/ 153 h 160"/>
              <a:gd name="T38" fmla="*/ 132 w 160"/>
              <a:gd name="T39" fmla="*/ 125 h 160"/>
              <a:gd name="T40" fmla="*/ 104 w 160"/>
              <a:gd name="T41" fmla="*/ 134 h 160"/>
              <a:gd name="T42" fmla="*/ 128 w 160"/>
              <a:gd name="T43" fmla="*/ 88 h 160"/>
              <a:gd name="T44" fmla="*/ 136 w 160"/>
              <a:gd name="T45" fmla="*/ 97 h 160"/>
              <a:gd name="T46" fmla="*/ 125 w 160"/>
              <a:gd name="T47" fmla="*/ 117 h 160"/>
              <a:gd name="T48" fmla="*/ 141 w 160"/>
              <a:gd name="T49" fmla="*/ 84 h 160"/>
              <a:gd name="T50" fmla="*/ 154 w 160"/>
              <a:gd name="T51" fmla="*/ 59 h 160"/>
              <a:gd name="T52" fmla="*/ 63 w 160"/>
              <a:gd name="T53" fmla="*/ 134 h 160"/>
              <a:gd name="T54" fmla="*/ 37 w 160"/>
              <a:gd name="T55" fmla="*/ 84 h 160"/>
              <a:gd name="T56" fmla="*/ 13 w 160"/>
              <a:gd name="T57" fmla="*/ 46 h 160"/>
              <a:gd name="T58" fmla="*/ 5 w 160"/>
              <a:gd name="T59" fmla="*/ 110 h 160"/>
              <a:gd name="T60" fmla="*/ 25 w 160"/>
              <a:gd name="T61" fmla="*/ 134 h 160"/>
              <a:gd name="T62" fmla="*/ 19 w 160"/>
              <a:gd name="T63" fmla="*/ 156 h 160"/>
              <a:gd name="T64" fmla="*/ 69 w 160"/>
              <a:gd name="T65" fmla="*/ 156 h 160"/>
              <a:gd name="T66" fmla="*/ 9 w 160"/>
              <a:gd name="T67" fmla="*/ 106 h 160"/>
              <a:gd name="T68" fmla="*/ 13 w 160"/>
              <a:gd name="T69" fmla="*/ 52 h 160"/>
              <a:gd name="T70" fmla="*/ 16 w 160"/>
              <a:gd name="T71" fmla="*/ 93 h 160"/>
              <a:gd name="T72" fmla="*/ 40 w 160"/>
              <a:gd name="T73" fmla="*/ 117 h 160"/>
              <a:gd name="T74" fmla="*/ 22 w 160"/>
              <a:gd name="T75" fmla="*/ 93 h 160"/>
              <a:gd name="T76" fmla="*/ 33 w 160"/>
              <a:gd name="T77" fmla="*/ 88 h 160"/>
              <a:gd name="T78" fmla="*/ 57 w 160"/>
              <a:gd name="T79" fmla="*/ 134 h 160"/>
              <a:gd name="T80" fmla="*/ 29 w 160"/>
              <a:gd name="T81" fmla="*/ 125 h 160"/>
              <a:gd name="T82" fmla="*/ 25 w 160"/>
              <a:gd name="T83" fmla="*/ 153 h 160"/>
              <a:gd name="T84" fmla="*/ 63 w 160"/>
              <a:gd name="T85" fmla="*/ 153 h 160"/>
              <a:gd name="T86" fmla="*/ 33 w 160"/>
              <a:gd name="T87" fmla="*/ 47 h 160"/>
              <a:gd name="T88" fmla="*/ 80 w 160"/>
              <a:gd name="T89" fmla="*/ 88 h 160"/>
              <a:gd name="T90" fmla="*/ 121 w 160"/>
              <a:gd name="T91" fmla="*/ 47 h 160"/>
              <a:gd name="T92" fmla="*/ 73 w 160"/>
              <a:gd name="T93" fmla="*/ 13 h 160"/>
              <a:gd name="T94" fmla="*/ 98 w 160"/>
              <a:gd name="T95" fmla="*/ 25 h 160"/>
              <a:gd name="T96" fmla="*/ 52 w 160"/>
              <a:gd name="T97" fmla="*/ 46 h 160"/>
              <a:gd name="T98" fmla="*/ 50 w 160"/>
              <a:gd name="T99" fmla="*/ 31 h 160"/>
              <a:gd name="T100" fmla="*/ 114 w 160"/>
              <a:gd name="T101" fmla="*/ 4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61" y="25"/>
                </a:moveTo>
                <a:cubicBezTo>
                  <a:pt x="63" y="25"/>
                  <a:pt x="65" y="24"/>
                  <a:pt x="65" y="22"/>
                </a:cubicBezTo>
                <a:cubicBezTo>
                  <a:pt x="65" y="20"/>
                  <a:pt x="63" y="19"/>
                  <a:pt x="61" y="19"/>
                </a:cubicBezTo>
                <a:cubicBezTo>
                  <a:pt x="60" y="19"/>
                  <a:pt x="58" y="20"/>
                  <a:pt x="58" y="22"/>
                </a:cubicBezTo>
                <a:cubicBezTo>
                  <a:pt x="58" y="24"/>
                  <a:pt x="60" y="25"/>
                  <a:pt x="61" y="25"/>
                </a:cubicBezTo>
                <a:close/>
                <a:moveTo>
                  <a:pt x="80" y="56"/>
                </a:moveTo>
                <a:cubicBezTo>
                  <a:pt x="79" y="56"/>
                  <a:pt x="78" y="55"/>
                  <a:pt x="76" y="54"/>
                </a:cubicBezTo>
                <a:cubicBezTo>
                  <a:pt x="75" y="53"/>
                  <a:pt x="73" y="53"/>
                  <a:pt x="72" y="53"/>
                </a:cubicBezTo>
                <a:cubicBezTo>
                  <a:pt x="71" y="54"/>
                  <a:pt x="70" y="57"/>
                  <a:pt x="72" y="58"/>
                </a:cubicBezTo>
                <a:cubicBezTo>
                  <a:pt x="73" y="60"/>
                  <a:pt x="75" y="61"/>
                  <a:pt x="78" y="62"/>
                </a:cubicBezTo>
                <a:cubicBezTo>
                  <a:pt x="78" y="66"/>
                  <a:pt x="78" y="66"/>
                  <a:pt x="78" y="66"/>
                </a:cubicBezTo>
                <a:cubicBezTo>
                  <a:pt x="78" y="68"/>
                  <a:pt x="78" y="68"/>
                  <a:pt x="80" y="68"/>
                </a:cubicBezTo>
                <a:cubicBezTo>
                  <a:pt x="82" y="68"/>
                  <a:pt x="84" y="68"/>
                  <a:pt x="84" y="66"/>
                </a:cubicBezTo>
                <a:cubicBezTo>
                  <a:pt x="84" y="62"/>
                  <a:pt x="84" y="62"/>
                  <a:pt x="84" y="62"/>
                </a:cubicBezTo>
                <a:cubicBezTo>
                  <a:pt x="87" y="61"/>
                  <a:pt x="89" y="58"/>
                  <a:pt x="89" y="53"/>
                </a:cubicBezTo>
                <a:cubicBezTo>
                  <a:pt x="89" y="48"/>
                  <a:pt x="85" y="44"/>
                  <a:pt x="80" y="44"/>
                </a:cubicBezTo>
                <a:cubicBezTo>
                  <a:pt x="78" y="44"/>
                  <a:pt x="78" y="42"/>
                  <a:pt x="78" y="41"/>
                </a:cubicBezTo>
                <a:cubicBezTo>
                  <a:pt x="78" y="39"/>
                  <a:pt x="78" y="37"/>
                  <a:pt x="80" y="37"/>
                </a:cubicBezTo>
                <a:cubicBezTo>
                  <a:pt x="82" y="37"/>
                  <a:pt x="83" y="38"/>
                  <a:pt x="84" y="39"/>
                </a:cubicBezTo>
                <a:cubicBezTo>
                  <a:pt x="85" y="40"/>
                  <a:pt x="87" y="40"/>
                  <a:pt x="89" y="39"/>
                </a:cubicBezTo>
                <a:cubicBezTo>
                  <a:pt x="89" y="37"/>
                  <a:pt x="89" y="36"/>
                  <a:pt x="88" y="35"/>
                </a:cubicBezTo>
                <a:cubicBezTo>
                  <a:pt x="87" y="33"/>
                  <a:pt x="85" y="32"/>
                  <a:pt x="84" y="31"/>
                </a:cubicBezTo>
                <a:cubicBezTo>
                  <a:pt x="84" y="28"/>
                  <a:pt x="84" y="28"/>
                  <a:pt x="84" y="28"/>
                </a:cubicBezTo>
                <a:cubicBezTo>
                  <a:pt x="84" y="26"/>
                  <a:pt x="82" y="25"/>
                  <a:pt x="80" y="25"/>
                </a:cubicBezTo>
                <a:cubicBezTo>
                  <a:pt x="78" y="25"/>
                  <a:pt x="78" y="26"/>
                  <a:pt x="78" y="28"/>
                </a:cubicBezTo>
                <a:cubicBezTo>
                  <a:pt x="78" y="31"/>
                  <a:pt x="78" y="31"/>
                  <a:pt x="78" y="31"/>
                </a:cubicBezTo>
                <a:cubicBezTo>
                  <a:pt x="73" y="33"/>
                  <a:pt x="71" y="37"/>
                  <a:pt x="71" y="41"/>
                </a:cubicBezTo>
                <a:cubicBezTo>
                  <a:pt x="71" y="46"/>
                  <a:pt x="75" y="50"/>
                  <a:pt x="80" y="50"/>
                </a:cubicBezTo>
                <a:cubicBezTo>
                  <a:pt x="82" y="50"/>
                  <a:pt x="84" y="52"/>
                  <a:pt x="84" y="53"/>
                </a:cubicBezTo>
                <a:cubicBezTo>
                  <a:pt x="84" y="55"/>
                  <a:pt x="82" y="56"/>
                  <a:pt x="80" y="56"/>
                </a:cubicBezTo>
                <a:close/>
                <a:moveTo>
                  <a:pt x="148" y="46"/>
                </a:moveTo>
                <a:cubicBezTo>
                  <a:pt x="141" y="46"/>
                  <a:pt x="135" y="51"/>
                  <a:pt x="135" y="59"/>
                </a:cubicBezTo>
                <a:cubicBezTo>
                  <a:pt x="135" y="80"/>
                  <a:pt x="135" y="80"/>
                  <a:pt x="135" y="80"/>
                </a:cubicBezTo>
                <a:cubicBezTo>
                  <a:pt x="131" y="79"/>
                  <a:pt x="126" y="80"/>
                  <a:pt x="124" y="84"/>
                </a:cubicBezTo>
                <a:cubicBezTo>
                  <a:pt x="102" y="105"/>
                  <a:pt x="102" y="105"/>
                  <a:pt x="102" y="105"/>
                </a:cubicBezTo>
                <a:cubicBezTo>
                  <a:pt x="99" y="107"/>
                  <a:pt x="97" y="111"/>
                  <a:pt x="97" y="115"/>
                </a:cubicBezTo>
                <a:cubicBezTo>
                  <a:pt x="97" y="134"/>
                  <a:pt x="97" y="134"/>
                  <a:pt x="97" y="134"/>
                </a:cubicBezTo>
                <a:cubicBezTo>
                  <a:pt x="94" y="134"/>
                  <a:pt x="94" y="134"/>
                  <a:pt x="94" y="134"/>
                </a:cubicBezTo>
                <a:cubicBezTo>
                  <a:pt x="92" y="134"/>
                  <a:pt x="91" y="135"/>
                  <a:pt x="91" y="137"/>
                </a:cubicBezTo>
                <a:cubicBezTo>
                  <a:pt x="91" y="156"/>
                  <a:pt x="91" y="156"/>
                  <a:pt x="91" y="156"/>
                </a:cubicBezTo>
                <a:cubicBezTo>
                  <a:pt x="91" y="158"/>
                  <a:pt x="92" y="160"/>
                  <a:pt x="94" y="160"/>
                </a:cubicBezTo>
                <a:cubicBezTo>
                  <a:pt x="138" y="160"/>
                  <a:pt x="138" y="160"/>
                  <a:pt x="138" y="160"/>
                </a:cubicBezTo>
                <a:cubicBezTo>
                  <a:pt x="141" y="160"/>
                  <a:pt x="141" y="158"/>
                  <a:pt x="141" y="156"/>
                </a:cubicBezTo>
                <a:cubicBezTo>
                  <a:pt x="141" y="137"/>
                  <a:pt x="141" y="137"/>
                  <a:pt x="141" y="137"/>
                </a:cubicBezTo>
                <a:cubicBezTo>
                  <a:pt x="141" y="135"/>
                  <a:pt x="141" y="134"/>
                  <a:pt x="138" y="134"/>
                </a:cubicBezTo>
                <a:cubicBezTo>
                  <a:pt x="135" y="134"/>
                  <a:pt x="135" y="134"/>
                  <a:pt x="135" y="134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1"/>
                  <a:pt x="135" y="130"/>
                  <a:pt x="136" y="130"/>
                </a:cubicBezTo>
                <a:cubicBezTo>
                  <a:pt x="156" y="110"/>
                  <a:pt x="156" y="110"/>
                  <a:pt x="156" y="110"/>
                </a:cubicBezTo>
                <a:cubicBezTo>
                  <a:pt x="159" y="108"/>
                  <a:pt x="160" y="104"/>
                  <a:pt x="160" y="99"/>
                </a:cubicBezTo>
                <a:cubicBezTo>
                  <a:pt x="160" y="59"/>
                  <a:pt x="160" y="59"/>
                  <a:pt x="160" y="59"/>
                </a:cubicBezTo>
                <a:cubicBezTo>
                  <a:pt x="160" y="51"/>
                  <a:pt x="155" y="46"/>
                  <a:pt x="148" y="46"/>
                </a:cubicBezTo>
                <a:close/>
                <a:moveTo>
                  <a:pt x="135" y="153"/>
                </a:moveTo>
                <a:cubicBezTo>
                  <a:pt x="97" y="153"/>
                  <a:pt x="97" y="153"/>
                  <a:pt x="97" y="153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135" y="140"/>
                  <a:pt x="135" y="140"/>
                  <a:pt x="135" y="140"/>
                </a:cubicBezTo>
                <a:lnTo>
                  <a:pt x="135" y="153"/>
                </a:lnTo>
                <a:close/>
                <a:moveTo>
                  <a:pt x="154" y="99"/>
                </a:moveTo>
                <a:cubicBezTo>
                  <a:pt x="154" y="102"/>
                  <a:pt x="153" y="105"/>
                  <a:pt x="152" y="106"/>
                </a:cubicBezTo>
                <a:cubicBezTo>
                  <a:pt x="132" y="125"/>
                  <a:pt x="132" y="125"/>
                  <a:pt x="132" y="125"/>
                </a:cubicBezTo>
                <a:cubicBezTo>
                  <a:pt x="130" y="127"/>
                  <a:pt x="129" y="130"/>
                  <a:pt x="129" y="132"/>
                </a:cubicBezTo>
                <a:cubicBezTo>
                  <a:pt x="129" y="134"/>
                  <a:pt x="129" y="134"/>
                  <a:pt x="129" y="134"/>
                </a:cubicBezTo>
                <a:cubicBezTo>
                  <a:pt x="104" y="134"/>
                  <a:pt x="104" y="134"/>
                  <a:pt x="104" y="134"/>
                </a:cubicBezTo>
                <a:cubicBezTo>
                  <a:pt x="104" y="115"/>
                  <a:pt x="104" y="115"/>
                  <a:pt x="104" y="115"/>
                </a:cubicBezTo>
                <a:cubicBezTo>
                  <a:pt x="104" y="113"/>
                  <a:pt x="105" y="110"/>
                  <a:pt x="107" y="109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130" y="86"/>
                  <a:pt x="134" y="85"/>
                  <a:pt x="136" y="88"/>
                </a:cubicBezTo>
                <a:cubicBezTo>
                  <a:pt x="138" y="89"/>
                  <a:pt x="138" y="91"/>
                  <a:pt x="138" y="93"/>
                </a:cubicBezTo>
                <a:cubicBezTo>
                  <a:pt x="138" y="94"/>
                  <a:pt x="138" y="95"/>
                  <a:pt x="136" y="97"/>
                </a:cubicBezTo>
                <a:cubicBezTo>
                  <a:pt x="121" y="112"/>
                  <a:pt x="121" y="112"/>
                  <a:pt x="121" y="112"/>
                </a:cubicBezTo>
                <a:cubicBezTo>
                  <a:pt x="119" y="114"/>
                  <a:pt x="119" y="115"/>
                  <a:pt x="121" y="117"/>
                </a:cubicBezTo>
                <a:cubicBezTo>
                  <a:pt x="122" y="118"/>
                  <a:pt x="124" y="118"/>
                  <a:pt x="125" y="117"/>
                </a:cubicBezTo>
                <a:cubicBezTo>
                  <a:pt x="141" y="101"/>
                  <a:pt x="141" y="101"/>
                  <a:pt x="141" y="101"/>
                </a:cubicBezTo>
                <a:cubicBezTo>
                  <a:pt x="143" y="99"/>
                  <a:pt x="145" y="96"/>
                  <a:pt x="145" y="93"/>
                </a:cubicBezTo>
                <a:cubicBezTo>
                  <a:pt x="145" y="89"/>
                  <a:pt x="144" y="86"/>
                  <a:pt x="141" y="84"/>
                </a:cubicBezTo>
                <a:cubicBezTo>
                  <a:pt x="141" y="59"/>
                  <a:pt x="141" y="59"/>
                  <a:pt x="141" y="59"/>
                </a:cubicBezTo>
                <a:cubicBezTo>
                  <a:pt x="141" y="55"/>
                  <a:pt x="145" y="52"/>
                  <a:pt x="148" y="52"/>
                </a:cubicBezTo>
                <a:cubicBezTo>
                  <a:pt x="152" y="52"/>
                  <a:pt x="154" y="55"/>
                  <a:pt x="154" y="59"/>
                </a:cubicBezTo>
                <a:lnTo>
                  <a:pt x="154" y="99"/>
                </a:lnTo>
                <a:close/>
                <a:moveTo>
                  <a:pt x="66" y="134"/>
                </a:moveTo>
                <a:cubicBezTo>
                  <a:pt x="63" y="134"/>
                  <a:pt x="63" y="134"/>
                  <a:pt x="63" y="134"/>
                </a:cubicBezTo>
                <a:cubicBezTo>
                  <a:pt x="63" y="115"/>
                  <a:pt x="63" y="115"/>
                  <a:pt x="63" y="115"/>
                </a:cubicBezTo>
                <a:cubicBezTo>
                  <a:pt x="63" y="111"/>
                  <a:pt x="62" y="107"/>
                  <a:pt x="58" y="105"/>
                </a:cubicBezTo>
                <a:cubicBezTo>
                  <a:pt x="37" y="84"/>
                  <a:pt x="37" y="84"/>
                  <a:pt x="37" y="84"/>
                </a:cubicBezTo>
                <a:cubicBezTo>
                  <a:pt x="34" y="80"/>
                  <a:pt x="30" y="79"/>
                  <a:pt x="25" y="80"/>
                </a:cubicBezTo>
                <a:cubicBezTo>
                  <a:pt x="25" y="59"/>
                  <a:pt x="25" y="59"/>
                  <a:pt x="25" y="59"/>
                </a:cubicBezTo>
                <a:cubicBezTo>
                  <a:pt x="25" y="51"/>
                  <a:pt x="20" y="46"/>
                  <a:pt x="13" y="46"/>
                </a:cubicBezTo>
                <a:cubicBezTo>
                  <a:pt x="6" y="46"/>
                  <a:pt x="0" y="51"/>
                  <a:pt x="0" y="59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04"/>
                  <a:pt x="2" y="108"/>
                  <a:pt x="5" y="110"/>
                </a:cubicBezTo>
                <a:cubicBezTo>
                  <a:pt x="25" y="130"/>
                  <a:pt x="25" y="130"/>
                  <a:pt x="25" y="130"/>
                </a:cubicBezTo>
                <a:cubicBezTo>
                  <a:pt x="25" y="130"/>
                  <a:pt x="25" y="131"/>
                  <a:pt x="25" y="132"/>
                </a:cubicBezTo>
                <a:cubicBezTo>
                  <a:pt x="25" y="134"/>
                  <a:pt x="25" y="134"/>
                  <a:pt x="25" y="134"/>
                </a:cubicBezTo>
                <a:cubicBezTo>
                  <a:pt x="22" y="134"/>
                  <a:pt x="22" y="134"/>
                  <a:pt x="22" y="134"/>
                </a:cubicBezTo>
                <a:cubicBezTo>
                  <a:pt x="20" y="134"/>
                  <a:pt x="19" y="135"/>
                  <a:pt x="19" y="137"/>
                </a:cubicBezTo>
                <a:cubicBezTo>
                  <a:pt x="19" y="156"/>
                  <a:pt x="19" y="156"/>
                  <a:pt x="19" y="156"/>
                </a:cubicBezTo>
                <a:cubicBezTo>
                  <a:pt x="19" y="158"/>
                  <a:pt x="20" y="160"/>
                  <a:pt x="22" y="160"/>
                </a:cubicBezTo>
                <a:cubicBezTo>
                  <a:pt x="66" y="160"/>
                  <a:pt x="66" y="160"/>
                  <a:pt x="66" y="160"/>
                </a:cubicBezTo>
                <a:cubicBezTo>
                  <a:pt x="68" y="160"/>
                  <a:pt x="69" y="158"/>
                  <a:pt x="69" y="156"/>
                </a:cubicBezTo>
                <a:cubicBezTo>
                  <a:pt x="69" y="137"/>
                  <a:pt x="69" y="137"/>
                  <a:pt x="69" y="137"/>
                </a:cubicBezTo>
                <a:cubicBezTo>
                  <a:pt x="69" y="135"/>
                  <a:pt x="68" y="134"/>
                  <a:pt x="66" y="134"/>
                </a:cubicBezTo>
                <a:close/>
                <a:moveTo>
                  <a:pt x="9" y="106"/>
                </a:moveTo>
                <a:cubicBezTo>
                  <a:pt x="8" y="105"/>
                  <a:pt x="7" y="102"/>
                  <a:pt x="7" y="9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55"/>
                  <a:pt x="9" y="52"/>
                  <a:pt x="13" y="52"/>
                </a:cubicBezTo>
                <a:cubicBezTo>
                  <a:pt x="16" y="52"/>
                  <a:pt x="19" y="55"/>
                  <a:pt x="19" y="59"/>
                </a:cubicBezTo>
                <a:cubicBezTo>
                  <a:pt x="19" y="84"/>
                  <a:pt x="19" y="84"/>
                  <a:pt x="19" y="84"/>
                </a:cubicBezTo>
                <a:cubicBezTo>
                  <a:pt x="17" y="86"/>
                  <a:pt x="16" y="89"/>
                  <a:pt x="16" y="93"/>
                </a:cubicBezTo>
                <a:cubicBezTo>
                  <a:pt x="16" y="96"/>
                  <a:pt x="17" y="99"/>
                  <a:pt x="20" y="101"/>
                </a:cubicBezTo>
                <a:cubicBezTo>
                  <a:pt x="36" y="117"/>
                  <a:pt x="36" y="117"/>
                  <a:pt x="36" y="117"/>
                </a:cubicBezTo>
                <a:cubicBezTo>
                  <a:pt x="36" y="118"/>
                  <a:pt x="38" y="118"/>
                  <a:pt x="40" y="117"/>
                </a:cubicBezTo>
                <a:cubicBezTo>
                  <a:pt x="41" y="115"/>
                  <a:pt x="41" y="114"/>
                  <a:pt x="40" y="112"/>
                </a:cubicBezTo>
                <a:cubicBezTo>
                  <a:pt x="24" y="97"/>
                  <a:pt x="24" y="97"/>
                  <a:pt x="24" y="97"/>
                </a:cubicBezTo>
                <a:cubicBezTo>
                  <a:pt x="23" y="95"/>
                  <a:pt x="22" y="94"/>
                  <a:pt x="22" y="93"/>
                </a:cubicBezTo>
                <a:cubicBezTo>
                  <a:pt x="22" y="91"/>
                  <a:pt x="23" y="89"/>
                  <a:pt x="24" y="88"/>
                </a:cubicBezTo>
                <a:cubicBezTo>
                  <a:pt x="24" y="88"/>
                  <a:pt x="24" y="88"/>
                  <a:pt x="25" y="88"/>
                </a:cubicBezTo>
                <a:cubicBezTo>
                  <a:pt x="27" y="85"/>
                  <a:pt x="31" y="86"/>
                  <a:pt x="33" y="88"/>
                </a:cubicBezTo>
                <a:cubicBezTo>
                  <a:pt x="54" y="109"/>
                  <a:pt x="54" y="109"/>
                  <a:pt x="54" y="109"/>
                </a:cubicBezTo>
                <a:cubicBezTo>
                  <a:pt x="56" y="110"/>
                  <a:pt x="57" y="113"/>
                  <a:pt x="57" y="115"/>
                </a:cubicBezTo>
                <a:cubicBezTo>
                  <a:pt x="57" y="134"/>
                  <a:pt x="57" y="134"/>
                  <a:pt x="57" y="134"/>
                </a:cubicBezTo>
                <a:cubicBezTo>
                  <a:pt x="31" y="134"/>
                  <a:pt x="31" y="134"/>
                  <a:pt x="31" y="134"/>
                </a:cubicBezTo>
                <a:cubicBezTo>
                  <a:pt x="31" y="132"/>
                  <a:pt x="31" y="132"/>
                  <a:pt x="31" y="132"/>
                </a:cubicBezTo>
                <a:cubicBezTo>
                  <a:pt x="31" y="130"/>
                  <a:pt x="31" y="127"/>
                  <a:pt x="29" y="125"/>
                </a:cubicBezTo>
                <a:lnTo>
                  <a:pt x="9" y="106"/>
                </a:lnTo>
                <a:close/>
                <a:moveTo>
                  <a:pt x="63" y="153"/>
                </a:moveTo>
                <a:cubicBezTo>
                  <a:pt x="25" y="153"/>
                  <a:pt x="25" y="153"/>
                  <a:pt x="25" y="153"/>
                </a:cubicBezTo>
                <a:cubicBezTo>
                  <a:pt x="25" y="140"/>
                  <a:pt x="25" y="140"/>
                  <a:pt x="25" y="140"/>
                </a:cubicBezTo>
                <a:cubicBezTo>
                  <a:pt x="63" y="140"/>
                  <a:pt x="63" y="140"/>
                  <a:pt x="63" y="140"/>
                </a:cubicBezTo>
                <a:lnTo>
                  <a:pt x="63" y="153"/>
                </a:lnTo>
                <a:close/>
                <a:moveTo>
                  <a:pt x="127" y="47"/>
                </a:moveTo>
                <a:cubicBezTo>
                  <a:pt x="127" y="21"/>
                  <a:pt x="106" y="0"/>
                  <a:pt x="80" y="0"/>
                </a:cubicBezTo>
                <a:cubicBezTo>
                  <a:pt x="55" y="0"/>
                  <a:pt x="33" y="21"/>
                  <a:pt x="33" y="47"/>
                </a:cubicBezTo>
                <a:cubicBezTo>
                  <a:pt x="33" y="73"/>
                  <a:pt x="55" y="94"/>
                  <a:pt x="80" y="94"/>
                </a:cubicBezTo>
                <a:cubicBezTo>
                  <a:pt x="106" y="94"/>
                  <a:pt x="127" y="73"/>
                  <a:pt x="127" y="47"/>
                </a:cubicBezTo>
                <a:close/>
                <a:moveTo>
                  <a:pt x="80" y="88"/>
                </a:moveTo>
                <a:cubicBezTo>
                  <a:pt x="58" y="88"/>
                  <a:pt x="39" y="69"/>
                  <a:pt x="39" y="47"/>
                </a:cubicBezTo>
                <a:cubicBezTo>
                  <a:pt x="39" y="25"/>
                  <a:pt x="58" y="6"/>
                  <a:pt x="80" y="6"/>
                </a:cubicBezTo>
                <a:cubicBezTo>
                  <a:pt x="103" y="6"/>
                  <a:pt x="121" y="25"/>
                  <a:pt x="121" y="47"/>
                </a:cubicBezTo>
                <a:cubicBezTo>
                  <a:pt x="121" y="69"/>
                  <a:pt x="103" y="88"/>
                  <a:pt x="80" y="88"/>
                </a:cubicBezTo>
                <a:close/>
                <a:moveTo>
                  <a:pt x="102" y="20"/>
                </a:moveTo>
                <a:cubicBezTo>
                  <a:pt x="93" y="14"/>
                  <a:pt x="83" y="11"/>
                  <a:pt x="73" y="13"/>
                </a:cubicBezTo>
                <a:cubicBezTo>
                  <a:pt x="71" y="14"/>
                  <a:pt x="70" y="15"/>
                  <a:pt x="70" y="17"/>
                </a:cubicBezTo>
                <a:cubicBezTo>
                  <a:pt x="71" y="19"/>
                  <a:pt x="73" y="20"/>
                  <a:pt x="74" y="20"/>
                </a:cubicBezTo>
                <a:cubicBezTo>
                  <a:pt x="83" y="17"/>
                  <a:pt x="91" y="20"/>
                  <a:pt x="98" y="25"/>
                </a:cubicBezTo>
                <a:cubicBezTo>
                  <a:pt x="104" y="31"/>
                  <a:pt x="109" y="38"/>
                  <a:pt x="109" y="46"/>
                </a:cubicBezTo>
                <a:cubicBezTo>
                  <a:pt x="109" y="62"/>
                  <a:pt x="96" y="75"/>
                  <a:pt x="80" y="75"/>
                </a:cubicBezTo>
                <a:cubicBezTo>
                  <a:pt x="65" y="75"/>
                  <a:pt x="52" y="62"/>
                  <a:pt x="52" y="46"/>
                </a:cubicBezTo>
                <a:cubicBezTo>
                  <a:pt x="52" y="42"/>
                  <a:pt x="53" y="37"/>
                  <a:pt x="56" y="33"/>
                </a:cubicBezTo>
                <a:cubicBezTo>
                  <a:pt x="57" y="32"/>
                  <a:pt x="56" y="30"/>
                  <a:pt x="54" y="29"/>
                </a:cubicBezTo>
                <a:cubicBezTo>
                  <a:pt x="52" y="28"/>
                  <a:pt x="51" y="29"/>
                  <a:pt x="50" y="31"/>
                </a:cubicBezTo>
                <a:cubicBezTo>
                  <a:pt x="47" y="36"/>
                  <a:pt x="46" y="41"/>
                  <a:pt x="46" y="46"/>
                </a:cubicBezTo>
                <a:cubicBezTo>
                  <a:pt x="46" y="66"/>
                  <a:pt x="62" y="81"/>
                  <a:pt x="80" y="81"/>
                </a:cubicBezTo>
                <a:cubicBezTo>
                  <a:pt x="99" y="81"/>
                  <a:pt x="114" y="66"/>
                  <a:pt x="114" y="46"/>
                </a:cubicBezTo>
                <a:cubicBezTo>
                  <a:pt x="114" y="36"/>
                  <a:pt x="110" y="26"/>
                  <a:pt x="102" y="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29880F80-86F3-94AC-154C-8104D8F35664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1373188"/>
            <a:ext cx="250825" cy="254000"/>
          </a:xfrm>
          <a:custGeom>
            <a:avLst/>
            <a:gdLst>
              <a:gd name="T0" fmla="*/ 134 w 158"/>
              <a:gd name="T1" fmla="*/ 23 h 160"/>
              <a:gd name="T2" fmla="*/ 118 w 158"/>
              <a:gd name="T3" fmla="*/ 68 h 160"/>
              <a:gd name="T4" fmla="*/ 108 w 158"/>
              <a:gd name="T5" fmla="*/ 73 h 160"/>
              <a:gd name="T6" fmla="*/ 79 w 158"/>
              <a:gd name="T7" fmla="*/ 23 h 160"/>
              <a:gd name="T8" fmla="*/ 50 w 158"/>
              <a:gd name="T9" fmla="*/ 73 h 160"/>
              <a:gd name="T10" fmla="*/ 39 w 158"/>
              <a:gd name="T11" fmla="*/ 68 h 160"/>
              <a:gd name="T12" fmla="*/ 23 w 158"/>
              <a:gd name="T13" fmla="*/ 23 h 160"/>
              <a:gd name="T14" fmla="*/ 0 w 158"/>
              <a:gd name="T15" fmla="*/ 68 h 160"/>
              <a:gd name="T16" fmla="*/ 11 w 158"/>
              <a:gd name="T17" fmla="*/ 160 h 160"/>
              <a:gd name="T18" fmla="*/ 39 w 158"/>
              <a:gd name="T19" fmla="*/ 120 h 160"/>
              <a:gd name="T20" fmla="*/ 58 w 158"/>
              <a:gd name="T21" fmla="*/ 160 h 160"/>
              <a:gd name="T22" fmla="*/ 76 w 158"/>
              <a:gd name="T23" fmla="*/ 115 h 160"/>
              <a:gd name="T24" fmla="*/ 65 w 158"/>
              <a:gd name="T25" fmla="*/ 160 h 160"/>
              <a:gd name="T26" fmla="*/ 81 w 158"/>
              <a:gd name="T27" fmla="*/ 155 h 160"/>
              <a:gd name="T28" fmla="*/ 97 w 158"/>
              <a:gd name="T29" fmla="*/ 157 h 160"/>
              <a:gd name="T30" fmla="*/ 118 w 158"/>
              <a:gd name="T31" fmla="*/ 157 h 160"/>
              <a:gd name="T32" fmla="*/ 142 w 158"/>
              <a:gd name="T33" fmla="*/ 160 h 160"/>
              <a:gd name="T34" fmla="*/ 158 w 158"/>
              <a:gd name="T35" fmla="*/ 107 h 160"/>
              <a:gd name="T36" fmla="*/ 121 w 158"/>
              <a:gd name="T37" fmla="*/ 41 h 160"/>
              <a:gd name="T38" fmla="*/ 134 w 158"/>
              <a:gd name="T39" fmla="*/ 55 h 160"/>
              <a:gd name="T40" fmla="*/ 79 w 158"/>
              <a:gd name="T41" fmla="*/ 29 h 160"/>
              <a:gd name="T42" fmla="*/ 65 w 158"/>
              <a:gd name="T43" fmla="*/ 41 h 160"/>
              <a:gd name="T44" fmla="*/ 75 w 158"/>
              <a:gd name="T45" fmla="*/ 60 h 160"/>
              <a:gd name="T46" fmla="*/ 68 w 158"/>
              <a:gd name="T47" fmla="*/ 60 h 160"/>
              <a:gd name="T48" fmla="*/ 79 w 158"/>
              <a:gd name="T49" fmla="*/ 81 h 160"/>
              <a:gd name="T50" fmla="*/ 89 w 158"/>
              <a:gd name="T51" fmla="*/ 60 h 160"/>
              <a:gd name="T52" fmla="*/ 92 w 158"/>
              <a:gd name="T53" fmla="*/ 86 h 160"/>
              <a:gd name="T54" fmla="*/ 68 w 158"/>
              <a:gd name="T55" fmla="*/ 99 h 160"/>
              <a:gd name="T56" fmla="*/ 55 w 158"/>
              <a:gd name="T57" fmla="*/ 86 h 160"/>
              <a:gd name="T58" fmla="*/ 37 w 158"/>
              <a:gd name="T59" fmla="*/ 41 h 160"/>
              <a:gd name="T60" fmla="*/ 23 w 158"/>
              <a:gd name="T61" fmla="*/ 29 h 160"/>
              <a:gd name="T62" fmla="*/ 23 w 158"/>
              <a:gd name="T63" fmla="*/ 104 h 160"/>
              <a:gd name="T64" fmla="*/ 55 w 158"/>
              <a:gd name="T65" fmla="*/ 155 h 160"/>
              <a:gd name="T66" fmla="*/ 42 w 158"/>
              <a:gd name="T67" fmla="*/ 115 h 160"/>
              <a:gd name="T68" fmla="*/ 6 w 158"/>
              <a:gd name="T69" fmla="*/ 68 h 160"/>
              <a:gd name="T70" fmla="*/ 34 w 158"/>
              <a:gd name="T71" fmla="*/ 68 h 160"/>
              <a:gd name="T72" fmla="*/ 63 w 158"/>
              <a:gd name="T73" fmla="*/ 92 h 160"/>
              <a:gd name="T74" fmla="*/ 27 w 158"/>
              <a:gd name="T75" fmla="*/ 76 h 160"/>
              <a:gd name="T76" fmla="*/ 60 w 158"/>
              <a:gd name="T77" fmla="*/ 110 h 160"/>
              <a:gd name="T78" fmla="*/ 97 w 158"/>
              <a:gd name="T79" fmla="*/ 110 h 160"/>
              <a:gd name="T80" fmla="*/ 116 w 158"/>
              <a:gd name="T81" fmla="*/ 115 h 160"/>
              <a:gd name="T82" fmla="*/ 102 w 158"/>
              <a:gd name="T83" fmla="*/ 155 h 160"/>
              <a:gd name="T84" fmla="*/ 134 w 158"/>
              <a:gd name="T85" fmla="*/ 104 h 160"/>
              <a:gd name="T86" fmla="*/ 131 w 158"/>
              <a:gd name="T87" fmla="*/ 76 h 160"/>
              <a:gd name="T88" fmla="*/ 95 w 158"/>
              <a:gd name="T89" fmla="*/ 92 h 160"/>
              <a:gd name="T90" fmla="*/ 124 w 158"/>
              <a:gd name="T91" fmla="*/ 68 h 160"/>
              <a:gd name="T92" fmla="*/ 152 w 158"/>
              <a:gd name="T93" fmla="*/ 68 h 160"/>
              <a:gd name="T94" fmla="*/ 76 w 158"/>
              <a:gd name="T95" fmla="*/ 86 h 160"/>
              <a:gd name="T96" fmla="*/ 82 w 158"/>
              <a:gd name="T97" fmla="*/ 86 h 160"/>
              <a:gd name="T98" fmla="*/ 39 w 158"/>
              <a:gd name="T99" fmla="*/ 24 h 160"/>
              <a:gd name="T100" fmla="*/ 44 w 158"/>
              <a:gd name="T101" fmla="*/ 25 h 160"/>
              <a:gd name="T102" fmla="*/ 68 w 158"/>
              <a:gd name="T103" fmla="*/ 15 h 160"/>
              <a:gd name="T104" fmla="*/ 29 w 158"/>
              <a:gd name="T105" fmla="*/ 0 h 160"/>
              <a:gd name="T106" fmla="*/ 29 w 158"/>
              <a:gd name="T107" fmla="*/ 18 h 160"/>
              <a:gd name="T108" fmla="*/ 63 w 158"/>
              <a:gd name="T109" fmla="*/ 13 h 160"/>
              <a:gd name="T110" fmla="*/ 45 w 158"/>
              <a:gd name="T111" fmla="*/ 18 h 160"/>
              <a:gd name="T112" fmla="*/ 32 w 158"/>
              <a:gd name="T113" fmla="*/ 13 h 160"/>
              <a:gd name="T114" fmla="*/ 92 w 158"/>
              <a:gd name="T115" fmla="*/ 7 h 160"/>
              <a:gd name="T116" fmla="*/ 98 w 158"/>
              <a:gd name="T117" fmla="*/ 7 h 160"/>
              <a:gd name="T118" fmla="*/ 103 w 158"/>
              <a:gd name="T119" fmla="*/ 13 h 160"/>
              <a:gd name="T120" fmla="*/ 118 w 158"/>
              <a:gd name="T121" fmla="*/ 7 h 160"/>
              <a:gd name="T122" fmla="*/ 118 w 158"/>
              <a:gd name="T123" fmla="*/ 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8" h="160">
                <a:moveTo>
                  <a:pt x="146" y="55"/>
                </a:moveTo>
                <a:cubicBezTo>
                  <a:pt x="150" y="51"/>
                  <a:pt x="152" y="47"/>
                  <a:pt x="152" y="41"/>
                </a:cubicBezTo>
                <a:cubicBezTo>
                  <a:pt x="152" y="31"/>
                  <a:pt x="145" y="23"/>
                  <a:pt x="134" y="23"/>
                </a:cubicBezTo>
                <a:cubicBezTo>
                  <a:pt x="124" y="23"/>
                  <a:pt x="116" y="31"/>
                  <a:pt x="116" y="41"/>
                </a:cubicBezTo>
                <a:cubicBezTo>
                  <a:pt x="116" y="48"/>
                  <a:pt x="119" y="54"/>
                  <a:pt x="124" y="57"/>
                </a:cubicBezTo>
                <a:cubicBezTo>
                  <a:pt x="120" y="60"/>
                  <a:pt x="118" y="63"/>
                  <a:pt x="118" y="68"/>
                </a:cubicBezTo>
                <a:cubicBezTo>
                  <a:pt x="118" y="86"/>
                  <a:pt x="118" y="86"/>
                  <a:pt x="118" y="86"/>
                </a:cubicBezTo>
                <a:cubicBezTo>
                  <a:pt x="108" y="86"/>
                  <a:pt x="108" y="86"/>
                  <a:pt x="108" y="86"/>
                </a:cubicBezTo>
                <a:cubicBezTo>
                  <a:pt x="108" y="73"/>
                  <a:pt x="108" y="73"/>
                  <a:pt x="108" y="73"/>
                </a:cubicBezTo>
                <a:cubicBezTo>
                  <a:pt x="108" y="64"/>
                  <a:pt x="101" y="55"/>
                  <a:pt x="92" y="55"/>
                </a:cubicBezTo>
                <a:cubicBezTo>
                  <a:pt x="95" y="51"/>
                  <a:pt x="97" y="47"/>
                  <a:pt x="97" y="41"/>
                </a:cubicBezTo>
                <a:cubicBezTo>
                  <a:pt x="97" y="31"/>
                  <a:pt x="89" y="23"/>
                  <a:pt x="79" y="23"/>
                </a:cubicBezTo>
                <a:cubicBezTo>
                  <a:pt x="69" y="23"/>
                  <a:pt x="60" y="31"/>
                  <a:pt x="60" y="41"/>
                </a:cubicBezTo>
                <a:cubicBezTo>
                  <a:pt x="60" y="47"/>
                  <a:pt x="63" y="51"/>
                  <a:pt x="66" y="55"/>
                </a:cubicBezTo>
                <a:cubicBezTo>
                  <a:pt x="57" y="55"/>
                  <a:pt x="50" y="64"/>
                  <a:pt x="50" y="73"/>
                </a:cubicBezTo>
                <a:cubicBezTo>
                  <a:pt x="50" y="86"/>
                  <a:pt x="50" y="86"/>
                  <a:pt x="50" y="86"/>
                </a:cubicBezTo>
                <a:cubicBezTo>
                  <a:pt x="39" y="86"/>
                  <a:pt x="39" y="86"/>
                  <a:pt x="39" y="86"/>
                </a:cubicBezTo>
                <a:cubicBezTo>
                  <a:pt x="39" y="68"/>
                  <a:pt x="39" y="68"/>
                  <a:pt x="39" y="68"/>
                </a:cubicBezTo>
                <a:cubicBezTo>
                  <a:pt x="39" y="63"/>
                  <a:pt x="37" y="60"/>
                  <a:pt x="34" y="57"/>
                </a:cubicBezTo>
                <a:cubicBezTo>
                  <a:pt x="39" y="54"/>
                  <a:pt x="42" y="48"/>
                  <a:pt x="42" y="41"/>
                </a:cubicBezTo>
                <a:cubicBezTo>
                  <a:pt x="42" y="31"/>
                  <a:pt x="34" y="23"/>
                  <a:pt x="23" y="23"/>
                </a:cubicBezTo>
                <a:cubicBezTo>
                  <a:pt x="13" y="23"/>
                  <a:pt x="6" y="31"/>
                  <a:pt x="6" y="41"/>
                </a:cubicBezTo>
                <a:cubicBezTo>
                  <a:pt x="6" y="47"/>
                  <a:pt x="7" y="51"/>
                  <a:pt x="11" y="55"/>
                </a:cubicBezTo>
                <a:cubicBezTo>
                  <a:pt x="5" y="55"/>
                  <a:pt x="0" y="61"/>
                  <a:pt x="0" y="68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13"/>
                  <a:pt x="5" y="119"/>
                  <a:pt x="11" y="120"/>
                </a:cubicBezTo>
                <a:cubicBezTo>
                  <a:pt x="11" y="160"/>
                  <a:pt x="11" y="160"/>
                  <a:pt x="11" y="16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6" y="120"/>
                  <a:pt x="16" y="120"/>
                  <a:pt x="16" y="120"/>
                </a:cubicBezTo>
                <a:cubicBezTo>
                  <a:pt x="39" y="120"/>
                  <a:pt x="39" y="120"/>
                  <a:pt x="39" y="120"/>
                </a:cubicBezTo>
                <a:cubicBezTo>
                  <a:pt x="39" y="157"/>
                  <a:pt x="39" y="157"/>
                  <a:pt x="39" y="157"/>
                </a:cubicBezTo>
                <a:cubicBezTo>
                  <a:pt x="39" y="158"/>
                  <a:pt x="41" y="160"/>
                  <a:pt x="42" y="160"/>
                </a:cubicBezTo>
                <a:cubicBezTo>
                  <a:pt x="58" y="160"/>
                  <a:pt x="58" y="160"/>
                  <a:pt x="58" y="160"/>
                </a:cubicBezTo>
                <a:cubicBezTo>
                  <a:pt x="60" y="160"/>
                  <a:pt x="60" y="158"/>
                  <a:pt x="60" y="157"/>
                </a:cubicBezTo>
                <a:cubicBezTo>
                  <a:pt x="60" y="115"/>
                  <a:pt x="60" y="115"/>
                  <a:pt x="60" y="115"/>
                </a:cubicBezTo>
                <a:cubicBezTo>
                  <a:pt x="76" y="115"/>
                  <a:pt x="76" y="115"/>
                  <a:pt x="76" y="115"/>
                </a:cubicBezTo>
                <a:cubicBezTo>
                  <a:pt x="76" y="155"/>
                  <a:pt x="76" y="155"/>
                  <a:pt x="76" y="155"/>
                </a:cubicBezTo>
                <a:cubicBezTo>
                  <a:pt x="65" y="155"/>
                  <a:pt x="65" y="155"/>
                  <a:pt x="65" y="155"/>
                </a:cubicBezTo>
                <a:cubicBezTo>
                  <a:pt x="65" y="160"/>
                  <a:pt x="65" y="160"/>
                  <a:pt x="65" y="160"/>
                </a:cubicBezTo>
                <a:cubicBezTo>
                  <a:pt x="92" y="160"/>
                  <a:pt x="92" y="160"/>
                  <a:pt x="92" y="160"/>
                </a:cubicBezTo>
                <a:cubicBezTo>
                  <a:pt x="92" y="155"/>
                  <a:pt x="92" y="155"/>
                  <a:pt x="92" y="155"/>
                </a:cubicBezTo>
                <a:cubicBezTo>
                  <a:pt x="81" y="155"/>
                  <a:pt x="81" y="155"/>
                  <a:pt x="81" y="155"/>
                </a:cubicBezTo>
                <a:cubicBezTo>
                  <a:pt x="81" y="115"/>
                  <a:pt x="81" y="115"/>
                  <a:pt x="81" y="115"/>
                </a:cubicBezTo>
                <a:cubicBezTo>
                  <a:pt x="97" y="115"/>
                  <a:pt x="97" y="115"/>
                  <a:pt x="97" y="115"/>
                </a:cubicBezTo>
                <a:cubicBezTo>
                  <a:pt x="97" y="157"/>
                  <a:pt x="97" y="157"/>
                  <a:pt x="97" y="157"/>
                </a:cubicBezTo>
                <a:cubicBezTo>
                  <a:pt x="97" y="158"/>
                  <a:pt x="98" y="160"/>
                  <a:pt x="100" y="160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17" y="160"/>
                  <a:pt x="118" y="158"/>
                  <a:pt x="118" y="157"/>
                </a:cubicBezTo>
                <a:cubicBezTo>
                  <a:pt x="118" y="120"/>
                  <a:pt x="118" y="120"/>
                  <a:pt x="118" y="120"/>
                </a:cubicBezTo>
                <a:cubicBezTo>
                  <a:pt x="142" y="120"/>
                  <a:pt x="142" y="120"/>
                  <a:pt x="142" y="120"/>
                </a:cubicBezTo>
                <a:cubicBezTo>
                  <a:pt x="142" y="160"/>
                  <a:pt x="142" y="160"/>
                  <a:pt x="142" y="160"/>
                </a:cubicBezTo>
                <a:cubicBezTo>
                  <a:pt x="147" y="160"/>
                  <a:pt x="147" y="160"/>
                  <a:pt x="147" y="160"/>
                </a:cubicBezTo>
                <a:cubicBezTo>
                  <a:pt x="147" y="120"/>
                  <a:pt x="147" y="120"/>
                  <a:pt x="147" y="120"/>
                </a:cubicBezTo>
                <a:cubicBezTo>
                  <a:pt x="153" y="119"/>
                  <a:pt x="158" y="113"/>
                  <a:pt x="158" y="107"/>
                </a:cubicBezTo>
                <a:cubicBezTo>
                  <a:pt x="158" y="68"/>
                  <a:pt x="158" y="68"/>
                  <a:pt x="158" y="68"/>
                </a:cubicBezTo>
                <a:cubicBezTo>
                  <a:pt x="158" y="61"/>
                  <a:pt x="153" y="55"/>
                  <a:pt x="146" y="55"/>
                </a:cubicBezTo>
                <a:close/>
                <a:moveTo>
                  <a:pt x="121" y="41"/>
                </a:moveTo>
                <a:cubicBezTo>
                  <a:pt x="121" y="34"/>
                  <a:pt x="127" y="29"/>
                  <a:pt x="134" y="29"/>
                </a:cubicBezTo>
                <a:cubicBezTo>
                  <a:pt x="141" y="29"/>
                  <a:pt x="147" y="34"/>
                  <a:pt x="147" y="41"/>
                </a:cubicBezTo>
                <a:cubicBezTo>
                  <a:pt x="147" y="49"/>
                  <a:pt x="141" y="55"/>
                  <a:pt x="134" y="55"/>
                </a:cubicBezTo>
                <a:cubicBezTo>
                  <a:pt x="127" y="55"/>
                  <a:pt x="121" y="49"/>
                  <a:pt x="121" y="41"/>
                </a:cubicBezTo>
                <a:close/>
                <a:moveTo>
                  <a:pt x="65" y="41"/>
                </a:moveTo>
                <a:cubicBezTo>
                  <a:pt x="65" y="34"/>
                  <a:pt x="71" y="29"/>
                  <a:pt x="79" y="29"/>
                </a:cubicBezTo>
                <a:cubicBezTo>
                  <a:pt x="87" y="29"/>
                  <a:pt x="92" y="34"/>
                  <a:pt x="92" y="41"/>
                </a:cubicBezTo>
                <a:cubicBezTo>
                  <a:pt x="92" y="49"/>
                  <a:pt x="87" y="55"/>
                  <a:pt x="79" y="55"/>
                </a:cubicBezTo>
                <a:cubicBezTo>
                  <a:pt x="71" y="55"/>
                  <a:pt x="65" y="49"/>
                  <a:pt x="65" y="41"/>
                </a:cubicBezTo>
                <a:close/>
                <a:moveTo>
                  <a:pt x="83" y="60"/>
                </a:moveTo>
                <a:cubicBezTo>
                  <a:pt x="79" y="71"/>
                  <a:pt x="79" y="71"/>
                  <a:pt x="79" y="71"/>
                </a:cubicBezTo>
                <a:cubicBezTo>
                  <a:pt x="75" y="60"/>
                  <a:pt x="75" y="60"/>
                  <a:pt x="75" y="60"/>
                </a:cubicBezTo>
                <a:lnTo>
                  <a:pt x="83" y="60"/>
                </a:lnTo>
                <a:close/>
                <a:moveTo>
                  <a:pt x="55" y="73"/>
                </a:moveTo>
                <a:cubicBezTo>
                  <a:pt x="55" y="66"/>
                  <a:pt x="61" y="60"/>
                  <a:pt x="68" y="60"/>
                </a:cubicBezTo>
                <a:cubicBezTo>
                  <a:pt x="69" y="60"/>
                  <a:pt x="69" y="60"/>
                  <a:pt x="69" y="60"/>
                </a:cubicBezTo>
                <a:cubicBezTo>
                  <a:pt x="76" y="79"/>
                  <a:pt x="76" y="79"/>
                  <a:pt x="76" y="79"/>
                </a:cubicBezTo>
                <a:cubicBezTo>
                  <a:pt x="76" y="80"/>
                  <a:pt x="78" y="81"/>
                  <a:pt x="79" y="81"/>
                </a:cubicBezTo>
                <a:cubicBezTo>
                  <a:pt x="80" y="81"/>
                  <a:pt x="81" y="80"/>
                  <a:pt x="81" y="79"/>
                </a:cubicBezTo>
                <a:cubicBezTo>
                  <a:pt x="88" y="60"/>
                  <a:pt x="88" y="60"/>
                  <a:pt x="88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97" y="60"/>
                  <a:pt x="102" y="66"/>
                  <a:pt x="102" y="73"/>
                </a:cubicBezTo>
                <a:cubicBezTo>
                  <a:pt x="102" y="86"/>
                  <a:pt x="102" y="86"/>
                  <a:pt x="10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6"/>
                  <a:pt x="89" y="87"/>
                  <a:pt x="89" y="89"/>
                </a:cubicBezTo>
                <a:cubicBezTo>
                  <a:pt x="89" y="99"/>
                  <a:pt x="89" y="99"/>
                  <a:pt x="89" y="99"/>
                </a:cubicBezTo>
                <a:cubicBezTo>
                  <a:pt x="68" y="99"/>
                  <a:pt x="68" y="99"/>
                  <a:pt x="68" y="99"/>
                </a:cubicBezTo>
                <a:cubicBezTo>
                  <a:pt x="68" y="89"/>
                  <a:pt x="68" y="89"/>
                  <a:pt x="68" y="89"/>
                </a:cubicBezTo>
                <a:cubicBezTo>
                  <a:pt x="68" y="87"/>
                  <a:pt x="67" y="86"/>
                  <a:pt x="65" y="86"/>
                </a:cubicBezTo>
                <a:cubicBezTo>
                  <a:pt x="55" y="86"/>
                  <a:pt x="55" y="86"/>
                  <a:pt x="55" y="86"/>
                </a:cubicBezTo>
                <a:lnTo>
                  <a:pt x="55" y="73"/>
                </a:lnTo>
                <a:close/>
                <a:moveTo>
                  <a:pt x="23" y="29"/>
                </a:moveTo>
                <a:cubicBezTo>
                  <a:pt x="31" y="29"/>
                  <a:pt x="37" y="34"/>
                  <a:pt x="37" y="41"/>
                </a:cubicBezTo>
                <a:cubicBezTo>
                  <a:pt x="37" y="49"/>
                  <a:pt x="31" y="55"/>
                  <a:pt x="23" y="55"/>
                </a:cubicBezTo>
                <a:cubicBezTo>
                  <a:pt x="17" y="55"/>
                  <a:pt x="11" y="49"/>
                  <a:pt x="11" y="41"/>
                </a:cubicBezTo>
                <a:cubicBezTo>
                  <a:pt x="11" y="34"/>
                  <a:pt x="17" y="29"/>
                  <a:pt x="23" y="29"/>
                </a:cubicBezTo>
                <a:close/>
                <a:moveTo>
                  <a:pt x="21" y="76"/>
                </a:moveTo>
                <a:cubicBezTo>
                  <a:pt x="21" y="102"/>
                  <a:pt x="21" y="102"/>
                  <a:pt x="21" y="102"/>
                </a:cubicBezTo>
                <a:cubicBezTo>
                  <a:pt x="21" y="103"/>
                  <a:pt x="23" y="104"/>
                  <a:pt x="23" y="104"/>
                </a:cubicBezTo>
                <a:cubicBezTo>
                  <a:pt x="47" y="104"/>
                  <a:pt x="47" y="104"/>
                  <a:pt x="47" y="104"/>
                </a:cubicBezTo>
                <a:cubicBezTo>
                  <a:pt x="52" y="104"/>
                  <a:pt x="55" y="108"/>
                  <a:pt x="55" y="113"/>
                </a:cubicBezTo>
                <a:cubicBezTo>
                  <a:pt x="55" y="155"/>
                  <a:pt x="55" y="155"/>
                  <a:pt x="55" y="155"/>
                </a:cubicBezTo>
                <a:cubicBezTo>
                  <a:pt x="44" y="155"/>
                  <a:pt x="44" y="155"/>
                  <a:pt x="44" y="155"/>
                </a:cubicBezTo>
                <a:cubicBezTo>
                  <a:pt x="44" y="118"/>
                  <a:pt x="44" y="118"/>
                  <a:pt x="44" y="118"/>
                </a:cubicBezTo>
                <a:cubicBezTo>
                  <a:pt x="44" y="116"/>
                  <a:pt x="44" y="115"/>
                  <a:pt x="42" y="115"/>
                </a:cubicBezTo>
                <a:cubicBezTo>
                  <a:pt x="13" y="115"/>
                  <a:pt x="13" y="115"/>
                  <a:pt x="13" y="115"/>
                </a:cubicBezTo>
                <a:cubicBezTo>
                  <a:pt x="9" y="115"/>
                  <a:pt x="6" y="112"/>
                  <a:pt x="6" y="107"/>
                </a:cubicBezTo>
                <a:cubicBezTo>
                  <a:pt x="6" y="68"/>
                  <a:pt x="6" y="68"/>
                  <a:pt x="6" y="68"/>
                </a:cubicBezTo>
                <a:cubicBezTo>
                  <a:pt x="6" y="63"/>
                  <a:pt x="9" y="60"/>
                  <a:pt x="13" y="60"/>
                </a:cubicBezTo>
                <a:cubicBezTo>
                  <a:pt x="27" y="60"/>
                  <a:pt x="27" y="60"/>
                  <a:pt x="27" y="60"/>
                </a:cubicBezTo>
                <a:cubicBezTo>
                  <a:pt x="31" y="60"/>
                  <a:pt x="34" y="63"/>
                  <a:pt x="34" y="68"/>
                </a:cubicBezTo>
                <a:cubicBezTo>
                  <a:pt x="34" y="89"/>
                  <a:pt x="34" y="89"/>
                  <a:pt x="34" y="89"/>
                </a:cubicBezTo>
                <a:cubicBezTo>
                  <a:pt x="34" y="90"/>
                  <a:pt x="35" y="92"/>
                  <a:pt x="37" y="92"/>
                </a:cubicBezTo>
                <a:cubicBezTo>
                  <a:pt x="63" y="92"/>
                  <a:pt x="63" y="92"/>
                  <a:pt x="63" y="92"/>
                </a:cubicBezTo>
                <a:cubicBezTo>
                  <a:pt x="63" y="99"/>
                  <a:pt x="63" y="99"/>
                  <a:pt x="63" y="99"/>
                </a:cubicBezTo>
                <a:cubicBezTo>
                  <a:pt x="27" y="99"/>
                  <a:pt x="27" y="99"/>
                  <a:pt x="27" y="99"/>
                </a:cubicBezTo>
                <a:cubicBezTo>
                  <a:pt x="27" y="76"/>
                  <a:pt x="27" y="76"/>
                  <a:pt x="27" y="76"/>
                </a:cubicBezTo>
                <a:cubicBezTo>
                  <a:pt x="21" y="76"/>
                  <a:pt x="21" y="76"/>
                  <a:pt x="21" y="76"/>
                </a:cubicBezTo>
                <a:close/>
                <a:moveTo>
                  <a:pt x="97" y="110"/>
                </a:moveTo>
                <a:cubicBezTo>
                  <a:pt x="60" y="110"/>
                  <a:pt x="60" y="110"/>
                  <a:pt x="60" y="110"/>
                </a:cubicBezTo>
                <a:cubicBezTo>
                  <a:pt x="60" y="108"/>
                  <a:pt x="59" y="106"/>
                  <a:pt x="58" y="104"/>
                </a:cubicBezTo>
                <a:cubicBezTo>
                  <a:pt x="100" y="104"/>
                  <a:pt x="100" y="104"/>
                  <a:pt x="100" y="104"/>
                </a:cubicBezTo>
                <a:cubicBezTo>
                  <a:pt x="99" y="106"/>
                  <a:pt x="98" y="108"/>
                  <a:pt x="97" y="110"/>
                </a:cubicBezTo>
                <a:close/>
                <a:moveTo>
                  <a:pt x="152" y="107"/>
                </a:moveTo>
                <a:cubicBezTo>
                  <a:pt x="152" y="112"/>
                  <a:pt x="149" y="115"/>
                  <a:pt x="145" y="115"/>
                </a:cubicBezTo>
                <a:cubicBezTo>
                  <a:pt x="116" y="115"/>
                  <a:pt x="116" y="115"/>
                  <a:pt x="116" y="115"/>
                </a:cubicBezTo>
                <a:cubicBezTo>
                  <a:pt x="114" y="115"/>
                  <a:pt x="113" y="116"/>
                  <a:pt x="113" y="118"/>
                </a:cubicBezTo>
                <a:cubicBezTo>
                  <a:pt x="113" y="155"/>
                  <a:pt x="113" y="155"/>
                  <a:pt x="113" y="155"/>
                </a:cubicBezTo>
                <a:cubicBezTo>
                  <a:pt x="102" y="155"/>
                  <a:pt x="102" y="155"/>
                  <a:pt x="102" y="155"/>
                </a:cubicBezTo>
                <a:cubicBezTo>
                  <a:pt x="102" y="113"/>
                  <a:pt x="102" y="113"/>
                  <a:pt x="102" y="113"/>
                </a:cubicBezTo>
                <a:cubicBezTo>
                  <a:pt x="102" y="108"/>
                  <a:pt x="106" y="104"/>
                  <a:pt x="110" y="104"/>
                </a:cubicBezTo>
                <a:cubicBezTo>
                  <a:pt x="134" y="104"/>
                  <a:pt x="134" y="104"/>
                  <a:pt x="134" y="104"/>
                </a:cubicBezTo>
                <a:cubicBezTo>
                  <a:pt x="135" y="104"/>
                  <a:pt x="137" y="103"/>
                  <a:pt x="137" y="102"/>
                </a:cubicBezTo>
                <a:cubicBezTo>
                  <a:pt x="137" y="76"/>
                  <a:pt x="137" y="76"/>
                  <a:pt x="137" y="76"/>
                </a:cubicBezTo>
                <a:cubicBezTo>
                  <a:pt x="131" y="76"/>
                  <a:pt x="131" y="76"/>
                  <a:pt x="131" y="76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95" y="99"/>
                  <a:pt x="95" y="99"/>
                  <a:pt x="95" y="99"/>
                </a:cubicBezTo>
                <a:cubicBezTo>
                  <a:pt x="95" y="92"/>
                  <a:pt x="95" y="92"/>
                  <a:pt x="95" y="92"/>
                </a:cubicBezTo>
                <a:cubicBezTo>
                  <a:pt x="121" y="92"/>
                  <a:pt x="121" y="92"/>
                  <a:pt x="121" y="92"/>
                </a:cubicBezTo>
                <a:cubicBezTo>
                  <a:pt x="123" y="92"/>
                  <a:pt x="124" y="90"/>
                  <a:pt x="124" y="89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4" y="63"/>
                  <a:pt x="127" y="60"/>
                  <a:pt x="131" y="60"/>
                </a:cubicBezTo>
                <a:cubicBezTo>
                  <a:pt x="145" y="60"/>
                  <a:pt x="145" y="60"/>
                  <a:pt x="145" y="60"/>
                </a:cubicBezTo>
                <a:cubicBezTo>
                  <a:pt x="149" y="60"/>
                  <a:pt x="152" y="63"/>
                  <a:pt x="152" y="68"/>
                </a:cubicBezTo>
                <a:lnTo>
                  <a:pt x="152" y="107"/>
                </a:lnTo>
                <a:close/>
                <a:moveTo>
                  <a:pt x="82" y="86"/>
                </a:moveTo>
                <a:cubicBezTo>
                  <a:pt x="76" y="86"/>
                  <a:pt x="76" y="86"/>
                  <a:pt x="76" y="86"/>
                </a:cubicBezTo>
                <a:cubicBezTo>
                  <a:pt x="76" y="92"/>
                  <a:pt x="76" y="92"/>
                  <a:pt x="76" y="92"/>
                </a:cubicBezTo>
                <a:cubicBezTo>
                  <a:pt x="82" y="92"/>
                  <a:pt x="82" y="92"/>
                  <a:pt x="82" y="92"/>
                </a:cubicBezTo>
                <a:lnTo>
                  <a:pt x="82" y="86"/>
                </a:lnTo>
                <a:close/>
                <a:moveTo>
                  <a:pt x="29" y="18"/>
                </a:moveTo>
                <a:cubicBezTo>
                  <a:pt x="39" y="18"/>
                  <a:pt x="39" y="18"/>
                  <a:pt x="39" y="18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24"/>
                  <a:pt x="40" y="25"/>
                  <a:pt x="41" y="25"/>
                </a:cubicBezTo>
                <a:cubicBezTo>
                  <a:pt x="41" y="26"/>
                  <a:pt x="42" y="26"/>
                  <a:pt x="42" y="26"/>
                </a:cubicBezTo>
                <a:cubicBezTo>
                  <a:pt x="43" y="26"/>
                  <a:pt x="44" y="25"/>
                  <a:pt x="44" y="25"/>
                </a:cubicBezTo>
                <a:cubicBezTo>
                  <a:pt x="54" y="18"/>
                  <a:pt x="54" y="18"/>
                  <a:pt x="54" y="18"/>
                </a:cubicBezTo>
                <a:cubicBezTo>
                  <a:pt x="66" y="18"/>
                  <a:pt x="66" y="18"/>
                  <a:pt x="66" y="18"/>
                </a:cubicBezTo>
                <a:cubicBezTo>
                  <a:pt x="67" y="18"/>
                  <a:pt x="68" y="17"/>
                  <a:pt x="68" y="15"/>
                </a:cubicBezTo>
                <a:cubicBezTo>
                  <a:pt x="68" y="3"/>
                  <a:pt x="68" y="3"/>
                  <a:pt x="68" y="3"/>
                </a:cubicBezTo>
                <a:cubicBezTo>
                  <a:pt x="68" y="1"/>
                  <a:pt x="67" y="0"/>
                  <a:pt x="66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8" y="0"/>
                  <a:pt x="27" y="1"/>
                  <a:pt x="27" y="3"/>
                </a:cubicBezTo>
                <a:cubicBezTo>
                  <a:pt x="27" y="15"/>
                  <a:pt x="27" y="15"/>
                  <a:pt x="27" y="15"/>
                </a:cubicBezTo>
                <a:cubicBezTo>
                  <a:pt x="27" y="17"/>
                  <a:pt x="28" y="18"/>
                  <a:pt x="29" y="18"/>
                </a:cubicBezTo>
                <a:close/>
                <a:moveTo>
                  <a:pt x="32" y="5"/>
                </a:moveTo>
                <a:cubicBezTo>
                  <a:pt x="63" y="5"/>
                  <a:pt x="63" y="5"/>
                  <a:pt x="63" y="5"/>
                </a:cubicBezTo>
                <a:cubicBezTo>
                  <a:pt x="63" y="13"/>
                  <a:pt x="63" y="13"/>
                  <a:pt x="63" y="13"/>
                </a:cubicBezTo>
                <a:cubicBezTo>
                  <a:pt x="53" y="13"/>
                  <a:pt x="53" y="13"/>
                  <a:pt x="53" y="13"/>
                </a:cubicBezTo>
                <a:cubicBezTo>
                  <a:pt x="52" y="13"/>
                  <a:pt x="51" y="13"/>
                  <a:pt x="51" y="14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5"/>
                  <a:pt x="45" y="15"/>
                  <a:pt x="45" y="15"/>
                </a:cubicBezTo>
                <a:cubicBezTo>
                  <a:pt x="45" y="14"/>
                  <a:pt x="44" y="13"/>
                  <a:pt x="42" y="13"/>
                </a:cubicBezTo>
                <a:cubicBezTo>
                  <a:pt x="32" y="13"/>
                  <a:pt x="32" y="13"/>
                  <a:pt x="32" y="13"/>
                </a:cubicBezTo>
                <a:cubicBezTo>
                  <a:pt x="32" y="5"/>
                  <a:pt x="32" y="5"/>
                  <a:pt x="32" y="5"/>
                </a:cubicBezTo>
                <a:close/>
                <a:moveTo>
                  <a:pt x="98" y="7"/>
                </a:moveTo>
                <a:cubicBezTo>
                  <a:pt x="92" y="7"/>
                  <a:pt x="92" y="7"/>
                  <a:pt x="92" y="7"/>
                </a:cubicBezTo>
                <a:cubicBezTo>
                  <a:pt x="92" y="13"/>
                  <a:pt x="92" y="13"/>
                  <a:pt x="92" y="13"/>
                </a:cubicBezTo>
                <a:cubicBezTo>
                  <a:pt x="98" y="13"/>
                  <a:pt x="98" y="13"/>
                  <a:pt x="98" y="13"/>
                </a:cubicBezTo>
                <a:lnTo>
                  <a:pt x="98" y="7"/>
                </a:lnTo>
                <a:close/>
                <a:moveTo>
                  <a:pt x="107" y="7"/>
                </a:moveTo>
                <a:cubicBezTo>
                  <a:pt x="103" y="7"/>
                  <a:pt x="103" y="7"/>
                  <a:pt x="103" y="7"/>
                </a:cubicBezTo>
                <a:cubicBezTo>
                  <a:pt x="103" y="13"/>
                  <a:pt x="103" y="13"/>
                  <a:pt x="103" y="13"/>
                </a:cubicBezTo>
                <a:cubicBezTo>
                  <a:pt x="107" y="13"/>
                  <a:pt x="107" y="13"/>
                  <a:pt x="107" y="13"/>
                </a:cubicBezTo>
                <a:lnTo>
                  <a:pt x="107" y="7"/>
                </a:lnTo>
                <a:close/>
                <a:moveTo>
                  <a:pt x="118" y="7"/>
                </a:moveTo>
                <a:cubicBezTo>
                  <a:pt x="114" y="7"/>
                  <a:pt x="114" y="7"/>
                  <a:pt x="114" y="7"/>
                </a:cubicBezTo>
                <a:cubicBezTo>
                  <a:pt x="114" y="13"/>
                  <a:pt x="114" y="13"/>
                  <a:pt x="114" y="13"/>
                </a:cubicBezTo>
                <a:cubicBezTo>
                  <a:pt x="118" y="13"/>
                  <a:pt x="118" y="13"/>
                  <a:pt x="118" y="13"/>
                </a:cubicBezTo>
                <a:lnTo>
                  <a:pt x="118" y="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DC85DE32-AEF2-2800-D546-28D6DD161653}"/>
              </a:ext>
            </a:extLst>
          </p:cNvPr>
          <p:cNvSpPr>
            <a:spLocks noEditPoints="1"/>
          </p:cNvSpPr>
          <p:nvPr/>
        </p:nvSpPr>
        <p:spPr bwMode="auto">
          <a:xfrm>
            <a:off x="4622801" y="1373188"/>
            <a:ext cx="190500" cy="254000"/>
          </a:xfrm>
          <a:custGeom>
            <a:avLst/>
            <a:gdLst>
              <a:gd name="T0" fmla="*/ 35 w 120"/>
              <a:gd name="T1" fmla="*/ 78 h 160"/>
              <a:gd name="T2" fmla="*/ 22 w 120"/>
              <a:gd name="T3" fmla="*/ 72 h 160"/>
              <a:gd name="T4" fmla="*/ 32 w 120"/>
              <a:gd name="T5" fmla="*/ 89 h 160"/>
              <a:gd name="T6" fmla="*/ 38 w 120"/>
              <a:gd name="T7" fmla="*/ 89 h 160"/>
              <a:gd name="T8" fmla="*/ 58 w 120"/>
              <a:gd name="T9" fmla="*/ 62 h 160"/>
              <a:gd name="T10" fmla="*/ 51 w 120"/>
              <a:gd name="T11" fmla="*/ 101 h 160"/>
              <a:gd name="T12" fmla="*/ 28 w 120"/>
              <a:gd name="T13" fmla="*/ 111 h 160"/>
              <a:gd name="T14" fmla="*/ 22 w 120"/>
              <a:gd name="T15" fmla="*/ 119 h 160"/>
              <a:gd name="T16" fmla="*/ 35 w 120"/>
              <a:gd name="T17" fmla="*/ 130 h 160"/>
              <a:gd name="T18" fmla="*/ 58 w 120"/>
              <a:gd name="T19" fmla="*/ 109 h 160"/>
              <a:gd name="T20" fmla="*/ 51 w 120"/>
              <a:gd name="T21" fmla="*/ 101 h 160"/>
              <a:gd name="T22" fmla="*/ 75 w 120"/>
              <a:gd name="T23" fmla="*/ 80 h 160"/>
              <a:gd name="T24" fmla="*/ 100 w 120"/>
              <a:gd name="T25" fmla="*/ 75 h 160"/>
              <a:gd name="T26" fmla="*/ 75 w 120"/>
              <a:gd name="T27" fmla="*/ 70 h 160"/>
              <a:gd name="T28" fmla="*/ 95 w 120"/>
              <a:gd name="T29" fmla="*/ 110 h 160"/>
              <a:gd name="T30" fmla="*/ 70 w 120"/>
              <a:gd name="T31" fmla="*/ 115 h 160"/>
              <a:gd name="T32" fmla="*/ 95 w 120"/>
              <a:gd name="T33" fmla="*/ 120 h 160"/>
              <a:gd name="T34" fmla="*/ 95 w 120"/>
              <a:gd name="T35" fmla="*/ 110 h 160"/>
              <a:gd name="T36" fmla="*/ 90 w 120"/>
              <a:gd name="T37" fmla="*/ 20 h 160"/>
              <a:gd name="T38" fmla="*/ 85 w 120"/>
              <a:gd name="T39" fmla="*/ 10 h 160"/>
              <a:gd name="T40" fmla="*/ 60 w 120"/>
              <a:gd name="T41" fmla="*/ 0 h 160"/>
              <a:gd name="T42" fmla="*/ 35 w 120"/>
              <a:gd name="T43" fmla="*/ 10 h 160"/>
              <a:gd name="T44" fmla="*/ 30 w 120"/>
              <a:gd name="T45" fmla="*/ 20 h 160"/>
              <a:gd name="T46" fmla="*/ 0 w 120"/>
              <a:gd name="T47" fmla="*/ 30 h 160"/>
              <a:gd name="T48" fmla="*/ 10 w 120"/>
              <a:gd name="T49" fmla="*/ 160 h 160"/>
              <a:gd name="T50" fmla="*/ 120 w 120"/>
              <a:gd name="T51" fmla="*/ 150 h 160"/>
              <a:gd name="T52" fmla="*/ 110 w 120"/>
              <a:gd name="T53" fmla="*/ 20 h 160"/>
              <a:gd name="T54" fmla="*/ 50 w 120"/>
              <a:gd name="T55" fmla="*/ 20 h 160"/>
              <a:gd name="T56" fmla="*/ 60 w 120"/>
              <a:gd name="T57" fmla="*/ 10 h 160"/>
              <a:gd name="T58" fmla="*/ 69 w 120"/>
              <a:gd name="T59" fmla="*/ 20 h 160"/>
              <a:gd name="T60" fmla="*/ 80 w 120"/>
              <a:gd name="T61" fmla="*/ 30 h 160"/>
              <a:gd name="T62" fmla="*/ 40 w 120"/>
              <a:gd name="T63" fmla="*/ 20 h 160"/>
              <a:gd name="T64" fmla="*/ 10 w 120"/>
              <a:gd name="T65" fmla="*/ 150 h 160"/>
              <a:gd name="T66" fmla="*/ 30 w 120"/>
              <a:gd name="T67" fmla="*/ 30 h 160"/>
              <a:gd name="T68" fmla="*/ 35 w 120"/>
              <a:gd name="T69" fmla="*/ 40 h 160"/>
              <a:gd name="T70" fmla="*/ 90 w 120"/>
              <a:gd name="T71" fmla="*/ 35 h 160"/>
              <a:gd name="T72" fmla="*/ 110 w 120"/>
              <a:gd name="T73" fmla="*/ 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0" h="160">
                <a:moveTo>
                  <a:pt x="51" y="62"/>
                </a:moveTo>
                <a:cubicBezTo>
                  <a:pt x="35" y="78"/>
                  <a:pt x="35" y="78"/>
                  <a:pt x="35" y="78"/>
                </a:cubicBezTo>
                <a:cubicBezTo>
                  <a:pt x="28" y="72"/>
                  <a:pt x="28" y="72"/>
                  <a:pt x="28" y="72"/>
                </a:cubicBezTo>
                <a:cubicBezTo>
                  <a:pt x="27" y="69"/>
                  <a:pt x="23" y="69"/>
                  <a:pt x="22" y="72"/>
                </a:cubicBezTo>
                <a:cubicBezTo>
                  <a:pt x="19" y="74"/>
                  <a:pt x="19" y="77"/>
                  <a:pt x="22" y="79"/>
                </a:cubicBezTo>
                <a:cubicBezTo>
                  <a:pt x="32" y="89"/>
                  <a:pt x="32" y="89"/>
                  <a:pt x="32" y="89"/>
                </a:cubicBezTo>
                <a:cubicBezTo>
                  <a:pt x="32" y="89"/>
                  <a:pt x="33" y="90"/>
                  <a:pt x="35" y="90"/>
                </a:cubicBezTo>
                <a:cubicBezTo>
                  <a:pt x="36" y="90"/>
                  <a:pt x="37" y="89"/>
                  <a:pt x="38" y="89"/>
                </a:cubicBezTo>
                <a:cubicBezTo>
                  <a:pt x="58" y="69"/>
                  <a:pt x="58" y="69"/>
                  <a:pt x="58" y="69"/>
                </a:cubicBezTo>
                <a:cubicBezTo>
                  <a:pt x="60" y="67"/>
                  <a:pt x="60" y="64"/>
                  <a:pt x="58" y="62"/>
                </a:cubicBezTo>
                <a:cubicBezTo>
                  <a:pt x="57" y="59"/>
                  <a:pt x="53" y="59"/>
                  <a:pt x="51" y="62"/>
                </a:cubicBezTo>
                <a:close/>
                <a:moveTo>
                  <a:pt x="51" y="101"/>
                </a:moveTo>
                <a:cubicBezTo>
                  <a:pt x="35" y="118"/>
                  <a:pt x="35" y="118"/>
                  <a:pt x="35" y="118"/>
                </a:cubicBezTo>
                <a:cubicBezTo>
                  <a:pt x="28" y="111"/>
                  <a:pt x="28" y="111"/>
                  <a:pt x="28" y="111"/>
                </a:cubicBezTo>
                <a:cubicBezTo>
                  <a:pt x="27" y="109"/>
                  <a:pt x="23" y="109"/>
                  <a:pt x="22" y="111"/>
                </a:cubicBezTo>
                <a:cubicBezTo>
                  <a:pt x="19" y="113"/>
                  <a:pt x="19" y="116"/>
                  <a:pt x="22" y="119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2" y="130"/>
                  <a:pt x="33" y="130"/>
                  <a:pt x="35" y="130"/>
                </a:cubicBezTo>
                <a:cubicBezTo>
                  <a:pt x="36" y="130"/>
                  <a:pt x="37" y="130"/>
                  <a:pt x="38" y="128"/>
                </a:cubicBezTo>
                <a:cubicBezTo>
                  <a:pt x="58" y="109"/>
                  <a:pt x="58" y="109"/>
                  <a:pt x="58" y="109"/>
                </a:cubicBezTo>
                <a:cubicBezTo>
                  <a:pt x="60" y="106"/>
                  <a:pt x="60" y="104"/>
                  <a:pt x="58" y="101"/>
                </a:cubicBezTo>
                <a:cubicBezTo>
                  <a:pt x="57" y="99"/>
                  <a:pt x="53" y="99"/>
                  <a:pt x="51" y="101"/>
                </a:cubicBezTo>
                <a:close/>
                <a:moveTo>
                  <a:pt x="70" y="75"/>
                </a:moveTo>
                <a:cubicBezTo>
                  <a:pt x="70" y="77"/>
                  <a:pt x="72" y="80"/>
                  <a:pt x="75" y="80"/>
                </a:cubicBezTo>
                <a:cubicBezTo>
                  <a:pt x="95" y="80"/>
                  <a:pt x="95" y="80"/>
                  <a:pt x="95" y="80"/>
                </a:cubicBezTo>
                <a:cubicBezTo>
                  <a:pt x="97" y="80"/>
                  <a:pt x="100" y="77"/>
                  <a:pt x="100" y="75"/>
                </a:cubicBezTo>
                <a:cubicBezTo>
                  <a:pt x="100" y="71"/>
                  <a:pt x="97" y="70"/>
                  <a:pt x="95" y="70"/>
                </a:cubicBezTo>
                <a:cubicBezTo>
                  <a:pt x="75" y="70"/>
                  <a:pt x="75" y="70"/>
                  <a:pt x="75" y="70"/>
                </a:cubicBezTo>
                <a:cubicBezTo>
                  <a:pt x="72" y="70"/>
                  <a:pt x="70" y="71"/>
                  <a:pt x="70" y="75"/>
                </a:cubicBezTo>
                <a:close/>
                <a:moveTo>
                  <a:pt x="95" y="110"/>
                </a:moveTo>
                <a:cubicBezTo>
                  <a:pt x="75" y="110"/>
                  <a:pt x="75" y="110"/>
                  <a:pt x="75" y="110"/>
                </a:cubicBezTo>
                <a:cubicBezTo>
                  <a:pt x="72" y="110"/>
                  <a:pt x="70" y="112"/>
                  <a:pt x="70" y="115"/>
                </a:cubicBezTo>
                <a:cubicBezTo>
                  <a:pt x="70" y="118"/>
                  <a:pt x="72" y="120"/>
                  <a:pt x="75" y="120"/>
                </a:cubicBezTo>
                <a:cubicBezTo>
                  <a:pt x="95" y="120"/>
                  <a:pt x="95" y="120"/>
                  <a:pt x="95" y="120"/>
                </a:cubicBezTo>
                <a:cubicBezTo>
                  <a:pt x="97" y="120"/>
                  <a:pt x="100" y="118"/>
                  <a:pt x="100" y="115"/>
                </a:cubicBezTo>
                <a:cubicBezTo>
                  <a:pt x="100" y="112"/>
                  <a:pt x="97" y="110"/>
                  <a:pt x="95" y="110"/>
                </a:cubicBezTo>
                <a:close/>
                <a:moveTo>
                  <a:pt x="110" y="20"/>
                </a:moveTo>
                <a:cubicBezTo>
                  <a:pt x="90" y="20"/>
                  <a:pt x="90" y="20"/>
                  <a:pt x="90" y="20"/>
                </a:cubicBezTo>
                <a:cubicBezTo>
                  <a:pt x="90" y="15"/>
                  <a:pt x="90" y="15"/>
                  <a:pt x="90" y="15"/>
                </a:cubicBezTo>
                <a:cubicBezTo>
                  <a:pt x="90" y="12"/>
                  <a:pt x="88" y="10"/>
                  <a:pt x="85" y="10"/>
                </a:cubicBezTo>
                <a:cubicBezTo>
                  <a:pt x="74" y="10"/>
                  <a:pt x="74" y="10"/>
                  <a:pt x="74" y="10"/>
                </a:cubicBezTo>
                <a:cubicBezTo>
                  <a:pt x="72" y="4"/>
                  <a:pt x="66" y="0"/>
                  <a:pt x="60" y="0"/>
                </a:cubicBezTo>
                <a:cubicBezTo>
                  <a:pt x="54" y="0"/>
                  <a:pt x="48" y="4"/>
                  <a:pt x="46" y="10"/>
                </a:cubicBezTo>
                <a:cubicBezTo>
                  <a:pt x="35" y="10"/>
                  <a:pt x="35" y="10"/>
                  <a:pt x="35" y="10"/>
                </a:cubicBezTo>
                <a:cubicBezTo>
                  <a:pt x="33" y="10"/>
                  <a:pt x="30" y="12"/>
                  <a:pt x="30" y="15"/>
                </a:cubicBezTo>
                <a:cubicBezTo>
                  <a:pt x="30" y="20"/>
                  <a:pt x="30" y="20"/>
                  <a:pt x="3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5" y="20"/>
                  <a:pt x="0" y="25"/>
                  <a:pt x="0" y="30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6"/>
                  <a:pt x="5" y="160"/>
                  <a:pt x="10" y="160"/>
                </a:cubicBezTo>
                <a:cubicBezTo>
                  <a:pt x="110" y="160"/>
                  <a:pt x="110" y="160"/>
                  <a:pt x="110" y="160"/>
                </a:cubicBezTo>
                <a:cubicBezTo>
                  <a:pt x="116" y="160"/>
                  <a:pt x="120" y="156"/>
                  <a:pt x="120" y="150"/>
                </a:cubicBezTo>
                <a:cubicBezTo>
                  <a:pt x="120" y="30"/>
                  <a:pt x="120" y="30"/>
                  <a:pt x="120" y="30"/>
                </a:cubicBezTo>
                <a:cubicBezTo>
                  <a:pt x="120" y="25"/>
                  <a:pt x="116" y="20"/>
                  <a:pt x="110" y="20"/>
                </a:cubicBezTo>
                <a:close/>
                <a:moveTo>
                  <a:pt x="40" y="20"/>
                </a:moveTo>
                <a:cubicBezTo>
                  <a:pt x="50" y="20"/>
                  <a:pt x="50" y="20"/>
                  <a:pt x="50" y="20"/>
                </a:cubicBezTo>
                <a:cubicBezTo>
                  <a:pt x="53" y="20"/>
                  <a:pt x="55" y="18"/>
                  <a:pt x="55" y="15"/>
                </a:cubicBezTo>
                <a:cubicBezTo>
                  <a:pt x="55" y="12"/>
                  <a:pt x="57" y="10"/>
                  <a:pt x="60" y="10"/>
                </a:cubicBezTo>
                <a:cubicBezTo>
                  <a:pt x="63" y="10"/>
                  <a:pt x="65" y="12"/>
                  <a:pt x="65" y="15"/>
                </a:cubicBezTo>
                <a:cubicBezTo>
                  <a:pt x="65" y="18"/>
                  <a:pt x="67" y="20"/>
                  <a:pt x="69" y="20"/>
                </a:cubicBezTo>
                <a:cubicBezTo>
                  <a:pt x="80" y="20"/>
                  <a:pt x="80" y="20"/>
                  <a:pt x="80" y="20"/>
                </a:cubicBezTo>
                <a:cubicBezTo>
                  <a:pt x="80" y="30"/>
                  <a:pt x="80" y="30"/>
                  <a:pt x="80" y="30"/>
                </a:cubicBezTo>
                <a:cubicBezTo>
                  <a:pt x="40" y="30"/>
                  <a:pt x="40" y="30"/>
                  <a:pt x="40" y="30"/>
                </a:cubicBezTo>
                <a:lnTo>
                  <a:pt x="40" y="20"/>
                </a:lnTo>
                <a:close/>
                <a:moveTo>
                  <a:pt x="110" y="150"/>
                </a:moveTo>
                <a:cubicBezTo>
                  <a:pt x="10" y="150"/>
                  <a:pt x="10" y="150"/>
                  <a:pt x="10" y="150"/>
                </a:cubicBezTo>
                <a:cubicBezTo>
                  <a:pt x="10" y="30"/>
                  <a:pt x="10" y="30"/>
                  <a:pt x="1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5"/>
                  <a:pt x="30" y="35"/>
                  <a:pt x="30" y="35"/>
                </a:cubicBezTo>
                <a:cubicBezTo>
                  <a:pt x="30" y="37"/>
                  <a:pt x="33" y="40"/>
                  <a:pt x="35" y="40"/>
                </a:cubicBezTo>
                <a:cubicBezTo>
                  <a:pt x="85" y="40"/>
                  <a:pt x="85" y="40"/>
                  <a:pt x="85" y="40"/>
                </a:cubicBezTo>
                <a:cubicBezTo>
                  <a:pt x="88" y="40"/>
                  <a:pt x="90" y="37"/>
                  <a:pt x="90" y="35"/>
                </a:cubicBezTo>
                <a:cubicBezTo>
                  <a:pt x="90" y="30"/>
                  <a:pt x="90" y="30"/>
                  <a:pt x="90" y="30"/>
                </a:cubicBezTo>
                <a:cubicBezTo>
                  <a:pt x="110" y="30"/>
                  <a:pt x="110" y="30"/>
                  <a:pt x="110" y="30"/>
                </a:cubicBezTo>
                <a:lnTo>
                  <a:pt x="110" y="15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12E36BB1-CEA8-3C14-2714-2BB93B0CEC57}"/>
              </a:ext>
            </a:extLst>
          </p:cNvPr>
          <p:cNvSpPr>
            <a:spLocks noEditPoints="1"/>
          </p:cNvSpPr>
          <p:nvPr/>
        </p:nvSpPr>
        <p:spPr bwMode="auto">
          <a:xfrm>
            <a:off x="5140326" y="1389063"/>
            <a:ext cx="257175" cy="220663"/>
          </a:xfrm>
          <a:custGeom>
            <a:avLst/>
            <a:gdLst>
              <a:gd name="T0" fmla="*/ 117 w 162"/>
              <a:gd name="T1" fmla="*/ 0 h 139"/>
              <a:gd name="T2" fmla="*/ 99 w 162"/>
              <a:gd name="T3" fmla="*/ 15 h 139"/>
              <a:gd name="T4" fmla="*/ 27 w 162"/>
              <a:gd name="T5" fmla="*/ 41 h 139"/>
              <a:gd name="T6" fmla="*/ 60 w 162"/>
              <a:gd name="T7" fmla="*/ 42 h 139"/>
              <a:gd name="T8" fmla="*/ 126 w 162"/>
              <a:gd name="T9" fmla="*/ 93 h 139"/>
              <a:gd name="T10" fmla="*/ 100 w 162"/>
              <a:gd name="T11" fmla="*/ 79 h 139"/>
              <a:gd name="T12" fmla="*/ 116 w 162"/>
              <a:gd name="T13" fmla="*/ 104 h 139"/>
              <a:gd name="T14" fmla="*/ 110 w 162"/>
              <a:gd name="T15" fmla="*/ 110 h 139"/>
              <a:gd name="T16" fmla="*/ 84 w 162"/>
              <a:gd name="T17" fmla="*/ 95 h 139"/>
              <a:gd name="T18" fmla="*/ 102 w 162"/>
              <a:gd name="T19" fmla="*/ 121 h 139"/>
              <a:gd name="T20" fmla="*/ 74 w 162"/>
              <a:gd name="T21" fmla="*/ 100 h 139"/>
              <a:gd name="T22" fmla="*/ 94 w 162"/>
              <a:gd name="T23" fmla="*/ 131 h 139"/>
              <a:gd name="T24" fmla="*/ 6 w 162"/>
              <a:gd name="T25" fmla="*/ 49 h 139"/>
              <a:gd name="T26" fmla="*/ 11 w 162"/>
              <a:gd name="T27" fmla="*/ 64 h 139"/>
              <a:gd name="T28" fmla="*/ 13 w 162"/>
              <a:gd name="T29" fmla="*/ 87 h 139"/>
              <a:gd name="T30" fmla="*/ 23 w 162"/>
              <a:gd name="T31" fmla="*/ 99 h 139"/>
              <a:gd name="T32" fmla="*/ 34 w 162"/>
              <a:gd name="T33" fmla="*/ 110 h 139"/>
              <a:gd name="T34" fmla="*/ 45 w 162"/>
              <a:gd name="T35" fmla="*/ 120 h 139"/>
              <a:gd name="T36" fmla="*/ 57 w 162"/>
              <a:gd name="T37" fmla="*/ 131 h 139"/>
              <a:gd name="T38" fmla="*/ 83 w 162"/>
              <a:gd name="T39" fmla="*/ 136 h 139"/>
              <a:gd name="T40" fmla="*/ 102 w 162"/>
              <a:gd name="T41" fmla="*/ 128 h 139"/>
              <a:gd name="T42" fmla="*/ 121 w 162"/>
              <a:gd name="T43" fmla="*/ 115 h 139"/>
              <a:gd name="T44" fmla="*/ 131 w 162"/>
              <a:gd name="T45" fmla="*/ 88 h 139"/>
              <a:gd name="T46" fmla="*/ 158 w 162"/>
              <a:gd name="T47" fmla="*/ 36 h 139"/>
              <a:gd name="T48" fmla="*/ 21 w 162"/>
              <a:gd name="T49" fmla="*/ 89 h 139"/>
              <a:gd name="T50" fmla="*/ 32 w 162"/>
              <a:gd name="T51" fmla="*/ 85 h 139"/>
              <a:gd name="T52" fmla="*/ 33 w 162"/>
              <a:gd name="T53" fmla="*/ 101 h 139"/>
              <a:gd name="T54" fmla="*/ 37 w 162"/>
              <a:gd name="T55" fmla="*/ 90 h 139"/>
              <a:gd name="T56" fmla="*/ 48 w 162"/>
              <a:gd name="T57" fmla="*/ 112 h 139"/>
              <a:gd name="T58" fmla="*/ 42 w 162"/>
              <a:gd name="T59" fmla="*/ 109 h 139"/>
              <a:gd name="T60" fmla="*/ 53 w 162"/>
              <a:gd name="T61" fmla="*/ 107 h 139"/>
              <a:gd name="T62" fmla="*/ 55 w 162"/>
              <a:gd name="T63" fmla="*/ 123 h 139"/>
              <a:gd name="T64" fmla="*/ 58 w 162"/>
              <a:gd name="T65" fmla="*/ 112 h 139"/>
              <a:gd name="T66" fmla="*/ 121 w 162"/>
              <a:gd name="T67" fmla="*/ 78 h 139"/>
              <a:gd name="T68" fmla="*/ 58 w 162"/>
              <a:gd name="T69" fmla="*/ 35 h 139"/>
              <a:gd name="T70" fmla="*/ 41 w 162"/>
              <a:gd name="T71" fmla="*/ 53 h 139"/>
              <a:gd name="T72" fmla="*/ 35 w 162"/>
              <a:gd name="T73" fmla="*/ 34 h 139"/>
              <a:gd name="T74" fmla="*/ 137 w 162"/>
              <a:gd name="T75" fmla="*/ 62 h 139"/>
              <a:gd name="T76" fmla="*/ 142 w 162"/>
              <a:gd name="T77" fmla="*/ 57 h 139"/>
              <a:gd name="T78" fmla="*/ 106 w 162"/>
              <a:gd name="T79" fmla="*/ 16 h 139"/>
              <a:gd name="T80" fmla="*/ 120 w 162"/>
              <a:gd name="T81" fmla="*/ 9 h 139"/>
              <a:gd name="T82" fmla="*/ 152 w 162"/>
              <a:gd name="T83" fmla="*/ 47 h 139"/>
              <a:gd name="T84" fmla="*/ 143 w 162"/>
              <a:gd name="T85" fmla="*/ 49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2" h="139">
                <a:moveTo>
                  <a:pt x="158" y="36"/>
                </a:moveTo>
                <a:cubicBezTo>
                  <a:pt x="125" y="4"/>
                  <a:pt x="125" y="4"/>
                  <a:pt x="125" y="4"/>
                </a:cubicBezTo>
                <a:cubicBezTo>
                  <a:pt x="122" y="1"/>
                  <a:pt x="120" y="0"/>
                  <a:pt x="117" y="0"/>
                </a:cubicBezTo>
                <a:cubicBezTo>
                  <a:pt x="114" y="0"/>
                  <a:pt x="111" y="1"/>
                  <a:pt x="109" y="4"/>
                </a:cubicBezTo>
                <a:cubicBezTo>
                  <a:pt x="101" y="11"/>
                  <a:pt x="101" y="11"/>
                  <a:pt x="101" y="11"/>
                </a:cubicBezTo>
                <a:cubicBezTo>
                  <a:pt x="100" y="12"/>
                  <a:pt x="100" y="14"/>
                  <a:pt x="99" y="15"/>
                </a:cubicBezTo>
                <a:cubicBezTo>
                  <a:pt x="63" y="9"/>
                  <a:pt x="63" y="9"/>
                  <a:pt x="63" y="9"/>
                </a:cubicBezTo>
                <a:cubicBezTo>
                  <a:pt x="48" y="5"/>
                  <a:pt x="32" y="16"/>
                  <a:pt x="28" y="32"/>
                </a:cubicBezTo>
                <a:cubicBezTo>
                  <a:pt x="27" y="41"/>
                  <a:pt x="27" y="41"/>
                  <a:pt x="27" y="41"/>
                </a:cubicBezTo>
                <a:cubicBezTo>
                  <a:pt x="25" y="50"/>
                  <a:pt x="31" y="58"/>
                  <a:pt x="40" y="60"/>
                </a:cubicBezTo>
                <a:cubicBezTo>
                  <a:pt x="48" y="62"/>
                  <a:pt x="58" y="56"/>
                  <a:pt x="59" y="47"/>
                </a:cubicBezTo>
                <a:cubicBezTo>
                  <a:pt x="60" y="42"/>
                  <a:pt x="60" y="42"/>
                  <a:pt x="60" y="42"/>
                </a:cubicBezTo>
                <a:cubicBezTo>
                  <a:pt x="76" y="43"/>
                  <a:pt x="76" y="43"/>
                  <a:pt x="76" y="43"/>
                </a:cubicBezTo>
                <a:cubicBezTo>
                  <a:pt x="118" y="85"/>
                  <a:pt x="118" y="85"/>
                  <a:pt x="118" y="85"/>
                </a:cubicBezTo>
                <a:cubicBezTo>
                  <a:pt x="126" y="93"/>
                  <a:pt x="126" y="93"/>
                  <a:pt x="126" y="93"/>
                </a:cubicBezTo>
                <a:cubicBezTo>
                  <a:pt x="127" y="95"/>
                  <a:pt x="127" y="97"/>
                  <a:pt x="126" y="99"/>
                </a:cubicBezTo>
                <a:cubicBezTo>
                  <a:pt x="124" y="100"/>
                  <a:pt x="122" y="100"/>
                  <a:pt x="121" y="99"/>
                </a:cubicBezTo>
                <a:cubicBezTo>
                  <a:pt x="100" y="79"/>
                  <a:pt x="100" y="79"/>
                  <a:pt x="100" y="79"/>
                </a:cubicBezTo>
                <a:cubicBezTo>
                  <a:pt x="99" y="77"/>
                  <a:pt x="96" y="77"/>
                  <a:pt x="95" y="79"/>
                </a:cubicBezTo>
                <a:cubicBezTo>
                  <a:pt x="94" y="79"/>
                  <a:pt x="94" y="82"/>
                  <a:pt x="95" y="84"/>
                </a:cubicBezTo>
                <a:cubicBezTo>
                  <a:pt x="116" y="104"/>
                  <a:pt x="116" y="104"/>
                  <a:pt x="116" y="104"/>
                </a:cubicBezTo>
                <a:cubicBezTo>
                  <a:pt x="116" y="105"/>
                  <a:pt x="116" y="105"/>
                  <a:pt x="116" y="106"/>
                </a:cubicBezTo>
                <a:cubicBezTo>
                  <a:pt x="116" y="108"/>
                  <a:pt x="116" y="109"/>
                  <a:pt x="116" y="110"/>
                </a:cubicBezTo>
                <a:cubicBezTo>
                  <a:pt x="114" y="111"/>
                  <a:pt x="111" y="111"/>
                  <a:pt x="110" y="110"/>
                </a:cubicBezTo>
                <a:cubicBezTo>
                  <a:pt x="90" y="89"/>
                  <a:pt x="90" y="89"/>
                  <a:pt x="90" y="89"/>
                </a:cubicBezTo>
                <a:cubicBezTo>
                  <a:pt x="88" y="88"/>
                  <a:pt x="85" y="88"/>
                  <a:pt x="84" y="89"/>
                </a:cubicBezTo>
                <a:cubicBezTo>
                  <a:pt x="83" y="90"/>
                  <a:pt x="83" y="93"/>
                  <a:pt x="84" y="95"/>
                </a:cubicBezTo>
                <a:cubicBezTo>
                  <a:pt x="105" y="115"/>
                  <a:pt x="105" y="115"/>
                  <a:pt x="105" y="115"/>
                </a:cubicBezTo>
                <a:cubicBezTo>
                  <a:pt x="106" y="116"/>
                  <a:pt x="106" y="119"/>
                  <a:pt x="105" y="120"/>
                </a:cubicBezTo>
                <a:cubicBezTo>
                  <a:pt x="104" y="121"/>
                  <a:pt x="103" y="121"/>
                  <a:pt x="102" y="121"/>
                </a:cubicBezTo>
                <a:cubicBezTo>
                  <a:pt x="100" y="121"/>
                  <a:pt x="100" y="121"/>
                  <a:pt x="99" y="120"/>
                </a:cubicBezTo>
                <a:cubicBezTo>
                  <a:pt x="79" y="100"/>
                  <a:pt x="79" y="100"/>
                  <a:pt x="79" y="100"/>
                </a:cubicBezTo>
                <a:cubicBezTo>
                  <a:pt x="77" y="99"/>
                  <a:pt x="75" y="99"/>
                  <a:pt x="74" y="100"/>
                </a:cubicBezTo>
                <a:cubicBezTo>
                  <a:pt x="72" y="101"/>
                  <a:pt x="72" y="104"/>
                  <a:pt x="74" y="105"/>
                </a:cubicBezTo>
                <a:cubicBezTo>
                  <a:pt x="94" y="126"/>
                  <a:pt x="94" y="126"/>
                  <a:pt x="94" y="126"/>
                </a:cubicBezTo>
                <a:cubicBezTo>
                  <a:pt x="95" y="126"/>
                  <a:pt x="95" y="129"/>
                  <a:pt x="94" y="131"/>
                </a:cubicBezTo>
                <a:cubicBezTo>
                  <a:pt x="92" y="132"/>
                  <a:pt x="90" y="132"/>
                  <a:pt x="88" y="131"/>
                </a:cubicBezTo>
                <a:cubicBezTo>
                  <a:pt x="16" y="58"/>
                  <a:pt x="16" y="58"/>
                  <a:pt x="16" y="58"/>
                </a:cubicBezTo>
                <a:cubicBezTo>
                  <a:pt x="6" y="49"/>
                  <a:pt x="6" y="49"/>
                  <a:pt x="6" y="49"/>
                </a:cubicBezTo>
                <a:cubicBezTo>
                  <a:pt x="6" y="47"/>
                  <a:pt x="3" y="47"/>
                  <a:pt x="1" y="49"/>
                </a:cubicBezTo>
                <a:cubicBezTo>
                  <a:pt x="0" y="51"/>
                  <a:pt x="0" y="53"/>
                  <a:pt x="1" y="54"/>
                </a:cubicBezTo>
                <a:cubicBezTo>
                  <a:pt x="11" y="64"/>
                  <a:pt x="11" y="64"/>
                  <a:pt x="11" y="64"/>
                </a:cubicBezTo>
                <a:cubicBezTo>
                  <a:pt x="21" y="74"/>
                  <a:pt x="21" y="74"/>
                  <a:pt x="21" y="74"/>
                </a:cubicBezTo>
                <a:cubicBezTo>
                  <a:pt x="16" y="80"/>
                  <a:pt x="16" y="80"/>
                  <a:pt x="16" y="80"/>
                </a:cubicBezTo>
                <a:cubicBezTo>
                  <a:pt x="14" y="82"/>
                  <a:pt x="13" y="84"/>
                  <a:pt x="13" y="87"/>
                </a:cubicBezTo>
                <a:cubicBezTo>
                  <a:pt x="13" y="89"/>
                  <a:pt x="14" y="92"/>
                  <a:pt x="16" y="94"/>
                </a:cubicBezTo>
                <a:cubicBezTo>
                  <a:pt x="17" y="96"/>
                  <a:pt x="17" y="96"/>
                  <a:pt x="17" y="96"/>
                </a:cubicBezTo>
                <a:cubicBezTo>
                  <a:pt x="19" y="98"/>
                  <a:pt x="21" y="99"/>
                  <a:pt x="23" y="99"/>
                </a:cubicBezTo>
                <a:cubicBezTo>
                  <a:pt x="24" y="101"/>
                  <a:pt x="25" y="103"/>
                  <a:pt x="27" y="105"/>
                </a:cubicBezTo>
                <a:cubicBezTo>
                  <a:pt x="28" y="106"/>
                  <a:pt x="28" y="106"/>
                  <a:pt x="28" y="106"/>
                </a:cubicBezTo>
                <a:cubicBezTo>
                  <a:pt x="30" y="108"/>
                  <a:pt x="32" y="109"/>
                  <a:pt x="34" y="110"/>
                </a:cubicBezTo>
                <a:cubicBezTo>
                  <a:pt x="35" y="111"/>
                  <a:pt x="36" y="114"/>
                  <a:pt x="37" y="116"/>
                </a:cubicBezTo>
                <a:cubicBezTo>
                  <a:pt x="39" y="117"/>
                  <a:pt x="39" y="117"/>
                  <a:pt x="39" y="117"/>
                </a:cubicBezTo>
                <a:cubicBezTo>
                  <a:pt x="41" y="119"/>
                  <a:pt x="42" y="120"/>
                  <a:pt x="45" y="120"/>
                </a:cubicBezTo>
                <a:cubicBezTo>
                  <a:pt x="45" y="122"/>
                  <a:pt x="46" y="125"/>
                  <a:pt x="48" y="126"/>
                </a:cubicBezTo>
                <a:cubicBezTo>
                  <a:pt x="50" y="128"/>
                  <a:pt x="50" y="128"/>
                  <a:pt x="50" y="128"/>
                </a:cubicBezTo>
                <a:cubicBezTo>
                  <a:pt x="52" y="130"/>
                  <a:pt x="54" y="131"/>
                  <a:pt x="57" y="131"/>
                </a:cubicBezTo>
                <a:cubicBezTo>
                  <a:pt x="59" y="131"/>
                  <a:pt x="62" y="130"/>
                  <a:pt x="63" y="128"/>
                </a:cubicBezTo>
                <a:cubicBezTo>
                  <a:pt x="69" y="122"/>
                  <a:pt x="69" y="122"/>
                  <a:pt x="69" y="122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5" y="138"/>
                  <a:pt x="88" y="139"/>
                  <a:pt x="91" y="139"/>
                </a:cubicBezTo>
                <a:cubicBezTo>
                  <a:pt x="94" y="139"/>
                  <a:pt x="97" y="138"/>
                  <a:pt x="99" y="136"/>
                </a:cubicBezTo>
                <a:cubicBezTo>
                  <a:pt x="101" y="134"/>
                  <a:pt x="102" y="132"/>
                  <a:pt x="102" y="128"/>
                </a:cubicBezTo>
                <a:cubicBezTo>
                  <a:pt x="105" y="128"/>
                  <a:pt x="108" y="127"/>
                  <a:pt x="110" y="126"/>
                </a:cubicBezTo>
                <a:cubicBezTo>
                  <a:pt x="111" y="123"/>
                  <a:pt x="113" y="121"/>
                  <a:pt x="113" y="118"/>
                </a:cubicBezTo>
                <a:cubicBezTo>
                  <a:pt x="116" y="118"/>
                  <a:pt x="118" y="116"/>
                  <a:pt x="121" y="115"/>
                </a:cubicBezTo>
                <a:cubicBezTo>
                  <a:pt x="122" y="112"/>
                  <a:pt x="123" y="110"/>
                  <a:pt x="124" y="107"/>
                </a:cubicBezTo>
                <a:cubicBezTo>
                  <a:pt x="126" y="107"/>
                  <a:pt x="129" y="106"/>
                  <a:pt x="131" y="104"/>
                </a:cubicBezTo>
                <a:cubicBezTo>
                  <a:pt x="136" y="100"/>
                  <a:pt x="136" y="92"/>
                  <a:pt x="131" y="88"/>
                </a:cubicBezTo>
                <a:cubicBezTo>
                  <a:pt x="126" y="83"/>
                  <a:pt x="126" y="83"/>
                  <a:pt x="126" y="83"/>
                </a:cubicBezTo>
                <a:cubicBezTo>
                  <a:pt x="158" y="52"/>
                  <a:pt x="158" y="52"/>
                  <a:pt x="158" y="52"/>
                </a:cubicBezTo>
                <a:cubicBezTo>
                  <a:pt x="162" y="47"/>
                  <a:pt x="162" y="41"/>
                  <a:pt x="158" y="36"/>
                </a:cubicBezTo>
                <a:close/>
                <a:moveTo>
                  <a:pt x="27" y="90"/>
                </a:moveTo>
                <a:cubicBezTo>
                  <a:pt x="26" y="92"/>
                  <a:pt x="24" y="92"/>
                  <a:pt x="22" y="90"/>
                </a:cubicBezTo>
                <a:cubicBezTo>
                  <a:pt x="21" y="89"/>
                  <a:pt x="21" y="89"/>
                  <a:pt x="21" y="89"/>
                </a:cubicBezTo>
                <a:cubicBezTo>
                  <a:pt x="20" y="88"/>
                  <a:pt x="20" y="86"/>
                  <a:pt x="21" y="85"/>
                </a:cubicBezTo>
                <a:cubicBezTo>
                  <a:pt x="27" y="79"/>
                  <a:pt x="27" y="79"/>
                  <a:pt x="27" y="79"/>
                </a:cubicBezTo>
                <a:cubicBezTo>
                  <a:pt x="32" y="85"/>
                  <a:pt x="32" y="85"/>
                  <a:pt x="32" y="85"/>
                </a:cubicBezTo>
                <a:cubicBezTo>
                  <a:pt x="27" y="90"/>
                  <a:pt x="27" y="90"/>
                  <a:pt x="27" y="90"/>
                </a:cubicBezTo>
                <a:close/>
                <a:moveTo>
                  <a:pt x="37" y="101"/>
                </a:moveTo>
                <a:cubicBezTo>
                  <a:pt x="36" y="102"/>
                  <a:pt x="34" y="102"/>
                  <a:pt x="33" y="101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31" y="99"/>
                  <a:pt x="31" y="97"/>
                  <a:pt x="32" y="96"/>
                </a:cubicBezTo>
                <a:cubicBezTo>
                  <a:pt x="37" y="90"/>
                  <a:pt x="37" y="90"/>
                  <a:pt x="37" y="90"/>
                </a:cubicBezTo>
                <a:cubicBezTo>
                  <a:pt x="42" y="96"/>
                  <a:pt x="42" y="96"/>
                  <a:pt x="42" y="96"/>
                </a:cubicBezTo>
                <a:cubicBezTo>
                  <a:pt x="37" y="101"/>
                  <a:pt x="37" y="101"/>
                  <a:pt x="37" y="101"/>
                </a:cubicBezTo>
                <a:close/>
                <a:moveTo>
                  <a:pt x="48" y="112"/>
                </a:moveTo>
                <a:cubicBezTo>
                  <a:pt x="47" y="113"/>
                  <a:pt x="45" y="113"/>
                  <a:pt x="44" y="112"/>
                </a:cubicBezTo>
                <a:cubicBezTo>
                  <a:pt x="42" y="111"/>
                  <a:pt x="42" y="111"/>
                  <a:pt x="42" y="111"/>
                </a:cubicBezTo>
                <a:cubicBezTo>
                  <a:pt x="42" y="110"/>
                  <a:pt x="42" y="109"/>
                  <a:pt x="42" y="109"/>
                </a:cubicBezTo>
                <a:cubicBezTo>
                  <a:pt x="42" y="108"/>
                  <a:pt x="42" y="107"/>
                  <a:pt x="42" y="106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53" y="107"/>
                  <a:pt x="53" y="107"/>
                  <a:pt x="53" y="107"/>
                </a:cubicBezTo>
                <a:cubicBezTo>
                  <a:pt x="48" y="112"/>
                  <a:pt x="48" y="112"/>
                  <a:pt x="48" y="112"/>
                </a:cubicBezTo>
                <a:close/>
                <a:moveTo>
                  <a:pt x="58" y="123"/>
                </a:moveTo>
                <a:cubicBezTo>
                  <a:pt x="58" y="124"/>
                  <a:pt x="56" y="124"/>
                  <a:pt x="55" y="123"/>
                </a:cubicBezTo>
                <a:cubicBezTo>
                  <a:pt x="53" y="121"/>
                  <a:pt x="53" y="121"/>
                  <a:pt x="53" y="121"/>
                </a:cubicBezTo>
                <a:cubicBezTo>
                  <a:pt x="52" y="120"/>
                  <a:pt x="52" y="118"/>
                  <a:pt x="53" y="117"/>
                </a:cubicBezTo>
                <a:cubicBezTo>
                  <a:pt x="58" y="112"/>
                  <a:pt x="58" y="112"/>
                  <a:pt x="58" y="112"/>
                </a:cubicBezTo>
                <a:cubicBezTo>
                  <a:pt x="64" y="117"/>
                  <a:pt x="64" y="117"/>
                  <a:pt x="64" y="117"/>
                </a:cubicBezTo>
                <a:lnTo>
                  <a:pt x="58" y="123"/>
                </a:lnTo>
                <a:close/>
                <a:moveTo>
                  <a:pt x="121" y="78"/>
                </a:moveTo>
                <a:cubicBezTo>
                  <a:pt x="80" y="37"/>
                  <a:pt x="80" y="37"/>
                  <a:pt x="80" y="37"/>
                </a:cubicBezTo>
                <a:cubicBezTo>
                  <a:pt x="80" y="36"/>
                  <a:pt x="79" y="36"/>
                  <a:pt x="79" y="36"/>
                </a:cubicBezTo>
                <a:cubicBezTo>
                  <a:pt x="58" y="35"/>
                  <a:pt x="58" y="35"/>
                  <a:pt x="58" y="35"/>
                </a:cubicBezTo>
                <a:cubicBezTo>
                  <a:pt x="56" y="35"/>
                  <a:pt x="54" y="36"/>
                  <a:pt x="54" y="37"/>
                </a:cubicBezTo>
                <a:cubicBezTo>
                  <a:pt x="53" y="46"/>
                  <a:pt x="53" y="46"/>
                  <a:pt x="53" y="46"/>
                </a:cubicBezTo>
                <a:cubicBezTo>
                  <a:pt x="51" y="51"/>
                  <a:pt x="46" y="54"/>
                  <a:pt x="41" y="53"/>
                </a:cubicBezTo>
                <a:cubicBezTo>
                  <a:pt x="38" y="52"/>
                  <a:pt x="37" y="51"/>
                  <a:pt x="35" y="49"/>
                </a:cubicBezTo>
                <a:cubicBezTo>
                  <a:pt x="33" y="47"/>
                  <a:pt x="33" y="44"/>
                  <a:pt x="33" y="42"/>
                </a:cubicBezTo>
                <a:cubicBezTo>
                  <a:pt x="35" y="34"/>
                  <a:pt x="35" y="34"/>
                  <a:pt x="35" y="34"/>
                </a:cubicBezTo>
                <a:cubicBezTo>
                  <a:pt x="37" y="21"/>
                  <a:pt x="50" y="14"/>
                  <a:pt x="62" y="16"/>
                </a:cubicBezTo>
                <a:cubicBezTo>
                  <a:pt x="97" y="22"/>
                  <a:pt x="97" y="22"/>
                  <a:pt x="97" y="22"/>
                </a:cubicBezTo>
                <a:cubicBezTo>
                  <a:pt x="137" y="62"/>
                  <a:pt x="137" y="62"/>
                  <a:pt x="137" y="62"/>
                </a:cubicBezTo>
                <a:lnTo>
                  <a:pt x="121" y="78"/>
                </a:lnTo>
                <a:close/>
                <a:moveTo>
                  <a:pt x="152" y="47"/>
                </a:moveTo>
                <a:cubicBezTo>
                  <a:pt x="142" y="57"/>
                  <a:pt x="142" y="57"/>
                  <a:pt x="142" y="57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6" y="21"/>
                  <a:pt x="105" y="20"/>
                  <a:pt x="105" y="19"/>
                </a:cubicBezTo>
                <a:cubicBezTo>
                  <a:pt x="105" y="18"/>
                  <a:pt x="106" y="17"/>
                  <a:pt x="106" y="16"/>
                </a:cubicBezTo>
                <a:cubicBezTo>
                  <a:pt x="115" y="9"/>
                  <a:pt x="115" y="9"/>
                  <a:pt x="115" y="9"/>
                </a:cubicBezTo>
                <a:cubicBezTo>
                  <a:pt x="115" y="8"/>
                  <a:pt x="116" y="8"/>
                  <a:pt x="117" y="8"/>
                </a:cubicBezTo>
                <a:cubicBezTo>
                  <a:pt x="118" y="8"/>
                  <a:pt x="119" y="8"/>
                  <a:pt x="120" y="9"/>
                </a:cubicBezTo>
                <a:cubicBezTo>
                  <a:pt x="152" y="42"/>
                  <a:pt x="152" y="42"/>
                  <a:pt x="152" y="42"/>
                </a:cubicBezTo>
                <a:cubicBezTo>
                  <a:pt x="153" y="42"/>
                  <a:pt x="153" y="43"/>
                  <a:pt x="153" y="44"/>
                </a:cubicBezTo>
                <a:cubicBezTo>
                  <a:pt x="153" y="45"/>
                  <a:pt x="153" y="46"/>
                  <a:pt x="152" y="47"/>
                </a:cubicBezTo>
                <a:close/>
                <a:moveTo>
                  <a:pt x="143" y="41"/>
                </a:moveTo>
                <a:cubicBezTo>
                  <a:pt x="142" y="41"/>
                  <a:pt x="140" y="43"/>
                  <a:pt x="140" y="46"/>
                </a:cubicBezTo>
                <a:cubicBezTo>
                  <a:pt x="140" y="47"/>
                  <a:pt x="142" y="49"/>
                  <a:pt x="143" y="49"/>
                </a:cubicBezTo>
                <a:cubicBezTo>
                  <a:pt x="145" y="49"/>
                  <a:pt x="147" y="47"/>
                  <a:pt x="147" y="46"/>
                </a:cubicBezTo>
                <a:cubicBezTo>
                  <a:pt x="147" y="43"/>
                  <a:pt x="145" y="41"/>
                  <a:pt x="143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F67879CC-F224-799E-23D0-323B735CCDCE}"/>
              </a:ext>
            </a:extLst>
          </p:cNvPr>
          <p:cNvSpPr>
            <a:spLocks noEditPoints="1"/>
          </p:cNvSpPr>
          <p:nvPr/>
        </p:nvSpPr>
        <p:spPr bwMode="auto">
          <a:xfrm>
            <a:off x="5749926" y="1373188"/>
            <a:ext cx="138113" cy="254000"/>
          </a:xfrm>
          <a:custGeom>
            <a:avLst/>
            <a:gdLst>
              <a:gd name="T0" fmla="*/ 0 w 87"/>
              <a:gd name="T1" fmla="*/ 18 h 160"/>
              <a:gd name="T2" fmla="*/ 33 w 87"/>
              <a:gd name="T3" fmla="*/ 5 h 160"/>
              <a:gd name="T4" fmla="*/ 76 w 87"/>
              <a:gd name="T5" fmla="*/ 32 h 160"/>
              <a:gd name="T6" fmla="*/ 82 w 87"/>
              <a:gd name="T7" fmla="*/ 47 h 160"/>
              <a:gd name="T8" fmla="*/ 78 w 87"/>
              <a:gd name="T9" fmla="*/ 77 h 160"/>
              <a:gd name="T10" fmla="*/ 78 w 87"/>
              <a:gd name="T11" fmla="*/ 97 h 160"/>
              <a:gd name="T12" fmla="*/ 82 w 87"/>
              <a:gd name="T13" fmla="*/ 127 h 160"/>
              <a:gd name="T14" fmla="*/ 76 w 87"/>
              <a:gd name="T15" fmla="*/ 143 h 160"/>
              <a:gd name="T16" fmla="*/ 70 w 87"/>
              <a:gd name="T17" fmla="*/ 150 h 160"/>
              <a:gd name="T18" fmla="*/ 54 w 87"/>
              <a:gd name="T19" fmla="*/ 155 h 160"/>
              <a:gd name="T20" fmla="*/ 24 w 87"/>
              <a:gd name="T21" fmla="*/ 152 h 160"/>
              <a:gd name="T22" fmla="*/ 5 w 87"/>
              <a:gd name="T23" fmla="*/ 150 h 160"/>
              <a:gd name="T24" fmla="*/ 5 w 87"/>
              <a:gd name="T25" fmla="*/ 106 h 160"/>
              <a:gd name="T26" fmla="*/ 9 w 87"/>
              <a:gd name="T27" fmla="*/ 70 h 160"/>
              <a:gd name="T28" fmla="*/ 5 w 87"/>
              <a:gd name="T29" fmla="*/ 37 h 160"/>
              <a:gd name="T30" fmla="*/ 17 w 87"/>
              <a:gd name="T31" fmla="*/ 15 h 160"/>
              <a:gd name="T32" fmla="*/ 60 w 87"/>
              <a:gd name="T33" fmla="*/ 15 h 160"/>
              <a:gd name="T34" fmla="*/ 82 w 87"/>
              <a:gd name="T35" fmla="*/ 31 h 160"/>
              <a:gd name="T36" fmla="*/ 19 w 87"/>
              <a:gd name="T37" fmla="*/ 24 h 160"/>
              <a:gd name="T38" fmla="*/ 24 w 87"/>
              <a:gd name="T39" fmla="*/ 38 h 160"/>
              <a:gd name="T40" fmla="*/ 46 w 87"/>
              <a:gd name="T41" fmla="*/ 29 h 160"/>
              <a:gd name="T42" fmla="*/ 38 w 87"/>
              <a:gd name="T43" fmla="*/ 25 h 160"/>
              <a:gd name="T44" fmla="*/ 54 w 87"/>
              <a:gd name="T45" fmla="*/ 20 h 160"/>
              <a:gd name="T46" fmla="*/ 51 w 87"/>
              <a:gd name="T47" fmla="*/ 38 h 160"/>
              <a:gd name="T48" fmla="*/ 64 w 87"/>
              <a:gd name="T49" fmla="*/ 32 h 160"/>
              <a:gd name="T50" fmla="*/ 70 w 87"/>
              <a:gd name="T51" fmla="*/ 37 h 160"/>
              <a:gd name="T52" fmla="*/ 14 w 87"/>
              <a:gd name="T53" fmla="*/ 50 h 160"/>
              <a:gd name="T54" fmla="*/ 14 w 87"/>
              <a:gd name="T55" fmla="*/ 60 h 160"/>
              <a:gd name="T56" fmla="*/ 19 w 87"/>
              <a:gd name="T57" fmla="*/ 70 h 160"/>
              <a:gd name="T58" fmla="*/ 33 w 87"/>
              <a:gd name="T59" fmla="*/ 47 h 160"/>
              <a:gd name="T60" fmla="*/ 28 w 87"/>
              <a:gd name="T61" fmla="*/ 64 h 160"/>
              <a:gd name="T62" fmla="*/ 46 w 87"/>
              <a:gd name="T63" fmla="*/ 65 h 160"/>
              <a:gd name="T64" fmla="*/ 38 w 87"/>
              <a:gd name="T65" fmla="*/ 52 h 160"/>
              <a:gd name="T66" fmla="*/ 38 w 87"/>
              <a:gd name="T67" fmla="*/ 73 h 160"/>
              <a:gd name="T68" fmla="*/ 56 w 87"/>
              <a:gd name="T69" fmla="*/ 70 h 160"/>
              <a:gd name="T70" fmla="*/ 63 w 87"/>
              <a:gd name="T71" fmla="*/ 60 h 160"/>
              <a:gd name="T72" fmla="*/ 70 w 87"/>
              <a:gd name="T73" fmla="*/ 57 h 160"/>
              <a:gd name="T74" fmla="*/ 68 w 87"/>
              <a:gd name="T75" fmla="*/ 70 h 160"/>
              <a:gd name="T76" fmla="*/ 10 w 87"/>
              <a:gd name="T77" fmla="*/ 95 h 160"/>
              <a:gd name="T78" fmla="*/ 24 w 87"/>
              <a:gd name="T79" fmla="*/ 87 h 160"/>
              <a:gd name="T80" fmla="*/ 31 w 87"/>
              <a:gd name="T81" fmla="*/ 77 h 160"/>
              <a:gd name="T82" fmla="*/ 46 w 87"/>
              <a:gd name="T83" fmla="*/ 82 h 160"/>
              <a:gd name="T84" fmla="*/ 28 w 87"/>
              <a:gd name="T85" fmla="*/ 95 h 160"/>
              <a:gd name="T86" fmla="*/ 36 w 87"/>
              <a:gd name="T87" fmla="*/ 87 h 160"/>
              <a:gd name="T88" fmla="*/ 56 w 87"/>
              <a:gd name="T89" fmla="*/ 87 h 160"/>
              <a:gd name="T90" fmla="*/ 54 w 87"/>
              <a:gd name="T91" fmla="*/ 101 h 160"/>
              <a:gd name="T92" fmla="*/ 63 w 87"/>
              <a:gd name="T93" fmla="*/ 82 h 160"/>
              <a:gd name="T94" fmla="*/ 63 w 87"/>
              <a:gd name="T95" fmla="*/ 92 h 160"/>
              <a:gd name="T96" fmla="*/ 70 w 87"/>
              <a:gd name="T97" fmla="*/ 106 h 160"/>
              <a:gd name="T98" fmla="*/ 17 w 87"/>
              <a:gd name="T99" fmla="*/ 111 h 160"/>
              <a:gd name="T100" fmla="*/ 22 w 87"/>
              <a:gd name="T101" fmla="*/ 115 h 160"/>
              <a:gd name="T102" fmla="*/ 22 w 87"/>
              <a:gd name="T103" fmla="*/ 138 h 160"/>
              <a:gd name="T104" fmla="*/ 31 w 87"/>
              <a:gd name="T105" fmla="*/ 109 h 160"/>
              <a:gd name="T106" fmla="*/ 31 w 87"/>
              <a:gd name="T107" fmla="*/ 129 h 160"/>
              <a:gd name="T108" fmla="*/ 50 w 87"/>
              <a:gd name="T109" fmla="*/ 127 h 160"/>
              <a:gd name="T110" fmla="*/ 54 w 87"/>
              <a:gd name="T111" fmla="*/ 115 h 160"/>
              <a:gd name="T112" fmla="*/ 38 w 87"/>
              <a:gd name="T113" fmla="*/ 138 h 160"/>
              <a:gd name="T114" fmla="*/ 54 w 87"/>
              <a:gd name="T115" fmla="*/ 133 h 160"/>
              <a:gd name="T116" fmla="*/ 59 w 87"/>
              <a:gd name="T117" fmla="*/ 127 h 160"/>
              <a:gd name="T118" fmla="*/ 73 w 87"/>
              <a:gd name="T119" fmla="*/ 119 h 160"/>
              <a:gd name="T120" fmla="*/ 14 w 87"/>
              <a:gd name="T121" fmla="*/ 141 h 160"/>
              <a:gd name="T122" fmla="*/ 31 w 87"/>
              <a:gd name="T123" fmla="*/ 146 h 160"/>
              <a:gd name="T124" fmla="*/ 46 w 87"/>
              <a:gd name="T125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7" h="160">
                <a:moveTo>
                  <a:pt x="77" y="10"/>
                </a:moveTo>
                <a:cubicBezTo>
                  <a:pt x="60" y="10"/>
                  <a:pt x="60" y="10"/>
                  <a:pt x="60" y="10"/>
                </a:cubicBezTo>
                <a:cubicBezTo>
                  <a:pt x="60" y="0"/>
                  <a:pt x="60" y="0"/>
                  <a:pt x="60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0"/>
                  <a:pt x="27" y="10"/>
                  <a:pt x="27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5" y="10"/>
                  <a:pt x="0" y="13"/>
                  <a:pt x="0" y="18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5"/>
                  <a:pt x="5" y="160"/>
                  <a:pt x="11" y="160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82" y="160"/>
                  <a:pt x="87" y="155"/>
                  <a:pt x="87" y="150"/>
                </a:cubicBezTo>
                <a:cubicBezTo>
                  <a:pt x="87" y="18"/>
                  <a:pt x="87" y="18"/>
                  <a:pt x="87" y="18"/>
                </a:cubicBezTo>
                <a:cubicBezTo>
                  <a:pt x="87" y="13"/>
                  <a:pt x="82" y="10"/>
                  <a:pt x="77" y="10"/>
                </a:cubicBezTo>
                <a:close/>
                <a:moveTo>
                  <a:pt x="33" y="5"/>
                </a:moveTo>
                <a:cubicBezTo>
                  <a:pt x="55" y="5"/>
                  <a:pt x="55" y="5"/>
                  <a:pt x="55" y="5"/>
                </a:cubicBezTo>
                <a:cubicBezTo>
                  <a:pt x="55" y="10"/>
                  <a:pt x="55" y="10"/>
                  <a:pt x="55" y="10"/>
                </a:cubicBezTo>
                <a:cubicBezTo>
                  <a:pt x="33" y="10"/>
                  <a:pt x="33" y="10"/>
                  <a:pt x="33" y="10"/>
                </a:cubicBezTo>
                <a:lnTo>
                  <a:pt x="33" y="5"/>
                </a:lnTo>
                <a:close/>
                <a:moveTo>
                  <a:pt x="82" y="31"/>
                </a:moveTo>
                <a:cubicBezTo>
                  <a:pt x="81" y="30"/>
                  <a:pt x="80" y="29"/>
                  <a:pt x="78" y="29"/>
                </a:cubicBezTo>
                <a:cubicBezTo>
                  <a:pt x="76" y="29"/>
                  <a:pt x="76" y="30"/>
                  <a:pt x="76" y="32"/>
                </a:cubicBezTo>
                <a:cubicBezTo>
                  <a:pt x="76" y="32"/>
                  <a:pt x="76" y="34"/>
                  <a:pt x="78" y="34"/>
                </a:cubicBezTo>
                <a:cubicBezTo>
                  <a:pt x="80" y="34"/>
                  <a:pt x="81" y="32"/>
                  <a:pt x="82" y="32"/>
                </a:cubicBezTo>
                <a:cubicBezTo>
                  <a:pt x="82" y="46"/>
                  <a:pt x="82" y="46"/>
                  <a:pt x="82" y="46"/>
                </a:cubicBezTo>
                <a:cubicBezTo>
                  <a:pt x="81" y="45"/>
                  <a:pt x="80" y="45"/>
                  <a:pt x="78" y="45"/>
                </a:cubicBezTo>
                <a:cubicBezTo>
                  <a:pt x="76" y="45"/>
                  <a:pt x="76" y="45"/>
                  <a:pt x="76" y="47"/>
                </a:cubicBezTo>
                <a:cubicBezTo>
                  <a:pt x="76" y="48"/>
                  <a:pt x="76" y="50"/>
                  <a:pt x="78" y="50"/>
                </a:cubicBezTo>
                <a:cubicBezTo>
                  <a:pt x="80" y="50"/>
                  <a:pt x="81" y="49"/>
                  <a:pt x="82" y="47"/>
                </a:cubicBezTo>
                <a:cubicBezTo>
                  <a:pt x="82" y="63"/>
                  <a:pt x="82" y="63"/>
                  <a:pt x="82" y="63"/>
                </a:cubicBezTo>
                <a:cubicBezTo>
                  <a:pt x="81" y="62"/>
                  <a:pt x="80" y="60"/>
                  <a:pt x="78" y="60"/>
                </a:cubicBezTo>
                <a:cubicBezTo>
                  <a:pt x="76" y="60"/>
                  <a:pt x="76" y="62"/>
                  <a:pt x="76" y="64"/>
                </a:cubicBezTo>
                <a:cubicBezTo>
                  <a:pt x="76" y="65"/>
                  <a:pt x="76" y="65"/>
                  <a:pt x="78" y="65"/>
                </a:cubicBezTo>
                <a:cubicBezTo>
                  <a:pt x="80" y="65"/>
                  <a:pt x="81" y="65"/>
                  <a:pt x="82" y="64"/>
                </a:cubicBezTo>
                <a:cubicBezTo>
                  <a:pt x="82" y="78"/>
                  <a:pt x="82" y="78"/>
                  <a:pt x="82" y="78"/>
                </a:cubicBezTo>
                <a:cubicBezTo>
                  <a:pt x="81" y="77"/>
                  <a:pt x="80" y="77"/>
                  <a:pt x="78" y="77"/>
                </a:cubicBezTo>
                <a:cubicBezTo>
                  <a:pt x="76" y="77"/>
                  <a:pt x="76" y="77"/>
                  <a:pt x="76" y="79"/>
                </a:cubicBezTo>
                <a:cubicBezTo>
                  <a:pt x="76" y="81"/>
                  <a:pt x="76" y="82"/>
                  <a:pt x="78" y="82"/>
                </a:cubicBezTo>
                <a:cubicBezTo>
                  <a:pt x="80" y="82"/>
                  <a:pt x="81" y="81"/>
                  <a:pt x="82" y="79"/>
                </a:cubicBezTo>
                <a:cubicBezTo>
                  <a:pt x="82" y="95"/>
                  <a:pt x="82" y="95"/>
                  <a:pt x="82" y="95"/>
                </a:cubicBezTo>
                <a:cubicBezTo>
                  <a:pt x="81" y="93"/>
                  <a:pt x="80" y="92"/>
                  <a:pt x="78" y="92"/>
                </a:cubicBezTo>
                <a:cubicBezTo>
                  <a:pt x="76" y="92"/>
                  <a:pt x="76" y="94"/>
                  <a:pt x="76" y="95"/>
                </a:cubicBezTo>
                <a:cubicBezTo>
                  <a:pt x="76" y="97"/>
                  <a:pt x="76" y="97"/>
                  <a:pt x="78" y="97"/>
                </a:cubicBezTo>
                <a:cubicBezTo>
                  <a:pt x="80" y="97"/>
                  <a:pt x="81" y="97"/>
                  <a:pt x="82" y="96"/>
                </a:cubicBezTo>
                <a:cubicBezTo>
                  <a:pt x="82" y="111"/>
                  <a:pt x="82" y="111"/>
                  <a:pt x="82" y="111"/>
                </a:cubicBezTo>
                <a:cubicBezTo>
                  <a:pt x="81" y="110"/>
                  <a:pt x="80" y="109"/>
                  <a:pt x="78" y="109"/>
                </a:cubicBezTo>
                <a:cubicBezTo>
                  <a:pt x="76" y="109"/>
                  <a:pt x="76" y="109"/>
                  <a:pt x="76" y="111"/>
                </a:cubicBezTo>
                <a:cubicBezTo>
                  <a:pt x="76" y="113"/>
                  <a:pt x="76" y="114"/>
                  <a:pt x="78" y="114"/>
                </a:cubicBezTo>
                <a:cubicBezTo>
                  <a:pt x="80" y="114"/>
                  <a:pt x="81" y="113"/>
                  <a:pt x="82" y="112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1" y="126"/>
                  <a:pt x="80" y="124"/>
                  <a:pt x="78" y="124"/>
                </a:cubicBezTo>
                <a:cubicBezTo>
                  <a:pt x="76" y="124"/>
                  <a:pt x="76" y="126"/>
                  <a:pt x="76" y="127"/>
                </a:cubicBezTo>
                <a:cubicBezTo>
                  <a:pt x="76" y="129"/>
                  <a:pt x="76" y="129"/>
                  <a:pt x="78" y="129"/>
                </a:cubicBezTo>
                <a:cubicBezTo>
                  <a:pt x="80" y="129"/>
                  <a:pt x="81" y="129"/>
                  <a:pt x="82" y="128"/>
                </a:cubicBezTo>
                <a:cubicBezTo>
                  <a:pt x="82" y="142"/>
                  <a:pt x="82" y="142"/>
                  <a:pt x="82" y="142"/>
                </a:cubicBezTo>
                <a:cubicBezTo>
                  <a:pt x="81" y="141"/>
                  <a:pt x="80" y="141"/>
                  <a:pt x="78" y="141"/>
                </a:cubicBezTo>
                <a:cubicBezTo>
                  <a:pt x="76" y="141"/>
                  <a:pt x="76" y="141"/>
                  <a:pt x="76" y="143"/>
                </a:cubicBezTo>
                <a:cubicBezTo>
                  <a:pt x="76" y="144"/>
                  <a:pt x="76" y="146"/>
                  <a:pt x="78" y="146"/>
                </a:cubicBezTo>
                <a:cubicBezTo>
                  <a:pt x="80" y="146"/>
                  <a:pt x="81" y="145"/>
                  <a:pt x="82" y="143"/>
                </a:cubicBezTo>
                <a:cubicBezTo>
                  <a:pt x="82" y="150"/>
                  <a:pt x="82" y="150"/>
                  <a:pt x="82" y="150"/>
                </a:cubicBezTo>
                <a:cubicBezTo>
                  <a:pt x="82" y="153"/>
                  <a:pt x="80" y="155"/>
                  <a:pt x="77" y="155"/>
                </a:cubicBezTo>
                <a:cubicBezTo>
                  <a:pt x="70" y="155"/>
                  <a:pt x="70" y="155"/>
                  <a:pt x="70" y="155"/>
                </a:cubicBezTo>
                <a:cubicBezTo>
                  <a:pt x="72" y="154"/>
                  <a:pt x="73" y="153"/>
                  <a:pt x="73" y="152"/>
                </a:cubicBezTo>
                <a:cubicBezTo>
                  <a:pt x="73" y="150"/>
                  <a:pt x="71" y="150"/>
                  <a:pt x="70" y="150"/>
                </a:cubicBezTo>
                <a:cubicBezTo>
                  <a:pt x="70" y="150"/>
                  <a:pt x="68" y="150"/>
                  <a:pt x="68" y="152"/>
                </a:cubicBezTo>
                <a:cubicBezTo>
                  <a:pt x="68" y="153"/>
                  <a:pt x="69" y="154"/>
                  <a:pt x="70" y="155"/>
                </a:cubicBezTo>
                <a:cubicBezTo>
                  <a:pt x="55" y="155"/>
                  <a:pt x="55" y="155"/>
                  <a:pt x="55" y="155"/>
                </a:cubicBezTo>
                <a:cubicBezTo>
                  <a:pt x="56" y="154"/>
                  <a:pt x="56" y="153"/>
                  <a:pt x="56" y="152"/>
                </a:cubicBezTo>
                <a:cubicBezTo>
                  <a:pt x="56" y="150"/>
                  <a:pt x="56" y="150"/>
                  <a:pt x="54" y="150"/>
                </a:cubicBezTo>
                <a:cubicBezTo>
                  <a:pt x="53" y="150"/>
                  <a:pt x="51" y="150"/>
                  <a:pt x="51" y="152"/>
                </a:cubicBezTo>
                <a:cubicBezTo>
                  <a:pt x="51" y="153"/>
                  <a:pt x="52" y="154"/>
                  <a:pt x="54" y="155"/>
                </a:cubicBezTo>
                <a:cubicBezTo>
                  <a:pt x="38" y="155"/>
                  <a:pt x="38" y="155"/>
                  <a:pt x="38" y="155"/>
                </a:cubicBezTo>
                <a:cubicBezTo>
                  <a:pt x="40" y="154"/>
                  <a:pt x="41" y="153"/>
                  <a:pt x="41" y="152"/>
                </a:cubicBezTo>
                <a:cubicBezTo>
                  <a:pt x="41" y="150"/>
                  <a:pt x="39" y="150"/>
                  <a:pt x="38" y="150"/>
                </a:cubicBezTo>
                <a:cubicBezTo>
                  <a:pt x="36" y="150"/>
                  <a:pt x="36" y="150"/>
                  <a:pt x="36" y="152"/>
                </a:cubicBezTo>
                <a:cubicBezTo>
                  <a:pt x="36" y="153"/>
                  <a:pt x="36" y="154"/>
                  <a:pt x="37" y="155"/>
                </a:cubicBezTo>
                <a:cubicBezTo>
                  <a:pt x="23" y="155"/>
                  <a:pt x="23" y="155"/>
                  <a:pt x="23" y="155"/>
                </a:cubicBezTo>
                <a:cubicBezTo>
                  <a:pt x="24" y="154"/>
                  <a:pt x="24" y="153"/>
                  <a:pt x="24" y="152"/>
                </a:cubicBezTo>
                <a:cubicBezTo>
                  <a:pt x="24" y="150"/>
                  <a:pt x="24" y="150"/>
                  <a:pt x="22" y="150"/>
                </a:cubicBezTo>
                <a:cubicBezTo>
                  <a:pt x="21" y="150"/>
                  <a:pt x="19" y="150"/>
                  <a:pt x="19" y="152"/>
                </a:cubicBezTo>
                <a:cubicBezTo>
                  <a:pt x="19" y="153"/>
                  <a:pt x="20" y="154"/>
                  <a:pt x="22" y="155"/>
                </a:cubicBezTo>
                <a:cubicBezTo>
                  <a:pt x="11" y="155"/>
                  <a:pt x="11" y="155"/>
                  <a:pt x="11" y="155"/>
                </a:cubicBezTo>
                <a:cubicBezTo>
                  <a:pt x="9" y="155"/>
                  <a:pt x="9" y="155"/>
                  <a:pt x="7" y="153"/>
                </a:cubicBezTo>
                <a:cubicBezTo>
                  <a:pt x="9" y="153"/>
                  <a:pt x="9" y="153"/>
                  <a:pt x="9" y="151"/>
                </a:cubicBezTo>
                <a:cubicBezTo>
                  <a:pt x="9" y="150"/>
                  <a:pt x="7" y="150"/>
                  <a:pt x="5" y="150"/>
                </a:cubicBezTo>
                <a:cubicBezTo>
                  <a:pt x="5" y="138"/>
                  <a:pt x="5" y="138"/>
                  <a:pt x="5" y="138"/>
                </a:cubicBezTo>
                <a:cubicBezTo>
                  <a:pt x="7" y="138"/>
                  <a:pt x="9" y="136"/>
                  <a:pt x="9" y="136"/>
                </a:cubicBezTo>
                <a:cubicBezTo>
                  <a:pt x="9" y="134"/>
                  <a:pt x="7" y="133"/>
                  <a:pt x="5" y="133"/>
                </a:cubicBezTo>
                <a:cubicBezTo>
                  <a:pt x="5" y="123"/>
                  <a:pt x="5" y="123"/>
                  <a:pt x="5" y="123"/>
                </a:cubicBezTo>
                <a:cubicBezTo>
                  <a:pt x="7" y="123"/>
                  <a:pt x="9" y="121"/>
                  <a:pt x="9" y="119"/>
                </a:cubicBezTo>
                <a:cubicBezTo>
                  <a:pt x="9" y="118"/>
                  <a:pt x="7" y="116"/>
                  <a:pt x="5" y="116"/>
                </a:cubicBezTo>
                <a:cubicBezTo>
                  <a:pt x="5" y="106"/>
                  <a:pt x="5" y="106"/>
                  <a:pt x="5" y="106"/>
                </a:cubicBezTo>
                <a:cubicBezTo>
                  <a:pt x="7" y="106"/>
                  <a:pt x="9" y="104"/>
                  <a:pt x="9" y="102"/>
                </a:cubicBezTo>
                <a:cubicBezTo>
                  <a:pt x="9" y="102"/>
                  <a:pt x="7" y="101"/>
                  <a:pt x="5" y="101"/>
                </a:cubicBezTo>
                <a:cubicBezTo>
                  <a:pt x="5" y="91"/>
                  <a:pt x="5" y="91"/>
                  <a:pt x="5" y="91"/>
                </a:cubicBezTo>
                <a:cubicBezTo>
                  <a:pt x="7" y="91"/>
                  <a:pt x="9" y="89"/>
                  <a:pt x="9" y="87"/>
                </a:cubicBezTo>
                <a:cubicBezTo>
                  <a:pt x="9" y="86"/>
                  <a:pt x="7" y="84"/>
                  <a:pt x="5" y="84"/>
                </a:cubicBezTo>
                <a:cubicBezTo>
                  <a:pt x="5" y="74"/>
                  <a:pt x="5" y="74"/>
                  <a:pt x="5" y="74"/>
                </a:cubicBezTo>
                <a:cubicBezTo>
                  <a:pt x="7" y="74"/>
                  <a:pt x="9" y="72"/>
                  <a:pt x="9" y="70"/>
                </a:cubicBezTo>
                <a:cubicBezTo>
                  <a:pt x="9" y="70"/>
                  <a:pt x="7" y="69"/>
                  <a:pt x="5" y="69"/>
                </a:cubicBezTo>
                <a:cubicBezTo>
                  <a:pt x="5" y="57"/>
                  <a:pt x="5" y="57"/>
                  <a:pt x="5" y="57"/>
                </a:cubicBezTo>
                <a:cubicBezTo>
                  <a:pt x="7" y="57"/>
                  <a:pt x="9" y="57"/>
                  <a:pt x="9" y="55"/>
                </a:cubicBezTo>
                <a:cubicBezTo>
                  <a:pt x="9" y="54"/>
                  <a:pt x="7" y="52"/>
                  <a:pt x="5" y="52"/>
                </a:cubicBezTo>
                <a:cubicBezTo>
                  <a:pt x="5" y="42"/>
                  <a:pt x="5" y="42"/>
                  <a:pt x="5" y="42"/>
                </a:cubicBezTo>
                <a:cubicBezTo>
                  <a:pt x="7" y="42"/>
                  <a:pt x="9" y="40"/>
                  <a:pt x="9" y="38"/>
                </a:cubicBezTo>
                <a:cubicBezTo>
                  <a:pt x="9" y="37"/>
                  <a:pt x="7" y="37"/>
                  <a:pt x="5" y="37"/>
                </a:cubicBezTo>
                <a:cubicBezTo>
                  <a:pt x="5" y="25"/>
                  <a:pt x="5" y="25"/>
                  <a:pt x="5" y="25"/>
                </a:cubicBezTo>
                <a:cubicBezTo>
                  <a:pt x="7" y="25"/>
                  <a:pt x="9" y="25"/>
                  <a:pt x="9" y="23"/>
                </a:cubicBezTo>
                <a:cubicBezTo>
                  <a:pt x="9" y="22"/>
                  <a:pt x="7" y="20"/>
                  <a:pt x="5" y="20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17"/>
                  <a:pt x="7" y="15"/>
                  <a:pt x="11" y="15"/>
                </a:cubicBezTo>
                <a:cubicBezTo>
                  <a:pt x="11" y="17"/>
                  <a:pt x="12" y="18"/>
                  <a:pt x="14" y="18"/>
                </a:cubicBezTo>
                <a:cubicBezTo>
                  <a:pt x="16" y="18"/>
                  <a:pt x="17" y="17"/>
                  <a:pt x="17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7" y="17"/>
                  <a:pt x="29" y="18"/>
                  <a:pt x="31" y="18"/>
                </a:cubicBezTo>
                <a:cubicBezTo>
                  <a:pt x="31" y="18"/>
                  <a:pt x="33" y="17"/>
                  <a:pt x="33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17"/>
                  <a:pt x="44" y="18"/>
                  <a:pt x="46" y="18"/>
                </a:cubicBezTo>
                <a:cubicBezTo>
                  <a:pt x="48" y="18"/>
                  <a:pt x="49" y="17"/>
                  <a:pt x="49" y="15"/>
                </a:cubicBezTo>
                <a:cubicBezTo>
                  <a:pt x="60" y="15"/>
                  <a:pt x="60" y="15"/>
                  <a:pt x="60" y="15"/>
                </a:cubicBezTo>
                <a:cubicBezTo>
                  <a:pt x="60" y="17"/>
                  <a:pt x="61" y="18"/>
                  <a:pt x="63" y="18"/>
                </a:cubicBezTo>
                <a:cubicBezTo>
                  <a:pt x="65" y="18"/>
                  <a:pt x="65" y="17"/>
                  <a:pt x="65" y="15"/>
                </a:cubicBezTo>
                <a:cubicBezTo>
                  <a:pt x="77" y="15"/>
                  <a:pt x="77" y="15"/>
                  <a:pt x="77" y="15"/>
                </a:cubicBezTo>
                <a:cubicBezTo>
                  <a:pt x="77" y="17"/>
                  <a:pt x="77" y="18"/>
                  <a:pt x="78" y="18"/>
                </a:cubicBezTo>
                <a:cubicBezTo>
                  <a:pt x="80" y="18"/>
                  <a:pt x="80" y="17"/>
                  <a:pt x="80" y="17"/>
                </a:cubicBezTo>
                <a:cubicBezTo>
                  <a:pt x="82" y="17"/>
                  <a:pt x="82" y="18"/>
                  <a:pt x="82" y="18"/>
                </a:cubicBezTo>
                <a:lnTo>
                  <a:pt x="82" y="31"/>
                </a:lnTo>
                <a:close/>
                <a:moveTo>
                  <a:pt x="14" y="29"/>
                </a:moveTo>
                <a:cubicBezTo>
                  <a:pt x="12" y="29"/>
                  <a:pt x="10" y="30"/>
                  <a:pt x="10" y="32"/>
                </a:cubicBezTo>
                <a:cubicBezTo>
                  <a:pt x="10" y="32"/>
                  <a:pt x="12" y="34"/>
                  <a:pt x="14" y="34"/>
                </a:cubicBezTo>
                <a:cubicBezTo>
                  <a:pt x="16" y="34"/>
                  <a:pt x="17" y="32"/>
                  <a:pt x="17" y="32"/>
                </a:cubicBezTo>
                <a:cubicBezTo>
                  <a:pt x="17" y="30"/>
                  <a:pt x="16" y="29"/>
                  <a:pt x="14" y="29"/>
                </a:cubicBezTo>
                <a:close/>
                <a:moveTo>
                  <a:pt x="22" y="20"/>
                </a:moveTo>
                <a:cubicBezTo>
                  <a:pt x="21" y="20"/>
                  <a:pt x="19" y="22"/>
                  <a:pt x="19" y="24"/>
                </a:cubicBezTo>
                <a:cubicBezTo>
                  <a:pt x="19" y="25"/>
                  <a:pt x="21" y="25"/>
                  <a:pt x="22" y="25"/>
                </a:cubicBezTo>
                <a:cubicBezTo>
                  <a:pt x="24" y="25"/>
                  <a:pt x="24" y="25"/>
                  <a:pt x="24" y="24"/>
                </a:cubicBezTo>
                <a:cubicBezTo>
                  <a:pt x="24" y="22"/>
                  <a:pt x="24" y="20"/>
                  <a:pt x="22" y="20"/>
                </a:cubicBezTo>
                <a:close/>
                <a:moveTo>
                  <a:pt x="22" y="37"/>
                </a:moveTo>
                <a:cubicBezTo>
                  <a:pt x="21" y="37"/>
                  <a:pt x="19" y="37"/>
                  <a:pt x="19" y="38"/>
                </a:cubicBezTo>
                <a:cubicBezTo>
                  <a:pt x="19" y="40"/>
                  <a:pt x="21" y="42"/>
                  <a:pt x="22" y="42"/>
                </a:cubicBezTo>
                <a:cubicBezTo>
                  <a:pt x="24" y="42"/>
                  <a:pt x="24" y="40"/>
                  <a:pt x="24" y="38"/>
                </a:cubicBezTo>
                <a:cubicBezTo>
                  <a:pt x="24" y="37"/>
                  <a:pt x="24" y="37"/>
                  <a:pt x="22" y="37"/>
                </a:cubicBezTo>
                <a:close/>
                <a:moveTo>
                  <a:pt x="28" y="32"/>
                </a:moveTo>
                <a:cubicBezTo>
                  <a:pt x="28" y="32"/>
                  <a:pt x="29" y="34"/>
                  <a:pt x="31" y="34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0"/>
                  <a:pt x="31" y="29"/>
                  <a:pt x="31" y="29"/>
                </a:cubicBezTo>
                <a:cubicBezTo>
                  <a:pt x="29" y="29"/>
                  <a:pt x="28" y="30"/>
                  <a:pt x="28" y="32"/>
                </a:cubicBezTo>
                <a:close/>
                <a:moveTo>
                  <a:pt x="46" y="29"/>
                </a:moveTo>
                <a:cubicBezTo>
                  <a:pt x="45" y="29"/>
                  <a:pt x="45" y="30"/>
                  <a:pt x="45" y="32"/>
                </a:cubicBezTo>
                <a:cubicBezTo>
                  <a:pt x="45" y="32"/>
                  <a:pt x="45" y="34"/>
                  <a:pt x="46" y="34"/>
                </a:cubicBezTo>
                <a:cubicBezTo>
                  <a:pt x="48" y="34"/>
                  <a:pt x="50" y="32"/>
                  <a:pt x="50" y="32"/>
                </a:cubicBezTo>
                <a:cubicBezTo>
                  <a:pt x="50" y="30"/>
                  <a:pt x="48" y="29"/>
                  <a:pt x="46" y="29"/>
                </a:cubicBezTo>
                <a:close/>
                <a:moveTo>
                  <a:pt x="38" y="20"/>
                </a:moveTo>
                <a:cubicBezTo>
                  <a:pt x="36" y="20"/>
                  <a:pt x="36" y="22"/>
                  <a:pt x="36" y="24"/>
                </a:cubicBezTo>
                <a:cubicBezTo>
                  <a:pt x="36" y="25"/>
                  <a:pt x="36" y="25"/>
                  <a:pt x="38" y="25"/>
                </a:cubicBezTo>
                <a:cubicBezTo>
                  <a:pt x="39" y="25"/>
                  <a:pt x="41" y="25"/>
                  <a:pt x="41" y="24"/>
                </a:cubicBezTo>
                <a:cubicBezTo>
                  <a:pt x="41" y="22"/>
                  <a:pt x="39" y="20"/>
                  <a:pt x="38" y="20"/>
                </a:cubicBezTo>
                <a:close/>
                <a:moveTo>
                  <a:pt x="54" y="20"/>
                </a:moveTo>
                <a:cubicBezTo>
                  <a:pt x="53" y="20"/>
                  <a:pt x="51" y="22"/>
                  <a:pt x="51" y="24"/>
                </a:cubicBezTo>
                <a:cubicBezTo>
                  <a:pt x="51" y="25"/>
                  <a:pt x="53" y="25"/>
                  <a:pt x="54" y="25"/>
                </a:cubicBezTo>
                <a:cubicBezTo>
                  <a:pt x="56" y="25"/>
                  <a:pt x="56" y="25"/>
                  <a:pt x="56" y="24"/>
                </a:cubicBezTo>
                <a:cubicBezTo>
                  <a:pt x="56" y="22"/>
                  <a:pt x="56" y="20"/>
                  <a:pt x="54" y="20"/>
                </a:cubicBezTo>
                <a:close/>
                <a:moveTo>
                  <a:pt x="38" y="37"/>
                </a:moveTo>
                <a:cubicBezTo>
                  <a:pt x="36" y="37"/>
                  <a:pt x="36" y="37"/>
                  <a:pt x="36" y="38"/>
                </a:cubicBezTo>
                <a:cubicBezTo>
                  <a:pt x="36" y="40"/>
                  <a:pt x="36" y="42"/>
                  <a:pt x="38" y="42"/>
                </a:cubicBezTo>
                <a:cubicBezTo>
                  <a:pt x="39" y="42"/>
                  <a:pt x="41" y="40"/>
                  <a:pt x="41" y="38"/>
                </a:cubicBezTo>
                <a:cubicBezTo>
                  <a:pt x="41" y="37"/>
                  <a:pt x="39" y="37"/>
                  <a:pt x="38" y="37"/>
                </a:cubicBezTo>
                <a:close/>
                <a:moveTo>
                  <a:pt x="54" y="37"/>
                </a:moveTo>
                <a:cubicBezTo>
                  <a:pt x="53" y="37"/>
                  <a:pt x="51" y="37"/>
                  <a:pt x="51" y="38"/>
                </a:cubicBezTo>
                <a:cubicBezTo>
                  <a:pt x="51" y="40"/>
                  <a:pt x="53" y="42"/>
                  <a:pt x="54" y="42"/>
                </a:cubicBezTo>
                <a:cubicBezTo>
                  <a:pt x="56" y="42"/>
                  <a:pt x="56" y="40"/>
                  <a:pt x="56" y="38"/>
                </a:cubicBezTo>
                <a:cubicBezTo>
                  <a:pt x="56" y="37"/>
                  <a:pt x="56" y="37"/>
                  <a:pt x="54" y="37"/>
                </a:cubicBezTo>
                <a:close/>
                <a:moveTo>
                  <a:pt x="63" y="29"/>
                </a:moveTo>
                <a:cubicBezTo>
                  <a:pt x="61" y="29"/>
                  <a:pt x="59" y="30"/>
                  <a:pt x="59" y="32"/>
                </a:cubicBezTo>
                <a:cubicBezTo>
                  <a:pt x="59" y="32"/>
                  <a:pt x="61" y="34"/>
                  <a:pt x="63" y="34"/>
                </a:cubicBezTo>
                <a:cubicBezTo>
                  <a:pt x="64" y="34"/>
                  <a:pt x="64" y="32"/>
                  <a:pt x="64" y="32"/>
                </a:cubicBezTo>
                <a:cubicBezTo>
                  <a:pt x="64" y="30"/>
                  <a:pt x="64" y="29"/>
                  <a:pt x="63" y="29"/>
                </a:cubicBezTo>
                <a:close/>
                <a:moveTo>
                  <a:pt x="70" y="20"/>
                </a:moveTo>
                <a:cubicBezTo>
                  <a:pt x="70" y="20"/>
                  <a:pt x="68" y="22"/>
                  <a:pt x="68" y="24"/>
                </a:cubicBezTo>
                <a:cubicBezTo>
                  <a:pt x="68" y="25"/>
                  <a:pt x="70" y="25"/>
                  <a:pt x="70" y="25"/>
                </a:cubicBezTo>
                <a:cubicBezTo>
                  <a:pt x="71" y="25"/>
                  <a:pt x="73" y="25"/>
                  <a:pt x="73" y="24"/>
                </a:cubicBezTo>
                <a:cubicBezTo>
                  <a:pt x="73" y="22"/>
                  <a:pt x="71" y="20"/>
                  <a:pt x="70" y="20"/>
                </a:cubicBezTo>
                <a:close/>
                <a:moveTo>
                  <a:pt x="70" y="37"/>
                </a:moveTo>
                <a:cubicBezTo>
                  <a:pt x="70" y="37"/>
                  <a:pt x="68" y="37"/>
                  <a:pt x="68" y="38"/>
                </a:cubicBezTo>
                <a:cubicBezTo>
                  <a:pt x="68" y="40"/>
                  <a:pt x="70" y="42"/>
                  <a:pt x="70" y="42"/>
                </a:cubicBezTo>
                <a:cubicBezTo>
                  <a:pt x="71" y="42"/>
                  <a:pt x="73" y="40"/>
                  <a:pt x="73" y="38"/>
                </a:cubicBezTo>
                <a:cubicBezTo>
                  <a:pt x="73" y="37"/>
                  <a:pt x="71" y="37"/>
                  <a:pt x="70" y="37"/>
                </a:cubicBezTo>
                <a:close/>
                <a:moveTo>
                  <a:pt x="14" y="45"/>
                </a:moveTo>
                <a:cubicBezTo>
                  <a:pt x="12" y="45"/>
                  <a:pt x="10" y="45"/>
                  <a:pt x="10" y="47"/>
                </a:cubicBezTo>
                <a:cubicBezTo>
                  <a:pt x="10" y="48"/>
                  <a:pt x="12" y="50"/>
                  <a:pt x="14" y="50"/>
                </a:cubicBezTo>
                <a:cubicBezTo>
                  <a:pt x="16" y="50"/>
                  <a:pt x="17" y="48"/>
                  <a:pt x="17" y="47"/>
                </a:cubicBezTo>
                <a:cubicBezTo>
                  <a:pt x="17" y="45"/>
                  <a:pt x="16" y="45"/>
                  <a:pt x="14" y="45"/>
                </a:cubicBezTo>
                <a:close/>
                <a:moveTo>
                  <a:pt x="14" y="60"/>
                </a:moveTo>
                <a:cubicBezTo>
                  <a:pt x="12" y="60"/>
                  <a:pt x="10" y="62"/>
                  <a:pt x="10" y="64"/>
                </a:cubicBezTo>
                <a:cubicBezTo>
                  <a:pt x="10" y="65"/>
                  <a:pt x="12" y="65"/>
                  <a:pt x="14" y="65"/>
                </a:cubicBezTo>
                <a:cubicBezTo>
                  <a:pt x="16" y="65"/>
                  <a:pt x="17" y="65"/>
                  <a:pt x="17" y="64"/>
                </a:cubicBezTo>
                <a:cubicBezTo>
                  <a:pt x="17" y="62"/>
                  <a:pt x="16" y="60"/>
                  <a:pt x="14" y="60"/>
                </a:cubicBezTo>
                <a:close/>
                <a:moveTo>
                  <a:pt x="22" y="52"/>
                </a:moveTo>
                <a:cubicBezTo>
                  <a:pt x="21" y="52"/>
                  <a:pt x="19" y="54"/>
                  <a:pt x="19" y="55"/>
                </a:cubicBezTo>
                <a:cubicBezTo>
                  <a:pt x="19" y="57"/>
                  <a:pt x="21" y="57"/>
                  <a:pt x="22" y="57"/>
                </a:cubicBezTo>
                <a:cubicBezTo>
                  <a:pt x="24" y="57"/>
                  <a:pt x="24" y="57"/>
                  <a:pt x="24" y="55"/>
                </a:cubicBezTo>
                <a:cubicBezTo>
                  <a:pt x="24" y="54"/>
                  <a:pt x="24" y="52"/>
                  <a:pt x="22" y="52"/>
                </a:cubicBezTo>
                <a:close/>
                <a:moveTo>
                  <a:pt x="22" y="69"/>
                </a:moveTo>
                <a:cubicBezTo>
                  <a:pt x="21" y="69"/>
                  <a:pt x="19" y="70"/>
                  <a:pt x="19" y="70"/>
                </a:cubicBezTo>
                <a:cubicBezTo>
                  <a:pt x="19" y="72"/>
                  <a:pt x="21" y="73"/>
                  <a:pt x="22" y="73"/>
                </a:cubicBezTo>
                <a:cubicBezTo>
                  <a:pt x="24" y="73"/>
                  <a:pt x="24" y="72"/>
                  <a:pt x="24" y="70"/>
                </a:cubicBezTo>
                <a:cubicBezTo>
                  <a:pt x="24" y="70"/>
                  <a:pt x="24" y="69"/>
                  <a:pt x="22" y="69"/>
                </a:cubicBezTo>
                <a:close/>
                <a:moveTo>
                  <a:pt x="31" y="45"/>
                </a:moveTo>
                <a:cubicBezTo>
                  <a:pt x="29" y="45"/>
                  <a:pt x="28" y="45"/>
                  <a:pt x="28" y="47"/>
                </a:cubicBezTo>
                <a:cubicBezTo>
                  <a:pt x="28" y="48"/>
                  <a:pt x="29" y="50"/>
                  <a:pt x="31" y="50"/>
                </a:cubicBezTo>
                <a:cubicBezTo>
                  <a:pt x="31" y="50"/>
                  <a:pt x="33" y="48"/>
                  <a:pt x="33" y="47"/>
                </a:cubicBezTo>
                <a:cubicBezTo>
                  <a:pt x="33" y="45"/>
                  <a:pt x="31" y="45"/>
                  <a:pt x="31" y="45"/>
                </a:cubicBezTo>
                <a:close/>
                <a:moveTo>
                  <a:pt x="46" y="45"/>
                </a:moveTo>
                <a:cubicBezTo>
                  <a:pt x="45" y="45"/>
                  <a:pt x="45" y="45"/>
                  <a:pt x="45" y="47"/>
                </a:cubicBezTo>
                <a:cubicBezTo>
                  <a:pt x="45" y="48"/>
                  <a:pt x="45" y="50"/>
                  <a:pt x="46" y="50"/>
                </a:cubicBezTo>
                <a:cubicBezTo>
                  <a:pt x="48" y="50"/>
                  <a:pt x="50" y="48"/>
                  <a:pt x="50" y="47"/>
                </a:cubicBezTo>
                <a:cubicBezTo>
                  <a:pt x="50" y="45"/>
                  <a:pt x="48" y="45"/>
                  <a:pt x="46" y="45"/>
                </a:cubicBezTo>
                <a:close/>
                <a:moveTo>
                  <a:pt x="28" y="64"/>
                </a:moveTo>
                <a:cubicBezTo>
                  <a:pt x="28" y="65"/>
                  <a:pt x="29" y="65"/>
                  <a:pt x="31" y="65"/>
                </a:cubicBezTo>
                <a:cubicBezTo>
                  <a:pt x="31" y="65"/>
                  <a:pt x="33" y="65"/>
                  <a:pt x="33" y="64"/>
                </a:cubicBezTo>
                <a:cubicBezTo>
                  <a:pt x="33" y="62"/>
                  <a:pt x="31" y="60"/>
                  <a:pt x="31" y="60"/>
                </a:cubicBezTo>
                <a:cubicBezTo>
                  <a:pt x="29" y="60"/>
                  <a:pt x="28" y="62"/>
                  <a:pt x="28" y="64"/>
                </a:cubicBezTo>
                <a:close/>
                <a:moveTo>
                  <a:pt x="46" y="60"/>
                </a:moveTo>
                <a:cubicBezTo>
                  <a:pt x="45" y="60"/>
                  <a:pt x="45" y="62"/>
                  <a:pt x="45" y="64"/>
                </a:cubicBezTo>
                <a:cubicBezTo>
                  <a:pt x="45" y="65"/>
                  <a:pt x="45" y="65"/>
                  <a:pt x="46" y="65"/>
                </a:cubicBezTo>
                <a:cubicBezTo>
                  <a:pt x="48" y="65"/>
                  <a:pt x="50" y="65"/>
                  <a:pt x="50" y="64"/>
                </a:cubicBezTo>
                <a:cubicBezTo>
                  <a:pt x="50" y="62"/>
                  <a:pt x="48" y="60"/>
                  <a:pt x="46" y="60"/>
                </a:cubicBezTo>
                <a:close/>
                <a:moveTo>
                  <a:pt x="38" y="52"/>
                </a:moveTo>
                <a:cubicBezTo>
                  <a:pt x="36" y="52"/>
                  <a:pt x="36" y="54"/>
                  <a:pt x="36" y="55"/>
                </a:cubicBezTo>
                <a:cubicBezTo>
                  <a:pt x="36" y="57"/>
                  <a:pt x="36" y="57"/>
                  <a:pt x="38" y="57"/>
                </a:cubicBezTo>
                <a:cubicBezTo>
                  <a:pt x="39" y="57"/>
                  <a:pt x="41" y="57"/>
                  <a:pt x="41" y="55"/>
                </a:cubicBezTo>
                <a:cubicBezTo>
                  <a:pt x="41" y="54"/>
                  <a:pt x="39" y="52"/>
                  <a:pt x="38" y="52"/>
                </a:cubicBezTo>
                <a:close/>
                <a:moveTo>
                  <a:pt x="54" y="52"/>
                </a:moveTo>
                <a:cubicBezTo>
                  <a:pt x="53" y="52"/>
                  <a:pt x="51" y="54"/>
                  <a:pt x="51" y="55"/>
                </a:cubicBezTo>
                <a:cubicBezTo>
                  <a:pt x="51" y="57"/>
                  <a:pt x="53" y="57"/>
                  <a:pt x="54" y="57"/>
                </a:cubicBezTo>
                <a:cubicBezTo>
                  <a:pt x="56" y="57"/>
                  <a:pt x="56" y="57"/>
                  <a:pt x="56" y="55"/>
                </a:cubicBezTo>
                <a:cubicBezTo>
                  <a:pt x="56" y="54"/>
                  <a:pt x="56" y="52"/>
                  <a:pt x="54" y="52"/>
                </a:cubicBezTo>
                <a:close/>
                <a:moveTo>
                  <a:pt x="36" y="70"/>
                </a:moveTo>
                <a:cubicBezTo>
                  <a:pt x="36" y="72"/>
                  <a:pt x="36" y="73"/>
                  <a:pt x="38" y="73"/>
                </a:cubicBezTo>
                <a:cubicBezTo>
                  <a:pt x="39" y="73"/>
                  <a:pt x="41" y="72"/>
                  <a:pt x="41" y="70"/>
                </a:cubicBezTo>
                <a:cubicBezTo>
                  <a:pt x="41" y="70"/>
                  <a:pt x="39" y="69"/>
                  <a:pt x="38" y="69"/>
                </a:cubicBezTo>
                <a:cubicBezTo>
                  <a:pt x="36" y="69"/>
                  <a:pt x="36" y="70"/>
                  <a:pt x="36" y="70"/>
                </a:cubicBezTo>
                <a:close/>
                <a:moveTo>
                  <a:pt x="54" y="69"/>
                </a:moveTo>
                <a:cubicBezTo>
                  <a:pt x="53" y="69"/>
                  <a:pt x="51" y="70"/>
                  <a:pt x="51" y="70"/>
                </a:cubicBezTo>
                <a:cubicBezTo>
                  <a:pt x="51" y="72"/>
                  <a:pt x="53" y="73"/>
                  <a:pt x="54" y="73"/>
                </a:cubicBezTo>
                <a:cubicBezTo>
                  <a:pt x="56" y="73"/>
                  <a:pt x="56" y="72"/>
                  <a:pt x="56" y="70"/>
                </a:cubicBezTo>
                <a:cubicBezTo>
                  <a:pt x="56" y="70"/>
                  <a:pt x="56" y="69"/>
                  <a:pt x="54" y="69"/>
                </a:cubicBezTo>
                <a:close/>
                <a:moveTo>
                  <a:pt x="63" y="45"/>
                </a:moveTo>
                <a:cubicBezTo>
                  <a:pt x="61" y="45"/>
                  <a:pt x="59" y="45"/>
                  <a:pt x="59" y="47"/>
                </a:cubicBezTo>
                <a:cubicBezTo>
                  <a:pt x="59" y="48"/>
                  <a:pt x="61" y="50"/>
                  <a:pt x="63" y="50"/>
                </a:cubicBezTo>
                <a:cubicBezTo>
                  <a:pt x="64" y="50"/>
                  <a:pt x="64" y="48"/>
                  <a:pt x="64" y="47"/>
                </a:cubicBezTo>
                <a:cubicBezTo>
                  <a:pt x="64" y="45"/>
                  <a:pt x="64" y="45"/>
                  <a:pt x="63" y="45"/>
                </a:cubicBezTo>
                <a:close/>
                <a:moveTo>
                  <a:pt x="63" y="60"/>
                </a:moveTo>
                <a:cubicBezTo>
                  <a:pt x="61" y="60"/>
                  <a:pt x="59" y="62"/>
                  <a:pt x="59" y="64"/>
                </a:cubicBezTo>
                <a:cubicBezTo>
                  <a:pt x="59" y="65"/>
                  <a:pt x="61" y="65"/>
                  <a:pt x="63" y="65"/>
                </a:cubicBezTo>
                <a:cubicBezTo>
                  <a:pt x="64" y="65"/>
                  <a:pt x="64" y="65"/>
                  <a:pt x="64" y="64"/>
                </a:cubicBezTo>
                <a:cubicBezTo>
                  <a:pt x="64" y="62"/>
                  <a:pt x="64" y="60"/>
                  <a:pt x="63" y="60"/>
                </a:cubicBezTo>
                <a:close/>
                <a:moveTo>
                  <a:pt x="70" y="52"/>
                </a:moveTo>
                <a:cubicBezTo>
                  <a:pt x="70" y="52"/>
                  <a:pt x="68" y="54"/>
                  <a:pt x="68" y="55"/>
                </a:cubicBezTo>
                <a:cubicBezTo>
                  <a:pt x="68" y="57"/>
                  <a:pt x="70" y="57"/>
                  <a:pt x="70" y="57"/>
                </a:cubicBezTo>
                <a:cubicBezTo>
                  <a:pt x="71" y="57"/>
                  <a:pt x="73" y="57"/>
                  <a:pt x="73" y="55"/>
                </a:cubicBezTo>
                <a:cubicBezTo>
                  <a:pt x="73" y="54"/>
                  <a:pt x="71" y="52"/>
                  <a:pt x="70" y="52"/>
                </a:cubicBezTo>
                <a:close/>
                <a:moveTo>
                  <a:pt x="68" y="70"/>
                </a:moveTo>
                <a:cubicBezTo>
                  <a:pt x="68" y="72"/>
                  <a:pt x="70" y="73"/>
                  <a:pt x="70" y="73"/>
                </a:cubicBezTo>
                <a:cubicBezTo>
                  <a:pt x="71" y="73"/>
                  <a:pt x="73" y="72"/>
                  <a:pt x="73" y="70"/>
                </a:cubicBezTo>
                <a:cubicBezTo>
                  <a:pt x="73" y="70"/>
                  <a:pt x="71" y="69"/>
                  <a:pt x="70" y="69"/>
                </a:cubicBezTo>
                <a:lnTo>
                  <a:pt x="68" y="70"/>
                </a:lnTo>
                <a:close/>
                <a:moveTo>
                  <a:pt x="14" y="77"/>
                </a:moveTo>
                <a:cubicBezTo>
                  <a:pt x="12" y="77"/>
                  <a:pt x="10" y="77"/>
                  <a:pt x="10" y="79"/>
                </a:cubicBezTo>
                <a:cubicBezTo>
                  <a:pt x="10" y="81"/>
                  <a:pt x="12" y="82"/>
                  <a:pt x="14" y="82"/>
                </a:cubicBezTo>
                <a:cubicBezTo>
                  <a:pt x="16" y="82"/>
                  <a:pt x="17" y="81"/>
                  <a:pt x="17" y="79"/>
                </a:cubicBezTo>
                <a:cubicBezTo>
                  <a:pt x="17" y="77"/>
                  <a:pt x="16" y="77"/>
                  <a:pt x="14" y="77"/>
                </a:cubicBezTo>
                <a:close/>
                <a:moveTo>
                  <a:pt x="14" y="92"/>
                </a:moveTo>
                <a:cubicBezTo>
                  <a:pt x="12" y="92"/>
                  <a:pt x="10" y="94"/>
                  <a:pt x="10" y="95"/>
                </a:cubicBezTo>
                <a:cubicBezTo>
                  <a:pt x="10" y="97"/>
                  <a:pt x="12" y="97"/>
                  <a:pt x="14" y="97"/>
                </a:cubicBezTo>
                <a:cubicBezTo>
                  <a:pt x="16" y="97"/>
                  <a:pt x="17" y="97"/>
                  <a:pt x="17" y="95"/>
                </a:cubicBezTo>
                <a:cubicBezTo>
                  <a:pt x="17" y="94"/>
                  <a:pt x="16" y="92"/>
                  <a:pt x="14" y="92"/>
                </a:cubicBezTo>
                <a:close/>
                <a:moveTo>
                  <a:pt x="22" y="84"/>
                </a:moveTo>
                <a:cubicBezTo>
                  <a:pt x="21" y="84"/>
                  <a:pt x="19" y="86"/>
                  <a:pt x="19" y="87"/>
                </a:cubicBezTo>
                <a:cubicBezTo>
                  <a:pt x="19" y="89"/>
                  <a:pt x="21" y="91"/>
                  <a:pt x="22" y="91"/>
                </a:cubicBezTo>
                <a:cubicBezTo>
                  <a:pt x="24" y="91"/>
                  <a:pt x="24" y="89"/>
                  <a:pt x="24" y="87"/>
                </a:cubicBezTo>
                <a:cubicBezTo>
                  <a:pt x="24" y="86"/>
                  <a:pt x="24" y="84"/>
                  <a:pt x="22" y="84"/>
                </a:cubicBezTo>
                <a:close/>
                <a:moveTo>
                  <a:pt x="22" y="101"/>
                </a:moveTo>
                <a:cubicBezTo>
                  <a:pt x="21" y="101"/>
                  <a:pt x="19" y="102"/>
                  <a:pt x="19" y="102"/>
                </a:cubicBezTo>
                <a:cubicBezTo>
                  <a:pt x="19" y="104"/>
                  <a:pt x="21" y="106"/>
                  <a:pt x="22" y="106"/>
                </a:cubicBezTo>
                <a:cubicBezTo>
                  <a:pt x="24" y="106"/>
                  <a:pt x="24" y="104"/>
                  <a:pt x="24" y="102"/>
                </a:cubicBezTo>
                <a:cubicBezTo>
                  <a:pt x="24" y="102"/>
                  <a:pt x="24" y="101"/>
                  <a:pt x="22" y="101"/>
                </a:cubicBezTo>
                <a:close/>
                <a:moveTo>
                  <a:pt x="31" y="77"/>
                </a:moveTo>
                <a:cubicBezTo>
                  <a:pt x="29" y="77"/>
                  <a:pt x="28" y="77"/>
                  <a:pt x="28" y="79"/>
                </a:cubicBezTo>
                <a:cubicBezTo>
                  <a:pt x="28" y="81"/>
                  <a:pt x="29" y="82"/>
                  <a:pt x="31" y="82"/>
                </a:cubicBezTo>
                <a:cubicBezTo>
                  <a:pt x="31" y="82"/>
                  <a:pt x="33" y="81"/>
                  <a:pt x="33" y="79"/>
                </a:cubicBezTo>
                <a:cubicBezTo>
                  <a:pt x="33" y="77"/>
                  <a:pt x="31" y="77"/>
                  <a:pt x="31" y="77"/>
                </a:cubicBezTo>
                <a:close/>
                <a:moveTo>
                  <a:pt x="46" y="77"/>
                </a:moveTo>
                <a:cubicBezTo>
                  <a:pt x="45" y="77"/>
                  <a:pt x="45" y="77"/>
                  <a:pt x="45" y="79"/>
                </a:cubicBezTo>
                <a:cubicBezTo>
                  <a:pt x="45" y="81"/>
                  <a:pt x="45" y="82"/>
                  <a:pt x="46" y="82"/>
                </a:cubicBezTo>
                <a:cubicBezTo>
                  <a:pt x="48" y="82"/>
                  <a:pt x="50" y="81"/>
                  <a:pt x="50" y="79"/>
                </a:cubicBezTo>
                <a:cubicBezTo>
                  <a:pt x="50" y="77"/>
                  <a:pt x="48" y="77"/>
                  <a:pt x="46" y="77"/>
                </a:cubicBezTo>
                <a:close/>
                <a:moveTo>
                  <a:pt x="28" y="95"/>
                </a:moveTo>
                <a:cubicBezTo>
                  <a:pt x="28" y="97"/>
                  <a:pt x="29" y="97"/>
                  <a:pt x="31" y="97"/>
                </a:cubicBezTo>
                <a:cubicBezTo>
                  <a:pt x="31" y="97"/>
                  <a:pt x="33" y="97"/>
                  <a:pt x="33" y="95"/>
                </a:cubicBezTo>
                <a:cubicBezTo>
                  <a:pt x="33" y="94"/>
                  <a:pt x="31" y="92"/>
                  <a:pt x="31" y="92"/>
                </a:cubicBezTo>
                <a:cubicBezTo>
                  <a:pt x="29" y="92"/>
                  <a:pt x="28" y="94"/>
                  <a:pt x="28" y="95"/>
                </a:cubicBezTo>
                <a:close/>
                <a:moveTo>
                  <a:pt x="46" y="92"/>
                </a:moveTo>
                <a:cubicBezTo>
                  <a:pt x="45" y="92"/>
                  <a:pt x="45" y="94"/>
                  <a:pt x="45" y="95"/>
                </a:cubicBezTo>
                <a:cubicBezTo>
                  <a:pt x="45" y="97"/>
                  <a:pt x="45" y="97"/>
                  <a:pt x="46" y="97"/>
                </a:cubicBezTo>
                <a:cubicBezTo>
                  <a:pt x="48" y="97"/>
                  <a:pt x="50" y="97"/>
                  <a:pt x="50" y="95"/>
                </a:cubicBezTo>
                <a:cubicBezTo>
                  <a:pt x="50" y="94"/>
                  <a:pt x="48" y="92"/>
                  <a:pt x="46" y="92"/>
                </a:cubicBezTo>
                <a:close/>
                <a:moveTo>
                  <a:pt x="38" y="84"/>
                </a:moveTo>
                <a:cubicBezTo>
                  <a:pt x="36" y="84"/>
                  <a:pt x="36" y="86"/>
                  <a:pt x="36" y="87"/>
                </a:cubicBezTo>
                <a:cubicBezTo>
                  <a:pt x="36" y="89"/>
                  <a:pt x="36" y="91"/>
                  <a:pt x="38" y="91"/>
                </a:cubicBezTo>
                <a:cubicBezTo>
                  <a:pt x="39" y="91"/>
                  <a:pt x="41" y="89"/>
                  <a:pt x="41" y="87"/>
                </a:cubicBezTo>
                <a:cubicBezTo>
                  <a:pt x="41" y="86"/>
                  <a:pt x="39" y="84"/>
                  <a:pt x="38" y="84"/>
                </a:cubicBezTo>
                <a:close/>
                <a:moveTo>
                  <a:pt x="54" y="84"/>
                </a:moveTo>
                <a:cubicBezTo>
                  <a:pt x="53" y="84"/>
                  <a:pt x="51" y="86"/>
                  <a:pt x="51" y="87"/>
                </a:cubicBezTo>
                <a:cubicBezTo>
                  <a:pt x="51" y="89"/>
                  <a:pt x="53" y="91"/>
                  <a:pt x="54" y="91"/>
                </a:cubicBezTo>
                <a:cubicBezTo>
                  <a:pt x="56" y="91"/>
                  <a:pt x="56" y="89"/>
                  <a:pt x="56" y="87"/>
                </a:cubicBezTo>
                <a:cubicBezTo>
                  <a:pt x="56" y="86"/>
                  <a:pt x="56" y="84"/>
                  <a:pt x="54" y="84"/>
                </a:cubicBezTo>
                <a:close/>
                <a:moveTo>
                  <a:pt x="36" y="102"/>
                </a:moveTo>
                <a:cubicBezTo>
                  <a:pt x="36" y="104"/>
                  <a:pt x="36" y="106"/>
                  <a:pt x="38" y="106"/>
                </a:cubicBezTo>
                <a:cubicBezTo>
                  <a:pt x="39" y="106"/>
                  <a:pt x="41" y="104"/>
                  <a:pt x="41" y="102"/>
                </a:cubicBezTo>
                <a:cubicBezTo>
                  <a:pt x="41" y="102"/>
                  <a:pt x="39" y="101"/>
                  <a:pt x="38" y="101"/>
                </a:cubicBezTo>
                <a:cubicBezTo>
                  <a:pt x="36" y="101"/>
                  <a:pt x="36" y="102"/>
                  <a:pt x="36" y="102"/>
                </a:cubicBezTo>
                <a:close/>
                <a:moveTo>
                  <a:pt x="54" y="101"/>
                </a:moveTo>
                <a:cubicBezTo>
                  <a:pt x="53" y="101"/>
                  <a:pt x="51" y="102"/>
                  <a:pt x="51" y="102"/>
                </a:cubicBezTo>
                <a:cubicBezTo>
                  <a:pt x="51" y="104"/>
                  <a:pt x="53" y="106"/>
                  <a:pt x="54" y="106"/>
                </a:cubicBezTo>
                <a:cubicBezTo>
                  <a:pt x="56" y="106"/>
                  <a:pt x="56" y="104"/>
                  <a:pt x="56" y="102"/>
                </a:cubicBezTo>
                <a:cubicBezTo>
                  <a:pt x="56" y="102"/>
                  <a:pt x="56" y="101"/>
                  <a:pt x="54" y="101"/>
                </a:cubicBezTo>
                <a:close/>
                <a:moveTo>
                  <a:pt x="63" y="77"/>
                </a:moveTo>
                <a:cubicBezTo>
                  <a:pt x="61" y="77"/>
                  <a:pt x="59" y="77"/>
                  <a:pt x="59" y="79"/>
                </a:cubicBezTo>
                <a:cubicBezTo>
                  <a:pt x="59" y="81"/>
                  <a:pt x="61" y="82"/>
                  <a:pt x="63" y="82"/>
                </a:cubicBezTo>
                <a:cubicBezTo>
                  <a:pt x="64" y="82"/>
                  <a:pt x="64" y="81"/>
                  <a:pt x="64" y="79"/>
                </a:cubicBezTo>
                <a:cubicBezTo>
                  <a:pt x="64" y="77"/>
                  <a:pt x="64" y="77"/>
                  <a:pt x="63" y="77"/>
                </a:cubicBezTo>
                <a:close/>
                <a:moveTo>
                  <a:pt x="63" y="92"/>
                </a:moveTo>
                <a:cubicBezTo>
                  <a:pt x="61" y="92"/>
                  <a:pt x="59" y="94"/>
                  <a:pt x="59" y="95"/>
                </a:cubicBezTo>
                <a:cubicBezTo>
                  <a:pt x="59" y="97"/>
                  <a:pt x="61" y="97"/>
                  <a:pt x="63" y="97"/>
                </a:cubicBezTo>
                <a:cubicBezTo>
                  <a:pt x="64" y="97"/>
                  <a:pt x="64" y="97"/>
                  <a:pt x="64" y="95"/>
                </a:cubicBezTo>
                <a:cubicBezTo>
                  <a:pt x="64" y="94"/>
                  <a:pt x="64" y="92"/>
                  <a:pt x="63" y="92"/>
                </a:cubicBezTo>
                <a:close/>
                <a:moveTo>
                  <a:pt x="70" y="84"/>
                </a:moveTo>
                <a:cubicBezTo>
                  <a:pt x="70" y="84"/>
                  <a:pt x="68" y="86"/>
                  <a:pt x="68" y="87"/>
                </a:cubicBezTo>
                <a:cubicBezTo>
                  <a:pt x="68" y="89"/>
                  <a:pt x="70" y="91"/>
                  <a:pt x="70" y="91"/>
                </a:cubicBezTo>
                <a:cubicBezTo>
                  <a:pt x="71" y="91"/>
                  <a:pt x="73" y="89"/>
                  <a:pt x="73" y="87"/>
                </a:cubicBezTo>
                <a:cubicBezTo>
                  <a:pt x="73" y="86"/>
                  <a:pt x="71" y="84"/>
                  <a:pt x="70" y="84"/>
                </a:cubicBezTo>
                <a:close/>
                <a:moveTo>
                  <a:pt x="68" y="102"/>
                </a:moveTo>
                <a:cubicBezTo>
                  <a:pt x="68" y="104"/>
                  <a:pt x="70" y="106"/>
                  <a:pt x="70" y="106"/>
                </a:cubicBezTo>
                <a:cubicBezTo>
                  <a:pt x="71" y="106"/>
                  <a:pt x="73" y="104"/>
                  <a:pt x="73" y="102"/>
                </a:cubicBezTo>
                <a:cubicBezTo>
                  <a:pt x="73" y="102"/>
                  <a:pt x="71" y="101"/>
                  <a:pt x="70" y="101"/>
                </a:cubicBezTo>
                <a:lnTo>
                  <a:pt x="68" y="102"/>
                </a:lnTo>
                <a:close/>
                <a:moveTo>
                  <a:pt x="14" y="109"/>
                </a:moveTo>
                <a:cubicBezTo>
                  <a:pt x="12" y="109"/>
                  <a:pt x="10" y="109"/>
                  <a:pt x="10" y="111"/>
                </a:cubicBezTo>
                <a:cubicBezTo>
                  <a:pt x="10" y="113"/>
                  <a:pt x="12" y="114"/>
                  <a:pt x="14" y="114"/>
                </a:cubicBezTo>
                <a:cubicBezTo>
                  <a:pt x="16" y="114"/>
                  <a:pt x="17" y="113"/>
                  <a:pt x="17" y="111"/>
                </a:cubicBezTo>
                <a:cubicBezTo>
                  <a:pt x="17" y="109"/>
                  <a:pt x="16" y="109"/>
                  <a:pt x="14" y="109"/>
                </a:cubicBezTo>
                <a:close/>
                <a:moveTo>
                  <a:pt x="14" y="124"/>
                </a:moveTo>
                <a:cubicBezTo>
                  <a:pt x="12" y="124"/>
                  <a:pt x="10" y="126"/>
                  <a:pt x="10" y="127"/>
                </a:cubicBezTo>
                <a:cubicBezTo>
                  <a:pt x="10" y="129"/>
                  <a:pt x="12" y="129"/>
                  <a:pt x="14" y="129"/>
                </a:cubicBezTo>
                <a:cubicBezTo>
                  <a:pt x="16" y="129"/>
                  <a:pt x="17" y="129"/>
                  <a:pt x="17" y="127"/>
                </a:cubicBezTo>
                <a:cubicBezTo>
                  <a:pt x="17" y="126"/>
                  <a:pt x="16" y="124"/>
                  <a:pt x="14" y="124"/>
                </a:cubicBezTo>
                <a:close/>
                <a:moveTo>
                  <a:pt x="22" y="115"/>
                </a:moveTo>
                <a:cubicBezTo>
                  <a:pt x="21" y="115"/>
                  <a:pt x="19" y="117"/>
                  <a:pt x="19" y="119"/>
                </a:cubicBezTo>
                <a:cubicBezTo>
                  <a:pt x="19" y="121"/>
                  <a:pt x="21" y="123"/>
                  <a:pt x="22" y="123"/>
                </a:cubicBezTo>
                <a:cubicBezTo>
                  <a:pt x="24" y="123"/>
                  <a:pt x="24" y="121"/>
                  <a:pt x="24" y="119"/>
                </a:cubicBezTo>
                <a:cubicBezTo>
                  <a:pt x="24" y="117"/>
                  <a:pt x="24" y="115"/>
                  <a:pt x="22" y="115"/>
                </a:cubicBezTo>
                <a:close/>
                <a:moveTo>
                  <a:pt x="22" y="133"/>
                </a:moveTo>
                <a:cubicBezTo>
                  <a:pt x="21" y="133"/>
                  <a:pt x="19" y="135"/>
                  <a:pt x="19" y="136"/>
                </a:cubicBezTo>
                <a:cubicBezTo>
                  <a:pt x="19" y="136"/>
                  <a:pt x="21" y="138"/>
                  <a:pt x="22" y="138"/>
                </a:cubicBezTo>
                <a:cubicBezTo>
                  <a:pt x="24" y="138"/>
                  <a:pt x="24" y="136"/>
                  <a:pt x="24" y="136"/>
                </a:cubicBezTo>
                <a:cubicBezTo>
                  <a:pt x="24" y="135"/>
                  <a:pt x="24" y="133"/>
                  <a:pt x="22" y="133"/>
                </a:cubicBezTo>
                <a:close/>
                <a:moveTo>
                  <a:pt x="31" y="109"/>
                </a:moveTo>
                <a:cubicBezTo>
                  <a:pt x="29" y="109"/>
                  <a:pt x="28" y="109"/>
                  <a:pt x="28" y="111"/>
                </a:cubicBezTo>
                <a:cubicBezTo>
                  <a:pt x="28" y="113"/>
                  <a:pt x="29" y="114"/>
                  <a:pt x="31" y="114"/>
                </a:cubicBezTo>
                <a:cubicBezTo>
                  <a:pt x="31" y="114"/>
                  <a:pt x="33" y="113"/>
                  <a:pt x="33" y="111"/>
                </a:cubicBezTo>
                <a:cubicBezTo>
                  <a:pt x="33" y="109"/>
                  <a:pt x="31" y="109"/>
                  <a:pt x="31" y="109"/>
                </a:cubicBezTo>
                <a:close/>
                <a:moveTo>
                  <a:pt x="46" y="109"/>
                </a:moveTo>
                <a:cubicBezTo>
                  <a:pt x="45" y="109"/>
                  <a:pt x="45" y="109"/>
                  <a:pt x="45" y="111"/>
                </a:cubicBezTo>
                <a:cubicBezTo>
                  <a:pt x="45" y="113"/>
                  <a:pt x="45" y="114"/>
                  <a:pt x="46" y="114"/>
                </a:cubicBezTo>
                <a:cubicBezTo>
                  <a:pt x="48" y="114"/>
                  <a:pt x="50" y="113"/>
                  <a:pt x="50" y="111"/>
                </a:cubicBezTo>
                <a:cubicBezTo>
                  <a:pt x="50" y="109"/>
                  <a:pt x="48" y="109"/>
                  <a:pt x="46" y="109"/>
                </a:cubicBezTo>
                <a:close/>
                <a:moveTo>
                  <a:pt x="28" y="127"/>
                </a:moveTo>
                <a:cubicBezTo>
                  <a:pt x="28" y="129"/>
                  <a:pt x="29" y="129"/>
                  <a:pt x="31" y="129"/>
                </a:cubicBezTo>
                <a:cubicBezTo>
                  <a:pt x="31" y="129"/>
                  <a:pt x="33" y="129"/>
                  <a:pt x="33" y="127"/>
                </a:cubicBezTo>
                <a:cubicBezTo>
                  <a:pt x="33" y="126"/>
                  <a:pt x="31" y="124"/>
                  <a:pt x="31" y="124"/>
                </a:cubicBezTo>
                <a:cubicBezTo>
                  <a:pt x="29" y="124"/>
                  <a:pt x="28" y="126"/>
                  <a:pt x="28" y="127"/>
                </a:cubicBezTo>
                <a:close/>
                <a:moveTo>
                  <a:pt x="46" y="124"/>
                </a:moveTo>
                <a:cubicBezTo>
                  <a:pt x="45" y="124"/>
                  <a:pt x="45" y="126"/>
                  <a:pt x="45" y="127"/>
                </a:cubicBezTo>
                <a:cubicBezTo>
                  <a:pt x="45" y="129"/>
                  <a:pt x="45" y="129"/>
                  <a:pt x="46" y="129"/>
                </a:cubicBezTo>
                <a:cubicBezTo>
                  <a:pt x="48" y="129"/>
                  <a:pt x="50" y="129"/>
                  <a:pt x="50" y="127"/>
                </a:cubicBezTo>
                <a:cubicBezTo>
                  <a:pt x="50" y="126"/>
                  <a:pt x="48" y="124"/>
                  <a:pt x="46" y="124"/>
                </a:cubicBezTo>
                <a:close/>
                <a:moveTo>
                  <a:pt x="38" y="115"/>
                </a:moveTo>
                <a:cubicBezTo>
                  <a:pt x="36" y="115"/>
                  <a:pt x="36" y="117"/>
                  <a:pt x="36" y="119"/>
                </a:cubicBezTo>
                <a:cubicBezTo>
                  <a:pt x="36" y="121"/>
                  <a:pt x="36" y="123"/>
                  <a:pt x="38" y="123"/>
                </a:cubicBezTo>
                <a:cubicBezTo>
                  <a:pt x="39" y="123"/>
                  <a:pt x="41" y="121"/>
                  <a:pt x="41" y="119"/>
                </a:cubicBezTo>
                <a:cubicBezTo>
                  <a:pt x="41" y="117"/>
                  <a:pt x="39" y="115"/>
                  <a:pt x="38" y="115"/>
                </a:cubicBezTo>
                <a:close/>
                <a:moveTo>
                  <a:pt x="54" y="115"/>
                </a:moveTo>
                <a:cubicBezTo>
                  <a:pt x="53" y="115"/>
                  <a:pt x="51" y="117"/>
                  <a:pt x="51" y="119"/>
                </a:cubicBezTo>
                <a:cubicBezTo>
                  <a:pt x="51" y="121"/>
                  <a:pt x="53" y="123"/>
                  <a:pt x="54" y="123"/>
                </a:cubicBezTo>
                <a:cubicBezTo>
                  <a:pt x="56" y="123"/>
                  <a:pt x="56" y="121"/>
                  <a:pt x="56" y="119"/>
                </a:cubicBezTo>
                <a:cubicBezTo>
                  <a:pt x="56" y="117"/>
                  <a:pt x="56" y="115"/>
                  <a:pt x="54" y="115"/>
                </a:cubicBezTo>
                <a:close/>
                <a:moveTo>
                  <a:pt x="38" y="133"/>
                </a:moveTo>
                <a:cubicBezTo>
                  <a:pt x="36" y="133"/>
                  <a:pt x="36" y="135"/>
                  <a:pt x="36" y="136"/>
                </a:cubicBezTo>
                <a:cubicBezTo>
                  <a:pt x="36" y="136"/>
                  <a:pt x="36" y="138"/>
                  <a:pt x="38" y="138"/>
                </a:cubicBezTo>
                <a:cubicBezTo>
                  <a:pt x="39" y="138"/>
                  <a:pt x="41" y="136"/>
                  <a:pt x="41" y="136"/>
                </a:cubicBezTo>
                <a:cubicBezTo>
                  <a:pt x="41" y="135"/>
                  <a:pt x="39" y="133"/>
                  <a:pt x="38" y="133"/>
                </a:cubicBezTo>
                <a:close/>
                <a:moveTo>
                  <a:pt x="54" y="133"/>
                </a:moveTo>
                <a:cubicBezTo>
                  <a:pt x="53" y="133"/>
                  <a:pt x="51" y="135"/>
                  <a:pt x="51" y="136"/>
                </a:cubicBezTo>
                <a:cubicBezTo>
                  <a:pt x="51" y="136"/>
                  <a:pt x="53" y="138"/>
                  <a:pt x="54" y="138"/>
                </a:cubicBezTo>
                <a:cubicBezTo>
                  <a:pt x="56" y="138"/>
                  <a:pt x="56" y="136"/>
                  <a:pt x="56" y="136"/>
                </a:cubicBezTo>
                <a:cubicBezTo>
                  <a:pt x="56" y="135"/>
                  <a:pt x="56" y="133"/>
                  <a:pt x="54" y="133"/>
                </a:cubicBezTo>
                <a:close/>
                <a:moveTo>
                  <a:pt x="63" y="109"/>
                </a:moveTo>
                <a:cubicBezTo>
                  <a:pt x="61" y="109"/>
                  <a:pt x="59" y="109"/>
                  <a:pt x="59" y="111"/>
                </a:cubicBezTo>
                <a:cubicBezTo>
                  <a:pt x="59" y="113"/>
                  <a:pt x="61" y="114"/>
                  <a:pt x="63" y="114"/>
                </a:cubicBezTo>
                <a:cubicBezTo>
                  <a:pt x="64" y="114"/>
                  <a:pt x="64" y="113"/>
                  <a:pt x="64" y="111"/>
                </a:cubicBezTo>
                <a:cubicBezTo>
                  <a:pt x="64" y="109"/>
                  <a:pt x="64" y="109"/>
                  <a:pt x="63" y="109"/>
                </a:cubicBezTo>
                <a:close/>
                <a:moveTo>
                  <a:pt x="63" y="124"/>
                </a:moveTo>
                <a:cubicBezTo>
                  <a:pt x="61" y="124"/>
                  <a:pt x="59" y="126"/>
                  <a:pt x="59" y="127"/>
                </a:cubicBezTo>
                <a:cubicBezTo>
                  <a:pt x="59" y="129"/>
                  <a:pt x="61" y="129"/>
                  <a:pt x="63" y="129"/>
                </a:cubicBezTo>
                <a:cubicBezTo>
                  <a:pt x="64" y="129"/>
                  <a:pt x="64" y="129"/>
                  <a:pt x="64" y="127"/>
                </a:cubicBezTo>
                <a:cubicBezTo>
                  <a:pt x="64" y="126"/>
                  <a:pt x="64" y="124"/>
                  <a:pt x="63" y="124"/>
                </a:cubicBezTo>
                <a:close/>
                <a:moveTo>
                  <a:pt x="70" y="115"/>
                </a:moveTo>
                <a:cubicBezTo>
                  <a:pt x="70" y="115"/>
                  <a:pt x="68" y="117"/>
                  <a:pt x="68" y="119"/>
                </a:cubicBezTo>
                <a:cubicBezTo>
                  <a:pt x="68" y="121"/>
                  <a:pt x="70" y="123"/>
                  <a:pt x="70" y="123"/>
                </a:cubicBezTo>
                <a:cubicBezTo>
                  <a:pt x="71" y="123"/>
                  <a:pt x="73" y="121"/>
                  <a:pt x="73" y="119"/>
                </a:cubicBezTo>
                <a:cubicBezTo>
                  <a:pt x="73" y="117"/>
                  <a:pt x="71" y="115"/>
                  <a:pt x="70" y="115"/>
                </a:cubicBezTo>
                <a:close/>
                <a:moveTo>
                  <a:pt x="70" y="133"/>
                </a:moveTo>
                <a:cubicBezTo>
                  <a:pt x="70" y="133"/>
                  <a:pt x="68" y="135"/>
                  <a:pt x="68" y="136"/>
                </a:cubicBezTo>
                <a:cubicBezTo>
                  <a:pt x="70" y="138"/>
                  <a:pt x="70" y="138"/>
                  <a:pt x="70" y="138"/>
                </a:cubicBezTo>
                <a:cubicBezTo>
                  <a:pt x="71" y="138"/>
                  <a:pt x="73" y="136"/>
                  <a:pt x="73" y="136"/>
                </a:cubicBezTo>
                <a:cubicBezTo>
                  <a:pt x="73" y="135"/>
                  <a:pt x="71" y="133"/>
                  <a:pt x="70" y="133"/>
                </a:cubicBezTo>
                <a:close/>
                <a:moveTo>
                  <a:pt x="14" y="141"/>
                </a:moveTo>
                <a:cubicBezTo>
                  <a:pt x="12" y="141"/>
                  <a:pt x="10" y="141"/>
                  <a:pt x="10" y="143"/>
                </a:cubicBezTo>
                <a:cubicBezTo>
                  <a:pt x="10" y="144"/>
                  <a:pt x="12" y="146"/>
                  <a:pt x="14" y="146"/>
                </a:cubicBezTo>
                <a:cubicBezTo>
                  <a:pt x="16" y="146"/>
                  <a:pt x="17" y="144"/>
                  <a:pt x="17" y="143"/>
                </a:cubicBezTo>
                <a:cubicBezTo>
                  <a:pt x="17" y="141"/>
                  <a:pt x="16" y="141"/>
                  <a:pt x="14" y="141"/>
                </a:cubicBezTo>
                <a:close/>
                <a:moveTo>
                  <a:pt x="31" y="141"/>
                </a:moveTo>
                <a:cubicBezTo>
                  <a:pt x="29" y="141"/>
                  <a:pt x="28" y="141"/>
                  <a:pt x="28" y="143"/>
                </a:cubicBezTo>
                <a:cubicBezTo>
                  <a:pt x="28" y="144"/>
                  <a:pt x="29" y="146"/>
                  <a:pt x="31" y="146"/>
                </a:cubicBezTo>
                <a:cubicBezTo>
                  <a:pt x="31" y="146"/>
                  <a:pt x="33" y="144"/>
                  <a:pt x="33" y="143"/>
                </a:cubicBezTo>
                <a:cubicBezTo>
                  <a:pt x="33" y="141"/>
                  <a:pt x="31" y="141"/>
                  <a:pt x="31" y="141"/>
                </a:cubicBezTo>
                <a:close/>
                <a:moveTo>
                  <a:pt x="46" y="141"/>
                </a:moveTo>
                <a:cubicBezTo>
                  <a:pt x="45" y="141"/>
                  <a:pt x="45" y="141"/>
                  <a:pt x="45" y="143"/>
                </a:cubicBezTo>
                <a:cubicBezTo>
                  <a:pt x="45" y="144"/>
                  <a:pt x="45" y="146"/>
                  <a:pt x="46" y="146"/>
                </a:cubicBezTo>
                <a:cubicBezTo>
                  <a:pt x="48" y="146"/>
                  <a:pt x="50" y="144"/>
                  <a:pt x="50" y="143"/>
                </a:cubicBezTo>
                <a:cubicBezTo>
                  <a:pt x="50" y="141"/>
                  <a:pt x="48" y="141"/>
                  <a:pt x="46" y="141"/>
                </a:cubicBezTo>
                <a:close/>
                <a:moveTo>
                  <a:pt x="63" y="141"/>
                </a:moveTo>
                <a:cubicBezTo>
                  <a:pt x="61" y="141"/>
                  <a:pt x="59" y="141"/>
                  <a:pt x="59" y="143"/>
                </a:cubicBezTo>
                <a:cubicBezTo>
                  <a:pt x="59" y="144"/>
                  <a:pt x="61" y="146"/>
                  <a:pt x="63" y="146"/>
                </a:cubicBezTo>
                <a:cubicBezTo>
                  <a:pt x="64" y="146"/>
                  <a:pt x="64" y="144"/>
                  <a:pt x="64" y="143"/>
                </a:cubicBezTo>
                <a:cubicBezTo>
                  <a:pt x="64" y="141"/>
                  <a:pt x="64" y="141"/>
                  <a:pt x="63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D8D31A54-5CA3-3FF8-EE8A-45F4D0354696}"/>
              </a:ext>
            </a:extLst>
          </p:cNvPr>
          <p:cNvSpPr>
            <a:spLocks noEditPoints="1"/>
          </p:cNvSpPr>
          <p:nvPr/>
        </p:nvSpPr>
        <p:spPr bwMode="auto">
          <a:xfrm>
            <a:off x="7900988" y="1373188"/>
            <a:ext cx="241300" cy="254000"/>
          </a:xfrm>
          <a:custGeom>
            <a:avLst/>
            <a:gdLst>
              <a:gd name="T0" fmla="*/ 142 w 152"/>
              <a:gd name="T1" fmla="*/ 153 h 160"/>
              <a:gd name="T2" fmla="*/ 133 w 152"/>
              <a:gd name="T3" fmla="*/ 46 h 160"/>
              <a:gd name="T4" fmla="*/ 110 w 152"/>
              <a:gd name="T5" fmla="*/ 54 h 160"/>
              <a:gd name="T6" fmla="*/ 92 w 152"/>
              <a:gd name="T7" fmla="*/ 153 h 160"/>
              <a:gd name="T8" fmla="*/ 84 w 152"/>
              <a:gd name="T9" fmla="*/ 90 h 160"/>
              <a:gd name="T10" fmla="*/ 60 w 152"/>
              <a:gd name="T11" fmla="*/ 98 h 160"/>
              <a:gd name="T12" fmla="*/ 42 w 152"/>
              <a:gd name="T13" fmla="*/ 153 h 160"/>
              <a:gd name="T14" fmla="*/ 34 w 152"/>
              <a:gd name="T15" fmla="*/ 117 h 160"/>
              <a:gd name="T16" fmla="*/ 10 w 152"/>
              <a:gd name="T17" fmla="*/ 125 h 160"/>
              <a:gd name="T18" fmla="*/ 3 w 152"/>
              <a:gd name="T19" fmla="*/ 153 h 160"/>
              <a:gd name="T20" fmla="*/ 3 w 152"/>
              <a:gd name="T21" fmla="*/ 160 h 160"/>
              <a:gd name="T22" fmla="*/ 152 w 152"/>
              <a:gd name="T23" fmla="*/ 156 h 160"/>
              <a:gd name="T24" fmla="*/ 36 w 152"/>
              <a:gd name="T25" fmla="*/ 153 h 160"/>
              <a:gd name="T26" fmla="*/ 17 w 152"/>
              <a:gd name="T27" fmla="*/ 125 h 160"/>
              <a:gd name="T28" fmla="*/ 34 w 152"/>
              <a:gd name="T29" fmla="*/ 123 h 160"/>
              <a:gd name="T30" fmla="*/ 36 w 152"/>
              <a:gd name="T31" fmla="*/ 153 h 160"/>
              <a:gd name="T32" fmla="*/ 66 w 152"/>
              <a:gd name="T33" fmla="*/ 153 h 160"/>
              <a:gd name="T34" fmla="*/ 68 w 152"/>
              <a:gd name="T35" fmla="*/ 97 h 160"/>
              <a:gd name="T36" fmla="*/ 86 w 152"/>
              <a:gd name="T37" fmla="*/ 98 h 160"/>
              <a:gd name="T38" fmla="*/ 136 w 152"/>
              <a:gd name="T39" fmla="*/ 153 h 160"/>
              <a:gd name="T40" fmla="*/ 116 w 152"/>
              <a:gd name="T41" fmla="*/ 54 h 160"/>
              <a:gd name="T42" fmla="*/ 133 w 152"/>
              <a:gd name="T43" fmla="*/ 51 h 160"/>
              <a:gd name="T44" fmla="*/ 136 w 152"/>
              <a:gd name="T45" fmla="*/ 153 h 160"/>
              <a:gd name="T46" fmla="*/ 33 w 152"/>
              <a:gd name="T47" fmla="*/ 86 h 160"/>
              <a:gd name="T48" fmla="*/ 98 w 152"/>
              <a:gd name="T49" fmla="*/ 43 h 160"/>
              <a:gd name="T50" fmla="*/ 136 w 152"/>
              <a:gd name="T51" fmla="*/ 11 h 160"/>
              <a:gd name="T52" fmla="*/ 139 w 152"/>
              <a:gd name="T53" fmla="*/ 24 h 160"/>
              <a:gd name="T54" fmla="*/ 142 w 152"/>
              <a:gd name="T55" fmla="*/ 3 h 160"/>
              <a:gd name="T56" fmla="*/ 139 w 152"/>
              <a:gd name="T57" fmla="*/ 0 h 160"/>
              <a:gd name="T58" fmla="*/ 117 w 152"/>
              <a:gd name="T59" fmla="*/ 3 h 160"/>
              <a:gd name="T60" fmla="*/ 131 w 152"/>
              <a:gd name="T61" fmla="*/ 6 h 160"/>
              <a:gd name="T62" fmla="*/ 89 w 152"/>
              <a:gd name="T63" fmla="*/ 25 h 160"/>
              <a:gd name="T64" fmla="*/ 85 w 152"/>
              <a:gd name="T65" fmla="*/ 25 h 160"/>
              <a:gd name="T66" fmla="*/ 28 w 152"/>
              <a:gd name="T67" fmla="*/ 86 h 160"/>
              <a:gd name="T68" fmla="*/ 20 w 152"/>
              <a:gd name="T69" fmla="*/ 98 h 160"/>
              <a:gd name="T70" fmla="*/ 20 w 152"/>
              <a:gd name="T71" fmla="*/ 91 h 160"/>
              <a:gd name="T72" fmla="*/ 20 w 152"/>
              <a:gd name="T73" fmla="*/ 9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2" h="160">
                <a:moveTo>
                  <a:pt x="148" y="153"/>
                </a:moveTo>
                <a:cubicBezTo>
                  <a:pt x="142" y="153"/>
                  <a:pt x="142" y="153"/>
                  <a:pt x="142" y="153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49"/>
                  <a:pt x="138" y="46"/>
                  <a:pt x="133" y="46"/>
                </a:cubicBezTo>
                <a:cubicBezTo>
                  <a:pt x="118" y="46"/>
                  <a:pt x="118" y="46"/>
                  <a:pt x="118" y="46"/>
                </a:cubicBezTo>
                <a:cubicBezTo>
                  <a:pt x="113" y="46"/>
                  <a:pt x="110" y="49"/>
                  <a:pt x="110" y="54"/>
                </a:cubicBezTo>
                <a:cubicBezTo>
                  <a:pt x="110" y="153"/>
                  <a:pt x="110" y="153"/>
                  <a:pt x="110" y="153"/>
                </a:cubicBezTo>
                <a:cubicBezTo>
                  <a:pt x="92" y="153"/>
                  <a:pt x="92" y="153"/>
                  <a:pt x="92" y="153"/>
                </a:cubicBezTo>
                <a:cubicBezTo>
                  <a:pt x="92" y="98"/>
                  <a:pt x="92" y="98"/>
                  <a:pt x="92" y="98"/>
                </a:cubicBezTo>
                <a:cubicBezTo>
                  <a:pt x="92" y="94"/>
                  <a:pt x="89" y="90"/>
                  <a:pt x="84" y="90"/>
                </a:cubicBezTo>
                <a:cubicBezTo>
                  <a:pt x="68" y="90"/>
                  <a:pt x="68" y="90"/>
                  <a:pt x="68" y="90"/>
                </a:cubicBezTo>
                <a:cubicBezTo>
                  <a:pt x="64" y="90"/>
                  <a:pt x="60" y="94"/>
                  <a:pt x="60" y="98"/>
                </a:cubicBezTo>
                <a:cubicBezTo>
                  <a:pt x="60" y="153"/>
                  <a:pt x="60" y="153"/>
                  <a:pt x="60" y="153"/>
                </a:cubicBezTo>
                <a:cubicBezTo>
                  <a:pt x="42" y="153"/>
                  <a:pt x="42" y="153"/>
                  <a:pt x="42" y="153"/>
                </a:cubicBezTo>
                <a:cubicBezTo>
                  <a:pt x="42" y="125"/>
                  <a:pt x="42" y="125"/>
                  <a:pt x="42" y="125"/>
                </a:cubicBezTo>
                <a:cubicBezTo>
                  <a:pt x="42" y="120"/>
                  <a:pt x="39" y="117"/>
                  <a:pt x="34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5" y="117"/>
                  <a:pt x="10" y="120"/>
                  <a:pt x="10" y="125"/>
                </a:cubicBezTo>
                <a:cubicBezTo>
                  <a:pt x="10" y="153"/>
                  <a:pt x="10" y="153"/>
                  <a:pt x="10" y="153"/>
                </a:cubicBezTo>
                <a:cubicBezTo>
                  <a:pt x="3" y="153"/>
                  <a:pt x="3" y="153"/>
                  <a:pt x="3" y="153"/>
                </a:cubicBezTo>
                <a:cubicBezTo>
                  <a:pt x="1" y="153"/>
                  <a:pt x="0" y="155"/>
                  <a:pt x="0" y="156"/>
                </a:cubicBezTo>
                <a:cubicBezTo>
                  <a:pt x="0" y="158"/>
                  <a:pt x="1" y="160"/>
                  <a:pt x="3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0" y="160"/>
                  <a:pt x="152" y="158"/>
                  <a:pt x="152" y="156"/>
                </a:cubicBezTo>
                <a:cubicBezTo>
                  <a:pt x="152" y="155"/>
                  <a:pt x="150" y="153"/>
                  <a:pt x="148" y="153"/>
                </a:cubicBezTo>
                <a:close/>
                <a:moveTo>
                  <a:pt x="36" y="153"/>
                </a:moveTo>
                <a:cubicBezTo>
                  <a:pt x="17" y="153"/>
                  <a:pt x="17" y="153"/>
                  <a:pt x="17" y="153"/>
                </a:cubicBezTo>
                <a:cubicBezTo>
                  <a:pt x="17" y="125"/>
                  <a:pt x="17" y="125"/>
                  <a:pt x="17" y="125"/>
                </a:cubicBezTo>
                <a:cubicBezTo>
                  <a:pt x="17" y="124"/>
                  <a:pt x="18" y="123"/>
                  <a:pt x="19" y="123"/>
                </a:cubicBezTo>
                <a:cubicBezTo>
                  <a:pt x="34" y="123"/>
                  <a:pt x="34" y="123"/>
                  <a:pt x="34" y="123"/>
                </a:cubicBezTo>
                <a:cubicBezTo>
                  <a:pt x="36" y="123"/>
                  <a:pt x="36" y="124"/>
                  <a:pt x="36" y="125"/>
                </a:cubicBezTo>
                <a:lnTo>
                  <a:pt x="36" y="153"/>
                </a:lnTo>
                <a:close/>
                <a:moveTo>
                  <a:pt x="86" y="153"/>
                </a:moveTo>
                <a:cubicBezTo>
                  <a:pt x="66" y="153"/>
                  <a:pt x="66" y="153"/>
                  <a:pt x="66" y="153"/>
                </a:cubicBezTo>
                <a:cubicBezTo>
                  <a:pt x="66" y="98"/>
                  <a:pt x="66" y="98"/>
                  <a:pt x="66" y="98"/>
                </a:cubicBezTo>
                <a:cubicBezTo>
                  <a:pt x="66" y="98"/>
                  <a:pt x="68" y="97"/>
                  <a:pt x="68" y="97"/>
                </a:cubicBezTo>
                <a:cubicBezTo>
                  <a:pt x="84" y="97"/>
                  <a:pt x="84" y="97"/>
                  <a:pt x="84" y="97"/>
                </a:cubicBezTo>
                <a:cubicBezTo>
                  <a:pt x="85" y="97"/>
                  <a:pt x="86" y="98"/>
                  <a:pt x="86" y="98"/>
                </a:cubicBezTo>
                <a:lnTo>
                  <a:pt x="86" y="153"/>
                </a:lnTo>
                <a:close/>
                <a:moveTo>
                  <a:pt x="136" y="153"/>
                </a:moveTo>
                <a:cubicBezTo>
                  <a:pt x="116" y="153"/>
                  <a:pt x="116" y="153"/>
                  <a:pt x="116" y="153"/>
                </a:cubicBezTo>
                <a:cubicBezTo>
                  <a:pt x="116" y="54"/>
                  <a:pt x="116" y="54"/>
                  <a:pt x="116" y="54"/>
                </a:cubicBezTo>
                <a:cubicBezTo>
                  <a:pt x="116" y="52"/>
                  <a:pt x="117" y="51"/>
                  <a:pt x="118" y="51"/>
                </a:cubicBezTo>
                <a:cubicBezTo>
                  <a:pt x="133" y="51"/>
                  <a:pt x="133" y="51"/>
                  <a:pt x="133" y="51"/>
                </a:cubicBezTo>
                <a:cubicBezTo>
                  <a:pt x="135" y="51"/>
                  <a:pt x="136" y="52"/>
                  <a:pt x="136" y="54"/>
                </a:cubicBezTo>
                <a:lnTo>
                  <a:pt x="136" y="153"/>
                </a:lnTo>
                <a:close/>
                <a:moveTo>
                  <a:pt x="30" y="87"/>
                </a:moveTo>
                <a:cubicBezTo>
                  <a:pt x="31" y="87"/>
                  <a:pt x="32" y="86"/>
                  <a:pt x="33" y="86"/>
                </a:cubicBezTo>
                <a:cubicBezTo>
                  <a:pt x="87" y="32"/>
                  <a:pt x="87" y="32"/>
                  <a:pt x="87" y="32"/>
                </a:cubicBezTo>
                <a:cubicBezTo>
                  <a:pt x="98" y="43"/>
                  <a:pt x="98" y="43"/>
                  <a:pt x="98" y="43"/>
                </a:cubicBezTo>
                <a:cubicBezTo>
                  <a:pt x="100" y="45"/>
                  <a:pt x="102" y="45"/>
                  <a:pt x="103" y="43"/>
                </a:cubicBezTo>
                <a:cubicBezTo>
                  <a:pt x="136" y="11"/>
                  <a:pt x="136" y="11"/>
                  <a:pt x="136" y="1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36" y="22"/>
                  <a:pt x="137" y="24"/>
                  <a:pt x="139" y="24"/>
                </a:cubicBezTo>
                <a:cubicBezTo>
                  <a:pt x="141" y="24"/>
                  <a:pt x="142" y="22"/>
                  <a:pt x="142" y="21"/>
                </a:cubicBezTo>
                <a:cubicBezTo>
                  <a:pt x="142" y="3"/>
                  <a:pt x="142" y="3"/>
                  <a:pt x="142" y="3"/>
                </a:cubicBezTo>
                <a:cubicBezTo>
                  <a:pt x="142" y="2"/>
                  <a:pt x="142" y="1"/>
                  <a:pt x="141" y="1"/>
                </a:cubicBezTo>
                <a:cubicBezTo>
                  <a:pt x="140" y="0"/>
                  <a:pt x="140" y="0"/>
                  <a:pt x="139" y="0"/>
                </a:cubicBezTo>
                <a:cubicBezTo>
                  <a:pt x="120" y="0"/>
                  <a:pt x="120" y="0"/>
                  <a:pt x="120" y="0"/>
                </a:cubicBezTo>
                <a:cubicBezTo>
                  <a:pt x="119" y="0"/>
                  <a:pt x="117" y="1"/>
                  <a:pt x="117" y="3"/>
                </a:cubicBezTo>
                <a:cubicBezTo>
                  <a:pt x="117" y="5"/>
                  <a:pt x="119" y="6"/>
                  <a:pt x="120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01" y="37"/>
                  <a:pt x="101" y="37"/>
                  <a:pt x="101" y="37"/>
                </a:cubicBezTo>
                <a:cubicBezTo>
                  <a:pt x="89" y="25"/>
                  <a:pt x="89" y="25"/>
                  <a:pt x="89" y="25"/>
                </a:cubicBezTo>
                <a:cubicBezTo>
                  <a:pt x="88" y="25"/>
                  <a:pt x="87" y="24"/>
                  <a:pt x="87" y="24"/>
                </a:cubicBezTo>
                <a:cubicBezTo>
                  <a:pt x="86" y="24"/>
                  <a:pt x="85" y="25"/>
                  <a:pt x="85" y="25"/>
                </a:cubicBezTo>
                <a:cubicBezTo>
                  <a:pt x="28" y="81"/>
                  <a:pt x="28" y="81"/>
                  <a:pt x="28" y="81"/>
                </a:cubicBezTo>
                <a:cubicBezTo>
                  <a:pt x="27" y="83"/>
                  <a:pt x="27" y="84"/>
                  <a:pt x="28" y="86"/>
                </a:cubicBezTo>
                <a:cubicBezTo>
                  <a:pt x="28" y="86"/>
                  <a:pt x="29" y="87"/>
                  <a:pt x="30" y="87"/>
                </a:cubicBezTo>
                <a:close/>
                <a:moveTo>
                  <a:pt x="20" y="98"/>
                </a:moveTo>
                <a:cubicBezTo>
                  <a:pt x="22" y="98"/>
                  <a:pt x="23" y="96"/>
                  <a:pt x="23" y="95"/>
                </a:cubicBezTo>
                <a:cubicBezTo>
                  <a:pt x="23" y="93"/>
                  <a:pt x="22" y="91"/>
                  <a:pt x="20" y="91"/>
                </a:cubicBezTo>
                <a:cubicBezTo>
                  <a:pt x="18" y="91"/>
                  <a:pt x="16" y="93"/>
                  <a:pt x="16" y="95"/>
                </a:cubicBezTo>
                <a:cubicBezTo>
                  <a:pt x="16" y="96"/>
                  <a:pt x="18" y="98"/>
                  <a:pt x="20" y="9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290A6698-903F-1376-7A57-CF40F6AAFA27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1374775"/>
            <a:ext cx="254000" cy="249238"/>
          </a:xfrm>
          <a:custGeom>
            <a:avLst/>
            <a:gdLst>
              <a:gd name="T0" fmla="*/ 116 w 160"/>
              <a:gd name="T1" fmla="*/ 58 h 157"/>
              <a:gd name="T2" fmla="*/ 108 w 160"/>
              <a:gd name="T3" fmla="*/ 40 h 157"/>
              <a:gd name="T4" fmla="*/ 103 w 160"/>
              <a:gd name="T5" fmla="*/ 45 h 157"/>
              <a:gd name="T6" fmla="*/ 88 w 160"/>
              <a:gd name="T7" fmla="*/ 26 h 157"/>
              <a:gd name="T8" fmla="*/ 79 w 160"/>
              <a:gd name="T9" fmla="*/ 0 h 157"/>
              <a:gd name="T10" fmla="*/ 50 w 160"/>
              <a:gd name="T11" fmla="*/ 138 h 157"/>
              <a:gd name="T12" fmla="*/ 109 w 160"/>
              <a:gd name="T13" fmla="*/ 149 h 157"/>
              <a:gd name="T14" fmla="*/ 82 w 160"/>
              <a:gd name="T15" fmla="*/ 81 h 157"/>
              <a:gd name="T16" fmla="*/ 98 w 160"/>
              <a:gd name="T17" fmla="*/ 95 h 157"/>
              <a:gd name="T18" fmla="*/ 103 w 160"/>
              <a:gd name="T19" fmla="*/ 89 h 157"/>
              <a:gd name="T20" fmla="*/ 105 w 160"/>
              <a:gd name="T21" fmla="*/ 79 h 157"/>
              <a:gd name="T22" fmla="*/ 129 w 160"/>
              <a:gd name="T23" fmla="*/ 63 h 157"/>
              <a:gd name="T24" fmla="*/ 116 w 160"/>
              <a:gd name="T25" fmla="*/ 35 h 157"/>
              <a:gd name="T26" fmla="*/ 77 w 160"/>
              <a:gd name="T27" fmla="*/ 24 h 157"/>
              <a:gd name="T28" fmla="*/ 67 w 160"/>
              <a:gd name="T29" fmla="*/ 28 h 157"/>
              <a:gd name="T30" fmla="*/ 55 w 160"/>
              <a:gd name="T31" fmla="*/ 40 h 157"/>
              <a:gd name="T32" fmla="*/ 46 w 160"/>
              <a:gd name="T33" fmla="*/ 53 h 157"/>
              <a:gd name="T34" fmla="*/ 42 w 160"/>
              <a:gd name="T35" fmla="*/ 70 h 157"/>
              <a:gd name="T36" fmla="*/ 48 w 160"/>
              <a:gd name="T37" fmla="*/ 86 h 157"/>
              <a:gd name="T38" fmla="*/ 56 w 160"/>
              <a:gd name="T39" fmla="*/ 94 h 157"/>
              <a:gd name="T40" fmla="*/ 72 w 160"/>
              <a:gd name="T41" fmla="*/ 100 h 157"/>
              <a:gd name="T42" fmla="*/ 46 w 160"/>
              <a:gd name="T43" fmla="*/ 108 h 157"/>
              <a:gd name="T44" fmla="*/ 74 w 160"/>
              <a:gd name="T45" fmla="*/ 91 h 157"/>
              <a:gd name="T46" fmla="*/ 61 w 160"/>
              <a:gd name="T47" fmla="*/ 91 h 157"/>
              <a:gd name="T48" fmla="*/ 51 w 160"/>
              <a:gd name="T49" fmla="*/ 82 h 157"/>
              <a:gd name="T50" fmla="*/ 49 w 160"/>
              <a:gd name="T51" fmla="*/ 66 h 157"/>
              <a:gd name="T52" fmla="*/ 52 w 160"/>
              <a:gd name="T53" fmla="*/ 53 h 157"/>
              <a:gd name="T54" fmla="*/ 57 w 160"/>
              <a:gd name="T55" fmla="*/ 45 h 157"/>
              <a:gd name="T56" fmla="*/ 67 w 160"/>
              <a:gd name="T57" fmla="*/ 35 h 157"/>
              <a:gd name="T58" fmla="*/ 77 w 160"/>
              <a:gd name="T59" fmla="*/ 40 h 157"/>
              <a:gd name="T60" fmla="*/ 77 w 160"/>
              <a:gd name="T61" fmla="*/ 45 h 157"/>
              <a:gd name="T62" fmla="*/ 102 w 160"/>
              <a:gd name="T63" fmla="*/ 146 h 157"/>
              <a:gd name="T64" fmla="*/ 101 w 160"/>
              <a:gd name="T65" fmla="*/ 141 h 157"/>
              <a:gd name="T66" fmla="*/ 100 w 160"/>
              <a:gd name="T67" fmla="*/ 100 h 157"/>
              <a:gd name="T68" fmla="*/ 95 w 160"/>
              <a:gd name="T69" fmla="*/ 21 h 157"/>
              <a:gd name="T70" fmla="*/ 100 w 160"/>
              <a:gd name="T71" fmla="*/ 76 h 157"/>
              <a:gd name="T72" fmla="*/ 129 w 160"/>
              <a:gd name="T73" fmla="*/ 74 h 157"/>
              <a:gd name="T74" fmla="*/ 101 w 160"/>
              <a:gd name="T75" fmla="*/ 125 h 157"/>
              <a:gd name="T76" fmla="*/ 108 w 160"/>
              <a:gd name="T77" fmla="*/ 115 h 157"/>
              <a:gd name="T78" fmla="*/ 113 w 160"/>
              <a:gd name="T79" fmla="*/ 107 h 157"/>
              <a:gd name="T80" fmla="*/ 118 w 160"/>
              <a:gd name="T81" fmla="*/ 97 h 157"/>
              <a:gd name="T82" fmla="*/ 124 w 160"/>
              <a:gd name="T83" fmla="*/ 88 h 157"/>
              <a:gd name="T84" fmla="*/ 132 w 160"/>
              <a:gd name="T85" fmla="*/ 54 h 157"/>
              <a:gd name="T86" fmla="*/ 132 w 160"/>
              <a:gd name="T87" fmla="*/ 53 h 157"/>
              <a:gd name="T88" fmla="*/ 130 w 160"/>
              <a:gd name="T89" fmla="*/ 43 h 157"/>
              <a:gd name="T90" fmla="*/ 127 w 160"/>
              <a:gd name="T91" fmla="*/ 34 h 157"/>
              <a:gd name="T92" fmla="*/ 122 w 160"/>
              <a:gd name="T93" fmla="*/ 25 h 157"/>
              <a:gd name="T94" fmla="*/ 118 w 160"/>
              <a:gd name="T95" fmla="*/ 21 h 157"/>
              <a:gd name="T96" fmla="*/ 106 w 160"/>
              <a:gd name="T97" fmla="*/ 12 h 157"/>
              <a:gd name="T98" fmla="*/ 102 w 160"/>
              <a:gd name="T99" fmla="*/ 11 h 157"/>
              <a:gd name="T100" fmla="*/ 92 w 160"/>
              <a:gd name="T101" fmla="*/ 7 h 157"/>
              <a:gd name="T102" fmla="*/ 11 w 160"/>
              <a:gd name="T103" fmla="*/ 147 h 157"/>
              <a:gd name="T104" fmla="*/ 7 w 160"/>
              <a:gd name="T105" fmla="*/ 152 h 157"/>
              <a:gd name="T106" fmla="*/ 11 w 160"/>
              <a:gd name="T107" fmla="*/ 147 h 157"/>
              <a:gd name="T108" fmla="*/ 7 w 160"/>
              <a:gd name="T109" fmla="*/ 147 h 157"/>
              <a:gd name="T110" fmla="*/ 155 w 160"/>
              <a:gd name="T111" fmla="*/ 5 h 157"/>
              <a:gd name="T112" fmla="*/ 149 w 160"/>
              <a:gd name="T113" fmla="*/ 11 h 157"/>
              <a:gd name="T114" fmla="*/ 160 w 160"/>
              <a:gd name="T115" fmla="*/ 5 h 157"/>
              <a:gd name="T116" fmla="*/ 149 w 160"/>
              <a:gd name="T117" fmla="*/ 5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57">
                <a:moveTo>
                  <a:pt x="129" y="63"/>
                </a:moveTo>
                <a:cubicBezTo>
                  <a:pt x="125" y="63"/>
                  <a:pt x="123" y="65"/>
                  <a:pt x="122" y="68"/>
                </a:cubicBezTo>
                <a:cubicBezTo>
                  <a:pt x="105" y="68"/>
                  <a:pt x="105" y="68"/>
                  <a:pt x="105" y="68"/>
                </a:cubicBezTo>
                <a:cubicBezTo>
                  <a:pt x="105" y="58"/>
                  <a:pt x="105" y="58"/>
                  <a:pt x="105" y="58"/>
                </a:cubicBezTo>
                <a:cubicBezTo>
                  <a:pt x="116" y="58"/>
                  <a:pt x="116" y="58"/>
                  <a:pt x="116" y="58"/>
                </a:cubicBezTo>
                <a:cubicBezTo>
                  <a:pt x="118" y="58"/>
                  <a:pt x="119" y="56"/>
                  <a:pt x="119" y="55"/>
                </a:cubicBezTo>
                <a:cubicBezTo>
                  <a:pt x="119" y="45"/>
                  <a:pt x="119" y="45"/>
                  <a:pt x="119" y="45"/>
                </a:cubicBezTo>
                <a:cubicBezTo>
                  <a:pt x="123" y="43"/>
                  <a:pt x="124" y="39"/>
                  <a:pt x="124" y="35"/>
                </a:cubicBezTo>
                <a:cubicBezTo>
                  <a:pt x="122" y="30"/>
                  <a:pt x="118" y="28"/>
                  <a:pt x="113" y="30"/>
                </a:cubicBezTo>
                <a:cubicBezTo>
                  <a:pt x="109" y="31"/>
                  <a:pt x="107" y="35"/>
                  <a:pt x="108" y="40"/>
                </a:cubicBezTo>
                <a:cubicBezTo>
                  <a:pt x="109" y="42"/>
                  <a:pt x="111" y="44"/>
                  <a:pt x="113" y="45"/>
                </a:cubicBezTo>
                <a:cubicBezTo>
                  <a:pt x="113" y="53"/>
                  <a:pt x="113" y="53"/>
                  <a:pt x="113" y="53"/>
                </a:cubicBezTo>
                <a:cubicBezTo>
                  <a:pt x="105" y="53"/>
                  <a:pt x="105" y="53"/>
                  <a:pt x="105" y="53"/>
                </a:cubicBezTo>
                <a:cubicBezTo>
                  <a:pt x="105" y="47"/>
                  <a:pt x="105" y="47"/>
                  <a:pt x="105" y="47"/>
                </a:cubicBezTo>
                <a:cubicBezTo>
                  <a:pt x="105" y="46"/>
                  <a:pt x="104" y="45"/>
                  <a:pt x="103" y="45"/>
                </a:cubicBezTo>
                <a:cubicBezTo>
                  <a:pt x="98" y="45"/>
                  <a:pt x="98" y="45"/>
                  <a:pt x="98" y="45"/>
                </a:cubicBezTo>
                <a:cubicBezTo>
                  <a:pt x="98" y="31"/>
                  <a:pt x="98" y="31"/>
                  <a:pt x="98" y="31"/>
                </a:cubicBezTo>
                <a:cubicBezTo>
                  <a:pt x="102" y="30"/>
                  <a:pt x="103" y="25"/>
                  <a:pt x="103" y="21"/>
                </a:cubicBezTo>
                <a:cubicBezTo>
                  <a:pt x="101" y="17"/>
                  <a:pt x="97" y="15"/>
                  <a:pt x="93" y="16"/>
                </a:cubicBezTo>
                <a:cubicBezTo>
                  <a:pt x="88" y="18"/>
                  <a:pt x="86" y="22"/>
                  <a:pt x="88" y="26"/>
                </a:cubicBezTo>
                <a:cubicBezTo>
                  <a:pt x="88" y="29"/>
                  <a:pt x="90" y="30"/>
                  <a:pt x="93" y="31"/>
                </a:cubicBezTo>
                <a:cubicBezTo>
                  <a:pt x="93" y="45"/>
                  <a:pt x="93" y="45"/>
                  <a:pt x="93" y="45"/>
                </a:cubicBezTo>
                <a:cubicBezTo>
                  <a:pt x="82" y="45"/>
                  <a:pt x="82" y="45"/>
                  <a:pt x="82" y="45"/>
                </a:cubicBezTo>
                <a:cubicBezTo>
                  <a:pt x="82" y="3"/>
                  <a:pt x="82" y="3"/>
                  <a:pt x="82" y="3"/>
                </a:cubicBezTo>
                <a:cubicBezTo>
                  <a:pt x="82" y="2"/>
                  <a:pt x="81" y="0"/>
                  <a:pt x="79" y="0"/>
                </a:cubicBezTo>
                <a:cubicBezTo>
                  <a:pt x="47" y="0"/>
                  <a:pt x="21" y="24"/>
                  <a:pt x="21" y="54"/>
                </a:cubicBezTo>
                <a:cubicBezTo>
                  <a:pt x="21" y="68"/>
                  <a:pt x="27" y="86"/>
                  <a:pt x="36" y="102"/>
                </a:cubicBezTo>
                <a:cubicBezTo>
                  <a:pt x="38" y="105"/>
                  <a:pt x="40" y="108"/>
                  <a:pt x="42" y="111"/>
                </a:cubicBezTo>
                <a:cubicBezTo>
                  <a:pt x="47" y="118"/>
                  <a:pt x="52" y="125"/>
                  <a:pt x="53" y="132"/>
                </a:cubicBezTo>
                <a:cubicBezTo>
                  <a:pt x="51" y="134"/>
                  <a:pt x="50" y="135"/>
                  <a:pt x="50" y="138"/>
                </a:cubicBezTo>
                <a:cubicBezTo>
                  <a:pt x="50" y="140"/>
                  <a:pt x="51" y="142"/>
                  <a:pt x="51" y="143"/>
                </a:cubicBezTo>
                <a:cubicBezTo>
                  <a:pt x="50" y="145"/>
                  <a:pt x="49" y="147"/>
                  <a:pt x="49" y="149"/>
                </a:cubicBezTo>
                <a:cubicBezTo>
                  <a:pt x="49" y="153"/>
                  <a:pt x="52" y="156"/>
                  <a:pt x="57" y="157"/>
                </a:cubicBezTo>
                <a:cubicBezTo>
                  <a:pt x="102" y="157"/>
                  <a:pt x="102" y="157"/>
                  <a:pt x="102" y="157"/>
                </a:cubicBezTo>
                <a:cubicBezTo>
                  <a:pt x="106" y="156"/>
                  <a:pt x="109" y="153"/>
                  <a:pt x="109" y="149"/>
                </a:cubicBezTo>
                <a:cubicBezTo>
                  <a:pt x="109" y="146"/>
                  <a:pt x="108" y="145"/>
                  <a:pt x="107" y="143"/>
                </a:cubicBezTo>
                <a:cubicBezTo>
                  <a:pt x="108" y="141"/>
                  <a:pt x="108" y="140"/>
                  <a:pt x="108" y="138"/>
                </a:cubicBezTo>
                <a:cubicBezTo>
                  <a:pt x="108" y="134"/>
                  <a:pt x="105" y="130"/>
                  <a:pt x="101" y="130"/>
                </a:cubicBezTo>
                <a:cubicBezTo>
                  <a:pt x="82" y="130"/>
                  <a:pt x="82" y="130"/>
                  <a:pt x="82" y="130"/>
                </a:cubicBezTo>
                <a:cubicBezTo>
                  <a:pt x="82" y="81"/>
                  <a:pt x="82" y="81"/>
                  <a:pt x="82" y="81"/>
                </a:cubicBezTo>
                <a:cubicBezTo>
                  <a:pt x="87" y="81"/>
                  <a:pt x="87" y="81"/>
                  <a:pt x="87" y="81"/>
                </a:cubicBezTo>
                <a:cubicBezTo>
                  <a:pt x="87" y="89"/>
                  <a:pt x="87" y="89"/>
                  <a:pt x="87" y="89"/>
                </a:cubicBezTo>
                <a:cubicBezTo>
                  <a:pt x="87" y="90"/>
                  <a:pt x="88" y="91"/>
                  <a:pt x="90" y="91"/>
                </a:cubicBezTo>
                <a:cubicBezTo>
                  <a:pt x="98" y="91"/>
                  <a:pt x="98" y="91"/>
                  <a:pt x="98" y="91"/>
                </a:cubicBezTo>
                <a:cubicBezTo>
                  <a:pt x="98" y="95"/>
                  <a:pt x="98" y="95"/>
                  <a:pt x="98" y="95"/>
                </a:cubicBezTo>
                <a:cubicBezTo>
                  <a:pt x="93" y="96"/>
                  <a:pt x="92" y="100"/>
                  <a:pt x="93" y="105"/>
                </a:cubicBezTo>
                <a:cubicBezTo>
                  <a:pt x="94" y="109"/>
                  <a:pt x="98" y="110"/>
                  <a:pt x="103" y="110"/>
                </a:cubicBezTo>
                <a:cubicBezTo>
                  <a:pt x="107" y="108"/>
                  <a:pt x="109" y="104"/>
                  <a:pt x="108" y="100"/>
                </a:cubicBezTo>
                <a:cubicBezTo>
                  <a:pt x="107" y="97"/>
                  <a:pt x="105" y="95"/>
                  <a:pt x="103" y="95"/>
                </a:cubicBezTo>
                <a:cubicBezTo>
                  <a:pt x="103" y="89"/>
                  <a:pt x="103" y="89"/>
                  <a:pt x="103" y="89"/>
                </a:cubicBezTo>
                <a:cubicBezTo>
                  <a:pt x="103" y="88"/>
                  <a:pt x="102" y="86"/>
                  <a:pt x="100" y="86"/>
                </a:cubicBezTo>
                <a:cubicBezTo>
                  <a:pt x="93" y="86"/>
                  <a:pt x="93" y="86"/>
                  <a:pt x="93" y="86"/>
                </a:cubicBezTo>
                <a:cubicBezTo>
                  <a:pt x="93" y="81"/>
                  <a:pt x="93" y="81"/>
                  <a:pt x="93" y="81"/>
                </a:cubicBezTo>
                <a:cubicBezTo>
                  <a:pt x="103" y="81"/>
                  <a:pt x="103" y="81"/>
                  <a:pt x="103" y="81"/>
                </a:cubicBezTo>
                <a:cubicBezTo>
                  <a:pt x="104" y="81"/>
                  <a:pt x="105" y="80"/>
                  <a:pt x="105" y="79"/>
                </a:cubicBezTo>
                <a:cubicBezTo>
                  <a:pt x="105" y="74"/>
                  <a:pt x="105" y="74"/>
                  <a:pt x="105" y="74"/>
                </a:cubicBezTo>
                <a:cubicBezTo>
                  <a:pt x="122" y="74"/>
                  <a:pt x="122" y="74"/>
                  <a:pt x="122" y="74"/>
                </a:cubicBezTo>
                <a:cubicBezTo>
                  <a:pt x="123" y="77"/>
                  <a:pt x="128" y="80"/>
                  <a:pt x="132" y="78"/>
                </a:cubicBezTo>
                <a:cubicBezTo>
                  <a:pt x="135" y="76"/>
                  <a:pt x="138" y="72"/>
                  <a:pt x="136" y="68"/>
                </a:cubicBezTo>
                <a:cubicBezTo>
                  <a:pt x="135" y="65"/>
                  <a:pt x="132" y="63"/>
                  <a:pt x="129" y="63"/>
                </a:cubicBezTo>
                <a:close/>
                <a:moveTo>
                  <a:pt x="116" y="35"/>
                </a:moveTo>
                <a:cubicBezTo>
                  <a:pt x="118" y="35"/>
                  <a:pt x="119" y="35"/>
                  <a:pt x="119" y="37"/>
                </a:cubicBezTo>
                <a:cubicBezTo>
                  <a:pt x="119" y="39"/>
                  <a:pt x="118" y="40"/>
                  <a:pt x="116" y="40"/>
                </a:cubicBezTo>
                <a:cubicBezTo>
                  <a:pt x="114" y="40"/>
                  <a:pt x="113" y="39"/>
                  <a:pt x="113" y="37"/>
                </a:cubicBezTo>
                <a:cubicBezTo>
                  <a:pt x="113" y="35"/>
                  <a:pt x="114" y="35"/>
                  <a:pt x="116" y="35"/>
                </a:cubicBezTo>
                <a:close/>
                <a:moveTo>
                  <a:pt x="46" y="108"/>
                </a:moveTo>
                <a:cubicBezTo>
                  <a:pt x="45" y="105"/>
                  <a:pt x="42" y="102"/>
                  <a:pt x="41" y="100"/>
                </a:cubicBezTo>
                <a:cubicBezTo>
                  <a:pt x="32" y="85"/>
                  <a:pt x="27" y="66"/>
                  <a:pt x="27" y="54"/>
                </a:cubicBezTo>
                <a:cubicBezTo>
                  <a:pt x="27" y="28"/>
                  <a:pt x="48" y="7"/>
                  <a:pt x="77" y="6"/>
                </a:cubicBezTo>
                <a:cubicBezTo>
                  <a:pt x="77" y="24"/>
                  <a:pt x="77" y="24"/>
                  <a:pt x="77" y="24"/>
                </a:cubicBezTo>
                <a:cubicBezTo>
                  <a:pt x="76" y="24"/>
                  <a:pt x="75" y="24"/>
                  <a:pt x="74" y="24"/>
                </a:cubicBezTo>
                <a:cubicBezTo>
                  <a:pt x="73" y="24"/>
                  <a:pt x="72" y="25"/>
                  <a:pt x="72" y="26"/>
                </a:cubicBezTo>
                <a:cubicBezTo>
                  <a:pt x="72" y="30"/>
                  <a:pt x="72" y="30"/>
                  <a:pt x="72" y="30"/>
                </a:cubicBezTo>
                <a:cubicBezTo>
                  <a:pt x="69" y="30"/>
                  <a:pt x="69" y="30"/>
                  <a:pt x="69" y="30"/>
                </a:cubicBezTo>
                <a:cubicBezTo>
                  <a:pt x="67" y="28"/>
                  <a:pt x="67" y="28"/>
                  <a:pt x="67" y="28"/>
                </a:cubicBezTo>
                <a:cubicBezTo>
                  <a:pt x="66" y="27"/>
                  <a:pt x="65" y="26"/>
                  <a:pt x="64" y="27"/>
                </a:cubicBezTo>
                <a:cubicBezTo>
                  <a:pt x="61" y="28"/>
                  <a:pt x="58" y="30"/>
                  <a:pt x="56" y="32"/>
                </a:cubicBezTo>
                <a:cubicBezTo>
                  <a:pt x="55" y="32"/>
                  <a:pt x="54" y="34"/>
                  <a:pt x="55" y="35"/>
                </a:cubicBezTo>
                <a:cubicBezTo>
                  <a:pt x="56" y="39"/>
                  <a:pt x="56" y="39"/>
                  <a:pt x="56" y="39"/>
                </a:cubicBezTo>
                <a:cubicBezTo>
                  <a:pt x="55" y="40"/>
                  <a:pt x="55" y="40"/>
                  <a:pt x="55" y="40"/>
                </a:cubicBezTo>
                <a:cubicBezTo>
                  <a:pt x="51" y="39"/>
                  <a:pt x="51" y="39"/>
                  <a:pt x="51" y="39"/>
                </a:cubicBezTo>
                <a:cubicBezTo>
                  <a:pt x="50" y="38"/>
                  <a:pt x="49" y="39"/>
                  <a:pt x="48" y="40"/>
                </a:cubicBezTo>
                <a:cubicBezTo>
                  <a:pt x="46" y="42"/>
                  <a:pt x="45" y="45"/>
                  <a:pt x="43" y="48"/>
                </a:cubicBezTo>
                <a:cubicBezTo>
                  <a:pt x="42" y="49"/>
                  <a:pt x="43" y="50"/>
                  <a:pt x="44" y="50"/>
                </a:cubicBezTo>
                <a:cubicBezTo>
                  <a:pt x="46" y="53"/>
                  <a:pt x="46" y="53"/>
                  <a:pt x="46" y="53"/>
                </a:cubicBezTo>
                <a:cubicBezTo>
                  <a:pt x="46" y="55"/>
                  <a:pt x="46" y="55"/>
                  <a:pt x="46" y="55"/>
                </a:cubicBezTo>
                <a:cubicBezTo>
                  <a:pt x="42" y="56"/>
                  <a:pt x="42" y="56"/>
                  <a:pt x="42" y="56"/>
                </a:cubicBezTo>
                <a:cubicBezTo>
                  <a:pt x="41" y="56"/>
                  <a:pt x="40" y="57"/>
                  <a:pt x="40" y="59"/>
                </a:cubicBezTo>
                <a:cubicBezTo>
                  <a:pt x="40" y="67"/>
                  <a:pt x="40" y="67"/>
                  <a:pt x="40" y="67"/>
                </a:cubicBezTo>
                <a:cubicBezTo>
                  <a:pt x="40" y="69"/>
                  <a:pt x="41" y="70"/>
                  <a:pt x="42" y="70"/>
                </a:cubicBezTo>
                <a:cubicBezTo>
                  <a:pt x="46" y="70"/>
                  <a:pt x="46" y="70"/>
                  <a:pt x="46" y="70"/>
                </a:cubicBezTo>
                <a:cubicBezTo>
                  <a:pt x="46" y="73"/>
                  <a:pt x="46" y="73"/>
                  <a:pt x="46" y="73"/>
                </a:cubicBezTo>
                <a:cubicBezTo>
                  <a:pt x="44" y="75"/>
                  <a:pt x="44" y="75"/>
                  <a:pt x="44" y="75"/>
                </a:cubicBezTo>
                <a:cubicBezTo>
                  <a:pt x="43" y="76"/>
                  <a:pt x="42" y="77"/>
                  <a:pt x="43" y="78"/>
                </a:cubicBezTo>
                <a:cubicBezTo>
                  <a:pt x="45" y="81"/>
                  <a:pt x="46" y="84"/>
                  <a:pt x="48" y="86"/>
                </a:cubicBezTo>
                <a:cubicBezTo>
                  <a:pt x="49" y="87"/>
                  <a:pt x="50" y="88"/>
                  <a:pt x="51" y="87"/>
                </a:cubicBezTo>
                <a:cubicBezTo>
                  <a:pt x="55" y="86"/>
                  <a:pt x="55" y="86"/>
                  <a:pt x="55" y="86"/>
                </a:cubicBezTo>
                <a:cubicBezTo>
                  <a:pt x="55" y="86"/>
                  <a:pt x="56" y="87"/>
                  <a:pt x="56" y="88"/>
                </a:cubicBezTo>
                <a:cubicBezTo>
                  <a:pt x="55" y="91"/>
                  <a:pt x="55" y="91"/>
                  <a:pt x="55" y="91"/>
                </a:cubicBezTo>
                <a:cubicBezTo>
                  <a:pt x="54" y="92"/>
                  <a:pt x="55" y="94"/>
                  <a:pt x="56" y="94"/>
                </a:cubicBezTo>
                <a:cubicBezTo>
                  <a:pt x="58" y="96"/>
                  <a:pt x="61" y="98"/>
                  <a:pt x="64" y="99"/>
                </a:cubicBezTo>
                <a:cubicBezTo>
                  <a:pt x="65" y="100"/>
                  <a:pt x="66" y="99"/>
                  <a:pt x="67" y="98"/>
                </a:cubicBezTo>
                <a:cubicBezTo>
                  <a:pt x="69" y="95"/>
                  <a:pt x="69" y="95"/>
                  <a:pt x="69" y="95"/>
                </a:cubicBezTo>
                <a:cubicBezTo>
                  <a:pt x="72" y="95"/>
                  <a:pt x="72" y="95"/>
                  <a:pt x="72" y="95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72" y="100"/>
                  <a:pt x="73" y="101"/>
                  <a:pt x="74" y="101"/>
                </a:cubicBezTo>
                <a:cubicBezTo>
                  <a:pt x="75" y="102"/>
                  <a:pt x="76" y="102"/>
                  <a:pt x="77" y="102"/>
                </a:cubicBezTo>
                <a:cubicBezTo>
                  <a:pt x="77" y="130"/>
                  <a:pt x="77" y="130"/>
                  <a:pt x="77" y="130"/>
                </a:cubicBezTo>
                <a:cubicBezTo>
                  <a:pt x="58" y="130"/>
                  <a:pt x="58" y="130"/>
                  <a:pt x="58" y="130"/>
                </a:cubicBezTo>
                <a:cubicBezTo>
                  <a:pt x="57" y="123"/>
                  <a:pt x="51" y="115"/>
                  <a:pt x="46" y="108"/>
                </a:cubicBezTo>
                <a:close/>
                <a:moveTo>
                  <a:pt x="56" y="63"/>
                </a:moveTo>
                <a:cubicBezTo>
                  <a:pt x="56" y="75"/>
                  <a:pt x="65" y="85"/>
                  <a:pt x="77" y="86"/>
                </a:cubicBezTo>
                <a:cubicBezTo>
                  <a:pt x="77" y="95"/>
                  <a:pt x="77" y="95"/>
                  <a:pt x="77" y="95"/>
                </a:cubicBezTo>
                <a:cubicBezTo>
                  <a:pt x="76" y="93"/>
                  <a:pt x="76" y="93"/>
                  <a:pt x="76" y="93"/>
                </a:cubicBezTo>
                <a:cubicBezTo>
                  <a:pt x="76" y="92"/>
                  <a:pt x="75" y="91"/>
                  <a:pt x="74" y="91"/>
                </a:cubicBezTo>
                <a:cubicBezTo>
                  <a:pt x="72" y="90"/>
                  <a:pt x="71" y="90"/>
                  <a:pt x="70" y="90"/>
                </a:cubicBezTo>
                <a:cubicBezTo>
                  <a:pt x="69" y="90"/>
                  <a:pt x="69" y="90"/>
                  <a:pt x="68" y="90"/>
                </a:cubicBezTo>
                <a:cubicBezTo>
                  <a:pt x="68" y="90"/>
                  <a:pt x="67" y="90"/>
                  <a:pt x="67" y="90"/>
                </a:cubicBezTo>
                <a:cubicBezTo>
                  <a:pt x="64" y="93"/>
                  <a:pt x="64" y="93"/>
                  <a:pt x="64" y="93"/>
                </a:cubicBezTo>
                <a:cubicBezTo>
                  <a:pt x="63" y="93"/>
                  <a:pt x="62" y="92"/>
                  <a:pt x="61" y="91"/>
                </a:cubicBezTo>
                <a:cubicBezTo>
                  <a:pt x="62" y="88"/>
                  <a:pt x="62" y="88"/>
                  <a:pt x="62" y="88"/>
                </a:cubicBezTo>
                <a:cubicBezTo>
                  <a:pt x="62" y="86"/>
                  <a:pt x="62" y="85"/>
                  <a:pt x="61" y="85"/>
                </a:cubicBezTo>
                <a:cubicBezTo>
                  <a:pt x="59" y="84"/>
                  <a:pt x="58" y="83"/>
                  <a:pt x="57" y="81"/>
                </a:cubicBezTo>
                <a:cubicBezTo>
                  <a:pt x="56" y="80"/>
                  <a:pt x="56" y="80"/>
                  <a:pt x="55" y="80"/>
                </a:cubicBezTo>
                <a:cubicBezTo>
                  <a:pt x="51" y="82"/>
                  <a:pt x="51" y="82"/>
                  <a:pt x="51" y="82"/>
                </a:cubicBezTo>
                <a:cubicBezTo>
                  <a:pt x="50" y="80"/>
                  <a:pt x="49" y="80"/>
                  <a:pt x="49" y="78"/>
                </a:cubicBezTo>
                <a:cubicBezTo>
                  <a:pt x="51" y="75"/>
                  <a:pt x="51" y="75"/>
                  <a:pt x="51" y="75"/>
                </a:cubicBezTo>
                <a:cubicBezTo>
                  <a:pt x="52" y="75"/>
                  <a:pt x="52" y="74"/>
                  <a:pt x="52" y="73"/>
                </a:cubicBezTo>
                <a:cubicBezTo>
                  <a:pt x="51" y="71"/>
                  <a:pt x="51" y="70"/>
                  <a:pt x="51" y="68"/>
                </a:cubicBezTo>
                <a:cubicBezTo>
                  <a:pt x="51" y="67"/>
                  <a:pt x="50" y="66"/>
                  <a:pt x="49" y="66"/>
                </a:cubicBezTo>
                <a:cubicBezTo>
                  <a:pt x="46" y="65"/>
                  <a:pt x="46" y="65"/>
                  <a:pt x="46" y="65"/>
                </a:cubicBezTo>
                <a:cubicBezTo>
                  <a:pt x="46" y="60"/>
                  <a:pt x="46" y="60"/>
                  <a:pt x="46" y="60"/>
                </a:cubicBezTo>
                <a:cubicBezTo>
                  <a:pt x="49" y="60"/>
                  <a:pt x="49" y="60"/>
                  <a:pt x="49" y="60"/>
                </a:cubicBezTo>
                <a:cubicBezTo>
                  <a:pt x="50" y="60"/>
                  <a:pt x="51" y="59"/>
                  <a:pt x="51" y="58"/>
                </a:cubicBezTo>
                <a:cubicBezTo>
                  <a:pt x="51" y="56"/>
                  <a:pt x="51" y="55"/>
                  <a:pt x="52" y="53"/>
                </a:cubicBezTo>
                <a:cubicBezTo>
                  <a:pt x="52" y="52"/>
                  <a:pt x="52" y="51"/>
                  <a:pt x="51" y="50"/>
                </a:cubicBezTo>
                <a:cubicBezTo>
                  <a:pt x="49" y="48"/>
                  <a:pt x="49" y="48"/>
                  <a:pt x="49" y="48"/>
                </a:cubicBezTo>
                <a:cubicBezTo>
                  <a:pt x="49" y="47"/>
                  <a:pt x="50" y="45"/>
                  <a:pt x="51" y="44"/>
                </a:cubicBezTo>
                <a:cubicBezTo>
                  <a:pt x="55" y="45"/>
                  <a:pt x="55" y="45"/>
                  <a:pt x="55" y="45"/>
                </a:cubicBezTo>
                <a:cubicBezTo>
                  <a:pt x="56" y="45"/>
                  <a:pt x="56" y="45"/>
                  <a:pt x="57" y="45"/>
                </a:cubicBezTo>
                <a:cubicBezTo>
                  <a:pt x="58" y="43"/>
                  <a:pt x="59" y="42"/>
                  <a:pt x="61" y="41"/>
                </a:cubicBezTo>
                <a:cubicBezTo>
                  <a:pt x="62" y="40"/>
                  <a:pt x="62" y="40"/>
                  <a:pt x="62" y="39"/>
                </a:cubicBezTo>
                <a:cubicBezTo>
                  <a:pt x="61" y="35"/>
                  <a:pt x="61" y="35"/>
                  <a:pt x="61" y="35"/>
                </a:cubicBezTo>
                <a:cubicBezTo>
                  <a:pt x="62" y="34"/>
                  <a:pt x="63" y="33"/>
                  <a:pt x="64" y="33"/>
                </a:cubicBezTo>
                <a:cubicBezTo>
                  <a:pt x="67" y="35"/>
                  <a:pt x="67" y="35"/>
                  <a:pt x="67" y="35"/>
                </a:cubicBezTo>
                <a:cubicBezTo>
                  <a:pt x="67" y="36"/>
                  <a:pt x="68" y="36"/>
                  <a:pt x="70" y="36"/>
                </a:cubicBezTo>
                <a:cubicBezTo>
                  <a:pt x="71" y="35"/>
                  <a:pt x="72" y="35"/>
                  <a:pt x="74" y="35"/>
                </a:cubicBezTo>
                <a:cubicBezTo>
                  <a:pt x="75" y="35"/>
                  <a:pt x="76" y="34"/>
                  <a:pt x="76" y="33"/>
                </a:cubicBezTo>
                <a:cubicBezTo>
                  <a:pt x="77" y="30"/>
                  <a:pt x="77" y="30"/>
                  <a:pt x="77" y="30"/>
                </a:cubicBezTo>
                <a:cubicBezTo>
                  <a:pt x="77" y="40"/>
                  <a:pt x="77" y="40"/>
                  <a:pt x="77" y="40"/>
                </a:cubicBezTo>
                <a:cubicBezTo>
                  <a:pt x="65" y="41"/>
                  <a:pt x="56" y="51"/>
                  <a:pt x="56" y="63"/>
                </a:cubicBezTo>
                <a:close/>
                <a:moveTo>
                  <a:pt x="77" y="45"/>
                </a:moveTo>
                <a:cubicBezTo>
                  <a:pt x="77" y="81"/>
                  <a:pt x="77" y="81"/>
                  <a:pt x="77" y="81"/>
                </a:cubicBezTo>
                <a:cubicBezTo>
                  <a:pt x="67" y="80"/>
                  <a:pt x="60" y="70"/>
                  <a:pt x="61" y="60"/>
                </a:cubicBezTo>
                <a:cubicBezTo>
                  <a:pt x="62" y="52"/>
                  <a:pt x="68" y="46"/>
                  <a:pt x="77" y="45"/>
                </a:cubicBezTo>
                <a:close/>
                <a:moveTo>
                  <a:pt x="102" y="151"/>
                </a:moveTo>
                <a:cubicBezTo>
                  <a:pt x="57" y="151"/>
                  <a:pt x="57" y="151"/>
                  <a:pt x="57" y="151"/>
                </a:cubicBezTo>
                <a:cubicBezTo>
                  <a:pt x="56" y="151"/>
                  <a:pt x="54" y="150"/>
                  <a:pt x="54" y="149"/>
                </a:cubicBezTo>
                <a:cubicBezTo>
                  <a:pt x="54" y="147"/>
                  <a:pt x="56" y="146"/>
                  <a:pt x="57" y="146"/>
                </a:cubicBezTo>
                <a:cubicBezTo>
                  <a:pt x="102" y="146"/>
                  <a:pt x="102" y="146"/>
                  <a:pt x="102" y="146"/>
                </a:cubicBezTo>
                <a:cubicBezTo>
                  <a:pt x="103" y="146"/>
                  <a:pt x="104" y="147"/>
                  <a:pt x="104" y="149"/>
                </a:cubicBezTo>
                <a:cubicBezTo>
                  <a:pt x="104" y="150"/>
                  <a:pt x="103" y="151"/>
                  <a:pt x="102" y="151"/>
                </a:cubicBezTo>
                <a:close/>
                <a:moveTo>
                  <a:pt x="101" y="136"/>
                </a:moveTo>
                <a:cubicBezTo>
                  <a:pt x="102" y="135"/>
                  <a:pt x="103" y="137"/>
                  <a:pt x="103" y="138"/>
                </a:cubicBezTo>
                <a:cubicBezTo>
                  <a:pt x="103" y="140"/>
                  <a:pt x="103" y="141"/>
                  <a:pt x="101" y="141"/>
                </a:cubicBezTo>
                <a:cubicBezTo>
                  <a:pt x="57" y="141"/>
                  <a:pt x="57" y="141"/>
                  <a:pt x="57" y="141"/>
                </a:cubicBezTo>
                <a:cubicBezTo>
                  <a:pt x="56" y="141"/>
                  <a:pt x="55" y="140"/>
                  <a:pt x="55" y="138"/>
                </a:cubicBezTo>
                <a:cubicBezTo>
                  <a:pt x="55" y="137"/>
                  <a:pt x="56" y="135"/>
                  <a:pt x="57" y="136"/>
                </a:cubicBezTo>
                <a:lnTo>
                  <a:pt x="101" y="136"/>
                </a:lnTo>
                <a:close/>
                <a:moveTo>
                  <a:pt x="100" y="100"/>
                </a:moveTo>
                <a:cubicBezTo>
                  <a:pt x="102" y="100"/>
                  <a:pt x="103" y="100"/>
                  <a:pt x="103" y="102"/>
                </a:cubicBezTo>
                <a:cubicBezTo>
                  <a:pt x="103" y="104"/>
                  <a:pt x="102" y="105"/>
                  <a:pt x="100" y="105"/>
                </a:cubicBezTo>
                <a:cubicBezTo>
                  <a:pt x="98" y="105"/>
                  <a:pt x="98" y="104"/>
                  <a:pt x="98" y="102"/>
                </a:cubicBezTo>
                <a:cubicBezTo>
                  <a:pt x="98" y="100"/>
                  <a:pt x="98" y="100"/>
                  <a:pt x="100" y="100"/>
                </a:cubicBezTo>
                <a:close/>
                <a:moveTo>
                  <a:pt x="95" y="21"/>
                </a:moveTo>
                <a:cubicBezTo>
                  <a:pt x="97" y="21"/>
                  <a:pt x="98" y="22"/>
                  <a:pt x="98" y="24"/>
                </a:cubicBezTo>
                <a:cubicBezTo>
                  <a:pt x="98" y="25"/>
                  <a:pt x="97" y="26"/>
                  <a:pt x="95" y="26"/>
                </a:cubicBezTo>
                <a:cubicBezTo>
                  <a:pt x="93" y="26"/>
                  <a:pt x="93" y="25"/>
                  <a:pt x="93" y="24"/>
                </a:cubicBezTo>
                <a:cubicBezTo>
                  <a:pt x="93" y="22"/>
                  <a:pt x="93" y="21"/>
                  <a:pt x="95" y="21"/>
                </a:cubicBezTo>
                <a:close/>
                <a:moveTo>
                  <a:pt x="100" y="76"/>
                </a:moveTo>
                <a:cubicBezTo>
                  <a:pt x="82" y="76"/>
                  <a:pt x="82" y="76"/>
                  <a:pt x="82" y="76"/>
                </a:cubicBezTo>
                <a:cubicBezTo>
                  <a:pt x="82" y="50"/>
                  <a:pt x="82" y="50"/>
                  <a:pt x="82" y="50"/>
                </a:cubicBezTo>
                <a:cubicBezTo>
                  <a:pt x="100" y="50"/>
                  <a:pt x="100" y="50"/>
                  <a:pt x="100" y="50"/>
                </a:cubicBezTo>
                <a:lnTo>
                  <a:pt x="100" y="76"/>
                </a:lnTo>
                <a:close/>
                <a:moveTo>
                  <a:pt x="129" y="74"/>
                </a:moveTo>
                <a:cubicBezTo>
                  <a:pt x="128" y="74"/>
                  <a:pt x="126" y="72"/>
                  <a:pt x="126" y="70"/>
                </a:cubicBezTo>
                <a:cubicBezTo>
                  <a:pt x="126" y="70"/>
                  <a:pt x="128" y="68"/>
                  <a:pt x="129" y="68"/>
                </a:cubicBezTo>
                <a:cubicBezTo>
                  <a:pt x="130" y="68"/>
                  <a:pt x="132" y="70"/>
                  <a:pt x="132" y="70"/>
                </a:cubicBezTo>
                <a:cubicBezTo>
                  <a:pt x="132" y="72"/>
                  <a:pt x="130" y="74"/>
                  <a:pt x="129" y="74"/>
                </a:cubicBezTo>
                <a:close/>
                <a:moveTo>
                  <a:pt x="101" y="125"/>
                </a:moveTo>
                <a:cubicBezTo>
                  <a:pt x="106" y="126"/>
                  <a:pt x="106" y="126"/>
                  <a:pt x="106" y="126"/>
                </a:cubicBezTo>
                <a:cubicBezTo>
                  <a:pt x="107" y="125"/>
                  <a:pt x="108" y="124"/>
                  <a:pt x="109" y="122"/>
                </a:cubicBezTo>
                <a:cubicBezTo>
                  <a:pt x="104" y="120"/>
                  <a:pt x="104" y="120"/>
                  <a:pt x="104" y="120"/>
                </a:cubicBezTo>
                <a:cubicBezTo>
                  <a:pt x="103" y="122"/>
                  <a:pt x="102" y="123"/>
                  <a:pt x="101" y="125"/>
                </a:cubicBezTo>
                <a:close/>
                <a:moveTo>
                  <a:pt x="108" y="115"/>
                </a:moveTo>
                <a:cubicBezTo>
                  <a:pt x="112" y="118"/>
                  <a:pt x="112" y="118"/>
                  <a:pt x="112" y="118"/>
                </a:cubicBezTo>
                <a:cubicBezTo>
                  <a:pt x="113" y="116"/>
                  <a:pt x="113" y="115"/>
                  <a:pt x="114" y="113"/>
                </a:cubicBezTo>
                <a:cubicBezTo>
                  <a:pt x="110" y="110"/>
                  <a:pt x="110" y="110"/>
                  <a:pt x="110" y="110"/>
                </a:cubicBezTo>
                <a:cubicBezTo>
                  <a:pt x="109" y="112"/>
                  <a:pt x="109" y="113"/>
                  <a:pt x="108" y="115"/>
                </a:cubicBezTo>
                <a:close/>
                <a:moveTo>
                  <a:pt x="113" y="107"/>
                </a:moveTo>
                <a:cubicBezTo>
                  <a:pt x="117" y="109"/>
                  <a:pt x="117" y="109"/>
                  <a:pt x="117" y="109"/>
                </a:cubicBezTo>
                <a:cubicBezTo>
                  <a:pt x="118" y="108"/>
                  <a:pt x="119" y="107"/>
                  <a:pt x="121" y="105"/>
                </a:cubicBezTo>
                <a:cubicBezTo>
                  <a:pt x="116" y="103"/>
                  <a:pt x="116" y="103"/>
                  <a:pt x="116" y="103"/>
                </a:cubicBezTo>
                <a:cubicBezTo>
                  <a:pt x="115" y="104"/>
                  <a:pt x="114" y="105"/>
                  <a:pt x="113" y="107"/>
                </a:cubicBezTo>
                <a:close/>
                <a:moveTo>
                  <a:pt x="118" y="97"/>
                </a:moveTo>
                <a:cubicBezTo>
                  <a:pt x="123" y="100"/>
                  <a:pt x="123" y="100"/>
                  <a:pt x="123" y="100"/>
                </a:cubicBezTo>
                <a:cubicBezTo>
                  <a:pt x="124" y="98"/>
                  <a:pt x="125" y="96"/>
                  <a:pt x="126" y="95"/>
                </a:cubicBezTo>
                <a:cubicBezTo>
                  <a:pt x="121" y="93"/>
                  <a:pt x="121" y="93"/>
                  <a:pt x="121" y="93"/>
                </a:cubicBezTo>
                <a:cubicBezTo>
                  <a:pt x="120" y="95"/>
                  <a:pt x="119" y="96"/>
                  <a:pt x="118" y="97"/>
                </a:cubicBezTo>
                <a:close/>
                <a:moveTo>
                  <a:pt x="124" y="88"/>
                </a:moveTo>
                <a:cubicBezTo>
                  <a:pt x="128" y="90"/>
                  <a:pt x="128" y="90"/>
                  <a:pt x="128" y="90"/>
                </a:cubicBezTo>
                <a:cubicBezTo>
                  <a:pt x="129" y="88"/>
                  <a:pt x="129" y="86"/>
                  <a:pt x="130" y="85"/>
                </a:cubicBezTo>
                <a:cubicBezTo>
                  <a:pt x="125" y="83"/>
                  <a:pt x="125" y="83"/>
                  <a:pt x="125" y="83"/>
                </a:cubicBezTo>
                <a:cubicBezTo>
                  <a:pt x="125" y="85"/>
                  <a:pt x="125" y="86"/>
                  <a:pt x="124" y="88"/>
                </a:cubicBezTo>
                <a:close/>
                <a:moveTo>
                  <a:pt x="132" y="54"/>
                </a:moveTo>
                <a:cubicBezTo>
                  <a:pt x="132" y="55"/>
                  <a:pt x="131" y="56"/>
                  <a:pt x="131" y="58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37" y="57"/>
                  <a:pt x="137" y="56"/>
                  <a:pt x="137" y="54"/>
                </a:cubicBezTo>
                <a:cubicBezTo>
                  <a:pt x="137" y="53"/>
                  <a:pt x="137" y="53"/>
                  <a:pt x="137" y="53"/>
                </a:cubicBezTo>
                <a:cubicBezTo>
                  <a:pt x="132" y="53"/>
                  <a:pt x="132" y="53"/>
                  <a:pt x="132" y="53"/>
                </a:cubicBezTo>
                <a:cubicBezTo>
                  <a:pt x="132" y="54"/>
                  <a:pt x="132" y="54"/>
                  <a:pt x="132" y="54"/>
                </a:cubicBezTo>
                <a:close/>
                <a:moveTo>
                  <a:pt x="131" y="48"/>
                </a:moveTo>
                <a:cubicBezTo>
                  <a:pt x="136" y="47"/>
                  <a:pt x="136" y="47"/>
                  <a:pt x="136" y="47"/>
                </a:cubicBezTo>
                <a:cubicBezTo>
                  <a:pt x="136" y="46"/>
                  <a:pt x="136" y="44"/>
                  <a:pt x="135" y="43"/>
                </a:cubicBezTo>
                <a:cubicBezTo>
                  <a:pt x="130" y="43"/>
                  <a:pt x="130" y="43"/>
                  <a:pt x="130" y="43"/>
                </a:cubicBezTo>
                <a:cubicBezTo>
                  <a:pt x="131" y="45"/>
                  <a:pt x="131" y="47"/>
                  <a:pt x="131" y="48"/>
                </a:cubicBezTo>
                <a:close/>
                <a:moveTo>
                  <a:pt x="129" y="38"/>
                </a:moveTo>
                <a:cubicBezTo>
                  <a:pt x="133" y="36"/>
                  <a:pt x="133" y="36"/>
                  <a:pt x="133" y="36"/>
                </a:cubicBezTo>
                <a:cubicBezTo>
                  <a:pt x="133" y="35"/>
                  <a:pt x="133" y="33"/>
                  <a:pt x="132" y="32"/>
                </a:cubicBezTo>
                <a:cubicBezTo>
                  <a:pt x="127" y="34"/>
                  <a:pt x="127" y="34"/>
                  <a:pt x="127" y="34"/>
                </a:cubicBezTo>
                <a:cubicBezTo>
                  <a:pt x="128" y="36"/>
                  <a:pt x="129" y="37"/>
                  <a:pt x="129" y="38"/>
                </a:cubicBezTo>
                <a:close/>
                <a:moveTo>
                  <a:pt x="124" y="30"/>
                </a:moveTo>
                <a:cubicBezTo>
                  <a:pt x="128" y="26"/>
                  <a:pt x="128" y="26"/>
                  <a:pt x="128" y="26"/>
                </a:cubicBezTo>
                <a:cubicBezTo>
                  <a:pt x="127" y="25"/>
                  <a:pt x="127" y="24"/>
                  <a:pt x="126" y="22"/>
                </a:cubicBezTo>
                <a:cubicBezTo>
                  <a:pt x="122" y="25"/>
                  <a:pt x="122" y="25"/>
                  <a:pt x="122" y="25"/>
                </a:cubicBezTo>
                <a:cubicBezTo>
                  <a:pt x="123" y="26"/>
                  <a:pt x="123" y="28"/>
                  <a:pt x="124" y="30"/>
                </a:cubicBezTo>
                <a:close/>
                <a:moveTo>
                  <a:pt x="122" y="18"/>
                </a:moveTo>
                <a:cubicBezTo>
                  <a:pt x="121" y="16"/>
                  <a:pt x="119" y="15"/>
                  <a:pt x="118" y="14"/>
                </a:cubicBezTo>
                <a:cubicBezTo>
                  <a:pt x="114" y="18"/>
                  <a:pt x="114" y="18"/>
                  <a:pt x="114" y="18"/>
                </a:cubicBezTo>
                <a:cubicBezTo>
                  <a:pt x="116" y="19"/>
                  <a:pt x="117" y="21"/>
                  <a:pt x="118" y="21"/>
                </a:cubicBezTo>
                <a:cubicBezTo>
                  <a:pt x="122" y="18"/>
                  <a:pt x="122" y="18"/>
                  <a:pt x="122" y="18"/>
                </a:cubicBezTo>
                <a:close/>
                <a:moveTo>
                  <a:pt x="110" y="16"/>
                </a:moveTo>
                <a:cubicBezTo>
                  <a:pt x="113" y="11"/>
                  <a:pt x="113" y="11"/>
                  <a:pt x="113" y="11"/>
                </a:cubicBezTo>
                <a:cubicBezTo>
                  <a:pt x="112" y="10"/>
                  <a:pt x="110" y="9"/>
                  <a:pt x="108" y="8"/>
                </a:cubicBezTo>
                <a:cubicBezTo>
                  <a:pt x="106" y="12"/>
                  <a:pt x="106" y="12"/>
                  <a:pt x="106" y="12"/>
                </a:cubicBezTo>
                <a:cubicBezTo>
                  <a:pt x="107" y="13"/>
                  <a:pt x="109" y="14"/>
                  <a:pt x="110" y="16"/>
                </a:cubicBezTo>
                <a:close/>
                <a:moveTo>
                  <a:pt x="103" y="5"/>
                </a:moveTo>
                <a:cubicBezTo>
                  <a:pt x="102" y="4"/>
                  <a:pt x="100" y="4"/>
                  <a:pt x="98" y="4"/>
                </a:cubicBezTo>
                <a:cubicBezTo>
                  <a:pt x="97" y="9"/>
                  <a:pt x="97" y="9"/>
                  <a:pt x="97" y="9"/>
                </a:cubicBezTo>
                <a:cubicBezTo>
                  <a:pt x="98" y="9"/>
                  <a:pt x="100" y="10"/>
                  <a:pt x="102" y="11"/>
                </a:cubicBezTo>
                <a:cubicBezTo>
                  <a:pt x="103" y="5"/>
                  <a:pt x="103" y="5"/>
                  <a:pt x="103" y="5"/>
                </a:cubicBezTo>
                <a:close/>
                <a:moveTo>
                  <a:pt x="92" y="2"/>
                </a:moveTo>
                <a:cubicBezTo>
                  <a:pt x="91" y="2"/>
                  <a:pt x="89" y="2"/>
                  <a:pt x="87" y="2"/>
                </a:cubicBezTo>
                <a:cubicBezTo>
                  <a:pt x="87" y="6"/>
                  <a:pt x="87" y="6"/>
                  <a:pt x="87" y="6"/>
                </a:cubicBezTo>
                <a:cubicBezTo>
                  <a:pt x="88" y="6"/>
                  <a:pt x="90" y="7"/>
                  <a:pt x="92" y="7"/>
                </a:cubicBezTo>
                <a:cubicBezTo>
                  <a:pt x="92" y="2"/>
                  <a:pt x="92" y="2"/>
                  <a:pt x="92" y="2"/>
                </a:cubicBezTo>
                <a:close/>
                <a:moveTo>
                  <a:pt x="11" y="142"/>
                </a:moveTo>
                <a:cubicBezTo>
                  <a:pt x="7" y="142"/>
                  <a:pt x="7" y="142"/>
                  <a:pt x="7" y="142"/>
                </a:cubicBezTo>
                <a:cubicBezTo>
                  <a:pt x="7" y="147"/>
                  <a:pt x="7" y="147"/>
                  <a:pt x="7" y="147"/>
                </a:cubicBezTo>
                <a:cubicBezTo>
                  <a:pt x="11" y="147"/>
                  <a:pt x="11" y="147"/>
                  <a:pt x="11" y="147"/>
                </a:cubicBezTo>
                <a:lnTo>
                  <a:pt x="11" y="142"/>
                </a:lnTo>
                <a:close/>
                <a:moveTo>
                  <a:pt x="7" y="156"/>
                </a:moveTo>
                <a:cubicBezTo>
                  <a:pt x="11" y="156"/>
                  <a:pt x="11" y="156"/>
                  <a:pt x="11" y="156"/>
                </a:cubicBezTo>
                <a:cubicBezTo>
                  <a:pt x="11" y="152"/>
                  <a:pt x="11" y="152"/>
                  <a:pt x="11" y="152"/>
                </a:cubicBezTo>
                <a:cubicBezTo>
                  <a:pt x="7" y="152"/>
                  <a:pt x="7" y="152"/>
                  <a:pt x="7" y="152"/>
                </a:cubicBezTo>
                <a:lnTo>
                  <a:pt x="7" y="156"/>
                </a:lnTo>
                <a:close/>
                <a:moveTo>
                  <a:pt x="11" y="152"/>
                </a:moveTo>
                <a:cubicBezTo>
                  <a:pt x="16" y="152"/>
                  <a:pt x="16" y="152"/>
                  <a:pt x="16" y="152"/>
                </a:cubicBezTo>
                <a:cubicBezTo>
                  <a:pt x="16" y="147"/>
                  <a:pt x="16" y="147"/>
                  <a:pt x="16" y="147"/>
                </a:cubicBezTo>
                <a:cubicBezTo>
                  <a:pt x="11" y="147"/>
                  <a:pt x="11" y="147"/>
                  <a:pt x="11" y="147"/>
                </a:cubicBezTo>
                <a:lnTo>
                  <a:pt x="11" y="152"/>
                </a:lnTo>
                <a:close/>
                <a:moveTo>
                  <a:pt x="0" y="147"/>
                </a:moveTo>
                <a:cubicBezTo>
                  <a:pt x="0" y="152"/>
                  <a:pt x="0" y="152"/>
                  <a:pt x="0" y="152"/>
                </a:cubicBezTo>
                <a:cubicBezTo>
                  <a:pt x="7" y="152"/>
                  <a:pt x="7" y="152"/>
                  <a:pt x="7" y="152"/>
                </a:cubicBezTo>
                <a:cubicBezTo>
                  <a:pt x="7" y="147"/>
                  <a:pt x="7" y="147"/>
                  <a:pt x="7" y="147"/>
                </a:cubicBezTo>
                <a:lnTo>
                  <a:pt x="0" y="147"/>
                </a:lnTo>
                <a:close/>
                <a:moveTo>
                  <a:pt x="155" y="0"/>
                </a:moveTo>
                <a:cubicBezTo>
                  <a:pt x="149" y="0"/>
                  <a:pt x="149" y="0"/>
                  <a:pt x="149" y="0"/>
                </a:cubicBezTo>
                <a:cubicBezTo>
                  <a:pt x="149" y="5"/>
                  <a:pt x="149" y="5"/>
                  <a:pt x="149" y="5"/>
                </a:cubicBezTo>
                <a:cubicBezTo>
                  <a:pt x="155" y="5"/>
                  <a:pt x="155" y="5"/>
                  <a:pt x="155" y="5"/>
                </a:cubicBezTo>
                <a:lnTo>
                  <a:pt x="155" y="0"/>
                </a:lnTo>
                <a:close/>
                <a:moveTo>
                  <a:pt x="149" y="16"/>
                </a:moveTo>
                <a:cubicBezTo>
                  <a:pt x="155" y="16"/>
                  <a:pt x="155" y="16"/>
                  <a:pt x="155" y="16"/>
                </a:cubicBezTo>
                <a:cubicBezTo>
                  <a:pt x="155" y="11"/>
                  <a:pt x="155" y="11"/>
                  <a:pt x="155" y="11"/>
                </a:cubicBezTo>
                <a:cubicBezTo>
                  <a:pt x="149" y="11"/>
                  <a:pt x="149" y="11"/>
                  <a:pt x="149" y="11"/>
                </a:cubicBezTo>
                <a:lnTo>
                  <a:pt x="149" y="16"/>
                </a:lnTo>
                <a:close/>
                <a:moveTo>
                  <a:pt x="155" y="5"/>
                </a:moveTo>
                <a:cubicBezTo>
                  <a:pt x="155" y="11"/>
                  <a:pt x="155" y="11"/>
                  <a:pt x="155" y="11"/>
                </a:cubicBezTo>
                <a:cubicBezTo>
                  <a:pt x="160" y="11"/>
                  <a:pt x="160" y="11"/>
                  <a:pt x="160" y="11"/>
                </a:cubicBezTo>
                <a:cubicBezTo>
                  <a:pt x="160" y="5"/>
                  <a:pt x="160" y="5"/>
                  <a:pt x="160" y="5"/>
                </a:cubicBezTo>
                <a:lnTo>
                  <a:pt x="155" y="5"/>
                </a:lnTo>
                <a:close/>
                <a:moveTo>
                  <a:pt x="144" y="5"/>
                </a:moveTo>
                <a:cubicBezTo>
                  <a:pt x="144" y="11"/>
                  <a:pt x="144" y="11"/>
                  <a:pt x="144" y="11"/>
                </a:cubicBezTo>
                <a:cubicBezTo>
                  <a:pt x="149" y="11"/>
                  <a:pt x="149" y="11"/>
                  <a:pt x="149" y="11"/>
                </a:cubicBezTo>
                <a:cubicBezTo>
                  <a:pt x="149" y="5"/>
                  <a:pt x="149" y="5"/>
                  <a:pt x="149" y="5"/>
                </a:cubicBezTo>
                <a:lnTo>
                  <a:pt x="144" y="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96C5F7C9-6A10-9BCF-6ACC-894BC2FC7F80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1373188"/>
            <a:ext cx="254000" cy="254000"/>
          </a:xfrm>
          <a:custGeom>
            <a:avLst/>
            <a:gdLst>
              <a:gd name="T0" fmla="*/ 157 w 160"/>
              <a:gd name="T1" fmla="*/ 104 h 160"/>
              <a:gd name="T2" fmla="*/ 114 w 160"/>
              <a:gd name="T3" fmla="*/ 88 h 160"/>
              <a:gd name="T4" fmla="*/ 95 w 160"/>
              <a:gd name="T5" fmla="*/ 111 h 160"/>
              <a:gd name="T6" fmla="*/ 95 w 160"/>
              <a:gd name="T7" fmla="*/ 135 h 160"/>
              <a:gd name="T8" fmla="*/ 114 w 160"/>
              <a:gd name="T9" fmla="*/ 160 h 160"/>
              <a:gd name="T10" fmla="*/ 157 w 160"/>
              <a:gd name="T11" fmla="*/ 142 h 160"/>
              <a:gd name="T12" fmla="*/ 142 w 160"/>
              <a:gd name="T13" fmla="*/ 149 h 160"/>
              <a:gd name="T14" fmla="*/ 130 w 160"/>
              <a:gd name="T15" fmla="*/ 154 h 160"/>
              <a:gd name="T16" fmla="*/ 112 w 160"/>
              <a:gd name="T17" fmla="*/ 146 h 160"/>
              <a:gd name="T18" fmla="*/ 99 w 160"/>
              <a:gd name="T19" fmla="*/ 132 h 160"/>
              <a:gd name="T20" fmla="*/ 99 w 160"/>
              <a:gd name="T21" fmla="*/ 115 h 160"/>
              <a:gd name="T22" fmla="*/ 112 w 160"/>
              <a:gd name="T23" fmla="*/ 101 h 160"/>
              <a:gd name="T24" fmla="*/ 130 w 160"/>
              <a:gd name="T25" fmla="*/ 93 h 160"/>
              <a:gd name="T26" fmla="*/ 142 w 160"/>
              <a:gd name="T27" fmla="*/ 98 h 160"/>
              <a:gd name="T28" fmla="*/ 149 w 160"/>
              <a:gd name="T29" fmla="*/ 116 h 160"/>
              <a:gd name="T30" fmla="*/ 147 w 160"/>
              <a:gd name="T31" fmla="*/ 135 h 160"/>
              <a:gd name="T32" fmla="*/ 124 w 160"/>
              <a:gd name="T33" fmla="*/ 144 h 160"/>
              <a:gd name="T34" fmla="*/ 124 w 160"/>
              <a:gd name="T35" fmla="*/ 108 h 160"/>
              <a:gd name="T36" fmla="*/ 124 w 160"/>
              <a:gd name="T37" fmla="*/ 134 h 160"/>
              <a:gd name="T38" fmla="*/ 124 w 160"/>
              <a:gd name="T39" fmla="*/ 118 h 160"/>
              <a:gd name="T40" fmla="*/ 49 w 160"/>
              <a:gd name="T41" fmla="*/ 82 h 160"/>
              <a:gd name="T42" fmla="*/ 90 w 160"/>
              <a:gd name="T43" fmla="*/ 50 h 160"/>
              <a:gd name="T44" fmla="*/ 57 w 160"/>
              <a:gd name="T45" fmla="*/ 24 h 160"/>
              <a:gd name="T46" fmla="*/ 57 w 160"/>
              <a:gd name="T47" fmla="*/ 57 h 160"/>
              <a:gd name="T48" fmla="*/ 54 w 160"/>
              <a:gd name="T49" fmla="*/ 69 h 160"/>
              <a:gd name="T50" fmla="*/ 92 w 160"/>
              <a:gd name="T51" fmla="*/ 75 h 160"/>
              <a:gd name="T52" fmla="*/ 85 w 160"/>
              <a:gd name="T53" fmla="*/ 54 h 160"/>
              <a:gd name="T54" fmla="*/ 84 w 160"/>
              <a:gd name="T55" fmla="*/ 66 h 160"/>
              <a:gd name="T56" fmla="*/ 70 w 160"/>
              <a:gd name="T57" fmla="*/ 39 h 160"/>
              <a:gd name="T58" fmla="*/ 96 w 160"/>
              <a:gd name="T59" fmla="*/ 38 h 160"/>
              <a:gd name="T60" fmla="*/ 62 w 160"/>
              <a:gd name="T61" fmla="*/ 34 h 160"/>
              <a:gd name="T62" fmla="*/ 62 w 160"/>
              <a:gd name="T63" fmla="*/ 24 h 160"/>
              <a:gd name="T64" fmla="*/ 93 w 160"/>
              <a:gd name="T65" fmla="*/ 24 h 160"/>
              <a:gd name="T66" fmla="*/ 72 w 160"/>
              <a:gd name="T67" fmla="*/ 57 h 160"/>
              <a:gd name="T68" fmla="*/ 0 w 160"/>
              <a:gd name="T69" fmla="*/ 160 h 160"/>
              <a:gd name="T70" fmla="*/ 5 w 160"/>
              <a:gd name="T71" fmla="*/ 98 h 160"/>
              <a:gd name="T72" fmla="*/ 10 w 160"/>
              <a:gd name="T73" fmla="*/ 108 h 160"/>
              <a:gd name="T74" fmla="*/ 15 w 160"/>
              <a:gd name="T75" fmla="*/ 113 h 160"/>
              <a:gd name="T76" fmla="*/ 21 w 160"/>
              <a:gd name="T77" fmla="*/ 118 h 160"/>
              <a:gd name="T78" fmla="*/ 10 w 160"/>
              <a:gd name="T79" fmla="*/ 129 h 160"/>
              <a:gd name="T80" fmla="*/ 10 w 160"/>
              <a:gd name="T81" fmla="*/ 139 h 160"/>
              <a:gd name="T82" fmla="*/ 37 w 160"/>
              <a:gd name="T83" fmla="*/ 149 h 160"/>
              <a:gd name="T84" fmla="*/ 10 w 160"/>
              <a:gd name="T85" fmla="*/ 149 h 160"/>
              <a:gd name="T86" fmla="*/ 69 w 160"/>
              <a:gd name="T87" fmla="*/ 115 h 160"/>
              <a:gd name="T88" fmla="*/ 63 w 160"/>
              <a:gd name="T89" fmla="*/ 127 h 160"/>
              <a:gd name="T90" fmla="*/ 29 w 160"/>
              <a:gd name="T91" fmla="*/ 41 h 160"/>
              <a:gd name="T92" fmla="*/ 53 w 160"/>
              <a:gd name="T93" fmla="*/ 36 h 160"/>
              <a:gd name="T94" fmla="*/ 24 w 160"/>
              <a:gd name="T95" fmla="*/ 41 h 160"/>
              <a:gd name="T96" fmla="*/ 124 w 160"/>
              <a:gd name="T97" fmla="*/ 74 h 160"/>
              <a:gd name="T98" fmla="*/ 135 w 160"/>
              <a:gd name="T99" fmla="*/ 68 h 160"/>
              <a:gd name="T100" fmla="*/ 109 w 160"/>
              <a:gd name="T101" fmla="*/ 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160" y="133"/>
                </a:moveTo>
                <a:cubicBezTo>
                  <a:pt x="160" y="114"/>
                  <a:pt x="160" y="114"/>
                  <a:pt x="160" y="114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7" y="104"/>
                  <a:pt x="157" y="104"/>
                  <a:pt x="157" y="104"/>
                </a:cubicBezTo>
                <a:cubicBezTo>
                  <a:pt x="143" y="91"/>
                  <a:pt x="143" y="91"/>
                  <a:pt x="143" y="91"/>
                </a:cubicBezTo>
                <a:cubicBezTo>
                  <a:pt x="136" y="95"/>
                  <a:pt x="136" y="95"/>
                  <a:pt x="136" y="95"/>
                </a:cubicBezTo>
                <a:cubicBezTo>
                  <a:pt x="135" y="94"/>
                  <a:pt x="135" y="94"/>
                  <a:pt x="135" y="94"/>
                </a:cubicBezTo>
                <a:cubicBezTo>
                  <a:pt x="134" y="88"/>
                  <a:pt x="134" y="88"/>
                  <a:pt x="134" y="88"/>
                </a:cubicBezTo>
                <a:cubicBezTo>
                  <a:pt x="114" y="88"/>
                  <a:pt x="114" y="88"/>
                  <a:pt x="114" y="88"/>
                </a:cubicBezTo>
                <a:cubicBezTo>
                  <a:pt x="113" y="94"/>
                  <a:pt x="113" y="94"/>
                  <a:pt x="113" y="94"/>
                </a:cubicBezTo>
                <a:cubicBezTo>
                  <a:pt x="112" y="94"/>
                  <a:pt x="112" y="95"/>
                  <a:pt x="112" y="95"/>
                </a:cubicBezTo>
                <a:cubicBezTo>
                  <a:pt x="105" y="91"/>
                  <a:pt x="105" y="91"/>
                  <a:pt x="105" y="91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95" y="111"/>
                  <a:pt x="95" y="111"/>
                  <a:pt x="95" y="111"/>
                </a:cubicBezTo>
                <a:cubicBezTo>
                  <a:pt x="95" y="112"/>
                  <a:pt x="95" y="112"/>
                  <a:pt x="95" y="112"/>
                </a:cubicBezTo>
                <a:cubicBezTo>
                  <a:pt x="87" y="114"/>
                  <a:pt x="87" y="114"/>
                  <a:pt x="87" y="114"/>
                </a:cubicBezTo>
                <a:cubicBezTo>
                  <a:pt x="87" y="133"/>
                  <a:pt x="87" y="133"/>
                  <a:pt x="87" y="133"/>
                </a:cubicBezTo>
                <a:cubicBezTo>
                  <a:pt x="95" y="135"/>
                  <a:pt x="95" y="135"/>
                  <a:pt x="95" y="135"/>
                </a:cubicBezTo>
                <a:cubicBezTo>
                  <a:pt x="95" y="135"/>
                  <a:pt x="95" y="135"/>
                  <a:pt x="95" y="135"/>
                </a:cubicBezTo>
                <a:cubicBezTo>
                  <a:pt x="92" y="142"/>
                  <a:pt x="92" y="142"/>
                  <a:pt x="92" y="142"/>
                </a:cubicBezTo>
                <a:cubicBezTo>
                  <a:pt x="105" y="156"/>
                  <a:pt x="105" y="156"/>
                  <a:pt x="105" y="156"/>
                </a:cubicBezTo>
                <a:cubicBezTo>
                  <a:pt x="112" y="151"/>
                  <a:pt x="112" y="151"/>
                  <a:pt x="112" y="151"/>
                </a:cubicBezTo>
                <a:cubicBezTo>
                  <a:pt x="112" y="152"/>
                  <a:pt x="112" y="152"/>
                  <a:pt x="113" y="152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34" y="160"/>
                  <a:pt x="134" y="160"/>
                  <a:pt x="134" y="160"/>
                </a:cubicBezTo>
                <a:cubicBezTo>
                  <a:pt x="135" y="152"/>
                  <a:pt x="135" y="152"/>
                  <a:pt x="135" y="152"/>
                </a:cubicBezTo>
                <a:cubicBezTo>
                  <a:pt x="135" y="152"/>
                  <a:pt x="136" y="152"/>
                  <a:pt x="136" y="151"/>
                </a:cubicBezTo>
                <a:cubicBezTo>
                  <a:pt x="143" y="156"/>
                  <a:pt x="143" y="156"/>
                  <a:pt x="143" y="156"/>
                </a:cubicBezTo>
                <a:cubicBezTo>
                  <a:pt x="157" y="142"/>
                  <a:pt x="157" y="142"/>
                  <a:pt x="157" y="142"/>
                </a:cubicBezTo>
                <a:cubicBezTo>
                  <a:pt x="152" y="135"/>
                  <a:pt x="152" y="135"/>
                  <a:pt x="152" y="135"/>
                </a:cubicBezTo>
                <a:cubicBezTo>
                  <a:pt x="152" y="135"/>
                  <a:pt x="152" y="135"/>
                  <a:pt x="152" y="135"/>
                </a:cubicBezTo>
                <a:lnTo>
                  <a:pt x="160" y="133"/>
                </a:lnTo>
                <a:close/>
                <a:moveTo>
                  <a:pt x="150" y="141"/>
                </a:moveTo>
                <a:cubicBezTo>
                  <a:pt x="142" y="149"/>
                  <a:pt x="142" y="149"/>
                  <a:pt x="142" y="149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5" y="146"/>
                  <a:pt x="135" y="146"/>
                  <a:pt x="135" y="146"/>
                </a:cubicBezTo>
                <a:cubicBezTo>
                  <a:pt x="135" y="147"/>
                  <a:pt x="134" y="147"/>
                  <a:pt x="133" y="147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30" y="154"/>
                  <a:pt x="130" y="154"/>
                  <a:pt x="130" y="154"/>
                </a:cubicBezTo>
                <a:cubicBezTo>
                  <a:pt x="119" y="154"/>
                  <a:pt x="119" y="154"/>
                  <a:pt x="119" y="154"/>
                </a:cubicBezTo>
                <a:cubicBezTo>
                  <a:pt x="117" y="148"/>
                  <a:pt x="117" y="148"/>
                  <a:pt x="117" y="148"/>
                </a:cubicBezTo>
                <a:cubicBezTo>
                  <a:pt x="115" y="147"/>
                  <a:pt x="115" y="147"/>
                  <a:pt x="115" y="147"/>
                </a:cubicBezTo>
                <a:cubicBezTo>
                  <a:pt x="114" y="147"/>
                  <a:pt x="113" y="147"/>
                  <a:pt x="113" y="146"/>
                </a:cubicBezTo>
                <a:cubicBezTo>
                  <a:pt x="112" y="146"/>
                  <a:pt x="112" y="146"/>
                  <a:pt x="112" y="146"/>
                </a:cubicBezTo>
                <a:cubicBezTo>
                  <a:pt x="106" y="149"/>
                  <a:pt x="106" y="149"/>
                  <a:pt x="106" y="149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101" y="135"/>
                  <a:pt x="101" y="135"/>
                  <a:pt x="101" y="135"/>
                </a:cubicBezTo>
                <a:cubicBezTo>
                  <a:pt x="101" y="135"/>
                  <a:pt x="101" y="135"/>
                  <a:pt x="101" y="135"/>
                </a:cubicBezTo>
                <a:cubicBezTo>
                  <a:pt x="100" y="134"/>
                  <a:pt x="100" y="133"/>
                  <a:pt x="99" y="132"/>
                </a:cubicBezTo>
                <a:cubicBezTo>
                  <a:pt x="99" y="130"/>
                  <a:pt x="99" y="130"/>
                  <a:pt x="99" y="130"/>
                </a:cubicBezTo>
                <a:cubicBezTo>
                  <a:pt x="93" y="129"/>
                  <a:pt x="93" y="129"/>
                  <a:pt x="93" y="129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9" y="116"/>
                  <a:pt x="99" y="116"/>
                  <a:pt x="99" y="116"/>
                </a:cubicBezTo>
                <a:cubicBezTo>
                  <a:pt x="99" y="115"/>
                  <a:pt x="99" y="115"/>
                  <a:pt x="99" y="115"/>
                </a:cubicBezTo>
                <a:cubicBezTo>
                  <a:pt x="100" y="114"/>
                  <a:pt x="100" y="113"/>
                  <a:pt x="101" y="112"/>
                </a:cubicBezTo>
                <a:cubicBezTo>
                  <a:pt x="101" y="111"/>
                  <a:pt x="101" y="111"/>
                  <a:pt x="101" y="111"/>
                </a:cubicBezTo>
                <a:cubicBezTo>
                  <a:pt x="97" y="105"/>
                  <a:pt x="97" y="105"/>
                  <a:pt x="97" y="105"/>
                </a:cubicBezTo>
                <a:cubicBezTo>
                  <a:pt x="106" y="98"/>
                  <a:pt x="106" y="98"/>
                  <a:pt x="106" y="98"/>
                </a:cubicBezTo>
                <a:cubicBezTo>
                  <a:pt x="112" y="101"/>
                  <a:pt x="112" y="101"/>
                  <a:pt x="112" y="101"/>
                </a:cubicBezTo>
                <a:cubicBezTo>
                  <a:pt x="113" y="100"/>
                  <a:pt x="113" y="100"/>
                  <a:pt x="113" y="100"/>
                </a:cubicBezTo>
                <a:cubicBezTo>
                  <a:pt x="113" y="99"/>
                  <a:pt x="114" y="99"/>
                  <a:pt x="115" y="99"/>
                </a:cubicBezTo>
                <a:cubicBezTo>
                  <a:pt x="117" y="99"/>
                  <a:pt x="117" y="99"/>
                  <a:pt x="117" y="99"/>
                </a:cubicBezTo>
                <a:cubicBezTo>
                  <a:pt x="119" y="93"/>
                  <a:pt x="119" y="93"/>
                  <a:pt x="119" y="93"/>
                </a:cubicBezTo>
                <a:cubicBezTo>
                  <a:pt x="130" y="93"/>
                  <a:pt x="130" y="93"/>
                  <a:pt x="130" y="93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133" y="99"/>
                  <a:pt x="133" y="99"/>
                  <a:pt x="133" y="99"/>
                </a:cubicBezTo>
                <a:cubicBezTo>
                  <a:pt x="134" y="99"/>
                  <a:pt x="135" y="99"/>
                  <a:pt x="135" y="100"/>
                </a:cubicBezTo>
                <a:cubicBezTo>
                  <a:pt x="136" y="101"/>
                  <a:pt x="136" y="101"/>
                  <a:pt x="136" y="101"/>
                </a:cubicBezTo>
                <a:cubicBezTo>
                  <a:pt x="142" y="98"/>
                  <a:pt x="142" y="98"/>
                  <a:pt x="142" y="98"/>
                </a:cubicBezTo>
                <a:cubicBezTo>
                  <a:pt x="150" y="105"/>
                  <a:pt x="150" y="105"/>
                  <a:pt x="150" y="105"/>
                </a:cubicBezTo>
                <a:cubicBezTo>
                  <a:pt x="146" y="111"/>
                  <a:pt x="146" y="111"/>
                  <a:pt x="146" y="111"/>
                </a:cubicBezTo>
                <a:cubicBezTo>
                  <a:pt x="147" y="112"/>
                  <a:pt x="147" y="112"/>
                  <a:pt x="147" y="112"/>
                </a:cubicBezTo>
                <a:cubicBezTo>
                  <a:pt x="148" y="113"/>
                  <a:pt x="148" y="114"/>
                  <a:pt x="148" y="115"/>
                </a:cubicBezTo>
                <a:cubicBezTo>
                  <a:pt x="149" y="116"/>
                  <a:pt x="149" y="116"/>
                  <a:pt x="149" y="116"/>
                </a:cubicBezTo>
                <a:cubicBezTo>
                  <a:pt x="155" y="118"/>
                  <a:pt x="155" y="118"/>
                  <a:pt x="155" y="118"/>
                </a:cubicBezTo>
                <a:cubicBezTo>
                  <a:pt x="155" y="129"/>
                  <a:pt x="155" y="129"/>
                  <a:pt x="155" y="129"/>
                </a:cubicBezTo>
                <a:cubicBezTo>
                  <a:pt x="149" y="130"/>
                  <a:pt x="149" y="130"/>
                  <a:pt x="149" y="130"/>
                </a:cubicBezTo>
                <a:cubicBezTo>
                  <a:pt x="148" y="132"/>
                  <a:pt x="148" y="132"/>
                  <a:pt x="148" y="132"/>
                </a:cubicBezTo>
                <a:cubicBezTo>
                  <a:pt x="148" y="133"/>
                  <a:pt x="148" y="134"/>
                  <a:pt x="147" y="135"/>
                </a:cubicBezTo>
                <a:cubicBezTo>
                  <a:pt x="146" y="135"/>
                  <a:pt x="146" y="135"/>
                  <a:pt x="146" y="135"/>
                </a:cubicBezTo>
                <a:lnTo>
                  <a:pt x="150" y="141"/>
                </a:lnTo>
                <a:close/>
                <a:moveTo>
                  <a:pt x="124" y="103"/>
                </a:moveTo>
                <a:cubicBezTo>
                  <a:pt x="113" y="103"/>
                  <a:pt x="103" y="112"/>
                  <a:pt x="103" y="124"/>
                </a:cubicBezTo>
                <a:cubicBezTo>
                  <a:pt x="103" y="135"/>
                  <a:pt x="113" y="144"/>
                  <a:pt x="124" y="144"/>
                </a:cubicBezTo>
                <a:cubicBezTo>
                  <a:pt x="135" y="144"/>
                  <a:pt x="145" y="135"/>
                  <a:pt x="145" y="124"/>
                </a:cubicBezTo>
                <a:cubicBezTo>
                  <a:pt x="145" y="112"/>
                  <a:pt x="135" y="103"/>
                  <a:pt x="124" y="103"/>
                </a:cubicBezTo>
                <a:close/>
                <a:moveTo>
                  <a:pt x="124" y="139"/>
                </a:moveTo>
                <a:cubicBezTo>
                  <a:pt x="115" y="139"/>
                  <a:pt x="108" y="133"/>
                  <a:pt x="108" y="124"/>
                </a:cubicBezTo>
                <a:cubicBezTo>
                  <a:pt x="108" y="115"/>
                  <a:pt x="115" y="108"/>
                  <a:pt x="124" y="108"/>
                </a:cubicBezTo>
                <a:cubicBezTo>
                  <a:pt x="133" y="108"/>
                  <a:pt x="139" y="115"/>
                  <a:pt x="139" y="124"/>
                </a:cubicBezTo>
                <a:cubicBezTo>
                  <a:pt x="139" y="133"/>
                  <a:pt x="133" y="139"/>
                  <a:pt x="124" y="139"/>
                </a:cubicBezTo>
                <a:close/>
                <a:moveTo>
                  <a:pt x="124" y="113"/>
                </a:moveTo>
                <a:cubicBezTo>
                  <a:pt x="119" y="113"/>
                  <a:pt x="114" y="118"/>
                  <a:pt x="114" y="124"/>
                </a:cubicBezTo>
                <a:cubicBezTo>
                  <a:pt x="114" y="129"/>
                  <a:pt x="119" y="134"/>
                  <a:pt x="124" y="134"/>
                </a:cubicBezTo>
                <a:cubicBezTo>
                  <a:pt x="129" y="134"/>
                  <a:pt x="134" y="129"/>
                  <a:pt x="134" y="124"/>
                </a:cubicBezTo>
                <a:cubicBezTo>
                  <a:pt x="134" y="118"/>
                  <a:pt x="129" y="113"/>
                  <a:pt x="124" y="113"/>
                </a:cubicBezTo>
                <a:close/>
                <a:moveTo>
                  <a:pt x="124" y="129"/>
                </a:moveTo>
                <a:cubicBezTo>
                  <a:pt x="121" y="129"/>
                  <a:pt x="119" y="126"/>
                  <a:pt x="119" y="124"/>
                </a:cubicBezTo>
                <a:cubicBezTo>
                  <a:pt x="119" y="120"/>
                  <a:pt x="121" y="118"/>
                  <a:pt x="124" y="118"/>
                </a:cubicBezTo>
                <a:cubicBezTo>
                  <a:pt x="127" y="118"/>
                  <a:pt x="129" y="120"/>
                  <a:pt x="129" y="124"/>
                </a:cubicBezTo>
                <a:cubicBezTo>
                  <a:pt x="129" y="126"/>
                  <a:pt x="127" y="129"/>
                  <a:pt x="124" y="129"/>
                </a:cubicBezTo>
                <a:close/>
                <a:moveTo>
                  <a:pt x="57" y="57"/>
                </a:moveTo>
                <a:cubicBezTo>
                  <a:pt x="52" y="59"/>
                  <a:pt x="49" y="64"/>
                  <a:pt x="49" y="69"/>
                </a:cubicBezTo>
                <a:cubicBezTo>
                  <a:pt x="49" y="82"/>
                  <a:pt x="49" y="82"/>
                  <a:pt x="49" y="82"/>
                </a:cubicBezTo>
                <a:cubicBezTo>
                  <a:pt x="111" y="82"/>
                  <a:pt x="111" y="82"/>
                  <a:pt x="111" y="82"/>
                </a:cubicBezTo>
                <a:cubicBezTo>
                  <a:pt x="111" y="69"/>
                  <a:pt x="111" y="69"/>
                  <a:pt x="111" y="69"/>
                </a:cubicBezTo>
                <a:cubicBezTo>
                  <a:pt x="111" y="64"/>
                  <a:pt x="108" y="59"/>
                  <a:pt x="103" y="57"/>
                </a:cubicBezTo>
                <a:cubicBezTo>
                  <a:pt x="90" y="52"/>
                  <a:pt x="90" y="52"/>
                  <a:pt x="90" y="52"/>
                </a:cubicBezTo>
                <a:cubicBezTo>
                  <a:pt x="90" y="50"/>
                  <a:pt x="90" y="50"/>
                  <a:pt x="90" y="50"/>
                </a:cubicBezTo>
                <a:cubicBezTo>
                  <a:pt x="93" y="49"/>
                  <a:pt x="94" y="46"/>
                  <a:pt x="95" y="44"/>
                </a:cubicBezTo>
                <a:cubicBezTo>
                  <a:pt x="99" y="43"/>
                  <a:pt x="104" y="39"/>
                  <a:pt x="104" y="3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11"/>
                  <a:pt x="93" y="0"/>
                  <a:pt x="80" y="0"/>
                </a:cubicBezTo>
                <a:cubicBezTo>
                  <a:pt x="67" y="0"/>
                  <a:pt x="57" y="11"/>
                  <a:pt x="57" y="24"/>
                </a:cubicBezTo>
                <a:cubicBezTo>
                  <a:pt x="57" y="34"/>
                  <a:pt x="57" y="34"/>
                  <a:pt x="57" y="34"/>
                </a:cubicBezTo>
                <a:cubicBezTo>
                  <a:pt x="57" y="39"/>
                  <a:pt x="61" y="43"/>
                  <a:pt x="66" y="44"/>
                </a:cubicBezTo>
                <a:cubicBezTo>
                  <a:pt x="66" y="46"/>
                  <a:pt x="68" y="49"/>
                  <a:pt x="70" y="50"/>
                </a:cubicBezTo>
                <a:cubicBezTo>
                  <a:pt x="70" y="52"/>
                  <a:pt x="70" y="52"/>
                  <a:pt x="70" y="52"/>
                </a:cubicBezTo>
                <a:cubicBezTo>
                  <a:pt x="57" y="57"/>
                  <a:pt x="57" y="57"/>
                  <a:pt x="57" y="57"/>
                </a:cubicBezTo>
                <a:close/>
                <a:moveTo>
                  <a:pt x="101" y="62"/>
                </a:moveTo>
                <a:cubicBezTo>
                  <a:pt x="104" y="63"/>
                  <a:pt x="106" y="66"/>
                  <a:pt x="106" y="69"/>
                </a:cubicBezTo>
                <a:cubicBezTo>
                  <a:pt x="106" y="77"/>
                  <a:pt x="106" y="77"/>
                  <a:pt x="106" y="77"/>
                </a:cubicBezTo>
                <a:cubicBezTo>
                  <a:pt x="54" y="77"/>
                  <a:pt x="54" y="77"/>
                  <a:pt x="54" y="77"/>
                </a:cubicBezTo>
                <a:cubicBezTo>
                  <a:pt x="54" y="69"/>
                  <a:pt x="54" y="69"/>
                  <a:pt x="54" y="69"/>
                </a:cubicBezTo>
                <a:cubicBezTo>
                  <a:pt x="54" y="66"/>
                  <a:pt x="56" y="63"/>
                  <a:pt x="59" y="62"/>
                </a:cubicBezTo>
                <a:cubicBezTo>
                  <a:pt x="63" y="60"/>
                  <a:pt x="63" y="60"/>
                  <a:pt x="63" y="60"/>
                </a:cubicBezTo>
                <a:cubicBezTo>
                  <a:pt x="68" y="75"/>
                  <a:pt x="68" y="75"/>
                  <a:pt x="68" y="75"/>
                </a:cubicBezTo>
                <a:cubicBezTo>
                  <a:pt x="80" y="69"/>
                  <a:pt x="80" y="69"/>
                  <a:pt x="80" y="69"/>
                </a:cubicBezTo>
                <a:cubicBezTo>
                  <a:pt x="92" y="75"/>
                  <a:pt x="92" y="75"/>
                  <a:pt x="92" y="75"/>
                </a:cubicBezTo>
                <a:cubicBezTo>
                  <a:pt x="97" y="60"/>
                  <a:pt x="97" y="60"/>
                  <a:pt x="97" y="60"/>
                </a:cubicBezTo>
                <a:cubicBezTo>
                  <a:pt x="101" y="62"/>
                  <a:pt x="101" y="62"/>
                  <a:pt x="101" y="62"/>
                </a:cubicBezTo>
                <a:close/>
                <a:moveTo>
                  <a:pt x="75" y="54"/>
                </a:moveTo>
                <a:cubicBezTo>
                  <a:pt x="77" y="54"/>
                  <a:pt x="78" y="54"/>
                  <a:pt x="80" y="54"/>
                </a:cubicBezTo>
                <a:cubicBezTo>
                  <a:pt x="82" y="54"/>
                  <a:pt x="83" y="54"/>
                  <a:pt x="85" y="54"/>
                </a:cubicBezTo>
                <a:cubicBezTo>
                  <a:pt x="80" y="62"/>
                  <a:pt x="80" y="62"/>
                  <a:pt x="80" y="62"/>
                </a:cubicBezTo>
                <a:cubicBezTo>
                  <a:pt x="75" y="54"/>
                  <a:pt x="75" y="54"/>
                  <a:pt x="75" y="54"/>
                </a:cubicBezTo>
                <a:close/>
                <a:moveTo>
                  <a:pt x="93" y="59"/>
                </a:moveTo>
                <a:cubicBezTo>
                  <a:pt x="89" y="69"/>
                  <a:pt x="89" y="69"/>
                  <a:pt x="89" y="69"/>
                </a:cubicBezTo>
                <a:cubicBezTo>
                  <a:pt x="84" y="66"/>
                  <a:pt x="84" y="66"/>
                  <a:pt x="84" y="66"/>
                </a:cubicBezTo>
                <a:cubicBezTo>
                  <a:pt x="89" y="57"/>
                  <a:pt x="89" y="57"/>
                  <a:pt x="89" y="57"/>
                </a:cubicBezTo>
                <a:lnTo>
                  <a:pt x="93" y="59"/>
                </a:lnTo>
                <a:close/>
                <a:moveTo>
                  <a:pt x="90" y="39"/>
                </a:moveTo>
                <a:cubicBezTo>
                  <a:pt x="90" y="44"/>
                  <a:pt x="86" y="49"/>
                  <a:pt x="80" y="49"/>
                </a:cubicBezTo>
                <a:cubicBezTo>
                  <a:pt x="74" y="49"/>
                  <a:pt x="70" y="44"/>
                  <a:pt x="70" y="39"/>
                </a:cubicBezTo>
                <a:cubicBezTo>
                  <a:pt x="70" y="29"/>
                  <a:pt x="70" y="29"/>
                  <a:pt x="70" y="29"/>
                </a:cubicBezTo>
                <a:cubicBezTo>
                  <a:pt x="73" y="28"/>
                  <a:pt x="77" y="27"/>
                  <a:pt x="80" y="25"/>
                </a:cubicBezTo>
                <a:cubicBezTo>
                  <a:pt x="83" y="27"/>
                  <a:pt x="87" y="28"/>
                  <a:pt x="90" y="29"/>
                </a:cubicBezTo>
                <a:cubicBezTo>
                  <a:pt x="90" y="39"/>
                  <a:pt x="90" y="39"/>
                  <a:pt x="90" y="39"/>
                </a:cubicBezTo>
                <a:close/>
                <a:moveTo>
                  <a:pt x="96" y="38"/>
                </a:moveTo>
                <a:cubicBezTo>
                  <a:pt x="96" y="29"/>
                  <a:pt x="96" y="29"/>
                  <a:pt x="96" y="29"/>
                </a:cubicBezTo>
                <a:cubicBezTo>
                  <a:pt x="97" y="30"/>
                  <a:pt x="98" y="32"/>
                  <a:pt x="98" y="34"/>
                </a:cubicBezTo>
                <a:cubicBezTo>
                  <a:pt x="98" y="35"/>
                  <a:pt x="97" y="37"/>
                  <a:pt x="96" y="38"/>
                </a:cubicBezTo>
                <a:close/>
                <a:moveTo>
                  <a:pt x="65" y="38"/>
                </a:moveTo>
                <a:cubicBezTo>
                  <a:pt x="63" y="37"/>
                  <a:pt x="62" y="35"/>
                  <a:pt x="62" y="34"/>
                </a:cubicBezTo>
                <a:cubicBezTo>
                  <a:pt x="62" y="32"/>
                  <a:pt x="63" y="30"/>
                  <a:pt x="65" y="29"/>
                </a:cubicBezTo>
                <a:cubicBezTo>
                  <a:pt x="65" y="38"/>
                  <a:pt x="65" y="38"/>
                  <a:pt x="65" y="38"/>
                </a:cubicBezTo>
                <a:close/>
                <a:moveTo>
                  <a:pt x="67" y="24"/>
                </a:moveTo>
                <a:cubicBezTo>
                  <a:pt x="66" y="24"/>
                  <a:pt x="63" y="24"/>
                  <a:pt x="62" y="25"/>
                </a:cubicBezTo>
                <a:cubicBezTo>
                  <a:pt x="62" y="24"/>
                  <a:pt x="62" y="24"/>
                  <a:pt x="62" y="24"/>
                </a:cubicBezTo>
                <a:cubicBezTo>
                  <a:pt x="62" y="14"/>
                  <a:pt x="70" y="5"/>
                  <a:pt x="80" y="5"/>
                </a:cubicBezTo>
                <a:cubicBezTo>
                  <a:pt x="90" y="5"/>
                  <a:pt x="98" y="14"/>
                  <a:pt x="98" y="24"/>
                </a:cubicBezTo>
                <a:cubicBezTo>
                  <a:pt x="98" y="25"/>
                  <a:pt x="98" y="25"/>
                  <a:pt x="98" y="25"/>
                </a:cubicBezTo>
                <a:cubicBezTo>
                  <a:pt x="97" y="24"/>
                  <a:pt x="95" y="24"/>
                  <a:pt x="93" y="24"/>
                </a:cubicBezTo>
                <a:cubicBezTo>
                  <a:pt x="93" y="24"/>
                  <a:pt x="93" y="24"/>
                  <a:pt x="93" y="24"/>
                </a:cubicBezTo>
                <a:cubicBezTo>
                  <a:pt x="88" y="24"/>
                  <a:pt x="85" y="22"/>
                  <a:pt x="82" y="20"/>
                </a:cubicBezTo>
                <a:cubicBezTo>
                  <a:pt x="80" y="17"/>
                  <a:pt x="80" y="17"/>
                  <a:pt x="80" y="17"/>
                </a:cubicBezTo>
                <a:cubicBezTo>
                  <a:pt x="78" y="20"/>
                  <a:pt x="78" y="20"/>
                  <a:pt x="78" y="20"/>
                </a:cubicBezTo>
                <a:cubicBezTo>
                  <a:pt x="76" y="22"/>
                  <a:pt x="72" y="24"/>
                  <a:pt x="67" y="24"/>
                </a:cubicBezTo>
                <a:close/>
                <a:moveTo>
                  <a:pt x="72" y="57"/>
                </a:moveTo>
                <a:cubicBezTo>
                  <a:pt x="77" y="66"/>
                  <a:pt x="77" y="66"/>
                  <a:pt x="77" y="66"/>
                </a:cubicBezTo>
                <a:cubicBezTo>
                  <a:pt x="72" y="69"/>
                  <a:pt x="72" y="69"/>
                  <a:pt x="72" y="69"/>
                </a:cubicBezTo>
                <a:cubicBezTo>
                  <a:pt x="68" y="59"/>
                  <a:pt x="68" y="59"/>
                  <a:pt x="68" y="59"/>
                </a:cubicBezTo>
                <a:lnTo>
                  <a:pt x="72" y="57"/>
                </a:lnTo>
                <a:close/>
                <a:moveTo>
                  <a:pt x="0" y="160"/>
                </a:moveTo>
                <a:cubicBezTo>
                  <a:pt x="51" y="160"/>
                  <a:pt x="51" y="160"/>
                  <a:pt x="51" y="160"/>
                </a:cubicBezTo>
                <a:cubicBezTo>
                  <a:pt x="51" y="94"/>
                  <a:pt x="51" y="94"/>
                  <a:pt x="51" y="94"/>
                </a:cubicBezTo>
                <a:cubicBezTo>
                  <a:pt x="0" y="94"/>
                  <a:pt x="0" y="94"/>
                  <a:pt x="0" y="94"/>
                </a:cubicBezTo>
                <a:lnTo>
                  <a:pt x="0" y="160"/>
                </a:lnTo>
                <a:close/>
                <a:moveTo>
                  <a:pt x="5" y="98"/>
                </a:moveTo>
                <a:cubicBezTo>
                  <a:pt x="46" y="98"/>
                  <a:pt x="46" y="98"/>
                  <a:pt x="46" y="98"/>
                </a:cubicBezTo>
                <a:cubicBezTo>
                  <a:pt x="46" y="154"/>
                  <a:pt x="46" y="154"/>
                  <a:pt x="46" y="154"/>
                </a:cubicBezTo>
                <a:cubicBezTo>
                  <a:pt x="5" y="154"/>
                  <a:pt x="5" y="154"/>
                  <a:pt x="5" y="154"/>
                </a:cubicBezTo>
                <a:lnTo>
                  <a:pt x="5" y="98"/>
                </a:lnTo>
                <a:close/>
                <a:moveTo>
                  <a:pt x="10" y="108"/>
                </a:moveTo>
                <a:cubicBezTo>
                  <a:pt x="41" y="108"/>
                  <a:pt x="41" y="108"/>
                  <a:pt x="41" y="108"/>
                </a:cubicBezTo>
                <a:cubicBezTo>
                  <a:pt x="41" y="103"/>
                  <a:pt x="41" y="103"/>
                  <a:pt x="41" y="103"/>
                </a:cubicBezTo>
                <a:cubicBezTo>
                  <a:pt x="10" y="103"/>
                  <a:pt x="10" y="103"/>
                  <a:pt x="10" y="103"/>
                </a:cubicBezTo>
                <a:lnTo>
                  <a:pt x="10" y="108"/>
                </a:lnTo>
                <a:close/>
                <a:moveTo>
                  <a:pt x="15" y="113"/>
                </a:moveTo>
                <a:cubicBezTo>
                  <a:pt x="10" y="113"/>
                  <a:pt x="10" y="113"/>
                  <a:pt x="10" y="113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5" y="118"/>
                  <a:pt x="15" y="118"/>
                  <a:pt x="15" y="118"/>
                </a:cubicBezTo>
                <a:lnTo>
                  <a:pt x="15" y="113"/>
                </a:lnTo>
                <a:close/>
                <a:moveTo>
                  <a:pt x="21" y="118"/>
                </a:moveTo>
                <a:cubicBezTo>
                  <a:pt x="41" y="118"/>
                  <a:pt x="41" y="118"/>
                  <a:pt x="41" y="118"/>
                </a:cubicBezTo>
                <a:cubicBezTo>
                  <a:pt x="41" y="113"/>
                  <a:pt x="41" y="113"/>
                  <a:pt x="41" y="113"/>
                </a:cubicBezTo>
                <a:cubicBezTo>
                  <a:pt x="21" y="113"/>
                  <a:pt x="21" y="113"/>
                  <a:pt x="21" y="113"/>
                </a:cubicBezTo>
                <a:lnTo>
                  <a:pt x="21" y="118"/>
                </a:lnTo>
                <a:close/>
                <a:moveTo>
                  <a:pt x="10" y="129"/>
                </a:moveTo>
                <a:cubicBezTo>
                  <a:pt x="41" y="129"/>
                  <a:pt x="41" y="129"/>
                  <a:pt x="41" y="129"/>
                </a:cubicBezTo>
                <a:cubicBezTo>
                  <a:pt x="41" y="124"/>
                  <a:pt x="41" y="124"/>
                  <a:pt x="41" y="124"/>
                </a:cubicBezTo>
                <a:cubicBezTo>
                  <a:pt x="10" y="124"/>
                  <a:pt x="10" y="124"/>
                  <a:pt x="10" y="124"/>
                </a:cubicBezTo>
                <a:lnTo>
                  <a:pt x="10" y="129"/>
                </a:lnTo>
                <a:close/>
                <a:moveTo>
                  <a:pt x="10" y="139"/>
                </a:moveTo>
                <a:cubicBezTo>
                  <a:pt x="41" y="139"/>
                  <a:pt x="41" y="139"/>
                  <a:pt x="41" y="139"/>
                </a:cubicBezTo>
                <a:cubicBezTo>
                  <a:pt x="41" y="134"/>
                  <a:pt x="41" y="134"/>
                  <a:pt x="41" y="134"/>
                </a:cubicBezTo>
                <a:cubicBezTo>
                  <a:pt x="10" y="134"/>
                  <a:pt x="10" y="134"/>
                  <a:pt x="10" y="134"/>
                </a:cubicBezTo>
                <a:lnTo>
                  <a:pt x="10" y="139"/>
                </a:lnTo>
                <a:close/>
                <a:moveTo>
                  <a:pt x="37" y="149"/>
                </a:moveTo>
                <a:cubicBezTo>
                  <a:pt x="41" y="149"/>
                  <a:pt x="41" y="149"/>
                  <a:pt x="41" y="149"/>
                </a:cubicBezTo>
                <a:cubicBezTo>
                  <a:pt x="41" y="144"/>
                  <a:pt x="41" y="144"/>
                  <a:pt x="41" y="144"/>
                </a:cubicBezTo>
                <a:cubicBezTo>
                  <a:pt x="37" y="144"/>
                  <a:pt x="37" y="144"/>
                  <a:pt x="37" y="144"/>
                </a:cubicBezTo>
                <a:lnTo>
                  <a:pt x="37" y="149"/>
                </a:lnTo>
                <a:close/>
                <a:moveTo>
                  <a:pt x="10" y="149"/>
                </a:moveTo>
                <a:cubicBezTo>
                  <a:pt x="31" y="149"/>
                  <a:pt x="31" y="149"/>
                  <a:pt x="31" y="149"/>
                </a:cubicBezTo>
                <a:cubicBezTo>
                  <a:pt x="31" y="144"/>
                  <a:pt x="31" y="144"/>
                  <a:pt x="31" y="144"/>
                </a:cubicBezTo>
                <a:cubicBezTo>
                  <a:pt x="10" y="144"/>
                  <a:pt x="10" y="144"/>
                  <a:pt x="10" y="144"/>
                </a:cubicBezTo>
                <a:lnTo>
                  <a:pt x="10" y="149"/>
                </a:lnTo>
                <a:close/>
                <a:moveTo>
                  <a:pt x="69" y="115"/>
                </a:moveTo>
                <a:cubicBezTo>
                  <a:pt x="66" y="112"/>
                  <a:pt x="66" y="112"/>
                  <a:pt x="66" y="112"/>
                </a:cubicBezTo>
                <a:cubicBezTo>
                  <a:pt x="53" y="124"/>
                  <a:pt x="53" y="124"/>
                  <a:pt x="53" y="124"/>
                </a:cubicBezTo>
                <a:cubicBezTo>
                  <a:pt x="66" y="136"/>
                  <a:pt x="66" y="136"/>
                  <a:pt x="66" y="136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63" y="127"/>
                  <a:pt x="63" y="127"/>
                  <a:pt x="63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0"/>
                  <a:pt x="82" y="120"/>
                  <a:pt x="82" y="120"/>
                </a:cubicBezTo>
                <a:cubicBezTo>
                  <a:pt x="63" y="120"/>
                  <a:pt x="63" y="120"/>
                  <a:pt x="63" y="120"/>
                </a:cubicBezTo>
                <a:lnTo>
                  <a:pt x="69" y="115"/>
                </a:lnTo>
                <a:close/>
                <a:moveTo>
                  <a:pt x="29" y="41"/>
                </a:moveTo>
                <a:cubicBezTo>
                  <a:pt x="29" y="40"/>
                  <a:pt x="30" y="38"/>
                  <a:pt x="31" y="38"/>
                </a:cubicBezTo>
                <a:cubicBezTo>
                  <a:pt x="43" y="38"/>
                  <a:pt x="43" y="38"/>
                  <a:pt x="43" y="38"/>
                </a:cubicBezTo>
                <a:cubicBezTo>
                  <a:pt x="37" y="44"/>
                  <a:pt x="37" y="44"/>
                  <a:pt x="37" y="44"/>
                </a:cubicBezTo>
                <a:cubicBezTo>
                  <a:pt x="41" y="48"/>
                  <a:pt x="41" y="48"/>
                  <a:pt x="41" y="48"/>
                </a:cubicBezTo>
                <a:cubicBezTo>
                  <a:pt x="53" y="36"/>
                  <a:pt x="53" y="36"/>
                  <a:pt x="53" y="36"/>
                </a:cubicBezTo>
                <a:cubicBezTo>
                  <a:pt x="41" y="24"/>
                  <a:pt x="41" y="24"/>
                  <a:pt x="41" y="24"/>
                </a:cubicBezTo>
                <a:cubicBezTo>
                  <a:pt x="37" y="27"/>
                  <a:pt x="37" y="27"/>
                  <a:pt x="37" y="27"/>
                </a:cubicBezTo>
                <a:cubicBezTo>
                  <a:pt x="43" y="33"/>
                  <a:pt x="43" y="33"/>
                  <a:pt x="43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27" y="33"/>
                  <a:pt x="24" y="37"/>
                  <a:pt x="24" y="41"/>
                </a:cubicBezTo>
                <a:cubicBezTo>
                  <a:pt x="24" y="88"/>
                  <a:pt x="24" y="88"/>
                  <a:pt x="24" y="88"/>
                </a:cubicBezTo>
                <a:cubicBezTo>
                  <a:pt x="29" y="88"/>
                  <a:pt x="29" y="88"/>
                  <a:pt x="29" y="88"/>
                </a:cubicBezTo>
                <a:lnTo>
                  <a:pt x="29" y="41"/>
                </a:lnTo>
                <a:close/>
                <a:moveTo>
                  <a:pt x="124" y="41"/>
                </a:moveTo>
                <a:cubicBezTo>
                  <a:pt x="124" y="74"/>
                  <a:pt x="124" y="74"/>
                  <a:pt x="124" y="74"/>
                </a:cubicBezTo>
                <a:cubicBezTo>
                  <a:pt x="118" y="68"/>
                  <a:pt x="118" y="68"/>
                  <a:pt x="118" y="68"/>
                </a:cubicBezTo>
                <a:cubicBezTo>
                  <a:pt x="114" y="71"/>
                  <a:pt x="114" y="71"/>
                  <a:pt x="114" y="71"/>
                </a:cubicBezTo>
                <a:cubicBezTo>
                  <a:pt x="126" y="84"/>
                  <a:pt x="126" y="84"/>
                  <a:pt x="126" y="84"/>
                </a:cubicBezTo>
                <a:cubicBezTo>
                  <a:pt x="139" y="71"/>
                  <a:pt x="139" y="71"/>
                  <a:pt x="139" y="71"/>
                </a:cubicBezTo>
                <a:cubicBezTo>
                  <a:pt x="135" y="68"/>
                  <a:pt x="135" y="68"/>
                  <a:pt x="135" y="68"/>
                </a:cubicBezTo>
                <a:cubicBezTo>
                  <a:pt x="129" y="74"/>
                  <a:pt x="129" y="74"/>
                  <a:pt x="129" y="74"/>
                </a:cubicBezTo>
                <a:cubicBezTo>
                  <a:pt x="129" y="41"/>
                  <a:pt x="129" y="41"/>
                  <a:pt x="129" y="41"/>
                </a:cubicBezTo>
                <a:cubicBezTo>
                  <a:pt x="129" y="37"/>
                  <a:pt x="125" y="34"/>
                  <a:pt x="121" y="34"/>
                </a:cubicBezTo>
                <a:cubicBezTo>
                  <a:pt x="109" y="34"/>
                  <a:pt x="109" y="34"/>
                  <a:pt x="109" y="34"/>
                </a:cubicBezTo>
                <a:cubicBezTo>
                  <a:pt x="109" y="39"/>
                  <a:pt x="109" y="39"/>
                  <a:pt x="109" y="39"/>
                </a:cubicBezTo>
                <a:cubicBezTo>
                  <a:pt x="121" y="39"/>
                  <a:pt x="121" y="39"/>
                  <a:pt x="121" y="39"/>
                </a:cubicBezTo>
                <a:cubicBezTo>
                  <a:pt x="123" y="39"/>
                  <a:pt x="124" y="40"/>
                  <a:pt x="124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2D20F755-80FB-2CEE-2475-60BA9FD162BA}"/>
              </a:ext>
            </a:extLst>
          </p:cNvPr>
          <p:cNvSpPr>
            <a:spLocks noEditPoints="1"/>
          </p:cNvSpPr>
          <p:nvPr/>
        </p:nvSpPr>
        <p:spPr bwMode="auto">
          <a:xfrm>
            <a:off x="6805613" y="1373188"/>
            <a:ext cx="228600" cy="254000"/>
          </a:xfrm>
          <a:custGeom>
            <a:avLst/>
            <a:gdLst>
              <a:gd name="T0" fmla="*/ 143 w 144"/>
              <a:gd name="T1" fmla="*/ 9 h 160"/>
              <a:gd name="T2" fmla="*/ 112 w 144"/>
              <a:gd name="T3" fmla="*/ 3 h 160"/>
              <a:gd name="T4" fmla="*/ 108 w 144"/>
              <a:gd name="T5" fmla="*/ 2 h 160"/>
              <a:gd name="T6" fmla="*/ 88 w 144"/>
              <a:gd name="T7" fmla="*/ 42 h 160"/>
              <a:gd name="T8" fmla="*/ 73 w 144"/>
              <a:gd name="T9" fmla="*/ 34 h 160"/>
              <a:gd name="T10" fmla="*/ 73 w 144"/>
              <a:gd name="T11" fmla="*/ 49 h 160"/>
              <a:gd name="T12" fmla="*/ 72 w 144"/>
              <a:gd name="T13" fmla="*/ 61 h 160"/>
              <a:gd name="T14" fmla="*/ 76 w 144"/>
              <a:gd name="T15" fmla="*/ 63 h 160"/>
              <a:gd name="T16" fmla="*/ 85 w 144"/>
              <a:gd name="T17" fmla="*/ 52 h 160"/>
              <a:gd name="T18" fmla="*/ 111 w 144"/>
              <a:gd name="T19" fmla="*/ 37 h 160"/>
              <a:gd name="T20" fmla="*/ 90 w 144"/>
              <a:gd name="T21" fmla="*/ 56 h 160"/>
              <a:gd name="T22" fmla="*/ 86 w 144"/>
              <a:gd name="T23" fmla="*/ 63 h 160"/>
              <a:gd name="T24" fmla="*/ 72 w 144"/>
              <a:gd name="T25" fmla="*/ 79 h 160"/>
              <a:gd name="T26" fmla="*/ 69 w 144"/>
              <a:gd name="T27" fmla="*/ 70 h 160"/>
              <a:gd name="T28" fmla="*/ 65 w 144"/>
              <a:gd name="T29" fmla="*/ 100 h 160"/>
              <a:gd name="T30" fmla="*/ 47 w 144"/>
              <a:gd name="T31" fmla="*/ 125 h 160"/>
              <a:gd name="T32" fmla="*/ 36 w 144"/>
              <a:gd name="T33" fmla="*/ 138 h 160"/>
              <a:gd name="T34" fmla="*/ 8 w 144"/>
              <a:gd name="T35" fmla="*/ 155 h 160"/>
              <a:gd name="T36" fmla="*/ 3 w 144"/>
              <a:gd name="T37" fmla="*/ 160 h 160"/>
              <a:gd name="T38" fmla="*/ 141 w 144"/>
              <a:gd name="T39" fmla="*/ 155 h 160"/>
              <a:gd name="T40" fmla="*/ 127 w 144"/>
              <a:gd name="T41" fmla="*/ 86 h 160"/>
              <a:gd name="T42" fmla="*/ 115 w 144"/>
              <a:gd name="T43" fmla="*/ 33 h 160"/>
              <a:gd name="T44" fmla="*/ 112 w 144"/>
              <a:gd name="T45" fmla="*/ 27 h 160"/>
              <a:gd name="T46" fmla="*/ 143 w 144"/>
              <a:gd name="T47" fmla="*/ 21 h 160"/>
              <a:gd name="T48" fmla="*/ 77 w 144"/>
              <a:gd name="T49" fmla="*/ 37 h 160"/>
              <a:gd name="T50" fmla="*/ 84 w 144"/>
              <a:gd name="T51" fmla="*/ 44 h 160"/>
              <a:gd name="T52" fmla="*/ 80 w 144"/>
              <a:gd name="T53" fmla="*/ 48 h 160"/>
              <a:gd name="T54" fmla="*/ 74 w 144"/>
              <a:gd name="T55" fmla="*/ 40 h 160"/>
              <a:gd name="T56" fmla="*/ 69 w 144"/>
              <a:gd name="T57" fmla="*/ 121 h 160"/>
              <a:gd name="T58" fmla="*/ 80 w 144"/>
              <a:gd name="T59" fmla="*/ 106 h 160"/>
              <a:gd name="T60" fmla="*/ 85 w 144"/>
              <a:gd name="T61" fmla="*/ 96 h 160"/>
              <a:gd name="T62" fmla="*/ 78 w 144"/>
              <a:gd name="T63" fmla="*/ 109 h 160"/>
              <a:gd name="T64" fmla="*/ 94 w 144"/>
              <a:gd name="T65" fmla="*/ 94 h 160"/>
              <a:gd name="T66" fmla="*/ 90 w 144"/>
              <a:gd name="T67" fmla="*/ 96 h 160"/>
              <a:gd name="T68" fmla="*/ 85 w 144"/>
              <a:gd name="T69" fmla="*/ 82 h 160"/>
              <a:gd name="T70" fmla="*/ 69 w 144"/>
              <a:gd name="T71" fmla="*/ 104 h 160"/>
              <a:gd name="T72" fmla="*/ 81 w 144"/>
              <a:gd name="T73" fmla="*/ 80 h 160"/>
              <a:gd name="T74" fmla="*/ 78 w 144"/>
              <a:gd name="T75" fmla="*/ 100 h 160"/>
              <a:gd name="T76" fmla="*/ 59 w 144"/>
              <a:gd name="T77" fmla="*/ 125 h 160"/>
              <a:gd name="T78" fmla="*/ 13 w 144"/>
              <a:gd name="T79" fmla="*/ 146 h 160"/>
              <a:gd name="T80" fmla="*/ 38 w 144"/>
              <a:gd name="T81" fmla="*/ 146 h 160"/>
              <a:gd name="T82" fmla="*/ 13 w 144"/>
              <a:gd name="T83" fmla="*/ 146 h 160"/>
              <a:gd name="T84" fmla="*/ 43 w 144"/>
              <a:gd name="T85" fmla="*/ 132 h 160"/>
              <a:gd name="T86" fmla="*/ 69 w 144"/>
              <a:gd name="T87" fmla="*/ 132 h 160"/>
              <a:gd name="T88" fmla="*/ 43 w 144"/>
              <a:gd name="T89" fmla="*/ 146 h 160"/>
              <a:gd name="T90" fmla="*/ 105 w 144"/>
              <a:gd name="T91" fmla="*/ 155 h 160"/>
              <a:gd name="T92" fmla="*/ 100 w 144"/>
              <a:gd name="T93" fmla="*/ 140 h 160"/>
              <a:gd name="T94" fmla="*/ 74 w 144"/>
              <a:gd name="T95" fmla="*/ 117 h 160"/>
              <a:gd name="T96" fmla="*/ 100 w 144"/>
              <a:gd name="T97" fmla="*/ 117 h 160"/>
              <a:gd name="T98" fmla="*/ 105 w 144"/>
              <a:gd name="T99" fmla="*/ 129 h 160"/>
              <a:gd name="T100" fmla="*/ 111 w 144"/>
              <a:gd name="T101" fmla="*/ 91 h 160"/>
              <a:gd name="T102" fmla="*/ 127 w 144"/>
              <a:gd name="T103" fmla="*/ 91 h 160"/>
              <a:gd name="T104" fmla="*/ 100 w 144"/>
              <a:gd name="T105" fmla="*/ 94 h 160"/>
              <a:gd name="T106" fmla="*/ 99 w 144"/>
              <a:gd name="T107" fmla="*/ 94 h 160"/>
              <a:gd name="T108" fmla="*/ 92 w 144"/>
              <a:gd name="T109" fmla="*/ 59 h 160"/>
              <a:gd name="T110" fmla="*/ 107 w 144"/>
              <a:gd name="T111" fmla="*/ 86 h 160"/>
              <a:gd name="T112" fmla="*/ 112 w 144"/>
              <a:gd name="T113" fmla="*/ 8 h 160"/>
              <a:gd name="T114" fmla="*/ 131 w 144"/>
              <a:gd name="T115" fmla="*/ 16 h 160"/>
              <a:gd name="T116" fmla="*/ 112 w 144"/>
              <a:gd name="T117" fmla="*/ 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4" h="160">
                <a:moveTo>
                  <a:pt x="143" y="21"/>
                </a:moveTo>
                <a:cubicBezTo>
                  <a:pt x="137" y="16"/>
                  <a:pt x="137" y="16"/>
                  <a:pt x="137" y="16"/>
                </a:cubicBezTo>
                <a:cubicBezTo>
                  <a:pt x="143" y="9"/>
                  <a:pt x="143" y="9"/>
                  <a:pt x="143" y="9"/>
                </a:cubicBezTo>
                <a:cubicBezTo>
                  <a:pt x="144" y="8"/>
                  <a:pt x="144" y="7"/>
                  <a:pt x="144" y="6"/>
                </a:cubicBezTo>
                <a:cubicBezTo>
                  <a:pt x="143" y="4"/>
                  <a:pt x="143" y="3"/>
                  <a:pt x="141" y="3"/>
                </a:cubicBezTo>
                <a:cubicBezTo>
                  <a:pt x="112" y="3"/>
                  <a:pt x="112" y="3"/>
                  <a:pt x="112" y="3"/>
                </a:cubicBezTo>
                <a:cubicBezTo>
                  <a:pt x="112" y="2"/>
                  <a:pt x="112" y="2"/>
                  <a:pt x="112" y="2"/>
                </a:cubicBezTo>
                <a:cubicBezTo>
                  <a:pt x="112" y="1"/>
                  <a:pt x="111" y="0"/>
                  <a:pt x="111" y="0"/>
                </a:cubicBezTo>
                <a:cubicBezTo>
                  <a:pt x="109" y="0"/>
                  <a:pt x="108" y="1"/>
                  <a:pt x="108" y="2"/>
                </a:cubicBezTo>
                <a:cubicBezTo>
                  <a:pt x="108" y="34"/>
                  <a:pt x="108" y="34"/>
                  <a:pt x="108" y="34"/>
                </a:cubicBezTo>
                <a:cubicBezTo>
                  <a:pt x="89" y="44"/>
                  <a:pt x="89" y="44"/>
                  <a:pt x="89" y="44"/>
                </a:cubicBezTo>
                <a:cubicBezTo>
                  <a:pt x="89" y="43"/>
                  <a:pt x="88" y="42"/>
                  <a:pt x="88" y="42"/>
                </a:cubicBezTo>
                <a:cubicBezTo>
                  <a:pt x="85" y="37"/>
                  <a:pt x="85" y="37"/>
                  <a:pt x="85" y="37"/>
                </a:cubicBezTo>
                <a:cubicBezTo>
                  <a:pt x="84" y="32"/>
                  <a:pt x="79" y="32"/>
                  <a:pt x="75" y="33"/>
                </a:cubicBezTo>
                <a:cubicBezTo>
                  <a:pt x="73" y="34"/>
                  <a:pt x="73" y="34"/>
                  <a:pt x="73" y="34"/>
                </a:cubicBezTo>
                <a:cubicBezTo>
                  <a:pt x="71" y="35"/>
                  <a:pt x="70" y="37"/>
                  <a:pt x="69" y="38"/>
                </a:cubicBezTo>
                <a:cubicBezTo>
                  <a:pt x="69" y="41"/>
                  <a:pt x="69" y="42"/>
                  <a:pt x="70" y="44"/>
                </a:cubicBezTo>
                <a:cubicBezTo>
                  <a:pt x="73" y="49"/>
                  <a:pt x="73" y="49"/>
                  <a:pt x="73" y="49"/>
                </a:cubicBezTo>
                <a:cubicBezTo>
                  <a:pt x="74" y="51"/>
                  <a:pt x="74" y="52"/>
                  <a:pt x="75" y="52"/>
                </a:cubicBezTo>
                <a:cubicBezTo>
                  <a:pt x="74" y="54"/>
                  <a:pt x="73" y="57"/>
                  <a:pt x="73" y="59"/>
                </a:cubicBezTo>
                <a:cubicBezTo>
                  <a:pt x="72" y="61"/>
                  <a:pt x="72" y="61"/>
                  <a:pt x="72" y="61"/>
                </a:cubicBezTo>
                <a:cubicBezTo>
                  <a:pt x="72" y="63"/>
                  <a:pt x="72" y="63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5" y="64"/>
                  <a:pt x="76" y="63"/>
                  <a:pt x="76" y="63"/>
                </a:cubicBezTo>
                <a:cubicBezTo>
                  <a:pt x="77" y="60"/>
                  <a:pt x="77" y="60"/>
                  <a:pt x="77" y="60"/>
                </a:cubicBezTo>
                <a:cubicBezTo>
                  <a:pt x="78" y="57"/>
                  <a:pt x="79" y="55"/>
                  <a:pt x="80" y="54"/>
                </a:cubicBezTo>
                <a:cubicBezTo>
                  <a:pt x="85" y="52"/>
                  <a:pt x="85" y="52"/>
                  <a:pt x="85" y="52"/>
                </a:cubicBezTo>
                <a:cubicBezTo>
                  <a:pt x="85" y="52"/>
                  <a:pt x="85" y="52"/>
                  <a:pt x="85" y="52"/>
                </a:cubicBezTo>
                <a:cubicBezTo>
                  <a:pt x="85" y="52"/>
                  <a:pt x="85" y="52"/>
                  <a:pt x="85" y="52"/>
                </a:cubicBezTo>
                <a:cubicBezTo>
                  <a:pt x="111" y="37"/>
                  <a:pt x="111" y="37"/>
                  <a:pt x="111" y="37"/>
                </a:cubicBezTo>
                <a:cubicBezTo>
                  <a:pt x="111" y="41"/>
                  <a:pt x="109" y="43"/>
                  <a:pt x="106" y="46"/>
                </a:cubicBezTo>
                <a:cubicBezTo>
                  <a:pt x="90" y="56"/>
                  <a:pt x="90" y="56"/>
                  <a:pt x="90" y="56"/>
                </a:cubicBezTo>
                <a:cubicBezTo>
                  <a:pt x="90" y="56"/>
                  <a:pt x="90" y="56"/>
                  <a:pt x="90" y="56"/>
                </a:cubicBezTo>
                <a:cubicBezTo>
                  <a:pt x="84" y="58"/>
                  <a:pt x="84" y="58"/>
                  <a:pt x="84" y="58"/>
                </a:cubicBezTo>
                <a:cubicBezTo>
                  <a:pt x="83" y="59"/>
                  <a:pt x="83" y="61"/>
                  <a:pt x="84" y="62"/>
                </a:cubicBezTo>
                <a:cubicBezTo>
                  <a:pt x="84" y="63"/>
                  <a:pt x="85" y="63"/>
                  <a:pt x="86" y="63"/>
                </a:cubicBezTo>
                <a:cubicBezTo>
                  <a:pt x="82" y="74"/>
                  <a:pt x="82" y="74"/>
                  <a:pt x="82" y="74"/>
                </a:cubicBezTo>
                <a:cubicBezTo>
                  <a:pt x="79" y="76"/>
                  <a:pt x="79" y="76"/>
                  <a:pt x="79" y="76"/>
                </a:cubicBezTo>
                <a:cubicBezTo>
                  <a:pt x="72" y="79"/>
                  <a:pt x="72" y="79"/>
                  <a:pt x="72" y="79"/>
                </a:cubicBezTo>
                <a:cubicBezTo>
                  <a:pt x="74" y="71"/>
                  <a:pt x="74" y="71"/>
                  <a:pt x="74" y="71"/>
                </a:cubicBezTo>
                <a:cubicBezTo>
                  <a:pt x="74" y="70"/>
                  <a:pt x="74" y="68"/>
                  <a:pt x="72" y="68"/>
                </a:cubicBezTo>
                <a:cubicBezTo>
                  <a:pt x="71" y="68"/>
                  <a:pt x="69" y="68"/>
                  <a:pt x="69" y="70"/>
                </a:cubicBezTo>
                <a:cubicBezTo>
                  <a:pt x="66" y="83"/>
                  <a:pt x="66" y="83"/>
                  <a:pt x="66" y="83"/>
                </a:cubicBezTo>
                <a:cubicBezTo>
                  <a:pt x="66" y="83"/>
                  <a:pt x="66" y="83"/>
                  <a:pt x="66" y="83"/>
                </a:cubicBezTo>
                <a:cubicBezTo>
                  <a:pt x="65" y="100"/>
                  <a:pt x="65" y="100"/>
                  <a:pt x="65" y="100"/>
                </a:cubicBezTo>
                <a:cubicBezTo>
                  <a:pt x="64" y="101"/>
                  <a:pt x="65" y="102"/>
                  <a:pt x="64" y="103"/>
                </a:cubicBezTo>
                <a:cubicBezTo>
                  <a:pt x="54" y="125"/>
                  <a:pt x="54" y="125"/>
                  <a:pt x="54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42" y="125"/>
                  <a:pt x="38" y="128"/>
                  <a:pt x="38" y="132"/>
                </a:cubicBezTo>
                <a:cubicBezTo>
                  <a:pt x="38" y="139"/>
                  <a:pt x="38" y="139"/>
                  <a:pt x="38" y="139"/>
                </a:cubicBezTo>
                <a:cubicBezTo>
                  <a:pt x="37" y="139"/>
                  <a:pt x="37" y="138"/>
                  <a:pt x="36" y="138"/>
                </a:cubicBezTo>
                <a:cubicBezTo>
                  <a:pt x="16" y="138"/>
                  <a:pt x="16" y="138"/>
                  <a:pt x="16" y="138"/>
                </a:cubicBezTo>
                <a:cubicBezTo>
                  <a:pt x="11" y="138"/>
                  <a:pt x="8" y="142"/>
                  <a:pt x="8" y="146"/>
                </a:cubicBezTo>
                <a:cubicBezTo>
                  <a:pt x="8" y="155"/>
                  <a:pt x="8" y="155"/>
                  <a:pt x="8" y="155"/>
                </a:cubicBezTo>
                <a:cubicBezTo>
                  <a:pt x="3" y="155"/>
                  <a:pt x="3" y="155"/>
                  <a:pt x="3" y="155"/>
                </a:cubicBezTo>
                <a:cubicBezTo>
                  <a:pt x="1" y="155"/>
                  <a:pt x="0" y="156"/>
                  <a:pt x="0" y="157"/>
                </a:cubicBezTo>
                <a:cubicBezTo>
                  <a:pt x="0" y="158"/>
                  <a:pt x="1" y="160"/>
                  <a:pt x="3" y="160"/>
                </a:cubicBezTo>
                <a:cubicBezTo>
                  <a:pt x="141" y="160"/>
                  <a:pt x="141" y="160"/>
                  <a:pt x="141" y="160"/>
                </a:cubicBezTo>
                <a:cubicBezTo>
                  <a:pt x="143" y="160"/>
                  <a:pt x="143" y="158"/>
                  <a:pt x="143" y="157"/>
                </a:cubicBezTo>
                <a:cubicBezTo>
                  <a:pt x="143" y="156"/>
                  <a:pt x="143" y="155"/>
                  <a:pt x="141" y="155"/>
                </a:cubicBezTo>
                <a:cubicBezTo>
                  <a:pt x="135" y="155"/>
                  <a:pt x="135" y="155"/>
                  <a:pt x="135" y="155"/>
                </a:cubicBezTo>
                <a:cubicBezTo>
                  <a:pt x="135" y="94"/>
                  <a:pt x="135" y="94"/>
                  <a:pt x="135" y="94"/>
                </a:cubicBezTo>
                <a:cubicBezTo>
                  <a:pt x="135" y="90"/>
                  <a:pt x="132" y="86"/>
                  <a:pt x="127" y="86"/>
                </a:cubicBezTo>
                <a:cubicBezTo>
                  <a:pt x="112" y="86"/>
                  <a:pt x="112" y="86"/>
                  <a:pt x="112" y="86"/>
                </a:cubicBezTo>
                <a:cubicBezTo>
                  <a:pt x="112" y="46"/>
                  <a:pt x="112" y="46"/>
                  <a:pt x="112" y="46"/>
                </a:cubicBezTo>
                <a:cubicBezTo>
                  <a:pt x="115" y="42"/>
                  <a:pt x="116" y="37"/>
                  <a:pt x="115" y="33"/>
                </a:cubicBezTo>
                <a:cubicBezTo>
                  <a:pt x="115" y="32"/>
                  <a:pt x="114" y="32"/>
                  <a:pt x="114" y="32"/>
                </a:cubicBezTo>
                <a:cubicBezTo>
                  <a:pt x="113" y="32"/>
                  <a:pt x="113" y="32"/>
                  <a:pt x="112" y="32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41" y="27"/>
                  <a:pt x="141" y="27"/>
                  <a:pt x="141" y="27"/>
                </a:cubicBezTo>
                <a:cubicBezTo>
                  <a:pt x="143" y="27"/>
                  <a:pt x="143" y="27"/>
                  <a:pt x="144" y="25"/>
                </a:cubicBezTo>
                <a:cubicBezTo>
                  <a:pt x="144" y="24"/>
                  <a:pt x="144" y="22"/>
                  <a:pt x="143" y="21"/>
                </a:cubicBezTo>
                <a:close/>
                <a:moveTo>
                  <a:pt x="74" y="40"/>
                </a:moveTo>
                <a:cubicBezTo>
                  <a:pt x="74" y="39"/>
                  <a:pt x="74" y="39"/>
                  <a:pt x="75" y="38"/>
                </a:cubicBezTo>
                <a:cubicBezTo>
                  <a:pt x="77" y="37"/>
                  <a:pt x="77" y="37"/>
                  <a:pt x="77" y="37"/>
                </a:cubicBezTo>
                <a:cubicBezTo>
                  <a:pt x="78" y="37"/>
                  <a:pt x="78" y="37"/>
                  <a:pt x="79" y="37"/>
                </a:cubicBezTo>
                <a:cubicBezTo>
                  <a:pt x="79" y="37"/>
                  <a:pt x="80" y="37"/>
                  <a:pt x="81" y="38"/>
                </a:cubicBezTo>
                <a:cubicBezTo>
                  <a:pt x="84" y="44"/>
                  <a:pt x="84" y="44"/>
                  <a:pt x="84" y="44"/>
                </a:cubicBezTo>
                <a:cubicBezTo>
                  <a:pt x="85" y="45"/>
                  <a:pt x="84" y="47"/>
                  <a:pt x="83" y="47"/>
                </a:cubicBezTo>
                <a:cubicBezTo>
                  <a:pt x="82" y="47"/>
                  <a:pt x="82" y="47"/>
                  <a:pt x="82" y="47"/>
                </a:cubicBezTo>
                <a:cubicBezTo>
                  <a:pt x="80" y="48"/>
                  <a:pt x="80" y="48"/>
                  <a:pt x="80" y="48"/>
                </a:cubicBezTo>
                <a:cubicBezTo>
                  <a:pt x="79" y="49"/>
                  <a:pt x="78" y="48"/>
                  <a:pt x="77" y="47"/>
                </a:cubicBezTo>
                <a:cubicBezTo>
                  <a:pt x="74" y="42"/>
                  <a:pt x="74" y="42"/>
                  <a:pt x="74" y="42"/>
                </a:cubicBezTo>
                <a:cubicBezTo>
                  <a:pt x="74" y="42"/>
                  <a:pt x="74" y="41"/>
                  <a:pt x="74" y="40"/>
                </a:cubicBezTo>
                <a:close/>
                <a:moveTo>
                  <a:pt x="69" y="125"/>
                </a:moveTo>
                <a:cubicBezTo>
                  <a:pt x="69" y="125"/>
                  <a:pt x="68" y="125"/>
                  <a:pt x="67" y="125"/>
                </a:cubicBezTo>
                <a:cubicBezTo>
                  <a:pt x="69" y="121"/>
                  <a:pt x="69" y="121"/>
                  <a:pt x="69" y="121"/>
                </a:cubicBezTo>
                <a:cubicBezTo>
                  <a:pt x="69" y="125"/>
                  <a:pt x="69" y="125"/>
                  <a:pt x="69" y="125"/>
                </a:cubicBezTo>
                <a:cubicBezTo>
                  <a:pt x="69" y="125"/>
                  <a:pt x="69" y="125"/>
                  <a:pt x="69" y="125"/>
                </a:cubicBezTo>
                <a:close/>
                <a:moveTo>
                  <a:pt x="80" y="106"/>
                </a:moveTo>
                <a:cubicBezTo>
                  <a:pt x="81" y="104"/>
                  <a:pt x="82" y="104"/>
                  <a:pt x="82" y="102"/>
                </a:cubicBezTo>
                <a:cubicBezTo>
                  <a:pt x="83" y="95"/>
                  <a:pt x="83" y="95"/>
                  <a:pt x="83" y="95"/>
                </a:cubicBezTo>
                <a:cubicBezTo>
                  <a:pt x="85" y="96"/>
                  <a:pt x="85" y="96"/>
                  <a:pt x="85" y="96"/>
                </a:cubicBezTo>
                <a:cubicBezTo>
                  <a:pt x="85" y="96"/>
                  <a:pt x="85" y="96"/>
                  <a:pt x="85" y="96"/>
                </a:cubicBezTo>
                <a:cubicBezTo>
                  <a:pt x="86" y="109"/>
                  <a:pt x="86" y="109"/>
                  <a:pt x="86" y="109"/>
                </a:cubicBezTo>
                <a:cubicBezTo>
                  <a:pt x="78" y="109"/>
                  <a:pt x="78" y="109"/>
                  <a:pt x="78" y="109"/>
                </a:cubicBezTo>
                <a:cubicBezTo>
                  <a:pt x="80" y="106"/>
                  <a:pt x="80" y="106"/>
                  <a:pt x="80" y="106"/>
                </a:cubicBezTo>
                <a:cubicBezTo>
                  <a:pt x="80" y="106"/>
                  <a:pt x="80" y="106"/>
                  <a:pt x="80" y="106"/>
                </a:cubicBezTo>
                <a:close/>
                <a:moveTo>
                  <a:pt x="94" y="94"/>
                </a:moveTo>
                <a:cubicBezTo>
                  <a:pt x="92" y="109"/>
                  <a:pt x="92" y="109"/>
                  <a:pt x="92" y="109"/>
                </a:cubicBezTo>
                <a:cubicBezTo>
                  <a:pt x="90" y="109"/>
                  <a:pt x="90" y="109"/>
                  <a:pt x="90" y="109"/>
                </a:cubicBezTo>
                <a:cubicBezTo>
                  <a:pt x="90" y="96"/>
                  <a:pt x="90" y="96"/>
                  <a:pt x="90" y="96"/>
                </a:cubicBezTo>
                <a:cubicBezTo>
                  <a:pt x="89" y="94"/>
                  <a:pt x="88" y="93"/>
                  <a:pt x="86" y="92"/>
                </a:cubicBezTo>
                <a:cubicBezTo>
                  <a:pt x="84" y="90"/>
                  <a:pt x="84" y="90"/>
                  <a:pt x="84" y="90"/>
                </a:cubicBezTo>
                <a:cubicBezTo>
                  <a:pt x="85" y="82"/>
                  <a:pt x="85" y="82"/>
                  <a:pt x="85" y="82"/>
                </a:cubicBezTo>
                <a:cubicBezTo>
                  <a:pt x="92" y="89"/>
                  <a:pt x="92" y="89"/>
                  <a:pt x="92" y="89"/>
                </a:cubicBezTo>
                <a:cubicBezTo>
                  <a:pt x="94" y="92"/>
                  <a:pt x="95" y="92"/>
                  <a:pt x="94" y="94"/>
                </a:cubicBezTo>
                <a:close/>
                <a:moveTo>
                  <a:pt x="69" y="104"/>
                </a:moveTo>
                <a:cubicBezTo>
                  <a:pt x="69" y="103"/>
                  <a:pt x="69" y="102"/>
                  <a:pt x="69" y="100"/>
                </a:cubicBezTo>
                <a:cubicBezTo>
                  <a:pt x="70" y="84"/>
                  <a:pt x="70" y="84"/>
                  <a:pt x="70" y="84"/>
                </a:cubicBezTo>
                <a:cubicBezTo>
                  <a:pt x="81" y="80"/>
                  <a:pt x="81" y="80"/>
                  <a:pt x="81" y="80"/>
                </a:cubicBezTo>
                <a:cubicBezTo>
                  <a:pt x="79" y="91"/>
                  <a:pt x="79" y="91"/>
                  <a:pt x="79" y="91"/>
                </a:cubicBezTo>
                <a:cubicBezTo>
                  <a:pt x="79" y="91"/>
                  <a:pt x="79" y="91"/>
                  <a:pt x="79" y="91"/>
                </a:cubicBezTo>
                <a:cubicBezTo>
                  <a:pt x="78" y="100"/>
                  <a:pt x="78" y="100"/>
                  <a:pt x="78" y="100"/>
                </a:cubicBezTo>
                <a:cubicBezTo>
                  <a:pt x="77" y="101"/>
                  <a:pt x="77" y="103"/>
                  <a:pt x="77" y="104"/>
                </a:cubicBezTo>
                <a:cubicBezTo>
                  <a:pt x="61" y="125"/>
                  <a:pt x="61" y="125"/>
                  <a:pt x="61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69" y="104"/>
                  <a:pt x="69" y="104"/>
                  <a:pt x="69" y="104"/>
                </a:cubicBezTo>
                <a:cubicBezTo>
                  <a:pt x="69" y="104"/>
                  <a:pt x="69" y="104"/>
                  <a:pt x="69" y="104"/>
                </a:cubicBezTo>
                <a:close/>
                <a:moveTo>
                  <a:pt x="13" y="146"/>
                </a:moveTo>
                <a:cubicBezTo>
                  <a:pt x="13" y="145"/>
                  <a:pt x="15" y="143"/>
                  <a:pt x="16" y="143"/>
                </a:cubicBezTo>
                <a:cubicBezTo>
                  <a:pt x="36" y="143"/>
                  <a:pt x="36" y="143"/>
                  <a:pt x="36" y="143"/>
                </a:cubicBezTo>
                <a:cubicBezTo>
                  <a:pt x="37" y="143"/>
                  <a:pt x="38" y="145"/>
                  <a:pt x="38" y="146"/>
                </a:cubicBezTo>
                <a:cubicBezTo>
                  <a:pt x="38" y="155"/>
                  <a:pt x="38" y="155"/>
                  <a:pt x="38" y="155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13" y="146"/>
                  <a:pt x="13" y="146"/>
                  <a:pt x="13" y="146"/>
                </a:cubicBezTo>
                <a:cubicBezTo>
                  <a:pt x="13" y="146"/>
                  <a:pt x="13" y="146"/>
                  <a:pt x="13" y="146"/>
                </a:cubicBezTo>
                <a:close/>
                <a:moveTo>
                  <a:pt x="43" y="146"/>
                </a:moveTo>
                <a:cubicBezTo>
                  <a:pt x="43" y="132"/>
                  <a:pt x="43" y="132"/>
                  <a:pt x="43" y="132"/>
                </a:cubicBezTo>
                <a:cubicBezTo>
                  <a:pt x="43" y="130"/>
                  <a:pt x="45" y="129"/>
                  <a:pt x="47" y="129"/>
                </a:cubicBezTo>
                <a:cubicBezTo>
                  <a:pt x="66" y="129"/>
                  <a:pt x="66" y="129"/>
                  <a:pt x="66" y="129"/>
                </a:cubicBezTo>
                <a:cubicBezTo>
                  <a:pt x="68" y="129"/>
                  <a:pt x="69" y="130"/>
                  <a:pt x="69" y="132"/>
                </a:cubicBezTo>
                <a:cubicBezTo>
                  <a:pt x="69" y="155"/>
                  <a:pt x="69" y="155"/>
                  <a:pt x="69" y="155"/>
                </a:cubicBezTo>
                <a:cubicBezTo>
                  <a:pt x="43" y="155"/>
                  <a:pt x="43" y="155"/>
                  <a:pt x="43" y="155"/>
                </a:cubicBezTo>
                <a:cubicBezTo>
                  <a:pt x="43" y="146"/>
                  <a:pt x="43" y="146"/>
                  <a:pt x="43" y="146"/>
                </a:cubicBezTo>
                <a:close/>
                <a:moveTo>
                  <a:pt x="130" y="94"/>
                </a:moveTo>
                <a:cubicBezTo>
                  <a:pt x="130" y="155"/>
                  <a:pt x="130" y="155"/>
                  <a:pt x="130" y="155"/>
                </a:cubicBezTo>
                <a:cubicBezTo>
                  <a:pt x="105" y="155"/>
                  <a:pt x="105" y="155"/>
                  <a:pt x="105" y="155"/>
                </a:cubicBezTo>
                <a:cubicBezTo>
                  <a:pt x="105" y="140"/>
                  <a:pt x="105" y="140"/>
                  <a:pt x="105" y="140"/>
                </a:cubicBezTo>
                <a:cubicBezTo>
                  <a:pt x="105" y="140"/>
                  <a:pt x="103" y="138"/>
                  <a:pt x="102" y="138"/>
                </a:cubicBezTo>
                <a:cubicBezTo>
                  <a:pt x="100" y="138"/>
                  <a:pt x="100" y="140"/>
                  <a:pt x="100" y="140"/>
                </a:cubicBezTo>
                <a:cubicBezTo>
                  <a:pt x="100" y="155"/>
                  <a:pt x="100" y="155"/>
                  <a:pt x="100" y="155"/>
                </a:cubicBezTo>
                <a:cubicBezTo>
                  <a:pt x="74" y="155"/>
                  <a:pt x="74" y="155"/>
                  <a:pt x="74" y="155"/>
                </a:cubicBezTo>
                <a:cubicBezTo>
                  <a:pt x="74" y="117"/>
                  <a:pt x="74" y="117"/>
                  <a:pt x="74" y="117"/>
                </a:cubicBezTo>
                <a:cubicBezTo>
                  <a:pt x="74" y="115"/>
                  <a:pt x="75" y="114"/>
                  <a:pt x="77" y="114"/>
                </a:cubicBezTo>
                <a:cubicBezTo>
                  <a:pt x="96" y="114"/>
                  <a:pt x="96" y="114"/>
                  <a:pt x="96" y="114"/>
                </a:cubicBezTo>
                <a:cubicBezTo>
                  <a:pt x="98" y="114"/>
                  <a:pt x="100" y="115"/>
                  <a:pt x="100" y="117"/>
                </a:cubicBezTo>
                <a:cubicBezTo>
                  <a:pt x="100" y="129"/>
                  <a:pt x="100" y="129"/>
                  <a:pt x="100" y="129"/>
                </a:cubicBezTo>
                <a:cubicBezTo>
                  <a:pt x="100" y="130"/>
                  <a:pt x="100" y="131"/>
                  <a:pt x="102" y="131"/>
                </a:cubicBezTo>
                <a:cubicBezTo>
                  <a:pt x="103" y="131"/>
                  <a:pt x="105" y="130"/>
                  <a:pt x="105" y="129"/>
                </a:cubicBezTo>
                <a:cubicBezTo>
                  <a:pt x="105" y="94"/>
                  <a:pt x="105" y="94"/>
                  <a:pt x="105" y="94"/>
                </a:cubicBezTo>
                <a:cubicBezTo>
                  <a:pt x="105" y="93"/>
                  <a:pt x="106" y="91"/>
                  <a:pt x="107" y="91"/>
                </a:cubicBezTo>
                <a:cubicBezTo>
                  <a:pt x="111" y="91"/>
                  <a:pt x="111" y="91"/>
                  <a:pt x="111" y="91"/>
                </a:cubicBezTo>
                <a:cubicBezTo>
                  <a:pt x="111" y="91"/>
                  <a:pt x="111" y="91"/>
                  <a:pt x="111" y="91"/>
                </a:cubicBezTo>
                <a:cubicBezTo>
                  <a:pt x="111" y="91"/>
                  <a:pt x="111" y="91"/>
                  <a:pt x="111" y="91"/>
                </a:cubicBezTo>
                <a:cubicBezTo>
                  <a:pt x="127" y="91"/>
                  <a:pt x="127" y="91"/>
                  <a:pt x="127" y="91"/>
                </a:cubicBezTo>
                <a:cubicBezTo>
                  <a:pt x="128" y="91"/>
                  <a:pt x="130" y="93"/>
                  <a:pt x="130" y="94"/>
                </a:cubicBezTo>
                <a:close/>
                <a:moveTo>
                  <a:pt x="107" y="86"/>
                </a:moveTo>
                <a:cubicBezTo>
                  <a:pt x="103" y="86"/>
                  <a:pt x="100" y="90"/>
                  <a:pt x="100" y="94"/>
                </a:cubicBezTo>
                <a:cubicBezTo>
                  <a:pt x="100" y="110"/>
                  <a:pt x="100" y="110"/>
                  <a:pt x="100" y="110"/>
                </a:cubicBezTo>
                <a:cubicBezTo>
                  <a:pt x="99" y="109"/>
                  <a:pt x="98" y="109"/>
                  <a:pt x="97" y="109"/>
                </a:cubicBezTo>
                <a:cubicBezTo>
                  <a:pt x="99" y="94"/>
                  <a:pt x="99" y="94"/>
                  <a:pt x="99" y="94"/>
                </a:cubicBezTo>
                <a:cubicBezTo>
                  <a:pt x="99" y="91"/>
                  <a:pt x="98" y="89"/>
                  <a:pt x="96" y="87"/>
                </a:cubicBezTo>
                <a:cubicBezTo>
                  <a:pt x="87" y="76"/>
                  <a:pt x="87" y="76"/>
                  <a:pt x="87" y="76"/>
                </a:cubicBezTo>
                <a:cubicBezTo>
                  <a:pt x="92" y="59"/>
                  <a:pt x="92" y="59"/>
                  <a:pt x="92" y="59"/>
                </a:cubicBezTo>
                <a:cubicBezTo>
                  <a:pt x="108" y="50"/>
                  <a:pt x="108" y="50"/>
                  <a:pt x="108" y="50"/>
                </a:cubicBezTo>
                <a:cubicBezTo>
                  <a:pt x="108" y="86"/>
                  <a:pt x="108" y="86"/>
                  <a:pt x="108" y="86"/>
                </a:cubicBezTo>
                <a:cubicBezTo>
                  <a:pt x="107" y="86"/>
                  <a:pt x="107" y="86"/>
                  <a:pt x="107" y="86"/>
                </a:cubicBezTo>
                <a:cubicBezTo>
                  <a:pt x="107" y="86"/>
                  <a:pt x="107" y="86"/>
                  <a:pt x="107" y="86"/>
                </a:cubicBezTo>
                <a:close/>
                <a:moveTo>
                  <a:pt x="112" y="22"/>
                </a:moveTo>
                <a:cubicBezTo>
                  <a:pt x="112" y="8"/>
                  <a:pt x="112" y="8"/>
                  <a:pt x="112" y="8"/>
                </a:cubicBezTo>
                <a:cubicBezTo>
                  <a:pt x="138" y="8"/>
                  <a:pt x="138" y="8"/>
                  <a:pt x="138" y="8"/>
                </a:cubicBezTo>
                <a:cubicBezTo>
                  <a:pt x="132" y="13"/>
                  <a:pt x="132" y="13"/>
                  <a:pt x="132" y="13"/>
                </a:cubicBezTo>
                <a:cubicBezTo>
                  <a:pt x="132" y="13"/>
                  <a:pt x="131" y="14"/>
                  <a:pt x="131" y="16"/>
                </a:cubicBezTo>
                <a:cubicBezTo>
                  <a:pt x="131" y="16"/>
                  <a:pt x="132" y="17"/>
                  <a:pt x="132" y="18"/>
                </a:cubicBezTo>
                <a:cubicBezTo>
                  <a:pt x="138" y="22"/>
                  <a:pt x="138" y="22"/>
                  <a:pt x="138" y="22"/>
                </a:cubicBezTo>
                <a:cubicBezTo>
                  <a:pt x="112" y="22"/>
                  <a:pt x="112" y="22"/>
                  <a:pt x="112" y="22"/>
                </a:cubicBezTo>
                <a:close/>
                <a:moveTo>
                  <a:pt x="112" y="22"/>
                </a:moveTo>
                <a:cubicBezTo>
                  <a:pt x="112" y="22"/>
                  <a:pt x="112" y="22"/>
                  <a:pt x="112" y="2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4A2EBF8F-7C7A-8DBC-BB23-3E9322C89F67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1373188"/>
            <a:ext cx="254000" cy="252413"/>
          </a:xfrm>
          <a:custGeom>
            <a:avLst/>
            <a:gdLst>
              <a:gd name="T0" fmla="*/ 137 w 160"/>
              <a:gd name="T1" fmla="*/ 23 h 159"/>
              <a:gd name="T2" fmla="*/ 80 w 160"/>
              <a:gd name="T3" fmla="*/ 0 h 159"/>
              <a:gd name="T4" fmla="*/ 24 w 160"/>
              <a:gd name="T5" fmla="*/ 23 h 159"/>
              <a:gd name="T6" fmla="*/ 0 w 160"/>
              <a:gd name="T7" fmla="*/ 79 h 159"/>
              <a:gd name="T8" fmla="*/ 24 w 160"/>
              <a:gd name="T9" fmla="*/ 136 h 159"/>
              <a:gd name="T10" fmla="*/ 80 w 160"/>
              <a:gd name="T11" fmla="*/ 159 h 159"/>
              <a:gd name="T12" fmla="*/ 137 w 160"/>
              <a:gd name="T13" fmla="*/ 136 h 159"/>
              <a:gd name="T14" fmla="*/ 160 w 160"/>
              <a:gd name="T15" fmla="*/ 79 h 159"/>
              <a:gd name="T16" fmla="*/ 137 w 160"/>
              <a:gd name="T17" fmla="*/ 23 h 159"/>
              <a:gd name="T18" fmla="*/ 80 w 160"/>
              <a:gd name="T19" fmla="*/ 149 h 159"/>
              <a:gd name="T20" fmla="*/ 10 w 160"/>
              <a:gd name="T21" fmla="*/ 79 h 159"/>
              <a:gd name="T22" fmla="*/ 80 w 160"/>
              <a:gd name="T23" fmla="*/ 9 h 159"/>
              <a:gd name="T24" fmla="*/ 151 w 160"/>
              <a:gd name="T25" fmla="*/ 79 h 159"/>
              <a:gd name="T26" fmla="*/ 80 w 160"/>
              <a:gd name="T27" fmla="*/ 149 h 159"/>
              <a:gd name="T28" fmla="*/ 86 w 160"/>
              <a:gd name="T29" fmla="*/ 75 h 159"/>
              <a:gd name="T30" fmla="*/ 76 w 160"/>
              <a:gd name="T31" fmla="*/ 75 h 159"/>
              <a:gd name="T32" fmla="*/ 66 w 160"/>
              <a:gd name="T33" fmla="*/ 64 h 159"/>
              <a:gd name="T34" fmla="*/ 76 w 160"/>
              <a:gd name="T35" fmla="*/ 54 h 159"/>
              <a:gd name="T36" fmla="*/ 96 w 160"/>
              <a:gd name="T37" fmla="*/ 54 h 159"/>
              <a:gd name="T38" fmla="*/ 101 w 160"/>
              <a:gd name="T39" fmla="*/ 49 h 159"/>
              <a:gd name="T40" fmla="*/ 96 w 160"/>
              <a:gd name="T41" fmla="*/ 45 h 159"/>
              <a:gd name="T42" fmla="*/ 86 w 160"/>
              <a:gd name="T43" fmla="*/ 45 h 159"/>
              <a:gd name="T44" fmla="*/ 86 w 160"/>
              <a:gd name="T45" fmla="*/ 35 h 159"/>
              <a:gd name="T46" fmla="*/ 81 w 160"/>
              <a:gd name="T47" fmla="*/ 30 h 159"/>
              <a:gd name="T48" fmla="*/ 76 w 160"/>
              <a:gd name="T49" fmla="*/ 35 h 159"/>
              <a:gd name="T50" fmla="*/ 76 w 160"/>
              <a:gd name="T51" fmla="*/ 45 h 159"/>
              <a:gd name="T52" fmla="*/ 76 w 160"/>
              <a:gd name="T53" fmla="*/ 45 h 159"/>
              <a:gd name="T54" fmla="*/ 56 w 160"/>
              <a:gd name="T55" fmla="*/ 64 h 159"/>
              <a:gd name="T56" fmla="*/ 76 w 160"/>
              <a:gd name="T57" fmla="*/ 84 h 159"/>
              <a:gd name="T58" fmla="*/ 86 w 160"/>
              <a:gd name="T59" fmla="*/ 84 h 159"/>
              <a:gd name="T60" fmla="*/ 96 w 160"/>
              <a:gd name="T61" fmla="*/ 94 h 159"/>
              <a:gd name="T62" fmla="*/ 86 w 160"/>
              <a:gd name="T63" fmla="*/ 105 h 159"/>
              <a:gd name="T64" fmla="*/ 66 w 160"/>
              <a:gd name="T65" fmla="*/ 105 h 159"/>
              <a:gd name="T66" fmla="*/ 61 w 160"/>
              <a:gd name="T67" fmla="*/ 109 h 159"/>
              <a:gd name="T68" fmla="*/ 66 w 160"/>
              <a:gd name="T69" fmla="*/ 114 h 159"/>
              <a:gd name="T70" fmla="*/ 76 w 160"/>
              <a:gd name="T71" fmla="*/ 114 h 159"/>
              <a:gd name="T72" fmla="*/ 76 w 160"/>
              <a:gd name="T73" fmla="*/ 124 h 159"/>
              <a:gd name="T74" fmla="*/ 81 w 160"/>
              <a:gd name="T75" fmla="*/ 129 h 159"/>
              <a:gd name="T76" fmla="*/ 86 w 160"/>
              <a:gd name="T77" fmla="*/ 124 h 159"/>
              <a:gd name="T78" fmla="*/ 86 w 160"/>
              <a:gd name="T79" fmla="*/ 114 h 159"/>
              <a:gd name="T80" fmla="*/ 106 w 160"/>
              <a:gd name="T81" fmla="*/ 94 h 159"/>
              <a:gd name="T82" fmla="*/ 86 w 160"/>
              <a:gd name="T83" fmla="*/ 75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59">
                <a:moveTo>
                  <a:pt x="137" y="23"/>
                </a:moveTo>
                <a:cubicBezTo>
                  <a:pt x="122" y="8"/>
                  <a:pt x="102" y="0"/>
                  <a:pt x="80" y="0"/>
                </a:cubicBezTo>
                <a:cubicBezTo>
                  <a:pt x="59" y="0"/>
                  <a:pt x="39" y="8"/>
                  <a:pt x="24" y="23"/>
                </a:cubicBezTo>
                <a:cubicBezTo>
                  <a:pt x="9" y="38"/>
                  <a:pt x="0" y="58"/>
                  <a:pt x="0" y="79"/>
                </a:cubicBezTo>
                <a:cubicBezTo>
                  <a:pt x="0" y="101"/>
                  <a:pt x="9" y="121"/>
                  <a:pt x="24" y="136"/>
                </a:cubicBezTo>
                <a:cubicBezTo>
                  <a:pt x="39" y="151"/>
                  <a:pt x="59" y="159"/>
                  <a:pt x="80" y="159"/>
                </a:cubicBezTo>
                <a:cubicBezTo>
                  <a:pt x="102" y="159"/>
                  <a:pt x="122" y="151"/>
                  <a:pt x="137" y="136"/>
                </a:cubicBezTo>
                <a:cubicBezTo>
                  <a:pt x="152" y="121"/>
                  <a:pt x="160" y="101"/>
                  <a:pt x="160" y="79"/>
                </a:cubicBezTo>
                <a:cubicBezTo>
                  <a:pt x="160" y="58"/>
                  <a:pt x="152" y="38"/>
                  <a:pt x="137" y="23"/>
                </a:cubicBezTo>
                <a:close/>
                <a:moveTo>
                  <a:pt x="80" y="149"/>
                </a:moveTo>
                <a:cubicBezTo>
                  <a:pt x="42" y="149"/>
                  <a:pt x="10" y="119"/>
                  <a:pt x="10" y="79"/>
                </a:cubicBezTo>
                <a:cubicBezTo>
                  <a:pt x="10" y="41"/>
                  <a:pt x="42" y="9"/>
                  <a:pt x="80" y="9"/>
                </a:cubicBezTo>
                <a:cubicBezTo>
                  <a:pt x="119" y="9"/>
                  <a:pt x="151" y="41"/>
                  <a:pt x="151" y="79"/>
                </a:cubicBezTo>
                <a:cubicBezTo>
                  <a:pt x="151" y="119"/>
                  <a:pt x="119" y="149"/>
                  <a:pt x="80" y="149"/>
                </a:cubicBezTo>
                <a:close/>
                <a:moveTo>
                  <a:pt x="86" y="75"/>
                </a:moveTo>
                <a:cubicBezTo>
                  <a:pt x="76" y="75"/>
                  <a:pt x="76" y="75"/>
                  <a:pt x="76" y="75"/>
                </a:cubicBezTo>
                <a:cubicBezTo>
                  <a:pt x="70" y="75"/>
                  <a:pt x="66" y="70"/>
                  <a:pt x="66" y="64"/>
                </a:cubicBezTo>
                <a:cubicBezTo>
                  <a:pt x="66" y="59"/>
                  <a:pt x="70" y="54"/>
                  <a:pt x="76" y="54"/>
                </a:cubicBezTo>
                <a:cubicBezTo>
                  <a:pt x="96" y="54"/>
                  <a:pt x="96" y="54"/>
                  <a:pt x="96" y="54"/>
                </a:cubicBezTo>
                <a:cubicBezTo>
                  <a:pt x="98" y="54"/>
                  <a:pt x="101" y="53"/>
                  <a:pt x="101" y="49"/>
                </a:cubicBezTo>
                <a:cubicBezTo>
                  <a:pt x="101" y="47"/>
                  <a:pt x="98" y="45"/>
                  <a:pt x="9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35"/>
                  <a:pt x="86" y="35"/>
                  <a:pt x="86" y="35"/>
                </a:cubicBezTo>
                <a:cubicBezTo>
                  <a:pt x="86" y="32"/>
                  <a:pt x="83" y="30"/>
                  <a:pt x="81" y="30"/>
                </a:cubicBezTo>
                <a:cubicBezTo>
                  <a:pt x="78" y="30"/>
                  <a:pt x="76" y="32"/>
                  <a:pt x="76" y="35"/>
                </a:cubicBezTo>
                <a:cubicBezTo>
                  <a:pt x="76" y="45"/>
                  <a:pt x="76" y="45"/>
                  <a:pt x="76" y="45"/>
                </a:cubicBezTo>
                <a:cubicBezTo>
                  <a:pt x="76" y="45"/>
                  <a:pt x="76" y="45"/>
                  <a:pt x="76" y="45"/>
                </a:cubicBezTo>
                <a:cubicBezTo>
                  <a:pt x="65" y="45"/>
                  <a:pt x="56" y="54"/>
                  <a:pt x="56" y="64"/>
                </a:cubicBezTo>
                <a:cubicBezTo>
                  <a:pt x="56" y="75"/>
                  <a:pt x="65" y="84"/>
                  <a:pt x="76" y="84"/>
                </a:cubicBezTo>
                <a:cubicBezTo>
                  <a:pt x="86" y="84"/>
                  <a:pt x="86" y="84"/>
                  <a:pt x="86" y="84"/>
                </a:cubicBezTo>
                <a:cubicBezTo>
                  <a:pt x="92" y="84"/>
                  <a:pt x="96" y="88"/>
                  <a:pt x="96" y="94"/>
                </a:cubicBezTo>
                <a:cubicBezTo>
                  <a:pt x="96" y="100"/>
                  <a:pt x="92" y="105"/>
                  <a:pt x="86" y="105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63" y="105"/>
                  <a:pt x="61" y="107"/>
                  <a:pt x="61" y="109"/>
                </a:cubicBezTo>
                <a:cubicBezTo>
                  <a:pt x="61" y="112"/>
                  <a:pt x="63" y="114"/>
                  <a:pt x="66" y="114"/>
                </a:cubicBezTo>
                <a:cubicBezTo>
                  <a:pt x="76" y="114"/>
                  <a:pt x="76" y="114"/>
                  <a:pt x="76" y="114"/>
                </a:cubicBezTo>
                <a:cubicBezTo>
                  <a:pt x="76" y="124"/>
                  <a:pt x="76" y="124"/>
                  <a:pt x="76" y="124"/>
                </a:cubicBezTo>
                <a:cubicBezTo>
                  <a:pt x="76" y="127"/>
                  <a:pt x="78" y="129"/>
                  <a:pt x="81" y="129"/>
                </a:cubicBezTo>
                <a:cubicBezTo>
                  <a:pt x="83" y="129"/>
                  <a:pt x="86" y="127"/>
                  <a:pt x="86" y="124"/>
                </a:cubicBezTo>
                <a:cubicBezTo>
                  <a:pt x="86" y="114"/>
                  <a:pt x="86" y="114"/>
                  <a:pt x="86" y="114"/>
                </a:cubicBezTo>
                <a:cubicBezTo>
                  <a:pt x="97" y="114"/>
                  <a:pt x="106" y="105"/>
                  <a:pt x="106" y="94"/>
                </a:cubicBezTo>
                <a:cubicBezTo>
                  <a:pt x="106" y="83"/>
                  <a:pt x="97" y="75"/>
                  <a:pt x="86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3161D878-2FFE-6D4B-5CDC-CD16539408AB}"/>
              </a:ext>
            </a:extLst>
          </p:cNvPr>
          <p:cNvSpPr>
            <a:spLocks noEditPoints="1"/>
          </p:cNvSpPr>
          <p:nvPr/>
        </p:nvSpPr>
        <p:spPr bwMode="auto">
          <a:xfrm>
            <a:off x="10099676" y="1373188"/>
            <a:ext cx="246063" cy="254000"/>
          </a:xfrm>
          <a:custGeom>
            <a:avLst/>
            <a:gdLst>
              <a:gd name="T0" fmla="*/ 64 w 155"/>
              <a:gd name="T1" fmla="*/ 141 h 160"/>
              <a:gd name="T2" fmla="*/ 75 w 155"/>
              <a:gd name="T3" fmla="*/ 147 h 160"/>
              <a:gd name="T4" fmla="*/ 67 w 155"/>
              <a:gd name="T5" fmla="*/ 7 h 160"/>
              <a:gd name="T6" fmla="*/ 80 w 155"/>
              <a:gd name="T7" fmla="*/ 10 h 160"/>
              <a:gd name="T8" fmla="*/ 83 w 155"/>
              <a:gd name="T9" fmla="*/ 10 h 160"/>
              <a:gd name="T10" fmla="*/ 88 w 155"/>
              <a:gd name="T11" fmla="*/ 7 h 160"/>
              <a:gd name="T12" fmla="*/ 2 w 155"/>
              <a:gd name="T13" fmla="*/ 34 h 160"/>
              <a:gd name="T14" fmla="*/ 9 w 155"/>
              <a:gd name="T15" fmla="*/ 35 h 160"/>
              <a:gd name="T16" fmla="*/ 0 w 155"/>
              <a:gd name="T17" fmla="*/ 20 h 160"/>
              <a:gd name="T18" fmla="*/ 5 w 155"/>
              <a:gd name="T19" fmla="*/ 23 h 160"/>
              <a:gd name="T20" fmla="*/ 11 w 155"/>
              <a:gd name="T21" fmla="*/ 56 h 160"/>
              <a:gd name="T22" fmla="*/ 14 w 155"/>
              <a:gd name="T23" fmla="*/ 64 h 160"/>
              <a:gd name="T24" fmla="*/ 25 w 155"/>
              <a:gd name="T25" fmla="*/ 106 h 160"/>
              <a:gd name="T26" fmla="*/ 27 w 155"/>
              <a:gd name="T27" fmla="*/ 114 h 160"/>
              <a:gd name="T28" fmla="*/ 8 w 155"/>
              <a:gd name="T29" fmla="*/ 43 h 160"/>
              <a:gd name="T30" fmla="*/ 10 w 155"/>
              <a:gd name="T31" fmla="*/ 51 h 160"/>
              <a:gd name="T32" fmla="*/ 14 w 155"/>
              <a:gd name="T33" fmla="*/ 12 h 160"/>
              <a:gd name="T34" fmla="*/ 9 w 155"/>
              <a:gd name="T35" fmla="*/ 16 h 160"/>
              <a:gd name="T36" fmla="*/ 24 w 155"/>
              <a:gd name="T37" fmla="*/ 7 h 160"/>
              <a:gd name="T38" fmla="*/ 23 w 155"/>
              <a:gd name="T39" fmla="*/ 13 h 160"/>
              <a:gd name="T40" fmla="*/ 21 w 155"/>
              <a:gd name="T41" fmla="*/ 94 h 160"/>
              <a:gd name="T42" fmla="*/ 24 w 155"/>
              <a:gd name="T43" fmla="*/ 101 h 160"/>
              <a:gd name="T44" fmla="*/ 14 w 155"/>
              <a:gd name="T45" fmla="*/ 68 h 160"/>
              <a:gd name="T46" fmla="*/ 17 w 155"/>
              <a:gd name="T47" fmla="*/ 76 h 160"/>
              <a:gd name="T48" fmla="*/ 16 w 155"/>
              <a:gd name="T49" fmla="*/ 84 h 160"/>
              <a:gd name="T50" fmla="*/ 22 w 155"/>
              <a:gd name="T51" fmla="*/ 85 h 160"/>
              <a:gd name="T52" fmla="*/ 146 w 155"/>
              <a:gd name="T53" fmla="*/ 51 h 160"/>
              <a:gd name="T54" fmla="*/ 144 w 155"/>
              <a:gd name="T55" fmla="*/ 45 h 160"/>
              <a:gd name="T56" fmla="*/ 149 w 155"/>
              <a:gd name="T57" fmla="*/ 38 h 160"/>
              <a:gd name="T58" fmla="*/ 148 w 155"/>
              <a:gd name="T59" fmla="*/ 32 h 160"/>
              <a:gd name="T60" fmla="*/ 152 w 155"/>
              <a:gd name="T61" fmla="*/ 26 h 160"/>
              <a:gd name="T62" fmla="*/ 155 w 155"/>
              <a:gd name="T63" fmla="*/ 20 h 160"/>
              <a:gd name="T64" fmla="*/ 133 w 155"/>
              <a:gd name="T65" fmla="*/ 13 h 160"/>
              <a:gd name="T66" fmla="*/ 128 w 155"/>
              <a:gd name="T67" fmla="*/ 9 h 160"/>
              <a:gd name="T68" fmla="*/ 146 w 155"/>
              <a:gd name="T69" fmla="*/ 16 h 160"/>
              <a:gd name="T70" fmla="*/ 140 w 155"/>
              <a:gd name="T71" fmla="*/ 12 h 160"/>
              <a:gd name="T72" fmla="*/ 140 w 155"/>
              <a:gd name="T73" fmla="*/ 60 h 160"/>
              <a:gd name="T74" fmla="*/ 146 w 155"/>
              <a:gd name="T75" fmla="*/ 59 h 160"/>
              <a:gd name="T76" fmla="*/ 124 w 155"/>
              <a:gd name="T77" fmla="*/ 123 h 160"/>
              <a:gd name="T78" fmla="*/ 124 w 155"/>
              <a:gd name="T79" fmla="*/ 109 h 160"/>
              <a:gd name="T80" fmla="*/ 124 w 155"/>
              <a:gd name="T81" fmla="*/ 83 h 160"/>
              <a:gd name="T82" fmla="*/ 124 w 155"/>
              <a:gd name="T83" fmla="*/ 60 h 160"/>
              <a:gd name="T84" fmla="*/ 124 w 155"/>
              <a:gd name="T85" fmla="*/ 44 h 160"/>
              <a:gd name="T86" fmla="*/ 124 w 155"/>
              <a:gd name="T87" fmla="*/ 18 h 160"/>
              <a:gd name="T88" fmla="*/ 32 w 155"/>
              <a:gd name="T89" fmla="*/ 11 h 160"/>
              <a:gd name="T90" fmla="*/ 26 w 155"/>
              <a:gd name="T91" fmla="*/ 122 h 160"/>
              <a:gd name="T92" fmla="*/ 32 w 155"/>
              <a:gd name="T93" fmla="*/ 131 h 160"/>
              <a:gd name="T94" fmla="*/ 32 w 155"/>
              <a:gd name="T95" fmla="*/ 148 h 160"/>
              <a:gd name="T96" fmla="*/ 124 w 155"/>
              <a:gd name="T97" fmla="*/ 139 h 160"/>
              <a:gd name="T98" fmla="*/ 124 w 155"/>
              <a:gd name="T99" fmla="*/ 125 h 160"/>
              <a:gd name="T100" fmla="*/ 127 w 155"/>
              <a:gd name="T101" fmla="*/ 119 h 160"/>
              <a:gd name="T102" fmla="*/ 37 w 155"/>
              <a:gd name="T103" fmla="*/ 148 h 160"/>
              <a:gd name="T104" fmla="*/ 118 w 155"/>
              <a:gd name="T105" fmla="*/ 122 h 160"/>
              <a:gd name="T106" fmla="*/ 118 w 155"/>
              <a:gd name="T107" fmla="*/ 122 h 160"/>
              <a:gd name="T108" fmla="*/ 44 w 155"/>
              <a:gd name="T109" fmla="*/ 5 h 160"/>
              <a:gd name="T110" fmla="*/ 134 w 155"/>
              <a:gd name="T111" fmla="*/ 94 h 160"/>
              <a:gd name="T112" fmla="*/ 133 w 155"/>
              <a:gd name="T113" fmla="*/ 101 h 160"/>
              <a:gd name="T114" fmla="*/ 130 w 155"/>
              <a:gd name="T115" fmla="*/ 106 h 160"/>
              <a:gd name="T116" fmla="*/ 129 w 155"/>
              <a:gd name="T117" fmla="*/ 114 h 160"/>
              <a:gd name="T118" fmla="*/ 137 w 155"/>
              <a:gd name="T119" fmla="*/ 81 h 160"/>
              <a:gd name="T120" fmla="*/ 136 w 155"/>
              <a:gd name="T121" fmla="*/ 89 h 160"/>
              <a:gd name="T122" fmla="*/ 140 w 155"/>
              <a:gd name="T123" fmla="*/ 68 h 160"/>
              <a:gd name="T124" fmla="*/ 139 w 155"/>
              <a:gd name="T125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5" h="160">
                <a:moveTo>
                  <a:pt x="75" y="152"/>
                </a:moveTo>
                <a:cubicBezTo>
                  <a:pt x="81" y="152"/>
                  <a:pt x="86" y="147"/>
                  <a:pt x="86" y="141"/>
                </a:cubicBezTo>
                <a:cubicBezTo>
                  <a:pt x="86" y="135"/>
                  <a:pt x="81" y="131"/>
                  <a:pt x="75" y="131"/>
                </a:cubicBezTo>
                <a:cubicBezTo>
                  <a:pt x="69" y="131"/>
                  <a:pt x="64" y="135"/>
                  <a:pt x="64" y="141"/>
                </a:cubicBezTo>
                <a:cubicBezTo>
                  <a:pt x="64" y="147"/>
                  <a:pt x="69" y="152"/>
                  <a:pt x="75" y="152"/>
                </a:cubicBezTo>
                <a:close/>
                <a:moveTo>
                  <a:pt x="75" y="136"/>
                </a:moveTo>
                <a:cubicBezTo>
                  <a:pt x="78" y="136"/>
                  <a:pt x="80" y="138"/>
                  <a:pt x="80" y="141"/>
                </a:cubicBezTo>
                <a:cubicBezTo>
                  <a:pt x="80" y="144"/>
                  <a:pt x="78" y="147"/>
                  <a:pt x="75" y="147"/>
                </a:cubicBezTo>
                <a:cubicBezTo>
                  <a:pt x="72" y="147"/>
                  <a:pt x="69" y="144"/>
                  <a:pt x="69" y="141"/>
                </a:cubicBezTo>
                <a:cubicBezTo>
                  <a:pt x="69" y="138"/>
                  <a:pt x="72" y="136"/>
                  <a:pt x="75" y="136"/>
                </a:cubicBezTo>
                <a:close/>
                <a:moveTo>
                  <a:pt x="78" y="7"/>
                </a:moveTo>
                <a:cubicBezTo>
                  <a:pt x="67" y="7"/>
                  <a:pt x="67" y="7"/>
                  <a:pt x="67" y="7"/>
                </a:cubicBezTo>
                <a:cubicBezTo>
                  <a:pt x="65" y="7"/>
                  <a:pt x="64" y="8"/>
                  <a:pt x="64" y="10"/>
                </a:cubicBezTo>
                <a:cubicBezTo>
                  <a:pt x="64" y="12"/>
                  <a:pt x="65" y="13"/>
                  <a:pt x="67" y="13"/>
                </a:cubicBezTo>
                <a:cubicBezTo>
                  <a:pt x="78" y="13"/>
                  <a:pt x="78" y="13"/>
                  <a:pt x="78" y="13"/>
                </a:cubicBezTo>
                <a:cubicBezTo>
                  <a:pt x="80" y="13"/>
                  <a:pt x="80" y="12"/>
                  <a:pt x="80" y="10"/>
                </a:cubicBezTo>
                <a:cubicBezTo>
                  <a:pt x="80" y="8"/>
                  <a:pt x="80" y="7"/>
                  <a:pt x="78" y="7"/>
                </a:cubicBezTo>
                <a:close/>
                <a:moveTo>
                  <a:pt x="88" y="7"/>
                </a:moveTo>
                <a:cubicBezTo>
                  <a:pt x="85" y="7"/>
                  <a:pt x="85" y="7"/>
                  <a:pt x="85" y="7"/>
                </a:cubicBezTo>
                <a:cubicBezTo>
                  <a:pt x="85" y="7"/>
                  <a:pt x="83" y="8"/>
                  <a:pt x="83" y="10"/>
                </a:cubicBezTo>
                <a:cubicBezTo>
                  <a:pt x="83" y="12"/>
                  <a:pt x="85" y="13"/>
                  <a:pt x="85" y="13"/>
                </a:cubicBezTo>
                <a:cubicBezTo>
                  <a:pt x="88" y="13"/>
                  <a:pt x="88" y="13"/>
                  <a:pt x="88" y="13"/>
                </a:cubicBezTo>
                <a:cubicBezTo>
                  <a:pt x="89" y="13"/>
                  <a:pt x="91" y="12"/>
                  <a:pt x="91" y="10"/>
                </a:cubicBezTo>
                <a:cubicBezTo>
                  <a:pt x="91" y="8"/>
                  <a:pt x="89" y="7"/>
                  <a:pt x="88" y="7"/>
                </a:cubicBezTo>
                <a:close/>
                <a:moveTo>
                  <a:pt x="9" y="35"/>
                </a:moveTo>
                <a:cubicBezTo>
                  <a:pt x="8" y="32"/>
                  <a:pt x="8" y="32"/>
                  <a:pt x="8" y="32"/>
                </a:cubicBezTo>
                <a:cubicBezTo>
                  <a:pt x="8" y="31"/>
                  <a:pt x="6" y="31"/>
                  <a:pt x="4" y="31"/>
                </a:cubicBezTo>
                <a:cubicBezTo>
                  <a:pt x="3" y="31"/>
                  <a:pt x="2" y="32"/>
                  <a:pt x="2" y="34"/>
                </a:cubicBezTo>
                <a:cubicBezTo>
                  <a:pt x="3" y="36"/>
                  <a:pt x="3" y="36"/>
                  <a:pt x="3" y="36"/>
                </a:cubicBezTo>
                <a:cubicBezTo>
                  <a:pt x="3" y="38"/>
                  <a:pt x="5" y="38"/>
                  <a:pt x="6" y="38"/>
                </a:cubicBezTo>
                <a:cubicBezTo>
                  <a:pt x="7" y="38"/>
                  <a:pt x="7" y="38"/>
                  <a:pt x="7" y="38"/>
                </a:cubicBezTo>
                <a:cubicBezTo>
                  <a:pt x="9" y="38"/>
                  <a:pt x="9" y="36"/>
                  <a:pt x="9" y="35"/>
                </a:cubicBezTo>
                <a:close/>
                <a:moveTo>
                  <a:pt x="5" y="23"/>
                </a:moveTo>
                <a:cubicBezTo>
                  <a:pt x="5" y="21"/>
                  <a:pt x="5" y="21"/>
                  <a:pt x="5" y="21"/>
                </a:cubicBezTo>
                <a:cubicBezTo>
                  <a:pt x="6" y="19"/>
                  <a:pt x="5" y="18"/>
                  <a:pt x="3" y="18"/>
                </a:cubicBezTo>
                <a:cubicBezTo>
                  <a:pt x="2" y="18"/>
                  <a:pt x="0" y="19"/>
                  <a:pt x="0" y="20"/>
                </a:cubicBezTo>
                <a:cubicBezTo>
                  <a:pt x="0" y="20"/>
                  <a:pt x="0" y="21"/>
                  <a:pt x="0" y="22"/>
                </a:cubicBezTo>
                <a:cubicBezTo>
                  <a:pt x="0" y="23"/>
                  <a:pt x="0" y="23"/>
                  <a:pt x="0" y="24"/>
                </a:cubicBezTo>
                <a:cubicBezTo>
                  <a:pt x="0" y="25"/>
                  <a:pt x="2" y="26"/>
                  <a:pt x="3" y="26"/>
                </a:cubicBezTo>
                <a:cubicBezTo>
                  <a:pt x="4" y="26"/>
                  <a:pt x="5" y="25"/>
                  <a:pt x="5" y="23"/>
                </a:cubicBezTo>
                <a:close/>
                <a:moveTo>
                  <a:pt x="14" y="64"/>
                </a:moveTo>
                <a:cubicBezTo>
                  <a:pt x="15" y="64"/>
                  <a:pt x="16" y="62"/>
                  <a:pt x="15" y="60"/>
                </a:cubicBezTo>
                <a:cubicBezTo>
                  <a:pt x="14" y="58"/>
                  <a:pt x="14" y="58"/>
                  <a:pt x="14" y="58"/>
                </a:cubicBezTo>
                <a:cubicBezTo>
                  <a:pt x="14" y="57"/>
                  <a:pt x="13" y="56"/>
                  <a:pt x="11" y="56"/>
                </a:cubicBezTo>
                <a:cubicBezTo>
                  <a:pt x="10" y="57"/>
                  <a:pt x="9" y="58"/>
                  <a:pt x="9" y="59"/>
                </a:cubicBezTo>
                <a:cubicBezTo>
                  <a:pt x="10" y="62"/>
                  <a:pt x="10" y="62"/>
                  <a:pt x="10" y="62"/>
                </a:cubicBezTo>
                <a:cubicBezTo>
                  <a:pt x="10" y="63"/>
                  <a:pt x="12" y="64"/>
                  <a:pt x="13" y="64"/>
                </a:cubicBezTo>
                <a:lnTo>
                  <a:pt x="14" y="64"/>
                </a:lnTo>
                <a:close/>
                <a:moveTo>
                  <a:pt x="27" y="114"/>
                </a:moveTo>
                <a:cubicBezTo>
                  <a:pt x="29" y="114"/>
                  <a:pt x="29" y="112"/>
                  <a:pt x="29" y="110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8" y="107"/>
                  <a:pt x="26" y="106"/>
                  <a:pt x="25" y="106"/>
                </a:cubicBezTo>
                <a:cubicBezTo>
                  <a:pt x="24" y="107"/>
                  <a:pt x="23" y="108"/>
                  <a:pt x="23" y="110"/>
                </a:cubicBezTo>
                <a:cubicBezTo>
                  <a:pt x="24" y="112"/>
                  <a:pt x="24" y="112"/>
                  <a:pt x="24" y="112"/>
                </a:cubicBezTo>
                <a:cubicBezTo>
                  <a:pt x="24" y="113"/>
                  <a:pt x="25" y="114"/>
                  <a:pt x="26" y="114"/>
                </a:cubicBezTo>
                <a:lnTo>
                  <a:pt x="27" y="114"/>
                </a:lnTo>
                <a:close/>
                <a:moveTo>
                  <a:pt x="10" y="51"/>
                </a:moveTo>
                <a:cubicBezTo>
                  <a:pt x="12" y="51"/>
                  <a:pt x="13" y="49"/>
                  <a:pt x="12" y="47"/>
                </a:cubicBezTo>
                <a:cubicBezTo>
                  <a:pt x="11" y="45"/>
                  <a:pt x="11" y="45"/>
                  <a:pt x="11" y="45"/>
                </a:cubicBezTo>
                <a:cubicBezTo>
                  <a:pt x="11" y="44"/>
                  <a:pt x="9" y="43"/>
                  <a:pt x="8" y="43"/>
                </a:cubicBezTo>
                <a:cubicBezTo>
                  <a:pt x="7" y="44"/>
                  <a:pt x="6" y="45"/>
                  <a:pt x="6" y="46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51"/>
                  <a:pt x="9" y="51"/>
                  <a:pt x="9" y="51"/>
                </a:cubicBezTo>
                <a:lnTo>
                  <a:pt x="10" y="51"/>
                </a:lnTo>
                <a:close/>
                <a:moveTo>
                  <a:pt x="9" y="16"/>
                </a:moveTo>
                <a:cubicBezTo>
                  <a:pt x="10" y="16"/>
                  <a:pt x="10" y="16"/>
                  <a:pt x="10" y="16"/>
                </a:cubicBezTo>
                <a:cubicBezTo>
                  <a:pt x="13" y="16"/>
                  <a:pt x="13" y="16"/>
                  <a:pt x="13" y="16"/>
                </a:cubicBezTo>
                <a:cubicBezTo>
                  <a:pt x="14" y="16"/>
                  <a:pt x="15" y="14"/>
                  <a:pt x="14" y="12"/>
                </a:cubicBezTo>
                <a:cubicBezTo>
                  <a:pt x="14" y="10"/>
                  <a:pt x="13" y="9"/>
                  <a:pt x="12" y="10"/>
                </a:cubicBezTo>
                <a:cubicBezTo>
                  <a:pt x="9" y="11"/>
                  <a:pt x="9" y="11"/>
                  <a:pt x="9" y="11"/>
                </a:cubicBezTo>
                <a:cubicBezTo>
                  <a:pt x="8" y="11"/>
                  <a:pt x="7" y="13"/>
                  <a:pt x="7" y="15"/>
                </a:cubicBezTo>
                <a:cubicBezTo>
                  <a:pt x="8" y="16"/>
                  <a:pt x="9" y="16"/>
                  <a:pt x="9" y="16"/>
                </a:cubicBezTo>
                <a:close/>
                <a:moveTo>
                  <a:pt x="23" y="13"/>
                </a:moveTo>
                <a:cubicBezTo>
                  <a:pt x="25" y="12"/>
                  <a:pt x="25" y="12"/>
                  <a:pt x="25" y="12"/>
                </a:cubicBezTo>
                <a:cubicBezTo>
                  <a:pt x="27" y="11"/>
                  <a:pt x="28" y="10"/>
                  <a:pt x="27" y="9"/>
                </a:cubicBezTo>
                <a:cubicBezTo>
                  <a:pt x="27" y="7"/>
                  <a:pt x="25" y="6"/>
                  <a:pt x="24" y="7"/>
                </a:cubicBezTo>
                <a:cubicBezTo>
                  <a:pt x="22" y="8"/>
                  <a:pt x="22" y="8"/>
                  <a:pt x="22" y="8"/>
                </a:cubicBezTo>
                <a:cubicBezTo>
                  <a:pt x="21" y="8"/>
                  <a:pt x="20" y="9"/>
                  <a:pt x="20" y="11"/>
                </a:cubicBezTo>
                <a:cubicBezTo>
                  <a:pt x="21" y="12"/>
                  <a:pt x="21" y="13"/>
                  <a:pt x="22" y="13"/>
                </a:cubicBezTo>
                <a:cubicBezTo>
                  <a:pt x="23" y="13"/>
                  <a:pt x="23" y="13"/>
                  <a:pt x="23" y="13"/>
                </a:cubicBezTo>
                <a:close/>
                <a:moveTo>
                  <a:pt x="24" y="101"/>
                </a:moveTo>
                <a:cubicBezTo>
                  <a:pt x="25" y="101"/>
                  <a:pt x="26" y="99"/>
                  <a:pt x="25" y="98"/>
                </a:cubicBezTo>
                <a:cubicBezTo>
                  <a:pt x="25" y="95"/>
                  <a:pt x="25" y="95"/>
                  <a:pt x="25" y="95"/>
                </a:cubicBezTo>
                <a:cubicBezTo>
                  <a:pt x="25" y="95"/>
                  <a:pt x="23" y="94"/>
                  <a:pt x="21" y="94"/>
                </a:cubicBezTo>
                <a:cubicBezTo>
                  <a:pt x="21" y="95"/>
                  <a:pt x="20" y="95"/>
                  <a:pt x="20" y="97"/>
                </a:cubicBezTo>
                <a:cubicBezTo>
                  <a:pt x="21" y="99"/>
                  <a:pt x="21" y="99"/>
                  <a:pt x="21" y="99"/>
                </a:cubicBezTo>
                <a:cubicBezTo>
                  <a:pt x="21" y="100"/>
                  <a:pt x="22" y="101"/>
                  <a:pt x="23" y="101"/>
                </a:cubicBezTo>
                <a:lnTo>
                  <a:pt x="24" y="101"/>
                </a:lnTo>
                <a:close/>
                <a:moveTo>
                  <a:pt x="17" y="76"/>
                </a:moveTo>
                <a:cubicBezTo>
                  <a:pt x="19" y="76"/>
                  <a:pt x="20" y="74"/>
                  <a:pt x="19" y="72"/>
                </a:cubicBezTo>
                <a:cubicBezTo>
                  <a:pt x="18" y="70"/>
                  <a:pt x="18" y="70"/>
                  <a:pt x="18" y="70"/>
                </a:cubicBezTo>
                <a:cubicBezTo>
                  <a:pt x="18" y="69"/>
                  <a:pt x="16" y="68"/>
                  <a:pt x="14" y="68"/>
                </a:cubicBezTo>
                <a:cubicBezTo>
                  <a:pt x="14" y="69"/>
                  <a:pt x="13" y="70"/>
                  <a:pt x="13" y="72"/>
                </a:cubicBezTo>
                <a:cubicBezTo>
                  <a:pt x="14" y="74"/>
                  <a:pt x="14" y="74"/>
                  <a:pt x="14" y="74"/>
                </a:cubicBezTo>
                <a:cubicBezTo>
                  <a:pt x="14" y="75"/>
                  <a:pt x="15" y="76"/>
                  <a:pt x="16" y="76"/>
                </a:cubicBezTo>
                <a:lnTo>
                  <a:pt x="17" y="76"/>
                </a:lnTo>
                <a:close/>
                <a:moveTo>
                  <a:pt x="22" y="85"/>
                </a:moveTo>
                <a:cubicBezTo>
                  <a:pt x="21" y="83"/>
                  <a:pt x="21" y="83"/>
                  <a:pt x="21" y="83"/>
                </a:cubicBezTo>
                <a:cubicBezTo>
                  <a:pt x="21" y="82"/>
                  <a:pt x="19" y="81"/>
                  <a:pt x="18" y="81"/>
                </a:cubicBezTo>
                <a:cubicBezTo>
                  <a:pt x="17" y="82"/>
                  <a:pt x="16" y="83"/>
                  <a:pt x="16" y="84"/>
                </a:cubicBezTo>
                <a:cubicBezTo>
                  <a:pt x="17" y="87"/>
                  <a:pt x="17" y="87"/>
                  <a:pt x="17" y="87"/>
                </a:cubicBezTo>
                <a:cubicBezTo>
                  <a:pt x="17" y="88"/>
                  <a:pt x="19" y="89"/>
                  <a:pt x="19" y="89"/>
                </a:cubicBezTo>
                <a:cubicBezTo>
                  <a:pt x="20" y="89"/>
                  <a:pt x="20" y="89"/>
                  <a:pt x="20" y="89"/>
                </a:cubicBezTo>
                <a:cubicBezTo>
                  <a:pt x="22" y="89"/>
                  <a:pt x="23" y="87"/>
                  <a:pt x="22" y="85"/>
                </a:cubicBezTo>
                <a:close/>
                <a:moveTo>
                  <a:pt x="144" y="45"/>
                </a:moveTo>
                <a:cubicBezTo>
                  <a:pt x="143" y="47"/>
                  <a:pt x="143" y="47"/>
                  <a:pt x="143" y="47"/>
                </a:cubicBezTo>
                <a:cubicBezTo>
                  <a:pt x="142" y="49"/>
                  <a:pt x="143" y="51"/>
                  <a:pt x="145" y="51"/>
                </a:cubicBezTo>
                <a:cubicBezTo>
                  <a:pt x="146" y="51"/>
                  <a:pt x="146" y="51"/>
                  <a:pt x="146" y="51"/>
                </a:cubicBezTo>
                <a:cubicBezTo>
                  <a:pt x="147" y="51"/>
                  <a:pt x="149" y="51"/>
                  <a:pt x="149" y="49"/>
                </a:cubicBezTo>
                <a:cubicBezTo>
                  <a:pt x="149" y="46"/>
                  <a:pt x="149" y="46"/>
                  <a:pt x="149" y="46"/>
                </a:cubicBezTo>
                <a:cubicBezTo>
                  <a:pt x="149" y="45"/>
                  <a:pt x="149" y="44"/>
                  <a:pt x="148" y="43"/>
                </a:cubicBezTo>
                <a:cubicBezTo>
                  <a:pt x="146" y="43"/>
                  <a:pt x="144" y="44"/>
                  <a:pt x="144" y="45"/>
                </a:cubicBezTo>
                <a:close/>
                <a:moveTo>
                  <a:pt x="148" y="32"/>
                </a:moveTo>
                <a:cubicBezTo>
                  <a:pt x="147" y="35"/>
                  <a:pt x="147" y="35"/>
                  <a:pt x="147" y="35"/>
                </a:cubicBezTo>
                <a:cubicBezTo>
                  <a:pt x="146" y="36"/>
                  <a:pt x="147" y="38"/>
                  <a:pt x="149" y="38"/>
                </a:cubicBezTo>
                <a:cubicBezTo>
                  <a:pt x="149" y="38"/>
                  <a:pt x="149" y="38"/>
                  <a:pt x="149" y="38"/>
                </a:cubicBezTo>
                <a:cubicBezTo>
                  <a:pt x="150" y="38"/>
                  <a:pt x="152" y="38"/>
                  <a:pt x="152" y="36"/>
                </a:cubicBezTo>
                <a:cubicBezTo>
                  <a:pt x="153" y="34"/>
                  <a:pt x="153" y="34"/>
                  <a:pt x="153" y="34"/>
                </a:cubicBezTo>
                <a:cubicBezTo>
                  <a:pt x="153" y="32"/>
                  <a:pt x="152" y="31"/>
                  <a:pt x="151" y="31"/>
                </a:cubicBezTo>
                <a:cubicBezTo>
                  <a:pt x="149" y="31"/>
                  <a:pt x="148" y="31"/>
                  <a:pt x="148" y="32"/>
                </a:cubicBezTo>
                <a:close/>
                <a:moveTo>
                  <a:pt x="152" y="18"/>
                </a:moveTo>
                <a:cubicBezTo>
                  <a:pt x="150" y="18"/>
                  <a:pt x="149" y="19"/>
                  <a:pt x="150" y="21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49" y="25"/>
                  <a:pt x="151" y="26"/>
                  <a:pt x="152" y="26"/>
                </a:cubicBezTo>
                <a:cubicBezTo>
                  <a:pt x="153" y="26"/>
                  <a:pt x="153" y="26"/>
                  <a:pt x="153" y="26"/>
                </a:cubicBezTo>
                <a:cubicBezTo>
                  <a:pt x="154" y="26"/>
                  <a:pt x="155" y="25"/>
                  <a:pt x="155" y="24"/>
                </a:cubicBezTo>
                <a:cubicBezTo>
                  <a:pt x="155" y="23"/>
                  <a:pt x="155" y="23"/>
                  <a:pt x="155" y="22"/>
                </a:cubicBezTo>
                <a:cubicBezTo>
                  <a:pt x="155" y="21"/>
                  <a:pt x="155" y="20"/>
                  <a:pt x="155" y="20"/>
                </a:cubicBezTo>
                <a:cubicBezTo>
                  <a:pt x="154" y="19"/>
                  <a:pt x="154" y="18"/>
                  <a:pt x="152" y="18"/>
                </a:cubicBezTo>
                <a:close/>
                <a:moveTo>
                  <a:pt x="130" y="12"/>
                </a:moveTo>
                <a:cubicBezTo>
                  <a:pt x="133" y="13"/>
                  <a:pt x="133" y="13"/>
                  <a:pt x="133" y="13"/>
                </a:cubicBezTo>
                <a:cubicBezTo>
                  <a:pt x="133" y="13"/>
                  <a:pt x="133" y="13"/>
                  <a:pt x="133" y="13"/>
                </a:cubicBezTo>
                <a:cubicBezTo>
                  <a:pt x="134" y="13"/>
                  <a:pt x="135" y="12"/>
                  <a:pt x="136" y="11"/>
                </a:cubicBezTo>
                <a:cubicBezTo>
                  <a:pt x="136" y="9"/>
                  <a:pt x="135" y="8"/>
                  <a:pt x="133" y="8"/>
                </a:cubicBezTo>
                <a:cubicBezTo>
                  <a:pt x="131" y="7"/>
                  <a:pt x="131" y="7"/>
                  <a:pt x="131" y="7"/>
                </a:cubicBezTo>
                <a:cubicBezTo>
                  <a:pt x="130" y="6"/>
                  <a:pt x="128" y="7"/>
                  <a:pt x="128" y="9"/>
                </a:cubicBezTo>
                <a:cubicBezTo>
                  <a:pt x="128" y="10"/>
                  <a:pt x="128" y="11"/>
                  <a:pt x="130" y="12"/>
                </a:cubicBezTo>
                <a:close/>
                <a:moveTo>
                  <a:pt x="142" y="16"/>
                </a:moveTo>
                <a:cubicBezTo>
                  <a:pt x="145" y="16"/>
                  <a:pt x="145" y="16"/>
                  <a:pt x="145" y="16"/>
                </a:cubicBezTo>
                <a:cubicBezTo>
                  <a:pt x="145" y="16"/>
                  <a:pt x="145" y="16"/>
                  <a:pt x="146" y="16"/>
                </a:cubicBezTo>
                <a:cubicBezTo>
                  <a:pt x="147" y="16"/>
                  <a:pt x="147" y="16"/>
                  <a:pt x="148" y="15"/>
                </a:cubicBezTo>
                <a:cubicBezTo>
                  <a:pt x="148" y="13"/>
                  <a:pt x="147" y="11"/>
                  <a:pt x="146" y="11"/>
                </a:cubicBezTo>
                <a:cubicBezTo>
                  <a:pt x="143" y="10"/>
                  <a:pt x="143" y="10"/>
                  <a:pt x="143" y="10"/>
                </a:cubicBezTo>
                <a:cubicBezTo>
                  <a:pt x="142" y="9"/>
                  <a:pt x="141" y="10"/>
                  <a:pt x="140" y="12"/>
                </a:cubicBezTo>
                <a:cubicBezTo>
                  <a:pt x="140" y="14"/>
                  <a:pt x="141" y="16"/>
                  <a:pt x="142" y="16"/>
                </a:cubicBezTo>
                <a:close/>
                <a:moveTo>
                  <a:pt x="144" y="56"/>
                </a:moveTo>
                <a:cubicBezTo>
                  <a:pt x="143" y="56"/>
                  <a:pt x="141" y="57"/>
                  <a:pt x="141" y="58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39" y="62"/>
                  <a:pt x="140" y="64"/>
                  <a:pt x="142" y="64"/>
                </a:cubicBezTo>
                <a:cubicBezTo>
                  <a:pt x="143" y="64"/>
                  <a:pt x="143" y="64"/>
                  <a:pt x="143" y="64"/>
                </a:cubicBezTo>
                <a:cubicBezTo>
                  <a:pt x="144" y="64"/>
                  <a:pt x="145" y="64"/>
                  <a:pt x="145" y="62"/>
                </a:cubicBezTo>
                <a:cubicBezTo>
                  <a:pt x="146" y="59"/>
                  <a:pt x="146" y="59"/>
                  <a:pt x="146" y="59"/>
                </a:cubicBezTo>
                <a:cubicBezTo>
                  <a:pt x="146" y="58"/>
                  <a:pt x="145" y="57"/>
                  <a:pt x="144" y="56"/>
                </a:cubicBezTo>
                <a:close/>
                <a:moveTo>
                  <a:pt x="127" y="119"/>
                </a:moveTo>
                <a:cubicBezTo>
                  <a:pt x="126" y="119"/>
                  <a:pt x="124" y="120"/>
                  <a:pt x="124" y="120"/>
                </a:cubicBezTo>
                <a:cubicBezTo>
                  <a:pt x="124" y="123"/>
                  <a:pt x="124" y="123"/>
                  <a:pt x="124" y="123"/>
                </a:cubicBezTo>
                <a:cubicBezTo>
                  <a:pt x="124" y="122"/>
                  <a:pt x="124" y="122"/>
                  <a:pt x="124" y="122"/>
                </a:cubicBezTo>
                <a:cubicBezTo>
                  <a:pt x="124" y="112"/>
                  <a:pt x="124" y="112"/>
                  <a:pt x="124" y="112"/>
                </a:cubicBezTo>
                <a:cubicBezTo>
                  <a:pt x="124" y="109"/>
                  <a:pt x="124" y="109"/>
                  <a:pt x="124" y="109"/>
                </a:cubicBezTo>
                <a:cubicBezTo>
                  <a:pt x="124" y="109"/>
                  <a:pt x="124" y="109"/>
                  <a:pt x="124" y="109"/>
                </a:cubicBezTo>
                <a:cubicBezTo>
                  <a:pt x="124" y="99"/>
                  <a:pt x="124" y="99"/>
                  <a:pt x="124" y="99"/>
                </a:cubicBezTo>
                <a:cubicBezTo>
                  <a:pt x="124" y="96"/>
                  <a:pt x="124" y="96"/>
                  <a:pt x="124" y="96"/>
                </a:cubicBezTo>
                <a:cubicBezTo>
                  <a:pt x="124" y="86"/>
                  <a:pt x="124" y="86"/>
                  <a:pt x="124" y="86"/>
                </a:cubicBezTo>
                <a:cubicBezTo>
                  <a:pt x="124" y="83"/>
                  <a:pt x="124" y="83"/>
                  <a:pt x="124" y="83"/>
                </a:cubicBezTo>
                <a:cubicBezTo>
                  <a:pt x="124" y="83"/>
                  <a:pt x="124" y="83"/>
                  <a:pt x="124" y="83"/>
                </a:cubicBezTo>
                <a:cubicBezTo>
                  <a:pt x="124" y="73"/>
                  <a:pt x="124" y="73"/>
                  <a:pt x="124" y="73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60"/>
                  <a:pt x="124" y="60"/>
                  <a:pt x="124" y="60"/>
                </a:cubicBezTo>
                <a:cubicBezTo>
                  <a:pt x="124" y="58"/>
                  <a:pt x="124" y="58"/>
                  <a:pt x="124" y="58"/>
                </a:cubicBezTo>
                <a:cubicBezTo>
                  <a:pt x="124" y="57"/>
                  <a:pt x="124" y="57"/>
                  <a:pt x="124" y="57"/>
                </a:cubicBezTo>
                <a:cubicBezTo>
                  <a:pt x="124" y="47"/>
                  <a:pt x="124" y="47"/>
                  <a:pt x="124" y="47"/>
                </a:cubicBezTo>
                <a:cubicBezTo>
                  <a:pt x="124" y="44"/>
                  <a:pt x="124" y="44"/>
                  <a:pt x="124" y="44"/>
                </a:cubicBezTo>
                <a:cubicBezTo>
                  <a:pt x="124" y="34"/>
                  <a:pt x="124" y="34"/>
                  <a:pt x="124" y="34"/>
                </a:cubicBezTo>
                <a:cubicBezTo>
                  <a:pt x="124" y="31"/>
                  <a:pt x="124" y="31"/>
                  <a:pt x="124" y="31"/>
                </a:cubicBezTo>
                <a:cubicBezTo>
                  <a:pt x="124" y="21"/>
                  <a:pt x="124" y="21"/>
                  <a:pt x="124" y="21"/>
                </a:cubicBezTo>
                <a:cubicBezTo>
                  <a:pt x="124" y="18"/>
                  <a:pt x="124" y="18"/>
                  <a:pt x="124" y="18"/>
                </a:cubicBezTo>
                <a:cubicBezTo>
                  <a:pt x="124" y="11"/>
                  <a:pt x="124" y="11"/>
                  <a:pt x="124" y="11"/>
                </a:cubicBezTo>
                <a:cubicBezTo>
                  <a:pt x="124" y="5"/>
                  <a:pt x="118" y="0"/>
                  <a:pt x="112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37" y="0"/>
                  <a:pt x="32" y="5"/>
                  <a:pt x="32" y="11"/>
                </a:cubicBezTo>
                <a:cubicBezTo>
                  <a:pt x="32" y="123"/>
                  <a:pt x="32" y="123"/>
                  <a:pt x="32" y="123"/>
                </a:cubicBezTo>
                <a:cubicBezTo>
                  <a:pt x="31" y="120"/>
                  <a:pt x="31" y="120"/>
                  <a:pt x="31" y="120"/>
                </a:cubicBezTo>
                <a:cubicBezTo>
                  <a:pt x="31" y="120"/>
                  <a:pt x="30" y="119"/>
                  <a:pt x="28" y="119"/>
                </a:cubicBezTo>
                <a:cubicBezTo>
                  <a:pt x="27" y="120"/>
                  <a:pt x="26" y="120"/>
                  <a:pt x="26" y="122"/>
                </a:cubicBezTo>
                <a:cubicBezTo>
                  <a:pt x="27" y="125"/>
                  <a:pt x="27" y="125"/>
                  <a:pt x="27" y="125"/>
                </a:cubicBezTo>
                <a:cubicBezTo>
                  <a:pt x="28" y="126"/>
                  <a:pt x="29" y="127"/>
                  <a:pt x="30" y="126"/>
                </a:cubicBezTo>
                <a:cubicBezTo>
                  <a:pt x="31" y="126"/>
                  <a:pt x="32" y="125"/>
                  <a:pt x="32" y="125"/>
                </a:cubicBezTo>
                <a:cubicBezTo>
                  <a:pt x="32" y="131"/>
                  <a:pt x="32" y="131"/>
                  <a:pt x="32" y="131"/>
                </a:cubicBezTo>
                <a:cubicBezTo>
                  <a:pt x="30" y="132"/>
                  <a:pt x="30" y="133"/>
                  <a:pt x="30" y="135"/>
                </a:cubicBezTo>
                <a:cubicBezTo>
                  <a:pt x="30" y="137"/>
                  <a:pt x="30" y="137"/>
                  <a:pt x="30" y="137"/>
                </a:cubicBezTo>
                <a:cubicBezTo>
                  <a:pt x="30" y="138"/>
                  <a:pt x="31" y="139"/>
                  <a:pt x="32" y="139"/>
                </a:cubicBezTo>
                <a:cubicBezTo>
                  <a:pt x="32" y="148"/>
                  <a:pt x="32" y="148"/>
                  <a:pt x="32" y="148"/>
                </a:cubicBezTo>
                <a:cubicBezTo>
                  <a:pt x="32" y="154"/>
                  <a:pt x="37" y="160"/>
                  <a:pt x="44" y="160"/>
                </a:cubicBezTo>
                <a:cubicBezTo>
                  <a:pt x="112" y="160"/>
                  <a:pt x="112" y="160"/>
                  <a:pt x="112" y="160"/>
                </a:cubicBezTo>
                <a:cubicBezTo>
                  <a:pt x="118" y="160"/>
                  <a:pt x="124" y="154"/>
                  <a:pt x="124" y="148"/>
                </a:cubicBezTo>
                <a:cubicBezTo>
                  <a:pt x="124" y="139"/>
                  <a:pt x="124" y="139"/>
                  <a:pt x="124" y="139"/>
                </a:cubicBezTo>
                <a:cubicBezTo>
                  <a:pt x="124" y="139"/>
                  <a:pt x="125" y="138"/>
                  <a:pt x="125" y="137"/>
                </a:cubicBezTo>
                <a:cubicBezTo>
                  <a:pt x="126" y="135"/>
                  <a:pt x="126" y="135"/>
                  <a:pt x="126" y="135"/>
                </a:cubicBezTo>
                <a:cubicBezTo>
                  <a:pt x="126" y="133"/>
                  <a:pt x="125" y="132"/>
                  <a:pt x="124" y="131"/>
                </a:cubicBezTo>
                <a:cubicBezTo>
                  <a:pt x="124" y="125"/>
                  <a:pt x="124" y="125"/>
                  <a:pt x="124" y="125"/>
                </a:cubicBezTo>
                <a:cubicBezTo>
                  <a:pt x="124" y="125"/>
                  <a:pt x="124" y="126"/>
                  <a:pt x="125" y="126"/>
                </a:cubicBezTo>
                <a:cubicBezTo>
                  <a:pt x="127" y="127"/>
                  <a:pt x="128" y="126"/>
                  <a:pt x="129" y="125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129" y="120"/>
                  <a:pt x="129" y="120"/>
                  <a:pt x="127" y="119"/>
                </a:cubicBezTo>
                <a:close/>
                <a:moveTo>
                  <a:pt x="118" y="148"/>
                </a:moveTo>
                <a:cubicBezTo>
                  <a:pt x="118" y="151"/>
                  <a:pt x="115" y="154"/>
                  <a:pt x="112" y="154"/>
                </a:cubicBezTo>
                <a:cubicBezTo>
                  <a:pt x="44" y="154"/>
                  <a:pt x="44" y="154"/>
                  <a:pt x="44" y="154"/>
                </a:cubicBezTo>
                <a:cubicBezTo>
                  <a:pt x="41" y="154"/>
                  <a:pt x="37" y="151"/>
                  <a:pt x="37" y="148"/>
                </a:cubicBezTo>
                <a:cubicBezTo>
                  <a:pt x="37" y="127"/>
                  <a:pt x="37" y="127"/>
                  <a:pt x="37" y="127"/>
                </a:cubicBezTo>
                <a:cubicBezTo>
                  <a:pt x="118" y="127"/>
                  <a:pt x="118" y="127"/>
                  <a:pt x="118" y="127"/>
                </a:cubicBezTo>
                <a:cubicBezTo>
                  <a:pt x="118" y="148"/>
                  <a:pt x="118" y="148"/>
                  <a:pt x="118" y="148"/>
                </a:cubicBezTo>
                <a:close/>
                <a:moveTo>
                  <a:pt x="118" y="122"/>
                </a:moveTo>
                <a:cubicBezTo>
                  <a:pt x="37" y="122"/>
                  <a:pt x="37" y="122"/>
                  <a:pt x="37" y="122"/>
                </a:cubicBezTo>
                <a:cubicBezTo>
                  <a:pt x="37" y="21"/>
                  <a:pt x="37" y="21"/>
                  <a:pt x="37" y="21"/>
                </a:cubicBezTo>
                <a:cubicBezTo>
                  <a:pt x="118" y="21"/>
                  <a:pt x="118" y="21"/>
                  <a:pt x="118" y="21"/>
                </a:cubicBezTo>
                <a:cubicBezTo>
                  <a:pt x="118" y="122"/>
                  <a:pt x="118" y="122"/>
                  <a:pt x="118" y="122"/>
                </a:cubicBezTo>
                <a:close/>
                <a:moveTo>
                  <a:pt x="118" y="16"/>
                </a:moveTo>
                <a:cubicBezTo>
                  <a:pt x="37" y="16"/>
                  <a:pt x="37" y="16"/>
                  <a:pt x="37" y="16"/>
                </a:cubicBezTo>
                <a:cubicBezTo>
                  <a:pt x="37" y="11"/>
                  <a:pt x="37" y="11"/>
                  <a:pt x="37" y="11"/>
                </a:cubicBezTo>
                <a:cubicBezTo>
                  <a:pt x="37" y="8"/>
                  <a:pt x="41" y="5"/>
                  <a:pt x="44" y="5"/>
                </a:cubicBezTo>
                <a:cubicBezTo>
                  <a:pt x="112" y="5"/>
                  <a:pt x="112" y="5"/>
                  <a:pt x="112" y="5"/>
                </a:cubicBezTo>
                <a:cubicBezTo>
                  <a:pt x="115" y="5"/>
                  <a:pt x="118" y="8"/>
                  <a:pt x="118" y="11"/>
                </a:cubicBezTo>
                <a:cubicBezTo>
                  <a:pt x="118" y="16"/>
                  <a:pt x="118" y="16"/>
                  <a:pt x="118" y="16"/>
                </a:cubicBezTo>
                <a:close/>
                <a:moveTo>
                  <a:pt x="134" y="94"/>
                </a:moveTo>
                <a:cubicBezTo>
                  <a:pt x="133" y="94"/>
                  <a:pt x="131" y="95"/>
                  <a:pt x="131" y="95"/>
                </a:cubicBezTo>
                <a:cubicBezTo>
                  <a:pt x="130" y="98"/>
                  <a:pt x="130" y="98"/>
                  <a:pt x="130" y="98"/>
                </a:cubicBezTo>
                <a:cubicBezTo>
                  <a:pt x="129" y="99"/>
                  <a:pt x="130" y="101"/>
                  <a:pt x="132" y="101"/>
                </a:cubicBezTo>
                <a:cubicBezTo>
                  <a:pt x="133" y="101"/>
                  <a:pt x="133" y="101"/>
                  <a:pt x="133" y="101"/>
                </a:cubicBezTo>
                <a:cubicBezTo>
                  <a:pt x="134" y="101"/>
                  <a:pt x="134" y="100"/>
                  <a:pt x="135" y="99"/>
                </a:cubicBezTo>
                <a:cubicBezTo>
                  <a:pt x="136" y="97"/>
                  <a:pt x="136" y="97"/>
                  <a:pt x="136" y="97"/>
                </a:cubicBezTo>
                <a:cubicBezTo>
                  <a:pt x="136" y="95"/>
                  <a:pt x="135" y="95"/>
                  <a:pt x="134" y="94"/>
                </a:cubicBezTo>
                <a:close/>
                <a:moveTo>
                  <a:pt x="130" y="106"/>
                </a:moveTo>
                <a:cubicBezTo>
                  <a:pt x="129" y="106"/>
                  <a:pt x="127" y="107"/>
                  <a:pt x="127" y="108"/>
                </a:cubicBezTo>
                <a:cubicBezTo>
                  <a:pt x="126" y="110"/>
                  <a:pt x="126" y="110"/>
                  <a:pt x="126" y="110"/>
                </a:cubicBezTo>
                <a:cubicBezTo>
                  <a:pt x="126" y="112"/>
                  <a:pt x="126" y="114"/>
                  <a:pt x="128" y="114"/>
                </a:cubicBezTo>
                <a:cubicBezTo>
                  <a:pt x="129" y="114"/>
                  <a:pt x="129" y="114"/>
                  <a:pt x="129" y="114"/>
                </a:cubicBezTo>
                <a:cubicBezTo>
                  <a:pt x="130" y="114"/>
                  <a:pt x="131" y="113"/>
                  <a:pt x="132" y="112"/>
                </a:cubicBezTo>
                <a:cubicBezTo>
                  <a:pt x="133" y="110"/>
                  <a:pt x="133" y="110"/>
                  <a:pt x="133" y="110"/>
                </a:cubicBezTo>
                <a:cubicBezTo>
                  <a:pt x="133" y="108"/>
                  <a:pt x="132" y="107"/>
                  <a:pt x="130" y="106"/>
                </a:cubicBezTo>
                <a:close/>
                <a:moveTo>
                  <a:pt x="137" y="81"/>
                </a:moveTo>
                <a:cubicBezTo>
                  <a:pt x="136" y="81"/>
                  <a:pt x="134" y="82"/>
                  <a:pt x="134" y="83"/>
                </a:cubicBezTo>
                <a:cubicBezTo>
                  <a:pt x="134" y="85"/>
                  <a:pt x="134" y="85"/>
                  <a:pt x="134" y="85"/>
                </a:cubicBezTo>
                <a:cubicBezTo>
                  <a:pt x="133" y="87"/>
                  <a:pt x="134" y="89"/>
                  <a:pt x="135" y="89"/>
                </a:cubicBezTo>
                <a:cubicBezTo>
                  <a:pt x="136" y="89"/>
                  <a:pt x="136" y="89"/>
                  <a:pt x="136" y="89"/>
                </a:cubicBezTo>
                <a:cubicBezTo>
                  <a:pt x="137" y="89"/>
                  <a:pt x="138" y="88"/>
                  <a:pt x="138" y="87"/>
                </a:cubicBezTo>
                <a:cubicBezTo>
                  <a:pt x="139" y="84"/>
                  <a:pt x="139" y="84"/>
                  <a:pt x="139" y="84"/>
                </a:cubicBezTo>
                <a:cubicBezTo>
                  <a:pt x="139" y="83"/>
                  <a:pt x="138" y="82"/>
                  <a:pt x="137" y="81"/>
                </a:cubicBezTo>
                <a:close/>
                <a:moveTo>
                  <a:pt x="140" y="68"/>
                </a:moveTo>
                <a:cubicBezTo>
                  <a:pt x="139" y="68"/>
                  <a:pt x="138" y="69"/>
                  <a:pt x="138" y="70"/>
                </a:cubicBezTo>
                <a:cubicBezTo>
                  <a:pt x="137" y="72"/>
                  <a:pt x="137" y="72"/>
                  <a:pt x="137" y="72"/>
                </a:cubicBezTo>
                <a:cubicBezTo>
                  <a:pt x="136" y="74"/>
                  <a:pt x="137" y="76"/>
                  <a:pt x="138" y="76"/>
                </a:cubicBezTo>
                <a:cubicBezTo>
                  <a:pt x="139" y="76"/>
                  <a:pt x="139" y="76"/>
                  <a:pt x="139" y="76"/>
                </a:cubicBezTo>
                <a:cubicBezTo>
                  <a:pt x="140" y="76"/>
                  <a:pt x="142" y="75"/>
                  <a:pt x="142" y="74"/>
                </a:cubicBezTo>
                <a:cubicBezTo>
                  <a:pt x="142" y="72"/>
                  <a:pt x="142" y="72"/>
                  <a:pt x="142" y="72"/>
                </a:cubicBezTo>
                <a:cubicBezTo>
                  <a:pt x="142" y="70"/>
                  <a:pt x="142" y="69"/>
                  <a:pt x="140" y="6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14F0987E-92B2-1704-C540-E7C9BDE32AB5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1401763"/>
            <a:ext cx="254000" cy="198438"/>
          </a:xfrm>
          <a:custGeom>
            <a:avLst/>
            <a:gdLst>
              <a:gd name="T0" fmla="*/ 150 w 160"/>
              <a:gd name="T1" fmla="*/ 10 h 125"/>
              <a:gd name="T2" fmla="*/ 10 w 160"/>
              <a:gd name="T3" fmla="*/ 10 h 125"/>
              <a:gd name="T4" fmla="*/ 0 w 160"/>
              <a:gd name="T5" fmla="*/ 19 h 125"/>
              <a:gd name="T6" fmla="*/ 0 w 160"/>
              <a:gd name="T7" fmla="*/ 116 h 125"/>
              <a:gd name="T8" fmla="*/ 10 w 160"/>
              <a:gd name="T9" fmla="*/ 125 h 125"/>
              <a:gd name="T10" fmla="*/ 150 w 160"/>
              <a:gd name="T11" fmla="*/ 125 h 125"/>
              <a:gd name="T12" fmla="*/ 160 w 160"/>
              <a:gd name="T13" fmla="*/ 116 h 125"/>
              <a:gd name="T14" fmla="*/ 160 w 160"/>
              <a:gd name="T15" fmla="*/ 19 h 125"/>
              <a:gd name="T16" fmla="*/ 150 w 160"/>
              <a:gd name="T17" fmla="*/ 10 h 125"/>
              <a:gd name="T18" fmla="*/ 154 w 160"/>
              <a:gd name="T19" fmla="*/ 116 h 125"/>
              <a:gd name="T20" fmla="*/ 150 w 160"/>
              <a:gd name="T21" fmla="*/ 120 h 125"/>
              <a:gd name="T22" fmla="*/ 10 w 160"/>
              <a:gd name="T23" fmla="*/ 120 h 125"/>
              <a:gd name="T24" fmla="*/ 6 w 160"/>
              <a:gd name="T25" fmla="*/ 116 h 125"/>
              <a:gd name="T26" fmla="*/ 6 w 160"/>
              <a:gd name="T27" fmla="*/ 19 h 125"/>
              <a:gd name="T28" fmla="*/ 10 w 160"/>
              <a:gd name="T29" fmla="*/ 16 h 125"/>
              <a:gd name="T30" fmla="*/ 150 w 160"/>
              <a:gd name="T31" fmla="*/ 16 h 125"/>
              <a:gd name="T32" fmla="*/ 154 w 160"/>
              <a:gd name="T33" fmla="*/ 19 h 125"/>
              <a:gd name="T34" fmla="*/ 154 w 160"/>
              <a:gd name="T35" fmla="*/ 116 h 125"/>
              <a:gd name="T36" fmla="*/ 83 w 160"/>
              <a:gd name="T37" fmla="*/ 21 h 125"/>
              <a:gd name="T38" fmla="*/ 36 w 160"/>
              <a:gd name="T39" fmla="*/ 67 h 125"/>
              <a:gd name="T40" fmla="*/ 83 w 160"/>
              <a:gd name="T41" fmla="*/ 114 h 125"/>
              <a:gd name="T42" fmla="*/ 130 w 160"/>
              <a:gd name="T43" fmla="*/ 67 h 125"/>
              <a:gd name="T44" fmla="*/ 83 w 160"/>
              <a:gd name="T45" fmla="*/ 21 h 125"/>
              <a:gd name="T46" fmla="*/ 83 w 160"/>
              <a:gd name="T47" fmla="*/ 108 h 125"/>
              <a:gd name="T48" fmla="*/ 42 w 160"/>
              <a:gd name="T49" fmla="*/ 67 h 125"/>
              <a:gd name="T50" fmla="*/ 83 w 160"/>
              <a:gd name="T51" fmla="*/ 27 h 125"/>
              <a:gd name="T52" fmla="*/ 124 w 160"/>
              <a:gd name="T53" fmla="*/ 67 h 125"/>
              <a:gd name="T54" fmla="*/ 83 w 160"/>
              <a:gd name="T55" fmla="*/ 108 h 125"/>
              <a:gd name="T56" fmla="*/ 55 w 160"/>
              <a:gd name="T57" fmla="*/ 5 h 125"/>
              <a:gd name="T58" fmla="*/ 108 w 160"/>
              <a:gd name="T59" fmla="*/ 5 h 125"/>
              <a:gd name="T60" fmla="*/ 110 w 160"/>
              <a:gd name="T61" fmla="*/ 2 h 125"/>
              <a:gd name="T62" fmla="*/ 108 w 160"/>
              <a:gd name="T63" fmla="*/ 0 h 125"/>
              <a:gd name="T64" fmla="*/ 55 w 160"/>
              <a:gd name="T65" fmla="*/ 0 h 125"/>
              <a:gd name="T66" fmla="*/ 53 w 160"/>
              <a:gd name="T67" fmla="*/ 2 h 125"/>
              <a:gd name="T68" fmla="*/ 55 w 160"/>
              <a:gd name="T69" fmla="*/ 5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25">
                <a:moveTo>
                  <a:pt x="150" y="10"/>
                </a:moveTo>
                <a:cubicBezTo>
                  <a:pt x="10" y="10"/>
                  <a:pt x="10" y="10"/>
                  <a:pt x="10" y="10"/>
                </a:cubicBezTo>
                <a:cubicBezTo>
                  <a:pt x="4" y="10"/>
                  <a:pt x="0" y="14"/>
                  <a:pt x="0" y="19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21"/>
                  <a:pt x="4" y="125"/>
                  <a:pt x="10" y="125"/>
                </a:cubicBezTo>
                <a:cubicBezTo>
                  <a:pt x="150" y="125"/>
                  <a:pt x="150" y="125"/>
                  <a:pt x="150" y="125"/>
                </a:cubicBezTo>
                <a:cubicBezTo>
                  <a:pt x="155" y="125"/>
                  <a:pt x="160" y="121"/>
                  <a:pt x="160" y="116"/>
                </a:cubicBezTo>
                <a:cubicBezTo>
                  <a:pt x="160" y="19"/>
                  <a:pt x="160" y="19"/>
                  <a:pt x="160" y="19"/>
                </a:cubicBezTo>
                <a:cubicBezTo>
                  <a:pt x="160" y="14"/>
                  <a:pt x="155" y="10"/>
                  <a:pt x="150" y="10"/>
                </a:cubicBezTo>
                <a:close/>
                <a:moveTo>
                  <a:pt x="154" y="116"/>
                </a:moveTo>
                <a:cubicBezTo>
                  <a:pt x="154" y="118"/>
                  <a:pt x="152" y="120"/>
                  <a:pt x="150" y="120"/>
                </a:cubicBezTo>
                <a:cubicBezTo>
                  <a:pt x="10" y="120"/>
                  <a:pt x="10" y="120"/>
                  <a:pt x="10" y="120"/>
                </a:cubicBezTo>
                <a:cubicBezTo>
                  <a:pt x="7" y="120"/>
                  <a:pt x="6" y="118"/>
                  <a:pt x="6" y="116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7"/>
                  <a:pt x="7" y="16"/>
                  <a:pt x="10" y="16"/>
                </a:cubicBezTo>
                <a:cubicBezTo>
                  <a:pt x="150" y="16"/>
                  <a:pt x="150" y="16"/>
                  <a:pt x="150" y="16"/>
                </a:cubicBezTo>
                <a:cubicBezTo>
                  <a:pt x="152" y="16"/>
                  <a:pt x="154" y="17"/>
                  <a:pt x="154" y="19"/>
                </a:cubicBezTo>
                <a:lnTo>
                  <a:pt x="154" y="116"/>
                </a:lnTo>
                <a:close/>
                <a:moveTo>
                  <a:pt x="83" y="21"/>
                </a:moveTo>
                <a:cubicBezTo>
                  <a:pt x="57" y="21"/>
                  <a:pt x="36" y="42"/>
                  <a:pt x="36" y="67"/>
                </a:cubicBezTo>
                <a:cubicBezTo>
                  <a:pt x="36" y="93"/>
                  <a:pt x="57" y="114"/>
                  <a:pt x="83" y="114"/>
                </a:cubicBezTo>
                <a:cubicBezTo>
                  <a:pt x="109" y="114"/>
                  <a:pt x="130" y="93"/>
                  <a:pt x="130" y="67"/>
                </a:cubicBezTo>
                <a:cubicBezTo>
                  <a:pt x="130" y="42"/>
                  <a:pt x="109" y="21"/>
                  <a:pt x="83" y="21"/>
                </a:cubicBezTo>
                <a:close/>
                <a:moveTo>
                  <a:pt x="83" y="108"/>
                </a:moveTo>
                <a:cubicBezTo>
                  <a:pt x="60" y="108"/>
                  <a:pt x="42" y="90"/>
                  <a:pt x="42" y="67"/>
                </a:cubicBezTo>
                <a:cubicBezTo>
                  <a:pt x="42" y="45"/>
                  <a:pt x="60" y="27"/>
                  <a:pt x="83" y="27"/>
                </a:cubicBezTo>
                <a:cubicBezTo>
                  <a:pt x="105" y="27"/>
                  <a:pt x="124" y="45"/>
                  <a:pt x="124" y="67"/>
                </a:cubicBezTo>
                <a:cubicBezTo>
                  <a:pt x="124" y="90"/>
                  <a:pt x="105" y="108"/>
                  <a:pt x="83" y="108"/>
                </a:cubicBezTo>
                <a:close/>
                <a:moveTo>
                  <a:pt x="55" y="5"/>
                </a:moveTo>
                <a:cubicBezTo>
                  <a:pt x="108" y="5"/>
                  <a:pt x="108" y="5"/>
                  <a:pt x="108" y="5"/>
                </a:cubicBezTo>
                <a:cubicBezTo>
                  <a:pt x="109" y="5"/>
                  <a:pt x="110" y="3"/>
                  <a:pt x="110" y="2"/>
                </a:cubicBezTo>
                <a:cubicBezTo>
                  <a:pt x="110" y="1"/>
                  <a:pt x="109" y="0"/>
                  <a:pt x="108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4" y="0"/>
                  <a:pt x="53" y="1"/>
                  <a:pt x="53" y="2"/>
                </a:cubicBezTo>
                <a:cubicBezTo>
                  <a:pt x="53" y="3"/>
                  <a:pt x="54" y="5"/>
                  <a:pt x="55" y="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3F171974-DE05-5CB5-1974-9A4B5E392AFF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1373188"/>
            <a:ext cx="252413" cy="252413"/>
          </a:xfrm>
          <a:custGeom>
            <a:avLst/>
            <a:gdLst>
              <a:gd name="T0" fmla="*/ 146 w 160"/>
              <a:gd name="T1" fmla="*/ 72 h 159"/>
              <a:gd name="T2" fmla="*/ 119 w 160"/>
              <a:gd name="T3" fmla="*/ 72 h 159"/>
              <a:gd name="T4" fmla="*/ 133 w 160"/>
              <a:gd name="T5" fmla="*/ 63 h 159"/>
              <a:gd name="T6" fmla="*/ 133 w 160"/>
              <a:gd name="T7" fmla="*/ 79 h 159"/>
              <a:gd name="T8" fmla="*/ 133 w 160"/>
              <a:gd name="T9" fmla="*/ 63 h 159"/>
              <a:gd name="T10" fmla="*/ 112 w 160"/>
              <a:gd name="T11" fmla="*/ 120 h 159"/>
              <a:gd name="T12" fmla="*/ 112 w 160"/>
              <a:gd name="T13" fmla="*/ 114 h 159"/>
              <a:gd name="T14" fmla="*/ 45 w 160"/>
              <a:gd name="T15" fmla="*/ 117 h 159"/>
              <a:gd name="T16" fmla="*/ 47 w 160"/>
              <a:gd name="T17" fmla="*/ 133 h 159"/>
              <a:gd name="T18" fmla="*/ 114 w 160"/>
              <a:gd name="T19" fmla="*/ 131 h 159"/>
              <a:gd name="T20" fmla="*/ 47 w 160"/>
              <a:gd name="T21" fmla="*/ 127 h 159"/>
              <a:gd name="T22" fmla="*/ 47 w 160"/>
              <a:gd name="T23" fmla="*/ 133 h 159"/>
              <a:gd name="T24" fmla="*/ 136 w 160"/>
              <a:gd name="T25" fmla="*/ 0 h 159"/>
              <a:gd name="T26" fmla="*/ 24 w 160"/>
              <a:gd name="T27" fmla="*/ 45 h 159"/>
              <a:gd name="T28" fmla="*/ 0 w 160"/>
              <a:gd name="T29" fmla="*/ 135 h 159"/>
              <a:gd name="T30" fmla="*/ 16 w 160"/>
              <a:gd name="T31" fmla="*/ 143 h 159"/>
              <a:gd name="T32" fmla="*/ 24 w 160"/>
              <a:gd name="T33" fmla="*/ 159 h 159"/>
              <a:gd name="T34" fmla="*/ 136 w 160"/>
              <a:gd name="T35" fmla="*/ 143 h 159"/>
              <a:gd name="T36" fmla="*/ 144 w 160"/>
              <a:gd name="T37" fmla="*/ 135 h 159"/>
              <a:gd name="T38" fmla="*/ 160 w 160"/>
              <a:gd name="T39" fmla="*/ 45 h 159"/>
              <a:gd name="T40" fmla="*/ 29 w 160"/>
              <a:gd name="T41" fmla="*/ 5 h 159"/>
              <a:gd name="T42" fmla="*/ 130 w 160"/>
              <a:gd name="T43" fmla="*/ 45 h 159"/>
              <a:gd name="T44" fmla="*/ 29 w 160"/>
              <a:gd name="T45" fmla="*/ 5 h 159"/>
              <a:gd name="T46" fmla="*/ 22 w 160"/>
              <a:gd name="T47" fmla="*/ 138 h 159"/>
              <a:gd name="T48" fmla="*/ 18 w 160"/>
              <a:gd name="T49" fmla="*/ 117 h 159"/>
              <a:gd name="T50" fmla="*/ 16 w 160"/>
              <a:gd name="T51" fmla="*/ 130 h 159"/>
              <a:gd name="T52" fmla="*/ 6 w 160"/>
              <a:gd name="T53" fmla="*/ 98 h 159"/>
              <a:gd name="T54" fmla="*/ 24 w 160"/>
              <a:gd name="T55" fmla="*/ 138 h 159"/>
              <a:gd name="T56" fmla="*/ 29 w 160"/>
              <a:gd name="T57" fmla="*/ 154 h 159"/>
              <a:gd name="T58" fmla="*/ 130 w 160"/>
              <a:gd name="T59" fmla="*/ 98 h 159"/>
              <a:gd name="T60" fmla="*/ 154 w 160"/>
              <a:gd name="T61" fmla="*/ 130 h 159"/>
              <a:gd name="T62" fmla="*/ 144 w 160"/>
              <a:gd name="T63" fmla="*/ 119 h 159"/>
              <a:gd name="T64" fmla="*/ 138 w 160"/>
              <a:gd name="T65" fmla="*/ 119 h 159"/>
              <a:gd name="T66" fmla="*/ 136 w 160"/>
              <a:gd name="T67" fmla="*/ 138 h 159"/>
              <a:gd name="T68" fmla="*/ 154 w 160"/>
              <a:gd name="T69" fmla="*/ 98 h 159"/>
              <a:gd name="T70" fmla="*/ 154 w 160"/>
              <a:gd name="T71" fmla="*/ 93 h 159"/>
              <a:gd name="T72" fmla="*/ 6 w 160"/>
              <a:gd name="T73" fmla="*/ 50 h 159"/>
              <a:gd name="T74" fmla="*/ 154 w 160"/>
              <a:gd name="T75" fmla="*/ 5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59">
                <a:moveTo>
                  <a:pt x="133" y="85"/>
                </a:moveTo>
                <a:cubicBezTo>
                  <a:pt x="140" y="85"/>
                  <a:pt x="146" y="79"/>
                  <a:pt x="146" y="72"/>
                </a:cubicBezTo>
                <a:cubicBezTo>
                  <a:pt x="146" y="64"/>
                  <a:pt x="140" y="59"/>
                  <a:pt x="133" y="59"/>
                </a:cubicBezTo>
                <a:cubicBezTo>
                  <a:pt x="125" y="59"/>
                  <a:pt x="119" y="64"/>
                  <a:pt x="119" y="72"/>
                </a:cubicBezTo>
                <a:cubicBezTo>
                  <a:pt x="119" y="79"/>
                  <a:pt x="125" y="85"/>
                  <a:pt x="133" y="85"/>
                </a:cubicBezTo>
                <a:close/>
                <a:moveTo>
                  <a:pt x="133" y="63"/>
                </a:moveTo>
                <a:cubicBezTo>
                  <a:pt x="137" y="63"/>
                  <a:pt x="140" y="68"/>
                  <a:pt x="140" y="72"/>
                </a:cubicBezTo>
                <a:cubicBezTo>
                  <a:pt x="140" y="76"/>
                  <a:pt x="137" y="79"/>
                  <a:pt x="133" y="79"/>
                </a:cubicBezTo>
                <a:cubicBezTo>
                  <a:pt x="129" y="79"/>
                  <a:pt x="124" y="76"/>
                  <a:pt x="124" y="72"/>
                </a:cubicBezTo>
                <a:cubicBezTo>
                  <a:pt x="124" y="68"/>
                  <a:pt x="129" y="63"/>
                  <a:pt x="133" y="63"/>
                </a:cubicBezTo>
                <a:close/>
                <a:moveTo>
                  <a:pt x="47" y="120"/>
                </a:moveTo>
                <a:cubicBezTo>
                  <a:pt x="112" y="120"/>
                  <a:pt x="112" y="120"/>
                  <a:pt x="112" y="120"/>
                </a:cubicBezTo>
                <a:cubicBezTo>
                  <a:pt x="113" y="120"/>
                  <a:pt x="114" y="118"/>
                  <a:pt x="114" y="117"/>
                </a:cubicBezTo>
                <a:cubicBezTo>
                  <a:pt x="114" y="115"/>
                  <a:pt x="113" y="114"/>
                  <a:pt x="112" y="114"/>
                </a:cubicBezTo>
                <a:cubicBezTo>
                  <a:pt x="47" y="114"/>
                  <a:pt x="47" y="114"/>
                  <a:pt x="47" y="114"/>
                </a:cubicBezTo>
                <a:cubicBezTo>
                  <a:pt x="46" y="114"/>
                  <a:pt x="45" y="115"/>
                  <a:pt x="45" y="117"/>
                </a:cubicBezTo>
                <a:cubicBezTo>
                  <a:pt x="45" y="118"/>
                  <a:pt x="46" y="120"/>
                  <a:pt x="47" y="120"/>
                </a:cubicBezTo>
                <a:close/>
                <a:moveTo>
                  <a:pt x="47" y="133"/>
                </a:moveTo>
                <a:cubicBezTo>
                  <a:pt x="112" y="133"/>
                  <a:pt x="112" y="133"/>
                  <a:pt x="112" y="133"/>
                </a:cubicBezTo>
                <a:cubicBezTo>
                  <a:pt x="113" y="133"/>
                  <a:pt x="114" y="131"/>
                  <a:pt x="114" y="131"/>
                </a:cubicBezTo>
                <a:cubicBezTo>
                  <a:pt x="114" y="129"/>
                  <a:pt x="113" y="127"/>
                  <a:pt x="112" y="127"/>
                </a:cubicBezTo>
                <a:cubicBezTo>
                  <a:pt x="47" y="127"/>
                  <a:pt x="47" y="127"/>
                  <a:pt x="47" y="127"/>
                </a:cubicBezTo>
                <a:cubicBezTo>
                  <a:pt x="46" y="127"/>
                  <a:pt x="45" y="129"/>
                  <a:pt x="45" y="131"/>
                </a:cubicBezTo>
                <a:cubicBezTo>
                  <a:pt x="45" y="131"/>
                  <a:pt x="46" y="133"/>
                  <a:pt x="47" y="133"/>
                </a:cubicBezTo>
                <a:close/>
                <a:moveTo>
                  <a:pt x="136" y="45"/>
                </a:moveTo>
                <a:cubicBezTo>
                  <a:pt x="136" y="0"/>
                  <a:pt x="136" y="0"/>
                  <a:pt x="136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45"/>
                  <a:pt x="24" y="45"/>
                  <a:pt x="24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6" y="135"/>
                  <a:pt x="16" y="135"/>
                  <a:pt x="16" y="135"/>
                </a:cubicBezTo>
                <a:cubicBezTo>
                  <a:pt x="16" y="143"/>
                  <a:pt x="16" y="143"/>
                  <a:pt x="16" y="143"/>
                </a:cubicBezTo>
                <a:cubicBezTo>
                  <a:pt x="24" y="143"/>
                  <a:pt x="24" y="143"/>
                  <a:pt x="24" y="143"/>
                </a:cubicBezTo>
                <a:cubicBezTo>
                  <a:pt x="24" y="159"/>
                  <a:pt x="24" y="159"/>
                  <a:pt x="24" y="159"/>
                </a:cubicBezTo>
                <a:cubicBezTo>
                  <a:pt x="136" y="159"/>
                  <a:pt x="136" y="159"/>
                  <a:pt x="136" y="159"/>
                </a:cubicBezTo>
                <a:cubicBezTo>
                  <a:pt x="136" y="143"/>
                  <a:pt x="136" y="143"/>
                  <a:pt x="136" y="143"/>
                </a:cubicBezTo>
                <a:cubicBezTo>
                  <a:pt x="144" y="143"/>
                  <a:pt x="144" y="143"/>
                  <a:pt x="144" y="143"/>
                </a:cubicBezTo>
                <a:cubicBezTo>
                  <a:pt x="144" y="135"/>
                  <a:pt x="144" y="135"/>
                  <a:pt x="144" y="135"/>
                </a:cubicBezTo>
                <a:cubicBezTo>
                  <a:pt x="160" y="135"/>
                  <a:pt x="160" y="135"/>
                  <a:pt x="160" y="135"/>
                </a:cubicBezTo>
                <a:cubicBezTo>
                  <a:pt x="160" y="45"/>
                  <a:pt x="160" y="45"/>
                  <a:pt x="160" y="45"/>
                </a:cubicBezTo>
                <a:lnTo>
                  <a:pt x="136" y="45"/>
                </a:lnTo>
                <a:close/>
                <a:moveTo>
                  <a:pt x="29" y="5"/>
                </a:moveTo>
                <a:cubicBezTo>
                  <a:pt x="130" y="5"/>
                  <a:pt x="130" y="5"/>
                  <a:pt x="130" y="5"/>
                </a:cubicBezTo>
                <a:cubicBezTo>
                  <a:pt x="130" y="45"/>
                  <a:pt x="130" y="45"/>
                  <a:pt x="130" y="45"/>
                </a:cubicBezTo>
                <a:cubicBezTo>
                  <a:pt x="29" y="45"/>
                  <a:pt x="29" y="45"/>
                  <a:pt x="29" y="45"/>
                </a:cubicBezTo>
                <a:lnTo>
                  <a:pt x="29" y="5"/>
                </a:lnTo>
                <a:close/>
                <a:moveTo>
                  <a:pt x="24" y="138"/>
                </a:moveTo>
                <a:cubicBezTo>
                  <a:pt x="22" y="138"/>
                  <a:pt x="22" y="138"/>
                  <a:pt x="22" y="138"/>
                </a:cubicBezTo>
                <a:cubicBezTo>
                  <a:pt x="22" y="119"/>
                  <a:pt x="22" y="119"/>
                  <a:pt x="22" y="119"/>
                </a:cubicBezTo>
                <a:cubicBezTo>
                  <a:pt x="22" y="118"/>
                  <a:pt x="20" y="117"/>
                  <a:pt x="18" y="117"/>
                </a:cubicBezTo>
                <a:cubicBezTo>
                  <a:pt x="17" y="117"/>
                  <a:pt x="16" y="118"/>
                  <a:pt x="16" y="119"/>
                </a:cubicBezTo>
                <a:cubicBezTo>
                  <a:pt x="16" y="130"/>
                  <a:pt x="16" y="130"/>
                  <a:pt x="16" y="130"/>
                </a:cubicBezTo>
                <a:cubicBezTo>
                  <a:pt x="6" y="130"/>
                  <a:pt x="6" y="130"/>
                  <a:pt x="6" y="130"/>
                </a:cubicBezTo>
                <a:cubicBezTo>
                  <a:pt x="6" y="98"/>
                  <a:pt x="6" y="98"/>
                  <a:pt x="6" y="98"/>
                </a:cubicBezTo>
                <a:cubicBezTo>
                  <a:pt x="24" y="98"/>
                  <a:pt x="24" y="98"/>
                  <a:pt x="24" y="98"/>
                </a:cubicBezTo>
                <a:cubicBezTo>
                  <a:pt x="24" y="138"/>
                  <a:pt x="24" y="138"/>
                  <a:pt x="24" y="138"/>
                </a:cubicBezTo>
                <a:close/>
                <a:moveTo>
                  <a:pt x="130" y="154"/>
                </a:moveTo>
                <a:cubicBezTo>
                  <a:pt x="29" y="154"/>
                  <a:pt x="29" y="154"/>
                  <a:pt x="29" y="154"/>
                </a:cubicBezTo>
                <a:cubicBezTo>
                  <a:pt x="29" y="98"/>
                  <a:pt x="29" y="98"/>
                  <a:pt x="29" y="98"/>
                </a:cubicBezTo>
                <a:cubicBezTo>
                  <a:pt x="130" y="98"/>
                  <a:pt x="130" y="98"/>
                  <a:pt x="130" y="98"/>
                </a:cubicBezTo>
                <a:lnTo>
                  <a:pt x="130" y="154"/>
                </a:lnTo>
                <a:close/>
                <a:moveTo>
                  <a:pt x="154" y="130"/>
                </a:moveTo>
                <a:cubicBezTo>
                  <a:pt x="144" y="130"/>
                  <a:pt x="144" y="130"/>
                  <a:pt x="144" y="130"/>
                </a:cubicBezTo>
                <a:cubicBezTo>
                  <a:pt x="144" y="119"/>
                  <a:pt x="144" y="119"/>
                  <a:pt x="144" y="119"/>
                </a:cubicBezTo>
                <a:cubicBezTo>
                  <a:pt x="144" y="118"/>
                  <a:pt x="142" y="117"/>
                  <a:pt x="141" y="117"/>
                </a:cubicBezTo>
                <a:cubicBezTo>
                  <a:pt x="140" y="117"/>
                  <a:pt x="138" y="118"/>
                  <a:pt x="138" y="119"/>
                </a:cubicBezTo>
                <a:cubicBezTo>
                  <a:pt x="138" y="138"/>
                  <a:pt x="138" y="138"/>
                  <a:pt x="138" y="138"/>
                </a:cubicBezTo>
                <a:cubicBezTo>
                  <a:pt x="136" y="138"/>
                  <a:pt x="136" y="138"/>
                  <a:pt x="136" y="138"/>
                </a:cubicBezTo>
                <a:cubicBezTo>
                  <a:pt x="136" y="98"/>
                  <a:pt x="136" y="98"/>
                  <a:pt x="136" y="98"/>
                </a:cubicBezTo>
                <a:cubicBezTo>
                  <a:pt x="154" y="98"/>
                  <a:pt x="154" y="98"/>
                  <a:pt x="154" y="98"/>
                </a:cubicBezTo>
                <a:cubicBezTo>
                  <a:pt x="154" y="130"/>
                  <a:pt x="154" y="130"/>
                  <a:pt x="154" y="130"/>
                </a:cubicBezTo>
                <a:close/>
                <a:moveTo>
                  <a:pt x="154" y="93"/>
                </a:moveTo>
                <a:cubicBezTo>
                  <a:pt x="6" y="93"/>
                  <a:pt x="6" y="93"/>
                  <a:pt x="6" y="93"/>
                </a:cubicBezTo>
                <a:cubicBezTo>
                  <a:pt x="6" y="50"/>
                  <a:pt x="6" y="50"/>
                  <a:pt x="6" y="50"/>
                </a:cubicBezTo>
                <a:cubicBezTo>
                  <a:pt x="24" y="50"/>
                  <a:pt x="24" y="50"/>
                  <a:pt x="24" y="50"/>
                </a:cubicBezTo>
                <a:cubicBezTo>
                  <a:pt x="154" y="50"/>
                  <a:pt x="154" y="50"/>
                  <a:pt x="154" y="50"/>
                </a:cubicBezTo>
                <a:cubicBezTo>
                  <a:pt x="154" y="93"/>
                  <a:pt x="154" y="93"/>
                  <a:pt x="154" y="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69E9FC06-3A6C-3850-BEDF-1AB12BE44291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1373188"/>
            <a:ext cx="254000" cy="252413"/>
          </a:xfrm>
          <a:custGeom>
            <a:avLst/>
            <a:gdLst>
              <a:gd name="T0" fmla="*/ 119 w 160"/>
              <a:gd name="T1" fmla="*/ 35 h 159"/>
              <a:gd name="T2" fmla="*/ 23 w 160"/>
              <a:gd name="T3" fmla="*/ 79 h 159"/>
              <a:gd name="T4" fmla="*/ 22 w 160"/>
              <a:gd name="T5" fmla="*/ 81 h 159"/>
              <a:gd name="T6" fmla="*/ 24 w 160"/>
              <a:gd name="T7" fmla="*/ 84 h 159"/>
              <a:gd name="T8" fmla="*/ 66 w 160"/>
              <a:gd name="T9" fmla="*/ 90 h 159"/>
              <a:gd name="T10" fmla="*/ 71 w 160"/>
              <a:gd name="T11" fmla="*/ 131 h 159"/>
              <a:gd name="T12" fmla="*/ 74 w 160"/>
              <a:gd name="T13" fmla="*/ 132 h 159"/>
              <a:gd name="T14" fmla="*/ 76 w 160"/>
              <a:gd name="T15" fmla="*/ 132 h 159"/>
              <a:gd name="T16" fmla="*/ 122 w 160"/>
              <a:gd name="T17" fmla="*/ 38 h 159"/>
              <a:gd name="T18" fmla="*/ 121 w 160"/>
              <a:gd name="T19" fmla="*/ 35 h 159"/>
              <a:gd name="T20" fmla="*/ 119 w 160"/>
              <a:gd name="T21" fmla="*/ 35 h 159"/>
              <a:gd name="T22" fmla="*/ 75 w 160"/>
              <a:gd name="T23" fmla="*/ 121 h 159"/>
              <a:gd name="T24" fmla="*/ 71 w 160"/>
              <a:gd name="T25" fmla="*/ 88 h 159"/>
              <a:gd name="T26" fmla="*/ 69 w 160"/>
              <a:gd name="T27" fmla="*/ 85 h 159"/>
              <a:gd name="T28" fmla="*/ 33 w 160"/>
              <a:gd name="T29" fmla="*/ 79 h 159"/>
              <a:gd name="T30" fmla="*/ 114 w 160"/>
              <a:gd name="T31" fmla="*/ 42 h 159"/>
              <a:gd name="T32" fmla="*/ 75 w 160"/>
              <a:gd name="T33" fmla="*/ 121 h 159"/>
              <a:gd name="T34" fmla="*/ 80 w 160"/>
              <a:gd name="T35" fmla="*/ 0 h 159"/>
              <a:gd name="T36" fmla="*/ 0 w 160"/>
              <a:gd name="T37" fmla="*/ 79 h 159"/>
              <a:gd name="T38" fmla="*/ 80 w 160"/>
              <a:gd name="T39" fmla="*/ 159 h 159"/>
              <a:gd name="T40" fmla="*/ 160 w 160"/>
              <a:gd name="T41" fmla="*/ 79 h 159"/>
              <a:gd name="T42" fmla="*/ 80 w 160"/>
              <a:gd name="T43" fmla="*/ 0 h 159"/>
              <a:gd name="T44" fmla="*/ 80 w 160"/>
              <a:gd name="T45" fmla="*/ 154 h 159"/>
              <a:gd name="T46" fmla="*/ 5 w 160"/>
              <a:gd name="T47" fmla="*/ 79 h 159"/>
              <a:gd name="T48" fmla="*/ 80 w 160"/>
              <a:gd name="T49" fmla="*/ 5 h 159"/>
              <a:gd name="T50" fmla="*/ 155 w 160"/>
              <a:gd name="T51" fmla="*/ 79 h 159"/>
              <a:gd name="T52" fmla="*/ 80 w 160"/>
              <a:gd name="T53" fmla="*/ 15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0" h="159">
                <a:moveTo>
                  <a:pt x="119" y="35"/>
                </a:moveTo>
                <a:cubicBezTo>
                  <a:pt x="23" y="79"/>
                  <a:pt x="23" y="79"/>
                  <a:pt x="23" y="79"/>
                </a:cubicBezTo>
                <a:cubicBezTo>
                  <a:pt x="22" y="79"/>
                  <a:pt x="22" y="80"/>
                  <a:pt x="22" y="81"/>
                </a:cubicBezTo>
                <a:cubicBezTo>
                  <a:pt x="22" y="82"/>
                  <a:pt x="23" y="84"/>
                  <a:pt x="24" y="84"/>
                </a:cubicBezTo>
                <a:cubicBezTo>
                  <a:pt x="66" y="90"/>
                  <a:pt x="66" y="90"/>
                  <a:pt x="66" y="90"/>
                </a:cubicBezTo>
                <a:cubicBezTo>
                  <a:pt x="71" y="131"/>
                  <a:pt x="71" y="131"/>
                  <a:pt x="71" y="131"/>
                </a:cubicBezTo>
                <a:cubicBezTo>
                  <a:pt x="71" y="132"/>
                  <a:pt x="72" y="132"/>
                  <a:pt x="74" y="132"/>
                </a:cubicBezTo>
                <a:cubicBezTo>
                  <a:pt x="75" y="132"/>
                  <a:pt x="76" y="132"/>
                  <a:pt x="76" y="132"/>
                </a:cubicBezTo>
                <a:cubicBezTo>
                  <a:pt x="122" y="38"/>
                  <a:pt x="122" y="38"/>
                  <a:pt x="122" y="38"/>
                </a:cubicBezTo>
                <a:cubicBezTo>
                  <a:pt x="123" y="37"/>
                  <a:pt x="122" y="36"/>
                  <a:pt x="121" y="35"/>
                </a:cubicBezTo>
                <a:cubicBezTo>
                  <a:pt x="121" y="34"/>
                  <a:pt x="120" y="34"/>
                  <a:pt x="119" y="35"/>
                </a:cubicBezTo>
                <a:close/>
                <a:moveTo>
                  <a:pt x="75" y="121"/>
                </a:moveTo>
                <a:cubicBezTo>
                  <a:pt x="71" y="88"/>
                  <a:pt x="71" y="88"/>
                  <a:pt x="71" y="88"/>
                </a:cubicBezTo>
                <a:cubicBezTo>
                  <a:pt x="71" y="87"/>
                  <a:pt x="70" y="86"/>
                  <a:pt x="69" y="85"/>
                </a:cubicBezTo>
                <a:cubicBezTo>
                  <a:pt x="33" y="79"/>
                  <a:pt x="33" y="79"/>
                  <a:pt x="33" y="79"/>
                </a:cubicBezTo>
                <a:cubicBezTo>
                  <a:pt x="114" y="42"/>
                  <a:pt x="114" y="42"/>
                  <a:pt x="114" y="42"/>
                </a:cubicBezTo>
                <a:lnTo>
                  <a:pt x="75" y="121"/>
                </a:lnTo>
                <a:close/>
                <a:moveTo>
                  <a:pt x="80" y="0"/>
                </a:moveTo>
                <a:cubicBezTo>
                  <a:pt x="37" y="0"/>
                  <a:pt x="0" y="36"/>
                  <a:pt x="0" y="79"/>
                </a:cubicBezTo>
                <a:cubicBezTo>
                  <a:pt x="0" y="124"/>
                  <a:pt x="37" y="159"/>
                  <a:pt x="80" y="159"/>
                </a:cubicBezTo>
                <a:cubicBezTo>
                  <a:pt x="125" y="159"/>
                  <a:pt x="160" y="124"/>
                  <a:pt x="160" y="79"/>
                </a:cubicBezTo>
                <a:cubicBezTo>
                  <a:pt x="160" y="36"/>
                  <a:pt x="125" y="0"/>
                  <a:pt x="80" y="0"/>
                </a:cubicBezTo>
                <a:close/>
                <a:moveTo>
                  <a:pt x="80" y="154"/>
                </a:moveTo>
                <a:cubicBezTo>
                  <a:pt x="39" y="154"/>
                  <a:pt x="5" y="120"/>
                  <a:pt x="5" y="79"/>
                </a:cubicBezTo>
                <a:cubicBezTo>
                  <a:pt x="5" y="38"/>
                  <a:pt x="39" y="5"/>
                  <a:pt x="80" y="5"/>
                </a:cubicBezTo>
                <a:cubicBezTo>
                  <a:pt x="122" y="5"/>
                  <a:pt x="155" y="38"/>
                  <a:pt x="155" y="79"/>
                </a:cubicBezTo>
                <a:cubicBezTo>
                  <a:pt x="155" y="120"/>
                  <a:pt x="122" y="154"/>
                  <a:pt x="80" y="1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264BC911-B127-759A-1276-D9A137AC267C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2473325"/>
            <a:ext cx="254000" cy="254000"/>
          </a:xfrm>
          <a:custGeom>
            <a:avLst/>
            <a:gdLst>
              <a:gd name="T0" fmla="*/ 80 w 160"/>
              <a:gd name="T1" fmla="*/ 0 h 160"/>
              <a:gd name="T2" fmla="*/ 80 w 160"/>
              <a:gd name="T3" fmla="*/ 6 h 160"/>
              <a:gd name="T4" fmla="*/ 69 w 160"/>
              <a:gd name="T5" fmla="*/ 16 h 160"/>
              <a:gd name="T6" fmla="*/ 64 w 160"/>
              <a:gd name="T7" fmla="*/ 72 h 160"/>
              <a:gd name="T8" fmla="*/ 103 w 160"/>
              <a:gd name="T9" fmla="*/ 49 h 160"/>
              <a:gd name="T10" fmla="*/ 70 w 160"/>
              <a:gd name="T11" fmla="*/ 36 h 160"/>
              <a:gd name="T12" fmla="*/ 56 w 160"/>
              <a:gd name="T13" fmla="*/ 65 h 160"/>
              <a:gd name="T14" fmla="*/ 91 w 160"/>
              <a:gd name="T15" fmla="*/ 41 h 160"/>
              <a:gd name="T16" fmla="*/ 96 w 160"/>
              <a:gd name="T17" fmla="*/ 67 h 160"/>
              <a:gd name="T18" fmla="*/ 61 w 160"/>
              <a:gd name="T19" fmla="*/ 49 h 160"/>
              <a:gd name="T20" fmla="*/ 135 w 160"/>
              <a:gd name="T21" fmla="*/ 121 h 160"/>
              <a:gd name="T22" fmla="*/ 135 w 160"/>
              <a:gd name="T23" fmla="*/ 116 h 160"/>
              <a:gd name="T24" fmla="*/ 146 w 160"/>
              <a:gd name="T25" fmla="*/ 105 h 160"/>
              <a:gd name="T26" fmla="*/ 146 w 160"/>
              <a:gd name="T27" fmla="*/ 123 h 160"/>
              <a:gd name="T28" fmla="*/ 126 w 160"/>
              <a:gd name="T29" fmla="*/ 123 h 160"/>
              <a:gd name="T30" fmla="*/ 120 w 160"/>
              <a:gd name="T31" fmla="*/ 160 h 160"/>
              <a:gd name="T32" fmla="*/ 160 w 160"/>
              <a:gd name="T33" fmla="*/ 136 h 160"/>
              <a:gd name="T34" fmla="*/ 151 w 160"/>
              <a:gd name="T35" fmla="*/ 155 h 160"/>
              <a:gd name="T36" fmla="*/ 117 w 160"/>
              <a:gd name="T37" fmla="*/ 136 h 160"/>
              <a:gd name="T38" fmla="*/ 155 w 160"/>
              <a:gd name="T39" fmla="*/ 136 h 160"/>
              <a:gd name="T40" fmla="*/ 40 w 160"/>
              <a:gd name="T41" fmla="*/ 105 h 160"/>
              <a:gd name="T42" fmla="*/ 24 w 160"/>
              <a:gd name="T43" fmla="*/ 121 h 160"/>
              <a:gd name="T44" fmla="*/ 24 w 160"/>
              <a:gd name="T45" fmla="*/ 116 h 160"/>
              <a:gd name="T46" fmla="*/ 35 w 160"/>
              <a:gd name="T47" fmla="*/ 123 h 160"/>
              <a:gd name="T48" fmla="*/ 15 w 160"/>
              <a:gd name="T49" fmla="*/ 124 h 160"/>
              <a:gd name="T50" fmla="*/ 0 w 160"/>
              <a:gd name="T51" fmla="*/ 136 h 160"/>
              <a:gd name="T52" fmla="*/ 40 w 160"/>
              <a:gd name="T53" fmla="*/ 160 h 160"/>
              <a:gd name="T54" fmla="*/ 35 w 160"/>
              <a:gd name="T55" fmla="*/ 123 h 160"/>
              <a:gd name="T56" fmla="*/ 8 w 160"/>
              <a:gd name="T57" fmla="*/ 155 h 160"/>
              <a:gd name="T58" fmla="*/ 13 w 160"/>
              <a:gd name="T59" fmla="*/ 129 h 160"/>
              <a:gd name="T60" fmla="*/ 43 w 160"/>
              <a:gd name="T61" fmla="*/ 152 h 160"/>
              <a:gd name="T62" fmla="*/ 67 w 160"/>
              <a:gd name="T63" fmla="*/ 137 h 160"/>
              <a:gd name="T64" fmla="*/ 55 w 160"/>
              <a:gd name="T65" fmla="*/ 135 h 160"/>
              <a:gd name="T66" fmla="*/ 53 w 160"/>
              <a:gd name="T67" fmla="*/ 137 h 160"/>
              <a:gd name="T68" fmla="*/ 62 w 160"/>
              <a:gd name="T69" fmla="*/ 150 h 160"/>
              <a:gd name="T70" fmla="*/ 105 w 160"/>
              <a:gd name="T71" fmla="*/ 140 h 160"/>
              <a:gd name="T72" fmla="*/ 103 w 160"/>
              <a:gd name="T73" fmla="*/ 26 h 160"/>
              <a:gd name="T74" fmla="*/ 131 w 160"/>
              <a:gd name="T75" fmla="*/ 71 h 160"/>
              <a:gd name="T76" fmla="*/ 143 w 160"/>
              <a:gd name="T77" fmla="*/ 83 h 160"/>
              <a:gd name="T78" fmla="*/ 147 w 160"/>
              <a:gd name="T79" fmla="*/ 71 h 160"/>
              <a:gd name="T80" fmla="*/ 101 w 160"/>
              <a:gd name="T81" fmla="*/ 23 h 160"/>
              <a:gd name="T82" fmla="*/ 58 w 160"/>
              <a:gd name="T83" fmla="*/ 25 h 160"/>
              <a:gd name="T84" fmla="*/ 57 w 160"/>
              <a:gd name="T85" fmla="*/ 22 h 160"/>
              <a:gd name="T86" fmla="*/ 43 w 160"/>
              <a:gd name="T87" fmla="*/ 19 h 160"/>
              <a:gd name="T88" fmla="*/ 17 w 160"/>
              <a:gd name="T89" fmla="*/ 81 h 160"/>
              <a:gd name="T90" fmla="*/ 50 w 160"/>
              <a:gd name="T91" fmla="*/ 31 h 160"/>
              <a:gd name="T92" fmla="*/ 51 w 160"/>
              <a:gd name="T93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60">
                <a:moveTo>
                  <a:pt x="80" y="33"/>
                </a:moveTo>
                <a:cubicBezTo>
                  <a:pt x="89" y="33"/>
                  <a:pt x="96" y="26"/>
                  <a:pt x="96" y="16"/>
                </a:cubicBezTo>
                <a:cubicBezTo>
                  <a:pt x="96" y="8"/>
                  <a:pt x="89" y="0"/>
                  <a:pt x="80" y="0"/>
                </a:cubicBezTo>
                <a:cubicBezTo>
                  <a:pt x="71" y="0"/>
                  <a:pt x="64" y="8"/>
                  <a:pt x="64" y="16"/>
                </a:cubicBezTo>
                <a:cubicBezTo>
                  <a:pt x="64" y="26"/>
                  <a:pt x="71" y="33"/>
                  <a:pt x="80" y="33"/>
                </a:cubicBezTo>
                <a:close/>
                <a:moveTo>
                  <a:pt x="80" y="6"/>
                </a:moveTo>
                <a:cubicBezTo>
                  <a:pt x="86" y="6"/>
                  <a:pt x="90" y="11"/>
                  <a:pt x="90" y="16"/>
                </a:cubicBezTo>
                <a:cubicBezTo>
                  <a:pt x="90" y="22"/>
                  <a:pt x="86" y="27"/>
                  <a:pt x="80" y="27"/>
                </a:cubicBezTo>
                <a:cubicBezTo>
                  <a:pt x="74" y="27"/>
                  <a:pt x="69" y="22"/>
                  <a:pt x="69" y="16"/>
                </a:cubicBezTo>
                <a:cubicBezTo>
                  <a:pt x="69" y="11"/>
                  <a:pt x="74" y="6"/>
                  <a:pt x="80" y="6"/>
                </a:cubicBezTo>
                <a:close/>
                <a:moveTo>
                  <a:pt x="56" y="65"/>
                </a:moveTo>
                <a:cubicBezTo>
                  <a:pt x="56" y="69"/>
                  <a:pt x="59" y="72"/>
                  <a:pt x="64" y="72"/>
                </a:cubicBezTo>
                <a:cubicBezTo>
                  <a:pt x="96" y="72"/>
                  <a:pt x="96" y="72"/>
                  <a:pt x="96" y="72"/>
                </a:cubicBezTo>
                <a:cubicBezTo>
                  <a:pt x="100" y="72"/>
                  <a:pt x="103" y="69"/>
                  <a:pt x="103" y="65"/>
                </a:cubicBezTo>
                <a:cubicBezTo>
                  <a:pt x="103" y="49"/>
                  <a:pt x="103" y="49"/>
                  <a:pt x="103" y="49"/>
                </a:cubicBezTo>
                <a:cubicBezTo>
                  <a:pt x="103" y="42"/>
                  <a:pt x="97" y="36"/>
                  <a:pt x="90" y="36"/>
                </a:cubicBezTo>
                <a:cubicBezTo>
                  <a:pt x="89" y="36"/>
                  <a:pt x="89" y="36"/>
                  <a:pt x="89" y="36"/>
                </a:cubicBezTo>
                <a:cubicBezTo>
                  <a:pt x="83" y="39"/>
                  <a:pt x="77" y="39"/>
                  <a:pt x="70" y="36"/>
                </a:cubicBezTo>
                <a:cubicBezTo>
                  <a:pt x="69" y="36"/>
                  <a:pt x="69" y="36"/>
                  <a:pt x="69" y="36"/>
                </a:cubicBezTo>
                <a:cubicBezTo>
                  <a:pt x="62" y="36"/>
                  <a:pt x="56" y="42"/>
                  <a:pt x="56" y="49"/>
                </a:cubicBezTo>
                <a:cubicBezTo>
                  <a:pt x="56" y="65"/>
                  <a:pt x="56" y="65"/>
                  <a:pt x="56" y="65"/>
                </a:cubicBezTo>
                <a:close/>
                <a:moveTo>
                  <a:pt x="61" y="49"/>
                </a:moveTo>
                <a:cubicBezTo>
                  <a:pt x="61" y="45"/>
                  <a:pt x="64" y="41"/>
                  <a:pt x="68" y="41"/>
                </a:cubicBezTo>
                <a:cubicBezTo>
                  <a:pt x="76" y="44"/>
                  <a:pt x="84" y="44"/>
                  <a:pt x="91" y="41"/>
                </a:cubicBezTo>
                <a:cubicBezTo>
                  <a:pt x="95" y="41"/>
                  <a:pt x="98" y="45"/>
                  <a:pt x="98" y="49"/>
                </a:cubicBezTo>
                <a:cubicBezTo>
                  <a:pt x="98" y="65"/>
                  <a:pt x="98" y="65"/>
                  <a:pt x="98" y="65"/>
                </a:cubicBezTo>
                <a:cubicBezTo>
                  <a:pt x="98" y="66"/>
                  <a:pt x="97" y="67"/>
                  <a:pt x="96" y="67"/>
                </a:cubicBezTo>
                <a:cubicBezTo>
                  <a:pt x="64" y="67"/>
                  <a:pt x="64" y="67"/>
                  <a:pt x="64" y="67"/>
                </a:cubicBezTo>
                <a:cubicBezTo>
                  <a:pt x="62" y="67"/>
                  <a:pt x="61" y="66"/>
                  <a:pt x="61" y="65"/>
                </a:cubicBezTo>
                <a:cubicBezTo>
                  <a:pt x="61" y="49"/>
                  <a:pt x="61" y="49"/>
                  <a:pt x="61" y="49"/>
                </a:cubicBezTo>
                <a:close/>
                <a:moveTo>
                  <a:pt x="135" y="88"/>
                </a:moveTo>
                <a:cubicBezTo>
                  <a:pt x="127" y="88"/>
                  <a:pt x="119" y="96"/>
                  <a:pt x="119" y="105"/>
                </a:cubicBezTo>
                <a:cubicBezTo>
                  <a:pt x="119" y="114"/>
                  <a:pt x="127" y="121"/>
                  <a:pt x="135" y="121"/>
                </a:cubicBezTo>
                <a:cubicBezTo>
                  <a:pt x="145" y="121"/>
                  <a:pt x="151" y="114"/>
                  <a:pt x="151" y="105"/>
                </a:cubicBezTo>
                <a:cubicBezTo>
                  <a:pt x="151" y="96"/>
                  <a:pt x="145" y="88"/>
                  <a:pt x="135" y="88"/>
                </a:cubicBezTo>
                <a:close/>
                <a:moveTo>
                  <a:pt x="135" y="116"/>
                </a:moveTo>
                <a:cubicBezTo>
                  <a:pt x="129" y="116"/>
                  <a:pt x="125" y="110"/>
                  <a:pt x="125" y="105"/>
                </a:cubicBezTo>
                <a:cubicBezTo>
                  <a:pt x="125" y="99"/>
                  <a:pt x="129" y="94"/>
                  <a:pt x="135" y="94"/>
                </a:cubicBezTo>
                <a:cubicBezTo>
                  <a:pt x="141" y="94"/>
                  <a:pt x="146" y="99"/>
                  <a:pt x="146" y="105"/>
                </a:cubicBezTo>
                <a:cubicBezTo>
                  <a:pt x="146" y="110"/>
                  <a:pt x="141" y="116"/>
                  <a:pt x="135" y="116"/>
                </a:cubicBezTo>
                <a:close/>
                <a:moveTo>
                  <a:pt x="146" y="123"/>
                </a:moveTo>
                <a:cubicBezTo>
                  <a:pt x="146" y="123"/>
                  <a:pt x="146" y="123"/>
                  <a:pt x="146" y="123"/>
                </a:cubicBezTo>
                <a:cubicBezTo>
                  <a:pt x="146" y="124"/>
                  <a:pt x="146" y="124"/>
                  <a:pt x="146" y="124"/>
                </a:cubicBezTo>
                <a:cubicBezTo>
                  <a:pt x="139" y="127"/>
                  <a:pt x="132" y="127"/>
                  <a:pt x="126" y="124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18" y="123"/>
                  <a:pt x="112" y="130"/>
                  <a:pt x="112" y="136"/>
                </a:cubicBezTo>
                <a:cubicBezTo>
                  <a:pt x="112" y="152"/>
                  <a:pt x="112" y="152"/>
                  <a:pt x="112" y="152"/>
                </a:cubicBezTo>
                <a:cubicBezTo>
                  <a:pt x="112" y="157"/>
                  <a:pt x="116" y="160"/>
                  <a:pt x="120" y="160"/>
                </a:cubicBezTo>
                <a:cubicBezTo>
                  <a:pt x="151" y="160"/>
                  <a:pt x="151" y="160"/>
                  <a:pt x="151" y="160"/>
                </a:cubicBezTo>
                <a:cubicBezTo>
                  <a:pt x="156" y="160"/>
                  <a:pt x="160" y="157"/>
                  <a:pt x="160" y="152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0" y="130"/>
                  <a:pt x="154" y="123"/>
                  <a:pt x="146" y="123"/>
                </a:cubicBezTo>
                <a:close/>
                <a:moveTo>
                  <a:pt x="155" y="152"/>
                </a:moveTo>
                <a:cubicBezTo>
                  <a:pt x="155" y="154"/>
                  <a:pt x="153" y="155"/>
                  <a:pt x="151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19" y="155"/>
                  <a:pt x="117" y="154"/>
                  <a:pt x="117" y="152"/>
                </a:cubicBezTo>
                <a:cubicBezTo>
                  <a:pt x="117" y="136"/>
                  <a:pt x="117" y="136"/>
                  <a:pt x="117" y="136"/>
                </a:cubicBezTo>
                <a:cubicBezTo>
                  <a:pt x="117" y="132"/>
                  <a:pt x="121" y="129"/>
                  <a:pt x="125" y="129"/>
                </a:cubicBezTo>
                <a:cubicBezTo>
                  <a:pt x="131" y="132"/>
                  <a:pt x="140" y="132"/>
                  <a:pt x="147" y="129"/>
                </a:cubicBezTo>
                <a:cubicBezTo>
                  <a:pt x="151" y="129"/>
                  <a:pt x="155" y="132"/>
                  <a:pt x="155" y="136"/>
                </a:cubicBezTo>
                <a:lnTo>
                  <a:pt x="155" y="152"/>
                </a:lnTo>
                <a:close/>
                <a:moveTo>
                  <a:pt x="24" y="121"/>
                </a:moveTo>
                <a:cubicBezTo>
                  <a:pt x="33" y="121"/>
                  <a:pt x="40" y="114"/>
                  <a:pt x="40" y="105"/>
                </a:cubicBezTo>
                <a:cubicBezTo>
                  <a:pt x="40" y="96"/>
                  <a:pt x="33" y="88"/>
                  <a:pt x="24" y="88"/>
                </a:cubicBezTo>
                <a:cubicBezTo>
                  <a:pt x="16" y="88"/>
                  <a:pt x="8" y="96"/>
                  <a:pt x="8" y="105"/>
                </a:cubicBezTo>
                <a:cubicBezTo>
                  <a:pt x="8" y="114"/>
                  <a:pt x="16" y="121"/>
                  <a:pt x="24" y="121"/>
                </a:cubicBezTo>
                <a:close/>
                <a:moveTo>
                  <a:pt x="24" y="94"/>
                </a:moveTo>
                <a:cubicBezTo>
                  <a:pt x="30" y="94"/>
                  <a:pt x="35" y="99"/>
                  <a:pt x="35" y="105"/>
                </a:cubicBezTo>
                <a:cubicBezTo>
                  <a:pt x="35" y="110"/>
                  <a:pt x="30" y="116"/>
                  <a:pt x="24" y="116"/>
                </a:cubicBezTo>
                <a:cubicBezTo>
                  <a:pt x="18" y="116"/>
                  <a:pt x="13" y="110"/>
                  <a:pt x="13" y="105"/>
                </a:cubicBezTo>
                <a:cubicBezTo>
                  <a:pt x="13" y="99"/>
                  <a:pt x="18" y="94"/>
                  <a:pt x="24" y="94"/>
                </a:cubicBezTo>
                <a:close/>
                <a:moveTo>
                  <a:pt x="35" y="123"/>
                </a:moveTo>
                <a:cubicBezTo>
                  <a:pt x="34" y="123"/>
                  <a:pt x="34" y="123"/>
                  <a:pt x="34" y="123"/>
                </a:cubicBezTo>
                <a:cubicBezTo>
                  <a:pt x="33" y="124"/>
                  <a:pt x="33" y="124"/>
                  <a:pt x="33" y="124"/>
                </a:cubicBezTo>
                <a:cubicBezTo>
                  <a:pt x="28" y="127"/>
                  <a:pt x="21" y="127"/>
                  <a:pt x="15" y="124"/>
                </a:cubicBezTo>
                <a:cubicBezTo>
                  <a:pt x="14" y="123"/>
                  <a:pt x="14" y="123"/>
                  <a:pt x="14" y="123"/>
                </a:cubicBezTo>
                <a:cubicBezTo>
                  <a:pt x="13" y="123"/>
                  <a:pt x="13" y="123"/>
                  <a:pt x="13" y="123"/>
                </a:cubicBezTo>
                <a:cubicBezTo>
                  <a:pt x="7" y="123"/>
                  <a:pt x="1" y="130"/>
                  <a:pt x="0" y="136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7"/>
                  <a:pt x="4" y="160"/>
                  <a:pt x="8" y="160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4" y="160"/>
                  <a:pt x="49" y="157"/>
                  <a:pt x="49" y="152"/>
                </a:cubicBezTo>
                <a:cubicBezTo>
                  <a:pt x="49" y="136"/>
                  <a:pt x="49" y="136"/>
                  <a:pt x="49" y="136"/>
                </a:cubicBezTo>
                <a:cubicBezTo>
                  <a:pt x="49" y="130"/>
                  <a:pt x="43" y="123"/>
                  <a:pt x="35" y="123"/>
                </a:cubicBezTo>
                <a:close/>
                <a:moveTo>
                  <a:pt x="43" y="152"/>
                </a:moveTo>
                <a:cubicBezTo>
                  <a:pt x="43" y="154"/>
                  <a:pt x="42" y="155"/>
                  <a:pt x="40" y="155"/>
                </a:cubicBezTo>
                <a:cubicBezTo>
                  <a:pt x="8" y="155"/>
                  <a:pt x="8" y="155"/>
                  <a:pt x="8" y="155"/>
                </a:cubicBezTo>
                <a:cubicBezTo>
                  <a:pt x="7" y="155"/>
                  <a:pt x="6" y="154"/>
                  <a:pt x="6" y="152"/>
                </a:cubicBezTo>
                <a:cubicBezTo>
                  <a:pt x="6" y="136"/>
                  <a:pt x="6" y="136"/>
                  <a:pt x="6" y="136"/>
                </a:cubicBezTo>
                <a:cubicBezTo>
                  <a:pt x="6" y="132"/>
                  <a:pt x="9" y="129"/>
                  <a:pt x="13" y="129"/>
                </a:cubicBezTo>
                <a:cubicBezTo>
                  <a:pt x="20" y="132"/>
                  <a:pt x="28" y="132"/>
                  <a:pt x="35" y="129"/>
                </a:cubicBezTo>
                <a:cubicBezTo>
                  <a:pt x="39" y="129"/>
                  <a:pt x="43" y="132"/>
                  <a:pt x="43" y="136"/>
                </a:cubicBezTo>
                <a:lnTo>
                  <a:pt x="43" y="152"/>
                </a:lnTo>
                <a:close/>
                <a:moveTo>
                  <a:pt x="103" y="135"/>
                </a:moveTo>
                <a:cubicBezTo>
                  <a:pt x="91" y="140"/>
                  <a:pt x="78" y="141"/>
                  <a:pt x="65" y="137"/>
                </a:cubicBezTo>
                <a:cubicBezTo>
                  <a:pt x="67" y="137"/>
                  <a:pt x="67" y="137"/>
                  <a:pt x="67" y="137"/>
                </a:cubicBezTo>
                <a:cubicBezTo>
                  <a:pt x="68" y="137"/>
                  <a:pt x="69" y="135"/>
                  <a:pt x="69" y="133"/>
                </a:cubicBezTo>
                <a:cubicBezTo>
                  <a:pt x="68" y="132"/>
                  <a:pt x="67" y="132"/>
                  <a:pt x="66" y="132"/>
                </a:cubicBezTo>
                <a:cubicBezTo>
                  <a:pt x="55" y="135"/>
                  <a:pt x="55" y="135"/>
                  <a:pt x="55" y="135"/>
                </a:cubicBezTo>
                <a:cubicBezTo>
                  <a:pt x="55" y="135"/>
                  <a:pt x="55" y="135"/>
                  <a:pt x="54" y="135"/>
                </a:cubicBezTo>
                <a:cubicBezTo>
                  <a:pt x="54" y="136"/>
                  <a:pt x="53" y="136"/>
                  <a:pt x="53" y="137"/>
                </a:cubicBezTo>
                <a:cubicBezTo>
                  <a:pt x="53" y="137"/>
                  <a:pt x="53" y="137"/>
                  <a:pt x="53" y="13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9" y="148"/>
                  <a:pt x="59" y="148"/>
                  <a:pt x="59" y="148"/>
                </a:cubicBezTo>
                <a:cubicBezTo>
                  <a:pt x="59" y="150"/>
                  <a:pt x="61" y="151"/>
                  <a:pt x="62" y="150"/>
                </a:cubicBezTo>
                <a:cubicBezTo>
                  <a:pt x="63" y="149"/>
                  <a:pt x="64" y="147"/>
                  <a:pt x="63" y="146"/>
                </a:cubicBezTo>
                <a:cubicBezTo>
                  <a:pt x="62" y="142"/>
                  <a:pt x="62" y="142"/>
                  <a:pt x="62" y="142"/>
                </a:cubicBezTo>
                <a:cubicBezTo>
                  <a:pt x="76" y="147"/>
                  <a:pt x="91" y="146"/>
                  <a:pt x="105" y="140"/>
                </a:cubicBezTo>
                <a:cubicBezTo>
                  <a:pt x="106" y="139"/>
                  <a:pt x="107" y="137"/>
                  <a:pt x="106" y="137"/>
                </a:cubicBezTo>
                <a:cubicBezTo>
                  <a:pt x="105" y="135"/>
                  <a:pt x="105" y="134"/>
                  <a:pt x="103" y="135"/>
                </a:cubicBezTo>
                <a:close/>
                <a:moveTo>
                  <a:pt x="103" y="26"/>
                </a:moveTo>
                <a:cubicBezTo>
                  <a:pt x="122" y="34"/>
                  <a:pt x="135" y="53"/>
                  <a:pt x="138" y="73"/>
                </a:cubicBezTo>
                <a:cubicBezTo>
                  <a:pt x="135" y="71"/>
                  <a:pt x="135" y="71"/>
                  <a:pt x="135" y="71"/>
                </a:cubicBezTo>
                <a:cubicBezTo>
                  <a:pt x="134" y="70"/>
                  <a:pt x="132" y="70"/>
                  <a:pt x="131" y="71"/>
                </a:cubicBezTo>
                <a:cubicBezTo>
                  <a:pt x="130" y="72"/>
                  <a:pt x="130" y="73"/>
                  <a:pt x="131" y="74"/>
                </a:cubicBezTo>
                <a:cubicBezTo>
                  <a:pt x="139" y="83"/>
                  <a:pt x="139" y="83"/>
                  <a:pt x="139" y="83"/>
                </a:cubicBezTo>
                <a:cubicBezTo>
                  <a:pt x="140" y="83"/>
                  <a:pt x="142" y="83"/>
                  <a:pt x="143" y="83"/>
                </a:cubicBezTo>
                <a:cubicBezTo>
                  <a:pt x="150" y="74"/>
                  <a:pt x="150" y="74"/>
                  <a:pt x="150" y="74"/>
                </a:cubicBezTo>
                <a:cubicBezTo>
                  <a:pt x="152" y="73"/>
                  <a:pt x="152" y="72"/>
                  <a:pt x="150" y="71"/>
                </a:cubicBezTo>
                <a:cubicBezTo>
                  <a:pt x="150" y="70"/>
                  <a:pt x="148" y="70"/>
                  <a:pt x="147" y="71"/>
                </a:cubicBezTo>
                <a:cubicBezTo>
                  <a:pt x="143" y="74"/>
                  <a:pt x="143" y="74"/>
                  <a:pt x="143" y="74"/>
                </a:cubicBezTo>
                <a:cubicBezTo>
                  <a:pt x="141" y="51"/>
                  <a:pt x="126" y="30"/>
                  <a:pt x="105" y="22"/>
                </a:cubicBezTo>
                <a:cubicBezTo>
                  <a:pt x="104" y="21"/>
                  <a:pt x="102" y="22"/>
                  <a:pt x="101" y="23"/>
                </a:cubicBezTo>
                <a:cubicBezTo>
                  <a:pt x="101" y="24"/>
                  <a:pt x="101" y="26"/>
                  <a:pt x="103" y="26"/>
                </a:cubicBezTo>
                <a:close/>
                <a:moveTo>
                  <a:pt x="58" y="26"/>
                </a:moveTo>
                <a:cubicBezTo>
                  <a:pt x="58" y="25"/>
                  <a:pt x="58" y="25"/>
                  <a:pt x="58" y="25"/>
                </a:cubicBezTo>
                <a:cubicBezTo>
                  <a:pt x="58" y="24"/>
                  <a:pt x="58" y="24"/>
                  <a:pt x="58" y="24"/>
                </a:cubicBezTo>
                <a:cubicBezTo>
                  <a:pt x="58" y="24"/>
                  <a:pt x="58" y="24"/>
                  <a:pt x="58" y="23"/>
                </a:cubicBezTo>
                <a:cubicBezTo>
                  <a:pt x="58" y="23"/>
                  <a:pt x="58" y="22"/>
                  <a:pt x="57" y="22"/>
                </a:cubicBezTo>
                <a:cubicBezTo>
                  <a:pt x="57" y="22"/>
                  <a:pt x="57" y="22"/>
                  <a:pt x="57" y="22"/>
                </a:cubicBezTo>
                <a:cubicBezTo>
                  <a:pt x="47" y="17"/>
                  <a:pt x="47" y="17"/>
                  <a:pt x="47" y="17"/>
                </a:cubicBezTo>
                <a:cubicBezTo>
                  <a:pt x="45" y="17"/>
                  <a:pt x="43" y="17"/>
                  <a:pt x="43" y="19"/>
                </a:cubicBezTo>
                <a:cubicBezTo>
                  <a:pt x="42" y="20"/>
                  <a:pt x="43" y="22"/>
                  <a:pt x="44" y="22"/>
                </a:cubicBezTo>
                <a:cubicBezTo>
                  <a:pt x="50" y="25"/>
                  <a:pt x="50" y="25"/>
                  <a:pt x="50" y="25"/>
                </a:cubicBezTo>
                <a:cubicBezTo>
                  <a:pt x="29" y="36"/>
                  <a:pt x="17" y="57"/>
                  <a:pt x="17" y="81"/>
                </a:cubicBezTo>
                <a:cubicBezTo>
                  <a:pt x="17" y="82"/>
                  <a:pt x="17" y="83"/>
                  <a:pt x="19" y="83"/>
                </a:cubicBezTo>
                <a:cubicBezTo>
                  <a:pt x="20" y="83"/>
                  <a:pt x="22" y="82"/>
                  <a:pt x="22" y="81"/>
                </a:cubicBezTo>
                <a:cubicBezTo>
                  <a:pt x="22" y="60"/>
                  <a:pt x="32" y="41"/>
                  <a:pt x="50" y="31"/>
                </a:cubicBezTo>
                <a:cubicBezTo>
                  <a:pt x="48" y="34"/>
                  <a:pt x="48" y="34"/>
                  <a:pt x="48" y="34"/>
                </a:cubicBezTo>
                <a:cubicBezTo>
                  <a:pt x="47" y="36"/>
                  <a:pt x="48" y="37"/>
                  <a:pt x="49" y="38"/>
                </a:cubicBezTo>
                <a:cubicBezTo>
                  <a:pt x="50" y="38"/>
                  <a:pt x="50" y="38"/>
                  <a:pt x="51" y="38"/>
                </a:cubicBezTo>
                <a:cubicBezTo>
                  <a:pt x="52" y="38"/>
                  <a:pt x="52" y="37"/>
                  <a:pt x="53" y="37"/>
                </a:cubicBezTo>
                <a:cubicBezTo>
                  <a:pt x="58" y="26"/>
                  <a:pt x="58" y="26"/>
                  <a:pt x="58" y="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691939BB-2BF5-D03F-42EA-F475BF13B815}"/>
              </a:ext>
            </a:extLst>
          </p:cNvPr>
          <p:cNvSpPr>
            <a:spLocks noEditPoints="1"/>
          </p:cNvSpPr>
          <p:nvPr/>
        </p:nvSpPr>
        <p:spPr bwMode="auto">
          <a:xfrm>
            <a:off x="755651" y="2474913"/>
            <a:ext cx="203200" cy="254000"/>
          </a:xfrm>
          <a:custGeom>
            <a:avLst/>
            <a:gdLst>
              <a:gd name="T0" fmla="*/ 128 w 128"/>
              <a:gd name="T1" fmla="*/ 139 h 160"/>
              <a:gd name="T2" fmla="*/ 118 w 128"/>
              <a:gd name="T3" fmla="*/ 36 h 160"/>
              <a:gd name="T4" fmla="*/ 114 w 128"/>
              <a:gd name="T5" fmla="*/ 31 h 160"/>
              <a:gd name="T6" fmla="*/ 96 w 128"/>
              <a:gd name="T7" fmla="*/ 31 h 160"/>
              <a:gd name="T8" fmla="*/ 64 w 128"/>
              <a:gd name="T9" fmla="*/ 0 h 160"/>
              <a:gd name="T10" fmla="*/ 33 w 128"/>
              <a:gd name="T11" fmla="*/ 31 h 160"/>
              <a:gd name="T12" fmla="*/ 13 w 128"/>
              <a:gd name="T13" fmla="*/ 31 h 160"/>
              <a:gd name="T14" fmla="*/ 9 w 128"/>
              <a:gd name="T15" fmla="*/ 36 h 160"/>
              <a:gd name="T16" fmla="*/ 0 w 128"/>
              <a:gd name="T17" fmla="*/ 139 h 160"/>
              <a:gd name="T18" fmla="*/ 0 w 128"/>
              <a:gd name="T19" fmla="*/ 139 h 160"/>
              <a:gd name="T20" fmla="*/ 24 w 128"/>
              <a:gd name="T21" fmla="*/ 160 h 160"/>
              <a:gd name="T22" fmla="*/ 104 w 128"/>
              <a:gd name="T23" fmla="*/ 160 h 160"/>
              <a:gd name="T24" fmla="*/ 128 w 128"/>
              <a:gd name="T25" fmla="*/ 139 h 160"/>
              <a:gd name="T26" fmla="*/ 128 w 128"/>
              <a:gd name="T27" fmla="*/ 139 h 160"/>
              <a:gd name="T28" fmla="*/ 64 w 128"/>
              <a:gd name="T29" fmla="*/ 10 h 160"/>
              <a:gd name="T30" fmla="*/ 86 w 128"/>
              <a:gd name="T31" fmla="*/ 31 h 160"/>
              <a:gd name="T32" fmla="*/ 41 w 128"/>
              <a:gd name="T33" fmla="*/ 31 h 160"/>
              <a:gd name="T34" fmla="*/ 64 w 128"/>
              <a:gd name="T35" fmla="*/ 10 h 160"/>
              <a:gd name="T36" fmla="*/ 104 w 128"/>
              <a:gd name="T37" fmla="*/ 151 h 160"/>
              <a:gd name="T38" fmla="*/ 24 w 128"/>
              <a:gd name="T39" fmla="*/ 151 h 160"/>
              <a:gd name="T40" fmla="*/ 8 w 128"/>
              <a:gd name="T41" fmla="*/ 139 h 160"/>
              <a:gd name="T42" fmla="*/ 17 w 128"/>
              <a:gd name="T43" fmla="*/ 41 h 160"/>
              <a:gd name="T44" fmla="*/ 32 w 128"/>
              <a:gd name="T45" fmla="*/ 41 h 160"/>
              <a:gd name="T46" fmla="*/ 32 w 128"/>
              <a:gd name="T47" fmla="*/ 54 h 160"/>
              <a:gd name="T48" fmla="*/ 37 w 128"/>
              <a:gd name="T49" fmla="*/ 58 h 160"/>
              <a:gd name="T50" fmla="*/ 41 w 128"/>
              <a:gd name="T51" fmla="*/ 54 h 160"/>
              <a:gd name="T52" fmla="*/ 41 w 128"/>
              <a:gd name="T53" fmla="*/ 41 h 160"/>
              <a:gd name="T54" fmla="*/ 86 w 128"/>
              <a:gd name="T55" fmla="*/ 41 h 160"/>
              <a:gd name="T56" fmla="*/ 86 w 128"/>
              <a:gd name="T57" fmla="*/ 54 h 160"/>
              <a:gd name="T58" fmla="*/ 91 w 128"/>
              <a:gd name="T59" fmla="*/ 58 h 160"/>
              <a:gd name="T60" fmla="*/ 96 w 128"/>
              <a:gd name="T61" fmla="*/ 54 h 160"/>
              <a:gd name="T62" fmla="*/ 96 w 128"/>
              <a:gd name="T63" fmla="*/ 41 h 160"/>
              <a:gd name="T64" fmla="*/ 110 w 128"/>
              <a:gd name="T65" fmla="*/ 41 h 160"/>
              <a:gd name="T66" fmla="*/ 119 w 128"/>
              <a:gd name="T67" fmla="*/ 139 h 160"/>
              <a:gd name="T68" fmla="*/ 104 w 128"/>
              <a:gd name="T69" fmla="*/ 151 h 160"/>
              <a:gd name="T70" fmla="*/ 104 w 128"/>
              <a:gd name="T71" fmla="*/ 151 h 160"/>
              <a:gd name="T72" fmla="*/ 104 w 128"/>
              <a:gd name="T73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8" h="160">
                <a:moveTo>
                  <a:pt x="128" y="139"/>
                </a:moveTo>
                <a:cubicBezTo>
                  <a:pt x="118" y="36"/>
                  <a:pt x="118" y="36"/>
                  <a:pt x="118" y="36"/>
                </a:cubicBezTo>
                <a:cubicBezTo>
                  <a:pt x="118" y="34"/>
                  <a:pt x="117" y="31"/>
                  <a:pt x="114" y="31"/>
                </a:cubicBezTo>
                <a:cubicBezTo>
                  <a:pt x="96" y="31"/>
                  <a:pt x="96" y="31"/>
                  <a:pt x="96" y="31"/>
                </a:cubicBezTo>
                <a:cubicBezTo>
                  <a:pt x="95" y="15"/>
                  <a:pt x="81" y="0"/>
                  <a:pt x="64" y="0"/>
                </a:cubicBezTo>
                <a:cubicBezTo>
                  <a:pt x="47" y="0"/>
                  <a:pt x="33" y="15"/>
                  <a:pt x="33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1" y="31"/>
                  <a:pt x="9" y="34"/>
                  <a:pt x="9" y="36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50"/>
                  <a:pt x="11" y="160"/>
                  <a:pt x="24" y="160"/>
                </a:cubicBezTo>
                <a:cubicBezTo>
                  <a:pt x="104" y="160"/>
                  <a:pt x="104" y="160"/>
                  <a:pt x="104" y="160"/>
                </a:cubicBezTo>
                <a:cubicBezTo>
                  <a:pt x="117" y="160"/>
                  <a:pt x="128" y="150"/>
                  <a:pt x="128" y="139"/>
                </a:cubicBezTo>
                <a:cubicBezTo>
                  <a:pt x="128" y="139"/>
                  <a:pt x="128" y="139"/>
                  <a:pt x="128" y="139"/>
                </a:cubicBezTo>
                <a:close/>
                <a:moveTo>
                  <a:pt x="64" y="10"/>
                </a:moveTo>
                <a:cubicBezTo>
                  <a:pt x="76" y="10"/>
                  <a:pt x="86" y="20"/>
                  <a:pt x="86" y="31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20"/>
                  <a:pt x="51" y="10"/>
                  <a:pt x="64" y="10"/>
                </a:cubicBezTo>
                <a:close/>
                <a:moveTo>
                  <a:pt x="104" y="151"/>
                </a:moveTo>
                <a:cubicBezTo>
                  <a:pt x="24" y="151"/>
                  <a:pt x="24" y="151"/>
                  <a:pt x="24" y="151"/>
                </a:cubicBezTo>
                <a:cubicBezTo>
                  <a:pt x="16" y="151"/>
                  <a:pt x="9" y="146"/>
                  <a:pt x="8" y="139"/>
                </a:cubicBezTo>
                <a:cubicBezTo>
                  <a:pt x="17" y="41"/>
                  <a:pt x="17" y="41"/>
                  <a:pt x="17" y="41"/>
                </a:cubicBezTo>
                <a:cubicBezTo>
                  <a:pt x="32" y="41"/>
                  <a:pt x="32" y="41"/>
                  <a:pt x="32" y="41"/>
                </a:cubicBezTo>
                <a:cubicBezTo>
                  <a:pt x="32" y="54"/>
                  <a:pt x="32" y="54"/>
                  <a:pt x="32" y="54"/>
                </a:cubicBezTo>
                <a:cubicBezTo>
                  <a:pt x="32" y="56"/>
                  <a:pt x="34" y="58"/>
                  <a:pt x="37" y="58"/>
                </a:cubicBezTo>
                <a:cubicBezTo>
                  <a:pt x="39" y="58"/>
                  <a:pt x="41" y="56"/>
                  <a:pt x="41" y="54"/>
                </a:cubicBezTo>
                <a:cubicBezTo>
                  <a:pt x="41" y="41"/>
                  <a:pt x="41" y="41"/>
                  <a:pt x="41" y="41"/>
                </a:cubicBezTo>
                <a:cubicBezTo>
                  <a:pt x="86" y="41"/>
                  <a:pt x="86" y="41"/>
                  <a:pt x="86" y="41"/>
                </a:cubicBezTo>
                <a:cubicBezTo>
                  <a:pt x="86" y="54"/>
                  <a:pt x="86" y="54"/>
                  <a:pt x="86" y="54"/>
                </a:cubicBezTo>
                <a:cubicBezTo>
                  <a:pt x="86" y="56"/>
                  <a:pt x="89" y="58"/>
                  <a:pt x="91" y="58"/>
                </a:cubicBezTo>
                <a:cubicBezTo>
                  <a:pt x="93" y="58"/>
                  <a:pt x="96" y="56"/>
                  <a:pt x="96" y="54"/>
                </a:cubicBezTo>
                <a:cubicBezTo>
                  <a:pt x="96" y="41"/>
                  <a:pt x="96" y="41"/>
                  <a:pt x="96" y="41"/>
                </a:cubicBezTo>
                <a:cubicBezTo>
                  <a:pt x="110" y="41"/>
                  <a:pt x="110" y="41"/>
                  <a:pt x="110" y="41"/>
                </a:cubicBezTo>
                <a:cubicBezTo>
                  <a:pt x="119" y="139"/>
                  <a:pt x="119" y="139"/>
                  <a:pt x="119" y="139"/>
                </a:cubicBezTo>
                <a:cubicBezTo>
                  <a:pt x="119" y="146"/>
                  <a:pt x="112" y="151"/>
                  <a:pt x="104" y="151"/>
                </a:cubicBezTo>
                <a:close/>
                <a:moveTo>
                  <a:pt x="104" y="151"/>
                </a:moveTo>
                <a:cubicBezTo>
                  <a:pt x="104" y="151"/>
                  <a:pt x="104" y="151"/>
                  <a:pt x="104" y="15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01065595-46ED-F132-44E4-2AE92F386271}"/>
              </a:ext>
            </a:extLst>
          </p:cNvPr>
          <p:cNvSpPr>
            <a:spLocks noEditPoints="1"/>
          </p:cNvSpPr>
          <p:nvPr/>
        </p:nvSpPr>
        <p:spPr bwMode="auto">
          <a:xfrm>
            <a:off x="731838" y="1920875"/>
            <a:ext cx="249238" cy="254000"/>
          </a:xfrm>
          <a:custGeom>
            <a:avLst/>
            <a:gdLst>
              <a:gd name="T0" fmla="*/ 120 w 157"/>
              <a:gd name="T1" fmla="*/ 2 h 160"/>
              <a:gd name="T2" fmla="*/ 40 w 157"/>
              <a:gd name="T3" fmla="*/ 0 h 160"/>
              <a:gd name="T4" fmla="*/ 3 w 157"/>
              <a:gd name="T5" fmla="*/ 14 h 160"/>
              <a:gd name="T6" fmla="*/ 19 w 157"/>
              <a:gd name="T7" fmla="*/ 159 h 160"/>
              <a:gd name="T8" fmla="*/ 139 w 157"/>
              <a:gd name="T9" fmla="*/ 157 h 160"/>
              <a:gd name="T10" fmla="*/ 146 w 157"/>
              <a:gd name="T11" fmla="*/ 153 h 160"/>
              <a:gd name="T12" fmla="*/ 156 w 157"/>
              <a:gd name="T13" fmla="*/ 10 h 160"/>
              <a:gd name="T14" fmla="*/ 18 w 157"/>
              <a:gd name="T15" fmla="*/ 17 h 160"/>
              <a:gd name="T16" fmla="*/ 63 w 157"/>
              <a:gd name="T17" fmla="*/ 7 h 160"/>
              <a:gd name="T18" fmla="*/ 115 w 157"/>
              <a:gd name="T19" fmla="*/ 5 h 160"/>
              <a:gd name="T20" fmla="*/ 115 w 157"/>
              <a:gd name="T21" fmla="*/ 5 h 160"/>
              <a:gd name="T22" fmla="*/ 139 w 157"/>
              <a:gd name="T23" fmla="*/ 81 h 160"/>
              <a:gd name="T24" fmla="*/ 134 w 157"/>
              <a:gd name="T25" fmla="*/ 156 h 160"/>
              <a:gd name="T26" fmla="*/ 134 w 157"/>
              <a:gd name="T27" fmla="*/ 19 h 160"/>
              <a:gd name="T28" fmla="*/ 139 w 157"/>
              <a:gd name="T29" fmla="*/ 70 h 160"/>
              <a:gd name="T30" fmla="*/ 121 w 157"/>
              <a:gd name="T31" fmla="*/ 14 h 160"/>
              <a:gd name="T32" fmla="*/ 141 w 157"/>
              <a:gd name="T33" fmla="*/ 150 h 160"/>
              <a:gd name="T34" fmla="*/ 110 w 157"/>
              <a:gd name="T35" fmla="*/ 28 h 160"/>
              <a:gd name="T36" fmla="*/ 81 w 157"/>
              <a:gd name="T37" fmla="*/ 32 h 160"/>
              <a:gd name="T38" fmla="*/ 116 w 157"/>
              <a:gd name="T39" fmla="*/ 67 h 160"/>
              <a:gd name="T40" fmla="*/ 112 w 157"/>
              <a:gd name="T41" fmla="*/ 32 h 160"/>
              <a:gd name="T42" fmla="*/ 124 w 157"/>
              <a:gd name="T43" fmla="*/ 27 h 160"/>
              <a:gd name="T44" fmla="*/ 86 w 157"/>
              <a:gd name="T45" fmla="*/ 34 h 160"/>
              <a:gd name="T46" fmla="*/ 100 w 157"/>
              <a:gd name="T47" fmla="*/ 46 h 160"/>
              <a:gd name="T48" fmla="*/ 114 w 157"/>
              <a:gd name="T49" fmla="*/ 62 h 160"/>
              <a:gd name="T50" fmla="*/ 99 w 157"/>
              <a:gd name="T51" fmla="*/ 99 h 160"/>
              <a:gd name="T52" fmla="*/ 76 w 157"/>
              <a:gd name="T53" fmla="*/ 72 h 160"/>
              <a:gd name="T54" fmla="*/ 38 w 157"/>
              <a:gd name="T55" fmla="*/ 75 h 160"/>
              <a:gd name="T56" fmla="*/ 100 w 157"/>
              <a:gd name="T57" fmla="*/ 108 h 160"/>
              <a:gd name="T58" fmla="*/ 127 w 157"/>
              <a:gd name="T59" fmla="*/ 107 h 160"/>
              <a:gd name="T60" fmla="*/ 88 w 157"/>
              <a:gd name="T61" fmla="*/ 85 h 160"/>
              <a:gd name="T62" fmla="*/ 73 w 157"/>
              <a:gd name="T63" fmla="*/ 105 h 160"/>
              <a:gd name="T64" fmla="*/ 71 w 157"/>
              <a:gd name="T65" fmla="*/ 75 h 160"/>
              <a:gd name="T66" fmla="*/ 96 w 157"/>
              <a:gd name="T67" fmla="*/ 95 h 160"/>
              <a:gd name="T68" fmla="*/ 53 w 157"/>
              <a:gd name="T69" fmla="*/ 122 h 160"/>
              <a:gd name="T70" fmla="*/ 33 w 157"/>
              <a:gd name="T71" fmla="*/ 117 h 160"/>
              <a:gd name="T72" fmla="*/ 84 w 157"/>
              <a:gd name="T73" fmla="*/ 117 h 160"/>
              <a:gd name="T74" fmla="*/ 63 w 157"/>
              <a:gd name="T75" fmla="*/ 122 h 160"/>
              <a:gd name="T76" fmla="*/ 84 w 157"/>
              <a:gd name="T77" fmla="*/ 117 h 160"/>
              <a:gd name="T78" fmla="*/ 69 w 157"/>
              <a:gd name="T79" fmla="*/ 133 h 160"/>
              <a:gd name="T80" fmla="*/ 30 w 157"/>
              <a:gd name="T81" fmla="*/ 133 h 160"/>
              <a:gd name="T82" fmla="*/ 76 w 157"/>
              <a:gd name="T83" fmla="*/ 130 h 160"/>
              <a:gd name="T84" fmla="*/ 84 w 157"/>
              <a:gd name="T85" fmla="*/ 134 h 160"/>
              <a:gd name="T86" fmla="*/ 43 w 157"/>
              <a:gd name="T87" fmla="*/ 143 h 160"/>
              <a:gd name="T88" fmla="*/ 33 w 157"/>
              <a:gd name="T89" fmla="*/ 147 h 160"/>
              <a:gd name="T90" fmla="*/ 43 w 157"/>
              <a:gd name="T91" fmla="*/ 143 h 160"/>
              <a:gd name="T92" fmla="*/ 51 w 157"/>
              <a:gd name="T93" fmla="*/ 145 h 160"/>
              <a:gd name="T94" fmla="*/ 86 w 157"/>
              <a:gd name="T95" fmla="*/ 1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7" h="160">
                <a:moveTo>
                  <a:pt x="156" y="10"/>
                </a:moveTo>
                <a:cubicBezTo>
                  <a:pt x="120" y="7"/>
                  <a:pt x="120" y="7"/>
                  <a:pt x="120" y="7"/>
                </a:cubicBezTo>
                <a:cubicBezTo>
                  <a:pt x="120" y="2"/>
                  <a:pt x="120" y="2"/>
                  <a:pt x="120" y="2"/>
                </a:cubicBezTo>
                <a:cubicBezTo>
                  <a:pt x="120" y="1"/>
                  <a:pt x="119" y="0"/>
                  <a:pt x="117" y="0"/>
                </a:cubicBezTo>
                <a:cubicBezTo>
                  <a:pt x="85" y="4"/>
                  <a:pt x="85" y="4"/>
                  <a:pt x="85" y="4"/>
                </a:cubicBezTo>
                <a:cubicBezTo>
                  <a:pt x="40" y="0"/>
                  <a:pt x="40" y="0"/>
                  <a:pt x="40" y="0"/>
                </a:cubicBezTo>
                <a:cubicBezTo>
                  <a:pt x="39" y="0"/>
                  <a:pt x="38" y="1"/>
                  <a:pt x="38" y="2"/>
                </a:cubicBezTo>
                <a:cubicBezTo>
                  <a:pt x="37" y="10"/>
                  <a:pt x="37" y="10"/>
                  <a:pt x="37" y="10"/>
                </a:cubicBezTo>
                <a:cubicBezTo>
                  <a:pt x="3" y="14"/>
                  <a:pt x="3" y="14"/>
                  <a:pt x="3" y="14"/>
                </a:cubicBezTo>
                <a:cubicBezTo>
                  <a:pt x="1" y="14"/>
                  <a:pt x="0" y="16"/>
                  <a:pt x="1" y="17"/>
                </a:cubicBezTo>
                <a:cubicBezTo>
                  <a:pt x="18" y="156"/>
                  <a:pt x="18" y="156"/>
                  <a:pt x="18" y="156"/>
                </a:cubicBezTo>
                <a:cubicBezTo>
                  <a:pt x="19" y="157"/>
                  <a:pt x="18" y="158"/>
                  <a:pt x="19" y="159"/>
                </a:cubicBezTo>
                <a:cubicBezTo>
                  <a:pt x="19" y="160"/>
                  <a:pt x="19" y="160"/>
                  <a:pt x="20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7" y="160"/>
                  <a:pt x="139" y="159"/>
                  <a:pt x="139" y="157"/>
                </a:cubicBezTo>
                <a:cubicBezTo>
                  <a:pt x="139" y="155"/>
                  <a:pt x="139" y="155"/>
                  <a:pt x="139" y="155"/>
                </a:cubicBezTo>
                <a:cubicBezTo>
                  <a:pt x="143" y="155"/>
                  <a:pt x="143" y="155"/>
                  <a:pt x="143" y="155"/>
                </a:cubicBezTo>
                <a:cubicBezTo>
                  <a:pt x="145" y="155"/>
                  <a:pt x="146" y="154"/>
                  <a:pt x="146" y="153"/>
                </a:cubicBezTo>
                <a:cubicBezTo>
                  <a:pt x="157" y="12"/>
                  <a:pt x="157" y="12"/>
                  <a:pt x="157" y="12"/>
                </a:cubicBezTo>
                <a:cubicBezTo>
                  <a:pt x="157" y="12"/>
                  <a:pt x="157" y="11"/>
                  <a:pt x="157" y="11"/>
                </a:cubicBezTo>
                <a:cubicBezTo>
                  <a:pt x="157" y="10"/>
                  <a:pt x="157" y="10"/>
                  <a:pt x="156" y="10"/>
                </a:cubicBezTo>
                <a:close/>
                <a:moveTo>
                  <a:pt x="18" y="119"/>
                </a:moveTo>
                <a:cubicBezTo>
                  <a:pt x="5" y="18"/>
                  <a:pt x="5" y="18"/>
                  <a:pt x="5" y="18"/>
                </a:cubicBezTo>
                <a:cubicBezTo>
                  <a:pt x="18" y="17"/>
                  <a:pt x="18" y="17"/>
                  <a:pt x="18" y="17"/>
                </a:cubicBezTo>
                <a:lnTo>
                  <a:pt x="18" y="119"/>
                </a:lnTo>
                <a:close/>
                <a:moveTo>
                  <a:pt x="42" y="5"/>
                </a:moveTo>
                <a:cubicBezTo>
                  <a:pt x="63" y="7"/>
                  <a:pt x="63" y="7"/>
                  <a:pt x="63" y="7"/>
                </a:cubicBezTo>
                <a:cubicBezTo>
                  <a:pt x="42" y="9"/>
                  <a:pt x="42" y="9"/>
                  <a:pt x="42" y="9"/>
                </a:cubicBezTo>
                <a:lnTo>
                  <a:pt x="42" y="5"/>
                </a:lnTo>
                <a:close/>
                <a:moveTo>
                  <a:pt x="115" y="5"/>
                </a:moveTo>
                <a:cubicBezTo>
                  <a:pt x="117" y="14"/>
                  <a:pt x="117" y="14"/>
                  <a:pt x="117" y="14"/>
                </a:cubicBezTo>
                <a:cubicBezTo>
                  <a:pt x="40" y="14"/>
                  <a:pt x="40" y="14"/>
                  <a:pt x="40" y="14"/>
                </a:cubicBezTo>
                <a:lnTo>
                  <a:pt x="115" y="5"/>
                </a:lnTo>
                <a:close/>
                <a:moveTo>
                  <a:pt x="141" y="150"/>
                </a:moveTo>
                <a:cubicBezTo>
                  <a:pt x="139" y="150"/>
                  <a:pt x="139" y="150"/>
                  <a:pt x="139" y="150"/>
                </a:cubicBezTo>
                <a:cubicBezTo>
                  <a:pt x="139" y="81"/>
                  <a:pt x="139" y="81"/>
                  <a:pt x="139" y="81"/>
                </a:cubicBezTo>
                <a:cubicBezTo>
                  <a:pt x="139" y="80"/>
                  <a:pt x="137" y="78"/>
                  <a:pt x="136" y="78"/>
                </a:cubicBezTo>
                <a:cubicBezTo>
                  <a:pt x="135" y="78"/>
                  <a:pt x="134" y="80"/>
                  <a:pt x="134" y="81"/>
                </a:cubicBezTo>
                <a:cubicBezTo>
                  <a:pt x="134" y="156"/>
                  <a:pt x="134" y="156"/>
                  <a:pt x="134" y="156"/>
                </a:cubicBezTo>
                <a:cubicBezTo>
                  <a:pt x="23" y="156"/>
                  <a:pt x="23" y="156"/>
                  <a:pt x="23" y="156"/>
                </a:cubicBezTo>
                <a:cubicBezTo>
                  <a:pt x="23" y="19"/>
                  <a:pt x="23" y="19"/>
                  <a:pt x="23" y="19"/>
                </a:cubicBezTo>
                <a:cubicBezTo>
                  <a:pt x="134" y="19"/>
                  <a:pt x="134" y="19"/>
                  <a:pt x="134" y="19"/>
                </a:cubicBezTo>
                <a:cubicBezTo>
                  <a:pt x="134" y="70"/>
                  <a:pt x="134" y="70"/>
                  <a:pt x="134" y="70"/>
                </a:cubicBezTo>
                <a:cubicBezTo>
                  <a:pt x="134" y="71"/>
                  <a:pt x="135" y="72"/>
                  <a:pt x="136" y="72"/>
                </a:cubicBezTo>
                <a:cubicBezTo>
                  <a:pt x="137" y="72"/>
                  <a:pt x="139" y="71"/>
                  <a:pt x="139" y="70"/>
                </a:cubicBezTo>
                <a:cubicBezTo>
                  <a:pt x="139" y="17"/>
                  <a:pt x="139" y="17"/>
                  <a:pt x="139" y="17"/>
                </a:cubicBezTo>
                <a:cubicBezTo>
                  <a:pt x="139" y="15"/>
                  <a:pt x="137" y="14"/>
                  <a:pt x="136" y="14"/>
                </a:cubicBezTo>
                <a:cubicBezTo>
                  <a:pt x="121" y="14"/>
                  <a:pt x="121" y="14"/>
                  <a:pt x="121" y="14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52" y="14"/>
                  <a:pt x="152" y="14"/>
                  <a:pt x="152" y="14"/>
                </a:cubicBezTo>
                <a:lnTo>
                  <a:pt x="141" y="150"/>
                </a:lnTo>
                <a:close/>
                <a:moveTo>
                  <a:pt x="124" y="27"/>
                </a:moveTo>
                <a:cubicBezTo>
                  <a:pt x="111" y="27"/>
                  <a:pt x="111" y="27"/>
                  <a:pt x="111" y="27"/>
                </a:cubicBezTo>
                <a:cubicBezTo>
                  <a:pt x="111" y="27"/>
                  <a:pt x="110" y="28"/>
                  <a:pt x="110" y="28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98" y="32"/>
                  <a:pt x="91" y="29"/>
                  <a:pt x="84" y="29"/>
                </a:cubicBezTo>
                <a:cubicBezTo>
                  <a:pt x="82" y="29"/>
                  <a:pt x="81" y="30"/>
                  <a:pt x="81" y="32"/>
                </a:cubicBezTo>
                <a:cubicBezTo>
                  <a:pt x="81" y="65"/>
                  <a:pt x="81" y="65"/>
                  <a:pt x="81" y="65"/>
                </a:cubicBezTo>
                <a:cubicBezTo>
                  <a:pt x="81" y="66"/>
                  <a:pt x="82" y="67"/>
                  <a:pt x="84" y="67"/>
                </a:cubicBezTo>
                <a:cubicBezTo>
                  <a:pt x="116" y="67"/>
                  <a:pt x="116" y="67"/>
                  <a:pt x="116" y="67"/>
                </a:cubicBezTo>
                <a:cubicBezTo>
                  <a:pt x="117" y="67"/>
                  <a:pt x="119" y="66"/>
                  <a:pt x="119" y="65"/>
                </a:cubicBezTo>
                <a:cubicBezTo>
                  <a:pt x="119" y="55"/>
                  <a:pt x="115" y="45"/>
                  <a:pt x="108" y="39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124" y="32"/>
                  <a:pt x="124" y="32"/>
                  <a:pt x="124" y="32"/>
                </a:cubicBezTo>
                <a:cubicBezTo>
                  <a:pt x="125" y="32"/>
                  <a:pt x="127" y="31"/>
                  <a:pt x="127" y="29"/>
                </a:cubicBezTo>
                <a:cubicBezTo>
                  <a:pt x="127" y="28"/>
                  <a:pt x="125" y="27"/>
                  <a:pt x="124" y="27"/>
                </a:cubicBezTo>
                <a:close/>
                <a:moveTo>
                  <a:pt x="114" y="62"/>
                </a:moveTo>
                <a:cubicBezTo>
                  <a:pt x="86" y="62"/>
                  <a:pt x="86" y="62"/>
                  <a:pt x="86" y="62"/>
                </a:cubicBezTo>
                <a:cubicBezTo>
                  <a:pt x="86" y="34"/>
                  <a:pt x="86" y="34"/>
                  <a:pt x="86" y="34"/>
                </a:cubicBezTo>
                <a:cubicBezTo>
                  <a:pt x="92" y="34"/>
                  <a:pt x="97" y="37"/>
                  <a:pt x="101" y="40"/>
                </a:cubicBezTo>
                <a:cubicBezTo>
                  <a:pt x="100" y="43"/>
                  <a:pt x="100" y="43"/>
                  <a:pt x="100" y="43"/>
                </a:cubicBezTo>
                <a:cubicBezTo>
                  <a:pt x="99" y="45"/>
                  <a:pt x="99" y="45"/>
                  <a:pt x="100" y="46"/>
                </a:cubicBezTo>
                <a:cubicBezTo>
                  <a:pt x="100" y="47"/>
                  <a:pt x="102" y="47"/>
                  <a:pt x="103" y="45"/>
                </a:cubicBezTo>
                <a:cubicBezTo>
                  <a:pt x="105" y="43"/>
                  <a:pt x="105" y="43"/>
                  <a:pt x="105" y="43"/>
                </a:cubicBezTo>
                <a:cubicBezTo>
                  <a:pt x="110" y="48"/>
                  <a:pt x="113" y="55"/>
                  <a:pt x="114" y="62"/>
                </a:cubicBezTo>
                <a:close/>
                <a:moveTo>
                  <a:pt x="124" y="105"/>
                </a:moveTo>
                <a:cubicBezTo>
                  <a:pt x="102" y="105"/>
                  <a:pt x="102" y="105"/>
                  <a:pt x="102" y="105"/>
                </a:cubicBezTo>
                <a:cubicBezTo>
                  <a:pt x="99" y="99"/>
                  <a:pt x="99" y="99"/>
                  <a:pt x="99" y="99"/>
                </a:cubicBezTo>
                <a:cubicBezTo>
                  <a:pt x="105" y="92"/>
                  <a:pt x="109" y="84"/>
                  <a:pt x="109" y="75"/>
                </a:cubicBezTo>
                <a:cubicBezTo>
                  <a:pt x="109" y="73"/>
                  <a:pt x="107" y="72"/>
                  <a:pt x="106" y="72"/>
                </a:cubicBezTo>
                <a:cubicBezTo>
                  <a:pt x="76" y="72"/>
                  <a:pt x="76" y="72"/>
                  <a:pt x="76" y="72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1"/>
                  <a:pt x="75" y="40"/>
                  <a:pt x="73" y="40"/>
                </a:cubicBezTo>
                <a:cubicBezTo>
                  <a:pt x="54" y="40"/>
                  <a:pt x="38" y="56"/>
                  <a:pt x="38" y="75"/>
                </a:cubicBezTo>
                <a:cubicBezTo>
                  <a:pt x="38" y="94"/>
                  <a:pt x="54" y="109"/>
                  <a:pt x="73" y="109"/>
                </a:cubicBezTo>
                <a:cubicBezTo>
                  <a:pt x="82" y="109"/>
                  <a:pt x="89" y="107"/>
                  <a:pt x="95" y="102"/>
                </a:cubicBezTo>
                <a:cubicBezTo>
                  <a:pt x="100" y="108"/>
                  <a:pt x="100" y="108"/>
                  <a:pt x="100" y="108"/>
                </a:cubicBezTo>
                <a:cubicBezTo>
                  <a:pt x="100" y="109"/>
                  <a:pt x="100" y="109"/>
                  <a:pt x="101" y="109"/>
                </a:cubicBezTo>
                <a:cubicBezTo>
                  <a:pt x="124" y="109"/>
                  <a:pt x="124" y="109"/>
                  <a:pt x="124" y="109"/>
                </a:cubicBezTo>
                <a:cubicBezTo>
                  <a:pt x="125" y="109"/>
                  <a:pt x="127" y="108"/>
                  <a:pt x="127" y="107"/>
                </a:cubicBezTo>
                <a:cubicBezTo>
                  <a:pt x="127" y="106"/>
                  <a:pt x="125" y="105"/>
                  <a:pt x="124" y="105"/>
                </a:cubicBezTo>
                <a:close/>
                <a:moveTo>
                  <a:pt x="90" y="86"/>
                </a:moveTo>
                <a:cubicBezTo>
                  <a:pt x="90" y="85"/>
                  <a:pt x="89" y="85"/>
                  <a:pt x="88" y="85"/>
                </a:cubicBezTo>
                <a:cubicBezTo>
                  <a:pt x="86" y="86"/>
                  <a:pt x="86" y="87"/>
                  <a:pt x="87" y="88"/>
                </a:cubicBezTo>
                <a:cubicBezTo>
                  <a:pt x="93" y="98"/>
                  <a:pt x="93" y="98"/>
                  <a:pt x="93" y="98"/>
                </a:cubicBezTo>
                <a:cubicBezTo>
                  <a:pt x="88" y="102"/>
                  <a:pt x="81" y="105"/>
                  <a:pt x="73" y="105"/>
                </a:cubicBezTo>
                <a:cubicBezTo>
                  <a:pt x="57" y="105"/>
                  <a:pt x="43" y="92"/>
                  <a:pt x="43" y="75"/>
                </a:cubicBezTo>
                <a:cubicBezTo>
                  <a:pt x="43" y="59"/>
                  <a:pt x="56" y="46"/>
                  <a:pt x="71" y="45"/>
                </a:cubicBezTo>
                <a:cubicBezTo>
                  <a:pt x="71" y="75"/>
                  <a:pt x="71" y="75"/>
                  <a:pt x="71" y="75"/>
                </a:cubicBezTo>
                <a:cubicBezTo>
                  <a:pt x="71" y="76"/>
                  <a:pt x="72" y="77"/>
                  <a:pt x="73" y="77"/>
                </a:cubicBezTo>
                <a:cubicBezTo>
                  <a:pt x="104" y="77"/>
                  <a:pt x="104" y="77"/>
                  <a:pt x="104" y="77"/>
                </a:cubicBezTo>
                <a:cubicBezTo>
                  <a:pt x="103" y="84"/>
                  <a:pt x="100" y="90"/>
                  <a:pt x="96" y="95"/>
                </a:cubicBezTo>
                <a:lnTo>
                  <a:pt x="90" y="86"/>
                </a:lnTo>
                <a:close/>
                <a:moveTo>
                  <a:pt x="33" y="122"/>
                </a:moveTo>
                <a:cubicBezTo>
                  <a:pt x="53" y="122"/>
                  <a:pt x="53" y="122"/>
                  <a:pt x="53" y="122"/>
                </a:cubicBezTo>
                <a:cubicBezTo>
                  <a:pt x="55" y="122"/>
                  <a:pt x="56" y="121"/>
                  <a:pt x="56" y="120"/>
                </a:cubicBezTo>
                <a:cubicBezTo>
                  <a:pt x="56" y="118"/>
                  <a:pt x="55" y="117"/>
                  <a:pt x="5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2" y="117"/>
                  <a:pt x="30" y="118"/>
                  <a:pt x="30" y="120"/>
                </a:cubicBezTo>
                <a:cubicBezTo>
                  <a:pt x="30" y="121"/>
                  <a:pt x="32" y="122"/>
                  <a:pt x="33" y="122"/>
                </a:cubicBezTo>
                <a:close/>
                <a:moveTo>
                  <a:pt x="84" y="117"/>
                </a:moveTo>
                <a:cubicBezTo>
                  <a:pt x="63" y="117"/>
                  <a:pt x="63" y="117"/>
                  <a:pt x="63" y="117"/>
                </a:cubicBezTo>
                <a:cubicBezTo>
                  <a:pt x="62" y="117"/>
                  <a:pt x="60" y="118"/>
                  <a:pt x="60" y="120"/>
                </a:cubicBezTo>
                <a:cubicBezTo>
                  <a:pt x="60" y="121"/>
                  <a:pt x="62" y="122"/>
                  <a:pt x="63" y="122"/>
                </a:cubicBezTo>
                <a:cubicBezTo>
                  <a:pt x="84" y="122"/>
                  <a:pt x="84" y="122"/>
                  <a:pt x="84" y="122"/>
                </a:cubicBezTo>
                <a:cubicBezTo>
                  <a:pt x="85" y="122"/>
                  <a:pt x="86" y="121"/>
                  <a:pt x="86" y="120"/>
                </a:cubicBezTo>
                <a:cubicBezTo>
                  <a:pt x="86" y="118"/>
                  <a:pt x="85" y="117"/>
                  <a:pt x="84" y="117"/>
                </a:cubicBezTo>
                <a:close/>
                <a:moveTo>
                  <a:pt x="33" y="134"/>
                </a:moveTo>
                <a:cubicBezTo>
                  <a:pt x="66" y="134"/>
                  <a:pt x="66" y="134"/>
                  <a:pt x="66" y="134"/>
                </a:cubicBezTo>
                <a:cubicBezTo>
                  <a:pt x="68" y="134"/>
                  <a:pt x="69" y="133"/>
                  <a:pt x="69" y="133"/>
                </a:cubicBezTo>
                <a:cubicBezTo>
                  <a:pt x="69" y="131"/>
                  <a:pt x="68" y="130"/>
                  <a:pt x="66" y="130"/>
                </a:cubicBezTo>
                <a:cubicBezTo>
                  <a:pt x="33" y="130"/>
                  <a:pt x="33" y="130"/>
                  <a:pt x="33" y="130"/>
                </a:cubicBezTo>
                <a:cubicBezTo>
                  <a:pt x="32" y="130"/>
                  <a:pt x="30" y="131"/>
                  <a:pt x="30" y="133"/>
                </a:cubicBezTo>
                <a:cubicBezTo>
                  <a:pt x="30" y="133"/>
                  <a:pt x="32" y="134"/>
                  <a:pt x="33" y="134"/>
                </a:cubicBezTo>
                <a:close/>
                <a:moveTo>
                  <a:pt x="84" y="130"/>
                </a:moveTo>
                <a:cubicBezTo>
                  <a:pt x="76" y="130"/>
                  <a:pt x="76" y="130"/>
                  <a:pt x="76" y="130"/>
                </a:cubicBezTo>
                <a:cubicBezTo>
                  <a:pt x="74" y="130"/>
                  <a:pt x="73" y="131"/>
                  <a:pt x="73" y="133"/>
                </a:cubicBezTo>
                <a:cubicBezTo>
                  <a:pt x="73" y="133"/>
                  <a:pt x="74" y="134"/>
                  <a:pt x="76" y="134"/>
                </a:cubicBezTo>
                <a:cubicBezTo>
                  <a:pt x="84" y="134"/>
                  <a:pt x="84" y="134"/>
                  <a:pt x="84" y="134"/>
                </a:cubicBezTo>
                <a:cubicBezTo>
                  <a:pt x="85" y="134"/>
                  <a:pt x="86" y="133"/>
                  <a:pt x="86" y="133"/>
                </a:cubicBezTo>
                <a:cubicBezTo>
                  <a:pt x="86" y="131"/>
                  <a:pt x="85" y="130"/>
                  <a:pt x="84" y="130"/>
                </a:cubicBezTo>
                <a:close/>
                <a:moveTo>
                  <a:pt x="43" y="143"/>
                </a:moveTo>
                <a:cubicBezTo>
                  <a:pt x="33" y="143"/>
                  <a:pt x="33" y="143"/>
                  <a:pt x="33" y="143"/>
                </a:cubicBezTo>
                <a:cubicBezTo>
                  <a:pt x="32" y="143"/>
                  <a:pt x="30" y="144"/>
                  <a:pt x="30" y="145"/>
                </a:cubicBezTo>
                <a:cubicBezTo>
                  <a:pt x="30" y="146"/>
                  <a:pt x="32" y="147"/>
                  <a:pt x="33" y="147"/>
                </a:cubicBezTo>
                <a:cubicBezTo>
                  <a:pt x="43" y="147"/>
                  <a:pt x="43" y="147"/>
                  <a:pt x="43" y="147"/>
                </a:cubicBezTo>
                <a:cubicBezTo>
                  <a:pt x="45" y="147"/>
                  <a:pt x="46" y="146"/>
                  <a:pt x="46" y="145"/>
                </a:cubicBezTo>
                <a:cubicBezTo>
                  <a:pt x="46" y="144"/>
                  <a:pt x="45" y="143"/>
                  <a:pt x="43" y="143"/>
                </a:cubicBezTo>
                <a:close/>
                <a:moveTo>
                  <a:pt x="84" y="143"/>
                </a:moveTo>
                <a:cubicBezTo>
                  <a:pt x="53" y="143"/>
                  <a:pt x="53" y="143"/>
                  <a:pt x="53" y="143"/>
                </a:cubicBezTo>
                <a:cubicBezTo>
                  <a:pt x="52" y="143"/>
                  <a:pt x="51" y="144"/>
                  <a:pt x="51" y="145"/>
                </a:cubicBezTo>
                <a:cubicBezTo>
                  <a:pt x="51" y="146"/>
                  <a:pt x="52" y="147"/>
                  <a:pt x="53" y="147"/>
                </a:cubicBezTo>
                <a:cubicBezTo>
                  <a:pt x="84" y="147"/>
                  <a:pt x="84" y="147"/>
                  <a:pt x="84" y="147"/>
                </a:cubicBezTo>
                <a:cubicBezTo>
                  <a:pt x="85" y="147"/>
                  <a:pt x="86" y="146"/>
                  <a:pt x="86" y="145"/>
                </a:cubicBezTo>
                <a:cubicBezTo>
                  <a:pt x="86" y="144"/>
                  <a:pt x="85" y="143"/>
                  <a:pt x="84" y="1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07263EC5-79F7-21B8-6875-3516A2BEBAB2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1939925"/>
            <a:ext cx="254000" cy="215900"/>
          </a:xfrm>
          <a:custGeom>
            <a:avLst/>
            <a:gdLst>
              <a:gd name="T0" fmla="*/ 147 w 160"/>
              <a:gd name="T1" fmla="*/ 24 h 136"/>
              <a:gd name="T2" fmla="*/ 121 w 160"/>
              <a:gd name="T3" fmla="*/ 16 h 136"/>
              <a:gd name="T4" fmla="*/ 110 w 160"/>
              <a:gd name="T5" fmla="*/ 24 h 136"/>
              <a:gd name="T6" fmla="*/ 101 w 160"/>
              <a:gd name="T7" fmla="*/ 0 h 136"/>
              <a:gd name="T8" fmla="*/ 51 w 160"/>
              <a:gd name="T9" fmla="*/ 8 h 136"/>
              <a:gd name="T10" fmla="*/ 41 w 160"/>
              <a:gd name="T11" fmla="*/ 24 h 136"/>
              <a:gd name="T12" fmla="*/ 14 w 160"/>
              <a:gd name="T13" fmla="*/ 16 h 136"/>
              <a:gd name="T14" fmla="*/ 8 w 160"/>
              <a:gd name="T15" fmla="*/ 24 h 136"/>
              <a:gd name="T16" fmla="*/ 0 w 160"/>
              <a:gd name="T17" fmla="*/ 128 h 136"/>
              <a:gd name="T18" fmla="*/ 153 w 160"/>
              <a:gd name="T19" fmla="*/ 136 h 136"/>
              <a:gd name="T20" fmla="*/ 160 w 160"/>
              <a:gd name="T21" fmla="*/ 32 h 136"/>
              <a:gd name="T22" fmla="*/ 126 w 160"/>
              <a:gd name="T23" fmla="*/ 21 h 136"/>
              <a:gd name="T24" fmla="*/ 142 w 160"/>
              <a:gd name="T25" fmla="*/ 24 h 136"/>
              <a:gd name="T26" fmla="*/ 126 w 160"/>
              <a:gd name="T27" fmla="*/ 21 h 136"/>
              <a:gd name="T28" fmla="*/ 57 w 160"/>
              <a:gd name="T29" fmla="*/ 8 h 136"/>
              <a:gd name="T30" fmla="*/ 101 w 160"/>
              <a:gd name="T31" fmla="*/ 5 h 136"/>
              <a:gd name="T32" fmla="*/ 105 w 160"/>
              <a:gd name="T33" fmla="*/ 24 h 136"/>
              <a:gd name="T34" fmla="*/ 57 w 160"/>
              <a:gd name="T35" fmla="*/ 8 h 136"/>
              <a:gd name="T36" fmla="*/ 51 w 160"/>
              <a:gd name="T37" fmla="*/ 29 h 136"/>
              <a:gd name="T38" fmla="*/ 134 w 160"/>
              <a:gd name="T39" fmla="*/ 130 h 136"/>
              <a:gd name="T40" fmla="*/ 27 w 160"/>
              <a:gd name="T41" fmla="*/ 29 h 136"/>
              <a:gd name="T42" fmla="*/ 51 w 160"/>
              <a:gd name="T43" fmla="*/ 29 h 136"/>
              <a:gd name="T44" fmla="*/ 35 w 160"/>
              <a:gd name="T45" fmla="*/ 21 h 136"/>
              <a:gd name="T46" fmla="*/ 19 w 160"/>
              <a:gd name="T47" fmla="*/ 24 h 136"/>
              <a:gd name="T48" fmla="*/ 19 w 160"/>
              <a:gd name="T49" fmla="*/ 21 h 136"/>
              <a:gd name="T50" fmla="*/ 5 w 160"/>
              <a:gd name="T51" fmla="*/ 32 h 136"/>
              <a:gd name="T52" fmla="*/ 21 w 160"/>
              <a:gd name="T53" fmla="*/ 29 h 136"/>
              <a:gd name="T54" fmla="*/ 8 w 160"/>
              <a:gd name="T55" fmla="*/ 130 h 136"/>
              <a:gd name="T56" fmla="*/ 155 w 160"/>
              <a:gd name="T57" fmla="*/ 128 h 136"/>
              <a:gd name="T58" fmla="*/ 139 w 160"/>
              <a:gd name="T59" fmla="*/ 130 h 136"/>
              <a:gd name="T60" fmla="*/ 153 w 160"/>
              <a:gd name="T61" fmla="*/ 29 h 136"/>
              <a:gd name="T62" fmla="*/ 155 w 160"/>
              <a:gd name="T63" fmla="*/ 128 h 136"/>
              <a:gd name="T64" fmla="*/ 155 w 160"/>
              <a:gd name="T65" fmla="*/ 12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36">
                <a:moveTo>
                  <a:pt x="153" y="24"/>
                </a:moveTo>
                <a:cubicBezTo>
                  <a:pt x="147" y="24"/>
                  <a:pt x="147" y="24"/>
                  <a:pt x="147" y="24"/>
                </a:cubicBezTo>
                <a:cubicBezTo>
                  <a:pt x="147" y="16"/>
                  <a:pt x="147" y="16"/>
                  <a:pt x="147" y="16"/>
                </a:cubicBezTo>
                <a:cubicBezTo>
                  <a:pt x="121" y="16"/>
                  <a:pt x="121" y="16"/>
                  <a:pt x="121" y="16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10" y="24"/>
                  <a:pt x="110" y="24"/>
                  <a:pt x="110" y="24"/>
                </a:cubicBezTo>
                <a:cubicBezTo>
                  <a:pt x="110" y="8"/>
                  <a:pt x="110" y="8"/>
                  <a:pt x="110" y="8"/>
                </a:cubicBezTo>
                <a:cubicBezTo>
                  <a:pt x="110" y="4"/>
                  <a:pt x="106" y="0"/>
                  <a:pt x="101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5" y="0"/>
                  <a:pt x="51" y="4"/>
                  <a:pt x="51" y="8"/>
                </a:cubicBezTo>
                <a:cubicBezTo>
                  <a:pt x="51" y="24"/>
                  <a:pt x="51" y="24"/>
                  <a:pt x="51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16"/>
                  <a:pt x="41" y="16"/>
                  <a:pt x="41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24"/>
                  <a:pt x="14" y="24"/>
                  <a:pt x="14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0" y="27"/>
                  <a:pt x="0" y="32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3"/>
                  <a:pt x="4" y="136"/>
                  <a:pt x="8" y="136"/>
                </a:cubicBezTo>
                <a:cubicBezTo>
                  <a:pt x="153" y="136"/>
                  <a:pt x="153" y="136"/>
                  <a:pt x="153" y="136"/>
                </a:cubicBezTo>
                <a:cubicBezTo>
                  <a:pt x="157" y="136"/>
                  <a:pt x="160" y="133"/>
                  <a:pt x="160" y="128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7"/>
                  <a:pt x="157" y="24"/>
                  <a:pt x="153" y="24"/>
                </a:cubicBezTo>
                <a:close/>
                <a:moveTo>
                  <a:pt x="126" y="21"/>
                </a:moveTo>
                <a:cubicBezTo>
                  <a:pt x="142" y="21"/>
                  <a:pt x="142" y="21"/>
                  <a:pt x="142" y="21"/>
                </a:cubicBezTo>
                <a:cubicBezTo>
                  <a:pt x="142" y="24"/>
                  <a:pt x="142" y="24"/>
                  <a:pt x="142" y="24"/>
                </a:cubicBezTo>
                <a:cubicBezTo>
                  <a:pt x="126" y="24"/>
                  <a:pt x="126" y="24"/>
                  <a:pt x="126" y="24"/>
                </a:cubicBezTo>
                <a:cubicBezTo>
                  <a:pt x="126" y="21"/>
                  <a:pt x="126" y="21"/>
                  <a:pt x="126" y="21"/>
                </a:cubicBezTo>
                <a:cubicBezTo>
                  <a:pt x="126" y="21"/>
                  <a:pt x="126" y="21"/>
                  <a:pt x="126" y="21"/>
                </a:cubicBezTo>
                <a:close/>
                <a:moveTo>
                  <a:pt x="57" y="8"/>
                </a:moveTo>
                <a:cubicBezTo>
                  <a:pt x="57" y="6"/>
                  <a:pt x="58" y="5"/>
                  <a:pt x="59" y="5"/>
                </a:cubicBezTo>
                <a:cubicBezTo>
                  <a:pt x="101" y="5"/>
                  <a:pt x="101" y="5"/>
                  <a:pt x="101" y="5"/>
                </a:cubicBezTo>
                <a:cubicBezTo>
                  <a:pt x="103" y="5"/>
                  <a:pt x="105" y="6"/>
                  <a:pt x="105" y="8"/>
                </a:cubicBezTo>
                <a:cubicBezTo>
                  <a:pt x="105" y="24"/>
                  <a:pt x="105" y="24"/>
                  <a:pt x="105" y="24"/>
                </a:cubicBezTo>
                <a:cubicBezTo>
                  <a:pt x="57" y="24"/>
                  <a:pt x="57" y="24"/>
                  <a:pt x="57" y="24"/>
                </a:cubicBezTo>
                <a:cubicBezTo>
                  <a:pt x="57" y="8"/>
                  <a:pt x="57" y="8"/>
                  <a:pt x="57" y="8"/>
                </a:cubicBezTo>
                <a:cubicBezTo>
                  <a:pt x="57" y="8"/>
                  <a:pt x="57" y="8"/>
                  <a:pt x="57" y="8"/>
                </a:cubicBezTo>
                <a:close/>
                <a:moveTo>
                  <a:pt x="51" y="29"/>
                </a:moveTo>
                <a:cubicBezTo>
                  <a:pt x="134" y="29"/>
                  <a:pt x="134" y="29"/>
                  <a:pt x="134" y="29"/>
                </a:cubicBezTo>
                <a:cubicBezTo>
                  <a:pt x="134" y="130"/>
                  <a:pt x="134" y="130"/>
                  <a:pt x="134" y="130"/>
                </a:cubicBezTo>
                <a:cubicBezTo>
                  <a:pt x="27" y="130"/>
                  <a:pt x="27" y="130"/>
                  <a:pt x="27" y="130"/>
                </a:cubicBezTo>
                <a:cubicBezTo>
                  <a:pt x="27" y="29"/>
                  <a:pt x="27" y="29"/>
                  <a:pt x="27" y="29"/>
                </a:cubicBezTo>
                <a:cubicBezTo>
                  <a:pt x="51" y="29"/>
                  <a:pt x="51" y="29"/>
                  <a:pt x="51" y="29"/>
                </a:cubicBezTo>
                <a:cubicBezTo>
                  <a:pt x="51" y="29"/>
                  <a:pt x="51" y="29"/>
                  <a:pt x="51" y="29"/>
                </a:cubicBezTo>
                <a:close/>
                <a:moveTo>
                  <a:pt x="19" y="21"/>
                </a:moveTo>
                <a:cubicBezTo>
                  <a:pt x="35" y="21"/>
                  <a:pt x="35" y="21"/>
                  <a:pt x="35" y="21"/>
                </a:cubicBezTo>
                <a:cubicBezTo>
                  <a:pt x="35" y="24"/>
                  <a:pt x="35" y="24"/>
                  <a:pt x="35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1"/>
                  <a:pt x="19" y="21"/>
                  <a:pt x="19" y="21"/>
                </a:cubicBezTo>
                <a:cubicBezTo>
                  <a:pt x="19" y="21"/>
                  <a:pt x="19" y="21"/>
                  <a:pt x="19" y="21"/>
                </a:cubicBezTo>
                <a:close/>
                <a:moveTo>
                  <a:pt x="5" y="128"/>
                </a:moveTo>
                <a:cubicBezTo>
                  <a:pt x="5" y="32"/>
                  <a:pt x="5" y="32"/>
                  <a:pt x="5" y="32"/>
                </a:cubicBezTo>
                <a:cubicBezTo>
                  <a:pt x="5" y="30"/>
                  <a:pt x="7" y="29"/>
                  <a:pt x="8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130"/>
                  <a:pt x="21" y="130"/>
                  <a:pt x="21" y="130"/>
                </a:cubicBezTo>
                <a:cubicBezTo>
                  <a:pt x="8" y="130"/>
                  <a:pt x="8" y="130"/>
                  <a:pt x="8" y="130"/>
                </a:cubicBezTo>
                <a:cubicBezTo>
                  <a:pt x="7" y="130"/>
                  <a:pt x="5" y="129"/>
                  <a:pt x="5" y="128"/>
                </a:cubicBezTo>
                <a:close/>
                <a:moveTo>
                  <a:pt x="155" y="128"/>
                </a:moveTo>
                <a:cubicBezTo>
                  <a:pt x="155" y="129"/>
                  <a:pt x="155" y="130"/>
                  <a:pt x="153" y="130"/>
                </a:cubicBezTo>
                <a:cubicBezTo>
                  <a:pt x="139" y="130"/>
                  <a:pt x="139" y="130"/>
                  <a:pt x="139" y="130"/>
                </a:cubicBezTo>
                <a:cubicBezTo>
                  <a:pt x="139" y="29"/>
                  <a:pt x="139" y="29"/>
                  <a:pt x="139" y="29"/>
                </a:cubicBezTo>
                <a:cubicBezTo>
                  <a:pt x="153" y="29"/>
                  <a:pt x="153" y="29"/>
                  <a:pt x="153" y="29"/>
                </a:cubicBezTo>
                <a:cubicBezTo>
                  <a:pt x="155" y="29"/>
                  <a:pt x="155" y="30"/>
                  <a:pt x="155" y="32"/>
                </a:cubicBezTo>
                <a:cubicBezTo>
                  <a:pt x="155" y="128"/>
                  <a:pt x="155" y="128"/>
                  <a:pt x="155" y="128"/>
                </a:cubicBezTo>
                <a:cubicBezTo>
                  <a:pt x="155" y="128"/>
                  <a:pt x="155" y="128"/>
                  <a:pt x="155" y="128"/>
                </a:cubicBezTo>
                <a:close/>
                <a:moveTo>
                  <a:pt x="155" y="128"/>
                </a:moveTo>
                <a:cubicBezTo>
                  <a:pt x="155" y="128"/>
                  <a:pt x="155" y="128"/>
                  <a:pt x="155" y="12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8E791BBE-249A-7BA0-336B-4A772432088F}"/>
              </a:ext>
            </a:extLst>
          </p:cNvPr>
          <p:cNvSpPr>
            <a:spLocks noEditPoints="1"/>
          </p:cNvSpPr>
          <p:nvPr/>
        </p:nvSpPr>
        <p:spPr bwMode="auto">
          <a:xfrm>
            <a:off x="6811963" y="1920875"/>
            <a:ext cx="217488" cy="254000"/>
          </a:xfrm>
          <a:custGeom>
            <a:avLst/>
            <a:gdLst>
              <a:gd name="T0" fmla="*/ 65 w 137"/>
              <a:gd name="T1" fmla="*/ 100 h 160"/>
              <a:gd name="T2" fmla="*/ 65 w 137"/>
              <a:gd name="T3" fmla="*/ 88 h 160"/>
              <a:gd name="T4" fmla="*/ 85 w 137"/>
              <a:gd name="T5" fmla="*/ 84 h 160"/>
              <a:gd name="T6" fmla="*/ 73 w 137"/>
              <a:gd name="T7" fmla="*/ 81 h 160"/>
              <a:gd name="T8" fmla="*/ 69 w 137"/>
              <a:gd name="T9" fmla="*/ 71 h 160"/>
              <a:gd name="T10" fmla="*/ 66 w 137"/>
              <a:gd name="T11" fmla="*/ 81 h 160"/>
              <a:gd name="T12" fmla="*/ 51 w 137"/>
              <a:gd name="T13" fmla="*/ 94 h 160"/>
              <a:gd name="T14" fmla="*/ 74 w 137"/>
              <a:gd name="T15" fmla="*/ 108 h 160"/>
              <a:gd name="T16" fmla="*/ 74 w 137"/>
              <a:gd name="T17" fmla="*/ 120 h 160"/>
              <a:gd name="T18" fmla="*/ 54 w 137"/>
              <a:gd name="T19" fmla="*/ 124 h 160"/>
              <a:gd name="T20" fmla="*/ 66 w 137"/>
              <a:gd name="T21" fmla="*/ 128 h 160"/>
              <a:gd name="T22" fmla="*/ 69 w 137"/>
              <a:gd name="T23" fmla="*/ 137 h 160"/>
              <a:gd name="T24" fmla="*/ 73 w 137"/>
              <a:gd name="T25" fmla="*/ 128 h 160"/>
              <a:gd name="T26" fmla="*/ 87 w 137"/>
              <a:gd name="T27" fmla="*/ 114 h 160"/>
              <a:gd name="T28" fmla="*/ 129 w 137"/>
              <a:gd name="T29" fmla="*/ 92 h 160"/>
              <a:gd name="T30" fmla="*/ 90 w 137"/>
              <a:gd name="T31" fmla="*/ 43 h 160"/>
              <a:gd name="T32" fmla="*/ 106 w 137"/>
              <a:gd name="T33" fmla="*/ 7 h 160"/>
              <a:gd name="T34" fmla="*/ 79 w 137"/>
              <a:gd name="T35" fmla="*/ 3 h 160"/>
              <a:gd name="T36" fmla="*/ 69 w 137"/>
              <a:gd name="T37" fmla="*/ 5 h 160"/>
              <a:gd name="T38" fmla="*/ 28 w 137"/>
              <a:gd name="T39" fmla="*/ 10 h 160"/>
              <a:gd name="T40" fmla="*/ 47 w 137"/>
              <a:gd name="T41" fmla="*/ 43 h 160"/>
              <a:gd name="T42" fmla="*/ 7 w 137"/>
              <a:gd name="T43" fmla="*/ 92 h 160"/>
              <a:gd name="T44" fmla="*/ 30 w 137"/>
              <a:gd name="T45" fmla="*/ 160 h 160"/>
              <a:gd name="T46" fmla="*/ 137 w 137"/>
              <a:gd name="T47" fmla="*/ 129 h 160"/>
              <a:gd name="T48" fmla="*/ 37 w 137"/>
              <a:gd name="T49" fmla="*/ 13 h 160"/>
              <a:gd name="T50" fmla="*/ 66 w 137"/>
              <a:gd name="T51" fmla="*/ 12 h 160"/>
              <a:gd name="T52" fmla="*/ 81 w 137"/>
              <a:gd name="T53" fmla="*/ 11 h 160"/>
              <a:gd name="T54" fmla="*/ 98 w 137"/>
              <a:gd name="T55" fmla="*/ 10 h 160"/>
              <a:gd name="T56" fmla="*/ 54 w 137"/>
              <a:gd name="T57" fmla="*/ 39 h 160"/>
              <a:gd name="T58" fmla="*/ 106 w 137"/>
              <a:gd name="T59" fmla="*/ 152 h 160"/>
              <a:gd name="T60" fmla="*/ 7 w 137"/>
              <a:gd name="T61" fmla="*/ 129 h 160"/>
              <a:gd name="T62" fmla="*/ 54 w 137"/>
              <a:gd name="T63" fmla="*/ 48 h 160"/>
              <a:gd name="T64" fmla="*/ 106 w 137"/>
              <a:gd name="T65" fmla="*/ 69 h 160"/>
              <a:gd name="T66" fmla="*/ 106 w 137"/>
              <a:gd name="T67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7" h="160">
                <a:moveTo>
                  <a:pt x="74" y="100"/>
                </a:moveTo>
                <a:cubicBezTo>
                  <a:pt x="65" y="100"/>
                  <a:pt x="65" y="100"/>
                  <a:pt x="65" y="100"/>
                </a:cubicBezTo>
                <a:cubicBezTo>
                  <a:pt x="61" y="100"/>
                  <a:pt x="59" y="97"/>
                  <a:pt x="59" y="94"/>
                </a:cubicBezTo>
                <a:cubicBezTo>
                  <a:pt x="59" y="91"/>
                  <a:pt x="61" y="88"/>
                  <a:pt x="65" y="88"/>
                </a:cubicBezTo>
                <a:cubicBezTo>
                  <a:pt x="81" y="88"/>
                  <a:pt x="81" y="88"/>
                  <a:pt x="81" y="88"/>
                </a:cubicBezTo>
                <a:cubicBezTo>
                  <a:pt x="83" y="88"/>
                  <a:pt x="85" y="86"/>
                  <a:pt x="85" y="84"/>
                </a:cubicBezTo>
                <a:cubicBezTo>
                  <a:pt x="85" y="82"/>
                  <a:pt x="83" y="81"/>
                  <a:pt x="81" y="81"/>
                </a:cubicBezTo>
                <a:cubicBezTo>
                  <a:pt x="73" y="81"/>
                  <a:pt x="73" y="81"/>
                  <a:pt x="73" y="81"/>
                </a:cubicBezTo>
                <a:cubicBezTo>
                  <a:pt x="73" y="75"/>
                  <a:pt x="73" y="75"/>
                  <a:pt x="73" y="75"/>
                </a:cubicBezTo>
                <a:cubicBezTo>
                  <a:pt x="73" y="72"/>
                  <a:pt x="71" y="71"/>
                  <a:pt x="69" y="71"/>
                </a:cubicBezTo>
                <a:cubicBezTo>
                  <a:pt x="67" y="71"/>
                  <a:pt x="66" y="72"/>
                  <a:pt x="66" y="75"/>
                </a:cubicBezTo>
                <a:cubicBezTo>
                  <a:pt x="66" y="81"/>
                  <a:pt x="66" y="81"/>
                  <a:pt x="66" y="81"/>
                </a:cubicBezTo>
                <a:cubicBezTo>
                  <a:pt x="65" y="81"/>
                  <a:pt x="65" y="81"/>
                  <a:pt x="65" y="81"/>
                </a:cubicBezTo>
                <a:cubicBezTo>
                  <a:pt x="57" y="81"/>
                  <a:pt x="51" y="86"/>
                  <a:pt x="51" y="94"/>
                </a:cubicBezTo>
                <a:cubicBezTo>
                  <a:pt x="51" y="101"/>
                  <a:pt x="57" y="108"/>
                  <a:pt x="65" y="108"/>
                </a:cubicBezTo>
                <a:cubicBezTo>
                  <a:pt x="74" y="108"/>
                  <a:pt x="74" y="108"/>
                  <a:pt x="74" y="108"/>
                </a:cubicBezTo>
                <a:cubicBezTo>
                  <a:pt x="77" y="108"/>
                  <a:pt x="80" y="111"/>
                  <a:pt x="80" y="114"/>
                </a:cubicBezTo>
                <a:cubicBezTo>
                  <a:pt x="80" y="117"/>
                  <a:pt x="77" y="120"/>
                  <a:pt x="74" y="120"/>
                </a:cubicBezTo>
                <a:cubicBezTo>
                  <a:pt x="57" y="120"/>
                  <a:pt x="57" y="120"/>
                  <a:pt x="57" y="120"/>
                </a:cubicBezTo>
                <a:cubicBezTo>
                  <a:pt x="56" y="120"/>
                  <a:pt x="54" y="121"/>
                  <a:pt x="54" y="124"/>
                </a:cubicBezTo>
                <a:cubicBezTo>
                  <a:pt x="54" y="127"/>
                  <a:pt x="56" y="128"/>
                  <a:pt x="57" y="128"/>
                </a:cubicBezTo>
                <a:cubicBezTo>
                  <a:pt x="66" y="128"/>
                  <a:pt x="66" y="128"/>
                  <a:pt x="66" y="128"/>
                </a:cubicBezTo>
                <a:cubicBezTo>
                  <a:pt x="66" y="134"/>
                  <a:pt x="66" y="134"/>
                  <a:pt x="66" y="134"/>
                </a:cubicBezTo>
                <a:cubicBezTo>
                  <a:pt x="66" y="136"/>
                  <a:pt x="67" y="137"/>
                  <a:pt x="69" y="137"/>
                </a:cubicBezTo>
                <a:cubicBezTo>
                  <a:pt x="71" y="137"/>
                  <a:pt x="73" y="136"/>
                  <a:pt x="73" y="134"/>
                </a:cubicBezTo>
                <a:cubicBezTo>
                  <a:pt x="73" y="128"/>
                  <a:pt x="73" y="128"/>
                  <a:pt x="73" y="128"/>
                </a:cubicBezTo>
                <a:cubicBezTo>
                  <a:pt x="74" y="128"/>
                  <a:pt x="74" y="128"/>
                  <a:pt x="74" y="128"/>
                </a:cubicBezTo>
                <a:cubicBezTo>
                  <a:pt x="81" y="128"/>
                  <a:pt x="87" y="121"/>
                  <a:pt x="87" y="114"/>
                </a:cubicBezTo>
                <a:cubicBezTo>
                  <a:pt x="87" y="106"/>
                  <a:pt x="81" y="100"/>
                  <a:pt x="74" y="100"/>
                </a:cubicBezTo>
                <a:close/>
                <a:moveTo>
                  <a:pt x="129" y="92"/>
                </a:moveTo>
                <a:cubicBezTo>
                  <a:pt x="125" y="82"/>
                  <a:pt x="119" y="72"/>
                  <a:pt x="112" y="64"/>
                </a:cubicBezTo>
                <a:cubicBezTo>
                  <a:pt x="103" y="53"/>
                  <a:pt x="94" y="46"/>
                  <a:pt x="90" y="43"/>
                </a:cubicBezTo>
                <a:cubicBezTo>
                  <a:pt x="107" y="11"/>
                  <a:pt x="107" y="11"/>
                  <a:pt x="107" y="11"/>
                </a:cubicBezTo>
                <a:cubicBezTo>
                  <a:pt x="107" y="9"/>
                  <a:pt x="107" y="7"/>
                  <a:pt x="106" y="7"/>
                </a:cubicBezTo>
                <a:cubicBezTo>
                  <a:pt x="101" y="2"/>
                  <a:pt x="96" y="0"/>
                  <a:pt x="91" y="0"/>
                </a:cubicBezTo>
                <a:cubicBezTo>
                  <a:pt x="87" y="0"/>
                  <a:pt x="82" y="2"/>
                  <a:pt x="79" y="3"/>
                </a:cubicBezTo>
                <a:cubicBezTo>
                  <a:pt x="75" y="4"/>
                  <a:pt x="73" y="6"/>
                  <a:pt x="70" y="6"/>
                </a:cubicBezTo>
                <a:cubicBezTo>
                  <a:pt x="70" y="6"/>
                  <a:pt x="70" y="6"/>
                  <a:pt x="69" y="5"/>
                </a:cubicBezTo>
                <a:cubicBezTo>
                  <a:pt x="60" y="2"/>
                  <a:pt x="54" y="1"/>
                  <a:pt x="49" y="1"/>
                </a:cubicBezTo>
                <a:cubicBezTo>
                  <a:pt x="41" y="1"/>
                  <a:pt x="35" y="3"/>
                  <a:pt x="28" y="10"/>
                </a:cubicBezTo>
                <a:cubicBezTo>
                  <a:pt x="28" y="12"/>
                  <a:pt x="28" y="13"/>
                  <a:pt x="28" y="15"/>
                </a:cubicBezTo>
                <a:cubicBezTo>
                  <a:pt x="47" y="43"/>
                  <a:pt x="47" y="43"/>
                  <a:pt x="47" y="43"/>
                </a:cubicBezTo>
                <a:cubicBezTo>
                  <a:pt x="42" y="46"/>
                  <a:pt x="33" y="53"/>
                  <a:pt x="25" y="64"/>
                </a:cubicBezTo>
                <a:cubicBezTo>
                  <a:pt x="18" y="72"/>
                  <a:pt x="12" y="82"/>
                  <a:pt x="7" y="92"/>
                </a:cubicBezTo>
                <a:cubicBezTo>
                  <a:pt x="2" y="103"/>
                  <a:pt x="0" y="116"/>
                  <a:pt x="0" y="129"/>
                </a:cubicBezTo>
                <a:cubicBezTo>
                  <a:pt x="0" y="146"/>
                  <a:pt x="13" y="160"/>
                  <a:pt x="30" y="160"/>
                </a:cubicBezTo>
                <a:cubicBezTo>
                  <a:pt x="106" y="160"/>
                  <a:pt x="106" y="160"/>
                  <a:pt x="106" y="160"/>
                </a:cubicBezTo>
                <a:cubicBezTo>
                  <a:pt x="123" y="160"/>
                  <a:pt x="137" y="146"/>
                  <a:pt x="137" y="129"/>
                </a:cubicBezTo>
                <a:cubicBezTo>
                  <a:pt x="137" y="116"/>
                  <a:pt x="134" y="103"/>
                  <a:pt x="129" y="92"/>
                </a:cubicBezTo>
                <a:close/>
                <a:moveTo>
                  <a:pt x="37" y="13"/>
                </a:moveTo>
                <a:cubicBezTo>
                  <a:pt x="41" y="10"/>
                  <a:pt x="44" y="8"/>
                  <a:pt x="49" y="8"/>
                </a:cubicBezTo>
                <a:cubicBezTo>
                  <a:pt x="54" y="8"/>
                  <a:pt x="59" y="10"/>
                  <a:pt x="66" y="12"/>
                </a:cubicBezTo>
                <a:cubicBezTo>
                  <a:pt x="67" y="13"/>
                  <a:pt x="69" y="13"/>
                  <a:pt x="70" y="13"/>
                </a:cubicBezTo>
                <a:cubicBezTo>
                  <a:pt x="75" y="13"/>
                  <a:pt x="78" y="12"/>
                  <a:pt x="81" y="11"/>
                </a:cubicBezTo>
                <a:cubicBezTo>
                  <a:pt x="86" y="9"/>
                  <a:pt x="88" y="7"/>
                  <a:pt x="91" y="7"/>
                </a:cubicBezTo>
                <a:cubicBezTo>
                  <a:pt x="93" y="7"/>
                  <a:pt x="96" y="8"/>
                  <a:pt x="98" y="10"/>
                </a:cubicBezTo>
                <a:cubicBezTo>
                  <a:pt x="82" y="39"/>
                  <a:pt x="82" y="39"/>
                  <a:pt x="82" y="39"/>
                </a:cubicBezTo>
                <a:cubicBezTo>
                  <a:pt x="54" y="39"/>
                  <a:pt x="54" y="39"/>
                  <a:pt x="54" y="39"/>
                </a:cubicBezTo>
                <a:lnTo>
                  <a:pt x="37" y="13"/>
                </a:lnTo>
                <a:close/>
                <a:moveTo>
                  <a:pt x="106" y="152"/>
                </a:moveTo>
                <a:cubicBezTo>
                  <a:pt x="30" y="152"/>
                  <a:pt x="30" y="152"/>
                  <a:pt x="30" y="152"/>
                </a:cubicBezTo>
                <a:cubicBezTo>
                  <a:pt x="18" y="152"/>
                  <a:pt x="7" y="142"/>
                  <a:pt x="7" y="129"/>
                </a:cubicBezTo>
                <a:cubicBezTo>
                  <a:pt x="7" y="108"/>
                  <a:pt x="15" y="87"/>
                  <a:pt x="31" y="69"/>
                </a:cubicBezTo>
                <a:cubicBezTo>
                  <a:pt x="40" y="57"/>
                  <a:pt x="50" y="50"/>
                  <a:pt x="54" y="48"/>
                </a:cubicBezTo>
                <a:cubicBezTo>
                  <a:pt x="83" y="48"/>
                  <a:pt x="83" y="48"/>
                  <a:pt x="83" y="48"/>
                </a:cubicBezTo>
                <a:cubicBezTo>
                  <a:pt x="86" y="50"/>
                  <a:pt x="96" y="57"/>
                  <a:pt x="106" y="69"/>
                </a:cubicBezTo>
                <a:cubicBezTo>
                  <a:pt x="121" y="87"/>
                  <a:pt x="129" y="108"/>
                  <a:pt x="129" y="129"/>
                </a:cubicBezTo>
                <a:cubicBezTo>
                  <a:pt x="129" y="142"/>
                  <a:pt x="118" y="152"/>
                  <a:pt x="106" y="1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3042D508-A168-7AA9-019B-D5FA03379A99}"/>
              </a:ext>
            </a:extLst>
          </p:cNvPr>
          <p:cNvSpPr>
            <a:spLocks noEditPoints="1"/>
          </p:cNvSpPr>
          <p:nvPr/>
        </p:nvSpPr>
        <p:spPr bwMode="auto">
          <a:xfrm>
            <a:off x="3476626" y="1908175"/>
            <a:ext cx="277813" cy="269875"/>
          </a:xfrm>
          <a:custGeom>
            <a:avLst/>
            <a:gdLst>
              <a:gd name="T0" fmla="*/ 152 w 175"/>
              <a:gd name="T1" fmla="*/ 24 h 170"/>
              <a:gd name="T2" fmla="*/ 42 w 175"/>
              <a:gd name="T3" fmla="*/ 22 h 170"/>
              <a:gd name="T4" fmla="*/ 31 w 175"/>
              <a:gd name="T5" fmla="*/ 144 h 170"/>
              <a:gd name="T6" fmla="*/ 146 w 175"/>
              <a:gd name="T7" fmla="*/ 33 h 170"/>
              <a:gd name="T8" fmla="*/ 38 w 175"/>
              <a:gd name="T9" fmla="*/ 27 h 170"/>
              <a:gd name="T10" fmla="*/ 41 w 175"/>
              <a:gd name="T11" fmla="*/ 32 h 170"/>
              <a:gd name="T12" fmla="*/ 41 w 175"/>
              <a:gd name="T13" fmla="*/ 33 h 170"/>
              <a:gd name="T14" fmla="*/ 40 w 175"/>
              <a:gd name="T15" fmla="*/ 36 h 170"/>
              <a:gd name="T16" fmla="*/ 38 w 175"/>
              <a:gd name="T17" fmla="*/ 38 h 170"/>
              <a:gd name="T18" fmla="*/ 31 w 175"/>
              <a:gd name="T19" fmla="*/ 41 h 170"/>
              <a:gd name="T20" fmla="*/ 29 w 175"/>
              <a:gd name="T21" fmla="*/ 40 h 170"/>
              <a:gd name="T22" fmla="*/ 28 w 175"/>
              <a:gd name="T23" fmla="*/ 39 h 170"/>
              <a:gd name="T24" fmla="*/ 140 w 175"/>
              <a:gd name="T25" fmla="*/ 141 h 170"/>
              <a:gd name="T26" fmla="*/ 28 w 175"/>
              <a:gd name="T27" fmla="*/ 46 h 170"/>
              <a:gd name="T28" fmla="*/ 31 w 175"/>
              <a:gd name="T29" fmla="*/ 47 h 170"/>
              <a:gd name="T30" fmla="*/ 37 w 175"/>
              <a:gd name="T31" fmla="*/ 46 h 170"/>
              <a:gd name="T32" fmla="*/ 40 w 175"/>
              <a:gd name="T33" fmla="*/ 44 h 170"/>
              <a:gd name="T34" fmla="*/ 44 w 175"/>
              <a:gd name="T35" fmla="*/ 40 h 170"/>
              <a:gd name="T36" fmla="*/ 46 w 175"/>
              <a:gd name="T37" fmla="*/ 37 h 170"/>
              <a:gd name="T38" fmla="*/ 46 w 175"/>
              <a:gd name="T39" fmla="*/ 29 h 170"/>
              <a:gd name="T40" fmla="*/ 45 w 175"/>
              <a:gd name="T41" fmla="*/ 27 h 170"/>
              <a:gd name="T42" fmla="*/ 45 w 175"/>
              <a:gd name="T43" fmla="*/ 45 h 170"/>
              <a:gd name="T44" fmla="*/ 131 w 175"/>
              <a:gd name="T45" fmla="*/ 131 h 170"/>
              <a:gd name="T46" fmla="*/ 154 w 175"/>
              <a:gd name="T47" fmla="*/ 72 h 170"/>
              <a:gd name="T48" fmla="*/ 143 w 175"/>
              <a:gd name="T49" fmla="*/ 37 h 170"/>
              <a:gd name="T50" fmla="*/ 150 w 175"/>
              <a:gd name="T51" fmla="*/ 76 h 170"/>
              <a:gd name="T52" fmla="*/ 145 w 175"/>
              <a:gd name="T53" fmla="*/ 90 h 170"/>
              <a:gd name="T54" fmla="*/ 140 w 175"/>
              <a:gd name="T55" fmla="*/ 89 h 170"/>
              <a:gd name="T56" fmla="*/ 138 w 175"/>
              <a:gd name="T57" fmla="*/ 76 h 170"/>
              <a:gd name="T58" fmla="*/ 144 w 175"/>
              <a:gd name="T59" fmla="*/ 74 h 170"/>
              <a:gd name="T60" fmla="*/ 137 w 175"/>
              <a:gd name="T61" fmla="*/ 70 h 170"/>
              <a:gd name="T62" fmla="*/ 137 w 175"/>
              <a:gd name="T63" fmla="*/ 94 h 170"/>
              <a:gd name="T64" fmla="*/ 140 w 175"/>
              <a:gd name="T65" fmla="*/ 95 h 170"/>
              <a:gd name="T66" fmla="*/ 143 w 175"/>
              <a:gd name="T67" fmla="*/ 96 h 170"/>
              <a:gd name="T68" fmla="*/ 49 w 175"/>
              <a:gd name="T69" fmla="*/ 49 h 170"/>
              <a:gd name="T70" fmla="*/ 113 w 175"/>
              <a:gd name="T71" fmla="*/ 59 h 170"/>
              <a:gd name="T72" fmla="*/ 49 w 175"/>
              <a:gd name="T73" fmla="*/ 88 h 170"/>
              <a:gd name="T74" fmla="*/ 115 w 175"/>
              <a:gd name="T75" fmla="*/ 116 h 170"/>
              <a:gd name="T76" fmla="*/ 128 w 175"/>
              <a:gd name="T77" fmla="*/ 51 h 170"/>
              <a:gd name="T78" fmla="*/ 85 w 175"/>
              <a:gd name="T79" fmla="*/ 90 h 170"/>
              <a:gd name="T80" fmla="*/ 113 w 175"/>
              <a:gd name="T81" fmla="*/ 67 h 170"/>
              <a:gd name="T82" fmla="*/ 88 w 175"/>
              <a:gd name="T83" fmla="*/ 121 h 170"/>
              <a:gd name="T84" fmla="*/ 65 w 175"/>
              <a:gd name="T85" fmla="*/ 64 h 170"/>
              <a:gd name="T86" fmla="*/ 85 w 175"/>
              <a:gd name="T87" fmla="*/ 86 h 170"/>
              <a:gd name="T88" fmla="*/ 85 w 175"/>
              <a:gd name="T89" fmla="*/ 9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5" h="170">
                <a:moveTo>
                  <a:pt x="146" y="33"/>
                </a:moveTo>
                <a:cubicBezTo>
                  <a:pt x="152" y="27"/>
                  <a:pt x="152" y="27"/>
                  <a:pt x="152" y="27"/>
                </a:cubicBezTo>
                <a:cubicBezTo>
                  <a:pt x="153" y="27"/>
                  <a:pt x="153" y="25"/>
                  <a:pt x="152" y="24"/>
                </a:cubicBezTo>
                <a:cubicBezTo>
                  <a:pt x="151" y="22"/>
                  <a:pt x="149" y="22"/>
                  <a:pt x="148" y="24"/>
                </a:cubicBezTo>
                <a:cubicBezTo>
                  <a:pt x="143" y="29"/>
                  <a:pt x="143" y="29"/>
                  <a:pt x="143" y="29"/>
                </a:cubicBezTo>
                <a:cubicBezTo>
                  <a:pt x="115" y="4"/>
                  <a:pt x="72" y="0"/>
                  <a:pt x="42" y="22"/>
                </a:cubicBezTo>
                <a:cubicBezTo>
                  <a:pt x="36" y="17"/>
                  <a:pt x="28" y="18"/>
                  <a:pt x="23" y="23"/>
                </a:cubicBezTo>
                <a:cubicBezTo>
                  <a:pt x="17" y="28"/>
                  <a:pt x="17" y="37"/>
                  <a:pt x="23" y="42"/>
                </a:cubicBezTo>
                <a:cubicBezTo>
                  <a:pt x="0" y="74"/>
                  <a:pt x="4" y="117"/>
                  <a:pt x="31" y="144"/>
                </a:cubicBezTo>
                <a:cubicBezTo>
                  <a:pt x="47" y="160"/>
                  <a:pt x="67" y="168"/>
                  <a:pt x="88" y="168"/>
                </a:cubicBezTo>
                <a:cubicBezTo>
                  <a:pt x="108" y="168"/>
                  <a:pt x="128" y="160"/>
                  <a:pt x="144" y="144"/>
                </a:cubicBezTo>
                <a:cubicBezTo>
                  <a:pt x="174" y="114"/>
                  <a:pt x="175" y="64"/>
                  <a:pt x="146" y="33"/>
                </a:cubicBezTo>
                <a:close/>
                <a:moveTo>
                  <a:pt x="27" y="27"/>
                </a:moveTo>
                <a:cubicBezTo>
                  <a:pt x="28" y="25"/>
                  <a:pt x="30" y="24"/>
                  <a:pt x="33" y="24"/>
                </a:cubicBezTo>
                <a:cubicBezTo>
                  <a:pt x="35" y="24"/>
                  <a:pt x="37" y="25"/>
                  <a:pt x="38" y="27"/>
                </a:cubicBezTo>
                <a:cubicBezTo>
                  <a:pt x="38" y="27"/>
                  <a:pt x="38" y="27"/>
                  <a:pt x="39" y="27"/>
                </a:cubicBezTo>
                <a:cubicBezTo>
                  <a:pt x="39" y="27"/>
                  <a:pt x="39" y="27"/>
                  <a:pt x="39" y="27"/>
                </a:cubicBezTo>
                <a:cubicBezTo>
                  <a:pt x="40" y="29"/>
                  <a:pt x="41" y="31"/>
                  <a:pt x="41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32"/>
                  <a:pt x="41" y="32"/>
                  <a:pt x="41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1" y="34"/>
                  <a:pt x="41" y="34"/>
                  <a:pt x="41" y="35"/>
                </a:cubicBezTo>
                <a:cubicBezTo>
                  <a:pt x="40" y="35"/>
                  <a:pt x="40" y="35"/>
                  <a:pt x="40" y="35"/>
                </a:cubicBezTo>
                <a:cubicBezTo>
                  <a:pt x="40" y="36"/>
                  <a:pt x="40" y="36"/>
                  <a:pt x="40" y="36"/>
                </a:cubicBezTo>
                <a:cubicBezTo>
                  <a:pt x="40" y="37"/>
                  <a:pt x="40" y="37"/>
                  <a:pt x="40" y="37"/>
                </a:cubicBezTo>
                <a:cubicBezTo>
                  <a:pt x="39" y="37"/>
                  <a:pt x="39" y="37"/>
                  <a:pt x="39" y="37"/>
                </a:cubicBezTo>
                <a:cubicBezTo>
                  <a:pt x="38" y="38"/>
                  <a:pt x="38" y="38"/>
                  <a:pt x="38" y="38"/>
                </a:cubicBezTo>
                <a:cubicBezTo>
                  <a:pt x="38" y="39"/>
                  <a:pt x="38" y="39"/>
                  <a:pt x="37" y="39"/>
                </a:cubicBezTo>
                <a:cubicBezTo>
                  <a:pt x="37" y="40"/>
                  <a:pt x="37" y="40"/>
                  <a:pt x="37" y="40"/>
                </a:cubicBezTo>
                <a:cubicBezTo>
                  <a:pt x="35" y="41"/>
                  <a:pt x="33" y="41"/>
                  <a:pt x="31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30" y="41"/>
                  <a:pt x="30" y="41"/>
                  <a:pt x="30" y="41"/>
                </a:cubicBezTo>
                <a:cubicBezTo>
                  <a:pt x="29" y="40"/>
                  <a:pt x="29" y="40"/>
                  <a:pt x="29" y="40"/>
                </a:cubicBezTo>
                <a:cubicBezTo>
                  <a:pt x="29" y="40"/>
                  <a:pt x="29" y="40"/>
                  <a:pt x="28" y="40"/>
                </a:cubicBezTo>
                <a:cubicBezTo>
                  <a:pt x="28" y="39"/>
                  <a:pt x="28" y="39"/>
                  <a:pt x="28" y="39"/>
                </a:cubicBezTo>
                <a:cubicBezTo>
                  <a:pt x="28" y="39"/>
                  <a:pt x="28" y="39"/>
                  <a:pt x="28" y="39"/>
                </a:cubicBezTo>
                <a:cubicBezTo>
                  <a:pt x="28" y="39"/>
                  <a:pt x="27" y="39"/>
                  <a:pt x="27" y="38"/>
                </a:cubicBezTo>
                <a:cubicBezTo>
                  <a:pt x="23" y="35"/>
                  <a:pt x="23" y="30"/>
                  <a:pt x="27" y="27"/>
                </a:cubicBezTo>
                <a:close/>
                <a:moveTo>
                  <a:pt x="140" y="141"/>
                </a:moveTo>
                <a:cubicBezTo>
                  <a:pt x="112" y="170"/>
                  <a:pt x="65" y="170"/>
                  <a:pt x="35" y="141"/>
                </a:cubicBezTo>
                <a:cubicBezTo>
                  <a:pt x="10" y="115"/>
                  <a:pt x="7" y="74"/>
                  <a:pt x="27" y="45"/>
                </a:cubicBezTo>
                <a:cubicBezTo>
                  <a:pt x="28" y="45"/>
                  <a:pt x="28" y="46"/>
                  <a:pt x="28" y="46"/>
                </a:cubicBezTo>
                <a:cubicBezTo>
                  <a:pt x="28" y="46"/>
                  <a:pt x="28" y="46"/>
                  <a:pt x="29" y="46"/>
                </a:cubicBezTo>
                <a:cubicBezTo>
                  <a:pt x="29" y="46"/>
                  <a:pt x="30" y="46"/>
                  <a:pt x="31" y="47"/>
                </a:cubicBezTo>
                <a:cubicBezTo>
                  <a:pt x="31" y="47"/>
                  <a:pt x="31" y="47"/>
                  <a:pt x="31" y="47"/>
                </a:cubicBezTo>
                <a:cubicBezTo>
                  <a:pt x="32" y="47"/>
                  <a:pt x="32" y="47"/>
                  <a:pt x="33" y="47"/>
                </a:cubicBezTo>
                <a:cubicBezTo>
                  <a:pt x="34" y="47"/>
                  <a:pt x="35" y="46"/>
                  <a:pt x="37" y="46"/>
                </a:cubicBezTo>
                <a:cubicBezTo>
                  <a:pt x="37" y="46"/>
                  <a:pt x="37" y="46"/>
                  <a:pt x="37" y="46"/>
                </a:cubicBezTo>
                <a:cubicBezTo>
                  <a:pt x="38" y="46"/>
                  <a:pt x="38" y="45"/>
                  <a:pt x="38" y="45"/>
                </a:cubicBezTo>
                <a:cubicBezTo>
                  <a:pt x="38" y="45"/>
                  <a:pt x="39" y="45"/>
                  <a:pt x="39" y="44"/>
                </a:cubicBezTo>
                <a:cubicBezTo>
                  <a:pt x="40" y="44"/>
                  <a:pt x="40" y="44"/>
                  <a:pt x="40" y="44"/>
                </a:cubicBezTo>
                <a:cubicBezTo>
                  <a:pt x="41" y="43"/>
                  <a:pt x="42" y="43"/>
                  <a:pt x="43" y="43"/>
                </a:cubicBezTo>
                <a:cubicBezTo>
                  <a:pt x="43" y="42"/>
                  <a:pt x="44" y="41"/>
                  <a:pt x="44" y="41"/>
                </a:cubicBezTo>
                <a:cubicBezTo>
                  <a:pt x="44" y="40"/>
                  <a:pt x="44" y="40"/>
                  <a:pt x="44" y="40"/>
                </a:cubicBezTo>
                <a:cubicBezTo>
                  <a:pt x="44" y="39"/>
                  <a:pt x="45" y="39"/>
                  <a:pt x="45" y="38"/>
                </a:cubicBezTo>
                <a:cubicBezTo>
                  <a:pt x="45" y="37"/>
                  <a:pt x="45" y="37"/>
                  <a:pt x="45" y="37"/>
                </a:cubicBezTo>
                <a:cubicBezTo>
                  <a:pt x="46" y="37"/>
                  <a:pt x="46" y="37"/>
                  <a:pt x="46" y="37"/>
                </a:cubicBezTo>
                <a:cubicBezTo>
                  <a:pt x="46" y="35"/>
                  <a:pt x="46" y="33"/>
                  <a:pt x="46" y="32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30"/>
                  <a:pt x="46" y="30"/>
                  <a:pt x="46" y="29"/>
                </a:cubicBezTo>
                <a:cubicBezTo>
                  <a:pt x="46" y="29"/>
                  <a:pt x="46" y="29"/>
                  <a:pt x="46" y="28"/>
                </a:cubicBezTo>
                <a:cubicBezTo>
                  <a:pt x="45" y="28"/>
                  <a:pt x="45" y="27"/>
                  <a:pt x="45" y="27"/>
                </a:cubicBezTo>
                <a:cubicBezTo>
                  <a:pt x="45" y="27"/>
                  <a:pt x="45" y="27"/>
                  <a:pt x="45" y="27"/>
                </a:cubicBezTo>
                <a:cubicBezTo>
                  <a:pt x="74" y="7"/>
                  <a:pt x="113" y="10"/>
                  <a:pt x="138" y="33"/>
                </a:cubicBezTo>
                <a:cubicBezTo>
                  <a:pt x="128" y="43"/>
                  <a:pt x="128" y="43"/>
                  <a:pt x="128" y="43"/>
                </a:cubicBezTo>
                <a:cubicBezTo>
                  <a:pt x="105" y="22"/>
                  <a:pt x="68" y="22"/>
                  <a:pt x="45" y="45"/>
                </a:cubicBezTo>
                <a:cubicBezTo>
                  <a:pt x="21" y="69"/>
                  <a:pt x="21" y="107"/>
                  <a:pt x="45" y="131"/>
                </a:cubicBezTo>
                <a:cubicBezTo>
                  <a:pt x="57" y="143"/>
                  <a:pt x="72" y="149"/>
                  <a:pt x="88" y="149"/>
                </a:cubicBezTo>
                <a:cubicBezTo>
                  <a:pt x="103" y="149"/>
                  <a:pt x="119" y="143"/>
                  <a:pt x="131" y="131"/>
                </a:cubicBezTo>
                <a:cubicBezTo>
                  <a:pt x="140" y="122"/>
                  <a:pt x="146" y="109"/>
                  <a:pt x="148" y="96"/>
                </a:cubicBezTo>
                <a:cubicBezTo>
                  <a:pt x="150" y="95"/>
                  <a:pt x="153" y="94"/>
                  <a:pt x="154" y="92"/>
                </a:cubicBezTo>
                <a:cubicBezTo>
                  <a:pt x="159" y="86"/>
                  <a:pt x="159" y="78"/>
                  <a:pt x="154" y="72"/>
                </a:cubicBezTo>
                <a:cubicBezTo>
                  <a:pt x="152" y="70"/>
                  <a:pt x="148" y="69"/>
                  <a:pt x="145" y="69"/>
                </a:cubicBezTo>
                <a:cubicBezTo>
                  <a:pt x="143" y="60"/>
                  <a:pt x="138" y="53"/>
                  <a:pt x="133" y="47"/>
                </a:cubicBezTo>
                <a:cubicBezTo>
                  <a:pt x="143" y="37"/>
                  <a:pt x="143" y="37"/>
                  <a:pt x="143" y="37"/>
                </a:cubicBezTo>
                <a:cubicBezTo>
                  <a:pt x="169" y="66"/>
                  <a:pt x="169" y="112"/>
                  <a:pt x="140" y="141"/>
                </a:cubicBezTo>
                <a:close/>
                <a:moveTo>
                  <a:pt x="144" y="74"/>
                </a:moveTo>
                <a:cubicBezTo>
                  <a:pt x="147" y="74"/>
                  <a:pt x="148" y="74"/>
                  <a:pt x="150" y="76"/>
                </a:cubicBezTo>
                <a:cubicBezTo>
                  <a:pt x="154" y="80"/>
                  <a:pt x="154" y="85"/>
                  <a:pt x="150" y="88"/>
                </a:cubicBezTo>
                <a:cubicBezTo>
                  <a:pt x="149" y="89"/>
                  <a:pt x="148" y="90"/>
                  <a:pt x="146" y="90"/>
                </a:cubicBezTo>
                <a:cubicBezTo>
                  <a:pt x="145" y="90"/>
                  <a:pt x="145" y="90"/>
                  <a:pt x="145" y="90"/>
                </a:cubicBezTo>
                <a:cubicBezTo>
                  <a:pt x="144" y="90"/>
                  <a:pt x="143" y="90"/>
                  <a:pt x="142" y="90"/>
                </a:cubicBezTo>
                <a:cubicBezTo>
                  <a:pt x="142" y="90"/>
                  <a:pt x="142" y="90"/>
                  <a:pt x="142" y="90"/>
                </a:cubicBezTo>
                <a:cubicBezTo>
                  <a:pt x="141" y="90"/>
                  <a:pt x="141" y="90"/>
                  <a:pt x="140" y="89"/>
                </a:cubicBezTo>
                <a:cubicBezTo>
                  <a:pt x="140" y="89"/>
                  <a:pt x="140" y="89"/>
                  <a:pt x="140" y="89"/>
                </a:cubicBezTo>
                <a:cubicBezTo>
                  <a:pt x="139" y="89"/>
                  <a:pt x="139" y="89"/>
                  <a:pt x="138" y="88"/>
                </a:cubicBezTo>
                <a:cubicBezTo>
                  <a:pt x="135" y="85"/>
                  <a:pt x="135" y="80"/>
                  <a:pt x="138" y="76"/>
                </a:cubicBezTo>
                <a:cubicBezTo>
                  <a:pt x="140" y="74"/>
                  <a:pt x="142" y="74"/>
                  <a:pt x="143" y="74"/>
                </a:cubicBezTo>
                <a:cubicBezTo>
                  <a:pt x="144" y="74"/>
                  <a:pt x="144" y="74"/>
                  <a:pt x="144" y="74"/>
                </a:cubicBezTo>
                <a:cubicBezTo>
                  <a:pt x="144" y="74"/>
                  <a:pt x="144" y="74"/>
                  <a:pt x="144" y="74"/>
                </a:cubicBezTo>
                <a:close/>
                <a:moveTo>
                  <a:pt x="139" y="69"/>
                </a:moveTo>
                <a:cubicBezTo>
                  <a:pt x="138" y="69"/>
                  <a:pt x="138" y="69"/>
                  <a:pt x="138" y="70"/>
                </a:cubicBezTo>
                <a:cubicBezTo>
                  <a:pt x="137" y="70"/>
                  <a:pt x="137" y="70"/>
                  <a:pt x="137" y="70"/>
                </a:cubicBezTo>
                <a:cubicBezTo>
                  <a:pt x="136" y="71"/>
                  <a:pt x="135" y="72"/>
                  <a:pt x="134" y="72"/>
                </a:cubicBezTo>
                <a:cubicBezTo>
                  <a:pt x="129" y="78"/>
                  <a:pt x="129" y="86"/>
                  <a:pt x="134" y="92"/>
                </a:cubicBezTo>
                <a:cubicBezTo>
                  <a:pt x="135" y="92"/>
                  <a:pt x="136" y="93"/>
                  <a:pt x="137" y="94"/>
                </a:cubicBezTo>
                <a:cubicBezTo>
                  <a:pt x="137" y="94"/>
                  <a:pt x="137" y="94"/>
                  <a:pt x="138" y="94"/>
                </a:cubicBezTo>
                <a:cubicBezTo>
                  <a:pt x="138" y="95"/>
                  <a:pt x="138" y="95"/>
                  <a:pt x="138" y="95"/>
                </a:cubicBezTo>
                <a:cubicBezTo>
                  <a:pt x="139" y="95"/>
                  <a:pt x="139" y="95"/>
                  <a:pt x="140" y="95"/>
                </a:cubicBezTo>
                <a:cubicBezTo>
                  <a:pt x="140" y="96"/>
                  <a:pt x="140" y="96"/>
                  <a:pt x="141" y="96"/>
                </a:cubicBezTo>
                <a:cubicBezTo>
                  <a:pt x="141" y="96"/>
                  <a:pt x="142" y="96"/>
                  <a:pt x="143" y="96"/>
                </a:cubicBezTo>
                <a:cubicBezTo>
                  <a:pt x="143" y="96"/>
                  <a:pt x="143" y="96"/>
                  <a:pt x="143" y="96"/>
                </a:cubicBezTo>
                <a:cubicBezTo>
                  <a:pt x="141" y="107"/>
                  <a:pt x="135" y="118"/>
                  <a:pt x="127" y="127"/>
                </a:cubicBezTo>
                <a:cubicBezTo>
                  <a:pt x="106" y="149"/>
                  <a:pt x="70" y="149"/>
                  <a:pt x="49" y="127"/>
                </a:cubicBezTo>
                <a:cubicBezTo>
                  <a:pt x="28" y="106"/>
                  <a:pt x="28" y="70"/>
                  <a:pt x="49" y="49"/>
                </a:cubicBezTo>
                <a:cubicBezTo>
                  <a:pt x="59" y="38"/>
                  <a:pt x="74" y="32"/>
                  <a:pt x="88" y="32"/>
                </a:cubicBezTo>
                <a:cubicBezTo>
                  <a:pt x="101" y="32"/>
                  <a:pt x="114" y="37"/>
                  <a:pt x="125" y="47"/>
                </a:cubicBezTo>
                <a:cubicBezTo>
                  <a:pt x="113" y="59"/>
                  <a:pt x="113" y="59"/>
                  <a:pt x="113" y="59"/>
                </a:cubicBezTo>
                <a:cubicBezTo>
                  <a:pt x="106" y="53"/>
                  <a:pt x="97" y="49"/>
                  <a:pt x="88" y="49"/>
                </a:cubicBezTo>
                <a:cubicBezTo>
                  <a:pt x="77" y="49"/>
                  <a:pt x="68" y="53"/>
                  <a:pt x="60" y="61"/>
                </a:cubicBezTo>
                <a:cubicBezTo>
                  <a:pt x="53" y="68"/>
                  <a:pt x="49" y="78"/>
                  <a:pt x="49" y="88"/>
                </a:cubicBezTo>
                <a:cubicBezTo>
                  <a:pt x="49" y="98"/>
                  <a:pt x="53" y="108"/>
                  <a:pt x="60" y="116"/>
                </a:cubicBezTo>
                <a:cubicBezTo>
                  <a:pt x="68" y="122"/>
                  <a:pt x="77" y="127"/>
                  <a:pt x="88" y="127"/>
                </a:cubicBezTo>
                <a:cubicBezTo>
                  <a:pt x="98" y="127"/>
                  <a:pt x="108" y="122"/>
                  <a:pt x="115" y="116"/>
                </a:cubicBezTo>
                <a:cubicBezTo>
                  <a:pt x="122" y="108"/>
                  <a:pt x="127" y="98"/>
                  <a:pt x="127" y="88"/>
                </a:cubicBezTo>
                <a:cubicBezTo>
                  <a:pt x="127" y="79"/>
                  <a:pt x="123" y="69"/>
                  <a:pt x="117" y="63"/>
                </a:cubicBezTo>
                <a:cubicBezTo>
                  <a:pt x="128" y="51"/>
                  <a:pt x="128" y="51"/>
                  <a:pt x="128" y="51"/>
                </a:cubicBezTo>
                <a:cubicBezTo>
                  <a:pt x="133" y="56"/>
                  <a:pt x="138" y="63"/>
                  <a:pt x="139" y="69"/>
                </a:cubicBezTo>
                <a:cubicBezTo>
                  <a:pt x="139" y="69"/>
                  <a:pt x="139" y="69"/>
                  <a:pt x="139" y="69"/>
                </a:cubicBezTo>
                <a:close/>
                <a:moveTo>
                  <a:pt x="85" y="90"/>
                </a:moveTo>
                <a:cubicBezTo>
                  <a:pt x="86" y="90"/>
                  <a:pt x="87" y="90"/>
                  <a:pt x="88" y="90"/>
                </a:cubicBezTo>
                <a:cubicBezTo>
                  <a:pt x="89" y="90"/>
                  <a:pt x="89" y="90"/>
                  <a:pt x="90" y="90"/>
                </a:cubicBezTo>
                <a:cubicBezTo>
                  <a:pt x="113" y="67"/>
                  <a:pt x="113" y="67"/>
                  <a:pt x="113" y="67"/>
                </a:cubicBezTo>
                <a:cubicBezTo>
                  <a:pt x="118" y="73"/>
                  <a:pt x="121" y="80"/>
                  <a:pt x="121" y="88"/>
                </a:cubicBezTo>
                <a:cubicBezTo>
                  <a:pt x="121" y="97"/>
                  <a:pt x="117" y="105"/>
                  <a:pt x="112" y="112"/>
                </a:cubicBezTo>
                <a:cubicBezTo>
                  <a:pt x="105" y="117"/>
                  <a:pt x="96" y="121"/>
                  <a:pt x="88" y="121"/>
                </a:cubicBezTo>
                <a:cubicBezTo>
                  <a:pt x="79" y="121"/>
                  <a:pt x="70" y="117"/>
                  <a:pt x="65" y="112"/>
                </a:cubicBezTo>
                <a:cubicBezTo>
                  <a:pt x="58" y="105"/>
                  <a:pt x="54" y="97"/>
                  <a:pt x="54" y="88"/>
                </a:cubicBezTo>
                <a:cubicBezTo>
                  <a:pt x="54" y="79"/>
                  <a:pt x="58" y="71"/>
                  <a:pt x="65" y="64"/>
                </a:cubicBezTo>
                <a:cubicBezTo>
                  <a:pt x="70" y="59"/>
                  <a:pt x="79" y="55"/>
                  <a:pt x="88" y="55"/>
                </a:cubicBezTo>
                <a:cubicBezTo>
                  <a:pt x="96" y="55"/>
                  <a:pt x="103" y="58"/>
                  <a:pt x="109" y="63"/>
                </a:cubicBezTo>
                <a:cubicBezTo>
                  <a:pt x="85" y="86"/>
                  <a:pt x="85" y="86"/>
                  <a:pt x="85" y="86"/>
                </a:cubicBezTo>
                <a:cubicBezTo>
                  <a:pt x="85" y="87"/>
                  <a:pt x="85" y="89"/>
                  <a:pt x="85" y="90"/>
                </a:cubicBezTo>
                <a:close/>
                <a:moveTo>
                  <a:pt x="85" y="90"/>
                </a:moveTo>
                <a:cubicBezTo>
                  <a:pt x="85" y="90"/>
                  <a:pt x="85" y="90"/>
                  <a:pt x="85" y="9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6C0E02DD-90EA-759B-981F-B8FB3DFCCCB3}"/>
              </a:ext>
            </a:extLst>
          </p:cNvPr>
          <p:cNvSpPr>
            <a:spLocks noEditPoints="1"/>
          </p:cNvSpPr>
          <p:nvPr/>
        </p:nvSpPr>
        <p:spPr bwMode="auto">
          <a:xfrm>
            <a:off x="10113963" y="1916113"/>
            <a:ext cx="220663" cy="258763"/>
          </a:xfrm>
          <a:custGeom>
            <a:avLst/>
            <a:gdLst>
              <a:gd name="T0" fmla="*/ 9 w 139"/>
              <a:gd name="T1" fmla="*/ 52 h 163"/>
              <a:gd name="T2" fmla="*/ 5 w 139"/>
              <a:gd name="T3" fmla="*/ 98 h 163"/>
              <a:gd name="T4" fmla="*/ 11 w 139"/>
              <a:gd name="T5" fmla="*/ 117 h 163"/>
              <a:gd name="T6" fmla="*/ 19 w 139"/>
              <a:gd name="T7" fmla="*/ 135 h 163"/>
              <a:gd name="T8" fmla="*/ 55 w 139"/>
              <a:gd name="T9" fmla="*/ 148 h 163"/>
              <a:gd name="T10" fmla="*/ 128 w 139"/>
              <a:gd name="T11" fmla="*/ 163 h 163"/>
              <a:gd name="T12" fmla="*/ 121 w 139"/>
              <a:gd name="T13" fmla="*/ 120 h 163"/>
              <a:gd name="T14" fmla="*/ 60 w 139"/>
              <a:gd name="T15" fmla="*/ 146 h 163"/>
              <a:gd name="T16" fmla="*/ 28 w 139"/>
              <a:gd name="T17" fmla="*/ 147 h 163"/>
              <a:gd name="T18" fmla="*/ 18 w 139"/>
              <a:gd name="T19" fmla="*/ 129 h 163"/>
              <a:gd name="T20" fmla="*/ 16 w 139"/>
              <a:gd name="T21" fmla="*/ 122 h 163"/>
              <a:gd name="T22" fmla="*/ 5 w 139"/>
              <a:gd name="T23" fmla="*/ 108 h 163"/>
              <a:gd name="T24" fmla="*/ 25 w 139"/>
              <a:gd name="T25" fmla="*/ 69 h 163"/>
              <a:gd name="T26" fmla="*/ 24 w 139"/>
              <a:gd name="T27" fmla="*/ 64 h 163"/>
              <a:gd name="T28" fmla="*/ 58 w 139"/>
              <a:gd name="T29" fmla="*/ 10 h 163"/>
              <a:gd name="T30" fmla="*/ 113 w 139"/>
              <a:gd name="T31" fmla="*/ 125 h 163"/>
              <a:gd name="T32" fmla="*/ 112 w 139"/>
              <a:gd name="T33" fmla="*/ 78 h 163"/>
              <a:gd name="T34" fmla="*/ 121 w 139"/>
              <a:gd name="T35" fmla="*/ 69 h 163"/>
              <a:gd name="T36" fmla="*/ 117 w 139"/>
              <a:gd name="T37" fmla="*/ 36 h 163"/>
              <a:gd name="T38" fmla="*/ 98 w 139"/>
              <a:gd name="T39" fmla="*/ 20 h 163"/>
              <a:gd name="T40" fmla="*/ 65 w 139"/>
              <a:gd name="T41" fmla="*/ 20 h 163"/>
              <a:gd name="T42" fmla="*/ 37 w 139"/>
              <a:gd name="T43" fmla="*/ 37 h 163"/>
              <a:gd name="T44" fmla="*/ 38 w 139"/>
              <a:gd name="T45" fmla="*/ 73 h 163"/>
              <a:gd name="T46" fmla="*/ 76 w 139"/>
              <a:gd name="T47" fmla="*/ 78 h 163"/>
              <a:gd name="T48" fmla="*/ 99 w 139"/>
              <a:gd name="T49" fmla="*/ 98 h 163"/>
              <a:gd name="T50" fmla="*/ 119 w 139"/>
              <a:gd name="T51" fmla="*/ 59 h 163"/>
              <a:gd name="T52" fmla="*/ 115 w 139"/>
              <a:gd name="T53" fmla="*/ 62 h 163"/>
              <a:gd name="T54" fmla="*/ 110 w 139"/>
              <a:gd name="T55" fmla="*/ 43 h 163"/>
              <a:gd name="T56" fmla="*/ 110 w 139"/>
              <a:gd name="T57" fmla="*/ 48 h 163"/>
              <a:gd name="T58" fmla="*/ 107 w 139"/>
              <a:gd name="T59" fmla="*/ 64 h 163"/>
              <a:gd name="T60" fmla="*/ 100 w 139"/>
              <a:gd name="T61" fmla="*/ 59 h 163"/>
              <a:gd name="T62" fmla="*/ 105 w 139"/>
              <a:gd name="T63" fmla="*/ 47 h 163"/>
              <a:gd name="T64" fmla="*/ 99 w 139"/>
              <a:gd name="T65" fmla="*/ 64 h 163"/>
              <a:gd name="T66" fmla="*/ 94 w 139"/>
              <a:gd name="T67" fmla="*/ 61 h 163"/>
              <a:gd name="T68" fmla="*/ 87 w 139"/>
              <a:gd name="T69" fmla="*/ 55 h 163"/>
              <a:gd name="T70" fmla="*/ 87 w 139"/>
              <a:gd name="T71" fmla="*/ 48 h 163"/>
              <a:gd name="T72" fmla="*/ 94 w 139"/>
              <a:gd name="T73" fmla="*/ 30 h 163"/>
              <a:gd name="T74" fmla="*/ 87 w 139"/>
              <a:gd name="T75" fmla="*/ 27 h 163"/>
              <a:gd name="T76" fmla="*/ 103 w 139"/>
              <a:gd name="T77" fmla="*/ 37 h 163"/>
              <a:gd name="T78" fmla="*/ 87 w 139"/>
              <a:gd name="T79" fmla="*/ 37 h 163"/>
              <a:gd name="T80" fmla="*/ 76 w 139"/>
              <a:gd name="T81" fmla="*/ 22 h 163"/>
              <a:gd name="T82" fmla="*/ 57 w 139"/>
              <a:gd name="T83" fmla="*/ 27 h 163"/>
              <a:gd name="T84" fmla="*/ 64 w 139"/>
              <a:gd name="T85" fmla="*/ 37 h 163"/>
              <a:gd name="T86" fmla="*/ 65 w 139"/>
              <a:gd name="T87" fmla="*/ 48 h 163"/>
              <a:gd name="T88" fmla="*/ 48 w 139"/>
              <a:gd name="T89" fmla="*/ 24 h 163"/>
              <a:gd name="T90" fmla="*/ 48 w 139"/>
              <a:gd name="T91" fmla="*/ 24 h 163"/>
              <a:gd name="T92" fmla="*/ 57 w 139"/>
              <a:gd name="T93" fmla="*/ 43 h 163"/>
              <a:gd name="T94" fmla="*/ 37 w 139"/>
              <a:gd name="T95" fmla="*/ 48 h 163"/>
              <a:gd name="T96" fmla="*/ 37 w 139"/>
              <a:gd name="T97" fmla="*/ 48 h 163"/>
              <a:gd name="T98" fmla="*/ 48 w 139"/>
              <a:gd name="T99" fmla="*/ 69 h 163"/>
              <a:gd name="T100" fmla="*/ 45 w 139"/>
              <a:gd name="T101" fmla="*/ 62 h 163"/>
              <a:gd name="T102" fmla="*/ 59 w 139"/>
              <a:gd name="T103" fmla="*/ 52 h 163"/>
              <a:gd name="T104" fmla="*/ 52 w 139"/>
              <a:gd name="T105" fmla="*/ 65 h 163"/>
              <a:gd name="T106" fmla="*/ 69 w 139"/>
              <a:gd name="T107" fmla="*/ 39 h 163"/>
              <a:gd name="T108" fmla="*/ 72 w 139"/>
              <a:gd name="T109" fmla="*/ 43 h 163"/>
              <a:gd name="T110" fmla="*/ 82 w 139"/>
              <a:gd name="T111" fmla="*/ 53 h 163"/>
              <a:gd name="T112" fmla="*/ 72 w 139"/>
              <a:gd name="T113" fmla="*/ 48 h 163"/>
              <a:gd name="T114" fmla="*/ 78 w 139"/>
              <a:gd name="T115" fmla="*/ 69 h 163"/>
              <a:gd name="T116" fmla="*/ 92 w 139"/>
              <a:gd name="T117" fmla="*/ 94 h 163"/>
              <a:gd name="T118" fmla="*/ 103 w 139"/>
              <a:gd name="T119" fmla="*/ 88 h 163"/>
              <a:gd name="T120" fmla="*/ 83 w 139"/>
              <a:gd name="T121" fmla="*/ 72 h 163"/>
              <a:gd name="T122" fmla="*/ 103 w 139"/>
              <a:gd name="T123" fmla="*/ 85 h 163"/>
              <a:gd name="T124" fmla="*/ 113 w 139"/>
              <a:gd name="T125" fmla="*/ 85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9" h="163">
                <a:moveTo>
                  <a:pt x="135" y="80"/>
                </a:moveTo>
                <a:cubicBezTo>
                  <a:pt x="139" y="58"/>
                  <a:pt x="133" y="26"/>
                  <a:pt x="108" y="11"/>
                </a:cubicBezTo>
                <a:cubicBezTo>
                  <a:pt x="92" y="3"/>
                  <a:pt x="74" y="0"/>
                  <a:pt x="57" y="5"/>
                </a:cubicBezTo>
                <a:cubicBezTo>
                  <a:pt x="32" y="11"/>
                  <a:pt x="15" y="29"/>
                  <a:pt x="9" y="52"/>
                </a:cubicBezTo>
                <a:cubicBezTo>
                  <a:pt x="8" y="56"/>
                  <a:pt x="7" y="61"/>
                  <a:pt x="8" y="65"/>
                </a:cubicBezTo>
                <a:cubicBezTo>
                  <a:pt x="8" y="69"/>
                  <a:pt x="9" y="71"/>
                  <a:pt x="10" y="74"/>
                </a:cubicBezTo>
                <a:cubicBezTo>
                  <a:pt x="11" y="78"/>
                  <a:pt x="11" y="81"/>
                  <a:pt x="11" y="85"/>
                </a:cubicBezTo>
                <a:cubicBezTo>
                  <a:pt x="11" y="90"/>
                  <a:pt x="8" y="95"/>
                  <a:pt x="5" y="98"/>
                </a:cubicBezTo>
                <a:cubicBezTo>
                  <a:pt x="2" y="103"/>
                  <a:pt x="0" y="106"/>
                  <a:pt x="1" y="111"/>
                </a:cubicBezTo>
                <a:cubicBezTo>
                  <a:pt x="2" y="112"/>
                  <a:pt x="5" y="114"/>
                  <a:pt x="8" y="115"/>
                </a:cubicBezTo>
                <a:cubicBezTo>
                  <a:pt x="11" y="115"/>
                  <a:pt x="11" y="115"/>
                  <a:pt x="11" y="115"/>
                </a:cubicBezTo>
                <a:cubicBezTo>
                  <a:pt x="11" y="117"/>
                  <a:pt x="11" y="117"/>
                  <a:pt x="11" y="117"/>
                </a:cubicBezTo>
                <a:cubicBezTo>
                  <a:pt x="11" y="122"/>
                  <a:pt x="11" y="126"/>
                  <a:pt x="13" y="127"/>
                </a:cubicBezTo>
                <a:cubicBezTo>
                  <a:pt x="13" y="127"/>
                  <a:pt x="13" y="127"/>
                  <a:pt x="13" y="128"/>
                </a:cubicBezTo>
                <a:cubicBezTo>
                  <a:pt x="13" y="130"/>
                  <a:pt x="13" y="132"/>
                  <a:pt x="15" y="133"/>
                </a:cubicBezTo>
                <a:cubicBezTo>
                  <a:pt x="16" y="133"/>
                  <a:pt x="17" y="134"/>
                  <a:pt x="19" y="135"/>
                </a:cubicBezTo>
                <a:cubicBezTo>
                  <a:pt x="19" y="139"/>
                  <a:pt x="19" y="139"/>
                  <a:pt x="19" y="139"/>
                </a:cubicBezTo>
                <a:cubicBezTo>
                  <a:pt x="18" y="143"/>
                  <a:pt x="18" y="149"/>
                  <a:pt x="27" y="152"/>
                </a:cubicBezTo>
                <a:cubicBezTo>
                  <a:pt x="28" y="152"/>
                  <a:pt x="30" y="153"/>
                  <a:pt x="32" y="153"/>
                </a:cubicBezTo>
                <a:cubicBezTo>
                  <a:pt x="40" y="152"/>
                  <a:pt x="48" y="150"/>
                  <a:pt x="55" y="148"/>
                </a:cubicBezTo>
                <a:cubicBezTo>
                  <a:pt x="58" y="152"/>
                  <a:pt x="59" y="156"/>
                  <a:pt x="59" y="160"/>
                </a:cubicBezTo>
                <a:cubicBezTo>
                  <a:pt x="59" y="161"/>
                  <a:pt x="59" y="162"/>
                  <a:pt x="60" y="162"/>
                </a:cubicBezTo>
                <a:cubicBezTo>
                  <a:pt x="60" y="163"/>
                  <a:pt x="61" y="163"/>
                  <a:pt x="62" y="163"/>
                </a:cubicBezTo>
                <a:cubicBezTo>
                  <a:pt x="128" y="163"/>
                  <a:pt x="128" y="163"/>
                  <a:pt x="128" y="163"/>
                </a:cubicBezTo>
                <a:cubicBezTo>
                  <a:pt x="130" y="163"/>
                  <a:pt x="131" y="162"/>
                  <a:pt x="131" y="161"/>
                </a:cubicBezTo>
                <a:cubicBezTo>
                  <a:pt x="132" y="160"/>
                  <a:pt x="131" y="159"/>
                  <a:pt x="130" y="159"/>
                </a:cubicBezTo>
                <a:cubicBezTo>
                  <a:pt x="128" y="156"/>
                  <a:pt x="118" y="134"/>
                  <a:pt x="118" y="126"/>
                </a:cubicBezTo>
                <a:cubicBezTo>
                  <a:pt x="119" y="124"/>
                  <a:pt x="120" y="122"/>
                  <a:pt x="121" y="120"/>
                </a:cubicBezTo>
                <a:cubicBezTo>
                  <a:pt x="128" y="107"/>
                  <a:pt x="133" y="94"/>
                  <a:pt x="135" y="80"/>
                </a:cubicBezTo>
                <a:close/>
                <a:moveTo>
                  <a:pt x="123" y="158"/>
                </a:moveTo>
                <a:cubicBezTo>
                  <a:pt x="64" y="158"/>
                  <a:pt x="64" y="158"/>
                  <a:pt x="64" y="158"/>
                </a:cubicBezTo>
                <a:cubicBezTo>
                  <a:pt x="64" y="154"/>
                  <a:pt x="63" y="149"/>
                  <a:pt x="60" y="146"/>
                </a:cubicBezTo>
                <a:cubicBezTo>
                  <a:pt x="68" y="143"/>
                  <a:pt x="75" y="139"/>
                  <a:pt x="78" y="135"/>
                </a:cubicBezTo>
                <a:cubicBezTo>
                  <a:pt x="80" y="133"/>
                  <a:pt x="79" y="132"/>
                  <a:pt x="78" y="131"/>
                </a:cubicBezTo>
                <a:cubicBezTo>
                  <a:pt x="76" y="130"/>
                  <a:pt x="75" y="131"/>
                  <a:pt x="74" y="132"/>
                </a:cubicBezTo>
                <a:cubicBezTo>
                  <a:pt x="66" y="142"/>
                  <a:pt x="35" y="149"/>
                  <a:pt x="28" y="147"/>
                </a:cubicBezTo>
                <a:cubicBezTo>
                  <a:pt x="23" y="145"/>
                  <a:pt x="24" y="143"/>
                  <a:pt x="24" y="139"/>
                </a:cubicBezTo>
                <a:cubicBezTo>
                  <a:pt x="24" y="136"/>
                  <a:pt x="24" y="136"/>
                  <a:pt x="24" y="136"/>
                </a:cubicBezTo>
                <a:cubicBezTo>
                  <a:pt x="24" y="132"/>
                  <a:pt x="22" y="130"/>
                  <a:pt x="20" y="129"/>
                </a:cubicBezTo>
                <a:cubicBezTo>
                  <a:pt x="19" y="129"/>
                  <a:pt x="19" y="129"/>
                  <a:pt x="18" y="129"/>
                </a:cubicBezTo>
                <a:cubicBezTo>
                  <a:pt x="19" y="128"/>
                  <a:pt x="20" y="128"/>
                  <a:pt x="20" y="127"/>
                </a:cubicBezTo>
                <a:cubicBezTo>
                  <a:pt x="21" y="127"/>
                  <a:pt x="21" y="126"/>
                  <a:pt x="21" y="125"/>
                </a:cubicBezTo>
                <a:cubicBezTo>
                  <a:pt x="21" y="123"/>
                  <a:pt x="21" y="122"/>
                  <a:pt x="19" y="122"/>
                </a:cubicBezTo>
                <a:cubicBezTo>
                  <a:pt x="16" y="122"/>
                  <a:pt x="16" y="122"/>
                  <a:pt x="16" y="122"/>
                </a:cubicBezTo>
                <a:cubicBezTo>
                  <a:pt x="16" y="117"/>
                  <a:pt x="16" y="117"/>
                  <a:pt x="16" y="117"/>
                </a:cubicBezTo>
                <a:cubicBezTo>
                  <a:pt x="16" y="115"/>
                  <a:pt x="16" y="113"/>
                  <a:pt x="14" y="112"/>
                </a:cubicBezTo>
                <a:cubicBezTo>
                  <a:pt x="12" y="110"/>
                  <a:pt x="11" y="109"/>
                  <a:pt x="8" y="109"/>
                </a:cubicBezTo>
                <a:cubicBezTo>
                  <a:pt x="6" y="109"/>
                  <a:pt x="6" y="108"/>
                  <a:pt x="5" y="108"/>
                </a:cubicBezTo>
                <a:cubicBezTo>
                  <a:pt x="5" y="107"/>
                  <a:pt x="8" y="103"/>
                  <a:pt x="10" y="101"/>
                </a:cubicBezTo>
                <a:cubicBezTo>
                  <a:pt x="12" y="97"/>
                  <a:pt x="16" y="91"/>
                  <a:pt x="16" y="85"/>
                </a:cubicBezTo>
                <a:cubicBezTo>
                  <a:pt x="16" y="82"/>
                  <a:pt x="16" y="79"/>
                  <a:pt x="15" y="75"/>
                </a:cubicBezTo>
                <a:cubicBezTo>
                  <a:pt x="18" y="73"/>
                  <a:pt x="21" y="71"/>
                  <a:pt x="25" y="69"/>
                </a:cubicBezTo>
                <a:cubicBezTo>
                  <a:pt x="27" y="69"/>
                  <a:pt x="28" y="69"/>
                  <a:pt x="29" y="70"/>
                </a:cubicBezTo>
                <a:cubicBezTo>
                  <a:pt x="31" y="70"/>
                  <a:pt x="32" y="69"/>
                  <a:pt x="32" y="69"/>
                </a:cubicBezTo>
                <a:cubicBezTo>
                  <a:pt x="32" y="67"/>
                  <a:pt x="32" y="65"/>
                  <a:pt x="31" y="65"/>
                </a:cubicBezTo>
                <a:cubicBezTo>
                  <a:pt x="28" y="64"/>
                  <a:pt x="27" y="64"/>
                  <a:pt x="24" y="64"/>
                </a:cubicBezTo>
                <a:cubicBezTo>
                  <a:pt x="21" y="65"/>
                  <a:pt x="16" y="67"/>
                  <a:pt x="14" y="69"/>
                </a:cubicBezTo>
                <a:cubicBezTo>
                  <a:pt x="13" y="69"/>
                  <a:pt x="13" y="67"/>
                  <a:pt x="13" y="65"/>
                </a:cubicBezTo>
                <a:cubicBezTo>
                  <a:pt x="13" y="61"/>
                  <a:pt x="13" y="57"/>
                  <a:pt x="15" y="53"/>
                </a:cubicBezTo>
                <a:cubicBezTo>
                  <a:pt x="20" y="32"/>
                  <a:pt x="36" y="16"/>
                  <a:pt x="58" y="10"/>
                </a:cubicBezTo>
                <a:cubicBezTo>
                  <a:pt x="74" y="6"/>
                  <a:pt x="91" y="8"/>
                  <a:pt x="106" y="16"/>
                </a:cubicBezTo>
                <a:cubicBezTo>
                  <a:pt x="128" y="30"/>
                  <a:pt x="134" y="58"/>
                  <a:pt x="130" y="80"/>
                </a:cubicBezTo>
                <a:cubicBezTo>
                  <a:pt x="128" y="93"/>
                  <a:pt x="123" y="106"/>
                  <a:pt x="117" y="117"/>
                </a:cubicBezTo>
                <a:cubicBezTo>
                  <a:pt x="115" y="120"/>
                  <a:pt x="114" y="122"/>
                  <a:pt x="113" y="125"/>
                </a:cubicBezTo>
                <a:cubicBezTo>
                  <a:pt x="112" y="125"/>
                  <a:pt x="112" y="126"/>
                  <a:pt x="112" y="126"/>
                </a:cubicBezTo>
                <a:cubicBezTo>
                  <a:pt x="112" y="133"/>
                  <a:pt x="118" y="149"/>
                  <a:pt x="123" y="158"/>
                </a:cubicBezTo>
                <a:close/>
                <a:moveTo>
                  <a:pt x="119" y="86"/>
                </a:moveTo>
                <a:cubicBezTo>
                  <a:pt x="119" y="82"/>
                  <a:pt x="116" y="79"/>
                  <a:pt x="112" y="78"/>
                </a:cubicBezTo>
                <a:cubicBezTo>
                  <a:pt x="107" y="71"/>
                  <a:pt x="107" y="71"/>
                  <a:pt x="107" y="71"/>
                </a:cubicBezTo>
                <a:cubicBezTo>
                  <a:pt x="107" y="70"/>
                  <a:pt x="107" y="69"/>
                  <a:pt x="108" y="69"/>
                </a:cubicBezTo>
                <a:cubicBezTo>
                  <a:pt x="113" y="67"/>
                  <a:pt x="113" y="67"/>
                  <a:pt x="113" y="67"/>
                </a:cubicBezTo>
                <a:cubicBezTo>
                  <a:pt x="114" y="69"/>
                  <a:pt x="119" y="70"/>
                  <a:pt x="121" y="69"/>
                </a:cubicBezTo>
                <a:cubicBezTo>
                  <a:pt x="125" y="68"/>
                  <a:pt x="127" y="64"/>
                  <a:pt x="126" y="61"/>
                </a:cubicBezTo>
                <a:cubicBezTo>
                  <a:pt x="126" y="58"/>
                  <a:pt x="124" y="54"/>
                  <a:pt x="120" y="54"/>
                </a:cubicBezTo>
                <a:cubicBezTo>
                  <a:pt x="116" y="46"/>
                  <a:pt x="116" y="46"/>
                  <a:pt x="116" y="46"/>
                </a:cubicBezTo>
                <a:cubicBezTo>
                  <a:pt x="119" y="43"/>
                  <a:pt x="120" y="38"/>
                  <a:pt x="117" y="36"/>
                </a:cubicBezTo>
                <a:cubicBezTo>
                  <a:pt x="114" y="32"/>
                  <a:pt x="109" y="32"/>
                  <a:pt x="106" y="33"/>
                </a:cubicBezTo>
                <a:cubicBezTo>
                  <a:pt x="102" y="30"/>
                  <a:pt x="102" y="30"/>
                  <a:pt x="102" y="30"/>
                </a:cubicBezTo>
                <a:cubicBezTo>
                  <a:pt x="102" y="29"/>
                  <a:pt x="103" y="28"/>
                  <a:pt x="103" y="27"/>
                </a:cubicBezTo>
                <a:cubicBezTo>
                  <a:pt x="103" y="24"/>
                  <a:pt x="100" y="21"/>
                  <a:pt x="98" y="20"/>
                </a:cubicBezTo>
                <a:cubicBezTo>
                  <a:pt x="94" y="18"/>
                  <a:pt x="91" y="19"/>
                  <a:pt x="88" y="22"/>
                </a:cubicBezTo>
                <a:cubicBezTo>
                  <a:pt x="81" y="20"/>
                  <a:pt x="81" y="20"/>
                  <a:pt x="81" y="20"/>
                </a:cubicBezTo>
                <a:cubicBezTo>
                  <a:pt x="80" y="16"/>
                  <a:pt x="76" y="14"/>
                  <a:pt x="73" y="14"/>
                </a:cubicBezTo>
                <a:cubicBezTo>
                  <a:pt x="70" y="14"/>
                  <a:pt x="66" y="16"/>
                  <a:pt x="65" y="20"/>
                </a:cubicBezTo>
                <a:cubicBezTo>
                  <a:pt x="54" y="22"/>
                  <a:pt x="54" y="22"/>
                  <a:pt x="54" y="22"/>
                </a:cubicBezTo>
                <a:cubicBezTo>
                  <a:pt x="52" y="19"/>
                  <a:pt x="47" y="18"/>
                  <a:pt x="44" y="21"/>
                </a:cubicBezTo>
                <a:cubicBezTo>
                  <a:pt x="41" y="23"/>
                  <a:pt x="40" y="27"/>
                  <a:pt x="42" y="31"/>
                </a:cubicBezTo>
                <a:cubicBezTo>
                  <a:pt x="37" y="37"/>
                  <a:pt x="37" y="37"/>
                  <a:pt x="37" y="37"/>
                </a:cubicBezTo>
                <a:cubicBezTo>
                  <a:pt x="32" y="38"/>
                  <a:pt x="30" y="42"/>
                  <a:pt x="30" y="45"/>
                </a:cubicBezTo>
                <a:cubicBezTo>
                  <a:pt x="30" y="49"/>
                  <a:pt x="32" y="53"/>
                  <a:pt x="36" y="53"/>
                </a:cubicBezTo>
                <a:cubicBezTo>
                  <a:pt x="40" y="64"/>
                  <a:pt x="40" y="64"/>
                  <a:pt x="40" y="64"/>
                </a:cubicBezTo>
                <a:cubicBezTo>
                  <a:pt x="38" y="66"/>
                  <a:pt x="37" y="69"/>
                  <a:pt x="38" y="73"/>
                </a:cubicBezTo>
                <a:cubicBezTo>
                  <a:pt x="40" y="76"/>
                  <a:pt x="43" y="78"/>
                  <a:pt x="46" y="78"/>
                </a:cubicBezTo>
                <a:cubicBezTo>
                  <a:pt x="49" y="78"/>
                  <a:pt x="53" y="75"/>
                  <a:pt x="54" y="72"/>
                </a:cubicBezTo>
                <a:cubicBezTo>
                  <a:pt x="68" y="72"/>
                  <a:pt x="68" y="72"/>
                  <a:pt x="68" y="72"/>
                </a:cubicBezTo>
                <a:cubicBezTo>
                  <a:pt x="69" y="76"/>
                  <a:pt x="73" y="79"/>
                  <a:pt x="76" y="78"/>
                </a:cubicBezTo>
                <a:cubicBezTo>
                  <a:pt x="86" y="91"/>
                  <a:pt x="86" y="91"/>
                  <a:pt x="86" y="91"/>
                </a:cubicBezTo>
                <a:cubicBezTo>
                  <a:pt x="83" y="94"/>
                  <a:pt x="83" y="97"/>
                  <a:pt x="85" y="101"/>
                </a:cubicBezTo>
                <a:cubicBezTo>
                  <a:pt x="87" y="103"/>
                  <a:pt x="89" y="105"/>
                  <a:pt x="92" y="104"/>
                </a:cubicBezTo>
                <a:cubicBezTo>
                  <a:pt x="96" y="104"/>
                  <a:pt x="99" y="101"/>
                  <a:pt x="99" y="98"/>
                </a:cubicBezTo>
                <a:cubicBezTo>
                  <a:pt x="106" y="92"/>
                  <a:pt x="106" y="92"/>
                  <a:pt x="106" y="92"/>
                </a:cubicBezTo>
                <a:cubicBezTo>
                  <a:pt x="108" y="93"/>
                  <a:pt x="109" y="94"/>
                  <a:pt x="110" y="94"/>
                </a:cubicBezTo>
                <a:cubicBezTo>
                  <a:pt x="114" y="94"/>
                  <a:pt x="118" y="91"/>
                  <a:pt x="119" y="86"/>
                </a:cubicBezTo>
                <a:close/>
                <a:moveTo>
                  <a:pt x="119" y="59"/>
                </a:moveTo>
                <a:cubicBezTo>
                  <a:pt x="120" y="59"/>
                  <a:pt x="121" y="60"/>
                  <a:pt x="121" y="61"/>
                </a:cubicBezTo>
                <a:cubicBezTo>
                  <a:pt x="121" y="63"/>
                  <a:pt x="120" y="64"/>
                  <a:pt x="120" y="64"/>
                </a:cubicBezTo>
                <a:cubicBezTo>
                  <a:pt x="118" y="64"/>
                  <a:pt x="116" y="64"/>
                  <a:pt x="116" y="63"/>
                </a:cubicBezTo>
                <a:cubicBezTo>
                  <a:pt x="115" y="62"/>
                  <a:pt x="115" y="62"/>
                  <a:pt x="115" y="62"/>
                </a:cubicBezTo>
                <a:cubicBezTo>
                  <a:pt x="115" y="60"/>
                  <a:pt x="117" y="59"/>
                  <a:pt x="119" y="59"/>
                </a:cubicBezTo>
                <a:close/>
                <a:moveTo>
                  <a:pt x="110" y="37"/>
                </a:moveTo>
                <a:cubicBezTo>
                  <a:pt x="112" y="37"/>
                  <a:pt x="113" y="39"/>
                  <a:pt x="113" y="40"/>
                </a:cubicBezTo>
                <a:cubicBezTo>
                  <a:pt x="113" y="42"/>
                  <a:pt x="112" y="43"/>
                  <a:pt x="110" y="43"/>
                </a:cubicBezTo>
                <a:cubicBezTo>
                  <a:pt x="110" y="43"/>
                  <a:pt x="109" y="43"/>
                  <a:pt x="109" y="43"/>
                </a:cubicBezTo>
                <a:cubicBezTo>
                  <a:pt x="108" y="43"/>
                  <a:pt x="108" y="41"/>
                  <a:pt x="108" y="40"/>
                </a:cubicBezTo>
                <a:cubicBezTo>
                  <a:pt x="108" y="38"/>
                  <a:pt x="109" y="37"/>
                  <a:pt x="110" y="37"/>
                </a:cubicBezTo>
                <a:close/>
                <a:moveTo>
                  <a:pt x="110" y="48"/>
                </a:moveTo>
                <a:cubicBezTo>
                  <a:pt x="111" y="48"/>
                  <a:pt x="111" y="48"/>
                  <a:pt x="111" y="48"/>
                </a:cubicBezTo>
                <a:cubicBezTo>
                  <a:pt x="114" y="54"/>
                  <a:pt x="114" y="54"/>
                  <a:pt x="114" y="54"/>
                </a:cubicBezTo>
                <a:cubicBezTo>
                  <a:pt x="112" y="56"/>
                  <a:pt x="110" y="59"/>
                  <a:pt x="110" y="62"/>
                </a:cubicBezTo>
                <a:cubicBezTo>
                  <a:pt x="107" y="64"/>
                  <a:pt x="107" y="64"/>
                  <a:pt x="107" y="64"/>
                </a:cubicBezTo>
                <a:cubicBezTo>
                  <a:pt x="106" y="63"/>
                  <a:pt x="106" y="62"/>
                  <a:pt x="105" y="61"/>
                </a:cubicBezTo>
                <a:cubicBezTo>
                  <a:pt x="110" y="48"/>
                  <a:pt x="110" y="48"/>
                  <a:pt x="110" y="48"/>
                </a:cubicBezTo>
                <a:close/>
                <a:moveTo>
                  <a:pt x="105" y="47"/>
                </a:moveTo>
                <a:cubicBezTo>
                  <a:pt x="100" y="59"/>
                  <a:pt x="100" y="59"/>
                  <a:pt x="100" y="59"/>
                </a:cubicBezTo>
                <a:cubicBezTo>
                  <a:pt x="92" y="52"/>
                  <a:pt x="92" y="52"/>
                  <a:pt x="92" y="52"/>
                </a:cubicBezTo>
                <a:cubicBezTo>
                  <a:pt x="92" y="51"/>
                  <a:pt x="93" y="49"/>
                  <a:pt x="94" y="48"/>
                </a:cubicBezTo>
                <a:cubicBezTo>
                  <a:pt x="104" y="46"/>
                  <a:pt x="104" y="46"/>
                  <a:pt x="104" y="46"/>
                </a:cubicBezTo>
                <a:cubicBezTo>
                  <a:pt x="104" y="46"/>
                  <a:pt x="105" y="46"/>
                  <a:pt x="105" y="47"/>
                </a:cubicBezTo>
                <a:close/>
                <a:moveTo>
                  <a:pt x="102" y="68"/>
                </a:moveTo>
                <a:cubicBezTo>
                  <a:pt x="102" y="69"/>
                  <a:pt x="101" y="70"/>
                  <a:pt x="99" y="69"/>
                </a:cubicBezTo>
                <a:cubicBezTo>
                  <a:pt x="98" y="69"/>
                  <a:pt x="97" y="69"/>
                  <a:pt x="97" y="67"/>
                </a:cubicBezTo>
                <a:cubicBezTo>
                  <a:pt x="97" y="65"/>
                  <a:pt x="98" y="64"/>
                  <a:pt x="99" y="64"/>
                </a:cubicBezTo>
                <a:cubicBezTo>
                  <a:pt x="100" y="64"/>
                  <a:pt x="100" y="64"/>
                  <a:pt x="101" y="64"/>
                </a:cubicBezTo>
                <a:cubicBezTo>
                  <a:pt x="102" y="65"/>
                  <a:pt x="103" y="66"/>
                  <a:pt x="102" y="68"/>
                </a:cubicBezTo>
                <a:close/>
                <a:moveTo>
                  <a:pt x="87" y="55"/>
                </a:moveTo>
                <a:cubicBezTo>
                  <a:pt x="94" y="61"/>
                  <a:pt x="94" y="61"/>
                  <a:pt x="94" y="61"/>
                </a:cubicBezTo>
                <a:cubicBezTo>
                  <a:pt x="93" y="62"/>
                  <a:pt x="92" y="64"/>
                  <a:pt x="92" y="64"/>
                </a:cubicBezTo>
                <a:cubicBezTo>
                  <a:pt x="83" y="67"/>
                  <a:pt x="83" y="67"/>
                  <a:pt x="83" y="67"/>
                </a:cubicBezTo>
                <a:cubicBezTo>
                  <a:pt x="82" y="66"/>
                  <a:pt x="82" y="65"/>
                  <a:pt x="81" y="64"/>
                </a:cubicBezTo>
                <a:lnTo>
                  <a:pt x="87" y="55"/>
                </a:lnTo>
                <a:close/>
                <a:moveTo>
                  <a:pt x="83" y="46"/>
                </a:moveTo>
                <a:cubicBezTo>
                  <a:pt x="83" y="44"/>
                  <a:pt x="85" y="43"/>
                  <a:pt x="87" y="43"/>
                </a:cubicBezTo>
                <a:cubicBezTo>
                  <a:pt x="87" y="43"/>
                  <a:pt x="89" y="44"/>
                  <a:pt x="89" y="46"/>
                </a:cubicBezTo>
                <a:cubicBezTo>
                  <a:pt x="89" y="48"/>
                  <a:pt x="87" y="48"/>
                  <a:pt x="87" y="48"/>
                </a:cubicBezTo>
                <a:cubicBezTo>
                  <a:pt x="85" y="48"/>
                  <a:pt x="83" y="48"/>
                  <a:pt x="83" y="46"/>
                </a:cubicBezTo>
                <a:close/>
                <a:moveTo>
                  <a:pt x="94" y="24"/>
                </a:moveTo>
                <a:cubicBezTo>
                  <a:pt x="96" y="24"/>
                  <a:pt x="97" y="26"/>
                  <a:pt x="97" y="27"/>
                </a:cubicBezTo>
                <a:cubicBezTo>
                  <a:pt x="97" y="28"/>
                  <a:pt x="96" y="30"/>
                  <a:pt x="94" y="30"/>
                </a:cubicBezTo>
                <a:cubicBezTo>
                  <a:pt x="92" y="30"/>
                  <a:pt x="92" y="28"/>
                  <a:pt x="92" y="27"/>
                </a:cubicBezTo>
                <a:cubicBezTo>
                  <a:pt x="92" y="26"/>
                  <a:pt x="92" y="24"/>
                  <a:pt x="94" y="24"/>
                </a:cubicBezTo>
                <a:close/>
                <a:moveTo>
                  <a:pt x="80" y="25"/>
                </a:moveTo>
                <a:cubicBezTo>
                  <a:pt x="87" y="27"/>
                  <a:pt x="87" y="27"/>
                  <a:pt x="87" y="27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32"/>
                  <a:pt x="90" y="35"/>
                  <a:pt x="94" y="35"/>
                </a:cubicBezTo>
                <a:cubicBezTo>
                  <a:pt x="96" y="35"/>
                  <a:pt x="97" y="35"/>
                  <a:pt x="98" y="34"/>
                </a:cubicBezTo>
                <a:cubicBezTo>
                  <a:pt x="103" y="37"/>
                  <a:pt x="103" y="37"/>
                  <a:pt x="103" y="37"/>
                </a:cubicBezTo>
                <a:cubicBezTo>
                  <a:pt x="103" y="40"/>
                  <a:pt x="103" y="40"/>
                  <a:pt x="103" y="40"/>
                </a:cubicBezTo>
                <a:cubicBezTo>
                  <a:pt x="103" y="41"/>
                  <a:pt x="103" y="41"/>
                  <a:pt x="103" y="41"/>
                </a:cubicBezTo>
                <a:cubicBezTo>
                  <a:pt x="93" y="43"/>
                  <a:pt x="93" y="43"/>
                  <a:pt x="93" y="43"/>
                </a:cubicBezTo>
                <a:cubicBezTo>
                  <a:pt x="92" y="40"/>
                  <a:pt x="90" y="38"/>
                  <a:pt x="87" y="37"/>
                </a:cubicBezTo>
                <a:cubicBezTo>
                  <a:pt x="77" y="28"/>
                  <a:pt x="77" y="28"/>
                  <a:pt x="77" y="28"/>
                </a:cubicBezTo>
                <a:cubicBezTo>
                  <a:pt x="79" y="27"/>
                  <a:pt x="80" y="27"/>
                  <a:pt x="80" y="25"/>
                </a:cubicBezTo>
                <a:close/>
                <a:moveTo>
                  <a:pt x="73" y="19"/>
                </a:moveTo>
                <a:cubicBezTo>
                  <a:pt x="74" y="19"/>
                  <a:pt x="76" y="20"/>
                  <a:pt x="76" y="22"/>
                </a:cubicBezTo>
                <a:cubicBezTo>
                  <a:pt x="76" y="23"/>
                  <a:pt x="74" y="24"/>
                  <a:pt x="73" y="24"/>
                </a:cubicBezTo>
                <a:cubicBezTo>
                  <a:pt x="71" y="24"/>
                  <a:pt x="70" y="23"/>
                  <a:pt x="70" y="22"/>
                </a:cubicBezTo>
                <a:cubicBezTo>
                  <a:pt x="70" y="20"/>
                  <a:pt x="71" y="19"/>
                  <a:pt x="73" y="19"/>
                </a:cubicBezTo>
                <a:close/>
                <a:moveTo>
                  <a:pt x="57" y="27"/>
                </a:moveTo>
                <a:cubicBezTo>
                  <a:pt x="57" y="27"/>
                  <a:pt x="57" y="27"/>
                  <a:pt x="57" y="27"/>
                </a:cubicBezTo>
                <a:cubicBezTo>
                  <a:pt x="65" y="25"/>
                  <a:pt x="65" y="25"/>
                  <a:pt x="65" y="25"/>
                </a:cubicBezTo>
                <a:cubicBezTo>
                  <a:pt x="66" y="27"/>
                  <a:pt x="67" y="27"/>
                  <a:pt x="69" y="28"/>
                </a:cubicBezTo>
                <a:cubicBezTo>
                  <a:pt x="64" y="37"/>
                  <a:pt x="64" y="37"/>
                  <a:pt x="64" y="37"/>
                </a:cubicBezTo>
                <a:cubicBezTo>
                  <a:pt x="55" y="32"/>
                  <a:pt x="55" y="32"/>
                  <a:pt x="55" y="32"/>
                </a:cubicBezTo>
                <a:cubicBezTo>
                  <a:pt x="56" y="30"/>
                  <a:pt x="57" y="28"/>
                  <a:pt x="57" y="27"/>
                </a:cubicBezTo>
                <a:close/>
                <a:moveTo>
                  <a:pt x="67" y="46"/>
                </a:moveTo>
                <a:cubicBezTo>
                  <a:pt x="67" y="48"/>
                  <a:pt x="66" y="48"/>
                  <a:pt x="65" y="48"/>
                </a:cubicBezTo>
                <a:cubicBezTo>
                  <a:pt x="63" y="48"/>
                  <a:pt x="62" y="48"/>
                  <a:pt x="62" y="46"/>
                </a:cubicBezTo>
                <a:cubicBezTo>
                  <a:pt x="62" y="44"/>
                  <a:pt x="63" y="43"/>
                  <a:pt x="65" y="43"/>
                </a:cubicBezTo>
                <a:cubicBezTo>
                  <a:pt x="66" y="43"/>
                  <a:pt x="67" y="44"/>
                  <a:pt x="67" y="46"/>
                </a:cubicBezTo>
                <a:close/>
                <a:moveTo>
                  <a:pt x="48" y="24"/>
                </a:moveTo>
                <a:cubicBezTo>
                  <a:pt x="50" y="24"/>
                  <a:pt x="51" y="26"/>
                  <a:pt x="51" y="27"/>
                </a:cubicBezTo>
                <a:cubicBezTo>
                  <a:pt x="51" y="28"/>
                  <a:pt x="50" y="30"/>
                  <a:pt x="48" y="30"/>
                </a:cubicBezTo>
                <a:cubicBezTo>
                  <a:pt x="47" y="30"/>
                  <a:pt x="46" y="28"/>
                  <a:pt x="46" y="27"/>
                </a:cubicBezTo>
                <a:cubicBezTo>
                  <a:pt x="46" y="26"/>
                  <a:pt x="47" y="24"/>
                  <a:pt x="48" y="24"/>
                </a:cubicBezTo>
                <a:close/>
                <a:moveTo>
                  <a:pt x="46" y="34"/>
                </a:moveTo>
                <a:cubicBezTo>
                  <a:pt x="48" y="35"/>
                  <a:pt x="49" y="35"/>
                  <a:pt x="51" y="35"/>
                </a:cubicBezTo>
                <a:cubicBezTo>
                  <a:pt x="59" y="40"/>
                  <a:pt x="59" y="40"/>
                  <a:pt x="59" y="40"/>
                </a:cubicBezTo>
                <a:cubicBezTo>
                  <a:pt x="59" y="41"/>
                  <a:pt x="58" y="42"/>
                  <a:pt x="57" y="43"/>
                </a:cubicBezTo>
                <a:cubicBezTo>
                  <a:pt x="45" y="43"/>
                  <a:pt x="45" y="43"/>
                  <a:pt x="45" y="43"/>
                </a:cubicBezTo>
                <a:cubicBezTo>
                  <a:pt x="45" y="42"/>
                  <a:pt x="43" y="40"/>
                  <a:pt x="43" y="39"/>
                </a:cubicBezTo>
                <a:lnTo>
                  <a:pt x="46" y="34"/>
                </a:lnTo>
                <a:close/>
                <a:moveTo>
                  <a:pt x="37" y="48"/>
                </a:moveTo>
                <a:cubicBezTo>
                  <a:pt x="37" y="48"/>
                  <a:pt x="35" y="48"/>
                  <a:pt x="35" y="46"/>
                </a:cubicBezTo>
                <a:cubicBezTo>
                  <a:pt x="35" y="44"/>
                  <a:pt x="37" y="43"/>
                  <a:pt x="37" y="43"/>
                </a:cubicBezTo>
                <a:cubicBezTo>
                  <a:pt x="39" y="43"/>
                  <a:pt x="41" y="44"/>
                  <a:pt x="41" y="46"/>
                </a:cubicBezTo>
                <a:cubicBezTo>
                  <a:pt x="41" y="48"/>
                  <a:pt x="39" y="48"/>
                  <a:pt x="37" y="48"/>
                </a:cubicBezTo>
                <a:close/>
                <a:moveTo>
                  <a:pt x="46" y="72"/>
                </a:moveTo>
                <a:cubicBezTo>
                  <a:pt x="44" y="72"/>
                  <a:pt x="43" y="71"/>
                  <a:pt x="43" y="69"/>
                </a:cubicBezTo>
                <a:cubicBezTo>
                  <a:pt x="43" y="69"/>
                  <a:pt x="44" y="67"/>
                  <a:pt x="46" y="67"/>
                </a:cubicBezTo>
                <a:cubicBezTo>
                  <a:pt x="48" y="67"/>
                  <a:pt x="48" y="69"/>
                  <a:pt x="48" y="69"/>
                </a:cubicBezTo>
                <a:cubicBezTo>
                  <a:pt x="48" y="71"/>
                  <a:pt x="48" y="72"/>
                  <a:pt x="46" y="72"/>
                </a:cubicBezTo>
                <a:close/>
                <a:moveTo>
                  <a:pt x="48" y="62"/>
                </a:moveTo>
                <a:cubicBezTo>
                  <a:pt x="47" y="62"/>
                  <a:pt x="47" y="62"/>
                  <a:pt x="46" y="62"/>
                </a:cubicBezTo>
                <a:cubicBezTo>
                  <a:pt x="45" y="62"/>
                  <a:pt x="45" y="62"/>
                  <a:pt x="45" y="62"/>
                </a:cubicBezTo>
                <a:cubicBezTo>
                  <a:pt x="42" y="53"/>
                  <a:pt x="42" y="53"/>
                  <a:pt x="42" y="53"/>
                </a:cubicBezTo>
                <a:cubicBezTo>
                  <a:pt x="43" y="52"/>
                  <a:pt x="45" y="50"/>
                  <a:pt x="45" y="48"/>
                </a:cubicBezTo>
                <a:cubicBezTo>
                  <a:pt x="57" y="48"/>
                  <a:pt x="57" y="48"/>
                  <a:pt x="57" y="48"/>
                </a:cubicBezTo>
                <a:cubicBezTo>
                  <a:pt x="58" y="50"/>
                  <a:pt x="59" y="51"/>
                  <a:pt x="59" y="52"/>
                </a:cubicBezTo>
                <a:lnTo>
                  <a:pt x="48" y="62"/>
                </a:lnTo>
                <a:close/>
                <a:moveTo>
                  <a:pt x="68" y="67"/>
                </a:moveTo>
                <a:cubicBezTo>
                  <a:pt x="54" y="67"/>
                  <a:pt x="54" y="67"/>
                  <a:pt x="54" y="67"/>
                </a:cubicBezTo>
                <a:cubicBezTo>
                  <a:pt x="54" y="66"/>
                  <a:pt x="53" y="65"/>
                  <a:pt x="52" y="65"/>
                </a:cubicBezTo>
                <a:cubicBezTo>
                  <a:pt x="65" y="54"/>
                  <a:pt x="65" y="54"/>
                  <a:pt x="65" y="54"/>
                </a:cubicBezTo>
                <a:cubicBezTo>
                  <a:pt x="70" y="64"/>
                  <a:pt x="70" y="64"/>
                  <a:pt x="70" y="64"/>
                </a:cubicBezTo>
                <a:cubicBezTo>
                  <a:pt x="69" y="64"/>
                  <a:pt x="68" y="66"/>
                  <a:pt x="68" y="67"/>
                </a:cubicBezTo>
                <a:close/>
                <a:moveTo>
                  <a:pt x="69" y="39"/>
                </a:moveTo>
                <a:cubicBezTo>
                  <a:pt x="73" y="32"/>
                  <a:pt x="73" y="32"/>
                  <a:pt x="73" y="32"/>
                </a:cubicBezTo>
                <a:cubicBezTo>
                  <a:pt x="81" y="39"/>
                  <a:pt x="81" y="39"/>
                  <a:pt x="81" y="39"/>
                </a:cubicBezTo>
                <a:cubicBezTo>
                  <a:pt x="80" y="40"/>
                  <a:pt x="79" y="42"/>
                  <a:pt x="79" y="43"/>
                </a:cubicBezTo>
                <a:cubicBezTo>
                  <a:pt x="72" y="43"/>
                  <a:pt x="72" y="43"/>
                  <a:pt x="72" y="43"/>
                </a:cubicBezTo>
                <a:cubicBezTo>
                  <a:pt x="71" y="42"/>
                  <a:pt x="70" y="40"/>
                  <a:pt x="69" y="39"/>
                </a:cubicBezTo>
                <a:close/>
                <a:moveTo>
                  <a:pt x="72" y="48"/>
                </a:moveTo>
                <a:cubicBezTo>
                  <a:pt x="79" y="48"/>
                  <a:pt x="79" y="48"/>
                  <a:pt x="79" y="48"/>
                </a:cubicBezTo>
                <a:cubicBezTo>
                  <a:pt x="79" y="50"/>
                  <a:pt x="81" y="52"/>
                  <a:pt x="82" y="53"/>
                </a:cubicBezTo>
                <a:cubicBezTo>
                  <a:pt x="76" y="62"/>
                  <a:pt x="76" y="62"/>
                  <a:pt x="76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0" y="52"/>
                  <a:pt x="70" y="52"/>
                  <a:pt x="70" y="52"/>
                </a:cubicBezTo>
                <a:cubicBezTo>
                  <a:pt x="71" y="51"/>
                  <a:pt x="72" y="49"/>
                  <a:pt x="72" y="48"/>
                </a:cubicBezTo>
                <a:close/>
                <a:moveTo>
                  <a:pt x="76" y="72"/>
                </a:moveTo>
                <a:cubicBezTo>
                  <a:pt x="74" y="72"/>
                  <a:pt x="73" y="71"/>
                  <a:pt x="73" y="69"/>
                </a:cubicBezTo>
                <a:cubicBezTo>
                  <a:pt x="73" y="69"/>
                  <a:pt x="74" y="67"/>
                  <a:pt x="76" y="67"/>
                </a:cubicBezTo>
                <a:cubicBezTo>
                  <a:pt x="77" y="67"/>
                  <a:pt x="78" y="69"/>
                  <a:pt x="78" y="69"/>
                </a:cubicBezTo>
                <a:cubicBezTo>
                  <a:pt x="78" y="71"/>
                  <a:pt x="77" y="72"/>
                  <a:pt x="76" y="72"/>
                </a:cubicBezTo>
                <a:close/>
                <a:moveTo>
                  <a:pt x="92" y="99"/>
                </a:moveTo>
                <a:cubicBezTo>
                  <a:pt x="90" y="99"/>
                  <a:pt x="89" y="98"/>
                  <a:pt x="89" y="96"/>
                </a:cubicBezTo>
                <a:cubicBezTo>
                  <a:pt x="89" y="95"/>
                  <a:pt x="90" y="94"/>
                  <a:pt x="92" y="94"/>
                </a:cubicBezTo>
                <a:cubicBezTo>
                  <a:pt x="93" y="94"/>
                  <a:pt x="94" y="95"/>
                  <a:pt x="94" y="96"/>
                </a:cubicBezTo>
                <a:cubicBezTo>
                  <a:pt x="94" y="98"/>
                  <a:pt x="93" y="99"/>
                  <a:pt x="92" y="99"/>
                </a:cubicBezTo>
                <a:close/>
                <a:moveTo>
                  <a:pt x="103" y="85"/>
                </a:moveTo>
                <a:cubicBezTo>
                  <a:pt x="103" y="88"/>
                  <a:pt x="103" y="88"/>
                  <a:pt x="103" y="88"/>
                </a:cubicBezTo>
                <a:cubicBezTo>
                  <a:pt x="98" y="92"/>
                  <a:pt x="98" y="92"/>
                  <a:pt x="98" y="92"/>
                </a:cubicBezTo>
                <a:cubicBezTo>
                  <a:pt x="97" y="90"/>
                  <a:pt x="93" y="88"/>
                  <a:pt x="90" y="89"/>
                </a:cubicBezTo>
                <a:cubicBezTo>
                  <a:pt x="81" y="75"/>
                  <a:pt x="81" y="75"/>
                  <a:pt x="81" y="75"/>
                </a:cubicBezTo>
                <a:cubicBezTo>
                  <a:pt x="82" y="75"/>
                  <a:pt x="83" y="73"/>
                  <a:pt x="83" y="72"/>
                </a:cubicBezTo>
                <a:cubicBezTo>
                  <a:pt x="92" y="70"/>
                  <a:pt x="92" y="70"/>
                  <a:pt x="92" y="70"/>
                </a:cubicBezTo>
                <a:cubicBezTo>
                  <a:pt x="94" y="75"/>
                  <a:pt x="98" y="76"/>
                  <a:pt x="103" y="75"/>
                </a:cubicBezTo>
                <a:cubicBezTo>
                  <a:pt x="106" y="79"/>
                  <a:pt x="106" y="79"/>
                  <a:pt x="106" y="79"/>
                </a:cubicBezTo>
                <a:cubicBezTo>
                  <a:pt x="103" y="80"/>
                  <a:pt x="103" y="83"/>
                  <a:pt x="103" y="85"/>
                </a:cubicBezTo>
                <a:close/>
                <a:moveTo>
                  <a:pt x="110" y="89"/>
                </a:moveTo>
                <a:cubicBezTo>
                  <a:pt x="109" y="89"/>
                  <a:pt x="108" y="87"/>
                  <a:pt x="108" y="85"/>
                </a:cubicBezTo>
                <a:cubicBezTo>
                  <a:pt x="108" y="85"/>
                  <a:pt x="109" y="83"/>
                  <a:pt x="110" y="83"/>
                </a:cubicBezTo>
                <a:cubicBezTo>
                  <a:pt x="112" y="83"/>
                  <a:pt x="113" y="85"/>
                  <a:pt x="113" y="85"/>
                </a:cubicBezTo>
                <a:cubicBezTo>
                  <a:pt x="113" y="87"/>
                  <a:pt x="112" y="89"/>
                  <a:pt x="110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220514EB-D348-13E8-D46E-EBB9507F5C6B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1939925"/>
            <a:ext cx="254000" cy="215900"/>
          </a:xfrm>
          <a:custGeom>
            <a:avLst/>
            <a:gdLst>
              <a:gd name="T0" fmla="*/ 49 w 160"/>
              <a:gd name="T1" fmla="*/ 136 h 136"/>
              <a:gd name="T2" fmla="*/ 112 w 160"/>
              <a:gd name="T3" fmla="*/ 136 h 136"/>
              <a:gd name="T4" fmla="*/ 80 w 160"/>
              <a:gd name="T5" fmla="*/ 85 h 136"/>
              <a:gd name="T6" fmla="*/ 49 w 160"/>
              <a:gd name="T7" fmla="*/ 136 h 136"/>
              <a:gd name="T8" fmla="*/ 59 w 160"/>
              <a:gd name="T9" fmla="*/ 130 h 136"/>
              <a:gd name="T10" fmla="*/ 80 w 160"/>
              <a:gd name="T11" fmla="*/ 95 h 136"/>
              <a:gd name="T12" fmla="*/ 102 w 160"/>
              <a:gd name="T13" fmla="*/ 130 h 136"/>
              <a:gd name="T14" fmla="*/ 59 w 160"/>
              <a:gd name="T15" fmla="*/ 130 h 136"/>
              <a:gd name="T16" fmla="*/ 0 w 160"/>
              <a:gd name="T17" fmla="*/ 0 h 136"/>
              <a:gd name="T18" fmla="*/ 0 w 160"/>
              <a:gd name="T19" fmla="*/ 106 h 136"/>
              <a:gd name="T20" fmla="*/ 59 w 160"/>
              <a:gd name="T21" fmla="*/ 106 h 136"/>
              <a:gd name="T22" fmla="*/ 62 w 160"/>
              <a:gd name="T23" fmla="*/ 104 h 136"/>
              <a:gd name="T24" fmla="*/ 59 w 160"/>
              <a:gd name="T25" fmla="*/ 101 h 136"/>
              <a:gd name="T26" fmla="*/ 5 w 160"/>
              <a:gd name="T27" fmla="*/ 101 h 136"/>
              <a:gd name="T28" fmla="*/ 5 w 160"/>
              <a:gd name="T29" fmla="*/ 5 h 136"/>
              <a:gd name="T30" fmla="*/ 155 w 160"/>
              <a:gd name="T31" fmla="*/ 5 h 136"/>
              <a:gd name="T32" fmla="*/ 155 w 160"/>
              <a:gd name="T33" fmla="*/ 101 h 136"/>
              <a:gd name="T34" fmla="*/ 102 w 160"/>
              <a:gd name="T35" fmla="*/ 101 h 136"/>
              <a:gd name="T36" fmla="*/ 99 w 160"/>
              <a:gd name="T37" fmla="*/ 104 h 136"/>
              <a:gd name="T38" fmla="*/ 102 w 160"/>
              <a:gd name="T39" fmla="*/ 106 h 136"/>
              <a:gd name="T40" fmla="*/ 160 w 160"/>
              <a:gd name="T41" fmla="*/ 106 h 136"/>
              <a:gd name="T42" fmla="*/ 160 w 160"/>
              <a:gd name="T43" fmla="*/ 0 h 136"/>
              <a:gd name="T44" fmla="*/ 0 w 160"/>
              <a:gd name="T45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0" h="136">
                <a:moveTo>
                  <a:pt x="49" y="136"/>
                </a:moveTo>
                <a:cubicBezTo>
                  <a:pt x="112" y="136"/>
                  <a:pt x="112" y="136"/>
                  <a:pt x="112" y="136"/>
                </a:cubicBezTo>
                <a:cubicBezTo>
                  <a:pt x="80" y="85"/>
                  <a:pt x="80" y="85"/>
                  <a:pt x="80" y="85"/>
                </a:cubicBezTo>
                <a:lnTo>
                  <a:pt x="49" y="136"/>
                </a:lnTo>
                <a:close/>
                <a:moveTo>
                  <a:pt x="59" y="130"/>
                </a:moveTo>
                <a:cubicBezTo>
                  <a:pt x="80" y="95"/>
                  <a:pt x="80" y="95"/>
                  <a:pt x="80" y="95"/>
                </a:cubicBezTo>
                <a:cubicBezTo>
                  <a:pt x="102" y="130"/>
                  <a:pt x="102" y="130"/>
                  <a:pt x="102" y="130"/>
                </a:cubicBezTo>
                <a:lnTo>
                  <a:pt x="59" y="130"/>
                </a:lnTo>
                <a:close/>
                <a:moveTo>
                  <a:pt x="0" y="0"/>
                </a:moveTo>
                <a:cubicBezTo>
                  <a:pt x="0" y="106"/>
                  <a:pt x="0" y="106"/>
                  <a:pt x="0" y="106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61" y="106"/>
                  <a:pt x="62" y="105"/>
                  <a:pt x="62" y="104"/>
                </a:cubicBezTo>
                <a:cubicBezTo>
                  <a:pt x="62" y="102"/>
                  <a:pt x="61" y="101"/>
                  <a:pt x="59" y="101"/>
                </a:cubicBezTo>
                <a:cubicBezTo>
                  <a:pt x="5" y="101"/>
                  <a:pt x="5" y="101"/>
                  <a:pt x="5" y="101"/>
                </a:cubicBezTo>
                <a:cubicBezTo>
                  <a:pt x="5" y="5"/>
                  <a:pt x="5" y="5"/>
                  <a:pt x="5" y="5"/>
                </a:cubicBezTo>
                <a:cubicBezTo>
                  <a:pt x="155" y="5"/>
                  <a:pt x="155" y="5"/>
                  <a:pt x="155" y="5"/>
                </a:cubicBezTo>
                <a:cubicBezTo>
                  <a:pt x="155" y="101"/>
                  <a:pt x="155" y="101"/>
                  <a:pt x="155" y="101"/>
                </a:cubicBezTo>
                <a:cubicBezTo>
                  <a:pt x="102" y="101"/>
                  <a:pt x="102" y="101"/>
                  <a:pt x="102" y="101"/>
                </a:cubicBezTo>
                <a:cubicBezTo>
                  <a:pt x="101" y="101"/>
                  <a:pt x="99" y="102"/>
                  <a:pt x="99" y="104"/>
                </a:cubicBezTo>
                <a:cubicBezTo>
                  <a:pt x="99" y="105"/>
                  <a:pt x="101" y="106"/>
                  <a:pt x="102" y="106"/>
                </a:cubicBezTo>
                <a:cubicBezTo>
                  <a:pt x="160" y="106"/>
                  <a:pt x="160" y="106"/>
                  <a:pt x="160" y="106"/>
                </a:cubicBezTo>
                <a:cubicBezTo>
                  <a:pt x="160" y="0"/>
                  <a:pt x="160" y="0"/>
                  <a:pt x="160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1E2866BF-F1B4-9824-2AD8-515D0899F5E9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1920875"/>
            <a:ext cx="254000" cy="254000"/>
          </a:xfrm>
          <a:custGeom>
            <a:avLst/>
            <a:gdLst>
              <a:gd name="T0" fmla="*/ 35 w 160"/>
              <a:gd name="T1" fmla="*/ 12 h 160"/>
              <a:gd name="T2" fmla="*/ 22 w 160"/>
              <a:gd name="T3" fmla="*/ 18 h 160"/>
              <a:gd name="T4" fmla="*/ 14 w 160"/>
              <a:gd name="T5" fmla="*/ 30 h 160"/>
              <a:gd name="T6" fmla="*/ 38 w 160"/>
              <a:gd name="T7" fmla="*/ 17 h 160"/>
              <a:gd name="T8" fmla="*/ 61 w 160"/>
              <a:gd name="T9" fmla="*/ 33 h 160"/>
              <a:gd name="T10" fmla="*/ 52 w 160"/>
              <a:gd name="T11" fmla="*/ 41 h 160"/>
              <a:gd name="T12" fmla="*/ 25 w 160"/>
              <a:gd name="T13" fmla="*/ 41 h 160"/>
              <a:gd name="T14" fmla="*/ 20 w 160"/>
              <a:gd name="T15" fmla="*/ 61 h 160"/>
              <a:gd name="T16" fmla="*/ 57 w 160"/>
              <a:gd name="T17" fmla="*/ 61 h 160"/>
              <a:gd name="T18" fmla="*/ 38 w 160"/>
              <a:gd name="T19" fmla="*/ 69 h 160"/>
              <a:gd name="T20" fmla="*/ 57 w 160"/>
              <a:gd name="T21" fmla="*/ 88 h 160"/>
              <a:gd name="T22" fmla="*/ 36 w 160"/>
              <a:gd name="T23" fmla="*/ 75 h 160"/>
              <a:gd name="T24" fmla="*/ 25 w 160"/>
              <a:gd name="T25" fmla="*/ 88 h 160"/>
              <a:gd name="T26" fmla="*/ 46 w 160"/>
              <a:gd name="T27" fmla="*/ 99 h 160"/>
              <a:gd name="T28" fmla="*/ 41 w 160"/>
              <a:gd name="T29" fmla="*/ 87 h 160"/>
              <a:gd name="T30" fmla="*/ 49 w 160"/>
              <a:gd name="T31" fmla="*/ 95 h 160"/>
              <a:gd name="T32" fmla="*/ 140 w 160"/>
              <a:gd name="T33" fmla="*/ 35 h 160"/>
              <a:gd name="T34" fmla="*/ 128 w 160"/>
              <a:gd name="T35" fmla="*/ 48 h 160"/>
              <a:gd name="T36" fmla="*/ 118 w 160"/>
              <a:gd name="T37" fmla="*/ 28 h 160"/>
              <a:gd name="T38" fmla="*/ 107 w 160"/>
              <a:gd name="T39" fmla="*/ 48 h 160"/>
              <a:gd name="T40" fmla="*/ 97 w 160"/>
              <a:gd name="T41" fmla="*/ 14 h 160"/>
              <a:gd name="T42" fmla="*/ 86 w 160"/>
              <a:gd name="T43" fmla="*/ 48 h 160"/>
              <a:gd name="T44" fmla="*/ 81 w 160"/>
              <a:gd name="T45" fmla="*/ 14 h 160"/>
              <a:gd name="T46" fmla="*/ 75 w 160"/>
              <a:gd name="T47" fmla="*/ 46 h 160"/>
              <a:gd name="T48" fmla="*/ 147 w 160"/>
              <a:gd name="T49" fmla="*/ 51 h 160"/>
              <a:gd name="T50" fmla="*/ 91 w 160"/>
              <a:gd name="T51" fmla="*/ 48 h 160"/>
              <a:gd name="T52" fmla="*/ 97 w 160"/>
              <a:gd name="T53" fmla="*/ 48 h 160"/>
              <a:gd name="T54" fmla="*/ 113 w 160"/>
              <a:gd name="T55" fmla="*/ 32 h 160"/>
              <a:gd name="T56" fmla="*/ 138 w 160"/>
              <a:gd name="T57" fmla="*/ 48 h 160"/>
              <a:gd name="T58" fmla="*/ 138 w 160"/>
              <a:gd name="T59" fmla="*/ 41 h 160"/>
              <a:gd name="T60" fmla="*/ 83 w 160"/>
              <a:gd name="T61" fmla="*/ 101 h 160"/>
              <a:gd name="T62" fmla="*/ 89 w 160"/>
              <a:gd name="T63" fmla="*/ 86 h 160"/>
              <a:gd name="T64" fmla="*/ 108 w 160"/>
              <a:gd name="T65" fmla="*/ 89 h 160"/>
              <a:gd name="T66" fmla="*/ 125 w 160"/>
              <a:gd name="T67" fmla="*/ 81 h 160"/>
              <a:gd name="T68" fmla="*/ 146 w 160"/>
              <a:gd name="T69" fmla="*/ 67 h 160"/>
              <a:gd name="T70" fmla="*/ 129 w 160"/>
              <a:gd name="T71" fmla="*/ 77 h 160"/>
              <a:gd name="T72" fmla="*/ 103 w 160"/>
              <a:gd name="T73" fmla="*/ 85 h 160"/>
              <a:gd name="T74" fmla="*/ 86 w 160"/>
              <a:gd name="T75" fmla="*/ 82 h 160"/>
              <a:gd name="T76" fmla="*/ 78 w 160"/>
              <a:gd name="T77" fmla="*/ 64 h 160"/>
              <a:gd name="T78" fmla="*/ 83 w 160"/>
              <a:gd name="T79" fmla="*/ 106 h 160"/>
              <a:gd name="T80" fmla="*/ 144 w 160"/>
              <a:gd name="T81" fmla="*/ 101 h 160"/>
              <a:gd name="T82" fmla="*/ 0 w 160"/>
              <a:gd name="T83" fmla="*/ 15 h 160"/>
              <a:gd name="T84" fmla="*/ 56 w 160"/>
              <a:gd name="T85" fmla="*/ 139 h 160"/>
              <a:gd name="T86" fmla="*/ 35 w 160"/>
              <a:gd name="T87" fmla="*/ 155 h 160"/>
              <a:gd name="T88" fmla="*/ 122 w 160"/>
              <a:gd name="T89" fmla="*/ 160 h 160"/>
              <a:gd name="T90" fmla="*/ 115 w 160"/>
              <a:gd name="T91" fmla="*/ 144 h 160"/>
              <a:gd name="T92" fmla="*/ 147 w 160"/>
              <a:gd name="T93" fmla="*/ 139 h 160"/>
              <a:gd name="T94" fmla="*/ 147 w 160"/>
              <a:gd name="T95" fmla="*/ 0 h 160"/>
              <a:gd name="T96" fmla="*/ 40 w 160"/>
              <a:gd name="T97" fmla="*/ 155 h 160"/>
              <a:gd name="T98" fmla="*/ 61 w 160"/>
              <a:gd name="T99" fmla="*/ 144 h 160"/>
              <a:gd name="T100" fmla="*/ 99 w 160"/>
              <a:gd name="T101" fmla="*/ 144 h 160"/>
              <a:gd name="T102" fmla="*/ 14 w 160"/>
              <a:gd name="T103" fmla="*/ 134 h 160"/>
              <a:gd name="T104" fmla="*/ 154 w 160"/>
              <a:gd name="T105" fmla="*/ 118 h 160"/>
              <a:gd name="T106" fmla="*/ 154 w 160"/>
              <a:gd name="T107" fmla="*/ 15 h 160"/>
              <a:gd name="T108" fmla="*/ 6 w 160"/>
              <a:gd name="T109" fmla="*/ 15 h 160"/>
              <a:gd name="T110" fmla="*/ 154 w 160"/>
              <a:gd name="T111" fmla="*/ 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60">
                <a:moveTo>
                  <a:pt x="61" y="30"/>
                </a:moveTo>
                <a:cubicBezTo>
                  <a:pt x="40" y="12"/>
                  <a:pt x="40" y="12"/>
                  <a:pt x="40" y="12"/>
                </a:cubicBezTo>
                <a:cubicBezTo>
                  <a:pt x="39" y="10"/>
                  <a:pt x="37" y="10"/>
                  <a:pt x="35" y="12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0"/>
                  <a:pt x="25" y="20"/>
                  <a:pt x="25" y="20"/>
                </a:cubicBezTo>
                <a:cubicBezTo>
                  <a:pt x="25" y="19"/>
                  <a:pt x="24" y="18"/>
                  <a:pt x="22" y="18"/>
                </a:cubicBezTo>
                <a:cubicBezTo>
                  <a:pt x="20" y="18"/>
                  <a:pt x="19" y="19"/>
                  <a:pt x="19" y="20"/>
                </a:cubicBezTo>
                <a:cubicBezTo>
                  <a:pt x="19" y="26"/>
                  <a:pt x="19" y="26"/>
                  <a:pt x="19" y="26"/>
                </a:cubicBezTo>
                <a:cubicBezTo>
                  <a:pt x="14" y="30"/>
                  <a:pt x="14" y="30"/>
                  <a:pt x="14" y="30"/>
                </a:cubicBezTo>
                <a:cubicBezTo>
                  <a:pt x="14" y="31"/>
                  <a:pt x="14" y="33"/>
                  <a:pt x="14" y="34"/>
                </a:cubicBezTo>
                <a:cubicBezTo>
                  <a:pt x="15" y="35"/>
                  <a:pt x="17" y="35"/>
                  <a:pt x="19" y="34"/>
                </a:cubicBezTo>
                <a:cubicBezTo>
                  <a:pt x="38" y="17"/>
                  <a:pt x="38" y="17"/>
                  <a:pt x="38" y="17"/>
                </a:cubicBezTo>
                <a:cubicBezTo>
                  <a:pt x="57" y="34"/>
                  <a:pt x="57" y="34"/>
                  <a:pt x="57" y="34"/>
                </a:cubicBezTo>
                <a:cubicBezTo>
                  <a:pt x="58" y="35"/>
                  <a:pt x="59" y="35"/>
                  <a:pt x="60" y="35"/>
                </a:cubicBezTo>
                <a:cubicBezTo>
                  <a:pt x="61" y="35"/>
                  <a:pt x="61" y="34"/>
                  <a:pt x="61" y="33"/>
                </a:cubicBezTo>
                <a:cubicBezTo>
                  <a:pt x="62" y="32"/>
                  <a:pt x="61" y="30"/>
                  <a:pt x="61" y="30"/>
                </a:cubicBezTo>
                <a:close/>
                <a:moveTo>
                  <a:pt x="54" y="37"/>
                </a:moveTo>
                <a:cubicBezTo>
                  <a:pt x="52" y="37"/>
                  <a:pt x="52" y="39"/>
                  <a:pt x="52" y="41"/>
                </a:cubicBezTo>
                <a:cubicBezTo>
                  <a:pt x="52" y="59"/>
                  <a:pt x="52" y="59"/>
                  <a:pt x="52" y="59"/>
                </a:cubicBezTo>
                <a:cubicBezTo>
                  <a:pt x="25" y="59"/>
                  <a:pt x="25" y="59"/>
                  <a:pt x="25" y="59"/>
                </a:cubicBezTo>
                <a:cubicBezTo>
                  <a:pt x="25" y="41"/>
                  <a:pt x="25" y="41"/>
                  <a:pt x="25" y="41"/>
                </a:cubicBezTo>
                <a:cubicBezTo>
                  <a:pt x="25" y="39"/>
                  <a:pt x="24" y="37"/>
                  <a:pt x="23" y="37"/>
                </a:cubicBezTo>
                <a:cubicBezTo>
                  <a:pt x="21" y="37"/>
                  <a:pt x="20" y="39"/>
                  <a:pt x="20" y="4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62"/>
                  <a:pt x="22" y="64"/>
                  <a:pt x="23" y="64"/>
                </a:cubicBezTo>
                <a:cubicBezTo>
                  <a:pt x="53" y="64"/>
                  <a:pt x="53" y="64"/>
                  <a:pt x="53" y="64"/>
                </a:cubicBezTo>
                <a:cubicBezTo>
                  <a:pt x="55" y="64"/>
                  <a:pt x="57" y="62"/>
                  <a:pt x="57" y="61"/>
                </a:cubicBezTo>
                <a:cubicBezTo>
                  <a:pt x="57" y="41"/>
                  <a:pt x="57" y="41"/>
                  <a:pt x="57" y="41"/>
                </a:cubicBezTo>
                <a:cubicBezTo>
                  <a:pt x="57" y="39"/>
                  <a:pt x="56" y="37"/>
                  <a:pt x="54" y="37"/>
                </a:cubicBezTo>
                <a:close/>
                <a:moveTo>
                  <a:pt x="38" y="69"/>
                </a:moveTo>
                <a:cubicBezTo>
                  <a:pt x="28" y="69"/>
                  <a:pt x="20" y="78"/>
                  <a:pt x="20" y="88"/>
                </a:cubicBezTo>
                <a:cubicBezTo>
                  <a:pt x="20" y="98"/>
                  <a:pt x="28" y="106"/>
                  <a:pt x="38" y="106"/>
                </a:cubicBezTo>
                <a:cubicBezTo>
                  <a:pt x="48" y="106"/>
                  <a:pt x="57" y="98"/>
                  <a:pt x="57" y="88"/>
                </a:cubicBezTo>
                <a:cubicBezTo>
                  <a:pt x="57" y="78"/>
                  <a:pt x="48" y="69"/>
                  <a:pt x="38" y="69"/>
                </a:cubicBezTo>
                <a:close/>
                <a:moveTo>
                  <a:pt x="25" y="88"/>
                </a:moveTo>
                <a:cubicBezTo>
                  <a:pt x="25" y="82"/>
                  <a:pt x="29" y="77"/>
                  <a:pt x="36" y="75"/>
                </a:cubicBezTo>
                <a:cubicBezTo>
                  <a:pt x="36" y="87"/>
                  <a:pt x="36" y="87"/>
                  <a:pt x="36" y="87"/>
                </a:cubicBezTo>
                <a:cubicBezTo>
                  <a:pt x="26" y="92"/>
                  <a:pt x="26" y="92"/>
                  <a:pt x="26" y="92"/>
                </a:cubicBezTo>
                <a:cubicBezTo>
                  <a:pt x="25" y="91"/>
                  <a:pt x="25" y="89"/>
                  <a:pt x="25" y="88"/>
                </a:cubicBezTo>
                <a:close/>
                <a:moveTo>
                  <a:pt x="28" y="97"/>
                </a:moveTo>
                <a:cubicBezTo>
                  <a:pt x="37" y="92"/>
                  <a:pt x="37" y="92"/>
                  <a:pt x="37" y="92"/>
                </a:cubicBezTo>
                <a:cubicBezTo>
                  <a:pt x="46" y="99"/>
                  <a:pt x="46" y="99"/>
                  <a:pt x="46" y="99"/>
                </a:cubicBezTo>
                <a:cubicBezTo>
                  <a:pt x="40" y="102"/>
                  <a:pt x="32" y="101"/>
                  <a:pt x="28" y="97"/>
                </a:cubicBezTo>
                <a:close/>
                <a:moveTo>
                  <a:pt x="49" y="95"/>
                </a:moveTo>
                <a:cubicBezTo>
                  <a:pt x="41" y="87"/>
                  <a:pt x="41" y="87"/>
                  <a:pt x="41" y="87"/>
                </a:cubicBezTo>
                <a:cubicBezTo>
                  <a:pt x="41" y="75"/>
                  <a:pt x="41" y="75"/>
                  <a:pt x="41" y="75"/>
                </a:cubicBezTo>
                <a:cubicBezTo>
                  <a:pt x="45" y="76"/>
                  <a:pt x="49" y="79"/>
                  <a:pt x="51" y="83"/>
                </a:cubicBezTo>
                <a:cubicBezTo>
                  <a:pt x="52" y="87"/>
                  <a:pt x="52" y="92"/>
                  <a:pt x="49" y="95"/>
                </a:cubicBezTo>
                <a:close/>
                <a:moveTo>
                  <a:pt x="144" y="48"/>
                </a:moveTo>
                <a:cubicBezTo>
                  <a:pt x="144" y="39"/>
                  <a:pt x="144" y="39"/>
                  <a:pt x="144" y="39"/>
                </a:cubicBezTo>
                <a:cubicBezTo>
                  <a:pt x="144" y="37"/>
                  <a:pt x="143" y="35"/>
                  <a:pt x="140" y="35"/>
                </a:cubicBezTo>
                <a:cubicBezTo>
                  <a:pt x="133" y="35"/>
                  <a:pt x="133" y="35"/>
                  <a:pt x="133" y="35"/>
                </a:cubicBezTo>
                <a:cubicBezTo>
                  <a:pt x="130" y="35"/>
                  <a:pt x="128" y="37"/>
                  <a:pt x="128" y="39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23" y="48"/>
                  <a:pt x="123" y="48"/>
                  <a:pt x="123" y="48"/>
                </a:cubicBezTo>
                <a:cubicBezTo>
                  <a:pt x="123" y="32"/>
                  <a:pt x="123" y="32"/>
                  <a:pt x="123" y="32"/>
                </a:cubicBezTo>
                <a:cubicBezTo>
                  <a:pt x="123" y="29"/>
                  <a:pt x="121" y="28"/>
                  <a:pt x="118" y="28"/>
                </a:cubicBezTo>
                <a:cubicBezTo>
                  <a:pt x="112" y="28"/>
                  <a:pt x="112" y="28"/>
                  <a:pt x="112" y="28"/>
                </a:cubicBezTo>
                <a:cubicBezTo>
                  <a:pt x="109" y="28"/>
                  <a:pt x="107" y="29"/>
                  <a:pt x="107" y="32"/>
                </a:cubicBezTo>
                <a:cubicBezTo>
                  <a:pt x="107" y="48"/>
                  <a:pt x="107" y="48"/>
                  <a:pt x="107" y="48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2" y="17"/>
                  <a:pt x="99" y="14"/>
                  <a:pt x="97" y="14"/>
                </a:cubicBezTo>
                <a:cubicBezTo>
                  <a:pt x="91" y="14"/>
                  <a:pt x="91" y="14"/>
                  <a:pt x="91" y="14"/>
                </a:cubicBezTo>
                <a:cubicBezTo>
                  <a:pt x="88" y="14"/>
                  <a:pt x="86" y="17"/>
                  <a:pt x="86" y="19"/>
                </a:cubicBezTo>
                <a:cubicBezTo>
                  <a:pt x="86" y="48"/>
                  <a:pt x="86" y="48"/>
                  <a:pt x="86" y="48"/>
                </a:cubicBezTo>
                <a:cubicBezTo>
                  <a:pt x="83" y="48"/>
                  <a:pt x="83" y="48"/>
                  <a:pt x="83" y="48"/>
                </a:cubicBezTo>
                <a:cubicBezTo>
                  <a:pt x="82" y="48"/>
                  <a:pt x="81" y="47"/>
                  <a:pt x="81" y="46"/>
                </a:cubicBezTo>
                <a:cubicBezTo>
                  <a:pt x="81" y="14"/>
                  <a:pt x="81" y="14"/>
                  <a:pt x="81" y="14"/>
                </a:cubicBezTo>
                <a:cubicBezTo>
                  <a:pt x="81" y="13"/>
                  <a:pt x="79" y="12"/>
                  <a:pt x="78" y="12"/>
                </a:cubicBezTo>
                <a:cubicBezTo>
                  <a:pt x="77" y="12"/>
                  <a:pt x="75" y="13"/>
                  <a:pt x="75" y="14"/>
                </a:cubicBezTo>
                <a:cubicBezTo>
                  <a:pt x="75" y="46"/>
                  <a:pt x="75" y="46"/>
                  <a:pt x="75" y="46"/>
                </a:cubicBezTo>
                <a:cubicBezTo>
                  <a:pt x="75" y="50"/>
                  <a:pt x="79" y="53"/>
                  <a:pt x="83" y="53"/>
                </a:cubicBezTo>
                <a:cubicBezTo>
                  <a:pt x="144" y="53"/>
                  <a:pt x="144" y="53"/>
                  <a:pt x="144" y="53"/>
                </a:cubicBezTo>
                <a:cubicBezTo>
                  <a:pt x="146" y="53"/>
                  <a:pt x="147" y="52"/>
                  <a:pt x="147" y="51"/>
                </a:cubicBezTo>
                <a:cubicBezTo>
                  <a:pt x="147" y="49"/>
                  <a:pt x="146" y="48"/>
                  <a:pt x="144" y="48"/>
                </a:cubicBezTo>
                <a:close/>
                <a:moveTo>
                  <a:pt x="97" y="48"/>
                </a:moveTo>
                <a:cubicBezTo>
                  <a:pt x="91" y="48"/>
                  <a:pt x="91" y="48"/>
                  <a:pt x="91" y="48"/>
                </a:cubicBezTo>
                <a:cubicBezTo>
                  <a:pt x="91" y="19"/>
                  <a:pt x="91" y="19"/>
                  <a:pt x="91" y="19"/>
                </a:cubicBezTo>
                <a:cubicBezTo>
                  <a:pt x="97" y="19"/>
                  <a:pt x="97" y="19"/>
                  <a:pt x="97" y="19"/>
                </a:cubicBezTo>
                <a:lnTo>
                  <a:pt x="97" y="48"/>
                </a:lnTo>
                <a:close/>
                <a:moveTo>
                  <a:pt x="118" y="48"/>
                </a:moveTo>
                <a:cubicBezTo>
                  <a:pt x="113" y="48"/>
                  <a:pt x="113" y="48"/>
                  <a:pt x="113" y="48"/>
                </a:cubicBezTo>
                <a:cubicBezTo>
                  <a:pt x="113" y="32"/>
                  <a:pt x="113" y="32"/>
                  <a:pt x="113" y="32"/>
                </a:cubicBezTo>
                <a:cubicBezTo>
                  <a:pt x="118" y="32"/>
                  <a:pt x="118" y="32"/>
                  <a:pt x="118" y="32"/>
                </a:cubicBezTo>
                <a:lnTo>
                  <a:pt x="118" y="48"/>
                </a:lnTo>
                <a:close/>
                <a:moveTo>
                  <a:pt x="138" y="48"/>
                </a:moveTo>
                <a:cubicBezTo>
                  <a:pt x="133" y="48"/>
                  <a:pt x="133" y="48"/>
                  <a:pt x="133" y="48"/>
                </a:cubicBezTo>
                <a:cubicBezTo>
                  <a:pt x="133" y="41"/>
                  <a:pt x="133" y="41"/>
                  <a:pt x="133" y="41"/>
                </a:cubicBezTo>
                <a:cubicBezTo>
                  <a:pt x="138" y="41"/>
                  <a:pt x="138" y="41"/>
                  <a:pt x="138" y="41"/>
                </a:cubicBezTo>
                <a:lnTo>
                  <a:pt x="138" y="48"/>
                </a:lnTo>
                <a:close/>
                <a:moveTo>
                  <a:pt x="144" y="101"/>
                </a:moveTo>
                <a:cubicBezTo>
                  <a:pt x="83" y="101"/>
                  <a:pt x="83" y="101"/>
                  <a:pt x="83" y="101"/>
                </a:cubicBezTo>
                <a:cubicBezTo>
                  <a:pt x="82" y="101"/>
                  <a:pt x="81" y="100"/>
                  <a:pt x="81" y="98"/>
                </a:cubicBezTo>
                <a:cubicBezTo>
                  <a:pt x="81" y="94"/>
                  <a:pt x="81" y="94"/>
                  <a:pt x="81" y="94"/>
                </a:cubicBezTo>
                <a:cubicBezTo>
                  <a:pt x="89" y="86"/>
                  <a:pt x="89" y="86"/>
                  <a:pt x="89" y="86"/>
                </a:cubicBezTo>
                <a:cubicBezTo>
                  <a:pt x="90" y="85"/>
                  <a:pt x="92" y="85"/>
                  <a:pt x="93" y="86"/>
                </a:cubicBezTo>
                <a:cubicBezTo>
                  <a:pt x="96" y="89"/>
                  <a:pt x="96" y="89"/>
                  <a:pt x="96" y="89"/>
                </a:cubicBezTo>
                <a:cubicBezTo>
                  <a:pt x="99" y="92"/>
                  <a:pt x="104" y="92"/>
                  <a:pt x="108" y="89"/>
                </a:cubicBezTo>
                <a:cubicBezTo>
                  <a:pt x="118" y="77"/>
                  <a:pt x="118" y="77"/>
                  <a:pt x="118" y="77"/>
                </a:cubicBezTo>
                <a:cubicBezTo>
                  <a:pt x="119" y="77"/>
                  <a:pt x="121" y="77"/>
                  <a:pt x="122" y="77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8" y="84"/>
                  <a:pt x="133" y="84"/>
                  <a:pt x="137" y="81"/>
                </a:cubicBezTo>
                <a:cubicBezTo>
                  <a:pt x="146" y="72"/>
                  <a:pt x="146" y="72"/>
                  <a:pt x="146" y="72"/>
                </a:cubicBezTo>
                <a:cubicBezTo>
                  <a:pt x="147" y="70"/>
                  <a:pt x="147" y="68"/>
                  <a:pt x="146" y="67"/>
                </a:cubicBezTo>
                <a:cubicBezTo>
                  <a:pt x="145" y="67"/>
                  <a:pt x="143" y="67"/>
                  <a:pt x="143" y="67"/>
                </a:cubicBezTo>
                <a:cubicBezTo>
                  <a:pt x="133" y="77"/>
                  <a:pt x="133" y="77"/>
                  <a:pt x="133" y="77"/>
                </a:cubicBezTo>
                <a:cubicBezTo>
                  <a:pt x="132" y="78"/>
                  <a:pt x="130" y="78"/>
                  <a:pt x="129" y="77"/>
                </a:cubicBezTo>
                <a:cubicBezTo>
                  <a:pt x="126" y="74"/>
                  <a:pt x="126" y="74"/>
                  <a:pt x="126" y="74"/>
                </a:cubicBezTo>
                <a:cubicBezTo>
                  <a:pt x="123" y="71"/>
                  <a:pt x="118" y="71"/>
                  <a:pt x="115" y="74"/>
                </a:cubicBezTo>
                <a:cubicBezTo>
                  <a:pt x="103" y="85"/>
                  <a:pt x="103" y="85"/>
                  <a:pt x="103" y="85"/>
                </a:cubicBezTo>
                <a:cubicBezTo>
                  <a:pt x="103" y="86"/>
                  <a:pt x="101" y="86"/>
                  <a:pt x="100" y="85"/>
                </a:cubicBezTo>
                <a:cubicBezTo>
                  <a:pt x="97" y="82"/>
                  <a:pt x="97" y="82"/>
                  <a:pt x="97" y="82"/>
                </a:cubicBezTo>
                <a:cubicBezTo>
                  <a:pt x="93" y="79"/>
                  <a:pt x="88" y="79"/>
                  <a:pt x="86" y="82"/>
                </a:cubicBezTo>
                <a:cubicBezTo>
                  <a:pt x="81" y="87"/>
                  <a:pt x="81" y="87"/>
                  <a:pt x="81" y="87"/>
                </a:cubicBezTo>
                <a:cubicBezTo>
                  <a:pt x="81" y="67"/>
                  <a:pt x="81" y="67"/>
                  <a:pt x="81" y="67"/>
                </a:cubicBezTo>
                <a:cubicBezTo>
                  <a:pt x="81" y="66"/>
                  <a:pt x="79" y="64"/>
                  <a:pt x="78" y="64"/>
                </a:cubicBezTo>
                <a:cubicBezTo>
                  <a:pt x="77" y="64"/>
                  <a:pt x="75" y="66"/>
                  <a:pt x="75" y="67"/>
                </a:cubicBezTo>
                <a:cubicBezTo>
                  <a:pt x="75" y="98"/>
                  <a:pt x="75" y="98"/>
                  <a:pt x="75" y="98"/>
                </a:cubicBezTo>
                <a:cubicBezTo>
                  <a:pt x="75" y="103"/>
                  <a:pt x="79" y="106"/>
                  <a:pt x="83" y="106"/>
                </a:cubicBezTo>
                <a:cubicBezTo>
                  <a:pt x="144" y="106"/>
                  <a:pt x="144" y="106"/>
                  <a:pt x="144" y="106"/>
                </a:cubicBezTo>
                <a:cubicBezTo>
                  <a:pt x="146" y="106"/>
                  <a:pt x="147" y="105"/>
                  <a:pt x="147" y="104"/>
                </a:cubicBezTo>
                <a:cubicBezTo>
                  <a:pt x="147" y="102"/>
                  <a:pt x="146" y="101"/>
                  <a:pt x="144" y="101"/>
                </a:cubicBezTo>
                <a:close/>
                <a:moveTo>
                  <a:pt x="147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5"/>
                </a:cubicBezTo>
                <a:cubicBezTo>
                  <a:pt x="0" y="123"/>
                  <a:pt x="0" y="123"/>
                  <a:pt x="0" y="123"/>
                </a:cubicBezTo>
                <a:cubicBezTo>
                  <a:pt x="0" y="132"/>
                  <a:pt x="6" y="138"/>
                  <a:pt x="14" y="139"/>
                </a:cubicBezTo>
                <a:cubicBezTo>
                  <a:pt x="56" y="139"/>
                  <a:pt x="56" y="139"/>
                  <a:pt x="56" y="139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45" y="144"/>
                  <a:pt x="45" y="144"/>
                  <a:pt x="45" y="144"/>
                </a:cubicBezTo>
                <a:cubicBezTo>
                  <a:pt x="40" y="144"/>
                  <a:pt x="35" y="149"/>
                  <a:pt x="35" y="155"/>
                </a:cubicBezTo>
                <a:cubicBezTo>
                  <a:pt x="35" y="157"/>
                  <a:pt x="35" y="157"/>
                  <a:pt x="35" y="157"/>
                </a:cubicBezTo>
                <a:cubicBezTo>
                  <a:pt x="35" y="159"/>
                  <a:pt x="36" y="160"/>
                  <a:pt x="38" y="160"/>
                </a:cubicBezTo>
                <a:cubicBezTo>
                  <a:pt x="122" y="160"/>
                  <a:pt x="122" y="160"/>
                  <a:pt x="122" y="160"/>
                </a:cubicBezTo>
                <a:cubicBezTo>
                  <a:pt x="124" y="160"/>
                  <a:pt x="126" y="159"/>
                  <a:pt x="126" y="157"/>
                </a:cubicBezTo>
                <a:cubicBezTo>
                  <a:pt x="126" y="155"/>
                  <a:pt x="126" y="155"/>
                  <a:pt x="126" y="155"/>
                </a:cubicBezTo>
                <a:cubicBezTo>
                  <a:pt x="126" y="149"/>
                  <a:pt x="121" y="144"/>
                  <a:pt x="115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4" y="139"/>
                  <a:pt x="104" y="139"/>
                  <a:pt x="104" y="139"/>
                </a:cubicBezTo>
                <a:cubicBezTo>
                  <a:pt x="147" y="139"/>
                  <a:pt x="147" y="139"/>
                  <a:pt x="147" y="139"/>
                </a:cubicBezTo>
                <a:cubicBezTo>
                  <a:pt x="154" y="138"/>
                  <a:pt x="160" y="132"/>
                  <a:pt x="160" y="123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7"/>
                  <a:pt x="154" y="0"/>
                  <a:pt x="147" y="0"/>
                </a:cubicBezTo>
                <a:close/>
                <a:moveTo>
                  <a:pt x="115" y="149"/>
                </a:moveTo>
                <a:cubicBezTo>
                  <a:pt x="117" y="149"/>
                  <a:pt x="120" y="151"/>
                  <a:pt x="120" y="155"/>
                </a:cubicBezTo>
                <a:cubicBezTo>
                  <a:pt x="40" y="155"/>
                  <a:pt x="40" y="155"/>
                  <a:pt x="40" y="155"/>
                </a:cubicBezTo>
                <a:cubicBezTo>
                  <a:pt x="40" y="151"/>
                  <a:pt x="43" y="149"/>
                  <a:pt x="45" y="149"/>
                </a:cubicBezTo>
                <a:lnTo>
                  <a:pt x="115" y="149"/>
                </a:lnTo>
                <a:close/>
                <a:moveTo>
                  <a:pt x="61" y="144"/>
                </a:moveTo>
                <a:cubicBezTo>
                  <a:pt x="61" y="139"/>
                  <a:pt x="61" y="139"/>
                  <a:pt x="61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44"/>
                  <a:pt x="99" y="144"/>
                  <a:pt x="99" y="144"/>
                </a:cubicBezTo>
                <a:lnTo>
                  <a:pt x="61" y="144"/>
                </a:lnTo>
                <a:close/>
                <a:moveTo>
                  <a:pt x="147" y="134"/>
                </a:moveTo>
                <a:cubicBezTo>
                  <a:pt x="14" y="134"/>
                  <a:pt x="14" y="134"/>
                  <a:pt x="14" y="134"/>
                </a:cubicBezTo>
                <a:cubicBezTo>
                  <a:pt x="9" y="133"/>
                  <a:pt x="5" y="129"/>
                  <a:pt x="6" y="123"/>
                </a:cubicBezTo>
                <a:cubicBezTo>
                  <a:pt x="6" y="118"/>
                  <a:pt x="6" y="118"/>
                  <a:pt x="6" y="118"/>
                </a:cubicBezTo>
                <a:cubicBezTo>
                  <a:pt x="154" y="118"/>
                  <a:pt x="154" y="118"/>
                  <a:pt x="154" y="118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55" y="129"/>
                  <a:pt x="152" y="133"/>
                  <a:pt x="147" y="134"/>
                </a:cubicBezTo>
                <a:close/>
                <a:moveTo>
                  <a:pt x="154" y="15"/>
                </a:moveTo>
                <a:cubicBezTo>
                  <a:pt x="154" y="112"/>
                  <a:pt x="154" y="112"/>
                  <a:pt x="154" y="112"/>
                </a:cubicBezTo>
                <a:cubicBezTo>
                  <a:pt x="6" y="112"/>
                  <a:pt x="6" y="112"/>
                  <a:pt x="6" y="112"/>
                </a:cubicBezTo>
                <a:cubicBezTo>
                  <a:pt x="6" y="15"/>
                  <a:pt x="6" y="15"/>
                  <a:pt x="6" y="15"/>
                </a:cubicBezTo>
                <a:cubicBezTo>
                  <a:pt x="5" y="10"/>
                  <a:pt x="9" y="6"/>
                  <a:pt x="14" y="5"/>
                </a:cubicBezTo>
                <a:cubicBezTo>
                  <a:pt x="147" y="5"/>
                  <a:pt x="147" y="5"/>
                  <a:pt x="147" y="5"/>
                </a:cubicBezTo>
                <a:cubicBezTo>
                  <a:pt x="152" y="6"/>
                  <a:pt x="155" y="10"/>
                  <a:pt x="154" y="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4B6A4D4C-5263-2C94-8E70-961CAA9BDD55}"/>
              </a:ext>
            </a:extLst>
          </p:cNvPr>
          <p:cNvSpPr>
            <a:spLocks noEditPoints="1"/>
          </p:cNvSpPr>
          <p:nvPr/>
        </p:nvSpPr>
        <p:spPr bwMode="auto">
          <a:xfrm>
            <a:off x="1274763" y="2471738"/>
            <a:ext cx="254000" cy="252413"/>
          </a:xfrm>
          <a:custGeom>
            <a:avLst/>
            <a:gdLst>
              <a:gd name="T0" fmla="*/ 28 w 160"/>
              <a:gd name="T1" fmla="*/ 16 h 159"/>
              <a:gd name="T2" fmla="*/ 28 w 160"/>
              <a:gd name="T3" fmla="*/ 35 h 159"/>
              <a:gd name="T4" fmla="*/ 134 w 160"/>
              <a:gd name="T5" fmla="*/ 22 h 159"/>
              <a:gd name="T6" fmla="*/ 123 w 160"/>
              <a:gd name="T7" fmla="*/ 22 h 159"/>
              <a:gd name="T8" fmla="*/ 139 w 160"/>
              <a:gd name="T9" fmla="*/ 30 h 159"/>
              <a:gd name="T10" fmla="*/ 128 w 160"/>
              <a:gd name="T11" fmla="*/ 30 h 159"/>
              <a:gd name="T12" fmla="*/ 112 w 160"/>
              <a:gd name="T13" fmla="*/ 22 h 159"/>
              <a:gd name="T14" fmla="*/ 118 w 160"/>
              <a:gd name="T15" fmla="*/ 30 h 159"/>
              <a:gd name="T16" fmla="*/ 102 w 160"/>
              <a:gd name="T17" fmla="*/ 22 h 159"/>
              <a:gd name="T18" fmla="*/ 107 w 160"/>
              <a:gd name="T19" fmla="*/ 30 h 159"/>
              <a:gd name="T20" fmla="*/ 91 w 160"/>
              <a:gd name="T21" fmla="*/ 22 h 159"/>
              <a:gd name="T22" fmla="*/ 96 w 160"/>
              <a:gd name="T23" fmla="*/ 30 h 159"/>
              <a:gd name="T24" fmla="*/ 28 w 160"/>
              <a:gd name="T25" fmla="*/ 91 h 159"/>
              <a:gd name="T26" fmla="*/ 28 w 160"/>
              <a:gd name="T27" fmla="*/ 72 h 159"/>
              <a:gd name="T28" fmla="*/ 28 w 160"/>
              <a:gd name="T29" fmla="*/ 118 h 159"/>
              <a:gd name="T30" fmla="*/ 28 w 160"/>
              <a:gd name="T31" fmla="*/ 136 h 159"/>
              <a:gd name="T32" fmla="*/ 0 w 160"/>
              <a:gd name="T33" fmla="*/ 13 h 159"/>
              <a:gd name="T34" fmla="*/ 5 w 160"/>
              <a:gd name="T35" fmla="*/ 104 h 159"/>
              <a:gd name="T36" fmla="*/ 109 w 160"/>
              <a:gd name="T37" fmla="*/ 159 h 159"/>
              <a:gd name="T38" fmla="*/ 150 w 160"/>
              <a:gd name="T39" fmla="*/ 56 h 159"/>
              <a:gd name="T40" fmla="*/ 59 w 160"/>
              <a:gd name="T41" fmla="*/ 65 h 159"/>
              <a:gd name="T42" fmla="*/ 6 w 160"/>
              <a:gd name="T43" fmla="*/ 63 h 159"/>
              <a:gd name="T44" fmla="*/ 59 w 160"/>
              <a:gd name="T45" fmla="*/ 106 h 159"/>
              <a:gd name="T46" fmla="*/ 62 w 160"/>
              <a:gd name="T47" fmla="*/ 147 h 159"/>
              <a:gd name="T48" fmla="*/ 13 w 160"/>
              <a:gd name="T49" fmla="*/ 152 h 159"/>
              <a:gd name="T50" fmla="*/ 65 w 160"/>
              <a:gd name="T51" fmla="*/ 141 h 159"/>
              <a:gd name="T52" fmla="*/ 67 w 160"/>
              <a:gd name="T53" fmla="*/ 127 h 159"/>
              <a:gd name="T54" fmla="*/ 102 w 160"/>
              <a:gd name="T55" fmla="*/ 135 h 159"/>
              <a:gd name="T56" fmla="*/ 117 w 160"/>
              <a:gd name="T57" fmla="*/ 135 h 159"/>
              <a:gd name="T58" fmla="*/ 154 w 160"/>
              <a:gd name="T59" fmla="*/ 126 h 159"/>
              <a:gd name="T60" fmla="*/ 155 w 160"/>
              <a:gd name="T61" fmla="*/ 116 h 159"/>
              <a:gd name="T62" fmla="*/ 109 w 160"/>
              <a:gd name="T63" fmla="*/ 130 h 159"/>
              <a:gd name="T64" fmla="*/ 65 w 160"/>
              <a:gd name="T65" fmla="*/ 117 h 159"/>
              <a:gd name="T66" fmla="*/ 64 w 160"/>
              <a:gd name="T67" fmla="*/ 101 h 159"/>
              <a:gd name="T68" fmla="*/ 90 w 160"/>
              <a:gd name="T69" fmla="*/ 110 h 159"/>
              <a:gd name="T70" fmla="*/ 106 w 160"/>
              <a:gd name="T71" fmla="*/ 112 h 159"/>
              <a:gd name="T72" fmla="*/ 121 w 160"/>
              <a:gd name="T73" fmla="*/ 111 h 159"/>
              <a:gd name="T74" fmla="*/ 155 w 160"/>
              <a:gd name="T75" fmla="*/ 114 h 159"/>
              <a:gd name="T76" fmla="*/ 154 w 160"/>
              <a:gd name="T77" fmla="*/ 94 h 159"/>
              <a:gd name="T78" fmla="*/ 66 w 160"/>
              <a:gd name="T79" fmla="*/ 96 h 159"/>
              <a:gd name="T80" fmla="*/ 64 w 160"/>
              <a:gd name="T81" fmla="*/ 91 h 159"/>
              <a:gd name="T82" fmla="*/ 67 w 160"/>
              <a:gd name="T83" fmla="*/ 80 h 159"/>
              <a:gd name="T84" fmla="*/ 73 w 160"/>
              <a:gd name="T85" fmla="*/ 81 h 159"/>
              <a:gd name="T86" fmla="*/ 83 w 160"/>
              <a:gd name="T87" fmla="*/ 85 h 159"/>
              <a:gd name="T88" fmla="*/ 93 w 160"/>
              <a:gd name="T89" fmla="*/ 86 h 159"/>
              <a:gd name="T90" fmla="*/ 106 w 160"/>
              <a:gd name="T91" fmla="*/ 87 h 159"/>
              <a:gd name="T92" fmla="*/ 120 w 160"/>
              <a:gd name="T93" fmla="*/ 87 h 159"/>
              <a:gd name="T94" fmla="*/ 129 w 160"/>
              <a:gd name="T95" fmla="*/ 86 h 159"/>
              <a:gd name="T96" fmla="*/ 139 w 160"/>
              <a:gd name="T97" fmla="*/ 84 h 159"/>
              <a:gd name="T98" fmla="*/ 147 w 160"/>
              <a:gd name="T99" fmla="*/ 81 h 159"/>
              <a:gd name="T100" fmla="*/ 153 w 160"/>
              <a:gd name="T101" fmla="*/ 78 h 159"/>
              <a:gd name="T102" fmla="*/ 64 w 160"/>
              <a:gd name="T103" fmla="*/ 68 h 159"/>
              <a:gd name="T104" fmla="*/ 74 w 160"/>
              <a:gd name="T105" fmla="*/ 60 h 159"/>
              <a:gd name="T106" fmla="*/ 129 w 160"/>
              <a:gd name="T107" fmla="*/ 55 h 159"/>
              <a:gd name="T108" fmla="*/ 148 w 160"/>
              <a:gd name="T109" fmla="*/ 51 h 159"/>
              <a:gd name="T110" fmla="*/ 89 w 160"/>
              <a:gd name="T111" fmla="*/ 49 h 159"/>
              <a:gd name="T112" fmla="*/ 6 w 160"/>
              <a:gd name="T113" fmla="*/ 1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59">
                <a:moveTo>
                  <a:pt x="28" y="16"/>
                </a:moveTo>
                <a:cubicBezTo>
                  <a:pt x="22" y="16"/>
                  <a:pt x="17" y="22"/>
                  <a:pt x="17" y="29"/>
                </a:cubicBezTo>
                <a:cubicBezTo>
                  <a:pt x="17" y="35"/>
                  <a:pt x="22" y="40"/>
                  <a:pt x="28" y="40"/>
                </a:cubicBezTo>
                <a:cubicBezTo>
                  <a:pt x="35" y="40"/>
                  <a:pt x="41" y="35"/>
                  <a:pt x="41" y="29"/>
                </a:cubicBezTo>
                <a:cubicBezTo>
                  <a:pt x="41" y="22"/>
                  <a:pt x="35" y="16"/>
                  <a:pt x="28" y="16"/>
                </a:cubicBezTo>
                <a:close/>
                <a:moveTo>
                  <a:pt x="28" y="35"/>
                </a:moveTo>
                <a:cubicBezTo>
                  <a:pt x="25" y="35"/>
                  <a:pt x="22" y="32"/>
                  <a:pt x="22" y="29"/>
                </a:cubicBezTo>
                <a:cubicBezTo>
                  <a:pt x="22" y="24"/>
                  <a:pt x="25" y="22"/>
                  <a:pt x="28" y="22"/>
                </a:cubicBezTo>
                <a:cubicBezTo>
                  <a:pt x="33" y="22"/>
                  <a:pt x="35" y="24"/>
                  <a:pt x="35" y="29"/>
                </a:cubicBezTo>
                <a:cubicBezTo>
                  <a:pt x="35" y="32"/>
                  <a:pt x="33" y="35"/>
                  <a:pt x="28" y="35"/>
                </a:cubicBezTo>
                <a:close/>
                <a:moveTo>
                  <a:pt x="134" y="22"/>
                </a:moveTo>
                <a:cubicBezTo>
                  <a:pt x="132" y="22"/>
                  <a:pt x="132" y="23"/>
                  <a:pt x="132" y="24"/>
                </a:cubicBezTo>
                <a:cubicBezTo>
                  <a:pt x="132" y="26"/>
                  <a:pt x="132" y="27"/>
                  <a:pt x="134" y="27"/>
                </a:cubicBezTo>
                <a:cubicBezTo>
                  <a:pt x="135" y="27"/>
                  <a:pt x="136" y="26"/>
                  <a:pt x="136" y="24"/>
                </a:cubicBezTo>
                <a:cubicBezTo>
                  <a:pt x="136" y="23"/>
                  <a:pt x="135" y="22"/>
                  <a:pt x="134" y="22"/>
                </a:cubicBezTo>
                <a:close/>
                <a:moveTo>
                  <a:pt x="123" y="22"/>
                </a:moveTo>
                <a:cubicBezTo>
                  <a:pt x="121" y="22"/>
                  <a:pt x="120" y="23"/>
                  <a:pt x="120" y="24"/>
                </a:cubicBezTo>
                <a:cubicBezTo>
                  <a:pt x="120" y="26"/>
                  <a:pt x="121" y="27"/>
                  <a:pt x="123" y="27"/>
                </a:cubicBezTo>
                <a:cubicBezTo>
                  <a:pt x="125" y="27"/>
                  <a:pt x="126" y="26"/>
                  <a:pt x="126" y="24"/>
                </a:cubicBezTo>
                <a:cubicBezTo>
                  <a:pt x="126" y="23"/>
                  <a:pt x="125" y="22"/>
                  <a:pt x="123" y="22"/>
                </a:cubicBezTo>
                <a:close/>
                <a:moveTo>
                  <a:pt x="139" y="30"/>
                </a:moveTo>
                <a:cubicBezTo>
                  <a:pt x="137" y="30"/>
                  <a:pt x="136" y="31"/>
                  <a:pt x="136" y="33"/>
                </a:cubicBezTo>
                <a:cubicBezTo>
                  <a:pt x="136" y="34"/>
                  <a:pt x="137" y="35"/>
                  <a:pt x="139" y="35"/>
                </a:cubicBezTo>
                <a:cubicBezTo>
                  <a:pt x="140" y="35"/>
                  <a:pt x="141" y="34"/>
                  <a:pt x="141" y="33"/>
                </a:cubicBezTo>
                <a:cubicBezTo>
                  <a:pt x="141" y="31"/>
                  <a:pt x="140" y="30"/>
                  <a:pt x="139" y="30"/>
                </a:cubicBezTo>
                <a:close/>
                <a:moveTo>
                  <a:pt x="128" y="30"/>
                </a:moveTo>
                <a:cubicBezTo>
                  <a:pt x="127" y="30"/>
                  <a:pt x="126" y="31"/>
                  <a:pt x="126" y="33"/>
                </a:cubicBezTo>
                <a:cubicBezTo>
                  <a:pt x="126" y="34"/>
                  <a:pt x="127" y="35"/>
                  <a:pt x="128" y="35"/>
                </a:cubicBezTo>
                <a:cubicBezTo>
                  <a:pt x="130" y="35"/>
                  <a:pt x="132" y="34"/>
                  <a:pt x="132" y="33"/>
                </a:cubicBezTo>
                <a:cubicBezTo>
                  <a:pt x="132" y="31"/>
                  <a:pt x="130" y="30"/>
                  <a:pt x="128" y="30"/>
                </a:cubicBezTo>
                <a:close/>
                <a:moveTo>
                  <a:pt x="112" y="22"/>
                </a:moveTo>
                <a:cubicBezTo>
                  <a:pt x="111" y="22"/>
                  <a:pt x="110" y="23"/>
                  <a:pt x="110" y="24"/>
                </a:cubicBezTo>
                <a:cubicBezTo>
                  <a:pt x="110" y="26"/>
                  <a:pt x="111" y="27"/>
                  <a:pt x="112" y="27"/>
                </a:cubicBezTo>
                <a:cubicBezTo>
                  <a:pt x="114" y="27"/>
                  <a:pt x="115" y="26"/>
                  <a:pt x="115" y="24"/>
                </a:cubicBezTo>
                <a:cubicBezTo>
                  <a:pt x="115" y="23"/>
                  <a:pt x="114" y="22"/>
                  <a:pt x="112" y="22"/>
                </a:cubicBezTo>
                <a:close/>
                <a:moveTo>
                  <a:pt x="118" y="30"/>
                </a:moveTo>
                <a:cubicBezTo>
                  <a:pt x="116" y="30"/>
                  <a:pt x="115" y="31"/>
                  <a:pt x="115" y="33"/>
                </a:cubicBezTo>
                <a:cubicBezTo>
                  <a:pt x="115" y="34"/>
                  <a:pt x="116" y="35"/>
                  <a:pt x="118" y="35"/>
                </a:cubicBezTo>
                <a:cubicBezTo>
                  <a:pt x="119" y="35"/>
                  <a:pt x="120" y="34"/>
                  <a:pt x="120" y="33"/>
                </a:cubicBezTo>
                <a:cubicBezTo>
                  <a:pt x="120" y="31"/>
                  <a:pt x="119" y="30"/>
                  <a:pt x="118" y="30"/>
                </a:cubicBezTo>
                <a:close/>
                <a:moveTo>
                  <a:pt x="102" y="22"/>
                </a:moveTo>
                <a:cubicBezTo>
                  <a:pt x="100" y="22"/>
                  <a:pt x="99" y="23"/>
                  <a:pt x="99" y="24"/>
                </a:cubicBezTo>
                <a:cubicBezTo>
                  <a:pt x="99" y="26"/>
                  <a:pt x="100" y="27"/>
                  <a:pt x="102" y="27"/>
                </a:cubicBezTo>
                <a:cubicBezTo>
                  <a:pt x="103" y="27"/>
                  <a:pt x="105" y="26"/>
                  <a:pt x="105" y="24"/>
                </a:cubicBezTo>
                <a:cubicBezTo>
                  <a:pt x="105" y="23"/>
                  <a:pt x="103" y="22"/>
                  <a:pt x="102" y="22"/>
                </a:cubicBezTo>
                <a:close/>
                <a:moveTo>
                  <a:pt x="107" y="30"/>
                </a:moveTo>
                <a:cubicBezTo>
                  <a:pt x="105" y="30"/>
                  <a:pt x="105" y="31"/>
                  <a:pt x="105" y="33"/>
                </a:cubicBezTo>
                <a:cubicBezTo>
                  <a:pt x="105" y="34"/>
                  <a:pt x="105" y="35"/>
                  <a:pt x="107" y="35"/>
                </a:cubicBezTo>
                <a:cubicBezTo>
                  <a:pt x="109" y="35"/>
                  <a:pt x="110" y="34"/>
                  <a:pt x="110" y="33"/>
                </a:cubicBezTo>
                <a:cubicBezTo>
                  <a:pt x="110" y="31"/>
                  <a:pt x="109" y="30"/>
                  <a:pt x="107" y="30"/>
                </a:cubicBezTo>
                <a:close/>
                <a:moveTo>
                  <a:pt x="91" y="22"/>
                </a:moveTo>
                <a:cubicBezTo>
                  <a:pt x="89" y="22"/>
                  <a:pt x="88" y="23"/>
                  <a:pt x="88" y="24"/>
                </a:cubicBezTo>
                <a:cubicBezTo>
                  <a:pt x="88" y="26"/>
                  <a:pt x="89" y="27"/>
                  <a:pt x="91" y="27"/>
                </a:cubicBezTo>
                <a:cubicBezTo>
                  <a:pt x="93" y="27"/>
                  <a:pt x="94" y="26"/>
                  <a:pt x="94" y="24"/>
                </a:cubicBezTo>
                <a:cubicBezTo>
                  <a:pt x="94" y="23"/>
                  <a:pt x="93" y="22"/>
                  <a:pt x="91" y="22"/>
                </a:cubicBezTo>
                <a:close/>
                <a:moveTo>
                  <a:pt x="96" y="30"/>
                </a:moveTo>
                <a:cubicBezTo>
                  <a:pt x="95" y="30"/>
                  <a:pt x="94" y="31"/>
                  <a:pt x="94" y="33"/>
                </a:cubicBezTo>
                <a:cubicBezTo>
                  <a:pt x="94" y="34"/>
                  <a:pt x="95" y="35"/>
                  <a:pt x="96" y="35"/>
                </a:cubicBezTo>
                <a:cubicBezTo>
                  <a:pt x="98" y="35"/>
                  <a:pt x="99" y="34"/>
                  <a:pt x="99" y="33"/>
                </a:cubicBezTo>
                <a:cubicBezTo>
                  <a:pt x="99" y="31"/>
                  <a:pt x="98" y="30"/>
                  <a:pt x="96" y="30"/>
                </a:cubicBezTo>
                <a:close/>
                <a:moveTo>
                  <a:pt x="28" y="91"/>
                </a:moveTo>
                <a:cubicBezTo>
                  <a:pt x="35" y="91"/>
                  <a:pt x="41" y="85"/>
                  <a:pt x="41" y="79"/>
                </a:cubicBezTo>
                <a:cubicBezTo>
                  <a:pt x="41" y="72"/>
                  <a:pt x="35" y="67"/>
                  <a:pt x="28" y="67"/>
                </a:cubicBezTo>
                <a:cubicBezTo>
                  <a:pt x="22" y="67"/>
                  <a:pt x="17" y="72"/>
                  <a:pt x="17" y="79"/>
                </a:cubicBezTo>
                <a:cubicBezTo>
                  <a:pt x="17" y="85"/>
                  <a:pt x="22" y="91"/>
                  <a:pt x="28" y="91"/>
                </a:cubicBezTo>
                <a:close/>
                <a:moveTo>
                  <a:pt x="28" y="72"/>
                </a:moveTo>
                <a:cubicBezTo>
                  <a:pt x="33" y="72"/>
                  <a:pt x="35" y="75"/>
                  <a:pt x="35" y="79"/>
                </a:cubicBezTo>
                <a:cubicBezTo>
                  <a:pt x="35" y="82"/>
                  <a:pt x="33" y="85"/>
                  <a:pt x="28" y="85"/>
                </a:cubicBezTo>
                <a:cubicBezTo>
                  <a:pt x="25" y="85"/>
                  <a:pt x="22" y="82"/>
                  <a:pt x="22" y="79"/>
                </a:cubicBezTo>
                <a:cubicBezTo>
                  <a:pt x="22" y="75"/>
                  <a:pt x="25" y="72"/>
                  <a:pt x="28" y="72"/>
                </a:cubicBezTo>
                <a:close/>
                <a:moveTo>
                  <a:pt x="28" y="118"/>
                </a:moveTo>
                <a:cubicBezTo>
                  <a:pt x="22" y="118"/>
                  <a:pt x="17" y="123"/>
                  <a:pt x="17" y="129"/>
                </a:cubicBezTo>
                <a:cubicBezTo>
                  <a:pt x="17" y="136"/>
                  <a:pt x="22" y="142"/>
                  <a:pt x="28" y="142"/>
                </a:cubicBezTo>
                <a:cubicBezTo>
                  <a:pt x="35" y="142"/>
                  <a:pt x="41" y="136"/>
                  <a:pt x="41" y="129"/>
                </a:cubicBezTo>
                <a:cubicBezTo>
                  <a:pt x="41" y="123"/>
                  <a:pt x="35" y="118"/>
                  <a:pt x="28" y="118"/>
                </a:cubicBezTo>
                <a:close/>
                <a:moveTo>
                  <a:pt x="28" y="136"/>
                </a:moveTo>
                <a:cubicBezTo>
                  <a:pt x="25" y="136"/>
                  <a:pt x="22" y="134"/>
                  <a:pt x="22" y="129"/>
                </a:cubicBezTo>
                <a:cubicBezTo>
                  <a:pt x="22" y="126"/>
                  <a:pt x="25" y="123"/>
                  <a:pt x="28" y="123"/>
                </a:cubicBezTo>
                <a:cubicBezTo>
                  <a:pt x="33" y="123"/>
                  <a:pt x="35" y="126"/>
                  <a:pt x="35" y="129"/>
                </a:cubicBezTo>
                <a:cubicBezTo>
                  <a:pt x="35" y="134"/>
                  <a:pt x="33" y="136"/>
                  <a:pt x="28" y="136"/>
                </a:cubicBezTo>
                <a:close/>
                <a:moveTo>
                  <a:pt x="160" y="44"/>
                </a:move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5" y="0"/>
                  <a:pt x="148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8"/>
                  <a:pt x="2" y="51"/>
                  <a:pt x="5" y="54"/>
                </a:cubicBezTo>
                <a:cubicBezTo>
                  <a:pt x="2" y="56"/>
                  <a:pt x="0" y="60"/>
                  <a:pt x="0" y="63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98"/>
                  <a:pt x="2" y="102"/>
                  <a:pt x="5" y="104"/>
                </a:cubicBezTo>
                <a:cubicBezTo>
                  <a:pt x="2" y="106"/>
                  <a:pt x="0" y="110"/>
                  <a:pt x="0" y="114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2"/>
                  <a:pt x="6" y="158"/>
                  <a:pt x="13" y="158"/>
                </a:cubicBezTo>
                <a:cubicBezTo>
                  <a:pt x="87" y="158"/>
                  <a:pt x="87" y="158"/>
                  <a:pt x="87" y="158"/>
                </a:cubicBezTo>
                <a:cubicBezTo>
                  <a:pt x="94" y="158"/>
                  <a:pt x="102" y="159"/>
                  <a:pt x="109" y="159"/>
                </a:cubicBezTo>
                <a:cubicBezTo>
                  <a:pt x="133" y="159"/>
                  <a:pt x="157" y="153"/>
                  <a:pt x="160" y="142"/>
                </a:cubicBezTo>
                <a:cubicBezTo>
                  <a:pt x="160" y="141"/>
                  <a:pt x="160" y="141"/>
                  <a:pt x="160" y="141"/>
                </a:cubicBezTo>
                <a:cubicBezTo>
                  <a:pt x="160" y="67"/>
                  <a:pt x="160" y="67"/>
                  <a:pt x="160" y="67"/>
                </a:cubicBezTo>
                <a:cubicBezTo>
                  <a:pt x="160" y="66"/>
                  <a:pt x="160" y="66"/>
                  <a:pt x="160" y="65"/>
                </a:cubicBezTo>
                <a:cubicBezTo>
                  <a:pt x="159" y="62"/>
                  <a:pt x="155" y="59"/>
                  <a:pt x="150" y="56"/>
                </a:cubicBezTo>
                <a:cubicBezTo>
                  <a:pt x="156" y="54"/>
                  <a:pt x="160" y="49"/>
                  <a:pt x="160" y="44"/>
                </a:cubicBezTo>
                <a:close/>
                <a:moveTo>
                  <a:pt x="6" y="63"/>
                </a:moveTo>
                <a:cubicBezTo>
                  <a:pt x="6" y="60"/>
                  <a:pt x="9" y="56"/>
                  <a:pt x="13" y="56"/>
                </a:cubicBezTo>
                <a:cubicBezTo>
                  <a:pt x="68" y="56"/>
                  <a:pt x="68" y="56"/>
                  <a:pt x="68" y="56"/>
                </a:cubicBezTo>
                <a:cubicBezTo>
                  <a:pt x="63" y="59"/>
                  <a:pt x="60" y="62"/>
                  <a:pt x="59" y="65"/>
                </a:cubicBezTo>
                <a:cubicBezTo>
                  <a:pt x="59" y="66"/>
                  <a:pt x="59" y="66"/>
                  <a:pt x="59" y="67"/>
                </a:cubicBezTo>
                <a:cubicBezTo>
                  <a:pt x="59" y="101"/>
                  <a:pt x="59" y="101"/>
                  <a:pt x="59" y="101"/>
                </a:cubicBezTo>
                <a:cubicBezTo>
                  <a:pt x="13" y="101"/>
                  <a:pt x="13" y="101"/>
                  <a:pt x="13" y="101"/>
                </a:cubicBezTo>
                <a:cubicBezTo>
                  <a:pt x="9" y="101"/>
                  <a:pt x="6" y="98"/>
                  <a:pt x="6" y="95"/>
                </a:cubicBezTo>
                <a:cubicBezTo>
                  <a:pt x="6" y="63"/>
                  <a:pt x="6" y="63"/>
                  <a:pt x="6" y="63"/>
                </a:cubicBezTo>
                <a:close/>
                <a:moveTo>
                  <a:pt x="13" y="152"/>
                </a:moveTo>
                <a:cubicBezTo>
                  <a:pt x="9" y="152"/>
                  <a:pt x="6" y="149"/>
                  <a:pt x="6" y="145"/>
                </a:cubicBezTo>
                <a:cubicBezTo>
                  <a:pt x="6" y="114"/>
                  <a:pt x="6" y="114"/>
                  <a:pt x="6" y="114"/>
                </a:cubicBezTo>
                <a:cubicBezTo>
                  <a:pt x="6" y="110"/>
                  <a:pt x="9" y="106"/>
                  <a:pt x="13" y="106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59" y="143"/>
                  <a:pt x="59" y="143"/>
                  <a:pt x="59" y="143"/>
                </a:cubicBezTo>
                <a:cubicBezTo>
                  <a:pt x="60" y="143"/>
                  <a:pt x="60" y="143"/>
                  <a:pt x="60" y="143"/>
                </a:cubicBezTo>
                <a:cubicBezTo>
                  <a:pt x="60" y="144"/>
                  <a:pt x="60" y="144"/>
                  <a:pt x="60" y="144"/>
                </a:cubicBezTo>
                <a:cubicBezTo>
                  <a:pt x="61" y="145"/>
                  <a:pt x="61" y="145"/>
                  <a:pt x="61" y="145"/>
                </a:cubicBezTo>
                <a:cubicBezTo>
                  <a:pt x="62" y="146"/>
                  <a:pt x="62" y="146"/>
                  <a:pt x="62" y="147"/>
                </a:cubicBezTo>
                <a:cubicBezTo>
                  <a:pt x="62" y="147"/>
                  <a:pt x="62" y="147"/>
                  <a:pt x="62" y="147"/>
                </a:cubicBezTo>
                <a:cubicBezTo>
                  <a:pt x="63" y="148"/>
                  <a:pt x="65" y="149"/>
                  <a:pt x="66" y="150"/>
                </a:cubicBezTo>
                <a:cubicBezTo>
                  <a:pt x="67" y="150"/>
                  <a:pt x="67" y="150"/>
                  <a:pt x="67" y="150"/>
                </a:cubicBezTo>
                <a:cubicBezTo>
                  <a:pt x="67" y="151"/>
                  <a:pt x="68" y="152"/>
                  <a:pt x="70" y="152"/>
                </a:cubicBezTo>
                <a:lnTo>
                  <a:pt x="13" y="152"/>
                </a:lnTo>
                <a:close/>
                <a:moveTo>
                  <a:pt x="155" y="140"/>
                </a:moveTo>
                <a:cubicBezTo>
                  <a:pt x="154" y="147"/>
                  <a:pt x="135" y="154"/>
                  <a:pt x="109" y="154"/>
                </a:cubicBezTo>
                <a:cubicBezTo>
                  <a:pt x="101" y="154"/>
                  <a:pt x="94" y="153"/>
                  <a:pt x="88" y="152"/>
                </a:cubicBezTo>
                <a:cubicBezTo>
                  <a:pt x="74" y="149"/>
                  <a:pt x="67" y="145"/>
                  <a:pt x="65" y="142"/>
                </a:cubicBezTo>
                <a:cubicBezTo>
                  <a:pt x="65" y="142"/>
                  <a:pt x="65" y="142"/>
                  <a:pt x="65" y="141"/>
                </a:cubicBezTo>
                <a:cubicBezTo>
                  <a:pt x="65" y="141"/>
                  <a:pt x="64" y="141"/>
                  <a:pt x="64" y="140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5" y="126"/>
                  <a:pt x="66" y="126"/>
                  <a:pt x="66" y="126"/>
                </a:cubicBezTo>
                <a:cubicBezTo>
                  <a:pt x="67" y="127"/>
                  <a:pt x="67" y="127"/>
                  <a:pt x="67" y="127"/>
                </a:cubicBezTo>
                <a:cubicBezTo>
                  <a:pt x="67" y="127"/>
                  <a:pt x="67" y="127"/>
                  <a:pt x="68" y="127"/>
                </a:cubicBezTo>
                <a:cubicBezTo>
                  <a:pt x="73" y="130"/>
                  <a:pt x="82" y="132"/>
                  <a:pt x="90" y="134"/>
                </a:cubicBezTo>
                <a:cubicBezTo>
                  <a:pt x="93" y="134"/>
                  <a:pt x="95" y="135"/>
                  <a:pt x="98" y="135"/>
                </a:cubicBezTo>
                <a:cubicBezTo>
                  <a:pt x="99" y="135"/>
                  <a:pt x="99" y="135"/>
                  <a:pt x="100" y="135"/>
                </a:cubicBezTo>
                <a:cubicBezTo>
                  <a:pt x="101" y="135"/>
                  <a:pt x="101" y="135"/>
                  <a:pt x="102" y="135"/>
                </a:cubicBezTo>
                <a:cubicBezTo>
                  <a:pt x="104" y="135"/>
                  <a:pt x="104" y="135"/>
                  <a:pt x="104" y="135"/>
                </a:cubicBezTo>
                <a:cubicBezTo>
                  <a:pt x="105" y="135"/>
                  <a:pt x="105" y="135"/>
                  <a:pt x="106" y="135"/>
                </a:cubicBezTo>
                <a:cubicBezTo>
                  <a:pt x="114" y="135"/>
                  <a:pt x="114" y="135"/>
                  <a:pt x="114" y="135"/>
                </a:cubicBezTo>
                <a:cubicBezTo>
                  <a:pt x="114" y="135"/>
                  <a:pt x="114" y="135"/>
                  <a:pt x="115" y="135"/>
                </a:cubicBezTo>
                <a:cubicBezTo>
                  <a:pt x="116" y="135"/>
                  <a:pt x="116" y="135"/>
                  <a:pt x="117" y="135"/>
                </a:cubicBezTo>
                <a:cubicBezTo>
                  <a:pt x="119" y="135"/>
                  <a:pt x="119" y="135"/>
                  <a:pt x="119" y="135"/>
                </a:cubicBezTo>
                <a:cubicBezTo>
                  <a:pt x="119" y="135"/>
                  <a:pt x="120" y="135"/>
                  <a:pt x="121" y="135"/>
                </a:cubicBezTo>
                <a:cubicBezTo>
                  <a:pt x="124" y="135"/>
                  <a:pt x="126" y="134"/>
                  <a:pt x="129" y="134"/>
                </a:cubicBezTo>
                <a:cubicBezTo>
                  <a:pt x="139" y="132"/>
                  <a:pt x="147" y="130"/>
                  <a:pt x="152" y="127"/>
                </a:cubicBezTo>
                <a:cubicBezTo>
                  <a:pt x="153" y="127"/>
                  <a:pt x="153" y="126"/>
                  <a:pt x="154" y="126"/>
                </a:cubicBezTo>
                <a:cubicBezTo>
                  <a:pt x="154" y="126"/>
                  <a:pt x="154" y="126"/>
                  <a:pt x="155" y="125"/>
                </a:cubicBezTo>
                <a:lnTo>
                  <a:pt x="155" y="140"/>
                </a:lnTo>
                <a:close/>
                <a:moveTo>
                  <a:pt x="155" y="114"/>
                </a:moveTo>
                <a:cubicBezTo>
                  <a:pt x="155" y="115"/>
                  <a:pt x="155" y="115"/>
                  <a:pt x="155" y="115"/>
                </a:cubicBezTo>
                <a:cubicBezTo>
                  <a:pt x="155" y="116"/>
                  <a:pt x="155" y="116"/>
                  <a:pt x="155" y="116"/>
                </a:cubicBezTo>
                <a:cubicBezTo>
                  <a:pt x="155" y="117"/>
                  <a:pt x="155" y="117"/>
                  <a:pt x="155" y="117"/>
                </a:cubicBezTo>
                <a:cubicBezTo>
                  <a:pt x="155" y="117"/>
                  <a:pt x="155" y="117"/>
                  <a:pt x="154" y="118"/>
                </a:cubicBezTo>
                <a:cubicBezTo>
                  <a:pt x="154" y="119"/>
                  <a:pt x="153" y="119"/>
                  <a:pt x="153" y="119"/>
                </a:cubicBezTo>
                <a:cubicBezTo>
                  <a:pt x="153" y="120"/>
                  <a:pt x="153" y="120"/>
                  <a:pt x="153" y="120"/>
                </a:cubicBezTo>
                <a:cubicBezTo>
                  <a:pt x="147" y="125"/>
                  <a:pt x="130" y="130"/>
                  <a:pt x="109" y="130"/>
                </a:cubicBezTo>
                <a:cubicBezTo>
                  <a:pt x="88" y="130"/>
                  <a:pt x="72" y="125"/>
                  <a:pt x="67" y="120"/>
                </a:cubicBezTo>
                <a:cubicBezTo>
                  <a:pt x="67" y="120"/>
                  <a:pt x="67" y="119"/>
                  <a:pt x="66" y="119"/>
                </a:cubicBezTo>
                <a:cubicBezTo>
                  <a:pt x="66" y="119"/>
                  <a:pt x="66" y="119"/>
                  <a:pt x="66" y="118"/>
                </a:cubicBezTo>
                <a:cubicBezTo>
                  <a:pt x="65" y="118"/>
                  <a:pt x="65" y="118"/>
                  <a:pt x="65" y="118"/>
                </a:cubicBezTo>
                <a:cubicBezTo>
                  <a:pt x="65" y="117"/>
                  <a:pt x="65" y="117"/>
                  <a:pt x="65" y="117"/>
                </a:cubicBezTo>
                <a:cubicBezTo>
                  <a:pt x="65" y="117"/>
                  <a:pt x="65" y="117"/>
                  <a:pt x="65" y="117"/>
                </a:cubicBezTo>
                <a:cubicBezTo>
                  <a:pt x="64" y="117"/>
                  <a:pt x="64" y="117"/>
                  <a:pt x="64" y="116"/>
                </a:cubicBezTo>
                <a:cubicBezTo>
                  <a:pt x="64" y="116"/>
                  <a:pt x="64" y="116"/>
                  <a:pt x="64" y="115"/>
                </a:cubicBezTo>
                <a:cubicBezTo>
                  <a:pt x="64" y="101"/>
                  <a:pt x="64" y="101"/>
                  <a:pt x="64" y="101"/>
                </a:cubicBezTo>
                <a:cubicBezTo>
                  <a:pt x="64" y="101"/>
                  <a:pt x="64" y="101"/>
                  <a:pt x="64" y="101"/>
                </a:cubicBezTo>
                <a:cubicBezTo>
                  <a:pt x="64" y="101"/>
                  <a:pt x="65" y="101"/>
                  <a:pt x="65" y="101"/>
                </a:cubicBezTo>
                <a:cubicBezTo>
                  <a:pt x="65" y="101"/>
                  <a:pt x="66" y="101"/>
                  <a:pt x="66" y="102"/>
                </a:cubicBezTo>
                <a:cubicBezTo>
                  <a:pt x="67" y="102"/>
                  <a:pt x="67" y="102"/>
                  <a:pt x="67" y="102"/>
                </a:cubicBezTo>
                <a:cubicBezTo>
                  <a:pt x="67" y="103"/>
                  <a:pt x="67" y="103"/>
                  <a:pt x="68" y="103"/>
                </a:cubicBezTo>
                <a:cubicBezTo>
                  <a:pt x="73" y="106"/>
                  <a:pt x="82" y="109"/>
                  <a:pt x="90" y="110"/>
                </a:cubicBezTo>
                <a:cubicBezTo>
                  <a:pt x="93" y="111"/>
                  <a:pt x="95" y="111"/>
                  <a:pt x="98" y="111"/>
                </a:cubicBezTo>
                <a:cubicBezTo>
                  <a:pt x="99" y="111"/>
                  <a:pt x="99" y="111"/>
                  <a:pt x="100" y="112"/>
                </a:cubicBezTo>
                <a:cubicBezTo>
                  <a:pt x="101" y="112"/>
                  <a:pt x="101" y="112"/>
                  <a:pt x="102" y="112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105" y="112"/>
                  <a:pt x="105" y="112"/>
                  <a:pt x="106" y="112"/>
                </a:cubicBezTo>
                <a:cubicBezTo>
                  <a:pt x="114" y="112"/>
                  <a:pt x="114" y="112"/>
                  <a:pt x="114" y="112"/>
                </a:cubicBezTo>
                <a:cubicBezTo>
                  <a:pt x="114" y="112"/>
                  <a:pt x="114" y="112"/>
                  <a:pt x="115" y="112"/>
                </a:cubicBezTo>
                <a:cubicBezTo>
                  <a:pt x="116" y="112"/>
                  <a:pt x="116" y="112"/>
                  <a:pt x="117" y="112"/>
                </a:cubicBezTo>
                <a:cubicBezTo>
                  <a:pt x="119" y="112"/>
                  <a:pt x="119" y="112"/>
                  <a:pt x="119" y="112"/>
                </a:cubicBezTo>
                <a:cubicBezTo>
                  <a:pt x="119" y="111"/>
                  <a:pt x="120" y="111"/>
                  <a:pt x="121" y="111"/>
                </a:cubicBezTo>
                <a:cubicBezTo>
                  <a:pt x="124" y="111"/>
                  <a:pt x="126" y="111"/>
                  <a:pt x="129" y="110"/>
                </a:cubicBezTo>
                <a:cubicBezTo>
                  <a:pt x="139" y="108"/>
                  <a:pt x="147" y="106"/>
                  <a:pt x="152" y="102"/>
                </a:cubicBezTo>
                <a:cubicBezTo>
                  <a:pt x="153" y="102"/>
                  <a:pt x="153" y="102"/>
                  <a:pt x="154" y="102"/>
                </a:cubicBezTo>
                <a:cubicBezTo>
                  <a:pt x="154" y="101"/>
                  <a:pt x="154" y="101"/>
                  <a:pt x="155" y="101"/>
                </a:cubicBezTo>
                <a:cubicBezTo>
                  <a:pt x="155" y="114"/>
                  <a:pt x="155" y="114"/>
                  <a:pt x="155" y="114"/>
                </a:cubicBezTo>
                <a:close/>
                <a:moveTo>
                  <a:pt x="155" y="91"/>
                </a:moveTo>
                <a:cubicBezTo>
                  <a:pt x="155" y="91"/>
                  <a:pt x="155" y="91"/>
                  <a:pt x="155" y="91"/>
                </a:cubicBezTo>
                <a:cubicBezTo>
                  <a:pt x="155" y="91"/>
                  <a:pt x="155" y="91"/>
                  <a:pt x="155" y="92"/>
                </a:cubicBezTo>
                <a:cubicBezTo>
                  <a:pt x="155" y="92"/>
                  <a:pt x="155" y="92"/>
                  <a:pt x="155" y="93"/>
                </a:cubicBezTo>
                <a:cubicBezTo>
                  <a:pt x="155" y="94"/>
                  <a:pt x="155" y="94"/>
                  <a:pt x="154" y="94"/>
                </a:cubicBezTo>
                <a:cubicBezTo>
                  <a:pt x="154" y="95"/>
                  <a:pt x="154" y="95"/>
                  <a:pt x="154" y="95"/>
                </a:cubicBezTo>
                <a:cubicBezTo>
                  <a:pt x="154" y="95"/>
                  <a:pt x="153" y="95"/>
                  <a:pt x="153" y="96"/>
                </a:cubicBezTo>
                <a:cubicBezTo>
                  <a:pt x="147" y="101"/>
                  <a:pt x="130" y="106"/>
                  <a:pt x="109" y="106"/>
                </a:cubicBezTo>
                <a:cubicBezTo>
                  <a:pt x="88" y="106"/>
                  <a:pt x="72" y="101"/>
                  <a:pt x="67" y="96"/>
                </a:cubicBezTo>
                <a:cubicBezTo>
                  <a:pt x="67" y="96"/>
                  <a:pt x="67" y="96"/>
                  <a:pt x="66" y="96"/>
                </a:cubicBezTo>
                <a:cubicBezTo>
                  <a:pt x="66" y="95"/>
                  <a:pt x="66" y="95"/>
                  <a:pt x="66" y="95"/>
                </a:cubicBezTo>
                <a:cubicBezTo>
                  <a:pt x="65" y="95"/>
                  <a:pt x="65" y="94"/>
                  <a:pt x="65" y="94"/>
                </a:cubicBezTo>
                <a:cubicBezTo>
                  <a:pt x="65" y="94"/>
                  <a:pt x="65" y="94"/>
                  <a:pt x="65" y="93"/>
                </a:cubicBezTo>
                <a:cubicBezTo>
                  <a:pt x="64" y="92"/>
                  <a:pt x="64" y="92"/>
                  <a:pt x="64" y="92"/>
                </a:cubicBezTo>
                <a:cubicBezTo>
                  <a:pt x="64" y="91"/>
                  <a:pt x="64" y="91"/>
                  <a:pt x="64" y="91"/>
                </a:cubicBezTo>
                <a:cubicBezTo>
                  <a:pt x="64" y="91"/>
                  <a:pt x="64" y="91"/>
                  <a:pt x="64" y="91"/>
                </a:cubicBezTo>
                <a:cubicBezTo>
                  <a:pt x="64" y="77"/>
                  <a:pt x="64" y="77"/>
                  <a:pt x="64" y="77"/>
                </a:cubicBezTo>
                <a:cubicBezTo>
                  <a:pt x="65" y="77"/>
                  <a:pt x="66" y="78"/>
                  <a:pt x="66" y="78"/>
                </a:cubicBezTo>
                <a:cubicBezTo>
                  <a:pt x="66" y="78"/>
                  <a:pt x="67" y="78"/>
                  <a:pt x="67" y="79"/>
                </a:cubicBezTo>
                <a:cubicBezTo>
                  <a:pt x="67" y="79"/>
                  <a:pt x="67" y="79"/>
                  <a:pt x="67" y="80"/>
                </a:cubicBezTo>
                <a:cubicBezTo>
                  <a:pt x="68" y="80"/>
                  <a:pt x="68" y="80"/>
                  <a:pt x="68" y="80"/>
                </a:cubicBezTo>
                <a:cubicBezTo>
                  <a:pt x="69" y="80"/>
                  <a:pt x="70" y="80"/>
                  <a:pt x="70" y="80"/>
                </a:cubicBezTo>
                <a:cubicBezTo>
                  <a:pt x="71" y="80"/>
                  <a:pt x="71" y="80"/>
                  <a:pt x="71" y="80"/>
                </a:cubicBezTo>
                <a:cubicBezTo>
                  <a:pt x="71" y="81"/>
                  <a:pt x="72" y="81"/>
                  <a:pt x="72" y="81"/>
                </a:cubicBezTo>
                <a:cubicBezTo>
                  <a:pt x="72" y="81"/>
                  <a:pt x="72" y="81"/>
                  <a:pt x="73" y="81"/>
                </a:cubicBezTo>
                <a:cubicBezTo>
                  <a:pt x="73" y="82"/>
                  <a:pt x="74" y="82"/>
                  <a:pt x="75" y="82"/>
                </a:cubicBezTo>
                <a:cubicBezTo>
                  <a:pt x="76" y="83"/>
                  <a:pt x="77" y="83"/>
                  <a:pt x="78" y="83"/>
                </a:cubicBezTo>
                <a:cubicBezTo>
                  <a:pt x="78" y="83"/>
                  <a:pt x="78" y="83"/>
                  <a:pt x="78" y="84"/>
                </a:cubicBezTo>
                <a:cubicBezTo>
                  <a:pt x="81" y="84"/>
                  <a:pt x="81" y="84"/>
                  <a:pt x="81" y="84"/>
                </a:cubicBezTo>
                <a:cubicBezTo>
                  <a:pt x="82" y="85"/>
                  <a:pt x="83" y="85"/>
                  <a:pt x="83" y="85"/>
                </a:cubicBezTo>
                <a:cubicBezTo>
                  <a:pt x="84" y="85"/>
                  <a:pt x="84" y="85"/>
                  <a:pt x="84" y="85"/>
                </a:cubicBezTo>
                <a:cubicBezTo>
                  <a:pt x="85" y="85"/>
                  <a:pt x="86" y="86"/>
                  <a:pt x="87" y="86"/>
                </a:cubicBezTo>
                <a:cubicBezTo>
                  <a:pt x="88" y="86"/>
                  <a:pt x="88" y="86"/>
                  <a:pt x="89" y="86"/>
                </a:cubicBezTo>
                <a:cubicBezTo>
                  <a:pt x="90" y="86"/>
                  <a:pt x="90" y="86"/>
                  <a:pt x="90" y="86"/>
                </a:cubicBezTo>
                <a:cubicBezTo>
                  <a:pt x="93" y="86"/>
                  <a:pt x="93" y="86"/>
                  <a:pt x="93" y="86"/>
                </a:cubicBezTo>
                <a:cubicBezTo>
                  <a:pt x="93" y="86"/>
                  <a:pt x="93" y="86"/>
                  <a:pt x="93" y="86"/>
                </a:cubicBezTo>
                <a:cubicBezTo>
                  <a:pt x="94" y="86"/>
                  <a:pt x="95" y="86"/>
                  <a:pt x="96" y="87"/>
                </a:cubicBezTo>
                <a:cubicBezTo>
                  <a:pt x="99" y="87"/>
                  <a:pt x="99" y="87"/>
                  <a:pt x="99" y="87"/>
                </a:cubicBezTo>
                <a:cubicBezTo>
                  <a:pt x="99" y="87"/>
                  <a:pt x="99" y="87"/>
                  <a:pt x="100" y="87"/>
                </a:cubicBezTo>
                <a:cubicBezTo>
                  <a:pt x="106" y="87"/>
                  <a:pt x="106" y="87"/>
                  <a:pt x="106" y="87"/>
                </a:cubicBezTo>
                <a:cubicBezTo>
                  <a:pt x="106" y="87"/>
                  <a:pt x="106" y="87"/>
                  <a:pt x="107" y="87"/>
                </a:cubicBezTo>
                <a:cubicBezTo>
                  <a:pt x="113" y="87"/>
                  <a:pt x="113" y="87"/>
                  <a:pt x="113" y="87"/>
                </a:cubicBezTo>
                <a:cubicBezTo>
                  <a:pt x="113" y="87"/>
                  <a:pt x="113" y="87"/>
                  <a:pt x="114" y="87"/>
                </a:cubicBezTo>
                <a:cubicBezTo>
                  <a:pt x="119" y="87"/>
                  <a:pt x="119" y="87"/>
                  <a:pt x="119" y="87"/>
                </a:cubicBezTo>
                <a:cubicBezTo>
                  <a:pt x="119" y="87"/>
                  <a:pt x="119" y="87"/>
                  <a:pt x="120" y="87"/>
                </a:cubicBezTo>
                <a:cubicBezTo>
                  <a:pt x="123" y="87"/>
                  <a:pt x="123" y="87"/>
                  <a:pt x="123" y="87"/>
                </a:cubicBezTo>
                <a:cubicBezTo>
                  <a:pt x="124" y="86"/>
                  <a:pt x="125" y="86"/>
                  <a:pt x="126" y="86"/>
                </a:cubicBezTo>
                <a:cubicBezTo>
                  <a:pt x="126" y="86"/>
                  <a:pt x="126" y="86"/>
                  <a:pt x="127" y="86"/>
                </a:cubicBezTo>
                <a:cubicBezTo>
                  <a:pt x="127" y="86"/>
                  <a:pt x="128" y="86"/>
                  <a:pt x="129" y="86"/>
                </a:cubicBezTo>
                <a:cubicBezTo>
                  <a:pt x="129" y="86"/>
                  <a:pt x="129" y="86"/>
                  <a:pt x="129" y="86"/>
                </a:cubicBezTo>
                <a:cubicBezTo>
                  <a:pt x="130" y="86"/>
                  <a:pt x="131" y="86"/>
                  <a:pt x="132" y="86"/>
                </a:cubicBezTo>
                <a:cubicBezTo>
                  <a:pt x="133" y="86"/>
                  <a:pt x="133" y="86"/>
                  <a:pt x="133" y="86"/>
                </a:cubicBezTo>
                <a:cubicBezTo>
                  <a:pt x="134" y="86"/>
                  <a:pt x="134" y="85"/>
                  <a:pt x="135" y="85"/>
                </a:cubicBezTo>
                <a:cubicBezTo>
                  <a:pt x="135" y="85"/>
                  <a:pt x="135" y="85"/>
                  <a:pt x="136" y="85"/>
                </a:cubicBezTo>
                <a:cubicBezTo>
                  <a:pt x="137" y="85"/>
                  <a:pt x="138" y="85"/>
                  <a:pt x="139" y="84"/>
                </a:cubicBezTo>
                <a:cubicBezTo>
                  <a:pt x="141" y="84"/>
                  <a:pt x="141" y="84"/>
                  <a:pt x="141" y="84"/>
                </a:cubicBezTo>
                <a:cubicBezTo>
                  <a:pt x="141" y="83"/>
                  <a:pt x="141" y="83"/>
                  <a:pt x="141" y="83"/>
                </a:cubicBezTo>
                <a:cubicBezTo>
                  <a:pt x="142" y="83"/>
                  <a:pt x="143" y="83"/>
                  <a:pt x="144" y="82"/>
                </a:cubicBezTo>
                <a:cubicBezTo>
                  <a:pt x="145" y="82"/>
                  <a:pt x="145" y="82"/>
                  <a:pt x="146" y="81"/>
                </a:cubicBezTo>
                <a:cubicBezTo>
                  <a:pt x="146" y="81"/>
                  <a:pt x="146" y="81"/>
                  <a:pt x="147" y="81"/>
                </a:cubicBezTo>
                <a:cubicBezTo>
                  <a:pt x="147" y="81"/>
                  <a:pt x="148" y="81"/>
                  <a:pt x="149" y="80"/>
                </a:cubicBezTo>
                <a:cubicBezTo>
                  <a:pt x="150" y="80"/>
                  <a:pt x="150" y="80"/>
                  <a:pt x="150" y="80"/>
                </a:cubicBezTo>
                <a:cubicBezTo>
                  <a:pt x="151" y="80"/>
                  <a:pt x="151" y="80"/>
                  <a:pt x="151" y="80"/>
                </a:cubicBezTo>
                <a:cubicBezTo>
                  <a:pt x="152" y="79"/>
                  <a:pt x="152" y="79"/>
                  <a:pt x="153" y="79"/>
                </a:cubicBezTo>
                <a:cubicBezTo>
                  <a:pt x="153" y="78"/>
                  <a:pt x="153" y="78"/>
                  <a:pt x="153" y="78"/>
                </a:cubicBezTo>
                <a:cubicBezTo>
                  <a:pt x="154" y="78"/>
                  <a:pt x="154" y="77"/>
                  <a:pt x="155" y="77"/>
                </a:cubicBezTo>
                <a:cubicBezTo>
                  <a:pt x="155" y="91"/>
                  <a:pt x="155" y="91"/>
                  <a:pt x="155" y="91"/>
                </a:cubicBezTo>
                <a:close/>
                <a:moveTo>
                  <a:pt x="155" y="68"/>
                </a:moveTo>
                <a:cubicBezTo>
                  <a:pt x="155" y="75"/>
                  <a:pt x="135" y="82"/>
                  <a:pt x="109" y="82"/>
                </a:cubicBezTo>
                <a:cubicBezTo>
                  <a:pt x="83" y="82"/>
                  <a:pt x="64" y="75"/>
                  <a:pt x="64" y="68"/>
                </a:cubicBezTo>
                <a:cubicBezTo>
                  <a:pt x="64" y="68"/>
                  <a:pt x="64" y="67"/>
                  <a:pt x="65" y="67"/>
                </a:cubicBezTo>
                <a:cubicBezTo>
                  <a:pt x="65" y="66"/>
                  <a:pt x="65" y="66"/>
                  <a:pt x="65" y="65"/>
                </a:cubicBezTo>
                <a:cubicBezTo>
                  <a:pt x="66" y="65"/>
                  <a:pt x="67" y="63"/>
                  <a:pt x="71" y="61"/>
                </a:cubicBezTo>
                <a:cubicBezTo>
                  <a:pt x="72" y="60"/>
                  <a:pt x="72" y="60"/>
                  <a:pt x="72" y="60"/>
                </a:cubicBezTo>
                <a:cubicBezTo>
                  <a:pt x="73" y="60"/>
                  <a:pt x="73" y="60"/>
                  <a:pt x="74" y="60"/>
                </a:cubicBezTo>
                <a:cubicBezTo>
                  <a:pt x="74" y="60"/>
                  <a:pt x="74" y="60"/>
                  <a:pt x="75" y="60"/>
                </a:cubicBezTo>
                <a:cubicBezTo>
                  <a:pt x="78" y="58"/>
                  <a:pt x="82" y="57"/>
                  <a:pt x="86" y="56"/>
                </a:cubicBezTo>
                <a:cubicBezTo>
                  <a:pt x="87" y="55"/>
                  <a:pt x="88" y="55"/>
                  <a:pt x="89" y="55"/>
                </a:cubicBezTo>
                <a:cubicBezTo>
                  <a:pt x="90" y="55"/>
                  <a:pt x="90" y="55"/>
                  <a:pt x="91" y="55"/>
                </a:cubicBezTo>
                <a:cubicBezTo>
                  <a:pt x="103" y="53"/>
                  <a:pt x="117" y="53"/>
                  <a:pt x="129" y="55"/>
                </a:cubicBezTo>
                <a:cubicBezTo>
                  <a:pt x="129" y="55"/>
                  <a:pt x="129" y="55"/>
                  <a:pt x="129" y="55"/>
                </a:cubicBezTo>
                <a:cubicBezTo>
                  <a:pt x="131" y="55"/>
                  <a:pt x="132" y="55"/>
                  <a:pt x="134" y="56"/>
                </a:cubicBezTo>
                <a:cubicBezTo>
                  <a:pt x="146" y="59"/>
                  <a:pt x="155" y="64"/>
                  <a:pt x="155" y="68"/>
                </a:cubicBezTo>
                <a:close/>
                <a:moveTo>
                  <a:pt x="155" y="44"/>
                </a:moveTo>
                <a:cubicBezTo>
                  <a:pt x="155" y="48"/>
                  <a:pt x="151" y="51"/>
                  <a:pt x="148" y="51"/>
                </a:cubicBezTo>
                <a:cubicBezTo>
                  <a:pt x="135" y="51"/>
                  <a:pt x="135" y="51"/>
                  <a:pt x="135" y="51"/>
                </a:cubicBezTo>
                <a:cubicBezTo>
                  <a:pt x="134" y="50"/>
                  <a:pt x="131" y="50"/>
                  <a:pt x="129" y="49"/>
                </a:cubicBezTo>
                <a:cubicBezTo>
                  <a:pt x="123" y="49"/>
                  <a:pt x="116" y="49"/>
                  <a:pt x="109" y="49"/>
                </a:cubicBezTo>
                <a:cubicBezTo>
                  <a:pt x="103" y="49"/>
                  <a:pt x="96" y="49"/>
                  <a:pt x="90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8" y="50"/>
                  <a:pt x="86" y="50"/>
                  <a:pt x="84" y="51"/>
                </a:cubicBezTo>
                <a:cubicBezTo>
                  <a:pt x="83" y="51"/>
                  <a:pt x="83" y="51"/>
                  <a:pt x="83" y="51"/>
                </a:cubicBezTo>
                <a:cubicBezTo>
                  <a:pt x="13" y="51"/>
                  <a:pt x="13" y="51"/>
                  <a:pt x="13" y="51"/>
                </a:cubicBezTo>
                <a:cubicBezTo>
                  <a:pt x="9" y="51"/>
                  <a:pt x="6" y="48"/>
                  <a:pt x="6" y="44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9"/>
                  <a:pt x="9" y="6"/>
                  <a:pt x="13" y="6"/>
                </a:cubicBezTo>
                <a:cubicBezTo>
                  <a:pt x="148" y="6"/>
                  <a:pt x="148" y="6"/>
                  <a:pt x="148" y="6"/>
                </a:cubicBezTo>
                <a:cubicBezTo>
                  <a:pt x="151" y="6"/>
                  <a:pt x="155" y="9"/>
                  <a:pt x="155" y="13"/>
                </a:cubicBezTo>
                <a:lnTo>
                  <a:pt x="155" y="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B41E20B2-100D-9393-9490-B554CF794DD0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1941513"/>
            <a:ext cx="254000" cy="212725"/>
          </a:xfrm>
          <a:custGeom>
            <a:avLst/>
            <a:gdLst>
              <a:gd name="T0" fmla="*/ 158 w 160"/>
              <a:gd name="T1" fmla="*/ 36 h 134"/>
              <a:gd name="T2" fmla="*/ 116 w 160"/>
              <a:gd name="T3" fmla="*/ 23 h 134"/>
              <a:gd name="T4" fmla="*/ 115 w 160"/>
              <a:gd name="T5" fmla="*/ 19 h 134"/>
              <a:gd name="T6" fmla="*/ 92 w 160"/>
              <a:gd name="T7" fmla="*/ 0 h 134"/>
              <a:gd name="T8" fmla="*/ 68 w 160"/>
              <a:gd name="T9" fmla="*/ 0 h 134"/>
              <a:gd name="T10" fmla="*/ 45 w 160"/>
              <a:gd name="T11" fmla="*/ 19 h 134"/>
              <a:gd name="T12" fmla="*/ 44 w 160"/>
              <a:gd name="T13" fmla="*/ 23 h 134"/>
              <a:gd name="T14" fmla="*/ 3 w 160"/>
              <a:gd name="T15" fmla="*/ 36 h 134"/>
              <a:gd name="T16" fmla="*/ 0 w 160"/>
              <a:gd name="T17" fmla="*/ 41 h 134"/>
              <a:gd name="T18" fmla="*/ 0 w 160"/>
              <a:gd name="T19" fmla="*/ 93 h 134"/>
              <a:gd name="T20" fmla="*/ 38 w 160"/>
              <a:gd name="T21" fmla="*/ 131 h 134"/>
              <a:gd name="T22" fmla="*/ 42 w 160"/>
              <a:gd name="T23" fmla="*/ 126 h 134"/>
              <a:gd name="T24" fmla="*/ 38 w 160"/>
              <a:gd name="T25" fmla="*/ 122 h 134"/>
              <a:gd name="T26" fmla="*/ 8 w 160"/>
              <a:gd name="T27" fmla="*/ 93 h 134"/>
              <a:gd name="T28" fmla="*/ 8 w 160"/>
              <a:gd name="T29" fmla="*/ 43 h 134"/>
              <a:gd name="T30" fmla="*/ 48 w 160"/>
              <a:gd name="T31" fmla="*/ 31 h 134"/>
              <a:gd name="T32" fmla="*/ 52 w 160"/>
              <a:gd name="T33" fmla="*/ 28 h 134"/>
              <a:gd name="T34" fmla="*/ 53 w 160"/>
              <a:gd name="T35" fmla="*/ 21 h 134"/>
              <a:gd name="T36" fmla="*/ 68 w 160"/>
              <a:gd name="T37" fmla="*/ 9 h 134"/>
              <a:gd name="T38" fmla="*/ 92 w 160"/>
              <a:gd name="T39" fmla="*/ 9 h 134"/>
              <a:gd name="T40" fmla="*/ 106 w 160"/>
              <a:gd name="T41" fmla="*/ 21 h 134"/>
              <a:gd name="T42" fmla="*/ 108 w 160"/>
              <a:gd name="T43" fmla="*/ 28 h 134"/>
              <a:gd name="T44" fmla="*/ 112 w 160"/>
              <a:gd name="T45" fmla="*/ 31 h 134"/>
              <a:gd name="T46" fmla="*/ 152 w 160"/>
              <a:gd name="T47" fmla="*/ 43 h 134"/>
              <a:gd name="T48" fmla="*/ 152 w 160"/>
              <a:gd name="T49" fmla="*/ 93 h 134"/>
              <a:gd name="T50" fmla="*/ 122 w 160"/>
              <a:gd name="T51" fmla="*/ 122 h 134"/>
              <a:gd name="T52" fmla="*/ 118 w 160"/>
              <a:gd name="T53" fmla="*/ 126 h 134"/>
              <a:gd name="T54" fmla="*/ 122 w 160"/>
              <a:gd name="T55" fmla="*/ 131 h 134"/>
              <a:gd name="T56" fmla="*/ 160 w 160"/>
              <a:gd name="T57" fmla="*/ 93 h 134"/>
              <a:gd name="T58" fmla="*/ 160 w 160"/>
              <a:gd name="T59" fmla="*/ 41 h 134"/>
              <a:gd name="T60" fmla="*/ 158 w 160"/>
              <a:gd name="T61" fmla="*/ 36 h 134"/>
              <a:gd name="T62" fmla="*/ 14 w 160"/>
              <a:gd name="T63" fmla="*/ 27 h 134"/>
              <a:gd name="T64" fmla="*/ 16 w 160"/>
              <a:gd name="T65" fmla="*/ 27 h 134"/>
              <a:gd name="T66" fmla="*/ 30 w 160"/>
              <a:gd name="T67" fmla="*/ 23 h 134"/>
              <a:gd name="T68" fmla="*/ 34 w 160"/>
              <a:gd name="T69" fmla="*/ 18 h 134"/>
              <a:gd name="T70" fmla="*/ 28 w 160"/>
              <a:gd name="T71" fmla="*/ 14 h 134"/>
              <a:gd name="T72" fmla="*/ 12 w 160"/>
              <a:gd name="T73" fmla="*/ 19 h 134"/>
              <a:gd name="T74" fmla="*/ 10 w 160"/>
              <a:gd name="T75" fmla="*/ 24 h 134"/>
              <a:gd name="T76" fmla="*/ 14 w 160"/>
              <a:gd name="T77" fmla="*/ 27 h 134"/>
              <a:gd name="T78" fmla="*/ 80 w 160"/>
              <a:gd name="T79" fmla="*/ 30 h 134"/>
              <a:gd name="T80" fmla="*/ 28 w 160"/>
              <a:gd name="T81" fmla="*/ 82 h 134"/>
              <a:gd name="T82" fmla="*/ 80 w 160"/>
              <a:gd name="T83" fmla="*/ 134 h 134"/>
              <a:gd name="T84" fmla="*/ 132 w 160"/>
              <a:gd name="T85" fmla="*/ 82 h 134"/>
              <a:gd name="T86" fmla="*/ 80 w 160"/>
              <a:gd name="T87" fmla="*/ 30 h 134"/>
              <a:gd name="T88" fmla="*/ 80 w 160"/>
              <a:gd name="T89" fmla="*/ 124 h 134"/>
              <a:gd name="T90" fmla="*/ 38 w 160"/>
              <a:gd name="T91" fmla="*/ 82 h 134"/>
              <a:gd name="T92" fmla="*/ 80 w 160"/>
              <a:gd name="T93" fmla="*/ 40 h 134"/>
              <a:gd name="T94" fmla="*/ 122 w 160"/>
              <a:gd name="T95" fmla="*/ 82 h 134"/>
              <a:gd name="T96" fmla="*/ 80 w 160"/>
              <a:gd name="T97" fmla="*/ 12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34">
                <a:moveTo>
                  <a:pt x="158" y="36"/>
                </a:moveTo>
                <a:cubicBezTo>
                  <a:pt x="158" y="36"/>
                  <a:pt x="142" y="28"/>
                  <a:pt x="116" y="23"/>
                </a:cubicBezTo>
                <a:cubicBezTo>
                  <a:pt x="115" y="19"/>
                  <a:pt x="115" y="19"/>
                  <a:pt x="115" y="19"/>
                </a:cubicBezTo>
                <a:cubicBezTo>
                  <a:pt x="113" y="8"/>
                  <a:pt x="103" y="0"/>
                  <a:pt x="92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57" y="0"/>
                  <a:pt x="47" y="8"/>
                  <a:pt x="45" y="19"/>
                </a:cubicBezTo>
                <a:cubicBezTo>
                  <a:pt x="44" y="23"/>
                  <a:pt x="44" y="23"/>
                  <a:pt x="44" y="23"/>
                </a:cubicBezTo>
                <a:cubicBezTo>
                  <a:pt x="19" y="28"/>
                  <a:pt x="3" y="36"/>
                  <a:pt x="3" y="36"/>
                </a:cubicBezTo>
                <a:cubicBezTo>
                  <a:pt x="1" y="37"/>
                  <a:pt x="0" y="39"/>
                  <a:pt x="0" y="41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113"/>
                  <a:pt x="17" y="131"/>
                  <a:pt x="38" y="131"/>
                </a:cubicBezTo>
                <a:cubicBezTo>
                  <a:pt x="40" y="131"/>
                  <a:pt x="42" y="129"/>
                  <a:pt x="42" y="126"/>
                </a:cubicBezTo>
                <a:cubicBezTo>
                  <a:pt x="42" y="124"/>
                  <a:pt x="40" y="122"/>
                  <a:pt x="38" y="122"/>
                </a:cubicBezTo>
                <a:cubicBezTo>
                  <a:pt x="22" y="122"/>
                  <a:pt x="8" y="109"/>
                  <a:pt x="8" y="93"/>
                </a:cubicBezTo>
                <a:cubicBezTo>
                  <a:pt x="8" y="43"/>
                  <a:pt x="8" y="43"/>
                  <a:pt x="8" y="43"/>
                </a:cubicBezTo>
                <a:cubicBezTo>
                  <a:pt x="14" y="41"/>
                  <a:pt x="28" y="35"/>
                  <a:pt x="48" y="31"/>
                </a:cubicBezTo>
                <a:cubicBezTo>
                  <a:pt x="50" y="31"/>
                  <a:pt x="51" y="30"/>
                  <a:pt x="52" y="28"/>
                </a:cubicBezTo>
                <a:cubicBezTo>
                  <a:pt x="53" y="21"/>
                  <a:pt x="53" y="21"/>
                  <a:pt x="53" y="21"/>
                </a:cubicBezTo>
                <a:cubicBezTo>
                  <a:pt x="55" y="14"/>
                  <a:pt x="62" y="9"/>
                  <a:pt x="68" y="9"/>
                </a:cubicBezTo>
                <a:cubicBezTo>
                  <a:pt x="92" y="9"/>
                  <a:pt x="92" y="9"/>
                  <a:pt x="92" y="9"/>
                </a:cubicBezTo>
                <a:cubicBezTo>
                  <a:pt x="99" y="9"/>
                  <a:pt x="104" y="14"/>
                  <a:pt x="106" y="21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9" y="30"/>
                  <a:pt x="110" y="31"/>
                  <a:pt x="112" y="31"/>
                </a:cubicBezTo>
                <a:cubicBezTo>
                  <a:pt x="131" y="35"/>
                  <a:pt x="146" y="41"/>
                  <a:pt x="152" y="43"/>
                </a:cubicBezTo>
                <a:cubicBezTo>
                  <a:pt x="152" y="93"/>
                  <a:pt x="152" y="93"/>
                  <a:pt x="152" y="93"/>
                </a:cubicBezTo>
                <a:cubicBezTo>
                  <a:pt x="152" y="109"/>
                  <a:pt x="138" y="122"/>
                  <a:pt x="122" y="122"/>
                </a:cubicBezTo>
                <a:cubicBezTo>
                  <a:pt x="120" y="122"/>
                  <a:pt x="118" y="124"/>
                  <a:pt x="118" y="126"/>
                </a:cubicBezTo>
                <a:cubicBezTo>
                  <a:pt x="118" y="129"/>
                  <a:pt x="120" y="131"/>
                  <a:pt x="122" y="131"/>
                </a:cubicBezTo>
                <a:cubicBezTo>
                  <a:pt x="143" y="131"/>
                  <a:pt x="160" y="113"/>
                  <a:pt x="160" y="93"/>
                </a:cubicBezTo>
                <a:cubicBezTo>
                  <a:pt x="160" y="41"/>
                  <a:pt x="160" y="41"/>
                  <a:pt x="160" y="41"/>
                </a:cubicBezTo>
                <a:cubicBezTo>
                  <a:pt x="160" y="39"/>
                  <a:pt x="159" y="37"/>
                  <a:pt x="158" y="36"/>
                </a:cubicBezTo>
                <a:close/>
                <a:moveTo>
                  <a:pt x="14" y="27"/>
                </a:moveTo>
                <a:cubicBezTo>
                  <a:pt x="15" y="27"/>
                  <a:pt x="15" y="27"/>
                  <a:pt x="16" y="27"/>
                </a:cubicBezTo>
                <a:cubicBezTo>
                  <a:pt x="20" y="25"/>
                  <a:pt x="25" y="24"/>
                  <a:pt x="30" y="23"/>
                </a:cubicBezTo>
                <a:cubicBezTo>
                  <a:pt x="33" y="22"/>
                  <a:pt x="34" y="20"/>
                  <a:pt x="34" y="18"/>
                </a:cubicBezTo>
                <a:cubicBezTo>
                  <a:pt x="33" y="15"/>
                  <a:pt x="30" y="14"/>
                  <a:pt x="28" y="14"/>
                </a:cubicBezTo>
                <a:cubicBezTo>
                  <a:pt x="23" y="15"/>
                  <a:pt x="18" y="17"/>
                  <a:pt x="12" y="19"/>
                </a:cubicBezTo>
                <a:cubicBezTo>
                  <a:pt x="11" y="20"/>
                  <a:pt x="9" y="22"/>
                  <a:pt x="10" y="24"/>
                </a:cubicBezTo>
                <a:cubicBezTo>
                  <a:pt x="11" y="26"/>
                  <a:pt x="12" y="27"/>
                  <a:pt x="14" y="27"/>
                </a:cubicBezTo>
                <a:close/>
                <a:moveTo>
                  <a:pt x="80" y="30"/>
                </a:moveTo>
                <a:cubicBezTo>
                  <a:pt x="51" y="30"/>
                  <a:pt x="28" y="54"/>
                  <a:pt x="28" y="82"/>
                </a:cubicBezTo>
                <a:cubicBezTo>
                  <a:pt x="28" y="111"/>
                  <a:pt x="51" y="134"/>
                  <a:pt x="80" y="134"/>
                </a:cubicBezTo>
                <a:cubicBezTo>
                  <a:pt x="108" y="134"/>
                  <a:pt x="132" y="111"/>
                  <a:pt x="132" y="82"/>
                </a:cubicBezTo>
                <a:cubicBezTo>
                  <a:pt x="132" y="54"/>
                  <a:pt x="108" y="30"/>
                  <a:pt x="80" y="30"/>
                </a:cubicBezTo>
                <a:close/>
                <a:moveTo>
                  <a:pt x="80" y="124"/>
                </a:moveTo>
                <a:cubicBezTo>
                  <a:pt x="56" y="124"/>
                  <a:pt x="38" y="106"/>
                  <a:pt x="38" y="82"/>
                </a:cubicBezTo>
                <a:cubicBezTo>
                  <a:pt x="38" y="58"/>
                  <a:pt x="56" y="40"/>
                  <a:pt x="80" y="40"/>
                </a:cubicBezTo>
                <a:cubicBezTo>
                  <a:pt x="104" y="40"/>
                  <a:pt x="122" y="58"/>
                  <a:pt x="122" y="82"/>
                </a:cubicBezTo>
                <a:cubicBezTo>
                  <a:pt x="122" y="106"/>
                  <a:pt x="104" y="124"/>
                  <a:pt x="80" y="1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5872F76F-4C5A-2F7B-2953-649D80694CD5}"/>
              </a:ext>
            </a:extLst>
          </p:cNvPr>
          <p:cNvSpPr>
            <a:spLocks noEditPoints="1"/>
          </p:cNvSpPr>
          <p:nvPr/>
        </p:nvSpPr>
        <p:spPr bwMode="auto">
          <a:xfrm>
            <a:off x="1331913" y="1920875"/>
            <a:ext cx="142875" cy="254000"/>
          </a:xfrm>
          <a:custGeom>
            <a:avLst/>
            <a:gdLst>
              <a:gd name="T0" fmla="*/ 11 w 90"/>
              <a:gd name="T1" fmla="*/ 0 h 160"/>
              <a:gd name="T2" fmla="*/ 0 w 90"/>
              <a:gd name="T3" fmla="*/ 148 h 160"/>
              <a:gd name="T4" fmla="*/ 79 w 90"/>
              <a:gd name="T5" fmla="*/ 160 h 160"/>
              <a:gd name="T6" fmla="*/ 90 w 90"/>
              <a:gd name="T7" fmla="*/ 12 h 160"/>
              <a:gd name="T8" fmla="*/ 84 w 90"/>
              <a:gd name="T9" fmla="*/ 148 h 160"/>
              <a:gd name="T10" fmla="*/ 11 w 90"/>
              <a:gd name="T11" fmla="*/ 155 h 160"/>
              <a:gd name="T12" fmla="*/ 5 w 90"/>
              <a:gd name="T13" fmla="*/ 128 h 160"/>
              <a:gd name="T14" fmla="*/ 84 w 90"/>
              <a:gd name="T15" fmla="*/ 148 h 160"/>
              <a:gd name="T16" fmla="*/ 5 w 90"/>
              <a:gd name="T17" fmla="*/ 123 h 160"/>
              <a:gd name="T18" fmla="*/ 84 w 90"/>
              <a:gd name="T19" fmla="*/ 21 h 160"/>
              <a:gd name="T20" fmla="*/ 84 w 90"/>
              <a:gd name="T21" fmla="*/ 16 h 160"/>
              <a:gd name="T22" fmla="*/ 5 w 90"/>
              <a:gd name="T23" fmla="*/ 12 h 160"/>
              <a:gd name="T24" fmla="*/ 79 w 90"/>
              <a:gd name="T25" fmla="*/ 5 h 160"/>
              <a:gd name="T26" fmla="*/ 84 w 90"/>
              <a:gd name="T27" fmla="*/ 16 h 160"/>
              <a:gd name="T28" fmla="*/ 56 w 90"/>
              <a:gd name="T29" fmla="*/ 141 h 160"/>
              <a:gd name="T30" fmla="*/ 34 w 90"/>
              <a:gd name="T31" fmla="*/ 141 h 160"/>
              <a:gd name="T32" fmla="*/ 45 w 90"/>
              <a:gd name="T33" fmla="*/ 136 h 160"/>
              <a:gd name="T34" fmla="*/ 45 w 90"/>
              <a:gd name="T35" fmla="*/ 146 h 160"/>
              <a:gd name="T36" fmla="*/ 45 w 90"/>
              <a:gd name="T37" fmla="*/ 136 h 160"/>
              <a:gd name="T38" fmla="*/ 34 w 90"/>
              <a:gd name="T39" fmla="*/ 8 h 160"/>
              <a:gd name="T40" fmla="*/ 34 w 90"/>
              <a:gd name="T41" fmla="*/ 13 h 160"/>
              <a:gd name="T42" fmla="*/ 47 w 90"/>
              <a:gd name="T43" fmla="*/ 11 h 160"/>
              <a:gd name="T44" fmla="*/ 56 w 90"/>
              <a:gd name="T45" fmla="*/ 8 h 160"/>
              <a:gd name="T46" fmla="*/ 50 w 90"/>
              <a:gd name="T47" fmla="*/ 11 h 160"/>
              <a:gd name="T48" fmla="*/ 56 w 90"/>
              <a:gd name="T49" fmla="*/ 13 h 160"/>
              <a:gd name="T50" fmla="*/ 56 w 90"/>
              <a:gd name="T51" fmla="*/ 8 h 160"/>
              <a:gd name="T52" fmla="*/ 79 w 90"/>
              <a:gd name="T53" fmla="*/ 43 h 160"/>
              <a:gd name="T54" fmla="*/ 23 w 90"/>
              <a:gd name="T55" fmla="*/ 29 h 160"/>
              <a:gd name="T56" fmla="*/ 11 w 90"/>
              <a:gd name="T57" fmla="*/ 71 h 160"/>
              <a:gd name="T58" fmla="*/ 66 w 90"/>
              <a:gd name="T59" fmla="*/ 56 h 160"/>
              <a:gd name="T60" fmla="*/ 16 w 90"/>
              <a:gd name="T61" fmla="*/ 43 h 160"/>
              <a:gd name="T62" fmla="*/ 66 w 90"/>
              <a:gd name="T63" fmla="*/ 34 h 160"/>
              <a:gd name="T64" fmla="*/ 66 w 90"/>
              <a:gd name="T65" fmla="*/ 50 h 160"/>
              <a:gd name="T66" fmla="*/ 16 w 90"/>
              <a:gd name="T67" fmla="*/ 57 h 160"/>
              <a:gd name="T68" fmla="*/ 65 w 90"/>
              <a:gd name="T69" fmla="*/ 101 h 160"/>
              <a:gd name="T70" fmla="*/ 79 w 90"/>
              <a:gd name="T71" fmla="*/ 88 h 160"/>
              <a:gd name="T72" fmla="*/ 23 w 90"/>
              <a:gd name="T73" fmla="*/ 74 h 160"/>
              <a:gd name="T74" fmla="*/ 23 w 90"/>
              <a:gd name="T75" fmla="*/ 101 h 160"/>
              <a:gd name="T76" fmla="*/ 66 w 90"/>
              <a:gd name="T77" fmla="*/ 80 h 160"/>
              <a:gd name="T78" fmla="*/ 74 w 90"/>
              <a:gd name="T79" fmla="*/ 103 h 160"/>
              <a:gd name="T80" fmla="*/ 23 w 90"/>
              <a:gd name="T81" fmla="*/ 96 h 160"/>
              <a:gd name="T82" fmla="*/ 23 w 90"/>
              <a:gd name="T83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0" h="160">
                <a:moveTo>
                  <a:pt x="79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5" y="160"/>
                  <a:pt x="11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4" y="160"/>
                  <a:pt x="90" y="155"/>
                  <a:pt x="90" y="148"/>
                </a:cubicBezTo>
                <a:cubicBezTo>
                  <a:pt x="90" y="12"/>
                  <a:pt x="90" y="12"/>
                  <a:pt x="90" y="12"/>
                </a:cubicBezTo>
                <a:cubicBezTo>
                  <a:pt x="90" y="5"/>
                  <a:pt x="84" y="0"/>
                  <a:pt x="79" y="0"/>
                </a:cubicBezTo>
                <a:close/>
                <a:moveTo>
                  <a:pt x="84" y="148"/>
                </a:moveTo>
                <a:cubicBezTo>
                  <a:pt x="84" y="151"/>
                  <a:pt x="82" y="155"/>
                  <a:pt x="79" y="155"/>
                </a:cubicBezTo>
                <a:cubicBezTo>
                  <a:pt x="11" y="155"/>
                  <a:pt x="11" y="155"/>
                  <a:pt x="11" y="155"/>
                </a:cubicBezTo>
                <a:cubicBezTo>
                  <a:pt x="8" y="155"/>
                  <a:pt x="5" y="151"/>
                  <a:pt x="5" y="148"/>
                </a:cubicBezTo>
                <a:cubicBezTo>
                  <a:pt x="5" y="128"/>
                  <a:pt x="5" y="128"/>
                  <a:pt x="5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4" y="148"/>
                  <a:pt x="84" y="148"/>
                  <a:pt x="84" y="148"/>
                </a:cubicBezTo>
                <a:close/>
                <a:moveTo>
                  <a:pt x="84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21"/>
                  <a:pt x="5" y="21"/>
                  <a:pt x="5" y="21"/>
                </a:cubicBezTo>
                <a:cubicBezTo>
                  <a:pt x="84" y="21"/>
                  <a:pt x="84" y="21"/>
                  <a:pt x="84" y="21"/>
                </a:cubicBezTo>
                <a:cubicBezTo>
                  <a:pt x="84" y="123"/>
                  <a:pt x="84" y="123"/>
                  <a:pt x="84" y="123"/>
                </a:cubicBezTo>
                <a:close/>
                <a:moveTo>
                  <a:pt x="84" y="16"/>
                </a:moveTo>
                <a:cubicBezTo>
                  <a:pt x="5" y="16"/>
                  <a:pt x="5" y="16"/>
                  <a:pt x="5" y="16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8"/>
                  <a:pt x="8" y="5"/>
                  <a:pt x="11" y="5"/>
                </a:cubicBezTo>
                <a:cubicBezTo>
                  <a:pt x="79" y="5"/>
                  <a:pt x="79" y="5"/>
                  <a:pt x="79" y="5"/>
                </a:cubicBezTo>
                <a:cubicBezTo>
                  <a:pt x="82" y="5"/>
                  <a:pt x="84" y="8"/>
                  <a:pt x="84" y="12"/>
                </a:cubicBezTo>
                <a:cubicBezTo>
                  <a:pt x="84" y="16"/>
                  <a:pt x="84" y="16"/>
                  <a:pt x="84" y="16"/>
                </a:cubicBezTo>
                <a:close/>
                <a:moveTo>
                  <a:pt x="45" y="152"/>
                </a:moveTo>
                <a:cubicBezTo>
                  <a:pt x="51" y="152"/>
                  <a:pt x="56" y="147"/>
                  <a:pt x="56" y="141"/>
                </a:cubicBezTo>
                <a:cubicBezTo>
                  <a:pt x="56" y="135"/>
                  <a:pt x="51" y="130"/>
                  <a:pt x="45" y="130"/>
                </a:cubicBezTo>
                <a:cubicBezTo>
                  <a:pt x="39" y="130"/>
                  <a:pt x="34" y="135"/>
                  <a:pt x="34" y="141"/>
                </a:cubicBezTo>
                <a:cubicBezTo>
                  <a:pt x="34" y="147"/>
                  <a:pt x="39" y="152"/>
                  <a:pt x="45" y="152"/>
                </a:cubicBezTo>
                <a:close/>
                <a:moveTo>
                  <a:pt x="45" y="136"/>
                </a:moveTo>
                <a:cubicBezTo>
                  <a:pt x="48" y="136"/>
                  <a:pt x="50" y="139"/>
                  <a:pt x="50" y="141"/>
                </a:cubicBezTo>
                <a:cubicBezTo>
                  <a:pt x="50" y="145"/>
                  <a:pt x="48" y="146"/>
                  <a:pt x="45" y="146"/>
                </a:cubicBezTo>
                <a:cubicBezTo>
                  <a:pt x="42" y="146"/>
                  <a:pt x="39" y="145"/>
                  <a:pt x="39" y="141"/>
                </a:cubicBezTo>
                <a:cubicBezTo>
                  <a:pt x="39" y="139"/>
                  <a:pt x="42" y="136"/>
                  <a:pt x="45" y="136"/>
                </a:cubicBezTo>
                <a:close/>
                <a:moveTo>
                  <a:pt x="45" y="8"/>
                </a:moveTo>
                <a:cubicBezTo>
                  <a:pt x="34" y="8"/>
                  <a:pt x="34" y="8"/>
                  <a:pt x="34" y="8"/>
                </a:cubicBezTo>
                <a:cubicBezTo>
                  <a:pt x="32" y="8"/>
                  <a:pt x="31" y="9"/>
                  <a:pt x="31" y="11"/>
                </a:cubicBezTo>
                <a:cubicBezTo>
                  <a:pt x="31" y="12"/>
                  <a:pt x="32" y="13"/>
                  <a:pt x="34" y="13"/>
                </a:cubicBezTo>
                <a:cubicBezTo>
                  <a:pt x="45" y="13"/>
                  <a:pt x="45" y="13"/>
                  <a:pt x="45" y="13"/>
                </a:cubicBezTo>
                <a:cubicBezTo>
                  <a:pt x="46" y="13"/>
                  <a:pt x="47" y="12"/>
                  <a:pt x="47" y="11"/>
                </a:cubicBezTo>
                <a:cubicBezTo>
                  <a:pt x="47" y="9"/>
                  <a:pt x="46" y="8"/>
                  <a:pt x="45" y="8"/>
                </a:cubicBezTo>
                <a:close/>
                <a:moveTo>
                  <a:pt x="56" y="8"/>
                </a:moveTo>
                <a:cubicBezTo>
                  <a:pt x="53" y="8"/>
                  <a:pt x="53" y="8"/>
                  <a:pt x="53" y="8"/>
                </a:cubicBezTo>
                <a:cubicBezTo>
                  <a:pt x="52" y="8"/>
                  <a:pt x="50" y="9"/>
                  <a:pt x="50" y="11"/>
                </a:cubicBezTo>
                <a:cubicBezTo>
                  <a:pt x="50" y="12"/>
                  <a:pt x="52" y="13"/>
                  <a:pt x="53" y="13"/>
                </a:cubicBezTo>
                <a:cubicBezTo>
                  <a:pt x="56" y="13"/>
                  <a:pt x="56" y="13"/>
                  <a:pt x="56" y="13"/>
                </a:cubicBezTo>
                <a:cubicBezTo>
                  <a:pt x="57" y="13"/>
                  <a:pt x="59" y="12"/>
                  <a:pt x="59" y="11"/>
                </a:cubicBezTo>
                <a:cubicBezTo>
                  <a:pt x="59" y="9"/>
                  <a:pt x="57" y="8"/>
                  <a:pt x="56" y="8"/>
                </a:cubicBezTo>
                <a:close/>
                <a:moveTo>
                  <a:pt x="66" y="56"/>
                </a:moveTo>
                <a:cubicBezTo>
                  <a:pt x="74" y="56"/>
                  <a:pt x="79" y="50"/>
                  <a:pt x="79" y="43"/>
                </a:cubicBezTo>
                <a:cubicBezTo>
                  <a:pt x="79" y="35"/>
                  <a:pt x="74" y="29"/>
                  <a:pt x="66" y="29"/>
                </a:cubicBezTo>
                <a:cubicBezTo>
                  <a:pt x="23" y="29"/>
                  <a:pt x="23" y="29"/>
                  <a:pt x="23" y="29"/>
                </a:cubicBezTo>
                <a:cubicBezTo>
                  <a:pt x="16" y="29"/>
                  <a:pt x="11" y="35"/>
                  <a:pt x="11" y="43"/>
                </a:cubicBezTo>
                <a:cubicBezTo>
                  <a:pt x="11" y="71"/>
                  <a:pt x="11" y="71"/>
                  <a:pt x="11" y="71"/>
                </a:cubicBezTo>
                <a:cubicBezTo>
                  <a:pt x="25" y="56"/>
                  <a:pt x="25" y="56"/>
                  <a:pt x="25" y="56"/>
                </a:cubicBezTo>
                <a:lnTo>
                  <a:pt x="66" y="56"/>
                </a:lnTo>
                <a:close/>
                <a:moveTo>
                  <a:pt x="16" y="57"/>
                </a:moveTo>
                <a:cubicBezTo>
                  <a:pt x="16" y="43"/>
                  <a:pt x="16" y="43"/>
                  <a:pt x="16" y="43"/>
                </a:cubicBezTo>
                <a:cubicBezTo>
                  <a:pt x="16" y="38"/>
                  <a:pt x="19" y="34"/>
                  <a:pt x="23" y="34"/>
                </a:cubicBezTo>
                <a:cubicBezTo>
                  <a:pt x="66" y="34"/>
                  <a:pt x="66" y="34"/>
                  <a:pt x="66" y="34"/>
                </a:cubicBezTo>
                <a:cubicBezTo>
                  <a:pt x="70" y="34"/>
                  <a:pt x="74" y="38"/>
                  <a:pt x="74" y="43"/>
                </a:cubicBezTo>
                <a:cubicBezTo>
                  <a:pt x="74" y="47"/>
                  <a:pt x="70" y="50"/>
                  <a:pt x="66" y="50"/>
                </a:cubicBezTo>
                <a:cubicBezTo>
                  <a:pt x="22" y="50"/>
                  <a:pt x="22" y="50"/>
                  <a:pt x="22" y="50"/>
                </a:cubicBezTo>
                <a:lnTo>
                  <a:pt x="16" y="57"/>
                </a:lnTo>
                <a:close/>
                <a:moveTo>
                  <a:pt x="23" y="101"/>
                </a:moveTo>
                <a:cubicBezTo>
                  <a:pt x="65" y="101"/>
                  <a:pt x="65" y="101"/>
                  <a:pt x="65" y="101"/>
                </a:cubicBezTo>
                <a:cubicBezTo>
                  <a:pt x="79" y="116"/>
                  <a:pt x="79" y="116"/>
                  <a:pt x="79" y="116"/>
                </a:cubicBezTo>
                <a:cubicBezTo>
                  <a:pt x="79" y="88"/>
                  <a:pt x="79" y="88"/>
                  <a:pt x="79" y="88"/>
                </a:cubicBezTo>
                <a:cubicBezTo>
                  <a:pt x="79" y="80"/>
                  <a:pt x="74" y="74"/>
                  <a:pt x="66" y="74"/>
                </a:cubicBezTo>
                <a:cubicBezTo>
                  <a:pt x="23" y="74"/>
                  <a:pt x="23" y="74"/>
                  <a:pt x="23" y="74"/>
                </a:cubicBezTo>
                <a:cubicBezTo>
                  <a:pt x="16" y="74"/>
                  <a:pt x="11" y="80"/>
                  <a:pt x="11" y="88"/>
                </a:cubicBezTo>
                <a:cubicBezTo>
                  <a:pt x="11" y="95"/>
                  <a:pt x="16" y="101"/>
                  <a:pt x="23" y="101"/>
                </a:cubicBezTo>
                <a:close/>
                <a:moveTo>
                  <a:pt x="23" y="80"/>
                </a:moveTo>
                <a:cubicBezTo>
                  <a:pt x="66" y="80"/>
                  <a:pt x="66" y="80"/>
                  <a:pt x="66" y="80"/>
                </a:cubicBezTo>
                <a:cubicBezTo>
                  <a:pt x="70" y="80"/>
                  <a:pt x="74" y="83"/>
                  <a:pt x="74" y="88"/>
                </a:cubicBezTo>
                <a:cubicBezTo>
                  <a:pt x="74" y="103"/>
                  <a:pt x="74" y="103"/>
                  <a:pt x="74" y="103"/>
                </a:cubicBezTo>
                <a:cubicBezTo>
                  <a:pt x="68" y="96"/>
                  <a:pt x="68" y="96"/>
                  <a:pt x="68" y="96"/>
                </a:cubicBezTo>
                <a:cubicBezTo>
                  <a:pt x="23" y="96"/>
                  <a:pt x="23" y="96"/>
                  <a:pt x="23" y="96"/>
                </a:cubicBezTo>
                <a:cubicBezTo>
                  <a:pt x="19" y="96"/>
                  <a:pt x="16" y="92"/>
                  <a:pt x="16" y="88"/>
                </a:cubicBezTo>
                <a:cubicBezTo>
                  <a:pt x="16" y="83"/>
                  <a:pt x="19" y="80"/>
                  <a:pt x="23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1BE3016A-EDA8-CC20-AC52-1EA9C9DF14F5}"/>
              </a:ext>
            </a:extLst>
          </p:cNvPr>
          <p:cNvSpPr>
            <a:spLocks noEditPoints="1"/>
          </p:cNvSpPr>
          <p:nvPr/>
        </p:nvSpPr>
        <p:spPr bwMode="auto">
          <a:xfrm>
            <a:off x="4651376" y="1920875"/>
            <a:ext cx="133350" cy="254000"/>
          </a:xfrm>
          <a:custGeom>
            <a:avLst/>
            <a:gdLst>
              <a:gd name="T0" fmla="*/ 75 w 84"/>
              <a:gd name="T1" fmla="*/ 11 h 160"/>
              <a:gd name="T2" fmla="*/ 58 w 84"/>
              <a:gd name="T3" fmla="*/ 11 h 160"/>
              <a:gd name="T4" fmla="*/ 58 w 84"/>
              <a:gd name="T5" fmla="*/ 0 h 160"/>
              <a:gd name="T6" fmla="*/ 26 w 84"/>
              <a:gd name="T7" fmla="*/ 0 h 160"/>
              <a:gd name="T8" fmla="*/ 26 w 84"/>
              <a:gd name="T9" fmla="*/ 11 h 160"/>
              <a:gd name="T10" fmla="*/ 9 w 84"/>
              <a:gd name="T11" fmla="*/ 11 h 160"/>
              <a:gd name="T12" fmla="*/ 0 w 84"/>
              <a:gd name="T13" fmla="*/ 20 h 160"/>
              <a:gd name="T14" fmla="*/ 0 w 84"/>
              <a:gd name="T15" fmla="*/ 151 h 160"/>
              <a:gd name="T16" fmla="*/ 9 w 84"/>
              <a:gd name="T17" fmla="*/ 160 h 160"/>
              <a:gd name="T18" fmla="*/ 75 w 84"/>
              <a:gd name="T19" fmla="*/ 160 h 160"/>
              <a:gd name="T20" fmla="*/ 84 w 84"/>
              <a:gd name="T21" fmla="*/ 151 h 160"/>
              <a:gd name="T22" fmla="*/ 84 w 84"/>
              <a:gd name="T23" fmla="*/ 20 h 160"/>
              <a:gd name="T24" fmla="*/ 75 w 84"/>
              <a:gd name="T25" fmla="*/ 11 h 160"/>
              <a:gd name="T26" fmla="*/ 31 w 84"/>
              <a:gd name="T27" fmla="*/ 5 h 160"/>
              <a:gd name="T28" fmla="*/ 52 w 84"/>
              <a:gd name="T29" fmla="*/ 5 h 160"/>
              <a:gd name="T30" fmla="*/ 52 w 84"/>
              <a:gd name="T31" fmla="*/ 11 h 160"/>
              <a:gd name="T32" fmla="*/ 31 w 84"/>
              <a:gd name="T33" fmla="*/ 11 h 160"/>
              <a:gd name="T34" fmla="*/ 31 w 84"/>
              <a:gd name="T35" fmla="*/ 5 h 160"/>
              <a:gd name="T36" fmla="*/ 31 w 84"/>
              <a:gd name="T37" fmla="*/ 5 h 160"/>
              <a:gd name="T38" fmla="*/ 9 w 84"/>
              <a:gd name="T39" fmla="*/ 16 h 160"/>
              <a:gd name="T40" fmla="*/ 75 w 84"/>
              <a:gd name="T41" fmla="*/ 16 h 160"/>
              <a:gd name="T42" fmla="*/ 79 w 84"/>
              <a:gd name="T43" fmla="*/ 20 h 160"/>
              <a:gd name="T44" fmla="*/ 79 w 84"/>
              <a:gd name="T45" fmla="*/ 120 h 160"/>
              <a:gd name="T46" fmla="*/ 5 w 84"/>
              <a:gd name="T47" fmla="*/ 120 h 160"/>
              <a:gd name="T48" fmla="*/ 5 w 84"/>
              <a:gd name="T49" fmla="*/ 20 h 160"/>
              <a:gd name="T50" fmla="*/ 9 w 84"/>
              <a:gd name="T51" fmla="*/ 16 h 160"/>
              <a:gd name="T52" fmla="*/ 75 w 84"/>
              <a:gd name="T53" fmla="*/ 155 h 160"/>
              <a:gd name="T54" fmla="*/ 9 w 84"/>
              <a:gd name="T55" fmla="*/ 155 h 160"/>
              <a:gd name="T56" fmla="*/ 5 w 84"/>
              <a:gd name="T57" fmla="*/ 151 h 160"/>
              <a:gd name="T58" fmla="*/ 5 w 84"/>
              <a:gd name="T59" fmla="*/ 125 h 160"/>
              <a:gd name="T60" fmla="*/ 79 w 84"/>
              <a:gd name="T61" fmla="*/ 125 h 160"/>
              <a:gd name="T62" fmla="*/ 79 w 84"/>
              <a:gd name="T63" fmla="*/ 151 h 160"/>
              <a:gd name="T64" fmla="*/ 75 w 84"/>
              <a:gd name="T65" fmla="*/ 155 h 160"/>
              <a:gd name="T66" fmla="*/ 75 w 84"/>
              <a:gd name="T67" fmla="*/ 155 h 160"/>
              <a:gd name="T68" fmla="*/ 75 w 84"/>
              <a:gd name="T69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4" h="160">
                <a:moveTo>
                  <a:pt x="75" y="11"/>
                </a:moveTo>
                <a:cubicBezTo>
                  <a:pt x="58" y="11"/>
                  <a:pt x="58" y="11"/>
                  <a:pt x="58" y="11"/>
                </a:cubicBezTo>
                <a:cubicBezTo>
                  <a:pt x="58" y="0"/>
                  <a:pt x="58" y="0"/>
                  <a:pt x="58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6" y="11"/>
                  <a:pt x="26" y="11"/>
                  <a:pt x="26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4" y="11"/>
                  <a:pt x="0" y="14"/>
                  <a:pt x="0" y="2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4" y="160"/>
                  <a:pt x="9" y="160"/>
                </a:cubicBezTo>
                <a:cubicBezTo>
                  <a:pt x="75" y="160"/>
                  <a:pt x="75" y="160"/>
                  <a:pt x="75" y="160"/>
                </a:cubicBezTo>
                <a:cubicBezTo>
                  <a:pt x="81" y="160"/>
                  <a:pt x="84" y="156"/>
                  <a:pt x="84" y="151"/>
                </a:cubicBezTo>
                <a:cubicBezTo>
                  <a:pt x="84" y="20"/>
                  <a:pt x="84" y="20"/>
                  <a:pt x="84" y="20"/>
                </a:cubicBezTo>
                <a:cubicBezTo>
                  <a:pt x="84" y="14"/>
                  <a:pt x="81" y="11"/>
                  <a:pt x="75" y="11"/>
                </a:cubicBezTo>
                <a:close/>
                <a:moveTo>
                  <a:pt x="31" y="5"/>
                </a:moveTo>
                <a:cubicBezTo>
                  <a:pt x="52" y="5"/>
                  <a:pt x="52" y="5"/>
                  <a:pt x="52" y="5"/>
                </a:cubicBezTo>
                <a:cubicBezTo>
                  <a:pt x="52" y="11"/>
                  <a:pt x="52" y="11"/>
                  <a:pt x="52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5"/>
                  <a:pt x="31" y="5"/>
                  <a:pt x="31" y="5"/>
                </a:cubicBezTo>
                <a:cubicBezTo>
                  <a:pt x="31" y="5"/>
                  <a:pt x="31" y="5"/>
                  <a:pt x="31" y="5"/>
                </a:cubicBezTo>
                <a:close/>
                <a:moveTo>
                  <a:pt x="9" y="16"/>
                </a:moveTo>
                <a:cubicBezTo>
                  <a:pt x="75" y="16"/>
                  <a:pt x="75" y="16"/>
                  <a:pt x="75" y="16"/>
                </a:cubicBezTo>
                <a:cubicBezTo>
                  <a:pt x="77" y="16"/>
                  <a:pt x="79" y="18"/>
                  <a:pt x="79" y="20"/>
                </a:cubicBezTo>
                <a:cubicBezTo>
                  <a:pt x="79" y="120"/>
                  <a:pt x="79" y="120"/>
                  <a:pt x="79" y="120"/>
                </a:cubicBezTo>
                <a:cubicBezTo>
                  <a:pt x="5" y="120"/>
                  <a:pt x="5" y="120"/>
                  <a:pt x="5" y="120"/>
                </a:cubicBezTo>
                <a:cubicBezTo>
                  <a:pt x="5" y="20"/>
                  <a:pt x="5" y="20"/>
                  <a:pt x="5" y="20"/>
                </a:cubicBezTo>
                <a:cubicBezTo>
                  <a:pt x="5" y="18"/>
                  <a:pt x="6" y="16"/>
                  <a:pt x="9" y="16"/>
                </a:cubicBezTo>
                <a:close/>
                <a:moveTo>
                  <a:pt x="75" y="155"/>
                </a:moveTo>
                <a:cubicBezTo>
                  <a:pt x="9" y="155"/>
                  <a:pt x="9" y="155"/>
                  <a:pt x="9" y="155"/>
                </a:cubicBezTo>
                <a:cubicBezTo>
                  <a:pt x="6" y="155"/>
                  <a:pt x="5" y="153"/>
                  <a:pt x="5" y="151"/>
                </a:cubicBezTo>
                <a:cubicBezTo>
                  <a:pt x="5" y="125"/>
                  <a:pt x="5" y="125"/>
                  <a:pt x="5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51"/>
                  <a:pt x="79" y="151"/>
                  <a:pt x="79" y="151"/>
                </a:cubicBezTo>
                <a:cubicBezTo>
                  <a:pt x="79" y="153"/>
                  <a:pt x="77" y="155"/>
                  <a:pt x="75" y="155"/>
                </a:cubicBezTo>
                <a:close/>
                <a:moveTo>
                  <a:pt x="75" y="155"/>
                </a:moveTo>
                <a:cubicBezTo>
                  <a:pt x="75" y="155"/>
                  <a:pt x="75" y="155"/>
                  <a:pt x="75" y="15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24779217-B23D-A149-32EE-2908C5521100}"/>
              </a:ext>
            </a:extLst>
          </p:cNvPr>
          <p:cNvSpPr>
            <a:spLocks noEditPoints="1"/>
          </p:cNvSpPr>
          <p:nvPr/>
        </p:nvSpPr>
        <p:spPr bwMode="auto">
          <a:xfrm>
            <a:off x="2381251" y="1946275"/>
            <a:ext cx="254000" cy="203200"/>
          </a:xfrm>
          <a:custGeom>
            <a:avLst/>
            <a:gdLst>
              <a:gd name="T0" fmla="*/ 3 w 160"/>
              <a:gd name="T1" fmla="*/ 0 h 128"/>
              <a:gd name="T2" fmla="*/ 0 w 160"/>
              <a:gd name="T3" fmla="*/ 104 h 128"/>
              <a:gd name="T4" fmla="*/ 72 w 160"/>
              <a:gd name="T5" fmla="*/ 107 h 128"/>
              <a:gd name="T6" fmla="*/ 58 w 160"/>
              <a:gd name="T7" fmla="*/ 115 h 128"/>
              <a:gd name="T8" fmla="*/ 101 w 160"/>
              <a:gd name="T9" fmla="*/ 128 h 128"/>
              <a:gd name="T10" fmla="*/ 88 w 160"/>
              <a:gd name="T11" fmla="*/ 115 h 128"/>
              <a:gd name="T12" fmla="*/ 157 w 160"/>
              <a:gd name="T13" fmla="*/ 107 h 128"/>
              <a:gd name="T14" fmla="*/ 160 w 160"/>
              <a:gd name="T15" fmla="*/ 2 h 128"/>
              <a:gd name="T16" fmla="*/ 96 w 160"/>
              <a:gd name="T17" fmla="*/ 120 h 128"/>
              <a:gd name="T18" fmla="*/ 64 w 160"/>
              <a:gd name="T19" fmla="*/ 123 h 128"/>
              <a:gd name="T20" fmla="*/ 77 w 160"/>
              <a:gd name="T21" fmla="*/ 120 h 128"/>
              <a:gd name="T22" fmla="*/ 83 w 160"/>
              <a:gd name="T23" fmla="*/ 107 h 128"/>
              <a:gd name="T24" fmla="*/ 96 w 160"/>
              <a:gd name="T25" fmla="*/ 120 h 128"/>
              <a:gd name="T26" fmla="*/ 5 w 160"/>
              <a:gd name="T27" fmla="*/ 101 h 128"/>
              <a:gd name="T28" fmla="*/ 155 w 160"/>
              <a:gd name="T29" fmla="*/ 5 h 128"/>
              <a:gd name="T30" fmla="*/ 146 w 160"/>
              <a:gd name="T31" fmla="*/ 75 h 128"/>
              <a:gd name="T32" fmla="*/ 113 w 160"/>
              <a:gd name="T33" fmla="*/ 74 h 128"/>
              <a:gd name="T34" fmla="*/ 98 w 160"/>
              <a:gd name="T35" fmla="*/ 65 h 128"/>
              <a:gd name="T36" fmla="*/ 94 w 160"/>
              <a:gd name="T37" fmla="*/ 63 h 128"/>
              <a:gd name="T38" fmla="*/ 93 w 160"/>
              <a:gd name="T39" fmla="*/ 60 h 128"/>
              <a:gd name="T40" fmla="*/ 102 w 160"/>
              <a:gd name="T41" fmla="*/ 48 h 128"/>
              <a:gd name="T42" fmla="*/ 106 w 160"/>
              <a:gd name="T43" fmla="*/ 36 h 128"/>
              <a:gd name="T44" fmla="*/ 103 w 160"/>
              <a:gd name="T45" fmla="*/ 29 h 128"/>
              <a:gd name="T46" fmla="*/ 82 w 160"/>
              <a:gd name="T47" fmla="*/ 7 h 128"/>
              <a:gd name="T48" fmla="*/ 61 w 160"/>
              <a:gd name="T49" fmla="*/ 29 h 128"/>
              <a:gd name="T50" fmla="*/ 58 w 160"/>
              <a:gd name="T51" fmla="*/ 36 h 128"/>
              <a:gd name="T52" fmla="*/ 62 w 160"/>
              <a:gd name="T53" fmla="*/ 47 h 128"/>
              <a:gd name="T54" fmla="*/ 71 w 160"/>
              <a:gd name="T55" fmla="*/ 62 h 128"/>
              <a:gd name="T56" fmla="*/ 66 w 160"/>
              <a:gd name="T57" fmla="*/ 65 h 128"/>
              <a:gd name="T58" fmla="*/ 50 w 160"/>
              <a:gd name="T59" fmla="*/ 75 h 128"/>
              <a:gd name="T60" fmla="*/ 37 w 160"/>
              <a:gd name="T61" fmla="*/ 93 h 128"/>
              <a:gd name="T62" fmla="*/ 146 w 160"/>
              <a:gd name="T63" fmla="*/ 75 h 128"/>
              <a:gd name="T64" fmla="*/ 70 w 160"/>
              <a:gd name="T65" fmla="*/ 69 h 128"/>
              <a:gd name="T66" fmla="*/ 77 w 160"/>
              <a:gd name="T67" fmla="*/ 55 h 128"/>
              <a:gd name="T68" fmla="*/ 67 w 160"/>
              <a:gd name="T69" fmla="*/ 45 h 128"/>
              <a:gd name="T70" fmla="*/ 65 w 160"/>
              <a:gd name="T71" fmla="*/ 44 h 128"/>
              <a:gd name="T72" fmla="*/ 64 w 160"/>
              <a:gd name="T73" fmla="*/ 36 h 128"/>
              <a:gd name="T74" fmla="*/ 66 w 160"/>
              <a:gd name="T75" fmla="*/ 27 h 128"/>
              <a:gd name="T76" fmla="*/ 98 w 160"/>
              <a:gd name="T77" fmla="*/ 27 h 128"/>
              <a:gd name="T78" fmla="*/ 101 w 160"/>
              <a:gd name="T79" fmla="*/ 36 h 128"/>
              <a:gd name="T80" fmla="*/ 98 w 160"/>
              <a:gd name="T81" fmla="*/ 44 h 128"/>
              <a:gd name="T82" fmla="*/ 97 w 160"/>
              <a:gd name="T83" fmla="*/ 45 h 128"/>
              <a:gd name="T84" fmla="*/ 90 w 160"/>
              <a:gd name="T85" fmla="*/ 55 h 128"/>
              <a:gd name="T86" fmla="*/ 87 w 160"/>
              <a:gd name="T87" fmla="*/ 57 h 128"/>
              <a:gd name="T88" fmla="*/ 93 w 160"/>
              <a:gd name="T89" fmla="*/ 69 h 128"/>
              <a:gd name="T90" fmla="*/ 103 w 160"/>
              <a:gd name="T91" fmla="*/ 75 h 128"/>
              <a:gd name="T92" fmla="*/ 69 w 160"/>
              <a:gd name="T93" fmla="*/ 70 h 128"/>
              <a:gd name="T94" fmla="*/ 42 w 160"/>
              <a:gd name="T95" fmla="*/ 88 h 128"/>
              <a:gd name="T96" fmla="*/ 141 w 160"/>
              <a:gd name="T97" fmla="*/ 80 h 128"/>
              <a:gd name="T98" fmla="*/ 146 w 160"/>
              <a:gd name="T99" fmla="*/ 11 h 128"/>
              <a:gd name="T100" fmla="*/ 130 w 160"/>
              <a:gd name="T101" fmla="*/ 27 h 128"/>
              <a:gd name="T102" fmla="*/ 146 w 160"/>
              <a:gd name="T103" fmla="*/ 11 h 128"/>
              <a:gd name="T104" fmla="*/ 135 w 160"/>
              <a:gd name="T105" fmla="*/ 21 h 128"/>
              <a:gd name="T106" fmla="*/ 141 w 160"/>
              <a:gd name="T107" fmla="*/ 16 h 128"/>
              <a:gd name="T108" fmla="*/ 32 w 160"/>
              <a:gd name="T109" fmla="*/ 74 h 128"/>
              <a:gd name="T110" fmla="*/ 12 w 160"/>
              <a:gd name="T111" fmla="*/ 93 h 128"/>
              <a:gd name="T112" fmla="*/ 32 w 160"/>
              <a:gd name="T113" fmla="*/ 74 h 128"/>
              <a:gd name="T114" fmla="*/ 18 w 160"/>
              <a:gd name="T115" fmla="*/ 88 h 128"/>
              <a:gd name="T116" fmla="*/ 26 w 160"/>
              <a:gd name="T117" fmla="*/ 8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28">
                <a:moveTo>
                  <a:pt x="157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5"/>
                  <a:pt x="1" y="107"/>
                  <a:pt x="3" y="107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72" y="115"/>
                  <a:pt x="72" y="115"/>
                  <a:pt x="72" y="115"/>
                </a:cubicBezTo>
                <a:cubicBezTo>
                  <a:pt x="58" y="115"/>
                  <a:pt x="58" y="115"/>
                  <a:pt x="58" y="115"/>
                </a:cubicBezTo>
                <a:cubicBezTo>
                  <a:pt x="58" y="128"/>
                  <a:pt x="58" y="128"/>
                  <a:pt x="58" y="128"/>
                </a:cubicBezTo>
                <a:cubicBezTo>
                  <a:pt x="101" y="128"/>
                  <a:pt x="101" y="128"/>
                  <a:pt x="101" y="128"/>
                </a:cubicBezTo>
                <a:cubicBezTo>
                  <a:pt x="101" y="115"/>
                  <a:pt x="101" y="115"/>
                  <a:pt x="101" y="115"/>
                </a:cubicBezTo>
                <a:cubicBezTo>
                  <a:pt x="88" y="115"/>
                  <a:pt x="88" y="115"/>
                  <a:pt x="88" y="115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157" y="107"/>
                  <a:pt x="157" y="107"/>
                  <a:pt x="157" y="107"/>
                </a:cubicBezTo>
                <a:cubicBezTo>
                  <a:pt x="159" y="107"/>
                  <a:pt x="160" y="105"/>
                  <a:pt x="160" y="104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1"/>
                  <a:pt x="159" y="0"/>
                  <a:pt x="157" y="0"/>
                </a:cubicBezTo>
                <a:close/>
                <a:moveTo>
                  <a:pt x="96" y="120"/>
                </a:moveTo>
                <a:cubicBezTo>
                  <a:pt x="96" y="123"/>
                  <a:pt x="96" y="123"/>
                  <a:pt x="96" y="123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0"/>
                  <a:pt x="64" y="120"/>
                  <a:pt x="64" y="120"/>
                </a:cubicBezTo>
                <a:cubicBezTo>
                  <a:pt x="77" y="120"/>
                  <a:pt x="77" y="120"/>
                  <a:pt x="77" y="120"/>
                </a:cubicBezTo>
                <a:cubicBezTo>
                  <a:pt x="77" y="107"/>
                  <a:pt x="77" y="107"/>
                  <a:pt x="77" y="107"/>
                </a:cubicBezTo>
                <a:cubicBezTo>
                  <a:pt x="83" y="107"/>
                  <a:pt x="83" y="107"/>
                  <a:pt x="83" y="107"/>
                </a:cubicBezTo>
                <a:cubicBezTo>
                  <a:pt x="83" y="120"/>
                  <a:pt x="83" y="120"/>
                  <a:pt x="83" y="120"/>
                </a:cubicBezTo>
                <a:lnTo>
                  <a:pt x="96" y="120"/>
                </a:lnTo>
                <a:close/>
                <a:moveTo>
                  <a:pt x="155" y="101"/>
                </a:moveTo>
                <a:cubicBezTo>
                  <a:pt x="5" y="101"/>
                  <a:pt x="5" y="101"/>
                  <a:pt x="5" y="101"/>
                </a:cubicBezTo>
                <a:cubicBezTo>
                  <a:pt x="5" y="5"/>
                  <a:pt x="5" y="5"/>
                  <a:pt x="5" y="5"/>
                </a:cubicBezTo>
                <a:cubicBezTo>
                  <a:pt x="155" y="5"/>
                  <a:pt x="155" y="5"/>
                  <a:pt x="155" y="5"/>
                </a:cubicBezTo>
                <a:lnTo>
                  <a:pt x="155" y="101"/>
                </a:lnTo>
                <a:close/>
                <a:moveTo>
                  <a:pt x="146" y="75"/>
                </a:moveTo>
                <a:cubicBezTo>
                  <a:pt x="113" y="75"/>
                  <a:pt x="113" y="75"/>
                  <a:pt x="113" y="75"/>
                </a:cubicBezTo>
                <a:cubicBezTo>
                  <a:pt x="113" y="74"/>
                  <a:pt x="113" y="74"/>
                  <a:pt x="113" y="74"/>
                </a:cubicBezTo>
                <a:cubicBezTo>
                  <a:pt x="112" y="74"/>
                  <a:pt x="110" y="73"/>
                  <a:pt x="109" y="72"/>
                </a:cubicBezTo>
                <a:cubicBezTo>
                  <a:pt x="98" y="65"/>
                  <a:pt x="98" y="65"/>
                  <a:pt x="98" y="65"/>
                </a:cubicBezTo>
                <a:cubicBezTo>
                  <a:pt x="97" y="64"/>
                  <a:pt x="97" y="64"/>
                  <a:pt x="97" y="64"/>
                </a:cubicBezTo>
                <a:cubicBezTo>
                  <a:pt x="96" y="64"/>
                  <a:pt x="95" y="64"/>
                  <a:pt x="94" y="63"/>
                </a:cubicBezTo>
                <a:cubicBezTo>
                  <a:pt x="93" y="63"/>
                  <a:pt x="93" y="63"/>
                  <a:pt x="93" y="63"/>
                </a:cubicBezTo>
                <a:cubicBezTo>
                  <a:pt x="93" y="60"/>
                  <a:pt x="93" y="60"/>
                  <a:pt x="93" y="60"/>
                </a:cubicBezTo>
                <a:cubicBezTo>
                  <a:pt x="95" y="58"/>
                  <a:pt x="96" y="57"/>
                  <a:pt x="97" y="57"/>
                </a:cubicBezTo>
                <a:cubicBezTo>
                  <a:pt x="98" y="54"/>
                  <a:pt x="100" y="51"/>
                  <a:pt x="102" y="48"/>
                </a:cubicBezTo>
                <a:cubicBezTo>
                  <a:pt x="104" y="47"/>
                  <a:pt x="106" y="44"/>
                  <a:pt x="106" y="42"/>
                </a:cubicBezTo>
                <a:cubicBezTo>
                  <a:pt x="106" y="36"/>
                  <a:pt x="106" y="36"/>
                  <a:pt x="106" y="36"/>
                </a:cubicBezTo>
                <a:cubicBezTo>
                  <a:pt x="106" y="35"/>
                  <a:pt x="106" y="33"/>
                  <a:pt x="105" y="33"/>
                </a:cubicBezTo>
                <a:cubicBezTo>
                  <a:pt x="104" y="32"/>
                  <a:pt x="103" y="31"/>
                  <a:pt x="103" y="29"/>
                </a:cubicBezTo>
                <a:cubicBezTo>
                  <a:pt x="103" y="27"/>
                  <a:pt x="103" y="27"/>
                  <a:pt x="103" y="27"/>
                </a:cubicBezTo>
                <a:cubicBezTo>
                  <a:pt x="103" y="20"/>
                  <a:pt x="99" y="7"/>
                  <a:pt x="82" y="7"/>
                </a:cubicBezTo>
                <a:cubicBezTo>
                  <a:pt x="65" y="7"/>
                  <a:pt x="61" y="20"/>
                  <a:pt x="61" y="27"/>
                </a:cubicBezTo>
                <a:cubicBezTo>
                  <a:pt x="61" y="29"/>
                  <a:pt x="61" y="29"/>
                  <a:pt x="61" y="29"/>
                </a:cubicBezTo>
                <a:cubicBezTo>
                  <a:pt x="61" y="31"/>
                  <a:pt x="60" y="32"/>
                  <a:pt x="60" y="33"/>
                </a:cubicBezTo>
                <a:cubicBezTo>
                  <a:pt x="59" y="33"/>
                  <a:pt x="58" y="35"/>
                  <a:pt x="58" y="36"/>
                </a:cubicBezTo>
                <a:cubicBezTo>
                  <a:pt x="58" y="42"/>
                  <a:pt x="58" y="42"/>
                  <a:pt x="58" y="42"/>
                </a:cubicBezTo>
                <a:cubicBezTo>
                  <a:pt x="58" y="44"/>
                  <a:pt x="60" y="46"/>
                  <a:pt x="62" y="47"/>
                </a:cubicBezTo>
                <a:cubicBezTo>
                  <a:pt x="64" y="53"/>
                  <a:pt x="69" y="57"/>
                  <a:pt x="71" y="59"/>
                </a:cubicBezTo>
                <a:cubicBezTo>
                  <a:pt x="71" y="62"/>
                  <a:pt x="71" y="62"/>
                  <a:pt x="71" y="62"/>
                </a:cubicBezTo>
                <a:cubicBezTo>
                  <a:pt x="71" y="63"/>
                  <a:pt x="69" y="64"/>
                  <a:pt x="68" y="64"/>
                </a:cubicBezTo>
                <a:cubicBezTo>
                  <a:pt x="67" y="65"/>
                  <a:pt x="66" y="65"/>
                  <a:pt x="66" y="65"/>
                </a:cubicBezTo>
                <a:cubicBezTo>
                  <a:pt x="54" y="72"/>
                  <a:pt x="54" y="72"/>
                  <a:pt x="54" y="72"/>
                </a:cubicBezTo>
                <a:cubicBezTo>
                  <a:pt x="53" y="73"/>
                  <a:pt x="52" y="73"/>
                  <a:pt x="50" y="75"/>
                </a:cubicBezTo>
                <a:cubicBezTo>
                  <a:pt x="37" y="75"/>
                  <a:pt x="37" y="75"/>
                  <a:pt x="37" y="75"/>
                </a:cubicBezTo>
                <a:cubicBezTo>
                  <a:pt x="37" y="93"/>
                  <a:pt x="37" y="93"/>
                  <a:pt x="37" y="93"/>
                </a:cubicBezTo>
                <a:cubicBezTo>
                  <a:pt x="146" y="93"/>
                  <a:pt x="146" y="93"/>
                  <a:pt x="146" y="93"/>
                </a:cubicBezTo>
                <a:lnTo>
                  <a:pt x="146" y="75"/>
                </a:lnTo>
                <a:close/>
                <a:moveTo>
                  <a:pt x="69" y="70"/>
                </a:moveTo>
                <a:cubicBezTo>
                  <a:pt x="70" y="69"/>
                  <a:pt x="70" y="69"/>
                  <a:pt x="70" y="69"/>
                </a:cubicBezTo>
                <a:cubicBezTo>
                  <a:pt x="73" y="67"/>
                  <a:pt x="77" y="65"/>
                  <a:pt x="77" y="62"/>
                </a:cubicBezTo>
                <a:cubicBezTo>
                  <a:pt x="77" y="55"/>
                  <a:pt x="77" y="55"/>
                  <a:pt x="77" y="55"/>
                </a:cubicBezTo>
                <a:cubicBezTo>
                  <a:pt x="76" y="55"/>
                  <a:pt x="76" y="55"/>
                  <a:pt x="76" y="55"/>
                </a:cubicBezTo>
                <a:cubicBezTo>
                  <a:pt x="73" y="54"/>
                  <a:pt x="68" y="49"/>
                  <a:pt x="67" y="45"/>
                </a:cubicBezTo>
                <a:cubicBezTo>
                  <a:pt x="66" y="44"/>
                  <a:pt x="66" y="44"/>
                  <a:pt x="66" y="44"/>
                </a:cubicBezTo>
                <a:cubicBezTo>
                  <a:pt x="65" y="44"/>
                  <a:pt x="65" y="44"/>
                  <a:pt x="65" y="44"/>
                </a:cubicBezTo>
                <a:cubicBezTo>
                  <a:pt x="64" y="43"/>
                  <a:pt x="64" y="42"/>
                  <a:pt x="64" y="42"/>
                </a:cubicBezTo>
                <a:cubicBezTo>
                  <a:pt x="64" y="36"/>
                  <a:pt x="64" y="36"/>
                  <a:pt x="64" y="36"/>
                </a:cubicBezTo>
                <a:cubicBezTo>
                  <a:pt x="65" y="34"/>
                  <a:pt x="66" y="32"/>
                  <a:pt x="66" y="29"/>
                </a:cubicBezTo>
                <a:cubicBezTo>
                  <a:pt x="66" y="27"/>
                  <a:pt x="66" y="27"/>
                  <a:pt x="66" y="27"/>
                </a:cubicBezTo>
                <a:cubicBezTo>
                  <a:pt x="66" y="26"/>
                  <a:pt x="67" y="13"/>
                  <a:pt x="82" y="13"/>
                </a:cubicBezTo>
                <a:cubicBezTo>
                  <a:pt x="98" y="13"/>
                  <a:pt x="98" y="25"/>
                  <a:pt x="98" y="27"/>
                </a:cubicBezTo>
                <a:cubicBezTo>
                  <a:pt x="98" y="29"/>
                  <a:pt x="98" y="29"/>
                  <a:pt x="98" y="29"/>
                </a:cubicBezTo>
                <a:cubicBezTo>
                  <a:pt x="98" y="32"/>
                  <a:pt x="99" y="34"/>
                  <a:pt x="101" y="36"/>
                </a:cubicBezTo>
                <a:cubicBezTo>
                  <a:pt x="101" y="42"/>
                  <a:pt x="101" y="42"/>
                  <a:pt x="101" y="42"/>
                </a:cubicBezTo>
                <a:cubicBezTo>
                  <a:pt x="101" y="42"/>
                  <a:pt x="100" y="44"/>
                  <a:pt x="98" y="44"/>
                </a:cubicBezTo>
                <a:cubicBezTo>
                  <a:pt x="98" y="44"/>
                  <a:pt x="98" y="44"/>
                  <a:pt x="98" y="44"/>
                </a:cubicBezTo>
                <a:cubicBezTo>
                  <a:pt x="97" y="45"/>
                  <a:pt x="97" y="45"/>
                  <a:pt x="97" y="45"/>
                </a:cubicBezTo>
                <a:cubicBezTo>
                  <a:pt x="96" y="48"/>
                  <a:pt x="94" y="51"/>
                  <a:pt x="92" y="54"/>
                </a:cubicBezTo>
                <a:cubicBezTo>
                  <a:pt x="92" y="54"/>
                  <a:pt x="91" y="55"/>
                  <a:pt x="90" y="55"/>
                </a:cubicBezTo>
                <a:cubicBezTo>
                  <a:pt x="89" y="55"/>
                  <a:pt x="89" y="56"/>
                  <a:pt x="88" y="56"/>
                </a:cubicBezTo>
                <a:cubicBezTo>
                  <a:pt x="87" y="57"/>
                  <a:pt x="87" y="57"/>
                  <a:pt x="87" y="57"/>
                </a:cubicBezTo>
                <a:cubicBezTo>
                  <a:pt x="87" y="64"/>
                  <a:pt x="87" y="64"/>
                  <a:pt x="87" y="64"/>
                </a:cubicBezTo>
                <a:cubicBezTo>
                  <a:pt x="87" y="67"/>
                  <a:pt x="91" y="68"/>
                  <a:pt x="93" y="69"/>
                </a:cubicBezTo>
                <a:cubicBezTo>
                  <a:pt x="94" y="69"/>
                  <a:pt x="94" y="69"/>
                  <a:pt x="94" y="69"/>
                </a:cubicBezTo>
                <a:cubicBezTo>
                  <a:pt x="103" y="75"/>
                  <a:pt x="103" y="75"/>
                  <a:pt x="103" y="75"/>
                </a:cubicBezTo>
                <a:cubicBezTo>
                  <a:pt x="60" y="75"/>
                  <a:pt x="60" y="75"/>
                  <a:pt x="60" y="75"/>
                </a:cubicBezTo>
                <a:lnTo>
                  <a:pt x="69" y="70"/>
                </a:lnTo>
                <a:close/>
                <a:moveTo>
                  <a:pt x="141" y="88"/>
                </a:moveTo>
                <a:cubicBezTo>
                  <a:pt x="42" y="88"/>
                  <a:pt x="42" y="88"/>
                  <a:pt x="42" y="88"/>
                </a:cubicBezTo>
                <a:cubicBezTo>
                  <a:pt x="42" y="80"/>
                  <a:pt x="42" y="80"/>
                  <a:pt x="42" y="80"/>
                </a:cubicBezTo>
                <a:cubicBezTo>
                  <a:pt x="141" y="80"/>
                  <a:pt x="141" y="80"/>
                  <a:pt x="141" y="80"/>
                </a:cubicBezTo>
                <a:lnTo>
                  <a:pt x="141" y="88"/>
                </a:lnTo>
                <a:close/>
                <a:moveTo>
                  <a:pt x="146" y="11"/>
                </a:moveTo>
                <a:cubicBezTo>
                  <a:pt x="130" y="11"/>
                  <a:pt x="130" y="11"/>
                  <a:pt x="130" y="11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46" y="27"/>
                  <a:pt x="146" y="27"/>
                  <a:pt x="146" y="27"/>
                </a:cubicBezTo>
                <a:lnTo>
                  <a:pt x="146" y="11"/>
                </a:lnTo>
                <a:close/>
                <a:moveTo>
                  <a:pt x="141" y="21"/>
                </a:moveTo>
                <a:cubicBezTo>
                  <a:pt x="135" y="21"/>
                  <a:pt x="135" y="21"/>
                  <a:pt x="135" y="21"/>
                </a:cubicBezTo>
                <a:cubicBezTo>
                  <a:pt x="135" y="16"/>
                  <a:pt x="135" y="16"/>
                  <a:pt x="135" y="16"/>
                </a:cubicBezTo>
                <a:cubicBezTo>
                  <a:pt x="141" y="16"/>
                  <a:pt x="141" y="16"/>
                  <a:pt x="141" y="16"/>
                </a:cubicBezTo>
                <a:lnTo>
                  <a:pt x="141" y="21"/>
                </a:lnTo>
                <a:close/>
                <a:moveTo>
                  <a:pt x="32" y="74"/>
                </a:moveTo>
                <a:cubicBezTo>
                  <a:pt x="12" y="74"/>
                  <a:pt x="12" y="74"/>
                  <a:pt x="12" y="74"/>
                </a:cubicBezTo>
                <a:cubicBezTo>
                  <a:pt x="12" y="93"/>
                  <a:pt x="12" y="93"/>
                  <a:pt x="12" y="93"/>
                </a:cubicBezTo>
                <a:cubicBezTo>
                  <a:pt x="32" y="93"/>
                  <a:pt x="32" y="93"/>
                  <a:pt x="32" y="93"/>
                </a:cubicBezTo>
                <a:lnTo>
                  <a:pt x="32" y="74"/>
                </a:lnTo>
                <a:close/>
                <a:moveTo>
                  <a:pt x="26" y="88"/>
                </a:moveTo>
                <a:cubicBezTo>
                  <a:pt x="18" y="88"/>
                  <a:pt x="18" y="88"/>
                  <a:pt x="18" y="88"/>
                </a:cubicBezTo>
                <a:cubicBezTo>
                  <a:pt x="18" y="80"/>
                  <a:pt x="18" y="80"/>
                  <a:pt x="18" y="80"/>
                </a:cubicBezTo>
                <a:cubicBezTo>
                  <a:pt x="26" y="80"/>
                  <a:pt x="26" y="80"/>
                  <a:pt x="26" y="80"/>
                </a:cubicBezTo>
                <a:lnTo>
                  <a:pt x="26" y="8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5FB31EE5-1050-73E6-9E69-401A1211A470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1920875"/>
            <a:ext cx="252413" cy="254000"/>
          </a:xfrm>
          <a:custGeom>
            <a:avLst/>
            <a:gdLst>
              <a:gd name="T0" fmla="*/ 79 w 160"/>
              <a:gd name="T1" fmla="*/ 0 h 160"/>
              <a:gd name="T2" fmla="*/ 156 w 160"/>
              <a:gd name="T3" fmla="*/ 160 h 160"/>
              <a:gd name="T4" fmla="*/ 6 w 160"/>
              <a:gd name="T5" fmla="*/ 79 h 160"/>
              <a:gd name="T6" fmla="*/ 78 w 160"/>
              <a:gd name="T7" fmla="*/ 11 h 160"/>
              <a:gd name="T8" fmla="*/ 78 w 160"/>
              <a:gd name="T9" fmla="*/ 11 h 160"/>
              <a:gd name="T10" fmla="*/ 141 w 160"/>
              <a:gd name="T11" fmla="*/ 79 h 160"/>
              <a:gd name="T12" fmla="*/ 106 w 160"/>
              <a:gd name="T13" fmla="*/ 60 h 160"/>
              <a:gd name="T14" fmla="*/ 96 w 160"/>
              <a:gd name="T15" fmla="*/ 67 h 160"/>
              <a:gd name="T16" fmla="*/ 92 w 160"/>
              <a:gd name="T17" fmla="*/ 76 h 160"/>
              <a:gd name="T18" fmla="*/ 94 w 160"/>
              <a:gd name="T19" fmla="*/ 87 h 160"/>
              <a:gd name="T20" fmla="*/ 100 w 160"/>
              <a:gd name="T21" fmla="*/ 94 h 160"/>
              <a:gd name="T22" fmla="*/ 111 w 160"/>
              <a:gd name="T23" fmla="*/ 98 h 160"/>
              <a:gd name="T24" fmla="*/ 103 w 160"/>
              <a:gd name="T25" fmla="*/ 90 h 160"/>
              <a:gd name="T26" fmla="*/ 99 w 160"/>
              <a:gd name="T27" fmla="*/ 87 h 160"/>
              <a:gd name="T28" fmla="*/ 98 w 160"/>
              <a:gd name="T29" fmla="*/ 82 h 160"/>
              <a:gd name="T30" fmla="*/ 98 w 160"/>
              <a:gd name="T31" fmla="*/ 76 h 160"/>
              <a:gd name="T32" fmla="*/ 99 w 160"/>
              <a:gd name="T33" fmla="*/ 71 h 160"/>
              <a:gd name="T34" fmla="*/ 103 w 160"/>
              <a:gd name="T35" fmla="*/ 67 h 160"/>
              <a:gd name="T36" fmla="*/ 111 w 160"/>
              <a:gd name="T37" fmla="*/ 92 h 160"/>
              <a:gd name="T38" fmla="*/ 111 w 160"/>
              <a:gd name="T39" fmla="*/ 65 h 160"/>
              <a:gd name="T40" fmla="*/ 60 w 160"/>
              <a:gd name="T41" fmla="*/ 90 h 160"/>
              <a:gd name="T42" fmla="*/ 64 w 160"/>
              <a:gd name="T43" fmla="*/ 82 h 160"/>
              <a:gd name="T44" fmla="*/ 63 w 160"/>
              <a:gd name="T45" fmla="*/ 72 h 160"/>
              <a:gd name="T46" fmla="*/ 58 w 160"/>
              <a:gd name="T47" fmla="*/ 65 h 160"/>
              <a:gd name="T48" fmla="*/ 48 w 160"/>
              <a:gd name="T49" fmla="*/ 60 h 160"/>
              <a:gd name="T50" fmla="*/ 48 w 160"/>
              <a:gd name="T51" fmla="*/ 98 h 160"/>
              <a:gd name="T52" fmla="*/ 58 w 160"/>
              <a:gd name="T53" fmla="*/ 92 h 160"/>
              <a:gd name="T54" fmla="*/ 32 w 160"/>
              <a:gd name="T55" fmla="*/ 79 h 160"/>
              <a:gd name="T56" fmla="*/ 59 w 160"/>
              <a:gd name="T57" fmla="*/ 76 h 160"/>
              <a:gd name="T58" fmla="*/ 58 w 160"/>
              <a:gd name="T59" fmla="*/ 83 h 160"/>
              <a:gd name="T60" fmla="*/ 55 w 160"/>
              <a:gd name="T61" fmla="*/ 88 h 160"/>
              <a:gd name="T62" fmla="*/ 51 w 160"/>
              <a:gd name="T63" fmla="*/ 91 h 160"/>
              <a:gd name="T64" fmla="*/ 54 w 160"/>
              <a:gd name="T65" fmla="*/ 68 h 160"/>
              <a:gd name="T66" fmla="*/ 57 w 160"/>
              <a:gd name="T67" fmla="*/ 71 h 160"/>
              <a:gd name="T68" fmla="*/ 59 w 160"/>
              <a:gd name="T69" fmla="*/ 76 h 160"/>
              <a:gd name="T70" fmla="*/ 64 w 160"/>
              <a:gd name="T71" fmla="*/ 59 h 160"/>
              <a:gd name="T72" fmla="*/ 72 w 160"/>
              <a:gd name="T73" fmla="*/ 64 h 160"/>
              <a:gd name="T74" fmla="*/ 84 w 160"/>
              <a:gd name="T75" fmla="*/ 64 h 160"/>
              <a:gd name="T76" fmla="*/ 90 w 160"/>
              <a:gd name="T77" fmla="*/ 61 h 160"/>
              <a:gd name="T78" fmla="*/ 95 w 160"/>
              <a:gd name="T79" fmla="*/ 54 h 160"/>
              <a:gd name="T80" fmla="*/ 97 w 160"/>
              <a:gd name="T81" fmla="*/ 46 h 160"/>
              <a:gd name="T82" fmla="*/ 60 w 160"/>
              <a:gd name="T83" fmla="*/ 50 h 160"/>
              <a:gd name="T84" fmla="*/ 88 w 160"/>
              <a:gd name="T85" fmla="*/ 55 h 160"/>
              <a:gd name="T86" fmla="*/ 81 w 160"/>
              <a:gd name="T87" fmla="*/ 60 h 160"/>
              <a:gd name="T88" fmla="*/ 72 w 160"/>
              <a:gd name="T89" fmla="*/ 59 h 160"/>
              <a:gd name="T90" fmla="*/ 67 w 160"/>
              <a:gd name="T91" fmla="*/ 54 h 160"/>
              <a:gd name="T92" fmla="*/ 89 w 160"/>
              <a:gd name="T93" fmla="*/ 54 h 160"/>
              <a:gd name="T94" fmla="*/ 78 w 160"/>
              <a:gd name="T95" fmla="*/ 33 h 160"/>
              <a:gd name="T96" fmla="*/ 90 w 160"/>
              <a:gd name="T97" fmla="*/ 97 h 160"/>
              <a:gd name="T98" fmla="*/ 84 w 160"/>
              <a:gd name="T99" fmla="*/ 93 h 160"/>
              <a:gd name="T100" fmla="*/ 72 w 160"/>
              <a:gd name="T101" fmla="*/ 93 h 160"/>
              <a:gd name="T102" fmla="*/ 64 w 160"/>
              <a:gd name="T103" fmla="*/ 98 h 160"/>
              <a:gd name="T104" fmla="*/ 59 w 160"/>
              <a:gd name="T105" fmla="*/ 108 h 160"/>
              <a:gd name="T106" fmla="*/ 97 w 160"/>
              <a:gd name="T107" fmla="*/ 108 h 160"/>
              <a:gd name="T108" fmla="*/ 66 w 160"/>
              <a:gd name="T109" fmla="*/ 104 h 160"/>
              <a:gd name="T110" fmla="*/ 71 w 160"/>
              <a:gd name="T111" fmla="*/ 100 h 160"/>
              <a:gd name="T112" fmla="*/ 76 w 160"/>
              <a:gd name="T113" fmla="*/ 97 h 160"/>
              <a:gd name="T114" fmla="*/ 83 w 160"/>
              <a:gd name="T115" fmla="*/ 99 h 160"/>
              <a:gd name="T116" fmla="*/ 89 w 160"/>
              <a:gd name="T117" fmla="*/ 103 h 160"/>
              <a:gd name="T118" fmla="*/ 66 w 160"/>
              <a:gd name="T119" fmla="*/ 104 h 160"/>
              <a:gd name="T120" fmla="*/ 92 w 160"/>
              <a:gd name="T121" fmla="*/ 1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60">
                <a:moveTo>
                  <a:pt x="156" y="155"/>
                </a:moveTo>
                <a:cubicBezTo>
                  <a:pt x="145" y="155"/>
                  <a:pt x="136" y="145"/>
                  <a:pt x="136" y="133"/>
                </a:cubicBezTo>
                <a:cubicBezTo>
                  <a:pt x="149" y="119"/>
                  <a:pt x="156" y="99"/>
                  <a:pt x="156" y="79"/>
                </a:cubicBezTo>
                <a:cubicBezTo>
                  <a:pt x="156" y="35"/>
                  <a:pt x="121" y="0"/>
                  <a:pt x="79" y="0"/>
                </a:cubicBezTo>
                <a:cubicBezTo>
                  <a:pt x="35" y="0"/>
                  <a:pt x="0" y="35"/>
                  <a:pt x="0" y="79"/>
                </a:cubicBezTo>
                <a:cubicBezTo>
                  <a:pt x="0" y="122"/>
                  <a:pt x="35" y="157"/>
                  <a:pt x="79" y="157"/>
                </a:cubicBezTo>
                <a:cubicBezTo>
                  <a:pt x="98" y="157"/>
                  <a:pt x="116" y="150"/>
                  <a:pt x="130" y="138"/>
                </a:cubicBezTo>
                <a:cubicBezTo>
                  <a:pt x="132" y="151"/>
                  <a:pt x="144" y="160"/>
                  <a:pt x="156" y="160"/>
                </a:cubicBezTo>
                <a:cubicBezTo>
                  <a:pt x="158" y="160"/>
                  <a:pt x="160" y="159"/>
                  <a:pt x="160" y="157"/>
                </a:cubicBezTo>
                <a:cubicBezTo>
                  <a:pt x="160" y="156"/>
                  <a:pt x="158" y="155"/>
                  <a:pt x="156" y="155"/>
                </a:cubicBezTo>
                <a:close/>
                <a:moveTo>
                  <a:pt x="79" y="152"/>
                </a:moveTo>
                <a:cubicBezTo>
                  <a:pt x="38" y="152"/>
                  <a:pt x="6" y="119"/>
                  <a:pt x="6" y="79"/>
                </a:cubicBezTo>
                <a:cubicBezTo>
                  <a:pt x="6" y="39"/>
                  <a:pt x="38" y="5"/>
                  <a:pt x="79" y="5"/>
                </a:cubicBezTo>
                <a:cubicBezTo>
                  <a:pt x="119" y="5"/>
                  <a:pt x="151" y="39"/>
                  <a:pt x="151" y="79"/>
                </a:cubicBezTo>
                <a:cubicBezTo>
                  <a:pt x="151" y="119"/>
                  <a:pt x="119" y="152"/>
                  <a:pt x="79" y="152"/>
                </a:cubicBezTo>
                <a:close/>
                <a:moveTo>
                  <a:pt x="78" y="11"/>
                </a:moveTo>
                <a:cubicBezTo>
                  <a:pt x="40" y="11"/>
                  <a:pt x="10" y="42"/>
                  <a:pt x="10" y="79"/>
                </a:cubicBezTo>
                <a:cubicBezTo>
                  <a:pt x="10" y="116"/>
                  <a:pt x="40" y="146"/>
                  <a:pt x="78" y="146"/>
                </a:cubicBezTo>
                <a:cubicBezTo>
                  <a:pt x="115" y="146"/>
                  <a:pt x="146" y="116"/>
                  <a:pt x="146" y="79"/>
                </a:cubicBezTo>
                <a:cubicBezTo>
                  <a:pt x="146" y="42"/>
                  <a:pt x="115" y="11"/>
                  <a:pt x="78" y="11"/>
                </a:cubicBezTo>
                <a:close/>
                <a:moveTo>
                  <a:pt x="78" y="141"/>
                </a:moveTo>
                <a:cubicBezTo>
                  <a:pt x="44" y="141"/>
                  <a:pt x="16" y="113"/>
                  <a:pt x="16" y="79"/>
                </a:cubicBezTo>
                <a:cubicBezTo>
                  <a:pt x="16" y="45"/>
                  <a:pt x="44" y="16"/>
                  <a:pt x="78" y="16"/>
                </a:cubicBezTo>
                <a:cubicBezTo>
                  <a:pt x="113" y="16"/>
                  <a:pt x="141" y="45"/>
                  <a:pt x="141" y="79"/>
                </a:cubicBezTo>
                <a:cubicBezTo>
                  <a:pt x="141" y="113"/>
                  <a:pt x="113" y="141"/>
                  <a:pt x="78" y="141"/>
                </a:cubicBezTo>
                <a:close/>
                <a:moveTo>
                  <a:pt x="111" y="60"/>
                </a:moveTo>
                <a:cubicBezTo>
                  <a:pt x="108" y="60"/>
                  <a:pt x="108" y="60"/>
                  <a:pt x="108" y="60"/>
                </a:cubicBezTo>
                <a:cubicBezTo>
                  <a:pt x="106" y="60"/>
                  <a:pt x="106" y="60"/>
                  <a:pt x="106" y="60"/>
                </a:cubicBezTo>
                <a:cubicBezTo>
                  <a:pt x="105" y="60"/>
                  <a:pt x="103" y="60"/>
                  <a:pt x="103" y="61"/>
                </a:cubicBezTo>
                <a:cubicBezTo>
                  <a:pt x="102" y="61"/>
                  <a:pt x="101" y="62"/>
                  <a:pt x="100" y="63"/>
                </a:cubicBezTo>
                <a:cubicBezTo>
                  <a:pt x="99" y="63"/>
                  <a:pt x="98" y="64"/>
                  <a:pt x="98" y="65"/>
                </a:cubicBezTo>
                <a:cubicBezTo>
                  <a:pt x="97" y="66"/>
                  <a:pt x="96" y="66"/>
                  <a:pt x="96" y="67"/>
                </a:cubicBezTo>
                <a:cubicBezTo>
                  <a:pt x="96" y="67"/>
                  <a:pt x="96" y="67"/>
                  <a:pt x="95" y="67"/>
                </a:cubicBezTo>
                <a:cubicBezTo>
                  <a:pt x="95" y="68"/>
                  <a:pt x="94" y="69"/>
                  <a:pt x="94" y="70"/>
                </a:cubicBezTo>
                <a:cubicBezTo>
                  <a:pt x="93" y="71"/>
                  <a:pt x="93" y="71"/>
                  <a:pt x="93" y="72"/>
                </a:cubicBezTo>
                <a:cubicBezTo>
                  <a:pt x="93" y="73"/>
                  <a:pt x="93" y="74"/>
                  <a:pt x="92" y="76"/>
                </a:cubicBezTo>
                <a:cubicBezTo>
                  <a:pt x="92" y="82"/>
                  <a:pt x="92" y="82"/>
                  <a:pt x="92" y="82"/>
                </a:cubicBezTo>
                <a:cubicBezTo>
                  <a:pt x="92" y="82"/>
                  <a:pt x="92" y="82"/>
                  <a:pt x="92" y="82"/>
                </a:cubicBezTo>
                <a:cubicBezTo>
                  <a:pt x="93" y="83"/>
                  <a:pt x="93" y="84"/>
                  <a:pt x="93" y="85"/>
                </a:cubicBezTo>
                <a:cubicBezTo>
                  <a:pt x="93" y="86"/>
                  <a:pt x="93" y="87"/>
                  <a:pt x="94" y="87"/>
                </a:cubicBezTo>
                <a:cubicBezTo>
                  <a:pt x="94" y="88"/>
                  <a:pt x="95" y="89"/>
                  <a:pt x="95" y="90"/>
                </a:cubicBezTo>
                <a:cubicBezTo>
                  <a:pt x="96" y="90"/>
                  <a:pt x="96" y="90"/>
                  <a:pt x="96" y="91"/>
                </a:cubicBezTo>
                <a:cubicBezTo>
                  <a:pt x="96" y="91"/>
                  <a:pt x="97" y="92"/>
                  <a:pt x="98" y="92"/>
                </a:cubicBezTo>
                <a:cubicBezTo>
                  <a:pt x="98" y="93"/>
                  <a:pt x="99" y="94"/>
                  <a:pt x="100" y="94"/>
                </a:cubicBezTo>
                <a:cubicBezTo>
                  <a:pt x="101" y="95"/>
                  <a:pt x="102" y="96"/>
                  <a:pt x="103" y="96"/>
                </a:cubicBezTo>
                <a:cubicBezTo>
                  <a:pt x="103" y="97"/>
                  <a:pt x="105" y="97"/>
                  <a:pt x="106" y="97"/>
                </a:cubicBezTo>
                <a:cubicBezTo>
                  <a:pt x="108" y="98"/>
                  <a:pt x="108" y="98"/>
                  <a:pt x="108" y="98"/>
                </a:cubicBezTo>
                <a:cubicBezTo>
                  <a:pt x="111" y="98"/>
                  <a:pt x="111" y="98"/>
                  <a:pt x="111" y="98"/>
                </a:cubicBezTo>
                <a:cubicBezTo>
                  <a:pt x="121" y="98"/>
                  <a:pt x="130" y="89"/>
                  <a:pt x="130" y="79"/>
                </a:cubicBezTo>
                <a:cubicBezTo>
                  <a:pt x="130" y="68"/>
                  <a:pt x="121" y="60"/>
                  <a:pt x="111" y="60"/>
                </a:cubicBezTo>
                <a:close/>
                <a:moveTo>
                  <a:pt x="105" y="91"/>
                </a:moveTo>
                <a:cubicBezTo>
                  <a:pt x="104" y="91"/>
                  <a:pt x="104" y="91"/>
                  <a:pt x="103" y="90"/>
                </a:cubicBezTo>
                <a:cubicBezTo>
                  <a:pt x="103" y="90"/>
                  <a:pt x="103" y="90"/>
                  <a:pt x="103" y="90"/>
                </a:cubicBezTo>
                <a:cubicBezTo>
                  <a:pt x="103" y="89"/>
                  <a:pt x="102" y="89"/>
                  <a:pt x="102" y="88"/>
                </a:cubicBezTo>
                <a:cubicBezTo>
                  <a:pt x="101" y="88"/>
                  <a:pt x="101" y="88"/>
                  <a:pt x="101" y="88"/>
                </a:cubicBezTo>
                <a:cubicBezTo>
                  <a:pt x="100" y="87"/>
                  <a:pt x="100" y="87"/>
                  <a:pt x="99" y="87"/>
                </a:cubicBezTo>
                <a:cubicBezTo>
                  <a:pt x="99" y="87"/>
                  <a:pt x="99" y="87"/>
                  <a:pt x="99" y="86"/>
                </a:cubicBezTo>
                <a:cubicBezTo>
                  <a:pt x="99" y="86"/>
                  <a:pt x="98" y="85"/>
                  <a:pt x="98" y="84"/>
                </a:cubicBezTo>
                <a:cubicBezTo>
                  <a:pt x="98" y="84"/>
                  <a:pt x="98" y="84"/>
                  <a:pt x="98" y="83"/>
                </a:cubicBezTo>
                <a:cubicBezTo>
                  <a:pt x="98" y="83"/>
                  <a:pt x="98" y="82"/>
                  <a:pt x="98" y="82"/>
                </a:cubicBezTo>
                <a:cubicBezTo>
                  <a:pt x="98" y="82"/>
                  <a:pt x="98" y="82"/>
                  <a:pt x="98" y="81"/>
                </a:cubicBezTo>
                <a:cubicBezTo>
                  <a:pt x="98" y="81"/>
                  <a:pt x="97" y="80"/>
                  <a:pt x="97" y="79"/>
                </a:cubicBezTo>
                <a:cubicBezTo>
                  <a:pt x="97" y="78"/>
                  <a:pt x="98" y="77"/>
                  <a:pt x="98" y="76"/>
                </a:cubicBezTo>
                <a:cubicBezTo>
                  <a:pt x="98" y="76"/>
                  <a:pt x="98" y="76"/>
                  <a:pt x="98" y="76"/>
                </a:cubicBezTo>
                <a:cubicBezTo>
                  <a:pt x="98" y="75"/>
                  <a:pt x="98" y="74"/>
                  <a:pt x="98" y="74"/>
                </a:cubicBezTo>
                <a:cubicBezTo>
                  <a:pt x="98" y="73"/>
                  <a:pt x="98" y="73"/>
                  <a:pt x="98" y="73"/>
                </a:cubicBezTo>
                <a:cubicBezTo>
                  <a:pt x="98" y="72"/>
                  <a:pt x="99" y="71"/>
                  <a:pt x="99" y="71"/>
                </a:cubicBezTo>
                <a:cubicBezTo>
                  <a:pt x="99" y="71"/>
                  <a:pt x="99" y="71"/>
                  <a:pt x="99" y="71"/>
                </a:cubicBezTo>
                <a:cubicBezTo>
                  <a:pt x="100" y="71"/>
                  <a:pt x="100" y="70"/>
                  <a:pt x="101" y="69"/>
                </a:cubicBezTo>
                <a:cubicBezTo>
                  <a:pt x="101" y="69"/>
                  <a:pt x="101" y="69"/>
                  <a:pt x="102" y="69"/>
                </a:cubicBezTo>
                <a:cubicBezTo>
                  <a:pt x="102" y="68"/>
                  <a:pt x="103" y="68"/>
                  <a:pt x="103" y="68"/>
                </a:cubicBezTo>
                <a:cubicBezTo>
                  <a:pt x="103" y="67"/>
                  <a:pt x="103" y="67"/>
                  <a:pt x="103" y="67"/>
                </a:cubicBezTo>
                <a:cubicBezTo>
                  <a:pt x="104" y="67"/>
                  <a:pt x="104" y="66"/>
                  <a:pt x="105" y="66"/>
                </a:cubicBezTo>
                <a:cubicBezTo>
                  <a:pt x="107" y="70"/>
                  <a:pt x="108" y="74"/>
                  <a:pt x="108" y="79"/>
                </a:cubicBezTo>
                <a:cubicBezTo>
                  <a:pt x="108" y="83"/>
                  <a:pt x="107" y="87"/>
                  <a:pt x="105" y="91"/>
                </a:cubicBezTo>
                <a:close/>
                <a:moveTo>
                  <a:pt x="111" y="92"/>
                </a:moveTo>
                <a:cubicBezTo>
                  <a:pt x="111" y="92"/>
                  <a:pt x="111" y="92"/>
                  <a:pt x="110" y="92"/>
                </a:cubicBezTo>
                <a:cubicBezTo>
                  <a:pt x="113" y="88"/>
                  <a:pt x="114" y="83"/>
                  <a:pt x="114" y="79"/>
                </a:cubicBezTo>
                <a:cubicBezTo>
                  <a:pt x="114" y="74"/>
                  <a:pt x="113" y="70"/>
                  <a:pt x="110" y="65"/>
                </a:cubicBezTo>
                <a:cubicBezTo>
                  <a:pt x="111" y="65"/>
                  <a:pt x="111" y="65"/>
                  <a:pt x="111" y="65"/>
                </a:cubicBezTo>
                <a:cubicBezTo>
                  <a:pt x="118" y="65"/>
                  <a:pt x="125" y="71"/>
                  <a:pt x="125" y="79"/>
                </a:cubicBezTo>
                <a:cubicBezTo>
                  <a:pt x="125" y="86"/>
                  <a:pt x="118" y="92"/>
                  <a:pt x="111" y="92"/>
                </a:cubicBezTo>
                <a:close/>
                <a:moveTo>
                  <a:pt x="60" y="91"/>
                </a:moveTo>
                <a:cubicBezTo>
                  <a:pt x="60" y="90"/>
                  <a:pt x="60" y="90"/>
                  <a:pt x="60" y="90"/>
                </a:cubicBezTo>
                <a:cubicBezTo>
                  <a:pt x="61" y="89"/>
                  <a:pt x="61" y="88"/>
                  <a:pt x="62" y="87"/>
                </a:cubicBezTo>
                <a:cubicBezTo>
                  <a:pt x="62" y="87"/>
                  <a:pt x="63" y="86"/>
                  <a:pt x="63" y="85"/>
                </a:cubicBezTo>
                <a:cubicBezTo>
                  <a:pt x="63" y="85"/>
                  <a:pt x="63" y="85"/>
                  <a:pt x="64" y="85"/>
                </a:cubicBezTo>
                <a:cubicBezTo>
                  <a:pt x="64" y="82"/>
                  <a:pt x="64" y="82"/>
                  <a:pt x="64" y="82"/>
                </a:cubicBezTo>
                <a:cubicBezTo>
                  <a:pt x="64" y="82"/>
                  <a:pt x="64" y="82"/>
                  <a:pt x="64" y="82"/>
                </a:cubicBezTo>
                <a:cubicBezTo>
                  <a:pt x="65" y="81"/>
                  <a:pt x="65" y="80"/>
                  <a:pt x="65" y="79"/>
                </a:cubicBezTo>
                <a:cubicBezTo>
                  <a:pt x="65" y="77"/>
                  <a:pt x="65" y="76"/>
                  <a:pt x="64" y="76"/>
                </a:cubicBezTo>
                <a:cubicBezTo>
                  <a:pt x="64" y="74"/>
                  <a:pt x="64" y="73"/>
                  <a:pt x="63" y="72"/>
                </a:cubicBezTo>
                <a:cubicBezTo>
                  <a:pt x="63" y="71"/>
                  <a:pt x="62" y="71"/>
                  <a:pt x="62" y="70"/>
                </a:cubicBezTo>
                <a:cubicBezTo>
                  <a:pt x="61" y="69"/>
                  <a:pt x="61" y="68"/>
                  <a:pt x="60" y="67"/>
                </a:cubicBezTo>
                <a:cubicBezTo>
                  <a:pt x="60" y="66"/>
                  <a:pt x="59" y="66"/>
                  <a:pt x="59" y="65"/>
                </a:cubicBezTo>
                <a:cubicBezTo>
                  <a:pt x="58" y="65"/>
                  <a:pt x="58" y="65"/>
                  <a:pt x="58" y="65"/>
                </a:cubicBezTo>
                <a:cubicBezTo>
                  <a:pt x="57" y="64"/>
                  <a:pt x="57" y="63"/>
                  <a:pt x="56" y="63"/>
                </a:cubicBezTo>
                <a:cubicBezTo>
                  <a:pt x="55" y="62"/>
                  <a:pt x="55" y="61"/>
                  <a:pt x="53" y="61"/>
                </a:cubicBezTo>
                <a:cubicBezTo>
                  <a:pt x="52" y="60"/>
                  <a:pt x="51" y="60"/>
                  <a:pt x="50" y="60"/>
                </a:cubicBezTo>
                <a:cubicBezTo>
                  <a:pt x="48" y="60"/>
                  <a:pt x="48" y="60"/>
                  <a:pt x="48" y="60"/>
                </a:cubicBezTo>
                <a:cubicBezTo>
                  <a:pt x="45" y="60"/>
                  <a:pt x="45" y="60"/>
                  <a:pt x="45" y="60"/>
                </a:cubicBezTo>
                <a:cubicBezTo>
                  <a:pt x="35" y="60"/>
                  <a:pt x="27" y="68"/>
                  <a:pt x="27" y="79"/>
                </a:cubicBezTo>
                <a:cubicBezTo>
                  <a:pt x="27" y="89"/>
                  <a:pt x="35" y="98"/>
                  <a:pt x="45" y="98"/>
                </a:cubicBezTo>
                <a:cubicBezTo>
                  <a:pt x="48" y="98"/>
                  <a:pt x="48" y="98"/>
                  <a:pt x="48" y="98"/>
                </a:cubicBezTo>
                <a:cubicBezTo>
                  <a:pt x="50" y="97"/>
                  <a:pt x="50" y="97"/>
                  <a:pt x="50" y="97"/>
                </a:cubicBezTo>
                <a:cubicBezTo>
                  <a:pt x="51" y="97"/>
                  <a:pt x="52" y="97"/>
                  <a:pt x="53" y="96"/>
                </a:cubicBezTo>
                <a:cubicBezTo>
                  <a:pt x="55" y="96"/>
                  <a:pt x="55" y="95"/>
                  <a:pt x="56" y="94"/>
                </a:cubicBezTo>
                <a:cubicBezTo>
                  <a:pt x="57" y="94"/>
                  <a:pt x="57" y="93"/>
                  <a:pt x="58" y="92"/>
                </a:cubicBezTo>
                <a:cubicBezTo>
                  <a:pt x="59" y="92"/>
                  <a:pt x="59" y="92"/>
                  <a:pt x="59" y="92"/>
                </a:cubicBezTo>
                <a:cubicBezTo>
                  <a:pt x="59" y="92"/>
                  <a:pt x="60" y="91"/>
                  <a:pt x="60" y="91"/>
                </a:cubicBezTo>
                <a:close/>
                <a:moveTo>
                  <a:pt x="45" y="92"/>
                </a:moveTo>
                <a:cubicBezTo>
                  <a:pt x="38" y="92"/>
                  <a:pt x="32" y="86"/>
                  <a:pt x="32" y="79"/>
                </a:cubicBezTo>
                <a:cubicBezTo>
                  <a:pt x="32" y="71"/>
                  <a:pt x="38" y="65"/>
                  <a:pt x="45" y="65"/>
                </a:cubicBezTo>
                <a:cubicBezTo>
                  <a:pt x="44" y="70"/>
                  <a:pt x="43" y="74"/>
                  <a:pt x="43" y="79"/>
                </a:cubicBezTo>
                <a:cubicBezTo>
                  <a:pt x="43" y="83"/>
                  <a:pt x="44" y="88"/>
                  <a:pt x="45" y="92"/>
                </a:cubicBezTo>
                <a:close/>
                <a:moveTo>
                  <a:pt x="59" y="76"/>
                </a:moveTo>
                <a:cubicBezTo>
                  <a:pt x="59" y="79"/>
                  <a:pt x="59" y="79"/>
                  <a:pt x="59" y="79"/>
                </a:cubicBezTo>
                <a:cubicBezTo>
                  <a:pt x="59" y="80"/>
                  <a:pt x="59" y="81"/>
                  <a:pt x="59" y="81"/>
                </a:cubicBezTo>
                <a:cubicBezTo>
                  <a:pt x="59" y="82"/>
                  <a:pt x="59" y="82"/>
                  <a:pt x="59" y="82"/>
                </a:cubicBezTo>
                <a:cubicBezTo>
                  <a:pt x="59" y="82"/>
                  <a:pt x="58" y="83"/>
                  <a:pt x="58" y="83"/>
                </a:cubicBezTo>
                <a:cubicBezTo>
                  <a:pt x="58" y="84"/>
                  <a:pt x="58" y="84"/>
                  <a:pt x="58" y="84"/>
                </a:cubicBezTo>
                <a:cubicBezTo>
                  <a:pt x="57" y="85"/>
                  <a:pt x="57" y="86"/>
                  <a:pt x="57" y="86"/>
                </a:cubicBezTo>
                <a:cubicBezTo>
                  <a:pt x="56" y="87"/>
                  <a:pt x="56" y="87"/>
                  <a:pt x="56" y="87"/>
                </a:cubicBezTo>
                <a:cubicBezTo>
                  <a:pt x="56" y="87"/>
                  <a:pt x="55" y="87"/>
                  <a:pt x="55" y="88"/>
                </a:cubicBezTo>
                <a:cubicBezTo>
                  <a:pt x="55" y="88"/>
                  <a:pt x="55" y="88"/>
                  <a:pt x="55" y="88"/>
                </a:cubicBezTo>
                <a:cubicBezTo>
                  <a:pt x="55" y="89"/>
                  <a:pt x="54" y="89"/>
                  <a:pt x="54" y="90"/>
                </a:cubicBezTo>
                <a:cubicBezTo>
                  <a:pt x="53" y="90"/>
                  <a:pt x="53" y="90"/>
                  <a:pt x="53" y="90"/>
                </a:cubicBezTo>
                <a:cubicBezTo>
                  <a:pt x="52" y="91"/>
                  <a:pt x="51" y="91"/>
                  <a:pt x="51" y="91"/>
                </a:cubicBezTo>
                <a:cubicBezTo>
                  <a:pt x="49" y="87"/>
                  <a:pt x="48" y="83"/>
                  <a:pt x="48" y="79"/>
                </a:cubicBezTo>
                <a:cubicBezTo>
                  <a:pt x="48" y="74"/>
                  <a:pt x="49" y="70"/>
                  <a:pt x="51" y="66"/>
                </a:cubicBezTo>
                <a:cubicBezTo>
                  <a:pt x="51" y="66"/>
                  <a:pt x="52" y="67"/>
                  <a:pt x="53" y="67"/>
                </a:cubicBezTo>
                <a:cubicBezTo>
                  <a:pt x="53" y="67"/>
                  <a:pt x="53" y="67"/>
                  <a:pt x="54" y="68"/>
                </a:cubicBezTo>
                <a:cubicBezTo>
                  <a:pt x="54" y="68"/>
                  <a:pt x="55" y="68"/>
                  <a:pt x="55" y="69"/>
                </a:cubicBezTo>
                <a:cubicBezTo>
                  <a:pt x="55" y="69"/>
                  <a:pt x="55" y="69"/>
                  <a:pt x="55" y="69"/>
                </a:cubicBezTo>
                <a:cubicBezTo>
                  <a:pt x="55" y="70"/>
                  <a:pt x="56" y="71"/>
                  <a:pt x="56" y="71"/>
                </a:cubicBezTo>
                <a:cubicBezTo>
                  <a:pt x="56" y="71"/>
                  <a:pt x="56" y="71"/>
                  <a:pt x="57" y="71"/>
                </a:cubicBezTo>
                <a:cubicBezTo>
                  <a:pt x="57" y="71"/>
                  <a:pt x="57" y="72"/>
                  <a:pt x="58" y="73"/>
                </a:cubicBezTo>
                <a:cubicBezTo>
                  <a:pt x="58" y="74"/>
                  <a:pt x="58" y="74"/>
                  <a:pt x="58" y="74"/>
                </a:cubicBezTo>
                <a:cubicBezTo>
                  <a:pt x="58" y="74"/>
                  <a:pt x="59" y="75"/>
                  <a:pt x="59" y="76"/>
                </a:cubicBezTo>
                <a:cubicBezTo>
                  <a:pt x="59" y="76"/>
                  <a:pt x="59" y="76"/>
                  <a:pt x="59" y="76"/>
                </a:cubicBezTo>
                <a:close/>
                <a:moveTo>
                  <a:pt x="60" y="51"/>
                </a:moveTo>
                <a:cubicBezTo>
                  <a:pt x="60" y="52"/>
                  <a:pt x="61" y="53"/>
                  <a:pt x="61" y="54"/>
                </a:cubicBezTo>
                <a:cubicBezTo>
                  <a:pt x="61" y="55"/>
                  <a:pt x="61" y="55"/>
                  <a:pt x="62" y="56"/>
                </a:cubicBezTo>
                <a:cubicBezTo>
                  <a:pt x="63" y="57"/>
                  <a:pt x="63" y="58"/>
                  <a:pt x="64" y="59"/>
                </a:cubicBezTo>
                <a:cubicBezTo>
                  <a:pt x="65" y="60"/>
                  <a:pt x="66" y="61"/>
                  <a:pt x="66" y="61"/>
                </a:cubicBezTo>
                <a:cubicBezTo>
                  <a:pt x="66" y="61"/>
                  <a:pt x="66" y="61"/>
                  <a:pt x="66" y="61"/>
                </a:cubicBezTo>
                <a:cubicBezTo>
                  <a:pt x="67" y="62"/>
                  <a:pt x="68" y="62"/>
                  <a:pt x="69" y="63"/>
                </a:cubicBezTo>
                <a:cubicBezTo>
                  <a:pt x="70" y="63"/>
                  <a:pt x="71" y="64"/>
                  <a:pt x="72" y="64"/>
                </a:cubicBezTo>
                <a:cubicBezTo>
                  <a:pt x="72" y="64"/>
                  <a:pt x="72" y="64"/>
                  <a:pt x="72" y="64"/>
                </a:cubicBezTo>
                <a:cubicBezTo>
                  <a:pt x="73" y="65"/>
                  <a:pt x="74" y="65"/>
                  <a:pt x="75" y="65"/>
                </a:cubicBezTo>
                <a:cubicBezTo>
                  <a:pt x="82" y="65"/>
                  <a:pt x="82" y="65"/>
                  <a:pt x="82" y="65"/>
                </a:cubicBezTo>
                <a:cubicBezTo>
                  <a:pt x="83" y="65"/>
                  <a:pt x="83" y="65"/>
                  <a:pt x="84" y="64"/>
                </a:cubicBezTo>
                <a:cubicBezTo>
                  <a:pt x="84" y="64"/>
                  <a:pt x="84" y="64"/>
                  <a:pt x="85" y="64"/>
                </a:cubicBezTo>
                <a:cubicBezTo>
                  <a:pt x="86" y="64"/>
                  <a:pt x="87" y="63"/>
                  <a:pt x="88" y="63"/>
                </a:cubicBezTo>
                <a:cubicBezTo>
                  <a:pt x="88" y="62"/>
                  <a:pt x="88" y="62"/>
                  <a:pt x="89" y="61"/>
                </a:cubicBezTo>
                <a:cubicBezTo>
                  <a:pt x="89" y="61"/>
                  <a:pt x="90" y="61"/>
                  <a:pt x="90" y="61"/>
                </a:cubicBezTo>
                <a:cubicBezTo>
                  <a:pt x="91" y="61"/>
                  <a:pt x="91" y="60"/>
                  <a:pt x="92" y="59"/>
                </a:cubicBezTo>
                <a:cubicBezTo>
                  <a:pt x="92" y="59"/>
                  <a:pt x="92" y="59"/>
                  <a:pt x="93" y="59"/>
                </a:cubicBezTo>
                <a:cubicBezTo>
                  <a:pt x="93" y="58"/>
                  <a:pt x="93" y="57"/>
                  <a:pt x="94" y="56"/>
                </a:cubicBezTo>
                <a:cubicBezTo>
                  <a:pt x="94" y="55"/>
                  <a:pt x="95" y="55"/>
                  <a:pt x="95" y="54"/>
                </a:cubicBezTo>
                <a:cubicBezTo>
                  <a:pt x="96" y="53"/>
                  <a:pt x="96" y="52"/>
                  <a:pt x="97" y="51"/>
                </a:cubicBezTo>
                <a:cubicBezTo>
                  <a:pt x="97" y="50"/>
                  <a:pt x="97" y="50"/>
                  <a:pt x="97" y="50"/>
                </a:cubicBezTo>
                <a:cubicBezTo>
                  <a:pt x="97" y="49"/>
                  <a:pt x="97" y="49"/>
                  <a:pt x="97" y="49"/>
                </a:cubicBezTo>
                <a:cubicBezTo>
                  <a:pt x="97" y="46"/>
                  <a:pt x="97" y="46"/>
                  <a:pt x="97" y="46"/>
                </a:cubicBezTo>
                <a:cubicBezTo>
                  <a:pt x="97" y="35"/>
                  <a:pt x="88" y="27"/>
                  <a:pt x="78" y="27"/>
                </a:cubicBezTo>
                <a:cubicBezTo>
                  <a:pt x="67" y="27"/>
                  <a:pt x="59" y="35"/>
                  <a:pt x="59" y="46"/>
                </a:cubicBezTo>
                <a:cubicBezTo>
                  <a:pt x="59" y="49"/>
                  <a:pt x="59" y="49"/>
                  <a:pt x="59" y="49"/>
                </a:cubicBezTo>
                <a:cubicBezTo>
                  <a:pt x="60" y="50"/>
                  <a:pt x="60" y="50"/>
                  <a:pt x="60" y="50"/>
                </a:cubicBezTo>
                <a:lnTo>
                  <a:pt x="60" y="51"/>
                </a:lnTo>
                <a:close/>
                <a:moveTo>
                  <a:pt x="89" y="54"/>
                </a:moveTo>
                <a:cubicBezTo>
                  <a:pt x="88" y="55"/>
                  <a:pt x="88" y="55"/>
                  <a:pt x="88" y="55"/>
                </a:cubicBezTo>
                <a:cubicBezTo>
                  <a:pt x="88" y="55"/>
                  <a:pt x="88" y="55"/>
                  <a:pt x="88" y="55"/>
                </a:cubicBezTo>
                <a:cubicBezTo>
                  <a:pt x="87" y="56"/>
                  <a:pt x="87" y="57"/>
                  <a:pt x="86" y="57"/>
                </a:cubicBezTo>
                <a:cubicBezTo>
                  <a:pt x="85" y="58"/>
                  <a:pt x="84" y="58"/>
                  <a:pt x="83" y="59"/>
                </a:cubicBezTo>
                <a:cubicBezTo>
                  <a:pt x="83" y="59"/>
                  <a:pt x="82" y="59"/>
                  <a:pt x="82" y="59"/>
                </a:cubicBezTo>
                <a:cubicBezTo>
                  <a:pt x="81" y="60"/>
                  <a:pt x="81" y="60"/>
                  <a:pt x="81" y="60"/>
                </a:cubicBezTo>
                <a:cubicBezTo>
                  <a:pt x="76" y="60"/>
                  <a:pt x="76" y="60"/>
                  <a:pt x="76" y="60"/>
                </a:cubicBezTo>
                <a:cubicBezTo>
                  <a:pt x="76" y="60"/>
                  <a:pt x="75" y="60"/>
                  <a:pt x="75" y="59"/>
                </a:cubicBezTo>
                <a:cubicBezTo>
                  <a:pt x="74" y="59"/>
                  <a:pt x="74" y="59"/>
                  <a:pt x="73" y="59"/>
                </a:cubicBezTo>
                <a:cubicBezTo>
                  <a:pt x="73" y="59"/>
                  <a:pt x="73" y="59"/>
                  <a:pt x="72" y="59"/>
                </a:cubicBezTo>
                <a:cubicBezTo>
                  <a:pt x="72" y="58"/>
                  <a:pt x="72" y="58"/>
                  <a:pt x="71" y="57"/>
                </a:cubicBezTo>
                <a:cubicBezTo>
                  <a:pt x="70" y="57"/>
                  <a:pt x="69" y="56"/>
                  <a:pt x="69" y="55"/>
                </a:cubicBezTo>
                <a:cubicBezTo>
                  <a:pt x="68" y="55"/>
                  <a:pt x="68" y="55"/>
                  <a:pt x="68" y="55"/>
                </a:cubicBezTo>
                <a:cubicBezTo>
                  <a:pt x="68" y="55"/>
                  <a:pt x="67" y="55"/>
                  <a:pt x="67" y="54"/>
                </a:cubicBezTo>
                <a:cubicBezTo>
                  <a:pt x="66" y="54"/>
                  <a:pt x="66" y="54"/>
                  <a:pt x="66" y="54"/>
                </a:cubicBezTo>
                <a:cubicBezTo>
                  <a:pt x="66" y="53"/>
                  <a:pt x="66" y="52"/>
                  <a:pt x="66" y="51"/>
                </a:cubicBezTo>
                <a:cubicBezTo>
                  <a:pt x="73" y="48"/>
                  <a:pt x="83" y="48"/>
                  <a:pt x="91" y="51"/>
                </a:cubicBezTo>
                <a:cubicBezTo>
                  <a:pt x="90" y="52"/>
                  <a:pt x="90" y="53"/>
                  <a:pt x="89" y="54"/>
                </a:cubicBezTo>
                <a:close/>
                <a:moveTo>
                  <a:pt x="78" y="33"/>
                </a:moveTo>
                <a:cubicBezTo>
                  <a:pt x="86" y="33"/>
                  <a:pt x="92" y="39"/>
                  <a:pt x="92" y="46"/>
                </a:cubicBezTo>
                <a:cubicBezTo>
                  <a:pt x="83" y="43"/>
                  <a:pt x="73" y="43"/>
                  <a:pt x="65" y="46"/>
                </a:cubicBezTo>
                <a:cubicBezTo>
                  <a:pt x="65" y="39"/>
                  <a:pt x="71" y="33"/>
                  <a:pt x="78" y="33"/>
                </a:cubicBezTo>
                <a:close/>
                <a:moveTo>
                  <a:pt x="94" y="101"/>
                </a:moveTo>
                <a:cubicBezTo>
                  <a:pt x="93" y="100"/>
                  <a:pt x="93" y="99"/>
                  <a:pt x="93" y="98"/>
                </a:cubicBezTo>
                <a:cubicBezTo>
                  <a:pt x="92" y="98"/>
                  <a:pt x="92" y="98"/>
                  <a:pt x="92" y="98"/>
                </a:cubicBezTo>
                <a:cubicBezTo>
                  <a:pt x="91" y="97"/>
                  <a:pt x="91" y="97"/>
                  <a:pt x="90" y="97"/>
                </a:cubicBezTo>
                <a:cubicBezTo>
                  <a:pt x="90" y="96"/>
                  <a:pt x="89" y="96"/>
                  <a:pt x="89" y="96"/>
                </a:cubicBezTo>
                <a:cubicBezTo>
                  <a:pt x="88" y="96"/>
                  <a:pt x="88" y="95"/>
                  <a:pt x="88" y="94"/>
                </a:cubicBezTo>
                <a:cubicBezTo>
                  <a:pt x="87" y="94"/>
                  <a:pt x="86" y="93"/>
                  <a:pt x="85" y="93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3"/>
                  <a:pt x="83" y="92"/>
                  <a:pt x="82" y="92"/>
                </a:cubicBezTo>
                <a:cubicBezTo>
                  <a:pt x="75" y="92"/>
                  <a:pt x="75" y="92"/>
                  <a:pt x="75" y="92"/>
                </a:cubicBezTo>
                <a:cubicBezTo>
                  <a:pt x="74" y="92"/>
                  <a:pt x="73" y="93"/>
                  <a:pt x="72" y="93"/>
                </a:cubicBezTo>
                <a:cubicBezTo>
                  <a:pt x="72" y="93"/>
                  <a:pt x="72" y="93"/>
                  <a:pt x="72" y="93"/>
                </a:cubicBezTo>
                <a:cubicBezTo>
                  <a:pt x="71" y="93"/>
                  <a:pt x="70" y="94"/>
                  <a:pt x="69" y="94"/>
                </a:cubicBezTo>
                <a:cubicBezTo>
                  <a:pt x="68" y="95"/>
                  <a:pt x="67" y="96"/>
                  <a:pt x="66" y="96"/>
                </a:cubicBezTo>
                <a:cubicBezTo>
                  <a:pt x="66" y="96"/>
                  <a:pt x="66" y="96"/>
                  <a:pt x="66" y="97"/>
                </a:cubicBezTo>
                <a:cubicBezTo>
                  <a:pt x="66" y="97"/>
                  <a:pt x="65" y="97"/>
                  <a:pt x="64" y="98"/>
                </a:cubicBezTo>
                <a:cubicBezTo>
                  <a:pt x="63" y="99"/>
                  <a:pt x="63" y="100"/>
                  <a:pt x="62" y="101"/>
                </a:cubicBezTo>
                <a:cubicBezTo>
                  <a:pt x="61" y="102"/>
                  <a:pt x="61" y="102"/>
                  <a:pt x="61" y="103"/>
                </a:cubicBezTo>
                <a:cubicBezTo>
                  <a:pt x="61" y="104"/>
                  <a:pt x="60" y="105"/>
                  <a:pt x="60" y="107"/>
                </a:cubicBezTo>
                <a:cubicBezTo>
                  <a:pt x="59" y="108"/>
                  <a:pt x="59" y="108"/>
                  <a:pt x="59" y="108"/>
                </a:cubicBezTo>
                <a:cubicBezTo>
                  <a:pt x="59" y="111"/>
                  <a:pt x="59" y="111"/>
                  <a:pt x="59" y="111"/>
                </a:cubicBezTo>
                <a:cubicBezTo>
                  <a:pt x="59" y="122"/>
                  <a:pt x="67" y="130"/>
                  <a:pt x="78" y="130"/>
                </a:cubicBezTo>
                <a:cubicBezTo>
                  <a:pt x="88" y="130"/>
                  <a:pt x="97" y="122"/>
                  <a:pt x="97" y="111"/>
                </a:cubicBezTo>
                <a:cubicBezTo>
                  <a:pt x="97" y="108"/>
                  <a:pt x="97" y="108"/>
                  <a:pt x="97" y="108"/>
                </a:cubicBezTo>
                <a:cubicBezTo>
                  <a:pt x="97" y="107"/>
                  <a:pt x="97" y="107"/>
                  <a:pt x="97" y="107"/>
                </a:cubicBezTo>
                <a:cubicBezTo>
                  <a:pt x="96" y="105"/>
                  <a:pt x="96" y="104"/>
                  <a:pt x="95" y="103"/>
                </a:cubicBezTo>
                <a:cubicBezTo>
                  <a:pt x="95" y="102"/>
                  <a:pt x="94" y="102"/>
                  <a:pt x="94" y="101"/>
                </a:cubicBezTo>
                <a:close/>
                <a:moveTo>
                  <a:pt x="66" y="104"/>
                </a:moveTo>
                <a:cubicBezTo>
                  <a:pt x="66" y="103"/>
                  <a:pt x="67" y="103"/>
                  <a:pt x="67" y="103"/>
                </a:cubicBezTo>
                <a:cubicBezTo>
                  <a:pt x="67" y="102"/>
                  <a:pt x="68" y="102"/>
                  <a:pt x="68" y="102"/>
                </a:cubicBezTo>
                <a:cubicBezTo>
                  <a:pt x="69" y="102"/>
                  <a:pt x="69" y="102"/>
                  <a:pt x="69" y="102"/>
                </a:cubicBezTo>
                <a:cubicBezTo>
                  <a:pt x="69" y="101"/>
                  <a:pt x="70" y="101"/>
                  <a:pt x="71" y="100"/>
                </a:cubicBezTo>
                <a:cubicBezTo>
                  <a:pt x="72" y="99"/>
                  <a:pt x="72" y="99"/>
                  <a:pt x="72" y="99"/>
                </a:cubicBezTo>
                <a:cubicBezTo>
                  <a:pt x="73" y="98"/>
                  <a:pt x="73" y="98"/>
                  <a:pt x="73" y="98"/>
                </a:cubicBezTo>
                <a:cubicBezTo>
                  <a:pt x="74" y="98"/>
                  <a:pt x="74" y="98"/>
                  <a:pt x="75" y="98"/>
                </a:cubicBezTo>
                <a:cubicBezTo>
                  <a:pt x="76" y="97"/>
                  <a:pt x="76" y="97"/>
                  <a:pt x="76" y="97"/>
                </a:cubicBezTo>
                <a:cubicBezTo>
                  <a:pt x="81" y="97"/>
                  <a:pt x="81" y="97"/>
                  <a:pt x="81" y="97"/>
                </a:cubicBezTo>
                <a:cubicBezTo>
                  <a:pt x="81" y="97"/>
                  <a:pt x="81" y="98"/>
                  <a:pt x="82" y="98"/>
                </a:cubicBezTo>
                <a:cubicBezTo>
                  <a:pt x="82" y="98"/>
                  <a:pt x="83" y="98"/>
                  <a:pt x="83" y="98"/>
                </a:cubicBezTo>
                <a:cubicBezTo>
                  <a:pt x="83" y="98"/>
                  <a:pt x="83" y="98"/>
                  <a:pt x="83" y="99"/>
                </a:cubicBezTo>
                <a:cubicBezTo>
                  <a:pt x="84" y="99"/>
                  <a:pt x="85" y="99"/>
                  <a:pt x="86" y="100"/>
                </a:cubicBezTo>
                <a:cubicBezTo>
                  <a:pt x="87" y="101"/>
                  <a:pt x="87" y="101"/>
                  <a:pt x="88" y="102"/>
                </a:cubicBezTo>
                <a:cubicBezTo>
                  <a:pt x="88" y="102"/>
                  <a:pt x="88" y="102"/>
                  <a:pt x="88" y="102"/>
                </a:cubicBezTo>
                <a:cubicBezTo>
                  <a:pt x="88" y="102"/>
                  <a:pt x="88" y="102"/>
                  <a:pt x="89" y="103"/>
                </a:cubicBezTo>
                <a:cubicBezTo>
                  <a:pt x="89" y="103"/>
                  <a:pt x="89" y="103"/>
                  <a:pt x="89" y="104"/>
                </a:cubicBezTo>
                <a:cubicBezTo>
                  <a:pt x="90" y="104"/>
                  <a:pt x="90" y="105"/>
                  <a:pt x="91" y="106"/>
                </a:cubicBezTo>
                <a:cubicBezTo>
                  <a:pt x="83" y="109"/>
                  <a:pt x="73" y="109"/>
                  <a:pt x="66" y="106"/>
                </a:cubicBezTo>
                <a:cubicBezTo>
                  <a:pt x="66" y="105"/>
                  <a:pt x="66" y="104"/>
                  <a:pt x="66" y="104"/>
                </a:cubicBezTo>
                <a:close/>
                <a:moveTo>
                  <a:pt x="78" y="124"/>
                </a:moveTo>
                <a:cubicBezTo>
                  <a:pt x="71" y="124"/>
                  <a:pt x="65" y="119"/>
                  <a:pt x="65" y="111"/>
                </a:cubicBezTo>
                <a:cubicBezTo>
                  <a:pt x="69" y="113"/>
                  <a:pt x="73" y="113"/>
                  <a:pt x="78" y="113"/>
                </a:cubicBezTo>
                <a:cubicBezTo>
                  <a:pt x="83" y="113"/>
                  <a:pt x="88" y="113"/>
                  <a:pt x="92" y="111"/>
                </a:cubicBezTo>
                <a:cubicBezTo>
                  <a:pt x="92" y="119"/>
                  <a:pt x="86" y="124"/>
                  <a:pt x="78" y="1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F9D82756-79B8-404A-40CD-DDB3CC190278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1920875"/>
            <a:ext cx="254000" cy="254000"/>
          </a:xfrm>
          <a:custGeom>
            <a:avLst/>
            <a:gdLst>
              <a:gd name="T0" fmla="*/ 133 w 160"/>
              <a:gd name="T1" fmla="*/ 59 h 160"/>
              <a:gd name="T2" fmla="*/ 133 w 160"/>
              <a:gd name="T3" fmla="*/ 64 h 160"/>
              <a:gd name="T4" fmla="*/ 125 w 160"/>
              <a:gd name="T5" fmla="*/ 72 h 160"/>
              <a:gd name="T6" fmla="*/ 96 w 160"/>
              <a:gd name="T7" fmla="*/ 25 h 160"/>
              <a:gd name="T8" fmla="*/ 48 w 160"/>
              <a:gd name="T9" fmla="*/ 19 h 160"/>
              <a:gd name="T10" fmla="*/ 112 w 160"/>
              <a:gd name="T11" fmla="*/ 32 h 160"/>
              <a:gd name="T12" fmla="*/ 48 w 160"/>
              <a:gd name="T13" fmla="*/ 37 h 160"/>
              <a:gd name="T14" fmla="*/ 112 w 160"/>
              <a:gd name="T15" fmla="*/ 32 h 160"/>
              <a:gd name="T16" fmla="*/ 115 w 160"/>
              <a:gd name="T17" fmla="*/ 117 h 160"/>
              <a:gd name="T18" fmla="*/ 45 w 160"/>
              <a:gd name="T19" fmla="*/ 117 h 160"/>
              <a:gd name="T20" fmla="*/ 112 w 160"/>
              <a:gd name="T21" fmla="*/ 133 h 160"/>
              <a:gd name="T22" fmla="*/ 48 w 160"/>
              <a:gd name="T23" fmla="*/ 128 h 160"/>
              <a:gd name="T24" fmla="*/ 135 w 160"/>
              <a:gd name="T25" fmla="*/ 45 h 160"/>
              <a:gd name="T26" fmla="*/ 24 w 160"/>
              <a:gd name="T27" fmla="*/ 45 h 160"/>
              <a:gd name="T28" fmla="*/ 16 w 160"/>
              <a:gd name="T29" fmla="*/ 136 h 160"/>
              <a:gd name="T30" fmla="*/ 24 w 160"/>
              <a:gd name="T31" fmla="*/ 160 h 160"/>
              <a:gd name="T32" fmla="*/ 144 w 160"/>
              <a:gd name="T33" fmla="*/ 144 h 160"/>
              <a:gd name="T34" fmla="*/ 160 w 160"/>
              <a:gd name="T35" fmla="*/ 45 h 160"/>
              <a:gd name="T36" fmla="*/ 130 w 160"/>
              <a:gd name="T37" fmla="*/ 5 h 160"/>
              <a:gd name="T38" fmla="*/ 29 w 160"/>
              <a:gd name="T39" fmla="*/ 5 h 160"/>
              <a:gd name="T40" fmla="*/ 21 w 160"/>
              <a:gd name="T41" fmla="*/ 120 h 160"/>
              <a:gd name="T42" fmla="*/ 16 w 160"/>
              <a:gd name="T43" fmla="*/ 130 h 160"/>
              <a:gd name="T44" fmla="*/ 24 w 160"/>
              <a:gd name="T45" fmla="*/ 98 h 160"/>
              <a:gd name="T46" fmla="*/ 29 w 160"/>
              <a:gd name="T47" fmla="*/ 155 h 160"/>
              <a:gd name="T48" fmla="*/ 130 w 160"/>
              <a:gd name="T49" fmla="*/ 155 h 160"/>
              <a:gd name="T50" fmla="*/ 144 w 160"/>
              <a:gd name="T51" fmla="*/ 120 h 160"/>
              <a:gd name="T52" fmla="*/ 138 w 160"/>
              <a:gd name="T53" fmla="*/ 139 h 160"/>
              <a:gd name="T54" fmla="*/ 155 w 160"/>
              <a:gd name="T55" fmla="*/ 98 h 160"/>
              <a:gd name="T56" fmla="*/ 6 w 160"/>
              <a:gd name="T57" fmla="*/ 93 h 160"/>
              <a:gd name="T58" fmla="*/ 155 w 160"/>
              <a:gd name="T59" fmla="*/ 50 h 160"/>
              <a:gd name="T60" fmla="*/ 16 w 160"/>
              <a:gd name="T61" fmla="*/ 64 h 160"/>
              <a:gd name="T62" fmla="*/ 24 w 160"/>
              <a:gd name="T63" fmla="*/ 59 h 160"/>
              <a:gd name="T64" fmla="*/ 24 w 160"/>
              <a:gd name="T65" fmla="*/ 69 h 160"/>
              <a:gd name="T66" fmla="*/ 16 w 160"/>
              <a:gd name="T67" fmla="*/ 75 h 160"/>
              <a:gd name="T68" fmla="*/ 24 w 160"/>
              <a:gd name="T69" fmla="*/ 69 h 160"/>
              <a:gd name="T70" fmla="*/ 13 w 160"/>
              <a:gd name="T71" fmla="*/ 82 h 160"/>
              <a:gd name="T72" fmla="*/ 27 w 160"/>
              <a:gd name="T73" fmla="*/ 82 h 160"/>
              <a:gd name="T74" fmla="*/ 43 w 160"/>
              <a:gd name="T75" fmla="*/ 64 h 160"/>
              <a:gd name="T76" fmla="*/ 35 w 160"/>
              <a:gd name="T77" fmla="*/ 59 h 160"/>
              <a:gd name="T78" fmla="*/ 35 w 160"/>
              <a:gd name="T79" fmla="*/ 75 h 160"/>
              <a:gd name="T80" fmla="*/ 43 w 160"/>
              <a:gd name="T81" fmla="*/ 69 h 160"/>
              <a:gd name="T82" fmla="*/ 35 w 160"/>
              <a:gd name="T83" fmla="*/ 75 h 160"/>
              <a:gd name="T84" fmla="*/ 45 w 160"/>
              <a:gd name="T85" fmla="*/ 82 h 160"/>
              <a:gd name="T86" fmla="*/ 32 w 160"/>
              <a:gd name="T87" fmla="*/ 82 h 160"/>
              <a:gd name="T88" fmla="*/ 61 w 160"/>
              <a:gd name="T89" fmla="*/ 64 h 160"/>
              <a:gd name="T90" fmla="*/ 53 w 160"/>
              <a:gd name="T91" fmla="*/ 59 h 160"/>
              <a:gd name="T92" fmla="*/ 53 w 160"/>
              <a:gd name="T93" fmla="*/ 75 h 160"/>
              <a:gd name="T94" fmla="*/ 61 w 160"/>
              <a:gd name="T95" fmla="*/ 69 h 160"/>
              <a:gd name="T96" fmla="*/ 53 w 160"/>
              <a:gd name="T97" fmla="*/ 75 h 160"/>
              <a:gd name="T98" fmla="*/ 64 w 160"/>
              <a:gd name="T99" fmla="*/ 82 h 160"/>
              <a:gd name="T100" fmla="*/ 51 w 160"/>
              <a:gd name="T101" fmla="*/ 8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133" y="86"/>
                </a:moveTo>
                <a:cubicBezTo>
                  <a:pt x="140" y="86"/>
                  <a:pt x="146" y="79"/>
                  <a:pt x="146" y="72"/>
                </a:cubicBezTo>
                <a:cubicBezTo>
                  <a:pt x="146" y="65"/>
                  <a:pt x="140" y="59"/>
                  <a:pt x="133" y="59"/>
                </a:cubicBezTo>
                <a:cubicBezTo>
                  <a:pt x="125" y="59"/>
                  <a:pt x="119" y="65"/>
                  <a:pt x="119" y="72"/>
                </a:cubicBezTo>
                <a:cubicBezTo>
                  <a:pt x="119" y="79"/>
                  <a:pt x="125" y="86"/>
                  <a:pt x="133" y="86"/>
                </a:cubicBezTo>
                <a:close/>
                <a:moveTo>
                  <a:pt x="133" y="64"/>
                </a:moveTo>
                <a:cubicBezTo>
                  <a:pt x="137" y="64"/>
                  <a:pt x="141" y="67"/>
                  <a:pt x="141" y="72"/>
                </a:cubicBezTo>
                <a:cubicBezTo>
                  <a:pt x="141" y="77"/>
                  <a:pt x="137" y="80"/>
                  <a:pt x="133" y="80"/>
                </a:cubicBezTo>
                <a:cubicBezTo>
                  <a:pt x="129" y="80"/>
                  <a:pt x="125" y="77"/>
                  <a:pt x="125" y="72"/>
                </a:cubicBezTo>
                <a:cubicBezTo>
                  <a:pt x="125" y="67"/>
                  <a:pt x="129" y="64"/>
                  <a:pt x="133" y="64"/>
                </a:cubicBezTo>
                <a:close/>
                <a:moveTo>
                  <a:pt x="48" y="25"/>
                </a:moveTo>
                <a:cubicBezTo>
                  <a:pt x="96" y="25"/>
                  <a:pt x="96" y="25"/>
                  <a:pt x="96" y="25"/>
                </a:cubicBezTo>
                <a:cubicBezTo>
                  <a:pt x="97" y="25"/>
                  <a:pt x="99" y="23"/>
                  <a:pt x="99" y="21"/>
                </a:cubicBezTo>
                <a:cubicBezTo>
                  <a:pt x="99" y="21"/>
                  <a:pt x="97" y="19"/>
                  <a:pt x="96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7" y="19"/>
                  <a:pt x="45" y="21"/>
                  <a:pt x="45" y="21"/>
                </a:cubicBezTo>
                <a:cubicBezTo>
                  <a:pt x="45" y="23"/>
                  <a:pt x="47" y="25"/>
                  <a:pt x="48" y="25"/>
                </a:cubicBezTo>
                <a:close/>
                <a:moveTo>
                  <a:pt x="112" y="32"/>
                </a:moveTo>
                <a:cubicBezTo>
                  <a:pt x="48" y="32"/>
                  <a:pt x="48" y="32"/>
                  <a:pt x="48" y="32"/>
                </a:cubicBezTo>
                <a:cubicBezTo>
                  <a:pt x="47" y="32"/>
                  <a:pt x="45" y="33"/>
                  <a:pt x="45" y="35"/>
                </a:cubicBezTo>
                <a:cubicBezTo>
                  <a:pt x="45" y="36"/>
                  <a:pt x="47" y="37"/>
                  <a:pt x="48" y="37"/>
                </a:cubicBezTo>
                <a:cubicBezTo>
                  <a:pt x="112" y="37"/>
                  <a:pt x="112" y="37"/>
                  <a:pt x="112" y="37"/>
                </a:cubicBezTo>
                <a:cubicBezTo>
                  <a:pt x="114" y="37"/>
                  <a:pt x="115" y="36"/>
                  <a:pt x="115" y="35"/>
                </a:cubicBezTo>
                <a:cubicBezTo>
                  <a:pt x="115" y="33"/>
                  <a:pt x="114" y="32"/>
                  <a:pt x="112" y="32"/>
                </a:cubicBezTo>
                <a:close/>
                <a:moveTo>
                  <a:pt x="48" y="120"/>
                </a:moveTo>
                <a:cubicBezTo>
                  <a:pt x="112" y="120"/>
                  <a:pt x="112" y="120"/>
                  <a:pt x="112" y="120"/>
                </a:cubicBezTo>
                <a:cubicBezTo>
                  <a:pt x="114" y="120"/>
                  <a:pt x="115" y="118"/>
                  <a:pt x="115" y="117"/>
                </a:cubicBezTo>
                <a:cubicBezTo>
                  <a:pt x="115" y="116"/>
                  <a:pt x="114" y="114"/>
                  <a:pt x="112" y="114"/>
                </a:cubicBezTo>
                <a:cubicBezTo>
                  <a:pt x="48" y="114"/>
                  <a:pt x="48" y="114"/>
                  <a:pt x="48" y="114"/>
                </a:cubicBezTo>
                <a:cubicBezTo>
                  <a:pt x="47" y="114"/>
                  <a:pt x="45" y="116"/>
                  <a:pt x="45" y="117"/>
                </a:cubicBezTo>
                <a:cubicBezTo>
                  <a:pt x="45" y="118"/>
                  <a:pt x="47" y="120"/>
                  <a:pt x="48" y="120"/>
                </a:cubicBezTo>
                <a:close/>
                <a:moveTo>
                  <a:pt x="48" y="133"/>
                </a:moveTo>
                <a:cubicBezTo>
                  <a:pt x="112" y="133"/>
                  <a:pt x="112" y="133"/>
                  <a:pt x="112" y="133"/>
                </a:cubicBezTo>
                <a:cubicBezTo>
                  <a:pt x="114" y="133"/>
                  <a:pt x="115" y="132"/>
                  <a:pt x="115" y="130"/>
                </a:cubicBezTo>
                <a:cubicBezTo>
                  <a:pt x="115" y="129"/>
                  <a:pt x="114" y="128"/>
                  <a:pt x="112" y="128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7" y="128"/>
                  <a:pt x="45" y="129"/>
                  <a:pt x="45" y="130"/>
                </a:cubicBezTo>
                <a:cubicBezTo>
                  <a:pt x="45" y="132"/>
                  <a:pt x="47" y="133"/>
                  <a:pt x="48" y="133"/>
                </a:cubicBezTo>
                <a:close/>
                <a:moveTo>
                  <a:pt x="135" y="45"/>
                </a:moveTo>
                <a:cubicBezTo>
                  <a:pt x="135" y="0"/>
                  <a:pt x="135" y="0"/>
                  <a:pt x="135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45"/>
                  <a:pt x="24" y="45"/>
                  <a:pt x="24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136"/>
                  <a:pt x="0" y="136"/>
                  <a:pt x="0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24" y="144"/>
                  <a:pt x="24" y="144"/>
                  <a:pt x="24" y="144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135" y="160"/>
                  <a:pt x="135" y="160"/>
                  <a:pt x="135" y="160"/>
                </a:cubicBezTo>
                <a:cubicBezTo>
                  <a:pt x="135" y="144"/>
                  <a:pt x="135" y="144"/>
                  <a:pt x="135" y="144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44" y="136"/>
                  <a:pt x="144" y="136"/>
                  <a:pt x="144" y="136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0" y="45"/>
                  <a:pt x="160" y="45"/>
                  <a:pt x="160" y="45"/>
                </a:cubicBezTo>
                <a:lnTo>
                  <a:pt x="135" y="45"/>
                </a:lnTo>
                <a:close/>
                <a:moveTo>
                  <a:pt x="29" y="5"/>
                </a:moveTo>
                <a:cubicBezTo>
                  <a:pt x="130" y="5"/>
                  <a:pt x="130" y="5"/>
                  <a:pt x="130" y="5"/>
                </a:cubicBezTo>
                <a:cubicBezTo>
                  <a:pt x="130" y="45"/>
                  <a:pt x="130" y="45"/>
                  <a:pt x="130" y="45"/>
                </a:cubicBezTo>
                <a:cubicBezTo>
                  <a:pt x="29" y="45"/>
                  <a:pt x="29" y="45"/>
                  <a:pt x="29" y="45"/>
                </a:cubicBezTo>
                <a:lnTo>
                  <a:pt x="29" y="5"/>
                </a:lnTo>
                <a:close/>
                <a:moveTo>
                  <a:pt x="24" y="139"/>
                </a:moveTo>
                <a:cubicBezTo>
                  <a:pt x="21" y="139"/>
                  <a:pt x="21" y="139"/>
                  <a:pt x="21" y="139"/>
                </a:cubicBezTo>
                <a:cubicBezTo>
                  <a:pt x="21" y="120"/>
                  <a:pt x="21" y="120"/>
                  <a:pt x="21" y="120"/>
                </a:cubicBezTo>
                <a:cubicBezTo>
                  <a:pt x="21" y="118"/>
                  <a:pt x="20" y="118"/>
                  <a:pt x="19" y="118"/>
                </a:cubicBezTo>
                <a:cubicBezTo>
                  <a:pt x="17" y="118"/>
                  <a:pt x="16" y="118"/>
                  <a:pt x="16" y="120"/>
                </a:cubicBezTo>
                <a:cubicBezTo>
                  <a:pt x="16" y="130"/>
                  <a:pt x="16" y="130"/>
                  <a:pt x="16" y="130"/>
                </a:cubicBezTo>
                <a:cubicBezTo>
                  <a:pt x="6" y="130"/>
                  <a:pt x="6" y="130"/>
                  <a:pt x="6" y="130"/>
                </a:cubicBezTo>
                <a:cubicBezTo>
                  <a:pt x="6" y="98"/>
                  <a:pt x="6" y="98"/>
                  <a:pt x="6" y="98"/>
                </a:cubicBezTo>
                <a:cubicBezTo>
                  <a:pt x="24" y="98"/>
                  <a:pt x="24" y="98"/>
                  <a:pt x="24" y="98"/>
                </a:cubicBezTo>
                <a:cubicBezTo>
                  <a:pt x="24" y="139"/>
                  <a:pt x="24" y="139"/>
                  <a:pt x="24" y="139"/>
                </a:cubicBezTo>
                <a:close/>
                <a:moveTo>
                  <a:pt x="130" y="155"/>
                </a:moveTo>
                <a:cubicBezTo>
                  <a:pt x="29" y="155"/>
                  <a:pt x="29" y="155"/>
                  <a:pt x="29" y="155"/>
                </a:cubicBezTo>
                <a:cubicBezTo>
                  <a:pt x="29" y="98"/>
                  <a:pt x="29" y="98"/>
                  <a:pt x="29" y="98"/>
                </a:cubicBezTo>
                <a:cubicBezTo>
                  <a:pt x="130" y="98"/>
                  <a:pt x="130" y="98"/>
                  <a:pt x="130" y="98"/>
                </a:cubicBezTo>
                <a:lnTo>
                  <a:pt x="130" y="155"/>
                </a:lnTo>
                <a:close/>
                <a:moveTo>
                  <a:pt x="155" y="130"/>
                </a:moveTo>
                <a:cubicBezTo>
                  <a:pt x="144" y="130"/>
                  <a:pt x="144" y="130"/>
                  <a:pt x="144" y="130"/>
                </a:cubicBezTo>
                <a:cubicBezTo>
                  <a:pt x="144" y="120"/>
                  <a:pt x="144" y="120"/>
                  <a:pt x="144" y="120"/>
                </a:cubicBezTo>
                <a:cubicBezTo>
                  <a:pt x="144" y="118"/>
                  <a:pt x="142" y="118"/>
                  <a:pt x="141" y="118"/>
                </a:cubicBezTo>
                <a:cubicBezTo>
                  <a:pt x="140" y="118"/>
                  <a:pt x="138" y="118"/>
                  <a:pt x="138" y="120"/>
                </a:cubicBezTo>
                <a:cubicBezTo>
                  <a:pt x="138" y="139"/>
                  <a:pt x="138" y="139"/>
                  <a:pt x="138" y="139"/>
                </a:cubicBezTo>
                <a:cubicBezTo>
                  <a:pt x="135" y="139"/>
                  <a:pt x="135" y="139"/>
                  <a:pt x="135" y="139"/>
                </a:cubicBezTo>
                <a:cubicBezTo>
                  <a:pt x="135" y="98"/>
                  <a:pt x="135" y="98"/>
                  <a:pt x="135" y="98"/>
                </a:cubicBezTo>
                <a:cubicBezTo>
                  <a:pt x="155" y="98"/>
                  <a:pt x="155" y="98"/>
                  <a:pt x="155" y="98"/>
                </a:cubicBezTo>
                <a:cubicBezTo>
                  <a:pt x="155" y="130"/>
                  <a:pt x="155" y="130"/>
                  <a:pt x="155" y="130"/>
                </a:cubicBezTo>
                <a:close/>
                <a:moveTo>
                  <a:pt x="155" y="93"/>
                </a:moveTo>
                <a:cubicBezTo>
                  <a:pt x="6" y="93"/>
                  <a:pt x="6" y="93"/>
                  <a:pt x="6" y="93"/>
                </a:cubicBezTo>
                <a:cubicBezTo>
                  <a:pt x="6" y="50"/>
                  <a:pt x="6" y="50"/>
                  <a:pt x="6" y="50"/>
                </a:cubicBezTo>
                <a:cubicBezTo>
                  <a:pt x="24" y="50"/>
                  <a:pt x="24" y="50"/>
                  <a:pt x="24" y="50"/>
                </a:cubicBezTo>
                <a:cubicBezTo>
                  <a:pt x="155" y="50"/>
                  <a:pt x="155" y="50"/>
                  <a:pt x="155" y="50"/>
                </a:cubicBezTo>
                <a:cubicBezTo>
                  <a:pt x="155" y="93"/>
                  <a:pt x="155" y="93"/>
                  <a:pt x="155" y="93"/>
                </a:cubicBezTo>
                <a:close/>
                <a:moveTo>
                  <a:pt x="13" y="62"/>
                </a:moveTo>
                <a:cubicBezTo>
                  <a:pt x="13" y="63"/>
                  <a:pt x="15" y="64"/>
                  <a:pt x="16" y="64"/>
                </a:cubicBezTo>
                <a:cubicBezTo>
                  <a:pt x="24" y="64"/>
                  <a:pt x="24" y="64"/>
                  <a:pt x="24" y="64"/>
                </a:cubicBezTo>
                <a:cubicBezTo>
                  <a:pt x="26" y="64"/>
                  <a:pt x="27" y="63"/>
                  <a:pt x="27" y="62"/>
                </a:cubicBezTo>
                <a:cubicBezTo>
                  <a:pt x="27" y="60"/>
                  <a:pt x="26" y="59"/>
                  <a:pt x="24" y="59"/>
                </a:cubicBezTo>
                <a:cubicBezTo>
                  <a:pt x="16" y="59"/>
                  <a:pt x="16" y="59"/>
                  <a:pt x="16" y="59"/>
                </a:cubicBezTo>
                <a:cubicBezTo>
                  <a:pt x="15" y="59"/>
                  <a:pt x="13" y="60"/>
                  <a:pt x="13" y="62"/>
                </a:cubicBezTo>
                <a:close/>
                <a:moveTo>
                  <a:pt x="24" y="69"/>
                </a:moveTo>
                <a:cubicBezTo>
                  <a:pt x="16" y="69"/>
                  <a:pt x="16" y="69"/>
                  <a:pt x="16" y="69"/>
                </a:cubicBezTo>
                <a:cubicBezTo>
                  <a:pt x="15" y="69"/>
                  <a:pt x="13" y="71"/>
                  <a:pt x="13" y="73"/>
                </a:cubicBezTo>
                <a:cubicBezTo>
                  <a:pt x="13" y="73"/>
                  <a:pt x="15" y="75"/>
                  <a:pt x="16" y="75"/>
                </a:cubicBezTo>
                <a:cubicBezTo>
                  <a:pt x="24" y="75"/>
                  <a:pt x="24" y="75"/>
                  <a:pt x="24" y="75"/>
                </a:cubicBezTo>
                <a:cubicBezTo>
                  <a:pt x="26" y="75"/>
                  <a:pt x="27" y="73"/>
                  <a:pt x="27" y="73"/>
                </a:cubicBezTo>
                <a:cubicBezTo>
                  <a:pt x="27" y="71"/>
                  <a:pt x="26" y="69"/>
                  <a:pt x="24" y="69"/>
                </a:cubicBezTo>
                <a:close/>
                <a:moveTo>
                  <a:pt x="24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5" y="80"/>
                  <a:pt x="13" y="81"/>
                  <a:pt x="13" y="82"/>
                </a:cubicBezTo>
                <a:cubicBezTo>
                  <a:pt x="13" y="84"/>
                  <a:pt x="15" y="86"/>
                  <a:pt x="16" y="86"/>
                </a:cubicBezTo>
                <a:cubicBezTo>
                  <a:pt x="24" y="86"/>
                  <a:pt x="24" y="86"/>
                  <a:pt x="24" y="86"/>
                </a:cubicBezTo>
                <a:cubicBezTo>
                  <a:pt x="26" y="86"/>
                  <a:pt x="27" y="84"/>
                  <a:pt x="27" y="82"/>
                </a:cubicBezTo>
                <a:cubicBezTo>
                  <a:pt x="27" y="81"/>
                  <a:pt x="26" y="80"/>
                  <a:pt x="24" y="80"/>
                </a:cubicBezTo>
                <a:close/>
                <a:moveTo>
                  <a:pt x="35" y="64"/>
                </a:moveTo>
                <a:cubicBezTo>
                  <a:pt x="43" y="64"/>
                  <a:pt x="43" y="64"/>
                  <a:pt x="43" y="64"/>
                </a:cubicBezTo>
                <a:cubicBezTo>
                  <a:pt x="44" y="64"/>
                  <a:pt x="45" y="63"/>
                  <a:pt x="45" y="62"/>
                </a:cubicBezTo>
                <a:cubicBezTo>
                  <a:pt x="45" y="60"/>
                  <a:pt x="44" y="59"/>
                  <a:pt x="43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3" y="59"/>
                  <a:pt x="32" y="60"/>
                  <a:pt x="32" y="62"/>
                </a:cubicBezTo>
                <a:cubicBezTo>
                  <a:pt x="32" y="63"/>
                  <a:pt x="33" y="64"/>
                  <a:pt x="35" y="64"/>
                </a:cubicBezTo>
                <a:close/>
                <a:moveTo>
                  <a:pt x="35" y="75"/>
                </a:moveTo>
                <a:cubicBezTo>
                  <a:pt x="43" y="75"/>
                  <a:pt x="43" y="75"/>
                  <a:pt x="43" y="75"/>
                </a:cubicBezTo>
                <a:cubicBezTo>
                  <a:pt x="44" y="75"/>
                  <a:pt x="45" y="73"/>
                  <a:pt x="45" y="73"/>
                </a:cubicBezTo>
                <a:cubicBezTo>
                  <a:pt x="45" y="71"/>
                  <a:pt x="44" y="69"/>
                  <a:pt x="43" y="69"/>
                </a:cubicBezTo>
                <a:cubicBezTo>
                  <a:pt x="35" y="69"/>
                  <a:pt x="35" y="69"/>
                  <a:pt x="35" y="69"/>
                </a:cubicBezTo>
                <a:cubicBezTo>
                  <a:pt x="33" y="69"/>
                  <a:pt x="32" y="71"/>
                  <a:pt x="32" y="73"/>
                </a:cubicBezTo>
                <a:cubicBezTo>
                  <a:pt x="32" y="73"/>
                  <a:pt x="33" y="75"/>
                  <a:pt x="35" y="75"/>
                </a:cubicBezTo>
                <a:close/>
                <a:moveTo>
                  <a:pt x="35" y="86"/>
                </a:moveTo>
                <a:cubicBezTo>
                  <a:pt x="43" y="86"/>
                  <a:pt x="43" y="86"/>
                  <a:pt x="43" y="86"/>
                </a:cubicBezTo>
                <a:cubicBezTo>
                  <a:pt x="44" y="86"/>
                  <a:pt x="45" y="84"/>
                  <a:pt x="45" y="82"/>
                </a:cubicBezTo>
                <a:cubicBezTo>
                  <a:pt x="45" y="81"/>
                  <a:pt x="44" y="80"/>
                  <a:pt x="43" y="80"/>
                </a:cubicBezTo>
                <a:cubicBezTo>
                  <a:pt x="35" y="80"/>
                  <a:pt x="35" y="80"/>
                  <a:pt x="35" y="80"/>
                </a:cubicBezTo>
                <a:cubicBezTo>
                  <a:pt x="33" y="80"/>
                  <a:pt x="32" y="81"/>
                  <a:pt x="32" y="82"/>
                </a:cubicBezTo>
                <a:cubicBezTo>
                  <a:pt x="32" y="84"/>
                  <a:pt x="33" y="86"/>
                  <a:pt x="35" y="86"/>
                </a:cubicBezTo>
                <a:close/>
                <a:moveTo>
                  <a:pt x="53" y="64"/>
                </a:moveTo>
                <a:cubicBezTo>
                  <a:pt x="61" y="64"/>
                  <a:pt x="61" y="64"/>
                  <a:pt x="61" y="64"/>
                </a:cubicBezTo>
                <a:cubicBezTo>
                  <a:pt x="63" y="64"/>
                  <a:pt x="64" y="63"/>
                  <a:pt x="64" y="62"/>
                </a:cubicBezTo>
                <a:cubicBezTo>
                  <a:pt x="64" y="60"/>
                  <a:pt x="63" y="59"/>
                  <a:pt x="61" y="59"/>
                </a:cubicBezTo>
                <a:cubicBezTo>
                  <a:pt x="53" y="59"/>
                  <a:pt x="53" y="59"/>
                  <a:pt x="53" y="59"/>
                </a:cubicBezTo>
                <a:cubicBezTo>
                  <a:pt x="52" y="59"/>
                  <a:pt x="51" y="60"/>
                  <a:pt x="51" y="62"/>
                </a:cubicBezTo>
                <a:cubicBezTo>
                  <a:pt x="51" y="63"/>
                  <a:pt x="52" y="64"/>
                  <a:pt x="53" y="64"/>
                </a:cubicBezTo>
                <a:close/>
                <a:moveTo>
                  <a:pt x="53" y="75"/>
                </a:moveTo>
                <a:cubicBezTo>
                  <a:pt x="61" y="75"/>
                  <a:pt x="61" y="75"/>
                  <a:pt x="61" y="75"/>
                </a:cubicBezTo>
                <a:cubicBezTo>
                  <a:pt x="63" y="75"/>
                  <a:pt x="64" y="73"/>
                  <a:pt x="64" y="73"/>
                </a:cubicBezTo>
                <a:cubicBezTo>
                  <a:pt x="64" y="71"/>
                  <a:pt x="63" y="69"/>
                  <a:pt x="61" y="69"/>
                </a:cubicBezTo>
                <a:cubicBezTo>
                  <a:pt x="53" y="69"/>
                  <a:pt x="53" y="69"/>
                  <a:pt x="53" y="69"/>
                </a:cubicBezTo>
                <a:cubicBezTo>
                  <a:pt x="52" y="69"/>
                  <a:pt x="51" y="71"/>
                  <a:pt x="51" y="73"/>
                </a:cubicBezTo>
                <a:cubicBezTo>
                  <a:pt x="51" y="73"/>
                  <a:pt x="52" y="75"/>
                  <a:pt x="53" y="75"/>
                </a:cubicBezTo>
                <a:close/>
                <a:moveTo>
                  <a:pt x="53" y="86"/>
                </a:moveTo>
                <a:cubicBezTo>
                  <a:pt x="61" y="86"/>
                  <a:pt x="61" y="86"/>
                  <a:pt x="61" y="86"/>
                </a:cubicBezTo>
                <a:cubicBezTo>
                  <a:pt x="63" y="86"/>
                  <a:pt x="64" y="84"/>
                  <a:pt x="64" y="82"/>
                </a:cubicBezTo>
                <a:cubicBezTo>
                  <a:pt x="64" y="81"/>
                  <a:pt x="63" y="80"/>
                  <a:pt x="61" y="80"/>
                </a:cubicBezTo>
                <a:cubicBezTo>
                  <a:pt x="53" y="80"/>
                  <a:pt x="53" y="80"/>
                  <a:pt x="53" y="80"/>
                </a:cubicBezTo>
                <a:cubicBezTo>
                  <a:pt x="52" y="80"/>
                  <a:pt x="51" y="81"/>
                  <a:pt x="51" y="82"/>
                </a:cubicBezTo>
                <a:cubicBezTo>
                  <a:pt x="51" y="84"/>
                  <a:pt x="52" y="86"/>
                  <a:pt x="53" y="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FD3E0F3B-B800-5B9D-2941-5FC3F96BFD55}"/>
              </a:ext>
            </a:extLst>
          </p:cNvPr>
          <p:cNvSpPr>
            <a:spLocks noEditPoints="1"/>
          </p:cNvSpPr>
          <p:nvPr/>
        </p:nvSpPr>
        <p:spPr bwMode="auto">
          <a:xfrm>
            <a:off x="2925763" y="1925638"/>
            <a:ext cx="254000" cy="244475"/>
          </a:xfrm>
          <a:custGeom>
            <a:avLst/>
            <a:gdLst>
              <a:gd name="T0" fmla="*/ 28 w 160"/>
              <a:gd name="T1" fmla="*/ 16 h 154"/>
              <a:gd name="T2" fmla="*/ 28 w 160"/>
              <a:gd name="T3" fmla="*/ 34 h 154"/>
              <a:gd name="T4" fmla="*/ 134 w 160"/>
              <a:gd name="T5" fmla="*/ 21 h 154"/>
              <a:gd name="T6" fmla="*/ 123 w 160"/>
              <a:gd name="T7" fmla="*/ 21 h 154"/>
              <a:gd name="T8" fmla="*/ 139 w 160"/>
              <a:gd name="T9" fmla="*/ 30 h 154"/>
              <a:gd name="T10" fmla="*/ 128 w 160"/>
              <a:gd name="T11" fmla="*/ 30 h 154"/>
              <a:gd name="T12" fmla="*/ 112 w 160"/>
              <a:gd name="T13" fmla="*/ 21 h 154"/>
              <a:gd name="T14" fmla="*/ 118 w 160"/>
              <a:gd name="T15" fmla="*/ 30 h 154"/>
              <a:gd name="T16" fmla="*/ 102 w 160"/>
              <a:gd name="T17" fmla="*/ 21 h 154"/>
              <a:gd name="T18" fmla="*/ 107 w 160"/>
              <a:gd name="T19" fmla="*/ 30 h 154"/>
              <a:gd name="T20" fmla="*/ 91 w 160"/>
              <a:gd name="T21" fmla="*/ 21 h 154"/>
              <a:gd name="T22" fmla="*/ 96 w 160"/>
              <a:gd name="T23" fmla="*/ 30 h 154"/>
              <a:gd name="T24" fmla="*/ 0 w 160"/>
              <a:gd name="T25" fmla="*/ 13 h 154"/>
              <a:gd name="T26" fmla="*/ 13 w 160"/>
              <a:gd name="T27" fmla="*/ 107 h 154"/>
              <a:gd name="T28" fmla="*/ 156 w 160"/>
              <a:gd name="T29" fmla="*/ 53 h 154"/>
              <a:gd name="T30" fmla="*/ 5 w 160"/>
              <a:gd name="T31" fmla="*/ 94 h 154"/>
              <a:gd name="T32" fmla="*/ 155 w 160"/>
              <a:gd name="T33" fmla="*/ 94 h 154"/>
              <a:gd name="T34" fmla="*/ 5 w 160"/>
              <a:gd name="T35" fmla="*/ 13 h 154"/>
              <a:gd name="T36" fmla="*/ 28 w 160"/>
              <a:gd name="T37" fmla="*/ 66 h 154"/>
              <a:gd name="T38" fmla="*/ 28 w 160"/>
              <a:gd name="T39" fmla="*/ 85 h 154"/>
              <a:gd name="T40" fmla="*/ 86 w 160"/>
              <a:gd name="T41" fmla="*/ 135 h 154"/>
              <a:gd name="T42" fmla="*/ 84 w 160"/>
              <a:gd name="T43" fmla="*/ 130 h 154"/>
              <a:gd name="T44" fmla="*/ 80 w 160"/>
              <a:gd name="T45" fmla="*/ 152 h 154"/>
              <a:gd name="T46" fmla="*/ 91 w 160"/>
              <a:gd name="T47" fmla="*/ 138 h 154"/>
              <a:gd name="T48" fmla="*/ 93 w 160"/>
              <a:gd name="T49" fmla="*/ 144 h 154"/>
              <a:gd name="T50" fmla="*/ 71 w 160"/>
              <a:gd name="T51" fmla="*/ 150 h 154"/>
              <a:gd name="T52" fmla="*/ 75 w 160"/>
              <a:gd name="T53" fmla="*/ 147 h 154"/>
              <a:gd name="T54" fmla="*/ 76 w 160"/>
              <a:gd name="T55" fmla="*/ 134 h 154"/>
              <a:gd name="T56" fmla="*/ 73 w 160"/>
              <a:gd name="T57" fmla="*/ 139 h 154"/>
              <a:gd name="T58" fmla="*/ 73 w 160"/>
              <a:gd name="T59" fmla="*/ 141 h 154"/>
              <a:gd name="T60" fmla="*/ 134 w 160"/>
              <a:gd name="T61" fmla="*/ 72 h 154"/>
              <a:gd name="T62" fmla="*/ 123 w 160"/>
              <a:gd name="T63" fmla="*/ 72 h 154"/>
              <a:gd name="T64" fmla="*/ 139 w 160"/>
              <a:gd name="T65" fmla="*/ 80 h 154"/>
              <a:gd name="T66" fmla="*/ 128 w 160"/>
              <a:gd name="T67" fmla="*/ 80 h 154"/>
              <a:gd name="T68" fmla="*/ 112 w 160"/>
              <a:gd name="T69" fmla="*/ 72 h 154"/>
              <a:gd name="T70" fmla="*/ 118 w 160"/>
              <a:gd name="T71" fmla="*/ 80 h 154"/>
              <a:gd name="T72" fmla="*/ 102 w 160"/>
              <a:gd name="T73" fmla="*/ 72 h 154"/>
              <a:gd name="T74" fmla="*/ 107 w 160"/>
              <a:gd name="T75" fmla="*/ 80 h 154"/>
              <a:gd name="T76" fmla="*/ 91 w 160"/>
              <a:gd name="T77" fmla="*/ 72 h 154"/>
              <a:gd name="T78" fmla="*/ 96 w 160"/>
              <a:gd name="T79" fmla="*/ 80 h 154"/>
              <a:gd name="T80" fmla="*/ 59 w 160"/>
              <a:gd name="T81" fmla="*/ 143 h 154"/>
              <a:gd name="T82" fmla="*/ 32 w 160"/>
              <a:gd name="T83" fmla="*/ 141 h 154"/>
              <a:gd name="T84" fmla="*/ 48 w 160"/>
              <a:gd name="T85" fmla="*/ 138 h 154"/>
              <a:gd name="T86" fmla="*/ 51 w 160"/>
              <a:gd name="T87" fmla="*/ 141 h 154"/>
              <a:gd name="T88" fmla="*/ 3 w 160"/>
              <a:gd name="T89" fmla="*/ 143 h 154"/>
              <a:gd name="T90" fmla="*/ 13 w 160"/>
              <a:gd name="T91" fmla="*/ 138 h 154"/>
              <a:gd name="T92" fmla="*/ 16 w 160"/>
              <a:gd name="T93" fmla="*/ 138 h 154"/>
              <a:gd name="T94" fmla="*/ 27 w 160"/>
              <a:gd name="T95" fmla="*/ 143 h 154"/>
              <a:gd name="T96" fmla="*/ 98 w 160"/>
              <a:gd name="T97" fmla="*/ 141 h 154"/>
              <a:gd name="T98" fmla="*/ 125 w 160"/>
              <a:gd name="T99" fmla="*/ 138 h 154"/>
              <a:gd name="T100" fmla="*/ 128 w 160"/>
              <a:gd name="T101" fmla="*/ 141 h 154"/>
              <a:gd name="T102" fmla="*/ 112 w 160"/>
              <a:gd name="T103" fmla="*/ 143 h 154"/>
              <a:gd name="T104" fmla="*/ 155 w 160"/>
              <a:gd name="T105" fmla="*/ 138 h 154"/>
              <a:gd name="T106" fmla="*/ 157 w 160"/>
              <a:gd name="T107" fmla="*/ 138 h 154"/>
              <a:gd name="T108" fmla="*/ 136 w 160"/>
              <a:gd name="T109" fmla="*/ 143 h 154"/>
              <a:gd name="T110" fmla="*/ 141 w 160"/>
              <a:gd name="T111" fmla="*/ 141 h 154"/>
              <a:gd name="T112" fmla="*/ 80 w 160"/>
              <a:gd name="T113" fmla="*/ 125 h 154"/>
              <a:gd name="T114" fmla="*/ 77 w 160"/>
              <a:gd name="T115" fmla="*/ 122 h 154"/>
              <a:gd name="T116" fmla="*/ 83 w 160"/>
              <a:gd name="T117" fmla="*/ 111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54">
                <a:moveTo>
                  <a:pt x="28" y="16"/>
                </a:moveTo>
                <a:cubicBezTo>
                  <a:pt x="22" y="16"/>
                  <a:pt x="16" y="21"/>
                  <a:pt x="16" y="28"/>
                </a:cubicBezTo>
                <a:cubicBezTo>
                  <a:pt x="16" y="34"/>
                  <a:pt x="22" y="39"/>
                  <a:pt x="28" y="39"/>
                </a:cubicBezTo>
                <a:cubicBezTo>
                  <a:pt x="35" y="39"/>
                  <a:pt x="40" y="34"/>
                  <a:pt x="40" y="28"/>
                </a:cubicBezTo>
                <a:cubicBezTo>
                  <a:pt x="40" y="21"/>
                  <a:pt x="35" y="16"/>
                  <a:pt x="28" y="16"/>
                </a:cubicBezTo>
                <a:close/>
                <a:moveTo>
                  <a:pt x="28" y="34"/>
                </a:moveTo>
                <a:cubicBezTo>
                  <a:pt x="24" y="34"/>
                  <a:pt x="21" y="32"/>
                  <a:pt x="21" y="28"/>
                </a:cubicBezTo>
                <a:cubicBezTo>
                  <a:pt x="21" y="24"/>
                  <a:pt x="24" y="21"/>
                  <a:pt x="28" y="21"/>
                </a:cubicBezTo>
                <a:cubicBezTo>
                  <a:pt x="32" y="21"/>
                  <a:pt x="35" y="24"/>
                  <a:pt x="35" y="28"/>
                </a:cubicBezTo>
                <a:cubicBezTo>
                  <a:pt x="35" y="32"/>
                  <a:pt x="32" y="34"/>
                  <a:pt x="28" y="34"/>
                </a:cubicBezTo>
                <a:close/>
                <a:moveTo>
                  <a:pt x="134" y="21"/>
                </a:moveTo>
                <a:cubicBezTo>
                  <a:pt x="132" y="21"/>
                  <a:pt x="131" y="22"/>
                  <a:pt x="131" y="23"/>
                </a:cubicBezTo>
                <a:cubicBezTo>
                  <a:pt x="131" y="25"/>
                  <a:pt x="132" y="27"/>
                  <a:pt x="134" y="27"/>
                </a:cubicBezTo>
                <a:cubicBezTo>
                  <a:pt x="135" y="27"/>
                  <a:pt x="136" y="25"/>
                  <a:pt x="136" y="23"/>
                </a:cubicBezTo>
                <a:cubicBezTo>
                  <a:pt x="136" y="22"/>
                  <a:pt x="135" y="21"/>
                  <a:pt x="134" y="21"/>
                </a:cubicBezTo>
                <a:close/>
                <a:moveTo>
                  <a:pt x="123" y="21"/>
                </a:moveTo>
                <a:cubicBezTo>
                  <a:pt x="121" y="21"/>
                  <a:pt x="120" y="22"/>
                  <a:pt x="120" y="23"/>
                </a:cubicBezTo>
                <a:cubicBezTo>
                  <a:pt x="120" y="25"/>
                  <a:pt x="121" y="27"/>
                  <a:pt x="123" y="27"/>
                </a:cubicBezTo>
                <a:cubicBezTo>
                  <a:pt x="124" y="27"/>
                  <a:pt x="125" y="25"/>
                  <a:pt x="125" y="23"/>
                </a:cubicBezTo>
                <a:cubicBezTo>
                  <a:pt x="125" y="22"/>
                  <a:pt x="124" y="21"/>
                  <a:pt x="123" y="21"/>
                </a:cubicBezTo>
                <a:close/>
                <a:moveTo>
                  <a:pt x="139" y="30"/>
                </a:moveTo>
                <a:cubicBezTo>
                  <a:pt x="137" y="30"/>
                  <a:pt x="136" y="30"/>
                  <a:pt x="136" y="32"/>
                </a:cubicBezTo>
                <a:cubicBezTo>
                  <a:pt x="136" y="33"/>
                  <a:pt x="137" y="34"/>
                  <a:pt x="139" y="34"/>
                </a:cubicBezTo>
                <a:cubicBezTo>
                  <a:pt x="141" y="34"/>
                  <a:pt x="141" y="33"/>
                  <a:pt x="141" y="32"/>
                </a:cubicBezTo>
                <a:cubicBezTo>
                  <a:pt x="141" y="30"/>
                  <a:pt x="141" y="30"/>
                  <a:pt x="139" y="30"/>
                </a:cubicBezTo>
                <a:close/>
                <a:moveTo>
                  <a:pt x="128" y="30"/>
                </a:moveTo>
                <a:cubicBezTo>
                  <a:pt x="127" y="30"/>
                  <a:pt x="125" y="30"/>
                  <a:pt x="125" y="32"/>
                </a:cubicBezTo>
                <a:cubicBezTo>
                  <a:pt x="125" y="33"/>
                  <a:pt x="127" y="34"/>
                  <a:pt x="128" y="34"/>
                </a:cubicBezTo>
                <a:cubicBezTo>
                  <a:pt x="129" y="34"/>
                  <a:pt x="131" y="33"/>
                  <a:pt x="131" y="32"/>
                </a:cubicBezTo>
                <a:cubicBezTo>
                  <a:pt x="131" y="30"/>
                  <a:pt x="129" y="30"/>
                  <a:pt x="128" y="30"/>
                </a:cubicBezTo>
                <a:close/>
                <a:moveTo>
                  <a:pt x="112" y="21"/>
                </a:moveTo>
                <a:cubicBezTo>
                  <a:pt x="111" y="21"/>
                  <a:pt x="109" y="22"/>
                  <a:pt x="109" y="23"/>
                </a:cubicBezTo>
                <a:cubicBezTo>
                  <a:pt x="109" y="25"/>
                  <a:pt x="111" y="27"/>
                  <a:pt x="112" y="27"/>
                </a:cubicBezTo>
                <a:cubicBezTo>
                  <a:pt x="114" y="27"/>
                  <a:pt x="114" y="25"/>
                  <a:pt x="114" y="23"/>
                </a:cubicBezTo>
                <a:cubicBezTo>
                  <a:pt x="114" y="22"/>
                  <a:pt x="114" y="21"/>
                  <a:pt x="112" y="21"/>
                </a:cubicBezTo>
                <a:close/>
                <a:moveTo>
                  <a:pt x="118" y="30"/>
                </a:moveTo>
                <a:cubicBezTo>
                  <a:pt x="116" y="30"/>
                  <a:pt x="114" y="30"/>
                  <a:pt x="114" y="32"/>
                </a:cubicBezTo>
                <a:cubicBezTo>
                  <a:pt x="114" y="33"/>
                  <a:pt x="116" y="34"/>
                  <a:pt x="118" y="34"/>
                </a:cubicBezTo>
                <a:cubicBezTo>
                  <a:pt x="119" y="34"/>
                  <a:pt x="120" y="33"/>
                  <a:pt x="120" y="32"/>
                </a:cubicBezTo>
                <a:cubicBezTo>
                  <a:pt x="120" y="30"/>
                  <a:pt x="119" y="30"/>
                  <a:pt x="118" y="30"/>
                </a:cubicBezTo>
                <a:close/>
                <a:moveTo>
                  <a:pt x="102" y="21"/>
                </a:moveTo>
                <a:cubicBezTo>
                  <a:pt x="100" y="21"/>
                  <a:pt x="98" y="22"/>
                  <a:pt x="98" y="23"/>
                </a:cubicBezTo>
                <a:cubicBezTo>
                  <a:pt x="98" y="25"/>
                  <a:pt x="100" y="27"/>
                  <a:pt x="102" y="27"/>
                </a:cubicBezTo>
                <a:cubicBezTo>
                  <a:pt x="102" y="27"/>
                  <a:pt x="104" y="25"/>
                  <a:pt x="104" y="23"/>
                </a:cubicBezTo>
                <a:cubicBezTo>
                  <a:pt x="104" y="22"/>
                  <a:pt x="102" y="21"/>
                  <a:pt x="102" y="21"/>
                </a:cubicBezTo>
                <a:close/>
                <a:moveTo>
                  <a:pt x="107" y="30"/>
                </a:moveTo>
                <a:cubicBezTo>
                  <a:pt x="105" y="30"/>
                  <a:pt x="104" y="30"/>
                  <a:pt x="104" y="32"/>
                </a:cubicBezTo>
                <a:cubicBezTo>
                  <a:pt x="104" y="33"/>
                  <a:pt x="105" y="34"/>
                  <a:pt x="107" y="34"/>
                </a:cubicBezTo>
                <a:cubicBezTo>
                  <a:pt x="108" y="34"/>
                  <a:pt x="109" y="33"/>
                  <a:pt x="109" y="32"/>
                </a:cubicBezTo>
                <a:cubicBezTo>
                  <a:pt x="109" y="30"/>
                  <a:pt x="108" y="30"/>
                  <a:pt x="107" y="30"/>
                </a:cubicBezTo>
                <a:close/>
                <a:moveTo>
                  <a:pt x="91" y="21"/>
                </a:moveTo>
                <a:cubicBezTo>
                  <a:pt x="89" y="21"/>
                  <a:pt x="88" y="22"/>
                  <a:pt x="88" y="23"/>
                </a:cubicBezTo>
                <a:cubicBezTo>
                  <a:pt x="88" y="25"/>
                  <a:pt x="89" y="27"/>
                  <a:pt x="91" y="27"/>
                </a:cubicBezTo>
                <a:cubicBezTo>
                  <a:pt x="92" y="27"/>
                  <a:pt x="93" y="25"/>
                  <a:pt x="93" y="23"/>
                </a:cubicBezTo>
                <a:cubicBezTo>
                  <a:pt x="93" y="22"/>
                  <a:pt x="92" y="21"/>
                  <a:pt x="91" y="21"/>
                </a:cubicBezTo>
                <a:close/>
                <a:moveTo>
                  <a:pt x="96" y="30"/>
                </a:moveTo>
                <a:cubicBezTo>
                  <a:pt x="95" y="30"/>
                  <a:pt x="93" y="30"/>
                  <a:pt x="93" y="32"/>
                </a:cubicBezTo>
                <a:cubicBezTo>
                  <a:pt x="93" y="33"/>
                  <a:pt x="95" y="34"/>
                  <a:pt x="96" y="34"/>
                </a:cubicBezTo>
                <a:cubicBezTo>
                  <a:pt x="97" y="34"/>
                  <a:pt x="98" y="33"/>
                  <a:pt x="98" y="32"/>
                </a:cubicBezTo>
                <a:cubicBezTo>
                  <a:pt x="98" y="30"/>
                  <a:pt x="97" y="30"/>
                  <a:pt x="96" y="30"/>
                </a:cubicBezTo>
                <a:close/>
                <a:moveTo>
                  <a:pt x="160" y="44"/>
                </a:moveTo>
                <a:cubicBezTo>
                  <a:pt x="160" y="13"/>
                  <a:pt x="160" y="13"/>
                  <a:pt x="160" y="13"/>
                </a:cubicBezTo>
                <a:cubicBezTo>
                  <a:pt x="160" y="5"/>
                  <a:pt x="155" y="0"/>
                  <a:pt x="148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5"/>
                  <a:pt x="0" y="13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8"/>
                  <a:pt x="2" y="51"/>
                  <a:pt x="5" y="53"/>
                </a:cubicBezTo>
                <a:cubicBezTo>
                  <a:pt x="2" y="55"/>
                  <a:pt x="0" y="59"/>
                  <a:pt x="0" y="63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101"/>
                  <a:pt x="6" y="107"/>
                  <a:pt x="13" y="107"/>
                </a:cubicBezTo>
                <a:cubicBezTo>
                  <a:pt x="80" y="107"/>
                  <a:pt x="80" y="107"/>
                  <a:pt x="80" y="107"/>
                </a:cubicBezTo>
                <a:cubicBezTo>
                  <a:pt x="148" y="107"/>
                  <a:pt x="148" y="107"/>
                  <a:pt x="148" y="107"/>
                </a:cubicBezTo>
                <a:cubicBezTo>
                  <a:pt x="155" y="107"/>
                  <a:pt x="160" y="101"/>
                  <a:pt x="160" y="94"/>
                </a:cubicBezTo>
                <a:cubicBezTo>
                  <a:pt x="160" y="63"/>
                  <a:pt x="160" y="63"/>
                  <a:pt x="160" y="63"/>
                </a:cubicBezTo>
                <a:cubicBezTo>
                  <a:pt x="160" y="59"/>
                  <a:pt x="158" y="55"/>
                  <a:pt x="156" y="53"/>
                </a:cubicBezTo>
                <a:cubicBezTo>
                  <a:pt x="158" y="51"/>
                  <a:pt x="160" y="48"/>
                  <a:pt x="160" y="44"/>
                </a:cubicBezTo>
                <a:close/>
                <a:moveTo>
                  <a:pt x="155" y="94"/>
                </a:moveTo>
                <a:cubicBezTo>
                  <a:pt x="155" y="98"/>
                  <a:pt x="152" y="101"/>
                  <a:pt x="148" y="101"/>
                </a:cubicBezTo>
                <a:cubicBezTo>
                  <a:pt x="13" y="101"/>
                  <a:pt x="13" y="101"/>
                  <a:pt x="13" y="101"/>
                </a:cubicBezTo>
                <a:cubicBezTo>
                  <a:pt x="8" y="101"/>
                  <a:pt x="5" y="98"/>
                  <a:pt x="5" y="94"/>
                </a:cubicBezTo>
                <a:cubicBezTo>
                  <a:pt x="5" y="63"/>
                  <a:pt x="5" y="63"/>
                  <a:pt x="5" y="63"/>
                </a:cubicBezTo>
                <a:cubicBezTo>
                  <a:pt x="5" y="59"/>
                  <a:pt x="8" y="56"/>
                  <a:pt x="13" y="56"/>
                </a:cubicBezTo>
                <a:cubicBezTo>
                  <a:pt x="148" y="56"/>
                  <a:pt x="148" y="56"/>
                  <a:pt x="148" y="56"/>
                </a:cubicBezTo>
                <a:cubicBezTo>
                  <a:pt x="152" y="56"/>
                  <a:pt x="155" y="59"/>
                  <a:pt x="155" y="63"/>
                </a:cubicBezTo>
                <a:cubicBezTo>
                  <a:pt x="155" y="94"/>
                  <a:pt x="155" y="94"/>
                  <a:pt x="155" y="94"/>
                </a:cubicBezTo>
                <a:close/>
                <a:moveTo>
                  <a:pt x="155" y="44"/>
                </a:moveTo>
                <a:cubicBezTo>
                  <a:pt x="155" y="47"/>
                  <a:pt x="152" y="50"/>
                  <a:pt x="148" y="50"/>
                </a:cubicBezTo>
                <a:cubicBezTo>
                  <a:pt x="13" y="50"/>
                  <a:pt x="13" y="50"/>
                  <a:pt x="13" y="50"/>
                </a:cubicBezTo>
                <a:cubicBezTo>
                  <a:pt x="8" y="50"/>
                  <a:pt x="5" y="47"/>
                  <a:pt x="5" y="44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8"/>
                  <a:pt x="8" y="5"/>
                  <a:pt x="13" y="5"/>
                </a:cubicBezTo>
                <a:cubicBezTo>
                  <a:pt x="148" y="5"/>
                  <a:pt x="148" y="5"/>
                  <a:pt x="148" y="5"/>
                </a:cubicBezTo>
                <a:cubicBezTo>
                  <a:pt x="152" y="5"/>
                  <a:pt x="155" y="8"/>
                  <a:pt x="155" y="13"/>
                </a:cubicBezTo>
                <a:cubicBezTo>
                  <a:pt x="155" y="44"/>
                  <a:pt x="155" y="44"/>
                  <a:pt x="155" y="44"/>
                </a:cubicBezTo>
                <a:close/>
                <a:moveTo>
                  <a:pt x="28" y="66"/>
                </a:moveTo>
                <a:cubicBezTo>
                  <a:pt x="22" y="66"/>
                  <a:pt x="16" y="72"/>
                  <a:pt x="16" y="78"/>
                </a:cubicBezTo>
                <a:cubicBezTo>
                  <a:pt x="16" y="85"/>
                  <a:pt x="22" y="91"/>
                  <a:pt x="28" y="91"/>
                </a:cubicBezTo>
                <a:cubicBezTo>
                  <a:pt x="35" y="91"/>
                  <a:pt x="40" y="85"/>
                  <a:pt x="40" y="78"/>
                </a:cubicBezTo>
                <a:cubicBezTo>
                  <a:pt x="40" y="72"/>
                  <a:pt x="35" y="66"/>
                  <a:pt x="28" y="66"/>
                </a:cubicBezTo>
                <a:close/>
                <a:moveTo>
                  <a:pt x="28" y="85"/>
                </a:moveTo>
                <a:cubicBezTo>
                  <a:pt x="24" y="85"/>
                  <a:pt x="21" y="82"/>
                  <a:pt x="21" y="78"/>
                </a:cubicBezTo>
                <a:cubicBezTo>
                  <a:pt x="21" y="75"/>
                  <a:pt x="24" y="72"/>
                  <a:pt x="28" y="72"/>
                </a:cubicBezTo>
                <a:cubicBezTo>
                  <a:pt x="32" y="72"/>
                  <a:pt x="35" y="75"/>
                  <a:pt x="35" y="78"/>
                </a:cubicBezTo>
                <a:cubicBezTo>
                  <a:pt x="35" y="82"/>
                  <a:pt x="32" y="85"/>
                  <a:pt x="28" y="85"/>
                </a:cubicBezTo>
                <a:close/>
                <a:moveTo>
                  <a:pt x="86" y="135"/>
                </a:moveTo>
                <a:cubicBezTo>
                  <a:pt x="87" y="136"/>
                  <a:pt x="87" y="136"/>
                  <a:pt x="88" y="136"/>
                </a:cubicBezTo>
                <a:cubicBezTo>
                  <a:pt x="88" y="136"/>
                  <a:pt x="89" y="136"/>
                  <a:pt x="89" y="135"/>
                </a:cubicBezTo>
                <a:cubicBezTo>
                  <a:pt x="91" y="134"/>
                  <a:pt x="91" y="133"/>
                  <a:pt x="89" y="132"/>
                </a:cubicBezTo>
                <a:cubicBezTo>
                  <a:pt x="88" y="131"/>
                  <a:pt x="88" y="130"/>
                  <a:pt x="87" y="129"/>
                </a:cubicBezTo>
                <a:cubicBezTo>
                  <a:pt x="86" y="129"/>
                  <a:pt x="84" y="129"/>
                  <a:pt x="84" y="130"/>
                </a:cubicBezTo>
                <a:cubicBezTo>
                  <a:pt x="83" y="132"/>
                  <a:pt x="83" y="133"/>
                  <a:pt x="84" y="134"/>
                </a:cubicBezTo>
                <a:cubicBezTo>
                  <a:pt x="85" y="134"/>
                  <a:pt x="85" y="135"/>
                  <a:pt x="86" y="135"/>
                </a:cubicBezTo>
                <a:close/>
                <a:moveTo>
                  <a:pt x="84" y="148"/>
                </a:moveTo>
                <a:cubicBezTo>
                  <a:pt x="83" y="149"/>
                  <a:pt x="83" y="149"/>
                  <a:pt x="82" y="149"/>
                </a:cubicBezTo>
                <a:cubicBezTo>
                  <a:pt x="81" y="150"/>
                  <a:pt x="80" y="150"/>
                  <a:pt x="80" y="152"/>
                </a:cubicBezTo>
                <a:cubicBezTo>
                  <a:pt x="81" y="154"/>
                  <a:pt x="81" y="154"/>
                  <a:pt x="83" y="154"/>
                </a:cubicBezTo>
                <a:cubicBezTo>
                  <a:pt x="85" y="154"/>
                  <a:pt x="86" y="153"/>
                  <a:pt x="86" y="153"/>
                </a:cubicBezTo>
                <a:cubicBezTo>
                  <a:pt x="88" y="152"/>
                  <a:pt x="88" y="150"/>
                  <a:pt x="87" y="149"/>
                </a:cubicBezTo>
                <a:cubicBezTo>
                  <a:pt x="86" y="148"/>
                  <a:pt x="86" y="147"/>
                  <a:pt x="84" y="148"/>
                </a:cubicBezTo>
                <a:close/>
                <a:moveTo>
                  <a:pt x="91" y="138"/>
                </a:moveTo>
                <a:cubicBezTo>
                  <a:pt x="89" y="138"/>
                  <a:pt x="88" y="139"/>
                  <a:pt x="88" y="141"/>
                </a:cubicBezTo>
                <a:cubicBezTo>
                  <a:pt x="88" y="142"/>
                  <a:pt x="88" y="143"/>
                  <a:pt x="87" y="143"/>
                </a:cubicBezTo>
                <a:cubicBezTo>
                  <a:pt x="87" y="144"/>
                  <a:pt x="88" y="146"/>
                  <a:pt x="90" y="146"/>
                </a:cubicBezTo>
                <a:cubicBezTo>
                  <a:pt x="90" y="146"/>
                  <a:pt x="90" y="146"/>
                  <a:pt x="91" y="146"/>
                </a:cubicBezTo>
                <a:cubicBezTo>
                  <a:pt x="92" y="146"/>
                  <a:pt x="92" y="146"/>
                  <a:pt x="93" y="144"/>
                </a:cubicBezTo>
                <a:cubicBezTo>
                  <a:pt x="93" y="141"/>
                  <a:pt x="93" y="141"/>
                  <a:pt x="93" y="141"/>
                </a:cubicBezTo>
                <a:cubicBezTo>
                  <a:pt x="93" y="139"/>
                  <a:pt x="92" y="138"/>
                  <a:pt x="91" y="138"/>
                </a:cubicBezTo>
                <a:close/>
                <a:moveTo>
                  <a:pt x="75" y="147"/>
                </a:moveTo>
                <a:cubicBezTo>
                  <a:pt x="73" y="146"/>
                  <a:pt x="72" y="146"/>
                  <a:pt x="71" y="147"/>
                </a:cubicBezTo>
                <a:cubicBezTo>
                  <a:pt x="70" y="148"/>
                  <a:pt x="70" y="149"/>
                  <a:pt x="71" y="150"/>
                </a:cubicBezTo>
                <a:cubicBezTo>
                  <a:pt x="72" y="151"/>
                  <a:pt x="73" y="152"/>
                  <a:pt x="73" y="152"/>
                </a:cubicBezTo>
                <a:cubicBezTo>
                  <a:pt x="74" y="152"/>
                  <a:pt x="74" y="152"/>
                  <a:pt x="75" y="152"/>
                </a:cubicBezTo>
                <a:cubicBezTo>
                  <a:pt x="76" y="152"/>
                  <a:pt x="77" y="152"/>
                  <a:pt x="78" y="152"/>
                </a:cubicBezTo>
                <a:cubicBezTo>
                  <a:pt x="78" y="150"/>
                  <a:pt x="78" y="148"/>
                  <a:pt x="77" y="148"/>
                </a:cubicBezTo>
                <a:cubicBezTo>
                  <a:pt x="76" y="148"/>
                  <a:pt x="75" y="147"/>
                  <a:pt x="75" y="147"/>
                </a:cubicBezTo>
                <a:close/>
                <a:moveTo>
                  <a:pt x="76" y="128"/>
                </a:moveTo>
                <a:cubicBezTo>
                  <a:pt x="76" y="128"/>
                  <a:pt x="74" y="129"/>
                  <a:pt x="73" y="129"/>
                </a:cubicBezTo>
                <a:cubicBezTo>
                  <a:pt x="72" y="130"/>
                  <a:pt x="71" y="132"/>
                  <a:pt x="72" y="133"/>
                </a:cubicBezTo>
                <a:cubicBezTo>
                  <a:pt x="73" y="134"/>
                  <a:pt x="74" y="134"/>
                  <a:pt x="75" y="134"/>
                </a:cubicBezTo>
                <a:cubicBezTo>
                  <a:pt x="76" y="134"/>
                  <a:pt x="76" y="134"/>
                  <a:pt x="76" y="134"/>
                </a:cubicBezTo>
                <a:cubicBezTo>
                  <a:pt x="76" y="133"/>
                  <a:pt x="77" y="133"/>
                  <a:pt x="78" y="133"/>
                </a:cubicBezTo>
                <a:cubicBezTo>
                  <a:pt x="79" y="133"/>
                  <a:pt x="80" y="132"/>
                  <a:pt x="80" y="130"/>
                </a:cubicBezTo>
                <a:cubicBezTo>
                  <a:pt x="79" y="128"/>
                  <a:pt x="78" y="127"/>
                  <a:pt x="76" y="128"/>
                </a:cubicBezTo>
                <a:close/>
                <a:moveTo>
                  <a:pt x="73" y="141"/>
                </a:moveTo>
                <a:cubicBezTo>
                  <a:pt x="73" y="140"/>
                  <a:pt x="73" y="139"/>
                  <a:pt x="73" y="139"/>
                </a:cubicBezTo>
                <a:cubicBezTo>
                  <a:pt x="73" y="138"/>
                  <a:pt x="72" y="136"/>
                  <a:pt x="71" y="136"/>
                </a:cubicBezTo>
                <a:cubicBezTo>
                  <a:pt x="69" y="135"/>
                  <a:pt x="68" y="136"/>
                  <a:pt x="68" y="138"/>
                </a:cubicBezTo>
                <a:cubicBezTo>
                  <a:pt x="68" y="138"/>
                  <a:pt x="67" y="140"/>
                  <a:pt x="67" y="141"/>
                </a:cubicBezTo>
                <a:cubicBezTo>
                  <a:pt x="67" y="143"/>
                  <a:pt x="68" y="143"/>
                  <a:pt x="70" y="143"/>
                </a:cubicBezTo>
                <a:cubicBezTo>
                  <a:pt x="71" y="143"/>
                  <a:pt x="73" y="143"/>
                  <a:pt x="73" y="141"/>
                </a:cubicBezTo>
                <a:close/>
                <a:moveTo>
                  <a:pt x="134" y="72"/>
                </a:moveTo>
                <a:cubicBezTo>
                  <a:pt x="132" y="72"/>
                  <a:pt x="131" y="73"/>
                  <a:pt x="131" y="75"/>
                </a:cubicBezTo>
                <a:cubicBezTo>
                  <a:pt x="131" y="75"/>
                  <a:pt x="132" y="77"/>
                  <a:pt x="134" y="77"/>
                </a:cubicBezTo>
                <a:cubicBezTo>
                  <a:pt x="135" y="77"/>
                  <a:pt x="136" y="75"/>
                  <a:pt x="136" y="75"/>
                </a:cubicBezTo>
                <a:cubicBezTo>
                  <a:pt x="136" y="73"/>
                  <a:pt x="135" y="72"/>
                  <a:pt x="134" y="72"/>
                </a:cubicBezTo>
                <a:close/>
                <a:moveTo>
                  <a:pt x="123" y="72"/>
                </a:moveTo>
                <a:cubicBezTo>
                  <a:pt x="121" y="72"/>
                  <a:pt x="120" y="73"/>
                  <a:pt x="120" y="75"/>
                </a:cubicBezTo>
                <a:cubicBezTo>
                  <a:pt x="120" y="75"/>
                  <a:pt x="121" y="77"/>
                  <a:pt x="123" y="77"/>
                </a:cubicBezTo>
                <a:cubicBezTo>
                  <a:pt x="124" y="77"/>
                  <a:pt x="125" y="75"/>
                  <a:pt x="125" y="75"/>
                </a:cubicBezTo>
                <a:cubicBezTo>
                  <a:pt x="125" y="73"/>
                  <a:pt x="124" y="72"/>
                  <a:pt x="123" y="72"/>
                </a:cubicBezTo>
                <a:close/>
                <a:moveTo>
                  <a:pt x="139" y="80"/>
                </a:moveTo>
                <a:cubicBezTo>
                  <a:pt x="137" y="80"/>
                  <a:pt x="136" y="81"/>
                  <a:pt x="136" y="82"/>
                </a:cubicBezTo>
                <a:cubicBezTo>
                  <a:pt x="136" y="84"/>
                  <a:pt x="137" y="85"/>
                  <a:pt x="139" y="85"/>
                </a:cubicBezTo>
                <a:cubicBezTo>
                  <a:pt x="141" y="85"/>
                  <a:pt x="141" y="84"/>
                  <a:pt x="141" y="82"/>
                </a:cubicBezTo>
                <a:cubicBezTo>
                  <a:pt x="141" y="81"/>
                  <a:pt x="141" y="80"/>
                  <a:pt x="139" y="80"/>
                </a:cubicBezTo>
                <a:close/>
                <a:moveTo>
                  <a:pt x="128" y="80"/>
                </a:moveTo>
                <a:cubicBezTo>
                  <a:pt x="127" y="80"/>
                  <a:pt x="125" y="81"/>
                  <a:pt x="125" y="82"/>
                </a:cubicBezTo>
                <a:cubicBezTo>
                  <a:pt x="125" y="84"/>
                  <a:pt x="127" y="85"/>
                  <a:pt x="128" y="85"/>
                </a:cubicBezTo>
                <a:cubicBezTo>
                  <a:pt x="129" y="85"/>
                  <a:pt x="131" y="84"/>
                  <a:pt x="131" y="82"/>
                </a:cubicBezTo>
                <a:cubicBezTo>
                  <a:pt x="131" y="81"/>
                  <a:pt x="129" y="80"/>
                  <a:pt x="128" y="80"/>
                </a:cubicBezTo>
                <a:close/>
                <a:moveTo>
                  <a:pt x="112" y="72"/>
                </a:moveTo>
                <a:cubicBezTo>
                  <a:pt x="111" y="72"/>
                  <a:pt x="109" y="73"/>
                  <a:pt x="109" y="75"/>
                </a:cubicBezTo>
                <a:cubicBezTo>
                  <a:pt x="109" y="75"/>
                  <a:pt x="111" y="77"/>
                  <a:pt x="112" y="77"/>
                </a:cubicBezTo>
                <a:cubicBezTo>
                  <a:pt x="114" y="77"/>
                  <a:pt x="114" y="75"/>
                  <a:pt x="114" y="75"/>
                </a:cubicBezTo>
                <a:cubicBezTo>
                  <a:pt x="114" y="73"/>
                  <a:pt x="114" y="72"/>
                  <a:pt x="112" y="72"/>
                </a:cubicBezTo>
                <a:close/>
                <a:moveTo>
                  <a:pt x="118" y="80"/>
                </a:moveTo>
                <a:cubicBezTo>
                  <a:pt x="116" y="80"/>
                  <a:pt x="114" y="81"/>
                  <a:pt x="114" y="82"/>
                </a:cubicBezTo>
                <a:cubicBezTo>
                  <a:pt x="114" y="84"/>
                  <a:pt x="116" y="85"/>
                  <a:pt x="118" y="85"/>
                </a:cubicBezTo>
                <a:cubicBezTo>
                  <a:pt x="119" y="85"/>
                  <a:pt x="120" y="84"/>
                  <a:pt x="120" y="82"/>
                </a:cubicBezTo>
                <a:cubicBezTo>
                  <a:pt x="120" y="81"/>
                  <a:pt x="119" y="80"/>
                  <a:pt x="118" y="80"/>
                </a:cubicBezTo>
                <a:close/>
                <a:moveTo>
                  <a:pt x="102" y="72"/>
                </a:moveTo>
                <a:cubicBezTo>
                  <a:pt x="100" y="72"/>
                  <a:pt x="98" y="73"/>
                  <a:pt x="98" y="75"/>
                </a:cubicBezTo>
                <a:cubicBezTo>
                  <a:pt x="98" y="75"/>
                  <a:pt x="100" y="77"/>
                  <a:pt x="102" y="77"/>
                </a:cubicBezTo>
                <a:cubicBezTo>
                  <a:pt x="102" y="77"/>
                  <a:pt x="104" y="75"/>
                  <a:pt x="104" y="75"/>
                </a:cubicBezTo>
                <a:cubicBezTo>
                  <a:pt x="104" y="73"/>
                  <a:pt x="102" y="72"/>
                  <a:pt x="102" y="72"/>
                </a:cubicBezTo>
                <a:close/>
                <a:moveTo>
                  <a:pt x="107" y="80"/>
                </a:moveTo>
                <a:cubicBezTo>
                  <a:pt x="105" y="80"/>
                  <a:pt x="104" y="81"/>
                  <a:pt x="104" y="82"/>
                </a:cubicBezTo>
                <a:cubicBezTo>
                  <a:pt x="104" y="84"/>
                  <a:pt x="105" y="85"/>
                  <a:pt x="107" y="85"/>
                </a:cubicBezTo>
                <a:cubicBezTo>
                  <a:pt x="108" y="85"/>
                  <a:pt x="109" y="84"/>
                  <a:pt x="109" y="82"/>
                </a:cubicBezTo>
                <a:cubicBezTo>
                  <a:pt x="109" y="81"/>
                  <a:pt x="108" y="80"/>
                  <a:pt x="107" y="80"/>
                </a:cubicBezTo>
                <a:close/>
                <a:moveTo>
                  <a:pt x="91" y="72"/>
                </a:moveTo>
                <a:cubicBezTo>
                  <a:pt x="89" y="72"/>
                  <a:pt x="88" y="73"/>
                  <a:pt x="88" y="75"/>
                </a:cubicBezTo>
                <a:cubicBezTo>
                  <a:pt x="88" y="75"/>
                  <a:pt x="89" y="77"/>
                  <a:pt x="91" y="77"/>
                </a:cubicBezTo>
                <a:cubicBezTo>
                  <a:pt x="92" y="77"/>
                  <a:pt x="93" y="75"/>
                  <a:pt x="93" y="75"/>
                </a:cubicBezTo>
                <a:cubicBezTo>
                  <a:pt x="93" y="73"/>
                  <a:pt x="92" y="72"/>
                  <a:pt x="91" y="72"/>
                </a:cubicBezTo>
                <a:close/>
                <a:moveTo>
                  <a:pt x="96" y="80"/>
                </a:moveTo>
                <a:cubicBezTo>
                  <a:pt x="95" y="80"/>
                  <a:pt x="93" y="81"/>
                  <a:pt x="93" y="82"/>
                </a:cubicBezTo>
                <a:cubicBezTo>
                  <a:pt x="93" y="84"/>
                  <a:pt x="95" y="85"/>
                  <a:pt x="96" y="85"/>
                </a:cubicBezTo>
                <a:cubicBezTo>
                  <a:pt x="97" y="85"/>
                  <a:pt x="98" y="84"/>
                  <a:pt x="98" y="82"/>
                </a:cubicBezTo>
                <a:cubicBezTo>
                  <a:pt x="98" y="81"/>
                  <a:pt x="97" y="80"/>
                  <a:pt x="96" y="80"/>
                </a:cubicBezTo>
                <a:close/>
                <a:moveTo>
                  <a:pt x="59" y="138"/>
                </a:moveTo>
                <a:cubicBezTo>
                  <a:pt x="56" y="138"/>
                  <a:pt x="56" y="138"/>
                  <a:pt x="56" y="138"/>
                </a:cubicBezTo>
                <a:cubicBezTo>
                  <a:pt x="55" y="138"/>
                  <a:pt x="54" y="139"/>
                  <a:pt x="54" y="141"/>
                </a:cubicBezTo>
                <a:cubicBezTo>
                  <a:pt x="54" y="143"/>
                  <a:pt x="55" y="143"/>
                  <a:pt x="56" y="143"/>
                </a:cubicBezTo>
                <a:cubicBezTo>
                  <a:pt x="59" y="143"/>
                  <a:pt x="59" y="143"/>
                  <a:pt x="59" y="143"/>
                </a:cubicBezTo>
                <a:cubicBezTo>
                  <a:pt x="60" y="143"/>
                  <a:pt x="61" y="143"/>
                  <a:pt x="61" y="141"/>
                </a:cubicBezTo>
                <a:cubicBezTo>
                  <a:pt x="61" y="139"/>
                  <a:pt x="60" y="138"/>
                  <a:pt x="59" y="138"/>
                </a:cubicBezTo>
                <a:close/>
                <a:moveTo>
                  <a:pt x="37" y="138"/>
                </a:moveTo>
                <a:cubicBezTo>
                  <a:pt x="35" y="138"/>
                  <a:pt x="35" y="138"/>
                  <a:pt x="35" y="138"/>
                </a:cubicBezTo>
                <a:cubicBezTo>
                  <a:pt x="34" y="138"/>
                  <a:pt x="32" y="139"/>
                  <a:pt x="32" y="141"/>
                </a:cubicBezTo>
                <a:cubicBezTo>
                  <a:pt x="32" y="143"/>
                  <a:pt x="34" y="143"/>
                  <a:pt x="35" y="143"/>
                </a:cubicBezTo>
                <a:cubicBezTo>
                  <a:pt x="37" y="143"/>
                  <a:pt x="37" y="143"/>
                  <a:pt x="37" y="143"/>
                </a:cubicBezTo>
                <a:cubicBezTo>
                  <a:pt x="39" y="143"/>
                  <a:pt x="40" y="143"/>
                  <a:pt x="40" y="141"/>
                </a:cubicBezTo>
                <a:cubicBezTo>
                  <a:pt x="40" y="139"/>
                  <a:pt x="39" y="138"/>
                  <a:pt x="37" y="138"/>
                </a:cubicBezTo>
                <a:close/>
                <a:moveTo>
                  <a:pt x="48" y="138"/>
                </a:moveTo>
                <a:cubicBezTo>
                  <a:pt x="46" y="138"/>
                  <a:pt x="46" y="138"/>
                  <a:pt x="46" y="138"/>
                </a:cubicBezTo>
                <a:cubicBezTo>
                  <a:pt x="44" y="138"/>
                  <a:pt x="43" y="139"/>
                  <a:pt x="43" y="141"/>
                </a:cubicBezTo>
                <a:cubicBezTo>
                  <a:pt x="43" y="143"/>
                  <a:pt x="44" y="143"/>
                  <a:pt x="46" y="143"/>
                </a:cubicBezTo>
                <a:cubicBezTo>
                  <a:pt x="48" y="143"/>
                  <a:pt x="48" y="143"/>
                  <a:pt x="48" y="143"/>
                </a:cubicBezTo>
                <a:cubicBezTo>
                  <a:pt x="50" y="143"/>
                  <a:pt x="51" y="143"/>
                  <a:pt x="51" y="141"/>
                </a:cubicBezTo>
                <a:cubicBezTo>
                  <a:pt x="51" y="139"/>
                  <a:pt x="50" y="138"/>
                  <a:pt x="48" y="138"/>
                </a:cubicBezTo>
                <a:close/>
                <a:moveTo>
                  <a:pt x="5" y="138"/>
                </a:moveTo>
                <a:cubicBezTo>
                  <a:pt x="3" y="138"/>
                  <a:pt x="3" y="138"/>
                  <a:pt x="3" y="138"/>
                </a:cubicBezTo>
                <a:cubicBezTo>
                  <a:pt x="1" y="138"/>
                  <a:pt x="0" y="139"/>
                  <a:pt x="0" y="141"/>
                </a:cubicBezTo>
                <a:cubicBezTo>
                  <a:pt x="0" y="143"/>
                  <a:pt x="1" y="143"/>
                  <a:pt x="3" y="143"/>
                </a:cubicBezTo>
                <a:cubicBezTo>
                  <a:pt x="5" y="143"/>
                  <a:pt x="5" y="143"/>
                  <a:pt x="5" y="143"/>
                </a:cubicBezTo>
                <a:cubicBezTo>
                  <a:pt x="7" y="143"/>
                  <a:pt x="9" y="143"/>
                  <a:pt x="9" y="141"/>
                </a:cubicBezTo>
                <a:cubicBezTo>
                  <a:pt x="9" y="139"/>
                  <a:pt x="7" y="138"/>
                  <a:pt x="5" y="138"/>
                </a:cubicBezTo>
                <a:close/>
                <a:moveTo>
                  <a:pt x="16" y="138"/>
                </a:moveTo>
                <a:cubicBezTo>
                  <a:pt x="13" y="138"/>
                  <a:pt x="13" y="138"/>
                  <a:pt x="13" y="138"/>
                </a:cubicBezTo>
                <a:cubicBezTo>
                  <a:pt x="12" y="138"/>
                  <a:pt x="11" y="139"/>
                  <a:pt x="11" y="141"/>
                </a:cubicBezTo>
                <a:cubicBezTo>
                  <a:pt x="11" y="143"/>
                  <a:pt x="12" y="143"/>
                  <a:pt x="13" y="143"/>
                </a:cubicBezTo>
                <a:cubicBezTo>
                  <a:pt x="16" y="143"/>
                  <a:pt x="16" y="143"/>
                  <a:pt x="16" y="143"/>
                </a:cubicBezTo>
                <a:cubicBezTo>
                  <a:pt x="18" y="143"/>
                  <a:pt x="19" y="143"/>
                  <a:pt x="19" y="141"/>
                </a:cubicBezTo>
                <a:cubicBezTo>
                  <a:pt x="19" y="139"/>
                  <a:pt x="18" y="138"/>
                  <a:pt x="16" y="138"/>
                </a:cubicBezTo>
                <a:close/>
                <a:moveTo>
                  <a:pt x="27" y="138"/>
                </a:moveTo>
                <a:cubicBezTo>
                  <a:pt x="25" y="138"/>
                  <a:pt x="25" y="138"/>
                  <a:pt x="25" y="138"/>
                </a:cubicBezTo>
                <a:cubicBezTo>
                  <a:pt x="23" y="138"/>
                  <a:pt x="21" y="139"/>
                  <a:pt x="21" y="141"/>
                </a:cubicBezTo>
                <a:cubicBezTo>
                  <a:pt x="21" y="143"/>
                  <a:pt x="23" y="143"/>
                  <a:pt x="25" y="143"/>
                </a:cubicBezTo>
                <a:cubicBezTo>
                  <a:pt x="27" y="143"/>
                  <a:pt x="27" y="143"/>
                  <a:pt x="27" y="143"/>
                </a:cubicBezTo>
                <a:cubicBezTo>
                  <a:pt x="29" y="143"/>
                  <a:pt x="30" y="143"/>
                  <a:pt x="30" y="141"/>
                </a:cubicBezTo>
                <a:cubicBezTo>
                  <a:pt x="30" y="139"/>
                  <a:pt x="29" y="138"/>
                  <a:pt x="27" y="138"/>
                </a:cubicBezTo>
                <a:close/>
                <a:moveTo>
                  <a:pt x="104" y="138"/>
                </a:moveTo>
                <a:cubicBezTo>
                  <a:pt x="102" y="138"/>
                  <a:pt x="102" y="138"/>
                  <a:pt x="102" y="138"/>
                </a:cubicBezTo>
                <a:cubicBezTo>
                  <a:pt x="100" y="138"/>
                  <a:pt x="98" y="139"/>
                  <a:pt x="98" y="141"/>
                </a:cubicBezTo>
                <a:cubicBezTo>
                  <a:pt x="98" y="143"/>
                  <a:pt x="100" y="143"/>
                  <a:pt x="102" y="143"/>
                </a:cubicBezTo>
                <a:cubicBezTo>
                  <a:pt x="104" y="143"/>
                  <a:pt x="104" y="143"/>
                  <a:pt x="104" y="143"/>
                </a:cubicBezTo>
                <a:cubicBezTo>
                  <a:pt x="106" y="143"/>
                  <a:pt x="107" y="143"/>
                  <a:pt x="107" y="141"/>
                </a:cubicBezTo>
                <a:cubicBezTo>
                  <a:pt x="107" y="139"/>
                  <a:pt x="106" y="138"/>
                  <a:pt x="104" y="138"/>
                </a:cubicBezTo>
                <a:close/>
                <a:moveTo>
                  <a:pt x="125" y="138"/>
                </a:moveTo>
                <a:cubicBezTo>
                  <a:pt x="123" y="138"/>
                  <a:pt x="123" y="138"/>
                  <a:pt x="123" y="138"/>
                </a:cubicBezTo>
                <a:cubicBezTo>
                  <a:pt x="121" y="138"/>
                  <a:pt x="120" y="139"/>
                  <a:pt x="120" y="141"/>
                </a:cubicBezTo>
                <a:cubicBezTo>
                  <a:pt x="120" y="143"/>
                  <a:pt x="121" y="143"/>
                  <a:pt x="123" y="143"/>
                </a:cubicBezTo>
                <a:cubicBezTo>
                  <a:pt x="125" y="143"/>
                  <a:pt x="125" y="143"/>
                  <a:pt x="125" y="143"/>
                </a:cubicBezTo>
                <a:cubicBezTo>
                  <a:pt x="127" y="143"/>
                  <a:pt x="128" y="143"/>
                  <a:pt x="128" y="141"/>
                </a:cubicBezTo>
                <a:cubicBezTo>
                  <a:pt x="128" y="139"/>
                  <a:pt x="127" y="138"/>
                  <a:pt x="125" y="138"/>
                </a:cubicBezTo>
                <a:close/>
                <a:moveTo>
                  <a:pt x="114" y="138"/>
                </a:moveTo>
                <a:cubicBezTo>
                  <a:pt x="112" y="138"/>
                  <a:pt x="112" y="138"/>
                  <a:pt x="112" y="138"/>
                </a:cubicBezTo>
                <a:cubicBezTo>
                  <a:pt x="111" y="138"/>
                  <a:pt x="109" y="139"/>
                  <a:pt x="109" y="141"/>
                </a:cubicBezTo>
                <a:cubicBezTo>
                  <a:pt x="109" y="143"/>
                  <a:pt x="111" y="143"/>
                  <a:pt x="112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6" y="143"/>
                  <a:pt x="118" y="143"/>
                  <a:pt x="118" y="141"/>
                </a:cubicBezTo>
                <a:cubicBezTo>
                  <a:pt x="118" y="139"/>
                  <a:pt x="116" y="138"/>
                  <a:pt x="114" y="138"/>
                </a:cubicBezTo>
                <a:close/>
                <a:moveTo>
                  <a:pt x="157" y="138"/>
                </a:moveTo>
                <a:cubicBezTo>
                  <a:pt x="155" y="138"/>
                  <a:pt x="155" y="138"/>
                  <a:pt x="155" y="138"/>
                </a:cubicBezTo>
                <a:cubicBezTo>
                  <a:pt x="153" y="138"/>
                  <a:pt x="152" y="139"/>
                  <a:pt x="152" y="141"/>
                </a:cubicBezTo>
                <a:cubicBezTo>
                  <a:pt x="152" y="143"/>
                  <a:pt x="153" y="143"/>
                  <a:pt x="155" y="143"/>
                </a:cubicBezTo>
                <a:cubicBezTo>
                  <a:pt x="157" y="143"/>
                  <a:pt x="157" y="143"/>
                  <a:pt x="157" y="143"/>
                </a:cubicBezTo>
                <a:cubicBezTo>
                  <a:pt x="159" y="143"/>
                  <a:pt x="160" y="143"/>
                  <a:pt x="160" y="141"/>
                </a:cubicBezTo>
                <a:cubicBezTo>
                  <a:pt x="160" y="139"/>
                  <a:pt x="159" y="138"/>
                  <a:pt x="157" y="138"/>
                </a:cubicBezTo>
                <a:close/>
                <a:moveTo>
                  <a:pt x="136" y="138"/>
                </a:moveTo>
                <a:cubicBezTo>
                  <a:pt x="134" y="138"/>
                  <a:pt x="134" y="138"/>
                  <a:pt x="134" y="138"/>
                </a:cubicBezTo>
                <a:cubicBezTo>
                  <a:pt x="132" y="138"/>
                  <a:pt x="131" y="139"/>
                  <a:pt x="131" y="141"/>
                </a:cubicBezTo>
                <a:cubicBezTo>
                  <a:pt x="131" y="143"/>
                  <a:pt x="132" y="143"/>
                  <a:pt x="134" y="143"/>
                </a:cubicBezTo>
                <a:cubicBezTo>
                  <a:pt x="136" y="143"/>
                  <a:pt x="136" y="143"/>
                  <a:pt x="136" y="143"/>
                </a:cubicBezTo>
                <a:cubicBezTo>
                  <a:pt x="138" y="143"/>
                  <a:pt x="139" y="143"/>
                  <a:pt x="139" y="141"/>
                </a:cubicBezTo>
                <a:cubicBezTo>
                  <a:pt x="139" y="139"/>
                  <a:pt x="138" y="138"/>
                  <a:pt x="136" y="138"/>
                </a:cubicBezTo>
                <a:close/>
                <a:moveTo>
                  <a:pt x="147" y="138"/>
                </a:moveTo>
                <a:cubicBezTo>
                  <a:pt x="144" y="138"/>
                  <a:pt x="144" y="138"/>
                  <a:pt x="144" y="138"/>
                </a:cubicBezTo>
                <a:cubicBezTo>
                  <a:pt x="143" y="138"/>
                  <a:pt x="141" y="139"/>
                  <a:pt x="141" y="141"/>
                </a:cubicBezTo>
                <a:cubicBezTo>
                  <a:pt x="141" y="143"/>
                  <a:pt x="143" y="143"/>
                  <a:pt x="144" y="143"/>
                </a:cubicBezTo>
                <a:cubicBezTo>
                  <a:pt x="147" y="143"/>
                  <a:pt x="147" y="143"/>
                  <a:pt x="147" y="143"/>
                </a:cubicBezTo>
                <a:cubicBezTo>
                  <a:pt x="148" y="143"/>
                  <a:pt x="150" y="143"/>
                  <a:pt x="150" y="141"/>
                </a:cubicBezTo>
                <a:cubicBezTo>
                  <a:pt x="150" y="139"/>
                  <a:pt x="148" y="138"/>
                  <a:pt x="147" y="138"/>
                </a:cubicBezTo>
                <a:close/>
                <a:moveTo>
                  <a:pt x="80" y="125"/>
                </a:moveTo>
                <a:cubicBezTo>
                  <a:pt x="82" y="125"/>
                  <a:pt x="83" y="124"/>
                  <a:pt x="83" y="122"/>
                </a:cubicBezTo>
                <a:cubicBezTo>
                  <a:pt x="83" y="120"/>
                  <a:pt x="83" y="120"/>
                  <a:pt x="83" y="120"/>
                </a:cubicBezTo>
                <a:cubicBezTo>
                  <a:pt x="83" y="118"/>
                  <a:pt x="82" y="116"/>
                  <a:pt x="80" y="116"/>
                </a:cubicBezTo>
                <a:cubicBezTo>
                  <a:pt x="78" y="116"/>
                  <a:pt x="77" y="118"/>
                  <a:pt x="77" y="120"/>
                </a:cubicBezTo>
                <a:cubicBezTo>
                  <a:pt x="77" y="122"/>
                  <a:pt x="77" y="122"/>
                  <a:pt x="77" y="122"/>
                </a:cubicBezTo>
                <a:cubicBezTo>
                  <a:pt x="77" y="124"/>
                  <a:pt x="78" y="125"/>
                  <a:pt x="80" y="125"/>
                </a:cubicBezTo>
                <a:close/>
                <a:moveTo>
                  <a:pt x="77" y="109"/>
                </a:moveTo>
                <a:cubicBezTo>
                  <a:pt x="77" y="111"/>
                  <a:pt x="77" y="111"/>
                  <a:pt x="77" y="111"/>
                </a:cubicBezTo>
                <a:cubicBezTo>
                  <a:pt x="77" y="113"/>
                  <a:pt x="78" y="114"/>
                  <a:pt x="80" y="114"/>
                </a:cubicBezTo>
                <a:cubicBezTo>
                  <a:pt x="82" y="114"/>
                  <a:pt x="83" y="113"/>
                  <a:pt x="83" y="111"/>
                </a:cubicBezTo>
                <a:cubicBezTo>
                  <a:pt x="83" y="109"/>
                  <a:pt x="83" y="109"/>
                  <a:pt x="83" y="109"/>
                </a:cubicBezTo>
                <a:cubicBezTo>
                  <a:pt x="83" y="108"/>
                  <a:pt x="82" y="107"/>
                  <a:pt x="80" y="107"/>
                </a:cubicBezTo>
                <a:cubicBezTo>
                  <a:pt x="78" y="107"/>
                  <a:pt x="77" y="108"/>
                  <a:pt x="77" y="10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3B94CA13-19A2-FD30-B923-968E17122990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2478088"/>
            <a:ext cx="254000" cy="246063"/>
          </a:xfrm>
          <a:custGeom>
            <a:avLst/>
            <a:gdLst>
              <a:gd name="T0" fmla="*/ 21 w 160"/>
              <a:gd name="T1" fmla="*/ 29 h 155"/>
              <a:gd name="T2" fmla="*/ 120 w 160"/>
              <a:gd name="T3" fmla="*/ 25 h 155"/>
              <a:gd name="T4" fmla="*/ 128 w 160"/>
              <a:gd name="T5" fmla="*/ 35 h 155"/>
              <a:gd name="T6" fmla="*/ 114 w 160"/>
              <a:gd name="T7" fmla="*/ 33 h 155"/>
              <a:gd name="T8" fmla="*/ 104 w 160"/>
              <a:gd name="T9" fmla="*/ 25 h 155"/>
              <a:gd name="T10" fmla="*/ 93 w 160"/>
              <a:gd name="T11" fmla="*/ 25 h 155"/>
              <a:gd name="T12" fmla="*/ 50 w 160"/>
              <a:gd name="T13" fmla="*/ 4 h 155"/>
              <a:gd name="T14" fmla="*/ 24 w 160"/>
              <a:gd name="T15" fmla="*/ 0 h 155"/>
              <a:gd name="T16" fmla="*/ 41 w 160"/>
              <a:gd name="T17" fmla="*/ 54 h 155"/>
              <a:gd name="T18" fmla="*/ 56 w 160"/>
              <a:gd name="T19" fmla="*/ 6 h 155"/>
              <a:gd name="T20" fmla="*/ 116 w 160"/>
              <a:gd name="T21" fmla="*/ 4 h 155"/>
              <a:gd name="T22" fmla="*/ 100 w 160"/>
              <a:gd name="T23" fmla="*/ 0 h 155"/>
              <a:gd name="T24" fmla="*/ 133 w 160"/>
              <a:gd name="T25" fmla="*/ 6 h 155"/>
              <a:gd name="T26" fmla="*/ 92 w 160"/>
              <a:gd name="T27" fmla="*/ 6 h 155"/>
              <a:gd name="T28" fmla="*/ 70 w 160"/>
              <a:gd name="T29" fmla="*/ 0 h 155"/>
              <a:gd name="T30" fmla="*/ 76 w 160"/>
              <a:gd name="T31" fmla="*/ 4 h 155"/>
              <a:gd name="T32" fmla="*/ 13 w 160"/>
              <a:gd name="T33" fmla="*/ 6 h 155"/>
              <a:gd name="T34" fmla="*/ 155 w 160"/>
              <a:gd name="T35" fmla="*/ 53 h 155"/>
              <a:gd name="T36" fmla="*/ 3 w 160"/>
              <a:gd name="T37" fmla="*/ 14 h 155"/>
              <a:gd name="T38" fmla="*/ 0 w 160"/>
              <a:gd name="T39" fmla="*/ 31 h 155"/>
              <a:gd name="T40" fmla="*/ 146 w 160"/>
              <a:gd name="T41" fmla="*/ 51 h 155"/>
              <a:gd name="T42" fmla="*/ 5 w 160"/>
              <a:gd name="T43" fmla="*/ 41 h 155"/>
              <a:gd name="T44" fmla="*/ 157 w 160"/>
              <a:gd name="T45" fmla="*/ 32 h 155"/>
              <a:gd name="T46" fmla="*/ 152 w 160"/>
              <a:gd name="T47" fmla="*/ 4 h 155"/>
              <a:gd name="T48" fmla="*/ 157 w 160"/>
              <a:gd name="T49" fmla="*/ 34 h 155"/>
              <a:gd name="T50" fmla="*/ 3 w 160"/>
              <a:gd name="T51" fmla="*/ 47 h 155"/>
              <a:gd name="T52" fmla="*/ 154 w 160"/>
              <a:gd name="T53" fmla="*/ 16 h 155"/>
              <a:gd name="T54" fmla="*/ 28 w 160"/>
              <a:gd name="T55" fmla="*/ 91 h 155"/>
              <a:gd name="T56" fmla="*/ 136 w 160"/>
              <a:gd name="T57" fmla="*/ 75 h 155"/>
              <a:gd name="T58" fmla="*/ 139 w 160"/>
              <a:gd name="T59" fmla="*/ 81 h 155"/>
              <a:gd name="T60" fmla="*/ 109 w 160"/>
              <a:gd name="T61" fmla="*/ 75 h 155"/>
              <a:gd name="T62" fmla="*/ 120 w 160"/>
              <a:gd name="T63" fmla="*/ 83 h 155"/>
              <a:gd name="T64" fmla="*/ 107 w 160"/>
              <a:gd name="T65" fmla="*/ 86 h 155"/>
              <a:gd name="T66" fmla="*/ 96 w 160"/>
              <a:gd name="T67" fmla="*/ 86 h 155"/>
              <a:gd name="T68" fmla="*/ 124 w 160"/>
              <a:gd name="T69" fmla="*/ 107 h 155"/>
              <a:gd name="T70" fmla="*/ 122 w 160"/>
              <a:gd name="T71" fmla="*/ 56 h 155"/>
              <a:gd name="T72" fmla="*/ 157 w 160"/>
              <a:gd name="T73" fmla="*/ 61 h 155"/>
              <a:gd name="T74" fmla="*/ 140 w 160"/>
              <a:gd name="T75" fmla="*/ 54 h 155"/>
              <a:gd name="T76" fmla="*/ 100 w 160"/>
              <a:gd name="T77" fmla="*/ 51 h 155"/>
              <a:gd name="T78" fmla="*/ 148 w 160"/>
              <a:gd name="T79" fmla="*/ 102 h 155"/>
              <a:gd name="T80" fmla="*/ 155 w 160"/>
              <a:gd name="T81" fmla="*/ 104 h 155"/>
              <a:gd name="T82" fmla="*/ 115 w 160"/>
              <a:gd name="T83" fmla="*/ 56 h 155"/>
              <a:gd name="T84" fmla="*/ 101 w 160"/>
              <a:gd name="T85" fmla="*/ 102 h 155"/>
              <a:gd name="T86" fmla="*/ 3 w 160"/>
              <a:gd name="T87" fmla="*/ 74 h 155"/>
              <a:gd name="T88" fmla="*/ 154 w 160"/>
              <a:gd name="T89" fmla="*/ 89 h 155"/>
              <a:gd name="T90" fmla="*/ 2 w 160"/>
              <a:gd name="T91" fmla="*/ 61 h 155"/>
              <a:gd name="T92" fmla="*/ 9 w 160"/>
              <a:gd name="T93" fmla="*/ 103 h 155"/>
              <a:gd name="T94" fmla="*/ 87 w 160"/>
              <a:gd name="T95" fmla="*/ 54 h 155"/>
              <a:gd name="T96" fmla="*/ 157 w 160"/>
              <a:gd name="T97" fmla="*/ 63 h 155"/>
              <a:gd name="T98" fmla="*/ 55 w 160"/>
              <a:gd name="T99" fmla="*/ 104 h 155"/>
              <a:gd name="T100" fmla="*/ 13 w 160"/>
              <a:gd name="T101" fmla="*/ 51 h 155"/>
              <a:gd name="T102" fmla="*/ 3 w 160"/>
              <a:gd name="T103" fmla="*/ 84 h 155"/>
              <a:gd name="T104" fmla="*/ 50 w 160"/>
              <a:gd name="T105" fmla="*/ 56 h 155"/>
              <a:gd name="T106" fmla="*/ 72 w 160"/>
              <a:gd name="T107" fmla="*/ 51 h 155"/>
              <a:gd name="T108" fmla="*/ 76 w 160"/>
              <a:gd name="T109" fmla="*/ 54 h 155"/>
              <a:gd name="T110" fmla="*/ 71 w 160"/>
              <a:gd name="T111" fmla="*/ 102 h 155"/>
              <a:gd name="T112" fmla="*/ 30 w 160"/>
              <a:gd name="T113" fmla="*/ 54 h 155"/>
              <a:gd name="T114" fmla="*/ 46 w 160"/>
              <a:gd name="T115" fmla="*/ 107 h 155"/>
              <a:gd name="T116" fmla="*/ 17 w 160"/>
              <a:gd name="T117" fmla="*/ 102 h 155"/>
              <a:gd name="T118" fmla="*/ 59 w 160"/>
              <a:gd name="T119" fmla="*/ 139 h 155"/>
              <a:gd name="T120" fmla="*/ 98 w 160"/>
              <a:gd name="T121" fmla="*/ 142 h 155"/>
              <a:gd name="T122" fmla="*/ 79 w 160"/>
              <a:gd name="T123" fmla="*/ 102 h 155"/>
              <a:gd name="T124" fmla="*/ 93 w 160"/>
              <a:gd name="T125" fmla="*/ 142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55">
                <a:moveTo>
                  <a:pt x="28" y="41"/>
                </a:moveTo>
                <a:cubicBezTo>
                  <a:pt x="35" y="41"/>
                  <a:pt x="41" y="36"/>
                  <a:pt x="41" y="29"/>
                </a:cubicBezTo>
                <a:cubicBezTo>
                  <a:pt x="41" y="22"/>
                  <a:pt x="35" y="16"/>
                  <a:pt x="28" y="16"/>
                </a:cubicBezTo>
                <a:cubicBezTo>
                  <a:pt x="22" y="16"/>
                  <a:pt x="16" y="22"/>
                  <a:pt x="16" y="29"/>
                </a:cubicBezTo>
                <a:cubicBezTo>
                  <a:pt x="16" y="36"/>
                  <a:pt x="22" y="41"/>
                  <a:pt x="28" y="41"/>
                </a:cubicBezTo>
                <a:close/>
                <a:moveTo>
                  <a:pt x="28" y="22"/>
                </a:moveTo>
                <a:cubicBezTo>
                  <a:pt x="32" y="22"/>
                  <a:pt x="35" y="25"/>
                  <a:pt x="35" y="29"/>
                </a:cubicBezTo>
                <a:cubicBezTo>
                  <a:pt x="35" y="32"/>
                  <a:pt x="32" y="36"/>
                  <a:pt x="28" y="36"/>
                </a:cubicBezTo>
                <a:cubicBezTo>
                  <a:pt x="25" y="36"/>
                  <a:pt x="21" y="32"/>
                  <a:pt x="21" y="29"/>
                </a:cubicBezTo>
                <a:cubicBezTo>
                  <a:pt x="21" y="25"/>
                  <a:pt x="25" y="22"/>
                  <a:pt x="28" y="22"/>
                </a:cubicBezTo>
                <a:close/>
                <a:moveTo>
                  <a:pt x="136" y="25"/>
                </a:moveTo>
                <a:cubicBezTo>
                  <a:pt x="136" y="23"/>
                  <a:pt x="135" y="22"/>
                  <a:pt x="134" y="22"/>
                </a:cubicBezTo>
                <a:cubicBezTo>
                  <a:pt x="132" y="22"/>
                  <a:pt x="131" y="23"/>
                  <a:pt x="131" y="25"/>
                </a:cubicBezTo>
                <a:cubicBezTo>
                  <a:pt x="131" y="26"/>
                  <a:pt x="132" y="27"/>
                  <a:pt x="134" y="27"/>
                </a:cubicBezTo>
                <a:cubicBezTo>
                  <a:pt x="135" y="27"/>
                  <a:pt x="136" y="26"/>
                  <a:pt x="136" y="25"/>
                </a:cubicBezTo>
                <a:close/>
                <a:moveTo>
                  <a:pt x="125" y="25"/>
                </a:moveTo>
                <a:cubicBezTo>
                  <a:pt x="125" y="23"/>
                  <a:pt x="125" y="22"/>
                  <a:pt x="123" y="22"/>
                </a:cubicBezTo>
                <a:cubicBezTo>
                  <a:pt x="121" y="22"/>
                  <a:pt x="120" y="23"/>
                  <a:pt x="120" y="25"/>
                </a:cubicBezTo>
                <a:cubicBezTo>
                  <a:pt x="120" y="26"/>
                  <a:pt x="121" y="27"/>
                  <a:pt x="123" y="27"/>
                </a:cubicBezTo>
                <a:cubicBezTo>
                  <a:pt x="125" y="27"/>
                  <a:pt x="125" y="26"/>
                  <a:pt x="125" y="25"/>
                </a:cubicBezTo>
                <a:close/>
                <a:moveTo>
                  <a:pt x="136" y="33"/>
                </a:moveTo>
                <a:cubicBezTo>
                  <a:pt x="136" y="34"/>
                  <a:pt x="137" y="35"/>
                  <a:pt x="139" y="35"/>
                </a:cubicBezTo>
                <a:cubicBezTo>
                  <a:pt x="141" y="35"/>
                  <a:pt x="141" y="34"/>
                  <a:pt x="141" y="33"/>
                </a:cubicBezTo>
                <a:cubicBezTo>
                  <a:pt x="141" y="31"/>
                  <a:pt x="141" y="30"/>
                  <a:pt x="139" y="30"/>
                </a:cubicBezTo>
                <a:cubicBezTo>
                  <a:pt x="137" y="30"/>
                  <a:pt x="136" y="31"/>
                  <a:pt x="136" y="33"/>
                </a:cubicBezTo>
                <a:close/>
                <a:moveTo>
                  <a:pt x="125" y="33"/>
                </a:moveTo>
                <a:cubicBezTo>
                  <a:pt x="125" y="34"/>
                  <a:pt x="127" y="35"/>
                  <a:pt x="128" y="35"/>
                </a:cubicBezTo>
                <a:cubicBezTo>
                  <a:pt x="130" y="35"/>
                  <a:pt x="131" y="34"/>
                  <a:pt x="131" y="33"/>
                </a:cubicBezTo>
                <a:cubicBezTo>
                  <a:pt x="131" y="31"/>
                  <a:pt x="130" y="30"/>
                  <a:pt x="128" y="30"/>
                </a:cubicBezTo>
                <a:cubicBezTo>
                  <a:pt x="127" y="30"/>
                  <a:pt x="125" y="31"/>
                  <a:pt x="125" y="33"/>
                </a:cubicBezTo>
                <a:close/>
                <a:moveTo>
                  <a:pt x="114" y="25"/>
                </a:moveTo>
                <a:cubicBezTo>
                  <a:pt x="114" y="23"/>
                  <a:pt x="114" y="22"/>
                  <a:pt x="112" y="22"/>
                </a:cubicBezTo>
                <a:cubicBezTo>
                  <a:pt x="111" y="22"/>
                  <a:pt x="109" y="23"/>
                  <a:pt x="109" y="25"/>
                </a:cubicBezTo>
                <a:cubicBezTo>
                  <a:pt x="109" y="26"/>
                  <a:pt x="111" y="27"/>
                  <a:pt x="112" y="27"/>
                </a:cubicBezTo>
                <a:cubicBezTo>
                  <a:pt x="114" y="27"/>
                  <a:pt x="114" y="26"/>
                  <a:pt x="114" y="25"/>
                </a:cubicBezTo>
                <a:close/>
                <a:moveTo>
                  <a:pt x="114" y="33"/>
                </a:moveTo>
                <a:cubicBezTo>
                  <a:pt x="114" y="34"/>
                  <a:pt x="116" y="35"/>
                  <a:pt x="118" y="35"/>
                </a:cubicBezTo>
                <a:cubicBezTo>
                  <a:pt x="119" y="35"/>
                  <a:pt x="120" y="34"/>
                  <a:pt x="120" y="33"/>
                </a:cubicBezTo>
                <a:cubicBezTo>
                  <a:pt x="120" y="31"/>
                  <a:pt x="119" y="30"/>
                  <a:pt x="118" y="30"/>
                </a:cubicBezTo>
                <a:cubicBezTo>
                  <a:pt x="116" y="30"/>
                  <a:pt x="114" y="31"/>
                  <a:pt x="114" y="33"/>
                </a:cubicBezTo>
                <a:close/>
                <a:moveTo>
                  <a:pt x="104" y="25"/>
                </a:moveTo>
                <a:cubicBezTo>
                  <a:pt x="104" y="23"/>
                  <a:pt x="103" y="22"/>
                  <a:pt x="102" y="22"/>
                </a:cubicBezTo>
                <a:cubicBezTo>
                  <a:pt x="100" y="22"/>
                  <a:pt x="98" y="23"/>
                  <a:pt x="98" y="25"/>
                </a:cubicBezTo>
                <a:cubicBezTo>
                  <a:pt x="98" y="26"/>
                  <a:pt x="100" y="27"/>
                  <a:pt x="102" y="27"/>
                </a:cubicBezTo>
                <a:cubicBezTo>
                  <a:pt x="103" y="27"/>
                  <a:pt x="104" y="26"/>
                  <a:pt x="104" y="25"/>
                </a:cubicBezTo>
                <a:close/>
                <a:moveTo>
                  <a:pt x="107" y="35"/>
                </a:moveTo>
                <a:cubicBezTo>
                  <a:pt x="108" y="35"/>
                  <a:pt x="109" y="34"/>
                  <a:pt x="109" y="33"/>
                </a:cubicBezTo>
                <a:cubicBezTo>
                  <a:pt x="109" y="31"/>
                  <a:pt x="108" y="30"/>
                  <a:pt x="107" y="30"/>
                </a:cubicBezTo>
                <a:cubicBezTo>
                  <a:pt x="105" y="30"/>
                  <a:pt x="104" y="31"/>
                  <a:pt x="104" y="33"/>
                </a:cubicBezTo>
                <a:cubicBezTo>
                  <a:pt x="104" y="34"/>
                  <a:pt x="105" y="35"/>
                  <a:pt x="107" y="35"/>
                </a:cubicBezTo>
                <a:close/>
                <a:moveTo>
                  <a:pt x="91" y="22"/>
                </a:moveTo>
                <a:cubicBezTo>
                  <a:pt x="89" y="22"/>
                  <a:pt x="88" y="23"/>
                  <a:pt x="88" y="25"/>
                </a:cubicBezTo>
                <a:cubicBezTo>
                  <a:pt x="88" y="26"/>
                  <a:pt x="89" y="27"/>
                  <a:pt x="91" y="27"/>
                </a:cubicBezTo>
                <a:cubicBezTo>
                  <a:pt x="92" y="27"/>
                  <a:pt x="93" y="26"/>
                  <a:pt x="93" y="25"/>
                </a:cubicBezTo>
                <a:cubicBezTo>
                  <a:pt x="93" y="23"/>
                  <a:pt x="92" y="22"/>
                  <a:pt x="91" y="22"/>
                </a:cubicBezTo>
                <a:close/>
                <a:moveTo>
                  <a:pt x="96" y="35"/>
                </a:moveTo>
                <a:cubicBezTo>
                  <a:pt x="98" y="35"/>
                  <a:pt x="98" y="34"/>
                  <a:pt x="98" y="33"/>
                </a:cubicBezTo>
                <a:cubicBezTo>
                  <a:pt x="98" y="31"/>
                  <a:pt x="98" y="30"/>
                  <a:pt x="96" y="30"/>
                </a:cubicBezTo>
                <a:cubicBezTo>
                  <a:pt x="95" y="30"/>
                  <a:pt x="93" y="31"/>
                  <a:pt x="93" y="33"/>
                </a:cubicBezTo>
                <a:cubicBezTo>
                  <a:pt x="93" y="34"/>
                  <a:pt x="95" y="35"/>
                  <a:pt x="96" y="35"/>
                </a:cubicBezTo>
                <a:close/>
                <a:moveTo>
                  <a:pt x="45" y="6"/>
                </a:moveTo>
                <a:cubicBezTo>
                  <a:pt x="48" y="6"/>
                  <a:pt x="48" y="6"/>
                  <a:pt x="48" y="6"/>
                </a:cubicBezTo>
                <a:cubicBezTo>
                  <a:pt x="49" y="6"/>
                  <a:pt x="50" y="4"/>
                  <a:pt x="50" y="4"/>
                </a:cubicBezTo>
                <a:cubicBezTo>
                  <a:pt x="50" y="2"/>
                  <a:pt x="49" y="0"/>
                  <a:pt x="48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4" y="0"/>
                  <a:pt x="43" y="2"/>
                  <a:pt x="43" y="4"/>
                </a:cubicBezTo>
                <a:cubicBezTo>
                  <a:pt x="43" y="4"/>
                  <a:pt x="44" y="6"/>
                  <a:pt x="45" y="6"/>
                </a:cubicBezTo>
                <a:close/>
                <a:moveTo>
                  <a:pt x="24" y="6"/>
                </a:moveTo>
                <a:cubicBezTo>
                  <a:pt x="26" y="6"/>
                  <a:pt x="26" y="6"/>
                  <a:pt x="26" y="6"/>
                </a:cubicBezTo>
                <a:cubicBezTo>
                  <a:pt x="28" y="6"/>
                  <a:pt x="29" y="4"/>
                  <a:pt x="29" y="4"/>
                </a:cubicBezTo>
                <a:cubicBezTo>
                  <a:pt x="29" y="2"/>
                  <a:pt x="28" y="0"/>
                  <a:pt x="26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2" y="0"/>
                  <a:pt x="20" y="2"/>
                  <a:pt x="20" y="4"/>
                </a:cubicBezTo>
                <a:cubicBezTo>
                  <a:pt x="20" y="4"/>
                  <a:pt x="22" y="6"/>
                  <a:pt x="24" y="6"/>
                </a:cubicBezTo>
                <a:close/>
                <a:moveTo>
                  <a:pt x="39" y="51"/>
                </a:moveTo>
                <a:cubicBezTo>
                  <a:pt x="37" y="51"/>
                  <a:pt x="37" y="51"/>
                  <a:pt x="37" y="51"/>
                </a:cubicBezTo>
                <a:cubicBezTo>
                  <a:pt x="34" y="51"/>
                  <a:pt x="34" y="51"/>
                  <a:pt x="34" y="51"/>
                </a:cubicBezTo>
                <a:cubicBezTo>
                  <a:pt x="33" y="51"/>
                  <a:pt x="31" y="52"/>
                  <a:pt x="31" y="54"/>
                </a:cubicBezTo>
                <a:cubicBezTo>
                  <a:pt x="31" y="55"/>
                  <a:pt x="33" y="56"/>
                  <a:pt x="34" y="56"/>
                </a:cubicBezTo>
                <a:cubicBezTo>
                  <a:pt x="39" y="56"/>
                  <a:pt x="39" y="56"/>
                  <a:pt x="39" y="56"/>
                </a:cubicBezTo>
                <a:cubicBezTo>
                  <a:pt x="39" y="56"/>
                  <a:pt x="41" y="55"/>
                  <a:pt x="41" y="54"/>
                </a:cubicBezTo>
                <a:cubicBezTo>
                  <a:pt x="41" y="52"/>
                  <a:pt x="39" y="51"/>
                  <a:pt x="39" y="51"/>
                </a:cubicBezTo>
                <a:close/>
                <a:moveTo>
                  <a:pt x="35" y="6"/>
                </a:moveTo>
                <a:cubicBezTo>
                  <a:pt x="37" y="6"/>
                  <a:pt x="37" y="6"/>
                  <a:pt x="37" y="6"/>
                </a:cubicBezTo>
                <a:cubicBezTo>
                  <a:pt x="39" y="6"/>
                  <a:pt x="40" y="4"/>
                  <a:pt x="40" y="4"/>
                </a:cubicBezTo>
                <a:cubicBezTo>
                  <a:pt x="40" y="2"/>
                  <a:pt x="39" y="0"/>
                  <a:pt x="37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3" y="0"/>
                  <a:pt x="31" y="2"/>
                  <a:pt x="31" y="4"/>
                </a:cubicBezTo>
                <a:cubicBezTo>
                  <a:pt x="31" y="4"/>
                  <a:pt x="33" y="6"/>
                  <a:pt x="35" y="6"/>
                </a:cubicBezTo>
                <a:close/>
                <a:moveTo>
                  <a:pt x="56" y="6"/>
                </a:moveTo>
                <a:cubicBezTo>
                  <a:pt x="59" y="6"/>
                  <a:pt x="59" y="6"/>
                  <a:pt x="59" y="6"/>
                </a:cubicBezTo>
                <a:cubicBezTo>
                  <a:pt x="60" y="6"/>
                  <a:pt x="61" y="4"/>
                  <a:pt x="61" y="4"/>
                </a:cubicBezTo>
                <a:cubicBezTo>
                  <a:pt x="61" y="2"/>
                  <a:pt x="60" y="0"/>
                  <a:pt x="59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5" y="0"/>
                  <a:pt x="54" y="2"/>
                  <a:pt x="54" y="4"/>
                </a:cubicBezTo>
                <a:cubicBezTo>
                  <a:pt x="54" y="4"/>
                  <a:pt x="55" y="6"/>
                  <a:pt x="56" y="6"/>
                </a:cubicBezTo>
                <a:close/>
                <a:moveTo>
                  <a:pt x="111" y="6"/>
                </a:moveTo>
                <a:cubicBezTo>
                  <a:pt x="114" y="6"/>
                  <a:pt x="114" y="6"/>
                  <a:pt x="114" y="6"/>
                </a:cubicBezTo>
                <a:cubicBezTo>
                  <a:pt x="115" y="6"/>
                  <a:pt x="116" y="4"/>
                  <a:pt x="116" y="4"/>
                </a:cubicBezTo>
                <a:cubicBezTo>
                  <a:pt x="116" y="2"/>
                  <a:pt x="115" y="0"/>
                  <a:pt x="114" y="0"/>
                </a:cubicBezTo>
                <a:cubicBezTo>
                  <a:pt x="111" y="0"/>
                  <a:pt x="111" y="0"/>
                  <a:pt x="111" y="0"/>
                </a:cubicBezTo>
                <a:cubicBezTo>
                  <a:pt x="109" y="0"/>
                  <a:pt x="108" y="2"/>
                  <a:pt x="108" y="4"/>
                </a:cubicBezTo>
                <a:cubicBezTo>
                  <a:pt x="108" y="4"/>
                  <a:pt x="109" y="6"/>
                  <a:pt x="111" y="6"/>
                </a:cubicBezTo>
                <a:close/>
                <a:moveTo>
                  <a:pt x="100" y="6"/>
                </a:moveTo>
                <a:cubicBezTo>
                  <a:pt x="102" y="6"/>
                  <a:pt x="102" y="6"/>
                  <a:pt x="102" y="6"/>
                </a:cubicBezTo>
                <a:cubicBezTo>
                  <a:pt x="104" y="6"/>
                  <a:pt x="105" y="4"/>
                  <a:pt x="105" y="4"/>
                </a:cubicBezTo>
                <a:cubicBezTo>
                  <a:pt x="105" y="2"/>
                  <a:pt x="104" y="0"/>
                  <a:pt x="102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99" y="0"/>
                  <a:pt x="98" y="2"/>
                  <a:pt x="98" y="4"/>
                </a:cubicBezTo>
                <a:cubicBezTo>
                  <a:pt x="98" y="4"/>
                  <a:pt x="99" y="6"/>
                  <a:pt x="100" y="6"/>
                </a:cubicBezTo>
                <a:close/>
                <a:moveTo>
                  <a:pt x="133" y="6"/>
                </a:moveTo>
                <a:cubicBezTo>
                  <a:pt x="135" y="6"/>
                  <a:pt x="135" y="6"/>
                  <a:pt x="135" y="6"/>
                </a:cubicBezTo>
                <a:cubicBezTo>
                  <a:pt x="137" y="6"/>
                  <a:pt x="138" y="4"/>
                  <a:pt x="138" y="4"/>
                </a:cubicBezTo>
                <a:cubicBezTo>
                  <a:pt x="138" y="2"/>
                  <a:pt x="137" y="0"/>
                  <a:pt x="135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31" y="0"/>
                  <a:pt x="131" y="2"/>
                  <a:pt x="131" y="4"/>
                </a:cubicBezTo>
                <a:cubicBezTo>
                  <a:pt x="131" y="4"/>
                  <a:pt x="131" y="6"/>
                  <a:pt x="133" y="6"/>
                </a:cubicBezTo>
                <a:close/>
                <a:moveTo>
                  <a:pt x="144" y="6"/>
                </a:moveTo>
                <a:cubicBezTo>
                  <a:pt x="146" y="6"/>
                  <a:pt x="146" y="6"/>
                  <a:pt x="146" y="6"/>
                </a:cubicBezTo>
                <a:cubicBezTo>
                  <a:pt x="148" y="6"/>
                  <a:pt x="149" y="4"/>
                  <a:pt x="149" y="4"/>
                </a:cubicBezTo>
                <a:cubicBezTo>
                  <a:pt x="149" y="2"/>
                  <a:pt x="148" y="0"/>
                  <a:pt x="146" y="0"/>
                </a:cubicBezTo>
                <a:cubicBezTo>
                  <a:pt x="144" y="0"/>
                  <a:pt x="144" y="0"/>
                  <a:pt x="144" y="0"/>
                </a:cubicBezTo>
                <a:cubicBezTo>
                  <a:pt x="142" y="0"/>
                  <a:pt x="141" y="2"/>
                  <a:pt x="141" y="4"/>
                </a:cubicBezTo>
                <a:cubicBezTo>
                  <a:pt x="141" y="4"/>
                  <a:pt x="142" y="6"/>
                  <a:pt x="144" y="6"/>
                </a:cubicBezTo>
                <a:close/>
                <a:moveTo>
                  <a:pt x="89" y="6"/>
                </a:moveTo>
                <a:cubicBezTo>
                  <a:pt x="92" y="6"/>
                  <a:pt x="92" y="6"/>
                  <a:pt x="92" y="6"/>
                </a:cubicBezTo>
                <a:cubicBezTo>
                  <a:pt x="93" y="6"/>
                  <a:pt x="94" y="4"/>
                  <a:pt x="94" y="4"/>
                </a:cubicBezTo>
                <a:cubicBezTo>
                  <a:pt x="94" y="2"/>
                  <a:pt x="93" y="0"/>
                  <a:pt x="92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88" y="0"/>
                  <a:pt x="87" y="2"/>
                  <a:pt x="87" y="4"/>
                </a:cubicBezTo>
                <a:cubicBezTo>
                  <a:pt x="87" y="4"/>
                  <a:pt x="88" y="6"/>
                  <a:pt x="89" y="6"/>
                </a:cubicBezTo>
                <a:close/>
                <a:moveTo>
                  <a:pt x="68" y="6"/>
                </a:moveTo>
                <a:cubicBezTo>
                  <a:pt x="70" y="6"/>
                  <a:pt x="70" y="6"/>
                  <a:pt x="70" y="6"/>
                </a:cubicBezTo>
                <a:cubicBezTo>
                  <a:pt x="72" y="6"/>
                  <a:pt x="73" y="4"/>
                  <a:pt x="73" y="4"/>
                </a:cubicBezTo>
                <a:cubicBezTo>
                  <a:pt x="73" y="2"/>
                  <a:pt x="72" y="0"/>
                  <a:pt x="70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6" y="0"/>
                  <a:pt x="65" y="2"/>
                  <a:pt x="65" y="4"/>
                </a:cubicBezTo>
                <a:cubicBezTo>
                  <a:pt x="65" y="4"/>
                  <a:pt x="66" y="6"/>
                  <a:pt x="68" y="6"/>
                </a:cubicBezTo>
                <a:close/>
                <a:moveTo>
                  <a:pt x="78" y="6"/>
                </a:moveTo>
                <a:cubicBezTo>
                  <a:pt x="81" y="6"/>
                  <a:pt x="81" y="6"/>
                  <a:pt x="81" y="6"/>
                </a:cubicBezTo>
                <a:cubicBezTo>
                  <a:pt x="83" y="6"/>
                  <a:pt x="84" y="4"/>
                  <a:pt x="84" y="4"/>
                </a:cubicBezTo>
                <a:cubicBezTo>
                  <a:pt x="84" y="2"/>
                  <a:pt x="83" y="0"/>
                  <a:pt x="81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77" y="0"/>
                  <a:pt x="76" y="2"/>
                  <a:pt x="76" y="4"/>
                </a:cubicBezTo>
                <a:cubicBezTo>
                  <a:pt x="76" y="4"/>
                  <a:pt x="77" y="6"/>
                  <a:pt x="78" y="6"/>
                </a:cubicBezTo>
                <a:close/>
                <a:moveTo>
                  <a:pt x="122" y="6"/>
                </a:moveTo>
                <a:cubicBezTo>
                  <a:pt x="124" y="6"/>
                  <a:pt x="124" y="6"/>
                  <a:pt x="124" y="6"/>
                </a:cubicBezTo>
                <a:cubicBezTo>
                  <a:pt x="126" y="6"/>
                  <a:pt x="127" y="4"/>
                  <a:pt x="127" y="4"/>
                </a:cubicBezTo>
                <a:cubicBezTo>
                  <a:pt x="127" y="2"/>
                  <a:pt x="126" y="0"/>
                  <a:pt x="124" y="0"/>
                </a:cubicBezTo>
                <a:cubicBezTo>
                  <a:pt x="122" y="0"/>
                  <a:pt x="122" y="0"/>
                  <a:pt x="122" y="0"/>
                </a:cubicBezTo>
                <a:cubicBezTo>
                  <a:pt x="120" y="0"/>
                  <a:pt x="120" y="2"/>
                  <a:pt x="120" y="4"/>
                </a:cubicBezTo>
                <a:cubicBezTo>
                  <a:pt x="120" y="4"/>
                  <a:pt x="120" y="6"/>
                  <a:pt x="122" y="6"/>
                </a:cubicBezTo>
                <a:close/>
                <a:moveTo>
                  <a:pt x="13" y="6"/>
                </a:moveTo>
                <a:cubicBezTo>
                  <a:pt x="15" y="6"/>
                  <a:pt x="15" y="6"/>
                  <a:pt x="15" y="6"/>
                </a:cubicBezTo>
                <a:cubicBezTo>
                  <a:pt x="17" y="6"/>
                  <a:pt x="17" y="4"/>
                  <a:pt x="17" y="4"/>
                </a:cubicBezTo>
                <a:cubicBezTo>
                  <a:pt x="17" y="2"/>
                  <a:pt x="17" y="0"/>
                  <a:pt x="15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1" y="0"/>
                  <a:pt x="10" y="2"/>
                  <a:pt x="10" y="4"/>
                </a:cubicBezTo>
                <a:cubicBezTo>
                  <a:pt x="10" y="4"/>
                  <a:pt x="11" y="6"/>
                  <a:pt x="13" y="6"/>
                </a:cubicBezTo>
                <a:close/>
                <a:moveTo>
                  <a:pt x="153" y="49"/>
                </a:moveTo>
                <a:cubicBezTo>
                  <a:pt x="152" y="50"/>
                  <a:pt x="152" y="51"/>
                  <a:pt x="153" y="52"/>
                </a:cubicBezTo>
                <a:cubicBezTo>
                  <a:pt x="154" y="53"/>
                  <a:pt x="155" y="53"/>
                  <a:pt x="155" y="53"/>
                </a:cubicBezTo>
                <a:cubicBezTo>
                  <a:pt x="155" y="53"/>
                  <a:pt x="156" y="53"/>
                  <a:pt x="157" y="52"/>
                </a:cubicBezTo>
                <a:cubicBezTo>
                  <a:pt x="158" y="51"/>
                  <a:pt x="159" y="50"/>
                  <a:pt x="159" y="49"/>
                </a:cubicBezTo>
                <a:cubicBezTo>
                  <a:pt x="160" y="48"/>
                  <a:pt x="159" y="46"/>
                  <a:pt x="158" y="45"/>
                </a:cubicBezTo>
                <a:cubicBezTo>
                  <a:pt x="156" y="45"/>
                  <a:pt x="155" y="45"/>
                  <a:pt x="154" y="47"/>
                </a:cubicBezTo>
                <a:cubicBezTo>
                  <a:pt x="154" y="48"/>
                  <a:pt x="154" y="48"/>
                  <a:pt x="153" y="49"/>
                </a:cubicBezTo>
                <a:close/>
                <a:moveTo>
                  <a:pt x="3" y="22"/>
                </a:moveTo>
                <a:cubicBezTo>
                  <a:pt x="4" y="22"/>
                  <a:pt x="5" y="21"/>
                  <a:pt x="5" y="20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5"/>
                  <a:pt x="4" y="14"/>
                  <a:pt x="3" y="14"/>
                </a:cubicBezTo>
                <a:cubicBezTo>
                  <a:pt x="1" y="14"/>
                  <a:pt x="0" y="15"/>
                  <a:pt x="0" y="17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1"/>
                  <a:pt x="1" y="22"/>
                  <a:pt x="3" y="22"/>
                </a:cubicBezTo>
                <a:close/>
                <a:moveTo>
                  <a:pt x="3" y="33"/>
                </a:moveTo>
                <a:cubicBezTo>
                  <a:pt x="4" y="33"/>
                  <a:pt x="5" y="32"/>
                  <a:pt x="5" y="31"/>
                </a:cubicBezTo>
                <a:cubicBezTo>
                  <a:pt x="5" y="28"/>
                  <a:pt x="5" y="28"/>
                  <a:pt x="5" y="28"/>
                </a:cubicBezTo>
                <a:cubicBezTo>
                  <a:pt x="5" y="26"/>
                  <a:pt x="4" y="25"/>
                  <a:pt x="3" y="25"/>
                </a:cubicBezTo>
                <a:cubicBezTo>
                  <a:pt x="1" y="25"/>
                  <a:pt x="0" y="26"/>
                  <a:pt x="0" y="28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32"/>
                  <a:pt x="1" y="33"/>
                  <a:pt x="3" y="33"/>
                </a:cubicBezTo>
                <a:close/>
                <a:moveTo>
                  <a:pt x="61" y="51"/>
                </a:moveTo>
                <a:cubicBezTo>
                  <a:pt x="57" y="51"/>
                  <a:pt x="57" y="51"/>
                  <a:pt x="57" y="51"/>
                </a:cubicBezTo>
                <a:cubicBezTo>
                  <a:pt x="55" y="51"/>
                  <a:pt x="54" y="52"/>
                  <a:pt x="54" y="54"/>
                </a:cubicBezTo>
                <a:cubicBezTo>
                  <a:pt x="54" y="55"/>
                  <a:pt x="55" y="56"/>
                  <a:pt x="57" y="56"/>
                </a:cubicBezTo>
                <a:cubicBezTo>
                  <a:pt x="61" y="56"/>
                  <a:pt x="61" y="56"/>
                  <a:pt x="61" y="56"/>
                </a:cubicBezTo>
                <a:cubicBezTo>
                  <a:pt x="61" y="56"/>
                  <a:pt x="63" y="55"/>
                  <a:pt x="63" y="54"/>
                </a:cubicBezTo>
                <a:cubicBezTo>
                  <a:pt x="63" y="52"/>
                  <a:pt x="61" y="51"/>
                  <a:pt x="61" y="51"/>
                </a:cubicBezTo>
                <a:close/>
                <a:moveTo>
                  <a:pt x="146" y="51"/>
                </a:moveTo>
                <a:cubicBezTo>
                  <a:pt x="144" y="51"/>
                  <a:pt x="144" y="51"/>
                  <a:pt x="144" y="51"/>
                </a:cubicBezTo>
                <a:cubicBezTo>
                  <a:pt x="142" y="51"/>
                  <a:pt x="141" y="52"/>
                  <a:pt x="141" y="54"/>
                </a:cubicBezTo>
                <a:cubicBezTo>
                  <a:pt x="141" y="55"/>
                  <a:pt x="142" y="56"/>
                  <a:pt x="144" y="56"/>
                </a:cubicBezTo>
                <a:cubicBezTo>
                  <a:pt x="148" y="56"/>
                  <a:pt x="148" y="56"/>
                  <a:pt x="148" y="56"/>
                </a:cubicBezTo>
                <a:cubicBezTo>
                  <a:pt x="150" y="56"/>
                  <a:pt x="150" y="55"/>
                  <a:pt x="150" y="54"/>
                </a:cubicBezTo>
                <a:cubicBezTo>
                  <a:pt x="150" y="52"/>
                  <a:pt x="150" y="51"/>
                  <a:pt x="148" y="51"/>
                </a:cubicBezTo>
                <a:lnTo>
                  <a:pt x="146" y="51"/>
                </a:lnTo>
                <a:close/>
                <a:moveTo>
                  <a:pt x="3" y="44"/>
                </a:moveTo>
                <a:cubicBezTo>
                  <a:pt x="4" y="44"/>
                  <a:pt x="5" y="43"/>
                  <a:pt x="5" y="41"/>
                </a:cubicBezTo>
                <a:cubicBezTo>
                  <a:pt x="5" y="39"/>
                  <a:pt x="5" y="39"/>
                  <a:pt x="5" y="39"/>
                </a:cubicBezTo>
                <a:cubicBezTo>
                  <a:pt x="5" y="37"/>
                  <a:pt x="4" y="36"/>
                  <a:pt x="3" y="36"/>
                </a:cubicBezTo>
                <a:cubicBezTo>
                  <a:pt x="1" y="36"/>
                  <a:pt x="0" y="37"/>
                  <a:pt x="0" y="39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43"/>
                  <a:pt x="1" y="44"/>
                  <a:pt x="3" y="44"/>
                </a:cubicBezTo>
                <a:close/>
                <a:moveTo>
                  <a:pt x="157" y="23"/>
                </a:moveTo>
                <a:cubicBezTo>
                  <a:pt x="156" y="23"/>
                  <a:pt x="154" y="24"/>
                  <a:pt x="154" y="26"/>
                </a:cubicBezTo>
                <a:cubicBezTo>
                  <a:pt x="154" y="28"/>
                  <a:pt x="154" y="28"/>
                  <a:pt x="154" y="28"/>
                </a:cubicBezTo>
                <a:cubicBezTo>
                  <a:pt x="154" y="30"/>
                  <a:pt x="156" y="32"/>
                  <a:pt x="157" y="32"/>
                </a:cubicBezTo>
                <a:cubicBezTo>
                  <a:pt x="159" y="32"/>
                  <a:pt x="160" y="30"/>
                  <a:pt x="160" y="28"/>
                </a:cubicBezTo>
                <a:cubicBezTo>
                  <a:pt x="160" y="26"/>
                  <a:pt x="160" y="26"/>
                  <a:pt x="160" y="26"/>
                </a:cubicBezTo>
                <a:cubicBezTo>
                  <a:pt x="160" y="24"/>
                  <a:pt x="159" y="23"/>
                  <a:pt x="157" y="23"/>
                </a:cubicBezTo>
                <a:close/>
                <a:moveTo>
                  <a:pt x="154" y="10"/>
                </a:moveTo>
                <a:cubicBezTo>
                  <a:pt x="154" y="10"/>
                  <a:pt x="155" y="11"/>
                  <a:pt x="155" y="11"/>
                </a:cubicBezTo>
                <a:cubicBezTo>
                  <a:pt x="156" y="11"/>
                  <a:pt x="157" y="11"/>
                  <a:pt x="157" y="10"/>
                </a:cubicBezTo>
                <a:cubicBezTo>
                  <a:pt x="159" y="10"/>
                  <a:pt x="159" y="8"/>
                  <a:pt x="158" y="6"/>
                </a:cubicBezTo>
                <a:cubicBezTo>
                  <a:pt x="157" y="5"/>
                  <a:pt x="156" y="5"/>
                  <a:pt x="155" y="4"/>
                </a:cubicBezTo>
                <a:cubicBezTo>
                  <a:pt x="155" y="3"/>
                  <a:pt x="153" y="3"/>
                  <a:pt x="152" y="4"/>
                </a:cubicBezTo>
                <a:cubicBezTo>
                  <a:pt x="151" y="5"/>
                  <a:pt x="151" y="7"/>
                  <a:pt x="152" y="8"/>
                </a:cubicBezTo>
                <a:cubicBezTo>
                  <a:pt x="153" y="8"/>
                  <a:pt x="153" y="9"/>
                  <a:pt x="154" y="10"/>
                </a:cubicBezTo>
                <a:close/>
                <a:moveTo>
                  <a:pt x="157" y="34"/>
                </a:moveTo>
                <a:cubicBezTo>
                  <a:pt x="156" y="34"/>
                  <a:pt x="154" y="36"/>
                  <a:pt x="154" y="37"/>
                </a:cubicBezTo>
                <a:cubicBezTo>
                  <a:pt x="154" y="41"/>
                  <a:pt x="154" y="41"/>
                  <a:pt x="154" y="41"/>
                </a:cubicBezTo>
                <a:cubicBezTo>
                  <a:pt x="154" y="42"/>
                  <a:pt x="156" y="43"/>
                  <a:pt x="157" y="43"/>
                </a:cubicBezTo>
                <a:cubicBezTo>
                  <a:pt x="159" y="43"/>
                  <a:pt x="160" y="42"/>
                  <a:pt x="160" y="41"/>
                </a:cubicBezTo>
                <a:cubicBezTo>
                  <a:pt x="160" y="37"/>
                  <a:pt x="160" y="37"/>
                  <a:pt x="160" y="37"/>
                </a:cubicBezTo>
                <a:cubicBezTo>
                  <a:pt x="160" y="36"/>
                  <a:pt x="159" y="34"/>
                  <a:pt x="157" y="34"/>
                </a:cubicBezTo>
                <a:close/>
                <a:moveTo>
                  <a:pt x="2" y="11"/>
                </a:moveTo>
                <a:cubicBezTo>
                  <a:pt x="3" y="11"/>
                  <a:pt x="3" y="11"/>
                  <a:pt x="3" y="11"/>
                </a:cubicBezTo>
                <a:cubicBezTo>
                  <a:pt x="4" y="11"/>
                  <a:pt x="6" y="11"/>
                  <a:pt x="6" y="10"/>
                </a:cubicBezTo>
                <a:cubicBezTo>
                  <a:pt x="6" y="10"/>
                  <a:pt x="7" y="9"/>
                  <a:pt x="7" y="9"/>
                </a:cubicBezTo>
                <a:cubicBezTo>
                  <a:pt x="8" y="7"/>
                  <a:pt x="8" y="5"/>
                  <a:pt x="7" y="4"/>
                </a:cubicBezTo>
                <a:cubicBezTo>
                  <a:pt x="6" y="4"/>
                  <a:pt x="4" y="4"/>
                  <a:pt x="3" y="4"/>
                </a:cubicBezTo>
                <a:cubicBezTo>
                  <a:pt x="2" y="6"/>
                  <a:pt x="2" y="7"/>
                  <a:pt x="1" y="8"/>
                </a:cubicBezTo>
                <a:cubicBezTo>
                  <a:pt x="1" y="10"/>
                  <a:pt x="1" y="10"/>
                  <a:pt x="2" y="11"/>
                </a:cubicBezTo>
                <a:close/>
                <a:moveTo>
                  <a:pt x="3" y="47"/>
                </a:moveTo>
                <a:cubicBezTo>
                  <a:pt x="2" y="48"/>
                  <a:pt x="1" y="50"/>
                  <a:pt x="2" y="51"/>
                </a:cubicBezTo>
                <a:cubicBezTo>
                  <a:pt x="3" y="52"/>
                  <a:pt x="3" y="53"/>
                  <a:pt x="4" y="54"/>
                </a:cubicBezTo>
                <a:cubicBezTo>
                  <a:pt x="5" y="54"/>
                  <a:pt x="5" y="54"/>
                  <a:pt x="6" y="54"/>
                </a:cubicBezTo>
                <a:cubicBezTo>
                  <a:pt x="7" y="54"/>
                  <a:pt x="8" y="54"/>
                  <a:pt x="9" y="53"/>
                </a:cubicBezTo>
                <a:cubicBezTo>
                  <a:pt x="10" y="52"/>
                  <a:pt x="10" y="51"/>
                  <a:pt x="8" y="50"/>
                </a:cubicBezTo>
                <a:cubicBezTo>
                  <a:pt x="8" y="49"/>
                  <a:pt x="7" y="49"/>
                  <a:pt x="7" y="48"/>
                </a:cubicBezTo>
                <a:cubicBezTo>
                  <a:pt x="6" y="47"/>
                  <a:pt x="4" y="47"/>
                  <a:pt x="3" y="47"/>
                </a:cubicBezTo>
                <a:close/>
                <a:moveTo>
                  <a:pt x="157" y="13"/>
                </a:moveTo>
                <a:cubicBezTo>
                  <a:pt x="156" y="13"/>
                  <a:pt x="154" y="14"/>
                  <a:pt x="154" y="16"/>
                </a:cubicBezTo>
                <a:cubicBezTo>
                  <a:pt x="154" y="18"/>
                  <a:pt x="154" y="18"/>
                  <a:pt x="154" y="18"/>
                </a:cubicBezTo>
                <a:cubicBezTo>
                  <a:pt x="154" y="19"/>
                  <a:pt x="156" y="21"/>
                  <a:pt x="157" y="21"/>
                </a:cubicBezTo>
                <a:cubicBezTo>
                  <a:pt x="159" y="21"/>
                  <a:pt x="160" y="19"/>
                  <a:pt x="160" y="18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14"/>
                  <a:pt x="159" y="13"/>
                  <a:pt x="157" y="13"/>
                </a:cubicBezTo>
                <a:close/>
                <a:moveTo>
                  <a:pt x="41" y="79"/>
                </a:moveTo>
                <a:cubicBezTo>
                  <a:pt x="41" y="72"/>
                  <a:pt x="35" y="67"/>
                  <a:pt x="28" y="67"/>
                </a:cubicBezTo>
                <a:cubicBezTo>
                  <a:pt x="22" y="67"/>
                  <a:pt x="16" y="72"/>
                  <a:pt x="16" y="79"/>
                </a:cubicBezTo>
                <a:cubicBezTo>
                  <a:pt x="16" y="86"/>
                  <a:pt x="22" y="91"/>
                  <a:pt x="28" y="91"/>
                </a:cubicBezTo>
                <a:cubicBezTo>
                  <a:pt x="35" y="91"/>
                  <a:pt x="41" y="86"/>
                  <a:pt x="41" y="79"/>
                </a:cubicBezTo>
                <a:close/>
                <a:moveTo>
                  <a:pt x="28" y="86"/>
                </a:moveTo>
                <a:cubicBezTo>
                  <a:pt x="25" y="86"/>
                  <a:pt x="21" y="82"/>
                  <a:pt x="21" y="79"/>
                </a:cubicBezTo>
                <a:cubicBezTo>
                  <a:pt x="21" y="76"/>
                  <a:pt x="25" y="72"/>
                  <a:pt x="28" y="72"/>
                </a:cubicBezTo>
                <a:cubicBezTo>
                  <a:pt x="32" y="72"/>
                  <a:pt x="35" y="76"/>
                  <a:pt x="35" y="79"/>
                </a:cubicBezTo>
                <a:cubicBezTo>
                  <a:pt x="35" y="82"/>
                  <a:pt x="32" y="86"/>
                  <a:pt x="28" y="86"/>
                </a:cubicBezTo>
                <a:close/>
                <a:moveTo>
                  <a:pt x="131" y="75"/>
                </a:moveTo>
                <a:cubicBezTo>
                  <a:pt x="131" y="77"/>
                  <a:pt x="132" y="77"/>
                  <a:pt x="134" y="77"/>
                </a:cubicBezTo>
                <a:cubicBezTo>
                  <a:pt x="135" y="77"/>
                  <a:pt x="136" y="77"/>
                  <a:pt x="136" y="75"/>
                </a:cubicBezTo>
                <a:cubicBezTo>
                  <a:pt x="136" y="74"/>
                  <a:pt x="135" y="72"/>
                  <a:pt x="134" y="72"/>
                </a:cubicBezTo>
                <a:cubicBezTo>
                  <a:pt x="132" y="72"/>
                  <a:pt x="131" y="74"/>
                  <a:pt x="131" y="75"/>
                </a:cubicBezTo>
                <a:close/>
                <a:moveTo>
                  <a:pt x="120" y="75"/>
                </a:moveTo>
                <a:cubicBezTo>
                  <a:pt x="120" y="77"/>
                  <a:pt x="121" y="77"/>
                  <a:pt x="123" y="77"/>
                </a:cubicBezTo>
                <a:cubicBezTo>
                  <a:pt x="125" y="77"/>
                  <a:pt x="125" y="77"/>
                  <a:pt x="125" y="75"/>
                </a:cubicBezTo>
                <a:cubicBezTo>
                  <a:pt x="125" y="74"/>
                  <a:pt x="125" y="72"/>
                  <a:pt x="123" y="72"/>
                </a:cubicBezTo>
                <a:cubicBezTo>
                  <a:pt x="121" y="72"/>
                  <a:pt x="120" y="74"/>
                  <a:pt x="120" y="75"/>
                </a:cubicBezTo>
                <a:close/>
                <a:moveTo>
                  <a:pt x="141" y="83"/>
                </a:moveTo>
                <a:cubicBezTo>
                  <a:pt x="141" y="82"/>
                  <a:pt x="141" y="81"/>
                  <a:pt x="139" y="81"/>
                </a:cubicBezTo>
                <a:cubicBezTo>
                  <a:pt x="137" y="81"/>
                  <a:pt x="136" y="82"/>
                  <a:pt x="136" y="83"/>
                </a:cubicBezTo>
                <a:cubicBezTo>
                  <a:pt x="136" y="85"/>
                  <a:pt x="137" y="86"/>
                  <a:pt x="139" y="86"/>
                </a:cubicBezTo>
                <a:cubicBezTo>
                  <a:pt x="141" y="86"/>
                  <a:pt x="141" y="85"/>
                  <a:pt x="141" y="83"/>
                </a:cubicBezTo>
                <a:close/>
                <a:moveTo>
                  <a:pt x="131" y="83"/>
                </a:moveTo>
                <a:cubicBezTo>
                  <a:pt x="131" y="82"/>
                  <a:pt x="130" y="81"/>
                  <a:pt x="128" y="81"/>
                </a:cubicBezTo>
                <a:cubicBezTo>
                  <a:pt x="127" y="81"/>
                  <a:pt x="125" y="82"/>
                  <a:pt x="125" y="83"/>
                </a:cubicBezTo>
                <a:cubicBezTo>
                  <a:pt x="125" y="85"/>
                  <a:pt x="127" y="86"/>
                  <a:pt x="128" y="86"/>
                </a:cubicBezTo>
                <a:cubicBezTo>
                  <a:pt x="130" y="86"/>
                  <a:pt x="131" y="85"/>
                  <a:pt x="131" y="83"/>
                </a:cubicBezTo>
                <a:close/>
                <a:moveTo>
                  <a:pt x="109" y="75"/>
                </a:moveTo>
                <a:cubicBezTo>
                  <a:pt x="109" y="77"/>
                  <a:pt x="111" y="77"/>
                  <a:pt x="112" y="77"/>
                </a:cubicBezTo>
                <a:cubicBezTo>
                  <a:pt x="114" y="77"/>
                  <a:pt x="114" y="77"/>
                  <a:pt x="114" y="75"/>
                </a:cubicBezTo>
                <a:cubicBezTo>
                  <a:pt x="114" y="74"/>
                  <a:pt x="114" y="72"/>
                  <a:pt x="112" y="72"/>
                </a:cubicBezTo>
                <a:cubicBezTo>
                  <a:pt x="111" y="72"/>
                  <a:pt x="109" y="74"/>
                  <a:pt x="109" y="75"/>
                </a:cubicBezTo>
                <a:close/>
                <a:moveTo>
                  <a:pt x="120" y="83"/>
                </a:moveTo>
                <a:cubicBezTo>
                  <a:pt x="120" y="82"/>
                  <a:pt x="119" y="81"/>
                  <a:pt x="118" y="81"/>
                </a:cubicBezTo>
                <a:cubicBezTo>
                  <a:pt x="116" y="81"/>
                  <a:pt x="114" y="82"/>
                  <a:pt x="114" y="83"/>
                </a:cubicBezTo>
                <a:cubicBezTo>
                  <a:pt x="114" y="85"/>
                  <a:pt x="116" y="86"/>
                  <a:pt x="118" y="86"/>
                </a:cubicBezTo>
                <a:cubicBezTo>
                  <a:pt x="119" y="86"/>
                  <a:pt x="120" y="85"/>
                  <a:pt x="120" y="83"/>
                </a:cubicBezTo>
                <a:close/>
                <a:moveTo>
                  <a:pt x="102" y="77"/>
                </a:moveTo>
                <a:cubicBezTo>
                  <a:pt x="103" y="77"/>
                  <a:pt x="104" y="77"/>
                  <a:pt x="104" y="75"/>
                </a:cubicBezTo>
                <a:cubicBezTo>
                  <a:pt x="104" y="74"/>
                  <a:pt x="103" y="72"/>
                  <a:pt x="102" y="72"/>
                </a:cubicBezTo>
                <a:cubicBezTo>
                  <a:pt x="100" y="72"/>
                  <a:pt x="98" y="74"/>
                  <a:pt x="98" y="75"/>
                </a:cubicBezTo>
                <a:cubicBezTo>
                  <a:pt x="98" y="77"/>
                  <a:pt x="100" y="77"/>
                  <a:pt x="102" y="77"/>
                </a:cubicBezTo>
                <a:close/>
                <a:moveTo>
                  <a:pt x="109" y="83"/>
                </a:moveTo>
                <a:cubicBezTo>
                  <a:pt x="109" y="82"/>
                  <a:pt x="108" y="81"/>
                  <a:pt x="107" y="81"/>
                </a:cubicBezTo>
                <a:cubicBezTo>
                  <a:pt x="105" y="81"/>
                  <a:pt x="104" y="82"/>
                  <a:pt x="104" y="83"/>
                </a:cubicBezTo>
                <a:cubicBezTo>
                  <a:pt x="104" y="85"/>
                  <a:pt x="105" y="86"/>
                  <a:pt x="107" y="86"/>
                </a:cubicBezTo>
                <a:cubicBezTo>
                  <a:pt x="108" y="86"/>
                  <a:pt x="109" y="85"/>
                  <a:pt x="109" y="83"/>
                </a:cubicBezTo>
                <a:close/>
                <a:moveTo>
                  <a:pt x="91" y="72"/>
                </a:moveTo>
                <a:cubicBezTo>
                  <a:pt x="89" y="72"/>
                  <a:pt x="88" y="74"/>
                  <a:pt x="88" y="75"/>
                </a:cubicBezTo>
                <a:cubicBezTo>
                  <a:pt x="88" y="77"/>
                  <a:pt x="89" y="77"/>
                  <a:pt x="91" y="77"/>
                </a:cubicBezTo>
                <a:cubicBezTo>
                  <a:pt x="92" y="77"/>
                  <a:pt x="93" y="77"/>
                  <a:pt x="93" y="75"/>
                </a:cubicBezTo>
                <a:cubicBezTo>
                  <a:pt x="93" y="74"/>
                  <a:pt x="92" y="72"/>
                  <a:pt x="91" y="72"/>
                </a:cubicBezTo>
                <a:close/>
                <a:moveTo>
                  <a:pt x="96" y="81"/>
                </a:moveTo>
                <a:cubicBezTo>
                  <a:pt x="95" y="81"/>
                  <a:pt x="93" y="82"/>
                  <a:pt x="93" y="83"/>
                </a:cubicBezTo>
                <a:cubicBezTo>
                  <a:pt x="93" y="85"/>
                  <a:pt x="95" y="86"/>
                  <a:pt x="96" y="86"/>
                </a:cubicBezTo>
                <a:cubicBezTo>
                  <a:pt x="98" y="86"/>
                  <a:pt x="98" y="85"/>
                  <a:pt x="98" y="83"/>
                </a:cubicBezTo>
                <a:cubicBezTo>
                  <a:pt x="98" y="82"/>
                  <a:pt x="98" y="81"/>
                  <a:pt x="96" y="81"/>
                </a:cubicBezTo>
                <a:close/>
                <a:moveTo>
                  <a:pt x="124" y="107"/>
                </a:moveTo>
                <a:cubicBezTo>
                  <a:pt x="126" y="107"/>
                  <a:pt x="126" y="107"/>
                  <a:pt x="126" y="107"/>
                </a:cubicBezTo>
                <a:cubicBezTo>
                  <a:pt x="128" y="107"/>
                  <a:pt x="129" y="106"/>
                  <a:pt x="129" y="104"/>
                </a:cubicBezTo>
                <a:cubicBezTo>
                  <a:pt x="129" y="103"/>
                  <a:pt x="128" y="102"/>
                  <a:pt x="126" y="102"/>
                </a:cubicBezTo>
                <a:cubicBezTo>
                  <a:pt x="124" y="102"/>
                  <a:pt x="124" y="102"/>
                  <a:pt x="124" y="102"/>
                </a:cubicBezTo>
                <a:cubicBezTo>
                  <a:pt x="122" y="102"/>
                  <a:pt x="120" y="103"/>
                  <a:pt x="120" y="104"/>
                </a:cubicBezTo>
                <a:cubicBezTo>
                  <a:pt x="120" y="106"/>
                  <a:pt x="122" y="107"/>
                  <a:pt x="124" y="107"/>
                </a:cubicBezTo>
                <a:close/>
                <a:moveTo>
                  <a:pt x="112" y="107"/>
                </a:moveTo>
                <a:cubicBezTo>
                  <a:pt x="115" y="107"/>
                  <a:pt x="115" y="107"/>
                  <a:pt x="115" y="107"/>
                </a:cubicBezTo>
                <a:cubicBezTo>
                  <a:pt x="116" y="107"/>
                  <a:pt x="118" y="106"/>
                  <a:pt x="118" y="104"/>
                </a:cubicBezTo>
                <a:cubicBezTo>
                  <a:pt x="118" y="103"/>
                  <a:pt x="116" y="102"/>
                  <a:pt x="115" y="102"/>
                </a:cubicBezTo>
                <a:cubicBezTo>
                  <a:pt x="112" y="102"/>
                  <a:pt x="112" y="102"/>
                  <a:pt x="112" y="102"/>
                </a:cubicBezTo>
                <a:cubicBezTo>
                  <a:pt x="111" y="102"/>
                  <a:pt x="109" y="103"/>
                  <a:pt x="109" y="104"/>
                </a:cubicBezTo>
                <a:cubicBezTo>
                  <a:pt x="109" y="106"/>
                  <a:pt x="111" y="107"/>
                  <a:pt x="112" y="107"/>
                </a:cubicBezTo>
                <a:close/>
                <a:moveTo>
                  <a:pt x="120" y="54"/>
                </a:moveTo>
                <a:cubicBezTo>
                  <a:pt x="120" y="55"/>
                  <a:pt x="120" y="56"/>
                  <a:pt x="122" y="56"/>
                </a:cubicBezTo>
                <a:cubicBezTo>
                  <a:pt x="124" y="56"/>
                  <a:pt x="124" y="56"/>
                  <a:pt x="124" y="56"/>
                </a:cubicBezTo>
                <a:cubicBezTo>
                  <a:pt x="126" y="56"/>
                  <a:pt x="126" y="56"/>
                  <a:pt x="126" y="56"/>
                </a:cubicBezTo>
                <a:cubicBezTo>
                  <a:pt x="128" y="56"/>
                  <a:pt x="129" y="55"/>
                  <a:pt x="129" y="54"/>
                </a:cubicBezTo>
                <a:cubicBezTo>
                  <a:pt x="129" y="52"/>
                  <a:pt x="128" y="51"/>
                  <a:pt x="126" y="51"/>
                </a:cubicBezTo>
                <a:cubicBezTo>
                  <a:pt x="122" y="51"/>
                  <a:pt x="122" y="51"/>
                  <a:pt x="122" y="51"/>
                </a:cubicBezTo>
                <a:cubicBezTo>
                  <a:pt x="120" y="51"/>
                  <a:pt x="120" y="52"/>
                  <a:pt x="120" y="54"/>
                </a:cubicBezTo>
                <a:close/>
                <a:moveTo>
                  <a:pt x="154" y="60"/>
                </a:moveTo>
                <a:cubicBezTo>
                  <a:pt x="154" y="61"/>
                  <a:pt x="155" y="61"/>
                  <a:pt x="155" y="61"/>
                </a:cubicBezTo>
                <a:cubicBezTo>
                  <a:pt x="156" y="61"/>
                  <a:pt x="157" y="61"/>
                  <a:pt x="157" y="61"/>
                </a:cubicBezTo>
                <a:cubicBezTo>
                  <a:pt x="159" y="60"/>
                  <a:pt x="159" y="58"/>
                  <a:pt x="158" y="56"/>
                </a:cubicBezTo>
                <a:cubicBezTo>
                  <a:pt x="157" y="56"/>
                  <a:pt x="156" y="55"/>
                  <a:pt x="155" y="54"/>
                </a:cubicBezTo>
                <a:cubicBezTo>
                  <a:pt x="155" y="53"/>
                  <a:pt x="153" y="53"/>
                  <a:pt x="152" y="55"/>
                </a:cubicBezTo>
                <a:cubicBezTo>
                  <a:pt x="151" y="56"/>
                  <a:pt x="151" y="57"/>
                  <a:pt x="152" y="58"/>
                </a:cubicBezTo>
                <a:cubicBezTo>
                  <a:pt x="153" y="59"/>
                  <a:pt x="153" y="59"/>
                  <a:pt x="154" y="60"/>
                </a:cubicBezTo>
                <a:close/>
                <a:moveTo>
                  <a:pt x="131" y="54"/>
                </a:moveTo>
                <a:cubicBezTo>
                  <a:pt x="131" y="55"/>
                  <a:pt x="131" y="56"/>
                  <a:pt x="133" y="56"/>
                </a:cubicBezTo>
                <a:cubicBezTo>
                  <a:pt x="137" y="56"/>
                  <a:pt x="137" y="56"/>
                  <a:pt x="137" y="56"/>
                </a:cubicBezTo>
                <a:cubicBezTo>
                  <a:pt x="139" y="56"/>
                  <a:pt x="140" y="55"/>
                  <a:pt x="140" y="54"/>
                </a:cubicBezTo>
                <a:cubicBezTo>
                  <a:pt x="140" y="52"/>
                  <a:pt x="139" y="51"/>
                  <a:pt x="137" y="51"/>
                </a:cubicBezTo>
                <a:cubicBezTo>
                  <a:pt x="133" y="51"/>
                  <a:pt x="133" y="51"/>
                  <a:pt x="133" y="51"/>
                </a:cubicBezTo>
                <a:cubicBezTo>
                  <a:pt x="131" y="51"/>
                  <a:pt x="131" y="52"/>
                  <a:pt x="131" y="54"/>
                </a:cubicBezTo>
                <a:close/>
                <a:moveTo>
                  <a:pt x="98" y="54"/>
                </a:moveTo>
                <a:cubicBezTo>
                  <a:pt x="98" y="55"/>
                  <a:pt x="99" y="56"/>
                  <a:pt x="100" y="56"/>
                </a:cubicBezTo>
                <a:cubicBezTo>
                  <a:pt x="104" y="56"/>
                  <a:pt x="104" y="56"/>
                  <a:pt x="104" y="56"/>
                </a:cubicBezTo>
                <a:cubicBezTo>
                  <a:pt x="105" y="56"/>
                  <a:pt x="107" y="55"/>
                  <a:pt x="107" y="54"/>
                </a:cubicBezTo>
                <a:cubicBezTo>
                  <a:pt x="107" y="52"/>
                  <a:pt x="105" y="51"/>
                  <a:pt x="104" y="51"/>
                </a:cubicBezTo>
                <a:cubicBezTo>
                  <a:pt x="100" y="51"/>
                  <a:pt x="100" y="51"/>
                  <a:pt x="100" y="51"/>
                </a:cubicBezTo>
                <a:cubicBezTo>
                  <a:pt x="99" y="51"/>
                  <a:pt x="98" y="52"/>
                  <a:pt x="98" y="54"/>
                </a:cubicBezTo>
                <a:close/>
                <a:moveTo>
                  <a:pt x="135" y="107"/>
                </a:moveTo>
                <a:cubicBezTo>
                  <a:pt x="137" y="107"/>
                  <a:pt x="137" y="107"/>
                  <a:pt x="137" y="107"/>
                </a:cubicBezTo>
                <a:cubicBezTo>
                  <a:pt x="139" y="107"/>
                  <a:pt x="140" y="106"/>
                  <a:pt x="140" y="104"/>
                </a:cubicBezTo>
                <a:cubicBezTo>
                  <a:pt x="140" y="103"/>
                  <a:pt x="139" y="102"/>
                  <a:pt x="137" y="102"/>
                </a:cubicBezTo>
                <a:cubicBezTo>
                  <a:pt x="135" y="102"/>
                  <a:pt x="135" y="102"/>
                  <a:pt x="135" y="102"/>
                </a:cubicBezTo>
                <a:cubicBezTo>
                  <a:pt x="133" y="102"/>
                  <a:pt x="131" y="103"/>
                  <a:pt x="131" y="104"/>
                </a:cubicBezTo>
                <a:cubicBezTo>
                  <a:pt x="131" y="106"/>
                  <a:pt x="133" y="107"/>
                  <a:pt x="135" y="107"/>
                </a:cubicBezTo>
                <a:close/>
                <a:moveTo>
                  <a:pt x="148" y="102"/>
                </a:moveTo>
                <a:cubicBezTo>
                  <a:pt x="145" y="102"/>
                  <a:pt x="145" y="102"/>
                  <a:pt x="145" y="102"/>
                </a:cubicBezTo>
                <a:cubicBezTo>
                  <a:pt x="144" y="102"/>
                  <a:pt x="142" y="103"/>
                  <a:pt x="142" y="104"/>
                </a:cubicBezTo>
                <a:cubicBezTo>
                  <a:pt x="142" y="106"/>
                  <a:pt x="144" y="107"/>
                  <a:pt x="145" y="107"/>
                </a:cubicBezTo>
                <a:cubicBezTo>
                  <a:pt x="148" y="107"/>
                  <a:pt x="148" y="107"/>
                  <a:pt x="148" y="107"/>
                </a:cubicBezTo>
                <a:cubicBezTo>
                  <a:pt x="150" y="107"/>
                  <a:pt x="150" y="106"/>
                  <a:pt x="150" y="104"/>
                </a:cubicBezTo>
                <a:cubicBezTo>
                  <a:pt x="150" y="103"/>
                  <a:pt x="150" y="102"/>
                  <a:pt x="148" y="102"/>
                </a:cubicBezTo>
                <a:close/>
                <a:moveTo>
                  <a:pt x="153" y="100"/>
                </a:moveTo>
                <a:cubicBezTo>
                  <a:pt x="152" y="100"/>
                  <a:pt x="152" y="102"/>
                  <a:pt x="153" y="104"/>
                </a:cubicBezTo>
                <a:cubicBezTo>
                  <a:pt x="155" y="104"/>
                  <a:pt x="155" y="104"/>
                  <a:pt x="155" y="104"/>
                </a:cubicBezTo>
                <a:cubicBezTo>
                  <a:pt x="155" y="104"/>
                  <a:pt x="156" y="104"/>
                  <a:pt x="157" y="103"/>
                </a:cubicBezTo>
                <a:cubicBezTo>
                  <a:pt x="158" y="102"/>
                  <a:pt x="159" y="101"/>
                  <a:pt x="159" y="100"/>
                </a:cubicBezTo>
                <a:cubicBezTo>
                  <a:pt x="160" y="99"/>
                  <a:pt x="159" y="97"/>
                  <a:pt x="158" y="97"/>
                </a:cubicBezTo>
                <a:cubicBezTo>
                  <a:pt x="156" y="96"/>
                  <a:pt x="155" y="97"/>
                  <a:pt x="154" y="98"/>
                </a:cubicBezTo>
                <a:cubicBezTo>
                  <a:pt x="154" y="99"/>
                  <a:pt x="154" y="100"/>
                  <a:pt x="153" y="100"/>
                </a:cubicBezTo>
                <a:close/>
                <a:moveTo>
                  <a:pt x="108" y="54"/>
                </a:moveTo>
                <a:cubicBezTo>
                  <a:pt x="108" y="55"/>
                  <a:pt x="109" y="56"/>
                  <a:pt x="111" y="56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15" y="56"/>
                  <a:pt x="115" y="56"/>
                  <a:pt x="115" y="56"/>
                </a:cubicBezTo>
                <a:cubicBezTo>
                  <a:pt x="116" y="56"/>
                  <a:pt x="118" y="55"/>
                  <a:pt x="118" y="54"/>
                </a:cubicBezTo>
                <a:cubicBezTo>
                  <a:pt x="118" y="52"/>
                  <a:pt x="116" y="51"/>
                  <a:pt x="115" y="51"/>
                </a:cubicBezTo>
                <a:cubicBezTo>
                  <a:pt x="111" y="51"/>
                  <a:pt x="111" y="51"/>
                  <a:pt x="111" y="51"/>
                </a:cubicBezTo>
                <a:cubicBezTo>
                  <a:pt x="109" y="51"/>
                  <a:pt x="108" y="52"/>
                  <a:pt x="108" y="54"/>
                </a:cubicBezTo>
                <a:close/>
                <a:moveTo>
                  <a:pt x="101" y="107"/>
                </a:moveTo>
                <a:cubicBezTo>
                  <a:pt x="104" y="107"/>
                  <a:pt x="104" y="107"/>
                  <a:pt x="104" y="107"/>
                </a:cubicBezTo>
                <a:cubicBezTo>
                  <a:pt x="105" y="107"/>
                  <a:pt x="107" y="106"/>
                  <a:pt x="107" y="104"/>
                </a:cubicBezTo>
                <a:cubicBezTo>
                  <a:pt x="107" y="103"/>
                  <a:pt x="105" y="102"/>
                  <a:pt x="104" y="102"/>
                </a:cubicBezTo>
                <a:cubicBezTo>
                  <a:pt x="101" y="102"/>
                  <a:pt x="101" y="102"/>
                  <a:pt x="101" y="102"/>
                </a:cubicBezTo>
                <a:cubicBezTo>
                  <a:pt x="100" y="102"/>
                  <a:pt x="98" y="103"/>
                  <a:pt x="98" y="104"/>
                </a:cubicBezTo>
                <a:cubicBezTo>
                  <a:pt x="98" y="106"/>
                  <a:pt x="100" y="107"/>
                  <a:pt x="101" y="107"/>
                </a:cubicBezTo>
                <a:close/>
                <a:moveTo>
                  <a:pt x="3" y="74"/>
                </a:moveTo>
                <a:cubicBezTo>
                  <a:pt x="4" y="74"/>
                  <a:pt x="5" y="72"/>
                  <a:pt x="5" y="70"/>
                </a:cubicBezTo>
                <a:cubicBezTo>
                  <a:pt x="5" y="67"/>
                  <a:pt x="5" y="67"/>
                  <a:pt x="5" y="67"/>
                </a:cubicBezTo>
                <a:cubicBezTo>
                  <a:pt x="5" y="66"/>
                  <a:pt x="4" y="65"/>
                  <a:pt x="3" y="65"/>
                </a:cubicBezTo>
                <a:cubicBezTo>
                  <a:pt x="1" y="65"/>
                  <a:pt x="0" y="66"/>
                  <a:pt x="0" y="67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72"/>
                  <a:pt x="1" y="74"/>
                  <a:pt x="3" y="74"/>
                </a:cubicBezTo>
                <a:close/>
                <a:moveTo>
                  <a:pt x="3" y="95"/>
                </a:moveTo>
                <a:cubicBezTo>
                  <a:pt x="4" y="95"/>
                  <a:pt x="5" y="93"/>
                  <a:pt x="5" y="92"/>
                </a:cubicBezTo>
                <a:cubicBezTo>
                  <a:pt x="5" y="89"/>
                  <a:pt x="5" y="89"/>
                  <a:pt x="5" y="89"/>
                </a:cubicBezTo>
                <a:cubicBezTo>
                  <a:pt x="5" y="89"/>
                  <a:pt x="4" y="87"/>
                  <a:pt x="3" y="87"/>
                </a:cubicBezTo>
                <a:cubicBezTo>
                  <a:pt x="1" y="87"/>
                  <a:pt x="0" y="89"/>
                  <a:pt x="0" y="89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93"/>
                  <a:pt x="1" y="95"/>
                  <a:pt x="3" y="95"/>
                </a:cubicBezTo>
                <a:close/>
                <a:moveTo>
                  <a:pt x="157" y="85"/>
                </a:moveTo>
                <a:cubicBezTo>
                  <a:pt x="156" y="85"/>
                  <a:pt x="154" y="87"/>
                  <a:pt x="154" y="89"/>
                </a:cubicBezTo>
                <a:cubicBezTo>
                  <a:pt x="154" y="91"/>
                  <a:pt x="154" y="91"/>
                  <a:pt x="154" y="91"/>
                </a:cubicBezTo>
                <a:cubicBezTo>
                  <a:pt x="154" y="93"/>
                  <a:pt x="156" y="94"/>
                  <a:pt x="157" y="94"/>
                </a:cubicBezTo>
                <a:cubicBezTo>
                  <a:pt x="159" y="94"/>
                  <a:pt x="160" y="93"/>
                  <a:pt x="160" y="91"/>
                </a:cubicBezTo>
                <a:cubicBezTo>
                  <a:pt x="160" y="89"/>
                  <a:pt x="160" y="89"/>
                  <a:pt x="160" y="89"/>
                </a:cubicBezTo>
                <a:cubicBezTo>
                  <a:pt x="160" y="87"/>
                  <a:pt x="159" y="85"/>
                  <a:pt x="157" y="85"/>
                </a:cubicBezTo>
                <a:close/>
                <a:moveTo>
                  <a:pt x="7" y="55"/>
                </a:moveTo>
                <a:cubicBezTo>
                  <a:pt x="6" y="54"/>
                  <a:pt x="4" y="54"/>
                  <a:pt x="3" y="55"/>
                </a:cubicBezTo>
                <a:cubicBezTo>
                  <a:pt x="2" y="56"/>
                  <a:pt x="2" y="57"/>
                  <a:pt x="1" y="58"/>
                </a:cubicBezTo>
                <a:cubicBezTo>
                  <a:pt x="1" y="60"/>
                  <a:pt x="1" y="61"/>
                  <a:pt x="2" y="61"/>
                </a:cubicBezTo>
                <a:cubicBezTo>
                  <a:pt x="2" y="62"/>
                  <a:pt x="3" y="62"/>
                  <a:pt x="3" y="62"/>
                </a:cubicBezTo>
                <a:cubicBezTo>
                  <a:pt x="4" y="62"/>
                  <a:pt x="6" y="61"/>
                  <a:pt x="6" y="60"/>
                </a:cubicBezTo>
                <a:cubicBezTo>
                  <a:pt x="6" y="60"/>
                  <a:pt x="7" y="60"/>
                  <a:pt x="7" y="59"/>
                </a:cubicBezTo>
                <a:cubicBezTo>
                  <a:pt x="8" y="58"/>
                  <a:pt x="8" y="56"/>
                  <a:pt x="7" y="55"/>
                </a:cubicBezTo>
                <a:close/>
                <a:moveTo>
                  <a:pt x="3" y="98"/>
                </a:moveTo>
                <a:cubicBezTo>
                  <a:pt x="2" y="98"/>
                  <a:pt x="1" y="100"/>
                  <a:pt x="2" y="102"/>
                </a:cubicBezTo>
                <a:cubicBezTo>
                  <a:pt x="3" y="103"/>
                  <a:pt x="3" y="103"/>
                  <a:pt x="4" y="104"/>
                </a:cubicBezTo>
                <a:cubicBezTo>
                  <a:pt x="5" y="104"/>
                  <a:pt x="5" y="105"/>
                  <a:pt x="6" y="105"/>
                </a:cubicBezTo>
                <a:cubicBezTo>
                  <a:pt x="7" y="105"/>
                  <a:pt x="8" y="104"/>
                  <a:pt x="9" y="103"/>
                </a:cubicBezTo>
                <a:cubicBezTo>
                  <a:pt x="10" y="103"/>
                  <a:pt x="10" y="101"/>
                  <a:pt x="8" y="100"/>
                </a:cubicBezTo>
                <a:cubicBezTo>
                  <a:pt x="8" y="99"/>
                  <a:pt x="7" y="99"/>
                  <a:pt x="7" y="98"/>
                </a:cubicBezTo>
                <a:cubicBezTo>
                  <a:pt x="6" y="98"/>
                  <a:pt x="4" y="97"/>
                  <a:pt x="3" y="98"/>
                </a:cubicBezTo>
                <a:close/>
                <a:moveTo>
                  <a:pt x="89" y="56"/>
                </a:moveTo>
                <a:cubicBezTo>
                  <a:pt x="93" y="56"/>
                  <a:pt x="93" y="56"/>
                  <a:pt x="93" y="56"/>
                </a:cubicBezTo>
                <a:cubicBezTo>
                  <a:pt x="94" y="56"/>
                  <a:pt x="96" y="55"/>
                  <a:pt x="96" y="54"/>
                </a:cubicBezTo>
                <a:cubicBezTo>
                  <a:pt x="96" y="52"/>
                  <a:pt x="94" y="51"/>
                  <a:pt x="93" y="51"/>
                </a:cubicBezTo>
                <a:cubicBezTo>
                  <a:pt x="89" y="51"/>
                  <a:pt x="89" y="51"/>
                  <a:pt x="89" y="51"/>
                </a:cubicBezTo>
                <a:cubicBezTo>
                  <a:pt x="88" y="51"/>
                  <a:pt x="87" y="52"/>
                  <a:pt x="87" y="54"/>
                </a:cubicBezTo>
                <a:cubicBezTo>
                  <a:pt x="87" y="55"/>
                  <a:pt x="88" y="56"/>
                  <a:pt x="89" y="56"/>
                </a:cubicBezTo>
                <a:close/>
                <a:moveTo>
                  <a:pt x="157" y="74"/>
                </a:moveTo>
                <a:cubicBezTo>
                  <a:pt x="156" y="74"/>
                  <a:pt x="154" y="76"/>
                  <a:pt x="154" y="78"/>
                </a:cubicBezTo>
                <a:cubicBezTo>
                  <a:pt x="154" y="80"/>
                  <a:pt x="154" y="80"/>
                  <a:pt x="154" y="80"/>
                </a:cubicBezTo>
                <a:cubicBezTo>
                  <a:pt x="154" y="82"/>
                  <a:pt x="156" y="83"/>
                  <a:pt x="157" y="83"/>
                </a:cubicBezTo>
                <a:cubicBezTo>
                  <a:pt x="159" y="83"/>
                  <a:pt x="160" y="82"/>
                  <a:pt x="160" y="80"/>
                </a:cubicBezTo>
                <a:cubicBezTo>
                  <a:pt x="160" y="78"/>
                  <a:pt x="160" y="78"/>
                  <a:pt x="160" y="78"/>
                </a:cubicBezTo>
                <a:cubicBezTo>
                  <a:pt x="160" y="76"/>
                  <a:pt x="159" y="74"/>
                  <a:pt x="157" y="74"/>
                </a:cubicBezTo>
                <a:close/>
                <a:moveTo>
                  <a:pt x="157" y="63"/>
                </a:moveTo>
                <a:cubicBezTo>
                  <a:pt x="156" y="63"/>
                  <a:pt x="154" y="65"/>
                  <a:pt x="154" y="66"/>
                </a:cubicBezTo>
                <a:cubicBezTo>
                  <a:pt x="154" y="69"/>
                  <a:pt x="154" y="69"/>
                  <a:pt x="154" y="69"/>
                </a:cubicBezTo>
                <a:cubicBezTo>
                  <a:pt x="154" y="71"/>
                  <a:pt x="156" y="72"/>
                  <a:pt x="157" y="72"/>
                </a:cubicBezTo>
                <a:cubicBezTo>
                  <a:pt x="159" y="72"/>
                  <a:pt x="160" y="71"/>
                  <a:pt x="160" y="69"/>
                </a:cubicBezTo>
                <a:cubicBezTo>
                  <a:pt x="160" y="66"/>
                  <a:pt x="160" y="66"/>
                  <a:pt x="160" y="66"/>
                </a:cubicBezTo>
                <a:cubicBezTo>
                  <a:pt x="160" y="65"/>
                  <a:pt x="159" y="63"/>
                  <a:pt x="157" y="63"/>
                </a:cubicBezTo>
                <a:close/>
                <a:moveTo>
                  <a:pt x="61" y="102"/>
                </a:moveTo>
                <a:cubicBezTo>
                  <a:pt x="57" y="102"/>
                  <a:pt x="57" y="102"/>
                  <a:pt x="57" y="102"/>
                </a:cubicBezTo>
                <a:cubicBezTo>
                  <a:pt x="56" y="102"/>
                  <a:pt x="55" y="103"/>
                  <a:pt x="55" y="104"/>
                </a:cubicBezTo>
                <a:cubicBezTo>
                  <a:pt x="55" y="106"/>
                  <a:pt x="56" y="107"/>
                  <a:pt x="57" y="107"/>
                </a:cubicBezTo>
                <a:cubicBezTo>
                  <a:pt x="61" y="107"/>
                  <a:pt x="61" y="107"/>
                  <a:pt x="61" y="107"/>
                </a:cubicBezTo>
                <a:cubicBezTo>
                  <a:pt x="61" y="107"/>
                  <a:pt x="63" y="106"/>
                  <a:pt x="63" y="104"/>
                </a:cubicBezTo>
                <a:cubicBezTo>
                  <a:pt x="63" y="103"/>
                  <a:pt x="61" y="102"/>
                  <a:pt x="61" y="102"/>
                </a:cubicBezTo>
                <a:close/>
                <a:moveTo>
                  <a:pt x="13" y="56"/>
                </a:moveTo>
                <a:cubicBezTo>
                  <a:pt x="17" y="56"/>
                  <a:pt x="17" y="56"/>
                  <a:pt x="17" y="56"/>
                </a:cubicBezTo>
                <a:cubicBezTo>
                  <a:pt x="18" y="56"/>
                  <a:pt x="19" y="55"/>
                  <a:pt x="19" y="54"/>
                </a:cubicBezTo>
                <a:cubicBezTo>
                  <a:pt x="19" y="52"/>
                  <a:pt x="18" y="51"/>
                  <a:pt x="17" y="51"/>
                </a:cubicBezTo>
                <a:cubicBezTo>
                  <a:pt x="13" y="51"/>
                  <a:pt x="13" y="51"/>
                  <a:pt x="13" y="51"/>
                </a:cubicBezTo>
                <a:cubicBezTo>
                  <a:pt x="11" y="51"/>
                  <a:pt x="10" y="52"/>
                  <a:pt x="10" y="54"/>
                </a:cubicBezTo>
                <a:cubicBezTo>
                  <a:pt x="10" y="55"/>
                  <a:pt x="11" y="56"/>
                  <a:pt x="13" y="56"/>
                </a:cubicBezTo>
                <a:close/>
                <a:moveTo>
                  <a:pt x="3" y="84"/>
                </a:moveTo>
                <a:cubicBezTo>
                  <a:pt x="4" y="84"/>
                  <a:pt x="5" y="82"/>
                  <a:pt x="5" y="81"/>
                </a:cubicBezTo>
                <a:cubicBezTo>
                  <a:pt x="5" y="78"/>
                  <a:pt x="5" y="78"/>
                  <a:pt x="5" y="78"/>
                </a:cubicBezTo>
                <a:cubicBezTo>
                  <a:pt x="5" y="77"/>
                  <a:pt x="4" y="76"/>
                  <a:pt x="3" y="76"/>
                </a:cubicBezTo>
                <a:cubicBezTo>
                  <a:pt x="1" y="76"/>
                  <a:pt x="0" y="77"/>
                  <a:pt x="0" y="78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2"/>
                  <a:pt x="1" y="84"/>
                  <a:pt x="3" y="84"/>
                </a:cubicBezTo>
                <a:close/>
                <a:moveTo>
                  <a:pt x="35" y="107"/>
                </a:moveTo>
                <a:cubicBezTo>
                  <a:pt x="39" y="107"/>
                  <a:pt x="39" y="107"/>
                  <a:pt x="39" y="107"/>
                </a:cubicBezTo>
                <a:cubicBezTo>
                  <a:pt x="40" y="107"/>
                  <a:pt x="41" y="106"/>
                  <a:pt x="41" y="104"/>
                </a:cubicBezTo>
                <a:cubicBezTo>
                  <a:pt x="41" y="103"/>
                  <a:pt x="40" y="102"/>
                  <a:pt x="39" y="102"/>
                </a:cubicBezTo>
                <a:cubicBezTo>
                  <a:pt x="35" y="102"/>
                  <a:pt x="35" y="102"/>
                  <a:pt x="35" y="102"/>
                </a:cubicBezTo>
                <a:cubicBezTo>
                  <a:pt x="35" y="102"/>
                  <a:pt x="33" y="103"/>
                  <a:pt x="33" y="104"/>
                </a:cubicBezTo>
                <a:cubicBezTo>
                  <a:pt x="33" y="106"/>
                  <a:pt x="35" y="107"/>
                  <a:pt x="35" y="107"/>
                </a:cubicBezTo>
                <a:close/>
                <a:moveTo>
                  <a:pt x="46" y="56"/>
                </a:moveTo>
                <a:cubicBezTo>
                  <a:pt x="50" y="56"/>
                  <a:pt x="50" y="56"/>
                  <a:pt x="50" y="56"/>
                </a:cubicBezTo>
                <a:cubicBezTo>
                  <a:pt x="50" y="56"/>
                  <a:pt x="52" y="55"/>
                  <a:pt x="52" y="54"/>
                </a:cubicBezTo>
                <a:cubicBezTo>
                  <a:pt x="52" y="52"/>
                  <a:pt x="50" y="51"/>
                  <a:pt x="50" y="51"/>
                </a:cubicBezTo>
                <a:cubicBezTo>
                  <a:pt x="46" y="51"/>
                  <a:pt x="46" y="51"/>
                  <a:pt x="46" y="51"/>
                </a:cubicBezTo>
                <a:cubicBezTo>
                  <a:pt x="44" y="51"/>
                  <a:pt x="43" y="52"/>
                  <a:pt x="43" y="54"/>
                </a:cubicBezTo>
                <a:cubicBezTo>
                  <a:pt x="43" y="55"/>
                  <a:pt x="44" y="56"/>
                  <a:pt x="46" y="56"/>
                </a:cubicBezTo>
                <a:close/>
                <a:moveTo>
                  <a:pt x="67" y="56"/>
                </a:moveTo>
                <a:cubicBezTo>
                  <a:pt x="72" y="56"/>
                  <a:pt x="72" y="56"/>
                  <a:pt x="72" y="56"/>
                </a:cubicBezTo>
                <a:cubicBezTo>
                  <a:pt x="72" y="56"/>
                  <a:pt x="74" y="55"/>
                  <a:pt x="74" y="54"/>
                </a:cubicBezTo>
                <a:cubicBezTo>
                  <a:pt x="74" y="52"/>
                  <a:pt x="72" y="51"/>
                  <a:pt x="72" y="51"/>
                </a:cubicBezTo>
                <a:cubicBezTo>
                  <a:pt x="67" y="51"/>
                  <a:pt x="67" y="51"/>
                  <a:pt x="67" y="51"/>
                </a:cubicBezTo>
                <a:cubicBezTo>
                  <a:pt x="66" y="51"/>
                  <a:pt x="65" y="52"/>
                  <a:pt x="65" y="54"/>
                </a:cubicBezTo>
                <a:cubicBezTo>
                  <a:pt x="65" y="55"/>
                  <a:pt x="66" y="56"/>
                  <a:pt x="67" y="56"/>
                </a:cubicBezTo>
                <a:close/>
                <a:moveTo>
                  <a:pt x="78" y="56"/>
                </a:moveTo>
                <a:cubicBezTo>
                  <a:pt x="82" y="56"/>
                  <a:pt x="82" y="56"/>
                  <a:pt x="82" y="56"/>
                </a:cubicBezTo>
                <a:cubicBezTo>
                  <a:pt x="83" y="56"/>
                  <a:pt x="85" y="55"/>
                  <a:pt x="85" y="54"/>
                </a:cubicBezTo>
                <a:cubicBezTo>
                  <a:pt x="85" y="52"/>
                  <a:pt x="83" y="51"/>
                  <a:pt x="82" y="51"/>
                </a:cubicBezTo>
                <a:cubicBezTo>
                  <a:pt x="78" y="51"/>
                  <a:pt x="78" y="51"/>
                  <a:pt x="78" y="51"/>
                </a:cubicBezTo>
                <a:cubicBezTo>
                  <a:pt x="77" y="51"/>
                  <a:pt x="76" y="52"/>
                  <a:pt x="76" y="54"/>
                </a:cubicBezTo>
                <a:cubicBezTo>
                  <a:pt x="76" y="55"/>
                  <a:pt x="77" y="56"/>
                  <a:pt x="78" y="56"/>
                </a:cubicBezTo>
                <a:close/>
                <a:moveTo>
                  <a:pt x="87" y="104"/>
                </a:moveTo>
                <a:cubicBezTo>
                  <a:pt x="87" y="106"/>
                  <a:pt x="89" y="107"/>
                  <a:pt x="90" y="107"/>
                </a:cubicBezTo>
                <a:cubicBezTo>
                  <a:pt x="93" y="107"/>
                  <a:pt x="93" y="107"/>
                  <a:pt x="93" y="107"/>
                </a:cubicBezTo>
                <a:cubicBezTo>
                  <a:pt x="94" y="107"/>
                  <a:pt x="96" y="106"/>
                  <a:pt x="96" y="104"/>
                </a:cubicBezTo>
                <a:cubicBezTo>
                  <a:pt x="96" y="103"/>
                  <a:pt x="94" y="102"/>
                  <a:pt x="93" y="102"/>
                </a:cubicBezTo>
                <a:cubicBezTo>
                  <a:pt x="90" y="102"/>
                  <a:pt x="90" y="102"/>
                  <a:pt x="90" y="102"/>
                </a:cubicBezTo>
                <a:cubicBezTo>
                  <a:pt x="89" y="102"/>
                  <a:pt x="87" y="103"/>
                  <a:pt x="87" y="104"/>
                </a:cubicBezTo>
                <a:close/>
                <a:moveTo>
                  <a:pt x="71" y="102"/>
                </a:moveTo>
                <a:cubicBezTo>
                  <a:pt x="68" y="102"/>
                  <a:pt x="68" y="102"/>
                  <a:pt x="68" y="102"/>
                </a:cubicBezTo>
                <a:cubicBezTo>
                  <a:pt x="67" y="102"/>
                  <a:pt x="66" y="103"/>
                  <a:pt x="66" y="104"/>
                </a:cubicBezTo>
                <a:cubicBezTo>
                  <a:pt x="66" y="106"/>
                  <a:pt x="67" y="107"/>
                  <a:pt x="68" y="107"/>
                </a:cubicBezTo>
                <a:cubicBezTo>
                  <a:pt x="71" y="107"/>
                  <a:pt x="71" y="107"/>
                  <a:pt x="71" y="107"/>
                </a:cubicBezTo>
                <a:cubicBezTo>
                  <a:pt x="72" y="107"/>
                  <a:pt x="74" y="106"/>
                  <a:pt x="74" y="104"/>
                </a:cubicBezTo>
                <a:cubicBezTo>
                  <a:pt x="74" y="103"/>
                  <a:pt x="72" y="102"/>
                  <a:pt x="71" y="102"/>
                </a:cubicBezTo>
                <a:close/>
                <a:moveTo>
                  <a:pt x="24" y="56"/>
                </a:moveTo>
                <a:cubicBezTo>
                  <a:pt x="28" y="56"/>
                  <a:pt x="28" y="56"/>
                  <a:pt x="28" y="56"/>
                </a:cubicBezTo>
                <a:cubicBezTo>
                  <a:pt x="29" y="56"/>
                  <a:pt x="30" y="55"/>
                  <a:pt x="30" y="54"/>
                </a:cubicBezTo>
                <a:cubicBezTo>
                  <a:pt x="30" y="52"/>
                  <a:pt x="29" y="51"/>
                  <a:pt x="28" y="51"/>
                </a:cubicBezTo>
                <a:cubicBezTo>
                  <a:pt x="23" y="51"/>
                  <a:pt x="23" y="51"/>
                  <a:pt x="23" y="51"/>
                </a:cubicBezTo>
                <a:cubicBezTo>
                  <a:pt x="22" y="51"/>
                  <a:pt x="20" y="52"/>
                  <a:pt x="20" y="54"/>
                </a:cubicBezTo>
                <a:cubicBezTo>
                  <a:pt x="20" y="55"/>
                  <a:pt x="22" y="56"/>
                  <a:pt x="23" y="56"/>
                </a:cubicBezTo>
                <a:lnTo>
                  <a:pt x="24" y="56"/>
                </a:lnTo>
                <a:close/>
                <a:moveTo>
                  <a:pt x="50" y="102"/>
                </a:moveTo>
                <a:cubicBezTo>
                  <a:pt x="46" y="102"/>
                  <a:pt x="46" y="102"/>
                  <a:pt x="46" y="102"/>
                </a:cubicBezTo>
                <a:cubicBezTo>
                  <a:pt x="45" y="102"/>
                  <a:pt x="44" y="103"/>
                  <a:pt x="44" y="104"/>
                </a:cubicBezTo>
                <a:cubicBezTo>
                  <a:pt x="44" y="106"/>
                  <a:pt x="45" y="107"/>
                  <a:pt x="46" y="107"/>
                </a:cubicBezTo>
                <a:cubicBezTo>
                  <a:pt x="50" y="107"/>
                  <a:pt x="50" y="107"/>
                  <a:pt x="50" y="107"/>
                </a:cubicBezTo>
                <a:cubicBezTo>
                  <a:pt x="50" y="107"/>
                  <a:pt x="52" y="106"/>
                  <a:pt x="52" y="104"/>
                </a:cubicBezTo>
                <a:cubicBezTo>
                  <a:pt x="52" y="103"/>
                  <a:pt x="50" y="102"/>
                  <a:pt x="50" y="102"/>
                </a:cubicBezTo>
                <a:close/>
                <a:moveTo>
                  <a:pt x="14" y="102"/>
                </a:moveTo>
                <a:cubicBezTo>
                  <a:pt x="13" y="102"/>
                  <a:pt x="11" y="103"/>
                  <a:pt x="11" y="104"/>
                </a:cubicBezTo>
                <a:cubicBezTo>
                  <a:pt x="11" y="106"/>
                  <a:pt x="13" y="107"/>
                  <a:pt x="14" y="107"/>
                </a:cubicBezTo>
                <a:cubicBezTo>
                  <a:pt x="17" y="107"/>
                  <a:pt x="17" y="107"/>
                  <a:pt x="17" y="107"/>
                </a:cubicBezTo>
                <a:cubicBezTo>
                  <a:pt x="18" y="107"/>
                  <a:pt x="19" y="106"/>
                  <a:pt x="19" y="104"/>
                </a:cubicBezTo>
                <a:cubicBezTo>
                  <a:pt x="19" y="103"/>
                  <a:pt x="18" y="102"/>
                  <a:pt x="17" y="102"/>
                </a:cubicBezTo>
                <a:lnTo>
                  <a:pt x="14" y="102"/>
                </a:lnTo>
                <a:close/>
                <a:moveTo>
                  <a:pt x="24" y="102"/>
                </a:moveTo>
                <a:cubicBezTo>
                  <a:pt x="24" y="102"/>
                  <a:pt x="22" y="103"/>
                  <a:pt x="22" y="104"/>
                </a:cubicBezTo>
                <a:cubicBezTo>
                  <a:pt x="22" y="106"/>
                  <a:pt x="24" y="107"/>
                  <a:pt x="24" y="107"/>
                </a:cubicBezTo>
                <a:cubicBezTo>
                  <a:pt x="28" y="107"/>
                  <a:pt x="28" y="107"/>
                  <a:pt x="28" y="107"/>
                </a:cubicBezTo>
                <a:cubicBezTo>
                  <a:pt x="29" y="107"/>
                  <a:pt x="30" y="106"/>
                  <a:pt x="30" y="104"/>
                </a:cubicBezTo>
                <a:cubicBezTo>
                  <a:pt x="30" y="103"/>
                  <a:pt x="29" y="102"/>
                  <a:pt x="28" y="102"/>
                </a:cubicBezTo>
                <a:lnTo>
                  <a:pt x="24" y="102"/>
                </a:lnTo>
                <a:close/>
                <a:moveTo>
                  <a:pt x="59" y="139"/>
                </a:moveTo>
                <a:cubicBezTo>
                  <a:pt x="3" y="139"/>
                  <a:pt x="3" y="139"/>
                  <a:pt x="3" y="139"/>
                </a:cubicBezTo>
                <a:cubicBezTo>
                  <a:pt x="1" y="139"/>
                  <a:pt x="0" y="140"/>
                  <a:pt x="0" y="142"/>
                </a:cubicBezTo>
                <a:cubicBezTo>
                  <a:pt x="0" y="143"/>
                  <a:pt x="1" y="145"/>
                  <a:pt x="3" y="145"/>
                </a:cubicBezTo>
                <a:cubicBezTo>
                  <a:pt x="59" y="145"/>
                  <a:pt x="59" y="145"/>
                  <a:pt x="59" y="145"/>
                </a:cubicBezTo>
                <a:cubicBezTo>
                  <a:pt x="60" y="145"/>
                  <a:pt x="61" y="143"/>
                  <a:pt x="61" y="142"/>
                </a:cubicBezTo>
                <a:cubicBezTo>
                  <a:pt x="61" y="140"/>
                  <a:pt x="60" y="139"/>
                  <a:pt x="59" y="139"/>
                </a:cubicBezTo>
                <a:close/>
                <a:moveTo>
                  <a:pt x="158" y="139"/>
                </a:moveTo>
                <a:cubicBezTo>
                  <a:pt x="102" y="139"/>
                  <a:pt x="102" y="139"/>
                  <a:pt x="102" y="139"/>
                </a:cubicBezTo>
                <a:cubicBezTo>
                  <a:pt x="100" y="139"/>
                  <a:pt x="98" y="140"/>
                  <a:pt x="98" y="142"/>
                </a:cubicBezTo>
                <a:cubicBezTo>
                  <a:pt x="98" y="143"/>
                  <a:pt x="100" y="145"/>
                  <a:pt x="102" y="145"/>
                </a:cubicBezTo>
                <a:cubicBezTo>
                  <a:pt x="158" y="145"/>
                  <a:pt x="158" y="145"/>
                  <a:pt x="158" y="145"/>
                </a:cubicBezTo>
                <a:cubicBezTo>
                  <a:pt x="159" y="145"/>
                  <a:pt x="160" y="143"/>
                  <a:pt x="160" y="142"/>
                </a:cubicBezTo>
                <a:cubicBezTo>
                  <a:pt x="160" y="140"/>
                  <a:pt x="159" y="139"/>
                  <a:pt x="158" y="139"/>
                </a:cubicBezTo>
                <a:close/>
                <a:moveTo>
                  <a:pt x="82" y="107"/>
                </a:moveTo>
                <a:cubicBezTo>
                  <a:pt x="82" y="107"/>
                  <a:pt x="82" y="107"/>
                  <a:pt x="82" y="107"/>
                </a:cubicBezTo>
                <a:cubicBezTo>
                  <a:pt x="83" y="107"/>
                  <a:pt x="85" y="106"/>
                  <a:pt x="85" y="104"/>
                </a:cubicBezTo>
                <a:cubicBezTo>
                  <a:pt x="85" y="103"/>
                  <a:pt x="83" y="102"/>
                  <a:pt x="82" y="102"/>
                </a:cubicBezTo>
                <a:cubicBezTo>
                  <a:pt x="79" y="102"/>
                  <a:pt x="79" y="102"/>
                  <a:pt x="79" y="102"/>
                </a:cubicBezTo>
                <a:cubicBezTo>
                  <a:pt x="78" y="102"/>
                  <a:pt x="77" y="103"/>
                  <a:pt x="76" y="104"/>
                </a:cubicBezTo>
                <a:cubicBezTo>
                  <a:pt x="64" y="117"/>
                  <a:pt x="64" y="117"/>
                  <a:pt x="64" y="117"/>
                </a:cubicBezTo>
                <a:cubicBezTo>
                  <a:pt x="67" y="121"/>
                  <a:pt x="67" y="121"/>
                  <a:pt x="67" y="121"/>
                </a:cubicBezTo>
                <a:lnTo>
                  <a:pt x="82" y="107"/>
                </a:lnTo>
                <a:close/>
                <a:moveTo>
                  <a:pt x="92" y="114"/>
                </a:moveTo>
                <a:cubicBezTo>
                  <a:pt x="79" y="128"/>
                  <a:pt x="79" y="128"/>
                  <a:pt x="79" y="128"/>
                </a:cubicBezTo>
                <a:cubicBezTo>
                  <a:pt x="72" y="129"/>
                  <a:pt x="66" y="134"/>
                  <a:pt x="66" y="142"/>
                </a:cubicBezTo>
                <a:cubicBezTo>
                  <a:pt x="66" y="149"/>
                  <a:pt x="73" y="155"/>
                  <a:pt x="80" y="155"/>
                </a:cubicBezTo>
                <a:cubicBezTo>
                  <a:pt x="87" y="155"/>
                  <a:pt x="93" y="149"/>
                  <a:pt x="93" y="142"/>
                </a:cubicBezTo>
                <a:cubicBezTo>
                  <a:pt x="93" y="136"/>
                  <a:pt x="90" y="132"/>
                  <a:pt x="86" y="129"/>
                </a:cubicBezTo>
                <a:cubicBezTo>
                  <a:pt x="96" y="118"/>
                  <a:pt x="96" y="118"/>
                  <a:pt x="96" y="118"/>
                </a:cubicBezTo>
                <a:lnTo>
                  <a:pt x="92" y="114"/>
                </a:lnTo>
                <a:close/>
                <a:moveTo>
                  <a:pt x="88" y="142"/>
                </a:moveTo>
                <a:cubicBezTo>
                  <a:pt x="88" y="146"/>
                  <a:pt x="84" y="150"/>
                  <a:pt x="80" y="150"/>
                </a:cubicBezTo>
                <a:cubicBezTo>
                  <a:pt x="75" y="150"/>
                  <a:pt x="72" y="146"/>
                  <a:pt x="72" y="142"/>
                </a:cubicBezTo>
                <a:cubicBezTo>
                  <a:pt x="72" y="137"/>
                  <a:pt x="75" y="133"/>
                  <a:pt x="80" y="133"/>
                </a:cubicBezTo>
                <a:cubicBezTo>
                  <a:pt x="84" y="133"/>
                  <a:pt x="88" y="137"/>
                  <a:pt x="88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1152F0C7-C143-5B3C-C242-74A0D043C900}"/>
              </a:ext>
            </a:extLst>
          </p:cNvPr>
          <p:cNvSpPr>
            <a:spLocks noEditPoints="1"/>
          </p:cNvSpPr>
          <p:nvPr/>
        </p:nvSpPr>
        <p:spPr bwMode="auto">
          <a:xfrm>
            <a:off x="2984501" y="2473325"/>
            <a:ext cx="136525" cy="254000"/>
          </a:xfrm>
          <a:custGeom>
            <a:avLst/>
            <a:gdLst>
              <a:gd name="T0" fmla="*/ 9 w 86"/>
              <a:gd name="T1" fmla="*/ 11 h 160"/>
              <a:gd name="T2" fmla="*/ 86 w 86"/>
              <a:gd name="T3" fmla="*/ 21 h 160"/>
              <a:gd name="T4" fmla="*/ 32 w 86"/>
              <a:gd name="T5" fmla="*/ 6 h 160"/>
              <a:gd name="T6" fmla="*/ 80 w 86"/>
              <a:gd name="T7" fmla="*/ 80 h 160"/>
              <a:gd name="T8" fmla="*/ 77 w 86"/>
              <a:gd name="T9" fmla="*/ 94 h 160"/>
              <a:gd name="T10" fmla="*/ 75 w 86"/>
              <a:gd name="T11" fmla="*/ 113 h 160"/>
              <a:gd name="T12" fmla="*/ 77 w 86"/>
              <a:gd name="T13" fmla="*/ 132 h 160"/>
              <a:gd name="T14" fmla="*/ 80 w 86"/>
              <a:gd name="T15" fmla="*/ 146 h 160"/>
              <a:gd name="T16" fmla="*/ 67 w 86"/>
              <a:gd name="T17" fmla="*/ 152 h 160"/>
              <a:gd name="T18" fmla="*/ 53 w 86"/>
              <a:gd name="T19" fmla="*/ 155 h 160"/>
              <a:gd name="T20" fmla="*/ 23 w 86"/>
              <a:gd name="T21" fmla="*/ 155 h 160"/>
              <a:gd name="T22" fmla="*/ 8 w 86"/>
              <a:gd name="T23" fmla="*/ 155 h 160"/>
              <a:gd name="T24" fmla="*/ 6 w 86"/>
              <a:gd name="T25" fmla="*/ 123 h 160"/>
              <a:gd name="T26" fmla="*/ 6 w 86"/>
              <a:gd name="T27" fmla="*/ 91 h 160"/>
              <a:gd name="T28" fmla="*/ 6 w 86"/>
              <a:gd name="T29" fmla="*/ 59 h 160"/>
              <a:gd name="T30" fmla="*/ 38 w 86"/>
              <a:gd name="T31" fmla="*/ 59 h 160"/>
              <a:gd name="T32" fmla="*/ 70 w 86"/>
              <a:gd name="T33" fmla="*/ 59 h 160"/>
              <a:gd name="T34" fmla="*/ 6 w 86"/>
              <a:gd name="T35" fmla="*/ 21 h 160"/>
              <a:gd name="T36" fmla="*/ 11 w 86"/>
              <a:gd name="T37" fmla="*/ 65 h 160"/>
              <a:gd name="T38" fmla="*/ 22 w 86"/>
              <a:gd name="T39" fmla="*/ 75 h 160"/>
              <a:gd name="T40" fmla="*/ 32 w 86"/>
              <a:gd name="T41" fmla="*/ 65 h 160"/>
              <a:gd name="T42" fmla="*/ 46 w 86"/>
              <a:gd name="T43" fmla="*/ 62 h 160"/>
              <a:gd name="T44" fmla="*/ 54 w 86"/>
              <a:gd name="T45" fmla="*/ 70 h 160"/>
              <a:gd name="T46" fmla="*/ 59 w 86"/>
              <a:gd name="T47" fmla="*/ 65 h 160"/>
              <a:gd name="T48" fmla="*/ 70 w 86"/>
              <a:gd name="T49" fmla="*/ 75 h 160"/>
              <a:gd name="T50" fmla="*/ 16 w 86"/>
              <a:gd name="T51" fmla="*/ 81 h 160"/>
              <a:gd name="T52" fmla="*/ 14 w 86"/>
              <a:gd name="T53" fmla="*/ 94 h 160"/>
              <a:gd name="T54" fmla="*/ 22 w 86"/>
              <a:gd name="T55" fmla="*/ 102 h 160"/>
              <a:gd name="T56" fmla="*/ 27 w 86"/>
              <a:gd name="T57" fmla="*/ 81 h 160"/>
              <a:gd name="T58" fmla="*/ 46 w 86"/>
              <a:gd name="T59" fmla="*/ 83 h 160"/>
              <a:gd name="T60" fmla="*/ 32 w 86"/>
              <a:gd name="T61" fmla="*/ 97 h 160"/>
              <a:gd name="T62" fmla="*/ 46 w 86"/>
              <a:gd name="T63" fmla="*/ 94 h 160"/>
              <a:gd name="T64" fmla="*/ 54 w 86"/>
              <a:gd name="T65" fmla="*/ 86 h 160"/>
              <a:gd name="T66" fmla="*/ 36 w 86"/>
              <a:gd name="T67" fmla="*/ 105 h 160"/>
              <a:gd name="T68" fmla="*/ 54 w 86"/>
              <a:gd name="T69" fmla="*/ 107 h 160"/>
              <a:gd name="T70" fmla="*/ 64 w 86"/>
              <a:gd name="T71" fmla="*/ 81 h 160"/>
              <a:gd name="T72" fmla="*/ 62 w 86"/>
              <a:gd name="T73" fmla="*/ 94 h 160"/>
              <a:gd name="T74" fmla="*/ 70 w 86"/>
              <a:gd name="T75" fmla="*/ 102 h 160"/>
              <a:gd name="T76" fmla="*/ 11 w 86"/>
              <a:gd name="T77" fmla="*/ 113 h 160"/>
              <a:gd name="T78" fmla="*/ 14 w 86"/>
              <a:gd name="T79" fmla="*/ 132 h 160"/>
              <a:gd name="T80" fmla="*/ 25 w 86"/>
              <a:gd name="T81" fmla="*/ 121 h 160"/>
              <a:gd name="T82" fmla="*/ 22 w 86"/>
              <a:gd name="T83" fmla="*/ 134 h 160"/>
              <a:gd name="T84" fmla="*/ 46 w 86"/>
              <a:gd name="T85" fmla="*/ 110 h 160"/>
              <a:gd name="T86" fmla="*/ 27 w 86"/>
              <a:gd name="T87" fmla="*/ 129 h 160"/>
              <a:gd name="T88" fmla="*/ 46 w 86"/>
              <a:gd name="T89" fmla="*/ 132 h 160"/>
              <a:gd name="T90" fmla="*/ 41 w 86"/>
              <a:gd name="T91" fmla="*/ 121 h 160"/>
              <a:gd name="T92" fmla="*/ 54 w 86"/>
              <a:gd name="T93" fmla="*/ 118 h 160"/>
              <a:gd name="T94" fmla="*/ 54 w 86"/>
              <a:gd name="T95" fmla="*/ 134 h 160"/>
              <a:gd name="T96" fmla="*/ 59 w 86"/>
              <a:gd name="T97" fmla="*/ 113 h 160"/>
              <a:gd name="T98" fmla="*/ 62 w 86"/>
              <a:gd name="T99" fmla="*/ 132 h 160"/>
              <a:gd name="T100" fmla="*/ 72 w 86"/>
              <a:gd name="T101" fmla="*/ 121 h 160"/>
              <a:gd name="T102" fmla="*/ 70 w 86"/>
              <a:gd name="T103" fmla="*/ 134 h 160"/>
              <a:gd name="T104" fmla="*/ 30 w 86"/>
              <a:gd name="T105" fmla="*/ 142 h 160"/>
              <a:gd name="T106" fmla="*/ 43 w 86"/>
              <a:gd name="T107" fmla="*/ 145 h 160"/>
              <a:gd name="T108" fmla="*/ 62 w 86"/>
              <a:gd name="T109" fmla="*/ 1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86" h="160">
                <a:moveTo>
                  <a:pt x="77" y="11"/>
                </a:moveTo>
                <a:cubicBezTo>
                  <a:pt x="59" y="11"/>
                  <a:pt x="59" y="11"/>
                  <a:pt x="59" y="11"/>
                </a:cubicBezTo>
                <a:cubicBezTo>
                  <a:pt x="59" y="0"/>
                  <a:pt x="59" y="0"/>
                  <a:pt x="5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1"/>
                  <a:pt x="27" y="11"/>
                  <a:pt x="27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4" y="11"/>
                  <a:pt x="0" y="16"/>
                  <a:pt x="0" y="21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4" y="160"/>
                  <a:pt x="9" y="160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82" y="160"/>
                  <a:pt x="86" y="156"/>
                  <a:pt x="86" y="151"/>
                </a:cubicBezTo>
                <a:cubicBezTo>
                  <a:pt x="86" y="21"/>
                  <a:pt x="86" y="21"/>
                  <a:pt x="86" y="21"/>
                </a:cubicBezTo>
                <a:cubicBezTo>
                  <a:pt x="86" y="16"/>
                  <a:pt x="82" y="11"/>
                  <a:pt x="77" y="11"/>
                </a:cubicBezTo>
                <a:close/>
                <a:moveTo>
                  <a:pt x="32" y="6"/>
                </a:moveTo>
                <a:cubicBezTo>
                  <a:pt x="54" y="6"/>
                  <a:pt x="54" y="6"/>
                  <a:pt x="54" y="6"/>
                </a:cubicBezTo>
                <a:cubicBezTo>
                  <a:pt x="54" y="11"/>
                  <a:pt x="54" y="11"/>
                  <a:pt x="54" y="11"/>
                </a:cubicBezTo>
                <a:cubicBezTo>
                  <a:pt x="32" y="11"/>
                  <a:pt x="32" y="11"/>
                  <a:pt x="32" y="11"/>
                </a:cubicBezTo>
                <a:lnTo>
                  <a:pt x="32" y="6"/>
                </a:lnTo>
                <a:close/>
                <a:moveTo>
                  <a:pt x="80" y="65"/>
                </a:moveTo>
                <a:cubicBezTo>
                  <a:pt x="80" y="63"/>
                  <a:pt x="79" y="62"/>
                  <a:pt x="77" y="62"/>
                </a:cubicBezTo>
                <a:cubicBezTo>
                  <a:pt x="77" y="62"/>
                  <a:pt x="75" y="64"/>
                  <a:pt x="75" y="65"/>
                </a:cubicBezTo>
                <a:cubicBezTo>
                  <a:pt x="75" y="66"/>
                  <a:pt x="77" y="67"/>
                  <a:pt x="77" y="67"/>
                </a:cubicBezTo>
                <a:cubicBezTo>
                  <a:pt x="79" y="67"/>
                  <a:pt x="80" y="66"/>
                  <a:pt x="80" y="65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79"/>
                  <a:pt x="79" y="78"/>
                  <a:pt x="77" y="78"/>
                </a:cubicBezTo>
                <a:cubicBezTo>
                  <a:pt x="77" y="78"/>
                  <a:pt x="75" y="79"/>
                  <a:pt x="75" y="81"/>
                </a:cubicBezTo>
                <a:cubicBezTo>
                  <a:pt x="75" y="82"/>
                  <a:pt x="77" y="83"/>
                  <a:pt x="77" y="83"/>
                </a:cubicBezTo>
                <a:cubicBezTo>
                  <a:pt x="79" y="83"/>
                  <a:pt x="80" y="82"/>
                  <a:pt x="80" y="81"/>
                </a:cubicBezTo>
                <a:cubicBezTo>
                  <a:pt x="80" y="96"/>
                  <a:pt x="80" y="96"/>
                  <a:pt x="80" y="96"/>
                </a:cubicBezTo>
                <a:cubicBezTo>
                  <a:pt x="80" y="95"/>
                  <a:pt x="79" y="94"/>
                  <a:pt x="77" y="94"/>
                </a:cubicBezTo>
                <a:cubicBezTo>
                  <a:pt x="77" y="94"/>
                  <a:pt x="75" y="95"/>
                  <a:pt x="75" y="97"/>
                </a:cubicBezTo>
                <a:cubicBezTo>
                  <a:pt x="75" y="98"/>
                  <a:pt x="77" y="99"/>
                  <a:pt x="77" y="99"/>
                </a:cubicBezTo>
                <a:cubicBezTo>
                  <a:pt x="79" y="99"/>
                  <a:pt x="80" y="98"/>
                  <a:pt x="80" y="97"/>
                </a:cubicBezTo>
                <a:cubicBezTo>
                  <a:pt x="80" y="112"/>
                  <a:pt x="80" y="112"/>
                  <a:pt x="80" y="112"/>
                </a:cubicBezTo>
                <a:cubicBezTo>
                  <a:pt x="80" y="111"/>
                  <a:pt x="79" y="110"/>
                  <a:pt x="77" y="110"/>
                </a:cubicBezTo>
                <a:cubicBezTo>
                  <a:pt x="77" y="110"/>
                  <a:pt x="75" y="111"/>
                  <a:pt x="75" y="113"/>
                </a:cubicBezTo>
                <a:cubicBezTo>
                  <a:pt x="75" y="114"/>
                  <a:pt x="77" y="115"/>
                  <a:pt x="77" y="115"/>
                </a:cubicBezTo>
                <a:cubicBezTo>
                  <a:pt x="79" y="115"/>
                  <a:pt x="80" y="114"/>
                  <a:pt x="80" y="113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80" y="127"/>
                  <a:pt x="79" y="126"/>
                  <a:pt x="77" y="126"/>
                </a:cubicBezTo>
                <a:cubicBezTo>
                  <a:pt x="77" y="126"/>
                  <a:pt x="75" y="127"/>
                  <a:pt x="75" y="129"/>
                </a:cubicBezTo>
                <a:cubicBezTo>
                  <a:pt x="75" y="130"/>
                  <a:pt x="77" y="132"/>
                  <a:pt x="77" y="132"/>
                </a:cubicBezTo>
                <a:cubicBezTo>
                  <a:pt x="79" y="132"/>
                  <a:pt x="80" y="130"/>
                  <a:pt x="80" y="129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80" y="143"/>
                  <a:pt x="79" y="142"/>
                  <a:pt x="77" y="142"/>
                </a:cubicBezTo>
                <a:cubicBezTo>
                  <a:pt x="77" y="142"/>
                  <a:pt x="75" y="143"/>
                  <a:pt x="75" y="145"/>
                </a:cubicBezTo>
                <a:cubicBezTo>
                  <a:pt x="75" y="147"/>
                  <a:pt x="77" y="148"/>
                  <a:pt x="77" y="148"/>
                </a:cubicBezTo>
                <a:cubicBezTo>
                  <a:pt x="79" y="148"/>
                  <a:pt x="80" y="147"/>
                  <a:pt x="80" y="146"/>
                </a:cubicBezTo>
                <a:cubicBezTo>
                  <a:pt x="80" y="151"/>
                  <a:pt x="80" y="151"/>
                  <a:pt x="80" y="151"/>
                </a:cubicBezTo>
                <a:cubicBezTo>
                  <a:pt x="80" y="153"/>
                  <a:pt x="78" y="155"/>
                  <a:pt x="77" y="155"/>
                </a:cubicBezTo>
                <a:cubicBezTo>
                  <a:pt x="70" y="155"/>
                  <a:pt x="70" y="155"/>
                  <a:pt x="70" y="155"/>
                </a:cubicBezTo>
                <a:cubicBezTo>
                  <a:pt x="72" y="154"/>
                  <a:pt x="72" y="154"/>
                  <a:pt x="72" y="152"/>
                </a:cubicBezTo>
                <a:cubicBezTo>
                  <a:pt x="72" y="152"/>
                  <a:pt x="71" y="150"/>
                  <a:pt x="70" y="150"/>
                </a:cubicBezTo>
                <a:cubicBezTo>
                  <a:pt x="68" y="150"/>
                  <a:pt x="67" y="152"/>
                  <a:pt x="67" y="152"/>
                </a:cubicBezTo>
                <a:cubicBezTo>
                  <a:pt x="67" y="154"/>
                  <a:pt x="68" y="154"/>
                  <a:pt x="69" y="155"/>
                </a:cubicBezTo>
                <a:cubicBezTo>
                  <a:pt x="54" y="155"/>
                  <a:pt x="54" y="155"/>
                  <a:pt x="54" y="155"/>
                </a:cubicBezTo>
                <a:cubicBezTo>
                  <a:pt x="55" y="154"/>
                  <a:pt x="56" y="154"/>
                  <a:pt x="56" y="152"/>
                </a:cubicBezTo>
                <a:cubicBezTo>
                  <a:pt x="56" y="152"/>
                  <a:pt x="54" y="150"/>
                  <a:pt x="54" y="150"/>
                </a:cubicBezTo>
                <a:cubicBezTo>
                  <a:pt x="52" y="150"/>
                  <a:pt x="51" y="152"/>
                  <a:pt x="51" y="152"/>
                </a:cubicBezTo>
                <a:cubicBezTo>
                  <a:pt x="51" y="154"/>
                  <a:pt x="52" y="154"/>
                  <a:pt x="53" y="155"/>
                </a:cubicBezTo>
                <a:cubicBezTo>
                  <a:pt x="39" y="155"/>
                  <a:pt x="39" y="155"/>
                  <a:pt x="39" y="155"/>
                </a:cubicBezTo>
                <a:cubicBezTo>
                  <a:pt x="40" y="154"/>
                  <a:pt x="41" y="154"/>
                  <a:pt x="41" y="152"/>
                </a:cubicBezTo>
                <a:cubicBezTo>
                  <a:pt x="41" y="152"/>
                  <a:pt x="39" y="150"/>
                  <a:pt x="38" y="150"/>
                </a:cubicBezTo>
                <a:cubicBezTo>
                  <a:pt x="36" y="150"/>
                  <a:pt x="36" y="152"/>
                  <a:pt x="36" y="152"/>
                </a:cubicBezTo>
                <a:cubicBezTo>
                  <a:pt x="36" y="154"/>
                  <a:pt x="36" y="154"/>
                  <a:pt x="38" y="155"/>
                </a:cubicBezTo>
                <a:cubicBezTo>
                  <a:pt x="23" y="155"/>
                  <a:pt x="23" y="155"/>
                  <a:pt x="23" y="155"/>
                </a:cubicBezTo>
                <a:cubicBezTo>
                  <a:pt x="24" y="154"/>
                  <a:pt x="25" y="154"/>
                  <a:pt x="25" y="152"/>
                </a:cubicBezTo>
                <a:cubicBezTo>
                  <a:pt x="25" y="152"/>
                  <a:pt x="23" y="150"/>
                  <a:pt x="22" y="150"/>
                </a:cubicBezTo>
                <a:cubicBezTo>
                  <a:pt x="21" y="150"/>
                  <a:pt x="19" y="152"/>
                  <a:pt x="19" y="152"/>
                </a:cubicBezTo>
                <a:cubicBezTo>
                  <a:pt x="19" y="154"/>
                  <a:pt x="20" y="154"/>
                  <a:pt x="22" y="155"/>
                </a:cubicBezTo>
                <a:cubicBezTo>
                  <a:pt x="9" y="155"/>
                  <a:pt x="9" y="155"/>
                  <a:pt x="9" y="155"/>
                </a:cubicBezTo>
                <a:cubicBezTo>
                  <a:pt x="9" y="155"/>
                  <a:pt x="8" y="155"/>
                  <a:pt x="8" y="155"/>
                </a:cubicBezTo>
                <a:cubicBezTo>
                  <a:pt x="8" y="154"/>
                  <a:pt x="9" y="153"/>
                  <a:pt x="9" y="152"/>
                </a:cubicBezTo>
                <a:cubicBezTo>
                  <a:pt x="9" y="151"/>
                  <a:pt x="7" y="150"/>
                  <a:pt x="6" y="150"/>
                </a:cubicBezTo>
                <a:cubicBezTo>
                  <a:pt x="6" y="139"/>
                  <a:pt x="6" y="139"/>
                  <a:pt x="6" y="139"/>
                </a:cubicBezTo>
                <a:cubicBezTo>
                  <a:pt x="7" y="139"/>
                  <a:pt x="9" y="138"/>
                  <a:pt x="9" y="136"/>
                </a:cubicBezTo>
                <a:cubicBezTo>
                  <a:pt x="9" y="135"/>
                  <a:pt x="7" y="134"/>
                  <a:pt x="6" y="134"/>
                </a:cubicBezTo>
                <a:cubicBezTo>
                  <a:pt x="6" y="123"/>
                  <a:pt x="6" y="123"/>
                  <a:pt x="6" y="123"/>
                </a:cubicBezTo>
                <a:cubicBezTo>
                  <a:pt x="7" y="123"/>
                  <a:pt x="9" y="122"/>
                  <a:pt x="9" y="120"/>
                </a:cubicBezTo>
                <a:cubicBezTo>
                  <a:pt x="9" y="119"/>
                  <a:pt x="7" y="118"/>
                  <a:pt x="6" y="118"/>
                </a:cubicBezTo>
                <a:cubicBezTo>
                  <a:pt x="6" y="107"/>
                  <a:pt x="6" y="107"/>
                  <a:pt x="6" y="107"/>
                </a:cubicBezTo>
                <a:cubicBezTo>
                  <a:pt x="7" y="107"/>
                  <a:pt x="9" y="106"/>
                  <a:pt x="9" y="104"/>
                </a:cubicBezTo>
                <a:cubicBezTo>
                  <a:pt x="9" y="103"/>
                  <a:pt x="7" y="102"/>
                  <a:pt x="6" y="102"/>
                </a:cubicBezTo>
                <a:cubicBezTo>
                  <a:pt x="6" y="91"/>
                  <a:pt x="6" y="91"/>
                  <a:pt x="6" y="91"/>
                </a:cubicBezTo>
                <a:cubicBezTo>
                  <a:pt x="7" y="91"/>
                  <a:pt x="9" y="90"/>
                  <a:pt x="9" y="88"/>
                </a:cubicBezTo>
                <a:cubicBezTo>
                  <a:pt x="9" y="87"/>
                  <a:pt x="7" y="86"/>
                  <a:pt x="6" y="86"/>
                </a:cubicBezTo>
                <a:cubicBezTo>
                  <a:pt x="6" y="75"/>
                  <a:pt x="6" y="75"/>
                  <a:pt x="6" y="75"/>
                </a:cubicBezTo>
                <a:cubicBezTo>
                  <a:pt x="7" y="75"/>
                  <a:pt x="9" y="74"/>
                  <a:pt x="9" y="73"/>
                </a:cubicBezTo>
                <a:cubicBezTo>
                  <a:pt x="9" y="71"/>
                  <a:pt x="7" y="70"/>
                  <a:pt x="6" y="70"/>
                </a:cubicBezTo>
                <a:cubicBezTo>
                  <a:pt x="6" y="59"/>
                  <a:pt x="6" y="59"/>
                  <a:pt x="6" y="59"/>
                </a:cubicBezTo>
                <a:cubicBezTo>
                  <a:pt x="7" y="59"/>
                  <a:pt x="9" y="58"/>
                  <a:pt x="9" y="57"/>
                </a:cubicBezTo>
                <a:cubicBezTo>
                  <a:pt x="19" y="57"/>
                  <a:pt x="19" y="57"/>
                  <a:pt x="19" y="57"/>
                </a:cubicBezTo>
                <a:cubicBezTo>
                  <a:pt x="19" y="58"/>
                  <a:pt x="20" y="59"/>
                  <a:pt x="22" y="59"/>
                </a:cubicBezTo>
                <a:cubicBezTo>
                  <a:pt x="23" y="59"/>
                  <a:pt x="25" y="58"/>
                  <a:pt x="25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5" y="58"/>
                  <a:pt x="36" y="59"/>
                  <a:pt x="38" y="59"/>
                </a:cubicBezTo>
                <a:cubicBezTo>
                  <a:pt x="39" y="59"/>
                  <a:pt x="40" y="58"/>
                  <a:pt x="40" y="57"/>
                </a:cubicBezTo>
                <a:cubicBezTo>
                  <a:pt x="51" y="57"/>
                  <a:pt x="51" y="57"/>
                  <a:pt x="51" y="57"/>
                </a:cubicBezTo>
                <a:cubicBezTo>
                  <a:pt x="51" y="58"/>
                  <a:pt x="52" y="59"/>
                  <a:pt x="54" y="59"/>
                </a:cubicBezTo>
                <a:cubicBezTo>
                  <a:pt x="55" y="59"/>
                  <a:pt x="56" y="58"/>
                  <a:pt x="56" y="57"/>
                </a:cubicBezTo>
                <a:cubicBezTo>
                  <a:pt x="67" y="57"/>
                  <a:pt x="67" y="57"/>
                  <a:pt x="67" y="57"/>
                </a:cubicBezTo>
                <a:cubicBezTo>
                  <a:pt x="67" y="58"/>
                  <a:pt x="68" y="59"/>
                  <a:pt x="70" y="59"/>
                </a:cubicBezTo>
                <a:cubicBezTo>
                  <a:pt x="71" y="59"/>
                  <a:pt x="72" y="58"/>
                  <a:pt x="72" y="57"/>
                </a:cubicBezTo>
                <a:cubicBezTo>
                  <a:pt x="80" y="57"/>
                  <a:pt x="80" y="57"/>
                  <a:pt x="80" y="57"/>
                </a:cubicBezTo>
                <a:lnTo>
                  <a:pt x="80" y="65"/>
                </a:lnTo>
                <a:close/>
                <a:moveTo>
                  <a:pt x="80" y="52"/>
                </a:moveTo>
                <a:cubicBezTo>
                  <a:pt x="6" y="52"/>
                  <a:pt x="6" y="52"/>
                  <a:pt x="6" y="52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19"/>
                  <a:pt x="8" y="16"/>
                  <a:pt x="9" y="16"/>
                </a:cubicBezTo>
                <a:cubicBezTo>
                  <a:pt x="77" y="16"/>
                  <a:pt x="77" y="16"/>
                  <a:pt x="77" y="16"/>
                </a:cubicBezTo>
                <a:cubicBezTo>
                  <a:pt x="78" y="16"/>
                  <a:pt x="80" y="19"/>
                  <a:pt x="80" y="21"/>
                </a:cubicBezTo>
                <a:cubicBezTo>
                  <a:pt x="80" y="52"/>
                  <a:pt x="80" y="52"/>
                  <a:pt x="80" y="52"/>
                </a:cubicBezTo>
                <a:close/>
                <a:moveTo>
                  <a:pt x="14" y="62"/>
                </a:moveTo>
                <a:cubicBezTo>
                  <a:pt x="12" y="62"/>
                  <a:pt x="11" y="64"/>
                  <a:pt x="11" y="65"/>
                </a:cubicBezTo>
                <a:cubicBezTo>
                  <a:pt x="11" y="66"/>
                  <a:pt x="12" y="67"/>
                  <a:pt x="14" y="67"/>
                </a:cubicBezTo>
                <a:cubicBezTo>
                  <a:pt x="15" y="67"/>
                  <a:pt x="16" y="66"/>
                  <a:pt x="16" y="65"/>
                </a:cubicBezTo>
                <a:cubicBezTo>
                  <a:pt x="16" y="64"/>
                  <a:pt x="15" y="62"/>
                  <a:pt x="14" y="62"/>
                </a:cubicBezTo>
                <a:close/>
                <a:moveTo>
                  <a:pt x="22" y="70"/>
                </a:moveTo>
                <a:cubicBezTo>
                  <a:pt x="21" y="70"/>
                  <a:pt x="19" y="71"/>
                  <a:pt x="19" y="72"/>
                </a:cubicBezTo>
                <a:cubicBezTo>
                  <a:pt x="19" y="74"/>
                  <a:pt x="21" y="75"/>
                  <a:pt x="22" y="75"/>
                </a:cubicBezTo>
                <a:cubicBezTo>
                  <a:pt x="23" y="75"/>
                  <a:pt x="25" y="74"/>
                  <a:pt x="25" y="72"/>
                </a:cubicBezTo>
                <a:cubicBezTo>
                  <a:pt x="25" y="71"/>
                  <a:pt x="23" y="70"/>
                  <a:pt x="22" y="70"/>
                </a:cubicBezTo>
                <a:close/>
                <a:moveTo>
                  <a:pt x="30" y="62"/>
                </a:moveTo>
                <a:cubicBezTo>
                  <a:pt x="28" y="62"/>
                  <a:pt x="27" y="64"/>
                  <a:pt x="27" y="65"/>
                </a:cubicBezTo>
                <a:cubicBezTo>
                  <a:pt x="27" y="66"/>
                  <a:pt x="28" y="67"/>
                  <a:pt x="30" y="67"/>
                </a:cubicBezTo>
                <a:cubicBezTo>
                  <a:pt x="32" y="67"/>
                  <a:pt x="32" y="66"/>
                  <a:pt x="32" y="65"/>
                </a:cubicBezTo>
                <a:cubicBezTo>
                  <a:pt x="32" y="64"/>
                  <a:pt x="32" y="62"/>
                  <a:pt x="30" y="62"/>
                </a:cubicBezTo>
                <a:close/>
                <a:moveTo>
                  <a:pt x="46" y="62"/>
                </a:moveTo>
                <a:cubicBezTo>
                  <a:pt x="44" y="62"/>
                  <a:pt x="43" y="64"/>
                  <a:pt x="43" y="65"/>
                </a:cubicBezTo>
                <a:cubicBezTo>
                  <a:pt x="43" y="66"/>
                  <a:pt x="44" y="67"/>
                  <a:pt x="46" y="67"/>
                </a:cubicBezTo>
                <a:cubicBezTo>
                  <a:pt x="47" y="67"/>
                  <a:pt x="48" y="66"/>
                  <a:pt x="48" y="65"/>
                </a:cubicBezTo>
                <a:cubicBezTo>
                  <a:pt x="48" y="64"/>
                  <a:pt x="47" y="62"/>
                  <a:pt x="46" y="62"/>
                </a:cubicBezTo>
                <a:close/>
                <a:moveTo>
                  <a:pt x="38" y="70"/>
                </a:moveTo>
                <a:cubicBezTo>
                  <a:pt x="36" y="70"/>
                  <a:pt x="36" y="71"/>
                  <a:pt x="36" y="72"/>
                </a:cubicBezTo>
                <a:cubicBezTo>
                  <a:pt x="36" y="74"/>
                  <a:pt x="36" y="75"/>
                  <a:pt x="38" y="75"/>
                </a:cubicBezTo>
                <a:cubicBezTo>
                  <a:pt x="39" y="75"/>
                  <a:pt x="41" y="74"/>
                  <a:pt x="41" y="72"/>
                </a:cubicBezTo>
                <a:cubicBezTo>
                  <a:pt x="41" y="71"/>
                  <a:pt x="39" y="70"/>
                  <a:pt x="38" y="70"/>
                </a:cubicBezTo>
                <a:close/>
                <a:moveTo>
                  <a:pt x="54" y="70"/>
                </a:moveTo>
                <a:cubicBezTo>
                  <a:pt x="52" y="70"/>
                  <a:pt x="51" y="71"/>
                  <a:pt x="51" y="72"/>
                </a:cubicBezTo>
                <a:cubicBezTo>
                  <a:pt x="51" y="74"/>
                  <a:pt x="52" y="75"/>
                  <a:pt x="54" y="75"/>
                </a:cubicBezTo>
                <a:cubicBezTo>
                  <a:pt x="54" y="75"/>
                  <a:pt x="56" y="74"/>
                  <a:pt x="56" y="72"/>
                </a:cubicBezTo>
                <a:cubicBezTo>
                  <a:pt x="56" y="71"/>
                  <a:pt x="54" y="70"/>
                  <a:pt x="54" y="70"/>
                </a:cubicBezTo>
                <a:close/>
                <a:moveTo>
                  <a:pt x="62" y="62"/>
                </a:moveTo>
                <a:cubicBezTo>
                  <a:pt x="60" y="62"/>
                  <a:pt x="59" y="64"/>
                  <a:pt x="59" y="65"/>
                </a:cubicBezTo>
                <a:cubicBezTo>
                  <a:pt x="59" y="66"/>
                  <a:pt x="60" y="67"/>
                  <a:pt x="62" y="67"/>
                </a:cubicBezTo>
                <a:cubicBezTo>
                  <a:pt x="63" y="67"/>
                  <a:pt x="64" y="66"/>
                  <a:pt x="64" y="65"/>
                </a:cubicBezTo>
                <a:cubicBezTo>
                  <a:pt x="64" y="64"/>
                  <a:pt x="63" y="62"/>
                  <a:pt x="62" y="62"/>
                </a:cubicBezTo>
                <a:close/>
                <a:moveTo>
                  <a:pt x="70" y="70"/>
                </a:moveTo>
                <a:cubicBezTo>
                  <a:pt x="68" y="70"/>
                  <a:pt x="67" y="71"/>
                  <a:pt x="67" y="72"/>
                </a:cubicBezTo>
                <a:cubicBezTo>
                  <a:pt x="67" y="74"/>
                  <a:pt x="68" y="75"/>
                  <a:pt x="70" y="75"/>
                </a:cubicBezTo>
                <a:cubicBezTo>
                  <a:pt x="71" y="75"/>
                  <a:pt x="72" y="74"/>
                  <a:pt x="72" y="72"/>
                </a:cubicBezTo>
                <a:cubicBezTo>
                  <a:pt x="72" y="71"/>
                  <a:pt x="71" y="70"/>
                  <a:pt x="70" y="70"/>
                </a:cubicBezTo>
                <a:close/>
                <a:moveTo>
                  <a:pt x="14" y="78"/>
                </a:moveTo>
                <a:cubicBezTo>
                  <a:pt x="12" y="78"/>
                  <a:pt x="11" y="79"/>
                  <a:pt x="11" y="81"/>
                </a:cubicBezTo>
                <a:cubicBezTo>
                  <a:pt x="11" y="82"/>
                  <a:pt x="12" y="83"/>
                  <a:pt x="14" y="83"/>
                </a:cubicBezTo>
                <a:cubicBezTo>
                  <a:pt x="15" y="83"/>
                  <a:pt x="16" y="82"/>
                  <a:pt x="16" y="81"/>
                </a:cubicBezTo>
                <a:cubicBezTo>
                  <a:pt x="16" y="79"/>
                  <a:pt x="15" y="78"/>
                  <a:pt x="14" y="78"/>
                </a:cubicBezTo>
                <a:close/>
                <a:moveTo>
                  <a:pt x="14" y="94"/>
                </a:moveTo>
                <a:cubicBezTo>
                  <a:pt x="12" y="94"/>
                  <a:pt x="11" y="95"/>
                  <a:pt x="11" y="97"/>
                </a:cubicBezTo>
                <a:cubicBezTo>
                  <a:pt x="11" y="98"/>
                  <a:pt x="12" y="99"/>
                  <a:pt x="14" y="99"/>
                </a:cubicBezTo>
                <a:cubicBezTo>
                  <a:pt x="15" y="99"/>
                  <a:pt x="16" y="98"/>
                  <a:pt x="16" y="97"/>
                </a:cubicBezTo>
                <a:cubicBezTo>
                  <a:pt x="16" y="95"/>
                  <a:pt x="15" y="94"/>
                  <a:pt x="14" y="94"/>
                </a:cubicBezTo>
                <a:close/>
                <a:moveTo>
                  <a:pt x="22" y="86"/>
                </a:moveTo>
                <a:cubicBezTo>
                  <a:pt x="21" y="86"/>
                  <a:pt x="19" y="87"/>
                  <a:pt x="19" y="88"/>
                </a:cubicBezTo>
                <a:cubicBezTo>
                  <a:pt x="19" y="90"/>
                  <a:pt x="21" y="91"/>
                  <a:pt x="22" y="91"/>
                </a:cubicBezTo>
                <a:cubicBezTo>
                  <a:pt x="23" y="91"/>
                  <a:pt x="25" y="90"/>
                  <a:pt x="25" y="88"/>
                </a:cubicBezTo>
                <a:cubicBezTo>
                  <a:pt x="25" y="87"/>
                  <a:pt x="23" y="86"/>
                  <a:pt x="22" y="86"/>
                </a:cubicBezTo>
                <a:close/>
                <a:moveTo>
                  <a:pt x="22" y="102"/>
                </a:moveTo>
                <a:cubicBezTo>
                  <a:pt x="21" y="102"/>
                  <a:pt x="19" y="103"/>
                  <a:pt x="19" y="105"/>
                </a:cubicBezTo>
                <a:cubicBezTo>
                  <a:pt x="19" y="106"/>
                  <a:pt x="21" y="107"/>
                  <a:pt x="22" y="107"/>
                </a:cubicBezTo>
                <a:cubicBezTo>
                  <a:pt x="23" y="107"/>
                  <a:pt x="25" y="106"/>
                  <a:pt x="25" y="105"/>
                </a:cubicBezTo>
                <a:cubicBezTo>
                  <a:pt x="25" y="103"/>
                  <a:pt x="23" y="102"/>
                  <a:pt x="22" y="102"/>
                </a:cubicBezTo>
                <a:close/>
                <a:moveTo>
                  <a:pt x="30" y="78"/>
                </a:moveTo>
                <a:cubicBezTo>
                  <a:pt x="28" y="78"/>
                  <a:pt x="27" y="79"/>
                  <a:pt x="27" y="81"/>
                </a:cubicBezTo>
                <a:cubicBezTo>
                  <a:pt x="27" y="82"/>
                  <a:pt x="28" y="83"/>
                  <a:pt x="30" y="83"/>
                </a:cubicBezTo>
                <a:cubicBezTo>
                  <a:pt x="32" y="83"/>
                  <a:pt x="32" y="82"/>
                  <a:pt x="32" y="81"/>
                </a:cubicBezTo>
                <a:cubicBezTo>
                  <a:pt x="32" y="79"/>
                  <a:pt x="32" y="78"/>
                  <a:pt x="30" y="78"/>
                </a:cubicBezTo>
                <a:close/>
                <a:moveTo>
                  <a:pt x="46" y="78"/>
                </a:moveTo>
                <a:cubicBezTo>
                  <a:pt x="44" y="78"/>
                  <a:pt x="43" y="79"/>
                  <a:pt x="43" y="81"/>
                </a:cubicBezTo>
                <a:cubicBezTo>
                  <a:pt x="43" y="82"/>
                  <a:pt x="44" y="83"/>
                  <a:pt x="46" y="83"/>
                </a:cubicBezTo>
                <a:cubicBezTo>
                  <a:pt x="47" y="83"/>
                  <a:pt x="48" y="82"/>
                  <a:pt x="48" y="81"/>
                </a:cubicBezTo>
                <a:cubicBezTo>
                  <a:pt x="48" y="79"/>
                  <a:pt x="47" y="78"/>
                  <a:pt x="46" y="78"/>
                </a:cubicBezTo>
                <a:close/>
                <a:moveTo>
                  <a:pt x="30" y="94"/>
                </a:moveTo>
                <a:cubicBezTo>
                  <a:pt x="28" y="94"/>
                  <a:pt x="27" y="95"/>
                  <a:pt x="27" y="97"/>
                </a:cubicBezTo>
                <a:cubicBezTo>
                  <a:pt x="27" y="98"/>
                  <a:pt x="28" y="99"/>
                  <a:pt x="30" y="99"/>
                </a:cubicBezTo>
                <a:cubicBezTo>
                  <a:pt x="32" y="99"/>
                  <a:pt x="32" y="98"/>
                  <a:pt x="32" y="97"/>
                </a:cubicBezTo>
                <a:cubicBezTo>
                  <a:pt x="32" y="95"/>
                  <a:pt x="32" y="94"/>
                  <a:pt x="30" y="94"/>
                </a:cubicBezTo>
                <a:close/>
                <a:moveTo>
                  <a:pt x="46" y="94"/>
                </a:moveTo>
                <a:cubicBezTo>
                  <a:pt x="44" y="94"/>
                  <a:pt x="43" y="95"/>
                  <a:pt x="43" y="97"/>
                </a:cubicBezTo>
                <a:cubicBezTo>
                  <a:pt x="43" y="98"/>
                  <a:pt x="44" y="99"/>
                  <a:pt x="46" y="99"/>
                </a:cubicBezTo>
                <a:cubicBezTo>
                  <a:pt x="47" y="99"/>
                  <a:pt x="48" y="98"/>
                  <a:pt x="48" y="97"/>
                </a:cubicBezTo>
                <a:cubicBezTo>
                  <a:pt x="48" y="95"/>
                  <a:pt x="47" y="94"/>
                  <a:pt x="46" y="94"/>
                </a:cubicBezTo>
                <a:close/>
                <a:moveTo>
                  <a:pt x="38" y="86"/>
                </a:moveTo>
                <a:cubicBezTo>
                  <a:pt x="36" y="86"/>
                  <a:pt x="36" y="87"/>
                  <a:pt x="36" y="88"/>
                </a:cubicBezTo>
                <a:cubicBezTo>
                  <a:pt x="36" y="90"/>
                  <a:pt x="36" y="91"/>
                  <a:pt x="38" y="91"/>
                </a:cubicBezTo>
                <a:cubicBezTo>
                  <a:pt x="39" y="91"/>
                  <a:pt x="41" y="90"/>
                  <a:pt x="41" y="88"/>
                </a:cubicBezTo>
                <a:cubicBezTo>
                  <a:pt x="41" y="87"/>
                  <a:pt x="39" y="86"/>
                  <a:pt x="38" y="86"/>
                </a:cubicBezTo>
                <a:close/>
                <a:moveTo>
                  <a:pt x="54" y="86"/>
                </a:moveTo>
                <a:cubicBezTo>
                  <a:pt x="52" y="86"/>
                  <a:pt x="51" y="87"/>
                  <a:pt x="51" y="88"/>
                </a:cubicBezTo>
                <a:cubicBezTo>
                  <a:pt x="51" y="90"/>
                  <a:pt x="52" y="91"/>
                  <a:pt x="54" y="91"/>
                </a:cubicBezTo>
                <a:cubicBezTo>
                  <a:pt x="54" y="91"/>
                  <a:pt x="56" y="90"/>
                  <a:pt x="56" y="88"/>
                </a:cubicBezTo>
                <a:cubicBezTo>
                  <a:pt x="56" y="87"/>
                  <a:pt x="54" y="86"/>
                  <a:pt x="54" y="86"/>
                </a:cubicBezTo>
                <a:close/>
                <a:moveTo>
                  <a:pt x="38" y="102"/>
                </a:moveTo>
                <a:cubicBezTo>
                  <a:pt x="36" y="102"/>
                  <a:pt x="36" y="103"/>
                  <a:pt x="36" y="105"/>
                </a:cubicBezTo>
                <a:cubicBezTo>
                  <a:pt x="36" y="106"/>
                  <a:pt x="36" y="107"/>
                  <a:pt x="38" y="107"/>
                </a:cubicBezTo>
                <a:cubicBezTo>
                  <a:pt x="39" y="107"/>
                  <a:pt x="41" y="106"/>
                  <a:pt x="41" y="105"/>
                </a:cubicBezTo>
                <a:cubicBezTo>
                  <a:pt x="41" y="103"/>
                  <a:pt x="39" y="102"/>
                  <a:pt x="38" y="102"/>
                </a:cubicBezTo>
                <a:close/>
                <a:moveTo>
                  <a:pt x="54" y="102"/>
                </a:moveTo>
                <a:cubicBezTo>
                  <a:pt x="52" y="102"/>
                  <a:pt x="51" y="103"/>
                  <a:pt x="51" y="105"/>
                </a:cubicBezTo>
                <a:cubicBezTo>
                  <a:pt x="51" y="106"/>
                  <a:pt x="52" y="107"/>
                  <a:pt x="54" y="107"/>
                </a:cubicBezTo>
                <a:cubicBezTo>
                  <a:pt x="54" y="107"/>
                  <a:pt x="56" y="106"/>
                  <a:pt x="56" y="105"/>
                </a:cubicBezTo>
                <a:cubicBezTo>
                  <a:pt x="56" y="103"/>
                  <a:pt x="54" y="102"/>
                  <a:pt x="54" y="102"/>
                </a:cubicBezTo>
                <a:close/>
                <a:moveTo>
                  <a:pt x="62" y="78"/>
                </a:moveTo>
                <a:cubicBezTo>
                  <a:pt x="60" y="78"/>
                  <a:pt x="59" y="79"/>
                  <a:pt x="59" y="81"/>
                </a:cubicBezTo>
                <a:cubicBezTo>
                  <a:pt x="59" y="82"/>
                  <a:pt x="60" y="83"/>
                  <a:pt x="62" y="83"/>
                </a:cubicBezTo>
                <a:cubicBezTo>
                  <a:pt x="63" y="83"/>
                  <a:pt x="64" y="82"/>
                  <a:pt x="64" y="81"/>
                </a:cubicBezTo>
                <a:cubicBezTo>
                  <a:pt x="64" y="79"/>
                  <a:pt x="63" y="78"/>
                  <a:pt x="62" y="78"/>
                </a:cubicBezTo>
                <a:close/>
                <a:moveTo>
                  <a:pt x="62" y="94"/>
                </a:moveTo>
                <a:cubicBezTo>
                  <a:pt x="60" y="94"/>
                  <a:pt x="59" y="95"/>
                  <a:pt x="59" y="97"/>
                </a:cubicBezTo>
                <a:cubicBezTo>
                  <a:pt x="59" y="98"/>
                  <a:pt x="60" y="99"/>
                  <a:pt x="62" y="99"/>
                </a:cubicBezTo>
                <a:cubicBezTo>
                  <a:pt x="63" y="99"/>
                  <a:pt x="64" y="98"/>
                  <a:pt x="64" y="97"/>
                </a:cubicBezTo>
                <a:cubicBezTo>
                  <a:pt x="64" y="95"/>
                  <a:pt x="63" y="94"/>
                  <a:pt x="62" y="94"/>
                </a:cubicBezTo>
                <a:close/>
                <a:moveTo>
                  <a:pt x="70" y="86"/>
                </a:moveTo>
                <a:cubicBezTo>
                  <a:pt x="68" y="86"/>
                  <a:pt x="67" y="87"/>
                  <a:pt x="67" y="88"/>
                </a:cubicBezTo>
                <a:cubicBezTo>
                  <a:pt x="67" y="90"/>
                  <a:pt x="68" y="91"/>
                  <a:pt x="70" y="91"/>
                </a:cubicBezTo>
                <a:cubicBezTo>
                  <a:pt x="71" y="91"/>
                  <a:pt x="72" y="90"/>
                  <a:pt x="72" y="88"/>
                </a:cubicBezTo>
                <a:cubicBezTo>
                  <a:pt x="72" y="87"/>
                  <a:pt x="71" y="86"/>
                  <a:pt x="70" y="86"/>
                </a:cubicBezTo>
                <a:close/>
                <a:moveTo>
                  <a:pt x="70" y="102"/>
                </a:moveTo>
                <a:cubicBezTo>
                  <a:pt x="68" y="102"/>
                  <a:pt x="67" y="103"/>
                  <a:pt x="67" y="105"/>
                </a:cubicBezTo>
                <a:cubicBezTo>
                  <a:pt x="67" y="106"/>
                  <a:pt x="68" y="107"/>
                  <a:pt x="70" y="107"/>
                </a:cubicBezTo>
                <a:cubicBezTo>
                  <a:pt x="71" y="107"/>
                  <a:pt x="72" y="106"/>
                  <a:pt x="72" y="105"/>
                </a:cubicBezTo>
                <a:cubicBezTo>
                  <a:pt x="72" y="103"/>
                  <a:pt x="71" y="102"/>
                  <a:pt x="70" y="102"/>
                </a:cubicBezTo>
                <a:close/>
                <a:moveTo>
                  <a:pt x="14" y="110"/>
                </a:moveTo>
                <a:cubicBezTo>
                  <a:pt x="12" y="110"/>
                  <a:pt x="11" y="111"/>
                  <a:pt x="11" y="113"/>
                </a:cubicBezTo>
                <a:cubicBezTo>
                  <a:pt x="11" y="114"/>
                  <a:pt x="12" y="115"/>
                  <a:pt x="14" y="115"/>
                </a:cubicBezTo>
                <a:cubicBezTo>
                  <a:pt x="15" y="115"/>
                  <a:pt x="16" y="114"/>
                  <a:pt x="16" y="113"/>
                </a:cubicBezTo>
                <a:cubicBezTo>
                  <a:pt x="16" y="111"/>
                  <a:pt x="15" y="110"/>
                  <a:pt x="14" y="110"/>
                </a:cubicBezTo>
                <a:close/>
                <a:moveTo>
                  <a:pt x="14" y="126"/>
                </a:moveTo>
                <a:cubicBezTo>
                  <a:pt x="12" y="126"/>
                  <a:pt x="11" y="127"/>
                  <a:pt x="11" y="129"/>
                </a:cubicBezTo>
                <a:cubicBezTo>
                  <a:pt x="11" y="130"/>
                  <a:pt x="12" y="132"/>
                  <a:pt x="14" y="132"/>
                </a:cubicBezTo>
                <a:cubicBezTo>
                  <a:pt x="15" y="132"/>
                  <a:pt x="16" y="130"/>
                  <a:pt x="16" y="129"/>
                </a:cubicBezTo>
                <a:cubicBezTo>
                  <a:pt x="16" y="127"/>
                  <a:pt x="15" y="126"/>
                  <a:pt x="14" y="126"/>
                </a:cubicBezTo>
                <a:close/>
                <a:moveTo>
                  <a:pt x="22" y="118"/>
                </a:moveTo>
                <a:cubicBezTo>
                  <a:pt x="21" y="118"/>
                  <a:pt x="19" y="119"/>
                  <a:pt x="19" y="121"/>
                </a:cubicBezTo>
                <a:cubicBezTo>
                  <a:pt x="19" y="122"/>
                  <a:pt x="21" y="123"/>
                  <a:pt x="22" y="123"/>
                </a:cubicBezTo>
                <a:cubicBezTo>
                  <a:pt x="23" y="123"/>
                  <a:pt x="25" y="122"/>
                  <a:pt x="25" y="121"/>
                </a:cubicBezTo>
                <a:cubicBezTo>
                  <a:pt x="25" y="119"/>
                  <a:pt x="23" y="118"/>
                  <a:pt x="22" y="118"/>
                </a:cubicBezTo>
                <a:close/>
                <a:moveTo>
                  <a:pt x="22" y="134"/>
                </a:moveTo>
                <a:cubicBezTo>
                  <a:pt x="21" y="134"/>
                  <a:pt x="19" y="136"/>
                  <a:pt x="19" y="137"/>
                </a:cubicBezTo>
                <a:cubicBezTo>
                  <a:pt x="19" y="138"/>
                  <a:pt x="21" y="139"/>
                  <a:pt x="22" y="139"/>
                </a:cubicBezTo>
                <a:cubicBezTo>
                  <a:pt x="23" y="139"/>
                  <a:pt x="25" y="138"/>
                  <a:pt x="25" y="137"/>
                </a:cubicBezTo>
                <a:cubicBezTo>
                  <a:pt x="25" y="136"/>
                  <a:pt x="23" y="134"/>
                  <a:pt x="22" y="134"/>
                </a:cubicBezTo>
                <a:close/>
                <a:moveTo>
                  <a:pt x="30" y="110"/>
                </a:moveTo>
                <a:cubicBezTo>
                  <a:pt x="28" y="110"/>
                  <a:pt x="27" y="111"/>
                  <a:pt x="27" y="113"/>
                </a:cubicBezTo>
                <a:cubicBezTo>
                  <a:pt x="27" y="114"/>
                  <a:pt x="28" y="115"/>
                  <a:pt x="30" y="115"/>
                </a:cubicBezTo>
                <a:cubicBezTo>
                  <a:pt x="32" y="115"/>
                  <a:pt x="32" y="114"/>
                  <a:pt x="32" y="113"/>
                </a:cubicBezTo>
                <a:cubicBezTo>
                  <a:pt x="32" y="111"/>
                  <a:pt x="32" y="110"/>
                  <a:pt x="30" y="110"/>
                </a:cubicBezTo>
                <a:close/>
                <a:moveTo>
                  <a:pt x="46" y="110"/>
                </a:moveTo>
                <a:cubicBezTo>
                  <a:pt x="44" y="110"/>
                  <a:pt x="43" y="111"/>
                  <a:pt x="43" y="113"/>
                </a:cubicBezTo>
                <a:cubicBezTo>
                  <a:pt x="43" y="114"/>
                  <a:pt x="44" y="115"/>
                  <a:pt x="46" y="115"/>
                </a:cubicBezTo>
                <a:cubicBezTo>
                  <a:pt x="47" y="115"/>
                  <a:pt x="48" y="114"/>
                  <a:pt x="48" y="113"/>
                </a:cubicBezTo>
                <a:cubicBezTo>
                  <a:pt x="48" y="111"/>
                  <a:pt x="47" y="110"/>
                  <a:pt x="46" y="110"/>
                </a:cubicBezTo>
                <a:close/>
                <a:moveTo>
                  <a:pt x="30" y="126"/>
                </a:moveTo>
                <a:cubicBezTo>
                  <a:pt x="28" y="126"/>
                  <a:pt x="27" y="127"/>
                  <a:pt x="27" y="129"/>
                </a:cubicBezTo>
                <a:cubicBezTo>
                  <a:pt x="27" y="130"/>
                  <a:pt x="28" y="132"/>
                  <a:pt x="30" y="132"/>
                </a:cubicBezTo>
                <a:cubicBezTo>
                  <a:pt x="32" y="132"/>
                  <a:pt x="32" y="130"/>
                  <a:pt x="32" y="129"/>
                </a:cubicBezTo>
                <a:cubicBezTo>
                  <a:pt x="32" y="127"/>
                  <a:pt x="32" y="126"/>
                  <a:pt x="30" y="126"/>
                </a:cubicBezTo>
                <a:close/>
                <a:moveTo>
                  <a:pt x="46" y="126"/>
                </a:moveTo>
                <a:cubicBezTo>
                  <a:pt x="44" y="126"/>
                  <a:pt x="43" y="127"/>
                  <a:pt x="43" y="129"/>
                </a:cubicBezTo>
                <a:cubicBezTo>
                  <a:pt x="43" y="130"/>
                  <a:pt x="44" y="132"/>
                  <a:pt x="46" y="132"/>
                </a:cubicBezTo>
                <a:cubicBezTo>
                  <a:pt x="47" y="132"/>
                  <a:pt x="48" y="130"/>
                  <a:pt x="48" y="129"/>
                </a:cubicBezTo>
                <a:cubicBezTo>
                  <a:pt x="48" y="127"/>
                  <a:pt x="47" y="126"/>
                  <a:pt x="46" y="126"/>
                </a:cubicBezTo>
                <a:close/>
                <a:moveTo>
                  <a:pt x="38" y="118"/>
                </a:moveTo>
                <a:cubicBezTo>
                  <a:pt x="36" y="118"/>
                  <a:pt x="36" y="119"/>
                  <a:pt x="36" y="121"/>
                </a:cubicBezTo>
                <a:cubicBezTo>
                  <a:pt x="36" y="122"/>
                  <a:pt x="36" y="123"/>
                  <a:pt x="38" y="123"/>
                </a:cubicBezTo>
                <a:cubicBezTo>
                  <a:pt x="39" y="123"/>
                  <a:pt x="41" y="122"/>
                  <a:pt x="41" y="121"/>
                </a:cubicBezTo>
                <a:cubicBezTo>
                  <a:pt x="41" y="119"/>
                  <a:pt x="39" y="118"/>
                  <a:pt x="38" y="118"/>
                </a:cubicBezTo>
                <a:close/>
                <a:moveTo>
                  <a:pt x="54" y="118"/>
                </a:moveTo>
                <a:cubicBezTo>
                  <a:pt x="52" y="118"/>
                  <a:pt x="51" y="119"/>
                  <a:pt x="51" y="121"/>
                </a:cubicBezTo>
                <a:cubicBezTo>
                  <a:pt x="51" y="122"/>
                  <a:pt x="52" y="123"/>
                  <a:pt x="54" y="123"/>
                </a:cubicBezTo>
                <a:cubicBezTo>
                  <a:pt x="54" y="123"/>
                  <a:pt x="56" y="122"/>
                  <a:pt x="56" y="121"/>
                </a:cubicBezTo>
                <a:cubicBezTo>
                  <a:pt x="56" y="119"/>
                  <a:pt x="54" y="118"/>
                  <a:pt x="54" y="118"/>
                </a:cubicBezTo>
                <a:close/>
                <a:moveTo>
                  <a:pt x="38" y="134"/>
                </a:moveTo>
                <a:cubicBezTo>
                  <a:pt x="36" y="134"/>
                  <a:pt x="36" y="136"/>
                  <a:pt x="36" y="137"/>
                </a:cubicBezTo>
                <a:cubicBezTo>
                  <a:pt x="36" y="138"/>
                  <a:pt x="36" y="139"/>
                  <a:pt x="38" y="139"/>
                </a:cubicBezTo>
                <a:cubicBezTo>
                  <a:pt x="39" y="139"/>
                  <a:pt x="41" y="138"/>
                  <a:pt x="41" y="137"/>
                </a:cubicBezTo>
                <a:cubicBezTo>
                  <a:pt x="41" y="136"/>
                  <a:pt x="39" y="134"/>
                  <a:pt x="38" y="134"/>
                </a:cubicBezTo>
                <a:close/>
                <a:moveTo>
                  <a:pt x="54" y="134"/>
                </a:moveTo>
                <a:cubicBezTo>
                  <a:pt x="52" y="134"/>
                  <a:pt x="51" y="136"/>
                  <a:pt x="51" y="137"/>
                </a:cubicBezTo>
                <a:cubicBezTo>
                  <a:pt x="51" y="138"/>
                  <a:pt x="52" y="139"/>
                  <a:pt x="54" y="139"/>
                </a:cubicBezTo>
                <a:cubicBezTo>
                  <a:pt x="54" y="139"/>
                  <a:pt x="56" y="138"/>
                  <a:pt x="56" y="137"/>
                </a:cubicBezTo>
                <a:cubicBezTo>
                  <a:pt x="56" y="136"/>
                  <a:pt x="54" y="134"/>
                  <a:pt x="54" y="134"/>
                </a:cubicBezTo>
                <a:close/>
                <a:moveTo>
                  <a:pt x="62" y="110"/>
                </a:moveTo>
                <a:cubicBezTo>
                  <a:pt x="60" y="110"/>
                  <a:pt x="59" y="111"/>
                  <a:pt x="59" y="113"/>
                </a:cubicBezTo>
                <a:cubicBezTo>
                  <a:pt x="59" y="114"/>
                  <a:pt x="60" y="115"/>
                  <a:pt x="62" y="115"/>
                </a:cubicBezTo>
                <a:cubicBezTo>
                  <a:pt x="63" y="115"/>
                  <a:pt x="64" y="114"/>
                  <a:pt x="64" y="113"/>
                </a:cubicBezTo>
                <a:cubicBezTo>
                  <a:pt x="64" y="111"/>
                  <a:pt x="63" y="110"/>
                  <a:pt x="62" y="110"/>
                </a:cubicBezTo>
                <a:close/>
                <a:moveTo>
                  <a:pt x="62" y="126"/>
                </a:moveTo>
                <a:cubicBezTo>
                  <a:pt x="60" y="126"/>
                  <a:pt x="59" y="127"/>
                  <a:pt x="59" y="129"/>
                </a:cubicBezTo>
                <a:cubicBezTo>
                  <a:pt x="59" y="130"/>
                  <a:pt x="60" y="132"/>
                  <a:pt x="62" y="132"/>
                </a:cubicBezTo>
                <a:cubicBezTo>
                  <a:pt x="63" y="132"/>
                  <a:pt x="64" y="130"/>
                  <a:pt x="64" y="129"/>
                </a:cubicBezTo>
                <a:cubicBezTo>
                  <a:pt x="64" y="127"/>
                  <a:pt x="63" y="126"/>
                  <a:pt x="62" y="126"/>
                </a:cubicBezTo>
                <a:close/>
                <a:moveTo>
                  <a:pt x="70" y="118"/>
                </a:moveTo>
                <a:cubicBezTo>
                  <a:pt x="68" y="118"/>
                  <a:pt x="67" y="119"/>
                  <a:pt x="67" y="121"/>
                </a:cubicBezTo>
                <a:cubicBezTo>
                  <a:pt x="67" y="122"/>
                  <a:pt x="68" y="123"/>
                  <a:pt x="70" y="123"/>
                </a:cubicBezTo>
                <a:cubicBezTo>
                  <a:pt x="71" y="123"/>
                  <a:pt x="72" y="122"/>
                  <a:pt x="72" y="121"/>
                </a:cubicBezTo>
                <a:cubicBezTo>
                  <a:pt x="72" y="119"/>
                  <a:pt x="71" y="118"/>
                  <a:pt x="70" y="118"/>
                </a:cubicBezTo>
                <a:close/>
                <a:moveTo>
                  <a:pt x="70" y="134"/>
                </a:moveTo>
                <a:cubicBezTo>
                  <a:pt x="68" y="134"/>
                  <a:pt x="67" y="136"/>
                  <a:pt x="67" y="137"/>
                </a:cubicBezTo>
                <a:cubicBezTo>
                  <a:pt x="67" y="138"/>
                  <a:pt x="68" y="139"/>
                  <a:pt x="70" y="139"/>
                </a:cubicBezTo>
                <a:cubicBezTo>
                  <a:pt x="71" y="139"/>
                  <a:pt x="72" y="138"/>
                  <a:pt x="72" y="137"/>
                </a:cubicBezTo>
                <a:cubicBezTo>
                  <a:pt x="72" y="136"/>
                  <a:pt x="71" y="134"/>
                  <a:pt x="70" y="134"/>
                </a:cubicBezTo>
                <a:close/>
                <a:moveTo>
                  <a:pt x="14" y="142"/>
                </a:moveTo>
                <a:cubicBezTo>
                  <a:pt x="12" y="142"/>
                  <a:pt x="11" y="143"/>
                  <a:pt x="11" y="145"/>
                </a:cubicBezTo>
                <a:cubicBezTo>
                  <a:pt x="11" y="147"/>
                  <a:pt x="12" y="148"/>
                  <a:pt x="14" y="148"/>
                </a:cubicBezTo>
                <a:cubicBezTo>
                  <a:pt x="15" y="148"/>
                  <a:pt x="16" y="147"/>
                  <a:pt x="16" y="145"/>
                </a:cubicBezTo>
                <a:cubicBezTo>
                  <a:pt x="16" y="143"/>
                  <a:pt x="15" y="142"/>
                  <a:pt x="14" y="142"/>
                </a:cubicBezTo>
                <a:close/>
                <a:moveTo>
                  <a:pt x="30" y="142"/>
                </a:moveTo>
                <a:cubicBezTo>
                  <a:pt x="28" y="142"/>
                  <a:pt x="27" y="143"/>
                  <a:pt x="27" y="145"/>
                </a:cubicBezTo>
                <a:cubicBezTo>
                  <a:pt x="27" y="147"/>
                  <a:pt x="28" y="148"/>
                  <a:pt x="30" y="148"/>
                </a:cubicBezTo>
                <a:cubicBezTo>
                  <a:pt x="32" y="148"/>
                  <a:pt x="32" y="147"/>
                  <a:pt x="32" y="145"/>
                </a:cubicBezTo>
                <a:cubicBezTo>
                  <a:pt x="32" y="143"/>
                  <a:pt x="32" y="142"/>
                  <a:pt x="30" y="142"/>
                </a:cubicBezTo>
                <a:close/>
                <a:moveTo>
                  <a:pt x="46" y="142"/>
                </a:moveTo>
                <a:cubicBezTo>
                  <a:pt x="44" y="142"/>
                  <a:pt x="43" y="143"/>
                  <a:pt x="43" y="145"/>
                </a:cubicBezTo>
                <a:cubicBezTo>
                  <a:pt x="43" y="147"/>
                  <a:pt x="44" y="148"/>
                  <a:pt x="46" y="148"/>
                </a:cubicBezTo>
                <a:cubicBezTo>
                  <a:pt x="47" y="148"/>
                  <a:pt x="48" y="147"/>
                  <a:pt x="48" y="145"/>
                </a:cubicBezTo>
                <a:cubicBezTo>
                  <a:pt x="48" y="143"/>
                  <a:pt x="47" y="142"/>
                  <a:pt x="46" y="142"/>
                </a:cubicBezTo>
                <a:close/>
                <a:moveTo>
                  <a:pt x="62" y="142"/>
                </a:moveTo>
                <a:cubicBezTo>
                  <a:pt x="60" y="142"/>
                  <a:pt x="59" y="143"/>
                  <a:pt x="59" y="145"/>
                </a:cubicBezTo>
                <a:cubicBezTo>
                  <a:pt x="59" y="147"/>
                  <a:pt x="60" y="148"/>
                  <a:pt x="62" y="148"/>
                </a:cubicBezTo>
                <a:cubicBezTo>
                  <a:pt x="63" y="148"/>
                  <a:pt x="64" y="147"/>
                  <a:pt x="64" y="145"/>
                </a:cubicBezTo>
                <a:cubicBezTo>
                  <a:pt x="64" y="143"/>
                  <a:pt x="63" y="142"/>
                  <a:pt x="62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84EA3EA2-906E-3B8D-8C49-40559CA60D85}"/>
              </a:ext>
            </a:extLst>
          </p:cNvPr>
          <p:cNvSpPr>
            <a:spLocks noEditPoints="1"/>
          </p:cNvSpPr>
          <p:nvPr/>
        </p:nvSpPr>
        <p:spPr bwMode="auto">
          <a:xfrm>
            <a:off x="2398713" y="2473325"/>
            <a:ext cx="219075" cy="254000"/>
          </a:xfrm>
          <a:custGeom>
            <a:avLst/>
            <a:gdLst>
              <a:gd name="T0" fmla="*/ 53 w 138"/>
              <a:gd name="T1" fmla="*/ 143 h 160"/>
              <a:gd name="T2" fmla="*/ 32 w 138"/>
              <a:gd name="T3" fmla="*/ 143 h 160"/>
              <a:gd name="T4" fmla="*/ 42 w 138"/>
              <a:gd name="T5" fmla="*/ 137 h 160"/>
              <a:gd name="T6" fmla="*/ 42 w 138"/>
              <a:gd name="T7" fmla="*/ 148 h 160"/>
              <a:gd name="T8" fmla="*/ 42 w 138"/>
              <a:gd name="T9" fmla="*/ 137 h 160"/>
              <a:gd name="T10" fmla="*/ 35 w 138"/>
              <a:gd name="T11" fmla="*/ 9 h 160"/>
              <a:gd name="T12" fmla="*/ 35 w 138"/>
              <a:gd name="T13" fmla="*/ 14 h 160"/>
              <a:gd name="T14" fmla="*/ 48 w 138"/>
              <a:gd name="T15" fmla="*/ 11 h 160"/>
              <a:gd name="T16" fmla="*/ 56 w 138"/>
              <a:gd name="T17" fmla="*/ 9 h 160"/>
              <a:gd name="T18" fmla="*/ 51 w 138"/>
              <a:gd name="T19" fmla="*/ 11 h 160"/>
              <a:gd name="T20" fmla="*/ 56 w 138"/>
              <a:gd name="T21" fmla="*/ 14 h 160"/>
              <a:gd name="T22" fmla="*/ 56 w 138"/>
              <a:gd name="T23" fmla="*/ 9 h 160"/>
              <a:gd name="T24" fmla="*/ 90 w 138"/>
              <a:gd name="T25" fmla="*/ 12 h 160"/>
              <a:gd name="T26" fmla="*/ 11 w 138"/>
              <a:gd name="T27" fmla="*/ 0 h 160"/>
              <a:gd name="T28" fmla="*/ 0 w 138"/>
              <a:gd name="T29" fmla="*/ 149 h 160"/>
              <a:gd name="T30" fmla="*/ 79 w 138"/>
              <a:gd name="T31" fmla="*/ 160 h 160"/>
              <a:gd name="T32" fmla="*/ 90 w 138"/>
              <a:gd name="T33" fmla="*/ 88 h 160"/>
              <a:gd name="T34" fmla="*/ 138 w 138"/>
              <a:gd name="T35" fmla="*/ 33 h 160"/>
              <a:gd name="T36" fmla="*/ 5 w 138"/>
              <a:gd name="T37" fmla="*/ 12 h 160"/>
              <a:gd name="T38" fmla="*/ 79 w 138"/>
              <a:gd name="T39" fmla="*/ 6 h 160"/>
              <a:gd name="T40" fmla="*/ 85 w 138"/>
              <a:gd name="T41" fmla="*/ 16 h 160"/>
              <a:gd name="T42" fmla="*/ 5 w 138"/>
              <a:gd name="T43" fmla="*/ 12 h 160"/>
              <a:gd name="T44" fmla="*/ 79 w 138"/>
              <a:gd name="T45" fmla="*/ 155 h 160"/>
              <a:gd name="T46" fmla="*/ 5 w 138"/>
              <a:gd name="T47" fmla="*/ 149 h 160"/>
              <a:gd name="T48" fmla="*/ 85 w 138"/>
              <a:gd name="T49" fmla="*/ 129 h 160"/>
              <a:gd name="T50" fmla="*/ 85 w 138"/>
              <a:gd name="T51" fmla="*/ 123 h 160"/>
              <a:gd name="T52" fmla="*/ 5 w 138"/>
              <a:gd name="T53" fmla="*/ 22 h 160"/>
              <a:gd name="T54" fmla="*/ 85 w 138"/>
              <a:gd name="T55" fmla="*/ 33 h 160"/>
              <a:gd name="T56" fmla="*/ 37 w 138"/>
              <a:gd name="T57" fmla="*/ 88 h 160"/>
              <a:gd name="T58" fmla="*/ 48 w 138"/>
              <a:gd name="T59" fmla="*/ 107 h 160"/>
              <a:gd name="T60" fmla="*/ 85 w 138"/>
              <a:gd name="T61" fmla="*/ 88 h 160"/>
              <a:gd name="T62" fmla="*/ 133 w 138"/>
              <a:gd name="T63" fmla="*/ 83 h 160"/>
              <a:gd name="T64" fmla="*/ 53 w 138"/>
              <a:gd name="T65" fmla="*/ 97 h 160"/>
              <a:gd name="T66" fmla="*/ 43 w 138"/>
              <a:gd name="T67" fmla="*/ 83 h 160"/>
              <a:gd name="T68" fmla="*/ 133 w 138"/>
              <a:gd name="T69" fmla="*/ 38 h 160"/>
              <a:gd name="T70" fmla="*/ 55 w 138"/>
              <a:gd name="T71" fmla="*/ 56 h 160"/>
              <a:gd name="T72" fmla="*/ 85 w 138"/>
              <a:gd name="T73" fmla="*/ 54 h 160"/>
              <a:gd name="T74" fmla="*/ 55 w 138"/>
              <a:gd name="T75" fmla="*/ 51 h 160"/>
              <a:gd name="T76" fmla="*/ 55 w 138"/>
              <a:gd name="T77" fmla="*/ 56 h 160"/>
              <a:gd name="T78" fmla="*/ 120 w 138"/>
              <a:gd name="T79" fmla="*/ 70 h 160"/>
              <a:gd name="T80" fmla="*/ 120 w 138"/>
              <a:gd name="T81" fmla="*/ 65 h 160"/>
              <a:gd name="T82" fmla="*/ 53 w 138"/>
              <a:gd name="T83" fmla="*/ 6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8" h="160">
                <a:moveTo>
                  <a:pt x="42" y="153"/>
                </a:moveTo>
                <a:cubicBezTo>
                  <a:pt x="48" y="153"/>
                  <a:pt x="53" y="149"/>
                  <a:pt x="53" y="143"/>
                </a:cubicBezTo>
                <a:cubicBezTo>
                  <a:pt x="53" y="137"/>
                  <a:pt x="48" y="132"/>
                  <a:pt x="42" y="132"/>
                </a:cubicBezTo>
                <a:cubicBezTo>
                  <a:pt x="37" y="132"/>
                  <a:pt x="32" y="137"/>
                  <a:pt x="32" y="143"/>
                </a:cubicBezTo>
                <a:cubicBezTo>
                  <a:pt x="32" y="149"/>
                  <a:pt x="37" y="153"/>
                  <a:pt x="42" y="153"/>
                </a:cubicBezTo>
                <a:close/>
                <a:moveTo>
                  <a:pt x="42" y="137"/>
                </a:moveTo>
                <a:cubicBezTo>
                  <a:pt x="46" y="137"/>
                  <a:pt x="47" y="139"/>
                  <a:pt x="47" y="143"/>
                </a:cubicBezTo>
                <a:cubicBezTo>
                  <a:pt x="47" y="145"/>
                  <a:pt x="46" y="148"/>
                  <a:pt x="42" y="148"/>
                </a:cubicBezTo>
                <a:cubicBezTo>
                  <a:pt x="40" y="148"/>
                  <a:pt x="37" y="145"/>
                  <a:pt x="37" y="143"/>
                </a:cubicBezTo>
                <a:cubicBezTo>
                  <a:pt x="37" y="139"/>
                  <a:pt x="40" y="137"/>
                  <a:pt x="42" y="137"/>
                </a:cubicBezTo>
                <a:close/>
                <a:moveTo>
                  <a:pt x="45" y="9"/>
                </a:moveTo>
                <a:cubicBezTo>
                  <a:pt x="35" y="9"/>
                  <a:pt x="35" y="9"/>
                  <a:pt x="35" y="9"/>
                </a:cubicBezTo>
                <a:cubicBezTo>
                  <a:pt x="33" y="9"/>
                  <a:pt x="32" y="10"/>
                  <a:pt x="32" y="11"/>
                </a:cubicBezTo>
                <a:cubicBezTo>
                  <a:pt x="32" y="13"/>
                  <a:pt x="33" y="14"/>
                  <a:pt x="35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7" y="14"/>
                  <a:pt x="48" y="13"/>
                  <a:pt x="48" y="11"/>
                </a:cubicBezTo>
                <a:cubicBezTo>
                  <a:pt x="48" y="10"/>
                  <a:pt x="47" y="9"/>
                  <a:pt x="45" y="9"/>
                </a:cubicBezTo>
                <a:close/>
                <a:moveTo>
                  <a:pt x="56" y="9"/>
                </a:moveTo>
                <a:cubicBezTo>
                  <a:pt x="54" y="9"/>
                  <a:pt x="54" y="9"/>
                  <a:pt x="54" y="9"/>
                </a:cubicBezTo>
                <a:cubicBezTo>
                  <a:pt x="52" y="9"/>
                  <a:pt x="51" y="10"/>
                  <a:pt x="51" y="11"/>
                </a:cubicBezTo>
                <a:cubicBezTo>
                  <a:pt x="51" y="13"/>
                  <a:pt x="52" y="14"/>
                  <a:pt x="54" y="14"/>
                </a:cubicBezTo>
                <a:cubicBezTo>
                  <a:pt x="56" y="14"/>
                  <a:pt x="56" y="14"/>
                  <a:pt x="56" y="14"/>
                </a:cubicBezTo>
                <a:cubicBezTo>
                  <a:pt x="58" y="14"/>
                  <a:pt x="59" y="13"/>
                  <a:pt x="59" y="11"/>
                </a:cubicBezTo>
                <a:cubicBezTo>
                  <a:pt x="59" y="10"/>
                  <a:pt x="58" y="9"/>
                  <a:pt x="56" y="9"/>
                </a:cubicBezTo>
                <a:close/>
                <a:moveTo>
                  <a:pt x="90" y="33"/>
                </a:moveTo>
                <a:cubicBezTo>
                  <a:pt x="90" y="12"/>
                  <a:pt x="90" y="12"/>
                  <a:pt x="90" y="12"/>
                </a:cubicBezTo>
                <a:cubicBezTo>
                  <a:pt x="90" y="6"/>
                  <a:pt x="85" y="0"/>
                  <a:pt x="79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6"/>
                  <a:pt x="0" y="12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5" y="160"/>
                  <a:pt x="11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5" y="160"/>
                  <a:pt x="90" y="155"/>
                  <a:pt x="90" y="149"/>
                </a:cubicBezTo>
                <a:cubicBezTo>
                  <a:pt x="90" y="88"/>
                  <a:pt x="90" y="88"/>
                  <a:pt x="90" y="88"/>
                </a:cubicBezTo>
                <a:cubicBezTo>
                  <a:pt x="138" y="88"/>
                  <a:pt x="138" y="88"/>
                  <a:pt x="138" y="88"/>
                </a:cubicBezTo>
                <a:cubicBezTo>
                  <a:pt x="138" y="33"/>
                  <a:pt x="138" y="33"/>
                  <a:pt x="138" y="33"/>
                </a:cubicBezTo>
                <a:cubicBezTo>
                  <a:pt x="90" y="33"/>
                  <a:pt x="90" y="33"/>
                  <a:pt x="90" y="33"/>
                </a:cubicBezTo>
                <a:close/>
                <a:moveTo>
                  <a:pt x="5" y="12"/>
                </a:moveTo>
                <a:cubicBezTo>
                  <a:pt x="5" y="9"/>
                  <a:pt x="8" y="6"/>
                  <a:pt x="11" y="6"/>
                </a:cubicBezTo>
                <a:cubicBezTo>
                  <a:pt x="79" y="6"/>
                  <a:pt x="79" y="6"/>
                  <a:pt x="79" y="6"/>
                </a:cubicBezTo>
                <a:cubicBezTo>
                  <a:pt x="82" y="6"/>
                  <a:pt x="85" y="9"/>
                  <a:pt x="85" y="12"/>
                </a:cubicBezTo>
                <a:cubicBezTo>
                  <a:pt x="85" y="16"/>
                  <a:pt x="85" y="16"/>
                  <a:pt x="85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2"/>
                  <a:pt x="5" y="12"/>
                  <a:pt x="5" y="12"/>
                </a:cubicBezTo>
                <a:close/>
                <a:moveTo>
                  <a:pt x="85" y="149"/>
                </a:moveTo>
                <a:cubicBezTo>
                  <a:pt x="85" y="152"/>
                  <a:pt x="82" y="155"/>
                  <a:pt x="79" y="155"/>
                </a:cubicBezTo>
                <a:cubicBezTo>
                  <a:pt x="11" y="155"/>
                  <a:pt x="11" y="155"/>
                  <a:pt x="11" y="155"/>
                </a:cubicBezTo>
                <a:cubicBezTo>
                  <a:pt x="8" y="155"/>
                  <a:pt x="5" y="152"/>
                  <a:pt x="5" y="149"/>
                </a:cubicBezTo>
                <a:cubicBezTo>
                  <a:pt x="5" y="129"/>
                  <a:pt x="5" y="129"/>
                  <a:pt x="5" y="129"/>
                </a:cubicBezTo>
                <a:cubicBezTo>
                  <a:pt x="85" y="129"/>
                  <a:pt x="85" y="129"/>
                  <a:pt x="85" y="129"/>
                </a:cubicBezTo>
                <a:cubicBezTo>
                  <a:pt x="85" y="149"/>
                  <a:pt x="85" y="149"/>
                  <a:pt x="85" y="149"/>
                </a:cubicBezTo>
                <a:close/>
                <a:moveTo>
                  <a:pt x="85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22"/>
                  <a:pt x="5" y="22"/>
                  <a:pt x="5" y="22"/>
                </a:cubicBezTo>
                <a:cubicBezTo>
                  <a:pt x="85" y="22"/>
                  <a:pt x="85" y="22"/>
                  <a:pt x="85" y="22"/>
                </a:cubicBezTo>
                <a:cubicBezTo>
                  <a:pt x="85" y="33"/>
                  <a:pt x="85" y="33"/>
                  <a:pt x="85" y="33"/>
                </a:cubicBezTo>
                <a:cubicBezTo>
                  <a:pt x="37" y="33"/>
                  <a:pt x="37" y="33"/>
                  <a:pt x="37" y="33"/>
                </a:cubicBezTo>
                <a:cubicBezTo>
                  <a:pt x="37" y="88"/>
                  <a:pt x="37" y="88"/>
                  <a:pt x="37" y="88"/>
                </a:cubicBezTo>
                <a:cubicBezTo>
                  <a:pt x="48" y="88"/>
                  <a:pt x="48" y="88"/>
                  <a:pt x="48" y="88"/>
                </a:cubicBezTo>
                <a:cubicBezTo>
                  <a:pt x="48" y="107"/>
                  <a:pt x="48" y="107"/>
                  <a:pt x="48" y="107"/>
                </a:cubicBezTo>
                <a:cubicBezTo>
                  <a:pt x="73" y="88"/>
                  <a:pt x="73" y="88"/>
                  <a:pt x="73" y="88"/>
                </a:cubicBezTo>
                <a:cubicBezTo>
                  <a:pt x="85" y="88"/>
                  <a:pt x="85" y="88"/>
                  <a:pt x="85" y="88"/>
                </a:cubicBezTo>
                <a:lnTo>
                  <a:pt x="85" y="123"/>
                </a:lnTo>
                <a:close/>
                <a:moveTo>
                  <a:pt x="133" y="83"/>
                </a:moveTo>
                <a:cubicBezTo>
                  <a:pt x="71" y="83"/>
                  <a:pt x="71" y="83"/>
                  <a:pt x="71" y="83"/>
                </a:cubicBezTo>
                <a:cubicBezTo>
                  <a:pt x="53" y="97"/>
                  <a:pt x="53" y="97"/>
                  <a:pt x="53" y="97"/>
                </a:cubicBezTo>
                <a:cubicBezTo>
                  <a:pt x="53" y="83"/>
                  <a:pt x="53" y="83"/>
                  <a:pt x="53" y="83"/>
                </a:cubicBezTo>
                <a:cubicBezTo>
                  <a:pt x="43" y="83"/>
                  <a:pt x="43" y="83"/>
                  <a:pt x="43" y="83"/>
                </a:cubicBezTo>
                <a:cubicBezTo>
                  <a:pt x="43" y="38"/>
                  <a:pt x="43" y="38"/>
                  <a:pt x="43" y="38"/>
                </a:cubicBezTo>
                <a:cubicBezTo>
                  <a:pt x="133" y="38"/>
                  <a:pt x="133" y="38"/>
                  <a:pt x="133" y="38"/>
                </a:cubicBezTo>
                <a:lnTo>
                  <a:pt x="133" y="83"/>
                </a:lnTo>
                <a:close/>
                <a:moveTo>
                  <a:pt x="55" y="56"/>
                </a:moveTo>
                <a:cubicBezTo>
                  <a:pt x="83" y="56"/>
                  <a:pt x="83" y="56"/>
                  <a:pt x="83" y="56"/>
                </a:cubicBezTo>
                <a:cubicBezTo>
                  <a:pt x="83" y="56"/>
                  <a:pt x="85" y="56"/>
                  <a:pt x="85" y="54"/>
                </a:cubicBezTo>
                <a:cubicBezTo>
                  <a:pt x="85" y="52"/>
                  <a:pt x="83" y="51"/>
                  <a:pt x="83" y="51"/>
                </a:cubicBezTo>
                <a:cubicBezTo>
                  <a:pt x="55" y="51"/>
                  <a:pt x="55" y="51"/>
                  <a:pt x="55" y="51"/>
                </a:cubicBezTo>
                <a:cubicBezTo>
                  <a:pt x="54" y="51"/>
                  <a:pt x="53" y="52"/>
                  <a:pt x="53" y="54"/>
                </a:cubicBezTo>
                <a:cubicBezTo>
                  <a:pt x="53" y="56"/>
                  <a:pt x="54" y="56"/>
                  <a:pt x="55" y="56"/>
                </a:cubicBezTo>
                <a:close/>
                <a:moveTo>
                  <a:pt x="55" y="70"/>
                </a:moveTo>
                <a:cubicBezTo>
                  <a:pt x="120" y="70"/>
                  <a:pt x="120" y="70"/>
                  <a:pt x="120" y="70"/>
                </a:cubicBezTo>
                <a:cubicBezTo>
                  <a:pt x="121" y="70"/>
                  <a:pt x="122" y="69"/>
                  <a:pt x="122" y="68"/>
                </a:cubicBezTo>
                <a:cubicBezTo>
                  <a:pt x="122" y="66"/>
                  <a:pt x="121" y="65"/>
                  <a:pt x="120" y="65"/>
                </a:cubicBezTo>
                <a:cubicBezTo>
                  <a:pt x="55" y="65"/>
                  <a:pt x="55" y="65"/>
                  <a:pt x="55" y="65"/>
                </a:cubicBezTo>
                <a:cubicBezTo>
                  <a:pt x="54" y="65"/>
                  <a:pt x="53" y="66"/>
                  <a:pt x="53" y="68"/>
                </a:cubicBezTo>
                <a:cubicBezTo>
                  <a:pt x="53" y="69"/>
                  <a:pt x="54" y="70"/>
                  <a:pt x="55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5B14EB07-CB66-35BB-FF1C-33EB3909041E}"/>
              </a:ext>
            </a:extLst>
          </p:cNvPr>
          <p:cNvSpPr>
            <a:spLocks noEditPoints="1"/>
          </p:cNvSpPr>
          <p:nvPr/>
        </p:nvSpPr>
        <p:spPr bwMode="auto">
          <a:xfrm>
            <a:off x="5167313" y="2473325"/>
            <a:ext cx="201613" cy="254000"/>
          </a:xfrm>
          <a:custGeom>
            <a:avLst/>
            <a:gdLst>
              <a:gd name="T0" fmla="*/ 4 w 127"/>
              <a:gd name="T1" fmla="*/ 61 h 160"/>
              <a:gd name="T2" fmla="*/ 4 w 127"/>
              <a:gd name="T3" fmla="*/ 68 h 160"/>
              <a:gd name="T4" fmla="*/ 15 w 127"/>
              <a:gd name="T5" fmla="*/ 64 h 160"/>
              <a:gd name="T6" fmla="*/ 65 w 127"/>
              <a:gd name="T7" fmla="*/ 20 h 160"/>
              <a:gd name="T8" fmla="*/ 26 w 127"/>
              <a:gd name="T9" fmla="*/ 54 h 160"/>
              <a:gd name="T10" fmla="*/ 65 w 127"/>
              <a:gd name="T11" fmla="*/ 27 h 160"/>
              <a:gd name="T12" fmla="*/ 89 w 127"/>
              <a:gd name="T13" fmla="*/ 95 h 160"/>
              <a:gd name="T14" fmla="*/ 81 w 127"/>
              <a:gd name="T15" fmla="*/ 112 h 160"/>
              <a:gd name="T16" fmla="*/ 68 w 127"/>
              <a:gd name="T17" fmla="*/ 104 h 160"/>
              <a:gd name="T18" fmla="*/ 62 w 127"/>
              <a:gd name="T19" fmla="*/ 104 h 160"/>
              <a:gd name="T20" fmla="*/ 49 w 127"/>
              <a:gd name="T21" fmla="*/ 112 h 160"/>
              <a:gd name="T22" fmla="*/ 41 w 127"/>
              <a:gd name="T23" fmla="*/ 95 h 160"/>
              <a:gd name="T24" fmla="*/ 26 w 127"/>
              <a:gd name="T25" fmla="*/ 72 h 160"/>
              <a:gd name="T26" fmla="*/ 36 w 127"/>
              <a:gd name="T27" fmla="*/ 98 h 160"/>
              <a:gd name="T28" fmla="*/ 42 w 127"/>
              <a:gd name="T29" fmla="*/ 115 h 160"/>
              <a:gd name="T30" fmla="*/ 42 w 127"/>
              <a:gd name="T31" fmla="*/ 142 h 160"/>
              <a:gd name="T32" fmla="*/ 51 w 127"/>
              <a:gd name="T33" fmla="*/ 155 h 160"/>
              <a:gd name="T34" fmla="*/ 79 w 127"/>
              <a:gd name="T35" fmla="*/ 155 h 160"/>
              <a:gd name="T36" fmla="*/ 87 w 127"/>
              <a:gd name="T37" fmla="*/ 141 h 160"/>
              <a:gd name="T38" fmla="*/ 88 w 127"/>
              <a:gd name="T39" fmla="*/ 111 h 160"/>
              <a:gd name="T40" fmla="*/ 107 w 127"/>
              <a:gd name="T41" fmla="*/ 63 h 160"/>
              <a:gd name="T42" fmla="*/ 65 w 127"/>
              <a:gd name="T43" fmla="*/ 154 h 160"/>
              <a:gd name="T44" fmla="*/ 80 w 127"/>
              <a:gd name="T45" fmla="*/ 145 h 160"/>
              <a:gd name="T46" fmla="*/ 81 w 127"/>
              <a:gd name="T47" fmla="*/ 139 h 160"/>
              <a:gd name="T48" fmla="*/ 49 w 127"/>
              <a:gd name="T49" fmla="*/ 131 h 160"/>
              <a:gd name="T50" fmla="*/ 81 w 127"/>
              <a:gd name="T51" fmla="*/ 139 h 160"/>
              <a:gd name="T52" fmla="*/ 49 w 127"/>
              <a:gd name="T53" fmla="*/ 125 h 160"/>
              <a:gd name="T54" fmla="*/ 81 w 127"/>
              <a:gd name="T55" fmla="*/ 118 h 160"/>
              <a:gd name="T56" fmla="*/ 65 w 127"/>
              <a:gd name="T57" fmla="*/ 16 h 160"/>
              <a:gd name="T58" fmla="*/ 68 w 127"/>
              <a:gd name="T59" fmla="*/ 4 h 160"/>
              <a:gd name="T60" fmla="*/ 61 w 127"/>
              <a:gd name="T61" fmla="*/ 4 h 160"/>
              <a:gd name="T62" fmla="*/ 65 w 127"/>
              <a:gd name="T63" fmla="*/ 16 h 160"/>
              <a:gd name="T64" fmla="*/ 76 w 127"/>
              <a:gd name="T65" fmla="*/ 73 h 160"/>
              <a:gd name="T66" fmla="*/ 76 w 127"/>
              <a:gd name="T67" fmla="*/ 67 h 160"/>
              <a:gd name="T68" fmla="*/ 51 w 127"/>
              <a:gd name="T69" fmla="*/ 69 h 160"/>
              <a:gd name="T70" fmla="*/ 62 w 127"/>
              <a:gd name="T71" fmla="*/ 73 h 160"/>
              <a:gd name="T72" fmla="*/ 65 w 127"/>
              <a:gd name="T73" fmla="*/ 83 h 160"/>
              <a:gd name="T74" fmla="*/ 68 w 127"/>
              <a:gd name="T75" fmla="*/ 73 h 160"/>
              <a:gd name="T76" fmla="*/ 29 w 127"/>
              <a:gd name="T77" fmla="*/ 31 h 160"/>
              <a:gd name="T78" fmla="*/ 32 w 127"/>
              <a:gd name="T79" fmla="*/ 25 h 160"/>
              <a:gd name="T80" fmla="*/ 21 w 127"/>
              <a:gd name="T81" fmla="*/ 19 h 160"/>
              <a:gd name="T82" fmla="*/ 27 w 127"/>
              <a:gd name="T83" fmla="*/ 30 h 160"/>
              <a:gd name="T84" fmla="*/ 19 w 127"/>
              <a:gd name="T85" fmla="*/ 105 h 160"/>
              <a:gd name="T86" fmla="*/ 21 w 127"/>
              <a:gd name="T87" fmla="*/ 110 h 160"/>
              <a:gd name="T88" fmla="*/ 29 w 127"/>
              <a:gd name="T89" fmla="*/ 103 h 160"/>
              <a:gd name="T90" fmla="*/ 25 w 127"/>
              <a:gd name="T91" fmla="*/ 99 h 160"/>
              <a:gd name="T92" fmla="*/ 103 w 127"/>
              <a:gd name="T93" fmla="*/ 30 h 160"/>
              <a:gd name="T94" fmla="*/ 109 w 127"/>
              <a:gd name="T95" fmla="*/ 19 h 160"/>
              <a:gd name="T96" fmla="*/ 98 w 127"/>
              <a:gd name="T97" fmla="*/ 25 h 160"/>
              <a:gd name="T98" fmla="*/ 101 w 127"/>
              <a:gd name="T99" fmla="*/ 31 h 160"/>
              <a:gd name="T100" fmla="*/ 105 w 127"/>
              <a:gd name="T101" fmla="*/ 99 h 160"/>
              <a:gd name="T102" fmla="*/ 101 w 127"/>
              <a:gd name="T103" fmla="*/ 103 h 160"/>
              <a:gd name="T104" fmla="*/ 109 w 127"/>
              <a:gd name="T105" fmla="*/ 110 h 160"/>
              <a:gd name="T106" fmla="*/ 111 w 127"/>
              <a:gd name="T107" fmla="*/ 105 h 160"/>
              <a:gd name="T108" fmla="*/ 116 w 127"/>
              <a:gd name="T109" fmla="*/ 60 h 160"/>
              <a:gd name="T110" fmla="*/ 116 w 127"/>
              <a:gd name="T111" fmla="*/ 67 h 160"/>
              <a:gd name="T112" fmla="*/ 127 w 127"/>
              <a:gd name="T113" fmla="*/ 63 h 160"/>
              <a:gd name="T114" fmla="*/ 65 w 127"/>
              <a:gd name="T115" fmla="*/ 90 h 160"/>
              <a:gd name="T116" fmla="*/ 65 w 127"/>
              <a:gd name="T117" fmla="*/ 96 h 160"/>
              <a:gd name="T118" fmla="*/ 65 w 127"/>
              <a:gd name="T119" fmla="*/ 90 h 160"/>
              <a:gd name="T120" fmla="*/ 29 w 127"/>
              <a:gd name="T121" fmla="*/ 63 h 160"/>
              <a:gd name="T122" fmla="*/ 22 w 127"/>
              <a:gd name="T123" fmla="*/ 6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7" h="160">
                <a:moveTo>
                  <a:pt x="12" y="61"/>
                </a:moveTo>
                <a:cubicBezTo>
                  <a:pt x="4" y="61"/>
                  <a:pt x="4" y="61"/>
                  <a:pt x="4" y="61"/>
                </a:cubicBezTo>
                <a:cubicBezTo>
                  <a:pt x="2" y="61"/>
                  <a:pt x="0" y="63"/>
                  <a:pt x="0" y="64"/>
                </a:cubicBezTo>
                <a:cubicBezTo>
                  <a:pt x="0" y="66"/>
                  <a:pt x="2" y="68"/>
                  <a:pt x="4" y="68"/>
                </a:cubicBezTo>
                <a:cubicBezTo>
                  <a:pt x="12" y="68"/>
                  <a:pt x="12" y="68"/>
                  <a:pt x="12" y="68"/>
                </a:cubicBezTo>
                <a:cubicBezTo>
                  <a:pt x="14" y="68"/>
                  <a:pt x="15" y="66"/>
                  <a:pt x="15" y="64"/>
                </a:cubicBezTo>
                <a:cubicBezTo>
                  <a:pt x="15" y="63"/>
                  <a:pt x="14" y="61"/>
                  <a:pt x="12" y="61"/>
                </a:cubicBezTo>
                <a:close/>
                <a:moveTo>
                  <a:pt x="65" y="20"/>
                </a:moveTo>
                <a:cubicBezTo>
                  <a:pt x="46" y="20"/>
                  <a:pt x="30" y="32"/>
                  <a:pt x="24" y="50"/>
                </a:cubicBezTo>
                <a:cubicBezTo>
                  <a:pt x="24" y="51"/>
                  <a:pt x="24" y="53"/>
                  <a:pt x="26" y="54"/>
                </a:cubicBezTo>
                <a:cubicBezTo>
                  <a:pt x="28" y="54"/>
                  <a:pt x="29" y="53"/>
                  <a:pt x="30" y="51"/>
                </a:cubicBezTo>
                <a:cubicBezTo>
                  <a:pt x="35" y="37"/>
                  <a:pt x="49" y="27"/>
                  <a:pt x="65" y="27"/>
                </a:cubicBezTo>
                <a:cubicBezTo>
                  <a:pt x="85" y="27"/>
                  <a:pt x="101" y="43"/>
                  <a:pt x="101" y="63"/>
                </a:cubicBezTo>
                <a:cubicBezTo>
                  <a:pt x="101" y="78"/>
                  <a:pt x="94" y="87"/>
                  <a:pt x="89" y="95"/>
                </a:cubicBezTo>
                <a:cubicBezTo>
                  <a:pt x="84" y="100"/>
                  <a:pt x="81" y="105"/>
                  <a:pt x="81" y="111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68" y="112"/>
                  <a:pt x="68" y="112"/>
                  <a:pt x="68" y="112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68" y="103"/>
                  <a:pt x="67" y="102"/>
                  <a:pt x="65" y="102"/>
                </a:cubicBezTo>
                <a:cubicBezTo>
                  <a:pt x="63" y="102"/>
                  <a:pt x="62" y="103"/>
                  <a:pt x="62" y="104"/>
                </a:cubicBezTo>
                <a:cubicBezTo>
                  <a:pt x="62" y="112"/>
                  <a:pt x="62" y="112"/>
                  <a:pt x="62" y="112"/>
                </a:cubicBezTo>
                <a:cubicBezTo>
                  <a:pt x="49" y="112"/>
                  <a:pt x="49" y="112"/>
                  <a:pt x="49" y="112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49" y="105"/>
                  <a:pt x="45" y="100"/>
                  <a:pt x="41" y="95"/>
                </a:cubicBezTo>
                <a:cubicBezTo>
                  <a:pt x="37" y="90"/>
                  <a:pt x="32" y="83"/>
                  <a:pt x="30" y="75"/>
                </a:cubicBezTo>
                <a:cubicBezTo>
                  <a:pt x="29" y="73"/>
                  <a:pt x="28" y="72"/>
                  <a:pt x="26" y="72"/>
                </a:cubicBezTo>
                <a:cubicBezTo>
                  <a:pt x="24" y="73"/>
                  <a:pt x="24" y="75"/>
                  <a:pt x="24" y="77"/>
                </a:cubicBezTo>
                <a:cubicBezTo>
                  <a:pt x="26" y="86"/>
                  <a:pt x="32" y="93"/>
                  <a:pt x="36" y="98"/>
                </a:cubicBezTo>
                <a:cubicBezTo>
                  <a:pt x="40" y="103"/>
                  <a:pt x="42" y="107"/>
                  <a:pt x="42" y="111"/>
                </a:cubicBezTo>
                <a:cubicBezTo>
                  <a:pt x="42" y="115"/>
                  <a:pt x="42" y="115"/>
                  <a:pt x="42" y="115"/>
                </a:cubicBezTo>
                <a:cubicBezTo>
                  <a:pt x="42" y="141"/>
                  <a:pt x="42" y="141"/>
                  <a:pt x="42" y="141"/>
                </a:cubicBezTo>
                <a:cubicBezTo>
                  <a:pt x="42" y="142"/>
                  <a:pt x="42" y="142"/>
                  <a:pt x="42" y="142"/>
                </a:cubicBezTo>
                <a:cubicBezTo>
                  <a:pt x="42" y="142"/>
                  <a:pt x="42" y="142"/>
                  <a:pt x="43" y="142"/>
                </a:cubicBezTo>
                <a:cubicBezTo>
                  <a:pt x="44" y="147"/>
                  <a:pt x="46" y="152"/>
                  <a:pt x="51" y="155"/>
                </a:cubicBezTo>
                <a:cubicBezTo>
                  <a:pt x="55" y="159"/>
                  <a:pt x="60" y="160"/>
                  <a:pt x="65" y="160"/>
                </a:cubicBezTo>
                <a:cubicBezTo>
                  <a:pt x="70" y="160"/>
                  <a:pt x="75" y="159"/>
                  <a:pt x="79" y="155"/>
                </a:cubicBezTo>
                <a:cubicBezTo>
                  <a:pt x="83" y="152"/>
                  <a:pt x="86" y="147"/>
                  <a:pt x="87" y="142"/>
                </a:cubicBezTo>
                <a:cubicBezTo>
                  <a:pt x="87" y="141"/>
                  <a:pt x="87" y="141"/>
                  <a:pt x="87" y="141"/>
                </a:cubicBezTo>
                <a:cubicBezTo>
                  <a:pt x="87" y="115"/>
                  <a:pt x="87" y="115"/>
                  <a:pt x="87" y="115"/>
                </a:cubicBezTo>
                <a:cubicBezTo>
                  <a:pt x="88" y="113"/>
                  <a:pt x="88" y="112"/>
                  <a:pt x="88" y="111"/>
                </a:cubicBezTo>
                <a:cubicBezTo>
                  <a:pt x="88" y="107"/>
                  <a:pt x="90" y="103"/>
                  <a:pt x="94" y="98"/>
                </a:cubicBezTo>
                <a:cubicBezTo>
                  <a:pt x="99" y="91"/>
                  <a:pt x="107" y="81"/>
                  <a:pt x="107" y="63"/>
                </a:cubicBezTo>
                <a:cubicBezTo>
                  <a:pt x="107" y="40"/>
                  <a:pt x="89" y="20"/>
                  <a:pt x="65" y="20"/>
                </a:cubicBezTo>
                <a:close/>
                <a:moveTo>
                  <a:pt x="65" y="154"/>
                </a:moveTo>
                <a:cubicBezTo>
                  <a:pt x="58" y="154"/>
                  <a:pt x="53" y="150"/>
                  <a:pt x="50" y="145"/>
                </a:cubicBezTo>
                <a:cubicBezTo>
                  <a:pt x="80" y="145"/>
                  <a:pt x="80" y="145"/>
                  <a:pt x="80" y="145"/>
                </a:cubicBezTo>
                <a:cubicBezTo>
                  <a:pt x="77" y="150"/>
                  <a:pt x="71" y="154"/>
                  <a:pt x="65" y="154"/>
                </a:cubicBezTo>
                <a:close/>
                <a:moveTo>
                  <a:pt x="81" y="139"/>
                </a:moveTo>
                <a:cubicBezTo>
                  <a:pt x="49" y="139"/>
                  <a:pt x="49" y="139"/>
                  <a:pt x="49" y="139"/>
                </a:cubicBezTo>
                <a:cubicBezTo>
                  <a:pt x="49" y="131"/>
                  <a:pt x="49" y="131"/>
                  <a:pt x="49" y="131"/>
                </a:cubicBezTo>
                <a:cubicBezTo>
                  <a:pt x="81" y="131"/>
                  <a:pt x="81" y="131"/>
                  <a:pt x="81" y="131"/>
                </a:cubicBezTo>
                <a:lnTo>
                  <a:pt x="81" y="139"/>
                </a:lnTo>
                <a:close/>
                <a:moveTo>
                  <a:pt x="81" y="125"/>
                </a:moveTo>
                <a:cubicBezTo>
                  <a:pt x="49" y="125"/>
                  <a:pt x="49" y="125"/>
                  <a:pt x="49" y="125"/>
                </a:cubicBezTo>
                <a:cubicBezTo>
                  <a:pt x="49" y="118"/>
                  <a:pt x="49" y="118"/>
                  <a:pt x="49" y="118"/>
                </a:cubicBezTo>
                <a:cubicBezTo>
                  <a:pt x="81" y="118"/>
                  <a:pt x="81" y="118"/>
                  <a:pt x="81" y="118"/>
                </a:cubicBezTo>
                <a:lnTo>
                  <a:pt x="81" y="125"/>
                </a:lnTo>
                <a:close/>
                <a:moveTo>
                  <a:pt x="65" y="16"/>
                </a:moveTo>
                <a:cubicBezTo>
                  <a:pt x="66" y="16"/>
                  <a:pt x="68" y="14"/>
                  <a:pt x="68" y="12"/>
                </a:cubicBezTo>
                <a:cubicBezTo>
                  <a:pt x="68" y="4"/>
                  <a:pt x="68" y="4"/>
                  <a:pt x="68" y="4"/>
                </a:cubicBezTo>
                <a:cubicBezTo>
                  <a:pt x="68" y="2"/>
                  <a:pt x="66" y="0"/>
                  <a:pt x="65" y="0"/>
                </a:cubicBezTo>
                <a:cubicBezTo>
                  <a:pt x="63" y="0"/>
                  <a:pt x="61" y="2"/>
                  <a:pt x="61" y="4"/>
                </a:cubicBezTo>
                <a:cubicBezTo>
                  <a:pt x="61" y="12"/>
                  <a:pt x="61" y="12"/>
                  <a:pt x="61" y="12"/>
                </a:cubicBezTo>
                <a:cubicBezTo>
                  <a:pt x="61" y="14"/>
                  <a:pt x="63" y="16"/>
                  <a:pt x="65" y="16"/>
                </a:cubicBezTo>
                <a:close/>
                <a:moveTo>
                  <a:pt x="68" y="73"/>
                </a:moveTo>
                <a:cubicBezTo>
                  <a:pt x="76" y="73"/>
                  <a:pt x="76" y="73"/>
                  <a:pt x="76" y="73"/>
                </a:cubicBezTo>
                <a:cubicBezTo>
                  <a:pt x="78" y="73"/>
                  <a:pt x="79" y="71"/>
                  <a:pt x="79" y="69"/>
                </a:cubicBezTo>
                <a:cubicBezTo>
                  <a:pt x="79" y="67"/>
                  <a:pt x="78" y="67"/>
                  <a:pt x="76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2" y="67"/>
                  <a:pt x="51" y="67"/>
                  <a:pt x="51" y="69"/>
                </a:cubicBezTo>
                <a:cubicBezTo>
                  <a:pt x="51" y="71"/>
                  <a:pt x="52" y="73"/>
                  <a:pt x="54" y="73"/>
                </a:cubicBezTo>
                <a:cubicBezTo>
                  <a:pt x="62" y="73"/>
                  <a:pt x="62" y="73"/>
                  <a:pt x="62" y="73"/>
                </a:cubicBezTo>
                <a:cubicBezTo>
                  <a:pt x="62" y="80"/>
                  <a:pt x="62" y="80"/>
                  <a:pt x="62" y="80"/>
                </a:cubicBezTo>
                <a:cubicBezTo>
                  <a:pt x="62" y="82"/>
                  <a:pt x="63" y="83"/>
                  <a:pt x="65" y="83"/>
                </a:cubicBezTo>
                <a:cubicBezTo>
                  <a:pt x="67" y="83"/>
                  <a:pt x="68" y="82"/>
                  <a:pt x="68" y="80"/>
                </a:cubicBezTo>
                <a:cubicBezTo>
                  <a:pt x="68" y="73"/>
                  <a:pt x="68" y="73"/>
                  <a:pt x="68" y="73"/>
                </a:cubicBezTo>
                <a:close/>
                <a:moveTo>
                  <a:pt x="27" y="30"/>
                </a:moveTo>
                <a:cubicBezTo>
                  <a:pt x="27" y="30"/>
                  <a:pt x="28" y="31"/>
                  <a:pt x="29" y="31"/>
                </a:cubicBezTo>
                <a:cubicBezTo>
                  <a:pt x="30" y="31"/>
                  <a:pt x="31" y="30"/>
                  <a:pt x="32" y="30"/>
                </a:cubicBezTo>
                <a:cubicBezTo>
                  <a:pt x="33" y="28"/>
                  <a:pt x="33" y="27"/>
                  <a:pt x="32" y="25"/>
                </a:cubicBezTo>
                <a:cubicBezTo>
                  <a:pt x="25" y="19"/>
                  <a:pt x="25" y="19"/>
                  <a:pt x="25" y="19"/>
                </a:cubicBezTo>
                <a:cubicBezTo>
                  <a:pt x="24" y="18"/>
                  <a:pt x="22" y="18"/>
                  <a:pt x="21" y="19"/>
                </a:cubicBezTo>
                <a:cubicBezTo>
                  <a:pt x="20" y="21"/>
                  <a:pt x="20" y="23"/>
                  <a:pt x="21" y="24"/>
                </a:cubicBezTo>
                <a:lnTo>
                  <a:pt x="27" y="30"/>
                </a:lnTo>
                <a:close/>
                <a:moveTo>
                  <a:pt x="25" y="99"/>
                </a:moveTo>
                <a:cubicBezTo>
                  <a:pt x="19" y="105"/>
                  <a:pt x="19" y="105"/>
                  <a:pt x="19" y="105"/>
                </a:cubicBezTo>
                <a:cubicBezTo>
                  <a:pt x="17" y="106"/>
                  <a:pt x="17" y="109"/>
                  <a:pt x="19" y="109"/>
                </a:cubicBezTo>
                <a:cubicBezTo>
                  <a:pt x="19" y="110"/>
                  <a:pt x="20" y="110"/>
                  <a:pt x="21" y="110"/>
                </a:cubicBezTo>
                <a:cubicBezTo>
                  <a:pt x="21" y="110"/>
                  <a:pt x="22" y="110"/>
                  <a:pt x="23" y="109"/>
                </a:cubicBezTo>
                <a:cubicBezTo>
                  <a:pt x="29" y="103"/>
                  <a:pt x="29" y="103"/>
                  <a:pt x="29" y="103"/>
                </a:cubicBezTo>
                <a:cubicBezTo>
                  <a:pt x="30" y="103"/>
                  <a:pt x="30" y="100"/>
                  <a:pt x="29" y="99"/>
                </a:cubicBezTo>
                <a:cubicBezTo>
                  <a:pt x="27" y="97"/>
                  <a:pt x="26" y="97"/>
                  <a:pt x="25" y="99"/>
                </a:cubicBezTo>
                <a:close/>
                <a:moveTo>
                  <a:pt x="101" y="31"/>
                </a:moveTo>
                <a:cubicBezTo>
                  <a:pt x="102" y="31"/>
                  <a:pt x="103" y="30"/>
                  <a:pt x="103" y="30"/>
                </a:cubicBezTo>
                <a:cubicBezTo>
                  <a:pt x="109" y="24"/>
                  <a:pt x="109" y="24"/>
                  <a:pt x="109" y="24"/>
                </a:cubicBezTo>
                <a:cubicBezTo>
                  <a:pt x="110" y="23"/>
                  <a:pt x="110" y="21"/>
                  <a:pt x="109" y="19"/>
                </a:cubicBezTo>
                <a:cubicBezTo>
                  <a:pt x="108" y="18"/>
                  <a:pt x="106" y="18"/>
                  <a:pt x="104" y="19"/>
                </a:cubicBezTo>
                <a:cubicBezTo>
                  <a:pt x="98" y="25"/>
                  <a:pt x="98" y="25"/>
                  <a:pt x="98" y="25"/>
                </a:cubicBezTo>
                <a:cubicBezTo>
                  <a:pt x="97" y="27"/>
                  <a:pt x="97" y="28"/>
                  <a:pt x="98" y="30"/>
                </a:cubicBezTo>
                <a:cubicBezTo>
                  <a:pt x="99" y="30"/>
                  <a:pt x="100" y="31"/>
                  <a:pt x="101" y="31"/>
                </a:cubicBezTo>
                <a:close/>
                <a:moveTo>
                  <a:pt x="111" y="105"/>
                </a:moveTo>
                <a:cubicBezTo>
                  <a:pt x="105" y="99"/>
                  <a:pt x="105" y="99"/>
                  <a:pt x="105" y="99"/>
                </a:cubicBezTo>
                <a:cubicBezTo>
                  <a:pt x="104" y="97"/>
                  <a:pt x="102" y="97"/>
                  <a:pt x="101" y="99"/>
                </a:cubicBezTo>
                <a:cubicBezTo>
                  <a:pt x="99" y="100"/>
                  <a:pt x="99" y="103"/>
                  <a:pt x="101" y="103"/>
                </a:cubicBezTo>
                <a:cubicBezTo>
                  <a:pt x="107" y="109"/>
                  <a:pt x="107" y="109"/>
                  <a:pt x="107" y="109"/>
                </a:cubicBezTo>
                <a:cubicBezTo>
                  <a:pt x="108" y="110"/>
                  <a:pt x="109" y="110"/>
                  <a:pt x="109" y="110"/>
                </a:cubicBezTo>
                <a:cubicBezTo>
                  <a:pt x="109" y="110"/>
                  <a:pt x="110" y="110"/>
                  <a:pt x="111" y="109"/>
                </a:cubicBezTo>
                <a:cubicBezTo>
                  <a:pt x="113" y="109"/>
                  <a:pt x="113" y="106"/>
                  <a:pt x="111" y="105"/>
                </a:cubicBezTo>
                <a:close/>
                <a:moveTo>
                  <a:pt x="124" y="60"/>
                </a:moveTo>
                <a:cubicBezTo>
                  <a:pt x="116" y="60"/>
                  <a:pt x="116" y="60"/>
                  <a:pt x="116" y="60"/>
                </a:cubicBezTo>
                <a:cubicBezTo>
                  <a:pt x="115" y="60"/>
                  <a:pt x="113" y="62"/>
                  <a:pt x="113" y="63"/>
                </a:cubicBezTo>
                <a:cubicBezTo>
                  <a:pt x="113" y="65"/>
                  <a:pt x="115" y="67"/>
                  <a:pt x="116" y="67"/>
                </a:cubicBezTo>
                <a:cubicBezTo>
                  <a:pt x="124" y="67"/>
                  <a:pt x="124" y="67"/>
                  <a:pt x="124" y="67"/>
                </a:cubicBezTo>
                <a:cubicBezTo>
                  <a:pt x="126" y="67"/>
                  <a:pt x="127" y="65"/>
                  <a:pt x="127" y="63"/>
                </a:cubicBezTo>
                <a:cubicBezTo>
                  <a:pt x="127" y="62"/>
                  <a:pt x="126" y="60"/>
                  <a:pt x="124" y="60"/>
                </a:cubicBezTo>
                <a:close/>
                <a:moveTo>
                  <a:pt x="65" y="90"/>
                </a:moveTo>
                <a:cubicBezTo>
                  <a:pt x="63" y="90"/>
                  <a:pt x="61" y="91"/>
                  <a:pt x="61" y="93"/>
                </a:cubicBezTo>
                <a:cubicBezTo>
                  <a:pt x="61" y="95"/>
                  <a:pt x="63" y="96"/>
                  <a:pt x="65" y="96"/>
                </a:cubicBezTo>
                <a:cubicBezTo>
                  <a:pt x="66" y="96"/>
                  <a:pt x="68" y="95"/>
                  <a:pt x="68" y="93"/>
                </a:cubicBezTo>
                <a:cubicBezTo>
                  <a:pt x="68" y="91"/>
                  <a:pt x="66" y="90"/>
                  <a:pt x="65" y="90"/>
                </a:cubicBezTo>
                <a:close/>
                <a:moveTo>
                  <a:pt x="25" y="67"/>
                </a:moveTo>
                <a:cubicBezTo>
                  <a:pt x="27" y="67"/>
                  <a:pt x="29" y="65"/>
                  <a:pt x="29" y="63"/>
                </a:cubicBezTo>
                <a:cubicBezTo>
                  <a:pt x="29" y="62"/>
                  <a:pt x="27" y="60"/>
                  <a:pt x="25" y="60"/>
                </a:cubicBezTo>
                <a:cubicBezTo>
                  <a:pt x="24" y="60"/>
                  <a:pt x="22" y="62"/>
                  <a:pt x="22" y="63"/>
                </a:cubicBezTo>
                <a:cubicBezTo>
                  <a:pt x="22" y="65"/>
                  <a:pt x="24" y="67"/>
                  <a:pt x="25" y="6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2597C557-6E22-D7AA-024B-3CEEDFD7F324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2474913"/>
            <a:ext cx="254000" cy="252413"/>
          </a:xfrm>
          <a:custGeom>
            <a:avLst/>
            <a:gdLst>
              <a:gd name="T0" fmla="*/ 9 w 160"/>
              <a:gd name="T1" fmla="*/ 114 h 159"/>
              <a:gd name="T2" fmla="*/ 19 w 160"/>
              <a:gd name="T3" fmla="*/ 109 h 159"/>
              <a:gd name="T4" fmla="*/ 152 w 160"/>
              <a:gd name="T5" fmla="*/ 114 h 159"/>
              <a:gd name="T6" fmla="*/ 147 w 160"/>
              <a:gd name="T7" fmla="*/ 125 h 159"/>
              <a:gd name="T8" fmla="*/ 96 w 160"/>
              <a:gd name="T9" fmla="*/ 16 h 159"/>
              <a:gd name="T10" fmla="*/ 99 w 160"/>
              <a:gd name="T11" fmla="*/ 19 h 159"/>
              <a:gd name="T12" fmla="*/ 138 w 160"/>
              <a:gd name="T13" fmla="*/ 22 h 159"/>
              <a:gd name="T14" fmla="*/ 144 w 160"/>
              <a:gd name="T15" fmla="*/ 19 h 159"/>
              <a:gd name="T16" fmla="*/ 147 w 160"/>
              <a:gd name="T17" fmla="*/ 16 h 159"/>
              <a:gd name="T18" fmla="*/ 106 w 160"/>
              <a:gd name="T19" fmla="*/ 22 h 159"/>
              <a:gd name="T20" fmla="*/ 122 w 160"/>
              <a:gd name="T21" fmla="*/ 19 h 159"/>
              <a:gd name="T22" fmla="*/ 117 w 160"/>
              <a:gd name="T23" fmla="*/ 16 h 159"/>
              <a:gd name="T24" fmla="*/ 120 w 160"/>
              <a:gd name="T25" fmla="*/ 19 h 159"/>
              <a:gd name="T26" fmla="*/ 86 w 160"/>
              <a:gd name="T27" fmla="*/ 16 h 159"/>
              <a:gd name="T28" fmla="*/ 154 w 160"/>
              <a:gd name="T29" fmla="*/ 69 h 159"/>
              <a:gd name="T30" fmla="*/ 77 w 160"/>
              <a:gd name="T31" fmla="*/ 69 h 159"/>
              <a:gd name="T32" fmla="*/ 0 w 160"/>
              <a:gd name="T33" fmla="*/ 147 h 159"/>
              <a:gd name="T34" fmla="*/ 159 w 160"/>
              <a:gd name="T35" fmla="*/ 78 h 159"/>
              <a:gd name="T36" fmla="*/ 32 w 160"/>
              <a:gd name="T37" fmla="*/ 153 h 159"/>
              <a:gd name="T38" fmla="*/ 32 w 160"/>
              <a:gd name="T39" fmla="*/ 74 h 159"/>
              <a:gd name="T40" fmla="*/ 76 w 160"/>
              <a:gd name="T41" fmla="*/ 74 h 159"/>
              <a:gd name="T42" fmla="*/ 144 w 160"/>
              <a:gd name="T43" fmla="*/ 153 h 159"/>
              <a:gd name="T44" fmla="*/ 154 w 160"/>
              <a:gd name="T45" fmla="*/ 81 h 159"/>
              <a:gd name="T46" fmla="*/ 157 w 160"/>
              <a:gd name="T47" fmla="*/ 63 h 159"/>
              <a:gd name="T48" fmla="*/ 154 w 160"/>
              <a:gd name="T49" fmla="*/ 38 h 159"/>
              <a:gd name="T50" fmla="*/ 157 w 160"/>
              <a:gd name="T51" fmla="*/ 35 h 159"/>
              <a:gd name="T52" fmla="*/ 124 w 160"/>
              <a:gd name="T53" fmla="*/ 0 h 159"/>
              <a:gd name="T54" fmla="*/ 150 w 160"/>
              <a:gd name="T55" fmla="*/ 3 h 159"/>
              <a:gd name="T56" fmla="*/ 135 w 160"/>
              <a:gd name="T57" fmla="*/ 6 h 159"/>
              <a:gd name="T58" fmla="*/ 132 w 160"/>
              <a:gd name="T59" fmla="*/ 3 h 159"/>
              <a:gd name="T60" fmla="*/ 159 w 160"/>
              <a:gd name="T61" fmla="*/ 7 h 159"/>
              <a:gd name="T62" fmla="*/ 157 w 160"/>
              <a:gd name="T63" fmla="*/ 24 h 159"/>
              <a:gd name="T64" fmla="*/ 160 w 160"/>
              <a:gd name="T65" fmla="*/ 27 h 159"/>
              <a:gd name="T66" fmla="*/ 157 w 160"/>
              <a:gd name="T67" fmla="*/ 53 h 159"/>
              <a:gd name="T68" fmla="*/ 154 w 160"/>
              <a:gd name="T69" fmla="*/ 16 h 159"/>
              <a:gd name="T70" fmla="*/ 157 w 160"/>
              <a:gd name="T71" fmla="*/ 14 h 159"/>
              <a:gd name="T72" fmla="*/ 72 w 160"/>
              <a:gd name="T73" fmla="*/ 28 h 159"/>
              <a:gd name="T74" fmla="*/ 77 w 160"/>
              <a:gd name="T75" fmla="*/ 39 h 159"/>
              <a:gd name="T76" fmla="*/ 75 w 160"/>
              <a:gd name="T77" fmla="*/ 65 h 159"/>
              <a:gd name="T78" fmla="*/ 72 w 160"/>
              <a:gd name="T79" fmla="*/ 62 h 159"/>
              <a:gd name="T80" fmla="*/ 116 w 160"/>
              <a:gd name="T81" fmla="*/ 0 h 159"/>
              <a:gd name="T82" fmla="*/ 77 w 160"/>
              <a:gd name="T83" fmla="*/ 21 h 159"/>
              <a:gd name="T84" fmla="*/ 75 w 160"/>
              <a:gd name="T85" fmla="*/ 23 h 159"/>
              <a:gd name="T86" fmla="*/ 72 w 160"/>
              <a:gd name="T87" fmla="*/ 49 h 159"/>
              <a:gd name="T88" fmla="*/ 109 w 160"/>
              <a:gd name="T89" fmla="*/ 3 h 159"/>
              <a:gd name="T90" fmla="*/ 93 w 160"/>
              <a:gd name="T91" fmla="*/ 6 h 159"/>
              <a:gd name="T92" fmla="*/ 90 w 160"/>
              <a:gd name="T93" fmla="*/ 3 h 159"/>
              <a:gd name="T94" fmla="*/ 77 w 160"/>
              <a:gd name="T95" fmla="*/ 5 h 159"/>
              <a:gd name="T96" fmla="*/ 83 w 160"/>
              <a:gd name="T97" fmla="*/ 6 h 159"/>
              <a:gd name="T98" fmla="*/ 84 w 160"/>
              <a:gd name="T99" fmla="*/ 0 h 159"/>
              <a:gd name="T100" fmla="*/ 14 w 160"/>
              <a:gd name="T101" fmla="*/ 56 h 159"/>
              <a:gd name="T102" fmla="*/ 41 w 160"/>
              <a:gd name="T103" fmla="*/ 43 h 159"/>
              <a:gd name="T104" fmla="*/ 58 w 160"/>
              <a:gd name="T105" fmla="*/ 23 h 159"/>
              <a:gd name="T106" fmla="*/ 43 w 160"/>
              <a:gd name="T107" fmla="*/ 2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59">
                <a:moveTo>
                  <a:pt x="9" y="114"/>
                </a:moveTo>
                <a:cubicBezTo>
                  <a:pt x="9" y="120"/>
                  <a:pt x="13" y="125"/>
                  <a:pt x="19" y="125"/>
                </a:cubicBezTo>
                <a:cubicBezTo>
                  <a:pt x="24" y="125"/>
                  <a:pt x="29" y="120"/>
                  <a:pt x="29" y="114"/>
                </a:cubicBezTo>
                <a:cubicBezTo>
                  <a:pt x="29" y="108"/>
                  <a:pt x="24" y="103"/>
                  <a:pt x="19" y="103"/>
                </a:cubicBezTo>
                <a:cubicBezTo>
                  <a:pt x="13" y="103"/>
                  <a:pt x="9" y="108"/>
                  <a:pt x="9" y="114"/>
                </a:cubicBezTo>
                <a:close/>
                <a:moveTo>
                  <a:pt x="19" y="109"/>
                </a:moveTo>
                <a:cubicBezTo>
                  <a:pt x="22" y="109"/>
                  <a:pt x="24" y="111"/>
                  <a:pt x="24" y="114"/>
                </a:cubicBezTo>
                <a:cubicBezTo>
                  <a:pt x="24" y="117"/>
                  <a:pt x="22" y="119"/>
                  <a:pt x="19" y="119"/>
                </a:cubicBezTo>
                <a:cubicBezTo>
                  <a:pt x="16" y="119"/>
                  <a:pt x="14" y="117"/>
                  <a:pt x="14" y="114"/>
                </a:cubicBezTo>
                <a:cubicBezTo>
                  <a:pt x="14" y="111"/>
                  <a:pt x="16" y="109"/>
                  <a:pt x="19" y="109"/>
                </a:cubicBezTo>
                <a:close/>
                <a:moveTo>
                  <a:pt x="149" y="101"/>
                </a:moveTo>
                <a:cubicBezTo>
                  <a:pt x="147" y="101"/>
                  <a:pt x="147" y="102"/>
                  <a:pt x="147" y="103"/>
                </a:cubicBezTo>
                <a:cubicBezTo>
                  <a:pt x="147" y="114"/>
                  <a:pt x="147" y="114"/>
                  <a:pt x="147" y="114"/>
                </a:cubicBezTo>
                <a:cubicBezTo>
                  <a:pt x="147" y="116"/>
                  <a:pt x="147" y="117"/>
                  <a:pt x="149" y="117"/>
                </a:cubicBezTo>
                <a:cubicBezTo>
                  <a:pt x="151" y="117"/>
                  <a:pt x="152" y="116"/>
                  <a:pt x="152" y="114"/>
                </a:cubicBezTo>
                <a:cubicBezTo>
                  <a:pt x="152" y="103"/>
                  <a:pt x="152" y="103"/>
                  <a:pt x="152" y="103"/>
                </a:cubicBezTo>
                <a:cubicBezTo>
                  <a:pt x="152" y="102"/>
                  <a:pt x="151" y="101"/>
                  <a:pt x="149" y="101"/>
                </a:cubicBezTo>
                <a:close/>
                <a:moveTo>
                  <a:pt x="149" y="119"/>
                </a:moveTo>
                <a:cubicBezTo>
                  <a:pt x="147" y="119"/>
                  <a:pt x="147" y="121"/>
                  <a:pt x="147" y="122"/>
                </a:cubicBezTo>
                <a:cubicBezTo>
                  <a:pt x="147" y="125"/>
                  <a:pt x="147" y="125"/>
                  <a:pt x="147" y="125"/>
                </a:cubicBezTo>
                <a:cubicBezTo>
                  <a:pt x="147" y="126"/>
                  <a:pt x="147" y="128"/>
                  <a:pt x="149" y="128"/>
                </a:cubicBezTo>
                <a:cubicBezTo>
                  <a:pt x="151" y="128"/>
                  <a:pt x="152" y="126"/>
                  <a:pt x="152" y="125"/>
                </a:cubicBezTo>
                <a:cubicBezTo>
                  <a:pt x="152" y="122"/>
                  <a:pt x="152" y="122"/>
                  <a:pt x="152" y="122"/>
                </a:cubicBezTo>
                <a:cubicBezTo>
                  <a:pt x="152" y="121"/>
                  <a:pt x="151" y="119"/>
                  <a:pt x="149" y="119"/>
                </a:cubicBezTo>
                <a:close/>
                <a:moveTo>
                  <a:pt x="96" y="16"/>
                </a:moveTo>
                <a:cubicBezTo>
                  <a:pt x="93" y="16"/>
                  <a:pt x="93" y="16"/>
                  <a:pt x="93" y="16"/>
                </a:cubicBezTo>
                <a:cubicBezTo>
                  <a:pt x="92" y="16"/>
                  <a:pt x="90" y="17"/>
                  <a:pt x="90" y="19"/>
                </a:cubicBezTo>
                <a:cubicBezTo>
                  <a:pt x="90" y="20"/>
                  <a:pt x="92" y="22"/>
                  <a:pt x="93" y="22"/>
                </a:cubicBezTo>
                <a:cubicBezTo>
                  <a:pt x="96" y="22"/>
                  <a:pt x="96" y="22"/>
                  <a:pt x="96" y="22"/>
                </a:cubicBezTo>
                <a:cubicBezTo>
                  <a:pt x="97" y="22"/>
                  <a:pt x="99" y="20"/>
                  <a:pt x="99" y="19"/>
                </a:cubicBezTo>
                <a:cubicBezTo>
                  <a:pt x="99" y="17"/>
                  <a:pt x="97" y="16"/>
                  <a:pt x="96" y="16"/>
                </a:cubicBezTo>
                <a:close/>
                <a:moveTo>
                  <a:pt x="136" y="16"/>
                </a:moveTo>
                <a:cubicBezTo>
                  <a:pt x="134" y="16"/>
                  <a:pt x="133" y="17"/>
                  <a:pt x="133" y="19"/>
                </a:cubicBezTo>
                <a:cubicBezTo>
                  <a:pt x="133" y="20"/>
                  <a:pt x="134" y="22"/>
                  <a:pt x="136" y="22"/>
                </a:cubicBezTo>
                <a:cubicBezTo>
                  <a:pt x="138" y="22"/>
                  <a:pt x="138" y="22"/>
                  <a:pt x="138" y="22"/>
                </a:cubicBezTo>
                <a:cubicBezTo>
                  <a:pt x="140" y="22"/>
                  <a:pt x="141" y="20"/>
                  <a:pt x="141" y="19"/>
                </a:cubicBezTo>
                <a:cubicBezTo>
                  <a:pt x="141" y="17"/>
                  <a:pt x="140" y="16"/>
                  <a:pt x="138" y="16"/>
                </a:cubicBezTo>
                <a:lnTo>
                  <a:pt x="136" y="16"/>
                </a:lnTo>
                <a:close/>
                <a:moveTo>
                  <a:pt x="147" y="16"/>
                </a:moveTo>
                <a:cubicBezTo>
                  <a:pt x="145" y="16"/>
                  <a:pt x="144" y="17"/>
                  <a:pt x="144" y="19"/>
                </a:cubicBezTo>
                <a:cubicBezTo>
                  <a:pt x="144" y="20"/>
                  <a:pt x="145" y="22"/>
                  <a:pt x="147" y="22"/>
                </a:cubicBezTo>
                <a:cubicBezTo>
                  <a:pt x="149" y="22"/>
                  <a:pt x="149" y="22"/>
                  <a:pt x="149" y="22"/>
                </a:cubicBezTo>
                <a:cubicBezTo>
                  <a:pt x="151" y="22"/>
                  <a:pt x="152" y="20"/>
                  <a:pt x="152" y="19"/>
                </a:cubicBezTo>
                <a:cubicBezTo>
                  <a:pt x="152" y="17"/>
                  <a:pt x="151" y="16"/>
                  <a:pt x="149" y="16"/>
                </a:cubicBezTo>
                <a:lnTo>
                  <a:pt x="147" y="16"/>
                </a:lnTo>
                <a:close/>
                <a:moveTo>
                  <a:pt x="106" y="16"/>
                </a:moveTo>
                <a:cubicBezTo>
                  <a:pt x="104" y="16"/>
                  <a:pt x="104" y="16"/>
                  <a:pt x="104" y="16"/>
                </a:cubicBezTo>
                <a:cubicBezTo>
                  <a:pt x="102" y="16"/>
                  <a:pt x="102" y="17"/>
                  <a:pt x="102" y="19"/>
                </a:cubicBezTo>
                <a:cubicBezTo>
                  <a:pt x="102" y="20"/>
                  <a:pt x="102" y="22"/>
                  <a:pt x="104" y="22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8" y="22"/>
                  <a:pt x="109" y="20"/>
                  <a:pt x="109" y="19"/>
                </a:cubicBezTo>
                <a:cubicBezTo>
                  <a:pt x="109" y="17"/>
                  <a:pt x="108" y="16"/>
                  <a:pt x="106" y="16"/>
                </a:cubicBezTo>
                <a:close/>
                <a:moveTo>
                  <a:pt x="128" y="16"/>
                </a:moveTo>
                <a:cubicBezTo>
                  <a:pt x="125" y="16"/>
                  <a:pt x="125" y="16"/>
                  <a:pt x="125" y="16"/>
                </a:cubicBezTo>
                <a:cubicBezTo>
                  <a:pt x="124" y="16"/>
                  <a:pt x="122" y="17"/>
                  <a:pt x="122" y="19"/>
                </a:cubicBezTo>
                <a:cubicBezTo>
                  <a:pt x="122" y="20"/>
                  <a:pt x="124" y="22"/>
                  <a:pt x="125" y="22"/>
                </a:cubicBezTo>
                <a:cubicBezTo>
                  <a:pt x="128" y="22"/>
                  <a:pt x="128" y="22"/>
                  <a:pt x="128" y="22"/>
                </a:cubicBezTo>
                <a:cubicBezTo>
                  <a:pt x="129" y="22"/>
                  <a:pt x="131" y="20"/>
                  <a:pt x="131" y="19"/>
                </a:cubicBezTo>
                <a:cubicBezTo>
                  <a:pt x="131" y="17"/>
                  <a:pt x="129" y="16"/>
                  <a:pt x="128" y="16"/>
                </a:cubicBezTo>
                <a:close/>
                <a:moveTo>
                  <a:pt x="117" y="16"/>
                </a:moveTo>
                <a:cubicBezTo>
                  <a:pt x="115" y="16"/>
                  <a:pt x="115" y="16"/>
                  <a:pt x="115" y="16"/>
                </a:cubicBezTo>
                <a:cubicBezTo>
                  <a:pt x="113" y="16"/>
                  <a:pt x="113" y="17"/>
                  <a:pt x="113" y="19"/>
                </a:cubicBezTo>
                <a:cubicBezTo>
                  <a:pt x="113" y="20"/>
                  <a:pt x="113" y="22"/>
                  <a:pt x="115" y="22"/>
                </a:cubicBezTo>
                <a:cubicBezTo>
                  <a:pt x="117" y="22"/>
                  <a:pt x="117" y="22"/>
                  <a:pt x="117" y="22"/>
                </a:cubicBezTo>
                <a:cubicBezTo>
                  <a:pt x="119" y="22"/>
                  <a:pt x="120" y="20"/>
                  <a:pt x="120" y="19"/>
                </a:cubicBezTo>
                <a:cubicBezTo>
                  <a:pt x="120" y="17"/>
                  <a:pt x="119" y="16"/>
                  <a:pt x="117" y="16"/>
                </a:cubicBezTo>
                <a:close/>
                <a:moveTo>
                  <a:pt x="83" y="22"/>
                </a:moveTo>
                <a:cubicBezTo>
                  <a:pt x="86" y="22"/>
                  <a:pt x="86" y="22"/>
                  <a:pt x="86" y="22"/>
                </a:cubicBezTo>
                <a:cubicBezTo>
                  <a:pt x="87" y="22"/>
                  <a:pt x="88" y="20"/>
                  <a:pt x="88" y="19"/>
                </a:cubicBezTo>
                <a:cubicBezTo>
                  <a:pt x="88" y="17"/>
                  <a:pt x="87" y="16"/>
                  <a:pt x="86" y="16"/>
                </a:cubicBezTo>
                <a:cubicBezTo>
                  <a:pt x="83" y="16"/>
                  <a:pt x="83" y="16"/>
                  <a:pt x="83" y="16"/>
                </a:cubicBezTo>
                <a:cubicBezTo>
                  <a:pt x="82" y="16"/>
                  <a:pt x="80" y="17"/>
                  <a:pt x="80" y="19"/>
                </a:cubicBezTo>
                <a:cubicBezTo>
                  <a:pt x="80" y="20"/>
                  <a:pt x="82" y="22"/>
                  <a:pt x="83" y="22"/>
                </a:cubicBezTo>
                <a:close/>
                <a:moveTo>
                  <a:pt x="157" y="66"/>
                </a:moveTo>
                <a:cubicBezTo>
                  <a:pt x="156" y="66"/>
                  <a:pt x="154" y="67"/>
                  <a:pt x="154" y="69"/>
                </a:cubicBezTo>
                <a:cubicBezTo>
                  <a:pt x="154" y="71"/>
                  <a:pt x="154" y="71"/>
                  <a:pt x="154" y="71"/>
                </a:cubicBezTo>
                <a:cubicBezTo>
                  <a:pt x="154" y="71"/>
                  <a:pt x="153" y="70"/>
                  <a:pt x="152" y="70"/>
                </a:cubicBezTo>
                <a:cubicBezTo>
                  <a:pt x="152" y="70"/>
                  <a:pt x="152" y="70"/>
                  <a:pt x="152" y="70"/>
                </a:cubicBezTo>
                <a:cubicBezTo>
                  <a:pt x="151" y="69"/>
                  <a:pt x="149" y="69"/>
                  <a:pt x="148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6" y="68"/>
                  <a:pt x="75" y="67"/>
                  <a:pt x="75" y="67"/>
                </a:cubicBezTo>
                <a:cubicBezTo>
                  <a:pt x="74" y="67"/>
                  <a:pt x="73" y="68"/>
                  <a:pt x="72" y="69"/>
                </a:cubicBezTo>
                <a:cubicBezTo>
                  <a:pt x="12" y="69"/>
                  <a:pt x="12" y="69"/>
                  <a:pt x="12" y="69"/>
                </a:cubicBezTo>
                <a:cubicBezTo>
                  <a:pt x="6" y="69"/>
                  <a:pt x="0" y="74"/>
                  <a:pt x="0" y="81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4"/>
                  <a:pt x="6" y="159"/>
                  <a:pt x="12" y="159"/>
                </a:cubicBezTo>
                <a:cubicBezTo>
                  <a:pt x="148" y="159"/>
                  <a:pt x="148" y="159"/>
                  <a:pt x="148" y="159"/>
                </a:cubicBezTo>
                <a:cubicBezTo>
                  <a:pt x="154" y="159"/>
                  <a:pt x="160" y="154"/>
                  <a:pt x="160" y="147"/>
                </a:cubicBezTo>
                <a:cubicBezTo>
                  <a:pt x="160" y="79"/>
                  <a:pt x="160" y="79"/>
                  <a:pt x="160" y="79"/>
                </a:cubicBezTo>
                <a:cubicBezTo>
                  <a:pt x="160" y="79"/>
                  <a:pt x="160" y="78"/>
                  <a:pt x="159" y="78"/>
                </a:cubicBezTo>
                <a:cubicBezTo>
                  <a:pt x="159" y="76"/>
                  <a:pt x="158" y="75"/>
                  <a:pt x="157" y="74"/>
                </a:cubicBezTo>
                <a:cubicBezTo>
                  <a:pt x="159" y="74"/>
                  <a:pt x="160" y="72"/>
                  <a:pt x="160" y="71"/>
                </a:cubicBezTo>
                <a:cubicBezTo>
                  <a:pt x="160" y="69"/>
                  <a:pt x="160" y="69"/>
                  <a:pt x="160" y="69"/>
                </a:cubicBezTo>
                <a:cubicBezTo>
                  <a:pt x="160" y="67"/>
                  <a:pt x="158" y="66"/>
                  <a:pt x="157" y="66"/>
                </a:cubicBezTo>
                <a:close/>
                <a:moveTo>
                  <a:pt x="32" y="153"/>
                </a:moveTo>
                <a:cubicBezTo>
                  <a:pt x="12" y="153"/>
                  <a:pt x="12" y="153"/>
                  <a:pt x="12" y="153"/>
                </a:cubicBezTo>
                <a:cubicBezTo>
                  <a:pt x="8" y="153"/>
                  <a:pt x="6" y="151"/>
                  <a:pt x="6" y="147"/>
                </a:cubicBezTo>
                <a:cubicBezTo>
                  <a:pt x="6" y="81"/>
                  <a:pt x="6" y="81"/>
                  <a:pt x="6" y="81"/>
                </a:cubicBezTo>
                <a:cubicBezTo>
                  <a:pt x="6" y="77"/>
                  <a:pt x="8" y="74"/>
                  <a:pt x="12" y="74"/>
                </a:cubicBezTo>
                <a:cubicBezTo>
                  <a:pt x="32" y="74"/>
                  <a:pt x="32" y="74"/>
                  <a:pt x="32" y="74"/>
                </a:cubicBezTo>
                <a:cubicBezTo>
                  <a:pt x="32" y="153"/>
                  <a:pt x="32" y="153"/>
                  <a:pt x="32" y="153"/>
                </a:cubicBezTo>
                <a:close/>
                <a:moveTo>
                  <a:pt x="138" y="153"/>
                </a:moveTo>
                <a:cubicBezTo>
                  <a:pt x="38" y="153"/>
                  <a:pt x="38" y="153"/>
                  <a:pt x="38" y="153"/>
                </a:cubicBezTo>
                <a:cubicBezTo>
                  <a:pt x="38" y="74"/>
                  <a:pt x="38" y="74"/>
                  <a:pt x="38" y="74"/>
                </a:cubicBezTo>
                <a:cubicBezTo>
                  <a:pt x="76" y="74"/>
                  <a:pt x="76" y="74"/>
                  <a:pt x="76" y="74"/>
                </a:cubicBezTo>
                <a:cubicBezTo>
                  <a:pt x="138" y="74"/>
                  <a:pt x="138" y="74"/>
                  <a:pt x="138" y="74"/>
                </a:cubicBezTo>
                <a:cubicBezTo>
                  <a:pt x="138" y="153"/>
                  <a:pt x="138" y="153"/>
                  <a:pt x="138" y="153"/>
                </a:cubicBezTo>
                <a:close/>
                <a:moveTo>
                  <a:pt x="154" y="147"/>
                </a:moveTo>
                <a:cubicBezTo>
                  <a:pt x="154" y="151"/>
                  <a:pt x="152" y="153"/>
                  <a:pt x="148" y="153"/>
                </a:cubicBezTo>
                <a:cubicBezTo>
                  <a:pt x="144" y="153"/>
                  <a:pt x="144" y="153"/>
                  <a:pt x="144" y="153"/>
                </a:cubicBezTo>
                <a:cubicBezTo>
                  <a:pt x="144" y="74"/>
                  <a:pt x="144" y="74"/>
                  <a:pt x="144" y="74"/>
                </a:cubicBezTo>
                <a:cubicBezTo>
                  <a:pt x="148" y="74"/>
                  <a:pt x="148" y="74"/>
                  <a:pt x="148" y="74"/>
                </a:cubicBezTo>
                <a:cubicBezTo>
                  <a:pt x="149" y="74"/>
                  <a:pt x="150" y="74"/>
                  <a:pt x="150" y="75"/>
                </a:cubicBezTo>
                <a:cubicBezTo>
                  <a:pt x="151" y="75"/>
                  <a:pt x="152" y="75"/>
                  <a:pt x="152" y="76"/>
                </a:cubicBezTo>
                <a:cubicBezTo>
                  <a:pt x="153" y="76"/>
                  <a:pt x="154" y="78"/>
                  <a:pt x="154" y="81"/>
                </a:cubicBezTo>
                <a:lnTo>
                  <a:pt x="154" y="147"/>
                </a:lnTo>
                <a:close/>
                <a:moveTo>
                  <a:pt x="157" y="55"/>
                </a:moveTo>
                <a:cubicBezTo>
                  <a:pt x="156" y="55"/>
                  <a:pt x="154" y="56"/>
                  <a:pt x="154" y="58"/>
                </a:cubicBezTo>
                <a:cubicBezTo>
                  <a:pt x="154" y="61"/>
                  <a:pt x="154" y="61"/>
                  <a:pt x="154" y="61"/>
                </a:cubicBezTo>
                <a:cubicBezTo>
                  <a:pt x="154" y="62"/>
                  <a:pt x="156" y="63"/>
                  <a:pt x="157" y="63"/>
                </a:cubicBezTo>
                <a:cubicBezTo>
                  <a:pt x="158" y="63"/>
                  <a:pt x="160" y="62"/>
                  <a:pt x="160" y="61"/>
                </a:cubicBezTo>
                <a:cubicBezTo>
                  <a:pt x="160" y="58"/>
                  <a:pt x="160" y="58"/>
                  <a:pt x="160" y="58"/>
                </a:cubicBezTo>
                <a:cubicBezTo>
                  <a:pt x="160" y="56"/>
                  <a:pt x="158" y="55"/>
                  <a:pt x="157" y="55"/>
                </a:cubicBezTo>
                <a:close/>
                <a:moveTo>
                  <a:pt x="157" y="35"/>
                </a:moveTo>
                <a:cubicBezTo>
                  <a:pt x="156" y="35"/>
                  <a:pt x="154" y="36"/>
                  <a:pt x="154" y="38"/>
                </a:cubicBezTo>
                <a:cubicBezTo>
                  <a:pt x="154" y="40"/>
                  <a:pt x="154" y="40"/>
                  <a:pt x="154" y="40"/>
                </a:cubicBezTo>
                <a:cubicBezTo>
                  <a:pt x="154" y="42"/>
                  <a:pt x="156" y="43"/>
                  <a:pt x="157" y="43"/>
                </a:cubicBezTo>
                <a:cubicBezTo>
                  <a:pt x="158" y="43"/>
                  <a:pt x="160" y="42"/>
                  <a:pt x="160" y="40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160" y="36"/>
                  <a:pt x="158" y="35"/>
                  <a:pt x="157" y="35"/>
                </a:cubicBezTo>
                <a:close/>
                <a:moveTo>
                  <a:pt x="124" y="6"/>
                </a:moveTo>
                <a:cubicBezTo>
                  <a:pt x="127" y="6"/>
                  <a:pt x="127" y="6"/>
                  <a:pt x="127" y="6"/>
                </a:cubicBezTo>
                <a:cubicBezTo>
                  <a:pt x="128" y="6"/>
                  <a:pt x="130" y="4"/>
                  <a:pt x="130" y="3"/>
                </a:cubicBezTo>
                <a:cubicBezTo>
                  <a:pt x="130" y="1"/>
                  <a:pt x="128" y="0"/>
                  <a:pt x="127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3" y="0"/>
                  <a:pt x="122" y="1"/>
                  <a:pt x="122" y="3"/>
                </a:cubicBezTo>
                <a:cubicBezTo>
                  <a:pt x="122" y="4"/>
                  <a:pt x="123" y="6"/>
                  <a:pt x="124" y="6"/>
                </a:cubicBezTo>
                <a:close/>
                <a:moveTo>
                  <a:pt x="146" y="6"/>
                </a:moveTo>
                <a:cubicBezTo>
                  <a:pt x="148" y="6"/>
                  <a:pt x="148" y="6"/>
                  <a:pt x="148" y="6"/>
                </a:cubicBezTo>
                <a:cubicBezTo>
                  <a:pt x="150" y="6"/>
                  <a:pt x="150" y="4"/>
                  <a:pt x="150" y="3"/>
                </a:cubicBezTo>
                <a:cubicBezTo>
                  <a:pt x="150" y="1"/>
                  <a:pt x="149" y="0"/>
                  <a:pt x="148" y="0"/>
                </a:cubicBezTo>
                <a:cubicBezTo>
                  <a:pt x="146" y="0"/>
                  <a:pt x="146" y="0"/>
                  <a:pt x="146" y="0"/>
                </a:cubicBezTo>
                <a:cubicBezTo>
                  <a:pt x="144" y="0"/>
                  <a:pt x="143" y="1"/>
                  <a:pt x="143" y="3"/>
                </a:cubicBezTo>
                <a:cubicBezTo>
                  <a:pt x="143" y="4"/>
                  <a:pt x="144" y="6"/>
                  <a:pt x="146" y="6"/>
                </a:cubicBezTo>
                <a:close/>
                <a:moveTo>
                  <a:pt x="135" y="6"/>
                </a:moveTo>
                <a:cubicBezTo>
                  <a:pt x="138" y="6"/>
                  <a:pt x="138" y="6"/>
                  <a:pt x="138" y="6"/>
                </a:cubicBezTo>
                <a:cubicBezTo>
                  <a:pt x="139" y="6"/>
                  <a:pt x="140" y="4"/>
                  <a:pt x="140" y="3"/>
                </a:cubicBezTo>
                <a:cubicBezTo>
                  <a:pt x="140" y="1"/>
                  <a:pt x="139" y="0"/>
                  <a:pt x="138" y="0"/>
                </a:cubicBezTo>
                <a:cubicBezTo>
                  <a:pt x="135" y="0"/>
                  <a:pt x="135" y="0"/>
                  <a:pt x="135" y="0"/>
                </a:cubicBezTo>
                <a:cubicBezTo>
                  <a:pt x="133" y="0"/>
                  <a:pt x="132" y="1"/>
                  <a:pt x="132" y="3"/>
                </a:cubicBezTo>
                <a:cubicBezTo>
                  <a:pt x="132" y="4"/>
                  <a:pt x="133" y="6"/>
                  <a:pt x="135" y="6"/>
                </a:cubicBezTo>
                <a:close/>
                <a:moveTo>
                  <a:pt x="154" y="10"/>
                </a:moveTo>
                <a:cubicBezTo>
                  <a:pt x="154" y="11"/>
                  <a:pt x="155" y="11"/>
                  <a:pt x="157" y="11"/>
                </a:cubicBezTo>
                <a:cubicBezTo>
                  <a:pt x="157" y="11"/>
                  <a:pt x="157" y="11"/>
                  <a:pt x="158" y="11"/>
                </a:cubicBezTo>
                <a:cubicBezTo>
                  <a:pt x="159" y="11"/>
                  <a:pt x="159" y="9"/>
                  <a:pt x="159" y="7"/>
                </a:cubicBezTo>
                <a:cubicBezTo>
                  <a:pt x="158" y="6"/>
                  <a:pt x="158" y="6"/>
                  <a:pt x="158" y="5"/>
                </a:cubicBezTo>
                <a:cubicBezTo>
                  <a:pt x="156" y="3"/>
                  <a:pt x="154" y="3"/>
                  <a:pt x="153" y="4"/>
                </a:cubicBezTo>
                <a:cubicBezTo>
                  <a:pt x="152" y="5"/>
                  <a:pt x="152" y="6"/>
                  <a:pt x="153" y="8"/>
                </a:cubicBezTo>
                <a:cubicBezTo>
                  <a:pt x="153" y="8"/>
                  <a:pt x="153" y="9"/>
                  <a:pt x="154" y="10"/>
                </a:cubicBezTo>
                <a:close/>
                <a:moveTo>
                  <a:pt x="157" y="24"/>
                </a:moveTo>
                <a:cubicBezTo>
                  <a:pt x="156" y="24"/>
                  <a:pt x="154" y="26"/>
                  <a:pt x="154" y="27"/>
                </a:cubicBezTo>
                <a:cubicBezTo>
                  <a:pt x="154" y="29"/>
                  <a:pt x="154" y="29"/>
                  <a:pt x="154" y="29"/>
                </a:cubicBezTo>
                <a:cubicBezTo>
                  <a:pt x="154" y="31"/>
                  <a:pt x="156" y="32"/>
                  <a:pt x="157" y="32"/>
                </a:cubicBezTo>
                <a:cubicBezTo>
                  <a:pt x="158" y="32"/>
                  <a:pt x="160" y="31"/>
                  <a:pt x="160" y="29"/>
                </a:cubicBezTo>
                <a:cubicBezTo>
                  <a:pt x="160" y="27"/>
                  <a:pt x="160" y="27"/>
                  <a:pt x="160" y="27"/>
                </a:cubicBezTo>
                <a:cubicBezTo>
                  <a:pt x="160" y="26"/>
                  <a:pt x="158" y="24"/>
                  <a:pt x="157" y="24"/>
                </a:cubicBezTo>
                <a:close/>
                <a:moveTo>
                  <a:pt x="157" y="45"/>
                </a:moveTo>
                <a:cubicBezTo>
                  <a:pt x="156" y="45"/>
                  <a:pt x="154" y="47"/>
                  <a:pt x="154" y="48"/>
                </a:cubicBezTo>
                <a:cubicBezTo>
                  <a:pt x="154" y="51"/>
                  <a:pt x="154" y="51"/>
                  <a:pt x="154" y="51"/>
                </a:cubicBezTo>
                <a:cubicBezTo>
                  <a:pt x="154" y="51"/>
                  <a:pt x="156" y="53"/>
                  <a:pt x="157" y="53"/>
                </a:cubicBezTo>
                <a:cubicBezTo>
                  <a:pt x="158" y="53"/>
                  <a:pt x="160" y="51"/>
                  <a:pt x="160" y="51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0" y="47"/>
                  <a:pt x="158" y="45"/>
                  <a:pt x="157" y="45"/>
                </a:cubicBezTo>
                <a:close/>
                <a:moveTo>
                  <a:pt x="157" y="14"/>
                </a:moveTo>
                <a:cubicBezTo>
                  <a:pt x="156" y="14"/>
                  <a:pt x="154" y="15"/>
                  <a:pt x="154" y="16"/>
                </a:cubicBezTo>
                <a:cubicBezTo>
                  <a:pt x="154" y="19"/>
                  <a:pt x="154" y="19"/>
                  <a:pt x="154" y="19"/>
                </a:cubicBezTo>
                <a:cubicBezTo>
                  <a:pt x="154" y="21"/>
                  <a:pt x="156" y="22"/>
                  <a:pt x="157" y="22"/>
                </a:cubicBezTo>
                <a:cubicBezTo>
                  <a:pt x="158" y="22"/>
                  <a:pt x="160" y="21"/>
                  <a:pt x="160" y="19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15"/>
                  <a:pt x="158" y="14"/>
                  <a:pt x="157" y="14"/>
                </a:cubicBezTo>
                <a:close/>
                <a:moveTo>
                  <a:pt x="75" y="33"/>
                </a:moveTo>
                <a:cubicBezTo>
                  <a:pt x="76" y="33"/>
                  <a:pt x="77" y="32"/>
                  <a:pt x="77" y="30"/>
                </a:cubicBezTo>
                <a:cubicBezTo>
                  <a:pt x="77" y="28"/>
                  <a:pt x="77" y="28"/>
                  <a:pt x="77" y="28"/>
                </a:cubicBezTo>
                <a:cubicBezTo>
                  <a:pt x="77" y="26"/>
                  <a:pt x="76" y="25"/>
                  <a:pt x="75" y="25"/>
                </a:cubicBezTo>
                <a:cubicBezTo>
                  <a:pt x="73" y="25"/>
                  <a:pt x="72" y="26"/>
                  <a:pt x="72" y="28"/>
                </a:cubicBezTo>
                <a:cubicBezTo>
                  <a:pt x="72" y="30"/>
                  <a:pt x="72" y="30"/>
                  <a:pt x="72" y="30"/>
                </a:cubicBezTo>
                <a:cubicBezTo>
                  <a:pt x="72" y="32"/>
                  <a:pt x="73" y="33"/>
                  <a:pt x="75" y="33"/>
                </a:cubicBezTo>
                <a:close/>
                <a:moveTo>
                  <a:pt x="75" y="44"/>
                </a:moveTo>
                <a:cubicBezTo>
                  <a:pt x="76" y="44"/>
                  <a:pt x="77" y="43"/>
                  <a:pt x="77" y="41"/>
                </a:cubicBezTo>
                <a:cubicBezTo>
                  <a:pt x="77" y="39"/>
                  <a:pt x="77" y="39"/>
                  <a:pt x="77" y="39"/>
                </a:cubicBezTo>
                <a:cubicBezTo>
                  <a:pt x="77" y="37"/>
                  <a:pt x="76" y="36"/>
                  <a:pt x="75" y="36"/>
                </a:cubicBezTo>
                <a:cubicBezTo>
                  <a:pt x="73" y="36"/>
                  <a:pt x="72" y="37"/>
                  <a:pt x="72" y="39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43"/>
                  <a:pt x="73" y="44"/>
                  <a:pt x="75" y="44"/>
                </a:cubicBezTo>
                <a:close/>
                <a:moveTo>
                  <a:pt x="75" y="65"/>
                </a:moveTo>
                <a:cubicBezTo>
                  <a:pt x="76" y="65"/>
                  <a:pt x="77" y="64"/>
                  <a:pt x="77" y="62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58"/>
                  <a:pt x="76" y="57"/>
                  <a:pt x="75" y="57"/>
                </a:cubicBezTo>
                <a:cubicBezTo>
                  <a:pt x="73" y="57"/>
                  <a:pt x="72" y="58"/>
                  <a:pt x="72" y="60"/>
                </a:cubicBezTo>
                <a:cubicBezTo>
                  <a:pt x="72" y="62"/>
                  <a:pt x="72" y="62"/>
                  <a:pt x="72" y="62"/>
                </a:cubicBezTo>
                <a:cubicBezTo>
                  <a:pt x="72" y="64"/>
                  <a:pt x="73" y="65"/>
                  <a:pt x="75" y="65"/>
                </a:cubicBezTo>
                <a:close/>
                <a:moveTo>
                  <a:pt x="114" y="6"/>
                </a:moveTo>
                <a:cubicBezTo>
                  <a:pt x="116" y="6"/>
                  <a:pt x="116" y="6"/>
                  <a:pt x="116" y="6"/>
                </a:cubicBezTo>
                <a:cubicBezTo>
                  <a:pt x="118" y="6"/>
                  <a:pt x="119" y="4"/>
                  <a:pt x="119" y="3"/>
                </a:cubicBezTo>
                <a:cubicBezTo>
                  <a:pt x="119" y="1"/>
                  <a:pt x="118" y="0"/>
                  <a:pt x="116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112" y="0"/>
                  <a:pt x="111" y="1"/>
                  <a:pt x="111" y="3"/>
                </a:cubicBezTo>
                <a:cubicBezTo>
                  <a:pt x="111" y="4"/>
                  <a:pt x="112" y="6"/>
                  <a:pt x="114" y="6"/>
                </a:cubicBezTo>
                <a:close/>
                <a:moveTo>
                  <a:pt x="75" y="23"/>
                </a:moveTo>
                <a:cubicBezTo>
                  <a:pt x="76" y="23"/>
                  <a:pt x="77" y="21"/>
                  <a:pt x="77" y="21"/>
                </a:cubicBezTo>
                <a:cubicBezTo>
                  <a:pt x="77" y="17"/>
                  <a:pt x="77" y="17"/>
                  <a:pt x="77" y="17"/>
                </a:cubicBezTo>
                <a:cubicBezTo>
                  <a:pt x="77" y="17"/>
                  <a:pt x="76" y="15"/>
                  <a:pt x="75" y="15"/>
                </a:cubicBezTo>
                <a:cubicBezTo>
                  <a:pt x="73" y="15"/>
                  <a:pt x="72" y="17"/>
                  <a:pt x="72" y="17"/>
                </a:cubicBezTo>
                <a:cubicBezTo>
                  <a:pt x="72" y="21"/>
                  <a:pt x="72" y="21"/>
                  <a:pt x="72" y="21"/>
                </a:cubicBezTo>
                <a:cubicBezTo>
                  <a:pt x="72" y="21"/>
                  <a:pt x="73" y="23"/>
                  <a:pt x="75" y="23"/>
                </a:cubicBezTo>
                <a:close/>
                <a:moveTo>
                  <a:pt x="75" y="55"/>
                </a:moveTo>
                <a:cubicBezTo>
                  <a:pt x="76" y="55"/>
                  <a:pt x="77" y="53"/>
                  <a:pt x="77" y="51"/>
                </a:cubicBezTo>
                <a:cubicBezTo>
                  <a:pt x="77" y="49"/>
                  <a:pt x="77" y="49"/>
                  <a:pt x="77" y="49"/>
                </a:cubicBezTo>
                <a:cubicBezTo>
                  <a:pt x="77" y="47"/>
                  <a:pt x="76" y="46"/>
                  <a:pt x="75" y="46"/>
                </a:cubicBezTo>
                <a:cubicBezTo>
                  <a:pt x="73" y="46"/>
                  <a:pt x="72" y="47"/>
                  <a:pt x="72" y="49"/>
                </a:cubicBezTo>
                <a:cubicBezTo>
                  <a:pt x="72" y="51"/>
                  <a:pt x="72" y="51"/>
                  <a:pt x="72" y="51"/>
                </a:cubicBezTo>
                <a:cubicBezTo>
                  <a:pt x="72" y="53"/>
                  <a:pt x="73" y="55"/>
                  <a:pt x="75" y="55"/>
                </a:cubicBezTo>
                <a:close/>
                <a:moveTo>
                  <a:pt x="103" y="6"/>
                </a:moveTo>
                <a:cubicBezTo>
                  <a:pt x="105" y="6"/>
                  <a:pt x="105" y="6"/>
                  <a:pt x="105" y="6"/>
                </a:cubicBezTo>
                <a:cubicBezTo>
                  <a:pt x="107" y="6"/>
                  <a:pt x="109" y="4"/>
                  <a:pt x="109" y="3"/>
                </a:cubicBezTo>
                <a:cubicBezTo>
                  <a:pt x="109" y="1"/>
                  <a:pt x="107" y="0"/>
                  <a:pt x="105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01" y="0"/>
                  <a:pt x="100" y="1"/>
                  <a:pt x="100" y="3"/>
                </a:cubicBezTo>
                <a:cubicBezTo>
                  <a:pt x="100" y="4"/>
                  <a:pt x="101" y="6"/>
                  <a:pt x="103" y="6"/>
                </a:cubicBezTo>
                <a:close/>
                <a:moveTo>
                  <a:pt x="93" y="6"/>
                </a:moveTo>
                <a:cubicBezTo>
                  <a:pt x="96" y="6"/>
                  <a:pt x="96" y="6"/>
                  <a:pt x="96" y="6"/>
                </a:cubicBezTo>
                <a:cubicBezTo>
                  <a:pt x="98" y="6"/>
                  <a:pt x="99" y="4"/>
                  <a:pt x="99" y="3"/>
                </a:cubicBezTo>
                <a:cubicBezTo>
                  <a:pt x="99" y="1"/>
                  <a:pt x="98" y="0"/>
                  <a:pt x="96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91" y="0"/>
                  <a:pt x="90" y="1"/>
                  <a:pt x="90" y="3"/>
                </a:cubicBezTo>
                <a:cubicBezTo>
                  <a:pt x="90" y="4"/>
                  <a:pt x="91" y="6"/>
                  <a:pt x="93" y="6"/>
                </a:cubicBezTo>
                <a:close/>
                <a:moveTo>
                  <a:pt x="75" y="13"/>
                </a:moveTo>
                <a:cubicBezTo>
                  <a:pt x="76" y="13"/>
                  <a:pt x="77" y="12"/>
                  <a:pt x="77" y="11"/>
                </a:cubicBezTo>
                <a:cubicBezTo>
                  <a:pt x="78" y="10"/>
                  <a:pt x="78" y="9"/>
                  <a:pt x="78" y="9"/>
                </a:cubicBezTo>
                <a:cubicBezTo>
                  <a:pt x="79" y="7"/>
                  <a:pt x="79" y="5"/>
                  <a:pt x="77" y="5"/>
                </a:cubicBezTo>
                <a:cubicBezTo>
                  <a:pt x="76" y="4"/>
                  <a:pt x="75" y="5"/>
                  <a:pt x="74" y="5"/>
                </a:cubicBezTo>
                <a:cubicBezTo>
                  <a:pt x="73" y="7"/>
                  <a:pt x="73" y="8"/>
                  <a:pt x="72" y="9"/>
                </a:cubicBezTo>
                <a:cubicBezTo>
                  <a:pt x="72" y="11"/>
                  <a:pt x="73" y="13"/>
                  <a:pt x="75" y="13"/>
                </a:cubicBezTo>
                <a:close/>
                <a:moveTo>
                  <a:pt x="82" y="6"/>
                </a:moveTo>
                <a:cubicBezTo>
                  <a:pt x="82" y="6"/>
                  <a:pt x="82" y="6"/>
                  <a:pt x="83" y="6"/>
                </a:cubicBezTo>
                <a:cubicBezTo>
                  <a:pt x="83" y="6"/>
                  <a:pt x="83" y="6"/>
                  <a:pt x="84" y="6"/>
                </a:cubicBezTo>
                <a:cubicBezTo>
                  <a:pt x="85" y="6"/>
                  <a:pt x="85" y="6"/>
                  <a:pt x="85" y="6"/>
                </a:cubicBezTo>
                <a:cubicBezTo>
                  <a:pt x="86" y="6"/>
                  <a:pt x="87" y="4"/>
                  <a:pt x="87" y="3"/>
                </a:cubicBezTo>
                <a:cubicBezTo>
                  <a:pt x="87" y="1"/>
                  <a:pt x="86" y="0"/>
                  <a:pt x="85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3" y="0"/>
                  <a:pt x="82" y="1"/>
                  <a:pt x="82" y="1"/>
                </a:cubicBezTo>
                <a:cubicBezTo>
                  <a:pt x="81" y="1"/>
                  <a:pt x="80" y="2"/>
                  <a:pt x="80" y="3"/>
                </a:cubicBezTo>
                <a:cubicBezTo>
                  <a:pt x="80" y="5"/>
                  <a:pt x="82" y="6"/>
                  <a:pt x="82" y="6"/>
                </a:cubicBezTo>
                <a:close/>
                <a:moveTo>
                  <a:pt x="11" y="59"/>
                </a:moveTo>
                <a:cubicBezTo>
                  <a:pt x="13" y="59"/>
                  <a:pt x="14" y="58"/>
                  <a:pt x="14" y="56"/>
                </a:cubicBezTo>
                <a:cubicBezTo>
                  <a:pt x="14" y="40"/>
                  <a:pt x="27" y="27"/>
                  <a:pt x="43" y="27"/>
                </a:cubicBezTo>
                <a:cubicBezTo>
                  <a:pt x="50" y="27"/>
                  <a:pt x="50" y="27"/>
                  <a:pt x="50" y="27"/>
                </a:cubicBezTo>
                <a:cubicBezTo>
                  <a:pt x="39" y="38"/>
                  <a:pt x="39" y="38"/>
                  <a:pt x="39" y="38"/>
                </a:cubicBezTo>
                <a:cubicBezTo>
                  <a:pt x="37" y="39"/>
                  <a:pt x="37" y="41"/>
                  <a:pt x="39" y="42"/>
                </a:cubicBezTo>
                <a:cubicBezTo>
                  <a:pt x="39" y="43"/>
                  <a:pt x="40" y="43"/>
                  <a:pt x="41" y="43"/>
                </a:cubicBezTo>
                <a:cubicBezTo>
                  <a:pt x="41" y="43"/>
                  <a:pt x="41" y="43"/>
                  <a:pt x="42" y="42"/>
                </a:cubicBezTo>
                <a:cubicBezTo>
                  <a:pt x="58" y="26"/>
                  <a:pt x="58" y="26"/>
                  <a:pt x="58" y="26"/>
                </a:cubicBezTo>
                <a:cubicBezTo>
                  <a:pt x="58" y="26"/>
                  <a:pt x="59" y="26"/>
                  <a:pt x="59" y="25"/>
                </a:cubicBezTo>
                <a:cubicBezTo>
                  <a:pt x="59" y="24"/>
                  <a:pt x="59" y="24"/>
                  <a:pt x="59" y="23"/>
                </a:cubicBezTo>
                <a:cubicBezTo>
                  <a:pt x="59" y="23"/>
                  <a:pt x="58" y="23"/>
                  <a:pt x="58" y="23"/>
                </a:cubicBezTo>
                <a:cubicBezTo>
                  <a:pt x="42" y="7"/>
                  <a:pt x="42" y="7"/>
                  <a:pt x="42" y="7"/>
                </a:cubicBezTo>
                <a:cubicBezTo>
                  <a:pt x="41" y="5"/>
                  <a:pt x="40" y="5"/>
                  <a:pt x="39" y="7"/>
                </a:cubicBezTo>
                <a:cubicBezTo>
                  <a:pt x="37" y="7"/>
                  <a:pt x="37" y="9"/>
                  <a:pt x="39" y="10"/>
                </a:cubicBezTo>
                <a:cubicBezTo>
                  <a:pt x="50" y="22"/>
                  <a:pt x="50" y="22"/>
                  <a:pt x="50" y="22"/>
                </a:cubicBezTo>
                <a:cubicBezTo>
                  <a:pt x="43" y="22"/>
                  <a:pt x="43" y="22"/>
                  <a:pt x="43" y="22"/>
                </a:cubicBezTo>
                <a:cubicBezTo>
                  <a:pt x="24" y="22"/>
                  <a:pt x="9" y="37"/>
                  <a:pt x="9" y="56"/>
                </a:cubicBezTo>
                <a:cubicBezTo>
                  <a:pt x="9" y="58"/>
                  <a:pt x="10" y="59"/>
                  <a:pt x="11" y="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C2D71DA9-A70E-69B4-E3C3-15E1E9B80DB5}"/>
              </a:ext>
            </a:extLst>
          </p:cNvPr>
          <p:cNvSpPr>
            <a:spLocks noEditPoints="1"/>
          </p:cNvSpPr>
          <p:nvPr/>
        </p:nvSpPr>
        <p:spPr bwMode="auto">
          <a:xfrm>
            <a:off x="1809751" y="2476500"/>
            <a:ext cx="254000" cy="249238"/>
          </a:xfrm>
          <a:custGeom>
            <a:avLst/>
            <a:gdLst>
              <a:gd name="T0" fmla="*/ 40 w 160"/>
              <a:gd name="T1" fmla="*/ 29 h 157"/>
              <a:gd name="T2" fmla="*/ 29 w 160"/>
              <a:gd name="T3" fmla="*/ 22 h 157"/>
              <a:gd name="T4" fmla="*/ 131 w 160"/>
              <a:gd name="T5" fmla="*/ 24 h 157"/>
              <a:gd name="T6" fmla="*/ 122 w 160"/>
              <a:gd name="T7" fmla="*/ 22 h 157"/>
              <a:gd name="T8" fmla="*/ 122 w 160"/>
              <a:gd name="T9" fmla="*/ 22 h 157"/>
              <a:gd name="T10" fmla="*/ 141 w 160"/>
              <a:gd name="T11" fmla="*/ 32 h 157"/>
              <a:gd name="T12" fmla="*/ 128 w 160"/>
              <a:gd name="T13" fmla="*/ 35 h 157"/>
              <a:gd name="T14" fmla="*/ 109 w 160"/>
              <a:gd name="T15" fmla="*/ 24 h 157"/>
              <a:gd name="T16" fmla="*/ 117 w 160"/>
              <a:gd name="T17" fmla="*/ 29 h 157"/>
              <a:gd name="T18" fmla="*/ 117 w 160"/>
              <a:gd name="T19" fmla="*/ 29 h 157"/>
              <a:gd name="T20" fmla="*/ 104 w 160"/>
              <a:gd name="T21" fmla="*/ 24 h 157"/>
              <a:gd name="T22" fmla="*/ 106 w 160"/>
              <a:gd name="T23" fmla="*/ 35 h 157"/>
              <a:gd name="T24" fmla="*/ 88 w 160"/>
              <a:gd name="T25" fmla="*/ 24 h 157"/>
              <a:gd name="T26" fmla="*/ 96 w 160"/>
              <a:gd name="T27" fmla="*/ 29 h 157"/>
              <a:gd name="T28" fmla="*/ 96 w 160"/>
              <a:gd name="T29" fmla="*/ 29 h 157"/>
              <a:gd name="T30" fmla="*/ 13 w 160"/>
              <a:gd name="T31" fmla="*/ 0 h 157"/>
              <a:gd name="T32" fmla="*/ 0 w 160"/>
              <a:gd name="T33" fmla="*/ 63 h 157"/>
              <a:gd name="T34" fmla="*/ 0 w 160"/>
              <a:gd name="T35" fmla="*/ 144 h 157"/>
              <a:gd name="T36" fmla="*/ 160 w 160"/>
              <a:gd name="T37" fmla="*/ 113 h 157"/>
              <a:gd name="T38" fmla="*/ 155 w 160"/>
              <a:gd name="T39" fmla="*/ 53 h 157"/>
              <a:gd name="T40" fmla="*/ 13 w 160"/>
              <a:gd name="T41" fmla="*/ 151 h 157"/>
              <a:gd name="T42" fmla="*/ 147 w 160"/>
              <a:gd name="T43" fmla="*/ 106 h 157"/>
              <a:gd name="T44" fmla="*/ 147 w 160"/>
              <a:gd name="T45" fmla="*/ 101 h 157"/>
              <a:gd name="T46" fmla="*/ 13 w 160"/>
              <a:gd name="T47" fmla="*/ 56 h 157"/>
              <a:gd name="T48" fmla="*/ 154 w 160"/>
              <a:gd name="T49" fmla="*/ 43 h 157"/>
              <a:gd name="T50" fmla="*/ 6 w 160"/>
              <a:gd name="T51" fmla="*/ 13 h 157"/>
              <a:gd name="T52" fmla="*/ 154 w 160"/>
              <a:gd name="T53" fmla="*/ 43 h 157"/>
              <a:gd name="T54" fmla="*/ 40 w 160"/>
              <a:gd name="T55" fmla="*/ 78 h 157"/>
              <a:gd name="T56" fmla="*/ 29 w 160"/>
              <a:gd name="T57" fmla="*/ 72 h 157"/>
              <a:gd name="T58" fmla="*/ 131 w 160"/>
              <a:gd name="T59" fmla="*/ 74 h 157"/>
              <a:gd name="T60" fmla="*/ 122 w 160"/>
              <a:gd name="T61" fmla="*/ 72 h 157"/>
              <a:gd name="T62" fmla="*/ 122 w 160"/>
              <a:gd name="T63" fmla="*/ 72 h 157"/>
              <a:gd name="T64" fmla="*/ 141 w 160"/>
              <a:gd name="T65" fmla="*/ 83 h 157"/>
              <a:gd name="T66" fmla="*/ 128 w 160"/>
              <a:gd name="T67" fmla="*/ 85 h 157"/>
              <a:gd name="T68" fmla="*/ 109 w 160"/>
              <a:gd name="T69" fmla="*/ 74 h 157"/>
              <a:gd name="T70" fmla="*/ 117 w 160"/>
              <a:gd name="T71" fmla="*/ 80 h 157"/>
              <a:gd name="T72" fmla="*/ 117 w 160"/>
              <a:gd name="T73" fmla="*/ 80 h 157"/>
              <a:gd name="T74" fmla="*/ 104 w 160"/>
              <a:gd name="T75" fmla="*/ 74 h 157"/>
              <a:gd name="T76" fmla="*/ 106 w 160"/>
              <a:gd name="T77" fmla="*/ 85 h 157"/>
              <a:gd name="T78" fmla="*/ 88 w 160"/>
              <a:gd name="T79" fmla="*/ 74 h 157"/>
              <a:gd name="T80" fmla="*/ 96 w 160"/>
              <a:gd name="T81" fmla="*/ 80 h 157"/>
              <a:gd name="T82" fmla="*/ 96 w 160"/>
              <a:gd name="T83" fmla="*/ 80 h 157"/>
              <a:gd name="T84" fmla="*/ 40 w 160"/>
              <a:gd name="T85" fmla="*/ 129 h 157"/>
              <a:gd name="T86" fmla="*/ 29 w 160"/>
              <a:gd name="T87" fmla="*/ 122 h 157"/>
              <a:gd name="T88" fmla="*/ 131 w 160"/>
              <a:gd name="T89" fmla="*/ 126 h 157"/>
              <a:gd name="T90" fmla="*/ 122 w 160"/>
              <a:gd name="T91" fmla="*/ 122 h 157"/>
              <a:gd name="T92" fmla="*/ 122 w 160"/>
              <a:gd name="T93" fmla="*/ 122 h 157"/>
              <a:gd name="T94" fmla="*/ 141 w 160"/>
              <a:gd name="T95" fmla="*/ 133 h 157"/>
              <a:gd name="T96" fmla="*/ 128 w 160"/>
              <a:gd name="T97" fmla="*/ 136 h 157"/>
              <a:gd name="T98" fmla="*/ 109 w 160"/>
              <a:gd name="T99" fmla="*/ 126 h 157"/>
              <a:gd name="T100" fmla="*/ 117 w 160"/>
              <a:gd name="T101" fmla="*/ 131 h 157"/>
              <a:gd name="T102" fmla="*/ 117 w 160"/>
              <a:gd name="T103" fmla="*/ 131 h 157"/>
              <a:gd name="T104" fmla="*/ 104 w 160"/>
              <a:gd name="T105" fmla="*/ 126 h 157"/>
              <a:gd name="T106" fmla="*/ 106 w 160"/>
              <a:gd name="T107" fmla="*/ 136 h 157"/>
              <a:gd name="T108" fmla="*/ 88 w 160"/>
              <a:gd name="T109" fmla="*/ 126 h 157"/>
              <a:gd name="T110" fmla="*/ 96 w 160"/>
              <a:gd name="T111" fmla="*/ 131 h 157"/>
              <a:gd name="T112" fmla="*/ 96 w 160"/>
              <a:gd name="T113" fmla="*/ 131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57">
                <a:moveTo>
                  <a:pt x="29" y="16"/>
                </a:moveTo>
                <a:cubicBezTo>
                  <a:pt x="22" y="16"/>
                  <a:pt x="16" y="22"/>
                  <a:pt x="16" y="29"/>
                </a:cubicBezTo>
                <a:cubicBezTo>
                  <a:pt x="16" y="35"/>
                  <a:pt x="22" y="40"/>
                  <a:pt x="29" y="40"/>
                </a:cubicBezTo>
                <a:cubicBezTo>
                  <a:pt x="35" y="40"/>
                  <a:pt x="40" y="35"/>
                  <a:pt x="40" y="29"/>
                </a:cubicBezTo>
                <a:cubicBezTo>
                  <a:pt x="40" y="22"/>
                  <a:pt x="35" y="16"/>
                  <a:pt x="29" y="16"/>
                </a:cubicBezTo>
                <a:close/>
                <a:moveTo>
                  <a:pt x="29" y="35"/>
                </a:moveTo>
                <a:cubicBezTo>
                  <a:pt x="24" y="35"/>
                  <a:pt x="22" y="32"/>
                  <a:pt x="22" y="29"/>
                </a:cubicBezTo>
                <a:cubicBezTo>
                  <a:pt x="22" y="24"/>
                  <a:pt x="24" y="22"/>
                  <a:pt x="29" y="22"/>
                </a:cubicBezTo>
                <a:cubicBezTo>
                  <a:pt x="32" y="22"/>
                  <a:pt x="35" y="24"/>
                  <a:pt x="35" y="29"/>
                </a:cubicBezTo>
                <a:cubicBezTo>
                  <a:pt x="35" y="32"/>
                  <a:pt x="32" y="35"/>
                  <a:pt x="29" y="35"/>
                </a:cubicBezTo>
                <a:close/>
                <a:moveTo>
                  <a:pt x="133" y="22"/>
                </a:moveTo>
                <a:cubicBezTo>
                  <a:pt x="131" y="22"/>
                  <a:pt x="131" y="23"/>
                  <a:pt x="131" y="24"/>
                </a:cubicBezTo>
                <a:cubicBezTo>
                  <a:pt x="131" y="26"/>
                  <a:pt x="131" y="27"/>
                  <a:pt x="133" y="27"/>
                </a:cubicBezTo>
                <a:cubicBezTo>
                  <a:pt x="135" y="27"/>
                  <a:pt x="136" y="26"/>
                  <a:pt x="136" y="24"/>
                </a:cubicBezTo>
                <a:cubicBezTo>
                  <a:pt x="136" y="23"/>
                  <a:pt x="135" y="22"/>
                  <a:pt x="133" y="22"/>
                </a:cubicBezTo>
                <a:close/>
                <a:moveTo>
                  <a:pt x="122" y="22"/>
                </a:moveTo>
                <a:cubicBezTo>
                  <a:pt x="121" y="22"/>
                  <a:pt x="120" y="23"/>
                  <a:pt x="120" y="24"/>
                </a:cubicBezTo>
                <a:cubicBezTo>
                  <a:pt x="120" y="26"/>
                  <a:pt x="121" y="27"/>
                  <a:pt x="122" y="27"/>
                </a:cubicBezTo>
                <a:cubicBezTo>
                  <a:pt x="124" y="27"/>
                  <a:pt x="125" y="26"/>
                  <a:pt x="125" y="24"/>
                </a:cubicBezTo>
                <a:cubicBezTo>
                  <a:pt x="125" y="23"/>
                  <a:pt x="124" y="22"/>
                  <a:pt x="122" y="22"/>
                </a:cubicBezTo>
                <a:close/>
                <a:moveTo>
                  <a:pt x="138" y="29"/>
                </a:moveTo>
                <a:cubicBezTo>
                  <a:pt x="137" y="29"/>
                  <a:pt x="136" y="31"/>
                  <a:pt x="136" y="32"/>
                </a:cubicBezTo>
                <a:cubicBezTo>
                  <a:pt x="136" y="33"/>
                  <a:pt x="137" y="35"/>
                  <a:pt x="138" y="35"/>
                </a:cubicBezTo>
                <a:cubicBezTo>
                  <a:pt x="140" y="35"/>
                  <a:pt x="141" y="33"/>
                  <a:pt x="141" y="32"/>
                </a:cubicBezTo>
                <a:cubicBezTo>
                  <a:pt x="141" y="31"/>
                  <a:pt x="140" y="29"/>
                  <a:pt x="138" y="29"/>
                </a:cubicBezTo>
                <a:close/>
                <a:moveTo>
                  <a:pt x="128" y="29"/>
                </a:moveTo>
                <a:cubicBezTo>
                  <a:pt x="126" y="29"/>
                  <a:pt x="125" y="31"/>
                  <a:pt x="125" y="32"/>
                </a:cubicBezTo>
                <a:cubicBezTo>
                  <a:pt x="125" y="33"/>
                  <a:pt x="126" y="35"/>
                  <a:pt x="128" y="35"/>
                </a:cubicBezTo>
                <a:cubicBezTo>
                  <a:pt x="129" y="35"/>
                  <a:pt x="131" y="33"/>
                  <a:pt x="131" y="32"/>
                </a:cubicBezTo>
                <a:cubicBezTo>
                  <a:pt x="131" y="31"/>
                  <a:pt x="129" y="29"/>
                  <a:pt x="128" y="29"/>
                </a:cubicBezTo>
                <a:close/>
                <a:moveTo>
                  <a:pt x="112" y="22"/>
                </a:moveTo>
                <a:cubicBezTo>
                  <a:pt x="110" y="22"/>
                  <a:pt x="109" y="23"/>
                  <a:pt x="109" y="24"/>
                </a:cubicBezTo>
                <a:cubicBezTo>
                  <a:pt x="109" y="26"/>
                  <a:pt x="110" y="27"/>
                  <a:pt x="112" y="27"/>
                </a:cubicBezTo>
                <a:cubicBezTo>
                  <a:pt x="113" y="27"/>
                  <a:pt x="115" y="26"/>
                  <a:pt x="115" y="24"/>
                </a:cubicBezTo>
                <a:cubicBezTo>
                  <a:pt x="115" y="23"/>
                  <a:pt x="113" y="22"/>
                  <a:pt x="112" y="22"/>
                </a:cubicBezTo>
                <a:close/>
                <a:moveTo>
                  <a:pt x="117" y="29"/>
                </a:moveTo>
                <a:cubicBezTo>
                  <a:pt x="115" y="29"/>
                  <a:pt x="115" y="31"/>
                  <a:pt x="115" y="32"/>
                </a:cubicBezTo>
                <a:cubicBezTo>
                  <a:pt x="115" y="33"/>
                  <a:pt x="115" y="35"/>
                  <a:pt x="117" y="35"/>
                </a:cubicBezTo>
                <a:cubicBezTo>
                  <a:pt x="119" y="35"/>
                  <a:pt x="120" y="33"/>
                  <a:pt x="120" y="32"/>
                </a:cubicBezTo>
                <a:cubicBezTo>
                  <a:pt x="120" y="31"/>
                  <a:pt x="119" y="29"/>
                  <a:pt x="117" y="29"/>
                </a:cubicBezTo>
                <a:close/>
                <a:moveTo>
                  <a:pt x="101" y="22"/>
                </a:moveTo>
                <a:cubicBezTo>
                  <a:pt x="99" y="22"/>
                  <a:pt x="99" y="23"/>
                  <a:pt x="99" y="24"/>
                </a:cubicBezTo>
                <a:cubicBezTo>
                  <a:pt x="99" y="26"/>
                  <a:pt x="99" y="27"/>
                  <a:pt x="101" y="27"/>
                </a:cubicBezTo>
                <a:cubicBezTo>
                  <a:pt x="103" y="27"/>
                  <a:pt x="104" y="26"/>
                  <a:pt x="104" y="24"/>
                </a:cubicBezTo>
                <a:cubicBezTo>
                  <a:pt x="104" y="23"/>
                  <a:pt x="103" y="22"/>
                  <a:pt x="101" y="22"/>
                </a:cubicBezTo>
                <a:close/>
                <a:moveTo>
                  <a:pt x="106" y="29"/>
                </a:moveTo>
                <a:cubicBezTo>
                  <a:pt x="105" y="29"/>
                  <a:pt x="104" y="31"/>
                  <a:pt x="104" y="32"/>
                </a:cubicBezTo>
                <a:cubicBezTo>
                  <a:pt x="104" y="33"/>
                  <a:pt x="105" y="35"/>
                  <a:pt x="106" y="35"/>
                </a:cubicBezTo>
                <a:cubicBezTo>
                  <a:pt x="108" y="35"/>
                  <a:pt x="109" y="33"/>
                  <a:pt x="109" y="32"/>
                </a:cubicBezTo>
                <a:cubicBezTo>
                  <a:pt x="109" y="31"/>
                  <a:pt x="108" y="29"/>
                  <a:pt x="106" y="29"/>
                </a:cubicBezTo>
                <a:close/>
                <a:moveTo>
                  <a:pt x="90" y="22"/>
                </a:moveTo>
                <a:cubicBezTo>
                  <a:pt x="89" y="22"/>
                  <a:pt x="88" y="23"/>
                  <a:pt x="88" y="24"/>
                </a:cubicBezTo>
                <a:cubicBezTo>
                  <a:pt x="88" y="26"/>
                  <a:pt x="89" y="27"/>
                  <a:pt x="90" y="27"/>
                </a:cubicBezTo>
                <a:cubicBezTo>
                  <a:pt x="92" y="27"/>
                  <a:pt x="93" y="26"/>
                  <a:pt x="93" y="24"/>
                </a:cubicBezTo>
                <a:cubicBezTo>
                  <a:pt x="93" y="23"/>
                  <a:pt x="92" y="22"/>
                  <a:pt x="90" y="22"/>
                </a:cubicBezTo>
                <a:close/>
                <a:moveTo>
                  <a:pt x="96" y="29"/>
                </a:moveTo>
                <a:cubicBezTo>
                  <a:pt x="94" y="29"/>
                  <a:pt x="93" y="31"/>
                  <a:pt x="93" y="32"/>
                </a:cubicBezTo>
                <a:cubicBezTo>
                  <a:pt x="93" y="33"/>
                  <a:pt x="94" y="35"/>
                  <a:pt x="96" y="35"/>
                </a:cubicBezTo>
                <a:cubicBezTo>
                  <a:pt x="97" y="35"/>
                  <a:pt x="99" y="33"/>
                  <a:pt x="99" y="32"/>
                </a:cubicBezTo>
                <a:cubicBezTo>
                  <a:pt x="99" y="31"/>
                  <a:pt x="97" y="29"/>
                  <a:pt x="96" y="29"/>
                </a:cubicBezTo>
                <a:close/>
                <a:moveTo>
                  <a:pt x="160" y="43"/>
                </a:move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4" y="0"/>
                  <a:pt x="147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8"/>
                  <a:pt x="3" y="51"/>
                  <a:pt x="5" y="53"/>
                </a:cubicBezTo>
                <a:cubicBezTo>
                  <a:pt x="3" y="56"/>
                  <a:pt x="0" y="59"/>
                  <a:pt x="0" y="63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98"/>
                  <a:pt x="3" y="102"/>
                  <a:pt x="5" y="103"/>
                </a:cubicBezTo>
                <a:cubicBezTo>
                  <a:pt x="3" y="106"/>
                  <a:pt x="0" y="109"/>
                  <a:pt x="0" y="113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1"/>
                  <a:pt x="6" y="157"/>
                  <a:pt x="13" y="157"/>
                </a:cubicBezTo>
                <a:cubicBezTo>
                  <a:pt x="147" y="157"/>
                  <a:pt x="147" y="157"/>
                  <a:pt x="147" y="157"/>
                </a:cubicBezTo>
                <a:cubicBezTo>
                  <a:pt x="154" y="157"/>
                  <a:pt x="160" y="151"/>
                  <a:pt x="160" y="144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109"/>
                  <a:pt x="158" y="106"/>
                  <a:pt x="155" y="103"/>
                </a:cubicBezTo>
                <a:cubicBezTo>
                  <a:pt x="158" y="102"/>
                  <a:pt x="160" y="98"/>
                  <a:pt x="160" y="94"/>
                </a:cubicBezTo>
                <a:cubicBezTo>
                  <a:pt x="160" y="63"/>
                  <a:pt x="160" y="63"/>
                  <a:pt x="160" y="63"/>
                </a:cubicBezTo>
                <a:cubicBezTo>
                  <a:pt x="160" y="59"/>
                  <a:pt x="158" y="56"/>
                  <a:pt x="155" y="53"/>
                </a:cubicBezTo>
                <a:cubicBezTo>
                  <a:pt x="158" y="51"/>
                  <a:pt x="160" y="48"/>
                  <a:pt x="160" y="43"/>
                </a:cubicBezTo>
                <a:close/>
                <a:moveTo>
                  <a:pt x="154" y="144"/>
                </a:moveTo>
                <a:cubicBezTo>
                  <a:pt x="154" y="149"/>
                  <a:pt x="152" y="151"/>
                  <a:pt x="147" y="151"/>
                </a:cubicBezTo>
                <a:cubicBezTo>
                  <a:pt x="13" y="151"/>
                  <a:pt x="13" y="151"/>
                  <a:pt x="13" y="151"/>
                </a:cubicBezTo>
                <a:cubicBezTo>
                  <a:pt x="8" y="151"/>
                  <a:pt x="6" y="149"/>
                  <a:pt x="6" y="144"/>
                </a:cubicBezTo>
                <a:cubicBezTo>
                  <a:pt x="6" y="113"/>
                  <a:pt x="6" y="113"/>
                  <a:pt x="6" y="113"/>
                </a:cubicBezTo>
                <a:cubicBezTo>
                  <a:pt x="6" y="109"/>
                  <a:pt x="8" y="106"/>
                  <a:pt x="13" y="106"/>
                </a:cubicBezTo>
                <a:cubicBezTo>
                  <a:pt x="147" y="106"/>
                  <a:pt x="147" y="106"/>
                  <a:pt x="147" y="106"/>
                </a:cubicBezTo>
                <a:cubicBezTo>
                  <a:pt x="152" y="106"/>
                  <a:pt x="154" y="109"/>
                  <a:pt x="154" y="113"/>
                </a:cubicBezTo>
                <a:cubicBezTo>
                  <a:pt x="154" y="144"/>
                  <a:pt x="154" y="144"/>
                  <a:pt x="154" y="144"/>
                </a:cubicBezTo>
                <a:close/>
                <a:moveTo>
                  <a:pt x="154" y="94"/>
                </a:moveTo>
                <a:cubicBezTo>
                  <a:pt x="154" y="98"/>
                  <a:pt x="152" y="101"/>
                  <a:pt x="147" y="101"/>
                </a:cubicBezTo>
                <a:cubicBezTo>
                  <a:pt x="13" y="101"/>
                  <a:pt x="13" y="101"/>
                  <a:pt x="13" y="101"/>
                </a:cubicBezTo>
                <a:cubicBezTo>
                  <a:pt x="8" y="101"/>
                  <a:pt x="6" y="98"/>
                  <a:pt x="6" y="94"/>
                </a:cubicBezTo>
                <a:cubicBezTo>
                  <a:pt x="6" y="63"/>
                  <a:pt x="6" y="63"/>
                  <a:pt x="6" y="63"/>
                </a:cubicBezTo>
                <a:cubicBezTo>
                  <a:pt x="6" y="59"/>
                  <a:pt x="8" y="56"/>
                  <a:pt x="13" y="56"/>
                </a:cubicBezTo>
                <a:cubicBezTo>
                  <a:pt x="147" y="56"/>
                  <a:pt x="147" y="56"/>
                  <a:pt x="147" y="56"/>
                </a:cubicBezTo>
                <a:cubicBezTo>
                  <a:pt x="152" y="56"/>
                  <a:pt x="154" y="59"/>
                  <a:pt x="154" y="63"/>
                </a:cubicBezTo>
                <a:cubicBezTo>
                  <a:pt x="154" y="94"/>
                  <a:pt x="154" y="94"/>
                  <a:pt x="154" y="94"/>
                </a:cubicBezTo>
                <a:close/>
                <a:moveTo>
                  <a:pt x="154" y="43"/>
                </a:moveTo>
                <a:cubicBezTo>
                  <a:pt x="154" y="48"/>
                  <a:pt x="152" y="51"/>
                  <a:pt x="147" y="51"/>
                </a:cubicBezTo>
                <a:cubicBezTo>
                  <a:pt x="13" y="51"/>
                  <a:pt x="13" y="51"/>
                  <a:pt x="13" y="51"/>
                </a:cubicBezTo>
                <a:cubicBezTo>
                  <a:pt x="8" y="51"/>
                  <a:pt x="6" y="48"/>
                  <a:pt x="6" y="4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9"/>
                  <a:pt x="8" y="6"/>
                  <a:pt x="13" y="6"/>
                </a:cubicBezTo>
                <a:cubicBezTo>
                  <a:pt x="147" y="6"/>
                  <a:pt x="147" y="6"/>
                  <a:pt x="147" y="6"/>
                </a:cubicBezTo>
                <a:cubicBezTo>
                  <a:pt x="152" y="6"/>
                  <a:pt x="154" y="9"/>
                  <a:pt x="154" y="13"/>
                </a:cubicBezTo>
                <a:cubicBezTo>
                  <a:pt x="154" y="43"/>
                  <a:pt x="154" y="43"/>
                  <a:pt x="154" y="43"/>
                </a:cubicBezTo>
                <a:close/>
                <a:moveTo>
                  <a:pt x="29" y="67"/>
                </a:moveTo>
                <a:cubicBezTo>
                  <a:pt x="22" y="67"/>
                  <a:pt x="16" y="72"/>
                  <a:pt x="16" y="78"/>
                </a:cubicBezTo>
                <a:cubicBezTo>
                  <a:pt x="16" y="85"/>
                  <a:pt x="22" y="90"/>
                  <a:pt x="29" y="90"/>
                </a:cubicBezTo>
                <a:cubicBezTo>
                  <a:pt x="35" y="90"/>
                  <a:pt x="40" y="85"/>
                  <a:pt x="40" y="78"/>
                </a:cubicBezTo>
                <a:cubicBezTo>
                  <a:pt x="40" y="72"/>
                  <a:pt x="35" y="67"/>
                  <a:pt x="29" y="67"/>
                </a:cubicBezTo>
                <a:close/>
                <a:moveTo>
                  <a:pt x="29" y="85"/>
                </a:moveTo>
                <a:cubicBezTo>
                  <a:pt x="24" y="85"/>
                  <a:pt x="22" y="82"/>
                  <a:pt x="22" y="78"/>
                </a:cubicBezTo>
                <a:cubicBezTo>
                  <a:pt x="22" y="75"/>
                  <a:pt x="24" y="72"/>
                  <a:pt x="29" y="72"/>
                </a:cubicBezTo>
                <a:cubicBezTo>
                  <a:pt x="32" y="72"/>
                  <a:pt x="35" y="75"/>
                  <a:pt x="35" y="78"/>
                </a:cubicBezTo>
                <a:cubicBezTo>
                  <a:pt x="35" y="82"/>
                  <a:pt x="32" y="85"/>
                  <a:pt x="29" y="85"/>
                </a:cubicBezTo>
                <a:close/>
                <a:moveTo>
                  <a:pt x="133" y="72"/>
                </a:moveTo>
                <a:cubicBezTo>
                  <a:pt x="131" y="72"/>
                  <a:pt x="131" y="73"/>
                  <a:pt x="131" y="74"/>
                </a:cubicBezTo>
                <a:cubicBezTo>
                  <a:pt x="131" y="76"/>
                  <a:pt x="131" y="77"/>
                  <a:pt x="133" y="77"/>
                </a:cubicBezTo>
                <a:cubicBezTo>
                  <a:pt x="135" y="77"/>
                  <a:pt x="136" y="76"/>
                  <a:pt x="136" y="74"/>
                </a:cubicBezTo>
                <a:cubicBezTo>
                  <a:pt x="136" y="73"/>
                  <a:pt x="135" y="72"/>
                  <a:pt x="133" y="72"/>
                </a:cubicBezTo>
                <a:close/>
                <a:moveTo>
                  <a:pt x="122" y="72"/>
                </a:moveTo>
                <a:cubicBezTo>
                  <a:pt x="121" y="72"/>
                  <a:pt x="120" y="73"/>
                  <a:pt x="120" y="74"/>
                </a:cubicBezTo>
                <a:cubicBezTo>
                  <a:pt x="120" y="76"/>
                  <a:pt x="121" y="77"/>
                  <a:pt x="122" y="77"/>
                </a:cubicBezTo>
                <a:cubicBezTo>
                  <a:pt x="124" y="77"/>
                  <a:pt x="125" y="76"/>
                  <a:pt x="125" y="74"/>
                </a:cubicBezTo>
                <a:cubicBezTo>
                  <a:pt x="125" y="73"/>
                  <a:pt x="124" y="72"/>
                  <a:pt x="122" y="72"/>
                </a:cubicBezTo>
                <a:close/>
                <a:moveTo>
                  <a:pt x="138" y="80"/>
                </a:moveTo>
                <a:cubicBezTo>
                  <a:pt x="137" y="80"/>
                  <a:pt x="136" y="81"/>
                  <a:pt x="136" y="83"/>
                </a:cubicBezTo>
                <a:cubicBezTo>
                  <a:pt x="136" y="84"/>
                  <a:pt x="137" y="85"/>
                  <a:pt x="138" y="85"/>
                </a:cubicBezTo>
                <a:cubicBezTo>
                  <a:pt x="140" y="85"/>
                  <a:pt x="141" y="84"/>
                  <a:pt x="141" y="83"/>
                </a:cubicBezTo>
                <a:cubicBezTo>
                  <a:pt x="141" y="81"/>
                  <a:pt x="140" y="80"/>
                  <a:pt x="138" y="80"/>
                </a:cubicBezTo>
                <a:close/>
                <a:moveTo>
                  <a:pt x="128" y="80"/>
                </a:moveTo>
                <a:cubicBezTo>
                  <a:pt x="126" y="80"/>
                  <a:pt x="125" y="81"/>
                  <a:pt x="125" y="83"/>
                </a:cubicBezTo>
                <a:cubicBezTo>
                  <a:pt x="125" y="84"/>
                  <a:pt x="126" y="85"/>
                  <a:pt x="128" y="85"/>
                </a:cubicBezTo>
                <a:cubicBezTo>
                  <a:pt x="129" y="85"/>
                  <a:pt x="131" y="84"/>
                  <a:pt x="131" y="83"/>
                </a:cubicBezTo>
                <a:cubicBezTo>
                  <a:pt x="131" y="81"/>
                  <a:pt x="129" y="80"/>
                  <a:pt x="128" y="80"/>
                </a:cubicBezTo>
                <a:close/>
                <a:moveTo>
                  <a:pt x="112" y="72"/>
                </a:moveTo>
                <a:cubicBezTo>
                  <a:pt x="110" y="72"/>
                  <a:pt x="109" y="73"/>
                  <a:pt x="109" y="74"/>
                </a:cubicBezTo>
                <a:cubicBezTo>
                  <a:pt x="109" y="76"/>
                  <a:pt x="110" y="77"/>
                  <a:pt x="112" y="77"/>
                </a:cubicBezTo>
                <a:cubicBezTo>
                  <a:pt x="113" y="77"/>
                  <a:pt x="115" y="76"/>
                  <a:pt x="115" y="74"/>
                </a:cubicBezTo>
                <a:cubicBezTo>
                  <a:pt x="115" y="73"/>
                  <a:pt x="113" y="72"/>
                  <a:pt x="112" y="72"/>
                </a:cubicBezTo>
                <a:close/>
                <a:moveTo>
                  <a:pt x="117" y="80"/>
                </a:moveTo>
                <a:cubicBezTo>
                  <a:pt x="115" y="80"/>
                  <a:pt x="115" y="81"/>
                  <a:pt x="115" y="83"/>
                </a:cubicBezTo>
                <a:cubicBezTo>
                  <a:pt x="115" y="84"/>
                  <a:pt x="115" y="85"/>
                  <a:pt x="117" y="85"/>
                </a:cubicBezTo>
                <a:cubicBezTo>
                  <a:pt x="119" y="85"/>
                  <a:pt x="120" y="84"/>
                  <a:pt x="120" y="83"/>
                </a:cubicBezTo>
                <a:cubicBezTo>
                  <a:pt x="120" y="81"/>
                  <a:pt x="119" y="80"/>
                  <a:pt x="117" y="80"/>
                </a:cubicBezTo>
                <a:close/>
                <a:moveTo>
                  <a:pt x="101" y="72"/>
                </a:moveTo>
                <a:cubicBezTo>
                  <a:pt x="99" y="72"/>
                  <a:pt x="99" y="73"/>
                  <a:pt x="99" y="74"/>
                </a:cubicBezTo>
                <a:cubicBezTo>
                  <a:pt x="99" y="76"/>
                  <a:pt x="99" y="77"/>
                  <a:pt x="101" y="77"/>
                </a:cubicBezTo>
                <a:cubicBezTo>
                  <a:pt x="103" y="77"/>
                  <a:pt x="104" y="76"/>
                  <a:pt x="104" y="74"/>
                </a:cubicBezTo>
                <a:cubicBezTo>
                  <a:pt x="104" y="73"/>
                  <a:pt x="103" y="72"/>
                  <a:pt x="101" y="72"/>
                </a:cubicBezTo>
                <a:close/>
                <a:moveTo>
                  <a:pt x="106" y="80"/>
                </a:moveTo>
                <a:cubicBezTo>
                  <a:pt x="105" y="80"/>
                  <a:pt x="104" y="81"/>
                  <a:pt x="104" y="83"/>
                </a:cubicBezTo>
                <a:cubicBezTo>
                  <a:pt x="104" y="84"/>
                  <a:pt x="105" y="85"/>
                  <a:pt x="106" y="85"/>
                </a:cubicBezTo>
                <a:cubicBezTo>
                  <a:pt x="108" y="85"/>
                  <a:pt x="109" y="84"/>
                  <a:pt x="109" y="83"/>
                </a:cubicBezTo>
                <a:cubicBezTo>
                  <a:pt x="109" y="81"/>
                  <a:pt x="108" y="80"/>
                  <a:pt x="106" y="80"/>
                </a:cubicBezTo>
                <a:close/>
                <a:moveTo>
                  <a:pt x="90" y="72"/>
                </a:moveTo>
                <a:cubicBezTo>
                  <a:pt x="89" y="72"/>
                  <a:pt x="88" y="73"/>
                  <a:pt x="88" y="74"/>
                </a:cubicBezTo>
                <a:cubicBezTo>
                  <a:pt x="88" y="76"/>
                  <a:pt x="89" y="77"/>
                  <a:pt x="90" y="77"/>
                </a:cubicBezTo>
                <a:cubicBezTo>
                  <a:pt x="92" y="77"/>
                  <a:pt x="93" y="76"/>
                  <a:pt x="93" y="74"/>
                </a:cubicBezTo>
                <a:cubicBezTo>
                  <a:pt x="93" y="73"/>
                  <a:pt x="92" y="72"/>
                  <a:pt x="90" y="72"/>
                </a:cubicBezTo>
                <a:close/>
                <a:moveTo>
                  <a:pt x="96" y="80"/>
                </a:moveTo>
                <a:cubicBezTo>
                  <a:pt x="94" y="80"/>
                  <a:pt x="93" y="81"/>
                  <a:pt x="93" y="83"/>
                </a:cubicBezTo>
                <a:cubicBezTo>
                  <a:pt x="93" y="84"/>
                  <a:pt x="94" y="85"/>
                  <a:pt x="96" y="85"/>
                </a:cubicBezTo>
                <a:cubicBezTo>
                  <a:pt x="97" y="85"/>
                  <a:pt x="99" y="84"/>
                  <a:pt x="99" y="83"/>
                </a:cubicBezTo>
                <a:cubicBezTo>
                  <a:pt x="99" y="81"/>
                  <a:pt x="97" y="80"/>
                  <a:pt x="96" y="80"/>
                </a:cubicBezTo>
                <a:close/>
                <a:moveTo>
                  <a:pt x="29" y="117"/>
                </a:moveTo>
                <a:cubicBezTo>
                  <a:pt x="22" y="117"/>
                  <a:pt x="16" y="122"/>
                  <a:pt x="16" y="129"/>
                </a:cubicBezTo>
                <a:cubicBezTo>
                  <a:pt x="16" y="135"/>
                  <a:pt x="22" y="141"/>
                  <a:pt x="29" y="141"/>
                </a:cubicBezTo>
                <a:cubicBezTo>
                  <a:pt x="35" y="141"/>
                  <a:pt x="40" y="135"/>
                  <a:pt x="40" y="129"/>
                </a:cubicBezTo>
                <a:cubicBezTo>
                  <a:pt x="40" y="122"/>
                  <a:pt x="35" y="117"/>
                  <a:pt x="29" y="117"/>
                </a:cubicBezTo>
                <a:close/>
                <a:moveTo>
                  <a:pt x="29" y="135"/>
                </a:moveTo>
                <a:cubicBezTo>
                  <a:pt x="24" y="135"/>
                  <a:pt x="22" y="133"/>
                  <a:pt x="22" y="129"/>
                </a:cubicBezTo>
                <a:cubicBezTo>
                  <a:pt x="22" y="125"/>
                  <a:pt x="24" y="122"/>
                  <a:pt x="29" y="122"/>
                </a:cubicBezTo>
                <a:cubicBezTo>
                  <a:pt x="32" y="122"/>
                  <a:pt x="35" y="125"/>
                  <a:pt x="35" y="129"/>
                </a:cubicBezTo>
                <a:cubicBezTo>
                  <a:pt x="35" y="133"/>
                  <a:pt x="32" y="135"/>
                  <a:pt x="29" y="135"/>
                </a:cubicBezTo>
                <a:close/>
                <a:moveTo>
                  <a:pt x="133" y="122"/>
                </a:moveTo>
                <a:cubicBezTo>
                  <a:pt x="131" y="122"/>
                  <a:pt x="131" y="124"/>
                  <a:pt x="131" y="126"/>
                </a:cubicBezTo>
                <a:cubicBezTo>
                  <a:pt x="131" y="126"/>
                  <a:pt x="131" y="128"/>
                  <a:pt x="133" y="128"/>
                </a:cubicBezTo>
                <a:cubicBezTo>
                  <a:pt x="135" y="128"/>
                  <a:pt x="136" y="126"/>
                  <a:pt x="136" y="126"/>
                </a:cubicBezTo>
                <a:cubicBezTo>
                  <a:pt x="136" y="124"/>
                  <a:pt x="135" y="122"/>
                  <a:pt x="133" y="122"/>
                </a:cubicBezTo>
                <a:close/>
                <a:moveTo>
                  <a:pt x="122" y="122"/>
                </a:moveTo>
                <a:cubicBezTo>
                  <a:pt x="121" y="122"/>
                  <a:pt x="120" y="124"/>
                  <a:pt x="120" y="126"/>
                </a:cubicBezTo>
                <a:cubicBezTo>
                  <a:pt x="120" y="126"/>
                  <a:pt x="121" y="128"/>
                  <a:pt x="122" y="128"/>
                </a:cubicBezTo>
                <a:cubicBezTo>
                  <a:pt x="124" y="128"/>
                  <a:pt x="125" y="126"/>
                  <a:pt x="125" y="126"/>
                </a:cubicBezTo>
                <a:cubicBezTo>
                  <a:pt x="125" y="124"/>
                  <a:pt x="124" y="122"/>
                  <a:pt x="122" y="122"/>
                </a:cubicBezTo>
                <a:close/>
                <a:moveTo>
                  <a:pt x="138" y="131"/>
                </a:moveTo>
                <a:cubicBezTo>
                  <a:pt x="137" y="131"/>
                  <a:pt x="136" y="131"/>
                  <a:pt x="136" y="133"/>
                </a:cubicBezTo>
                <a:cubicBezTo>
                  <a:pt x="136" y="135"/>
                  <a:pt x="137" y="136"/>
                  <a:pt x="138" y="136"/>
                </a:cubicBezTo>
                <a:cubicBezTo>
                  <a:pt x="140" y="136"/>
                  <a:pt x="141" y="135"/>
                  <a:pt x="141" y="133"/>
                </a:cubicBezTo>
                <a:cubicBezTo>
                  <a:pt x="141" y="131"/>
                  <a:pt x="140" y="131"/>
                  <a:pt x="138" y="131"/>
                </a:cubicBezTo>
                <a:close/>
                <a:moveTo>
                  <a:pt x="128" y="131"/>
                </a:moveTo>
                <a:cubicBezTo>
                  <a:pt x="126" y="131"/>
                  <a:pt x="125" y="131"/>
                  <a:pt x="125" y="133"/>
                </a:cubicBezTo>
                <a:cubicBezTo>
                  <a:pt x="125" y="135"/>
                  <a:pt x="126" y="136"/>
                  <a:pt x="128" y="136"/>
                </a:cubicBezTo>
                <a:cubicBezTo>
                  <a:pt x="129" y="136"/>
                  <a:pt x="131" y="135"/>
                  <a:pt x="131" y="133"/>
                </a:cubicBezTo>
                <a:cubicBezTo>
                  <a:pt x="131" y="131"/>
                  <a:pt x="129" y="131"/>
                  <a:pt x="128" y="131"/>
                </a:cubicBezTo>
                <a:close/>
                <a:moveTo>
                  <a:pt x="112" y="122"/>
                </a:moveTo>
                <a:cubicBezTo>
                  <a:pt x="110" y="122"/>
                  <a:pt x="109" y="124"/>
                  <a:pt x="109" y="126"/>
                </a:cubicBezTo>
                <a:cubicBezTo>
                  <a:pt x="109" y="126"/>
                  <a:pt x="110" y="128"/>
                  <a:pt x="112" y="128"/>
                </a:cubicBezTo>
                <a:cubicBezTo>
                  <a:pt x="113" y="128"/>
                  <a:pt x="115" y="126"/>
                  <a:pt x="115" y="126"/>
                </a:cubicBezTo>
                <a:cubicBezTo>
                  <a:pt x="115" y="124"/>
                  <a:pt x="113" y="122"/>
                  <a:pt x="112" y="122"/>
                </a:cubicBezTo>
                <a:close/>
                <a:moveTo>
                  <a:pt x="117" y="131"/>
                </a:moveTo>
                <a:cubicBezTo>
                  <a:pt x="115" y="131"/>
                  <a:pt x="115" y="131"/>
                  <a:pt x="115" y="133"/>
                </a:cubicBezTo>
                <a:cubicBezTo>
                  <a:pt x="115" y="135"/>
                  <a:pt x="115" y="136"/>
                  <a:pt x="117" y="136"/>
                </a:cubicBezTo>
                <a:cubicBezTo>
                  <a:pt x="119" y="136"/>
                  <a:pt x="120" y="135"/>
                  <a:pt x="120" y="133"/>
                </a:cubicBezTo>
                <a:cubicBezTo>
                  <a:pt x="120" y="131"/>
                  <a:pt x="119" y="131"/>
                  <a:pt x="117" y="131"/>
                </a:cubicBezTo>
                <a:close/>
                <a:moveTo>
                  <a:pt x="101" y="122"/>
                </a:moveTo>
                <a:cubicBezTo>
                  <a:pt x="99" y="122"/>
                  <a:pt x="99" y="124"/>
                  <a:pt x="99" y="126"/>
                </a:cubicBezTo>
                <a:cubicBezTo>
                  <a:pt x="99" y="126"/>
                  <a:pt x="99" y="128"/>
                  <a:pt x="101" y="128"/>
                </a:cubicBezTo>
                <a:cubicBezTo>
                  <a:pt x="103" y="128"/>
                  <a:pt x="104" y="126"/>
                  <a:pt x="104" y="126"/>
                </a:cubicBezTo>
                <a:cubicBezTo>
                  <a:pt x="104" y="124"/>
                  <a:pt x="103" y="122"/>
                  <a:pt x="101" y="122"/>
                </a:cubicBezTo>
                <a:close/>
                <a:moveTo>
                  <a:pt x="106" y="131"/>
                </a:moveTo>
                <a:cubicBezTo>
                  <a:pt x="105" y="131"/>
                  <a:pt x="104" y="131"/>
                  <a:pt x="104" y="133"/>
                </a:cubicBezTo>
                <a:cubicBezTo>
                  <a:pt x="104" y="135"/>
                  <a:pt x="105" y="136"/>
                  <a:pt x="106" y="136"/>
                </a:cubicBezTo>
                <a:cubicBezTo>
                  <a:pt x="108" y="136"/>
                  <a:pt x="109" y="135"/>
                  <a:pt x="109" y="133"/>
                </a:cubicBezTo>
                <a:cubicBezTo>
                  <a:pt x="109" y="131"/>
                  <a:pt x="108" y="131"/>
                  <a:pt x="106" y="131"/>
                </a:cubicBezTo>
                <a:close/>
                <a:moveTo>
                  <a:pt x="90" y="122"/>
                </a:moveTo>
                <a:cubicBezTo>
                  <a:pt x="89" y="122"/>
                  <a:pt x="88" y="124"/>
                  <a:pt x="88" y="126"/>
                </a:cubicBezTo>
                <a:cubicBezTo>
                  <a:pt x="88" y="126"/>
                  <a:pt x="89" y="128"/>
                  <a:pt x="90" y="128"/>
                </a:cubicBezTo>
                <a:cubicBezTo>
                  <a:pt x="92" y="128"/>
                  <a:pt x="93" y="126"/>
                  <a:pt x="93" y="126"/>
                </a:cubicBezTo>
                <a:cubicBezTo>
                  <a:pt x="93" y="124"/>
                  <a:pt x="92" y="122"/>
                  <a:pt x="90" y="122"/>
                </a:cubicBezTo>
                <a:close/>
                <a:moveTo>
                  <a:pt x="96" y="131"/>
                </a:moveTo>
                <a:cubicBezTo>
                  <a:pt x="94" y="131"/>
                  <a:pt x="93" y="131"/>
                  <a:pt x="93" y="133"/>
                </a:cubicBezTo>
                <a:cubicBezTo>
                  <a:pt x="93" y="135"/>
                  <a:pt x="94" y="136"/>
                  <a:pt x="96" y="136"/>
                </a:cubicBezTo>
                <a:cubicBezTo>
                  <a:pt x="97" y="136"/>
                  <a:pt x="99" y="135"/>
                  <a:pt x="99" y="133"/>
                </a:cubicBezTo>
                <a:cubicBezTo>
                  <a:pt x="99" y="131"/>
                  <a:pt x="97" y="131"/>
                  <a:pt x="96" y="1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DB88B26B-456D-BF34-671D-CFB1B2E7B2A7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1928813"/>
            <a:ext cx="254000" cy="238125"/>
          </a:xfrm>
          <a:custGeom>
            <a:avLst/>
            <a:gdLst>
              <a:gd name="T0" fmla="*/ 139 w 160"/>
              <a:gd name="T1" fmla="*/ 0 h 150"/>
              <a:gd name="T2" fmla="*/ 8 w 160"/>
              <a:gd name="T3" fmla="*/ 53 h 150"/>
              <a:gd name="T4" fmla="*/ 8 w 160"/>
              <a:gd name="T5" fmla="*/ 150 h 150"/>
              <a:gd name="T6" fmla="*/ 97 w 160"/>
              <a:gd name="T7" fmla="*/ 141 h 150"/>
              <a:gd name="T8" fmla="*/ 99 w 160"/>
              <a:gd name="T9" fmla="*/ 112 h 150"/>
              <a:gd name="T10" fmla="*/ 123 w 160"/>
              <a:gd name="T11" fmla="*/ 150 h 150"/>
              <a:gd name="T12" fmla="*/ 160 w 160"/>
              <a:gd name="T13" fmla="*/ 80 h 150"/>
              <a:gd name="T14" fmla="*/ 66 w 160"/>
              <a:gd name="T15" fmla="*/ 144 h 150"/>
              <a:gd name="T16" fmla="*/ 5 w 160"/>
              <a:gd name="T17" fmla="*/ 136 h 150"/>
              <a:gd name="T18" fmla="*/ 69 w 160"/>
              <a:gd name="T19" fmla="*/ 130 h 150"/>
              <a:gd name="T20" fmla="*/ 69 w 160"/>
              <a:gd name="T21" fmla="*/ 72 h 150"/>
              <a:gd name="T22" fmla="*/ 5 w 160"/>
              <a:gd name="T23" fmla="*/ 66 h 150"/>
              <a:gd name="T24" fmla="*/ 66 w 160"/>
              <a:gd name="T25" fmla="*/ 59 h 150"/>
              <a:gd name="T26" fmla="*/ 99 w 160"/>
              <a:gd name="T27" fmla="*/ 135 h 150"/>
              <a:gd name="T28" fmla="*/ 75 w 160"/>
              <a:gd name="T29" fmla="*/ 130 h 150"/>
              <a:gd name="T30" fmla="*/ 99 w 160"/>
              <a:gd name="T31" fmla="*/ 135 h 150"/>
              <a:gd name="T32" fmla="*/ 94 w 160"/>
              <a:gd name="T33" fmla="*/ 112 h 150"/>
              <a:gd name="T34" fmla="*/ 114 w 160"/>
              <a:gd name="T35" fmla="*/ 107 h 150"/>
              <a:gd name="T36" fmla="*/ 114 w 160"/>
              <a:gd name="T37" fmla="*/ 91 h 150"/>
              <a:gd name="T38" fmla="*/ 114 w 160"/>
              <a:gd name="T39" fmla="*/ 86 h 150"/>
              <a:gd name="T40" fmla="*/ 66 w 160"/>
              <a:gd name="T41" fmla="*/ 53 h 150"/>
              <a:gd name="T42" fmla="*/ 21 w 160"/>
              <a:gd name="T43" fmla="*/ 5 h 150"/>
              <a:gd name="T44" fmla="*/ 146 w 160"/>
              <a:gd name="T45" fmla="*/ 72 h 150"/>
              <a:gd name="T46" fmla="*/ 155 w 160"/>
              <a:gd name="T47" fmla="*/ 141 h 150"/>
              <a:gd name="T48" fmla="*/ 120 w 160"/>
              <a:gd name="T49" fmla="*/ 141 h 150"/>
              <a:gd name="T50" fmla="*/ 155 w 160"/>
              <a:gd name="T51" fmla="*/ 141 h 150"/>
              <a:gd name="T52" fmla="*/ 120 w 160"/>
              <a:gd name="T53" fmla="*/ 91 h 150"/>
              <a:gd name="T54" fmla="*/ 155 w 160"/>
              <a:gd name="T55" fmla="*/ 86 h 150"/>
              <a:gd name="T56" fmla="*/ 123 w 160"/>
              <a:gd name="T57" fmla="*/ 77 h 150"/>
              <a:gd name="T58" fmla="*/ 155 w 160"/>
              <a:gd name="T59" fmla="*/ 86 h 150"/>
              <a:gd name="T60" fmla="*/ 14 w 160"/>
              <a:gd name="T61" fmla="*/ 110 h 150"/>
              <a:gd name="T62" fmla="*/ 29 w 160"/>
              <a:gd name="T63" fmla="*/ 122 h 150"/>
              <a:gd name="T64" fmla="*/ 24 w 160"/>
              <a:gd name="T65" fmla="*/ 118 h 150"/>
              <a:gd name="T66" fmla="*/ 46 w 160"/>
              <a:gd name="T67" fmla="*/ 78 h 150"/>
              <a:gd name="T68" fmla="*/ 49 w 160"/>
              <a:gd name="T69" fmla="*/ 81 h 150"/>
              <a:gd name="T70" fmla="*/ 126 w 160"/>
              <a:gd name="T71" fmla="*/ 110 h 150"/>
              <a:gd name="T72" fmla="*/ 135 w 160"/>
              <a:gd name="T73" fmla="*/ 124 h 150"/>
              <a:gd name="T74" fmla="*/ 131 w 160"/>
              <a:gd name="T75" fmla="*/ 121 h 150"/>
              <a:gd name="T76" fmla="*/ 70 w 160"/>
              <a:gd name="T77" fmla="*/ 46 h 150"/>
              <a:gd name="T78" fmla="*/ 86 w 160"/>
              <a:gd name="T79" fmla="*/ 30 h 150"/>
              <a:gd name="T80" fmla="*/ 114 w 160"/>
              <a:gd name="T81" fmla="*/ 28 h 150"/>
              <a:gd name="T82" fmla="*/ 78 w 160"/>
              <a:gd name="T83" fmla="*/ 57 h 150"/>
              <a:gd name="T84" fmla="*/ 89 w 160"/>
              <a:gd name="T85" fmla="*/ 46 h 150"/>
              <a:gd name="T86" fmla="*/ 102 w 160"/>
              <a:gd name="T87" fmla="*/ 14 h 150"/>
              <a:gd name="T88" fmla="*/ 106 w 160"/>
              <a:gd name="T89" fmla="*/ 18 h 150"/>
              <a:gd name="T90" fmla="*/ 24 w 160"/>
              <a:gd name="T91" fmla="*/ 11 h 150"/>
              <a:gd name="T92" fmla="*/ 29 w 160"/>
              <a:gd name="T93" fmla="*/ 16 h 150"/>
              <a:gd name="T94" fmla="*/ 29 w 160"/>
              <a:gd name="T95" fmla="*/ 11 h 150"/>
              <a:gd name="T96" fmla="*/ 46 w 160"/>
              <a:gd name="T97" fmla="*/ 16 h 150"/>
              <a:gd name="T98" fmla="*/ 40 w 160"/>
              <a:gd name="T99" fmla="*/ 16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50">
                <a:moveTo>
                  <a:pt x="152" y="72"/>
                </a:moveTo>
                <a:cubicBezTo>
                  <a:pt x="152" y="13"/>
                  <a:pt x="152" y="13"/>
                  <a:pt x="152" y="13"/>
                </a:cubicBezTo>
                <a:cubicBezTo>
                  <a:pt x="152" y="6"/>
                  <a:pt x="146" y="0"/>
                  <a:pt x="139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4" y="0"/>
                  <a:pt x="8" y="6"/>
                  <a:pt x="8" y="13"/>
                </a:cubicBezTo>
                <a:cubicBezTo>
                  <a:pt x="8" y="53"/>
                  <a:pt x="8" y="53"/>
                  <a:pt x="8" y="53"/>
                </a:cubicBezTo>
                <a:cubicBezTo>
                  <a:pt x="3" y="53"/>
                  <a:pt x="0" y="57"/>
                  <a:pt x="0" y="61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6"/>
                  <a:pt x="3" y="150"/>
                  <a:pt x="8" y="150"/>
                </a:cubicBezTo>
                <a:cubicBezTo>
                  <a:pt x="66" y="150"/>
                  <a:pt x="66" y="150"/>
                  <a:pt x="66" y="150"/>
                </a:cubicBezTo>
                <a:cubicBezTo>
                  <a:pt x="72" y="150"/>
                  <a:pt x="75" y="146"/>
                  <a:pt x="75" y="141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9" y="141"/>
                  <a:pt x="102" y="140"/>
                  <a:pt x="104" y="138"/>
                </a:cubicBezTo>
                <a:cubicBezTo>
                  <a:pt x="105" y="136"/>
                  <a:pt x="105" y="134"/>
                  <a:pt x="105" y="131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114" y="112"/>
                  <a:pt x="114" y="112"/>
                  <a:pt x="114" y="112"/>
                </a:cubicBezTo>
                <a:cubicBezTo>
                  <a:pt x="114" y="141"/>
                  <a:pt x="114" y="141"/>
                  <a:pt x="114" y="141"/>
                </a:cubicBezTo>
                <a:cubicBezTo>
                  <a:pt x="114" y="146"/>
                  <a:pt x="119" y="150"/>
                  <a:pt x="123" y="150"/>
                </a:cubicBezTo>
                <a:cubicBezTo>
                  <a:pt x="152" y="150"/>
                  <a:pt x="152" y="150"/>
                  <a:pt x="152" y="150"/>
                </a:cubicBezTo>
                <a:cubicBezTo>
                  <a:pt x="157" y="150"/>
                  <a:pt x="160" y="146"/>
                  <a:pt x="160" y="141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76"/>
                  <a:pt x="157" y="72"/>
                  <a:pt x="152" y="72"/>
                </a:cubicBezTo>
                <a:close/>
                <a:moveTo>
                  <a:pt x="69" y="141"/>
                </a:moveTo>
                <a:cubicBezTo>
                  <a:pt x="69" y="143"/>
                  <a:pt x="68" y="144"/>
                  <a:pt x="66" y="144"/>
                </a:cubicBezTo>
                <a:cubicBezTo>
                  <a:pt x="8" y="144"/>
                  <a:pt x="8" y="144"/>
                  <a:pt x="8" y="144"/>
                </a:cubicBezTo>
                <a:cubicBezTo>
                  <a:pt x="7" y="144"/>
                  <a:pt x="5" y="143"/>
                  <a:pt x="5" y="141"/>
                </a:cubicBezTo>
                <a:cubicBezTo>
                  <a:pt x="5" y="136"/>
                  <a:pt x="5" y="136"/>
                  <a:pt x="5" y="136"/>
                </a:cubicBezTo>
                <a:cubicBezTo>
                  <a:pt x="69" y="136"/>
                  <a:pt x="69" y="136"/>
                  <a:pt x="69" y="136"/>
                </a:cubicBezTo>
                <a:lnTo>
                  <a:pt x="69" y="141"/>
                </a:lnTo>
                <a:close/>
                <a:moveTo>
                  <a:pt x="69" y="130"/>
                </a:moveTo>
                <a:cubicBezTo>
                  <a:pt x="5" y="130"/>
                  <a:pt x="5" y="130"/>
                  <a:pt x="5" y="130"/>
                </a:cubicBezTo>
                <a:cubicBezTo>
                  <a:pt x="5" y="72"/>
                  <a:pt x="5" y="72"/>
                  <a:pt x="5" y="72"/>
                </a:cubicBezTo>
                <a:cubicBezTo>
                  <a:pt x="69" y="72"/>
                  <a:pt x="69" y="72"/>
                  <a:pt x="69" y="72"/>
                </a:cubicBezTo>
                <a:lnTo>
                  <a:pt x="69" y="130"/>
                </a:lnTo>
                <a:close/>
                <a:moveTo>
                  <a:pt x="69" y="66"/>
                </a:moveTo>
                <a:cubicBezTo>
                  <a:pt x="5" y="66"/>
                  <a:pt x="5" y="66"/>
                  <a:pt x="5" y="66"/>
                </a:cubicBezTo>
                <a:cubicBezTo>
                  <a:pt x="5" y="61"/>
                  <a:pt x="5" y="61"/>
                  <a:pt x="5" y="61"/>
                </a:cubicBezTo>
                <a:cubicBezTo>
                  <a:pt x="5" y="60"/>
                  <a:pt x="7" y="59"/>
                  <a:pt x="8" y="59"/>
                </a:cubicBezTo>
                <a:cubicBezTo>
                  <a:pt x="66" y="59"/>
                  <a:pt x="66" y="59"/>
                  <a:pt x="66" y="59"/>
                </a:cubicBezTo>
                <a:cubicBezTo>
                  <a:pt x="68" y="59"/>
                  <a:pt x="69" y="60"/>
                  <a:pt x="69" y="61"/>
                </a:cubicBezTo>
                <a:lnTo>
                  <a:pt x="69" y="66"/>
                </a:lnTo>
                <a:close/>
                <a:moveTo>
                  <a:pt x="99" y="135"/>
                </a:moveTo>
                <a:cubicBezTo>
                  <a:pt x="98" y="135"/>
                  <a:pt x="98" y="136"/>
                  <a:pt x="97" y="136"/>
                </a:cubicBezTo>
                <a:cubicBezTo>
                  <a:pt x="75" y="136"/>
                  <a:pt x="75" y="136"/>
                  <a:pt x="75" y="136"/>
                </a:cubicBezTo>
                <a:cubicBezTo>
                  <a:pt x="75" y="130"/>
                  <a:pt x="75" y="130"/>
                  <a:pt x="75" y="130"/>
                </a:cubicBezTo>
                <a:cubicBezTo>
                  <a:pt x="99" y="130"/>
                  <a:pt x="99" y="130"/>
                  <a:pt x="99" y="130"/>
                </a:cubicBezTo>
                <a:cubicBezTo>
                  <a:pt x="99" y="133"/>
                  <a:pt x="99" y="133"/>
                  <a:pt x="99" y="133"/>
                </a:cubicBezTo>
                <a:cubicBezTo>
                  <a:pt x="100" y="134"/>
                  <a:pt x="100" y="135"/>
                  <a:pt x="99" y="135"/>
                </a:cubicBezTo>
                <a:close/>
                <a:moveTo>
                  <a:pt x="75" y="125"/>
                </a:moveTo>
                <a:cubicBezTo>
                  <a:pt x="75" y="112"/>
                  <a:pt x="75" y="112"/>
                  <a:pt x="75" y="112"/>
                </a:cubicBezTo>
                <a:cubicBezTo>
                  <a:pt x="94" y="112"/>
                  <a:pt x="94" y="112"/>
                  <a:pt x="94" y="112"/>
                </a:cubicBezTo>
                <a:cubicBezTo>
                  <a:pt x="98" y="125"/>
                  <a:pt x="98" y="125"/>
                  <a:pt x="98" y="125"/>
                </a:cubicBezTo>
                <a:lnTo>
                  <a:pt x="75" y="125"/>
                </a:lnTo>
                <a:close/>
                <a:moveTo>
                  <a:pt x="114" y="107"/>
                </a:moveTo>
                <a:cubicBezTo>
                  <a:pt x="75" y="107"/>
                  <a:pt x="75" y="107"/>
                  <a:pt x="75" y="107"/>
                </a:cubicBezTo>
                <a:cubicBezTo>
                  <a:pt x="75" y="91"/>
                  <a:pt x="75" y="91"/>
                  <a:pt x="75" y="91"/>
                </a:cubicBezTo>
                <a:cubicBezTo>
                  <a:pt x="114" y="91"/>
                  <a:pt x="114" y="91"/>
                  <a:pt x="114" y="91"/>
                </a:cubicBezTo>
                <a:lnTo>
                  <a:pt x="114" y="107"/>
                </a:lnTo>
                <a:close/>
                <a:moveTo>
                  <a:pt x="114" y="80"/>
                </a:moveTo>
                <a:cubicBezTo>
                  <a:pt x="114" y="86"/>
                  <a:pt x="114" y="86"/>
                  <a:pt x="114" y="86"/>
                </a:cubicBezTo>
                <a:cubicBezTo>
                  <a:pt x="75" y="86"/>
                  <a:pt x="75" y="86"/>
                  <a:pt x="75" y="86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57"/>
                  <a:pt x="72" y="53"/>
                  <a:pt x="66" y="53"/>
                </a:cubicBezTo>
                <a:cubicBezTo>
                  <a:pt x="13" y="53"/>
                  <a:pt x="13" y="53"/>
                  <a:pt x="13" y="5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9"/>
                  <a:pt x="17" y="5"/>
                  <a:pt x="21" y="5"/>
                </a:cubicBezTo>
                <a:cubicBezTo>
                  <a:pt x="139" y="5"/>
                  <a:pt x="139" y="5"/>
                  <a:pt x="139" y="5"/>
                </a:cubicBezTo>
                <a:cubicBezTo>
                  <a:pt x="143" y="5"/>
                  <a:pt x="146" y="9"/>
                  <a:pt x="146" y="13"/>
                </a:cubicBezTo>
                <a:cubicBezTo>
                  <a:pt x="146" y="72"/>
                  <a:pt x="146" y="72"/>
                  <a:pt x="146" y="72"/>
                </a:cubicBezTo>
                <a:cubicBezTo>
                  <a:pt x="123" y="72"/>
                  <a:pt x="123" y="72"/>
                  <a:pt x="123" y="72"/>
                </a:cubicBezTo>
                <a:cubicBezTo>
                  <a:pt x="119" y="72"/>
                  <a:pt x="114" y="76"/>
                  <a:pt x="114" y="80"/>
                </a:cubicBezTo>
                <a:close/>
                <a:moveTo>
                  <a:pt x="155" y="141"/>
                </a:moveTo>
                <a:cubicBezTo>
                  <a:pt x="155" y="143"/>
                  <a:pt x="154" y="144"/>
                  <a:pt x="152" y="144"/>
                </a:cubicBezTo>
                <a:cubicBezTo>
                  <a:pt x="123" y="144"/>
                  <a:pt x="123" y="144"/>
                  <a:pt x="123" y="144"/>
                </a:cubicBezTo>
                <a:cubicBezTo>
                  <a:pt x="121" y="144"/>
                  <a:pt x="120" y="143"/>
                  <a:pt x="120" y="141"/>
                </a:cubicBezTo>
                <a:cubicBezTo>
                  <a:pt x="120" y="136"/>
                  <a:pt x="120" y="136"/>
                  <a:pt x="120" y="136"/>
                </a:cubicBezTo>
                <a:cubicBezTo>
                  <a:pt x="155" y="136"/>
                  <a:pt x="155" y="136"/>
                  <a:pt x="155" y="136"/>
                </a:cubicBezTo>
                <a:lnTo>
                  <a:pt x="155" y="141"/>
                </a:lnTo>
                <a:close/>
                <a:moveTo>
                  <a:pt x="155" y="130"/>
                </a:moveTo>
                <a:cubicBezTo>
                  <a:pt x="120" y="130"/>
                  <a:pt x="120" y="130"/>
                  <a:pt x="120" y="130"/>
                </a:cubicBezTo>
                <a:cubicBezTo>
                  <a:pt x="120" y="91"/>
                  <a:pt x="120" y="91"/>
                  <a:pt x="120" y="91"/>
                </a:cubicBezTo>
                <a:cubicBezTo>
                  <a:pt x="155" y="91"/>
                  <a:pt x="155" y="91"/>
                  <a:pt x="155" y="91"/>
                </a:cubicBezTo>
                <a:lnTo>
                  <a:pt x="155" y="130"/>
                </a:lnTo>
                <a:close/>
                <a:moveTo>
                  <a:pt x="155" y="86"/>
                </a:moveTo>
                <a:cubicBezTo>
                  <a:pt x="120" y="86"/>
                  <a:pt x="120" y="86"/>
                  <a:pt x="120" y="86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120" y="78"/>
                  <a:pt x="121" y="77"/>
                  <a:pt x="123" y="77"/>
                </a:cubicBezTo>
                <a:cubicBezTo>
                  <a:pt x="152" y="77"/>
                  <a:pt x="152" y="77"/>
                  <a:pt x="152" y="77"/>
                </a:cubicBezTo>
                <a:cubicBezTo>
                  <a:pt x="154" y="77"/>
                  <a:pt x="155" y="78"/>
                  <a:pt x="155" y="80"/>
                </a:cubicBezTo>
                <a:lnTo>
                  <a:pt x="155" y="86"/>
                </a:lnTo>
                <a:close/>
                <a:moveTo>
                  <a:pt x="29" y="103"/>
                </a:moveTo>
                <a:cubicBezTo>
                  <a:pt x="24" y="99"/>
                  <a:pt x="24" y="99"/>
                  <a:pt x="24" y="99"/>
                </a:cubicBezTo>
                <a:cubicBezTo>
                  <a:pt x="14" y="110"/>
                  <a:pt x="14" y="110"/>
                  <a:pt x="14" y="110"/>
                </a:cubicBezTo>
                <a:cubicBezTo>
                  <a:pt x="18" y="113"/>
                  <a:pt x="18" y="113"/>
                  <a:pt x="18" y="113"/>
                </a:cubicBezTo>
                <a:lnTo>
                  <a:pt x="29" y="103"/>
                </a:lnTo>
                <a:close/>
                <a:moveTo>
                  <a:pt x="29" y="122"/>
                </a:moveTo>
                <a:cubicBezTo>
                  <a:pt x="60" y="90"/>
                  <a:pt x="60" y="90"/>
                  <a:pt x="60" y="90"/>
                </a:cubicBezTo>
                <a:cubicBezTo>
                  <a:pt x="57" y="85"/>
                  <a:pt x="57" y="85"/>
                  <a:pt x="57" y="85"/>
                </a:cubicBezTo>
                <a:cubicBezTo>
                  <a:pt x="24" y="118"/>
                  <a:pt x="24" y="118"/>
                  <a:pt x="24" y="118"/>
                </a:cubicBezTo>
                <a:lnTo>
                  <a:pt x="29" y="122"/>
                </a:lnTo>
                <a:close/>
                <a:moveTo>
                  <a:pt x="49" y="81"/>
                </a:moveTo>
                <a:cubicBezTo>
                  <a:pt x="46" y="78"/>
                  <a:pt x="46" y="78"/>
                  <a:pt x="46" y="78"/>
                </a:cubicBezTo>
                <a:cubicBezTo>
                  <a:pt x="30" y="94"/>
                  <a:pt x="30" y="94"/>
                  <a:pt x="30" y="94"/>
                </a:cubicBezTo>
                <a:cubicBezTo>
                  <a:pt x="33" y="97"/>
                  <a:pt x="33" y="97"/>
                  <a:pt x="33" y="97"/>
                </a:cubicBezTo>
                <a:lnTo>
                  <a:pt x="49" y="81"/>
                </a:lnTo>
                <a:close/>
                <a:moveTo>
                  <a:pt x="143" y="101"/>
                </a:moveTo>
                <a:cubicBezTo>
                  <a:pt x="139" y="96"/>
                  <a:pt x="139" y="96"/>
                  <a:pt x="139" y="96"/>
                </a:cubicBezTo>
                <a:cubicBezTo>
                  <a:pt x="126" y="110"/>
                  <a:pt x="126" y="110"/>
                  <a:pt x="126" y="110"/>
                </a:cubicBezTo>
                <a:cubicBezTo>
                  <a:pt x="130" y="113"/>
                  <a:pt x="130" y="113"/>
                  <a:pt x="130" y="113"/>
                </a:cubicBezTo>
                <a:lnTo>
                  <a:pt x="143" y="101"/>
                </a:lnTo>
                <a:close/>
                <a:moveTo>
                  <a:pt x="135" y="124"/>
                </a:moveTo>
                <a:cubicBezTo>
                  <a:pt x="148" y="111"/>
                  <a:pt x="148" y="111"/>
                  <a:pt x="148" y="111"/>
                </a:cubicBezTo>
                <a:cubicBezTo>
                  <a:pt x="144" y="107"/>
                  <a:pt x="144" y="107"/>
                  <a:pt x="144" y="107"/>
                </a:cubicBezTo>
                <a:cubicBezTo>
                  <a:pt x="131" y="121"/>
                  <a:pt x="131" y="121"/>
                  <a:pt x="131" y="121"/>
                </a:cubicBezTo>
                <a:lnTo>
                  <a:pt x="135" y="124"/>
                </a:lnTo>
                <a:close/>
                <a:moveTo>
                  <a:pt x="86" y="30"/>
                </a:moveTo>
                <a:cubicBezTo>
                  <a:pt x="70" y="46"/>
                  <a:pt x="70" y="46"/>
                  <a:pt x="70" y="46"/>
                </a:cubicBezTo>
                <a:cubicBezTo>
                  <a:pt x="74" y="49"/>
                  <a:pt x="74" y="49"/>
                  <a:pt x="74" y="49"/>
                </a:cubicBezTo>
                <a:cubicBezTo>
                  <a:pt x="90" y="34"/>
                  <a:pt x="90" y="34"/>
                  <a:pt x="90" y="34"/>
                </a:cubicBezTo>
                <a:lnTo>
                  <a:pt x="86" y="30"/>
                </a:lnTo>
                <a:close/>
                <a:moveTo>
                  <a:pt x="94" y="40"/>
                </a:moveTo>
                <a:cubicBezTo>
                  <a:pt x="97" y="44"/>
                  <a:pt x="97" y="44"/>
                  <a:pt x="97" y="44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10" y="24"/>
                  <a:pt x="110" y="24"/>
                  <a:pt x="110" y="24"/>
                </a:cubicBezTo>
                <a:lnTo>
                  <a:pt x="94" y="40"/>
                </a:lnTo>
                <a:close/>
                <a:moveTo>
                  <a:pt x="78" y="57"/>
                </a:moveTo>
                <a:cubicBezTo>
                  <a:pt x="82" y="60"/>
                  <a:pt x="82" y="60"/>
                  <a:pt x="82" y="60"/>
                </a:cubicBezTo>
                <a:cubicBezTo>
                  <a:pt x="92" y="49"/>
                  <a:pt x="92" y="49"/>
                  <a:pt x="92" y="49"/>
                </a:cubicBezTo>
                <a:cubicBezTo>
                  <a:pt x="89" y="46"/>
                  <a:pt x="89" y="46"/>
                  <a:pt x="89" y="46"/>
                </a:cubicBezTo>
                <a:lnTo>
                  <a:pt x="78" y="57"/>
                </a:lnTo>
                <a:close/>
                <a:moveTo>
                  <a:pt x="106" y="18"/>
                </a:moveTo>
                <a:cubicBezTo>
                  <a:pt x="102" y="14"/>
                  <a:pt x="102" y="14"/>
                  <a:pt x="102" y="14"/>
                </a:cubicBezTo>
                <a:cubicBezTo>
                  <a:pt x="91" y="24"/>
                  <a:pt x="91" y="24"/>
                  <a:pt x="91" y="24"/>
                </a:cubicBezTo>
                <a:cubicBezTo>
                  <a:pt x="95" y="28"/>
                  <a:pt x="95" y="28"/>
                  <a:pt x="95" y="28"/>
                </a:cubicBezTo>
                <a:lnTo>
                  <a:pt x="106" y="18"/>
                </a:lnTo>
                <a:close/>
                <a:moveTo>
                  <a:pt x="19" y="16"/>
                </a:moveTo>
                <a:cubicBezTo>
                  <a:pt x="24" y="16"/>
                  <a:pt x="24" y="16"/>
                  <a:pt x="24" y="16"/>
                </a:cubicBezTo>
                <a:cubicBezTo>
                  <a:pt x="24" y="11"/>
                  <a:pt x="24" y="11"/>
                  <a:pt x="24" y="11"/>
                </a:cubicBezTo>
                <a:cubicBezTo>
                  <a:pt x="19" y="11"/>
                  <a:pt x="19" y="11"/>
                  <a:pt x="19" y="11"/>
                </a:cubicBezTo>
                <a:lnTo>
                  <a:pt x="19" y="16"/>
                </a:lnTo>
                <a:close/>
                <a:moveTo>
                  <a:pt x="29" y="16"/>
                </a:moveTo>
                <a:cubicBezTo>
                  <a:pt x="35" y="16"/>
                  <a:pt x="35" y="16"/>
                  <a:pt x="35" y="16"/>
                </a:cubicBezTo>
                <a:cubicBezTo>
                  <a:pt x="35" y="11"/>
                  <a:pt x="35" y="11"/>
                  <a:pt x="35" y="11"/>
                </a:cubicBezTo>
                <a:cubicBezTo>
                  <a:pt x="29" y="11"/>
                  <a:pt x="29" y="11"/>
                  <a:pt x="29" y="11"/>
                </a:cubicBezTo>
                <a:lnTo>
                  <a:pt x="29" y="16"/>
                </a:lnTo>
                <a:close/>
                <a:moveTo>
                  <a:pt x="40" y="16"/>
                </a:moveTo>
                <a:cubicBezTo>
                  <a:pt x="46" y="16"/>
                  <a:pt x="46" y="16"/>
                  <a:pt x="46" y="16"/>
                </a:cubicBezTo>
                <a:cubicBezTo>
                  <a:pt x="46" y="11"/>
                  <a:pt x="46" y="11"/>
                  <a:pt x="46" y="11"/>
                </a:cubicBezTo>
                <a:cubicBezTo>
                  <a:pt x="40" y="11"/>
                  <a:pt x="40" y="11"/>
                  <a:pt x="40" y="11"/>
                </a:cubicBezTo>
                <a:lnTo>
                  <a:pt x="40" y="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6A43FCA9-6976-13F5-FDDA-FF61DDEAF3B8}"/>
              </a:ext>
            </a:extLst>
          </p:cNvPr>
          <p:cNvSpPr>
            <a:spLocks noEditPoints="1"/>
          </p:cNvSpPr>
          <p:nvPr/>
        </p:nvSpPr>
        <p:spPr bwMode="auto">
          <a:xfrm>
            <a:off x="5153026" y="1920875"/>
            <a:ext cx="231775" cy="254000"/>
          </a:xfrm>
          <a:custGeom>
            <a:avLst/>
            <a:gdLst>
              <a:gd name="T0" fmla="*/ 84 w 146"/>
              <a:gd name="T1" fmla="*/ 85 h 160"/>
              <a:gd name="T2" fmla="*/ 5 w 146"/>
              <a:gd name="T3" fmla="*/ 123 h 160"/>
              <a:gd name="T4" fmla="*/ 84 w 146"/>
              <a:gd name="T5" fmla="*/ 21 h 160"/>
              <a:gd name="T6" fmla="*/ 88 w 146"/>
              <a:gd name="T7" fmla="*/ 61 h 160"/>
              <a:gd name="T8" fmla="*/ 90 w 146"/>
              <a:gd name="T9" fmla="*/ 12 h 160"/>
              <a:gd name="T10" fmla="*/ 12 w 146"/>
              <a:gd name="T11" fmla="*/ 0 h 160"/>
              <a:gd name="T12" fmla="*/ 0 w 146"/>
              <a:gd name="T13" fmla="*/ 148 h 160"/>
              <a:gd name="T14" fmla="*/ 79 w 146"/>
              <a:gd name="T15" fmla="*/ 160 h 160"/>
              <a:gd name="T16" fmla="*/ 90 w 146"/>
              <a:gd name="T17" fmla="*/ 85 h 160"/>
              <a:gd name="T18" fmla="*/ 5 w 146"/>
              <a:gd name="T19" fmla="*/ 12 h 160"/>
              <a:gd name="T20" fmla="*/ 79 w 146"/>
              <a:gd name="T21" fmla="*/ 5 h 160"/>
              <a:gd name="T22" fmla="*/ 84 w 146"/>
              <a:gd name="T23" fmla="*/ 16 h 160"/>
              <a:gd name="T24" fmla="*/ 5 w 146"/>
              <a:gd name="T25" fmla="*/ 12 h 160"/>
              <a:gd name="T26" fmla="*/ 79 w 146"/>
              <a:gd name="T27" fmla="*/ 155 h 160"/>
              <a:gd name="T28" fmla="*/ 5 w 146"/>
              <a:gd name="T29" fmla="*/ 148 h 160"/>
              <a:gd name="T30" fmla="*/ 84 w 146"/>
              <a:gd name="T31" fmla="*/ 128 h 160"/>
              <a:gd name="T32" fmla="*/ 45 w 146"/>
              <a:gd name="T33" fmla="*/ 152 h 160"/>
              <a:gd name="T34" fmla="*/ 45 w 146"/>
              <a:gd name="T35" fmla="*/ 130 h 160"/>
              <a:gd name="T36" fmla="*/ 45 w 146"/>
              <a:gd name="T37" fmla="*/ 152 h 160"/>
              <a:gd name="T38" fmla="*/ 50 w 146"/>
              <a:gd name="T39" fmla="*/ 141 h 160"/>
              <a:gd name="T40" fmla="*/ 39 w 146"/>
              <a:gd name="T41" fmla="*/ 141 h 160"/>
              <a:gd name="T42" fmla="*/ 45 w 146"/>
              <a:gd name="T43" fmla="*/ 8 h 160"/>
              <a:gd name="T44" fmla="*/ 31 w 146"/>
              <a:gd name="T45" fmla="*/ 11 h 160"/>
              <a:gd name="T46" fmla="*/ 45 w 146"/>
              <a:gd name="T47" fmla="*/ 13 h 160"/>
              <a:gd name="T48" fmla="*/ 45 w 146"/>
              <a:gd name="T49" fmla="*/ 8 h 160"/>
              <a:gd name="T50" fmla="*/ 52 w 146"/>
              <a:gd name="T51" fmla="*/ 8 h 160"/>
              <a:gd name="T52" fmla="*/ 52 w 146"/>
              <a:gd name="T53" fmla="*/ 13 h 160"/>
              <a:gd name="T54" fmla="*/ 58 w 146"/>
              <a:gd name="T55" fmla="*/ 11 h 160"/>
              <a:gd name="T56" fmla="*/ 145 w 146"/>
              <a:gd name="T57" fmla="*/ 70 h 160"/>
              <a:gd name="T58" fmla="*/ 110 w 146"/>
              <a:gd name="T59" fmla="*/ 38 h 160"/>
              <a:gd name="T60" fmla="*/ 137 w 146"/>
              <a:gd name="T61" fmla="*/ 69 h 160"/>
              <a:gd name="T62" fmla="*/ 39 w 146"/>
              <a:gd name="T63" fmla="*/ 72 h 160"/>
              <a:gd name="T64" fmla="*/ 137 w 146"/>
              <a:gd name="T65" fmla="*/ 75 h 160"/>
              <a:gd name="T66" fmla="*/ 110 w 146"/>
              <a:gd name="T67" fmla="*/ 106 h 160"/>
              <a:gd name="T68" fmla="*/ 113 w 146"/>
              <a:gd name="T69" fmla="*/ 106 h 160"/>
              <a:gd name="T70" fmla="*/ 146 w 146"/>
              <a:gd name="T71" fmla="*/ 73 h 160"/>
              <a:gd name="T72" fmla="*/ 145 w 146"/>
              <a:gd name="T73" fmla="*/ 7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6" h="160">
                <a:moveTo>
                  <a:pt x="88" y="82"/>
                </a:moveTo>
                <a:cubicBezTo>
                  <a:pt x="86" y="82"/>
                  <a:pt x="84" y="84"/>
                  <a:pt x="84" y="85"/>
                </a:cubicBezTo>
                <a:cubicBezTo>
                  <a:pt x="84" y="123"/>
                  <a:pt x="84" y="123"/>
                  <a:pt x="84" y="123"/>
                </a:cubicBezTo>
                <a:cubicBezTo>
                  <a:pt x="5" y="123"/>
                  <a:pt x="5" y="123"/>
                  <a:pt x="5" y="123"/>
                </a:cubicBezTo>
                <a:cubicBezTo>
                  <a:pt x="5" y="21"/>
                  <a:pt x="5" y="21"/>
                  <a:pt x="5" y="21"/>
                </a:cubicBezTo>
                <a:cubicBezTo>
                  <a:pt x="84" y="21"/>
                  <a:pt x="84" y="21"/>
                  <a:pt x="84" y="21"/>
                </a:cubicBezTo>
                <a:cubicBezTo>
                  <a:pt x="84" y="59"/>
                  <a:pt x="84" y="59"/>
                  <a:pt x="84" y="59"/>
                </a:cubicBezTo>
                <a:cubicBezTo>
                  <a:pt x="84" y="60"/>
                  <a:pt x="86" y="61"/>
                  <a:pt x="88" y="61"/>
                </a:cubicBezTo>
                <a:cubicBezTo>
                  <a:pt x="89" y="61"/>
                  <a:pt x="90" y="60"/>
                  <a:pt x="90" y="59"/>
                </a:cubicBezTo>
                <a:cubicBezTo>
                  <a:pt x="90" y="12"/>
                  <a:pt x="90" y="12"/>
                  <a:pt x="90" y="12"/>
                </a:cubicBezTo>
                <a:cubicBezTo>
                  <a:pt x="90" y="5"/>
                  <a:pt x="85" y="0"/>
                  <a:pt x="79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5" y="160"/>
                  <a:pt x="12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5" y="160"/>
                  <a:pt x="90" y="155"/>
                  <a:pt x="90" y="148"/>
                </a:cubicBezTo>
                <a:cubicBezTo>
                  <a:pt x="90" y="85"/>
                  <a:pt x="90" y="85"/>
                  <a:pt x="90" y="85"/>
                </a:cubicBezTo>
                <a:cubicBezTo>
                  <a:pt x="90" y="84"/>
                  <a:pt x="89" y="82"/>
                  <a:pt x="88" y="82"/>
                </a:cubicBezTo>
                <a:close/>
                <a:moveTo>
                  <a:pt x="5" y="12"/>
                </a:moveTo>
                <a:cubicBezTo>
                  <a:pt x="5" y="8"/>
                  <a:pt x="8" y="5"/>
                  <a:pt x="12" y="5"/>
                </a:cubicBezTo>
                <a:cubicBezTo>
                  <a:pt x="79" y="5"/>
                  <a:pt x="79" y="5"/>
                  <a:pt x="79" y="5"/>
                </a:cubicBezTo>
                <a:cubicBezTo>
                  <a:pt x="82" y="5"/>
                  <a:pt x="84" y="8"/>
                  <a:pt x="84" y="12"/>
                </a:cubicBezTo>
                <a:cubicBezTo>
                  <a:pt x="84" y="16"/>
                  <a:pt x="84" y="16"/>
                  <a:pt x="84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2"/>
                  <a:pt x="5" y="12"/>
                  <a:pt x="5" y="12"/>
                </a:cubicBezTo>
                <a:close/>
                <a:moveTo>
                  <a:pt x="84" y="148"/>
                </a:moveTo>
                <a:cubicBezTo>
                  <a:pt x="84" y="151"/>
                  <a:pt x="82" y="155"/>
                  <a:pt x="79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8" y="155"/>
                  <a:pt x="5" y="151"/>
                  <a:pt x="5" y="148"/>
                </a:cubicBezTo>
                <a:cubicBezTo>
                  <a:pt x="5" y="128"/>
                  <a:pt x="5" y="128"/>
                  <a:pt x="5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4" y="148"/>
                  <a:pt x="84" y="148"/>
                  <a:pt x="84" y="148"/>
                </a:cubicBezTo>
                <a:close/>
                <a:moveTo>
                  <a:pt x="45" y="152"/>
                </a:moveTo>
                <a:cubicBezTo>
                  <a:pt x="51" y="152"/>
                  <a:pt x="56" y="147"/>
                  <a:pt x="56" y="141"/>
                </a:cubicBezTo>
                <a:cubicBezTo>
                  <a:pt x="56" y="135"/>
                  <a:pt x="51" y="130"/>
                  <a:pt x="45" y="130"/>
                </a:cubicBezTo>
                <a:cubicBezTo>
                  <a:pt x="39" y="130"/>
                  <a:pt x="34" y="135"/>
                  <a:pt x="34" y="141"/>
                </a:cubicBezTo>
                <a:cubicBezTo>
                  <a:pt x="34" y="147"/>
                  <a:pt x="39" y="152"/>
                  <a:pt x="45" y="152"/>
                </a:cubicBezTo>
                <a:close/>
                <a:moveTo>
                  <a:pt x="45" y="136"/>
                </a:moveTo>
                <a:cubicBezTo>
                  <a:pt x="47" y="136"/>
                  <a:pt x="50" y="139"/>
                  <a:pt x="50" y="141"/>
                </a:cubicBezTo>
                <a:cubicBezTo>
                  <a:pt x="50" y="145"/>
                  <a:pt x="47" y="146"/>
                  <a:pt x="45" y="146"/>
                </a:cubicBezTo>
                <a:cubicBezTo>
                  <a:pt x="41" y="146"/>
                  <a:pt x="39" y="145"/>
                  <a:pt x="39" y="141"/>
                </a:cubicBezTo>
                <a:cubicBezTo>
                  <a:pt x="39" y="139"/>
                  <a:pt x="41" y="136"/>
                  <a:pt x="45" y="136"/>
                </a:cubicBezTo>
                <a:close/>
                <a:moveTo>
                  <a:pt x="45" y="8"/>
                </a:moveTo>
                <a:cubicBezTo>
                  <a:pt x="34" y="8"/>
                  <a:pt x="34" y="8"/>
                  <a:pt x="34" y="8"/>
                </a:cubicBezTo>
                <a:cubicBezTo>
                  <a:pt x="32" y="8"/>
                  <a:pt x="31" y="9"/>
                  <a:pt x="31" y="11"/>
                </a:cubicBezTo>
                <a:cubicBezTo>
                  <a:pt x="31" y="12"/>
                  <a:pt x="32" y="13"/>
                  <a:pt x="34" y="13"/>
                </a:cubicBezTo>
                <a:cubicBezTo>
                  <a:pt x="45" y="13"/>
                  <a:pt x="45" y="13"/>
                  <a:pt x="45" y="13"/>
                </a:cubicBezTo>
                <a:cubicBezTo>
                  <a:pt x="46" y="13"/>
                  <a:pt x="47" y="12"/>
                  <a:pt x="47" y="11"/>
                </a:cubicBezTo>
                <a:cubicBezTo>
                  <a:pt x="47" y="9"/>
                  <a:pt x="46" y="8"/>
                  <a:pt x="45" y="8"/>
                </a:cubicBezTo>
                <a:close/>
                <a:moveTo>
                  <a:pt x="56" y="8"/>
                </a:moveTo>
                <a:cubicBezTo>
                  <a:pt x="52" y="8"/>
                  <a:pt x="52" y="8"/>
                  <a:pt x="52" y="8"/>
                </a:cubicBezTo>
                <a:cubicBezTo>
                  <a:pt x="52" y="8"/>
                  <a:pt x="50" y="9"/>
                  <a:pt x="50" y="11"/>
                </a:cubicBezTo>
                <a:cubicBezTo>
                  <a:pt x="50" y="12"/>
                  <a:pt x="52" y="13"/>
                  <a:pt x="52" y="13"/>
                </a:cubicBezTo>
                <a:cubicBezTo>
                  <a:pt x="56" y="13"/>
                  <a:pt x="56" y="13"/>
                  <a:pt x="56" y="13"/>
                </a:cubicBezTo>
                <a:cubicBezTo>
                  <a:pt x="57" y="13"/>
                  <a:pt x="58" y="12"/>
                  <a:pt x="58" y="11"/>
                </a:cubicBezTo>
                <a:cubicBezTo>
                  <a:pt x="58" y="9"/>
                  <a:pt x="57" y="8"/>
                  <a:pt x="56" y="8"/>
                </a:cubicBezTo>
                <a:close/>
                <a:moveTo>
                  <a:pt x="145" y="70"/>
                </a:moveTo>
                <a:cubicBezTo>
                  <a:pt x="113" y="38"/>
                  <a:pt x="113" y="38"/>
                  <a:pt x="113" y="38"/>
                </a:cubicBezTo>
                <a:cubicBezTo>
                  <a:pt x="112" y="37"/>
                  <a:pt x="110" y="37"/>
                  <a:pt x="110" y="38"/>
                </a:cubicBezTo>
                <a:cubicBezTo>
                  <a:pt x="109" y="39"/>
                  <a:pt x="109" y="40"/>
                  <a:pt x="110" y="42"/>
                </a:cubicBezTo>
                <a:cubicBezTo>
                  <a:pt x="137" y="69"/>
                  <a:pt x="137" y="69"/>
                  <a:pt x="137" y="69"/>
                </a:cubicBezTo>
                <a:cubicBezTo>
                  <a:pt x="42" y="69"/>
                  <a:pt x="42" y="69"/>
                  <a:pt x="42" y="69"/>
                </a:cubicBezTo>
                <a:cubicBezTo>
                  <a:pt x="41" y="69"/>
                  <a:pt x="39" y="71"/>
                  <a:pt x="39" y="72"/>
                </a:cubicBezTo>
                <a:cubicBezTo>
                  <a:pt x="39" y="73"/>
                  <a:pt x="41" y="75"/>
                  <a:pt x="42" y="75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10" y="102"/>
                  <a:pt x="110" y="102"/>
                  <a:pt x="110" y="102"/>
                </a:cubicBezTo>
                <a:cubicBezTo>
                  <a:pt x="109" y="103"/>
                  <a:pt x="109" y="105"/>
                  <a:pt x="110" y="106"/>
                </a:cubicBezTo>
                <a:cubicBezTo>
                  <a:pt x="110" y="106"/>
                  <a:pt x="110" y="107"/>
                  <a:pt x="111" y="107"/>
                </a:cubicBezTo>
                <a:cubicBezTo>
                  <a:pt x="112" y="107"/>
                  <a:pt x="113" y="106"/>
                  <a:pt x="113" y="106"/>
                </a:cubicBezTo>
                <a:cubicBezTo>
                  <a:pt x="145" y="74"/>
                  <a:pt x="145" y="74"/>
                  <a:pt x="145" y="74"/>
                </a:cubicBezTo>
                <a:cubicBezTo>
                  <a:pt x="146" y="74"/>
                  <a:pt x="146" y="73"/>
                  <a:pt x="146" y="73"/>
                </a:cubicBezTo>
                <a:cubicBezTo>
                  <a:pt x="146" y="71"/>
                  <a:pt x="146" y="71"/>
                  <a:pt x="146" y="71"/>
                </a:cubicBezTo>
                <a:cubicBezTo>
                  <a:pt x="146" y="71"/>
                  <a:pt x="146" y="71"/>
                  <a:pt x="145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9E5DC2D3-ECB1-B1AA-EF75-84FED06E2B64}"/>
              </a:ext>
            </a:extLst>
          </p:cNvPr>
          <p:cNvSpPr>
            <a:spLocks noEditPoints="1"/>
          </p:cNvSpPr>
          <p:nvPr/>
        </p:nvSpPr>
        <p:spPr bwMode="auto">
          <a:xfrm>
            <a:off x="1820863" y="1920875"/>
            <a:ext cx="231775" cy="254000"/>
          </a:xfrm>
          <a:custGeom>
            <a:avLst/>
            <a:gdLst>
              <a:gd name="T0" fmla="*/ 85 w 146"/>
              <a:gd name="T1" fmla="*/ 85 h 160"/>
              <a:gd name="T2" fmla="*/ 5 w 146"/>
              <a:gd name="T3" fmla="*/ 123 h 160"/>
              <a:gd name="T4" fmla="*/ 85 w 146"/>
              <a:gd name="T5" fmla="*/ 21 h 160"/>
              <a:gd name="T6" fmla="*/ 88 w 146"/>
              <a:gd name="T7" fmla="*/ 61 h 160"/>
              <a:gd name="T8" fmla="*/ 90 w 146"/>
              <a:gd name="T9" fmla="*/ 12 h 160"/>
              <a:gd name="T10" fmla="*/ 11 w 146"/>
              <a:gd name="T11" fmla="*/ 0 h 160"/>
              <a:gd name="T12" fmla="*/ 0 w 146"/>
              <a:gd name="T13" fmla="*/ 148 h 160"/>
              <a:gd name="T14" fmla="*/ 79 w 146"/>
              <a:gd name="T15" fmla="*/ 160 h 160"/>
              <a:gd name="T16" fmla="*/ 90 w 146"/>
              <a:gd name="T17" fmla="*/ 85 h 160"/>
              <a:gd name="T18" fmla="*/ 5 w 146"/>
              <a:gd name="T19" fmla="*/ 12 h 160"/>
              <a:gd name="T20" fmla="*/ 79 w 146"/>
              <a:gd name="T21" fmla="*/ 5 h 160"/>
              <a:gd name="T22" fmla="*/ 85 w 146"/>
              <a:gd name="T23" fmla="*/ 16 h 160"/>
              <a:gd name="T24" fmla="*/ 5 w 146"/>
              <a:gd name="T25" fmla="*/ 12 h 160"/>
              <a:gd name="T26" fmla="*/ 79 w 146"/>
              <a:gd name="T27" fmla="*/ 155 h 160"/>
              <a:gd name="T28" fmla="*/ 5 w 146"/>
              <a:gd name="T29" fmla="*/ 148 h 160"/>
              <a:gd name="T30" fmla="*/ 85 w 146"/>
              <a:gd name="T31" fmla="*/ 128 h 160"/>
              <a:gd name="T32" fmla="*/ 45 w 146"/>
              <a:gd name="T33" fmla="*/ 152 h 160"/>
              <a:gd name="T34" fmla="*/ 45 w 146"/>
              <a:gd name="T35" fmla="*/ 130 h 160"/>
              <a:gd name="T36" fmla="*/ 45 w 146"/>
              <a:gd name="T37" fmla="*/ 152 h 160"/>
              <a:gd name="T38" fmla="*/ 50 w 146"/>
              <a:gd name="T39" fmla="*/ 141 h 160"/>
              <a:gd name="T40" fmla="*/ 40 w 146"/>
              <a:gd name="T41" fmla="*/ 141 h 160"/>
              <a:gd name="T42" fmla="*/ 45 w 146"/>
              <a:gd name="T43" fmla="*/ 8 h 160"/>
              <a:gd name="T44" fmla="*/ 31 w 146"/>
              <a:gd name="T45" fmla="*/ 11 h 160"/>
              <a:gd name="T46" fmla="*/ 45 w 146"/>
              <a:gd name="T47" fmla="*/ 13 h 160"/>
              <a:gd name="T48" fmla="*/ 45 w 146"/>
              <a:gd name="T49" fmla="*/ 8 h 160"/>
              <a:gd name="T50" fmla="*/ 52 w 146"/>
              <a:gd name="T51" fmla="*/ 8 h 160"/>
              <a:gd name="T52" fmla="*/ 52 w 146"/>
              <a:gd name="T53" fmla="*/ 13 h 160"/>
              <a:gd name="T54" fmla="*/ 58 w 146"/>
              <a:gd name="T55" fmla="*/ 11 h 160"/>
              <a:gd name="T56" fmla="*/ 143 w 146"/>
              <a:gd name="T57" fmla="*/ 69 h 160"/>
              <a:gd name="T58" fmla="*/ 76 w 146"/>
              <a:gd name="T59" fmla="*/ 42 h 160"/>
              <a:gd name="T60" fmla="*/ 72 w 146"/>
              <a:gd name="T61" fmla="*/ 38 h 160"/>
              <a:gd name="T62" fmla="*/ 40 w 146"/>
              <a:gd name="T63" fmla="*/ 71 h 160"/>
              <a:gd name="T64" fmla="*/ 40 w 146"/>
              <a:gd name="T65" fmla="*/ 74 h 160"/>
              <a:gd name="T66" fmla="*/ 74 w 146"/>
              <a:gd name="T67" fmla="*/ 107 h 160"/>
              <a:gd name="T68" fmla="*/ 76 w 146"/>
              <a:gd name="T69" fmla="*/ 102 h 160"/>
              <a:gd name="T70" fmla="*/ 143 w 146"/>
              <a:gd name="T71" fmla="*/ 75 h 160"/>
              <a:gd name="T72" fmla="*/ 143 w 146"/>
              <a:gd name="T73" fmla="*/ 6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6" h="160">
                <a:moveTo>
                  <a:pt x="88" y="82"/>
                </a:moveTo>
                <a:cubicBezTo>
                  <a:pt x="86" y="82"/>
                  <a:pt x="85" y="84"/>
                  <a:pt x="85" y="85"/>
                </a:cubicBezTo>
                <a:cubicBezTo>
                  <a:pt x="85" y="123"/>
                  <a:pt x="85" y="123"/>
                  <a:pt x="85" y="123"/>
                </a:cubicBezTo>
                <a:cubicBezTo>
                  <a:pt x="5" y="123"/>
                  <a:pt x="5" y="123"/>
                  <a:pt x="5" y="123"/>
                </a:cubicBezTo>
                <a:cubicBezTo>
                  <a:pt x="5" y="21"/>
                  <a:pt x="5" y="21"/>
                  <a:pt x="5" y="21"/>
                </a:cubicBezTo>
                <a:cubicBezTo>
                  <a:pt x="85" y="21"/>
                  <a:pt x="85" y="21"/>
                  <a:pt x="85" y="21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60"/>
                  <a:pt x="86" y="61"/>
                  <a:pt x="88" y="61"/>
                </a:cubicBezTo>
                <a:cubicBezTo>
                  <a:pt x="89" y="61"/>
                  <a:pt x="90" y="60"/>
                  <a:pt x="90" y="59"/>
                </a:cubicBezTo>
                <a:cubicBezTo>
                  <a:pt x="90" y="12"/>
                  <a:pt x="90" y="12"/>
                  <a:pt x="90" y="12"/>
                </a:cubicBezTo>
                <a:cubicBezTo>
                  <a:pt x="90" y="5"/>
                  <a:pt x="85" y="0"/>
                  <a:pt x="79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5" y="160"/>
                  <a:pt x="11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5" y="160"/>
                  <a:pt x="90" y="155"/>
                  <a:pt x="90" y="148"/>
                </a:cubicBezTo>
                <a:cubicBezTo>
                  <a:pt x="90" y="85"/>
                  <a:pt x="90" y="85"/>
                  <a:pt x="90" y="85"/>
                </a:cubicBezTo>
                <a:cubicBezTo>
                  <a:pt x="90" y="84"/>
                  <a:pt x="89" y="82"/>
                  <a:pt x="88" y="82"/>
                </a:cubicBezTo>
                <a:close/>
                <a:moveTo>
                  <a:pt x="5" y="12"/>
                </a:moveTo>
                <a:cubicBezTo>
                  <a:pt x="5" y="8"/>
                  <a:pt x="8" y="5"/>
                  <a:pt x="11" y="5"/>
                </a:cubicBezTo>
                <a:cubicBezTo>
                  <a:pt x="79" y="5"/>
                  <a:pt x="79" y="5"/>
                  <a:pt x="79" y="5"/>
                </a:cubicBezTo>
                <a:cubicBezTo>
                  <a:pt x="82" y="5"/>
                  <a:pt x="85" y="8"/>
                  <a:pt x="85" y="12"/>
                </a:cubicBezTo>
                <a:cubicBezTo>
                  <a:pt x="85" y="16"/>
                  <a:pt x="85" y="16"/>
                  <a:pt x="85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2"/>
                  <a:pt x="5" y="12"/>
                  <a:pt x="5" y="12"/>
                </a:cubicBezTo>
                <a:close/>
                <a:moveTo>
                  <a:pt x="85" y="148"/>
                </a:moveTo>
                <a:cubicBezTo>
                  <a:pt x="85" y="151"/>
                  <a:pt x="82" y="155"/>
                  <a:pt x="79" y="155"/>
                </a:cubicBezTo>
                <a:cubicBezTo>
                  <a:pt x="11" y="155"/>
                  <a:pt x="11" y="155"/>
                  <a:pt x="11" y="155"/>
                </a:cubicBezTo>
                <a:cubicBezTo>
                  <a:pt x="8" y="155"/>
                  <a:pt x="5" y="151"/>
                  <a:pt x="5" y="148"/>
                </a:cubicBezTo>
                <a:cubicBezTo>
                  <a:pt x="5" y="128"/>
                  <a:pt x="5" y="128"/>
                  <a:pt x="5" y="128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85" y="148"/>
                  <a:pt x="85" y="148"/>
                  <a:pt x="85" y="148"/>
                </a:cubicBezTo>
                <a:close/>
                <a:moveTo>
                  <a:pt x="45" y="152"/>
                </a:moveTo>
                <a:cubicBezTo>
                  <a:pt x="51" y="152"/>
                  <a:pt x="56" y="147"/>
                  <a:pt x="56" y="141"/>
                </a:cubicBezTo>
                <a:cubicBezTo>
                  <a:pt x="56" y="135"/>
                  <a:pt x="51" y="130"/>
                  <a:pt x="45" y="130"/>
                </a:cubicBezTo>
                <a:cubicBezTo>
                  <a:pt x="39" y="130"/>
                  <a:pt x="34" y="135"/>
                  <a:pt x="34" y="141"/>
                </a:cubicBezTo>
                <a:cubicBezTo>
                  <a:pt x="34" y="147"/>
                  <a:pt x="39" y="152"/>
                  <a:pt x="45" y="152"/>
                </a:cubicBezTo>
                <a:close/>
                <a:moveTo>
                  <a:pt x="45" y="136"/>
                </a:moveTo>
                <a:cubicBezTo>
                  <a:pt x="47" y="136"/>
                  <a:pt x="50" y="139"/>
                  <a:pt x="50" y="141"/>
                </a:cubicBezTo>
                <a:cubicBezTo>
                  <a:pt x="50" y="145"/>
                  <a:pt x="47" y="146"/>
                  <a:pt x="45" y="146"/>
                </a:cubicBezTo>
                <a:cubicBezTo>
                  <a:pt x="41" y="146"/>
                  <a:pt x="40" y="145"/>
                  <a:pt x="40" y="141"/>
                </a:cubicBezTo>
                <a:cubicBezTo>
                  <a:pt x="40" y="139"/>
                  <a:pt x="41" y="136"/>
                  <a:pt x="45" y="136"/>
                </a:cubicBezTo>
                <a:close/>
                <a:moveTo>
                  <a:pt x="45" y="8"/>
                </a:moveTo>
                <a:cubicBezTo>
                  <a:pt x="34" y="8"/>
                  <a:pt x="34" y="8"/>
                  <a:pt x="34" y="8"/>
                </a:cubicBezTo>
                <a:cubicBezTo>
                  <a:pt x="33" y="8"/>
                  <a:pt x="31" y="9"/>
                  <a:pt x="31" y="11"/>
                </a:cubicBezTo>
                <a:cubicBezTo>
                  <a:pt x="31" y="12"/>
                  <a:pt x="33" y="13"/>
                  <a:pt x="34" y="13"/>
                </a:cubicBezTo>
                <a:cubicBezTo>
                  <a:pt x="45" y="13"/>
                  <a:pt x="45" y="13"/>
                  <a:pt x="45" y="13"/>
                </a:cubicBezTo>
                <a:cubicBezTo>
                  <a:pt x="46" y="13"/>
                  <a:pt x="47" y="12"/>
                  <a:pt x="47" y="11"/>
                </a:cubicBezTo>
                <a:cubicBezTo>
                  <a:pt x="47" y="9"/>
                  <a:pt x="46" y="8"/>
                  <a:pt x="45" y="8"/>
                </a:cubicBezTo>
                <a:close/>
                <a:moveTo>
                  <a:pt x="56" y="8"/>
                </a:moveTo>
                <a:cubicBezTo>
                  <a:pt x="52" y="8"/>
                  <a:pt x="52" y="8"/>
                  <a:pt x="52" y="8"/>
                </a:cubicBezTo>
                <a:cubicBezTo>
                  <a:pt x="52" y="8"/>
                  <a:pt x="50" y="9"/>
                  <a:pt x="50" y="11"/>
                </a:cubicBezTo>
                <a:cubicBezTo>
                  <a:pt x="50" y="12"/>
                  <a:pt x="52" y="13"/>
                  <a:pt x="52" y="13"/>
                </a:cubicBezTo>
                <a:cubicBezTo>
                  <a:pt x="56" y="13"/>
                  <a:pt x="56" y="13"/>
                  <a:pt x="56" y="13"/>
                </a:cubicBezTo>
                <a:cubicBezTo>
                  <a:pt x="57" y="13"/>
                  <a:pt x="58" y="12"/>
                  <a:pt x="58" y="11"/>
                </a:cubicBezTo>
                <a:cubicBezTo>
                  <a:pt x="58" y="9"/>
                  <a:pt x="57" y="8"/>
                  <a:pt x="56" y="8"/>
                </a:cubicBezTo>
                <a:close/>
                <a:moveTo>
                  <a:pt x="143" y="69"/>
                </a:moveTo>
                <a:cubicBezTo>
                  <a:pt x="48" y="69"/>
                  <a:pt x="48" y="69"/>
                  <a:pt x="48" y="69"/>
                </a:cubicBezTo>
                <a:cubicBezTo>
                  <a:pt x="76" y="42"/>
                  <a:pt x="76" y="42"/>
                  <a:pt x="76" y="42"/>
                </a:cubicBezTo>
                <a:cubicBezTo>
                  <a:pt x="77" y="40"/>
                  <a:pt x="77" y="39"/>
                  <a:pt x="76" y="38"/>
                </a:cubicBezTo>
                <a:cubicBezTo>
                  <a:pt x="75" y="37"/>
                  <a:pt x="73" y="37"/>
                  <a:pt x="72" y="38"/>
                </a:cubicBezTo>
                <a:cubicBezTo>
                  <a:pt x="40" y="70"/>
                  <a:pt x="40" y="70"/>
                  <a:pt x="40" y="70"/>
                </a:cubicBezTo>
                <a:cubicBezTo>
                  <a:pt x="40" y="71"/>
                  <a:pt x="40" y="71"/>
                  <a:pt x="40" y="71"/>
                </a:cubicBezTo>
                <a:cubicBezTo>
                  <a:pt x="40" y="73"/>
                  <a:pt x="40" y="73"/>
                  <a:pt x="40" y="73"/>
                </a:cubicBezTo>
                <a:cubicBezTo>
                  <a:pt x="40" y="73"/>
                  <a:pt x="40" y="74"/>
                  <a:pt x="40" y="74"/>
                </a:cubicBezTo>
                <a:cubicBezTo>
                  <a:pt x="72" y="106"/>
                  <a:pt x="72" y="106"/>
                  <a:pt x="72" y="106"/>
                </a:cubicBezTo>
                <a:cubicBezTo>
                  <a:pt x="72" y="106"/>
                  <a:pt x="73" y="107"/>
                  <a:pt x="74" y="107"/>
                </a:cubicBezTo>
                <a:cubicBezTo>
                  <a:pt x="75" y="107"/>
                  <a:pt x="76" y="106"/>
                  <a:pt x="76" y="106"/>
                </a:cubicBezTo>
                <a:cubicBezTo>
                  <a:pt x="77" y="105"/>
                  <a:pt x="77" y="103"/>
                  <a:pt x="76" y="102"/>
                </a:cubicBezTo>
                <a:cubicBezTo>
                  <a:pt x="48" y="75"/>
                  <a:pt x="48" y="75"/>
                  <a:pt x="48" y="75"/>
                </a:cubicBezTo>
                <a:cubicBezTo>
                  <a:pt x="143" y="75"/>
                  <a:pt x="143" y="75"/>
                  <a:pt x="143" y="75"/>
                </a:cubicBezTo>
                <a:cubicBezTo>
                  <a:pt x="145" y="75"/>
                  <a:pt x="146" y="73"/>
                  <a:pt x="146" y="72"/>
                </a:cubicBezTo>
                <a:cubicBezTo>
                  <a:pt x="146" y="71"/>
                  <a:pt x="145" y="69"/>
                  <a:pt x="143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F3711A6D-A370-3DFA-FC5D-FACCC8696075}"/>
              </a:ext>
            </a:extLst>
          </p:cNvPr>
          <p:cNvSpPr>
            <a:spLocks noEditPoints="1"/>
          </p:cNvSpPr>
          <p:nvPr/>
        </p:nvSpPr>
        <p:spPr bwMode="auto">
          <a:xfrm>
            <a:off x="4029076" y="1920875"/>
            <a:ext cx="263525" cy="254000"/>
          </a:xfrm>
          <a:custGeom>
            <a:avLst/>
            <a:gdLst>
              <a:gd name="T0" fmla="*/ 35 w 166"/>
              <a:gd name="T1" fmla="*/ 107 h 160"/>
              <a:gd name="T2" fmla="*/ 35 w 166"/>
              <a:gd name="T3" fmla="*/ 5 h 160"/>
              <a:gd name="T4" fmla="*/ 35 w 166"/>
              <a:gd name="T5" fmla="*/ 0 h 160"/>
              <a:gd name="T6" fmla="*/ 31 w 166"/>
              <a:gd name="T7" fmla="*/ 0 h 160"/>
              <a:gd name="T8" fmla="*/ 31 w 166"/>
              <a:gd name="T9" fmla="*/ 112 h 160"/>
              <a:gd name="T10" fmla="*/ 33 w 166"/>
              <a:gd name="T11" fmla="*/ 112 h 160"/>
              <a:gd name="T12" fmla="*/ 35 w 166"/>
              <a:gd name="T13" fmla="*/ 112 h 160"/>
              <a:gd name="T14" fmla="*/ 35 w 166"/>
              <a:gd name="T15" fmla="*/ 107 h 160"/>
              <a:gd name="T16" fmla="*/ 142 w 166"/>
              <a:gd name="T17" fmla="*/ 0 h 160"/>
              <a:gd name="T18" fmla="*/ 139 w 166"/>
              <a:gd name="T19" fmla="*/ 0 h 160"/>
              <a:gd name="T20" fmla="*/ 139 w 166"/>
              <a:gd name="T21" fmla="*/ 5 h 160"/>
              <a:gd name="T22" fmla="*/ 160 w 166"/>
              <a:gd name="T23" fmla="*/ 56 h 160"/>
              <a:gd name="T24" fmla="*/ 139 w 166"/>
              <a:gd name="T25" fmla="*/ 107 h 160"/>
              <a:gd name="T26" fmla="*/ 139 w 166"/>
              <a:gd name="T27" fmla="*/ 112 h 160"/>
              <a:gd name="T28" fmla="*/ 140 w 166"/>
              <a:gd name="T29" fmla="*/ 112 h 160"/>
              <a:gd name="T30" fmla="*/ 142 w 166"/>
              <a:gd name="T31" fmla="*/ 112 h 160"/>
              <a:gd name="T32" fmla="*/ 166 w 166"/>
              <a:gd name="T33" fmla="*/ 56 h 160"/>
              <a:gd name="T34" fmla="*/ 142 w 166"/>
              <a:gd name="T35" fmla="*/ 0 h 160"/>
              <a:gd name="T36" fmla="*/ 46 w 166"/>
              <a:gd name="T37" fmla="*/ 16 h 160"/>
              <a:gd name="T38" fmla="*/ 46 w 166"/>
              <a:gd name="T39" fmla="*/ 12 h 160"/>
              <a:gd name="T40" fmla="*/ 43 w 166"/>
              <a:gd name="T41" fmla="*/ 12 h 160"/>
              <a:gd name="T42" fmla="*/ 43 w 166"/>
              <a:gd name="T43" fmla="*/ 100 h 160"/>
              <a:gd name="T44" fmla="*/ 45 w 166"/>
              <a:gd name="T45" fmla="*/ 101 h 160"/>
              <a:gd name="T46" fmla="*/ 46 w 166"/>
              <a:gd name="T47" fmla="*/ 100 h 160"/>
              <a:gd name="T48" fmla="*/ 46 w 166"/>
              <a:gd name="T49" fmla="*/ 96 h 160"/>
              <a:gd name="T50" fmla="*/ 46 w 166"/>
              <a:gd name="T51" fmla="*/ 16 h 160"/>
              <a:gd name="T52" fmla="*/ 131 w 166"/>
              <a:gd name="T53" fmla="*/ 12 h 160"/>
              <a:gd name="T54" fmla="*/ 127 w 166"/>
              <a:gd name="T55" fmla="*/ 12 h 160"/>
              <a:gd name="T56" fmla="*/ 127 w 166"/>
              <a:gd name="T57" fmla="*/ 16 h 160"/>
              <a:gd name="T58" fmla="*/ 127 w 166"/>
              <a:gd name="T59" fmla="*/ 96 h 160"/>
              <a:gd name="T60" fmla="*/ 127 w 166"/>
              <a:gd name="T61" fmla="*/ 100 h 160"/>
              <a:gd name="T62" fmla="*/ 129 w 166"/>
              <a:gd name="T63" fmla="*/ 101 h 160"/>
              <a:gd name="T64" fmla="*/ 131 w 166"/>
              <a:gd name="T65" fmla="*/ 100 h 160"/>
              <a:gd name="T66" fmla="*/ 131 w 166"/>
              <a:gd name="T67" fmla="*/ 12 h 160"/>
              <a:gd name="T68" fmla="*/ 59 w 166"/>
              <a:gd name="T69" fmla="*/ 24 h 160"/>
              <a:gd name="T70" fmla="*/ 54 w 166"/>
              <a:gd name="T71" fmla="*/ 24 h 160"/>
              <a:gd name="T72" fmla="*/ 41 w 166"/>
              <a:gd name="T73" fmla="*/ 56 h 160"/>
              <a:gd name="T74" fmla="*/ 54 w 166"/>
              <a:gd name="T75" fmla="*/ 89 h 160"/>
              <a:gd name="T76" fmla="*/ 57 w 166"/>
              <a:gd name="T77" fmla="*/ 89 h 160"/>
              <a:gd name="T78" fmla="*/ 59 w 166"/>
              <a:gd name="T79" fmla="*/ 89 h 160"/>
              <a:gd name="T80" fmla="*/ 59 w 166"/>
              <a:gd name="T81" fmla="*/ 85 h 160"/>
              <a:gd name="T82" fmla="*/ 59 w 166"/>
              <a:gd name="T83" fmla="*/ 27 h 160"/>
              <a:gd name="T84" fmla="*/ 59 w 166"/>
              <a:gd name="T85" fmla="*/ 24 h 160"/>
              <a:gd name="T86" fmla="*/ 120 w 166"/>
              <a:gd name="T87" fmla="*/ 24 h 160"/>
              <a:gd name="T88" fmla="*/ 115 w 166"/>
              <a:gd name="T89" fmla="*/ 24 h 160"/>
              <a:gd name="T90" fmla="*/ 115 w 166"/>
              <a:gd name="T91" fmla="*/ 27 h 160"/>
              <a:gd name="T92" fmla="*/ 115 w 166"/>
              <a:gd name="T93" fmla="*/ 85 h 160"/>
              <a:gd name="T94" fmla="*/ 115 w 166"/>
              <a:gd name="T95" fmla="*/ 89 h 160"/>
              <a:gd name="T96" fmla="*/ 118 w 166"/>
              <a:gd name="T97" fmla="*/ 89 h 160"/>
              <a:gd name="T98" fmla="*/ 120 w 166"/>
              <a:gd name="T99" fmla="*/ 89 h 160"/>
              <a:gd name="T100" fmla="*/ 133 w 166"/>
              <a:gd name="T101" fmla="*/ 56 h 160"/>
              <a:gd name="T102" fmla="*/ 120 w 166"/>
              <a:gd name="T103" fmla="*/ 24 h 160"/>
              <a:gd name="T104" fmla="*/ 87 w 166"/>
              <a:gd name="T105" fmla="*/ 38 h 160"/>
              <a:gd name="T106" fmla="*/ 68 w 166"/>
              <a:gd name="T107" fmla="*/ 57 h 160"/>
              <a:gd name="T108" fmla="*/ 84 w 166"/>
              <a:gd name="T109" fmla="*/ 75 h 160"/>
              <a:gd name="T110" fmla="*/ 84 w 166"/>
              <a:gd name="T111" fmla="*/ 157 h 160"/>
              <a:gd name="T112" fmla="*/ 87 w 166"/>
              <a:gd name="T113" fmla="*/ 160 h 160"/>
              <a:gd name="T114" fmla="*/ 89 w 166"/>
              <a:gd name="T115" fmla="*/ 157 h 160"/>
              <a:gd name="T116" fmla="*/ 89 w 166"/>
              <a:gd name="T117" fmla="*/ 75 h 160"/>
              <a:gd name="T118" fmla="*/ 106 w 166"/>
              <a:gd name="T119" fmla="*/ 57 h 160"/>
              <a:gd name="T120" fmla="*/ 87 w 166"/>
              <a:gd name="T121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6" h="160">
                <a:moveTo>
                  <a:pt x="35" y="107"/>
                </a:moveTo>
                <a:cubicBezTo>
                  <a:pt x="7" y="79"/>
                  <a:pt x="7" y="33"/>
                  <a:pt x="35" y="5"/>
                </a:cubicBezTo>
                <a:cubicBezTo>
                  <a:pt x="36" y="4"/>
                  <a:pt x="36" y="2"/>
                  <a:pt x="35" y="0"/>
                </a:cubicBezTo>
                <a:cubicBezTo>
                  <a:pt x="34" y="0"/>
                  <a:pt x="32" y="0"/>
                  <a:pt x="31" y="0"/>
                </a:cubicBezTo>
                <a:cubicBezTo>
                  <a:pt x="0" y="31"/>
                  <a:pt x="0" y="81"/>
                  <a:pt x="31" y="112"/>
                </a:cubicBezTo>
                <a:cubicBezTo>
                  <a:pt x="32" y="112"/>
                  <a:pt x="32" y="112"/>
                  <a:pt x="33" y="112"/>
                </a:cubicBezTo>
                <a:cubicBezTo>
                  <a:pt x="34" y="112"/>
                  <a:pt x="35" y="112"/>
                  <a:pt x="35" y="112"/>
                </a:cubicBezTo>
                <a:cubicBezTo>
                  <a:pt x="36" y="110"/>
                  <a:pt x="36" y="108"/>
                  <a:pt x="35" y="107"/>
                </a:cubicBezTo>
                <a:close/>
                <a:moveTo>
                  <a:pt x="142" y="0"/>
                </a:moveTo>
                <a:cubicBezTo>
                  <a:pt x="141" y="0"/>
                  <a:pt x="139" y="0"/>
                  <a:pt x="139" y="0"/>
                </a:cubicBezTo>
                <a:cubicBezTo>
                  <a:pt x="137" y="2"/>
                  <a:pt x="137" y="4"/>
                  <a:pt x="139" y="5"/>
                </a:cubicBezTo>
                <a:cubicBezTo>
                  <a:pt x="152" y="18"/>
                  <a:pt x="160" y="36"/>
                  <a:pt x="160" y="56"/>
                </a:cubicBezTo>
                <a:cubicBezTo>
                  <a:pt x="160" y="76"/>
                  <a:pt x="152" y="94"/>
                  <a:pt x="139" y="107"/>
                </a:cubicBezTo>
                <a:cubicBezTo>
                  <a:pt x="137" y="108"/>
                  <a:pt x="137" y="110"/>
                  <a:pt x="139" y="112"/>
                </a:cubicBezTo>
                <a:cubicBezTo>
                  <a:pt x="139" y="112"/>
                  <a:pt x="139" y="112"/>
                  <a:pt x="140" y="112"/>
                </a:cubicBezTo>
                <a:cubicBezTo>
                  <a:pt x="141" y="112"/>
                  <a:pt x="142" y="112"/>
                  <a:pt x="142" y="112"/>
                </a:cubicBezTo>
                <a:cubicBezTo>
                  <a:pt x="157" y="97"/>
                  <a:pt x="166" y="77"/>
                  <a:pt x="166" y="56"/>
                </a:cubicBezTo>
                <a:cubicBezTo>
                  <a:pt x="166" y="35"/>
                  <a:pt x="157" y="16"/>
                  <a:pt x="142" y="0"/>
                </a:cubicBezTo>
                <a:close/>
                <a:moveTo>
                  <a:pt x="46" y="16"/>
                </a:moveTo>
                <a:cubicBezTo>
                  <a:pt x="47" y="15"/>
                  <a:pt x="47" y="13"/>
                  <a:pt x="46" y="12"/>
                </a:cubicBezTo>
                <a:cubicBezTo>
                  <a:pt x="46" y="11"/>
                  <a:pt x="44" y="11"/>
                  <a:pt x="43" y="12"/>
                </a:cubicBezTo>
                <a:cubicBezTo>
                  <a:pt x="19" y="36"/>
                  <a:pt x="19" y="76"/>
                  <a:pt x="43" y="100"/>
                </a:cubicBezTo>
                <a:cubicBezTo>
                  <a:pt x="43" y="101"/>
                  <a:pt x="44" y="101"/>
                  <a:pt x="45" y="101"/>
                </a:cubicBezTo>
                <a:cubicBezTo>
                  <a:pt x="46" y="101"/>
                  <a:pt x="46" y="101"/>
                  <a:pt x="46" y="100"/>
                </a:cubicBezTo>
                <a:cubicBezTo>
                  <a:pt x="47" y="99"/>
                  <a:pt x="47" y="98"/>
                  <a:pt x="46" y="96"/>
                </a:cubicBezTo>
                <a:cubicBezTo>
                  <a:pt x="25" y="74"/>
                  <a:pt x="25" y="38"/>
                  <a:pt x="46" y="16"/>
                </a:cubicBezTo>
                <a:close/>
                <a:moveTo>
                  <a:pt x="131" y="12"/>
                </a:moveTo>
                <a:cubicBezTo>
                  <a:pt x="129" y="11"/>
                  <a:pt x="128" y="11"/>
                  <a:pt x="127" y="12"/>
                </a:cubicBezTo>
                <a:cubicBezTo>
                  <a:pt x="126" y="13"/>
                  <a:pt x="126" y="15"/>
                  <a:pt x="127" y="16"/>
                </a:cubicBezTo>
                <a:cubicBezTo>
                  <a:pt x="149" y="38"/>
                  <a:pt x="149" y="74"/>
                  <a:pt x="127" y="96"/>
                </a:cubicBezTo>
                <a:cubicBezTo>
                  <a:pt x="126" y="98"/>
                  <a:pt x="126" y="99"/>
                  <a:pt x="127" y="100"/>
                </a:cubicBezTo>
                <a:cubicBezTo>
                  <a:pt x="128" y="101"/>
                  <a:pt x="128" y="101"/>
                  <a:pt x="129" y="101"/>
                </a:cubicBezTo>
                <a:cubicBezTo>
                  <a:pt x="129" y="101"/>
                  <a:pt x="130" y="101"/>
                  <a:pt x="131" y="100"/>
                </a:cubicBezTo>
                <a:cubicBezTo>
                  <a:pt x="155" y="76"/>
                  <a:pt x="155" y="36"/>
                  <a:pt x="131" y="12"/>
                </a:cubicBezTo>
                <a:close/>
                <a:moveTo>
                  <a:pt x="59" y="24"/>
                </a:moveTo>
                <a:cubicBezTo>
                  <a:pt x="58" y="22"/>
                  <a:pt x="56" y="22"/>
                  <a:pt x="54" y="24"/>
                </a:cubicBezTo>
                <a:cubicBezTo>
                  <a:pt x="46" y="32"/>
                  <a:pt x="41" y="44"/>
                  <a:pt x="41" y="56"/>
                </a:cubicBezTo>
                <a:cubicBezTo>
                  <a:pt x="41" y="68"/>
                  <a:pt x="46" y="80"/>
                  <a:pt x="54" y="89"/>
                </a:cubicBezTo>
                <a:cubicBezTo>
                  <a:pt x="55" y="89"/>
                  <a:pt x="56" y="89"/>
                  <a:pt x="57" y="89"/>
                </a:cubicBezTo>
                <a:cubicBezTo>
                  <a:pt x="57" y="89"/>
                  <a:pt x="58" y="89"/>
                  <a:pt x="59" y="89"/>
                </a:cubicBezTo>
                <a:cubicBezTo>
                  <a:pt x="59" y="88"/>
                  <a:pt x="59" y="86"/>
                  <a:pt x="59" y="85"/>
                </a:cubicBezTo>
                <a:cubicBezTo>
                  <a:pt x="42" y="69"/>
                  <a:pt x="42" y="43"/>
                  <a:pt x="59" y="27"/>
                </a:cubicBezTo>
                <a:cubicBezTo>
                  <a:pt x="59" y="26"/>
                  <a:pt x="59" y="25"/>
                  <a:pt x="59" y="24"/>
                </a:cubicBezTo>
                <a:close/>
                <a:moveTo>
                  <a:pt x="120" y="24"/>
                </a:moveTo>
                <a:cubicBezTo>
                  <a:pt x="119" y="22"/>
                  <a:pt x="117" y="22"/>
                  <a:pt x="115" y="24"/>
                </a:cubicBezTo>
                <a:cubicBezTo>
                  <a:pt x="114" y="25"/>
                  <a:pt x="114" y="26"/>
                  <a:pt x="115" y="27"/>
                </a:cubicBezTo>
                <a:cubicBezTo>
                  <a:pt x="131" y="43"/>
                  <a:pt x="131" y="69"/>
                  <a:pt x="115" y="85"/>
                </a:cubicBezTo>
                <a:cubicBezTo>
                  <a:pt x="114" y="86"/>
                  <a:pt x="114" y="88"/>
                  <a:pt x="115" y="89"/>
                </a:cubicBezTo>
                <a:cubicBezTo>
                  <a:pt x="116" y="89"/>
                  <a:pt x="117" y="89"/>
                  <a:pt x="118" y="89"/>
                </a:cubicBezTo>
                <a:cubicBezTo>
                  <a:pt x="118" y="89"/>
                  <a:pt x="119" y="89"/>
                  <a:pt x="120" y="89"/>
                </a:cubicBezTo>
                <a:cubicBezTo>
                  <a:pt x="128" y="80"/>
                  <a:pt x="133" y="68"/>
                  <a:pt x="133" y="56"/>
                </a:cubicBezTo>
                <a:cubicBezTo>
                  <a:pt x="133" y="44"/>
                  <a:pt x="128" y="32"/>
                  <a:pt x="120" y="24"/>
                </a:cubicBezTo>
                <a:close/>
                <a:moveTo>
                  <a:pt x="87" y="38"/>
                </a:moveTo>
                <a:cubicBezTo>
                  <a:pt x="77" y="38"/>
                  <a:pt x="68" y="46"/>
                  <a:pt x="68" y="57"/>
                </a:cubicBezTo>
                <a:cubicBezTo>
                  <a:pt x="68" y="67"/>
                  <a:pt x="75" y="74"/>
                  <a:pt x="84" y="75"/>
                </a:cubicBezTo>
                <a:cubicBezTo>
                  <a:pt x="84" y="157"/>
                  <a:pt x="84" y="157"/>
                  <a:pt x="84" y="157"/>
                </a:cubicBezTo>
                <a:cubicBezTo>
                  <a:pt x="84" y="158"/>
                  <a:pt x="85" y="160"/>
                  <a:pt x="87" y="160"/>
                </a:cubicBezTo>
                <a:cubicBezTo>
                  <a:pt x="89" y="160"/>
                  <a:pt x="89" y="158"/>
                  <a:pt x="89" y="157"/>
                </a:cubicBezTo>
                <a:cubicBezTo>
                  <a:pt x="89" y="75"/>
                  <a:pt x="89" y="75"/>
                  <a:pt x="89" y="75"/>
                </a:cubicBezTo>
                <a:cubicBezTo>
                  <a:pt x="99" y="74"/>
                  <a:pt x="106" y="67"/>
                  <a:pt x="106" y="57"/>
                </a:cubicBezTo>
                <a:cubicBezTo>
                  <a:pt x="106" y="46"/>
                  <a:pt x="98" y="38"/>
                  <a:pt x="87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05F5D331-59B0-F71E-4FF2-C2F415AD4615}"/>
              </a:ext>
            </a:extLst>
          </p:cNvPr>
          <p:cNvSpPr>
            <a:spLocks noEditPoints="1"/>
          </p:cNvSpPr>
          <p:nvPr/>
        </p:nvSpPr>
        <p:spPr bwMode="auto">
          <a:xfrm>
            <a:off x="5691188" y="1955800"/>
            <a:ext cx="255588" cy="176213"/>
          </a:xfrm>
          <a:custGeom>
            <a:avLst/>
            <a:gdLst>
              <a:gd name="T0" fmla="*/ 147 w 161"/>
              <a:gd name="T1" fmla="*/ 25 h 111"/>
              <a:gd name="T2" fmla="*/ 82 w 161"/>
              <a:gd name="T3" fmla="*/ 13 h 111"/>
              <a:gd name="T4" fmla="*/ 62 w 161"/>
              <a:gd name="T5" fmla="*/ 8 h 111"/>
              <a:gd name="T6" fmla="*/ 5 w 161"/>
              <a:gd name="T7" fmla="*/ 50 h 111"/>
              <a:gd name="T8" fmla="*/ 3 w 161"/>
              <a:gd name="T9" fmla="*/ 100 h 111"/>
              <a:gd name="T10" fmla="*/ 26 w 161"/>
              <a:gd name="T11" fmla="*/ 109 h 111"/>
              <a:gd name="T12" fmla="*/ 80 w 161"/>
              <a:gd name="T13" fmla="*/ 82 h 111"/>
              <a:gd name="T14" fmla="*/ 135 w 161"/>
              <a:gd name="T15" fmla="*/ 109 h 111"/>
              <a:gd name="T16" fmla="*/ 157 w 161"/>
              <a:gd name="T17" fmla="*/ 100 h 111"/>
              <a:gd name="T18" fmla="*/ 156 w 161"/>
              <a:gd name="T19" fmla="*/ 48 h 111"/>
              <a:gd name="T20" fmla="*/ 145 w 161"/>
              <a:gd name="T21" fmla="*/ 102 h 111"/>
              <a:gd name="T22" fmla="*/ 115 w 161"/>
              <a:gd name="T23" fmla="*/ 85 h 111"/>
              <a:gd name="T24" fmla="*/ 47 w 161"/>
              <a:gd name="T25" fmla="*/ 85 h 111"/>
              <a:gd name="T26" fmla="*/ 15 w 161"/>
              <a:gd name="T27" fmla="*/ 102 h 111"/>
              <a:gd name="T28" fmla="*/ 8 w 161"/>
              <a:gd name="T29" fmla="*/ 79 h 111"/>
              <a:gd name="T30" fmla="*/ 21 w 161"/>
              <a:gd name="T31" fmla="*/ 28 h 111"/>
              <a:gd name="T32" fmla="*/ 78 w 161"/>
              <a:gd name="T33" fmla="*/ 20 h 111"/>
              <a:gd name="T34" fmla="*/ 82 w 161"/>
              <a:gd name="T35" fmla="*/ 20 h 111"/>
              <a:gd name="T36" fmla="*/ 140 w 161"/>
              <a:gd name="T37" fmla="*/ 28 h 111"/>
              <a:gd name="T38" fmla="*/ 154 w 161"/>
              <a:gd name="T39" fmla="*/ 79 h 111"/>
              <a:gd name="T40" fmla="*/ 55 w 161"/>
              <a:gd name="T41" fmla="*/ 35 h 111"/>
              <a:gd name="T42" fmla="*/ 43 w 161"/>
              <a:gd name="T43" fmla="*/ 25 h 111"/>
              <a:gd name="T44" fmla="*/ 31 w 161"/>
              <a:gd name="T45" fmla="*/ 35 h 111"/>
              <a:gd name="T46" fmla="*/ 21 w 161"/>
              <a:gd name="T47" fmla="*/ 47 h 111"/>
              <a:gd name="T48" fmla="*/ 31 w 161"/>
              <a:gd name="T49" fmla="*/ 59 h 111"/>
              <a:gd name="T50" fmla="*/ 43 w 161"/>
              <a:gd name="T51" fmla="*/ 71 h 111"/>
              <a:gd name="T52" fmla="*/ 55 w 161"/>
              <a:gd name="T53" fmla="*/ 59 h 111"/>
              <a:gd name="T54" fmla="*/ 65 w 161"/>
              <a:gd name="T55" fmla="*/ 47 h 111"/>
              <a:gd name="T56" fmla="*/ 55 w 161"/>
              <a:gd name="T57" fmla="*/ 35 h 111"/>
              <a:gd name="T58" fmla="*/ 55 w 161"/>
              <a:gd name="T59" fmla="*/ 52 h 111"/>
              <a:gd name="T60" fmla="*/ 48 w 161"/>
              <a:gd name="T61" fmla="*/ 56 h 111"/>
              <a:gd name="T62" fmla="*/ 46 w 161"/>
              <a:gd name="T63" fmla="*/ 61 h 111"/>
              <a:gd name="T64" fmla="*/ 39 w 161"/>
              <a:gd name="T65" fmla="*/ 61 h 111"/>
              <a:gd name="T66" fmla="*/ 39 w 161"/>
              <a:gd name="T67" fmla="*/ 56 h 111"/>
              <a:gd name="T68" fmla="*/ 33 w 161"/>
              <a:gd name="T69" fmla="*/ 52 h 111"/>
              <a:gd name="T70" fmla="*/ 28 w 161"/>
              <a:gd name="T71" fmla="*/ 47 h 111"/>
              <a:gd name="T72" fmla="*/ 29 w 161"/>
              <a:gd name="T73" fmla="*/ 44 h 111"/>
              <a:gd name="T74" fmla="*/ 34 w 161"/>
              <a:gd name="T75" fmla="*/ 44 h 111"/>
              <a:gd name="T76" fmla="*/ 39 w 161"/>
              <a:gd name="T77" fmla="*/ 37 h 111"/>
              <a:gd name="T78" fmla="*/ 43 w 161"/>
              <a:gd name="T79" fmla="*/ 32 h 111"/>
              <a:gd name="T80" fmla="*/ 48 w 161"/>
              <a:gd name="T81" fmla="*/ 37 h 111"/>
              <a:gd name="T82" fmla="*/ 51 w 161"/>
              <a:gd name="T83" fmla="*/ 44 h 111"/>
              <a:gd name="T84" fmla="*/ 56 w 161"/>
              <a:gd name="T85" fmla="*/ 45 h 111"/>
              <a:gd name="T86" fmla="*/ 56 w 161"/>
              <a:gd name="T87" fmla="*/ 51 h 111"/>
              <a:gd name="T88" fmla="*/ 121 w 161"/>
              <a:gd name="T89" fmla="*/ 33 h 111"/>
              <a:gd name="T90" fmla="*/ 108 w 161"/>
              <a:gd name="T91" fmla="*/ 33 h 111"/>
              <a:gd name="T92" fmla="*/ 115 w 161"/>
              <a:gd name="T93" fmla="*/ 55 h 111"/>
              <a:gd name="T94" fmla="*/ 115 w 161"/>
              <a:gd name="T95" fmla="*/ 69 h 111"/>
              <a:gd name="T96" fmla="*/ 115 w 161"/>
              <a:gd name="T97" fmla="*/ 55 h 111"/>
              <a:gd name="T98" fmla="*/ 93 w 161"/>
              <a:gd name="T99" fmla="*/ 47 h 111"/>
              <a:gd name="T100" fmla="*/ 108 w 161"/>
              <a:gd name="T101" fmla="*/ 47 h 111"/>
              <a:gd name="T102" fmla="*/ 128 w 161"/>
              <a:gd name="T103" fmla="*/ 40 h 111"/>
              <a:gd name="T104" fmla="*/ 128 w 161"/>
              <a:gd name="T105" fmla="*/ 53 h 111"/>
              <a:gd name="T106" fmla="*/ 128 w 161"/>
              <a:gd name="T107" fmla="*/ 40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1" h="111">
                <a:moveTo>
                  <a:pt x="156" y="48"/>
                </a:moveTo>
                <a:cubicBezTo>
                  <a:pt x="154" y="40"/>
                  <a:pt x="151" y="32"/>
                  <a:pt x="147" y="25"/>
                </a:cubicBezTo>
                <a:cubicBezTo>
                  <a:pt x="134" y="0"/>
                  <a:pt x="119" y="5"/>
                  <a:pt x="100" y="8"/>
                </a:cubicBezTo>
                <a:cubicBezTo>
                  <a:pt x="93" y="10"/>
                  <a:pt x="88" y="11"/>
                  <a:pt x="82" y="13"/>
                </a:cubicBezTo>
                <a:cubicBezTo>
                  <a:pt x="80" y="13"/>
                  <a:pt x="80" y="13"/>
                  <a:pt x="80" y="13"/>
                </a:cubicBezTo>
                <a:cubicBezTo>
                  <a:pt x="73" y="11"/>
                  <a:pt x="67" y="10"/>
                  <a:pt x="62" y="8"/>
                </a:cubicBezTo>
                <a:cubicBezTo>
                  <a:pt x="43" y="5"/>
                  <a:pt x="28" y="0"/>
                  <a:pt x="15" y="25"/>
                </a:cubicBezTo>
                <a:cubicBezTo>
                  <a:pt x="10" y="32"/>
                  <a:pt x="8" y="40"/>
                  <a:pt x="5" y="50"/>
                </a:cubicBezTo>
                <a:cubicBezTo>
                  <a:pt x="3" y="58"/>
                  <a:pt x="1" y="69"/>
                  <a:pt x="1" y="79"/>
                </a:cubicBezTo>
                <a:cubicBezTo>
                  <a:pt x="0" y="89"/>
                  <a:pt x="1" y="95"/>
                  <a:pt x="3" y="100"/>
                </a:cubicBezTo>
                <a:cubicBezTo>
                  <a:pt x="6" y="105"/>
                  <a:pt x="10" y="109"/>
                  <a:pt x="13" y="111"/>
                </a:cubicBezTo>
                <a:cubicBezTo>
                  <a:pt x="16" y="111"/>
                  <a:pt x="21" y="111"/>
                  <a:pt x="26" y="109"/>
                </a:cubicBezTo>
                <a:cubicBezTo>
                  <a:pt x="33" y="105"/>
                  <a:pt x="43" y="99"/>
                  <a:pt x="52" y="90"/>
                </a:cubicBezTo>
                <a:cubicBezTo>
                  <a:pt x="58" y="84"/>
                  <a:pt x="68" y="82"/>
                  <a:pt x="80" y="82"/>
                </a:cubicBezTo>
                <a:cubicBezTo>
                  <a:pt x="92" y="82"/>
                  <a:pt x="104" y="84"/>
                  <a:pt x="110" y="90"/>
                </a:cubicBezTo>
                <a:cubicBezTo>
                  <a:pt x="119" y="99"/>
                  <a:pt x="127" y="105"/>
                  <a:pt x="135" y="109"/>
                </a:cubicBezTo>
                <a:cubicBezTo>
                  <a:pt x="140" y="111"/>
                  <a:pt x="144" y="111"/>
                  <a:pt x="149" y="111"/>
                </a:cubicBezTo>
                <a:cubicBezTo>
                  <a:pt x="152" y="109"/>
                  <a:pt x="156" y="105"/>
                  <a:pt x="157" y="100"/>
                </a:cubicBezTo>
                <a:cubicBezTo>
                  <a:pt x="161" y="95"/>
                  <a:pt x="161" y="89"/>
                  <a:pt x="161" y="79"/>
                </a:cubicBezTo>
                <a:cubicBezTo>
                  <a:pt x="161" y="69"/>
                  <a:pt x="159" y="58"/>
                  <a:pt x="156" y="48"/>
                </a:cubicBezTo>
                <a:close/>
                <a:moveTo>
                  <a:pt x="151" y="97"/>
                </a:moveTo>
                <a:cubicBezTo>
                  <a:pt x="149" y="100"/>
                  <a:pt x="149" y="102"/>
                  <a:pt x="145" y="102"/>
                </a:cubicBezTo>
                <a:cubicBezTo>
                  <a:pt x="144" y="104"/>
                  <a:pt x="140" y="104"/>
                  <a:pt x="137" y="102"/>
                </a:cubicBezTo>
                <a:cubicBezTo>
                  <a:pt x="130" y="99"/>
                  <a:pt x="122" y="94"/>
                  <a:pt x="115" y="85"/>
                </a:cubicBezTo>
                <a:cubicBezTo>
                  <a:pt x="107" y="79"/>
                  <a:pt x="93" y="74"/>
                  <a:pt x="80" y="74"/>
                </a:cubicBezTo>
                <a:cubicBezTo>
                  <a:pt x="67" y="74"/>
                  <a:pt x="53" y="79"/>
                  <a:pt x="47" y="85"/>
                </a:cubicBezTo>
                <a:cubicBezTo>
                  <a:pt x="38" y="92"/>
                  <a:pt x="30" y="99"/>
                  <a:pt x="23" y="102"/>
                </a:cubicBezTo>
                <a:cubicBezTo>
                  <a:pt x="20" y="102"/>
                  <a:pt x="16" y="104"/>
                  <a:pt x="15" y="102"/>
                </a:cubicBezTo>
                <a:cubicBezTo>
                  <a:pt x="13" y="102"/>
                  <a:pt x="11" y="100"/>
                  <a:pt x="10" y="97"/>
                </a:cubicBezTo>
                <a:cubicBezTo>
                  <a:pt x="8" y="94"/>
                  <a:pt x="8" y="87"/>
                  <a:pt x="8" y="79"/>
                </a:cubicBezTo>
                <a:cubicBezTo>
                  <a:pt x="8" y="70"/>
                  <a:pt x="10" y="60"/>
                  <a:pt x="13" y="50"/>
                </a:cubicBezTo>
                <a:cubicBezTo>
                  <a:pt x="15" y="42"/>
                  <a:pt x="18" y="35"/>
                  <a:pt x="21" y="28"/>
                </a:cubicBezTo>
                <a:cubicBezTo>
                  <a:pt x="31" y="8"/>
                  <a:pt x="45" y="11"/>
                  <a:pt x="60" y="16"/>
                </a:cubicBezTo>
                <a:cubicBezTo>
                  <a:pt x="65" y="18"/>
                  <a:pt x="72" y="18"/>
                  <a:pt x="78" y="20"/>
                </a:cubicBezTo>
                <a:cubicBezTo>
                  <a:pt x="78" y="20"/>
                  <a:pt x="78" y="20"/>
                  <a:pt x="80" y="20"/>
                </a:cubicBezTo>
                <a:cubicBezTo>
                  <a:pt x="82" y="20"/>
                  <a:pt x="82" y="20"/>
                  <a:pt x="82" y="20"/>
                </a:cubicBezTo>
                <a:cubicBezTo>
                  <a:pt x="88" y="18"/>
                  <a:pt x="95" y="18"/>
                  <a:pt x="102" y="16"/>
                </a:cubicBezTo>
                <a:cubicBezTo>
                  <a:pt x="117" y="11"/>
                  <a:pt x="129" y="8"/>
                  <a:pt x="140" y="28"/>
                </a:cubicBezTo>
                <a:cubicBezTo>
                  <a:pt x="144" y="35"/>
                  <a:pt x="147" y="42"/>
                  <a:pt x="149" y="50"/>
                </a:cubicBezTo>
                <a:cubicBezTo>
                  <a:pt x="151" y="60"/>
                  <a:pt x="152" y="70"/>
                  <a:pt x="154" y="79"/>
                </a:cubicBezTo>
                <a:cubicBezTo>
                  <a:pt x="154" y="87"/>
                  <a:pt x="152" y="94"/>
                  <a:pt x="151" y="97"/>
                </a:cubicBezTo>
                <a:close/>
                <a:moveTo>
                  <a:pt x="55" y="35"/>
                </a:moveTo>
                <a:cubicBezTo>
                  <a:pt x="55" y="34"/>
                  <a:pt x="53" y="30"/>
                  <a:pt x="51" y="29"/>
                </a:cubicBezTo>
                <a:cubicBezTo>
                  <a:pt x="50" y="27"/>
                  <a:pt x="46" y="25"/>
                  <a:pt x="43" y="25"/>
                </a:cubicBezTo>
                <a:cubicBezTo>
                  <a:pt x="39" y="25"/>
                  <a:pt x="38" y="27"/>
                  <a:pt x="34" y="29"/>
                </a:cubicBezTo>
                <a:cubicBezTo>
                  <a:pt x="33" y="30"/>
                  <a:pt x="31" y="34"/>
                  <a:pt x="31" y="35"/>
                </a:cubicBezTo>
                <a:cubicBezTo>
                  <a:pt x="29" y="37"/>
                  <a:pt x="26" y="37"/>
                  <a:pt x="24" y="39"/>
                </a:cubicBezTo>
                <a:cubicBezTo>
                  <a:pt x="22" y="42"/>
                  <a:pt x="21" y="44"/>
                  <a:pt x="21" y="47"/>
                </a:cubicBezTo>
                <a:cubicBezTo>
                  <a:pt x="21" y="51"/>
                  <a:pt x="22" y="54"/>
                  <a:pt x="24" y="56"/>
                </a:cubicBezTo>
                <a:cubicBezTo>
                  <a:pt x="26" y="57"/>
                  <a:pt x="29" y="59"/>
                  <a:pt x="31" y="59"/>
                </a:cubicBezTo>
                <a:cubicBezTo>
                  <a:pt x="31" y="62"/>
                  <a:pt x="33" y="64"/>
                  <a:pt x="34" y="66"/>
                </a:cubicBezTo>
                <a:cubicBezTo>
                  <a:pt x="38" y="69"/>
                  <a:pt x="39" y="71"/>
                  <a:pt x="43" y="71"/>
                </a:cubicBezTo>
                <a:cubicBezTo>
                  <a:pt x="46" y="71"/>
                  <a:pt x="50" y="69"/>
                  <a:pt x="51" y="66"/>
                </a:cubicBezTo>
                <a:cubicBezTo>
                  <a:pt x="53" y="64"/>
                  <a:pt x="55" y="62"/>
                  <a:pt x="55" y="59"/>
                </a:cubicBezTo>
                <a:cubicBezTo>
                  <a:pt x="58" y="59"/>
                  <a:pt x="60" y="57"/>
                  <a:pt x="61" y="56"/>
                </a:cubicBezTo>
                <a:cubicBezTo>
                  <a:pt x="65" y="54"/>
                  <a:pt x="65" y="51"/>
                  <a:pt x="65" y="47"/>
                </a:cubicBezTo>
                <a:cubicBezTo>
                  <a:pt x="65" y="44"/>
                  <a:pt x="65" y="42"/>
                  <a:pt x="61" y="39"/>
                </a:cubicBezTo>
                <a:cubicBezTo>
                  <a:pt x="60" y="37"/>
                  <a:pt x="58" y="37"/>
                  <a:pt x="55" y="35"/>
                </a:cubicBezTo>
                <a:close/>
                <a:moveTo>
                  <a:pt x="56" y="51"/>
                </a:moveTo>
                <a:cubicBezTo>
                  <a:pt x="56" y="52"/>
                  <a:pt x="55" y="52"/>
                  <a:pt x="55" y="52"/>
                </a:cubicBezTo>
                <a:cubicBezTo>
                  <a:pt x="51" y="52"/>
                  <a:pt x="51" y="52"/>
                  <a:pt x="51" y="52"/>
                </a:cubicBezTo>
                <a:cubicBezTo>
                  <a:pt x="50" y="52"/>
                  <a:pt x="48" y="54"/>
                  <a:pt x="48" y="56"/>
                </a:cubicBezTo>
                <a:cubicBezTo>
                  <a:pt x="48" y="59"/>
                  <a:pt x="48" y="59"/>
                  <a:pt x="48" y="59"/>
                </a:cubicBezTo>
                <a:cubicBezTo>
                  <a:pt x="46" y="61"/>
                  <a:pt x="46" y="61"/>
                  <a:pt x="46" y="61"/>
                </a:cubicBezTo>
                <a:cubicBezTo>
                  <a:pt x="46" y="62"/>
                  <a:pt x="45" y="62"/>
                  <a:pt x="43" y="62"/>
                </a:cubicBezTo>
                <a:cubicBezTo>
                  <a:pt x="41" y="62"/>
                  <a:pt x="41" y="62"/>
                  <a:pt x="39" y="61"/>
                </a:cubicBezTo>
                <a:cubicBezTo>
                  <a:pt x="39" y="59"/>
                  <a:pt x="39" y="59"/>
                  <a:pt x="39" y="59"/>
                </a:cubicBezTo>
                <a:cubicBezTo>
                  <a:pt x="39" y="56"/>
                  <a:pt x="39" y="56"/>
                  <a:pt x="39" y="56"/>
                </a:cubicBezTo>
                <a:cubicBezTo>
                  <a:pt x="39" y="54"/>
                  <a:pt x="38" y="52"/>
                  <a:pt x="34" y="52"/>
                </a:cubicBezTo>
                <a:cubicBezTo>
                  <a:pt x="33" y="52"/>
                  <a:pt x="33" y="52"/>
                  <a:pt x="33" y="52"/>
                </a:cubicBezTo>
                <a:cubicBezTo>
                  <a:pt x="31" y="52"/>
                  <a:pt x="29" y="51"/>
                  <a:pt x="29" y="51"/>
                </a:cubicBezTo>
                <a:cubicBezTo>
                  <a:pt x="29" y="51"/>
                  <a:pt x="28" y="49"/>
                  <a:pt x="28" y="47"/>
                </a:cubicBezTo>
                <a:cubicBezTo>
                  <a:pt x="29" y="45"/>
                  <a:pt x="29" y="45"/>
                  <a:pt x="29" y="45"/>
                </a:cubicBezTo>
                <a:cubicBezTo>
                  <a:pt x="29" y="45"/>
                  <a:pt x="29" y="45"/>
                  <a:pt x="29" y="44"/>
                </a:cubicBezTo>
                <a:cubicBezTo>
                  <a:pt x="31" y="44"/>
                  <a:pt x="31" y="44"/>
                  <a:pt x="33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8" y="44"/>
                  <a:pt x="39" y="42"/>
                  <a:pt x="39" y="40"/>
                </a:cubicBezTo>
                <a:cubicBezTo>
                  <a:pt x="39" y="37"/>
                  <a:pt x="39" y="37"/>
                  <a:pt x="39" y="37"/>
                </a:cubicBezTo>
                <a:cubicBezTo>
                  <a:pt x="39" y="35"/>
                  <a:pt x="39" y="35"/>
                  <a:pt x="39" y="34"/>
                </a:cubicBezTo>
                <a:cubicBezTo>
                  <a:pt x="41" y="34"/>
                  <a:pt x="41" y="32"/>
                  <a:pt x="43" y="32"/>
                </a:cubicBezTo>
                <a:cubicBezTo>
                  <a:pt x="45" y="32"/>
                  <a:pt x="46" y="34"/>
                  <a:pt x="46" y="34"/>
                </a:cubicBezTo>
                <a:cubicBezTo>
                  <a:pt x="46" y="35"/>
                  <a:pt x="48" y="35"/>
                  <a:pt x="48" y="37"/>
                </a:cubicBezTo>
                <a:cubicBezTo>
                  <a:pt x="48" y="40"/>
                  <a:pt x="48" y="40"/>
                  <a:pt x="48" y="40"/>
                </a:cubicBezTo>
                <a:cubicBezTo>
                  <a:pt x="48" y="42"/>
                  <a:pt x="50" y="44"/>
                  <a:pt x="51" y="44"/>
                </a:cubicBezTo>
                <a:cubicBezTo>
                  <a:pt x="55" y="44"/>
                  <a:pt x="55" y="44"/>
                  <a:pt x="55" y="44"/>
                </a:cubicBezTo>
                <a:cubicBezTo>
                  <a:pt x="55" y="44"/>
                  <a:pt x="56" y="44"/>
                  <a:pt x="56" y="45"/>
                </a:cubicBezTo>
                <a:cubicBezTo>
                  <a:pt x="58" y="45"/>
                  <a:pt x="58" y="47"/>
                  <a:pt x="58" y="47"/>
                </a:cubicBezTo>
                <a:cubicBezTo>
                  <a:pt x="58" y="49"/>
                  <a:pt x="58" y="51"/>
                  <a:pt x="56" y="51"/>
                </a:cubicBezTo>
                <a:close/>
                <a:moveTo>
                  <a:pt x="115" y="40"/>
                </a:moveTo>
                <a:cubicBezTo>
                  <a:pt x="118" y="40"/>
                  <a:pt x="121" y="37"/>
                  <a:pt x="121" y="33"/>
                </a:cubicBezTo>
                <a:cubicBezTo>
                  <a:pt x="121" y="30"/>
                  <a:pt x="118" y="27"/>
                  <a:pt x="115" y="27"/>
                </a:cubicBezTo>
                <a:cubicBezTo>
                  <a:pt x="111" y="27"/>
                  <a:pt x="108" y="30"/>
                  <a:pt x="108" y="33"/>
                </a:cubicBezTo>
                <a:cubicBezTo>
                  <a:pt x="108" y="37"/>
                  <a:pt x="111" y="40"/>
                  <a:pt x="115" y="40"/>
                </a:cubicBezTo>
                <a:close/>
                <a:moveTo>
                  <a:pt x="115" y="55"/>
                </a:moveTo>
                <a:cubicBezTo>
                  <a:pt x="111" y="55"/>
                  <a:pt x="108" y="57"/>
                  <a:pt x="108" y="62"/>
                </a:cubicBezTo>
                <a:cubicBezTo>
                  <a:pt x="108" y="65"/>
                  <a:pt x="111" y="69"/>
                  <a:pt x="115" y="69"/>
                </a:cubicBezTo>
                <a:cubicBezTo>
                  <a:pt x="118" y="69"/>
                  <a:pt x="121" y="65"/>
                  <a:pt x="121" y="62"/>
                </a:cubicBezTo>
                <a:cubicBezTo>
                  <a:pt x="121" y="57"/>
                  <a:pt x="118" y="55"/>
                  <a:pt x="115" y="55"/>
                </a:cubicBezTo>
                <a:close/>
                <a:moveTo>
                  <a:pt x="101" y="40"/>
                </a:moveTo>
                <a:cubicBezTo>
                  <a:pt x="96" y="40"/>
                  <a:pt x="93" y="43"/>
                  <a:pt x="93" y="47"/>
                </a:cubicBezTo>
                <a:cubicBezTo>
                  <a:pt x="93" y="52"/>
                  <a:pt x="96" y="53"/>
                  <a:pt x="101" y="53"/>
                </a:cubicBezTo>
                <a:cubicBezTo>
                  <a:pt x="105" y="53"/>
                  <a:pt x="108" y="52"/>
                  <a:pt x="108" y="47"/>
                </a:cubicBezTo>
                <a:cubicBezTo>
                  <a:pt x="108" y="43"/>
                  <a:pt x="105" y="40"/>
                  <a:pt x="101" y="40"/>
                </a:cubicBezTo>
                <a:close/>
                <a:moveTo>
                  <a:pt x="128" y="40"/>
                </a:moveTo>
                <a:cubicBezTo>
                  <a:pt x="125" y="40"/>
                  <a:pt x="121" y="43"/>
                  <a:pt x="121" y="47"/>
                </a:cubicBezTo>
                <a:cubicBezTo>
                  <a:pt x="121" y="52"/>
                  <a:pt x="125" y="53"/>
                  <a:pt x="128" y="53"/>
                </a:cubicBezTo>
                <a:cubicBezTo>
                  <a:pt x="134" y="53"/>
                  <a:pt x="137" y="52"/>
                  <a:pt x="137" y="47"/>
                </a:cubicBezTo>
                <a:cubicBezTo>
                  <a:pt x="137" y="43"/>
                  <a:pt x="134" y="40"/>
                  <a:pt x="128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FAE2DCED-ED7E-3F78-92CB-F28F6BD6DF75}"/>
              </a:ext>
            </a:extLst>
          </p:cNvPr>
          <p:cNvSpPr>
            <a:spLocks noEditPoints="1"/>
          </p:cNvSpPr>
          <p:nvPr/>
        </p:nvSpPr>
        <p:spPr bwMode="auto">
          <a:xfrm>
            <a:off x="11207751" y="1373188"/>
            <a:ext cx="231775" cy="254000"/>
          </a:xfrm>
          <a:custGeom>
            <a:avLst/>
            <a:gdLst>
              <a:gd name="T0" fmla="*/ 141 w 146"/>
              <a:gd name="T1" fmla="*/ 59 h 160"/>
              <a:gd name="T2" fmla="*/ 117 w 146"/>
              <a:gd name="T3" fmla="*/ 60 h 160"/>
              <a:gd name="T4" fmla="*/ 107 w 146"/>
              <a:gd name="T5" fmla="*/ 57 h 160"/>
              <a:gd name="T6" fmla="*/ 87 w 146"/>
              <a:gd name="T7" fmla="*/ 0 h 160"/>
              <a:gd name="T8" fmla="*/ 38 w 146"/>
              <a:gd name="T9" fmla="*/ 15 h 160"/>
              <a:gd name="T10" fmla="*/ 21 w 146"/>
              <a:gd name="T11" fmla="*/ 57 h 160"/>
              <a:gd name="T12" fmla="*/ 14 w 146"/>
              <a:gd name="T13" fmla="*/ 60 h 160"/>
              <a:gd name="T14" fmla="*/ 4 w 146"/>
              <a:gd name="T15" fmla="*/ 77 h 160"/>
              <a:gd name="T16" fmla="*/ 0 w 146"/>
              <a:gd name="T17" fmla="*/ 94 h 160"/>
              <a:gd name="T18" fmla="*/ 14 w 146"/>
              <a:gd name="T19" fmla="*/ 97 h 160"/>
              <a:gd name="T20" fmla="*/ 17 w 146"/>
              <a:gd name="T21" fmla="*/ 118 h 160"/>
              <a:gd name="T22" fmla="*/ 39 w 146"/>
              <a:gd name="T23" fmla="*/ 155 h 160"/>
              <a:gd name="T24" fmla="*/ 43 w 146"/>
              <a:gd name="T25" fmla="*/ 160 h 160"/>
              <a:gd name="T26" fmla="*/ 65 w 146"/>
              <a:gd name="T27" fmla="*/ 121 h 160"/>
              <a:gd name="T28" fmla="*/ 87 w 146"/>
              <a:gd name="T29" fmla="*/ 160 h 160"/>
              <a:gd name="T30" fmla="*/ 90 w 146"/>
              <a:gd name="T31" fmla="*/ 155 h 160"/>
              <a:gd name="T32" fmla="*/ 114 w 146"/>
              <a:gd name="T33" fmla="*/ 118 h 160"/>
              <a:gd name="T34" fmla="*/ 117 w 146"/>
              <a:gd name="T35" fmla="*/ 104 h 160"/>
              <a:gd name="T36" fmla="*/ 143 w 146"/>
              <a:gd name="T37" fmla="*/ 116 h 160"/>
              <a:gd name="T38" fmla="*/ 146 w 146"/>
              <a:gd name="T39" fmla="*/ 113 h 160"/>
              <a:gd name="T40" fmla="*/ 144 w 146"/>
              <a:gd name="T41" fmla="*/ 59 h 160"/>
              <a:gd name="T42" fmla="*/ 7 w 146"/>
              <a:gd name="T43" fmla="*/ 91 h 160"/>
              <a:gd name="T44" fmla="*/ 14 w 146"/>
              <a:gd name="T45" fmla="*/ 84 h 160"/>
              <a:gd name="T46" fmla="*/ 87 w 146"/>
              <a:gd name="T47" fmla="*/ 6 h 160"/>
              <a:gd name="T48" fmla="*/ 87 w 146"/>
              <a:gd name="T49" fmla="*/ 57 h 160"/>
              <a:gd name="T50" fmla="*/ 87 w 146"/>
              <a:gd name="T51" fmla="*/ 6 h 160"/>
              <a:gd name="T52" fmla="*/ 67 w 146"/>
              <a:gd name="T53" fmla="*/ 57 h 160"/>
              <a:gd name="T54" fmla="*/ 60 w 146"/>
              <a:gd name="T55" fmla="*/ 49 h 160"/>
              <a:gd name="T56" fmla="*/ 55 w 146"/>
              <a:gd name="T57" fmla="*/ 40 h 160"/>
              <a:gd name="T58" fmla="*/ 21 w 146"/>
              <a:gd name="T59" fmla="*/ 40 h 160"/>
              <a:gd name="T60" fmla="*/ 111 w 146"/>
              <a:gd name="T61" fmla="*/ 77 h 160"/>
              <a:gd name="T62" fmla="*/ 65 w 146"/>
              <a:gd name="T63" fmla="*/ 111 h 160"/>
              <a:gd name="T64" fmla="*/ 21 w 146"/>
              <a:gd name="T65" fmla="*/ 64 h 160"/>
              <a:gd name="T66" fmla="*/ 111 w 146"/>
              <a:gd name="T67" fmla="*/ 77 h 160"/>
              <a:gd name="T68" fmla="*/ 117 w 146"/>
              <a:gd name="T69" fmla="*/ 96 h 160"/>
              <a:gd name="T70" fmla="*/ 139 w 146"/>
              <a:gd name="T71" fmla="*/ 67 h 160"/>
              <a:gd name="T72" fmla="*/ 38 w 146"/>
              <a:gd name="T73" fmla="*/ 50 h 160"/>
              <a:gd name="T74" fmla="*/ 38 w 146"/>
              <a:gd name="T75" fmla="*/ 29 h 160"/>
              <a:gd name="T76" fmla="*/ 38 w 146"/>
              <a:gd name="T77" fmla="*/ 50 h 160"/>
              <a:gd name="T78" fmla="*/ 41 w 146"/>
              <a:gd name="T79" fmla="*/ 40 h 160"/>
              <a:gd name="T80" fmla="*/ 33 w 146"/>
              <a:gd name="T81" fmla="*/ 40 h 160"/>
              <a:gd name="T82" fmla="*/ 87 w 146"/>
              <a:gd name="T83" fmla="*/ 47 h 160"/>
              <a:gd name="T84" fmla="*/ 87 w 146"/>
              <a:gd name="T85" fmla="*/ 16 h 160"/>
              <a:gd name="T86" fmla="*/ 87 w 146"/>
              <a:gd name="T87" fmla="*/ 47 h 160"/>
              <a:gd name="T88" fmla="*/ 95 w 146"/>
              <a:gd name="T89" fmla="*/ 31 h 160"/>
              <a:gd name="T90" fmla="*/ 78 w 146"/>
              <a:gd name="T91" fmla="*/ 31 h 160"/>
              <a:gd name="T92" fmla="*/ 36 w 146"/>
              <a:gd name="T93" fmla="*/ 101 h 160"/>
              <a:gd name="T94" fmla="*/ 80 w 146"/>
              <a:gd name="T95" fmla="*/ 97 h 160"/>
              <a:gd name="T96" fmla="*/ 76 w 146"/>
              <a:gd name="T97" fmla="*/ 74 h 160"/>
              <a:gd name="T98" fmla="*/ 33 w 146"/>
              <a:gd name="T99" fmla="*/ 78 h 160"/>
              <a:gd name="T100" fmla="*/ 36 w 146"/>
              <a:gd name="T101" fmla="*/ 101 h 160"/>
              <a:gd name="T102" fmla="*/ 73 w 146"/>
              <a:gd name="T103" fmla="*/ 81 h 160"/>
              <a:gd name="T104" fmla="*/ 39 w 146"/>
              <a:gd name="T105" fmla="*/ 94 h 160"/>
              <a:gd name="T106" fmla="*/ 95 w 146"/>
              <a:gd name="T107" fmla="*/ 86 h 160"/>
              <a:gd name="T108" fmla="*/ 95 w 146"/>
              <a:gd name="T109" fmla="*/ 77 h 160"/>
              <a:gd name="T110" fmla="*/ 95 w 146"/>
              <a:gd name="T111" fmla="*/ 86 h 160"/>
              <a:gd name="T112" fmla="*/ 98 w 146"/>
              <a:gd name="T113" fmla="*/ 93 h 160"/>
              <a:gd name="T114" fmla="*/ 92 w 146"/>
              <a:gd name="T115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6" h="160">
                <a:moveTo>
                  <a:pt x="144" y="59"/>
                </a:moveTo>
                <a:cubicBezTo>
                  <a:pt x="143" y="59"/>
                  <a:pt x="141" y="59"/>
                  <a:pt x="141" y="59"/>
                </a:cubicBezTo>
                <a:cubicBezTo>
                  <a:pt x="117" y="70"/>
                  <a:pt x="117" y="70"/>
                  <a:pt x="117" y="70"/>
                </a:cubicBezTo>
                <a:cubicBezTo>
                  <a:pt x="117" y="60"/>
                  <a:pt x="117" y="60"/>
                  <a:pt x="117" y="60"/>
                </a:cubicBezTo>
                <a:cubicBezTo>
                  <a:pt x="117" y="59"/>
                  <a:pt x="116" y="57"/>
                  <a:pt x="114" y="57"/>
                </a:cubicBezTo>
                <a:cubicBezTo>
                  <a:pt x="107" y="57"/>
                  <a:pt x="107" y="57"/>
                  <a:pt x="107" y="57"/>
                </a:cubicBezTo>
                <a:cubicBezTo>
                  <a:pt x="116" y="50"/>
                  <a:pt x="121" y="42"/>
                  <a:pt x="121" y="32"/>
                </a:cubicBezTo>
                <a:cubicBezTo>
                  <a:pt x="121" y="13"/>
                  <a:pt x="105" y="0"/>
                  <a:pt x="87" y="0"/>
                </a:cubicBezTo>
                <a:cubicBezTo>
                  <a:pt x="72" y="0"/>
                  <a:pt x="60" y="10"/>
                  <a:pt x="56" y="25"/>
                </a:cubicBezTo>
                <a:cubicBezTo>
                  <a:pt x="51" y="18"/>
                  <a:pt x="44" y="15"/>
                  <a:pt x="38" y="15"/>
                </a:cubicBezTo>
                <a:cubicBezTo>
                  <a:pt x="24" y="15"/>
                  <a:pt x="12" y="27"/>
                  <a:pt x="12" y="40"/>
                </a:cubicBezTo>
                <a:cubicBezTo>
                  <a:pt x="12" y="47"/>
                  <a:pt x="16" y="52"/>
                  <a:pt x="21" y="57"/>
                </a:cubicBezTo>
                <a:cubicBezTo>
                  <a:pt x="17" y="57"/>
                  <a:pt x="17" y="57"/>
                  <a:pt x="17" y="57"/>
                </a:cubicBezTo>
                <a:cubicBezTo>
                  <a:pt x="16" y="57"/>
                  <a:pt x="14" y="59"/>
                  <a:pt x="14" y="60"/>
                </a:cubicBezTo>
                <a:cubicBezTo>
                  <a:pt x="14" y="77"/>
                  <a:pt x="14" y="77"/>
                  <a:pt x="14" y="77"/>
                </a:cubicBezTo>
                <a:cubicBezTo>
                  <a:pt x="4" y="77"/>
                  <a:pt x="4" y="77"/>
                  <a:pt x="4" y="77"/>
                </a:cubicBezTo>
                <a:cubicBezTo>
                  <a:pt x="2" y="77"/>
                  <a:pt x="0" y="79"/>
                  <a:pt x="0" y="81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96"/>
                  <a:pt x="2" y="97"/>
                  <a:pt x="4" y="97"/>
                </a:cubicBezTo>
                <a:cubicBezTo>
                  <a:pt x="14" y="97"/>
                  <a:pt x="14" y="97"/>
                  <a:pt x="14" y="97"/>
                </a:cubicBezTo>
                <a:cubicBezTo>
                  <a:pt x="14" y="114"/>
                  <a:pt x="14" y="114"/>
                  <a:pt x="14" y="114"/>
                </a:cubicBezTo>
                <a:cubicBezTo>
                  <a:pt x="14" y="116"/>
                  <a:pt x="16" y="118"/>
                  <a:pt x="17" y="118"/>
                </a:cubicBezTo>
                <a:cubicBezTo>
                  <a:pt x="60" y="118"/>
                  <a:pt x="60" y="118"/>
                  <a:pt x="60" y="118"/>
                </a:cubicBezTo>
                <a:cubicBezTo>
                  <a:pt x="39" y="155"/>
                  <a:pt x="39" y="155"/>
                  <a:pt x="39" y="155"/>
                </a:cubicBezTo>
                <a:cubicBezTo>
                  <a:pt x="39" y="156"/>
                  <a:pt x="39" y="158"/>
                  <a:pt x="41" y="160"/>
                </a:cubicBezTo>
                <a:cubicBezTo>
                  <a:pt x="43" y="160"/>
                  <a:pt x="43" y="160"/>
                  <a:pt x="43" y="160"/>
                </a:cubicBezTo>
                <a:cubicBezTo>
                  <a:pt x="44" y="160"/>
                  <a:pt x="46" y="160"/>
                  <a:pt x="46" y="158"/>
                </a:cubicBezTo>
                <a:cubicBezTo>
                  <a:pt x="65" y="121"/>
                  <a:pt x="65" y="121"/>
                  <a:pt x="65" y="121"/>
                </a:cubicBezTo>
                <a:cubicBezTo>
                  <a:pt x="85" y="158"/>
                  <a:pt x="85" y="158"/>
                  <a:pt x="85" y="158"/>
                </a:cubicBezTo>
                <a:cubicBezTo>
                  <a:pt x="85" y="160"/>
                  <a:pt x="87" y="160"/>
                  <a:pt x="87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90" y="158"/>
                  <a:pt x="92" y="156"/>
                  <a:pt x="90" y="155"/>
                </a:cubicBezTo>
                <a:cubicBezTo>
                  <a:pt x="72" y="118"/>
                  <a:pt x="72" y="118"/>
                  <a:pt x="72" y="118"/>
                </a:cubicBezTo>
                <a:cubicBezTo>
                  <a:pt x="114" y="118"/>
                  <a:pt x="114" y="118"/>
                  <a:pt x="114" y="118"/>
                </a:cubicBezTo>
                <a:cubicBezTo>
                  <a:pt x="116" y="118"/>
                  <a:pt x="117" y="116"/>
                  <a:pt x="117" y="114"/>
                </a:cubicBezTo>
                <a:cubicBezTo>
                  <a:pt x="117" y="104"/>
                  <a:pt x="117" y="104"/>
                  <a:pt x="117" y="104"/>
                </a:cubicBezTo>
                <a:cubicBezTo>
                  <a:pt x="141" y="116"/>
                  <a:pt x="141" y="116"/>
                  <a:pt x="141" y="116"/>
                </a:cubicBezTo>
                <a:cubicBezTo>
                  <a:pt x="141" y="116"/>
                  <a:pt x="141" y="116"/>
                  <a:pt x="143" y="116"/>
                </a:cubicBezTo>
                <a:cubicBezTo>
                  <a:pt x="144" y="116"/>
                  <a:pt x="144" y="116"/>
                  <a:pt x="144" y="116"/>
                </a:cubicBezTo>
                <a:cubicBezTo>
                  <a:pt x="146" y="116"/>
                  <a:pt x="146" y="114"/>
                  <a:pt x="146" y="113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0"/>
                  <a:pt x="146" y="59"/>
                  <a:pt x="144" y="59"/>
                </a:cubicBezTo>
                <a:close/>
                <a:moveTo>
                  <a:pt x="14" y="91"/>
                </a:moveTo>
                <a:cubicBezTo>
                  <a:pt x="7" y="91"/>
                  <a:pt x="7" y="91"/>
                  <a:pt x="7" y="91"/>
                </a:cubicBezTo>
                <a:cubicBezTo>
                  <a:pt x="7" y="84"/>
                  <a:pt x="7" y="84"/>
                  <a:pt x="7" y="84"/>
                </a:cubicBezTo>
                <a:cubicBezTo>
                  <a:pt x="14" y="84"/>
                  <a:pt x="14" y="84"/>
                  <a:pt x="14" y="84"/>
                </a:cubicBezTo>
                <a:lnTo>
                  <a:pt x="14" y="91"/>
                </a:lnTo>
                <a:close/>
                <a:moveTo>
                  <a:pt x="87" y="6"/>
                </a:moveTo>
                <a:cubicBezTo>
                  <a:pt x="102" y="6"/>
                  <a:pt x="112" y="18"/>
                  <a:pt x="112" y="32"/>
                </a:cubicBezTo>
                <a:cubicBezTo>
                  <a:pt x="112" y="45"/>
                  <a:pt x="102" y="57"/>
                  <a:pt x="87" y="57"/>
                </a:cubicBezTo>
                <a:cubicBezTo>
                  <a:pt x="73" y="57"/>
                  <a:pt x="63" y="45"/>
                  <a:pt x="63" y="32"/>
                </a:cubicBezTo>
                <a:cubicBezTo>
                  <a:pt x="63" y="18"/>
                  <a:pt x="73" y="6"/>
                  <a:pt x="87" y="6"/>
                </a:cubicBezTo>
                <a:close/>
                <a:moveTo>
                  <a:pt x="60" y="49"/>
                </a:moveTo>
                <a:cubicBezTo>
                  <a:pt x="61" y="52"/>
                  <a:pt x="65" y="54"/>
                  <a:pt x="67" y="57"/>
                </a:cubicBezTo>
                <a:cubicBezTo>
                  <a:pt x="55" y="57"/>
                  <a:pt x="55" y="57"/>
                  <a:pt x="55" y="57"/>
                </a:cubicBezTo>
                <a:cubicBezTo>
                  <a:pt x="56" y="54"/>
                  <a:pt x="58" y="52"/>
                  <a:pt x="60" y="49"/>
                </a:cubicBezTo>
                <a:close/>
                <a:moveTo>
                  <a:pt x="38" y="23"/>
                </a:moveTo>
                <a:cubicBezTo>
                  <a:pt x="46" y="23"/>
                  <a:pt x="55" y="30"/>
                  <a:pt x="55" y="40"/>
                </a:cubicBezTo>
                <a:cubicBezTo>
                  <a:pt x="55" y="49"/>
                  <a:pt x="46" y="57"/>
                  <a:pt x="38" y="57"/>
                </a:cubicBezTo>
                <a:cubicBezTo>
                  <a:pt x="28" y="57"/>
                  <a:pt x="21" y="49"/>
                  <a:pt x="21" y="40"/>
                </a:cubicBezTo>
                <a:cubicBezTo>
                  <a:pt x="21" y="30"/>
                  <a:pt x="28" y="23"/>
                  <a:pt x="38" y="23"/>
                </a:cubicBezTo>
                <a:close/>
                <a:moveTo>
                  <a:pt x="111" y="77"/>
                </a:moveTo>
                <a:cubicBezTo>
                  <a:pt x="111" y="111"/>
                  <a:pt x="111" y="111"/>
                  <a:pt x="111" y="111"/>
                </a:cubicBezTo>
                <a:cubicBezTo>
                  <a:pt x="65" y="111"/>
                  <a:pt x="65" y="111"/>
                  <a:pt x="65" y="111"/>
                </a:cubicBezTo>
                <a:cubicBezTo>
                  <a:pt x="21" y="111"/>
                  <a:pt x="21" y="111"/>
                  <a:pt x="21" y="111"/>
                </a:cubicBezTo>
                <a:cubicBezTo>
                  <a:pt x="21" y="64"/>
                  <a:pt x="21" y="64"/>
                  <a:pt x="21" y="64"/>
                </a:cubicBezTo>
                <a:cubicBezTo>
                  <a:pt x="111" y="64"/>
                  <a:pt x="111" y="64"/>
                  <a:pt x="111" y="64"/>
                </a:cubicBezTo>
                <a:lnTo>
                  <a:pt x="111" y="77"/>
                </a:lnTo>
                <a:close/>
                <a:moveTo>
                  <a:pt x="139" y="108"/>
                </a:moveTo>
                <a:cubicBezTo>
                  <a:pt x="117" y="96"/>
                  <a:pt x="117" y="96"/>
                  <a:pt x="117" y="96"/>
                </a:cubicBezTo>
                <a:cubicBezTo>
                  <a:pt x="117" y="79"/>
                  <a:pt x="117" y="79"/>
                  <a:pt x="117" y="79"/>
                </a:cubicBezTo>
                <a:cubicBezTo>
                  <a:pt x="139" y="67"/>
                  <a:pt x="139" y="67"/>
                  <a:pt x="139" y="67"/>
                </a:cubicBezTo>
                <a:lnTo>
                  <a:pt x="139" y="108"/>
                </a:lnTo>
                <a:close/>
                <a:moveTo>
                  <a:pt x="38" y="50"/>
                </a:moveTo>
                <a:cubicBezTo>
                  <a:pt x="43" y="50"/>
                  <a:pt x="48" y="45"/>
                  <a:pt x="48" y="40"/>
                </a:cubicBezTo>
                <a:cubicBezTo>
                  <a:pt x="48" y="34"/>
                  <a:pt x="43" y="29"/>
                  <a:pt x="38" y="29"/>
                </a:cubicBezTo>
                <a:cubicBezTo>
                  <a:pt x="31" y="29"/>
                  <a:pt x="26" y="34"/>
                  <a:pt x="26" y="40"/>
                </a:cubicBezTo>
                <a:cubicBezTo>
                  <a:pt x="26" y="45"/>
                  <a:pt x="31" y="50"/>
                  <a:pt x="38" y="50"/>
                </a:cubicBezTo>
                <a:close/>
                <a:moveTo>
                  <a:pt x="38" y="35"/>
                </a:moveTo>
                <a:cubicBezTo>
                  <a:pt x="39" y="35"/>
                  <a:pt x="41" y="37"/>
                  <a:pt x="41" y="40"/>
                </a:cubicBezTo>
                <a:cubicBezTo>
                  <a:pt x="41" y="42"/>
                  <a:pt x="39" y="44"/>
                  <a:pt x="38" y="44"/>
                </a:cubicBezTo>
                <a:cubicBezTo>
                  <a:pt x="34" y="44"/>
                  <a:pt x="33" y="42"/>
                  <a:pt x="33" y="40"/>
                </a:cubicBezTo>
                <a:cubicBezTo>
                  <a:pt x="33" y="37"/>
                  <a:pt x="34" y="35"/>
                  <a:pt x="38" y="35"/>
                </a:cubicBezTo>
                <a:close/>
                <a:moveTo>
                  <a:pt x="87" y="47"/>
                </a:moveTo>
                <a:cubicBezTo>
                  <a:pt x="97" y="47"/>
                  <a:pt x="104" y="40"/>
                  <a:pt x="104" y="31"/>
                </a:cubicBezTo>
                <a:cubicBezTo>
                  <a:pt x="104" y="23"/>
                  <a:pt x="97" y="16"/>
                  <a:pt x="87" y="16"/>
                </a:cubicBezTo>
                <a:cubicBezTo>
                  <a:pt x="78" y="16"/>
                  <a:pt x="72" y="23"/>
                  <a:pt x="72" y="31"/>
                </a:cubicBezTo>
                <a:cubicBezTo>
                  <a:pt x="72" y="40"/>
                  <a:pt x="78" y="47"/>
                  <a:pt x="87" y="47"/>
                </a:cubicBezTo>
                <a:close/>
                <a:moveTo>
                  <a:pt x="87" y="23"/>
                </a:moveTo>
                <a:cubicBezTo>
                  <a:pt x="92" y="23"/>
                  <a:pt x="95" y="26"/>
                  <a:pt x="95" y="31"/>
                </a:cubicBezTo>
                <a:cubicBezTo>
                  <a:pt x="95" y="37"/>
                  <a:pt x="92" y="40"/>
                  <a:pt x="87" y="40"/>
                </a:cubicBezTo>
                <a:cubicBezTo>
                  <a:pt x="84" y="40"/>
                  <a:pt x="78" y="37"/>
                  <a:pt x="78" y="31"/>
                </a:cubicBezTo>
                <a:cubicBezTo>
                  <a:pt x="78" y="26"/>
                  <a:pt x="84" y="23"/>
                  <a:pt x="87" y="23"/>
                </a:cubicBezTo>
                <a:close/>
                <a:moveTo>
                  <a:pt x="36" y="101"/>
                </a:moveTo>
                <a:cubicBezTo>
                  <a:pt x="76" y="101"/>
                  <a:pt x="76" y="101"/>
                  <a:pt x="76" y="101"/>
                </a:cubicBezTo>
                <a:cubicBezTo>
                  <a:pt x="78" y="101"/>
                  <a:pt x="80" y="99"/>
                  <a:pt x="80" y="97"/>
                </a:cubicBezTo>
                <a:cubicBezTo>
                  <a:pt x="80" y="78"/>
                  <a:pt x="80" y="78"/>
                  <a:pt x="80" y="78"/>
                </a:cubicBezTo>
                <a:cubicBezTo>
                  <a:pt x="80" y="76"/>
                  <a:pt x="78" y="74"/>
                  <a:pt x="76" y="74"/>
                </a:cubicBezTo>
                <a:cubicBezTo>
                  <a:pt x="36" y="74"/>
                  <a:pt x="36" y="74"/>
                  <a:pt x="36" y="74"/>
                </a:cubicBezTo>
                <a:cubicBezTo>
                  <a:pt x="34" y="74"/>
                  <a:pt x="33" y="76"/>
                  <a:pt x="33" y="78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99"/>
                  <a:pt x="34" y="101"/>
                  <a:pt x="36" y="101"/>
                </a:cubicBezTo>
                <a:close/>
                <a:moveTo>
                  <a:pt x="39" y="81"/>
                </a:moveTo>
                <a:cubicBezTo>
                  <a:pt x="73" y="81"/>
                  <a:pt x="73" y="81"/>
                  <a:pt x="73" y="81"/>
                </a:cubicBezTo>
                <a:cubicBezTo>
                  <a:pt x="73" y="94"/>
                  <a:pt x="73" y="94"/>
                  <a:pt x="73" y="94"/>
                </a:cubicBezTo>
                <a:cubicBezTo>
                  <a:pt x="39" y="94"/>
                  <a:pt x="39" y="94"/>
                  <a:pt x="39" y="94"/>
                </a:cubicBezTo>
                <a:cubicBezTo>
                  <a:pt x="39" y="81"/>
                  <a:pt x="39" y="81"/>
                  <a:pt x="39" y="81"/>
                </a:cubicBezTo>
                <a:close/>
                <a:moveTo>
                  <a:pt x="95" y="86"/>
                </a:moveTo>
                <a:cubicBezTo>
                  <a:pt x="97" y="86"/>
                  <a:pt x="98" y="84"/>
                  <a:pt x="98" y="80"/>
                </a:cubicBezTo>
                <a:cubicBezTo>
                  <a:pt x="98" y="79"/>
                  <a:pt x="97" y="77"/>
                  <a:pt x="95" y="77"/>
                </a:cubicBezTo>
                <a:cubicBezTo>
                  <a:pt x="94" y="77"/>
                  <a:pt x="92" y="79"/>
                  <a:pt x="92" y="80"/>
                </a:cubicBezTo>
                <a:cubicBezTo>
                  <a:pt x="92" y="84"/>
                  <a:pt x="94" y="86"/>
                  <a:pt x="95" y="86"/>
                </a:cubicBezTo>
                <a:close/>
                <a:moveTo>
                  <a:pt x="95" y="98"/>
                </a:moveTo>
                <a:cubicBezTo>
                  <a:pt x="97" y="98"/>
                  <a:pt x="98" y="96"/>
                  <a:pt x="98" y="93"/>
                </a:cubicBezTo>
                <a:cubicBezTo>
                  <a:pt x="98" y="91"/>
                  <a:pt x="97" y="89"/>
                  <a:pt x="95" y="89"/>
                </a:cubicBezTo>
                <a:cubicBezTo>
                  <a:pt x="94" y="89"/>
                  <a:pt x="92" y="91"/>
                  <a:pt x="92" y="93"/>
                </a:cubicBezTo>
                <a:cubicBezTo>
                  <a:pt x="92" y="96"/>
                  <a:pt x="94" y="98"/>
                  <a:pt x="95" y="9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AED00520-424D-662E-F39C-CF7392D78225}"/>
              </a:ext>
            </a:extLst>
          </p:cNvPr>
          <p:cNvSpPr>
            <a:spLocks noEditPoints="1"/>
          </p:cNvSpPr>
          <p:nvPr/>
        </p:nvSpPr>
        <p:spPr bwMode="auto">
          <a:xfrm>
            <a:off x="11225213" y="1919288"/>
            <a:ext cx="196850" cy="255588"/>
          </a:xfrm>
          <a:custGeom>
            <a:avLst/>
            <a:gdLst>
              <a:gd name="T0" fmla="*/ 79 w 124"/>
              <a:gd name="T1" fmla="*/ 154 h 161"/>
              <a:gd name="T2" fmla="*/ 79 w 124"/>
              <a:gd name="T3" fmla="*/ 147 h 161"/>
              <a:gd name="T4" fmla="*/ 83 w 124"/>
              <a:gd name="T5" fmla="*/ 144 h 161"/>
              <a:gd name="T6" fmla="*/ 101 w 124"/>
              <a:gd name="T7" fmla="*/ 89 h 161"/>
              <a:gd name="T8" fmla="*/ 91 w 124"/>
              <a:gd name="T9" fmla="*/ 100 h 161"/>
              <a:gd name="T10" fmla="*/ 91 w 124"/>
              <a:gd name="T11" fmla="*/ 95 h 161"/>
              <a:gd name="T12" fmla="*/ 30 w 124"/>
              <a:gd name="T13" fmla="*/ 22 h 161"/>
              <a:gd name="T14" fmla="*/ 27 w 124"/>
              <a:gd name="T15" fmla="*/ 32 h 161"/>
              <a:gd name="T16" fmla="*/ 34 w 124"/>
              <a:gd name="T17" fmla="*/ 22 h 161"/>
              <a:gd name="T18" fmla="*/ 120 w 124"/>
              <a:gd name="T19" fmla="*/ 75 h 161"/>
              <a:gd name="T20" fmla="*/ 112 w 124"/>
              <a:gd name="T21" fmla="*/ 51 h 161"/>
              <a:gd name="T22" fmla="*/ 97 w 124"/>
              <a:gd name="T23" fmla="*/ 37 h 161"/>
              <a:gd name="T24" fmla="*/ 71 w 124"/>
              <a:gd name="T25" fmla="*/ 10 h 161"/>
              <a:gd name="T26" fmla="*/ 49 w 124"/>
              <a:gd name="T27" fmla="*/ 3 h 161"/>
              <a:gd name="T28" fmla="*/ 3 w 124"/>
              <a:gd name="T29" fmla="*/ 49 h 161"/>
              <a:gd name="T30" fmla="*/ 22 w 124"/>
              <a:gd name="T31" fmla="*/ 83 h 161"/>
              <a:gd name="T32" fmla="*/ 56 w 124"/>
              <a:gd name="T33" fmla="*/ 127 h 161"/>
              <a:gd name="T34" fmla="*/ 120 w 124"/>
              <a:gd name="T35" fmla="*/ 161 h 161"/>
              <a:gd name="T36" fmla="*/ 115 w 124"/>
              <a:gd name="T37" fmla="*/ 119 h 161"/>
              <a:gd name="T38" fmla="*/ 120 w 124"/>
              <a:gd name="T39" fmla="*/ 86 h 161"/>
              <a:gd name="T40" fmla="*/ 105 w 124"/>
              <a:gd name="T41" fmla="*/ 51 h 161"/>
              <a:gd name="T42" fmla="*/ 98 w 124"/>
              <a:gd name="T43" fmla="*/ 44 h 161"/>
              <a:gd name="T44" fmla="*/ 88 w 124"/>
              <a:gd name="T45" fmla="*/ 42 h 161"/>
              <a:gd name="T46" fmla="*/ 71 w 124"/>
              <a:gd name="T47" fmla="*/ 17 h 161"/>
              <a:gd name="T48" fmla="*/ 66 w 124"/>
              <a:gd name="T49" fmla="*/ 19 h 161"/>
              <a:gd name="T50" fmla="*/ 9 w 124"/>
              <a:gd name="T51" fmla="*/ 39 h 161"/>
              <a:gd name="T52" fmla="*/ 44 w 124"/>
              <a:gd name="T53" fmla="*/ 5 h 161"/>
              <a:gd name="T54" fmla="*/ 14 w 124"/>
              <a:gd name="T55" fmla="*/ 51 h 161"/>
              <a:gd name="T56" fmla="*/ 56 w 124"/>
              <a:gd name="T57" fmla="*/ 17 h 161"/>
              <a:gd name="T58" fmla="*/ 85 w 124"/>
              <a:gd name="T59" fmla="*/ 115 h 161"/>
              <a:gd name="T60" fmla="*/ 61 w 124"/>
              <a:gd name="T61" fmla="*/ 95 h 161"/>
              <a:gd name="T62" fmla="*/ 34 w 124"/>
              <a:gd name="T63" fmla="*/ 69 h 161"/>
              <a:gd name="T64" fmla="*/ 32 w 124"/>
              <a:gd name="T65" fmla="*/ 76 h 161"/>
              <a:gd name="T66" fmla="*/ 68 w 124"/>
              <a:gd name="T67" fmla="*/ 83 h 161"/>
              <a:gd name="T68" fmla="*/ 27 w 124"/>
              <a:gd name="T69" fmla="*/ 83 h 161"/>
              <a:gd name="T70" fmla="*/ 56 w 124"/>
              <a:gd name="T71" fmla="*/ 132 h 161"/>
              <a:gd name="T72" fmla="*/ 93 w 124"/>
              <a:gd name="T73" fmla="*/ 156 h 161"/>
              <a:gd name="T74" fmla="*/ 100 w 124"/>
              <a:gd name="T75" fmla="*/ 147 h 161"/>
              <a:gd name="T76" fmla="*/ 115 w 124"/>
              <a:gd name="T77" fmla="*/ 156 h 161"/>
              <a:gd name="T78" fmla="*/ 110 w 124"/>
              <a:gd name="T79" fmla="*/ 127 h 161"/>
              <a:gd name="T80" fmla="*/ 36 w 124"/>
              <a:gd name="T81" fmla="*/ 95 h 161"/>
              <a:gd name="T82" fmla="*/ 81 w 124"/>
              <a:gd name="T83" fmla="*/ 122 h 161"/>
              <a:gd name="T84" fmla="*/ 119 w 124"/>
              <a:gd name="T85" fmla="*/ 102 h 161"/>
              <a:gd name="T86" fmla="*/ 107 w 124"/>
              <a:gd name="T87" fmla="*/ 59 h 161"/>
              <a:gd name="T88" fmla="*/ 115 w 124"/>
              <a:gd name="T89" fmla="*/ 69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4" h="161">
                <a:moveTo>
                  <a:pt x="79" y="135"/>
                </a:moveTo>
                <a:cubicBezTo>
                  <a:pt x="74" y="135"/>
                  <a:pt x="70" y="139"/>
                  <a:pt x="70" y="144"/>
                </a:cubicBezTo>
                <a:cubicBezTo>
                  <a:pt x="70" y="149"/>
                  <a:pt x="74" y="154"/>
                  <a:pt x="79" y="154"/>
                </a:cubicBezTo>
                <a:cubicBezTo>
                  <a:pt x="84" y="154"/>
                  <a:pt x="88" y="149"/>
                  <a:pt x="88" y="144"/>
                </a:cubicBezTo>
                <a:cubicBezTo>
                  <a:pt x="88" y="139"/>
                  <a:pt x="84" y="135"/>
                  <a:pt x="79" y="135"/>
                </a:cubicBezTo>
                <a:close/>
                <a:moveTo>
                  <a:pt x="79" y="147"/>
                </a:moveTo>
                <a:cubicBezTo>
                  <a:pt x="76" y="147"/>
                  <a:pt x="74" y="145"/>
                  <a:pt x="74" y="144"/>
                </a:cubicBezTo>
                <a:cubicBezTo>
                  <a:pt x="74" y="142"/>
                  <a:pt x="76" y="140"/>
                  <a:pt x="79" y="140"/>
                </a:cubicBezTo>
                <a:cubicBezTo>
                  <a:pt x="81" y="140"/>
                  <a:pt x="83" y="142"/>
                  <a:pt x="83" y="144"/>
                </a:cubicBezTo>
                <a:cubicBezTo>
                  <a:pt x="83" y="145"/>
                  <a:pt x="81" y="147"/>
                  <a:pt x="79" y="147"/>
                </a:cubicBezTo>
                <a:close/>
                <a:moveTo>
                  <a:pt x="91" y="100"/>
                </a:moveTo>
                <a:cubicBezTo>
                  <a:pt x="96" y="100"/>
                  <a:pt x="101" y="95"/>
                  <a:pt x="101" y="89"/>
                </a:cubicBezTo>
                <a:cubicBezTo>
                  <a:pt x="101" y="83"/>
                  <a:pt x="96" y="78"/>
                  <a:pt x="91" y="78"/>
                </a:cubicBezTo>
                <a:cubicBezTo>
                  <a:pt x="85" y="78"/>
                  <a:pt x="82" y="83"/>
                  <a:pt x="82" y="89"/>
                </a:cubicBezTo>
                <a:cubicBezTo>
                  <a:pt x="82" y="95"/>
                  <a:pt x="85" y="100"/>
                  <a:pt x="91" y="100"/>
                </a:cubicBezTo>
                <a:close/>
                <a:moveTo>
                  <a:pt x="91" y="83"/>
                </a:moveTo>
                <a:cubicBezTo>
                  <a:pt x="95" y="83"/>
                  <a:pt x="96" y="86"/>
                  <a:pt x="96" y="89"/>
                </a:cubicBezTo>
                <a:cubicBezTo>
                  <a:pt x="96" y="91"/>
                  <a:pt x="95" y="95"/>
                  <a:pt x="91" y="95"/>
                </a:cubicBezTo>
                <a:cubicBezTo>
                  <a:pt x="88" y="95"/>
                  <a:pt x="86" y="91"/>
                  <a:pt x="86" y="89"/>
                </a:cubicBezTo>
                <a:cubicBezTo>
                  <a:pt x="86" y="86"/>
                  <a:pt x="88" y="83"/>
                  <a:pt x="91" y="83"/>
                </a:cubicBezTo>
                <a:close/>
                <a:moveTo>
                  <a:pt x="30" y="22"/>
                </a:moveTo>
                <a:cubicBezTo>
                  <a:pt x="25" y="27"/>
                  <a:pt x="25" y="27"/>
                  <a:pt x="25" y="27"/>
                </a:cubicBezTo>
                <a:cubicBezTo>
                  <a:pt x="24" y="29"/>
                  <a:pt x="24" y="31"/>
                  <a:pt x="25" y="32"/>
                </a:cubicBezTo>
                <a:cubicBezTo>
                  <a:pt x="25" y="32"/>
                  <a:pt x="25" y="32"/>
                  <a:pt x="27" y="32"/>
                </a:cubicBezTo>
                <a:cubicBezTo>
                  <a:pt x="29" y="32"/>
                  <a:pt x="29" y="32"/>
                  <a:pt x="29" y="32"/>
                </a:cubicBezTo>
                <a:cubicBezTo>
                  <a:pt x="34" y="27"/>
                  <a:pt x="34" y="27"/>
                  <a:pt x="34" y="27"/>
                </a:cubicBezTo>
                <a:cubicBezTo>
                  <a:pt x="36" y="26"/>
                  <a:pt x="36" y="24"/>
                  <a:pt x="34" y="22"/>
                </a:cubicBezTo>
                <a:cubicBezTo>
                  <a:pt x="32" y="22"/>
                  <a:pt x="30" y="22"/>
                  <a:pt x="30" y="22"/>
                </a:cubicBezTo>
                <a:close/>
                <a:moveTo>
                  <a:pt x="124" y="80"/>
                </a:moveTo>
                <a:cubicBezTo>
                  <a:pt x="124" y="78"/>
                  <a:pt x="122" y="76"/>
                  <a:pt x="120" y="75"/>
                </a:cubicBezTo>
                <a:cubicBezTo>
                  <a:pt x="120" y="73"/>
                  <a:pt x="120" y="73"/>
                  <a:pt x="120" y="73"/>
                </a:cubicBezTo>
                <a:cubicBezTo>
                  <a:pt x="122" y="69"/>
                  <a:pt x="124" y="68"/>
                  <a:pt x="124" y="63"/>
                </a:cubicBezTo>
                <a:cubicBezTo>
                  <a:pt x="124" y="58"/>
                  <a:pt x="119" y="51"/>
                  <a:pt x="112" y="51"/>
                </a:cubicBezTo>
                <a:cubicBezTo>
                  <a:pt x="110" y="51"/>
                  <a:pt x="110" y="51"/>
                  <a:pt x="110" y="51"/>
                </a:cubicBezTo>
                <a:cubicBezTo>
                  <a:pt x="110" y="44"/>
                  <a:pt x="105" y="37"/>
                  <a:pt x="98" y="37"/>
                </a:cubicBezTo>
                <a:cubicBezTo>
                  <a:pt x="97" y="37"/>
                  <a:pt x="97" y="37"/>
                  <a:pt x="97" y="37"/>
                </a:cubicBezTo>
                <a:cubicBezTo>
                  <a:pt x="97" y="30"/>
                  <a:pt x="92" y="24"/>
                  <a:pt x="85" y="24"/>
                </a:cubicBezTo>
                <a:cubicBezTo>
                  <a:pt x="83" y="24"/>
                  <a:pt x="83" y="24"/>
                  <a:pt x="83" y="24"/>
                </a:cubicBezTo>
                <a:cubicBezTo>
                  <a:pt x="83" y="17"/>
                  <a:pt x="78" y="10"/>
                  <a:pt x="71" y="10"/>
                </a:cubicBezTo>
                <a:cubicBezTo>
                  <a:pt x="68" y="10"/>
                  <a:pt x="64" y="12"/>
                  <a:pt x="63" y="15"/>
                </a:cubicBezTo>
                <a:cubicBezTo>
                  <a:pt x="59" y="14"/>
                  <a:pt x="59" y="14"/>
                  <a:pt x="59" y="14"/>
                </a:cubicBezTo>
                <a:cubicBezTo>
                  <a:pt x="49" y="3"/>
                  <a:pt x="49" y="3"/>
                  <a:pt x="49" y="3"/>
                </a:cubicBezTo>
                <a:cubicBezTo>
                  <a:pt x="46" y="0"/>
                  <a:pt x="41" y="0"/>
                  <a:pt x="37" y="3"/>
                </a:cubicBezTo>
                <a:cubicBezTo>
                  <a:pt x="3" y="36"/>
                  <a:pt x="3" y="36"/>
                  <a:pt x="3" y="36"/>
                </a:cubicBezTo>
                <a:cubicBezTo>
                  <a:pt x="0" y="39"/>
                  <a:pt x="0" y="46"/>
                  <a:pt x="3" y="49"/>
                </a:cubicBezTo>
                <a:cubicBezTo>
                  <a:pt x="14" y="59"/>
                  <a:pt x="14" y="59"/>
                  <a:pt x="14" y="59"/>
                </a:cubicBezTo>
                <a:cubicBezTo>
                  <a:pt x="27" y="71"/>
                  <a:pt x="27" y="71"/>
                  <a:pt x="27" y="71"/>
                </a:cubicBezTo>
                <a:cubicBezTo>
                  <a:pt x="24" y="75"/>
                  <a:pt x="22" y="78"/>
                  <a:pt x="22" y="83"/>
                </a:cubicBezTo>
                <a:cubicBezTo>
                  <a:pt x="22" y="86"/>
                  <a:pt x="24" y="90"/>
                  <a:pt x="27" y="93"/>
                </a:cubicBezTo>
                <a:cubicBezTo>
                  <a:pt x="56" y="122"/>
                  <a:pt x="56" y="122"/>
                  <a:pt x="56" y="122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1" y="127"/>
                  <a:pt x="51" y="127"/>
                  <a:pt x="51" y="127"/>
                </a:cubicBezTo>
                <a:cubicBezTo>
                  <a:pt x="51" y="161"/>
                  <a:pt x="51" y="161"/>
                  <a:pt x="51" y="161"/>
                </a:cubicBezTo>
                <a:cubicBezTo>
                  <a:pt x="120" y="161"/>
                  <a:pt x="120" y="161"/>
                  <a:pt x="120" y="161"/>
                </a:cubicBezTo>
                <a:cubicBezTo>
                  <a:pt x="120" y="127"/>
                  <a:pt x="120" y="127"/>
                  <a:pt x="120" y="127"/>
                </a:cubicBezTo>
                <a:cubicBezTo>
                  <a:pt x="115" y="127"/>
                  <a:pt x="115" y="127"/>
                  <a:pt x="115" y="127"/>
                </a:cubicBezTo>
                <a:cubicBezTo>
                  <a:pt x="115" y="119"/>
                  <a:pt x="115" y="119"/>
                  <a:pt x="115" y="119"/>
                </a:cubicBezTo>
                <a:cubicBezTo>
                  <a:pt x="120" y="113"/>
                  <a:pt x="124" y="108"/>
                  <a:pt x="124" y="102"/>
                </a:cubicBezTo>
                <a:cubicBezTo>
                  <a:pt x="124" y="97"/>
                  <a:pt x="122" y="91"/>
                  <a:pt x="120" y="88"/>
                </a:cubicBezTo>
                <a:cubicBezTo>
                  <a:pt x="120" y="86"/>
                  <a:pt x="120" y="86"/>
                  <a:pt x="120" y="86"/>
                </a:cubicBezTo>
                <a:cubicBezTo>
                  <a:pt x="122" y="85"/>
                  <a:pt x="124" y="83"/>
                  <a:pt x="124" y="80"/>
                </a:cubicBezTo>
                <a:close/>
                <a:moveTo>
                  <a:pt x="98" y="44"/>
                </a:moveTo>
                <a:cubicBezTo>
                  <a:pt x="102" y="44"/>
                  <a:pt x="105" y="46"/>
                  <a:pt x="105" y="51"/>
                </a:cubicBezTo>
                <a:cubicBezTo>
                  <a:pt x="105" y="52"/>
                  <a:pt x="103" y="54"/>
                  <a:pt x="102" y="56"/>
                </a:cubicBezTo>
                <a:cubicBezTo>
                  <a:pt x="93" y="46"/>
                  <a:pt x="93" y="46"/>
                  <a:pt x="93" y="46"/>
                </a:cubicBezTo>
                <a:cubicBezTo>
                  <a:pt x="95" y="44"/>
                  <a:pt x="97" y="44"/>
                  <a:pt x="98" y="44"/>
                </a:cubicBezTo>
                <a:close/>
                <a:moveTo>
                  <a:pt x="85" y="30"/>
                </a:moveTo>
                <a:cubicBezTo>
                  <a:pt x="88" y="30"/>
                  <a:pt x="92" y="32"/>
                  <a:pt x="92" y="37"/>
                </a:cubicBezTo>
                <a:cubicBezTo>
                  <a:pt x="92" y="39"/>
                  <a:pt x="90" y="41"/>
                  <a:pt x="88" y="42"/>
                </a:cubicBezTo>
                <a:cubicBezTo>
                  <a:pt x="80" y="32"/>
                  <a:pt x="80" y="32"/>
                  <a:pt x="80" y="32"/>
                </a:cubicBezTo>
                <a:cubicBezTo>
                  <a:pt x="81" y="30"/>
                  <a:pt x="83" y="30"/>
                  <a:pt x="85" y="30"/>
                </a:cubicBezTo>
                <a:close/>
                <a:moveTo>
                  <a:pt x="71" y="17"/>
                </a:moveTo>
                <a:cubicBezTo>
                  <a:pt x="75" y="17"/>
                  <a:pt x="78" y="19"/>
                  <a:pt x="78" y="24"/>
                </a:cubicBezTo>
                <a:cubicBezTo>
                  <a:pt x="78" y="25"/>
                  <a:pt x="76" y="27"/>
                  <a:pt x="75" y="29"/>
                </a:cubicBezTo>
                <a:cubicBezTo>
                  <a:pt x="66" y="19"/>
                  <a:pt x="66" y="19"/>
                  <a:pt x="66" y="19"/>
                </a:cubicBezTo>
                <a:cubicBezTo>
                  <a:pt x="68" y="17"/>
                  <a:pt x="69" y="17"/>
                  <a:pt x="71" y="17"/>
                </a:cubicBezTo>
                <a:close/>
                <a:moveTo>
                  <a:pt x="9" y="44"/>
                </a:moveTo>
                <a:cubicBezTo>
                  <a:pt x="7" y="44"/>
                  <a:pt x="7" y="41"/>
                  <a:pt x="9" y="39"/>
                </a:cubicBezTo>
                <a:cubicBezTo>
                  <a:pt x="41" y="7"/>
                  <a:pt x="41" y="7"/>
                  <a:pt x="41" y="7"/>
                </a:cubicBezTo>
                <a:cubicBezTo>
                  <a:pt x="41" y="7"/>
                  <a:pt x="42" y="7"/>
                  <a:pt x="42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6" y="7"/>
                  <a:pt x="46" y="7"/>
                  <a:pt x="46" y="7"/>
                </a:cubicBezTo>
                <a:cubicBezTo>
                  <a:pt x="53" y="14"/>
                  <a:pt x="53" y="14"/>
                  <a:pt x="53" y="14"/>
                </a:cubicBezTo>
                <a:cubicBezTo>
                  <a:pt x="14" y="51"/>
                  <a:pt x="14" y="51"/>
                  <a:pt x="14" y="51"/>
                </a:cubicBezTo>
                <a:lnTo>
                  <a:pt x="9" y="44"/>
                </a:lnTo>
                <a:close/>
                <a:moveTo>
                  <a:pt x="19" y="54"/>
                </a:moveTo>
                <a:cubicBezTo>
                  <a:pt x="56" y="17"/>
                  <a:pt x="56" y="17"/>
                  <a:pt x="56" y="17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9" y="80"/>
                  <a:pt x="119" y="81"/>
                  <a:pt x="117" y="83"/>
                </a:cubicBezTo>
                <a:cubicBezTo>
                  <a:pt x="85" y="115"/>
                  <a:pt x="85" y="115"/>
                  <a:pt x="85" y="115"/>
                </a:cubicBezTo>
                <a:cubicBezTo>
                  <a:pt x="83" y="117"/>
                  <a:pt x="81" y="117"/>
                  <a:pt x="80" y="115"/>
                </a:cubicBezTo>
                <a:cubicBezTo>
                  <a:pt x="58" y="95"/>
                  <a:pt x="58" y="95"/>
                  <a:pt x="58" y="95"/>
                </a:cubicBezTo>
                <a:cubicBezTo>
                  <a:pt x="61" y="95"/>
                  <a:pt x="61" y="95"/>
                  <a:pt x="61" y="95"/>
                </a:cubicBezTo>
                <a:cubicBezTo>
                  <a:pt x="68" y="95"/>
                  <a:pt x="73" y="90"/>
                  <a:pt x="73" y="83"/>
                </a:cubicBezTo>
                <a:cubicBezTo>
                  <a:pt x="73" y="76"/>
                  <a:pt x="68" y="69"/>
                  <a:pt x="61" y="69"/>
                </a:cubicBezTo>
                <a:cubicBezTo>
                  <a:pt x="34" y="69"/>
                  <a:pt x="34" y="69"/>
                  <a:pt x="34" y="69"/>
                </a:cubicBezTo>
                <a:cubicBezTo>
                  <a:pt x="19" y="54"/>
                  <a:pt x="19" y="54"/>
                  <a:pt x="19" y="54"/>
                </a:cubicBezTo>
                <a:close/>
                <a:moveTo>
                  <a:pt x="27" y="83"/>
                </a:moveTo>
                <a:cubicBezTo>
                  <a:pt x="27" y="80"/>
                  <a:pt x="29" y="76"/>
                  <a:pt x="32" y="76"/>
                </a:cubicBezTo>
                <a:cubicBezTo>
                  <a:pt x="34" y="76"/>
                  <a:pt x="34" y="76"/>
                  <a:pt x="34" y="76"/>
                </a:cubicBezTo>
                <a:cubicBezTo>
                  <a:pt x="61" y="76"/>
                  <a:pt x="61" y="76"/>
                  <a:pt x="61" y="76"/>
                </a:cubicBezTo>
                <a:cubicBezTo>
                  <a:pt x="64" y="76"/>
                  <a:pt x="68" y="78"/>
                  <a:pt x="68" y="83"/>
                </a:cubicBezTo>
                <a:cubicBezTo>
                  <a:pt x="68" y="86"/>
                  <a:pt x="64" y="90"/>
                  <a:pt x="61" y="90"/>
                </a:cubicBezTo>
                <a:cubicBezTo>
                  <a:pt x="34" y="90"/>
                  <a:pt x="34" y="90"/>
                  <a:pt x="34" y="90"/>
                </a:cubicBezTo>
                <a:cubicBezTo>
                  <a:pt x="31" y="90"/>
                  <a:pt x="27" y="86"/>
                  <a:pt x="27" y="83"/>
                </a:cubicBezTo>
                <a:close/>
                <a:moveTo>
                  <a:pt x="93" y="156"/>
                </a:moveTo>
                <a:cubicBezTo>
                  <a:pt x="56" y="156"/>
                  <a:pt x="56" y="156"/>
                  <a:pt x="56" y="156"/>
                </a:cubicBezTo>
                <a:cubicBezTo>
                  <a:pt x="56" y="132"/>
                  <a:pt x="56" y="132"/>
                  <a:pt x="56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8" y="132"/>
                  <a:pt x="93" y="139"/>
                  <a:pt x="93" y="147"/>
                </a:cubicBezTo>
                <a:cubicBezTo>
                  <a:pt x="93" y="156"/>
                  <a:pt x="93" y="156"/>
                  <a:pt x="93" y="156"/>
                </a:cubicBezTo>
                <a:close/>
                <a:moveTo>
                  <a:pt x="115" y="156"/>
                </a:moveTo>
                <a:cubicBezTo>
                  <a:pt x="100" y="156"/>
                  <a:pt x="100" y="156"/>
                  <a:pt x="100" y="156"/>
                </a:cubicBezTo>
                <a:cubicBezTo>
                  <a:pt x="100" y="147"/>
                  <a:pt x="100" y="147"/>
                  <a:pt x="100" y="147"/>
                </a:cubicBezTo>
                <a:cubicBezTo>
                  <a:pt x="100" y="141"/>
                  <a:pt x="97" y="135"/>
                  <a:pt x="93" y="132"/>
                </a:cubicBezTo>
                <a:cubicBezTo>
                  <a:pt x="115" y="132"/>
                  <a:pt x="115" y="132"/>
                  <a:pt x="115" y="132"/>
                </a:cubicBezTo>
                <a:lnTo>
                  <a:pt x="115" y="156"/>
                </a:lnTo>
                <a:close/>
                <a:moveTo>
                  <a:pt x="112" y="115"/>
                </a:moveTo>
                <a:cubicBezTo>
                  <a:pt x="110" y="115"/>
                  <a:pt x="110" y="115"/>
                  <a:pt x="110" y="115"/>
                </a:cubicBezTo>
                <a:cubicBezTo>
                  <a:pt x="110" y="127"/>
                  <a:pt x="110" y="127"/>
                  <a:pt x="110" y="127"/>
                </a:cubicBezTo>
                <a:cubicBezTo>
                  <a:pt x="61" y="127"/>
                  <a:pt x="61" y="127"/>
                  <a:pt x="61" y="127"/>
                </a:cubicBezTo>
                <a:cubicBezTo>
                  <a:pt x="61" y="119"/>
                  <a:pt x="61" y="119"/>
                  <a:pt x="61" y="119"/>
                </a:cubicBezTo>
                <a:cubicBezTo>
                  <a:pt x="36" y="95"/>
                  <a:pt x="36" y="95"/>
                  <a:pt x="36" y="95"/>
                </a:cubicBezTo>
                <a:cubicBezTo>
                  <a:pt x="51" y="95"/>
                  <a:pt x="51" y="95"/>
                  <a:pt x="51" y="95"/>
                </a:cubicBezTo>
                <a:cubicBezTo>
                  <a:pt x="75" y="120"/>
                  <a:pt x="75" y="120"/>
                  <a:pt x="75" y="120"/>
                </a:cubicBezTo>
                <a:cubicBezTo>
                  <a:pt x="76" y="122"/>
                  <a:pt x="80" y="122"/>
                  <a:pt x="81" y="122"/>
                </a:cubicBezTo>
                <a:cubicBezTo>
                  <a:pt x="83" y="122"/>
                  <a:pt x="86" y="122"/>
                  <a:pt x="88" y="120"/>
                </a:cubicBezTo>
                <a:cubicBezTo>
                  <a:pt x="115" y="91"/>
                  <a:pt x="115" y="91"/>
                  <a:pt x="115" y="91"/>
                </a:cubicBezTo>
                <a:cubicBezTo>
                  <a:pt x="117" y="95"/>
                  <a:pt x="119" y="98"/>
                  <a:pt x="119" y="102"/>
                </a:cubicBezTo>
                <a:cubicBezTo>
                  <a:pt x="119" y="107"/>
                  <a:pt x="115" y="112"/>
                  <a:pt x="112" y="115"/>
                </a:cubicBezTo>
                <a:close/>
                <a:moveTo>
                  <a:pt x="115" y="69"/>
                </a:moveTo>
                <a:cubicBezTo>
                  <a:pt x="107" y="59"/>
                  <a:pt x="107" y="59"/>
                  <a:pt x="107" y="59"/>
                </a:cubicBezTo>
                <a:cubicBezTo>
                  <a:pt x="107" y="58"/>
                  <a:pt x="110" y="56"/>
                  <a:pt x="112" y="56"/>
                </a:cubicBezTo>
                <a:cubicBezTo>
                  <a:pt x="115" y="56"/>
                  <a:pt x="119" y="59"/>
                  <a:pt x="119" y="63"/>
                </a:cubicBezTo>
                <a:cubicBezTo>
                  <a:pt x="119" y="66"/>
                  <a:pt x="117" y="68"/>
                  <a:pt x="115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5AE5DF1A-2C66-7D3D-A56F-23BC00CBDB7B}"/>
              </a:ext>
            </a:extLst>
          </p:cNvPr>
          <p:cNvSpPr>
            <a:spLocks noEditPoints="1"/>
          </p:cNvSpPr>
          <p:nvPr/>
        </p:nvSpPr>
        <p:spPr bwMode="auto">
          <a:xfrm>
            <a:off x="5691188" y="2473325"/>
            <a:ext cx="257175" cy="255588"/>
          </a:xfrm>
          <a:custGeom>
            <a:avLst/>
            <a:gdLst>
              <a:gd name="T0" fmla="*/ 135 w 162"/>
              <a:gd name="T1" fmla="*/ 81 h 161"/>
              <a:gd name="T2" fmla="*/ 109 w 162"/>
              <a:gd name="T3" fmla="*/ 86 h 161"/>
              <a:gd name="T4" fmla="*/ 79 w 162"/>
              <a:gd name="T5" fmla="*/ 83 h 161"/>
              <a:gd name="T6" fmla="*/ 27 w 162"/>
              <a:gd name="T7" fmla="*/ 91 h 161"/>
              <a:gd name="T8" fmla="*/ 3 w 162"/>
              <a:gd name="T9" fmla="*/ 96 h 161"/>
              <a:gd name="T10" fmla="*/ 30 w 162"/>
              <a:gd name="T11" fmla="*/ 158 h 161"/>
              <a:gd name="T12" fmla="*/ 47 w 162"/>
              <a:gd name="T13" fmla="*/ 155 h 161"/>
              <a:gd name="T14" fmla="*/ 109 w 162"/>
              <a:gd name="T15" fmla="*/ 141 h 161"/>
              <a:gd name="T16" fmla="*/ 157 w 162"/>
              <a:gd name="T17" fmla="*/ 100 h 161"/>
              <a:gd name="T18" fmla="*/ 42 w 162"/>
              <a:gd name="T19" fmla="*/ 146 h 161"/>
              <a:gd name="T20" fmla="*/ 12 w 162"/>
              <a:gd name="T21" fmla="*/ 103 h 161"/>
              <a:gd name="T22" fmla="*/ 25 w 162"/>
              <a:gd name="T23" fmla="*/ 101 h 161"/>
              <a:gd name="T24" fmla="*/ 42 w 162"/>
              <a:gd name="T25" fmla="*/ 146 h 161"/>
              <a:gd name="T26" fmla="*/ 127 w 162"/>
              <a:gd name="T27" fmla="*/ 123 h 161"/>
              <a:gd name="T28" fmla="*/ 50 w 162"/>
              <a:gd name="T29" fmla="*/ 133 h 161"/>
              <a:gd name="T30" fmla="*/ 42 w 162"/>
              <a:gd name="T31" fmla="*/ 90 h 161"/>
              <a:gd name="T32" fmla="*/ 85 w 162"/>
              <a:gd name="T33" fmla="*/ 96 h 161"/>
              <a:gd name="T34" fmla="*/ 114 w 162"/>
              <a:gd name="T35" fmla="*/ 100 h 161"/>
              <a:gd name="T36" fmla="*/ 85 w 162"/>
              <a:gd name="T37" fmla="*/ 105 h 161"/>
              <a:gd name="T38" fmla="*/ 85 w 162"/>
              <a:gd name="T39" fmla="*/ 115 h 161"/>
              <a:gd name="T40" fmla="*/ 122 w 162"/>
              <a:gd name="T41" fmla="*/ 110 h 161"/>
              <a:gd name="T42" fmla="*/ 149 w 162"/>
              <a:gd name="T43" fmla="*/ 88 h 161"/>
              <a:gd name="T44" fmla="*/ 62 w 162"/>
              <a:gd name="T45" fmla="*/ 68 h 161"/>
              <a:gd name="T46" fmla="*/ 113 w 162"/>
              <a:gd name="T47" fmla="*/ 63 h 161"/>
              <a:gd name="T48" fmla="*/ 98 w 162"/>
              <a:gd name="T49" fmla="*/ 32 h 161"/>
              <a:gd name="T50" fmla="*/ 85 w 162"/>
              <a:gd name="T51" fmla="*/ 0 h 161"/>
              <a:gd name="T52" fmla="*/ 72 w 162"/>
              <a:gd name="T53" fmla="*/ 32 h 161"/>
              <a:gd name="T54" fmla="*/ 57 w 162"/>
              <a:gd name="T55" fmla="*/ 63 h 161"/>
              <a:gd name="T56" fmla="*/ 85 w 162"/>
              <a:gd name="T57" fmla="*/ 11 h 161"/>
              <a:gd name="T58" fmla="*/ 85 w 162"/>
              <a:gd name="T59" fmla="*/ 29 h 161"/>
              <a:gd name="T60" fmla="*/ 85 w 162"/>
              <a:gd name="T61" fmla="*/ 11 h 161"/>
              <a:gd name="T62" fmla="*/ 103 w 162"/>
              <a:gd name="T63" fmla="*/ 58 h 161"/>
              <a:gd name="T64" fmla="*/ 85 w 162"/>
              <a:gd name="T65" fmla="*/ 39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2" h="161">
                <a:moveTo>
                  <a:pt x="155" y="79"/>
                </a:moveTo>
                <a:cubicBezTo>
                  <a:pt x="150" y="76"/>
                  <a:pt x="142" y="74"/>
                  <a:pt x="135" y="81"/>
                </a:cubicBezTo>
                <a:cubicBezTo>
                  <a:pt x="122" y="96"/>
                  <a:pt x="122" y="96"/>
                  <a:pt x="122" y="96"/>
                </a:cubicBezTo>
                <a:cubicBezTo>
                  <a:pt x="120" y="90"/>
                  <a:pt x="115" y="86"/>
                  <a:pt x="109" y="86"/>
                </a:cubicBezTo>
                <a:cubicBezTo>
                  <a:pt x="85" y="86"/>
                  <a:pt x="85" y="86"/>
                  <a:pt x="85" y="86"/>
                </a:cubicBezTo>
                <a:cubicBezTo>
                  <a:pt x="82" y="86"/>
                  <a:pt x="82" y="86"/>
                  <a:pt x="79" y="83"/>
                </a:cubicBezTo>
                <a:cubicBezTo>
                  <a:pt x="67" y="73"/>
                  <a:pt x="48" y="73"/>
                  <a:pt x="35" y="83"/>
                </a:cubicBezTo>
                <a:cubicBezTo>
                  <a:pt x="27" y="91"/>
                  <a:pt x="27" y="91"/>
                  <a:pt x="27" y="91"/>
                </a:cubicBezTo>
                <a:cubicBezTo>
                  <a:pt x="23" y="90"/>
                  <a:pt x="18" y="90"/>
                  <a:pt x="13" y="91"/>
                </a:cubicBezTo>
                <a:cubicBezTo>
                  <a:pt x="3" y="96"/>
                  <a:pt x="3" y="96"/>
                  <a:pt x="3" y="96"/>
                </a:cubicBezTo>
                <a:cubicBezTo>
                  <a:pt x="2" y="96"/>
                  <a:pt x="0" y="100"/>
                  <a:pt x="2" y="103"/>
                </a:cubicBezTo>
                <a:cubicBezTo>
                  <a:pt x="30" y="158"/>
                  <a:pt x="30" y="158"/>
                  <a:pt x="30" y="158"/>
                </a:cubicBezTo>
                <a:cubicBezTo>
                  <a:pt x="30" y="160"/>
                  <a:pt x="33" y="161"/>
                  <a:pt x="35" y="160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52" y="153"/>
                  <a:pt x="53" y="148"/>
                  <a:pt x="53" y="141"/>
                </a:cubicBezTo>
                <a:cubicBezTo>
                  <a:pt x="109" y="141"/>
                  <a:pt x="109" y="141"/>
                  <a:pt x="109" y="141"/>
                </a:cubicBezTo>
                <a:cubicBezTo>
                  <a:pt x="119" y="141"/>
                  <a:pt x="129" y="138"/>
                  <a:pt x="135" y="130"/>
                </a:cubicBezTo>
                <a:cubicBezTo>
                  <a:pt x="157" y="100"/>
                  <a:pt x="157" y="100"/>
                  <a:pt x="157" y="100"/>
                </a:cubicBezTo>
                <a:cubicBezTo>
                  <a:pt x="162" y="93"/>
                  <a:pt x="160" y="84"/>
                  <a:pt x="155" y="79"/>
                </a:cubicBezTo>
                <a:close/>
                <a:moveTo>
                  <a:pt x="42" y="146"/>
                </a:moveTo>
                <a:cubicBezTo>
                  <a:pt x="35" y="150"/>
                  <a:pt x="35" y="150"/>
                  <a:pt x="35" y="150"/>
                </a:cubicBezTo>
                <a:cubicBezTo>
                  <a:pt x="12" y="103"/>
                  <a:pt x="12" y="103"/>
                  <a:pt x="12" y="103"/>
                </a:cubicBezTo>
                <a:cubicBezTo>
                  <a:pt x="18" y="100"/>
                  <a:pt x="18" y="100"/>
                  <a:pt x="18" y="100"/>
                </a:cubicBezTo>
                <a:cubicBezTo>
                  <a:pt x="20" y="98"/>
                  <a:pt x="23" y="100"/>
                  <a:pt x="25" y="101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45" y="143"/>
                  <a:pt x="43" y="146"/>
                  <a:pt x="42" y="146"/>
                </a:cubicBezTo>
                <a:close/>
                <a:moveTo>
                  <a:pt x="150" y="93"/>
                </a:moveTo>
                <a:cubicBezTo>
                  <a:pt x="127" y="123"/>
                  <a:pt x="127" y="123"/>
                  <a:pt x="127" y="123"/>
                </a:cubicBezTo>
                <a:cubicBezTo>
                  <a:pt x="124" y="130"/>
                  <a:pt x="117" y="133"/>
                  <a:pt x="109" y="133"/>
                </a:cubicBezTo>
                <a:cubicBezTo>
                  <a:pt x="50" y="133"/>
                  <a:pt x="50" y="133"/>
                  <a:pt x="50" y="133"/>
                </a:cubicBezTo>
                <a:cubicBezTo>
                  <a:pt x="33" y="98"/>
                  <a:pt x="33" y="98"/>
                  <a:pt x="33" y="98"/>
                </a:cubicBezTo>
                <a:cubicBezTo>
                  <a:pt x="42" y="90"/>
                  <a:pt x="42" y="90"/>
                  <a:pt x="42" y="90"/>
                </a:cubicBezTo>
                <a:cubicBezTo>
                  <a:pt x="50" y="83"/>
                  <a:pt x="64" y="83"/>
                  <a:pt x="74" y="90"/>
                </a:cubicBezTo>
                <a:cubicBezTo>
                  <a:pt x="79" y="95"/>
                  <a:pt x="82" y="96"/>
                  <a:pt x="85" y="96"/>
                </a:cubicBezTo>
                <a:cubicBezTo>
                  <a:pt x="109" y="96"/>
                  <a:pt x="109" y="96"/>
                  <a:pt x="109" y="96"/>
                </a:cubicBezTo>
                <a:cubicBezTo>
                  <a:pt x="112" y="96"/>
                  <a:pt x="114" y="98"/>
                  <a:pt x="114" y="100"/>
                </a:cubicBezTo>
                <a:cubicBezTo>
                  <a:pt x="114" y="103"/>
                  <a:pt x="112" y="105"/>
                  <a:pt x="109" y="105"/>
                </a:cubicBezTo>
                <a:cubicBezTo>
                  <a:pt x="85" y="105"/>
                  <a:pt x="85" y="105"/>
                  <a:pt x="85" y="105"/>
                </a:cubicBezTo>
                <a:cubicBezTo>
                  <a:pt x="82" y="105"/>
                  <a:pt x="80" y="106"/>
                  <a:pt x="80" y="110"/>
                </a:cubicBezTo>
                <a:cubicBezTo>
                  <a:pt x="80" y="111"/>
                  <a:pt x="82" y="115"/>
                  <a:pt x="85" y="115"/>
                </a:cubicBezTo>
                <a:cubicBezTo>
                  <a:pt x="112" y="115"/>
                  <a:pt x="112" y="115"/>
                  <a:pt x="112" y="115"/>
                </a:cubicBezTo>
                <a:cubicBezTo>
                  <a:pt x="115" y="115"/>
                  <a:pt x="120" y="113"/>
                  <a:pt x="122" y="110"/>
                </a:cubicBezTo>
                <a:cubicBezTo>
                  <a:pt x="144" y="88"/>
                  <a:pt x="144" y="88"/>
                  <a:pt x="144" y="88"/>
                </a:cubicBezTo>
                <a:cubicBezTo>
                  <a:pt x="145" y="86"/>
                  <a:pt x="147" y="86"/>
                  <a:pt x="149" y="88"/>
                </a:cubicBezTo>
                <a:cubicBezTo>
                  <a:pt x="152" y="90"/>
                  <a:pt x="152" y="91"/>
                  <a:pt x="150" y="93"/>
                </a:cubicBezTo>
                <a:close/>
                <a:moveTo>
                  <a:pt x="62" y="68"/>
                </a:moveTo>
                <a:cubicBezTo>
                  <a:pt x="108" y="68"/>
                  <a:pt x="108" y="68"/>
                  <a:pt x="108" y="68"/>
                </a:cubicBezTo>
                <a:cubicBezTo>
                  <a:pt x="111" y="68"/>
                  <a:pt x="113" y="66"/>
                  <a:pt x="113" y="63"/>
                </a:cubicBezTo>
                <a:cubicBezTo>
                  <a:pt x="113" y="58"/>
                  <a:pt x="113" y="58"/>
                  <a:pt x="113" y="58"/>
                </a:cubicBezTo>
                <a:cubicBezTo>
                  <a:pt x="113" y="48"/>
                  <a:pt x="108" y="38"/>
                  <a:pt x="98" y="32"/>
                </a:cubicBezTo>
                <a:cubicBezTo>
                  <a:pt x="102" y="29"/>
                  <a:pt x="103" y="26"/>
                  <a:pt x="103" y="21"/>
                </a:cubicBezTo>
                <a:cubicBezTo>
                  <a:pt x="103" y="9"/>
                  <a:pt x="95" y="0"/>
                  <a:pt x="85" y="0"/>
                </a:cubicBezTo>
                <a:cubicBezTo>
                  <a:pt x="75" y="0"/>
                  <a:pt x="67" y="9"/>
                  <a:pt x="67" y="21"/>
                </a:cubicBezTo>
                <a:cubicBezTo>
                  <a:pt x="67" y="26"/>
                  <a:pt x="68" y="29"/>
                  <a:pt x="72" y="32"/>
                </a:cubicBezTo>
                <a:cubicBezTo>
                  <a:pt x="63" y="38"/>
                  <a:pt x="57" y="48"/>
                  <a:pt x="57" y="58"/>
                </a:cubicBezTo>
                <a:cubicBezTo>
                  <a:pt x="57" y="63"/>
                  <a:pt x="57" y="63"/>
                  <a:pt x="57" y="63"/>
                </a:cubicBezTo>
                <a:cubicBezTo>
                  <a:pt x="57" y="66"/>
                  <a:pt x="60" y="68"/>
                  <a:pt x="62" y="68"/>
                </a:cubicBezTo>
                <a:close/>
                <a:moveTo>
                  <a:pt x="85" y="11"/>
                </a:moveTo>
                <a:cubicBezTo>
                  <a:pt x="90" y="11"/>
                  <a:pt x="95" y="16"/>
                  <a:pt x="95" y="21"/>
                </a:cubicBezTo>
                <a:cubicBezTo>
                  <a:pt x="95" y="26"/>
                  <a:pt x="90" y="29"/>
                  <a:pt x="85" y="29"/>
                </a:cubicBezTo>
                <a:cubicBezTo>
                  <a:pt x="80" y="29"/>
                  <a:pt x="75" y="26"/>
                  <a:pt x="75" y="21"/>
                </a:cubicBezTo>
                <a:cubicBezTo>
                  <a:pt x="75" y="16"/>
                  <a:pt x="80" y="11"/>
                  <a:pt x="85" y="11"/>
                </a:cubicBezTo>
                <a:close/>
                <a:moveTo>
                  <a:pt x="85" y="39"/>
                </a:moveTo>
                <a:cubicBezTo>
                  <a:pt x="95" y="39"/>
                  <a:pt x="103" y="48"/>
                  <a:pt x="103" y="58"/>
                </a:cubicBezTo>
                <a:cubicBezTo>
                  <a:pt x="67" y="58"/>
                  <a:pt x="67" y="58"/>
                  <a:pt x="67" y="58"/>
                </a:cubicBezTo>
                <a:cubicBezTo>
                  <a:pt x="67" y="48"/>
                  <a:pt x="75" y="39"/>
                  <a:pt x="85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60416892-D684-4D01-6AB1-F354843A79E6}"/>
              </a:ext>
            </a:extLst>
          </p:cNvPr>
          <p:cNvSpPr>
            <a:spLocks noEditPoints="1"/>
          </p:cNvSpPr>
          <p:nvPr/>
        </p:nvSpPr>
        <p:spPr bwMode="auto">
          <a:xfrm>
            <a:off x="3556001" y="5227638"/>
            <a:ext cx="120650" cy="254000"/>
          </a:xfrm>
          <a:custGeom>
            <a:avLst/>
            <a:gdLst>
              <a:gd name="T0" fmla="*/ 34 w 76"/>
              <a:gd name="T1" fmla="*/ 1 h 160"/>
              <a:gd name="T2" fmla="*/ 27 w 76"/>
              <a:gd name="T3" fmla="*/ 3 h 160"/>
              <a:gd name="T4" fmla="*/ 22 w 76"/>
              <a:gd name="T5" fmla="*/ 9 h 160"/>
              <a:gd name="T6" fmla="*/ 19 w 76"/>
              <a:gd name="T7" fmla="*/ 16 h 160"/>
              <a:gd name="T8" fmla="*/ 19 w 76"/>
              <a:gd name="T9" fmla="*/ 24 h 160"/>
              <a:gd name="T10" fmla="*/ 22 w 76"/>
              <a:gd name="T11" fmla="*/ 31 h 160"/>
              <a:gd name="T12" fmla="*/ 27 w 76"/>
              <a:gd name="T13" fmla="*/ 37 h 160"/>
              <a:gd name="T14" fmla="*/ 34 w 76"/>
              <a:gd name="T15" fmla="*/ 40 h 160"/>
              <a:gd name="T16" fmla="*/ 46 w 76"/>
              <a:gd name="T17" fmla="*/ 38 h 160"/>
              <a:gd name="T18" fmla="*/ 52 w 76"/>
              <a:gd name="T19" fmla="*/ 34 h 160"/>
              <a:gd name="T20" fmla="*/ 57 w 76"/>
              <a:gd name="T21" fmla="*/ 28 h 160"/>
              <a:gd name="T22" fmla="*/ 58 w 76"/>
              <a:gd name="T23" fmla="*/ 20 h 160"/>
              <a:gd name="T24" fmla="*/ 57 w 76"/>
              <a:gd name="T25" fmla="*/ 12 h 160"/>
              <a:gd name="T26" fmla="*/ 52 w 76"/>
              <a:gd name="T27" fmla="*/ 6 h 160"/>
              <a:gd name="T28" fmla="*/ 46 w 76"/>
              <a:gd name="T29" fmla="*/ 2 h 160"/>
              <a:gd name="T30" fmla="*/ 38 w 76"/>
              <a:gd name="T31" fmla="*/ 0 h 160"/>
              <a:gd name="T32" fmla="*/ 38 w 76"/>
              <a:gd name="T33" fmla="*/ 0 h 160"/>
              <a:gd name="T34" fmla="*/ 21 w 76"/>
              <a:gd name="T35" fmla="*/ 46 h 160"/>
              <a:gd name="T36" fmla="*/ 17 w 76"/>
              <a:gd name="T37" fmla="*/ 49 h 160"/>
              <a:gd name="T38" fmla="*/ 1 w 76"/>
              <a:gd name="T39" fmla="*/ 111 h 160"/>
              <a:gd name="T40" fmla="*/ 1 w 76"/>
              <a:gd name="T41" fmla="*/ 114 h 160"/>
              <a:gd name="T42" fmla="*/ 2 w 76"/>
              <a:gd name="T43" fmla="*/ 117 h 160"/>
              <a:gd name="T44" fmla="*/ 5 w 76"/>
              <a:gd name="T45" fmla="*/ 119 h 160"/>
              <a:gd name="T46" fmla="*/ 26 w 76"/>
              <a:gd name="T47" fmla="*/ 120 h 160"/>
              <a:gd name="T48" fmla="*/ 26 w 76"/>
              <a:gd name="T49" fmla="*/ 154 h 160"/>
              <a:gd name="T50" fmla="*/ 28 w 76"/>
              <a:gd name="T51" fmla="*/ 158 h 160"/>
              <a:gd name="T52" fmla="*/ 32 w 76"/>
              <a:gd name="T53" fmla="*/ 160 h 160"/>
              <a:gd name="T54" fmla="*/ 46 w 76"/>
              <a:gd name="T55" fmla="*/ 160 h 160"/>
              <a:gd name="T56" fmla="*/ 50 w 76"/>
              <a:gd name="T57" fmla="*/ 156 h 160"/>
              <a:gd name="T58" fmla="*/ 51 w 76"/>
              <a:gd name="T59" fmla="*/ 153 h 160"/>
              <a:gd name="T60" fmla="*/ 70 w 76"/>
              <a:gd name="T61" fmla="*/ 120 h 160"/>
              <a:gd name="T62" fmla="*/ 73 w 76"/>
              <a:gd name="T63" fmla="*/ 118 h 160"/>
              <a:gd name="T64" fmla="*/ 75 w 76"/>
              <a:gd name="T65" fmla="*/ 116 h 160"/>
              <a:gd name="T66" fmla="*/ 76 w 76"/>
              <a:gd name="T67" fmla="*/ 112 h 160"/>
              <a:gd name="T68" fmla="*/ 60 w 76"/>
              <a:gd name="T69" fmla="*/ 51 h 160"/>
              <a:gd name="T70" fmla="*/ 58 w 76"/>
              <a:gd name="T71" fmla="*/ 47 h 160"/>
              <a:gd name="T72" fmla="*/ 53 w 76"/>
              <a:gd name="T73" fmla="*/ 45 h 160"/>
              <a:gd name="T74" fmla="*/ 47 w 76"/>
              <a:gd name="T75" fmla="*/ 46 h 160"/>
              <a:gd name="T76" fmla="*/ 41 w 76"/>
              <a:gd name="T77" fmla="*/ 48 h 160"/>
              <a:gd name="T78" fmla="*/ 33 w 76"/>
              <a:gd name="T79" fmla="*/ 47 h 160"/>
              <a:gd name="T80" fmla="*/ 27 w 76"/>
              <a:gd name="T81" fmla="*/ 45 h 160"/>
              <a:gd name="T82" fmla="*/ 23 w 76"/>
              <a:gd name="T83" fmla="*/ 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6" h="160">
                <a:moveTo>
                  <a:pt x="38" y="0"/>
                </a:moveTo>
                <a:lnTo>
                  <a:pt x="34" y="1"/>
                </a:lnTo>
                <a:lnTo>
                  <a:pt x="30" y="2"/>
                </a:lnTo>
                <a:lnTo>
                  <a:pt x="27" y="3"/>
                </a:lnTo>
                <a:lnTo>
                  <a:pt x="24" y="6"/>
                </a:lnTo>
                <a:lnTo>
                  <a:pt x="22" y="9"/>
                </a:lnTo>
                <a:lnTo>
                  <a:pt x="20" y="12"/>
                </a:lnTo>
                <a:lnTo>
                  <a:pt x="19" y="16"/>
                </a:lnTo>
                <a:lnTo>
                  <a:pt x="18" y="20"/>
                </a:lnTo>
                <a:lnTo>
                  <a:pt x="19" y="24"/>
                </a:lnTo>
                <a:lnTo>
                  <a:pt x="20" y="28"/>
                </a:lnTo>
                <a:lnTo>
                  <a:pt x="22" y="31"/>
                </a:lnTo>
                <a:lnTo>
                  <a:pt x="24" y="34"/>
                </a:lnTo>
                <a:lnTo>
                  <a:pt x="27" y="37"/>
                </a:lnTo>
                <a:lnTo>
                  <a:pt x="30" y="38"/>
                </a:lnTo>
                <a:lnTo>
                  <a:pt x="34" y="40"/>
                </a:lnTo>
                <a:lnTo>
                  <a:pt x="42" y="40"/>
                </a:lnTo>
                <a:lnTo>
                  <a:pt x="46" y="38"/>
                </a:lnTo>
                <a:lnTo>
                  <a:pt x="49" y="37"/>
                </a:lnTo>
                <a:lnTo>
                  <a:pt x="52" y="34"/>
                </a:lnTo>
                <a:lnTo>
                  <a:pt x="55" y="31"/>
                </a:lnTo>
                <a:lnTo>
                  <a:pt x="57" y="28"/>
                </a:lnTo>
                <a:lnTo>
                  <a:pt x="58" y="24"/>
                </a:lnTo>
                <a:lnTo>
                  <a:pt x="58" y="20"/>
                </a:lnTo>
                <a:lnTo>
                  <a:pt x="58" y="16"/>
                </a:lnTo>
                <a:lnTo>
                  <a:pt x="57" y="12"/>
                </a:lnTo>
                <a:lnTo>
                  <a:pt x="55" y="9"/>
                </a:lnTo>
                <a:lnTo>
                  <a:pt x="52" y="6"/>
                </a:lnTo>
                <a:lnTo>
                  <a:pt x="49" y="3"/>
                </a:lnTo>
                <a:lnTo>
                  <a:pt x="46" y="2"/>
                </a:lnTo>
                <a:lnTo>
                  <a:pt x="42" y="1"/>
                </a:lnTo>
                <a:lnTo>
                  <a:pt x="38" y="0"/>
                </a:lnTo>
                <a:lnTo>
                  <a:pt x="38" y="0"/>
                </a:lnTo>
                <a:lnTo>
                  <a:pt x="38" y="0"/>
                </a:lnTo>
                <a:close/>
                <a:moveTo>
                  <a:pt x="23" y="45"/>
                </a:moveTo>
                <a:lnTo>
                  <a:pt x="21" y="46"/>
                </a:lnTo>
                <a:lnTo>
                  <a:pt x="19" y="47"/>
                </a:lnTo>
                <a:lnTo>
                  <a:pt x="17" y="49"/>
                </a:lnTo>
                <a:lnTo>
                  <a:pt x="16" y="51"/>
                </a:lnTo>
                <a:lnTo>
                  <a:pt x="1" y="111"/>
                </a:lnTo>
                <a:lnTo>
                  <a:pt x="0" y="112"/>
                </a:lnTo>
                <a:lnTo>
                  <a:pt x="1" y="114"/>
                </a:lnTo>
                <a:lnTo>
                  <a:pt x="1" y="116"/>
                </a:lnTo>
                <a:lnTo>
                  <a:pt x="2" y="117"/>
                </a:lnTo>
                <a:lnTo>
                  <a:pt x="3" y="118"/>
                </a:lnTo>
                <a:lnTo>
                  <a:pt x="5" y="119"/>
                </a:lnTo>
                <a:lnTo>
                  <a:pt x="6" y="120"/>
                </a:lnTo>
                <a:lnTo>
                  <a:pt x="26" y="120"/>
                </a:lnTo>
                <a:lnTo>
                  <a:pt x="26" y="153"/>
                </a:lnTo>
                <a:lnTo>
                  <a:pt x="26" y="154"/>
                </a:lnTo>
                <a:lnTo>
                  <a:pt x="26" y="156"/>
                </a:lnTo>
                <a:lnTo>
                  <a:pt x="28" y="158"/>
                </a:lnTo>
                <a:lnTo>
                  <a:pt x="30" y="160"/>
                </a:lnTo>
                <a:lnTo>
                  <a:pt x="32" y="160"/>
                </a:lnTo>
                <a:lnTo>
                  <a:pt x="45" y="160"/>
                </a:lnTo>
                <a:lnTo>
                  <a:pt x="46" y="160"/>
                </a:lnTo>
                <a:lnTo>
                  <a:pt x="49" y="158"/>
                </a:lnTo>
                <a:lnTo>
                  <a:pt x="50" y="156"/>
                </a:lnTo>
                <a:lnTo>
                  <a:pt x="51" y="154"/>
                </a:lnTo>
                <a:lnTo>
                  <a:pt x="51" y="153"/>
                </a:lnTo>
                <a:lnTo>
                  <a:pt x="51" y="120"/>
                </a:lnTo>
                <a:lnTo>
                  <a:pt x="70" y="120"/>
                </a:lnTo>
                <a:lnTo>
                  <a:pt x="71" y="119"/>
                </a:lnTo>
                <a:lnTo>
                  <a:pt x="73" y="118"/>
                </a:lnTo>
                <a:lnTo>
                  <a:pt x="74" y="117"/>
                </a:lnTo>
                <a:lnTo>
                  <a:pt x="75" y="116"/>
                </a:lnTo>
                <a:lnTo>
                  <a:pt x="75" y="114"/>
                </a:lnTo>
                <a:lnTo>
                  <a:pt x="76" y="112"/>
                </a:lnTo>
                <a:lnTo>
                  <a:pt x="75" y="111"/>
                </a:lnTo>
                <a:lnTo>
                  <a:pt x="60" y="51"/>
                </a:lnTo>
                <a:lnTo>
                  <a:pt x="59" y="49"/>
                </a:lnTo>
                <a:lnTo>
                  <a:pt x="58" y="47"/>
                </a:lnTo>
                <a:lnTo>
                  <a:pt x="56" y="46"/>
                </a:lnTo>
                <a:lnTo>
                  <a:pt x="53" y="45"/>
                </a:lnTo>
                <a:lnTo>
                  <a:pt x="50" y="45"/>
                </a:lnTo>
                <a:lnTo>
                  <a:pt x="47" y="46"/>
                </a:lnTo>
                <a:lnTo>
                  <a:pt x="44" y="47"/>
                </a:lnTo>
                <a:lnTo>
                  <a:pt x="41" y="48"/>
                </a:lnTo>
                <a:lnTo>
                  <a:pt x="35" y="48"/>
                </a:lnTo>
                <a:lnTo>
                  <a:pt x="33" y="47"/>
                </a:lnTo>
                <a:lnTo>
                  <a:pt x="30" y="46"/>
                </a:lnTo>
                <a:lnTo>
                  <a:pt x="27" y="45"/>
                </a:lnTo>
                <a:lnTo>
                  <a:pt x="23" y="45"/>
                </a:lnTo>
                <a:lnTo>
                  <a:pt x="23" y="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FAA72664-46DF-F21E-2E90-171AECFA0919}"/>
              </a:ext>
            </a:extLst>
          </p:cNvPr>
          <p:cNvSpPr>
            <a:spLocks noEditPoints="1"/>
          </p:cNvSpPr>
          <p:nvPr/>
        </p:nvSpPr>
        <p:spPr bwMode="auto">
          <a:xfrm>
            <a:off x="2925763" y="5227638"/>
            <a:ext cx="254000" cy="254000"/>
          </a:xfrm>
          <a:custGeom>
            <a:avLst/>
            <a:gdLst>
              <a:gd name="T0" fmla="*/ 34 w 160"/>
              <a:gd name="T1" fmla="*/ 13 h 160"/>
              <a:gd name="T2" fmla="*/ 6 w 160"/>
              <a:gd name="T3" fmla="*/ 48 h 160"/>
              <a:gd name="T4" fmla="*/ 0 w 160"/>
              <a:gd name="T5" fmla="*/ 85 h 160"/>
              <a:gd name="T6" fmla="*/ 11 w 160"/>
              <a:gd name="T7" fmla="*/ 91 h 160"/>
              <a:gd name="T8" fmla="*/ 16 w 160"/>
              <a:gd name="T9" fmla="*/ 65 h 160"/>
              <a:gd name="T10" fmla="*/ 33 w 160"/>
              <a:gd name="T11" fmla="*/ 33 h 160"/>
              <a:gd name="T12" fmla="*/ 66 w 160"/>
              <a:gd name="T13" fmla="*/ 16 h 160"/>
              <a:gd name="T14" fmla="*/ 110 w 160"/>
              <a:gd name="T15" fmla="*/ 23 h 160"/>
              <a:gd name="T16" fmla="*/ 136 w 160"/>
              <a:gd name="T17" fmla="*/ 46 h 160"/>
              <a:gd name="T18" fmla="*/ 146 w 160"/>
              <a:gd name="T19" fmla="*/ 44 h 160"/>
              <a:gd name="T20" fmla="*/ 133 w 160"/>
              <a:gd name="T21" fmla="*/ 21 h 160"/>
              <a:gd name="T22" fmla="*/ 79 w 160"/>
              <a:gd name="T23" fmla="*/ 0 h 160"/>
              <a:gd name="T24" fmla="*/ 145 w 160"/>
              <a:gd name="T25" fmla="*/ 61 h 160"/>
              <a:gd name="T26" fmla="*/ 145 w 160"/>
              <a:gd name="T27" fmla="*/ 86 h 160"/>
              <a:gd name="T28" fmla="*/ 154 w 160"/>
              <a:gd name="T29" fmla="*/ 94 h 160"/>
              <a:gd name="T30" fmla="*/ 160 w 160"/>
              <a:gd name="T31" fmla="*/ 76 h 160"/>
              <a:gd name="T32" fmla="*/ 152 w 160"/>
              <a:gd name="T33" fmla="*/ 58 h 160"/>
              <a:gd name="T34" fmla="*/ 35 w 160"/>
              <a:gd name="T35" fmla="*/ 46 h 160"/>
              <a:gd name="T36" fmla="*/ 23 w 160"/>
              <a:gd name="T37" fmla="*/ 72 h 160"/>
              <a:gd name="T38" fmla="*/ 20 w 160"/>
              <a:gd name="T39" fmla="*/ 116 h 160"/>
              <a:gd name="T40" fmla="*/ 26 w 160"/>
              <a:gd name="T41" fmla="*/ 125 h 160"/>
              <a:gd name="T42" fmla="*/ 35 w 160"/>
              <a:gd name="T43" fmla="*/ 119 h 160"/>
              <a:gd name="T44" fmla="*/ 40 w 160"/>
              <a:gd name="T45" fmla="*/ 68 h 160"/>
              <a:gd name="T46" fmla="*/ 47 w 160"/>
              <a:gd name="T47" fmla="*/ 47 h 160"/>
              <a:gd name="T48" fmla="*/ 40 w 160"/>
              <a:gd name="T49" fmla="*/ 44 h 160"/>
              <a:gd name="T50" fmla="*/ 60 w 160"/>
              <a:gd name="T51" fmla="*/ 31 h 160"/>
              <a:gd name="T52" fmla="*/ 63 w 160"/>
              <a:gd name="T53" fmla="*/ 41 h 160"/>
              <a:gd name="T54" fmla="*/ 83 w 160"/>
              <a:gd name="T55" fmla="*/ 41 h 160"/>
              <a:gd name="T56" fmla="*/ 106 w 160"/>
              <a:gd name="T57" fmla="*/ 51 h 160"/>
              <a:gd name="T58" fmla="*/ 120 w 160"/>
              <a:gd name="T59" fmla="*/ 70 h 160"/>
              <a:gd name="T60" fmla="*/ 121 w 160"/>
              <a:gd name="T61" fmla="*/ 120 h 160"/>
              <a:gd name="T62" fmla="*/ 129 w 160"/>
              <a:gd name="T63" fmla="*/ 127 h 160"/>
              <a:gd name="T64" fmla="*/ 137 w 160"/>
              <a:gd name="T65" fmla="*/ 111 h 160"/>
              <a:gd name="T66" fmla="*/ 135 w 160"/>
              <a:gd name="T67" fmla="*/ 66 h 160"/>
              <a:gd name="T68" fmla="*/ 116 w 160"/>
              <a:gd name="T69" fmla="*/ 39 h 160"/>
              <a:gd name="T70" fmla="*/ 85 w 160"/>
              <a:gd name="T71" fmla="*/ 26 h 160"/>
              <a:gd name="T72" fmla="*/ 73 w 160"/>
              <a:gd name="T73" fmla="*/ 52 h 160"/>
              <a:gd name="T74" fmla="*/ 56 w 160"/>
              <a:gd name="T75" fmla="*/ 61 h 160"/>
              <a:gd name="T76" fmla="*/ 48 w 160"/>
              <a:gd name="T77" fmla="*/ 83 h 160"/>
              <a:gd name="T78" fmla="*/ 43 w 160"/>
              <a:gd name="T79" fmla="*/ 131 h 160"/>
              <a:gd name="T80" fmla="*/ 52 w 160"/>
              <a:gd name="T81" fmla="*/ 137 h 160"/>
              <a:gd name="T82" fmla="*/ 62 w 160"/>
              <a:gd name="T83" fmla="*/ 107 h 160"/>
              <a:gd name="T84" fmla="*/ 67 w 160"/>
              <a:gd name="T85" fmla="*/ 71 h 160"/>
              <a:gd name="T86" fmla="*/ 86 w 160"/>
              <a:gd name="T87" fmla="*/ 68 h 160"/>
              <a:gd name="T88" fmla="*/ 97 w 160"/>
              <a:gd name="T89" fmla="*/ 84 h 160"/>
              <a:gd name="T90" fmla="*/ 94 w 160"/>
              <a:gd name="T91" fmla="*/ 132 h 160"/>
              <a:gd name="T92" fmla="*/ 104 w 160"/>
              <a:gd name="T93" fmla="*/ 137 h 160"/>
              <a:gd name="T94" fmla="*/ 112 w 160"/>
              <a:gd name="T95" fmla="*/ 108 h 160"/>
              <a:gd name="T96" fmla="*/ 110 w 160"/>
              <a:gd name="T97" fmla="*/ 71 h 160"/>
              <a:gd name="T98" fmla="*/ 86 w 160"/>
              <a:gd name="T99" fmla="*/ 52 h 160"/>
              <a:gd name="T100" fmla="*/ 77 w 160"/>
              <a:gd name="T101" fmla="*/ 77 h 160"/>
              <a:gd name="T102" fmla="*/ 72 w 160"/>
              <a:gd name="T103" fmla="*/ 101 h 160"/>
              <a:gd name="T104" fmla="*/ 64 w 160"/>
              <a:gd name="T105" fmla="*/ 153 h 160"/>
              <a:gd name="T106" fmla="*/ 71 w 160"/>
              <a:gd name="T107" fmla="*/ 160 h 160"/>
              <a:gd name="T108" fmla="*/ 83 w 160"/>
              <a:gd name="T109" fmla="*/ 134 h 160"/>
              <a:gd name="T110" fmla="*/ 87 w 160"/>
              <a:gd name="T111" fmla="*/ 83 h 160"/>
              <a:gd name="T112" fmla="*/ 78 w 160"/>
              <a:gd name="T113" fmla="*/ 7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71" y="0"/>
                </a:moveTo>
                <a:lnTo>
                  <a:pt x="63" y="1"/>
                </a:lnTo>
                <a:lnTo>
                  <a:pt x="56" y="3"/>
                </a:lnTo>
                <a:lnTo>
                  <a:pt x="48" y="6"/>
                </a:lnTo>
                <a:lnTo>
                  <a:pt x="41" y="9"/>
                </a:lnTo>
                <a:lnTo>
                  <a:pt x="34" y="13"/>
                </a:lnTo>
                <a:lnTo>
                  <a:pt x="28" y="18"/>
                </a:lnTo>
                <a:lnTo>
                  <a:pt x="22" y="23"/>
                </a:lnTo>
                <a:lnTo>
                  <a:pt x="17" y="29"/>
                </a:lnTo>
                <a:lnTo>
                  <a:pt x="13" y="35"/>
                </a:lnTo>
                <a:lnTo>
                  <a:pt x="9" y="41"/>
                </a:lnTo>
                <a:lnTo>
                  <a:pt x="6" y="48"/>
                </a:lnTo>
                <a:lnTo>
                  <a:pt x="3" y="55"/>
                </a:lnTo>
                <a:lnTo>
                  <a:pt x="2" y="62"/>
                </a:lnTo>
                <a:lnTo>
                  <a:pt x="1" y="69"/>
                </a:lnTo>
                <a:lnTo>
                  <a:pt x="0" y="77"/>
                </a:lnTo>
                <a:lnTo>
                  <a:pt x="0" y="84"/>
                </a:lnTo>
                <a:lnTo>
                  <a:pt x="0" y="85"/>
                </a:lnTo>
                <a:lnTo>
                  <a:pt x="1" y="87"/>
                </a:lnTo>
                <a:lnTo>
                  <a:pt x="2" y="90"/>
                </a:lnTo>
                <a:lnTo>
                  <a:pt x="5" y="91"/>
                </a:lnTo>
                <a:lnTo>
                  <a:pt x="6" y="92"/>
                </a:lnTo>
                <a:lnTo>
                  <a:pt x="8" y="92"/>
                </a:lnTo>
                <a:lnTo>
                  <a:pt x="11" y="91"/>
                </a:lnTo>
                <a:lnTo>
                  <a:pt x="13" y="90"/>
                </a:lnTo>
                <a:lnTo>
                  <a:pt x="15" y="88"/>
                </a:lnTo>
                <a:lnTo>
                  <a:pt x="15" y="84"/>
                </a:lnTo>
                <a:lnTo>
                  <a:pt x="15" y="77"/>
                </a:lnTo>
                <a:lnTo>
                  <a:pt x="15" y="71"/>
                </a:lnTo>
                <a:lnTo>
                  <a:pt x="16" y="65"/>
                </a:lnTo>
                <a:lnTo>
                  <a:pt x="18" y="59"/>
                </a:lnTo>
                <a:lnTo>
                  <a:pt x="20" y="53"/>
                </a:lnTo>
                <a:lnTo>
                  <a:pt x="22" y="48"/>
                </a:lnTo>
                <a:lnTo>
                  <a:pt x="25" y="43"/>
                </a:lnTo>
                <a:lnTo>
                  <a:pt x="29" y="38"/>
                </a:lnTo>
                <a:lnTo>
                  <a:pt x="33" y="33"/>
                </a:lnTo>
                <a:lnTo>
                  <a:pt x="38" y="29"/>
                </a:lnTo>
                <a:lnTo>
                  <a:pt x="43" y="25"/>
                </a:lnTo>
                <a:lnTo>
                  <a:pt x="48" y="22"/>
                </a:lnTo>
                <a:lnTo>
                  <a:pt x="54" y="20"/>
                </a:lnTo>
                <a:lnTo>
                  <a:pt x="60" y="18"/>
                </a:lnTo>
                <a:lnTo>
                  <a:pt x="66" y="16"/>
                </a:lnTo>
                <a:lnTo>
                  <a:pt x="72" y="15"/>
                </a:lnTo>
                <a:lnTo>
                  <a:pt x="79" y="15"/>
                </a:lnTo>
                <a:lnTo>
                  <a:pt x="87" y="16"/>
                </a:lnTo>
                <a:lnTo>
                  <a:pt x="95" y="17"/>
                </a:lnTo>
                <a:lnTo>
                  <a:pt x="102" y="20"/>
                </a:lnTo>
                <a:lnTo>
                  <a:pt x="110" y="23"/>
                </a:lnTo>
                <a:lnTo>
                  <a:pt x="116" y="27"/>
                </a:lnTo>
                <a:lnTo>
                  <a:pt x="123" y="32"/>
                </a:lnTo>
                <a:lnTo>
                  <a:pt x="129" y="38"/>
                </a:lnTo>
                <a:lnTo>
                  <a:pt x="134" y="44"/>
                </a:lnTo>
                <a:lnTo>
                  <a:pt x="135" y="45"/>
                </a:lnTo>
                <a:lnTo>
                  <a:pt x="136" y="46"/>
                </a:lnTo>
                <a:lnTo>
                  <a:pt x="139" y="47"/>
                </a:lnTo>
                <a:lnTo>
                  <a:pt x="142" y="47"/>
                </a:lnTo>
                <a:lnTo>
                  <a:pt x="143" y="47"/>
                </a:lnTo>
                <a:lnTo>
                  <a:pt x="144" y="46"/>
                </a:lnTo>
                <a:lnTo>
                  <a:pt x="146" y="45"/>
                </a:lnTo>
                <a:lnTo>
                  <a:pt x="146" y="44"/>
                </a:lnTo>
                <a:lnTo>
                  <a:pt x="147" y="41"/>
                </a:lnTo>
                <a:lnTo>
                  <a:pt x="147" y="38"/>
                </a:lnTo>
                <a:lnTo>
                  <a:pt x="147" y="37"/>
                </a:lnTo>
                <a:lnTo>
                  <a:pt x="146" y="35"/>
                </a:lnTo>
                <a:lnTo>
                  <a:pt x="140" y="28"/>
                </a:lnTo>
                <a:lnTo>
                  <a:pt x="133" y="21"/>
                </a:lnTo>
                <a:lnTo>
                  <a:pt x="125" y="15"/>
                </a:lnTo>
                <a:lnTo>
                  <a:pt x="117" y="10"/>
                </a:lnTo>
                <a:lnTo>
                  <a:pt x="108" y="6"/>
                </a:lnTo>
                <a:lnTo>
                  <a:pt x="99" y="3"/>
                </a:lnTo>
                <a:lnTo>
                  <a:pt x="89" y="1"/>
                </a:lnTo>
                <a:lnTo>
                  <a:pt x="79" y="0"/>
                </a:lnTo>
                <a:lnTo>
                  <a:pt x="71" y="0"/>
                </a:lnTo>
                <a:lnTo>
                  <a:pt x="71" y="0"/>
                </a:lnTo>
                <a:close/>
                <a:moveTo>
                  <a:pt x="149" y="58"/>
                </a:moveTo>
                <a:lnTo>
                  <a:pt x="148" y="58"/>
                </a:lnTo>
                <a:lnTo>
                  <a:pt x="147" y="59"/>
                </a:lnTo>
                <a:lnTo>
                  <a:pt x="145" y="61"/>
                </a:lnTo>
                <a:lnTo>
                  <a:pt x="144" y="64"/>
                </a:lnTo>
                <a:lnTo>
                  <a:pt x="144" y="65"/>
                </a:lnTo>
                <a:lnTo>
                  <a:pt x="144" y="67"/>
                </a:lnTo>
                <a:lnTo>
                  <a:pt x="145" y="72"/>
                </a:lnTo>
                <a:lnTo>
                  <a:pt x="145" y="76"/>
                </a:lnTo>
                <a:lnTo>
                  <a:pt x="145" y="86"/>
                </a:lnTo>
                <a:lnTo>
                  <a:pt x="145" y="88"/>
                </a:lnTo>
                <a:lnTo>
                  <a:pt x="146" y="89"/>
                </a:lnTo>
                <a:lnTo>
                  <a:pt x="147" y="92"/>
                </a:lnTo>
                <a:lnTo>
                  <a:pt x="150" y="93"/>
                </a:lnTo>
                <a:lnTo>
                  <a:pt x="151" y="94"/>
                </a:lnTo>
                <a:lnTo>
                  <a:pt x="154" y="94"/>
                </a:lnTo>
                <a:lnTo>
                  <a:pt x="156" y="93"/>
                </a:lnTo>
                <a:lnTo>
                  <a:pt x="158" y="92"/>
                </a:lnTo>
                <a:lnTo>
                  <a:pt x="159" y="89"/>
                </a:lnTo>
                <a:lnTo>
                  <a:pt x="160" y="88"/>
                </a:lnTo>
                <a:lnTo>
                  <a:pt x="160" y="86"/>
                </a:lnTo>
                <a:lnTo>
                  <a:pt x="160" y="76"/>
                </a:lnTo>
                <a:lnTo>
                  <a:pt x="159" y="70"/>
                </a:lnTo>
                <a:lnTo>
                  <a:pt x="158" y="64"/>
                </a:lnTo>
                <a:lnTo>
                  <a:pt x="158" y="62"/>
                </a:lnTo>
                <a:lnTo>
                  <a:pt x="157" y="61"/>
                </a:lnTo>
                <a:lnTo>
                  <a:pt x="155" y="59"/>
                </a:lnTo>
                <a:lnTo>
                  <a:pt x="152" y="58"/>
                </a:lnTo>
                <a:lnTo>
                  <a:pt x="149" y="58"/>
                </a:lnTo>
                <a:lnTo>
                  <a:pt x="149" y="58"/>
                </a:lnTo>
                <a:close/>
                <a:moveTo>
                  <a:pt x="40" y="44"/>
                </a:moveTo>
                <a:lnTo>
                  <a:pt x="37" y="44"/>
                </a:lnTo>
                <a:lnTo>
                  <a:pt x="36" y="45"/>
                </a:lnTo>
                <a:lnTo>
                  <a:pt x="35" y="46"/>
                </a:lnTo>
                <a:lnTo>
                  <a:pt x="32" y="50"/>
                </a:lnTo>
                <a:lnTo>
                  <a:pt x="29" y="54"/>
                </a:lnTo>
                <a:lnTo>
                  <a:pt x="27" y="58"/>
                </a:lnTo>
                <a:lnTo>
                  <a:pt x="26" y="63"/>
                </a:lnTo>
                <a:lnTo>
                  <a:pt x="24" y="67"/>
                </a:lnTo>
                <a:lnTo>
                  <a:pt x="23" y="72"/>
                </a:lnTo>
                <a:lnTo>
                  <a:pt x="23" y="76"/>
                </a:lnTo>
                <a:lnTo>
                  <a:pt x="23" y="81"/>
                </a:lnTo>
                <a:lnTo>
                  <a:pt x="23" y="90"/>
                </a:lnTo>
                <a:lnTo>
                  <a:pt x="22" y="99"/>
                </a:lnTo>
                <a:lnTo>
                  <a:pt x="21" y="108"/>
                </a:lnTo>
                <a:lnTo>
                  <a:pt x="20" y="116"/>
                </a:lnTo>
                <a:lnTo>
                  <a:pt x="20" y="118"/>
                </a:lnTo>
                <a:lnTo>
                  <a:pt x="20" y="119"/>
                </a:lnTo>
                <a:lnTo>
                  <a:pt x="21" y="122"/>
                </a:lnTo>
                <a:lnTo>
                  <a:pt x="23" y="124"/>
                </a:lnTo>
                <a:lnTo>
                  <a:pt x="24" y="125"/>
                </a:lnTo>
                <a:lnTo>
                  <a:pt x="26" y="125"/>
                </a:lnTo>
                <a:lnTo>
                  <a:pt x="28" y="125"/>
                </a:lnTo>
                <a:lnTo>
                  <a:pt x="30" y="125"/>
                </a:lnTo>
                <a:lnTo>
                  <a:pt x="31" y="124"/>
                </a:lnTo>
                <a:lnTo>
                  <a:pt x="32" y="123"/>
                </a:lnTo>
                <a:lnTo>
                  <a:pt x="34" y="121"/>
                </a:lnTo>
                <a:lnTo>
                  <a:pt x="35" y="119"/>
                </a:lnTo>
                <a:lnTo>
                  <a:pt x="36" y="110"/>
                </a:lnTo>
                <a:lnTo>
                  <a:pt x="37" y="100"/>
                </a:lnTo>
                <a:lnTo>
                  <a:pt x="38" y="91"/>
                </a:lnTo>
                <a:lnTo>
                  <a:pt x="38" y="81"/>
                </a:lnTo>
                <a:lnTo>
                  <a:pt x="38" y="74"/>
                </a:lnTo>
                <a:lnTo>
                  <a:pt x="40" y="68"/>
                </a:lnTo>
                <a:lnTo>
                  <a:pt x="43" y="61"/>
                </a:lnTo>
                <a:lnTo>
                  <a:pt x="46" y="56"/>
                </a:lnTo>
                <a:lnTo>
                  <a:pt x="47" y="54"/>
                </a:lnTo>
                <a:lnTo>
                  <a:pt x="48" y="53"/>
                </a:lnTo>
                <a:lnTo>
                  <a:pt x="48" y="50"/>
                </a:lnTo>
                <a:lnTo>
                  <a:pt x="47" y="47"/>
                </a:lnTo>
                <a:lnTo>
                  <a:pt x="46" y="46"/>
                </a:lnTo>
                <a:lnTo>
                  <a:pt x="45" y="45"/>
                </a:lnTo>
                <a:lnTo>
                  <a:pt x="44" y="44"/>
                </a:lnTo>
                <a:lnTo>
                  <a:pt x="43" y="44"/>
                </a:lnTo>
                <a:lnTo>
                  <a:pt x="40" y="44"/>
                </a:lnTo>
                <a:lnTo>
                  <a:pt x="40" y="44"/>
                </a:lnTo>
                <a:close/>
                <a:moveTo>
                  <a:pt x="79" y="26"/>
                </a:moveTo>
                <a:lnTo>
                  <a:pt x="72" y="26"/>
                </a:lnTo>
                <a:lnTo>
                  <a:pt x="65" y="27"/>
                </a:lnTo>
                <a:lnTo>
                  <a:pt x="64" y="28"/>
                </a:lnTo>
                <a:lnTo>
                  <a:pt x="62" y="29"/>
                </a:lnTo>
                <a:lnTo>
                  <a:pt x="60" y="31"/>
                </a:lnTo>
                <a:lnTo>
                  <a:pt x="59" y="33"/>
                </a:lnTo>
                <a:lnTo>
                  <a:pt x="59" y="35"/>
                </a:lnTo>
                <a:lnTo>
                  <a:pt x="60" y="36"/>
                </a:lnTo>
                <a:lnTo>
                  <a:pt x="60" y="38"/>
                </a:lnTo>
                <a:lnTo>
                  <a:pt x="61" y="39"/>
                </a:lnTo>
                <a:lnTo>
                  <a:pt x="63" y="41"/>
                </a:lnTo>
                <a:lnTo>
                  <a:pt x="66" y="42"/>
                </a:lnTo>
                <a:lnTo>
                  <a:pt x="67" y="42"/>
                </a:lnTo>
                <a:lnTo>
                  <a:pt x="69" y="42"/>
                </a:lnTo>
                <a:lnTo>
                  <a:pt x="74" y="41"/>
                </a:lnTo>
                <a:lnTo>
                  <a:pt x="79" y="41"/>
                </a:lnTo>
                <a:lnTo>
                  <a:pt x="83" y="41"/>
                </a:lnTo>
                <a:lnTo>
                  <a:pt x="88" y="42"/>
                </a:lnTo>
                <a:lnTo>
                  <a:pt x="92" y="43"/>
                </a:lnTo>
                <a:lnTo>
                  <a:pt x="96" y="44"/>
                </a:lnTo>
                <a:lnTo>
                  <a:pt x="99" y="46"/>
                </a:lnTo>
                <a:lnTo>
                  <a:pt x="103" y="48"/>
                </a:lnTo>
                <a:lnTo>
                  <a:pt x="106" y="51"/>
                </a:lnTo>
                <a:lnTo>
                  <a:pt x="109" y="53"/>
                </a:lnTo>
                <a:lnTo>
                  <a:pt x="112" y="56"/>
                </a:lnTo>
                <a:lnTo>
                  <a:pt x="115" y="59"/>
                </a:lnTo>
                <a:lnTo>
                  <a:pt x="117" y="63"/>
                </a:lnTo>
                <a:lnTo>
                  <a:pt x="119" y="67"/>
                </a:lnTo>
                <a:lnTo>
                  <a:pt x="120" y="70"/>
                </a:lnTo>
                <a:lnTo>
                  <a:pt x="121" y="74"/>
                </a:lnTo>
                <a:lnTo>
                  <a:pt x="122" y="78"/>
                </a:lnTo>
                <a:lnTo>
                  <a:pt x="122" y="83"/>
                </a:lnTo>
                <a:lnTo>
                  <a:pt x="122" y="101"/>
                </a:lnTo>
                <a:lnTo>
                  <a:pt x="121" y="118"/>
                </a:lnTo>
                <a:lnTo>
                  <a:pt x="121" y="120"/>
                </a:lnTo>
                <a:lnTo>
                  <a:pt x="121" y="121"/>
                </a:lnTo>
                <a:lnTo>
                  <a:pt x="122" y="124"/>
                </a:lnTo>
                <a:lnTo>
                  <a:pt x="125" y="126"/>
                </a:lnTo>
                <a:lnTo>
                  <a:pt x="126" y="126"/>
                </a:lnTo>
                <a:lnTo>
                  <a:pt x="127" y="127"/>
                </a:lnTo>
                <a:lnTo>
                  <a:pt x="129" y="127"/>
                </a:lnTo>
                <a:lnTo>
                  <a:pt x="131" y="126"/>
                </a:lnTo>
                <a:lnTo>
                  <a:pt x="132" y="126"/>
                </a:lnTo>
                <a:lnTo>
                  <a:pt x="134" y="125"/>
                </a:lnTo>
                <a:lnTo>
                  <a:pt x="135" y="122"/>
                </a:lnTo>
                <a:lnTo>
                  <a:pt x="136" y="120"/>
                </a:lnTo>
                <a:lnTo>
                  <a:pt x="137" y="111"/>
                </a:lnTo>
                <a:lnTo>
                  <a:pt x="137" y="102"/>
                </a:lnTo>
                <a:lnTo>
                  <a:pt x="138" y="92"/>
                </a:lnTo>
                <a:lnTo>
                  <a:pt x="138" y="82"/>
                </a:lnTo>
                <a:lnTo>
                  <a:pt x="137" y="77"/>
                </a:lnTo>
                <a:lnTo>
                  <a:pt x="136" y="71"/>
                </a:lnTo>
                <a:lnTo>
                  <a:pt x="135" y="66"/>
                </a:lnTo>
                <a:lnTo>
                  <a:pt x="133" y="61"/>
                </a:lnTo>
                <a:lnTo>
                  <a:pt x="130" y="56"/>
                </a:lnTo>
                <a:lnTo>
                  <a:pt x="127" y="51"/>
                </a:lnTo>
                <a:lnTo>
                  <a:pt x="124" y="47"/>
                </a:lnTo>
                <a:lnTo>
                  <a:pt x="120" y="43"/>
                </a:lnTo>
                <a:lnTo>
                  <a:pt x="116" y="39"/>
                </a:lnTo>
                <a:lnTo>
                  <a:pt x="111" y="36"/>
                </a:lnTo>
                <a:lnTo>
                  <a:pt x="107" y="33"/>
                </a:lnTo>
                <a:lnTo>
                  <a:pt x="102" y="31"/>
                </a:lnTo>
                <a:lnTo>
                  <a:pt x="96" y="29"/>
                </a:lnTo>
                <a:lnTo>
                  <a:pt x="91" y="27"/>
                </a:lnTo>
                <a:lnTo>
                  <a:pt x="85" y="26"/>
                </a:lnTo>
                <a:lnTo>
                  <a:pt x="79" y="26"/>
                </a:lnTo>
                <a:lnTo>
                  <a:pt x="79" y="26"/>
                </a:lnTo>
                <a:lnTo>
                  <a:pt x="79" y="26"/>
                </a:lnTo>
                <a:close/>
                <a:moveTo>
                  <a:pt x="80" y="51"/>
                </a:moveTo>
                <a:lnTo>
                  <a:pt x="76" y="52"/>
                </a:lnTo>
                <a:lnTo>
                  <a:pt x="73" y="52"/>
                </a:lnTo>
                <a:lnTo>
                  <a:pt x="70" y="53"/>
                </a:lnTo>
                <a:lnTo>
                  <a:pt x="67" y="54"/>
                </a:lnTo>
                <a:lnTo>
                  <a:pt x="64" y="55"/>
                </a:lnTo>
                <a:lnTo>
                  <a:pt x="61" y="57"/>
                </a:lnTo>
                <a:lnTo>
                  <a:pt x="59" y="59"/>
                </a:lnTo>
                <a:lnTo>
                  <a:pt x="56" y="61"/>
                </a:lnTo>
                <a:lnTo>
                  <a:pt x="53" y="65"/>
                </a:lnTo>
                <a:lnTo>
                  <a:pt x="50" y="71"/>
                </a:lnTo>
                <a:lnTo>
                  <a:pt x="49" y="74"/>
                </a:lnTo>
                <a:lnTo>
                  <a:pt x="48" y="77"/>
                </a:lnTo>
                <a:lnTo>
                  <a:pt x="48" y="80"/>
                </a:lnTo>
                <a:lnTo>
                  <a:pt x="48" y="83"/>
                </a:lnTo>
                <a:lnTo>
                  <a:pt x="47" y="94"/>
                </a:lnTo>
                <a:lnTo>
                  <a:pt x="47" y="106"/>
                </a:lnTo>
                <a:lnTo>
                  <a:pt x="45" y="117"/>
                </a:lnTo>
                <a:lnTo>
                  <a:pt x="43" y="128"/>
                </a:lnTo>
                <a:lnTo>
                  <a:pt x="43" y="129"/>
                </a:lnTo>
                <a:lnTo>
                  <a:pt x="43" y="131"/>
                </a:lnTo>
                <a:lnTo>
                  <a:pt x="45" y="133"/>
                </a:lnTo>
                <a:lnTo>
                  <a:pt x="47" y="135"/>
                </a:lnTo>
                <a:lnTo>
                  <a:pt x="48" y="136"/>
                </a:lnTo>
                <a:lnTo>
                  <a:pt x="49" y="136"/>
                </a:lnTo>
                <a:lnTo>
                  <a:pt x="51" y="137"/>
                </a:lnTo>
                <a:lnTo>
                  <a:pt x="52" y="137"/>
                </a:lnTo>
                <a:lnTo>
                  <a:pt x="55" y="135"/>
                </a:lnTo>
                <a:lnTo>
                  <a:pt x="57" y="133"/>
                </a:lnTo>
                <a:lnTo>
                  <a:pt x="58" y="132"/>
                </a:lnTo>
                <a:lnTo>
                  <a:pt x="58" y="131"/>
                </a:lnTo>
                <a:lnTo>
                  <a:pt x="60" y="119"/>
                </a:lnTo>
                <a:lnTo>
                  <a:pt x="62" y="107"/>
                </a:lnTo>
                <a:lnTo>
                  <a:pt x="62" y="95"/>
                </a:lnTo>
                <a:lnTo>
                  <a:pt x="63" y="83"/>
                </a:lnTo>
                <a:lnTo>
                  <a:pt x="63" y="80"/>
                </a:lnTo>
                <a:lnTo>
                  <a:pt x="64" y="77"/>
                </a:lnTo>
                <a:lnTo>
                  <a:pt x="65" y="74"/>
                </a:lnTo>
                <a:lnTo>
                  <a:pt x="67" y="71"/>
                </a:lnTo>
                <a:lnTo>
                  <a:pt x="69" y="69"/>
                </a:lnTo>
                <a:lnTo>
                  <a:pt x="72" y="68"/>
                </a:lnTo>
                <a:lnTo>
                  <a:pt x="76" y="67"/>
                </a:lnTo>
                <a:lnTo>
                  <a:pt x="79" y="66"/>
                </a:lnTo>
                <a:lnTo>
                  <a:pt x="83" y="67"/>
                </a:lnTo>
                <a:lnTo>
                  <a:pt x="86" y="68"/>
                </a:lnTo>
                <a:lnTo>
                  <a:pt x="89" y="69"/>
                </a:lnTo>
                <a:lnTo>
                  <a:pt x="92" y="71"/>
                </a:lnTo>
                <a:lnTo>
                  <a:pt x="94" y="74"/>
                </a:lnTo>
                <a:lnTo>
                  <a:pt x="96" y="77"/>
                </a:lnTo>
                <a:lnTo>
                  <a:pt x="97" y="80"/>
                </a:lnTo>
                <a:lnTo>
                  <a:pt x="97" y="84"/>
                </a:lnTo>
                <a:lnTo>
                  <a:pt x="97" y="95"/>
                </a:lnTo>
                <a:lnTo>
                  <a:pt x="97" y="106"/>
                </a:lnTo>
                <a:lnTo>
                  <a:pt x="96" y="118"/>
                </a:lnTo>
                <a:lnTo>
                  <a:pt x="94" y="129"/>
                </a:lnTo>
                <a:lnTo>
                  <a:pt x="94" y="130"/>
                </a:lnTo>
                <a:lnTo>
                  <a:pt x="94" y="132"/>
                </a:lnTo>
                <a:lnTo>
                  <a:pt x="95" y="134"/>
                </a:lnTo>
                <a:lnTo>
                  <a:pt x="97" y="136"/>
                </a:lnTo>
                <a:lnTo>
                  <a:pt x="99" y="137"/>
                </a:lnTo>
                <a:lnTo>
                  <a:pt x="100" y="137"/>
                </a:lnTo>
                <a:lnTo>
                  <a:pt x="102" y="137"/>
                </a:lnTo>
                <a:lnTo>
                  <a:pt x="104" y="137"/>
                </a:lnTo>
                <a:lnTo>
                  <a:pt x="106" y="136"/>
                </a:lnTo>
                <a:lnTo>
                  <a:pt x="107" y="135"/>
                </a:lnTo>
                <a:lnTo>
                  <a:pt x="108" y="133"/>
                </a:lnTo>
                <a:lnTo>
                  <a:pt x="109" y="131"/>
                </a:lnTo>
                <a:lnTo>
                  <a:pt x="111" y="119"/>
                </a:lnTo>
                <a:lnTo>
                  <a:pt x="112" y="108"/>
                </a:lnTo>
                <a:lnTo>
                  <a:pt x="112" y="96"/>
                </a:lnTo>
                <a:lnTo>
                  <a:pt x="112" y="84"/>
                </a:lnTo>
                <a:lnTo>
                  <a:pt x="112" y="80"/>
                </a:lnTo>
                <a:lnTo>
                  <a:pt x="112" y="77"/>
                </a:lnTo>
                <a:lnTo>
                  <a:pt x="111" y="74"/>
                </a:lnTo>
                <a:lnTo>
                  <a:pt x="110" y="71"/>
                </a:lnTo>
                <a:lnTo>
                  <a:pt x="107" y="66"/>
                </a:lnTo>
                <a:lnTo>
                  <a:pt x="103" y="61"/>
                </a:lnTo>
                <a:lnTo>
                  <a:pt x="98" y="57"/>
                </a:lnTo>
                <a:lnTo>
                  <a:pt x="92" y="54"/>
                </a:lnTo>
                <a:lnTo>
                  <a:pt x="89" y="53"/>
                </a:lnTo>
                <a:lnTo>
                  <a:pt x="86" y="52"/>
                </a:lnTo>
                <a:lnTo>
                  <a:pt x="83" y="52"/>
                </a:lnTo>
                <a:lnTo>
                  <a:pt x="80" y="51"/>
                </a:lnTo>
                <a:lnTo>
                  <a:pt x="80" y="51"/>
                </a:lnTo>
                <a:lnTo>
                  <a:pt x="80" y="51"/>
                </a:lnTo>
                <a:close/>
                <a:moveTo>
                  <a:pt x="78" y="77"/>
                </a:moveTo>
                <a:lnTo>
                  <a:pt x="77" y="77"/>
                </a:lnTo>
                <a:lnTo>
                  <a:pt x="75" y="79"/>
                </a:lnTo>
                <a:lnTo>
                  <a:pt x="73" y="81"/>
                </a:lnTo>
                <a:lnTo>
                  <a:pt x="73" y="83"/>
                </a:lnTo>
                <a:lnTo>
                  <a:pt x="73" y="84"/>
                </a:lnTo>
                <a:lnTo>
                  <a:pt x="72" y="93"/>
                </a:lnTo>
                <a:lnTo>
                  <a:pt x="72" y="101"/>
                </a:lnTo>
                <a:lnTo>
                  <a:pt x="72" y="110"/>
                </a:lnTo>
                <a:lnTo>
                  <a:pt x="71" y="118"/>
                </a:lnTo>
                <a:lnTo>
                  <a:pt x="69" y="126"/>
                </a:lnTo>
                <a:lnTo>
                  <a:pt x="68" y="134"/>
                </a:lnTo>
                <a:lnTo>
                  <a:pt x="64" y="151"/>
                </a:lnTo>
                <a:lnTo>
                  <a:pt x="64" y="153"/>
                </a:lnTo>
                <a:lnTo>
                  <a:pt x="64" y="155"/>
                </a:lnTo>
                <a:lnTo>
                  <a:pt x="65" y="156"/>
                </a:lnTo>
                <a:lnTo>
                  <a:pt x="66" y="158"/>
                </a:lnTo>
                <a:lnTo>
                  <a:pt x="67" y="159"/>
                </a:lnTo>
                <a:lnTo>
                  <a:pt x="69" y="160"/>
                </a:lnTo>
                <a:lnTo>
                  <a:pt x="71" y="160"/>
                </a:lnTo>
                <a:lnTo>
                  <a:pt x="73" y="160"/>
                </a:lnTo>
                <a:lnTo>
                  <a:pt x="76" y="159"/>
                </a:lnTo>
                <a:lnTo>
                  <a:pt x="77" y="157"/>
                </a:lnTo>
                <a:lnTo>
                  <a:pt x="78" y="155"/>
                </a:lnTo>
                <a:lnTo>
                  <a:pt x="82" y="142"/>
                </a:lnTo>
                <a:lnTo>
                  <a:pt x="83" y="134"/>
                </a:lnTo>
                <a:lnTo>
                  <a:pt x="85" y="126"/>
                </a:lnTo>
                <a:lnTo>
                  <a:pt x="86" y="116"/>
                </a:lnTo>
                <a:lnTo>
                  <a:pt x="87" y="107"/>
                </a:lnTo>
                <a:lnTo>
                  <a:pt x="87" y="96"/>
                </a:lnTo>
                <a:lnTo>
                  <a:pt x="87" y="84"/>
                </a:lnTo>
                <a:lnTo>
                  <a:pt x="87" y="83"/>
                </a:lnTo>
                <a:lnTo>
                  <a:pt x="87" y="81"/>
                </a:lnTo>
                <a:lnTo>
                  <a:pt x="85" y="79"/>
                </a:lnTo>
                <a:lnTo>
                  <a:pt x="83" y="77"/>
                </a:lnTo>
                <a:lnTo>
                  <a:pt x="81" y="77"/>
                </a:lnTo>
                <a:lnTo>
                  <a:pt x="78" y="77"/>
                </a:lnTo>
                <a:lnTo>
                  <a:pt x="78" y="7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59FD9FDC-A3E3-D68E-5295-BFCE992B4834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4676775"/>
            <a:ext cx="252413" cy="254000"/>
          </a:xfrm>
          <a:custGeom>
            <a:avLst/>
            <a:gdLst>
              <a:gd name="T0" fmla="*/ 48 w 159"/>
              <a:gd name="T1" fmla="*/ 67 h 160"/>
              <a:gd name="T2" fmla="*/ 49 w 159"/>
              <a:gd name="T3" fmla="*/ 85 h 160"/>
              <a:gd name="T4" fmla="*/ 45 w 159"/>
              <a:gd name="T5" fmla="*/ 105 h 160"/>
              <a:gd name="T6" fmla="*/ 38 w 159"/>
              <a:gd name="T7" fmla="*/ 90 h 160"/>
              <a:gd name="T8" fmla="*/ 38 w 159"/>
              <a:gd name="T9" fmla="*/ 74 h 160"/>
              <a:gd name="T10" fmla="*/ 35 w 159"/>
              <a:gd name="T11" fmla="*/ 58 h 160"/>
              <a:gd name="T12" fmla="*/ 45 w 159"/>
              <a:gd name="T13" fmla="*/ 55 h 160"/>
              <a:gd name="T14" fmla="*/ 123 w 159"/>
              <a:gd name="T15" fmla="*/ 64 h 160"/>
              <a:gd name="T16" fmla="*/ 121 w 159"/>
              <a:gd name="T17" fmla="*/ 80 h 160"/>
              <a:gd name="T18" fmla="*/ 122 w 159"/>
              <a:gd name="T19" fmla="*/ 96 h 160"/>
              <a:gd name="T20" fmla="*/ 112 w 159"/>
              <a:gd name="T21" fmla="*/ 98 h 160"/>
              <a:gd name="T22" fmla="*/ 110 w 159"/>
              <a:gd name="T23" fmla="*/ 79 h 160"/>
              <a:gd name="T24" fmla="*/ 112 w 159"/>
              <a:gd name="T25" fmla="*/ 61 h 160"/>
              <a:gd name="T26" fmla="*/ 115 w 159"/>
              <a:gd name="T27" fmla="*/ 55 h 160"/>
              <a:gd name="T28" fmla="*/ 64 w 159"/>
              <a:gd name="T29" fmla="*/ 2 h 160"/>
              <a:gd name="T30" fmla="*/ 42 w 159"/>
              <a:gd name="T31" fmla="*/ 10 h 160"/>
              <a:gd name="T32" fmla="*/ 24 w 159"/>
              <a:gd name="T33" fmla="*/ 23 h 160"/>
              <a:gd name="T34" fmla="*/ 37 w 159"/>
              <a:gd name="T35" fmla="*/ 39 h 160"/>
              <a:gd name="T36" fmla="*/ 29 w 159"/>
              <a:gd name="T37" fmla="*/ 44 h 160"/>
              <a:gd name="T38" fmla="*/ 18 w 159"/>
              <a:gd name="T39" fmla="*/ 30 h 160"/>
              <a:gd name="T40" fmla="*/ 7 w 159"/>
              <a:gd name="T41" fmla="*/ 47 h 160"/>
              <a:gd name="T42" fmla="*/ 1 w 159"/>
              <a:gd name="T43" fmla="*/ 67 h 160"/>
              <a:gd name="T44" fmla="*/ 0 w 159"/>
              <a:gd name="T45" fmla="*/ 87 h 160"/>
              <a:gd name="T46" fmla="*/ 5 w 159"/>
              <a:gd name="T47" fmla="*/ 107 h 160"/>
              <a:gd name="T48" fmla="*/ 14 w 159"/>
              <a:gd name="T49" fmla="*/ 125 h 160"/>
              <a:gd name="T50" fmla="*/ 25 w 159"/>
              <a:gd name="T51" fmla="*/ 121 h 160"/>
              <a:gd name="T52" fmla="*/ 41 w 159"/>
              <a:gd name="T53" fmla="*/ 115 h 160"/>
              <a:gd name="T54" fmla="*/ 29 w 159"/>
              <a:gd name="T55" fmla="*/ 132 h 160"/>
              <a:gd name="T56" fmla="*/ 36 w 159"/>
              <a:gd name="T57" fmla="*/ 147 h 160"/>
              <a:gd name="T58" fmla="*/ 56 w 159"/>
              <a:gd name="T59" fmla="*/ 157 h 160"/>
              <a:gd name="T60" fmla="*/ 80 w 159"/>
              <a:gd name="T61" fmla="*/ 160 h 160"/>
              <a:gd name="T62" fmla="*/ 103 w 159"/>
              <a:gd name="T63" fmla="*/ 157 h 160"/>
              <a:gd name="T64" fmla="*/ 123 w 159"/>
              <a:gd name="T65" fmla="*/ 147 h 160"/>
              <a:gd name="T66" fmla="*/ 130 w 159"/>
              <a:gd name="T67" fmla="*/ 133 h 160"/>
              <a:gd name="T68" fmla="*/ 118 w 159"/>
              <a:gd name="T69" fmla="*/ 115 h 160"/>
              <a:gd name="T70" fmla="*/ 134 w 159"/>
              <a:gd name="T71" fmla="*/ 121 h 160"/>
              <a:gd name="T72" fmla="*/ 145 w 159"/>
              <a:gd name="T73" fmla="*/ 125 h 160"/>
              <a:gd name="T74" fmla="*/ 154 w 159"/>
              <a:gd name="T75" fmla="*/ 107 h 160"/>
              <a:gd name="T76" fmla="*/ 159 w 159"/>
              <a:gd name="T77" fmla="*/ 87 h 160"/>
              <a:gd name="T78" fmla="*/ 158 w 159"/>
              <a:gd name="T79" fmla="*/ 67 h 160"/>
              <a:gd name="T80" fmla="*/ 152 w 159"/>
              <a:gd name="T81" fmla="*/ 47 h 160"/>
              <a:gd name="T82" fmla="*/ 142 w 159"/>
              <a:gd name="T83" fmla="*/ 30 h 160"/>
              <a:gd name="T84" fmla="*/ 131 w 159"/>
              <a:gd name="T85" fmla="*/ 44 h 160"/>
              <a:gd name="T86" fmla="*/ 122 w 159"/>
              <a:gd name="T87" fmla="*/ 39 h 160"/>
              <a:gd name="T88" fmla="*/ 135 w 159"/>
              <a:gd name="T89" fmla="*/ 23 h 160"/>
              <a:gd name="T90" fmla="*/ 117 w 159"/>
              <a:gd name="T91" fmla="*/ 10 h 160"/>
              <a:gd name="T92" fmla="*/ 95 w 159"/>
              <a:gd name="T93" fmla="*/ 2 h 160"/>
              <a:gd name="T94" fmla="*/ 80 w 159"/>
              <a:gd name="T9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9" h="160">
                <a:moveTo>
                  <a:pt x="45" y="55"/>
                </a:moveTo>
                <a:lnTo>
                  <a:pt x="47" y="61"/>
                </a:lnTo>
                <a:lnTo>
                  <a:pt x="48" y="67"/>
                </a:lnTo>
                <a:lnTo>
                  <a:pt x="49" y="73"/>
                </a:lnTo>
                <a:lnTo>
                  <a:pt x="49" y="79"/>
                </a:lnTo>
                <a:lnTo>
                  <a:pt x="49" y="85"/>
                </a:lnTo>
                <a:lnTo>
                  <a:pt x="48" y="91"/>
                </a:lnTo>
                <a:lnTo>
                  <a:pt x="47" y="98"/>
                </a:lnTo>
                <a:lnTo>
                  <a:pt x="45" y="105"/>
                </a:lnTo>
                <a:lnTo>
                  <a:pt x="35" y="102"/>
                </a:lnTo>
                <a:lnTo>
                  <a:pt x="37" y="96"/>
                </a:lnTo>
                <a:lnTo>
                  <a:pt x="38" y="90"/>
                </a:lnTo>
                <a:lnTo>
                  <a:pt x="38" y="85"/>
                </a:lnTo>
                <a:lnTo>
                  <a:pt x="38" y="79"/>
                </a:lnTo>
                <a:lnTo>
                  <a:pt x="38" y="74"/>
                </a:lnTo>
                <a:lnTo>
                  <a:pt x="37" y="69"/>
                </a:lnTo>
                <a:lnTo>
                  <a:pt x="36" y="64"/>
                </a:lnTo>
                <a:lnTo>
                  <a:pt x="35" y="58"/>
                </a:lnTo>
                <a:lnTo>
                  <a:pt x="45" y="55"/>
                </a:lnTo>
                <a:lnTo>
                  <a:pt x="45" y="55"/>
                </a:lnTo>
                <a:lnTo>
                  <a:pt x="45" y="55"/>
                </a:lnTo>
                <a:close/>
                <a:moveTo>
                  <a:pt x="115" y="55"/>
                </a:moveTo>
                <a:lnTo>
                  <a:pt x="124" y="58"/>
                </a:lnTo>
                <a:lnTo>
                  <a:pt x="123" y="64"/>
                </a:lnTo>
                <a:lnTo>
                  <a:pt x="122" y="69"/>
                </a:lnTo>
                <a:lnTo>
                  <a:pt x="121" y="74"/>
                </a:lnTo>
                <a:lnTo>
                  <a:pt x="121" y="80"/>
                </a:lnTo>
                <a:lnTo>
                  <a:pt x="121" y="85"/>
                </a:lnTo>
                <a:lnTo>
                  <a:pt x="121" y="90"/>
                </a:lnTo>
                <a:lnTo>
                  <a:pt x="122" y="96"/>
                </a:lnTo>
                <a:lnTo>
                  <a:pt x="124" y="102"/>
                </a:lnTo>
                <a:lnTo>
                  <a:pt x="114" y="105"/>
                </a:lnTo>
                <a:lnTo>
                  <a:pt x="112" y="98"/>
                </a:lnTo>
                <a:lnTo>
                  <a:pt x="111" y="92"/>
                </a:lnTo>
                <a:lnTo>
                  <a:pt x="110" y="85"/>
                </a:lnTo>
                <a:lnTo>
                  <a:pt x="110" y="79"/>
                </a:lnTo>
                <a:lnTo>
                  <a:pt x="110" y="73"/>
                </a:lnTo>
                <a:lnTo>
                  <a:pt x="111" y="67"/>
                </a:lnTo>
                <a:lnTo>
                  <a:pt x="112" y="61"/>
                </a:lnTo>
                <a:lnTo>
                  <a:pt x="115" y="55"/>
                </a:lnTo>
                <a:lnTo>
                  <a:pt x="115" y="55"/>
                </a:lnTo>
                <a:lnTo>
                  <a:pt x="115" y="55"/>
                </a:lnTo>
                <a:close/>
                <a:moveTo>
                  <a:pt x="80" y="0"/>
                </a:moveTo>
                <a:lnTo>
                  <a:pt x="72" y="1"/>
                </a:lnTo>
                <a:lnTo>
                  <a:pt x="64" y="2"/>
                </a:lnTo>
                <a:lnTo>
                  <a:pt x="56" y="4"/>
                </a:lnTo>
                <a:lnTo>
                  <a:pt x="49" y="7"/>
                </a:lnTo>
                <a:lnTo>
                  <a:pt x="42" y="10"/>
                </a:lnTo>
                <a:lnTo>
                  <a:pt x="36" y="13"/>
                </a:lnTo>
                <a:lnTo>
                  <a:pt x="30" y="18"/>
                </a:lnTo>
                <a:lnTo>
                  <a:pt x="24" y="23"/>
                </a:lnTo>
                <a:lnTo>
                  <a:pt x="29" y="28"/>
                </a:lnTo>
                <a:lnTo>
                  <a:pt x="34" y="33"/>
                </a:lnTo>
                <a:lnTo>
                  <a:pt x="37" y="39"/>
                </a:lnTo>
                <a:lnTo>
                  <a:pt x="40" y="45"/>
                </a:lnTo>
                <a:lnTo>
                  <a:pt x="32" y="50"/>
                </a:lnTo>
                <a:lnTo>
                  <a:pt x="29" y="44"/>
                </a:lnTo>
                <a:lnTo>
                  <a:pt x="25" y="39"/>
                </a:lnTo>
                <a:lnTo>
                  <a:pt x="21" y="35"/>
                </a:lnTo>
                <a:lnTo>
                  <a:pt x="18" y="30"/>
                </a:lnTo>
                <a:lnTo>
                  <a:pt x="14" y="36"/>
                </a:lnTo>
                <a:lnTo>
                  <a:pt x="10" y="41"/>
                </a:lnTo>
                <a:lnTo>
                  <a:pt x="7" y="47"/>
                </a:lnTo>
                <a:lnTo>
                  <a:pt x="5" y="53"/>
                </a:lnTo>
                <a:lnTo>
                  <a:pt x="3" y="60"/>
                </a:lnTo>
                <a:lnTo>
                  <a:pt x="1" y="67"/>
                </a:lnTo>
                <a:lnTo>
                  <a:pt x="0" y="73"/>
                </a:lnTo>
                <a:lnTo>
                  <a:pt x="0" y="80"/>
                </a:lnTo>
                <a:lnTo>
                  <a:pt x="0" y="87"/>
                </a:lnTo>
                <a:lnTo>
                  <a:pt x="1" y="94"/>
                </a:lnTo>
                <a:lnTo>
                  <a:pt x="3" y="101"/>
                </a:lnTo>
                <a:lnTo>
                  <a:pt x="5" y="107"/>
                </a:lnTo>
                <a:lnTo>
                  <a:pt x="7" y="113"/>
                </a:lnTo>
                <a:lnTo>
                  <a:pt x="10" y="119"/>
                </a:lnTo>
                <a:lnTo>
                  <a:pt x="14" y="125"/>
                </a:lnTo>
                <a:lnTo>
                  <a:pt x="18" y="130"/>
                </a:lnTo>
                <a:lnTo>
                  <a:pt x="22" y="126"/>
                </a:lnTo>
                <a:lnTo>
                  <a:pt x="25" y="121"/>
                </a:lnTo>
                <a:lnTo>
                  <a:pt x="29" y="116"/>
                </a:lnTo>
                <a:lnTo>
                  <a:pt x="32" y="111"/>
                </a:lnTo>
                <a:lnTo>
                  <a:pt x="41" y="115"/>
                </a:lnTo>
                <a:lnTo>
                  <a:pt x="37" y="121"/>
                </a:lnTo>
                <a:lnTo>
                  <a:pt x="34" y="127"/>
                </a:lnTo>
                <a:lnTo>
                  <a:pt x="29" y="132"/>
                </a:lnTo>
                <a:lnTo>
                  <a:pt x="24" y="138"/>
                </a:lnTo>
                <a:lnTo>
                  <a:pt x="30" y="143"/>
                </a:lnTo>
                <a:lnTo>
                  <a:pt x="36" y="147"/>
                </a:lnTo>
                <a:lnTo>
                  <a:pt x="42" y="151"/>
                </a:lnTo>
                <a:lnTo>
                  <a:pt x="49" y="154"/>
                </a:lnTo>
                <a:lnTo>
                  <a:pt x="56" y="157"/>
                </a:lnTo>
                <a:lnTo>
                  <a:pt x="64" y="159"/>
                </a:lnTo>
                <a:lnTo>
                  <a:pt x="72" y="160"/>
                </a:lnTo>
                <a:lnTo>
                  <a:pt x="80" y="160"/>
                </a:lnTo>
                <a:lnTo>
                  <a:pt x="87" y="160"/>
                </a:lnTo>
                <a:lnTo>
                  <a:pt x="95" y="159"/>
                </a:lnTo>
                <a:lnTo>
                  <a:pt x="103" y="157"/>
                </a:lnTo>
                <a:lnTo>
                  <a:pt x="110" y="154"/>
                </a:lnTo>
                <a:lnTo>
                  <a:pt x="117" y="151"/>
                </a:lnTo>
                <a:lnTo>
                  <a:pt x="123" y="147"/>
                </a:lnTo>
                <a:lnTo>
                  <a:pt x="129" y="143"/>
                </a:lnTo>
                <a:lnTo>
                  <a:pt x="135" y="138"/>
                </a:lnTo>
                <a:lnTo>
                  <a:pt x="130" y="133"/>
                </a:lnTo>
                <a:lnTo>
                  <a:pt x="125" y="127"/>
                </a:lnTo>
                <a:lnTo>
                  <a:pt x="122" y="122"/>
                </a:lnTo>
                <a:lnTo>
                  <a:pt x="118" y="115"/>
                </a:lnTo>
                <a:lnTo>
                  <a:pt x="127" y="111"/>
                </a:lnTo>
                <a:lnTo>
                  <a:pt x="131" y="116"/>
                </a:lnTo>
                <a:lnTo>
                  <a:pt x="134" y="121"/>
                </a:lnTo>
                <a:lnTo>
                  <a:pt x="137" y="126"/>
                </a:lnTo>
                <a:lnTo>
                  <a:pt x="141" y="130"/>
                </a:lnTo>
                <a:lnTo>
                  <a:pt x="145" y="125"/>
                </a:lnTo>
                <a:lnTo>
                  <a:pt x="149" y="119"/>
                </a:lnTo>
                <a:lnTo>
                  <a:pt x="152" y="113"/>
                </a:lnTo>
                <a:lnTo>
                  <a:pt x="154" y="107"/>
                </a:lnTo>
                <a:lnTo>
                  <a:pt x="156" y="101"/>
                </a:lnTo>
                <a:lnTo>
                  <a:pt x="158" y="94"/>
                </a:lnTo>
                <a:lnTo>
                  <a:pt x="159" y="87"/>
                </a:lnTo>
                <a:lnTo>
                  <a:pt x="159" y="80"/>
                </a:lnTo>
                <a:lnTo>
                  <a:pt x="159" y="73"/>
                </a:lnTo>
                <a:lnTo>
                  <a:pt x="158" y="67"/>
                </a:lnTo>
                <a:lnTo>
                  <a:pt x="156" y="60"/>
                </a:lnTo>
                <a:lnTo>
                  <a:pt x="154" y="53"/>
                </a:lnTo>
                <a:lnTo>
                  <a:pt x="152" y="47"/>
                </a:lnTo>
                <a:lnTo>
                  <a:pt x="149" y="41"/>
                </a:lnTo>
                <a:lnTo>
                  <a:pt x="145" y="36"/>
                </a:lnTo>
                <a:lnTo>
                  <a:pt x="142" y="30"/>
                </a:lnTo>
                <a:lnTo>
                  <a:pt x="138" y="35"/>
                </a:lnTo>
                <a:lnTo>
                  <a:pt x="134" y="39"/>
                </a:lnTo>
                <a:lnTo>
                  <a:pt x="131" y="44"/>
                </a:lnTo>
                <a:lnTo>
                  <a:pt x="127" y="50"/>
                </a:lnTo>
                <a:lnTo>
                  <a:pt x="119" y="45"/>
                </a:lnTo>
                <a:lnTo>
                  <a:pt x="122" y="39"/>
                </a:lnTo>
                <a:lnTo>
                  <a:pt x="126" y="34"/>
                </a:lnTo>
                <a:lnTo>
                  <a:pt x="130" y="28"/>
                </a:lnTo>
                <a:lnTo>
                  <a:pt x="135" y="23"/>
                </a:lnTo>
                <a:lnTo>
                  <a:pt x="129" y="18"/>
                </a:lnTo>
                <a:lnTo>
                  <a:pt x="123" y="13"/>
                </a:lnTo>
                <a:lnTo>
                  <a:pt x="117" y="10"/>
                </a:lnTo>
                <a:lnTo>
                  <a:pt x="110" y="7"/>
                </a:lnTo>
                <a:lnTo>
                  <a:pt x="103" y="4"/>
                </a:lnTo>
                <a:lnTo>
                  <a:pt x="95" y="2"/>
                </a:lnTo>
                <a:lnTo>
                  <a:pt x="87" y="1"/>
                </a:lnTo>
                <a:lnTo>
                  <a:pt x="80" y="0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D42DD4A5-510C-E8EC-D75B-7B55018E1EF0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4676775"/>
            <a:ext cx="254000" cy="254000"/>
          </a:xfrm>
          <a:custGeom>
            <a:avLst/>
            <a:gdLst>
              <a:gd name="T0" fmla="*/ 58 w 160"/>
              <a:gd name="T1" fmla="*/ 4 h 160"/>
              <a:gd name="T2" fmla="*/ 43 w 160"/>
              <a:gd name="T3" fmla="*/ 9 h 160"/>
              <a:gd name="T4" fmla="*/ 29 w 160"/>
              <a:gd name="T5" fmla="*/ 18 h 160"/>
              <a:gd name="T6" fmla="*/ 60 w 160"/>
              <a:gd name="T7" fmla="*/ 34 h 160"/>
              <a:gd name="T8" fmla="*/ 65 w 160"/>
              <a:gd name="T9" fmla="*/ 18 h 160"/>
              <a:gd name="T10" fmla="*/ 68 w 160"/>
              <a:gd name="T11" fmla="*/ 1 h 160"/>
              <a:gd name="T12" fmla="*/ 18 w 160"/>
              <a:gd name="T13" fmla="*/ 29 h 160"/>
              <a:gd name="T14" fmla="*/ 8 w 160"/>
              <a:gd name="T15" fmla="*/ 43 h 160"/>
              <a:gd name="T16" fmla="*/ 3 w 160"/>
              <a:gd name="T17" fmla="*/ 58 h 160"/>
              <a:gd name="T18" fmla="*/ 0 w 160"/>
              <a:gd name="T19" fmla="*/ 69 h 160"/>
              <a:gd name="T20" fmla="*/ 18 w 160"/>
              <a:gd name="T21" fmla="*/ 66 h 160"/>
              <a:gd name="T22" fmla="*/ 33 w 160"/>
              <a:gd name="T23" fmla="*/ 60 h 160"/>
              <a:gd name="T24" fmla="*/ 18 w 160"/>
              <a:gd name="T25" fmla="*/ 29 h 160"/>
              <a:gd name="T26" fmla="*/ 84 w 160"/>
              <a:gd name="T27" fmla="*/ 0 h 160"/>
              <a:gd name="T28" fmla="*/ 80 w 160"/>
              <a:gd name="T29" fmla="*/ 23 h 160"/>
              <a:gd name="T30" fmla="*/ 73 w 160"/>
              <a:gd name="T31" fmla="*/ 43 h 160"/>
              <a:gd name="T32" fmla="*/ 79 w 160"/>
              <a:gd name="T33" fmla="*/ 69 h 160"/>
              <a:gd name="T34" fmla="*/ 120 w 160"/>
              <a:gd name="T35" fmla="*/ 11 h 160"/>
              <a:gd name="T36" fmla="*/ 102 w 160"/>
              <a:gd name="T37" fmla="*/ 4 h 160"/>
              <a:gd name="T38" fmla="*/ 84 w 160"/>
              <a:gd name="T39" fmla="*/ 0 h 160"/>
              <a:gd name="T40" fmla="*/ 142 w 160"/>
              <a:gd name="T41" fmla="*/ 29 h 160"/>
              <a:gd name="T42" fmla="*/ 111 w 160"/>
              <a:gd name="T43" fmla="*/ 91 h 160"/>
              <a:gd name="T44" fmla="*/ 130 w 160"/>
              <a:gd name="T45" fmla="*/ 82 h 160"/>
              <a:gd name="T46" fmla="*/ 152 w 160"/>
              <a:gd name="T47" fmla="*/ 77 h 160"/>
              <a:gd name="T48" fmla="*/ 158 w 160"/>
              <a:gd name="T49" fmla="*/ 64 h 160"/>
              <a:gd name="T50" fmla="*/ 152 w 160"/>
              <a:gd name="T51" fmla="*/ 46 h 160"/>
              <a:gd name="T52" fmla="*/ 142 w 160"/>
              <a:gd name="T53" fmla="*/ 29 h 160"/>
              <a:gd name="T54" fmla="*/ 54 w 160"/>
              <a:gd name="T55" fmla="*/ 66 h 160"/>
              <a:gd name="T56" fmla="*/ 35 w 160"/>
              <a:gd name="T57" fmla="*/ 76 h 160"/>
              <a:gd name="T58" fmla="*/ 15 w 160"/>
              <a:gd name="T59" fmla="*/ 83 h 160"/>
              <a:gd name="T60" fmla="*/ 0 w 160"/>
              <a:gd name="T61" fmla="*/ 90 h 160"/>
              <a:gd name="T62" fmla="*/ 5 w 160"/>
              <a:gd name="T63" fmla="*/ 109 h 160"/>
              <a:gd name="T64" fmla="*/ 14 w 160"/>
              <a:gd name="T65" fmla="*/ 126 h 160"/>
              <a:gd name="T66" fmla="*/ 54 w 160"/>
              <a:gd name="T67" fmla="*/ 66 h 160"/>
              <a:gd name="T68" fmla="*/ 153 w 160"/>
              <a:gd name="T69" fmla="*/ 92 h 160"/>
              <a:gd name="T70" fmla="*/ 136 w 160"/>
              <a:gd name="T71" fmla="*/ 96 h 160"/>
              <a:gd name="T72" fmla="*/ 121 w 160"/>
              <a:gd name="T73" fmla="*/ 103 h 160"/>
              <a:gd name="T74" fmla="*/ 145 w 160"/>
              <a:gd name="T75" fmla="*/ 127 h 160"/>
              <a:gd name="T76" fmla="*/ 153 w 160"/>
              <a:gd name="T77" fmla="*/ 112 h 160"/>
              <a:gd name="T78" fmla="*/ 158 w 160"/>
              <a:gd name="T79" fmla="*/ 97 h 160"/>
              <a:gd name="T80" fmla="*/ 153 w 160"/>
              <a:gd name="T81" fmla="*/ 92 h 160"/>
              <a:gd name="T82" fmla="*/ 100 w 160"/>
              <a:gd name="T83" fmla="*/ 126 h 160"/>
              <a:gd name="T84" fmla="*/ 93 w 160"/>
              <a:gd name="T85" fmla="*/ 142 h 160"/>
              <a:gd name="T86" fmla="*/ 91 w 160"/>
              <a:gd name="T87" fmla="*/ 159 h 160"/>
              <a:gd name="T88" fmla="*/ 107 w 160"/>
              <a:gd name="T89" fmla="*/ 156 h 160"/>
              <a:gd name="T90" fmla="*/ 121 w 160"/>
              <a:gd name="T91" fmla="*/ 148 h 160"/>
              <a:gd name="T92" fmla="*/ 105 w 160"/>
              <a:gd name="T93" fmla="*/ 117 h 160"/>
              <a:gd name="T94" fmla="*/ 79 w 160"/>
              <a:gd name="T95" fmla="*/ 91 h 160"/>
              <a:gd name="T96" fmla="*/ 40 w 160"/>
              <a:gd name="T97" fmla="*/ 149 h 160"/>
              <a:gd name="T98" fmla="*/ 57 w 160"/>
              <a:gd name="T99" fmla="*/ 157 h 160"/>
              <a:gd name="T100" fmla="*/ 76 w 160"/>
              <a:gd name="T101" fmla="*/ 160 h 160"/>
              <a:gd name="T102" fmla="*/ 78 w 160"/>
              <a:gd name="T103" fmla="*/ 138 h 160"/>
              <a:gd name="T104" fmla="*/ 87 w 160"/>
              <a:gd name="T105" fmla="*/ 118 h 160"/>
              <a:gd name="T106" fmla="*/ 79 w 160"/>
              <a:gd name="T107" fmla="*/ 9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60">
                <a:moveTo>
                  <a:pt x="68" y="1"/>
                </a:moveTo>
                <a:lnTo>
                  <a:pt x="63" y="2"/>
                </a:lnTo>
                <a:lnTo>
                  <a:pt x="58" y="4"/>
                </a:lnTo>
                <a:lnTo>
                  <a:pt x="52" y="5"/>
                </a:lnTo>
                <a:lnTo>
                  <a:pt x="47" y="7"/>
                </a:lnTo>
                <a:lnTo>
                  <a:pt x="43" y="9"/>
                </a:lnTo>
                <a:lnTo>
                  <a:pt x="38" y="12"/>
                </a:lnTo>
                <a:lnTo>
                  <a:pt x="33" y="15"/>
                </a:lnTo>
                <a:lnTo>
                  <a:pt x="29" y="18"/>
                </a:lnTo>
                <a:lnTo>
                  <a:pt x="54" y="43"/>
                </a:lnTo>
                <a:lnTo>
                  <a:pt x="57" y="39"/>
                </a:lnTo>
                <a:lnTo>
                  <a:pt x="60" y="34"/>
                </a:lnTo>
                <a:lnTo>
                  <a:pt x="62" y="29"/>
                </a:lnTo>
                <a:lnTo>
                  <a:pt x="64" y="24"/>
                </a:lnTo>
                <a:lnTo>
                  <a:pt x="65" y="18"/>
                </a:lnTo>
                <a:lnTo>
                  <a:pt x="67" y="13"/>
                </a:lnTo>
                <a:lnTo>
                  <a:pt x="68" y="7"/>
                </a:lnTo>
                <a:lnTo>
                  <a:pt x="68" y="1"/>
                </a:lnTo>
                <a:lnTo>
                  <a:pt x="68" y="1"/>
                </a:lnTo>
                <a:lnTo>
                  <a:pt x="68" y="1"/>
                </a:lnTo>
                <a:close/>
                <a:moveTo>
                  <a:pt x="18" y="29"/>
                </a:moveTo>
                <a:lnTo>
                  <a:pt x="14" y="34"/>
                </a:lnTo>
                <a:lnTo>
                  <a:pt x="11" y="39"/>
                </a:lnTo>
                <a:lnTo>
                  <a:pt x="8" y="43"/>
                </a:lnTo>
                <a:lnTo>
                  <a:pt x="6" y="48"/>
                </a:lnTo>
                <a:lnTo>
                  <a:pt x="4" y="53"/>
                </a:lnTo>
                <a:lnTo>
                  <a:pt x="3" y="58"/>
                </a:lnTo>
                <a:lnTo>
                  <a:pt x="1" y="64"/>
                </a:lnTo>
                <a:lnTo>
                  <a:pt x="0" y="69"/>
                </a:lnTo>
                <a:lnTo>
                  <a:pt x="0" y="69"/>
                </a:lnTo>
                <a:lnTo>
                  <a:pt x="6" y="68"/>
                </a:lnTo>
                <a:lnTo>
                  <a:pt x="12" y="68"/>
                </a:lnTo>
                <a:lnTo>
                  <a:pt x="18" y="66"/>
                </a:lnTo>
                <a:lnTo>
                  <a:pt x="23" y="65"/>
                </a:lnTo>
                <a:lnTo>
                  <a:pt x="29" y="63"/>
                </a:lnTo>
                <a:lnTo>
                  <a:pt x="33" y="60"/>
                </a:lnTo>
                <a:lnTo>
                  <a:pt x="38" y="57"/>
                </a:lnTo>
                <a:lnTo>
                  <a:pt x="43" y="54"/>
                </a:lnTo>
                <a:lnTo>
                  <a:pt x="18" y="29"/>
                </a:lnTo>
                <a:lnTo>
                  <a:pt x="18" y="29"/>
                </a:lnTo>
                <a:lnTo>
                  <a:pt x="18" y="29"/>
                </a:lnTo>
                <a:close/>
                <a:moveTo>
                  <a:pt x="84" y="0"/>
                </a:moveTo>
                <a:lnTo>
                  <a:pt x="83" y="8"/>
                </a:lnTo>
                <a:lnTo>
                  <a:pt x="82" y="15"/>
                </a:lnTo>
                <a:lnTo>
                  <a:pt x="80" y="23"/>
                </a:lnTo>
                <a:lnTo>
                  <a:pt x="78" y="30"/>
                </a:lnTo>
                <a:lnTo>
                  <a:pt x="76" y="36"/>
                </a:lnTo>
                <a:lnTo>
                  <a:pt x="73" y="43"/>
                </a:lnTo>
                <a:lnTo>
                  <a:pt x="69" y="49"/>
                </a:lnTo>
                <a:lnTo>
                  <a:pt x="65" y="54"/>
                </a:lnTo>
                <a:lnTo>
                  <a:pt x="79" y="69"/>
                </a:lnTo>
                <a:lnTo>
                  <a:pt x="131" y="18"/>
                </a:lnTo>
                <a:lnTo>
                  <a:pt x="125" y="14"/>
                </a:lnTo>
                <a:lnTo>
                  <a:pt x="120" y="11"/>
                </a:lnTo>
                <a:lnTo>
                  <a:pt x="114" y="8"/>
                </a:lnTo>
                <a:lnTo>
                  <a:pt x="108" y="6"/>
                </a:lnTo>
                <a:lnTo>
                  <a:pt x="102" y="4"/>
                </a:lnTo>
                <a:lnTo>
                  <a:pt x="96" y="2"/>
                </a:lnTo>
                <a:lnTo>
                  <a:pt x="90" y="1"/>
                </a:lnTo>
                <a:lnTo>
                  <a:pt x="84" y="0"/>
                </a:lnTo>
                <a:lnTo>
                  <a:pt x="84" y="0"/>
                </a:lnTo>
                <a:lnTo>
                  <a:pt x="84" y="0"/>
                </a:lnTo>
                <a:close/>
                <a:moveTo>
                  <a:pt x="142" y="29"/>
                </a:moveTo>
                <a:lnTo>
                  <a:pt x="91" y="80"/>
                </a:lnTo>
                <a:lnTo>
                  <a:pt x="105" y="95"/>
                </a:lnTo>
                <a:lnTo>
                  <a:pt x="111" y="91"/>
                </a:lnTo>
                <a:lnTo>
                  <a:pt x="117" y="87"/>
                </a:lnTo>
                <a:lnTo>
                  <a:pt x="123" y="84"/>
                </a:lnTo>
                <a:lnTo>
                  <a:pt x="130" y="82"/>
                </a:lnTo>
                <a:lnTo>
                  <a:pt x="137" y="79"/>
                </a:lnTo>
                <a:lnTo>
                  <a:pt x="145" y="78"/>
                </a:lnTo>
                <a:lnTo>
                  <a:pt x="152" y="77"/>
                </a:lnTo>
                <a:lnTo>
                  <a:pt x="160" y="76"/>
                </a:lnTo>
                <a:lnTo>
                  <a:pt x="159" y="70"/>
                </a:lnTo>
                <a:lnTo>
                  <a:pt x="158" y="64"/>
                </a:lnTo>
                <a:lnTo>
                  <a:pt x="157" y="58"/>
                </a:lnTo>
                <a:lnTo>
                  <a:pt x="154" y="52"/>
                </a:lnTo>
                <a:lnTo>
                  <a:pt x="152" y="46"/>
                </a:lnTo>
                <a:lnTo>
                  <a:pt x="149" y="40"/>
                </a:lnTo>
                <a:lnTo>
                  <a:pt x="145" y="35"/>
                </a:lnTo>
                <a:lnTo>
                  <a:pt x="142" y="29"/>
                </a:lnTo>
                <a:lnTo>
                  <a:pt x="142" y="29"/>
                </a:lnTo>
                <a:lnTo>
                  <a:pt x="142" y="29"/>
                </a:lnTo>
                <a:close/>
                <a:moveTo>
                  <a:pt x="54" y="66"/>
                </a:moveTo>
                <a:lnTo>
                  <a:pt x="48" y="70"/>
                </a:lnTo>
                <a:lnTo>
                  <a:pt x="42" y="73"/>
                </a:lnTo>
                <a:lnTo>
                  <a:pt x="35" y="76"/>
                </a:lnTo>
                <a:lnTo>
                  <a:pt x="29" y="79"/>
                </a:lnTo>
                <a:lnTo>
                  <a:pt x="22" y="81"/>
                </a:lnTo>
                <a:lnTo>
                  <a:pt x="15" y="83"/>
                </a:lnTo>
                <a:lnTo>
                  <a:pt x="7" y="84"/>
                </a:lnTo>
                <a:lnTo>
                  <a:pt x="0" y="84"/>
                </a:lnTo>
                <a:lnTo>
                  <a:pt x="0" y="90"/>
                </a:lnTo>
                <a:lnTo>
                  <a:pt x="1" y="97"/>
                </a:lnTo>
                <a:lnTo>
                  <a:pt x="3" y="103"/>
                </a:lnTo>
                <a:lnTo>
                  <a:pt x="5" y="109"/>
                </a:lnTo>
                <a:lnTo>
                  <a:pt x="7" y="115"/>
                </a:lnTo>
                <a:lnTo>
                  <a:pt x="10" y="120"/>
                </a:lnTo>
                <a:lnTo>
                  <a:pt x="14" y="126"/>
                </a:lnTo>
                <a:lnTo>
                  <a:pt x="18" y="131"/>
                </a:lnTo>
                <a:lnTo>
                  <a:pt x="69" y="80"/>
                </a:lnTo>
                <a:lnTo>
                  <a:pt x="54" y="66"/>
                </a:lnTo>
                <a:lnTo>
                  <a:pt x="54" y="66"/>
                </a:lnTo>
                <a:lnTo>
                  <a:pt x="54" y="66"/>
                </a:lnTo>
                <a:close/>
                <a:moveTo>
                  <a:pt x="153" y="92"/>
                </a:moveTo>
                <a:lnTo>
                  <a:pt x="147" y="93"/>
                </a:lnTo>
                <a:lnTo>
                  <a:pt x="142" y="94"/>
                </a:lnTo>
                <a:lnTo>
                  <a:pt x="136" y="96"/>
                </a:lnTo>
                <a:lnTo>
                  <a:pt x="131" y="98"/>
                </a:lnTo>
                <a:lnTo>
                  <a:pt x="126" y="100"/>
                </a:lnTo>
                <a:lnTo>
                  <a:pt x="121" y="103"/>
                </a:lnTo>
                <a:lnTo>
                  <a:pt x="117" y="106"/>
                </a:lnTo>
                <a:lnTo>
                  <a:pt x="142" y="131"/>
                </a:lnTo>
                <a:lnTo>
                  <a:pt x="145" y="127"/>
                </a:lnTo>
                <a:lnTo>
                  <a:pt x="148" y="122"/>
                </a:lnTo>
                <a:lnTo>
                  <a:pt x="150" y="117"/>
                </a:lnTo>
                <a:lnTo>
                  <a:pt x="153" y="112"/>
                </a:lnTo>
                <a:lnTo>
                  <a:pt x="155" y="108"/>
                </a:lnTo>
                <a:lnTo>
                  <a:pt x="157" y="102"/>
                </a:lnTo>
                <a:lnTo>
                  <a:pt x="158" y="97"/>
                </a:lnTo>
                <a:lnTo>
                  <a:pt x="159" y="92"/>
                </a:lnTo>
                <a:lnTo>
                  <a:pt x="153" y="92"/>
                </a:lnTo>
                <a:lnTo>
                  <a:pt x="153" y="92"/>
                </a:lnTo>
                <a:close/>
                <a:moveTo>
                  <a:pt x="105" y="117"/>
                </a:moveTo>
                <a:lnTo>
                  <a:pt x="102" y="122"/>
                </a:lnTo>
                <a:lnTo>
                  <a:pt x="100" y="126"/>
                </a:lnTo>
                <a:lnTo>
                  <a:pt x="97" y="131"/>
                </a:lnTo>
                <a:lnTo>
                  <a:pt x="95" y="137"/>
                </a:lnTo>
                <a:lnTo>
                  <a:pt x="93" y="142"/>
                </a:lnTo>
                <a:lnTo>
                  <a:pt x="92" y="148"/>
                </a:lnTo>
                <a:lnTo>
                  <a:pt x="91" y="154"/>
                </a:lnTo>
                <a:lnTo>
                  <a:pt x="91" y="159"/>
                </a:lnTo>
                <a:lnTo>
                  <a:pt x="97" y="158"/>
                </a:lnTo>
                <a:lnTo>
                  <a:pt x="102" y="157"/>
                </a:lnTo>
                <a:lnTo>
                  <a:pt x="107" y="156"/>
                </a:lnTo>
                <a:lnTo>
                  <a:pt x="112" y="154"/>
                </a:lnTo>
                <a:lnTo>
                  <a:pt x="117" y="151"/>
                </a:lnTo>
                <a:lnTo>
                  <a:pt x="121" y="148"/>
                </a:lnTo>
                <a:lnTo>
                  <a:pt x="126" y="145"/>
                </a:lnTo>
                <a:lnTo>
                  <a:pt x="131" y="142"/>
                </a:lnTo>
                <a:lnTo>
                  <a:pt x="105" y="117"/>
                </a:lnTo>
                <a:lnTo>
                  <a:pt x="105" y="117"/>
                </a:lnTo>
                <a:lnTo>
                  <a:pt x="105" y="117"/>
                </a:lnTo>
                <a:close/>
                <a:moveTo>
                  <a:pt x="79" y="91"/>
                </a:moveTo>
                <a:lnTo>
                  <a:pt x="29" y="142"/>
                </a:lnTo>
                <a:lnTo>
                  <a:pt x="34" y="146"/>
                </a:lnTo>
                <a:lnTo>
                  <a:pt x="40" y="149"/>
                </a:lnTo>
                <a:lnTo>
                  <a:pt x="45" y="153"/>
                </a:lnTo>
                <a:lnTo>
                  <a:pt x="51" y="155"/>
                </a:lnTo>
                <a:lnTo>
                  <a:pt x="57" y="157"/>
                </a:lnTo>
                <a:lnTo>
                  <a:pt x="63" y="159"/>
                </a:lnTo>
                <a:lnTo>
                  <a:pt x="70" y="160"/>
                </a:lnTo>
                <a:lnTo>
                  <a:pt x="76" y="160"/>
                </a:lnTo>
                <a:lnTo>
                  <a:pt x="76" y="153"/>
                </a:lnTo>
                <a:lnTo>
                  <a:pt x="77" y="145"/>
                </a:lnTo>
                <a:lnTo>
                  <a:pt x="78" y="138"/>
                </a:lnTo>
                <a:lnTo>
                  <a:pt x="81" y="131"/>
                </a:lnTo>
                <a:lnTo>
                  <a:pt x="84" y="124"/>
                </a:lnTo>
                <a:lnTo>
                  <a:pt x="87" y="118"/>
                </a:lnTo>
                <a:lnTo>
                  <a:pt x="90" y="112"/>
                </a:lnTo>
                <a:lnTo>
                  <a:pt x="94" y="106"/>
                </a:lnTo>
                <a:lnTo>
                  <a:pt x="79" y="91"/>
                </a:lnTo>
                <a:lnTo>
                  <a:pt x="79" y="91"/>
                </a:lnTo>
                <a:lnTo>
                  <a:pt x="79" y="9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8D936B30-9E9C-7CA4-84C1-41CBED8852EA}"/>
              </a:ext>
            </a:extLst>
          </p:cNvPr>
          <p:cNvSpPr>
            <a:spLocks/>
          </p:cNvSpPr>
          <p:nvPr/>
        </p:nvSpPr>
        <p:spPr bwMode="auto">
          <a:xfrm>
            <a:off x="8996363" y="4694238"/>
            <a:ext cx="252413" cy="220663"/>
          </a:xfrm>
          <a:custGeom>
            <a:avLst/>
            <a:gdLst>
              <a:gd name="T0" fmla="*/ 24 w 159"/>
              <a:gd name="T1" fmla="*/ 2 h 139"/>
              <a:gd name="T2" fmla="*/ 14 w 159"/>
              <a:gd name="T3" fmla="*/ 11 h 139"/>
              <a:gd name="T4" fmla="*/ 10 w 159"/>
              <a:gd name="T5" fmla="*/ 25 h 139"/>
              <a:gd name="T6" fmla="*/ 6 w 159"/>
              <a:gd name="T7" fmla="*/ 70 h 139"/>
              <a:gd name="T8" fmla="*/ 0 w 159"/>
              <a:gd name="T9" fmla="*/ 74 h 139"/>
              <a:gd name="T10" fmla="*/ 0 w 159"/>
              <a:gd name="T11" fmla="*/ 82 h 139"/>
              <a:gd name="T12" fmla="*/ 2 w 159"/>
              <a:gd name="T13" fmla="*/ 87 h 139"/>
              <a:gd name="T14" fmla="*/ 10 w 159"/>
              <a:gd name="T15" fmla="*/ 89 h 139"/>
              <a:gd name="T16" fmla="*/ 10 w 159"/>
              <a:gd name="T17" fmla="*/ 106 h 139"/>
              <a:gd name="T18" fmla="*/ 14 w 159"/>
              <a:gd name="T19" fmla="*/ 114 h 139"/>
              <a:gd name="T20" fmla="*/ 19 w 159"/>
              <a:gd name="T21" fmla="*/ 122 h 139"/>
              <a:gd name="T22" fmla="*/ 19 w 159"/>
              <a:gd name="T23" fmla="*/ 135 h 139"/>
              <a:gd name="T24" fmla="*/ 24 w 159"/>
              <a:gd name="T25" fmla="*/ 139 h 139"/>
              <a:gd name="T26" fmla="*/ 37 w 159"/>
              <a:gd name="T27" fmla="*/ 137 h 139"/>
              <a:gd name="T28" fmla="*/ 39 w 159"/>
              <a:gd name="T29" fmla="*/ 132 h 139"/>
              <a:gd name="T30" fmla="*/ 119 w 159"/>
              <a:gd name="T31" fmla="*/ 132 h 139"/>
              <a:gd name="T32" fmla="*/ 121 w 159"/>
              <a:gd name="T33" fmla="*/ 137 h 139"/>
              <a:gd name="T34" fmla="*/ 133 w 159"/>
              <a:gd name="T35" fmla="*/ 139 h 139"/>
              <a:gd name="T36" fmla="*/ 138 w 159"/>
              <a:gd name="T37" fmla="*/ 135 h 139"/>
              <a:gd name="T38" fmla="*/ 139 w 159"/>
              <a:gd name="T39" fmla="*/ 122 h 139"/>
              <a:gd name="T40" fmla="*/ 145 w 159"/>
              <a:gd name="T41" fmla="*/ 114 h 139"/>
              <a:gd name="T42" fmla="*/ 148 w 159"/>
              <a:gd name="T43" fmla="*/ 106 h 139"/>
              <a:gd name="T44" fmla="*/ 149 w 159"/>
              <a:gd name="T45" fmla="*/ 89 h 139"/>
              <a:gd name="T46" fmla="*/ 157 w 159"/>
              <a:gd name="T47" fmla="*/ 87 h 139"/>
              <a:gd name="T48" fmla="*/ 159 w 159"/>
              <a:gd name="T49" fmla="*/ 82 h 139"/>
              <a:gd name="T50" fmla="*/ 158 w 159"/>
              <a:gd name="T51" fmla="*/ 74 h 139"/>
              <a:gd name="T52" fmla="*/ 153 w 159"/>
              <a:gd name="T53" fmla="*/ 70 h 139"/>
              <a:gd name="T54" fmla="*/ 24 w 159"/>
              <a:gd name="T55" fmla="*/ 25 h 139"/>
              <a:gd name="T56" fmla="*/ 25 w 159"/>
              <a:gd name="T57" fmla="*/ 19 h 139"/>
              <a:gd name="T58" fmla="*/ 30 w 159"/>
              <a:gd name="T59" fmla="*/ 15 h 139"/>
              <a:gd name="T60" fmla="*/ 37 w 159"/>
              <a:gd name="T61" fmla="*/ 15 h 139"/>
              <a:gd name="T62" fmla="*/ 42 w 159"/>
              <a:gd name="T63" fmla="*/ 19 h 139"/>
              <a:gd name="T64" fmla="*/ 39 w 159"/>
              <a:gd name="T65" fmla="*/ 29 h 139"/>
              <a:gd name="T66" fmla="*/ 41 w 159"/>
              <a:gd name="T67" fmla="*/ 39 h 139"/>
              <a:gd name="T68" fmla="*/ 44 w 159"/>
              <a:gd name="T69" fmla="*/ 46 h 139"/>
              <a:gd name="T70" fmla="*/ 45 w 159"/>
              <a:gd name="T71" fmla="*/ 50 h 139"/>
              <a:gd name="T72" fmla="*/ 52 w 159"/>
              <a:gd name="T73" fmla="*/ 55 h 139"/>
              <a:gd name="T74" fmla="*/ 84 w 159"/>
              <a:gd name="T75" fmla="*/ 23 h 139"/>
              <a:gd name="T76" fmla="*/ 83 w 159"/>
              <a:gd name="T77" fmla="*/ 19 h 139"/>
              <a:gd name="T78" fmla="*/ 77 w 159"/>
              <a:gd name="T79" fmla="*/ 14 h 139"/>
              <a:gd name="T80" fmla="*/ 72 w 159"/>
              <a:gd name="T81" fmla="*/ 14 h 139"/>
              <a:gd name="T82" fmla="*/ 65 w 159"/>
              <a:gd name="T83" fmla="*/ 10 h 139"/>
              <a:gd name="T84" fmla="*/ 54 w 159"/>
              <a:gd name="T85" fmla="*/ 10 h 139"/>
              <a:gd name="T86" fmla="*/ 48 w 159"/>
              <a:gd name="T87" fmla="*/ 4 h 139"/>
              <a:gd name="T88" fmla="*/ 40 w 159"/>
              <a:gd name="T89" fmla="*/ 1 h 139"/>
              <a:gd name="T90" fmla="*/ 34 w 159"/>
              <a:gd name="T91" fmla="*/ 0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9" h="139">
                <a:moveTo>
                  <a:pt x="34" y="0"/>
                </a:moveTo>
                <a:lnTo>
                  <a:pt x="28" y="0"/>
                </a:lnTo>
                <a:lnTo>
                  <a:pt x="24" y="2"/>
                </a:lnTo>
                <a:lnTo>
                  <a:pt x="20" y="4"/>
                </a:lnTo>
                <a:lnTo>
                  <a:pt x="16" y="7"/>
                </a:lnTo>
                <a:lnTo>
                  <a:pt x="14" y="11"/>
                </a:lnTo>
                <a:lnTo>
                  <a:pt x="12" y="15"/>
                </a:lnTo>
                <a:lnTo>
                  <a:pt x="10" y="20"/>
                </a:lnTo>
                <a:lnTo>
                  <a:pt x="10" y="25"/>
                </a:lnTo>
                <a:lnTo>
                  <a:pt x="10" y="69"/>
                </a:lnTo>
                <a:lnTo>
                  <a:pt x="7" y="69"/>
                </a:lnTo>
                <a:lnTo>
                  <a:pt x="6" y="70"/>
                </a:lnTo>
                <a:lnTo>
                  <a:pt x="4" y="70"/>
                </a:lnTo>
                <a:lnTo>
                  <a:pt x="2" y="72"/>
                </a:lnTo>
                <a:lnTo>
                  <a:pt x="0" y="74"/>
                </a:lnTo>
                <a:lnTo>
                  <a:pt x="0" y="75"/>
                </a:lnTo>
                <a:lnTo>
                  <a:pt x="0" y="77"/>
                </a:lnTo>
                <a:lnTo>
                  <a:pt x="0" y="82"/>
                </a:lnTo>
                <a:lnTo>
                  <a:pt x="0" y="83"/>
                </a:lnTo>
                <a:lnTo>
                  <a:pt x="0" y="85"/>
                </a:lnTo>
                <a:lnTo>
                  <a:pt x="2" y="87"/>
                </a:lnTo>
                <a:lnTo>
                  <a:pt x="4" y="89"/>
                </a:lnTo>
                <a:lnTo>
                  <a:pt x="6" y="89"/>
                </a:lnTo>
                <a:lnTo>
                  <a:pt x="10" y="89"/>
                </a:lnTo>
                <a:lnTo>
                  <a:pt x="10" y="99"/>
                </a:lnTo>
                <a:lnTo>
                  <a:pt x="10" y="103"/>
                </a:lnTo>
                <a:lnTo>
                  <a:pt x="10" y="106"/>
                </a:lnTo>
                <a:lnTo>
                  <a:pt x="11" y="109"/>
                </a:lnTo>
                <a:lnTo>
                  <a:pt x="12" y="112"/>
                </a:lnTo>
                <a:lnTo>
                  <a:pt x="14" y="114"/>
                </a:lnTo>
                <a:lnTo>
                  <a:pt x="14" y="117"/>
                </a:lnTo>
                <a:lnTo>
                  <a:pt x="16" y="119"/>
                </a:lnTo>
                <a:lnTo>
                  <a:pt x="19" y="122"/>
                </a:lnTo>
                <a:lnTo>
                  <a:pt x="19" y="132"/>
                </a:lnTo>
                <a:lnTo>
                  <a:pt x="19" y="133"/>
                </a:lnTo>
                <a:lnTo>
                  <a:pt x="19" y="135"/>
                </a:lnTo>
                <a:lnTo>
                  <a:pt x="21" y="137"/>
                </a:lnTo>
                <a:lnTo>
                  <a:pt x="23" y="139"/>
                </a:lnTo>
                <a:lnTo>
                  <a:pt x="24" y="139"/>
                </a:lnTo>
                <a:lnTo>
                  <a:pt x="33" y="139"/>
                </a:lnTo>
                <a:lnTo>
                  <a:pt x="34" y="139"/>
                </a:lnTo>
                <a:lnTo>
                  <a:pt x="37" y="137"/>
                </a:lnTo>
                <a:lnTo>
                  <a:pt x="38" y="135"/>
                </a:lnTo>
                <a:lnTo>
                  <a:pt x="39" y="133"/>
                </a:lnTo>
                <a:lnTo>
                  <a:pt x="39" y="132"/>
                </a:lnTo>
                <a:lnTo>
                  <a:pt x="39" y="129"/>
                </a:lnTo>
                <a:lnTo>
                  <a:pt x="119" y="129"/>
                </a:lnTo>
                <a:lnTo>
                  <a:pt x="119" y="132"/>
                </a:lnTo>
                <a:lnTo>
                  <a:pt x="119" y="133"/>
                </a:lnTo>
                <a:lnTo>
                  <a:pt x="120" y="135"/>
                </a:lnTo>
                <a:lnTo>
                  <a:pt x="121" y="137"/>
                </a:lnTo>
                <a:lnTo>
                  <a:pt x="124" y="139"/>
                </a:lnTo>
                <a:lnTo>
                  <a:pt x="125" y="139"/>
                </a:lnTo>
                <a:lnTo>
                  <a:pt x="133" y="139"/>
                </a:lnTo>
                <a:lnTo>
                  <a:pt x="134" y="139"/>
                </a:lnTo>
                <a:lnTo>
                  <a:pt x="137" y="137"/>
                </a:lnTo>
                <a:lnTo>
                  <a:pt x="138" y="135"/>
                </a:lnTo>
                <a:lnTo>
                  <a:pt x="139" y="133"/>
                </a:lnTo>
                <a:lnTo>
                  <a:pt x="139" y="132"/>
                </a:lnTo>
                <a:lnTo>
                  <a:pt x="139" y="122"/>
                </a:lnTo>
                <a:lnTo>
                  <a:pt x="141" y="119"/>
                </a:lnTo>
                <a:lnTo>
                  <a:pt x="143" y="117"/>
                </a:lnTo>
                <a:lnTo>
                  <a:pt x="145" y="114"/>
                </a:lnTo>
                <a:lnTo>
                  <a:pt x="146" y="112"/>
                </a:lnTo>
                <a:lnTo>
                  <a:pt x="147" y="109"/>
                </a:lnTo>
                <a:lnTo>
                  <a:pt x="148" y="106"/>
                </a:lnTo>
                <a:lnTo>
                  <a:pt x="149" y="103"/>
                </a:lnTo>
                <a:lnTo>
                  <a:pt x="149" y="99"/>
                </a:lnTo>
                <a:lnTo>
                  <a:pt x="149" y="89"/>
                </a:lnTo>
                <a:lnTo>
                  <a:pt x="153" y="89"/>
                </a:lnTo>
                <a:lnTo>
                  <a:pt x="154" y="89"/>
                </a:lnTo>
                <a:lnTo>
                  <a:pt x="157" y="87"/>
                </a:lnTo>
                <a:lnTo>
                  <a:pt x="158" y="85"/>
                </a:lnTo>
                <a:lnTo>
                  <a:pt x="159" y="83"/>
                </a:lnTo>
                <a:lnTo>
                  <a:pt x="159" y="82"/>
                </a:lnTo>
                <a:lnTo>
                  <a:pt x="159" y="77"/>
                </a:lnTo>
                <a:lnTo>
                  <a:pt x="159" y="75"/>
                </a:lnTo>
                <a:lnTo>
                  <a:pt x="158" y="74"/>
                </a:lnTo>
                <a:lnTo>
                  <a:pt x="157" y="72"/>
                </a:lnTo>
                <a:lnTo>
                  <a:pt x="154" y="70"/>
                </a:lnTo>
                <a:lnTo>
                  <a:pt x="153" y="70"/>
                </a:lnTo>
                <a:lnTo>
                  <a:pt x="151" y="69"/>
                </a:lnTo>
                <a:lnTo>
                  <a:pt x="24" y="69"/>
                </a:lnTo>
                <a:lnTo>
                  <a:pt x="24" y="25"/>
                </a:lnTo>
                <a:lnTo>
                  <a:pt x="24" y="23"/>
                </a:lnTo>
                <a:lnTo>
                  <a:pt x="24" y="21"/>
                </a:lnTo>
                <a:lnTo>
                  <a:pt x="25" y="19"/>
                </a:lnTo>
                <a:lnTo>
                  <a:pt x="26" y="18"/>
                </a:lnTo>
                <a:lnTo>
                  <a:pt x="28" y="16"/>
                </a:lnTo>
                <a:lnTo>
                  <a:pt x="30" y="15"/>
                </a:lnTo>
                <a:lnTo>
                  <a:pt x="31" y="15"/>
                </a:lnTo>
                <a:lnTo>
                  <a:pt x="34" y="15"/>
                </a:lnTo>
                <a:lnTo>
                  <a:pt x="37" y="15"/>
                </a:lnTo>
                <a:lnTo>
                  <a:pt x="39" y="16"/>
                </a:lnTo>
                <a:lnTo>
                  <a:pt x="41" y="17"/>
                </a:lnTo>
                <a:lnTo>
                  <a:pt x="42" y="19"/>
                </a:lnTo>
                <a:lnTo>
                  <a:pt x="41" y="22"/>
                </a:lnTo>
                <a:lnTo>
                  <a:pt x="40" y="26"/>
                </a:lnTo>
                <a:lnTo>
                  <a:pt x="39" y="29"/>
                </a:lnTo>
                <a:lnTo>
                  <a:pt x="39" y="32"/>
                </a:lnTo>
                <a:lnTo>
                  <a:pt x="40" y="36"/>
                </a:lnTo>
                <a:lnTo>
                  <a:pt x="41" y="39"/>
                </a:lnTo>
                <a:lnTo>
                  <a:pt x="42" y="42"/>
                </a:lnTo>
                <a:lnTo>
                  <a:pt x="45" y="45"/>
                </a:lnTo>
                <a:lnTo>
                  <a:pt x="44" y="46"/>
                </a:lnTo>
                <a:lnTo>
                  <a:pt x="44" y="48"/>
                </a:lnTo>
                <a:lnTo>
                  <a:pt x="44" y="49"/>
                </a:lnTo>
                <a:lnTo>
                  <a:pt x="45" y="50"/>
                </a:lnTo>
                <a:lnTo>
                  <a:pt x="48" y="54"/>
                </a:lnTo>
                <a:lnTo>
                  <a:pt x="49" y="55"/>
                </a:lnTo>
                <a:lnTo>
                  <a:pt x="52" y="55"/>
                </a:lnTo>
                <a:lnTo>
                  <a:pt x="53" y="54"/>
                </a:lnTo>
                <a:lnTo>
                  <a:pt x="83" y="24"/>
                </a:lnTo>
                <a:lnTo>
                  <a:pt x="84" y="23"/>
                </a:lnTo>
                <a:lnTo>
                  <a:pt x="84" y="22"/>
                </a:lnTo>
                <a:lnTo>
                  <a:pt x="84" y="20"/>
                </a:lnTo>
                <a:lnTo>
                  <a:pt x="83" y="19"/>
                </a:lnTo>
                <a:lnTo>
                  <a:pt x="80" y="15"/>
                </a:lnTo>
                <a:lnTo>
                  <a:pt x="78" y="15"/>
                </a:lnTo>
                <a:lnTo>
                  <a:pt x="77" y="14"/>
                </a:lnTo>
                <a:lnTo>
                  <a:pt x="76" y="15"/>
                </a:lnTo>
                <a:lnTo>
                  <a:pt x="74" y="15"/>
                </a:lnTo>
                <a:lnTo>
                  <a:pt x="72" y="14"/>
                </a:lnTo>
                <a:lnTo>
                  <a:pt x="70" y="12"/>
                </a:lnTo>
                <a:lnTo>
                  <a:pt x="67" y="11"/>
                </a:lnTo>
                <a:lnTo>
                  <a:pt x="65" y="10"/>
                </a:lnTo>
                <a:lnTo>
                  <a:pt x="62" y="10"/>
                </a:lnTo>
                <a:lnTo>
                  <a:pt x="57" y="10"/>
                </a:lnTo>
                <a:lnTo>
                  <a:pt x="54" y="10"/>
                </a:lnTo>
                <a:lnTo>
                  <a:pt x="53" y="8"/>
                </a:lnTo>
                <a:lnTo>
                  <a:pt x="51" y="6"/>
                </a:lnTo>
                <a:lnTo>
                  <a:pt x="48" y="4"/>
                </a:lnTo>
                <a:lnTo>
                  <a:pt x="46" y="3"/>
                </a:lnTo>
                <a:lnTo>
                  <a:pt x="43" y="1"/>
                </a:lnTo>
                <a:lnTo>
                  <a:pt x="40" y="1"/>
                </a:lnTo>
                <a:lnTo>
                  <a:pt x="37" y="0"/>
                </a:lnTo>
                <a:lnTo>
                  <a:pt x="34" y="0"/>
                </a:lnTo>
                <a:lnTo>
                  <a:pt x="3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D41F56BF-1A09-6E52-FDB3-3EB90E99A3ED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4740275"/>
            <a:ext cx="254000" cy="127000"/>
          </a:xfrm>
          <a:custGeom>
            <a:avLst/>
            <a:gdLst>
              <a:gd name="T0" fmla="*/ 24 w 160"/>
              <a:gd name="T1" fmla="*/ 56 h 80"/>
              <a:gd name="T2" fmla="*/ 80 w 160"/>
              <a:gd name="T3" fmla="*/ 24 h 80"/>
              <a:gd name="T4" fmla="*/ 24 w 160"/>
              <a:gd name="T5" fmla="*/ 24 h 80"/>
              <a:gd name="T6" fmla="*/ 136 w 160"/>
              <a:gd name="T7" fmla="*/ 33 h 80"/>
              <a:gd name="T8" fmla="*/ 144 w 160"/>
              <a:gd name="T9" fmla="*/ 49 h 80"/>
              <a:gd name="T10" fmla="*/ 136 w 160"/>
              <a:gd name="T11" fmla="*/ 64 h 80"/>
              <a:gd name="T12" fmla="*/ 16 w 160"/>
              <a:gd name="T13" fmla="*/ 16 h 80"/>
              <a:gd name="T14" fmla="*/ 136 w 160"/>
              <a:gd name="T15" fmla="*/ 16 h 80"/>
              <a:gd name="T16" fmla="*/ 10 w 160"/>
              <a:gd name="T17" fmla="*/ 1 h 80"/>
              <a:gd name="T18" fmla="*/ 5 w 160"/>
              <a:gd name="T19" fmla="*/ 2 h 80"/>
              <a:gd name="T20" fmla="*/ 2 w 160"/>
              <a:gd name="T21" fmla="*/ 6 h 80"/>
              <a:gd name="T22" fmla="*/ 0 w 160"/>
              <a:gd name="T23" fmla="*/ 10 h 80"/>
              <a:gd name="T24" fmla="*/ 0 w 160"/>
              <a:gd name="T25" fmla="*/ 68 h 80"/>
              <a:gd name="T26" fmla="*/ 1 w 160"/>
              <a:gd name="T27" fmla="*/ 73 h 80"/>
              <a:gd name="T28" fmla="*/ 3 w 160"/>
              <a:gd name="T29" fmla="*/ 77 h 80"/>
              <a:gd name="T30" fmla="*/ 7 w 160"/>
              <a:gd name="T31" fmla="*/ 80 h 80"/>
              <a:gd name="T32" fmla="*/ 142 w 160"/>
              <a:gd name="T33" fmla="*/ 80 h 80"/>
              <a:gd name="T34" fmla="*/ 147 w 160"/>
              <a:gd name="T35" fmla="*/ 78 h 80"/>
              <a:gd name="T36" fmla="*/ 150 w 160"/>
              <a:gd name="T37" fmla="*/ 75 h 80"/>
              <a:gd name="T38" fmla="*/ 152 w 160"/>
              <a:gd name="T39" fmla="*/ 71 h 80"/>
              <a:gd name="T40" fmla="*/ 152 w 160"/>
              <a:gd name="T41" fmla="*/ 64 h 80"/>
              <a:gd name="T42" fmla="*/ 156 w 160"/>
              <a:gd name="T43" fmla="*/ 64 h 80"/>
              <a:gd name="T44" fmla="*/ 160 w 160"/>
              <a:gd name="T45" fmla="*/ 61 h 80"/>
              <a:gd name="T46" fmla="*/ 160 w 160"/>
              <a:gd name="T47" fmla="*/ 58 h 80"/>
              <a:gd name="T48" fmla="*/ 160 w 160"/>
              <a:gd name="T49" fmla="*/ 21 h 80"/>
              <a:gd name="T50" fmla="*/ 158 w 160"/>
              <a:gd name="T51" fmla="*/ 18 h 80"/>
              <a:gd name="T52" fmla="*/ 155 w 160"/>
              <a:gd name="T53" fmla="*/ 16 h 80"/>
              <a:gd name="T54" fmla="*/ 152 w 160"/>
              <a:gd name="T55" fmla="*/ 12 h 80"/>
              <a:gd name="T56" fmla="*/ 151 w 160"/>
              <a:gd name="T57" fmla="*/ 8 h 80"/>
              <a:gd name="T58" fmla="*/ 148 w 160"/>
              <a:gd name="T59" fmla="*/ 4 h 80"/>
              <a:gd name="T60" fmla="*/ 145 w 160"/>
              <a:gd name="T61" fmla="*/ 1 h 80"/>
              <a:gd name="T62" fmla="*/ 140 w 160"/>
              <a:gd name="T63" fmla="*/ 0 h 80"/>
              <a:gd name="T64" fmla="*/ 12 w 160"/>
              <a:gd name="T65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80">
                <a:moveTo>
                  <a:pt x="24" y="24"/>
                </a:moveTo>
                <a:lnTo>
                  <a:pt x="24" y="56"/>
                </a:lnTo>
                <a:lnTo>
                  <a:pt x="80" y="56"/>
                </a:lnTo>
                <a:lnTo>
                  <a:pt x="80" y="24"/>
                </a:lnTo>
                <a:lnTo>
                  <a:pt x="24" y="24"/>
                </a:lnTo>
                <a:lnTo>
                  <a:pt x="24" y="24"/>
                </a:lnTo>
                <a:close/>
                <a:moveTo>
                  <a:pt x="136" y="16"/>
                </a:moveTo>
                <a:lnTo>
                  <a:pt x="136" y="33"/>
                </a:lnTo>
                <a:lnTo>
                  <a:pt x="144" y="33"/>
                </a:lnTo>
                <a:lnTo>
                  <a:pt x="144" y="49"/>
                </a:lnTo>
                <a:lnTo>
                  <a:pt x="136" y="49"/>
                </a:lnTo>
                <a:lnTo>
                  <a:pt x="136" y="64"/>
                </a:lnTo>
                <a:lnTo>
                  <a:pt x="16" y="64"/>
                </a:lnTo>
                <a:lnTo>
                  <a:pt x="16" y="16"/>
                </a:lnTo>
                <a:lnTo>
                  <a:pt x="136" y="16"/>
                </a:lnTo>
                <a:lnTo>
                  <a:pt x="136" y="16"/>
                </a:lnTo>
                <a:close/>
                <a:moveTo>
                  <a:pt x="12" y="0"/>
                </a:moveTo>
                <a:lnTo>
                  <a:pt x="10" y="1"/>
                </a:lnTo>
                <a:lnTo>
                  <a:pt x="7" y="1"/>
                </a:lnTo>
                <a:lnTo>
                  <a:pt x="5" y="2"/>
                </a:lnTo>
                <a:lnTo>
                  <a:pt x="3" y="4"/>
                </a:lnTo>
                <a:lnTo>
                  <a:pt x="2" y="6"/>
                </a:lnTo>
                <a:lnTo>
                  <a:pt x="1" y="8"/>
                </a:lnTo>
                <a:lnTo>
                  <a:pt x="0" y="10"/>
                </a:lnTo>
                <a:lnTo>
                  <a:pt x="0" y="12"/>
                </a:lnTo>
                <a:lnTo>
                  <a:pt x="0" y="68"/>
                </a:lnTo>
                <a:lnTo>
                  <a:pt x="0" y="71"/>
                </a:lnTo>
                <a:lnTo>
                  <a:pt x="1" y="73"/>
                </a:lnTo>
                <a:lnTo>
                  <a:pt x="2" y="75"/>
                </a:lnTo>
                <a:lnTo>
                  <a:pt x="3" y="77"/>
                </a:lnTo>
                <a:lnTo>
                  <a:pt x="5" y="78"/>
                </a:lnTo>
                <a:lnTo>
                  <a:pt x="7" y="80"/>
                </a:lnTo>
                <a:lnTo>
                  <a:pt x="10" y="80"/>
                </a:lnTo>
                <a:lnTo>
                  <a:pt x="142" y="80"/>
                </a:lnTo>
                <a:lnTo>
                  <a:pt x="145" y="80"/>
                </a:lnTo>
                <a:lnTo>
                  <a:pt x="147" y="78"/>
                </a:lnTo>
                <a:lnTo>
                  <a:pt x="148" y="77"/>
                </a:lnTo>
                <a:lnTo>
                  <a:pt x="150" y="75"/>
                </a:lnTo>
                <a:lnTo>
                  <a:pt x="151" y="73"/>
                </a:lnTo>
                <a:lnTo>
                  <a:pt x="152" y="71"/>
                </a:lnTo>
                <a:lnTo>
                  <a:pt x="152" y="68"/>
                </a:lnTo>
                <a:lnTo>
                  <a:pt x="152" y="64"/>
                </a:lnTo>
                <a:lnTo>
                  <a:pt x="155" y="64"/>
                </a:lnTo>
                <a:lnTo>
                  <a:pt x="156" y="64"/>
                </a:lnTo>
                <a:lnTo>
                  <a:pt x="158" y="63"/>
                </a:lnTo>
                <a:lnTo>
                  <a:pt x="160" y="61"/>
                </a:lnTo>
                <a:lnTo>
                  <a:pt x="160" y="59"/>
                </a:lnTo>
                <a:lnTo>
                  <a:pt x="160" y="58"/>
                </a:lnTo>
                <a:lnTo>
                  <a:pt x="160" y="22"/>
                </a:lnTo>
                <a:lnTo>
                  <a:pt x="160" y="21"/>
                </a:lnTo>
                <a:lnTo>
                  <a:pt x="160" y="20"/>
                </a:lnTo>
                <a:lnTo>
                  <a:pt x="158" y="18"/>
                </a:lnTo>
                <a:lnTo>
                  <a:pt x="156" y="17"/>
                </a:lnTo>
                <a:lnTo>
                  <a:pt x="155" y="16"/>
                </a:lnTo>
                <a:lnTo>
                  <a:pt x="152" y="16"/>
                </a:lnTo>
                <a:lnTo>
                  <a:pt x="152" y="12"/>
                </a:lnTo>
                <a:lnTo>
                  <a:pt x="152" y="10"/>
                </a:lnTo>
                <a:lnTo>
                  <a:pt x="151" y="8"/>
                </a:lnTo>
                <a:lnTo>
                  <a:pt x="150" y="6"/>
                </a:lnTo>
                <a:lnTo>
                  <a:pt x="148" y="4"/>
                </a:lnTo>
                <a:lnTo>
                  <a:pt x="147" y="2"/>
                </a:lnTo>
                <a:lnTo>
                  <a:pt x="145" y="1"/>
                </a:lnTo>
                <a:lnTo>
                  <a:pt x="142" y="1"/>
                </a:lnTo>
                <a:lnTo>
                  <a:pt x="140" y="0"/>
                </a:lnTo>
                <a:lnTo>
                  <a:pt x="12" y="0"/>
                </a:lnTo>
                <a:lnTo>
                  <a:pt x="1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347081C9-0F07-F34D-D324-96F57D49FF61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4676775"/>
            <a:ext cx="254000" cy="254000"/>
          </a:xfrm>
          <a:custGeom>
            <a:avLst/>
            <a:gdLst>
              <a:gd name="T0" fmla="*/ 136 w 160"/>
              <a:gd name="T1" fmla="*/ 48 h 160"/>
              <a:gd name="T2" fmla="*/ 138 w 160"/>
              <a:gd name="T3" fmla="*/ 52 h 160"/>
              <a:gd name="T4" fmla="*/ 137 w 160"/>
              <a:gd name="T5" fmla="*/ 100 h 160"/>
              <a:gd name="T6" fmla="*/ 135 w 160"/>
              <a:gd name="T7" fmla="*/ 102 h 160"/>
              <a:gd name="T8" fmla="*/ 115 w 160"/>
              <a:gd name="T9" fmla="*/ 112 h 160"/>
              <a:gd name="T10" fmla="*/ 134 w 160"/>
              <a:gd name="T11" fmla="*/ 46 h 160"/>
              <a:gd name="T12" fmla="*/ 40 w 160"/>
              <a:gd name="T13" fmla="*/ 35 h 160"/>
              <a:gd name="T14" fmla="*/ 44 w 160"/>
              <a:gd name="T15" fmla="*/ 36 h 160"/>
              <a:gd name="T16" fmla="*/ 46 w 160"/>
              <a:gd name="T17" fmla="*/ 41 h 160"/>
              <a:gd name="T18" fmla="*/ 46 w 160"/>
              <a:gd name="T19" fmla="*/ 123 h 160"/>
              <a:gd name="T20" fmla="*/ 42 w 160"/>
              <a:gd name="T21" fmla="*/ 125 h 160"/>
              <a:gd name="T22" fmla="*/ 37 w 160"/>
              <a:gd name="T23" fmla="*/ 125 h 160"/>
              <a:gd name="T24" fmla="*/ 35 w 160"/>
              <a:gd name="T25" fmla="*/ 123 h 160"/>
              <a:gd name="T26" fmla="*/ 34 w 160"/>
              <a:gd name="T27" fmla="*/ 41 h 160"/>
              <a:gd name="T28" fmla="*/ 36 w 160"/>
              <a:gd name="T29" fmla="*/ 36 h 160"/>
              <a:gd name="T30" fmla="*/ 40 w 160"/>
              <a:gd name="T31" fmla="*/ 35 h 160"/>
              <a:gd name="T32" fmla="*/ 40 w 160"/>
              <a:gd name="T33" fmla="*/ 35 h 160"/>
              <a:gd name="T34" fmla="*/ 77 w 160"/>
              <a:gd name="T35" fmla="*/ 35 h 160"/>
              <a:gd name="T36" fmla="*/ 79 w 160"/>
              <a:gd name="T37" fmla="*/ 38 h 160"/>
              <a:gd name="T38" fmla="*/ 80 w 160"/>
              <a:gd name="T39" fmla="*/ 120 h 160"/>
              <a:gd name="T40" fmla="*/ 78 w 160"/>
              <a:gd name="T41" fmla="*/ 124 h 160"/>
              <a:gd name="T42" fmla="*/ 74 w 160"/>
              <a:gd name="T43" fmla="*/ 126 h 160"/>
              <a:gd name="T44" fmla="*/ 70 w 160"/>
              <a:gd name="T45" fmla="*/ 124 h 160"/>
              <a:gd name="T46" fmla="*/ 69 w 160"/>
              <a:gd name="T47" fmla="*/ 120 h 160"/>
              <a:gd name="T48" fmla="*/ 69 w 160"/>
              <a:gd name="T49" fmla="*/ 38 h 160"/>
              <a:gd name="T50" fmla="*/ 72 w 160"/>
              <a:gd name="T51" fmla="*/ 35 h 160"/>
              <a:gd name="T52" fmla="*/ 74 w 160"/>
              <a:gd name="T53" fmla="*/ 35 h 160"/>
              <a:gd name="T54" fmla="*/ 7 w 160"/>
              <a:gd name="T55" fmla="*/ 0 h 160"/>
              <a:gd name="T56" fmla="*/ 2 w 160"/>
              <a:gd name="T57" fmla="*/ 3 h 160"/>
              <a:gd name="T58" fmla="*/ 0 w 160"/>
              <a:gd name="T59" fmla="*/ 7 h 160"/>
              <a:gd name="T60" fmla="*/ 0 w 160"/>
              <a:gd name="T61" fmla="*/ 152 h 160"/>
              <a:gd name="T62" fmla="*/ 1 w 160"/>
              <a:gd name="T63" fmla="*/ 155 h 160"/>
              <a:gd name="T64" fmla="*/ 5 w 160"/>
              <a:gd name="T65" fmla="*/ 160 h 160"/>
              <a:gd name="T66" fmla="*/ 108 w 160"/>
              <a:gd name="T67" fmla="*/ 160 h 160"/>
              <a:gd name="T68" fmla="*/ 112 w 160"/>
              <a:gd name="T69" fmla="*/ 157 h 160"/>
              <a:gd name="T70" fmla="*/ 115 w 160"/>
              <a:gd name="T71" fmla="*/ 153 h 160"/>
              <a:gd name="T72" fmla="*/ 115 w 160"/>
              <a:gd name="T73" fmla="*/ 137 h 160"/>
              <a:gd name="T74" fmla="*/ 147 w 160"/>
              <a:gd name="T75" fmla="*/ 122 h 160"/>
              <a:gd name="T76" fmla="*/ 153 w 160"/>
              <a:gd name="T77" fmla="*/ 117 h 160"/>
              <a:gd name="T78" fmla="*/ 158 w 160"/>
              <a:gd name="T79" fmla="*/ 110 h 160"/>
              <a:gd name="T80" fmla="*/ 160 w 160"/>
              <a:gd name="T81" fmla="*/ 102 h 160"/>
              <a:gd name="T82" fmla="*/ 160 w 160"/>
              <a:gd name="T83" fmla="*/ 52 h 160"/>
              <a:gd name="T84" fmla="*/ 158 w 160"/>
              <a:gd name="T85" fmla="*/ 41 h 160"/>
              <a:gd name="T86" fmla="*/ 152 w 160"/>
              <a:gd name="T87" fmla="*/ 31 h 160"/>
              <a:gd name="T88" fmla="*/ 143 w 160"/>
              <a:gd name="T89" fmla="*/ 26 h 160"/>
              <a:gd name="T90" fmla="*/ 132 w 160"/>
              <a:gd name="T91" fmla="*/ 23 h 160"/>
              <a:gd name="T92" fmla="*/ 115 w 160"/>
              <a:gd name="T93" fmla="*/ 9 h 160"/>
              <a:gd name="T94" fmla="*/ 114 w 160"/>
              <a:gd name="T95" fmla="*/ 6 h 160"/>
              <a:gd name="T96" fmla="*/ 109 w 160"/>
              <a:gd name="T97" fmla="*/ 1 h 160"/>
              <a:gd name="T98" fmla="*/ 7 w 160"/>
              <a:gd name="T9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0">
                <a:moveTo>
                  <a:pt x="134" y="46"/>
                </a:moveTo>
                <a:lnTo>
                  <a:pt x="136" y="48"/>
                </a:lnTo>
                <a:lnTo>
                  <a:pt x="137" y="50"/>
                </a:lnTo>
                <a:lnTo>
                  <a:pt x="138" y="52"/>
                </a:lnTo>
                <a:lnTo>
                  <a:pt x="138" y="98"/>
                </a:lnTo>
                <a:lnTo>
                  <a:pt x="137" y="100"/>
                </a:lnTo>
                <a:lnTo>
                  <a:pt x="136" y="101"/>
                </a:lnTo>
                <a:lnTo>
                  <a:pt x="135" y="102"/>
                </a:lnTo>
                <a:lnTo>
                  <a:pt x="134" y="103"/>
                </a:lnTo>
                <a:lnTo>
                  <a:pt x="115" y="112"/>
                </a:lnTo>
                <a:lnTo>
                  <a:pt x="115" y="46"/>
                </a:lnTo>
                <a:lnTo>
                  <a:pt x="134" y="46"/>
                </a:lnTo>
                <a:lnTo>
                  <a:pt x="134" y="46"/>
                </a:lnTo>
                <a:close/>
                <a:moveTo>
                  <a:pt x="40" y="35"/>
                </a:moveTo>
                <a:lnTo>
                  <a:pt x="42" y="35"/>
                </a:lnTo>
                <a:lnTo>
                  <a:pt x="44" y="36"/>
                </a:lnTo>
                <a:lnTo>
                  <a:pt x="46" y="38"/>
                </a:lnTo>
                <a:lnTo>
                  <a:pt x="46" y="41"/>
                </a:lnTo>
                <a:lnTo>
                  <a:pt x="46" y="120"/>
                </a:lnTo>
                <a:lnTo>
                  <a:pt x="46" y="123"/>
                </a:lnTo>
                <a:lnTo>
                  <a:pt x="44" y="124"/>
                </a:lnTo>
                <a:lnTo>
                  <a:pt x="42" y="125"/>
                </a:lnTo>
                <a:lnTo>
                  <a:pt x="40" y="126"/>
                </a:lnTo>
                <a:lnTo>
                  <a:pt x="37" y="125"/>
                </a:lnTo>
                <a:lnTo>
                  <a:pt x="36" y="124"/>
                </a:lnTo>
                <a:lnTo>
                  <a:pt x="35" y="123"/>
                </a:lnTo>
                <a:lnTo>
                  <a:pt x="34" y="120"/>
                </a:lnTo>
                <a:lnTo>
                  <a:pt x="34" y="41"/>
                </a:lnTo>
                <a:lnTo>
                  <a:pt x="35" y="38"/>
                </a:lnTo>
                <a:lnTo>
                  <a:pt x="36" y="36"/>
                </a:lnTo>
                <a:lnTo>
                  <a:pt x="37" y="35"/>
                </a:lnTo>
                <a:lnTo>
                  <a:pt x="40" y="35"/>
                </a:lnTo>
                <a:lnTo>
                  <a:pt x="40" y="35"/>
                </a:lnTo>
                <a:lnTo>
                  <a:pt x="40" y="35"/>
                </a:lnTo>
                <a:close/>
                <a:moveTo>
                  <a:pt x="74" y="35"/>
                </a:moveTo>
                <a:lnTo>
                  <a:pt x="77" y="35"/>
                </a:lnTo>
                <a:lnTo>
                  <a:pt x="78" y="36"/>
                </a:lnTo>
                <a:lnTo>
                  <a:pt x="79" y="38"/>
                </a:lnTo>
                <a:lnTo>
                  <a:pt x="80" y="41"/>
                </a:lnTo>
                <a:lnTo>
                  <a:pt x="80" y="120"/>
                </a:lnTo>
                <a:lnTo>
                  <a:pt x="79" y="123"/>
                </a:lnTo>
                <a:lnTo>
                  <a:pt x="78" y="124"/>
                </a:lnTo>
                <a:lnTo>
                  <a:pt x="77" y="125"/>
                </a:lnTo>
                <a:lnTo>
                  <a:pt x="74" y="126"/>
                </a:lnTo>
                <a:lnTo>
                  <a:pt x="72" y="125"/>
                </a:lnTo>
                <a:lnTo>
                  <a:pt x="70" y="124"/>
                </a:lnTo>
                <a:lnTo>
                  <a:pt x="69" y="123"/>
                </a:lnTo>
                <a:lnTo>
                  <a:pt x="69" y="120"/>
                </a:lnTo>
                <a:lnTo>
                  <a:pt x="69" y="41"/>
                </a:lnTo>
                <a:lnTo>
                  <a:pt x="69" y="38"/>
                </a:lnTo>
                <a:lnTo>
                  <a:pt x="70" y="36"/>
                </a:lnTo>
                <a:lnTo>
                  <a:pt x="72" y="35"/>
                </a:lnTo>
                <a:lnTo>
                  <a:pt x="74" y="35"/>
                </a:lnTo>
                <a:lnTo>
                  <a:pt x="74" y="35"/>
                </a:lnTo>
                <a:lnTo>
                  <a:pt x="74" y="35"/>
                </a:lnTo>
                <a:close/>
                <a:moveTo>
                  <a:pt x="7" y="0"/>
                </a:moveTo>
                <a:lnTo>
                  <a:pt x="5" y="1"/>
                </a:lnTo>
                <a:lnTo>
                  <a:pt x="2" y="3"/>
                </a:lnTo>
                <a:lnTo>
                  <a:pt x="1" y="6"/>
                </a:lnTo>
                <a:lnTo>
                  <a:pt x="0" y="7"/>
                </a:lnTo>
                <a:lnTo>
                  <a:pt x="0" y="9"/>
                </a:lnTo>
                <a:lnTo>
                  <a:pt x="0" y="152"/>
                </a:lnTo>
                <a:lnTo>
                  <a:pt x="0" y="153"/>
                </a:lnTo>
                <a:lnTo>
                  <a:pt x="1" y="155"/>
                </a:lnTo>
                <a:lnTo>
                  <a:pt x="2" y="157"/>
                </a:lnTo>
                <a:lnTo>
                  <a:pt x="5" y="160"/>
                </a:lnTo>
                <a:lnTo>
                  <a:pt x="7" y="160"/>
                </a:lnTo>
                <a:lnTo>
                  <a:pt x="108" y="160"/>
                </a:lnTo>
                <a:lnTo>
                  <a:pt x="109" y="160"/>
                </a:lnTo>
                <a:lnTo>
                  <a:pt x="112" y="157"/>
                </a:lnTo>
                <a:lnTo>
                  <a:pt x="114" y="155"/>
                </a:lnTo>
                <a:lnTo>
                  <a:pt x="115" y="153"/>
                </a:lnTo>
                <a:lnTo>
                  <a:pt x="115" y="152"/>
                </a:lnTo>
                <a:lnTo>
                  <a:pt x="115" y="137"/>
                </a:lnTo>
                <a:lnTo>
                  <a:pt x="143" y="124"/>
                </a:lnTo>
                <a:lnTo>
                  <a:pt x="147" y="122"/>
                </a:lnTo>
                <a:lnTo>
                  <a:pt x="150" y="120"/>
                </a:lnTo>
                <a:lnTo>
                  <a:pt x="153" y="117"/>
                </a:lnTo>
                <a:lnTo>
                  <a:pt x="155" y="113"/>
                </a:lnTo>
                <a:lnTo>
                  <a:pt x="158" y="110"/>
                </a:lnTo>
                <a:lnTo>
                  <a:pt x="159" y="106"/>
                </a:lnTo>
                <a:lnTo>
                  <a:pt x="160" y="102"/>
                </a:lnTo>
                <a:lnTo>
                  <a:pt x="160" y="98"/>
                </a:lnTo>
                <a:lnTo>
                  <a:pt x="160" y="52"/>
                </a:lnTo>
                <a:lnTo>
                  <a:pt x="159" y="46"/>
                </a:lnTo>
                <a:lnTo>
                  <a:pt x="158" y="41"/>
                </a:lnTo>
                <a:lnTo>
                  <a:pt x="155" y="36"/>
                </a:lnTo>
                <a:lnTo>
                  <a:pt x="152" y="31"/>
                </a:lnTo>
                <a:lnTo>
                  <a:pt x="148" y="28"/>
                </a:lnTo>
                <a:lnTo>
                  <a:pt x="143" y="26"/>
                </a:lnTo>
                <a:lnTo>
                  <a:pt x="138" y="24"/>
                </a:lnTo>
                <a:lnTo>
                  <a:pt x="132" y="23"/>
                </a:lnTo>
                <a:lnTo>
                  <a:pt x="115" y="23"/>
                </a:lnTo>
                <a:lnTo>
                  <a:pt x="115" y="9"/>
                </a:lnTo>
                <a:lnTo>
                  <a:pt x="115" y="7"/>
                </a:lnTo>
                <a:lnTo>
                  <a:pt x="114" y="6"/>
                </a:lnTo>
                <a:lnTo>
                  <a:pt x="112" y="3"/>
                </a:lnTo>
                <a:lnTo>
                  <a:pt x="109" y="1"/>
                </a:lnTo>
                <a:lnTo>
                  <a:pt x="108" y="0"/>
                </a:lnTo>
                <a:lnTo>
                  <a:pt x="7" y="0"/>
                </a:lnTo>
                <a:lnTo>
                  <a:pt x="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C8D4F243-D4F9-248D-52A6-CBA898F0652B}"/>
              </a:ext>
            </a:extLst>
          </p:cNvPr>
          <p:cNvSpPr>
            <a:spLocks noEditPoints="1"/>
          </p:cNvSpPr>
          <p:nvPr/>
        </p:nvSpPr>
        <p:spPr bwMode="auto">
          <a:xfrm>
            <a:off x="7359651" y="4676775"/>
            <a:ext cx="222250" cy="254000"/>
          </a:xfrm>
          <a:custGeom>
            <a:avLst/>
            <a:gdLst>
              <a:gd name="T0" fmla="*/ 66 w 140"/>
              <a:gd name="T1" fmla="*/ 1 h 160"/>
              <a:gd name="T2" fmla="*/ 63 w 140"/>
              <a:gd name="T3" fmla="*/ 3 h 160"/>
              <a:gd name="T4" fmla="*/ 61 w 140"/>
              <a:gd name="T5" fmla="*/ 6 h 160"/>
              <a:gd name="T6" fmla="*/ 60 w 140"/>
              <a:gd name="T7" fmla="*/ 10 h 160"/>
              <a:gd name="T8" fmla="*/ 56 w 140"/>
              <a:gd name="T9" fmla="*/ 18 h 160"/>
              <a:gd name="T10" fmla="*/ 48 w 140"/>
              <a:gd name="T11" fmla="*/ 21 h 160"/>
              <a:gd name="T12" fmla="*/ 41 w 140"/>
              <a:gd name="T13" fmla="*/ 25 h 160"/>
              <a:gd name="T14" fmla="*/ 34 w 140"/>
              <a:gd name="T15" fmla="*/ 31 h 160"/>
              <a:gd name="T16" fmla="*/ 29 w 140"/>
              <a:gd name="T17" fmla="*/ 37 h 160"/>
              <a:gd name="T18" fmla="*/ 25 w 140"/>
              <a:gd name="T19" fmla="*/ 44 h 160"/>
              <a:gd name="T20" fmla="*/ 22 w 140"/>
              <a:gd name="T21" fmla="*/ 52 h 160"/>
              <a:gd name="T22" fmla="*/ 20 w 140"/>
              <a:gd name="T23" fmla="*/ 61 h 160"/>
              <a:gd name="T24" fmla="*/ 20 w 140"/>
              <a:gd name="T25" fmla="*/ 76 h 160"/>
              <a:gd name="T26" fmla="*/ 16 w 140"/>
              <a:gd name="T27" fmla="*/ 93 h 160"/>
              <a:gd name="T28" fmla="*/ 11 w 140"/>
              <a:gd name="T29" fmla="*/ 104 h 160"/>
              <a:gd name="T30" fmla="*/ 3 w 140"/>
              <a:gd name="T31" fmla="*/ 113 h 160"/>
              <a:gd name="T32" fmla="*/ 1 w 140"/>
              <a:gd name="T33" fmla="*/ 117 h 160"/>
              <a:gd name="T34" fmla="*/ 0 w 140"/>
              <a:gd name="T35" fmla="*/ 120 h 160"/>
              <a:gd name="T36" fmla="*/ 1 w 140"/>
              <a:gd name="T37" fmla="*/ 124 h 160"/>
              <a:gd name="T38" fmla="*/ 3 w 140"/>
              <a:gd name="T39" fmla="*/ 127 h 160"/>
              <a:gd name="T40" fmla="*/ 6 w 140"/>
              <a:gd name="T41" fmla="*/ 129 h 160"/>
              <a:gd name="T42" fmla="*/ 10 w 140"/>
              <a:gd name="T43" fmla="*/ 130 h 160"/>
              <a:gd name="T44" fmla="*/ 132 w 140"/>
              <a:gd name="T45" fmla="*/ 130 h 160"/>
              <a:gd name="T46" fmla="*/ 136 w 140"/>
              <a:gd name="T47" fmla="*/ 128 h 160"/>
              <a:gd name="T48" fmla="*/ 139 w 140"/>
              <a:gd name="T49" fmla="*/ 126 h 160"/>
              <a:gd name="T50" fmla="*/ 140 w 140"/>
              <a:gd name="T51" fmla="*/ 122 h 160"/>
              <a:gd name="T52" fmla="*/ 140 w 140"/>
              <a:gd name="T53" fmla="*/ 118 h 160"/>
              <a:gd name="T54" fmla="*/ 139 w 140"/>
              <a:gd name="T55" fmla="*/ 115 h 160"/>
              <a:gd name="T56" fmla="*/ 132 w 140"/>
              <a:gd name="T57" fmla="*/ 108 h 160"/>
              <a:gd name="T58" fmla="*/ 127 w 140"/>
              <a:gd name="T59" fmla="*/ 99 h 160"/>
              <a:gd name="T60" fmla="*/ 122 w 140"/>
              <a:gd name="T61" fmla="*/ 86 h 160"/>
              <a:gd name="T62" fmla="*/ 120 w 140"/>
              <a:gd name="T63" fmla="*/ 65 h 160"/>
              <a:gd name="T64" fmla="*/ 120 w 140"/>
              <a:gd name="T65" fmla="*/ 57 h 160"/>
              <a:gd name="T66" fmla="*/ 117 w 140"/>
              <a:gd name="T67" fmla="*/ 48 h 160"/>
              <a:gd name="T68" fmla="*/ 113 w 140"/>
              <a:gd name="T69" fmla="*/ 40 h 160"/>
              <a:gd name="T70" fmla="*/ 108 w 140"/>
              <a:gd name="T71" fmla="*/ 34 h 160"/>
              <a:gd name="T72" fmla="*/ 103 w 140"/>
              <a:gd name="T73" fmla="*/ 28 h 160"/>
              <a:gd name="T74" fmla="*/ 96 w 140"/>
              <a:gd name="T75" fmla="*/ 23 h 160"/>
              <a:gd name="T76" fmla="*/ 88 w 140"/>
              <a:gd name="T77" fmla="*/ 19 h 160"/>
              <a:gd name="T78" fmla="*/ 80 w 140"/>
              <a:gd name="T79" fmla="*/ 17 h 160"/>
              <a:gd name="T80" fmla="*/ 80 w 140"/>
              <a:gd name="T81" fmla="*/ 8 h 160"/>
              <a:gd name="T82" fmla="*/ 78 w 140"/>
              <a:gd name="T83" fmla="*/ 5 h 160"/>
              <a:gd name="T84" fmla="*/ 76 w 140"/>
              <a:gd name="T85" fmla="*/ 2 h 160"/>
              <a:gd name="T86" fmla="*/ 72 w 140"/>
              <a:gd name="T87" fmla="*/ 0 h 160"/>
              <a:gd name="T88" fmla="*/ 68 w 140"/>
              <a:gd name="T89" fmla="*/ 0 h 160"/>
              <a:gd name="T90" fmla="*/ 50 w 140"/>
              <a:gd name="T91" fmla="*/ 144 h 160"/>
              <a:gd name="T92" fmla="*/ 53 w 140"/>
              <a:gd name="T93" fmla="*/ 151 h 160"/>
              <a:gd name="T94" fmla="*/ 59 w 140"/>
              <a:gd name="T95" fmla="*/ 157 h 160"/>
              <a:gd name="T96" fmla="*/ 66 w 140"/>
              <a:gd name="T97" fmla="*/ 160 h 160"/>
              <a:gd name="T98" fmla="*/ 74 w 140"/>
              <a:gd name="T99" fmla="*/ 160 h 160"/>
              <a:gd name="T100" fmla="*/ 81 w 140"/>
              <a:gd name="T101" fmla="*/ 157 h 160"/>
              <a:gd name="T102" fmla="*/ 87 w 140"/>
              <a:gd name="T103" fmla="*/ 151 h 160"/>
              <a:gd name="T104" fmla="*/ 90 w 140"/>
              <a:gd name="T105" fmla="*/ 144 h 160"/>
              <a:gd name="T106" fmla="*/ 50 w 140"/>
              <a:gd name="T107" fmla="*/ 1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0" h="160">
                <a:moveTo>
                  <a:pt x="68" y="0"/>
                </a:moveTo>
                <a:lnTo>
                  <a:pt x="66" y="1"/>
                </a:lnTo>
                <a:lnTo>
                  <a:pt x="64" y="2"/>
                </a:lnTo>
                <a:lnTo>
                  <a:pt x="63" y="3"/>
                </a:lnTo>
                <a:lnTo>
                  <a:pt x="62" y="5"/>
                </a:lnTo>
                <a:lnTo>
                  <a:pt x="61" y="6"/>
                </a:lnTo>
                <a:lnTo>
                  <a:pt x="60" y="8"/>
                </a:lnTo>
                <a:lnTo>
                  <a:pt x="60" y="10"/>
                </a:lnTo>
                <a:lnTo>
                  <a:pt x="60" y="17"/>
                </a:lnTo>
                <a:lnTo>
                  <a:pt x="56" y="18"/>
                </a:lnTo>
                <a:lnTo>
                  <a:pt x="52" y="19"/>
                </a:lnTo>
                <a:lnTo>
                  <a:pt x="48" y="21"/>
                </a:lnTo>
                <a:lnTo>
                  <a:pt x="44" y="23"/>
                </a:lnTo>
                <a:lnTo>
                  <a:pt x="41" y="25"/>
                </a:lnTo>
                <a:lnTo>
                  <a:pt x="37" y="28"/>
                </a:lnTo>
                <a:lnTo>
                  <a:pt x="34" y="31"/>
                </a:lnTo>
                <a:lnTo>
                  <a:pt x="32" y="34"/>
                </a:lnTo>
                <a:lnTo>
                  <a:pt x="29" y="37"/>
                </a:lnTo>
                <a:lnTo>
                  <a:pt x="27" y="40"/>
                </a:lnTo>
                <a:lnTo>
                  <a:pt x="25" y="44"/>
                </a:lnTo>
                <a:lnTo>
                  <a:pt x="23" y="48"/>
                </a:lnTo>
                <a:lnTo>
                  <a:pt x="22" y="52"/>
                </a:lnTo>
                <a:lnTo>
                  <a:pt x="21" y="57"/>
                </a:lnTo>
                <a:lnTo>
                  <a:pt x="20" y="61"/>
                </a:lnTo>
                <a:lnTo>
                  <a:pt x="20" y="65"/>
                </a:lnTo>
                <a:lnTo>
                  <a:pt x="20" y="76"/>
                </a:lnTo>
                <a:lnTo>
                  <a:pt x="18" y="86"/>
                </a:lnTo>
                <a:lnTo>
                  <a:pt x="16" y="93"/>
                </a:lnTo>
                <a:lnTo>
                  <a:pt x="14" y="99"/>
                </a:lnTo>
                <a:lnTo>
                  <a:pt x="11" y="104"/>
                </a:lnTo>
                <a:lnTo>
                  <a:pt x="8" y="108"/>
                </a:lnTo>
                <a:lnTo>
                  <a:pt x="3" y="113"/>
                </a:lnTo>
                <a:lnTo>
                  <a:pt x="2" y="115"/>
                </a:lnTo>
                <a:lnTo>
                  <a:pt x="1" y="117"/>
                </a:lnTo>
                <a:lnTo>
                  <a:pt x="0" y="118"/>
                </a:lnTo>
                <a:lnTo>
                  <a:pt x="0" y="120"/>
                </a:lnTo>
                <a:lnTo>
                  <a:pt x="0" y="122"/>
                </a:lnTo>
                <a:lnTo>
                  <a:pt x="1" y="124"/>
                </a:lnTo>
                <a:lnTo>
                  <a:pt x="2" y="126"/>
                </a:lnTo>
                <a:lnTo>
                  <a:pt x="3" y="127"/>
                </a:lnTo>
                <a:lnTo>
                  <a:pt x="4" y="128"/>
                </a:lnTo>
                <a:lnTo>
                  <a:pt x="6" y="129"/>
                </a:lnTo>
                <a:lnTo>
                  <a:pt x="8" y="130"/>
                </a:lnTo>
                <a:lnTo>
                  <a:pt x="10" y="130"/>
                </a:lnTo>
                <a:lnTo>
                  <a:pt x="130" y="130"/>
                </a:lnTo>
                <a:lnTo>
                  <a:pt x="132" y="130"/>
                </a:lnTo>
                <a:lnTo>
                  <a:pt x="134" y="129"/>
                </a:lnTo>
                <a:lnTo>
                  <a:pt x="136" y="128"/>
                </a:lnTo>
                <a:lnTo>
                  <a:pt x="137" y="127"/>
                </a:lnTo>
                <a:lnTo>
                  <a:pt x="139" y="126"/>
                </a:lnTo>
                <a:lnTo>
                  <a:pt x="140" y="124"/>
                </a:lnTo>
                <a:lnTo>
                  <a:pt x="140" y="122"/>
                </a:lnTo>
                <a:lnTo>
                  <a:pt x="140" y="120"/>
                </a:lnTo>
                <a:lnTo>
                  <a:pt x="140" y="118"/>
                </a:lnTo>
                <a:lnTo>
                  <a:pt x="140" y="117"/>
                </a:lnTo>
                <a:lnTo>
                  <a:pt x="139" y="115"/>
                </a:lnTo>
                <a:lnTo>
                  <a:pt x="138" y="113"/>
                </a:lnTo>
                <a:lnTo>
                  <a:pt x="132" y="108"/>
                </a:lnTo>
                <a:lnTo>
                  <a:pt x="129" y="104"/>
                </a:lnTo>
                <a:lnTo>
                  <a:pt x="127" y="99"/>
                </a:lnTo>
                <a:lnTo>
                  <a:pt x="124" y="93"/>
                </a:lnTo>
                <a:lnTo>
                  <a:pt x="122" y="86"/>
                </a:lnTo>
                <a:lnTo>
                  <a:pt x="120" y="76"/>
                </a:lnTo>
                <a:lnTo>
                  <a:pt x="120" y="65"/>
                </a:lnTo>
                <a:lnTo>
                  <a:pt x="120" y="61"/>
                </a:lnTo>
                <a:lnTo>
                  <a:pt x="120" y="57"/>
                </a:lnTo>
                <a:lnTo>
                  <a:pt x="118" y="52"/>
                </a:lnTo>
                <a:lnTo>
                  <a:pt x="117" y="48"/>
                </a:lnTo>
                <a:lnTo>
                  <a:pt x="116" y="44"/>
                </a:lnTo>
                <a:lnTo>
                  <a:pt x="113" y="40"/>
                </a:lnTo>
                <a:lnTo>
                  <a:pt x="111" y="37"/>
                </a:lnTo>
                <a:lnTo>
                  <a:pt x="108" y="34"/>
                </a:lnTo>
                <a:lnTo>
                  <a:pt x="106" y="31"/>
                </a:lnTo>
                <a:lnTo>
                  <a:pt x="103" y="28"/>
                </a:lnTo>
                <a:lnTo>
                  <a:pt x="99" y="25"/>
                </a:lnTo>
                <a:lnTo>
                  <a:pt x="96" y="23"/>
                </a:lnTo>
                <a:lnTo>
                  <a:pt x="92" y="21"/>
                </a:lnTo>
                <a:lnTo>
                  <a:pt x="88" y="19"/>
                </a:lnTo>
                <a:lnTo>
                  <a:pt x="84" y="18"/>
                </a:lnTo>
                <a:lnTo>
                  <a:pt x="80" y="17"/>
                </a:lnTo>
                <a:lnTo>
                  <a:pt x="80" y="10"/>
                </a:lnTo>
                <a:lnTo>
                  <a:pt x="80" y="8"/>
                </a:lnTo>
                <a:lnTo>
                  <a:pt x="79" y="6"/>
                </a:lnTo>
                <a:lnTo>
                  <a:pt x="78" y="5"/>
                </a:lnTo>
                <a:lnTo>
                  <a:pt x="77" y="3"/>
                </a:lnTo>
                <a:lnTo>
                  <a:pt x="76" y="2"/>
                </a:lnTo>
                <a:lnTo>
                  <a:pt x="74" y="1"/>
                </a:lnTo>
                <a:lnTo>
                  <a:pt x="72" y="0"/>
                </a:lnTo>
                <a:lnTo>
                  <a:pt x="68" y="0"/>
                </a:lnTo>
                <a:lnTo>
                  <a:pt x="68" y="0"/>
                </a:lnTo>
                <a:close/>
                <a:moveTo>
                  <a:pt x="50" y="140"/>
                </a:moveTo>
                <a:lnTo>
                  <a:pt x="50" y="144"/>
                </a:lnTo>
                <a:lnTo>
                  <a:pt x="52" y="148"/>
                </a:lnTo>
                <a:lnTo>
                  <a:pt x="53" y="151"/>
                </a:lnTo>
                <a:lnTo>
                  <a:pt x="56" y="154"/>
                </a:lnTo>
                <a:lnTo>
                  <a:pt x="59" y="157"/>
                </a:lnTo>
                <a:lnTo>
                  <a:pt x="62" y="159"/>
                </a:lnTo>
                <a:lnTo>
                  <a:pt x="66" y="160"/>
                </a:lnTo>
                <a:lnTo>
                  <a:pt x="70" y="160"/>
                </a:lnTo>
                <a:lnTo>
                  <a:pt x="74" y="160"/>
                </a:lnTo>
                <a:lnTo>
                  <a:pt x="78" y="159"/>
                </a:lnTo>
                <a:lnTo>
                  <a:pt x="81" y="157"/>
                </a:lnTo>
                <a:lnTo>
                  <a:pt x="84" y="154"/>
                </a:lnTo>
                <a:lnTo>
                  <a:pt x="87" y="151"/>
                </a:lnTo>
                <a:lnTo>
                  <a:pt x="88" y="148"/>
                </a:lnTo>
                <a:lnTo>
                  <a:pt x="90" y="144"/>
                </a:lnTo>
                <a:lnTo>
                  <a:pt x="90" y="140"/>
                </a:lnTo>
                <a:lnTo>
                  <a:pt x="50" y="140"/>
                </a:lnTo>
                <a:lnTo>
                  <a:pt x="50" y="14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E4CD5C2A-5CA7-529F-EE11-B908BCF5C558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4727575"/>
            <a:ext cx="254000" cy="153988"/>
          </a:xfrm>
          <a:custGeom>
            <a:avLst/>
            <a:gdLst>
              <a:gd name="T0" fmla="*/ 51 w 160"/>
              <a:gd name="T1" fmla="*/ 58 h 97"/>
              <a:gd name="T2" fmla="*/ 47 w 160"/>
              <a:gd name="T3" fmla="*/ 51 h 97"/>
              <a:gd name="T4" fmla="*/ 64 w 160"/>
              <a:gd name="T5" fmla="*/ 60 h 97"/>
              <a:gd name="T6" fmla="*/ 61 w 160"/>
              <a:gd name="T7" fmla="*/ 49 h 97"/>
              <a:gd name="T8" fmla="*/ 53 w 160"/>
              <a:gd name="T9" fmla="*/ 40 h 97"/>
              <a:gd name="T10" fmla="*/ 32 w 160"/>
              <a:gd name="T11" fmla="*/ 45 h 97"/>
              <a:gd name="T12" fmla="*/ 24 w 160"/>
              <a:gd name="T13" fmla="*/ 66 h 97"/>
              <a:gd name="T14" fmla="*/ 27 w 160"/>
              <a:gd name="T15" fmla="*/ 72 h 97"/>
              <a:gd name="T16" fmla="*/ 48 w 160"/>
              <a:gd name="T17" fmla="*/ 77 h 97"/>
              <a:gd name="T18" fmla="*/ 38 w 160"/>
              <a:gd name="T19" fmla="*/ 84 h 97"/>
              <a:gd name="T20" fmla="*/ 24 w 160"/>
              <a:gd name="T21" fmla="*/ 83 h 97"/>
              <a:gd name="T22" fmla="*/ 14 w 160"/>
              <a:gd name="T23" fmla="*/ 72 h 97"/>
              <a:gd name="T24" fmla="*/ 14 w 160"/>
              <a:gd name="T25" fmla="*/ 57 h 97"/>
              <a:gd name="T26" fmla="*/ 24 w 160"/>
              <a:gd name="T27" fmla="*/ 46 h 97"/>
              <a:gd name="T28" fmla="*/ 32 w 160"/>
              <a:gd name="T29" fmla="*/ 45 h 97"/>
              <a:gd name="T30" fmla="*/ 139 w 160"/>
              <a:gd name="T31" fmla="*/ 48 h 97"/>
              <a:gd name="T32" fmla="*/ 148 w 160"/>
              <a:gd name="T33" fmla="*/ 60 h 97"/>
              <a:gd name="T34" fmla="*/ 145 w 160"/>
              <a:gd name="T35" fmla="*/ 76 h 97"/>
              <a:gd name="T36" fmla="*/ 131 w 160"/>
              <a:gd name="T37" fmla="*/ 85 h 97"/>
              <a:gd name="T38" fmla="*/ 117 w 160"/>
              <a:gd name="T39" fmla="*/ 81 h 97"/>
              <a:gd name="T40" fmla="*/ 109 w 160"/>
              <a:gd name="T41" fmla="*/ 69 h 97"/>
              <a:gd name="T42" fmla="*/ 111 w 160"/>
              <a:gd name="T43" fmla="*/ 54 h 97"/>
              <a:gd name="T44" fmla="*/ 127 w 160"/>
              <a:gd name="T45" fmla="*/ 71 h 97"/>
              <a:gd name="T46" fmla="*/ 134 w 160"/>
              <a:gd name="T47" fmla="*/ 68 h 97"/>
              <a:gd name="T48" fmla="*/ 123 w 160"/>
              <a:gd name="T49" fmla="*/ 45 h 97"/>
              <a:gd name="T50" fmla="*/ 76 w 160"/>
              <a:gd name="T51" fmla="*/ 0 h 97"/>
              <a:gd name="T52" fmla="*/ 72 w 160"/>
              <a:gd name="T53" fmla="*/ 4 h 97"/>
              <a:gd name="T54" fmla="*/ 75 w 160"/>
              <a:gd name="T55" fmla="*/ 12 h 97"/>
              <a:gd name="T56" fmla="*/ 64 w 160"/>
              <a:gd name="T57" fmla="*/ 18 h 97"/>
              <a:gd name="T58" fmla="*/ 62 w 160"/>
              <a:gd name="T59" fmla="*/ 10 h 97"/>
              <a:gd name="T60" fmla="*/ 34 w 160"/>
              <a:gd name="T61" fmla="*/ 12 h 97"/>
              <a:gd name="T62" fmla="*/ 33 w 160"/>
              <a:gd name="T63" fmla="*/ 19 h 97"/>
              <a:gd name="T64" fmla="*/ 51 w 160"/>
              <a:gd name="T65" fmla="*/ 22 h 97"/>
              <a:gd name="T66" fmla="*/ 29 w 160"/>
              <a:gd name="T67" fmla="*/ 32 h 97"/>
              <a:gd name="T68" fmla="*/ 17 w 160"/>
              <a:gd name="T69" fmla="*/ 36 h 97"/>
              <a:gd name="T70" fmla="*/ 8 w 160"/>
              <a:gd name="T71" fmla="*/ 44 h 97"/>
              <a:gd name="T72" fmla="*/ 2 w 160"/>
              <a:gd name="T73" fmla="*/ 55 h 97"/>
              <a:gd name="T74" fmla="*/ 0 w 160"/>
              <a:gd name="T75" fmla="*/ 68 h 97"/>
              <a:gd name="T76" fmla="*/ 4 w 160"/>
              <a:gd name="T77" fmla="*/ 80 h 97"/>
              <a:gd name="T78" fmla="*/ 12 w 160"/>
              <a:gd name="T79" fmla="*/ 89 h 97"/>
              <a:gd name="T80" fmla="*/ 23 w 160"/>
              <a:gd name="T81" fmla="*/ 95 h 97"/>
              <a:gd name="T82" fmla="*/ 38 w 160"/>
              <a:gd name="T83" fmla="*/ 96 h 97"/>
              <a:gd name="T84" fmla="*/ 56 w 160"/>
              <a:gd name="T85" fmla="*/ 86 h 97"/>
              <a:gd name="T86" fmla="*/ 78 w 160"/>
              <a:gd name="T87" fmla="*/ 72 h 97"/>
              <a:gd name="T88" fmla="*/ 103 w 160"/>
              <a:gd name="T89" fmla="*/ 35 h 97"/>
              <a:gd name="T90" fmla="*/ 100 w 160"/>
              <a:gd name="T91" fmla="*/ 49 h 97"/>
              <a:gd name="T92" fmla="*/ 96 w 160"/>
              <a:gd name="T93" fmla="*/ 61 h 97"/>
              <a:gd name="T94" fmla="*/ 98 w 160"/>
              <a:gd name="T95" fmla="*/ 74 h 97"/>
              <a:gd name="T96" fmla="*/ 104 w 160"/>
              <a:gd name="T97" fmla="*/ 85 h 97"/>
              <a:gd name="T98" fmla="*/ 113 w 160"/>
              <a:gd name="T99" fmla="*/ 93 h 97"/>
              <a:gd name="T100" fmla="*/ 125 w 160"/>
              <a:gd name="T101" fmla="*/ 97 h 97"/>
              <a:gd name="T102" fmla="*/ 141 w 160"/>
              <a:gd name="T103" fmla="*/ 94 h 97"/>
              <a:gd name="T104" fmla="*/ 151 w 160"/>
              <a:gd name="T105" fmla="*/ 87 h 97"/>
              <a:gd name="T106" fmla="*/ 158 w 160"/>
              <a:gd name="T107" fmla="*/ 77 h 97"/>
              <a:gd name="T108" fmla="*/ 160 w 160"/>
              <a:gd name="T109" fmla="*/ 65 h 97"/>
              <a:gd name="T110" fmla="*/ 158 w 160"/>
              <a:gd name="T111" fmla="*/ 52 h 97"/>
              <a:gd name="T112" fmla="*/ 151 w 160"/>
              <a:gd name="T113" fmla="*/ 42 h 97"/>
              <a:gd name="T114" fmla="*/ 141 w 160"/>
              <a:gd name="T115" fmla="*/ 35 h 97"/>
              <a:gd name="T116" fmla="*/ 125 w 160"/>
              <a:gd name="T117" fmla="*/ 32 h 97"/>
              <a:gd name="T118" fmla="*/ 98 w 160"/>
              <a:gd name="T119" fmla="*/ 3 h 97"/>
              <a:gd name="T120" fmla="*/ 92 w 160"/>
              <a:gd name="T121" fmla="*/ 0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97">
                <a:moveTo>
                  <a:pt x="47" y="51"/>
                </a:moveTo>
                <a:lnTo>
                  <a:pt x="49" y="53"/>
                </a:lnTo>
                <a:lnTo>
                  <a:pt x="50" y="55"/>
                </a:lnTo>
                <a:lnTo>
                  <a:pt x="51" y="58"/>
                </a:lnTo>
                <a:lnTo>
                  <a:pt x="52" y="60"/>
                </a:lnTo>
                <a:lnTo>
                  <a:pt x="41" y="60"/>
                </a:lnTo>
                <a:lnTo>
                  <a:pt x="47" y="51"/>
                </a:lnTo>
                <a:lnTo>
                  <a:pt x="47" y="51"/>
                </a:lnTo>
                <a:lnTo>
                  <a:pt x="47" y="51"/>
                </a:lnTo>
                <a:close/>
                <a:moveTo>
                  <a:pt x="92" y="30"/>
                </a:moveTo>
                <a:lnTo>
                  <a:pt x="73" y="60"/>
                </a:lnTo>
                <a:lnTo>
                  <a:pt x="64" y="60"/>
                </a:lnTo>
                <a:lnTo>
                  <a:pt x="63" y="57"/>
                </a:lnTo>
                <a:lnTo>
                  <a:pt x="63" y="55"/>
                </a:lnTo>
                <a:lnTo>
                  <a:pt x="62" y="52"/>
                </a:lnTo>
                <a:lnTo>
                  <a:pt x="61" y="49"/>
                </a:lnTo>
                <a:lnTo>
                  <a:pt x="59" y="47"/>
                </a:lnTo>
                <a:lnTo>
                  <a:pt x="57" y="45"/>
                </a:lnTo>
                <a:lnTo>
                  <a:pt x="55" y="42"/>
                </a:lnTo>
                <a:lnTo>
                  <a:pt x="53" y="40"/>
                </a:lnTo>
                <a:lnTo>
                  <a:pt x="60" y="30"/>
                </a:lnTo>
                <a:lnTo>
                  <a:pt x="92" y="30"/>
                </a:lnTo>
                <a:lnTo>
                  <a:pt x="92" y="30"/>
                </a:lnTo>
                <a:close/>
                <a:moveTo>
                  <a:pt x="32" y="45"/>
                </a:moveTo>
                <a:lnTo>
                  <a:pt x="36" y="45"/>
                </a:lnTo>
                <a:lnTo>
                  <a:pt x="25" y="63"/>
                </a:lnTo>
                <a:lnTo>
                  <a:pt x="24" y="65"/>
                </a:lnTo>
                <a:lnTo>
                  <a:pt x="24" y="66"/>
                </a:lnTo>
                <a:lnTo>
                  <a:pt x="24" y="68"/>
                </a:lnTo>
                <a:lnTo>
                  <a:pt x="25" y="70"/>
                </a:lnTo>
                <a:lnTo>
                  <a:pt x="26" y="71"/>
                </a:lnTo>
                <a:lnTo>
                  <a:pt x="27" y="72"/>
                </a:lnTo>
                <a:lnTo>
                  <a:pt x="28" y="72"/>
                </a:lnTo>
                <a:lnTo>
                  <a:pt x="51" y="72"/>
                </a:lnTo>
                <a:lnTo>
                  <a:pt x="49" y="75"/>
                </a:lnTo>
                <a:lnTo>
                  <a:pt x="48" y="77"/>
                </a:lnTo>
                <a:lnTo>
                  <a:pt x="46" y="79"/>
                </a:lnTo>
                <a:lnTo>
                  <a:pt x="43" y="81"/>
                </a:lnTo>
                <a:lnTo>
                  <a:pt x="41" y="83"/>
                </a:lnTo>
                <a:lnTo>
                  <a:pt x="38" y="84"/>
                </a:lnTo>
                <a:lnTo>
                  <a:pt x="35" y="85"/>
                </a:lnTo>
                <a:lnTo>
                  <a:pt x="32" y="85"/>
                </a:lnTo>
                <a:lnTo>
                  <a:pt x="28" y="84"/>
                </a:lnTo>
                <a:lnTo>
                  <a:pt x="24" y="83"/>
                </a:lnTo>
                <a:lnTo>
                  <a:pt x="21" y="81"/>
                </a:lnTo>
                <a:lnTo>
                  <a:pt x="18" y="79"/>
                </a:lnTo>
                <a:lnTo>
                  <a:pt x="16" y="76"/>
                </a:lnTo>
                <a:lnTo>
                  <a:pt x="14" y="72"/>
                </a:lnTo>
                <a:lnTo>
                  <a:pt x="13" y="68"/>
                </a:lnTo>
                <a:lnTo>
                  <a:pt x="12" y="64"/>
                </a:lnTo>
                <a:lnTo>
                  <a:pt x="13" y="60"/>
                </a:lnTo>
                <a:lnTo>
                  <a:pt x="14" y="57"/>
                </a:lnTo>
                <a:lnTo>
                  <a:pt x="16" y="53"/>
                </a:lnTo>
                <a:lnTo>
                  <a:pt x="18" y="50"/>
                </a:lnTo>
                <a:lnTo>
                  <a:pt x="21" y="48"/>
                </a:lnTo>
                <a:lnTo>
                  <a:pt x="24" y="46"/>
                </a:lnTo>
                <a:lnTo>
                  <a:pt x="28" y="45"/>
                </a:lnTo>
                <a:lnTo>
                  <a:pt x="32" y="45"/>
                </a:lnTo>
                <a:lnTo>
                  <a:pt x="32" y="45"/>
                </a:lnTo>
                <a:lnTo>
                  <a:pt x="32" y="45"/>
                </a:lnTo>
                <a:close/>
                <a:moveTo>
                  <a:pt x="128" y="45"/>
                </a:moveTo>
                <a:lnTo>
                  <a:pt x="132" y="45"/>
                </a:lnTo>
                <a:lnTo>
                  <a:pt x="136" y="46"/>
                </a:lnTo>
                <a:lnTo>
                  <a:pt x="139" y="48"/>
                </a:lnTo>
                <a:lnTo>
                  <a:pt x="143" y="50"/>
                </a:lnTo>
                <a:lnTo>
                  <a:pt x="145" y="53"/>
                </a:lnTo>
                <a:lnTo>
                  <a:pt x="147" y="57"/>
                </a:lnTo>
                <a:lnTo>
                  <a:pt x="148" y="60"/>
                </a:lnTo>
                <a:lnTo>
                  <a:pt x="148" y="64"/>
                </a:lnTo>
                <a:lnTo>
                  <a:pt x="148" y="69"/>
                </a:lnTo>
                <a:lnTo>
                  <a:pt x="147" y="72"/>
                </a:lnTo>
                <a:lnTo>
                  <a:pt x="145" y="76"/>
                </a:lnTo>
                <a:lnTo>
                  <a:pt x="142" y="79"/>
                </a:lnTo>
                <a:lnTo>
                  <a:pt x="139" y="81"/>
                </a:lnTo>
                <a:lnTo>
                  <a:pt x="135" y="83"/>
                </a:lnTo>
                <a:lnTo>
                  <a:pt x="131" y="85"/>
                </a:lnTo>
                <a:lnTo>
                  <a:pt x="127" y="85"/>
                </a:lnTo>
                <a:lnTo>
                  <a:pt x="123" y="84"/>
                </a:lnTo>
                <a:lnTo>
                  <a:pt x="120" y="83"/>
                </a:lnTo>
                <a:lnTo>
                  <a:pt x="117" y="81"/>
                </a:lnTo>
                <a:lnTo>
                  <a:pt x="114" y="79"/>
                </a:lnTo>
                <a:lnTo>
                  <a:pt x="112" y="76"/>
                </a:lnTo>
                <a:lnTo>
                  <a:pt x="110" y="72"/>
                </a:lnTo>
                <a:lnTo>
                  <a:pt x="109" y="69"/>
                </a:lnTo>
                <a:lnTo>
                  <a:pt x="108" y="65"/>
                </a:lnTo>
                <a:lnTo>
                  <a:pt x="108" y="62"/>
                </a:lnTo>
                <a:lnTo>
                  <a:pt x="110" y="58"/>
                </a:lnTo>
                <a:lnTo>
                  <a:pt x="111" y="54"/>
                </a:lnTo>
                <a:lnTo>
                  <a:pt x="113" y="51"/>
                </a:lnTo>
                <a:lnTo>
                  <a:pt x="124" y="69"/>
                </a:lnTo>
                <a:lnTo>
                  <a:pt x="125" y="70"/>
                </a:lnTo>
                <a:lnTo>
                  <a:pt x="127" y="71"/>
                </a:lnTo>
                <a:lnTo>
                  <a:pt x="128" y="71"/>
                </a:lnTo>
                <a:lnTo>
                  <a:pt x="130" y="71"/>
                </a:lnTo>
                <a:lnTo>
                  <a:pt x="133" y="68"/>
                </a:lnTo>
                <a:lnTo>
                  <a:pt x="134" y="68"/>
                </a:lnTo>
                <a:lnTo>
                  <a:pt x="135" y="66"/>
                </a:lnTo>
                <a:lnTo>
                  <a:pt x="135" y="64"/>
                </a:lnTo>
                <a:lnTo>
                  <a:pt x="135" y="63"/>
                </a:lnTo>
                <a:lnTo>
                  <a:pt x="123" y="45"/>
                </a:lnTo>
                <a:lnTo>
                  <a:pt x="126" y="45"/>
                </a:lnTo>
                <a:lnTo>
                  <a:pt x="128" y="45"/>
                </a:lnTo>
                <a:lnTo>
                  <a:pt x="128" y="45"/>
                </a:lnTo>
                <a:close/>
                <a:moveTo>
                  <a:pt x="76" y="0"/>
                </a:moveTo>
                <a:lnTo>
                  <a:pt x="75" y="0"/>
                </a:lnTo>
                <a:lnTo>
                  <a:pt x="73" y="1"/>
                </a:lnTo>
                <a:lnTo>
                  <a:pt x="73" y="2"/>
                </a:lnTo>
                <a:lnTo>
                  <a:pt x="72" y="4"/>
                </a:lnTo>
                <a:lnTo>
                  <a:pt x="72" y="8"/>
                </a:lnTo>
                <a:lnTo>
                  <a:pt x="73" y="10"/>
                </a:lnTo>
                <a:lnTo>
                  <a:pt x="73" y="11"/>
                </a:lnTo>
                <a:lnTo>
                  <a:pt x="75" y="12"/>
                </a:lnTo>
                <a:lnTo>
                  <a:pt x="76" y="12"/>
                </a:lnTo>
                <a:lnTo>
                  <a:pt x="89" y="12"/>
                </a:lnTo>
                <a:lnTo>
                  <a:pt x="93" y="18"/>
                </a:lnTo>
                <a:lnTo>
                  <a:pt x="64" y="18"/>
                </a:lnTo>
                <a:lnTo>
                  <a:pt x="64" y="14"/>
                </a:lnTo>
                <a:lnTo>
                  <a:pt x="64" y="12"/>
                </a:lnTo>
                <a:lnTo>
                  <a:pt x="63" y="11"/>
                </a:lnTo>
                <a:lnTo>
                  <a:pt x="62" y="10"/>
                </a:lnTo>
                <a:lnTo>
                  <a:pt x="60" y="10"/>
                </a:lnTo>
                <a:lnTo>
                  <a:pt x="37" y="10"/>
                </a:lnTo>
                <a:lnTo>
                  <a:pt x="36" y="10"/>
                </a:lnTo>
                <a:lnTo>
                  <a:pt x="34" y="12"/>
                </a:lnTo>
                <a:lnTo>
                  <a:pt x="33" y="14"/>
                </a:lnTo>
                <a:lnTo>
                  <a:pt x="32" y="15"/>
                </a:lnTo>
                <a:lnTo>
                  <a:pt x="32" y="16"/>
                </a:lnTo>
                <a:lnTo>
                  <a:pt x="33" y="19"/>
                </a:lnTo>
                <a:lnTo>
                  <a:pt x="34" y="20"/>
                </a:lnTo>
                <a:lnTo>
                  <a:pt x="36" y="22"/>
                </a:lnTo>
                <a:lnTo>
                  <a:pt x="38" y="22"/>
                </a:lnTo>
                <a:lnTo>
                  <a:pt x="51" y="22"/>
                </a:lnTo>
                <a:lnTo>
                  <a:pt x="43" y="34"/>
                </a:lnTo>
                <a:lnTo>
                  <a:pt x="38" y="33"/>
                </a:lnTo>
                <a:lnTo>
                  <a:pt x="35" y="32"/>
                </a:lnTo>
                <a:lnTo>
                  <a:pt x="29" y="32"/>
                </a:lnTo>
                <a:lnTo>
                  <a:pt x="26" y="33"/>
                </a:lnTo>
                <a:lnTo>
                  <a:pt x="23" y="34"/>
                </a:lnTo>
                <a:lnTo>
                  <a:pt x="20" y="35"/>
                </a:lnTo>
                <a:lnTo>
                  <a:pt x="17" y="36"/>
                </a:lnTo>
                <a:lnTo>
                  <a:pt x="14" y="38"/>
                </a:lnTo>
                <a:lnTo>
                  <a:pt x="12" y="40"/>
                </a:lnTo>
                <a:lnTo>
                  <a:pt x="10" y="42"/>
                </a:lnTo>
                <a:lnTo>
                  <a:pt x="8" y="44"/>
                </a:lnTo>
                <a:lnTo>
                  <a:pt x="6" y="47"/>
                </a:lnTo>
                <a:lnTo>
                  <a:pt x="4" y="49"/>
                </a:lnTo>
                <a:lnTo>
                  <a:pt x="3" y="52"/>
                </a:lnTo>
                <a:lnTo>
                  <a:pt x="2" y="55"/>
                </a:lnTo>
                <a:lnTo>
                  <a:pt x="1" y="58"/>
                </a:lnTo>
                <a:lnTo>
                  <a:pt x="0" y="61"/>
                </a:lnTo>
                <a:lnTo>
                  <a:pt x="0" y="64"/>
                </a:lnTo>
                <a:lnTo>
                  <a:pt x="0" y="68"/>
                </a:lnTo>
                <a:lnTo>
                  <a:pt x="1" y="71"/>
                </a:lnTo>
                <a:lnTo>
                  <a:pt x="2" y="74"/>
                </a:lnTo>
                <a:lnTo>
                  <a:pt x="3" y="77"/>
                </a:lnTo>
                <a:lnTo>
                  <a:pt x="4" y="80"/>
                </a:lnTo>
                <a:lnTo>
                  <a:pt x="6" y="83"/>
                </a:lnTo>
                <a:lnTo>
                  <a:pt x="8" y="85"/>
                </a:lnTo>
                <a:lnTo>
                  <a:pt x="10" y="87"/>
                </a:lnTo>
                <a:lnTo>
                  <a:pt x="12" y="89"/>
                </a:lnTo>
                <a:lnTo>
                  <a:pt x="14" y="91"/>
                </a:lnTo>
                <a:lnTo>
                  <a:pt x="17" y="93"/>
                </a:lnTo>
                <a:lnTo>
                  <a:pt x="20" y="94"/>
                </a:lnTo>
                <a:lnTo>
                  <a:pt x="23" y="95"/>
                </a:lnTo>
                <a:lnTo>
                  <a:pt x="26" y="96"/>
                </a:lnTo>
                <a:lnTo>
                  <a:pt x="29" y="97"/>
                </a:lnTo>
                <a:lnTo>
                  <a:pt x="32" y="97"/>
                </a:lnTo>
                <a:lnTo>
                  <a:pt x="38" y="96"/>
                </a:lnTo>
                <a:lnTo>
                  <a:pt x="43" y="95"/>
                </a:lnTo>
                <a:lnTo>
                  <a:pt x="48" y="93"/>
                </a:lnTo>
                <a:lnTo>
                  <a:pt x="52" y="90"/>
                </a:lnTo>
                <a:lnTo>
                  <a:pt x="56" y="86"/>
                </a:lnTo>
                <a:lnTo>
                  <a:pt x="59" y="82"/>
                </a:lnTo>
                <a:lnTo>
                  <a:pt x="61" y="78"/>
                </a:lnTo>
                <a:lnTo>
                  <a:pt x="63" y="72"/>
                </a:lnTo>
                <a:lnTo>
                  <a:pt x="78" y="72"/>
                </a:lnTo>
                <a:lnTo>
                  <a:pt x="79" y="72"/>
                </a:lnTo>
                <a:lnTo>
                  <a:pt x="80" y="71"/>
                </a:lnTo>
                <a:lnTo>
                  <a:pt x="82" y="70"/>
                </a:lnTo>
                <a:lnTo>
                  <a:pt x="103" y="35"/>
                </a:lnTo>
                <a:lnTo>
                  <a:pt x="107" y="41"/>
                </a:lnTo>
                <a:lnTo>
                  <a:pt x="104" y="43"/>
                </a:lnTo>
                <a:lnTo>
                  <a:pt x="102" y="46"/>
                </a:lnTo>
                <a:lnTo>
                  <a:pt x="100" y="49"/>
                </a:lnTo>
                <a:lnTo>
                  <a:pt x="99" y="51"/>
                </a:lnTo>
                <a:lnTo>
                  <a:pt x="98" y="55"/>
                </a:lnTo>
                <a:lnTo>
                  <a:pt x="97" y="58"/>
                </a:lnTo>
                <a:lnTo>
                  <a:pt x="96" y="61"/>
                </a:lnTo>
                <a:lnTo>
                  <a:pt x="96" y="65"/>
                </a:lnTo>
                <a:lnTo>
                  <a:pt x="96" y="68"/>
                </a:lnTo>
                <a:lnTo>
                  <a:pt x="97" y="71"/>
                </a:lnTo>
                <a:lnTo>
                  <a:pt x="98" y="74"/>
                </a:lnTo>
                <a:lnTo>
                  <a:pt x="99" y="77"/>
                </a:lnTo>
                <a:lnTo>
                  <a:pt x="100" y="80"/>
                </a:lnTo>
                <a:lnTo>
                  <a:pt x="102" y="82"/>
                </a:lnTo>
                <a:lnTo>
                  <a:pt x="104" y="85"/>
                </a:lnTo>
                <a:lnTo>
                  <a:pt x="106" y="87"/>
                </a:lnTo>
                <a:lnTo>
                  <a:pt x="108" y="89"/>
                </a:lnTo>
                <a:lnTo>
                  <a:pt x="110" y="91"/>
                </a:lnTo>
                <a:lnTo>
                  <a:pt x="113" y="93"/>
                </a:lnTo>
                <a:lnTo>
                  <a:pt x="116" y="94"/>
                </a:lnTo>
                <a:lnTo>
                  <a:pt x="119" y="95"/>
                </a:lnTo>
                <a:lnTo>
                  <a:pt x="122" y="96"/>
                </a:lnTo>
                <a:lnTo>
                  <a:pt x="125" y="97"/>
                </a:lnTo>
                <a:lnTo>
                  <a:pt x="131" y="97"/>
                </a:lnTo>
                <a:lnTo>
                  <a:pt x="135" y="96"/>
                </a:lnTo>
                <a:lnTo>
                  <a:pt x="137" y="96"/>
                </a:lnTo>
                <a:lnTo>
                  <a:pt x="141" y="94"/>
                </a:lnTo>
                <a:lnTo>
                  <a:pt x="143" y="93"/>
                </a:lnTo>
                <a:lnTo>
                  <a:pt x="146" y="92"/>
                </a:lnTo>
                <a:lnTo>
                  <a:pt x="149" y="89"/>
                </a:lnTo>
                <a:lnTo>
                  <a:pt x="151" y="87"/>
                </a:lnTo>
                <a:lnTo>
                  <a:pt x="153" y="85"/>
                </a:lnTo>
                <a:lnTo>
                  <a:pt x="155" y="83"/>
                </a:lnTo>
                <a:lnTo>
                  <a:pt x="156" y="80"/>
                </a:lnTo>
                <a:lnTo>
                  <a:pt x="158" y="77"/>
                </a:lnTo>
                <a:lnTo>
                  <a:pt x="159" y="74"/>
                </a:lnTo>
                <a:lnTo>
                  <a:pt x="160" y="72"/>
                </a:lnTo>
                <a:lnTo>
                  <a:pt x="160" y="68"/>
                </a:lnTo>
                <a:lnTo>
                  <a:pt x="160" y="65"/>
                </a:lnTo>
                <a:lnTo>
                  <a:pt x="160" y="62"/>
                </a:lnTo>
                <a:lnTo>
                  <a:pt x="160" y="58"/>
                </a:lnTo>
                <a:lnTo>
                  <a:pt x="159" y="55"/>
                </a:lnTo>
                <a:lnTo>
                  <a:pt x="158" y="52"/>
                </a:lnTo>
                <a:lnTo>
                  <a:pt x="157" y="49"/>
                </a:lnTo>
                <a:lnTo>
                  <a:pt x="155" y="47"/>
                </a:lnTo>
                <a:lnTo>
                  <a:pt x="153" y="44"/>
                </a:lnTo>
                <a:lnTo>
                  <a:pt x="151" y="42"/>
                </a:lnTo>
                <a:lnTo>
                  <a:pt x="149" y="40"/>
                </a:lnTo>
                <a:lnTo>
                  <a:pt x="147" y="38"/>
                </a:lnTo>
                <a:lnTo>
                  <a:pt x="144" y="36"/>
                </a:lnTo>
                <a:lnTo>
                  <a:pt x="141" y="35"/>
                </a:lnTo>
                <a:lnTo>
                  <a:pt x="138" y="34"/>
                </a:lnTo>
                <a:lnTo>
                  <a:pt x="135" y="33"/>
                </a:lnTo>
                <a:lnTo>
                  <a:pt x="132" y="32"/>
                </a:lnTo>
                <a:lnTo>
                  <a:pt x="125" y="32"/>
                </a:lnTo>
                <a:lnTo>
                  <a:pt x="123" y="33"/>
                </a:lnTo>
                <a:lnTo>
                  <a:pt x="120" y="34"/>
                </a:lnTo>
                <a:lnTo>
                  <a:pt x="117" y="34"/>
                </a:lnTo>
                <a:lnTo>
                  <a:pt x="98" y="3"/>
                </a:lnTo>
                <a:lnTo>
                  <a:pt x="96" y="2"/>
                </a:lnTo>
                <a:lnTo>
                  <a:pt x="95" y="1"/>
                </a:lnTo>
                <a:lnTo>
                  <a:pt x="94" y="0"/>
                </a:lnTo>
                <a:lnTo>
                  <a:pt x="92" y="0"/>
                </a:lnTo>
                <a:lnTo>
                  <a:pt x="76" y="0"/>
                </a:lnTo>
                <a:lnTo>
                  <a:pt x="76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8D675537-2A77-852B-60CF-007D00A8C4DE}"/>
              </a:ext>
            </a:extLst>
          </p:cNvPr>
          <p:cNvSpPr>
            <a:spLocks noEditPoints="1"/>
          </p:cNvSpPr>
          <p:nvPr/>
        </p:nvSpPr>
        <p:spPr bwMode="auto">
          <a:xfrm>
            <a:off x="6259513" y="4676775"/>
            <a:ext cx="220663" cy="254000"/>
          </a:xfrm>
          <a:custGeom>
            <a:avLst/>
            <a:gdLst>
              <a:gd name="T0" fmla="*/ 27 w 139"/>
              <a:gd name="T1" fmla="*/ 10 h 160"/>
              <a:gd name="T2" fmla="*/ 20 w 139"/>
              <a:gd name="T3" fmla="*/ 17 h 160"/>
              <a:gd name="T4" fmla="*/ 21 w 139"/>
              <a:gd name="T5" fmla="*/ 26 h 160"/>
              <a:gd name="T6" fmla="*/ 28 w 139"/>
              <a:gd name="T7" fmla="*/ 30 h 160"/>
              <a:gd name="T8" fmla="*/ 35 w 139"/>
              <a:gd name="T9" fmla="*/ 28 h 160"/>
              <a:gd name="T10" fmla="*/ 39 w 139"/>
              <a:gd name="T11" fmla="*/ 21 h 160"/>
              <a:gd name="T12" fmla="*/ 37 w 139"/>
              <a:gd name="T13" fmla="*/ 9 h 160"/>
              <a:gd name="T14" fmla="*/ 31 w 139"/>
              <a:gd name="T15" fmla="*/ 1 h 160"/>
              <a:gd name="T16" fmla="*/ 70 w 139"/>
              <a:gd name="T17" fmla="*/ 0 h 160"/>
              <a:gd name="T18" fmla="*/ 65 w 139"/>
              <a:gd name="T19" fmla="*/ 11 h 160"/>
              <a:gd name="T20" fmla="*/ 60 w 139"/>
              <a:gd name="T21" fmla="*/ 20 h 160"/>
              <a:gd name="T22" fmla="*/ 62 w 139"/>
              <a:gd name="T23" fmla="*/ 27 h 160"/>
              <a:gd name="T24" fmla="*/ 70 w 139"/>
              <a:gd name="T25" fmla="*/ 30 h 160"/>
              <a:gd name="T26" fmla="*/ 77 w 139"/>
              <a:gd name="T27" fmla="*/ 27 h 160"/>
              <a:gd name="T28" fmla="*/ 79 w 139"/>
              <a:gd name="T29" fmla="*/ 18 h 160"/>
              <a:gd name="T30" fmla="*/ 76 w 139"/>
              <a:gd name="T31" fmla="*/ 6 h 160"/>
              <a:gd name="T32" fmla="*/ 70 w 139"/>
              <a:gd name="T33" fmla="*/ 0 h 160"/>
              <a:gd name="T34" fmla="*/ 109 w 139"/>
              <a:gd name="T35" fmla="*/ 4 h 160"/>
              <a:gd name="T36" fmla="*/ 103 w 139"/>
              <a:gd name="T37" fmla="*/ 13 h 160"/>
              <a:gd name="T38" fmla="*/ 100 w 139"/>
              <a:gd name="T39" fmla="*/ 22 h 160"/>
              <a:gd name="T40" fmla="*/ 104 w 139"/>
              <a:gd name="T41" fmla="*/ 28 h 160"/>
              <a:gd name="T42" fmla="*/ 111 w 139"/>
              <a:gd name="T43" fmla="*/ 30 h 160"/>
              <a:gd name="T44" fmla="*/ 118 w 139"/>
              <a:gd name="T45" fmla="*/ 25 h 160"/>
              <a:gd name="T46" fmla="*/ 119 w 139"/>
              <a:gd name="T47" fmla="*/ 15 h 160"/>
              <a:gd name="T48" fmla="*/ 114 w 139"/>
              <a:gd name="T49" fmla="*/ 4 h 160"/>
              <a:gd name="T50" fmla="*/ 109 w 139"/>
              <a:gd name="T51" fmla="*/ 0 h 160"/>
              <a:gd name="T52" fmla="*/ 15 w 139"/>
              <a:gd name="T53" fmla="*/ 80 h 160"/>
              <a:gd name="T54" fmla="*/ 4 w 139"/>
              <a:gd name="T55" fmla="*/ 85 h 160"/>
              <a:gd name="T56" fmla="*/ 0 w 139"/>
              <a:gd name="T57" fmla="*/ 95 h 160"/>
              <a:gd name="T58" fmla="*/ 7 w 139"/>
              <a:gd name="T59" fmla="*/ 117 h 160"/>
              <a:gd name="T60" fmla="*/ 19 w 139"/>
              <a:gd name="T61" fmla="*/ 111 h 160"/>
              <a:gd name="T62" fmla="*/ 34 w 139"/>
              <a:gd name="T63" fmla="*/ 113 h 160"/>
              <a:gd name="T64" fmla="*/ 43 w 139"/>
              <a:gd name="T65" fmla="*/ 120 h 160"/>
              <a:gd name="T66" fmla="*/ 56 w 139"/>
              <a:gd name="T67" fmla="*/ 115 h 160"/>
              <a:gd name="T68" fmla="*/ 70 w 139"/>
              <a:gd name="T69" fmla="*/ 110 h 160"/>
              <a:gd name="T70" fmla="*/ 83 w 139"/>
              <a:gd name="T71" fmla="*/ 115 h 160"/>
              <a:gd name="T72" fmla="*/ 96 w 139"/>
              <a:gd name="T73" fmla="*/ 120 h 160"/>
              <a:gd name="T74" fmla="*/ 108 w 139"/>
              <a:gd name="T75" fmla="*/ 112 h 160"/>
              <a:gd name="T76" fmla="*/ 124 w 139"/>
              <a:gd name="T77" fmla="*/ 112 h 160"/>
              <a:gd name="T78" fmla="*/ 134 w 139"/>
              <a:gd name="T79" fmla="*/ 119 h 160"/>
              <a:gd name="T80" fmla="*/ 139 w 139"/>
              <a:gd name="T81" fmla="*/ 92 h 160"/>
              <a:gd name="T82" fmla="*/ 133 w 139"/>
              <a:gd name="T83" fmla="*/ 83 h 160"/>
              <a:gd name="T84" fmla="*/ 119 w 139"/>
              <a:gd name="T85" fmla="*/ 80 h 160"/>
              <a:gd name="T86" fmla="*/ 80 w 139"/>
              <a:gd name="T87" fmla="*/ 80 h 160"/>
              <a:gd name="T88" fmla="*/ 40 w 139"/>
              <a:gd name="T89" fmla="*/ 80 h 160"/>
              <a:gd name="T90" fmla="*/ 23 w 139"/>
              <a:gd name="T91" fmla="*/ 120 h 160"/>
              <a:gd name="T92" fmla="*/ 13 w 139"/>
              <a:gd name="T93" fmla="*/ 125 h 160"/>
              <a:gd name="T94" fmla="*/ 0 w 139"/>
              <a:gd name="T95" fmla="*/ 130 h 160"/>
              <a:gd name="T96" fmla="*/ 135 w 139"/>
              <a:gd name="T97" fmla="*/ 130 h 160"/>
              <a:gd name="T98" fmla="*/ 121 w 139"/>
              <a:gd name="T99" fmla="*/ 122 h 160"/>
              <a:gd name="T100" fmla="*/ 111 w 139"/>
              <a:gd name="T101" fmla="*/ 122 h 160"/>
              <a:gd name="T102" fmla="*/ 101 w 139"/>
              <a:gd name="T103" fmla="*/ 129 h 160"/>
              <a:gd name="T104" fmla="*/ 85 w 139"/>
              <a:gd name="T105" fmla="*/ 129 h 160"/>
              <a:gd name="T106" fmla="*/ 75 w 139"/>
              <a:gd name="T107" fmla="*/ 122 h 160"/>
              <a:gd name="T108" fmla="*/ 64 w 139"/>
              <a:gd name="T109" fmla="*/ 122 h 160"/>
              <a:gd name="T110" fmla="*/ 51 w 139"/>
              <a:gd name="T111" fmla="*/ 130 h 160"/>
              <a:gd name="T112" fmla="*/ 35 w 139"/>
              <a:gd name="T113" fmla="*/ 127 h 160"/>
              <a:gd name="T114" fmla="*/ 26 w 139"/>
              <a:gd name="T115" fmla="*/ 1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39" h="160">
                <a:moveTo>
                  <a:pt x="30" y="0"/>
                </a:moveTo>
                <a:lnTo>
                  <a:pt x="29" y="4"/>
                </a:lnTo>
                <a:lnTo>
                  <a:pt x="28" y="7"/>
                </a:lnTo>
                <a:lnTo>
                  <a:pt x="27" y="10"/>
                </a:lnTo>
                <a:lnTo>
                  <a:pt x="25" y="11"/>
                </a:lnTo>
                <a:lnTo>
                  <a:pt x="23" y="13"/>
                </a:lnTo>
                <a:lnTo>
                  <a:pt x="21" y="15"/>
                </a:lnTo>
                <a:lnTo>
                  <a:pt x="20" y="17"/>
                </a:lnTo>
                <a:lnTo>
                  <a:pt x="20" y="20"/>
                </a:lnTo>
                <a:lnTo>
                  <a:pt x="20" y="22"/>
                </a:lnTo>
                <a:lnTo>
                  <a:pt x="20" y="24"/>
                </a:lnTo>
                <a:lnTo>
                  <a:pt x="21" y="26"/>
                </a:lnTo>
                <a:lnTo>
                  <a:pt x="23" y="27"/>
                </a:lnTo>
                <a:lnTo>
                  <a:pt x="24" y="28"/>
                </a:lnTo>
                <a:lnTo>
                  <a:pt x="26" y="29"/>
                </a:lnTo>
                <a:lnTo>
                  <a:pt x="28" y="30"/>
                </a:lnTo>
                <a:lnTo>
                  <a:pt x="30" y="30"/>
                </a:lnTo>
                <a:lnTo>
                  <a:pt x="32" y="30"/>
                </a:lnTo>
                <a:lnTo>
                  <a:pt x="34" y="29"/>
                </a:lnTo>
                <a:lnTo>
                  <a:pt x="35" y="28"/>
                </a:lnTo>
                <a:lnTo>
                  <a:pt x="37" y="27"/>
                </a:lnTo>
                <a:lnTo>
                  <a:pt x="38" y="25"/>
                </a:lnTo>
                <a:lnTo>
                  <a:pt x="39" y="23"/>
                </a:lnTo>
                <a:lnTo>
                  <a:pt x="39" y="21"/>
                </a:lnTo>
                <a:lnTo>
                  <a:pt x="40" y="18"/>
                </a:lnTo>
                <a:lnTo>
                  <a:pt x="39" y="15"/>
                </a:lnTo>
                <a:lnTo>
                  <a:pt x="39" y="11"/>
                </a:lnTo>
                <a:lnTo>
                  <a:pt x="37" y="9"/>
                </a:lnTo>
                <a:lnTo>
                  <a:pt x="36" y="6"/>
                </a:lnTo>
                <a:lnTo>
                  <a:pt x="34" y="4"/>
                </a:lnTo>
                <a:lnTo>
                  <a:pt x="33" y="2"/>
                </a:lnTo>
                <a:lnTo>
                  <a:pt x="31" y="1"/>
                </a:lnTo>
                <a:lnTo>
                  <a:pt x="30" y="0"/>
                </a:lnTo>
                <a:lnTo>
                  <a:pt x="30" y="0"/>
                </a:lnTo>
                <a:lnTo>
                  <a:pt x="30" y="0"/>
                </a:lnTo>
                <a:close/>
                <a:moveTo>
                  <a:pt x="70" y="0"/>
                </a:moveTo>
                <a:lnTo>
                  <a:pt x="69" y="4"/>
                </a:lnTo>
                <a:lnTo>
                  <a:pt x="68" y="7"/>
                </a:lnTo>
                <a:lnTo>
                  <a:pt x="66" y="10"/>
                </a:lnTo>
                <a:lnTo>
                  <a:pt x="65" y="11"/>
                </a:lnTo>
                <a:lnTo>
                  <a:pt x="63" y="13"/>
                </a:lnTo>
                <a:lnTo>
                  <a:pt x="61" y="15"/>
                </a:lnTo>
                <a:lnTo>
                  <a:pt x="60" y="17"/>
                </a:lnTo>
                <a:lnTo>
                  <a:pt x="60" y="20"/>
                </a:lnTo>
                <a:lnTo>
                  <a:pt x="60" y="22"/>
                </a:lnTo>
                <a:lnTo>
                  <a:pt x="60" y="24"/>
                </a:lnTo>
                <a:lnTo>
                  <a:pt x="61" y="26"/>
                </a:lnTo>
                <a:lnTo>
                  <a:pt x="62" y="27"/>
                </a:lnTo>
                <a:lnTo>
                  <a:pt x="64" y="28"/>
                </a:lnTo>
                <a:lnTo>
                  <a:pt x="66" y="29"/>
                </a:lnTo>
                <a:lnTo>
                  <a:pt x="67" y="30"/>
                </a:lnTo>
                <a:lnTo>
                  <a:pt x="70" y="30"/>
                </a:lnTo>
                <a:lnTo>
                  <a:pt x="72" y="30"/>
                </a:lnTo>
                <a:lnTo>
                  <a:pt x="73" y="29"/>
                </a:lnTo>
                <a:lnTo>
                  <a:pt x="75" y="28"/>
                </a:lnTo>
                <a:lnTo>
                  <a:pt x="77" y="27"/>
                </a:lnTo>
                <a:lnTo>
                  <a:pt x="78" y="25"/>
                </a:lnTo>
                <a:lnTo>
                  <a:pt x="79" y="23"/>
                </a:lnTo>
                <a:lnTo>
                  <a:pt x="79" y="21"/>
                </a:lnTo>
                <a:lnTo>
                  <a:pt x="79" y="18"/>
                </a:lnTo>
                <a:lnTo>
                  <a:pt x="79" y="15"/>
                </a:lnTo>
                <a:lnTo>
                  <a:pt x="78" y="11"/>
                </a:lnTo>
                <a:lnTo>
                  <a:pt x="77" y="9"/>
                </a:lnTo>
                <a:lnTo>
                  <a:pt x="76" y="6"/>
                </a:lnTo>
                <a:lnTo>
                  <a:pt x="74" y="4"/>
                </a:lnTo>
                <a:lnTo>
                  <a:pt x="73" y="2"/>
                </a:lnTo>
                <a:lnTo>
                  <a:pt x="71" y="1"/>
                </a:lnTo>
                <a:lnTo>
                  <a:pt x="70" y="0"/>
                </a:lnTo>
                <a:lnTo>
                  <a:pt x="70" y="0"/>
                </a:lnTo>
                <a:lnTo>
                  <a:pt x="70" y="0"/>
                </a:lnTo>
                <a:close/>
                <a:moveTo>
                  <a:pt x="109" y="0"/>
                </a:moveTo>
                <a:lnTo>
                  <a:pt x="109" y="4"/>
                </a:lnTo>
                <a:lnTo>
                  <a:pt x="108" y="7"/>
                </a:lnTo>
                <a:lnTo>
                  <a:pt x="106" y="10"/>
                </a:lnTo>
                <a:lnTo>
                  <a:pt x="104" y="11"/>
                </a:lnTo>
                <a:lnTo>
                  <a:pt x="103" y="13"/>
                </a:lnTo>
                <a:lnTo>
                  <a:pt x="101" y="15"/>
                </a:lnTo>
                <a:lnTo>
                  <a:pt x="100" y="17"/>
                </a:lnTo>
                <a:lnTo>
                  <a:pt x="99" y="20"/>
                </a:lnTo>
                <a:lnTo>
                  <a:pt x="100" y="22"/>
                </a:lnTo>
                <a:lnTo>
                  <a:pt x="100" y="24"/>
                </a:lnTo>
                <a:lnTo>
                  <a:pt x="101" y="26"/>
                </a:lnTo>
                <a:lnTo>
                  <a:pt x="102" y="27"/>
                </a:lnTo>
                <a:lnTo>
                  <a:pt x="104" y="28"/>
                </a:lnTo>
                <a:lnTo>
                  <a:pt x="105" y="29"/>
                </a:lnTo>
                <a:lnTo>
                  <a:pt x="107" y="30"/>
                </a:lnTo>
                <a:lnTo>
                  <a:pt x="109" y="30"/>
                </a:lnTo>
                <a:lnTo>
                  <a:pt x="111" y="30"/>
                </a:lnTo>
                <a:lnTo>
                  <a:pt x="113" y="29"/>
                </a:lnTo>
                <a:lnTo>
                  <a:pt x="115" y="28"/>
                </a:lnTo>
                <a:lnTo>
                  <a:pt x="116" y="27"/>
                </a:lnTo>
                <a:lnTo>
                  <a:pt x="118" y="25"/>
                </a:lnTo>
                <a:lnTo>
                  <a:pt x="119" y="23"/>
                </a:lnTo>
                <a:lnTo>
                  <a:pt x="119" y="21"/>
                </a:lnTo>
                <a:lnTo>
                  <a:pt x="119" y="18"/>
                </a:lnTo>
                <a:lnTo>
                  <a:pt x="119" y="15"/>
                </a:lnTo>
                <a:lnTo>
                  <a:pt x="118" y="11"/>
                </a:lnTo>
                <a:lnTo>
                  <a:pt x="117" y="9"/>
                </a:lnTo>
                <a:lnTo>
                  <a:pt x="116" y="6"/>
                </a:lnTo>
                <a:lnTo>
                  <a:pt x="114" y="4"/>
                </a:lnTo>
                <a:lnTo>
                  <a:pt x="112" y="2"/>
                </a:lnTo>
                <a:lnTo>
                  <a:pt x="111" y="1"/>
                </a:lnTo>
                <a:lnTo>
                  <a:pt x="109" y="0"/>
                </a:lnTo>
                <a:lnTo>
                  <a:pt x="109" y="0"/>
                </a:lnTo>
                <a:lnTo>
                  <a:pt x="109" y="0"/>
                </a:lnTo>
                <a:close/>
                <a:moveTo>
                  <a:pt x="20" y="35"/>
                </a:moveTo>
                <a:lnTo>
                  <a:pt x="20" y="80"/>
                </a:lnTo>
                <a:lnTo>
                  <a:pt x="15" y="80"/>
                </a:lnTo>
                <a:lnTo>
                  <a:pt x="12" y="81"/>
                </a:lnTo>
                <a:lnTo>
                  <a:pt x="9" y="82"/>
                </a:lnTo>
                <a:lnTo>
                  <a:pt x="6" y="83"/>
                </a:lnTo>
                <a:lnTo>
                  <a:pt x="4" y="85"/>
                </a:lnTo>
                <a:lnTo>
                  <a:pt x="2" y="87"/>
                </a:lnTo>
                <a:lnTo>
                  <a:pt x="1" y="90"/>
                </a:lnTo>
                <a:lnTo>
                  <a:pt x="0" y="92"/>
                </a:lnTo>
                <a:lnTo>
                  <a:pt x="0" y="95"/>
                </a:lnTo>
                <a:lnTo>
                  <a:pt x="0" y="120"/>
                </a:lnTo>
                <a:lnTo>
                  <a:pt x="3" y="120"/>
                </a:lnTo>
                <a:lnTo>
                  <a:pt x="5" y="119"/>
                </a:lnTo>
                <a:lnTo>
                  <a:pt x="7" y="117"/>
                </a:lnTo>
                <a:lnTo>
                  <a:pt x="10" y="115"/>
                </a:lnTo>
                <a:lnTo>
                  <a:pt x="12" y="113"/>
                </a:lnTo>
                <a:lnTo>
                  <a:pt x="15" y="112"/>
                </a:lnTo>
                <a:lnTo>
                  <a:pt x="19" y="111"/>
                </a:lnTo>
                <a:lnTo>
                  <a:pt x="23" y="110"/>
                </a:lnTo>
                <a:lnTo>
                  <a:pt x="28" y="111"/>
                </a:lnTo>
                <a:lnTo>
                  <a:pt x="31" y="112"/>
                </a:lnTo>
                <a:lnTo>
                  <a:pt x="34" y="113"/>
                </a:lnTo>
                <a:lnTo>
                  <a:pt x="37" y="115"/>
                </a:lnTo>
                <a:lnTo>
                  <a:pt x="39" y="117"/>
                </a:lnTo>
                <a:lnTo>
                  <a:pt x="41" y="119"/>
                </a:lnTo>
                <a:lnTo>
                  <a:pt x="43" y="120"/>
                </a:lnTo>
                <a:lnTo>
                  <a:pt x="46" y="120"/>
                </a:lnTo>
                <a:lnTo>
                  <a:pt x="49" y="120"/>
                </a:lnTo>
                <a:lnTo>
                  <a:pt x="52" y="119"/>
                </a:lnTo>
                <a:lnTo>
                  <a:pt x="56" y="115"/>
                </a:lnTo>
                <a:lnTo>
                  <a:pt x="59" y="113"/>
                </a:lnTo>
                <a:lnTo>
                  <a:pt x="61" y="112"/>
                </a:lnTo>
                <a:lnTo>
                  <a:pt x="65" y="111"/>
                </a:lnTo>
                <a:lnTo>
                  <a:pt x="70" y="110"/>
                </a:lnTo>
                <a:lnTo>
                  <a:pt x="74" y="111"/>
                </a:lnTo>
                <a:lnTo>
                  <a:pt x="78" y="112"/>
                </a:lnTo>
                <a:lnTo>
                  <a:pt x="81" y="113"/>
                </a:lnTo>
                <a:lnTo>
                  <a:pt x="83" y="115"/>
                </a:lnTo>
                <a:lnTo>
                  <a:pt x="87" y="119"/>
                </a:lnTo>
                <a:lnTo>
                  <a:pt x="90" y="120"/>
                </a:lnTo>
                <a:lnTo>
                  <a:pt x="93" y="120"/>
                </a:lnTo>
                <a:lnTo>
                  <a:pt x="96" y="120"/>
                </a:lnTo>
                <a:lnTo>
                  <a:pt x="98" y="119"/>
                </a:lnTo>
                <a:lnTo>
                  <a:pt x="103" y="115"/>
                </a:lnTo>
                <a:lnTo>
                  <a:pt x="105" y="113"/>
                </a:lnTo>
                <a:lnTo>
                  <a:pt x="108" y="112"/>
                </a:lnTo>
                <a:lnTo>
                  <a:pt x="112" y="111"/>
                </a:lnTo>
                <a:lnTo>
                  <a:pt x="116" y="110"/>
                </a:lnTo>
                <a:lnTo>
                  <a:pt x="121" y="111"/>
                </a:lnTo>
                <a:lnTo>
                  <a:pt x="124" y="112"/>
                </a:lnTo>
                <a:lnTo>
                  <a:pt x="127" y="113"/>
                </a:lnTo>
                <a:lnTo>
                  <a:pt x="129" y="115"/>
                </a:lnTo>
                <a:lnTo>
                  <a:pt x="132" y="117"/>
                </a:lnTo>
                <a:lnTo>
                  <a:pt x="134" y="119"/>
                </a:lnTo>
                <a:lnTo>
                  <a:pt x="136" y="120"/>
                </a:lnTo>
                <a:lnTo>
                  <a:pt x="139" y="120"/>
                </a:lnTo>
                <a:lnTo>
                  <a:pt x="139" y="95"/>
                </a:lnTo>
                <a:lnTo>
                  <a:pt x="139" y="92"/>
                </a:lnTo>
                <a:lnTo>
                  <a:pt x="138" y="90"/>
                </a:lnTo>
                <a:lnTo>
                  <a:pt x="137" y="87"/>
                </a:lnTo>
                <a:lnTo>
                  <a:pt x="135" y="85"/>
                </a:lnTo>
                <a:lnTo>
                  <a:pt x="133" y="83"/>
                </a:lnTo>
                <a:lnTo>
                  <a:pt x="130" y="82"/>
                </a:lnTo>
                <a:lnTo>
                  <a:pt x="127" y="81"/>
                </a:lnTo>
                <a:lnTo>
                  <a:pt x="124" y="80"/>
                </a:lnTo>
                <a:lnTo>
                  <a:pt x="119" y="80"/>
                </a:lnTo>
                <a:lnTo>
                  <a:pt x="119" y="35"/>
                </a:lnTo>
                <a:lnTo>
                  <a:pt x="99" y="35"/>
                </a:lnTo>
                <a:lnTo>
                  <a:pt x="99" y="80"/>
                </a:lnTo>
                <a:lnTo>
                  <a:pt x="80" y="80"/>
                </a:lnTo>
                <a:lnTo>
                  <a:pt x="80" y="35"/>
                </a:lnTo>
                <a:lnTo>
                  <a:pt x="60" y="35"/>
                </a:lnTo>
                <a:lnTo>
                  <a:pt x="60" y="80"/>
                </a:lnTo>
                <a:lnTo>
                  <a:pt x="40" y="80"/>
                </a:lnTo>
                <a:lnTo>
                  <a:pt x="40" y="35"/>
                </a:lnTo>
                <a:lnTo>
                  <a:pt x="20" y="35"/>
                </a:lnTo>
                <a:lnTo>
                  <a:pt x="20" y="35"/>
                </a:lnTo>
                <a:close/>
                <a:moveTo>
                  <a:pt x="23" y="120"/>
                </a:moveTo>
                <a:lnTo>
                  <a:pt x="20" y="121"/>
                </a:lnTo>
                <a:lnTo>
                  <a:pt x="18" y="122"/>
                </a:lnTo>
                <a:lnTo>
                  <a:pt x="15" y="123"/>
                </a:lnTo>
                <a:lnTo>
                  <a:pt x="13" y="125"/>
                </a:lnTo>
                <a:lnTo>
                  <a:pt x="11" y="127"/>
                </a:lnTo>
                <a:lnTo>
                  <a:pt x="8" y="129"/>
                </a:lnTo>
                <a:lnTo>
                  <a:pt x="4" y="130"/>
                </a:lnTo>
                <a:lnTo>
                  <a:pt x="0" y="130"/>
                </a:lnTo>
                <a:lnTo>
                  <a:pt x="0" y="160"/>
                </a:lnTo>
                <a:lnTo>
                  <a:pt x="139" y="160"/>
                </a:lnTo>
                <a:lnTo>
                  <a:pt x="139" y="130"/>
                </a:lnTo>
                <a:lnTo>
                  <a:pt x="135" y="130"/>
                </a:lnTo>
                <a:lnTo>
                  <a:pt x="131" y="129"/>
                </a:lnTo>
                <a:lnTo>
                  <a:pt x="128" y="127"/>
                </a:lnTo>
                <a:lnTo>
                  <a:pt x="126" y="125"/>
                </a:lnTo>
                <a:lnTo>
                  <a:pt x="121" y="122"/>
                </a:lnTo>
                <a:lnTo>
                  <a:pt x="119" y="121"/>
                </a:lnTo>
                <a:lnTo>
                  <a:pt x="116" y="120"/>
                </a:lnTo>
                <a:lnTo>
                  <a:pt x="113" y="121"/>
                </a:lnTo>
                <a:lnTo>
                  <a:pt x="111" y="122"/>
                </a:lnTo>
                <a:lnTo>
                  <a:pt x="108" y="123"/>
                </a:lnTo>
                <a:lnTo>
                  <a:pt x="106" y="125"/>
                </a:lnTo>
                <a:lnTo>
                  <a:pt x="104" y="127"/>
                </a:lnTo>
                <a:lnTo>
                  <a:pt x="101" y="129"/>
                </a:lnTo>
                <a:lnTo>
                  <a:pt x="97" y="130"/>
                </a:lnTo>
                <a:lnTo>
                  <a:pt x="93" y="130"/>
                </a:lnTo>
                <a:lnTo>
                  <a:pt x="88" y="130"/>
                </a:lnTo>
                <a:lnTo>
                  <a:pt x="85" y="129"/>
                </a:lnTo>
                <a:lnTo>
                  <a:pt x="82" y="127"/>
                </a:lnTo>
                <a:lnTo>
                  <a:pt x="79" y="125"/>
                </a:lnTo>
                <a:lnTo>
                  <a:pt x="77" y="123"/>
                </a:lnTo>
                <a:lnTo>
                  <a:pt x="75" y="122"/>
                </a:lnTo>
                <a:lnTo>
                  <a:pt x="73" y="121"/>
                </a:lnTo>
                <a:lnTo>
                  <a:pt x="70" y="120"/>
                </a:lnTo>
                <a:lnTo>
                  <a:pt x="67" y="121"/>
                </a:lnTo>
                <a:lnTo>
                  <a:pt x="64" y="122"/>
                </a:lnTo>
                <a:lnTo>
                  <a:pt x="60" y="125"/>
                </a:lnTo>
                <a:lnTo>
                  <a:pt x="57" y="127"/>
                </a:lnTo>
                <a:lnTo>
                  <a:pt x="54" y="129"/>
                </a:lnTo>
                <a:lnTo>
                  <a:pt x="51" y="130"/>
                </a:lnTo>
                <a:lnTo>
                  <a:pt x="46" y="130"/>
                </a:lnTo>
                <a:lnTo>
                  <a:pt x="42" y="130"/>
                </a:lnTo>
                <a:lnTo>
                  <a:pt x="38" y="129"/>
                </a:lnTo>
                <a:lnTo>
                  <a:pt x="35" y="127"/>
                </a:lnTo>
                <a:lnTo>
                  <a:pt x="33" y="125"/>
                </a:lnTo>
                <a:lnTo>
                  <a:pt x="31" y="123"/>
                </a:lnTo>
                <a:lnTo>
                  <a:pt x="29" y="122"/>
                </a:lnTo>
                <a:lnTo>
                  <a:pt x="26" y="121"/>
                </a:lnTo>
                <a:lnTo>
                  <a:pt x="23" y="120"/>
                </a:lnTo>
                <a:lnTo>
                  <a:pt x="23" y="120"/>
                </a:lnTo>
                <a:lnTo>
                  <a:pt x="23" y="1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60A61B22-250C-C89B-1152-52DFF3B325E3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4684713"/>
            <a:ext cx="254000" cy="239713"/>
          </a:xfrm>
          <a:custGeom>
            <a:avLst/>
            <a:gdLst>
              <a:gd name="T0" fmla="*/ 100 w 160"/>
              <a:gd name="T1" fmla="*/ 30 h 151"/>
              <a:gd name="T2" fmla="*/ 60 w 160"/>
              <a:gd name="T3" fmla="*/ 20 h 151"/>
              <a:gd name="T4" fmla="*/ 100 w 160"/>
              <a:gd name="T5" fmla="*/ 20 h 151"/>
              <a:gd name="T6" fmla="*/ 89 w 160"/>
              <a:gd name="T7" fmla="*/ 60 h 151"/>
              <a:gd name="T8" fmla="*/ 90 w 160"/>
              <a:gd name="T9" fmla="*/ 62 h 151"/>
              <a:gd name="T10" fmla="*/ 90 w 160"/>
              <a:gd name="T11" fmla="*/ 80 h 151"/>
              <a:gd name="T12" fmla="*/ 109 w 160"/>
              <a:gd name="T13" fmla="*/ 81 h 151"/>
              <a:gd name="T14" fmla="*/ 110 w 160"/>
              <a:gd name="T15" fmla="*/ 82 h 151"/>
              <a:gd name="T16" fmla="*/ 110 w 160"/>
              <a:gd name="T17" fmla="*/ 98 h 151"/>
              <a:gd name="T18" fmla="*/ 109 w 160"/>
              <a:gd name="T19" fmla="*/ 100 h 151"/>
              <a:gd name="T20" fmla="*/ 90 w 160"/>
              <a:gd name="T21" fmla="*/ 100 h 151"/>
              <a:gd name="T22" fmla="*/ 90 w 160"/>
              <a:gd name="T23" fmla="*/ 119 h 151"/>
              <a:gd name="T24" fmla="*/ 89 w 160"/>
              <a:gd name="T25" fmla="*/ 120 h 151"/>
              <a:gd name="T26" fmla="*/ 71 w 160"/>
              <a:gd name="T27" fmla="*/ 119 h 151"/>
              <a:gd name="T28" fmla="*/ 70 w 160"/>
              <a:gd name="T29" fmla="*/ 118 h 151"/>
              <a:gd name="T30" fmla="*/ 52 w 160"/>
              <a:gd name="T31" fmla="*/ 100 h 151"/>
              <a:gd name="T32" fmla="*/ 51 w 160"/>
              <a:gd name="T33" fmla="*/ 99 h 151"/>
              <a:gd name="T34" fmla="*/ 50 w 160"/>
              <a:gd name="T35" fmla="*/ 83 h 151"/>
              <a:gd name="T36" fmla="*/ 51 w 160"/>
              <a:gd name="T37" fmla="*/ 81 h 151"/>
              <a:gd name="T38" fmla="*/ 53 w 160"/>
              <a:gd name="T39" fmla="*/ 80 h 151"/>
              <a:gd name="T40" fmla="*/ 70 w 160"/>
              <a:gd name="T41" fmla="*/ 63 h 151"/>
              <a:gd name="T42" fmla="*/ 71 w 160"/>
              <a:gd name="T43" fmla="*/ 61 h 151"/>
              <a:gd name="T44" fmla="*/ 73 w 160"/>
              <a:gd name="T45" fmla="*/ 60 h 151"/>
              <a:gd name="T46" fmla="*/ 88 w 160"/>
              <a:gd name="T47" fmla="*/ 60 h 151"/>
              <a:gd name="T48" fmla="*/ 52 w 160"/>
              <a:gd name="T49" fmla="*/ 1 h 151"/>
              <a:gd name="T50" fmla="*/ 47 w 160"/>
              <a:gd name="T51" fmla="*/ 3 h 151"/>
              <a:gd name="T52" fmla="*/ 43 w 160"/>
              <a:gd name="T53" fmla="*/ 7 h 151"/>
              <a:gd name="T54" fmla="*/ 41 w 160"/>
              <a:gd name="T55" fmla="*/ 12 h 151"/>
              <a:gd name="T56" fmla="*/ 40 w 160"/>
              <a:gd name="T57" fmla="*/ 30 h 151"/>
              <a:gd name="T58" fmla="*/ 9 w 160"/>
              <a:gd name="T59" fmla="*/ 31 h 151"/>
              <a:gd name="T60" fmla="*/ 4 w 160"/>
              <a:gd name="T61" fmla="*/ 34 h 151"/>
              <a:gd name="T62" fmla="*/ 1 w 160"/>
              <a:gd name="T63" fmla="*/ 39 h 151"/>
              <a:gd name="T64" fmla="*/ 0 w 160"/>
              <a:gd name="T65" fmla="*/ 45 h 151"/>
              <a:gd name="T66" fmla="*/ 0 w 160"/>
              <a:gd name="T67" fmla="*/ 139 h 151"/>
              <a:gd name="T68" fmla="*/ 3 w 160"/>
              <a:gd name="T69" fmla="*/ 144 h 151"/>
              <a:gd name="T70" fmla="*/ 7 w 160"/>
              <a:gd name="T71" fmla="*/ 148 h 151"/>
              <a:gd name="T72" fmla="*/ 12 w 160"/>
              <a:gd name="T73" fmla="*/ 150 h 151"/>
              <a:gd name="T74" fmla="*/ 145 w 160"/>
              <a:gd name="T75" fmla="*/ 151 h 151"/>
              <a:gd name="T76" fmla="*/ 151 w 160"/>
              <a:gd name="T77" fmla="*/ 149 h 151"/>
              <a:gd name="T78" fmla="*/ 156 w 160"/>
              <a:gd name="T79" fmla="*/ 146 h 151"/>
              <a:gd name="T80" fmla="*/ 159 w 160"/>
              <a:gd name="T81" fmla="*/ 141 h 151"/>
              <a:gd name="T82" fmla="*/ 160 w 160"/>
              <a:gd name="T83" fmla="*/ 136 h 151"/>
              <a:gd name="T84" fmla="*/ 160 w 160"/>
              <a:gd name="T85" fmla="*/ 42 h 151"/>
              <a:gd name="T86" fmla="*/ 158 w 160"/>
              <a:gd name="T87" fmla="*/ 37 h 151"/>
              <a:gd name="T88" fmla="*/ 154 w 160"/>
              <a:gd name="T89" fmla="*/ 33 h 151"/>
              <a:gd name="T90" fmla="*/ 148 w 160"/>
              <a:gd name="T91" fmla="*/ 30 h 151"/>
              <a:gd name="T92" fmla="*/ 121 w 160"/>
              <a:gd name="T93" fmla="*/ 15 h 151"/>
              <a:gd name="T94" fmla="*/ 119 w 160"/>
              <a:gd name="T95" fmla="*/ 9 h 151"/>
              <a:gd name="T96" fmla="*/ 116 w 160"/>
              <a:gd name="T97" fmla="*/ 5 h 151"/>
              <a:gd name="T98" fmla="*/ 111 w 160"/>
              <a:gd name="T99" fmla="*/ 1 h 151"/>
              <a:gd name="T100" fmla="*/ 105 w 160"/>
              <a:gd name="T101" fmla="*/ 0 h 151"/>
              <a:gd name="T102" fmla="*/ 55 w 160"/>
              <a:gd name="T103" fmla="*/ 0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51">
                <a:moveTo>
                  <a:pt x="100" y="20"/>
                </a:moveTo>
                <a:lnTo>
                  <a:pt x="100" y="30"/>
                </a:lnTo>
                <a:lnTo>
                  <a:pt x="60" y="30"/>
                </a:lnTo>
                <a:lnTo>
                  <a:pt x="60" y="20"/>
                </a:lnTo>
                <a:lnTo>
                  <a:pt x="100" y="20"/>
                </a:lnTo>
                <a:lnTo>
                  <a:pt x="100" y="20"/>
                </a:lnTo>
                <a:close/>
                <a:moveTo>
                  <a:pt x="88" y="60"/>
                </a:moveTo>
                <a:lnTo>
                  <a:pt x="89" y="60"/>
                </a:lnTo>
                <a:lnTo>
                  <a:pt x="89" y="61"/>
                </a:lnTo>
                <a:lnTo>
                  <a:pt x="90" y="62"/>
                </a:lnTo>
                <a:lnTo>
                  <a:pt x="90" y="63"/>
                </a:lnTo>
                <a:lnTo>
                  <a:pt x="90" y="80"/>
                </a:lnTo>
                <a:lnTo>
                  <a:pt x="108" y="80"/>
                </a:lnTo>
                <a:lnTo>
                  <a:pt x="109" y="81"/>
                </a:lnTo>
                <a:lnTo>
                  <a:pt x="109" y="81"/>
                </a:lnTo>
                <a:lnTo>
                  <a:pt x="110" y="82"/>
                </a:lnTo>
                <a:lnTo>
                  <a:pt x="110" y="83"/>
                </a:lnTo>
                <a:lnTo>
                  <a:pt x="110" y="98"/>
                </a:lnTo>
                <a:lnTo>
                  <a:pt x="110" y="99"/>
                </a:lnTo>
                <a:lnTo>
                  <a:pt x="109" y="100"/>
                </a:lnTo>
                <a:lnTo>
                  <a:pt x="109" y="100"/>
                </a:lnTo>
                <a:lnTo>
                  <a:pt x="90" y="100"/>
                </a:lnTo>
                <a:lnTo>
                  <a:pt x="90" y="118"/>
                </a:lnTo>
                <a:lnTo>
                  <a:pt x="90" y="119"/>
                </a:lnTo>
                <a:lnTo>
                  <a:pt x="89" y="119"/>
                </a:lnTo>
                <a:lnTo>
                  <a:pt x="89" y="120"/>
                </a:lnTo>
                <a:lnTo>
                  <a:pt x="72" y="120"/>
                </a:lnTo>
                <a:lnTo>
                  <a:pt x="71" y="119"/>
                </a:lnTo>
                <a:lnTo>
                  <a:pt x="70" y="119"/>
                </a:lnTo>
                <a:lnTo>
                  <a:pt x="70" y="118"/>
                </a:lnTo>
                <a:lnTo>
                  <a:pt x="70" y="100"/>
                </a:lnTo>
                <a:lnTo>
                  <a:pt x="52" y="100"/>
                </a:lnTo>
                <a:lnTo>
                  <a:pt x="51" y="100"/>
                </a:lnTo>
                <a:lnTo>
                  <a:pt x="51" y="99"/>
                </a:lnTo>
                <a:lnTo>
                  <a:pt x="50" y="98"/>
                </a:lnTo>
                <a:lnTo>
                  <a:pt x="50" y="83"/>
                </a:lnTo>
                <a:lnTo>
                  <a:pt x="51" y="82"/>
                </a:lnTo>
                <a:lnTo>
                  <a:pt x="51" y="81"/>
                </a:lnTo>
                <a:lnTo>
                  <a:pt x="52" y="81"/>
                </a:lnTo>
                <a:lnTo>
                  <a:pt x="53" y="80"/>
                </a:lnTo>
                <a:lnTo>
                  <a:pt x="70" y="80"/>
                </a:lnTo>
                <a:lnTo>
                  <a:pt x="70" y="63"/>
                </a:lnTo>
                <a:lnTo>
                  <a:pt x="70" y="62"/>
                </a:lnTo>
                <a:lnTo>
                  <a:pt x="71" y="61"/>
                </a:lnTo>
                <a:lnTo>
                  <a:pt x="72" y="60"/>
                </a:lnTo>
                <a:lnTo>
                  <a:pt x="73" y="60"/>
                </a:lnTo>
                <a:lnTo>
                  <a:pt x="88" y="60"/>
                </a:lnTo>
                <a:lnTo>
                  <a:pt x="88" y="60"/>
                </a:lnTo>
                <a:close/>
                <a:moveTo>
                  <a:pt x="55" y="0"/>
                </a:moveTo>
                <a:lnTo>
                  <a:pt x="52" y="1"/>
                </a:lnTo>
                <a:lnTo>
                  <a:pt x="50" y="1"/>
                </a:lnTo>
                <a:lnTo>
                  <a:pt x="47" y="3"/>
                </a:lnTo>
                <a:lnTo>
                  <a:pt x="45" y="5"/>
                </a:lnTo>
                <a:lnTo>
                  <a:pt x="43" y="7"/>
                </a:lnTo>
                <a:lnTo>
                  <a:pt x="42" y="9"/>
                </a:lnTo>
                <a:lnTo>
                  <a:pt x="41" y="12"/>
                </a:lnTo>
                <a:lnTo>
                  <a:pt x="40" y="15"/>
                </a:lnTo>
                <a:lnTo>
                  <a:pt x="40" y="30"/>
                </a:lnTo>
                <a:lnTo>
                  <a:pt x="12" y="30"/>
                </a:lnTo>
                <a:lnTo>
                  <a:pt x="9" y="31"/>
                </a:lnTo>
                <a:lnTo>
                  <a:pt x="7" y="33"/>
                </a:lnTo>
                <a:lnTo>
                  <a:pt x="4" y="34"/>
                </a:lnTo>
                <a:lnTo>
                  <a:pt x="3" y="37"/>
                </a:lnTo>
                <a:lnTo>
                  <a:pt x="1" y="39"/>
                </a:lnTo>
                <a:lnTo>
                  <a:pt x="0" y="42"/>
                </a:lnTo>
                <a:lnTo>
                  <a:pt x="0" y="45"/>
                </a:lnTo>
                <a:lnTo>
                  <a:pt x="0" y="136"/>
                </a:lnTo>
                <a:lnTo>
                  <a:pt x="0" y="139"/>
                </a:lnTo>
                <a:lnTo>
                  <a:pt x="1" y="141"/>
                </a:lnTo>
                <a:lnTo>
                  <a:pt x="3" y="144"/>
                </a:lnTo>
                <a:lnTo>
                  <a:pt x="4" y="146"/>
                </a:lnTo>
                <a:lnTo>
                  <a:pt x="7" y="148"/>
                </a:lnTo>
                <a:lnTo>
                  <a:pt x="9" y="149"/>
                </a:lnTo>
                <a:lnTo>
                  <a:pt x="12" y="150"/>
                </a:lnTo>
                <a:lnTo>
                  <a:pt x="15" y="151"/>
                </a:lnTo>
                <a:lnTo>
                  <a:pt x="145" y="151"/>
                </a:lnTo>
                <a:lnTo>
                  <a:pt x="148" y="150"/>
                </a:lnTo>
                <a:lnTo>
                  <a:pt x="151" y="149"/>
                </a:lnTo>
                <a:lnTo>
                  <a:pt x="154" y="148"/>
                </a:lnTo>
                <a:lnTo>
                  <a:pt x="156" y="146"/>
                </a:lnTo>
                <a:lnTo>
                  <a:pt x="158" y="144"/>
                </a:lnTo>
                <a:lnTo>
                  <a:pt x="159" y="141"/>
                </a:lnTo>
                <a:lnTo>
                  <a:pt x="160" y="139"/>
                </a:lnTo>
                <a:lnTo>
                  <a:pt x="160" y="136"/>
                </a:lnTo>
                <a:lnTo>
                  <a:pt x="160" y="45"/>
                </a:lnTo>
                <a:lnTo>
                  <a:pt x="160" y="42"/>
                </a:lnTo>
                <a:lnTo>
                  <a:pt x="159" y="39"/>
                </a:lnTo>
                <a:lnTo>
                  <a:pt x="158" y="37"/>
                </a:lnTo>
                <a:lnTo>
                  <a:pt x="156" y="34"/>
                </a:lnTo>
                <a:lnTo>
                  <a:pt x="154" y="33"/>
                </a:lnTo>
                <a:lnTo>
                  <a:pt x="151" y="31"/>
                </a:lnTo>
                <a:lnTo>
                  <a:pt x="148" y="30"/>
                </a:lnTo>
                <a:lnTo>
                  <a:pt x="121" y="30"/>
                </a:lnTo>
                <a:lnTo>
                  <a:pt x="121" y="15"/>
                </a:lnTo>
                <a:lnTo>
                  <a:pt x="120" y="12"/>
                </a:lnTo>
                <a:lnTo>
                  <a:pt x="119" y="9"/>
                </a:lnTo>
                <a:lnTo>
                  <a:pt x="118" y="7"/>
                </a:lnTo>
                <a:lnTo>
                  <a:pt x="116" y="5"/>
                </a:lnTo>
                <a:lnTo>
                  <a:pt x="114" y="3"/>
                </a:lnTo>
                <a:lnTo>
                  <a:pt x="111" y="1"/>
                </a:lnTo>
                <a:lnTo>
                  <a:pt x="108" y="1"/>
                </a:lnTo>
                <a:lnTo>
                  <a:pt x="105" y="0"/>
                </a:lnTo>
                <a:lnTo>
                  <a:pt x="55" y="0"/>
                </a:lnTo>
                <a:lnTo>
                  <a:pt x="5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D8FD99F1-2190-03FC-8509-718277B1C88B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4692650"/>
            <a:ext cx="254000" cy="222250"/>
          </a:xfrm>
          <a:custGeom>
            <a:avLst/>
            <a:gdLst>
              <a:gd name="T0" fmla="*/ 100 w 160"/>
              <a:gd name="T1" fmla="*/ 31 h 140"/>
              <a:gd name="T2" fmla="*/ 61 w 160"/>
              <a:gd name="T3" fmla="*/ 20 h 140"/>
              <a:gd name="T4" fmla="*/ 100 w 160"/>
              <a:gd name="T5" fmla="*/ 20 h 140"/>
              <a:gd name="T6" fmla="*/ 53 w 160"/>
              <a:gd name="T7" fmla="*/ 1 h 140"/>
              <a:gd name="T8" fmla="*/ 47 w 160"/>
              <a:gd name="T9" fmla="*/ 3 h 140"/>
              <a:gd name="T10" fmla="*/ 43 w 160"/>
              <a:gd name="T11" fmla="*/ 7 h 140"/>
              <a:gd name="T12" fmla="*/ 41 w 160"/>
              <a:gd name="T13" fmla="*/ 12 h 140"/>
              <a:gd name="T14" fmla="*/ 41 w 160"/>
              <a:gd name="T15" fmla="*/ 31 h 140"/>
              <a:gd name="T16" fmla="*/ 9 w 160"/>
              <a:gd name="T17" fmla="*/ 32 h 140"/>
              <a:gd name="T18" fmla="*/ 5 w 160"/>
              <a:gd name="T19" fmla="*/ 35 h 140"/>
              <a:gd name="T20" fmla="*/ 1 w 160"/>
              <a:gd name="T21" fmla="*/ 40 h 140"/>
              <a:gd name="T22" fmla="*/ 0 w 160"/>
              <a:gd name="T23" fmla="*/ 46 h 140"/>
              <a:gd name="T24" fmla="*/ 160 w 160"/>
              <a:gd name="T25" fmla="*/ 70 h 140"/>
              <a:gd name="T26" fmla="*/ 160 w 160"/>
              <a:gd name="T27" fmla="*/ 43 h 140"/>
              <a:gd name="T28" fmla="*/ 158 w 160"/>
              <a:gd name="T29" fmla="*/ 37 h 140"/>
              <a:gd name="T30" fmla="*/ 153 w 160"/>
              <a:gd name="T31" fmla="*/ 33 h 140"/>
              <a:gd name="T32" fmla="*/ 148 w 160"/>
              <a:gd name="T33" fmla="*/ 31 h 140"/>
              <a:gd name="T34" fmla="*/ 120 w 160"/>
              <a:gd name="T35" fmla="*/ 15 h 140"/>
              <a:gd name="T36" fmla="*/ 119 w 160"/>
              <a:gd name="T37" fmla="*/ 9 h 140"/>
              <a:gd name="T38" fmla="*/ 116 w 160"/>
              <a:gd name="T39" fmla="*/ 5 h 140"/>
              <a:gd name="T40" fmla="*/ 111 w 160"/>
              <a:gd name="T41" fmla="*/ 1 h 140"/>
              <a:gd name="T42" fmla="*/ 105 w 160"/>
              <a:gd name="T43" fmla="*/ 0 h 140"/>
              <a:gd name="T44" fmla="*/ 56 w 160"/>
              <a:gd name="T45" fmla="*/ 0 h 140"/>
              <a:gd name="T46" fmla="*/ 0 w 160"/>
              <a:gd name="T47" fmla="*/ 125 h 140"/>
              <a:gd name="T48" fmla="*/ 1 w 160"/>
              <a:gd name="T49" fmla="*/ 131 h 140"/>
              <a:gd name="T50" fmla="*/ 5 w 160"/>
              <a:gd name="T51" fmla="*/ 136 h 140"/>
              <a:gd name="T52" fmla="*/ 9 w 160"/>
              <a:gd name="T53" fmla="*/ 139 h 140"/>
              <a:gd name="T54" fmla="*/ 15 w 160"/>
              <a:gd name="T55" fmla="*/ 140 h 140"/>
              <a:gd name="T56" fmla="*/ 148 w 160"/>
              <a:gd name="T57" fmla="*/ 140 h 140"/>
              <a:gd name="T58" fmla="*/ 153 w 160"/>
              <a:gd name="T59" fmla="*/ 138 h 140"/>
              <a:gd name="T60" fmla="*/ 158 w 160"/>
              <a:gd name="T61" fmla="*/ 134 h 140"/>
              <a:gd name="T62" fmla="*/ 160 w 160"/>
              <a:gd name="T63" fmla="*/ 128 h 140"/>
              <a:gd name="T64" fmla="*/ 160 w 160"/>
              <a:gd name="T65" fmla="*/ 80 h 140"/>
              <a:gd name="T66" fmla="*/ 100 w 160"/>
              <a:gd name="T67" fmla="*/ 95 h 140"/>
              <a:gd name="T68" fmla="*/ 99 w 160"/>
              <a:gd name="T69" fmla="*/ 99 h 140"/>
              <a:gd name="T70" fmla="*/ 95 w 160"/>
              <a:gd name="T71" fmla="*/ 100 h 140"/>
              <a:gd name="T72" fmla="*/ 64 w 160"/>
              <a:gd name="T73" fmla="*/ 100 h 140"/>
              <a:gd name="T74" fmla="*/ 61 w 160"/>
              <a:gd name="T75" fmla="*/ 97 h 140"/>
              <a:gd name="T76" fmla="*/ 61 w 160"/>
              <a:gd name="T77" fmla="*/ 80 h 140"/>
              <a:gd name="T78" fmla="*/ 0 w 160"/>
              <a:gd name="T79" fmla="*/ 8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40">
                <a:moveTo>
                  <a:pt x="100" y="20"/>
                </a:moveTo>
                <a:lnTo>
                  <a:pt x="100" y="31"/>
                </a:lnTo>
                <a:lnTo>
                  <a:pt x="61" y="31"/>
                </a:lnTo>
                <a:lnTo>
                  <a:pt x="61" y="20"/>
                </a:lnTo>
                <a:lnTo>
                  <a:pt x="100" y="20"/>
                </a:lnTo>
                <a:lnTo>
                  <a:pt x="100" y="20"/>
                </a:lnTo>
                <a:close/>
                <a:moveTo>
                  <a:pt x="56" y="0"/>
                </a:moveTo>
                <a:lnTo>
                  <a:pt x="53" y="1"/>
                </a:lnTo>
                <a:lnTo>
                  <a:pt x="50" y="1"/>
                </a:lnTo>
                <a:lnTo>
                  <a:pt x="47" y="3"/>
                </a:lnTo>
                <a:lnTo>
                  <a:pt x="45" y="5"/>
                </a:lnTo>
                <a:lnTo>
                  <a:pt x="43" y="7"/>
                </a:lnTo>
                <a:lnTo>
                  <a:pt x="42" y="9"/>
                </a:lnTo>
                <a:lnTo>
                  <a:pt x="41" y="12"/>
                </a:lnTo>
                <a:lnTo>
                  <a:pt x="41" y="15"/>
                </a:lnTo>
                <a:lnTo>
                  <a:pt x="41" y="31"/>
                </a:lnTo>
                <a:lnTo>
                  <a:pt x="12" y="31"/>
                </a:lnTo>
                <a:lnTo>
                  <a:pt x="9" y="32"/>
                </a:lnTo>
                <a:lnTo>
                  <a:pt x="7" y="33"/>
                </a:lnTo>
                <a:lnTo>
                  <a:pt x="5" y="35"/>
                </a:lnTo>
                <a:lnTo>
                  <a:pt x="3" y="37"/>
                </a:lnTo>
                <a:lnTo>
                  <a:pt x="1" y="40"/>
                </a:lnTo>
                <a:lnTo>
                  <a:pt x="1" y="43"/>
                </a:lnTo>
                <a:lnTo>
                  <a:pt x="0" y="46"/>
                </a:lnTo>
                <a:lnTo>
                  <a:pt x="0" y="70"/>
                </a:lnTo>
                <a:lnTo>
                  <a:pt x="160" y="70"/>
                </a:lnTo>
                <a:lnTo>
                  <a:pt x="160" y="46"/>
                </a:lnTo>
                <a:lnTo>
                  <a:pt x="160" y="43"/>
                </a:lnTo>
                <a:lnTo>
                  <a:pt x="159" y="40"/>
                </a:lnTo>
                <a:lnTo>
                  <a:pt x="158" y="37"/>
                </a:lnTo>
                <a:lnTo>
                  <a:pt x="156" y="35"/>
                </a:lnTo>
                <a:lnTo>
                  <a:pt x="153" y="33"/>
                </a:lnTo>
                <a:lnTo>
                  <a:pt x="151" y="32"/>
                </a:lnTo>
                <a:lnTo>
                  <a:pt x="148" y="31"/>
                </a:lnTo>
                <a:lnTo>
                  <a:pt x="120" y="31"/>
                </a:lnTo>
                <a:lnTo>
                  <a:pt x="120" y="15"/>
                </a:lnTo>
                <a:lnTo>
                  <a:pt x="120" y="12"/>
                </a:lnTo>
                <a:lnTo>
                  <a:pt x="119" y="9"/>
                </a:lnTo>
                <a:lnTo>
                  <a:pt x="118" y="7"/>
                </a:lnTo>
                <a:lnTo>
                  <a:pt x="116" y="5"/>
                </a:lnTo>
                <a:lnTo>
                  <a:pt x="114" y="3"/>
                </a:lnTo>
                <a:lnTo>
                  <a:pt x="111" y="1"/>
                </a:lnTo>
                <a:lnTo>
                  <a:pt x="108" y="1"/>
                </a:lnTo>
                <a:lnTo>
                  <a:pt x="105" y="0"/>
                </a:lnTo>
                <a:lnTo>
                  <a:pt x="56" y="0"/>
                </a:lnTo>
                <a:lnTo>
                  <a:pt x="56" y="0"/>
                </a:lnTo>
                <a:close/>
                <a:moveTo>
                  <a:pt x="0" y="80"/>
                </a:moveTo>
                <a:lnTo>
                  <a:pt x="0" y="125"/>
                </a:lnTo>
                <a:lnTo>
                  <a:pt x="1" y="128"/>
                </a:lnTo>
                <a:lnTo>
                  <a:pt x="1" y="131"/>
                </a:lnTo>
                <a:lnTo>
                  <a:pt x="3" y="134"/>
                </a:lnTo>
                <a:lnTo>
                  <a:pt x="5" y="136"/>
                </a:lnTo>
                <a:lnTo>
                  <a:pt x="7" y="138"/>
                </a:lnTo>
                <a:lnTo>
                  <a:pt x="9" y="139"/>
                </a:lnTo>
                <a:lnTo>
                  <a:pt x="12" y="140"/>
                </a:lnTo>
                <a:lnTo>
                  <a:pt x="15" y="140"/>
                </a:lnTo>
                <a:lnTo>
                  <a:pt x="145" y="140"/>
                </a:lnTo>
                <a:lnTo>
                  <a:pt x="148" y="140"/>
                </a:lnTo>
                <a:lnTo>
                  <a:pt x="151" y="139"/>
                </a:lnTo>
                <a:lnTo>
                  <a:pt x="153" y="138"/>
                </a:lnTo>
                <a:lnTo>
                  <a:pt x="156" y="136"/>
                </a:lnTo>
                <a:lnTo>
                  <a:pt x="158" y="134"/>
                </a:lnTo>
                <a:lnTo>
                  <a:pt x="159" y="131"/>
                </a:lnTo>
                <a:lnTo>
                  <a:pt x="160" y="128"/>
                </a:lnTo>
                <a:lnTo>
                  <a:pt x="160" y="125"/>
                </a:lnTo>
                <a:lnTo>
                  <a:pt x="160" y="80"/>
                </a:lnTo>
                <a:lnTo>
                  <a:pt x="100" y="80"/>
                </a:lnTo>
                <a:lnTo>
                  <a:pt x="100" y="95"/>
                </a:lnTo>
                <a:lnTo>
                  <a:pt x="100" y="97"/>
                </a:lnTo>
                <a:lnTo>
                  <a:pt x="99" y="99"/>
                </a:lnTo>
                <a:lnTo>
                  <a:pt x="97" y="100"/>
                </a:lnTo>
                <a:lnTo>
                  <a:pt x="95" y="100"/>
                </a:lnTo>
                <a:lnTo>
                  <a:pt x="65" y="100"/>
                </a:lnTo>
                <a:lnTo>
                  <a:pt x="64" y="100"/>
                </a:lnTo>
                <a:lnTo>
                  <a:pt x="62" y="99"/>
                </a:lnTo>
                <a:lnTo>
                  <a:pt x="61" y="97"/>
                </a:lnTo>
                <a:lnTo>
                  <a:pt x="61" y="95"/>
                </a:lnTo>
                <a:lnTo>
                  <a:pt x="61" y="80"/>
                </a:lnTo>
                <a:lnTo>
                  <a:pt x="0" y="80"/>
                </a:lnTo>
                <a:lnTo>
                  <a:pt x="0" y="8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2EB4C937-2FA3-1CBF-F9CD-75E470FC4408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5778500"/>
            <a:ext cx="252413" cy="254000"/>
          </a:xfrm>
          <a:custGeom>
            <a:avLst/>
            <a:gdLst>
              <a:gd name="T0" fmla="*/ 69 w 159"/>
              <a:gd name="T1" fmla="*/ 2 h 160"/>
              <a:gd name="T2" fmla="*/ 60 w 159"/>
              <a:gd name="T3" fmla="*/ 6 h 160"/>
              <a:gd name="T4" fmla="*/ 53 w 159"/>
              <a:gd name="T5" fmla="*/ 13 h 160"/>
              <a:gd name="T6" fmla="*/ 47 w 159"/>
              <a:gd name="T7" fmla="*/ 22 h 160"/>
              <a:gd name="T8" fmla="*/ 45 w 159"/>
              <a:gd name="T9" fmla="*/ 32 h 160"/>
              <a:gd name="T10" fmla="*/ 114 w 159"/>
              <a:gd name="T11" fmla="*/ 32 h 160"/>
              <a:gd name="T12" fmla="*/ 112 w 159"/>
              <a:gd name="T13" fmla="*/ 22 h 160"/>
              <a:gd name="T14" fmla="*/ 106 w 159"/>
              <a:gd name="T15" fmla="*/ 13 h 160"/>
              <a:gd name="T16" fmla="*/ 99 w 159"/>
              <a:gd name="T17" fmla="*/ 6 h 160"/>
              <a:gd name="T18" fmla="*/ 90 w 159"/>
              <a:gd name="T19" fmla="*/ 2 h 160"/>
              <a:gd name="T20" fmla="*/ 76 w 159"/>
              <a:gd name="T21" fmla="*/ 0 h 160"/>
              <a:gd name="T22" fmla="*/ 16 w 159"/>
              <a:gd name="T23" fmla="*/ 31 h 160"/>
              <a:gd name="T24" fmla="*/ 11 w 159"/>
              <a:gd name="T25" fmla="*/ 35 h 160"/>
              <a:gd name="T26" fmla="*/ 10 w 159"/>
              <a:gd name="T27" fmla="*/ 40 h 160"/>
              <a:gd name="T28" fmla="*/ 11 w 159"/>
              <a:gd name="T29" fmla="*/ 46 h 160"/>
              <a:gd name="T30" fmla="*/ 27 w 159"/>
              <a:gd name="T31" fmla="*/ 80 h 160"/>
              <a:gd name="T32" fmla="*/ 6 w 159"/>
              <a:gd name="T33" fmla="*/ 81 h 160"/>
              <a:gd name="T34" fmla="*/ 1 w 159"/>
              <a:gd name="T35" fmla="*/ 84 h 160"/>
              <a:gd name="T36" fmla="*/ 0 w 159"/>
              <a:gd name="T37" fmla="*/ 90 h 160"/>
              <a:gd name="T38" fmla="*/ 1 w 159"/>
              <a:gd name="T39" fmla="*/ 96 h 160"/>
              <a:gd name="T40" fmla="*/ 6 w 159"/>
              <a:gd name="T41" fmla="*/ 99 h 160"/>
              <a:gd name="T42" fmla="*/ 27 w 159"/>
              <a:gd name="T43" fmla="*/ 105 h 160"/>
              <a:gd name="T44" fmla="*/ 29 w 159"/>
              <a:gd name="T45" fmla="*/ 119 h 160"/>
              <a:gd name="T46" fmla="*/ 11 w 159"/>
              <a:gd name="T47" fmla="*/ 145 h 160"/>
              <a:gd name="T48" fmla="*/ 10 w 159"/>
              <a:gd name="T49" fmla="*/ 150 h 160"/>
              <a:gd name="T50" fmla="*/ 11 w 159"/>
              <a:gd name="T51" fmla="*/ 156 h 160"/>
              <a:gd name="T52" fmla="*/ 16 w 159"/>
              <a:gd name="T53" fmla="*/ 159 h 160"/>
              <a:gd name="T54" fmla="*/ 21 w 159"/>
              <a:gd name="T55" fmla="*/ 160 h 160"/>
              <a:gd name="T56" fmla="*/ 27 w 159"/>
              <a:gd name="T57" fmla="*/ 157 h 160"/>
              <a:gd name="T58" fmla="*/ 50 w 159"/>
              <a:gd name="T59" fmla="*/ 144 h 160"/>
              <a:gd name="T60" fmla="*/ 60 w 159"/>
              <a:gd name="T61" fmla="*/ 149 h 160"/>
              <a:gd name="T62" fmla="*/ 72 w 159"/>
              <a:gd name="T63" fmla="*/ 150 h 160"/>
              <a:gd name="T64" fmla="*/ 73 w 159"/>
              <a:gd name="T65" fmla="*/ 71 h 160"/>
              <a:gd name="T66" fmla="*/ 83 w 159"/>
              <a:gd name="T67" fmla="*/ 70 h 160"/>
              <a:gd name="T68" fmla="*/ 86 w 159"/>
              <a:gd name="T69" fmla="*/ 72 h 160"/>
              <a:gd name="T70" fmla="*/ 91 w 159"/>
              <a:gd name="T71" fmla="*/ 150 h 160"/>
              <a:gd name="T72" fmla="*/ 102 w 159"/>
              <a:gd name="T73" fmla="*/ 147 h 160"/>
              <a:gd name="T74" fmla="*/ 112 w 159"/>
              <a:gd name="T75" fmla="*/ 142 h 160"/>
              <a:gd name="T76" fmla="*/ 134 w 159"/>
              <a:gd name="T77" fmla="*/ 158 h 160"/>
              <a:gd name="T78" fmla="*/ 139 w 159"/>
              <a:gd name="T79" fmla="*/ 160 h 160"/>
              <a:gd name="T80" fmla="*/ 145 w 159"/>
              <a:gd name="T81" fmla="*/ 158 h 160"/>
              <a:gd name="T82" fmla="*/ 148 w 159"/>
              <a:gd name="T83" fmla="*/ 154 h 160"/>
              <a:gd name="T84" fmla="*/ 149 w 159"/>
              <a:gd name="T85" fmla="*/ 148 h 160"/>
              <a:gd name="T86" fmla="*/ 146 w 159"/>
              <a:gd name="T87" fmla="*/ 143 h 160"/>
              <a:gd name="T88" fmla="*/ 130 w 159"/>
              <a:gd name="T89" fmla="*/ 115 h 160"/>
              <a:gd name="T90" fmla="*/ 132 w 159"/>
              <a:gd name="T91" fmla="*/ 100 h 160"/>
              <a:gd name="T92" fmla="*/ 154 w 159"/>
              <a:gd name="T93" fmla="*/ 98 h 160"/>
              <a:gd name="T94" fmla="*/ 158 w 159"/>
              <a:gd name="T95" fmla="*/ 94 h 160"/>
              <a:gd name="T96" fmla="*/ 159 w 159"/>
              <a:gd name="T97" fmla="*/ 88 h 160"/>
              <a:gd name="T98" fmla="*/ 156 w 159"/>
              <a:gd name="T99" fmla="*/ 83 h 160"/>
              <a:gd name="T100" fmla="*/ 151 w 159"/>
              <a:gd name="T101" fmla="*/ 80 h 160"/>
              <a:gd name="T102" fmla="*/ 132 w 159"/>
              <a:gd name="T103" fmla="*/ 62 h 160"/>
              <a:gd name="T104" fmla="*/ 148 w 159"/>
              <a:gd name="T105" fmla="*/ 44 h 160"/>
              <a:gd name="T106" fmla="*/ 149 w 159"/>
              <a:gd name="T107" fmla="*/ 38 h 160"/>
              <a:gd name="T108" fmla="*/ 146 w 159"/>
              <a:gd name="T109" fmla="*/ 33 h 160"/>
              <a:gd name="T110" fmla="*/ 141 w 159"/>
              <a:gd name="T111" fmla="*/ 30 h 160"/>
              <a:gd name="T112" fmla="*/ 134 w 159"/>
              <a:gd name="T113" fmla="*/ 32 h 160"/>
              <a:gd name="T114" fmla="*/ 44 w 159"/>
              <a:gd name="T115" fmla="*/ 50 h 160"/>
              <a:gd name="T116" fmla="*/ 23 w 159"/>
              <a:gd name="T117" fmla="*/ 31 h 160"/>
              <a:gd name="T118" fmla="*/ 18 w 159"/>
              <a:gd name="T119" fmla="*/ 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9" h="160">
                <a:moveTo>
                  <a:pt x="76" y="0"/>
                </a:moveTo>
                <a:lnTo>
                  <a:pt x="73" y="1"/>
                </a:lnTo>
                <a:lnTo>
                  <a:pt x="69" y="2"/>
                </a:lnTo>
                <a:lnTo>
                  <a:pt x="66" y="3"/>
                </a:lnTo>
                <a:lnTo>
                  <a:pt x="63" y="4"/>
                </a:lnTo>
                <a:lnTo>
                  <a:pt x="60" y="6"/>
                </a:lnTo>
                <a:lnTo>
                  <a:pt x="57" y="8"/>
                </a:lnTo>
                <a:lnTo>
                  <a:pt x="55" y="10"/>
                </a:lnTo>
                <a:lnTo>
                  <a:pt x="53" y="13"/>
                </a:lnTo>
                <a:lnTo>
                  <a:pt x="51" y="16"/>
                </a:lnTo>
                <a:lnTo>
                  <a:pt x="49" y="18"/>
                </a:lnTo>
                <a:lnTo>
                  <a:pt x="47" y="22"/>
                </a:lnTo>
                <a:lnTo>
                  <a:pt x="46" y="25"/>
                </a:lnTo>
                <a:lnTo>
                  <a:pt x="45" y="28"/>
                </a:lnTo>
                <a:lnTo>
                  <a:pt x="45" y="32"/>
                </a:lnTo>
                <a:lnTo>
                  <a:pt x="45" y="35"/>
                </a:lnTo>
                <a:lnTo>
                  <a:pt x="114" y="35"/>
                </a:lnTo>
                <a:lnTo>
                  <a:pt x="114" y="32"/>
                </a:lnTo>
                <a:lnTo>
                  <a:pt x="114" y="28"/>
                </a:lnTo>
                <a:lnTo>
                  <a:pt x="113" y="25"/>
                </a:lnTo>
                <a:lnTo>
                  <a:pt x="112" y="22"/>
                </a:lnTo>
                <a:lnTo>
                  <a:pt x="110" y="18"/>
                </a:lnTo>
                <a:lnTo>
                  <a:pt x="108" y="16"/>
                </a:lnTo>
                <a:lnTo>
                  <a:pt x="106" y="13"/>
                </a:lnTo>
                <a:lnTo>
                  <a:pt x="104" y="10"/>
                </a:lnTo>
                <a:lnTo>
                  <a:pt x="102" y="8"/>
                </a:lnTo>
                <a:lnTo>
                  <a:pt x="99" y="6"/>
                </a:lnTo>
                <a:lnTo>
                  <a:pt x="96" y="4"/>
                </a:lnTo>
                <a:lnTo>
                  <a:pt x="93" y="3"/>
                </a:lnTo>
                <a:lnTo>
                  <a:pt x="90" y="2"/>
                </a:lnTo>
                <a:lnTo>
                  <a:pt x="87" y="1"/>
                </a:lnTo>
                <a:lnTo>
                  <a:pt x="83" y="0"/>
                </a:lnTo>
                <a:lnTo>
                  <a:pt x="76" y="0"/>
                </a:lnTo>
                <a:lnTo>
                  <a:pt x="76" y="0"/>
                </a:lnTo>
                <a:close/>
                <a:moveTo>
                  <a:pt x="18" y="30"/>
                </a:moveTo>
                <a:lnTo>
                  <a:pt x="16" y="31"/>
                </a:lnTo>
                <a:lnTo>
                  <a:pt x="14" y="32"/>
                </a:lnTo>
                <a:lnTo>
                  <a:pt x="12" y="33"/>
                </a:lnTo>
                <a:lnTo>
                  <a:pt x="11" y="35"/>
                </a:lnTo>
                <a:lnTo>
                  <a:pt x="10" y="36"/>
                </a:lnTo>
                <a:lnTo>
                  <a:pt x="10" y="38"/>
                </a:lnTo>
                <a:lnTo>
                  <a:pt x="10" y="40"/>
                </a:lnTo>
                <a:lnTo>
                  <a:pt x="10" y="42"/>
                </a:lnTo>
                <a:lnTo>
                  <a:pt x="10" y="44"/>
                </a:lnTo>
                <a:lnTo>
                  <a:pt x="11" y="46"/>
                </a:lnTo>
                <a:lnTo>
                  <a:pt x="12" y="47"/>
                </a:lnTo>
                <a:lnTo>
                  <a:pt x="27" y="62"/>
                </a:lnTo>
                <a:lnTo>
                  <a:pt x="27" y="80"/>
                </a:lnTo>
                <a:lnTo>
                  <a:pt x="10" y="80"/>
                </a:lnTo>
                <a:lnTo>
                  <a:pt x="8" y="80"/>
                </a:lnTo>
                <a:lnTo>
                  <a:pt x="6" y="81"/>
                </a:lnTo>
                <a:lnTo>
                  <a:pt x="4" y="82"/>
                </a:lnTo>
                <a:lnTo>
                  <a:pt x="2" y="83"/>
                </a:lnTo>
                <a:lnTo>
                  <a:pt x="1" y="84"/>
                </a:lnTo>
                <a:lnTo>
                  <a:pt x="0" y="86"/>
                </a:lnTo>
                <a:lnTo>
                  <a:pt x="0" y="88"/>
                </a:lnTo>
                <a:lnTo>
                  <a:pt x="0" y="90"/>
                </a:lnTo>
                <a:lnTo>
                  <a:pt x="0" y="92"/>
                </a:lnTo>
                <a:lnTo>
                  <a:pt x="1" y="94"/>
                </a:lnTo>
                <a:lnTo>
                  <a:pt x="1" y="96"/>
                </a:lnTo>
                <a:lnTo>
                  <a:pt x="3" y="97"/>
                </a:lnTo>
                <a:lnTo>
                  <a:pt x="4" y="98"/>
                </a:lnTo>
                <a:lnTo>
                  <a:pt x="6" y="99"/>
                </a:lnTo>
                <a:lnTo>
                  <a:pt x="8" y="100"/>
                </a:lnTo>
                <a:lnTo>
                  <a:pt x="27" y="100"/>
                </a:lnTo>
                <a:lnTo>
                  <a:pt x="27" y="105"/>
                </a:lnTo>
                <a:lnTo>
                  <a:pt x="27" y="110"/>
                </a:lnTo>
                <a:lnTo>
                  <a:pt x="28" y="115"/>
                </a:lnTo>
                <a:lnTo>
                  <a:pt x="29" y="119"/>
                </a:lnTo>
                <a:lnTo>
                  <a:pt x="31" y="124"/>
                </a:lnTo>
                <a:lnTo>
                  <a:pt x="12" y="143"/>
                </a:lnTo>
                <a:lnTo>
                  <a:pt x="11" y="145"/>
                </a:lnTo>
                <a:lnTo>
                  <a:pt x="10" y="146"/>
                </a:lnTo>
                <a:lnTo>
                  <a:pt x="10" y="148"/>
                </a:lnTo>
                <a:lnTo>
                  <a:pt x="10" y="150"/>
                </a:lnTo>
                <a:lnTo>
                  <a:pt x="10" y="152"/>
                </a:lnTo>
                <a:lnTo>
                  <a:pt x="10" y="154"/>
                </a:lnTo>
                <a:lnTo>
                  <a:pt x="11" y="156"/>
                </a:lnTo>
                <a:lnTo>
                  <a:pt x="12" y="157"/>
                </a:lnTo>
                <a:lnTo>
                  <a:pt x="14" y="158"/>
                </a:lnTo>
                <a:lnTo>
                  <a:pt x="16" y="159"/>
                </a:lnTo>
                <a:lnTo>
                  <a:pt x="18" y="160"/>
                </a:lnTo>
                <a:lnTo>
                  <a:pt x="20" y="160"/>
                </a:lnTo>
                <a:lnTo>
                  <a:pt x="21" y="160"/>
                </a:lnTo>
                <a:lnTo>
                  <a:pt x="23" y="159"/>
                </a:lnTo>
                <a:lnTo>
                  <a:pt x="25" y="158"/>
                </a:lnTo>
                <a:lnTo>
                  <a:pt x="27" y="157"/>
                </a:lnTo>
                <a:lnTo>
                  <a:pt x="44" y="140"/>
                </a:lnTo>
                <a:lnTo>
                  <a:pt x="47" y="142"/>
                </a:lnTo>
                <a:lnTo>
                  <a:pt x="50" y="144"/>
                </a:lnTo>
                <a:lnTo>
                  <a:pt x="53" y="146"/>
                </a:lnTo>
                <a:lnTo>
                  <a:pt x="57" y="147"/>
                </a:lnTo>
                <a:lnTo>
                  <a:pt x="60" y="149"/>
                </a:lnTo>
                <a:lnTo>
                  <a:pt x="64" y="149"/>
                </a:lnTo>
                <a:lnTo>
                  <a:pt x="68" y="150"/>
                </a:lnTo>
                <a:lnTo>
                  <a:pt x="72" y="150"/>
                </a:lnTo>
                <a:lnTo>
                  <a:pt x="72" y="74"/>
                </a:lnTo>
                <a:lnTo>
                  <a:pt x="72" y="72"/>
                </a:lnTo>
                <a:lnTo>
                  <a:pt x="73" y="71"/>
                </a:lnTo>
                <a:lnTo>
                  <a:pt x="74" y="70"/>
                </a:lnTo>
                <a:lnTo>
                  <a:pt x="76" y="70"/>
                </a:lnTo>
                <a:lnTo>
                  <a:pt x="83" y="70"/>
                </a:lnTo>
                <a:lnTo>
                  <a:pt x="84" y="70"/>
                </a:lnTo>
                <a:lnTo>
                  <a:pt x="86" y="71"/>
                </a:lnTo>
                <a:lnTo>
                  <a:pt x="86" y="72"/>
                </a:lnTo>
                <a:lnTo>
                  <a:pt x="87" y="74"/>
                </a:lnTo>
                <a:lnTo>
                  <a:pt x="87" y="150"/>
                </a:lnTo>
                <a:lnTo>
                  <a:pt x="91" y="150"/>
                </a:lnTo>
                <a:lnTo>
                  <a:pt x="95" y="149"/>
                </a:lnTo>
                <a:lnTo>
                  <a:pt x="98" y="149"/>
                </a:lnTo>
                <a:lnTo>
                  <a:pt x="102" y="147"/>
                </a:lnTo>
                <a:lnTo>
                  <a:pt x="105" y="146"/>
                </a:lnTo>
                <a:lnTo>
                  <a:pt x="109" y="144"/>
                </a:lnTo>
                <a:lnTo>
                  <a:pt x="112" y="142"/>
                </a:lnTo>
                <a:lnTo>
                  <a:pt x="115" y="140"/>
                </a:lnTo>
                <a:lnTo>
                  <a:pt x="132" y="157"/>
                </a:lnTo>
                <a:lnTo>
                  <a:pt x="134" y="158"/>
                </a:lnTo>
                <a:lnTo>
                  <a:pt x="135" y="159"/>
                </a:lnTo>
                <a:lnTo>
                  <a:pt x="137" y="160"/>
                </a:lnTo>
                <a:lnTo>
                  <a:pt x="139" y="160"/>
                </a:lnTo>
                <a:lnTo>
                  <a:pt x="141" y="160"/>
                </a:lnTo>
                <a:lnTo>
                  <a:pt x="143" y="159"/>
                </a:lnTo>
                <a:lnTo>
                  <a:pt x="145" y="158"/>
                </a:lnTo>
                <a:lnTo>
                  <a:pt x="146" y="157"/>
                </a:lnTo>
                <a:lnTo>
                  <a:pt x="147" y="156"/>
                </a:lnTo>
                <a:lnTo>
                  <a:pt x="148" y="154"/>
                </a:lnTo>
                <a:lnTo>
                  <a:pt x="149" y="152"/>
                </a:lnTo>
                <a:lnTo>
                  <a:pt x="149" y="150"/>
                </a:lnTo>
                <a:lnTo>
                  <a:pt x="149" y="148"/>
                </a:lnTo>
                <a:lnTo>
                  <a:pt x="148" y="146"/>
                </a:lnTo>
                <a:lnTo>
                  <a:pt x="147" y="145"/>
                </a:lnTo>
                <a:lnTo>
                  <a:pt x="146" y="143"/>
                </a:lnTo>
                <a:lnTo>
                  <a:pt x="127" y="124"/>
                </a:lnTo>
                <a:lnTo>
                  <a:pt x="129" y="119"/>
                </a:lnTo>
                <a:lnTo>
                  <a:pt x="130" y="115"/>
                </a:lnTo>
                <a:lnTo>
                  <a:pt x="131" y="110"/>
                </a:lnTo>
                <a:lnTo>
                  <a:pt x="132" y="105"/>
                </a:lnTo>
                <a:lnTo>
                  <a:pt x="132" y="100"/>
                </a:lnTo>
                <a:lnTo>
                  <a:pt x="151" y="100"/>
                </a:lnTo>
                <a:lnTo>
                  <a:pt x="153" y="99"/>
                </a:lnTo>
                <a:lnTo>
                  <a:pt x="154" y="98"/>
                </a:lnTo>
                <a:lnTo>
                  <a:pt x="156" y="97"/>
                </a:lnTo>
                <a:lnTo>
                  <a:pt x="157" y="96"/>
                </a:lnTo>
                <a:lnTo>
                  <a:pt x="158" y="94"/>
                </a:lnTo>
                <a:lnTo>
                  <a:pt x="159" y="92"/>
                </a:lnTo>
                <a:lnTo>
                  <a:pt x="159" y="91"/>
                </a:lnTo>
                <a:lnTo>
                  <a:pt x="159" y="88"/>
                </a:lnTo>
                <a:lnTo>
                  <a:pt x="158" y="86"/>
                </a:lnTo>
                <a:lnTo>
                  <a:pt x="157" y="85"/>
                </a:lnTo>
                <a:lnTo>
                  <a:pt x="156" y="83"/>
                </a:lnTo>
                <a:lnTo>
                  <a:pt x="155" y="82"/>
                </a:lnTo>
                <a:lnTo>
                  <a:pt x="153" y="81"/>
                </a:lnTo>
                <a:lnTo>
                  <a:pt x="151" y="80"/>
                </a:lnTo>
                <a:lnTo>
                  <a:pt x="149" y="80"/>
                </a:lnTo>
                <a:lnTo>
                  <a:pt x="132" y="80"/>
                </a:lnTo>
                <a:lnTo>
                  <a:pt x="132" y="62"/>
                </a:lnTo>
                <a:lnTo>
                  <a:pt x="146" y="47"/>
                </a:lnTo>
                <a:lnTo>
                  <a:pt x="147" y="46"/>
                </a:lnTo>
                <a:lnTo>
                  <a:pt x="148" y="44"/>
                </a:lnTo>
                <a:lnTo>
                  <a:pt x="149" y="42"/>
                </a:lnTo>
                <a:lnTo>
                  <a:pt x="149" y="40"/>
                </a:lnTo>
                <a:lnTo>
                  <a:pt x="149" y="38"/>
                </a:lnTo>
                <a:lnTo>
                  <a:pt x="148" y="36"/>
                </a:lnTo>
                <a:lnTo>
                  <a:pt x="147" y="35"/>
                </a:lnTo>
                <a:lnTo>
                  <a:pt x="146" y="33"/>
                </a:lnTo>
                <a:lnTo>
                  <a:pt x="145" y="32"/>
                </a:lnTo>
                <a:lnTo>
                  <a:pt x="143" y="31"/>
                </a:lnTo>
                <a:lnTo>
                  <a:pt x="141" y="30"/>
                </a:lnTo>
                <a:lnTo>
                  <a:pt x="137" y="30"/>
                </a:lnTo>
                <a:lnTo>
                  <a:pt x="135" y="31"/>
                </a:lnTo>
                <a:lnTo>
                  <a:pt x="134" y="32"/>
                </a:lnTo>
                <a:lnTo>
                  <a:pt x="132" y="33"/>
                </a:lnTo>
                <a:lnTo>
                  <a:pt x="115" y="50"/>
                </a:lnTo>
                <a:lnTo>
                  <a:pt x="44" y="50"/>
                </a:lnTo>
                <a:lnTo>
                  <a:pt x="27" y="33"/>
                </a:lnTo>
                <a:lnTo>
                  <a:pt x="25" y="32"/>
                </a:lnTo>
                <a:lnTo>
                  <a:pt x="23" y="31"/>
                </a:lnTo>
                <a:lnTo>
                  <a:pt x="21" y="30"/>
                </a:lnTo>
                <a:lnTo>
                  <a:pt x="18" y="30"/>
                </a:lnTo>
                <a:lnTo>
                  <a:pt x="18" y="3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2C6BB0E1-846E-9E48-F1F6-C40D600535E4}"/>
              </a:ext>
            </a:extLst>
          </p:cNvPr>
          <p:cNvSpPr>
            <a:spLocks noEditPoints="1"/>
          </p:cNvSpPr>
          <p:nvPr/>
        </p:nvSpPr>
        <p:spPr bwMode="auto">
          <a:xfrm>
            <a:off x="10663238" y="5778500"/>
            <a:ext cx="220663" cy="254000"/>
          </a:xfrm>
          <a:custGeom>
            <a:avLst/>
            <a:gdLst>
              <a:gd name="T0" fmla="*/ 59 w 139"/>
              <a:gd name="T1" fmla="*/ 22 h 160"/>
              <a:gd name="T2" fmla="*/ 59 w 139"/>
              <a:gd name="T3" fmla="*/ 38 h 160"/>
              <a:gd name="T4" fmla="*/ 56 w 139"/>
              <a:gd name="T5" fmla="*/ 40 h 160"/>
              <a:gd name="T6" fmla="*/ 41 w 139"/>
              <a:gd name="T7" fmla="*/ 39 h 160"/>
              <a:gd name="T8" fmla="*/ 40 w 139"/>
              <a:gd name="T9" fmla="*/ 24 h 160"/>
              <a:gd name="T10" fmla="*/ 42 w 139"/>
              <a:gd name="T11" fmla="*/ 20 h 160"/>
              <a:gd name="T12" fmla="*/ 97 w 139"/>
              <a:gd name="T13" fmla="*/ 20 h 160"/>
              <a:gd name="T14" fmla="*/ 100 w 139"/>
              <a:gd name="T15" fmla="*/ 24 h 160"/>
              <a:gd name="T16" fmla="*/ 98 w 139"/>
              <a:gd name="T17" fmla="*/ 39 h 160"/>
              <a:gd name="T18" fmla="*/ 83 w 139"/>
              <a:gd name="T19" fmla="*/ 40 h 160"/>
              <a:gd name="T20" fmla="*/ 80 w 139"/>
              <a:gd name="T21" fmla="*/ 38 h 160"/>
              <a:gd name="T22" fmla="*/ 80 w 139"/>
              <a:gd name="T23" fmla="*/ 22 h 160"/>
              <a:gd name="T24" fmla="*/ 97 w 139"/>
              <a:gd name="T25" fmla="*/ 20 h 160"/>
              <a:gd name="T26" fmla="*/ 59 w 139"/>
              <a:gd name="T27" fmla="*/ 51 h 160"/>
              <a:gd name="T28" fmla="*/ 60 w 139"/>
              <a:gd name="T29" fmla="*/ 66 h 160"/>
              <a:gd name="T30" fmla="*/ 57 w 139"/>
              <a:gd name="T31" fmla="*/ 70 h 160"/>
              <a:gd name="T32" fmla="*/ 40 w 139"/>
              <a:gd name="T33" fmla="*/ 68 h 160"/>
              <a:gd name="T34" fmla="*/ 40 w 139"/>
              <a:gd name="T35" fmla="*/ 52 h 160"/>
              <a:gd name="T36" fmla="*/ 57 w 139"/>
              <a:gd name="T37" fmla="*/ 50 h 160"/>
              <a:gd name="T38" fmla="*/ 98 w 139"/>
              <a:gd name="T39" fmla="*/ 51 h 160"/>
              <a:gd name="T40" fmla="*/ 100 w 139"/>
              <a:gd name="T41" fmla="*/ 66 h 160"/>
              <a:gd name="T42" fmla="*/ 97 w 139"/>
              <a:gd name="T43" fmla="*/ 70 h 160"/>
              <a:gd name="T44" fmla="*/ 80 w 139"/>
              <a:gd name="T45" fmla="*/ 68 h 160"/>
              <a:gd name="T46" fmla="*/ 80 w 139"/>
              <a:gd name="T47" fmla="*/ 52 h 160"/>
              <a:gd name="T48" fmla="*/ 97 w 139"/>
              <a:gd name="T49" fmla="*/ 50 h 160"/>
              <a:gd name="T50" fmla="*/ 57 w 139"/>
              <a:gd name="T51" fmla="*/ 80 h 160"/>
              <a:gd name="T52" fmla="*/ 60 w 139"/>
              <a:gd name="T53" fmla="*/ 84 h 160"/>
              <a:gd name="T54" fmla="*/ 59 w 139"/>
              <a:gd name="T55" fmla="*/ 99 h 160"/>
              <a:gd name="T56" fmla="*/ 41 w 139"/>
              <a:gd name="T57" fmla="*/ 99 h 160"/>
              <a:gd name="T58" fmla="*/ 40 w 139"/>
              <a:gd name="T59" fmla="*/ 84 h 160"/>
              <a:gd name="T60" fmla="*/ 42 w 139"/>
              <a:gd name="T61" fmla="*/ 80 h 160"/>
              <a:gd name="T62" fmla="*/ 56 w 139"/>
              <a:gd name="T63" fmla="*/ 80 h 160"/>
              <a:gd name="T64" fmla="*/ 98 w 139"/>
              <a:gd name="T65" fmla="*/ 81 h 160"/>
              <a:gd name="T66" fmla="*/ 100 w 139"/>
              <a:gd name="T67" fmla="*/ 96 h 160"/>
              <a:gd name="T68" fmla="*/ 97 w 139"/>
              <a:gd name="T69" fmla="*/ 100 h 160"/>
              <a:gd name="T70" fmla="*/ 80 w 139"/>
              <a:gd name="T71" fmla="*/ 98 h 160"/>
              <a:gd name="T72" fmla="*/ 80 w 139"/>
              <a:gd name="T73" fmla="*/ 82 h 160"/>
              <a:gd name="T74" fmla="*/ 83 w 139"/>
              <a:gd name="T75" fmla="*/ 80 h 160"/>
              <a:gd name="T76" fmla="*/ 76 w 139"/>
              <a:gd name="T77" fmla="*/ 120 h 160"/>
              <a:gd name="T78" fmla="*/ 79 w 139"/>
              <a:gd name="T79" fmla="*/ 122 h 160"/>
              <a:gd name="T80" fmla="*/ 60 w 139"/>
              <a:gd name="T81" fmla="*/ 150 h 160"/>
              <a:gd name="T82" fmla="*/ 61 w 139"/>
              <a:gd name="T83" fmla="*/ 121 h 160"/>
              <a:gd name="T84" fmla="*/ 76 w 139"/>
              <a:gd name="T85" fmla="*/ 120 h 160"/>
              <a:gd name="T86" fmla="*/ 14 w 139"/>
              <a:gd name="T87" fmla="*/ 1 h 160"/>
              <a:gd name="T88" fmla="*/ 10 w 139"/>
              <a:gd name="T89" fmla="*/ 6 h 160"/>
              <a:gd name="T90" fmla="*/ 2 w 139"/>
              <a:gd name="T91" fmla="*/ 150 h 160"/>
              <a:gd name="T92" fmla="*/ 0 w 139"/>
              <a:gd name="T93" fmla="*/ 154 h 160"/>
              <a:gd name="T94" fmla="*/ 139 w 139"/>
              <a:gd name="T95" fmla="*/ 154 h 160"/>
              <a:gd name="T96" fmla="*/ 137 w 139"/>
              <a:gd name="T97" fmla="*/ 150 h 160"/>
              <a:gd name="T98" fmla="*/ 129 w 139"/>
              <a:gd name="T99" fmla="*/ 6 h 160"/>
              <a:gd name="T100" fmla="*/ 125 w 139"/>
              <a:gd name="T101" fmla="*/ 1 h 160"/>
              <a:gd name="T102" fmla="*/ 16 w 139"/>
              <a:gd name="T10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39" h="160">
                <a:moveTo>
                  <a:pt x="57" y="20"/>
                </a:moveTo>
                <a:lnTo>
                  <a:pt x="59" y="21"/>
                </a:lnTo>
                <a:lnTo>
                  <a:pt x="59" y="22"/>
                </a:lnTo>
                <a:lnTo>
                  <a:pt x="60" y="24"/>
                </a:lnTo>
                <a:lnTo>
                  <a:pt x="60" y="36"/>
                </a:lnTo>
                <a:lnTo>
                  <a:pt x="59" y="38"/>
                </a:lnTo>
                <a:lnTo>
                  <a:pt x="59" y="39"/>
                </a:lnTo>
                <a:lnTo>
                  <a:pt x="57" y="40"/>
                </a:lnTo>
                <a:lnTo>
                  <a:pt x="56" y="40"/>
                </a:lnTo>
                <a:lnTo>
                  <a:pt x="44" y="40"/>
                </a:lnTo>
                <a:lnTo>
                  <a:pt x="42" y="40"/>
                </a:lnTo>
                <a:lnTo>
                  <a:pt x="41" y="39"/>
                </a:lnTo>
                <a:lnTo>
                  <a:pt x="40" y="38"/>
                </a:lnTo>
                <a:lnTo>
                  <a:pt x="40" y="36"/>
                </a:lnTo>
                <a:lnTo>
                  <a:pt x="40" y="24"/>
                </a:lnTo>
                <a:lnTo>
                  <a:pt x="40" y="22"/>
                </a:lnTo>
                <a:lnTo>
                  <a:pt x="41" y="21"/>
                </a:lnTo>
                <a:lnTo>
                  <a:pt x="42" y="20"/>
                </a:lnTo>
                <a:lnTo>
                  <a:pt x="57" y="20"/>
                </a:lnTo>
                <a:lnTo>
                  <a:pt x="57" y="20"/>
                </a:lnTo>
                <a:close/>
                <a:moveTo>
                  <a:pt x="97" y="20"/>
                </a:moveTo>
                <a:lnTo>
                  <a:pt x="98" y="21"/>
                </a:lnTo>
                <a:lnTo>
                  <a:pt x="99" y="22"/>
                </a:lnTo>
                <a:lnTo>
                  <a:pt x="100" y="24"/>
                </a:lnTo>
                <a:lnTo>
                  <a:pt x="100" y="36"/>
                </a:lnTo>
                <a:lnTo>
                  <a:pt x="99" y="38"/>
                </a:lnTo>
                <a:lnTo>
                  <a:pt x="98" y="39"/>
                </a:lnTo>
                <a:lnTo>
                  <a:pt x="97" y="40"/>
                </a:lnTo>
                <a:lnTo>
                  <a:pt x="96" y="40"/>
                </a:lnTo>
                <a:lnTo>
                  <a:pt x="83" y="40"/>
                </a:lnTo>
                <a:lnTo>
                  <a:pt x="82" y="40"/>
                </a:lnTo>
                <a:lnTo>
                  <a:pt x="81" y="39"/>
                </a:lnTo>
                <a:lnTo>
                  <a:pt x="80" y="38"/>
                </a:lnTo>
                <a:lnTo>
                  <a:pt x="80" y="36"/>
                </a:lnTo>
                <a:lnTo>
                  <a:pt x="80" y="24"/>
                </a:lnTo>
                <a:lnTo>
                  <a:pt x="80" y="22"/>
                </a:lnTo>
                <a:lnTo>
                  <a:pt x="81" y="21"/>
                </a:lnTo>
                <a:lnTo>
                  <a:pt x="82" y="20"/>
                </a:lnTo>
                <a:lnTo>
                  <a:pt x="97" y="20"/>
                </a:lnTo>
                <a:lnTo>
                  <a:pt x="97" y="20"/>
                </a:lnTo>
                <a:close/>
                <a:moveTo>
                  <a:pt x="57" y="50"/>
                </a:moveTo>
                <a:lnTo>
                  <a:pt x="59" y="51"/>
                </a:lnTo>
                <a:lnTo>
                  <a:pt x="59" y="52"/>
                </a:lnTo>
                <a:lnTo>
                  <a:pt x="60" y="54"/>
                </a:lnTo>
                <a:lnTo>
                  <a:pt x="60" y="66"/>
                </a:lnTo>
                <a:lnTo>
                  <a:pt x="59" y="68"/>
                </a:lnTo>
                <a:lnTo>
                  <a:pt x="59" y="69"/>
                </a:lnTo>
                <a:lnTo>
                  <a:pt x="57" y="70"/>
                </a:lnTo>
                <a:lnTo>
                  <a:pt x="42" y="70"/>
                </a:lnTo>
                <a:lnTo>
                  <a:pt x="41" y="69"/>
                </a:lnTo>
                <a:lnTo>
                  <a:pt x="40" y="68"/>
                </a:lnTo>
                <a:lnTo>
                  <a:pt x="40" y="66"/>
                </a:lnTo>
                <a:lnTo>
                  <a:pt x="40" y="54"/>
                </a:lnTo>
                <a:lnTo>
                  <a:pt x="40" y="52"/>
                </a:lnTo>
                <a:lnTo>
                  <a:pt x="41" y="51"/>
                </a:lnTo>
                <a:lnTo>
                  <a:pt x="42" y="50"/>
                </a:lnTo>
                <a:lnTo>
                  <a:pt x="57" y="50"/>
                </a:lnTo>
                <a:lnTo>
                  <a:pt x="57" y="50"/>
                </a:lnTo>
                <a:close/>
                <a:moveTo>
                  <a:pt x="97" y="50"/>
                </a:moveTo>
                <a:lnTo>
                  <a:pt x="98" y="51"/>
                </a:lnTo>
                <a:lnTo>
                  <a:pt x="99" y="52"/>
                </a:lnTo>
                <a:lnTo>
                  <a:pt x="100" y="54"/>
                </a:lnTo>
                <a:lnTo>
                  <a:pt x="100" y="66"/>
                </a:lnTo>
                <a:lnTo>
                  <a:pt x="99" y="68"/>
                </a:lnTo>
                <a:lnTo>
                  <a:pt x="98" y="69"/>
                </a:lnTo>
                <a:lnTo>
                  <a:pt x="97" y="70"/>
                </a:lnTo>
                <a:lnTo>
                  <a:pt x="82" y="70"/>
                </a:lnTo>
                <a:lnTo>
                  <a:pt x="81" y="69"/>
                </a:lnTo>
                <a:lnTo>
                  <a:pt x="80" y="68"/>
                </a:lnTo>
                <a:lnTo>
                  <a:pt x="80" y="66"/>
                </a:lnTo>
                <a:lnTo>
                  <a:pt x="80" y="54"/>
                </a:lnTo>
                <a:lnTo>
                  <a:pt x="80" y="52"/>
                </a:lnTo>
                <a:lnTo>
                  <a:pt x="81" y="51"/>
                </a:lnTo>
                <a:lnTo>
                  <a:pt x="82" y="50"/>
                </a:lnTo>
                <a:lnTo>
                  <a:pt x="97" y="50"/>
                </a:lnTo>
                <a:lnTo>
                  <a:pt x="97" y="50"/>
                </a:lnTo>
                <a:close/>
                <a:moveTo>
                  <a:pt x="56" y="80"/>
                </a:moveTo>
                <a:lnTo>
                  <a:pt x="57" y="80"/>
                </a:lnTo>
                <a:lnTo>
                  <a:pt x="59" y="81"/>
                </a:lnTo>
                <a:lnTo>
                  <a:pt x="59" y="82"/>
                </a:lnTo>
                <a:lnTo>
                  <a:pt x="60" y="84"/>
                </a:lnTo>
                <a:lnTo>
                  <a:pt x="60" y="96"/>
                </a:lnTo>
                <a:lnTo>
                  <a:pt x="59" y="98"/>
                </a:lnTo>
                <a:lnTo>
                  <a:pt x="59" y="99"/>
                </a:lnTo>
                <a:lnTo>
                  <a:pt x="57" y="100"/>
                </a:lnTo>
                <a:lnTo>
                  <a:pt x="42" y="100"/>
                </a:lnTo>
                <a:lnTo>
                  <a:pt x="41" y="99"/>
                </a:lnTo>
                <a:lnTo>
                  <a:pt x="40" y="98"/>
                </a:lnTo>
                <a:lnTo>
                  <a:pt x="40" y="96"/>
                </a:lnTo>
                <a:lnTo>
                  <a:pt x="40" y="84"/>
                </a:lnTo>
                <a:lnTo>
                  <a:pt x="40" y="82"/>
                </a:lnTo>
                <a:lnTo>
                  <a:pt x="41" y="81"/>
                </a:lnTo>
                <a:lnTo>
                  <a:pt x="42" y="80"/>
                </a:lnTo>
                <a:lnTo>
                  <a:pt x="44" y="80"/>
                </a:lnTo>
                <a:lnTo>
                  <a:pt x="56" y="80"/>
                </a:lnTo>
                <a:lnTo>
                  <a:pt x="56" y="80"/>
                </a:lnTo>
                <a:close/>
                <a:moveTo>
                  <a:pt x="96" y="80"/>
                </a:moveTo>
                <a:lnTo>
                  <a:pt x="97" y="80"/>
                </a:lnTo>
                <a:lnTo>
                  <a:pt x="98" y="81"/>
                </a:lnTo>
                <a:lnTo>
                  <a:pt x="99" y="82"/>
                </a:lnTo>
                <a:lnTo>
                  <a:pt x="100" y="84"/>
                </a:lnTo>
                <a:lnTo>
                  <a:pt x="100" y="96"/>
                </a:lnTo>
                <a:lnTo>
                  <a:pt x="99" y="98"/>
                </a:lnTo>
                <a:lnTo>
                  <a:pt x="98" y="99"/>
                </a:lnTo>
                <a:lnTo>
                  <a:pt x="97" y="100"/>
                </a:lnTo>
                <a:lnTo>
                  <a:pt x="82" y="100"/>
                </a:lnTo>
                <a:lnTo>
                  <a:pt x="81" y="99"/>
                </a:lnTo>
                <a:lnTo>
                  <a:pt x="80" y="98"/>
                </a:lnTo>
                <a:lnTo>
                  <a:pt x="80" y="96"/>
                </a:lnTo>
                <a:lnTo>
                  <a:pt x="80" y="84"/>
                </a:lnTo>
                <a:lnTo>
                  <a:pt x="80" y="82"/>
                </a:lnTo>
                <a:lnTo>
                  <a:pt x="81" y="81"/>
                </a:lnTo>
                <a:lnTo>
                  <a:pt x="82" y="80"/>
                </a:lnTo>
                <a:lnTo>
                  <a:pt x="83" y="80"/>
                </a:lnTo>
                <a:lnTo>
                  <a:pt x="96" y="80"/>
                </a:lnTo>
                <a:lnTo>
                  <a:pt x="96" y="80"/>
                </a:lnTo>
                <a:close/>
                <a:moveTo>
                  <a:pt x="76" y="120"/>
                </a:moveTo>
                <a:lnTo>
                  <a:pt x="77" y="120"/>
                </a:lnTo>
                <a:lnTo>
                  <a:pt x="79" y="121"/>
                </a:lnTo>
                <a:lnTo>
                  <a:pt x="79" y="122"/>
                </a:lnTo>
                <a:lnTo>
                  <a:pt x="80" y="123"/>
                </a:lnTo>
                <a:lnTo>
                  <a:pt x="80" y="150"/>
                </a:lnTo>
                <a:lnTo>
                  <a:pt x="60" y="150"/>
                </a:lnTo>
                <a:lnTo>
                  <a:pt x="60" y="123"/>
                </a:lnTo>
                <a:lnTo>
                  <a:pt x="60" y="122"/>
                </a:lnTo>
                <a:lnTo>
                  <a:pt x="61" y="121"/>
                </a:lnTo>
                <a:lnTo>
                  <a:pt x="62" y="120"/>
                </a:lnTo>
                <a:lnTo>
                  <a:pt x="63" y="120"/>
                </a:lnTo>
                <a:lnTo>
                  <a:pt x="76" y="120"/>
                </a:lnTo>
                <a:lnTo>
                  <a:pt x="76" y="120"/>
                </a:lnTo>
                <a:close/>
                <a:moveTo>
                  <a:pt x="16" y="0"/>
                </a:moveTo>
                <a:lnTo>
                  <a:pt x="14" y="1"/>
                </a:lnTo>
                <a:lnTo>
                  <a:pt x="12" y="2"/>
                </a:lnTo>
                <a:lnTo>
                  <a:pt x="11" y="5"/>
                </a:lnTo>
                <a:lnTo>
                  <a:pt x="10" y="6"/>
                </a:lnTo>
                <a:lnTo>
                  <a:pt x="10" y="8"/>
                </a:lnTo>
                <a:lnTo>
                  <a:pt x="10" y="150"/>
                </a:lnTo>
                <a:lnTo>
                  <a:pt x="2" y="150"/>
                </a:lnTo>
                <a:lnTo>
                  <a:pt x="1" y="151"/>
                </a:lnTo>
                <a:lnTo>
                  <a:pt x="0" y="152"/>
                </a:lnTo>
                <a:lnTo>
                  <a:pt x="0" y="154"/>
                </a:lnTo>
                <a:lnTo>
                  <a:pt x="0" y="160"/>
                </a:lnTo>
                <a:lnTo>
                  <a:pt x="139" y="160"/>
                </a:lnTo>
                <a:lnTo>
                  <a:pt x="139" y="154"/>
                </a:lnTo>
                <a:lnTo>
                  <a:pt x="139" y="152"/>
                </a:lnTo>
                <a:lnTo>
                  <a:pt x="138" y="151"/>
                </a:lnTo>
                <a:lnTo>
                  <a:pt x="137" y="150"/>
                </a:lnTo>
                <a:lnTo>
                  <a:pt x="129" y="150"/>
                </a:lnTo>
                <a:lnTo>
                  <a:pt x="129" y="8"/>
                </a:lnTo>
                <a:lnTo>
                  <a:pt x="129" y="6"/>
                </a:lnTo>
                <a:lnTo>
                  <a:pt x="129" y="5"/>
                </a:lnTo>
                <a:lnTo>
                  <a:pt x="127" y="2"/>
                </a:lnTo>
                <a:lnTo>
                  <a:pt x="125" y="1"/>
                </a:lnTo>
                <a:lnTo>
                  <a:pt x="123" y="0"/>
                </a:lnTo>
                <a:lnTo>
                  <a:pt x="16" y="0"/>
                </a:lnTo>
                <a:lnTo>
                  <a:pt x="16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520AC186-0904-1228-3CB8-AD092C36926D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5792788"/>
            <a:ext cx="254000" cy="227013"/>
          </a:xfrm>
          <a:custGeom>
            <a:avLst/>
            <a:gdLst>
              <a:gd name="T0" fmla="*/ 133 w 160"/>
              <a:gd name="T1" fmla="*/ 106 h 143"/>
              <a:gd name="T2" fmla="*/ 118 w 160"/>
              <a:gd name="T3" fmla="*/ 94 h 143"/>
              <a:gd name="T4" fmla="*/ 105 w 160"/>
              <a:gd name="T5" fmla="*/ 87 h 143"/>
              <a:gd name="T6" fmla="*/ 92 w 160"/>
              <a:gd name="T7" fmla="*/ 83 h 143"/>
              <a:gd name="T8" fmla="*/ 78 w 160"/>
              <a:gd name="T9" fmla="*/ 80 h 143"/>
              <a:gd name="T10" fmla="*/ 71 w 160"/>
              <a:gd name="T11" fmla="*/ 53 h 143"/>
              <a:gd name="T12" fmla="*/ 85 w 160"/>
              <a:gd name="T13" fmla="*/ 52 h 143"/>
              <a:gd name="T14" fmla="*/ 99 w 160"/>
              <a:gd name="T15" fmla="*/ 48 h 143"/>
              <a:gd name="T16" fmla="*/ 112 w 160"/>
              <a:gd name="T17" fmla="*/ 43 h 143"/>
              <a:gd name="T18" fmla="*/ 124 w 160"/>
              <a:gd name="T19" fmla="*/ 35 h 143"/>
              <a:gd name="T20" fmla="*/ 133 w 160"/>
              <a:gd name="T21" fmla="*/ 27 h 143"/>
              <a:gd name="T22" fmla="*/ 142 w 160"/>
              <a:gd name="T23" fmla="*/ 0 h 143"/>
              <a:gd name="T24" fmla="*/ 136 w 160"/>
              <a:gd name="T25" fmla="*/ 1 h 143"/>
              <a:gd name="T26" fmla="*/ 108 w 160"/>
              <a:gd name="T27" fmla="*/ 24 h 143"/>
              <a:gd name="T28" fmla="*/ 98 w 160"/>
              <a:gd name="T29" fmla="*/ 29 h 143"/>
              <a:gd name="T30" fmla="*/ 88 w 160"/>
              <a:gd name="T31" fmla="*/ 33 h 143"/>
              <a:gd name="T32" fmla="*/ 76 w 160"/>
              <a:gd name="T33" fmla="*/ 35 h 143"/>
              <a:gd name="T34" fmla="*/ 14 w 160"/>
              <a:gd name="T35" fmla="*/ 35 h 143"/>
              <a:gd name="T36" fmla="*/ 7 w 160"/>
              <a:gd name="T37" fmla="*/ 38 h 143"/>
              <a:gd name="T38" fmla="*/ 3 w 160"/>
              <a:gd name="T39" fmla="*/ 43 h 143"/>
              <a:gd name="T40" fmla="*/ 0 w 160"/>
              <a:gd name="T41" fmla="*/ 49 h 143"/>
              <a:gd name="T42" fmla="*/ 0 w 160"/>
              <a:gd name="T43" fmla="*/ 80 h 143"/>
              <a:gd name="T44" fmla="*/ 1 w 160"/>
              <a:gd name="T45" fmla="*/ 87 h 143"/>
              <a:gd name="T46" fmla="*/ 5 w 160"/>
              <a:gd name="T47" fmla="*/ 92 h 143"/>
              <a:gd name="T48" fmla="*/ 10 w 160"/>
              <a:gd name="T49" fmla="*/ 96 h 143"/>
              <a:gd name="T50" fmla="*/ 17 w 160"/>
              <a:gd name="T51" fmla="*/ 98 h 143"/>
              <a:gd name="T52" fmla="*/ 26 w 160"/>
              <a:gd name="T53" fmla="*/ 102 h 143"/>
              <a:gd name="T54" fmla="*/ 26 w 160"/>
              <a:gd name="T55" fmla="*/ 115 h 143"/>
              <a:gd name="T56" fmla="*/ 30 w 160"/>
              <a:gd name="T57" fmla="*/ 131 h 143"/>
              <a:gd name="T58" fmla="*/ 34 w 160"/>
              <a:gd name="T59" fmla="*/ 140 h 143"/>
              <a:gd name="T60" fmla="*/ 38 w 160"/>
              <a:gd name="T61" fmla="*/ 142 h 143"/>
              <a:gd name="T62" fmla="*/ 62 w 160"/>
              <a:gd name="T63" fmla="*/ 143 h 143"/>
              <a:gd name="T64" fmla="*/ 67 w 160"/>
              <a:gd name="T65" fmla="*/ 141 h 143"/>
              <a:gd name="T66" fmla="*/ 70 w 160"/>
              <a:gd name="T67" fmla="*/ 138 h 143"/>
              <a:gd name="T68" fmla="*/ 71 w 160"/>
              <a:gd name="T69" fmla="*/ 133 h 143"/>
              <a:gd name="T70" fmla="*/ 69 w 160"/>
              <a:gd name="T71" fmla="*/ 128 h 143"/>
              <a:gd name="T72" fmla="*/ 63 w 160"/>
              <a:gd name="T73" fmla="*/ 118 h 143"/>
              <a:gd name="T74" fmla="*/ 62 w 160"/>
              <a:gd name="T75" fmla="*/ 107 h 143"/>
              <a:gd name="T76" fmla="*/ 63 w 160"/>
              <a:gd name="T77" fmla="*/ 98 h 143"/>
              <a:gd name="T78" fmla="*/ 76 w 160"/>
              <a:gd name="T79" fmla="*/ 98 h 143"/>
              <a:gd name="T80" fmla="*/ 88 w 160"/>
              <a:gd name="T81" fmla="*/ 100 h 143"/>
              <a:gd name="T82" fmla="*/ 98 w 160"/>
              <a:gd name="T83" fmla="*/ 104 h 143"/>
              <a:gd name="T84" fmla="*/ 108 w 160"/>
              <a:gd name="T85" fmla="*/ 109 h 143"/>
              <a:gd name="T86" fmla="*/ 136 w 160"/>
              <a:gd name="T87" fmla="*/ 131 h 143"/>
              <a:gd name="T88" fmla="*/ 142 w 160"/>
              <a:gd name="T89" fmla="*/ 134 h 143"/>
              <a:gd name="T90" fmla="*/ 146 w 160"/>
              <a:gd name="T91" fmla="*/ 132 h 143"/>
              <a:gd name="T92" fmla="*/ 149 w 160"/>
              <a:gd name="T93" fmla="*/ 130 h 143"/>
              <a:gd name="T94" fmla="*/ 150 w 160"/>
              <a:gd name="T95" fmla="*/ 127 h 143"/>
              <a:gd name="T96" fmla="*/ 151 w 160"/>
              <a:gd name="T97" fmla="*/ 82 h 143"/>
              <a:gd name="T98" fmla="*/ 154 w 160"/>
              <a:gd name="T99" fmla="*/ 79 h 143"/>
              <a:gd name="T100" fmla="*/ 157 w 160"/>
              <a:gd name="T101" fmla="*/ 75 h 143"/>
              <a:gd name="T102" fmla="*/ 159 w 160"/>
              <a:gd name="T103" fmla="*/ 71 h 143"/>
              <a:gd name="T104" fmla="*/ 160 w 160"/>
              <a:gd name="T105" fmla="*/ 66 h 143"/>
              <a:gd name="T106" fmla="*/ 158 w 160"/>
              <a:gd name="T107" fmla="*/ 61 h 143"/>
              <a:gd name="T108" fmla="*/ 155 w 160"/>
              <a:gd name="T109" fmla="*/ 57 h 143"/>
              <a:gd name="T110" fmla="*/ 151 w 160"/>
              <a:gd name="T111" fmla="*/ 51 h 143"/>
              <a:gd name="T112" fmla="*/ 151 w 160"/>
              <a:gd name="T113" fmla="*/ 6 h 143"/>
              <a:gd name="T114" fmla="*/ 149 w 160"/>
              <a:gd name="T115" fmla="*/ 3 h 143"/>
              <a:gd name="T116" fmla="*/ 146 w 160"/>
              <a:gd name="T117" fmla="*/ 0 h 143"/>
              <a:gd name="T118" fmla="*/ 142 w 160"/>
              <a:gd name="T119" fmla="*/ 0 h 143"/>
              <a:gd name="T120" fmla="*/ 142 w 160"/>
              <a:gd name="T121" fmla="*/ 0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43">
                <a:moveTo>
                  <a:pt x="133" y="27"/>
                </a:moveTo>
                <a:lnTo>
                  <a:pt x="133" y="106"/>
                </a:lnTo>
                <a:lnTo>
                  <a:pt x="124" y="99"/>
                </a:lnTo>
                <a:lnTo>
                  <a:pt x="118" y="94"/>
                </a:lnTo>
                <a:lnTo>
                  <a:pt x="112" y="91"/>
                </a:lnTo>
                <a:lnTo>
                  <a:pt x="105" y="87"/>
                </a:lnTo>
                <a:lnTo>
                  <a:pt x="99" y="85"/>
                </a:lnTo>
                <a:lnTo>
                  <a:pt x="92" y="83"/>
                </a:lnTo>
                <a:lnTo>
                  <a:pt x="85" y="81"/>
                </a:lnTo>
                <a:lnTo>
                  <a:pt x="78" y="80"/>
                </a:lnTo>
                <a:lnTo>
                  <a:pt x="71" y="80"/>
                </a:lnTo>
                <a:lnTo>
                  <a:pt x="71" y="53"/>
                </a:lnTo>
                <a:lnTo>
                  <a:pt x="78" y="53"/>
                </a:lnTo>
                <a:lnTo>
                  <a:pt x="85" y="52"/>
                </a:lnTo>
                <a:lnTo>
                  <a:pt x="92" y="50"/>
                </a:lnTo>
                <a:lnTo>
                  <a:pt x="99" y="48"/>
                </a:lnTo>
                <a:lnTo>
                  <a:pt x="105" y="46"/>
                </a:lnTo>
                <a:lnTo>
                  <a:pt x="112" y="43"/>
                </a:lnTo>
                <a:lnTo>
                  <a:pt x="118" y="39"/>
                </a:lnTo>
                <a:lnTo>
                  <a:pt x="124" y="35"/>
                </a:lnTo>
                <a:lnTo>
                  <a:pt x="133" y="27"/>
                </a:lnTo>
                <a:lnTo>
                  <a:pt x="133" y="27"/>
                </a:lnTo>
                <a:lnTo>
                  <a:pt x="133" y="27"/>
                </a:lnTo>
                <a:close/>
                <a:moveTo>
                  <a:pt x="142" y="0"/>
                </a:moveTo>
                <a:lnTo>
                  <a:pt x="139" y="0"/>
                </a:lnTo>
                <a:lnTo>
                  <a:pt x="136" y="1"/>
                </a:lnTo>
                <a:lnTo>
                  <a:pt x="113" y="21"/>
                </a:lnTo>
                <a:lnTo>
                  <a:pt x="108" y="24"/>
                </a:lnTo>
                <a:lnTo>
                  <a:pt x="103" y="27"/>
                </a:lnTo>
                <a:lnTo>
                  <a:pt x="98" y="29"/>
                </a:lnTo>
                <a:lnTo>
                  <a:pt x="93" y="31"/>
                </a:lnTo>
                <a:lnTo>
                  <a:pt x="88" y="33"/>
                </a:lnTo>
                <a:lnTo>
                  <a:pt x="82" y="34"/>
                </a:lnTo>
                <a:lnTo>
                  <a:pt x="76" y="35"/>
                </a:lnTo>
                <a:lnTo>
                  <a:pt x="71" y="35"/>
                </a:lnTo>
                <a:lnTo>
                  <a:pt x="14" y="35"/>
                </a:lnTo>
                <a:lnTo>
                  <a:pt x="10" y="37"/>
                </a:lnTo>
                <a:lnTo>
                  <a:pt x="7" y="38"/>
                </a:lnTo>
                <a:lnTo>
                  <a:pt x="5" y="40"/>
                </a:lnTo>
                <a:lnTo>
                  <a:pt x="3" y="43"/>
                </a:lnTo>
                <a:lnTo>
                  <a:pt x="1" y="46"/>
                </a:lnTo>
                <a:lnTo>
                  <a:pt x="0" y="49"/>
                </a:lnTo>
                <a:lnTo>
                  <a:pt x="0" y="53"/>
                </a:lnTo>
                <a:lnTo>
                  <a:pt x="0" y="80"/>
                </a:lnTo>
                <a:lnTo>
                  <a:pt x="0" y="83"/>
                </a:lnTo>
                <a:lnTo>
                  <a:pt x="1" y="87"/>
                </a:lnTo>
                <a:lnTo>
                  <a:pt x="3" y="90"/>
                </a:lnTo>
                <a:lnTo>
                  <a:pt x="5" y="92"/>
                </a:lnTo>
                <a:lnTo>
                  <a:pt x="7" y="95"/>
                </a:lnTo>
                <a:lnTo>
                  <a:pt x="10" y="96"/>
                </a:lnTo>
                <a:lnTo>
                  <a:pt x="14" y="97"/>
                </a:lnTo>
                <a:lnTo>
                  <a:pt x="17" y="98"/>
                </a:lnTo>
                <a:lnTo>
                  <a:pt x="27" y="98"/>
                </a:lnTo>
                <a:lnTo>
                  <a:pt x="26" y="102"/>
                </a:lnTo>
                <a:lnTo>
                  <a:pt x="26" y="107"/>
                </a:lnTo>
                <a:lnTo>
                  <a:pt x="26" y="115"/>
                </a:lnTo>
                <a:lnTo>
                  <a:pt x="28" y="123"/>
                </a:lnTo>
                <a:lnTo>
                  <a:pt x="30" y="131"/>
                </a:lnTo>
                <a:lnTo>
                  <a:pt x="33" y="138"/>
                </a:lnTo>
                <a:lnTo>
                  <a:pt x="34" y="140"/>
                </a:lnTo>
                <a:lnTo>
                  <a:pt x="36" y="141"/>
                </a:lnTo>
                <a:lnTo>
                  <a:pt x="38" y="142"/>
                </a:lnTo>
                <a:lnTo>
                  <a:pt x="41" y="143"/>
                </a:lnTo>
                <a:lnTo>
                  <a:pt x="62" y="143"/>
                </a:lnTo>
                <a:lnTo>
                  <a:pt x="64" y="142"/>
                </a:lnTo>
                <a:lnTo>
                  <a:pt x="67" y="141"/>
                </a:lnTo>
                <a:lnTo>
                  <a:pt x="68" y="140"/>
                </a:lnTo>
                <a:lnTo>
                  <a:pt x="70" y="138"/>
                </a:lnTo>
                <a:lnTo>
                  <a:pt x="71" y="135"/>
                </a:lnTo>
                <a:lnTo>
                  <a:pt x="71" y="133"/>
                </a:lnTo>
                <a:lnTo>
                  <a:pt x="70" y="131"/>
                </a:lnTo>
                <a:lnTo>
                  <a:pt x="69" y="128"/>
                </a:lnTo>
                <a:lnTo>
                  <a:pt x="66" y="124"/>
                </a:lnTo>
                <a:lnTo>
                  <a:pt x="63" y="118"/>
                </a:lnTo>
                <a:lnTo>
                  <a:pt x="62" y="113"/>
                </a:lnTo>
                <a:lnTo>
                  <a:pt x="62" y="107"/>
                </a:lnTo>
                <a:lnTo>
                  <a:pt x="62" y="102"/>
                </a:lnTo>
                <a:lnTo>
                  <a:pt x="63" y="98"/>
                </a:lnTo>
                <a:lnTo>
                  <a:pt x="71" y="98"/>
                </a:lnTo>
                <a:lnTo>
                  <a:pt x="76" y="98"/>
                </a:lnTo>
                <a:lnTo>
                  <a:pt x="82" y="99"/>
                </a:lnTo>
                <a:lnTo>
                  <a:pt x="88" y="100"/>
                </a:lnTo>
                <a:lnTo>
                  <a:pt x="93" y="102"/>
                </a:lnTo>
                <a:lnTo>
                  <a:pt x="98" y="104"/>
                </a:lnTo>
                <a:lnTo>
                  <a:pt x="103" y="106"/>
                </a:lnTo>
                <a:lnTo>
                  <a:pt x="108" y="109"/>
                </a:lnTo>
                <a:lnTo>
                  <a:pt x="113" y="113"/>
                </a:lnTo>
                <a:lnTo>
                  <a:pt x="136" y="131"/>
                </a:lnTo>
                <a:lnTo>
                  <a:pt x="139" y="133"/>
                </a:lnTo>
                <a:lnTo>
                  <a:pt x="142" y="134"/>
                </a:lnTo>
                <a:lnTo>
                  <a:pt x="144" y="133"/>
                </a:lnTo>
                <a:lnTo>
                  <a:pt x="146" y="132"/>
                </a:lnTo>
                <a:lnTo>
                  <a:pt x="148" y="131"/>
                </a:lnTo>
                <a:lnTo>
                  <a:pt x="149" y="130"/>
                </a:lnTo>
                <a:lnTo>
                  <a:pt x="150" y="129"/>
                </a:lnTo>
                <a:lnTo>
                  <a:pt x="150" y="127"/>
                </a:lnTo>
                <a:lnTo>
                  <a:pt x="151" y="125"/>
                </a:lnTo>
                <a:lnTo>
                  <a:pt x="151" y="82"/>
                </a:lnTo>
                <a:lnTo>
                  <a:pt x="152" y="81"/>
                </a:lnTo>
                <a:lnTo>
                  <a:pt x="154" y="79"/>
                </a:lnTo>
                <a:lnTo>
                  <a:pt x="156" y="78"/>
                </a:lnTo>
                <a:lnTo>
                  <a:pt x="157" y="75"/>
                </a:lnTo>
                <a:lnTo>
                  <a:pt x="158" y="74"/>
                </a:lnTo>
                <a:lnTo>
                  <a:pt x="159" y="71"/>
                </a:lnTo>
                <a:lnTo>
                  <a:pt x="160" y="69"/>
                </a:lnTo>
                <a:lnTo>
                  <a:pt x="160" y="66"/>
                </a:lnTo>
                <a:lnTo>
                  <a:pt x="159" y="64"/>
                </a:lnTo>
                <a:lnTo>
                  <a:pt x="158" y="61"/>
                </a:lnTo>
                <a:lnTo>
                  <a:pt x="157" y="59"/>
                </a:lnTo>
                <a:lnTo>
                  <a:pt x="155" y="57"/>
                </a:lnTo>
                <a:lnTo>
                  <a:pt x="152" y="52"/>
                </a:lnTo>
                <a:lnTo>
                  <a:pt x="151" y="51"/>
                </a:lnTo>
                <a:lnTo>
                  <a:pt x="151" y="8"/>
                </a:lnTo>
                <a:lnTo>
                  <a:pt x="151" y="6"/>
                </a:lnTo>
                <a:lnTo>
                  <a:pt x="150" y="4"/>
                </a:lnTo>
                <a:lnTo>
                  <a:pt x="149" y="3"/>
                </a:lnTo>
                <a:lnTo>
                  <a:pt x="148" y="2"/>
                </a:lnTo>
                <a:lnTo>
                  <a:pt x="146" y="0"/>
                </a:lnTo>
                <a:lnTo>
                  <a:pt x="144" y="0"/>
                </a:lnTo>
                <a:lnTo>
                  <a:pt x="142" y="0"/>
                </a:lnTo>
                <a:lnTo>
                  <a:pt x="142" y="0"/>
                </a:lnTo>
                <a:lnTo>
                  <a:pt x="14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655D74EB-3EBF-1318-C4CD-DF738ADEA21A}"/>
              </a:ext>
            </a:extLst>
          </p:cNvPr>
          <p:cNvSpPr>
            <a:spLocks noEditPoints="1"/>
          </p:cNvSpPr>
          <p:nvPr/>
        </p:nvSpPr>
        <p:spPr bwMode="auto">
          <a:xfrm>
            <a:off x="9577388" y="5778500"/>
            <a:ext cx="188913" cy="254000"/>
          </a:xfrm>
          <a:custGeom>
            <a:avLst/>
            <a:gdLst>
              <a:gd name="T0" fmla="*/ 69 w 119"/>
              <a:gd name="T1" fmla="*/ 71 h 160"/>
              <a:gd name="T2" fmla="*/ 81 w 119"/>
              <a:gd name="T3" fmla="*/ 88 h 160"/>
              <a:gd name="T4" fmla="*/ 87 w 119"/>
              <a:gd name="T5" fmla="*/ 101 h 160"/>
              <a:gd name="T6" fmla="*/ 89 w 119"/>
              <a:gd name="T7" fmla="*/ 108 h 160"/>
              <a:gd name="T8" fmla="*/ 89 w 119"/>
              <a:gd name="T9" fmla="*/ 116 h 160"/>
              <a:gd name="T10" fmla="*/ 85 w 119"/>
              <a:gd name="T11" fmla="*/ 127 h 160"/>
              <a:gd name="T12" fmla="*/ 77 w 119"/>
              <a:gd name="T13" fmla="*/ 135 h 160"/>
              <a:gd name="T14" fmla="*/ 66 w 119"/>
              <a:gd name="T15" fmla="*/ 140 h 160"/>
              <a:gd name="T16" fmla="*/ 53 w 119"/>
              <a:gd name="T17" fmla="*/ 140 h 160"/>
              <a:gd name="T18" fmla="*/ 42 w 119"/>
              <a:gd name="T19" fmla="*/ 135 h 160"/>
              <a:gd name="T20" fmla="*/ 34 w 119"/>
              <a:gd name="T21" fmla="*/ 127 h 160"/>
              <a:gd name="T22" fmla="*/ 30 w 119"/>
              <a:gd name="T23" fmla="*/ 116 h 160"/>
              <a:gd name="T24" fmla="*/ 30 w 119"/>
              <a:gd name="T25" fmla="*/ 108 h 160"/>
              <a:gd name="T26" fmla="*/ 32 w 119"/>
              <a:gd name="T27" fmla="*/ 101 h 160"/>
              <a:gd name="T28" fmla="*/ 38 w 119"/>
              <a:gd name="T29" fmla="*/ 88 h 160"/>
              <a:gd name="T30" fmla="*/ 50 w 119"/>
              <a:gd name="T31" fmla="*/ 71 h 160"/>
              <a:gd name="T32" fmla="*/ 59 w 119"/>
              <a:gd name="T33" fmla="*/ 60 h 160"/>
              <a:gd name="T34" fmla="*/ 59 w 119"/>
              <a:gd name="T35" fmla="*/ 0 h 160"/>
              <a:gd name="T36" fmla="*/ 35 w 119"/>
              <a:gd name="T37" fmla="*/ 25 h 160"/>
              <a:gd name="T38" fmla="*/ 17 w 119"/>
              <a:gd name="T39" fmla="*/ 50 h 160"/>
              <a:gd name="T40" fmla="*/ 9 w 119"/>
              <a:gd name="T41" fmla="*/ 62 h 160"/>
              <a:gd name="T42" fmla="*/ 4 w 119"/>
              <a:gd name="T43" fmla="*/ 73 h 160"/>
              <a:gd name="T44" fmla="*/ 1 w 119"/>
              <a:gd name="T45" fmla="*/ 84 h 160"/>
              <a:gd name="T46" fmla="*/ 0 w 119"/>
              <a:gd name="T47" fmla="*/ 94 h 160"/>
              <a:gd name="T48" fmla="*/ 1 w 119"/>
              <a:gd name="T49" fmla="*/ 108 h 160"/>
              <a:gd name="T50" fmla="*/ 4 w 119"/>
              <a:gd name="T51" fmla="*/ 120 h 160"/>
              <a:gd name="T52" fmla="*/ 9 w 119"/>
              <a:gd name="T53" fmla="*/ 132 h 160"/>
              <a:gd name="T54" fmla="*/ 16 w 119"/>
              <a:gd name="T55" fmla="*/ 142 h 160"/>
              <a:gd name="T56" fmla="*/ 25 w 119"/>
              <a:gd name="T57" fmla="*/ 149 h 160"/>
              <a:gd name="T58" fmla="*/ 35 w 119"/>
              <a:gd name="T59" fmla="*/ 155 h 160"/>
              <a:gd name="T60" fmla="*/ 47 w 119"/>
              <a:gd name="T61" fmla="*/ 159 h 160"/>
              <a:gd name="T62" fmla="*/ 59 w 119"/>
              <a:gd name="T63" fmla="*/ 160 h 160"/>
              <a:gd name="T64" fmla="*/ 72 w 119"/>
              <a:gd name="T65" fmla="*/ 159 h 160"/>
              <a:gd name="T66" fmla="*/ 84 w 119"/>
              <a:gd name="T67" fmla="*/ 155 h 160"/>
              <a:gd name="T68" fmla="*/ 94 w 119"/>
              <a:gd name="T69" fmla="*/ 149 h 160"/>
              <a:gd name="T70" fmla="*/ 103 w 119"/>
              <a:gd name="T71" fmla="*/ 142 h 160"/>
              <a:gd name="T72" fmla="*/ 110 w 119"/>
              <a:gd name="T73" fmla="*/ 132 h 160"/>
              <a:gd name="T74" fmla="*/ 115 w 119"/>
              <a:gd name="T75" fmla="*/ 120 h 160"/>
              <a:gd name="T76" fmla="*/ 119 w 119"/>
              <a:gd name="T77" fmla="*/ 108 h 160"/>
              <a:gd name="T78" fmla="*/ 119 w 119"/>
              <a:gd name="T79" fmla="*/ 94 h 160"/>
              <a:gd name="T80" fmla="*/ 119 w 119"/>
              <a:gd name="T81" fmla="*/ 84 h 160"/>
              <a:gd name="T82" fmla="*/ 115 w 119"/>
              <a:gd name="T83" fmla="*/ 73 h 160"/>
              <a:gd name="T84" fmla="*/ 110 w 119"/>
              <a:gd name="T85" fmla="*/ 62 h 160"/>
              <a:gd name="T86" fmla="*/ 102 w 119"/>
              <a:gd name="T87" fmla="*/ 49 h 160"/>
              <a:gd name="T88" fmla="*/ 84 w 119"/>
              <a:gd name="T89" fmla="*/ 25 h 160"/>
              <a:gd name="T90" fmla="*/ 59 w 119"/>
              <a:gd name="T91" fmla="*/ 0 h 160"/>
              <a:gd name="T92" fmla="*/ 59 w 119"/>
              <a:gd name="T9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19" h="160">
                <a:moveTo>
                  <a:pt x="59" y="60"/>
                </a:moveTo>
                <a:lnTo>
                  <a:pt x="69" y="71"/>
                </a:lnTo>
                <a:lnTo>
                  <a:pt x="76" y="80"/>
                </a:lnTo>
                <a:lnTo>
                  <a:pt x="81" y="88"/>
                </a:lnTo>
                <a:lnTo>
                  <a:pt x="85" y="95"/>
                </a:lnTo>
                <a:lnTo>
                  <a:pt x="87" y="101"/>
                </a:lnTo>
                <a:lnTo>
                  <a:pt x="89" y="105"/>
                </a:lnTo>
                <a:lnTo>
                  <a:pt x="89" y="108"/>
                </a:lnTo>
                <a:lnTo>
                  <a:pt x="89" y="110"/>
                </a:lnTo>
                <a:lnTo>
                  <a:pt x="89" y="116"/>
                </a:lnTo>
                <a:lnTo>
                  <a:pt x="87" y="122"/>
                </a:lnTo>
                <a:lnTo>
                  <a:pt x="85" y="127"/>
                </a:lnTo>
                <a:lnTo>
                  <a:pt x="81" y="132"/>
                </a:lnTo>
                <a:lnTo>
                  <a:pt x="77" y="135"/>
                </a:lnTo>
                <a:lnTo>
                  <a:pt x="72" y="138"/>
                </a:lnTo>
                <a:lnTo>
                  <a:pt x="66" y="140"/>
                </a:lnTo>
                <a:lnTo>
                  <a:pt x="59" y="140"/>
                </a:lnTo>
                <a:lnTo>
                  <a:pt x="53" y="140"/>
                </a:lnTo>
                <a:lnTo>
                  <a:pt x="47" y="138"/>
                </a:lnTo>
                <a:lnTo>
                  <a:pt x="42" y="135"/>
                </a:lnTo>
                <a:lnTo>
                  <a:pt x="38" y="132"/>
                </a:lnTo>
                <a:lnTo>
                  <a:pt x="34" y="127"/>
                </a:lnTo>
                <a:lnTo>
                  <a:pt x="32" y="122"/>
                </a:lnTo>
                <a:lnTo>
                  <a:pt x="30" y="116"/>
                </a:lnTo>
                <a:lnTo>
                  <a:pt x="30" y="110"/>
                </a:lnTo>
                <a:lnTo>
                  <a:pt x="30" y="108"/>
                </a:lnTo>
                <a:lnTo>
                  <a:pt x="30" y="105"/>
                </a:lnTo>
                <a:lnTo>
                  <a:pt x="32" y="101"/>
                </a:lnTo>
                <a:lnTo>
                  <a:pt x="34" y="95"/>
                </a:lnTo>
                <a:lnTo>
                  <a:pt x="38" y="88"/>
                </a:lnTo>
                <a:lnTo>
                  <a:pt x="43" y="80"/>
                </a:lnTo>
                <a:lnTo>
                  <a:pt x="50" y="71"/>
                </a:lnTo>
                <a:lnTo>
                  <a:pt x="59" y="60"/>
                </a:lnTo>
                <a:lnTo>
                  <a:pt x="59" y="60"/>
                </a:lnTo>
                <a:lnTo>
                  <a:pt x="59" y="60"/>
                </a:lnTo>
                <a:close/>
                <a:moveTo>
                  <a:pt x="59" y="0"/>
                </a:moveTo>
                <a:lnTo>
                  <a:pt x="47" y="12"/>
                </a:lnTo>
                <a:lnTo>
                  <a:pt x="35" y="25"/>
                </a:lnTo>
                <a:lnTo>
                  <a:pt x="25" y="37"/>
                </a:lnTo>
                <a:lnTo>
                  <a:pt x="17" y="50"/>
                </a:lnTo>
                <a:lnTo>
                  <a:pt x="13" y="56"/>
                </a:lnTo>
                <a:lnTo>
                  <a:pt x="9" y="62"/>
                </a:lnTo>
                <a:lnTo>
                  <a:pt x="7" y="67"/>
                </a:lnTo>
                <a:lnTo>
                  <a:pt x="4" y="73"/>
                </a:lnTo>
                <a:lnTo>
                  <a:pt x="2" y="79"/>
                </a:lnTo>
                <a:lnTo>
                  <a:pt x="1" y="84"/>
                </a:lnTo>
                <a:lnTo>
                  <a:pt x="0" y="89"/>
                </a:lnTo>
                <a:lnTo>
                  <a:pt x="0" y="94"/>
                </a:lnTo>
                <a:lnTo>
                  <a:pt x="0" y="101"/>
                </a:lnTo>
                <a:lnTo>
                  <a:pt x="1" y="108"/>
                </a:lnTo>
                <a:lnTo>
                  <a:pt x="2" y="114"/>
                </a:lnTo>
                <a:lnTo>
                  <a:pt x="4" y="120"/>
                </a:lnTo>
                <a:lnTo>
                  <a:pt x="7" y="126"/>
                </a:lnTo>
                <a:lnTo>
                  <a:pt x="9" y="132"/>
                </a:lnTo>
                <a:lnTo>
                  <a:pt x="13" y="137"/>
                </a:lnTo>
                <a:lnTo>
                  <a:pt x="16" y="142"/>
                </a:lnTo>
                <a:lnTo>
                  <a:pt x="21" y="146"/>
                </a:lnTo>
                <a:lnTo>
                  <a:pt x="25" y="149"/>
                </a:lnTo>
                <a:lnTo>
                  <a:pt x="30" y="153"/>
                </a:lnTo>
                <a:lnTo>
                  <a:pt x="35" y="155"/>
                </a:lnTo>
                <a:lnTo>
                  <a:pt x="41" y="157"/>
                </a:lnTo>
                <a:lnTo>
                  <a:pt x="47" y="159"/>
                </a:lnTo>
                <a:lnTo>
                  <a:pt x="53" y="160"/>
                </a:lnTo>
                <a:lnTo>
                  <a:pt x="59" y="160"/>
                </a:lnTo>
                <a:lnTo>
                  <a:pt x="66" y="160"/>
                </a:lnTo>
                <a:lnTo>
                  <a:pt x="72" y="159"/>
                </a:lnTo>
                <a:lnTo>
                  <a:pt x="78" y="157"/>
                </a:lnTo>
                <a:lnTo>
                  <a:pt x="84" y="155"/>
                </a:lnTo>
                <a:lnTo>
                  <a:pt x="89" y="153"/>
                </a:lnTo>
                <a:lnTo>
                  <a:pt x="94" y="149"/>
                </a:lnTo>
                <a:lnTo>
                  <a:pt x="98" y="146"/>
                </a:lnTo>
                <a:lnTo>
                  <a:pt x="103" y="142"/>
                </a:lnTo>
                <a:lnTo>
                  <a:pt x="106" y="137"/>
                </a:lnTo>
                <a:lnTo>
                  <a:pt x="110" y="132"/>
                </a:lnTo>
                <a:lnTo>
                  <a:pt x="112" y="126"/>
                </a:lnTo>
                <a:lnTo>
                  <a:pt x="115" y="120"/>
                </a:lnTo>
                <a:lnTo>
                  <a:pt x="117" y="114"/>
                </a:lnTo>
                <a:lnTo>
                  <a:pt x="119" y="108"/>
                </a:lnTo>
                <a:lnTo>
                  <a:pt x="119" y="101"/>
                </a:lnTo>
                <a:lnTo>
                  <a:pt x="119" y="94"/>
                </a:lnTo>
                <a:lnTo>
                  <a:pt x="119" y="89"/>
                </a:lnTo>
                <a:lnTo>
                  <a:pt x="119" y="84"/>
                </a:lnTo>
                <a:lnTo>
                  <a:pt x="117" y="79"/>
                </a:lnTo>
                <a:lnTo>
                  <a:pt x="115" y="73"/>
                </a:lnTo>
                <a:lnTo>
                  <a:pt x="112" y="67"/>
                </a:lnTo>
                <a:lnTo>
                  <a:pt x="110" y="62"/>
                </a:lnTo>
                <a:lnTo>
                  <a:pt x="106" y="56"/>
                </a:lnTo>
                <a:lnTo>
                  <a:pt x="102" y="49"/>
                </a:lnTo>
                <a:lnTo>
                  <a:pt x="94" y="37"/>
                </a:lnTo>
                <a:lnTo>
                  <a:pt x="84" y="25"/>
                </a:lnTo>
                <a:lnTo>
                  <a:pt x="72" y="12"/>
                </a:lnTo>
                <a:lnTo>
                  <a:pt x="59" y="0"/>
                </a:lnTo>
                <a:lnTo>
                  <a:pt x="59" y="0"/>
                </a:lnTo>
                <a:lnTo>
                  <a:pt x="5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FC80E4D5-7CDC-3C43-1A40-D1F3AEE5A195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5778500"/>
            <a:ext cx="250825" cy="254000"/>
          </a:xfrm>
          <a:custGeom>
            <a:avLst/>
            <a:gdLst>
              <a:gd name="T0" fmla="*/ 126 w 158"/>
              <a:gd name="T1" fmla="*/ 33 h 160"/>
              <a:gd name="T2" fmla="*/ 129 w 158"/>
              <a:gd name="T3" fmla="*/ 40 h 160"/>
              <a:gd name="T4" fmla="*/ 127 w 158"/>
              <a:gd name="T5" fmla="*/ 85 h 160"/>
              <a:gd name="T6" fmla="*/ 121 w 158"/>
              <a:gd name="T7" fmla="*/ 90 h 160"/>
              <a:gd name="T8" fmla="*/ 32 w 158"/>
              <a:gd name="T9" fmla="*/ 87 h 160"/>
              <a:gd name="T10" fmla="*/ 29 w 158"/>
              <a:gd name="T11" fmla="*/ 80 h 160"/>
              <a:gd name="T12" fmla="*/ 31 w 158"/>
              <a:gd name="T13" fmla="*/ 34 h 160"/>
              <a:gd name="T14" fmla="*/ 37 w 158"/>
              <a:gd name="T15" fmla="*/ 30 h 160"/>
              <a:gd name="T16" fmla="*/ 38 w 158"/>
              <a:gd name="T17" fmla="*/ 106 h 160"/>
              <a:gd name="T18" fmla="*/ 43 w 158"/>
              <a:gd name="T19" fmla="*/ 111 h 160"/>
              <a:gd name="T20" fmla="*/ 43 w 158"/>
              <a:gd name="T21" fmla="*/ 119 h 160"/>
              <a:gd name="T22" fmla="*/ 38 w 158"/>
              <a:gd name="T23" fmla="*/ 124 h 160"/>
              <a:gd name="T24" fmla="*/ 28 w 158"/>
              <a:gd name="T25" fmla="*/ 123 h 160"/>
              <a:gd name="T26" fmla="*/ 24 w 158"/>
              <a:gd name="T27" fmla="*/ 117 h 160"/>
              <a:gd name="T28" fmla="*/ 26 w 158"/>
              <a:gd name="T29" fmla="*/ 109 h 160"/>
              <a:gd name="T30" fmla="*/ 32 w 158"/>
              <a:gd name="T31" fmla="*/ 105 h 160"/>
              <a:gd name="T32" fmla="*/ 127 w 158"/>
              <a:gd name="T33" fmla="*/ 106 h 160"/>
              <a:gd name="T34" fmla="*/ 133 w 158"/>
              <a:gd name="T35" fmla="*/ 111 h 160"/>
              <a:gd name="T36" fmla="*/ 133 w 158"/>
              <a:gd name="T37" fmla="*/ 119 h 160"/>
              <a:gd name="T38" fmla="*/ 127 w 158"/>
              <a:gd name="T39" fmla="*/ 124 h 160"/>
              <a:gd name="T40" fmla="*/ 118 w 158"/>
              <a:gd name="T41" fmla="*/ 123 h 160"/>
              <a:gd name="T42" fmla="*/ 114 w 158"/>
              <a:gd name="T43" fmla="*/ 117 h 160"/>
              <a:gd name="T44" fmla="*/ 115 w 158"/>
              <a:gd name="T45" fmla="*/ 109 h 160"/>
              <a:gd name="T46" fmla="*/ 122 w 158"/>
              <a:gd name="T47" fmla="*/ 105 h 160"/>
              <a:gd name="T48" fmla="*/ 65 w 158"/>
              <a:gd name="T49" fmla="*/ 1 h 160"/>
              <a:gd name="T50" fmla="*/ 25 w 158"/>
              <a:gd name="T51" fmla="*/ 9 h 160"/>
              <a:gd name="T52" fmla="*/ 13 w 158"/>
              <a:gd name="T53" fmla="*/ 18 h 160"/>
              <a:gd name="T54" fmla="*/ 10 w 158"/>
              <a:gd name="T55" fmla="*/ 40 h 160"/>
              <a:gd name="T56" fmla="*/ 1 w 158"/>
              <a:gd name="T57" fmla="*/ 45 h 160"/>
              <a:gd name="T58" fmla="*/ 0 w 158"/>
              <a:gd name="T59" fmla="*/ 74 h 160"/>
              <a:gd name="T60" fmla="*/ 6 w 158"/>
              <a:gd name="T61" fmla="*/ 80 h 160"/>
              <a:gd name="T62" fmla="*/ 11 w 158"/>
              <a:gd name="T63" fmla="*/ 134 h 160"/>
              <a:gd name="T64" fmla="*/ 15 w 158"/>
              <a:gd name="T65" fmla="*/ 139 h 160"/>
              <a:gd name="T66" fmla="*/ 19 w 158"/>
              <a:gd name="T67" fmla="*/ 152 h 160"/>
              <a:gd name="T68" fmla="*/ 23 w 158"/>
              <a:gd name="T69" fmla="*/ 158 h 160"/>
              <a:gd name="T70" fmla="*/ 39 w 158"/>
              <a:gd name="T71" fmla="*/ 160 h 160"/>
              <a:gd name="T72" fmla="*/ 46 w 158"/>
              <a:gd name="T73" fmla="*/ 157 h 160"/>
              <a:gd name="T74" fmla="*/ 49 w 158"/>
              <a:gd name="T75" fmla="*/ 150 h 160"/>
              <a:gd name="T76" fmla="*/ 109 w 158"/>
              <a:gd name="T77" fmla="*/ 152 h 160"/>
              <a:gd name="T78" fmla="*/ 113 w 158"/>
              <a:gd name="T79" fmla="*/ 158 h 160"/>
              <a:gd name="T80" fmla="*/ 129 w 158"/>
              <a:gd name="T81" fmla="*/ 160 h 160"/>
              <a:gd name="T82" fmla="*/ 136 w 158"/>
              <a:gd name="T83" fmla="*/ 157 h 160"/>
              <a:gd name="T84" fmla="*/ 138 w 158"/>
              <a:gd name="T85" fmla="*/ 150 h 160"/>
              <a:gd name="T86" fmla="*/ 144 w 158"/>
              <a:gd name="T87" fmla="*/ 139 h 160"/>
              <a:gd name="T88" fmla="*/ 148 w 158"/>
              <a:gd name="T89" fmla="*/ 132 h 160"/>
              <a:gd name="T90" fmla="*/ 156 w 158"/>
              <a:gd name="T91" fmla="*/ 78 h 160"/>
              <a:gd name="T92" fmla="*/ 158 w 158"/>
              <a:gd name="T93" fmla="*/ 48 h 160"/>
              <a:gd name="T94" fmla="*/ 154 w 158"/>
              <a:gd name="T95" fmla="*/ 41 h 160"/>
              <a:gd name="T96" fmla="*/ 148 w 158"/>
              <a:gd name="T97" fmla="*/ 23 h 160"/>
              <a:gd name="T98" fmla="*/ 140 w 158"/>
              <a:gd name="T99" fmla="*/ 13 h 160"/>
              <a:gd name="T100" fmla="*/ 118 w 158"/>
              <a:gd name="T101" fmla="*/ 4 h 160"/>
              <a:gd name="T102" fmla="*/ 79 w 158"/>
              <a:gd name="T10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8" h="160">
                <a:moveTo>
                  <a:pt x="121" y="30"/>
                </a:moveTo>
                <a:lnTo>
                  <a:pt x="122" y="31"/>
                </a:lnTo>
                <a:lnTo>
                  <a:pt x="124" y="32"/>
                </a:lnTo>
                <a:lnTo>
                  <a:pt x="126" y="33"/>
                </a:lnTo>
                <a:lnTo>
                  <a:pt x="127" y="34"/>
                </a:lnTo>
                <a:lnTo>
                  <a:pt x="128" y="36"/>
                </a:lnTo>
                <a:lnTo>
                  <a:pt x="128" y="38"/>
                </a:lnTo>
                <a:lnTo>
                  <a:pt x="129" y="40"/>
                </a:lnTo>
                <a:lnTo>
                  <a:pt x="129" y="80"/>
                </a:lnTo>
                <a:lnTo>
                  <a:pt x="128" y="82"/>
                </a:lnTo>
                <a:lnTo>
                  <a:pt x="128" y="84"/>
                </a:lnTo>
                <a:lnTo>
                  <a:pt x="127" y="85"/>
                </a:lnTo>
                <a:lnTo>
                  <a:pt x="126" y="87"/>
                </a:lnTo>
                <a:lnTo>
                  <a:pt x="124" y="88"/>
                </a:lnTo>
                <a:lnTo>
                  <a:pt x="122" y="89"/>
                </a:lnTo>
                <a:lnTo>
                  <a:pt x="121" y="90"/>
                </a:lnTo>
                <a:lnTo>
                  <a:pt x="37" y="90"/>
                </a:lnTo>
                <a:lnTo>
                  <a:pt x="35" y="89"/>
                </a:lnTo>
                <a:lnTo>
                  <a:pt x="33" y="88"/>
                </a:lnTo>
                <a:lnTo>
                  <a:pt x="32" y="87"/>
                </a:lnTo>
                <a:lnTo>
                  <a:pt x="31" y="85"/>
                </a:lnTo>
                <a:lnTo>
                  <a:pt x="30" y="84"/>
                </a:lnTo>
                <a:lnTo>
                  <a:pt x="29" y="82"/>
                </a:lnTo>
                <a:lnTo>
                  <a:pt x="29" y="80"/>
                </a:lnTo>
                <a:lnTo>
                  <a:pt x="29" y="40"/>
                </a:lnTo>
                <a:lnTo>
                  <a:pt x="29" y="38"/>
                </a:lnTo>
                <a:lnTo>
                  <a:pt x="30" y="36"/>
                </a:lnTo>
                <a:lnTo>
                  <a:pt x="31" y="34"/>
                </a:lnTo>
                <a:lnTo>
                  <a:pt x="32" y="33"/>
                </a:lnTo>
                <a:lnTo>
                  <a:pt x="33" y="32"/>
                </a:lnTo>
                <a:lnTo>
                  <a:pt x="35" y="31"/>
                </a:lnTo>
                <a:lnTo>
                  <a:pt x="37" y="30"/>
                </a:lnTo>
                <a:lnTo>
                  <a:pt x="121" y="30"/>
                </a:lnTo>
                <a:lnTo>
                  <a:pt x="121" y="30"/>
                </a:lnTo>
                <a:close/>
                <a:moveTo>
                  <a:pt x="36" y="105"/>
                </a:moveTo>
                <a:lnTo>
                  <a:pt x="38" y="106"/>
                </a:lnTo>
                <a:lnTo>
                  <a:pt x="39" y="106"/>
                </a:lnTo>
                <a:lnTo>
                  <a:pt x="41" y="108"/>
                </a:lnTo>
                <a:lnTo>
                  <a:pt x="42" y="109"/>
                </a:lnTo>
                <a:lnTo>
                  <a:pt x="43" y="111"/>
                </a:lnTo>
                <a:lnTo>
                  <a:pt x="44" y="113"/>
                </a:lnTo>
                <a:lnTo>
                  <a:pt x="44" y="115"/>
                </a:lnTo>
                <a:lnTo>
                  <a:pt x="44" y="117"/>
                </a:lnTo>
                <a:lnTo>
                  <a:pt x="43" y="119"/>
                </a:lnTo>
                <a:lnTo>
                  <a:pt x="42" y="120"/>
                </a:lnTo>
                <a:lnTo>
                  <a:pt x="41" y="122"/>
                </a:lnTo>
                <a:lnTo>
                  <a:pt x="39" y="123"/>
                </a:lnTo>
                <a:lnTo>
                  <a:pt x="38" y="124"/>
                </a:lnTo>
                <a:lnTo>
                  <a:pt x="36" y="125"/>
                </a:lnTo>
                <a:lnTo>
                  <a:pt x="32" y="125"/>
                </a:lnTo>
                <a:lnTo>
                  <a:pt x="30" y="124"/>
                </a:lnTo>
                <a:lnTo>
                  <a:pt x="28" y="123"/>
                </a:lnTo>
                <a:lnTo>
                  <a:pt x="27" y="122"/>
                </a:lnTo>
                <a:lnTo>
                  <a:pt x="26" y="120"/>
                </a:lnTo>
                <a:lnTo>
                  <a:pt x="25" y="119"/>
                </a:lnTo>
                <a:lnTo>
                  <a:pt x="24" y="117"/>
                </a:lnTo>
                <a:lnTo>
                  <a:pt x="24" y="115"/>
                </a:lnTo>
                <a:lnTo>
                  <a:pt x="24" y="113"/>
                </a:lnTo>
                <a:lnTo>
                  <a:pt x="25" y="111"/>
                </a:lnTo>
                <a:lnTo>
                  <a:pt x="26" y="109"/>
                </a:lnTo>
                <a:lnTo>
                  <a:pt x="27" y="108"/>
                </a:lnTo>
                <a:lnTo>
                  <a:pt x="28" y="106"/>
                </a:lnTo>
                <a:lnTo>
                  <a:pt x="30" y="106"/>
                </a:lnTo>
                <a:lnTo>
                  <a:pt x="32" y="105"/>
                </a:lnTo>
                <a:lnTo>
                  <a:pt x="36" y="105"/>
                </a:lnTo>
                <a:lnTo>
                  <a:pt x="36" y="105"/>
                </a:lnTo>
                <a:close/>
                <a:moveTo>
                  <a:pt x="126" y="105"/>
                </a:moveTo>
                <a:lnTo>
                  <a:pt x="127" y="106"/>
                </a:lnTo>
                <a:lnTo>
                  <a:pt x="129" y="106"/>
                </a:lnTo>
                <a:lnTo>
                  <a:pt x="131" y="108"/>
                </a:lnTo>
                <a:lnTo>
                  <a:pt x="132" y="109"/>
                </a:lnTo>
                <a:lnTo>
                  <a:pt x="133" y="111"/>
                </a:lnTo>
                <a:lnTo>
                  <a:pt x="133" y="113"/>
                </a:lnTo>
                <a:lnTo>
                  <a:pt x="133" y="115"/>
                </a:lnTo>
                <a:lnTo>
                  <a:pt x="133" y="117"/>
                </a:lnTo>
                <a:lnTo>
                  <a:pt x="133" y="119"/>
                </a:lnTo>
                <a:lnTo>
                  <a:pt x="132" y="120"/>
                </a:lnTo>
                <a:lnTo>
                  <a:pt x="131" y="122"/>
                </a:lnTo>
                <a:lnTo>
                  <a:pt x="129" y="123"/>
                </a:lnTo>
                <a:lnTo>
                  <a:pt x="127" y="124"/>
                </a:lnTo>
                <a:lnTo>
                  <a:pt x="126" y="125"/>
                </a:lnTo>
                <a:lnTo>
                  <a:pt x="122" y="125"/>
                </a:lnTo>
                <a:lnTo>
                  <a:pt x="120" y="124"/>
                </a:lnTo>
                <a:lnTo>
                  <a:pt x="118" y="123"/>
                </a:lnTo>
                <a:lnTo>
                  <a:pt x="116" y="122"/>
                </a:lnTo>
                <a:lnTo>
                  <a:pt x="115" y="120"/>
                </a:lnTo>
                <a:lnTo>
                  <a:pt x="114" y="119"/>
                </a:lnTo>
                <a:lnTo>
                  <a:pt x="114" y="117"/>
                </a:lnTo>
                <a:lnTo>
                  <a:pt x="114" y="115"/>
                </a:lnTo>
                <a:lnTo>
                  <a:pt x="114" y="113"/>
                </a:lnTo>
                <a:lnTo>
                  <a:pt x="114" y="111"/>
                </a:lnTo>
                <a:lnTo>
                  <a:pt x="115" y="109"/>
                </a:lnTo>
                <a:lnTo>
                  <a:pt x="116" y="108"/>
                </a:lnTo>
                <a:lnTo>
                  <a:pt x="118" y="106"/>
                </a:lnTo>
                <a:lnTo>
                  <a:pt x="120" y="106"/>
                </a:lnTo>
                <a:lnTo>
                  <a:pt x="122" y="105"/>
                </a:lnTo>
                <a:lnTo>
                  <a:pt x="126" y="105"/>
                </a:lnTo>
                <a:lnTo>
                  <a:pt x="126" y="105"/>
                </a:lnTo>
                <a:close/>
                <a:moveTo>
                  <a:pt x="79" y="0"/>
                </a:moveTo>
                <a:lnTo>
                  <a:pt x="65" y="1"/>
                </a:lnTo>
                <a:lnTo>
                  <a:pt x="51" y="2"/>
                </a:lnTo>
                <a:lnTo>
                  <a:pt x="40" y="4"/>
                </a:lnTo>
                <a:lnTo>
                  <a:pt x="29" y="7"/>
                </a:lnTo>
                <a:lnTo>
                  <a:pt x="25" y="9"/>
                </a:lnTo>
                <a:lnTo>
                  <a:pt x="21" y="11"/>
                </a:lnTo>
                <a:lnTo>
                  <a:pt x="17" y="13"/>
                </a:lnTo>
                <a:lnTo>
                  <a:pt x="14" y="15"/>
                </a:lnTo>
                <a:lnTo>
                  <a:pt x="13" y="18"/>
                </a:lnTo>
                <a:lnTo>
                  <a:pt x="11" y="20"/>
                </a:lnTo>
                <a:lnTo>
                  <a:pt x="10" y="23"/>
                </a:lnTo>
                <a:lnTo>
                  <a:pt x="10" y="25"/>
                </a:lnTo>
                <a:lnTo>
                  <a:pt x="10" y="40"/>
                </a:lnTo>
                <a:lnTo>
                  <a:pt x="6" y="40"/>
                </a:lnTo>
                <a:lnTo>
                  <a:pt x="5" y="41"/>
                </a:lnTo>
                <a:lnTo>
                  <a:pt x="2" y="42"/>
                </a:lnTo>
                <a:lnTo>
                  <a:pt x="1" y="45"/>
                </a:lnTo>
                <a:lnTo>
                  <a:pt x="0" y="46"/>
                </a:lnTo>
                <a:lnTo>
                  <a:pt x="0" y="48"/>
                </a:lnTo>
                <a:lnTo>
                  <a:pt x="0" y="72"/>
                </a:lnTo>
                <a:lnTo>
                  <a:pt x="0" y="74"/>
                </a:lnTo>
                <a:lnTo>
                  <a:pt x="1" y="75"/>
                </a:lnTo>
                <a:lnTo>
                  <a:pt x="2" y="78"/>
                </a:lnTo>
                <a:lnTo>
                  <a:pt x="5" y="79"/>
                </a:lnTo>
                <a:lnTo>
                  <a:pt x="6" y="80"/>
                </a:lnTo>
                <a:lnTo>
                  <a:pt x="10" y="80"/>
                </a:lnTo>
                <a:lnTo>
                  <a:pt x="10" y="130"/>
                </a:lnTo>
                <a:lnTo>
                  <a:pt x="10" y="132"/>
                </a:lnTo>
                <a:lnTo>
                  <a:pt x="11" y="134"/>
                </a:lnTo>
                <a:lnTo>
                  <a:pt x="12" y="136"/>
                </a:lnTo>
                <a:lnTo>
                  <a:pt x="13" y="137"/>
                </a:lnTo>
                <a:lnTo>
                  <a:pt x="14" y="138"/>
                </a:lnTo>
                <a:lnTo>
                  <a:pt x="15" y="139"/>
                </a:lnTo>
                <a:lnTo>
                  <a:pt x="17" y="140"/>
                </a:lnTo>
                <a:lnTo>
                  <a:pt x="19" y="140"/>
                </a:lnTo>
                <a:lnTo>
                  <a:pt x="19" y="150"/>
                </a:lnTo>
                <a:lnTo>
                  <a:pt x="19" y="152"/>
                </a:lnTo>
                <a:lnTo>
                  <a:pt x="20" y="154"/>
                </a:lnTo>
                <a:lnTo>
                  <a:pt x="21" y="156"/>
                </a:lnTo>
                <a:lnTo>
                  <a:pt x="22" y="157"/>
                </a:lnTo>
                <a:lnTo>
                  <a:pt x="23" y="158"/>
                </a:lnTo>
                <a:lnTo>
                  <a:pt x="25" y="159"/>
                </a:lnTo>
                <a:lnTo>
                  <a:pt x="27" y="160"/>
                </a:lnTo>
                <a:lnTo>
                  <a:pt x="29" y="160"/>
                </a:lnTo>
                <a:lnTo>
                  <a:pt x="39" y="160"/>
                </a:lnTo>
                <a:lnTo>
                  <a:pt x="41" y="160"/>
                </a:lnTo>
                <a:lnTo>
                  <a:pt x="43" y="159"/>
                </a:lnTo>
                <a:lnTo>
                  <a:pt x="44" y="158"/>
                </a:lnTo>
                <a:lnTo>
                  <a:pt x="46" y="157"/>
                </a:lnTo>
                <a:lnTo>
                  <a:pt x="47" y="156"/>
                </a:lnTo>
                <a:lnTo>
                  <a:pt x="48" y="154"/>
                </a:lnTo>
                <a:lnTo>
                  <a:pt x="49" y="152"/>
                </a:lnTo>
                <a:lnTo>
                  <a:pt x="49" y="150"/>
                </a:lnTo>
                <a:lnTo>
                  <a:pt x="49" y="140"/>
                </a:lnTo>
                <a:lnTo>
                  <a:pt x="109" y="140"/>
                </a:lnTo>
                <a:lnTo>
                  <a:pt x="109" y="150"/>
                </a:lnTo>
                <a:lnTo>
                  <a:pt x="109" y="152"/>
                </a:lnTo>
                <a:lnTo>
                  <a:pt x="109" y="154"/>
                </a:lnTo>
                <a:lnTo>
                  <a:pt x="110" y="156"/>
                </a:lnTo>
                <a:lnTo>
                  <a:pt x="112" y="157"/>
                </a:lnTo>
                <a:lnTo>
                  <a:pt x="113" y="158"/>
                </a:lnTo>
                <a:lnTo>
                  <a:pt x="115" y="159"/>
                </a:lnTo>
                <a:lnTo>
                  <a:pt x="117" y="160"/>
                </a:lnTo>
                <a:lnTo>
                  <a:pt x="119" y="160"/>
                </a:lnTo>
                <a:lnTo>
                  <a:pt x="129" y="160"/>
                </a:lnTo>
                <a:lnTo>
                  <a:pt x="131" y="160"/>
                </a:lnTo>
                <a:lnTo>
                  <a:pt x="132" y="159"/>
                </a:lnTo>
                <a:lnTo>
                  <a:pt x="134" y="158"/>
                </a:lnTo>
                <a:lnTo>
                  <a:pt x="136" y="157"/>
                </a:lnTo>
                <a:lnTo>
                  <a:pt x="137" y="156"/>
                </a:lnTo>
                <a:lnTo>
                  <a:pt x="138" y="154"/>
                </a:lnTo>
                <a:lnTo>
                  <a:pt x="138" y="152"/>
                </a:lnTo>
                <a:lnTo>
                  <a:pt x="138" y="150"/>
                </a:lnTo>
                <a:lnTo>
                  <a:pt x="138" y="140"/>
                </a:lnTo>
                <a:lnTo>
                  <a:pt x="140" y="140"/>
                </a:lnTo>
                <a:lnTo>
                  <a:pt x="142" y="140"/>
                </a:lnTo>
                <a:lnTo>
                  <a:pt x="144" y="139"/>
                </a:lnTo>
                <a:lnTo>
                  <a:pt x="145" y="139"/>
                </a:lnTo>
                <a:lnTo>
                  <a:pt x="146" y="138"/>
                </a:lnTo>
                <a:lnTo>
                  <a:pt x="148" y="135"/>
                </a:lnTo>
                <a:lnTo>
                  <a:pt x="148" y="132"/>
                </a:lnTo>
                <a:lnTo>
                  <a:pt x="148" y="80"/>
                </a:lnTo>
                <a:lnTo>
                  <a:pt x="152" y="80"/>
                </a:lnTo>
                <a:lnTo>
                  <a:pt x="154" y="79"/>
                </a:lnTo>
                <a:lnTo>
                  <a:pt x="156" y="78"/>
                </a:lnTo>
                <a:lnTo>
                  <a:pt x="158" y="75"/>
                </a:lnTo>
                <a:lnTo>
                  <a:pt x="158" y="74"/>
                </a:lnTo>
                <a:lnTo>
                  <a:pt x="158" y="72"/>
                </a:lnTo>
                <a:lnTo>
                  <a:pt x="158" y="48"/>
                </a:lnTo>
                <a:lnTo>
                  <a:pt x="158" y="46"/>
                </a:lnTo>
                <a:lnTo>
                  <a:pt x="158" y="45"/>
                </a:lnTo>
                <a:lnTo>
                  <a:pt x="156" y="42"/>
                </a:lnTo>
                <a:lnTo>
                  <a:pt x="154" y="41"/>
                </a:lnTo>
                <a:lnTo>
                  <a:pt x="152" y="40"/>
                </a:lnTo>
                <a:lnTo>
                  <a:pt x="148" y="40"/>
                </a:lnTo>
                <a:lnTo>
                  <a:pt x="148" y="25"/>
                </a:lnTo>
                <a:lnTo>
                  <a:pt x="148" y="23"/>
                </a:lnTo>
                <a:lnTo>
                  <a:pt x="147" y="20"/>
                </a:lnTo>
                <a:lnTo>
                  <a:pt x="145" y="18"/>
                </a:lnTo>
                <a:lnTo>
                  <a:pt x="143" y="15"/>
                </a:lnTo>
                <a:lnTo>
                  <a:pt x="140" y="13"/>
                </a:lnTo>
                <a:lnTo>
                  <a:pt x="137" y="11"/>
                </a:lnTo>
                <a:lnTo>
                  <a:pt x="133" y="9"/>
                </a:lnTo>
                <a:lnTo>
                  <a:pt x="128" y="7"/>
                </a:lnTo>
                <a:lnTo>
                  <a:pt x="118" y="4"/>
                </a:lnTo>
                <a:lnTo>
                  <a:pt x="106" y="2"/>
                </a:lnTo>
                <a:lnTo>
                  <a:pt x="93" y="1"/>
                </a:lnTo>
                <a:lnTo>
                  <a:pt x="79" y="0"/>
                </a:lnTo>
                <a:lnTo>
                  <a:pt x="79" y="0"/>
                </a:lnTo>
                <a:lnTo>
                  <a:pt x="7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01961974-3CF7-3D7E-6E0A-E665B5B3B6A7}"/>
              </a:ext>
            </a:extLst>
          </p:cNvPr>
          <p:cNvSpPr>
            <a:spLocks noEditPoints="1"/>
          </p:cNvSpPr>
          <p:nvPr/>
        </p:nvSpPr>
        <p:spPr bwMode="auto">
          <a:xfrm>
            <a:off x="8462963" y="5778500"/>
            <a:ext cx="219075" cy="254000"/>
          </a:xfrm>
          <a:custGeom>
            <a:avLst/>
            <a:gdLst>
              <a:gd name="T0" fmla="*/ 118 w 138"/>
              <a:gd name="T1" fmla="*/ 23 h 160"/>
              <a:gd name="T2" fmla="*/ 118 w 138"/>
              <a:gd name="T3" fmla="*/ 58 h 160"/>
              <a:gd name="T4" fmla="*/ 22 w 138"/>
              <a:gd name="T5" fmla="*/ 60 h 160"/>
              <a:gd name="T6" fmla="*/ 20 w 138"/>
              <a:gd name="T7" fmla="*/ 56 h 160"/>
              <a:gd name="T8" fmla="*/ 21 w 138"/>
              <a:gd name="T9" fmla="*/ 21 h 160"/>
              <a:gd name="T10" fmla="*/ 116 w 138"/>
              <a:gd name="T11" fmla="*/ 20 h 160"/>
              <a:gd name="T12" fmla="*/ 38 w 138"/>
              <a:gd name="T13" fmla="*/ 81 h 160"/>
              <a:gd name="T14" fmla="*/ 39 w 138"/>
              <a:gd name="T15" fmla="*/ 96 h 160"/>
              <a:gd name="T16" fmla="*/ 37 w 138"/>
              <a:gd name="T17" fmla="*/ 99 h 160"/>
              <a:gd name="T18" fmla="*/ 22 w 138"/>
              <a:gd name="T19" fmla="*/ 99 h 160"/>
              <a:gd name="T20" fmla="*/ 20 w 138"/>
              <a:gd name="T21" fmla="*/ 96 h 160"/>
              <a:gd name="T22" fmla="*/ 21 w 138"/>
              <a:gd name="T23" fmla="*/ 81 h 160"/>
              <a:gd name="T24" fmla="*/ 35 w 138"/>
              <a:gd name="T25" fmla="*/ 80 h 160"/>
              <a:gd name="T26" fmla="*/ 77 w 138"/>
              <a:gd name="T27" fmla="*/ 80 h 160"/>
              <a:gd name="T28" fmla="*/ 79 w 138"/>
              <a:gd name="T29" fmla="*/ 84 h 160"/>
              <a:gd name="T30" fmla="*/ 78 w 138"/>
              <a:gd name="T31" fmla="*/ 99 h 160"/>
              <a:gd name="T32" fmla="*/ 63 w 138"/>
              <a:gd name="T33" fmla="*/ 100 h 160"/>
              <a:gd name="T34" fmla="*/ 59 w 138"/>
              <a:gd name="T35" fmla="*/ 97 h 160"/>
              <a:gd name="T36" fmla="*/ 59 w 138"/>
              <a:gd name="T37" fmla="*/ 82 h 160"/>
              <a:gd name="T38" fmla="*/ 63 w 138"/>
              <a:gd name="T39" fmla="*/ 80 h 160"/>
              <a:gd name="T40" fmla="*/ 35 w 138"/>
              <a:gd name="T41" fmla="*/ 120 h 160"/>
              <a:gd name="T42" fmla="*/ 39 w 138"/>
              <a:gd name="T43" fmla="*/ 122 h 160"/>
              <a:gd name="T44" fmla="*/ 39 w 138"/>
              <a:gd name="T45" fmla="*/ 138 h 160"/>
              <a:gd name="T46" fmla="*/ 35 w 138"/>
              <a:gd name="T47" fmla="*/ 140 h 160"/>
              <a:gd name="T48" fmla="*/ 21 w 138"/>
              <a:gd name="T49" fmla="*/ 139 h 160"/>
              <a:gd name="T50" fmla="*/ 20 w 138"/>
              <a:gd name="T51" fmla="*/ 124 h 160"/>
              <a:gd name="T52" fmla="*/ 22 w 138"/>
              <a:gd name="T53" fmla="*/ 120 h 160"/>
              <a:gd name="T54" fmla="*/ 35 w 138"/>
              <a:gd name="T55" fmla="*/ 120 h 160"/>
              <a:gd name="T56" fmla="*/ 78 w 138"/>
              <a:gd name="T57" fmla="*/ 121 h 160"/>
              <a:gd name="T58" fmla="*/ 79 w 138"/>
              <a:gd name="T59" fmla="*/ 136 h 160"/>
              <a:gd name="T60" fmla="*/ 76 w 138"/>
              <a:gd name="T61" fmla="*/ 140 h 160"/>
              <a:gd name="T62" fmla="*/ 62 w 138"/>
              <a:gd name="T63" fmla="*/ 140 h 160"/>
              <a:gd name="T64" fmla="*/ 59 w 138"/>
              <a:gd name="T65" fmla="*/ 136 h 160"/>
              <a:gd name="T66" fmla="*/ 60 w 138"/>
              <a:gd name="T67" fmla="*/ 121 h 160"/>
              <a:gd name="T68" fmla="*/ 75 w 138"/>
              <a:gd name="T69" fmla="*/ 120 h 160"/>
              <a:gd name="T70" fmla="*/ 116 w 138"/>
              <a:gd name="T71" fmla="*/ 80 h 160"/>
              <a:gd name="T72" fmla="*/ 118 w 138"/>
              <a:gd name="T73" fmla="*/ 84 h 160"/>
              <a:gd name="T74" fmla="*/ 117 w 138"/>
              <a:gd name="T75" fmla="*/ 139 h 160"/>
              <a:gd name="T76" fmla="*/ 102 w 138"/>
              <a:gd name="T77" fmla="*/ 140 h 160"/>
              <a:gd name="T78" fmla="*/ 99 w 138"/>
              <a:gd name="T79" fmla="*/ 138 h 160"/>
              <a:gd name="T80" fmla="*/ 99 w 138"/>
              <a:gd name="T81" fmla="*/ 82 h 160"/>
              <a:gd name="T82" fmla="*/ 102 w 138"/>
              <a:gd name="T83" fmla="*/ 80 h 160"/>
              <a:gd name="T84" fmla="*/ 15 w 138"/>
              <a:gd name="T85" fmla="*/ 0 h 160"/>
              <a:gd name="T86" fmla="*/ 6 w 138"/>
              <a:gd name="T87" fmla="*/ 3 h 160"/>
              <a:gd name="T88" fmla="*/ 1 w 138"/>
              <a:gd name="T89" fmla="*/ 9 h 160"/>
              <a:gd name="T90" fmla="*/ 0 w 138"/>
              <a:gd name="T91" fmla="*/ 145 h 160"/>
              <a:gd name="T92" fmla="*/ 2 w 138"/>
              <a:gd name="T93" fmla="*/ 153 h 160"/>
              <a:gd name="T94" fmla="*/ 9 w 138"/>
              <a:gd name="T95" fmla="*/ 159 h 160"/>
              <a:gd name="T96" fmla="*/ 123 w 138"/>
              <a:gd name="T97" fmla="*/ 160 h 160"/>
              <a:gd name="T98" fmla="*/ 132 w 138"/>
              <a:gd name="T99" fmla="*/ 157 h 160"/>
              <a:gd name="T100" fmla="*/ 137 w 138"/>
              <a:gd name="T101" fmla="*/ 151 h 160"/>
              <a:gd name="T102" fmla="*/ 138 w 138"/>
              <a:gd name="T103" fmla="*/ 15 h 160"/>
              <a:gd name="T104" fmla="*/ 136 w 138"/>
              <a:gd name="T105" fmla="*/ 7 h 160"/>
              <a:gd name="T106" fmla="*/ 129 w 138"/>
              <a:gd name="T107" fmla="*/ 1 h 160"/>
              <a:gd name="T108" fmla="*/ 15 w 138"/>
              <a:gd name="T10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38" h="160">
                <a:moveTo>
                  <a:pt x="116" y="20"/>
                </a:moveTo>
                <a:lnTo>
                  <a:pt x="117" y="21"/>
                </a:lnTo>
                <a:lnTo>
                  <a:pt x="118" y="23"/>
                </a:lnTo>
                <a:lnTo>
                  <a:pt x="118" y="24"/>
                </a:lnTo>
                <a:lnTo>
                  <a:pt x="118" y="56"/>
                </a:lnTo>
                <a:lnTo>
                  <a:pt x="118" y="58"/>
                </a:lnTo>
                <a:lnTo>
                  <a:pt x="117" y="59"/>
                </a:lnTo>
                <a:lnTo>
                  <a:pt x="116" y="60"/>
                </a:lnTo>
                <a:lnTo>
                  <a:pt x="22" y="60"/>
                </a:lnTo>
                <a:lnTo>
                  <a:pt x="21" y="59"/>
                </a:lnTo>
                <a:lnTo>
                  <a:pt x="20" y="58"/>
                </a:lnTo>
                <a:lnTo>
                  <a:pt x="20" y="56"/>
                </a:lnTo>
                <a:lnTo>
                  <a:pt x="20" y="24"/>
                </a:lnTo>
                <a:lnTo>
                  <a:pt x="20" y="23"/>
                </a:lnTo>
                <a:lnTo>
                  <a:pt x="21" y="21"/>
                </a:lnTo>
                <a:lnTo>
                  <a:pt x="22" y="20"/>
                </a:lnTo>
                <a:lnTo>
                  <a:pt x="116" y="20"/>
                </a:lnTo>
                <a:lnTo>
                  <a:pt x="116" y="20"/>
                </a:lnTo>
                <a:close/>
                <a:moveTo>
                  <a:pt x="35" y="80"/>
                </a:moveTo>
                <a:lnTo>
                  <a:pt x="37" y="80"/>
                </a:lnTo>
                <a:lnTo>
                  <a:pt x="38" y="81"/>
                </a:lnTo>
                <a:lnTo>
                  <a:pt x="39" y="82"/>
                </a:lnTo>
                <a:lnTo>
                  <a:pt x="39" y="84"/>
                </a:lnTo>
                <a:lnTo>
                  <a:pt x="39" y="96"/>
                </a:lnTo>
                <a:lnTo>
                  <a:pt x="39" y="97"/>
                </a:lnTo>
                <a:lnTo>
                  <a:pt x="38" y="99"/>
                </a:lnTo>
                <a:lnTo>
                  <a:pt x="37" y="99"/>
                </a:lnTo>
                <a:lnTo>
                  <a:pt x="35" y="100"/>
                </a:lnTo>
                <a:lnTo>
                  <a:pt x="24" y="100"/>
                </a:lnTo>
                <a:lnTo>
                  <a:pt x="22" y="99"/>
                </a:lnTo>
                <a:lnTo>
                  <a:pt x="21" y="99"/>
                </a:lnTo>
                <a:lnTo>
                  <a:pt x="20" y="97"/>
                </a:lnTo>
                <a:lnTo>
                  <a:pt x="20" y="96"/>
                </a:lnTo>
                <a:lnTo>
                  <a:pt x="20" y="84"/>
                </a:lnTo>
                <a:lnTo>
                  <a:pt x="20" y="82"/>
                </a:lnTo>
                <a:lnTo>
                  <a:pt x="21" y="81"/>
                </a:lnTo>
                <a:lnTo>
                  <a:pt x="22" y="80"/>
                </a:lnTo>
                <a:lnTo>
                  <a:pt x="24" y="80"/>
                </a:lnTo>
                <a:lnTo>
                  <a:pt x="35" y="80"/>
                </a:lnTo>
                <a:lnTo>
                  <a:pt x="35" y="80"/>
                </a:lnTo>
                <a:close/>
                <a:moveTo>
                  <a:pt x="75" y="80"/>
                </a:moveTo>
                <a:lnTo>
                  <a:pt x="77" y="80"/>
                </a:lnTo>
                <a:lnTo>
                  <a:pt x="78" y="81"/>
                </a:lnTo>
                <a:lnTo>
                  <a:pt x="79" y="82"/>
                </a:lnTo>
                <a:lnTo>
                  <a:pt x="79" y="84"/>
                </a:lnTo>
                <a:lnTo>
                  <a:pt x="79" y="96"/>
                </a:lnTo>
                <a:lnTo>
                  <a:pt x="79" y="97"/>
                </a:lnTo>
                <a:lnTo>
                  <a:pt x="78" y="99"/>
                </a:lnTo>
                <a:lnTo>
                  <a:pt x="76" y="99"/>
                </a:lnTo>
                <a:lnTo>
                  <a:pt x="75" y="100"/>
                </a:lnTo>
                <a:lnTo>
                  <a:pt x="63" y="100"/>
                </a:lnTo>
                <a:lnTo>
                  <a:pt x="62" y="99"/>
                </a:lnTo>
                <a:lnTo>
                  <a:pt x="60" y="99"/>
                </a:lnTo>
                <a:lnTo>
                  <a:pt x="59" y="97"/>
                </a:lnTo>
                <a:lnTo>
                  <a:pt x="59" y="96"/>
                </a:lnTo>
                <a:lnTo>
                  <a:pt x="59" y="84"/>
                </a:lnTo>
                <a:lnTo>
                  <a:pt x="59" y="82"/>
                </a:lnTo>
                <a:lnTo>
                  <a:pt x="60" y="81"/>
                </a:lnTo>
                <a:lnTo>
                  <a:pt x="62" y="80"/>
                </a:lnTo>
                <a:lnTo>
                  <a:pt x="63" y="80"/>
                </a:lnTo>
                <a:lnTo>
                  <a:pt x="75" y="80"/>
                </a:lnTo>
                <a:lnTo>
                  <a:pt x="75" y="80"/>
                </a:lnTo>
                <a:close/>
                <a:moveTo>
                  <a:pt x="35" y="120"/>
                </a:moveTo>
                <a:lnTo>
                  <a:pt x="37" y="120"/>
                </a:lnTo>
                <a:lnTo>
                  <a:pt x="38" y="121"/>
                </a:lnTo>
                <a:lnTo>
                  <a:pt x="39" y="122"/>
                </a:lnTo>
                <a:lnTo>
                  <a:pt x="39" y="124"/>
                </a:lnTo>
                <a:lnTo>
                  <a:pt x="39" y="136"/>
                </a:lnTo>
                <a:lnTo>
                  <a:pt x="39" y="138"/>
                </a:lnTo>
                <a:lnTo>
                  <a:pt x="38" y="139"/>
                </a:lnTo>
                <a:lnTo>
                  <a:pt x="37" y="140"/>
                </a:lnTo>
                <a:lnTo>
                  <a:pt x="35" y="140"/>
                </a:lnTo>
                <a:lnTo>
                  <a:pt x="24" y="140"/>
                </a:lnTo>
                <a:lnTo>
                  <a:pt x="22" y="140"/>
                </a:lnTo>
                <a:lnTo>
                  <a:pt x="21" y="139"/>
                </a:lnTo>
                <a:lnTo>
                  <a:pt x="20" y="138"/>
                </a:lnTo>
                <a:lnTo>
                  <a:pt x="20" y="136"/>
                </a:lnTo>
                <a:lnTo>
                  <a:pt x="20" y="124"/>
                </a:lnTo>
                <a:lnTo>
                  <a:pt x="20" y="122"/>
                </a:lnTo>
                <a:lnTo>
                  <a:pt x="21" y="121"/>
                </a:lnTo>
                <a:lnTo>
                  <a:pt x="22" y="120"/>
                </a:lnTo>
                <a:lnTo>
                  <a:pt x="24" y="120"/>
                </a:lnTo>
                <a:lnTo>
                  <a:pt x="35" y="120"/>
                </a:lnTo>
                <a:lnTo>
                  <a:pt x="35" y="120"/>
                </a:lnTo>
                <a:close/>
                <a:moveTo>
                  <a:pt x="75" y="120"/>
                </a:moveTo>
                <a:lnTo>
                  <a:pt x="77" y="120"/>
                </a:lnTo>
                <a:lnTo>
                  <a:pt x="78" y="121"/>
                </a:lnTo>
                <a:lnTo>
                  <a:pt x="79" y="122"/>
                </a:lnTo>
                <a:lnTo>
                  <a:pt x="79" y="124"/>
                </a:lnTo>
                <a:lnTo>
                  <a:pt x="79" y="136"/>
                </a:lnTo>
                <a:lnTo>
                  <a:pt x="79" y="138"/>
                </a:lnTo>
                <a:lnTo>
                  <a:pt x="78" y="139"/>
                </a:lnTo>
                <a:lnTo>
                  <a:pt x="76" y="140"/>
                </a:lnTo>
                <a:lnTo>
                  <a:pt x="75" y="140"/>
                </a:lnTo>
                <a:lnTo>
                  <a:pt x="63" y="140"/>
                </a:lnTo>
                <a:lnTo>
                  <a:pt x="62" y="140"/>
                </a:lnTo>
                <a:lnTo>
                  <a:pt x="60" y="139"/>
                </a:lnTo>
                <a:lnTo>
                  <a:pt x="59" y="138"/>
                </a:lnTo>
                <a:lnTo>
                  <a:pt x="59" y="136"/>
                </a:lnTo>
                <a:lnTo>
                  <a:pt x="59" y="124"/>
                </a:lnTo>
                <a:lnTo>
                  <a:pt x="59" y="122"/>
                </a:lnTo>
                <a:lnTo>
                  <a:pt x="60" y="121"/>
                </a:lnTo>
                <a:lnTo>
                  <a:pt x="62" y="120"/>
                </a:lnTo>
                <a:lnTo>
                  <a:pt x="63" y="120"/>
                </a:lnTo>
                <a:lnTo>
                  <a:pt x="75" y="120"/>
                </a:lnTo>
                <a:lnTo>
                  <a:pt x="75" y="120"/>
                </a:lnTo>
                <a:close/>
                <a:moveTo>
                  <a:pt x="114" y="80"/>
                </a:moveTo>
                <a:lnTo>
                  <a:pt x="116" y="80"/>
                </a:lnTo>
                <a:lnTo>
                  <a:pt x="117" y="81"/>
                </a:lnTo>
                <a:lnTo>
                  <a:pt x="118" y="82"/>
                </a:lnTo>
                <a:lnTo>
                  <a:pt x="118" y="84"/>
                </a:lnTo>
                <a:lnTo>
                  <a:pt x="118" y="136"/>
                </a:lnTo>
                <a:lnTo>
                  <a:pt x="118" y="138"/>
                </a:lnTo>
                <a:lnTo>
                  <a:pt x="117" y="139"/>
                </a:lnTo>
                <a:lnTo>
                  <a:pt x="116" y="140"/>
                </a:lnTo>
                <a:lnTo>
                  <a:pt x="114" y="140"/>
                </a:lnTo>
                <a:lnTo>
                  <a:pt x="102" y="140"/>
                </a:lnTo>
                <a:lnTo>
                  <a:pt x="101" y="140"/>
                </a:lnTo>
                <a:lnTo>
                  <a:pt x="100" y="139"/>
                </a:lnTo>
                <a:lnTo>
                  <a:pt x="99" y="138"/>
                </a:lnTo>
                <a:lnTo>
                  <a:pt x="98" y="136"/>
                </a:lnTo>
                <a:lnTo>
                  <a:pt x="98" y="84"/>
                </a:lnTo>
                <a:lnTo>
                  <a:pt x="99" y="82"/>
                </a:lnTo>
                <a:lnTo>
                  <a:pt x="100" y="81"/>
                </a:lnTo>
                <a:lnTo>
                  <a:pt x="101" y="80"/>
                </a:lnTo>
                <a:lnTo>
                  <a:pt x="102" y="80"/>
                </a:lnTo>
                <a:lnTo>
                  <a:pt x="114" y="80"/>
                </a:lnTo>
                <a:lnTo>
                  <a:pt x="114" y="80"/>
                </a:lnTo>
                <a:close/>
                <a:moveTo>
                  <a:pt x="15" y="0"/>
                </a:moveTo>
                <a:lnTo>
                  <a:pt x="12" y="1"/>
                </a:lnTo>
                <a:lnTo>
                  <a:pt x="9" y="1"/>
                </a:lnTo>
                <a:lnTo>
                  <a:pt x="6" y="3"/>
                </a:lnTo>
                <a:lnTo>
                  <a:pt x="4" y="5"/>
                </a:lnTo>
                <a:lnTo>
                  <a:pt x="2" y="7"/>
                </a:lnTo>
                <a:lnTo>
                  <a:pt x="1" y="9"/>
                </a:lnTo>
                <a:lnTo>
                  <a:pt x="0" y="12"/>
                </a:lnTo>
                <a:lnTo>
                  <a:pt x="0" y="15"/>
                </a:lnTo>
                <a:lnTo>
                  <a:pt x="0" y="145"/>
                </a:lnTo>
                <a:lnTo>
                  <a:pt x="0" y="148"/>
                </a:lnTo>
                <a:lnTo>
                  <a:pt x="1" y="151"/>
                </a:lnTo>
                <a:lnTo>
                  <a:pt x="2" y="153"/>
                </a:lnTo>
                <a:lnTo>
                  <a:pt x="4" y="156"/>
                </a:lnTo>
                <a:lnTo>
                  <a:pt x="6" y="157"/>
                </a:lnTo>
                <a:lnTo>
                  <a:pt x="9" y="159"/>
                </a:lnTo>
                <a:lnTo>
                  <a:pt x="12" y="160"/>
                </a:lnTo>
                <a:lnTo>
                  <a:pt x="15" y="160"/>
                </a:lnTo>
                <a:lnTo>
                  <a:pt x="123" y="160"/>
                </a:lnTo>
                <a:lnTo>
                  <a:pt x="126" y="160"/>
                </a:lnTo>
                <a:lnTo>
                  <a:pt x="129" y="159"/>
                </a:lnTo>
                <a:lnTo>
                  <a:pt x="132" y="157"/>
                </a:lnTo>
                <a:lnTo>
                  <a:pt x="134" y="156"/>
                </a:lnTo>
                <a:lnTo>
                  <a:pt x="136" y="153"/>
                </a:lnTo>
                <a:lnTo>
                  <a:pt x="137" y="151"/>
                </a:lnTo>
                <a:lnTo>
                  <a:pt x="138" y="148"/>
                </a:lnTo>
                <a:lnTo>
                  <a:pt x="138" y="145"/>
                </a:lnTo>
                <a:lnTo>
                  <a:pt x="138" y="15"/>
                </a:lnTo>
                <a:lnTo>
                  <a:pt x="138" y="12"/>
                </a:lnTo>
                <a:lnTo>
                  <a:pt x="137" y="9"/>
                </a:lnTo>
                <a:lnTo>
                  <a:pt x="136" y="7"/>
                </a:lnTo>
                <a:lnTo>
                  <a:pt x="134" y="5"/>
                </a:lnTo>
                <a:lnTo>
                  <a:pt x="132" y="3"/>
                </a:lnTo>
                <a:lnTo>
                  <a:pt x="129" y="1"/>
                </a:lnTo>
                <a:lnTo>
                  <a:pt x="126" y="1"/>
                </a:lnTo>
                <a:lnTo>
                  <a:pt x="123" y="0"/>
                </a:lnTo>
                <a:lnTo>
                  <a:pt x="15" y="0"/>
                </a:lnTo>
                <a:lnTo>
                  <a:pt x="1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225B2887-955C-ABAE-17F1-F4639F55F3A7}"/>
              </a:ext>
            </a:extLst>
          </p:cNvPr>
          <p:cNvSpPr>
            <a:spLocks noEditPoints="1"/>
          </p:cNvSpPr>
          <p:nvPr/>
        </p:nvSpPr>
        <p:spPr bwMode="auto">
          <a:xfrm>
            <a:off x="7912101" y="5778500"/>
            <a:ext cx="219075" cy="254000"/>
          </a:xfrm>
          <a:custGeom>
            <a:avLst/>
            <a:gdLst>
              <a:gd name="T0" fmla="*/ 30 w 138"/>
              <a:gd name="T1" fmla="*/ 3 h 160"/>
              <a:gd name="T2" fmla="*/ 9 w 138"/>
              <a:gd name="T3" fmla="*/ 21 h 160"/>
              <a:gd name="T4" fmla="*/ 1 w 138"/>
              <a:gd name="T5" fmla="*/ 29 h 160"/>
              <a:gd name="T6" fmla="*/ 138 w 138"/>
              <a:gd name="T7" fmla="*/ 50 h 160"/>
              <a:gd name="T8" fmla="*/ 136 w 138"/>
              <a:gd name="T9" fmla="*/ 27 h 160"/>
              <a:gd name="T10" fmla="*/ 127 w 138"/>
              <a:gd name="T11" fmla="*/ 20 h 160"/>
              <a:gd name="T12" fmla="*/ 107 w 138"/>
              <a:gd name="T13" fmla="*/ 2 h 160"/>
              <a:gd name="T14" fmla="*/ 92 w 138"/>
              <a:gd name="T15" fmla="*/ 1 h 160"/>
              <a:gd name="T16" fmla="*/ 89 w 138"/>
              <a:gd name="T17" fmla="*/ 20 h 160"/>
              <a:gd name="T18" fmla="*/ 48 w 138"/>
              <a:gd name="T19" fmla="*/ 2 h 160"/>
              <a:gd name="T20" fmla="*/ 34 w 138"/>
              <a:gd name="T21" fmla="*/ 0 h 160"/>
              <a:gd name="T22" fmla="*/ 39 w 138"/>
              <a:gd name="T23" fmla="*/ 82 h 160"/>
              <a:gd name="T24" fmla="*/ 38 w 138"/>
              <a:gd name="T25" fmla="*/ 99 h 160"/>
              <a:gd name="T26" fmla="*/ 20 w 138"/>
              <a:gd name="T27" fmla="*/ 98 h 160"/>
              <a:gd name="T28" fmla="*/ 21 w 138"/>
              <a:gd name="T29" fmla="*/ 81 h 160"/>
              <a:gd name="T30" fmla="*/ 36 w 138"/>
              <a:gd name="T31" fmla="*/ 80 h 160"/>
              <a:gd name="T32" fmla="*/ 79 w 138"/>
              <a:gd name="T33" fmla="*/ 82 h 160"/>
              <a:gd name="T34" fmla="*/ 78 w 138"/>
              <a:gd name="T35" fmla="*/ 99 h 160"/>
              <a:gd name="T36" fmla="*/ 60 w 138"/>
              <a:gd name="T37" fmla="*/ 98 h 160"/>
              <a:gd name="T38" fmla="*/ 60 w 138"/>
              <a:gd name="T39" fmla="*/ 81 h 160"/>
              <a:gd name="T40" fmla="*/ 75 w 138"/>
              <a:gd name="T41" fmla="*/ 80 h 160"/>
              <a:gd name="T42" fmla="*/ 118 w 138"/>
              <a:gd name="T43" fmla="*/ 82 h 160"/>
              <a:gd name="T44" fmla="*/ 117 w 138"/>
              <a:gd name="T45" fmla="*/ 99 h 160"/>
              <a:gd name="T46" fmla="*/ 99 w 138"/>
              <a:gd name="T47" fmla="*/ 98 h 160"/>
              <a:gd name="T48" fmla="*/ 100 w 138"/>
              <a:gd name="T49" fmla="*/ 81 h 160"/>
              <a:gd name="T50" fmla="*/ 115 w 138"/>
              <a:gd name="T51" fmla="*/ 80 h 160"/>
              <a:gd name="T52" fmla="*/ 39 w 138"/>
              <a:gd name="T53" fmla="*/ 122 h 160"/>
              <a:gd name="T54" fmla="*/ 38 w 138"/>
              <a:gd name="T55" fmla="*/ 139 h 160"/>
              <a:gd name="T56" fmla="*/ 22 w 138"/>
              <a:gd name="T57" fmla="*/ 140 h 160"/>
              <a:gd name="T58" fmla="*/ 19 w 138"/>
              <a:gd name="T59" fmla="*/ 123 h 160"/>
              <a:gd name="T60" fmla="*/ 23 w 138"/>
              <a:gd name="T61" fmla="*/ 120 h 160"/>
              <a:gd name="T62" fmla="*/ 77 w 138"/>
              <a:gd name="T63" fmla="*/ 120 h 160"/>
              <a:gd name="T64" fmla="*/ 79 w 138"/>
              <a:gd name="T65" fmla="*/ 136 h 160"/>
              <a:gd name="T66" fmla="*/ 75 w 138"/>
              <a:gd name="T67" fmla="*/ 140 h 160"/>
              <a:gd name="T68" fmla="*/ 60 w 138"/>
              <a:gd name="T69" fmla="*/ 138 h 160"/>
              <a:gd name="T70" fmla="*/ 60 w 138"/>
              <a:gd name="T71" fmla="*/ 121 h 160"/>
              <a:gd name="T72" fmla="*/ 75 w 138"/>
              <a:gd name="T73" fmla="*/ 120 h 160"/>
              <a:gd name="T74" fmla="*/ 118 w 138"/>
              <a:gd name="T75" fmla="*/ 122 h 160"/>
              <a:gd name="T76" fmla="*/ 117 w 138"/>
              <a:gd name="T77" fmla="*/ 139 h 160"/>
              <a:gd name="T78" fmla="*/ 101 w 138"/>
              <a:gd name="T79" fmla="*/ 140 h 160"/>
              <a:gd name="T80" fmla="*/ 99 w 138"/>
              <a:gd name="T81" fmla="*/ 123 h 160"/>
              <a:gd name="T82" fmla="*/ 102 w 138"/>
              <a:gd name="T83" fmla="*/ 120 h 160"/>
              <a:gd name="T84" fmla="*/ 0 w 138"/>
              <a:gd name="T85" fmla="*/ 145 h 160"/>
              <a:gd name="T86" fmla="*/ 4 w 138"/>
              <a:gd name="T87" fmla="*/ 156 h 160"/>
              <a:gd name="T88" fmla="*/ 14 w 138"/>
              <a:gd name="T89" fmla="*/ 160 h 160"/>
              <a:gd name="T90" fmla="*/ 132 w 138"/>
              <a:gd name="T91" fmla="*/ 158 h 160"/>
              <a:gd name="T92" fmla="*/ 138 w 138"/>
              <a:gd name="T93" fmla="*/ 148 h 160"/>
              <a:gd name="T94" fmla="*/ 0 w 138"/>
              <a:gd name="T95" fmla="*/ 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8" h="160">
                <a:moveTo>
                  <a:pt x="34" y="0"/>
                </a:moveTo>
                <a:lnTo>
                  <a:pt x="32" y="1"/>
                </a:lnTo>
                <a:lnTo>
                  <a:pt x="31" y="2"/>
                </a:lnTo>
                <a:lnTo>
                  <a:pt x="30" y="3"/>
                </a:lnTo>
                <a:lnTo>
                  <a:pt x="29" y="5"/>
                </a:lnTo>
                <a:lnTo>
                  <a:pt x="29" y="20"/>
                </a:lnTo>
                <a:lnTo>
                  <a:pt x="11" y="20"/>
                </a:lnTo>
                <a:lnTo>
                  <a:pt x="9" y="21"/>
                </a:lnTo>
                <a:lnTo>
                  <a:pt x="6" y="23"/>
                </a:lnTo>
                <a:lnTo>
                  <a:pt x="4" y="25"/>
                </a:lnTo>
                <a:lnTo>
                  <a:pt x="2" y="27"/>
                </a:lnTo>
                <a:lnTo>
                  <a:pt x="1" y="29"/>
                </a:lnTo>
                <a:lnTo>
                  <a:pt x="0" y="32"/>
                </a:lnTo>
                <a:lnTo>
                  <a:pt x="0" y="35"/>
                </a:lnTo>
                <a:lnTo>
                  <a:pt x="0" y="50"/>
                </a:lnTo>
                <a:lnTo>
                  <a:pt x="138" y="50"/>
                </a:lnTo>
                <a:lnTo>
                  <a:pt x="138" y="35"/>
                </a:lnTo>
                <a:lnTo>
                  <a:pt x="138" y="32"/>
                </a:lnTo>
                <a:lnTo>
                  <a:pt x="137" y="29"/>
                </a:lnTo>
                <a:lnTo>
                  <a:pt x="136" y="27"/>
                </a:lnTo>
                <a:lnTo>
                  <a:pt x="134" y="25"/>
                </a:lnTo>
                <a:lnTo>
                  <a:pt x="132" y="23"/>
                </a:lnTo>
                <a:lnTo>
                  <a:pt x="129" y="21"/>
                </a:lnTo>
                <a:lnTo>
                  <a:pt x="127" y="20"/>
                </a:lnTo>
                <a:lnTo>
                  <a:pt x="109" y="20"/>
                </a:lnTo>
                <a:lnTo>
                  <a:pt x="109" y="5"/>
                </a:lnTo>
                <a:lnTo>
                  <a:pt x="108" y="3"/>
                </a:lnTo>
                <a:lnTo>
                  <a:pt x="107" y="2"/>
                </a:lnTo>
                <a:lnTo>
                  <a:pt x="106" y="1"/>
                </a:lnTo>
                <a:lnTo>
                  <a:pt x="104" y="0"/>
                </a:lnTo>
                <a:lnTo>
                  <a:pt x="94" y="0"/>
                </a:lnTo>
                <a:lnTo>
                  <a:pt x="92" y="1"/>
                </a:lnTo>
                <a:lnTo>
                  <a:pt x="90" y="2"/>
                </a:lnTo>
                <a:lnTo>
                  <a:pt x="89" y="3"/>
                </a:lnTo>
                <a:lnTo>
                  <a:pt x="89" y="5"/>
                </a:lnTo>
                <a:lnTo>
                  <a:pt x="89" y="20"/>
                </a:lnTo>
                <a:lnTo>
                  <a:pt x="49" y="20"/>
                </a:lnTo>
                <a:lnTo>
                  <a:pt x="49" y="5"/>
                </a:lnTo>
                <a:lnTo>
                  <a:pt x="49" y="3"/>
                </a:lnTo>
                <a:lnTo>
                  <a:pt x="48" y="2"/>
                </a:lnTo>
                <a:lnTo>
                  <a:pt x="46" y="1"/>
                </a:lnTo>
                <a:lnTo>
                  <a:pt x="44" y="0"/>
                </a:lnTo>
                <a:lnTo>
                  <a:pt x="34" y="0"/>
                </a:lnTo>
                <a:lnTo>
                  <a:pt x="34" y="0"/>
                </a:lnTo>
                <a:close/>
                <a:moveTo>
                  <a:pt x="36" y="80"/>
                </a:moveTo>
                <a:lnTo>
                  <a:pt x="37" y="80"/>
                </a:lnTo>
                <a:lnTo>
                  <a:pt x="38" y="81"/>
                </a:lnTo>
                <a:lnTo>
                  <a:pt x="39" y="82"/>
                </a:lnTo>
                <a:lnTo>
                  <a:pt x="39" y="84"/>
                </a:lnTo>
                <a:lnTo>
                  <a:pt x="39" y="96"/>
                </a:lnTo>
                <a:lnTo>
                  <a:pt x="39" y="98"/>
                </a:lnTo>
                <a:lnTo>
                  <a:pt x="38" y="99"/>
                </a:lnTo>
                <a:lnTo>
                  <a:pt x="37" y="100"/>
                </a:lnTo>
                <a:lnTo>
                  <a:pt x="22" y="100"/>
                </a:lnTo>
                <a:lnTo>
                  <a:pt x="21" y="99"/>
                </a:lnTo>
                <a:lnTo>
                  <a:pt x="20" y="98"/>
                </a:lnTo>
                <a:lnTo>
                  <a:pt x="19" y="96"/>
                </a:lnTo>
                <a:lnTo>
                  <a:pt x="19" y="84"/>
                </a:lnTo>
                <a:lnTo>
                  <a:pt x="20" y="82"/>
                </a:lnTo>
                <a:lnTo>
                  <a:pt x="21" y="81"/>
                </a:lnTo>
                <a:lnTo>
                  <a:pt x="22" y="80"/>
                </a:lnTo>
                <a:lnTo>
                  <a:pt x="23" y="80"/>
                </a:lnTo>
                <a:lnTo>
                  <a:pt x="36" y="80"/>
                </a:lnTo>
                <a:lnTo>
                  <a:pt x="36" y="80"/>
                </a:lnTo>
                <a:close/>
                <a:moveTo>
                  <a:pt x="75" y="80"/>
                </a:moveTo>
                <a:lnTo>
                  <a:pt x="77" y="80"/>
                </a:lnTo>
                <a:lnTo>
                  <a:pt x="78" y="81"/>
                </a:lnTo>
                <a:lnTo>
                  <a:pt x="79" y="82"/>
                </a:lnTo>
                <a:lnTo>
                  <a:pt x="79" y="84"/>
                </a:lnTo>
                <a:lnTo>
                  <a:pt x="79" y="96"/>
                </a:lnTo>
                <a:lnTo>
                  <a:pt x="79" y="98"/>
                </a:lnTo>
                <a:lnTo>
                  <a:pt x="78" y="99"/>
                </a:lnTo>
                <a:lnTo>
                  <a:pt x="77" y="100"/>
                </a:lnTo>
                <a:lnTo>
                  <a:pt x="62" y="100"/>
                </a:lnTo>
                <a:lnTo>
                  <a:pt x="60" y="99"/>
                </a:lnTo>
                <a:lnTo>
                  <a:pt x="60" y="98"/>
                </a:lnTo>
                <a:lnTo>
                  <a:pt x="59" y="96"/>
                </a:lnTo>
                <a:lnTo>
                  <a:pt x="59" y="84"/>
                </a:lnTo>
                <a:lnTo>
                  <a:pt x="60" y="82"/>
                </a:lnTo>
                <a:lnTo>
                  <a:pt x="60" y="81"/>
                </a:lnTo>
                <a:lnTo>
                  <a:pt x="62" y="80"/>
                </a:lnTo>
                <a:lnTo>
                  <a:pt x="63" y="80"/>
                </a:lnTo>
                <a:lnTo>
                  <a:pt x="75" y="80"/>
                </a:lnTo>
                <a:lnTo>
                  <a:pt x="75" y="80"/>
                </a:lnTo>
                <a:close/>
                <a:moveTo>
                  <a:pt x="115" y="80"/>
                </a:moveTo>
                <a:lnTo>
                  <a:pt x="116" y="80"/>
                </a:lnTo>
                <a:lnTo>
                  <a:pt x="117" y="81"/>
                </a:lnTo>
                <a:lnTo>
                  <a:pt x="118" y="82"/>
                </a:lnTo>
                <a:lnTo>
                  <a:pt x="119" y="84"/>
                </a:lnTo>
                <a:lnTo>
                  <a:pt x="119" y="96"/>
                </a:lnTo>
                <a:lnTo>
                  <a:pt x="118" y="98"/>
                </a:lnTo>
                <a:lnTo>
                  <a:pt x="117" y="99"/>
                </a:lnTo>
                <a:lnTo>
                  <a:pt x="116" y="100"/>
                </a:lnTo>
                <a:lnTo>
                  <a:pt x="101" y="100"/>
                </a:lnTo>
                <a:lnTo>
                  <a:pt x="100" y="99"/>
                </a:lnTo>
                <a:lnTo>
                  <a:pt x="99" y="98"/>
                </a:lnTo>
                <a:lnTo>
                  <a:pt x="99" y="96"/>
                </a:lnTo>
                <a:lnTo>
                  <a:pt x="99" y="84"/>
                </a:lnTo>
                <a:lnTo>
                  <a:pt x="99" y="82"/>
                </a:lnTo>
                <a:lnTo>
                  <a:pt x="100" y="81"/>
                </a:lnTo>
                <a:lnTo>
                  <a:pt x="101" y="80"/>
                </a:lnTo>
                <a:lnTo>
                  <a:pt x="102" y="80"/>
                </a:lnTo>
                <a:lnTo>
                  <a:pt x="115" y="80"/>
                </a:lnTo>
                <a:lnTo>
                  <a:pt x="115" y="80"/>
                </a:lnTo>
                <a:close/>
                <a:moveTo>
                  <a:pt x="36" y="120"/>
                </a:moveTo>
                <a:lnTo>
                  <a:pt x="37" y="120"/>
                </a:lnTo>
                <a:lnTo>
                  <a:pt x="38" y="121"/>
                </a:lnTo>
                <a:lnTo>
                  <a:pt x="39" y="122"/>
                </a:lnTo>
                <a:lnTo>
                  <a:pt x="39" y="123"/>
                </a:lnTo>
                <a:lnTo>
                  <a:pt x="39" y="136"/>
                </a:lnTo>
                <a:lnTo>
                  <a:pt x="39" y="138"/>
                </a:lnTo>
                <a:lnTo>
                  <a:pt x="38" y="139"/>
                </a:lnTo>
                <a:lnTo>
                  <a:pt x="37" y="140"/>
                </a:lnTo>
                <a:lnTo>
                  <a:pt x="36" y="140"/>
                </a:lnTo>
                <a:lnTo>
                  <a:pt x="23" y="140"/>
                </a:lnTo>
                <a:lnTo>
                  <a:pt x="22" y="140"/>
                </a:lnTo>
                <a:lnTo>
                  <a:pt x="21" y="139"/>
                </a:lnTo>
                <a:lnTo>
                  <a:pt x="20" y="138"/>
                </a:lnTo>
                <a:lnTo>
                  <a:pt x="19" y="136"/>
                </a:lnTo>
                <a:lnTo>
                  <a:pt x="19" y="123"/>
                </a:lnTo>
                <a:lnTo>
                  <a:pt x="20" y="122"/>
                </a:lnTo>
                <a:lnTo>
                  <a:pt x="21" y="121"/>
                </a:lnTo>
                <a:lnTo>
                  <a:pt x="22" y="120"/>
                </a:lnTo>
                <a:lnTo>
                  <a:pt x="23" y="120"/>
                </a:lnTo>
                <a:lnTo>
                  <a:pt x="36" y="120"/>
                </a:lnTo>
                <a:lnTo>
                  <a:pt x="36" y="120"/>
                </a:lnTo>
                <a:close/>
                <a:moveTo>
                  <a:pt x="75" y="120"/>
                </a:moveTo>
                <a:lnTo>
                  <a:pt x="77" y="120"/>
                </a:lnTo>
                <a:lnTo>
                  <a:pt x="78" y="121"/>
                </a:lnTo>
                <a:lnTo>
                  <a:pt x="79" y="122"/>
                </a:lnTo>
                <a:lnTo>
                  <a:pt x="79" y="123"/>
                </a:lnTo>
                <a:lnTo>
                  <a:pt x="79" y="136"/>
                </a:lnTo>
                <a:lnTo>
                  <a:pt x="79" y="138"/>
                </a:lnTo>
                <a:lnTo>
                  <a:pt x="78" y="139"/>
                </a:lnTo>
                <a:lnTo>
                  <a:pt x="77" y="140"/>
                </a:lnTo>
                <a:lnTo>
                  <a:pt x="75" y="140"/>
                </a:lnTo>
                <a:lnTo>
                  <a:pt x="63" y="140"/>
                </a:lnTo>
                <a:lnTo>
                  <a:pt x="62" y="140"/>
                </a:lnTo>
                <a:lnTo>
                  <a:pt x="60" y="139"/>
                </a:lnTo>
                <a:lnTo>
                  <a:pt x="60" y="138"/>
                </a:lnTo>
                <a:lnTo>
                  <a:pt x="59" y="136"/>
                </a:lnTo>
                <a:lnTo>
                  <a:pt x="59" y="123"/>
                </a:lnTo>
                <a:lnTo>
                  <a:pt x="60" y="122"/>
                </a:lnTo>
                <a:lnTo>
                  <a:pt x="60" y="121"/>
                </a:lnTo>
                <a:lnTo>
                  <a:pt x="62" y="120"/>
                </a:lnTo>
                <a:lnTo>
                  <a:pt x="63" y="120"/>
                </a:lnTo>
                <a:lnTo>
                  <a:pt x="75" y="120"/>
                </a:lnTo>
                <a:lnTo>
                  <a:pt x="75" y="120"/>
                </a:lnTo>
                <a:close/>
                <a:moveTo>
                  <a:pt x="115" y="120"/>
                </a:moveTo>
                <a:lnTo>
                  <a:pt x="116" y="120"/>
                </a:lnTo>
                <a:lnTo>
                  <a:pt x="117" y="121"/>
                </a:lnTo>
                <a:lnTo>
                  <a:pt x="118" y="122"/>
                </a:lnTo>
                <a:lnTo>
                  <a:pt x="119" y="123"/>
                </a:lnTo>
                <a:lnTo>
                  <a:pt x="119" y="136"/>
                </a:lnTo>
                <a:lnTo>
                  <a:pt x="118" y="138"/>
                </a:lnTo>
                <a:lnTo>
                  <a:pt x="117" y="139"/>
                </a:lnTo>
                <a:lnTo>
                  <a:pt x="116" y="140"/>
                </a:lnTo>
                <a:lnTo>
                  <a:pt x="115" y="140"/>
                </a:lnTo>
                <a:lnTo>
                  <a:pt x="102" y="140"/>
                </a:lnTo>
                <a:lnTo>
                  <a:pt x="101" y="140"/>
                </a:lnTo>
                <a:lnTo>
                  <a:pt x="100" y="139"/>
                </a:lnTo>
                <a:lnTo>
                  <a:pt x="99" y="138"/>
                </a:lnTo>
                <a:lnTo>
                  <a:pt x="99" y="136"/>
                </a:lnTo>
                <a:lnTo>
                  <a:pt x="99" y="123"/>
                </a:lnTo>
                <a:lnTo>
                  <a:pt x="99" y="122"/>
                </a:lnTo>
                <a:lnTo>
                  <a:pt x="100" y="121"/>
                </a:lnTo>
                <a:lnTo>
                  <a:pt x="101" y="120"/>
                </a:lnTo>
                <a:lnTo>
                  <a:pt x="102" y="120"/>
                </a:lnTo>
                <a:lnTo>
                  <a:pt x="115" y="120"/>
                </a:lnTo>
                <a:lnTo>
                  <a:pt x="115" y="120"/>
                </a:lnTo>
                <a:close/>
                <a:moveTo>
                  <a:pt x="0" y="60"/>
                </a:moveTo>
                <a:lnTo>
                  <a:pt x="0" y="145"/>
                </a:lnTo>
                <a:lnTo>
                  <a:pt x="0" y="148"/>
                </a:lnTo>
                <a:lnTo>
                  <a:pt x="1" y="151"/>
                </a:lnTo>
                <a:lnTo>
                  <a:pt x="2" y="153"/>
                </a:lnTo>
                <a:lnTo>
                  <a:pt x="4" y="156"/>
                </a:lnTo>
                <a:lnTo>
                  <a:pt x="6" y="158"/>
                </a:lnTo>
                <a:lnTo>
                  <a:pt x="9" y="159"/>
                </a:lnTo>
                <a:lnTo>
                  <a:pt x="11" y="160"/>
                </a:lnTo>
                <a:lnTo>
                  <a:pt x="14" y="160"/>
                </a:lnTo>
                <a:lnTo>
                  <a:pt x="124" y="160"/>
                </a:lnTo>
                <a:lnTo>
                  <a:pt x="127" y="160"/>
                </a:lnTo>
                <a:lnTo>
                  <a:pt x="129" y="159"/>
                </a:lnTo>
                <a:lnTo>
                  <a:pt x="132" y="158"/>
                </a:lnTo>
                <a:lnTo>
                  <a:pt x="134" y="156"/>
                </a:lnTo>
                <a:lnTo>
                  <a:pt x="136" y="153"/>
                </a:lnTo>
                <a:lnTo>
                  <a:pt x="137" y="151"/>
                </a:lnTo>
                <a:lnTo>
                  <a:pt x="138" y="148"/>
                </a:lnTo>
                <a:lnTo>
                  <a:pt x="138" y="145"/>
                </a:lnTo>
                <a:lnTo>
                  <a:pt x="138" y="60"/>
                </a:lnTo>
                <a:lnTo>
                  <a:pt x="0" y="60"/>
                </a:lnTo>
                <a:lnTo>
                  <a:pt x="0" y="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055A9044-66E8-3291-CDDD-25C9A405449E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5794375"/>
            <a:ext cx="254000" cy="223838"/>
          </a:xfrm>
          <a:custGeom>
            <a:avLst/>
            <a:gdLst>
              <a:gd name="T0" fmla="*/ 50 w 160"/>
              <a:gd name="T1" fmla="*/ 18 h 141"/>
              <a:gd name="T2" fmla="*/ 11 w 160"/>
              <a:gd name="T3" fmla="*/ 19 h 141"/>
              <a:gd name="T4" fmla="*/ 12 w 160"/>
              <a:gd name="T5" fmla="*/ 11 h 141"/>
              <a:gd name="T6" fmla="*/ 48 w 160"/>
              <a:gd name="T7" fmla="*/ 10 h 141"/>
              <a:gd name="T8" fmla="*/ 150 w 160"/>
              <a:gd name="T9" fmla="*/ 13 h 141"/>
              <a:gd name="T10" fmla="*/ 149 w 160"/>
              <a:gd name="T11" fmla="*/ 40 h 141"/>
              <a:gd name="T12" fmla="*/ 10 w 160"/>
              <a:gd name="T13" fmla="*/ 26 h 141"/>
              <a:gd name="T14" fmla="*/ 65 w 160"/>
              <a:gd name="T15" fmla="*/ 11 h 141"/>
              <a:gd name="T16" fmla="*/ 80 w 160"/>
              <a:gd name="T17" fmla="*/ 65 h 141"/>
              <a:gd name="T18" fmla="*/ 85 w 160"/>
              <a:gd name="T19" fmla="*/ 70 h 141"/>
              <a:gd name="T20" fmla="*/ 80 w 160"/>
              <a:gd name="T21" fmla="*/ 75 h 141"/>
              <a:gd name="T22" fmla="*/ 73 w 160"/>
              <a:gd name="T23" fmla="*/ 78 h 141"/>
              <a:gd name="T24" fmla="*/ 70 w 160"/>
              <a:gd name="T25" fmla="*/ 85 h 141"/>
              <a:gd name="T26" fmla="*/ 65 w 160"/>
              <a:gd name="T27" fmla="*/ 90 h 141"/>
              <a:gd name="T28" fmla="*/ 60 w 160"/>
              <a:gd name="T29" fmla="*/ 85 h 141"/>
              <a:gd name="T30" fmla="*/ 66 w 160"/>
              <a:gd name="T31" fmla="*/ 71 h 141"/>
              <a:gd name="T32" fmla="*/ 80 w 160"/>
              <a:gd name="T33" fmla="*/ 65 h 141"/>
              <a:gd name="T34" fmla="*/ 75 w 160"/>
              <a:gd name="T35" fmla="*/ 58 h 141"/>
              <a:gd name="T36" fmla="*/ 58 w 160"/>
              <a:gd name="T37" fmla="*/ 70 h 141"/>
              <a:gd name="T38" fmla="*/ 53 w 160"/>
              <a:gd name="T39" fmla="*/ 91 h 141"/>
              <a:gd name="T40" fmla="*/ 65 w 160"/>
              <a:gd name="T41" fmla="*/ 108 h 141"/>
              <a:gd name="T42" fmla="*/ 86 w 160"/>
              <a:gd name="T43" fmla="*/ 112 h 141"/>
              <a:gd name="T44" fmla="*/ 103 w 160"/>
              <a:gd name="T45" fmla="*/ 101 h 141"/>
              <a:gd name="T46" fmla="*/ 107 w 160"/>
              <a:gd name="T47" fmla="*/ 79 h 141"/>
              <a:gd name="T48" fmla="*/ 96 w 160"/>
              <a:gd name="T49" fmla="*/ 62 h 141"/>
              <a:gd name="T50" fmla="*/ 80 w 160"/>
              <a:gd name="T51" fmla="*/ 57 h 141"/>
              <a:gd name="T52" fmla="*/ 91 w 160"/>
              <a:gd name="T53" fmla="*/ 49 h 141"/>
              <a:gd name="T54" fmla="*/ 104 w 160"/>
              <a:gd name="T55" fmla="*/ 56 h 141"/>
              <a:gd name="T56" fmla="*/ 113 w 160"/>
              <a:gd name="T57" fmla="*/ 67 h 141"/>
              <a:gd name="T58" fmla="*/ 117 w 160"/>
              <a:gd name="T59" fmla="*/ 81 h 141"/>
              <a:gd name="T60" fmla="*/ 116 w 160"/>
              <a:gd name="T61" fmla="*/ 96 h 141"/>
              <a:gd name="T62" fmla="*/ 109 w 160"/>
              <a:gd name="T63" fmla="*/ 109 h 141"/>
              <a:gd name="T64" fmla="*/ 98 w 160"/>
              <a:gd name="T65" fmla="*/ 118 h 141"/>
              <a:gd name="T66" fmla="*/ 84 w 160"/>
              <a:gd name="T67" fmla="*/ 123 h 141"/>
              <a:gd name="T68" fmla="*/ 66 w 160"/>
              <a:gd name="T69" fmla="*/ 120 h 141"/>
              <a:gd name="T70" fmla="*/ 54 w 160"/>
              <a:gd name="T71" fmla="*/ 112 h 141"/>
              <a:gd name="T72" fmla="*/ 45 w 160"/>
              <a:gd name="T73" fmla="*/ 100 h 141"/>
              <a:gd name="T74" fmla="*/ 42 w 160"/>
              <a:gd name="T75" fmla="*/ 85 h 141"/>
              <a:gd name="T76" fmla="*/ 45 w 160"/>
              <a:gd name="T77" fmla="*/ 70 h 141"/>
              <a:gd name="T78" fmla="*/ 54 w 160"/>
              <a:gd name="T79" fmla="*/ 58 h 141"/>
              <a:gd name="T80" fmla="*/ 66 w 160"/>
              <a:gd name="T81" fmla="*/ 50 h 141"/>
              <a:gd name="T82" fmla="*/ 84 w 160"/>
              <a:gd name="T83" fmla="*/ 48 h 141"/>
              <a:gd name="T84" fmla="*/ 9 w 160"/>
              <a:gd name="T85" fmla="*/ 1 h 141"/>
              <a:gd name="T86" fmla="*/ 1 w 160"/>
              <a:gd name="T87" fmla="*/ 9 h 141"/>
              <a:gd name="T88" fmla="*/ 0 w 160"/>
              <a:gd name="T89" fmla="*/ 128 h 141"/>
              <a:gd name="T90" fmla="*/ 7 w 160"/>
              <a:gd name="T91" fmla="*/ 138 h 141"/>
              <a:gd name="T92" fmla="*/ 146 w 160"/>
              <a:gd name="T93" fmla="*/ 141 h 141"/>
              <a:gd name="T94" fmla="*/ 156 w 160"/>
              <a:gd name="T95" fmla="*/ 136 h 141"/>
              <a:gd name="T96" fmla="*/ 160 w 160"/>
              <a:gd name="T97" fmla="*/ 125 h 141"/>
              <a:gd name="T98" fmla="*/ 158 w 160"/>
              <a:gd name="T99" fmla="*/ 6 h 141"/>
              <a:gd name="T100" fmla="*/ 149 w 160"/>
              <a:gd name="T101" fmla="*/ 0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41">
                <a:moveTo>
                  <a:pt x="48" y="10"/>
                </a:moveTo>
                <a:lnTo>
                  <a:pt x="49" y="10"/>
                </a:lnTo>
                <a:lnTo>
                  <a:pt x="50" y="12"/>
                </a:lnTo>
                <a:lnTo>
                  <a:pt x="50" y="18"/>
                </a:lnTo>
                <a:lnTo>
                  <a:pt x="49" y="19"/>
                </a:lnTo>
                <a:lnTo>
                  <a:pt x="48" y="20"/>
                </a:lnTo>
                <a:lnTo>
                  <a:pt x="12" y="20"/>
                </a:lnTo>
                <a:lnTo>
                  <a:pt x="11" y="19"/>
                </a:lnTo>
                <a:lnTo>
                  <a:pt x="10" y="18"/>
                </a:lnTo>
                <a:lnTo>
                  <a:pt x="10" y="15"/>
                </a:lnTo>
                <a:lnTo>
                  <a:pt x="10" y="13"/>
                </a:lnTo>
                <a:lnTo>
                  <a:pt x="12" y="11"/>
                </a:lnTo>
                <a:lnTo>
                  <a:pt x="13" y="10"/>
                </a:lnTo>
                <a:lnTo>
                  <a:pt x="15" y="10"/>
                </a:lnTo>
                <a:lnTo>
                  <a:pt x="48" y="10"/>
                </a:lnTo>
                <a:lnTo>
                  <a:pt x="48" y="10"/>
                </a:lnTo>
                <a:close/>
                <a:moveTo>
                  <a:pt x="146" y="10"/>
                </a:moveTo>
                <a:lnTo>
                  <a:pt x="147" y="10"/>
                </a:lnTo>
                <a:lnTo>
                  <a:pt x="149" y="11"/>
                </a:lnTo>
                <a:lnTo>
                  <a:pt x="150" y="13"/>
                </a:lnTo>
                <a:lnTo>
                  <a:pt x="150" y="15"/>
                </a:lnTo>
                <a:lnTo>
                  <a:pt x="150" y="38"/>
                </a:lnTo>
                <a:lnTo>
                  <a:pt x="150" y="40"/>
                </a:lnTo>
                <a:lnTo>
                  <a:pt x="149" y="40"/>
                </a:lnTo>
                <a:lnTo>
                  <a:pt x="12" y="40"/>
                </a:lnTo>
                <a:lnTo>
                  <a:pt x="11" y="40"/>
                </a:lnTo>
                <a:lnTo>
                  <a:pt x="10" y="38"/>
                </a:lnTo>
                <a:lnTo>
                  <a:pt x="10" y="26"/>
                </a:lnTo>
                <a:lnTo>
                  <a:pt x="11" y="25"/>
                </a:lnTo>
                <a:lnTo>
                  <a:pt x="12" y="25"/>
                </a:lnTo>
                <a:lnTo>
                  <a:pt x="55" y="25"/>
                </a:lnTo>
                <a:lnTo>
                  <a:pt x="65" y="11"/>
                </a:lnTo>
                <a:lnTo>
                  <a:pt x="65" y="10"/>
                </a:lnTo>
                <a:lnTo>
                  <a:pt x="146" y="10"/>
                </a:lnTo>
                <a:lnTo>
                  <a:pt x="146" y="10"/>
                </a:lnTo>
                <a:close/>
                <a:moveTo>
                  <a:pt x="80" y="65"/>
                </a:moveTo>
                <a:lnTo>
                  <a:pt x="82" y="65"/>
                </a:lnTo>
                <a:lnTo>
                  <a:pt x="84" y="66"/>
                </a:lnTo>
                <a:lnTo>
                  <a:pt x="85" y="68"/>
                </a:lnTo>
                <a:lnTo>
                  <a:pt x="85" y="70"/>
                </a:lnTo>
                <a:lnTo>
                  <a:pt x="85" y="72"/>
                </a:lnTo>
                <a:lnTo>
                  <a:pt x="84" y="73"/>
                </a:lnTo>
                <a:lnTo>
                  <a:pt x="82" y="75"/>
                </a:lnTo>
                <a:lnTo>
                  <a:pt x="80" y="75"/>
                </a:lnTo>
                <a:lnTo>
                  <a:pt x="78" y="75"/>
                </a:lnTo>
                <a:lnTo>
                  <a:pt x="76" y="76"/>
                </a:lnTo>
                <a:lnTo>
                  <a:pt x="75" y="77"/>
                </a:lnTo>
                <a:lnTo>
                  <a:pt x="73" y="78"/>
                </a:lnTo>
                <a:lnTo>
                  <a:pt x="72" y="79"/>
                </a:lnTo>
                <a:lnTo>
                  <a:pt x="71" y="81"/>
                </a:lnTo>
                <a:lnTo>
                  <a:pt x="70" y="83"/>
                </a:lnTo>
                <a:lnTo>
                  <a:pt x="70" y="85"/>
                </a:lnTo>
                <a:lnTo>
                  <a:pt x="70" y="87"/>
                </a:lnTo>
                <a:lnTo>
                  <a:pt x="69" y="89"/>
                </a:lnTo>
                <a:lnTo>
                  <a:pt x="67" y="90"/>
                </a:lnTo>
                <a:lnTo>
                  <a:pt x="65" y="90"/>
                </a:lnTo>
                <a:lnTo>
                  <a:pt x="63" y="90"/>
                </a:lnTo>
                <a:lnTo>
                  <a:pt x="62" y="89"/>
                </a:lnTo>
                <a:lnTo>
                  <a:pt x="61" y="87"/>
                </a:lnTo>
                <a:lnTo>
                  <a:pt x="60" y="85"/>
                </a:lnTo>
                <a:lnTo>
                  <a:pt x="61" y="81"/>
                </a:lnTo>
                <a:lnTo>
                  <a:pt x="62" y="77"/>
                </a:lnTo>
                <a:lnTo>
                  <a:pt x="64" y="74"/>
                </a:lnTo>
                <a:lnTo>
                  <a:pt x="66" y="71"/>
                </a:lnTo>
                <a:lnTo>
                  <a:pt x="69" y="68"/>
                </a:lnTo>
                <a:lnTo>
                  <a:pt x="72" y="67"/>
                </a:lnTo>
                <a:lnTo>
                  <a:pt x="76" y="65"/>
                </a:lnTo>
                <a:lnTo>
                  <a:pt x="80" y="65"/>
                </a:lnTo>
                <a:lnTo>
                  <a:pt x="80" y="65"/>
                </a:lnTo>
                <a:lnTo>
                  <a:pt x="80" y="65"/>
                </a:lnTo>
                <a:close/>
                <a:moveTo>
                  <a:pt x="80" y="57"/>
                </a:moveTo>
                <a:lnTo>
                  <a:pt x="75" y="58"/>
                </a:lnTo>
                <a:lnTo>
                  <a:pt x="70" y="60"/>
                </a:lnTo>
                <a:lnTo>
                  <a:pt x="65" y="62"/>
                </a:lnTo>
                <a:lnTo>
                  <a:pt x="61" y="66"/>
                </a:lnTo>
                <a:lnTo>
                  <a:pt x="58" y="70"/>
                </a:lnTo>
                <a:lnTo>
                  <a:pt x="55" y="74"/>
                </a:lnTo>
                <a:lnTo>
                  <a:pt x="53" y="79"/>
                </a:lnTo>
                <a:lnTo>
                  <a:pt x="53" y="85"/>
                </a:lnTo>
                <a:lnTo>
                  <a:pt x="53" y="91"/>
                </a:lnTo>
                <a:lnTo>
                  <a:pt x="55" y="96"/>
                </a:lnTo>
                <a:lnTo>
                  <a:pt x="58" y="101"/>
                </a:lnTo>
                <a:lnTo>
                  <a:pt x="61" y="105"/>
                </a:lnTo>
                <a:lnTo>
                  <a:pt x="65" y="108"/>
                </a:lnTo>
                <a:lnTo>
                  <a:pt x="70" y="111"/>
                </a:lnTo>
                <a:lnTo>
                  <a:pt x="75" y="112"/>
                </a:lnTo>
                <a:lnTo>
                  <a:pt x="80" y="113"/>
                </a:lnTo>
                <a:lnTo>
                  <a:pt x="86" y="112"/>
                </a:lnTo>
                <a:lnTo>
                  <a:pt x="91" y="111"/>
                </a:lnTo>
                <a:lnTo>
                  <a:pt x="96" y="108"/>
                </a:lnTo>
                <a:lnTo>
                  <a:pt x="100" y="105"/>
                </a:lnTo>
                <a:lnTo>
                  <a:pt x="103" y="101"/>
                </a:lnTo>
                <a:lnTo>
                  <a:pt x="105" y="96"/>
                </a:lnTo>
                <a:lnTo>
                  <a:pt x="107" y="91"/>
                </a:lnTo>
                <a:lnTo>
                  <a:pt x="108" y="85"/>
                </a:lnTo>
                <a:lnTo>
                  <a:pt x="107" y="79"/>
                </a:lnTo>
                <a:lnTo>
                  <a:pt x="105" y="74"/>
                </a:lnTo>
                <a:lnTo>
                  <a:pt x="103" y="70"/>
                </a:lnTo>
                <a:lnTo>
                  <a:pt x="100" y="66"/>
                </a:lnTo>
                <a:lnTo>
                  <a:pt x="96" y="62"/>
                </a:lnTo>
                <a:lnTo>
                  <a:pt x="91" y="60"/>
                </a:lnTo>
                <a:lnTo>
                  <a:pt x="86" y="58"/>
                </a:lnTo>
                <a:lnTo>
                  <a:pt x="80" y="57"/>
                </a:lnTo>
                <a:lnTo>
                  <a:pt x="80" y="57"/>
                </a:lnTo>
                <a:lnTo>
                  <a:pt x="80" y="57"/>
                </a:lnTo>
                <a:close/>
                <a:moveTo>
                  <a:pt x="84" y="48"/>
                </a:moveTo>
                <a:lnTo>
                  <a:pt x="88" y="48"/>
                </a:lnTo>
                <a:lnTo>
                  <a:pt x="91" y="49"/>
                </a:lnTo>
                <a:lnTo>
                  <a:pt x="95" y="50"/>
                </a:lnTo>
                <a:lnTo>
                  <a:pt x="98" y="52"/>
                </a:lnTo>
                <a:lnTo>
                  <a:pt x="101" y="54"/>
                </a:lnTo>
                <a:lnTo>
                  <a:pt x="104" y="56"/>
                </a:lnTo>
                <a:lnTo>
                  <a:pt x="107" y="58"/>
                </a:lnTo>
                <a:lnTo>
                  <a:pt x="109" y="61"/>
                </a:lnTo>
                <a:lnTo>
                  <a:pt x="111" y="64"/>
                </a:lnTo>
                <a:lnTo>
                  <a:pt x="113" y="67"/>
                </a:lnTo>
                <a:lnTo>
                  <a:pt x="115" y="70"/>
                </a:lnTo>
                <a:lnTo>
                  <a:pt x="116" y="74"/>
                </a:lnTo>
                <a:lnTo>
                  <a:pt x="117" y="77"/>
                </a:lnTo>
                <a:lnTo>
                  <a:pt x="117" y="81"/>
                </a:lnTo>
                <a:lnTo>
                  <a:pt x="118" y="85"/>
                </a:lnTo>
                <a:lnTo>
                  <a:pt x="117" y="89"/>
                </a:lnTo>
                <a:lnTo>
                  <a:pt x="117" y="93"/>
                </a:lnTo>
                <a:lnTo>
                  <a:pt x="116" y="96"/>
                </a:lnTo>
                <a:lnTo>
                  <a:pt x="115" y="100"/>
                </a:lnTo>
                <a:lnTo>
                  <a:pt x="113" y="103"/>
                </a:lnTo>
                <a:lnTo>
                  <a:pt x="111" y="106"/>
                </a:lnTo>
                <a:lnTo>
                  <a:pt x="109" y="109"/>
                </a:lnTo>
                <a:lnTo>
                  <a:pt x="107" y="112"/>
                </a:lnTo>
                <a:lnTo>
                  <a:pt x="104" y="114"/>
                </a:lnTo>
                <a:lnTo>
                  <a:pt x="101" y="116"/>
                </a:lnTo>
                <a:lnTo>
                  <a:pt x="98" y="118"/>
                </a:lnTo>
                <a:lnTo>
                  <a:pt x="95" y="120"/>
                </a:lnTo>
                <a:lnTo>
                  <a:pt x="91" y="121"/>
                </a:lnTo>
                <a:lnTo>
                  <a:pt x="88" y="122"/>
                </a:lnTo>
                <a:lnTo>
                  <a:pt x="84" y="123"/>
                </a:lnTo>
                <a:lnTo>
                  <a:pt x="76" y="123"/>
                </a:lnTo>
                <a:lnTo>
                  <a:pt x="73" y="122"/>
                </a:lnTo>
                <a:lnTo>
                  <a:pt x="69" y="121"/>
                </a:lnTo>
                <a:lnTo>
                  <a:pt x="66" y="120"/>
                </a:lnTo>
                <a:lnTo>
                  <a:pt x="62" y="118"/>
                </a:lnTo>
                <a:lnTo>
                  <a:pt x="59" y="116"/>
                </a:lnTo>
                <a:lnTo>
                  <a:pt x="57" y="114"/>
                </a:lnTo>
                <a:lnTo>
                  <a:pt x="54" y="112"/>
                </a:lnTo>
                <a:lnTo>
                  <a:pt x="51" y="109"/>
                </a:lnTo>
                <a:lnTo>
                  <a:pt x="49" y="106"/>
                </a:lnTo>
                <a:lnTo>
                  <a:pt x="47" y="103"/>
                </a:lnTo>
                <a:lnTo>
                  <a:pt x="45" y="100"/>
                </a:lnTo>
                <a:lnTo>
                  <a:pt x="44" y="96"/>
                </a:lnTo>
                <a:lnTo>
                  <a:pt x="43" y="93"/>
                </a:lnTo>
                <a:lnTo>
                  <a:pt x="43" y="89"/>
                </a:lnTo>
                <a:lnTo>
                  <a:pt x="42" y="85"/>
                </a:lnTo>
                <a:lnTo>
                  <a:pt x="43" y="81"/>
                </a:lnTo>
                <a:lnTo>
                  <a:pt x="43" y="77"/>
                </a:lnTo>
                <a:lnTo>
                  <a:pt x="44" y="74"/>
                </a:lnTo>
                <a:lnTo>
                  <a:pt x="45" y="70"/>
                </a:lnTo>
                <a:lnTo>
                  <a:pt x="47" y="67"/>
                </a:lnTo>
                <a:lnTo>
                  <a:pt x="49" y="64"/>
                </a:lnTo>
                <a:lnTo>
                  <a:pt x="51" y="61"/>
                </a:lnTo>
                <a:lnTo>
                  <a:pt x="54" y="58"/>
                </a:lnTo>
                <a:lnTo>
                  <a:pt x="57" y="56"/>
                </a:lnTo>
                <a:lnTo>
                  <a:pt x="59" y="54"/>
                </a:lnTo>
                <a:lnTo>
                  <a:pt x="62" y="52"/>
                </a:lnTo>
                <a:lnTo>
                  <a:pt x="66" y="50"/>
                </a:lnTo>
                <a:lnTo>
                  <a:pt x="69" y="49"/>
                </a:lnTo>
                <a:lnTo>
                  <a:pt x="73" y="48"/>
                </a:lnTo>
                <a:lnTo>
                  <a:pt x="76" y="48"/>
                </a:lnTo>
                <a:lnTo>
                  <a:pt x="84" y="48"/>
                </a:lnTo>
                <a:lnTo>
                  <a:pt x="84" y="48"/>
                </a:lnTo>
                <a:close/>
                <a:moveTo>
                  <a:pt x="15" y="0"/>
                </a:moveTo>
                <a:lnTo>
                  <a:pt x="12" y="0"/>
                </a:lnTo>
                <a:lnTo>
                  <a:pt x="9" y="1"/>
                </a:lnTo>
                <a:lnTo>
                  <a:pt x="7" y="2"/>
                </a:lnTo>
                <a:lnTo>
                  <a:pt x="4" y="4"/>
                </a:lnTo>
                <a:lnTo>
                  <a:pt x="3" y="6"/>
                </a:lnTo>
                <a:lnTo>
                  <a:pt x="1" y="9"/>
                </a:lnTo>
                <a:lnTo>
                  <a:pt x="0" y="12"/>
                </a:lnTo>
                <a:lnTo>
                  <a:pt x="0" y="15"/>
                </a:lnTo>
                <a:lnTo>
                  <a:pt x="0" y="125"/>
                </a:lnTo>
                <a:lnTo>
                  <a:pt x="0" y="128"/>
                </a:lnTo>
                <a:lnTo>
                  <a:pt x="1" y="132"/>
                </a:lnTo>
                <a:lnTo>
                  <a:pt x="3" y="134"/>
                </a:lnTo>
                <a:lnTo>
                  <a:pt x="4" y="136"/>
                </a:lnTo>
                <a:lnTo>
                  <a:pt x="7" y="138"/>
                </a:lnTo>
                <a:lnTo>
                  <a:pt x="9" y="139"/>
                </a:lnTo>
                <a:lnTo>
                  <a:pt x="12" y="140"/>
                </a:lnTo>
                <a:lnTo>
                  <a:pt x="15" y="141"/>
                </a:lnTo>
                <a:lnTo>
                  <a:pt x="146" y="141"/>
                </a:lnTo>
                <a:lnTo>
                  <a:pt x="149" y="140"/>
                </a:lnTo>
                <a:lnTo>
                  <a:pt x="151" y="139"/>
                </a:lnTo>
                <a:lnTo>
                  <a:pt x="154" y="138"/>
                </a:lnTo>
                <a:lnTo>
                  <a:pt x="156" y="136"/>
                </a:lnTo>
                <a:lnTo>
                  <a:pt x="158" y="134"/>
                </a:lnTo>
                <a:lnTo>
                  <a:pt x="159" y="132"/>
                </a:lnTo>
                <a:lnTo>
                  <a:pt x="160" y="128"/>
                </a:lnTo>
                <a:lnTo>
                  <a:pt x="160" y="125"/>
                </a:lnTo>
                <a:lnTo>
                  <a:pt x="160" y="15"/>
                </a:lnTo>
                <a:lnTo>
                  <a:pt x="160" y="12"/>
                </a:lnTo>
                <a:lnTo>
                  <a:pt x="159" y="9"/>
                </a:lnTo>
                <a:lnTo>
                  <a:pt x="158" y="6"/>
                </a:lnTo>
                <a:lnTo>
                  <a:pt x="156" y="4"/>
                </a:lnTo>
                <a:lnTo>
                  <a:pt x="154" y="2"/>
                </a:lnTo>
                <a:lnTo>
                  <a:pt x="151" y="1"/>
                </a:lnTo>
                <a:lnTo>
                  <a:pt x="149" y="0"/>
                </a:lnTo>
                <a:lnTo>
                  <a:pt x="146" y="0"/>
                </a:lnTo>
                <a:lnTo>
                  <a:pt x="15" y="0"/>
                </a:lnTo>
                <a:lnTo>
                  <a:pt x="1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3AC1D8A1-13CE-B897-B7B1-59AB20319F30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5778500"/>
            <a:ext cx="252413" cy="254000"/>
          </a:xfrm>
          <a:custGeom>
            <a:avLst/>
            <a:gdLst>
              <a:gd name="T0" fmla="*/ 103 w 159"/>
              <a:gd name="T1" fmla="*/ 31 h 160"/>
              <a:gd name="T2" fmla="*/ 98 w 159"/>
              <a:gd name="T3" fmla="*/ 33 h 160"/>
              <a:gd name="T4" fmla="*/ 101 w 159"/>
              <a:gd name="T5" fmla="*/ 11 h 160"/>
              <a:gd name="T6" fmla="*/ 133 w 159"/>
              <a:gd name="T7" fmla="*/ 18 h 160"/>
              <a:gd name="T8" fmla="*/ 126 w 159"/>
              <a:gd name="T9" fmla="*/ 40 h 160"/>
              <a:gd name="T10" fmla="*/ 119 w 159"/>
              <a:gd name="T11" fmla="*/ 33 h 160"/>
              <a:gd name="T12" fmla="*/ 133 w 159"/>
              <a:gd name="T13" fmla="*/ 18 h 160"/>
              <a:gd name="T14" fmla="*/ 146 w 159"/>
              <a:gd name="T15" fmla="*/ 62 h 160"/>
              <a:gd name="T16" fmla="*/ 127 w 159"/>
              <a:gd name="T17" fmla="*/ 58 h 160"/>
              <a:gd name="T18" fmla="*/ 129 w 159"/>
              <a:gd name="T19" fmla="*/ 51 h 160"/>
              <a:gd name="T20" fmla="*/ 122 w 159"/>
              <a:gd name="T21" fmla="*/ 89 h 160"/>
              <a:gd name="T22" fmla="*/ 103 w 159"/>
              <a:gd name="T23" fmla="*/ 77 h 160"/>
              <a:gd name="T24" fmla="*/ 69 w 159"/>
              <a:gd name="T25" fmla="*/ 97 h 160"/>
              <a:gd name="T26" fmla="*/ 60 w 159"/>
              <a:gd name="T27" fmla="*/ 103 h 160"/>
              <a:gd name="T28" fmla="*/ 69 w 159"/>
              <a:gd name="T29" fmla="*/ 97 h 160"/>
              <a:gd name="T30" fmla="*/ 45 w 159"/>
              <a:gd name="T31" fmla="*/ 135 h 160"/>
              <a:gd name="T32" fmla="*/ 36 w 159"/>
              <a:gd name="T33" fmla="*/ 117 h 160"/>
              <a:gd name="T34" fmla="*/ 103 w 159"/>
              <a:gd name="T35" fmla="*/ 1 h 160"/>
              <a:gd name="T36" fmla="*/ 84 w 159"/>
              <a:gd name="T37" fmla="*/ 7 h 160"/>
              <a:gd name="T38" fmla="*/ 73 w 159"/>
              <a:gd name="T39" fmla="*/ 15 h 160"/>
              <a:gd name="T40" fmla="*/ 71 w 159"/>
              <a:gd name="T41" fmla="*/ 20 h 160"/>
              <a:gd name="T42" fmla="*/ 72 w 159"/>
              <a:gd name="T43" fmla="*/ 26 h 160"/>
              <a:gd name="T44" fmla="*/ 86 w 159"/>
              <a:gd name="T45" fmla="*/ 47 h 160"/>
              <a:gd name="T46" fmla="*/ 95 w 159"/>
              <a:gd name="T47" fmla="*/ 47 h 160"/>
              <a:gd name="T48" fmla="*/ 112 w 159"/>
              <a:gd name="T49" fmla="*/ 40 h 160"/>
              <a:gd name="T50" fmla="*/ 118 w 159"/>
              <a:gd name="T51" fmla="*/ 45 h 160"/>
              <a:gd name="T52" fmla="*/ 119 w 159"/>
              <a:gd name="T53" fmla="*/ 51 h 160"/>
              <a:gd name="T54" fmla="*/ 117 w 159"/>
              <a:gd name="T55" fmla="*/ 56 h 160"/>
              <a:gd name="T56" fmla="*/ 5 w 159"/>
              <a:gd name="T57" fmla="*/ 124 h 160"/>
              <a:gd name="T58" fmla="*/ 1 w 159"/>
              <a:gd name="T59" fmla="*/ 128 h 160"/>
              <a:gd name="T60" fmla="*/ 0 w 159"/>
              <a:gd name="T61" fmla="*/ 134 h 160"/>
              <a:gd name="T62" fmla="*/ 11 w 159"/>
              <a:gd name="T63" fmla="*/ 155 h 160"/>
              <a:gd name="T64" fmla="*/ 18 w 159"/>
              <a:gd name="T65" fmla="*/ 160 h 160"/>
              <a:gd name="T66" fmla="*/ 25 w 159"/>
              <a:gd name="T67" fmla="*/ 159 h 160"/>
              <a:gd name="T68" fmla="*/ 141 w 159"/>
              <a:gd name="T69" fmla="*/ 88 h 160"/>
              <a:gd name="T70" fmla="*/ 150 w 159"/>
              <a:gd name="T71" fmla="*/ 78 h 160"/>
              <a:gd name="T72" fmla="*/ 156 w 159"/>
              <a:gd name="T73" fmla="*/ 65 h 160"/>
              <a:gd name="T74" fmla="*/ 159 w 159"/>
              <a:gd name="T75" fmla="*/ 52 h 160"/>
              <a:gd name="T76" fmla="*/ 157 w 159"/>
              <a:gd name="T77" fmla="*/ 38 h 160"/>
              <a:gd name="T78" fmla="*/ 151 w 159"/>
              <a:gd name="T79" fmla="*/ 22 h 160"/>
              <a:gd name="T80" fmla="*/ 135 w 159"/>
              <a:gd name="T81" fmla="*/ 8 h 160"/>
              <a:gd name="T82" fmla="*/ 116 w 159"/>
              <a:gd name="T83" fmla="*/ 1 h 160"/>
              <a:gd name="T84" fmla="*/ 109 w 159"/>
              <a:gd name="T8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9" h="160">
                <a:moveTo>
                  <a:pt x="101" y="11"/>
                </a:moveTo>
                <a:lnTo>
                  <a:pt x="108" y="30"/>
                </a:lnTo>
                <a:lnTo>
                  <a:pt x="103" y="31"/>
                </a:lnTo>
                <a:lnTo>
                  <a:pt x="101" y="32"/>
                </a:lnTo>
                <a:lnTo>
                  <a:pt x="99" y="33"/>
                </a:lnTo>
                <a:lnTo>
                  <a:pt x="98" y="33"/>
                </a:lnTo>
                <a:lnTo>
                  <a:pt x="92" y="14"/>
                </a:lnTo>
                <a:lnTo>
                  <a:pt x="96" y="12"/>
                </a:lnTo>
                <a:lnTo>
                  <a:pt x="101" y="11"/>
                </a:lnTo>
                <a:lnTo>
                  <a:pt x="101" y="11"/>
                </a:lnTo>
                <a:lnTo>
                  <a:pt x="101" y="11"/>
                </a:lnTo>
                <a:close/>
                <a:moveTo>
                  <a:pt x="133" y="18"/>
                </a:moveTo>
                <a:lnTo>
                  <a:pt x="137" y="22"/>
                </a:lnTo>
                <a:lnTo>
                  <a:pt x="140" y="26"/>
                </a:lnTo>
                <a:lnTo>
                  <a:pt x="126" y="40"/>
                </a:lnTo>
                <a:lnTo>
                  <a:pt x="125" y="38"/>
                </a:lnTo>
                <a:lnTo>
                  <a:pt x="123" y="36"/>
                </a:lnTo>
                <a:lnTo>
                  <a:pt x="119" y="33"/>
                </a:lnTo>
                <a:lnTo>
                  <a:pt x="133" y="18"/>
                </a:lnTo>
                <a:lnTo>
                  <a:pt x="133" y="18"/>
                </a:lnTo>
                <a:lnTo>
                  <a:pt x="133" y="18"/>
                </a:lnTo>
                <a:close/>
                <a:moveTo>
                  <a:pt x="129" y="51"/>
                </a:moveTo>
                <a:lnTo>
                  <a:pt x="148" y="57"/>
                </a:lnTo>
                <a:lnTo>
                  <a:pt x="146" y="62"/>
                </a:lnTo>
                <a:lnTo>
                  <a:pt x="145" y="66"/>
                </a:lnTo>
                <a:lnTo>
                  <a:pt x="126" y="60"/>
                </a:lnTo>
                <a:lnTo>
                  <a:pt x="127" y="58"/>
                </a:lnTo>
                <a:lnTo>
                  <a:pt x="128" y="55"/>
                </a:lnTo>
                <a:lnTo>
                  <a:pt x="129" y="51"/>
                </a:lnTo>
                <a:lnTo>
                  <a:pt x="129" y="51"/>
                </a:lnTo>
                <a:lnTo>
                  <a:pt x="129" y="51"/>
                </a:lnTo>
                <a:close/>
                <a:moveTo>
                  <a:pt x="103" y="77"/>
                </a:moveTo>
                <a:lnTo>
                  <a:pt x="122" y="89"/>
                </a:lnTo>
                <a:lnTo>
                  <a:pt x="113" y="94"/>
                </a:lnTo>
                <a:lnTo>
                  <a:pt x="94" y="82"/>
                </a:lnTo>
                <a:lnTo>
                  <a:pt x="103" y="77"/>
                </a:lnTo>
                <a:lnTo>
                  <a:pt x="103" y="77"/>
                </a:lnTo>
                <a:lnTo>
                  <a:pt x="103" y="77"/>
                </a:lnTo>
                <a:close/>
                <a:moveTo>
                  <a:pt x="69" y="97"/>
                </a:moveTo>
                <a:lnTo>
                  <a:pt x="88" y="109"/>
                </a:lnTo>
                <a:lnTo>
                  <a:pt x="79" y="115"/>
                </a:lnTo>
                <a:lnTo>
                  <a:pt x="60" y="103"/>
                </a:lnTo>
                <a:lnTo>
                  <a:pt x="69" y="97"/>
                </a:lnTo>
                <a:lnTo>
                  <a:pt x="69" y="97"/>
                </a:lnTo>
                <a:lnTo>
                  <a:pt x="69" y="97"/>
                </a:lnTo>
                <a:close/>
                <a:moveTo>
                  <a:pt x="36" y="117"/>
                </a:moveTo>
                <a:lnTo>
                  <a:pt x="55" y="129"/>
                </a:lnTo>
                <a:lnTo>
                  <a:pt x="45" y="135"/>
                </a:lnTo>
                <a:lnTo>
                  <a:pt x="26" y="123"/>
                </a:lnTo>
                <a:lnTo>
                  <a:pt x="36" y="117"/>
                </a:lnTo>
                <a:lnTo>
                  <a:pt x="36" y="117"/>
                </a:lnTo>
                <a:lnTo>
                  <a:pt x="36" y="117"/>
                </a:lnTo>
                <a:close/>
                <a:moveTo>
                  <a:pt x="109" y="0"/>
                </a:moveTo>
                <a:lnTo>
                  <a:pt x="103" y="1"/>
                </a:lnTo>
                <a:lnTo>
                  <a:pt x="96" y="2"/>
                </a:lnTo>
                <a:lnTo>
                  <a:pt x="90" y="4"/>
                </a:lnTo>
                <a:lnTo>
                  <a:pt x="84" y="7"/>
                </a:lnTo>
                <a:lnTo>
                  <a:pt x="76" y="12"/>
                </a:lnTo>
                <a:lnTo>
                  <a:pt x="74" y="14"/>
                </a:lnTo>
                <a:lnTo>
                  <a:pt x="73" y="15"/>
                </a:lnTo>
                <a:lnTo>
                  <a:pt x="72" y="17"/>
                </a:lnTo>
                <a:lnTo>
                  <a:pt x="71" y="18"/>
                </a:lnTo>
                <a:lnTo>
                  <a:pt x="71" y="20"/>
                </a:lnTo>
                <a:lnTo>
                  <a:pt x="71" y="22"/>
                </a:lnTo>
                <a:lnTo>
                  <a:pt x="71" y="24"/>
                </a:lnTo>
                <a:lnTo>
                  <a:pt x="72" y="26"/>
                </a:lnTo>
                <a:lnTo>
                  <a:pt x="82" y="43"/>
                </a:lnTo>
                <a:lnTo>
                  <a:pt x="84" y="45"/>
                </a:lnTo>
                <a:lnTo>
                  <a:pt x="86" y="47"/>
                </a:lnTo>
                <a:lnTo>
                  <a:pt x="88" y="48"/>
                </a:lnTo>
                <a:lnTo>
                  <a:pt x="93" y="48"/>
                </a:lnTo>
                <a:lnTo>
                  <a:pt x="95" y="47"/>
                </a:lnTo>
                <a:lnTo>
                  <a:pt x="104" y="41"/>
                </a:lnTo>
                <a:lnTo>
                  <a:pt x="107" y="40"/>
                </a:lnTo>
                <a:lnTo>
                  <a:pt x="112" y="40"/>
                </a:lnTo>
                <a:lnTo>
                  <a:pt x="114" y="41"/>
                </a:lnTo>
                <a:lnTo>
                  <a:pt x="116" y="43"/>
                </a:lnTo>
                <a:lnTo>
                  <a:pt x="118" y="45"/>
                </a:lnTo>
                <a:lnTo>
                  <a:pt x="119" y="47"/>
                </a:lnTo>
                <a:lnTo>
                  <a:pt x="119" y="49"/>
                </a:lnTo>
                <a:lnTo>
                  <a:pt x="119" y="51"/>
                </a:lnTo>
                <a:lnTo>
                  <a:pt x="119" y="52"/>
                </a:lnTo>
                <a:lnTo>
                  <a:pt x="118" y="54"/>
                </a:lnTo>
                <a:lnTo>
                  <a:pt x="117" y="56"/>
                </a:lnTo>
                <a:lnTo>
                  <a:pt x="116" y="57"/>
                </a:lnTo>
                <a:lnTo>
                  <a:pt x="114" y="59"/>
                </a:lnTo>
                <a:lnTo>
                  <a:pt x="5" y="124"/>
                </a:lnTo>
                <a:lnTo>
                  <a:pt x="3" y="126"/>
                </a:lnTo>
                <a:lnTo>
                  <a:pt x="2" y="127"/>
                </a:lnTo>
                <a:lnTo>
                  <a:pt x="1" y="128"/>
                </a:lnTo>
                <a:lnTo>
                  <a:pt x="0" y="131"/>
                </a:lnTo>
                <a:lnTo>
                  <a:pt x="0" y="132"/>
                </a:lnTo>
                <a:lnTo>
                  <a:pt x="0" y="134"/>
                </a:lnTo>
                <a:lnTo>
                  <a:pt x="0" y="136"/>
                </a:lnTo>
                <a:lnTo>
                  <a:pt x="1" y="138"/>
                </a:lnTo>
                <a:lnTo>
                  <a:pt x="11" y="155"/>
                </a:lnTo>
                <a:lnTo>
                  <a:pt x="13" y="157"/>
                </a:lnTo>
                <a:lnTo>
                  <a:pt x="15" y="159"/>
                </a:lnTo>
                <a:lnTo>
                  <a:pt x="18" y="160"/>
                </a:lnTo>
                <a:lnTo>
                  <a:pt x="20" y="160"/>
                </a:lnTo>
                <a:lnTo>
                  <a:pt x="23" y="160"/>
                </a:lnTo>
                <a:lnTo>
                  <a:pt x="25" y="159"/>
                </a:lnTo>
                <a:lnTo>
                  <a:pt x="133" y="94"/>
                </a:lnTo>
                <a:lnTo>
                  <a:pt x="137" y="91"/>
                </a:lnTo>
                <a:lnTo>
                  <a:pt x="141" y="88"/>
                </a:lnTo>
                <a:lnTo>
                  <a:pt x="144" y="85"/>
                </a:lnTo>
                <a:lnTo>
                  <a:pt x="147" y="81"/>
                </a:lnTo>
                <a:lnTo>
                  <a:pt x="150" y="78"/>
                </a:lnTo>
                <a:lnTo>
                  <a:pt x="152" y="74"/>
                </a:lnTo>
                <a:lnTo>
                  <a:pt x="154" y="69"/>
                </a:lnTo>
                <a:lnTo>
                  <a:pt x="156" y="65"/>
                </a:lnTo>
                <a:lnTo>
                  <a:pt x="157" y="61"/>
                </a:lnTo>
                <a:lnTo>
                  <a:pt x="158" y="56"/>
                </a:lnTo>
                <a:lnTo>
                  <a:pt x="159" y="52"/>
                </a:lnTo>
                <a:lnTo>
                  <a:pt x="159" y="47"/>
                </a:lnTo>
                <a:lnTo>
                  <a:pt x="158" y="42"/>
                </a:lnTo>
                <a:lnTo>
                  <a:pt x="157" y="38"/>
                </a:lnTo>
                <a:lnTo>
                  <a:pt x="156" y="33"/>
                </a:lnTo>
                <a:lnTo>
                  <a:pt x="154" y="29"/>
                </a:lnTo>
                <a:lnTo>
                  <a:pt x="151" y="22"/>
                </a:lnTo>
                <a:lnTo>
                  <a:pt x="146" y="17"/>
                </a:lnTo>
                <a:lnTo>
                  <a:pt x="141" y="12"/>
                </a:lnTo>
                <a:lnTo>
                  <a:pt x="135" y="8"/>
                </a:lnTo>
                <a:lnTo>
                  <a:pt x="129" y="4"/>
                </a:lnTo>
                <a:lnTo>
                  <a:pt x="123" y="2"/>
                </a:lnTo>
                <a:lnTo>
                  <a:pt x="116" y="1"/>
                </a:lnTo>
                <a:lnTo>
                  <a:pt x="109" y="0"/>
                </a:lnTo>
                <a:lnTo>
                  <a:pt x="109" y="0"/>
                </a:lnTo>
                <a:lnTo>
                  <a:pt x="10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D05321CC-06FD-AD30-4C33-FB8E3F5DEB4F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5792788"/>
            <a:ext cx="254000" cy="225425"/>
          </a:xfrm>
          <a:custGeom>
            <a:avLst/>
            <a:gdLst>
              <a:gd name="T0" fmla="*/ 99 w 160"/>
              <a:gd name="T1" fmla="*/ 32 h 142"/>
              <a:gd name="T2" fmla="*/ 101 w 160"/>
              <a:gd name="T3" fmla="*/ 47 h 142"/>
              <a:gd name="T4" fmla="*/ 117 w 160"/>
              <a:gd name="T5" fmla="*/ 48 h 142"/>
              <a:gd name="T6" fmla="*/ 118 w 160"/>
              <a:gd name="T7" fmla="*/ 55 h 142"/>
              <a:gd name="T8" fmla="*/ 116 w 160"/>
              <a:gd name="T9" fmla="*/ 60 h 142"/>
              <a:gd name="T10" fmla="*/ 101 w 160"/>
              <a:gd name="T11" fmla="*/ 71 h 142"/>
              <a:gd name="T12" fmla="*/ 98 w 160"/>
              <a:gd name="T13" fmla="*/ 75 h 142"/>
              <a:gd name="T14" fmla="*/ 90 w 160"/>
              <a:gd name="T15" fmla="*/ 75 h 142"/>
              <a:gd name="T16" fmla="*/ 87 w 160"/>
              <a:gd name="T17" fmla="*/ 71 h 142"/>
              <a:gd name="T18" fmla="*/ 72 w 160"/>
              <a:gd name="T19" fmla="*/ 60 h 142"/>
              <a:gd name="T20" fmla="*/ 69 w 160"/>
              <a:gd name="T21" fmla="*/ 55 h 142"/>
              <a:gd name="T22" fmla="*/ 71 w 160"/>
              <a:gd name="T23" fmla="*/ 48 h 142"/>
              <a:gd name="T24" fmla="*/ 87 w 160"/>
              <a:gd name="T25" fmla="*/ 47 h 142"/>
              <a:gd name="T26" fmla="*/ 88 w 160"/>
              <a:gd name="T27" fmla="*/ 32 h 142"/>
              <a:gd name="T28" fmla="*/ 96 w 160"/>
              <a:gd name="T29" fmla="*/ 31 h 142"/>
              <a:gd name="T30" fmla="*/ 4 w 160"/>
              <a:gd name="T31" fmla="*/ 1 h 142"/>
              <a:gd name="T32" fmla="*/ 0 w 160"/>
              <a:gd name="T33" fmla="*/ 5 h 142"/>
              <a:gd name="T34" fmla="*/ 0 w 160"/>
              <a:gd name="T35" fmla="*/ 13 h 142"/>
              <a:gd name="T36" fmla="*/ 4 w 160"/>
              <a:gd name="T37" fmla="*/ 17 h 142"/>
              <a:gd name="T38" fmla="*/ 46 w 160"/>
              <a:gd name="T39" fmla="*/ 113 h 142"/>
              <a:gd name="T40" fmla="*/ 41 w 160"/>
              <a:gd name="T41" fmla="*/ 118 h 142"/>
              <a:gd name="T42" fmla="*/ 38 w 160"/>
              <a:gd name="T43" fmla="*/ 123 h 142"/>
              <a:gd name="T44" fmla="*/ 38 w 160"/>
              <a:gd name="T45" fmla="*/ 130 h 142"/>
              <a:gd name="T46" fmla="*/ 43 w 160"/>
              <a:gd name="T47" fmla="*/ 138 h 142"/>
              <a:gd name="T48" fmla="*/ 50 w 160"/>
              <a:gd name="T49" fmla="*/ 142 h 142"/>
              <a:gd name="T50" fmla="*/ 59 w 160"/>
              <a:gd name="T51" fmla="*/ 141 h 142"/>
              <a:gd name="T52" fmla="*/ 67 w 160"/>
              <a:gd name="T53" fmla="*/ 135 h 142"/>
              <a:gd name="T54" fmla="*/ 69 w 160"/>
              <a:gd name="T55" fmla="*/ 126 h 142"/>
              <a:gd name="T56" fmla="*/ 67 w 160"/>
              <a:gd name="T57" fmla="*/ 118 h 142"/>
              <a:gd name="T58" fmla="*/ 121 w 160"/>
              <a:gd name="T59" fmla="*/ 118 h 142"/>
              <a:gd name="T60" fmla="*/ 118 w 160"/>
              <a:gd name="T61" fmla="*/ 127 h 142"/>
              <a:gd name="T62" fmla="*/ 121 w 160"/>
              <a:gd name="T63" fmla="*/ 135 h 142"/>
              <a:gd name="T64" fmla="*/ 128 w 160"/>
              <a:gd name="T65" fmla="*/ 141 h 142"/>
              <a:gd name="T66" fmla="*/ 140 w 160"/>
              <a:gd name="T67" fmla="*/ 141 h 142"/>
              <a:gd name="T68" fmla="*/ 147 w 160"/>
              <a:gd name="T69" fmla="*/ 135 h 142"/>
              <a:gd name="T70" fmla="*/ 149 w 160"/>
              <a:gd name="T71" fmla="*/ 126 h 142"/>
              <a:gd name="T72" fmla="*/ 148 w 160"/>
              <a:gd name="T73" fmla="*/ 120 h 142"/>
              <a:gd name="T74" fmla="*/ 144 w 160"/>
              <a:gd name="T75" fmla="*/ 115 h 142"/>
              <a:gd name="T76" fmla="*/ 142 w 160"/>
              <a:gd name="T77" fmla="*/ 106 h 142"/>
              <a:gd name="T78" fmla="*/ 142 w 160"/>
              <a:gd name="T79" fmla="*/ 101 h 142"/>
              <a:gd name="T80" fmla="*/ 139 w 160"/>
              <a:gd name="T81" fmla="*/ 98 h 142"/>
              <a:gd name="T82" fmla="*/ 59 w 160"/>
              <a:gd name="T83" fmla="*/ 89 h 142"/>
              <a:gd name="T84" fmla="*/ 145 w 160"/>
              <a:gd name="T85" fmla="*/ 88 h 142"/>
              <a:gd name="T86" fmla="*/ 160 w 160"/>
              <a:gd name="T87" fmla="*/ 26 h 142"/>
              <a:gd name="T88" fmla="*/ 160 w 160"/>
              <a:gd name="T89" fmla="*/ 22 h 142"/>
              <a:gd name="T90" fmla="*/ 157 w 160"/>
              <a:gd name="T91" fmla="*/ 18 h 142"/>
              <a:gd name="T92" fmla="*/ 45 w 160"/>
              <a:gd name="T93" fmla="*/ 18 h 142"/>
              <a:gd name="T94" fmla="*/ 40 w 160"/>
              <a:gd name="T95" fmla="*/ 1 h 142"/>
              <a:gd name="T96" fmla="*/ 6 w 160"/>
              <a:gd name="T97" fmla="*/ 0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42">
                <a:moveTo>
                  <a:pt x="96" y="31"/>
                </a:moveTo>
                <a:lnTo>
                  <a:pt x="98" y="31"/>
                </a:lnTo>
                <a:lnTo>
                  <a:pt x="99" y="32"/>
                </a:lnTo>
                <a:lnTo>
                  <a:pt x="100" y="34"/>
                </a:lnTo>
                <a:lnTo>
                  <a:pt x="101" y="35"/>
                </a:lnTo>
                <a:lnTo>
                  <a:pt x="101" y="47"/>
                </a:lnTo>
                <a:lnTo>
                  <a:pt x="114" y="47"/>
                </a:lnTo>
                <a:lnTo>
                  <a:pt x="116" y="47"/>
                </a:lnTo>
                <a:lnTo>
                  <a:pt x="117" y="48"/>
                </a:lnTo>
                <a:lnTo>
                  <a:pt x="118" y="49"/>
                </a:lnTo>
                <a:lnTo>
                  <a:pt x="118" y="51"/>
                </a:lnTo>
                <a:lnTo>
                  <a:pt x="118" y="55"/>
                </a:lnTo>
                <a:lnTo>
                  <a:pt x="118" y="57"/>
                </a:lnTo>
                <a:lnTo>
                  <a:pt x="117" y="59"/>
                </a:lnTo>
                <a:lnTo>
                  <a:pt x="116" y="60"/>
                </a:lnTo>
                <a:lnTo>
                  <a:pt x="114" y="60"/>
                </a:lnTo>
                <a:lnTo>
                  <a:pt x="101" y="60"/>
                </a:lnTo>
                <a:lnTo>
                  <a:pt x="101" y="71"/>
                </a:lnTo>
                <a:lnTo>
                  <a:pt x="100" y="73"/>
                </a:lnTo>
                <a:lnTo>
                  <a:pt x="99" y="74"/>
                </a:lnTo>
                <a:lnTo>
                  <a:pt x="98" y="75"/>
                </a:lnTo>
                <a:lnTo>
                  <a:pt x="96" y="76"/>
                </a:lnTo>
                <a:lnTo>
                  <a:pt x="92" y="76"/>
                </a:lnTo>
                <a:lnTo>
                  <a:pt x="90" y="75"/>
                </a:lnTo>
                <a:lnTo>
                  <a:pt x="88" y="74"/>
                </a:lnTo>
                <a:lnTo>
                  <a:pt x="88" y="73"/>
                </a:lnTo>
                <a:lnTo>
                  <a:pt x="87" y="71"/>
                </a:lnTo>
                <a:lnTo>
                  <a:pt x="87" y="60"/>
                </a:lnTo>
                <a:lnTo>
                  <a:pt x="74" y="60"/>
                </a:lnTo>
                <a:lnTo>
                  <a:pt x="72" y="60"/>
                </a:lnTo>
                <a:lnTo>
                  <a:pt x="71" y="59"/>
                </a:lnTo>
                <a:lnTo>
                  <a:pt x="70" y="57"/>
                </a:lnTo>
                <a:lnTo>
                  <a:pt x="69" y="55"/>
                </a:lnTo>
                <a:lnTo>
                  <a:pt x="69" y="51"/>
                </a:lnTo>
                <a:lnTo>
                  <a:pt x="70" y="49"/>
                </a:lnTo>
                <a:lnTo>
                  <a:pt x="71" y="48"/>
                </a:lnTo>
                <a:lnTo>
                  <a:pt x="72" y="47"/>
                </a:lnTo>
                <a:lnTo>
                  <a:pt x="74" y="47"/>
                </a:lnTo>
                <a:lnTo>
                  <a:pt x="87" y="47"/>
                </a:lnTo>
                <a:lnTo>
                  <a:pt x="87" y="35"/>
                </a:lnTo>
                <a:lnTo>
                  <a:pt x="88" y="34"/>
                </a:lnTo>
                <a:lnTo>
                  <a:pt x="88" y="32"/>
                </a:lnTo>
                <a:lnTo>
                  <a:pt x="90" y="31"/>
                </a:lnTo>
                <a:lnTo>
                  <a:pt x="92" y="31"/>
                </a:lnTo>
                <a:lnTo>
                  <a:pt x="96" y="31"/>
                </a:lnTo>
                <a:lnTo>
                  <a:pt x="96" y="31"/>
                </a:lnTo>
                <a:close/>
                <a:moveTo>
                  <a:pt x="6" y="0"/>
                </a:moveTo>
                <a:lnTo>
                  <a:pt x="4" y="1"/>
                </a:lnTo>
                <a:lnTo>
                  <a:pt x="2" y="2"/>
                </a:lnTo>
                <a:lnTo>
                  <a:pt x="1" y="4"/>
                </a:lnTo>
                <a:lnTo>
                  <a:pt x="0" y="5"/>
                </a:lnTo>
                <a:lnTo>
                  <a:pt x="0" y="7"/>
                </a:lnTo>
                <a:lnTo>
                  <a:pt x="0" y="11"/>
                </a:lnTo>
                <a:lnTo>
                  <a:pt x="0" y="13"/>
                </a:lnTo>
                <a:lnTo>
                  <a:pt x="1" y="14"/>
                </a:lnTo>
                <a:lnTo>
                  <a:pt x="2" y="16"/>
                </a:lnTo>
                <a:lnTo>
                  <a:pt x="4" y="17"/>
                </a:lnTo>
                <a:lnTo>
                  <a:pt x="6" y="18"/>
                </a:lnTo>
                <a:lnTo>
                  <a:pt x="26" y="18"/>
                </a:lnTo>
                <a:lnTo>
                  <a:pt x="46" y="113"/>
                </a:lnTo>
                <a:lnTo>
                  <a:pt x="44" y="114"/>
                </a:lnTo>
                <a:lnTo>
                  <a:pt x="42" y="116"/>
                </a:lnTo>
                <a:lnTo>
                  <a:pt x="41" y="118"/>
                </a:lnTo>
                <a:lnTo>
                  <a:pt x="40" y="119"/>
                </a:lnTo>
                <a:lnTo>
                  <a:pt x="39" y="121"/>
                </a:lnTo>
                <a:lnTo>
                  <a:pt x="38" y="123"/>
                </a:lnTo>
                <a:lnTo>
                  <a:pt x="38" y="125"/>
                </a:lnTo>
                <a:lnTo>
                  <a:pt x="38" y="127"/>
                </a:lnTo>
                <a:lnTo>
                  <a:pt x="38" y="130"/>
                </a:lnTo>
                <a:lnTo>
                  <a:pt x="39" y="133"/>
                </a:lnTo>
                <a:lnTo>
                  <a:pt x="41" y="135"/>
                </a:lnTo>
                <a:lnTo>
                  <a:pt x="43" y="138"/>
                </a:lnTo>
                <a:lnTo>
                  <a:pt x="45" y="139"/>
                </a:lnTo>
                <a:lnTo>
                  <a:pt x="47" y="141"/>
                </a:lnTo>
                <a:lnTo>
                  <a:pt x="50" y="142"/>
                </a:lnTo>
                <a:lnTo>
                  <a:pt x="53" y="142"/>
                </a:lnTo>
                <a:lnTo>
                  <a:pt x="56" y="142"/>
                </a:lnTo>
                <a:lnTo>
                  <a:pt x="59" y="141"/>
                </a:lnTo>
                <a:lnTo>
                  <a:pt x="62" y="140"/>
                </a:lnTo>
                <a:lnTo>
                  <a:pt x="64" y="138"/>
                </a:lnTo>
                <a:lnTo>
                  <a:pt x="67" y="135"/>
                </a:lnTo>
                <a:lnTo>
                  <a:pt x="68" y="133"/>
                </a:lnTo>
                <a:lnTo>
                  <a:pt x="69" y="130"/>
                </a:lnTo>
                <a:lnTo>
                  <a:pt x="69" y="126"/>
                </a:lnTo>
                <a:lnTo>
                  <a:pt x="69" y="123"/>
                </a:lnTo>
                <a:lnTo>
                  <a:pt x="68" y="121"/>
                </a:lnTo>
                <a:lnTo>
                  <a:pt x="67" y="118"/>
                </a:lnTo>
                <a:lnTo>
                  <a:pt x="65" y="116"/>
                </a:lnTo>
                <a:lnTo>
                  <a:pt x="123" y="116"/>
                </a:lnTo>
                <a:lnTo>
                  <a:pt x="121" y="118"/>
                </a:lnTo>
                <a:lnTo>
                  <a:pt x="119" y="121"/>
                </a:lnTo>
                <a:lnTo>
                  <a:pt x="118" y="124"/>
                </a:lnTo>
                <a:lnTo>
                  <a:pt x="118" y="127"/>
                </a:lnTo>
                <a:lnTo>
                  <a:pt x="118" y="130"/>
                </a:lnTo>
                <a:lnTo>
                  <a:pt x="120" y="133"/>
                </a:lnTo>
                <a:lnTo>
                  <a:pt x="121" y="135"/>
                </a:lnTo>
                <a:lnTo>
                  <a:pt x="123" y="138"/>
                </a:lnTo>
                <a:lnTo>
                  <a:pt x="125" y="139"/>
                </a:lnTo>
                <a:lnTo>
                  <a:pt x="128" y="141"/>
                </a:lnTo>
                <a:lnTo>
                  <a:pt x="130" y="142"/>
                </a:lnTo>
                <a:lnTo>
                  <a:pt x="137" y="142"/>
                </a:lnTo>
                <a:lnTo>
                  <a:pt x="140" y="141"/>
                </a:lnTo>
                <a:lnTo>
                  <a:pt x="143" y="140"/>
                </a:lnTo>
                <a:lnTo>
                  <a:pt x="145" y="138"/>
                </a:lnTo>
                <a:lnTo>
                  <a:pt x="147" y="135"/>
                </a:lnTo>
                <a:lnTo>
                  <a:pt x="148" y="133"/>
                </a:lnTo>
                <a:lnTo>
                  <a:pt x="149" y="130"/>
                </a:lnTo>
                <a:lnTo>
                  <a:pt x="149" y="126"/>
                </a:lnTo>
                <a:lnTo>
                  <a:pt x="149" y="124"/>
                </a:lnTo>
                <a:lnTo>
                  <a:pt x="149" y="122"/>
                </a:lnTo>
                <a:lnTo>
                  <a:pt x="148" y="120"/>
                </a:lnTo>
                <a:lnTo>
                  <a:pt x="147" y="118"/>
                </a:lnTo>
                <a:lnTo>
                  <a:pt x="146" y="117"/>
                </a:lnTo>
                <a:lnTo>
                  <a:pt x="144" y="115"/>
                </a:lnTo>
                <a:lnTo>
                  <a:pt x="143" y="114"/>
                </a:lnTo>
                <a:lnTo>
                  <a:pt x="141" y="113"/>
                </a:lnTo>
                <a:lnTo>
                  <a:pt x="142" y="106"/>
                </a:lnTo>
                <a:lnTo>
                  <a:pt x="142" y="104"/>
                </a:lnTo>
                <a:lnTo>
                  <a:pt x="142" y="103"/>
                </a:lnTo>
                <a:lnTo>
                  <a:pt x="142" y="101"/>
                </a:lnTo>
                <a:lnTo>
                  <a:pt x="141" y="100"/>
                </a:lnTo>
                <a:lnTo>
                  <a:pt x="140" y="99"/>
                </a:lnTo>
                <a:lnTo>
                  <a:pt x="139" y="98"/>
                </a:lnTo>
                <a:lnTo>
                  <a:pt x="137" y="98"/>
                </a:lnTo>
                <a:lnTo>
                  <a:pt x="61" y="98"/>
                </a:lnTo>
                <a:lnTo>
                  <a:pt x="59" y="89"/>
                </a:lnTo>
                <a:lnTo>
                  <a:pt x="141" y="89"/>
                </a:lnTo>
                <a:lnTo>
                  <a:pt x="143" y="89"/>
                </a:lnTo>
                <a:lnTo>
                  <a:pt x="145" y="88"/>
                </a:lnTo>
                <a:lnTo>
                  <a:pt x="146" y="86"/>
                </a:lnTo>
                <a:lnTo>
                  <a:pt x="147" y="84"/>
                </a:lnTo>
                <a:lnTo>
                  <a:pt x="160" y="26"/>
                </a:lnTo>
                <a:lnTo>
                  <a:pt x="160" y="24"/>
                </a:lnTo>
                <a:lnTo>
                  <a:pt x="160" y="23"/>
                </a:lnTo>
                <a:lnTo>
                  <a:pt x="160" y="22"/>
                </a:lnTo>
                <a:lnTo>
                  <a:pt x="159" y="20"/>
                </a:lnTo>
                <a:lnTo>
                  <a:pt x="158" y="19"/>
                </a:lnTo>
                <a:lnTo>
                  <a:pt x="157" y="18"/>
                </a:lnTo>
                <a:lnTo>
                  <a:pt x="156" y="18"/>
                </a:lnTo>
                <a:lnTo>
                  <a:pt x="154" y="18"/>
                </a:lnTo>
                <a:lnTo>
                  <a:pt x="45" y="18"/>
                </a:lnTo>
                <a:lnTo>
                  <a:pt x="42" y="5"/>
                </a:lnTo>
                <a:lnTo>
                  <a:pt x="41" y="3"/>
                </a:lnTo>
                <a:lnTo>
                  <a:pt x="40" y="1"/>
                </a:lnTo>
                <a:lnTo>
                  <a:pt x="38" y="1"/>
                </a:lnTo>
                <a:lnTo>
                  <a:pt x="36" y="0"/>
                </a:lnTo>
                <a:lnTo>
                  <a:pt x="6" y="0"/>
                </a:lnTo>
                <a:lnTo>
                  <a:pt x="6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068AE1E2-1ED2-F71F-26DA-13F7ACD6A600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5780088"/>
            <a:ext cx="254000" cy="250825"/>
          </a:xfrm>
          <a:custGeom>
            <a:avLst/>
            <a:gdLst>
              <a:gd name="T0" fmla="*/ 25 w 160"/>
              <a:gd name="T1" fmla="*/ 15 h 158"/>
              <a:gd name="T2" fmla="*/ 39 w 160"/>
              <a:gd name="T3" fmla="*/ 72 h 158"/>
              <a:gd name="T4" fmla="*/ 42 w 160"/>
              <a:gd name="T5" fmla="*/ 82 h 158"/>
              <a:gd name="T6" fmla="*/ 37 w 160"/>
              <a:gd name="T7" fmla="*/ 87 h 158"/>
              <a:gd name="T8" fmla="*/ 28 w 160"/>
              <a:gd name="T9" fmla="*/ 84 h 158"/>
              <a:gd name="T10" fmla="*/ 29 w 160"/>
              <a:gd name="T11" fmla="*/ 73 h 158"/>
              <a:gd name="T12" fmla="*/ 37 w 160"/>
              <a:gd name="T13" fmla="*/ 72 h 158"/>
              <a:gd name="T14" fmla="*/ 72 w 160"/>
              <a:gd name="T15" fmla="*/ 75 h 158"/>
              <a:gd name="T16" fmla="*/ 70 w 160"/>
              <a:gd name="T17" fmla="*/ 85 h 158"/>
              <a:gd name="T18" fmla="*/ 60 w 160"/>
              <a:gd name="T19" fmla="*/ 86 h 158"/>
              <a:gd name="T20" fmla="*/ 57 w 160"/>
              <a:gd name="T21" fmla="*/ 77 h 158"/>
              <a:gd name="T22" fmla="*/ 62 w 160"/>
              <a:gd name="T23" fmla="*/ 72 h 158"/>
              <a:gd name="T24" fmla="*/ 99 w 160"/>
              <a:gd name="T25" fmla="*/ 72 h 158"/>
              <a:gd name="T26" fmla="*/ 102 w 160"/>
              <a:gd name="T27" fmla="*/ 82 h 158"/>
              <a:gd name="T28" fmla="*/ 97 w 160"/>
              <a:gd name="T29" fmla="*/ 87 h 158"/>
              <a:gd name="T30" fmla="*/ 87 w 160"/>
              <a:gd name="T31" fmla="*/ 84 h 158"/>
              <a:gd name="T32" fmla="*/ 88 w 160"/>
              <a:gd name="T33" fmla="*/ 73 h 158"/>
              <a:gd name="T34" fmla="*/ 97 w 160"/>
              <a:gd name="T35" fmla="*/ 72 h 158"/>
              <a:gd name="T36" fmla="*/ 131 w 160"/>
              <a:gd name="T37" fmla="*/ 75 h 158"/>
              <a:gd name="T38" fmla="*/ 130 w 160"/>
              <a:gd name="T39" fmla="*/ 85 h 158"/>
              <a:gd name="T40" fmla="*/ 120 w 160"/>
              <a:gd name="T41" fmla="*/ 86 h 158"/>
              <a:gd name="T42" fmla="*/ 117 w 160"/>
              <a:gd name="T43" fmla="*/ 77 h 158"/>
              <a:gd name="T44" fmla="*/ 122 w 160"/>
              <a:gd name="T45" fmla="*/ 72 h 158"/>
              <a:gd name="T46" fmla="*/ 54 w 160"/>
              <a:gd name="T47" fmla="*/ 97 h 158"/>
              <a:gd name="T48" fmla="*/ 57 w 160"/>
              <a:gd name="T49" fmla="*/ 107 h 158"/>
              <a:gd name="T50" fmla="*/ 52 w 160"/>
              <a:gd name="T51" fmla="*/ 112 h 158"/>
              <a:gd name="T52" fmla="*/ 42 w 160"/>
              <a:gd name="T53" fmla="*/ 109 h 158"/>
              <a:gd name="T54" fmla="*/ 44 w 160"/>
              <a:gd name="T55" fmla="*/ 98 h 158"/>
              <a:gd name="T56" fmla="*/ 52 w 160"/>
              <a:gd name="T57" fmla="*/ 97 h 158"/>
              <a:gd name="T58" fmla="*/ 86 w 160"/>
              <a:gd name="T59" fmla="*/ 100 h 158"/>
              <a:gd name="T60" fmla="*/ 85 w 160"/>
              <a:gd name="T61" fmla="*/ 110 h 158"/>
              <a:gd name="T62" fmla="*/ 75 w 160"/>
              <a:gd name="T63" fmla="*/ 111 h 158"/>
              <a:gd name="T64" fmla="*/ 72 w 160"/>
              <a:gd name="T65" fmla="*/ 102 h 158"/>
              <a:gd name="T66" fmla="*/ 77 w 160"/>
              <a:gd name="T67" fmla="*/ 97 h 158"/>
              <a:gd name="T68" fmla="*/ 114 w 160"/>
              <a:gd name="T69" fmla="*/ 97 h 158"/>
              <a:gd name="T70" fmla="*/ 117 w 160"/>
              <a:gd name="T71" fmla="*/ 107 h 158"/>
              <a:gd name="T72" fmla="*/ 112 w 160"/>
              <a:gd name="T73" fmla="*/ 112 h 158"/>
              <a:gd name="T74" fmla="*/ 102 w 160"/>
              <a:gd name="T75" fmla="*/ 109 h 158"/>
              <a:gd name="T76" fmla="*/ 103 w 160"/>
              <a:gd name="T77" fmla="*/ 98 h 158"/>
              <a:gd name="T78" fmla="*/ 112 w 160"/>
              <a:gd name="T79" fmla="*/ 97 h 158"/>
              <a:gd name="T80" fmla="*/ 109 w 160"/>
              <a:gd name="T81" fmla="*/ 136 h 158"/>
              <a:gd name="T82" fmla="*/ 109 w 160"/>
              <a:gd name="T83" fmla="*/ 143 h 158"/>
              <a:gd name="T84" fmla="*/ 50 w 160"/>
              <a:gd name="T85" fmla="*/ 142 h 158"/>
              <a:gd name="T86" fmla="*/ 50 w 160"/>
              <a:gd name="T87" fmla="*/ 134 h 158"/>
              <a:gd name="T88" fmla="*/ 107 w 160"/>
              <a:gd name="T89" fmla="*/ 134 h 158"/>
              <a:gd name="T90" fmla="*/ 10 w 160"/>
              <a:gd name="T91" fmla="*/ 5 h 158"/>
              <a:gd name="T92" fmla="*/ 13 w 160"/>
              <a:gd name="T93" fmla="*/ 39 h 158"/>
              <a:gd name="T94" fmla="*/ 15 w 160"/>
              <a:gd name="T95" fmla="*/ 60 h 158"/>
              <a:gd name="T96" fmla="*/ 8 w 160"/>
              <a:gd name="T97" fmla="*/ 68 h 158"/>
              <a:gd name="T98" fmla="*/ 0 w 160"/>
              <a:gd name="T99" fmla="*/ 150 h 158"/>
              <a:gd name="T100" fmla="*/ 4 w 160"/>
              <a:gd name="T101" fmla="*/ 157 h 158"/>
              <a:gd name="T102" fmla="*/ 154 w 160"/>
              <a:gd name="T103" fmla="*/ 158 h 158"/>
              <a:gd name="T104" fmla="*/ 159 w 160"/>
              <a:gd name="T105" fmla="*/ 152 h 158"/>
              <a:gd name="T106" fmla="*/ 159 w 160"/>
              <a:gd name="T107" fmla="*/ 117 h 158"/>
              <a:gd name="T108" fmla="*/ 148 w 160"/>
              <a:gd name="T109" fmla="*/ 62 h 158"/>
              <a:gd name="T110" fmla="*/ 64 w 160"/>
              <a:gd name="T111" fmla="*/ 59 h 158"/>
              <a:gd name="T112" fmla="*/ 99 w 160"/>
              <a:gd name="T113" fmla="*/ 36 h 158"/>
              <a:gd name="T114" fmla="*/ 98 w 160"/>
              <a:gd name="T115" fmla="*/ 1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58">
                <a:moveTo>
                  <a:pt x="84" y="15"/>
                </a:moveTo>
                <a:lnTo>
                  <a:pt x="84" y="24"/>
                </a:lnTo>
                <a:lnTo>
                  <a:pt x="25" y="24"/>
                </a:lnTo>
                <a:lnTo>
                  <a:pt x="25" y="15"/>
                </a:lnTo>
                <a:lnTo>
                  <a:pt x="84" y="15"/>
                </a:lnTo>
                <a:lnTo>
                  <a:pt x="84" y="15"/>
                </a:lnTo>
                <a:close/>
                <a:moveTo>
                  <a:pt x="37" y="72"/>
                </a:moveTo>
                <a:lnTo>
                  <a:pt x="39" y="72"/>
                </a:lnTo>
                <a:lnTo>
                  <a:pt x="41" y="73"/>
                </a:lnTo>
                <a:lnTo>
                  <a:pt x="42" y="75"/>
                </a:lnTo>
                <a:lnTo>
                  <a:pt x="42" y="77"/>
                </a:lnTo>
                <a:lnTo>
                  <a:pt x="42" y="82"/>
                </a:lnTo>
                <a:lnTo>
                  <a:pt x="42" y="84"/>
                </a:lnTo>
                <a:lnTo>
                  <a:pt x="41" y="85"/>
                </a:lnTo>
                <a:lnTo>
                  <a:pt x="39" y="86"/>
                </a:lnTo>
                <a:lnTo>
                  <a:pt x="37" y="87"/>
                </a:lnTo>
                <a:lnTo>
                  <a:pt x="32" y="87"/>
                </a:lnTo>
                <a:lnTo>
                  <a:pt x="30" y="86"/>
                </a:lnTo>
                <a:lnTo>
                  <a:pt x="29" y="85"/>
                </a:lnTo>
                <a:lnTo>
                  <a:pt x="28" y="84"/>
                </a:lnTo>
                <a:lnTo>
                  <a:pt x="27" y="82"/>
                </a:lnTo>
                <a:lnTo>
                  <a:pt x="27" y="77"/>
                </a:lnTo>
                <a:lnTo>
                  <a:pt x="28" y="75"/>
                </a:lnTo>
                <a:lnTo>
                  <a:pt x="29" y="73"/>
                </a:lnTo>
                <a:lnTo>
                  <a:pt x="30" y="72"/>
                </a:lnTo>
                <a:lnTo>
                  <a:pt x="32" y="72"/>
                </a:lnTo>
                <a:lnTo>
                  <a:pt x="37" y="72"/>
                </a:lnTo>
                <a:lnTo>
                  <a:pt x="37" y="72"/>
                </a:lnTo>
                <a:close/>
                <a:moveTo>
                  <a:pt x="67" y="72"/>
                </a:moveTo>
                <a:lnTo>
                  <a:pt x="69" y="72"/>
                </a:lnTo>
                <a:lnTo>
                  <a:pt x="70" y="73"/>
                </a:lnTo>
                <a:lnTo>
                  <a:pt x="72" y="75"/>
                </a:lnTo>
                <a:lnTo>
                  <a:pt x="72" y="77"/>
                </a:lnTo>
                <a:lnTo>
                  <a:pt x="72" y="82"/>
                </a:lnTo>
                <a:lnTo>
                  <a:pt x="72" y="84"/>
                </a:lnTo>
                <a:lnTo>
                  <a:pt x="70" y="85"/>
                </a:lnTo>
                <a:lnTo>
                  <a:pt x="69" y="86"/>
                </a:lnTo>
                <a:lnTo>
                  <a:pt x="67" y="87"/>
                </a:lnTo>
                <a:lnTo>
                  <a:pt x="62" y="87"/>
                </a:lnTo>
                <a:lnTo>
                  <a:pt x="60" y="86"/>
                </a:lnTo>
                <a:lnTo>
                  <a:pt x="58" y="85"/>
                </a:lnTo>
                <a:lnTo>
                  <a:pt x="57" y="84"/>
                </a:lnTo>
                <a:lnTo>
                  <a:pt x="57" y="82"/>
                </a:lnTo>
                <a:lnTo>
                  <a:pt x="57" y="77"/>
                </a:lnTo>
                <a:lnTo>
                  <a:pt x="57" y="75"/>
                </a:lnTo>
                <a:lnTo>
                  <a:pt x="58" y="73"/>
                </a:lnTo>
                <a:lnTo>
                  <a:pt x="60" y="72"/>
                </a:lnTo>
                <a:lnTo>
                  <a:pt x="62" y="72"/>
                </a:lnTo>
                <a:lnTo>
                  <a:pt x="67" y="72"/>
                </a:lnTo>
                <a:lnTo>
                  <a:pt x="67" y="72"/>
                </a:lnTo>
                <a:close/>
                <a:moveTo>
                  <a:pt x="97" y="72"/>
                </a:moveTo>
                <a:lnTo>
                  <a:pt x="99" y="72"/>
                </a:lnTo>
                <a:lnTo>
                  <a:pt x="100" y="73"/>
                </a:lnTo>
                <a:lnTo>
                  <a:pt x="101" y="75"/>
                </a:lnTo>
                <a:lnTo>
                  <a:pt x="102" y="77"/>
                </a:lnTo>
                <a:lnTo>
                  <a:pt x="102" y="82"/>
                </a:lnTo>
                <a:lnTo>
                  <a:pt x="101" y="84"/>
                </a:lnTo>
                <a:lnTo>
                  <a:pt x="100" y="85"/>
                </a:lnTo>
                <a:lnTo>
                  <a:pt x="99" y="86"/>
                </a:lnTo>
                <a:lnTo>
                  <a:pt x="97" y="87"/>
                </a:lnTo>
                <a:lnTo>
                  <a:pt x="92" y="87"/>
                </a:lnTo>
                <a:lnTo>
                  <a:pt x="90" y="86"/>
                </a:lnTo>
                <a:lnTo>
                  <a:pt x="88" y="85"/>
                </a:lnTo>
                <a:lnTo>
                  <a:pt x="87" y="84"/>
                </a:lnTo>
                <a:lnTo>
                  <a:pt x="87" y="82"/>
                </a:lnTo>
                <a:lnTo>
                  <a:pt x="87" y="77"/>
                </a:lnTo>
                <a:lnTo>
                  <a:pt x="87" y="75"/>
                </a:lnTo>
                <a:lnTo>
                  <a:pt x="88" y="73"/>
                </a:lnTo>
                <a:lnTo>
                  <a:pt x="90" y="72"/>
                </a:lnTo>
                <a:lnTo>
                  <a:pt x="92" y="72"/>
                </a:lnTo>
                <a:lnTo>
                  <a:pt x="97" y="72"/>
                </a:lnTo>
                <a:lnTo>
                  <a:pt x="97" y="72"/>
                </a:lnTo>
                <a:close/>
                <a:moveTo>
                  <a:pt x="127" y="72"/>
                </a:moveTo>
                <a:lnTo>
                  <a:pt x="129" y="72"/>
                </a:lnTo>
                <a:lnTo>
                  <a:pt x="130" y="73"/>
                </a:lnTo>
                <a:lnTo>
                  <a:pt x="131" y="75"/>
                </a:lnTo>
                <a:lnTo>
                  <a:pt x="132" y="77"/>
                </a:lnTo>
                <a:lnTo>
                  <a:pt x="132" y="82"/>
                </a:lnTo>
                <a:lnTo>
                  <a:pt x="131" y="84"/>
                </a:lnTo>
                <a:lnTo>
                  <a:pt x="130" y="85"/>
                </a:lnTo>
                <a:lnTo>
                  <a:pt x="129" y="86"/>
                </a:lnTo>
                <a:lnTo>
                  <a:pt x="127" y="87"/>
                </a:lnTo>
                <a:lnTo>
                  <a:pt x="122" y="87"/>
                </a:lnTo>
                <a:lnTo>
                  <a:pt x="120" y="86"/>
                </a:lnTo>
                <a:lnTo>
                  <a:pt x="118" y="85"/>
                </a:lnTo>
                <a:lnTo>
                  <a:pt x="117" y="84"/>
                </a:lnTo>
                <a:lnTo>
                  <a:pt x="117" y="82"/>
                </a:lnTo>
                <a:lnTo>
                  <a:pt x="117" y="77"/>
                </a:lnTo>
                <a:lnTo>
                  <a:pt x="117" y="75"/>
                </a:lnTo>
                <a:lnTo>
                  <a:pt x="118" y="73"/>
                </a:lnTo>
                <a:lnTo>
                  <a:pt x="120" y="72"/>
                </a:lnTo>
                <a:lnTo>
                  <a:pt x="122" y="72"/>
                </a:lnTo>
                <a:lnTo>
                  <a:pt x="127" y="72"/>
                </a:lnTo>
                <a:lnTo>
                  <a:pt x="127" y="72"/>
                </a:lnTo>
                <a:close/>
                <a:moveTo>
                  <a:pt x="52" y="97"/>
                </a:moveTo>
                <a:lnTo>
                  <a:pt x="54" y="97"/>
                </a:lnTo>
                <a:lnTo>
                  <a:pt x="56" y="98"/>
                </a:lnTo>
                <a:lnTo>
                  <a:pt x="57" y="100"/>
                </a:lnTo>
                <a:lnTo>
                  <a:pt x="57" y="102"/>
                </a:lnTo>
                <a:lnTo>
                  <a:pt x="57" y="107"/>
                </a:lnTo>
                <a:lnTo>
                  <a:pt x="57" y="109"/>
                </a:lnTo>
                <a:lnTo>
                  <a:pt x="56" y="110"/>
                </a:lnTo>
                <a:lnTo>
                  <a:pt x="54" y="111"/>
                </a:lnTo>
                <a:lnTo>
                  <a:pt x="52" y="112"/>
                </a:lnTo>
                <a:lnTo>
                  <a:pt x="47" y="112"/>
                </a:lnTo>
                <a:lnTo>
                  <a:pt x="45" y="111"/>
                </a:lnTo>
                <a:lnTo>
                  <a:pt x="44" y="110"/>
                </a:lnTo>
                <a:lnTo>
                  <a:pt x="42" y="109"/>
                </a:lnTo>
                <a:lnTo>
                  <a:pt x="42" y="107"/>
                </a:lnTo>
                <a:lnTo>
                  <a:pt x="42" y="102"/>
                </a:lnTo>
                <a:lnTo>
                  <a:pt x="42" y="100"/>
                </a:lnTo>
                <a:lnTo>
                  <a:pt x="44" y="98"/>
                </a:lnTo>
                <a:lnTo>
                  <a:pt x="45" y="97"/>
                </a:lnTo>
                <a:lnTo>
                  <a:pt x="47" y="97"/>
                </a:lnTo>
                <a:lnTo>
                  <a:pt x="52" y="97"/>
                </a:lnTo>
                <a:lnTo>
                  <a:pt x="52" y="97"/>
                </a:lnTo>
                <a:close/>
                <a:moveTo>
                  <a:pt x="82" y="97"/>
                </a:moveTo>
                <a:lnTo>
                  <a:pt x="84" y="97"/>
                </a:lnTo>
                <a:lnTo>
                  <a:pt x="85" y="98"/>
                </a:lnTo>
                <a:lnTo>
                  <a:pt x="86" y="100"/>
                </a:lnTo>
                <a:lnTo>
                  <a:pt x="87" y="102"/>
                </a:lnTo>
                <a:lnTo>
                  <a:pt x="87" y="107"/>
                </a:lnTo>
                <a:lnTo>
                  <a:pt x="86" y="109"/>
                </a:lnTo>
                <a:lnTo>
                  <a:pt x="85" y="110"/>
                </a:lnTo>
                <a:lnTo>
                  <a:pt x="84" y="111"/>
                </a:lnTo>
                <a:lnTo>
                  <a:pt x="82" y="112"/>
                </a:lnTo>
                <a:lnTo>
                  <a:pt x="77" y="112"/>
                </a:lnTo>
                <a:lnTo>
                  <a:pt x="75" y="111"/>
                </a:lnTo>
                <a:lnTo>
                  <a:pt x="73" y="110"/>
                </a:lnTo>
                <a:lnTo>
                  <a:pt x="72" y="109"/>
                </a:lnTo>
                <a:lnTo>
                  <a:pt x="72" y="107"/>
                </a:lnTo>
                <a:lnTo>
                  <a:pt x="72" y="102"/>
                </a:lnTo>
                <a:lnTo>
                  <a:pt x="72" y="100"/>
                </a:lnTo>
                <a:lnTo>
                  <a:pt x="73" y="98"/>
                </a:lnTo>
                <a:lnTo>
                  <a:pt x="75" y="97"/>
                </a:lnTo>
                <a:lnTo>
                  <a:pt x="77" y="97"/>
                </a:lnTo>
                <a:lnTo>
                  <a:pt x="82" y="97"/>
                </a:lnTo>
                <a:lnTo>
                  <a:pt x="82" y="97"/>
                </a:lnTo>
                <a:close/>
                <a:moveTo>
                  <a:pt x="112" y="97"/>
                </a:moveTo>
                <a:lnTo>
                  <a:pt x="114" y="97"/>
                </a:lnTo>
                <a:lnTo>
                  <a:pt x="115" y="98"/>
                </a:lnTo>
                <a:lnTo>
                  <a:pt x="116" y="100"/>
                </a:lnTo>
                <a:lnTo>
                  <a:pt x="117" y="102"/>
                </a:lnTo>
                <a:lnTo>
                  <a:pt x="117" y="107"/>
                </a:lnTo>
                <a:lnTo>
                  <a:pt x="116" y="109"/>
                </a:lnTo>
                <a:lnTo>
                  <a:pt x="115" y="110"/>
                </a:lnTo>
                <a:lnTo>
                  <a:pt x="114" y="111"/>
                </a:lnTo>
                <a:lnTo>
                  <a:pt x="112" y="112"/>
                </a:lnTo>
                <a:lnTo>
                  <a:pt x="107" y="112"/>
                </a:lnTo>
                <a:lnTo>
                  <a:pt x="105" y="111"/>
                </a:lnTo>
                <a:lnTo>
                  <a:pt x="103" y="110"/>
                </a:lnTo>
                <a:lnTo>
                  <a:pt x="102" y="109"/>
                </a:lnTo>
                <a:lnTo>
                  <a:pt x="102" y="107"/>
                </a:lnTo>
                <a:lnTo>
                  <a:pt x="102" y="102"/>
                </a:lnTo>
                <a:lnTo>
                  <a:pt x="102" y="100"/>
                </a:lnTo>
                <a:lnTo>
                  <a:pt x="103" y="98"/>
                </a:lnTo>
                <a:lnTo>
                  <a:pt x="105" y="97"/>
                </a:lnTo>
                <a:lnTo>
                  <a:pt x="107" y="97"/>
                </a:lnTo>
                <a:lnTo>
                  <a:pt x="112" y="97"/>
                </a:lnTo>
                <a:lnTo>
                  <a:pt x="112" y="97"/>
                </a:lnTo>
                <a:close/>
                <a:moveTo>
                  <a:pt x="107" y="134"/>
                </a:moveTo>
                <a:lnTo>
                  <a:pt x="108" y="134"/>
                </a:lnTo>
                <a:lnTo>
                  <a:pt x="109" y="134"/>
                </a:lnTo>
                <a:lnTo>
                  <a:pt x="109" y="136"/>
                </a:lnTo>
                <a:lnTo>
                  <a:pt x="109" y="136"/>
                </a:lnTo>
                <a:lnTo>
                  <a:pt x="109" y="141"/>
                </a:lnTo>
                <a:lnTo>
                  <a:pt x="109" y="142"/>
                </a:lnTo>
                <a:lnTo>
                  <a:pt x="109" y="143"/>
                </a:lnTo>
                <a:lnTo>
                  <a:pt x="108" y="143"/>
                </a:lnTo>
                <a:lnTo>
                  <a:pt x="51" y="143"/>
                </a:lnTo>
                <a:lnTo>
                  <a:pt x="50" y="143"/>
                </a:lnTo>
                <a:lnTo>
                  <a:pt x="50" y="142"/>
                </a:lnTo>
                <a:lnTo>
                  <a:pt x="50" y="141"/>
                </a:lnTo>
                <a:lnTo>
                  <a:pt x="50" y="136"/>
                </a:lnTo>
                <a:lnTo>
                  <a:pt x="50" y="136"/>
                </a:lnTo>
                <a:lnTo>
                  <a:pt x="50" y="134"/>
                </a:lnTo>
                <a:lnTo>
                  <a:pt x="51" y="134"/>
                </a:lnTo>
                <a:lnTo>
                  <a:pt x="52" y="134"/>
                </a:lnTo>
                <a:lnTo>
                  <a:pt x="107" y="134"/>
                </a:lnTo>
                <a:lnTo>
                  <a:pt x="107" y="134"/>
                </a:lnTo>
                <a:close/>
                <a:moveTo>
                  <a:pt x="13" y="0"/>
                </a:moveTo>
                <a:lnTo>
                  <a:pt x="11" y="1"/>
                </a:lnTo>
                <a:lnTo>
                  <a:pt x="10" y="3"/>
                </a:lnTo>
                <a:lnTo>
                  <a:pt x="10" y="5"/>
                </a:lnTo>
                <a:lnTo>
                  <a:pt x="10" y="34"/>
                </a:lnTo>
                <a:lnTo>
                  <a:pt x="10" y="36"/>
                </a:lnTo>
                <a:lnTo>
                  <a:pt x="11" y="38"/>
                </a:lnTo>
                <a:lnTo>
                  <a:pt x="13" y="39"/>
                </a:lnTo>
                <a:lnTo>
                  <a:pt x="45" y="39"/>
                </a:lnTo>
                <a:lnTo>
                  <a:pt x="45" y="59"/>
                </a:lnTo>
                <a:lnTo>
                  <a:pt x="16" y="59"/>
                </a:lnTo>
                <a:lnTo>
                  <a:pt x="15" y="60"/>
                </a:lnTo>
                <a:lnTo>
                  <a:pt x="12" y="62"/>
                </a:lnTo>
                <a:lnTo>
                  <a:pt x="10" y="64"/>
                </a:lnTo>
                <a:lnTo>
                  <a:pt x="9" y="66"/>
                </a:lnTo>
                <a:lnTo>
                  <a:pt x="8" y="68"/>
                </a:lnTo>
                <a:lnTo>
                  <a:pt x="0" y="117"/>
                </a:lnTo>
                <a:lnTo>
                  <a:pt x="0" y="121"/>
                </a:lnTo>
                <a:lnTo>
                  <a:pt x="0" y="148"/>
                </a:lnTo>
                <a:lnTo>
                  <a:pt x="0" y="150"/>
                </a:lnTo>
                <a:lnTo>
                  <a:pt x="1" y="152"/>
                </a:lnTo>
                <a:lnTo>
                  <a:pt x="1" y="154"/>
                </a:lnTo>
                <a:lnTo>
                  <a:pt x="3" y="155"/>
                </a:lnTo>
                <a:lnTo>
                  <a:pt x="4" y="157"/>
                </a:lnTo>
                <a:lnTo>
                  <a:pt x="6" y="158"/>
                </a:lnTo>
                <a:lnTo>
                  <a:pt x="8" y="158"/>
                </a:lnTo>
                <a:lnTo>
                  <a:pt x="152" y="158"/>
                </a:lnTo>
                <a:lnTo>
                  <a:pt x="154" y="158"/>
                </a:lnTo>
                <a:lnTo>
                  <a:pt x="155" y="157"/>
                </a:lnTo>
                <a:lnTo>
                  <a:pt x="157" y="155"/>
                </a:lnTo>
                <a:lnTo>
                  <a:pt x="158" y="154"/>
                </a:lnTo>
                <a:lnTo>
                  <a:pt x="159" y="152"/>
                </a:lnTo>
                <a:lnTo>
                  <a:pt x="159" y="150"/>
                </a:lnTo>
                <a:lnTo>
                  <a:pt x="160" y="148"/>
                </a:lnTo>
                <a:lnTo>
                  <a:pt x="160" y="121"/>
                </a:lnTo>
                <a:lnTo>
                  <a:pt x="159" y="117"/>
                </a:lnTo>
                <a:lnTo>
                  <a:pt x="151" y="68"/>
                </a:lnTo>
                <a:lnTo>
                  <a:pt x="151" y="66"/>
                </a:lnTo>
                <a:lnTo>
                  <a:pt x="150" y="64"/>
                </a:lnTo>
                <a:lnTo>
                  <a:pt x="148" y="62"/>
                </a:lnTo>
                <a:lnTo>
                  <a:pt x="146" y="61"/>
                </a:lnTo>
                <a:lnTo>
                  <a:pt x="145" y="60"/>
                </a:lnTo>
                <a:lnTo>
                  <a:pt x="143" y="59"/>
                </a:lnTo>
                <a:lnTo>
                  <a:pt x="64" y="59"/>
                </a:lnTo>
                <a:lnTo>
                  <a:pt x="64" y="39"/>
                </a:lnTo>
                <a:lnTo>
                  <a:pt x="96" y="39"/>
                </a:lnTo>
                <a:lnTo>
                  <a:pt x="98" y="38"/>
                </a:lnTo>
                <a:lnTo>
                  <a:pt x="99" y="36"/>
                </a:lnTo>
                <a:lnTo>
                  <a:pt x="99" y="34"/>
                </a:lnTo>
                <a:lnTo>
                  <a:pt x="99" y="5"/>
                </a:lnTo>
                <a:lnTo>
                  <a:pt x="99" y="3"/>
                </a:lnTo>
                <a:lnTo>
                  <a:pt x="98" y="1"/>
                </a:lnTo>
                <a:lnTo>
                  <a:pt x="96" y="0"/>
                </a:lnTo>
                <a:lnTo>
                  <a:pt x="13" y="0"/>
                </a:lnTo>
                <a:lnTo>
                  <a:pt x="13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D52B7818-1F87-F935-5351-3C59876109E1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5786438"/>
            <a:ext cx="254000" cy="238125"/>
          </a:xfrm>
          <a:custGeom>
            <a:avLst/>
            <a:gdLst>
              <a:gd name="T0" fmla="*/ 121 w 160"/>
              <a:gd name="T1" fmla="*/ 36 h 150"/>
              <a:gd name="T2" fmla="*/ 122 w 160"/>
              <a:gd name="T3" fmla="*/ 42 h 150"/>
              <a:gd name="T4" fmla="*/ 117 w 160"/>
              <a:gd name="T5" fmla="*/ 45 h 150"/>
              <a:gd name="T6" fmla="*/ 112 w 160"/>
              <a:gd name="T7" fmla="*/ 42 h 150"/>
              <a:gd name="T8" fmla="*/ 114 w 160"/>
              <a:gd name="T9" fmla="*/ 36 h 150"/>
              <a:gd name="T10" fmla="*/ 117 w 160"/>
              <a:gd name="T11" fmla="*/ 35 h 150"/>
              <a:gd name="T12" fmla="*/ 144 w 160"/>
              <a:gd name="T13" fmla="*/ 35 h 150"/>
              <a:gd name="T14" fmla="*/ 147 w 160"/>
              <a:gd name="T15" fmla="*/ 40 h 150"/>
              <a:gd name="T16" fmla="*/ 144 w 160"/>
              <a:gd name="T17" fmla="*/ 44 h 150"/>
              <a:gd name="T18" fmla="*/ 139 w 160"/>
              <a:gd name="T19" fmla="*/ 43 h 150"/>
              <a:gd name="T20" fmla="*/ 138 w 160"/>
              <a:gd name="T21" fmla="*/ 38 h 150"/>
              <a:gd name="T22" fmla="*/ 142 w 160"/>
              <a:gd name="T23" fmla="*/ 35 h 150"/>
              <a:gd name="T24" fmla="*/ 100 w 160"/>
              <a:gd name="T25" fmla="*/ 0 h 150"/>
              <a:gd name="T26" fmla="*/ 102 w 160"/>
              <a:gd name="T27" fmla="*/ 53 h 150"/>
              <a:gd name="T28" fmla="*/ 112 w 160"/>
              <a:gd name="T29" fmla="*/ 67 h 150"/>
              <a:gd name="T30" fmla="*/ 126 w 160"/>
              <a:gd name="T31" fmla="*/ 72 h 150"/>
              <a:gd name="T32" fmla="*/ 135 w 160"/>
              <a:gd name="T33" fmla="*/ 72 h 150"/>
              <a:gd name="T34" fmla="*/ 146 w 160"/>
              <a:gd name="T35" fmla="*/ 67 h 150"/>
              <a:gd name="T36" fmla="*/ 158 w 160"/>
              <a:gd name="T37" fmla="*/ 54 h 150"/>
              <a:gd name="T38" fmla="*/ 160 w 160"/>
              <a:gd name="T39" fmla="*/ 45 h 150"/>
              <a:gd name="T40" fmla="*/ 140 w 160"/>
              <a:gd name="T41" fmla="*/ 20 h 150"/>
              <a:gd name="T42" fmla="*/ 100 w 160"/>
              <a:gd name="T43" fmla="*/ 0 h 150"/>
              <a:gd name="T44" fmla="*/ 8 w 160"/>
              <a:gd name="T45" fmla="*/ 20 h 150"/>
              <a:gd name="T46" fmla="*/ 3 w 160"/>
              <a:gd name="T47" fmla="*/ 23 h 150"/>
              <a:gd name="T48" fmla="*/ 0 w 160"/>
              <a:gd name="T49" fmla="*/ 27 h 150"/>
              <a:gd name="T50" fmla="*/ 0 w 160"/>
              <a:gd name="T51" fmla="*/ 33 h 150"/>
              <a:gd name="T52" fmla="*/ 4 w 160"/>
              <a:gd name="T53" fmla="*/ 38 h 150"/>
              <a:gd name="T54" fmla="*/ 9 w 160"/>
              <a:gd name="T55" fmla="*/ 40 h 150"/>
              <a:gd name="T56" fmla="*/ 15 w 160"/>
              <a:gd name="T57" fmla="*/ 42 h 150"/>
              <a:gd name="T58" fmla="*/ 19 w 160"/>
              <a:gd name="T59" fmla="*/ 46 h 150"/>
              <a:gd name="T60" fmla="*/ 20 w 160"/>
              <a:gd name="T61" fmla="*/ 131 h 150"/>
              <a:gd name="T62" fmla="*/ 23 w 160"/>
              <a:gd name="T63" fmla="*/ 142 h 150"/>
              <a:gd name="T64" fmla="*/ 32 w 160"/>
              <a:gd name="T65" fmla="*/ 149 h 150"/>
              <a:gd name="T66" fmla="*/ 98 w 160"/>
              <a:gd name="T67" fmla="*/ 149 h 150"/>
              <a:gd name="T68" fmla="*/ 100 w 160"/>
              <a:gd name="T69" fmla="*/ 140 h 150"/>
              <a:gd name="T70" fmla="*/ 98 w 160"/>
              <a:gd name="T71" fmla="*/ 135 h 150"/>
              <a:gd name="T72" fmla="*/ 94 w 160"/>
              <a:gd name="T73" fmla="*/ 131 h 150"/>
              <a:gd name="T74" fmla="*/ 120 w 160"/>
              <a:gd name="T75" fmla="*/ 100 h 150"/>
              <a:gd name="T76" fmla="*/ 121 w 160"/>
              <a:gd name="T77" fmla="*/ 149 h 150"/>
              <a:gd name="T78" fmla="*/ 139 w 160"/>
              <a:gd name="T79" fmla="*/ 149 h 150"/>
              <a:gd name="T80" fmla="*/ 140 w 160"/>
              <a:gd name="T81" fmla="*/ 81 h 150"/>
              <a:gd name="T82" fmla="*/ 126 w 160"/>
              <a:gd name="T83" fmla="*/ 82 h 150"/>
              <a:gd name="T84" fmla="*/ 116 w 160"/>
              <a:gd name="T85" fmla="*/ 80 h 150"/>
              <a:gd name="T86" fmla="*/ 99 w 160"/>
              <a:gd name="T87" fmla="*/ 68 h 150"/>
              <a:gd name="T88" fmla="*/ 91 w 160"/>
              <a:gd name="T89" fmla="*/ 53 h 150"/>
              <a:gd name="T90" fmla="*/ 82 w 160"/>
              <a:gd name="T91" fmla="*/ 50 h 150"/>
              <a:gd name="T92" fmla="*/ 62 w 160"/>
              <a:gd name="T93" fmla="*/ 57 h 150"/>
              <a:gd name="T94" fmla="*/ 50 w 160"/>
              <a:gd name="T95" fmla="*/ 64 h 150"/>
              <a:gd name="T96" fmla="*/ 39 w 160"/>
              <a:gd name="T97" fmla="*/ 77 h 150"/>
              <a:gd name="T98" fmla="*/ 39 w 160"/>
              <a:gd name="T99" fmla="*/ 44 h 150"/>
              <a:gd name="T100" fmla="*/ 31 w 160"/>
              <a:gd name="T101" fmla="*/ 29 h 150"/>
              <a:gd name="T102" fmla="*/ 16 w 160"/>
              <a:gd name="T103" fmla="*/ 21 h 150"/>
              <a:gd name="T104" fmla="*/ 10 w 160"/>
              <a:gd name="T105" fmla="*/ 2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50">
                <a:moveTo>
                  <a:pt x="117" y="35"/>
                </a:moveTo>
                <a:lnTo>
                  <a:pt x="119" y="35"/>
                </a:lnTo>
                <a:lnTo>
                  <a:pt x="121" y="36"/>
                </a:lnTo>
                <a:lnTo>
                  <a:pt x="122" y="38"/>
                </a:lnTo>
                <a:lnTo>
                  <a:pt x="122" y="40"/>
                </a:lnTo>
                <a:lnTo>
                  <a:pt x="122" y="42"/>
                </a:lnTo>
                <a:lnTo>
                  <a:pt x="121" y="43"/>
                </a:lnTo>
                <a:lnTo>
                  <a:pt x="119" y="44"/>
                </a:lnTo>
                <a:lnTo>
                  <a:pt x="117" y="45"/>
                </a:lnTo>
                <a:lnTo>
                  <a:pt x="115" y="44"/>
                </a:lnTo>
                <a:lnTo>
                  <a:pt x="114" y="43"/>
                </a:lnTo>
                <a:lnTo>
                  <a:pt x="112" y="42"/>
                </a:lnTo>
                <a:lnTo>
                  <a:pt x="112" y="40"/>
                </a:lnTo>
                <a:lnTo>
                  <a:pt x="112" y="38"/>
                </a:lnTo>
                <a:lnTo>
                  <a:pt x="114" y="36"/>
                </a:lnTo>
                <a:lnTo>
                  <a:pt x="115" y="35"/>
                </a:lnTo>
                <a:lnTo>
                  <a:pt x="117" y="35"/>
                </a:lnTo>
                <a:lnTo>
                  <a:pt x="117" y="35"/>
                </a:lnTo>
                <a:lnTo>
                  <a:pt x="117" y="35"/>
                </a:lnTo>
                <a:close/>
                <a:moveTo>
                  <a:pt x="142" y="35"/>
                </a:moveTo>
                <a:lnTo>
                  <a:pt x="144" y="35"/>
                </a:lnTo>
                <a:lnTo>
                  <a:pt x="146" y="36"/>
                </a:lnTo>
                <a:lnTo>
                  <a:pt x="147" y="38"/>
                </a:lnTo>
                <a:lnTo>
                  <a:pt x="147" y="40"/>
                </a:lnTo>
                <a:lnTo>
                  <a:pt x="147" y="42"/>
                </a:lnTo>
                <a:lnTo>
                  <a:pt x="146" y="43"/>
                </a:lnTo>
                <a:lnTo>
                  <a:pt x="144" y="44"/>
                </a:lnTo>
                <a:lnTo>
                  <a:pt x="142" y="45"/>
                </a:lnTo>
                <a:lnTo>
                  <a:pt x="141" y="44"/>
                </a:lnTo>
                <a:lnTo>
                  <a:pt x="139" y="43"/>
                </a:lnTo>
                <a:lnTo>
                  <a:pt x="138" y="42"/>
                </a:lnTo>
                <a:lnTo>
                  <a:pt x="137" y="40"/>
                </a:lnTo>
                <a:lnTo>
                  <a:pt x="138" y="38"/>
                </a:lnTo>
                <a:lnTo>
                  <a:pt x="139" y="36"/>
                </a:lnTo>
                <a:lnTo>
                  <a:pt x="141" y="35"/>
                </a:lnTo>
                <a:lnTo>
                  <a:pt x="142" y="35"/>
                </a:lnTo>
                <a:lnTo>
                  <a:pt x="142" y="35"/>
                </a:lnTo>
                <a:lnTo>
                  <a:pt x="142" y="35"/>
                </a:lnTo>
                <a:close/>
                <a:moveTo>
                  <a:pt x="100" y="0"/>
                </a:moveTo>
                <a:lnTo>
                  <a:pt x="100" y="42"/>
                </a:lnTo>
                <a:lnTo>
                  <a:pt x="100" y="47"/>
                </a:lnTo>
                <a:lnTo>
                  <a:pt x="102" y="53"/>
                </a:lnTo>
                <a:lnTo>
                  <a:pt x="105" y="58"/>
                </a:lnTo>
                <a:lnTo>
                  <a:pt x="108" y="62"/>
                </a:lnTo>
                <a:lnTo>
                  <a:pt x="112" y="67"/>
                </a:lnTo>
                <a:lnTo>
                  <a:pt x="117" y="70"/>
                </a:lnTo>
                <a:lnTo>
                  <a:pt x="123" y="71"/>
                </a:lnTo>
                <a:lnTo>
                  <a:pt x="126" y="72"/>
                </a:lnTo>
                <a:lnTo>
                  <a:pt x="129" y="72"/>
                </a:lnTo>
                <a:lnTo>
                  <a:pt x="132" y="72"/>
                </a:lnTo>
                <a:lnTo>
                  <a:pt x="135" y="72"/>
                </a:lnTo>
                <a:lnTo>
                  <a:pt x="138" y="71"/>
                </a:lnTo>
                <a:lnTo>
                  <a:pt x="141" y="70"/>
                </a:lnTo>
                <a:lnTo>
                  <a:pt x="146" y="67"/>
                </a:lnTo>
                <a:lnTo>
                  <a:pt x="151" y="63"/>
                </a:lnTo>
                <a:lnTo>
                  <a:pt x="155" y="59"/>
                </a:lnTo>
                <a:lnTo>
                  <a:pt x="158" y="54"/>
                </a:lnTo>
                <a:lnTo>
                  <a:pt x="159" y="51"/>
                </a:lnTo>
                <a:lnTo>
                  <a:pt x="159" y="48"/>
                </a:lnTo>
                <a:lnTo>
                  <a:pt x="160" y="45"/>
                </a:lnTo>
                <a:lnTo>
                  <a:pt x="160" y="42"/>
                </a:lnTo>
                <a:lnTo>
                  <a:pt x="160" y="0"/>
                </a:lnTo>
                <a:lnTo>
                  <a:pt x="140" y="20"/>
                </a:lnTo>
                <a:lnTo>
                  <a:pt x="120" y="20"/>
                </a:lnTo>
                <a:lnTo>
                  <a:pt x="100" y="0"/>
                </a:lnTo>
                <a:lnTo>
                  <a:pt x="100" y="0"/>
                </a:lnTo>
                <a:lnTo>
                  <a:pt x="100" y="0"/>
                </a:lnTo>
                <a:close/>
                <a:moveTo>
                  <a:pt x="10" y="20"/>
                </a:moveTo>
                <a:lnTo>
                  <a:pt x="8" y="20"/>
                </a:lnTo>
                <a:lnTo>
                  <a:pt x="6" y="21"/>
                </a:lnTo>
                <a:lnTo>
                  <a:pt x="5" y="22"/>
                </a:lnTo>
                <a:lnTo>
                  <a:pt x="3" y="23"/>
                </a:lnTo>
                <a:lnTo>
                  <a:pt x="2" y="24"/>
                </a:lnTo>
                <a:lnTo>
                  <a:pt x="1" y="26"/>
                </a:lnTo>
                <a:lnTo>
                  <a:pt x="0" y="27"/>
                </a:lnTo>
                <a:lnTo>
                  <a:pt x="0" y="29"/>
                </a:lnTo>
                <a:lnTo>
                  <a:pt x="0" y="31"/>
                </a:lnTo>
                <a:lnTo>
                  <a:pt x="0" y="33"/>
                </a:lnTo>
                <a:lnTo>
                  <a:pt x="1" y="35"/>
                </a:lnTo>
                <a:lnTo>
                  <a:pt x="2" y="37"/>
                </a:lnTo>
                <a:lnTo>
                  <a:pt x="4" y="38"/>
                </a:lnTo>
                <a:lnTo>
                  <a:pt x="5" y="39"/>
                </a:lnTo>
                <a:lnTo>
                  <a:pt x="7" y="40"/>
                </a:lnTo>
                <a:lnTo>
                  <a:pt x="9" y="40"/>
                </a:lnTo>
                <a:lnTo>
                  <a:pt x="11" y="40"/>
                </a:lnTo>
                <a:lnTo>
                  <a:pt x="13" y="41"/>
                </a:lnTo>
                <a:lnTo>
                  <a:pt x="15" y="42"/>
                </a:lnTo>
                <a:lnTo>
                  <a:pt x="17" y="43"/>
                </a:lnTo>
                <a:lnTo>
                  <a:pt x="18" y="44"/>
                </a:lnTo>
                <a:lnTo>
                  <a:pt x="19" y="46"/>
                </a:lnTo>
                <a:lnTo>
                  <a:pt x="19" y="48"/>
                </a:lnTo>
                <a:lnTo>
                  <a:pt x="20" y="50"/>
                </a:lnTo>
                <a:lnTo>
                  <a:pt x="20" y="131"/>
                </a:lnTo>
                <a:lnTo>
                  <a:pt x="20" y="135"/>
                </a:lnTo>
                <a:lnTo>
                  <a:pt x="21" y="138"/>
                </a:lnTo>
                <a:lnTo>
                  <a:pt x="23" y="142"/>
                </a:lnTo>
                <a:lnTo>
                  <a:pt x="25" y="145"/>
                </a:lnTo>
                <a:lnTo>
                  <a:pt x="28" y="147"/>
                </a:lnTo>
                <a:lnTo>
                  <a:pt x="32" y="149"/>
                </a:lnTo>
                <a:lnTo>
                  <a:pt x="35" y="150"/>
                </a:lnTo>
                <a:lnTo>
                  <a:pt x="97" y="150"/>
                </a:lnTo>
                <a:lnTo>
                  <a:pt x="98" y="149"/>
                </a:lnTo>
                <a:lnTo>
                  <a:pt x="99" y="147"/>
                </a:lnTo>
                <a:lnTo>
                  <a:pt x="100" y="145"/>
                </a:lnTo>
                <a:lnTo>
                  <a:pt x="100" y="140"/>
                </a:lnTo>
                <a:lnTo>
                  <a:pt x="99" y="138"/>
                </a:lnTo>
                <a:lnTo>
                  <a:pt x="99" y="137"/>
                </a:lnTo>
                <a:lnTo>
                  <a:pt x="98" y="135"/>
                </a:lnTo>
                <a:lnTo>
                  <a:pt x="97" y="133"/>
                </a:lnTo>
                <a:lnTo>
                  <a:pt x="95" y="132"/>
                </a:lnTo>
                <a:lnTo>
                  <a:pt x="94" y="131"/>
                </a:lnTo>
                <a:lnTo>
                  <a:pt x="92" y="131"/>
                </a:lnTo>
                <a:lnTo>
                  <a:pt x="80" y="131"/>
                </a:lnTo>
                <a:lnTo>
                  <a:pt x="120" y="100"/>
                </a:lnTo>
                <a:lnTo>
                  <a:pt x="120" y="145"/>
                </a:lnTo>
                <a:lnTo>
                  <a:pt x="120" y="147"/>
                </a:lnTo>
                <a:lnTo>
                  <a:pt x="121" y="149"/>
                </a:lnTo>
                <a:lnTo>
                  <a:pt x="123" y="150"/>
                </a:lnTo>
                <a:lnTo>
                  <a:pt x="137" y="150"/>
                </a:lnTo>
                <a:lnTo>
                  <a:pt x="139" y="149"/>
                </a:lnTo>
                <a:lnTo>
                  <a:pt x="140" y="147"/>
                </a:lnTo>
                <a:lnTo>
                  <a:pt x="140" y="145"/>
                </a:lnTo>
                <a:lnTo>
                  <a:pt x="140" y="81"/>
                </a:lnTo>
                <a:lnTo>
                  <a:pt x="135" y="82"/>
                </a:lnTo>
                <a:lnTo>
                  <a:pt x="130" y="82"/>
                </a:lnTo>
                <a:lnTo>
                  <a:pt x="126" y="82"/>
                </a:lnTo>
                <a:lnTo>
                  <a:pt x="123" y="82"/>
                </a:lnTo>
                <a:lnTo>
                  <a:pt x="119" y="81"/>
                </a:lnTo>
                <a:lnTo>
                  <a:pt x="116" y="80"/>
                </a:lnTo>
                <a:lnTo>
                  <a:pt x="110" y="77"/>
                </a:lnTo>
                <a:lnTo>
                  <a:pt x="104" y="73"/>
                </a:lnTo>
                <a:lnTo>
                  <a:pt x="99" y="68"/>
                </a:lnTo>
                <a:lnTo>
                  <a:pt x="96" y="62"/>
                </a:lnTo>
                <a:lnTo>
                  <a:pt x="92" y="56"/>
                </a:lnTo>
                <a:lnTo>
                  <a:pt x="91" y="53"/>
                </a:lnTo>
                <a:lnTo>
                  <a:pt x="91" y="50"/>
                </a:lnTo>
                <a:lnTo>
                  <a:pt x="87" y="50"/>
                </a:lnTo>
                <a:lnTo>
                  <a:pt x="82" y="50"/>
                </a:lnTo>
                <a:lnTo>
                  <a:pt x="76" y="51"/>
                </a:lnTo>
                <a:lnTo>
                  <a:pt x="69" y="53"/>
                </a:lnTo>
                <a:lnTo>
                  <a:pt x="62" y="57"/>
                </a:lnTo>
                <a:lnTo>
                  <a:pt x="58" y="59"/>
                </a:lnTo>
                <a:lnTo>
                  <a:pt x="54" y="61"/>
                </a:lnTo>
                <a:lnTo>
                  <a:pt x="50" y="64"/>
                </a:lnTo>
                <a:lnTo>
                  <a:pt x="46" y="68"/>
                </a:lnTo>
                <a:lnTo>
                  <a:pt x="43" y="72"/>
                </a:lnTo>
                <a:lnTo>
                  <a:pt x="39" y="77"/>
                </a:lnTo>
                <a:lnTo>
                  <a:pt x="39" y="50"/>
                </a:lnTo>
                <a:lnTo>
                  <a:pt x="39" y="47"/>
                </a:lnTo>
                <a:lnTo>
                  <a:pt x="39" y="44"/>
                </a:lnTo>
                <a:lnTo>
                  <a:pt x="37" y="38"/>
                </a:lnTo>
                <a:lnTo>
                  <a:pt x="34" y="33"/>
                </a:lnTo>
                <a:lnTo>
                  <a:pt x="31" y="29"/>
                </a:lnTo>
                <a:lnTo>
                  <a:pt x="26" y="25"/>
                </a:lnTo>
                <a:lnTo>
                  <a:pt x="21" y="22"/>
                </a:lnTo>
                <a:lnTo>
                  <a:pt x="16" y="21"/>
                </a:lnTo>
                <a:lnTo>
                  <a:pt x="13" y="20"/>
                </a:lnTo>
                <a:lnTo>
                  <a:pt x="10" y="20"/>
                </a:lnTo>
                <a:lnTo>
                  <a:pt x="10" y="20"/>
                </a:lnTo>
                <a:lnTo>
                  <a:pt x="10" y="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65ED93A0-24F2-404C-DD78-804CB13E75FF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5803900"/>
            <a:ext cx="254000" cy="203200"/>
          </a:xfrm>
          <a:custGeom>
            <a:avLst/>
            <a:gdLst>
              <a:gd name="T0" fmla="*/ 35 w 160"/>
              <a:gd name="T1" fmla="*/ 33 h 128"/>
              <a:gd name="T2" fmla="*/ 23 w 160"/>
              <a:gd name="T3" fmla="*/ 39 h 128"/>
              <a:gd name="T4" fmla="*/ 16 w 160"/>
              <a:gd name="T5" fmla="*/ 51 h 128"/>
              <a:gd name="T6" fmla="*/ 16 w 160"/>
              <a:gd name="T7" fmla="*/ 58 h 128"/>
              <a:gd name="T8" fmla="*/ 20 w 160"/>
              <a:gd name="T9" fmla="*/ 69 h 128"/>
              <a:gd name="T10" fmla="*/ 30 w 160"/>
              <a:gd name="T11" fmla="*/ 78 h 128"/>
              <a:gd name="T12" fmla="*/ 40 w 160"/>
              <a:gd name="T13" fmla="*/ 80 h 128"/>
              <a:gd name="T14" fmla="*/ 49 w 160"/>
              <a:gd name="T15" fmla="*/ 78 h 128"/>
              <a:gd name="T16" fmla="*/ 60 w 160"/>
              <a:gd name="T17" fmla="*/ 69 h 128"/>
              <a:gd name="T18" fmla="*/ 64 w 160"/>
              <a:gd name="T19" fmla="*/ 58 h 128"/>
              <a:gd name="T20" fmla="*/ 63 w 160"/>
              <a:gd name="T21" fmla="*/ 51 h 128"/>
              <a:gd name="T22" fmla="*/ 56 w 160"/>
              <a:gd name="T23" fmla="*/ 39 h 128"/>
              <a:gd name="T24" fmla="*/ 44 w 160"/>
              <a:gd name="T25" fmla="*/ 33 h 128"/>
              <a:gd name="T26" fmla="*/ 40 w 160"/>
              <a:gd name="T27" fmla="*/ 32 h 128"/>
              <a:gd name="T28" fmla="*/ 47 w 160"/>
              <a:gd name="T29" fmla="*/ 1 h 128"/>
              <a:gd name="T30" fmla="*/ 42 w 160"/>
              <a:gd name="T31" fmla="*/ 6 h 128"/>
              <a:gd name="T32" fmla="*/ 40 w 160"/>
              <a:gd name="T33" fmla="*/ 12 h 128"/>
              <a:gd name="T34" fmla="*/ 48 w 160"/>
              <a:gd name="T35" fmla="*/ 25 h 128"/>
              <a:gd name="T36" fmla="*/ 56 w 160"/>
              <a:gd name="T37" fmla="*/ 16 h 128"/>
              <a:gd name="T38" fmla="*/ 128 w 160"/>
              <a:gd name="T39" fmla="*/ 88 h 128"/>
              <a:gd name="T40" fmla="*/ 96 w 160"/>
              <a:gd name="T41" fmla="*/ 88 h 128"/>
              <a:gd name="T42" fmla="*/ 83 w 160"/>
              <a:gd name="T43" fmla="*/ 95 h 128"/>
              <a:gd name="T44" fmla="*/ 148 w 160"/>
              <a:gd name="T45" fmla="*/ 104 h 128"/>
              <a:gd name="T46" fmla="*/ 155 w 160"/>
              <a:gd name="T47" fmla="*/ 102 h 128"/>
              <a:gd name="T48" fmla="*/ 159 w 160"/>
              <a:gd name="T49" fmla="*/ 97 h 128"/>
              <a:gd name="T50" fmla="*/ 160 w 160"/>
              <a:gd name="T51" fmla="*/ 12 h 128"/>
              <a:gd name="T52" fmla="*/ 158 w 160"/>
              <a:gd name="T53" fmla="*/ 6 h 128"/>
              <a:gd name="T54" fmla="*/ 153 w 160"/>
              <a:gd name="T55" fmla="*/ 1 h 128"/>
              <a:gd name="T56" fmla="*/ 49 w 160"/>
              <a:gd name="T57" fmla="*/ 0 h 128"/>
              <a:gd name="T58" fmla="*/ 20 w 160"/>
              <a:gd name="T59" fmla="*/ 89 h 128"/>
              <a:gd name="T60" fmla="*/ 12 w 160"/>
              <a:gd name="T61" fmla="*/ 93 h 128"/>
              <a:gd name="T62" fmla="*/ 6 w 160"/>
              <a:gd name="T63" fmla="*/ 98 h 128"/>
              <a:gd name="T64" fmla="*/ 2 w 160"/>
              <a:gd name="T65" fmla="*/ 105 h 128"/>
              <a:gd name="T66" fmla="*/ 0 w 160"/>
              <a:gd name="T67" fmla="*/ 113 h 128"/>
              <a:gd name="T68" fmla="*/ 1 w 160"/>
              <a:gd name="T69" fmla="*/ 121 h 128"/>
              <a:gd name="T70" fmla="*/ 5 w 160"/>
              <a:gd name="T71" fmla="*/ 126 h 128"/>
              <a:gd name="T72" fmla="*/ 70 w 160"/>
              <a:gd name="T73" fmla="*/ 128 h 128"/>
              <a:gd name="T74" fmla="*/ 76 w 160"/>
              <a:gd name="T75" fmla="*/ 125 h 128"/>
              <a:gd name="T76" fmla="*/ 79 w 160"/>
              <a:gd name="T77" fmla="*/ 119 h 128"/>
              <a:gd name="T78" fmla="*/ 79 w 160"/>
              <a:gd name="T79" fmla="*/ 111 h 128"/>
              <a:gd name="T80" fmla="*/ 77 w 160"/>
              <a:gd name="T81" fmla="*/ 103 h 128"/>
              <a:gd name="T82" fmla="*/ 72 w 160"/>
              <a:gd name="T83" fmla="*/ 96 h 128"/>
              <a:gd name="T84" fmla="*/ 65 w 160"/>
              <a:gd name="T85" fmla="*/ 91 h 128"/>
              <a:gd name="T86" fmla="*/ 57 w 160"/>
              <a:gd name="T87" fmla="*/ 89 h 128"/>
              <a:gd name="T88" fmla="*/ 45 w 160"/>
              <a:gd name="T89" fmla="*/ 90 h 128"/>
              <a:gd name="T90" fmla="*/ 30 w 160"/>
              <a:gd name="T91" fmla="*/ 8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28">
                <a:moveTo>
                  <a:pt x="40" y="32"/>
                </a:moveTo>
                <a:lnTo>
                  <a:pt x="37" y="32"/>
                </a:lnTo>
                <a:lnTo>
                  <a:pt x="35" y="33"/>
                </a:lnTo>
                <a:lnTo>
                  <a:pt x="30" y="34"/>
                </a:lnTo>
                <a:lnTo>
                  <a:pt x="26" y="36"/>
                </a:lnTo>
                <a:lnTo>
                  <a:pt x="23" y="39"/>
                </a:lnTo>
                <a:lnTo>
                  <a:pt x="20" y="43"/>
                </a:lnTo>
                <a:lnTo>
                  <a:pt x="18" y="47"/>
                </a:lnTo>
                <a:lnTo>
                  <a:pt x="16" y="51"/>
                </a:lnTo>
                <a:lnTo>
                  <a:pt x="16" y="54"/>
                </a:lnTo>
                <a:lnTo>
                  <a:pt x="16" y="56"/>
                </a:lnTo>
                <a:lnTo>
                  <a:pt x="16" y="58"/>
                </a:lnTo>
                <a:lnTo>
                  <a:pt x="16" y="61"/>
                </a:lnTo>
                <a:lnTo>
                  <a:pt x="18" y="65"/>
                </a:lnTo>
                <a:lnTo>
                  <a:pt x="20" y="69"/>
                </a:lnTo>
                <a:lnTo>
                  <a:pt x="23" y="73"/>
                </a:lnTo>
                <a:lnTo>
                  <a:pt x="26" y="76"/>
                </a:lnTo>
                <a:lnTo>
                  <a:pt x="30" y="78"/>
                </a:lnTo>
                <a:lnTo>
                  <a:pt x="35" y="80"/>
                </a:lnTo>
                <a:lnTo>
                  <a:pt x="37" y="80"/>
                </a:lnTo>
                <a:lnTo>
                  <a:pt x="40" y="80"/>
                </a:lnTo>
                <a:lnTo>
                  <a:pt x="42" y="80"/>
                </a:lnTo>
                <a:lnTo>
                  <a:pt x="44" y="80"/>
                </a:lnTo>
                <a:lnTo>
                  <a:pt x="49" y="78"/>
                </a:lnTo>
                <a:lnTo>
                  <a:pt x="53" y="76"/>
                </a:lnTo>
                <a:lnTo>
                  <a:pt x="56" y="73"/>
                </a:lnTo>
                <a:lnTo>
                  <a:pt x="60" y="69"/>
                </a:lnTo>
                <a:lnTo>
                  <a:pt x="62" y="65"/>
                </a:lnTo>
                <a:lnTo>
                  <a:pt x="63" y="61"/>
                </a:lnTo>
                <a:lnTo>
                  <a:pt x="64" y="58"/>
                </a:lnTo>
                <a:lnTo>
                  <a:pt x="64" y="56"/>
                </a:lnTo>
                <a:lnTo>
                  <a:pt x="64" y="54"/>
                </a:lnTo>
                <a:lnTo>
                  <a:pt x="63" y="51"/>
                </a:lnTo>
                <a:lnTo>
                  <a:pt x="62" y="47"/>
                </a:lnTo>
                <a:lnTo>
                  <a:pt x="60" y="43"/>
                </a:lnTo>
                <a:lnTo>
                  <a:pt x="56" y="39"/>
                </a:lnTo>
                <a:lnTo>
                  <a:pt x="53" y="36"/>
                </a:lnTo>
                <a:lnTo>
                  <a:pt x="49" y="34"/>
                </a:lnTo>
                <a:lnTo>
                  <a:pt x="44" y="33"/>
                </a:lnTo>
                <a:lnTo>
                  <a:pt x="42" y="32"/>
                </a:lnTo>
                <a:lnTo>
                  <a:pt x="40" y="32"/>
                </a:lnTo>
                <a:lnTo>
                  <a:pt x="40" y="32"/>
                </a:lnTo>
                <a:lnTo>
                  <a:pt x="40" y="32"/>
                </a:lnTo>
                <a:close/>
                <a:moveTo>
                  <a:pt x="49" y="0"/>
                </a:moveTo>
                <a:lnTo>
                  <a:pt x="47" y="1"/>
                </a:lnTo>
                <a:lnTo>
                  <a:pt x="45" y="2"/>
                </a:lnTo>
                <a:lnTo>
                  <a:pt x="43" y="4"/>
                </a:lnTo>
                <a:lnTo>
                  <a:pt x="42" y="6"/>
                </a:lnTo>
                <a:lnTo>
                  <a:pt x="41" y="8"/>
                </a:lnTo>
                <a:lnTo>
                  <a:pt x="40" y="10"/>
                </a:lnTo>
                <a:lnTo>
                  <a:pt x="40" y="12"/>
                </a:lnTo>
                <a:lnTo>
                  <a:pt x="40" y="24"/>
                </a:lnTo>
                <a:lnTo>
                  <a:pt x="44" y="24"/>
                </a:lnTo>
                <a:lnTo>
                  <a:pt x="48" y="25"/>
                </a:lnTo>
                <a:lnTo>
                  <a:pt x="52" y="27"/>
                </a:lnTo>
                <a:lnTo>
                  <a:pt x="56" y="28"/>
                </a:lnTo>
                <a:lnTo>
                  <a:pt x="56" y="16"/>
                </a:lnTo>
                <a:lnTo>
                  <a:pt x="144" y="16"/>
                </a:lnTo>
                <a:lnTo>
                  <a:pt x="144" y="88"/>
                </a:lnTo>
                <a:lnTo>
                  <a:pt x="128" y="88"/>
                </a:lnTo>
                <a:lnTo>
                  <a:pt x="128" y="72"/>
                </a:lnTo>
                <a:lnTo>
                  <a:pt x="96" y="72"/>
                </a:lnTo>
                <a:lnTo>
                  <a:pt x="96" y="88"/>
                </a:lnTo>
                <a:lnTo>
                  <a:pt x="77" y="88"/>
                </a:lnTo>
                <a:lnTo>
                  <a:pt x="80" y="91"/>
                </a:lnTo>
                <a:lnTo>
                  <a:pt x="83" y="95"/>
                </a:lnTo>
                <a:lnTo>
                  <a:pt x="85" y="99"/>
                </a:lnTo>
                <a:lnTo>
                  <a:pt x="87" y="104"/>
                </a:lnTo>
                <a:lnTo>
                  <a:pt x="148" y="104"/>
                </a:lnTo>
                <a:lnTo>
                  <a:pt x="150" y="104"/>
                </a:lnTo>
                <a:lnTo>
                  <a:pt x="153" y="103"/>
                </a:lnTo>
                <a:lnTo>
                  <a:pt x="155" y="102"/>
                </a:lnTo>
                <a:lnTo>
                  <a:pt x="156" y="100"/>
                </a:lnTo>
                <a:lnTo>
                  <a:pt x="158" y="99"/>
                </a:lnTo>
                <a:lnTo>
                  <a:pt x="159" y="97"/>
                </a:lnTo>
                <a:lnTo>
                  <a:pt x="159" y="94"/>
                </a:lnTo>
                <a:lnTo>
                  <a:pt x="160" y="92"/>
                </a:lnTo>
                <a:lnTo>
                  <a:pt x="160" y="12"/>
                </a:lnTo>
                <a:lnTo>
                  <a:pt x="159" y="10"/>
                </a:lnTo>
                <a:lnTo>
                  <a:pt x="159" y="8"/>
                </a:lnTo>
                <a:lnTo>
                  <a:pt x="158" y="6"/>
                </a:lnTo>
                <a:lnTo>
                  <a:pt x="156" y="4"/>
                </a:lnTo>
                <a:lnTo>
                  <a:pt x="155" y="2"/>
                </a:lnTo>
                <a:lnTo>
                  <a:pt x="153" y="1"/>
                </a:lnTo>
                <a:lnTo>
                  <a:pt x="150" y="0"/>
                </a:lnTo>
                <a:lnTo>
                  <a:pt x="49" y="0"/>
                </a:lnTo>
                <a:lnTo>
                  <a:pt x="49" y="0"/>
                </a:lnTo>
                <a:close/>
                <a:moveTo>
                  <a:pt x="25" y="88"/>
                </a:moveTo>
                <a:lnTo>
                  <a:pt x="22" y="89"/>
                </a:lnTo>
                <a:lnTo>
                  <a:pt x="20" y="89"/>
                </a:lnTo>
                <a:lnTo>
                  <a:pt x="17" y="90"/>
                </a:lnTo>
                <a:lnTo>
                  <a:pt x="14" y="91"/>
                </a:lnTo>
                <a:lnTo>
                  <a:pt x="12" y="93"/>
                </a:lnTo>
                <a:lnTo>
                  <a:pt x="10" y="95"/>
                </a:lnTo>
                <a:lnTo>
                  <a:pt x="8" y="96"/>
                </a:lnTo>
                <a:lnTo>
                  <a:pt x="6" y="98"/>
                </a:lnTo>
                <a:lnTo>
                  <a:pt x="4" y="101"/>
                </a:lnTo>
                <a:lnTo>
                  <a:pt x="3" y="103"/>
                </a:lnTo>
                <a:lnTo>
                  <a:pt x="2" y="105"/>
                </a:lnTo>
                <a:lnTo>
                  <a:pt x="1" y="108"/>
                </a:lnTo>
                <a:lnTo>
                  <a:pt x="0" y="111"/>
                </a:lnTo>
                <a:lnTo>
                  <a:pt x="0" y="113"/>
                </a:lnTo>
                <a:lnTo>
                  <a:pt x="0" y="116"/>
                </a:lnTo>
                <a:lnTo>
                  <a:pt x="0" y="119"/>
                </a:lnTo>
                <a:lnTo>
                  <a:pt x="1" y="121"/>
                </a:lnTo>
                <a:lnTo>
                  <a:pt x="2" y="123"/>
                </a:lnTo>
                <a:lnTo>
                  <a:pt x="3" y="125"/>
                </a:lnTo>
                <a:lnTo>
                  <a:pt x="5" y="126"/>
                </a:lnTo>
                <a:lnTo>
                  <a:pt x="7" y="127"/>
                </a:lnTo>
                <a:lnTo>
                  <a:pt x="9" y="128"/>
                </a:lnTo>
                <a:lnTo>
                  <a:pt x="70" y="128"/>
                </a:lnTo>
                <a:lnTo>
                  <a:pt x="73" y="127"/>
                </a:lnTo>
                <a:lnTo>
                  <a:pt x="75" y="126"/>
                </a:lnTo>
                <a:lnTo>
                  <a:pt x="76" y="125"/>
                </a:lnTo>
                <a:lnTo>
                  <a:pt x="78" y="123"/>
                </a:lnTo>
                <a:lnTo>
                  <a:pt x="79" y="121"/>
                </a:lnTo>
                <a:lnTo>
                  <a:pt x="79" y="119"/>
                </a:lnTo>
                <a:lnTo>
                  <a:pt x="80" y="116"/>
                </a:lnTo>
                <a:lnTo>
                  <a:pt x="80" y="113"/>
                </a:lnTo>
                <a:lnTo>
                  <a:pt x="79" y="111"/>
                </a:lnTo>
                <a:lnTo>
                  <a:pt x="79" y="108"/>
                </a:lnTo>
                <a:lnTo>
                  <a:pt x="77" y="105"/>
                </a:lnTo>
                <a:lnTo>
                  <a:pt x="77" y="103"/>
                </a:lnTo>
                <a:lnTo>
                  <a:pt x="75" y="101"/>
                </a:lnTo>
                <a:lnTo>
                  <a:pt x="73" y="98"/>
                </a:lnTo>
                <a:lnTo>
                  <a:pt x="72" y="96"/>
                </a:lnTo>
                <a:lnTo>
                  <a:pt x="70" y="95"/>
                </a:lnTo>
                <a:lnTo>
                  <a:pt x="67" y="93"/>
                </a:lnTo>
                <a:lnTo>
                  <a:pt x="65" y="91"/>
                </a:lnTo>
                <a:lnTo>
                  <a:pt x="63" y="90"/>
                </a:lnTo>
                <a:lnTo>
                  <a:pt x="60" y="89"/>
                </a:lnTo>
                <a:lnTo>
                  <a:pt x="57" y="89"/>
                </a:lnTo>
                <a:lnTo>
                  <a:pt x="54" y="88"/>
                </a:lnTo>
                <a:lnTo>
                  <a:pt x="50" y="88"/>
                </a:lnTo>
                <a:lnTo>
                  <a:pt x="45" y="90"/>
                </a:lnTo>
                <a:lnTo>
                  <a:pt x="40" y="90"/>
                </a:lnTo>
                <a:lnTo>
                  <a:pt x="34" y="90"/>
                </a:lnTo>
                <a:lnTo>
                  <a:pt x="30" y="88"/>
                </a:lnTo>
                <a:lnTo>
                  <a:pt x="25" y="88"/>
                </a:lnTo>
                <a:lnTo>
                  <a:pt x="25" y="8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D3678D92-80FA-2EA9-287C-04F9571E3BA1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5792788"/>
            <a:ext cx="254000" cy="225425"/>
          </a:xfrm>
          <a:custGeom>
            <a:avLst/>
            <a:gdLst>
              <a:gd name="T0" fmla="*/ 56 w 160"/>
              <a:gd name="T1" fmla="*/ 28 h 142"/>
              <a:gd name="T2" fmla="*/ 53 w 160"/>
              <a:gd name="T3" fmla="*/ 44 h 142"/>
              <a:gd name="T4" fmla="*/ 72 w 160"/>
              <a:gd name="T5" fmla="*/ 46 h 142"/>
              <a:gd name="T6" fmla="*/ 46 w 160"/>
              <a:gd name="T7" fmla="*/ 88 h 142"/>
              <a:gd name="T8" fmla="*/ 42 w 160"/>
              <a:gd name="T9" fmla="*/ 89 h 142"/>
              <a:gd name="T10" fmla="*/ 40 w 160"/>
              <a:gd name="T11" fmla="*/ 85 h 142"/>
              <a:gd name="T12" fmla="*/ 29 w 160"/>
              <a:gd name="T13" fmla="*/ 62 h 142"/>
              <a:gd name="T14" fmla="*/ 27 w 160"/>
              <a:gd name="T15" fmla="*/ 59 h 142"/>
              <a:gd name="T16" fmla="*/ 32 w 160"/>
              <a:gd name="T17" fmla="*/ 27 h 142"/>
              <a:gd name="T18" fmla="*/ 53 w 160"/>
              <a:gd name="T19" fmla="*/ 26 h 142"/>
              <a:gd name="T20" fmla="*/ 20 w 160"/>
              <a:gd name="T21" fmla="*/ 1 h 142"/>
              <a:gd name="T22" fmla="*/ 12 w 160"/>
              <a:gd name="T23" fmla="*/ 8 h 142"/>
              <a:gd name="T24" fmla="*/ 9 w 160"/>
              <a:gd name="T25" fmla="*/ 18 h 142"/>
              <a:gd name="T26" fmla="*/ 89 w 160"/>
              <a:gd name="T27" fmla="*/ 84 h 142"/>
              <a:gd name="T28" fmla="*/ 97 w 160"/>
              <a:gd name="T29" fmla="*/ 86 h 142"/>
              <a:gd name="T30" fmla="*/ 101 w 160"/>
              <a:gd name="T31" fmla="*/ 91 h 142"/>
              <a:gd name="T32" fmla="*/ 102 w 160"/>
              <a:gd name="T33" fmla="*/ 102 h 142"/>
              <a:gd name="T34" fmla="*/ 105 w 160"/>
              <a:gd name="T35" fmla="*/ 114 h 142"/>
              <a:gd name="T36" fmla="*/ 113 w 160"/>
              <a:gd name="T37" fmla="*/ 122 h 142"/>
              <a:gd name="T38" fmla="*/ 126 w 160"/>
              <a:gd name="T39" fmla="*/ 124 h 142"/>
              <a:gd name="T40" fmla="*/ 138 w 160"/>
              <a:gd name="T41" fmla="*/ 119 h 142"/>
              <a:gd name="T42" fmla="*/ 144 w 160"/>
              <a:gd name="T43" fmla="*/ 108 h 142"/>
              <a:gd name="T44" fmla="*/ 148 w 160"/>
              <a:gd name="T45" fmla="*/ 68 h 142"/>
              <a:gd name="T46" fmla="*/ 155 w 160"/>
              <a:gd name="T47" fmla="*/ 62 h 142"/>
              <a:gd name="T48" fmla="*/ 160 w 160"/>
              <a:gd name="T49" fmla="*/ 52 h 142"/>
              <a:gd name="T50" fmla="*/ 160 w 160"/>
              <a:gd name="T51" fmla="*/ 38 h 142"/>
              <a:gd name="T52" fmla="*/ 155 w 160"/>
              <a:gd name="T53" fmla="*/ 35 h 142"/>
              <a:gd name="T54" fmla="*/ 151 w 160"/>
              <a:gd name="T55" fmla="*/ 21 h 142"/>
              <a:gd name="T56" fmla="*/ 147 w 160"/>
              <a:gd name="T57" fmla="*/ 18 h 142"/>
              <a:gd name="T58" fmla="*/ 143 w 160"/>
              <a:gd name="T59" fmla="*/ 20 h 142"/>
              <a:gd name="T60" fmla="*/ 134 w 160"/>
              <a:gd name="T61" fmla="*/ 35 h 142"/>
              <a:gd name="T62" fmla="*/ 132 w 160"/>
              <a:gd name="T63" fmla="*/ 19 h 142"/>
              <a:gd name="T64" fmla="*/ 127 w 160"/>
              <a:gd name="T65" fmla="*/ 18 h 142"/>
              <a:gd name="T66" fmla="*/ 125 w 160"/>
              <a:gd name="T67" fmla="*/ 22 h 142"/>
              <a:gd name="T68" fmla="*/ 116 w 160"/>
              <a:gd name="T69" fmla="*/ 36 h 142"/>
              <a:gd name="T70" fmla="*/ 116 w 160"/>
              <a:gd name="T71" fmla="*/ 52 h 142"/>
              <a:gd name="T72" fmla="*/ 120 w 160"/>
              <a:gd name="T73" fmla="*/ 62 h 142"/>
              <a:gd name="T74" fmla="*/ 128 w 160"/>
              <a:gd name="T75" fmla="*/ 68 h 142"/>
              <a:gd name="T76" fmla="*/ 131 w 160"/>
              <a:gd name="T77" fmla="*/ 107 h 142"/>
              <a:gd name="T78" fmla="*/ 125 w 160"/>
              <a:gd name="T79" fmla="*/ 111 h 142"/>
              <a:gd name="T80" fmla="*/ 118 w 160"/>
              <a:gd name="T81" fmla="*/ 109 h 142"/>
              <a:gd name="T82" fmla="*/ 116 w 160"/>
              <a:gd name="T83" fmla="*/ 103 h 142"/>
              <a:gd name="T84" fmla="*/ 115 w 160"/>
              <a:gd name="T85" fmla="*/ 76 h 142"/>
              <a:gd name="T86" fmla="*/ 112 w 160"/>
              <a:gd name="T87" fmla="*/ 72 h 142"/>
              <a:gd name="T88" fmla="*/ 89 w 160"/>
              <a:gd name="T89" fmla="*/ 71 h 142"/>
              <a:gd name="T90" fmla="*/ 88 w 160"/>
              <a:gd name="T91" fmla="*/ 11 h 142"/>
              <a:gd name="T92" fmla="*/ 81 w 160"/>
              <a:gd name="T93" fmla="*/ 3 h 142"/>
              <a:gd name="T94" fmla="*/ 23 w 160"/>
              <a:gd name="T95" fmla="*/ 0 h 142"/>
              <a:gd name="T96" fmla="*/ 3 w 160"/>
              <a:gd name="T97" fmla="*/ 125 h 142"/>
              <a:gd name="T98" fmla="*/ 0 w 160"/>
              <a:gd name="T99" fmla="*/ 129 h 142"/>
              <a:gd name="T100" fmla="*/ 1 w 160"/>
              <a:gd name="T101" fmla="*/ 141 h 142"/>
              <a:gd name="T102" fmla="*/ 96 w 160"/>
              <a:gd name="T103" fmla="*/ 141 h 142"/>
              <a:gd name="T104" fmla="*/ 98 w 160"/>
              <a:gd name="T105" fmla="*/ 129 h 142"/>
              <a:gd name="T106" fmla="*/ 95 w 160"/>
              <a:gd name="T107" fmla="*/ 125 h 142"/>
              <a:gd name="T108" fmla="*/ 4 w 160"/>
              <a:gd name="T109" fmla="*/ 124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42">
                <a:moveTo>
                  <a:pt x="53" y="26"/>
                </a:moveTo>
                <a:lnTo>
                  <a:pt x="55" y="27"/>
                </a:lnTo>
                <a:lnTo>
                  <a:pt x="56" y="28"/>
                </a:lnTo>
                <a:lnTo>
                  <a:pt x="57" y="29"/>
                </a:lnTo>
                <a:lnTo>
                  <a:pt x="56" y="30"/>
                </a:lnTo>
                <a:lnTo>
                  <a:pt x="53" y="44"/>
                </a:lnTo>
                <a:lnTo>
                  <a:pt x="69" y="44"/>
                </a:lnTo>
                <a:lnTo>
                  <a:pt x="71" y="45"/>
                </a:lnTo>
                <a:lnTo>
                  <a:pt x="72" y="46"/>
                </a:lnTo>
                <a:lnTo>
                  <a:pt x="73" y="47"/>
                </a:lnTo>
                <a:lnTo>
                  <a:pt x="72" y="49"/>
                </a:lnTo>
                <a:lnTo>
                  <a:pt x="46" y="88"/>
                </a:lnTo>
                <a:lnTo>
                  <a:pt x="45" y="89"/>
                </a:lnTo>
                <a:lnTo>
                  <a:pt x="43" y="89"/>
                </a:lnTo>
                <a:lnTo>
                  <a:pt x="42" y="89"/>
                </a:lnTo>
                <a:lnTo>
                  <a:pt x="41" y="88"/>
                </a:lnTo>
                <a:lnTo>
                  <a:pt x="40" y="87"/>
                </a:lnTo>
                <a:lnTo>
                  <a:pt x="40" y="85"/>
                </a:lnTo>
                <a:lnTo>
                  <a:pt x="46" y="62"/>
                </a:lnTo>
                <a:lnTo>
                  <a:pt x="30" y="62"/>
                </a:lnTo>
                <a:lnTo>
                  <a:pt x="29" y="62"/>
                </a:lnTo>
                <a:lnTo>
                  <a:pt x="27" y="61"/>
                </a:lnTo>
                <a:lnTo>
                  <a:pt x="27" y="60"/>
                </a:lnTo>
                <a:lnTo>
                  <a:pt x="27" y="59"/>
                </a:lnTo>
                <a:lnTo>
                  <a:pt x="31" y="29"/>
                </a:lnTo>
                <a:lnTo>
                  <a:pt x="31" y="28"/>
                </a:lnTo>
                <a:lnTo>
                  <a:pt x="32" y="27"/>
                </a:lnTo>
                <a:lnTo>
                  <a:pt x="33" y="27"/>
                </a:lnTo>
                <a:lnTo>
                  <a:pt x="34" y="26"/>
                </a:lnTo>
                <a:lnTo>
                  <a:pt x="53" y="26"/>
                </a:lnTo>
                <a:lnTo>
                  <a:pt x="53" y="26"/>
                </a:lnTo>
                <a:close/>
                <a:moveTo>
                  <a:pt x="23" y="0"/>
                </a:moveTo>
                <a:lnTo>
                  <a:pt x="20" y="1"/>
                </a:lnTo>
                <a:lnTo>
                  <a:pt x="16" y="3"/>
                </a:lnTo>
                <a:lnTo>
                  <a:pt x="14" y="5"/>
                </a:lnTo>
                <a:lnTo>
                  <a:pt x="12" y="8"/>
                </a:lnTo>
                <a:lnTo>
                  <a:pt x="10" y="11"/>
                </a:lnTo>
                <a:lnTo>
                  <a:pt x="9" y="14"/>
                </a:lnTo>
                <a:lnTo>
                  <a:pt x="9" y="18"/>
                </a:lnTo>
                <a:lnTo>
                  <a:pt x="9" y="116"/>
                </a:lnTo>
                <a:lnTo>
                  <a:pt x="89" y="116"/>
                </a:lnTo>
                <a:lnTo>
                  <a:pt x="89" y="84"/>
                </a:lnTo>
                <a:lnTo>
                  <a:pt x="93" y="84"/>
                </a:lnTo>
                <a:lnTo>
                  <a:pt x="96" y="85"/>
                </a:lnTo>
                <a:lnTo>
                  <a:pt x="97" y="86"/>
                </a:lnTo>
                <a:lnTo>
                  <a:pt x="99" y="88"/>
                </a:lnTo>
                <a:lnTo>
                  <a:pt x="101" y="89"/>
                </a:lnTo>
                <a:lnTo>
                  <a:pt x="101" y="91"/>
                </a:lnTo>
                <a:lnTo>
                  <a:pt x="102" y="93"/>
                </a:lnTo>
                <a:lnTo>
                  <a:pt x="102" y="96"/>
                </a:lnTo>
                <a:lnTo>
                  <a:pt x="102" y="102"/>
                </a:lnTo>
                <a:lnTo>
                  <a:pt x="103" y="106"/>
                </a:lnTo>
                <a:lnTo>
                  <a:pt x="104" y="110"/>
                </a:lnTo>
                <a:lnTo>
                  <a:pt x="105" y="114"/>
                </a:lnTo>
                <a:lnTo>
                  <a:pt x="108" y="117"/>
                </a:lnTo>
                <a:lnTo>
                  <a:pt x="110" y="120"/>
                </a:lnTo>
                <a:lnTo>
                  <a:pt x="113" y="122"/>
                </a:lnTo>
                <a:lnTo>
                  <a:pt x="117" y="123"/>
                </a:lnTo>
                <a:lnTo>
                  <a:pt x="121" y="124"/>
                </a:lnTo>
                <a:lnTo>
                  <a:pt x="126" y="124"/>
                </a:lnTo>
                <a:lnTo>
                  <a:pt x="130" y="123"/>
                </a:lnTo>
                <a:lnTo>
                  <a:pt x="134" y="122"/>
                </a:lnTo>
                <a:lnTo>
                  <a:pt x="138" y="119"/>
                </a:lnTo>
                <a:lnTo>
                  <a:pt x="140" y="116"/>
                </a:lnTo>
                <a:lnTo>
                  <a:pt x="143" y="112"/>
                </a:lnTo>
                <a:lnTo>
                  <a:pt x="144" y="108"/>
                </a:lnTo>
                <a:lnTo>
                  <a:pt x="144" y="103"/>
                </a:lnTo>
                <a:lnTo>
                  <a:pt x="144" y="70"/>
                </a:lnTo>
                <a:lnTo>
                  <a:pt x="148" y="68"/>
                </a:lnTo>
                <a:lnTo>
                  <a:pt x="151" y="67"/>
                </a:lnTo>
                <a:lnTo>
                  <a:pt x="153" y="65"/>
                </a:lnTo>
                <a:lnTo>
                  <a:pt x="155" y="62"/>
                </a:lnTo>
                <a:lnTo>
                  <a:pt x="158" y="59"/>
                </a:lnTo>
                <a:lnTo>
                  <a:pt x="159" y="56"/>
                </a:lnTo>
                <a:lnTo>
                  <a:pt x="160" y="52"/>
                </a:lnTo>
                <a:lnTo>
                  <a:pt x="160" y="49"/>
                </a:lnTo>
                <a:lnTo>
                  <a:pt x="160" y="40"/>
                </a:lnTo>
                <a:lnTo>
                  <a:pt x="160" y="38"/>
                </a:lnTo>
                <a:lnTo>
                  <a:pt x="159" y="37"/>
                </a:lnTo>
                <a:lnTo>
                  <a:pt x="157" y="36"/>
                </a:lnTo>
                <a:lnTo>
                  <a:pt x="155" y="35"/>
                </a:lnTo>
                <a:lnTo>
                  <a:pt x="151" y="35"/>
                </a:lnTo>
                <a:lnTo>
                  <a:pt x="151" y="22"/>
                </a:lnTo>
                <a:lnTo>
                  <a:pt x="151" y="21"/>
                </a:lnTo>
                <a:lnTo>
                  <a:pt x="150" y="19"/>
                </a:lnTo>
                <a:lnTo>
                  <a:pt x="149" y="18"/>
                </a:lnTo>
                <a:lnTo>
                  <a:pt x="147" y="18"/>
                </a:lnTo>
                <a:lnTo>
                  <a:pt x="145" y="18"/>
                </a:lnTo>
                <a:lnTo>
                  <a:pt x="144" y="19"/>
                </a:lnTo>
                <a:lnTo>
                  <a:pt x="143" y="20"/>
                </a:lnTo>
                <a:lnTo>
                  <a:pt x="142" y="22"/>
                </a:lnTo>
                <a:lnTo>
                  <a:pt x="142" y="35"/>
                </a:lnTo>
                <a:lnTo>
                  <a:pt x="134" y="35"/>
                </a:lnTo>
                <a:lnTo>
                  <a:pt x="134" y="22"/>
                </a:lnTo>
                <a:lnTo>
                  <a:pt x="133" y="21"/>
                </a:lnTo>
                <a:lnTo>
                  <a:pt x="132" y="19"/>
                </a:lnTo>
                <a:lnTo>
                  <a:pt x="131" y="18"/>
                </a:lnTo>
                <a:lnTo>
                  <a:pt x="130" y="18"/>
                </a:lnTo>
                <a:lnTo>
                  <a:pt x="127" y="18"/>
                </a:lnTo>
                <a:lnTo>
                  <a:pt x="126" y="19"/>
                </a:lnTo>
                <a:lnTo>
                  <a:pt x="125" y="20"/>
                </a:lnTo>
                <a:lnTo>
                  <a:pt x="125" y="22"/>
                </a:lnTo>
                <a:lnTo>
                  <a:pt x="125" y="35"/>
                </a:lnTo>
                <a:lnTo>
                  <a:pt x="117" y="35"/>
                </a:lnTo>
                <a:lnTo>
                  <a:pt x="116" y="36"/>
                </a:lnTo>
                <a:lnTo>
                  <a:pt x="116" y="37"/>
                </a:lnTo>
                <a:lnTo>
                  <a:pt x="116" y="49"/>
                </a:lnTo>
                <a:lnTo>
                  <a:pt x="116" y="52"/>
                </a:lnTo>
                <a:lnTo>
                  <a:pt x="117" y="56"/>
                </a:lnTo>
                <a:lnTo>
                  <a:pt x="118" y="59"/>
                </a:lnTo>
                <a:lnTo>
                  <a:pt x="120" y="62"/>
                </a:lnTo>
                <a:lnTo>
                  <a:pt x="122" y="65"/>
                </a:lnTo>
                <a:lnTo>
                  <a:pt x="125" y="67"/>
                </a:lnTo>
                <a:lnTo>
                  <a:pt x="128" y="68"/>
                </a:lnTo>
                <a:lnTo>
                  <a:pt x="131" y="70"/>
                </a:lnTo>
                <a:lnTo>
                  <a:pt x="131" y="106"/>
                </a:lnTo>
                <a:lnTo>
                  <a:pt x="131" y="107"/>
                </a:lnTo>
                <a:lnTo>
                  <a:pt x="130" y="108"/>
                </a:lnTo>
                <a:lnTo>
                  <a:pt x="128" y="110"/>
                </a:lnTo>
                <a:lnTo>
                  <a:pt x="125" y="111"/>
                </a:lnTo>
                <a:lnTo>
                  <a:pt x="123" y="111"/>
                </a:lnTo>
                <a:lnTo>
                  <a:pt x="121" y="110"/>
                </a:lnTo>
                <a:lnTo>
                  <a:pt x="118" y="109"/>
                </a:lnTo>
                <a:lnTo>
                  <a:pt x="117" y="108"/>
                </a:lnTo>
                <a:lnTo>
                  <a:pt x="116" y="105"/>
                </a:lnTo>
                <a:lnTo>
                  <a:pt x="116" y="103"/>
                </a:lnTo>
                <a:lnTo>
                  <a:pt x="116" y="79"/>
                </a:lnTo>
                <a:lnTo>
                  <a:pt x="115" y="77"/>
                </a:lnTo>
                <a:lnTo>
                  <a:pt x="115" y="76"/>
                </a:lnTo>
                <a:lnTo>
                  <a:pt x="114" y="75"/>
                </a:lnTo>
                <a:lnTo>
                  <a:pt x="113" y="73"/>
                </a:lnTo>
                <a:lnTo>
                  <a:pt x="112" y="72"/>
                </a:lnTo>
                <a:lnTo>
                  <a:pt x="111" y="72"/>
                </a:lnTo>
                <a:lnTo>
                  <a:pt x="109" y="71"/>
                </a:lnTo>
                <a:lnTo>
                  <a:pt x="89" y="71"/>
                </a:lnTo>
                <a:lnTo>
                  <a:pt x="89" y="18"/>
                </a:lnTo>
                <a:lnTo>
                  <a:pt x="88" y="14"/>
                </a:lnTo>
                <a:lnTo>
                  <a:pt x="88" y="11"/>
                </a:lnTo>
                <a:lnTo>
                  <a:pt x="86" y="8"/>
                </a:lnTo>
                <a:lnTo>
                  <a:pt x="84" y="5"/>
                </a:lnTo>
                <a:lnTo>
                  <a:pt x="81" y="3"/>
                </a:lnTo>
                <a:lnTo>
                  <a:pt x="78" y="1"/>
                </a:lnTo>
                <a:lnTo>
                  <a:pt x="75" y="0"/>
                </a:lnTo>
                <a:lnTo>
                  <a:pt x="23" y="0"/>
                </a:lnTo>
                <a:lnTo>
                  <a:pt x="23" y="0"/>
                </a:lnTo>
                <a:close/>
                <a:moveTo>
                  <a:pt x="4" y="124"/>
                </a:moveTo>
                <a:lnTo>
                  <a:pt x="3" y="125"/>
                </a:lnTo>
                <a:lnTo>
                  <a:pt x="1" y="126"/>
                </a:lnTo>
                <a:lnTo>
                  <a:pt x="0" y="127"/>
                </a:lnTo>
                <a:lnTo>
                  <a:pt x="0" y="129"/>
                </a:lnTo>
                <a:lnTo>
                  <a:pt x="0" y="138"/>
                </a:lnTo>
                <a:lnTo>
                  <a:pt x="0" y="139"/>
                </a:lnTo>
                <a:lnTo>
                  <a:pt x="1" y="141"/>
                </a:lnTo>
                <a:lnTo>
                  <a:pt x="3" y="142"/>
                </a:lnTo>
                <a:lnTo>
                  <a:pt x="95" y="142"/>
                </a:lnTo>
                <a:lnTo>
                  <a:pt x="96" y="141"/>
                </a:lnTo>
                <a:lnTo>
                  <a:pt x="97" y="139"/>
                </a:lnTo>
                <a:lnTo>
                  <a:pt x="98" y="138"/>
                </a:lnTo>
                <a:lnTo>
                  <a:pt x="98" y="129"/>
                </a:lnTo>
                <a:lnTo>
                  <a:pt x="97" y="127"/>
                </a:lnTo>
                <a:lnTo>
                  <a:pt x="96" y="126"/>
                </a:lnTo>
                <a:lnTo>
                  <a:pt x="95" y="125"/>
                </a:lnTo>
                <a:lnTo>
                  <a:pt x="93" y="124"/>
                </a:lnTo>
                <a:lnTo>
                  <a:pt x="4" y="124"/>
                </a:lnTo>
                <a:lnTo>
                  <a:pt x="4" y="12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9F087FCB-EBF1-7BE0-D216-1EDBA6C9A0B0}"/>
              </a:ext>
            </a:extLst>
          </p:cNvPr>
          <p:cNvSpPr>
            <a:spLocks noEditPoints="1"/>
          </p:cNvSpPr>
          <p:nvPr/>
        </p:nvSpPr>
        <p:spPr bwMode="auto">
          <a:xfrm>
            <a:off x="3514726" y="5778500"/>
            <a:ext cx="203200" cy="254000"/>
          </a:xfrm>
          <a:custGeom>
            <a:avLst/>
            <a:gdLst>
              <a:gd name="T0" fmla="*/ 20 w 128"/>
              <a:gd name="T1" fmla="*/ 32 h 160"/>
              <a:gd name="T2" fmla="*/ 23 w 128"/>
              <a:gd name="T3" fmla="*/ 36 h 160"/>
              <a:gd name="T4" fmla="*/ 23 w 128"/>
              <a:gd name="T5" fmla="*/ 41 h 160"/>
              <a:gd name="T6" fmla="*/ 20 w 128"/>
              <a:gd name="T7" fmla="*/ 45 h 160"/>
              <a:gd name="T8" fmla="*/ 14 w 128"/>
              <a:gd name="T9" fmla="*/ 45 h 160"/>
              <a:gd name="T10" fmla="*/ 11 w 128"/>
              <a:gd name="T11" fmla="*/ 41 h 160"/>
              <a:gd name="T12" fmla="*/ 11 w 128"/>
              <a:gd name="T13" fmla="*/ 36 h 160"/>
              <a:gd name="T14" fmla="*/ 14 w 128"/>
              <a:gd name="T15" fmla="*/ 32 h 160"/>
              <a:gd name="T16" fmla="*/ 17 w 128"/>
              <a:gd name="T17" fmla="*/ 32 h 160"/>
              <a:gd name="T18" fmla="*/ 2 w 128"/>
              <a:gd name="T19" fmla="*/ 0 h 160"/>
              <a:gd name="T20" fmla="*/ 0 w 128"/>
              <a:gd name="T21" fmla="*/ 2 h 160"/>
              <a:gd name="T22" fmla="*/ 0 w 128"/>
              <a:gd name="T23" fmla="*/ 5 h 160"/>
              <a:gd name="T24" fmla="*/ 5 w 128"/>
              <a:gd name="T25" fmla="*/ 16 h 160"/>
              <a:gd name="T26" fmla="*/ 0 w 128"/>
              <a:gd name="T27" fmla="*/ 22 h 160"/>
              <a:gd name="T28" fmla="*/ 0 w 128"/>
              <a:gd name="T29" fmla="*/ 77 h 160"/>
              <a:gd name="T30" fmla="*/ 0 w 128"/>
              <a:gd name="T31" fmla="*/ 80 h 160"/>
              <a:gd name="T32" fmla="*/ 2 w 128"/>
              <a:gd name="T33" fmla="*/ 81 h 160"/>
              <a:gd name="T34" fmla="*/ 26 w 128"/>
              <a:gd name="T35" fmla="*/ 90 h 160"/>
              <a:gd name="T36" fmla="*/ 37 w 128"/>
              <a:gd name="T37" fmla="*/ 85 h 160"/>
              <a:gd name="T38" fmla="*/ 42 w 128"/>
              <a:gd name="T39" fmla="*/ 68 h 160"/>
              <a:gd name="T40" fmla="*/ 43 w 128"/>
              <a:gd name="T41" fmla="*/ 65 h 160"/>
              <a:gd name="T42" fmla="*/ 46 w 128"/>
              <a:gd name="T43" fmla="*/ 62 h 160"/>
              <a:gd name="T44" fmla="*/ 53 w 128"/>
              <a:gd name="T45" fmla="*/ 75 h 160"/>
              <a:gd name="T46" fmla="*/ 51 w 128"/>
              <a:gd name="T47" fmla="*/ 84 h 160"/>
              <a:gd name="T48" fmla="*/ 44 w 128"/>
              <a:gd name="T49" fmla="*/ 90 h 160"/>
              <a:gd name="T50" fmla="*/ 22 w 128"/>
              <a:gd name="T51" fmla="*/ 102 h 160"/>
              <a:gd name="T52" fmla="*/ 16 w 128"/>
              <a:gd name="T53" fmla="*/ 106 h 160"/>
              <a:gd name="T54" fmla="*/ 13 w 128"/>
              <a:gd name="T55" fmla="*/ 112 h 160"/>
              <a:gd name="T56" fmla="*/ 11 w 128"/>
              <a:gd name="T57" fmla="*/ 120 h 160"/>
              <a:gd name="T58" fmla="*/ 11 w 128"/>
              <a:gd name="T59" fmla="*/ 139 h 160"/>
              <a:gd name="T60" fmla="*/ 117 w 128"/>
              <a:gd name="T61" fmla="*/ 64 h 160"/>
              <a:gd name="T62" fmla="*/ 116 w 128"/>
              <a:gd name="T63" fmla="*/ 51 h 160"/>
              <a:gd name="T64" fmla="*/ 112 w 128"/>
              <a:gd name="T65" fmla="*/ 39 h 160"/>
              <a:gd name="T66" fmla="*/ 107 w 128"/>
              <a:gd name="T67" fmla="*/ 28 h 160"/>
              <a:gd name="T68" fmla="*/ 99 w 128"/>
              <a:gd name="T69" fmla="*/ 19 h 160"/>
              <a:gd name="T70" fmla="*/ 89 w 128"/>
              <a:gd name="T71" fmla="*/ 11 h 160"/>
              <a:gd name="T72" fmla="*/ 78 w 128"/>
              <a:gd name="T73" fmla="*/ 5 h 160"/>
              <a:gd name="T74" fmla="*/ 66 w 128"/>
              <a:gd name="T75" fmla="*/ 1 h 160"/>
              <a:gd name="T76" fmla="*/ 2 w 128"/>
              <a:gd name="T77" fmla="*/ 0 h 160"/>
              <a:gd name="T78" fmla="*/ 4 w 128"/>
              <a:gd name="T79" fmla="*/ 144 h 160"/>
              <a:gd name="T80" fmla="*/ 1 w 128"/>
              <a:gd name="T81" fmla="*/ 146 h 160"/>
              <a:gd name="T82" fmla="*/ 0 w 128"/>
              <a:gd name="T83" fmla="*/ 148 h 160"/>
              <a:gd name="T84" fmla="*/ 0 w 128"/>
              <a:gd name="T85" fmla="*/ 158 h 160"/>
              <a:gd name="T86" fmla="*/ 2 w 128"/>
              <a:gd name="T87" fmla="*/ 160 h 160"/>
              <a:gd name="T88" fmla="*/ 127 w 128"/>
              <a:gd name="T89" fmla="*/ 159 h 160"/>
              <a:gd name="T90" fmla="*/ 128 w 128"/>
              <a:gd name="T91" fmla="*/ 156 h 160"/>
              <a:gd name="T92" fmla="*/ 128 w 128"/>
              <a:gd name="T93" fmla="*/ 147 h 160"/>
              <a:gd name="T94" fmla="*/ 125 w 128"/>
              <a:gd name="T95" fmla="*/ 145 h 160"/>
              <a:gd name="T96" fmla="*/ 4 w 128"/>
              <a:gd name="T97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8" h="160">
                <a:moveTo>
                  <a:pt x="17" y="32"/>
                </a:moveTo>
                <a:lnTo>
                  <a:pt x="20" y="32"/>
                </a:lnTo>
                <a:lnTo>
                  <a:pt x="22" y="34"/>
                </a:lnTo>
                <a:lnTo>
                  <a:pt x="23" y="36"/>
                </a:lnTo>
                <a:lnTo>
                  <a:pt x="24" y="39"/>
                </a:lnTo>
                <a:lnTo>
                  <a:pt x="23" y="41"/>
                </a:lnTo>
                <a:lnTo>
                  <a:pt x="22" y="44"/>
                </a:lnTo>
                <a:lnTo>
                  <a:pt x="20" y="45"/>
                </a:lnTo>
                <a:lnTo>
                  <a:pt x="17" y="45"/>
                </a:lnTo>
                <a:lnTo>
                  <a:pt x="14" y="45"/>
                </a:lnTo>
                <a:lnTo>
                  <a:pt x="12" y="44"/>
                </a:lnTo>
                <a:lnTo>
                  <a:pt x="11" y="41"/>
                </a:lnTo>
                <a:lnTo>
                  <a:pt x="11" y="39"/>
                </a:lnTo>
                <a:lnTo>
                  <a:pt x="11" y="36"/>
                </a:lnTo>
                <a:lnTo>
                  <a:pt x="12" y="34"/>
                </a:lnTo>
                <a:lnTo>
                  <a:pt x="14" y="32"/>
                </a:lnTo>
                <a:lnTo>
                  <a:pt x="17" y="32"/>
                </a:lnTo>
                <a:lnTo>
                  <a:pt x="17" y="32"/>
                </a:lnTo>
                <a:lnTo>
                  <a:pt x="17" y="32"/>
                </a:lnTo>
                <a:close/>
                <a:moveTo>
                  <a:pt x="2" y="0"/>
                </a:moveTo>
                <a:lnTo>
                  <a:pt x="1" y="1"/>
                </a:lnTo>
                <a:lnTo>
                  <a:pt x="0" y="2"/>
                </a:lnTo>
                <a:lnTo>
                  <a:pt x="0" y="4"/>
                </a:lnTo>
                <a:lnTo>
                  <a:pt x="0" y="5"/>
                </a:lnTo>
                <a:lnTo>
                  <a:pt x="0" y="7"/>
                </a:lnTo>
                <a:lnTo>
                  <a:pt x="5" y="16"/>
                </a:lnTo>
                <a:lnTo>
                  <a:pt x="2" y="19"/>
                </a:lnTo>
                <a:lnTo>
                  <a:pt x="0" y="22"/>
                </a:lnTo>
                <a:lnTo>
                  <a:pt x="0" y="25"/>
                </a:lnTo>
                <a:lnTo>
                  <a:pt x="0" y="77"/>
                </a:lnTo>
                <a:lnTo>
                  <a:pt x="0" y="79"/>
                </a:lnTo>
                <a:lnTo>
                  <a:pt x="0" y="80"/>
                </a:lnTo>
                <a:lnTo>
                  <a:pt x="1" y="81"/>
                </a:lnTo>
                <a:lnTo>
                  <a:pt x="2" y="81"/>
                </a:lnTo>
                <a:lnTo>
                  <a:pt x="22" y="90"/>
                </a:lnTo>
                <a:lnTo>
                  <a:pt x="26" y="90"/>
                </a:lnTo>
                <a:lnTo>
                  <a:pt x="35" y="86"/>
                </a:lnTo>
                <a:lnTo>
                  <a:pt x="37" y="85"/>
                </a:lnTo>
                <a:lnTo>
                  <a:pt x="38" y="83"/>
                </a:lnTo>
                <a:lnTo>
                  <a:pt x="42" y="68"/>
                </a:lnTo>
                <a:lnTo>
                  <a:pt x="42" y="66"/>
                </a:lnTo>
                <a:lnTo>
                  <a:pt x="43" y="65"/>
                </a:lnTo>
                <a:lnTo>
                  <a:pt x="44" y="63"/>
                </a:lnTo>
                <a:lnTo>
                  <a:pt x="46" y="62"/>
                </a:lnTo>
                <a:lnTo>
                  <a:pt x="53" y="59"/>
                </a:lnTo>
                <a:lnTo>
                  <a:pt x="53" y="75"/>
                </a:lnTo>
                <a:lnTo>
                  <a:pt x="52" y="80"/>
                </a:lnTo>
                <a:lnTo>
                  <a:pt x="51" y="84"/>
                </a:lnTo>
                <a:lnTo>
                  <a:pt x="48" y="88"/>
                </a:lnTo>
                <a:lnTo>
                  <a:pt x="44" y="90"/>
                </a:lnTo>
                <a:lnTo>
                  <a:pt x="25" y="99"/>
                </a:lnTo>
                <a:lnTo>
                  <a:pt x="22" y="102"/>
                </a:lnTo>
                <a:lnTo>
                  <a:pt x="19" y="104"/>
                </a:lnTo>
                <a:lnTo>
                  <a:pt x="16" y="106"/>
                </a:lnTo>
                <a:lnTo>
                  <a:pt x="14" y="109"/>
                </a:lnTo>
                <a:lnTo>
                  <a:pt x="13" y="112"/>
                </a:lnTo>
                <a:lnTo>
                  <a:pt x="12" y="116"/>
                </a:lnTo>
                <a:lnTo>
                  <a:pt x="11" y="120"/>
                </a:lnTo>
                <a:lnTo>
                  <a:pt x="11" y="124"/>
                </a:lnTo>
                <a:lnTo>
                  <a:pt x="11" y="139"/>
                </a:lnTo>
                <a:lnTo>
                  <a:pt x="117" y="139"/>
                </a:lnTo>
                <a:lnTo>
                  <a:pt x="117" y="64"/>
                </a:lnTo>
                <a:lnTo>
                  <a:pt x="117" y="58"/>
                </a:lnTo>
                <a:lnTo>
                  <a:pt x="116" y="51"/>
                </a:lnTo>
                <a:lnTo>
                  <a:pt x="115" y="45"/>
                </a:lnTo>
                <a:lnTo>
                  <a:pt x="112" y="39"/>
                </a:lnTo>
                <a:lnTo>
                  <a:pt x="110" y="33"/>
                </a:lnTo>
                <a:lnTo>
                  <a:pt x="107" y="28"/>
                </a:lnTo>
                <a:lnTo>
                  <a:pt x="103" y="23"/>
                </a:lnTo>
                <a:lnTo>
                  <a:pt x="99" y="19"/>
                </a:lnTo>
                <a:lnTo>
                  <a:pt x="94" y="15"/>
                </a:lnTo>
                <a:lnTo>
                  <a:pt x="89" y="11"/>
                </a:lnTo>
                <a:lnTo>
                  <a:pt x="84" y="8"/>
                </a:lnTo>
                <a:lnTo>
                  <a:pt x="78" y="5"/>
                </a:lnTo>
                <a:lnTo>
                  <a:pt x="72" y="3"/>
                </a:lnTo>
                <a:lnTo>
                  <a:pt x="66" y="1"/>
                </a:lnTo>
                <a:lnTo>
                  <a:pt x="60" y="0"/>
                </a:lnTo>
                <a:lnTo>
                  <a:pt x="2" y="0"/>
                </a:lnTo>
                <a:lnTo>
                  <a:pt x="2" y="0"/>
                </a:lnTo>
                <a:close/>
                <a:moveTo>
                  <a:pt x="4" y="144"/>
                </a:moveTo>
                <a:lnTo>
                  <a:pt x="2" y="145"/>
                </a:lnTo>
                <a:lnTo>
                  <a:pt x="1" y="146"/>
                </a:lnTo>
                <a:lnTo>
                  <a:pt x="0" y="147"/>
                </a:lnTo>
                <a:lnTo>
                  <a:pt x="0" y="148"/>
                </a:lnTo>
                <a:lnTo>
                  <a:pt x="0" y="156"/>
                </a:lnTo>
                <a:lnTo>
                  <a:pt x="0" y="158"/>
                </a:lnTo>
                <a:lnTo>
                  <a:pt x="1" y="159"/>
                </a:lnTo>
                <a:lnTo>
                  <a:pt x="2" y="160"/>
                </a:lnTo>
                <a:lnTo>
                  <a:pt x="125" y="160"/>
                </a:lnTo>
                <a:lnTo>
                  <a:pt x="127" y="159"/>
                </a:lnTo>
                <a:lnTo>
                  <a:pt x="128" y="158"/>
                </a:lnTo>
                <a:lnTo>
                  <a:pt x="128" y="156"/>
                </a:lnTo>
                <a:lnTo>
                  <a:pt x="128" y="148"/>
                </a:lnTo>
                <a:lnTo>
                  <a:pt x="128" y="147"/>
                </a:lnTo>
                <a:lnTo>
                  <a:pt x="127" y="146"/>
                </a:lnTo>
                <a:lnTo>
                  <a:pt x="125" y="145"/>
                </a:lnTo>
                <a:lnTo>
                  <a:pt x="124" y="144"/>
                </a:lnTo>
                <a:lnTo>
                  <a:pt x="4" y="144"/>
                </a:lnTo>
                <a:lnTo>
                  <a:pt x="4" y="1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005E9B47-D4AF-5B69-D902-22B28BD8E1D9}"/>
              </a:ext>
            </a:extLst>
          </p:cNvPr>
          <p:cNvSpPr>
            <a:spLocks noEditPoints="1"/>
          </p:cNvSpPr>
          <p:nvPr/>
        </p:nvSpPr>
        <p:spPr bwMode="auto">
          <a:xfrm>
            <a:off x="2970213" y="5778500"/>
            <a:ext cx="165100" cy="254000"/>
          </a:xfrm>
          <a:custGeom>
            <a:avLst/>
            <a:gdLst>
              <a:gd name="T0" fmla="*/ 43 w 104"/>
              <a:gd name="T1" fmla="*/ 1 h 160"/>
              <a:gd name="T2" fmla="*/ 36 w 104"/>
              <a:gd name="T3" fmla="*/ 4 h 160"/>
              <a:gd name="T4" fmla="*/ 31 w 104"/>
              <a:gd name="T5" fmla="*/ 9 h 160"/>
              <a:gd name="T6" fmla="*/ 26 w 104"/>
              <a:gd name="T7" fmla="*/ 15 h 160"/>
              <a:gd name="T8" fmla="*/ 23 w 104"/>
              <a:gd name="T9" fmla="*/ 22 h 160"/>
              <a:gd name="T10" fmla="*/ 22 w 104"/>
              <a:gd name="T11" fmla="*/ 33 h 160"/>
              <a:gd name="T12" fmla="*/ 25 w 104"/>
              <a:gd name="T13" fmla="*/ 43 h 160"/>
              <a:gd name="T14" fmla="*/ 31 w 104"/>
              <a:gd name="T15" fmla="*/ 51 h 160"/>
              <a:gd name="T16" fmla="*/ 39 w 104"/>
              <a:gd name="T17" fmla="*/ 57 h 160"/>
              <a:gd name="T18" fmla="*/ 23 w 104"/>
              <a:gd name="T19" fmla="*/ 58 h 160"/>
              <a:gd name="T20" fmla="*/ 21 w 104"/>
              <a:gd name="T21" fmla="*/ 60 h 160"/>
              <a:gd name="T22" fmla="*/ 20 w 104"/>
              <a:gd name="T23" fmla="*/ 70 h 160"/>
              <a:gd name="T24" fmla="*/ 21 w 104"/>
              <a:gd name="T25" fmla="*/ 73 h 160"/>
              <a:gd name="T26" fmla="*/ 36 w 104"/>
              <a:gd name="T27" fmla="*/ 74 h 160"/>
              <a:gd name="T28" fmla="*/ 35 w 104"/>
              <a:gd name="T29" fmla="*/ 91 h 160"/>
              <a:gd name="T30" fmla="*/ 33 w 104"/>
              <a:gd name="T31" fmla="*/ 104 h 160"/>
              <a:gd name="T32" fmla="*/ 29 w 104"/>
              <a:gd name="T33" fmla="*/ 115 h 160"/>
              <a:gd name="T34" fmla="*/ 21 w 104"/>
              <a:gd name="T35" fmla="*/ 130 h 160"/>
              <a:gd name="T36" fmla="*/ 14 w 104"/>
              <a:gd name="T37" fmla="*/ 138 h 160"/>
              <a:gd name="T38" fmla="*/ 86 w 104"/>
              <a:gd name="T39" fmla="*/ 134 h 160"/>
              <a:gd name="T40" fmla="*/ 79 w 104"/>
              <a:gd name="T41" fmla="*/ 124 h 160"/>
              <a:gd name="T42" fmla="*/ 73 w 104"/>
              <a:gd name="T43" fmla="*/ 110 h 160"/>
              <a:gd name="T44" fmla="*/ 70 w 104"/>
              <a:gd name="T45" fmla="*/ 98 h 160"/>
              <a:gd name="T46" fmla="*/ 68 w 104"/>
              <a:gd name="T47" fmla="*/ 83 h 160"/>
              <a:gd name="T48" fmla="*/ 81 w 104"/>
              <a:gd name="T49" fmla="*/ 74 h 160"/>
              <a:gd name="T50" fmla="*/ 83 w 104"/>
              <a:gd name="T51" fmla="*/ 72 h 160"/>
              <a:gd name="T52" fmla="*/ 84 w 104"/>
              <a:gd name="T53" fmla="*/ 62 h 160"/>
              <a:gd name="T54" fmla="*/ 83 w 104"/>
              <a:gd name="T55" fmla="*/ 58 h 160"/>
              <a:gd name="T56" fmla="*/ 79 w 104"/>
              <a:gd name="T57" fmla="*/ 57 h 160"/>
              <a:gd name="T58" fmla="*/ 69 w 104"/>
              <a:gd name="T59" fmla="*/ 55 h 160"/>
              <a:gd name="T60" fmla="*/ 75 w 104"/>
              <a:gd name="T61" fmla="*/ 50 h 160"/>
              <a:gd name="T62" fmla="*/ 79 w 104"/>
              <a:gd name="T63" fmla="*/ 43 h 160"/>
              <a:gd name="T64" fmla="*/ 82 w 104"/>
              <a:gd name="T65" fmla="*/ 35 h 160"/>
              <a:gd name="T66" fmla="*/ 82 w 104"/>
              <a:gd name="T67" fmla="*/ 27 h 160"/>
              <a:gd name="T68" fmla="*/ 80 w 104"/>
              <a:gd name="T69" fmla="*/ 20 h 160"/>
              <a:gd name="T70" fmla="*/ 77 w 104"/>
              <a:gd name="T71" fmla="*/ 13 h 160"/>
              <a:gd name="T72" fmla="*/ 73 w 104"/>
              <a:gd name="T73" fmla="*/ 8 h 160"/>
              <a:gd name="T74" fmla="*/ 68 w 104"/>
              <a:gd name="T75" fmla="*/ 4 h 160"/>
              <a:gd name="T76" fmla="*/ 61 w 104"/>
              <a:gd name="T77" fmla="*/ 1 h 160"/>
              <a:gd name="T78" fmla="*/ 54 w 104"/>
              <a:gd name="T79" fmla="*/ 0 h 160"/>
              <a:gd name="T80" fmla="*/ 47 w 104"/>
              <a:gd name="T81" fmla="*/ 0 h 160"/>
              <a:gd name="T82" fmla="*/ 2 w 104"/>
              <a:gd name="T83" fmla="*/ 145 h 160"/>
              <a:gd name="T84" fmla="*/ 0 w 104"/>
              <a:gd name="T85" fmla="*/ 147 h 160"/>
              <a:gd name="T86" fmla="*/ 1 w 104"/>
              <a:gd name="T87" fmla="*/ 158 h 160"/>
              <a:gd name="T88" fmla="*/ 3 w 104"/>
              <a:gd name="T89" fmla="*/ 160 h 160"/>
              <a:gd name="T90" fmla="*/ 102 w 104"/>
              <a:gd name="T91" fmla="*/ 159 h 160"/>
              <a:gd name="T92" fmla="*/ 104 w 104"/>
              <a:gd name="T93" fmla="*/ 156 h 160"/>
              <a:gd name="T94" fmla="*/ 103 w 104"/>
              <a:gd name="T95" fmla="*/ 146 h 160"/>
              <a:gd name="T96" fmla="*/ 101 w 104"/>
              <a:gd name="T97" fmla="*/ 143 h 160"/>
              <a:gd name="T98" fmla="*/ 3 w 104"/>
              <a:gd name="T99" fmla="*/ 1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4" h="160">
                <a:moveTo>
                  <a:pt x="47" y="0"/>
                </a:moveTo>
                <a:lnTo>
                  <a:pt x="43" y="1"/>
                </a:lnTo>
                <a:lnTo>
                  <a:pt x="40" y="2"/>
                </a:lnTo>
                <a:lnTo>
                  <a:pt x="36" y="4"/>
                </a:lnTo>
                <a:lnTo>
                  <a:pt x="33" y="6"/>
                </a:lnTo>
                <a:lnTo>
                  <a:pt x="31" y="9"/>
                </a:lnTo>
                <a:lnTo>
                  <a:pt x="28" y="12"/>
                </a:lnTo>
                <a:lnTo>
                  <a:pt x="26" y="15"/>
                </a:lnTo>
                <a:lnTo>
                  <a:pt x="24" y="19"/>
                </a:lnTo>
                <a:lnTo>
                  <a:pt x="23" y="22"/>
                </a:lnTo>
                <a:lnTo>
                  <a:pt x="22" y="28"/>
                </a:lnTo>
                <a:lnTo>
                  <a:pt x="22" y="33"/>
                </a:lnTo>
                <a:lnTo>
                  <a:pt x="23" y="38"/>
                </a:lnTo>
                <a:lnTo>
                  <a:pt x="25" y="43"/>
                </a:lnTo>
                <a:lnTo>
                  <a:pt x="28" y="47"/>
                </a:lnTo>
                <a:lnTo>
                  <a:pt x="31" y="51"/>
                </a:lnTo>
                <a:lnTo>
                  <a:pt x="35" y="55"/>
                </a:lnTo>
                <a:lnTo>
                  <a:pt x="39" y="57"/>
                </a:lnTo>
                <a:lnTo>
                  <a:pt x="25" y="57"/>
                </a:lnTo>
                <a:lnTo>
                  <a:pt x="23" y="58"/>
                </a:lnTo>
                <a:lnTo>
                  <a:pt x="21" y="58"/>
                </a:lnTo>
                <a:lnTo>
                  <a:pt x="21" y="60"/>
                </a:lnTo>
                <a:lnTo>
                  <a:pt x="20" y="62"/>
                </a:lnTo>
                <a:lnTo>
                  <a:pt x="20" y="70"/>
                </a:lnTo>
                <a:lnTo>
                  <a:pt x="21" y="72"/>
                </a:lnTo>
                <a:lnTo>
                  <a:pt x="21" y="73"/>
                </a:lnTo>
                <a:lnTo>
                  <a:pt x="23" y="74"/>
                </a:lnTo>
                <a:lnTo>
                  <a:pt x="36" y="74"/>
                </a:lnTo>
                <a:lnTo>
                  <a:pt x="36" y="83"/>
                </a:lnTo>
                <a:lnTo>
                  <a:pt x="35" y="91"/>
                </a:lnTo>
                <a:lnTo>
                  <a:pt x="34" y="98"/>
                </a:lnTo>
                <a:lnTo>
                  <a:pt x="33" y="104"/>
                </a:lnTo>
                <a:lnTo>
                  <a:pt x="31" y="110"/>
                </a:lnTo>
                <a:lnTo>
                  <a:pt x="29" y="115"/>
                </a:lnTo>
                <a:lnTo>
                  <a:pt x="25" y="124"/>
                </a:lnTo>
                <a:lnTo>
                  <a:pt x="21" y="130"/>
                </a:lnTo>
                <a:lnTo>
                  <a:pt x="18" y="134"/>
                </a:lnTo>
                <a:lnTo>
                  <a:pt x="14" y="138"/>
                </a:lnTo>
                <a:lnTo>
                  <a:pt x="90" y="138"/>
                </a:lnTo>
                <a:lnTo>
                  <a:pt x="86" y="134"/>
                </a:lnTo>
                <a:lnTo>
                  <a:pt x="83" y="130"/>
                </a:lnTo>
                <a:lnTo>
                  <a:pt x="79" y="124"/>
                </a:lnTo>
                <a:lnTo>
                  <a:pt x="75" y="115"/>
                </a:lnTo>
                <a:lnTo>
                  <a:pt x="73" y="110"/>
                </a:lnTo>
                <a:lnTo>
                  <a:pt x="71" y="104"/>
                </a:lnTo>
                <a:lnTo>
                  <a:pt x="70" y="98"/>
                </a:lnTo>
                <a:lnTo>
                  <a:pt x="69" y="91"/>
                </a:lnTo>
                <a:lnTo>
                  <a:pt x="68" y="83"/>
                </a:lnTo>
                <a:lnTo>
                  <a:pt x="68" y="74"/>
                </a:lnTo>
                <a:lnTo>
                  <a:pt x="81" y="74"/>
                </a:lnTo>
                <a:lnTo>
                  <a:pt x="83" y="73"/>
                </a:lnTo>
                <a:lnTo>
                  <a:pt x="83" y="72"/>
                </a:lnTo>
                <a:lnTo>
                  <a:pt x="84" y="70"/>
                </a:lnTo>
                <a:lnTo>
                  <a:pt x="84" y="62"/>
                </a:lnTo>
                <a:lnTo>
                  <a:pt x="83" y="60"/>
                </a:lnTo>
                <a:lnTo>
                  <a:pt x="83" y="58"/>
                </a:lnTo>
                <a:lnTo>
                  <a:pt x="81" y="58"/>
                </a:lnTo>
                <a:lnTo>
                  <a:pt x="79" y="57"/>
                </a:lnTo>
                <a:lnTo>
                  <a:pt x="65" y="57"/>
                </a:lnTo>
                <a:lnTo>
                  <a:pt x="69" y="55"/>
                </a:lnTo>
                <a:lnTo>
                  <a:pt x="72" y="53"/>
                </a:lnTo>
                <a:lnTo>
                  <a:pt x="75" y="50"/>
                </a:lnTo>
                <a:lnTo>
                  <a:pt x="77" y="46"/>
                </a:lnTo>
                <a:lnTo>
                  <a:pt x="79" y="43"/>
                </a:lnTo>
                <a:lnTo>
                  <a:pt x="81" y="39"/>
                </a:lnTo>
                <a:lnTo>
                  <a:pt x="82" y="35"/>
                </a:lnTo>
                <a:lnTo>
                  <a:pt x="82" y="30"/>
                </a:lnTo>
                <a:lnTo>
                  <a:pt x="82" y="27"/>
                </a:lnTo>
                <a:lnTo>
                  <a:pt x="81" y="23"/>
                </a:lnTo>
                <a:lnTo>
                  <a:pt x="80" y="20"/>
                </a:lnTo>
                <a:lnTo>
                  <a:pt x="79" y="16"/>
                </a:lnTo>
                <a:lnTo>
                  <a:pt x="77" y="13"/>
                </a:lnTo>
                <a:lnTo>
                  <a:pt x="75" y="11"/>
                </a:lnTo>
                <a:lnTo>
                  <a:pt x="73" y="8"/>
                </a:lnTo>
                <a:lnTo>
                  <a:pt x="71" y="6"/>
                </a:lnTo>
                <a:lnTo>
                  <a:pt x="68" y="4"/>
                </a:lnTo>
                <a:lnTo>
                  <a:pt x="65" y="2"/>
                </a:lnTo>
                <a:lnTo>
                  <a:pt x="61" y="1"/>
                </a:lnTo>
                <a:lnTo>
                  <a:pt x="58" y="1"/>
                </a:lnTo>
                <a:lnTo>
                  <a:pt x="54" y="0"/>
                </a:lnTo>
                <a:lnTo>
                  <a:pt x="47" y="0"/>
                </a:lnTo>
                <a:lnTo>
                  <a:pt x="47" y="0"/>
                </a:lnTo>
                <a:close/>
                <a:moveTo>
                  <a:pt x="3" y="143"/>
                </a:moveTo>
                <a:lnTo>
                  <a:pt x="2" y="145"/>
                </a:lnTo>
                <a:lnTo>
                  <a:pt x="1" y="146"/>
                </a:lnTo>
                <a:lnTo>
                  <a:pt x="0" y="147"/>
                </a:lnTo>
                <a:lnTo>
                  <a:pt x="0" y="156"/>
                </a:lnTo>
                <a:lnTo>
                  <a:pt x="1" y="158"/>
                </a:lnTo>
                <a:lnTo>
                  <a:pt x="2" y="159"/>
                </a:lnTo>
                <a:lnTo>
                  <a:pt x="3" y="160"/>
                </a:lnTo>
                <a:lnTo>
                  <a:pt x="101" y="160"/>
                </a:lnTo>
                <a:lnTo>
                  <a:pt x="102" y="159"/>
                </a:lnTo>
                <a:lnTo>
                  <a:pt x="103" y="158"/>
                </a:lnTo>
                <a:lnTo>
                  <a:pt x="104" y="156"/>
                </a:lnTo>
                <a:lnTo>
                  <a:pt x="104" y="147"/>
                </a:lnTo>
                <a:lnTo>
                  <a:pt x="103" y="146"/>
                </a:lnTo>
                <a:lnTo>
                  <a:pt x="102" y="145"/>
                </a:lnTo>
                <a:lnTo>
                  <a:pt x="101" y="143"/>
                </a:lnTo>
                <a:lnTo>
                  <a:pt x="3" y="143"/>
                </a:lnTo>
                <a:lnTo>
                  <a:pt x="3" y="14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8A836351-F7A7-215C-9854-96D38BFBAD30}"/>
              </a:ext>
            </a:extLst>
          </p:cNvPr>
          <p:cNvSpPr>
            <a:spLocks noEditPoints="1"/>
          </p:cNvSpPr>
          <p:nvPr/>
        </p:nvSpPr>
        <p:spPr bwMode="auto">
          <a:xfrm>
            <a:off x="2384426" y="5778500"/>
            <a:ext cx="247650" cy="254000"/>
          </a:xfrm>
          <a:custGeom>
            <a:avLst/>
            <a:gdLst>
              <a:gd name="T0" fmla="*/ 32 w 156"/>
              <a:gd name="T1" fmla="*/ 2 h 160"/>
              <a:gd name="T2" fmla="*/ 22 w 156"/>
              <a:gd name="T3" fmla="*/ 11 h 160"/>
              <a:gd name="T4" fmla="*/ 22 w 156"/>
              <a:gd name="T5" fmla="*/ 21 h 160"/>
              <a:gd name="T6" fmla="*/ 30 w 156"/>
              <a:gd name="T7" fmla="*/ 31 h 160"/>
              <a:gd name="T8" fmla="*/ 11 w 156"/>
              <a:gd name="T9" fmla="*/ 32 h 160"/>
              <a:gd name="T10" fmla="*/ 21 w 156"/>
              <a:gd name="T11" fmla="*/ 66 h 160"/>
              <a:gd name="T12" fmla="*/ 64 w 156"/>
              <a:gd name="T13" fmla="*/ 34 h 160"/>
              <a:gd name="T14" fmla="*/ 61 w 156"/>
              <a:gd name="T15" fmla="*/ 31 h 160"/>
              <a:gd name="T16" fmla="*/ 51 w 156"/>
              <a:gd name="T17" fmla="*/ 21 h 160"/>
              <a:gd name="T18" fmla="*/ 53 w 156"/>
              <a:gd name="T19" fmla="*/ 13 h 160"/>
              <a:gd name="T20" fmla="*/ 43 w 156"/>
              <a:gd name="T21" fmla="*/ 11 h 160"/>
              <a:gd name="T22" fmla="*/ 41 w 156"/>
              <a:gd name="T23" fmla="*/ 0 h 160"/>
              <a:gd name="T24" fmla="*/ 123 w 156"/>
              <a:gd name="T25" fmla="*/ 106 h 160"/>
              <a:gd name="T26" fmla="*/ 127 w 156"/>
              <a:gd name="T27" fmla="*/ 109 h 160"/>
              <a:gd name="T28" fmla="*/ 118 w 156"/>
              <a:gd name="T29" fmla="*/ 120 h 160"/>
              <a:gd name="T30" fmla="*/ 119 w 156"/>
              <a:gd name="T31" fmla="*/ 107 h 160"/>
              <a:gd name="T32" fmla="*/ 123 w 156"/>
              <a:gd name="T33" fmla="*/ 106 h 160"/>
              <a:gd name="T34" fmla="*/ 13 w 156"/>
              <a:gd name="T35" fmla="*/ 70 h 160"/>
              <a:gd name="T36" fmla="*/ 15 w 156"/>
              <a:gd name="T37" fmla="*/ 78 h 160"/>
              <a:gd name="T38" fmla="*/ 23 w 156"/>
              <a:gd name="T39" fmla="*/ 99 h 160"/>
              <a:gd name="T40" fmla="*/ 20 w 156"/>
              <a:gd name="T41" fmla="*/ 119 h 160"/>
              <a:gd name="T42" fmla="*/ 55 w 156"/>
              <a:gd name="T43" fmla="*/ 119 h 160"/>
              <a:gd name="T44" fmla="*/ 52 w 156"/>
              <a:gd name="T45" fmla="*/ 99 h 160"/>
              <a:gd name="T46" fmla="*/ 60 w 156"/>
              <a:gd name="T47" fmla="*/ 78 h 160"/>
              <a:gd name="T48" fmla="*/ 62 w 156"/>
              <a:gd name="T49" fmla="*/ 70 h 160"/>
              <a:gd name="T50" fmla="*/ 60 w 156"/>
              <a:gd name="T51" fmla="*/ 68 h 160"/>
              <a:gd name="T52" fmla="*/ 96 w 156"/>
              <a:gd name="T53" fmla="*/ 70 h 160"/>
              <a:gd name="T54" fmla="*/ 95 w 156"/>
              <a:gd name="T55" fmla="*/ 93 h 160"/>
              <a:gd name="T56" fmla="*/ 103 w 156"/>
              <a:gd name="T57" fmla="*/ 105 h 160"/>
              <a:gd name="T58" fmla="*/ 99 w 156"/>
              <a:gd name="T59" fmla="*/ 135 h 160"/>
              <a:gd name="T60" fmla="*/ 142 w 156"/>
              <a:gd name="T61" fmla="*/ 113 h 160"/>
              <a:gd name="T62" fmla="*/ 149 w 156"/>
              <a:gd name="T63" fmla="*/ 94 h 160"/>
              <a:gd name="T64" fmla="*/ 150 w 156"/>
              <a:gd name="T65" fmla="*/ 71 h 160"/>
              <a:gd name="T66" fmla="*/ 139 w 156"/>
              <a:gd name="T67" fmla="*/ 71 h 160"/>
              <a:gd name="T68" fmla="*/ 132 w 156"/>
              <a:gd name="T69" fmla="*/ 81 h 160"/>
              <a:gd name="T70" fmla="*/ 131 w 156"/>
              <a:gd name="T71" fmla="*/ 70 h 160"/>
              <a:gd name="T72" fmla="*/ 113 w 156"/>
              <a:gd name="T73" fmla="*/ 71 h 160"/>
              <a:gd name="T74" fmla="*/ 106 w 156"/>
              <a:gd name="T75" fmla="*/ 71 h 160"/>
              <a:gd name="T76" fmla="*/ 96 w 156"/>
              <a:gd name="T77" fmla="*/ 70 h 160"/>
              <a:gd name="T78" fmla="*/ 8 w 156"/>
              <a:gd name="T79" fmla="*/ 129 h 160"/>
              <a:gd name="T80" fmla="*/ 1 w 156"/>
              <a:gd name="T81" fmla="*/ 144 h 160"/>
              <a:gd name="T82" fmla="*/ 0 w 156"/>
              <a:gd name="T83" fmla="*/ 158 h 160"/>
              <a:gd name="T84" fmla="*/ 73 w 156"/>
              <a:gd name="T85" fmla="*/ 160 h 160"/>
              <a:gd name="T86" fmla="*/ 74 w 156"/>
              <a:gd name="T87" fmla="*/ 145 h 160"/>
              <a:gd name="T88" fmla="*/ 67 w 156"/>
              <a:gd name="T89" fmla="*/ 139 h 160"/>
              <a:gd name="T90" fmla="*/ 65 w 156"/>
              <a:gd name="T91" fmla="*/ 128 h 160"/>
              <a:gd name="T92" fmla="*/ 95 w 156"/>
              <a:gd name="T93" fmla="*/ 137 h 160"/>
              <a:gd name="T94" fmla="*/ 94 w 156"/>
              <a:gd name="T95" fmla="*/ 144 h 160"/>
              <a:gd name="T96" fmla="*/ 90 w 156"/>
              <a:gd name="T97" fmla="*/ 159 h 160"/>
              <a:gd name="T98" fmla="*/ 154 w 156"/>
              <a:gd name="T99" fmla="*/ 160 h 160"/>
              <a:gd name="T100" fmla="*/ 156 w 156"/>
              <a:gd name="T101" fmla="*/ 148 h 160"/>
              <a:gd name="T102" fmla="*/ 151 w 156"/>
              <a:gd name="T103" fmla="*/ 138 h 160"/>
              <a:gd name="T104" fmla="*/ 95 w 156"/>
              <a:gd name="T105" fmla="*/ 1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6" h="160">
                <a:moveTo>
                  <a:pt x="34" y="0"/>
                </a:moveTo>
                <a:lnTo>
                  <a:pt x="33" y="1"/>
                </a:lnTo>
                <a:lnTo>
                  <a:pt x="32" y="2"/>
                </a:lnTo>
                <a:lnTo>
                  <a:pt x="32" y="11"/>
                </a:lnTo>
                <a:lnTo>
                  <a:pt x="23" y="11"/>
                </a:lnTo>
                <a:lnTo>
                  <a:pt x="22" y="11"/>
                </a:lnTo>
                <a:lnTo>
                  <a:pt x="21" y="13"/>
                </a:lnTo>
                <a:lnTo>
                  <a:pt x="21" y="19"/>
                </a:lnTo>
                <a:lnTo>
                  <a:pt x="22" y="21"/>
                </a:lnTo>
                <a:lnTo>
                  <a:pt x="23" y="21"/>
                </a:lnTo>
                <a:lnTo>
                  <a:pt x="30" y="21"/>
                </a:lnTo>
                <a:lnTo>
                  <a:pt x="30" y="31"/>
                </a:lnTo>
                <a:lnTo>
                  <a:pt x="14" y="31"/>
                </a:lnTo>
                <a:lnTo>
                  <a:pt x="12" y="31"/>
                </a:lnTo>
                <a:lnTo>
                  <a:pt x="11" y="32"/>
                </a:lnTo>
                <a:lnTo>
                  <a:pt x="10" y="34"/>
                </a:lnTo>
                <a:lnTo>
                  <a:pt x="10" y="36"/>
                </a:lnTo>
                <a:lnTo>
                  <a:pt x="21" y="66"/>
                </a:lnTo>
                <a:lnTo>
                  <a:pt x="53" y="66"/>
                </a:lnTo>
                <a:lnTo>
                  <a:pt x="64" y="36"/>
                </a:lnTo>
                <a:lnTo>
                  <a:pt x="64" y="34"/>
                </a:lnTo>
                <a:lnTo>
                  <a:pt x="64" y="32"/>
                </a:lnTo>
                <a:lnTo>
                  <a:pt x="62" y="31"/>
                </a:lnTo>
                <a:lnTo>
                  <a:pt x="61" y="31"/>
                </a:lnTo>
                <a:lnTo>
                  <a:pt x="45" y="31"/>
                </a:lnTo>
                <a:lnTo>
                  <a:pt x="45" y="21"/>
                </a:lnTo>
                <a:lnTo>
                  <a:pt x="51" y="21"/>
                </a:lnTo>
                <a:lnTo>
                  <a:pt x="53" y="21"/>
                </a:lnTo>
                <a:lnTo>
                  <a:pt x="53" y="19"/>
                </a:lnTo>
                <a:lnTo>
                  <a:pt x="53" y="13"/>
                </a:lnTo>
                <a:lnTo>
                  <a:pt x="53" y="11"/>
                </a:lnTo>
                <a:lnTo>
                  <a:pt x="51" y="11"/>
                </a:lnTo>
                <a:lnTo>
                  <a:pt x="43" y="11"/>
                </a:lnTo>
                <a:lnTo>
                  <a:pt x="43" y="2"/>
                </a:lnTo>
                <a:lnTo>
                  <a:pt x="42" y="1"/>
                </a:lnTo>
                <a:lnTo>
                  <a:pt x="41" y="0"/>
                </a:lnTo>
                <a:lnTo>
                  <a:pt x="34" y="0"/>
                </a:lnTo>
                <a:lnTo>
                  <a:pt x="34" y="0"/>
                </a:lnTo>
                <a:close/>
                <a:moveTo>
                  <a:pt x="123" y="106"/>
                </a:moveTo>
                <a:lnTo>
                  <a:pt x="125" y="106"/>
                </a:lnTo>
                <a:lnTo>
                  <a:pt x="126" y="107"/>
                </a:lnTo>
                <a:lnTo>
                  <a:pt x="127" y="109"/>
                </a:lnTo>
                <a:lnTo>
                  <a:pt x="127" y="110"/>
                </a:lnTo>
                <a:lnTo>
                  <a:pt x="127" y="120"/>
                </a:lnTo>
                <a:lnTo>
                  <a:pt x="118" y="120"/>
                </a:lnTo>
                <a:lnTo>
                  <a:pt x="118" y="110"/>
                </a:lnTo>
                <a:lnTo>
                  <a:pt x="118" y="108"/>
                </a:lnTo>
                <a:lnTo>
                  <a:pt x="119" y="107"/>
                </a:lnTo>
                <a:lnTo>
                  <a:pt x="121" y="106"/>
                </a:lnTo>
                <a:lnTo>
                  <a:pt x="123" y="106"/>
                </a:lnTo>
                <a:lnTo>
                  <a:pt x="123" y="106"/>
                </a:lnTo>
                <a:close/>
                <a:moveTo>
                  <a:pt x="15" y="68"/>
                </a:moveTo>
                <a:lnTo>
                  <a:pt x="14" y="69"/>
                </a:lnTo>
                <a:lnTo>
                  <a:pt x="13" y="70"/>
                </a:lnTo>
                <a:lnTo>
                  <a:pt x="13" y="76"/>
                </a:lnTo>
                <a:lnTo>
                  <a:pt x="14" y="78"/>
                </a:lnTo>
                <a:lnTo>
                  <a:pt x="15" y="78"/>
                </a:lnTo>
                <a:lnTo>
                  <a:pt x="23" y="78"/>
                </a:lnTo>
                <a:lnTo>
                  <a:pt x="23" y="87"/>
                </a:lnTo>
                <a:lnTo>
                  <a:pt x="23" y="99"/>
                </a:lnTo>
                <a:lnTo>
                  <a:pt x="22" y="105"/>
                </a:lnTo>
                <a:lnTo>
                  <a:pt x="21" y="112"/>
                </a:lnTo>
                <a:lnTo>
                  <a:pt x="20" y="119"/>
                </a:lnTo>
                <a:lnTo>
                  <a:pt x="18" y="126"/>
                </a:lnTo>
                <a:lnTo>
                  <a:pt x="57" y="126"/>
                </a:lnTo>
                <a:lnTo>
                  <a:pt x="55" y="119"/>
                </a:lnTo>
                <a:lnTo>
                  <a:pt x="54" y="112"/>
                </a:lnTo>
                <a:lnTo>
                  <a:pt x="53" y="106"/>
                </a:lnTo>
                <a:lnTo>
                  <a:pt x="52" y="99"/>
                </a:lnTo>
                <a:lnTo>
                  <a:pt x="52" y="87"/>
                </a:lnTo>
                <a:lnTo>
                  <a:pt x="52" y="78"/>
                </a:lnTo>
                <a:lnTo>
                  <a:pt x="60" y="78"/>
                </a:lnTo>
                <a:lnTo>
                  <a:pt x="61" y="78"/>
                </a:lnTo>
                <a:lnTo>
                  <a:pt x="62" y="76"/>
                </a:lnTo>
                <a:lnTo>
                  <a:pt x="62" y="70"/>
                </a:lnTo>
                <a:lnTo>
                  <a:pt x="62" y="70"/>
                </a:lnTo>
                <a:lnTo>
                  <a:pt x="61" y="69"/>
                </a:lnTo>
                <a:lnTo>
                  <a:pt x="60" y="68"/>
                </a:lnTo>
                <a:lnTo>
                  <a:pt x="15" y="68"/>
                </a:lnTo>
                <a:lnTo>
                  <a:pt x="15" y="68"/>
                </a:lnTo>
                <a:close/>
                <a:moveTo>
                  <a:pt x="96" y="70"/>
                </a:moveTo>
                <a:lnTo>
                  <a:pt x="95" y="71"/>
                </a:lnTo>
                <a:lnTo>
                  <a:pt x="95" y="71"/>
                </a:lnTo>
                <a:lnTo>
                  <a:pt x="95" y="93"/>
                </a:lnTo>
                <a:lnTo>
                  <a:pt x="95" y="94"/>
                </a:lnTo>
                <a:lnTo>
                  <a:pt x="103" y="99"/>
                </a:lnTo>
                <a:lnTo>
                  <a:pt x="103" y="105"/>
                </a:lnTo>
                <a:lnTo>
                  <a:pt x="103" y="113"/>
                </a:lnTo>
                <a:lnTo>
                  <a:pt x="102" y="124"/>
                </a:lnTo>
                <a:lnTo>
                  <a:pt x="99" y="135"/>
                </a:lnTo>
                <a:lnTo>
                  <a:pt x="145" y="135"/>
                </a:lnTo>
                <a:lnTo>
                  <a:pt x="143" y="124"/>
                </a:lnTo>
                <a:lnTo>
                  <a:pt x="142" y="113"/>
                </a:lnTo>
                <a:lnTo>
                  <a:pt x="142" y="105"/>
                </a:lnTo>
                <a:lnTo>
                  <a:pt x="142" y="99"/>
                </a:lnTo>
                <a:lnTo>
                  <a:pt x="149" y="94"/>
                </a:lnTo>
                <a:lnTo>
                  <a:pt x="150" y="93"/>
                </a:lnTo>
                <a:lnTo>
                  <a:pt x="150" y="71"/>
                </a:lnTo>
                <a:lnTo>
                  <a:pt x="150" y="71"/>
                </a:lnTo>
                <a:lnTo>
                  <a:pt x="149" y="70"/>
                </a:lnTo>
                <a:lnTo>
                  <a:pt x="140" y="70"/>
                </a:lnTo>
                <a:lnTo>
                  <a:pt x="139" y="71"/>
                </a:lnTo>
                <a:lnTo>
                  <a:pt x="139" y="71"/>
                </a:lnTo>
                <a:lnTo>
                  <a:pt x="139" y="81"/>
                </a:lnTo>
                <a:lnTo>
                  <a:pt x="132" y="81"/>
                </a:lnTo>
                <a:lnTo>
                  <a:pt x="132" y="71"/>
                </a:lnTo>
                <a:lnTo>
                  <a:pt x="132" y="71"/>
                </a:lnTo>
                <a:lnTo>
                  <a:pt x="131" y="70"/>
                </a:lnTo>
                <a:lnTo>
                  <a:pt x="114" y="70"/>
                </a:lnTo>
                <a:lnTo>
                  <a:pt x="113" y="71"/>
                </a:lnTo>
                <a:lnTo>
                  <a:pt x="113" y="71"/>
                </a:lnTo>
                <a:lnTo>
                  <a:pt x="113" y="81"/>
                </a:lnTo>
                <a:lnTo>
                  <a:pt x="106" y="81"/>
                </a:lnTo>
                <a:lnTo>
                  <a:pt x="106" y="71"/>
                </a:lnTo>
                <a:lnTo>
                  <a:pt x="105" y="71"/>
                </a:lnTo>
                <a:lnTo>
                  <a:pt x="105" y="70"/>
                </a:lnTo>
                <a:lnTo>
                  <a:pt x="96" y="70"/>
                </a:lnTo>
                <a:lnTo>
                  <a:pt x="96" y="70"/>
                </a:lnTo>
                <a:close/>
                <a:moveTo>
                  <a:pt x="10" y="128"/>
                </a:moveTo>
                <a:lnTo>
                  <a:pt x="8" y="129"/>
                </a:lnTo>
                <a:lnTo>
                  <a:pt x="8" y="130"/>
                </a:lnTo>
                <a:lnTo>
                  <a:pt x="8" y="139"/>
                </a:lnTo>
                <a:lnTo>
                  <a:pt x="1" y="144"/>
                </a:lnTo>
                <a:lnTo>
                  <a:pt x="0" y="144"/>
                </a:lnTo>
                <a:lnTo>
                  <a:pt x="0" y="145"/>
                </a:lnTo>
                <a:lnTo>
                  <a:pt x="0" y="158"/>
                </a:lnTo>
                <a:lnTo>
                  <a:pt x="1" y="160"/>
                </a:lnTo>
                <a:lnTo>
                  <a:pt x="2" y="160"/>
                </a:lnTo>
                <a:lnTo>
                  <a:pt x="73" y="160"/>
                </a:lnTo>
                <a:lnTo>
                  <a:pt x="74" y="160"/>
                </a:lnTo>
                <a:lnTo>
                  <a:pt x="74" y="158"/>
                </a:lnTo>
                <a:lnTo>
                  <a:pt x="74" y="145"/>
                </a:lnTo>
                <a:lnTo>
                  <a:pt x="74" y="144"/>
                </a:lnTo>
                <a:lnTo>
                  <a:pt x="74" y="144"/>
                </a:lnTo>
                <a:lnTo>
                  <a:pt x="67" y="139"/>
                </a:lnTo>
                <a:lnTo>
                  <a:pt x="67" y="130"/>
                </a:lnTo>
                <a:lnTo>
                  <a:pt x="66" y="129"/>
                </a:lnTo>
                <a:lnTo>
                  <a:pt x="65" y="128"/>
                </a:lnTo>
                <a:lnTo>
                  <a:pt x="10" y="128"/>
                </a:lnTo>
                <a:lnTo>
                  <a:pt x="10" y="128"/>
                </a:lnTo>
                <a:close/>
                <a:moveTo>
                  <a:pt x="95" y="137"/>
                </a:moveTo>
                <a:lnTo>
                  <a:pt x="95" y="138"/>
                </a:lnTo>
                <a:lnTo>
                  <a:pt x="94" y="138"/>
                </a:lnTo>
                <a:lnTo>
                  <a:pt x="94" y="144"/>
                </a:lnTo>
                <a:lnTo>
                  <a:pt x="90" y="147"/>
                </a:lnTo>
                <a:lnTo>
                  <a:pt x="90" y="148"/>
                </a:lnTo>
                <a:lnTo>
                  <a:pt x="90" y="159"/>
                </a:lnTo>
                <a:lnTo>
                  <a:pt x="90" y="160"/>
                </a:lnTo>
                <a:lnTo>
                  <a:pt x="91" y="160"/>
                </a:lnTo>
                <a:lnTo>
                  <a:pt x="154" y="160"/>
                </a:lnTo>
                <a:lnTo>
                  <a:pt x="155" y="160"/>
                </a:lnTo>
                <a:lnTo>
                  <a:pt x="156" y="159"/>
                </a:lnTo>
                <a:lnTo>
                  <a:pt x="156" y="148"/>
                </a:lnTo>
                <a:lnTo>
                  <a:pt x="155" y="147"/>
                </a:lnTo>
                <a:lnTo>
                  <a:pt x="151" y="144"/>
                </a:lnTo>
                <a:lnTo>
                  <a:pt x="151" y="138"/>
                </a:lnTo>
                <a:lnTo>
                  <a:pt x="151" y="138"/>
                </a:lnTo>
                <a:lnTo>
                  <a:pt x="150" y="137"/>
                </a:lnTo>
                <a:lnTo>
                  <a:pt x="95" y="137"/>
                </a:lnTo>
                <a:lnTo>
                  <a:pt x="95" y="13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F1FA20D6-A3E2-A7D3-C2AC-0BE273A3C0ED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5778500"/>
            <a:ext cx="190500" cy="254000"/>
          </a:xfrm>
          <a:custGeom>
            <a:avLst/>
            <a:gdLst>
              <a:gd name="T0" fmla="*/ 56 w 120"/>
              <a:gd name="T1" fmla="*/ 1 h 160"/>
              <a:gd name="T2" fmla="*/ 48 w 120"/>
              <a:gd name="T3" fmla="*/ 4 h 160"/>
              <a:gd name="T4" fmla="*/ 42 w 120"/>
              <a:gd name="T5" fmla="*/ 10 h 160"/>
              <a:gd name="T6" fmla="*/ 38 w 120"/>
              <a:gd name="T7" fmla="*/ 18 h 160"/>
              <a:gd name="T8" fmla="*/ 38 w 120"/>
              <a:gd name="T9" fmla="*/ 27 h 160"/>
              <a:gd name="T10" fmla="*/ 42 w 120"/>
              <a:gd name="T11" fmla="*/ 35 h 160"/>
              <a:gd name="T12" fmla="*/ 48 w 120"/>
              <a:gd name="T13" fmla="*/ 41 h 160"/>
              <a:gd name="T14" fmla="*/ 56 w 120"/>
              <a:gd name="T15" fmla="*/ 44 h 160"/>
              <a:gd name="T16" fmla="*/ 65 w 120"/>
              <a:gd name="T17" fmla="*/ 44 h 160"/>
              <a:gd name="T18" fmla="*/ 73 w 120"/>
              <a:gd name="T19" fmla="*/ 41 h 160"/>
              <a:gd name="T20" fmla="*/ 79 w 120"/>
              <a:gd name="T21" fmla="*/ 35 h 160"/>
              <a:gd name="T22" fmla="*/ 82 w 120"/>
              <a:gd name="T23" fmla="*/ 27 h 160"/>
              <a:gd name="T24" fmla="*/ 82 w 120"/>
              <a:gd name="T25" fmla="*/ 18 h 160"/>
              <a:gd name="T26" fmla="*/ 79 w 120"/>
              <a:gd name="T27" fmla="*/ 10 h 160"/>
              <a:gd name="T28" fmla="*/ 73 w 120"/>
              <a:gd name="T29" fmla="*/ 4 h 160"/>
              <a:gd name="T30" fmla="*/ 65 w 120"/>
              <a:gd name="T31" fmla="*/ 1 h 160"/>
              <a:gd name="T32" fmla="*/ 60 w 120"/>
              <a:gd name="T33" fmla="*/ 0 h 160"/>
              <a:gd name="T34" fmla="*/ 10 w 120"/>
              <a:gd name="T35" fmla="*/ 20 h 160"/>
              <a:gd name="T36" fmla="*/ 6 w 120"/>
              <a:gd name="T37" fmla="*/ 21 h 160"/>
              <a:gd name="T38" fmla="*/ 3 w 120"/>
              <a:gd name="T39" fmla="*/ 23 h 160"/>
              <a:gd name="T40" fmla="*/ 1 w 120"/>
              <a:gd name="T41" fmla="*/ 26 h 160"/>
              <a:gd name="T42" fmla="*/ 0 w 120"/>
              <a:gd name="T43" fmla="*/ 30 h 160"/>
              <a:gd name="T44" fmla="*/ 1 w 120"/>
              <a:gd name="T45" fmla="*/ 34 h 160"/>
              <a:gd name="T46" fmla="*/ 3 w 120"/>
              <a:gd name="T47" fmla="*/ 37 h 160"/>
              <a:gd name="T48" fmla="*/ 32 w 120"/>
              <a:gd name="T49" fmla="*/ 150 h 160"/>
              <a:gd name="T50" fmla="*/ 34 w 120"/>
              <a:gd name="T51" fmla="*/ 154 h 160"/>
              <a:gd name="T52" fmla="*/ 36 w 120"/>
              <a:gd name="T53" fmla="*/ 157 h 160"/>
              <a:gd name="T54" fmla="*/ 39 w 120"/>
              <a:gd name="T55" fmla="*/ 159 h 160"/>
              <a:gd name="T56" fmla="*/ 53 w 120"/>
              <a:gd name="T57" fmla="*/ 160 h 160"/>
              <a:gd name="T58" fmla="*/ 56 w 120"/>
              <a:gd name="T59" fmla="*/ 159 h 160"/>
              <a:gd name="T60" fmla="*/ 58 w 120"/>
              <a:gd name="T61" fmla="*/ 155 h 160"/>
              <a:gd name="T62" fmla="*/ 63 w 120"/>
              <a:gd name="T63" fmla="*/ 115 h 160"/>
              <a:gd name="T64" fmla="*/ 63 w 120"/>
              <a:gd name="T65" fmla="*/ 157 h 160"/>
              <a:gd name="T66" fmla="*/ 66 w 120"/>
              <a:gd name="T67" fmla="*/ 160 h 160"/>
              <a:gd name="T68" fmla="*/ 80 w 120"/>
              <a:gd name="T69" fmla="*/ 160 h 160"/>
              <a:gd name="T70" fmla="*/ 83 w 120"/>
              <a:gd name="T71" fmla="*/ 159 h 160"/>
              <a:gd name="T72" fmla="*/ 86 w 120"/>
              <a:gd name="T73" fmla="*/ 156 h 160"/>
              <a:gd name="T74" fmla="*/ 88 w 120"/>
              <a:gd name="T75" fmla="*/ 152 h 160"/>
              <a:gd name="T76" fmla="*/ 88 w 120"/>
              <a:gd name="T77" fmla="*/ 67 h 160"/>
              <a:gd name="T78" fmla="*/ 119 w 120"/>
              <a:gd name="T79" fmla="*/ 35 h 160"/>
              <a:gd name="T80" fmla="*/ 120 w 120"/>
              <a:gd name="T81" fmla="*/ 32 h 160"/>
              <a:gd name="T82" fmla="*/ 120 w 120"/>
              <a:gd name="T83" fmla="*/ 28 h 160"/>
              <a:gd name="T84" fmla="*/ 119 w 120"/>
              <a:gd name="T85" fmla="*/ 24 h 160"/>
              <a:gd name="T86" fmla="*/ 116 w 120"/>
              <a:gd name="T87" fmla="*/ 21 h 160"/>
              <a:gd name="T88" fmla="*/ 112 w 120"/>
              <a:gd name="T89" fmla="*/ 20 h 160"/>
              <a:gd name="T90" fmla="*/ 109 w 120"/>
              <a:gd name="T91" fmla="*/ 20 h 160"/>
              <a:gd name="T92" fmla="*/ 105 w 120"/>
              <a:gd name="T93" fmla="*/ 21 h 160"/>
              <a:gd name="T94" fmla="*/ 76 w 120"/>
              <a:gd name="T95" fmla="*/ 50 h 160"/>
              <a:gd name="T96" fmla="*/ 17 w 120"/>
              <a:gd name="T97" fmla="*/ 23 h 160"/>
              <a:gd name="T98" fmla="*/ 14 w 120"/>
              <a:gd name="T99" fmla="*/ 21 h 160"/>
              <a:gd name="T100" fmla="*/ 10 w 120"/>
              <a:gd name="T101" fmla="*/ 20 h 160"/>
              <a:gd name="T102" fmla="*/ 10 w 120"/>
              <a:gd name="T103" fmla="*/ 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20" h="160">
                <a:moveTo>
                  <a:pt x="60" y="0"/>
                </a:moveTo>
                <a:lnTo>
                  <a:pt x="56" y="1"/>
                </a:lnTo>
                <a:lnTo>
                  <a:pt x="52" y="2"/>
                </a:lnTo>
                <a:lnTo>
                  <a:pt x="48" y="4"/>
                </a:lnTo>
                <a:lnTo>
                  <a:pt x="44" y="7"/>
                </a:lnTo>
                <a:lnTo>
                  <a:pt x="42" y="10"/>
                </a:lnTo>
                <a:lnTo>
                  <a:pt x="40" y="14"/>
                </a:lnTo>
                <a:lnTo>
                  <a:pt x="38" y="18"/>
                </a:lnTo>
                <a:lnTo>
                  <a:pt x="38" y="22"/>
                </a:lnTo>
                <a:lnTo>
                  <a:pt x="38" y="27"/>
                </a:lnTo>
                <a:lnTo>
                  <a:pt x="40" y="31"/>
                </a:lnTo>
                <a:lnTo>
                  <a:pt x="42" y="35"/>
                </a:lnTo>
                <a:lnTo>
                  <a:pt x="44" y="38"/>
                </a:lnTo>
                <a:lnTo>
                  <a:pt x="48" y="41"/>
                </a:lnTo>
                <a:lnTo>
                  <a:pt x="52" y="43"/>
                </a:lnTo>
                <a:lnTo>
                  <a:pt x="56" y="44"/>
                </a:lnTo>
                <a:lnTo>
                  <a:pt x="60" y="45"/>
                </a:lnTo>
                <a:lnTo>
                  <a:pt x="65" y="44"/>
                </a:lnTo>
                <a:lnTo>
                  <a:pt x="69" y="43"/>
                </a:lnTo>
                <a:lnTo>
                  <a:pt x="73" y="41"/>
                </a:lnTo>
                <a:lnTo>
                  <a:pt x="76" y="38"/>
                </a:lnTo>
                <a:lnTo>
                  <a:pt x="79" y="35"/>
                </a:lnTo>
                <a:lnTo>
                  <a:pt x="81" y="31"/>
                </a:lnTo>
                <a:lnTo>
                  <a:pt x="82" y="27"/>
                </a:lnTo>
                <a:lnTo>
                  <a:pt x="83" y="22"/>
                </a:lnTo>
                <a:lnTo>
                  <a:pt x="82" y="18"/>
                </a:lnTo>
                <a:lnTo>
                  <a:pt x="81" y="14"/>
                </a:lnTo>
                <a:lnTo>
                  <a:pt x="79" y="10"/>
                </a:lnTo>
                <a:lnTo>
                  <a:pt x="76" y="7"/>
                </a:lnTo>
                <a:lnTo>
                  <a:pt x="73" y="4"/>
                </a:lnTo>
                <a:lnTo>
                  <a:pt x="69" y="2"/>
                </a:lnTo>
                <a:lnTo>
                  <a:pt x="65" y="1"/>
                </a:lnTo>
                <a:lnTo>
                  <a:pt x="60" y="0"/>
                </a:lnTo>
                <a:lnTo>
                  <a:pt x="60" y="0"/>
                </a:lnTo>
                <a:lnTo>
                  <a:pt x="60" y="0"/>
                </a:lnTo>
                <a:close/>
                <a:moveTo>
                  <a:pt x="10" y="20"/>
                </a:moveTo>
                <a:lnTo>
                  <a:pt x="8" y="20"/>
                </a:lnTo>
                <a:lnTo>
                  <a:pt x="6" y="21"/>
                </a:lnTo>
                <a:lnTo>
                  <a:pt x="4" y="21"/>
                </a:lnTo>
                <a:lnTo>
                  <a:pt x="3" y="23"/>
                </a:lnTo>
                <a:lnTo>
                  <a:pt x="2" y="24"/>
                </a:lnTo>
                <a:lnTo>
                  <a:pt x="1" y="26"/>
                </a:lnTo>
                <a:lnTo>
                  <a:pt x="0" y="28"/>
                </a:lnTo>
                <a:lnTo>
                  <a:pt x="0" y="30"/>
                </a:lnTo>
                <a:lnTo>
                  <a:pt x="0" y="32"/>
                </a:lnTo>
                <a:lnTo>
                  <a:pt x="1" y="34"/>
                </a:lnTo>
                <a:lnTo>
                  <a:pt x="2" y="35"/>
                </a:lnTo>
                <a:lnTo>
                  <a:pt x="3" y="37"/>
                </a:lnTo>
                <a:lnTo>
                  <a:pt x="32" y="67"/>
                </a:lnTo>
                <a:lnTo>
                  <a:pt x="32" y="150"/>
                </a:lnTo>
                <a:lnTo>
                  <a:pt x="33" y="152"/>
                </a:lnTo>
                <a:lnTo>
                  <a:pt x="34" y="154"/>
                </a:lnTo>
                <a:lnTo>
                  <a:pt x="35" y="156"/>
                </a:lnTo>
                <a:lnTo>
                  <a:pt x="36" y="157"/>
                </a:lnTo>
                <a:lnTo>
                  <a:pt x="37" y="159"/>
                </a:lnTo>
                <a:lnTo>
                  <a:pt x="39" y="159"/>
                </a:lnTo>
                <a:lnTo>
                  <a:pt x="41" y="160"/>
                </a:lnTo>
                <a:lnTo>
                  <a:pt x="53" y="160"/>
                </a:lnTo>
                <a:lnTo>
                  <a:pt x="55" y="160"/>
                </a:lnTo>
                <a:lnTo>
                  <a:pt x="56" y="159"/>
                </a:lnTo>
                <a:lnTo>
                  <a:pt x="57" y="157"/>
                </a:lnTo>
                <a:lnTo>
                  <a:pt x="58" y="155"/>
                </a:lnTo>
                <a:lnTo>
                  <a:pt x="58" y="115"/>
                </a:lnTo>
                <a:lnTo>
                  <a:pt x="63" y="115"/>
                </a:lnTo>
                <a:lnTo>
                  <a:pt x="63" y="155"/>
                </a:lnTo>
                <a:lnTo>
                  <a:pt x="63" y="157"/>
                </a:lnTo>
                <a:lnTo>
                  <a:pt x="64" y="159"/>
                </a:lnTo>
                <a:lnTo>
                  <a:pt x="66" y="160"/>
                </a:lnTo>
                <a:lnTo>
                  <a:pt x="68" y="160"/>
                </a:lnTo>
                <a:lnTo>
                  <a:pt x="80" y="160"/>
                </a:lnTo>
                <a:lnTo>
                  <a:pt x="82" y="159"/>
                </a:lnTo>
                <a:lnTo>
                  <a:pt x="83" y="159"/>
                </a:lnTo>
                <a:lnTo>
                  <a:pt x="85" y="157"/>
                </a:lnTo>
                <a:lnTo>
                  <a:pt x="86" y="156"/>
                </a:lnTo>
                <a:lnTo>
                  <a:pt x="87" y="154"/>
                </a:lnTo>
                <a:lnTo>
                  <a:pt x="88" y="152"/>
                </a:lnTo>
                <a:lnTo>
                  <a:pt x="88" y="150"/>
                </a:lnTo>
                <a:lnTo>
                  <a:pt x="88" y="67"/>
                </a:lnTo>
                <a:lnTo>
                  <a:pt x="118" y="37"/>
                </a:lnTo>
                <a:lnTo>
                  <a:pt x="119" y="35"/>
                </a:lnTo>
                <a:lnTo>
                  <a:pt x="120" y="34"/>
                </a:lnTo>
                <a:lnTo>
                  <a:pt x="120" y="32"/>
                </a:lnTo>
                <a:lnTo>
                  <a:pt x="120" y="30"/>
                </a:lnTo>
                <a:lnTo>
                  <a:pt x="120" y="28"/>
                </a:lnTo>
                <a:lnTo>
                  <a:pt x="120" y="26"/>
                </a:lnTo>
                <a:lnTo>
                  <a:pt x="119" y="24"/>
                </a:lnTo>
                <a:lnTo>
                  <a:pt x="118" y="23"/>
                </a:lnTo>
                <a:lnTo>
                  <a:pt x="116" y="21"/>
                </a:lnTo>
                <a:lnTo>
                  <a:pt x="114" y="21"/>
                </a:lnTo>
                <a:lnTo>
                  <a:pt x="112" y="20"/>
                </a:lnTo>
                <a:lnTo>
                  <a:pt x="111" y="20"/>
                </a:lnTo>
                <a:lnTo>
                  <a:pt x="109" y="20"/>
                </a:lnTo>
                <a:lnTo>
                  <a:pt x="107" y="21"/>
                </a:lnTo>
                <a:lnTo>
                  <a:pt x="105" y="21"/>
                </a:lnTo>
                <a:lnTo>
                  <a:pt x="103" y="23"/>
                </a:lnTo>
                <a:lnTo>
                  <a:pt x="76" y="50"/>
                </a:lnTo>
                <a:lnTo>
                  <a:pt x="44" y="50"/>
                </a:lnTo>
                <a:lnTo>
                  <a:pt x="17" y="23"/>
                </a:lnTo>
                <a:lnTo>
                  <a:pt x="15" y="21"/>
                </a:lnTo>
                <a:lnTo>
                  <a:pt x="14" y="21"/>
                </a:lnTo>
                <a:lnTo>
                  <a:pt x="12" y="20"/>
                </a:lnTo>
                <a:lnTo>
                  <a:pt x="10" y="20"/>
                </a:lnTo>
                <a:lnTo>
                  <a:pt x="10" y="20"/>
                </a:lnTo>
                <a:lnTo>
                  <a:pt x="10" y="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48B14591-6624-FDEE-BB05-4BB2ED089387}"/>
              </a:ext>
            </a:extLst>
          </p:cNvPr>
          <p:cNvSpPr>
            <a:spLocks noEditPoints="1"/>
          </p:cNvSpPr>
          <p:nvPr/>
        </p:nvSpPr>
        <p:spPr bwMode="auto">
          <a:xfrm>
            <a:off x="1276351" y="5803900"/>
            <a:ext cx="254000" cy="203200"/>
          </a:xfrm>
          <a:custGeom>
            <a:avLst/>
            <a:gdLst>
              <a:gd name="T0" fmla="*/ 5 w 160"/>
              <a:gd name="T1" fmla="*/ 92 h 128"/>
              <a:gd name="T2" fmla="*/ 1 w 160"/>
              <a:gd name="T3" fmla="*/ 95 h 128"/>
              <a:gd name="T4" fmla="*/ 0 w 160"/>
              <a:gd name="T5" fmla="*/ 99 h 128"/>
              <a:gd name="T6" fmla="*/ 0 w 160"/>
              <a:gd name="T7" fmla="*/ 125 h 128"/>
              <a:gd name="T8" fmla="*/ 2 w 160"/>
              <a:gd name="T9" fmla="*/ 128 h 128"/>
              <a:gd name="T10" fmla="*/ 32 w 160"/>
              <a:gd name="T11" fmla="*/ 80 h 128"/>
              <a:gd name="T12" fmla="*/ 32 w 160"/>
              <a:gd name="T13" fmla="*/ 80 h 128"/>
              <a:gd name="T14" fmla="*/ 73 w 160"/>
              <a:gd name="T15" fmla="*/ 2 h 128"/>
              <a:gd name="T16" fmla="*/ 72 w 160"/>
              <a:gd name="T17" fmla="*/ 4 h 128"/>
              <a:gd name="T18" fmla="*/ 60 w 160"/>
              <a:gd name="T19" fmla="*/ 16 h 128"/>
              <a:gd name="T20" fmla="*/ 57 w 160"/>
              <a:gd name="T21" fmla="*/ 17 h 128"/>
              <a:gd name="T22" fmla="*/ 56 w 160"/>
              <a:gd name="T23" fmla="*/ 20 h 128"/>
              <a:gd name="T24" fmla="*/ 56 w 160"/>
              <a:gd name="T25" fmla="*/ 30 h 128"/>
              <a:gd name="T26" fmla="*/ 58 w 160"/>
              <a:gd name="T27" fmla="*/ 32 h 128"/>
              <a:gd name="T28" fmla="*/ 72 w 160"/>
              <a:gd name="T29" fmla="*/ 45 h 128"/>
              <a:gd name="T30" fmla="*/ 42 w 160"/>
              <a:gd name="T31" fmla="*/ 63 h 128"/>
              <a:gd name="T32" fmla="*/ 40 w 160"/>
              <a:gd name="T33" fmla="*/ 67 h 128"/>
              <a:gd name="T34" fmla="*/ 40 w 160"/>
              <a:gd name="T35" fmla="*/ 128 h 128"/>
              <a:gd name="T36" fmla="*/ 64 w 160"/>
              <a:gd name="T37" fmla="*/ 104 h 128"/>
              <a:gd name="T38" fmla="*/ 65 w 160"/>
              <a:gd name="T39" fmla="*/ 98 h 128"/>
              <a:gd name="T40" fmla="*/ 68 w 160"/>
              <a:gd name="T41" fmla="*/ 93 h 128"/>
              <a:gd name="T42" fmla="*/ 73 w 160"/>
              <a:gd name="T43" fmla="*/ 89 h 128"/>
              <a:gd name="T44" fmla="*/ 79 w 160"/>
              <a:gd name="T45" fmla="*/ 88 h 128"/>
              <a:gd name="T46" fmla="*/ 86 w 160"/>
              <a:gd name="T47" fmla="*/ 89 h 128"/>
              <a:gd name="T48" fmla="*/ 91 w 160"/>
              <a:gd name="T49" fmla="*/ 93 h 128"/>
              <a:gd name="T50" fmla="*/ 95 w 160"/>
              <a:gd name="T51" fmla="*/ 98 h 128"/>
              <a:gd name="T52" fmla="*/ 96 w 160"/>
              <a:gd name="T53" fmla="*/ 104 h 128"/>
              <a:gd name="T54" fmla="*/ 120 w 160"/>
              <a:gd name="T55" fmla="*/ 128 h 128"/>
              <a:gd name="T56" fmla="*/ 120 w 160"/>
              <a:gd name="T57" fmla="*/ 67 h 128"/>
              <a:gd name="T58" fmla="*/ 118 w 160"/>
              <a:gd name="T59" fmla="*/ 63 h 128"/>
              <a:gd name="T60" fmla="*/ 88 w 160"/>
              <a:gd name="T61" fmla="*/ 45 h 128"/>
              <a:gd name="T62" fmla="*/ 102 w 160"/>
              <a:gd name="T63" fmla="*/ 32 h 128"/>
              <a:gd name="T64" fmla="*/ 104 w 160"/>
              <a:gd name="T65" fmla="*/ 30 h 128"/>
              <a:gd name="T66" fmla="*/ 104 w 160"/>
              <a:gd name="T67" fmla="*/ 20 h 128"/>
              <a:gd name="T68" fmla="*/ 103 w 160"/>
              <a:gd name="T69" fmla="*/ 17 h 128"/>
              <a:gd name="T70" fmla="*/ 100 w 160"/>
              <a:gd name="T71" fmla="*/ 16 h 128"/>
              <a:gd name="T72" fmla="*/ 88 w 160"/>
              <a:gd name="T73" fmla="*/ 4 h 128"/>
              <a:gd name="T74" fmla="*/ 87 w 160"/>
              <a:gd name="T75" fmla="*/ 2 h 128"/>
              <a:gd name="T76" fmla="*/ 74 w 160"/>
              <a:gd name="T77" fmla="*/ 0 h 128"/>
              <a:gd name="T78" fmla="*/ 128 w 160"/>
              <a:gd name="T79" fmla="*/ 80 h 128"/>
              <a:gd name="T80" fmla="*/ 158 w 160"/>
              <a:gd name="T81" fmla="*/ 128 h 128"/>
              <a:gd name="T82" fmla="*/ 160 w 160"/>
              <a:gd name="T83" fmla="*/ 125 h 128"/>
              <a:gd name="T84" fmla="*/ 160 w 160"/>
              <a:gd name="T85" fmla="*/ 99 h 128"/>
              <a:gd name="T86" fmla="*/ 159 w 160"/>
              <a:gd name="T87" fmla="*/ 95 h 128"/>
              <a:gd name="T88" fmla="*/ 155 w 160"/>
              <a:gd name="T89" fmla="*/ 92 h 128"/>
              <a:gd name="T90" fmla="*/ 128 w 160"/>
              <a:gd name="T91" fmla="*/ 8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28">
                <a:moveTo>
                  <a:pt x="32" y="80"/>
                </a:moveTo>
                <a:lnTo>
                  <a:pt x="5" y="92"/>
                </a:lnTo>
                <a:lnTo>
                  <a:pt x="3" y="93"/>
                </a:lnTo>
                <a:lnTo>
                  <a:pt x="1" y="95"/>
                </a:lnTo>
                <a:lnTo>
                  <a:pt x="0" y="97"/>
                </a:lnTo>
                <a:lnTo>
                  <a:pt x="0" y="99"/>
                </a:lnTo>
                <a:lnTo>
                  <a:pt x="0" y="124"/>
                </a:lnTo>
                <a:lnTo>
                  <a:pt x="0" y="125"/>
                </a:lnTo>
                <a:lnTo>
                  <a:pt x="1" y="127"/>
                </a:lnTo>
                <a:lnTo>
                  <a:pt x="2" y="128"/>
                </a:lnTo>
                <a:lnTo>
                  <a:pt x="32" y="128"/>
                </a:lnTo>
                <a:lnTo>
                  <a:pt x="32" y="80"/>
                </a:lnTo>
                <a:lnTo>
                  <a:pt x="32" y="80"/>
                </a:lnTo>
                <a:lnTo>
                  <a:pt x="32" y="80"/>
                </a:lnTo>
                <a:close/>
                <a:moveTo>
                  <a:pt x="74" y="0"/>
                </a:moveTo>
                <a:lnTo>
                  <a:pt x="73" y="2"/>
                </a:lnTo>
                <a:lnTo>
                  <a:pt x="72" y="3"/>
                </a:lnTo>
                <a:lnTo>
                  <a:pt x="72" y="4"/>
                </a:lnTo>
                <a:lnTo>
                  <a:pt x="72" y="16"/>
                </a:lnTo>
                <a:lnTo>
                  <a:pt x="60" y="16"/>
                </a:lnTo>
                <a:lnTo>
                  <a:pt x="58" y="16"/>
                </a:lnTo>
                <a:lnTo>
                  <a:pt x="57" y="17"/>
                </a:lnTo>
                <a:lnTo>
                  <a:pt x="56" y="19"/>
                </a:lnTo>
                <a:lnTo>
                  <a:pt x="56" y="20"/>
                </a:lnTo>
                <a:lnTo>
                  <a:pt x="56" y="28"/>
                </a:lnTo>
                <a:lnTo>
                  <a:pt x="56" y="30"/>
                </a:lnTo>
                <a:lnTo>
                  <a:pt x="57" y="31"/>
                </a:lnTo>
                <a:lnTo>
                  <a:pt x="58" y="32"/>
                </a:lnTo>
                <a:lnTo>
                  <a:pt x="72" y="32"/>
                </a:lnTo>
                <a:lnTo>
                  <a:pt x="72" y="45"/>
                </a:lnTo>
                <a:lnTo>
                  <a:pt x="44" y="62"/>
                </a:lnTo>
                <a:lnTo>
                  <a:pt x="42" y="63"/>
                </a:lnTo>
                <a:lnTo>
                  <a:pt x="41" y="65"/>
                </a:lnTo>
                <a:lnTo>
                  <a:pt x="40" y="67"/>
                </a:lnTo>
                <a:lnTo>
                  <a:pt x="40" y="69"/>
                </a:lnTo>
                <a:lnTo>
                  <a:pt x="40" y="128"/>
                </a:lnTo>
                <a:lnTo>
                  <a:pt x="64" y="128"/>
                </a:lnTo>
                <a:lnTo>
                  <a:pt x="64" y="104"/>
                </a:lnTo>
                <a:lnTo>
                  <a:pt x="64" y="101"/>
                </a:lnTo>
                <a:lnTo>
                  <a:pt x="65" y="98"/>
                </a:lnTo>
                <a:lnTo>
                  <a:pt x="67" y="95"/>
                </a:lnTo>
                <a:lnTo>
                  <a:pt x="68" y="93"/>
                </a:lnTo>
                <a:lnTo>
                  <a:pt x="71" y="91"/>
                </a:lnTo>
                <a:lnTo>
                  <a:pt x="73" y="89"/>
                </a:lnTo>
                <a:lnTo>
                  <a:pt x="76" y="89"/>
                </a:lnTo>
                <a:lnTo>
                  <a:pt x="79" y="88"/>
                </a:lnTo>
                <a:lnTo>
                  <a:pt x="83" y="88"/>
                </a:lnTo>
                <a:lnTo>
                  <a:pt x="86" y="89"/>
                </a:lnTo>
                <a:lnTo>
                  <a:pt x="88" y="91"/>
                </a:lnTo>
                <a:lnTo>
                  <a:pt x="91" y="93"/>
                </a:lnTo>
                <a:lnTo>
                  <a:pt x="93" y="95"/>
                </a:lnTo>
                <a:lnTo>
                  <a:pt x="95" y="98"/>
                </a:lnTo>
                <a:lnTo>
                  <a:pt x="96" y="101"/>
                </a:lnTo>
                <a:lnTo>
                  <a:pt x="96" y="104"/>
                </a:lnTo>
                <a:lnTo>
                  <a:pt x="96" y="128"/>
                </a:lnTo>
                <a:lnTo>
                  <a:pt x="120" y="128"/>
                </a:lnTo>
                <a:lnTo>
                  <a:pt x="120" y="69"/>
                </a:lnTo>
                <a:lnTo>
                  <a:pt x="120" y="67"/>
                </a:lnTo>
                <a:lnTo>
                  <a:pt x="119" y="65"/>
                </a:lnTo>
                <a:lnTo>
                  <a:pt x="118" y="63"/>
                </a:lnTo>
                <a:lnTo>
                  <a:pt x="116" y="62"/>
                </a:lnTo>
                <a:lnTo>
                  <a:pt x="88" y="45"/>
                </a:lnTo>
                <a:lnTo>
                  <a:pt x="88" y="32"/>
                </a:lnTo>
                <a:lnTo>
                  <a:pt x="102" y="32"/>
                </a:lnTo>
                <a:lnTo>
                  <a:pt x="103" y="31"/>
                </a:lnTo>
                <a:lnTo>
                  <a:pt x="104" y="30"/>
                </a:lnTo>
                <a:lnTo>
                  <a:pt x="104" y="28"/>
                </a:lnTo>
                <a:lnTo>
                  <a:pt x="104" y="20"/>
                </a:lnTo>
                <a:lnTo>
                  <a:pt x="104" y="19"/>
                </a:lnTo>
                <a:lnTo>
                  <a:pt x="103" y="17"/>
                </a:lnTo>
                <a:lnTo>
                  <a:pt x="102" y="16"/>
                </a:lnTo>
                <a:lnTo>
                  <a:pt x="100" y="16"/>
                </a:lnTo>
                <a:lnTo>
                  <a:pt x="88" y="16"/>
                </a:lnTo>
                <a:lnTo>
                  <a:pt x="88" y="4"/>
                </a:lnTo>
                <a:lnTo>
                  <a:pt x="88" y="3"/>
                </a:lnTo>
                <a:lnTo>
                  <a:pt x="87" y="2"/>
                </a:lnTo>
                <a:lnTo>
                  <a:pt x="86" y="0"/>
                </a:lnTo>
                <a:lnTo>
                  <a:pt x="74" y="0"/>
                </a:lnTo>
                <a:lnTo>
                  <a:pt x="74" y="0"/>
                </a:lnTo>
                <a:close/>
                <a:moveTo>
                  <a:pt x="128" y="80"/>
                </a:moveTo>
                <a:lnTo>
                  <a:pt x="128" y="128"/>
                </a:lnTo>
                <a:lnTo>
                  <a:pt x="158" y="128"/>
                </a:lnTo>
                <a:lnTo>
                  <a:pt x="159" y="127"/>
                </a:lnTo>
                <a:lnTo>
                  <a:pt x="160" y="125"/>
                </a:lnTo>
                <a:lnTo>
                  <a:pt x="160" y="124"/>
                </a:lnTo>
                <a:lnTo>
                  <a:pt x="160" y="99"/>
                </a:lnTo>
                <a:lnTo>
                  <a:pt x="160" y="97"/>
                </a:lnTo>
                <a:lnTo>
                  <a:pt x="159" y="95"/>
                </a:lnTo>
                <a:lnTo>
                  <a:pt x="157" y="93"/>
                </a:lnTo>
                <a:lnTo>
                  <a:pt x="155" y="92"/>
                </a:lnTo>
                <a:lnTo>
                  <a:pt x="128" y="80"/>
                </a:lnTo>
                <a:lnTo>
                  <a:pt x="128" y="80"/>
                </a:lnTo>
                <a:lnTo>
                  <a:pt x="128" y="8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9DDCCA7D-8C35-00EB-3AE6-27D4513FA4BD}"/>
              </a:ext>
            </a:extLst>
          </p:cNvPr>
          <p:cNvSpPr>
            <a:spLocks noEditPoints="1"/>
          </p:cNvSpPr>
          <p:nvPr/>
        </p:nvSpPr>
        <p:spPr bwMode="auto">
          <a:xfrm>
            <a:off x="730251" y="5794375"/>
            <a:ext cx="254000" cy="223838"/>
          </a:xfrm>
          <a:custGeom>
            <a:avLst/>
            <a:gdLst>
              <a:gd name="T0" fmla="*/ 102 w 160"/>
              <a:gd name="T1" fmla="*/ 2 h 141"/>
              <a:gd name="T2" fmla="*/ 88 w 160"/>
              <a:gd name="T3" fmla="*/ 9 h 141"/>
              <a:gd name="T4" fmla="*/ 77 w 160"/>
              <a:gd name="T5" fmla="*/ 19 h 141"/>
              <a:gd name="T6" fmla="*/ 69 w 160"/>
              <a:gd name="T7" fmla="*/ 32 h 141"/>
              <a:gd name="T8" fmla="*/ 65 w 160"/>
              <a:gd name="T9" fmla="*/ 47 h 141"/>
              <a:gd name="T10" fmla="*/ 68 w 160"/>
              <a:gd name="T11" fmla="*/ 61 h 141"/>
              <a:gd name="T12" fmla="*/ 80 w 160"/>
              <a:gd name="T13" fmla="*/ 61 h 141"/>
              <a:gd name="T14" fmla="*/ 90 w 160"/>
              <a:gd name="T15" fmla="*/ 63 h 141"/>
              <a:gd name="T16" fmla="*/ 102 w 160"/>
              <a:gd name="T17" fmla="*/ 73 h 141"/>
              <a:gd name="T18" fmla="*/ 107 w 160"/>
              <a:gd name="T19" fmla="*/ 85 h 141"/>
              <a:gd name="T20" fmla="*/ 111 w 160"/>
              <a:gd name="T21" fmla="*/ 93 h 141"/>
              <a:gd name="T22" fmla="*/ 121 w 160"/>
              <a:gd name="T23" fmla="*/ 105 h 141"/>
              <a:gd name="T24" fmla="*/ 138 w 160"/>
              <a:gd name="T25" fmla="*/ 102 h 141"/>
              <a:gd name="T26" fmla="*/ 152 w 160"/>
              <a:gd name="T27" fmla="*/ 94 h 141"/>
              <a:gd name="T28" fmla="*/ 160 w 160"/>
              <a:gd name="T29" fmla="*/ 85 h 141"/>
              <a:gd name="T30" fmla="*/ 159 w 160"/>
              <a:gd name="T31" fmla="*/ 82 h 141"/>
              <a:gd name="T32" fmla="*/ 152 w 160"/>
              <a:gd name="T33" fmla="*/ 83 h 141"/>
              <a:gd name="T34" fmla="*/ 138 w 160"/>
              <a:gd name="T35" fmla="*/ 81 h 141"/>
              <a:gd name="T36" fmla="*/ 126 w 160"/>
              <a:gd name="T37" fmla="*/ 75 h 141"/>
              <a:gd name="T38" fmla="*/ 116 w 160"/>
              <a:gd name="T39" fmla="*/ 67 h 141"/>
              <a:gd name="T40" fmla="*/ 110 w 160"/>
              <a:gd name="T41" fmla="*/ 55 h 141"/>
              <a:gd name="T42" fmla="*/ 107 w 160"/>
              <a:gd name="T43" fmla="*/ 41 h 141"/>
              <a:gd name="T44" fmla="*/ 111 w 160"/>
              <a:gd name="T45" fmla="*/ 25 h 141"/>
              <a:gd name="T46" fmla="*/ 120 w 160"/>
              <a:gd name="T47" fmla="*/ 12 h 141"/>
              <a:gd name="T48" fmla="*/ 129 w 160"/>
              <a:gd name="T49" fmla="*/ 5 h 141"/>
              <a:gd name="T50" fmla="*/ 129 w 160"/>
              <a:gd name="T51" fmla="*/ 1 h 141"/>
              <a:gd name="T52" fmla="*/ 113 w 160"/>
              <a:gd name="T53" fmla="*/ 0 h 141"/>
              <a:gd name="T54" fmla="*/ 39 w 160"/>
              <a:gd name="T55" fmla="*/ 62 h 141"/>
              <a:gd name="T56" fmla="*/ 26 w 160"/>
              <a:gd name="T57" fmla="*/ 69 h 141"/>
              <a:gd name="T58" fmla="*/ 18 w 160"/>
              <a:gd name="T59" fmla="*/ 82 h 141"/>
              <a:gd name="T60" fmla="*/ 18 w 160"/>
              <a:gd name="T61" fmla="*/ 89 h 141"/>
              <a:gd name="T62" fmla="*/ 10 w 160"/>
              <a:gd name="T63" fmla="*/ 93 h 141"/>
              <a:gd name="T64" fmla="*/ 4 w 160"/>
              <a:gd name="T65" fmla="*/ 100 h 141"/>
              <a:gd name="T66" fmla="*/ 1 w 160"/>
              <a:gd name="T67" fmla="*/ 107 h 141"/>
              <a:gd name="T68" fmla="*/ 0 w 160"/>
              <a:gd name="T69" fmla="*/ 117 h 141"/>
              <a:gd name="T70" fmla="*/ 3 w 160"/>
              <a:gd name="T71" fmla="*/ 126 h 141"/>
              <a:gd name="T72" fmla="*/ 8 w 160"/>
              <a:gd name="T73" fmla="*/ 134 h 141"/>
              <a:gd name="T74" fmla="*/ 16 w 160"/>
              <a:gd name="T75" fmla="*/ 139 h 141"/>
              <a:gd name="T76" fmla="*/ 98 w 160"/>
              <a:gd name="T77" fmla="*/ 141 h 141"/>
              <a:gd name="T78" fmla="*/ 105 w 160"/>
              <a:gd name="T79" fmla="*/ 138 h 141"/>
              <a:gd name="T80" fmla="*/ 111 w 160"/>
              <a:gd name="T81" fmla="*/ 133 h 141"/>
              <a:gd name="T82" fmla="*/ 115 w 160"/>
              <a:gd name="T83" fmla="*/ 125 h 141"/>
              <a:gd name="T84" fmla="*/ 115 w 160"/>
              <a:gd name="T85" fmla="*/ 116 h 141"/>
              <a:gd name="T86" fmla="*/ 113 w 160"/>
              <a:gd name="T87" fmla="*/ 108 h 141"/>
              <a:gd name="T88" fmla="*/ 108 w 160"/>
              <a:gd name="T89" fmla="*/ 102 h 141"/>
              <a:gd name="T90" fmla="*/ 101 w 160"/>
              <a:gd name="T91" fmla="*/ 98 h 141"/>
              <a:gd name="T92" fmla="*/ 96 w 160"/>
              <a:gd name="T93" fmla="*/ 94 h 141"/>
              <a:gd name="T94" fmla="*/ 98 w 160"/>
              <a:gd name="T95" fmla="*/ 88 h 141"/>
              <a:gd name="T96" fmla="*/ 95 w 160"/>
              <a:gd name="T97" fmla="*/ 78 h 141"/>
              <a:gd name="T98" fmla="*/ 87 w 160"/>
              <a:gd name="T99" fmla="*/ 71 h 141"/>
              <a:gd name="T100" fmla="*/ 77 w 160"/>
              <a:gd name="T101" fmla="*/ 70 h 141"/>
              <a:gd name="T102" fmla="*/ 68 w 160"/>
              <a:gd name="T103" fmla="*/ 75 h 141"/>
              <a:gd name="T104" fmla="*/ 61 w 160"/>
              <a:gd name="T105" fmla="*/ 67 h 141"/>
              <a:gd name="T106" fmla="*/ 52 w 160"/>
              <a:gd name="T107" fmla="*/ 62 h 141"/>
              <a:gd name="T108" fmla="*/ 42 w 160"/>
              <a:gd name="T109" fmla="*/ 61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41">
                <a:moveTo>
                  <a:pt x="113" y="0"/>
                </a:moveTo>
                <a:lnTo>
                  <a:pt x="107" y="1"/>
                </a:lnTo>
                <a:lnTo>
                  <a:pt x="102" y="2"/>
                </a:lnTo>
                <a:lnTo>
                  <a:pt x="97" y="4"/>
                </a:lnTo>
                <a:lnTo>
                  <a:pt x="93" y="6"/>
                </a:lnTo>
                <a:lnTo>
                  <a:pt x="88" y="9"/>
                </a:lnTo>
                <a:lnTo>
                  <a:pt x="84" y="12"/>
                </a:lnTo>
                <a:lnTo>
                  <a:pt x="80" y="15"/>
                </a:lnTo>
                <a:lnTo>
                  <a:pt x="77" y="19"/>
                </a:lnTo>
                <a:lnTo>
                  <a:pt x="74" y="23"/>
                </a:lnTo>
                <a:lnTo>
                  <a:pt x="71" y="27"/>
                </a:lnTo>
                <a:lnTo>
                  <a:pt x="69" y="32"/>
                </a:lnTo>
                <a:lnTo>
                  <a:pt x="67" y="37"/>
                </a:lnTo>
                <a:lnTo>
                  <a:pt x="66" y="42"/>
                </a:lnTo>
                <a:lnTo>
                  <a:pt x="65" y="47"/>
                </a:lnTo>
                <a:lnTo>
                  <a:pt x="65" y="52"/>
                </a:lnTo>
                <a:lnTo>
                  <a:pt x="66" y="59"/>
                </a:lnTo>
                <a:lnTo>
                  <a:pt x="68" y="61"/>
                </a:lnTo>
                <a:lnTo>
                  <a:pt x="70" y="63"/>
                </a:lnTo>
                <a:lnTo>
                  <a:pt x="75" y="62"/>
                </a:lnTo>
                <a:lnTo>
                  <a:pt x="80" y="61"/>
                </a:lnTo>
                <a:lnTo>
                  <a:pt x="83" y="61"/>
                </a:lnTo>
                <a:lnTo>
                  <a:pt x="86" y="62"/>
                </a:lnTo>
                <a:lnTo>
                  <a:pt x="90" y="63"/>
                </a:lnTo>
                <a:lnTo>
                  <a:pt x="95" y="66"/>
                </a:lnTo>
                <a:lnTo>
                  <a:pt x="99" y="69"/>
                </a:lnTo>
                <a:lnTo>
                  <a:pt x="102" y="73"/>
                </a:lnTo>
                <a:lnTo>
                  <a:pt x="105" y="78"/>
                </a:lnTo>
                <a:lnTo>
                  <a:pt x="106" y="83"/>
                </a:lnTo>
                <a:lnTo>
                  <a:pt x="107" y="85"/>
                </a:lnTo>
                <a:lnTo>
                  <a:pt x="107" y="88"/>
                </a:lnTo>
                <a:lnTo>
                  <a:pt x="107" y="91"/>
                </a:lnTo>
                <a:lnTo>
                  <a:pt x="111" y="93"/>
                </a:lnTo>
                <a:lnTo>
                  <a:pt x="115" y="97"/>
                </a:lnTo>
                <a:lnTo>
                  <a:pt x="119" y="101"/>
                </a:lnTo>
                <a:lnTo>
                  <a:pt x="121" y="105"/>
                </a:lnTo>
                <a:lnTo>
                  <a:pt x="127" y="105"/>
                </a:lnTo>
                <a:lnTo>
                  <a:pt x="132" y="103"/>
                </a:lnTo>
                <a:lnTo>
                  <a:pt x="138" y="102"/>
                </a:lnTo>
                <a:lnTo>
                  <a:pt x="143" y="99"/>
                </a:lnTo>
                <a:lnTo>
                  <a:pt x="147" y="97"/>
                </a:lnTo>
                <a:lnTo>
                  <a:pt x="152" y="94"/>
                </a:lnTo>
                <a:lnTo>
                  <a:pt x="156" y="90"/>
                </a:lnTo>
                <a:lnTo>
                  <a:pt x="160" y="86"/>
                </a:lnTo>
                <a:lnTo>
                  <a:pt x="160" y="85"/>
                </a:lnTo>
                <a:lnTo>
                  <a:pt x="160" y="84"/>
                </a:lnTo>
                <a:lnTo>
                  <a:pt x="160" y="83"/>
                </a:lnTo>
                <a:lnTo>
                  <a:pt x="159" y="82"/>
                </a:lnTo>
                <a:lnTo>
                  <a:pt x="158" y="82"/>
                </a:lnTo>
                <a:lnTo>
                  <a:pt x="157" y="82"/>
                </a:lnTo>
                <a:lnTo>
                  <a:pt x="152" y="83"/>
                </a:lnTo>
                <a:lnTo>
                  <a:pt x="148" y="83"/>
                </a:lnTo>
                <a:lnTo>
                  <a:pt x="143" y="82"/>
                </a:lnTo>
                <a:lnTo>
                  <a:pt x="138" y="81"/>
                </a:lnTo>
                <a:lnTo>
                  <a:pt x="134" y="80"/>
                </a:lnTo>
                <a:lnTo>
                  <a:pt x="130" y="78"/>
                </a:lnTo>
                <a:lnTo>
                  <a:pt x="126" y="75"/>
                </a:lnTo>
                <a:lnTo>
                  <a:pt x="123" y="73"/>
                </a:lnTo>
                <a:lnTo>
                  <a:pt x="119" y="70"/>
                </a:lnTo>
                <a:lnTo>
                  <a:pt x="116" y="67"/>
                </a:lnTo>
                <a:lnTo>
                  <a:pt x="114" y="63"/>
                </a:lnTo>
                <a:lnTo>
                  <a:pt x="111" y="59"/>
                </a:lnTo>
                <a:lnTo>
                  <a:pt x="110" y="55"/>
                </a:lnTo>
                <a:lnTo>
                  <a:pt x="108" y="51"/>
                </a:lnTo>
                <a:lnTo>
                  <a:pt x="108" y="46"/>
                </a:lnTo>
                <a:lnTo>
                  <a:pt x="107" y="41"/>
                </a:lnTo>
                <a:lnTo>
                  <a:pt x="108" y="36"/>
                </a:lnTo>
                <a:lnTo>
                  <a:pt x="109" y="30"/>
                </a:lnTo>
                <a:lnTo>
                  <a:pt x="111" y="25"/>
                </a:lnTo>
                <a:lnTo>
                  <a:pt x="113" y="20"/>
                </a:lnTo>
                <a:lnTo>
                  <a:pt x="116" y="16"/>
                </a:lnTo>
                <a:lnTo>
                  <a:pt x="120" y="12"/>
                </a:lnTo>
                <a:lnTo>
                  <a:pt x="124" y="8"/>
                </a:lnTo>
                <a:lnTo>
                  <a:pt x="128" y="5"/>
                </a:lnTo>
                <a:lnTo>
                  <a:pt x="129" y="5"/>
                </a:lnTo>
                <a:lnTo>
                  <a:pt x="130" y="4"/>
                </a:lnTo>
                <a:lnTo>
                  <a:pt x="130" y="2"/>
                </a:lnTo>
                <a:lnTo>
                  <a:pt x="129" y="1"/>
                </a:lnTo>
                <a:lnTo>
                  <a:pt x="128" y="1"/>
                </a:lnTo>
                <a:lnTo>
                  <a:pt x="123" y="0"/>
                </a:lnTo>
                <a:lnTo>
                  <a:pt x="113" y="0"/>
                </a:lnTo>
                <a:lnTo>
                  <a:pt x="113" y="0"/>
                </a:lnTo>
                <a:close/>
                <a:moveTo>
                  <a:pt x="42" y="61"/>
                </a:moveTo>
                <a:lnTo>
                  <a:pt x="39" y="62"/>
                </a:lnTo>
                <a:lnTo>
                  <a:pt x="34" y="63"/>
                </a:lnTo>
                <a:lnTo>
                  <a:pt x="29" y="66"/>
                </a:lnTo>
                <a:lnTo>
                  <a:pt x="26" y="69"/>
                </a:lnTo>
                <a:lnTo>
                  <a:pt x="22" y="73"/>
                </a:lnTo>
                <a:lnTo>
                  <a:pt x="20" y="77"/>
                </a:lnTo>
                <a:lnTo>
                  <a:pt x="18" y="82"/>
                </a:lnTo>
                <a:lnTo>
                  <a:pt x="18" y="85"/>
                </a:lnTo>
                <a:lnTo>
                  <a:pt x="18" y="88"/>
                </a:lnTo>
                <a:lnTo>
                  <a:pt x="18" y="89"/>
                </a:lnTo>
                <a:lnTo>
                  <a:pt x="15" y="91"/>
                </a:lnTo>
                <a:lnTo>
                  <a:pt x="13" y="92"/>
                </a:lnTo>
                <a:lnTo>
                  <a:pt x="10" y="93"/>
                </a:lnTo>
                <a:lnTo>
                  <a:pt x="8" y="95"/>
                </a:lnTo>
                <a:lnTo>
                  <a:pt x="6" y="97"/>
                </a:lnTo>
                <a:lnTo>
                  <a:pt x="4" y="100"/>
                </a:lnTo>
                <a:lnTo>
                  <a:pt x="3" y="102"/>
                </a:lnTo>
                <a:lnTo>
                  <a:pt x="2" y="105"/>
                </a:lnTo>
                <a:lnTo>
                  <a:pt x="1" y="107"/>
                </a:lnTo>
                <a:lnTo>
                  <a:pt x="0" y="110"/>
                </a:lnTo>
                <a:lnTo>
                  <a:pt x="0" y="114"/>
                </a:lnTo>
                <a:lnTo>
                  <a:pt x="0" y="117"/>
                </a:lnTo>
                <a:lnTo>
                  <a:pt x="1" y="120"/>
                </a:lnTo>
                <a:lnTo>
                  <a:pt x="2" y="123"/>
                </a:lnTo>
                <a:lnTo>
                  <a:pt x="3" y="126"/>
                </a:lnTo>
                <a:lnTo>
                  <a:pt x="4" y="129"/>
                </a:lnTo>
                <a:lnTo>
                  <a:pt x="6" y="132"/>
                </a:lnTo>
                <a:lnTo>
                  <a:pt x="8" y="134"/>
                </a:lnTo>
                <a:lnTo>
                  <a:pt x="10" y="136"/>
                </a:lnTo>
                <a:lnTo>
                  <a:pt x="13" y="137"/>
                </a:lnTo>
                <a:lnTo>
                  <a:pt x="16" y="139"/>
                </a:lnTo>
                <a:lnTo>
                  <a:pt x="18" y="140"/>
                </a:lnTo>
                <a:lnTo>
                  <a:pt x="21" y="141"/>
                </a:lnTo>
                <a:lnTo>
                  <a:pt x="98" y="141"/>
                </a:lnTo>
                <a:lnTo>
                  <a:pt x="101" y="140"/>
                </a:lnTo>
                <a:lnTo>
                  <a:pt x="103" y="139"/>
                </a:lnTo>
                <a:lnTo>
                  <a:pt x="105" y="138"/>
                </a:lnTo>
                <a:lnTo>
                  <a:pt x="107" y="137"/>
                </a:lnTo>
                <a:lnTo>
                  <a:pt x="109" y="135"/>
                </a:lnTo>
                <a:lnTo>
                  <a:pt x="111" y="133"/>
                </a:lnTo>
                <a:lnTo>
                  <a:pt x="112" y="131"/>
                </a:lnTo>
                <a:lnTo>
                  <a:pt x="113" y="128"/>
                </a:lnTo>
                <a:lnTo>
                  <a:pt x="115" y="125"/>
                </a:lnTo>
                <a:lnTo>
                  <a:pt x="115" y="122"/>
                </a:lnTo>
                <a:lnTo>
                  <a:pt x="115" y="119"/>
                </a:lnTo>
                <a:lnTo>
                  <a:pt x="115" y="116"/>
                </a:lnTo>
                <a:lnTo>
                  <a:pt x="115" y="114"/>
                </a:lnTo>
                <a:lnTo>
                  <a:pt x="114" y="111"/>
                </a:lnTo>
                <a:lnTo>
                  <a:pt x="113" y="108"/>
                </a:lnTo>
                <a:lnTo>
                  <a:pt x="111" y="106"/>
                </a:lnTo>
                <a:lnTo>
                  <a:pt x="110" y="104"/>
                </a:lnTo>
                <a:lnTo>
                  <a:pt x="108" y="102"/>
                </a:lnTo>
                <a:lnTo>
                  <a:pt x="106" y="100"/>
                </a:lnTo>
                <a:lnTo>
                  <a:pt x="103" y="99"/>
                </a:lnTo>
                <a:lnTo>
                  <a:pt x="101" y="98"/>
                </a:lnTo>
                <a:lnTo>
                  <a:pt x="98" y="97"/>
                </a:lnTo>
                <a:lnTo>
                  <a:pt x="95" y="97"/>
                </a:lnTo>
                <a:lnTo>
                  <a:pt x="96" y="94"/>
                </a:lnTo>
                <a:lnTo>
                  <a:pt x="97" y="92"/>
                </a:lnTo>
                <a:lnTo>
                  <a:pt x="98" y="90"/>
                </a:lnTo>
                <a:lnTo>
                  <a:pt x="98" y="88"/>
                </a:lnTo>
                <a:lnTo>
                  <a:pt x="98" y="84"/>
                </a:lnTo>
                <a:lnTo>
                  <a:pt x="96" y="81"/>
                </a:lnTo>
                <a:lnTo>
                  <a:pt x="95" y="78"/>
                </a:lnTo>
                <a:lnTo>
                  <a:pt x="93" y="75"/>
                </a:lnTo>
                <a:lnTo>
                  <a:pt x="90" y="73"/>
                </a:lnTo>
                <a:lnTo>
                  <a:pt x="87" y="71"/>
                </a:lnTo>
                <a:lnTo>
                  <a:pt x="84" y="71"/>
                </a:lnTo>
                <a:lnTo>
                  <a:pt x="80" y="70"/>
                </a:lnTo>
                <a:lnTo>
                  <a:pt x="77" y="70"/>
                </a:lnTo>
                <a:lnTo>
                  <a:pt x="73" y="71"/>
                </a:lnTo>
                <a:lnTo>
                  <a:pt x="70" y="73"/>
                </a:lnTo>
                <a:lnTo>
                  <a:pt x="68" y="75"/>
                </a:lnTo>
                <a:lnTo>
                  <a:pt x="66" y="72"/>
                </a:lnTo>
                <a:lnTo>
                  <a:pt x="64" y="69"/>
                </a:lnTo>
                <a:lnTo>
                  <a:pt x="61" y="67"/>
                </a:lnTo>
                <a:lnTo>
                  <a:pt x="58" y="65"/>
                </a:lnTo>
                <a:lnTo>
                  <a:pt x="55" y="63"/>
                </a:lnTo>
                <a:lnTo>
                  <a:pt x="52" y="62"/>
                </a:lnTo>
                <a:lnTo>
                  <a:pt x="48" y="61"/>
                </a:lnTo>
                <a:lnTo>
                  <a:pt x="42" y="61"/>
                </a:lnTo>
                <a:lnTo>
                  <a:pt x="42" y="6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B624F951-FDF3-7A60-4570-DF10F8BD5B32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5251450"/>
            <a:ext cx="254000" cy="206375"/>
          </a:xfrm>
          <a:custGeom>
            <a:avLst/>
            <a:gdLst>
              <a:gd name="T0" fmla="*/ 44 w 160"/>
              <a:gd name="T1" fmla="*/ 39 h 130"/>
              <a:gd name="T2" fmla="*/ 36 w 160"/>
              <a:gd name="T3" fmla="*/ 53 h 130"/>
              <a:gd name="T4" fmla="*/ 38 w 160"/>
              <a:gd name="T5" fmla="*/ 68 h 130"/>
              <a:gd name="T6" fmla="*/ 49 w 160"/>
              <a:gd name="T7" fmla="*/ 77 h 130"/>
              <a:gd name="T8" fmla="*/ 59 w 160"/>
              <a:gd name="T9" fmla="*/ 71 h 130"/>
              <a:gd name="T10" fmla="*/ 67 w 160"/>
              <a:gd name="T11" fmla="*/ 57 h 130"/>
              <a:gd name="T12" fmla="*/ 74 w 160"/>
              <a:gd name="T13" fmla="*/ 46 h 130"/>
              <a:gd name="T14" fmla="*/ 65 w 160"/>
              <a:gd name="T15" fmla="*/ 38 h 130"/>
              <a:gd name="T16" fmla="*/ 56 w 160"/>
              <a:gd name="T17" fmla="*/ 36 h 130"/>
              <a:gd name="T18" fmla="*/ 54 w 160"/>
              <a:gd name="T19" fmla="*/ 1 h 130"/>
              <a:gd name="T20" fmla="*/ 20 w 160"/>
              <a:gd name="T21" fmla="*/ 16 h 130"/>
              <a:gd name="T22" fmla="*/ 17 w 160"/>
              <a:gd name="T23" fmla="*/ 17 h 130"/>
              <a:gd name="T24" fmla="*/ 16 w 160"/>
              <a:gd name="T25" fmla="*/ 21 h 130"/>
              <a:gd name="T26" fmla="*/ 1 w 160"/>
              <a:gd name="T27" fmla="*/ 55 h 130"/>
              <a:gd name="T28" fmla="*/ 1 w 160"/>
              <a:gd name="T29" fmla="*/ 59 h 130"/>
              <a:gd name="T30" fmla="*/ 16 w 160"/>
              <a:gd name="T31" fmla="*/ 93 h 130"/>
              <a:gd name="T32" fmla="*/ 17 w 160"/>
              <a:gd name="T33" fmla="*/ 97 h 130"/>
              <a:gd name="T34" fmla="*/ 20 w 160"/>
              <a:gd name="T35" fmla="*/ 98 h 130"/>
              <a:gd name="T36" fmla="*/ 43 w 160"/>
              <a:gd name="T37" fmla="*/ 82 h 130"/>
              <a:gd name="T38" fmla="*/ 34 w 160"/>
              <a:gd name="T39" fmla="*/ 75 h 130"/>
              <a:gd name="T40" fmla="*/ 29 w 160"/>
              <a:gd name="T41" fmla="*/ 65 h 130"/>
              <a:gd name="T42" fmla="*/ 28 w 160"/>
              <a:gd name="T43" fmla="*/ 54 h 130"/>
              <a:gd name="T44" fmla="*/ 32 w 160"/>
              <a:gd name="T45" fmla="*/ 44 h 130"/>
              <a:gd name="T46" fmla="*/ 38 w 160"/>
              <a:gd name="T47" fmla="*/ 35 h 130"/>
              <a:gd name="T48" fmla="*/ 48 w 160"/>
              <a:gd name="T49" fmla="*/ 30 h 130"/>
              <a:gd name="T50" fmla="*/ 62 w 160"/>
              <a:gd name="T51" fmla="*/ 29 h 130"/>
              <a:gd name="T52" fmla="*/ 72 w 160"/>
              <a:gd name="T53" fmla="*/ 33 h 130"/>
              <a:gd name="T54" fmla="*/ 79 w 160"/>
              <a:gd name="T55" fmla="*/ 41 h 130"/>
              <a:gd name="T56" fmla="*/ 97 w 160"/>
              <a:gd name="T57" fmla="*/ 21 h 130"/>
              <a:gd name="T58" fmla="*/ 96 w 160"/>
              <a:gd name="T59" fmla="*/ 17 h 130"/>
              <a:gd name="T60" fmla="*/ 92 w 160"/>
              <a:gd name="T61" fmla="*/ 16 h 130"/>
              <a:gd name="T62" fmla="*/ 58 w 160"/>
              <a:gd name="T63" fmla="*/ 1 h 130"/>
              <a:gd name="T64" fmla="*/ 56 w 160"/>
              <a:gd name="T65" fmla="*/ 0 h 130"/>
              <a:gd name="T66" fmla="*/ 83 w 160"/>
              <a:gd name="T67" fmla="*/ 54 h 130"/>
              <a:gd name="T68" fmla="*/ 75 w 160"/>
              <a:gd name="T69" fmla="*/ 59 h 130"/>
              <a:gd name="T70" fmla="*/ 69 w 160"/>
              <a:gd name="T71" fmla="*/ 69 h 130"/>
              <a:gd name="T72" fmla="*/ 66 w 160"/>
              <a:gd name="T73" fmla="*/ 80 h 130"/>
              <a:gd name="T74" fmla="*/ 54 w 160"/>
              <a:gd name="T75" fmla="*/ 87 h 130"/>
              <a:gd name="T76" fmla="*/ 44 w 160"/>
              <a:gd name="T77" fmla="*/ 102 h 130"/>
              <a:gd name="T78" fmla="*/ 47 w 160"/>
              <a:gd name="T79" fmla="*/ 116 h 130"/>
              <a:gd name="T80" fmla="*/ 59 w 160"/>
              <a:gd name="T81" fmla="*/ 128 h 130"/>
              <a:gd name="T82" fmla="*/ 141 w 160"/>
              <a:gd name="T83" fmla="*/ 130 h 130"/>
              <a:gd name="T84" fmla="*/ 156 w 160"/>
              <a:gd name="T85" fmla="*/ 120 h 130"/>
              <a:gd name="T86" fmla="*/ 160 w 160"/>
              <a:gd name="T87" fmla="*/ 106 h 130"/>
              <a:gd name="T88" fmla="*/ 156 w 160"/>
              <a:gd name="T89" fmla="*/ 92 h 130"/>
              <a:gd name="T90" fmla="*/ 144 w 160"/>
              <a:gd name="T91" fmla="*/ 83 h 130"/>
              <a:gd name="T92" fmla="*/ 142 w 160"/>
              <a:gd name="T93" fmla="*/ 72 h 130"/>
              <a:gd name="T94" fmla="*/ 131 w 160"/>
              <a:gd name="T95" fmla="*/ 66 h 130"/>
              <a:gd name="T96" fmla="*/ 122 w 160"/>
              <a:gd name="T97" fmla="*/ 67 h 130"/>
              <a:gd name="T98" fmla="*/ 113 w 160"/>
              <a:gd name="T99" fmla="*/ 59 h 130"/>
              <a:gd name="T100" fmla="*/ 98 w 160"/>
              <a:gd name="T101" fmla="*/ 52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30">
                <a:moveTo>
                  <a:pt x="56" y="36"/>
                </a:moveTo>
                <a:lnTo>
                  <a:pt x="52" y="36"/>
                </a:lnTo>
                <a:lnTo>
                  <a:pt x="48" y="37"/>
                </a:lnTo>
                <a:lnTo>
                  <a:pt x="44" y="39"/>
                </a:lnTo>
                <a:lnTo>
                  <a:pt x="41" y="42"/>
                </a:lnTo>
                <a:lnTo>
                  <a:pt x="39" y="45"/>
                </a:lnTo>
                <a:lnTo>
                  <a:pt x="37" y="49"/>
                </a:lnTo>
                <a:lnTo>
                  <a:pt x="36" y="53"/>
                </a:lnTo>
                <a:lnTo>
                  <a:pt x="35" y="57"/>
                </a:lnTo>
                <a:lnTo>
                  <a:pt x="36" y="61"/>
                </a:lnTo>
                <a:lnTo>
                  <a:pt x="36" y="65"/>
                </a:lnTo>
                <a:lnTo>
                  <a:pt x="38" y="68"/>
                </a:lnTo>
                <a:lnTo>
                  <a:pt x="40" y="71"/>
                </a:lnTo>
                <a:lnTo>
                  <a:pt x="42" y="73"/>
                </a:lnTo>
                <a:lnTo>
                  <a:pt x="45" y="75"/>
                </a:lnTo>
                <a:lnTo>
                  <a:pt x="49" y="77"/>
                </a:lnTo>
                <a:lnTo>
                  <a:pt x="52" y="78"/>
                </a:lnTo>
                <a:lnTo>
                  <a:pt x="55" y="76"/>
                </a:lnTo>
                <a:lnTo>
                  <a:pt x="59" y="75"/>
                </a:lnTo>
                <a:lnTo>
                  <a:pt x="59" y="71"/>
                </a:lnTo>
                <a:lnTo>
                  <a:pt x="61" y="67"/>
                </a:lnTo>
                <a:lnTo>
                  <a:pt x="62" y="63"/>
                </a:lnTo>
                <a:lnTo>
                  <a:pt x="64" y="60"/>
                </a:lnTo>
                <a:lnTo>
                  <a:pt x="67" y="57"/>
                </a:lnTo>
                <a:lnTo>
                  <a:pt x="69" y="53"/>
                </a:lnTo>
                <a:lnTo>
                  <a:pt x="72" y="51"/>
                </a:lnTo>
                <a:lnTo>
                  <a:pt x="75" y="48"/>
                </a:lnTo>
                <a:lnTo>
                  <a:pt x="74" y="46"/>
                </a:lnTo>
                <a:lnTo>
                  <a:pt x="72" y="44"/>
                </a:lnTo>
                <a:lnTo>
                  <a:pt x="70" y="41"/>
                </a:lnTo>
                <a:lnTo>
                  <a:pt x="68" y="39"/>
                </a:lnTo>
                <a:lnTo>
                  <a:pt x="65" y="38"/>
                </a:lnTo>
                <a:lnTo>
                  <a:pt x="62" y="37"/>
                </a:lnTo>
                <a:lnTo>
                  <a:pt x="59" y="36"/>
                </a:lnTo>
                <a:lnTo>
                  <a:pt x="56" y="36"/>
                </a:lnTo>
                <a:lnTo>
                  <a:pt x="56" y="36"/>
                </a:lnTo>
                <a:lnTo>
                  <a:pt x="56" y="36"/>
                </a:lnTo>
                <a:close/>
                <a:moveTo>
                  <a:pt x="56" y="0"/>
                </a:moveTo>
                <a:lnTo>
                  <a:pt x="55" y="1"/>
                </a:lnTo>
                <a:lnTo>
                  <a:pt x="54" y="1"/>
                </a:lnTo>
                <a:lnTo>
                  <a:pt x="53" y="2"/>
                </a:lnTo>
                <a:lnTo>
                  <a:pt x="53" y="3"/>
                </a:lnTo>
                <a:lnTo>
                  <a:pt x="42" y="24"/>
                </a:lnTo>
                <a:lnTo>
                  <a:pt x="20" y="16"/>
                </a:lnTo>
                <a:lnTo>
                  <a:pt x="20" y="16"/>
                </a:lnTo>
                <a:lnTo>
                  <a:pt x="18" y="16"/>
                </a:lnTo>
                <a:lnTo>
                  <a:pt x="18" y="17"/>
                </a:lnTo>
                <a:lnTo>
                  <a:pt x="17" y="17"/>
                </a:lnTo>
                <a:lnTo>
                  <a:pt x="16" y="18"/>
                </a:lnTo>
                <a:lnTo>
                  <a:pt x="16" y="19"/>
                </a:lnTo>
                <a:lnTo>
                  <a:pt x="16" y="20"/>
                </a:lnTo>
                <a:lnTo>
                  <a:pt x="16" y="21"/>
                </a:lnTo>
                <a:lnTo>
                  <a:pt x="23" y="43"/>
                </a:lnTo>
                <a:lnTo>
                  <a:pt x="2" y="54"/>
                </a:lnTo>
                <a:lnTo>
                  <a:pt x="1" y="54"/>
                </a:lnTo>
                <a:lnTo>
                  <a:pt x="1" y="55"/>
                </a:lnTo>
                <a:lnTo>
                  <a:pt x="0" y="56"/>
                </a:lnTo>
                <a:lnTo>
                  <a:pt x="0" y="57"/>
                </a:lnTo>
                <a:lnTo>
                  <a:pt x="0" y="58"/>
                </a:lnTo>
                <a:lnTo>
                  <a:pt x="1" y="59"/>
                </a:lnTo>
                <a:lnTo>
                  <a:pt x="1" y="60"/>
                </a:lnTo>
                <a:lnTo>
                  <a:pt x="2" y="61"/>
                </a:lnTo>
                <a:lnTo>
                  <a:pt x="23" y="71"/>
                </a:lnTo>
                <a:lnTo>
                  <a:pt x="16" y="93"/>
                </a:lnTo>
                <a:lnTo>
                  <a:pt x="16" y="94"/>
                </a:lnTo>
                <a:lnTo>
                  <a:pt x="16" y="95"/>
                </a:lnTo>
                <a:lnTo>
                  <a:pt x="16" y="96"/>
                </a:lnTo>
                <a:lnTo>
                  <a:pt x="17" y="97"/>
                </a:lnTo>
                <a:lnTo>
                  <a:pt x="18" y="98"/>
                </a:lnTo>
                <a:lnTo>
                  <a:pt x="18" y="98"/>
                </a:lnTo>
                <a:lnTo>
                  <a:pt x="20" y="98"/>
                </a:lnTo>
                <a:lnTo>
                  <a:pt x="20" y="98"/>
                </a:lnTo>
                <a:lnTo>
                  <a:pt x="40" y="92"/>
                </a:lnTo>
                <a:lnTo>
                  <a:pt x="42" y="87"/>
                </a:lnTo>
                <a:lnTo>
                  <a:pt x="45" y="83"/>
                </a:lnTo>
                <a:lnTo>
                  <a:pt x="43" y="82"/>
                </a:lnTo>
                <a:lnTo>
                  <a:pt x="41" y="81"/>
                </a:lnTo>
                <a:lnTo>
                  <a:pt x="38" y="79"/>
                </a:lnTo>
                <a:lnTo>
                  <a:pt x="36" y="77"/>
                </a:lnTo>
                <a:lnTo>
                  <a:pt x="34" y="75"/>
                </a:lnTo>
                <a:lnTo>
                  <a:pt x="33" y="73"/>
                </a:lnTo>
                <a:lnTo>
                  <a:pt x="32" y="70"/>
                </a:lnTo>
                <a:lnTo>
                  <a:pt x="30" y="68"/>
                </a:lnTo>
                <a:lnTo>
                  <a:pt x="29" y="65"/>
                </a:lnTo>
                <a:lnTo>
                  <a:pt x="29" y="63"/>
                </a:lnTo>
                <a:lnTo>
                  <a:pt x="28" y="60"/>
                </a:lnTo>
                <a:lnTo>
                  <a:pt x="28" y="57"/>
                </a:lnTo>
                <a:lnTo>
                  <a:pt x="28" y="54"/>
                </a:lnTo>
                <a:lnTo>
                  <a:pt x="29" y="52"/>
                </a:lnTo>
                <a:lnTo>
                  <a:pt x="29" y="49"/>
                </a:lnTo>
                <a:lnTo>
                  <a:pt x="30" y="46"/>
                </a:lnTo>
                <a:lnTo>
                  <a:pt x="32" y="44"/>
                </a:lnTo>
                <a:lnTo>
                  <a:pt x="33" y="41"/>
                </a:lnTo>
                <a:lnTo>
                  <a:pt x="34" y="39"/>
                </a:lnTo>
                <a:lnTo>
                  <a:pt x="36" y="37"/>
                </a:lnTo>
                <a:lnTo>
                  <a:pt x="38" y="35"/>
                </a:lnTo>
                <a:lnTo>
                  <a:pt x="41" y="33"/>
                </a:lnTo>
                <a:lnTo>
                  <a:pt x="43" y="32"/>
                </a:lnTo>
                <a:lnTo>
                  <a:pt x="46" y="31"/>
                </a:lnTo>
                <a:lnTo>
                  <a:pt x="48" y="30"/>
                </a:lnTo>
                <a:lnTo>
                  <a:pt x="51" y="29"/>
                </a:lnTo>
                <a:lnTo>
                  <a:pt x="54" y="29"/>
                </a:lnTo>
                <a:lnTo>
                  <a:pt x="59" y="29"/>
                </a:lnTo>
                <a:lnTo>
                  <a:pt x="62" y="29"/>
                </a:lnTo>
                <a:lnTo>
                  <a:pt x="64" y="30"/>
                </a:lnTo>
                <a:lnTo>
                  <a:pt x="67" y="31"/>
                </a:lnTo>
                <a:lnTo>
                  <a:pt x="69" y="32"/>
                </a:lnTo>
                <a:lnTo>
                  <a:pt x="72" y="33"/>
                </a:lnTo>
                <a:lnTo>
                  <a:pt x="74" y="35"/>
                </a:lnTo>
                <a:lnTo>
                  <a:pt x="76" y="37"/>
                </a:lnTo>
                <a:lnTo>
                  <a:pt x="78" y="39"/>
                </a:lnTo>
                <a:lnTo>
                  <a:pt x="79" y="41"/>
                </a:lnTo>
                <a:lnTo>
                  <a:pt x="81" y="46"/>
                </a:lnTo>
                <a:lnTo>
                  <a:pt x="86" y="44"/>
                </a:lnTo>
                <a:lnTo>
                  <a:pt x="90" y="44"/>
                </a:lnTo>
                <a:lnTo>
                  <a:pt x="97" y="21"/>
                </a:lnTo>
                <a:lnTo>
                  <a:pt x="97" y="20"/>
                </a:lnTo>
                <a:lnTo>
                  <a:pt x="97" y="19"/>
                </a:lnTo>
                <a:lnTo>
                  <a:pt x="96" y="18"/>
                </a:lnTo>
                <a:lnTo>
                  <a:pt x="96" y="17"/>
                </a:lnTo>
                <a:lnTo>
                  <a:pt x="95" y="17"/>
                </a:lnTo>
                <a:lnTo>
                  <a:pt x="94" y="16"/>
                </a:lnTo>
                <a:lnTo>
                  <a:pt x="93" y="16"/>
                </a:lnTo>
                <a:lnTo>
                  <a:pt x="92" y="16"/>
                </a:lnTo>
                <a:lnTo>
                  <a:pt x="70" y="24"/>
                </a:lnTo>
                <a:lnTo>
                  <a:pt x="60" y="3"/>
                </a:lnTo>
                <a:lnTo>
                  <a:pt x="59" y="2"/>
                </a:lnTo>
                <a:lnTo>
                  <a:pt x="58" y="1"/>
                </a:lnTo>
                <a:lnTo>
                  <a:pt x="57" y="1"/>
                </a:lnTo>
                <a:lnTo>
                  <a:pt x="56" y="0"/>
                </a:lnTo>
                <a:lnTo>
                  <a:pt x="56" y="0"/>
                </a:lnTo>
                <a:lnTo>
                  <a:pt x="56" y="0"/>
                </a:lnTo>
                <a:close/>
                <a:moveTo>
                  <a:pt x="92" y="51"/>
                </a:moveTo>
                <a:lnTo>
                  <a:pt x="89" y="52"/>
                </a:lnTo>
                <a:lnTo>
                  <a:pt x="86" y="52"/>
                </a:lnTo>
                <a:lnTo>
                  <a:pt x="83" y="54"/>
                </a:lnTo>
                <a:lnTo>
                  <a:pt x="81" y="54"/>
                </a:lnTo>
                <a:lnTo>
                  <a:pt x="79" y="56"/>
                </a:lnTo>
                <a:lnTo>
                  <a:pt x="77" y="58"/>
                </a:lnTo>
                <a:lnTo>
                  <a:pt x="75" y="59"/>
                </a:lnTo>
                <a:lnTo>
                  <a:pt x="73" y="61"/>
                </a:lnTo>
                <a:lnTo>
                  <a:pt x="71" y="64"/>
                </a:lnTo>
                <a:lnTo>
                  <a:pt x="70" y="66"/>
                </a:lnTo>
                <a:lnTo>
                  <a:pt x="69" y="69"/>
                </a:lnTo>
                <a:lnTo>
                  <a:pt x="67" y="71"/>
                </a:lnTo>
                <a:lnTo>
                  <a:pt x="67" y="74"/>
                </a:lnTo>
                <a:lnTo>
                  <a:pt x="66" y="77"/>
                </a:lnTo>
                <a:lnTo>
                  <a:pt x="66" y="80"/>
                </a:lnTo>
                <a:lnTo>
                  <a:pt x="67" y="82"/>
                </a:lnTo>
                <a:lnTo>
                  <a:pt x="62" y="82"/>
                </a:lnTo>
                <a:lnTo>
                  <a:pt x="58" y="84"/>
                </a:lnTo>
                <a:lnTo>
                  <a:pt x="54" y="87"/>
                </a:lnTo>
                <a:lnTo>
                  <a:pt x="51" y="89"/>
                </a:lnTo>
                <a:lnTo>
                  <a:pt x="48" y="93"/>
                </a:lnTo>
                <a:lnTo>
                  <a:pt x="46" y="97"/>
                </a:lnTo>
                <a:lnTo>
                  <a:pt x="44" y="102"/>
                </a:lnTo>
                <a:lnTo>
                  <a:pt x="44" y="106"/>
                </a:lnTo>
                <a:lnTo>
                  <a:pt x="44" y="109"/>
                </a:lnTo>
                <a:lnTo>
                  <a:pt x="45" y="111"/>
                </a:lnTo>
                <a:lnTo>
                  <a:pt x="47" y="116"/>
                </a:lnTo>
                <a:lnTo>
                  <a:pt x="49" y="120"/>
                </a:lnTo>
                <a:lnTo>
                  <a:pt x="52" y="123"/>
                </a:lnTo>
                <a:lnTo>
                  <a:pt x="55" y="126"/>
                </a:lnTo>
                <a:lnTo>
                  <a:pt x="59" y="128"/>
                </a:lnTo>
                <a:lnTo>
                  <a:pt x="64" y="130"/>
                </a:lnTo>
                <a:lnTo>
                  <a:pt x="69" y="130"/>
                </a:lnTo>
                <a:lnTo>
                  <a:pt x="136" y="130"/>
                </a:lnTo>
                <a:lnTo>
                  <a:pt x="141" y="130"/>
                </a:lnTo>
                <a:lnTo>
                  <a:pt x="145" y="128"/>
                </a:lnTo>
                <a:lnTo>
                  <a:pt x="149" y="126"/>
                </a:lnTo>
                <a:lnTo>
                  <a:pt x="153" y="123"/>
                </a:lnTo>
                <a:lnTo>
                  <a:pt x="156" y="120"/>
                </a:lnTo>
                <a:lnTo>
                  <a:pt x="158" y="116"/>
                </a:lnTo>
                <a:lnTo>
                  <a:pt x="160" y="111"/>
                </a:lnTo>
                <a:lnTo>
                  <a:pt x="160" y="109"/>
                </a:lnTo>
                <a:lnTo>
                  <a:pt x="160" y="106"/>
                </a:lnTo>
                <a:lnTo>
                  <a:pt x="160" y="102"/>
                </a:lnTo>
                <a:lnTo>
                  <a:pt x="159" y="99"/>
                </a:lnTo>
                <a:lnTo>
                  <a:pt x="158" y="95"/>
                </a:lnTo>
                <a:lnTo>
                  <a:pt x="156" y="92"/>
                </a:lnTo>
                <a:lnTo>
                  <a:pt x="153" y="89"/>
                </a:lnTo>
                <a:lnTo>
                  <a:pt x="151" y="87"/>
                </a:lnTo>
                <a:lnTo>
                  <a:pt x="147" y="85"/>
                </a:lnTo>
                <a:lnTo>
                  <a:pt x="144" y="83"/>
                </a:lnTo>
                <a:lnTo>
                  <a:pt x="144" y="82"/>
                </a:lnTo>
                <a:lnTo>
                  <a:pt x="144" y="78"/>
                </a:lnTo>
                <a:lnTo>
                  <a:pt x="143" y="75"/>
                </a:lnTo>
                <a:lnTo>
                  <a:pt x="142" y="72"/>
                </a:lnTo>
                <a:lnTo>
                  <a:pt x="140" y="70"/>
                </a:lnTo>
                <a:lnTo>
                  <a:pt x="137" y="68"/>
                </a:lnTo>
                <a:lnTo>
                  <a:pt x="135" y="67"/>
                </a:lnTo>
                <a:lnTo>
                  <a:pt x="131" y="66"/>
                </a:lnTo>
                <a:lnTo>
                  <a:pt x="128" y="65"/>
                </a:lnTo>
                <a:lnTo>
                  <a:pt x="126" y="65"/>
                </a:lnTo>
                <a:lnTo>
                  <a:pt x="124" y="66"/>
                </a:lnTo>
                <a:lnTo>
                  <a:pt x="122" y="67"/>
                </a:lnTo>
                <a:lnTo>
                  <a:pt x="120" y="68"/>
                </a:lnTo>
                <a:lnTo>
                  <a:pt x="118" y="64"/>
                </a:lnTo>
                <a:lnTo>
                  <a:pt x="116" y="61"/>
                </a:lnTo>
                <a:lnTo>
                  <a:pt x="113" y="59"/>
                </a:lnTo>
                <a:lnTo>
                  <a:pt x="110" y="56"/>
                </a:lnTo>
                <a:lnTo>
                  <a:pt x="106" y="54"/>
                </a:lnTo>
                <a:lnTo>
                  <a:pt x="102" y="52"/>
                </a:lnTo>
                <a:lnTo>
                  <a:pt x="98" y="52"/>
                </a:lnTo>
                <a:lnTo>
                  <a:pt x="94" y="51"/>
                </a:lnTo>
                <a:lnTo>
                  <a:pt x="92" y="51"/>
                </a:lnTo>
                <a:lnTo>
                  <a:pt x="92" y="5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BCC9EB64-C91F-80C2-9292-42D688646B14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5265738"/>
            <a:ext cx="254000" cy="177800"/>
          </a:xfrm>
          <a:custGeom>
            <a:avLst/>
            <a:gdLst>
              <a:gd name="T0" fmla="*/ 132 w 160"/>
              <a:gd name="T1" fmla="*/ 17 h 112"/>
              <a:gd name="T2" fmla="*/ 138 w 160"/>
              <a:gd name="T3" fmla="*/ 19 h 112"/>
              <a:gd name="T4" fmla="*/ 142 w 160"/>
              <a:gd name="T5" fmla="*/ 24 h 112"/>
              <a:gd name="T6" fmla="*/ 144 w 160"/>
              <a:gd name="T7" fmla="*/ 29 h 112"/>
              <a:gd name="T8" fmla="*/ 144 w 160"/>
              <a:gd name="T9" fmla="*/ 36 h 112"/>
              <a:gd name="T10" fmla="*/ 142 w 160"/>
              <a:gd name="T11" fmla="*/ 42 h 112"/>
              <a:gd name="T12" fmla="*/ 137 w 160"/>
              <a:gd name="T13" fmla="*/ 46 h 112"/>
              <a:gd name="T14" fmla="*/ 131 w 160"/>
              <a:gd name="T15" fmla="*/ 48 h 112"/>
              <a:gd name="T16" fmla="*/ 121 w 160"/>
              <a:gd name="T17" fmla="*/ 48 h 112"/>
              <a:gd name="T18" fmla="*/ 129 w 160"/>
              <a:gd name="T19" fmla="*/ 16 h 112"/>
              <a:gd name="T20" fmla="*/ 31 w 160"/>
              <a:gd name="T21" fmla="*/ 0 h 112"/>
              <a:gd name="T22" fmla="*/ 28 w 160"/>
              <a:gd name="T23" fmla="*/ 0 h 112"/>
              <a:gd name="T24" fmla="*/ 25 w 160"/>
              <a:gd name="T25" fmla="*/ 4 h 112"/>
              <a:gd name="T26" fmla="*/ 25 w 160"/>
              <a:gd name="T27" fmla="*/ 6 h 112"/>
              <a:gd name="T28" fmla="*/ 25 w 160"/>
              <a:gd name="T29" fmla="*/ 67 h 112"/>
              <a:gd name="T30" fmla="*/ 27 w 160"/>
              <a:gd name="T31" fmla="*/ 74 h 112"/>
              <a:gd name="T32" fmla="*/ 31 w 160"/>
              <a:gd name="T33" fmla="*/ 81 h 112"/>
              <a:gd name="T34" fmla="*/ 39 w 160"/>
              <a:gd name="T35" fmla="*/ 87 h 112"/>
              <a:gd name="T36" fmla="*/ 46 w 160"/>
              <a:gd name="T37" fmla="*/ 88 h 112"/>
              <a:gd name="T38" fmla="*/ 101 w 160"/>
              <a:gd name="T39" fmla="*/ 88 h 112"/>
              <a:gd name="T40" fmla="*/ 110 w 160"/>
              <a:gd name="T41" fmla="*/ 84 h 112"/>
              <a:gd name="T42" fmla="*/ 117 w 160"/>
              <a:gd name="T43" fmla="*/ 78 h 112"/>
              <a:gd name="T44" fmla="*/ 120 w 160"/>
              <a:gd name="T45" fmla="*/ 69 h 112"/>
              <a:gd name="T46" fmla="*/ 121 w 160"/>
              <a:gd name="T47" fmla="*/ 64 h 112"/>
              <a:gd name="T48" fmla="*/ 131 w 160"/>
              <a:gd name="T49" fmla="*/ 64 h 112"/>
              <a:gd name="T50" fmla="*/ 137 w 160"/>
              <a:gd name="T51" fmla="*/ 63 h 112"/>
              <a:gd name="T52" fmla="*/ 144 w 160"/>
              <a:gd name="T53" fmla="*/ 60 h 112"/>
              <a:gd name="T54" fmla="*/ 148 w 160"/>
              <a:gd name="T55" fmla="*/ 57 h 112"/>
              <a:gd name="T56" fmla="*/ 153 w 160"/>
              <a:gd name="T57" fmla="*/ 53 h 112"/>
              <a:gd name="T58" fmla="*/ 156 w 160"/>
              <a:gd name="T59" fmla="*/ 48 h 112"/>
              <a:gd name="T60" fmla="*/ 159 w 160"/>
              <a:gd name="T61" fmla="*/ 42 h 112"/>
              <a:gd name="T62" fmla="*/ 160 w 160"/>
              <a:gd name="T63" fmla="*/ 36 h 112"/>
              <a:gd name="T64" fmla="*/ 160 w 160"/>
              <a:gd name="T65" fmla="*/ 30 h 112"/>
              <a:gd name="T66" fmla="*/ 159 w 160"/>
              <a:gd name="T67" fmla="*/ 23 h 112"/>
              <a:gd name="T68" fmla="*/ 157 w 160"/>
              <a:gd name="T69" fmla="*/ 17 h 112"/>
              <a:gd name="T70" fmla="*/ 154 w 160"/>
              <a:gd name="T71" fmla="*/ 12 h 112"/>
              <a:gd name="T72" fmla="*/ 149 w 160"/>
              <a:gd name="T73" fmla="*/ 8 h 112"/>
              <a:gd name="T74" fmla="*/ 144 w 160"/>
              <a:gd name="T75" fmla="*/ 4 h 112"/>
              <a:gd name="T76" fmla="*/ 138 w 160"/>
              <a:gd name="T77" fmla="*/ 2 h 112"/>
              <a:gd name="T78" fmla="*/ 132 w 160"/>
              <a:gd name="T79" fmla="*/ 0 h 112"/>
              <a:gd name="T80" fmla="*/ 31 w 160"/>
              <a:gd name="T81" fmla="*/ 0 h 112"/>
              <a:gd name="T82" fmla="*/ 4 w 160"/>
              <a:gd name="T83" fmla="*/ 96 h 112"/>
              <a:gd name="T84" fmla="*/ 2 w 160"/>
              <a:gd name="T85" fmla="*/ 97 h 112"/>
              <a:gd name="T86" fmla="*/ 1 w 160"/>
              <a:gd name="T87" fmla="*/ 99 h 112"/>
              <a:gd name="T88" fmla="*/ 1 w 160"/>
              <a:gd name="T89" fmla="*/ 104 h 112"/>
              <a:gd name="T90" fmla="*/ 4 w 160"/>
              <a:gd name="T91" fmla="*/ 109 h 112"/>
              <a:gd name="T92" fmla="*/ 7 w 160"/>
              <a:gd name="T93" fmla="*/ 111 h 112"/>
              <a:gd name="T94" fmla="*/ 10 w 160"/>
              <a:gd name="T95" fmla="*/ 112 h 112"/>
              <a:gd name="T96" fmla="*/ 145 w 160"/>
              <a:gd name="T97" fmla="*/ 112 h 112"/>
              <a:gd name="T98" fmla="*/ 148 w 160"/>
              <a:gd name="T99" fmla="*/ 110 h 112"/>
              <a:gd name="T100" fmla="*/ 150 w 160"/>
              <a:gd name="T101" fmla="*/ 107 h 112"/>
              <a:gd name="T102" fmla="*/ 153 w 160"/>
              <a:gd name="T103" fmla="*/ 102 h 112"/>
              <a:gd name="T104" fmla="*/ 152 w 160"/>
              <a:gd name="T105" fmla="*/ 98 h 112"/>
              <a:gd name="T106" fmla="*/ 151 w 160"/>
              <a:gd name="T107" fmla="*/ 97 h 112"/>
              <a:gd name="T108" fmla="*/ 4 w 160"/>
              <a:gd name="T109" fmla="*/ 9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12">
                <a:moveTo>
                  <a:pt x="129" y="16"/>
                </a:moveTo>
                <a:lnTo>
                  <a:pt x="132" y="17"/>
                </a:lnTo>
                <a:lnTo>
                  <a:pt x="135" y="17"/>
                </a:lnTo>
                <a:lnTo>
                  <a:pt x="138" y="19"/>
                </a:lnTo>
                <a:lnTo>
                  <a:pt x="140" y="21"/>
                </a:lnTo>
                <a:lnTo>
                  <a:pt x="142" y="24"/>
                </a:lnTo>
                <a:lnTo>
                  <a:pt x="144" y="27"/>
                </a:lnTo>
                <a:lnTo>
                  <a:pt x="144" y="29"/>
                </a:lnTo>
                <a:lnTo>
                  <a:pt x="145" y="33"/>
                </a:lnTo>
                <a:lnTo>
                  <a:pt x="144" y="36"/>
                </a:lnTo>
                <a:lnTo>
                  <a:pt x="143" y="39"/>
                </a:lnTo>
                <a:lnTo>
                  <a:pt x="142" y="42"/>
                </a:lnTo>
                <a:lnTo>
                  <a:pt x="140" y="44"/>
                </a:lnTo>
                <a:lnTo>
                  <a:pt x="137" y="46"/>
                </a:lnTo>
                <a:lnTo>
                  <a:pt x="134" y="47"/>
                </a:lnTo>
                <a:lnTo>
                  <a:pt x="131" y="48"/>
                </a:lnTo>
                <a:lnTo>
                  <a:pt x="128" y="48"/>
                </a:lnTo>
                <a:lnTo>
                  <a:pt x="121" y="48"/>
                </a:lnTo>
                <a:lnTo>
                  <a:pt x="121" y="16"/>
                </a:lnTo>
                <a:lnTo>
                  <a:pt x="129" y="16"/>
                </a:lnTo>
                <a:lnTo>
                  <a:pt x="129" y="16"/>
                </a:lnTo>
                <a:close/>
                <a:moveTo>
                  <a:pt x="31" y="0"/>
                </a:moveTo>
                <a:lnTo>
                  <a:pt x="29" y="0"/>
                </a:lnTo>
                <a:lnTo>
                  <a:pt x="28" y="0"/>
                </a:lnTo>
                <a:lnTo>
                  <a:pt x="26" y="2"/>
                </a:lnTo>
                <a:lnTo>
                  <a:pt x="25" y="4"/>
                </a:lnTo>
                <a:lnTo>
                  <a:pt x="25" y="5"/>
                </a:lnTo>
                <a:lnTo>
                  <a:pt x="25" y="6"/>
                </a:lnTo>
                <a:lnTo>
                  <a:pt x="25" y="64"/>
                </a:lnTo>
                <a:lnTo>
                  <a:pt x="25" y="67"/>
                </a:lnTo>
                <a:lnTo>
                  <a:pt x="25" y="69"/>
                </a:lnTo>
                <a:lnTo>
                  <a:pt x="27" y="74"/>
                </a:lnTo>
                <a:lnTo>
                  <a:pt x="29" y="78"/>
                </a:lnTo>
                <a:lnTo>
                  <a:pt x="31" y="81"/>
                </a:lnTo>
                <a:lnTo>
                  <a:pt x="35" y="84"/>
                </a:lnTo>
                <a:lnTo>
                  <a:pt x="39" y="87"/>
                </a:lnTo>
                <a:lnTo>
                  <a:pt x="44" y="88"/>
                </a:lnTo>
                <a:lnTo>
                  <a:pt x="46" y="88"/>
                </a:lnTo>
                <a:lnTo>
                  <a:pt x="99" y="88"/>
                </a:lnTo>
                <a:lnTo>
                  <a:pt x="101" y="88"/>
                </a:lnTo>
                <a:lnTo>
                  <a:pt x="106" y="87"/>
                </a:lnTo>
                <a:lnTo>
                  <a:pt x="110" y="84"/>
                </a:lnTo>
                <a:lnTo>
                  <a:pt x="113" y="81"/>
                </a:lnTo>
                <a:lnTo>
                  <a:pt x="117" y="78"/>
                </a:lnTo>
                <a:lnTo>
                  <a:pt x="119" y="74"/>
                </a:lnTo>
                <a:lnTo>
                  <a:pt x="120" y="69"/>
                </a:lnTo>
                <a:lnTo>
                  <a:pt x="121" y="67"/>
                </a:lnTo>
                <a:lnTo>
                  <a:pt x="121" y="64"/>
                </a:lnTo>
                <a:lnTo>
                  <a:pt x="128" y="64"/>
                </a:lnTo>
                <a:lnTo>
                  <a:pt x="131" y="64"/>
                </a:lnTo>
                <a:lnTo>
                  <a:pt x="135" y="64"/>
                </a:lnTo>
                <a:lnTo>
                  <a:pt x="137" y="63"/>
                </a:lnTo>
                <a:lnTo>
                  <a:pt x="141" y="62"/>
                </a:lnTo>
                <a:lnTo>
                  <a:pt x="144" y="60"/>
                </a:lnTo>
                <a:lnTo>
                  <a:pt x="146" y="59"/>
                </a:lnTo>
                <a:lnTo>
                  <a:pt x="148" y="57"/>
                </a:lnTo>
                <a:lnTo>
                  <a:pt x="151" y="55"/>
                </a:lnTo>
                <a:lnTo>
                  <a:pt x="153" y="53"/>
                </a:lnTo>
                <a:lnTo>
                  <a:pt x="155" y="51"/>
                </a:lnTo>
                <a:lnTo>
                  <a:pt x="156" y="48"/>
                </a:lnTo>
                <a:lnTo>
                  <a:pt x="158" y="45"/>
                </a:lnTo>
                <a:lnTo>
                  <a:pt x="159" y="42"/>
                </a:lnTo>
                <a:lnTo>
                  <a:pt x="160" y="40"/>
                </a:lnTo>
                <a:lnTo>
                  <a:pt x="160" y="36"/>
                </a:lnTo>
                <a:lnTo>
                  <a:pt x="160" y="33"/>
                </a:lnTo>
                <a:lnTo>
                  <a:pt x="160" y="30"/>
                </a:lnTo>
                <a:lnTo>
                  <a:pt x="160" y="27"/>
                </a:lnTo>
                <a:lnTo>
                  <a:pt x="159" y="23"/>
                </a:lnTo>
                <a:lnTo>
                  <a:pt x="158" y="20"/>
                </a:lnTo>
                <a:lnTo>
                  <a:pt x="157" y="17"/>
                </a:lnTo>
                <a:lnTo>
                  <a:pt x="156" y="15"/>
                </a:lnTo>
                <a:lnTo>
                  <a:pt x="154" y="12"/>
                </a:lnTo>
                <a:lnTo>
                  <a:pt x="152" y="10"/>
                </a:lnTo>
                <a:lnTo>
                  <a:pt x="149" y="8"/>
                </a:lnTo>
                <a:lnTo>
                  <a:pt x="147" y="6"/>
                </a:lnTo>
                <a:lnTo>
                  <a:pt x="144" y="4"/>
                </a:lnTo>
                <a:lnTo>
                  <a:pt x="141" y="3"/>
                </a:lnTo>
                <a:lnTo>
                  <a:pt x="138" y="2"/>
                </a:lnTo>
                <a:lnTo>
                  <a:pt x="135" y="1"/>
                </a:lnTo>
                <a:lnTo>
                  <a:pt x="132" y="0"/>
                </a:lnTo>
                <a:lnTo>
                  <a:pt x="129" y="0"/>
                </a:lnTo>
                <a:lnTo>
                  <a:pt x="31" y="0"/>
                </a:lnTo>
                <a:lnTo>
                  <a:pt x="31" y="0"/>
                </a:lnTo>
                <a:close/>
                <a:moveTo>
                  <a:pt x="4" y="96"/>
                </a:moveTo>
                <a:lnTo>
                  <a:pt x="2" y="97"/>
                </a:lnTo>
                <a:lnTo>
                  <a:pt x="2" y="97"/>
                </a:lnTo>
                <a:lnTo>
                  <a:pt x="1" y="98"/>
                </a:lnTo>
                <a:lnTo>
                  <a:pt x="1" y="99"/>
                </a:lnTo>
                <a:lnTo>
                  <a:pt x="0" y="102"/>
                </a:lnTo>
                <a:lnTo>
                  <a:pt x="1" y="104"/>
                </a:lnTo>
                <a:lnTo>
                  <a:pt x="3" y="107"/>
                </a:lnTo>
                <a:lnTo>
                  <a:pt x="4" y="109"/>
                </a:lnTo>
                <a:lnTo>
                  <a:pt x="5" y="110"/>
                </a:lnTo>
                <a:lnTo>
                  <a:pt x="7" y="111"/>
                </a:lnTo>
                <a:lnTo>
                  <a:pt x="8" y="112"/>
                </a:lnTo>
                <a:lnTo>
                  <a:pt x="10" y="112"/>
                </a:lnTo>
                <a:lnTo>
                  <a:pt x="143" y="112"/>
                </a:lnTo>
                <a:lnTo>
                  <a:pt x="145" y="112"/>
                </a:lnTo>
                <a:lnTo>
                  <a:pt x="146" y="111"/>
                </a:lnTo>
                <a:lnTo>
                  <a:pt x="148" y="110"/>
                </a:lnTo>
                <a:lnTo>
                  <a:pt x="149" y="109"/>
                </a:lnTo>
                <a:lnTo>
                  <a:pt x="150" y="107"/>
                </a:lnTo>
                <a:lnTo>
                  <a:pt x="152" y="104"/>
                </a:lnTo>
                <a:lnTo>
                  <a:pt x="153" y="102"/>
                </a:lnTo>
                <a:lnTo>
                  <a:pt x="152" y="99"/>
                </a:lnTo>
                <a:lnTo>
                  <a:pt x="152" y="98"/>
                </a:lnTo>
                <a:lnTo>
                  <a:pt x="152" y="97"/>
                </a:lnTo>
                <a:lnTo>
                  <a:pt x="151" y="97"/>
                </a:lnTo>
                <a:lnTo>
                  <a:pt x="150" y="96"/>
                </a:lnTo>
                <a:lnTo>
                  <a:pt x="4" y="96"/>
                </a:lnTo>
                <a:lnTo>
                  <a:pt x="4" y="9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120A351C-4E84-D112-452E-77753D04B94B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5253038"/>
            <a:ext cx="254000" cy="203200"/>
          </a:xfrm>
          <a:custGeom>
            <a:avLst/>
            <a:gdLst>
              <a:gd name="T0" fmla="*/ 140 w 160"/>
              <a:gd name="T1" fmla="*/ 24 h 128"/>
              <a:gd name="T2" fmla="*/ 137 w 160"/>
              <a:gd name="T3" fmla="*/ 33 h 128"/>
              <a:gd name="T4" fmla="*/ 128 w 160"/>
              <a:gd name="T5" fmla="*/ 36 h 128"/>
              <a:gd name="T6" fmla="*/ 122 w 160"/>
              <a:gd name="T7" fmla="*/ 27 h 128"/>
              <a:gd name="T8" fmla="*/ 127 w 160"/>
              <a:gd name="T9" fmla="*/ 19 h 128"/>
              <a:gd name="T10" fmla="*/ 117 w 160"/>
              <a:gd name="T11" fmla="*/ 3 h 128"/>
              <a:gd name="T12" fmla="*/ 115 w 160"/>
              <a:gd name="T13" fmla="*/ 13 h 128"/>
              <a:gd name="T14" fmla="*/ 104 w 160"/>
              <a:gd name="T15" fmla="*/ 21 h 128"/>
              <a:gd name="T16" fmla="*/ 106 w 160"/>
              <a:gd name="T17" fmla="*/ 34 h 128"/>
              <a:gd name="T18" fmla="*/ 112 w 160"/>
              <a:gd name="T19" fmla="*/ 47 h 128"/>
              <a:gd name="T20" fmla="*/ 125 w 160"/>
              <a:gd name="T21" fmla="*/ 53 h 128"/>
              <a:gd name="T22" fmla="*/ 138 w 160"/>
              <a:gd name="T23" fmla="*/ 53 h 128"/>
              <a:gd name="T24" fmla="*/ 150 w 160"/>
              <a:gd name="T25" fmla="*/ 47 h 128"/>
              <a:gd name="T26" fmla="*/ 157 w 160"/>
              <a:gd name="T27" fmla="*/ 34 h 128"/>
              <a:gd name="T28" fmla="*/ 159 w 160"/>
              <a:gd name="T29" fmla="*/ 21 h 128"/>
              <a:gd name="T30" fmla="*/ 148 w 160"/>
              <a:gd name="T31" fmla="*/ 13 h 128"/>
              <a:gd name="T32" fmla="*/ 146 w 160"/>
              <a:gd name="T33" fmla="*/ 3 h 128"/>
              <a:gd name="T34" fmla="*/ 135 w 160"/>
              <a:gd name="T35" fmla="*/ 6 h 128"/>
              <a:gd name="T36" fmla="*/ 123 w 160"/>
              <a:gd name="T37" fmla="*/ 0 h 128"/>
              <a:gd name="T38" fmla="*/ 64 w 160"/>
              <a:gd name="T39" fmla="*/ 49 h 128"/>
              <a:gd name="T40" fmla="*/ 71 w 160"/>
              <a:gd name="T41" fmla="*/ 67 h 128"/>
              <a:gd name="T42" fmla="*/ 56 w 160"/>
              <a:gd name="T43" fmla="*/ 82 h 128"/>
              <a:gd name="T44" fmla="*/ 38 w 160"/>
              <a:gd name="T45" fmla="*/ 74 h 128"/>
              <a:gd name="T46" fmla="*/ 38 w 160"/>
              <a:gd name="T47" fmla="*/ 55 h 128"/>
              <a:gd name="T48" fmla="*/ 54 w 160"/>
              <a:gd name="T49" fmla="*/ 46 h 128"/>
              <a:gd name="T50" fmla="*/ 140 w 160"/>
              <a:gd name="T51" fmla="*/ 99 h 128"/>
              <a:gd name="T52" fmla="*/ 137 w 160"/>
              <a:gd name="T53" fmla="*/ 108 h 128"/>
              <a:gd name="T54" fmla="*/ 128 w 160"/>
              <a:gd name="T55" fmla="*/ 110 h 128"/>
              <a:gd name="T56" fmla="*/ 122 w 160"/>
              <a:gd name="T57" fmla="*/ 101 h 128"/>
              <a:gd name="T58" fmla="*/ 127 w 160"/>
              <a:gd name="T59" fmla="*/ 94 h 128"/>
              <a:gd name="T60" fmla="*/ 42 w 160"/>
              <a:gd name="T61" fmla="*/ 10 h 128"/>
              <a:gd name="T62" fmla="*/ 32 w 160"/>
              <a:gd name="T63" fmla="*/ 27 h 128"/>
              <a:gd name="T64" fmla="*/ 12 w 160"/>
              <a:gd name="T65" fmla="*/ 27 h 128"/>
              <a:gd name="T66" fmla="*/ 0 w 160"/>
              <a:gd name="T67" fmla="*/ 47 h 128"/>
              <a:gd name="T68" fmla="*/ 10 w 160"/>
              <a:gd name="T69" fmla="*/ 64 h 128"/>
              <a:gd name="T70" fmla="*/ 0 w 160"/>
              <a:gd name="T71" fmla="*/ 81 h 128"/>
              <a:gd name="T72" fmla="*/ 12 w 160"/>
              <a:gd name="T73" fmla="*/ 102 h 128"/>
              <a:gd name="T74" fmla="*/ 32 w 160"/>
              <a:gd name="T75" fmla="*/ 102 h 128"/>
              <a:gd name="T76" fmla="*/ 42 w 160"/>
              <a:gd name="T77" fmla="*/ 119 h 128"/>
              <a:gd name="T78" fmla="*/ 65 w 160"/>
              <a:gd name="T79" fmla="*/ 119 h 128"/>
              <a:gd name="T80" fmla="*/ 75 w 160"/>
              <a:gd name="T81" fmla="*/ 102 h 128"/>
              <a:gd name="T82" fmla="*/ 95 w 160"/>
              <a:gd name="T83" fmla="*/ 102 h 128"/>
              <a:gd name="T84" fmla="*/ 107 w 160"/>
              <a:gd name="T85" fmla="*/ 81 h 128"/>
              <a:gd name="T86" fmla="*/ 97 w 160"/>
              <a:gd name="T87" fmla="*/ 64 h 128"/>
              <a:gd name="T88" fmla="*/ 107 w 160"/>
              <a:gd name="T89" fmla="*/ 47 h 128"/>
              <a:gd name="T90" fmla="*/ 95 w 160"/>
              <a:gd name="T91" fmla="*/ 27 h 128"/>
              <a:gd name="T92" fmla="*/ 75 w 160"/>
              <a:gd name="T93" fmla="*/ 27 h 128"/>
              <a:gd name="T94" fmla="*/ 65 w 160"/>
              <a:gd name="T95" fmla="*/ 10 h 128"/>
              <a:gd name="T96" fmla="*/ 121 w 160"/>
              <a:gd name="T97" fmla="*/ 75 h 128"/>
              <a:gd name="T98" fmla="*/ 113 w 160"/>
              <a:gd name="T99" fmla="*/ 84 h 128"/>
              <a:gd name="T100" fmla="*/ 105 w 160"/>
              <a:gd name="T101" fmla="*/ 95 h 128"/>
              <a:gd name="T102" fmla="*/ 105 w 160"/>
              <a:gd name="T103" fmla="*/ 108 h 128"/>
              <a:gd name="T104" fmla="*/ 112 w 160"/>
              <a:gd name="T105" fmla="*/ 120 h 128"/>
              <a:gd name="T106" fmla="*/ 123 w 160"/>
              <a:gd name="T107" fmla="*/ 128 h 128"/>
              <a:gd name="T108" fmla="*/ 138 w 160"/>
              <a:gd name="T109" fmla="*/ 128 h 128"/>
              <a:gd name="T110" fmla="*/ 150 w 160"/>
              <a:gd name="T111" fmla="*/ 122 h 128"/>
              <a:gd name="T112" fmla="*/ 157 w 160"/>
              <a:gd name="T113" fmla="*/ 109 h 128"/>
              <a:gd name="T114" fmla="*/ 159 w 160"/>
              <a:gd name="T115" fmla="*/ 96 h 128"/>
              <a:gd name="T116" fmla="*/ 148 w 160"/>
              <a:gd name="T117" fmla="*/ 88 h 128"/>
              <a:gd name="T118" fmla="*/ 146 w 160"/>
              <a:gd name="T119" fmla="*/ 77 h 128"/>
              <a:gd name="T120" fmla="*/ 135 w 160"/>
              <a:gd name="T121" fmla="*/ 80 h 128"/>
              <a:gd name="T122" fmla="*/ 123 w 160"/>
              <a:gd name="T123" fmla="*/ 7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28">
                <a:moveTo>
                  <a:pt x="133" y="18"/>
                </a:moveTo>
                <a:lnTo>
                  <a:pt x="134" y="18"/>
                </a:lnTo>
                <a:lnTo>
                  <a:pt x="136" y="19"/>
                </a:lnTo>
                <a:lnTo>
                  <a:pt x="138" y="21"/>
                </a:lnTo>
                <a:lnTo>
                  <a:pt x="139" y="22"/>
                </a:lnTo>
                <a:lnTo>
                  <a:pt x="140" y="24"/>
                </a:lnTo>
                <a:lnTo>
                  <a:pt x="140" y="26"/>
                </a:lnTo>
                <a:lnTo>
                  <a:pt x="140" y="28"/>
                </a:lnTo>
                <a:lnTo>
                  <a:pt x="140" y="29"/>
                </a:lnTo>
                <a:lnTo>
                  <a:pt x="140" y="31"/>
                </a:lnTo>
                <a:lnTo>
                  <a:pt x="139" y="32"/>
                </a:lnTo>
                <a:lnTo>
                  <a:pt x="137" y="33"/>
                </a:lnTo>
                <a:lnTo>
                  <a:pt x="136" y="35"/>
                </a:lnTo>
                <a:lnTo>
                  <a:pt x="135" y="35"/>
                </a:lnTo>
                <a:lnTo>
                  <a:pt x="133" y="36"/>
                </a:lnTo>
                <a:lnTo>
                  <a:pt x="132" y="36"/>
                </a:lnTo>
                <a:lnTo>
                  <a:pt x="130" y="36"/>
                </a:lnTo>
                <a:lnTo>
                  <a:pt x="128" y="36"/>
                </a:lnTo>
                <a:lnTo>
                  <a:pt x="127" y="35"/>
                </a:lnTo>
                <a:lnTo>
                  <a:pt x="125" y="34"/>
                </a:lnTo>
                <a:lnTo>
                  <a:pt x="123" y="32"/>
                </a:lnTo>
                <a:lnTo>
                  <a:pt x="123" y="30"/>
                </a:lnTo>
                <a:lnTo>
                  <a:pt x="122" y="28"/>
                </a:lnTo>
                <a:lnTo>
                  <a:pt x="122" y="27"/>
                </a:lnTo>
                <a:lnTo>
                  <a:pt x="123" y="25"/>
                </a:lnTo>
                <a:lnTo>
                  <a:pt x="123" y="23"/>
                </a:lnTo>
                <a:lnTo>
                  <a:pt x="124" y="22"/>
                </a:lnTo>
                <a:lnTo>
                  <a:pt x="125" y="21"/>
                </a:lnTo>
                <a:lnTo>
                  <a:pt x="126" y="20"/>
                </a:lnTo>
                <a:lnTo>
                  <a:pt x="127" y="19"/>
                </a:lnTo>
                <a:lnTo>
                  <a:pt x="129" y="18"/>
                </a:lnTo>
                <a:lnTo>
                  <a:pt x="133" y="18"/>
                </a:lnTo>
                <a:lnTo>
                  <a:pt x="133" y="18"/>
                </a:lnTo>
                <a:close/>
                <a:moveTo>
                  <a:pt x="123" y="0"/>
                </a:moveTo>
                <a:lnTo>
                  <a:pt x="121" y="1"/>
                </a:lnTo>
                <a:lnTo>
                  <a:pt x="117" y="3"/>
                </a:lnTo>
                <a:lnTo>
                  <a:pt x="113" y="5"/>
                </a:lnTo>
                <a:lnTo>
                  <a:pt x="113" y="6"/>
                </a:lnTo>
                <a:lnTo>
                  <a:pt x="112" y="7"/>
                </a:lnTo>
                <a:lnTo>
                  <a:pt x="112" y="8"/>
                </a:lnTo>
                <a:lnTo>
                  <a:pt x="113" y="9"/>
                </a:lnTo>
                <a:lnTo>
                  <a:pt x="115" y="13"/>
                </a:lnTo>
                <a:lnTo>
                  <a:pt x="113" y="16"/>
                </a:lnTo>
                <a:lnTo>
                  <a:pt x="111" y="20"/>
                </a:lnTo>
                <a:lnTo>
                  <a:pt x="107" y="20"/>
                </a:lnTo>
                <a:lnTo>
                  <a:pt x="106" y="20"/>
                </a:lnTo>
                <a:lnTo>
                  <a:pt x="105" y="21"/>
                </a:lnTo>
                <a:lnTo>
                  <a:pt x="104" y="21"/>
                </a:lnTo>
                <a:lnTo>
                  <a:pt x="104" y="23"/>
                </a:lnTo>
                <a:lnTo>
                  <a:pt x="103" y="27"/>
                </a:lnTo>
                <a:lnTo>
                  <a:pt x="104" y="32"/>
                </a:lnTo>
                <a:lnTo>
                  <a:pt x="104" y="33"/>
                </a:lnTo>
                <a:lnTo>
                  <a:pt x="105" y="33"/>
                </a:lnTo>
                <a:lnTo>
                  <a:pt x="106" y="34"/>
                </a:lnTo>
                <a:lnTo>
                  <a:pt x="111" y="34"/>
                </a:lnTo>
                <a:lnTo>
                  <a:pt x="113" y="38"/>
                </a:lnTo>
                <a:lnTo>
                  <a:pt x="115" y="41"/>
                </a:lnTo>
                <a:lnTo>
                  <a:pt x="113" y="45"/>
                </a:lnTo>
                <a:lnTo>
                  <a:pt x="112" y="46"/>
                </a:lnTo>
                <a:lnTo>
                  <a:pt x="112" y="47"/>
                </a:lnTo>
                <a:lnTo>
                  <a:pt x="113" y="48"/>
                </a:lnTo>
                <a:lnTo>
                  <a:pt x="113" y="49"/>
                </a:lnTo>
                <a:lnTo>
                  <a:pt x="117" y="51"/>
                </a:lnTo>
                <a:lnTo>
                  <a:pt x="121" y="53"/>
                </a:lnTo>
                <a:lnTo>
                  <a:pt x="123" y="53"/>
                </a:lnTo>
                <a:lnTo>
                  <a:pt x="125" y="53"/>
                </a:lnTo>
                <a:lnTo>
                  <a:pt x="125" y="52"/>
                </a:lnTo>
                <a:lnTo>
                  <a:pt x="127" y="48"/>
                </a:lnTo>
                <a:lnTo>
                  <a:pt x="131" y="49"/>
                </a:lnTo>
                <a:lnTo>
                  <a:pt x="135" y="48"/>
                </a:lnTo>
                <a:lnTo>
                  <a:pt x="137" y="52"/>
                </a:lnTo>
                <a:lnTo>
                  <a:pt x="138" y="53"/>
                </a:lnTo>
                <a:lnTo>
                  <a:pt x="139" y="53"/>
                </a:lnTo>
                <a:lnTo>
                  <a:pt x="141" y="53"/>
                </a:lnTo>
                <a:lnTo>
                  <a:pt x="146" y="51"/>
                </a:lnTo>
                <a:lnTo>
                  <a:pt x="149" y="49"/>
                </a:lnTo>
                <a:lnTo>
                  <a:pt x="150" y="48"/>
                </a:lnTo>
                <a:lnTo>
                  <a:pt x="150" y="47"/>
                </a:lnTo>
                <a:lnTo>
                  <a:pt x="150" y="46"/>
                </a:lnTo>
                <a:lnTo>
                  <a:pt x="150" y="45"/>
                </a:lnTo>
                <a:lnTo>
                  <a:pt x="148" y="41"/>
                </a:lnTo>
                <a:lnTo>
                  <a:pt x="150" y="38"/>
                </a:lnTo>
                <a:lnTo>
                  <a:pt x="152" y="34"/>
                </a:lnTo>
                <a:lnTo>
                  <a:pt x="157" y="34"/>
                </a:lnTo>
                <a:lnTo>
                  <a:pt x="158" y="33"/>
                </a:lnTo>
                <a:lnTo>
                  <a:pt x="159" y="33"/>
                </a:lnTo>
                <a:lnTo>
                  <a:pt x="159" y="32"/>
                </a:lnTo>
                <a:lnTo>
                  <a:pt x="160" y="27"/>
                </a:lnTo>
                <a:lnTo>
                  <a:pt x="159" y="23"/>
                </a:lnTo>
                <a:lnTo>
                  <a:pt x="159" y="21"/>
                </a:lnTo>
                <a:lnTo>
                  <a:pt x="158" y="21"/>
                </a:lnTo>
                <a:lnTo>
                  <a:pt x="157" y="20"/>
                </a:lnTo>
                <a:lnTo>
                  <a:pt x="156" y="20"/>
                </a:lnTo>
                <a:lnTo>
                  <a:pt x="152" y="20"/>
                </a:lnTo>
                <a:lnTo>
                  <a:pt x="150" y="16"/>
                </a:lnTo>
                <a:lnTo>
                  <a:pt x="148" y="13"/>
                </a:lnTo>
                <a:lnTo>
                  <a:pt x="150" y="9"/>
                </a:lnTo>
                <a:lnTo>
                  <a:pt x="150" y="8"/>
                </a:lnTo>
                <a:lnTo>
                  <a:pt x="150" y="7"/>
                </a:lnTo>
                <a:lnTo>
                  <a:pt x="150" y="6"/>
                </a:lnTo>
                <a:lnTo>
                  <a:pt x="149" y="5"/>
                </a:lnTo>
                <a:lnTo>
                  <a:pt x="146" y="3"/>
                </a:lnTo>
                <a:lnTo>
                  <a:pt x="141" y="1"/>
                </a:lnTo>
                <a:lnTo>
                  <a:pt x="140" y="0"/>
                </a:lnTo>
                <a:lnTo>
                  <a:pt x="139" y="1"/>
                </a:lnTo>
                <a:lnTo>
                  <a:pt x="138" y="1"/>
                </a:lnTo>
                <a:lnTo>
                  <a:pt x="137" y="2"/>
                </a:lnTo>
                <a:lnTo>
                  <a:pt x="135" y="6"/>
                </a:lnTo>
                <a:lnTo>
                  <a:pt x="131" y="5"/>
                </a:lnTo>
                <a:lnTo>
                  <a:pt x="127" y="6"/>
                </a:lnTo>
                <a:lnTo>
                  <a:pt x="125" y="2"/>
                </a:lnTo>
                <a:lnTo>
                  <a:pt x="125" y="1"/>
                </a:lnTo>
                <a:lnTo>
                  <a:pt x="123" y="1"/>
                </a:lnTo>
                <a:lnTo>
                  <a:pt x="123" y="0"/>
                </a:lnTo>
                <a:lnTo>
                  <a:pt x="123" y="0"/>
                </a:lnTo>
                <a:lnTo>
                  <a:pt x="123" y="0"/>
                </a:lnTo>
                <a:close/>
                <a:moveTo>
                  <a:pt x="54" y="46"/>
                </a:moveTo>
                <a:lnTo>
                  <a:pt x="58" y="47"/>
                </a:lnTo>
                <a:lnTo>
                  <a:pt x="61" y="48"/>
                </a:lnTo>
                <a:lnTo>
                  <a:pt x="64" y="49"/>
                </a:lnTo>
                <a:lnTo>
                  <a:pt x="66" y="51"/>
                </a:lnTo>
                <a:lnTo>
                  <a:pt x="68" y="54"/>
                </a:lnTo>
                <a:lnTo>
                  <a:pt x="70" y="57"/>
                </a:lnTo>
                <a:lnTo>
                  <a:pt x="71" y="60"/>
                </a:lnTo>
                <a:lnTo>
                  <a:pt x="71" y="63"/>
                </a:lnTo>
                <a:lnTo>
                  <a:pt x="71" y="67"/>
                </a:lnTo>
                <a:lnTo>
                  <a:pt x="71" y="70"/>
                </a:lnTo>
                <a:lnTo>
                  <a:pt x="69" y="74"/>
                </a:lnTo>
                <a:lnTo>
                  <a:pt x="67" y="77"/>
                </a:lnTo>
                <a:lnTo>
                  <a:pt x="63" y="80"/>
                </a:lnTo>
                <a:lnTo>
                  <a:pt x="59" y="81"/>
                </a:lnTo>
                <a:lnTo>
                  <a:pt x="56" y="82"/>
                </a:lnTo>
                <a:lnTo>
                  <a:pt x="52" y="82"/>
                </a:lnTo>
                <a:lnTo>
                  <a:pt x="49" y="81"/>
                </a:lnTo>
                <a:lnTo>
                  <a:pt x="46" y="81"/>
                </a:lnTo>
                <a:lnTo>
                  <a:pt x="43" y="79"/>
                </a:lnTo>
                <a:lnTo>
                  <a:pt x="41" y="77"/>
                </a:lnTo>
                <a:lnTo>
                  <a:pt x="38" y="74"/>
                </a:lnTo>
                <a:lnTo>
                  <a:pt x="37" y="71"/>
                </a:lnTo>
                <a:lnTo>
                  <a:pt x="36" y="69"/>
                </a:lnTo>
                <a:lnTo>
                  <a:pt x="35" y="65"/>
                </a:lnTo>
                <a:lnTo>
                  <a:pt x="36" y="62"/>
                </a:lnTo>
                <a:lnTo>
                  <a:pt x="36" y="58"/>
                </a:lnTo>
                <a:lnTo>
                  <a:pt x="38" y="55"/>
                </a:lnTo>
                <a:lnTo>
                  <a:pt x="40" y="51"/>
                </a:lnTo>
                <a:lnTo>
                  <a:pt x="44" y="49"/>
                </a:lnTo>
                <a:lnTo>
                  <a:pt x="48" y="47"/>
                </a:lnTo>
                <a:lnTo>
                  <a:pt x="51" y="46"/>
                </a:lnTo>
                <a:lnTo>
                  <a:pt x="54" y="46"/>
                </a:lnTo>
                <a:lnTo>
                  <a:pt x="54" y="46"/>
                </a:lnTo>
                <a:close/>
                <a:moveTo>
                  <a:pt x="133" y="93"/>
                </a:moveTo>
                <a:lnTo>
                  <a:pt x="134" y="93"/>
                </a:lnTo>
                <a:lnTo>
                  <a:pt x="136" y="94"/>
                </a:lnTo>
                <a:lnTo>
                  <a:pt x="138" y="95"/>
                </a:lnTo>
                <a:lnTo>
                  <a:pt x="139" y="97"/>
                </a:lnTo>
                <a:lnTo>
                  <a:pt x="140" y="99"/>
                </a:lnTo>
                <a:lnTo>
                  <a:pt x="140" y="100"/>
                </a:lnTo>
                <a:lnTo>
                  <a:pt x="140" y="102"/>
                </a:lnTo>
                <a:lnTo>
                  <a:pt x="140" y="104"/>
                </a:lnTo>
                <a:lnTo>
                  <a:pt x="140" y="106"/>
                </a:lnTo>
                <a:lnTo>
                  <a:pt x="139" y="107"/>
                </a:lnTo>
                <a:lnTo>
                  <a:pt x="137" y="108"/>
                </a:lnTo>
                <a:lnTo>
                  <a:pt x="136" y="109"/>
                </a:lnTo>
                <a:lnTo>
                  <a:pt x="135" y="110"/>
                </a:lnTo>
                <a:lnTo>
                  <a:pt x="133" y="110"/>
                </a:lnTo>
                <a:lnTo>
                  <a:pt x="132" y="111"/>
                </a:lnTo>
                <a:lnTo>
                  <a:pt x="130" y="111"/>
                </a:lnTo>
                <a:lnTo>
                  <a:pt x="128" y="110"/>
                </a:lnTo>
                <a:lnTo>
                  <a:pt x="127" y="110"/>
                </a:lnTo>
                <a:lnTo>
                  <a:pt x="125" y="108"/>
                </a:lnTo>
                <a:lnTo>
                  <a:pt x="123" y="106"/>
                </a:lnTo>
                <a:lnTo>
                  <a:pt x="123" y="105"/>
                </a:lnTo>
                <a:lnTo>
                  <a:pt x="122" y="103"/>
                </a:lnTo>
                <a:lnTo>
                  <a:pt x="122" y="101"/>
                </a:lnTo>
                <a:lnTo>
                  <a:pt x="123" y="100"/>
                </a:lnTo>
                <a:lnTo>
                  <a:pt x="123" y="98"/>
                </a:lnTo>
                <a:lnTo>
                  <a:pt x="124" y="96"/>
                </a:lnTo>
                <a:lnTo>
                  <a:pt x="125" y="95"/>
                </a:lnTo>
                <a:lnTo>
                  <a:pt x="126" y="94"/>
                </a:lnTo>
                <a:lnTo>
                  <a:pt x="127" y="94"/>
                </a:lnTo>
                <a:lnTo>
                  <a:pt x="129" y="93"/>
                </a:lnTo>
                <a:lnTo>
                  <a:pt x="133" y="93"/>
                </a:lnTo>
                <a:lnTo>
                  <a:pt x="133" y="93"/>
                </a:lnTo>
                <a:close/>
                <a:moveTo>
                  <a:pt x="48" y="8"/>
                </a:moveTo>
                <a:lnTo>
                  <a:pt x="44" y="9"/>
                </a:lnTo>
                <a:lnTo>
                  <a:pt x="42" y="10"/>
                </a:lnTo>
                <a:lnTo>
                  <a:pt x="40" y="11"/>
                </a:lnTo>
                <a:lnTo>
                  <a:pt x="39" y="12"/>
                </a:lnTo>
                <a:lnTo>
                  <a:pt x="39" y="15"/>
                </a:lnTo>
                <a:lnTo>
                  <a:pt x="39" y="23"/>
                </a:lnTo>
                <a:lnTo>
                  <a:pt x="35" y="25"/>
                </a:lnTo>
                <a:lnTo>
                  <a:pt x="32" y="27"/>
                </a:lnTo>
                <a:lnTo>
                  <a:pt x="28" y="29"/>
                </a:lnTo>
                <a:lnTo>
                  <a:pt x="25" y="31"/>
                </a:lnTo>
                <a:lnTo>
                  <a:pt x="18" y="27"/>
                </a:lnTo>
                <a:lnTo>
                  <a:pt x="16" y="26"/>
                </a:lnTo>
                <a:lnTo>
                  <a:pt x="14" y="26"/>
                </a:lnTo>
                <a:lnTo>
                  <a:pt x="12" y="27"/>
                </a:lnTo>
                <a:lnTo>
                  <a:pt x="10" y="28"/>
                </a:lnTo>
                <a:lnTo>
                  <a:pt x="7" y="32"/>
                </a:lnTo>
                <a:lnTo>
                  <a:pt x="4" y="36"/>
                </a:lnTo>
                <a:lnTo>
                  <a:pt x="2" y="40"/>
                </a:lnTo>
                <a:lnTo>
                  <a:pt x="0" y="45"/>
                </a:lnTo>
                <a:lnTo>
                  <a:pt x="0" y="47"/>
                </a:lnTo>
                <a:lnTo>
                  <a:pt x="0" y="49"/>
                </a:lnTo>
                <a:lnTo>
                  <a:pt x="1" y="51"/>
                </a:lnTo>
                <a:lnTo>
                  <a:pt x="2" y="52"/>
                </a:lnTo>
                <a:lnTo>
                  <a:pt x="11" y="56"/>
                </a:lnTo>
                <a:lnTo>
                  <a:pt x="10" y="60"/>
                </a:lnTo>
                <a:lnTo>
                  <a:pt x="10" y="64"/>
                </a:lnTo>
                <a:lnTo>
                  <a:pt x="10" y="68"/>
                </a:lnTo>
                <a:lnTo>
                  <a:pt x="11" y="72"/>
                </a:lnTo>
                <a:lnTo>
                  <a:pt x="2" y="76"/>
                </a:lnTo>
                <a:lnTo>
                  <a:pt x="1" y="78"/>
                </a:lnTo>
                <a:lnTo>
                  <a:pt x="0" y="79"/>
                </a:lnTo>
                <a:lnTo>
                  <a:pt x="0" y="81"/>
                </a:lnTo>
                <a:lnTo>
                  <a:pt x="0" y="83"/>
                </a:lnTo>
                <a:lnTo>
                  <a:pt x="2" y="88"/>
                </a:lnTo>
                <a:lnTo>
                  <a:pt x="4" y="92"/>
                </a:lnTo>
                <a:lnTo>
                  <a:pt x="7" y="96"/>
                </a:lnTo>
                <a:lnTo>
                  <a:pt x="10" y="100"/>
                </a:lnTo>
                <a:lnTo>
                  <a:pt x="12" y="102"/>
                </a:lnTo>
                <a:lnTo>
                  <a:pt x="14" y="102"/>
                </a:lnTo>
                <a:lnTo>
                  <a:pt x="16" y="102"/>
                </a:lnTo>
                <a:lnTo>
                  <a:pt x="18" y="102"/>
                </a:lnTo>
                <a:lnTo>
                  <a:pt x="25" y="97"/>
                </a:lnTo>
                <a:lnTo>
                  <a:pt x="28" y="100"/>
                </a:lnTo>
                <a:lnTo>
                  <a:pt x="32" y="102"/>
                </a:lnTo>
                <a:lnTo>
                  <a:pt x="35" y="104"/>
                </a:lnTo>
                <a:lnTo>
                  <a:pt x="39" y="105"/>
                </a:lnTo>
                <a:lnTo>
                  <a:pt x="39" y="114"/>
                </a:lnTo>
                <a:lnTo>
                  <a:pt x="39" y="116"/>
                </a:lnTo>
                <a:lnTo>
                  <a:pt x="40" y="118"/>
                </a:lnTo>
                <a:lnTo>
                  <a:pt x="42" y="119"/>
                </a:lnTo>
                <a:lnTo>
                  <a:pt x="44" y="120"/>
                </a:lnTo>
                <a:lnTo>
                  <a:pt x="49" y="120"/>
                </a:lnTo>
                <a:lnTo>
                  <a:pt x="54" y="120"/>
                </a:lnTo>
                <a:lnTo>
                  <a:pt x="58" y="120"/>
                </a:lnTo>
                <a:lnTo>
                  <a:pt x="63" y="120"/>
                </a:lnTo>
                <a:lnTo>
                  <a:pt x="65" y="119"/>
                </a:lnTo>
                <a:lnTo>
                  <a:pt x="67" y="118"/>
                </a:lnTo>
                <a:lnTo>
                  <a:pt x="68" y="116"/>
                </a:lnTo>
                <a:lnTo>
                  <a:pt x="68" y="114"/>
                </a:lnTo>
                <a:lnTo>
                  <a:pt x="68" y="105"/>
                </a:lnTo>
                <a:lnTo>
                  <a:pt x="72" y="104"/>
                </a:lnTo>
                <a:lnTo>
                  <a:pt x="75" y="102"/>
                </a:lnTo>
                <a:lnTo>
                  <a:pt x="79" y="100"/>
                </a:lnTo>
                <a:lnTo>
                  <a:pt x="82" y="97"/>
                </a:lnTo>
                <a:lnTo>
                  <a:pt x="89" y="102"/>
                </a:lnTo>
                <a:lnTo>
                  <a:pt x="91" y="102"/>
                </a:lnTo>
                <a:lnTo>
                  <a:pt x="93" y="102"/>
                </a:lnTo>
                <a:lnTo>
                  <a:pt x="95" y="102"/>
                </a:lnTo>
                <a:lnTo>
                  <a:pt x="97" y="100"/>
                </a:lnTo>
                <a:lnTo>
                  <a:pt x="100" y="96"/>
                </a:lnTo>
                <a:lnTo>
                  <a:pt x="103" y="92"/>
                </a:lnTo>
                <a:lnTo>
                  <a:pt x="105" y="88"/>
                </a:lnTo>
                <a:lnTo>
                  <a:pt x="107" y="83"/>
                </a:lnTo>
                <a:lnTo>
                  <a:pt x="107" y="81"/>
                </a:lnTo>
                <a:lnTo>
                  <a:pt x="107" y="79"/>
                </a:lnTo>
                <a:lnTo>
                  <a:pt x="106" y="77"/>
                </a:lnTo>
                <a:lnTo>
                  <a:pt x="105" y="76"/>
                </a:lnTo>
                <a:lnTo>
                  <a:pt x="96" y="72"/>
                </a:lnTo>
                <a:lnTo>
                  <a:pt x="97" y="68"/>
                </a:lnTo>
                <a:lnTo>
                  <a:pt x="97" y="64"/>
                </a:lnTo>
                <a:lnTo>
                  <a:pt x="97" y="60"/>
                </a:lnTo>
                <a:lnTo>
                  <a:pt x="96" y="56"/>
                </a:lnTo>
                <a:lnTo>
                  <a:pt x="105" y="52"/>
                </a:lnTo>
                <a:lnTo>
                  <a:pt x="106" y="51"/>
                </a:lnTo>
                <a:lnTo>
                  <a:pt x="107" y="49"/>
                </a:lnTo>
                <a:lnTo>
                  <a:pt x="107" y="47"/>
                </a:lnTo>
                <a:lnTo>
                  <a:pt x="107" y="45"/>
                </a:lnTo>
                <a:lnTo>
                  <a:pt x="105" y="40"/>
                </a:lnTo>
                <a:lnTo>
                  <a:pt x="103" y="36"/>
                </a:lnTo>
                <a:lnTo>
                  <a:pt x="99" y="32"/>
                </a:lnTo>
                <a:lnTo>
                  <a:pt x="97" y="28"/>
                </a:lnTo>
                <a:lnTo>
                  <a:pt x="95" y="27"/>
                </a:lnTo>
                <a:lnTo>
                  <a:pt x="93" y="26"/>
                </a:lnTo>
                <a:lnTo>
                  <a:pt x="91" y="26"/>
                </a:lnTo>
                <a:lnTo>
                  <a:pt x="89" y="27"/>
                </a:lnTo>
                <a:lnTo>
                  <a:pt x="82" y="31"/>
                </a:lnTo>
                <a:lnTo>
                  <a:pt x="79" y="29"/>
                </a:lnTo>
                <a:lnTo>
                  <a:pt x="75" y="27"/>
                </a:lnTo>
                <a:lnTo>
                  <a:pt x="72" y="25"/>
                </a:lnTo>
                <a:lnTo>
                  <a:pt x="68" y="23"/>
                </a:lnTo>
                <a:lnTo>
                  <a:pt x="68" y="15"/>
                </a:lnTo>
                <a:lnTo>
                  <a:pt x="68" y="12"/>
                </a:lnTo>
                <a:lnTo>
                  <a:pt x="67" y="11"/>
                </a:lnTo>
                <a:lnTo>
                  <a:pt x="65" y="10"/>
                </a:lnTo>
                <a:lnTo>
                  <a:pt x="63" y="9"/>
                </a:lnTo>
                <a:lnTo>
                  <a:pt x="58" y="8"/>
                </a:lnTo>
                <a:lnTo>
                  <a:pt x="48" y="8"/>
                </a:lnTo>
                <a:lnTo>
                  <a:pt x="48" y="8"/>
                </a:lnTo>
                <a:close/>
                <a:moveTo>
                  <a:pt x="123" y="75"/>
                </a:moveTo>
                <a:lnTo>
                  <a:pt x="121" y="75"/>
                </a:lnTo>
                <a:lnTo>
                  <a:pt x="117" y="77"/>
                </a:lnTo>
                <a:lnTo>
                  <a:pt x="113" y="80"/>
                </a:lnTo>
                <a:lnTo>
                  <a:pt x="113" y="81"/>
                </a:lnTo>
                <a:lnTo>
                  <a:pt x="112" y="82"/>
                </a:lnTo>
                <a:lnTo>
                  <a:pt x="112" y="83"/>
                </a:lnTo>
                <a:lnTo>
                  <a:pt x="113" y="84"/>
                </a:lnTo>
                <a:lnTo>
                  <a:pt x="115" y="88"/>
                </a:lnTo>
                <a:lnTo>
                  <a:pt x="113" y="91"/>
                </a:lnTo>
                <a:lnTo>
                  <a:pt x="111" y="94"/>
                </a:lnTo>
                <a:lnTo>
                  <a:pt x="107" y="94"/>
                </a:lnTo>
                <a:lnTo>
                  <a:pt x="106" y="95"/>
                </a:lnTo>
                <a:lnTo>
                  <a:pt x="105" y="95"/>
                </a:lnTo>
                <a:lnTo>
                  <a:pt x="104" y="96"/>
                </a:lnTo>
                <a:lnTo>
                  <a:pt x="104" y="97"/>
                </a:lnTo>
                <a:lnTo>
                  <a:pt x="103" y="102"/>
                </a:lnTo>
                <a:lnTo>
                  <a:pt x="104" y="106"/>
                </a:lnTo>
                <a:lnTo>
                  <a:pt x="104" y="108"/>
                </a:lnTo>
                <a:lnTo>
                  <a:pt x="105" y="108"/>
                </a:lnTo>
                <a:lnTo>
                  <a:pt x="106" y="109"/>
                </a:lnTo>
                <a:lnTo>
                  <a:pt x="111" y="109"/>
                </a:lnTo>
                <a:lnTo>
                  <a:pt x="113" y="112"/>
                </a:lnTo>
                <a:lnTo>
                  <a:pt x="115" y="116"/>
                </a:lnTo>
                <a:lnTo>
                  <a:pt x="113" y="119"/>
                </a:lnTo>
                <a:lnTo>
                  <a:pt x="112" y="120"/>
                </a:lnTo>
                <a:lnTo>
                  <a:pt x="112" y="122"/>
                </a:lnTo>
                <a:lnTo>
                  <a:pt x="113" y="122"/>
                </a:lnTo>
                <a:lnTo>
                  <a:pt x="113" y="123"/>
                </a:lnTo>
                <a:lnTo>
                  <a:pt x="117" y="126"/>
                </a:lnTo>
                <a:lnTo>
                  <a:pt x="121" y="128"/>
                </a:lnTo>
                <a:lnTo>
                  <a:pt x="123" y="128"/>
                </a:lnTo>
                <a:lnTo>
                  <a:pt x="125" y="128"/>
                </a:lnTo>
                <a:lnTo>
                  <a:pt x="125" y="126"/>
                </a:lnTo>
                <a:lnTo>
                  <a:pt x="127" y="123"/>
                </a:lnTo>
                <a:lnTo>
                  <a:pt x="135" y="123"/>
                </a:lnTo>
                <a:lnTo>
                  <a:pt x="137" y="126"/>
                </a:lnTo>
                <a:lnTo>
                  <a:pt x="138" y="128"/>
                </a:lnTo>
                <a:lnTo>
                  <a:pt x="139" y="128"/>
                </a:lnTo>
                <a:lnTo>
                  <a:pt x="141" y="128"/>
                </a:lnTo>
                <a:lnTo>
                  <a:pt x="146" y="126"/>
                </a:lnTo>
                <a:lnTo>
                  <a:pt x="149" y="123"/>
                </a:lnTo>
                <a:lnTo>
                  <a:pt x="150" y="122"/>
                </a:lnTo>
                <a:lnTo>
                  <a:pt x="150" y="122"/>
                </a:lnTo>
                <a:lnTo>
                  <a:pt x="150" y="120"/>
                </a:lnTo>
                <a:lnTo>
                  <a:pt x="150" y="119"/>
                </a:lnTo>
                <a:lnTo>
                  <a:pt x="148" y="116"/>
                </a:lnTo>
                <a:lnTo>
                  <a:pt x="150" y="112"/>
                </a:lnTo>
                <a:lnTo>
                  <a:pt x="152" y="109"/>
                </a:lnTo>
                <a:lnTo>
                  <a:pt x="157" y="109"/>
                </a:lnTo>
                <a:lnTo>
                  <a:pt x="158" y="108"/>
                </a:lnTo>
                <a:lnTo>
                  <a:pt x="159" y="107"/>
                </a:lnTo>
                <a:lnTo>
                  <a:pt x="159" y="106"/>
                </a:lnTo>
                <a:lnTo>
                  <a:pt x="160" y="102"/>
                </a:lnTo>
                <a:lnTo>
                  <a:pt x="159" y="97"/>
                </a:lnTo>
                <a:lnTo>
                  <a:pt x="159" y="96"/>
                </a:lnTo>
                <a:lnTo>
                  <a:pt x="158" y="95"/>
                </a:lnTo>
                <a:lnTo>
                  <a:pt x="157" y="95"/>
                </a:lnTo>
                <a:lnTo>
                  <a:pt x="156" y="94"/>
                </a:lnTo>
                <a:lnTo>
                  <a:pt x="152" y="94"/>
                </a:lnTo>
                <a:lnTo>
                  <a:pt x="150" y="91"/>
                </a:lnTo>
                <a:lnTo>
                  <a:pt x="148" y="88"/>
                </a:lnTo>
                <a:lnTo>
                  <a:pt x="150" y="84"/>
                </a:lnTo>
                <a:lnTo>
                  <a:pt x="150" y="83"/>
                </a:lnTo>
                <a:lnTo>
                  <a:pt x="150" y="82"/>
                </a:lnTo>
                <a:lnTo>
                  <a:pt x="150" y="81"/>
                </a:lnTo>
                <a:lnTo>
                  <a:pt x="149" y="80"/>
                </a:lnTo>
                <a:lnTo>
                  <a:pt x="146" y="77"/>
                </a:lnTo>
                <a:lnTo>
                  <a:pt x="141" y="75"/>
                </a:lnTo>
                <a:lnTo>
                  <a:pt x="140" y="75"/>
                </a:lnTo>
                <a:lnTo>
                  <a:pt x="139" y="75"/>
                </a:lnTo>
                <a:lnTo>
                  <a:pt x="138" y="76"/>
                </a:lnTo>
                <a:lnTo>
                  <a:pt x="137" y="77"/>
                </a:lnTo>
                <a:lnTo>
                  <a:pt x="135" y="80"/>
                </a:lnTo>
                <a:lnTo>
                  <a:pt x="131" y="80"/>
                </a:lnTo>
                <a:lnTo>
                  <a:pt x="127" y="80"/>
                </a:lnTo>
                <a:lnTo>
                  <a:pt x="125" y="77"/>
                </a:lnTo>
                <a:lnTo>
                  <a:pt x="125" y="76"/>
                </a:lnTo>
                <a:lnTo>
                  <a:pt x="123" y="75"/>
                </a:lnTo>
                <a:lnTo>
                  <a:pt x="123" y="75"/>
                </a:lnTo>
                <a:lnTo>
                  <a:pt x="123" y="75"/>
                </a:lnTo>
                <a:lnTo>
                  <a:pt x="123" y="7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154BBEB8-13DF-712B-F198-6BA242DE9CFC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5227638"/>
            <a:ext cx="252413" cy="254000"/>
          </a:xfrm>
          <a:custGeom>
            <a:avLst/>
            <a:gdLst>
              <a:gd name="T0" fmla="*/ 66 w 159"/>
              <a:gd name="T1" fmla="*/ 4 h 160"/>
              <a:gd name="T2" fmla="*/ 45 w 159"/>
              <a:gd name="T3" fmla="*/ 13 h 160"/>
              <a:gd name="T4" fmla="*/ 40 w 159"/>
              <a:gd name="T5" fmla="*/ 20 h 160"/>
              <a:gd name="T6" fmla="*/ 45 w 159"/>
              <a:gd name="T7" fmla="*/ 28 h 160"/>
              <a:gd name="T8" fmla="*/ 66 w 159"/>
              <a:gd name="T9" fmla="*/ 37 h 160"/>
              <a:gd name="T10" fmla="*/ 112 w 159"/>
              <a:gd name="T11" fmla="*/ 40 h 160"/>
              <a:gd name="T12" fmla="*/ 149 w 159"/>
              <a:gd name="T13" fmla="*/ 31 h 160"/>
              <a:gd name="T14" fmla="*/ 158 w 159"/>
              <a:gd name="T15" fmla="*/ 24 h 160"/>
              <a:gd name="T16" fmla="*/ 158 w 159"/>
              <a:gd name="T17" fmla="*/ 16 h 160"/>
              <a:gd name="T18" fmla="*/ 149 w 159"/>
              <a:gd name="T19" fmla="*/ 9 h 160"/>
              <a:gd name="T20" fmla="*/ 112 w 159"/>
              <a:gd name="T21" fmla="*/ 1 h 160"/>
              <a:gd name="T22" fmla="*/ 159 w 159"/>
              <a:gd name="T23" fmla="*/ 37 h 160"/>
              <a:gd name="T24" fmla="*/ 138 w 159"/>
              <a:gd name="T25" fmla="*/ 46 h 160"/>
              <a:gd name="T26" fmla="*/ 109 w 159"/>
              <a:gd name="T27" fmla="*/ 50 h 160"/>
              <a:gd name="T28" fmla="*/ 125 w 159"/>
              <a:gd name="T29" fmla="*/ 62 h 160"/>
              <a:gd name="T30" fmla="*/ 141 w 159"/>
              <a:gd name="T31" fmla="*/ 65 h 160"/>
              <a:gd name="T32" fmla="*/ 157 w 159"/>
              <a:gd name="T33" fmla="*/ 56 h 160"/>
              <a:gd name="T34" fmla="*/ 159 w 159"/>
              <a:gd name="T35" fmla="*/ 37 h 160"/>
              <a:gd name="T36" fmla="*/ 146 w 159"/>
              <a:gd name="T37" fmla="*/ 73 h 160"/>
              <a:gd name="T38" fmla="*/ 136 w 159"/>
              <a:gd name="T39" fmla="*/ 96 h 160"/>
              <a:gd name="T40" fmla="*/ 154 w 159"/>
              <a:gd name="T41" fmla="*/ 88 h 160"/>
              <a:gd name="T42" fmla="*/ 159 w 159"/>
              <a:gd name="T43" fmla="*/ 67 h 160"/>
              <a:gd name="T44" fmla="*/ 48 w 159"/>
              <a:gd name="T45" fmla="*/ 51 h 160"/>
              <a:gd name="T46" fmla="*/ 14 w 159"/>
              <a:gd name="T47" fmla="*/ 59 h 160"/>
              <a:gd name="T48" fmla="*/ 3 w 159"/>
              <a:gd name="T49" fmla="*/ 68 h 160"/>
              <a:gd name="T50" fmla="*/ 0 w 159"/>
              <a:gd name="T51" fmla="*/ 78 h 160"/>
              <a:gd name="T52" fmla="*/ 7 w 159"/>
              <a:gd name="T53" fmla="*/ 87 h 160"/>
              <a:gd name="T54" fmla="*/ 26 w 159"/>
              <a:gd name="T55" fmla="*/ 96 h 160"/>
              <a:gd name="T56" fmla="*/ 72 w 159"/>
              <a:gd name="T57" fmla="*/ 100 h 160"/>
              <a:gd name="T58" fmla="*/ 106 w 159"/>
              <a:gd name="T59" fmla="*/ 91 h 160"/>
              <a:gd name="T60" fmla="*/ 117 w 159"/>
              <a:gd name="T61" fmla="*/ 82 h 160"/>
              <a:gd name="T62" fmla="*/ 119 w 159"/>
              <a:gd name="T63" fmla="*/ 72 h 160"/>
              <a:gd name="T64" fmla="*/ 112 w 159"/>
              <a:gd name="T65" fmla="*/ 63 h 160"/>
              <a:gd name="T66" fmla="*/ 93 w 159"/>
              <a:gd name="T67" fmla="*/ 54 h 160"/>
              <a:gd name="T68" fmla="*/ 60 w 159"/>
              <a:gd name="T69" fmla="*/ 50 h 160"/>
              <a:gd name="T70" fmla="*/ 0 w 159"/>
              <a:gd name="T71" fmla="*/ 112 h 160"/>
              <a:gd name="T72" fmla="*/ 7 w 159"/>
              <a:gd name="T73" fmla="*/ 120 h 160"/>
              <a:gd name="T74" fmla="*/ 37 w 159"/>
              <a:gd name="T75" fmla="*/ 129 h 160"/>
              <a:gd name="T76" fmla="*/ 83 w 159"/>
              <a:gd name="T77" fmla="*/ 129 h 160"/>
              <a:gd name="T78" fmla="*/ 112 w 159"/>
              <a:gd name="T79" fmla="*/ 120 h 160"/>
              <a:gd name="T80" fmla="*/ 119 w 159"/>
              <a:gd name="T81" fmla="*/ 112 h 160"/>
              <a:gd name="T82" fmla="*/ 108 w 159"/>
              <a:gd name="T83" fmla="*/ 101 h 160"/>
              <a:gd name="T84" fmla="*/ 77 w 159"/>
              <a:gd name="T85" fmla="*/ 109 h 160"/>
              <a:gd name="T86" fmla="*/ 34 w 159"/>
              <a:gd name="T87" fmla="*/ 108 h 160"/>
              <a:gd name="T88" fmla="*/ 5 w 159"/>
              <a:gd name="T89" fmla="*/ 98 h 160"/>
              <a:gd name="T90" fmla="*/ 0 w 159"/>
              <a:gd name="T91" fmla="*/ 127 h 160"/>
              <a:gd name="T92" fmla="*/ 3 w 159"/>
              <a:gd name="T93" fmla="*/ 146 h 160"/>
              <a:gd name="T94" fmla="*/ 18 w 159"/>
              <a:gd name="T95" fmla="*/ 154 h 160"/>
              <a:gd name="T96" fmla="*/ 60 w 159"/>
              <a:gd name="T97" fmla="*/ 160 h 160"/>
              <a:gd name="T98" fmla="*/ 102 w 159"/>
              <a:gd name="T99" fmla="*/ 154 h 160"/>
              <a:gd name="T100" fmla="*/ 117 w 159"/>
              <a:gd name="T101" fmla="*/ 146 h 160"/>
              <a:gd name="T102" fmla="*/ 120 w 159"/>
              <a:gd name="T103" fmla="*/ 127 h 160"/>
              <a:gd name="T104" fmla="*/ 94 w 159"/>
              <a:gd name="T105" fmla="*/ 137 h 160"/>
              <a:gd name="T106" fmla="*/ 51 w 159"/>
              <a:gd name="T107" fmla="*/ 140 h 160"/>
              <a:gd name="T108" fmla="*/ 18 w 159"/>
              <a:gd name="T109" fmla="*/ 135 h 160"/>
              <a:gd name="T110" fmla="*/ 0 w 159"/>
              <a:gd name="T111" fmla="*/ 1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9" h="160">
                <a:moveTo>
                  <a:pt x="100" y="0"/>
                </a:moveTo>
                <a:lnTo>
                  <a:pt x="88" y="1"/>
                </a:lnTo>
                <a:lnTo>
                  <a:pt x="76" y="2"/>
                </a:lnTo>
                <a:lnTo>
                  <a:pt x="66" y="4"/>
                </a:lnTo>
                <a:lnTo>
                  <a:pt x="57" y="6"/>
                </a:lnTo>
                <a:lnTo>
                  <a:pt x="50" y="9"/>
                </a:lnTo>
                <a:lnTo>
                  <a:pt x="47" y="11"/>
                </a:lnTo>
                <a:lnTo>
                  <a:pt x="45" y="13"/>
                </a:lnTo>
                <a:lnTo>
                  <a:pt x="43" y="14"/>
                </a:lnTo>
                <a:lnTo>
                  <a:pt x="41" y="16"/>
                </a:lnTo>
                <a:lnTo>
                  <a:pt x="40" y="18"/>
                </a:lnTo>
                <a:lnTo>
                  <a:pt x="40" y="20"/>
                </a:lnTo>
                <a:lnTo>
                  <a:pt x="40" y="22"/>
                </a:lnTo>
                <a:lnTo>
                  <a:pt x="41" y="24"/>
                </a:lnTo>
                <a:lnTo>
                  <a:pt x="43" y="26"/>
                </a:lnTo>
                <a:lnTo>
                  <a:pt x="45" y="28"/>
                </a:lnTo>
                <a:lnTo>
                  <a:pt x="47" y="30"/>
                </a:lnTo>
                <a:lnTo>
                  <a:pt x="50" y="31"/>
                </a:lnTo>
                <a:lnTo>
                  <a:pt x="57" y="34"/>
                </a:lnTo>
                <a:lnTo>
                  <a:pt x="66" y="37"/>
                </a:lnTo>
                <a:lnTo>
                  <a:pt x="76" y="39"/>
                </a:lnTo>
                <a:lnTo>
                  <a:pt x="88" y="40"/>
                </a:lnTo>
                <a:lnTo>
                  <a:pt x="100" y="40"/>
                </a:lnTo>
                <a:lnTo>
                  <a:pt x="112" y="40"/>
                </a:lnTo>
                <a:lnTo>
                  <a:pt x="123" y="39"/>
                </a:lnTo>
                <a:lnTo>
                  <a:pt x="133" y="37"/>
                </a:lnTo>
                <a:lnTo>
                  <a:pt x="142" y="34"/>
                </a:lnTo>
                <a:lnTo>
                  <a:pt x="149" y="31"/>
                </a:lnTo>
                <a:lnTo>
                  <a:pt x="152" y="30"/>
                </a:lnTo>
                <a:lnTo>
                  <a:pt x="154" y="28"/>
                </a:lnTo>
                <a:lnTo>
                  <a:pt x="156" y="26"/>
                </a:lnTo>
                <a:lnTo>
                  <a:pt x="158" y="24"/>
                </a:lnTo>
                <a:lnTo>
                  <a:pt x="159" y="22"/>
                </a:lnTo>
                <a:lnTo>
                  <a:pt x="159" y="20"/>
                </a:lnTo>
                <a:lnTo>
                  <a:pt x="159" y="18"/>
                </a:lnTo>
                <a:lnTo>
                  <a:pt x="158" y="16"/>
                </a:lnTo>
                <a:lnTo>
                  <a:pt x="156" y="14"/>
                </a:lnTo>
                <a:lnTo>
                  <a:pt x="154" y="13"/>
                </a:lnTo>
                <a:lnTo>
                  <a:pt x="152" y="11"/>
                </a:lnTo>
                <a:lnTo>
                  <a:pt x="149" y="9"/>
                </a:lnTo>
                <a:lnTo>
                  <a:pt x="142" y="6"/>
                </a:lnTo>
                <a:lnTo>
                  <a:pt x="133" y="4"/>
                </a:lnTo>
                <a:lnTo>
                  <a:pt x="123" y="2"/>
                </a:lnTo>
                <a:lnTo>
                  <a:pt x="112" y="1"/>
                </a:lnTo>
                <a:lnTo>
                  <a:pt x="100" y="0"/>
                </a:lnTo>
                <a:lnTo>
                  <a:pt x="100" y="0"/>
                </a:lnTo>
                <a:lnTo>
                  <a:pt x="100" y="0"/>
                </a:lnTo>
                <a:close/>
                <a:moveTo>
                  <a:pt x="159" y="37"/>
                </a:moveTo>
                <a:lnTo>
                  <a:pt x="154" y="40"/>
                </a:lnTo>
                <a:lnTo>
                  <a:pt x="150" y="42"/>
                </a:lnTo>
                <a:lnTo>
                  <a:pt x="144" y="44"/>
                </a:lnTo>
                <a:lnTo>
                  <a:pt x="138" y="46"/>
                </a:lnTo>
                <a:lnTo>
                  <a:pt x="131" y="47"/>
                </a:lnTo>
                <a:lnTo>
                  <a:pt x="124" y="49"/>
                </a:lnTo>
                <a:lnTo>
                  <a:pt x="117" y="49"/>
                </a:lnTo>
                <a:lnTo>
                  <a:pt x="109" y="50"/>
                </a:lnTo>
                <a:lnTo>
                  <a:pt x="116" y="53"/>
                </a:lnTo>
                <a:lnTo>
                  <a:pt x="121" y="58"/>
                </a:lnTo>
                <a:lnTo>
                  <a:pt x="123" y="60"/>
                </a:lnTo>
                <a:lnTo>
                  <a:pt x="125" y="62"/>
                </a:lnTo>
                <a:lnTo>
                  <a:pt x="127" y="65"/>
                </a:lnTo>
                <a:lnTo>
                  <a:pt x="128" y="68"/>
                </a:lnTo>
                <a:lnTo>
                  <a:pt x="135" y="66"/>
                </a:lnTo>
                <a:lnTo>
                  <a:pt x="141" y="65"/>
                </a:lnTo>
                <a:lnTo>
                  <a:pt x="146" y="63"/>
                </a:lnTo>
                <a:lnTo>
                  <a:pt x="151" y="60"/>
                </a:lnTo>
                <a:lnTo>
                  <a:pt x="154" y="58"/>
                </a:lnTo>
                <a:lnTo>
                  <a:pt x="157" y="56"/>
                </a:lnTo>
                <a:lnTo>
                  <a:pt x="158" y="53"/>
                </a:lnTo>
                <a:lnTo>
                  <a:pt x="159" y="50"/>
                </a:lnTo>
                <a:lnTo>
                  <a:pt x="159" y="37"/>
                </a:lnTo>
                <a:lnTo>
                  <a:pt x="159" y="37"/>
                </a:lnTo>
                <a:lnTo>
                  <a:pt x="159" y="37"/>
                </a:lnTo>
                <a:close/>
                <a:moveTo>
                  <a:pt x="159" y="67"/>
                </a:moveTo>
                <a:lnTo>
                  <a:pt x="153" y="70"/>
                </a:lnTo>
                <a:lnTo>
                  <a:pt x="146" y="73"/>
                </a:lnTo>
                <a:lnTo>
                  <a:pt x="138" y="76"/>
                </a:lnTo>
                <a:lnTo>
                  <a:pt x="129" y="77"/>
                </a:lnTo>
                <a:lnTo>
                  <a:pt x="129" y="98"/>
                </a:lnTo>
                <a:lnTo>
                  <a:pt x="136" y="96"/>
                </a:lnTo>
                <a:lnTo>
                  <a:pt x="142" y="95"/>
                </a:lnTo>
                <a:lnTo>
                  <a:pt x="147" y="93"/>
                </a:lnTo>
                <a:lnTo>
                  <a:pt x="151" y="91"/>
                </a:lnTo>
                <a:lnTo>
                  <a:pt x="154" y="88"/>
                </a:lnTo>
                <a:lnTo>
                  <a:pt x="157" y="85"/>
                </a:lnTo>
                <a:lnTo>
                  <a:pt x="158" y="83"/>
                </a:lnTo>
                <a:lnTo>
                  <a:pt x="159" y="80"/>
                </a:lnTo>
                <a:lnTo>
                  <a:pt x="159" y="67"/>
                </a:lnTo>
                <a:lnTo>
                  <a:pt x="159" y="67"/>
                </a:lnTo>
                <a:lnTo>
                  <a:pt x="159" y="67"/>
                </a:lnTo>
                <a:close/>
                <a:moveTo>
                  <a:pt x="60" y="50"/>
                </a:moveTo>
                <a:lnTo>
                  <a:pt x="48" y="51"/>
                </a:lnTo>
                <a:lnTo>
                  <a:pt x="37" y="52"/>
                </a:lnTo>
                <a:lnTo>
                  <a:pt x="26" y="54"/>
                </a:lnTo>
                <a:lnTo>
                  <a:pt x="18" y="57"/>
                </a:lnTo>
                <a:lnTo>
                  <a:pt x="14" y="59"/>
                </a:lnTo>
                <a:lnTo>
                  <a:pt x="10" y="61"/>
                </a:lnTo>
                <a:lnTo>
                  <a:pt x="7" y="63"/>
                </a:lnTo>
                <a:lnTo>
                  <a:pt x="5" y="65"/>
                </a:lnTo>
                <a:lnTo>
                  <a:pt x="3" y="68"/>
                </a:lnTo>
                <a:lnTo>
                  <a:pt x="1" y="70"/>
                </a:lnTo>
                <a:lnTo>
                  <a:pt x="0" y="72"/>
                </a:lnTo>
                <a:lnTo>
                  <a:pt x="0" y="75"/>
                </a:lnTo>
                <a:lnTo>
                  <a:pt x="0" y="78"/>
                </a:lnTo>
                <a:lnTo>
                  <a:pt x="1" y="80"/>
                </a:lnTo>
                <a:lnTo>
                  <a:pt x="3" y="82"/>
                </a:lnTo>
                <a:lnTo>
                  <a:pt x="5" y="85"/>
                </a:lnTo>
                <a:lnTo>
                  <a:pt x="7" y="87"/>
                </a:lnTo>
                <a:lnTo>
                  <a:pt x="10" y="89"/>
                </a:lnTo>
                <a:lnTo>
                  <a:pt x="14" y="91"/>
                </a:lnTo>
                <a:lnTo>
                  <a:pt x="18" y="93"/>
                </a:lnTo>
                <a:lnTo>
                  <a:pt x="26" y="96"/>
                </a:lnTo>
                <a:lnTo>
                  <a:pt x="37" y="98"/>
                </a:lnTo>
                <a:lnTo>
                  <a:pt x="48" y="100"/>
                </a:lnTo>
                <a:lnTo>
                  <a:pt x="60" y="100"/>
                </a:lnTo>
                <a:lnTo>
                  <a:pt x="72" y="100"/>
                </a:lnTo>
                <a:lnTo>
                  <a:pt x="83" y="98"/>
                </a:lnTo>
                <a:lnTo>
                  <a:pt x="93" y="96"/>
                </a:lnTo>
                <a:lnTo>
                  <a:pt x="102" y="93"/>
                </a:lnTo>
                <a:lnTo>
                  <a:pt x="106" y="91"/>
                </a:lnTo>
                <a:lnTo>
                  <a:pt x="109" y="89"/>
                </a:lnTo>
                <a:lnTo>
                  <a:pt x="112" y="87"/>
                </a:lnTo>
                <a:lnTo>
                  <a:pt x="115" y="85"/>
                </a:lnTo>
                <a:lnTo>
                  <a:pt x="117" y="82"/>
                </a:lnTo>
                <a:lnTo>
                  <a:pt x="118" y="80"/>
                </a:lnTo>
                <a:lnTo>
                  <a:pt x="119" y="78"/>
                </a:lnTo>
                <a:lnTo>
                  <a:pt x="120" y="75"/>
                </a:lnTo>
                <a:lnTo>
                  <a:pt x="119" y="72"/>
                </a:lnTo>
                <a:lnTo>
                  <a:pt x="118" y="70"/>
                </a:lnTo>
                <a:lnTo>
                  <a:pt x="117" y="68"/>
                </a:lnTo>
                <a:lnTo>
                  <a:pt x="115" y="65"/>
                </a:lnTo>
                <a:lnTo>
                  <a:pt x="112" y="63"/>
                </a:lnTo>
                <a:lnTo>
                  <a:pt x="109" y="61"/>
                </a:lnTo>
                <a:lnTo>
                  <a:pt x="106" y="59"/>
                </a:lnTo>
                <a:lnTo>
                  <a:pt x="102" y="57"/>
                </a:lnTo>
                <a:lnTo>
                  <a:pt x="93" y="54"/>
                </a:lnTo>
                <a:lnTo>
                  <a:pt x="83" y="52"/>
                </a:lnTo>
                <a:lnTo>
                  <a:pt x="72" y="51"/>
                </a:lnTo>
                <a:lnTo>
                  <a:pt x="60" y="50"/>
                </a:lnTo>
                <a:lnTo>
                  <a:pt x="60" y="50"/>
                </a:lnTo>
                <a:lnTo>
                  <a:pt x="60" y="50"/>
                </a:lnTo>
                <a:close/>
                <a:moveTo>
                  <a:pt x="0" y="94"/>
                </a:moveTo>
                <a:lnTo>
                  <a:pt x="0" y="110"/>
                </a:lnTo>
                <a:lnTo>
                  <a:pt x="0" y="112"/>
                </a:lnTo>
                <a:lnTo>
                  <a:pt x="1" y="114"/>
                </a:lnTo>
                <a:lnTo>
                  <a:pt x="3" y="116"/>
                </a:lnTo>
                <a:lnTo>
                  <a:pt x="5" y="118"/>
                </a:lnTo>
                <a:lnTo>
                  <a:pt x="7" y="120"/>
                </a:lnTo>
                <a:lnTo>
                  <a:pt x="10" y="122"/>
                </a:lnTo>
                <a:lnTo>
                  <a:pt x="18" y="124"/>
                </a:lnTo>
                <a:lnTo>
                  <a:pt x="26" y="127"/>
                </a:lnTo>
                <a:lnTo>
                  <a:pt x="37" y="129"/>
                </a:lnTo>
                <a:lnTo>
                  <a:pt x="48" y="130"/>
                </a:lnTo>
                <a:lnTo>
                  <a:pt x="60" y="130"/>
                </a:lnTo>
                <a:lnTo>
                  <a:pt x="72" y="130"/>
                </a:lnTo>
                <a:lnTo>
                  <a:pt x="83" y="129"/>
                </a:lnTo>
                <a:lnTo>
                  <a:pt x="93" y="127"/>
                </a:lnTo>
                <a:lnTo>
                  <a:pt x="102" y="124"/>
                </a:lnTo>
                <a:lnTo>
                  <a:pt x="109" y="122"/>
                </a:lnTo>
                <a:lnTo>
                  <a:pt x="112" y="120"/>
                </a:lnTo>
                <a:lnTo>
                  <a:pt x="115" y="118"/>
                </a:lnTo>
                <a:lnTo>
                  <a:pt x="117" y="116"/>
                </a:lnTo>
                <a:lnTo>
                  <a:pt x="118" y="114"/>
                </a:lnTo>
                <a:lnTo>
                  <a:pt x="119" y="112"/>
                </a:lnTo>
                <a:lnTo>
                  <a:pt x="120" y="110"/>
                </a:lnTo>
                <a:lnTo>
                  <a:pt x="120" y="94"/>
                </a:lnTo>
                <a:lnTo>
                  <a:pt x="114" y="98"/>
                </a:lnTo>
                <a:lnTo>
                  <a:pt x="108" y="101"/>
                </a:lnTo>
                <a:lnTo>
                  <a:pt x="101" y="104"/>
                </a:lnTo>
                <a:lnTo>
                  <a:pt x="94" y="106"/>
                </a:lnTo>
                <a:lnTo>
                  <a:pt x="86" y="108"/>
                </a:lnTo>
                <a:lnTo>
                  <a:pt x="77" y="109"/>
                </a:lnTo>
                <a:lnTo>
                  <a:pt x="69" y="110"/>
                </a:lnTo>
                <a:lnTo>
                  <a:pt x="51" y="110"/>
                </a:lnTo>
                <a:lnTo>
                  <a:pt x="42" y="109"/>
                </a:lnTo>
                <a:lnTo>
                  <a:pt x="34" y="108"/>
                </a:lnTo>
                <a:lnTo>
                  <a:pt x="26" y="106"/>
                </a:lnTo>
                <a:lnTo>
                  <a:pt x="18" y="104"/>
                </a:lnTo>
                <a:lnTo>
                  <a:pt x="11" y="101"/>
                </a:lnTo>
                <a:lnTo>
                  <a:pt x="5" y="98"/>
                </a:lnTo>
                <a:lnTo>
                  <a:pt x="0" y="94"/>
                </a:lnTo>
                <a:lnTo>
                  <a:pt x="0" y="94"/>
                </a:lnTo>
                <a:lnTo>
                  <a:pt x="0" y="94"/>
                </a:lnTo>
                <a:close/>
                <a:moveTo>
                  <a:pt x="0" y="127"/>
                </a:moveTo>
                <a:lnTo>
                  <a:pt x="0" y="140"/>
                </a:lnTo>
                <a:lnTo>
                  <a:pt x="0" y="142"/>
                </a:lnTo>
                <a:lnTo>
                  <a:pt x="1" y="144"/>
                </a:lnTo>
                <a:lnTo>
                  <a:pt x="3" y="146"/>
                </a:lnTo>
                <a:lnTo>
                  <a:pt x="5" y="148"/>
                </a:lnTo>
                <a:lnTo>
                  <a:pt x="7" y="150"/>
                </a:lnTo>
                <a:lnTo>
                  <a:pt x="10" y="151"/>
                </a:lnTo>
                <a:lnTo>
                  <a:pt x="18" y="154"/>
                </a:lnTo>
                <a:lnTo>
                  <a:pt x="26" y="157"/>
                </a:lnTo>
                <a:lnTo>
                  <a:pt x="37" y="159"/>
                </a:lnTo>
                <a:lnTo>
                  <a:pt x="48" y="160"/>
                </a:lnTo>
                <a:lnTo>
                  <a:pt x="60" y="160"/>
                </a:lnTo>
                <a:lnTo>
                  <a:pt x="72" y="160"/>
                </a:lnTo>
                <a:lnTo>
                  <a:pt x="83" y="159"/>
                </a:lnTo>
                <a:lnTo>
                  <a:pt x="93" y="157"/>
                </a:lnTo>
                <a:lnTo>
                  <a:pt x="102" y="154"/>
                </a:lnTo>
                <a:lnTo>
                  <a:pt x="109" y="151"/>
                </a:lnTo>
                <a:lnTo>
                  <a:pt x="112" y="150"/>
                </a:lnTo>
                <a:lnTo>
                  <a:pt x="115" y="148"/>
                </a:lnTo>
                <a:lnTo>
                  <a:pt x="117" y="146"/>
                </a:lnTo>
                <a:lnTo>
                  <a:pt x="118" y="144"/>
                </a:lnTo>
                <a:lnTo>
                  <a:pt x="119" y="142"/>
                </a:lnTo>
                <a:lnTo>
                  <a:pt x="120" y="140"/>
                </a:lnTo>
                <a:lnTo>
                  <a:pt x="120" y="127"/>
                </a:lnTo>
                <a:lnTo>
                  <a:pt x="114" y="130"/>
                </a:lnTo>
                <a:lnTo>
                  <a:pt x="108" y="133"/>
                </a:lnTo>
                <a:lnTo>
                  <a:pt x="101" y="135"/>
                </a:lnTo>
                <a:lnTo>
                  <a:pt x="94" y="137"/>
                </a:lnTo>
                <a:lnTo>
                  <a:pt x="86" y="138"/>
                </a:lnTo>
                <a:lnTo>
                  <a:pt x="77" y="139"/>
                </a:lnTo>
                <a:lnTo>
                  <a:pt x="69" y="140"/>
                </a:lnTo>
                <a:lnTo>
                  <a:pt x="51" y="140"/>
                </a:lnTo>
                <a:lnTo>
                  <a:pt x="42" y="139"/>
                </a:lnTo>
                <a:lnTo>
                  <a:pt x="34" y="138"/>
                </a:lnTo>
                <a:lnTo>
                  <a:pt x="26" y="137"/>
                </a:lnTo>
                <a:lnTo>
                  <a:pt x="18" y="135"/>
                </a:lnTo>
                <a:lnTo>
                  <a:pt x="11" y="133"/>
                </a:lnTo>
                <a:lnTo>
                  <a:pt x="5" y="130"/>
                </a:lnTo>
                <a:lnTo>
                  <a:pt x="0" y="127"/>
                </a:lnTo>
                <a:lnTo>
                  <a:pt x="0" y="127"/>
                </a:lnTo>
                <a:lnTo>
                  <a:pt x="0" y="1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D2343840-76FF-518B-8250-2AD11D4FC667}"/>
              </a:ext>
            </a:extLst>
          </p:cNvPr>
          <p:cNvSpPr>
            <a:spLocks/>
          </p:cNvSpPr>
          <p:nvPr/>
        </p:nvSpPr>
        <p:spPr bwMode="auto">
          <a:xfrm>
            <a:off x="8996363" y="5243513"/>
            <a:ext cx="252413" cy="223838"/>
          </a:xfrm>
          <a:custGeom>
            <a:avLst/>
            <a:gdLst>
              <a:gd name="T0" fmla="*/ 71 w 159"/>
              <a:gd name="T1" fmla="*/ 0 h 141"/>
              <a:gd name="T2" fmla="*/ 55 w 159"/>
              <a:gd name="T3" fmla="*/ 3 h 141"/>
              <a:gd name="T4" fmla="*/ 41 w 159"/>
              <a:gd name="T5" fmla="*/ 8 h 141"/>
              <a:gd name="T6" fmla="*/ 28 w 159"/>
              <a:gd name="T7" fmla="*/ 15 h 141"/>
              <a:gd name="T8" fmla="*/ 17 w 159"/>
              <a:gd name="T9" fmla="*/ 23 h 141"/>
              <a:gd name="T10" fmla="*/ 9 w 159"/>
              <a:gd name="T11" fmla="*/ 34 h 141"/>
              <a:gd name="T12" fmla="*/ 3 w 159"/>
              <a:gd name="T13" fmla="*/ 46 h 141"/>
              <a:gd name="T14" fmla="*/ 0 w 159"/>
              <a:gd name="T15" fmla="*/ 58 h 141"/>
              <a:gd name="T16" fmla="*/ 0 w 159"/>
              <a:gd name="T17" fmla="*/ 71 h 141"/>
              <a:gd name="T18" fmla="*/ 2 w 159"/>
              <a:gd name="T19" fmla="*/ 82 h 141"/>
              <a:gd name="T20" fmla="*/ 7 w 159"/>
              <a:gd name="T21" fmla="*/ 93 h 141"/>
              <a:gd name="T22" fmla="*/ 13 w 159"/>
              <a:gd name="T23" fmla="*/ 102 h 141"/>
              <a:gd name="T24" fmla="*/ 15 w 159"/>
              <a:gd name="T25" fmla="*/ 112 h 141"/>
              <a:gd name="T26" fmla="*/ 10 w 159"/>
              <a:gd name="T27" fmla="*/ 123 h 141"/>
              <a:gd name="T28" fmla="*/ 2 w 159"/>
              <a:gd name="T29" fmla="*/ 134 h 141"/>
              <a:gd name="T30" fmla="*/ 0 w 159"/>
              <a:gd name="T31" fmla="*/ 138 h 141"/>
              <a:gd name="T32" fmla="*/ 1 w 159"/>
              <a:gd name="T33" fmla="*/ 140 h 141"/>
              <a:gd name="T34" fmla="*/ 10 w 159"/>
              <a:gd name="T35" fmla="*/ 140 h 141"/>
              <a:gd name="T36" fmla="*/ 22 w 159"/>
              <a:gd name="T37" fmla="*/ 137 h 141"/>
              <a:gd name="T38" fmla="*/ 34 w 159"/>
              <a:gd name="T39" fmla="*/ 133 h 141"/>
              <a:gd name="T40" fmla="*/ 45 w 159"/>
              <a:gd name="T41" fmla="*/ 125 h 141"/>
              <a:gd name="T42" fmla="*/ 61 w 159"/>
              <a:gd name="T43" fmla="*/ 129 h 141"/>
              <a:gd name="T44" fmla="*/ 79 w 159"/>
              <a:gd name="T45" fmla="*/ 131 h 141"/>
              <a:gd name="T46" fmla="*/ 95 w 159"/>
              <a:gd name="T47" fmla="*/ 130 h 141"/>
              <a:gd name="T48" fmla="*/ 110 w 159"/>
              <a:gd name="T49" fmla="*/ 126 h 141"/>
              <a:gd name="T50" fmla="*/ 124 w 159"/>
              <a:gd name="T51" fmla="*/ 120 h 141"/>
              <a:gd name="T52" fmla="*/ 136 w 159"/>
              <a:gd name="T53" fmla="*/ 111 h 141"/>
              <a:gd name="T54" fmla="*/ 145 w 159"/>
              <a:gd name="T55" fmla="*/ 102 h 141"/>
              <a:gd name="T56" fmla="*/ 153 w 159"/>
              <a:gd name="T57" fmla="*/ 91 h 141"/>
              <a:gd name="T58" fmla="*/ 157 w 159"/>
              <a:gd name="T59" fmla="*/ 79 h 141"/>
              <a:gd name="T60" fmla="*/ 159 w 159"/>
              <a:gd name="T61" fmla="*/ 65 h 141"/>
              <a:gd name="T62" fmla="*/ 157 w 159"/>
              <a:gd name="T63" fmla="*/ 52 h 141"/>
              <a:gd name="T64" fmla="*/ 153 w 159"/>
              <a:gd name="T65" fmla="*/ 40 h 141"/>
              <a:gd name="T66" fmla="*/ 145 w 159"/>
              <a:gd name="T67" fmla="*/ 29 h 141"/>
              <a:gd name="T68" fmla="*/ 136 w 159"/>
              <a:gd name="T69" fmla="*/ 19 h 141"/>
              <a:gd name="T70" fmla="*/ 124 w 159"/>
              <a:gd name="T71" fmla="*/ 11 h 141"/>
              <a:gd name="T72" fmla="*/ 110 w 159"/>
              <a:gd name="T73" fmla="*/ 5 h 141"/>
              <a:gd name="T74" fmla="*/ 95 w 159"/>
              <a:gd name="T75" fmla="*/ 1 h 141"/>
              <a:gd name="T76" fmla="*/ 79 w 159"/>
              <a:gd name="T77" fmla="*/ 0 h 141"/>
              <a:gd name="T78" fmla="*/ 79 w 159"/>
              <a:gd name="T79" fmla="*/ 0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9" h="141">
                <a:moveTo>
                  <a:pt x="79" y="0"/>
                </a:moveTo>
                <a:lnTo>
                  <a:pt x="71" y="0"/>
                </a:lnTo>
                <a:lnTo>
                  <a:pt x="63" y="1"/>
                </a:lnTo>
                <a:lnTo>
                  <a:pt x="55" y="3"/>
                </a:lnTo>
                <a:lnTo>
                  <a:pt x="48" y="5"/>
                </a:lnTo>
                <a:lnTo>
                  <a:pt x="41" y="8"/>
                </a:lnTo>
                <a:lnTo>
                  <a:pt x="34" y="11"/>
                </a:lnTo>
                <a:lnTo>
                  <a:pt x="28" y="15"/>
                </a:lnTo>
                <a:lnTo>
                  <a:pt x="22" y="19"/>
                </a:lnTo>
                <a:lnTo>
                  <a:pt x="17" y="23"/>
                </a:lnTo>
                <a:lnTo>
                  <a:pt x="13" y="29"/>
                </a:lnTo>
                <a:lnTo>
                  <a:pt x="9" y="34"/>
                </a:lnTo>
                <a:lnTo>
                  <a:pt x="6" y="40"/>
                </a:lnTo>
                <a:lnTo>
                  <a:pt x="3" y="46"/>
                </a:lnTo>
                <a:lnTo>
                  <a:pt x="1" y="52"/>
                </a:lnTo>
                <a:lnTo>
                  <a:pt x="0" y="58"/>
                </a:lnTo>
                <a:lnTo>
                  <a:pt x="0" y="65"/>
                </a:lnTo>
                <a:lnTo>
                  <a:pt x="0" y="71"/>
                </a:lnTo>
                <a:lnTo>
                  <a:pt x="1" y="77"/>
                </a:lnTo>
                <a:lnTo>
                  <a:pt x="2" y="82"/>
                </a:lnTo>
                <a:lnTo>
                  <a:pt x="4" y="88"/>
                </a:lnTo>
                <a:lnTo>
                  <a:pt x="7" y="93"/>
                </a:lnTo>
                <a:lnTo>
                  <a:pt x="10" y="97"/>
                </a:lnTo>
                <a:lnTo>
                  <a:pt x="13" y="102"/>
                </a:lnTo>
                <a:lnTo>
                  <a:pt x="16" y="106"/>
                </a:lnTo>
                <a:lnTo>
                  <a:pt x="15" y="112"/>
                </a:lnTo>
                <a:lnTo>
                  <a:pt x="13" y="118"/>
                </a:lnTo>
                <a:lnTo>
                  <a:pt x="10" y="123"/>
                </a:lnTo>
                <a:lnTo>
                  <a:pt x="7" y="127"/>
                </a:lnTo>
                <a:lnTo>
                  <a:pt x="2" y="134"/>
                </a:lnTo>
                <a:lnTo>
                  <a:pt x="0" y="137"/>
                </a:lnTo>
                <a:lnTo>
                  <a:pt x="0" y="138"/>
                </a:lnTo>
                <a:lnTo>
                  <a:pt x="0" y="139"/>
                </a:lnTo>
                <a:lnTo>
                  <a:pt x="1" y="140"/>
                </a:lnTo>
                <a:lnTo>
                  <a:pt x="2" y="141"/>
                </a:lnTo>
                <a:lnTo>
                  <a:pt x="10" y="140"/>
                </a:lnTo>
                <a:lnTo>
                  <a:pt x="16" y="139"/>
                </a:lnTo>
                <a:lnTo>
                  <a:pt x="22" y="137"/>
                </a:lnTo>
                <a:lnTo>
                  <a:pt x="28" y="135"/>
                </a:lnTo>
                <a:lnTo>
                  <a:pt x="34" y="133"/>
                </a:lnTo>
                <a:lnTo>
                  <a:pt x="38" y="130"/>
                </a:lnTo>
                <a:lnTo>
                  <a:pt x="45" y="125"/>
                </a:lnTo>
                <a:lnTo>
                  <a:pt x="53" y="127"/>
                </a:lnTo>
                <a:lnTo>
                  <a:pt x="61" y="129"/>
                </a:lnTo>
                <a:lnTo>
                  <a:pt x="70" y="130"/>
                </a:lnTo>
                <a:lnTo>
                  <a:pt x="79" y="131"/>
                </a:lnTo>
                <a:lnTo>
                  <a:pt x="87" y="130"/>
                </a:lnTo>
                <a:lnTo>
                  <a:pt x="95" y="130"/>
                </a:lnTo>
                <a:lnTo>
                  <a:pt x="102" y="128"/>
                </a:lnTo>
                <a:lnTo>
                  <a:pt x="110" y="126"/>
                </a:lnTo>
                <a:lnTo>
                  <a:pt x="117" y="123"/>
                </a:lnTo>
                <a:lnTo>
                  <a:pt x="124" y="120"/>
                </a:lnTo>
                <a:lnTo>
                  <a:pt x="130" y="116"/>
                </a:lnTo>
                <a:lnTo>
                  <a:pt x="136" y="111"/>
                </a:lnTo>
                <a:lnTo>
                  <a:pt x="141" y="107"/>
                </a:lnTo>
                <a:lnTo>
                  <a:pt x="145" y="102"/>
                </a:lnTo>
                <a:lnTo>
                  <a:pt x="149" y="96"/>
                </a:lnTo>
                <a:lnTo>
                  <a:pt x="153" y="91"/>
                </a:lnTo>
                <a:lnTo>
                  <a:pt x="155" y="85"/>
                </a:lnTo>
                <a:lnTo>
                  <a:pt x="157" y="79"/>
                </a:lnTo>
                <a:lnTo>
                  <a:pt x="159" y="72"/>
                </a:lnTo>
                <a:lnTo>
                  <a:pt x="159" y="65"/>
                </a:lnTo>
                <a:lnTo>
                  <a:pt x="159" y="58"/>
                </a:lnTo>
                <a:lnTo>
                  <a:pt x="157" y="52"/>
                </a:lnTo>
                <a:lnTo>
                  <a:pt x="155" y="46"/>
                </a:lnTo>
                <a:lnTo>
                  <a:pt x="153" y="40"/>
                </a:lnTo>
                <a:lnTo>
                  <a:pt x="149" y="34"/>
                </a:lnTo>
                <a:lnTo>
                  <a:pt x="145" y="29"/>
                </a:lnTo>
                <a:lnTo>
                  <a:pt x="141" y="23"/>
                </a:lnTo>
                <a:lnTo>
                  <a:pt x="136" y="19"/>
                </a:lnTo>
                <a:lnTo>
                  <a:pt x="130" y="15"/>
                </a:lnTo>
                <a:lnTo>
                  <a:pt x="124" y="11"/>
                </a:lnTo>
                <a:lnTo>
                  <a:pt x="117" y="8"/>
                </a:lnTo>
                <a:lnTo>
                  <a:pt x="110" y="5"/>
                </a:lnTo>
                <a:lnTo>
                  <a:pt x="102" y="3"/>
                </a:lnTo>
                <a:lnTo>
                  <a:pt x="95" y="1"/>
                </a:lnTo>
                <a:lnTo>
                  <a:pt x="87" y="0"/>
                </a:lnTo>
                <a:lnTo>
                  <a:pt x="79" y="0"/>
                </a:lnTo>
                <a:lnTo>
                  <a:pt x="79" y="0"/>
                </a:lnTo>
                <a:lnTo>
                  <a:pt x="7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FDED1E26-5A90-1569-614D-952665D7D0EA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5256213"/>
            <a:ext cx="254000" cy="198438"/>
          </a:xfrm>
          <a:custGeom>
            <a:avLst/>
            <a:gdLst>
              <a:gd name="T0" fmla="*/ 46 w 160"/>
              <a:gd name="T1" fmla="*/ 1 h 125"/>
              <a:gd name="T2" fmla="*/ 30 w 160"/>
              <a:gd name="T3" fmla="*/ 5 h 125"/>
              <a:gd name="T4" fmla="*/ 17 w 160"/>
              <a:gd name="T5" fmla="*/ 13 h 125"/>
              <a:gd name="T6" fmla="*/ 7 w 160"/>
              <a:gd name="T7" fmla="*/ 23 h 125"/>
              <a:gd name="T8" fmla="*/ 1 w 160"/>
              <a:gd name="T9" fmla="*/ 36 h 125"/>
              <a:gd name="T10" fmla="*/ 0 w 160"/>
              <a:gd name="T11" fmla="*/ 48 h 125"/>
              <a:gd name="T12" fmla="*/ 3 w 160"/>
              <a:gd name="T13" fmla="*/ 58 h 125"/>
              <a:gd name="T14" fmla="*/ 8 w 160"/>
              <a:gd name="T15" fmla="*/ 67 h 125"/>
              <a:gd name="T16" fmla="*/ 4 w 160"/>
              <a:gd name="T17" fmla="*/ 81 h 125"/>
              <a:gd name="T18" fmla="*/ 0 w 160"/>
              <a:gd name="T19" fmla="*/ 88 h 125"/>
              <a:gd name="T20" fmla="*/ 10 w 160"/>
              <a:gd name="T21" fmla="*/ 88 h 125"/>
              <a:gd name="T22" fmla="*/ 27 w 160"/>
              <a:gd name="T23" fmla="*/ 82 h 125"/>
              <a:gd name="T24" fmla="*/ 49 w 160"/>
              <a:gd name="T25" fmla="*/ 88 h 125"/>
              <a:gd name="T26" fmla="*/ 69 w 160"/>
              <a:gd name="T27" fmla="*/ 88 h 125"/>
              <a:gd name="T28" fmla="*/ 85 w 160"/>
              <a:gd name="T29" fmla="*/ 84 h 125"/>
              <a:gd name="T30" fmla="*/ 98 w 160"/>
              <a:gd name="T31" fmla="*/ 76 h 125"/>
              <a:gd name="T32" fmla="*/ 109 w 160"/>
              <a:gd name="T33" fmla="*/ 66 h 125"/>
              <a:gd name="T34" fmla="*/ 114 w 160"/>
              <a:gd name="T35" fmla="*/ 53 h 125"/>
              <a:gd name="T36" fmla="*/ 115 w 160"/>
              <a:gd name="T37" fmla="*/ 40 h 125"/>
              <a:gd name="T38" fmla="*/ 111 w 160"/>
              <a:gd name="T39" fmla="*/ 27 h 125"/>
              <a:gd name="T40" fmla="*/ 102 w 160"/>
              <a:gd name="T41" fmla="*/ 16 h 125"/>
              <a:gd name="T42" fmla="*/ 90 w 160"/>
              <a:gd name="T43" fmla="*/ 7 h 125"/>
              <a:gd name="T44" fmla="*/ 75 w 160"/>
              <a:gd name="T45" fmla="*/ 2 h 125"/>
              <a:gd name="T46" fmla="*/ 58 w 160"/>
              <a:gd name="T47" fmla="*/ 0 h 125"/>
              <a:gd name="T48" fmla="*/ 124 w 160"/>
              <a:gd name="T49" fmla="*/ 39 h 125"/>
              <a:gd name="T50" fmla="*/ 123 w 160"/>
              <a:gd name="T51" fmla="*/ 55 h 125"/>
              <a:gd name="T52" fmla="*/ 116 w 160"/>
              <a:gd name="T53" fmla="*/ 70 h 125"/>
              <a:gd name="T54" fmla="*/ 105 w 160"/>
              <a:gd name="T55" fmla="*/ 82 h 125"/>
              <a:gd name="T56" fmla="*/ 90 w 160"/>
              <a:gd name="T57" fmla="*/ 92 h 125"/>
              <a:gd name="T58" fmla="*/ 71 w 160"/>
              <a:gd name="T59" fmla="*/ 97 h 125"/>
              <a:gd name="T60" fmla="*/ 49 w 160"/>
              <a:gd name="T61" fmla="*/ 97 h 125"/>
              <a:gd name="T62" fmla="*/ 55 w 160"/>
              <a:gd name="T63" fmla="*/ 106 h 125"/>
              <a:gd name="T64" fmla="*/ 70 w 160"/>
              <a:gd name="T65" fmla="*/ 117 h 125"/>
              <a:gd name="T66" fmla="*/ 94 w 160"/>
              <a:gd name="T67" fmla="*/ 124 h 125"/>
              <a:gd name="T68" fmla="*/ 118 w 160"/>
              <a:gd name="T69" fmla="*/ 123 h 125"/>
              <a:gd name="T70" fmla="*/ 138 w 160"/>
              <a:gd name="T71" fmla="*/ 120 h 125"/>
              <a:gd name="T72" fmla="*/ 154 w 160"/>
              <a:gd name="T73" fmla="*/ 125 h 125"/>
              <a:gd name="T74" fmla="*/ 159 w 160"/>
              <a:gd name="T75" fmla="*/ 123 h 125"/>
              <a:gd name="T76" fmla="*/ 155 w 160"/>
              <a:gd name="T77" fmla="*/ 117 h 125"/>
              <a:gd name="T78" fmla="*/ 151 w 160"/>
              <a:gd name="T79" fmla="*/ 103 h 125"/>
              <a:gd name="T80" fmla="*/ 157 w 160"/>
              <a:gd name="T81" fmla="*/ 94 h 125"/>
              <a:gd name="T82" fmla="*/ 159 w 160"/>
              <a:gd name="T83" fmla="*/ 84 h 125"/>
              <a:gd name="T84" fmla="*/ 159 w 160"/>
              <a:gd name="T85" fmla="*/ 73 h 125"/>
              <a:gd name="T86" fmla="*/ 156 w 160"/>
              <a:gd name="T87" fmla="*/ 64 h 125"/>
              <a:gd name="T88" fmla="*/ 150 w 160"/>
              <a:gd name="T89" fmla="*/ 55 h 125"/>
              <a:gd name="T90" fmla="*/ 139 w 160"/>
              <a:gd name="T91" fmla="*/ 45 h 125"/>
              <a:gd name="T92" fmla="*/ 124 w 160"/>
              <a:gd name="T93" fmla="*/ 39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25">
                <a:moveTo>
                  <a:pt x="58" y="0"/>
                </a:moveTo>
                <a:lnTo>
                  <a:pt x="52" y="0"/>
                </a:lnTo>
                <a:lnTo>
                  <a:pt x="46" y="1"/>
                </a:lnTo>
                <a:lnTo>
                  <a:pt x="40" y="2"/>
                </a:lnTo>
                <a:lnTo>
                  <a:pt x="35" y="3"/>
                </a:lnTo>
                <a:lnTo>
                  <a:pt x="30" y="5"/>
                </a:lnTo>
                <a:lnTo>
                  <a:pt x="25" y="7"/>
                </a:lnTo>
                <a:lnTo>
                  <a:pt x="21" y="10"/>
                </a:lnTo>
                <a:lnTo>
                  <a:pt x="17" y="13"/>
                </a:lnTo>
                <a:lnTo>
                  <a:pt x="13" y="16"/>
                </a:lnTo>
                <a:lnTo>
                  <a:pt x="10" y="19"/>
                </a:lnTo>
                <a:lnTo>
                  <a:pt x="7" y="23"/>
                </a:lnTo>
                <a:lnTo>
                  <a:pt x="4" y="27"/>
                </a:lnTo>
                <a:lnTo>
                  <a:pt x="3" y="31"/>
                </a:lnTo>
                <a:lnTo>
                  <a:pt x="1" y="36"/>
                </a:lnTo>
                <a:lnTo>
                  <a:pt x="0" y="40"/>
                </a:lnTo>
                <a:lnTo>
                  <a:pt x="0" y="45"/>
                </a:lnTo>
                <a:lnTo>
                  <a:pt x="0" y="48"/>
                </a:lnTo>
                <a:lnTo>
                  <a:pt x="1" y="51"/>
                </a:lnTo>
                <a:lnTo>
                  <a:pt x="2" y="55"/>
                </a:lnTo>
                <a:lnTo>
                  <a:pt x="3" y="58"/>
                </a:lnTo>
                <a:lnTo>
                  <a:pt x="4" y="61"/>
                </a:lnTo>
                <a:lnTo>
                  <a:pt x="6" y="64"/>
                </a:lnTo>
                <a:lnTo>
                  <a:pt x="8" y="67"/>
                </a:lnTo>
                <a:lnTo>
                  <a:pt x="11" y="70"/>
                </a:lnTo>
                <a:lnTo>
                  <a:pt x="8" y="76"/>
                </a:lnTo>
                <a:lnTo>
                  <a:pt x="4" y="81"/>
                </a:lnTo>
                <a:lnTo>
                  <a:pt x="1" y="85"/>
                </a:lnTo>
                <a:lnTo>
                  <a:pt x="0" y="87"/>
                </a:lnTo>
                <a:lnTo>
                  <a:pt x="0" y="88"/>
                </a:lnTo>
                <a:lnTo>
                  <a:pt x="1" y="89"/>
                </a:lnTo>
                <a:lnTo>
                  <a:pt x="6" y="89"/>
                </a:lnTo>
                <a:lnTo>
                  <a:pt x="10" y="88"/>
                </a:lnTo>
                <a:lnTo>
                  <a:pt x="16" y="87"/>
                </a:lnTo>
                <a:lnTo>
                  <a:pt x="22" y="85"/>
                </a:lnTo>
                <a:lnTo>
                  <a:pt x="27" y="82"/>
                </a:lnTo>
                <a:lnTo>
                  <a:pt x="34" y="85"/>
                </a:lnTo>
                <a:lnTo>
                  <a:pt x="41" y="87"/>
                </a:lnTo>
                <a:lnTo>
                  <a:pt x="49" y="88"/>
                </a:lnTo>
                <a:lnTo>
                  <a:pt x="58" y="89"/>
                </a:lnTo>
                <a:lnTo>
                  <a:pt x="64" y="89"/>
                </a:lnTo>
                <a:lnTo>
                  <a:pt x="69" y="88"/>
                </a:lnTo>
                <a:lnTo>
                  <a:pt x="75" y="87"/>
                </a:lnTo>
                <a:lnTo>
                  <a:pt x="80" y="86"/>
                </a:lnTo>
                <a:lnTo>
                  <a:pt x="85" y="84"/>
                </a:lnTo>
                <a:lnTo>
                  <a:pt x="90" y="81"/>
                </a:lnTo>
                <a:lnTo>
                  <a:pt x="94" y="79"/>
                </a:lnTo>
                <a:lnTo>
                  <a:pt x="98" y="76"/>
                </a:lnTo>
                <a:lnTo>
                  <a:pt x="102" y="73"/>
                </a:lnTo>
                <a:lnTo>
                  <a:pt x="106" y="69"/>
                </a:lnTo>
                <a:lnTo>
                  <a:pt x="109" y="66"/>
                </a:lnTo>
                <a:lnTo>
                  <a:pt x="111" y="62"/>
                </a:lnTo>
                <a:lnTo>
                  <a:pt x="113" y="58"/>
                </a:lnTo>
                <a:lnTo>
                  <a:pt x="114" y="53"/>
                </a:lnTo>
                <a:lnTo>
                  <a:pt x="115" y="49"/>
                </a:lnTo>
                <a:lnTo>
                  <a:pt x="115" y="45"/>
                </a:lnTo>
                <a:lnTo>
                  <a:pt x="115" y="40"/>
                </a:lnTo>
                <a:lnTo>
                  <a:pt x="114" y="36"/>
                </a:lnTo>
                <a:lnTo>
                  <a:pt x="113" y="31"/>
                </a:lnTo>
                <a:lnTo>
                  <a:pt x="111" y="27"/>
                </a:lnTo>
                <a:lnTo>
                  <a:pt x="109" y="23"/>
                </a:lnTo>
                <a:lnTo>
                  <a:pt x="106" y="19"/>
                </a:lnTo>
                <a:lnTo>
                  <a:pt x="102" y="16"/>
                </a:lnTo>
                <a:lnTo>
                  <a:pt x="98" y="13"/>
                </a:lnTo>
                <a:lnTo>
                  <a:pt x="94" y="10"/>
                </a:lnTo>
                <a:lnTo>
                  <a:pt x="90" y="7"/>
                </a:lnTo>
                <a:lnTo>
                  <a:pt x="85" y="5"/>
                </a:lnTo>
                <a:lnTo>
                  <a:pt x="80" y="3"/>
                </a:lnTo>
                <a:lnTo>
                  <a:pt x="75" y="2"/>
                </a:lnTo>
                <a:lnTo>
                  <a:pt x="69" y="1"/>
                </a:lnTo>
                <a:lnTo>
                  <a:pt x="64" y="0"/>
                </a:lnTo>
                <a:lnTo>
                  <a:pt x="58" y="0"/>
                </a:lnTo>
                <a:lnTo>
                  <a:pt x="58" y="0"/>
                </a:lnTo>
                <a:lnTo>
                  <a:pt x="58" y="0"/>
                </a:lnTo>
                <a:close/>
                <a:moveTo>
                  <a:pt x="124" y="39"/>
                </a:moveTo>
                <a:lnTo>
                  <a:pt x="124" y="45"/>
                </a:lnTo>
                <a:lnTo>
                  <a:pt x="124" y="50"/>
                </a:lnTo>
                <a:lnTo>
                  <a:pt x="123" y="55"/>
                </a:lnTo>
                <a:lnTo>
                  <a:pt x="121" y="60"/>
                </a:lnTo>
                <a:lnTo>
                  <a:pt x="119" y="65"/>
                </a:lnTo>
                <a:lnTo>
                  <a:pt x="116" y="70"/>
                </a:lnTo>
                <a:lnTo>
                  <a:pt x="113" y="75"/>
                </a:lnTo>
                <a:lnTo>
                  <a:pt x="109" y="79"/>
                </a:lnTo>
                <a:lnTo>
                  <a:pt x="105" y="82"/>
                </a:lnTo>
                <a:lnTo>
                  <a:pt x="100" y="86"/>
                </a:lnTo>
                <a:lnTo>
                  <a:pt x="95" y="89"/>
                </a:lnTo>
                <a:lnTo>
                  <a:pt x="90" y="92"/>
                </a:lnTo>
                <a:lnTo>
                  <a:pt x="84" y="94"/>
                </a:lnTo>
                <a:lnTo>
                  <a:pt x="77" y="96"/>
                </a:lnTo>
                <a:lnTo>
                  <a:pt x="71" y="97"/>
                </a:lnTo>
                <a:lnTo>
                  <a:pt x="65" y="98"/>
                </a:lnTo>
                <a:lnTo>
                  <a:pt x="53" y="98"/>
                </a:lnTo>
                <a:lnTo>
                  <a:pt x="49" y="97"/>
                </a:lnTo>
                <a:lnTo>
                  <a:pt x="51" y="101"/>
                </a:lnTo>
                <a:lnTo>
                  <a:pt x="53" y="103"/>
                </a:lnTo>
                <a:lnTo>
                  <a:pt x="55" y="106"/>
                </a:lnTo>
                <a:lnTo>
                  <a:pt x="57" y="109"/>
                </a:lnTo>
                <a:lnTo>
                  <a:pt x="63" y="113"/>
                </a:lnTo>
                <a:lnTo>
                  <a:pt x="70" y="117"/>
                </a:lnTo>
                <a:lnTo>
                  <a:pt x="77" y="120"/>
                </a:lnTo>
                <a:lnTo>
                  <a:pt x="85" y="123"/>
                </a:lnTo>
                <a:lnTo>
                  <a:pt x="94" y="124"/>
                </a:lnTo>
                <a:lnTo>
                  <a:pt x="102" y="125"/>
                </a:lnTo>
                <a:lnTo>
                  <a:pt x="110" y="124"/>
                </a:lnTo>
                <a:lnTo>
                  <a:pt x="118" y="123"/>
                </a:lnTo>
                <a:lnTo>
                  <a:pt x="126" y="121"/>
                </a:lnTo>
                <a:lnTo>
                  <a:pt x="133" y="118"/>
                </a:lnTo>
                <a:lnTo>
                  <a:pt x="138" y="120"/>
                </a:lnTo>
                <a:lnTo>
                  <a:pt x="144" y="123"/>
                </a:lnTo>
                <a:lnTo>
                  <a:pt x="150" y="124"/>
                </a:lnTo>
                <a:lnTo>
                  <a:pt x="154" y="125"/>
                </a:lnTo>
                <a:lnTo>
                  <a:pt x="158" y="125"/>
                </a:lnTo>
                <a:lnTo>
                  <a:pt x="159" y="124"/>
                </a:lnTo>
                <a:lnTo>
                  <a:pt x="159" y="123"/>
                </a:lnTo>
                <a:lnTo>
                  <a:pt x="160" y="122"/>
                </a:lnTo>
                <a:lnTo>
                  <a:pt x="159" y="121"/>
                </a:lnTo>
                <a:lnTo>
                  <a:pt x="155" y="117"/>
                </a:lnTo>
                <a:lnTo>
                  <a:pt x="152" y="112"/>
                </a:lnTo>
                <a:lnTo>
                  <a:pt x="149" y="106"/>
                </a:lnTo>
                <a:lnTo>
                  <a:pt x="151" y="103"/>
                </a:lnTo>
                <a:lnTo>
                  <a:pt x="154" y="100"/>
                </a:lnTo>
                <a:lnTo>
                  <a:pt x="155" y="97"/>
                </a:lnTo>
                <a:lnTo>
                  <a:pt x="157" y="94"/>
                </a:lnTo>
                <a:lnTo>
                  <a:pt x="158" y="91"/>
                </a:lnTo>
                <a:lnTo>
                  <a:pt x="159" y="87"/>
                </a:lnTo>
                <a:lnTo>
                  <a:pt x="159" y="84"/>
                </a:lnTo>
                <a:lnTo>
                  <a:pt x="160" y="80"/>
                </a:lnTo>
                <a:lnTo>
                  <a:pt x="159" y="77"/>
                </a:lnTo>
                <a:lnTo>
                  <a:pt x="159" y="73"/>
                </a:lnTo>
                <a:lnTo>
                  <a:pt x="158" y="70"/>
                </a:lnTo>
                <a:lnTo>
                  <a:pt x="157" y="67"/>
                </a:lnTo>
                <a:lnTo>
                  <a:pt x="156" y="64"/>
                </a:lnTo>
                <a:lnTo>
                  <a:pt x="154" y="61"/>
                </a:lnTo>
                <a:lnTo>
                  <a:pt x="152" y="58"/>
                </a:lnTo>
                <a:lnTo>
                  <a:pt x="150" y="55"/>
                </a:lnTo>
                <a:lnTo>
                  <a:pt x="147" y="53"/>
                </a:lnTo>
                <a:lnTo>
                  <a:pt x="144" y="50"/>
                </a:lnTo>
                <a:lnTo>
                  <a:pt x="139" y="45"/>
                </a:lnTo>
                <a:lnTo>
                  <a:pt x="131" y="42"/>
                </a:lnTo>
                <a:lnTo>
                  <a:pt x="124" y="39"/>
                </a:lnTo>
                <a:lnTo>
                  <a:pt x="124" y="39"/>
                </a:lnTo>
                <a:lnTo>
                  <a:pt x="124" y="3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85A700B6-AA8E-6922-F8BB-1C8E08CFE39A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5227638"/>
            <a:ext cx="254000" cy="254000"/>
          </a:xfrm>
          <a:custGeom>
            <a:avLst/>
            <a:gdLst>
              <a:gd name="T0" fmla="*/ 87 w 160"/>
              <a:gd name="T1" fmla="*/ 73 h 160"/>
              <a:gd name="T2" fmla="*/ 90 w 160"/>
              <a:gd name="T3" fmla="*/ 80 h 160"/>
              <a:gd name="T4" fmla="*/ 87 w 160"/>
              <a:gd name="T5" fmla="*/ 88 h 160"/>
              <a:gd name="T6" fmla="*/ 78 w 160"/>
              <a:gd name="T7" fmla="*/ 90 h 160"/>
              <a:gd name="T8" fmla="*/ 71 w 160"/>
              <a:gd name="T9" fmla="*/ 86 h 160"/>
              <a:gd name="T10" fmla="*/ 70 w 160"/>
              <a:gd name="T11" fmla="*/ 78 h 160"/>
              <a:gd name="T12" fmla="*/ 74 w 160"/>
              <a:gd name="T13" fmla="*/ 72 h 160"/>
              <a:gd name="T14" fmla="*/ 82 w 160"/>
              <a:gd name="T15" fmla="*/ 70 h 160"/>
              <a:gd name="T16" fmla="*/ 64 w 160"/>
              <a:gd name="T17" fmla="*/ 62 h 160"/>
              <a:gd name="T18" fmla="*/ 39 w 160"/>
              <a:gd name="T19" fmla="*/ 113 h 160"/>
              <a:gd name="T20" fmla="*/ 41 w 160"/>
              <a:gd name="T21" fmla="*/ 120 h 160"/>
              <a:gd name="T22" fmla="*/ 48 w 160"/>
              <a:gd name="T23" fmla="*/ 121 h 160"/>
              <a:gd name="T24" fmla="*/ 99 w 160"/>
              <a:gd name="T25" fmla="*/ 96 h 160"/>
              <a:gd name="T26" fmla="*/ 121 w 160"/>
              <a:gd name="T27" fmla="*/ 44 h 160"/>
              <a:gd name="T28" fmla="*/ 116 w 160"/>
              <a:gd name="T29" fmla="*/ 39 h 160"/>
              <a:gd name="T30" fmla="*/ 87 w 160"/>
              <a:gd name="T31" fmla="*/ 16 h 160"/>
              <a:gd name="T32" fmla="*/ 111 w 160"/>
              <a:gd name="T33" fmla="*/ 24 h 160"/>
              <a:gd name="T34" fmla="*/ 130 w 160"/>
              <a:gd name="T35" fmla="*/ 39 h 160"/>
              <a:gd name="T36" fmla="*/ 142 w 160"/>
              <a:gd name="T37" fmla="*/ 61 h 160"/>
              <a:gd name="T38" fmla="*/ 144 w 160"/>
              <a:gd name="T39" fmla="*/ 87 h 160"/>
              <a:gd name="T40" fmla="*/ 137 w 160"/>
              <a:gd name="T41" fmla="*/ 111 h 160"/>
              <a:gd name="T42" fmla="*/ 121 w 160"/>
              <a:gd name="T43" fmla="*/ 130 h 160"/>
              <a:gd name="T44" fmla="*/ 99 w 160"/>
              <a:gd name="T45" fmla="*/ 142 h 160"/>
              <a:gd name="T46" fmla="*/ 73 w 160"/>
              <a:gd name="T47" fmla="*/ 144 h 160"/>
              <a:gd name="T48" fmla="*/ 49 w 160"/>
              <a:gd name="T49" fmla="*/ 137 h 160"/>
              <a:gd name="T50" fmla="*/ 30 w 160"/>
              <a:gd name="T51" fmla="*/ 121 h 160"/>
              <a:gd name="T52" fmla="*/ 18 w 160"/>
              <a:gd name="T53" fmla="*/ 100 h 160"/>
              <a:gd name="T54" fmla="*/ 16 w 160"/>
              <a:gd name="T55" fmla="*/ 74 h 160"/>
              <a:gd name="T56" fmla="*/ 23 w 160"/>
              <a:gd name="T57" fmla="*/ 49 h 160"/>
              <a:gd name="T58" fmla="*/ 39 w 160"/>
              <a:gd name="T59" fmla="*/ 31 h 160"/>
              <a:gd name="T60" fmla="*/ 61 w 160"/>
              <a:gd name="T61" fmla="*/ 19 h 160"/>
              <a:gd name="T62" fmla="*/ 80 w 160"/>
              <a:gd name="T63" fmla="*/ 16 h 160"/>
              <a:gd name="T64" fmla="*/ 64 w 160"/>
              <a:gd name="T65" fmla="*/ 2 h 160"/>
              <a:gd name="T66" fmla="*/ 35 w 160"/>
              <a:gd name="T67" fmla="*/ 14 h 160"/>
              <a:gd name="T68" fmla="*/ 14 w 160"/>
              <a:gd name="T69" fmla="*/ 35 h 160"/>
              <a:gd name="T70" fmla="*/ 2 w 160"/>
              <a:gd name="T71" fmla="*/ 64 h 160"/>
              <a:gd name="T72" fmla="*/ 2 w 160"/>
              <a:gd name="T73" fmla="*/ 97 h 160"/>
              <a:gd name="T74" fmla="*/ 14 w 160"/>
              <a:gd name="T75" fmla="*/ 125 h 160"/>
              <a:gd name="T76" fmla="*/ 35 w 160"/>
              <a:gd name="T77" fmla="*/ 147 h 160"/>
              <a:gd name="T78" fmla="*/ 64 w 160"/>
              <a:gd name="T79" fmla="*/ 159 h 160"/>
              <a:gd name="T80" fmla="*/ 96 w 160"/>
              <a:gd name="T81" fmla="*/ 159 h 160"/>
              <a:gd name="T82" fmla="*/ 125 w 160"/>
              <a:gd name="T83" fmla="*/ 147 h 160"/>
              <a:gd name="T84" fmla="*/ 147 w 160"/>
              <a:gd name="T85" fmla="*/ 125 h 160"/>
              <a:gd name="T86" fmla="*/ 158 w 160"/>
              <a:gd name="T87" fmla="*/ 97 h 160"/>
              <a:gd name="T88" fmla="*/ 158 w 160"/>
              <a:gd name="T89" fmla="*/ 64 h 160"/>
              <a:gd name="T90" fmla="*/ 147 w 160"/>
              <a:gd name="T91" fmla="*/ 35 h 160"/>
              <a:gd name="T92" fmla="*/ 125 w 160"/>
              <a:gd name="T93" fmla="*/ 14 h 160"/>
              <a:gd name="T94" fmla="*/ 96 w 160"/>
              <a:gd name="T95" fmla="*/ 2 h 160"/>
              <a:gd name="T96" fmla="*/ 80 w 160"/>
              <a:gd name="T9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82" y="70"/>
                </a:moveTo>
                <a:lnTo>
                  <a:pt x="84" y="71"/>
                </a:lnTo>
                <a:lnTo>
                  <a:pt x="86" y="72"/>
                </a:lnTo>
                <a:lnTo>
                  <a:pt x="87" y="73"/>
                </a:lnTo>
                <a:lnTo>
                  <a:pt x="89" y="75"/>
                </a:lnTo>
                <a:lnTo>
                  <a:pt x="89" y="76"/>
                </a:lnTo>
                <a:lnTo>
                  <a:pt x="90" y="78"/>
                </a:lnTo>
                <a:lnTo>
                  <a:pt x="90" y="80"/>
                </a:lnTo>
                <a:lnTo>
                  <a:pt x="90" y="82"/>
                </a:lnTo>
                <a:lnTo>
                  <a:pt x="89" y="84"/>
                </a:lnTo>
                <a:lnTo>
                  <a:pt x="89" y="86"/>
                </a:lnTo>
                <a:lnTo>
                  <a:pt x="87" y="88"/>
                </a:lnTo>
                <a:lnTo>
                  <a:pt x="86" y="89"/>
                </a:lnTo>
                <a:lnTo>
                  <a:pt x="84" y="90"/>
                </a:lnTo>
                <a:lnTo>
                  <a:pt x="82" y="90"/>
                </a:lnTo>
                <a:lnTo>
                  <a:pt x="78" y="90"/>
                </a:lnTo>
                <a:lnTo>
                  <a:pt x="76" y="90"/>
                </a:lnTo>
                <a:lnTo>
                  <a:pt x="74" y="89"/>
                </a:lnTo>
                <a:lnTo>
                  <a:pt x="73" y="88"/>
                </a:lnTo>
                <a:lnTo>
                  <a:pt x="71" y="86"/>
                </a:lnTo>
                <a:lnTo>
                  <a:pt x="71" y="84"/>
                </a:lnTo>
                <a:lnTo>
                  <a:pt x="70" y="82"/>
                </a:lnTo>
                <a:lnTo>
                  <a:pt x="70" y="80"/>
                </a:lnTo>
                <a:lnTo>
                  <a:pt x="70" y="78"/>
                </a:lnTo>
                <a:lnTo>
                  <a:pt x="71" y="76"/>
                </a:lnTo>
                <a:lnTo>
                  <a:pt x="71" y="75"/>
                </a:lnTo>
                <a:lnTo>
                  <a:pt x="73" y="73"/>
                </a:lnTo>
                <a:lnTo>
                  <a:pt x="74" y="72"/>
                </a:lnTo>
                <a:lnTo>
                  <a:pt x="76" y="71"/>
                </a:lnTo>
                <a:lnTo>
                  <a:pt x="78" y="70"/>
                </a:lnTo>
                <a:lnTo>
                  <a:pt x="82" y="70"/>
                </a:lnTo>
                <a:lnTo>
                  <a:pt x="82" y="70"/>
                </a:lnTo>
                <a:close/>
                <a:moveTo>
                  <a:pt x="114" y="39"/>
                </a:moveTo>
                <a:lnTo>
                  <a:pt x="112" y="40"/>
                </a:lnTo>
                <a:lnTo>
                  <a:pt x="66" y="61"/>
                </a:lnTo>
                <a:lnTo>
                  <a:pt x="64" y="62"/>
                </a:lnTo>
                <a:lnTo>
                  <a:pt x="63" y="63"/>
                </a:lnTo>
                <a:lnTo>
                  <a:pt x="61" y="64"/>
                </a:lnTo>
                <a:lnTo>
                  <a:pt x="61" y="66"/>
                </a:lnTo>
                <a:lnTo>
                  <a:pt x="39" y="113"/>
                </a:lnTo>
                <a:lnTo>
                  <a:pt x="39" y="115"/>
                </a:lnTo>
                <a:lnTo>
                  <a:pt x="39" y="116"/>
                </a:lnTo>
                <a:lnTo>
                  <a:pt x="40" y="118"/>
                </a:lnTo>
                <a:lnTo>
                  <a:pt x="41" y="120"/>
                </a:lnTo>
                <a:lnTo>
                  <a:pt x="42" y="121"/>
                </a:lnTo>
                <a:lnTo>
                  <a:pt x="44" y="121"/>
                </a:lnTo>
                <a:lnTo>
                  <a:pt x="46" y="121"/>
                </a:lnTo>
                <a:lnTo>
                  <a:pt x="48" y="121"/>
                </a:lnTo>
                <a:lnTo>
                  <a:pt x="95" y="100"/>
                </a:lnTo>
                <a:lnTo>
                  <a:pt x="96" y="99"/>
                </a:lnTo>
                <a:lnTo>
                  <a:pt x="97" y="98"/>
                </a:lnTo>
                <a:lnTo>
                  <a:pt x="99" y="96"/>
                </a:lnTo>
                <a:lnTo>
                  <a:pt x="99" y="94"/>
                </a:lnTo>
                <a:lnTo>
                  <a:pt x="121" y="48"/>
                </a:lnTo>
                <a:lnTo>
                  <a:pt x="122" y="46"/>
                </a:lnTo>
                <a:lnTo>
                  <a:pt x="121" y="44"/>
                </a:lnTo>
                <a:lnTo>
                  <a:pt x="121" y="42"/>
                </a:lnTo>
                <a:lnTo>
                  <a:pt x="120" y="41"/>
                </a:lnTo>
                <a:lnTo>
                  <a:pt x="118" y="40"/>
                </a:lnTo>
                <a:lnTo>
                  <a:pt x="116" y="39"/>
                </a:lnTo>
                <a:lnTo>
                  <a:pt x="114" y="39"/>
                </a:lnTo>
                <a:lnTo>
                  <a:pt x="114" y="39"/>
                </a:lnTo>
                <a:close/>
                <a:moveTo>
                  <a:pt x="80" y="16"/>
                </a:moveTo>
                <a:lnTo>
                  <a:pt x="87" y="16"/>
                </a:lnTo>
                <a:lnTo>
                  <a:pt x="93" y="17"/>
                </a:lnTo>
                <a:lnTo>
                  <a:pt x="99" y="19"/>
                </a:lnTo>
                <a:lnTo>
                  <a:pt x="105" y="21"/>
                </a:lnTo>
                <a:lnTo>
                  <a:pt x="111" y="24"/>
                </a:lnTo>
                <a:lnTo>
                  <a:pt x="116" y="27"/>
                </a:lnTo>
                <a:lnTo>
                  <a:pt x="121" y="31"/>
                </a:lnTo>
                <a:lnTo>
                  <a:pt x="126" y="35"/>
                </a:lnTo>
                <a:lnTo>
                  <a:pt x="130" y="39"/>
                </a:lnTo>
                <a:lnTo>
                  <a:pt x="134" y="44"/>
                </a:lnTo>
                <a:lnTo>
                  <a:pt x="137" y="49"/>
                </a:lnTo>
                <a:lnTo>
                  <a:pt x="140" y="55"/>
                </a:lnTo>
                <a:lnTo>
                  <a:pt x="142" y="61"/>
                </a:lnTo>
                <a:lnTo>
                  <a:pt x="143" y="68"/>
                </a:lnTo>
                <a:lnTo>
                  <a:pt x="144" y="74"/>
                </a:lnTo>
                <a:lnTo>
                  <a:pt x="144" y="80"/>
                </a:lnTo>
                <a:lnTo>
                  <a:pt x="144" y="87"/>
                </a:lnTo>
                <a:lnTo>
                  <a:pt x="143" y="93"/>
                </a:lnTo>
                <a:lnTo>
                  <a:pt x="142" y="100"/>
                </a:lnTo>
                <a:lnTo>
                  <a:pt x="140" y="105"/>
                </a:lnTo>
                <a:lnTo>
                  <a:pt x="137" y="111"/>
                </a:lnTo>
                <a:lnTo>
                  <a:pt x="134" y="116"/>
                </a:lnTo>
                <a:lnTo>
                  <a:pt x="130" y="121"/>
                </a:lnTo>
                <a:lnTo>
                  <a:pt x="126" y="126"/>
                </a:lnTo>
                <a:lnTo>
                  <a:pt x="121" y="130"/>
                </a:lnTo>
                <a:lnTo>
                  <a:pt x="116" y="134"/>
                </a:lnTo>
                <a:lnTo>
                  <a:pt x="111" y="137"/>
                </a:lnTo>
                <a:lnTo>
                  <a:pt x="105" y="140"/>
                </a:lnTo>
                <a:lnTo>
                  <a:pt x="99" y="142"/>
                </a:lnTo>
                <a:lnTo>
                  <a:pt x="93" y="144"/>
                </a:lnTo>
                <a:lnTo>
                  <a:pt x="87" y="144"/>
                </a:lnTo>
                <a:lnTo>
                  <a:pt x="80" y="145"/>
                </a:lnTo>
                <a:lnTo>
                  <a:pt x="73" y="144"/>
                </a:lnTo>
                <a:lnTo>
                  <a:pt x="67" y="144"/>
                </a:lnTo>
                <a:lnTo>
                  <a:pt x="61" y="142"/>
                </a:lnTo>
                <a:lnTo>
                  <a:pt x="55" y="140"/>
                </a:lnTo>
                <a:lnTo>
                  <a:pt x="49" y="137"/>
                </a:lnTo>
                <a:lnTo>
                  <a:pt x="44" y="134"/>
                </a:lnTo>
                <a:lnTo>
                  <a:pt x="39" y="130"/>
                </a:lnTo>
                <a:lnTo>
                  <a:pt x="34" y="126"/>
                </a:lnTo>
                <a:lnTo>
                  <a:pt x="30" y="121"/>
                </a:lnTo>
                <a:lnTo>
                  <a:pt x="27" y="116"/>
                </a:lnTo>
                <a:lnTo>
                  <a:pt x="23" y="111"/>
                </a:lnTo>
                <a:lnTo>
                  <a:pt x="20" y="105"/>
                </a:lnTo>
                <a:lnTo>
                  <a:pt x="18" y="100"/>
                </a:lnTo>
                <a:lnTo>
                  <a:pt x="17" y="93"/>
                </a:lnTo>
                <a:lnTo>
                  <a:pt x="16" y="87"/>
                </a:lnTo>
                <a:lnTo>
                  <a:pt x="16" y="80"/>
                </a:lnTo>
                <a:lnTo>
                  <a:pt x="16" y="74"/>
                </a:lnTo>
                <a:lnTo>
                  <a:pt x="17" y="68"/>
                </a:lnTo>
                <a:lnTo>
                  <a:pt x="18" y="61"/>
                </a:lnTo>
                <a:lnTo>
                  <a:pt x="20" y="55"/>
                </a:lnTo>
                <a:lnTo>
                  <a:pt x="23" y="49"/>
                </a:lnTo>
                <a:lnTo>
                  <a:pt x="27" y="44"/>
                </a:lnTo>
                <a:lnTo>
                  <a:pt x="30" y="39"/>
                </a:lnTo>
                <a:lnTo>
                  <a:pt x="34" y="35"/>
                </a:lnTo>
                <a:lnTo>
                  <a:pt x="39" y="31"/>
                </a:lnTo>
                <a:lnTo>
                  <a:pt x="44" y="27"/>
                </a:lnTo>
                <a:lnTo>
                  <a:pt x="49" y="24"/>
                </a:lnTo>
                <a:lnTo>
                  <a:pt x="55" y="21"/>
                </a:lnTo>
                <a:lnTo>
                  <a:pt x="61" y="19"/>
                </a:lnTo>
                <a:lnTo>
                  <a:pt x="67" y="17"/>
                </a:lnTo>
                <a:lnTo>
                  <a:pt x="73" y="16"/>
                </a:lnTo>
                <a:lnTo>
                  <a:pt x="80" y="16"/>
                </a:lnTo>
                <a:lnTo>
                  <a:pt x="80" y="16"/>
                </a:lnTo>
                <a:lnTo>
                  <a:pt x="80" y="16"/>
                </a:lnTo>
                <a:close/>
                <a:moveTo>
                  <a:pt x="80" y="0"/>
                </a:moveTo>
                <a:lnTo>
                  <a:pt x="72" y="1"/>
                </a:lnTo>
                <a:lnTo>
                  <a:pt x="64" y="2"/>
                </a:lnTo>
                <a:lnTo>
                  <a:pt x="56" y="4"/>
                </a:lnTo>
                <a:lnTo>
                  <a:pt x="49" y="6"/>
                </a:lnTo>
                <a:lnTo>
                  <a:pt x="42" y="10"/>
                </a:lnTo>
                <a:lnTo>
                  <a:pt x="35" y="14"/>
                </a:lnTo>
                <a:lnTo>
                  <a:pt x="29" y="18"/>
                </a:lnTo>
                <a:lnTo>
                  <a:pt x="23" y="24"/>
                </a:lnTo>
                <a:lnTo>
                  <a:pt x="18" y="29"/>
                </a:lnTo>
                <a:lnTo>
                  <a:pt x="14" y="35"/>
                </a:lnTo>
                <a:lnTo>
                  <a:pt x="9" y="42"/>
                </a:lnTo>
                <a:lnTo>
                  <a:pt x="6" y="49"/>
                </a:lnTo>
                <a:lnTo>
                  <a:pt x="4" y="57"/>
                </a:lnTo>
                <a:lnTo>
                  <a:pt x="2" y="64"/>
                </a:lnTo>
                <a:lnTo>
                  <a:pt x="0" y="72"/>
                </a:lnTo>
                <a:lnTo>
                  <a:pt x="0" y="80"/>
                </a:lnTo>
                <a:lnTo>
                  <a:pt x="0" y="88"/>
                </a:lnTo>
                <a:lnTo>
                  <a:pt x="2" y="97"/>
                </a:lnTo>
                <a:lnTo>
                  <a:pt x="4" y="104"/>
                </a:lnTo>
                <a:lnTo>
                  <a:pt x="6" y="112"/>
                </a:lnTo>
                <a:lnTo>
                  <a:pt x="9" y="118"/>
                </a:lnTo>
                <a:lnTo>
                  <a:pt x="14" y="125"/>
                </a:lnTo>
                <a:lnTo>
                  <a:pt x="18" y="131"/>
                </a:lnTo>
                <a:lnTo>
                  <a:pt x="23" y="137"/>
                </a:lnTo>
                <a:lnTo>
                  <a:pt x="29" y="142"/>
                </a:lnTo>
                <a:lnTo>
                  <a:pt x="35" y="147"/>
                </a:lnTo>
                <a:lnTo>
                  <a:pt x="42" y="150"/>
                </a:lnTo>
                <a:lnTo>
                  <a:pt x="49" y="154"/>
                </a:lnTo>
                <a:lnTo>
                  <a:pt x="56" y="157"/>
                </a:lnTo>
                <a:lnTo>
                  <a:pt x="64" y="159"/>
                </a:lnTo>
                <a:lnTo>
                  <a:pt x="72" y="160"/>
                </a:lnTo>
                <a:lnTo>
                  <a:pt x="80" y="160"/>
                </a:lnTo>
                <a:lnTo>
                  <a:pt x="88" y="160"/>
                </a:lnTo>
                <a:lnTo>
                  <a:pt x="96" y="159"/>
                </a:lnTo>
                <a:lnTo>
                  <a:pt x="104" y="157"/>
                </a:lnTo>
                <a:lnTo>
                  <a:pt x="111" y="154"/>
                </a:lnTo>
                <a:lnTo>
                  <a:pt x="119" y="150"/>
                </a:lnTo>
                <a:lnTo>
                  <a:pt x="125" y="147"/>
                </a:lnTo>
                <a:lnTo>
                  <a:pt x="131" y="142"/>
                </a:lnTo>
                <a:lnTo>
                  <a:pt x="137" y="137"/>
                </a:lnTo>
                <a:lnTo>
                  <a:pt x="142" y="131"/>
                </a:lnTo>
                <a:lnTo>
                  <a:pt x="147" y="125"/>
                </a:lnTo>
                <a:lnTo>
                  <a:pt x="151" y="118"/>
                </a:lnTo>
                <a:lnTo>
                  <a:pt x="154" y="112"/>
                </a:lnTo>
                <a:lnTo>
                  <a:pt x="156" y="104"/>
                </a:lnTo>
                <a:lnTo>
                  <a:pt x="158" y="97"/>
                </a:lnTo>
                <a:lnTo>
                  <a:pt x="160" y="88"/>
                </a:lnTo>
                <a:lnTo>
                  <a:pt x="160" y="80"/>
                </a:lnTo>
                <a:lnTo>
                  <a:pt x="160" y="72"/>
                </a:lnTo>
                <a:lnTo>
                  <a:pt x="158" y="64"/>
                </a:lnTo>
                <a:lnTo>
                  <a:pt x="156" y="57"/>
                </a:lnTo>
                <a:lnTo>
                  <a:pt x="154" y="49"/>
                </a:lnTo>
                <a:lnTo>
                  <a:pt x="151" y="42"/>
                </a:lnTo>
                <a:lnTo>
                  <a:pt x="147" y="35"/>
                </a:lnTo>
                <a:lnTo>
                  <a:pt x="142" y="29"/>
                </a:lnTo>
                <a:lnTo>
                  <a:pt x="137" y="24"/>
                </a:lnTo>
                <a:lnTo>
                  <a:pt x="131" y="18"/>
                </a:lnTo>
                <a:lnTo>
                  <a:pt x="125" y="14"/>
                </a:lnTo>
                <a:lnTo>
                  <a:pt x="119" y="10"/>
                </a:lnTo>
                <a:lnTo>
                  <a:pt x="111" y="6"/>
                </a:lnTo>
                <a:lnTo>
                  <a:pt x="104" y="4"/>
                </a:lnTo>
                <a:lnTo>
                  <a:pt x="96" y="2"/>
                </a:lnTo>
                <a:lnTo>
                  <a:pt x="88" y="1"/>
                </a:lnTo>
                <a:lnTo>
                  <a:pt x="80" y="0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B6DF9D34-C842-7DFF-0C2F-FA62E711BEFE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5259388"/>
            <a:ext cx="254000" cy="190500"/>
          </a:xfrm>
          <a:custGeom>
            <a:avLst/>
            <a:gdLst>
              <a:gd name="T0" fmla="*/ 63 w 160"/>
              <a:gd name="T1" fmla="*/ 1 h 120"/>
              <a:gd name="T2" fmla="*/ 61 w 160"/>
              <a:gd name="T3" fmla="*/ 3 h 120"/>
              <a:gd name="T4" fmla="*/ 60 w 160"/>
              <a:gd name="T5" fmla="*/ 10 h 120"/>
              <a:gd name="T6" fmla="*/ 62 w 160"/>
              <a:gd name="T7" fmla="*/ 14 h 120"/>
              <a:gd name="T8" fmla="*/ 65 w 160"/>
              <a:gd name="T9" fmla="*/ 15 h 120"/>
              <a:gd name="T10" fmla="*/ 70 w 160"/>
              <a:gd name="T11" fmla="*/ 21 h 120"/>
              <a:gd name="T12" fmla="*/ 58 w 160"/>
              <a:gd name="T13" fmla="*/ 24 h 120"/>
              <a:gd name="T14" fmla="*/ 47 w 160"/>
              <a:gd name="T15" fmla="*/ 29 h 120"/>
              <a:gd name="T16" fmla="*/ 36 w 160"/>
              <a:gd name="T17" fmla="*/ 36 h 120"/>
              <a:gd name="T18" fmla="*/ 28 w 160"/>
              <a:gd name="T19" fmla="*/ 44 h 120"/>
              <a:gd name="T20" fmla="*/ 20 w 160"/>
              <a:gd name="T21" fmla="*/ 54 h 120"/>
              <a:gd name="T22" fmla="*/ 15 w 160"/>
              <a:gd name="T23" fmla="*/ 65 h 120"/>
              <a:gd name="T24" fmla="*/ 12 w 160"/>
              <a:gd name="T25" fmla="*/ 77 h 120"/>
              <a:gd name="T26" fmla="*/ 10 w 160"/>
              <a:gd name="T27" fmla="*/ 90 h 120"/>
              <a:gd name="T28" fmla="*/ 150 w 160"/>
              <a:gd name="T29" fmla="*/ 84 h 120"/>
              <a:gd name="T30" fmla="*/ 148 w 160"/>
              <a:gd name="T31" fmla="*/ 72 h 120"/>
              <a:gd name="T32" fmla="*/ 143 w 160"/>
              <a:gd name="T33" fmla="*/ 59 h 120"/>
              <a:gd name="T34" fmla="*/ 137 w 160"/>
              <a:gd name="T35" fmla="*/ 49 h 120"/>
              <a:gd name="T36" fmla="*/ 129 w 160"/>
              <a:gd name="T37" fmla="*/ 40 h 120"/>
              <a:gd name="T38" fmla="*/ 119 w 160"/>
              <a:gd name="T39" fmla="*/ 32 h 120"/>
              <a:gd name="T40" fmla="*/ 109 w 160"/>
              <a:gd name="T41" fmla="*/ 26 h 120"/>
              <a:gd name="T42" fmla="*/ 96 w 160"/>
              <a:gd name="T43" fmla="*/ 22 h 120"/>
              <a:gd name="T44" fmla="*/ 90 w 160"/>
              <a:gd name="T45" fmla="*/ 15 h 120"/>
              <a:gd name="T46" fmla="*/ 97 w 160"/>
              <a:gd name="T47" fmla="*/ 15 h 120"/>
              <a:gd name="T48" fmla="*/ 100 w 160"/>
              <a:gd name="T49" fmla="*/ 12 h 120"/>
              <a:gd name="T50" fmla="*/ 100 w 160"/>
              <a:gd name="T51" fmla="*/ 5 h 120"/>
              <a:gd name="T52" fmla="*/ 99 w 160"/>
              <a:gd name="T53" fmla="*/ 2 h 120"/>
              <a:gd name="T54" fmla="*/ 95 w 160"/>
              <a:gd name="T55" fmla="*/ 0 h 120"/>
              <a:gd name="T56" fmla="*/ 65 w 160"/>
              <a:gd name="T57" fmla="*/ 0 h 120"/>
              <a:gd name="T58" fmla="*/ 3 w 160"/>
              <a:gd name="T59" fmla="*/ 101 h 120"/>
              <a:gd name="T60" fmla="*/ 1 w 160"/>
              <a:gd name="T61" fmla="*/ 103 h 120"/>
              <a:gd name="T62" fmla="*/ 0 w 160"/>
              <a:gd name="T63" fmla="*/ 115 h 120"/>
              <a:gd name="T64" fmla="*/ 2 w 160"/>
              <a:gd name="T65" fmla="*/ 119 h 120"/>
              <a:gd name="T66" fmla="*/ 5 w 160"/>
              <a:gd name="T67" fmla="*/ 120 h 120"/>
              <a:gd name="T68" fmla="*/ 157 w 160"/>
              <a:gd name="T69" fmla="*/ 120 h 120"/>
              <a:gd name="T70" fmla="*/ 160 w 160"/>
              <a:gd name="T71" fmla="*/ 117 h 120"/>
              <a:gd name="T72" fmla="*/ 160 w 160"/>
              <a:gd name="T73" fmla="*/ 105 h 120"/>
              <a:gd name="T74" fmla="*/ 159 w 160"/>
              <a:gd name="T75" fmla="*/ 102 h 120"/>
              <a:gd name="T76" fmla="*/ 155 w 160"/>
              <a:gd name="T77" fmla="*/ 100 h 120"/>
              <a:gd name="T78" fmla="*/ 5 w 160"/>
              <a:gd name="T79" fmla="*/ 100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20">
                <a:moveTo>
                  <a:pt x="65" y="0"/>
                </a:moveTo>
                <a:lnTo>
                  <a:pt x="63" y="1"/>
                </a:lnTo>
                <a:lnTo>
                  <a:pt x="62" y="2"/>
                </a:lnTo>
                <a:lnTo>
                  <a:pt x="61" y="3"/>
                </a:lnTo>
                <a:lnTo>
                  <a:pt x="60" y="5"/>
                </a:lnTo>
                <a:lnTo>
                  <a:pt x="60" y="10"/>
                </a:lnTo>
                <a:lnTo>
                  <a:pt x="61" y="12"/>
                </a:lnTo>
                <a:lnTo>
                  <a:pt x="62" y="14"/>
                </a:lnTo>
                <a:lnTo>
                  <a:pt x="63" y="15"/>
                </a:lnTo>
                <a:lnTo>
                  <a:pt x="65" y="15"/>
                </a:lnTo>
                <a:lnTo>
                  <a:pt x="70" y="15"/>
                </a:lnTo>
                <a:lnTo>
                  <a:pt x="70" y="21"/>
                </a:lnTo>
                <a:lnTo>
                  <a:pt x="64" y="22"/>
                </a:lnTo>
                <a:lnTo>
                  <a:pt x="58" y="24"/>
                </a:lnTo>
                <a:lnTo>
                  <a:pt x="52" y="26"/>
                </a:lnTo>
                <a:lnTo>
                  <a:pt x="47" y="29"/>
                </a:lnTo>
                <a:lnTo>
                  <a:pt x="41" y="32"/>
                </a:lnTo>
                <a:lnTo>
                  <a:pt x="36" y="36"/>
                </a:lnTo>
                <a:lnTo>
                  <a:pt x="32" y="40"/>
                </a:lnTo>
                <a:lnTo>
                  <a:pt x="28" y="44"/>
                </a:lnTo>
                <a:lnTo>
                  <a:pt x="24" y="49"/>
                </a:lnTo>
                <a:lnTo>
                  <a:pt x="20" y="54"/>
                </a:lnTo>
                <a:lnTo>
                  <a:pt x="17" y="59"/>
                </a:lnTo>
                <a:lnTo>
                  <a:pt x="15" y="65"/>
                </a:lnTo>
                <a:lnTo>
                  <a:pt x="13" y="72"/>
                </a:lnTo>
                <a:lnTo>
                  <a:pt x="12" y="77"/>
                </a:lnTo>
                <a:lnTo>
                  <a:pt x="11" y="84"/>
                </a:lnTo>
                <a:lnTo>
                  <a:pt x="10" y="90"/>
                </a:lnTo>
                <a:lnTo>
                  <a:pt x="150" y="90"/>
                </a:lnTo>
                <a:lnTo>
                  <a:pt x="150" y="84"/>
                </a:lnTo>
                <a:lnTo>
                  <a:pt x="149" y="77"/>
                </a:lnTo>
                <a:lnTo>
                  <a:pt x="148" y="72"/>
                </a:lnTo>
                <a:lnTo>
                  <a:pt x="146" y="65"/>
                </a:lnTo>
                <a:lnTo>
                  <a:pt x="143" y="59"/>
                </a:lnTo>
                <a:lnTo>
                  <a:pt x="140" y="54"/>
                </a:lnTo>
                <a:lnTo>
                  <a:pt x="137" y="49"/>
                </a:lnTo>
                <a:lnTo>
                  <a:pt x="133" y="44"/>
                </a:lnTo>
                <a:lnTo>
                  <a:pt x="129" y="40"/>
                </a:lnTo>
                <a:lnTo>
                  <a:pt x="124" y="36"/>
                </a:lnTo>
                <a:lnTo>
                  <a:pt x="119" y="32"/>
                </a:lnTo>
                <a:lnTo>
                  <a:pt x="114" y="29"/>
                </a:lnTo>
                <a:lnTo>
                  <a:pt x="109" y="26"/>
                </a:lnTo>
                <a:lnTo>
                  <a:pt x="102" y="24"/>
                </a:lnTo>
                <a:lnTo>
                  <a:pt x="96" y="22"/>
                </a:lnTo>
                <a:lnTo>
                  <a:pt x="90" y="21"/>
                </a:lnTo>
                <a:lnTo>
                  <a:pt x="90" y="15"/>
                </a:lnTo>
                <a:lnTo>
                  <a:pt x="95" y="15"/>
                </a:lnTo>
                <a:lnTo>
                  <a:pt x="97" y="15"/>
                </a:lnTo>
                <a:lnTo>
                  <a:pt x="99" y="14"/>
                </a:lnTo>
                <a:lnTo>
                  <a:pt x="100" y="12"/>
                </a:lnTo>
                <a:lnTo>
                  <a:pt x="100" y="10"/>
                </a:lnTo>
                <a:lnTo>
                  <a:pt x="100" y="5"/>
                </a:lnTo>
                <a:lnTo>
                  <a:pt x="100" y="3"/>
                </a:lnTo>
                <a:lnTo>
                  <a:pt x="99" y="2"/>
                </a:lnTo>
                <a:lnTo>
                  <a:pt x="97" y="1"/>
                </a:lnTo>
                <a:lnTo>
                  <a:pt x="95" y="0"/>
                </a:lnTo>
                <a:lnTo>
                  <a:pt x="65" y="0"/>
                </a:lnTo>
                <a:lnTo>
                  <a:pt x="65" y="0"/>
                </a:lnTo>
                <a:close/>
                <a:moveTo>
                  <a:pt x="5" y="100"/>
                </a:moveTo>
                <a:lnTo>
                  <a:pt x="3" y="101"/>
                </a:lnTo>
                <a:lnTo>
                  <a:pt x="2" y="102"/>
                </a:lnTo>
                <a:lnTo>
                  <a:pt x="1" y="103"/>
                </a:lnTo>
                <a:lnTo>
                  <a:pt x="0" y="105"/>
                </a:lnTo>
                <a:lnTo>
                  <a:pt x="0" y="115"/>
                </a:lnTo>
                <a:lnTo>
                  <a:pt x="1" y="117"/>
                </a:lnTo>
                <a:lnTo>
                  <a:pt x="2" y="119"/>
                </a:lnTo>
                <a:lnTo>
                  <a:pt x="3" y="120"/>
                </a:lnTo>
                <a:lnTo>
                  <a:pt x="5" y="120"/>
                </a:lnTo>
                <a:lnTo>
                  <a:pt x="155" y="120"/>
                </a:lnTo>
                <a:lnTo>
                  <a:pt x="157" y="120"/>
                </a:lnTo>
                <a:lnTo>
                  <a:pt x="159" y="119"/>
                </a:lnTo>
                <a:lnTo>
                  <a:pt x="160" y="117"/>
                </a:lnTo>
                <a:lnTo>
                  <a:pt x="160" y="115"/>
                </a:lnTo>
                <a:lnTo>
                  <a:pt x="160" y="105"/>
                </a:lnTo>
                <a:lnTo>
                  <a:pt x="160" y="103"/>
                </a:lnTo>
                <a:lnTo>
                  <a:pt x="159" y="102"/>
                </a:lnTo>
                <a:lnTo>
                  <a:pt x="157" y="101"/>
                </a:lnTo>
                <a:lnTo>
                  <a:pt x="155" y="100"/>
                </a:lnTo>
                <a:lnTo>
                  <a:pt x="5" y="100"/>
                </a:lnTo>
                <a:lnTo>
                  <a:pt x="5" y="10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D60DBC44-B502-61AC-26F5-CAA75D07459E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5227638"/>
            <a:ext cx="252413" cy="254000"/>
          </a:xfrm>
          <a:custGeom>
            <a:avLst/>
            <a:gdLst>
              <a:gd name="T0" fmla="*/ 70 w 159"/>
              <a:gd name="T1" fmla="*/ 47 h 160"/>
              <a:gd name="T2" fmla="*/ 73 w 159"/>
              <a:gd name="T3" fmla="*/ 51 h 160"/>
              <a:gd name="T4" fmla="*/ 74 w 159"/>
              <a:gd name="T5" fmla="*/ 57 h 160"/>
              <a:gd name="T6" fmla="*/ 71 w 159"/>
              <a:gd name="T7" fmla="*/ 62 h 160"/>
              <a:gd name="T8" fmla="*/ 66 w 159"/>
              <a:gd name="T9" fmla="*/ 65 h 160"/>
              <a:gd name="T10" fmla="*/ 60 w 159"/>
              <a:gd name="T11" fmla="*/ 64 h 160"/>
              <a:gd name="T12" fmla="*/ 56 w 159"/>
              <a:gd name="T13" fmla="*/ 61 h 160"/>
              <a:gd name="T14" fmla="*/ 54 w 159"/>
              <a:gd name="T15" fmla="*/ 55 h 160"/>
              <a:gd name="T16" fmla="*/ 56 w 159"/>
              <a:gd name="T17" fmla="*/ 50 h 160"/>
              <a:gd name="T18" fmla="*/ 60 w 159"/>
              <a:gd name="T19" fmla="*/ 46 h 160"/>
              <a:gd name="T20" fmla="*/ 66 w 159"/>
              <a:gd name="T21" fmla="*/ 45 h 160"/>
              <a:gd name="T22" fmla="*/ 120 w 159"/>
              <a:gd name="T23" fmla="*/ 87 h 160"/>
              <a:gd name="T24" fmla="*/ 123 w 159"/>
              <a:gd name="T25" fmla="*/ 92 h 160"/>
              <a:gd name="T26" fmla="*/ 124 w 159"/>
              <a:gd name="T27" fmla="*/ 97 h 160"/>
              <a:gd name="T28" fmla="*/ 121 w 159"/>
              <a:gd name="T29" fmla="*/ 103 h 160"/>
              <a:gd name="T30" fmla="*/ 116 w 159"/>
              <a:gd name="T31" fmla="*/ 105 h 160"/>
              <a:gd name="T32" fmla="*/ 109 w 159"/>
              <a:gd name="T33" fmla="*/ 104 h 160"/>
              <a:gd name="T34" fmla="*/ 105 w 159"/>
              <a:gd name="T35" fmla="*/ 99 h 160"/>
              <a:gd name="T36" fmla="*/ 104 w 159"/>
              <a:gd name="T37" fmla="*/ 93 h 160"/>
              <a:gd name="T38" fmla="*/ 107 w 159"/>
              <a:gd name="T39" fmla="*/ 88 h 160"/>
              <a:gd name="T40" fmla="*/ 112 w 159"/>
              <a:gd name="T41" fmla="*/ 85 h 160"/>
              <a:gd name="T42" fmla="*/ 54 w 159"/>
              <a:gd name="T43" fmla="*/ 95 h 160"/>
              <a:gd name="T44" fmla="*/ 60 w 159"/>
              <a:gd name="T45" fmla="*/ 97 h 160"/>
              <a:gd name="T46" fmla="*/ 64 w 159"/>
              <a:gd name="T47" fmla="*/ 102 h 160"/>
              <a:gd name="T48" fmla="*/ 64 w 159"/>
              <a:gd name="T49" fmla="*/ 107 h 160"/>
              <a:gd name="T50" fmla="*/ 61 w 159"/>
              <a:gd name="T51" fmla="*/ 112 h 160"/>
              <a:gd name="T52" fmla="*/ 56 w 159"/>
              <a:gd name="T53" fmla="*/ 115 h 160"/>
              <a:gd name="T54" fmla="*/ 49 w 159"/>
              <a:gd name="T55" fmla="*/ 114 h 160"/>
              <a:gd name="T56" fmla="*/ 45 w 159"/>
              <a:gd name="T57" fmla="*/ 109 h 160"/>
              <a:gd name="T58" fmla="*/ 45 w 159"/>
              <a:gd name="T59" fmla="*/ 103 h 160"/>
              <a:gd name="T60" fmla="*/ 47 w 159"/>
              <a:gd name="T61" fmla="*/ 98 h 160"/>
              <a:gd name="T62" fmla="*/ 52 w 159"/>
              <a:gd name="T63" fmla="*/ 96 h 160"/>
              <a:gd name="T64" fmla="*/ 54 w 159"/>
              <a:gd name="T65" fmla="*/ 95 h 160"/>
              <a:gd name="T66" fmla="*/ 60 w 159"/>
              <a:gd name="T67" fmla="*/ 2 h 160"/>
              <a:gd name="T68" fmla="*/ 27 w 159"/>
              <a:gd name="T69" fmla="*/ 19 h 160"/>
              <a:gd name="T70" fmla="*/ 15 w 159"/>
              <a:gd name="T71" fmla="*/ 34 h 160"/>
              <a:gd name="T72" fmla="*/ 0 w 159"/>
              <a:gd name="T73" fmla="*/ 67 h 160"/>
              <a:gd name="T74" fmla="*/ 4 w 159"/>
              <a:gd name="T75" fmla="*/ 105 h 160"/>
              <a:gd name="T76" fmla="*/ 11 w 159"/>
              <a:gd name="T77" fmla="*/ 122 h 160"/>
              <a:gd name="T78" fmla="*/ 37 w 159"/>
              <a:gd name="T79" fmla="*/ 149 h 160"/>
              <a:gd name="T80" fmla="*/ 55 w 159"/>
              <a:gd name="T81" fmla="*/ 156 h 160"/>
              <a:gd name="T82" fmla="*/ 92 w 159"/>
              <a:gd name="T83" fmla="*/ 160 h 160"/>
              <a:gd name="T84" fmla="*/ 126 w 159"/>
              <a:gd name="T85" fmla="*/ 145 h 160"/>
              <a:gd name="T86" fmla="*/ 140 w 159"/>
              <a:gd name="T87" fmla="*/ 132 h 160"/>
              <a:gd name="T88" fmla="*/ 157 w 159"/>
              <a:gd name="T89" fmla="*/ 99 h 160"/>
              <a:gd name="T90" fmla="*/ 158 w 159"/>
              <a:gd name="T91" fmla="*/ 80 h 160"/>
              <a:gd name="T92" fmla="*/ 147 w 159"/>
              <a:gd name="T93" fmla="*/ 78 h 160"/>
              <a:gd name="T94" fmla="*/ 136 w 159"/>
              <a:gd name="T95" fmla="*/ 73 h 160"/>
              <a:gd name="T96" fmla="*/ 128 w 159"/>
              <a:gd name="T97" fmla="*/ 65 h 160"/>
              <a:gd name="T98" fmla="*/ 122 w 159"/>
              <a:gd name="T99" fmla="*/ 56 h 160"/>
              <a:gd name="T100" fmla="*/ 119 w 159"/>
              <a:gd name="T101" fmla="*/ 44 h 160"/>
              <a:gd name="T102" fmla="*/ 111 w 159"/>
              <a:gd name="T103" fmla="*/ 39 h 160"/>
              <a:gd name="T104" fmla="*/ 100 w 159"/>
              <a:gd name="T105" fmla="*/ 35 h 160"/>
              <a:gd name="T106" fmla="*/ 91 w 159"/>
              <a:gd name="T107" fmla="*/ 29 h 160"/>
              <a:gd name="T108" fmla="*/ 84 w 159"/>
              <a:gd name="T109" fmla="*/ 20 h 160"/>
              <a:gd name="T110" fmla="*/ 80 w 159"/>
              <a:gd name="T111" fmla="*/ 9 h 160"/>
              <a:gd name="T112" fmla="*/ 73 w 159"/>
              <a:gd name="T11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9" h="160">
                <a:moveTo>
                  <a:pt x="66" y="45"/>
                </a:moveTo>
                <a:lnTo>
                  <a:pt x="68" y="46"/>
                </a:lnTo>
                <a:lnTo>
                  <a:pt x="70" y="47"/>
                </a:lnTo>
                <a:lnTo>
                  <a:pt x="71" y="48"/>
                </a:lnTo>
                <a:lnTo>
                  <a:pt x="73" y="50"/>
                </a:lnTo>
                <a:lnTo>
                  <a:pt x="73" y="51"/>
                </a:lnTo>
                <a:lnTo>
                  <a:pt x="74" y="53"/>
                </a:lnTo>
                <a:lnTo>
                  <a:pt x="74" y="55"/>
                </a:lnTo>
                <a:lnTo>
                  <a:pt x="74" y="57"/>
                </a:lnTo>
                <a:lnTo>
                  <a:pt x="73" y="59"/>
                </a:lnTo>
                <a:lnTo>
                  <a:pt x="73" y="61"/>
                </a:lnTo>
                <a:lnTo>
                  <a:pt x="71" y="62"/>
                </a:lnTo>
                <a:lnTo>
                  <a:pt x="70" y="63"/>
                </a:lnTo>
                <a:lnTo>
                  <a:pt x="68" y="64"/>
                </a:lnTo>
                <a:lnTo>
                  <a:pt x="66" y="65"/>
                </a:lnTo>
                <a:lnTo>
                  <a:pt x="64" y="65"/>
                </a:lnTo>
                <a:lnTo>
                  <a:pt x="62" y="65"/>
                </a:lnTo>
                <a:lnTo>
                  <a:pt x="60" y="64"/>
                </a:lnTo>
                <a:lnTo>
                  <a:pt x="59" y="63"/>
                </a:lnTo>
                <a:lnTo>
                  <a:pt x="57" y="62"/>
                </a:lnTo>
                <a:lnTo>
                  <a:pt x="56" y="61"/>
                </a:lnTo>
                <a:lnTo>
                  <a:pt x="55" y="59"/>
                </a:lnTo>
                <a:lnTo>
                  <a:pt x="55" y="57"/>
                </a:lnTo>
                <a:lnTo>
                  <a:pt x="54" y="55"/>
                </a:lnTo>
                <a:lnTo>
                  <a:pt x="55" y="53"/>
                </a:lnTo>
                <a:lnTo>
                  <a:pt x="55" y="51"/>
                </a:lnTo>
                <a:lnTo>
                  <a:pt x="56" y="50"/>
                </a:lnTo>
                <a:lnTo>
                  <a:pt x="57" y="48"/>
                </a:lnTo>
                <a:lnTo>
                  <a:pt x="59" y="47"/>
                </a:lnTo>
                <a:lnTo>
                  <a:pt x="60" y="46"/>
                </a:lnTo>
                <a:lnTo>
                  <a:pt x="62" y="45"/>
                </a:lnTo>
                <a:lnTo>
                  <a:pt x="66" y="45"/>
                </a:lnTo>
                <a:lnTo>
                  <a:pt x="66" y="45"/>
                </a:lnTo>
                <a:close/>
                <a:moveTo>
                  <a:pt x="116" y="85"/>
                </a:moveTo>
                <a:lnTo>
                  <a:pt x="118" y="86"/>
                </a:lnTo>
                <a:lnTo>
                  <a:pt x="120" y="87"/>
                </a:lnTo>
                <a:lnTo>
                  <a:pt x="121" y="88"/>
                </a:lnTo>
                <a:lnTo>
                  <a:pt x="122" y="90"/>
                </a:lnTo>
                <a:lnTo>
                  <a:pt x="123" y="92"/>
                </a:lnTo>
                <a:lnTo>
                  <a:pt x="124" y="93"/>
                </a:lnTo>
                <a:lnTo>
                  <a:pt x="124" y="95"/>
                </a:lnTo>
                <a:lnTo>
                  <a:pt x="124" y="97"/>
                </a:lnTo>
                <a:lnTo>
                  <a:pt x="123" y="99"/>
                </a:lnTo>
                <a:lnTo>
                  <a:pt x="122" y="101"/>
                </a:lnTo>
                <a:lnTo>
                  <a:pt x="121" y="103"/>
                </a:lnTo>
                <a:lnTo>
                  <a:pt x="120" y="104"/>
                </a:lnTo>
                <a:lnTo>
                  <a:pt x="118" y="105"/>
                </a:lnTo>
                <a:lnTo>
                  <a:pt x="116" y="105"/>
                </a:lnTo>
                <a:lnTo>
                  <a:pt x="112" y="105"/>
                </a:lnTo>
                <a:lnTo>
                  <a:pt x="110" y="105"/>
                </a:lnTo>
                <a:lnTo>
                  <a:pt x="109" y="104"/>
                </a:lnTo>
                <a:lnTo>
                  <a:pt x="107" y="103"/>
                </a:lnTo>
                <a:lnTo>
                  <a:pt x="106" y="101"/>
                </a:lnTo>
                <a:lnTo>
                  <a:pt x="105" y="99"/>
                </a:lnTo>
                <a:lnTo>
                  <a:pt x="104" y="97"/>
                </a:lnTo>
                <a:lnTo>
                  <a:pt x="104" y="95"/>
                </a:lnTo>
                <a:lnTo>
                  <a:pt x="104" y="93"/>
                </a:lnTo>
                <a:lnTo>
                  <a:pt x="105" y="92"/>
                </a:lnTo>
                <a:lnTo>
                  <a:pt x="106" y="90"/>
                </a:lnTo>
                <a:lnTo>
                  <a:pt x="107" y="88"/>
                </a:lnTo>
                <a:lnTo>
                  <a:pt x="109" y="87"/>
                </a:lnTo>
                <a:lnTo>
                  <a:pt x="110" y="86"/>
                </a:lnTo>
                <a:lnTo>
                  <a:pt x="112" y="85"/>
                </a:lnTo>
                <a:lnTo>
                  <a:pt x="116" y="85"/>
                </a:lnTo>
                <a:lnTo>
                  <a:pt x="116" y="85"/>
                </a:lnTo>
                <a:close/>
                <a:moveTo>
                  <a:pt x="54" y="95"/>
                </a:moveTo>
                <a:lnTo>
                  <a:pt x="56" y="96"/>
                </a:lnTo>
                <a:lnTo>
                  <a:pt x="58" y="96"/>
                </a:lnTo>
                <a:lnTo>
                  <a:pt x="60" y="97"/>
                </a:lnTo>
                <a:lnTo>
                  <a:pt x="61" y="98"/>
                </a:lnTo>
                <a:lnTo>
                  <a:pt x="63" y="100"/>
                </a:lnTo>
                <a:lnTo>
                  <a:pt x="64" y="102"/>
                </a:lnTo>
                <a:lnTo>
                  <a:pt x="64" y="103"/>
                </a:lnTo>
                <a:lnTo>
                  <a:pt x="64" y="105"/>
                </a:lnTo>
                <a:lnTo>
                  <a:pt x="64" y="107"/>
                </a:lnTo>
                <a:lnTo>
                  <a:pt x="64" y="109"/>
                </a:lnTo>
                <a:lnTo>
                  <a:pt x="63" y="111"/>
                </a:lnTo>
                <a:lnTo>
                  <a:pt x="61" y="112"/>
                </a:lnTo>
                <a:lnTo>
                  <a:pt x="60" y="114"/>
                </a:lnTo>
                <a:lnTo>
                  <a:pt x="58" y="115"/>
                </a:lnTo>
                <a:lnTo>
                  <a:pt x="56" y="115"/>
                </a:lnTo>
                <a:lnTo>
                  <a:pt x="52" y="115"/>
                </a:lnTo>
                <a:lnTo>
                  <a:pt x="50" y="115"/>
                </a:lnTo>
                <a:lnTo>
                  <a:pt x="49" y="114"/>
                </a:lnTo>
                <a:lnTo>
                  <a:pt x="47" y="112"/>
                </a:lnTo>
                <a:lnTo>
                  <a:pt x="46" y="111"/>
                </a:lnTo>
                <a:lnTo>
                  <a:pt x="45" y="109"/>
                </a:lnTo>
                <a:lnTo>
                  <a:pt x="45" y="107"/>
                </a:lnTo>
                <a:lnTo>
                  <a:pt x="44" y="105"/>
                </a:lnTo>
                <a:lnTo>
                  <a:pt x="45" y="103"/>
                </a:lnTo>
                <a:lnTo>
                  <a:pt x="45" y="102"/>
                </a:lnTo>
                <a:lnTo>
                  <a:pt x="46" y="100"/>
                </a:lnTo>
                <a:lnTo>
                  <a:pt x="47" y="98"/>
                </a:lnTo>
                <a:lnTo>
                  <a:pt x="49" y="97"/>
                </a:lnTo>
                <a:lnTo>
                  <a:pt x="50" y="96"/>
                </a:lnTo>
                <a:lnTo>
                  <a:pt x="52" y="96"/>
                </a:lnTo>
                <a:lnTo>
                  <a:pt x="54" y="95"/>
                </a:lnTo>
                <a:lnTo>
                  <a:pt x="54" y="95"/>
                </a:lnTo>
                <a:lnTo>
                  <a:pt x="54" y="95"/>
                </a:lnTo>
                <a:close/>
                <a:moveTo>
                  <a:pt x="73" y="0"/>
                </a:moveTo>
                <a:lnTo>
                  <a:pt x="67" y="1"/>
                </a:lnTo>
                <a:lnTo>
                  <a:pt x="60" y="2"/>
                </a:lnTo>
                <a:lnTo>
                  <a:pt x="54" y="5"/>
                </a:lnTo>
                <a:lnTo>
                  <a:pt x="33" y="16"/>
                </a:lnTo>
                <a:lnTo>
                  <a:pt x="27" y="19"/>
                </a:lnTo>
                <a:lnTo>
                  <a:pt x="23" y="23"/>
                </a:lnTo>
                <a:lnTo>
                  <a:pt x="18" y="28"/>
                </a:lnTo>
                <a:lnTo>
                  <a:pt x="15" y="34"/>
                </a:lnTo>
                <a:lnTo>
                  <a:pt x="4" y="55"/>
                </a:lnTo>
                <a:lnTo>
                  <a:pt x="2" y="61"/>
                </a:lnTo>
                <a:lnTo>
                  <a:pt x="0" y="67"/>
                </a:lnTo>
                <a:lnTo>
                  <a:pt x="0" y="74"/>
                </a:lnTo>
                <a:lnTo>
                  <a:pt x="0" y="80"/>
                </a:lnTo>
                <a:lnTo>
                  <a:pt x="4" y="105"/>
                </a:lnTo>
                <a:lnTo>
                  <a:pt x="5" y="111"/>
                </a:lnTo>
                <a:lnTo>
                  <a:pt x="8" y="117"/>
                </a:lnTo>
                <a:lnTo>
                  <a:pt x="11" y="122"/>
                </a:lnTo>
                <a:lnTo>
                  <a:pt x="15" y="127"/>
                </a:lnTo>
                <a:lnTo>
                  <a:pt x="32" y="144"/>
                </a:lnTo>
                <a:lnTo>
                  <a:pt x="37" y="149"/>
                </a:lnTo>
                <a:lnTo>
                  <a:pt x="43" y="152"/>
                </a:lnTo>
                <a:lnTo>
                  <a:pt x="49" y="154"/>
                </a:lnTo>
                <a:lnTo>
                  <a:pt x="55" y="156"/>
                </a:lnTo>
                <a:lnTo>
                  <a:pt x="79" y="160"/>
                </a:lnTo>
                <a:lnTo>
                  <a:pt x="85" y="160"/>
                </a:lnTo>
                <a:lnTo>
                  <a:pt x="92" y="160"/>
                </a:lnTo>
                <a:lnTo>
                  <a:pt x="98" y="158"/>
                </a:lnTo>
                <a:lnTo>
                  <a:pt x="104" y="156"/>
                </a:lnTo>
                <a:lnTo>
                  <a:pt x="126" y="145"/>
                </a:lnTo>
                <a:lnTo>
                  <a:pt x="131" y="141"/>
                </a:lnTo>
                <a:lnTo>
                  <a:pt x="136" y="137"/>
                </a:lnTo>
                <a:lnTo>
                  <a:pt x="140" y="132"/>
                </a:lnTo>
                <a:lnTo>
                  <a:pt x="143" y="127"/>
                </a:lnTo>
                <a:lnTo>
                  <a:pt x="154" y="105"/>
                </a:lnTo>
                <a:lnTo>
                  <a:pt x="157" y="99"/>
                </a:lnTo>
                <a:lnTo>
                  <a:pt x="158" y="93"/>
                </a:lnTo>
                <a:lnTo>
                  <a:pt x="159" y="87"/>
                </a:lnTo>
                <a:lnTo>
                  <a:pt x="158" y="80"/>
                </a:lnTo>
                <a:lnTo>
                  <a:pt x="154" y="80"/>
                </a:lnTo>
                <a:lnTo>
                  <a:pt x="150" y="79"/>
                </a:lnTo>
                <a:lnTo>
                  <a:pt x="147" y="78"/>
                </a:lnTo>
                <a:lnTo>
                  <a:pt x="143" y="77"/>
                </a:lnTo>
                <a:lnTo>
                  <a:pt x="140" y="75"/>
                </a:lnTo>
                <a:lnTo>
                  <a:pt x="136" y="73"/>
                </a:lnTo>
                <a:lnTo>
                  <a:pt x="133" y="71"/>
                </a:lnTo>
                <a:lnTo>
                  <a:pt x="131" y="68"/>
                </a:lnTo>
                <a:lnTo>
                  <a:pt x="128" y="65"/>
                </a:lnTo>
                <a:lnTo>
                  <a:pt x="126" y="62"/>
                </a:lnTo>
                <a:lnTo>
                  <a:pt x="124" y="59"/>
                </a:lnTo>
                <a:lnTo>
                  <a:pt x="122" y="56"/>
                </a:lnTo>
                <a:lnTo>
                  <a:pt x="121" y="52"/>
                </a:lnTo>
                <a:lnTo>
                  <a:pt x="120" y="48"/>
                </a:lnTo>
                <a:lnTo>
                  <a:pt x="119" y="44"/>
                </a:lnTo>
                <a:lnTo>
                  <a:pt x="119" y="40"/>
                </a:lnTo>
                <a:lnTo>
                  <a:pt x="115" y="40"/>
                </a:lnTo>
                <a:lnTo>
                  <a:pt x="111" y="39"/>
                </a:lnTo>
                <a:lnTo>
                  <a:pt x="107" y="38"/>
                </a:lnTo>
                <a:lnTo>
                  <a:pt x="104" y="37"/>
                </a:lnTo>
                <a:lnTo>
                  <a:pt x="100" y="35"/>
                </a:lnTo>
                <a:lnTo>
                  <a:pt x="97" y="33"/>
                </a:lnTo>
                <a:lnTo>
                  <a:pt x="94" y="31"/>
                </a:lnTo>
                <a:lnTo>
                  <a:pt x="91" y="29"/>
                </a:lnTo>
                <a:lnTo>
                  <a:pt x="89" y="26"/>
                </a:lnTo>
                <a:lnTo>
                  <a:pt x="86" y="23"/>
                </a:lnTo>
                <a:lnTo>
                  <a:pt x="84" y="20"/>
                </a:lnTo>
                <a:lnTo>
                  <a:pt x="83" y="16"/>
                </a:lnTo>
                <a:lnTo>
                  <a:pt x="81" y="13"/>
                </a:lnTo>
                <a:lnTo>
                  <a:pt x="80" y="9"/>
                </a:lnTo>
                <a:lnTo>
                  <a:pt x="80" y="5"/>
                </a:lnTo>
                <a:lnTo>
                  <a:pt x="79" y="1"/>
                </a:lnTo>
                <a:lnTo>
                  <a:pt x="73" y="0"/>
                </a:lnTo>
                <a:lnTo>
                  <a:pt x="73" y="0"/>
                </a:lnTo>
                <a:lnTo>
                  <a:pt x="73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1D09BCD9-96B5-8A5D-7FB1-A08FCBD2CD04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5278438"/>
            <a:ext cx="254000" cy="152400"/>
          </a:xfrm>
          <a:custGeom>
            <a:avLst/>
            <a:gdLst>
              <a:gd name="T0" fmla="*/ 38 w 160"/>
              <a:gd name="T1" fmla="*/ 1 h 96"/>
              <a:gd name="T2" fmla="*/ 31 w 160"/>
              <a:gd name="T3" fmla="*/ 2 h 96"/>
              <a:gd name="T4" fmla="*/ 23 w 160"/>
              <a:gd name="T5" fmla="*/ 7 h 96"/>
              <a:gd name="T6" fmla="*/ 18 w 160"/>
              <a:gd name="T7" fmla="*/ 15 h 96"/>
              <a:gd name="T8" fmla="*/ 17 w 160"/>
              <a:gd name="T9" fmla="*/ 22 h 96"/>
              <a:gd name="T10" fmla="*/ 33 w 160"/>
              <a:gd name="T11" fmla="*/ 24 h 96"/>
              <a:gd name="T12" fmla="*/ 36 w 160"/>
              <a:gd name="T13" fmla="*/ 26 h 96"/>
              <a:gd name="T14" fmla="*/ 39 w 160"/>
              <a:gd name="T15" fmla="*/ 29 h 96"/>
              <a:gd name="T16" fmla="*/ 40 w 160"/>
              <a:gd name="T17" fmla="*/ 32 h 96"/>
              <a:gd name="T18" fmla="*/ 40 w 160"/>
              <a:gd name="T19" fmla="*/ 56 h 96"/>
              <a:gd name="T20" fmla="*/ 121 w 160"/>
              <a:gd name="T21" fmla="*/ 34 h 96"/>
              <a:gd name="T22" fmla="*/ 121 w 160"/>
              <a:gd name="T23" fmla="*/ 30 h 96"/>
              <a:gd name="T24" fmla="*/ 123 w 160"/>
              <a:gd name="T25" fmla="*/ 27 h 96"/>
              <a:gd name="T26" fmla="*/ 127 w 160"/>
              <a:gd name="T27" fmla="*/ 25 h 96"/>
              <a:gd name="T28" fmla="*/ 144 w 160"/>
              <a:gd name="T29" fmla="*/ 24 h 96"/>
              <a:gd name="T30" fmla="*/ 144 w 160"/>
              <a:gd name="T31" fmla="*/ 19 h 96"/>
              <a:gd name="T32" fmla="*/ 140 w 160"/>
              <a:gd name="T33" fmla="*/ 11 h 96"/>
              <a:gd name="T34" fmla="*/ 134 w 160"/>
              <a:gd name="T35" fmla="*/ 4 h 96"/>
              <a:gd name="T36" fmla="*/ 125 w 160"/>
              <a:gd name="T37" fmla="*/ 1 h 96"/>
              <a:gd name="T38" fmla="*/ 121 w 160"/>
              <a:gd name="T39" fmla="*/ 0 h 96"/>
              <a:gd name="T40" fmla="*/ 40 w 160"/>
              <a:gd name="T41" fmla="*/ 0 h 96"/>
              <a:gd name="T42" fmla="*/ 14 w 160"/>
              <a:gd name="T43" fmla="*/ 33 h 96"/>
              <a:gd name="T44" fmla="*/ 8 w 160"/>
              <a:gd name="T45" fmla="*/ 35 h 96"/>
              <a:gd name="T46" fmla="*/ 4 w 160"/>
              <a:gd name="T47" fmla="*/ 39 h 96"/>
              <a:gd name="T48" fmla="*/ 1 w 160"/>
              <a:gd name="T49" fmla="*/ 44 h 96"/>
              <a:gd name="T50" fmla="*/ 0 w 160"/>
              <a:gd name="T51" fmla="*/ 49 h 96"/>
              <a:gd name="T52" fmla="*/ 1 w 160"/>
              <a:gd name="T53" fmla="*/ 54 h 96"/>
              <a:gd name="T54" fmla="*/ 4 w 160"/>
              <a:gd name="T55" fmla="*/ 58 h 96"/>
              <a:gd name="T56" fmla="*/ 6 w 160"/>
              <a:gd name="T57" fmla="*/ 61 h 96"/>
              <a:gd name="T58" fmla="*/ 8 w 160"/>
              <a:gd name="T59" fmla="*/ 92 h 96"/>
              <a:gd name="T60" fmla="*/ 10 w 160"/>
              <a:gd name="T61" fmla="*/ 95 h 96"/>
              <a:gd name="T62" fmla="*/ 13 w 160"/>
              <a:gd name="T63" fmla="*/ 96 h 96"/>
              <a:gd name="T64" fmla="*/ 30 w 160"/>
              <a:gd name="T65" fmla="*/ 96 h 96"/>
              <a:gd name="T66" fmla="*/ 32 w 160"/>
              <a:gd name="T67" fmla="*/ 94 h 96"/>
              <a:gd name="T68" fmla="*/ 33 w 160"/>
              <a:gd name="T69" fmla="*/ 88 h 96"/>
              <a:gd name="T70" fmla="*/ 129 w 160"/>
              <a:gd name="T71" fmla="*/ 92 h 96"/>
              <a:gd name="T72" fmla="*/ 129 w 160"/>
              <a:gd name="T73" fmla="*/ 95 h 96"/>
              <a:gd name="T74" fmla="*/ 133 w 160"/>
              <a:gd name="T75" fmla="*/ 96 h 96"/>
              <a:gd name="T76" fmla="*/ 150 w 160"/>
              <a:gd name="T77" fmla="*/ 96 h 96"/>
              <a:gd name="T78" fmla="*/ 152 w 160"/>
              <a:gd name="T79" fmla="*/ 94 h 96"/>
              <a:gd name="T80" fmla="*/ 152 w 160"/>
              <a:gd name="T81" fmla="*/ 62 h 96"/>
              <a:gd name="T82" fmla="*/ 156 w 160"/>
              <a:gd name="T83" fmla="*/ 59 h 96"/>
              <a:gd name="T84" fmla="*/ 158 w 160"/>
              <a:gd name="T85" fmla="*/ 56 h 96"/>
              <a:gd name="T86" fmla="*/ 160 w 160"/>
              <a:gd name="T87" fmla="*/ 52 h 96"/>
              <a:gd name="T88" fmla="*/ 160 w 160"/>
              <a:gd name="T89" fmla="*/ 47 h 96"/>
              <a:gd name="T90" fmla="*/ 159 w 160"/>
              <a:gd name="T91" fmla="*/ 41 h 96"/>
              <a:gd name="T92" fmla="*/ 155 w 160"/>
              <a:gd name="T93" fmla="*/ 36 h 96"/>
              <a:gd name="T94" fmla="*/ 150 w 160"/>
              <a:gd name="T95" fmla="*/ 34 h 96"/>
              <a:gd name="T96" fmla="*/ 144 w 160"/>
              <a:gd name="T97" fmla="*/ 32 h 96"/>
              <a:gd name="T98" fmla="*/ 134 w 160"/>
              <a:gd name="T99" fmla="*/ 33 h 96"/>
              <a:gd name="T100" fmla="*/ 131 w 160"/>
              <a:gd name="T101" fmla="*/ 35 h 96"/>
              <a:gd name="T102" fmla="*/ 129 w 160"/>
              <a:gd name="T103" fmla="*/ 37 h 96"/>
              <a:gd name="T104" fmla="*/ 129 w 160"/>
              <a:gd name="T105" fmla="*/ 40 h 96"/>
              <a:gd name="T106" fmla="*/ 33 w 160"/>
              <a:gd name="T107" fmla="*/ 65 h 96"/>
              <a:gd name="T108" fmla="*/ 32 w 160"/>
              <a:gd name="T109" fmla="*/ 39 h 96"/>
              <a:gd name="T110" fmla="*/ 31 w 160"/>
              <a:gd name="T111" fmla="*/ 36 h 96"/>
              <a:gd name="T112" fmla="*/ 29 w 160"/>
              <a:gd name="T113" fmla="*/ 34 h 96"/>
              <a:gd name="T114" fmla="*/ 26 w 160"/>
              <a:gd name="T115" fmla="*/ 32 h 96"/>
              <a:gd name="T116" fmla="*/ 17 w 160"/>
              <a:gd name="T117" fmla="*/ 3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96">
                <a:moveTo>
                  <a:pt x="40" y="0"/>
                </a:moveTo>
                <a:lnTo>
                  <a:pt x="38" y="1"/>
                </a:lnTo>
                <a:lnTo>
                  <a:pt x="35" y="1"/>
                </a:lnTo>
                <a:lnTo>
                  <a:pt x="31" y="2"/>
                </a:lnTo>
                <a:lnTo>
                  <a:pt x="27" y="4"/>
                </a:lnTo>
                <a:lnTo>
                  <a:pt x="23" y="7"/>
                </a:lnTo>
                <a:lnTo>
                  <a:pt x="21" y="11"/>
                </a:lnTo>
                <a:lnTo>
                  <a:pt x="18" y="15"/>
                </a:lnTo>
                <a:lnTo>
                  <a:pt x="17" y="19"/>
                </a:lnTo>
                <a:lnTo>
                  <a:pt x="17" y="22"/>
                </a:lnTo>
                <a:lnTo>
                  <a:pt x="17" y="24"/>
                </a:lnTo>
                <a:lnTo>
                  <a:pt x="33" y="24"/>
                </a:lnTo>
                <a:lnTo>
                  <a:pt x="34" y="25"/>
                </a:lnTo>
                <a:lnTo>
                  <a:pt x="36" y="26"/>
                </a:lnTo>
                <a:lnTo>
                  <a:pt x="37" y="27"/>
                </a:lnTo>
                <a:lnTo>
                  <a:pt x="39" y="29"/>
                </a:lnTo>
                <a:lnTo>
                  <a:pt x="40" y="30"/>
                </a:lnTo>
                <a:lnTo>
                  <a:pt x="40" y="32"/>
                </a:lnTo>
                <a:lnTo>
                  <a:pt x="40" y="34"/>
                </a:lnTo>
                <a:lnTo>
                  <a:pt x="40" y="56"/>
                </a:lnTo>
                <a:lnTo>
                  <a:pt x="121" y="56"/>
                </a:lnTo>
                <a:lnTo>
                  <a:pt x="121" y="34"/>
                </a:lnTo>
                <a:lnTo>
                  <a:pt x="121" y="32"/>
                </a:lnTo>
                <a:lnTo>
                  <a:pt x="121" y="30"/>
                </a:lnTo>
                <a:lnTo>
                  <a:pt x="122" y="29"/>
                </a:lnTo>
                <a:lnTo>
                  <a:pt x="123" y="27"/>
                </a:lnTo>
                <a:lnTo>
                  <a:pt x="125" y="26"/>
                </a:lnTo>
                <a:lnTo>
                  <a:pt x="127" y="25"/>
                </a:lnTo>
                <a:lnTo>
                  <a:pt x="128" y="24"/>
                </a:lnTo>
                <a:lnTo>
                  <a:pt x="144" y="24"/>
                </a:lnTo>
                <a:lnTo>
                  <a:pt x="144" y="22"/>
                </a:lnTo>
                <a:lnTo>
                  <a:pt x="144" y="19"/>
                </a:lnTo>
                <a:lnTo>
                  <a:pt x="143" y="15"/>
                </a:lnTo>
                <a:lnTo>
                  <a:pt x="140" y="11"/>
                </a:lnTo>
                <a:lnTo>
                  <a:pt x="138" y="7"/>
                </a:lnTo>
                <a:lnTo>
                  <a:pt x="134" y="4"/>
                </a:lnTo>
                <a:lnTo>
                  <a:pt x="130" y="2"/>
                </a:lnTo>
                <a:lnTo>
                  <a:pt x="125" y="1"/>
                </a:lnTo>
                <a:lnTo>
                  <a:pt x="123" y="1"/>
                </a:lnTo>
                <a:lnTo>
                  <a:pt x="121" y="0"/>
                </a:lnTo>
                <a:lnTo>
                  <a:pt x="40" y="0"/>
                </a:lnTo>
                <a:lnTo>
                  <a:pt x="40" y="0"/>
                </a:lnTo>
                <a:close/>
                <a:moveTo>
                  <a:pt x="17" y="32"/>
                </a:moveTo>
                <a:lnTo>
                  <a:pt x="14" y="33"/>
                </a:lnTo>
                <a:lnTo>
                  <a:pt x="10" y="34"/>
                </a:lnTo>
                <a:lnTo>
                  <a:pt x="8" y="35"/>
                </a:lnTo>
                <a:lnTo>
                  <a:pt x="6" y="36"/>
                </a:lnTo>
                <a:lnTo>
                  <a:pt x="4" y="39"/>
                </a:lnTo>
                <a:lnTo>
                  <a:pt x="2" y="41"/>
                </a:lnTo>
                <a:lnTo>
                  <a:pt x="1" y="44"/>
                </a:lnTo>
                <a:lnTo>
                  <a:pt x="0" y="47"/>
                </a:lnTo>
                <a:lnTo>
                  <a:pt x="0" y="49"/>
                </a:lnTo>
                <a:lnTo>
                  <a:pt x="1" y="52"/>
                </a:lnTo>
                <a:lnTo>
                  <a:pt x="1" y="54"/>
                </a:lnTo>
                <a:lnTo>
                  <a:pt x="2" y="56"/>
                </a:lnTo>
                <a:lnTo>
                  <a:pt x="4" y="58"/>
                </a:lnTo>
                <a:lnTo>
                  <a:pt x="5" y="59"/>
                </a:lnTo>
                <a:lnTo>
                  <a:pt x="6" y="61"/>
                </a:lnTo>
                <a:lnTo>
                  <a:pt x="8" y="62"/>
                </a:lnTo>
                <a:lnTo>
                  <a:pt x="8" y="92"/>
                </a:lnTo>
                <a:lnTo>
                  <a:pt x="9" y="94"/>
                </a:lnTo>
                <a:lnTo>
                  <a:pt x="10" y="95"/>
                </a:lnTo>
                <a:lnTo>
                  <a:pt x="11" y="96"/>
                </a:lnTo>
                <a:lnTo>
                  <a:pt x="13" y="96"/>
                </a:lnTo>
                <a:lnTo>
                  <a:pt x="29" y="96"/>
                </a:lnTo>
                <a:lnTo>
                  <a:pt x="30" y="96"/>
                </a:lnTo>
                <a:lnTo>
                  <a:pt x="31" y="95"/>
                </a:lnTo>
                <a:lnTo>
                  <a:pt x="32" y="94"/>
                </a:lnTo>
                <a:lnTo>
                  <a:pt x="33" y="92"/>
                </a:lnTo>
                <a:lnTo>
                  <a:pt x="33" y="88"/>
                </a:lnTo>
                <a:lnTo>
                  <a:pt x="129" y="88"/>
                </a:lnTo>
                <a:lnTo>
                  <a:pt x="129" y="92"/>
                </a:lnTo>
                <a:lnTo>
                  <a:pt x="129" y="94"/>
                </a:lnTo>
                <a:lnTo>
                  <a:pt x="129" y="95"/>
                </a:lnTo>
                <a:lnTo>
                  <a:pt x="131" y="96"/>
                </a:lnTo>
                <a:lnTo>
                  <a:pt x="133" y="96"/>
                </a:lnTo>
                <a:lnTo>
                  <a:pt x="148" y="96"/>
                </a:lnTo>
                <a:lnTo>
                  <a:pt x="150" y="96"/>
                </a:lnTo>
                <a:lnTo>
                  <a:pt x="151" y="95"/>
                </a:lnTo>
                <a:lnTo>
                  <a:pt x="152" y="94"/>
                </a:lnTo>
                <a:lnTo>
                  <a:pt x="152" y="92"/>
                </a:lnTo>
                <a:lnTo>
                  <a:pt x="152" y="62"/>
                </a:lnTo>
                <a:lnTo>
                  <a:pt x="154" y="61"/>
                </a:lnTo>
                <a:lnTo>
                  <a:pt x="156" y="59"/>
                </a:lnTo>
                <a:lnTo>
                  <a:pt x="158" y="58"/>
                </a:lnTo>
                <a:lnTo>
                  <a:pt x="158" y="56"/>
                </a:lnTo>
                <a:lnTo>
                  <a:pt x="160" y="54"/>
                </a:lnTo>
                <a:lnTo>
                  <a:pt x="160" y="52"/>
                </a:lnTo>
                <a:lnTo>
                  <a:pt x="160" y="49"/>
                </a:lnTo>
                <a:lnTo>
                  <a:pt x="160" y="47"/>
                </a:lnTo>
                <a:lnTo>
                  <a:pt x="160" y="44"/>
                </a:lnTo>
                <a:lnTo>
                  <a:pt x="159" y="41"/>
                </a:lnTo>
                <a:lnTo>
                  <a:pt x="157" y="39"/>
                </a:lnTo>
                <a:lnTo>
                  <a:pt x="155" y="36"/>
                </a:lnTo>
                <a:lnTo>
                  <a:pt x="153" y="35"/>
                </a:lnTo>
                <a:lnTo>
                  <a:pt x="150" y="34"/>
                </a:lnTo>
                <a:lnTo>
                  <a:pt x="147" y="33"/>
                </a:lnTo>
                <a:lnTo>
                  <a:pt x="144" y="32"/>
                </a:lnTo>
                <a:lnTo>
                  <a:pt x="135" y="32"/>
                </a:lnTo>
                <a:lnTo>
                  <a:pt x="134" y="33"/>
                </a:lnTo>
                <a:lnTo>
                  <a:pt x="132" y="34"/>
                </a:lnTo>
                <a:lnTo>
                  <a:pt x="131" y="35"/>
                </a:lnTo>
                <a:lnTo>
                  <a:pt x="130" y="36"/>
                </a:lnTo>
                <a:lnTo>
                  <a:pt x="129" y="37"/>
                </a:lnTo>
                <a:lnTo>
                  <a:pt x="129" y="39"/>
                </a:lnTo>
                <a:lnTo>
                  <a:pt x="129" y="40"/>
                </a:lnTo>
                <a:lnTo>
                  <a:pt x="129" y="65"/>
                </a:lnTo>
                <a:lnTo>
                  <a:pt x="33" y="65"/>
                </a:lnTo>
                <a:lnTo>
                  <a:pt x="33" y="40"/>
                </a:lnTo>
                <a:lnTo>
                  <a:pt x="32" y="39"/>
                </a:lnTo>
                <a:lnTo>
                  <a:pt x="32" y="37"/>
                </a:lnTo>
                <a:lnTo>
                  <a:pt x="31" y="36"/>
                </a:lnTo>
                <a:lnTo>
                  <a:pt x="30" y="35"/>
                </a:lnTo>
                <a:lnTo>
                  <a:pt x="29" y="34"/>
                </a:lnTo>
                <a:lnTo>
                  <a:pt x="27" y="33"/>
                </a:lnTo>
                <a:lnTo>
                  <a:pt x="26" y="32"/>
                </a:lnTo>
                <a:lnTo>
                  <a:pt x="17" y="32"/>
                </a:lnTo>
                <a:lnTo>
                  <a:pt x="17" y="3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54A4EA99-6F3B-FD2D-3628-942C6B68A15E}"/>
              </a:ext>
            </a:extLst>
          </p:cNvPr>
          <p:cNvSpPr>
            <a:spLocks noEditPoints="1"/>
          </p:cNvSpPr>
          <p:nvPr/>
        </p:nvSpPr>
        <p:spPr bwMode="auto">
          <a:xfrm>
            <a:off x="1809751" y="5256213"/>
            <a:ext cx="254000" cy="196850"/>
          </a:xfrm>
          <a:custGeom>
            <a:avLst/>
            <a:gdLst>
              <a:gd name="T0" fmla="*/ 146 w 160"/>
              <a:gd name="T1" fmla="*/ 14 h 124"/>
              <a:gd name="T2" fmla="*/ 147 w 160"/>
              <a:gd name="T3" fmla="*/ 27 h 124"/>
              <a:gd name="T4" fmla="*/ 13 w 160"/>
              <a:gd name="T5" fmla="*/ 15 h 124"/>
              <a:gd name="T6" fmla="*/ 15 w 160"/>
              <a:gd name="T7" fmla="*/ 13 h 124"/>
              <a:gd name="T8" fmla="*/ 145 w 160"/>
              <a:gd name="T9" fmla="*/ 13 h 124"/>
              <a:gd name="T10" fmla="*/ 29 w 160"/>
              <a:gd name="T11" fmla="*/ 80 h 124"/>
              <a:gd name="T12" fmla="*/ 27 w 160"/>
              <a:gd name="T13" fmla="*/ 82 h 124"/>
              <a:gd name="T14" fmla="*/ 27 w 160"/>
              <a:gd name="T15" fmla="*/ 94 h 124"/>
              <a:gd name="T16" fmla="*/ 28 w 160"/>
              <a:gd name="T17" fmla="*/ 97 h 124"/>
              <a:gd name="T18" fmla="*/ 51 w 160"/>
              <a:gd name="T19" fmla="*/ 98 h 124"/>
              <a:gd name="T20" fmla="*/ 53 w 160"/>
              <a:gd name="T21" fmla="*/ 96 h 124"/>
              <a:gd name="T22" fmla="*/ 53 w 160"/>
              <a:gd name="T23" fmla="*/ 83 h 124"/>
              <a:gd name="T24" fmla="*/ 53 w 160"/>
              <a:gd name="T25" fmla="*/ 81 h 124"/>
              <a:gd name="T26" fmla="*/ 50 w 160"/>
              <a:gd name="T27" fmla="*/ 80 h 124"/>
              <a:gd name="T28" fmla="*/ 30 w 160"/>
              <a:gd name="T29" fmla="*/ 80 h 124"/>
              <a:gd name="T30" fmla="*/ 64 w 160"/>
              <a:gd name="T31" fmla="*/ 80 h 124"/>
              <a:gd name="T32" fmla="*/ 62 w 160"/>
              <a:gd name="T33" fmla="*/ 82 h 124"/>
              <a:gd name="T34" fmla="*/ 62 w 160"/>
              <a:gd name="T35" fmla="*/ 94 h 124"/>
              <a:gd name="T36" fmla="*/ 63 w 160"/>
              <a:gd name="T37" fmla="*/ 97 h 124"/>
              <a:gd name="T38" fmla="*/ 105 w 160"/>
              <a:gd name="T39" fmla="*/ 98 h 124"/>
              <a:gd name="T40" fmla="*/ 107 w 160"/>
              <a:gd name="T41" fmla="*/ 96 h 124"/>
              <a:gd name="T42" fmla="*/ 107 w 160"/>
              <a:gd name="T43" fmla="*/ 83 h 124"/>
              <a:gd name="T44" fmla="*/ 106 w 160"/>
              <a:gd name="T45" fmla="*/ 81 h 124"/>
              <a:gd name="T46" fmla="*/ 103 w 160"/>
              <a:gd name="T47" fmla="*/ 80 h 124"/>
              <a:gd name="T48" fmla="*/ 66 w 160"/>
              <a:gd name="T49" fmla="*/ 80 h 124"/>
              <a:gd name="T50" fmla="*/ 147 w 160"/>
              <a:gd name="T51" fmla="*/ 109 h 124"/>
              <a:gd name="T52" fmla="*/ 145 w 160"/>
              <a:gd name="T53" fmla="*/ 111 h 124"/>
              <a:gd name="T54" fmla="*/ 14 w 160"/>
              <a:gd name="T55" fmla="*/ 111 h 124"/>
              <a:gd name="T56" fmla="*/ 13 w 160"/>
              <a:gd name="T57" fmla="*/ 62 h 124"/>
              <a:gd name="T58" fmla="*/ 147 w 160"/>
              <a:gd name="T59" fmla="*/ 62 h 124"/>
              <a:gd name="T60" fmla="*/ 11 w 160"/>
              <a:gd name="T61" fmla="*/ 1 h 124"/>
              <a:gd name="T62" fmla="*/ 6 w 160"/>
              <a:gd name="T63" fmla="*/ 2 h 124"/>
              <a:gd name="T64" fmla="*/ 2 w 160"/>
              <a:gd name="T65" fmla="*/ 6 h 124"/>
              <a:gd name="T66" fmla="*/ 0 w 160"/>
              <a:gd name="T67" fmla="*/ 11 h 124"/>
              <a:gd name="T68" fmla="*/ 0 w 160"/>
              <a:gd name="T69" fmla="*/ 111 h 124"/>
              <a:gd name="T70" fmla="*/ 1 w 160"/>
              <a:gd name="T71" fmla="*/ 116 h 124"/>
              <a:gd name="T72" fmla="*/ 4 w 160"/>
              <a:gd name="T73" fmla="*/ 120 h 124"/>
              <a:gd name="T74" fmla="*/ 8 w 160"/>
              <a:gd name="T75" fmla="*/ 123 h 124"/>
              <a:gd name="T76" fmla="*/ 13 w 160"/>
              <a:gd name="T77" fmla="*/ 124 h 124"/>
              <a:gd name="T78" fmla="*/ 149 w 160"/>
              <a:gd name="T79" fmla="*/ 124 h 124"/>
              <a:gd name="T80" fmla="*/ 154 w 160"/>
              <a:gd name="T81" fmla="*/ 122 h 124"/>
              <a:gd name="T82" fmla="*/ 158 w 160"/>
              <a:gd name="T83" fmla="*/ 119 h 124"/>
              <a:gd name="T84" fmla="*/ 160 w 160"/>
              <a:gd name="T85" fmla="*/ 114 h 124"/>
              <a:gd name="T86" fmla="*/ 160 w 160"/>
              <a:gd name="T87" fmla="*/ 13 h 124"/>
              <a:gd name="T88" fmla="*/ 159 w 160"/>
              <a:gd name="T89" fmla="*/ 8 h 124"/>
              <a:gd name="T90" fmla="*/ 156 w 160"/>
              <a:gd name="T91" fmla="*/ 4 h 124"/>
              <a:gd name="T92" fmla="*/ 152 w 160"/>
              <a:gd name="T93" fmla="*/ 1 h 124"/>
              <a:gd name="T94" fmla="*/ 147 w 160"/>
              <a:gd name="T95" fmla="*/ 0 h 124"/>
              <a:gd name="T96" fmla="*/ 13 w 160"/>
              <a:gd name="T97" fmla="*/ 0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24">
                <a:moveTo>
                  <a:pt x="145" y="13"/>
                </a:moveTo>
                <a:lnTo>
                  <a:pt x="146" y="14"/>
                </a:lnTo>
                <a:lnTo>
                  <a:pt x="147" y="15"/>
                </a:lnTo>
                <a:lnTo>
                  <a:pt x="147" y="27"/>
                </a:lnTo>
                <a:lnTo>
                  <a:pt x="13" y="27"/>
                </a:lnTo>
                <a:lnTo>
                  <a:pt x="13" y="15"/>
                </a:lnTo>
                <a:lnTo>
                  <a:pt x="14" y="14"/>
                </a:lnTo>
                <a:lnTo>
                  <a:pt x="15" y="13"/>
                </a:lnTo>
                <a:lnTo>
                  <a:pt x="145" y="13"/>
                </a:lnTo>
                <a:lnTo>
                  <a:pt x="145" y="13"/>
                </a:lnTo>
                <a:close/>
                <a:moveTo>
                  <a:pt x="30" y="80"/>
                </a:moveTo>
                <a:lnTo>
                  <a:pt x="29" y="80"/>
                </a:lnTo>
                <a:lnTo>
                  <a:pt x="28" y="81"/>
                </a:lnTo>
                <a:lnTo>
                  <a:pt x="27" y="82"/>
                </a:lnTo>
                <a:lnTo>
                  <a:pt x="27" y="83"/>
                </a:lnTo>
                <a:lnTo>
                  <a:pt x="27" y="94"/>
                </a:lnTo>
                <a:lnTo>
                  <a:pt x="27" y="96"/>
                </a:lnTo>
                <a:lnTo>
                  <a:pt x="28" y="97"/>
                </a:lnTo>
                <a:lnTo>
                  <a:pt x="29" y="98"/>
                </a:lnTo>
                <a:lnTo>
                  <a:pt x="51" y="98"/>
                </a:lnTo>
                <a:lnTo>
                  <a:pt x="53" y="97"/>
                </a:lnTo>
                <a:lnTo>
                  <a:pt x="53" y="96"/>
                </a:lnTo>
                <a:lnTo>
                  <a:pt x="53" y="94"/>
                </a:lnTo>
                <a:lnTo>
                  <a:pt x="53" y="83"/>
                </a:lnTo>
                <a:lnTo>
                  <a:pt x="53" y="82"/>
                </a:lnTo>
                <a:lnTo>
                  <a:pt x="53" y="81"/>
                </a:lnTo>
                <a:lnTo>
                  <a:pt x="51" y="80"/>
                </a:lnTo>
                <a:lnTo>
                  <a:pt x="50" y="80"/>
                </a:lnTo>
                <a:lnTo>
                  <a:pt x="30" y="80"/>
                </a:lnTo>
                <a:lnTo>
                  <a:pt x="30" y="80"/>
                </a:lnTo>
                <a:close/>
                <a:moveTo>
                  <a:pt x="66" y="80"/>
                </a:moveTo>
                <a:lnTo>
                  <a:pt x="64" y="80"/>
                </a:lnTo>
                <a:lnTo>
                  <a:pt x="63" y="81"/>
                </a:lnTo>
                <a:lnTo>
                  <a:pt x="62" y="82"/>
                </a:lnTo>
                <a:lnTo>
                  <a:pt x="62" y="83"/>
                </a:lnTo>
                <a:lnTo>
                  <a:pt x="62" y="94"/>
                </a:lnTo>
                <a:lnTo>
                  <a:pt x="62" y="96"/>
                </a:lnTo>
                <a:lnTo>
                  <a:pt x="63" y="97"/>
                </a:lnTo>
                <a:lnTo>
                  <a:pt x="64" y="98"/>
                </a:lnTo>
                <a:lnTo>
                  <a:pt x="105" y="98"/>
                </a:lnTo>
                <a:lnTo>
                  <a:pt x="106" y="97"/>
                </a:lnTo>
                <a:lnTo>
                  <a:pt x="107" y="96"/>
                </a:lnTo>
                <a:lnTo>
                  <a:pt x="107" y="94"/>
                </a:lnTo>
                <a:lnTo>
                  <a:pt x="107" y="83"/>
                </a:lnTo>
                <a:lnTo>
                  <a:pt x="107" y="82"/>
                </a:lnTo>
                <a:lnTo>
                  <a:pt x="106" y="81"/>
                </a:lnTo>
                <a:lnTo>
                  <a:pt x="105" y="80"/>
                </a:lnTo>
                <a:lnTo>
                  <a:pt x="103" y="80"/>
                </a:lnTo>
                <a:lnTo>
                  <a:pt x="66" y="80"/>
                </a:lnTo>
                <a:lnTo>
                  <a:pt x="66" y="80"/>
                </a:lnTo>
                <a:close/>
                <a:moveTo>
                  <a:pt x="147" y="62"/>
                </a:moveTo>
                <a:lnTo>
                  <a:pt x="147" y="109"/>
                </a:lnTo>
                <a:lnTo>
                  <a:pt x="146" y="111"/>
                </a:lnTo>
                <a:lnTo>
                  <a:pt x="145" y="111"/>
                </a:lnTo>
                <a:lnTo>
                  <a:pt x="15" y="111"/>
                </a:lnTo>
                <a:lnTo>
                  <a:pt x="14" y="111"/>
                </a:lnTo>
                <a:lnTo>
                  <a:pt x="13" y="109"/>
                </a:lnTo>
                <a:lnTo>
                  <a:pt x="13" y="62"/>
                </a:lnTo>
                <a:lnTo>
                  <a:pt x="147" y="62"/>
                </a:lnTo>
                <a:lnTo>
                  <a:pt x="147" y="62"/>
                </a:lnTo>
                <a:close/>
                <a:moveTo>
                  <a:pt x="13" y="0"/>
                </a:moveTo>
                <a:lnTo>
                  <a:pt x="11" y="1"/>
                </a:lnTo>
                <a:lnTo>
                  <a:pt x="8" y="1"/>
                </a:lnTo>
                <a:lnTo>
                  <a:pt x="6" y="2"/>
                </a:lnTo>
                <a:lnTo>
                  <a:pt x="4" y="4"/>
                </a:lnTo>
                <a:lnTo>
                  <a:pt x="2" y="6"/>
                </a:lnTo>
                <a:lnTo>
                  <a:pt x="1" y="8"/>
                </a:lnTo>
                <a:lnTo>
                  <a:pt x="0" y="11"/>
                </a:lnTo>
                <a:lnTo>
                  <a:pt x="0" y="13"/>
                </a:lnTo>
                <a:lnTo>
                  <a:pt x="0" y="111"/>
                </a:lnTo>
                <a:lnTo>
                  <a:pt x="0" y="114"/>
                </a:lnTo>
                <a:lnTo>
                  <a:pt x="1" y="116"/>
                </a:lnTo>
                <a:lnTo>
                  <a:pt x="2" y="119"/>
                </a:lnTo>
                <a:lnTo>
                  <a:pt x="4" y="120"/>
                </a:lnTo>
                <a:lnTo>
                  <a:pt x="6" y="122"/>
                </a:lnTo>
                <a:lnTo>
                  <a:pt x="8" y="123"/>
                </a:lnTo>
                <a:lnTo>
                  <a:pt x="11" y="124"/>
                </a:lnTo>
                <a:lnTo>
                  <a:pt x="13" y="124"/>
                </a:lnTo>
                <a:lnTo>
                  <a:pt x="147" y="124"/>
                </a:lnTo>
                <a:lnTo>
                  <a:pt x="149" y="124"/>
                </a:lnTo>
                <a:lnTo>
                  <a:pt x="152" y="123"/>
                </a:lnTo>
                <a:lnTo>
                  <a:pt x="154" y="122"/>
                </a:lnTo>
                <a:lnTo>
                  <a:pt x="156" y="120"/>
                </a:lnTo>
                <a:lnTo>
                  <a:pt x="158" y="119"/>
                </a:lnTo>
                <a:lnTo>
                  <a:pt x="159" y="116"/>
                </a:lnTo>
                <a:lnTo>
                  <a:pt x="160" y="114"/>
                </a:lnTo>
                <a:lnTo>
                  <a:pt x="160" y="111"/>
                </a:lnTo>
                <a:lnTo>
                  <a:pt x="160" y="13"/>
                </a:lnTo>
                <a:lnTo>
                  <a:pt x="160" y="11"/>
                </a:lnTo>
                <a:lnTo>
                  <a:pt x="159" y="8"/>
                </a:lnTo>
                <a:lnTo>
                  <a:pt x="158" y="6"/>
                </a:lnTo>
                <a:lnTo>
                  <a:pt x="156" y="4"/>
                </a:lnTo>
                <a:lnTo>
                  <a:pt x="154" y="2"/>
                </a:lnTo>
                <a:lnTo>
                  <a:pt x="152" y="1"/>
                </a:lnTo>
                <a:lnTo>
                  <a:pt x="149" y="1"/>
                </a:lnTo>
                <a:lnTo>
                  <a:pt x="147" y="0"/>
                </a:lnTo>
                <a:lnTo>
                  <a:pt x="13" y="0"/>
                </a:lnTo>
                <a:lnTo>
                  <a:pt x="13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92270729-241E-FB48-0E9A-99196445DD56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5253038"/>
            <a:ext cx="254000" cy="203200"/>
          </a:xfrm>
          <a:custGeom>
            <a:avLst/>
            <a:gdLst>
              <a:gd name="T0" fmla="*/ 61 w 160"/>
              <a:gd name="T1" fmla="*/ 22 h 128"/>
              <a:gd name="T2" fmla="*/ 61 w 160"/>
              <a:gd name="T3" fmla="*/ 27 h 128"/>
              <a:gd name="T4" fmla="*/ 55 w 160"/>
              <a:gd name="T5" fmla="*/ 30 h 128"/>
              <a:gd name="T6" fmla="*/ 50 w 160"/>
              <a:gd name="T7" fmla="*/ 27 h 128"/>
              <a:gd name="T8" fmla="*/ 50 w 160"/>
              <a:gd name="T9" fmla="*/ 22 h 128"/>
              <a:gd name="T10" fmla="*/ 57 w 160"/>
              <a:gd name="T11" fmla="*/ 18 h 128"/>
              <a:gd name="T12" fmla="*/ 28 w 160"/>
              <a:gd name="T13" fmla="*/ 52 h 128"/>
              <a:gd name="T14" fmla="*/ 29 w 160"/>
              <a:gd name="T15" fmla="*/ 57 h 128"/>
              <a:gd name="T16" fmla="*/ 25 w 160"/>
              <a:gd name="T17" fmla="*/ 62 h 128"/>
              <a:gd name="T18" fmla="*/ 18 w 160"/>
              <a:gd name="T19" fmla="*/ 59 h 128"/>
              <a:gd name="T20" fmla="*/ 18 w 160"/>
              <a:gd name="T21" fmla="*/ 54 h 128"/>
              <a:gd name="T22" fmla="*/ 25 w 160"/>
              <a:gd name="T23" fmla="*/ 51 h 128"/>
              <a:gd name="T24" fmla="*/ 60 w 160"/>
              <a:gd name="T25" fmla="*/ 52 h 128"/>
              <a:gd name="T26" fmla="*/ 61 w 160"/>
              <a:gd name="T27" fmla="*/ 57 h 128"/>
              <a:gd name="T28" fmla="*/ 57 w 160"/>
              <a:gd name="T29" fmla="*/ 62 h 128"/>
              <a:gd name="T30" fmla="*/ 50 w 160"/>
              <a:gd name="T31" fmla="*/ 59 h 128"/>
              <a:gd name="T32" fmla="*/ 50 w 160"/>
              <a:gd name="T33" fmla="*/ 54 h 128"/>
              <a:gd name="T34" fmla="*/ 57 w 160"/>
              <a:gd name="T35" fmla="*/ 51 h 128"/>
              <a:gd name="T36" fmla="*/ 92 w 160"/>
              <a:gd name="T37" fmla="*/ 52 h 128"/>
              <a:gd name="T38" fmla="*/ 94 w 160"/>
              <a:gd name="T39" fmla="*/ 57 h 128"/>
              <a:gd name="T40" fmla="*/ 89 w 160"/>
              <a:gd name="T41" fmla="*/ 62 h 128"/>
              <a:gd name="T42" fmla="*/ 82 w 160"/>
              <a:gd name="T43" fmla="*/ 59 h 128"/>
              <a:gd name="T44" fmla="*/ 82 w 160"/>
              <a:gd name="T45" fmla="*/ 54 h 128"/>
              <a:gd name="T46" fmla="*/ 89 w 160"/>
              <a:gd name="T47" fmla="*/ 51 h 128"/>
              <a:gd name="T48" fmla="*/ 60 w 160"/>
              <a:gd name="T49" fmla="*/ 84 h 128"/>
              <a:gd name="T50" fmla="*/ 61 w 160"/>
              <a:gd name="T51" fmla="*/ 90 h 128"/>
              <a:gd name="T52" fmla="*/ 57 w 160"/>
              <a:gd name="T53" fmla="*/ 95 h 128"/>
              <a:gd name="T54" fmla="*/ 50 w 160"/>
              <a:gd name="T55" fmla="*/ 91 h 128"/>
              <a:gd name="T56" fmla="*/ 50 w 160"/>
              <a:gd name="T57" fmla="*/ 86 h 128"/>
              <a:gd name="T58" fmla="*/ 57 w 160"/>
              <a:gd name="T59" fmla="*/ 82 h 128"/>
              <a:gd name="T60" fmla="*/ 124 w 160"/>
              <a:gd name="T61" fmla="*/ 84 h 128"/>
              <a:gd name="T62" fmla="*/ 125 w 160"/>
              <a:gd name="T63" fmla="*/ 90 h 128"/>
              <a:gd name="T64" fmla="*/ 121 w 160"/>
              <a:gd name="T65" fmla="*/ 95 h 128"/>
              <a:gd name="T66" fmla="*/ 114 w 160"/>
              <a:gd name="T67" fmla="*/ 91 h 128"/>
              <a:gd name="T68" fmla="*/ 114 w 160"/>
              <a:gd name="T69" fmla="*/ 86 h 128"/>
              <a:gd name="T70" fmla="*/ 121 w 160"/>
              <a:gd name="T71" fmla="*/ 82 h 128"/>
              <a:gd name="T72" fmla="*/ 51 w 160"/>
              <a:gd name="T73" fmla="*/ 1 h 128"/>
              <a:gd name="T74" fmla="*/ 2 w 160"/>
              <a:gd name="T75" fmla="*/ 50 h 128"/>
              <a:gd name="T76" fmla="*/ 0 w 160"/>
              <a:gd name="T77" fmla="*/ 59 h 128"/>
              <a:gd name="T78" fmla="*/ 47 w 160"/>
              <a:gd name="T79" fmla="*/ 109 h 128"/>
              <a:gd name="T80" fmla="*/ 55 w 160"/>
              <a:gd name="T81" fmla="*/ 113 h 128"/>
              <a:gd name="T82" fmla="*/ 64 w 160"/>
              <a:gd name="T83" fmla="*/ 109 h 128"/>
              <a:gd name="T84" fmla="*/ 111 w 160"/>
              <a:gd name="T85" fmla="*/ 59 h 128"/>
              <a:gd name="T86" fmla="*/ 110 w 160"/>
              <a:gd name="T87" fmla="*/ 50 h 128"/>
              <a:gd name="T88" fmla="*/ 60 w 160"/>
              <a:gd name="T89" fmla="*/ 1 h 128"/>
              <a:gd name="T90" fmla="*/ 55 w 160"/>
              <a:gd name="T91" fmla="*/ 0 h 128"/>
              <a:gd name="T92" fmla="*/ 119 w 160"/>
              <a:gd name="T93" fmla="*/ 57 h 128"/>
              <a:gd name="T94" fmla="*/ 116 w 160"/>
              <a:gd name="T95" fmla="*/ 68 h 128"/>
              <a:gd name="T96" fmla="*/ 80 w 160"/>
              <a:gd name="T97" fmla="*/ 119 h 128"/>
              <a:gd name="T98" fmla="*/ 85 w 160"/>
              <a:gd name="T99" fmla="*/ 126 h 128"/>
              <a:gd name="T100" fmla="*/ 152 w 160"/>
              <a:gd name="T101" fmla="*/ 128 h 128"/>
              <a:gd name="T102" fmla="*/ 159 w 160"/>
              <a:gd name="T103" fmla="*/ 121 h 128"/>
              <a:gd name="T104" fmla="*/ 160 w 160"/>
              <a:gd name="T105" fmla="*/ 58 h 128"/>
              <a:gd name="T106" fmla="*/ 154 w 160"/>
              <a:gd name="T107" fmla="*/ 50 h 128"/>
              <a:gd name="T108" fmla="*/ 118 w 160"/>
              <a:gd name="T109" fmla="*/ 4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28">
                <a:moveTo>
                  <a:pt x="57" y="18"/>
                </a:moveTo>
                <a:lnTo>
                  <a:pt x="58" y="19"/>
                </a:lnTo>
                <a:lnTo>
                  <a:pt x="60" y="20"/>
                </a:lnTo>
                <a:lnTo>
                  <a:pt x="61" y="22"/>
                </a:lnTo>
                <a:lnTo>
                  <a:pt x="61" y="23"/>
                </a:lnTo>
                <a:lnTo>
                  <a:pt x="61" y="24"/>
                </a:lnTo>
                <a:lnTo>
                  <a:pt x="61" y="25"/>
                </a:lnTo>
                <a:lnTo>
                  <a:pt x="61" y="27"/>
                </a:lnTo>
                <a:lnTo>
                  <a:pt x="60" y="28"/>
                </a:lnTo>
                <a:lnTo>
                  <a:pt x="58" y="30"/>
                </a:lnTo>
                <a:lnTo>
                  <a:pt x="57" y="30"/>
                </a:lnTo>
                <a:lnTo>
                  <a:pt x="55" y="30"/>
                </a:lnTo>
                <a:lnTo>
                  <a:pt x="54" y="30"/>
                </a:lnTo>
                <a:lnTo>
                  <a:pt x="53" y="30"/>
                </a:lnTo>
                <a:lnTo>
                  <a:pt x="51" y="28"/>
                </a:lnTo>
                <a:lnTo>
                  <a:pt x="50" y="27"/>
                </a:lnTo>
                <a:lnTo>
                  <a:pt x="50" y="25"/>
                </a:lnTo>
                <a:lnTo>
                  <a:pt x="49" y="24"/>
                </a:lnTo>
                <a:lnTo>
                  <a:pt x="50" y="23"/>
                </a:lnTo>
                <a:lnTo>
                  <a:pt x="50" y="22"/>
                </a:lnTo>
                <a:lnTo>
                  <a:pt x="51" y="20"/>
                </a:lnTo>
                <a:lnTo>
                  <a:pt x="53" y="19"/>
                </a:lnTo>
                <a:lnTo>
                  <a:pt x="54" y="18"/>
                </a:lnTo>
                <a:lnTo>
                  <a:pt x="57" y="18"/>
                </a:lnTo>
                <a:lnTo>
                  <a:pt x="57" y="18"/>
                </a:lnTo>
                <a:close/>
                <a:moveTo>
                  <a:pt x="25" y="51"/>
                </a:moveTo>
                <a:lnTo>
                  <a:pt x="26" y="51"/>
                </a:lnTo>
                <a:lnTo>
                  <a:pt x="28" y="52"/>
                </a:lnTo>
                <a:lnTo>
                  <a:pt x="29" y="54"/>
                </a:lnTo>
                <a:lnTo>
                  <a:pt x="29" y="55"/>
                </a:lnTo>
                <a:lnTo>
                  <a:pt x="30" y="56"/>
                </a:lnTo>
                <a:lnTo>
                  <a:pt x="29" y="57"/>
                </a:lnTo>
                <a:lnTo>
                  <a:pt x="29" y="59"/>
                </a:lnTo>
                <a:lnTo>
                  <a:pt x="28" y="61"/>
                </a:lnTo>
                <a:lnTo>
                  <a:pt x="26" y="62"/>
                </a:lnTo>
                <a:lnTo>
                  <a:pt x="25" y="62"/>
                </a:lnTo>
                <a:lnTo>
                  <a:pt x="22" y="62"/>
                </a:lnTo>
                <a:lnTo>
                  <a:pt x="21" y="62"/>
                </a:lnTo>
                <a:lnTo>
                  <a:pt x="19" y="61"/>
                </a:lnTo>
                <a:lnTo>
                  <a:pt x="18" y="59"/>
                </a:lnTo>
                <a:lnTo>
                  <a:pt x="18" y="57"/>
                </a:lnTo>
                <a:lnTo>
                  <a:pt x="18" y="56"/>
                </a:lnTo>
                <a:lnTo>
                  <a:pt x="18" y="55"/>
                </a:lnTo>
                <a:lnTo>
                  <a:pt x="18" y="54"/>
                </a:lnTo>
                <a:lnTo>
                  <a:pt x="19" y="52"/>
                </a:lnTo>
                <a:lnTo>
                  <a:pt x="21" y="51"/>
                </a:lnTo>
                <a:lnTo>
                  <a:pt x="22" y="51"/>
                </a:lnTo>
                <a:lnTo>
                  <a:pt x="25" y="51"/>
                </a:lnTo>
                <a:lnTo>
                  <a:pt x="25" y="51"/>
                </a:lnTo>
                <a:close/>
                <a:moveTo>
                  <a:pt x="57" y="51"/>
                </a:moveTo>
                <a:lnTo>
                  <a:pt x="58" y="51"/>
                </a:lnTo>
                <a:lnTo>
                  <a:pt x="60" y="52"/>
                </a:lnTo>
                <a:lnTo>
                  <a:pt x="61" y="54"/>
                </a:lnTo>
                <a:lnTo>
                  <a:pt x="61" y="55"/>
                </a:lnTo>
                <a:lnTo>
                  <a:pt x="61" y="56"/>
                </a:lnTo>
                <a:lnTo>
                  <a:pt x="61" y="57"/>
                </a:lnTo>
                <a:lnTo>
                  <a:pt x="61" y="59"/>
                </a:lnTo>
                <a:lnTo>
                  <a:pt x="60" y="61"/>
                </a:lnTo>
                <a:lnTo>
                  <a:pt x="58" y="62"/>
                </a:lnTo>
                <a:lnTo>
                  <a:pt x="57" y="62"/>
                </a:lnTo>
                <a:lnTo>
                  <a:pt x="54" y="62"/>
                </a:lnTo>
                <a:lnTo>
                  <a:pt x="53" y="62"/>
                </a:lnTo>
                <a:lnTo>
                  <a:pt x="51" y="61"/>
                </a:lnTo>
                <a:lnTo>
                  <a:pt x="50" y="59"/>
                </a:lnTo>
                <a:lnTo>
                  <a:pt x="50" y="57"/>
                </a:lnTo>
                <a:lnTo>
                  <a:pt x="49" y="56"/>
                </a:lnTo>
                <a:lnTo>
                  <a:pt x="50" y="55"/>
                </a:lnTo>
                <a:lnTo>
                  <a:pt x="50" y="54"/>
                </a:lnTo>
                <a:lnTo>
                  <a:pt x="51" y="52"/>
                </a:lnTo>
                <a:lnTo>
                  <a:pt x="53" y="51"/>
                </a:lnTo>
                <a:lnTo>
                  <a:pt x="54" y="51"/>
                </a:lnTo>
                <a:lnTo>
                  <a:pt x="57" y="51"/>
                </a:lnTo>
                <a:lnTo>
                  <a:pt x="57" y="51"/>
                </a:lnTo>
                <a:close/>
                <a:moveTo>
                  <a:pt x="89" y="51"/>
                </a:moveTo>
                <a:lnTo>
                  <a:pt x="90" y="51"/>
                </a:lnTo>
                <a:lnTo>
                  <a:pt x="92" y="52"/>
                </a:lnTo>
                <a:lnTo>
                  <a:pt x="93" y="54"/>
                </a:lnTo>
                <a:lnTo>
                  <a:pt x="94" y="55"/>
                </a:lnTo>
                <a:lnTo>
                  <a:pt x="94" y="56"/>
                </a:lnTo>
                <a:lnTo>
                  <a:pt x="94" y="57"/>
                </a:lnTo>
                <a:lnTo>
                  <a:pt x="93" y="59"/>
                </a:lnTo>
                <a:lnTo>
                  <a:pt x="92" y="61"/>
                </a:lnTo>
                <a:lnTo>
                  <a:pt x="90" y="62"/>
                </a:lnTo>
                <a:lnTo>
                  <a:pt x="89" y="62"/>
                </a:lnTo>
                <a:lnTo>
                  <a:pt x="86" y="62"/>
                </a:lnTo>
                <a:lnTo>
                  <a:pt x="85" y="62"/>
                </a:lnTo>
                <a:lnTo>
                  <a:pt x="83" y="61"/>
                </a:lnTo>
                <a:lnTo>
                  <a:pt x="82" y="59"/>
                </a:lnTo>
                <a:lnTo>
                  <a:pt x="82" y="57"/>
                </a:lnTo>
                <a:lnTo>
                  <a:pt x="82" y="56"/>
                </a:lnTo>
                <a:lnTo>
                  <a:pt x="82" y="55"/>
                </a:lnTo>
                <a:lnTo>
                  <a:pt x="82" y="54"/>
                </a:lnTo>
                <a:lnTo>
                  <a:pt x="83" y="52"/>
                </a:lnTo>
                <a:lnTo>
                  <a:pt x="85" y="51"/>
                </a:lnTo>
                <a:lnTo>
                  <a:pt x="86" y="51"/>
                </a:lnTo>
                <a:lnTo>
                  <a:pt x="89" y="51"/>
                </a:lnTo>
                <a:lnTo>
                  <a:pt x="89" y="51"/>
                </a:lnTo>
                <a:close/>
                <a:moveTo>
                  <a:pt x="57" y="82"/>
                </a:moveTo>
                <a:lnTo>
                  <a:pt x="58" y="83"/>
                </a:lnTo>
                <a:lnTo>
                  <a:pt x="60" y="84"/>
                </a:lnTo>
                <a:lnTo>
                  <a:pt x="61" y="86"/>
                </a:lnTo>
                <a:lnTo>
                  <a:pt x="61" y="87"/>
                </a:lnTo>
                <a:lnTo>
                  <a:pt x="61" y="88"/>
                </a:lnTo>
                <a:lnTo>
                  <a:pt x="61" y="90"/>
                </a:lnTo>
                <a:lnTo>
                  <a:pt x="61" y="91"/>
                </a:lnTo>
                <a:lnTo>
                  <a:pt x="60" y="93"/>
                </a:lnTo>
                <a:lnTo>
                  <a:pt x="58" y="94"/>
                </a:lnTo>
                <a:lnTo>
                  <a:pt x="57" y="95"/>
                </a:lnTo>
                <a:lnTo>
                  <a:pt x="54" y="95"/>
                </a:lnTo>
                <a:lnTo>
                  <a:pt x="53" y="94"/>
                </a:lnTo>
                <a:lnTo>
                  <a:pt x="51" y="93"/>
                </a:lnTo>
                <a:lnTo>
                  <a:pt x="50" y="91"/>
                </a:lnTo>
                <a:lnTo>
                  <a:pt x="50" y="90"/>
                </a:lnTo>
                <a:lnTo>
                  <a:pt x="49" y="88"/>
                </a:lnTo>
                <a:lnTo>
                  <a:pt x="50" y="87"/>
                </a:lnTo>
                <a:lnTo>
                  <a:pt x="50" y="86"/>
                </a:lnTo>
                <a:lnTo>
                  <a:pt x="51" y="84"/>
                </a:lnTo>
                <a:lnTo>
                  <a:pt x="53" y="83"/>
                </a:lnTo>
                <a:lnTo>
                  <a:pt x="54" y="82"/>
                </a:lnTo>
                <a:lnTo>
                  <a:pt x="57" y="82"/>
                </a:lnTo>
                <a:lnTo>
                  <a:pt x="57" y="82"/>
                </a:lnTo>
                <a:close/>
                <a:moveTo>
                  <a:pt x="121" y="82"/>
                </a:moveTo>
                <a:lnTo>
                  <a:pt x="122" y="83"/>
                </a:lnTo>
                <a:lnTo>
                  <a:pt x="124" y="84"/>
                </a:lnTo>
                <a:lnTo>
                  <a:pt x="125" y="86"/>
                </a:lnTo>
                <a:lnTo>
                  <a:pt x="125" y="87"/>
                </a:lnTo>
                <a:lnTo>
                  <a:pt x="126" y="88"/>
                </a:lnTo>
                <a:lnTo>
                  <a:pt x="125" y="90"/>
                </a:lnTo>
                <a:lnTo>
                  <a:pt x="125" y="91"/>
                </a:lnTo>
                <a:lnTo>
                  <a:pt x="124" y="93"/>
                </a:lnTo>
                <a:lnTo>
                  <a:pt x="122" y="94"/>
                </a:lnTo>
                <a:lnTo>
                  <a:pt x="121" y="95"/>
                </a:lnTo>
                <a:lnTo>
                  <a:pt x="119" y="95"/>
                </a:lnTo>
                <a:lnTo>
                  <a:pt x="117" y="94"/>
                </a:lnTo>
                <a:lnTo>
                  <a:pt x="115" y="93"/>
                </a:lnTo>
                <a:lnTo>
                  <a:pt x="114" y="91"/>
                </a:lnTo>
                <a:lnTo>
                  <a:pt x="114" y="90"/>
                </a:lnTo>
                <a:lnTo>
                  <a:pt x="114" y="88"/>
                </a:lnTo>
                <a:lnTo>
                  <a:pt x="114" y="87"/>
                </a:lnTo>
                <a:lnTo>
                  <a:pt x="114" y="86"/>
                </a:lnTo>
                <a:lnTo>
                  <a:pt x="115" y="84"/>
                </a:lnTo>
                <a:lnTo>
                  <a:pt x="117" y="83"/>
                </a:lnTo>
                <a:lnTo>
                  <a:pt x="119" y="82"/>
                </a:lnTo>
                <a:lnTo>
                  <a:pt x="121" y="82"/>
                </a:lnTo>
                <a:lnTo>
                  <a:pt x="121" y="82"/>
                </a:lnTo>
                <a:close/>
                <a:moveTo>
                  <a:pt x="55" y="0"/>
                </a:moveTo>
                <a:lnTo>
                  <a:pt x="53" y="0"/>
                </a:lnTo>
                <a:lnTo>
                  <a:pt x="51" y="1"/>
                </a:lnTo>
                <a:lnTo>
                  <a:pt x="49" y="2"/>
                </a:lnTo>
                <a:lnTo>
                  <a:pt x="47" y="4"/>
                </a:lnTo>
                <a:lnTo>
                  <a:pt x="3" y="48"/>
                </a:lnTo>
                <a:lnTo>
                  <a:pt x="2" y="50"/>
                </a:lnTo>
                <a:lnTo>
                  <a:pt x="0" y="52"/>
                </a:lnTo>
                <a:lnTo>
                  <a:pt x="0" y="54"/>
                </a:lnTo>
                <a:lnTo>
                  <a:pt x="0" y="56"/>
                </a:lnTo>
                <a:lnTo>
                  <a:pt x="0" y="59"/>
                </a:lnTo>
                <a:lnTo>
                  <a:pt x="0" y="61"/>
                </a:lnTo>
                <a:lnTo>
                  <a:pt x="2" y="63"/>
                </a:lnTo>
                <a:lnTo>
                  <a:pt x="3" y="65"/>
                </a:lnTo>
                <a:lnTo>
                  <a:pt x="47" y="109"/>
                </a:lnTo>
                <a:lnTo>
                  <a:pt x="49" y="111"/>
                </a:lnTo>
                <a:lnTo>
                  <a:pt x="51" y="112"/>
                </a:lnTo>
                <a:lnTo>
                  <a:pt x="53" y="112"/>
                </a:lnTo>
                <a:lnTo>
                  <a:pt x="55" y="113"/>
                </a:lnTo>
                <a:lnTo>
                  <a:pt x="58" y="112"/>
                </a:lnTo>
                <a:lnTo>
                  <a:pt x="60" y="112"/>
                </a:lnTo>
                <a:lnTo>
                  <a:pt x="62" y="111"/>
                </a:lnTo>
                <a:lnTo>
                  <a:pt x="64" y="109"/>
                </a:lnTo>
                <a:lnTo>
                  <a:pt x="108" y="65"/>
                </a:lnTo>
                <a:lnTo>
                  <a:pt x="110" y="63"/>
                </a:lnTo>
                <a:lnTo>
                  <a:pt x="111" y="61"/>
                </a:lnTo>
                <a:lnTo>
                  <a:pt x="111" y="59"/>
                </a:lnTo>
                <a:lnTo>
                  <a:pt x="112" y="56"/>
                </a:lnTo>
                <a:lnTo>
                  <a:pt x="111" y="54"/>
                </a:lnTo>
                <a:lnTo>
                  <a:pt x="111" y="52"/>
                </a:lnTo>
                <a:lnTo>
                  <a:pt x="110" y="50"/>
                </a:lnTo>
                <a:lnTo>
                  <a:pt x="108" y="48"/>
                </a:lnTo>
                <a:lnTo>
                  <a:pt x="64" y="4"/>
                </a:lnTo>
                <a:lnTo>
                  <a:pt x="62" y="2"/>
                </a:lnTo>
                <a:lnTo>
                  <a:pt x="60" y="1"/>
                </a:lnTo>
                <a:lnTo>
                  <a:pt x="58" y="0"/>
                </a:lnTo>
                <a:lnTo>
                  <a:pt x="55" y="0"/>
                </a:lnTo>
                <a:lnTo>
                  <a:pt x="55" y="0"/>
                </a:lnTo>
                <a:lnTo>
                  <a:pt x="55" y="0"/>
                </a:lnTo>
                <a:close/>
                <a:moveTo>
                  <a:pt x="118" y="48"/>
                </a:moveTo>
                <a:lnTo>
                  <a:pt x="119" y="51"/>
                </a:lnTo>
                <a:lnTo>
                  <a:pt x="119" y="54"/>
                </a:lnTo>
                <a:lnTo>
                  <a:pt x="119" y="57"/>
                </a:lnTo>
                <a:lnTo>
                  <a:pt x="119" y="60"/>
                </a:lnTo>
                <a:lnTo>
                  <a:pt x="119" y="63"/>
                </a:lnTo>
                <a:lnTo>
                  <a:pt x="117" y="65"/>
                </a:lnTo>
                <a:lnTo>
                  <a:pt x="116" y="68"/>
                </a:lnTo>
                <a:lnTo>
                  <a:pt x="114" y="71"/>
                </a:lnTo>
                <a:lnTo>
                  <a:pt x="80" y="105"/>
                </a:lnTo>
                <a:lnTo>
                  <a:pt x="80" y="117"/>
                </a:lnTo>
                <a:lnTo>
                  <a:pt x="80" y="119"/>
                </a:lnTo>
                <a:lnTo>
                  <a:pt x="80" y="121"/>
                </a:lnTo>
                <a:lnTo>
                  <a:pt x="82" y="123"/>
                </a:lnTo>
                <a:lnTo>
                  <a:pt x="83" y="125"/>
                </a:lnTo>
                <a:lnTo>
                  <a:pt x="85" y="126"/>
                </a:lnTo>
                <a:lnTo>
                  <a:pt x="87" y="128"/>
                </a:lnTo>
                <a:lnTo>
                  <a:pt x="89" y="128"/>
                </a:lnTo>
                <a:lnTo>
                  <a:pt x="150" y="128"/>
                </a:lnTo>
                <a:lnTo>
                  <a:pt x="152" y="128"/>
                </a:lnTo>
                <a:lnTo>
                  <a:pt x="154" y="126"/>
                </a:lnTo>
                <a:lnTo>
                  <a:pt x="156" y="125"/>
                </a:lnTo>
                <a:lnTo>
                  <a:pt x="158" y="123"/>
                </a:lnTo>
                <a:lnTo>
                  <a:pt x="159" y="121"/>
                </a:lnTo>
                <a:lnTo>
                  <a:pt x="160" y="119"/>
                </a:lnTo>
                <a:lnTo>
                  <a:pt x="160" y="117"/>
                </a:lnTo>
                <a:lnTo>
                  <a:pt x="160" y="60"/>
                </a:lnTo>
                <a:lnTo>
                  <a:pt x="160" y="58"/>
                </a:lnTo>
                <a:lnTo>
                  <a:pt x="159" y="56"/>
                </a:lnTo>
                <a:lnTo>
                  <a:pt x="158" y="53"/>
                </a:lnTo>
                <a:lnTo>
                  <a:pt x="156" y="52"/>
                </a:lnTo>
                <a:lnTo>
                  <a:pt x="154" y="50"/>
                </a:lnTo>
                <a:lnTo>
                  <a:pt x="152" y="49"/>
                </a:lnTo>
                <a:lnTo>
                  <a:pt x="150" y="48"/>
                </a:lnTo>
                <a:lnTo>
                  <a:pt x="147" y="48"/>
                </a:lnTo>
                <a:lnTo>
                  <a:pt x="118" y="48"/>
                </a:lnTo>
                <a:lnTo>
                  <a:pt x="118" y="4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B15DA47A-7906-1139-27DF-336783BA837F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5227638"/>
            <a:ext cx="254000" cy="254000"/>
          </a:xfrm>
          <a:custGeom>
            <a:avLst/>
            <a:gdLst>
              <a:gd name="T0" fmla="*/ 65 w 160"/>
              <a:gd name="T1" fmla="*/ 43 h 160"/>
              <a:gd name="T2" fmla="*/ 66 w 160"/>
              <a:gd name="T3" fmla="*/ 48 h 160"/>
              <a:gd name="T4" fmla="*/ 65 w 160"/>
              <a:gd name="T5" fmla="*/ 69 h 160"/>
              <a:gd name="T6" fmla="*/ 66 w 160"/>
              <a:gd name="T7" fmla="*/ 74 h 160"/>
              <a:gd name="T8" fmla="*/ 62 w 160"/>
              <a:gd name="T9" fmla="*/ 78 h 160"/>
              <a:gd name="T10" fmla="*/ 49 w 160"/>
              <a:gd name="T11" fmla="*/ 67 h 160"/>
              <a:gd name="T12" fmla="*/ 34 w 160"/>
              <a:gd name="T13" fmla="*/ 77 h 160"/>
              <a:gd name="T14" fmla="*/ 31 w 160"/>
              <a:gd name="T15" fmla="*/ 73 h 160"/>
              <a:gd name="T16" fmla="*/ 42 w 160"/>
              <a:gd name="T17" fmla="*/ 60 h 160"/>
              <a:gd name="T18" fmla="*/ 31 w 160"/>
              <a:gd name="T19" fmla="*/ 46 h 160"/>
              <a:gd name="T20" fmla="*/ 34 w 160"/>
              <a:gd name="T21" fmla="*/ 42 h 160"/>
              <a:gd name="T22" fmla="*/ 40 w 160"/>
              <a:gd name="T23" fmla="*/ 43 h 160"/>
              <a:gd name="T24" fmla="*/ 60 w 160"/>
              <a:gd name="T25" fmla="*/ 42 h 160"/>
              <a:gd name="T26" fmla="*/ 123 w 160"/>
              <a:gd name="T27" fmla="*/ 42 h 160"/>
              <a:gd name="T28" fmla="*/ 128 w 160"/>
              <a:gd name="T29" fmla="*/ 45 h 160"/>
              <a:gd name="T30" fmla="*/ 127 w 160"/>
              <a:gd name="T31" fmla="*/ 50 h 160"/>
              <a:gd name="T32" fmla="*/ 129 w 160"/>
              <a:gd name="T33" fmla="*/ 71 h 160"/>
              <a:gd name="T34" fmla="*/ 127 w 160"/>
              <a:gd name="T35" fmla="*/ 76 h 160"/>
              <a:gd name="T36" fmla="*/ 122 w 160"/>
              <a:gd name="T37" fmla="*/ 77 h 160"/>
              <a:gd name="T38" fmla="*/ 101 w 160"/>
              <a:gd name="T39" fmla="*/ 76 h 160"/>
              <a:gd name="T40" fmla="*/ 94 w 160"/>
              <a:gd name="T41" fmla="*/ 76 h 160"/>
              <a:gd name="T42" fmla="*/ 93 w 160"/>
              <a:gd name="T43" fmla="*/ 71 h 160"/>
              <a:gd name="T44" fmla="*/ 94 w 160"/>
              <a:gd name="T45" fmla="*/ 50 h 160"/>
              <a:gd name="T46" fmla="*/ 93 w 160"/>
              <a:gd name="T47" fmla="*/ 45 h 160"/>
              <a:gd name="T48" fmla="*/ 98 w 160"/>
              <a:gd name="T49" fmla="*/ 42 h 160"/>
              <a:gd name="T50" fmla="*/ 110 w 160"/>
              <a:gd name="T51" fmla="*/ 52 h 160"/>
              <a:gd name="T52" fmla="*/ 123 w 160"/>
              <a:gd name="T53" fmla="*/ 42 h 160"/>
              <a:gd name="T54" fmla="*/ 84 w 160"/>
              <a:gd name="T55" fmla="*/ 91 h 160"/>
              <a:gd name="T56" fmla="*/ 94 w 160"/>
              <a:gd name="T57" fmla="*/ 97 h 160"/>
              <a:gd name="T58" fmla="*/ 100 w 160"/>
              <a:gd name="T59" fmla="*/ 107 h 160"/>
              <a:gd name="T60" fmla="*/ 99 w 160"/>
              <a:gd name="T61" fmla="*/ 119 h 160"/>
              <a:gd name="T62" fmla="*/ 91 w 160"/>
              <a:gd name="T63" fmla="*/ 128 h 160"/>
              <a:gd name="T64" fmla="*/ 79 w 160"/>
              <a:gd name="T65" fmla="*/ 132 h 160"/>
              <a:gd name="T66" fmla="*/ 68 w 160"/>
              <a:gd name="T67" fmla="*/ 128 h 160"/>
              <a:gd name="T68" fmla="*/ 61 w 160"/>
              <a:gd name="T69" fmla="*/ 119 h 160"/>
              <a:gd name="T70" fmla="*/ 59 w 160"/>
              <a:gd name="T71" fmla="*/ 107 h 160"/>
              <a:gd name="T72" fmla="*/ 65 w 160"/>
              <a:gd name="T73" fmla="*/ 97 h 160"/>
              <a:gd name="T74" fmla="*/ 75 w 160"/>
              <a:gd name="T75" fmla="*/ 91 h 160"/>
              <a:gd name="T76" fmla="*/ 79 w 160"/>
              <a:gd name="T77" fmla="*/ 90 h 160"/>
              <a:gd name="T78" fmla="*/ 63 w 160"/>
              <a:gd name="T79" fmla="*/ 2 h 160"/>
              <a:gd name="T80" fmla="*/ 42 w 160"/>
              <a:gd name="T81" fmla="*/ 10 h 160"/>
              <a:gd name="T82" fmla="*/ 23 w 160"/>
              <a:gd name="T83" fmla="*/ 24 h 160"/>
              <a:gd name="T84" fmla="*/ 10 w 160"/>
              <a:gd name="T85" fmla="*/ 42 h 160"/>
              <a:gd name="T86" fmla="*/ 1 w 160"/>
              <a:gd name="T87" fmla="*/ 64 h 160"/>
              <a:gd name="T88" fmla="*/ 0 w 160"/>
              <a:gd name="T89" fmla="*/ 88 h 160"/>
              <a:gd name="T90" fmla="*/ 6 w 160"/>
              <a:gd name="T91" fmla="*/ 111 h 160"/>
              <a:gd name="T92" fmla="*/ 18 w 160"/>
              <a:gd name="T93" fmla="*/ 131 h 160"/>
              <a:gd name="T94" fmla="*/ 35 w 160"/>
              <a:gd name="T95" fmla="*/ 146 h 160"/>
              <a:gd name="T96" fmla="*/ 56 w 160"/>
              <a:gd name="T97" fmla="*/ 157 h 160"/>
              <a:gd name="T98" fmla="*/ 79 w 160"/>
              <a:gd name="T99" fmla="*/ 160 h 160"/>
              <a:gd name="T100" fmla="*/ 103 w 160"/>
              <a:gd name="T101" fmla="*/ 157 h 160"/>
              <a:gd name="T102" fmla="*/ 124 w 160"/>
              <a:gd name="T103" fmla="*/ 146 h 160"/>
              <a:gd name="T104" fmla="*/ 141 w 160"/>
              <a:gd name="T105" fmla="*/ 131 h 160"/>
              <a:gd name="T106" fmla="*/ 153 w 160"/>
              <a:gd name="T107" fmla="*/ 111 h 160"/>
              <a:gd name="T108" fmla="*/ 159 w 160"/>
              <a:gd name="T109" fmla="*/ 88 h 160"/>
              <a:gd name="T110" fmla="*/ 158 w 160"/>
              <a:gd name="T111" fmla="*/ 64 h 160"/>
              <a:gd name="T112" fmla="*/ 150 w 160"/>
              <a:gd name="T113" fmla="*/ 42 h 160"/>
              <a:gd name="T114" fmla="*/ 136 w 160"/>
              <a:gd name="T115" fmla="*/ 24 h 160"/>
              <a:gd name="T116" fmla="*/ 118 w 160"/>
              <a:gd name="T117" fmla="*/ 10 h 160"/>
              <a:gd name="T118" fmla="*/ 95 w 160"/>
              <a:gd name="T119" fmla="*/ 2 h 160"/>
              <a:gd name="T120" fmla="*/ 79 w 160"/>
              <a:gd name="T12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60">
                <a:moveTo>
                  <a:pt x="62" y="42"/>
                </a:moveTo>
                <a:lnTo>
                  <a:pt x="63" y="42"/>
                </a:lnTo>
                <a:lnTo>
                  <a:pt x="65" y="43"/>
                </a:lnTo>
                <a:lnTo>
                  <a:pt x="66" y="45"/>
                </a:lnTo>
                <a:lnTo>
                  <a:pt x="67" y="46"/>
                </a:lnTo>
                <a:lnTo>
                  <a:pt x="66" y="48"/>
                </a:lnTo>
                <a:lnTo>
                  <a:pt x="65" y="50"/>
                </a:lnTo>
                <a:lnTo>
                  <a:pt x="56" y="60"/>
                </a:lnTo>
                <a:lnTo>
                  <a:pt x="65" y="69"/>
                </a:lnTo>
                <a:lnTo>
                  <a:pt x="66" y="71"/>
                </a:lnTo>
                <a:lnTo>
                  <a:pt x="67" y="73"/>
                </a:lnTo>
                <a:lnTo>
                  <a:pt x="66" y="74"/>
                </a:lnTo>
                <a:lnTo>
                  <a:pt x="65" y="76"/>
                </a:lnTo>
                <a:lnTo>
                  <a:pt x="63" y="77"/>
                </a:lnTo>
                <a:lnTo>
                  <a:pt x="62" y="78"/>
                </a:lnTo>
                <a:lnTo>
                  <a:pt x="60" y="77"/>
                </a:lnTo>
                <a:lnTo>
                  <a:pt x="58" y="76"/>
                </a:lnTo>
                <a:lnTo>
                  <a:pt x="49" y="67"/>
                </a:lnTo>
                <a:lnTo>
                  <a:pt x="40" y="76"/>
                </a:lnTo>
                <a:lnTo>
                  <a:pt x="37" y="77"/>
                </a:lnTo>
                <a:lnTo>
                  <a:pt x="34" y="77"/>
                </a:lnTo>
                <a:lnTo>
                  <a:pt x="32" y="76"/>
                </a:lnTo>
                <a:lnTo>
                  <a:pt x="31" y="74"/>
                </a:lnTo>
                <a:lnTo>
                  <a:pt x="31" y="73"/>
                </a:lnTo>
                <a:lnTo>
                  <a:pt x="31" y="71"/>
                </a:lnTo>
                <a:lnTo>
                  <a:pt x="32" y="69"/>
                </a:lnTo>
                <a:lnTo>
                  <a:pt x="42" y="60"/>
                </a:lnTo>
                <a:lnTo>
                  <a:pt x="32" y="50"/>
                </a:lnTo>
                <a:lnTo>
                  <a:pt x="31" y="48"/>
                </a:lnTo>
                <a:lnTo>
                  <a:pt x="31" y="46"/>
                </a:lnTo>
                <a:lnTo>
                  <a:pt x="31" y="45"/>
                </a:lnTo>
                <a:lnTo>
                  <a:pt x="32" y="43"/>
                </a:lnTo>
                <a:lnTo>
                  <a:pt x="34" y="42"/>
                </a:lnTo>
                <a:lnTo>
                  <a:pt x="35" y="42"/>
                </a:lnTo>
                <a:lnTo>
                  <a:pt x="37" y="42"/>
                </a:lnTo>
                <a:lnTo>
                  <a:pt x="40" y="43"/>
                </a:lnTo>
                <a:lnTo>
                  <a:pt x="49" y="52"/>
                </a:lnTo>
                <a:lnTo>
                  <a:pt x="58" y="43"/>
                </a:lnTo>
                <a:lnTo>
                  <a:pt x="60" y="42"/>
                </a:lnTo>
                <a:lnTo>
                  <a:pt x="62" y="42"/>
                </a:lnTo>
                <a:lnTo>
                  <a:pt x="62" y="42"/>
                </a:lnTo>
                <a:close/>
                <a:moveTo>
                  <a:pt x="123" y="42"/>
                </a:moveTo>
                <a:lnTo>
                  <a:pt x="126" y="42"/>
                </a:lnTo>
                <a:lnTo>
                  <a:pt x="127" y="43"/>
                </a:lnTo>
                <a:lnTo>
                  <a:pt x="128" y="45"/>
                </a:lnTo>
                <a:lnTo>
                  <a:pt x="129" y="46"/>
                </a:lnTo>
                <a:lnTo>
                  <a:pt x="128" y="48"/>
                </a:lnTo>
                <a:lnTo>
                  <a:pt x="127" y="50"/>
                </a:lnTo>
                <a:lnTo>
                  <a:pt x="118" y="60"/>
                </a:lnTo>
                <a:lnTo>
                  <a:pt x="127" y="69"/>
                </a:lnTo>
                <a:lnTo>
                  <a:pt x="129" y="71"/>
                </a:lnTo>
                <a:lnTo>
                  <a:pt x="129" y="73"/>
                </a:lnTo>
                <a:lnTo>
                  <a:pt x="128" y="74"/>
                </a:lnTo>
                <a:lnTo>
                  <a:pt x="127" y="76"/>
                </a:lnTo>
                <a:lnTo>
                  <a:pt x="126" y="77"/>
                </a:lnTo>
                <a:lnTo>
                  <a:pt x="123" y="78"/>
                </a:lnTo>
                <a:lnTo>
                  <a:pt x="122" y="77"/>
                </a:lnTo>
                <a:lnTo>
                  <a:pt x="120" y="76"/>
                </a:lnTo>
                <a:lnTo>
                  <a:pt x="110" y="67"/>
                </a:lnTo>
                <a:lnTo>
                  <a:pt x="101" y="76"/>
                </a:lnTo>
                <a:lnTo>
                  <a:pt x="100" y="77"/>
                </a:lnTo>
                <a:lnTo>
                  <a:pt x="95" y="77"/>
                </a:lnTo>
                <a:lnTo>
                  <a:pt x="94" y="76"/>
                </a:lnTo>
                <a:lnTo>
                  <a:pt x="93" y="74"/>
                </a:lnTo>
                <a:lnTo>
                  <a:pt x="92" y="73"/>
                </a:lnTo>
                <a:lnTo>
                  <a:pt x="93" y="71"/>
                </a:lnTo>
                <a:lnTo>
                  <a:pt x="94" y="69"/>
                </a:lnTo>
                <a:lnTo>
                  <a:pt x="103" y="60"/>
                </a:lnTo>
                <a:lnTo>
                  <a:pt x="94" y="50"/>
                </a:lnTo>
                <a:lnTo>
                  <a:pt x="93" y="48"/>
                </a:lnTo>
                <a:lnTo>
                  <a:pt x="92" y="46"/>
                </a:lnTo>
                <a:lnTo>
                  <a:pt x="93" y="45"/>
                </a:lnTo>
                <a:lnTo>
                  <a:pt x="94" y="43"/>
                </a:lnTo>
                <a:lnTo>
                  <a:pt x="95" y="42"/>
                </a:lnTo>
                <a:lnTo>
                  <a:pt x="98" y="42"/>
                </a:lnTo>
                <a:lnTo>
                  <a:pt x="100" y="42"/>
                </a:lnTo>
                <a:lnTo>
                  <a:pt x="101" y="43"/>
                </a:lnTo>
                <a:lnTo>
                  <a:pt x="110" y="52"/>
                </a:lnTo>
                <a:lnTo>
                  <a:pt x="120" y="43"/>
                </a:lnTo>
                <a:lnTo>
                  <a:pt x="122" y="42"/>
                </a:lnTo>
                <a:lnTo>
                  <a:pt x="123" y="42"/>
                </a:lnTo>
                <a:lnTo>
                  <a:pt x="123" y="42"/>
                </a:lnTo>
                <a:close/>
                <a:moveTo>
                  <a:pt x="79" y="90"/>
                </a:moveTo>
                <a:lnTo>
                  <a:pt x="84" y="91"/>
                </a:lnTo>
                <a:lnTo>
                  <a:pt x="88" y="92"/>
                </a:lnTo>
                <a:lnTo>
                  <a:pt x="91" y="94"/>
                </a:lnTo>
                <a:lnTo>
                  <a:pt x="94" y="97"/>
                </a:lnTo>
                <a:lnTo>
                  <a:pt x="97" y="100"/>
                </a:lnTo>
                <a:lnTo>
                  <a:pt x="99" y="103"/>
                </a:lnTo>
                <a:lnTo>
                  <a:pt x="100" y="107"/>
                </a:lnTo>
                <a:lnTo>
                  <a:pt x="100" y="111"/>
                </a:lnTo>
                <a:lnTo>
                  <a:pt x="100" y="115"/>
                </a:lnTo>
                <a:lnTo>
                  <a:pt x="99" y="119"/>
                </a:lnTo>
                <a:lnTo>
                  <a:pt x="97" y="122"/>
                </a:lnTo>
                <a:lnTo>
                  <a:pt x="94" y="126"/>
                </a:lnTo>
                <a:lnTo>
                  <a:pt x="91" y="128"/>
                </a:lnTo>
                <a:lnTo>
                  <a:pt x="88" y="130"/>
                </a:lnTo>
                <a:lnTo>
                  <a:pt x="84" y="131"/>
                </a:lnTo>
                <a:lnTo>
                  <a:pt x="79" y="132"/>
                </a:lnTo>
                <a:lnTo>
                  <a:pt x="75" y="131"/>
                </a:lnTo>
                <a:lnTo>
                  <a:pt x="72" y="130"/>
                </a:lnTo>
                <a:lnTo>
                  <a:pt x="68" y="128"/>
                </a:lnTo>
                <a:lnTo>
                  <a:pt x="65" y="126"/>
                </a:lnTo>
                <a:lnTo>
                  <a:pt x="62" y="122"/>
                </a:lnTo>
                <a:lnTo>
                  <a:pt x="61" y="119"/>
                </a:lnTo>
                <a:lnTo>
                  <a:pt x="59" y="115"/>
                </a:lnTo>
                <a:lnTo>
                  <a:pt x="59" y="111"/>
                </a:lnTo>
                <a:lnTo>
                  <a:pt x="59" y="107"/>
                </a:lnTo>
                <a:lnTo>
                  <a:pt x="61" y="103"/>
                </a:lnTo>
                <a:lnTo>
                  <a:pt x="62" y="100"/>
                </a:lnTo>
                <a:lnTo>
                  <a:pt x="65" y="97"/>
                </a:lnTo>
                <a:lnTo>
                  <a:pt x="68" y="94"/>
                </a:lnTo>
                <a:lnTo>
                  <a:pt x="72" y="92"/>
                </a:lnTo>
                <a:lnTo>
                  <a:pt x="75" y="91"/>
                </a:lnTo>
                <a:lnTo>
                  <a:pt x="79" y="90"/>
                </a:lnTo>
                <a:lnTo>
                  <a:pt x="79" y="90"/>
                </a:lnTo>
                <a:lnTo>
                  <a:pt x="79" y="90"/>
                </a:lnTo>
                <a:close/>
                <a:moveTo>
                  <a:pt x="79" y="0"/>
                </a:moveTo>
                <a:lnTo>
                  <a:pt x="72" y="1"/>
                </a:lnTo>
                <a:lnTo>
                  <a:pt x="63" y="2"/>
                </a:lnTo>
                <a:lnTo>
                  <a:pt x="56" y="4"/>
                </a:lnTo>
                <a:lnTo>
                  <a:pt x="48" y="6"/>
                </a:lnTo>
                <a:lnTo>
                  <a:pt x="42" y="10"/>
                </a:lnTo>
                <a:lnTo>
                  <a:pt x="35" y="14"/>
                </a:lnTo>
                <a:lnTo>
                  <a:pt x="29" y="18"/>
                </a:lnTo>
                <a:lnTo>
                  <a:pt x="23" y="24"/>
                </a:lnTo>
                <a:lnTo>
                  <a:pt x="18" y="29"/>
                </a:lnTo>
                <a:lnTo>
                  <a:pt x="13" y="35"/>
                </a:lnTo>
                <a:lnTo>
                  <a:pt x="10" y="42"/>
                </a:lnTo>
                <a:lnTo>
                  <a:pt x="6" y="49"/>
                </a:lnTo>
                <a:lnTo>
                  <a:pt x="3" y="56"/>
                </a:lnTo>
                <a:lnTo>
                  <a:pt x="1" y="64"/>
                </a:lnTo>
                <a:lnTo>
                  <a:pt x="0" y="72"/>
                </a:lnTo>
                <a:lnTo>
                  <a:pt x="0" y="80"/>
                </a:lnTo>
                <a:lnTo>
                  <a:pt x="0" y="88"/>
                </a:lnTo>
                <a:lnTo>
                  <a:pt x="1" y="97"/>
                </a:lnTo>
                <a:lnTo>
                  <a:pt x="3" y="104"/>
                </a:lnTo>
                <a:lnTo>
                  <a:pt x="6" y="111"/>
                </a:lnTo>
                <a:lnTo>
                  <a:pt x="10" y="118"/>
                </a:lnTo>
                <a:lnTo>
                  <a:pt x="13" y="125"/>
                </a:lnTo>
                <a:lnTo>
                  <a:pt x="18" y="131"/>
                </a:lnTo>
                <a:lnTo>
                  <a:pt x="23" y="137"/>
                </a:lnTo>
                <a:lnTo>
                  <a:pt x="29" y="142"/>
                </a:lnTo>
                <a:lnTo>
                  <a:pt x="35" y="146"/>
                </a:lnTo>
                <a:lnTo>
                  <a:pt x="42" y="150"/>
                </a:lnTo>
                <a:lnTo>
                  <a:pt x="48" y="154"/>
                </a:lnTo>
                <a:lnTo>
                  <a:pt x="56" y="157"/>
                </a:lnTo>
                <a:lnTo>
                  <a:pt x="63" y="159"/>
                </a:lnTo>
                <a:lnTo>
                  <a:pt x="72" y="160"/>
                </a:lnTo>
                <a:lnTo>
                  <a:pt x="79" y="160"/>
                </a:lnTo>
                <a:lnTo>
                  <a:pt x="88" y="160"/>
                </a:lnTo>
                <a:lnTo>
                  <a:pt x="95" y="159"/>
                </a:lnTo>
                <a:lnTo>
                  <a:pt x="103" y="157"/>
                </a:lnTo>
                <a:lnTo>
                  <a:pt x="110" y="154"/>
                </a:lnTo>
                <a:lnTo>
                  <a:pt x="118" y="150"/>
                </a:lnTo>
                <a:lnTo>
                  <a:pt x="124" y="146"/>
                </a:lnTo>
                <a:lnTo>
                  <a:pt x="131" y="142"/>
                </a:lnTo>
                <a:lnTo>
                  <a:pt x="136" y="137"/>
                </a:lnTo>
                <a:lnTo>
                  <a:pt x="141" y="131"/>
                </a:lnTo>
                <a:lnTo>
                  <a:pt x="146" y="125"/>
                </a:lnTo>
                <a:lnTo>
                  <a:pt x="150" y="118"/>
                </a:lnTo>
                <a:lnTo>
                  <a:pt x="153" y="111"/>
                </a:lnTo>
                <a:lnTo>
                  <a:pt x="156" y="104"/>
                </a:lnTo>
                <a:lnTo>
                  <a:pt x="158" y="97"/>
                </a:lnTo>
                <a:lnTo>
                  <a:pt x="159" y="88"/>
                </a:lnTo>
                <a:lnTo>
                  <a:pt x="160" y="80"/>
                </a:lnTo>
                <a:lnTo>
                  <a:pt x="159" y="72"/>
                </a:lnTo>
                <a:lnTo>
                  <a:pt x="158" y="64"/>
                </a:lnTo>
                <a:lnTo>
                  <a:pt x="156" y="56"/>
                </a:lnTo>
                <a:lnTo>
                  <a:pt x="153" y="49"/>
                </a:lnTo>
                <a:lnTo>
                  <a:pt x="150" y="42"/>
                </a:lnTo>
                <a:lnTo>
                  <a:pt x="146" y="35"/>
                </a:lnTo>
                <a:lnTo>
                  <a:pt x="141" y="29"/>
                </a:lnTo>
                <a:lnTo>
                  <a:pt x="136" y="24"/>
                </a:lnTo>
                <a:lnTo>
                  <a:pt x="131" y="18"/>
                </a:lnTo>
                <a:lnTo>
                  <a:pt x="124" y="14"/>
                </a:lnTo>
                <a:lnTo>
                  <a:pt x="118" y="10"/>
                </a:lnTo>
                <a:lnTo>
                  <a:pt x="110" y="6"/>
                </a:lnTo>
                <a:lnTo>
                  <a:pt x="103" y="4"/>
                </a:lnTo>
                <a:lnTo>
                  <a:pt x="95" y="2"/>
                </a:lnTo>
                <a:lnTo>
                  <a:pt x="88" y="1"/>
                </a:lnTo>
                <a:lnTo>
                  <a:pt x="79" y="0"/>
                </a:lnTo>
                <a:lnTo>
                  <a:pt x="79" y="0"/>
                </a:lnTo>
                <a:lnTo>
                  <a:pt x="7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BEF5036D-0998-DAA4-86BD-6012B91EF670}"/>
              </a:ext>
            </a:extLst>
          </p:cNvPr>
          <p:cNvSpPr>
            <a:spLocks noEditPoints="1"/>
          </p:cNvSpPr>
          <p:nvPr/>
        </p:nvSpPr>
        <p:spPr bwMode="auto">
          <a:xfrm>
            <a:off x="4605338" y="5227638"/>
            <a:ext cx="223838" cy="254000"/>
          </a:xfrm>
          <a:custGeom>
            <a:avLst/>
            <a:gdLst>
              <a:gd name="T0" fmla="*/ 106 w 141"/>
              <a:gd name="T1" fmla="*/ 40 h 160"/>
              <a:gd name="T2" fmla="*/ 30 w 141"/>
              <a:gd name="T3" fmla="*/ 30 h 160"/>
              <a:gd name="T4" fmla="*/ 91 w 141"/>
              <a:gd name="T5" fmla="*/ 55 h 160"/>
              <a:gd name="T6" fmla="*/ 76 w 141"/>
              <a:gd name="T7" fmla="*/ 65 h 160"/>
              <a:gd name="T8" fmla="*/ 60 w 141"/>
              <a:gd name="T9" fmla="*/ 62 h 160"/>
              <a:gd name="T10" fmla="*/ 91 w 141"/>
              <a:gd name="T11" fmla="*/ 55 h 160"/>
              <a:gd name="T12" fmla="*/ 109 w 141"/>
              <a:gd name="T13" fmla="*/ 125 h 160"/>
              <a:gd name="T14" fmla="*/ 32 w 141"/>
              <a:gd name="T15" fmla="*/ 125 h 160"/>
              <a:gd name="T16" fmla="*/ 105 w 141"/>
              <a:gd name="T17" fmla="*/ 120 h 160"/>
              <a:gd name="T18" fmla="*/ 1 w 141"/>
              <a:gd name="T19" fmla="*/ 2 h 160"/>
              <a:gd name="T20" fmla="*/ 1 w 141"/>
              <a:gd name="T21" fmla="*/ 12 h 160"/>
              <a:gd name="T22" fmla="*/ 8 w 141"/>
              <a:gd name="T23" fmla="*/ 33 h 160"/>
              <a:gd name="T24" fmla="*/ 17 w 141"/>
              <a:gd name="T25" fmla="*/ 49 h 160"/>
              <a:gd name="T26" fmla="*/ 31 w 141"/>
              <a:gd name="T27" fmla="*/ 65 h 160"/>
              <a:gd name="T28" fmla="*/ 51 w 141"/>
              <a:gd name="T29" fmla="*/ 80 h 160"/>
              <a:gd name="T30" fmla="*/ 31 w 141"/>
              <a:gd name="T31" fmla="*/ 96 h 160"/>
              <a:gd name="T32" fmla="*/ 17 w 141"/>
              <a:gd name="T33" fmla="*/ 112 h 160"/>
              <a:gd name="T34" fmla="*/ 8 w 141"/>
              <a:gd name="T35" fmla="*/ 127 h 160"/>
              <a:gd name="T36" fmla="*/ 1 w 141"/>
              <a:gd name="T37" fmla="*/ 149 h 160"/>
              <a:gd name="T38" fmla="*/ 1 w 141"/>
              <a:gd name="T39" fmla="*/ 158 h 160"/>
              <a:gd name="T40" fmla="*/ 16 w 141"/>
              <a:gd name="T41" fmla="*/ 160 h 160"/>
              <a:gd name="T42" fmla="*/ 20 w 141"/>
              <a:gd name="T43" fmla="*/ 158 h 160"/>
              <a:gd name="T44" fmla="*/ 120 w 141"/>
              <a:gd name="T45" fmla="*/ 150 h 160"/>
              <a:gd name="T46" fmla="*/ 123 w 141"/>
              <a:gd name="T47" fmla="*/ 159 h 160"/>
              <a:gd name="T48" fmla="*/ 136 w 141"/>
              <a:gd name="T49" fmla="*/ 160 h 160"/>
              <a:gd name="T50" fmla="*/ 141 w 141"/>
              <a:gd name="T51" fmla="*/ 157 h 160"/>
              <a:gd name="T52" fmla="*/ 139 w 141"/>
              <a:gd name="T53" fmla="*/ 143 h 160"/>
              <a:gd name="T54" fmla="*/ 128 w 141"/>
              <a:gd name="T55" fmla="*/ 118 h 160"/>
              <a:gd name="T56" fmla="*/ 118 w 141"/>
              <a:gd name="T57" fmla="*/ 104 h 160"/>
              <a:gd name="T58" fmla="*/ 104 w 141"/>
              <a:gd name="T59" fmla="*/ 89 h 160"/>
              <a:gd name="T60" fmla="*/ 91 w 141"/>
              <a:gd name="T61" fmla="*/ 105 h 160"/>
              <a:gd name="T62" fmla="*/ 62 w 141"/>
              <a:gd name="T63" fmla="*/ 97 h 160"/>
              <a:gd name="T64" fmla="*/ 85 w 141"/>
              <a:gd name="T65" fmla="*/ 84 h 160"/>
              <a:gd name="T66" fmla="*/ 108 w 141"/>
              <a:gd name="T67" fmla="*/ 67 h 160"/>
              <a:gd name="T68" fmla="*/ 124 w 141"/>
              <a:gd name="T69" fmla="*/ 49 h 160"/>
              <a:gd name="T70" fmla="*/ 134 w 141"/>
              <a:gd name="T71" fmla="*/ 32 h 160"/>
              <a:gd name="T72" fmla="*/ 140 w 141"/>
              <a:gd name="T73" fmla="*/ 13 h 160"/>
              <a:gd name="T74" fmla="*/ 140 w 141"/>
              <a:gd name="T75" fmla="*/ 2 h 160"/>
              <a:gd name="T76" fmla="*/ 126 w 141"/>
              <a:gd name="T77" fmla="*/ 0 h 160"/>
              <a:gd name="T78" fmla="*/ 122 w 141"/>
              <a:gd name="T79" fmla="*/ 3 h 160"/>
              <a:gd name="T80" fmla="*/ 22 w 141"/>
              <a:gd name="T81" fmla="*/ 10 h 160"/>
              <a:gd name="T82" fmla="*/ 19 w 141"/>
              <a:gd name="T83" fmla="*/ 2 h 160"/>
              <a:gd name="T84" fmla="*/ 5 w 141"/>
              <a:gd name="T8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1" h="160">
                <a:moveTo>
                  <a:pt x="112" y="30"/>
                </a:moveTo>
                <a:lnTo>
                  <a:pt x="109" y="35"/>
                </a:lnTo>
                <a:lnTo>
                  <a:pt x="106" y="40"/>
                </a:lnTo>
                <a:lnTo>
                  <a:pt x="36" y="40"/>
                </a:lnTo>
                <a:lnTo>
                  <a:pt x="32" y="35"/>
                </a:lnTo>
                <a:lnTo>
                  <a:pt x="30" y="30"/>
                </a:lnTo>
                <a:lnTo>
                  <a:pt x="112" y="30"/>
                </a:lnTo>
                <a:lnTo>
                  <a:pt x="112" y="30"/>
                </a:lnTo>
                <a:close/>
                <a:moveTo>
                  <a:pt x="91" y="55"/>
                </a:moveTo>
                <a:lnTo>
                  <a:pt x="87" y="59"/>
                </a:lnTo>
                <a:lnTo>
                  <a:pt x="82" y="62"/>
                </a:lnTo>
                <a:lnTo>
                  <a:pt x="76" y="65"/>
                </a:lnTo>
                <a:lnTo>
                  <a:pt x="71" y="69"/>
                </a:lnTo>
                <a:lnTo>
                  <a:pt x="65" y="65"/>
                </a:lnTo>
                <a:lnTo>
                  <a:pt x="60" y="62"/>
                </a:lnTo>
                <a:lnTo>
                  <a:pt x="55" y="59"/>
                </a:lnTo>
                <a:lnTo>
                  <a:pt x="51" y="55"/>
                </a:lnTo>
                <a:lnTo>
                  <a:pt x="91" y="55"/>
                </a:lnTo>
                <a:lnTo>
                  <a:pt x="91" y="55"/>
                </a:lnTo>
                <a:close/>
                <a:moveTo>
                  <a:pt x="105" y="120"/>
                </a:moveTo>
                <a:lnTo>
                  <a:pt x="109" y="125"/>
                </a:lnTo>
                <a:lnTo>
                  <a:pt x="112" y="130"/>
                </a:lnTo>
                <a:lnTo>
                  <a:pt x="29" y="130"/>
                </a:lnTo>
                <a:lnTo>
                  <a:pt x="32" y="125"/>
                </a:lnTo>
                <a:lnTo>
                  <a:pt x="36" y="120"/>
                </a:lnTo>
                <a:lnTo>
                  <a:pt x="105" y="120"/>
                </a:lnTo>
                <a:lnTo>
                  <a:pt x="105" y="120"/>
                </a:lnTo>
                <a:close/>
                <a:moveTo>
                  <a:pt x="5" y="0"/>
                </a:moveTo>
                <a:lnTo>
                  <a:pt x="3" y="1"/>
                </a:lnTo>
                <a:lnTo>
                  <a:pt x="1" y="2"/>
                </a:lnTo>
                <a:lnTo>
                  <a:pt x="0" y="4"/>
                </a:lnTo>
                <a:lnTo>
                  <a:pt x="0" y="6"/>
                </a:lnTo>
                <a:lnTo>
                  <a:pt x="1" y="12"/>
                </a:lnTo>
                <a:lnTo>
                  <a:pt x="3" y="19"/>
                </a:lnTo>
                <a:lnTo>
                  <a:pt x="6" y="28"/>
                </a:lnTo>
                <a:lnTo>
                  <a:pt x="8" y="33"/>
                </a:lnTo>
                <a:lnTo>
                  <a:pt x="11" y="38"/>
                </a:lnTo>
                <a:lnTo>
                  <a:pt x="14" y="43"/>
                </a:lnTo>
                <a:lnTo>
                  <a:pt x="17" y="49"/>
                </a:lnTo>
                <a:lnTo>
                  <a:pt x="21" y="54"/>
                </a:lnTo>
                <a:lnTo>
                  <a:pt x="26" y="59"/>
                </a:lnTo>
                <a:lnTo>
                  <a:pt x="31" y="65"/>
                </a:lnTo>
                <a:lnTo>
                  <a:pt x="37" y="70"/>
                </a:lnTo>
                <a:lnTo>
                  <a:pt x="43" y="75"/>
                </a:lnTo>
                <a:lnTo>
                  <a:pt x="51" y="80"/>
                </a:lnTo>
                <a:lnTo>
                  <a:pt x="43" y="85"/>
                </a:lnTo>
                <a:lnTo>
                  <a:pt x="37" y="91"/>
                </a:lnTo>
                <a:lnTo>
                  <a:pt x="31" y="96"/>
                </a:lnTo>
                <a:lnTo>
                  <a:pt x="26" y="101"/>
                </a:lnTo>
                <a:lnTo>
                  <a:pt x="21" y="107"/>
                </a:lnTo>
                <a:lnTo>
                  <a:pt x="17" y="112"/>
                </a:lnTo>
                <a:lnTo>
                  <a:pt x="14" y="117"/>
                </a:lnTo>
                <a:lnTo>
                  <a:pt x="11" y="122"/>
                </a:lnTo>
                <a:lnTo>
                  <a:pt x="8" y="127"/>
                </a:lnTo>
                <a:lnTo>
                  <a:pt x="6" y="132"/>
                </a:lnTo>
                <a:lnTo>
                  <a:pt x="3" y="141"/>
                </a:lnTo>
                <a:lnTo>
                  <a:pt x="1" y="149"/>
                </a:lnTo>
                <a:lnTo>
                  <a:pt x="0" y="155"/>
                </a:lnTo>
                <a:lnTo>
                  <a:pt x="0" y="157"/>
                </a:lnTo>
                <a:lnTo>
                  <a:pt x="1" y="158"/>
                </a:lnTo>
                <a:lnTo>
                  <a:pt x="3" y="160"/>
                </a:lnTo>
                <a:lnTo>
                  <a:pt x="5" y="160"/>
                </a:lnTo>
                <a:lnTo>
                  <a:pt x="16" y="160"/>
                </a:lnTo>
                <a:lnTo>
                  <a:pt x="17" y="160"/>
                </a:lnTo>
                <a:lnTo>
                  <a:pt x="19" y="159"/>
                </a:lnTo>
                <a:lnTo>
                  <a:pt x="20" y="158"/>
                </a:lnTo>
                <a:lnTo>
                  <a:pt x="21" y="156"/>
                </a:lnTo>
                <a:lnTo>
                  <a:pt x="22" y="150"/>
                </a:lnTo>
                <a:lnTo>
                  <a:pt x="120" y="150"/>
                </a:lnTo>
                <a:lnTo>
                  <a:pt x="121" y="156"/>
                </a:lnTo>
                <a:lnTo>
                  <a:pt x="122" y="158"/>
                </a:lnTo>
                <a:lnTo>
                  <a:pt x="123" y="159"/>
                </a:lnTo>
                <a:lnTo>
                  <a:pt x="125" y="160"/>
                </a:lnTo>
                <a:lnTo>
                  <a:pt x="126" y="160"/>
                </a:lnTo>
                <a:lnTo>
                  <a:pt x="136" y="160"/>
                </a:lnTo>
                <a:lnTo>
                  <a:pt x="139" y="160"/>
                </a:lnTo>
                <a:lnTo>
                  <a:pt x="140" y="158"/>
                </a:lnTo>
                <a:lnTo>
                  <a:pt x="141" y="157"/>
                </a:lnTo>
                <a:lnTo>
                  <a:pt x="141" y="155"/>
                </a:lnTo>
                <a:lnTo>
                  <a:pt x="141" y="149"/>
                </a:lnTo>
                <a:lnTo>
                  <a:pt x="139" y="143"/>
                </a:lnTo>
                <a:lnTo>
                  <a:pt x="137" y="135"/>
                </a:lnTo>
                <a:lnTo>
                  <a:pt x="133" y="127"/>
                </a:lnTo>
                <a:lnTo>
                  <a:pt x="128" y="118"/>
                </a:lnTo>
                <a:lnTo>
                  <a:pt x="126" y="113"/>
                </a:lnTo>
                <a:lnTo>
                  <a:pt x="122" y="109"/>
                </a:lnTo>
                <a:lnTo>
                  <a:pt x="118" y="104"/>
                </a:lnTo>
                <a:lnTo>
                  <a:pt x="114" y="99"/>
                </a:lnTo>
                <a:lnTo>
                  <a:pt x="109" y="95"/>
                </a:lnTo>
                <a:lnTo>
                  <a:pt x="104" y="89"/>
                </a:lnTo>
                <a:lnTo>
                  <a:pt x="95" y="96"/>
                </a:lnTo>
                <a:lnTo>
                  <a:pt x="86" y="101"/>
                </a:lnTo>
                <a:lnTo>
                  <a:pt x="91" y="105"/>
                </a:lnTo>
                <a:lnTo>
                  <a:pt x="51" y="105"/>
                </a:lnTo>
                <a:lnTo>
                  <a:pt x="56" y="101"/>
                </a:lnTo>
                <a:lnTo>
                  <a:pt x="62" y="97"/>
                </a:lnTo>
                <a:lnTo>
                  <a:pt x="68" y="93"/>
                </a:lnTo>
                <a:lnTo>
                  <a:pt x="75" y="89"/>
                </a:lnTo>
                <a:lnTo>
                  <a:pt x="85" y="84"/>
                </a:lnTo>
                <a:lnTo>
                  <a:pt x="94" y="78"/>
                </a:lnTo>
                <a:lnTo>
                  <a:pt x="102" y="73"/>
                </a:lnTo>
                <a:lnTo>
                  <a:pt x="108" y="67"/>
                </a:lnTo>
                <a:lnTo>
                  <a:pt x="114" y="61"/>
                </a:lnTo>
                <a:lnTo>
                  <a:pt x="120" y="55"/>
                </a:lnTo>
                <a:lnTo>
                  <a:pt x="124" y="49"/>
                </a:lnTo>
                <a:lnTo>
                  <a:pt x="128" y="43"/>
                </a:lnTo>
                <a:lnTo>
                  <a:pt x="131" y="37"/>
                </a:lnTo>
                <a:lnTo>
                  <a:pt x="134" y="32"/>
                </a:lnTo>
                <a:lnTo>
                  <a:pt x="136" y="26"/>
                </a:lnTo>
                <a:lnTo>
                  <a:pt x="138" y="21"/>
                </a:lnTo>
                <a:lnTo>
                  <a:pt x="140" y="13"/>
                </a:lnTo>
                <a:lnTo>
                  <a:pt x="141" y="6"/>
                </a:lnTo>
                <a:lnTo>
                  <a:pt x="141" y="4"/>
                </a:lnTo>
                <a:lnTo>
                  <a:pt x="140" y="2"/>
                </a:lnTo>
                <a:lnTo>
                  <a:pt x="139" y="1"/>
                </a:lnTo>
                <a:lnTo>
                  <a:pt x="137" y="0"/>
                </a:lnTo>
                <a:lnTo>
                  <a:pt x="126" y="0"/>
                </a:lnTo>
                <a:lnTo>
                  <a:pt x="125" y="1"/>
                </a:lnTo>
                <a:lnTo>
                  <a:pt x="123" y="2"/>
                </a:lnTo>
                <a:lnTo>
                  <a:pt x="122" y="3"/>
                </a:lnTo>
                <a:lnTo>
                  <a:pt x="121" y="5"/>
                </a:lnTo>
                <a:lnTo>
                  <a:pt x="120" y="10"/>
                </a:lnTo>
                <a:lnTo>
                  <a:pt x="22" y="10"/>
                </a:lnTo>
                <a:lnTo>
                  <a:pt x="21" y="5"/>
                </a:lnTo>
                <a:lnTo>
                  <a:pt x="20" y="3"/>
                </a:lnTo>
                <a:lnTo>
                  <a:pt x="19" y="2"/>
                </a:lnTo>
                <a:lnTo>
                  <a:pt x="17" y="1"/>
                </a:lnTo>
                <a:lnTo>
                  <a:pt x="16" y="0"/>
                </a:lnTo>
                <a:lnTo>
                  <a:pt x="5" y="0"/>
                </a:lnTo>
                <a:lnTo>
                  <a:pt x="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DF9CDDFD-B617-017F-D98B-6F541E67A093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5235575"/>
            <a:ext cx="254000" cy="239713"/>
          </a:xfrm>
          <a:custGeom>
            <a:avLst/>
            <a:gdLst>
              <a:gd name="T0" fmla="*/ 122 w 160"/>
              <a:gd name="T1" fmla="*/ 26 h 151"/>
              <a:gd name="T2" fmla="*/ 125 w 160"/>
              <a:gd name="T3" fmla="*/ 28 h 151"/>
              <a:gd name="T4" fmla="*/ 125 w 160"/>
              <a:gd name="T5" fmla="*/ 32 h 151"/>
              <a:gd name="T6" fmla="*/ 122 w 160"/>
              <a:gd name="T7" fmla="*/ 35 h 151"/>
              <a:gd name="T8" fmla="*/ 118 w 160"/>
              <a:gd name="T9" fmla="*/ 35 h 151"/>
              <a:gd name="T10" fmla="*/ 115 w 160"/>
              <a:gd name="T11" fmla="*/ 32 h 151"/>
              <a:gd name="T12" fmla="*/ 115 w 160"/>
              <a:gd name="T13" fmla="*/ 28 h 151"/>
              <a:gd name="T14" fmla="*/ 118 w 160"/>
              <a:gd name="T15" fmla="*/ 26 h 151"/>
              <a:gd name="T16" fmla="*/ 120 w 160"/>
              <a:gd name="T17" fmla="*/ 25 h 151"/>
              <a:gd name="T18" fmla="*/ 95 w 160"/>
              <a:gd name="T19" fmla="*/ 0 h 151"/>
              <a:gd name="T20" fmla="*/ 92 w 160"/>
              <a:gd name="T21" fmla="*/ 1 h 151"/>
              <a:gd name="T22" fmla="*/ 90 w 160"/>
              <a:gd name="T23" fmla="*/ 3 h 151"/>
              <a:gd name="T24" fmla="*/ 90 w 160"/>
              <a:gd name="T25" fmla="*/ 52 h 151"/>
              <a:gd name="T26" fmla="*/ 130 w 160"/>
              <a:gd name="T27" fmla="*/ 55 h 151"/>
              <a:gd name="T28" fmla="*/ 144 w 160"/>
              <a:gd name="T29" fmla="*/ 55 h 151"/>
              <a:gd name="T30" fmla="*/ 151 w 160"/>
              <a:gd name="T31" fmla="*/ 52 h 151"/>
              <a:gd name="T32" fmla="*/ 156 w 160"/>
              <a:gd name="T33" fmla="*/ 46 h 151"/>
              <a:gd name="T34" fmla="*/ 159 w 160"/>
              <a:gd name="T35" fmla="*/ 39 h 151"/>
              <a:gd name="T36" fmla="*/ 160 w 160"/>
              <a:gd name="T37" fmla="*/ 25 h 151"/>
              <a:gd name="T38" fmla="*/ 158 w 160"/>
              <a:gd name="T39" fmla="*/ 22 h 151"/>
              <a:gd name="T40" fmla="*/ 155 w 160"/>
              <a:gd name="T41" fmla="*/ 20 h 151"/>
              <a:gd name="T42" fmla="*/ 133 w 160"/>
              <a:gd name="T43" fmla="*/ 16 h 151"/>
              <a:gd name="T44" fmla="*/ 129 w 160"/>
              <a:gd name="T45" fmla="*/ 12 h 151"/>
              <a:gd name="T46" fmla="*/ 124 w 160"/>
              <a:gd name="T47" fmla="*/ 10 h 151"/>
              <a:gd name="T48" fmla="*/ 99 w 160"/>
              <a:gd name="T49" fmla="*/ 1 h 151"/>
              <a:gd name="T50" fmla="*/ 96 w 160"/>
              <a:gd name="T51" fmla="*/ 0 h 151"/>
              <a:gd name="T52" fmla="*/ 95 w 160"/>
              <a:gd name="T53" fmla="*/ 0 h 151"/>
              <a:gd name="T54" fmla="*/ 5 w 160"/>
              <a:gd name="T55" fmla="*/ 41 h 151"/>
              <a:gd name="T56" fmla="*/ 2 w 160"/>
              <a:gd name="T57" fmla="*/ 44 h 151"/>
              <a:gd name="T58" fmla="*/ 0 w 160"/>
              <a:gd name="T59" fmla="*/ 47 h 151"/>
              <a:gd name="T60" fmla="*/ 0 w 160"/>
              <a:gd name="T61" fmla="*/ 50 h 151"/>
              <a:gd name="T62" fmla="*/ 1 w 160"/>
              <a:gd name="T63" fmla="*/ 60 h 151"/>
              <a:gd name="T64" fmla="*/ 5 w 160"/>
              <a:gd name="T65" fmla="*/ 68 h 151"/>
              <a:gd name="T66" fmla="*/ 12 w 160"/>
              <a:gd name="T67" fmla="*/ 74 h 151"/>
              <a:gd name="T68" fmla="*/ 20 w 160"/>
              <a:gd name="T69" fmla="*/ 78 h 151"/>
              <a:gd name="T70" fmla="*/ 20 w 160"/>
              <a:gd name="T71" fmla="*/ 147 h 151"/>
              <a:gd name="T72" fmla="*/ 23 w 160"/>
              <a:gd name="T73" fmla="*/ 150 h 151"/>
              <a:gd name="T74" fmla="*/ 45 w 160"/>
              <a:gd name="T75" fmla="*/ 151 h 151"/>
              <a:gd name="T76" fmla="*/ 48 w 160"/>
              <a:gd name="T77" fmla="*/ 149 h 151"/>
              <a:gd name="T78" fmla="*/ 50 w 160"/>
              <a:gd name="T79" fmla="*/ 145 h 151"/>
              <a:gd name="T80" fmla="*/ 100 w 160"/>
              <a:gd name="T81" fmla="*/ 110 h 151"/>
              <a:gd name="T82" fmla="*/ 100 w 160"/>
              <a:gd name="T83" fmla="*/ 147 h 151"/>
              <a:gd name="T84" fmla="*/ 103 w 160"/>
              <a:gd name="T85" fmla="*/ 150 h 151"/>
              <a:gd name="T86" fmla="*/ 125 w 160"/>
              <a:gd name="T87" fmla="*/ 151 h 151"/>
              <a:gd name="T88" fmla="*/ 129 w 160"/>
              <a:gd name="T89" fmla="*/ 149 h 151"/>
              <a:gd name="T90" fmla="*/ 130 w 160"/>
              <a:gd name="T91" fmla="*/ 145 h 151"/>
              <a:gd name="T92" fmla="*/ 83 w 160"/>
              <a:gd name="T93" fmla="*/ 60 h 151"/>
              <a:gd name="T94" fmla="*/ 28 w 160"/>
              <a:gd name="T95" fmla="*/ 60 h 151"/>
              <a:gd name="T96" fmla="*/ 24 w 160"/>
              <a:gd name="T97" fmla="*/ 58 h 151"/>
              <a:gd name="T98" fmla="*/ 22 w 160"/>
              <a:gd name="T99" fmla="*/ 56 h 151"/>
              <a:gd name="T100" fmla="*/ 20 w 160"/>
              <a:gd name="T101" fmla="*/ 52 h 151"/>
              <a:gd name="T102" fmla="*/ 20 w 160"/>
              <a:gd name="T103" fmla="*/ 48 h 151"/>
              <a:gd name="T104" fmla="*/ 18 w 160"/>
              <a:gd name="T105" fmla="*/ 44 h 151"/>
              <a:gd name="T106" fmla="*/ 15 w 160"/>
              <a:gd name="T107" fmla="*/ 42 h 151"/>
              <a:gd name="T108" fmla="*/ 11 w 160"/>
              <a:gd name="T109" fmla="*/ 40 h 151"/>
              <a:gd name="T110" fmla="*/ 7 w 160"/>
              <a:gd name="T111" fmla="*/ 40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51">
                <a:moveTo>
                  <a:pt x="120" y="25"/>
                </a:moveTo>
                <a:lnTo>
                  <a:pt x="122" y="26"/>
                </a:lnTo>
                <a:lnTo>
                  <a:pt x="124" y="27"/>
                </a:lnTo>
                <a:lnTo>
                  <a:pt x="125" y="28"/>
                </a:lnTo>
                <a:lnTo>
                  <a:pt x="125" y="30"/>
                </a:lnTo>
                <a:lnTo>
                  <a:pt x="125" y="32"/>
                </a:lnTo>
                <a:lnTo>
                  <a:pt x="124" y="34"/>
                </a:lnTo>
                <a:lnTo>
                  <a:pt x="122" y="35"/>
                </a:lnTo>
                <a:lnTo>
                  <a:pt x="120" y="35"/>
                </a:lnTo>
                <a:lnTo>
                  <a:pt x="118" y="35"/>
                </a:lnTo>
                <a:lnTo>
                  <a:pt x="116" y="34"/>
                </a:lnTo>
                <a:lnTo>
                  <a:pt x="115" y="32"/>
                </a:lnTo>
                <a:lnTo>
                  <a:pt x="115" y="30"/>
                </a:lnTo>
                <a:lnTo>
                  <a:pt x="115" y="28"/>
                </a:lnTo>
                <a:lnTo>
                  <a:pt x="116" y="27"/>
                </a:lnTo>
                <a:lnTo>
                  <a:pt x="118" y="26"/>
                </a:lnTo>
                <a:lnTo>
                  <a:pt x="120" y="25"/>
                </a:lnTo>
                <a:lnTo>
                  <a:pt x="120" y="25"/>
                </a:lnTo>
                <a:lnTo>
                  <a:pt x="120" y="25"/>
                </a:lnTo>
                <a:close/>
                <a:moveTo>
                  <a:pt x="95" y="0"/>
                </a:moveTo>
                <a:lnTo>
                  <a:pt x="93" y="0"/>
                </a:lnTo>
                <a:lnTo>
                  <a:pt x="92" y="1"/>
                </a:lnTo>
                <a:lnTo>
                  <a:pt x="91" y="2"/>
                </a:lnTo>
                <a:lnTo>
                  <a:pt x="90" y="3"/>
                </a:lnTo>
                <a:lnTo>
                  <a:pt x="90" y="5"/>
                </a:lnTo>
                <a:lnTo>
                  <a:pt x="90" y="52"/>
                </a:lnTo>
                <a:lnTo>
                  <a:pt x="130" y="66"/>
                </a:lnTo>
                <a:lnTo>
                  <a:pt x="130" y="55"/>
                </a:lnTo>
                <a:lnTo>
                  <a:pt x="140" y="55"/>
                </a:lnTo>
                <a:lnTo>
                  <a:pt x="144" y="55"/>
                </a:lnTo>
                <a:lnTo>
                  <a:pt x="148" y="53"/>
                </a:lnTo>
                <a:lnTo>
                  <a:pt x="151" y="52"/>
                </a:lnTo>
                <a:lnTo>
                  <a:pt x="154" y="49"/>
                </a:lnTo>
                <a:lnTo>
                  <a:pt x="156" y="46"/>
                </a:lnTo>
                <a:lnTo>
                  <a:pt x="158" y="43"/>
                </a:lnTo>
                <a:lnTo>
                  <a:pt x="159" y="39"/>
                </a:lnTo>
                <a:lnTo>
                  <a:pt x="160" y="35"/>
                </a:lnTo>
                <a:lnTo>
                  <a:pt x="160" y="25"/>
                </a:lnTo>
                <a:lnTo>
                  <a:pt x="159" y="23"/>
                </a:lnTo>
                <a:lnTo>
                  <a:pt x="158" y="22"/>
                </a:lnTo>
                <a:lnTo>
                  <a:pt x="157" y="21"/>
                </a:lnTo>
                <a:lnTo>
                  <a:pt x="155" y="20"/>
                </a:lnTo>
                <a:lnTo>
                  <a:pt x="135" y="20"/>
                </a:lnTo>
                <a:lnTo>
                  <a:pt x="133" y="16"/>
                </a:lnTo>
                <a:lnTo>
                  <a:pt x="131" y="13"/>
                </a:lnTo>
                <a:lnTo>
                  <a:pt x="129" y="12"/>
                </a:lnTo>
                <a:lnTo>
                  <a:pt x="127" y="11"/>
                </a:lnTo>
                <a:lnTo>
                  <a:pt x="124" y="10"/>
                </a:lnTo>
                <a:lnTo>
                  <a:pt x="107" y="10"/>
                </a:lnTo>
                <a:lnTo>
                  <a:pt x="99" y="1"/>
                </a:lnTo>
                <a:lnTo>
                  <a:pt x="97" y="0"/>
                </a:lnTo>
                <a:lnTo>
                  <a:pt x="96" y="0"/>
                </a:lnTo>
                <a:lnTo>
                  <a:pt x="95" y="0"/>
                </a:lnTo>
                <a:lnTo>
                  <a:pt x="95" y="0"/>
                </a:lnTo>
                <a:close/>
                <a:moveTo>
                  <a:pt x="7" y="40"/>
                </a:moveTo>
                <a:lnTo>
                  <a:pt x="5" y="41"/>
                </a:lnTo>
                <a:lnTo>
                  <a:pt x="4" y="42"/>
                </a:lnTo>
                <a:lnTo>
                  <a:pt x="2" y="44"/>
                </a:lnTo>
                <a:lnTo>
                  <a:pt x="1" y="45"/>
                </a:lnTo>
                <a:lnTo>
                  <a:pt x="0" y="47"/>
                </a:lnTo>
                <a:lnTo>
                  <a:pt x="0" y="49"/>
                </a:lnTo>
                <a:lnTo>
                  <a:pt x="0" y="50"/>
                </a:lnTo>
                <a:lnTo>
                  <a:pt x="0" y="55"/>
                </a:lnTo>
                <a:lnTo>
                  <a:pt x="1" y="60"/>
                </a:lnTo>
                <a:lnTo>
                  <a:pt x="3" y="64"/>
                </a:lnTo>
                <a:lnTo>
                  <a:pt x="5" y="68"/>
                </a:lnTo>
                <a:lnTo>
                  <a:pt x="9" y="71"/>
                </a:lnTo>
                <a:lnTo>
                  <a:pt x="12" y="74"/>
                </a:lnTo>
                <a:lnTo>
                  <a:pt x="16" y="76"/>
                </a:lnTo>
                <a:lnTo>
                  <a:pt x="20" y="78"/>
                </a:lnTo>
                <a:lnTo>
                  <a:pt x="20" y="145"/>
                </a:lnTo>
                <a:lnTo>
                  <a:pt x="20" y="147"/>
                </a:lnTo>
                <a:lnTo>
                  <a:pt x="21" y="149"/>
                </a:lnTo>
                <a:lnTo>
                  <a:pt x="23" y="150"/>
                </a:lnTo>
                <a:lnTo>
                  <a:pt x="25" y="151"/>
                </a:lnTo>
                <a:lnTo>
                  <a:pt x="45" y="151"/>
                </a:lnTo>
                <a:lnTo>
                  <a:pt x="47" y="150"/>
                </a:lnTo>
                <a:lnTo>
                  <a:pt x="48" y="149"/>
                </a:lnTo>
                <a:lnTo>
                  <a:pt x="49" y="147"/>
                </a:lnTo>
                <a:lnTo>
                  <a:pt x="50" y="145"/>
                </a:lnTo>
                <a:lnTo>
                  <a:pt x="50" y="110"/>
                </a:lnTo>
                <a:lnTo>
                  <a:pt x="100" y="110"/>
                </a:lnTo>
                <a:lnTo>
                  <a:pt x="100" y="145"/>
                </a:lnTo>
                <a:lnTo>
                  <a:pt x="100" y="147"/>
                </a:lnTo>
                <a:lnTo>
                  <a:pt x="102" y="149"/>
                </a:lnTo>
                <a:lnTo>
                  <a:pt x="103" y="150"/>
                </a:lnTo>
                <a:lnTo>
                  <a:pt x="105" y="151"/>
                </a:lnTo>
                <a:lnTo>
                  <a:pt x="125" y="151"/>
                </a:lnTo>
                <a:lnTo>
                  <a:pt x="127" y="150"/>
                </a:lnTo>
                <a:lnTo>
                  <a:pt x="129" y="149"/>
                </a:lnTo>
                <a:lnTo>
                  <a:pt x="130" y="147"/>
                </a:lnTo>
                <a:lnTo>
                  <a:pt x="130" y="145"/>
                </a:lnTo>
                <a:lnTo>
                  <a:pt x="130" y="77"/>
                </a:lnTo>
                <a:lnTo>
                  <a:pt x="83" y="60"/>
                </a:lnTo>
                <a:lnTo>
                  <a:pt x="30" y="60"/>
                </a:lnTo>
                <a:lnTo>
                  <a:pt x="28" y="60"/>
                </a:lnTo>
                <a:lnTo>
                  <a:pt x="26" y="59"/>
                </a:lnTo>
                <a:lnTo>
                  <a:pt x="24" y="58"/>
                </a:lnTo>
                <a:lnTo>
                  <a:pt x="23" y="57"/>
                </a:lnTo>
                <a:lnTo>
                  <a:pt x="22" y="56"/>
                </a:lnTo>
                <a:lnTo>
                  <a:pt x="21" y="54"/>
                </a:lnTo>
                <a:lnTo>
                  <a:pt x="20" y="52"/>
                </a:lnTo>
                <a:lnTo>
                  <a:pt x="20" y="50"/>
                </a:lnTo>
                <a:lnTo>
                  <a:pt x="20" y="48"/>
                </a:lnTo>
                <a:lnTo>
                  <a:pt x="19" y="46"/>
                </a:lnTo>
                <a:lnTo>
                  <a:pt x="18" y="44"/>
                </a:lnTo>
                <a:lnTo>
                  <a:pt x="17" y="43"/>
                </a:lnTo>
                <a:lnTo>
                  <a:pt x="15" y="42"/>
                </a:lnTo>
                <a:lnTo>
                  <a:pt x="13" y="41"/>
                </a:lnTo>
                <a:lnTo>
                  <a:pt x="11" y="40"/>
                </a:lnTo>
                <a:lnTo>
                  <a:pt x="7" y="40"/>
                </a:lnTo>
                <a:lnTo>
                  <a:pt x="7" y="4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FA9BEECD-7F6D-517F-9673-AA6D835F7BFD}"/>
              </a:ext>
            </a:extLst>
          </p:cNvPr>
          <p:cNvSpPr>
            <a:spLocks noEditPoints="1"/>
          </p:cNvSpPr>
          <p:nvPr/>
        </p:nvSpPr>
        <p:spPr bwMode="auto">
          <a:xfrm>
            <a:off x="2381251" y="5227638"/>
            <a:ext cx="254000" cy="254000"/>
          </a:xfrm>
          <a:custGeom>
            <a:avLst/>
            <a:gdLst>
              <a:gd name="T0" fmla="*/ 87 w 160"/>
              <a:gd name="T1" fmla="*/ 25 h 160"/>
              <a:gd name="T2" fmla="*/ 101 w 160"/>
              <a:gd name="T3" fmla="*/ 35 h 160"/>
              <a:gd name="T4" fmla="*/ 101 w 160"/>
              <a:gd name="T5" fmla="*/ 41 h 160"/>
              <a:gd name="T6" fmla="*/ 91 w 160"/>
              <a:gd name="T7" fmla="*/ 46 h 160"/>
              <a:gd name="T8" fmla="*/ 71 w 160"/>
              <a:gd name="T9" fmla="*/ 45 h 160"/>
              <a:gd name="T10" fmla="*/ 69 w 160"/>
              <a:gd name="T11" fmla="*/ 52 h 160"/>
              <a:gd name="T12" fmla="*/ 92 w 160"/>
              <a:gd name="T13" fmla="*/ 62 h 160"/>
              <a:gd name="T14" fmla="*/ 102 w 160"/>
              <a:gd name="T15" fmla="*/ 69 h 160"/>
              <a:gd name="T16" fmla="*/ 106 w 160"/>
              <a:gd name="T17" fmla="*/ 80 h 160"/>
              <a:gd name="T18" fmla="*/ 100 w 160"/>
              <a:gd name="T19" fmla="*/ 94 h 160"/>
              <a:gd name="T20" fmla="*/ 87 w 160"/>
              <a:gd name="T21" fmla="*/ 100 h 160"/>
              <a:gd name="T22" fmla="*/ 85 w 160"/>
              <a:gd name="T23" fmla="*/ 109 h 160"/>
              <a:gd name="T24" fmla="*/ 74 w 160"/>
              <a:gd name="T25" fmla="*/ 107 h 160"/>
              <a:gd name="T26" fmla="*/ 69 w 160"/>
              <a:gd name="T27" fmla="*/ 99 h 160"/>
              <a:gd name="T28" fmla="*/ 58 w 160"/>
              <a:gd name="T29" fmla="*/ 94 h 160"/>
              <a:gd name="T30" fmla="*/ 64 w 160"/>
              <a:gd name="T31" fmla="*/ 85 h 160"/>
              <a:gd name="T32" fmla="*/ 71 w 160"/>
              <a:gd name="T33" fmla="*/ 86 h 160"/>
              <a:gd name="T34" fmla="*/ 90 w 160"/>
              <a:gd name="T35" fmla="*/ 85 h 160"/>
              <a:gd name="T36" fmla="*/ 91 w 160"/>
              <a:gd name="T37" fmla="*/ 77 h 160"/>
              <a:gd name="T38" fmla="*/ 65 w 160"/>
              <a:gd name="T39" fmla="*/ 68 h 160"/>
              <a:gd name="T40" fmla="*/ 57 w 160"/>
              <a:gd name="T41" fmla="*/ 60 h 160"/>
              <a:gd name="T42" fmla="*/ 55 w 160"/>
              <a:gd name="T43" fmla="*/ 47 h 160"/>
              <a:gd name="T44" fmla="*/ 63 w 160"/>
              <a:gd name="T45" fmla="*/ 34 h 160"/>
              <a:gd name="T46" fmla="*/ 73 w 160"/>
              <a:gd name="T47" fmla="*/ 25 h 160"/>
              <a:gd name="T48" fmla="*/ 84 w 160"/>
              <a:gd name="T49" fmla="*/ 20 h 160"/>
              <a:gd name="T50" fmla="*/ 67 w 160"/>
              <a:gd name="T51" fmla="*/ 2 h 160"/>
              <a:gd name="T52" fmla="*/ 44 w 160"/>
              <a:gd name="T53" fmla="*/ 11 h 160"/>
              <a:gd name="T54" fmla="*/ 26 w 160"/>
              <a:gd name="T55" fmla="*/ 29 h 160"/>
              <a:gd name="T56" fmla="*/ 16 w 160"/>
              <a:gd name="T57" fmla="*/ 52 h 160"/>
              <a:gd name="T58" fmla="*/ 16 w 160"/>
              <a:gd name="T59" fmla="*/ 79 h 160"/>
              <a:gd name="T60" fmla="*/ 26 w 160"/>
              <a:gd name="T61" fmla="*/ 102 h 160"/>
              <a:gd name="T62" fmla="*/ 44 w 160"/>
              <a:gd name="T63" fmla="*/ 119 h 160"/>
              <a:gd name="T64" fmla="*/ 67 w 160"/>
              <a:gd name="T65" fmla="*/ 129 h 160"/>
              <a:gd name="T66" fmla="*/ 93 w 160"/>
              <a:gd name="T67" fmla="*/ 129 h 160"/>
              <a:gd name="T68" fmla="*/ 116 w 160"/>
              <a:gd name="T69" fmla="*/ 119 h 160"/>
              <a:gd name="T70" fmla="*/ 134 w 160"/>
              <a:gd name="T71" fmla="*/ 102 h 160"/>
              <a:gd name="T72" fmla="*/ 144 w 160"/>
              <a:gd name="T73" fmla="*/ 79 h 160"/>
              <a:gd name="T74" fmla="*/ 144 w 160"/>
              <a:gd name="T75" fmla="*/ 52 h 160"/>
              <a:gd name="T76" fmla="*/ 134 w 160"/>
              <a:gd name="T77" fmla="*/ 29 h 160"/>
              <a:gd name="T78" fmla="*/ 116 w 160"/>
              <a:gd name="T79" fmla="*/ 11 h 160"/>
              <a:gd name="T80" fmla="*/ 93 w 160"/>
              <a:gd name="T81" fmla="*/ 2 h 160"/>
              <a:gd name="T82" fmla="*/ 80 w 160"/>
              <a:gd name="T83" fmla="*/ 0 h 160"/>
              <a:gd name="T84" fmla="*/ 3 w 160"/>
              <a:gd name="T85" fmla="*/ 113 h 160"/>
              <a:gd name="T86" fmla="*/ 0 w 160"/>
              <a:gd name="T87" fmla="*/ 120 h 160"/>
              <a:gd name="T88" fmla="*/ 2 w 160"/>
              <a:gd name="T89" fmla="*/ 156 h 160"/>
              <a:gd name="T90" fmla="*/ 8 w 160"/>
              <a:gd name="T91" fmla="*/ 160 h 160"/>
              <a:gd name="T92" fmla="*/ 157 w 160"/>
              <a:gd name="T93" fmla="*/ 158 h 160"/>
              <a:gd name="T94" fmla="*/ 160 w 160"/>
              <a:gd name="T95" fmla="*/ 151 h 160"/>
              <a:gd name="T96" fmla="*/ 159 w 160"/>
              <a:gd name="T97" fmla="*/ 115 h 160"/>
              <a:gd name="T98" fmla="*/ 152 w 160"/>
              <a:gd name="T99" fmla="*/ 110 h 160"/>
              <a:gd name="T100" fmla="*/ 124 w 160"/>
              <a:gd name="T101" fmla="*/ 126 h 160"/>
              <a:gd name="T102" fmla="*/ 140 w 160"/>
              <a:gd name="T103" fmla="*/ 132 h 160"/>
              <a:gd name="T104" fmla="*/ 139 w 160"/>
              <a:gd name="T105" fmla="*/ 140 h 160"/>
              <a:gd name="T106" fmla="*/ 22 w 160"/>
              <a:gd name="T107" fmla="*/ 140 h 160"/>
              <a:gd name="T108" fmla="*/ 20 w 160"/>
              <a:gd name="T109" fmla="*/ 133 h 160"/>
              <a:gd name="T110" fmla="*/ 43 w 160"/>
              <a:gd name="T111" fmla="*/ 131 h 160"/>
              <a:gd name="T112" fmla="*/ 20 w 160"/>
              <a:gd name="T113" fmla="*/ 1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84" y="20"/>
                </a:moveTo>
                <a:lnTo>
                  <a:pt x="86" y="22"/>
                </a:lnTo>
                <a:lnTo>
                  <a:pt x="87" y="23"/>
                </a:lnTo>
                <a:lnTo>
                  <a:pt x="87" y="25"/>
                </a:lnTo>
                <a:lnTo>
                  <a:pt x="87" y="31"/>
                </a:lnTo>
                <a:lnTo>
                  <a:pt x="92" y="32"/>
                </a:lnTo>
                <a:lnTo>
                  <a:pt x="97" y="33"/>
                </a:lnTo>
                <a:lnTo>
                  <a:pt x="101" y="35"/>
                </a:lnTo>
                <a:lnTo>
                  <a:pt x="102" y="37"/>
                </a:lnTo>
                <a:lnTo>
                  <a:pt x="102" y="38"/>
                </a:lnTo>
                <a:lnTo>
                  <a:pt x="102" y="39"/>
                </a:lnTo>
                <a:lnTo>
                  <a:pt x="101" y="41"/>
                </a:lnTo>
                <a:lnTo>
                  <a:pt x="96" y="46"/>
                </a:lnTo>
                <a:lnTo>
                  <a:pt x="95" y="47"/>
                </a:lnTo>
                <a:lnTo>
                  <a:pt x="93" y="47"/>
                </a:lnTo>
                <a:lnTo>
                  <a:pt x="91" y="46"/>
                </a:lnTo>
                <a:lnTo>
                  <a:pt x="89" y="45"/>
                </a:lnTo>
                <a:lnTo>
                  <a:pt x="86" y="45"/>
                </a:lnTo>
                <a:lnTo>
                  <a:pt x="73" y="45"/>
                </a:lnTo>
                <a:lnTo>
                  <a:pt x="71" y="45"/>
                </a:lnTo>
                <a:lnTo>
                  <a:pt x="70" y="46"/>
                </a:lnTo>
                <a:lnTo>
                  <a:pt x="69" y="48"/>
                </a:lnTo>
                <a:lnTo>
                  <a:pt x="68" y="50"/>
                </a:lnTo>
                <a:lnTo>
                  <a:pt x="69" y="52"/>
                </a:lnTo>
                <a:lnTo>
                  <a:pt x="69" y="54"/>
                </a:lnTo>
                <a:lnTo>
                  <a:pt x="71" y="55"/>
                </a:lnTo>
                <a:lnTo>
                  <a:pt x="72" y="56"/>
                </a:lnTo>
                <a:lnTo>
                  <a:pt x="92" y="62"/>
                </a:lnTo>
                <a:lnTo>
                  <a:pt x="95" y="63"/>
                </a:lnTo>
                <a:lnTo>
                  <a:pt x="97" y="65"/>
                </a:lnTo>
                <a:lnTo>
                  <a:pt x="100" y="66"/>
                </a:lnTo>
                <a:lnTo>
                  <a:pt x="102" y="69"/>
                </a:lnTo>
                <a:lnTo>
                  <a:pt x="103" y="71"/>
                </a:lnTo>
                <a:lnTo>
                  <a:pt x="105" y="74"/>
                </a:lnTo>
                <a:lnTo>
                  <a:pt x="105" y="77"/>
                </a:lnTo>
                <a:lnTo>
                  <a:pt x="106" y="80"/>
                </a:lnTo>
                <a:lnTo>
                  <a:pt x="105" y="84"/>
                </a:lnTo>
                <a:lnTo>
                  <a:pt x="104" y="88"/>
                </a:lnTo>
                <a:lnTo>
                  <a:pt x="102" y="91"/>
                </a:lnTo>
                <a:lnTo>
                  <a:pt x="100" y="94"/>
                </a:lnTo>
                <a:lnTo>
                  <a:pt x="97" y="96"/>
                </a:lnTo>
                <a:lnTo>
                  <a:pt x="94" y="98"/>
                </a:lnTo>
                <a:lnTo>
                  <a:pt x="91" y="99"/>
                </a:lnTo>
                <a:lnTo>
                  <a:pt x="87" y="100"/>
                </a:lnTo>
                <a:lnTo>
                  <a:pt x="87" y="105"/>
                </a:lnTo>
                <a:lnTo>
                  <a:pt x="87" y="106"/>
                </a:lnTo>
                <a:lnTo>
                  <a:pt x="86" y="107"/>
                </a:lnTo>
                <a:lnTo>
                  <a:pt x="85" y="109"/>
                </a:lnTo>
                <a:lnTo>
                  <a:pt x="82" y="110"/>
                </a:lnTo>
                <a:lnTo>
                  <a:pt x="79" y="110"/>
                </a:lnTo>
                <a:lnTo>
                  <a:pt x="75" y="109"/>
                </a:lnTo>
                <a:lnTo>
                  <a:pt x="74" y="107"/>
                </a:lnTo>
                <a:lnTo>
                  <a:pt x="73" y="106"/>
                </a:lnTo>
                <a:lnTo>
                  <a:pt x="73" y="105"/>
                </a:lnTo>
                <a:lnTo>
                  <a:pt x="73" y="100"/>
                </a:lnTo>
                <a:lnTo>
                  <a:pt x="69" y="99"/>
                </a:lnTo>
                <a:lnTo>
                  <a:pt x="66" y="98"/>
                </a:lnTo>
                <a:lnTo>
                  <a:pt x="63" y="97"/>
                </a:lnTo>
                <a:lnTo>
                  <a:pt x="59" y="95"/>
                </a:lnTo>
                <a:lnTo>
                  <a:pt x="58" y="94"/>
                </a:lnTo>
                <a:lnTo>
                  <a:pt x="58" y="92"/>
                </a:lnTo>
                <a:lnTo>
                  <a:pt x="58" y="91"/>
                </a:lnTo>
                <a:lnTo>
                  <a:pt x="59" y="90"/>
                </a:lnTo>
                <a:lnTo>
                  <a:pt x="64" y="85"/>
                </a:lnTo>
                <a:lnTo>
                  <a:pt x="65" y="84"/>
                </a:lnTo>
                <a:lnTo>
                  <a:pt x="67" y="84"/>
                </a:lnTo>
                <a:lnTo>
                  <a:pt x="69" y="85"/>
                </a:lnTo>
                <a:lnTo>
                  <a:pt x="71" y="86"/>
                </a:lnTo>
                <a:lnTo>
                  <a:pt x="74" y="86"/>
                </a:lnTo>
                <a:lnTo>
                  <a:pt x="87" y="86"/>
                </a:lnTo>
                <a:lnTo>
                  <a:pt x="89" y="86"/>
                </a:lnTo>
                <a:lnTo>
                  <a:pt x="90" y="85"/>
                </a:lnTo>
                <a:lnTo>
                  <a:pt x="91" y="83"/>
                </a:lnTo>
                <a:lnTo>
                  <a:pt x="92" y="80"/>
                </a:lnTo>
                <a:lnTo>
                  <a:pt x="91" y="79"/>
                </a:lnTo>
                <a:lnTo>
                  <a:pt x="91" y="77"/>
                </a:lnTo>
                <a:lnTo>
                  <a:pt x="89" y="76"/>
                </a:lnTo>
                <a:lnTo>
                  <a:pt x="88" y="75"/>
                </a:lnTo>
                <a:lnTo>
                  <a:pt x="68" y="69"/>
                </a:lnTo>
                <a:lnTo>
                  <a:pt x="65" y="68"/>
                </a:lnTo>
                <a:lnTo>
                  <a:pt x="63" y="66"/>
                </a:lnTo>
                <a:lnTo>
                  <a:pt x="60" y="65"/>
                </a:lnTo>
                <a:lnTo>
                  <a:pt x="58" y="62"/>
                </a:lnTo>
                <a:lnTo>
                  <a:pt x="57" y="60"/>
                </a:lnTo>
                <a:lnTo>
                  <a:pt x="55" y="57"/>
                </a:lnTo>
                <a:lnTo>
                  <a:pt x="55" y="54"/>
                </a:lnTo>
                <a:lnTo>
                  <a:pt x="54" y="50"/>
                </a:lnTo>
                <a:lnTo>
                  <a:pt x="55" y="47"/>
                </a:lnTo>
                <a:lnTo>
                  <a:pt x="56" y="43"/>
                </a:lnTo>
                <a:lnTo>
                  <a:pt x="58" y="39"/>
                </a:lnTo>
                <a:lnTo>
                  <a:pt x="60" y="36"/>
                </a:lnTo>
                <a:lnTo>
                  <a:pt x="63" y="34"/>
                </a:lnTo>
                <a:lnTo>
                  <a:pt x="66" y="32"/>
                </a:lnTo>
                <a:lnTo>
                  <a:pt x="69" y="31"/>
                </a:lnTo>
                <a:lnTo>
                  <a:pt x="73" y="31"/>
                </a:lnTo>
                <a:lnTo>
                  <a:pt x="73" y="25"/>
                </a:lnTo>
                <a:lnTo>
                  <a:pt x="73" y="23"/>
                </a:lnTo>
                <a:lnTo>
                  <a:pt x="74" y="22"/>
                </a:lnTo>
                <a:lnTo>
                  <a:pt x="76" y="20"/>
                </a:lnTo>
                <a:lnTo>
                  <a:pt x="84" y="20"/>
                </a:lnTo>
                <a:lnTo>
                  <a:pt x="84" y="20"/>
                </a:lnTo>
                <a:close/>
                <a:moveTo>
                  <a:pt x="80" y="0"/>
                </a:moveTo>
                <a:lnTo>
                  <a:pt x="73" y="1"/>
                </a:lnTo>
                <a:lnTo>
                  <a:pt x="67" y="2"/>
                </a:lnTo>
                <a:lnTo>
                  <a:pt x="61" y="3"/>
                </a:lnTo>
                <a:lnTo>
                  <a:pt x="55" y="5"/>
                </a:lnTo>
                <a:lnTo>
                  <a:pt x="49" y="8"/>
                </a:lnTo>
                <a:lnTo>
                  <a:pt x="44" y="11"/>
                </a:lnTo>
                <a:lnTo>
                  <a:pt x="39" y="15"/>
                </a:lnTo>
                <a:lnTo>
                  <a:pt x="34" y="19"/>
                </a:lnTo>
                <a:lnTo>
                  <a:pt x="30" y="24"/>
                </a:lnTo>
                <a:lnTo>
                  <a:pt x="26" y="29"/>
                </a:lnTo>
                <a:lnTo>
                  <a:pt x="23" y="34"/>
                </a:lnTo>
                <a:lnTo>
                  <a:pt x="20" y="40"/>
                </a:lnTo>
                <a:lnTo>
                  <a:pt x="18" y="46"/>
                </a:lnTo>
                <a:lnTo>
                  <a:pt x="16" y="52"/>
                </a:lnTo>
                <a:lnTo>
                  <a:pt x="15" y="59"/>
                </a:lnTo>
                <a:lnTo>
                  <a:pt x="15" y="65"/>
                </a:lnTo>
                <a:lnTo>
                  <a:pt x="15" y="72"/>
                </a:lnTo>
                <a:lnTo>
                  <a:pt x="16" y="79"/>
                </a:lnTo>
                <a:lnTo>
                  <a:pt x="18" y="85"/>
                </a:lnTo>
                <a:lnTo>
                  <a:pt x="20" y="91"/>
                </a:lnTo>
                <a:lnTo>
                  <a:pt x="23" y="96"/>
                </a:lnTo>
                <a:lnTo>
                  <a:pt x="26" y="102"/>
                </a:lnTo>
                <a:lnTo>
                  <a:pt x="30" y="107"/>
                </a:lnTo>
                <a:lnTo>
                  <a:pt x="34" y="111"/>
                </a:lnTo>
                <a:lnTo>
                  <a:pt x="39" y="115"/>
                </a:lnTo>
                <a:lnTo>
                  <a:pt x="44" y="119"/>
                </a:lnTo>
                <a:lnTo>
                  <a:pt x="49" y="122"/>
                </a:lnTo>
                <a:lnTo>
                  <a:pt x="55" y="126"/>
                </a:lnTo>
                <a:lnTo>
                  <a:pt x="61" y="128"/>
                </a:lnTo>
                <a:lnTo>
                  <a:pt x="67" y="129"/>
                </a:lnTo>
                <a:lnTo>
                  <a:pt x="73" y="130"/>
                </a:lnTo>
                <a:lnTo>
                  <a:pt x="80" y="131"/>
                </a:lnTo>
                <a:lnTo>
                  <a:pt x="87" y="130"/>
                </a:lnTo>
                <a:lnTo>
                  <a:pt x="93" y="129"/>
                </a:lnTo>
                <a:lnTo>
                  <a:pt x="100" y="128"/>
                </a:lnTo>
                <a:lnTo>
                  <a:pt x="105" y="126"/>
                </a:lnTo>
                <a:lnTo>
                  <a:pt x="111" y="122"/>
                </a:lnTo>
                <a:lnTo>
                  <a:pt x="116" y="119"/>
                </a:lnTo>
                <a:lnTo>
                  <a:pt x="121" y="115"/>
                </a:lnTo>
                <a:lnTo>
                  <a:pt x="126" y="111"/>
                </a:lnTo>
                <a:lnTo>
                  <a:pt x="130" y="107"/>
                </a:lnTo>
                <a:lnTo>
                  <a:pt x="134" y="102"/>
                </a:lnTo>
                <a:lnTo>
                  <a:pt x="137" y="96"/>
                </a:lnTo>
                <a:lnTo>
                  <a:pt x="140" y="91"/>
                </a:lnTo>
                <a:lnTo>
                  <a:pt x="142" y="85"/>
                </a:lnTo>
                <a:lnTo>
                  <a:pt x="144" y="79"/>
                </a:lnTo>
                <a:lnTo>
                  <a:pt x="145" y="72"/>
                </a:lnTo>
                <a:lnTo>
                  <a:pt x="145" y="65"/>
                </a:lnTo>
                <a:lnTo>
                  <a:pt x="145" y="59"/>
                </a:lnTo>
                <a:lnTo>
                  <a:pt x="144" y="52"/>
                </a:lnTo>
                <a:lnTo>
                  <a:pt x="142" y="46"/>
                </a:lnTo>
                <a:lnTo>
                  <a:pt x="140" y="40"/>
                </a:lnTo>
                <a:lnTo>
                  <a:pt x="137" y="34"/>
                </a:lnTo>
                <a:lnTo>
                  <a:pt x="134" y="29"/>
                </a:lnTo>
                <a:lnTo>
                  <a:pt x="130" y="24"/>
                </a:lnTo>
                <a:lnTo>
                  <a:pt x="126" y="19"/>
                </a:lnTo>
                <a:lnTo>
                  <a:pt x="121" y="15"/>
                </a:lnTo>
                <a:lnTo>
                  <a:pt x="116" y="11"/>
                </a:lnTo>
                <a:lnTo>
                  <a:pt x="111" y="8"/>
                </a:lnTo>
                <a:lnTo>
                  <a:pt x="105" y="5"/>
                </a:lnTo>
                <a:lnTo>
                  <a:pt x="100" y="3"/>
                </a:lnTo>
                <a:lnTo>
                  <a:pt x="93" y="2"/>
                </a:lnTo>
                <a:lnTo>
                  <a:pt x="87" y="1"/>
                </a:lnTo>
                <a:lnTo>
                  <a:pt x="80" y="0"/>
                </a:lnTo>
                <a:lnTo>
                  <a:pt x="80" y="0"/>
                </a:lnTo>
                <a:lnTo>
                  <a:pt x="80" y="0"/>
                </a:lnTo>
                <a:close/>
                <a:moveTo>
                  <a:pt x="8" y="110"/>
                </a:moveTo>
                <a:lnTo>
                  <a:pt x="6" y="111"/>
                </a:lnTo>
                <a:lnTo>
                  <a:pt x="5" y="112"/>
                </a:lnTo>
                <a:lnTo>
                  <a:pt x="3" y="113"/>
                </a:lnTo>
                <a:lnTo>
                  <a:pt x="2" y="115"/>
                </a:lnTo>
                <a:lnTo>
                  <a:pt x="1" y="116"/>
                </a:lnTo>
                <a:lnTo>
                  <a:pt x="0" y="118"/>
                </a:lnTo>
                <a:lnTo>
                  <a:pt x="0" y="120"/>
                </a:lnTo>
                <a:lnTo>
                  <a:pt x="0" y="151"/>
                </a:lnTo>
                <a:lnTo>
                  <a:pt x="0" y="153"/>
                </a:lnTo>
                <a:lnTo>
                  <a:pt x="1" y="154"/>
                </a:lnTo>
                <a:lnTo>
                  <a:pt x="2" y="156"/>
                </a:lnTo>
                <a:lnTo>
                  <a:pt x="3" y="158"/>
                </a:lnTo>
                <a:lnTo>
                  <a:pt x="5" y="159"/>
                </a:lnTo>
                <a:lnTo>
                  <a:pt x="6" y="160"/>
                </a:lnTo>
                <a:lnTo>
                  <a:pt x="8" y="160"/>
                </a:lnTo>
                <a:lnTo>
                  <a:pt x="152" y="160"/>
                </a:lnTo>
                <a:lnTo>
                  <a:pt x="154" y="160"/>
                </a:lnTo>
                <a:lnTo>
                  <a:pt x="156" y="159"/>
                </a:lnTo>
                <a:lnTo>
                  <a:pt x="157" y="158"/>
                </a:lnTo>
                <a:lnTo>
                  <a:pt x="159" y="156"/>
                </a:lnTo>
                <a:lnTo>
                  <a:pt x="160" y="154"/>
                </a:lnTo>
                <a:lnTo>
                  <a:pt x="160" y="153"/>
                </a:lnTo>
                <a:lnTo>
                  <a:pt x="160" y="151"/>
                </a:lnTo>
                <a:lnTo>
                  <a:pt x="160" y="120"/>
                </a:lnTo>
                <a:lnTo>
                  <a:pt x="160" y="118"/>
                </a:lnTo>
                <a:lnTo>
                  <a:pt x="160" y="116"/>
                </a:lnTo>
                <a:lnTo>
                  <a:pt x="159" y="115"/>
                </a:lnTo>
                <a:lnTo>
                  <a:pt x="157" y="113"/>
                </a:lnTo>
                <a:lnTo>
                  <a:pt x="156" y="112"/>
                </a:lnTo>
                <a:lnTo>
                  <a:pt x="154" y="111"/>
                </a:lnTo>
                <a:lnTo>
                  <a:pt x="152" y="110"/>
                </a:lnTo>
                <a:lnTo>
                  <a:pt x="140" y="110"/>
                </a:lnTo>
                <a:lnTo>
                  <a:pt x="135" y="116"/>
                </a:lnTo>
                <a:lnTo>
                  <a:pt x="130" y="121"/>
                </a:lnTo>
                <a:lnTo>
                  <a:pt x="124" y="126"/>
                </a:lnTo>
                <a:lnTo>
                  <a:pt x="117" y="131"/>
                </a:lnTo>
                <a:lnTo>
                  <a:pt x="138" y="131"/>
                </a:lnTo>
                <a:lnTo>
                  <a:pt x="139" y="131"/>
                </a:lnTo>
                <a:lnTo>
                  <a:pt x="140" y="132"/>
                </a:lnTo>
                <a:lnTo>
                  <a:pt x="140" y="133"/>
                </a:lnTo>
                <a:lnTo>
                  <a:pt x="140" y="138"/>
                </a:lnTo>
                <a:lnTo>
                  <a:pt x="140" y="139"/>
                </a:lnTo>
                <a:lnTo>
                  <a:pt x="139" y="140"/>
                </a:lnTo>
                <a:lnTo>
                  <a:pt x="138" y="140"/>
                </a:lnTo>
                <a:lnTo>
                  <a:pt x="137" y="141"/>
                </a:lnTo>
                <a:lnTo>
                  <a:pt x="23" y="141"/>
                </a:lnTo>
                <a:lnTo>
                  <a:pt x="22" y="140"/>
                </a:lnTo>
                <a:lnTo>
                  <a:pt x="21" y="140"/>
                </a:lnTo>
                <a:lnTo>
                  <a:pt x="20" y="139"/>
                </a:lnTo>
                <a:lnTo>
                  <a:pt x="20" y="138"/>
                </a:lnTo>
                <a:lnTo>
                  <a:pt x="20" y="133"/>
                </a:lnTo>
                <a:lnTo>
                  <a:pt x="20" y="132"/>
                </a:lnTo>
                <a:lnTo>
                  <a:pt x="21" y="131"/>
                </a:lnTo>
                <a:lnTo>
                  <a:pt x="22" y="131"/>
                </a:lnTo>
                <a:lnTo>
                  <a:pt x="43" y="131"/>
                </a:lnTo>
                <a:lnTo>
                  <a:pt x="36" y="126"/>
                </a:lnTo>
                <a:lnTo>
                  <a:pt x="31" y="121"/>
                </a:lnTo>
                <a:lnTo>
                  <a:pt x="25" y="116"/>
                </a:lnTo>
                <a:lnTo>
                  <a:pt x="20" y="110"/>
                </a:lnTo>
                <a:lnTo>
                  <a:pt x="8" y="110"/>
                </a:lnTo>
                <a:lnTo>
                  <a:pt x="8" y="11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DBA752CC-8980-63AD-EF2F-DB1A45848748}"/>
              </a:ext>
            </a:extLst>
          </p:cNvPr>
          <p:cNvSpPr>
            <a:spLocks noEditPoints="1"/>
          </p:cNvSpPr>
          <p:nvPr/>
        </p:nvSpPr>
        <p:spPr bwMode="auto">
          <a:xfrm>
            <a:off x="1276351" y="5254625"/>
            <a:ext cx="254000" cy="201613"/>
          </a:xfrm>
          <a:custGeom>
            <a:avLst/>
            <a:gdLst>
              <a:gd name="T0" fmla="*/ 107 w 160"/>
              <a:gd name="T1" fmla="*/ 56 h 127"/>
              <a:gd name="T2" fmla="*/ 109 w 160"/>
              <a:gd name="T3" fmla="*/ 58 h 127"/>
              <a:gd name="T4" fmla="*/ 111 w 160"/>
              <a:gd name="T5" fmla="*/ 60 h 127"/>
              <a:gd name="T6" fmla="*/ 112 w 160"/>
              <a:gd name="T7" fmla="*/ 63 h 127"/>
              <a:gd name="T8" fmla="*/ 111 w 160"/>
              <a:gd name="T9" fmla="*/ 66 h 127"/>
              <a:gd name="T10" fmla="*/ 109 w 160"/>
              <a:gd name="T11" fmla="*/ 69 h 127"/>
              <a:gd name="T12" fmla="*/ 107 w 160"/>
              <a:gd name="T13" fmla="*/ 71 h 127"/>
              <a:gd name="T14" fmla="*/ 104 w 160"/>
              <a:gd name="T15" fmla="*/ 71 h 127"/>
              <a:gd name="T16" fmla="*/ 101 w 160"/>
              <a:gd name="T17" fmla="*/ 71 h 127"/>
              <a:gd name="T18" fmla="*/ 98 w 160"/>
              <a:gd name="T19" fmla="*/ 69 h 127"/>
              <a:gd name="T20" fmla="*/ 97 w 160"/>
              <a:gd name="T21" fmla="*/ 66 h 127"/>
              <a:gd name="T22" fmla="*/ 96 w 160"/>
              <a:gd name="T23" fmla="*/ 63 h 127"/>
              <a:gd name="T24" fmla="*/ 97 w 160"/>
              <a:gd name="T25" fmla="*/ 60 h 127"/>
              <a:gd name="T26" fmla="*/ 98 w 160"/>
              <a:gd name="T27" fmla="*/ 58 h 127"/>
              <a:gd name="T28" fmla="*/ 101 w 160"/>
              <a:gd name="T29" fmla="*/ 56 h 127"/>
              <a:gd name="T30" fmla="*/ 105 w 160"/>
              <a:gd name="T31" fmla="*/ 55 h 127"/>
              <a:gd name="T32" fmla="*/ 44 w 160"/>
              <a:gd name="T33" fmla="*/ 0 h 127"/>
              <a:gd name="T34" fmla="*/ 39 w 160"/>
              <a:gd name="T35" fmla="*/ 1 h 127"/>
              <a:gd name="T36" fmla="*/ 36 w 160"/>
              <a:gd name="T37" fmla="*/ 3 h 127"/>
              <a:gd name="T38" fmla="*/ 33 w 160"/>
              <a:gd name="T39" fmla="*/ 7 h 127"/>
              <a:gd name="T40" fmla="*/ 32 w 160"/>
              <a:gd name="T41" fmla="*/ 13 h 127"/>
              <a:gd name="T42" fmla="*/ 4 w 160"/>
              <a:gd name="T43" fmla="*/ 111 h 127"/>
              <a:gd name="T44" fmla="*/ 1 w 160"/>
              <a:gd name="T45" fmla="*/ 112 h 127"/>
              <a:gd name="T46" fmla="*/ 0 w 160"/>
              <a:gd name="T47" fmla="*/ 115 h 127"/>
              <a:gd name="T48" fmla="*/ 0 w 160"/>
              <a:gd name="T49" fmla="*/ 124 h 127"/>
              <a:gd name="T50" fmla="*/ 2 w 160"/>
              <a:gd name="T51" fmla="*/ 126 h 127"/>
              <a:gd name="T52" fmla="*/ 156 w 160"/>
              <a:gd name="T53" fmla="*/ 127 h 127"/>
              <a:gd name="T54" fmla="*/ 159 w 160"/>
              <a:gd name="T55" fmla="*/ 125 h 127"/>
              <a:gd name="T56" fmla="*/ 160 w 160"/>
              <a:gd name="T57" fmla="*/ 123 h 127"/>
              <a:gd name="T58" fmla="*/ 160 w 160"/>
              <a:gd name="T59" fmla="*/ 113 h 127"/>
              <a:gd name="T60" fmla="*/ 158 w 160"/>
              <a:gd name="T61" fmla="*/ 111 h 127"/>
              <a:gd name="T62" fmla="*/ 128 w 160"/>
              <a:gd name="T63" fmla="*/ 111 h 127"/>
              <a:gd name="T64" fmla="*/ 128 w 160"/>
              <a:gd name="T65" fmla="*/ 10 h 127"/>
              <a:gd name="T66" fmla="*/ 126 w 160"/>
              <a:gd name="T67" fmla="*/ 5 h 127"/>
              <a:gd name="T68" fmla="*/ 123 w 160"/>
              <a:gd name="T69" fmla="*/ 2 h 127"/>
              <a:gd name="T70" fmla="*/ 118 w 160"/>
              <a:gd name="T71" fmla="*/ 0 h 127"/>
              <a:gd name="T72" fmla="*/ 44 w 160"/>
              <a:gd name="T73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27">
                <a:moveTo>
                  <a:pt x="105" y="55"/>
                </a:moveTo>
                <a:lnTo>
                  <a:pt x="107" y="56"/>
                </a:lnTo>
                <a:lnTo>
                  <a:pt x="108" y="57"/>
                </a:lnTo>
                <a:lnTo>
                  <a:pt x="109" y="58"/>
                </a:lnTo>
                <a:lnTo>
                  <a:pt x="111" y="59"/>
                </a:lnTo>
                <a:lnTo>
                  <a:pt x="111" y="60"/>
                </a:lnTo>
                <a:lnTo>
                  <a:pt x="112" y="62"/>
                </a:lnTo>
                <a:lnTo>
                  <a:pt x="112" y="63"/>
                </a:lnTo>
                <a:lnTo>
                  <a:pt x="112" y="65"/>
                </a:lnTo>
                <a:lnTo>
                  <a:pt x="111" y="66"/>
                </a:lnTo>
                <a:lnTo>
                  <a:pt x="111" y="68"/>
                </a:lnTo>
                <a:lnTo>
                  <a:pt x="109" y="69"/>
                </a:lnTo>
                <a:lnTo>
                  <a:pt x="108" y="70"/>
                </a:lnTo>
                <a:lnTo>
                  <a:pt x="107" y="71"/>
                </a:lnTo>
                <a:lnTo>
                  <a:pt x="105" y="71"/>
                </a:lnTo>
                <a:lnTo>
                  <a:pt x="104" y="71"/>
                </a:lnTo>
                <a:lnTo>
                  <a:pt x="102" y="71"/>
                </a:lnTo>
                <a:lnTo>
                  <a:pt x="101" y="71"/>
                </a:lnTo>
                <a:lnTo>
                  <a:pt x="99" y="70"/>
                </a:lnTo>
                <a:lnTo>
                  <a:pt x="98" y="69"/>
                </a:lnTo>
                <a:lnTo>
                  <a:pt x="97" y="68"/>
                </a:lnTo>
                <a:lnTo>
                  <a:pt x="97" y="66"/>
                </a:lnTo>
                <a:lnTo>
                  <a:pt x="96" y="65"/>
                </a:lnTo>
                <a:lnTo>
                  <a:pt x="96" y="63"/>
                </a:lnTo>
                <a:lnTo>
                  <a:pt x="96" y="62"/>
                </a:lnTo>
                <a:lnTo>
                  <a:pt x="97" y="60"/>
                </a:lnTo>
                <a:lnTo>
                  <a:pt x="97" y="59"/>
                </a:lnTo>
                <a:lnTo>
                  <a:pt x="98" y="58"/>
                </a:lnTo>
                <a:lnTo>
                  <a:pt x="99" y="57"/>
                </a:lnTo>
                <a:lnTo>
                  <a:pt x="101" y="56"/>
                </a:lnTo>
                <a:lnTo>
                  <a:pt x="102" y="55"/>
                </a:lnTo>
                <a:lnTo>
                  <a:pt x="105" y="55"/>
                </a:lnTo>
                <a:lnTo>
                  <a:pt x="105" y="55"/>
                </a:lnTo>
                <a:close/>
                <a:moveTo>
                  <a:pt x="44" y="0"/>
                </a:moveTo>
                <a:lnTo>
                  <a:pt x="42" y="0"/>
                </a:lnTo>
                <a:lnTo>
                  <a:pt x="39" y="1"/>
                </a:lnTo>
                <a:lnTo>
                  <a:pt x="37" y="2"/>
                </a:lnTo>
                <a:lnTo>
                  <a:pt x="36" y="3"/>
                </a:lnTo>
                <a:lnTo>
                  <a:pt x="34" y="5"/>
                </a:lnTo>
                <a:lnTo>
                  <a:pt x="33" y="7"/>
                </a:lnTo>
                <a:lnTo>
                  <a:pt x="32" y="10"/>
                </a:lnTo>
                <a:lnTo>
                  <a:pt x="32" y="13"/>
                </a:lnTo>
                <a:lnTo>
                  <a:pt x="32" y="111"/>
                </a:lnTo>
                <a:lnTo>
                  <a:pt x="4" y="111"/>
                </a:lnTo>
                <a:lnTo>
                  <a:pt x="2" y="111"/>
                </a:lnTo>
                <a:lnTo>
                  <a:pt x="1" y="112"/>
                </a:lnTo>
                <a:lnTo>
                  <a:pt x="0" y="113"/>
                </a:lnTo>
                <a:lnTo>
                  <a:pt x="0" y="115"/>
                </a:lnTo>
                <a:lnTo>
                  <a:pt x="0" y="123"/>
                </a:lnTo>
                <a:lnTo>
                  <a:pt x="0" y="124"/>
                </a:lnTo>
                <a:lnTo>
                  <a:pt x="1" y="125"/>
                </a:lnTo>
                <a:lnTo>
                  <a:pt x="2" y="126"/>
                </a:lnTo>
                <a:lnTo>
                  <a:pt x="4" y="127"/>
                </a:lnTo>
                <a:lnTo>
                  <a:pt x="156" y="127"/>
                </a:lnTo>
                <a:lnTo>
                  <a:pt x="158" y="126"/>
                </a:lnTo>
                <a:lnTo>
                  <a:pt x="159" y="125"/>
                </a:lnTo>
                <a:lnTo>
                  <a:pt x="160" y="124"/>
                </a:lnTo>
                <a:lnTo>
                  <a:pt x="160" y="123"/>
                </a:lnTo>
                <a:lnTo>
                  <a:pt x="160" y="115"/>
                </a:lnTo>
                <a:lnTo>
                  <a:pt x="160" y="113"/>
                </a:lnTo>
                <a:lnTo>
                  <a:pt x="159" y="112"/>
                </a:lnTo>
                <a:lnTo>
                  <a:pt x="158" y="111"/>
                </a:lnTo>
                <a:lnTo>
                  <a:pt x="156" y="111"/>
                </a:lnTo>
                <a:lnTo>
                  <a:pt x="128" y="111"/>
                </a:lnTo>
                <a:lnTo>
                  <a:pt x="128" y="13"/>
                </a:lnTo>
                <a:lnTo>
                  <a:pt x="128" y="10"/>
                </a:lnTo>
                <a:lnTo>
                  <a:pt x="127" y="7"/>
                </a:lnTo>
                <a:lnTo>
                  <a:pt x="126" y="5"/>
                </a:lnTo>
                <a:lnTo>
                  <a:pt x="124" y="3"/>
                </a:lnTo>
                <a:lnTo>
                  <a:pt x="123" y="2"/>
                </a:lnTo>
                <a:lnTo>
                  <a:pt x="121" y="1"/>
                </a:lnTo>
                <a:lnTo>
                  <a:pt x="118" y="0"/>
                </a:lnTo>
                <a:lnTo>
                  <a:pt x="116" y="0"/>
                </a:lnTo>
                <a:lnTo>
                  <a:pt x="44" y="0"/>
                </a:lnTo>
                <a:lnTo>
                  <a:pt x="4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92C21301-5967-C862-1B4D-675FABCE7F2A}"/>
              </a:ext>
            </a:extLst>
          </p:cNvPr>
          <p:cNvSpPr>
            <a:spLocks noEditPoints="1"/>
          </p:cNvSpPr>
          <p:nvPr/>
        </p:nvSpPr>
        <p:spPr bwMode="auto">
          <a:xfrm>
            <a:off x="730251" y="5227638"/>
            <a:ext cx="254000" cy="254000"/>
          </a:xfrm>
          <a:custGeom>
            <a:avLst/>
            <a:gdLst>
              <a:gd name="T0" fmla="*/ 129 w 160"/>
              <a:gd name="T1" fmla="*/ 42 h 160"/>
              <a:gd name="T2" fmla="*/ 130 w 160"/>
              <a:gd name="T3" fmla="*/ 48 h 160"/>
              <a:gd name="T4" fmla="*/ 125 w 160"/>
              <a:gd name="T5" fmla="*/ 51 h 160"/>
              <a:gd name="T6" fmla="*/ 120 w 160"/>
              <a:gd name="T7" fmla="*/ 48 h 160"/>
              <a:gd name="T8" fmla="*/ 122 w 160"/>
              <a:gd name="T9" fmla="*/ 42 h 160"/>
              <a:gd name="T10" fmla="*/ 125 w 160"/>
              <a:gd name="T11" fmla="*/ 40 h 160"/>
              <a:gd name="T12" fmla="*/ 65 w 160"/>
              <a:gd name="T13" fmla="*/ 1 h 160"/>
              <a:gd name="T14" fmla="*/ 55 w 160"/>
              <a:gd name="T15" fmla="*/ 15 h 160"/>
              <a:gd name="T16" fmla="*/ 53 w 160"/>
              <a:gd name="T17" fmla="*/ 33 h 160"/>
              <a:gd name="T18" fmla="*/ 67 w 160"/>
              <a:gd name="T19" fmla="*/ 44 h 160"/>
              <a:gd name="T20" fmla="*/ 84 w 160"/>
              <a:gd name="T21" fmla="*/ 51 h 160"/>
              <a:gd name="T22" fmla="*/ 87 w 160"/>
              <a:gd name="T23" fmla="*/ 39 h 160"/>
              <a:gd name="T24" fmla="*/ 79 w 160"/>
              <a:gd name="T25" fmla="*/ 25 h 160"/>
              <a:gd name="T26" fmla="*/ 74 w 160"/>
              <a:gd name="T27" fmla="*/ 10 h 160"/>
              <a:gd name="T28" fmla="*/ 72 w 160"/>
              <a:gd name="T29" fmla="*/ 2 h 160"/>
              <a:gd name="T30" fmla="*/ 67 w 160"/>
              <a:gd name="T31" fmla="*/ 0 h 160"/>
              <a:gd name="T32" fmla="*/ 20 w 160"/>
              <a:gd name="T33" fmla="*/ 11 h 160"/>
              <a:gd name="T34" fmla="*/ 15 w 160"/>
              <a:gd name="T35" fmla="*/ 21 h 160"/>
              <a:gd name="T36" fmla="*/ 10 w 160"/>
              <a:gd name="T37" fmla="*/ 49 h 160"/>
              <a:gd name="T38" fmla="*/ 14 w 160"/>
              <a:gd name="T39" fmla="*/ 73 h 160"/>
              <a:gd name="T40" fmla="*/ 26 w 160"/>
              <a:gd name="T41" fmla="*/ 95 h 160"/>
              <a:gd name="T42" fmla="*/ 43 w 160"/>
              <a:gd name="T43" fmla="*/ 113 h 160"/>
              <a:gd name="T44" fmla="*/ 3 w 160"/>
              <a:gd name="T45" fmla="*/ 130 h 160"/>
              <a:gd name="T46" fmla="*/ 0 w 160"/>
              <a:gd name="T47" fmla="*/ 134 h 160"/>
              <a:gd name="T48" fmla="*/ 3 w 160"/>
              <a:gd name="T49" fmla="*/ 140 h 160"/>
              <a:gd name="T50" fmla="*/ 16 w 160"/>
              <a:gd name="T51" fmla="*/ 151 h 160"/>
              <a:gd name="T52" fmla="*/ 34 w 160"/>
              <a:gd name="T53" fmla="*/ 159 h 160"/>
              <a:gd name="T54" fmla="*/ 50 w 160"/>
              <a:gd name="T55" fmla="*/ 160 h 160"/>
              <a:gd name="T56" fmla="*/ 55 w 160"/>
              <a:gd name="T57" fmla="*/ 158 h 160"/>
              <a:gd name="T58" fmla="*/ 105 w 160"/>
              <a:gd name="T59" fmla="*/ 140 h 160"/>
              <a:gd name="T60" fmla="*/ 120 w 160"/>
              <a:gd name="T61" fmla="*/ 137 h 160"/>
              <a:gd name="T62" fmla="*/ 132 w 160"/>
              <a:gd name="T63" fmla="*/ 129 h 160"/>
              <a:gd name="T64" fmla="*/ 141 w 160"/>
              <a:gd name="T65" fmla="*/ 118 h 160"/>
              <a:gd name="T66" fmla="*/ 148 w 160"/>
              <a:gd name="T67" fmla="*/ 105 h 160"/>
              <a:gd name="T68" fmla="*/ 150 w 160"/>
              <a:gd name="T69" fmla="*/ 90 h 160"/>
              <a:gd name="T70" fmla="*/ 125 w 160"/>
              <a:gd name="T71" fmla="*/ 20 h 160"/>
              <a:gd name="T72" fmla="*/ 111 w 160"/>
              <a:gd name="T73" fmla="*/ 24 h 160"/>
              <a:gd name="T74" fmla="*/ 102 w 160"/>
              <a:gd name="T75" fmla="*/ 35 h 160"/>
              <a:gd name="T76" fmla="*/ 100 w 160"/>
              <a:gd name="T77" fmla="*/ 64 h 160"/>
              <a:gd name="T78" fmla="*/ 82 w 160"/>
              <a:gd name="T79" fmla="*/ 61 h 160"/>
              <a:gd name="T80" fmla="*/ 66 w 160"/>
              <a:gd name="T81" fmla="*/ 55 h 160"/>
              <a:gd name="T82" fmla="*/ 51 w 160"/>
              <a:gd name="T83" fmla="*/ 45 h 160"/>
              <a:gd name="T84" fmla="*/ 39 w 160"/>
              <a:gd name="T85" fmla="*/ 33 h 160"/>
              <a:gd name="T86" fmla="*/ 30 w 160"/>
              <a:gd name="T87" fmla="*/ 18 h 160"/>
              <a:gd name="T88" fmla="*/ 25 w 160"/>
              <a:gd name="T89" fmla="*/ 11 h 160"/>
              <a:gd name="T90" fmla="*/ 21 w 160"/>
              <a:gd name="T91" fmla="*/ 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125" y="40"/>
                </a:moveTo>
                <a:lnTo>
                  <a:pt x="127" y="41"/>
                </a:lnTo>
                <a:lnTo>
                  <a:pt x="129" y="42"/>
                </a:lnTo>
                <a:lnTo>
                  <a:pt x="130" y="44"/>
                </a:lnTo>
                <a:lnTo>
                  <a:pt x="130" y="46"/>
                </a:lnTo>
                <a:lnTo>
                  <a:pt x="130" y="48"/>
                </a:lnTo>
                <a:lnTo>
                  <a:pt x="129" y="49"/>
                </a:lnTo>
                <a:lnTo>
                  <a:pt x="127" y="50"/>
                </a:lnTo>
                <a:lnTo>
                  <a:pt x="125" y="51"/>
                </a:lnTo>
                <a:lnTo>
                  <a:pt x="123" y="50"/>
                </a:lnTo>
                <a:lnTo>
                  <a:pt x="122" y="49"/>
                </a:lnTo>
                <a:lnTo>
                  <a:pt x="120" y="48"/>
                </a:lnTo>
                <a:lnTo>
                  <a:pt x="120" y="46"/>
                </a:lnTo>
                <a:lnTo>
                  <a:pt x="120" y="44"/>
                </a:lnTo>
                <a:lnTo>
                  <a:pt x="122" y="42"/>
                </a:lnTo>
                <a:lnTo>
                  <a:pt x="123" y="41"/>
                </a:lnTo>
                <a:lnTo>
                  <a:pt x="125" y="40"/>
                </a:lnTo>
                <a:lnTo>
                  <a:pt x="125" y="40"/>
                </a:lnTo>
                <a:lnTo>
                  <a:pt x="125" y="40"/>
                </a:lnTo>
                <a:close/>
                <a:moveTo>
                  <a:pt x="67" y="0"/>
                </a:moveTo>
                <a:lnTo>
                  <a:pt x="65" y="1"/>
                </a:lnTo>
                <a:lnTo>
                  <a:pt x="64" y="2"/>
                </a:lnTo>
                <a:lnTo>
                  <a:pt x="60" y="8"/>
                </a:lnTo>
                <a:lnTo>
                  <a:pt x="55" y="15"/>
                </a:lnTo>
                <a:lnTo>
                  <a:pt x="52" y="22"/>
                </a:lnTo>
                <a:lnTo>
                  <a:pt x="49" y="29"/>
                </a:lnTo>
                <a:lnTo>
                  <a:pt x="53" y="33"/>
                </a:lnTo>
                <a:lnTo>
                  <a:pt x="58" y="37"/>
                </a:lnTo>
                <a:lnTo>
                  <a:pt x="62" y="41"/>
                </a:lnTo>
                <a:lnTo>
                  <a:pt x="67" y="44"/>
                </a:lnTo>
                <a:lnTo>
                  <a:pt x="73" y="47"/>
                </a:lnTo>
                <a:lnTo>
                  <a:pt x="79" y="49"/>
                </a:lnTo>
                <a:lnTo>
                  <a:pt x="84" y="51"/>
                </a:lnTo>
                <a:lnTo>
                  <a:pt x="90" y="53"/>
                </a:lnTo>
                <a:lnTo>
                  <a:pt x="90" y="44"/>
                </a:lnTo>
                <a:lnTo>
                  <a:pt x="87" y="39"/>
                </a:lnTo>
                <a:lnTo>
                  <a:pt x="84" y="35"/>
                </a:lnTo>
                <a:lnTo>
                  <a:pt x="82" y="30"/>
                </a:lnTo>
                <a:lnTo>
                  <a:pt x="79" y="25"/>
                </a:lnTo>
                <a:lnTo>
                  <a:pt x="77" y="20"/>
                </a:lnTo>
                <a:lnTo>
                  <a:pt x="75" y="15"/>
                </a:lnTo>
                <a:lnTo>
                  <a:pt x="74" y="10"/>
                </a:lnTo>
                <a:lnTo>
                  <a:pt x="73" y="5"/>
                </a:lnTo>
                <a:lnTo>
                  <a:pt x="72" y="3"/>
                </a:lnTo>
                <a:lnTo>
                  <a:pt x="72" y="2"/>
                </a:lnTo>
                <a:lnTo>
                  <a:pt x="71" y="1"/>
                </a:lnTo>
                <a:lnTo>
                  <a:pt x="69" y="0"/>
                </a:lnTo>
                <a:lnTo>
                  <a:pt x="67" y="0"/>
                </a:lnTo>
                <a:lnTo>
                  <a:pt x="67" y="0"/>
                </a:lnTo>
                <a:close/>
                <a:moveTo>
                  <a:pt x="21" y="10"/>
                </a:moveTo>
                <a:lnTo>
                  <a:pt x="20" y="11"/>
                </a:lnTo>
                <a:lnTo>
                  <a:pt x="19" y="12"/>
                </a:lnTo>
                <a:lnTo>
                  <a:pt x="18" y="13"/>
                </a:lnTo>
                <a:lnTo>
                  <a:pt x="15" y="21"/>
                </a:lnTo>
                <a:lnTo>
                  <a:pt x="12" y="30"/>
                </a:lnTo>
                <a:lnTo>
                  <a:pt x="11" y="39"/>
                </a:lnTo>
                <a:lnTo>
                  <a:pt x="10" y="49"/>
                </a:lnTo>
                <a:lnTo>
                  <a:pt x="11" y="58"/>
                </a:lnTo>
                <a:lnTo>
                  <a:pt x="12" y="66"/>
                </a:lnTo>
                <a:lnTo>
                  <a:pt x="14" y="73"/>
                </a:lnTo>
                <a:lnTo>
                  <a:pt x="17" y="81"/>
                </a:lnTo>
                <a:lnTo>
                  <a:pt x="21" y="88"/>
                </a:lnTo>
                <a:lnTo>
                  <a:pt x="26" y="95"/>
                </a:lnTo>
                <a:lnTo>
                  <a:pt x="31" y="101"/>
                </a:lnTo>
                <a:lnTo>
                  <a:pt x="37" y="107"/>
                </a:lnTo>
                <a:lnTo>
                  <a:pt x="43" y="113"/>
                </a:lnTo>
                <a:lnTo>
                  <a:pt x="49" y="117"/>
                </a:lnTo>
                <a:lnTo>
                  <a:pt x="4" y="129"/>
                </a:lnTo>
                <a:lnTo>
                  <a:pt x="3" y="130"/>
                </a:lnTo>
                <a:lnTo>
                  <a:pt x="2" y="130"/>
                </a:lnTo>
                <a:lnTo>
                  <a:pt x="0" y="132"/>
                </a:lnTo>
                <a:lnTo>
                  <a:pt x="0" y="134"/>
                </a:lnTo>
                <a:lnTo>
                  <a:pt x="0" y="136"/>
                </a:lnTo>
                <a:lnTo>
                  <a:pt x="1" y="137"/>
                </a:lnTo>
                <a:lnTo>
                  <a:pt x="3" y="140"/>
                </a:lnTo>
                <a:lnTo>
                  <a:pt x="7" y="144"/>
                </a:lnTo>
                <a:lnTo>
                  <a:pt x="11" y="148"/>
                </a:lnTo>
                <a:lnTo>
                  <a:pt x="16" y="151"/>
                </a:lnTo>
                <a:lnTo>
                  <a:pt x="22" y="155"/>
                </a:lnTo>
                <a:lnTo>
                  <a:pt x="30" y="157"/>
                </a:lnTo>
                <a:lnTo>
                  <a:pt x="34" y="159"/>
                </a:lnTo>
                <a:lnTo>
                  <a:pt x="38" y="159"/>
                </a:lnTo>
                <a:lnTo>
                  <a:pt x="43" y="160"/>
                </a:lnTo>
                <a:lnTo>
                  <a:pt x="50" y="160"/>
                </a:lnTo>
                <a:lnTo>
                  <a:pt x="52" y="160"/>
                </a:lnTo>
                <a:lnTo>
                  <a:pt x="54" y="159"/>
                </a:lnTo>
                <a:lnTo>
                  <a:pt x="55" y="158"/>
                </a:lnTo>
                <a:lnTo>
                  <a:pt x="76" y="141"/>
                </a:lnTo>
                <a:lnTo>
                  <a:pt x="100" y="141"/>
                </a:lnTo>
                <a:lnTo>
                  <a:pt x="105" y="140"/>
                </a:lnTo>
                <a:lnTo>
                  <a:pt x="110" y="140"/>
                </a:lnTo>
                <a:lnTo>
                  <a:pt x="115" y="138"/>
                </a:lnTo>
                <a:lnTo>
                  <a:pt x="120" y="137"/>
                </a:lnTo>
                <a:lnTo>
                  <a:pt x="124" y="135"/>
                </a:lnTo>
                <a:lnTo>
                  <a:pt x="128" y="132"/>
                </a:lnTo>
                <a:lnTo>
                  <a:pt x="132" y="129"/>
                </a:lnTo>
                <a:lnTo>
                  <a:pt x="135" y="126"/>
                </a:lnTo>
                <a:lnTo>
                  <a:pt x="139" y="122"/>
                </a:lnTo>
                <a:lnTo>
                  <a:pt x="141" y="118"/>
                </a:lnTo>
                <a:lnTo>
                  <a:pt x="144" y="114"/>
                </a:lnTo>
                <a:lnTo>
                  <a:pt x="146" y="110"/>
                </a:lnTo>
                <a:lnTo>
                  <a:pt x="148" y="105"/>
                </a:lnTo>
                <a:lnTo>
                  <a:pt x="149" y="100"/>
                </a:lnTo>
                <a:lnTo>
                  <a:pt x="150" y="95"/>
                </a:lnTo>
                <a:lnTo>
                  <a:pt x="150" y="90"/>
                </a:lnTo>
                <a:lnTo>
                  <a:pt x="150" y="40"/>
                </a:lnTo>
                <a:lnTo>
                  <a:pt x="160" y="20"/>
                </a:lnTo>
                <a:lnTo>
                  <a:pt x="125" y="20"/>
                </a:lnTo>
                <a:lnTo>
                  <a:pt x="120" y="21"/>
                </a:lnTo>
                <a:lnTo>
                  <a:pt x="115" y="22"/>
                </a:lnTo>
                <a:lnTo>
                  <a:pt x="111" y="24"/>
                </a:lnTo>
                <a:lnTo>
                  <a:pt x="107" y="27"/>
                </a:lnTo>
                <a:lnTo>
                  <a:pt x="104" y="31"/>
                </a:lnTo>
                <a:lnTo>
                  <a:pt x="102" y="35"/>
                </a:lnTo>
                <a:lnTo>
                  <a:pt x="101" y="40"/>
                </a:lnTo>
                <a:lnTo>
                  <a:pt x="100" y="45"/>
                </a:lnTo>
                <a:lnTo>
                  <a:pt x="100" y="64"/>
                </a:lnTo>
                <a:lnTo>
                  <a:pt x="94" y="63"/>
                </a:lnTo>
                <a:lnTo>
                  <a:pt x="88" y="62"/>
                </a:lnTo>
                <a:lnTo>
                  <a:pt x="82" y="61"/>
                </a:lnTo>
                <a:lnTo>
                  <a:pt x="76" y="59"/>
                </a:lnTo>
                <a:lnTo>
                  <a:pt x="71" y="57"/>
                </a:lnTo>
                <a:lnTo>
                  <a:pt x="66" y="55"/>
                </a:lnTo>
                <a:lnTo>
                  <a:pt x="61" y="52"/>
                </a:lnTo>
                <a:lnTo>
                  <a:pt x="56" y="49"/>
                </a:lnTo>
                <a:lnTo>
                  <a:pt x="51" y="45"/>
                </a:lnTo>
                <a:lnTo>
                  <a:pt x="47" y="41"/>
                </a:lnTo>
                <a:lnTo>
                  <a:pt x="43" y="37"/>
                </a:lnTo>
                <a:lnTo>
                  <a:pt x="39" y="33"/>
                </a:lnTo>
                <a:lnTo>
                  <a:pt x="36" y="28"/>
                </a:lnTo>
                <a:lnTo>
                  <a:pt x="33" y="23"/>
                </a:lnTo>
                <a:lnTo>
                  <a:pt x="30" y="18"/>
                </a:lnTo>
                <a:lnTo>
                  <a:pt x="27" y="13"/>
                </a:lnTo>
                <a:lnTo>
                  <a:pt x="26" y="12"/>
                </a:lnTo>
                <a:lnTo>
                  <a:pt x="25" y="11"/>
                </a:lnTo>
                <a:lnTo>
                  <a:pt x="24" y="10"/>
                </a:lnTo>
                <a:lnTo>
                  <a:pt x="21" y="10"/>
                </a:lnTo>
                <a:lnTo>
                  <a:pt x="21" y="1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B7988AE4-8ACD-1794-93EA-AD6E6D00A5DB}"/>
              </a:ext>
            </a:extLst>
          </p:cNvPr>
          <p:cNvSpPr>
            <a:spLocks noEditPoints="1"/>
          </p:cNvSpPr>
          <p:nvPr/>
        </p:nvSpPr>
        <p:spPr bwMode="auto">
          <a:xfrm>
            <a:off x="9024938" y="2473325"/>
            <a:ext cx="193675" cy="254000"/>
          </a:xfrm>
          <a:custGeom>
            <a:avLst/>
            <a:gdLst>
              <a:gd name="T0" fmla="*/ 102 w 122"/>
              <a:gd name="T1" fmla="*/ 113 h 160"/>
              <a:gd name="T2" fmla="*/ 65 w 122"/>
              <a:gd name="T3" fmla="*/ 104 h 160"/>
              <a:gd name="T4" fmla="*/ 102 w 122"/>
              <a:gd name="T5" fmla="*/ 87 h 160"/>
              <a:gd name="T6" fmla="*/ 73 w 122"/>
              <a:gd name="T7" fmla="*/ 96 h 160"/>
              <a:gd name="T8" fmla="*/ 17 w 122"/>
              <a:gd name="T9" fmla="*/ 16 h 160"/>
              <a:gd name="T10" fmla="*/ 25 w 122"/>
              <a:gd name="T11" fmla="*/ 16 h 160"/>
              <a:gd name="T12" fmla="*/ 114 w 122"/>
              <a:gd name="T13" fmla="*/ 16 h 160"/>
              <a:gd name="T14" fmla="*/ 42 w 122"/>
              <a:gd name="T15" fmla="*/ 125 h 160"/>
              <a:gd name="T16" fmla="*/ 122 w 122"/>
              <a:gd name="T17" fmla="*/ 118 h 160"/>
              <a:gd name="T18" fmla="*/ 25 w 122"/>
              <a:gd name="T19" fmla="*/ 118 h 160"/>
              <a:gd name="T20" fmla="*/ 39 w 122"/>
              <a:gd name="T21" fmla="*/ 82 h 160"/>
              <a:gd name="T22" fmla="*/ 44 w 122"/>
              <a:gd name="T23" fmla="*/ 73 h 160"/>
              <a:gd name="T24" fmla="*/ 65 w 122"/>
              <a:gd name="T25" fmla="*/ 58 h 160"/>
              <a:gd name="T26" fmla="*/ 65 w 122"/>
              <a:gd name="T27" fmla="*/ 87 h 160"/>
              <a:gd name="T28" fmla="*/ 65 w 122"/>
              <a:gd name="T29" fmla="*/ 89 h 160"/>
              <a:gd name="T30" fmla="*/ 42 w 122"/>
              <a:gd name="T31" fmla="*/ 125 h 160"/>
              <a:gd name="T32" fmla="*/ 56 w 122"/>
              <a:gd name="T33" fmla="*/ 92 h 160"/>
              <a:gd name="T34" fmla="*/ 30 w 122"/>
              <a:gd name="T35" fmla="*/ 125 h 160"/>
              <a:gd name="T36" fmla="*/ 61 w 122"/>
              <a:gd name="T37" fmla="*/ 86 h 160"/>
              <a:gd name="T38" fmla="*/ 48 w 122"/>
              <a:gd name="T39" fmla="*/ 76 h 160"/>
              <a:gd name="T40" fmla="*/ 102 w 122"/>
              <a:gd name="T41" fmla="*/ 71 h 160"/>
              <a:gd name="T42" fmla="*/ 77 w 122"/>
              <a:gd name="T43" fmla="*/ 79 h 160"/>
              <a:gd name="T44" fmla="*/ 30 w 122"/>
              <a:gd name="T45" fmla="*/ 134 h 160"/>
              <a:gd name="T46" fmla="*/ 26 w 122"/>
              <a:gd name="T47" fmla="*/ 134 h 160"/>
              <a:gd name="T48" fmla="*/ 55 w 122"/>
              <a:gd name="T49" fmla="*/ 30 h 160"/>
              <a:gd name="T50" fmla="*/ 102 w 122"/>
              <a:gd name="T51" fmla="*/ 22 h 160"/>
              <a:gd name="T52" fmla="*/ 102 w 122"/>
              <a:gd name="T53" fmla="*/ 55 h 160"/>
              <a:gd name="T54" fmla="*/ 77 w 122"/>
              <a:gd name="T55" fmla="*/ 64 h 160"/>
              <a:gd name="T56" fmla="*/ 36 w 122"/>
              <a:gd name="T57" fmla="*/ 64 h 160"/>
              <a:gd name="T58" fmla="*/ 48 w 122"/>
              <a:gd name="T59" fmla="*/ 55 h 160"/>
              <a:gd name="T60" fmla="*/ 36 w 122"/>
              <a:gd name="T61" fmla="*/ 47 h 160"/>
              <a:gd name="T62" fmla="*/ 102 w 122"/>
              <a:gd name="T63" fmla="*/ 38 h 160"/>
              <a:gd name="T64" fmla="*/ 22 w 122"/>
              <a:gd name="T65" fmla="*/ 155 h 160"/>
              <a:gd name="T66" fmla="*/ 18 w 122"/>
              <a:gd name="T67" fmla="*/ 159 h 160"/>
              <a:gd name="T68" fmla="*/ 3 w 122"/>
              <a:gd name="T69" fmla="*/ 155 h 160"/>
              <a:gd name="T70" fmla="*/ 1 w 122"/>
              <a:gd name="T71" fmla="*/ 141 h 160"/>
              <a:gd name="T72" fmla="*/ 17 w 122"/>
              <a:gd name="T73" fmla="*/ 117 h 160"/>
              <a:gd name="T74" fmla="*/ 26 w 122"/>
              <a:gd name="T75" fmla="*/ 135 h 160"/>
              <a:gd name="T76" fmla="*/ 30 w 122"/>
              <a:gd name="T77" fmla="*/ 134 h 160"/>
              <a:gd name="T78" fmla="*/ 7 w 122"/>
              <a:gd name="T79" fmla="*/ 139 h 160"/>
              <a:gd name="T80" fmla="*/ 21 w 122"/>
              <a:gd name="T81" fmla="*/ 149 h 160"/>
              <a:gd name="T82" fmla="*/ 48 w 122"/>
              <a:gd name="T83" fmla="*/ 22 h 160"/>
              <a:gd name="T84" fmla="*/ 48 w 122"/>
              <a:gd name="T85" fmla="*/ 30 h 160"/>
              <a:gd name="T86" fmla="*/ 48 w 122"/>
              <a:gd name="T87" fmla="*/ 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2" h="160">
                <a:moveTo>
                  <a:pt x="65" y="104"/>
                </a:moveTo>
                <a:cubicBezTo>
                  <a:pt x="102" y="104"/>
                  <a:pt x="102" y="104"/>
                  <a:pt x="102" y="104"/>
                </a:cubicBezTo>
                <a:cubicBezTo>
                  <a:pt x="102" y="113"/>
                  <a:pt x="102" y="113"/>
                  <a:pt x="102" y="113"/>
                </a:cubicBezTo>
                <a:cubicBezTo>
                  <a:pt x="65" y="113"/>
                  <a:pt x="65" y="113"/>
                  <a:pt x="65" y="113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65" y="104"/>
                  <a:pt x="65" y="104"/>
                  <a:pt x="65" y="104"/>
                </a:cubicBezTo>
                <a:close/>
                <a:moveTo>
                  <a:pt x="73" y="96"/>
                </a:moveTo>
                <a:cubicBezTo>
                  <a:pt x="102" y="96"/>
                  <a:pt x="102" y="96"/>
                  <a:pt x="102" y="96"/>
                </a:cubicBezTo>
                <a:cubicBezTo>
                  <a:pt x="102" y="87"/>
                  <a:pt x="102" y="87"/>
                  <a:pt x="102" y="87"/>
                </a:cubicBezTo>
                <a:cubicBezTo>
                  <a:pt x="73" y="87"/>
                  <a:pt x="73" y="87"/>
                  <a:pt x="73" y="87"/>
                </a:cubicBezTo>
                <a:cubicBezTo>
                  <a:pt x="73" y="96"/>
                  <a:pt x="73" y="96"/>
                  <a:pt x="73" y="96"/>
                </a:cubicBezTo>
                <a:cubicBezTo>
                  <a:pt x="73" y="96"/>
                  <a:pt x="73" y="96"/>
                  <a:pt x="73" y="96"/>
                </a:cubicBezTo>
                <a:close/>
                <a:moveTo>
                  <a:pt x="109" y="0"/>
                </a:moveTo>
                <a:cubicBezTo>
                  <a:pt x="30" y="0"/>
                  <a:pt x="30" y="0"/>
                  <a:pt x="30" y="0"/>
                </a:cubicBezTo>
                <a:cubicBezTo>
                  <a:pt x="22" y="0"/>
                  <a:pt x="17" y="7"/>
                  <a:pt x="17" y="16"/>
                </a:cubicBezTo>
                <a:cubicBezTo>
                  <a:pt x="17" y="117"/>
                  <a:pt x="17" y="117"/>
                  <a:pt x="17" y="117"/>
                </a:cubicBezTo>
                <a:cubicBezTo>
                  <a:pt x="25" y="104"/>
                  <a:pt x="25" y="104"/>
                  <a:pt x="25" y="104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2"/>
                  <a:pt x="27" y="9"/>
                  <a:pt x="30" y="9"/>
                </a:cubicBezTo>
                <a:cubicBezTo>
                  <a:pt x="109" y="9"/>
                  <a:pt x="109" y="9"/>
                  <a:pt x="109" y="9"/>
                </a:cubicBezTo>
                <a:cubicBezTo>
                  <a:pt x="112" y="9"/>
                  <a:pt x="114" y="12"/>
                  <a:pt x="114" y="16"/>
                </a:cubicBezTo>
                <a:cubicBezTo>
                  <a:pt x="114" y="118"/>
                  <a:pt x="114" y="118"/>
                  <a:pt x="114" y="118"/>
                </a:cubicBezTo>
                <a:cubicBezTo>
                  <a:pt x="114" y="123"/>
                  <a:pt x="112" y="125"/>
                  <a:pt x="109" y="125"/>
                </a:cubicBezTo>
                <a:cubicBezTo>
                  <a:pt x="42" y="125"/>
                  <a:pt x="42" y="125"/>
                  <a:pt x="42" y="125"/>
                </a:cubicBezTo>
                <a:cubicBezTo>
                  <a:pt x="36" y="134"/>
                  <a:pt x="36" y="134"/>
                  <a:pt x="36" y="134"/>
                </a:cubicBezTo>
                <a:cubicBezTo>
                  <a:pt x="109" y="134"/>
                  <a:pt x="109" y="134"/>
                  <a:pt x="109" y="134"/>
                </a:cubicBezTo>
                <a:cubicBezTo>
                  <a:pt x="115" y="134"/>
                  <a:pt x="122" y="127"/>
                  <a:pt x="122" y="118"/>
                </a:cubicBezTo>
                <a:cubicBezTo>
                  <a:pt x="122" y="16"/>
                  <a:pt x="122" y="16"/>
                  <a:pt x="122" y="16"/>
                </a:cubicBezTo>
                <a:cubicBezTo>
                  <a:pt x="122" y="7"/>
                  <a:pt x="115" y="0"/>
                  <a:pt x="109" y="0"/>
                </a:cubicBezTo>
                <a:close/>
                <a:moveTo>
                  <a:pt x="25" y="118"/>
                </a:moveTo>
                <a:cubicBezTo>
                  <a:pt x="25" y="104"/>
                  <a:pt x="25" y="104"/>
                  <a:pt x="25" y="104"/>
                </a:cubicBezTo>
                <a:cubicBezTo>
                  <a:pt x="35" y="87"/>
                  <a:pt x="35" y="87"/>
                  <a:pt x="35" y="87"/>
                </a:cubicBezTo>
                <a:cubicBezTo>
                  <a:pt x="39" y="82"/>
                  <a:pt x="39" y="82"/>
                  <a:pt x="39" y="82"/>
                </a:cubicBezTo>
                <a:cubicBezTo>
                  <a:pt x="43" y="76"/>
                  <a:pt x="43" y="76"/>
                  <a:pt x="43" y="76"/>
                </a:cubicBezTo>
                <a:cubicBezTo>
                  <a:pt x="43" y="75"/>
                  <a:pt x="43" y="75"/>
                  <a:pt x="44" y="75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73"/>
                  <a:pt x="44" y="73"/>
                  <a:pt x="46" y="73"/>
                </a:cubicBezTo>
                <a:cubicBezTo>
                  <a:pt x="65" y="58"/>
                  <a:pt x="65" y="58"/>
                  <a:pt x="65" y="58"/>
                </a:cubicBezTo>
                <a:cubicBezTo>
                  <a:pt x="67" y="57"/>
                  <a:pt x="68" y="57"/>
                  <a:pt x="69" y="57"/>
                </a:cubicBezTo>
                <a:cubicBezTo>
                  <a:pt x="71" y="57"/>
                  <a:pt x="72" y="58"/>
                  <a:pt x="71" y="62"/>
                </a:cubicBezTo>
                <a:cubicBezTo>
                  <a:pt x="65" y="87"/>
                  <a:pt x="65" y="87"/>
                  <a:pt x="65" y="87"/>
                </a:cubicBezTo>
                <a:cubicBezTo>
                  <a:pt x="65" y="89"/>
                  <a:pt x="65" y="89"/>
                  <a:pt x="65" y="89"/>
                </a:cubicBezTo>
                <a:cubicBezTo>
                  <a:pt x="65" y="89"/>
                  <a:pt x="65" y="89"/>
                  <a:pt x="65" y="89"/>
                </a:cubicBezTo>
                <a:cubicBezTo>
                  <a:pt x="65" y="89"/>
                  <a:pt x="65" y="89"/>
                  <a:pt x="65" y="89"/>
                </a:cubicBezTo>
                <a:cubicBezTo>
                  <a:pt x="64" y="90"/>
                  <a:pt x="64" y="90"/>
                  <a:pt x="64" y="90"/>
                </a:cubicBezTo>
                <a:cubicBezTo>
                  <a:pt x="60" y="97"/>
                  <a:pt x="60" y="97"/>
                  <a:pt x="60" y="97"/>
                </a:cubicBezTo>
                <a:cubicBezTo>
                  <a:pt x="42" y="125"/>
                  <a:pt x="42" y="125"/>
                  <a:pt x="42" y="125"/>
                </a:cubicBezTo>
                <a:cubicBezTo>
                  <a:pt x="35" y="125"/>
                  <a:pt x="35" y="125"/>
                  <a:pt x="35" y="125"/>
                </a:cubicBezTo>
                <a:cubicBezTo>
                  <a:pt x="56" y="92"/>
                  <a:pt x="56" y="92"/>
                  <a:pt x="56" y="92"/>
                </a:cubicBezTo>
                <a:cubicBezTo>
                  <a:pt x="56" y="92"/>
                  <a:pt x="56" y="92"/>
                  <a:pt x="56" y="92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39" y="114"/>
                  <a:pt x="31" y="125"/>
                </a:cubicBezTo>
                <a:cubicBezTo>
                  <a:pt x="30" y="125"/>
                  <a:pt x="30" y="125"/>
                  <a:pt x="30" y="125"/>
                </a:cubicBezTo>
                <a:cubicBezTo>
                  <a:pt x="27" y="125"/>
                  <a:pt x="25" y="123"/>
                  <a:pt x="25" y="118"/>
                </a:cubicBezTo>
                <a:close/>
                <a:moveTo>
                  <a:pt x="48" y="76"/>
                </a:moveTo>
                <a:cubicBezTo>
                  <a:pt x="61" y="86"/>
                  <a:pt x="61" y="86"/>
                  <a:pt x="61" y="86"/>
                </a:cubicBezTo>
                <a:cubicBezTo>
                  <a:pt x="65" y="64"/>
                  <a:pt x="65" y="64"/>
                  <a:pt x="65" y="64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6"/>
                  <a:pt x="48" y="76"/>
                  <a:pt x="48" y="76"/>
                </a:cubicBezTo>
                <a:close/>
                <a:moveTo>
                  <a:pt x="77" y="79"/>
                </a:moveTo>
                <a:cubicBezTo>
                  <a:pt x="102" y="79"/>
                  <a:pt x="102" y="79"/>
                  <a:pt x="102" y="79"/>
                </a:cubicBezTo>
                <a:cubicBezTo>
                  <a:pt x="102" y="71"/>
                  <a:pt x="102" y="71"/>
                  <a:pt x="102" y="71"/>
                </a:cubicBezTo>
                <a:cubicBezTo>
                  <a:pt x="77" y="71"/>
                  <a:pt x="77" y="71"/>
                  <a:pt x="77" y="71"/>
                </a:cubicBezTo>
                <a:cubicBezTo>
                  <a:pt x="77" y="79"/>
                  <a:pt x="77" y="79"/>
                  <a:pt x="77" y="79"/>
                </a:cubicBezTo>
                <a:cubicBezTo>
                  <a:pt x="77" y="79"/>
                  <a:pt x="77" y="79"/>
                  <a:pt x="77" y="79"/>
                </a:cubicBezTo>
                <a:close/>
                <a:moveTo>
                  <a:pt x="26" y="134"/>
                </a:moveTo>
                <a:cubicBezTo>
                  <a:pt x="27" y="134"/>
                  <a:pt x="29" y="134"/>
                  <a:pt x="30" y="134"/>
                </a:cubicBezTo>
                <a:cubicBezTo>
                  <a:pt x="30" y="134"/>
                  <a:pt x="30" y="134"/>
                  <a:pt x="30" y="134"/>
                </a:cubicBezTo>
                <a:cubicBezTo>
                  <a:pt x="35" y="125"/>
                  <a:pt x="35" y="125"/>
                  <a:pt x="35" y="125"/>
                </a:cubicBezTo>
                <a:cubicBezTo>
                  <a:pt x="31" y="125"/>
                  <a:pt x="31" y="125"/>
                  <a:pt x="31" y="125"/>
                </a:cubicBezTo>
                <a:cubicBezTo>
                  <a:pt x="30" y="128"/>
                  <a:pt x="27" y="132"/>
                  <a:pt x="26" y="134"/>
                </a:cubicBezTo>
                <a:close/>
                <a:moveTo>
                  <a:pt x="102" y="22"/>
                </a:moveTo>
                <a:cubicBezTo>
                  <a:pt x="55" y="22"/>
                  <a:pt x="55" y="22"/>
                  <a:pt x="55" y="22"/>
                </a:cubicBezTo>
                <a:cubicBezTo>
                  <a:pt x="55" y="30"/>
                  <a:pt x="55" y="30"/>
                  <a:pt x="55" y="30"/>
                </a:cubicBezTo>
                <a:cubicBezTo>
                  <a:pt x="102" y="30"/>
                  <a:pt x="102" y="30"/>
                  <a:pt x="102" y="30"/>
                </a:cubicBezTo>
                <a:cubicBezTo>
                  <a:pt x="102" y="22"/>
                  <a:pt x="102" y="22"/>
                  <a:pt x="102" y="22"/>
                </a:cubicBezTo>
                <a:cubicBezTo>
                  <a:pt x="102" y="22"/>
                  <a:pt x="102" y="22"/>
                  <a:pt x="102" y="22"/>
                </a:cubicBezTo>
                <a:close/>
                <a:moveTo>
                  <a:pt x="77" y="64"/>
                </a:moveTo>
                <a:cubicBezTo>
                  <a:pt x="102" y="64"/>
                  <a:pt x="102" y="64"/>
                  <a:pt x="102" y="64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77" y="55"/>
                  <a:pt x="77" y="55"/>
                  <a:pt x="77" y="55"/>
                </a:cubicBezTo>
                <a:cubicBezTo>
                  <a:pt x="77" y="64"/>
                  <a:pt x="77" y="64"/>
                  <a:pt x="77" y="64"/>
                </a:cubicBezTo>
                <a:cubicBezTo>
                  <a:pt x="77" y="64"/>
                  <a:pt x="77" y="64"/>
                  <a:pt x="77" y="64"/>
                </a:cubicBezTo>
                <a:close/>
                <a:moveTo>
                  <a:pt x="48" y="55"/>
                </a:moveTo>
                <a:cubicBezTo>
                  <a:pt x="36" y="55"/>
                  <a:pt x="36" y="55"/>
                  <a:pt x="36" y="55"/>
                </a:cubicBezTo>
                <a:cubicBezTo>
                  <a:pt x="36" y="64"/>
                  <a:pt x="36" y="64"/>
                  <a:pt x="36" y="64"/>
                </a:cubicBezTo>
                <a:cubicBezTo>
                  <a:pt x="48" y="64"/>
                  <a:pt x="48" y="64"/>
                  <a:pt x="48" y="64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5"/>
                  <a:pt x="48" y="55"/>
                  <a:pt x="48" y="55"/>
                </a:cubicBezTo>
                <a:close/>
                <a:moveTo>
                  <a:pt x="102" y="38"/>
                </a:moveTo>
                <a:cubicBezTo>
                  <a:pt x="36" y="38"/>
                  <a:pt x="36" y="38"/>
                  <a:pt x="36" y="38"/>
                </a:cubicBezTo>
                <a:cubicBezTo>
                  <a:pt x="36" y="47"/>
                  <a:pt x="36" y="47"/>
                  <a:pt x="36" y="47"/>
                </a:cubicBezTo>
                <a:cubicBezTo>
                  <a:pt x="102" y="47"/>
                  <a:pt x="102" y="47"/>
                  <a:pt x="102" y="47"/>
                </a:cubicBezTo>
                <a:cubicBezTo>
                  <a:pt x="102" y="38"/>
                  <a:pt x="102" y="38"/>
                  <a:pt x="102" y="38"/>
                </a:cubicBezTo>
                <a:cubicBezTo>
                  <a:pt x="102" y="38"/>
                  <a:pt x="102" y="38"/>
                  <a:pt x="102" y="38"/>
                </a:cubicBezTo>
                <a:close/>
                <a:moveTo>
                  <a:pt x="30" y="134"/>
                </a:moveTo>
                <a:cubicBezTo>
                  <a:pt x="36" y="134"/>
                  <a:pt x="36" y="134"/>
                  <a:pt x="36" y="134"/>
                </a:cubicBezTo>
                <a:cubicBezTo>
                  <a:pt x="22" y="155"/>
                  <a:pt x="22" y="155"/>
                  <a:pt x="22" y="155"/>
                </a:cubicBezTo>
                <a:cubicBezTo>
                  <a:pt x="22" y="156"/>
                  <a:pt x="22" y="156"/>
                  <a:pt x="22" y="156"/>
                </a:cubicBezTo>
                <a:cubicBezTo>
                  <a:pt x="22" y="156"/>
                  <a:pt x="22" y="156"/>
                  <a:pt x="22" y="156"/>
                </a:cubicBezTo>
                <a:cubicBezTo>
                  <a:pt x="21" y="158"/>
                  <a:pt x="19" y="159"/>
                  <a:pt x="18" y="159"/>
                </a:cubicBezTo>
                <a:cubicBezTo>
                  <a:pt x="17" y="159"/>
                  <a:pt x="15" y="160"/>
                  <a:pt x="15" y="160"/>
                </a:cubicBezTo>
                <a:cubicBezTo>
                  <a:pt x="13" y="160"/>
                  <a:pt x="11" y="159"/>
                  <a:pt x="10" y="158"/>
                </a:cubicBezTo>
                <a:cubicBezTo>
                  <a:pt x="3" y="155"/>
                  <a:pt x="3" y="155"/>
                  <a:pt x="3" y="155"/>
                </a:cubicBezTo>
                <a:cubicBezTo>
                  <a:pt x="1" y="152"/>
                  <a:pt x="0" y="149"/>
                  <a:pt x="0" y="146"/>
                </a:cubicBezTo>
                <a:cubicBezTo>
                  <a:pt x="0" y="145"/>
                  <a:pt x="0" y="142"/>
                  <a:pt x="1" y="142"/>
                </a:cubicBezTo>
                <a:cubicBezTo>
                  <a:pt x="1" y="141"/>
                  <a:pt x="1" y="141"/>
                  <a:pt x="1" y="141"/>
                </a:cubicBezTo>
                <a:cubicBezTo>
                  <a:pt x="1" y="141"/>
                  <a:pt x="1" y="141"/>
                  <a:pt x="2" y="141"/>
                </a:cubicBezTo>
                <a:cubicBezTo>
                  <a:pt x="9" y="128"/>
                  <a:pt x="9" y="128"/>
                  <a:pt x="9" y="128"/>
                </a:cubicBezTo>
                <a:cubicBezTo>
                  <a:pt x="17" y="117"/>
                  <a:pt x="17" y="117"/>
                  <a:pt x="17" y="117"/>
                </a:cubicBezTo>
                <a:cubicBezTo>
                  <a:pt x="17" y="118"/>
                  <a:pt x="17" y="118"/>
                  <a:pt x="17" y="118"/>
                </a:cubicBezTo>
                <a:cubicBezTo>
                  <a:pt x="17" y="125"/>
                  <a:pt x="21" y="131"/>
                  <a:pt x="26" y="134"/>
                </a:cubicBezTo>
                <a:cubicBezTo>
                  <a:pt x="26" y="135"/>
                  <a:pt x="26" y="135"/>
                  <a:pt x="26" y="135"/>
                </a:cubicBezTo>
                <a:cubicBezTo>
                  <a:pt x="29" y="137"/>
                  <a:pt x="29" y="137"/>
                  <a:pt x="29" y="137"/>
                </a:cubicBezTo>
                <a:cubicBezTo>
                  <a:pt x="30" y="134"/>
                  <a:pt x="30" y="134"/>
                  <a:pt x="30" y="134"/>
                </a:cubicBezTo>
                <a:cubicBezTo>
                  <a:pt x="30" y="134"/>
                  <a:pt x="30" y="134"/>
                  <a:pt x="30" y="134"/>
                </a:cubicBezTo>
                <a:close/>
                <a:moveTo>
                  <a:pt x="26" y="141"/>
                </a:moveTo>
                <a:cubicBezTo>
                  <a:pt x="13" y="131"/>
                  <a:pt x="13" y="131"/>
                  <a:pt x="13" y="131"/>
                </a:cubicBezTo>
                <a:cubicBezTo>
                  <a:pt x="7" y="139"/>
                  <a:pt x="7" y="139"/>
                  <a:pt x="7" y="139"/>
                </a:cubicBezTo>
                <a:cubicBezTo>
                  <a:pt x="10" y="139"/>
                  <a:pt x="11" y="141"/>
                  <a:pt x="13" y="141"/>
                </a:cubicBezTo>
                <a:cubicBezTo>
                  <a:pt x="18" y="145"/>
                  <a:pt x="18" y="145"/>
                  <a:pt x="18" y="145"/>
                </a:cubicBezTo>
                <a:cubicBezTo>
                  <a:pt x="19" y="146"/>
                  <a:pt x="21" y="148"/>
                  <a:pt x="21" y="149"/>
                </a:cubicBezTo>
                <a:cubicBezTo>
                  <a:pt x="26" y="141"/>
                  <a:pt x="26" y="141"/>
                  <a:pt x="26" y="141"/>
                </a:cubicBezTo>
                <a:cubicBezTo>
                  <a:pt x="26" y="141"/>
                  <a:pt x="26" y="141"/>
                  <a:pt x="26" y="141"/>
                </a:cubicBezTo>
                <a:close/>
                <a:moveTo>
                  <a:pt x="48" y="22"/>
                </a:moveTo>
                <a:cubicBezTo>
                  <a:pt x="36" y="22"/>
                  <a:pt x="36" y="22"/>
                  <a:pt x="36" y="22"/>
                </a:cubicBezTo>
                <a:cubicBezTo>
                  <a:pt x="36" y="30"/>
                  <a:pt x="36" y="30"/>
                  <a:pt x="36" y="30"/>
                </a:cubicBezTo>
                <a:cubicBezTo>
                  <a:pt x="48" y="30"/>
                  <a:pt x="48" y="30"/>
                  <a:pt x="48" y="30"/>
                </a:cubicBezTo>
                <a:cubicBezTo>
                  <a:pt x="48" y="22"/>
                  <a:pt x="48" y="22"/>
                  <a:pt x="48" y="22"/>
                </a:cubicBezTo>
                <a:cubicBezTo>
                  <a:pt x="48" y="22"/>
                  <a:pt x="48" y="22"/>
                  <a:pt x="48" y="22"/>
                </a:cubicBezTo>
                <a:close/>
                <a:moveTo>
                  <a:pt x="48" y="22"/>
                </a:moveTo>
                <a:cubicBezTo>
                  <a:pt x="48" y="22"/>
                  <a:pt x="48" y="22"/>
                  <a:pt x="48" y="2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3C414C38-98A8-83E4-38CE-199CA1BDA2C3}"/>
              </a:ext>
            </a:extLst>
          </p:cNvPr>
          <p:cNvSpPr>
            <a:spLocks noEditPoints="1"/>
          </p:cNvSpPr>
          <p:nvPr/>
        </p:nvSpPr>
        <p:spPr bwMode="auto">
          <a:xfrm>
            <a:off x="2395538" y="3024188"/>
            <a:ext cx="225425" cy="254000"/>
          </a:xfrm>
          <a:custGeom>
            <a:avLst/>
            <a:gdLst>
              <a:gd name="T0" fmla="*/ 9 w 142"/>
              <a:gd name="T1" fmla="*/ 9 h 160"/>
              <a:gd name="T2" fmla="*/ 105 w 142"/>
              <a:gd name="T3" fmla="*/ 9 h 160"/>
              <a:gd name="T4" fmla="*/ 105 w 142"/>
              <a:gd name="T5" fmla="*/ 43 h 160"/>
              <a:gd name="T6" fmla="*/ 110 w 142"/>
              <a:gd name="T7" fmla="*/ 43 h 160"/>
              <a:gd name="T8" fmla="*/ 113 w 142"/>
              <a:gd name="T9" fmla="*/ 43 h 160"/>
              <a:gd name="T10" fmla="*/ 113 w 142"/>
              <a:gd name="T11" fmla="*/ 0 h 160"/>
              <a:gd name="T12" fmla="*/ 0 w 142"/>
              <a:gd name="T13" fmla="*/ 0 h 160"/>
              <a:gd name="T14" fmla="*/ 0 w 142"/>
              <a:gd name="T15" fmla="*/ 129 h 160"/>
              <a:gd name="T16" fmla="*/ 72 w 142"/>
              <a:gd name="T17" fmla="*/ 129 h 160"/>
              <a:gd name="T18" fmla="*/ 72 w 142"/>
              <a:gd name="T19" fmla="*/ 121 h 160"/>
              <a:gd name="T20" fmla="*/ 9 w 142"/>
              <a:gd name="T21" fmla="*/ 121 h 160"/>
              <a:gd name="T22" fmla="*/ 9 w 142"/>
              <a:gd name="T23" fmla="*/ 9 h 160"/>
              <a:gd name="T24" fmla="*/ 21 w 142"/>
              <a:gd name="T25" fmla="*/ 70 h 160"/>
              <a:gd name="T26" fmla="*/ 80 w 142"/>
              <a:gd name="T27" fmla="*/ 70 h 160"/>
              <a:gd name="T28" fmla="*/ 83 w 142"/>
              <a:gd name="T29" fmla="*/ 60 h 160"/>
              <a:gd name="T30" fmla="*/ 21 w 142"/>
              <a:gd name="T31" fmla="*/ 60 h 160"/>
              <a:gd name="T32" fmla="*/ 21 w 142"/>
              <a:gd name="T33" fmla="*/ 70 h 160"/>
              <a:gd name="T34" fmla="*/ 93 w 142"/>
              <a:gd name="T35" fmla="*/ 31 h 160"/>
              <a:gd name="T36" fmla="*/ 21 w 142"/>
              <a:gd name="T37" fmla="*/ 31 h 160"/>
              <a:gd name="T38" fmla="*/ 21 w 142"/>
              <a:gd name="T39" fmla="*/ 39 h 160"/>
              <a:gd name="T40" fmla="*/ 93 w 142"/>
              <a:gd name="T41" fmla="*/ 39 h 160"/>
              <a:gd name="T42" fmla="*/ 93 w 142"/>
              <a:gd name="T43" fmla="*/ 31 h 160"/>
              <a:gd name="T44" fmla="*/ 21 w 142"/>
              <a:gd name="T45" fmla="*/ 99 h 160"/>
              <a:gd name="T46" fmla="*/ 82 w 142"/>
              <a:gd name="T47" fmla="*/ 99 h 160"/>
              <a:gd name="T48" fmla="*/ 88 w 142"/>
              <a:gd name="T49" fmla="*/ 97 h 160"/>
              <a:gd name="T50" fmla="*/ 84 w 142"/>
              <a:gd name="T51" fmla="*/ 90 h 160"/>
              <a:gd name="T52" fmla="*/ 21 w 142"/>
              <a:gd name="T53" fmla="*/ 90 h 160"/>
              <a:gd name="T54" fmla="*/ 21 w 142"/>
              <a:gd name="T55" fmla="*/ 99 h 160"/>
              <a:gd name="T56" fmla="*/ 88 w 142"/>
              <a:gd name="T57" fmla="*/ 75 h 160"/>
              <a:gd name="T58" fmla="*/ 110 w 142"/>
              <a:gd name="T59" fmla="*/ 100 h 160"/>
              <a:gd name="T60" fmla="*/ 134 w 142"/>
              <a:gd name="T61" fmla="*/ 75 h 160"/>
              <a:gd name="T62" fmla="*/ 110 w 142"/>
              <a:gd name="T63" fmla="*/ 51 h 160"/>
              <a:gd name="T64" fmla="*/ 88 w 142"/>
              <a:gd name="T65" fmla="*/ 75 h 160"/>
              <a:gd name="T66" fmla="*/ 129 w 142"/>
              <a:gd name="T67" fmla="*/ 104 h 160"/>
              <a:gd name="T68" fmla="*/ 91 w 142"/>
              <a:gd name="T69" fmla="*/ 104 h 160"/>
              <a:gd name="T70" fmla="*/ 80 w 142"/>
              <a:gd name="T71" fmla="*/ 119 h 160"/>
              <a:gd name="T72" fmla="*/ 80 w 142"/>
              <a:gd name="T73" fmla="*/ 160 h 160"/>
              <a:gd name="T74" fmla="*/ 140 w 142"/>
              <a:gd name="T75" fmla="*/ 160 h 160"/>
              <a:gd name="T76" fmla="*/ 142 w 142"/>
              <a:gd name="T77" fmla="*/ 160 h 160"/>
              <a:gd name="T78" fmla="*/ 142 w 142"/>
              <a:gd name="T79" fmla="*/ 119 h 160"/>
              <a:gd name="T80" fmla="*/ 129 w 142"/>
              <a:gd name="T81" fmla="*/ 10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2" h="160">
                <a:moveTo>
                  <a:pt x="9" y="9"/>
                </a:moveTo>
                <a:cubicBezTo>
                  <a:pt x="105" y="9"/>
                  <a:pt x="105" y="9"/>
                  <a:pt x="105" y="9"/>
                </a:cubicBezTo>
                <a:cubicBezTo>
                  <a:pt x="105" y="43"/>
                  <a:pt x="105" y="43"/>
                  <a:pt x="105" y="43"/>
                </a:cubicBezTo>
                <a:cubicBezTo>
                  <a:pt x="107" y="43"/>
                  <a:pt x="108" y="43"/>
                  <a:pt x="110" y="43"/>
                </a:cubicBezTo>
                <a:cubicBezTo>
                  <a:pt x="111" y="43"/>
                  <a:pt x="111" y="43"/>
                  <a:pt x="113" y="43"/>
                </a:cubicBezTo>
                <a:cubicBezTo>
                  <a:pt x="113" y="0"/>
                  <a:pt x="113" y="0"/>
                  <a:pt x="11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29"/>
                  <a:pt x="0" y="129"/>
                  <a:pt x="0" y="129"/>
                </a:cubicBezTo>
                <a:cubicBezTo>
                  <a:pt x="72" y="129"/>
                  <a:pt x="72" y="129"/>
                  <a:pt x="72" y="129"/>
                </a:cubicBezTo>
                <a:cubicBezTo>
                  <a:pt x="72" y="121"/>
                  <a:pt x="72" y="121"/>
                  <a:pt x="72" y="121"/>
                </a:cubicBezTo>
                <a:cubicBezTo>
                  <a:pt x="9" y="121"/>
                  <a:pt x="9" y="121"/>
                  <a:pt x="9" y="121"/>
                </a:cubicBezTo>
                <a:cubicBezTo>
                  <a:pt x="9" y="9"/>
                  <a:pt x="9" y="9"/>
                  <a:pt x="9" y="9"/>
                </a:cubicBezTo>
                <a:close/>
                <a:moveTo>
                  <a:pt x="21" y="70"/>
                </a:moveTo>
                <a:cubicBezTo>
                  <a:pt x="80" y="70"/>
                  <a:pt x="80" y="70"/>
                  <a:pt x="80" y="70"/>
                </a:cubicBezTo>
                <a:cubicBezTo>
                  <a:pt x="80" y="67"/>
                  <a:pt x="81" y="63"/>
                  <a:pt x="83" y="60"/>
                </a:cubicBezTo>
                <a:cubicBezTo>
                  <a:pt x="21" y="60"/>
                  <a:pt x="21" y="60"/>
                  <a:pt x="21" y="60"/>
                </a:cubicBezTo>
                <a:lnTo>
                  <a:pt x="21" y="70"/>
                </a:lnTo>
                <a:close/>
                <a:moveTo>
                  <a:pt x="93" y="31"/>
                </a:moveTo>
                <a:cubicBezTo>
                  <a:pt x="21" y="31"/>
                  <a:pt x="21" y="31"/>
                  <a:pt x="21" y="31"/>
                </a:cubicBezTo>
                <a:cubicBezTo>
                  <a:pt x="21" y="39"/>
                  <a:pt x="21" y="39"/>
                  <a:pt x="21" y="39"/>
                </a:cubicBezTo>
                <a:cubicBezTo>
                  <a:pt x="93" y="39"/>
                  <a:pt x="93" y="39"/>
                  <a:pt x="93" y="39"/>
                </a:cubicBezTo>
                <a:lnTo>
                  <a:pt x="93" y="31"/>
                </a:lnTo>
                <a:close/>
                <a:moveTo>
                  <a:pt x="21" y="99"/>
                </a:moveTo>
                <a:cubicBezTo>
                  <a:pt x="82" y="99"/>
                  <a:pt x="82" y="99"/>
                  <a:pt x="82" y="99"/>
                </a:cubicBezTo>
                <a:cubicBezTo>
                  <a:pt x="84" y="99"/>
                  <a:pt x="85" y="97"/>
                  <a:pt x="88" y="97"/>
                </a:cubicBezTo>
                <a:cubicBezTo>
                  <a:pt x="85" y="95"/>
                  <a:pt x="85" y="92"/>
                  <a:pt x="84" y="90"/>
                </a:cubicBezTo>
                <a:cubicBezTo>
                  <a:pt x="21" y="90"/>
                  <a:pt x="21" y="90"/>
                  <a:pt x="21" y="90"/>
                </a:cubicBezTo>
                <a:lnTo>
                  <a:pt x="21" y="99"/>
                </a:lnTo>
                <a:close/>
                <a:moveTo>
                  <a:pt x="88" y="75"/>
                </a:moveTo>
                <a:cubicBezTo>
                  <a:pt x="88" y="88"/>
                  <a:pt x="98" y="100"/>
                  <a:pt x="110" y="100"/>
                </a:cubicBezTo>
                <a:cubicBezTo>
                  <a:pt x="123" y="100"/>
                  <a:pt x="134" y="88"/>
                  <a:pt x="134" y="75"/>
                </a:cubicBezTo>
                <a:cubicBezTo>
                  <a:pt x="134" y="61"/>
                  <a:pt x="123" y="51"/>
                  <a:pt x="110" y="51"/>
                </a:cubicBezTo>
                <a:cubicBezTo>
                  <a:pt x="98" y="51"/>
                  <a:pt x="88" y="61"/>
                  <a:pt x="88" y="75"/>
                </a:cubicBezTo>
                <a:close/>
                <a:moveTo>
                  <a:pt x="129" y="104"/>
                </a:moveTo>
                <a:cubicBezTo>
                  <a:pt x="91" y="104"/>
                  <a:pt x="91" y="104"/>
                  <a:pt x="91" y="104"/>
                </a:cubicBezTo>
                <a:cubicBezTo>
                  <a:pt x="85" y="104"/>
                  <a:pt x="80" y="111"/>
                  <a:pt x="80" y="119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2" y="160"/>
                  <a:pt x="142" y="160"/>
                  <a:pt x="142" y="160"/>
                </a:cubicBezTo>
                <a:cubicBezTo>
                  <a:pt x="142" y="119"/>
                  <a:pt x="142" y="119"/>
                  <a:pt x="142" y="119"/>
                </a:cubicBezTo>
                <a:cubicBezTo>
                  <a:pt x="142" y="111"/>
                  <a:pt x="136" y="104"/>
                  <a:pt x="129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82F333D7-952F-EED8-3A6E-169AE39CCCE5}"/>
              </a:ext>
            </a:extLst>
          </p:cNvPr>
          <p:cNvSpPr>
            <a:spLocks noEditPoints="1"/>
          </p:cNvSpPr>
          <p:nvPr/>
        </p:nvSpPr>
        <p:spPr bwMode="auto">
          <a:xfrm>
            <a:off x="10683876" y="2473325"/>
            <a:ext cx="177800" cy="254000"/>
          </a:xfrm>
          <a:custGeom>
            <a:avLst/>
            <a:gdLst>
              <a:gd name="T0" fmla="*/ 86 w 112"/>
              <a:gd name="T1" fmla="*/ 0 h 160"/>
              <a:gd name="T2" fmla="*/ 0 w 112"/>
              <a:gd name="T3" fmla="*/ 0 h 160"/>
              <a:gd name="T4" fmla="*/ 0 w 112"/>
              <a:gd name="T5" fmla="*/ 160 h 160"/>
              <a:gd name="T6" fmla="*/ 112 w 112"/>
              <a:gd name="T7" fmla="*/ 160 h 160"/>
              <a:gd name="T8" fmla="*/ 112 w 112"/>
              <a:gd name="T9" fmla="*/ 29 h 160"/>
              <a:gd name="T10" fmla="*/ 86 w 112"/>
              <a:gd name="T11" fmla="*/ 0 h 160"/>
              <a:gd name="T12" fmla="*/ 85 w 112"/>
              <a:gd name="T13" fmla="*/ 12 h 160"/>
              <a:gd name="T14" fmla="*/ 100 w 112"/>
              <a:gd name="T15" fmla="*/ 30 h 160"/>
              <a:gd name="T16" fmla="*/ 85 w 112"/>
              <a:gd name="T17" fmla="*/ 30 h 160"/>
              <a:gd name="T18" fmla="*/ 85 w 112"/>
              <a:gd name="T19" fmla="*/ 12 h 160"/>
              <a:gd name="T20" fmla="*/ 102 w 112"/>
              <a:gd name="T21" fmla="*/ 150 h 160"/>
              <a:gd name="T22" fmla="*/ 10 w 112"/>
              <a:gd name="T23" fmla="*/ 150 h 160"/>
              <a:gd name="T24" fmla="*/ 10 w 112"/>
              <a:gd name="T25" fmla="*/ 11 h 160"/>
              <a:gd name="T26" fmla="*/ 75 w 112"/>
              <a:gd name="T27" fmla="*/ 11 h 160"/>
              <a:gd name="T28" fmla="*/ 75 w 112"/>
              <a:gd name="T29" fmla="*/ 41 h 160"/>
              <a:gd name="T30" fmla="*/ 102 w 112"/>
              <a:gd name="T31" fmla="*/ 41 h 160"/>
              <a:gd name="T32" fmla="*/ 102 w 112"/>
              <a:gd name="T33" fmla="*/ 150 h 160"/>
              <a:gd name="T34" fmla="*/ 56 w 112"/>
              <a:gd name="T35" fmla="*/ 70 h 160"/>
              <a:gd name="T36" fmla="*/ 59 w 112"/>
              <a:gd name="T37" fmla="*/ 81 h 160"/>
              <a:gd name="T38" fmla="*/ 47 w 112"/>
              <a:gd name="T39" fmla="*/ 93 h 160"/>
              <a:gd name="T40" fmla="*/ 38 w 112"/>
              <a:gd name="T41" fmla="*/ 91 h 160"/>
              <a:gd name="T42" fmla="*/ 18 w 112"/>
              <a:gd name="T43" fmla="*/ 110 h 160"/>
              <a:gd name="T44" fmla="*/ 38 w 112"/>
              <a:gd name="T45" fmla="*/ 130 h 160"/>
              <a:gd name="T46" fmla="*/ 56 w 112"/>
              <a:gd name="T47" fmla="*/ 110 h 160"/>
              <a:gd name="T48" fmla="*/ 53 w 112"/>
              <a:gd name="T49" fmla="*/ 100 h 160"/>
              <a:gd name="T50" fmla="*/ 65 w 112"/>
              <a:gd name="T51" fmla="*/ 87 h 160"/>
              <a:gd name="T52" fmla="*/ 75 w 112"/>
              <a:gd name="T53" fmla="*/ 91 h 160"/>
              <a:gd name="T54" fmla="*/ 93 w 112"/>
              <a:gd name="T55" fmla="*/ 70 h 160"/>
              <a:gd name="T56" fmla="*/ 75 w 112"/>
              <a:gd name="T57" fmla="*/ 51 h 160"/>
              <a:gd name="T58" fmla="*/ 56 w 112"/>
              <a:gd name="T59" fmla="*/ 7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2" h="160">
                <a:moveTo>
                  <a:pt x="86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60"/>
                  <a:pt x="0" y="160"/>
                  <a:pt x="0" y="160"/>
                </a:cubicBezTo>
                <a:cubicBezTo>
                  <a:pt x="112" y="160"/>
                  <a:pt x="112" y="160"/>
                  <a:pt x="112" y="160"/>
                </a:cubicBezTo>
                <a:cubicBezTo>
                  <a:pt x="112" y="29"/>
                  <a:pt x="112" y="29"/>
                  <a:pt x="112" y="29"/>
                </a:cubicBezTo>
                <a:lnTo>
                  <a:pt x="86" y="0"/>
                </a:lnTo>
                <a:close/>
                <a:moveTo>
                  <a:pt x="85" y="12"/>
                </a:moveTo>
                <a:cubicBezTo>
                  <a:pt x="100" y="30"/>
                  <a:pt x="100" y="30"/>
                  <a:pt x="100" y="30"/>
                </a:cubicBezTo>
                <a:cubicBezTo>
                  <a:pt x="85" y="30"/>
                  <a:pt x="85" y="30"/>
                  <a:pt x="85" y="30"/>
                </a:cubicBezTo>
                <a:lnTo>
                  <a:pt x="85" y="12"/>
                </a:lnTo>
                <a:close/>
                <a:moveTo>
                  <a:pt x="102" y="150"/>
                </a:moveTo>
                <a:cubicBezTo>
                  <a:pt x="10" y="150"/>
                  <a:pt x="10" y="150"/>
                  <a:pt x="10" y="150"/>
                </a:cubicBezTo>
                <a:cubicBezTo>
                  <a:pt x="10" y="11"/>
                  <a:pt x="10" y="11"/>
                  <a:pt x="10" y="11"/>
                </a:cubicBezTo>
                <a:cubicBezTo>
                  <a:pt x="75" y="11"/>
                  <a:pt x="75" y="11"/>
                  <a:pt x="75" y="11"/>
                </a:cubicBezTo>
                <a:cubicBezTo>
                  <a:pt x="75" y="41"/>
                  <a:pt x="75" y="41"/>
                  <a:pt x="75" y="41"/>
                </a:cubicBezTo>
                <a:cubicBezTo>
                  <a:pt x="102" y="41"/>
                  <a:pt x="102" y="41"/>
                  <a:pt x="102" y="41"/>
                </a:cubicBezTo>
                <a:lnTo>
                  <a:pt x="102" y="150"/>
                </a:lnTo>
                <a:close/>
                <a:moveTo>
                  <a:pt x="56" y="70"/>
                </a:moveTo>
                <a:cubicBezTo>
                  <a:pt x="56" y="74"/>
                  <a:pt x="57" y="78"/>
                  <a:pt x="59" y="81"/>
                </a:cubicBezTo>
                <a:cubicBezTo>
                  <a:pt x="47" y="93"/>
                  <a:pt x="47" y="93"/>
                  <a:pt x="47" y="93"/>
                </a:cubicBezTo>
                <a:cubicBezTo>
                  <a:pt x="44" y="91"/>
                  <a:pt x="41" y="91"/>
                  <a:pt x="38" y="91"/>
                </a:cubicBezTo>
                <a:cubicBezTo>
                  <a:pt x="27" y="91"/>
                  <a:pt x="18" y="100"/>
                  <a:pt x="18" y="110"/>
                </a:cubicBezTo>
                <a:cubicBezTo>
                  <a:pt x="18" y="122"/>
                  <a:pt x="27" y="130"/>
                  <a:pt x="38" y="130"/>
                </a:cubicBezTo>
                <a:cubicBezTo>
                  <a:pt x="47" y="130"/>
                  <a:pt x="56" y="122"/>
                  <a:pt x="56" y="110"/>
                </a:cubicBezTo>
                <a:cubicBezTo>
                  <a:pt x="56" y="106"/>
                  <a:pt x="56" y="104"/>
                  <a:pt x="53" y="100"/>
                </a:cubicBezTo>
                <a:cubicBezTo>
                  <a:pt x="65" y="87"/>
                  <a:pt x="65" y="87"/>
                  <a:pt x="65" y="87"/>
                </a:cubicBezTo>
                <a:cubicBezTo>
                  <a:pt x="68" y="90"/>
                  <a:pt x="71" y="91"/>
                  <a:pt x="75" y="91"/>
                </a:cubicBezTo>
                <a:cubicBezTo>
                  <a:pt x="85" y="91"/>
                  <a:pt x="93" y="82"/>
                  <a:pt x="93" y="70"/>
                </a:cubicBezTo>
                <a:cubicBezTo>
                  <a:pt x="93" y="60"/>
                  <a:pt x="85" y="51"/>
                  <a:pt x="75" y="51"/>
                </a:cubicBezTo>
                <a:cubicBezTo>
                  <a:pt x="64" y="51"/>
                  <a:pt x="56" y="60"/>
                  <a:pt x="56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D99F611F-867F-E14E-188A-25E26E1E10B6}"/>
              </a:ext>
            </a:extLst>
          </p:cNvPr>
          <p:cNvSpPr>
            <a:spLocks noEditPoints="1"/>
          </p:cNvSpPr>
          <p:nvPr/>
        </p:nvSpPr>
        <p:spPr bwMode="auto">
          <a:xfrm>
            <a:off x="4048126" y="3022600"/>
            <a:ext cx="238125" cy="254000"/>
          </a:xfrm>
          <a:custGeom>
            <a:avLst/>
            <a:gdLst>
              <a:gd name="T0" fmla="*/ 106 w 150"/>
              <a:gd name="T1" fmla="*/ 37 h 160"/>
              <a:gd name="T2" fmla="*/ 90 w 150"/>
              <a:gd name="T3" fmla="*/ 49 h 160"/>
              <a:gd name="T4" fmla="*/ 80 w 150"/>
              <a:gd name="T5" fmla="*/ 47 h 160"/>
              <a:gd name="T6" fmla="*/ 30 w 150"/>
              <a:gd name="T7" fmla="*/ 72 h 160"/>
              <a:gd name="T8" fmla="*/ 34 w 150"/>
              <a:gd name="T9" fmla="*/ 82 h 160"/>
              <a:gd name="T10" fmla="*/ 67 w 150"/>
              <a:gd name="T11" fmla="*/ 56 h 160"/>
              <a:gd name="T12" fmla="*/ 80 w 150"/>
              <a:gd name="T13" fmla="*/ 58 h 160"/>
              <a:gd name="T14" fmla="*/ 104 w 150"/>
              <a:gd name="T15" fmla="*/ 48 h 160"/>
              <a:gd name="T16" fmla="*/ 110 w 150"/>
              <a:gd name="T17" fmla="*/ 51 h 160"/>
              <a:gd name="T18" fmla="*/ 119 w 150"/>
              <a:gd name="T19" fmla="*/ 56 h 160"/>
              <a:gd name="T20" fmla="*/ 118 w 150"/>
              <a:gd name="T21" fmla="*/ 45 h 160"/>
              <a:gd name="T22" fmla="*/ 138 w 150"/>
              <a:gd name="T23" fmla="*/ 103 h 160"/>
              <a:gd name="T24" fmla="*/ 142 w 150"/>
              <a:gd name="T25" fmla="*/ 93 h 160"/>
              <a:gd name="T26" fmla="*/ 139 w 150"/>
              <a:gd name="T27" fmla="*/ 20 h 160"/>
              <a:gd name="T28" fmla="*/ 142 w 150"/>
              <a:gd name="T29" fmla="*/ 17 h 160"/>
              <a:gd name="T30" fmla="*/ 142 w 150"/>
              <a:gd name="T31" fmla="*/ 0 h 160"/>
              <a:gd name="T32" fmla="*/ 0 w 150"/>
              <a:gd name="T33" fmla="*/ 9 h 160"/>
              <a:gd name="T34" fmla="*/ 13 w 150"/>
              <a:gd name="T35" fmla="*/ 17 h 160"/>
              <a:gd name="T36" fmla="*/ 9 w 150"/>
              <a:gd name="T37" fmla="*/ 27 h 160"/>
              <a:gd name="T38" fmla="*/ 12 w 150"/>
              <a:gd name="T39" fmla="*/ 100 h 160"/>
              <a:gd name="T40" fmla="*/ 9 w 150"/>
              <a:gd name="T41" fmla="*/ 103 h 160"/>
              <a:gd name="T42" fmla="*/ 9 w 150"/>
              <a:gd name="T43" fmla="*/ 113 h 160"/>
              <a:gd name="T44" fmla="*/ 70 w 150"/>
              <a:gd name="T45" fmla="*/ 114 h 160"/>
              <a:gd name="T46" fmla="*/ 64 w 150"/>
              <a:gd name="T47" fmla="*/ 131 h 160"/>
              <a:gd name="T48" fmla="*/ 51 w 150"/>
              <a:gd name="T49" fmla="*/ 143 h 160"/>
              <a:gd name="T50" fmla="*/ 51 w 150"/>
              <a:gd name="T51" fmla="*/ 160 h 160"/>
              <a:gd name="T52" fmla="*/ 62 w 150"/>
              <a:gd name="T53" fmla="*/ 149 h 160"/>
              <a:gd name="T54" fmla="*/ 67 w 150"/>
              <a:gd name="T55" fmla="*/ 143 h 160"/>
              <a:gd name="T56" fmla="*/ 67 w 150"/>
              <a:gd name="T57" fmla="*/ 152 h 160"/>
              <a:gd name="T58" fmla="*/ 84 w 150"/>
              <a:gd name="T59" fmla="*/ 152 h 160"/>
              <a:gd name="T60" fmla="*/ 84 w 150"/>
              <a:gd name="T61" fmla="*/ 143 h 160"/>
              <a:gd name="T62" fmla="*/ 88 w 150"/>
              <a:gd name="T63" fmla="*/ 148 h 160"/>
              <a:gd name="T64" fmla="*/ 95 w 150"/>
              <a:gd name="T65" fmla="*/ 157 h 160"/>
              <a:gd name="T66" fmla="*/ 108 w 150"/>
              <a:gd name="T67" fmla="*/ 152 h 160"/>
              <a:gd name="T68" fmla="*/ 93 w 150"/>
              <a:gd name="T69" fmla="*/ 138 h 160"/>
              <a:gd name="T70" fmla="*/ 82 w 150"/>
              <a:gd name="T71" fmla="*/ 115 h 160"/>
              <a:gd name="T72" fmla="*/ 89 w 150"/>
              <a:gd name="T73" fmla="*/ 113 h 160"/>
              <a:gd name="T74" fmla="*/ 150 w 150"/>
              <a:gd name="T75" fmla="*/ 107 h 160"/>
              <a:gd name="T76" fmla="*/ 128 w 150"/>
              <a:gd name="T77" fmla="*/ 80 h 160"/>
              <a:gd name="T78" fmla="*/ 33 w 150"/>
              <a:gd name="T79" fmla="*/ 90 h 160"/>
              <a:gd name="T80" fmla="*/ 22 w 150"/>
              <a:gd name="T81" fmla="*/ 34 h 160"/>
              <a:gd name="T82" fmla="*/ 118 w 150"/>
              <a:gd name="T83" fmla="*/ 24 h 160"/>
              <a:gd name="T84" fmla="*/ 128 w 150"/>
              <a:gd name="T85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0" h="160">
                <a:moveTo>
                  <a:pt x="118" y="45"/>
                </a:moveTo>
                <a:cubicBezTo>
                  <a:pt x="117" y="42"/>
                  <a:pt x="111" y="37"/>
                  <a:pt x="106" y="37"/>
                </a:cubicBezTo>
                <a:cubicBezTo>
                  <a:pt x="102" y="37"/>
                  <a:pt x="100" y="38"/>
                  <a:pt x="97" y="41"/>
                </a:cubicBezTo>
                <a:cubicBezTo>
                  <a:pt x="97" y="41"/>
                  <a:pt x="97" y="41"/>
                  <a:pt x="90" y="49"/>
                </a:cubicBezTo>
                <a:cubicBezTo>
                  <a:pt x="89" y="51"/>
                  <a:pt x="86" y="51"/>
                  <a:pt x="84" y="49"/>
                </a:cubicBezTo>
                <a:cubicBezTo>
                  <a:pt x="84" y="49"/>
                  <a:pt x="84" y="49"/>
                  <a:pt x="80" y="47"/>
                </a:cubicBezTo>
                <a:cubicBezTo>
                  <a:pt x="75" y="44"/>
                  <a:pt x="67" y="44"/>
                  <a:pt x="61" y="48"/>
                </a:cubicBezTo>
                <a:cubicBezTo>
                  <a:pt x="61" y="48"/>
                  <a:pt x="61" y="48"/>
                  <a:pt x="30" y="72"/>
                </a:cubicBezTo>
                <a:cubicBezTo>
                  <a:pt x="28" y="73"/>
                  <a:pt x="27" y="76"/>
                  <a:pt x="30" y="79"/>
                </a:cubicBezTo>
                <a:cubicBezTo>
                  <a:pt x="30" y="80"/>
                  <a:pt x="31" y="82"/>
                  <a:pt x="34" y="82"/>
                </a:cubicBezTo>
                <a:cubicBezTo>
                  <a:pt x="34" y="82"/>
                  <a:pt x="35" y="80"/>
                  <a:pt x="36" y="80"/>
                </a:cubicBezTo>
                <a:cubicBezTo>
                  <a:pt x="36" y="80"/>
                  <a:pt x="36" y="80"/>
                  <a:pt x="67" y="56"/>
                </a:cubicBezTo>
                <a:cubicBezTo>
                  <a:pt x="69" y="55"/>
                  <a:pt x="73" y="54"/>
                  <a:pt x="75" y="55"/>
                </a:cubicBezTo>
                <a:cubicBezTo>
                  <a:pt x="75" y="55"/>
                  <a:pt x="75" y="55"/>
                  <a:pt x="80" y="58"/>
                </a:cubicBezTo>
                <a:cubicBezTo>
                  <a:pt x="85" y="62"/>
                  <a:pt x="93" y="61"/>
                  <a:pt x="97" y="56"/>
                </a:cubicBezTo>
                <a:cubicBezTo>
                  <a:pt x="97" y="56"/>
                  <a:pt x="97" y="56"/>
                  <a:pt x="104" y="48"/>
                </a:cubicBezTo>
                <a:cubicBezTo>
                  <a:pt x="105" y="48"/>
                  <a:pt x="105" y="47"/>
                  <a:pt x="106" y="47"/>
                </a:cubicBezTo>
                <a:cubicBezTo>
                  <a:pt x="106" y="48"/>
                  <a:pt x="109" y="49"/>
                  <a:pt x="110" y="51"/>
                </a:cubicBezTo>
                <a:cubicBezTo>
                  <a:pt x="110" y="51"/>
                  <a:pt x="110" y="51"/>
                  <a:pt x="113" y="55"/>
                </a:cubicBezTo>
                <a:cubicBezTo>
                  <a:pt x="115" y="58"/>
                  <a:pt x="118" y="58"/>
                  <a:pt x="119" y="56"/>
                </a:cubicBezTo>
                <a:cubicBezTo>
                  <a:pt x="122" y="55"/>
                  <a:pt x="122" y="52"/>
                  <a:pt x="121" y="49"/>
                </a:cubicBezTo>
                <a:cubicBezTo>
                  <a:pt x="121" y="49"/>
                  <a:pt x="121" y="49"/>
                  <a:pt x="118" y="45"/>
                </a:cubicBezTo>
                <a:close/>
                <a:moveTo>
                  <a:pt x="142" y="103"/>
                </a:moveTo>
                <a:cubicBezTo>
                  <a:pt x="138" y="103"/>
                  <a:pt x="138" y="103"/>
                  <a:pt x="138" y="103"/>
                </a:cubicBezTo>
                <a:cubicBezTo>
                  <a:pt x="135" y="103"/>
                  <a:pt x="137" y="103"/>
                  <a:pt x="139" y="100"/>
                </a:cubicBezTo>
                <a:cubicBezTo>
                  <a:pt x="141" y="97"/>
                  <a:pt x="142" y="96"/>
                  <a:pt x="142" y="93"/>
                </a:cubicBezTo>
                <a:cubicBezTo>
                  <a:pt x="142" y="27"/>
                  <a:pt x="142" y="27"/>
                  <a:pt x="142" y="27"/>
                </a:cubicBezTo>
                <a:cubicBezTo>
                  <a:pt x="142" y="24"/>
                  <a:pt x="141" y="21"/>
                  <a:pt x="139" y="20"/>
                </a:cubicBezTo>
                <a:cubicBezTo>
                  <a:pt x="137" y="17"/>
                  <a:pt x="135" y="17"/>
                  <a:pt x="138" y="17"/>
                </a:cubicBezTo>
                <a:cubicBezTo>
                  <a:pt x="142" y="17"/>
                  <a:pt x="142" y="17"/>
                  <a:pt x="142" y="17"/>
                </a:cubicBezTo>
                <a:cubicBezTo>
                  <a:pt x="147" y="17"/>
                  <a:pt x="150" y="14"/>
                  <a:pt x="150" y="9"/>
                </a:cubicBezTo>
                <a:cubicBezTo>
                  <a:pt x="150" y="4"/>
                  <a:pt x="147" y="0"/>
                  <a:pt x="142" y="0"/>
                </a:cubicBez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4"/>
                  <a:pt x="4" y="17"/>
                  <a:pt x="9" y="17"/>
                </a:cubicBezTo>
                <a:cubicBezTo>
                  <a:pt x="13" y="17"/>
                  <a:pt x="13" y="17"/>
                  <a:pt x="13" y="17"/>
                </a:cubicBezTo>
                <a:cubicBezTo>
                  <a:pt x="16" y="17"/>
                  <a:pt x="14" y="17"/>
                  <a:pt x="12" y="20"/>
                </a:cubicBezTo>
                <a:cubicBezTo>
                  <a:pt x="11" y="21"/>
                  <a:pt x="9" y="24"/>
                  <a:pt x="9" y="27"/>
                </a:cubicBezTo>
                <a:cubicBezTo>
                  <a:pt x="9" y="93"/>
                  <a:pt x="9" y="93"/>
                  <a:pt x="9" y="93"/>
                </a:cubicBezTo>
                <a:cubicBezTo>
                  <a:pt x="9" y="96"/>
                  <a:pt x="11" y="97"/>
                  <a:pt x="12" y="100"/>
                </a:cubicBezTo>
                <a:cubicBezTo>
                  <a:pt x="14" y="103"/>
                  <a:pt x="16" y="103"/>
                  <a:pt x="13" y="103"/>
                </a:cubicBezTo>
                <a:cubicBezTo>
                  <a:pt x="9" y="103"/>
                  <a:pt x="9" y="103"/>
                  <a:pt x="9" y="103"/>
                </a:cubicBezTo>
                <a:cubicBezTo>
                  <a:pt x="4" y="103"/>
                  <a:pt x="0" y="104"/>
                  <a:pt x="0" y="107"/>
                </a:cubicBezTo>
                <a:cubicBezTo>
                  <a:pt x="0" y="110"/>
                  <a:pt x="4" y="113"/>
                  <a:pt x="9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6" y="113"/>
                  <a:pt x="70" y="113"/>
                  <a:pt x="70" y="114"/>
                </a:cubicBezTo>
                <a:cubicBezTo>
                  <a:pt x="70" y="115"/>
                  <a:pt x="70" y="115"/>
                  <a:pt x="70" y="115"/>
                </a:cubicBezTo>
                <a:cubicBezTo>
                  <a:pt x="70" y="121"/>
                  <a:pt x="67" y="128"/>
                  <a:pt x="64" y="131"/>
                </a:cubicBezTo>
                <a:cubicBezTo>
                  <a:pt x="64" y="131"/>
                  <a:pt x="62" y="134"/>
                  <a:pt x="58" y="136"/>
                </a:cubicBezTo>
                <a:cubicBezTo>
                  <a:pt x="55" y="141"/>
                  <a:pt x="53" y="143"/>
                  <a:pt x="51" y="143"/>
                </a:cubicBezTo>
                <a:cubicBezTo>
                  <a:pt x="47" y="143"/>
                  <a:pt x="43" y="148"/>
                  <a:pt x="43" y="152"/>
                </a:cubicBezTo>
                <a:cubicBezTo>
                  <a:pt x="43" y="156"/>
                  <a:pt x="47" y="160"/>
                  <a:pt x="51" y="160"/>
                </a:cubicBezTo>
                <a:cubicBezTo>
                  <a:pt x="55" y="160"/>
                  <a:pt x="59" y="156"/>
                  <a:pt x="59" y="152"/>
                </a:cubicBezTo>
                <a:cubicBezTo>
                  <a:pt x="59" y="152"/>
                  <a:pt x="60" y="150"/>
                  <a:pt x="62" y="149"/>
                </a:cubicBezTo>
                <a:cubicBezTo>
                  <a:pt x="64" y="146"/>
                  <a:pt x="64" y="146"/>
                  <a:pt x="64" y="146"/>
                </a:cubicBezTo>
                <a:cubicBezTo>
                  <a:pt x="66" y="145"/>
                  <a:pt x="66" y="145"/>
                  <a:pt x="67" y="143"/>
                </a:cubicBezTo>
                <a:cubicBezTo>
                  <a:pt x="68" y="143"/>
                  <a:pt x="68" y="146"/>
                  <a:pt x="68" y="149"/>
                </a:cubicBezTo>
                <a:cubicBezTo>
                  <a:pt x="67" y="149"/>
                  <a:pt x="67" y="150"/>
                  <a:pt x="67" y="152"/>
                </a:cubicBezTo>
                <a:cubicBezTo>
                  <a:pt x="67" y="156"/>
                  <a:pt x="71" y="160"/>
                  <a:pt x="75" y="160"/>
                </a:cubicBezTo>
                <a:cubicBezTo>
                  <a:pt x="80" y="160"/>
                  <a:pt x="84" y="156"/>
                  <a:pt x="84" y="152"/>
                </a:cubicBezTo>
                <a:cubicBezTo>
                  <a:pt x="84" y="150"/>
                  <a:pt x="83" y="149"/>
                  <a:pt x="83" y="148"/>
                </a:cubicBezTo>
                <a:cubicBezTo>
                  <a:pt x="82" y="146"/>
                  <a:pt x="82" y="143"/>
                  <a:pt x="84" y="143"/>
                </a:cubicBezTo>
                <a:cubicBezTo>
                  <a:pt x="84" y="145"/>
                  <a:pt x="85" y="145"/>
                  <a:pt x="87" y="146"/>
                </a:cubicBezTo>
                <a:cubicBezTo>
                  <a:pt x="88" y="148"/>
                  <a:pt x="88" y="148"/>
                  <a:pt x="88" y="148"/>
                </a:cubicBezTo>
                <a:cubicBezTo>
                  <a:pt x="89" y="148"/>
                  <a:pt x="91" y="150"/>
                  <a:pt x="92" y="153"/>
                </a:cubicBezTo>
                <a:cubicBezTo>
                  <a:pt x="92" y="155"/>
                  <a:pt x="93" y="156"/>
                  <a:pt x="95" y="157"/>
                </a:cubicBezTo>
                <a:cubicBezTo>
                  <a:pt x="96" y="159"/>
                  <a:pt x="97" y="160"/>
                  <a:pt x="100" y="160"/>
                </a:cubicBezTo>
                <a:cubicBezTo>
                  <a:pt x="104" y="160"/>
                  <a:pt x="108" y="156"/>
                  <a:pt x="108" y="152"/>
                </a:cubicBezTo>
                <a:cubicBezTo>
                  <a:pt x="108" y="148"/>
                  <a:pt x="104" y="143"/>
                  <a:pt x="100" y="143"/>
                </a:cubicBezTo>
                <a:cubicBezTo>
                  <a:pt x="99" y="143"/>
                  <a:pt x="96" y="141"/>
                  <a:pt x="93" y="138"/>
                </a:cubicBezTo>
                <a:cubicBezTo>
                  <a:pt x="87" y="131"/>
                  <a:pt x="87" y="131"/>
                  <a:pt x="87" y="131"/>
                </a:cubicBezTo>
                <a:cubicBezTo>
                  <a:pt x="84" y="128"/>
                  <a:pt x="82" y="121"/>
                  <a:pt x="82" y="115"/>
                </a:cubicBezTo>
                <a:cubicBezTo>
                  <a:pt x="82" y="115"/>
                  <a:pt x="82" y="114"/>
                  <a:pt x="80" y="114"/>
                </a:cubicBezTo>
                <a:cubicBezTo>
                  <a:pt x="80" y="113"/>
                  <a:pt x="84" y="113"/>
                  <a:pt x="89" y="113"/>
                </a:cubicBezTo>
                <a:cubicBezTo>
                  <a:pt x="142" y="113"/>
                  <a:pt x="142" y="113"/>
                  <a:pt x="142" y="113"/>
                </a:cubicBezTo>
                <a:cubicBezTo>
                  <a:pt x="146" y="113"/>
                  <a:pt x="150" y="110"/>
                  <a:pt x="150" y="107"/>
                </a:cubicBezTo>
                <a:cubicBezTo>
                  <a:pt x="150" y="104"/>
                  <a:pt x="146" y="103"/>
                  <a:pt x="142" y="103"/>
                </a:cubicBezTo>
                <a:close/>
                <a:moveTo>
                  <a:pt x="128" y="80"/>
                </a:moveTo>
                <a:cubicBezTo>
                  <a:pt x="128" y="86"/>
                  <a:pt x="124" y="90"/>
                  <a:pt x="118" y="90"/>
                </a:cubicBezTo>
                <a:cubicBezTo>
                  <a:pt x="33" y="90"/>
                  <a:pt x="33" y="90"/>
                  <a:pt x="33" y="90"/>
                </a:cubicBezTo>
                <a:cubicBezTo>
                  <a:pt x="28" y="90"/>
                  <a:pt x="22" y="86"/>
                  <a:pt x="22" y="80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28"/>
                  <a:pt x="28" y="24"/>
                  <a:pt x="33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24" y="24"/>
                  <a:pt x="128" y="28"/>
                  <a:pt x="128" y="34"/>
                </a:cubicBezTo>
                <a:lnTo>
                  <a:pt x="128" y="8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F3AB077E-9E35-6E0D-2616-153E6CFCB687}"/>
              </a:ext>
            </a:extLst>
          </p:cNvPr>
          <p:cNvSpPr>
            <a:spLocks noEditPoints="1"/>
          </p:cNvSpPr>
          <p:nvPr/>
        </p:nvSpPr>
        <p:spPr bwMode="auto">
          <a:xfrm>
            <a:off x="10125076" y="2473325"/>
            <a:ext cx="195263" cy="254000"/>
          </a:xfrm>
          <a:custGeom>
            <a:avLst/>
            <a:gdLst>
              <a:gd name="T0" fmla="*/ 112 w 123"/>
              <a:gd name="T1" fmla="*/ 10 h 160"/>
              <a:gd name="T2" fmla="*/ 64 w 123"/>
              <a:gd name="T3" fmla="*/ 10 h 160"/>
              <a:gd name="T4" fmla="*/ 64 w 123"/>
              <a:gd name="T5" fmla="*/ 4 h 160"/>
              <a:gd name="T6" fmla="*/ 62 w 123"/>
              <a:gd name="T7" fmla="*/ 0 h 160"/>
              <a:gd name="T8" fmla="*/ 59 w 123"/>
              <a:gd name="T9" fmla="*/ 4 h 160"/>
              <a:gd name="T10" fmla="*/ 59 w 123"/>
              <a:gd name="T11" fmla="*/ 10 h 160"/>
              <a:gd name="T12" fmla="*/ 11 w 123"/>
              <a:gd name="T13" fmla="*/ 10 h 160"/>
              <a:gd name="T14" fmla="*/ 0 w 123"/>
              <a:gd name="T15" fmla="*/ 21 h 160"/>
              <a:gd name="T16" fmla="*/ 0 w 123"/>
              <a:gd name="T17" fmla="*/ 103 h 160"/>
              <a:gd name="T18" fmla="*/ 11 w 123"/>
              <a:gd name="T19" fmla="*/ 114 h 160"/>
              <a:gd name="T20" fmla="*/ 57 w 123"/>
              <a:gd name="T21" fmla="*/ 114 h 160"/>
              <a:gd name="T22" fmla="*/ 57 w 123"/>
              <a:gd name="T23" fmla="*/ 143 h 160"/>
              <a:gd name="T24" fmla="*/ 57 w 123"/>
              <a:gd name="T25" fmla="*/ 143 h 160"/>
              <a:gd name="T26" fmla="*/ 57 w 123"/>
              <a:gd name="T27" fmla="*/ 146 h 160"/>
              <a:gd name="T28" fmla="*/ 34 w 123"/>
              <a:gd name="T29" fmla="*/ 153 h 160"/>
              <a:gd name="T30" fmla="*/ 32 w 123"/>
              <a:gd name="T31" fmla="*/ 159 h 160"/>
              <a:gd name="T32" fmla="*/ 37 w 123"/>
              <a:gd name="T33" fmla="*/ 160 h 160"/>
              <a:gd name="T34" fmla="*/ 38 w 123"/>
              <a:gd name="T35" fmla="*/ 160 h 160"/>
              <a:gd name="T36" fmla="*/ 57 w 123"/>
              <a:gd name="T37" fmla="*/ 156 h 160"/>
              <a:gd name="T38" fmla="*/ 57 w 123"/>
              <a:gd name="T39" fmla="*/ 160 h 160"/>
              <a:gd name="T40" fmla="*/ 66 w 123"/>
              <a:gd name="T41" fmla="*/ 160 h 160"/>
              <a:gd name="T42" fmla="*/ 66 w 123"/>
              <a:gd name="T43" fmla="*/ 156 h 160"/>
              <a:gd name="T44" fmla="*/ 86 w 123"/>
              <a:gd name="T45" fmla="*/ 160 h 160"/>
              <a:gd name="T46" fmla="*/ 88 w 123"/>
              <a:gd name="T47" fmla="*/ 160 h 160"/>
              <a:gd name="T48" fmla="*/ 91 w 123"/>
              <a:gd name="T49" fmla="*/ 159 h 160"/>
              <a:gd name="T50" fmla="*/ 89 w 123"/>
              <a:gd name="T51" fmla="*/ 153 h 160"/>
              <a:gd name="T52" fmla="*/ 66 w 123"/>
              <a:gd name="T53" fmla="*/ 146 h 160"/>
              <a:gd name="T54" fmla="*/ 66 w 123"/>
              <a:gd name="T55" fmla="*/ 143 h 160"/>
              <a:gd name="T56" fmla="*/ 66 w 123"/>
              <a:gd name="T57" fmla="*/ 143 h 160"/>
              <a:gd name="T58" fmla="*/ 66 w 123"/>
              <a:gd name="T59" fmla="*/ 114 h 160"/>
              <a:gd name="T60" fmla="*/ 112 w 123"/>
              <a:gd name="T61" fmla="*/ 114 h 160"/>
              <a:gd name="T62" fmla="*/ 123 w 123"/>
              <a:gd name="T63" fmla="*/ 103 h 160"/>
              <a:gd name="T64" fmla="*/ 123 w 123"/>
              <a:gd name="T65" fmla="*/ 21 h 160"/>
              <a:gd name="T66" fmla="*/ 112 w 123"/>
              <a:gd name="T67" fmla="*/ 10 h 160"/>
              <a:gd name="T68" fmla="*/ 114 w 123"/>
              <a:gd name="T69" fmla="*/ 103 h 160"/>
              <a:gd name="T70" fmla="*/ 112 w 123"/>
              <a:gd name="T71" fmla="*/ 105 h 160"/>
              <a:gd name="T72" fmla="*/ 11 w 123"/>
              <a:gd name="T73" fmla="*/ 105 h 160"/>
              <a:gd name="T74" fmla="*/ 9 w 123"/>
              <a:gd name="T75" fmla="*/ 103 h 160"/>
              <a:gd name="T76" fmla="*/ 9 w 123"/>
              <a:gd name="T77" fmla="*/ 21 h 160"/>
              <a:gd name="T78" fmla="*/ 11 w 123"/>
              <a:gd name="T79" fmla="*/ 19 h 160"/>
              <a:gd name="T80" fmla="*/ 112 w 123"/>
              <a:gd name="T81" fmla="*/ 19 h 160"/>
              <a:gd name="T82" fmla="*/ 114 w 123"/>
              <a:gd name="T83" fmla="*/ 21 h 160"/>
              <a:gd name="T84" fmla="*/ 114 w 123"/>
              <a:gd name="T85" fmla="*/ 103 h 160"/>
              <a:gd name="T86" fmla="*/ 114 w 123"/>
              <a:gd name="T87" fmla="*/ 103 h 160"/>
              <a:gd name="T88" fmla="*/ 114 w 123"/>
              <a:gd name="T89" fmla="*/ 103 h 160"/>
              <a:gd name="T90" fmla="*/ 114 w 123"/>
              <a:gd name="T91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3" h="160">
                <a:moveTo>
                  <a:pt x="112" y="10"/>
                </a:moveTo>
                <a:cubicBezTo>
                  <a:pt x="64" y="10"/>
                  <a:pt x="64" y="10"/>
                  <a:pt x="64" y="10"/>
                </a:cubicBezTo>
                <a:cubicBezTo>
                  <a:pt x="64" y="4"/>
                  <a:pt x="64" y="4"/>
                  <a:pt x="64" y="4"/>
                </a:cubicBezTo>
                <a:cubicBezTo>
                  <a:pt x="64" y="2"/>
                  <a:pt x="63" y="0"/>
                  <a:pt x="62" y="0"/>
                </a:cubicBezTo>
                <a:cubicBezTo>
                  <a:pt x="60" y="0"/>
                  <a:pt x="59" y="2"/>
                  <a:pt x="59" y="4"/>
                </a:cubicBezTo>
                <a:cubicBezTo>
                  <a:pt x="59" y="10"/>
                  <a:pt x="59" y="10"/>
                  <a:pt x="59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5" y="10"/>
                  <a:pt x="0" y="14"/>
                  <a:pt x="0" y="21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9"/>
                  <a:pt x="5" y="114"/>
                  <a:pt x="11" y="114"/>
                </a:cubicBezTo>
                <a:cubicBezTo>
                  <a:pt x="57" y="114"/>
                  <a:pt x="57" y="114"/>
                  <a:pt x="57" y="114"/>
                </a:cubicBezTo>
                <a:cubicBezTo>
                  <a:pt x="57" y="143"/>
                  <a:pt x="57" y="143"/>
                  <a:pt x="57" y="143"/>
                </a:cubicBezTo>
                <a:cubicBezTo>
                  <a:pt x="57" y="143"/>
                  <a:pt x="57" y="143"/>
                  <a:pt x="57" y="143"/>
                </a:cubicBezTo>
                <a:cubicBezTo>
                  <a:pt x="57" y="146"/>
                  <a:pt x="57" y="146"/>
                  <a:pt x="57" y="146"/>
                </a:cubicBezTo>
                <a:cubicBezTo>
                  <a:pt x="34" y="153"/>
                  <a:pt x="34" y="153"/>
                  <a:pt x="34" y="153"/>
                </a:cubicBezTo>
                <a:cubicBezTo>
                  <a:pt x="32" y="154"/>
                  <a:pt x="32" y="157"/>
                  <a:pt x="32" y="159"/>
                </a:cubicBezTo>
                <a:cubicBezTo>
                  <a:pt x="34" y="160"/>
                  <a:pt x="35" y="160"/>
                  <a:pt x="37" y="160"/>
                </a:cubicBezTo>
                <a:cubicBezTo>
                  <a:pt x="38" y="160"/>
                  <a:pt x="38" y="160"/>
                  <a:pt x="38" y="160"/>
                </a:cubicBezTo>
                <a:cubicBezTo>
                  <a:pt x="57" y="156"/>
                  <a:pt x="57" y="156"/>
                  <a:pt x="57" y="156"/>
                </a:cubicBezTo>
                <a:cubicBezTo>
                  <a:pt x="57" y="160"/>
                  <a:pt x="57" y="160"/>
                  <a:pt x="57" y="160"/>
                </a:cubicBezTo>
                <a:cubicBezTo>
                  <a:pt x="66" y="160"/>
                  <a:pt x="66" y="160"/>
                  <a:pt x="66" y="160"/>
                </a:cubicBezTo>
                <a:cubicBezTo>
                  <a:pt x="66" y="156"/>
                  <a:pt x="66" y="156"/>
                  <a:pt x="66" y="156"/>
                </a:cubicBezTo>
                <a:cubicBezTo>
                  <a:pt x="86" y="160"/>
                  <a:pt x="86" y="160"/>
                  <a:pt x="86" y="160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89" y="160"/>
                  <a:pt x="91" y="160"/>
                  <a:pt x="91" y="159"/>
                </a:cubicBezTo>
                <a:cubicBezTo>
                  <a:pt x="92" y="157"/>
                  <a:pt x="92" y="154"/>
                  <a:pt x="89" y="153"/>
                </a:cubicBezTo>
                <a:cubicBezTo>
                  <a:pt x="66" y="146"/>
                  <a:pt x="66" y="146"/>
                  <a:pt x="66" y="146"/>
                </a:cubicBezTo>
                <a:cubicBezTo>
                  <a:pt x="66" y="143"/>
                  <a:pt x="66" y="143"/>
                  <a:pt x="66" y="143"/>
                </a:cubicBezTo>
                <a:cubicBezTo>
                  <a:pt x="66" y="143"/>
                  <a:pt x="66" y="143"/>
                  <a:pt x="66" y="143"/>
                </a:cubicBezTo>
                <a:cubicBezTo>
                  <a:pt x="66" y="114"/>
                  <a:pt x="66" y="114"/>
                  <a:pt x="66" y="114"/>
                </a:cubicBezTo>
                <a:cubicBezTo>
                  <a:pt x="112" y="114"/>
                  <a:pt x="112" y="114"/>
                  <a:pt x="112" y="114"/>
                </a:cubicBezTo>
                <a:cubicBezTo>
                  <a:pt x="118" y="114"/>
                  <a:pt x="123" y="109"/>
                  <a:pt x="123" y="103"/>
                </a:cubicBezTo>
                <a:cubicBezTo>
                  <a:pt x="123" y="21"/>
                  <a:pt x="123" y="21"/>
                  <a:pt x="123" y="21"/>
                </a:cubicBezTo>
                <a:cubicBezTo>
                  <a:pt x="123" y="14"/>
                  <a:pt x="118" y="10"/>
                  <a:pt x="112" y="10"/>
                </a:cubicBezTo>
                <a:close/>
                <a:moveTo>
                  <a:pt x="114" y="103"/>
                </a:moveTo>
                <a:cubicBezTo>
                  <a:pt x="114" y="103"/>
                  <a:pt x="114" y="105"/>
                  <a:pt x="112" y="105"/>
                </a:cubicBezTo>
                <a:cubicBezTo>
                  <a:pt x="11" y="105"/>
                  <a:pt x="11" y="105"/>
                  <a:pt x="11" y="105"/>
                </a:cubicBezTo>
                <a:cubicBezTo>
                  <a:pt x="9" y="105"/>
                  <a:pt x="9" y="103"/>
                  <a:pt x="9" y="103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19"/>
                  <a:pt x="9" y="19"/>
                  <a:pt x="11" y="19"/>
                </a:cubicBezTo>
                <a:cubicBezTo>
                  <a:pt x="112" y="19"/>
                  <a:pt x="112" y="19"/>
                  <a:pt x="112" y="19"/>
                </a:cubicBezTo>
                <a:cubicBezTo>
                  <a:pt x="114" y="19"/>
                  <a:pt x="114" y="19"/>
                  <a:pt x="114" y="21"/>
                </a:cubicBezTo>
                <a:cubicBezTo>
                  <a:pt x="114" y="103"/>
                  <a:pt x="114" y="103"/>
                  <a:pt x="114" y="103"/>
                </a:cubicBezTo>
                <a:cubicBezTo>
                  <a:pt x="114" y="103"/>
                  <a:pt x="114" y="103"/>
                  <a:pt x="114" y="103"/>
                </a:cubicBezTo>
                <a:close/>
                <a:moveTo>
                  <a:pt x="114" y="103"/>
                </a:moveTo>
                <a:cubicBezTo>
                  <a:pt x="114" y="103"/>
                  <a:pt x="114" y="103"/>
                  <a:pt x="114" y="10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4F03535F-7F42-5055-F880-63DC3A5ED053}"/>
              </a:ext>
            </a:extLst>
          </p:cNvPr>
          <p:cNvSpPr>
            <a:spLocks noEditPoints="1"/>
          </p:cNvSpPr>
          <p:nvPr/>
        </p:nvSpPr>
        <p:spPr bwMode="auto">
          <a:xfrm>
            <a:off x="3516313" y="3024188"/>
            <a:ext cx="200025" cy="254000"/>
          </a:xfrm>
          <a:custGeom>
            <a:avLst/>
            <a:gdLst>
              <a:gd name="T0" fmla="*/ 19 w 126"/>
              <a:gd name="T1" fmla="*/ 128 h 160"/>
              <a:gd name="T2" fmla="*/ 121 w 126"/>
              <a:gd name="T3" fmla="*/ 128 h 160"/>
              <a:gd name="T4" fmla="*/ 123 w 126"/>
              <a:gd name="T5" fmla="*/ 127 h 160"/>
              <a:gd name="T6" fmla="*/ 123 w 126"/>
              <a:gd name="T7" fmla="*/ 127 h 160"/>
              <a:gd name="T8" fmla="*/ 126 w 126"/>
              <a:gd name="T9" fmla="*/ 123 h 160"/>
              <a:gd name="T10" fmla="*/ 126 w 126"/>
              <a:gd name="T11" fmla="*/ 4 h 160"/>
              <a:gd name="T12" fmla="*/ 123 w 126"/>
              <a:gd name="T13" fmla="*/ 0 h 160"/>
              <a:gd name="T14" fmla="*/ 19 w 126"/>
              <a:gd name="T15" fmla="*/ 0 h 160"/>
              <a:gd name="T16" fmla="*/ 1 w 126"/>
              <a:gd name="T17" fmla="*/ 20 h 160"/>
              <a:gd name="T18" fmla="*/ 1 w 126"/>
              <a:gd name="T19" fmla="*/ 21 h 160"/>
              <a:gd name="T20" fmla="*/ 1 w 126"/>
              <a:gd name="T21" fmla="*/ 138 h 160"/>
              <a:gd name="T22" fmla="*/ 1 w 126"/>
              <a:gd name="T23" fmla="*/ 140 h 160"/>
              <a:gd name="T24" fmla="*/ 18 w 126"/>
              <a:gd name="T25" fmla="*/ 160 h 160"/>
              <a:gd name="T26" fmla="*/ 19 w 126"/>
              <a:gd name="T27" fmla="*/ 160 h 160"/>
              <a:gd name="T28" fmla="*/ 123 w 126"/>
              <a:gd name="T29" fmla="*/ 160 h 160"/>
              <a:gd name="T30" fmla="*/ 126 w 126"/>
              <a:gd name="T31" fmla="*/ 156 h 160"/>
              <a:gd name="T32" fmla="*/ 126 w 126"/>
              <a:gd name="T33" fmla="*/ 140 h 160"/>
              <a:gd name="T34" fmla="*/ 123 w 126"/>
              <a:gd name="T35" fmla="*/ 136 h 160"/>
              <a:gd name="T36" fmla="*/ 118 w 126"/>
              <a:gd name="T37" fmla="*/ 140 h 160"/>
              <a:gd name="T38" fmla="*/ 118 w 126"/>
              <a:gd name="T39" fmla="*/ 151 h 160"/>
              <a:gd name="T40" fmla="*/ 19 w 126"/>
              <a:gd name="T41" fmla="*/ 151 h 160"/>
              <a:gd name="T42" fmla="*/ 8 w 126"/>
              <a:gd name="T43" fmla="*/ 140 h 160"/>
              <a:gd name="T44" fmla="*/ 8 w 126"/>
              <a:gd name="T45" fmla="*/ 140 h 160"/>
              <a:gd name="T46" fmla="*/ 8 w 126"/>
              <a:gd name="T47" fmla="*/ 138 h 160"/>
              <a:gd name="T48" fmla="*/ 19 w 126"/>
              <a:gd name="T49" fmla="*/ 128 h 160"/>
              <a:gd name="T50" fmla="*/ 22 w 126"/>
              <a:gd name="T51" fmla="*/ 20 h 160"/>
              <a:gd name="T52" fmla="*/ 26 w 126"/>
              <a:gd name="T53" fmla="*/ 16 h 160"/>
              <a:gd name="T54" fmla="*/ 30 w 126"/>
              <a:gd name="T55" fmla="*/ 20 h 160"/>
              <a:gd name="T56" fmla="*/ 30 w 126"/>
              <a:gd name="T57" fmla="*/ 106 h 160"/>
              <a:gd name="T58" fmla="*/ 26 w 126"/>
              <a:gd name="T59" fmla="*/ 110 h 160"/>
              <a:gd name="T60" fmla="*/ 22 w 126"/>
              <a:gd name="T61" fmla="*/ 106 h 160"/>
              <a:gd name="T62" fmla="*/ 22 w 126"/>
              <a:gd name="T63" fmla="*/ 20 h 160"/>
              <a:gd name="T64" fmla="*/ 22 w 126"/>
              <a:gd name="T65" fmla="*/ 20 h 160"/>
              <a:gd name="T66" fmla="*/ 22 w 126"/>
              <a:gd name="T67" fmla="*/ 20 h 160"/>
              <a:gd name="T68" fmla="*/ 22 w 126"/>
              <a:gd name="T69" fmla="*/ 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6" h="160">
                <a:moveTo>
                  <a:pt x="19" y="128"/>
                </a:moveTo>
                <a:cubicBezTo>
                  <a:pt x="121" y="128"/>
                  <a:pt x="121" y="128"/>
                  <a:pt x="121" y="128"/>
                </a:cubicBezTo>
                <a:cubicBezTo>
                  <a:pt x="121" y="128"/>
                  <a:pt x="121" y="128"/>
                  <a:pt x="123" y="127"/>
                </a:cubicBezTo>
                <a:cubicBezTo>
                  <a:pt x="123" y="127"/>
                  <a:pt x="123" y="127"/>
                  <a:pt x="123" y="127"/>
                </a:cubicBezTo>
                <a:cubicBezTo>
                  <a:pt x="125" y="127"/>
                  <a:pt x="126" y="126"/>
                  <a:pt x="126" y="123"/>
                </a:cubicBezTo>
                <a:cubicBezTo>
                  <a:pt x="126" y="4"/>
                  <a:pt x="126" y="4"/>
                  <a:pt x="126" y="4"/>
                </a:cubicBezTo>
                <a:cubicBezTo>
                  <a:pt x="126" y="1"/>
                  <a:pt x="125" y="0"/>
                  <a:pt x="123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8" y="0"/>
                  <a:pt x="1" y="10"/>
                  <a:pt x="1" y="20"/>
                </a:cubicBezTo>
                <a:cubicBezTo>
                  <a:pt x="1" y="21"/>
                  <a:pt x="1" y="21"/>
                  <a:pt x="1" y="21"/>
                </a:cubicBezTo>
                <a:cubicBezTo>
                  <a:pt x="1" y="31"/>
                  <a:pt x="0" y="126"/>
                  <a:pt x="1" y="138"/>
                </a:cubicBezTo>
                <a:cubicBezTo>
                  <a:pt x="1" y="140"/>
                  <a:pt x="1" y="140"/>
                  <a:pt x="1" y="140"/>
                </a:cubicBezTo>
                <a:cubicBezTo>
                  <a:pt x="1" y="150"/>
                  <a:pt x="8" y="159"/>
                  <a:pt x="18" y="160"/>
                </a:cubicBezTo>
                <a:cubicBezTo>
                  <a:pt x="18" y="160"/>
                  <a:pt x="18" y="160"/>
                  <a:pt x="19" y="160"/>
                </a:cubicBezTo>
                <a:cubicBezTo>
                  <a:pt x="123" y="160"/>
                  <a:pt x="123" y="160"/>
                  <a:pt x="123" y="160"/>
                </a:cubicBezTo>
                <a:cubicBezTo>
                  <a:pt x="125" y="160"/>
                  <a:pt x="126" y="158"/>
                  <a:pt x="126" y="156"/>
                </a:cubicBezTo>
                <a:cubicBezTo>
                  <a:pt x="126" y="140"/>
                  <a:pt x="126" y="140"/>
                  <a:pt x="126" y="140"/>
                </a:cubicBezTo>
                <a:cubicBezTo>
                  <a:pt x="126" y="137"/>
                  <a:pt x="125" y="136"/>
                  <a:pt x="123" y="136"/>
                </a:cubicBezTo>
                <a:cubicBezTo>
                  <a:pt x="120" y="136"/>
                  <a:pt x="118" y="137"/>
                  <a:pt x="118" y="140"/>
                </a:cubicBezTo>
                <a:cubicBezTo>
                  <a:pt x="118" y="151"/>
                  <a:pt x="118" y="151"/>
                  <a:pt x="118" y="151"/>
                </a:cubicBezTo>
                <a:cubicBezTo>
                  <a:pt x="19" y="151"/>
                  <a:pt x="19" y="151"/>
                  <a:pt x="19" y="151"/>
                </a:cubicBezTo>
                <a:cubicBezTo>
                  <a:pt x="14" y="151"/>
                  <a:pt x="8" y="147"/>
                  <a:pt x="8" y="140"/>
                </a:cubicBezTo>
                <a:cubicBezTo>
                  <a:pt x="8" y="140"/>
                  <a:pt x="8" y="140"/>
                  <a:pt x="8" y="140"/>
                </a:cubicBezTo>
                <a:cubicBezTo>
                  <a:pt x="8" y="140"/>
                  <a:pt x="8" y="140"/>
                  <a:pt x="8" y="138"/>
                </a:cubicBezTo>
                <a:cubicBezTo>
                  <a:pt x="8" y="133"/>
                  <a:pt x="14" y="128"/>
                  <a:pt x="19" y="128"/>
                </a:cubicBezTo>
                <a:close/>
                <a:moveTo>
                  <a:pt x="22" y="20"/>
                </a:moveTo>
                <a:cubicBezTo>
                  <a:pt x="22" y="18"/>
                  <a:pt x="23" y="16"/>
                  <a:pt x="26" y="16"/>
                </a:cubicBezTo>
                <a:cubicBezTo>
                  <a:pt x="28" y="16"/>
                  <a:pt x="30" y="18"/>
                  <a:pt x="30" y="20"/>
                </a:cubicBezTo>
                <a:cubicBezTo>
                  <a:pt x="30" y="106"/>
                  <a:pt x="30" y="106"/>
                  <a:pt x="30" y="106"/>
                </a:cubicBezTo>
                <a:cubicBezTo>
                  <a:pt x="30" y="109"/>
                  <a:pt x="28" y="110"/>
                  <a:pt x="26" y="110"/>
                </a:cubicBezTo>
                <a:cubicBezTo>
                  <a:pt x="23" y="110"/>
                  <a:pt x="22" y="109"/>
                  <a:pt x="22" y="106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20"/>
                  <a:pt x="22" y="20"/>
                  <a:pt x="22" y="20"/>
                </a:cubicBezTo>
                <a:close/>
                <a:moveTo>
                  <a:pt x="22" y="20"/>
                </a:moveTo>
                <a:cubicBezTo>
                  <a:pt x="22" y="20"/>
                  <a:pt x="22" y="20"/>
                  <a:pt x="22" y="2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D14524BA-3D64-8B72-84B1-7E6D4175EA9A}"/>
              </a:ext>
            </a:extLst>
          </p:cNvPr>
          <p:cNvSpPr>
            <a:spLocks noEditPoints="1"/>
          </p:cNvSpPr>
          <p:nvPr/>
        </p:nvSpPr>
        <p:spPr bwMode="auto">
          <a:xfrm>
            <a:off x="11206163" y="2473325"/>
            <a:ext cx="238125" cy="254000"/>
          </a:xfrm>
          <a:custGeom>
            <a:avLst/>
            <a:gdLst>
              <a:gd name="T0" fmla="*/ 91 w 150"/>
              <a:gd name="T1" fmla="*/ 66 h 160"/>
              <a:gd name="T2" fmla="*/ 130 w 150"/>
              <a:gd name="T3" fmla="*/ 66 h 160"/>
              <a:gd name="T4" fmla="*/ 145 w 150"/>
              <a:gd name="T5" fmla="*/ 58 h 160"/>
              <a:gd name="T6" fmla="*/ 148 w 150"/>
              <a:gd name="T7" fmla="*/ 44 h 160"/>
              <a:gd name="T8" fmla="*/ 108 w 150"/>
              <a:gd name="T9" fmla="*/ 0 h 160"/>
              <a:gd name="T10" fmla="*/ 103 w 150"/>
              <a:gd name="T11" fmla="*/ 0 h 160"/>
              <a:gd name="T12" fmla="*/ 87 w 150"/>
              <a:gd name="T13" fmla="*/ 20 h 160"/>
              <a:gd name="T14" fmla="*/ 87 w 150"/>
              <a:gd name="T15" fmla="*/ 61 h 160"/>
              <a:gd name="T16" fmla="*/ 91 w 150"/>
              <a:gd name="T17" fmla="*/ 66 h 160"/>
              <a:gd name="T18" fmla="*/ 96 w 150"/>
              <a:gd name="T19" fmla="*/ 20 h 160"/>
              <a:gd name="T20" fmla="*/ 105 w 150"/>
              <a:gd name="T21" fmla="*/ 10 h 160"/>
              <a:gd name="T22" fmla="*/ 139 w 150"/>
              <a:gd name="T23" fmla="*/ 47 h 160"/>
              <a:gd name="T24" fmla="*/ 138 w 150"/>
              <a:gd name="T25" fmla="*/ 53 h 160"/>
              <a:gd name="T26" fmla="*/ 130 w 150"/>
              <a:gd name="T27" fmla="*/ 57 h 160"/>
              <a:gd name="T28" fmla="*/ 96 w 150"/>
              <a:gd name="T29" fmla="*/ 57 h 160"/>
              <a:gd name="T30" fmla="*/ 96 w 150"/>
              <a:gd name="T31" fmla="*/ 20 h 160"/>
              <a:gd name="T32" fmla="*/ 117 w 150"/>
              <a:gd name="T33" fmla="*/ 74 h 160"/>
              <a:gd name="T34" fmla="*/ 81 w 150"/>
              <a:gd name="T35" fmla="*/ 74 h 160"/>
              <a:gd name="T36" fmla="*/ 81 w 150"/>
              <a:gd name="T37" fmla="*/ 36 h 160"/>
              <a:gd name="T38" fmla="*/ 55 w 150"/>
              <a:gd name="T39" fmla="*/ 4 h 160"/>
              <a:gd name="T40" fmla="*/ 45 w 150"/>
              <a:gd name="T41" fmla="*/ 6 h 160"/>
              <a:gd name="T42" fmla="*/ 0 w 150"/>
              <a:gd name="T43" fmla="*/ 79 h 160"/>
              <a:gd name="T44" fmla="*/ 77 w 150"/>
              <a:gd name="T45" fmla="*/ 160 h 160"/>
              <a:gd name="T46" fmla="*/ 146 w 150"/>
              <a:gd name="T47" fmla="*/ 113 h 160"/>
              <a:gd name="T48" fmla="*/ 144 w 150"/>
              <a:gd name="T49" fmla="*/ 89 h 160"/>
              <a:gd name="T50" fmla="*/ 117 w 150"/>
              <a:gd name="T51" fmla="*/ 74 h 160"/>
              <a:gd name="T52" fmla="*/ 137 w 150"/>
              <a:gd name="T53" fmla="*/ 109 h 160"/>
              <a:gd name="T54" fmla="*/ 77 w 150"/>
              <a:gd name="T55" fmla="*/ 151 h 160"/>
              <a:gd name="T56" fmla="*/ 10 w 150"/>
              <a:gd name="T57" fmla="*/ 79 h 160"/>
              <a:gd name="T58" fmla="*/ 48 w 150"/>
              <a:gd name="T59" fmla="*/ 15 h 160"/>
              <a:gd name="T60" fmla="*/ 55 w 150"/>
              <a:gd name="T61" fmla="*/ 14 h 160"/>
              <a:gd name="T62" fmla="*/ 72 w 150"/>
              <a:gd name="T63" fmla="*/ 36 h 160"/>
              <a:gd name="T64" fmla="*/ 72 w 150"/>
              <a:gd name="T65" fmla="*/ 79 h 160"/>
              <a:gd name="T66" fmla="*/ 77 w 150"/>
              <a:gd name="T67" fmla="*/ 84 h 160"/>
              <a:gd name="T68" fmla="*/ 117 w 150"/>
              <a:gd name="T69" fmla="*/ 84 h 160"/>
              <a:gd name="T70" fmla="*/ 137 w 150"/>
              <a:gd name="T71" fmla="*/ 95 h 160"/>
              <a:gd name="T72" fmla="*/ 137 w 150"/>
              <a:gd name="T73" fmla="*/ 10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0" h="160">
                <a:moveTo>
                  <a:pt x="91" y="66"/>
                </a:moveTo>
                <a:cubicBezTo>
                  <a:pt x="130" y="66"/>
                  <a:pt x="130" y="66"/>
                  <a:pt x="130" y="66"/>
                </a:cubicBezTo>
                <a:cubicBezTo>
                  <a:pt x="136" y="66"/>
                  <a:pt x="142" y="63"/>
                  <a:pt x="145" y="58"/>
                </a:cubicBezTo>
                <a:cubicBezTo>
                  <a:pt x="148" y="55"/>
                  <a:pt x="150" y="49"/>
                  <a:pt x="148" y="44"/>
                </a:cubicBezTo>
                <a:cubicBezTo>
                  <a:pt x="142" y="23"/>
                  <a:pt x="127" y="7"/>
                  <a:pt x="108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94" y="0"/>
                  <a:pt x="87" y="8"/>
                  <a:pt x="87" y="20"/>
                </a:cubicBezTo>
                <a:cubicBezTo>
                  <a:pt x="87" y="61"/>
                  <a:pt x="87" y="61"/>
                  <a:pt x="87" y="61"/>
                </a:cubicBezTo>
                <a:cubicBezTo>
                  <a:pt x="87" y="65"/>
                  <a:pt x="88" y="66"/>
                  <a:pt x="91" y="66"/>
                </a:cubicBezTo>
                <a:close/>
                <a:moveTo>
                  <a:pt x="96" y="20"/>
                </a:moveTo>
                <a:cubicBezTo>
                  <a:pt x="96" y="13"/>
                  <a:pt x="100" y="8"/>
                  <a:pt x="105" y="10"/>
                </a:cubicBezTo>
                <a:cubicBezTo>
                  <a:pt x="121" y="15"/>
                  <a:pt x="135" y="29"/>
                  <a:pt x="139" y="47"/>
                </a:cubicBezTo>
                <a:cubicBezTo>
                  <a:pt x="139" y="50"/>
                  <a:pt x="139" y="52"/>
                  <a:pt x="138" y="53"/>
                </a:cubicBezTo>
                <a:cubicBezTo>
                  <a:pt x="136" y="55"/>
                  <a:pt x="133" y="57"/>
                  <a:pt x="130" y="57"/>
                </a:cubicBezTo>
                <a:cubicBezTo>
                  <a:pt x="96" y="57"/>
                  <a:pt x="96" y="57"/>
                  <a:pt x="96" y="57"/>
                </a:cubicBezTo>
                <a:cubicBezTo>
                  <a:pt x="96" y="20"/>
                  <a:pt x="96" y="20"/>
                  <a:pt x="96" y="20"/>
                </a:cubicBezTo>
                <a:close/>
                <a:moveTo>
                  <a:pt x="117" y="74"/>
                </a:moveTo>
                <a:cubicBezTo>
                  <a:pt x="81" y="74"/>
                  <a:pt x="81" y="74"/>
                  <a:pt x="81" y="74"/>
                </a:cubicBezTo>
                <a:cubicBezTo>
                  <a:pt x="81" y="36"/>
                  <a:pt x="81" y="36"/>
                  <a:pt x="81" y="36"/>
                </a:cubicBezTo>
                <a:cubicBezTo>
                  <a:pt x="81" y="18"/>
                  <a:pt x="69" y="4"/>
                  <a:pt x="55" y="4"/>
                </a:cubicBezTo>
                <a:cubicBezTo>
                  <a:pt x="51" y="4"/>
                  <a:pt x="48" y="4"/>
                  <a:pt x="45" y="6"/>
                </a:cubicBezTo>
                <a:cubicBezTo>
                  <a:pt x="18" y="18"/>
                  <a:pt x="0" y="49"/>
                  <a:pt x="0" y="79"/>
                </a:cubicBezTo>
                <a:cubicBezTo>
                  <a:pt x="0" y="124"/>
                  <a:pt x="34" y="160"/>
                  <a:pt x="77" y="160"/>
                </a:cubicBezTo>
                <a:cubicBezTo>
                  <a:pt x="107" y="160"/>
                  <a:pt x="134" y="141"/>
                  <a:pt x="146" y="113"/>
                </a:cubicBezTo>
                <a:cubicBezTo>
                  <a:pt x="149" y="105"/>
                  <a:pt x="149" y="97"/>
                  <a:pt x="144" y="89"/>
                </a:cubicBezTo>
                <a:cubicBezTo>
                  <a:pt x="138" y="81"/>
                  <a:pt x="128" y="74"/>
                  <a:pt x="117" y="74"/>
                </a:cubicBezTo>
                <a:close/>
                <a:moveTo>
                  <a:pt x="137" y="109"/>
                </a:moveTo>
                <a:cubicBezTo>
                  <a:pt x="126" y="135"/>
                  <a:pt x="102" y="151"/>
                  <a:pt x="77" y="151"/>
                </a:cubicBezTo>
                <a:cubicBezTo>
                  <a:pt x="40" y="151"/>
                  <a:pt x="10" y="119"/>
                  <a:pt x="10" y="79"/>
                </a:cubicBezTo>
                <a:cubicBezTo>
                  <a:pt x="10" y="52"/>
                  <a:pt x="25" y="26"/>
                  <a:pt x="48" y="15"/>
                </a:cubicBezTo>
                <a:cubicBezTo>
                  <a:pt x="51" y="14"/>
                  <a:pt x="52" y="14"/>
                  <a:pt x="55" y="14"/>
                </a:cubicBezTo>
                <a:cubicBezTo>
                  <a:pt x="64" y="14"/>
                  <a:pt x="72" y="23"/>
                  <a:pt x="72" y="36"/>
                </a:cubicBezTo>
                <a:cubicBezTo>
                  <a:pt x="72" y="79"/>
                  <a:pt x="72" y="79"/>
                  <a:pt x="72" y="79"/>
                </a:cubicBezTo>
                <a:cubicBezTo>
                  <a:pt x="72" y="82"/>
                  <a:pt x="74" y="84"/>
                  <a:pt x="77" y="84"/>
                </a:cubicBezTo>
                <a:cubicBezTo>
                  <a:pt x="117" y="84"/>
                  <a:pt x="117" y="84"/>
                  <a:pt x="117" y="84"/>
                </a:cubicBezTo>
                <a:cubicBezTo>
                  <a:pt x="125" y="84"/>
                  <a:pt x="132" y="89"/>
                  <a:pt x="137" y="95"/>
                </a:cubicBezTo>
                <a:cubicBezTo>
                  <a:pt x="138" y="98"/>
                  <a:pt x="140" y="103"/>
                  <a:pt x="137" y="10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0B490E8D-02B4-C634-CC99-1BBF92E12188}"/>
              </a:ext>
            </a:extLst>
          </p:cNvPr>
          <p:cNvSpPr>
            <a:spLocks noEditPoints="1"/>
          </p:cNvSpPr>
          <p:nvPr/>
        </p:nvSpPr>
        <p:spPr bwMode="auto">
          <a:xfrm>
            <a:off x="4627563" y="3024188"/>
            <a:ext cx="180975" cy="254000"/>
          </a:xfrm>
          <a:custGeom>
            <a:avLst/>
            <a:gdLst>
              <a:gd name="T0" fmla="*/ 77 w 114"/>
              <a:gd name="T1" fmla="*/ 80 h 160"/>
              <a:gd name="T2" fmla="*/ 111 w 114"/>
              <a:gd name="T3" fmla="*/ 16 h 160"/>
              <a:gd name="T4" fmla="*/ 111 w 114"/>
              <a:gd name="T5" fmla="*/ 5 h 160"/>
              <a:gd name="T6" fmla="*/ 103 w 114"/>
              <a:gd name="T7" fmla="*/ 0 h 160"/>
              <a:gd name="T8" fmla="*/ 9 w 114"/>
              <a:gd name="T9" fmla="*/ 0 h 160"/>
              <a:gd name="T10" fmla="*/ 1 w 114"/>
              <a:gd name="T11" fmla="*/ 5 h 160"/>
              <a:gd name="T12" fmla="*/ 1 w 114"/>
              <a:gd name="T13" fmla="*/ 16 h 160"/>
              <a:gd name="T14" fmla="*/ 37 w 114"/>
              <a:gd name="T15" fmla="*/ 80 h 160"/>
              <a:gd name="T16" fmla="*/ 1 w 114"/>
              <a:gd name="T17" fmla="*/ 145 h 160"/>
              <a:gd name="T18" fmla="*/ 1 w 114"/>
              <a:gd name="T19" fmla="*/ 155 h 160"/>
              <a:gd name="T20" fmla="*/ 9 w 114"/>
              <a:gd name="T21" fmla="*/ 160 h 160"/>
              <a:gd name="T22" fmla="*/ 103 w 114"/>
              <a:gd name="T23" fmla="*/ 160 h 160"/>
              <a:gd name="T24" fmla="*/ 111 w 114"/>
              <a:gd name="T25" fmla="*/ 155 h 160"/>
              <a:gd name="T26" fmla="*/ 111 w 114"/>
              <a:gd name="T27" fmla="*/ 145 h 160"/>
              <a:gd name="T28" fmla="*/ 77 w 114"/>
              <a:gd name="T29" fmla="*/ 80 h 160"/>
              <a:gd name="T30" fmla="*/ 77 w 114"/>
              <a:gd name="T31" fmla="*/ 80 h 160"/>
              <a:gd name="T32" fmla="*/ 9 w 114"/>
              <a:gd name="T33" fmla="*/ 150 h 160"/>
              <a:gd name="T34" fmla="*/ 48 w 114"/>
              <a:gd name="T35" fmla="*/ 80 h 160"/>
              <a:gd name="T36" fmla="*/ 9 w 114"/>
              <a:gd name="T37" fmla="*/ 11 h 160"/>
              <a:gd name="T38" fmla="*/ 103 w 114"/>
              <a:gd name="T39" fmla="*/ 11 h 160"/>
              <a:gd name="T40" fmla="*/ 66 w 114"/>
              <a:gd name="T41" fmla="*/ 80 h 160"/>
              <a:gd name="T42" fmla="*/ 103 w 114"/>
              <a:gd name="T43" fmla="*/ 150 h 160"/>
              <a:gd name="T44" fmla="*/ 9 w 114"/>
              <a:gd name="T45" fmla="*/ 150 h 160"/>
              <a:gd name="T46" fmla="*/ 9 w 114"/>
              <a:gd name="T47" fmla="*/ 150 h 160"/>
              <a:gd name="T48" fmla="*/ 57 w 114"/>
              <a:gd name="T49" fmla="*/ 82 h 160"/>
              <a:gd name="T50" fmla="*/ 87 w 114"/>
              <a:gd name="T51" fmla="*/ 140 h 160"/>
              <a:gd name="T52" fmla="*/ 26 w 114"/>
              <a:gd name="T53" fmla="*/ 140 h 160"/>
              <a:gd name="T54" fmla="*/ 57 w 114"/>
              <a:gd name="T55" fmla="*/ 82 h 160"/>
              <a:gd name="T56" fmla="*/ 57 w 114"/>
              <a:gd name="T57" fmla="*/ 82 h 160"/>
              <a:gd name="T58" fmla="*/ 57 w 114"/>
              <a:gd name="T59" fmla="*/ 78 h 160"/>
              <a:gd name="T60" fmla="*/ 42 w 114"/>
              <a:gd name="T61" fmla="*/ 50 h 160"/>
              <a:gd name="T62" fmla="*/ 72 w 114"/>
              <a:gd name="T63" fmla="*/ 50 h 160"/>
              <a:gd name="T64" fmla="*/ 57 w 114"/>
              <a:gd name="T65" fmla="*/ 78 h 160"/>
              <a:gd name="T66" fmla="*/ 57 w 114"/>
              <a:gd name="T67" fmla="*/ 78 h 160"/>
              <a:gd name="T68" fmla="*/ 57 w 114"/>
              <a:gd name="T69" fmla="*/ 78 h 160"/>
              <a:gd name="T70" fmla="*/ 57 w 114"/>
              <a:gd name="T71" fmla="*/ 7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4" h="160">
                <a:moveTo>
                  <a:pt x="77" y="80"/>
                </a:moveTo>
                <a:cubicBezTo>
                  <a:pt x="111" y="16"/>
                  <a:pt x="111" y="16"/>
                  <a:pt x="111" y="16"/>
                </a:cubicBezTo>
                <a:cubicBezTo>
                  <a:pt x="114" y="12"/>
                  <a:pt x="114" y="9"/>
                  <a:pt x="111" y="5"/>
                </a:cubicBezTo>
                <a:cubicBezTo>
                  <a:pt x="110" y="2"/>
                  <a:pt x="107" y="0"/>
                  <a:pt x="103" y="0"/>
                </a:cubicBezTo>
                <a:cubicBezTo>
                  <a:pt x="9" y="0"/>
                  <a:pt x="9" y="0"/>
                  <a:pt x="9" y="0"/>
                </a:cubicBezTo>
                <a:cubicBezTo>
                  <a:pt x="7" y="0"/>
                  <a:pt x="4" y="2"/>
                  <a:pt x="1" y="5"/>
                </a:cubicBezTo>
                <a:cubicBezTo>
                  <a:pt x="0" y="9"/>
                  <a:pt x="0" y="12"/>
                  <a:pt x="1" y="16"/>
                </a:cubicBezTo>
                <a:cubicBezTo>
                  <a:pt x="37" y="80"/>
                  <a:pt x="37" y="80"/>
                  <a:pt x="37" y="80"/>
                </a:cubicBezTo>
                <a:cubicBezTo>
                  <a:pt x="1" y="145"/>
                  <a:pt x="1" y="145"/>
                  <a:pt x="1" y="145"/>
                </a:cubicBezTo>
                <a:cubicBezTo>
                  <a:pt x="0" y="148"/>
                  <a:pt x="0" y="151"/>
                  <a:pt x="1" y="155"/>
                </a:cubicBezTo>
                <a:cubicBezTo>
                  <a:pt x="4" y="158"/>
                  <a:pt x="7" y="160"/>
                  <a:pt x="9" y="160"/>
                </a:cubicBezTo>
                <a:cubicBezTo>
                  <a:pt x="103" y="160"/>
                  <a:pt x="103" y="160"/>
                  <a:pt x="103" y="160"/>
                </a:cubicBezTo>
                <a:cubicBezTo>
                  <a:pt x="107" y="160"/>
                  <a:pt x="110" y="158"/>
                  <a:pt x="111" y="155"/>
                </a:cubicBezTo>
                <a:cubicBezTo>
                  <a:pt x="114" y="151"/>
                  <a:pt x="114" y="148"/>
                  <a:pt x="111" y="145"/>
                </a:cubicBezTo>
                <a:cubicBezTo>
                  <a:pt x="77" y="80"/>
                  <a:pt x="77" y="80"/>
                  <a:pt x="77" y="80"/>
                </a:cubicBezTo>
                <a:cubicBezTo>
                  <a:pt x="77" y="80"/>
                  <a:pt x="77" y="80"/>
                  <a:pt x="77" y="80"/>
                </a:cubicBezTo>
                <a:close/>
                <a:moveTo>
                  <a:pt x="9" y="150"/>
                </a:moveTo>
                <a:cubicBezTo>
                  <a:pt x="48" y="80"/>
                  <a:pt x="48" y="80"/>
                  <a:pt x="48" y="80"/>
                </a:cubicBezTo>
                <a:cubicBezTo>
                  <a:pt x="9" y="11"/>
                  <a:pt x="9" y="11"/>
                  <a:pt x="9" y="11"/>
                </a:cubicBezTo>
                <a:cubicBezTo>
                  <a:pt x="103" y="11"/>
                  <a:pt x="103" y="11"/>
                  <a:pt x="103" y="11"/>
                </a:cubicBezTo>
                <a:cubicBezTo>
                  <a:pt x="66" y="80"/>
                  <a:pt x="66" y="80"/>
                  <a:pt x="66" y="80"/>
                </a:cubicBezTo>
                <a:cubicBezTo>
                  <a:pt x="103" y="150"/>
                  <a:pt x="103" y="150"/>
                  <a:pt x="103" y="150"/>
                </a:cubicBezTo>
                <a:cubicBezTo>
                  <a:pt x="9" y="150"/>
                  <a:pt x="9" y="150"/>
                  <a:pt x="9" y="150"/>
                </a:cubicBezTo>
                <a:cubicBezTo>
                  <a:pt x="9" y="150"/>
                  <a:pt x="9" y="150"/>
                  <a:pt x="9" y="150"/>
                </a:cubicBezTo>
                <a:close/>
                <a:moveTo>
                  <a:pt x="57" y="82"/>
                </a:moveTo>
                <a:cubicBezTo>
                  <a:pt x="87" y="140"/>
                  <a:pt x="87" y="140"/>
                  <a:pt x="87" y="140"/>
                </a:cubicBezTo>
                <a:cubicBezTo>
                  <a:pt x="26" y="140"/>
                  <a:pt x="26" y="140"/>
                  <a:pt x="26" y="140"/>
                </a:cubicBezTo>
                <a:cubicBezTo>
                  <a:pt x="57" y="82"/>
                  <a:pt x="57" y="82"/>
                  <a:pt x="57" y="82"/>
                </a:cubicBezTo>
                <a:cubicBezTo>
                  <a:pt x="57" y="82"/>
                  <a:pt x="57" y="82"/>
                  <a:pt x="57" y="82"/>
                </a:cubicBezTo>
                <a:close/>
                <a:moveTo>
                  <a:pt x="57" y="78"/>
                </a:moveTo>
                <a:cubicBezTo>
                  <a:pt x="42" y="50"/>
                  <a:pt x="42" y="50"/>
                  <a:pt x="42" y="50"/>
                </a:cubicBezTo>
                <a:cubicBezTo>
                  <a:pt x="72" y="50"/>
                  <a:pt x="72" y="50"/>
                  <a:pt x="72" y="50"/>
                </a:cubicBezTo>
                <a:cubicBezTo>
                  <a:pt x="57" y="78"/>
                  <a:pt x="57" y="78"/>
                  <a:pt x="57" y="78"/>
                </a:cubicBezTo>
                <a:cubicBezTo>
                  <a:pt x="57" y="78"/>
                  <a:pt x="57" y="78"/>
                  <a:pt x="57" y="78"/>
                </a:cubicBezTo>
                <a:close/>
                <a:moveTo>
                  <a:pt x="57" y="78"/>
                </a:moveTo>
                <a:cubicBezTo>
                  <a:pt x="57" y="78"/>
                  <a:pt x="57" y="78"/>
                  <a:pt x="57" y="7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72AED6FC-419F-CB0B-9B9E-EBA7119A66D2}"/>
              </a:ext>
            </a:extLst>
          </p:cNvPr>
          <p:cNvSpPr>
            <a:spLocks noEditPoints="1"/>
          </p:cNvSpPr>
          <p:nvPr/>
        </p:nvSpPr>
        <p:spPr bwMode="auto">
          <a:xfrm>
            <a:off x="8455026" y="2473325"/>
            <a:ext cx="234950" cy="254000"/>
          </a:xfrm>
          <a:custGeom>
            <a:avLst/>
            <a:gdLst>
              <a:gd name="T0" fmla="*/ 9 w 148"/>
              <a:gd name="T1" fmla="*/ 0 h 160"/>
              <a:gd name="T2" fmla="*/ 0 w 148"/>
              <a:gd name="T3" fmla="*/ 99 h 160"/>
              <a:gd name="T4" fmla="*/ 40 w 148"/>
              <a:gd name="T5" fmla="*/ 109 h 160"/>
              <a:gd name="T6" fmla="*/ 40 w 148"/>
              <a:gd name="T7" fmla="*/ 159 h 160"/>
              <a:gd name="T8" fmla="*/ 50 w 148"/>
              <a:gd name="T9" fmla="*/ 153 h 160"/>
              <a:gd name="T10" fmla="*/ 91 w 148"/>
              <a:gd name="T11" fmla="*/ 109 h 160"/>
              <a:gd name="T12" fmla="*/ 106 w 148"/>
              <a:gd name="T13" fmla="*/ 160 h 160"/>
              <a:gd name="T14" fmla="*/ 114 w 148"/>
              <a:gd name="T15" fmla="*/ 149 h 160"/>
              <a:gd name="T16" fmla="*/ 139 w 148"/>
              <a:gd name="T17" fmla="*/ 109 h 160"/>
              <a:gd name="T18" fmla="*/ 148 w 148"/>
              <a:gd name="T19" fmla="*/ 10 h 160"/>
              <a:gd name="T20" fmla="*/ 132 w 148"/>
              <a:gd name="T21" fmla="*/ 89 h 160"/>
              <a:gd name="T22" fmla="*/ 16 w 148"/>
              <a:gd name="T23" fmla="*/ 19 h 160"/>
              <a:gd name="T24" fmla="*/ 132 w 148"/>
              <a:gd name="T25" fmla="*/ 89 h 160"/>
              <a:gd name="T26" fmla="*/ 44 w 148"/>
              <a:gd name="T27" fmla="*/ 67 h 160"/>
              <a:gd name="T28" fmla="*/ 51 w 148"/>
              <a:gd name="T29" fmla="*/ 53 h 160"/>
              <a:gd name="T30" fmla="*/ 74 w 148"/>
              <a:gd name="T31" fmla="*/ 62 h 160"/>
              <a:gd name="T32" fmla="*/ 88 w 148"/>
              <a:gd name="T33" fmla="*/ 62 h 160"/>
              <a:gd name="T34" fmla="*/ 99 w 148"/>
              <a:gd name="T35" fmla="*/ 50 h 160"/>
              <a:gd name="T36" fmla="*/ 110 w 148"/>
              <a:gd name="T37" fmla="*/ 43 h 160"/>
              <a:gd name="T38" fmla="*/ 94 w 148"/>
              <a:gd name="T39" fmla="*/ 43 h 160"/>
              <a:gd name="T40" fmla="*/ 80 w 148"/>
              <a:gd name="T41" fmla="*/ 53 h 160"/>
              <a:gd name="T42" fmla="*/ 59 w 148"/>
              <a:gd name="T43" fmla="*/ 43 h 160"/>
              <a:gd name="T44" fmla="*/ 40 w 148"/>
              <a:gd name="T45" fmla="*/ 43 h 160"/>
              <a:gd name="T46" fmla="*/ 39 w 148"/>
              <a:gd name="T47" fmla="*/ 62 h 160"/>
              <a:gd name="T48" fmla="*/ 39 w 148"/>
              <a:gd name="T49" fmla="*/ 73 h 160"/>
              <a:gd name="T50" fmla="*/ 104 w 148"/>
              <a:gd name="T51" fmla="*/ 43 h 160"/>
              <a:gd name="T52" fmla="*/ 99 w 148"/>
              <a:gd name="T53" fmla="*/ 43 h 160"/>
              <a:gd name="T54" fmla="*/ 82 w 148"/>
              <a:gd name="T55" fmla="*/ 59 h 160"/>
              <a:gd name="T56" fmla="*/ 82 w 148"/>
              <a:gd name="T57" fmla="*/ 64 h 160"/>
              <a:gd name="T58" fmla="*/ 82 w 148"/>
              <a:gd name="T59" fmla="*/ 59 h 160"/>
              <a:gd name="T60" fmla="*/ 53 w 148"/>
              <a:gd name="T61" fmla="*/ 43 h 160"/>
              <a:gd name="T62" fmla="*/ 45 w 148"/>
              <a:gd name="T63" fmla="*/ 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8" h="160">
                <a:moveTo>
                  <a:pt x="139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5"/>
                  <a:pt x="0" y="10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05"/>
                  <a:pt x="4" y="109"/>
                  <a:pt x="9" y="109"/>
                </a:cubicBezTo>
                <a:cubicBezTo>
                  <a:pt x="40" y="109"/>
                  <a:pt x="40" y="109"/>
                  <a:pt x="40" y="109"/>
                </a:cubicBezTo>
                <a:cubicBezTo>
                  <a:pt x="34" y="149"/>
                  <a:pt x="34" y="149"/>
                  <a:pt x="34" y="149"/>
                </a:cubicBezTo>
                <a:cubicBezTo>
                  <a:pt x="32" y="155"/>
                  <a:pt x="35" y="159"/>
                  <a:pt x="40" y="159"/>
                </a:cubicBezTo>
                <a:cubicBezTo>
                  <a:pt x="40" y="159"/>
                  <a:pt x="40" y="160"/>
                  <a:pt x="42" y="160"/>
                </a:cubicBezTo>
                <a:cubicBezTo>
                  <a:pt x="46" y="160"/>
                  <a:pt x="48" y="156"/>
                  <a:pt x="50" y="153"/>
                </a:cubicBezTo>
                <a:cubicBezTo>
                  <a:pt x="56" y="109"/>
                  <a:pt x="56" y="109"/>
                  <a:pt x="56" y="109"/>
                </a:cubicBezTo>
                <a:cubicBezTo>
                  <a:pt x="91" y="109"/>
                  <a:pt x="91" y="109"/>
                  <a:pt x="91" y="109"/>
                </a:cubicBezTo>
                <a:cubicBezTo>
                  <a:pt x="99" y="153"/>
                  <a:pt x="99" y="153"/>
                  <a:pt x="99" y="153"/>
                </a:cubicBezTo>
                <a:cubicBezTo>
                  <a:pt x="99" y="156"/>
                  <a:pt x="104" y="160"/>
                  <a:pt x="106" y="160"/>
                </a:cubicBezTo>
                <a:cubicBezTo>
                  <a:pt x="108" y="160"/>
                  <a:pt x="108" y="159"/>
                  <a:pt x="109" y="159"/>
                </a:cubicBezTo>
                <a:cubicBezTo>
                  <a:pt x="113" y="159"/>
                  <a:pt x="116" y="155"/>
                  <a:pt x="114" y="149"/>
                </a:cubicBezTo>
                <a:cubicBezTo>
                  <a:pt x="108" y="109"/>
                  <a:pt x="108" y="109"/>
                  <a:pt x="108" y="109"/>
                </a:cubicBezTo>
                <a:cubicBezTo>
                  <a:pt x="139" y="109"/>
                  <a:pt x="139" y="109"/>
                  <a:pt x="139" y="109"/>
                </a:cubicBezTo>
                <a:cubicBezTo>
                  <a:pt x="144" y="109"/>
                  <a:pt x="148" y="105"/>
                  <a:pt x="148" y="99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5"/>
                  <a:pt x="144" y="0"/>
                  <a:pt x="139" y="0"/>
                </a:cubicBezTo>
                <a:close/>
                <a:moveTo>
                  <a:pt x="132" y="89"/>
                </a:moveTo>
                <a:cubicBezTo>
                  <a:pt x="16" y="89"/>
                  <a:pt x="16" y="89"/>
                  <a:pt x="16" y="89"/>
                </a:cubicBezTo>
                <a:cubicBezTo>
                  <a:pt x="16" y="19"/>
                  <a:pt x="16" y="19"/>
                  <a:pt x="16" y="19"/>
                </a:cubicBezTo>
                <a:cubicBezTo>
                  <a:pt x="132" y="19"/>
                  <a:pt x="132" y="19"/>
                  <a:pt x="132" y="19"/>
                </a:cubicBezTo>
                <a:cubicBezTo>
                  <a:pt x="132" y="89"/>
                  <a:pt x="132" y="89"/>
                  <a:pt x="132" y="89"/>
                </a:cubicBezTo>
                <a:close/>
                <a:moveTo>
                  <a:pt x="39" y="73"/>
                </a:moveTo>
                <a:cubicBezTo>
                  <a:pt x="41" y="73"/>
                  <a:pt x="44" y="70"/>
                  <a:pt x="44" y="67"/>
                </a:cubicBezTo>
                <a:cubicBezTo>
                  <a:pt x="44" y="66"/>
                  <a:pt x="44" y="66"/>
                  <a:pt x="43" y="64"/>
                </a:cubicBezTo>
                <a:cubicBezTo>
                  <a:pt x="51" y="53"/>
                  <a:pt x="51" y="53"/>
                  <a:pt x="51" y="53"/>
                </a:cubicBezTo>
                <a:cubicBezTo>
                  <a:pt x="74" y="57"/>
                  <a:pt x="74" y="57"/>
                  <a:pt x="74" y="57"/>
                </a:cubicBezTo>
                <a:cubicBezTo>
                  <a:pt x="74" y="59"/>
                  <a:pt x="74" y="60"/>
                  <a:pt x="74" y="62"/>
                </a:cubicBezTo>
                <a:cubicBezTo>
                  <a:pt x="74" y="66"/>
                  <a:pt x="76" y="70"/>
                  <a:pt x="82" y="70"/>
                </a:cubicBezTo>
                <a:cubicBezTo>
                  <a:pt x="86" y="70"/>
                  <a:pt x="88" y="66"/>
                  <a:pt x="88" y="62"/>
                </a:cubicBezTo>
                <a:cubicBezTo>
                  <a:pt x="88" y="60"/>
                  <a:pt x="88" y="57"/>
                  <a:pt x="87" y="56"/>
                </a:cubicBezTo>
                <a:cubicBezTo>
                  <a:pt x="99" y="50"/>
                  <a:pt x="99" y="50"/>
                  <a:pt x="99" y="50"/>
                </a:cubicBezTo>
                <a:cubicBezTo>
                  <a:pt x="99" y="52"/>
                  <a:pt x="100" y="52"/>
                  <a:pt x="102" y="52"/>
                </a:cubicBezTo>
                <a:cubicBezTo>
                  <a:pt x="106" y="52"/>
                  <a:pt x="110" y="47"/>
                  <a:pt x="110" y="43"/>
                </a:cubicBezTo>
                <a:cubicBezTo>
                  <a:pt x="110" y="39"/>
                  <a:pt x="106" y="35"/>
                  <a:pt x="102" y="35"/>
                </a:cubicBezTo>
                <a:cubicBezTo>
                  <a:pt x="98" y="35"/>
                  <a:pt x="94" y="39"/>
                  <a:pt x="94" y="43"/>
                </a:cubicBezTo>
                <a:cubicBezTo>
                  <a:pt x="94" y="44"/>
                  <a:pt x="95" y="46"/>
                  <a:pt x="95" y="46"/>
                </a:cubicBezTo>
                <a:cubicBezTo>
                  <a:pt x="80" y="53"/>
                  <a:pt x="80" y="53"/>
                  <a:pt x="80" y="53"/>
                </a:cubicBezTo>
                <a:cubicBezTo>
                  <a:pt x="56" y="49"/>
                  <a:pt x="56" y="49"/>
                  <a:pt x="56" y="49"/>
                </a:cubicBezTo>
                <a:cubicBezTo>
                  <a:pt x="57" y="47"/>
                  <a:pt x="59" y="46"/>
                  <a:pt x="59" y="43"/>
                </a:cubicBezTo>
                <a:cubicBezTo>
                  <a:pt x="59" y="37"/>
                  <a:pt x="55" y="33"/>
                  <a:pt x="49" y="33"/>
                </a:cubicBezTo>
                <a:cubicBezTo>
                  <a:pt x="44" y="33"/>
                  <a:pt x="40" y="37"/>
                  <a:pt x="40" y="43"/>
                </a:cubicBezTo>
                <a:cubicBezTo>
                  <a:pt x="40" y="47"/>
                  <a:pt x="41" y="50"/>
                  <a:pt x="45" y="52"/>
                </a:cubicBezTo>
                <a:cubicBezTo>
                  <a:pt x="39" y="62"/>
                  <a:pt x="39" y="62"/>
                  <a:pt x="39" y="62"/>
                </a:cubicBezTo>
                <a:cubicBezTo>
                  <a:pt x="36" y="62"/>
                  <a:pt x="33" y="64"/>
                  <a:pt x="33" y="67"/>
                </a:cubicBezTo>
                <a:cubicBezTo>
                  <a:pt x="33" y="70"/>
                  <a:pt x="36" y="73"/>
                  <a:pt x="39" y="73"/>
                </a:cubicBezTo>
                <a:close/>
                <a:moveTo>
                  <a:pt x="102" y="40"/>
                </a:moveTo>
                <a:cubicBezTo>
                  <a:pt x="103" y="40"/>
                  <a:pt x="104" y="42"/>
                  <a:pt x="104" y="43"/>
                </a:cubicBezTo>
                <a:cubicBezTo>
                  <a:pt x="104" y="44"/>
                  <a:pt x="103" y="46"/>
                  <a:pt x="102" y="46"/>
                </a:cubicBezTo>
                <a:cubicBezTo>
                  <a:pt x="100" y="46"/>
                  <a:pt x="99" y="44"/>
                  <a:pt x="99" y="43"/>
                </a:cubicBezTo>
                <a:cubicBezTo>
                  <a:pt x="99" y="42"/>
                  <a:pt x="100" y="40"/>
                  <a:pt x="102" y="40"/>
                </a:cubicBezTo>
                <a:close/>
                <a:moveTo>
                  <a:pt x="82" y="59"/>
                </a:moveTo>
                <a:cubicBezTo>
                  <a:pt x="83" y="59"/>
                  <a:pt x="83" y="60"/>
                  <a:pt x="83" y="62"/>
                </a:cubicBezTo>
                <a:cubicBezTo>
                  <a:pt x="83" y="63"/>
                  <a:pt x="83" y="64"/>
                  <a:pt x="82" y="64"/>
                </a:cubicBezTo>
                <a:cubicBezTo>
                  <a:pt x="80" y="64"/>
                  <a:pt x="79" y="63"/>
                  <a:pt x="79" y="62"/>
                </a:cubicBezTo>
                <a:cubicBezTo>
                  <a:pt x="79" y="60"/>
                  <a:pt x="80" y="59"/>
                  <a:pt x="82" y="59"/>
                </a:cubicBezTo>
                <a:close/>
                <a:moveTo>
                  <a:pt x="49" y="39"/>
                </a:moveTo>
                <a:cubicBezTo>
                  <a:pt x="51" y="39"/>
                  <a:pt x="53" y="40"/>
                  <a:pt x="53" y="43"/>
                </a:cubicBezTo>
                <a:cubicBezTo>
                  <a:pt x="53" y="46"/>
                  <a:pt x="51" y="47"/>
                  <a:pt x="49" y="47"/>
                </a:cubicBezTo>
                <a:cubicBezTo>
                  <a:pt x="47" y="47"/>
                  <a:pt x="45" y="46"/>
                  <a:pt x="45" y="43"/>
                </a:cubicBezTo>
                <a:cubicBezTo>
                  <a:pt x="45" y="40"/>
                  <a:pt x="47" y="39"/>
                  <a:pt x="49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8642B7AD-DBE6-3BBC-40B3-286886E0EBDE}"/>
              </a:ext>
            </a:extLst>
          </p:cNvPr>
          <p:cNvSpPr>
            <a:spLocks noEditPoints="1"/>
          </p:cNvSpPr>
          <p:nvPr/>
        </p:nvSpPr>
        <p:spPr bwMode="auto">
          <a:xfrm>
            <a:off x="1819276" y="3024188"/>
            <a:ext cx="234950" cy="254000"/>
          </a:xfrm>
          <a:custGeom>
            <a:avLst/>
            <a:gdLst>
              <a:gd name="T0" fmla="*/ 131 w 148"/>
              <a:gd name="T1" fmla="*/ 0 h 160"/>
              <a:gd name="T2" fmla="*/ 15 w 148"/>
              <a:gd name="T3" fmla="*/ 0 h 160"/>
              <a:gd name="T4" fmla="*/ 0 w 148"/>
              <a:gd name="T5" fmla="*/ 18 h 160"/>
              <a:gd name="T6" fmla="*/ 0 w 148"/>
              <a:gd name="T7" fmla="*/ 143 h 160"/>
              <a:gd name="T8" fmla="*/ 15 w 148"/>
              <a:gd name="T9" fmla="*/ 160 h 160"/>
              <a:gd name="T10" fmla="*/ 131 w 148"/>
              <a:gd name="T11" fmla="*/ 160 h 160"/>
              <a:gd name="T12" fmla="*/ 148 w 148"/>
              <a:gd name="T13" fmla="*/ 143 h 160"/>
              <a:gd name="T14" fmla="*/ 148 w 148"/>
              <a:gd name="T15" fmla="*/ 18 h 160"/>
              <a:gd name="T16" fmla="*/ 131 w 148"/>
              <a:gd name="T17" fmla="*/ 0 h 160"/>
              <a:gd name="T18" fmla="*/ 17 w 148"/>
              <a:gd name="T19" fmla="*/ 25 h 160"/>
              <a:gd name="T20" fmla="*/ 131 w 148"/>
              <a:gd name="T21" fmla="*/ 25 h 160"/>
              <a:gd name="T22" fmla="*/ 131 w 148"/>
              <a:gd name="T23" fmla="*/ 107 h 160"/>
              <a:gd name="T24" fmla="*/ 17 w 148"/>
              <a:gd name="T25" fmla="*/ 107 h 160"/>
              <a:gd name="T26" fmla="*/ 17 w 148"/>
              <a:gd name="T27" fmla="*/ 25 h 160"/>
              <a:gd name="T28" fmla="*/ 137 w 148"/>
              <a:gd name="T29" fmla="*/ 138 h 160"/>
              <a:gd name="T30" fmla="*/ 56 w 148"/>
              <a:gd name="T31" fmla="*/ 138 h 160"/>
              <a:gd name="T32" fmla="*/ 44 w 148"/>
              <a:gd name="T33" fmla="*/ 149 h 160"/>
              <a:gd name="T34" fmla="*/ 31 w 148"/>
              <a:gd name="T35" fmla="*/ 138 h 160"/>
              <a:gd name="T36" fmla="*/ 11 w 148"/>
              <a:gd name="T37" fmla="*/ 138 h 160"/>
              <a:gd name="T38" fmla="*/ 11 w 148"/>
              <a:gd name="T39" fmla="*/ 131 h 160"/>
              <a:gd name="T40" fmla="*/ 31 w 148"/>
              <a:gd name="T41" fmla="*/ 131 h 160"/>
              <a:gd name="T42" fmla="*/ 44 w 148"/>
              <a:gd name="T43" fmla="*/ 120 h 160"/>
              <a:gd name="T44" fmla="*/ 56 w 148"/>
              <a:gd name="T45" fmla="*/ 131 h 160"/>
              <a:gd name="T46" fmla="*/ 137 w 148"/>
              <a:gd name="T47" fmla="*/ 131 h 160"/>
              <a:gd name="T48" fmla="*/ 137 w 148"/>
              <a:gd name="T49" fmla="*/ 138 h 160"/>
              <a:gd name="T50" fmla="*/ 89 w 148"/>
              <a:gd name="T51" fmla="*/ 93 h 160"/>
              <a:gd name="T52" fmla="*/ 102 w 148"/>
              <a:gd name="T53" fmla="*/ 93 h 160"/>
              <a:gd name="T54" fmla="*/ 102 w 148"/>
              <a:gd name="T55" fmla="*/ 36 h 160"/>
              <a:gd name="T56" fmla="*/ 89 w 148"/>
              <a:gd name="T57" fmla="*/ 36 h 160"/>
              <a:gd name="T58" fmla="*/ 89 w 148"/>
              <a:gd name="T59" fmla="*/ 93 h 160"/>
              <a:gd name="T60" fmla="*/ 44 w 148"/>
              <a:gd name="T61" fmla="*/ 93 h 160"/>
              <a:gd name="T62" fmla="*/ 59 w 148"/>
              <a:gd name="T63" fmla="*/ 93 h 160"/>
              <a:gd name="T64" fmla="*/ 59 w 148"/>
              <a:gd name="T65" fmla="*/ 58 h 160"/>
              <a:gd name="T66" fmla="*/ 44 w 148"/>
              <a:gd name="T67" fmla="*/ 58 h 160"/>
              <a:gd name="T68" fmla="*/ 44 w 148"/>
              <a:gd name="T69" fmla="*/ 93 h 160"/>
              <a:gd name="T70" fmla="*/ 65 w 148"/>
              <a:gd name="T71" fmla="*/ 93 h 160"/>
              <a:gd name="T72" fmla="*/ 81 w 148"/>
              <a:gd name="T73" fmla="*/ 93 h 160"/>
              <a:gd name="T74" fmla="*/ 81 w 148"/>
              <a:gd name="T75" fmla="*/ 48 h 160"/>
              <a:gd name="T76" fmla="*/ 65 w 148"/>
              <a:gd name="T77" fmla="*/ 48 h 160"/>
              <a:gd name="T78" fmla="*/ 65 w 148"/>
              <a:gd name="T79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8" h="160">
                <a:moveTo>
                  <a:pt x="131" y="0"/>
                </a:moveTo>
                <a:cubicBezTo>
                  <a:pt x="15" y="0"/>
                  <a:pt x="15" y="0"/>
                  <a:pt x="15" y="0"/>
                </a:cubicBezTo>
                <a:cubicBezTo>
                  <a:pt x="6" y="0"/>
                  <a:pt x="0" y="9"/>
                  <a:pt x="0" y="18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51"/>
                  <a:pt x="6" y="160"/>
                  <a:pt x="15" y="160"/>
                </a:cubicBezTo>
                <a:cubicBezTo>
                  <a:pt x="131" y="160"/>
                  <a:pt x="131" y="160"/>
                  <a:pt x="131" y="160"/>
                </a:cubicBezTo>
                <a:cubicBezTo>
                  <a:pt x="140" y="160"/>
                  <a:pt x="148" y="151"/>
                  <a:pt x="148" y="143"/>
                </a:cubicBezTo>
                <a:cubicBezTo>
                  <a:pt x="148" y="18"/>
                  <a:pt x="148" y="18"/>
                  <a:pt x="148" y="18"/>
                </a:cubicBezTo>
                <a:cubicBezTo>
                  <a:pt x="148" y="9"/>
                  <a:pt x="140" y="0"/>
                  <a:pt x="131" y="0"/>
                </a:cubicBezTo>
                <a:close/>
                <a:moveTo>
                  <a:pt x="17" y="25"/>
                </a:moveTo>
                <a:cubicBezTo>
                  <a:pt x="131" y="25"/>
                  <a:pt x="131" y="25"/>
                  <a:pt x="131" y="25"/>
                </a:cubicBezTo>
                <a:cubicBezTo>
                  <a:pt x="131" y="107"/>
                  <a:pt x="131" y="107"/>
                  <a:pt x="131" y="107"/>
                </a:cubicBezTo>
                <a:cubicBezTo>
                  <a:pt x="17" y="107"/>
                  <a:pt x="17" y="107"/>
                  <a:pt x="17" y="107"/>
                </a:cubicBezTo>
                <a:lnTo>
                  <a:pt x="17" y="25"/>
                </a:lnTo>
                <a:close/>
                <a:moveTo>
                  <a:pt x="137" y="138"/>
                </a:moveTo>
                <a:cubicBezTo>
                  <a:pt x="56" y="138"/>
                  <a:pt x="56" y="138"/>
                  <a:pt x="56" y="138"/>
                </a:cubicBezTo>
                <a:cubicBezTo>
                  <a:pt x="56" y="143"/>
                  <a:pt x="50" y="149"/>
                  <a:pt x="44" y="149"/>
                </a:cubicBezTo>
                <a:cubicBezTo>
                  <a:pt x="38" y="149"/>
                  <a:pt x="33" y="143"/>
                  <a:pt x="31" y="138"/>
                </a:cubicBezTo>
                <a:cubicBezTo>
                  <a:pt x="11" y="138"/>
                  <a:pt x="11" y="138"/>
                  <a:pt x="11" y="138"/>
                </a:cubicBezTo>
                <a:cubicBezTo>
                  <a:pt x="11" y="131"/>
                  <a:pt x="11" y="131"/>
                  <a:pt x="11" y="131"/>
                </a:cubicBezTo>
                <a:cubicBezTo>
                  <a:pt x="31" y="131"/>
                  <a:pt x="31" y="131"/>
                  <a:pt x="31" y="131"/>
                </a:cubicBezTo>
                <a:cubicBezTo>
                  <a:pt x="33" y="125"/>
                  <a:pt x="38" y="120"/>
                  <a:pt x="44" y="120"/>
                </a:cubicBezTo>
                <a:cubicBezTo>
                  <a:pt x="50" y="120"/>
                  <a:pt x="56" y="125"/>
                  <a:pt x="56" y="131"/>
                </a:cubicBezTo>
                <a:cubicBezTo>
                  <a:pt x="137" y="131"/>
                  <a:pt x="137" y="131"/>
                  <a:pt x="137" y="131"/>
                </a:cubicBezTo>
                <a:lnTo>
                  <a:pt x="137" y="138"/>
                </a:lnTo>
                <a:close/>
                <a:moveTo>
                  <a:pt x="89" y="93"/>
                </a:moveTo>
                <a:cubicBezTo>
                  <a:pt x="102" y="93"/>
                  <a:pt x="102" y="93"/>
                  <a:pt x="102" y="93"/>
                </a:cubicBezTo>
                <a:cubicBezTo>
                  <a:pt x="102" y="36"/>
                  <a:pt x="102" y="36"/>
                  <a:pt x="102" y="36"/>
                </a:cubicBezTo>
                <a:cubicBezTo>
                  <a:pt x="89" y="36"/>
                  <a:pt x="89" y="36"/>
                  <a:pt x="89" y="36"/>
                </a:cubicBezTo>
                <a:lnTo>
                  <a:pt x="89" y="93"/>
                </a:lnTo>
                <a:close/>
                <a:moveTo>
                  <a:pt x="44" y="93"/>
                </a:moveTo>
                <a:cubicBezTo>
                  <a:pt x="59" y="93"/>
                  <a:pt x="59" y="93"/>
                  <a:pt x="59" y="93"/>
                </a:cubicBezTo>
                <a:cubicBezTo>
                  <a:pt x="59" y="58"/>
                  <a:pt x="59" y="58"/>
                  <a:pt x="59" y="58"/>
                </a:cubicBezTo>
                <a:cubicBezTo>
                  <a:pt x="44" y="58"/>
                  <a:pt x="44" y="58"/>
                  <a:pt x="44" y="58"/>
                </a:cubicBezTo>
                <a:lnTo>
                  <a:pt x="44" y="93"/>
                </a:lnTo>
                <a:close/>
                <a:moveTo>
                  <a:pt x="65" y="93"/>
                </a:moveTo>
                <a:cubicBezTo>
                  <a:pt x="81" y="93"/>
                  <a:pt x="81" y="93"/>
                  <a:pt x="81" y="93"/>
                </a:cubicBezTo>
                <a:cubicBezTo>
                  <a:pt x="81" y="48"/>
                  <a:pt x="81" y="48"/>
                  <a:pt x="81" y="48"/>
                </a:cubicBezTo>
                <a:cubicBezTo>
                  <a:pt x="65" y="48"/>
                  <a:pt x="65" y="48"/>
                  <a:pt x="65" y="48"/>
                </a:cubicBezTo>
                <a:lnTo>
                  <a:pt x="65" y="9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66D3A7A7-8510-B630-B03C-8F5973222190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2482850"/>
            <a:ext cx="254000" cy="234950"/>
          </a:xfrm>
          <a:custGeom>
            <a:avLst/>
            <a:gdLst>
              <a:gd name="T0" fmla="*/ 97 w 160"/>
              <a:gd name="T1" fmla="*/ 8 h 148"/>
              <a:gd name="T2" fmla="*/ 92 w 160"/>
              <a:gd name="T3" fmla="*/ 0 h 148"/>
              <a:gd name="T4" fmla="*/ 61 w 160"/>
              <a:gd name="T5" fmla="*/ 6 h 148"/>
              <a:gd name="T6" fmla="*/ 6 w 160"/>
              <a:gd name="T7" fmla="*/ 8 h 148"/>
              <a:gd name="T8" fmla="*/ 6 w 160"/>
              <a:gd name="T9" fmla="*/ 22 h 148"/>
              <a:gd name="T10" fmla="*/ 15 w 160"/>
              <a:gd name="T11" fmla="*/ 114 h 148"/>
              <a:gd name="T12" fmla="*/ 67 w 160"/>
              <a:gd name="T13" fmla="*/ 119 h 148"/>
              <a:gd name="T14" fmla="*/ 51 w 160"/>
              <a:gd name="T15" fmla="*/ 144 h 148"/>
              <a:gd name="T16" fmla="*/ 76 w 160"/>
              <a:gd name="T17" fmla="*/ 127 h 148"/>
              <a:gd name="T18" fmla="*/ 80 w 160"/>
              <a:gd name="T19" fmla="*/ 148 h 148"/>
              <a:gd name="T20" fmla="*/ 84 w 160"/>
              <a:gd name="T21" fmla="*/ 128 h 148"/>
              <a:gd name="T22" fmla="*/ 104 w 160"/>
              <a:gd name="T23" fmla="*/ 147 h 148"/>
              <a:gd name="T24" fmla="*/ 107 w 160"/>
              <a:gd name="T25" fmla="*/ 138 h 148"/>
              <a:gd name="T26" fmla="*/ 139 w 160"/>
              <a:gd name="T27" fmla="*/ 119 h 148"/>
              <a:gd name="T28" fmla="*/ 145 w 160"/>
              <a:gd name="T29" fmla="*/ 22 h 148"/>
              <a:gd name="T30" fmla="*/ 160 w 160"/>
              <a:gd name="T31" fmla="*/ 15 h 148"/>
              <a:gd name="T32" fmla="*/ 134 w 160"/>
              <a:gd name="T33" fmla="*/ 108 h 148"/>
              <a:gd name="T34" fmla="*/ 24 w 160"/>
              <a:gd name="T35" fmla="*/ 22 h 148"/>
              <a:gd name="T36" fmla="*/ 134 w 160"/>
              <a:gd name="T37" fmla="*/ 108 h 148"/>
              <a:gd name="T38" fmla="*/ 36 w 160"/>
              <a:gd name="T39" fmla="*/ 92 h 148"/>
              <a:gd name="T40" fmla="*/ 67 w 160"/>
              <a:gd name="T41" fmla="*/ 88 h 148"/>
              <a:gd name="T42" fmla="*/ 75 w 160"/>
              <a:gd name="T43" fmla="*/ 86 h 148"/>
              <a:gd name="T44" fmla="*/ 103 w 160"/>
              <a:gd name="T45" fmla="*/ 69 h 148"/>
              <a:gd name="T46" fmla="*/ 119 w 160"/>
              <a:gd name="T47" fmla="*/ 54 h 148"/>
              <a:gd name="T48" fmla="*/ 124 w 160"/>
              <a:gd name="T49" fmla="*/ 66 h 148"/>
              <a:gd name="T50" fmla="*/ 130 w 160"/>
              <a:gd name="T51" fmla="*/ 38 h 148"/>
              <a:gd name="T52" fmla="*/ 130 w 160"/>
              <a:gd name="T53" fmla="*/ 36 h 148"/>
              <a:gd name="T54" fmla="*/ 127 w 160"/>
              <a:gd name="T55" fmla="*/ 34 h 148"/>
              <a:gd name="T56" fmla="*/ 124 w 160"/>
              <a:gd name="T57" fmla="*/ 33 h 148"/>
              <a:gd name="T58" fmla="*/ 100 w 160"/>
              <a:gd name="T59" fmla="*/ 38 h 148"/>
              <a:gd name="T60" fmla="*/ 112 w 160"/>
              <a:gd name="T61" fmla="*/ 44 h 148"/>
              <a:gd name="T62" fmla="*/ 94 w 160"/>
              <a:gd name="T63" fmla="*/ 50 h 148"/>
              <a:gd name="T64" fmla="*/ 70 w 160"/>
              <a:gd name="T65" fmla="*/ 75 h 148"/>
              <a:gd name="T66" fmla="*/ 49 w 160"/>
              <a:gd name="T67" fmla="*/ 63 h 148"/>
              <a:gd name="T68" fmla="*/ 28 w 160"/>
              <a:gd name="T69" fmla="*/ 92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48">
                <a:moveTo>
                  <a:pt x="153" y="8"/>
                </a:moveTo>
                <a:cubicBezTo>
                  <a:pt x="97" y="8"/>
                  <a:pt x="97" y="8"/>
                  <a:pt x="97" y="8"/>
                </a:cubicBezTo>
                <a:cubicBezTo>
                  <a:pt x="97" y="6"/>
                  <a:pt x="97" y="6"/>
                  <a:pt x="97" y="6"/>
                </a:cubicBezTo>
                <a:cubicBezTo>
                  <a:pt x="97" y="3"/>
                  <a:pt x="95" y="0"/>
                  <a:pt x="92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3" y="0"/>
                  <a:pt x="61" y="3"/>
                  <a:pt x="61" y="6"/>
                </a:cubicBezTo>
                <a:cubicBezTo>
                  <a:pt x="61" y="8"/>
                  <a:pt x="61" y="8"/>
                  <a:pt x="61" y="8"/>
                </a:cubicBezTo>
                <a:cubicBezTo>
                  <a:pt x="6" y="8"/>
                  <a:pt x="6" y="8"/>
                  <a:pt x="6" y="8"/>
                </a:cubicBezTo>
                <a:cubicBezTo>
                  <a:pt x="2" y="8"/>
                  <a:pt x="0" y="11"/>
                  <a:pt x="0" y="15"/>
                </a:cubicBezTo>
                <a:cubicBezTo>
                  <a:pt x="0" y="19"/>
                  <a:pt x="2" y="22"/>
                  <a:pt x="6" y="22"/>
                </a:cubicBezTo>
                <a:cubicBezTo>
                  <a:pt x="15" y="22"/>
                  <a:pt x="15" y="22"/>
                  <a:pt x="15" y="22"/>
                </a:cubicBezTo>
                <a:cubicBezTo>
                  <a:pt x="15" y="114"/>
                  <a:pt x="15" y="114"/>
                  <a:pt x="15" y="114"/>
                </a:cubicBezTo>
                <a:cubicBezTo>
                  <a:pt x="15" y="117"/>
                  <a:pt x="17" y="119"/>
                  <a:pt x="20" y="119"/>
                </a:cubicBezTo>
                <a:cubicBezTo>
                  <a:pt x="67" y="119"/>
                  <a:pt x="67" y="119"/>
                  <a:pt x="67" y="119"/>
                </a:cubicBezTo>
                <a:cubicBezTo>
                  <a:pt x="51" y="137"/>
                  <a:pt x="51" y="137"/>
                  <a:pt x="51" y="137"/>
                </a:cubicBezTo>
                <a:cubicBezTo>
                  <a:pt x="50" y="140"/>
                  <a:pt x="50" y="143"/>
                  <a:pt x="51" y="144"/>
                </a:cubicBezTo>
                <a:cubicBezTo>
                  <a:pt x="54" y="147"/>
                  <a:pt x="57" y="147"/>
                  <a:pt x="58" y="144"/>
                </a:cubicBezTo>
                <a:cubicBezTo>
                  <a:pt x="76" y="127"/>
                  <a:pt x="76" y="127"/>
                  <a:pt x="76" y="127"/>
                </a:cubicBezTo>
                <a:cubicBezTo>
                  <a:pt x="76" y="144"/>
                  <a:pt x="76" y="144"/>
                  <a:pt x="76" y="144"/>
                </a:cubicBezTo>
                <a:cubicBezTo>
                  <a:pt x="76" y="146"/>
                  <a:pt x="77" y="148"/>
                  <a:pt x="80" y="148"/>
                </a:cubicBezTo>
                <a:cubicBezTo>
                  <a:pt x="81" y="148"/>
                  <a:pt x="84" y="146"/>
                  <a:pt x="84" y="144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100" y="146"/>
                  <a:pt x="100" y="146"/>
                  <a:pt x="100" y="146"/>
                </a:cubicBezTo>
                <a:cubicBezTo>
                  <a:pt x="101" y="147"/>
                  <a:pt x="103" y="147"/>
                  <a:pt x="104" y="147"/>
                </a:cubicBezTo>
                <a:cubicBezTo>
                  <a:pt x="105" y="147"/>
                  <a:pt x="107" y="147"/>
                  <a:pt x="107" y="146"/>
                </a:cubicBezTo>
                <a:cubicBezTo>
                  <a:pt x="110" y="144"/>
                  <a:pt x="110" y="141"/>
                  <a:pt x="107" y="138"/>
                </a:cubicBezTo>
                <a:cubicBezTo>
                  <a:pt x="89" y="119"/>
                  <a:pt x="89" y="119"/>
                  <a:pt x="89" y="119"/>
                </a:cubicBezTo>
                <a:cubicBezTo>
                  <a:pt x="139" y="119"/>
                  <a:pt x="139" y="119"/>
                  <a:pt x="139" y="119"/>
                </a:cubicBezTo>
                <a:cubicBezTo>
                  <a:pt x="142" y="119"/>
                  <a:pt x="145" y="117"/>
                  <a:pt x="145" y="114"/>
                </a:cubicBezTo>
                <a:cubicBezTo>
                  <a:pt x="145" y="22"/>
                  <a:pt x="145" y="22"/>
                  <a:pt x="145" y="22"/>
                </a:cubicBezTo>
                <a:cubicBezTo>
                  <a:pt x="153" y="22"/>
                  <a:pt x="153" y="22"/>
                  <a:pt x="153" y="22"/>
                </a:cubicBezTo>
                <a:cubicBezTo>
                  <a:pt x="156" y="22"/>
                  <a:pt x="160" y="19"/>
                  <a:pt x="160" y="15"/>
                </a:cubicBezTo>
                <a:cubicBezTo>
                  <a:pt x="160" y="11"/>
                  <a:pt x="156" y="8"/>
                  <a:pt x="153" y="8"/>
                </a:cubicBezTo>
                <a:close/>
                <a:moveTo>
                  <a:pt x="134" y="108"/>
                </a:moveTo>
                <a:cubicBezTo>
                  <a:pt x="24" y="108"/>
                  <a:pt x="24" y="108"/>
                  <a:pt x="24" y="108"/>
                </a:cubicBezTo>
                <a:cubicBezTo>
                  <a:pt x="24" y="22"/>
                  <a:pt x="24" y="22"/>
                  <a:pt x="24" y="22"/>
                </a:cubicBezTo>
                <a:cubicBezTo>
                  <a:pt x="134" y="22"/>
                  <a:pt x="134" y="22"/>
                  <a:pt x="134" y="22"/>
                </a:cubicBezTo>
                <a:lnTo>
                  <a:pt x="134" y="108"/>
                </a:lnTo>
                <a:close/>
                <a:moveTo>
                  <a:pt x="32" y="94"/>
                </a:moveTo>
                <a:cubicBezTo>
                  <a:pt x="33" y="94"/>
                  <a:pt x="34" y="94"/>
                  <a:pt x="36" y="92"/>
                </a:cubicBezTo>
                <a:cubicBezTo>
                  <a:pt x="53" y="75"/>
                  <a:pt x="53" y="75"/>
                  <a:pt x="53" y="75"/>
                </a:cubicBezTo>
                <a:cubicBezTo>
                  <a:pt x="67" y="88"/>
                  <a:pt x="67" y="88"/>
                  <a:pt x="67" y="88"/>
                </a:cubicBezTo>
                <a:cubicBezTo>
                  <a:pt x="69" y="89"/>
                  <a:pt x="70" y="89"/>
                  <a:pt x="71" y="89"/>
                </a:cubicBezTo>
                <a:cubicBezTo>
                  <a:pt x="73" y="89"/>
                  <a:pt x="74" y="88"/>
                  <a:pt x="75" y="86"/>
                </a:cubicBezTo>
                <a:cubicBezTo>
                  <a:pt x="93" y="62"/>
                  <a:pt x="93" y="62"/>
                  <a:pt x="93" y="62"/>
                </a:cubicBezTo>
                <a:cubicBezTo>
                  <a:pt x="103" y="69"/>
                  <a:pt x="103" y="69"/>
                  <a:pt x="103" y="69"/>
                </a:cubicBezTo>
                <a:cubicBezTo>
                  <a:pt x="104" y="70"/>
                  <a:pt x="108" y="69"/>
                  <a:pt x="109" y="68"/>
                </a:cubicBezTo>
                <a:cubicBezTo>
                  <a:pt x="119" y="54"/>
                  <a:pt x="119" y="54"/>
                  <a:pt x="119" y="54"/>
                </a:cubicBezTo>
                <a:cubicBezTo>
                  <a:pt x="119" y="59"/>
                  <a:pt x="119" y="59"/>
                  <a:pt x="119" y="59"/>
                </a:cubicBezTo>
                <a:cubicBezTo>
                  <a:pt x="119" y="63"/>
                  <a:pt x="122" y="66"/>
                  <a:pt x="124" y="66"/>
                </a:cubicBezTo>
                <a:cubicBezTo>
                  <a:pt x="127" y="66"/>
                  <a:pt x="130" y="63"/>
                  <a:pt x="130" y="59"/>
                </a:cubicBezTo>
                <a:cubicBezTo>
                  <a:pt x="130" y="38"/>
                  <a:pt x="130" y="38"/>
                  <a:pt x="130" y="38"/>
                </a:cubicBezTo>
                <a:cubicBezTo>
                  <a:pt x="130" y="37"/>
                  <a:pt x="130" y="37"/>
                  <a:pt x="130" y="37"/>
                </a:cubicBezTo>
                <a:cubicBezTo>
                  <a:pt x="130" y="37"/>
                  <a:pt x="130" y="37"/>
                  <a:pt x="130" y="36"/>
                </a:cubicBezTo>
                <a:cubicBezTo>
                  <a:pt x="130" y="36"/>
                  <a:pt x="130" y="36"/>
                  <a:pt x="129" y="34"/>
                </a:cubicBezTo>
                <a:cubicBezTo>
                  <a:pt x="129" y="34"/>
                  <a:pt x="129" y="34"/>
                  <a:pt x="127" y="34"/>
                </a:cubicBezTo>
                <a:cubicBezTo>
                  <a:pt x="127" y="33"/>
                  <a:pt x="127" y="33"/>
                  <a:pt x="126" y="33"/>
                </a:cubicBezTo>
                <a:cubicBezTo>
                  <a:pt x="126" y="33"/>
                  <a:pt x="126" y="33"/>
                  <a:pt x="124" y="33"/>
                </a:cubicBezTo>
                <a:cubicBezTo>
                  <a:pt x="105" y="33"/>
                  <a:pt x="105" y="33"/>
                  <a:pt x="105" y="33"/>
                </a:cubicBezTo>
                <a:cubicBezTo>
                  <a:pt x="103" y="33"/>
                  <a:pt x="100" y="36"/>
                  <a:pt x="100" y="38"/>
                </a:cubicBezTo>
                <a:cubicBezTo>
                  <a:pt x="100" y="41"/>
                  <a:pt x="103" y="44"/>
                  <a:pt x="105" y="44"/>
                </a:cubicBezTo>
                <a:cubicBezTo>
                  <a:pt x="112" y="44"/>
                  <a:pt x="112" y="44"/>
                  <a:pt x="112" y="44"/>
                </a:cubicBezTo>
                <a:cubicBezTo>
                  <a:pt x="104" y="56"/>
                  <a:pt x="104" y="56"/>
                  <a:pt x="104" y="56"/>
                </a:cubicBezTo>
                <a:cubicBezTo>
                  <a:pt x="94" y="50"/>
                  <a:pt x="94" y="50"/>
                  <a:pt x="94" y="50"/>
                </a:cubicBezTo>
                <a:cubicBezTo>
                  <a:pt x="93" y="47"/>
                  <a:pt x="89" y="49"/>
                  <a:pt x="88" y="50"/>
                </a:cubicBezTo>
                <a:cubicBezTo>
                  <a:pt x="70" y="75"/>
                  <a:pt x="70" y="75"/>
                  <a:pt x="70" y="75"/>
                </a:cubicBezTo>
                <a:cubicBezTo>
                  <a:pt x="56" y="63"/>
                  <a:pt x="56" y="63"/>
                  <a:pt x="56" y="63"/>
                </a:cubicBezTo>
                <a:cubicBezTo>
                  <a:pt x="55" y="60"/>
                  <a:pt x="51" y="60"/>
                  <a:pt x="49" y="63"/>
                </a:cubicBezTo>
                <a:cubicBezTo>
                  <a:pt x="29" y="84"/>
                  <a:pt x="29" y="84"/>
                  <a:pt x="29" y="84"/>
                </a:cubicBezTo>
                <a:cubicBezTo>
                  <a:pt x="26" y="86"/>
                  <a:pt x="26" y="89"/>
                  <a:pt x="28" y="92"/>
                </a:cubicBezTo>
                <a:cubicBezTo>
                  <a:pt x="29" y="94"/>
                  <a:pt x="30" y="94"/>
                  <a:pt x="32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C8CD56FE-A612-2C01-75C8-88D75D67F92B}"/>
              </a:ext>
            </a:extLst>
          </p:cNvPr>
          <p:cNvSpPr>
            <a:spLocks noEditPoints="1"/>
          </p:cNvSpPr>
          <p:nvPr/>
        </p:nvSpPr>
        <p:spPr bwMode="auto">
          <a:xfrm>
            <a:off x="2925763" y="3024188"/>
            <a:ext cx="254000" cy="254000"/>
          </a:xfrm>
          <a:custGeom>
            <a:avLst/>
            <a:gdLst>
              <a:gd name="T0" fmla="*/ 140 w 160"/>
              <a:gd name="T1" fmla="*/ 160 h 160"/>
              <a:gd name="T2" fmla="*/ 131 w 160"/>
              <a:gd name="T3" fmla="*/ 151 h 160"/>
              <a:gd name="T4" fmla="*/ 149 w 160"/>
              <a:gd name="T5" fmla="*/ 151 h 160"/>
              <a:gd name="T6" fmla="*/ 66 w 160"/>
              <a:gd name="T7" fmla="*/ 151 h 160"/>
              <a:gd name="T8" fmla="*/ 75 w 160"/>
              <a:gd name="T9" fmla="*/ 160 h 160"/>
              <a:gd name="T10" fmla="*/ 75 w 160"/>
              <a:gd name="T11" fmla="*/ 141 h 160"/>
              <a:gd name="T12" fmla="*/ 98 w 160"/>
              <a:gd name="T13" fmla="*/ 151 h 160"/>
              <a:gd name="T14" fmla="*/ 108 w 160"/>
              <a:gd name="T15" fmla="*/ 160 h 160"/>
              <a:gd name="T16" fmla="*/ 107 w 160"/>
              <a:gd name="T17" fmla="*/ 141 h 160"/>
              <a:gd name="T18" fmla="*/ 43 w 160"/>
              <a:gd name="T19" fmla="*/ 141 h 160"/>
              <a:gd name="T20" fmla="*/ 43 w 160"/>
              <a:gd name="T21" fmla="*/ 160 h 160"/>
              <a:gd name="T22" fmla="*/ 52 w 160"/>
              <a:gd name="T23" fmla="*/ 151 h 160"/>
              <a:gd name="T24" fmla="*/ 9 w 160"/>
              <a:gd name="T25" fmla="*/ 56 h 160"/>
              <a:gd name="T26" fmla="*/ 18 w 160"/>
              <a:gd name="T27" fmla="*/ 44 h 160"/>
              <a:gd name="T28" fmla="*/ 0 w 160"/>
              <a:gd name="T29" fmla="*/ 44 h 160"/>
              <a:gd name="T30" fmla="*/ 9 w 160"/>
              <a:gd name="T31" fmla="*/ 56 h 160"/>
              <a:gd name="T32" fmla="*/ 18 w 160"/>
              <a:gd name="T33" fmla="*/ 80 h 160"/>
              <a:gd name="T34" fmla="*/ 0 w 160"/>
              <a:gd name="T35" fmla="*/ 80 h 160"/>
              <a:gd name="T36" fmla="*/ 9 w 160"/>
              <a:gd name="T37" fmla="*/ 90 h 160"/>
              <a:gd name="T38" fmla="*/ 18 w 160"/>
              <a:gd name="T39" fmla="*/ 115 h 160"/>
              <a:gd name="T40" fmla="*/ 0 w 160"/>
              <a:gd name="T41" fmla="*/ 115 h 160"/>
              <a:gd name="T42" fmla="*/ 9 w 160"/>
              <a:gd name="T43" fmla="*/ 126 h 160"/>
              <a:gd name="T44" fmla="*/ 18 w 160"/>
              <a:gd name="T45" fmla="*/ 10 h 160"/>
              <a:gd name="T46" fmla="*/ 0 w 160"/>
              <a:gd name="T47" fmla="*/ 10 h 160"/>
              <a:gd name="T48" fmla="*/ 9 w 160"/>
              <a:gd name="T49" fmla="*/ 20 h 160"/>
              <a:gd name="T50" fmla="*/ 137 w 160"/>
              <a:gd name="T51" fmla="*/ 18 h 160"/>
              <a:gd name="T52" fmla="*/ 102 w 160"/>
              <a:gd name="T53" fmla="*/ 30 h 160"/>
              <a:gd name="T54" fmla="*/ 94 w 160"/>
              <a:gd name="T55" fmla="*/ 53 h 160"/>
              <a:gd name="T56" fmla="*/ 84 w 160"/>
              <a:gd name="T57" fmla="*/ 82 h 160"/>
              <a:gd name="T58" fmla="*/ 52 w 160"/>
              <a:gd name="T59" fmla="*/ 77 h 160"/>
              <a:gd name="T60" fmla="*/ 41 w 160"/>
              <a:gd name="T61" fmla="*/ 93 h 160"/>
              <a:gd name="T62" fmla="*/ 9 w 160"/>
              <a:gd name="T63" fmla="*/ 141 h 160"/>
              <a:gd name="T64" fmla="*/ 9 w 160"/>
              <a:gd name="T65" fmla="*/ 160 h 160"/>
              <a:gd name="T66" fmla="*/ 18 w 160"/>
              <a:gd name="T67" fmla="*/ 151 h 160"/>
              <a:gd name="T68" fmla="*/ 47 w 160"/>
              <a:gd name="T69" fmla="*/ 102 h 160"/>
              <a:gd name="T70" fmla="*/ 62 w 160"/>
              <a:gd name="T71" fmla="*/ 93 h 160"/>
              <a:gd name="T72" fmla="*/ 94 w 160"/>
              <a:gd name="T73" fmla="*/ 98 h 160"/>
              <a:gd name="T74" fmla="*/ 101 w 160"/>
              <a:gd name="T75" fmla="*/ 75 h 160"/>
              <a:gd name="T76" fmla="*/ 113 w 160"/>
              <a:gd name="T77" fmla="*/ 43 h 160"/>
              <a:gd name="T78" fmla="*/ 149 w 160"/>
              <a:gd name="T79" fmla="*/ 31 h 160"/>
              <a:gd name="T80" fmla="*/ 149 w 160"/>
              <a:gd name="T81" fmla="*/ 7 h 160"/>
              <a:gd name="T82" fmla="*/ 149 w 160"/>
              <a:gd name="T83" fmla="*/ 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60">
                <a:moveTo>
                  <a:pt x="149" y="151"/>
                </a:moveTo>
                <a:cubicBezTo>
                  <a:pt x="149" y="155"/>
                  <a:pt x="145" y="160"/>
                  <a:pt x="140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36" y="160"/>
                  <a:pt x="131" y="155"/>
                  <a:pt x="131" y="151"/>
                </a:cubicBezTo>
                <a:cubicBezTo>
                  <a:pt x="131" y="146"/>
                  <a:pt x="136" y="141"/>
                  <a:pt x="140" y="141"/>
                </a:cubicBezTo>
                <a:cubicBezTo>
                  <a:pt x="145" y="141"/>
                  <a:pt x="149" y="146"/>
                  <a:pt x="149" y="151"/>
                </a:cubicBezTo>
                <a:close/>
                <a:moveTo>
                  <a:pt x="75" y="141"/>
                </a:moveTo>
                <a:cubicBezTo>
                  <a:pt x="70" y="141"/>
                  <a:pt x="66" y="146"/>
                  <a:pt x="66" y="151"/>
                </a:cubicBezTo>
                <a:cubicBezTo>
                  <a:pt x="66" y="155"/>
                  <a:pt x="70" y="160"/>
                  <a:pt x="75" y="160"/>
                </a:cubicBezTo>
                <a:cubicBezTo>
                  <a:pt x="75" y="160"/>
                  <a:pt x="75" y="160"/>
                  <a:pt x="75" y="160"/>
                </a:cubicBezTo>
                <a:cubicBezTo>
                  <a:pt x="81" y="160"/>
                  <a:pt x="84" y="155"/>
                  <a:pt x="84" y="151"/>
                </a:cubicBezTo>
                <a:cubicBezTo>
                  <a:pt x="84" y="146"/>
                  <a:pt x="79" y="141"/>
                  <a:pt x="75" y="141"/>
                </a:cubicBezTo>
                <a:close/>
                <a:moveTo>
                  <a:pt x="107" y="141"/>
                </a:moveTo>
                <a:cubicBezTo>
                  <a:pt x="102" y="141"/>
                  <a:pt x="98" y="146"/>
                  <a:pt x="98" y="151"/>
                </a:cubicBezTo>
                <a:cubicBezTo>
                  <a:pt x="98" y="155"/>
                  <a:pt x="102" y="160"/>
                  <a:pt x="107" y="160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13" y="160"/>
                  <a:pt x="117" y="155"/>
                  <a:pt x="117" y="151"/>
                </a:cubicBezTo>
                <a:cubicBezTo>
                  <a:pt x="117" y="146"/>
                  <a:pt x="113" y="141"/>
                  <a:pt x="107" y="141"/>
                </a:cubicBezTo>
                <a:close/>
                <a:moveTo>
                  <a:pt x="43" y="141"/>
                </a:moveTo>
                <a:cubicBezTo>
                  <a:pt x="43" y="141"/>
                  <a:pt x="43" y="141"/>
                  <a:pt x="43" y="141"/>
                </a:cubicBezTo>
                <a:cubicBezTo>
                  <a:pt x="37" y="141"/>
                  <a:pt x="34" y="146"/>
                  <a:pt x="34" y="151"/>
                </a:cubicBezTo>
                <a:cubicBezTo>
                  <a:pt x="34" y="155"/>
                  <a:pt x="37" y="160"/>
                  <a:pt x="43" y="160"/>
                </a:cubicBezTo>
                <a:cubicBezTo>
                  <a:pt x="43" y="160"/>
                  <a:pt x="43" y="160"/>
                  <a:pt x="43" y="160"/>
                </a:cubicBezTo>
                <a:cubicBezTo>
                  <a:pt x="47" y="160"/>
                  <a:pt x="52" y="155"/>
                  <a:pt x="52" y="151"/>
                </a:cubicBezTo>
                <a:cubicBezTo>
                  <a:pt x="52" y="146"/>
                  <a:pt x="47" y="141"/>
                  <a:pt x="43" y="141"/>
                </a:cubicBezTo>
                <a:close/>
                <a:moveTo>
                  <a:pt x="9" y="56"/>
                </a:moveTo>
                <a:cubicBezTo>
                  <a:pt x="15" y="56"/>
                  <a:pt x="18" y="51"/>
                  <a:pt x="18" y="46"/>
                </a:cubicBezTo>
                <a:cubicBezTo>
                  <a:pt x="18" y="44"/>
                  <a:pt x="18" y="44"/>
                  <a:pt x="18" y="44"/>
                </a:cubicBezTo>
                <a:cubicBezTo>
                  <a:pt x="18" y="40"/>
                  <a:pt x="15" y="35"/>
                  <a:pt x="9" y="35"/>
                </a:cubicBezTo>
                <a:cubicBezTo>
                  <a:pt x="5" y="35"/>
                  <a:pt x="0" y="40"/>
                  <a:pt x="0" y="44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51"/>
                  <a:pt x="5" y="56"/>
                  <a:pt x="9" y="56"/>
                </a:cubicBezTo>
                <a:close/>
                <a:moveTo>
                  <a:pt x="9" y="90"/>
                </a:moveTo>
                <a:cubicBezTo>
                  <a:pt x="15" y="90"/>
                  <a:pt x="18" y="85"/>
                  <a:pt x="18" y="80"/>
                </a:cubicBezTo>
                <a:cubicBezTo>
                  <a:pt x="18" y="75"/>
                  <a:pt x="15" y="71"/>
                  <a:pt x="9" y="71"/>
                </a:cubicBezTo>
                <a:cubicBezTo>
                  <a:pt x="5" y="71"/>
                  <a:pt x="0" y="75"/>
                  <a:pt x="0" y="80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7"/>
                  <a:pt x="5" y="90"/>
                  <a:pt x="9" y="90"/>
                </a:cubicBezTo>
                <a:close/>
                <a:moveTo>
                  <a:pt x="9" y="126"/>
                </a:moveTo>
                <a:cubicBezTo>
                  <a:pt x="15" y="126"/>
                  <a:pt x="18" y="121"/>
                  <a:pt x="18" y="115"/>
                </a:cubicBezTo>
                <a:cubicBezTo>
                  <a:pt x="18" y="110"/>
                  <a:pt x="15" y="105"/>
                  <a:pt x="9" y="105"/>
                </a:cubicBezTo>
                <a:cubicBezTo>
                  <a:pt x="5" y="105"/>
                  <a:pt x="0" y="110"/>
                  <a:pt x="0" y="115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21"/>
                  <a:pt x="5" y="126"/>
                  <a:pt x="9" y="126"/>
                </a:cubicBezTo>
                <a:close/>
                <a:moveTo>
                  <a:pt x="9" y="20"/>
                </a:moveTo>
                <a:cubicBezTo>
                  <a:pt x="15" y="20"/>
                  <a:pt x="18" y="17"/>
                  <a:pt x="18" y="10"/>
                </a:cubicBezTo>
                <a:cubicBezTo>
                  <a:pt x="18" y="5"/>
                  <a:pt x="15" y="0"/>
                  <a:pt x="9" y="0"/>
                </a:cubicBezTo>
                <a:cubicBezTo>
                  <a:pt x="5" y="0"/>
                  <a:pt x="0" y="5"/>
                  <a:pt x="0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7"/>
                  <a:pt x="5" y="20"/>
                  <a:pt x="9" y="20"/>
                </a:cubicBezTo>
                <a:close/>
                <a:moveTo>
                  <a:pt x="149" y="7"/>
                </a:moveTo>
                <a:cubicBezTo>
                  <a:pt x="143" y="7"/>
                  <a:pt x="137" y="12"/>
                  <a:pt x="137" y="18"/>
                </a:cubicBezTo>
                <a:cubicBezTo>
                  <a:pt x="110" y="33"/>
                  <a:pt x="110" y="33"/>
                  <a:pt x="110" y="33"/>
                </a:cubicBezTo>
                <a:cubicBezTo>
                  <a:pt x="108" y="31"/>
                  <a:pt x="105" y="30"/>
                  <a:pt x="102" y="30"/>
                </a:cubicBezTo>
                <a:cubicBezTo>
                  <a:pt x="96" y="30"/>
                  <a:pt x="90" y="36"/>
                  <a:pt x="90" y="43"/>
                </a:cubicBezTo>
                <a:cubicBezTo>
                  <a:pt x="90" y="46"/>
                  <a:pt x="91" y="49"/>
                  <a:pt x="94" y="53"/>
                </a:cubicBezTo>
                <a:cubicBezTo>
                  <a:pt x="91" y="74"/>
                  <a:pt x="91" y="74"/>
                  <a:pt x="91" y="74"/>
                </a:cubicBezTo>
                <a:cubicBezTo>
                  <a:pt x="87" y="75"/>
                  <a:pt x="85" y="79"/>
                  <a:pt x="84" y="82"/>
                </a:cubicBezTo>
                <a:cubicBezTo>
                  <a:pt x="62" y="84"/>
                  <a:pt x="62" y="84"/>
                  <a:pt x="62" y="84"/>
                </a:cubicBezTo>
                <a:cubicBezTo>
                  <a:pt x="59" y="80"/>
                  <a:pt x="56" y="77"/>
                  <a:pt x="52" y="77"/>
                </a:cubicBezTo>
                <a:cubicBezTo>
                  <a:pt x="46" y="77"/>
                  <a:pt x="40" y="82"/>
                  <a:pt x="40" y="90"/>
                </a:cubicBezTo>
                <a:cubicBezTo>
                  <a:pt x="40" y="92"/>
                  <a:pt x="41" y="93"/>
                  <a:pt x="41" y="93"/>
                </a:cubicBezTo>
                <a:cubicBezTo>
                  <a:pt x="11" y="141"/>
                  <a:pt x="11" y="141"/>
                  <a:pt x="11" y="141"/>
                </a:cubicBezTo>
                <a:cubicBezTo>
                  <a:pt x="11" y="141"/>
                  <a:pt x="11" y="141"/>
                  <a:pt x="9" y="141"/>
                </a:cubicBezTo>
                <a:cubicBezTo>
                  <a:pt x="5" y="141"/>
                  <a:pt x="0" y="146"/>
                  <a:pt x="0" y="151"/>
                </a:cubicBezTo>
                <a:cubicBezTo>
                  <a:pt x="0" y="155"/>
                  <a:pt x="5" y="160"/>
                  <a:pt x="9" y="160"/>
                </a:cubicBezTo>
                <a:cubicBezTo>
                  <a:pt x="9" y="160"/>
                  <a:pt x="9" y="160"/>
                  <a:pt x="9" y="160"/>
                </a:cubicBezTo>
                <a:cubicBezTo>
                  <a:pt x="15" y="160"/>
                  <a:pt x="18" y="155"/>
                  <a:pt x="18" y="151"/>
                </a:cubicBezTo>
                <a:cubicBezTo>
                  <a:pt x="18" y="149"/>
                  <a:pt x="18" y="149"/>
                  <a:pt x="18" y="147"/>
                </a:cubicBezTo>
                <a:cubicBezTo>
                  <a:pt x="47" y="102"/>
                  <a:pt x="47" y="102"/>
                  <a:pt x="47" y="102"/>
                </a:cubicBezTo>
                <a:cubicBezTo>
                  <a:pt x="49" y="102"/>
                  <a:pt x="50" y="102"/>
                  <a:pt x="52" y="102"/>
                </a:cubicBezTo>
                <a:cubicBezTo>
                  <a:pt x="56" y="102"/>
                  <a:pt x="61" y="98"/>
                  <a:pt x="62" y="93"/>
                </a:cubicBezTo>
                <a:cubicBezTo>
                  <a:pt x="84" y="92"/>
                  <a:pt x="84" y="92"/>
                  <a:pt x="84" y="92"/>
                </a:cubicBezTo>
                <a:cubicBezTo>
                  <a:pt x="85" y="97"/>
                  <a:pt x="90" y="98"/>
                  <a:pt x="94" y="98"/>
                </a:cubicBezTo>
                <a:cubicBezTo>
                  <a:pt x="101" y="98"/>
                  <a:pt x="105" y="93"/>
                  <a:pt x="105" y="87"/>
                </a:cubicBezTo>
                <a:cubicBezTo>
                  <a:pt x="105" y="82"/>
                  <a:pt x="104" y="79"/>
                  <a:pt x="101" y="75"/>
                </a:cubicBezTo>
                <a:cubicBezTo>
                  <a:pt x="104" y="54"/>
                  <a:pt x="104" y="54"/>
                  <a:pt x="104" y="54"/>
                </a:cubicBezTo>
                <a:cubicBezTo>
                  <a:pt x="110" y="54"/>
                  <a:pt x="113" y="49"/>
                  <a:pt x="113" y="43"/>
                </a:cubicBezTo>
                <a:cubicBezTo>
                  <a:pt x="140" y="28"/>
                  <a:pt x="140" y="28"/>
                  <a:pt x="140" y="28"/>
                </a:cubicBezTo>
                <a:cubicBezTo>
                  <a:pt x="143" y="30"/>
                  <a:pt x="146" y="31"/>
                  <a:pt x="149" y="31"/>
                </a:cubicBezTo>
                <a:cubicBezTo>
                  <a:pt x="155" y="31"/>
                  <a:pt x="160" y="26"/>
                  <a:pt x="160" y="20"/>
                </a:cubicBezTo>
                <a:cubicBezTo>
                  <a:pt x="160" y="13"/>
                  <a:pt x="155" y="7"/>
                  <a:pt x="149" y="7"/>
                </a:cubicBezTo>
                <a:close/>
                <a:moveTo>
                  <a:pt x="149" y="7"/>
                </a:moveTo>
                <a:cubicBezTo>
                  <a:pt x="149" y="7"/>
                  <a:pt x="149" y="7"/>
                  <a:pt x="149" y="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3F245AA8-4856-6A50-3D1D-A455A1F08EFE}"/>
              </a:ext>
            </a:extLst>
          </p:cNvPr>
          <p:cNvSpPr>
            <a:spLocks noEditPoints="1"/>
          </p:cNvSpPr>
          <p:nvPr/>
        </p:nvSpPr>
        <p:spPr bwMode="auto">
          <a:xfrm>
            <a:off x="730251" y="3041650"/>
            <a:ext cx="254000" cy="220663"/>
          </a:xfrm>
          <a:custGeom>
            <a:avLst/>
            <a:gdLst>
              <a:gd name="T0" fmla="*/ 160 w 160"/>
              <a:gd name="T1" fmla="*/ 63 h 139"/>
              <a:gd name="T2" fmla="*/ 144 w 160"/>
              <a:gd name="T3" fmla="*/ 26 h 139"/>
              <a:gd name="T4" fmla="*/ 83 w 160"/>
              <a:gd name="T5" fmla="*/ 0 h 139"/>
              <a:gd name="T6" fmla="*/ 17 w 160"/>
              <a:gd name="T7" fmla="*/ 28 h 139"/>
              <a:gd name="T8" fmla="*/ 0 w 160"/>
              <a:gd name="T9" fmla="*/ 54 h 139"/>
              <a:gd name="T10" fmla="*/ 17 w 160"/>
              <a:gd name="T11" fmla="*/ 53 h 139"/>
              <a:gd name="T12" fmla="*/ 17 w 160"/>
              <a:gd name="T13" fmla="*/ 112 h 139"/>
              <a:gd name="T14" fmla="*/ 81 w 160"/>
              <a:gd name="T15" fmla="*/ 139 h 139"/>
              <a:gd name="T16" fmla="*/ 144 w 160"/>
              <a:gd name="T17" fmla="*/ 112 h 139"/>
              <a:gd name="T18" fmla="*/ 144 w 160"/>
              <a:gd name="T19" fmla="*/ 71 h 139"/>
              <a:gd name="T20" fmla="*/ 160 w 160"/>
              <a:gd name="T21" fmla="*/ 63 h 139"/>
              <a:gd name="T22" fmla="*/ 160 w 160"/>
              <a:gd name="T23" fmla="*/ 63 h 139"/>
              <a:gd name="T24" fmla="*/ 160 w 160"/>
              <a:gd name="T25" fmla="*/ 63 h 139"/>
              <a:gd name="T26" fmla="*/ 83 w 160"/>
              <a:gd name="T27" fmla="*/ 53 h 139"/>
              <a:gd name="T28" fmla="*/ 83 w 160"/>
              <a:gd name="T29" fmla="*/ 5 h 139"/>
              <a:gd name="T30" fmla="*/ 139 w 160"/>
              <a:gd name="T31" fmla="*/ 29 h 139"/>
              <a:gd name="T32" fmla="*/ 83 w 160"/>
              <a:gd name="T33" fmla="*/ 53 h 139"/>
              <a:gd name="T34" fmla="*/ 83 w 160"/>
              <a:gd name="T35" fmla="*/ 53 h 139"/>
              <a:gd name="T36" fmla="*/ 83 w 160"/>
              <a:gd name="T37" fmla="*/ 53 h 139"/>
              <a:gd name="T38" fmla="*/ 78 w 160"/>
              <a:gd name="T39" fmla="*/ 133 h 139"/>
              <a:gd name="T40" fmla="*/ 21 w 160"/>
              <a:gd name="T41" fmla="*/ 108 h 139"/>
              <a:gd name="T42" fmla="*/ 21 w 160"/>
              <a:gd name="T43" fmla="*/ 34 h 139"/>
              <a:gd name="T44" fmla="*/ 78 w 160"/>
              <a:gd name="T45" fmla="*/ 58 h 139"/>
              <a:gd name="T46" fmla="*/ 78 w 160"/>
              <a:gd name="T47" fmla="*/ 133 h 139"/>
              <a:gd name="T48" fmla="*/ 78 w 160"/>
              <a:gd name="T49" fmla="*/ 133 h 139"/>
              <a:gd name="T50" fmla="*/ 78 w 160"/>
              <a:gd name="T51" fmla="*/ 133 h 139"/>
              <a:gd name="T52" fmla="*/ 140 w 160"/>
              <a:gd name="T53" fmla="*/ 108 h 139"/>
              <a:gd name="T54" fmla="*/ 83 w 160"/>
              <a:gd name="T55" fmla="*/ 133 h 139"/>
              <a:gd name="T56" fmla="*/ 83 w 160"/>
              <a:gd name="T57" fmla="*/ 58 h 139"/>
              <a:gd name="T58" fmla="*/ 95 w 160"/>
              <a:gd name="T59" fmla="*/ 93 h 139"/>
              <a:gd name="T60" fmla="*/ 140 w 160"/>
              <a:gd name="T61" fmla="*/ 72 h 139"/>
              <a:gd name="T62" fmla="*/ 140 w 160"/>
              <a:gd name="T63" fmla="*/ 108 h 139"/>
              <a:gd name="T64" fmla="*/ 140 w 160"/>
              <a:gd name="T65" fmla="*/ 108 h 139"/>
              <a:gd name="T66" fmla="*/ 140 w 160"/>
              <a:gd name="T67" fmla="*/ 108 h 139"/>
              <a:gd name="T68" fmla="*/ 140 w 160"/>
              <a:gd name="T69" fmla="*/ 108 h 139"/>
              <a:gd name="T70" fmla="*/ 140 w 160"/>
              <a:gd name="T71" fmla="*/ 108 h 139"/>
              <a:gd name="T72" fmla="*/ 140 w 160"/>
              <a:gd name="T73" fmla="*/ 108 h 139"/>
              <a:gd name="T74" fmla="*/ 140 w 160"/>
              <a:gd name="T75" fmla="*/ 108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39">
                <a:moveTo>
                  <a:pt x="160" y="63"/>
                </a:moveTo>
                <a:lnTo>
                  <a:pt x="144" y="26"/>
                </a:lnTo>
                <a:lnTo>
                  <a:pt x="83" y="0"/>
                </a:lnTo>
                <a:lnTo>
                  <a:pt x="17" y="28"/>
                </a:lnTo>
                <a:lnTo>
                  <a:pt x="0" y="54"/>
                </a:lnTo>
                <a:lnTo>
                  <a:pt x="17" y="53"/>
                </a:lnTo>
                <a:lnTo>
                  <a:pt x="17" y="112"/>
                </a:lnTo>
                <a:lnTo>
                  <a:pt x="81" y="139"/>
                </a:lnTo>
                <a:lnTo>
                  <a:pt x="144" y="112"/>
                </a:lnTo>
                <a:lnTo>
                  <a:pt x="144" y="71"/>
                </a:lnTo>
                <a:lnTo>
                  <a:pt x="160" y="63"/>
                </a:lnTo>
                <a:lnTo>
                  <a:pt x="160" y="63"/>
                </a:lnTo>
                <a:lnTo>
                  <a:pt x="160" y="63"/>
                </a:lnTo>
                <a:close/>
                <a:moveTo>
                  <a:pt x="83" y="53"/>
                </a:moveTo>
                <a:lnTo>
                  <a:pt x="83" y="5"/>
                </a:lnTo>
                <a:lnTo>
                  <a:pt x="139" y="29"/>
                </a:lnTo>
                <a:lnTo>
                  <a:pt x="83" y="53"/>
                </a:lnTo>
                <a:lnTo>
                  <a:pt x="83" y="53"/>
                </a:lnTo>
                <a:lnTo>
                  <a:pt x="83" y="53"/>
                </a:lnTo>
                <a:close/>
                <a:moveTo>
                  <a:pt x="78" y="133"/>
                </a:moveTo>
                <a:lnTo>
                  <a:pt x="21" y="108"/>
                </a:lnTo>
                <a:lnTo>
                  <a:pt x="21" y="34"/>
                </a:lnTo>
                <a:lnTo>
                  <a:pt x="78" y="58"/>
                </a:lnTo>
                <a:lnTo>
                  <a:pt x="78" y="133"/>
                </a:lnTo>
                <a:lnTo>
                  <a:pt x="78" y="133"/>
                </a:lnTo>
                <a:lnTo>
                  <a:pt x="78" y="133"/>
                </a:lnTo>
                <a:close/>
                <a:moveTo>
                  <a:pt x="140" y="108"/>
                </a:moveTo>
                <a:lnTo>
                  <a:pt x="83" y="133"/>
                </a:lnTo>
                <a:lnTo>
                  <a:pt x="83" y="58"/>
                </a:lnTo>
                <a:lnTo>
                  <a:pt x="95" y="93"/>
                </a:lnTo>
                <a:lnTo>
                  <a:pt x="140" y="72"/>
                </a:lnTo>
                <a:lnTo>
                  <a:pt x="140" y="108"/>
                </a:lnTo>
                <a:lnTo>
                  <a:pt x="140" y="108"/>
                </a:lnTo>
                <a:lnTo>
                  <a:pt x="140" y="108"/>
                </a:lnTo>
                <a:close/>
                <a:moveTo>
                  <a:pt x="140" y="108"/>
                </a:moveTo>
                <a:lnTo>
                  <a:pt x="140" y="108"/>
                </a:lnTo>
                <a:lnTo>
                  <a:pt x="140" y="108"/>
                </a:lnTo>
                <a:lnTo>
                  <a:pt x="140" y="10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4D0A2F29-FAA3-3A7C-DAA5-FBDF651F1BAF}"/>
              </a:ext>
            </a:extLst>
          </p:cNvPr>
          <p:cNvSpPr>
            <a:spLocks noEditPoints="1"/>
          </p:cNvSpPr>
          <p:nvPr/>
        </p:nvSpPr>
        <p:spPr bwMode="auto">
          <a:xfrm>
            <a:off x="5207001" y="3024188"/>
            <a:ext cx="122238" cy="254000"/>
          </a:xfrm>
          <a:custGeom>
            <a:avLst/>
            <a:gdLst>
              <a:gd name="T0" fmla="*/ 14 w 77"/>
              <a:gd name="T1" fmla="*/ 53 h 160"/>
              <a:gd name="T2" fmla="*/ 33 w 77"/>
              <a:gd name="T3" fmla="*/ 53 h 160"/>
              <a:gd name="T4" fmla="*/ 33 w 77"/>
              <a:gd name="T5" fmla="*/ 154 h 160"/>
              <a:gd name="T6" fmla="*/ 39 w 77"/>
              <a:gd name="T7" fmla="*/ 160 h 160"/>
              <a:gd name="T8" fmla="*/ 45 w 77"/>
              <a:gd name="T9" fmla="*/ 154 h 160"/>
              <a:gd name="T10" fmla="*/ 45 w 77"/>
              <a:gd name="T11" fmla="*/ 143 h 160"/>
              <a:gd name="T12" fmla="*/ 56 w 77"/>
              <a:gd name="T13" fmla="*/ 143 h 160"/>
              <a:gd name="T14" fmla="*/ 63 w 77"/>
              <a:gd name="T15" fmla="*/ 137 h 160"/>
              <a:gd name="T16" fmla="*/ 56 w 77"/>
              <a:gd name="T17" fmla="*/ 130 h 160"/>
              <a:gd name="T18" fmla="*/ 45 w 77"/>
              <a:gd name="T19" fmla="*/ 130 h 160"/>
              <a:gd name="T20" fmla="*/ 45 w 77"/>
              <a:gd name="T21" fmla="*/ 121 h 160"/>
              <a:gd name="T22" fmla="*/ 56 w 77"/>
              <a:gd name="T23" fmla="*/ 121 h 160"/>
              <a:gd name="T24" fmla="*/ 63 w 77"/>
              <a:gd name="T25" fmla="*/ 113 h 160"/>
              <a:gd name="T26" fmla="*/ 56 w 77"/>
              <a:gd name="T27" fmla="*/ 107 h 160"/>
              <a:gd name="T28" fmla="*/ 45 w 77"/>
              <a:gd name="T29" fmla="*/ 107 h 160"/>
              <a:gd name="T30" fmla="*/ 45 w 77"/>
              <a:gd name="T31" fmla="*/ 53 h 160"/>
              <a:gd name="T32" fmla="*/ 64 w 77"/>
              <a:gd name="T33" fmla="*/ 53 h 160"/>
              <a:gd name="T34" fmla="*/ 77 w 77"/>
              <a:gd name="T35" fmla="*/ 38 h 160"/>
              <a:gd name="T36" fmla="*/ 77 w 77"/>
              <a:gd name="T37" fmla="*/ 14 h 160"/>
              <a:gd name="T38" fmla="*/ 64 w 77"/>
              <a:gd name="T39" fmla="*/ 0 h 160"/>
              <a:gd name="T40" fmla="*/ 14 w 77"/>
              <a:gd name="T41" fmla="*/ 0 h 160"/>
              <a:gd name="T42" fmla="*/ 0 w 77"/>
              <a:gd name="T43" fmla="*/ 14 h 160"/>
              <a:gd name="T44" fmla="*/ 0 w 77"/>
              <a:gd name="T45" fmla="*/ 38 h 160"/>
              <a:gd name="T46" fmla="*/ 14 w 77"/>
              <a:gd name="T47" fmla="*/ 53 h 160"/>
              <a:gd name="T48" fmla="*/ 13 w 77"/>
              <a:gd name="T49" fmla="*/ 14 h 160"/>
              <a:gd name="T50" fmla="*/ 14 w 77"/>
              <a:gd name="T51" fmla="*/ 13 h 160"/>
              <a:gd name="T52" fmla="*/ 64 w 77"/>
              <a:gd name="T53" fmla="*/ 13 h 160"/>
              <a:gd name="T54" fmla="*/ 65 w 77"/>
              <a:gd name="T55" fmla="*/ 14 h 160"/>
              <a:gd name="T56" fmla="*/ 65 w 77"/>
              <a:gd name="T57" fmla="*/ 38 h 160"/>
              <a:gd name="T58" fmla="*/ 64 w 77"/>
              <a:gd name="T59" fmla="*/ 39 h 160"/>
              <a:gd name="T60" fmla="*/ 14 w 77"/>
              <a:gd name="T61" fmla="*/ 39 h 160"/>
              <a:gd name="T62" fmla="*/ 13 w 77"/>
              <a:gd name="T63" fmla="*/ 38 h 160"/>
              <a:gd name="T64" fmla="*/ 13 w 77"/>
              <a:gd name="T65" fmla="*/ 14 h 160"/>
              <a:gd name="T66" fmla="*/ 13 w 77"/>
              <a:gd name="T67" fmla="*/ 14 h 160"/>
              <a:gd name="T68" fmla="*/ 13 w 77"/>
              <a:gd name="T69" fmla="*/ 14 h 160"/>
              <a:gd name="T70" fmla="*/ 13 w 77"/>
              <a:gd name="T71" fmla="*/ 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7" h="160">
                <a:moveTo>
                  <a:pt x="14" y="53"/>
                </a:moveTo>
                <a:cubicBezTo>
                  <a:pt x="33" y="53"/>
                  <a:pt x="33" y="53"/>
                  <a:pt x="33" y="53"/>
                </a:cubicBezTo>
                <a:cubicBezTo>
                  <a:pt x="33" y="154"/>
                  <a:pt x="33" y="154"/>
                  <a:pt x="33" y="154"/>
                </a:cubicBezTo>
                <a:cubicBezTo>
                  <a:pt x="33" y="158"/>
                  <a:pt x="36" y="160"/>
                  <a:pt x="39" y="160"/>
                </a:cubicBezTo>
                <a:cubicBezTo>
                  <a:pt x="43" y="160"/>
                  <a:pt x="45" y="158"/>
                  <a:pt x="45" y="154"/>
                </a:cubicBezTo>
                <a:cubicBezTo>
                  <a:pt x="45" y="143"/>
                  <a:pt x="45" y="143"/>
                  <a:pt x="45" y="143"/>
                </a:cubicBezTo>
                <a:cubicBezTo>
                  <a:pt x="56" y="143"/>
                  <a:pt x="56" y="143"/>
                  <a:pt x="56" y="143"/>
                </a:cubicBezTo>
                <a:cubicBezTo>
                  <a:pt x="59" y="143"/>
                  <a:pt x="63" y="141"/>
                  <a:pt x="63" y="137"/>
                </a:cubicBezTo>
                <a:cubicBezTo>
                  <a:pt x="63" y="134"/>
                  <a:pt x="59" y="130"/>
                  <a:pt x="56" y="130"/>
                </a:cubicBezTo>
                <a:cubicBezTo>
                  <a:pt x="45" y="130"/>
                  <a:pt x="45" y="130"/>
                  <a:pt x="45" y="130"/>
                </a:cubicBezTo>
                <a:cubicBezTo>
                  <a:pt x="45" y="121"/>
                  <a:pt x="45" y="121"/>
                  <a:pt x="45" y="121"/>
                </a:cubicBezTo>
                <a:cubicBezTo>
                  <a:pt x="56" y="121"/>
                  <a:pt x="56" y="121"/>
                  <a:pt x="56" y="121"/>
                </a:cubicBezTo>
                <a:cubicBezTo>
                  <a:pt x="59" y="121"/>
                  <a:pt x="63" y="117"/>
                  <a:pt x="63" y="113"/>
                </a:cubicBezTo>
                <a:cubicBezTo>
                  <a:pt x="63" y="110"/>
                  <a:pt x="59" y="107"/>
                  <a:pt x="56" y="107"/>
                </a:cubicBezTo>
                <a:cubicBezTo>
                  <a:pt x="45" y="107"/>
                  <a:pt x="45" y="107"/>
                  <a:pt x="45" y="107"/>
                </a:cubicBezTo>
                <a:cubicBezTo>
                  <a:pt x="45" y="53"/>
                  <a:pt x="45" y="53"/>
                  <a:pt x="45" y="53"/>
                </a:cubicBezTo>
                <a:cubicBezTo>
                  <a:pt x="64" y="53"/>
                  <a:pt x="64" y="53"/>
                  <a:pt x="64" y="53"/>
                </a:cubicBezTo>
                <a:cubicBezTo>
                  <a:pt x="71" y="53"/>
                  <a:pt x="77" y="47"/>
                  <a:pt x="77" y="38"/>
                </a:cubicBezTo>
                <a:cubicBezTo>
                  <a:pt x="77" y="14"/>
                  <a:pt x="77" y="14"/>
                  <a:pt x="77" y="14"/>
                </a:cubicBezTo>
                <a:cubicBezTo>
                  <a:pt x="77" y="6"/>
                  <a:pt x="71" y="0"/>
                  <a:pt x="6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47"/>
                  <a:pt x="6" y="53"/>
                  <a:pt x="14" y="53"/>
                </a:cubicBezTo>
                <a:close/>
                <a:moveTo>
                  <a:pt x="13" y="14"/>
                </a:moveTo>
                <a:cubicBezTo>
                  <a:pt x="14" y="13"/>
                  <a:pt x="14" y="13"/>
                  <a:pt x="14" y="13"/>
                </a:cubicBezTo>
                <a:cubicBezTo>
                  <a:pt x="64" y="13"/>
                  <a:pt x="64" y="13"/>
                  <a:pt x="64" y="13"/>
                </a:cubicBezTo>
                <a:cubicBezTo>
                  <a:pt x="65" y="13"/>
                  <a:pt x="65" y="14"/>
                  <a:pt x="65" y="14"/>
                </a:cubicBezTo>
                <a:cubicBezTo>
                  <a:pt x="65" y="38"/>
                  <a:pt x="65" y="38"/>
                  <a:pt x="65" y="38"/>
                </a:cubicBezTo>
                <a:cubicBezTo>
                  <a:pt x="65" y="39"/>
                  <a:pt x="65" y="39"/>
                  <a:pt x="64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4" y="39"/>
                  <a:pt x="13" y="39"/>
                  <a:pt x="13" y="38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lose/>
                <a:moveTo>
                  <a:pt x="13" y="14"/>
                </a:moveTo>
                <a:cubicBezTo>
                  <a:pt x="13" y="14"/>
                  <a:pt x="13" y="14"/>
                  <a:pt x="13" y="1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EE7E3239-4D13-D293-D1E6-E0E7C710DCED}"/>
              </a:ext>
            </a:extLst>
          </p:cNvPr>
          <p:cNvSpPr>
            <a:spLocks noEditPoints="1"/>
          </p:cNvSpPr>
          <p:nvPr/>
        </p:nvSpPr>
        <p:spPr bwMode="auto">
          <a:xfrm>
            <a:off x="1304926" y="3024188"/>
            <a:ext cx="198438" cy="257175"/>
          </a:xfrm>
          <a:custGeom>
            <a:avLst/>
            <a:gdLst>
              <a:gd name="T0" fmla="*/ 33 w 125"/>
              <a:gd name="T1" fmla="*/ 127 h 162"/>
              <a:gd name="T2" fmla="*/ 10 w 125"/>
              <a:gd name="T3" fmla="*/ 127 h 162"/>
              <a:gd name="T4" fmla="*/ 2 w 125"/>
              <a:gd name="T5" fmla="*/ 155 h 162"/>
              <a:gd name="T6" fmla="*/ 27 w 125"/>
              <a:gd name="T7" fmla="*/ 139 h 162"/>
              <a:gd name="T8" fmla="*/ 74 w 125"/>
              <a:gd name="T9" fmla="*/ 127 h 162"/>
              <a:gd name="T10" fmla="*/ 51 w 125"/>
              <a:gd name="T11" fmla="*/ 127 h 162"/>
              <a:gd name="T12" fmla="*/ 42 w 125"/>
              <a:gd name="T13" fmla="*/ 155 h 162"/>
              <a:gd name="T14" fmla="*/ 67 w 125"/>
              <a:gd name="T15" fmla="*/ 139 h 162"/>
              <a:gd name="T16" fmla="*/ 113 w 125"/>
              <a:gd name="T17" fmla="*/ 127 h 162"/>
              <a:gd name="T18" fmla="*/ 91 w 125"/>
              <a:gd name="T19" fmla="*/ 127 h 162"/>
              <a:gd name="T20" fmla="*/ 82 w 125"/>
              <a:gd name="T21" fmla="*/ 155 h 162"/>
              <a:gd name="T22" fmla="*/ 107 w 125"/>
              <a:gd name="T23" fmla="*/ 139 h 162"/>
              <a:gd name="T24" fmla="*/ 14 w 125"/>
              <a:gd name="T25" fmla="*/ 0 h 162"/>
              <a:gd name="T26" fmla="*/ 0 w 125"/>
              <a:gd name="T27" fmla="*/ 75 h 162"/>
              <a:gd name="T28" fmla="*/ 27 w 125"/>
              <a:gd name="T29" fmla="*/ 90 h 162"/>
              <a:gd name="T30" fmla="*/ 14 w 125"/>
              <a:gd name="T31" fmla="*/ 84 h 162"/>
              <a:gd name="T32" fmla="*/ 5 w 125"/>
              <a:gd name="T33" fmla="*/ 17 h 162"/>
              <a:gd name="T34" fmla="*/ 110 w 125"/>
              <a:gd name="T35" fmla="*/ 6 h 162"/>
              <a:gd name="T36" fmla="*/ 119 w 125"/>
              <a:gd name="T37" fmla="*/ 75 h 162"/>
              <a:gd name="T38" fmla="*/ 58 w 125"/>
              <a:gd name="T39" fmla="*/ 84 h 162"/>
              <a:gd name="T40" fmla="*/ 110 w 125"/>
              <a:gd name="T41" fmla="*/ 90 h 162"/>
              <a:gd name="T42" fmla="*/ 125 w 125"/>
              <a:gd name="T43" fmla="*/ 17 h 162"/>
              <a:gd name="T44" fmla="*/ 53 w 125"/>
              <a:gd name="T45" fmla="*/ 26 h 162"/>
              <a:gd name="T46" fmla="*/ 34 w 125"/>
              <a:gd name="T47" fmla="*/ 26 h 162"/>
              <a:gd name="T48" fmla="*/ 53 w 125"/>
              <a:gd name="T49" fmla="*/ 26 h 162"/>
              <a:gd name="T50" fmla="*/ 26 w 125"/>
              <a:gd name="T51" fmla="*/ 42 h 162"/>
              <a:gd name="T52" fmla="*/ 25 w 125"/>
              <a:gd name="T53" fmla="*/ 43 h 162"/>
              <a:gd name="T54" fmla="*/ 20 w 125"/>
              <a:gd name="T55" fmla="*/ 72 h 162"/>
              <a:gd name="T56" fmla="*/ 23 w 125"/>
              <a:gd name="T57" fmla="*/ 76 h 162"/>
              <a:gd name="T58" fmla="*/ 32 w 125"/>
              <a:gd name="T59" fmla="*/ 49 h 162"/>
              <a:gd name="T60" fmla="*/ 33 w 125"/>
              <a:gd name="T61" fmla="*/ 74 h 162"/>
              <a:gd name="T62" fmla="*/ 34 w 125"/>
              <a:gd name="T63" fmla="*/ 116 h 162"/>
              <a:gd name="T64" fmla="*/ 42 w 125"/>
              <a:gd name="T65" fmla="*/ 78 h 162"/>
              <a:gd name="T66" fmla="*/ 45 w 125"/>
              <a:gd name="T67" fmla="*/ 78 h 162"/>
              <a:gd name="T68" fmla="*/ 51 w 125"/>
              <a:gd name="T69" fmla="*/ 116 h 162"/>
              <a:gd name="T70" fmla="*/ 56 w 125"/>
              <a:gd name="T71" fmla="*/ 112 h 162"/>
              <a:gd name="T72" fmla="*/ 53 w 125"/>
              <a:gd name="T73" fmla="*/ 48 h 162"/>
              <a:gd name="T74" fmla="*/ 73 w 125"/>
              <a:gd name="T75" fmla="*/ 55 h 162"/>
              <a:gd name="T76" fmla="*/ 78 w 125"/>
              <a:gd name="T77" fmla="*/ 53 h 162"/>
              <a:gd name="T78" fmla="*/ 58 w 125"/>
              <a:gd name="T79" fmla="*/ 41 h 162"/>
              <a:gd name="T80" fmla="*/ 44 w 125"/>
              <a:gd name="T81" fmla="*/ 40 h 162"/>
              <a:gd name="T82" fmla="*/ 43 w 125"/>
              <a:gd name="T83" fmla="*/ 66 h 162"/>
              <a:gd name="T84" fmla="*/ 43 w 125"/>
              <a:gd name="T85" fmla="*/ 40 h 162"/>
              <a:gd name="T86" fmla="*/ 27 w 125"/>
              <a:gd name="T87" fmla="*/ 41 h 162"/>
              <a:gd name="T88" fmla="*/ 74 w 125"/>
              <a:gd name="T89" fmla="*/ 75 h 162"/>
              <a:gd name="T90" fmla="*/ 79 w 125"/>
              <a:gd name="T91" fmla="*/ 58 h 162"/>
              <a:gd name="T92" fmla="*/ 74 w 125"/>
              <a:gd name="T93" fmla="*/ 75 h 162"/>
              <a:gd name="T94" fmla="*/ 82 w 125"/>
              <a:gd name="T95" fmla="*/ 75 h 162"/>
              <a:gd name="T96" fmla="*/ 89 w 125"/>
              <a:gd name="T97" fmla="*/ 49 h 162"/>
              <a:gd name="T98" fmla="*/ 92 w 125"/>
              <a:gd name="T99" fmla="*/ 40 h 162"/>
              <a:gd name="T100" fmla="*/ 97 w 125"/>
              <a:gd name="T101" fmla="*/ 75 h 162"/>
              <a:gd name="T102" fmla="*/ 92 w 125"/>
              <a:gd name="T103" fmla="*/ 4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25" h="162">
                <a:moveTo>
                  <a:pt x="27" y="139"/>
                </a:moveTo>
                <a:cubicBezTo>
                  <a:pt x="31" y="136"/>
                  <a:pt x="33" y="131"/>
                  <a:pt x="33" y="127"/>
                </a:cubicBezTo>
                <a:cubicBezTo>
                  <a:pt x="33" y="119"/>
                  <a:pt x="28" y="114"/>
                  <a:pt x="22" y="114"/>
                </a:cubicBezTo>
                <a:cubicBezTo>
                  <a:pt x="16" y="114"/>
                  <a:pt x="10" y="119"/>
                  <a:pt x="10" y="127"/>
                </a:cubicBezTo>
                <a:cubicBezTo>
                  <a:pt x="10" y="131"/>
                  <a:pt x="13" y="136"/>
                  <a:pt x="17" y="139"/>
                </a:cubicBezTo>
                <a:cubicBezTo>
                  <a:pt x="8" y="141"/>
                  <a:pt x="2" y="149"/>
                  <a:pt x="2" y="155"/>
                </a:cubicBezTo>
                <a:cubicBezTo>
                  <a:pt x="2" y="162"/>
                  <a:pt x="42" y="162"/>
                  <a:pt x="42" y="155"/>
                </a:cubicBezTo>
                <a:cubicBezTo>
                  <a:pt x="42" y="149"/>
                  <a:pt x="35" y="141"/>
                  <a:pt x="27" y="139"/>
                </a:cubicBezTo>
                <a:close/>
                <a:moveTo>
                  <a:pt x="67" y="139"/>
                </a:moveTo>
                <a:cubicBezTo>
                  <a:pt x="71" y="136"/>
                  <a:pt x="74" y="131"/>
                  <a:pt x="74" y="127"/>
                </a:cubicBezTo>
                <a:cubicBezTo>
                  <a:pt x="74" y="119"/>
                  <a:pt x="68" y="114"/>
                  <a:pt x="62" y="114"/>
                </a:cubicBezTo>
                <a:cubicBezTo>
                  <a:pt x="56" y="114"/>
                  <a:pt x="51" y="119"/>
                  <a:pt x="51" y="127"/>
                </a:cubicBezTo>
                <a:cubicBezTo>
                  <a:pt x="51" y="131"/>
                  <a:pt x="54" y="136"/>
                  <a:pt x="57" y="139"/>
                </a:cubicBezTo>
                <a:cubicBezTo>
                  <a:pt x="49" y="141"/>
                  <a:pt x="42" y="149"/>
                  <a:pt x="42" y="155"/>
                </a:cubicBezTo>
                <a:cubicBezTo>
                  <a:pt x="42" y="162"/>
                  <a:pt x="82" y="162"/>
                  <a:pt x="82" y="155"/>
                </a:cubicBezTo>
                <a:cubicBezTo>
                  <a:pt x="82" y="149"/>
                  <a:pt x="75" y="141"/>
                  <a:pt x="67" y="139"/>
                </a:cubicBezTo>
                <a:close/>
                <a:moveTo>
                  <a:pt x="107" y="139"/>
                </a:moveTo>
                <a:cubicBezTo>
                  <a:pt x="111" y="136"/>
                  <a:pt x="113" y="131"/>
                  <a:pt x="113" y="127"/>
                </a:cubicBezTo>
                <a:cubicBezTo>
                  <a:pt x="113" y="119"/>
                  <a:pt x="108" y="114"/>
                  <a:pt x="102" y="114"/>
                </a:cubicBezTo>
                <a:cubicBezTo>
                  <a:pt x="95" y="114"/>
                  <a:pt x="91" y="119"/>
                  <a:pt x="91" y="127"/>
                </a:cubicBezTo>
                <a:cubicBezTo>
                  <a:pt x="91" y="131"/>
                  <a:pt x="94" y="136"/>
                  <a:pt x="97" y="139"/>
                </a:cubicBezTo>
                <a:cubicBezTo>
                  <a:pt x="89" y="141"/>
                  <a:pt x="82" y="149"/>
                  <a:pt x="82" y="155"/>
                </a:cubicBezTo>
                <a:cubicBezTo>
                  <a:pt x="82" y="162"/>
                  <a:pt x="122" y="162"/>
                  <a:pt x="122" y="155"/>
                </a:cubicBezTo>
                <a:cubicBezTo>
                  <a:pt x="122" y="149"/>
                  <a:pt x="115" y="141"/>
                  <a:pt x="107" y="139"/>
                </a:cubicBezTo>
                <a:close/>
                <a:moveTo>
                  <a:pt x="110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7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83"/>
                  <a:pt x="6" y="90"/>
                  <a:pt x="14" y="90"/>
                </a:cubicBezTo>
                <a:cubicBezTo>
                  <a:pt x="27" y="90"/>
                  <a:pt x="27" y="90"/>
                  <a:pt x="27" y="90"/>
                </a:cubicBezTo>
                <a:cubicBezTo>
                  <a:pt x="27" y="84"/>
                  <a:pt x="27" y="84"/>
                  <a:pt x="27" y="84"/>
                </a:cubicBezTo>
                <a:cubicBezTo>
                  <a:pt x="14" y="84"/>
                  <a:pt x="14" y="84"/>
                  <a:pt x="14" y="84"/>
                </a:cubicBezTo>
                <a:cubicBezTo>
                  <a:pt x="9" y="84"/>
                  <a:pt x="5" y="80"/>
                  <a:pt x="5" y="75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2"/>
                  <a:pt x="9" y="6"/>
                  <a:pt x="14" y="6"/>
                </a:cubicBezTo>
                <a:cubicBezTo>
                  <a:pt x="110" y="6"/>
                  <a:pt x="110" y="6"/>
                  <a:pt x="110" y="6"/>
                </a:cubicBezTo>
                <a:cubicBezTo>
                  <a:pt x="115" y="6"/>
                  <a:pt x="119" y="12"/>
                  <a:pt x="119" y="17"/>
                </a:cubicBezTo>
                <a:cubicBezTo>
                  <a:pt x="119" y="75"/>
                  <a:pt x="119" y="75"/>
                  <a:pt x="119" y="75"/>
                </a:cubicBezTo>
                <a:cubicBezTo>
                  <a:pt x="119" y="80"/>
                  <a:pt x="115" y="84"/>
                  <a:pt x="110" y="84"/>
                </a:cubicBezTo>
                <a:cubicBezTo>
                  <a:pt x="58" y="84"/>
                  <a:pt x="58" y="84"/>
                  <a:pt x="58" y="84"/>
                </a:cubicBezTo>
                <a:cubicBezTo>
                  <a:pt x="59" y="90"/>
                  <a:pt x="59" y="90"/>
                  <a:pt x="59" y="90"/>
                </a:cubicBezTo>
                <a:cubicBezTo>
                  <a:pt x="110" y="90"/>
                  <a:pt x="110" y="90"/>
                  <a:pt x="110" y="90"/>
                </a:cubicBezTo>
                <a:cubicBezTo>
                  <a:pt x="118" y="90"/>
                  <a:pt x="125" y="83"/>
                  <a:pt x="125" y="75"/>
                </a:cubicBezTo>
                <a:cubicBezTo>
                  <a:pt x="125" y="17"/>
                  <a:pt x="125" y="17"/>
                  <a:pt x="125" y="17"/>
                </a:cubicBezTo>
                <a:cubicBezTo>
                  <a:pt x="125" y="7"/>
                  <a:pt x="118" y="0"/>
                  <a:pt x="110" y="0"/>
                </a:cubicBezTo>
                <a:close/>
                <a:moveTo>
                  <a:pt x="53" y="26"/>
                </a:moveTo>
                <a:cubicBezTo>
                  <a:pt x="53" y="21"/>
                  <a:pt x="49" y="17"/>
                  <a:pt x="43" y="17"/>
                </a:cubicBezTo>
                <a:cubicBezTo>
                  <a:pt x="38" y="17"/>
                  <a:pt x="34" y="21"/>
                  <a:pt x="34" y="26"/>
                </a:cubicBezTo>
                <a:cubicBezTo>
                  <a:pt x="34" y="31"/>
                  <a:pt x="38" y="37"/>
                  <a:pt x="43" y="37"/>
                </a:cubicBezTo>
                <a:cubicBezTo>
                  <a:pt x="49" y="37"/>
                  <a:pt x="53" y="31"/>
                  <a:pt x="53" y="26"/>
                </a:cubicBezTo>
                <a:close/>
                <a:moveTo>
                  <a:pt x="27" y="42"/>
                </a:moveTo>
                <a:cubicBezTo>
                  <a:pt x="26" y="42"/>
                  <a:pt x="26" y="42"/>
                  <a:pt x="26" y="42"/>
                </a:cubicBezTo>
                <a:cubicBezTo>
                  <a:pt x="26" y="42"/>
                  <a:pt x="26" y="42"/>
                  <a:pt x="26" y="43"/>
                </a:cubicBezTo>
                <a:cubicBezTo>
                  <a:pt x="25" y="43"/>
                  <a:pt x="25" y="43"/>
                  <a:pt x="25" y="43"/>
                </a:cubicBezTo>
                <a:cubicBezTo>
                  <a:pt x="25" y="44"/>
                  <a:pt x="25" y="44"/>
                  <a:pt x="25" y="44"/>
                </a:cubicBezTo>
                <a:cubicBezTo>
                  <a:pt x="20" y="72"/>
                  <a:pt x="20" y="72"/>
                  <a:pt x="20" y="72"/>
                </a:cubicBezTo>
                <a:cubicBezTo>
                  <a:pt x="19" y="74"/>
                  <a:pt x="20" y="76"/>
                  <a:pt x="22" y="76"/>
                </a:cubicBezTo>
                <a:cubicBezTo>
                  <a:pt x="22" y="76"/>
                  <a:pt x="22" y="76"/>
                  <a:pt x="23" y="76"/>
                </a:cubicBezTo>
                <a:cubicBezTo>
                  <a:pt x="24" y="76"/>
                  <a:pt x="26" y="75"/>
                  <a:pt x="26" y="73"/>
                </a:cubicBezTo>
                <a:cubicBezTo>
                  <a:pt x="32" y="49"/>
                  <a:pt x="32" y="49"/>
                  <a:pt x="32" y="49"/>
                </a:cubicBezTo>
                <a:cubicBezTo>
                  <a:pt x="32" y="49"/>
                  <a:pt x="32" y="49"/>
                  <a:pt x="33" y="48"/>
                </a:cubicBezTo>
                <a:cubicBezTo>
                  <a:pt x="33" y="74"/>
                  <a:pt x="33" y="74"/>
                  <a:pt x="33" y="74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0" y="114"/>
                  <a:pt x="32" y="116"/>
                  <a:pt x="34" y="116"/>
                </a:cubicBezTo>
                <a:cubicBezTo>
                  <a:pt x="37" y="116"/>
                  <a:pt x="39" y="115"/>
                  <a:pt x="39" y="112"/>
                </a:cubicBezTo>
                <a:cubicBezTo>
                  <a:pt x="42" y="78"/>
                  <a:pt x="42" y="78"/>
                  <a:pt x="42" y="78"/>
                </a:cubicBezTo>
                <a:cubicBezTo>
                  <a:pt x="43" y="78"/>
                  <a:pt x="43" y="78"/>
                  <a:pt x="43" y="78"/>
                </a:cubicBezTo>
                <a:cubicBezTo>
                  <a:pt x="44" y="78"/>
                  <a:pt x="45" y="78"/>
                  <a:pt x="45" y="78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47" y="115"/>
                  <a:pt x="49" y="116"/>
                  <a:pt x="51" y="116"/>
                </a:cubicBezTo>
                <a:cubicBezTo>
                  <a:pt x="52" y="116"/>
                  <a:pt x="52" y="116"/>
                  <a:pt x="52" y="116"/>
                </a:cubicBezTo>
                <a:cubicBezTo>
                  <a:pt x="54" y="116"/>
                  <a:pt x="56" y="114"/>
                  <a:pt x="56" y="112"/>
                </a:cubicBezTo>
                <a:cubicBezTo>
                  <a:pt x="53" y="74"/>
                  <a:pt x="53" y="74"/>
                  <a:pt x="53" y="74"/>
                </a:cubicBezTo>
                <a:cubicBezTo>
                  <a:pt x="53" y="48"/>
                  <a:pt x="53" y="48"/>
                  <a:pt x="53" y="48"/>
                </a:cubicBezTo>
                <a:cubicBezTo>
                  <a:pt x="55" y="49"/>
                  <a:pt x="56" y="49"/>
                  <a:pt x="56" y="49"/>
                </a:cubicBezTo>
                <a:cubicBezTo>
                  <a:pt x="73" y="55"/>
                  <a:pt x="73" y="55"/>
                  <a:pt x="73" y="55"/>
                </a:cubicBezTo>
                <a:cubicBezTo>
                  <a:pt x="73" y="56"/>
                  <a:pt x="74" y="56"/>
                  <a:pt x="74" y="56"/>
                </a:cubicBezTo>
                <a:cubicBezTo>
                  <a:pt x="76" y="56"/>
                  <a:pt x="77" y="55"/>
                  <a:pt x="78" y="53"/>
                </a:cubicBezTo>
                <a:cubicBezTo>
                  <a:pt x="78" y="51"/>
                  <a:pt x="77" y="49"/>
                  <a:pt x="75" y="48"/>
                </a:cubicBezTo>
                <a:cubicBezTo>
                  <a:pt x="58" y="41"/>
                  <a:pt x="58" y="41"/>
                  <a:pt x="58" y="41"/>
                </a:cubicBezTo>
                <a:cubicBezTo>
                  <a:pt x="58" y="41"/>
                  <a:pt x="50" y="39"/>
                  <a:pt x="45" y="38"/>
                </a:cubicBezTo>
                <a:cubicBezTo>
                  <a:pt x="44" y="40"/>
                  <a:pt x="44" y="40"/>
                  <a:pt x="44" y="40"/>
                </a:cubicBezTo>
                <a:cubicBezTo>
                  <a:pt x="45" y="61"/>
                  <a:pt x="45" y="61"/>
                  <a:pt x="45" y="61"/>
                </a:cubicBezTo>
                <a:cubicBezTo>
                  <a:pt x="43" y="66"/>
                  <a:pt x="43" y="66"/>
                  <a:pt x="43" y="66"/>
                </a:cubicBezTo>
                <a:cubicBezTo>
                  <a:pt x="40" y="61"/>
                  <a:pt x="40" y="61"/>
                  <a:pt x="40" y="61"/>
                </a:cubicBezTo>
                <a:cubicBezTo>
                  <a:pt x="43" y="40"/>
                  <a:pt x="43" y="40"/>
                  <a:pt x="43" y="40"/>
                </a:cubicBezTo>
                <a:cubicBezTo>
                  <a:pt x="42" y="38"/>
                  <a:pt x="42" y="38"/>
                  <a:pt x="42" y="38"/>
                </a:cubicBezTo>
                <a:cubicBezTo>
                  <a:pt x="35" y="39"/>
                  <a:pt x="28" y="41"/>
                  <a:pt x="27" y="41"/>
                </a:cubicBezTo>
                <a:lnTo>
                  <a:pt x="27" y="42"/>
                </a:lnTo>
                <a:close/>
                <a:moveTo>
                  <a:pt x="74" y="75"/>
                </a:moveTo>
                <a:cubicBezTo>
                  <a:pt x="79" y="75"/>
                  <a:pt x="79" y="75"/>
                  <a:pt x="79" y="75"/>
                </a:cubicBezTo>
                <a:cubicBezTo>
                  <a:pt x="79" y="58"/>
                  <a:pt x="79" y="58"/>
                  <a:pt x="79" y="58"/>
                </a:cubicBezTo>
                <a:cubicBezTo>
                  <a:pt x="74" y="58"/>
                  <a:pt x="74" y="58"/>
                  <a:pt x="74" y="58"/>
                </a:cubicBezTo>
                <a:lnTo>
                  <a:pt x="74" y="75"/>
                </a:lnTo>
                <a:close/>
                <a:moveTo>
                  <a:pt x="82" y="49"/>
                </a:moveTo>
                <a:cubicBezTo>
                  <a:pt x="82" y="75"/>
                  <a:pt x="82" y="75"/>
                  <a:pt x="82" y="75"/>
                </a:cubicBezTo>
                <a:cubicBezTo>
                  <a:pt x="89" y="75"/>
                  <a:pt x="89" y="75"/>
                  <a:pt x="89" y="75"/>
                </a:cubicBezTo>
                <a:cubicBezTo>
                  <a:pt x="89" y="49"/>
                  <a:pt x="89" y="49"/>
                  <a:pt x="89" y="49"/>
                </a:cubicBezTo>
                <a:lnTo>
                  <a:pt x="82" y="49"/>
                </a:lnTo>
                <a:close/>
                <a:moveTo>
                  <a:pt x="92" y="40"/>
                </a:moveTo>
                <a:cubicBezTo>
                  <a:pt x="92" y="75"/>
                  <a:pt x="92" y="75"/>
                  <a:pt x="92" y="75"/>
                </a:cubicBezTo>
                <a:cubicBezTo>
                  <a:pt x="97" y="75"/>
                  <a:pt x="97" y="75"/>
                  <a:pt x="97" y="75"/>
                </a:cubicBezTo>
                <a:cubicBezTo>
                  <a:pt x="97" y="40"/>
                  <a:pt x="97" y="40"/>
                  <a:pt x="97" y="40"/>
                </a:cubicBezTo>
                <a:lnTo>
                  <a:pt x="92" y="4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95B87D57-AD8D-BC72-2CEF-424D35214870}"/>
              </a:ext>
            </a:extLst>
          </p:cNvPr>
          <p:cNvSpPr>
            <a:spLocks noEditPoints="1"/>
          </p:cNvSpPr>
          <p:nvPr/>
        </p:nvSpPr>
        <p:spPr bwMode="auto">
          <a:xfrm>
            <a:off x="7916863" y="2473325"/>
            <a:ext cx="211138" cy="254000"/>
          </a:xfrm>
          <a:custGeom>
            <a:avLst/>
            <a:gdLst>
              <a:gd name="T0" fmla="*/ 78 w 133"/>
              <a:gd name="T1" fmla="*/ 20 h 160"/>
              <a:gd name="T2" fmla="*/ 78 w 133"/>
              <a:gd name="T3" fmla="*/ 34 h 160"/>
              <a:gd name="T4" fmla="*/ 120 w 133"/>
              <a:gd name="T5" fmla="*/ 89 h 160"/>
              <a:gd name="T6" fmla="*/ 66 w 133"/>
              <a:gd name="T7" fmla="*/ 147 h 160"/>
              <a:gd name="T8" fmla="*/ 11 w 133"/>
              <a:gd name="T9" fmla="*/ 89 h 160"/>
              <a:gd name="T10" fmla="*/ 53 w 133"/>
              <a:gd name="T11" fmla="*/ 34 h 160"/>
              <a:gd name="T12" fmla="*/ 53 w 133"/>
              <a:gd name="T13" fmla="*/ 20 h 160"/>
              <a:gd name="T14" fmla="*/ 0 w 133"/>
              <a:gd name="T15" fmla="*/ 89 h 160"/>
              <a:gd name="T16" fmla="*/ 66 w 133"/>
              <a:gd name="T17" fmla="*/ 160 h 160"/>
              <a:gd name="T18" fmla="*/ 133 w 133"/>
              <a:gd name="T19" fmla="*/ 89 h 160"/>
              <a:gd name="T20" fmla="*/ 78 w 133"/>
              <a:gd name="T21" fmla="*/ 20 h 160"/>
              <a:gd name="T22" fmla="*/ 65 w 133"/>
              <a:gd name="T23" fmla="*/ 79 h 160"/>
              <a:gd name="T24" fmla="*/ 72 w 133"/>
              <a:gd name="T25" fmla="*/ 72 h 160"/>
              <a:gd name="T26" fmla="*/ 72 w 133"/>
              <a:gd name="T27" fmla="*/ 7 h 160"/>
              <a:gd name="T28" fmla="*/ 65 w 133"/>
              <a:gd name="T29" fmla="*/ 0 h 160"/>
              <a:gd name="T30" fmla="*/ 59 w 133"/>
              <a:gd name="T31" fmla="*/ 7 h 160"/>
              <a:gd name="T32" fmla="*/ 59 w 133"/>
              <a:gd name="T33" fmla="*/ 72 h 160"/>
              <a:gd name="T34" fmla="*/ 65 w 133"/>
              <a:gd name="T35" fmla="*/ 7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33" h="160">
                <a:moveTo>
                  <a:pt x="78" y="20"/>
                </a:moveTo>
                <a:cubicBezTo>
                  <a:pt x="78" y="34"/>
                  <a:pt x="78" y="34"/>
                  <a:pt x="78" y="34"/>
                </a:cubicBezTo>
                <a:cubicBezTo>
                  <a:pt x="103" y="39"/>
                  <a:pt x="120" y="62"/>
                  <a:pt x="120" y="89"/>
                </a:cubicBezTo>
                <a:cubicBezTo>
                  <a:pt x="120" y="122"/>
                  <a:pt x="95" y="147"/>
                  <a:pt x="66" y="147"/>
                </a:cubicBezTo>
                <a:cubicBezTo>
                  <a:pt x="36" y="147"/>
                  <a:pt x="11" y="122"/>
                  <a:pt x="11" y="89"/>
                </a:cubicBezTo>
                <a:cubicBezTo>
                  <a:pt x="11" y="62"/>
                  <a:pt x="30" y="39"/>
                  <a:pt x="53" y="34"/>
                </a:cubicBezTo>
                <a:cubicBezTo>
                  <a:pt x="53" y="20"/>
                  <a:pt x="53" y="20"/>
                  <a:pt x="53" y="20"/>
                </a:cubicBezTo>
                <a:cubicBezTo>
                  <a:pt x="23" y="27"/>
                  <a:pt x="0" y="55"/>
                  <a:pt x="0" y="89"/>
                </a:cubicBezTo>
                <a:cubicBezTo>
                  <a:pt x="0" y="129"/>
                  <a:pt x="30" y="160"/>
                  <a:pt x="66" y="160"/>
                </a:cubicBezTo>
                <a:cubicBezTo>
                  <a:pt x="103" y="160"/>
                  <a:pt x="133" y="129"/>
                  <a:pt x="133" y="89"/>
                </a:cubicBezTo>
                <a:cubicBezTo>
                  <a:pt x="133" y="55"/>
                  <a:pt x="109" y="27"/>
                  <a:pt x="78" y="20"/>
                </a:cubicBezTo>
                <a:close/>
                <a:moveTo>
                  <a:pt x="65" y="79"/>
                </a:moveTo>
                <a:cubicBezTo>
                  <a:pt x="69" y="79"/>
                  <a:pt x="72" y="75"/>
                  <a:pt x="72" y="72"/>
                </a:cubicBezTo>
                <a:cubicBezTo>
                  <a:pt x="72" y="7"/>
                  <a:pt x="72" y="7"/>
                  <a:pt x="72" y="7"/>
                </a:cubicBezTo>
                <a:cubicBezTo>
                  <a:pt x="72" y="4"/>
                  <a:pt x="69" y="0"/>
                  <a:pt x="65" y="0"/>
                </a:cubicBezTo>
                <a:cubicBezTo>
                  <a:pt x="62" y="0"/>
                  <a:pt x="59" y="4"/>
                  <a:pt x="59" y="7"/>
                </a:cubicBezTo>
                <a:cubicBezTo>
                  <a:pt x="59" y="72"/>
                  <a:pt x="59" y="72"/>
                  <a:pt x="59" y="72"/>
                </a:cubicBezTo>
                <a:cubicBezTo>
                  <a:pt x="59" y="75"/>
                  <a:pt x="62" y="79"/>
                  <a:pt x="65" y="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530A4582-1418-9DB9-D7B4-6897E5E738C4}"/>
              </a:ext>
            </a:extLst>
          </p:cNvPr>
          <p:cNvSpPr>
            <a:spLocks noEditPoints="1"/>
          </p:cNvSpPr>
          <p:nvPr/>
        </p:nvSpPr>
        <p:spPr bwMode="auto">
          <a:xfrm>
            <a:off x="5711826" y="3024188"/>
            <a:ext cx="214313" cy="254000"/>
          </a:xfrm>
          <a:custGeom>
            <a:avLst/>
            <a:gdLst>
              <a:gd name="T0" fmla="*/ 85 w 135"/>
              <a:gd name="T1" fmla="*/ 75 h 160"/>
              <a:gd name="T2" fmla="*/ 100 w 135"/>
              <a:gd name="T3" fmla="*/ 82 h 160"/>
              <a:gd name="T4" fmla="*/ 117 w 135"/>
              <a:gd name="T5" fmla="*/ 75 h 160"/>
              <a:gd name="T6" fmla="*/ 129 w 135"/>
              <a:gd name="T7" fmla="*/ 60 h 160"/>
              <a:gd name="T8" fmla="*/ 135 w 135"/>
              <a:gd name="T9" fmla="*/ 44 h 160"/>
              <a:gd name="T10" fmla="*/ 129 w 135"/>
              <a:gd name="T11" fmla="*/ 28 h 160"/>
              <a:gd name="T12" fmla="*/ 109 w 135"/>
              <a:gd name="T13" fmla="*/ 7 h 160"/>
              <a:gd name="T14" fmla="*/ 94 w 135"/>
              <a:gd name="T15" fmla="*/ 0 h 160"/>
              <a:gd name="T16" fmla="*/ 79 w 135"/>
              <a:gd name="T17" fmla="*/ 7 h 160"/>
              <a:gd name="T18" fmla="*/ 65 w 135"/>
              <a:gd name="T19" fmla="*/ 20 h 160"/>
              <a:gd name="T20" fmla="*/ 64 w 135"/>
              <a:gd name="T21" fmla="*/ 51 h 160"/>
              <a:gd name="T22" fmla="*/ 66 w 135"/>
              <a:gd name="T23" fmla="*/ 55 h 160"/>
              <a:gd name="T24" fmla="*/ 70 w 135"/>
              <a:gd name="T25" fmla="*/ 58 h 160"/>
              <a:gd name="T26" fmla="*/ 1 w 135"/>
              <a:gd name="T27" fmla="*/ 132 h 160"/>
              <a:gd name="T28" fmla="*/ 0 w 135"/>
              <a:gd name="T29" fmla="*/ 137 h 160"/>
              <a:gd name="T30" fmla="*/ 1 w 135"/>
              <a:gd name="T31" fmla="*/ 141 h 160"/>
              <a:gd name="T32" fmla="*/ 6 w 135"/>
              <a:gd name="T33" fmla="*/ 147 h 160"/>
              <a:gd name="T34" fmla="*/ 17 w 135"/>
              <a:gd name="T35" fmla="*/ 159 h 160"/>
              <a:gd name="T36" fmla="*/ 21 w 135"/>
              <a:gd name="T37" fmla="*/ 160 h 160"/>
              <a:gd name="T38" fmla="*/ 25 w 135"/>
              <a:gd name="T39" fmla="*/ 159 h 160"/>
              <a:gd name="T40" fmla="*/ 27 w 135"/>
              <a:gd name="T41" fmla="*/ 156 h 160"/>
              <a:gd name="T42" fmla="*/ 29 w 135"/>
              <a:gd name="T43" fmla="*/ 152 h 160"/>
              <a:gd name="T44" fmla="*/ 27 w 135"/>
              <a:gd name="T45" fmla="*/ 148 h 160"/>
              <a:gd name="T46" fmla="*/ 25 w 135"/>
              <a:gd name="T47" fmla="*/ 144 h 160"/>
              <a:gd name="T48" fmla="*/ 26 w 135"/>
              <a:gd name="T49" fmla="*/ 143 h 160"/>
              <a:gd name="T50" fmla="*/ 29 w 135"/>
              <a:gd name="T51" fmla="*/ 145 h 160"/>
              <a:gd name="T52" fmla="*/ 32 w 135"/>
              <a:gd name="T53" fmla="*/ 148 h 160"/>
              <a:gd name="T54" fmla="*/ 37 w 135"/>
              <a:gd name="T55" fmla="*/ 145 h 160"/>
              <a:gd name="T56" fmla="*/ 40 w 135"/>
              <a:gd name="T57" fmla="*/ 143 h 160"/>
              <a:gd name="T58" fmla="*/ 41 w 135"/>
              <a:gd name="T59" fmla="*/ 138 h 160"/>
              <a:gd name="T60" fmla="*/ 40 w 135"/>
              <a:gd name="T61" fmla="*/ 134 h 160"/>
              <a:gd name="T62" fmla="*/ 30 w 135"/>
              <a:gd name="T63" fmla="*/ 125 h 160"/>
              <a:gd name="T64" fmla="*/ 81 w 135"/>
              <a:gd name="T65" fmla="*/ 70 h 160"/>
              <a:gd name="T66" fmla="*/ 85 w 135"/>
              <a:gd name="T67" fmla="*/ 75 h 160"/>
              <a:gd name="T68" fmla="*/ 85 w 135"/>
              <a:gd name="T69" fmla="*/ 75 h 160"/>
              <a:gd name="T70" fmla="*/ 76 w 135"/>
              <a:gd name="T71" fmla="*/ 42 h 160"/>
              <a:gd name="T72" fmla="*/ 75 w 135"/>
              <a:gd name="T73" fmla="*/ 38 h 160"/>
              <a:gd name="T74" fmla="*/ 76 w 135"/>
              <a:gd name="T75" fmla="*/ 32 h 160"/>
              <a:gd name="T76" fmla="*/ 90 w 135"/>
              <a:gd name="T77" fmla="*/ 19 h 160"/>
              <a:gd name="T78" fmla="*/ 94 w 135"/>
              <a:gd name="T79" fmla="*/ 16 h 160"/>
              <a:gd name="T80" fmla="*/ 99 w 135"/>
              <a:gd name="T81" fmla="*/ 19 h 160"/>
              <a:gd name="T82" fmla="*/ 118 w 135"/>
              <a:gd name="T83" fmla="*/ 39 h 160"/>
              <a:gd name="T84" fmla="*/ 118 w 135"/>
              <a:gd name="T85" fmla="*/ 48 h 160"/>
              <a:gd name="T86" fmla="*/ 105 w 135"/>
              <a:gd name="T87" fmla="*/ 63 h 160"/>
              <a:gd name="T88" fmla="*/ 100 w 135"/>
              <a:gd name="T89" fmla="*/ 65 h 160"/>
              <a:gd name="T90" fmla="*/ 98 w 135"/>
              <a:gd name="T91" fmla="*/ 65 h 160"/>
              <a:gd name="T92" fmla="*/ 95 w 135"/>
              <a:gd name="T93" fmla="*/ 62 h 160"/>
              <a:gd name="T94" fmla="*/ 95 w 135"/>
              <a:gd name="T95" fmla="*/ 62 h 160"/>
              <a:gd name="T96" fmla="*/ 76 w 135"/>
              <a:gd name="T97" fmla="*/ 42 h 160"/>
              <a:gd name="T98" fmla="*/ 76 w 135"/>
              <a:gd name="T99" fmla="*/ 42 h 160"/>
              <a:gd name="T100" fmla="*/ 76 w 135"/>
              <a:gd name="T101" fmla="*/ 42 h 160"/>
              <a:gd name="T102" fmla="*/ 76 w 135"/>
              <a:gd name="T103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35" h="160">
                <a:moveTo>
                  <a:pt x="85" y="75"/>
                </a:moveTo>
                <a:cubicBezTo>
                  <a:pt x="89" y="79"/>
                  <a:pt x="95" y="82"/>
                  <a:pt x="100" y="82"/>
                </a:cubicBezTo>
                <a:cubicBezTo>
                  <a:pt x="107" y="82"/>
                  <a:pt x="112" y="79"/>
                  <a:pt x="117" y="75"/>
                </a:cubicBezTo>
                <a:cubicBezTo>
                  <a:pt x="129" y="60"/>
                  <a:pt x="129" y="60"/>
                  <a:pt x="129" y="60"/>
                </a:cubicBezTo>
                <a:cubicBezTo>
                  <a:pt x="134" y="56"/>
                  <a:pt x="135" y="51"/>
                  <a:pt x="135" y="44"/>
                </a:cubicBezTo>
                <a:cubicBezTo>
                  <a:pt x="135" y="38"/>
                  <a:pt x="134" y="32"/>
                  <a:pt x="129" y="28"/>
                </a:cubicBezTo>
                <a:cubicBezTo>
                  <a:pt x="109" y="7"/>
                  <a:pt x="109" y="7"/>
                  <a:pt x="109" y="7"/>
                </a:cubicBezTo>
                <a:cubicBezTo>
                  <a:pt x="105" y="1"/>
                  <a:pt x="100" y="0"/>
                  <a:pt x="94" y="0"/>
                </a:cubicBezTo>
                <a:cubicBezTo>
                  <a:pt x="88" y="0"/>
                  <a:pt x="83" y="1"/>
                  <a:pt x="79" y="7"/>
                </a:cubicBezTo>
                <a:cubicBezTo>
                  <a:pt x="65" y="20"/>
                  <a:pt x="65" y="20"/>
                  <a:pt x="65" y="20"/>
                </a:cubicBezTo>
                <a:cubicBezTo>
                  <a:pt x="58" y="30"/>
                  <a:pt x="56" y="42"/>
                  <a:pt x="64" y="51"/>
                </a:cubicBezTo>
                <a:cubicBezTo>
                  <a:pt x="64" y="52"/>
                  <a:pt x="66" y="54"/>
                  <a:pt x="66" y="55"/>
                </a:cubicBezTo>
                <a:cubicBezTo>
                  <a:pt x="70" y="58"/>
                  <a:pt x="70" y="58"/>
                  <a:pt x="70" y="58"/>
                </a:cubicBezTo>
                <a:cubicBezTo>
                  <a:pt x="1" y="132"/>
                  <a:pt x="1" y="132"/>
                  <a:pt x="1" y="132"/>
                </a:cubicBezTo>
                <a:cubicBezTo>
                  <a:pt x="0" y="133"/>
                  <a:pt x="0" y="134"/>
                  <a:pt x="0" y="137"/>
                </a:cubicBezTo>
                <a:cubicBezTo>
                  <a:pt x="0" y="138"/>
                  <a:pt x="0" y="140"/>
                  <a:pt x="1" y="141"/>
                </a:cubicBezTo>
                <a:cubicBezTo>
                  <a:pt x="6" y="147"/>
                  <a:pt x="6" y="147"/>
                  <a:pt x="6" y="147"/>
                </a:cubicBezTo>
                <a:cubicBezTo>
                  <a:pt x="17" y="159"/>
                  <a:pt x="17" y="159"/>
                  <a:pt x="17" y="159"/>
                </a:cubicBezTo>
                <a:cubicBezTo>
                  <a:pt x="19" y="160"/>
                  <a:pt x="20" y="160"/>
                  <a:pt x="21" y="160"/>
                </a:cubicBezTo>
                <a:cubicBezTo>
                  <a:pt x="22" y="160"/>
                  <a:pt x="24" y="160"/>
                  <a:pt x="25" y="159"/>
                </a:cubicBezTo>
                <a:cubicBezTo>
                  <a:pt x="27" y="156"/>
                  <a:pt x="27" y="156"/>
                  <a:pt x="27" y="156"/>
                </a:cubicBezTo>
                <a:cubicBezTo>
                  <a:pt x="29" y="155"/>
                  <a:pt x="29" y="153"/>
                  <a:pt x="29" y="152"/>
                </a:cubicBezTo>
                <a:cubicBezTo>
                  <a:pt x="29" y="149"/>
                  <a:pt x="29" y="148"/>
                  <a:pt x="27" y="148"/>
                </a:cubicBezTo>
                <a:cubicBezTo>
                  <a:pt x="25" y="144"/>
                  <a:pt x="25" y="144"/>
                  <a:pt x="25" y="144"/>
                </a:cubicBezTo>
                <a:cubicBezTo>
                  <a:pt x="26" y="143"/>
                  <a:pt x="26" y="143"/>
                  <a:pt x="26" y="143"/>
                </a:cubicBezTo>
                <a:cubicBezTo>
                  <a:pt x="29" y="145"/>
                  <a:pt x="29" y="145"/>
                  <a:pt x="29" y="145"/>
                </a:cubicBezTo>
                <a:cubicBezTo>
                  <a:pt x="30" y="147"/>
                  <a:pt x="31" y="148"/>
                  <a:pt x="32" y="148"/>
                </a:cubicBezTo>
                <a:cubicBezTo>
                  <a:pt x="35" y="148"/>
                  <a:pt x="36" y="147"/>
                  <a:pt x="37" y="145"/>
                </a:cubicBezTo>
                <a:cubicBezTo>
                  <a:pt x="40" y="143"/>
                  <a:pt x="40" y="143"/>
                  <a:pt x="40" y="143"/>
                </a:cubicBezTo>
                <a:cubicBezTo>
                  <a:pt x="40" y="141"/>
                  <a:pt x="41" y="140"/>
                  <a:pt x="41" y="138"/>
                </a:cubicBezTo>
                <a:cubicBezTo>
                  <a:pt x="41" y="137"/>
                  <a:pt x="40" y="136"/>
                  <a:pt x="40" y="134"/>
                </a:cubicBezTo>
                <a:cubicBezTo>
                  <a:pt x="30" y="125"/>
                  <a:pt x="30" y="125"/>
                  <a:pt x="30" y="125"/>
                </a:cubicBezTo>
                <a:cubicBezTo>
                  <a:pt x="81" y="70"/>
                  <a:pt x="81" y="70"/>
                  <a:pt x="81" y="70"/>
                </a:cubicBezTo>
                <a:cubicBezTo>
                  <a:pt x="85" y="75"/>
                  <a:pt x="85" y="75"/>
                  <a:pt x="85" y="75"/>
                </a:cubicBezTo>
                <a:cubicBezTo>
                  <a:pt x="85" y="75"/>
                  <a:pt x="85" y="75"/>
                  <a:pt x="85" y="75"/>
                </a:cubicBezTo>
                <a:close/>
                <a:moveTo>
                  <a:pt x="76" y="42"/>
                </a:moveTo>
                <a:cubicBezTo>
                  <a:pt x="75" y="40"/>
                  <a:pt x="75" y="39"/>
                  <a:pt x="75" y="38"/>
                </a:cubicBezTo>
                <a:cubicBezTo>
                  <a:pt x="75" y="35"/>
                  <a:pt x="75" y="34"/>
                  <a:pt x="76" y="32"/>
                </a:cubicBezTo>
                <a:cubicBezTo>
                  <a:pt x="90" y="19"/>
                  <a:pt x="90" y="19"/>
                  <a:pt x="90" y="19"/>
                </a:cubicBezTo>
                <a:cubicBezTo>
                  <a:pt x="91" y="17"/>
                  <a:pt x="93" y="16"/>
                  <a:pt x="94" y="16"/>
                </a:cubicBezTo>
                <a:cubicBezTo>
                  <a:pt x="95" y="16"/>
                  <a:pt x="98" y="17"/>
                  <a:pt x="99" y="19"/>
                </a:cubicBezTo>
                <a:cubicBezTo>
                  <a:pt x="118" y="39"/>
                  <a:pt x="118" y="39"/>
                  <a:pt x="118" y="39"/>
                </a:cubicBezTo>
                <a:cubicBezTo>
                  <a:pt x="120" y="42"/>
                  <a:pt x="120" y="46"/>
                  <a:pt x="118" y="48"/>
                </a:cubicBezTo>
                <a:cubicBezTo>
                  <a:pt x="105" y="63"/>
                  <a:pt x="105" y="63"/>
                  <a:pt x="105" y="63"/>
                </a:cubicBezTo>
                <a:cubicBezTo>
                  <a:pt x="104" y="65"/>
                  <a:pt x="103" y="65"/>
                  <a:pt x="100" y="65"/>
                </a:cubicBezTo>
                <a:cubicBezTo>
                  <a:pt x="99" y="65"/>
                  <a:pt x="99" y="65"/>
                  <a:pt x="98" y="65"/>
                </a:cubicBezTo>
                <a:cubicBezTo>
                  <a:pt x="96" y="63"/>
                  <a:pt x="95" y="62"/>
                  <a:pt x="95" y="62"/>
                </a:cubicBezTo>
                <a:cubicBezTo>
                  <a:pt x="95" y="62"/>
                  <a:pt x="95" y="62"/>
                  <a:pt x="95" y="62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6" y="42"/>
                  <a:pt x="76" y="42"/>
                </a:cubicBezTo>
                <a:close/>
                <a:moveTo>
                  <a:pt x="76" y="42"/>
                </a:moveTo>
                <a:cubicBezTo>
                  <a:pt x="76" y="42"/>
                  <a:pt x="76" y="42"/>
                  <a:pt x="76" y="4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3E2591F1-4355-F8DF-2189-963963B713A5}"/>
              </a:ext>
            </a:extLst>
          </p:cNvPr>
          <p:cNvSpPr>
            <a:spLocks noEditPoints="1"/>
          </p:cNvSpPr>
          <p:nvPr/>
        </p:nvSpPr>
        <p:spPr bwMode="auto">
          <a:xfrm>
            <a:off x="6262688" y="3024188"/>
            <a:ext cx="215900" cy="255588"/>
          </a:xfrm>
          <a:custGeom>
            <a:avLst/>
            <a:gdLst>
              <a:gd name="T0" fmla="*/ 73 w 136"/>
              <a:gd name="T1" fmla="*/ 137 h 161"/>
              <a:gd name="T2" fmla="*/ 96 w 136"/>
              <a:gd name="T3" fmla="*/ 143 h 161"/>
              <a:gd name="T4" fmla="*/ 73 w 136"/>
              <a:gd name="T5" fmla="*/ 143 h 161"/>
              <a:gd name="T6" fmla="*/ 63 w 136"/>
              <a:gd name="T7" fmla="*/ 116 h 161"/>
              <a:gd name="T8" fmla="*/ 67 w 136"/>
              <a:gd name="T9" fmla="*/ 110 h 161"/>
              <a:gd name="T10" fmla="*/ 61 w 136"/>
              <a:gd name="T11" fmla="*/ 114 h 161"/>
              <a:gd name="T12" fmla="*/ 44 w 136"/>
              <a:gd name="T13" fmla="*/ 43 h 161"/>
              <a:gd name="T14" fmla="*/ 48 w 136"/>
              <a:gd name="T15" fmla="*/ 19 h 161"/>
              <a:gd name="T16" fmla="*/ 52 w 136"/>
              <a:gd name="T17" fmla="*/ 43 h 161"/>
              <a:gd name="T18" fmla="*/ 29 w 136"/>
              <a:gd name="T19" fmla="*/ 57 h 161"/>
              <a:gd name="T20" fmla="*/ 42 w 136"/>
              <a:gd name="T21" fmla="*/ 57 h 161"/>
              <a:gd name="T22" fmla="*/ 54 w 136"/>
              <a:gd name="T23" fmla="*/ 57 h 161"/>
              <a:gd name="T24" fmla="*/ 48 w 136"/>
              <a:gd name="T25" fmla="*/ 45 h 161"/>
              <a:gd name="T26" fmla="*/ 48 w 136"/>
              <a:gd name="T27" fmla="*/ 43 h 161"/>
              <a:gd name="T28" fmla="*/ 46 w 136"/>
              <a:gd name="T29" fmla="*/ 45 h 161"/>
              <a:gd name="T30" fmla="*/ 42 w 136"/>
              <a:gd name="T31" fmla="*/ 57 h 161"/>
              <a:gd name="T32" fmla="*/ 111 w 136"/>
              <a:gd name="T33" fmla="*/ 153 h 161"/>
              <a:gd name="T34" fmla="*/ 111 w 136"/>
              <a:gd name="T35" fmla="*/ 153 h 161"/>
              <a:gd name="T36" fmla="*/ 15 w 136"/>
              <a:gd name="T37" fmla="*/ 153 h 161"/>
              <a:gd name="T38" fmla="*/ 6 w 136"/>
              <a:gd name="T39" fmla="*/ 17 h 161"/>
              <a:gd name="T40" fmla="*/ 111 w 136"/>
              <a:gd name="T41" fmla="*/ 6 h 161"/>
              <a:gd name="T42" fmla="*/ 121 w 136"/>
              <a:gd name="T43" fmla="*/ 76 h 161"/>
              <a:gd name="T44" fmla="*/ 127 w 136"/>
              <a:gd name="T45" fmla="*/ 17 h 161"/>
              <a:gd name="T46" fmla="*/ 15 w 136"/>
              <a:gd name="T47" fmla="*/ 0 h 161"/>
              <a:gd name="T48" fmla="*/ 0 w 136"/>
              <a:gd name="T49" fmla="*/ 145 h 161"/>
              <a:gd name="T50" fmla="*/ 111 w 136"/>
              <a:gd name="T51" fmla="*/ 159 h 161"/>
              <a:gd name="T52" fmla="*/ 111 w 136"/>
              <a:gd name="T53" fmla="*/ 153 h 161"/>
              <a:gd name="T54" fmla="*/ 32 w 136"/>
              <a:gd name="T55" fmla="*/ 102 h 161"/>
              <a:gd name="T56" fmla="*/ 69 w 136"/>
              <a:gd name="T57" fmla="*/ 98 h 161"/>
              <a:gd name="T58" fmla="*/ 29 w 136"/>
              <a:gd name="T59" fmla="*/ 100 h 161"/>
              <a:gd name="T60" fmla="*/ 32 w 136"/>
              <a:gd name="T61" fmla="*/ 76 h 161"/>
              <a:gd name="T62" fmla="*/ 84 w 136"/>
              <a:gd name="T63" fmla="*/ 74 h 161"/>
              <a:gd name="T64" fmla="*/ 32 w 136"/>
              <a:gd name="T65" fmla="*/ 69 h 161"/>
              <a:gd name="T66" fmla="*/ 32 w 136"/>
              <a:gd name="T67" fmla="*/ 76 h 161"/>
              <a:gd name="T68" fmla="*/ 71 w 136"/>
              <a:gd name="T69" fmla="*/ 90 h 161"/>
              <a:gd name="T70" fmla="*/ 32 w 136"/>
              <a:gd name="T71" fmla="*/ 84 h 161"/>
              <a:gd name="T72" fmla="*/ 32 w 136"/>
              <a:gd name="T73" fmla="*/ 90 h 161"/>
              <a:gd name="T74" fmla="*/ 115 w 136"/>
              <a:gd name="T75" fmla="*/ 133 h 161"/>
              <a:gd name="T76" fmla="*/ 88 w 136"/>
              <a:gd name="T77" fmla="*/ 80 h 161"/>
              <a:gd name="T78" fmla="*/ 123 w 136"/>
              <a:gd name="T79" fmla="*/ 94 h 161"/>
              <a:gd name="T80" fmla="*/ 82 w 136"/>
              <a:gd name="T81" fmla="*/ 118 h 161"/>
              <a:gd name="T82" fmla="*/ 123 w 136"/>
              <a:gd name="T83" fmla="*/ 94 h 161"/>
              <a:gd name="T84" fmla="*/ 111 w 136"/>
              <a:gd name="T85" fmla="*/ 137 h 161"/>
              <a:gd name="T86" fmla="*/ 132 w 136"/>
              <a:gd name="T87" fmla="*/ 147 h 161"/>
              <a:gd name="T88" fmla="*/ 123 w 136"/>
              <a:gd name="T89" fmla="*/ 131 h 161"/>
              <a:gd name="T90" fmla="*/ 121 w 136"/>
              <a:gd name="T91" fmla="*/ 157 h 161"/>
              <a:gd name="T92" fmla="*/ 134 w 136"/>
              <a:gd name="T93" fmla="*/ 149 h 161"/>
              <a:gd name="T94" fmla="*/ 134 w 136"/>
              <a:gd name="T95" fmla="*/ 149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6" h="161">
                <a:moveTo>
                  <a:pt x="71" y="139"/>
                </a:moveTo>
                <a:cubicBezTo>
                  <a:pt x="71" y="139"/>
                  <a:pt x="71" y="137"/>
                  <a:pt x="73" y="137"/>
                </a:cubicBezTo>
                <a:cubicBezTo>
                  <a:pt x="82" y="137"/>
                  <a:pt x="82" y="137"/>
                  <a:pt x="82" y="137"/>
                </a:cubicBezTo>
                <a:cubicBezTo>
                  <a:pt x="86" y="139"/>
                  <a:pt x="90" y="141"/>
                  <a:pt x="96" y="143"/>
                </a:cubicBezTo>
                <a:cubicBezTo>
                  <a:pt x="96" y="143"/>
                  <a:pt x="96" y="143"/>
                  <a:pt x="96" y="143"/>
                </a:cubicBezTo>
                <a:cubicBezTo>
                  <a:pt x="73" y="143"/>
                  <a:pt x="73" y="143"/>
                  <a:pt x="73" y="143"/>
                </a:cubicBezTo>
                <a:cubicBezTo>
                  <a:pt x="71" y="143"/>
                  <a:pt x="71" y="141"/>
                  <a:pt x="71" y="139"/>
                </a:cubicBezTo>
                <a:close/>
                <a:moveTo>
                  <a:pt x="63" y="116"/>
                </a:moveTo>
                <a:cubicBezTo>
                  <a:pt x="69" y="116"/>
                  <a:pt x="69" y="116"/>
                  <a:pt x="69" y="116"/>
                </a:cubicBezTo>
                <a:cubicBezTo>
                  <a:pt x="67" y="114"/>
                  <a:pt x="67" y="112"/>
                  <a:pt x="67" y="110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61" y="110"/>
                  <a:pt x="61" y="112"/>
                  <a:pt x="61" y="114"/>
                </a:cubicBezTo>
                <a:cubicBezTo>
                  <a:pt x="61" y="114"/>
                  <a:pt x="61" y="116"/>
                  <a:pt x="63" y="116"/>
                </a:cubicBezTo>
                <a:close/>
                <a:moveTo>
                  <a:pt x="44" y="43"/>
                </a:moveTo>
                <a:cubicBezTo>
                  <a:pt x="40" y="39"/>
                  <a:pt x="38" y="35"/>
                  <a:pt x="38" y="31"/>
                </a:cubicBezTo>
                <a:cubicBezTo>
                  <a:pt x="38" y="25"/>
                  <a:pt x="42" y="19"/>
                  <a:pt x="48" y="19"/>
                </a:cubicBezTo>
                <a:cubicBezTo>
                  <a:pt x="54" y="19"/>
                  <a:pt x="57" y="25"/>
                  <a:pt x="57" y="31"/>
                </a:cubicBezTo>
                <a:cubicBezTo>
                  <a:pt x="57" y="35"/>
                  <a:pt x="56" y="39"/>
                  <a:pt x="52" y="43"/>
                </a:cubicBezTo>
                <a:cubicBezTo>
                  <a:pt x="61" y="45"/>
                  <a:pt x="67" y="51"/>
                  <a:pt x="67" y="57"/>
                </a:cubicBezTo>
                <a:cubicBezTo>
                  <a:pt x="67" y="63"/>
                  <a:pt x="29" y="63"/>
                  <a:pt x="29" y="57"/>
                </a:cubicBezTo>
                <a:cubicBezTo>
                  <a:pt x="29" y="51"/>
                  <a:pt x="34" y="45"/>
                  <a:pt x="44" y="43"/>
                </a:cubicBezTo>
                <a:close/>
                <a:moveTo>
                  <a:pt x="42" y="57"/>
                </a:moveTo>
                <a:cubicBezTo>
                  <a:pt x="48" y="61"/>
                  <a:pt x="48" y="61"/>
                  <a:pt x="48" y="61"/>
                </a:cubicBezTo>
                <a:cubicBezTo>
                  <a:pt x="54" y="57"/>
                  <a:pt x="54" y="57"/>
                  <a:pt x="54" y="57"/>
                </a:cubicBezTo>
                <a:cubicBezTo>
                  <a:pt x="48" y="45"/>
                  <a:pt x="48" y="45"/>
                  <a:pt x="48" y="45"/>
                </a:cubicBezTo>
                <a:cubicBezTo>
                  <a:pt x="48" y="45"/>
                  <a:pt x="48" y="45"/>
                  <a:pt x="48" y="45"/>
                </a:cubicBezTo>
                <a:cubicBezTo>
                  <a:pt x="50" y="43"/>
                  <a:pt x="50" y="43"/>
                  <a:pt x="50" y="43"/>
                </a:cubicBezTo>
                <a:cubicBezTo>
                  <a:pt x="48" y="43"/>
                  <a:pt x="48" y="43"/>
                  <a:pt x="48" y="43"/>
                </a:cubicBezTo>
                <a:cubicBezTo>
                  <a:pt x="46" y="43"/>
                  <a:pt x="46" y="43"/>
                  <a:pt x="46" y="43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2" y="57"/>
                  <a:pt x="42" y="57"/>
                  <a:pt x="42" y="57"/>
                </a:cubicBezTo>
                <a:cubicBezTo>
                  <a:pt x="42" y="57"/>
                  <a:pt x="42" y="57"/>
                  <a:pt x="42" y="57"/>
                </a:cubicBezTo>
                <a:close/>
                <a:moveTo>
                  <a:pt x="111" y="153"/>
                </a:moveTo>
                <a:cubicBezTo>
                  <a:pt x="111" y="153"/>
                  <a:pt x="111" y="153"/>
                  <a:pt x="111" y="153"/>
                </a:cubicBezTo>
                <a:cubicBezTo>
                  <a:pt x="111" y="153"/>
                  <a:pt x="111" y="153"/>
                  <a:pt x="111" y="153"/>
                </a:cubicBezTo>
                <a:cubicBezTo>
                  <a:pt x="111" y="153"/>
                  <a:pt x="111" y="153"/>
                  <a:pt x="111" y="153"/>
                </a:cubicBezTo>
                <a:cubicBezTo>
                  <a:pt x="15" y="153"/>
                  <a:pt x="15" y="153"/>
                  <a:pt x="15" y="153"/>
                </a:cubicBezTo>
                <a:cubicBezTo>
                  <a:pt x="9" y="153"/>
                  <a:pt x="6" y="149"/>
                  <a:pt x="6" y="145"/>
                </a:cubicBezTo>
                <a:cubicBezTo>
                  <a:pt x="6" y="17"/>
                  <a:pt x="6" y="17"/>
                  <a:pt x="6" y="17"/>
                </a:cubicBezTo>
                <a:cubicBezTo>
                  <a:pt x="6" y="11"/>
                  <a:pt x="9" y="6"/>
                  <a:pt x="15" y="6"/>
                </a:cubicBezTo>
                <a:cubicBezTo>
                  <a:pt x="111" y="6"/>
                  <a:pt x="111" y="6"/>
                  <a:pt x="111" y="6"/>
                </a:cubicBezTo>
                <a:cubicBezTo>
                  <a:pt x="117" y="6"/>
                  <a:pt x="121" y="11"/>
                  <a:pt x="121" y="17"/>
                </a:cubicBezTo>
                <a:cubicBezTo>
                  <a:pt x="121" y="76"/>
                  <a:pt x="121" y="76"/>
                  <a:pt x="121" y="76"/>
                </a:cubicBezTo>
                <a:cubicBezTo>
                  <a:pt x="123" y="76"/>
                  <a:pt x="125" y="78"/>
                  <a:pt x="127" y="80"/>
                </a:cubicBezTo>
                <a:cubicBezTo>
                  <a:pt x="127" y="17"/>
                  <a:pt x="127" y="17"/>
                  <a:pt x="127" y="17"/>
                </a:cubicBezTo>
                <a:cubicBezTo>
                  <a:pt x="127" y="8"/>
                  <a:pt x="121" y="0"/>
                  <a:pt x="111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8" y="0"/>
                  <a:pt x="0" y="8"/>
                  <a:pt x="0" y="17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8" y="159"/>
                  <a:pt x="15" y="159"/>
                </a:cubicBezTo>
                <a:cubicBezTo>
                  <a:pt x="111" y="159"/>
                  <a:pt x="111" y="159"/>
                  <a:pt x="111" y="159"/>
                </a:cubicBezTo>
                <a:cubicBezTo>
                  <a:pt x="113" y="159"/>
                  <a:pt x="113" y="159"/>
                  <a:pt x="115" y="159"/>
                </a:cubicBezTo>
                <a:cubicBezTo>
                  <a:pt x="111" y="153"/>
                  <a:pt x="111" y="153"/>
                  <a:pt x="111" y="153"/>
                </a:cubicBezTo>
                <a:cubicBezTo>
                  <a:pt x="111" y="153"/>
                  <a:pt x="111" y="153"/>
                  <a:pt x="111" y="153"/>
                </a:cubicBezTo>
                <a:close/>
                <a:moveTo>
                  <a:pt x="32" y="102"/>
                </a:moveTo>
                <a:cubicBezTo>
                  <a:pt x="67" y="102"/>
                  <a:pt x="67" y="102"/>
                  <a:pt x="67" y="102"/>
                </a:cubicBezTo>
                <a:cubicBezTo>
                  <a:pt x="67" y="100"/>
                  <a:pt x="67" y="98"/>
                  <a:pt x="69" y="98"/>
                </a:cubicBezTo>
                <a:cubicBezTo>
                  <a:pt x="32" y="98"/>
                  <a:pt x="32" y="98"/>
                  <a:pt x="32" y="98"/>
                </a:cubicBezTo>
                <a:cubicBezTo>
                  <a:pt x="31" y="98"/>
                  <a:pt x="29" y="98"/>
                  <a:pt x="29" y="100"/>
                </a:cubicBezTo>
                <a:cubicBezTo>
                  <a:pt x="29" y="102"/>
                  <a:pt x="31" y="102"/>
                  <a:pt x="32" y="102"/>
                </a:cubicBezTo>
                <a:close/>
                <a:moveTo>
                  <a:pt x="32" y="76"/>
                </a:moveTo>
                <a:cubicBezTo>
                  <a:pt x="81" y="76"/>
                  <a:pt x="81" y="76"/>
                  <a:pt x="81" y="76"/>
                </a:cubicBezTo>
                <a:cubicBezTo>
                  <a:pt x="82" y="76"/>
                  <a:pt x="84" y="76"/>
                  <a:pt x="84" y="74"/>
                </a:cubicBezTo>
                <a:cubicBezTo>
                  <a:pt x="86" y="72"/>
                  <a:pt x="90" y="72"/>
                  <a:pt x="94" y="69"/>
                </a:cubicBezTo>
                <a:cubicBezTo>
                  <a:pt x="32" y="69"/>
                  <a:pt x="32" y="69"/>
                  <a:pt x="32" y="69"/>
                </a:cubicBezTo>
                <a:cubicBezTo>
                  <a:pt x="31" y="69"/>
                  <a:pt x="29" y="72"/>
                  <a:pt x="29" y="74"/>
                </a:cubicBezTo>
                <a:cubicBezTo>
                  <a:pt x="29" y="76"/>
                  <a:pt x="31" y="76"/>
                  <a:pt x="32" y="76"/>
                </a:cubicBezTo>
                <a:close/>
                <a:moveTo>
                  <a:pt x="32" y="90"/>
                </a:moveTo>
                <a:cubicBezTo>
                  <a:pt x="71" y="90"/>
                  <a:pt x="71" y="90"/>
                  <a:pt x="71" y="90"/>
                </a:cubicBezTo>
                <a:cubicBezTo>
                  <a:pt x="71" y="88"/>
                  <a:pt x="73" y="86"/>
                  <a:pt x="75" y="84"/>
                </a:cubicBezTo>
                <a:cubicBezTo>
                  <a:pt x="32" y="84"/>
                  <a:pt x="32" y="84"/>
                  <a:pt x="32" y="84"/>
                </a:cubicBezTo>
                <a:cubicBezTo>
                  <a:pt x="31" y="84"/>
                  <a:pt x="29" y="86"/>
                  <a:pt x="29" y="86"/>
                </a:cubicBezTo>
                <a:cubicBezTo>
                  <a:pt x="29" y="88"/>
                  <a:pt x="31" y="90"/>
                  <a:pt x="32" y="90"/>
                </a:cubicBezTo>
                <a:close/>
                <a:moveTo>
                  <a:pt x="127" y="92"/>
                </a:moveTo>
                <a:cubicBezTo>
                  <a:pt x="134" y="106"/>
                  <a:pt x="129" y="124"/>
                  <a:pt x="115" y="133"/>
                </a:cubicBezTo>
                <a:cubicBezTo>
                  <a:pt x="104" y="141"/>
                  <a:pt x="86" y="135"/>
                  <a:pt x="79" y="120"/>
                </a:cubicBezTo>
                <a:cubicBezTo>
                  <a:pt x="71" y="106"/>
                  <a:pt x="75" y="88"/>
                  <a:pt x="88" y="80"/>
                </a:cubicBezTo>
                <a:cubicBezTo>
                  <a:pt x="102" y="72"/>
                  <a:pt x="119" y="78"/>
                  <a:pt x="127" y="92"/>
                </a:cubicBezTo>
                <a:close/>
                <a:moveTo>
                  <a:pt x="123" y="94"/>
                </a:moveTo>
                <a:cubicBezTo>
                  <a:pt x="115" y="82"/>
                  <a:pt x="102" y="78"/>
                  <a:pt x="90" y="84"/>
                </a:cubicBezTo>
                <a:cubicBezTo>
                  <a:pt x="79" y="92"/>
                  <a:pt x="75" y="106"/>
                  <a:pt x="82" y="118"/>
                </a:cubicBezTo>
                <a:cubicBezTo>
                  <a:pt x="88" y="131"/>
                  <a:pt x="102" y="135"/>
                  <a:pt x="113" y="128"/>
                </a:cubicBezTo>
                <a:cubicBezTo>
                  <a:pt x="125" y="120"/>
                  <a:pt x="129" y="106"/>
                  <a:pt x="123" y="94"/>
                </a:cubicBezTo>
                <a:close/>
                <a:moveTo>
                  <a:pt x="123" y="131"/>
                </a:moveTo>
                <a:cubicBezTo>
                  <a:pt x="111" y="137"/>
                  <a:pt x="111" y="137"/>
                  <a:pt x="111" y="137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32" y="147"/>
                  <a:pt x="132" y="147"/>
                  <a:pt x="132" y="147"/>
                </a:cubicBezTo>
                <a:cubicBezTo>
                  <a:pt x="123" y="131"/>
                  <a:pt x="123" y="131"/>
                  <a:pt x="123" y="131"/>
                </a:cubicBezTo>
                <a:cubicBezTo>
                  <a:pt x="123" y="131"/>
                  <a:pt x="123" y="131"/>
                  <a:pt x="123" y="131"/>
                </a:cubicBezTo>
                <a:close/>
                <a:moveTo>
                  <a:pt x="134" y="149"/>
                </a:moveTo>
                <a:cubicBezTo>
                  <a:pt x="121" y="157"/>
                  <a:pt x="121" y="157"/>
                  <a:pt x="121" y="157"/>
                </a:cubicBezTo>
                <a:cubicBezTo>
                  <a:pt x="123" y="161"/>
                  <a:pt x="129" y="161"/>
                  <a:pt x="130" y="159"/>
                </a:cubicBezTo>
                <a:cubicBezTo>
                  <a:pt x="134" y="157"/>
                  <a:pt x="136" y="153"/>
                  <a:pt x="134" y="149"/>
                </a:cubicBezTo>
                <a:close/>
                <a:moveTo>
                  <a:pt x="134" y="149"/>
                </a:moveTo>
                <a:cubicBezTo>
                  <a:pt x="134" y="149"/>
                  <a:pt x="134" y="149"/>
                  <a:pt x="134" y="14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3E564C27-84D0-8FA9-8391-152F2308F257}"/>
              </a:ext>
            </a:extLst>
          </p:cNvPr>
          <p:cNvSpPr>
            <a:spLocks noEditPoints="1"/>
          </p:cNvSpPr>
          <p:nvPr/>
        </p:nvSpPr>
        <p:spPr bwMode="auto">
          <a:xfrm>
            <a:off x="5146676" y="3575050"/>
            <a:ext cx="242888" cy="254000"/>
          </a:xfrm>
          <a:custGeom>
            <a:avLst/>
            <a:gdLst>
              <a:gd name="T0" fmla="*/ 13 w 153"/>
              <a:gd name="T1" fmla="*/ 76 h 160"/>
              <a:gd name="T2" fmla="*/ 27 w 153"/>
              <a:gd name="T3" fmla="*/ 62 h 160"/>
              <a:gd name="T4" fmla="*/ 25 w 153"/>
              <a:gd name="T5" fmla="*/ 54 h 160"/>
              <a:gd name="T6" fmla="*/ 32 w 153"/>
              <a:gd name="T7" fmla="*/ 37 h 160"/>
              <a:gd name="T8" fmla="*/ 78 w 153"/>
              <a:gd name="T9" fmla="*/ 136 h 160"/>
              <a:gd name="T10" fmla="*/ 74 w 153"/>
              <a:gd name="T11" fmla="*/ 145 h 160"/>
              <a:gd name="T12" fmla="*/ 88 w 153"/>
              <a:gd name="T13" fmla="*/ 160 h 160"/>
              <a:gd name="T14" fmla="*/ 100 w 153"/>
              <a:gd name="T15" fmla="*/ 145 h 160"/>
              <a:gd name="T16" fmla="*/ 99 w 153"/>
              <a:gd name="T17" fmla="*/ 138 h 160"/>
              <a:gd name="T18" fmla="*/ 120 w 153"/>
              <a:gd name="T19" fmla="*/ 110 h 160"/>
              <a:gd name="T20" fmla="*/ 130 w 153"/>
              <a:gd name="T21" fmla="*/ 136 h 160"/>
              <a:gd name="T22" fmla="*/ 127 w 153"/>
              <a:gd name="T23" fmla="*/ 145 h 160"/>
              <a:gd name="T24" fmla="*/ 141 w 153"/>
              <a:gd name="T25" fmla="*/ 160 h 160"/>
              <a:gd name="T26" fmla="*/ 153 w 153"/>
              <a:gd name="T27" fmla="*/ 145 h 160"/>
              <a:gd name="T28" fmla="*/ 143 w 153"/>
              <a:gd name="T29" fmla="*/ 132 h 160"/>
              <a:gd name="T30" fmla="*/ 130 w 153"/>
              <a:gd name="T31" fmla="*/ 103 h 160"/>
              <a:gd name="T32" fmla="*/ 136 w 153"/>
              <a:gd name="T33" fmla="*/ 93 h 160"/>
              <a:gd name="T34" fmla="*/ 121 w 153"/>
              <a:gd name="T35" fmla="*/ 78 h 160"/>
              <a:gd name="T36" fmla="*/ 107 w 153"/>
              <a:gd name="T37" fmla="*/ 93 h 160"/>
              <a:gd name="T38" fmla="*/ 109 w 153"/>
              <a:gd name="T39" fmla="*/ 101 h 160"/>
              <a:gd name="T40" fmla="*/ 88 w 153"/>
              <a:gd name="T41" fmla="*/ 129 h 160"/>
              <a:gd name="T42" fmla="*/ 42 w 153"/>
              <a:gd name="T43" fmla="*/ 24 h 160"/>
              <a:gd name="T44" fmla="*/ 46 w 153"/>
              <a:gd name="T45" fmla="*/ 15 h 160"/>
              <a:gd name="T46" fmla="*/ 32 w 153"/>
              <a:gd name="T47" fmla="*/ 0 h 160"/>
              <a:gd name="T48" fmla="*/ 18 w 153"/>
              <a:gd name="T49" fmla="*/ 15 h 160"/>
              <a:gd name="T50" fmla="*/ 23 w 153"/>
              <a:gd name="T51" fmla="*/ 24 h 160"/>
              <a:gd name="T52" fmla="*/ 14 w 153"/>
              <a:gd name="T53" fmla="*/ 47 h 160"/>
              <a:gd name="T54" fmla="*/ 13 w 153"/>
              <a:gd name="T55" fmla="*/ 47 h 160"/>
              <a:gd name="T56" fmla="*/ 0 w 153"/>
              <a:gd name="T57" fmla="*/ 62 h 160"/>
              <a:gd name="T58" fmla="*/ 13 w 153"/>
              <a:gd name="T59" fmla="*/ 76 h 160"/>
              <a:gd name="T60" fmla="*/ 13 w 153"/>
              <a:gd name="T61" fmla="*/ 76 h 160"/>
              <a:gd name="T62" fmla="*/ 13 w 153"/>
              <a:gd name="T63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3" h="160">
                <a:moveTo>
                  <a:pt x="13" y="76"/>
                </a:moveTo>
                <a:cubicBezTo>
                  <a:pt x="21" y="76"/>
                  <a:pt x="27" y="69"/>
                  <a:pt x="27" y="62"/>
                </a:cubicBezTo>
                <a:cubicBezTo>
                  <a:pt x="27" y="60"/>
                  <a:pt x="27" y="56"/>
                  <a:pt x="25" y="54"/>
                </a:cubicBezTo>
                <a:cubicBezTo>
                  <a:pt x="32" y="37"/>
                  <a:pt x="32" y="37"/>
                  <a:pt x="32" y="37"/>
                </a:cubicBezTo>
                <a:cubicBezTo>
                  <a:pt x="78" y="136"/>
                  <a:pt x="78" y="136"/>
                  <a:pt x="78" y="136"/>
                </a:cubicBezTo>
                <a:cubicBezTo>
                  <a:pt x="76" y="138"/>
                  <a:pt x="74" y="142"/>
                  <a:pt x="74" y="145"/>
                </a:cubicBezTo>
                <a:cubicBezTo>
                  <a:pt x="74" y="153"/>
                  <a:pt x="79" y="160"/>
                  <a:pt x="88" y="160"/>
                </a:cubicBezTo>
                <a:cubicBezTo>
                  <a:pt x="95" y="160"/>
                  <a:pt x="100" y="153"/>
                  <a:pt x="100" y="145"/>
                </a:cubicBezTo>
                <a:cubicBezTo>
                  <a:pt x="100" y="143"/>
                  <a:pt x="100" y="140"/>
                  <a:pt x="99" y="138"/>
                </a:cubicBezTo>
                <a:cubicBezTo>
                  <a:pt x="120" y="110"/>
                  <a:pt x="120" y="110"/>
                  <a:pt x="120" y="110"/>
                </a:cubicBezTo>
                <a:cubicBezTo>
                  <a:pt x="130" y="136"/>
                  <a:pt x="130" y="136"/>
                  <a:pt x="130" y="136"/>
                </a:cubicBezTo>
                <a:cubicBezTo>
                  <a:pt x="128" y="138"/>
                  <a:pt x="127" y="142"/>
                  <a:pt x="127" y="145"/>
                </a:cubicBezTo>
                <a:cubicBezTo>
                  <a:pt x="127" y="153"/>
                  <a:pt x="132" y="160"/>
                  <a:pt x="141" y="160"/>
                </a:cubicBezTo>
                <a:cubicBezTo>
                  <a:pt x="148" y="160"/>
                  <a:pt x="153" y="153"/>
                  <a:pt x="153" y="145"/>
                </a:cubicBezTo>
                <a:cubicBezTo>
                  <a:pt x="153" y="138"/>
                  <a:pt x="150" y="132"/>
                  <a:pt x="143" y="132"/>
                </a:cubicBezTo>
                <a:cubicBezTo>
                  <a:pt x="130" y="103"/>
                  <a:pt x="130" y="103"/>
                  <a:pt x="130" y="103"/>
                </a:cubicBezTo>
                <a:cubicBezTo>
                  <a:pt x="134" y="101"/>
                  <a:pt x="136" y="97"/>
                  <a:pt x="136" y="93"/>
                </a:cubicBezTo>
                <a:cubicBezTo>
                  <a:pt x="136" y="84"/>
                  <a:pt x="128" y="78"/>
                  <a:pt x="121" y="78"/>
                </a:cubicBezTo>
                <a:cubicBezTo>
                  <a:pt x="114" y="78"/>
                  <a:pt x="107" y="84"/>
                  <a:pt x="107" y="93"/>
                </a:cubicBezTo>
                <a:cubicBezTo>
                  <a:pt x="107" y="95"/>
                  <a:pt x="109" y="99"/>
                  <a:pt x="109" y="101"/>
                </a:cubicBezTo>
                <a:cubicBezTo>
                  <a:pt x="88" y="129"/>
                  <a:pt x="88" y="129"/>
                  <a:pt x="88" y="129"/>
                </a:cubicBezTo>
                <a:cubicBezTo>
                  <a:pt x="42" y="24"/>
                  <a:pt x="42" y="24"/>
                  <a:pt x="42" y="24"/>
                </a:cubicBezTo>
                <a:cubicBezTo>
                  <a:pt x="44" y="23"/>
                  <a:pt x="46" y="19"/>
                  <a:pt x="46" y="15"/>
                </a:cubicBezTo>
                <a:cubicBezTo>
                  <a:pt x="46" y="6"/>
                  <a:pt x="39" y="0"/>
                  <a:pt x="32" y="0"/>
                </a:cubicBezTo>
                <a:cubicBezTo>
                  <a:pt x="25" y="0"/>
                  <a:pt x="18" y="6"/>
                  <a:pt x="18" y="15"/>
                </a:cubicBezTo>
                <a:cubicBezTo>
                  <a:pt x="18" y="19"/>
                  <a:pt x="20" y="23"/>
                  <a:pt x="23" y="24"/>
                </a:cubicBezTo>
                <a:cubicBezTo>
                  <a:pt x="14" y="47"/>
                  <a:pt x="14" y="47"/>
                  <a:pt x="14" y="47"/>
                </a:cubicBezTo>
                <a:cubicBezTo>
                  <a:pt x="14" y="47"/>
                  <a:pt x="14" y="47"/>
                  <a:pt x="13" y="47"/>
                </a:cubicBezTo>
                <a:cubicBezTo>
                  <a:pt x="6" y="47"/>
                  <a:pt x="0" y="54"/>
                  <a:pt x="0" y="62"/>
                </a:cubicBezTo>
                <a:cubicBezTo>
                  <a:pt x="0" y="69"/>
                  <a:pt x="6" y="76"/>
                  <a:pt x="13" y="76"/>
                </a:cubicBezTo>
                <a:close/>
                <a:moveTo>
                  <a:pt x="13" y="76"/>
                </a:moveTo>
                <a:cubicBezTo>
                  <a:pt x="13" y="76"/>
                  <a:pt x="13" y="76"/>
                  <a:pt x="13" y="7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575D0F6D-18BD-2065-0389-16580D89EDB9}"/>
              </a:ext>
            </a:extLst>
          </p:cNvPr>
          <p:cNvSpPr>
            <a:spLocks noEditPoints="1"/>
          </p:cNvSpPr>
          <p:nvPr/>
        </p:nvSpPr>
        <p:spPr bwMode="auto">
          <a:xfrm>
            <a:off x="768351" y="4676775"/>
            <a:ext cx="177800" cy="254000"/>
          </a:xfrm>
          <a:custGeom>
            <a:avLst/>
            <a:gdLst>
              <a:gd name="T0" fmla="*/ 73 w 112"/>
              <a:gd name="T1" fmla="*/ 114 h 160"/>
              <a:gd name="T2" fmla="*/ 68 w 112"/>
              <a:gd name="T3" fmla="*/ 114 h 160"/>
              <a:gd name="T4" fmla="*/ 65 w 112"/>
              <a:gd name="T5" fmla="*/ 110 h 160"/>
              <a:gd name="T6" fmla="*/ 66 w 112"/>
              <a:gd name="T7" fmla="*/ 108 h 160"/>
              <a:gd name="T8" fmla="*/ 72 w 112"/>
              <a:gd name="T9" fmla="*/ 99 h 160"/>
              <a:gd name="T10" fmla="*/ 77 w 112"/>
              <a:gd name="T11" fmla="*/ 90 h 160"/>
              <a:gd name="T12" fmla="*/ 75 w 112"/>
              <a:gd name="T13" fmla="*/ 84 h 160"/>
              <a:gd name="T14" fmla="*/ 57 w 112"/>
              <a:gd name="T15" fmla="*/ 62 h 160"/>
              <a:gd name="T16" fmla="*/ 41 w 112"/>
              <a:gd name="T17" fmla="*/ 84 h 160"/>
              <a:gd name="T18" fmla="*/ 39 w 112"/>
              <a:gd name="T19" fmla="*/ 90 h 160"/>
              <a:gd name="T20" fmla="*/ 44 w 112"/>
              <a:gd name="T21" fmla="*/ 99 h 160"/>
              <a:gd name="T22" fmla="*/ 50 w 112"/>
              <a:gd name="T23" fmla="*/ 108 h 160"/>
              <a:gd name="T24" fmla="*/ 51 w 112"/>
              <a:gd name="T25" fmla="*/ 110 h 160"/>
              <a:gd name="T26" fmla="*/ 46 w 112"/>
              <a:gd name="T27" fmla="*/ 114 h 160"/>
              <a:gd name="T28" fmla="*/ 42 w 112"/>
              <a:gd name="T29" fmla="*/ 114 h 160"/>
              <a:gd name="T30" fmla="*/ 27 w 112"/>
              <a:gd name="T31" fmla="*/ 131 h 160"/>
              <a:gd name="T32" fmla="*/ 27 w 112"/>
              <a:gd name="T33" fmla="*/ 135 h 160"/>
              <a:gd name="T34" fmla="*/ 32 w 112"/>
              <a:gd name="T35" fmla="*/ 140 h 160"/>
              <a:gd name="T36" fmla="*/ 83 w 112"/>
              <a:gd name="T37" fmla="*/ 140 h 160"/>
              <a:gd name="T38" fmla="*/ 88 w 112"/>
              <a:gd name="T39" fmla="*/ 135 h 160"/>
              <a:gd name="T40" fmla="*/ 88 w 112"/>
              <a:gd name="T41" fmla="*/ 131 h 160"/>
              <a:gd name="T42" fmla="*/ 73 w 112"/>
              <a:gd name="T43" fmla="*/ 114 h 160"/>
              <a:gd name="T44" fmla="*/ 92 w 112"/>
              <a:gd name="T45" fmla="*/ 31 h 160"/>
              <a:gd name="T46" fmla="*/ 77 w 112"/>
              <a:gd name="T47" fmla="*/ 31 h 160"/>
              <a:gd name="T48" fmla="*/ 77 w 112"/>
              <a:gd name="T49" fmla="*/ 0 h 160"/>
              <a:gd name="T50" fmla="*/ 38 w 112"/>
              <a:gd name="T51" fmla="*/ 0 h 160"/>
              <a:gd name="T52" fmla="*/ 38 w 112"/>
              <a:gd name="T53" fmla="*/ 31 h 160"/>
              <a:gd name="T54" fmla="*/ 20 w 112"/>
              <a:gd name="T55" fmla="*/ 31 h 160"/>
              <a:gd name="T56" fmla="*/ 0 w 112"/>
              <a:gd name="T57" fmla="*/ 54 h 160"/>
              <a:gd name="T58" fmla="*/ 0 w 112"/>
              <a:gd name="T59" fmla="*/ 139 h 160"/>
              <a:gd name="T60" fmla="*/ 20 w 112"/>
              <a:gd name="T61" fmla="*/ 160 h 160"/>
              <a:gd name="T62" fmla="*/ 92 w 112"/>
              <a:gd name="T63" fmla="*/ 160 h 160"/>
              <a:gd name="T64" fmla="*/ 112 w 112"/>
              <a:gd name="T65" fmla="*/ 139 h 160"/>
              <a:gd name="T66" fmla="*/ 112 w 112"/>
              <a:gd name="T67" fmla="*/ 54 h 160"/>
              <a:gd name="T68" fmla="*/ 92 w 112"/>
              <a:gd name="T69" fmla="*/ 31 h 160"/>
              <a:gd name="T70" fmla="*/ 48 w 112"/>
              <a:gd name="T71" fmla="*/ 11 h 160"/>
              <a:gd name="T72" fmla="*/ 67 w 112"/>
              <a:gd name="T73" fmla="*/ 11 h 160"/>
              <a:gd name="T74" fmla="*/ 67 w 112"/>
              <a:gd name="T75" fmla="*/ 42 h 160"/>
              <a:gd name="T76" fmla="*/ 48 w 112"/>
              <a:gd name="T77" fmla="*/ 42 h 160"/>
              <a:gd name="T78" fmla="*/ 48 w 112"/>
              <a:gd name="T79" fmla="*/ 11 h 160"/>
              <a:gd name="T80" fmla="*/ 102 w 112"/>
              <a:gd name="T81" fmla="*/ 139 h 160"/>
              <a:gd name="T82" fmla="*/ 92 w 112"/>
              <a:gd name="T83" fmla="*/ 150 h 160"/>
              <a:gd name="T84" fmla="*/ 20 w 112"/>
              <a:gd name="T85" fmla="*/ 150 h 160"/>
              <a:gd name="T86" fmla="*/ 10 w 112"/>
              <a:gd name="T87" fmla="*/ 139 h 160"/>
              <a:gd name="T88" fmla="*/ 10 w 112"/>
              <a:gd name="T89" fmla="*/ 54 h 160"/>
              <a:gd name="T90" fmla="*/ 20 w 112"/>
              <a:gd name="T91" fmla="*/ 42 h 160"/>
              <a:gd name="T92" fmla="*/ 38 w 112"/>
              <a:gd name="T93" fmla="*/ 42 h 160"/>
              <a:gd name="T94" fmla="*/ 38 w 112"/>
              <a:gd name="T95" fmla="*/ 52 h 160"/>
              <a:gd name="T96" fmla="*/ 77 w 112"/>
              <a:gd name="T97" fmla="*/ 52 h 160"/>
              <a:gd name="T98" fmla="*/ 77 w 112"/>
              <a:gd name="T99" fmla="*/ 42 h 160"/>
              <a:gd name="T100" fmla="*/ 92 w 112"/>
              <a:gd name="T101" fmla="*/ 42 h 160"/>
              <a:gd name="T102" fmla="*/ 102 w 112"/>
              <a:gd name="T103" fmla="*/ 54 h 160"/>
              <a:gd name="T104" fmla="*/ 102 w 112"/>
              <a:gd name="T105" fmla="*/ 139 h 160"/>
              <a:gd name="T106" fmla="*/ 58 w 112"/>
              <a:gd name="T107" fmla="*/ 19 h 160"/>
              <a:gd name="T108" fmla="*/ 53 w 112"/>
              <a:gd name="T109" fmla="*/ 24 h 160"/>
              <a:gd name="T110" fmla="*/ 58 w 112"/>
              <a:gd name="T111" fmla="*/ 29 h 160"/>
              <a:gd name="T112" fmla="*/ 62 w 112"/>
              <a:gd name="T113" fmla="*/ 24 h 160"/>
              <a:gd name="T114" fmla="*/ 58 w 112"/>
              <a:gd name="T115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12" h="160">
                <a:moveTo>
                  <a:pt x="73" y="114"/>
                </a:moveTo>
                <a:cubicBezTo>
                  <a:pt x="68" y="114"/>
                  <a:pt x="68" y="114"/>
                  <a:pt x="68" y="114"/>
                </a:cubicBezTo>
                <a:cubicBezTo>
                  <a:pt x="67" y="114"/>
                  <a:pt x="65" y="112"/>
                  <a:pt x="65" y="110"/>
                </a:cubicBezTo>
                <a:cubicBezTo>
                  <a:pt x="66" y="108"/>
                  <a:pt x="66" y="108"/>
                  <a:pt x="66" y="108"/>
                </a:cubicBezTo>
                <a:cubicBezTo>
                  <a:pt x="68" y="106"/>
                  <a:pt x="71" y="102"/>
                  <a:pt x="72" y="99"/>
                </a:cubicBezTo>
                <a:cubicBezTo>
                  <a:pt x="75" y="99"/>
                  <a:pt x="77" y="94"/>
                  <a:pt x="77" y="90"/>
                </a:cubicBezTo>
                <a:cubicBezTo>
                  <a:pt x="77" y="87"/>
                  <a:pt x="77" y="84"/>
                  <a:pt x="75" y="84"/>
                </a:cubicBezTo>
                <a:cubicBezTo>
                  <a:pt x="75" y="74"/>
                  <a:pt x="72" y="62"/>
                  <a:pt x="57" y="62"/>
                </a:cubicBezTo>
                <a:cubicBezTo>
                  <a:pt x="44" y="62"/>
                  <a:pt x="41" y="74"/>
                  <a:pt x="41" y="84"/>
                </a:cubicBezTo>
                <a:cubicBezTo>
                  <a:pt x="39" y="84"/>
                  <a:pt x="39" y="87"/>
                  <a:pt x="39" y="90"/>
                </a:cubicBezTo>
                <a:cubicBezTo>
                  <a:pt x="39" y="94"/>
                  <a:pt x="41" y="99"/>
                  <a:pt x="44" y="99"/>
                </a:cubicBezTo>
                <a:cubicBezTo>
                  <a:pt x="45" y="103"/>
                  <a:pt x="47" y="106"/>
                  <a:pt x="50" y="108"/>
                </a:cubicBezTo>
                <a:cubicBezTo>
                  <a:pt x="51" y="110"/>
                  <a:pt x="51" y="110"/>
                  <a:pt x="51" y="110"/>
                </a:cubicBezTo>
                <a:cubicBezTo>
                  <a:pt x="51" y="112"/>
                  <a:pt x="49" y="114"/>
                  <a:pt x="46" y="114"/>
                </a:cubicBezTo>
                <a:cubicBezTo>
                  <a:pt x="42" y="114"/>
                  <a:pt x="42" y="114"/>
                  <a:pt x="42" y="114"/>
                </a:cubicBezTo>
                <a:cubicBezTo>
                  <a:pt x="34" y="114"/>
                  <a:pt x="27" y="122"/>
                  <a:pt x="27" y="131"/>
                </a:cubicBezTo>
                <a:cubicBezTo>
                  <a:pt x="27" y="135"/>
                  <a:pt x="27" y="135"/>
                  <a:pt x="27" y="135"/>
                </a:cubicBezTo>
                <a:cubicBezTo>
                  <a:pt x="27" y="138"/>
                  <a:pt x="30" y="140"/>
                  <a:pt x="32" y="140"/>
                </a:cubicBezTo>
                <a:cubicBezTo>
                  <a:pt x="83" y="140"/>
                  <a:pt x="83" y="140"/>
                  <a:pt x="83" y="140"/>
                </a:cubicBezTo>
                <a:cubicBezTo>
                  <a:pt x="86" y="140"/>
                  <a:pt x="88" y="138"/>
                  <a:pt x="88" y="135"/>
                </a:cubicBezTo>
                <a:cubicBezTo>
                  <a:pt x="88" y="131"/>
                  <a:pt x="88" y="131"/>
                  <a:pt x="88" y="131"/>
                </a:cubicBezTo>
                <a:cubicBezTo>
                  <a:pt x="88" y="122"/>
                  <a:pt x="82" y="114"/>
                  <a:pt x="73" y="114"/>
                </a:cubicBezTo>
                <a:close/>
                <a:moveTo>
                  <a:pt x="92" y="31"/>
                </a:moveTo>
                <a:cubicBezTo>
                  <a:pt x="77" y="31"/>
                  <a:pt x="77" y="31"/>
                  <a:pt x="77" y="31"/>
                </a:cubicBezTo>
                <a:cubicBezTo>
                  <a:pt x="77" y="0"/>
                  <a:pt x="77" y="0"/>
                  <a:pt x="77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31"/>
                  <a:pt x="38" y="31"/>
                  <a:pt x="38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9" y="31"/>
                  <a:pt x="0" y="42"/>
                  <a:pt x="0" y="54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51"/>
                  <a:pt x="9" y="160"/>
                  <a:pt x="20" y="160"/>
                </a:cubicBezTo>
                <a:cubicBezTo>
                  <a:pt x="92" y="160"/>
                  <a:pt x="92" y="160"/>
                  <a:pt x="92" y="160"/>
                </a:cubicBezTo>
                <a:cubicBezTo>
                  <a:pt x="103" y="160"/>
                  <a:pt x="112" y="151"/>
                  <a:pt x="112" y="139"/>
                </a:cubicBezTo>
                <a:cubicBezTo>
                  <a:pt x="112" y="54"/>
                  <a:pt x="112" y="54"/>
                  <a:pt x="112" y="54"/>
                </a:cubicBezTo>
                <a:cubicBezTo>
                  <a:pt x="112" y="42"/>
                  <a:pt x="103" y="31"/>
                  <a:pt x="92" y="31"/>
                </a:cubicBezTo>
                <a:close/>
                <a:moveTo>
                  <a:pt x="48" y="11"/>
                </a:moveTo>
                <a:cubicBezTo>
                  <a:pt x="67" y="11"/>
                  <a:pt x="67" y="11"/>
                  <a:pt x="67" y="11"/>
                </a:cubicBezTo>
                <a:cubicBezTo>
                  <a:pt x="67" y="42"/>
                  <a:pt x="67" y="42"/>
                  <a:pt x="67" y="42"/>
                </a:cubicBezTo>
                <a:cubicBezTo>
                  <a:pt x="48" y="42"/>
                  <a:pt x="48" y="42"/>
                  <a:pt x="48" y="42"/>
                </a:cubicBezTo>
                <a:lnTo>
                  <a:pt x="48" y="11"/>
                </a:lnTo>
                <a:close/>
                <a:moveTo>
                  <a:pt x="102" y="139"/>
                </a:moveTo>
                <a:cubicBezTo>
                  <a:pt x="102" y="144"/>
                  <a:pt x="97" y="150"/>
                  <a:pt x="92" y="150"/>
                </a:cubicBezTo>
                <a:cubicBezTo>
                  <a:pt x="20" y="150"/>
                  <a:pt x="20" y="150"/>
                  <a:pt x="20" y="150"/>
                </a:cubicBezTo>
                <a:cubicBezTo>
                  <a:pt x="15" y="150"/>
                  <a:pt x="10" y="144"/>
                  <a:pt x="10" y="139"/>
                </a:cubicBezTo>
                <a:cubicBezTo>
                  <a:pt x="10" y="54"/>
                  <a:pt x="10" y="54"/>
                  <a:pt x="10" y="54"/>
                </a:cubicBezTo>
                <a:cubicBezTo>
                  <a:pt x="10" y="47"/>
                  <a:pt x="15" y="42"/>
                  <a:pt x="20" y="42"/>
                </a:cubicBezTo>
                <a:cubicBezTo>
                  <a:pt x="38" y="42"/>
                  <a:pt x="38" y="42"/>
                  <a:pt x="38" y="42"/>
                </a:cubicBezTo>
                <a:cubicBezTo>
                  <a:pt x="38" y="52"/>
                  <a:pt x="38" y="52"/>
                  <a:pt x="38" y="52"/>
                </a:cubicBezTo>
                <a:cubicBezTo>
                  <a:pt x="77" y="52"/>
                  <a:pt x="77" y="52"/>
                  <a:pt x="77" y="52"/>
                </a:cubicBezTo>
                <a:cubicBezTo>
                  <a:pt x="77" y="42"/>
                  <a:pt x="77" y="42"/>
                  <a:pt x="77" y="42"/>
                </a:cubicBezTo>
                <a:cubicBezTo>
                  <a:pt x="92" y="42"/>
                  <a:pt x="92" y="42"/>
                  <a:pt x="92" y="42"/>
                </a:cubicBezTo>
                <a:cubicBezTo>
                  <a:pt x="97" y="42"/>
                  <a:pt x="102" y="47"/>
                  <a:pt x="102" y="54"/>
                </a:cubicBezTo>
                <a:lnTo>
                  <a:pt x="102" y="139"/>
                </a:lnTo>
                <a:close/>
                <a:moveTo>
                  <a:pt x="58" y="19"/>
                </a:moveTo>
                <a:cubicBezTo>
                  <a:pt x="56" y="19"/>
                  <a:pt x="53" y="22"/>
                  <a:pt x="53" y="24"/>
                </a:cubicBezTo>
                <a:cubicBezTo>
                  <a:pt x="53" y="26"/>
                  <a:pt x="56" y="29"/>
                  <a:pt x="58" y="29"/>
                </a:cubicBezTo>
                <a:cubicBezTo>
                  <a:pt x="60" y="29"/>
                  <a:pt x="62" y="26"/>
                  <a:pt x="62" y="24"/>
                </a:cubicBezTo>
                <a:cubicBezTo>
                  <a:pt x="62" y="22"/>
                  <a:pt x="60" y="19"/>
                  <a:pt x="58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F9E22847-2B50-BBCE-2603-DD25EF0788D0}"/>
              </a:ext>
            </a:extLst>
          </p:cNvPr>
          <p:cNvSpPr>
            <a:spLocks noEditPoints="1"/>
          </p:cNvSpPr>
          <p:nvPr/>
        </p:nvSpPr>
        <p:spPr bwMode="auto">
          <a:xfrm>
            <a:off x="6808788" y="3575050"/>
            <a:ext cx="223838" cy="254000"/>
          </a:xfrm>
          <a:custGeom>
            <a:avLst/>
            <a:gdLst>
              <a:gd name="T0" fmla="*/ 135 w 141"/>
              <a:gd name="T1" fmla="*/ 104 h 160"/>
              <a:gd name="T2" fmla="*/ 128 w 141"/>
              <a:gd name="T3" fmla="*/ 32 h 160"/>
              <a:gd name="T4" fmla="*/ 70 w 141"/>
              <a:gd name="T5" fmla="*/ 0 h 160"/>
              <a:gd name="T6" fmla="*/ 13 w 141"/>
              <a:gd name="T7" fmla="*/ 32 h 160"/>
              <a:gd name="T8" fmla="*/ 11 w 141"/>
              <a:gd name="T9" fmla="*/ 116 h 160"/>
              <a:gd name="T10" fmla="*/ 6 w 141"/>
              <a:gd name="T11" fmla="*/ 80 h 160"/>
              <a:gd name="T12" fmla="*/ 30 w 141"/>
              <a:gd name="T13" fmla="*/ 91 h 160"/>
              <a:gd name="T14" fmla="*/ 34 w 141"/>
              <a:gd name="T15" fmla="*/ 80 h 160"/>
              <a:gd name="T16" fmla="*/ 67 w 141"/>
              <a:gd name="T17" fmla="*/ 94 h 160"/>
              <a:gd name="T18" fmla="*/ 72 w 141"/>
              <a:gd name="T19" fmla="*/ 95 h 160"/>
              <a:gd name="T20" fmla="*/ 105 w 141"/>
              <a:gd name="T21" fmla="*/ 80 h 160"/>
              <a:gd name="T22" fmla="*/ 111 w 141"/>
              <a:gd name="T23" fmla="*/ 83 h 160"/>
              <a:gd name="T24" fmla="*/ 122 w 141"/>
              <a:gd name="T25" fmla="*/ 80 h 160"/>
              <a:gd name="T26" fmla="*/ 111 w 141"/>
              <a:gd name="T27" fmla="*/ 74 h 160"/>
              <a:gd name="T28" fmla="*/ 124 w 141"/>
              <a:gd name="T29" fmla="*/ 35 h 160"/>
              <a:gd name="T30" fmla="*/ 135 w 141"/>
              <a:gd name="T31" fmla="*/ 80 h 160"/>
              <a:gd name="T32" fmla="*/ 28 w 141"/>
              <a:gd name="T33" fmla="*/ 74 h 160"/>
              <a:gd name="T34" fmla="*/ 17 w 141"/>
              <a:gd name="T35" fmla="*/ 35 h 160"/>
              <a:gd name="T36" fmla="*/ 28 w 141"/>
              <a:gd name="T37" fmla="*/ 74 h 160"/>
              <a:gd name="T38" fmla="*/ 50 w 141"/>
              <a:gd name="T39" fmla="*/ 9 h 160"/>
              <a:gd name="T40" fmla="*/ 21 w 141"/>
              <a:gd name="T41" fmla="*/ 30 h 160"/>
              <a:gd name="T42" fmla="*/ 34 w 141"/>
              <a:gd name="T43" fmla="*/ 74 h 160"/>
              <a:gd name="T44" fmla="*/ 67 w 141"/>
              <a:gd name="T45" fmla="*/ 50 h 160"/>
              <a:gd name="T46" fmla="*/ 67 w 141"/>
              <a:gd name="T47" fmla="*/ 44 h 160"/>
              <a:gd name="T48" fmla="*/ 67 w 141"/>
              <a:gd name="T49" fmla="*/ 6 h 160"/>
              <a:gd name="T50" fmla="*/ 72 w 141"/>
              <a:gd name="T51" fmla="*/ 6 h 160"/>
              <a:gd name="T52" fmla="*/ 72 w 141"/>
              <a:gd name="T53" fmla="*/ 44 h 160"/>
              <a:gd name="T54" fmla="*/ 72 w 141"/>
              <a:gd name="T55" fmla="*/ 74 h 160"/>
              <a:gd name="T56" fmla="*/ 102 w 141"/>
              <a:gd name="T57" fmla="*/ 45 h 160"/>
              <a:gd name="T58" fmla="*/ 72 w 141"/>
              <a:gd name="T59" fmla="*/ 74 h 160"/>
              <a:gd name="T60" fmla="*/ 91 w 141"/>
              <a:gd name="T61" fmla="*/ 9 h 160"/>
              <a:gd name="T62" fmla="*/ 107 w 141"/>
              <a:gd name="T63" fmla="*/ 38 h 160"/>
              <a:gd name="T64" fmla="*/ 29 w 141"/>
              <a:gd name="T65" fmla="*/ 160 h 160"/>
              <a:gd name="T66" fmla="*/ 19 w 141"/>
              <a:gd name="T67" fmla="*/ 118 h 160"/>
              <a:gd name="T68" fmla="*/ 34 w 141"/>
              <a:gd name="T69" fmla="*/ 160 h 160"/>
              <a:gd name="T70" fmla="*/ 44 w 141"/>
              <a:gd name="T71" fmla="*/ 129 h 160"/>
              <a:gd name="T72" fmla="*/ 34 w 141"/>
              <a:gd name="T73" fmla="*/ 160 h 160"/>
              <a:gd name="T74" fmla="*/ 60 w 141"/>
              <a:gd name="T75" fmla="*/ 160 h 160"/>
              <a:gd name="T76" fmla="*/ 50 w 141"/>
              <a:gd name="T77" fmla="*/ 118 h 160"/>
              <a:gd name="T78" fmla="*/ 66 w 141"/>
              <a:gd name="T79" fmla="*/ 160 h 160"/>
              <a:gd name="T80" fmla="*/ 74 w 141"/>
              <a:gd name="T81" fmla="*/ 129 h 160"/>
              <a:gd name="T82" fmla="*/ 66 w 141"/>
              <a:gd name="T83" fmla="*/ 160 h 160"/>
              <a:gd name="T84" fmla="*/ 89 w 141"/>
              <a:gd name="T85" fmla="*/ 160 h 160"/>
              <a:gd name="T86" fmla="*/ 81 w 141"/>
              <a:gd name="T87" fmla="*/ 118 h 160"/>
              <a:gd name="T88" fmla="*/ 95 w 141"/>
              <a:gd name="T89" fmla="*/ 160 h 160"/>
              <a:gd name="T90" fmla="*/ 105 w 141"/>
              <a:gd name="T91" fmla="*/ 129 h 160"/>
              <a:gd name="T92" fmla="*/ 95 w 141"/>
              <a:gd name="T93" fmla="*/ 160 h 160"/>
              <a:gd name="T94" fmla="*/ 120 w 141"/>
              <a:gd name="T95" fmla="*/ 160 h 160"/>
              <a:gd name="T96" fmla="*/ 111 w 141"/>
              <a:gd name="T97" fmla="*/ 121 h 160"/>
              <a:gd name="T98" fmla="*/ 114 w 141"/>
              <a:gd name="T99" fmla="*/ 94 h 160"/>
              <a:gd name="T100" fmla="*/ 85 w 141"/>
              <a:gd name="T101" fmla="*/ 97 h 160"/>
              <a:gd name="T102" fmla="*/ 53 w 141"/>
              <a:gd name="T103" fmla="*/ 94 h 160"/>
              <a:gd name="T104" fmla="*/ 24 w 141"/>
              <a:gd name="T105" fmla="*/ 97 h 160"/>
              <a:gd name="T106" fmla="*/ 23 w 141"/>
              <a:gd name="T107" fmla="*/ 107 h 160"/>
              <a:gd name="T108" fmla="*/ 41 w 141"/>
              <a:gd name="T109" fmla="*/ 118 h 160"/>
              <a:gd name="T110" fmla="*/ 71 w 141"/>
              <a:gd name="T111" fmla="*/ 119 h 160"/>
              <a:gd name="T112" fmla="*/ 102 w 141"/>
              <a:gd name="T113" fmla="*/ 122 h 160"/>
              <a:gd name="T114" fmla="*/ 128 w 141"/>
              <a:gd name="T115" fmla="*/ 106 h 160"/>
              <a:gd name="T116" fmla="*/ 110 w 141"/>
              <a:gd name="T117" fmla="*/ 9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1" h="160">
                <a:moveTo>
                  <a:pt x="135" y="82"/>
                </a:moveTo>
                <a:cubicBezTo>
                  <a:pt x="135" y="104"/>
                  <a:pt x="135" y="104"/>
                  <a:pt x="135" y="104"/>
                </a:cubicBezTo>
                <a:cubicBezTo>
                  <a:pt x="138" y="95"/>
                  <a:pt x="141" y="85"/>
                  <a:pt x="141" y="74"/>
                </a:cubicBezTo>
                <a:cubicBezTo>
                  <a:pt x="141" y="59"/>
                  <a:pt x="136" y="44"/>
                  <a:pt x="128" y="32"/>
                </a:cubicBezTo>
                <a:cubicBezTo>
                  <a:pt x="126" y="30"/>
                  <a:pt x="125" y="29"/>
                  <a:pt x="124" y="27"/>
                </a:cubicBezTo>
                <a:cubicBezTo>
                  <a:pt x="111" y="11"/>
                  <a:pt x="92" y="0"/>
                  <a:pt x="70" y="0"/>
                </a:cubicBezTo>
                <a:cubicBezTo>
                  <a:pt x="48" y="0"/>
                  <a:pt x="28" y="11"/>
                  <a:pt x="16" y="27"/>
                </a:cubicBezTo>
                <a:cubicBezTo>
                  <a:pt x="16" y="29"/>
                  <a:pt x="14" y="30"/>
                  <a:pt x="13" y="32"/>
                </a:cubicBezTo>
                <a:cubicBezTo>
                  <a:pt x="4" y="44"/>
                  <a:pt x="0" y="59"/>
                  <a:pt x="0" y="74"/>
                </a:cubicBezTo>
                <a:cubicBezTo>
                  <a:pt x="0" y="89"/>
                  <a:pt x="4" y="104"/>
                  <a:pt x="11" y="116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0" y="103"/>
                  <a:pt x="7" y="92"/>
                  <a:pt x="6" y="80"/>
                </a:cubicBezTo>
                <a:cubicBezTo>
                  <a:pt x="28" y="80"/>
                  <a:pt x="28" y="80"/>
                  <a:pt x="28" y="80"/>
                </a:cubicBezTo>
                <a:cubicBezTo>
                  <a:pt x="28" y="83"/>
                  <a:pt x="30" y="88"/>
                  <a:pt x="30" y="91"/>
                </a:cubicBezTo>
                <a:cubicBezTo>
                  <a:pt x="36" y="95"/>
                  <a:pt x="36" y="95"/>
                  <a:pt x="36" y="95"/>
                </a:cubicBezTo>
                <a:cubicBezTo>
                  <a:pt x="36" y="91"/>
                  <a:pt x="34" y="85"/>
                  <a:pt x="34" y="80"/>
                </a:cubicBezTo>
                <a:cubicBezTo>
                  <a:pt x="67" y="80"/>
                  <a:pt x="67" y="80"/>
                  <a:pt x="67" y="80"/>
                </a:cubicBezTo>
                <a:cubicBezTo>
                  <a:pt x="67" y="94"/>
                  <a:pt x="67" y="94"/>
                  <a:pt x="67" y="94"/>
                </a:cubicBezTo>
                <a:cubicBezTo>
                  <a:pt x="71" y="98"/>
                  <a:pt x="71" y="98"/>
                  <a:pt x="71" y="98"/>
                </a:cubicBezTo>
                <a:cubicBezTo>
                  <a:pt x="72" y="95"/>
                  <a:pt x="72" y="95"/>
                  <a:pt x="72" y="95"/>
                </a:cubicBezTo>
                <a:cubicBezTo>
                  <a:pt x="72" y="80"/>
                  <a:pt x="72" y="80"/>
                  <a:pt x="72" y="80"/>
                </a:cubicBezTo>
                <a:cubicBezTo>
                  <a:pt x="105" y="80"/>
                  <a:pt x="105" y="80"/>
                  <a:pt x="105" y="80"/>
                </a:cubicBezTo>
                <a:cubicBezTo>
                  <a:pt x="105" y="82"/>
                  <a:pt x="105" y="83"/>
                  <a:pt x="105" y="85"/>
                </a:cubicBezTo>
                <a:cubicBezTo>
                  <a:pt x="111" y="83"/>
                  <a:pt x="111" y="83"/>
                  <a:pt x="111" y="83"/>
                </a:cubicBezTo>
                <a:cubicBezTo>
                  <a:pt x="111" y="82"/>
                  <a:pt x="111" y="80"/>
                  <a:pt x="111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32" y="74"/>
                  <a:pt x="132" y="74"/>
                  <a:pt x="132" y="74"/>
                </a:cubicBezTo>
                <a:cubicBezTo>
                  <a:pt x="111" y="74"/>
                  <a:pt x="111" y="74"/>
                  <a:pt x="111" y="74"/>
                </a:cubicBezTo>
                <a:cubicBezTo>
                  <a:pt x="111" y="64"/>
                  <a:pt x="109" y="53"/>
                  <a:pt x="108" y="42"/>
                </a:cubicBezTo>
                <a:cubicBezTo>
                  <a:pt x="114" y="41"/>
                  <a:pt x="118" y="38"/>
                  <a:pt x="124" y="35"/>
                </a:cubicBezTo>
                <a:cubicBezTo>
                  <a:pt x="131" y="45"/>
                  <a:pt x="135" y="59"/>
                  <a:pt x="135" y="74"/>
                </a:cubicBezTo>
                <a:cubicBezTo>
                  <a:pt x="135" y="80"/>
                  <a:pt x="135" y="80"/>
                  <a:pt x="135" y="80"/>
                </a:cubicBezTo>
                <a:lnTo>
                  <a:pt x="135" y="82"/>
                </a:lnTo>
                <a:close/>
                <a:moveTo>
                  <a:pt x="28" y="74"/>
                </a:moveTo>
                <a:cubicBezTo>
                  <a:pt x="6" y="74"/>
                  <a:pt x="6" y="74"/>
                  <a:pt x="6" y="74"/>
                </a:cubicBezTo>
                <a:cubicBezTo>
                  <a:pt x="6" y="59"/>
                  <a:pt x="10" y="45"/>
                  <a:pt x="17" y="35"/>
                </a:cubicBezTo>
                <a:cubicBezTo>
                  <a:pt x="21" y="38"/>
                  <a:pt x="27" y="41"/>
                  <a:pt x="33" y="42"/>
                </a:cubicBezTo>
                <a:cubicBezTo>
                  <a:pt x="30" y="53"/>
                  <a:pt x="28" y="62"/>
                  <a:pt x="28" y="74"/>
                </a:cubicBezTo>
                <a:close/>
                <a:moveTo>
                  <a:pt x="21" y="30"/>
                </a:moveTo>
                <a:cubicBezTo>
                  <a:pt x="28" y="21"/>
                  <a:pt x="38" y="14"/>
                  <a:pt x="50" y="9"/>
                </a:cubicBezTo>
                <a:cubicBezTo>
                  <a:pt x="43" y="15"/>
                  <a:pt x="38" y="26"/>
                  <a:pt x="34" y="38"/>
                </a:cubicBezTo>
                <a:cubicBezTo>
                  <a:pt x="28" y="35"/>
                  <a:pt x="24" y="33"/>
                  <a:pt x="21" y="30"/>
                </a:cubicBezTo>
                <a:close/>
                <a:moveTo>
                  <a:pt x="67" y="74"/>
                </a:moveTo>
                <a:cubicBezTo>
                  <a:pt x="34" y="74"/>
                  <a:pt x="34" y="74"/>
                  <a:pt x="34" y="74"/>
                </a:cubicBezTo>
                <a:cubicBezTo>
                  <a:pt x="34" y="64"/>
                  <a:pt x="36" y="53"/>
                  <a:pt x="38" y="45"/>
                </a:cubicBezTo>
                <a:cubicBezTo>
                  <a:pt x="47" y="48"/>
                  <a:pt x="57" y="50"/>
                  <a:pt x="67" y="50"/>
                </a:cubicBezTo>
                <a:lnTo>
                  <a:pt x="67" y="74"/>
                </a:lnTo>
                <a:close/>
                <a:moveTo>
                  <a:pt x="67" y="44"/>
                </a:moveTo>
                <a:cubicBezTo>
                  <a:pt x="57" y="44"/>
                  <a:pt x="48" y="42"/>
                  <a:pt x="40" y="39"/>
                </a:cubicBezTo>
                <a:cubicBezTo>
                  <a:pt x="45" y="21"/>
                  <a:pt x="55" y="8"/>
                  <a:pt x="67" y="6"/>
                </a:cubicBezTo>
                <a:lnTo>
                  <a:pt x="67" y="44"/>
                </a:lnTo>
                <a:close/>
                <a:moveTo>
                  <a:pt x="72" y="6"/>
                </a:moveTo>
                <a:cubicBezTo>
                  <a:pt x="85" y="8"/>
                  <a:pt x="95" y="21"/>
                  <a:pt x="101" y="39"/>
                </a:cubicBezTo>
                <a:cubicBezTo>
                  <a:pt x="92" y="42"/>
                  <a:pt x="82" y="44"/>
                  <a:pt x="72" y="44"/>
                </a:cubicBezTo>
                <a:lnTo>
                  <a:pt x="72" y="6"/>
                </a:lnTo>
                <a:close/>
                <a:moveTo>
                  <a:pt x="72" y="74"/>
                </a:moveTo>
                <a:cubicBezTo>
                  <a:pt x="72" y="50"/>
                  <a:pt x="72" y="50"/>
                  <a:pt x="72" y="50"/>
                </a:cubicBezTo>
                <a:cubicBezTo>
                  <a:pt x="84" y="50"/>
                  <a:pt x="94" y="48"/>
                  <a:pt x="102" y="45"/>
                </a:cubicBezTo>
                <a:cubicBezTo>
                  <a:pt x="104" y="55"/>
                  <a:pt x="105" y="64"/>
                  <a:pt x="105" y="74"/>
                </a:cubicBezTo>
                <a:lnTo>
                  <a:pt x="72" y="74"/>
                </a:lnTo>
                <a:close/>
                <a:moveTo>
                  <a:pt x="107" y="38"/>
                </a:moveTo>
                <a:cubicBezTo>
                  <a:pt x="102" y="26"/>
                  <a:pt x="97" y="15"/>
                  <a:pt x="91" y="9"/>
                </a:cubicBezTo>
                <a:cubicBezTo>
                  <a:pt x="102" y="14"/>
                  <a:pt x="112" y="21"/>
                  <a:pt x="119" y="30"/>
                </a:cubicBezTo>
                <a:cubicBezTo>
                  <a:pt x="115" y="33"/>
                  <a:pt x="111" y="35"/>
                  <a:pt x="107" y="38"/>
                </a:cubicBezTo>
                <a:close/>
                <a:moveTo>
                  <a:pt x="19" y="160"/>
                </a:moveTo>
                <a:cubicBezTo>
                  <a:pt x="29" y="160"/>
                  <a:pt x="29" y="160"/>
                  <a:pt x="29" y="160"/>
                </a:cubicBezTo>
                <a:cubicBezTo>
                  <a:pt x="29" y="118"/>
                  <a:pt x="29" y="118"/>
                  <a:pt x="29" y="118"/>
                </a:cubicBezTo>
                <a:cubicBezTo>
                  <a:pt x="19" y="118"/>
                  <a:pt x="19" y="118"/>
                  <a:pt x="19" y="118"/>
                </a:cubicBezTo>
                <a:lnTo>
                  <a:pt x="19" y="160"/>
                </a:lnTo>
                <a:close/>
                <a:moveTo>
                  <a:pt x="34" y="160"/>
                </a:moveTo>
                <a:cubicBezTo>
                  <a:pt x="44" y="160"/>
                  <a:pt x="44" y="160"/>
                  <a:pt x="44" y="160"/>
                </a:cubicBezTo>
                <a:cubicBezTo>
                  <a:pt x="44" y="129"/>
                  <a:pt x="44" y="129"/>
                  <a:pt x="44" y="129"/>
                </a:cubicBezTo>
                <a:cubicBezTo>
                  <a:pt x="34" y="129"/>
                  <a:pt x="34" y="129"/>
                  <a:pt x="34" y="129"/>
                </a:cubicBezTo>
                <a:lnTo>
                  <a:pt x="34" y="160"/>
                </a:lnTo>
                <a:close/>
                <a:moveTo>
                  <a:pt x="50" y="160"/>
                </a:moveTo>
                <a:cubicBezTo>
                  <a:pt x="60" y="160"/>
                  <a:pt x="60" y="160"/>
                  <a:pt x="60" y="160"/>
                </a:cubicBezTo>
                <a:cubicBezTo>
                  <a:pt x="60" y="118"/>
                  <a:pt x="60" y="118"/>
                  <a:pt x="60" y="118"/>
                </a:cubicBezTo>
                <a:cubicBezTo>
                  <a:pt x="50" y="118"/>
                  <a:pt x="50" y="118"/>
                  <a:pt x="50" y="118"/>
                </a:cubicBezTo>
                <a:lnTo>
                  <a:pt x="50" y="160"/>
                </a:lnTo>
                <a:close/>
                <a:moveTo>
                  <a:pt x="66" y="160"/>
                </a:moveTo>
                <a:cubicBezTo>
                  <a:pt x="74" y="160"/>
                  <a:pt x="74" y="160"/>
                  <a:pt x="74" y="160"/>
                </a:cubicBezTo>
                <a:cubicBezTo>
                  <a:pt x="74" y="129"/>
                  <a:pt x="74" y="129"/>
                  <a:pt x="74" y="129"/>
                </a:cubicBezTo>
                <a:cubicBezTo>
                  <a:pt x="66" y="129"/>
                  <a:pt x="66" y="129"/>
                  <a:pt x="66" y="129"/>
                </a:cubicBezTo>
                <a:lnTo>
                  <a:pt x="66" y="160"/>
                </a:lnTo>
                <a:close/>
                <a:moveTo>
                  <a:pt x="81" y="160"/>
                </a:moveTo>
                <a:cubicBezTo>
                  <a:pt x="89" y="160"/>
                  <a:pt x="89" y="160"/>
                  <a:pt x="89" y="160"/>
                </a:cubicBezTo>
                <a:cubicBezTo>
                  <a:pt x="89" y="118"/>
                  <a:pt x="89" y="118"/>
                  <a:pt x="89" y="118"/>
                </a:cubicBezTo>
                <a:cubicBezTo>
                  <a:pt x="81" y="118"/>
                  <a:pt x="81" y="118"/>
                  <a:pt x="81" y="118"/>
                </a:cubicBezTo>
                <a:lnTo>
                  <a:pt x="81" y="160"/>
                </a:lnTo>
                <a:close/>
                <a:moveTo>
                  <a:pt x="95" y="160"/>
                </a:moveTo>
                <a:cubicBezTo>
                  <a:pt x="105" y="160"/>
                  <a:pt x="105" y="160"/>
                  <a:pt x="105" y="160"/>
                </a:cubicBezTo>
                <a:cubicBezTo>
                  <a:pt x="105" y="129"/>
                  <a:pt x="105" y="129"/>
                  <a:pt x="105" y="129"/>
                </a:cubicBezTo>
                <a:cubicBezTo>
                  <a:pt x="95" y="129"/>
                  <a:pt x="95" y="129"/>
                  <a:pt x="95" y="129"/>
                </a:cubicBezTo>
                <a:lnTo>
                  <a:pt x="95" y="160"/>
                </a:lnTo>
                <a:close/>
                <a:moveTo>
                  <a:pt x="111" y="160"/>
                </a:moveTo>
                <a:cubicBezTo>
                  <a:pt x="120" y="160"/>
                  <a:pt x="120" y="160"/>
                  <a:pt x="120" y="160"/>
                </a:cubicBezTo>
                <a:cubicBezTo>
                  <a:pt x="120" y="121"/>
                  <a:pt x="120" y="121"/>
                  <a:pt x="120" y="121"/>
                </a:cubicBezTo>
                <a:cubicBezTo>
                  <a:pt x="111" y="121"/>
                  <a:pt x="111" y="121"/>
                  <a:pt x="111" y="121"/>
                </a:cubicBezTo>
                <a:lnTo>
                  <a:pt x="111" y="160"/>
                </a:lnTo>
                <a:close/>
                <a:moveTo>
                  <a:pt x="114" y="94"/>
                </a:moveTo>
                <a:cubicBezTo>
                  <a:pt x="101" y="109"/>
                  <a:pt x="101" y="109"/>
                  <a:pt x="101" y="109"/>
                </a:cubicBezTo>
                <a:cubicBezTo>
                  <a:pt x="85" y="97"/>
                  <a:pt x="85" y="97"/>
                  <a:pt x="85" y="97"/>
                </a:cubicBezTo>
                <a:cubicBezTo>
                  <a:pt x="71" y="107"/>
                  <a:pt x="71" y="107"/>
                  <a:pt x="71" y="107"/>
                </a:cubicBezTo>
                <a:cubicBezTo>
                  <a:pt x="53" y="94"/>
                  <a:pt x="53" y="94"/>
                  <a:pt x="53" y="94"/>
                </a:cubicBezTo>
                <a:cubicBezTo>
                  <a:pt x="40" y="106"/>
                  <a:pt x="40" y="106"/>
                  <a:pt x="40" y="106"/>
                </a:cubicBezTo>
                <a:cubicBezTo>
                  <a:pt x="27" y="97"/>
                  <a:pt x="26" y="97"/>
                  <a:pt x="24" y="97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3" y="107"/>
                  <a:pt x="23" y="107"/>
                  <a:pt x="23" y="107"/>
                </a:cubicBezTo>
                <a:cubicBezTo>
                  <a:pt x="24" y="107"/>
                  <a:pt x="31" y="112"/>
                  <a:pt x="38" y="116"/>
                </a:cubicBezTo>
                <a:cubicBezTo>
                  <a:pt x="41" y="118"/>
                  <a:pt x="41" y="118"/>
                  <a:pt x="41" y="118"/>
                </a:cubicBezTo>
                <a:cubicBezTo>
                  <a:pt x="54" y="106"/>
                  <a:pt x="54" y="106"/>
                  <a:pt x="54" y="106"/>
                </a:cubicBezTo>
                <a:cubicBezTo>
                  <a:pt x="71" y="119"/>
                  <a:pt x="71" y="119"/>
                  <a:pt x="71" y="119"/>
                </a:cubicBezTo>
                <a:cubicBezTo>
                  <a:pt x="85" y="109"/>
                  <a:pt x="85" y="109"/>
                  <a:pt x="85" y="109"/>
                </a:cubicBezTo>
                <a:cubicBezTo>
                  <a:pt x="102" y="122"/>
                  <a:pt x="102" y="122"/>
                  <a:pt x="102" y="122"/>
                </a:cubicBezTo>
                <a:cubicBezTo>
                  <a:pt x="121" y="100"/>
                  <a:pt x="121" y="100"/>
                  <a:pt x="121" y="100"/>
                </a:cubicBezTo>
                <a:cubicBezTo>
                  <a:pt x="128" y="106"/>
                  <a:pt x="128" y="106"/>
                  <a:pt x="128" y="106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10" y="91"/>
                  <a:pt x="110" y="91"/>
                  <a:pt x="110" y="91"/>
                </a:cubicBezTo>
                <a:lnTo>
                  <a:pt x="114" y="9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B7C22206-395A-6162-1481-CE05525C807A}"/>
              </a:ext>
            </a:extLst>
          </p:cNvPr>
          <p:cNvSpPr>
            <a:spLocks noEditPoints="1"/>
          </p:cNvSpPr>
          <p:nvPr/>
        </p:nvSpPr>
        <p:spPr bwMode="auto">
          <a:xfrm>
            <a:off x="2455863" y="4164013"/>
            <a:ext cx="60325" cy="125413"/>
          </a:xfrm>
          <a:custGeom>
            <a:avLst/>
            <a:gdLst>
              <a:gd name="T0" fmla="*/ 34 w 38"/>
              <a:gd name="T1" fmla="*/ 61 h 79"/>
              <a:gd name="T2" fmla="*/ 35 w 38"/>
              <a:gd name="T3" fmla="*/ 61 h 79"/>
              <a:gd name="T4" fmla="*/ 36 w 38"/>
              <a:gd name="T5" fmla="*/ 59 h 79"/>
              <a:gd name="T6" fmla="*/ 35 w 38"/>
              <a:gd name="T7" fmla="*/ 58 h 79"/>
              <a:gd name="T8" fmla="*/ 35 w 38"/>
              <a:gd name="T9" fmla="*/ 58 h 79"/>
              <a:gd name="T10" fmla="*/ 38 w 38"/>
              <a:gd name="T11" fmla="*/ 53 h 79"/>
              <a:gd name="T12" fmla="*/ 35 w 38"/>
              <a:gd name="T13" fmla="*/ 56 h 79"/>
              <a:gd name="T14" fmla="*/ 35 w 38"/>
              <a:gd name="T15" fmla="*/ 55 h 79"/>
              <a:gd name="T16" fmla="*/ 35 w 38"/>
              <a:gd name="T17" fmla="*/ 54 h 79"/>
              <a:gd name="T18" fmla="*/ 37 w 38"/>
              <a:gd name="T19" fmla="*/ 54 h 79"/>
              <a:gd name="T20" fmla="*/ 37 w 38"/>
              <a:gd name="T21" fmla="*/ 53 h 79"/>
              <a:gd name="T22" fmla="*/ 37 w 38"/>
              <a:gd name="T23" fmla="*/ 51 h 79"/>
              <a:gd name="T24" fmla="*/ 35 w 38"/>
              <a:gd name="T25" fmla="*/ 51 h 79"/>
              <a:gd name="T26" fmla="*/ 19 w 38"/>
              <a:gd name="T27" fmla="*/ 36 h 79"/>
              <a:gd name="T28" fmla="*/ 8 w 38"/>
              <a:gd name="T29" fmla="*/ 24 h 79"/>
              <a:gd name="T30" fmla="*/ 18 w 38"/>
              <a:gd name="T31" fmla="*/ 15 h 79"/>
              <a:gd name="T32" fmla="*/ 31 w 38"/>
              <a:gd name="T33" fmla="*/ 23 h 79"/>
              <a:gd name="T34" fmla="*/ 35 w 38"/>
              <a:gd name="T35" fmla="*/ 26 h 79"/>
              <a:gd name="T36" fmla="*/ 37 w 38"/>
              <a:gd name="T37" fmla="*/ 21 h 79"/>
              <a:gd name="T38" fmla="*/ 22 w 38"/>
              <a:gd name="T39" fmla="*/ 9 h 79"/>
              <a:gd name="T40" fmla="*/ 22 w 38"/>
              <a:gd name="T41" fmla="*/ 3 h 79"/>
              <a:gd name="T42" fmla="*/ 18 w 38"/>
              <a:gd name="T43" fmla="*/ 0 h 79"/>
              <a:gd name="T44" fmla="*/ 15 w 38"/>
              <a:gd name="T45" fmla="*/ 3 h 79"/>
              <a:gd name="T46" fmla="*/ 15 w 38"/>
              <a:gd name="T47" fmla="*/ 9 h 79"/>
              <a:gd name="T48" fmla="*/ 2 w 38"/>
              <a:gd name="T49" fmla="*/ 24 h 79"/>
              <a:gd name="T50" fmla="*/ 18 w 38"/>
              <a:gd name="T51" fmla="*/ 42 h 79"/>
              <a:gd name="T52" fmla="*/ 29 w 38"/>
              <a:gd name="T53" fmla="*/ 55 h 79"/>
              <a:gd name="T54" fmla="*/ 29 w 38"/>
              <a:gd name="T55" fmla="*/ 56 h 79"/>
              <a:gd name="T56" fmla="*/ 27 w 38"/>
              <a:gd name="T57" fmla="*/ 56 h 79"/>
              <a:gd name="T58" fmla="*/ 27 w 38"/>
              <a:gd name="T59" fmla="*/ 59 h 79"/>
              <a:gd name="T60" fmla="*/ 18 w 38"/>
              <a:gd name="T61" fmla="*/ 62 h 79"/>
              <a:gd name="T62" fmla="*/ 7 w 38"/>
              <a:gd name="T63" fmla="*/ 56 h 79"/>
              <a:gd name="T64" fmla="*/ 2 w 38"/>
              <a:gd name="T65" fmla="*/ 53 h 79"/>
              <a:gd name="T66" fmla="*/ 0 w 38"/>
              <a:gd name="T67" fmla="*/ 58 h 79"/>
              <a:gd name="T68" fmla="*/ 15 w 38"/>
              <a:gd name="T69" fmla="*/ 70 h 79"/>
              <a:gd name="T70" fmla="*/ 15 w 38"/>
              <a:gd name="T71" fmla="*/ 76 h 79"/>
              <a:gd name="T72" fmla="*/ 18 w 38"/>
              <a:gd name="T73" fmla="*/ 79 h 79"/>
              <a:gd name="T74" fmla="*/ 22 w 38"/>
              <a:gd name="T75" fmla="*/ 76 h 79"/>
              <a:gd name="T76" fmla="*/ 22 w 38"/>
              <a:gd name="T77" fmla="*/ 70 h 79"/>
              <a:gd name="T78" fmla="*/ 33 w 38"/>
              <a:gd name="T79" fmla="*/ 63 h 79"/>
              <a:gd name="T80" fmla="*/ 34 w 38"/>
              <a:gd name="T81" fmla="*/ 63 h 79"/>
              <a:gd name="T82" fmla="*/ 33 w 38"/>
              <a:gd name="T83" fmla="*/ 63 h 79"/>
              <a:gd name="T84" fmla="*/ 34 w 38"/>
              <a:gd name="T85" fmla="*/ 61 h 79"/>
              <a:gd name="T86" fmla="*/ 35 w 38"/>
              <a:gd name="T87" fmla="*/ 58 h 79"/>
              <a:gd name="T88" fmla="*/ 35 w 38"/>
              <a:gd name="T89" fmla="*/ 59 h 79"/>
              <a:gd name="T90" fmla="*/ 34 w 38"/>
              <a:gd name="T91" fmla="*/ 59 h 79"/>
              <a:gd name="T92" fmla="*/ 35 w 38"/>
              <a:gd name="T93" fmla="*/ 58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" h="79">
                <a:moveTo>
                  <a:pt x="34" y="61"/>
                </a:moveTo>
                <a:cubicBezTo>
                  <a:pt x="34" y="61"/>
                  <a:pt x="35" y="61"/>
                  <a:pt x="35" y="61"/>
                </a:cubicBezTo>
                <a:cubicBezTo>
                  <a:pt x="35" y="61"/>
                  <a:pt x="35" y="61"/>
                  <a:pt x="36" y="59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6" y="57"/>
                  <a:pt x="38" y="54"/>
                  <a:pt x="38" y="53"/>
                </a:cubicBezTo>
                <a:cubicBezTo>
                  <a:pt x="38" y="54"/>
                  <a:pt x="36" y="56"/>
                  <a:pt x="35" y="56"/>
                </a:cubicBezTo>
                <a:cubicBezTo>
                  <a:pt x="35" y="55"/>
                  <a:pt x="35" y="55"/>
                  <a:pt x="35" y="55"/>
                </a:cubicBezTo>
                <a:cubicBezTo>
                  <a:pt x="35" y="55"/>
                  <a:pt x="35" y="54"/>
                  <a:pt x="35" y="54"/>
                </a:cubicBezTo>
                <a:cubicBezTo>
                  <a:pt x="37" y="54"/>
                  <a:pt x="37" y="54"/>
                  <a:pt x="37" y="54"/>
                </a:cubicBezTo>
                <a:cubicBezTo>
                  <a:pt x="37" y="53"/>
                  <a:pt x="37" y="53"/>
                  <a:pt x="37" y="53"/>
                </a:cubicBezTo>
                <a:cubicBezTo>
                  <a:pt x="37" y="51"/>
                  <a:pt x="37" y="51"/>
                  <a:pt x="37" y="51"/>
                </a:cubicBezTo>
                <a:cubicBezTo>
                  <a:pt x="36" y="51"/>
                  <a:pt x="35" y="51"/>
                  <a:pt x="35" y="51"/>
                </a:cubicBezTo>
                <a:cubicBezTo>
                  <a:pt x="35" y="45"/>
                  <a:pt x="30" y="39"/>
                  <a:pt x="19" y="36"/>
                </a:cubicBezTo>
                <a:cubicBezTo>
                  <a:pt x="11" y="33"/>
                  <a:pt x="8" y="29"/>
                  <a:pt x="8" y="24"/>
                </a:cubicBezTo>
                <a:cubicBezTo>
                  <a:pt x="10" y="20"/>
                  <a:pt x="12" y="15"/>
                  <a:pt x="18" y="15"/>
                </a:cubicBezTo>
                <a:cubicBezTo>
                  <a:pt x="25" y="15"/>
                  <a:pt x="29" y="20"/>
                  <a:pt x="31" y="23"/>
                </a:cubicBezTo>
                <a:cubicBezTo>
                  <a:pt x="31" y="26"/>
                  <a:pt x="34" y="26"/>
                  <a:pt x="35" y="26"/>
                </a:cubicBezTo>
                <a:cubicBezTo>
                  <a:pt x="37" y="24"/>
                  <a:pt x="38" y="23"/>
                  <a:pt x="37" y="21"/>
                </a:cubicBezTo>
                <a:cubicBezTo>
                  <a:pt x="35" y="17"/>
                  <a:pt x="31" y="11"/>
                  <a:pt x="22" y="9"/>
                </a:cubicBezTo>
                <a:cubicBezTo>
                  <a:pt x="22" y="9"/>
                  <a:pt x="22" y="9"/>
                  <a:pt x="22" y="3"/>
                </a:cubicBezTo>
                <a:cubicBezTo>
                  <a:pt x="22" y="2"/>
                  <a:pt x="21" y="0"/>
                  <a:pt x="18" y="0"/>
                </a:cubicBezTo>
                <a:cubicBezTo>
                  <a:pt x="17" y="0"/>
                  <a:pt x="15" y="2"/>
                  <a:pt x="15" y="3"/>
                </a:cubicBezTo>
                <a:cubicBezTo>
                  <a:pt x="15" y="3"/>
                  <a:pt x="15" y="3"/>
                  <a:pt x="15" y="9"/>
                </a:cubicBezTo>
                <a:cubicBezTo>
                  <a:pt x="8" y="11"/>
                  <a:pt x="2" y="17"/>
                  <a:pt x="2" y="24"/>
                </a:cubicBezTo>
                <a:cubicBezTo>
                  <a:pt x="1" y="30"/>
                  <a:pt x="5" y="39"/>
                  <a:pt x="18" y="42"/>
                </a:cubicBezTo>
                <a:cubicBezTo>
                  <a:pt x="27" y="46"/>
                  <a:pt x="29" y="50"/>
                  <a:pt x="29" y="55"/>
                </a:cubicBezTo>
                <a:cubicBezTo>
                  <a:pt x="29" y="55"/>
                  <a:pt x="29" y="56"/>
                  <a:pt x="29" y="56"/>
                </a:cubicBezTo>
                <a:cubicBezTo>
                  <a:pt x="27" y="56"/>
                  <a:pt x="27" y="56"/>
                  <a:pt x="27" y="56"/>
                </a:cubicBezTo>
                <a:cubicBezTo>
                  <a:pt x="27" y="56"/>
                  <a:pt x="27" y="58"/>
                  <a:pt x="27" y="59"/>
                </a:cubicBezTo>
                <a:cubicBezTo>
                  <a:pt x="25" y="61"/>
                  <a:pt x="22" y="62"/>
                  <a:pt x="18" y="62"/>
                </a:cubicBezTo>
                <a:cubicBezTo>
                  <a:pt x="11" y="62"/>
                  <a:pt x="8" y="59"/>
                  <a:pt x="7" y="56"/>
                </a:cubicBezTo>
                <a:cubicBezTo>
                  <a:pt x="5" y="53"/>
                  <a:pt x="4" y="53"/>
                  <a:pt x="2" y="53"/>
                </a:cubicBezTo>
                <a:cubicBezTo>
                  <a:pt x="1" y="55"/>
                  <a:pt x="0" y="56"/>
                  <a:pt x="0" y="58"/>
                </a:cubicBezTo>
                <a:cubicBezTo>
                  <a:pt x="2" y="62"/>
                  <a:pt x="7" y="68"/>
                  <a:pt x="15" y="70"/>
                </a:cubicBezTo>
                <a:cubicBezTo>
                  <a:pt x="15" y="70"/>
                  <a:pt x="15" y="70"/>
                  <a:pt x="15" y="76"/>
                </a:cubicBezTo>
                <a:cubicBezTo>
                  <a:pt x="15" y="77"/>
                  <a:pt x="17" y="79"/>
                  <a:pt x="18" y="79"/>
                </a:cubicBezTo>
                <a:cubicBezTo>
                  <a:pt x="21" y="79"/>
                  <a:pt x="22" y="77"/>
                  <a:pt x="22" y="76"/>
                </a:cubicBezTo>
                <a:cubicBezTo>
                  <a:pt x="22" y="76"/>
                  <a:pt x="22" y="76"/>
                  <a:pt x="22" y="70"/>
                </a:cubicBezTo>
                <a:cubicBezTo>
                  <a:pt x="27" y="69"/>
                  <a:pt x="30" y="66"/>
                  <a:pt x="33" y="63"/>
                </a:cubicBezTo>
                <a:cubicBezTo>
                  <a:pt x="33" y="63"/>
                  <a:pt x="34" y="63"/>
                  <a:pt x="34" y="63"/>
                </a:cubicBezTo>
                <a:cubicBezTo>
                  <a:pt x="34" y="63"/>
                  <a:pt x="33" y="63"/>
                  <a:pt x="33" y="63"/>
                </a:cubicBezTo>
                <a:cubicBezTo>
                  <a:pt x="33" y="62"/>
                  <a:pt x="33" y="61"/>
                  <a:pt x="34" y="61"/>
                </a:cubicBezTo>
                <a:close/>
                <a:moveTo>
                  <a:pt x="35" y="58"/>
                </a:moveTo>
                <a:cubicBezTo>
                  <a:pt x="35" y="59"/>
                  <a:pt x="35" y="59"/>
                  <a:pt x="35" y="59"/>
                </a:cubicBezTo>
                <a:cubicBezTo>
                  <a:pt x="34" y="59"/>
                  <a:pt x="34" y="59"/>
                  <a:pt x="34" y="59"/>
                </a:cubicBezTo>
                <a:cubicBezTo>
                  <a:pt x="34" y="59"/>
                  <a:pt x="34" y="59"/>
                  <a:pt x="35" y="5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D1DAE203-09FE-0002-6A68-56E652E7EA67}"/>
              </a:ext>
            </a:extLst>
          </p:cNvPr>
          <p:cNvSpPr>
            <a:spLocks/>
          </p:cNvSpPr>
          <p:nvPr/>
        </p:nvSpPr>
        <p:spPr bwMode="auto">
          <a:xfrm>
            <a:off x="2513013" y="4257675"/>
            <a:ext cx="3175" cy="3175"/>
          </a:xfrm>
          <a:custGeom>
            <a:avLst/>
            <a:gdLst>
              <a:gd name="T0" fmla="*/ 2 w 2"/>
              <a:gd name="T1" fmla="*/ 2 h 2"/>
              <a:gd name="T2" fmla="*/ 2 w 2"/>
              <a:gd name="T3" fmla="*/ 0 h 2"/>
              <a:gd name="T4" fmla="*/ 0 w 2"/>
              <a:gd name="T5" fmla="*/ 2 h 2"/>
              <a:gd name="T6" fmla="*/ 2 w 2"/>
              <a:gd name="T7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2">
                <a:moveTo>
                  <a:pt x="2" y="2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0" y="2"/>
                </a:cubicBezTo>
                <a:cubicBezTo>
                  <a:pt x="0" y="2"/>
                  <a:pt x="0" y="2"/>
                  <a:pt x="2" y="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40C9B44C-F38B-5DDB-D8D6-E611CC95C3F8}"/>
              </a:ext>
            </a:extLst>
          </p:cNvPr>
          <p:cNvSpPr>
            <a:spLocks/>
          </p:cNvSpPr>
          <p:nvPr/>
        </p:nvSpPr>
        <p:spPr bwMode="auto">
          <a:xfrm>
            <a:off x="2509838" y="4260850"/>
            <a:ext cx="3175" cy="3175"/>
          </a:xfrm>
          <a:custGeom>
            <a:avLst/>
            <a:gdLst>
              <a:gd name="T0" fmla="*/ 0 w 2"/>
              <a:gd name="T1" fmla="*/ 2 h 2"/>
              <a:gd name="T2" fmla="*/ 2 w 2"/>
              <a:gd name="T3" fmla="*/ 2 h 2"/>
              <a:gd name="T4" fmla="*/ 2 w 2"/>
              <a:gd name="T5" fmla="*/ 0 h 2"/>
              <a:gd name="T6" fmla="*/ 0 w 2"/>
              <a:gd name="T7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2">
                <a:moveTo>
                  <a:pt x="0" y="2"/>
                </a:moveTo>
                <a:cubicBezTo>
                  <a:pt x="1" y="2"/>
                  <a:pt x="1" y="2"/>
                  <a:pt x="2" y="2"/>
                </a:cubicBezTo>
                <a:cubicBezTo>
                  <a:pt x="2" y="0"/>
                  <a:pt x="2" y="0"/>
                  <a:pt x="2" y="0"/>
                </a:cubicBezTo>
                <a:cubicBezTo>
                  <a:pt x="1" y="2"/>
                  <a:pt x="1" y="2"/>
                  <a:pt x="0" y="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DB29B038-D272-AAD6-C6A6-AB8D44D97D3F}"/>
              </a:ext>
            </a:extLst>
          </p:cNvPr>
          <p:cNvSpPr>
            <a:spLocks noEditPoints="1"/>
          </p:cNvSpPr>
          <p:nvPr/>
        </p:nvSpPr>
        <p:spPr bwMode="auto">
          <a:xfrm>
            <a:off x="2389188" y="4125913"/>
            <a:ext cx="239713" cy="254000"/>
          </a:xfrm>
          <a:custGeom>
            <a:avLst/>
            <a:gdLst>
              <a:gd name="T0" fmla="*/ 145 w 151"/>
              <a:gd name="T1" fmla="*/ 136 h 160"/>
              <a:gd name="T2" fmla="*/ 111 w 151"/>
              <a:gd name="T3" fmla="*/ 100 h 160"/>
              <a:gd name="T4" fmla="*/ 121 w 151"/>
              <a:gd name="T5" fmla="*/ 65 h 160"/>
              <a:gd name="T6" fmla="*/ 60 w 151"/>
              <a:gd name="T7" fmla="*/ 0 h 160"/>
              <a:gd name="T8" fmla="*/ 0 w 151"/>
              <a:gd name="T9" fmla="*/ 65 h 160"/>
              <a:gd name="T10" fmla="*/ 60 w 151"/>
              <a:gd name="T11" fmla="*/ 130 h 160"/>
              <a:gd name="T12" fmla="*/ 93 w 151"/>
              <a:gd name="T13" fmla="*/ 119 h 160"/>
              <a:gd name="T14" fmla="*/ 127 w 151"/>
              <a:gd name="T15" fmla="*/ 156 h 160"/>
              <a:gd name="T16" fmla="*/ 137 w 151"/>
              <a:gd name="T17" fmla="*/ 160 h 160"/>
              <a:gd name="T18" fmla="*/ 145 w 151"/>
              <a:gd name="T19" fmla="*/ 156 h 160"/>
              <a:gd name="T20" fmla="*/ 145 w 151"/>
              <a:gd name="T21" fmla="*/ 136 h 160"/>
              <a:gd name="T22" fmla="*/ 60 w 151"/>
              <a:gd name="T23" fmla="*/ 116 h 160"/>
              <a:gd name="T24" fmla="*/ 13 w 151"/>
              <a:gd name="T25" fmla="*/ 65 h 160"/>
              <a:gd name="T26" fmla="*/ 60 w 151"/>
              <a:gd name="T27" fmla="*/ 14 h 160"/>
              <a:gd name="T28" fmla="*/ 108 w 151"/>
              <a:gd name="T29" fmla="*/ 65 h 160"/>
              <a:gd name="T30" fmla="*/ 60 w 151"/>
              <a:gd name="T31" fmla="*/ 1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51" h="160">
                <a:moveTo>
                  <a:pt x="145" y="136"/>
                </a:moveTo>
                <a:cubicBezTo>
                  <a:pt x="145" y="136"/>
                  <a:pt x="113" y="100"/>
                  <a:pt x="111" y="100"/>
                </a:cubicBezTo>
                <a:cubicBezTo>
                  <a:pt x="118" y="89"/>
                  <a:pt x="121" y="77"/>
                  <a:pt x="121" y="65"/>
                </a:cubicBezTo>
                <a:cubicBezTo>
                  <a:pt x="121" y="29"/>
                  <a:pt x="94" y="0"/>
                  <a:pt x="60" y="0"/>
                </a:cubicBezTo>
                <a:cubicBezTo>
                  <a:pt x="27" y="0"/>
                  <a:pt x="0" y="29"/>
                  <a:pt x="0" y="65"/>
                </a:cubicBezTo>
                <a:cubicBezTo>
                  <a:pt x="0" y="101"/>
                  <a:pt x="27" y="130"/>
                  <a:pt x="60" y="130"/>
                </a:cubicBezTo>
                <a:cubicBezTo>
                  <a:pt x="73" y="130"/>
                  <a:pt x="84" y="125"/>
                  <a:pt x="93" y="119"/>
                </a:cubicBezTo>
                <a:cubicBezTo>
                  <a:pt x="94" y="119"/>
                  <a:pt x="127" y="156"/>
                  <a:pt x="127" y="156"/>
                </a:cubicBezTo>
                <a:cubicBezTo>
                  <a:pt x="130" y="159"/>
                  <a:pt x="133" y="160"/>
                  <a:pt x="137" y="160"/>
                </a:cubicBezTo>
                <a:cubicBezTo>
                  <a:pt x="140" y="160"/>
                  <a:pt x="144" y="159"/>
                  <a:pt x="145" y="156"/>
                </a:cubicBezTo>
                <a:cubicBezTo>
                  <a:pt x="151" y="150"/>
                  <a:pt x="151" y="140"/>
                  <a:pt x="145" y="136"/>
                </a:cubicBezTo>
                <a:close/>
                <a:moveTo>
                  <a:pt x="60" y="116"/>
                </a:moveTo>
                <a:cubicBezTo>
                  <a:pt x="34" y="116"/>
                  <a:pt x="13" y="94"/>
                  <a:pt x="13" y="65"/>
                </a:cubicBezTo>
                <a:cubicBezTo>
                  <a:pt x="13" y="36"/>
                  <a:pt x="34" y="14"/>
                  <a:pt x="60" y="14"/>
                </a:cubicBezTo>
                <a:cubicBezTo>
                  <a:pt x="87" y="14"/>
                  <a:pt x="108" y="36"/>
                  <a:pt x="108" y="65"/>
                </a:cubicBezTo>
                <a:cubicBezTo>
                  <a:pt x="108" y="94"/>
                  <a:pt x="87" y="116"/>
                  <a:pt x="60" y="1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D3EA9754-AE70-5B04-4699-69FA4CD94188}"/>
              </a:ext>
            </a:extLst>
          </p:cNvPr>
          <p:cNvSpPr>
            <a:spLocks/>
          </p:cNvSpPr>
          <p:nvPr/>
        </p:nvSpPr>
        <p:spPr bwMode="auto">
          <a:xfrm>
            <a:off x="2516188" y="4256088"/>
            <a:ext cx="1588" cy="1588"/>
          </a:xfrm>
          <a:custGeom>
            <a:avLst/>
            <a:gdLst>
              <a:gd name="T0" fmla="*/ 0 w 1"/>
              <a:gd name="T1" fmla="*/ 0 h 1"/>
              <a:gd name="T2" fmla="*/ 0 w 1"/>
              <a:gd name="T3" fmla="*/ 1 h 1"/>
              <a:gd name="T4" fmla="*/ 1 w 1"/>
              <a:gd name="T5" fmla="*/ 1 h 1"/>
              <a:gd name="T6" fmla="*/ 0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0"/>
                  <a:pt x="0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5C268A46-9D87-2021-F129-6473521CE886}"/>
              </a:ext>
            </a:extLst>
          </p:cNvPr>
          <p:cNvSpPr>
            <a:spLocks noEditPoints="1"/>
          </p:cNvSpPr>
          <p:nvPr/>
        </p:nvSpPr>
        <p:spPr bwMode="auto">
          <a:xfrm>
            <a:off x="6269038" y="3575050"/>
            <a:ext cx="201613" cy="254000"/>
          </a:xfrm>
          <a:custGeom>
            <a:avLst/>
            <a:gdLst>
              <a:gd name="T0" fmla="*/ 37 w 127"/>
              <a:gd name="T1" fmla="*/ 37 h 160"/>
              <a:gd name="T2" fmla="*/ 30 w 127"/>
              <a:gd name="T3" fmla="*/ 40 h 160"/>
              <a:gd name="T4" fmla="*/ 30 w 127"/>
              <a:gd name="T5" fmla="*/ 75 h 160"/>
              <a:gd name="T6" fmla="*/ 29 w 127"/>
              <a:gd name="T7" fmla="*/ 40 h 160"/>
              <a:gd name="T8" fmla="*/ 22 w 127"/>
              <a:gd name="T9" fmla="*/ 37 h 160"/>
              <a:gd name="T10" fmla="*/ 1 w 127"/>
              <a:gd name="T11" fmla="*/ 81 h 160"/>
              <a:gd name="T12" fmla="*/ 3 w 127"/>
              <a:gd name="T13" fmla="*/ 97 h 160"/>
              <a:gd name="T14" fmla="*/ 10 w 127"/>
              <a:gd name="T15" fmla="*/ 93 h 160"/>
              <a:gd name="T16" fmla="*/ 13 w 127"/>
              <a:gd name="T17" fmla="*/ 63 h 160"/>
              <a:gd name="T18" fmla="*/ 16 w 127"/>
              <a:gd name="T19" fmla="*/ 94 h 160"/>
              <a:gd name="T20" fmla="*/ 22 w 127"/>
              <a:gd name="T21" fmla="*/ 159 h 160"/>
              <a:gd name="T22" fmla="*/ 29 w 127"/>
              <a:gd name="T23" fmla="*/ 101 h 160"/>
              <a:gd name="T24" fmla="*/ 31 w 127"/>
              <a:gd name="T25" fmla="*/ 101 h 160"/>
              <a:gd name="T26" fmla="*/ 37 w 127"/>
              <a:gd name="T27" fmla="*/ 159 h 160"/>
              <a:gd name="T28" fmla="*/ 42 w 127"/>
              <a:gd name="T29" fmla="*/ 94 h 160"/>
              <a:gd name="T30" fmla="*/ 45 w 127"/>
              <a:gd name="T31" fmla="*/ 63 h 160"/>
              <a:gd name="T32" fmla="*/ 50 w 127"/>
              <a:gd name="T33" fmla="*/ 93 h 160"/>
              <a:gd name="T34" fmla="*/ 60 w 127"/>
              <a:gd name="T35" fmla="*/ 90 h 160"/>
              <a:gd name="T36" fmla="*/ 44 w 127"/>
              <a:gd name="T37" fmla="*/ 41 h 160"/>
              <a:gd name="T38" fmla="*/ 42 w 127"/>
              <a:gd name="T39" fmla="*/ 15 h 160"/>
              <a:gd name="T40" fmla="*/ 16 w 127"/>
              <a:gd name="T41" fmla="*/ 15 h 160"/>
              <a:gd name="T42" fmla="*/ 107 w 127"/>
              <a:gd name="T43" fmla="*/ 86 h 160"/>
              <a:gd name="T44" fmla="*/ 127 w 127"/>
              <a:gd name="T45" fmla="*/ 80 h 160"/>
              <a:gd name="T46" fmla="*/ 107 w 127"/>
              <a:gd name="T47" fmla="*/ 76 h 160"/>
              <a:gd name="T48" fmla="*/ 87 w 127"/>
              <a:gd name="T49" fmla="*/ 41 h 160"/>
              <a:gd name="T50" fmla="*/ 117 w 127"/>
              <a:gd name="T51" fmla="*/ 22 h 160"/>
              <a:gd name="T52" fmla="*/ 117 w 127"/>
              <a:gd name="T53" fmla="*/ 0 h 160"/>
              <a:gd name="T54" fmla="*/ 78 w 127"/>
              <a:gd name="T55" fmla="*/ 41 h 160"/>
              <a:gd name="T56" fmla="*/ 65 w 127"/>
              <a:gd name="T57" fmla="*/ 76 h 160"/>
              <a:gd name="T58" fmla="*/ 65 w 127"/>
              <a:gd name="T59" fmla="*/ 86 h 160"/>
              <a:gd name="T60" fmla="*/ 78 w 127"/>
              <a:gd name="T61" fmla="*/ 121 h 160"/>
              <a:gd name="T62" fmla="*/ 117 w 127"/>
              <a:gd name="T63" fmla="*/ 160 h 160"/>
              <a:gd name="T64" fmla="*/ 117 w 127"/>
              <a:gd name="T65" fmla="*/ 137 h 160"/>
              <a:gd name="T66" fmla="*/ 87 w 127"/>
              <a:gd name="T67" fmla="*/ 121 h 160"/>
              <a:gd name="T68" fmla="*/ 107 w 127"/>
              <a:gd name="T69" fmla="*/ 8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7" h="160">
                <a:moveTo>
                  <a:pt x="44" y="41"/>
                </a:moveTo>
                <a:cubicBezTo>
                  <a:pt x="37" y="37"/>
                  <a:pt x="37" y="37"/>
                  <a:pt x="37" y="37"/>
                </a:cubicBezTo>
                <a:cubicBezTo>
                  <a:pt x="35" y="36"/>
                  <a:pt x="35" y="36"/>
                  <a:pt x="35" y="36"/>
                </a:cubicBezTo>
                <a:cubicBezTo>
                  <a:pt x="30" y="40"/>
                  <a:pt x="30" y="40"/>
                  <a:pt x="30" y="40"/>
                </a:cubicBezTo>
                <a:cubicBezTo>
                  <a:pt x="34" y="70"/>
                  <a:pt x="34" y="70"/>
                  <a:pt x="34" y="70"/>
                </a:cubicBezTo>
                <a:cubicBezTo>
                  <a:pt x="30" y="75"/>
                  <a:pt x="30" y="75"/>
                  <a:pt x="30" y="75"/>
                </a:cubicBezTo>
                <a:cubicBezTo>
                  <a:pt x="25" y="70"/>
                  <a:pt x="25" y="70"/>
                  <a:pt x="25" y="70"/>
                </a:cubicBezTo>
                <a:cubicBezTo>
                  <a:pt x="29" y="40"/>
                  <a:pt x="29" y="40"/>
                  <a:pt x="29" y="40"/>
                </a:cubicBezTo>
                <a:cubicBezTo>
                  <a:pt x="25" y="36"/>
                  <a:pt x="25" y="36"/>
                  <a:pt x="25" y="36"/>
                </a:cubicBezTo>
                <a:cubicBezTo>
                  <a:pt x="22" y="37"/>
                  <a:pt x="22" y="37"/>
                  <a:pt x="22" y="37"/>
                </a:cubicBezTo>
                <a:cubicBezTo>
                  <a:pt x="15" y="41"/>
                  <a:pt x="15" y="41"/>
                  <a:pt x="15" y="41"/>
                </a:cubicBezTo>
                <a:cubicBezTo>
                  <a:pt x="5" y="47"/>
                  <a:pt x="3" y="63"/>
                  <a:pt x="1" y="81"/>
                </a:cubicBezTo>
                <a:cubicBezTo>
                  <a:pt x="1" y="83"/>
                  <a:pt x="0" y="87"/>
                  <a:pt x="0" y="90"/>
                </a:cubicBezTo>
                <a:cubicBezTo>
                  <a:pt x="0" y="94"/>
                  <a:pt x="1" y="97"/>
                  <a:pt x="3" y="97"/>
                </a:cubicBezTo>
                <a:cubicBezTo>
                  <a:pt x="5" y="97"/>
                  <a:pt x="5" y="97"/>
                  <a:pt x="5" y="97"/>
                </a:cubicBezTo>
                <a:cubicBezTo>
                  <a:pt x="7" y="97"/>
                  <a:pt x="10" y="95"/>
                  <a:pt x="10" y="93"/>
                </a:cubicBezTo>
                <a:cubicBezTo>
                  <a:pt x="10" y="89"/>
                  <a:pt x="11" y="85"/>
                  <a:pt x="11" y="82"/>
                </a:cubicBezTo>
                <a:cubicBezTo>
                  <a:pt x="11" y="75"/>
                  <a:pt x="12" y="68"/>
                  <a:pt x="13" y="63"/>
                </a:cubicBezTo>
                <a:cubicBezTo>
                  <a:pt x="13" y="86"/>
                  <a:pt x="13" y="86"/>
                  <a:pt x="13" y="86"/>
                </a:cubicBezTo>
                <a:cubicBezTo>
                  <a:pt x="13" y="89"/>
                  <a:pt x="15" y="91"/>
                  <a:pt x="16" y="94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6" y="156"/>
                  <a:pt x="18" y="159"/>
                  <a:pt x="22" y="159"/>
                </a:cubicBezTo>
                <a:cubicBezTo>
                  <a:pt x="26" y="159"/>
                  <a:pt x="29" y="156"/>
                  <a:pt x="29" y="152"/>
                </a:cubicBezTo>
                <a:cubicBezTo>
                  <a:pt x="29" y="101"/>
                  <a:pt x="29" y="101"/>
                  <a:pt x="29" y="101"/>
                </a:cubicBezTo>
                <a:cubicBezTo>
                  <a:pt x="29" y="101"/>
                  <a:pt x="29" y="101"/>
                  <a:pt x="30" y="101"/>
                </a:cubicBezTo>
                <a:cubicBezTo>
                  <a:pt x="30" y="101"/>
                  <a:pt x="30" y="101"/>
                  <a:pt x="31" y="101"/>
                </a:cubicBezTo>
                <a:cubicBezTo>
                  <a:pt x="31" y="152"/>
                  <a:pt x="31" y="152"/>
                  <a:pt x="31" y="152"/>
                </a:cubicBezTo>
                <a:cubicBezTo>
                  <a:pt x="31" y="156"/>
                  <a:pt x="34" y="159"/>
                  <a:pt x="37" y="159"/>
                </a:cubicBezTo>
                <a:cubicBezTo>
                  <a:pt x="40" y="159"/>
                  <a:pt x="42" y="156"/>
                  <a:pt x="42" y="152"/>
                </a:cubicBezTo>
                <a:cubicBezTo>
                  <a:pt x="42" y="94"/>
                  <a:pt x="42" y="94"/>
                  <a:pt x="42" y="94"/>
                </a:cubicBezTo>
                <a:cubicBezTo>
                  <a:pt x="45" y="91"/>
                  <a:pt x="45" y="89"/>
                  <a:pt x="45" y="86"/>
                </a:cubicBezTo>
                <a:cubicBezTo>
                  <a:pt x="45" y="63"/>
                  <a:pt x="45" y="63"/>
                  <a:pt x="45" y="63"/>
                </a:cubicBezTo>
                <a:cubicBezTo>
                  <a:pt x="46" y="68"/>
                  <a:pt x="47" y="75"/>
                  <a:pt x="49" y="82"/>
                </a:cubicBezTo>
                <a:cubicBezTo>
                  <a:pt x="49" y="85"/>
                  <a:pt x="49" y="89"/>
                  <a:pt x="50" y="93"/>
                </a:cubicBezTo>
                <a:cubicBezTo>
                  <a:pt x="50" y="95"/>
                  <a:pt x="53" y="97"/>
                  <a:pt x="55" y="97"/>
                </a:cubicBezTo>
                <a:cubicBezTo>
                  <a:pt x="58" y="97"/>
                  <a:pt x="60" y="94"/>
                  <a:pt x="60" y="90"/>
                </a:cubicBezTo>
                <a:cubicBezTo>
                  <a:pt x="59" y="87"/>
                  <a:pt x="59" y="83"/>
                  <a:pt x="59" y="81"/>
                </a:cubicBezTo>
                <a:cubicBezTo>
                  <a:pt x="56" y="62"/>
                  <a:pt x="55" y="47"/>
                  <a:pt x="44" y="41"/>
                </a:cubicBezTo>
                <a:close/>
                <a:moveTo>
                  <a:pt x="30" y="35"/>
                </a:moveTo>
                <a:cubicBezTo>
                  <a:pt x="37" y="35"/>
                  <a:pt x="42" y="28"/>
                  <a:pt x="42" y="15"/>
                </a:cubicBezTo>
                <a:cubicBezTo>
                  <a:pt x="42" y="6"/>
                  <a:pt x="38" y="0"/>
                  <a:pt x="30" y="0"/>
                </a:cubicBezTo>
                <a:cubicBezTo>
                  <a:pt x="20" y="0"/>
                  <a:pt x="16" y="6"/>
                  <a:pt x="16" y="15"/>
                </a:cubicBezTo>
                <a:cubicBezTo>
                  <a:pt x="16" y="28"/>
                  <a:pt x="22" y="35"/>
                  <a:pt x="30" y="35"/>
                </a:cubicBezTo>
                <a:close/>
                <a:moveTo>
                  <a:pt x="107" y="86"/>
                </a:moveTo>
                <a:cubicBezTo>
                  <a:pt x="108" y="90"/>
                  <a:pt x="112" y="92"/>
                  <a:pt x="117" y="92"/>
                </a:cubicBezTo>
                <a:cubicBezTo>
                  <a:pt x="122" y="92"/>
                  <a:pt x="127" y="87"/>
                  <a:pt x="127" y="80"/>
                </a:cubicBezTo>
                <a:cubicBezTo>
                  <a:pt x="127" y="75"/>
                  <a:pt x="122" y="69"/>
                  <a:pt x="117" y="69"/>
                </a:cubicBezTo>
                <a:cubicBezTo>
                  <a:pt x="112" y="69"/>
                  <a:pt x="108" y="72"/>
                  <a:pt x="107" y="76"/>
                </a:cubicBezTo>
                <a:cubicBezTo>
                  <a:pt x="87" y="76"/>
                  <a:pt x="87" y="76"/>
                  <a:pt x="87" y="76"/>
                </a:cubicBezTo>
                <a:cubicBezTo>
                  <a:pt x="87" y="41"/>
                  <a:pt x="87" y="41"/>
                  <a:pt x="87" y="41"/>
                </a:cubicBezTo>
                <a:cubicBezTo>
                  <a:pt x="87" y="29"/>
                  <a:pt x="96" y="18"/>
                  <a:pt x="108" y="16"/>
                </a:cubicBezTo>
                <a:cubicBezTo>
                  <a:pt x="110" y="21"/>
                  <a:pt x="113" y="22"/>
                  <a:pt x="117" y="22"/>
                </a:cubicBezTo>
                <a:cubicBezTo>
                  <a:pt x="122" y="22"/>
                  <a:pt x="127" y="18"/>
                  <a:pt x="127" y="11"/>
                </a:cubicBezTo>
                <a:cubicBezTo>
                  <a:pt x="127" y="4"/>
                  <a:pt x="122" y="0"/>
                  <a:pt x="117" y="0"/>
                </a:cubicBezTo>
                <a:cubicBezTo>
                  <a:pt x="112" y="0"/>
                  <a:pt x="108" y="3"/>
                  <a:pt x="107" y="8"/>
                </a:cubicBezTo>
                <a:cubicBezTo>
                  <a:pt x="91" y="8"/>
                  <a:pt x="78" y="23"/>
                  <a:pt x="78" y="41"/>
                </a:cubicBezTo>
                <a:cubicBezTo>
                  <a:pt x="78" y="76"/>
                  <a:pt x="78" y="76"/>
                  <a:pt x="78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3" y="76"/>
                  <a:pt x="62" y="79"/>
                  <a:pt x="62" y="80"/>
                </a:cubicBezTo>
                <a:cubicBezTo>
                  <a:pt x="62" y="83"/>
                  <a:pt x="63" y="86"/>
                  <a:pt x="65" y="86"/>
                </a:cubicBezTo>
                <a:cubicBezTo>
                  <a:pt x="78" y="86"/>
                  <a:pt x="78" y="86"/>
                  <a:pt x="78" y="86"/>
                </a:cubicBezTo>
                <a:cubicBezTo>
                  <a:pt x="78" y="121"/>
                  <a:pt x="78" y="121"/>
                  <a:pt x="78" y="121"/>
                </a:cubicBezTo>
                <a:cubicBezTo>
                  <a:pt x="78" y="139"/>
                  <a:pt x="91" y="153"/>
                  <a:pt x="107" y="153"/>
                </a:cubicBezTo>
                <a:cubicBezTo>
                  <a:pt x="110" y="157"/>
                  <a:pt x="112" y="160"/>
                  <a:pt x="117" y="160"/>
                </a:cubicBezTo>
                <a:cubicBezTo>
                  <a:pt x="122" y="160"/>
                  <a:pt x="127" y="155"/>
                  <a:pt x="127" y="149"/>
                </a:cubicBezTo>
                <a:cubicBezTo>
                  <a:pt x="127" y="143"/>
                  <a:pt x="122" y="137"/>
                  <a:pt x="117" y="137"/>
                </a:cubicBezTo>
                <a:cubicBezTo>
                  <a:pt x="112" y="137"/>
                  <a:pt x="108" y="140"/>
                  <a:pt x="107" y="144"/>
                </a:cubicBezTo>
                <a:cubicBezTo>
                  <a:pt x="96" y="144"/>
                  <a:pt x="87" y="133"/>
                  <a:pt x="87" y="121"/>
                </a:cubicBezTo>
                <a:cubicBezTo>
                  <a:pt x="87" y="86"/>
                  <a:pt x="87" y="86"/>
                  <a:pt x="87" y="86"/>
                </a:cubicBezTo>
                <a:lnTo>
                  <a:pt x="107" y="8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B1FC04B2-CB29-462E-75A6-042725B8E7EB}"/>
              </a:ext>
            </a:extLst>
          </p:cNvPr>
          <p:cNvSpPr>
            <a:spLocks noEditPoints="1"/>
          </p:cNvSpPr>
          <p:nvPr/>
        </p:nvSpPr>
        <p:spPr bwMode="auto">
          <a:xfrm>
            <a:off x="1833563" y="4125913"/>
            <a:ext cx="206375" cy="254000"/>
          </a:xfrm>
          <a:custGeom>
            <a:avLst/>
            <a:gdLst>
              <a:gd name="T0" fmla="*/ 54 w 130"/>
              <a:gd name="T1" fmla="*/ 86 h 160"/>
              <a:gd name="T2" fmla="*/ 12 w 130"/>
              <a:gd name="T3" fmla="*/ 112 h 160"/>
              <a:gd name="T4" fmla="*/ 31 w 130"/>
              <a:gd name="T5" fmla="*/ 66 h 160"/>
              <a:gd name="T6" fmla="*/ 31 w 130"/>
              <a:gd name="T7" fmla="*/ 59 h 160"/>
              <a:gd name="T8" fmla="*/ 39 w 130"/>
              <a:gd name="T9" fmla="*/ 17 h 160"/>
              <a:gd name="T10" fmla="*/ 47 w 130"/>
              <a:gd name="T11" fmla="*/ 59 h 160"/>
              <a:gd name="T12" fmla="*/ 47 w 130"/>
              <a:gd name="T13" fmla="*/ 66 h 160"/>
              <a:gd name="T14" fmla="*/ 67 w 130"/>
              <a:gd name="T15" fmla="*/ 80 h 160"/>
              <a:gd name="T16" fmla="*/ 76 w 130"/>
              <a:gd name="T17" fmla="*/ 11 h 160"/>
              <a:gd name="T18" fmla="*/ 39 w 130"/>
              <a:gd name="T19" fmla="*/ 0 h 160"/>
              <a:gd name="T20" fmla="*/ 3 w 130"/>
              <a:gd name="T21" fmla="*/ 11 h 160"/>
              <a:gd name="T22" fmla="*/ 3 w 130"/>
              <a:gd name="T23" fmla="*/ 114 h 160"/>
              <a:gd name="T24" fmla="*/ 31 w 130"/>
              <a:gd name="T25" fmla="*/ 126 h 160"/>
              <a:gd name="T26" fmla="*/ 31 w 130"/>
              <a:gd name="T27" fmla="*/ 93 h 160"/>
              <a:gd name="T28" fmla="*/ 102 w 130"/>
              <a:gd name="T29" fmla="*/ 91 h 160"/>
              <a:gd name="T30" fmla="*/ 87 w 130"/>
              <a:gd name="T31" fmla="*/ 100 h 160"/>
              <a:gd name="T32" fmla="*/ 87 w 130"/>
              <a:gd name="T33" fmla="*/ 100 h 160"/>
              <a:gd name="T34" fmla="*/ 108 w 130"/>
              <a:gd name="T35" fmla="*/ 98 h 160"/>
              <a:gd name="T36" fmla="*/ 127 w 130"/>
              <a:gd name="T37" fmla="*/ 97 h 160"/>
              <a:gd name="T38" fmla="*/ 127 w 130"/>
              <a:gd name="T39" fmla="*/ 88 h 160"/>
              <a:gd name="T40" fmla="*/ 106 w 130"/>
              <a:gd name="T41" fmla="*/ 115 h 160"/>
              <a:gd name="T42" fmla="*/ 126 w 130"/>
              <a:gd name="T43" fmla="*/ 114 h 160"/>
              <a:gd name="T44" fmla="*/ 126 w 130"/>
              <a:gd name="T45" fmla="*/ 105 h 160"/>
              <a:gd name="T46" fmla="*/ 106 w 130"/>
              <a:gd name="T47" fmla="*/ 131 h 160"/>
              <a:gd name="T48" fmla="*/ 127 w 130"/>
              <a:gd name="T49" fmla="*/ 127 h 160"/>
              <a:gd name="T50" fmla="*/ 127 w 130"/>
              <a:gd name="T51" fmla="*/ 120 h 160"/>
              <a:gd name="T52" fmla="*/ 105 w 130"/>
              <a:gd name="T53" fmla="*/ 97 h 160"/>
              <a:gd name="T54" fmla="*/ 100 w 130"/>
              <a:gd name="T55" fmla="*/ 73 h 160"/>
              <a:gd name="T56" fmla="*/ 94 w 130"/>
              <a:gd name="T57" fmla="*/ 105 h 160"/>
              <a:gd name="T58" fmla="*/ 39 w 130"/>
              <a:gd name="T59" fmla="*/ 100 h 160"/>
              <a:gd name="T60" fmla="*/ 67 w 130"/>
              <a:gd name="T61" fmla="*/ 122 h 160"/>
              <a:gd name="T62" fmla="*/ 94 w 130"/>
              <a:gd name="T63" fmla="*/ 105 h 160"/>
              <a:gd name="T64" fmla="*/ 94 w 130"/>
              <a:gd name="T65" fmla="*/ 122 h 160"/>
              <a:gd name="T66" fmla="*/ 39 w 130"/>
              <a:gd name="T67" fmla="*/ 115 h 160"/>
              <a:gd name="T68" fmla="*/ 65 w 130"/>
              <a:gd name="T69" fmla="*/ 139 h 160"/>
              <a:gd name="T70" fmla="*/ 94 w 130"/>
              <a:gd name="T71" fmla="*/ 122 h 160"/>
              <a:gd name="T72" fmla="*/ 92 w 130"/>
              <a:gd name="T73" fmla="*/ 137 h 160"/>
              <a:gd name="T74" fmla="*/ 39 w 130"/>
              <a:gd name="T75" fmla="*/ 132 h 160"/>
              <a:gd name="T76" fmla="*/ 63 w 130"/>
              <a:gd name="T77" fmla="*/ 154 h 160"/>
              <a:gd name="T78" fmla="*/ 92 w 130"/>
              <a:gd name="T79" fmla="*/ 137 h 160"/>
              <a:gd name="T80" fmla="*/ 47 w 130"/>
              <a:gd name="T81" fmla="*/ 98 h 160"/>
              <a:gd name="T82" fmla="*/ 92 w 130"/>
              <a:gd name="T83" fmla="*/ 102 h 160"/>
              <a:gd name="T84" fmla="*/ 47 w 130"/>
              <a:gd name="T85" fmla="*/ 98 h 160"/>
              <a:gd name="T86" fmla="*/ 127 w 130"/>
              <a:gd name="T87" fmla="*/ 100 h 160"/>
              <a:gd name="T88" fmla="*/ 130 w 130"/>
              <a:gd name="T89" fmla="*/ 114 h 160"/>
              <a:gd name="T90" fmla="*/ 130 w 130"/>
              <a:gd name="T91" fmla="*/ 117 h 160"/>
              <a:gd name="T92" fmla="*/ 62 w 130"/>
              <a:gd name="T93" fmla="*/ 160 h 160"/>
              <a:gd name="T94" fmla="*/ 35 w 130"/>
              <a:gd name="T95" fmla="*/ 129 h 160"/>
              <a:gd name="T96" fmla="*/ 35 w 130"/>
              <a:gd name="T97" fmla="*/ 126 h 160"/>
              <a:gd name="T98" fmla="*/ 38 w 130"/>
              <a:gd name="T99" fmla="*/ 112 h 160"/>
              <a:gd name="T100" fmla="*/ 35 w 130"/>
              <a:gd name="T101" fmla="*/ 97 h 160"/>
              <a:gd name="T102" fmla="*/ 130 w 130"/>
              <a:gd name="T103" fmla="*/ 86 h 160"/>
              <a:gd name="T104" fmla="*/ 130 w 130"/>
              <a:gd name="T105" fmla="*/ 98 h 160"/>
              <a:gd name="T106" fmla="*/ 30 w 130"/>
              <a:gd name="T107" fmla="*/ 46 h 160"/>
              <a:gd name="T108" fmla="*/ 39 w 130"/>
              <a:gd name="T109" fmla="*/ 56 h 160"/>
              <a:gd name="T110" fmla="*/ 39 w 130"/>
              <a:gd name="T111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30" h="160">
                <a:moveTo>
                  <a:pt x="31" y="93"/>
                </a:moveTo>
                <a:cubicBezTo>
                  <a:pt x="54" y="86"/>
                  <a:pt x="54" y="86"/>
                  <a:pt x="54" y="86"/>
                </a:cubicBezTo>
                <a:cubicBezTo>
                  <a:pt x="47" y="81"/>
                  <a:pt x="39" y="78"/>
                  <a:pt x="39" y="78"/>
                </a:cubicBezTo>
                <a:cubicBezTo>
                  <a:pt x="39" y="78"/>
                  <a:pt x="16" y="93"/>
                  <a:pt x="12" y="112"/>
                </a:cubicBezTo>
                <a:cubicBezTo>
                  <a:pt x="11" y="112"/>
                  <a:pt x="9" y="112"/>
                  <a:pt x="8" y="112"/>
                </a:cubicBezTo>
                <a:cubicBezTo>
                  <a:pt x="9" y="90"/>
                  <a:pt x="19" y="71"/>
                  <a:pt x="31" y="66"/>
                </a:cubicBezTo>
                <a:cubicBezTo>
                  <a:pt x="33" y="66"/>
                  <a:pt x="33" y="64"/>
                  <a:pt x="33" y="63"/>
                </a:cubicBezTo>
                <a:cubicBezTo>
                  <a:pt x="33" y="61"/>
                  <a:pt x="33" y="61"/>
                  <a:pt x="31" y="59"/>
                </a:cubicBezTo>
                <a:cubicBezTo>
                  <a:pt x="19" y="54"/>
                  <a:pt x="9" y="35"/>
                  <a:pt x="8" y="13"/>
                </a:cubicBezTo>
                <a:cubicBezTo>
                  <a:pt x="16" y="17"/>
                  <a:pt x="27" y="17"/>
                  <a:pt x="39" y="17"/>
                </a:cubicBezTo>
                <a:cubicBezTo>
                  <a:pt x="52" y="17"/>
                  <a:pt x="63" y="17"/>
                  <a:pt x="71" y="13"/>
                </a:cubicBezTo>
                <a:cubicBezTo>
                  <a:pt x="68" y="35"/>
                  <a:pt x="60" y="54"/>
                  <a:pt x="47" y="59"/>
                </a:cubicBezTo>
                <a:cubicBezTo>
                  <a:pt x="46" y="61"/>
                  <a:pt x="46" y="61"/>
                  <a:pt x="46" y="63"/>
                </a:cubicBezTo>
                <a:cubicBezTo>
                  <a:pt x="46" y="64"/>
                  <a:pt x="46" y="66"/>
                  <a:pt x="47" y="66"/>
                </a:cubicBezTo>
                <a:cubicBezTo>
                  <a:pt x="54" y="69"/>
                  <a:pt x="59" y="74"/>
                  <a:pt x="62" y="81"/>
                </a:cubicBezTo>
                <a:cubicBezTo>
                  <a:pt x="67" y="80"/>
                  <a:pt x="67" y="80"/>
                  <a:pt x="67" y="80"/>
                </a:cubicBezTo>
                <a:cubicBezTo>
                  <a:pt x="63" y="71"/>
                  <a:pt x="59" y="66"/>
                  <a:pt x="54" y="63"/>
                </a:cubicBezTo>
                <a:cubicBezTo>
                  <a:pt x="67" y="54"/>
                  <a:pt x="75" y="34"/>
                  <a:pt x="76" y="11"/>
                </a:cubicBezTo>
                <a:cubicBezTo>
                  <a:pt x="78" y="11"/>
                  <a:pt x="79" y="10"/>
                  <a:pt x="79" y="8"/>
                </a:cubicBezTo>
                <a:cubicBezTo>
                  <a:pt x="79" y="3"/>
                  <a:pt x="60" y="0"/>
                  <a:pt x="39" y="0"/>
                </a:cubicBezTo>
                <a:cubicBezTo>
                  <a:pt x="17" y="0"/>
                  <a:pt x="0" y="3"/>
                  <a:pt x="0" y="8"/>
                </a:cubicBezTo>
                <a:cubicBezTo>
                  <a:pt x="0" y="10"/>
                  <a:pt x="1" y="10"/>
                  <a:pt x="3" y="11"/>
                </a:cubicBezTo>
                <a:cubicBezTo>
                  <a:pt x="4" y="34"/>
                  <a:pt x="12" y="54"/>
                  <a:pt x="25" y="63"/>
                </a:cubicBezTo>
                <a:cubicBezTo>
                  <a:pt x="12" y="71"/>
                  <a:pt x="4" y="91"/>
                  <a:pt x="3" y="114"/>
                </a:cubicBezTo>
                <a:cubicBezTo>
                  <a:pt x="1" y="114"/>
                  <a:pt x="0" y="115"/>
                  <a:pt x="0" y="117"/>
                </a:cubicBezTo>
                <a:cubicBezTo>
                  <a:pt x="0" y="122"/>
                  <a:pt x="14" y="126"/>
                  <a:pt x="31" y="126"/>
                </a:cubicBezTo>
                <a:cubicBezTo>
                  <a:pt x="31" y="93"/>
                  <a:pt x="31" y="93"/>
                  <a:pt x="31" y="93"/>
                </a:cubicBezTo>
                <a:cubicBezTo>
                  <a:pt x="31" y="93"/>
                  <a:pt x="31" y="93"/>
                  <a:pt x="31" y="93"/>
                </a:cubicBezTo>
                <a:close/>
                <a:moveTo>
                  <a:pt x="89" y="85"/>
                </a:moveTo>
                <a:cubicBezTo>
                  <a:pt x="102" y="91"/>
                  <a:pt x="102" y="91"/>
                  <a:pt x="102" y="91"/>
                </a:cubicBezTo>
                <a:cubicBezTo>
                  <a:pt x="102" y="91"/>
                  <a:pt x="100" y="83"/>
                  <a:pt x="89" y="85"/>
                </a:cubicBezTo>
                <a:close/>
                <a:moveTo>
                  <a:pt x="87" y="100"/>
                </a:moveTo>
                <a:cubicBezTo>
                  <a:pt x="73" y="91"/>
                  <a:pt x="73" y="91"/>
                  <a:pt x="73" y="91"/>
                </a:cubicBezTo>
                <a:cubicBezTo>
                  <a:pt x="70" y="103"/>
                  <a:pt x="87" y="100"/>
                  <a:pt x="87" y="100"/>
                </a:cubicBezTo>
                <a:close/>
                <a:moveTo>
                  <a:pt x="127" y="88"/>
                </a:moveTo>
                <a:cubicBezTo>
                  <a:pt x="127" y="88"/>
                  <a:pt x="119" y="93"/>
                  <a:pt x="108" y="98"/>
                </a:cubicBezTo>
                <a:cubicBezTo>
                  <a:pt x="108" y="107"/>
                  <a:pt x="108" y="107"/>
                  <a:pt x="108" y="107"/>
                </a:cubicBezTo>
                <a:cubicBezTo>
                  <a:pt x="114" y="103"/>
                  <a:pt x="121" y="100"/>
                  <a:pt x="127" y="97"/>
                </a:cubicBezTo>
                <a:cubicBezTo>
                  <a:pt x="127" y="88"/>
                  <a:pt x="127" y="88"/>
                  <a:pt x="127" y="88"/>
                </a:cubicBezTo>
                <a:cubicBezTo>
                  <a:pt x="127" y="88"/>
                  <a:pt x="127" y="88"/>
                  <a:pt x="127" y="88"/>
                </a:cubicBezTo>
                <a:close/>
                <a:moveTo>
                  <a:pt x="126" y="105"/>
                </a:moveTo>
                <a:cubicBezTo>
                  <a:pt x="126" y="105"/>
                  <a:pt x="118" y="110"/>
                  <a:pt x="106" y="115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13" y="120"/>
                  <a:pt x="119" y="117"/>
                  <a:pt x="126" y="114"/>
                </a:cubicBezTo>
                <a:cubicBezTo>
                  <a:pt x="126" y="105"/>
                  <a:pt x="126" y="105"/>
                  <a:pt x="126" y="105"/>
                </a:cubicBezTo>
                <a:cubicBezTo>
                  <a:pt x="126" y="105"/>
                  <a:pt x="126" y="105"/>
                  <a:pt x="126" y="105"/>
                </a:cubicBezTo>
                <a:close/>
                <a:moveTo>
                  <a:pt x="127" y="120"/>
                </a:moveTo>
                <a:cubicBezTo>
                  <a:pt x="127" y="120"/>
                  <a:pt x="116" y="126"/>
                  <a:pt x="106" y="131"/>
                </a:cubicBezTo>
                <a:cubicBezTo>
                  <a:pt x="106" y="139"/>
                  <a:pt x="106" y="139"/>
                  <a:pt x="106" y="139"/>
                </a:cubicBezTo>
                <a:cubicBezTo>
                  <a:pt x="113" y="136"/>
                  <a:pt x="121" y="131"/>
                  <a:pt x="127" y="127"/>
                </a:cubicBezTo>
                <a:cubicBezTo>
                  <a:pt x="127" y="120"/>
                  <a:pt x="127" y="120"/>
                  <a:pt x="127" y="120"/>
                </a:cubicBezTo>
                <a:cubicBezTo>
                  <a:pt x="127" y="120"/>
                  <a:pt x="127" y="120"/>
                  <a:pt x="127" y="120"/>
                </a:cubicBezTo>
                <a:close/>
                <a:moveTo>
                  <a:pt x="86" y="83"/>
                </a:moveTo>
                <a:cubicBezTo>
                  <a:pt x="105" y="97"/>
                  <a:pt x="105" y="97"/>
                  <a:pt x="105" y="97"/>
                </a:cubicBezTo>
                <a:cubicBezTo>
                  <a:pt x="108" y="95"/>
                  <a:pt x="118" y="88"/>
                  <a:pt x="121" y="86"/>
                </a:cubicBezTo>
                <a:cubicBezTo>
                  <a:pt x="100" y="73"/>
                  <a:pt x="100" y="73"/>
                  <a:pt x="100" y="73"/>
                </a:cubicBezTo>
                <a:cubicBezTo>
                  <a:pt x="100" y="73"/>
                  <a:pt x="94" y="78"/>
                  <a:pt x="86" y="83"/>
                </a:cubicBezTo>
                <a:close/>
                <a:moveTo>
                  <a:pt x="94" y="105"/>
                </a:moveTo>
                <a:cubicBezTo>
                  <a:pt x="84" y="110"/>
                  <a:pt x="75" y="114"/>
                  <a:pt x="67" y="115"/>
                </a:cubicBezTo>
                <a:cubicBezTo>
                  <a:pt x="39" y="100"/>
                  <a:pt x="39" y="100"/>
                  <a:pt x="39" y="100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67" y="122"/>
                  <a:pt x="78" y="119"/>
                  <a:pt x="94" y="114"/>
                </a:cubicBezTo>
                <a:cubicBezTo>
                  <a:pt x="94" y="105"/>
                  <a:pt x="94" y="105"/>
                  <a:pt x="94" y="105"/>
                </a:cubicBezTo>
                <a:cubicBezTo>
                  <a:pt x="94" y="105"/>
                  <a:pt x="94" y="105"/>
                  <a:pt x="94" y="105"/>
                </a:cubicBezTo>
                <a:close/>
                <a:moveTo>
                  <a:pt x="94" y="122"/>
                </a:moveTo>
                <a:cubicBezTo>
                  <a:pt x="84" y="126"/>
                  <a:pt x="75" y="131"/>
                  <a:pt x="65" y="131"/>
                </a:cubicBezTo>
                <a:cubicBezTo>
                  <a:pt x="39" y="115"/>
                  <a:pt x="39" y="115"/>
                  <a:pt x="39" y="115"/>
                </a:cubicBezTo>
                <a:cubicBezTo>
                  <a:pt x="39" y="124"/>
                  <a:pt x="39" y="124"/>
                  <a:pt x="39" y="124"/>
                </a:cubicBezTo>
                <a:cubicBezTo>
                  <a:pt x="65" y="139"/>
                  <a:pt x="65" y="139"/>
                  <a:pt x="65" y="139"/>
                </a:cubicBezTo>
                <a:cubicBezTo>
                  <a:pt x="65" y="139"/>
                  <a:pt x="78" y="136"/>
                  <a:pt x="94" y="131"/>
                </a:cubicBezTo>
                <a:cubicBezTo>
                  <a:pt x="94" y="122"/>
                  <a:pt x="94" y="122"/>
                  <a:pt x="94" y="122"/>
                </a:cubicBezTo>
                <a:cubicBezTo>
                  <a:pt x="94" y="122"/>
                  <a:pt x="94" y="122"/>
                  <a:pt x="94" y="122"/>
                </a:cubicBezTo>
                <a:close/>
                <a:moveTo>
                  <a:pt x="92" y="137"/>
                </a:moveTo>
                <a:cubicBezTo>
                  <a:pt x="83" y="143"/>
                  <a:pt x="73" y="146"/>
                  <a:pt x="63" y="148"/>
                </a:cubicBezTo>
                <a:cubicBezTo>
                  <a:pt x="39" y="132"/>
                  <a:pt x="39" y="132"/>
                  <a:pt x="39" y="132"/>
                </a:cubicBezTo>
                <a:cubicBezTo>
                  <a:pt x="39" y="141"/>
                  <a:pt x="39" y="141"/>
                  <a:pt x="39" y="141"/>
                </a:cubicBezTo>
                <a:cubicBezTo>
                  <a:pt x="63" y="154"/>
                  <a:pt x="63" y="154"/>
                  <a:pt x="63" y="154"/>
                </a:cubicBezTo>
                <a:cubicBezTo>
                  <a:pt x="63" y="154"/>
                  <a:pt x="76" y="151"/>
                  <a:pt x="92" y="146"/>
                </a:cubicBezTo>
                <a:cubicBezTo>
                  <a:pt x="92" y="137"/>
                  <a:pt x="92" y="137"/>
                  <a:pt x="92" y="137"/>
                </a:cubicBezTo>
                <a:cubicBezTo>
                  <a:pt x="92" y="137"/>
                  <a:pt x="92" y="137"/>
                  <a:pt x="92" y="137"/>
                </a:cubicBezTo>
                <a:close/>
                <a:moveTo>
                  <a:pt x="47" y="98"/>
                </a:moveTo>
                <a:cubicBezTo>
                  <a:pt x="67" y="109"/>
                  <a:pt x="67" y="109"/>
                  <a:pt x="67" y="109"/>
                </a:cubicBezTo>
                <a:cubicBezTo>
                  <a:pt x="67" y="109"/>
                  <a:pt x="81" y="105"/>
                  <a:pt x="92" y="102"/>
                </a:cubicBezTo>
                <a:cubicBezTo>
                  <a:pt x="71" y="88"/>
                  <a:pt x="71" y="88"/>
                  <a:pt x="71" y="88"/>
                </a:cubicBezTo>
                <a:cubicBezTo>
                  <a:pt x="67" y="91"/>
                  <a:pt x="47" y="98"/>
                  <a:pt x="47" y="98"/>
                </a:cubicBezTo>
                <a:close/>
                <a:moveTo>
                  <a:pt x="130" y="98"/>
                </a:moveTo>
                <a:cubicBezTo>
                  <a:pt x="127" y="100"/>
                  <a:pt x="127" y="100"/>
                  <a:pt x="127" y="100"/>
                </a:cubicBezTo>
                <a:cubicBezTo>
                  <a:pt x="130" y="102"/>
                  <a:pt x="130" y="102"/>
                  <a:pt x="130" y="102"/>
                </a:cubicBezTo>
                <a:cubicBezTo>
                  <a:pt x="130" y="114"/>
                  <a:pt x="130" y="114"/>
                  <a:pt x="130" y="114"/>
                </a:cubicBezTo>
                <a:cubicBezTo>
                  <a:pt x="129" y="115"/>
                  <a:pt x="129" y="115"/>
                  <a:pt x="129" y="115"/>
                </a:cubicBezTo>
                <a:cubicBezTo>
                  <a:pt x="130" y="117"/>
                  <a:pt x="130" y="117"/>
                  <a:pt x="130" y="117"/>
                </a:cubicBezTo>
                <a:cubicBezTo>
                  <a:pt x="130" y="131"/>
                  <a:pt x="130" y="131"/>
                  <a:pt x="130" y="131"/>
                </a:cubicBezTo>
                <a:cubicBezTo>
                  <a:pt x="130" y="131"/>
                  <a:pt x="97" y="153"/>
                  <a:pt x="62" y="160"/>
                </a:cubicBezTo>
                <a:cubicBezTo>
                  <a:pt x="35" y="143"/>
                  <a:pt x="35" y="143"/>
                  <a:pt x="35" y="143"/>
                </a:cubicBezTo>
                <a:cubicBezTo>
                  <a:pt x="35" y="129"/>
                  <a:pt x="35" y="129"/>
                  <a:pt x="35" y="129"/>
                </a:cubicBezTo>
                <a:cubicBezTo>
                  <a:pt x="38" y="127"/>
                  <a:pt x="38" y="127"/>
                  <a:pt x="38" y="127"/>
                </a:cubicBezTo>
                <a:cubicBezTo>
                  <a:pt x="35" y="126"/>
                  <a:pt x="35" y="126"/>
                  <a:pt x="35" y="126"/>
                </a:cubicBezTo>
                <a:cubicBezTo>
                  <a:pt x="35" y="112"/>
                  <a:pt x="35" y="112"/>
                  <a:pt x="35" y="112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5" y="97"/>
                  <a:pt x="35" y="97"/>
                  <a:pt x="35" y="97"/>
                </a:cubicBezTo>
                <a:cubicBezTo>
                  <a:pt x="35" y="97"/>
                  <a:pt x="68" y="90"/>
                  <a:pt x="100" y="68"/>
                </a:cubicBezTo>
                <a:cubicBezTo>
                  <a:pt x="130" y="86"/>
                  <a:pt x="130" y="86"/>
                  <a:pt x="130" y="86"/>
                </a:cubicBezTo>
                <a:cubicBezTo>
                  <a:pt x="130" y="98"/>
                  <a:pt x="130" y="98"/>
                  <a:pt x="130" y="98"/>
                </a:cubicBezTo>
                <a:cubicBezTo>
                  <a:pt x="130" y="98"/>
                  <a:pt x="130" y="98"/>
                  <a:pt x="130" y="98"/>
                </a:cubicBezTo>
                <a:close/>
                <a:moveTo>
                  <a:pt x="39" y="56"/>
                </a:moveTo>
                <a:cubicBezTo>
                  <a:pt x="39" y="56"/>
                  <a:pt x="35" y="52"/>
                  <a:pt x="30" y="46"/>
                </a:cubicBezTo>
                <a:cubicBezTo>
                  <a:pt x="44" y="42"/>
                  <a:pt x="57" y="34"/>
                  <a:pt x="63" y="25"/>
                </a:cubicBezTo>
                <a:cubicBezTo>
                  <a:pt x="57" y="42"/>
                  <a:pt x="39" y="56"/>
                  <a:pt x="39" y="56"/>
                </a:cubicBezTo>
                <a:close/>
                <a:moveTo>
                  <a:pt x="39" y="56"/>
                </a:moveTo>
                <a:cubicBezTo>
                  <a:pt x="39" y="56"/>
                  <a:pt x="39" y="56"/>
                  <a:pt x="39" y="5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0194C26F-F989-BACE-9C48-B31D9B01CAFC}"/>
              </a:ext>
            </a:extLst>
          </p:cNvPr>
          <p:cNvSpPr>
            <a:spLocks noEditPoints="1"/>
          </p:cNvSpPr>
          <p:nvPr/>
        </p:nvSpPr>
        <p:spPr bwMode="auto">
          <a:xfrm>
            <a:off x="7353301" y="3575050"/>
            <a:ext cx="234950" cy="254000"/>
          </a:xfrm>
          <a:custGeom>
            <a:avLst/>
            <a:gdLst>
              <a:gd name="T0" fmla="*/ 144 w 148"/>
              <a:gd name="T1" fmla="*/ 128 h 160"/>
              <a:gd name="T2" fmla="*/ 111 w 148"/>
              <a:gd name="T3" fmla="*/ 96 h 160"/>
              <a:gd name="T4" fmla="*/ 107 w 148"/>
              <a:gd name="T5" fmla="*/ 95 h 160"/>
              <a:gd name="T6" fmla="*/ 104 w 148"/>
              <a:gd name="T7" fmla="*/ 98 h 160"/>
              <a:gd name="T8" fmla="*/ 90 w 148"/>
              <a:gd name="T9" fmla="*/ 113 h 160"/>
              <a:gd name="T10" fmla="*/ 87 w 148"/>
              <a:gd name="T11" fmla="*/ 116 h 160"/>
              <a:gd name="T12" fmla="*/ 89 w 148"/>
              <a:gd name="T13" fmla="*/ 120 h 160"/>
              <a:gd name="T14" fmla="*/ 117 w 148"/>
              <a:gd name="T15" fmla="*/ 157 h 160"/>
              <a:gd name="T16" fmla="*/ 126 w 148"/>
              <a:gd name="T17" fmla="*/ 160 h 160"/>
              <a:gd name="T18" fmla="*/ 133 w 148"/>
              <a:gd name="T19" fmla="*/ 157 h 160"/>
              <a:gd name="T20" fmla="*/ 145 w 148"/>
              <a:gd name="T21" fmla="*/ 145 h 160"/>
              <a:gd name="T22" fmla="*/ 148 w 148"/>
              <a:gd name="T23" fmla="*/ 137 h 160"/>
              <a:gd name="T24" fmla="*/ 144 w 148"/>
              <a:gd name="T25" fmla="*/ 128 h 160"/>
              <a:gd name="T26" fmla="*/ 110 w 148"/>
              <a:gd name="T27" fmla="*/ 60 h 160"/>
              <a:gd name="T28" fmla="*/ 55 w 148"/>
              <a:gd name="T29" fmla="*/ 0 h 160"/>
              <a:gd name="T30" fmla="*/ 0 w 148"/>
              <a:gd name="T31" fmla="*/ 60 h 160"/>
              <a:gd name="T32" fmla="*/ 55 w 148"/>
              <a:gd name="T33" fmla="*/ 119 h 160"/>
              <a:gd name="T34" fmla="*/ 94 w 148"/>
              <a:gd name="T35" fmla="*/ 102 h 160"/>
              <a:gd name="T36" fmla="*/ 110 w 148"/>
              <a:gd name="T37" fmla="*/ 60 h 160"/>
              <a:gd name="T38" fmla="*/ 81 w 148"/>
              <a:gd name="T39" fmla="*/ 88 h 160"/>
              <a:gd name="T40" fmla="*/ 55 w 148"/>
              <a:gd name="T41" fmla="*/ 99 h 160"/>
              <a:gd name="T42" fmla="*/ 17 w 148"/>
              <a:gd name="T43" fmla="*/ 60 h 160"/>
              <a:gd name="T44" fmla="*/ 55 w 148"/>
              <a:gd name="T45" fmla="*/ 20 h 160"/>
              <a:gd name="T46" fmla="*/ 91 w 148"/>
              <a:gd name="T47" fmla="*/ 60 h 160"/>
              <a:gd name="T48" fmla="*/ 81 w 148"/>
              <a:gd name="T49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8" h="160">
                <a:moveTo>
                  <a:pt x="144" y="128"/>
                </a:moveTo>
                <a:cubicBezTo>
                  <a:pt x="111" y="96"/>
                  <a:pt x="111" y="96"/>
                  <a:pt x="111" y="96"/>
                </a:cubicBezTo>
                <a:cubicBezTo>
                  <a:pt x="109" y="96"/>
                  <a:pt x="108" y="95"/>
                  <a:pt x="107" y="95"/>
                </a:cubicBezTo>
                <a:cubicBezTo>
                  <a:pt x="105" y="95"/>
                  <a:pt x="104" y="96"/>
                  <a:pt x="104" y="98"/>
                </a:cubicBezTo>
                <a:cubicBezTo>
                  <a:pt x="100" y="103"/>
                  <a:pt x="95" y="109"/>
                  <a:pt x="90" y="113"/>
                </a:cubicBezTo>
                <a:cubicBezTo>
                  <a:pt x="89" y="114"/>
                  <a:pt x="87" y="114"/>
                  <a:pt x="87" y="116"/>
                </a:cubicBezTo>
                <a:cubicBezTo>
                  <a:pt x="87" y="117"/>
                  <a:pt x="87" y="118"/>
                  <a:pt x="89" y="120"/>
                </a:cubicBezTo>
                <a:cubicBezTo>
                  <a:pt x="117" y="157"/>
                  <a:pt x="117" y="157"/>
                  <a:pt x="117" y="157"/>
                </a:cubicBezTo>
                <a:cubicBezTo>
                  <a:pt x="120" y="159"/>
                  <a:pt x="122" y="160"/>
                  <a:pt x="126" y="160"/>
                </a:cubicBezTo>
                <a:cubicBezTo>
                  <a:pt x="129" y="160"/>
                  <a:pt x="131" y="160"/>
                  <a:pt x="133" y="157"/>
                </a:cubicBezTo>
                <a:cubicBezTo>
                  <a:pt x="145" y="145"/>
                  <a:pt x="145" y="145"/>
                  <a:pt x="145" y="145"/>
                </a:cubicBezTo>
                <a:cubicBezTo>
                  <a:pt x="147" y="142"/>
                  <a:pt x="148" y="139"/>
                  <a:pt x="148" y="137"/>
                </a:cubicBezTo>
                <a:cubicBezTo>
                  <a:pt x="148" y="132"/>
                  <a:pt x="147" y="130"/>
                  <a:pt x="144" y="128"/>
                </a:cubicBezTo>
                <a:close/>
                <a:moveTo>
                  <a:pt x="110" y="60"/>
                </a:moveTo>
                <a:cubicBezTo>
                  <a:pt x="110" y="27"/>
                  <a:pt x="85" y="0"/>
                  <a:pt x="55" y="0"/>
                </a:cubicBezTo>
                <a:cubicBezTo>
                  <a:pt x="25" y="0"/>
                  <a:pt x="0" y="27"/>
                  <a:pt x="0" y="60"/>
                </a:cubicBezTo>
                <a:cubicBezTo>
                  <a:pt x="0" y="92"/>
                  <a:pt x="25" y="119"/>
                  <a:pt x="55" y="119"/>
                </a:cubicBezTo>
                <a:cubicBezTo>
                  <a:pt x="69" y="119"/>
                  <a:pt x="84" y="112"/>
                  <a:pt x="94" y="102"/>
                </a:cubicBezTo>
                <a:cubicBezTo>
                  <a:pt x="104" y="91"/>
                  <a:pt x="110" y="75"/>
                  <a:pt x="110" y="60"/>
                </a:cubicBezTo>
                <a:close/>
                <a:moveTo>
                  <a:pt x="81" y="88"/>
                </a:moveTo>
                <a:cubicBezTo>
                  <a:pt x="74" y="95"/>
                  <a:pt x="65" y="99"/>
                  <a:pt x="55" y="99"/>
                </a:cubicBezTo>
                <a:cubicBezTo>
                  <a:pt x="34" y="99"/>
                  <a:pt x="17" y="81"/>
                  <a:pt x="17" y="60"/>
                </a:cubicBezTo>
                <a:cubicBezTo>
                  <a:pt x="17" y="38"/>
                  <a:pt x="34" y="20"/>
                  <a:pt x="55" y="20"/>
                </a:cubicBezTo>
                <a:cubicBezTo>
                  <a:pt x="76" y="20"/>
                  <a:pt x="91" y="38"/>
                  <a:pt x="91" y="60"/>
                </a:cubicBezTo>
                <a:cubicBezTo>
                  <a:pt x="91" y="70"/>
                  <a:pt x="87" y="80"/>
                  <a:pt x="81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AC737DD1-B87F-1311-8093-51A7EBE72F3C}"/>
              </a:ext>
            </a:extLst>
          </p:cNvPr>
          <p:cNvSpPr>
            <a:spLocks noEditPoints="1"/>
          </p:cNvSpPr>
          <p:nvPr/>
        </p:nvSpPr>
        <p:spPr bwMode="auto">
          <a:xfrm>
            <a:off x="2925763" y="4149725"/>
            <a:ext cx="254000" cy="206375"/>
          </a:xfrm>
          <a:custGeom>
            <a:avLst/>
            <a:gdLst>
              <a:gd name="T0" fmla="*/ 109 w 160"/>
              <a:gd name="T1" fmla="*/ 22 h 130"/>
              <a:gd name="T2" fmla="*/ 99 w 160"/>
              <a:gd name="T3" fmla="*/ 11 h 130"/>
              <a:gd name="T4" fmla="*/ 83 w 160"/>
              <a:gd name="T5" fmla="*/ 0 h 130"/>
              <a:gd name="T6" fmla="*/ 67 w 160"/>
              <a:gd name="T7" fmla="*/ 11 h 130"/>
              <a:gd name="T8" fmla="*/ 51 w 160"/>
              <a:gd name="T9" fmla="*/ 20 h 130"/>
              <a:gd name="T10" fmla="*/ 16 w 160"/>
              <a:gd name="T11" fmla="*/ 22 h 130"/>
              <a:gd name="T12" fmla="*/ 0 w 160"/>
              <a:gd name="T13" fmla="*/ 115 h 130"/>
              <a:gd name="T14" fmla="*/ 144 w 160"/>
              <a:gd name="T15" fmla="*/ 130 h 130"/>
              <a:gd name="T16" fmla="*/ 160 w 160"/>
              <a:gd name="T17" fmla="*/ 37 h 130"/>
              <a:gd name="T18" fmla="*/ 80 w 160"/>
              <a:gd name="T19" fmla="*/ 11 h 130"/>
              <a:gd name="T20" fmla="*/ 80 w 160"/>
              <a:gd name="T21" fmla="*/ 23 h 130"/>
              <a:gd name="T22" fmla="*/ 80 w 160"/>
              <a:gd name="T23" fmla="*/ 11 h 130"/>
              <a:gd name="T24" fmla="*/ 144 w 160"/>
              <a:gd name="T25" fmla="*/ 119 h 130"/>
              <a:gd name="T26" fmla="*/ 11 w 160"/>
              <a:gd name="T27" fmla="*/ 115 h 130"/>
              <a:gd name="T28" fmla="*/ 16 w 160"/>
              <a:gd name="T29" fmla="*/ 32 h 130"/>
              <a:gd name="T30" fmla="*/ 60 w 160"/>
              <a:gd name="T31" fmla="*/ 43 h 130"/>
              <a:gd name="T32" fmla="*/ 109 w 160"/>
              <a:gd name="T33" fmla="*/ 32 h 130"/>
              <a:gd name="T34" fmla="*/ 149 w 160"/>
              <a:gd name="T35" fmla="*/ 37 h 130"/>
              <a:gd name="T36" fmla="*/ 133 w 160"/>
              <a:gd name="T37" fmla="*/ 56 h 130"/>
              <a:gd name="T38" fmla="*/ 77 w 160"/>
              <a:gd name="T39" fmla="*/ 58 h 130"/>
              <a:gd name="T40" fmla="*/ 133 w 160"/>
              <a:gd name="T41" fmla="*/ 63 h 130"/>
              <a:gd name="T42" fmla="*/ 133 w 160"/>
              <a:gd name="T43" fmla="*/ 56 h 130"/>
              <a:gd name="T44" fmla="*/ 81 w 160"/>
              <a:gd name="T45" fmla="*/ 74 h 130"/>
              <a:gd name="T46" fmla="*/ 81 w 160"/>
              <a:gd name="T47" fmla="*/ 83 h 130"/>
              <a:gd name="T48" fmla="*/ 138 w 160"/>
              <a:gd name="T49" fmla="*/ 80 h 130"/>
              <a:gd name="T50" fmla="*/ 133 w 160"/>
              <a:gd name="T51" fmla="*/ 95 h 130"/>
              <a:gd name="T52" fmla="*/ 77 w 160"/>
              <a:gd name="T53" fmla="*/ 99 h 130"/>
              <a:gd name="T54" fmla="*/ 133 w 160"/>
              <a:gd name="T55" fmla="*/ 103 h 130"/>
              <a:gd name="T56" fmla="*/ 133 w 160"/>
              <a:gd name="T57" fmla="*/ 95 h 130"/>
              <a:gd name="T58" fmla="*/ 52 w 160"/>
              <a:gd name="T59" fmla="*/ 84 h 130"/>
              <a:gd name="T60" fmla="*/ 45 w 160"/>
              <a:gd name="T61" fmla="*/ 86 h 130"/>
              <a:gd name="T62" fmla="*/ 43 w 160"/>
              <a:gd name="T63" fmla="*/ 106 h 130"/>
              <a:gd name="T64" fmla="*/ 43 w 160"/>
              <a:gd name="T65" fmla="*/ 86 h 130"/>
              <a:gd name="T66" fmla="*/ 35 w 160"/>
              <a:gd name="T67" fmla="*/ 84 h 130"/>
              <a:gd name="T68" fmla="*/ 26 w 160"/>
              <a:gd name="T69" fmla="*/ 89 h 130"/>
              <a:gd name="T70" fmla="*/ 65 w 160"/>
              <a:gd name="T71" fmla="*/ 108 h 130"/>
              <a:gd name="T72" fmla="*/ 59 w 160"/>
              <a:gd name="T73" fmla="*/ 87 h 130"/>
              <a:gd name="T74" fmla="*/ 55 w 160"/>
              <a:gd name="T75" fmla="*/ 63 h 130"/>
              <a:gd name="T76" fmla="*/ 31 w 160"/>
              <a:gd name="T77" fmla="*/ 63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30">
                <a:moveTo>
                  <a:pt x="144" y="22"/>
                </a:moveTo>
                <a:cubicBezTo>
                  <a:pt x="109" y="22"/>
                  <a:pt x="109" y="22"/>
                  <a:pt x="109" y="22"/>
                </a:cubicBezTo>
                <a:cubicBezTo>
                  <a:pt x="109" y="20"/>
                  <a:pt x="109" y="20"/>
                  <a:pt x="109" y="20"/>
                </a:cubicBezTo>
                <a:cubicBezTo>
                  <a:pt x="109" y="16"/>
                  <a:pt x="104" y="11"/>
                  <a:pt x="99" y="11"/>
                </a:cubicBezTo>
                <a:cubicBezTo>
                  <a:pt x="93" y="11"/>
                  <a:pt x="93" y="11"/>
                  <a:pt x="93" y="11"/>
                </a:cubicBezTo>
                <a:cubicBezTo>
                  <a:pt x="93" y="5"/>
                  <a:pt x="89" y="0"/>
                  <a:pt x="83" y="0"/>
                </a:cubicBezTo>
                <a:cubicBezTo>
                  <a:pt x="77" y="0"/>
                  <a:pt x="77" y="0"/>
                  <a:pt x="77" y="0"/>
                </a:cubicBezTo>
                <a:cubicBezTo>
                  <a:pt x="71" y="0"/>
                  <a:pt x="67" y="5"/>
                  <a:pt x="67" y="11"/>
                </a:cubicBezTo>
                <a:cubicBezTo>
                  <a:pt x="60" y="11"/>
                  <a:pt x="60" y="11"/>
                  <a:pt x="60" y="11"/>
                </a:cubicBezTo>
                <a:cubicBezTo>
                  <a:pt x="56" y="11"/>
                  <a:pt x="51" y="16"/>
                  <a:pt x="51" y="20"/>
                </a:cubicBezTo>
                <a:cubicBezTo>
                  <a:pt x="51" y="22"/>
                  <a:pt x="51" y="22"/>
                  <a:pt x="51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7" y="22"/>
                  <a:pt x="0" y="28"/>
                  <a:pt x="0" y="3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24"/>
                  <a:pt x="7" y="130"/>
                  <a:pt x="16" y="130"/>
                </a:cubicBezTo>
                <a:cubicBezTo>
                  <a:pt x="144" y="130"/>
                  <a:pt x="144" y="130"/>
                  <a:pt x="144" y="130"/>
                </a:cubicBezTo>
                <a:cubicBezTo>
                  <a:pt x="153" y="130"/>
                  <a:pt x="160" y="124"/>
                  <a:pt x="160" y="115"/>
                </a:cubicBezTo>
                <a:cubicBezTo>
                  <a:pt x="160" y="37"/>
                  <a:pt x="160" y="37"/>
                  <a:pt x="160" y="37"/>
                </a:cubicBezTo>
                <a:cubicBezTo>
                  <a:pt x="160" y="28"/>
                  <a:pt x="153" y="22"/>
                  <a:pt x="144" y="22"/>
                </a:cubicBezTo>
                <a:close/>
                <a:moveTo>
                  <a:pt x="80" y="11"/>
                </a:moveTo>
                <a:cubicBezTo>
                  <a:pt x="83" y="11"/>
                  <a:pt x="86" y="14"/>
                  <a:pt x="86" y="17"/>
                </a:cubicBezTo>
                <a:cubicBezTo>
                  <a:pt x="86" y="20"/>
                  <a:pt x="83" y="23"/>
                  <a:pt x="80" y="23"/>
                </a:cubicBezTo>
                <a:cubicBezTo>
                  <a:pt x="77" y="23"/>
                  <a:pt x="74" y="20"/>
                  <a:pt x="74" y="17"/>
                </a:cubicBezTo>
                <a:cubicBezTo>
                  <a:pt x="74" y="14"/>
                  <a:pt x="77" y="11"/>
                  <a:pt x="80" y="11"/>
                </a:cubicBezTo>
                <a:close/>
                <a:moveTo>
                  <a:pt x="149" y="115"/>
                </a:moveTo>
                <a:cubicBezTo>
                  <a:pt x="149" y="116"/>
                  <a:pt x="147" y="119"/>
                  <a:pt x="144" y="119"/>
                </a:cubicBezTo>
                <a:cubicBezTo>
                  <a:pt x="16" y="119"/>
                  <a:pt x="16" y="119"/>
                  <a:pt x="16" y="119"/>
                </a:cubicBezTo>
                <a:cubicBezTo>
                  <a:pt x="13" y="119"/>
                  <a:pt x="11" y="116"/>
                  <a:pt x="11" y="115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5"/>
                  <a:pt x="13" y="32"/>
                  <a:pt x="16" y="32"/>
                </a:cubicBezTo>
                <a:cubicBezTo>
                  <a:pt x="51" y="32"/>
                  <a:pt x="51" y="32"/>
                  <a:pt x="51" y="32"/>
                </a:cubicBezTo>
                <a:cubicBezTo>
                  <a:pt x="51" y="38"/>
                  <a:pt x="56" y="43"/>
                  <a:pt x="60" y="43"/>
                </a:cubicBezTo>
                <a:cubicBezTo>
                  <a:pt x="99" y="43"/>
                  <a:pt x="99" y="43"/>
                  <a:pt x="99" y="43"/>
                </a:cubicBezTo>
                <a:cubicBezTo>
                  <a:pt x="104" y="43"/>
                  <a:pt x="109" y="38"/>
                  <a:pt x="109" y="32"/>
                </a:cubicBezTo>
                <a:cubicBezTo>
                  <a:pt x="144" y="32"/>
                  <a:pt x="144" y="32"/>
                  <a:pt x="144" y="32"/>
                </a:cubicBezTo>
                <a:cubicBezTo>
                  <a:pt x="147" y="32"/>
                  <a:pt x="149" y="35"/>
                  <a:pt x="149" y="37"/>
                </a:cubicBezTo>
                <a:lnTo>
                  <a:pt x="149" y="115"/>
                </a:lnTo>
                <a:close/>
                <a:moveTo>
                  <a:pt x="133" y="56"/>
                </a:moveTo>
                <a:cubicBezTo>
                  <a:pt x="81" y="56"/>
                  <a:pt x="81" y="56"/>
                  <a:pt x="81" y="56"/>
                </a:cubicBezTo>
                <a:cubicBezTo>
                  <a:pt x="78" y="56"/>
                  <a:pt x="77" y="57"/>
                  <a:pt x="77" y="58"/>
                </a:cubicBezTo>
                <a:cubicBezTo>
                  <a:pt x="77" y="61"/>
                  <a:pt x="78" y="63"/>
                  <a:pt x="81" y="63"/>
                </a:cubicBezTo>
                <a:cubicBezTo>
                  <a:pt x="133" y="63"/>
                  <a:pt x="133" y="63"/>
                  <a:pt x="133" y="63"/>
                </a:cubicBezTo>
                <a:cubicBezTo>
                  <a:pt x="136" y="63"/>
                  <a:pt x="138" y="61"/>
                  <a:pt x="138" y="58"/>
                </a:cubicBezTo>
                <a:cubicBezTo>
                  <a:pt x="138" y="57"/>
                  <a:pt x="136" y="56"/>
                  <a:pt x="133" y="56"/>
                </a:cubicBezTo>
                <a:close/>
                <a:moveTo>
                  <a:pt x="133" y="74"/>
                </a:moveTo>
                <a:cubicBezTo>
                  <a:pt x="81" y="74"/>
                  <a:pt x="81" y="74"/>
                  <a:pt x="81" y="74"/>
                </a:cubicBezTo>
                <a:cubicBezTo>
                  <a:pt x="78" y="74"/>
                  <a:pt x="77" y="76"/>
                  <a:pt x="77" y="80"/>
                </a:cubicBezTo>
                <a:cubicBezTo>
                  <a:pt x="77" y="81"/>
                  <a:pt x="78" y="83"/>
                  <a:pt x="81" y="83"/>
                </a:cubicBezTo>
                <a:cubicBezTo>
                  <a:pt x="133" y="83"/>
                  <a:pt x="133" y="83"/>
                  <a:pt x="133" y="83"/>
                </a:cubicBezTo>
                <a:cubicBezTo>
                  <a:pt x="136" y="83"/>
                  <a:pt x="138" y="81"/>
                  <a:pt x="138" y="80"/>
                </a:cubicBezTo>
                <a:cubicBezTo>
                  <a:pt x="138" y="76"/>
                  <a:pt x="136" y="74"/>
                  <a:pt x="133" y="74"/>
                </a:cubicBezTo>
                <a:close/>
                <a:moveTo>
                  <a:pt x="133" y="95"/>
                </a:moveTo>
                <a:cubicBezTo>
                  <a:pt x="81" y="95"/>
                  <a:pt x="81" y="95"/>
                  <a:pt x="81" y="95"/>
                </a:cubicBezTo>
                <a:cubicBezTo>
                  <a:pt x="78" y="95"/>
                  <a:pt x="77" y="96"/>
                  <a:pt x="77" y="99"/>
                </a:cubicBezTo>
                <a:cubicBezTo>
                  <a:pt x="77" y="101"/>
                  <a:pt x="78" y="103"/>
                  <a:pt x="81" y="103"/>
                </a:cubicBezTo>
                <a:cubicBezTo>
                  <a:pt x="133" y="103"/>
                  <a:pt x="133" y="103"/>
                  <a:pt x="133" y="103"/>
                </a:cubicBezTo>
                <a:cubicBezTo>
                  <a:pt x="136" y="103"/>
                  <a:pt x="138" y="101"/>
                  <a:pt x="138" y="99"/>
                </a:cubicBezTo>
                <a:cubicBezTo>
                  <a:pt x="138" y="96"/>
                  <a:pt x="136" y="95"/>
                  <a:pt x="133" y="95"/>
                </a:cubicBezTo>
                <a:close/>
                <a:moveTo>
                  <a:pt x="59" y="87"/>
                </a:moveTo>
                <a:cubicBezTo>
                  <a:pt x="52" y="84"/>
                  <a:pt x="52" y="84"/>
                  <a:pt x="52" y="84"/>
                </a:cubicBezTo>
                <a:cubicBezTo>
                  <a:pt x="49" y="81"/>
                  <a:pt x="49" y="81"/>
                  <a:pt x="49" y="81"/>
                </a:cubicBezTo>
                <a:cubicBezTo>
                  <a:pt x="45" y="86"/>
                  <a:pt x="45" y="86"/>
                  <a:pt x="45" y="86"/>
                </a:cubicBezTo>
                <a:cubicBezTo>
                  <a:pt x="46" y="103"/>
                  <a:pt x="46" y="103"/>
                  <a:pt x="46" y="103"/>
                </a:cubicBezTo>
                <a:cubicBezTo>
                  <a:pt x="43" y="106"/>
                  <a:pt x="43" y="106"/>
                  <a:pt x="43" y="106"/>
                </a:cubicBezTo>
                <a:cubicBezTo>
                  <a:pt x="40" y="103"/>
                  <a:pt x="40" y="103"/>
                  <a:pt x="40" y="103"/>
                </a:cubicBezTo>
                <a:cubicBezTo>
                  <a:pt x="43" y="86"/>
                  <a:pt x="43" y="86"/>
                  <a:pt x="43" y="86"/>
                </a:cubicBezTo>
                <a:cubicBezTo>
                  <a:pt x="37" y="81"/>
                  <a:pt x="37" y="81"/>
                  <a:pt x="37" y="81"/>
                </a:cubicBezTo>
                <a:cubicBezTo>
                  <a:pt x="35" y="84"/>
                  <a:pt x="35" y="84"/>
                  <a:pt x="35" y="84"/>
                </a:cubicBezTo>
                <a:cubicBezTo>
                  <a:pt x="29" y="87"/>
                  <a:pt x="29" y="87"/>
                  <a:pt x="29" y="87"/>
                </a:cubicBezTo>
                <a:cubicBezTo>
                  <a:pt x="27" y="87"/>
                  <a:pt x="26" y="89"/>
                  <a:pt x="26" y="89"/>
                </a:cubicBezTo>
                <a:cubicBezTo>
                  <a:pt x="26" y="89"/>
                  <a:pt x="19" y="108"/>
                  <a:pt x="23" y="108"/>
                </a:cubicBezTo>
                <a:cubicBezTo>
                  <a:pt x="65" y="108"/>
                  <a:pt x="65" y="108"/>
                  <a:pt x="65" y="108"/>
                </a:cubicBezTo>
                <a:cubicBezTo>
                  <a:pt x="69" y="108"/>
                  <a:pt x="62" y="89"/>
                  <a:pt x="62" y="89"/>
                </a:cubicBezTo>
                <a:cubicBezTo>
                  <a:pt x="60" y="89"/>
                  <a:pt x="60" y="87"/>
                  <a:pt x="59" y="87"/>
                </a:cubicBezTo>
                <a:close/>
                <a:moveTo>
                  <a:pt x="43" y="81"/>
                </a:moveTo>
                <a:cubicBezTo>
                  <a:pt x="50" y="81"/>
                  <a:pt x="55" y="74"/>
                  <a:pt x="55" y="63"/>
                </a:cubicBezTo>
                <a:cubicBezTo>
                  <a:pt x="55" y="55"/>
                  <a:pt x="51" y="51"/>
                  <a:pt x="43" y="51"/>
                </a:cubicBezTo>
                <a:cubicBezTo>
                  <a:pt x="34" y="51"/>
                  <a:pt x="31" y="55"/>
                  <a:pt x="31" y="63"/>
                </a:cubicBezTo>
                <a:cubicBezTo>
                  <a:pt x="31" y="74"/>
                  <a:pt x="37" y="81"/>
                  <a:pt x="43" y="8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F4843D1F-4CC7-6549-6BFD-A33C00B75562}"/>
              </a:ext>
            </a:extLst>
          </p:cNvPr>
          <p:cNvSpPr>
            <a:spLocks noEditPoints="1"/>
          </p:cNvSpPr>
          <p:nvPr/>
        </p:nvSpPr>
        <p:spPr bwMode="auto">
          <a:xfrm>
            <a:off x="4597401" y="3575050"/>
            <a:ext cx="242888" cy="254000"/>
          </a:xfrm>
          <a:custGeom>
            <a:avLst/>
            <a:gdLst>
              <a:gd name="T0" fmla="*/ 10 w 153"/>
              <a:gd name="T1" fmla="*/ 95 h 160"/>
              <a:gd name="T2" fmla="*/ 89 w 153"/>
              <a:gd name="T3" fmla="*/ 15 h 160"/>
              <a:gd name="T4" fmla="*/ 96 w 153"/>
              <a:gd name="T5" fmla="*/ 46 h 160"/>
              <a:gd name="T6" fmla="*/ 99 w 153"/>
              <a:gd name="T7" fmla="*/ 7 h 160"/>
              <a:gd name="T8" fmla="*/ 7 w 153"/>
              <a:gd name="T9" fmla="*/ 0 h 160"/>
              <a:gd name="T10" fmla="*/ 3 w 153"/>
              <a:gd name="T11" fmla="*/ 13 h 160"/>
              <a:gd name="T12" fmla="*/ 7 w 153"/>
              <a:gd name="T13" fmla="*/ 102 h 160"/>
              <a:gd name="T14" fmla="*/ 15 w 153"/>
              <a:gd name="T15" fmla="*/ 151 h 160"/>
              <a:gd name="T16" fmla="*/ 22 w 153"/>
              <a:gd name="T17" fmla="*/ 160 h 160"/>
              <a:gd name="T18" fmla="*/ 43 w 153"/>
              <a:gd name="T19" fmla="*/ 102 h 160"/>
              <a:gd name="T20" fmla="*/ 70 w 153"/>
              <a:gd name="T21" fmla="*/ 155 h 160"/>
              <a:gd name="T22" fmla="*/ 79 w 153"/>
              <a:gd name="T23" fmla="*/ 160 h 160"/>
              <a:gd name="T24" fmla="*/ 72 w 153"/>
              <a:gd name="T25" fmla="*/ 102 h 160"/>
              <a:gd name="T26" fmla="*/ 96 w 153"/>
              <a:gd name="T27" fmla="*/ 98 h 160"/>
              <a:gd name="T28" fmla="*/ 89 w 153"/>
              <a:gd name="T29" fmla="*/ 75 h 160"/>
              <a:gd name="T30" fmla="*/ 118 w 153"/>
              <a:gd name="T31" fmla="*/ 53 h 160"/>
              <a:gd name="T32" fmla="*/ 118 w 153"/>
              <a:gd name="T33" fmla="*/ 28 h 160"/>
              <a:gd name="T34" fmla="*/ 118 w 153"/>
              <a:gd name="T35" fmla="*/ 53 h 160"/>
              <a:gd name="T36" fmla="*/ 139 w 153"/>
              <a:gd name="T37" fmla="*/ 60 h 160"/>
              <a:gd name="T38" fmla="*/ 125 w 153"/>
              <a:gd name="T39" fmla="*/ 57 h 160"/>
              <a:gd name="T40" fmla="*/ 123 w 153"/>
              <a:gd name="T41" fmla="*/ 84 h 160"/>
              <a:gd name="T42" fmla="*/ 113 w 153"/>
              <a:gd name="T43" fmla="*/ 84 h 160"/>
              <a:gd name="T44" fmla="*/ 113 w 153"/>
              <a:gd name="T45" fmla="*/ 57 h 160"/>
              <a:gd name="T46" fmla="*/ 66 w 153"/>
              <a:gd name="T47" fmla="*/ 48 h 160"/>
              <a:gd name="T48" fmla="*/ 63 w 153"/>
              <a:gd name="T49" fmla="*/ 62 h 160"/>
              <a:gd name="T50" fmla="*/ 106 w 153"/>
              <a:gd name="T51" fmla="*/ 71 h 160"/>
              <a:gd name="T52" fmla="*/ 103 w 153"/>
              <a:gd name="T53" fmla="*/ 153 h 160"/>
              <a:gd name="T54" fmla="*/ 116 w 153"/>
              <a:gd name="T55" fmla="*/ 153 h 160"/>
              <a:gd name="T56" fmla="*/ 122 w 153"/>
              <a:gd name="T57" fmla="*/ 153 h 160"/>
              <a:gd name="T58" fmla="*/ 135 w 153"/>
              <a:gd name="T59" fmla="*/ 153 h 160"/>
              <a:gd name="T60" fmla="*/ 132 w 153"/>
              <a:gd name="T61" fmla="*/ 84 h 160"/>
              <a:gd name="T62" fmla="*/ 148 w 153"/>
              <a:gd name="T63" fmla="*/ 106 h 160"/>
              <a:gd name="T64" fmla="*/ 15 w 153"/>
              <a:gd name="T65" fmla="*/ 51 h 160"/>
              <a:gd name="T66" fmla="*/ 19 w 153"/>
              <a:gd name="T67" fmla="*/ 86 h 160"/>
              <a:gd name="T68" fmla="*/ 22 w 153"/>
              <a:gd name="T69" fmla="*/ 51 h 160"/>
              <a:gd name="T70" fmla="*/ 15 w 153"/>
              <a:gd name="T71" fmla="*/ 51 h 160"/>
              <a:gd name="T72" fmla="*/ 31 w 153"/>
              <a:gd name="T73" fmla="*/ 83 h 160"/>
              <a:gd name="T74" fmla="*/ 37 w 153"/>
              <a:gd name="T75" fmla="*/ 83 h 160"/>
              <a:gd name="T76" fmla="*/ 34 w 153"/>
              <a:gd name="T77" fmla="*/ 22 h 160"/>
              <a:gd name="T78" fmla="*/ 46 w 153"/>
              <a:gd name="T79" fmla="*/ 40 h 160"/>
              <a:gd name="T80" fmla="*/ 50 w 153"/>
              <a:gd name="T81" fmla="*/ 86 h 160"/>
              <a:gd name="T82" fmla="*/ 54 w 153"/>
              <a:gd name="T83" fmla="*/ 40 h 160"/>
              <a:gd name="T84" fmla="*/ 46 w 153"/>
              <a:gd name="T85" fmla="*/ 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" h="160">
                <a:moveTo>
                  <a:pt x="89" y="95"/>
                </a:moveTo>
                <a:cubicBezTo>
                  <a:pt x="10" y="95"/>
                  <a:pt x="10" y="95"/>
                  <a:pt x="10" y="95"/>
                </a:cubicBezTo>
                <a:cubicBezTo>
                  <a:pt x="10" y="15"/>
                  <a:pt x="10" y="15"/>
                  <a:pt x="10" y="15"/>
                </a:cubicBezTo>
                <a:cubicBezTo>
                  <a:pt x="89" y="15"/>
                  <a:pt x="89" y="15"/>
                  <a:pt x="89" y="15"/>
                </a:cubicBezTo>
                <a:cubicBezTo>
                  <a:pt x="89" y="46"/>
                  <a:pt x="89" y="46"/>
                  <a:pt x="89" y="46"/>
                </a:cubicBezTo>
                <a:cubicBezTo>
                  <a:pt x="96" y="46"/>
                  <a:pt x="96" y="46"/>
                  <a:pt x="96" y="46"/>
                </a:cubicBezTo>
                <a:cubicBezTo>
                  <a:pt x="96" y="13"/>
                  <a:pt x="96" y="13"/>
                  <a:pt x="96" y="13"/>
                </a:cubicBezTo>
                <a:cubicBezTo>
                  <a:pt x="97" y="11"/>
                  <a:pt x="99" y="9"/>
                  <a:pt x="99" y="7"/>
                </a:cubicBezTo>
                <a:cubicBezTo>
                  <a:pt x="99" y="2"/>
                  <a:pt x="96" y="0"/>
                  <a:pt x="92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2"/>
                  <a:pt x="0" y="7"/>
                </a:cubicBezTo>
                <a:cubicBezTo>
                  <a:pt x="0" y="9"/>
                  <a:pt x="2" y="11"/>
                  <a:pt x="3" y="13"/>
                </a:cubicBezTo>
                <a:cubicBezTo>
                  <a:pt x="3" y="98"/>
                  <a:pt x="3" y="98"/>
                  <a:pt x="3" y="98"/>
                </a:cubicBezTo>
                <a:cubicBezTo>
                  <a:pt x="3" y="100"/>
                  <a:pt x="5" y="102"/>
                  <a:pt x="7" y="102"/>
                </a:cubicBezTo>
                <a:cubicBezTo>
                  <a:pt x="27" y="102"/>
                  <a:pt x="27" y="102"/>
                  <a:pt x="27" y="102"/>
                </a:cubicBezTo>
                <a:cubicBezTo>
                  <a:pt x="15" y="151"/>
                  <a:pt x="15" y="151"/>
                  <a:pt x="15" y="151"/>
                </a:cubicBezTo>
                <a:cubicBezTo>
                  <a:pt x="15" y="155"/>
                  <a:pt x="17" y="158"/>
                  <a:pt x="20" y="160"/>
                </a:cubicBezTo>
                <a:cubicBezTo>
                  <a:pt x="22" y="160"/>
                  <a:pt x="22" y="160"/>
                  <a:pt x="22" y="160"/>
                </a:cubicBezTo>
                <a:cubicBezTo>
                  <a:pt x="26" y="160"/>
                  <a:pt x="27" y="158"/>
                  <a:pt x="29" y="155"/>
                </a:cubicBezTo>
                <a:cubicBezTo>
                  <a:pt x="43" y="102"/>
                  <a:pt x="43" y="102"/>
                  <a:pt x="43" y="102"/>
                </a:cubicBezTo>
                <a:cubicBezTo>
                  <a:pt x="58" y="102"/>
                  <a:pt x="58" y="102"/>
                  <a:pt x="58" y="102"/>
                </a:cubicBezTo>
                <a:cubicBezTo>
                  <a:pt x="70" y="155"/>
                  <a:pt x="70" y="155"/>
                  <a:pt x="70" y="155"/>
                </a:cubicBezTo>
                <a:cubicBezTo>
                  <a:pt x="72" y="158"/>
                  <a:pt x="73" y="160"/>
                  <a:pt x="77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2" y="158"/>
                  <a:pt x="85" y="155"/>
                  <a:pt x="84" y="151"/>
                </a:cubicBezTo>
                <a:cubicBezTo>
                  <a:pt x="72" y="102"/>
                  <a:pt x="72" y="102"/>
                  <a:pt x="72" y="102"/>
                </a:cubicBezTo>
                <a:cubicBezTo>
                  <a:pt x="92" y="102"/>
                  <a:pt x="92" y="102"/>
                  <a:pt x="92" y="102"/>
                </a:cubicBezTo>
                <a:cubicBezTo>
                  <a:pt x="94" y="102"/>
                  <a:pt x="96" y="100"/>
                  <a:pt x="96" y="98"/>
                </a:cubicBezTo>
                <a:cubicBezTo>
                  <a:pt x="96" y="77"/>
                  <a:pt x="96" y="77"/>
                  <a:pt x="96" y="77"/>
                </a:cubicBezTo>
                <a:cubicBezTo>
                  <a:pt x="89" y="75"/>
                  <a:pt x="89" y="75"/>
                  <a:pt x="89" y="75"/>
                </a:cubicBezTo>
                <a:lnTo>
                  <a:pt x="89" y="95"/>
                </a:lnTo>
                <a:close/>
                <a:moveTo>
                  <a:pt x="118" y="53"/>
                </a:moveTo>
                <a:cubicBezTo>
                  <a:pt x="125" y="53"/>
                  <a:pt x="131" y="47"/>
                  <a:pt x="131" y="40"/>
                </a:cubicBezTo>
                <a:cubicBezTo>
                  <a:pt x="131" y="33"/>
                  <a:pt x="125" y="28"/>
                  <a:pt x="118" y="28"/>
                </a:cubicBezTo>
                <a:cubicBezTo>
                  <a:pt x="111" y="28"/>
                  <a:pt x="106" y="33"/>
                  <a:pt x="106" y="40"/>
                </a:cubicBezTo>
                <a:cubicBezTo>
                  <a:pt x="106" y="47"/>
                  <a:pt x="111" y="53"/>
                  <a:pt x="118" y="53"/>
                </a:cubicBezTo>
                <a:close/>
                <a:moveTo>
                  <a:pt x="151" y="97"/>
                </a:moveTo>
                <a:cubicBezTo>
                  <a:pt x="139" y="60"/>
                  <a:pt x="139" y="60"/>
                  <a:pt x="139" y="60"/>
                </a:cubicBezTo>
                <a:cubicBezTo>
                  <a:pt x="137" y="58"/>
                  <a:pt x="135" y="57"/>
                  <a:pt x="132" y="57"/>
                </a:cubicBezTo>
                <a:cubicBezTo>
                  <a:pt x="125" y="57"/>
                  <a:pt x="125" y="57"/>
                  <a:pt x="125" y="57"/>
                </a:cubicBezTo>
                <a:cubicBezTo>
                  <a:pt x="123" y="57"/>
                  <a:pt x="122" y="57"/>
                  <a:pt x="120" y="58"/>
                </a:cubicBezTo>
                <a:cubicBezTo>
                  <a:pt x="123" y="84"/>
                  <a:pt x="123" y="84"/>
                  <a:pt x="123" y="84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113" y="84"/>
                  <a:pt x="113" y="84"/>
                  <a:pt x="113" y="84"/>
                </a:cubicBezTo>
                <a:cubicBezTo>
                  <a:pt x="116" y="58"/>
                  <a:pt x="116" y="58"/>
                  <a:pt x="116" y="58"/>
                </a:cubicBezTo>
                <a:cubicBezTo>
                  <a:pt x="116" y="57"/>
                  <a:pt x="115" y="57"/>
                  <a:pt x="113" y="57"/>
                </a:cubicBezTo>
                <a:cubicBezTo>
                  <a:pt x="106" y="57"/>
                  <a:pt x="106" y="57"/>
                  <a:pt x="106" y="57"/>
                </a:cubicBezTo>
                <a:cubicBezTo>
                  <a:pt x="66" y="48"/>
                  <a:pt x="66" y="48"/>
                  <a:pt x="66" y="48"/>
                </a:cubicBezTo>
                <a:cubicBezTo>
                  <a:pt x="63" y="46"/>
                  <a:pt x="59" y="49"/>
                  <a:pt x="58" y="53"/>
                </a:cubicBezTo>
                <a:cubicBezTo>
                  <a:pt x="58" y="57"/>
                  <a:pt x="59" y="60"/>
                  <a:pt x="63" y="62"/>
                </a:cubicBezTo>
                <a:cubicBezTo>
                  <a:pt x="104" y="71"/>
                  <a:pt x="104" y="71"/>
                  <a:pt x="104" y="71"/>
                </a:cubicBezTo>
                <a:cubicBezTo>
                  <a:pt x="104" y="71"/>
                  <a:pt x="104" y="71"/>
                  <a:pt x="106" y="71"/>
                </a:cubicBezTo>
                <a:cubicBezTo>
                  <a:pt x="106" y="106"/>
                  <a:pt x="106" y="106"/>
                  <a:pt x="106" y="106"/>
                </a:cubicBezTo>
                <a:cubicBezTo>
                  <a:pt x="103" y="153"/>
                  <a:pt x="103" y="153"/>
                  <a:pt x="103" y="153"/>
                </a:cubicBezTo>
                <a:cubicBezTo>
                  <a:pt x="103" y="157"/>
                  <a:pt x="106" y="160"/>
                  <a:pt x="110" y="160"/>
                </a:cubicBezTo>
                <a:cubicBezTo>
                  <a:pt x="113" y="160"/>
                  <a:pt x="116" y="158"/>
                  <a:pt x="116" y="153"/>
                </a:cubicBezTo>
                <a:cubicBezTo>
                  <a:pt x="118" y="113"/>
                  <a:pt x="118" y="113"/>
                  <a:pt x="118" y="113"/>
                </a:cubicBezTo>
                <a:cubicBezTo>
                  <a:pt x="122" y="153"/>
                  <a:pt x="122" y="153"/>
                  <a:pt x="122" y="153"/>
                </a:cubicBezTo>
                <a:cubicBezTo>
                  <a:pt x="122" y="158"/>
                  <a:pt x="125" y="160"/>
                  <a:pt x="129" y="160"/>
                </a:cubicBezTo>
                <a:cubicBezTo>
                  <a:pt x="132" y="160"/>
                  <a:pt x="135" y="157"/>
                  <a:pt x="135" y="153"/>
                </a:cubicBezTo>
                <a:cubicBezTo>
                  <a:pt x="132" y="106"/>
                  <a:pt x="132" y="106"/>
                  <a:pt x="132" y="106"/>
                </a:cubicBezTo>
                <a:cubicBezTo>
                  <a:pt x="132" y="84"/>
                  <a:pt x="132" y="84"/>
                  <a:pt x="132" y="84"/>
                </a:cubicBezTo>
                <a:cubicBezTo>
                  <a:pt x="139" y="100"/>
                  <a:pt x="139" y="100"/>
                  <a:pt x="139" y="100"/>
                </a:cubicBezTo>
                <a:cubicBezTo>
                  <a:pt x="141" y="106"/>
                  <a:pt x="144" y="108"/>
                  <a:pt x="148" y="106"/>
                </a:cubicBezTo>
                <a:cubicBezTo>
                  <a:pt x="151" y="104"/>
                  <a:pt x="153" y="100"/>
                  <a:pt x="151" y="97"/>
                </a:cubicBezTo>
                <a:close/>
                <a:moveTo>
                  <a:pt x="15" y="51"/>
                </a:moveTo>
                <a:cubicBezTo>
                  <a:pt x="15" y="83"/>
                  <a:pt x="15" y="83"/>
                  <a:pt x="15" y="83"/>
                </a:cubicBezTo>
                <a:cubicBezTo>
                  <a:pt x="15" y="86"/>
                  <a:pt x="17" y="86"/>
                  <a:pt x="19" y="86"/>
                </a:cubicBezTo>
                <a:cubicBezTo>
                  <a:pt x="20" y="86"/>
                  <a:pt x="22" y="86"/>
                  <a:pt x="22" y="83"/>
                </a:cubicBezTo>
                <a:cubicBezTo>
                  <a:pt x="22" y="51"/>
                  <a:pt x="22" y="51"/>
                  <a:pt x="22" y="51"/>
                </a:cubicBezTo>
                <a:cubicBezTo>
                  <a:pt x="22" y="50"/>
                  <a:pt x="20" y="48"/>
                  <a:pt x="19" y="48"/>
                </a:cubicBezTo>
                <a:cubicBezTo>
                  <a:pt x="17" y="48"/>
                  <a:pt x="15" y="50"/>
                  <a:pt x="15" y="51"/>
                </a:cubicBezTo>
                <a:close/>
                <a:moveTo>
                  <a:pt x="31" y="26"/>
                </a:moveTo>
                <a:cubicBezTo>
                  <a:pt x="31" y="83"/>
                  <a:pt x="31" y="83"/>
                  <a:pt x="31" y="83"/>
                </a:cubicBezTo>
                <a:cubicBezTo>
                  <a:pt x="31" y="86"/>
                  <a:pt x="33" y="86"/>
                  <a:pt x="34" y="86"/>
                </a:cubicBezTo>
                <a:cubicBezTo>
                  <a:pt x="36" y="86"/>
                  <a:pt x="37" y="86"/>
                  <a:pt x="37" y="83"/>
                </a:cubicBezTo>
                <a:cubicBezTo>
                  <a:pt x="37" y="26"/>
                  <a:pt x="37" y="26"/>
                  <a:pt x="37" y="26"/>
                </a:cubicBezTo>
                <a:cubicBezTo>
                  <a:pt x="37" y="24"/>
                  <a:pt x="36" y="22"/>
                  <a:pt x="34" y="22"/>
                </a:cubicBezTo>
                <a:cubicBezTo>
                  <a:pt x="33" y="22"/>
                  <a:pt x="31" y="24"/>
                  <a:pt x="31" y="26"/>
                </a:cubicBezTo>
                <a:close/>
                <a:moveTo>
                  <a:pt x="46" y="40"/>
                </a:moveTo>
                <a:cubicBezTo>
                  <a:pt x="46" y="83"/>
                  <a:pt x="46" y="83"/>
                  <a:pt x="46" y="83"/>
                </a:cubicBezTo>
                <a:cubicBezTo>
                  <a:pt x="46" y="86"/>
                  <a:pt x="48" y="86"/>
                  <a:pt x="50" y="86"/>
                </a:cubicBezTo>
                <a:cubicBezTo>
                  <a:pt x="52" y="86"/>
                  <a:pt x="54" y="86"/>
                  <a:pt x="54" y="83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38"/>
                  <a:pt x="52" y="37"/>
                  <a:pt x="50" y="37"/>
                </a:cubicBezTo>
                <a:cubicBezTo>
                  <a:pt x="48" y="37"/>
                  <a:pt x="46" y="38"/>
                  <a:pt x="46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B85A0EC6-F72F-4A7C-D53F-99382134951F}"/>
              </a:ext>
            </a:extLst>
          </p:cNvPr>
          <p:cNvSpPr>
            <a:spLocks/>
          </p:cNvSpPr>
          <p:nvPr/>
        </p:nvSpPr>
        <p:spPr bwMode="auto">
          <a:xfrm>
            <a:off x="738188" y="4125913"/>
            <a:ext cx="238125" cy="254000"/>
          </a:xfrm>
          <a:custGeom>
            <a:avLst/>
            <a:gdLst>
              <a:gd name="T0" fmla="*/ 141 w 150"/>
              <a:gd name="T1" fmla="*/ 142 h 160"/>
              <a:gd name="T2" fmla="*/ 133 w 150"/>
              <a:gd name="T3" fmla="*/ 142 h 160"/>
              <a:gd name="T4" fmla="*/ 137 w 150"/>
              <a:gd name="T5" fmla="*/ 134 h 160"/>
              <a:gd name="T6" fmla="*/ 137 w 150"/>
              <a:gd name="T7" fmla="*/ 65 h 160"/>
              <a:gd name="T8" fmla="*/ 126 w 150"/>
              <a:gd name="T9" fmla="*/ 53 h 160"/>
              <a:gd name="T10" fmla="*/ 117 w 150"/>
              <a:gd name="T11" fmla="*/ 65 h 160"/>
              <a:gd name="T12" fmla="*/ 117 w 150"/>
              <a:gd name="T13" fmla="*/ 134 h 160"/>
              <a:gd name="T14" fmla="*/ 120 w 150"/>
              <a:gd name="T15" fmla="*/ 142 h 160"/>
              <a:gd name="T16" fmla="*/ 104 w 150"/>
              <a:gd name="T17" fmla="*/ 142 h 160"/>
              <a:gd name="T18" fmla="*/ 107 w 150"/>
              <a:gd name="T19" fmla="*/ 134 h 160"/>
              <a:gd name="T20" fmla="*/ 107 w 150"/>
              <a:gd name="T21" fmla="*/ 87 h 160"/>
              <a:gd name="T22" fmla="*/ 96 w 150"/>
              <a:gd name="T23" fmla="*/ 75 h 160"/>
              <a:gd name="T24" fmla="*/ 87 w 150"/>
              <a:gd name="T25" fmla="*/ 87 h 160"/>
              <a:gd name="T26" fmla="*/ 87 w 150"/>
              <a:gd name="T27" fmla="*/ 134 h 160"/>
              <a:gd name="T28" fmla="*/ 91 w 150"/>
              <a:gd name="T29" fmla="*/ 142 h 160"/>
              <a:gd name="T30" fmla="*/ 74 w 150"/>
              <a:gd name="T31" fmla="*/ 142 h 160"/>
              <a:gd name="T32" fmla="*/ 78 w 150"/>
              <a:gd name="T33" fmla="*/ 134 h 160"/>
              <a:gd name="T34" fmla="*/ 78 w 150"/>
              <a:gd name="T35" fmla="*/ 65 h 160"/>
              <a:gd name="T36" fmla="*/ 67 w 150"/>
              <a:gd name="T37" fmla="*/ 53 h 160"/>
              <a:gd name="T38" fmla="*/ 57 w 150"/>
              <a:gd name="T39" fmla="*/ 65 h 160"/>
              <a:gd name="T40" fmla="*/ 57 w 150"/>
              <a:gd name="T41" fmla="*/ 134 h 160"/>
              <a:gd name="T42" fmla="*/ 61 w 150"/>
              <a:gd name="T43" fmla="*/ 142 h 160"/>
              <a:gd name="T44" fmla="*/ 44 w 150"/>
              <a:gd name="T45" fmla="*/ 142 h 160"/>
              <a:gd name="T46" fmla="*/ 48 w 150"/>
              <a:gd name="T47" fmla="*/ 134 h 160"/>
              <a:gd name="T48" fmla="*/ 48 w 150"/>
              <a:gd name="T49" fmla="*/ 87 h 160"/>
              <a:gd name="T50" fmla="*/ 37 w 150"/>
              <a:gd name="T51" fmla="*/ 75 h 160"/>
              <a:gd name="T52" fmla="*/ 28 w 150"/>
              <a:gd name="T53" fmla="*/ 87 h 160"/>
              <a:gd name="T54" fmla="*/ 28 w 150"/>
              <a:gd name="T55" fmla="*/ 134 h 160"/>
              <a:gd name="T56" fmla="*/ 31 w 150"/>
              <a:gd name="T57" fmla="*/ 142 h 160"/>
              <a:gd name="T58" fmla="*/ 17 w 150"/>
              <a:gd name="T59" fmla="*/ 142 h 160"/>
              <a:gd name="T60" fmla="*/ 17 w 150"/>
              <a:gd name="T61" fmla="*/ 10 h 160"/>
              <a:gd name="T62" fmla="*/ 7 w 150"/>
              <a:gd name="T63" fmla="*/ 0 h 160"/>
              <a:gd name="T64" fmla="*/ 0 w 150"/>
              <a:gd name="T65" fmla="*/ 10 h 160"/>
              <a:gd name="T66" fmla="*/ 0 w 150"/>
              <a:gd name="T67" fmla="*/ 152 h 160"/>
              <a:gd name="T68" fmla="*/ 7 w 150"/>
              <a:gd name="T69" fmla="*/ 160 h 160"/>
              <a:gd name="T70" fmla="*/ 141 w 150"/>
              <a:gd name="T71" fmla="*/ 160 h 160"/>
              <a:gd name="T72" fmla="*/ 150 w 150"/>
              <a:gd name="T73" fmla="*/ 152 h 160"/>
              <a:gd name="T74" fmla="*/ 141 w 150"/>
              <a:gd name="T75" fmla="*/ 1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0" h="160">
                <a:moveTo>
                  <a:pt x="141" y="142"/>
                </a:moveTo>
                <a:cubicBezTo>
                  <a:pt x="141" y="142"/>
                  <a:pt x="141" y="142"/>
                  <a:pt x="133" y="142"/>
                </a:cubicBezTo>
                <a:cubicBezTo>
                  <a:pt x="135" y="140"/>
                  <a:pt x="137" y="138"/>
                  <a:pt x="137" y="134"/>
                </a:cubicBezTo>
                <a:cubicBezTo>
                  <a:pt x="137" y="134"/>
                  <a:pt x="137" y="134"/>
                  <a:pt x="137" y="65"/>
                </a:cubicBezTo>
                <a:cubicBezTo>
                  <a:pt x="137" y="59"/>
                  <a:pt x="133" y="53"/>
                  <a:pt x="126" y="53"/>
                </a:cubicBezTo>
                <a:cubicBezTo>
                  <a:pt x="120" y="53"/>
                  <a:pt x="117" y="59"/>
                  <a:pt x="117" y="65"/>
                </a:cubicBezTo>
                <a:cubicBezTo>
                  <a:pt x="117" y="65"/>
                  <a:pt x="117" y="65"/>
                  <a:pt x="117" y="134"/>
                </a:cubicBezTo>
                <a:cubicBezTo>
                  <a:pt x="117" y="138"/>
                  <a:pt x="119" y="140"/>
                  <a:pt x="120" y="142"/>
                </a:cubicBezTo>
                <a:cubicBezTo>
                  <a:pt x="120" y="142"/>
                  <a:pt x="120" y="142"/>
                  <a:pt x="104" y="142"/>
                </a:cubicBezTo>
                <a:cubicBezTo>
                  <a:pt x="106" y="140"/>
                  <a:pt x="107" y="138"/>
                  <a:pt x="107" y="134"/>
                </a:cubicBezTo>
                <a:cubicBezTo>
                  <a:pt x="107" y="134"/>
                  <a:pt x="107" y="134"/>
                  <a:pt x="107" y="87"/>
                </a:cubicBezTo>
                <a:cubicBezTo>
                  <a:pt x="107" y="81"/>
                  <a:pt x="104" y="75"/>
                  <a:pt x="96" y="75"/>
                </a:cubicBezTo>
                <a:cubicBezTo>
                  <a:pt x="91" y="75"/>
                  <a:pt x="87" y="81"/>
                  <a:pt x="87" y="87"/>
                </a:cubicBezTo>
                <a:cubicBezTo>
                  <a:pt x="87" y="87"/>
                  <a:pt x="87" y="87"/>
                  <a:pt x="87" y="134"/>
                </a:cubicBezTo>
                <a:cubicBezTo>
                  <a:pt x="87" y="138"/>
                  <a:pt x="89" y="140"/>
                  <a:pt x="91" y="142"/>
                </a:cubicBezTo>
                <a:cubicBezTo>
                  <a:pt x="91" y="142"/>
                  <a:pt x="91" y="142"/>
                  <a:pt x="74" y="142"/>
                </a:cubicBezTo>
                <a:cubicBezTo>
                  <a:pt x="76" y="140"/>
                  <a:pt x="78" y="138"/>
                  <a:pt x="78" y="134"/>
                </a:cubicBezTo>
                <a:cubicBezTo>
                  <a:pt x="78" y="134"/>
                  <a:pt x="78" y="134"/>
                  <a:pt x="78" y="65"/>
                </a:cubicBezTo>
                <a:cubicBezTo>
                  <a:pt x="78" y="59"/>
                  <a:pt x="74" y="53"/>
                  <a:pt x="67" y="53"/>
                </a:cubicBezTo>
                <a:cubicBezTo>
                  <a:pt x="61" y="53"/>
                  <a:pt x="57" y="59"/>
                  <a:pt x="57" y="65"/>
                </a:cubicBezTo>
                <a:cubicBezTo>
                  <a:pt x="57" y="65"/>
                  <a:pt x="57" y="65"/>
                  <a:pt x="57" y="134"/>
                </a:cubicBezTo>
                <a:cubicBezTo>
                  <a:pt x="57" y="138"/>
                  <a:pt x="59" y="140"/>
                  <a:pt x="61" y="142"/>
                </a:cubicBezTo>
                <a:cubicBezTo>
                  <a:pt x="61" y="142"/>
                  <a:pt x="61" y="142"/>
                  <a:pt x="44" y="142"/>
                </a:cubicBezTo>
                <a:cubicBezTo>
                  <a:pt x="46" y="140"/>
                  <a:pt x="48" y="138"/>
                  <a:pt x="48" y="134"/>
                </a:cubicBezTo>
                <a:cubicBezTo>
                  <a:pt x="48" y="134"/>
                  <a:pt x="48" y="134"/>
                  <a:pt x="48" y="87"/>
                </a:cubicBezTo>
                <a:cubicBezTo>
                  <a:pt x="48" y="81"/>
                  <a:pt x="44" y="75"/>
                  <a:pt x="37" y="75"/>
                </a:cubicBezTo>
                <a:cubicBezTo>
                  <a:pt x="31" y="75"/>
                  <a:pt x="28" y="81"/>
                  <a:pt x="28" y="87"/>
                </a:cubicBezTo>
                <a:cubicBezTo>
                  <a:pt x="28" y="87"/>
                  <a:pt x="28" y="87"/>
                  <a:pt x="28" y="134"/>
                </a:cubicBezTo>
                <a:cubicBezTo>
                  <a:pt x="28" y="138"/>
                  <a:pt x="30" y="140"/>
                  <a:pt x="31" y="142"/>
                </a:cubicBezTo>
                <a:cubicBezTo>
                  <a:pt x="31" y="142"/>
                  <a:pt x="31" y="142"/>
                  <a:pt x="17" y="142"/>
                </a:cubicBezTo>
                <a:cubicBezTo>
                  <a:pt x="17" y="142"/>
                  <a:pt x="17" y="142"/>
                  <a:pt x="17" y="10"/>
                </a:cubicBezTo>
                <a:cubicBezTo>
                  <a:pt x="17" y="6"/>
                  <a:pt x="13" y="0"/>
                  <a:pt x="7" y="0"/>
                </a:cubicBezTo>
                <a:cubicBezTo>
                  <a:pt x="4" y="0"/>
                  <a:pt x="0" y="6"/>
                  <a:pt x="0" y="10"/>
                </a:cubicBezTo>
                <a:cubicBezTo>
                  <a:pt x="0" y="10"/>
                  <a:pt x="0" y="10"/>
                  <a:pt x="0" y="152"/>
                </a:cubicBezTo>
                <a:cubicBezTo>
                  <a:pt x="0" y="156"/>
                  <a:pt x="4" y="160"/>
                  <a:pt x="7" y="160"/>
                </a:cubicBezTo>
                <a:cubicBezTo>
                  <a:pt x="7" y="160"/>
                  <a:pt x="7" y="160"/>
                  <a:pt x="141" y="160"/>
                </a:cubicBezTo>
                <a:cubicBezTo>
                  <a:pt x="146" y="160"/>
                  <a:pt x="150" y="156"/>
                  <a:pt x="150" y="152"/>
                </a:cubicBezTo>
                <a:cubicBezTo>
                  <a:pt x="150" y="146"/>
                  <a:pt x="146" y="142"/>
                  <a:pt x="141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8299AC22-9F02-3F7C-051D-9BA55741FFA1}"/>
              </a:ext>
            </a:extLst>
          </p:cNvPr>
          <p:cNvSpPr>
            <a:spLocks noEditPoints="1"/>
          </p:cNvSpPr>
          <p:nvPr/>
        </p:nvSpPr>
        <p:spPr bwMode="auto">
          <a:xfrm>
            <a:off x="5721351" y="3575050"/>
            <a:ext cx="195263" cy="254000"/>
          </a:xfrm>
          <a:custGeom>
            <a:avLst/>
            <a:gdLst>
              <a:gd name="T0" fmla="*/ 96 w 123"/>
              <a:gd name="T1" fmla="*/ 0 h 160"/>
              <a:gd name="T2" fmla="*/ 26 w 123"/>
              <a:gd name="T3" fmla="*/ 0 h 160"/>
              <a:gd name="T4" fmla="*/ 0 w 123"/>
              <a:gd name="T5" fmla="*/ 28 h 160"/>
              <a:gd name="T6" fmla="*/ 0 w 123"/>
              <a:gd name="T7" fmla="*/ 133 h 160"/>
              <a:gd name="T8" fmla="*/ 26 w 123"/>
              <a:gd name="T9" fmla="*/ 160 h 160"/>
              <a:gd name="T10" fmla="*/ 96 w 123"/>
              <a:gd name="T11" fmla="*/ 160 h 160"/>
              <a:gd name="T12" fmla="*/ 101 w 123"/>
              <a:gd name="T13" fmla="*/ 159 h 160"/>
              <a:gd name="T14" fmla="*/ 120 w 123"/>
              <a:gd name="T15" fmla="*/ 139 h 160"/>
              <a:gd name="T16" fmla="*/ 123 w 123"/>
              <a:gd name="T17" fmla="*/ 133 h 160"/>
              <a:gd name="T18" fmla="*/ 123 w 123"/>
              <a:gd name="T19" fmla="*/ 28 h 160"/>
              <a:gd name="T20" fmla="*/ 96 w 123"/>
              <a:gd name="T21" fmla="*/ 0 h 160"/>
              <a:gd name="T22" fmla="*/ 109 w 123"/>
              <a:gd name="T23" fmla="*/ 118 h 160"/>
              <a:gd name="T24" fmla="*/ 89 w 123"/>
              <a:gd name="T25" fmla="*/ 118 h 160"/>
              <a:gd name="T26" fmla="*/ 82 w 123"/>
              <a:gd name="T27" fmla="*/ 126 h 160"/>
              <a:gd name="T28" fmla="*/ 82 w 123"/>
              <a:gd name="T29" fmla="*/ 147 h 160"/>
              <a:gd name="T30" fmla="*/ 26 w 123"/>
              <a:gd name="T31" fmla="*/ 147 h 160"/>
              <a:gd name="T32" fmla="*/ 13 w 123"/>
              <a:gd name="T33" fmla="*/ 133 h 160"/>
              <a:gd name="T34" fmla="*/ 13 w 123"/>
              <a:gd name="T35" fmla="*/ 28 h 160"/>
              <a:gd name="T36" fmla="*/ 26 w 123"/>
              <a:gd name="T37" fmla="*/ 15 h 160"/>
              <a:gd name="T38" fmla="*/ 96 w 123"/>
              <a:gd name="T39" fmla="*/ 15 h 160"/>
              <a:gd name="T40" fmla="*/ 109 w 123"/>
              <a:gd name="T41" fmla="*/ 28 h 160"/>
              <a:gd name="T42" fmla="*/ 109 w 123"/>
              <a:gd name="T43" fmla="*/ 118 h 160"/>
              <a:gd name="T44" fmla="*/ 31 w 123"/>
              <a:gd name="T45" fmla="*/ 34 h 160"/>
              <a:gd name="T46" fmla="*/ 54 w 123"/>
              <a:gd name="T47" fmla="*/ 34 h 160"/>
              <a:gd name="T48" fmla="*/ 58 w 123"/>
              <a:gd name="T49" fmla="*/ 31 h 160"/>
              <a:gd name="T50" fmla="*/ 54 w 123"/>
              <a:gd name="T51" fmla="*/ 26 h 160"/>
              <a:gd name="T52" fmla="*/ 31 w 123"/>
              <a:gd name="T53" fmla="*/ 26 h 160"/>
              <a:gd name="T54" fmla="*/ 27 w 123"/>
              <a:gd name="T55" fmla="*/ 31 h 160"/>
              <a:gd name="T56" fmla="*/ 31 w 123"/>
              <a:gd name="T57" fmla="*/ 34 h 160"/>
              <a:gd name="T58" fmla="*/ 54 w 123"/>
              <a:gd name="T59" fmla="*/ 49 h 160"/>
              <a:gd name="T60" fmla="*/ 58 w 123"/>
              <a:gd name="T61" fmla="*/ 45 h 160"/>
              <a:gd name="T62" fmla="*/ 54 w 123"/>
              <a:gd name="T63" fmla="*/ 42 h 160"/>
              <a:gd name="T64" fmla="*/ 31 w 123"/>
              <a:gd name="T65" fmla="*/ 42 h 160"/>
              <a:gd name="T66" fmla="*/ 27 w 123"/>
              <a:gd name="T67" fmla="*/ 45 h 160"/>
              <a:gd name="T68" fmla="*/ 31 w 123"/>
              <a:gd name="T69" fmla="*/ 49 h 160"/>
              <a:gd name="T70" fmla="*/ 54 w 123"/>
              <a:gd name="T71" fmla="*/ 49 h 160"/>
              <a:gd name="T72" fmla="*/ 88 w 123"/>
              <a:gd name="T73" fmla="*/ 68 h 160"/>
              <a:gd name="T74" fmla="*/ 36 w 123"/>
              <a:gd name="T75" fmla="*/ 68 h 160"/>
              <a:gd name="T76" fmla="*/ 32 w 123"/>
              <a:gd name="T77" fmla="*/ 71 h 160"/>
              <a:gd name="T78" fmla="*/ 36 w 123"/>
              <a:gd name="T79" fmla="*/ 75 h 160"/>
              <a:gd name="T80" fmla="*/ 88 w 123"/>
              <a:gd name="T81" fmla="*/ 75 h 160"/>
              <a:gd name="T82" fmla="*/ 92 w 123"/>
              <a:gd name="T83" fmla="*/ 71 h 160"/>
              <a:gd name="T84" fmla="*/ 88 w 123"/>
              <a:gd name="T85" fmla="*/ 68 h 160"/>
              <a:gd name="T86" fmla="*/ 88 w 123"/>
              <a:gd name="T87" fmla="*/ 83 h 160"/>
              <a:gd name="T88" fmla="*/ 36 w 123"/>
              <a:gd name="T89" fmla="*/ 83 h 160"/>
              <a:gd name="T90" fmla="*/ 32 w 123"/>
              <a:gd name="T91" fmla="*/ 87 h 160"/>
              <a:gd name="T92" fmla="*/ 36 w 123"/>
              <a:gd name="T93" fmla="*/ 91 h 160"/>
              <a:gd name="T94" fmla="*/ 88 w 123"/>
              <a:gd name="T95" fmla="*/ 91 h 160"/>
              <a:gd name="T96" fmla="*/ 92 w 123"/>
              <a:gd name="T97" fmla="*/ 87 h 160"/>
              <a:gd name="T98" fmla="*/ 88 w 123"/>
              <a:gd name="T99" fmla="*/ 83 h 160"/>
              <a:gd name="T100" fmla="*/ 39 w 123"/>
              <a:gd name="T101" fmla="*/ 113 h 160"/>
              <a:gd name="T102" fmla="*/ 28 w 123"/>
              <a:gd name="T103" fmla="*/ 125 h 160"/>
              <a:gd name="T104" fmla="*/ 39 w 123"/>
              <a:gd name="T105" fmla="*/ 136 h 160"/>
              <a:gd name="T106" fmla="*/ 49 w 123"/>
              <a:gd name="T107" fmla="*/ 125 h 160"/>
              <a:gd name="T108" fmla="*/ 39 w 123"/>
              <a:gd name="T109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23" h="160">
                <a:moveTo>
                  <a:pt x="96" y="0"/>
                </a:moveTo>
                <a:cubicBezTo>
                  <a:pt x="26" y="0"/>
                  <a:pt x="26" y="0"/>
                  <a:pt x="26" y="0"/>
                </a:cubicBezTo>
                <a:cubicBezTo>
                  <a:pt x="11" y="0"/>
                  <a:pt x="0" y="13"/>
                  <a:pt x="0" y="28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49"/>
                  <a:pt x="11" y="160"/>
                  <a:pt x="26" y="160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98" y="160"/>
                  <a:pt x="100" y="160"/>
                  <a:pt x="101" y="159"/>
                </a:cubicBezTo>
                <a:cubicBezTo>
                  <a:pt x="120" y="139"/>
                  <a:pt x="120" y="139"/>
                  <a:pt x="120" y="139"/>
                </a:cubicBezTo>
                <a:cubicBezTo>
                  <a:pt x="121" y="137"/>
                  <a:pt x="123" y="136"/>
                  <a:pt x="123" y="133"/>
                </a:cubicBezTo>
                <a:cubicBezTo>
                  <a:pt x="123" y="28"/>
                  <a:pt x="123" y="28"/>
                  <a:pt x="123" y="28"/>
                </a:cubicBezTo>
                <a:cubicBezTo>
                  <a:pt x="123" y="13"/>
                  <a:pt x="111" y="0"/>
                  <a:pt x="96" y="0"/>
                </a:cubicBezTo>
                <a:close/>
                <a:moveTo>
                  <a:pt x="109" y="118"/>
                </a:moveTo>
                <a:cubicBezTo>
                  <a:pt x="89" y="118"/>
                  <a:pt x="89" y="118"/>
                  <a:pt x="89" y="118"/>
                </a:cubicBezTo>
                <a:cubicBezTo>
                  <a:pt x="85" y="118"/>
                  <a:pt x="82" y="121"/>
                  <a:pt x="82" y="126"/>
                </a:cubicBezTo>
                <a:cubicBezTo>
                  <a:pt x="82" y="147"/>
                  <a:pt x="82" y="147"/>
                  <a:pt x="82" y="147"/>
                </a:cubicBezTo>
                <a:cubicBezTo>
                  <a:pt x="26" y="147"/>
                  <a:pt x="26" y="147"/>
                  <a:pt x="26" y="147"/>
                </a:cubicBezTo>
                <a:cubicBezTo>
                  <a:pt x="19" y="147"/>
                  <a:pt x="13" y="141"/>
                  <a:pt x="13" y="133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0"/>
                  <a:pt x="19" y="15"/>
                  <a:pt x="26" y="15"/>
                </a:cubicBezTo>
                <a:cubicBezTo>
                  <a:pt x="96" y="15"/>
                  <a:pt x="96" y="15"/>
                  <a:pt x="96" y="15"/>
                </a:cubicBezTo>
                <a:cubicBezTo>
                  <a:pt x="104" y="15"/>
                  <a:pt x="109" y="20"/>
                  <a:pt x="109" y="28"/>
                </a:cubicBezTo>
                <a:lnTo>
                  <a:pt x="109" y="118"/>
                </a:lnTo>
                <a:close/>
                <a:moveTo>
                  <a:pt x="31" y="34"/>
                </a:moveTo>
                <a:cubicBezTo>
                  <a:pt x="54" y="34"/>
                  <a:pt x="54" y="34"/>
                  <a:pt x="54" y="34"/>
                </a:cubicBezTo>
                <a:cubicBezTo>
                  <a:pt x="57" y="34"/>
                  <a:pt x="58" y="32"/>
                  <a:pt x="58" y="31"/>
                </a:cubicBezTo>
                <a:cubicBezTo>
                  <a:pt x="58" y="27"/>
                  <a:pt x="57" y="26"/>
                  <a:pt x="54" y="26"/>
                </a:cubicBezTo>
                <a:cubicBezTo>
                  <a:pt x="31" y="26"/>
                  <a:pt x="31" y="26"/>
                  <a:pt x="31" y="26"/>
                </a:cubicBezTo>
                <a:cubicBezTo>
                  <a:pt x="29" y="26"/>
                  <a:pt x="27" y="27"/>
                  <a:pt x="27" y="31"/>
                </a:cubicBezTo>
                <a:cubicBezTo>
                  <a:pt x="27" y="32"/>
                  <a:pt x="29" y="34"/>
                  <a:pt x="31" y="34"/>
                </a:cubicBezTo>
                <a:close/>
                <a:moveTo>
                  <a:pt x="54" y="49"/>
                </a:moveTo>
                <a:cubicBezTo>
                  <a:pt x="57" y="49"/>
                  <a:pt x="58" y="48"/>
                  <a:pt x="58" y="45"/>
                </a:cubicBezTo>
                <a:cubicBezTo>
                  <a:pt x="58" y="43"/>
                  <a:pt x="57" y="42"/>
                  <a:pt x="54" y="42"/>
                </a:cubicBezTo>
                <a:cubicBezTo>
                  <a:pt x="31" y="42"/>
                  <a:pt x="31" y="42"/>
                  <a:pt x="31" y="42"/>
                </a:cubicBezTo>
                <a:cubicBezTo>
                  <a:pt x="29" y="42"/>
                  <a:pt x="27" y="43"/>
                  <a:pt x="27" y="45"/>
                </a:cubicBezTo>
                <a:cubicBezTo>
                  <a:pt x="27" y="48"/>
                  <a:pt x="29" y="49"/>
                  <a:pt x="31" y="49"/>
                </a:cubicBezTo>
                <a:lnTo>
                  <a:pt x="54" y="49"/>
                </a:lnTo>
                <a:close/>
                <a:moveTo>
                  <a:pt x="88" y="68"/>
                </a:moveTo>
                <a:cubicBezTo>
                  <a:pt x="36" y="68"/>
                  <a:pt x="36" y="68"/>
                  <a:pt x="36" y="68"/>
                </a:cubicBezTo>
                <a:cubicBezTo>
                  <a:pt x="34" y="68"/>
                  <a:pt x="32" y="69"/>
                  <a:pt x="32" y="71"/>
                </a:cubicBezTo>
                <a:cubicBezTo>
                  <a:pt x="32" y="73"/>
                  <a:pt x="34" y="75"/>
                  <a:pt x="36" y="75"/>
                </a:cubicBezTo>
                <a:cubicBezTo>
                  <a:pt x="88" y="75"/>
                  <a:pt x="88" y="75"/>
                  <a:pt x="88" y="75"/>
                </a:cubicBezTo>
                <a:cubicBezTo>
                  <a:pt x="89" y="75"/>
                  <a:pt x="92" y="73"/>
                  <a:pt x="92" y="71"/>
                </a:cubicBezTo>
                <a:cubicBezTo>
                  <a:pt x="92" y="69"/>
                  <a:pt x="89" y="68"/>
                  <a:pt x="88" y="68"/>
                </a:cubicBezTo>
                <a:close/>
                <a:moveTo>
                  <a:pt x="88" y="83"/>
                </a:moveTo>
                <a:cubicBezTo>
                  <a:pt x="36" y="83"/>
                  <a:pt x="36" y="83"/>
                  <a:pt x="36" y="83"/>
                </a:cubicBezTo>
                <a:cubicBezTo>
                  <a:pt x="34" y="83"/>
                  <a:pt x="32" y="84"/>
                  <a:pt x="32" y="87"/>
                </a:cubicBezTo>
                <a:cubicBezTo>
                  <a:pt x="32" y="88"/>
                  <a:pt x="34" y="91"/>
                  <a:pt x="36" y="91"/>
                </a:cubicBezTo>
                <a:cubicBezTo>
                  <a:pt x="88" y="91"/>
                  <a:pt x="88" y="91"/>
                  <a:pt x="88" y="91"/>
                </a:cubicBezTo>
                <a:cubicBezTo>
                  <a:pt x="89" y="91"/>
                  <a:pt x="92" y="88"/>
                  <a:pt x="92" y="87"/>
                </a:cubicBezTo>
                <a:cubicBezTo>
                  <a:pt x="92" y="84"/>
                  <a:pt x="89" y="83"/>
                  <a:pt x="88" y="83"/>
                </a:cubicBezTo>
                <a:close/>
                <a:moveTo>
                  <a:pt x="39" y="113"/>
                </a:moveTo>
                <a:cubicBezTo>
                  <a:pt x="34" y="113"/>
                  <a:pt x="28" y="119"/>
                  <a:pt x="28" y="125"/>
                </a:cubicBezTo>
                <a:cubicBezTo>
                  <a:pt x="28" y="130"/>
                  <a:pt x="34" y="136"/>
                  <a:pt x="39" y="136"/>
                </a:cubicBezTo>
                <a:cubicBezTo>
                  <a:pt x="45" y="136"/>
                  <a:pt x="49" y="130"/>
                  <a:pt x="49" y="125"/>
                </a:cubicBezTo>
                <a:cubicBezTo>
                  <a:pt x="49" y="119"/>
                  <a:pt x="45" y="113"/>
                  <a:pt x="39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89F2D8CA-D5DB-FBC8-99C3-6C2DBB7A29A4}"/>
              </a:ext>
            </a:extLst>
          </p:cNvPr>
          <p:cNvSpPr>
            <a:spLocks noEditPoints="1"/>
          </p:cNvSpPr>
          <p:nvPr/>
        </p:nvSpPr>
        <p:spPr bwMode="auto">
          <a:xfrm>
            <a:off x="1303338" y="4125913"/>
            <a:ext cx="200025" cy="254000"/>
          </a:xfrm>
          <a:custGeom>
            <a:avLst/>
            <a:gdLst>
              <a:gd name="T0" fmla="*/ 111 w 126"/>
              <a:gd name="T1" fmla="*/ 0 h 160"/>
              <a:gd name="T2" fmla="*/ 13 w 126"/>
              <a:gd name="T3" fmla="*/ 0 h 160"/>
              <a:gd name="T4" fmla="*/ 0 w 126"/>
              <a:gd name="T5" fmla="*/ 15 h 160"/>
              <a:gd name="T6" fmla="*/ 0 w 126"/>
              <a:gd name="T7" fmla="*/ 143 h 160"/>
              <a:gd name="T8" fmla="*/ 13 w 126"/>
              <a:gd name="T9" fmla="*/ 160 h 160"/>
              <a:gd name="T10" fmla="*/ 111 w 126"/>
              <a:gd name="T11" fmla="*/ 160 h 160"/>
              <a:gd name="T12" fmla="*/ 126 w 126"/>
              <a:gd name="T13" fmla="*/ 143 h 160"/>
              <a:gd name="T14" fmla="*/ 126 w 126"/>
              <a:gd name="T15" fmla="*/ 15 h 160"/>
              <a:gd name="T16" fmla="*/ 111 w 126"/>
              <a:gd name="T17" fmla="*/ 0 h 160"/>
              <a:gd name="T18" fmla="*/ 63 w 126"/>
              <a:gd name="T19" fmla="*/ 151 h 160"/>
              <a:gd name="T20" fmla="*/ 55 w 126"/>
              <a:gd name="T21" fmla="*/ 143 h 160"/>
              <a:gd name="T22" fmla="*/ 63 w 126"/>
              <a:gd name="T23" fmla="*/ 136 h 160"/>
              <a:gd name="T24" fmla="*/ 71 w 126"/>
              <a:gd name="T25" fmla="*/ 143 h 160"/>
              <a:gd name="T26" fmla="*/ 63 w 126"/>
              <a:gd name="T27" fmla="*/ 151 h 160"/>
              <a:gd name="T28" fmla="*/ 111 w 126"/>
              <a:gd name="T29" fmla="*/ 128 h 160"/>
              <a:gd name="T30" fmla="*/ 13 w 126"/>
              <a:gd name="T31" fmla="*/ 128 h 160"/>
              <a:gd name="T32" fmla="*/ 13 w 126"/>
              <a:gd name="T33" fmla="*/ 15 h 160"/>
              <a:gd name="T34" fmla="*/ 111 w 126"/>
              <a:gd name="T35" fmla="*/ 15 h 160"/>
              <a:gd name="T36" fmla="*/ 111 w 126"/>
              <a:gd name="T37" fmla="*/ 128 h 160"/>
              <a:gd name="T38" fmla="*/ 111 w 126"/>
              <a:gd name="T39" fmla="*/ 128 h 160"/>
              <a:gd name="T40" fmla="*/ 111 w 126"/>
              <a:gd name="T41" fmla="*/ 128 h 160"/>
              <a:gd name="T42" fmla="*/ 111 w 126"/>
              <a:gd name="T43" fmla="*/ 1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6" h="160">
                <a:moveTo>
                  <a:pt x="111" y="0"/>
                </a:move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5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53"/>
                  <a:pt x="6" y="160"/>
                  <a:pt x="13" y="160"/>
                </a:cubicBezTo>
                <a:cubicBezTo>
                  <a:pt x="111" y="160"/>
                  <a:pt x="111" y="160"/>
                  <a:pt x="111" y="160"/>
                </a:cubicBezTo>
                <a:cubicBezTo>
                  <a:pt x="119" y="160"/>
                  <a:pt x="126" y="153"/>
                  <a:pt x="126" y="143"/>
                </a:cubicBezTo>
                <a:cubicBezTo>
                  <a:pt x="126" y="15"/>
                  <a:pt x="126" y="15"/>
                  <a:pt x="126" y="15"/>
                </a:cubicBezTo>
                <a:cubicBezTo>
                  <a:pt x="126" y="6"/>
                  <a:pt x="119" y="0"/>
                  <a:pt x="111" y="0"/>
                </a:cubicBezTo>
                <a:close/>
                <a:moveTo>
                  <a:pt x="63" y="151"/>
                </a:moveTo>
                <a:cubicBezTo>
                  <a:pt x="58" y="151"/>
                  <a:pt x="55" y="148"/>
                  <a:pt x="55" y="143"/>
                </a:cubicBezTo>
                <a:cubicBezTo>
                  <a:pt x="55" y="140"/>
                  <a:pt x="58" y="136"/>
                  <a:pt x="63" y="136"/>
                </a:cubicBezTo>
                <a:cubicBezTo>
                  <a:pt x="66" y="136"/>
                  <a:pt x="71" y="140"/>
                  <a:pt x="71" y="143"/>
                </a:cubicBezTo>
                <a:cubicBezTo>
                  <a:pt x="71" y="148"/>
                  <a:pt x="66" y="151"/>
                  <a:pt x="63" y="151"/>
                </a:cubicBezTo>
                <a:close/>
                <a:moveTo>
                  <a:pt x="111" y="128"/>
                </a:moveTo>
                <a:cubicBezTo>
                  <a:pt x="13" y="128"/>
                  <a:pt x="13" y="128"/>
                  <a:pt x="13" y="128"/>
                </a:cubicBezTo>
                <a:cubicBezTo>
                  <a:pt x="13" y="15"/>
                  <a:pt x="13" y="15"/>
                  <a:pt x="13" y="15"/>
                </a:cubicBezTo>
                <a:cubicBezTo>
                  <a:pt x="111" y="15"/>
                  <a:pt x="111" y="15"/>
                  <a:pt x="111" y="15"/>
                </a:cubicBezTo>
                <a:cubicBezTo>
                  <a:pt x="111" y="128"/>
                  <a:pt x="111" y="128"/>
                  <a:pt x="111" y="128"/>
                </a:cubicBezTo>
                <a:cubicBezTo>
                  <a:pt x="111" y="128"/>
                  <a:pt x="111" y="128"/>
                  <a:pt x="111" y="128"/>
                </a:cubicBezTo>
                <a:close/>
                <a:moveTo>
                  <a:pt x="111" y="128"/>
                </a:moveTo>
                <a:cubicBezTo>
                  <a:pt x="111" y="128"/>
                  <a:pt x="111" y="128"/>
                  <a:pt x="111" y="12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D77EE3C2-C5C9-59E1-A889-3ED4E3C73578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3581400"/>
            <a:ext cx="254000" cy="241300"/>
          </a:xfrm>
          <a:custGeom>
            <a:avLst/>
            <a:gdLst>
              <a:gd name="T0" fmla="*/ 160 w 160"/>
              <a:gd name="T1" fmla="*/ 7 h 152"/>
              <a:gd name="T2" fmla="*/ 153 w 160"/>
              <a:gd name="T3" fmla="*/ 15 h 152"/>
              <a:gd name="T4" fmla="*/ 141 w 160"/>
              <a:gd name="T5" fmla="*/ 15 h 152"/>
              <a:gd name="T6" fmla="*/ 100 w 160"/>
              <a:gd name="T7" fmla="*/ 114 h 152"/>
              <a:gd name="T8" fmla="*/ 17 w 160"/>
              <a:gd name="T9" fmla="*/ 114 h 152"/>
              <a:gd name="T10" fmla="*/ 0 w 160"/>
              <a:gd name="T11" fmla="*/ 44 h 152"/>
              <a:gd name="T12" fmla="*/ 80 w 160"/>
              <a:gd name="T13" fmla="*/ 44 h 152"/>
              <a:gd name="T14" fmla="*/ 86 w 160"/>
              <a:gd name="T15" fmla="*/ 51 h 152"/>
              <a:gd name="T16" fmla="*/ 80 w 160"/>
              <a:gd name="T17" fmla="*/ 57 h 152"/>
              <a:gd name="T18" fmla="*/ 17 w 160"/>
              <a:gd name="T19" fmla="*/ 57 h 152"/>
              <a:gd name="T20" fmla="*/ 27 w 160"/>
              <a:gd name="T21" fmla="*/ 100 h 152"/>
              <a:gd name="T22" fmla="*/ 93 w 160"/>
              <a:gd name="T23" fmla="*/ 100 h 152"/>
              <a:gd name="T24" fmla="*/ 134 w 160"/>
              <a:gd name="T25" fmla="*/ 0 h 152"/>
              <a:gd name="T26" fmla="*/ 153 w 160"/>
              <a:gd name="T27" fmla="*/ 0 h 152"/>
              <a:gd name="T28" fmla="*/ 160 w 160"/>
              <a:gd name="T29" fmla="*/ 7 h 152"/>
              <a:gd name="T30" fmla="*/ 55 w 160"/>
              <a:gd name="T31" fmla="*/ 134 h 152"/>
              <a:gd name="T32" fmla="*/ 38 w 160"/>
              <a:gd name="T33" fmla="*/ 152 h 152"/>
              <a:gd name="T34" fmla="*/ 21 w 160"/>
              <a:gd name="T35" fmla="*/ 134 h 152"/>
              <a:gd name="T36" fmla="*/ 38 w 160"/>
              <a:gd name="T37" fmla="*/ 117 h 152"/>
              <a:gd name="T38" fmla="*/ 55 w 160"/>
              <a:gd name="T39" fmla="*/ 134 h 152"/>
              <a:gd name="T40" fmla="*/ 46 w 160"/>
              <a:gd name="T41" fmla="*/ 134 h 152"/>
              <a:gd name="T42" fmla="*/ 38 w 160"/>
              <a:gd name="T43" fmla="*/ 125 h 152"/>
              <a:gd name="T44" fmla="*/ 29 w 160"/>
              <a:gd name="T45" fmla="*/ 134 h 152"/>
              <a:gd name="T46" fmla="*/ 38 w 160"/>
              <a:gd name="T47" fmla="*/ 144 h 152"/>
              <a:gd name="T48" fmla="*/ 46 w 160"/>
              <a:gd name="T49" fmla="*/ 134 h 152"/>
              <a:gd name="T50" fmla="*/ 99 w 160"/>
              <a:gd name="T51" fmla="*/ 134 h 152"/>
              <a:gd name="T52" fmla="*/ 83 w 160"/>
              <a:gd name="T53" fmla="*/ 152 h 152"/>
              <a:gd name="T54" fmla="*/ 66 w 160"/>
              <a:gd name="T55" fmla="*/ 134 h 152"/>
              <a:gd name="T56" fmla="*/ 83 w 160"/>
              <a:gd name="T57" fmla="*/ 117 h 152"/>
              <a:gd name="T58" fmla="*/ 99 w 160"/>
              <a:gd name="T59" fmla="*/ 134 h 152"/>
              <a:gd name="T60" fmla="*/ 92 w 160"/>
              <a:gd name="T61" fmla="*/ 134 h 152"/>
              <a:gd name="T62" fmla="*/ 83 w 160"/>
              <a:gd name="T63" fmla="*/ 125 h 152"/>
              <a:gd name="T64" fmla="*/ 74 w 160"/>
              <a:gd name="T65" fmla="*/ 134 h 152"/>
              <a:gd name="T66" fmla="*/ 83 w 160"/>
              <a:gd name="T67" fmla="*/ 144 h 152"/>
              <a:gd name="T68" fmla="*/ 92 w 160"/>
              <a:gd name="T69" fmla="*/ 134 h 152"/>
              <a:gd name="T70" fmla="*/ 92 w 160"/>
              <a:gd name="T71" fmla="*/ 134 h 152"/>
              <a:gd name="T72" fmla="*/ 92 w 160"/>
              <a:gd name="T73" fmla="*/ 134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52">
                <a:moveTo>
                  <a:pt x="160" y="7"/>
                </a:moveTo>
                <a:cubicBezTo>
                  <a:pt x="160" y="11"/>
                  <a:pt x="158" y="15"/>
                  <a:pt x="153" y="15"/>
                </a:cubicBezTo>
                <a:cubicBezTo>
                  <a:pt x="141" y="15"/>
                  <a:pt x="141" y="15"/>
                  <a:pt x="141" y="15"/>
                </a:cubicBezTo>
                <a:cubicBezTo>
                  <a:pt x="100" y="114"/>
                  <a:pt x="100" y="114"/>
                  <a:pt x="100" y="114"/>
                </a:cubicBezTo>
                <a:cubicBezTo>
                  <a:pt x="17" y="114"/>
                  <a:pt x="17" y="114"/>
                  <a:pt x="17" y="114"/>
                </a:cubicBezTo>
                <a:cubicBezTo>
                  <a:pt x="0" y="44"/>
                  <a:pt x="0" y="44"/>
                  <a:pt x="0" y="44"/>
                </a:cubicBezTo>
                <a:cubicBezTo>
                  <a:pt x="80" y="44"/>
                  <a:pt x="80" y="44"/>
                  <a:pt x="80" y="44"/>
                </a:cubicBezTo>
                <a:cubicBezTo>
                  <a:pt x="83" y="44"/>
                  <a:pt x="86" y="47"/>
                  <a:pt x="86" y="51"/>
                </a:cubicBezTo>
                <a:cubicBezTo>
                  <a:pt x="86" y="54"/>
                  <a:pt x="83" y="57"/>
                  <a:pt x="80" y="57"/>
                </a:cubicBezTo>
                <a:cubicBezTo>
                  <a:pt x="17" y="57"/>
                  <a:pt x="17" y="57"/>
                  <a:pt x="17" y="57"/>
                </a:cubicBezTo>
                <a:cubicBezTo>
                  <a:pt x="27" y="100"/>
                  <a:pt x="27" y="100"/>
                  <a:pt x="27" y="100"/>
                </a:cubicBezTo>
                <a:cubicBezTo>
                  <a:pt x="93" y="100"/>
                  <a:pt x="93" y="100"/>
                  <a:pt x="93" y="100"/>
                </a:cubicBezTo>
                <a:cubicBezTo>
                  <a:pt x="134" y="0"/>
                  <a:pt x="134" y="0"/>
                  <a:pt x="134" y="0"/>
                </a:cubicBezTo>
                <a:cubicBezTo>
                  <a:pt x="153" y="0"/>
                  <a:pt x="153" y="0"/>
                  <a:pt x="153" y="0"/>
                </a:cubicBezTo>
                <a:cubicBezTo>
                  <a:pt x="158" y="0"/>
                  <a:pt x="160" y="4"/>
                  <a:pt x="160" y="7"/>
                </a:cubicBezTo>
                <a:close/>
                <a:moveTo>
                  <a:pt x="55" y="134"/>
                </a:moveTo>
                <a:cubicBezTo>
                  <a:pt x="55" y="145"/>
                  <a:pt x="48" y="152"/>
                  <a:pt x="38" y="152"/>
                </a:cubicBezTo>
                <a:cubicBezTo>
                  <a:pt x="29" y="152"/>
                  <a:pt x="21" y="145"/>
                  <a:pt x="21" y="134"/>
                </a:cubicBezTo>
                <a:cubicBezTo>
                  <a:pt x="21" y="125"/>
                  <a:pt x="29" y="117"/>
                  <a:pt x="38" y="117"/>
                </a:cubicBezTo>
                <a:cubicBezTo>
                  <a:pt x="48" y="117"/>
                  <a:pt x="55" y="125"/>
                  <a:pt x="55" y="134"/>
                </a:cubicBezTo>
                <a:close/>
                <a:moveTo>
                  <a:pt x="46" y="134"/>
                </a:moveTo>
                <a:cubicBezTo>
                  <a:pt x="46" y="130"/>
                  <a:pt x="43" y="125"/>
                  <a:pt x="38" y="125"/>
                </a:cubicBezTo>
                <a:cubicBezTo>
                  <a:pt x="33" y="125"/>
                  <a:pt x="29" y="130"/>
                  <a:pt x="29" y="134"/>
                </a:cubicBezTo>
                <a:cubicBezTo>
                  <a:pt x="29" y="139"/>
                  <a:pt x="33" y="144"/>
                  <a:pt x="38" y="144"/>
                </a:cubicBezTo>
                <a:cubicBezTo>
                  <a:pt x="43" y="144"/>
                  <a:pt x="46" y="139"/>
                  <a:pt x="46" y="134"/>
                </a:cubicBezTo>
                <a:close/>
                <a:moveTo>
                  <a:pt x="99" y="134"/>
                </a:moveTo>
                <a:cubicBezTo>
                  <a:pt x="99" y="145"/>
                  <a:pt x="93" y="152"/>
                  <a:pt x="83" y="152"/>
                </a:cubicBezTo>
                <a:cubicBezTo>
                  <a:pt x="74" y="152"/>
                  <a:pt x="66" y="145"/>
                  <a:pt x="66" y="134"/>
                </a:cubicBezTo>
                <a:cubicBezTo>
                  <a:pt x="66" y="125"/>
                  <a:pt x="74" y="117"/>
                  <a:pt x="83" y="117"/>
                </a:cubicBezTo>
                <a:cubicBezTo>
                  <a:pt x="93" y="117"/>
                  <a:pt x="99" y="125"/>
                  <a:pt x="99" y="134"/>
                </a:cubicBezTo>
                <a:close/>
                <a:moveTo>
                  <a:pt x="92" y="134"/>
                </a:moveTo>
                <a:cubicBezTo>
                  <a:pt x="92" y="130"/>
                  <a:pt x="87" y="125"/>
                  <a:pt x="83" y="125"/>
                </a:cubicBezTo>
                <a:cubicBezTo>
                  <a:pt x="78" y="125"/>
                  <a:pt x="74" y="130"/>
                  <a:pt x="74" y="134"/>
                </a:cubicBezTo>
                <a:cubicBezTo>
                  <a:pt x="74" y="139"/>
                  <a:pt x="78" y="144"/>
                  <a:pt x="83" y="144"/>
                </a:cubicBezTo>
                <a:cubicBezTo>
                  <a:pt x="87" y="144"/>
                  <a:pt x="92" y="139"/>
                  <a:pt x="92" y="134"/>
                </a:cubicBezTo>
                <a:close/>
                <a:moveTo>
                  <a:pt x="92" y="134"/>
                </a:moveTo>
                <a:cubicBezTo>
                  <a:pt x="92" y="134"/>
                  <a:pt x="92" y="134"/>
                  <a:pt x="92" y="13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EE9C3497-4AEC-404D-13FB-0E0BBA69108D}"/>
              </a:ext>
            </a:extLst>
          </p:cNvPr>
          <p:cNvSpPr>
            <a:spLocks/>
          </p:cNvSpPr>
          <p:nvPr/>
        </p:nvSpPr>
        <p:spPr bwMode="auto">
          <a:xfrm>
            <a:off x="3571876" y="4219575"/>
            <a:ext cx="79375" cy="98425"/>
          </a:xfrm>
          <a:custGeom>
            <a:avLst/>
            <a:gdLst>
              <a:gd name="T0" fmla="*/ 37 w 50"/>
              <a:gd name="T1" fmla="*/ 41 h 62"/>
              <a:gd name="T2" fmla="*/ 33 w 50"/>
              <a:gd name="T3" fmla="*/ 41 h 62"/>
              <a:gd name="T4" fmla="*/ 31 w 50"/>
              <a:gd name="T5" fmla="*/ 39 h 62"/>
              <a:gd name="T6" fmla="*/ 32 w 50"/>
              <a:gd name="T7" fmla="*/ 36 h 62"/>
              <a:gd name="T8" fmla="*/ 36 w 50"/>
              <a:gd name="T9" fmla="*/ 29 h 62"/>
              <a:gd name="T10" fmla="*/ 37 w 50"/>
              <a:gd name="T11" fmla="*/ 30 h 62"/>
              <a:gd name="T12" fmla="*/ 40 w 50"/>
              <a:gd name="T13" fmla="*/ 22 h 62"/>
              <a:gd name="T14" fmla="*/ 39 w 50"/>
              <a:gd name="T15" fmla="*/ 18 h 62"/>
              <a:gd name="T16" fmla="*/ 38 w 50"/>
              <a:gd name="T17" fmla="*/ 18 h 62"/>
              <a:gd name="T18" fmla="*/ 25 w 50"/>
              <a:gd name="T19" fmla="*/ 0 h 62"/>
              <a:gd name="T20" fmla="*/ 12 w 50"/>
              <a:gd name="T21" fmla="*/ 18 h 62"/>
              <a:gd name="T22" fmla="*/ 11 w 50"/>
              <a:gd name="T23" fmla="*/ 18 h 62"/>
              <a:gd name="T24" fmla="*/ 10 w 50"/>
              <a:gd name="T25" fmla="*/ 22 h 62"/>
              <a:gd name="T26" fmla="*/ 13 w 50"/>
              <a:gd name="T27" fmla="*/ 30 h 62"/>
              <a:gd name="T28" fmla="*/ 14 w 50"/>
              <a:gd name="T29" fmla="*/ 29 h 62"/>
              <a:gd name="T30" fmla="*/ 18 w 50"/>
              <a:gd name="T31" fmla="*/ 36 h 62"/>
              <a:gd name="T32" fmla="*/ 19 w 50"/>
              <a:gd name="T33" fmla="*/ 39 h 62"/>
              <a:gd name="T34" fmla="*/ 15 w 50"/>
              <a:gd name="T35" fmla="*/ 41 h 62"/>
              <a:gd name="T36" fmla="*/ 13 w 50"/>
              <a:gd name="T37" fmla="*/ 41 h 62"/>
              <a:gd name="T38" fmla="*/ 0 w 50"/>
              <a:gd name="T39" fmla="*/ 53 h 62"/>
              <a:gd name="T40" fmla="*/ 0 w 50"/>
              <a:gd name="T41" fmla="*/ 57 h 62"/>
              <a:gd name="T42" fmla="*/ 5 w 50"/>
              <a:gd name="T43" fmla="*/ 62 h 62"/>
              <a:gd name="T44" fmla="*/ 45 w 50"/>
              <a:gd name="T45" fmla="*/ 62 h 62"/>
              <a:gd name="T46" fmla="*/ 50 w 50"/>
              <a:gd name="T47" fmla="*/ 57 h 62"/>
              <a:gd name="T48" fmla="*/ 50 w 50"/>
              <a:gd name="T49" fmla="*/ 53 h 62"/>
              <a:gd name="T50" fmla="*/ 37 w 50"/>
              <a:gd name="T51" fmla="*/ 41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0" h="62">
                <a:moveTo>
                  <a:pt x="37" y="41"/>
                </a:moveTo>
                <a:cubicBezTo>
                  <a:pt x="33" y="41"/>
                  <a:pt x="33" y="41"/>
                  <a:pt x="33" y="41"/>
                </a:cubicBezTo>
                <a:cubicBezTo>
                  <a:pt x="32" y="41"/>
                  <a:pt x="31" y="40"/>
                  <a:pt x="31" y="39"/>
                </a:cubicBezTo>
                <a:cubicBezTo>
                  <a:pt x="31" y="37"/>
                  <a:pt x="31" y="37"/>
                  <a:pt x="32" y="36"/>
                </a:cubicBezTo>
                <a:cubicBezTo>
                  <a:pt x="33" y="35"/>
                  <a:pt x="34" y="32"/>
                  <a:pt x="36" y="29"/>
                </a:cubicBezTo>
                <a:cubicBezTo>
                  <a:pt x="37" y="30"/>
                  <a:pt x="37" y="30"/>
                  <a:pt x="37" y="30"/>
                </a:cubicBezTo>
                <a:cubicBezTo>
                  <a:pt x="38" y="30"/>
                  <a:pt x="40" y="25"/>
                  <a:pt x="40" y="22"/>
                </a:cubicBezTo>
                <a:cubicBezTo>
                  <a:pt x="40" y="20"/>
                  <a:pt x="40" y="18"/>
                  <a:pt x="39" y="18"/>
                </a:cubicBezTo>
                <a:cubicBezTo>
                  <a:pt x="38" y="18"/>
                  <a:pt x="38" y="18"/>
                  <a:pt x="38" y="18"/>
                </a:cubicBezTo>
                <a:cubicBezTo>
                  <a:pt x="38" y="10"/>
                  <a:pt x="36" y="0"/>
                  <a:pt x="25" y="0"/>
                </a:cubicBezTo>
                <a:cubicBezTo>
                  <a:pt x="13" y="0"/>
                  <a:pt x="12" y="10"/>
                  <a:pt x="12" y="18"/>
                </a:cubicBezTo>
                <a:cubicBezTo>
                  <a:pt x="12" y="18"/>
                  <a:pt x="12" y="18"/>
                  <a:pt x="11" y="18"/>
                </a:cubicBezTo>
                <a:cubicBezTo>
                  <a:pt x="10" y="18"/>
                  <a:pt x="10" y="20"/>
                  <a:pt x="10" y="22"/>
                </a:cubicBezTo>
                <a:cubicBezTo>
                  <a:pt x="10" y="25"/>
                  <a:pt x="12" y="30"/>
                  <a:pt x="13" y="30"/>
                </a:cubicBezTo>
                <a:cubicBezTo>
                  <a:pt x="13" y="30"/>
                  <a:pt x="13" y="30"/>
                  <a:pt x="14" y="29"/>
                </a:cubicBezTo>
                <a:cubicBezTo>
                  <a:pt x="14" y="32"/>
                  <a:pt x="17" y="35"/>
                  <a:pt x="18" y="36"/>
                </a:cubicBezTo>
                <a:cubicBezTo>
                  <a:pt x="19" y="37"/>
                  <a:pt x="19" y="37"/>
                  <a:pt x="19" y="39"/>
                </a:cubicBezTo>
                <a:cubicBezTo>
                  <a:pt x="19" y="40"/>
                  <a:pt x="18" y="41"/>
                  <a:pt x="15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6" y="41"/>
                  <a:pt x="0" y="47"/>
                  <a:pt x="0" y="53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60"/>
                  <a:pt x="2" y="62"/>
                  <a:pt x="5" y="62"/>
                </a:cubicBezTo>
                <a:cubicBezTo>
                  <a:pt x="45" y="62"/>
                  <a:pt x="45" y="62"/>
                  <a:pt x="45" y="62"/>
                </a:cubicBezTo>
                <a:cubicBezTo>
                  <a:pt x="48" y="62"/>
                  <a:pt x="50" y="60"/>
                  <a:pt x="50" y="57"/>
                </a:cubicBezTo>
                <a:cubicBezTo>
                  <a:pt x="50" y="53"/>
                  <a:pt x="50" y="53"/>
                  <a:pt x="50" y="53"/>
                </a:cubicBezTo>
                <a:cubicBezTo>
                  <a:pt x="50" y="47"/>
                  <a:pt x="44" y="41"/>
                  <a:pt x="37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E914997F-0928-C764-A413-6F3B2D30552B}"/>
              </a:ext>
            </a:extLst>
          </p:cNvPr>
          <p:cNvSpPr>
            <a:spLocks/>
          </p:cNvSpPr>
          <p:nvPr/>
        </p:nvSpPr>
        <p:spPr bwMode="auto">
          <a:xfrm>
            <a:off x="3651251" y="4291013"/>
            <a:ext cx="41275" cy="17463"/>
          </a:xfrm>
          <a:custGeom>
            <a:avLst/>
            <a:gdLst>
              <a:gd name="T0" fmla="*/ 23 w 26"/>
              <a:gd name="T1" fmla="*/ 0 h 11"/>
              <a:gd name="T2" fmla="*/ 0 w 26"/>
              <a:gd name="T3" fmla="*/ 0 h 11"/>
              <a:gd name="T4" fmla="*/ 3 w 26"/>
              <a:gd name="T5" fmla="*/ 8 h 11"/>
              <a:gd name="T6" fmla="*/ 3 w 26"/>
              <a:gd name="T7" fmla="*/ 11 h 11"/>
              <a:gd name="T8" fmla="*/ 23 w 26"/>
              <a:gd name="T9" fmla="*/ 11 h 11"/>
              <a:gd name="T10" fmla="*/ 26 w 26"/>
              <a:gd name="T11" fmla="*/ 8 h 11"/>
              <a:gd name="T12" fmla="*/ 26 w 26"/>
              <a:gd name="T13" fmla="*/ 3 h 11"/>
              <a:gd name="T14" fmla="*/ 23 w 26"/>
              <a:gd name="T15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6" h="11">
                <a:moveTo>
                  <a:pt x="23" y="0"/>
                </a:moveTo>
                <a:cubicBezTo>
                  <a:pt x="0" y="0"/>
                  <a:pt x="0" y="0"/>
                  <a:pt x="0" y="0"/>
                </a:cubicBezTo>
                <a:cubicBezTo>
                  <a:pt x="2" y="2"/>
                  <a:pt x="3" y="6"/>
                  <a:pt x="3" y="8"/>
                </a:cubicBezTo>
                <a:cubicBezTo>
                  <a:pt x="3" y="11"/>
                  <a:pt x="3" y="11"/>
                  <a:pt x="3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5" y="11"/>
                  <a:pt x="26" y="10"/>
                  <a:pt x="26" y="8"/>
                </a:cubicBezTo>
                <a:cubicBezTo>
                  <a:pt x="26" y="3"/>
                  <a:pt x="26" y="3"/>
                  <a:pt x="26" y="3"/>
                </a:cubicBezTo>
                <a:cubicBezTo>
                  <a:pt x="26" y="1"/>
                  <a:pt x="25" y="0"/>
                  <a:pt x="2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0651FBAA-1447-BCE5-DA13-076A8EA50F95}"/>
              </a:ext>
            </a:extLst>
          </p:cNvPr>
          <p:cNvSpPr>
            <a:spLocks/>
          </p:cNvSpPr>
          <p:nvPr/>
        </p:nvSpPr>
        <p:spPr bwMode="auto">
          <a:xfrm>
            <a:off x="3497263" y="4148138"/>
            <a:ext cx="204788" cy="176213"/>
          </a:xfrm>
          <a:custGeom>
            <a:avLst/>
            <a:gdLst>
              <a:gd name="T0" fmla="*/ 17 w 129"/>
              <a:gd name="T1" fmla="*/ 9 h 111"/>
              <a:gd name="T2" fmla="*/ 111 w 129"/>
              <a:gd name="T3" fmla="*/ 9 h 111"/>
              <a:gd name="T4" fmla="*/ 119 w 129"/>
              <a:gd name="T5" fmla="*/ 15 h 111"/>
              <a:gd name="T6" fmla="*/ 129 w 129"/>
              <a:gd name="T7" fmla="*/ 15 h 111"/>
              <a:gd name="T8" fmla="*/ 111 w 129"/>
              <a:gd name="T9" fmla="*/ 0 h 111"/>
              <a:gd name="T10" fmla="*/ 17 w 129"/>
              <a:gd name="T11" fmla="*/ 0 h 111"/>
              <a:gd name="T12" fmla="*/ 0 w 129"/>
              <a:gd name="T13" fmla="*/ 19 h 111"/>
              <a:gd name="T14" fmla="*/ 0 w 129"/>
              <a:gd name="T15" fmla="*/ 94 h 111"/>
              <a:gd name="T16" fmla="*/ 15 w 129"/>
              <a:gd name="T17" fmla="*/ 111 h 111"/>
              <a:gd name="T18" fmla="*/ 15 w 129"/>
              <a:gd name="T19" fmla="*/ 102 h 111"/>
              <a:gd name="T20" fmla="*/ 8 w 129"/>
              <a:gd name="T21" fmla="*/ 94 h 111"/>
              <a:gd name="T22" fmla="*/ 8 w 129"/>
              <a:gd name="T23" fmla="*/ 19 h 111"/>
              <a:gd name="T24" fmla="*/ 17 w 129"/>
              <a:gd name="T25" fmla="*/ 9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9" h="111">
                <a:moveTo>
                  <a:pt x="17" y="9"/>
                </a:moveTo>
                <a:cubicBezTo>
                  <a:pt x="111" y="9"/>
                  <a:pt x="111" y="9"/>
                  <a:pt x="111" y="9"/>
                </a:cubicBezTo>
                <a:cubicBezTo>
                  <a:pt x="115" y="9"/>
                  <a:pt x="118" y="11"/>
                  <a:pt x="119" y="15"/>
                </a:cubicBezTo>
                <a:cubicBezTo>
                  <a:pt x="129" y="15"/>
                  <a:pt x="129" y="15"/>
                  <a:pt x="129" y="15"/>
                </a:cubicBezTo>
                <a:cubicBezTo>
                  <a:pt x="126" y="6"/>
                  <a:pt x="119" y="0"/>
                  <a:pt x="111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7" y="0"/>
                  <a:pt x="0" y="9"/>
                  <a:pt x="0" y="19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102"/>
                  <a:pt x="7" y="111"/>
                  <a:pt x="15" y="111"/>
                </a:cubicBezTo>
                <a:cubicBezTo>
                  <a:pt x="15" y="102"/>
                  <a:pt x="15" y="102"/>
                  <a:pt x="15" y="102"/>
                </a:cubicBezTo>
                <a:cubicBezTo>
                  <a:pt x="12" y="102"/>
                  <a:pt x="8" y="97"/>
                  <a:pt x="8" y="94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14"/>
                  <a:pt x="12" y="9"/>
                  <a:pt x="17" y="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7058513C-ECF2-3435-8BDC-18A047D2751F}"/>
              </a:ext>
            </a:extLst>
          </p:cNvPr>
          <p:cNvSpPr>
            <a:spLocks/>
          </p:cNvSpPr>
          <p:nvPr/>
        </p:nvSpPr>
        <p:spPr bwMode="auto">
          <a:xfrm>
            <a:off x="3633788" y="4229100"/>
            <a:ext cx="58738" cy="15875"/>
          </a:xfrm>
          <a:custGeom>
            <a:avLst/>
            <a:gdLst>
              <a:gd name="T0" fmla="*/ 34 w 37"/>
              <a:gd name="T1" fmla="*/ 0 h 10"/>
              <a:gd name="T2" fmla="*/ 0 w 37"/>
              <a:gd name="T3" fmla="*/ 0 h 10"/>
              <a:gd name="T4" fmla="*/ 2 w 37"/>
              <a:gd name="T5" fmla="*/ 8 h 10"/>
              <a:gd name="T6" fmla="*/ 3 w 37"/>
              <a:gd name="T7" fmla="*/ 10 h 10"/>
              <a:gd name="T8" fmla="*/ 34 w 37"/>
              <a:gd name="T9" fmla="*/ 10 h 10"/>
              <a:gd name="T10" fmla="*/ 37 w 37"/>
              <a:gd name="T11" fmla="*/ 7 h 10"/>
              <a:gd name="T12" fmla="*/ 37 w 37"/>
              <a:gd name="T13" fmla="*/ 2 h 10"/>
              <a:gd name="T14" fmla="*/ 34 w 37"/>
              <a:gd name="T15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7" h="10">
                <a:moveTo>
                  <a:pt x="34" y="0"/>
                </a:moveTo>
                <a:cubicBezTo>
                  <a:pt x="0" y="0"/>
                  <a:pt x="0" y="0"/>
                  <a:pt x="0" y="0"/>
                </a:cubicBezTo>
                <a:cubicBezTo>
                  <a:pt x="1" y="1"/>
                  <a:pt x="2" y="5"/>
                  <a:pt x="2" y="8"/>
                </a:cubicBezTo>
                <a:cubicBezTo>
                  <a:pt x="2" y="8"/>
                  <a:pt x="3" y="8"/>
                  <a:pt x="3" y="10"/>
                </a:cubicBezTo>
                <a:cubicBezTo>
                  <a:pt x="34" y="10"/>
                  <a:pt x="34" y="10"/>
                  <a:pt x="34" y="10"/>
                </a:cubicBezTo>
                <a:cubicBezTo>
                  <a:pt x="36" y="10"/>
                  <a:pt x="37" y="8"/>
                  <a:pt x="37" y="7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1"/>
                  <a:pt x="36" y="0"/>
                  <a:pt x="3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DE0BE576-9467-F211-6D4E-622061EA087B}"/>
              </a:ext>
            </a:extLst>
          </p:cNvPr>
          <p:cNvSpPr>
            <a:spLocks/>
          </p:cNvSpPr>
          <p:nvPr/>
        </p:nvSpPr>
        <p:spPr bwMode="auto">
          <a:xfrm>
            <a:off x="3630613" y="4259263"/>
            <a:ext cx="61913" cy="17463"/>
          </a:xfrm>
          <a:custGeom>
            <a:avLst/>
            <a:gdLst>
              <a:gd name="T0" fmla="*/ 36 w 39"/>
              <a:gd name="T1" fmla="*/ 0 h 11"/>
              <a:gd name="T2" fmla="*/ 6 w 39"/>
              <a:gd name="T3" fmla="*/ 0 h 11"/>
              <a:gd name="T4" fmla="*/ 0 w 39"/>
              <a:gd name="T5" fmla="*/ 8 h 11"/>
              <a:gd name="T6" fmla="*/ 0 w 39"/>
              <a:gd name="T7" fmla="*/ 9 h 11"/>
              <a:gd name="T8" fmla="*/ 0 w 39"/>
              <a:gd name="T9" fmla="*/ 11 h 11"/>
              <a:gd name="T10" fmla="*/ 36 w 39"/>
              <a:gd name="T11" fmla="*/ 11 h 11"/>
              <a:gd name="T12" fmla="*/ 39 w 39"/>
              <a:gd name="T13" fmla="*/ 9 h 11"/>
              <a:gd name="T14" fmla="*/ 39 w 39"/>
              <a:gd name="T15" fmla="*/ 4 h 11"/>
              <a:gd name="T16" fmla="*/ 36 w 39"/>
              <a:gd name="T17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11">
                <a:moveTo>
                  <a:pt x="36" y="0"/>
                </a:moveTo>
                <a:cubicBezTo>
                  <a:pt x="6" y="0"/>
                  <a:pt x="6" y="0"/>
                  <a:pt x="6" y="0"/>
                </a:cubicBezTo>
                <a:cubicBezTo>
                  <a:pt x="5" y="4"/>
                  <a:pt x="4" y="8"/>
                  <a:pt x="0" y="8"/>
                </a:cubicBezTo>
                <a:cubicBezTo>
                  <a:pt x="0" y="9"/>
                  <a:pt x="0" y="9"/>
                  <a:pt x="0" y="9"/>
                </a:cubicBezTo>
                <a:cubicBezTo>
                  <a:pt x="0" y="11"/>
                  <a:pt x="0" y="11"/>
                  <a:pt x="0" y="11"/>
                </a:cubicBezTo>
                <a:cubicBezTo>
                  <a:pt x="36" y="11"/>
                  <a:pt x="36" y="11"/>
                  <a:pt x="36" y="11"/>
                </a:cubicBezTo>
                <a:cubicBezTo>
                  <a:pt x="38" y="11"/>
                  <a:pt x="39" y="10"/>
                  <a:pt x="39" y="9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3"/>
                  <a:pt x="38" y="0"/>
                  <a:pt x="3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01A85600-331D-9C84-F35F-3E19C49766A2}"/>
              </a:ext>
            </a:extLst>
          </p:cNvPr>
          <p:cNvSpPr>
            <a:spLocks noEditPoints="1"/>
          </p:cNvSpPr>
          <p:nvPr/>
        </p:nvSpPr>
        <p:spPr bwMode="auto">
          <a:xfrm>
            <a:off x="3529013" y="4179888"/>
            <a:ext cx="206375" cy="177800"/>
          </a:xfrm>
          <a:custGeom>
            <a:avLst/>
            <a:gdLst>
              <a:gd name="T0" fmla="*/ 113 w 130"/>
              <a:gd name="T1" fmla="*/ 0 h 112"/>
              <a:gd name="T2" fmla="*/ 18 w 130"/>
              <a:gd name="T3" fmla="*/ 0 h 112"/>
              <a:gd name="T4" fmla="*/ 0 w 130"/>
              <a:gd name="T5" fmla="*/ 18 h 112"/>
              <a:gd name="T6" fmla="*/ 0 w 130"/>
              <a:gd name="T7" fmla="*/ 93 h 112"/>
              <a:gd name="T8" fmla="*/ 18 w 130"/>
              <a:gd name="T9" fmla="*/ 112 h 112"/>
              <a:gd name="T10" fmla="*/ 113 w 130"/>
              <a:gd name="T11" fmla="*/ 112 h 112"/>
              <a:gd name="T12" fmla="*/ 130 w 130"/>
              <a:gd name="T13" fmla="*/ 93 h 112"/>
              <a:gd name="T14" fmla="*/ 130 w 130"/>
              <a:gd name="T15" fmla="*/ 18 h 112"/>
              <a:gd name="T16" fmla="*/ 113 w 130"/>
              <a:gd name="T17" fmla="*/ 0 h 112"/>
              <a:gd name="T18" fmla="*/ 122 w 130"/>
              <a:gd name="T19" fmla="*/ 93 h 112"/>
              <a:gd name="T20" fmla="*/ 113 w 130"/>
              <a:gd name="T21" fmla="*/ 102 h 112"/>
              <a:gd name="T22" fmla="*/ 18 w 130"/>
              <a:gd name="T23" fmla="*/ 102 h 112"/>
              <a:gd name="T24" fmla="*/ 8 w 130"/>
              <a:gd name="T25" fmla="*/ 93 h 112"/>
              <a:gd name="T26" fmla="*/ 8 w 130"/>
              <a:gd name="T27" fmla="*/ 18 h 112"/>
              <a:gd name="T28" fmla="*/ 18 w 130"/>
              <a:gd name="T29" fmla="*/ 8 h 112"/>
              <a:gd name="T30" fmla="*/ 113 w 130"/>
              <a:gd name="T31" fmla="*/ 8 h 112"/>
              <a:gd name="T32" fmla="*/ 122 w 130"/>
              <a:gd name="T33" fmla="*/ 18 h 112"/>
              <a:gd name="T34" fmla="*/ 122 w 130"/>
              <a:gd name="T35" fmla="*/ 93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30" h="112">
                <a:moveTo>
                  <a:pt x="113" y="0"/>
                </a:move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8"/>
                  <a:pt x="0" y="18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103"/>
                  <a:pt x="8" y="112"/>
                  <a:pt x="18" y="112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22" y="112"/>
                  <a:pt x="130" y="103"/>
                  <a:pt x="130" y="93"/>
                </a:cubicBezTo>
                <a:cubicBezTo>
                  <a:pt x="130" y="18"/>
                  <a:pt x="130" y="18"/>
                  <a:pt x="130" y="18"/>
                </a:cubicBezTo>
                <a:cubicBezTo>
                  <a:pt x="130" y="8"/>
                  <a:pt x="122" y="0"/>
                  <a:pt x="113" y="0"/>
                </a:cubicBezTo>
                <a:close/>
                <a:moveTo>
                  <a:pt x="122" y="93"/>
                </a:moveTo>
                <a:cubicBezTo>
                  <a:pt x="122" y="98"/>
                  <a:pt x="117" y="102"/>
                  <a:pt x="113" y="102"/>
                </a:cubicBezTo>
                <a:cubicBezTo>
                  <a:pt x="18" y="102"/>
                  <a:pt x="18" y="102"/>
                  <a:pt x="18" y="102"/>
                </a:cubicBezTo>
                <a:cubicBezTo>
                  <a:pt x="13" y="102"/>
                  <a:pt x="8" y="98"/>
                  <a:pt x="8" y="93"/>
                </a:cubicBezTo>
                <a:cubicBezTo>
                  <a:pt x="8" y="18"/>
                  <a:pt x="8" y="18"/>
                  <a:pt x="8" y="18"/>
                </a:cubicBezTo>
                <a:cubicBezTo>
                  <a:pt x="8" y="13"/>
                  <a:pt x="13" y="8"/>
                  <a:pt x="18" y="8"/>
                </a:cubicBezTo>
                <a:cubicBezTo>
                  <a:pt x="113" y="8"/>
                  <a:pt x="113" y="8"/>
                  <a:pt x="113" y="8"/>
                </a:cubicBezTo>
                <a:cubicBezTo>
                  <a:pt x="117" y="8"/>
                  <a:pt x="122" y="13"/>
                  <a:pt x="122" y="18"/>
                </a:cubicBezTo>
                <a:lnTo>
                  <a:pt x="122" y="9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AFDD123A-620C-E165-1185-8BFDC91ADEB7}"/>
              </a:ext>
            </a:extLst>
          </p:cNvPr>
          <p:cNvSpPr>
            <a:spLocks noEditPoints="1"/>
          </p:cNvSpPr>
          <p:nvPr/>
        </p:nvSpPr>
        <p:spPr bwMode="auto">
          <a:xfrm>
            <a:off x="9590088" y="3024188"/>
            <a:ext cx="163513" cy="254000"/>
          </a:xfrm>
          <a:custGeom>
            <a:avLst/>
            <a:gdLst>
              <a:gd name="T0" fmla="*/ 72 w 103"/>
              <a:gd name="T1" fmla="*/ 130 h 160"/>
              <a:gd name="T2" fmla="*/ 30 w 103"/>
              <a:gd name="T3" fmla="*/ 130 h 160"/>
              <a:gd name="T4" fmla="*/ 23 w 103"/>
              <a:gd name="T5" fmla="*/ 137 h 160"/>
              <a:gd name="T6" fmla="*/ 30 w 103"/>
              <a:gd name="T7" fmla="*/ 143 h 160"/>
              <a:gd name="T8" fmla="*/ 72 w 103"/>
              <a:gd name="T9" fmla="*/ 143 h 160"/>
              <a:gd name="T10" fmla="*/ 79 w 103"/>
              <a:gd name="T11" fmla="*/ 137 h 160"/>
              <a:gd name="T12" fmla="*/ 72 w 103"/>
              <a:gd name="T13" fmla="*/ 130 h 160"/>
              <a:gd name="T14" fmla="*/ 72 w 103"/>
              <a:gd name="T15" fmla="*/ 149 h 160"/>
              <a:gd name="T16" fmla="*/ 30 w 103"/>
              <a:gd name="T17" fmla="*/ 149 h 160"/>
              <a:gd name="T18" fmla="*/ 23 w 103"/>
              <a:gd name="T19" fmla="*/ 155 h 160"/>
              <a:gd name="T20" fmla="*/ 30 w 103"/>
              <a:gd name="T21" fmla="*/ 160 h 160"/>
              <a:gd name="T22" fmla="*/ 72 w 103"/>
              <a:gd name="T23" fmla="*/ 160 h 160"/>
              <a:gd name="T24" fmla="*/ 79 w 103"/>
              <a:gd name="T25" fmla="*/ 155 h 160"/>
              <a:gd name="T26" fmla="*/ 72 w 103"/>
              <a:gd name="T27" fmla="*/ 149 h 160"/>
              <a:gd name="T28" fmla="*/ 52 w 103"/>
              <a:gd name="T29" fmla="*/ 0 h 160"/>
              <a:gd name="T30" fmla="*/ 0 w 103"/>
              <a:gd name="T31" fmla="*/ 56 h 160"/>
              <a:gd name="T32" fmla="*/ 9 w 103"/>
              <a:gd name="T33" fmla="*/ 87 h 160"/>
              <a:gd name="T34" fmla="*/ 17 w 103"/>
              <a:gd name="T35" fmla="*/ 112 h 160"/>
              <a:gd name="T36" fmla="*/ 30 w 103"/>
              <a:gd name="T37" fmla="*/ 125 h 160"/>
              <a:gd name="T38" fmla="*/ 74 w 103"/>
              <a:gd name="T39" fmla="*/ 125 h 160"/>
              <a:gd name="T40" fmla="*/ 85 w 103"/>
              <a:gd name="T41" fmla="*/ 118 h 160"/>
              <a:gd name="T42" fmla="*/ 86 w 103"/>
              <a:gd name="T43" fmla="*/ 111 h 160"/>
              <a:gd name="T44" fmla="*/ 94 w 103"/>
              <a:gd name="T45" fmla="*/ 88 h 160"/>
              <a:gd name="T46" fmla="*/ 103 w 103"/>
              <a:gd name="T47" fmla="*/ 56 h 160"/>
              <a:gd name="T48" fmla="*/ 52 w 103"/>
              <a:gd name="T49" fmla="*/ 0 h 160"/>
              <a:gd name="T50" fmla="*/ 79 w 103"/>
              <a:gd name="T51" fmla="*/ 110 h 160"/>
              <a:gd name="T52" fmla="*/ 78 w 103"/>
              <a:gd name="T53" fmla="*/ 114 h 160"/>
              <a:gd name="T54" fmla="*/ 74 w 103"/>
              <a:gd name="T55" fmla="*/ 116 h 160"/>
              <a:gd name="T56" fmla="*/ 30 w 103"/>
              <a:gd name="T57" fmla="*/ 116 h 160"/>
              <a:gd name="T58" fmla="*/ 25 w 103"/>
              <a:gd name="T59" fmla="*/ 112 h 160"/>
              <a:gd name="T60" fmla="*/ 8 w 103"/>
              <a:gd name="T61" fmla="*/ 56 h 160"/>
              <a:gd name="T62" fmla="*/ 52 w 103"/>
              <a:gd name="T63" fmla="*/ 8 h 160"/>
              <a:gd name="T64" fmla="*/ 96 w 103"/>
              <a:gd name="T65" fmla="*/ 56 h 160"/>
              <a:gd name="T66" fmla="*/ 79 w 103"/>
              <a:gd name="T67" fmla="*/ 110 h 160"/>
              <a:gd name="T68" fmla="*/ 65 w 103"/>
              <a:gd name="T69" fmla="*/ 41 h 160"/>
              <a:gd name="T70" fmla="*/ 69 w 103"/>
              <a:gd name="T71" fmla="*/ 24 h 160"/>
              <a:gd name="T72" fmla="*/ 68 w 103"/>
              <a:gd name="T73" fmla="*/ 24 h 160"/>
              <a:gd name="T74" fmla="*/ 58 w 103"/>
              <a:gd name="T75" fmla="*/ 35 h 160"/>
              <a:gd name="T76" fmla="*/ 40 w 103"/>
              <a:gd name="T77" fmla="*/ 51 h 160"/>
              <a:gd name="T78" fmla="*/ 36 w 103"/>
              <a:gd name="T79" fmla="*/ 79 h 160"/>
              <a:gd name="T80" fmla="*/ 38 w 103"/>
              <a:gd name="T81" fmla="*/ 79 h 160"/>
              <a:gd name="T82" fmla="*/ 47 w 103"/>
              <a:gd name="T83" fmla="*/ 65 h 160"/>
              <a:gd name="T84" fmla="*/ 65 w 103"/>
              <a:gd name="T85" fmla="*/ 41 h 160"/>
              <a:gd name="T86" fmla="*/ 70 w 103"/>
              <a:gd name="T87" fmla="*/ 40 h 160"/>
              <a:gd name="T88" fmla="*/ 50 w 103"/>
              <a:gd name="T89" fmla="*/ 67 h 160"/>
              <a:gd name="T90" fmla="*/ 42 w 103"/>
              <a:gd name="T91" fmla="*/ 84 h 160"/>
              <a:gd name="T92" fmla="*/ 40 w 103"/>
              <a:gd name="T93" fmla="*/ 104 h 160"/>
              <a:gd name="T94" fmla="*/ 44 w 103"/>
              <a:gd name="T95" fmla="*/ 103 h 160"/>
              <a:gd name="T96" fmla="*/ 45 w 103"/>
              <a:gd name="T97" fmla="*/ 87 h 160"/>
              <a:gd name="T98" fmla="*/ 60 w 103"/>
              <a:gd name="T99" fmla="*/ 76 h 160"/>
              <a:gd name="T100" fmla="*/ 72 w 103"/>
              <a:gd name="T101" fmla="*/ 53 h 160"/>
              <a:gd name="T102" fmla="*/ 72 w 103"/>
              <a:gd name="T103" fmla="*/ 40 h 160"/>
              <a:gd name="T104" fmla="*/ 70 w 103"/>
              <a:gd name="T105" fmla="*/ 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03" h="160">
                <a:moveTo>
                  <a:pt x="72" y="130"/>
                </a:moveTo>
                <a:cubicBezTo>
                  <a:pt x="30" y="130"/>
                  <a:pt x="30" y="130"/>
                  <a:pt x="30" y="130"/>
                </a:cubicBezTo>
                <a:cubicBezTo>
                  <a:pt x="26" y="130"/>
                  <a:pt x="23" y="133"/>
                  <a:pt x="23" y="137"/>
                </a:cubicBezTo>
                <a:cubicBezTo>
                  <a:pt x="23" y="140"/>
                  <a:pt x="26" y="143"/>
                  <a:pt x="30" y="143"/>
                </a:cubicBezTo>
                <a:cubicBezTo>
                  <a:pt x="72" y="143"/>
                  <a:pt x="72" y="143"/>
                  <a:pt x="72" y="143"/>
                </a:cubicBezTo>
                <a:cubicBezTo>
                  <a:pt x="76" y="143"/>
                  <a:pt x="79" y="140"/>
                  <a:pt x="79" y="137"/>
                </a:cubicBezTo>
                <a:cubicBezTo>
                  <a:pt x="79" y="133"/>
                  <a:pt x="76" y="130"/>
                  <a:pt x="72" y="130"/>
                </a:cubicBezTo>
                <a:close/>
                <a:moveTo>
                  <a:pt x="72" y="149"/>
                </a:moveTo>
                <a:cubicBezTo>
                  <a:pt x="30" y="149"/>
                  <a:pt x="30" y="149"/>
                  <a:pt x="30" y="149"/>
                </a:cubicBezTo>
                <a:cubicBezTo>
                  <a:pt x="26" y="149"/>
                  <a:pt x="23" y="152"/>
                  <a:pt x="23" y="155"/>
                </a:cubicBezTo>
                <a:cubicBezTo>
                  <a:pt x="23" y="158"/>
                  <a:pt x="26" y="160"/>
                  <a:pt x="30" y="160"/>
                </a:cubicBezTo>
                <a:cubicBezTo>
                  <a:pt x="72" y="160"/>
                  <a:pt x="72" y="160"/>
                  <a:pt x="72" y="160"/>
                </a:cubicBezTo>
                <a:cubicBezTo>
                  <a:pt x="76" y="160"/>
                  <a:pt x="79" y="158"/>
                  <a:pt x="79" y="155"/>
                </a:cubicBezTo>
                <a:cubicBezTo>
                  <a:pt x="79" y="152"/>
                  <a:pt x="76" y="149"/>
                  <a:pt x="72" y="149"/>
                </a:cubicBezTo>
                <a:close/>
                <a:moveTo>
                  <a:pt x="52" y="0"/>
                </a:moveTo>
                <a:cubicBezTo>
                  <a:pt x="23" y="0"/>
                  <a:pt x="0" y="25"/>
                  <a:pt x="0" y="56"/>
                </a:cubicBezTo>
                <a:cubicBezTo>
                  <a:pt x="0" y="71"/>
                  <a:pt x="5" y="79"/>
                  <a:pt x="9" y="87"/>
                </a:cubicBezTo>
                <a:cubicBezTo>
                  <a:pt x="12" y="95"/>
                  <a:pt x="16" y="101"/>
                  <a:pt x="17" y="112"/>
                </a:cubicBezTo>
                <a:cubicBezTo>
                  <a:pt x="17" y="119"/>
                  <a:pt x="23" y="125"/>
                  <a:pt x="30" y="125"/>
                </a:cubicBezTo>
                <a:cubicBezTo>
                  <a:pt x="74" y="125"/>
                  <a:pt x="74" y="125"/>
                  <a:pt x="74" y="125"/>
                </a:cubicBezTo>
                <a:cubicBezTo>
                  <a:pt x="79" y="125"/>
                  <a:pt x="82" y="123"/>
                  <a:pt x="85" y="118"/>
                </a:cubicBezTo>
                <a:cubicBezTo>
                  <a:pt x="86" y="116"/>
                  <a:pt x="86" y="113"/>
                  <a:pt x="86" y="111"/>
                </a:cubicBezTo>
                <a:cubicBezTo>
                  <a:pt x="88" y="100"/>
                  <a:pt x="91" y="93"/>
                  <a:pt x="94" y="88"/>
                </a:cubicBezTo>
                <a:cubicBezTo>
                  <a:pt x="98" y="79"/>
                  <a:pt x="103" y="71"/>
                  <a:pt x="103" y="56"/>
                </a:cubicBezTo>
                <a:cubicBezTo>
                  <a:pt x="103" y="25"/>
                  <a:pt x="80" y="0"/>
                  <a:pt x="52" y="0"/>
                </a:cubicBezTo>
                <a:close/>
                <a:moveTo>
                  <a:pt x="79" y="110"/>
                </a:moveTo>
                <a:cubicBezTo>
                  <a:pt x="79" y="111"/>
                  <a:pt x="79" y="113"/>
                  <a:pt x="78" y="114"/>
                </a:cubicBezTo>
                <a:cubicBezTo>
                  <a:pt x="77" y="115"/>
                  <a:pt x="76" y="116"/>
                  <a:pt x="74" y="116"/>
                </a:cubicBezTo>
                <a:cubicBezTo>
                  <a:pt x="30" y="116"/>
                  <a:pt x="30" y="116"/>
                  <a:pt x="30" y="116"/>
                </a:cubicBezTo>
                <a:cubicBezTo>
                  <a:pt x="27" y="116"/>
                  <a:pt x="25" y="114"/>
                  <a:pt x="25" y="112"/>
                </a:cubicBezTo>
                <a:cubicBezTo>
                  <a:pt x="22" y="84"/>
                  <a:pt x="8" y="80"/>
                  <a:pt x="8" y="56"/>
                </a:cubicBezTo>
                <a:cubicBezTo>
                  <a:pt x="8" y="30"/>
                  <a:pt x="27" y="8"/>
                  <a:pt x="52" y="8"/>
                </a:cubicBezTo>
                <a:cubicBezTo>
                  <a:pt x="76" y="8"/>
                  <a:pt x="96" y="30"/>
                  <a:pt x="96" y="56"/>
                </a:cubicBezTo>
                <a:cubicBezTo>
                  <a:pt x="96" y="80"/>
                  <a:pt x="82" y="84"/>
                  <a:pt x="79" y="110"/>
                </a:cubicBezTo>
                <a:close/>
                <a:moveTo>
                  <a:pt x="65" y="41"/>
                </a:moveTo>
                <a:cubicBezTo>
                  <a:pt x="68" y="36"/>
                  <a:pt x="69" y="31"/>
                  <a:pt x="69" y="24"/>
                </a:cubicBezTo>
                <a:cubicBezTo>
                  <a:pt x="69" y="22"/>
                  <a:pt x="69" y="22"/>
                  <a:pt x="68" y="24"/>
                </a:cubicBezTo>
                <a:cubicBezTo>
                  <a:pt x="66" y="29"/>
                  <a:pt x="62" y="32"/>
                  <a:pt x="58" y="35"/>
                </a:cubicBezTo>
                <a:cubicBezTo>
                  <a:pt x="52" y="40"/>
                  <a:pt x="46" y="45"/>
                  <a:pt x="40" y="51"/>
                </a:cubicBezTo>
                <a:cubicBezTo>
                  <a:pt x="34" y="59"/>
                  <a:pt x="33" y="69"/>
                  <a:pt x="36" y="79"/>
                </a:cubicBezTo>
                <a:cubicBezTo>
                  <a:pt x="36" y="81"/>
                  <a:pt x="37" y="81"/>
                  <a:pt x="38" y="79"/>
                </a:cubicBezTo>
                <a:cubicBezTo>
                  <a:pt x="40" y="74"/>
                  <a:pt x="42" y="69"/>
                  <a:pt x="47" y="65"/>
                </a:cubicBezTo>
                <a:cubicBezTo>
                  <a:pt x="53" y="58"/>
                  <a:pt x="60" y="51"/>
                  <a:pt x="65" y="41"/>
                </a:cubicBezTo>
                <a:close/>
                <a:moveTo>
                  <a:pt x="70" y="40"/>
                </a:moveTo>
                <a:cubicBezTo>
                  <a:pt x="66" y="51"/>
                  <a:pt x="57" y="59"/>
                  <a:pt x="50" y="67"/>
                </a:cubicBezTo>
                <a:cubicBezTo>
                  <a:pt x="46" y="72"/>
                  <a:pt x="44" y="77"/>
                  <a:pt x="42" y="84"/>
                </a:cubicBezTo>
                <a:cubicBezTo>
                  <a:pt x="40" y="90"/>
                  <a:pt x="39" y="97"/>
                  <a:pt x="40" y="104"/>
                </a:cubicBezTo>
                <a:cubicBezTo>
                  <a:pt x="40" y="107"/>
                  <a:pt x="44" y="106"/>
                  <a:pt x="44" y="103"/>
                </a:cubicBezTo>
                <a:cubicBezTo>
                  <a:pt x="43" y="98"/>
                  <a:pt x="43" y="91"/>
                  <a:pt x="45" y="87"/>
                </a:cubicBezTo>
                <a:cubicBezTo>
                  <a:pt x="49" y="83"/>
                  <a:pt x="55" y="81"/>
                  <a:pt x="60" y="76"/>
                </a:cubicBezTo>
                <a:cubicBezTo>
                  <a:pt x="67" y="71"/>
                  <a:pt x="72" y="63"/>
                  <a:pt x="72" y="53"/>
                </a:cubicBezTo>
                <a:cubicBezTo>
                  <a:pt x="73" y="49"/>
                  <a:pt x="73" y="45"/>
                  <a:pt x="72" y="40"/>
                </a:cubicBezTo>
                <a:cubicBezTo>
                  <a:pt x="71" y="38"/>
                  <a:pt x="71" y="38"/>
                  <a:pt x="70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01A347D5-190C-537F-59BA-E92D8D8978B8}"/>
              </a:ext>
            </a:extLst>
          </p:cNvPr>
          <p:cNvSpPr>
            <a:spLocks noEditPoints="1"/>
          </p:cNvSpPr>
          <p:nvPr/>
        </p:nvSpPr>
        <p:spPr bwMode="auto">
          <a:xfrm>
            <a:off x="10656888" y="3024188"/>
            <a:ext cx="233363" cy="254000"/>
          </a:xfrm>
          <a:custGeom>
            <a:avLst/>
            <a:gdLst>
              <a:gd name="T0" fmla="*/ 27 w 147"/>
              <a:gd name="T1" fmla="*/ 68 h 160"/>
              <a:gd name="T2" fmla="*/ 92 w 147"/>
              <a:gd name="T3" fmla="*/ 57 h 160"/>
              <a:gd name="T4" fmla="*/ 90 w 147"/>
              <a:gd name="T5" fmla="*/ 46 h 160"/>
              <a:gd name="T6" fmla="*/ 25 w 147"/>
              <a:gd name="T7" fmla="*/ 57 h 160"/>
              <a:gd name="T8" fmla="*/ 27 w 147"/>
              <a:gd name="T9" fmla="*/ 68 h 160"/>
              <a:gd name="T10" fmla="*/ 41 w 147"/>
              <a:gd name="T11" fmla="*/ 128 h 160"/>
              <a:gd name="T12" fmla="*/ 67 w 147"/>
              <a:gd name="T13" fmla="*/ 121 h 160"/>
              <a:gd name="T14" fmla="*/ 67 w 147"/>
              <a:gd name="T15" fmla="*/ 110 h 160"/>
              <a:gd name="T16" fmla="*/ 38 w 147"/>
              <a:gd name="T17" fmla="*/ 115 h 160"/>
              <a:gd name="T18" fmla="*/ 41 w 147"/>
              <a:gd name="T19" fmla="*/ 128 h 160"/>
              <a:gd name="T20" fmla="*/ 33 w 147"/>
              <a:gd name="T21" fmla="*/ 98 h 160"/>
              <a:gd name="T22" fmla="*/ 67 w 147"/>
              <a:gd name="T23" fmla="*/ 92 h 160"/>
              <a:gd name="T24" fmla="*/ 67 w 147"/>
              <a:gd name="T25" fmla="*/ 82 h 160"/>
              <a:gd name="T26" fmla="*/ 67 w 147"/>
              <a:gd name="T27" fmla="*/ 79 h 160"/>
              <a:gd name="T28" fmla="*/ 32 w 147"/>
              <a:gd name="T29" fmla="*/ 87 h 160"/>
              <a:gd name="T30" fmla="*/ 33 w 147"/>
              <a:gd name="T31" fmla="*/ 98 h 160"/>
              <a:gd name="T32" fmla="*/ 12 w 147"/>
              <a:gd name="T33" fmla="*/ 43 h 160"/>
              <a:gd name="T34" fmla="*/ 96 w 147"/>
              <a:gd name="T35" fmla="*/ 29 h 160"/>
              <a:gd name="T36" fmla="*/ 102 w 147"/>
              <a:gd name="T37" fmla="*/ 60 h 160"/>
              <a:gd name="T38" fmla="*/ 108 w 147"/>
              <a:gd name="T39" fmla="*/ 60 h 160"/>
              <a:gd name="T40" fmla="*/ 95 w 147"/>
              <a:gd name="T41" fmla="*/ 0 h 160"/>
              <a:gd name="T42" fmla="*/ 0 w 147"/>
              <a:gd name="T43" fmla="*/ 14 h 160"/>
              <a:gd name="T44" fmla="*/ 30 w 147"/>
              <a:gd name="T45" fmla="*/ 154 h 160"/>
              <a:gd name="T46" fmla="*/ 67 w 147"/>
              <a:gd name="T47" fmla="*/ 146 h 160"/>
              <a:gd name="T48" fmla="*/ 67 w 147"/>
              <a:gd name="T49" fmla="*/ 145 h 160"/>
              <a:gd name="T50" fmla="*/ 67 w 147"/>
              <a:gd name="T51" fmla="*/ 140 h 160"/>
              <a:gd name="T52" fmla="*/ 33 w 147"/>
              <a:gd name="T53" fmla="*/ 146 h 160"/>
              <a:gd name="T54" fmla="*/ 12 w 147"/>
              <a:gd name="T55" fmla="*/ 43 h 160"/>
              <a:gd name="T56" fmla="*/ 109 w 147"/>
              <a:gd name="T57" fmla="*/ 121 h 160"/>
              <a:gd name="T58" fmla="*/ 72 w 147"/>
              <a:gd name="T59" fmla="*/ 106 h 160"/>
              <a:gd name="T60" fmla="*/ 72 w 147"/>
              <a:gd name="T61" fmla="*/ 121 h 160"/>
              <a:gd name="T62" fmla="*/ 109 w 147"/>
              <a:gd name="T63" fmla="*/ 137 h 160"/>
              <a:gd name="T64" fmla="*/ 147 w 147"/>
              <a:gd name="T65" fmla="*/ 121 h 160"/>
              <a:gd name="T66" fmla="*/ 147 w 147"/>
              <a:gd name="T67" fmla="*/ 106 h 160"/>
              <a:gd name="T68" fmla="*/ 109 w 147"/>
              <a:gd name="T69" fmla="*/ 121 h 160"/>
              <a:gd name="T70" fmla="*/ 109 w 147"/>
              <a:gd name="T71" fmla="*/ 145 h 160"/>
              <a:gd name="T72" fmla="*/ 72 w 147"/>
              <a:gd name="T73" fmla="*/ 130 h 160"/>
              <a:gd name="T74" fmla="*/ 72 w 147"/>
              <a:gd name="T75" fmla="*/ 145 h 160"/>
              <a:gd name="T76" fmla="*/ 109 w 147"/>
              <a:gd name="T77" fmla="*/ 160 h 160"/>
              <a:gd name="T78" fmla="*/ 147 w 147"/>
              <a:gd name="T79" fmla="*/ 145 h 160"/>
              <a:gd name="T80" fmla="*/ 147 w 147"/>
              <a:gd name="T81" fmla="*/ 130 h 160"/>
              <a:gd name="T82" fmla="*/ 109 w 147"/>
              <a:gd name="T83" fmla="*/ 145 h 160"/>
              <a:gd name="T84" fmla="*/ 109 w 147"/>
              <a:gd name="T85" fmla="*/ 67 h 160"/>
              <a:gd name="T86" fmla="*/ 72 w 147"/>
              <a:gd name="T87" fmla="*/ 82 h 160"/>
              <a:gd name="T88" fmla="*/ 72 w 147"/>
              <a:gd name="T89" fmla="*/ 98 h 160"/>
              <a:gd name="T90" fmla="*/ 109 w 147"/>
              <a:gd name="T91" fmla="*/ 113 h 160"/>
              <a:gd name="T92" fmla="*/ 147 w 147"/>
              <a:gd name="T93" fmla="*/ 98 h 160"/>
              <a:gd name="T94" fmla="*/ 147 w 147"/>
              <a:gd name="T95" fmla="*/ 82 h 160"/>
              <a:gd name="T96" fmla="*/ 109 w 147"/>
              <a:gd name="T97" fmla="*/ 67 h 160"/>
              <a:gd name="T98" fmla="*/ 109 w 147"/>
              <a:gd name="T99" fmla="*/ 95 h 160"/>
              <a:gd name="T100" fmla="*/ 75 w 147"/>
              <a:gd name="T101" fmla="*/ 82 h 160"/>
              <a:gd name="T102" fmla="*/ 109 w 147"/>
              <a:gd name="T103" fmla="*/ 72 h 160"/>
              <a:gd name="T104" fmla="*/ 144 w 147"/>
              <a:gd name="T105" fmla="*/ 82 h 160"/>
              <a:gd name="T106" fmla="*/ 109 w 147"/>
              <a:gd name="T107" fmla="*/ 9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7" h="160">
                <a:moveTo>
                  <a:pt x="27" y="68"/>
                </a:moveTo>
                <a:cubicBezTo>
                  <a:pt x="92" y="57"/>
                  <a:pt x="92" y="57"/>
                  <a:pt x="92" y="57"/>
                </a:cubicBezTo>
                <a:cubicBezTo>
                  <a:pt x="90" y="46"/>
                  <a:pt x="90" y="46"/>
                  <a:pt x="90" y="46"/>
                </a:cubicBezTo>
                <a:cubicBezTo>
                  <a:pt x="25" y="57"/>
                  <a:pt x="25" y="57"/>
                  <a:pt x="25" y="57"/>
                </a:cubicBezTo>
                <a:lnTo>
                  <a:pt x="27" y="68"/>
                </a:lnTo>
                <a:close/>
                <a:moveTo>
                  <a:pt x="41" y="128"/>
                </a:moveTo>
                <a:cubicBezTo>
                  <a:pt x="67" y="121"/>
                  <a:pt x="67" y="121"/>
                  <a:pt x="67" y="121"/>
                </a:cubicBezTo>
                <a:cubicBezTo>
                  <a:pt x="67" y="110"/>
                  <a:pt x="67" y="110"/>
                  <a:pt x="67" y="110"/>
                </a:cubicBezTo>
                <a:cubicBezTo>
                  <a:pt x="38" y="115"/>
                  <a:pt x="38" y="115"/>
                  <a:pt x="38" y="115"/>
                </a:cubicBezTo>
                <a:cubicBezTo>
                  <a:pt x="41" y="128"/>
                  <a:pt x="41" y="128"/>
                  <a:pt x="41" y="128"/>
                </a:cubicBezTo>
                <a:close/>
                <a:moveTo>
                  <a:pt x="33" y="98"/>
                </a:moveTo>
                <a:cubicBezTo>
                  <a:pt x="67" y="92"/>
                  <a:pt x="67" y="92"/>
                  <a:pt x="67" y="92"/>
                </a:cubicBezTo>
                <a:cubicBezTo>
                  <a:pt x="67" y="82"/>
                  <a:pt x="67" y="82"/>
                  <a:pt x="67" y="82"/>
                </a:cubicBezTo>
                <a:cubicBezTo>
                  <a:pt x="67" y="82"/>
                  <a:pt x="67" y="81"/>
                  <a:pt x="67" y="79"/>
                </a:cubicBezTo>
                <a:cubicBezTo>
                  <a:pt x="32" y="87"/>
                  <a:pt x="32" y="87"/>
                  <a:pt x="32" y="87"/>
                </a:cubicBezTo>
                <a:lnTo>
                  <a:pt x="33" y="98"/>
                </a:lnTo>
                <a:close/>
                <a:moveTo>
                  <a:pt x="12" y="43"/>
                </a:moveTo>
                <a:cubicBezTo>
                  <a:pt x="96" y="29"/>
                  <a:pt x="96" y="29"/>
                  <a:pt x="96" y="29"/>
                </a:cubicBezTo>
                <a:cubicBezTo>
                  <a:pt x="102" y="60"/>
                  <a:pt x="102" y="60"/>
                  <a:pt x="102" y="60"/>
                </a:cubicBezTo>
                <a:cubicBezTo>
                  <a:pt x="105" y="60"/>
                  <a:pt x="107" y="60"/>
                  <a:pt x="108" y="60"/>
                </a:cubicBezTo>
                <a:cubicBezTo>
                  <a:pt x="95" y="0"/>
                  <a:pt x="95" y="0"/>
                  <a:pt x="95" y="0"/>
                </a:cubicBezTo>
                <a:cubicBezTo>
                  <a:pt x="0" y="14"/>
                  <a:pt x="0" y="14"/>
                  <a:pt x="0" y="14"/>
                </a:cubicBezTo>
                <a:cubicBezTo>
                  <a:pt x="30" y="154"/>
                  <a:pt x="30" y="154"/>
                  <a:pt x="30" y="154"/>
                </a:cubicBezTo>
                <a:cubicBezTo>
                  <a:pt x="67" y="146"/>
                  <a:pt x="67" y="146"/>
                  <a:pt x="67" y="146"/>
                </a:cubicBezTo>
                <a:cubicBezTo>
                  <a:pt x="67" y="146"/>
                  <a:pt x="67" y="146"/>
                  <a:pt x="67" y="145"/>
                </a:cubicBezTo>
                <a:cubicBezTo>
                  <a:pt x="67" y="140"/>
                  <a:pt x="67" y="140"/>
                  <a:pt x="67" y="140"/>
                </a:cubicBezTo>
                <a:cubicBezTo>
                  <a:pt x="33" y="146"/>
                  <a:pt x="33" y="146"/>
                  <a:pt x="33" y="146"/>
                </a:cubicBezTo>
                <a:cubicBezTo>
                  <a:pt x="12" y="43"/>
                  <a:pt x="12" y="43"/>
                  <a:pt x="12" y="43"/>
                </a:cubicBezTo>
                <a:close/>
                <a:moveTo>
                  <a:pt x="109" y="121"/>
                </a:moveTo>
                <a:cubicBezTo>
                  <a:pt x="89" y="121"/>
                  <a:pt x="72" y="115"/>
                  <a:pt x="72" y="106"/>
                </a:cubicBezTo>
                <a:cubicBezTo>
                  <a:pt x="72" y="121"/>
                  <a:pt x="72" y="121"/>
                  <a:pt x="72" y="121"/>
                </a:cubicBezTo>
                <a:cubicBezTo>
                  <a:pt x="72" y="131"/>
                  <a:pt x="89" y="137"/>
                  <a:pt x="109" y="137"/>
                </a:cubicBezTo>
                <a:cubicBezTo>
                  <a:pt x="130" y="137"/>
                  <a:pt x="147" y="131"/>
                  <a:pt x="147" y="121"/>
                </a:cubicBezTo>
                <a:cubicBezTo>
                  <a:pt x="147" y="106"/>
                  <a:pt x="147" y="106"/>
                  <a:pt x="147" y="106"/>
                </a:cubicBezTo>
                <a:cubicBezTo>
                  <a:pt x="147" y="115"/>
                  <a:pt x="130" y="121"/>
                  <a:pt x="109" y="121"/>
                </a:cubicBezTo>
                <a:close/>
                <a:moveTo>
                  <a:pt x="109" y="145"/>
                </a:moveTo>
                <a:cubicBezTo>
                  <a:pt x="89" y="145"/>
                  <a:pt x="72" y="139"/>
                  <a:pt x="72" y="130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72" y="154"/>
                  <a:pt x="89" y="160"/>
                  <a:pt x="109" y="160"/>
                </a:cubicBezTo>
                <a:cubicBezTo>
                  <a:pt x="130" y="160"/>
                  <a:pt x="147" y="154"/>
                  <a:pt x="147" y="145"/>
                </a:cubicBezTo>
                <a:cubicBezTo>
                  <a:pt x="147" y="130"/>
                  <a:pt x="147" y="130"/>
                  <a:pt x="147" y="130"/>
                </a:cubicBezTo>
                <a:cubicBezTo>
                  <a:pt x="147" y="139"/>
                  <a:pt x="130" y="145"/>
                  <a:pt x="109" y="145"/>
                </a:cubicBezTo>
                <a:close/>
                <a:moveTo>
                  <a:pt x="109" y="67"/>
                </a:moveTo>
                <a:cubicBezTo>
                  <a:pt x="89" y="67"/>
                  <a:pt x="72" y="75"/>
                  <a:pt x="72" y="82"/>
                </a:cubicBezTo>
                <a:cubicBezTo>
                  <a:pt x="72" y="98"/>
                  <a:pt x="72" y="98"/>
                  <a:pt x="72" y="98"/>
                </a:cubicBezTo>
                <a:cubicBezTo>
                  <a:pt x="72" y="107"/>
                  <a:pt x="89" y="113"/>
                  <a:pt x="109" y="113"/>
                </a:cubicBezTo>
                <a:cubicBezTo>
                  <a:pt x="130" y="113"/>
                  <a:pt x="147" y="107"/>
                  <a:pt x="147" y="98"/>
                </a:cubicBezTo>
                <a:cubicBezTo>
                  <a:pt x="147" y="82"/>
                  <a:pt x="147" y="82"/>
                  <a:pt x="147" y="82"/>
                </a:cubicBezTo>
                <a:cubicBezTo>
                  <a:pt x="147" y="75"/>
                  <a:pt x="130" y="67"/>
                  <a:pt x="109" y="67"/>
                </a:cubicBezTo>
                <a:close/>
                <a:moveTo>
                  <a:pt x="109" y="95"/>
                </a:moveTo>
                <a:cubicBezTo>
                  <a:pt x="89" y="95"/>
                  <a:pt x="75" y="87"/>
                  <a:pt x="75" y="82"/>
                </a:cubicBezTo>
                <a:cubicBezTo>
                  <a:pt x="75" y="78"/>
                  <a:pt x="89" y="72"/>
                  <a:pt x="109" y="72"/>
                </a:cubicBezTo>
                <a:cubicBezTo>
                  <a:pt x="130" y="72"/>
                  <a:pt x="144" y="78"/>
                  <a:pt x="144" y="82"/>
                </a:cubicBezTo>
                <a:cubicBezTo>
                  <a:pt x="144" y="87"/>
                  <a:pt x="130" y="95"/>
                  <a:pt x="109" y="9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EC4E4301-F1F6-23AF-EB1B-FE53E6A618E1}"/>
              </a:ext>
            </a:extLst>
          </p:cNvPr>
          <p:cNvSpPr>
            <a:spLocks noEditPoints="1"/>
          </p:cNvSpPr>
          <p:nvPr/>
        </p:nvSpPr>
        <p:spPr bwMode="auto">
          <a:xfrm>
            <a:off x="7904163" y="3024188"/>
            <a:ext cx="238125" cy="254000"/>
          </a:xfrm>
          <a:custGeom>
            <a:avLst/>
            <a:gdLst>
              <a:gd name="T0" fmla="*/ 80 w 150"/>
              <a:gd name="T1" fmla="*/ 146 h 160"/>
              <a:gd name="T2" fmla="*/ 0 w 150"/>
              <a:gd name="T3" fmla="*/ 160 h 160"/>
              <a:gd name="T4" fmla="*/ 13 w 150"/>
              <a:gd name="T5" fmla="*/ 75 h 160"/>
              <a:gd name="T6" fmla="*/ 21 w 150"/>
              <a:gd name="T7" fmla="*/ 84 h 160"/>
              <a:gd name="T8" fmla="*/ 16 w 150"/>
              <a:gd name="T9" fmla="*/ 111 h 160"/>
              <a:gd name="T10" fmla="*/ 39 w 150"/>
              <a:gd name="T11" fmla="*/ 118 h 160"/>
              <a:gd name="T12" fmla="*/ 45 w 150"/>
              <a:gd name="T13" fmla="*/ 143 h 160"/>
              <a:gd name="T14" fmla="*/ 71 w 150"/>
              <a:gd name="T15" fmla="*/ 137 h 160"/>
              <a:gd name="T16" fmla="*/ 80 w 150"/>
              <a:gd name="T17" fmla="*/ 146 h 160"/>
              <a:gd name="T18" fmla="*/ 80 w 150"/>
              <a:gd name="T19" fmla="*/ 146 h 160"/>
              <a:gd name="T20" fmla="*/ 17 w 150"/>
              <a:gd name="T21" fmla="*/ 50 h 160"/>
              <a:gd name="T22" fmla="*/ 17 w 150"/>
              <a:gd name="T23" fmla="*/ 71 h 160"/>
              <a:gd name="T24" fmla="*/ 37 w 150"/>
              <a:gd name="T25" fmla="*/ 71 h 160"/>
              <a:gd name="T26" fmla="*/ 83 w 150"/>
              <a:gd name="T27" fmla="*/ 21 h 160"/>
              <a:gd name="T28" fmla="*/ 63 w 150"/>
              <a:gd name="T29" fmla="*/ 0 h 160"/>
              <a:gd name="T30" fmla="*/ 17 w 150"/>
              <a:gd name="T31" fmla="*/ 50 h 160"/>
              <a:gd name="T32" fmla="*/ 17 w 150"/>
              <a:gd name="T33" fmla="*/ 50 h 160"/>
              <a:gd name="T34" fmla="*/ 50 w 150"/>
              <a:gd name="T35" fmla="*/ 85 h 160"/>
              <a:gd name="T36" fmla="*/ 50 w 150"/>
              <a:gd name="T37" fmla="*/ 106 h 160"/>
              <a:gd name="T38" fmla="*/ 70 w 150"/>
              <a:gd name="T39" fmla="*/ 106 h 160"/>
              <a:gd name="T40" fmla="*/ 117 w 150"/>
              <a:gd name="T41" fmla="*/ 57 h 160"/>
              <a:gd name="T42" fmla="*/ 96 w 150"/>
              <a:gd name="T43" fmla="*/ 35 h 160"/>
              <a:gd name="T44" fmla="*/ 50 w 150"/>
              <a:gd name="T45" fmla="*/ 85 h 160"/>
              <a:gd name="T46" fmla="*/ 50 w 150"/>
              <a:gd name="T47" fmla="*/ 85 h 160"/>
              <a:gd name="T48" fmla="*/ 103 w 150"/>
              <a:gd name="T49" fmla="*/ 141 h 160"/>
              <a:gd name="T50" fmla="*/ 150 w 150"/>
              <a:gd name="T51" fmla="*/ 92 h 160"/>
              <a:gd name="T52" fmla="*/ 130 w 150"/>
              <a:gd name="T53" fmla="*/ 71 h 160"/>
              <a:gd name="T54" fmla="*/ 83 w 150"/>
              <a:gd name="T55" fmla="*/ 120 h 160"/>
              <a:gd name="T56" fmla="*/ 83 w 150"/>
              <a:gd name="T57" fmla="*/ 120 h 160"/>
              <a:gd name="T58" fmla="*/ 83 w 150"/>
              <a:gd name="T59" fmla="*/ 143 h 160"/>
              <a:gd name="T60" fmla="*/ 104 w 150"/>
              <a:gd name="T61" fmla="*/ 143 h 160"/>
              <a:gd name="T62" fmla="*/ 103 w 150"/>
              <a:gd name="T63" fmla="*/ 141 h 160"/>
              <a:gd name="T64" fmla="*/ 103 w 150"/>
              <a:gd name="T65" fmla="*/ 141 h 160"/>
              <a:gd name="T66" fmla="*/ 103 w 150"/>
              <a:gd name="T67" fmla="*/ 141 h 160"/>
              <a:gd name="T68" fmla="*/ 103 w 150"/>
              <a:gd name="T69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0" h="160">
                <a:moveTo>
                  <a:pt x="80" y="146"/>
                </a:moveTo>
                <a:cubicBezTo>
                  <a:pt x="0" y="160"/>
                  <a:pt x="0" y="160"/>
                  <a:pt x="0" y="160"/>
                </a:cubicBezTo>
                <a:cubicBezTo>
                  <a:pt x="13" y="75"/>
                  <a:pt x="13" y="75"/>
                  <a:pt x="13" y="75"/>
                </a:cubicBezTo>
                <a:cubicBezTo>
                  <a:pt x="21" y="84"/>
                  <a:pt x="21" y="84"/>
                  <a:pt x="21" y="84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24" y="110"/>
                  <a:pt x="34" y="111"/>
                  <a:pt x="39" y="118"/>
                </a:cubicBezTo>
                <a:cubicBezTo>
                  <a:pt x="45" y="124"/>
                  <a:pt x="47" y="134"/>
                  <a:pt x="45" y="143"/>
                </a:cubicBezTo>
                <a:cubicBezTo>
                  <a:pt x="71" y="137"/>
                  <a:pt x="71" y="137"/>
                  <a:pt x="71" y="137"/>
                </a:cubicBezTo>
                <a:cubicBezTo>
                  <a:pt x="80" y="146"/>
                  <a:pt x="80" y="146"/>
                  <a:pt x="80" y="146"/>
                </a:cubicBezTo>
                <a:cubicBezTo>
                  <a:pt x="80" y="146"/>
                  <a:pt x="80" y="146"/>
                  <a:pt x="80" y="146"/>
                </a:cubicBezTo>
                <a:close/>
                <a:moveTo>
                  <a:pt x="17" y="50"/>
                </a:moveTo>
                <a:cubicBezTo>
                  <a:pt x="17" y="71"/>
                  <a:pt x="17" y="71"/>
                  <a:pt x="17" y="71"/>
                </a:cubicBezTo>
                <a:cubicBezTo>
                  <a:pt x="37" y="71"/>
                  <a:pt x="37" y="71"/>
                  <a:pt x="37" y="71"/>
                </a:cubicBezTo>
                <a:cubicBezTo>
                  <a:pt x="83" y="21"/>
                  <a:pt x="83" y="21"/>
                  <a:pt x="83" y="21"/>
                </a:cubicBezTo>
                <a:cubicBezTo>
                  <a:pt x="63" y="0"/>
                  <a:pt x="63" y="0"/>
                  <a:pt x="63" y="0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50"/>
                  <a:pt x="17" y="50"/>
                  <a:pt x="17" y="50"/>
                </a:cubicBezTo>
                <a:close/>
                <a:moveTo>
                  <a:pt x="50" y="85"/>
                </a:moveTo>
                <a:cubicBezTo>
                  <a:pt x="50" y="106"/>
                  <a:pt x="50" y="106"/>
                  <a:pt x="50" y="106"/>
                </a:cubicBezTo>
                <a:cubicBezTo>
                  <a:pt x="70" y="106"/>
                  <a:pt x="70" y="106"/>
                  <a:pt x="70" y="106"/>
                </a:cubicBezTo>
                <a:cubicBezTo>
                  <a:pt x="117" y="57"/>
                  <a:pt x="117" y="57"/>
                  <a:pt x="117" y="57"/>
                </a:cubicBezTo>
                <a:cubicBezTo>
                  <a:pt x="96" y="35"/>
                  <a:pt x="96" y="35"/>
                  <a:pt x="96" y="35"/>
                </a:cubicBezTo>
                <a:cubicBezTo>
                  <a:pt x="50" y="85"/>
                  <a:pt x="50" y="85"/>
                  <a:pt x="50" y="85"/>
                </a:cubicBezTo>
                <a:cubicBezTo>
                  <a:pt x="50" y="85"/>
                  <a:pt x="50" y="85"/>
                  <a:pt x="50" y="85"/>
                </a:cubicBezTo>
                <a:close/>
                <a:moveTo>
                  <a:pt x="103" y="141"/>
                </a:moveTo>
                <a:cubicBezTo>
                  <a:pt x="150" y="92"/>
                  <a:pt x="150" y="92"/>
                  <a:pt x="150" y="92"/>
                </a:cubicBezTo>
                <a:cubicBezTo>
                  <a:pt x="130" y="71"/>
                  <a:pt x="130" y="71"/>
                  <a:pt x="130" y="71"/>
                </a:cubicBezTo>
                <a:cubicBezTo>
                  <a:pt x="83" y="120"/>
                  <a:pt x="83" y="120"/>
                  <a:pt x="83" y="120"/>
                </a:cubicBezTo>
                <a:cubicBezTo>
                  <a:pt x="83" y="120"/>
                  <a:pt x="83" y="120"/>
                  <a:pt x="83" y="120"/>
                </a:cubicBezTo>
                <a:cubicBezTo>
                  <a:pt x="83" y="143"/>
                  <a:pt x="83" y="143"/>
                  <a:pt x="83" y="143"/>
                </a:cubicBezTo>
                <a:cubicBezTo>
                  <a:pt x="104" y="143"/>
                  <a:pt x="104" y="143"/>
                  <a:pt x="104" y="143"/>
                </a:cubicBezTo>
                <a:cubicBezTo>
                  <a:pt x="103" y="141"/>
                  <a:pt x="103" y="141"/>
                  <a:pt x="103" y="141"/>
                </a:cubicBezTo>
                <a:cubicBezTo>
                  <a:pt x="103" y="141"/>
                  <a:pt x="103" y="141"/>
                  <a:pt x="103" y="141"/>
                </a:cubicBezTo>
                <a:close/>
                <a:moveTo>
                  <a:pt x="103" y="141"/>
                </a:moveTo>
                <a:cubicBezTo>
                  <a:pt x="103" y="141"/>
                  <a:pt x="103" y="141"/>
                  <a:pt x="103" y="14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29FC6E37-EA28-0C65-9749-C1AB7204B0FC}"/>
              </a:ext>
            </a:extLst>
          </p:cNvPr>
          <p:cNvSpPr>
            <a:spLocks noEditPoints="1"/>
          </p:cNvSpPr>
          <p:nvPr/>
        </p:nvSpPr>
        <p:spPr bwMode="auto">
          <a:xfrm>
            <a:off x="6800851" y="3022600"/>
            <a:ext cx="242888" cy="255588"/>
          </a:xfrm>
          <a:custGeom>
            <a:avLst/>
            <a:gdLst>
              <a:gd name="T0" fmla="*/ 25 w 153"/>
              <a:gd name="T1" fmla="*/ 99 h 161"/>
              <a:gd name="T2" fmla="*/ 58 w 153"/>
              <a:gd name="T3" fmla="*/ 134 h 161"/>
              <a:gd name="T4" fmla="*/ 139 w 153"/>
              <a:gd name="T5" fmla="*/ 49 h 161"/>
              <a:gd name="T6" fmla="*/ 105 w 153"/>
              <a:gd name="T7" fmla="*/ 14 h 161"/>
              <a:gd name="T8" fmla="*/ 25 w 153"/>
              <a:gd name="T9" fmla="*/ 99 h 161"/>
              <a:gd name="T10" fmla="*/ 25 w 153"/>
              <a:gd name="T11" fmla="*/ 99 h 161"/>
              <a:gd name="T12" fmla="*/ 112 w 153"/>
              <a:gd name="T13" fmla="*/ 36 h 161"/>
              <a:gd name="T14" fmla="*/ 45 w 153"/>
              <a:gd name="T15" fmla="*/ 106 h 161"/>
              <a:gd name="T16" fmla="*/ 38 w 153"/>
              <a:gd name="T17" fmla="*/ 99 h 161"/>
              <a:gd name="T18" fmla="*/ 105 w 153"/>
              <a:gd name="T19" fmla="*/ 29 h 161"/>
              <a:gd name="T20" fmla="*/ 112 w 153"/>
              <a:gd name="T21" fmla="*/ 36 h 161"/>
              <a:gd name="T22" fmla="*/ 112 w 153"/>
              <a:gd name="T23" fmla="*/ 36 h 161"/>
              <a:gd name="T24" fmla="*/ 139 w 153"/>
              <a:gd name="T25" fmla="*/ 7 h 161"/>
              <a:gd name="T26" fmla="*/ 145 w 153"/>
              <a:gd name="T27" fmla="*/ 14 h 161"/>
              <a:gd name="T28" fmla="*/ 145 w 153"/>
              <a:gd name="T29" fmla="*/ 43 h 161"/>
              <a:gd name="T30" fmla="*/ 112 w 153"/>
              <a:gd name="T31" fmla="*/ 7 h 161"/>
              <a:gd name="T32" fmla="*/ 139 w 153"/>
              <a:gd name="T33" fmla="*/ 7 h 161"/>
              <a:gd name="T34" fmla="*/ 49 w 153"/>
              <a:gd name="T35" fmla="*/ 138 h 161"/>
              <a:gd name="T36" fmla="*/ 0 w 153"/>
              <a:gd name="T37" fmla="*/ 161 h 161"/>
              <a:gd name="T38" fmla="*/ 20 w 153"/>
              <a:gd name="T39" fmla="*/ 109 h 161"/>
              <a:gd name="T40" fmla="*/ 49 w 153"/>
              <a:gd name="T41" fmla="*/ 138 h 161"/>
              <a:gd name="T42" fmla="*/ 49 w 153"/>
              <a:gd name="T43" fmla="*/ 138 h 161"/>
              <a:gd name="T44" fmla="*/ 49 w 153"/>
              <a:gd name="T45" fmla="*/ 138 h 161"/>
              <a:gd name="T46" fmla="*/ 49 w 153"/>
              <a:gd name="T47" fmla="*/ 13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53" h="161">
                <a:moveTo>
                  <a:pt x="25" y="99"/>
                </a:moveTo>
                <a:cubicBezTo>
                  <a:pt x="58" y="134"/>
                  <a:pt x="58" y="134"/>
                  <a:pt x="58" y="134"/>
                </a:cubicBezTo>
                <a:cubicBezTo>
                  <a:pt x="139" y="49"/>
                  <a:pt x="139" y="49"/>
                  <a:pt x="139" y="49"/>
                </a:cubicBezTo>
                <a:cubicBezTo>
                  <a:pt x="105" y="14"/>
                  <a:pt x="105" y="14"/>
                  <a:pt x="105" y="14"/>
                </a:cubicBezTo>
                <a:cubicBezTo>
                  <a:pt x="25" y="99"/>
                  <a:pt x="25" y="99"/>
                  <a:pt x="25" y="99"/>
                </a:cubicBezTo>
                <a:cubicBezTo>
                  <a:pt x="25" y="99"/>
                  <a:pt x="25" y="99"/>
                  <a:pt x="25" y="99"/>
                </a:cubicBezTo>
                <a:close/>
                <a:moveTo>
                  <a:pt x="112" y="36"/>
                </a:moveTo>
                <a:cubicBezTo>
                  <a:pt x="45" y="106"/>
                  <a:pt x="45" y="106"/>
                  <a:pt x="45" y="106"/>
                </a:cubicBezTo>
                <a:cubicBezTo>
                  <a:pt x="38" y="99"/>
                  <a:pt x="38" y="99"/>
                  <a:pt x="38" y="99"/>
                </a:cubicBezTo>
                <a:cubicBezTo>
                  <a:pt x="105" y="29"/>
                  <a:pt x="105" y="29"/>
                  <a:pt x="105" y="29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12" y="36"/>
                  <a:pt x="112" y="36"/>
                  <a:pt x="112" y="36"/>
                </a:cubicBezTo>
                <a:close/>
                <a:moveTo>
                  <a:pt x="139" y="7"/>
                </a:moveTo>
                <a:cubicBezTo>
                  <a:pt x="145" y="14"/>
                  <a:pt x="145" y="14"/>
                  <a:pt x="145" y="14"/>
                </a:cubicBezTo>
                <a:cubicBezTo>
                  <a:pt x="153" y="21"/>
                  <a:pt x="153" y="34"/>
                  <a:pt x="145" y="43"/>
                </a:cubicBezTo>
                <a:cubicBezTo>
                  <a:pt x="112" y="7"/>
                  <a:pt x="112" y="7"/>
                  <a:pt x="112" y="7"/>
                </a:cubicBezTo>
                <a:cubicBezTo>
                  <a:pt x="118" y="0"/>
                  <a:pt x="131" y="0"/>
                  <a:pt x="139" y="7"/>
                </a:cubicBezTo>
                <a:close/>
                <a:moveTo>
                  <a:pt x="49" y="138"/>
                </a:moveTo>
                <a:cubicBezTo>
                  <a:pt x="0" y="161"/>
                  <a:pt x="0" y="161"/>
                  <a:pt x="0" y="161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49" y="138"/>
                  <a:pt x="49" y="138"/>
                  <a:pt x="49" y="138"/>
                </a:cubicBezTo>
                <a:cubicBezTo>
                  <a:pt x="49" y="138"/>
                  <a:pt x="49" y="138"/>
                  <a:pt x="49" y="138"/>
                </a:cubicBezTo>
                <a:close/>
                <a:moveTo>
                  <a:pt x="49" y="138"/>
                </a:moveTo>
                <a:cubicBezTo>
                  <a:pt x="49" y="138"/>
                  <a:pt x="49" y="138"/>
                  <a:pt x="49" y="13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E04208E1-89C7-F5BB-B815-BC384F5FF112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3024188"/>
            <a:ext cx="254000" cy="254000"/>
          </a:xfrm>
          <a:custGeom>
            <a:avLst/>
            <a:gdLst>
              <a:gd name="T0" fmla="*/ 40 w 160"/>
              <a:gd name="T1" fmla="*/ 160 h 160"/>
              <a:gd name="T2" fmla="*/ 120 w 160"/>
              <a:gd name="T3" fmla="*/ 160 h 160"/>
              <a:gd name="T4" fmla="*/ 120 w 160"/>
              <a:gd name="T5" fmla="*/ 107 h 160"/>
              <a:gd name="T6" fmla="*/ 40 w 160"/>
              <a:gd name="T7" fmla="*/ 107 h 160"/>
              <a:gd name="T8" fmla="*/ 40 w 160"/>
              <a:gd name="T9" fmla="*/ 160 h 160"/>
              <a:gd name="T10" fmla="*/ 50 w 160"/>
              <a:gd name="T11" fmla="*/ 117 h 160"/>
              <a:gd name="T12" fmla="*/ 110 w 160"/>
              <a:gd name="T13" fmla="*/ 117 h 160"/>
              <a:gd name="T14" fmla="*/ 110 w 160"/>
              <a:gd name="T15" fmla="*/ 128 h 160"/>
              <a:gd name="T16" fmla="*/ 50 w 160"/>
              <a:gd name="T17" fmla="*/ 128 h 160"/>
              <a:gd name="T18" fmla="*/ 50 w 160"/>
              <a:gd name="T19" fmla="*/ 117 h 160"/>
              <a:gd name="T20" fmla="*/ 50 w 160"/>
              <a:gd name="T21" fmla="*/ 139 h 160"/>
              <a:gd name="T22" fmla="*/ 110 w 160"/>
              <a:gd name="T23" fmla="*/ 139 h 160"/>
              <a:gd name="T24" fmla="*/ 110 w 160"/>
              <a:gd name="T25" fmla="*/ 150 h 160"/>
              <a:gd name="T26" fmla="*/ 50 w 160"/>
              <a:gd name="T27" fmla="*/ 150 h 160"/>
              <a:gd name="T28" fmla="*/ 50 w 160"/>
              <a:gd name="T29" fmla="*/ 139 h 160"/>
              <a:gd name="T30" fmla="*/ 120 w 160"/>
              <a:gd name="T31" fmla="*/ 0 h 160"/>
              <a:gd name="T32" fmla="*/ 40 w 160"/>
              <a:gd name="T33" fmla="*/ 0 h 160"/>
              <a:gd name="T34" fmla="*/ 40 w 160"/>
              <a:gd name="T35" fmla="*/ 53 h 160"/>
              <a:gd name="T36" fmla="*/ 120 w 160"/>
              <a:gd name="T37" fmla="*/ 53 h 160"/>
              <a:gd name="T38" fmla="*/ 120 w 160"/>
              <a:gd name="T39" fmla="*/ 0 h 160"/>
              <a:gd name="T40" fmla="*/ 141 w 160"/>
              <a:gd name="T41" fmla="*/ 33 h 160"/>
              <a:gd name="T42" fmla="*/ 130 w 160"/>
              <a:gd name="T43" fmla="*/ 33 h 160"/>
              <a:gd name="T44" fmla="*/ 130 w 160"/>
              <a:gd name="T45" fmla="*/ 65 h 160"/>
              <a:gd name="T46" fmla="*/ 30 w 160"/>
              <a:gd name="T47" fmla="*/ 65 h 160"/>
              <a:gd name="T48" fmla="*/ 30 w 160"/>
              <a:gd name="T49" fmla="*/ 33 h 160"/>
              <a:gd name="T50" fmla="*/ 21 w 160"/>
              <a:gd name="T51" fmla="*/ 33 h 160"/>
              <a:gd name="T52" fmla="*/ 0 w 160"/>
              <a:gd name="T53" fmla="*/ 53 h 160"/>
              <a:gd name="T54" fmla="*/ 0 w 160"/>
              <a:gd name="T55" fmla="*/ 107 h 160"/>
              <a:gd name="T56" fmla="*/ 21 w 160"/>
              <a:gd name="T57" fmla="*/ 128 h 160"/>
              <a:gd name="T58" fmla="*/ 30 w 160"/>
              <a:gd name="T59" fmla="*/ 128 h 160"/>
              <a:gd name="T60" fmla="*/ 30 w 160"/>
              <a:gd name="T61" fmla="*/ 96 h 160"/>
              <a:gd name="T62" fmla="*/ 130 w 160"/>
              <a:gd name="T63" fmla="*/ 96 h 160"/>
              <a:gd name="T64" fmla="*/ 130 w 160"/>
              <a:gd name="T65" fmla="*/ 128 h 160"/>
              <a:gd name="T66" fmla="*/ 141 w 160"/>
              <a:gd name="T67" fmla="*/ 128 h 160"/>
              <a:gd name="T68" fmla="*/ 160 w 160"/>
              <a:gd name="T69" fmla="*/ 107 h 160"/>
              <a:gd name="T70" fmla="*/ 160 w 160"/>
              <a:gd name="T71" fmla="*/ 53 h 160"/>
              <a:gd name="T72" fmla="*/ 141 w 160"/>
              <a:gd name="T73" fmla="*/ 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60">
                <a:moveTo>
                  <a:pt x="40" y="160"/>
                </a:moveTo>
                <a:cubicBezTo>
                  <a:pt x="120" y="160"/>
                  <a:pt x="120" y="160"/>
                  <a:pt x="120" y="160"/>
                </a:cubicBezTo>
                <a:cubicBezTo>
                  <a:pt x="120" y="107"/>
                  <a:pt x="120" y="107"/>
                  <a:pt x="120" y="107"/>
                </a:cubicBezTo>
                <a:cubicBezTo>
                  <a:pt x="40" y="107"/>
                  <a:pt x="40" y="107"/>
                  <a:pt x="40" y="107"/>
                </a:cubicBezTo>
                <a:lnTo>
                  <a:pt x="40" y="160"/>
                </a:lnTo>
                <a:close/>
                <a:moveTo>
                  <a:pt x="50" y="117"/>
                </a:moveTo>
                <a:cubicBezTo>
                  <a:pt x="110" y="117"/>
                  <a:pt x="110" y="117"/>
                  <a:pt x="110" y="117"/>
                </a:cubicBezTo>
                <a:cubicBezTo>
                  <a:pt x="110" y="128"/>
                  <a:pt x="110" y="128"/>
                  <a:pt x="110" y="128"/>
                </a:cubicBezTo>
                <a:cubicBezTo>
                  <a:pt x="50" y="128"/>
                  <a:pt x="50" y="128"/>
                  <a:pt x="50" y="128"/>
                </a:cubicBezTo>
                <a:lnTo>
                  <a:pt x="50" y="117"/>
                </a:lnTo>
                <a:close/>
                <a:moveTo>
                  <a:pt x="50" y="139"/>
                </a:moveTo>
                <a:cubicBezTo>
                  <a:pt x="110" y="139"/>
                  <a:pt x="110" y="139"/>
                  <a:pt x="110" y="139"/>
                </a:cubicBezTo>
                <a:cubicBezTo>
                  <a:pt x="110" y="150"/>
                  <a:pt x="110" y="150"/>
                  <a:pt x="110" y="150"/>
                </a:cubicBezTo>
                <a:cubicBezTo>
                  <a:pt x="50" y="150"/>
                  <a:pt x="50" y="150"/>
                  <a:pt x="50" y="150"/>
                </a:cubicBezTo>
                <a:lnTo>
                  <a:pt x="50" y="139"/>
                </a:lnTo>
                <a:close/>
                <a:moveTo>
                  <a:pt x="120" y="0"/>
                </a:moveTo>
                <a:cubicBezTo>
                  <a:pt x="40" y="0"/>
                  <a:pt x="40" y="0"/>
                  <a:pt x="40" y="0"/>
                </a:cubicBezTo>
                <a:cubicBezTo>
                  <a:pt x="40" y="53"/>
                  <a:pt x="40" y="53"/>
                  <a:pt x="40" y="53"/>
                </a:cubicBezTo>
                <a:cubicBezTo>
                  <a:pt x="120" y="53"/>
                  <a:pt x="120" y="53"/>
                  <a:pt x="120" y="53"/>
                </a:cubicBezTo>
                <a:lnTo>
                  <a:pt x="120" y="0"/>
                </a:lnTo>
                <a:close/>
                <a:moveTo>
                  <a:pt x="141" y="33"/>
                </a:moveTo>
                <a:cubicBezTo>
                  <a:pt x="130" y="33"/>
                  <a:pt x="130" y="33"/>
                  <a:pt x="130" y="33"/>
                </a:cubicBezTo>
                <a:cubicBezTo>
                  <a:pt x="130" y="65"/>
                  <a:pt x="130" y="65"/>
                  <a:pt x="130" y="65"/>
                </a:cubicBezTo>
                <a:cubicBezTo>
                  <a:pt x="30" y="65"/>
                  <a:pt x="30" y="65"/>
                  <a:pt x="30" y="65"/>
                </a:cubicBezTo>
                <a:cubicBezTo>
                  <a:pt x="30" y="33"/>
                  <a:pt x="30" y="33"/>
                  <a:pt x="30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10" y="33"/>
                  <a:pt x="0" y="43"/>
                  <a:pt x="0" y="53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18"/>
                  <a:pt x="10" y="128"/>
                  <a:pt x="21" y="128"/>
                </a:cubicBezTo>
                <a:cubicBezTo>
                  <a:pt x="30" y="128"/>
                  <a:pt x="30" y="128"/>
                  <a:pt x="30" y="128"/>
                </a:cubicBezTo>
                <a:cubicBezTo>
                  <a:pt x="30" y="96"/>
                  <a:pt x="30" y="96"/>
                  <a:pt x="30" y="96"/>
                </a:cubicBezTo>
                <a:cubicBezTo>
                  <a:pt x="130" y="96"/>
                  <a:pt x="130" y="96"/>
                  <a:pt x="130" y="96"/>
                </a:cubicBezTo>
                <a:cubicBezTo>
                  <a:pt x="130" y="128"/>
                  <a:pt x="130" y="128"/>
                  <a:pt x="130" y="128"/>
                </a:cubicBezTo>
                <a:cubicBezTo>
                  <a:pt x="141" y="128"/>
                  <a:pt x="141" y="128"/>
                  <a:pt x="141" y="128"/>
                </a:cubicBezTo>
                <a:cubicBezTo>
                  <a:pt x="150" y="128"/>
                  <a:pt x="160" y="118"/>
                  <a:pt x="160" y="107"/>
                </a:cubicBezTo>
                <a:cubicBezTo>
                  <a:pt x="160" y="53"/>
                  <a:pt x="160" y="53"/>
                  <a:pt x="160" y="53"/>
                </a:cubicBezTo>
                <a:cubicBezTo>
                  <a:pt x="160" y="43"/>
                  <a:pt x="150" y="33"/>
                  <a:pt x="141" y="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90AAD097-50D2-6F95-B3DF-C112AFECBB8E}"/>
              </a:ext>
            </a:extLst>
          </p:cNvPr>
          <p:cNvSpPr>
            <a:spLocks noEditPoints="1"/>
          </p:cNvSpPr>
          <p:nvPr/>
        </p:nvSpPr>
        <p:spPr bwMode="auto">
          <a:xfrm>
            <a:off x="8453438" y="3024188"/>
            <a:ext cx="238125" cy="254000"/>
          </a:xfrm>
          <a:custGeom>
            <a:avLst/>
            <a:gdLst>
              <a:gd name="T0" fmla="*/ 150 w 150"/>
              <a:gd name="T1" fmla="*/ 79 h 160"/>
              <a:gd name="T2" fmla="*/ 74 w 150"/>
              <a:gd name="T3" fmla="*/ 0 h 160"/>
              <a:gd name="T4" fmla="*/ 0 w 150"/>
              <a:gd name="T5" fmla="*/ 79 h 160"/>
              <a:gd name="T6" fmla="*/ 74 w 150"/>
              <a:gd name="T7" fmla="*/ 160 h 160"/>
              <a:gd name="T8" fmla="*/ 81 w 150"/>
              <a:gd name="T9" fmla="*/ 153 h 160"/>
              <a:gd name="T10" fmla="*/ 81 w 150"/>
              <a:gd name="T11" fmla="*/ 86 h 160"/>
              <a:gd name="T12" fmla="*/ 143 w 150"/>
              <a:gd name="T13" fmla="*/ 86 h 160"/>
              <a:gd name="T14" fmla="*/ 150 w 150"/>
              <a:gd name="T15" fmla="*/ 79 h 160"/>
              <a:gd name="T16" fmla="*/ 148 w 150"/>
              <a:gd name="T17" fmla="*/ 96 h 160"/>
              <a:gd name="T18" fmla="*/ 145 w 150"/>
              <a:gd name="T19" fmla="*/ 93 h 160"/>
              <a:gd name="T20" fmla="*/ 92 w 150"/>
              <a:gd name="T21" fmla="*/ 93 h 160"/>
              <a:gd name="T22" fmla="*/ 87 w 150"/>
              <a:gd name="T23" fmla="*/ 98 h 160"/>
              <a:gd name="T24" fmla="*/ 87 w 150"/>
              <a:gd name="T25" fmla="*/ 155 h 160"/>
              <a:gd name="T26" fmla="*/ 89 w 150"/>
              <a:gd name="T27" fmla="*/ 158 h 160"/>
              <a:gd name="T28" fmla="*/ 92 w 150"/>
              <a:gd name="T29" fmla="*/ 158 h 160"/>
              <a:gd name="T30" fmla="*/ 150 w 150"/>
              <a:gd name="T31" fmla="*/ 98 h 160"/>
              <a:gd name="T32" fmla="*/ 148 w 150"/>
              <a:gd name="T33" fmla="*/ 96 h 160"/>
              <a:gd name="T34" fmla="*/ 94 w 150"/>
              <a:gd name="T35" fmla="*/ 150 h 160"/>
              <a:gd name="T36" fmla="*/ 94 w 150"/>
              <a:gd name="T37" fmla="*/ 100 h 160"/>
              <a:gd name="T38" fmla="*/ 141 w 150"/>
              <a:gd name="T39" fmla="*/ 100 h 160"/>
              <a:gd name="T40" fmla="*/ 94 w 150"/>
              <a:gd name="T41" fmla="*/ 1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50" h="160">
                <a:moveTo>
                  <a:pt x="150" y="79"/>
                </a:moveTo>
                <a:cubicBezTo>
                  <a:pt x="150" y="36"/>
                  <a:pt x="116" y="0"/>
                  <a:pt x="74" y="0"/>
                </a:cubicBezTo>
                <a:cubicBezTo>
                  <a:pt x="34" y="0"/>
                  <a:pt x="0" y="36"/>
                  <a:pt x="0" y="79"/>
                </a:cubicBezTo>
                <a:cubicBezTo>
                  <a:pt x="0" y="124"/>
                  <a:pt x="34" y="160"/>
                  <a:pt x="74" y="160"/>
                </a:cubicBezTo>
                <a:cubicBezTo>
                  <a:pt x="78" y="160"/>
                  <a:pt x="81" y="155"/>
                  <a:pt x="81" y="153"/>
                </a:cubicBezTo>
                <a:cubicBezTo>
                  <a:pt x="81" y="86"/>
                  <a:pt x="81" y="86"/>
                  <a:pt x="81" y="86"/>
                </a:cubicBezTo>
                <a:cubicBezTo>
                  <a:pt x="143" y="86"/>
                  <a:pt x="143" y="86"/>
                  <a:pt x="143" y="86"/>
                </a:cubicBezTo>
                <a:cubicBezTo>
                  <a:pt x="148" y="86"/>
                  <a:pt x="150" y="84"/>
                  <a:pt x="150" y="79"/>
                </a:cubicBezTo>
                <a:close/>
                <a:moveTo>
                  <a:pt x="148" y="96"/>
                </a:moveTo>
                <a:cubicBezTo>
                  <a:pt x="148" y="93"/>
                  <a:pt x="148" y="93"/>
                  <a:pt x="145" y="93"/>
                </a:cubicBezTo>
                <a:cubicBezTo>
                  <a:pt x="92" y="93"/>
                  <a:pt x="92" y="93"/>
                  <a:pt x="92" y="93"/>
                </a:cubicBezTo>
                <a:cubicBezTo>
                  <a:pt x="89" y="93"/>
                  <a:pt x="87" y="96"/>
                  <a:pt x="87" y="98"/>
                </a:cubicBezTo>
                <a:cubicBezTo>
                  <a:pt x="87" y="155"/>
                  <a:pt x="87" y="155"/>
                  <a:pt x="87" y="155"/>
                </a:cubicBezTo>
                <a:cubicBezTo>
                  <a:pt x="89" y="158"/>
                  <a:pt x="89" y="158"/>
                  <a:pt x="89" y="158"/>
                </a:cubicBezTo>
                <a:cubicBezTo>
                  <a:pt x="92" y="158"/>
                  <a:pt x="92" y="158"/>
                  <a:pt x="92" y="158"/>
                </a:cubicBezTo>
                <a:cubicBezTo>
                  <a:pt x="121" y="155"/>
                  <a:pt x="145" y="129"/>
                  <a:pt x="150" y="98"/>
                </a:cubicBezTo>
                <a:cubicBezTo>
                  <a:pt x="150" y="96"/>
                  <a:pt x="150" y="96"/>
                  <a:pt x="148" y="96"/>
                </a:cubicBezTo>
                <a:close/>
                <a:moveTo>
                  <a:pt x="94" y="150"/>
                </a:moveTo>
                <a:cubicBezTo>
                  <a:pt x="94" y="100"/>
                  <a:pt x="94" y="100"/>
                  <a:pt x="94" y="100"/>
                </a:cubicBezTo>
                <a:cubicBezTo>
                  <a:pt x="141" y="100"/>
                  <a:pt x="141" y="100"/>
                  <a:pt x="141" y="100"/>
                </a:cubicBezTo>
                <a:cubicBezTo>
                  <a:pt x="139" y="127"/>
                  <a:pt x="119" y="146"/>
                  <a:pt x="94" y="1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EE8B2643-9E3C-2CB5-3E21-B2867B63BE19}"/>
              </a:ext>
            </a:extLst>
          </p:cNvPr>
          <p:cNvSpPr>
            <a:spLocks noEditPoints="1"/>
          </p:cNvSpPr>
          <p:nvPr/>
        </p:nvSpPr>
        <p:spPr bwMode="auto">
          <a:xfrm>
            <a:off x="9013826" y="3022600"/>
            <a:ext cx="215900" cy="257175"/>
          </a:xfrm>
          <a:custGeom>
            <a:avLst/>
            <a:gdLst>
              <a:gd name="T0" fmla="*/ 16 w 137"/>
              <a:gd name="T1" fmla="*/ 110 h 162"/>
              <a:gd name="T2" fmla="*/ 45 w 137"/>
              <a:gd name="T3" fmla="*/ 141 h 162"/>
              <a:gd name="T4" fmla="*/ 110 w 137"/>
              <a:gd name="T5" fmla="*/ 62 h 162"/>
              <a:gd name="T6" fmla="*/ 79 w 137"/>
              <a:gd name="T7" fmla="*/ 33 h 162"/>
              <a:gd name="T8" fmla="*/ 16 w 137"/>
              <a:gd name="T9" fmla="*/ 110 h 162"/>
              <a:gd name="T10" fmla="*/ 16 w 137"/>
              <a:gd name="T11" fmla="*/ 110 h 162"/>
              <a:gd name="T12" fmla="*/ 72 w 137"/>
              <a:gd name="T13" fmla="*/ 69 h 162"/>
              <a:gd name="T14" fmla="*/ 35 w 137"/>
              <a:gd name="T15" fmla="*/ 112 h 162"/>
              <a:gd name="T16" fmla="*/ 33 w 137"/>
              <a:gd name="T17" fmla="*/ 114 h 162"/>
              <a:gd name="T18" fmla="*/ 33 w 137"/>
              <a:gd name="T19" fmla="*/ 112 h 162"/>
              <a:gd name="T20" fmla="*/ 31 w 137"/>
              <a:gd name="T21" fmla="*/ 112 h 162"/>
              <a:gd name="T22" fmla="*/ 29 w 137"/>
              <a:gd name="T23" fmla="*/ 108 h 162"/>
              <a:gd name="T24" fmla="*/ 66 w 137"/>
              <a:gd name="T25" fmla="*/ 64 h 162"/>
              <a:gd name="T26" fmla="*/ 68 w 137"/>
              <a:gd name="T27" fmla="*/ 62 h 162"/>
              <a:gd name="T28" fmla="*/ 70 w 137"/>
              <a:gd name="T29" fmla="*/ 64 h 162"/>
              <a:gd name="T30" fmla="*/ 72 w 137"/>
              <a:gd name="T31" fmla="*/ 64 h 162"/>
              <a:gd name="T32" fmla="*/ 72 w 137"/>
              <a:gd name="T33" fmla="*/ 69 h 162"/>
              <a:gd name="T34" fmla="*/ 83 w 137"/>
              <a:gd name="T35" fmla="*/ 48 h 162"/>
              <a:gd name="T36" fmla="*/ 85 w 137"/>
              <a:gd name="T37" fmla="*/ 50 h 162"/>
              <a:gd name="T38" fmla="*/ 85 w 137"/>
              <a:gd name="T39" fmla="*/ 54 h 162"/>
              <a:gd name="T40" fmla="*/ 81 w 137"/>
              <a:gd name="T41" fmla="*/ 58 h 162"/>
              <a:gd name="T42" fmla="*/ 79 w 137"/>
              <a:gd name="T43" fmla="*/ 58 h 162"/>
              <a:gd name="T44" fmla="*/ 77 w 137"/>
              <a:gd name="T45" fmla="*/ 58 h 162"/>
              <a:gd name="T46" fmla="*/ 76 w 137"/>
              <a:gd name="T47" fmla="*/ 56 h 162"/>
              <a:gd name="T48" fmla="*/ 76 w 137"/>
              <a:gd name="T49" fmla="*/ 54 h 162"/>
              <a:gd name="T50" fmla="*/ 76 w 137"/>
              <a:gd name="T51" fmla="*/ 52 h 162"/>
              <a:gd name="T52" fmla="*/ 79 w 137"/>
              <a:gd name="T53" fmla="*/ 48 h 162"/>
              <a:gd name="T54" fmla="*/ 83 w 137"/>
              <a:gd name="T55" fmla="*/ 48 h 162"/>
              <a:gd name="T56" fmla="*/ 91 w 137"/>
              <a:gd name="T57" fmla="*/ 21 h 162"/>
              <a:gd name="T58" fmla="*/ 122 w 137"/>
              <a:gd name="T59" fmla="*/ 50 h 162"/>
              <a:gd name="T60" fmla="*/ 114 w 137"/>
              <a:gd name="T61" fmla="*/ 58 h 162"/>
              <a:gd name="T62" fmla="*/ 83 w 137"/>
              <a:gd name="T63" fmla="*/ 29 h 162"/>
              <a:gd name="T64" fmla="*/ 91 w 137"/>
              <a:gd name="T65" fmla="*/ 21 h 162"/>
              <a:gd name="T66" fmla="*/ 91 w 137"/>
              <a:gd name="T67" fmla="*/ 21 h 162"/>
              <a:gd name="T68" fmla="*/ 134 w 137"/>
              <a:gd name="T69" fmla="*/ 21 h 162"/>
              <a:gd name="T70" fmla="*/ 116 w 137"/>
              <a:gd name="T71" fmla="*/ 4 h 162"/>
              <a:gd name="T72" fmla="*/ 105 w 137"/>
              <a:gd name="T73" fmla="*/ 4 h 162"/>
              <a:gd name="T74" fmla="*/ 93 w 137"/>
              <a:gd name="T75" fmla="*/ 17 h 162"/>
              <a:gd name="T76" fmla="*/ 124 w 137"/>
              <a:gd name="T77" fmla="*/ 46 h 162"/>
              <a:gd name="T78" fmla="*/ 134 w 137"/>
              <a:gd name="T79" fmla="*/ 33 h 162"/>
              <a:gd name="T80" fmla="*/ 137 w 137"/>
              <a:gd name="T81" fmla="*/ 27 h 162"/>
              <a:gd name="T82" fmla="*/ 134 w 137"/>
              <a:gd name="T83" fmla="*/ 21 h 162"/>
              <a:gd name="T84" fmla="*/ 124 w 137"/>
              <a:gd name="T85" fmla="*/ 33 h 162"/>
              <a:gd name="T86" fmla="*/ 105 w 137"/>
              <a:gd name="T87" fmla="*/ 17 h 162"/>
              <a:gd name="T88" fmla="*/ 110 w 137"/>
              <a:gd name="T89" fmla="*/ 10 h 162"/>
              <a:gd name="T90" fmla="*/ 130 w 137"/>
              <a:gd name="T91" fmla="*/ 27 h 162"/>
              <a:gd name="T92" fmla="*/ 124 w 137"/>
              <a:gd name="T93" fmla="*/ 33 h 162"/>
              <a:gd name="T94" fmla="*/ 124 w 137"/>
              <a:gd name="T95" fmla="*/ 33 h 162"/>
              <a:gd name="T96" fmla="*/ 0 w 137"/>
              <a:gd name="T97" fmla="*/ 156 h 162"/>
              <a:gd name="T98" fmla="*/ 2 w 137"/>
              <a:gd name="T99" fmla="*/ 160 h 162"/>
              <a:gd name="T100" fmla="*/ 6 w 137"/>
              <a:gd name="T101" fmla="*/ 160 h 162"/>
              <a:gd name="T102" fmla="*/ 43 w 137"/>
              <a:gd name="T103" fmla="*/ 146 h 162"/>
              <a:gd name="T104" fmla="*/ 12 w 137"/>
              <a:gd name="T105" fmla="*/ 116 h 162"/>
              <a:gd name="T106" fmla="*/ 0 w 137"/>
              <a:gd name="T107" fmla="*/ 156 h 162"/>
              <a:gd name="T108" fmla="*/ 0 w 137"/>
              <a:gd name="T109" fmla="*/ 156 h 162"/>
              <a:gd name="T110" fmla="*/ 31 w 137"/>
              <a:gd name="T111" fmla="*/ 143 h 162"/>
              <a:gd name="T112" fmla="*/ 18 w 137"/>
              <a:gd name="T113" fmla="*/ 150 h 162"/>
              <a:gd name="T114" fmla="*/ 10 w 137"/>
              <a:gd name="T115" fmla="*/ 141 h 162"/>
              <a:gd name="T116" fmla="*/ 14 w 137"/>
              <a:gd name="T117" fmla="*/ 127 h 162"/>
              <a:gd name="T118" fmla="*/ 31 w 137"/>
              <a:gd name="T119" fmla="*/ 143 h 162"/>
              <a:gd name="T120" fmla="*/ 31 w 137"/>
              <a:gd name="T121" fmla="*/ 143 h 162"/>
              <a:gd name="T122" fmla="*/ 31 w 137"/>
              <a:gd name="T123" fmla="*/ 143 h 162"/>
              <a:gd name="T124" fmla="*/ 31 w 137"/>
              <a:gd name="T125" fmla="*/ 143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7" h="162">
                <a:moveTo>
                  <a:pt x="16" y="110"/>
                </a:moveTo>
                <a:cubicBezTo>
                  <a:pt x="45" y="141"/>
                  <a:pt x="45" y="141"/>
                  <a:pt x="45" y="141"/>
                </a:cubicBezTo>
                <a:cubicBezTo>
                  <a:pt x="110" y="62"/>
                  <a:pt x="110" y="62"/>
                  <a:pt x="110" y="62"/>
                </a:cubicBezTo>
                <a:cubicBezTo>
                  <a:pt x="79" y="33"/>
                  <a:pt x="79" y="33"/>
                  <a:pt x="79" y="33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lose/>
                <a:moveTo>
                  <a:pt x="72" y="69"/>
                </a:moveTo>
                <a:cubicBezTo>
                  <a:pt x="35" y="112"/>
                  <a:pt x="35" y="112"/>
                  <a:pt x="35" y="112"/>
                </a:cubicBezTo>
                <a:cubicBezTo>
                  <a:pt x="35" y="114"/>
                  <a:pt x="35" y="114"/>
                  <a:pt x="33" y="114"/>
                </a:cubicBezTo>
                <a:cubicBezTo>
                  <a:pt x="33" y="114"/>
                  <a:pt x="33" y="114"/>
                  <a:pt x="33" y="112"/>
                </a:cubicBezTo>
                <a:cubicBezTo>
                  <a:pt x="31" y="112"/>
                  <a:pt x="31" y="112"/>
                  <a:pt x="31" y="112"/>
                </a:cubicBezTo>
                <a:cubicBezTo>
                  <a:pt x="29" y="110"/>
                  <a:pt x="29" y="108"/>
                  <a:pt x="29" y="108"/>
                </a:cubicBezTo>
                <a:cubicBezTo>
                  <a:pt x="66" y="64"/>
                  <a:pt x="66" y="64"/>
                  <a:pt x="66" y="64"/>
                </a:cubicBezTo>
                <a:cubicBezTo>
                  <a:pt x="68" y="62"/>
                  <a:pt x="68" y="62"/>
                  <a:pt x="68" y="62"/>
                </a:cubicBezTo>
                <a:cubicBezTo>
                  <a:pt x="70" y="62"/>
                  <a:pt x="70" y="62"/>
                  <a:pt x="70" y="64"/>
                </a:cubicBezTo>
                <a:cubicBezTo>
                  <a:pt x="72" y="64"/>
                  <a:pt x="72" y="64"/>
                  <a:pt x="72" y="64"/>
                </a:cubicBezTo>
                <a:cubicBezTo>
                  <a:pt x="74" y="67"/>
                  <a:pt x="74" y="69"/>
                  <a:pt x="72" y="69"/>
                </a:cubicBezTo>
                <a:close/>
                <a:moveTo>
                  <a:pt x="83" y="48"/>
                </a:moveTo>
                <a:cubicBezTo>
                  <a:pt x="85" y="50"/>
                  <a:pt x="85" y="50"/>
                  <a:pt x="85" y="50"/>
                </a:cubicBezTo>
                <a:cubicBezTo>
                  <a:pt x="85" y="52"/>
                  <a:pt x="85" y="52"/>
                  <a:pt x="85" y="54"/>
                </a:cubicBezTo>
                <a:cubicBezTo>
                  <a:pt x="81" y="58"/>
                  <a:pt x="81" y="58"/>
                  <a:pt x="81" y="58"/>
                </a:cubicBezTo>
                <a:cubicBezTo>
                  <a:pt x="81" y="58"/>
                  <a:pt x="81" y="58"/>
                  <a:pt x="79" y="58"/>
                </a:cubicBezTo>
                <a:cubicBezTo>
                  <a:pt x="79" y="58"/>
                  <a:pt x="79" y="58"/>
                  <a:pt x="77" y="58"/>
                </a:cubicBezTo>
                <a:cubicBezTo>
                  <a:pt x="76" y="56"/>
                  <a:pt x="76" y="56"/>
                  <a:pt x="76" y="56"/>
                </a:cubicBezTo>
                <a:cubicBezTo>
                  <a:pt x="76" y="54"/>
                  <a:pt x="76" y="54"/>
                  <a:pt x="76" y="54"/>
                </a:cubicBezTo>
                <a:cubicBezTo>
                  <a:pt x="76" y="52"/>
                  <a:pt x="76" y="52"/>
                  <a:pt x="76" y="52"/>
                </a:cubicBezTo>
                <a:cubicBezTo>
                  <a:pt x="79" y="48"/>
                  <a:pt x="79" y="48"/>
                  <a:pt x="79" y="48"/>
                </a:cubicBezTo>
                <a:cubicBezTo>
                  <a:pt x="79" y="48"/>
                  <a:pt x="81" y="48"/>
                  <a:pt x="83" y="48"/>
                </a:cubicBezTo>
                <a:close/>
                <a:moveTo>
                  <a:pt x="91" y="21"/>
                </a:moveTo>
                <a:cubicBezTo>
                  <a:pt x="122" y="50"/>
                  <a:pt x="122" y="50"/>
                  <a:pt x="122" y="50"/>
                </a:cubicBezTo>
                <a:cubicBezTo>
                  <a:pt x="114" y="58"/>
                  <a:pt x="114" y="58"/>
                  <a:pt x="114" y="58"/>
                </a:cubicBezTo>
                <a:cubicBezTo>
                  <a:pt x="83" y="29"/>
                  <a:pt x="83" y="29"/>
                  <a:pt x="83" y="29"/>
                </a:cubicBezTo>
                <a:cubicBezTo>
                  <a:pt x="91" y="21"/>
                  <a:pt x="91" y="21"/>
                  <a:pt x="91" y="21"/>
                </a:cubicBezTo>
                <a:cubicBezTo>
                  <a:pt x="91" y="21"/>
                  <a:pt x="91" y="21"/>
                  <a:pt x="91" y="21"/>
                </a:cubicBezTo>
                <a:close/>
                <a:moveTo>
                  <a:pt x="134" y="21"/>
                </a:moveTo>
                <a:cubicBezTo>
                  <a:pt x="116" y="4"/>
                  <a:pt x="116" y="4"/>
                  <a:pt x="116" y="4"/>
                </a:cubicBezTo>
                <a:cubicBezTo>
                  <a:pt x="112" y="0"/>
                  <a:pt x="106" y="0"/>
                  <a:pt x="105" y="4"/>
                </a:cubicBezTo>
                <a:cubicBezTo>
                  <a:pt x="93" y="17"/>
                  <a:pt x="93" y="17"/>
                  <a:pt x="93" y="17"/>
                </a:cubicBezTo>
                <a:cubicBezTo>
                  <a:pt x="124" y="46"/>
                  <a:pt x="124" y="46"/>
                  <a:pt x="124" y="46"/>
                </a:cubicBezTo>
                <a:cubicBezTo>
                  <a:pt x="134" y="33"/>
                  <a:pt x="134" y="33"/>
                  <a:pt x="134" y="33"/>
                </a:cubicBezTo>
                <a:cubicBezTo>
                  <a:pt x="135" y="33"/>
                  <a:pt x="137" y="29"/>
                  <a:pt x="137" y="27"/>
                </a:cubicBezTo>
                <a:cubicBezTo>
                  <a:pt x="137" y="25"/>
                  <a:pt x="135" y="23"/>
                  <a:pt x="134" y="21"/>
                </a:cubicBezTo>
                <a:close/>
                <a:moveTo>
                  <a:pt x="124" y="33"/>
                </a:moveTo>
                <a:cubicBezTo>
                  <a:pt x="105" y="17"/>
                  <a:pt x="105" y="17"/>
                  <a:pt x="105" y="17"/>
                </a:cubicBezTo>
                <a:cubicBezTo>
                  <a:pt x="110" y="10"/>
                  <a:pt x="110" y="10"/>
                  <a:pt x="110" y="10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4" y="33"/>
                  <a:pt x="124" y="33"/>
                  <a:pt x="124" y="33"/>
                </a:cubicBezTo>
                <a:cubicBezTo>
                  <a:pt x="124" y="33"/>
                  <a:pt x="124" y="33"/>
                  <a:pt x="124" y="33"/>
                </a:cubicBezTo>
                <a:close/>
                <a:moveTo>
                  <a:pt x="0" y="156"/>
                </a:moveTo>
                <a:cubicBezTo>
                  <a:pt x="0" y="156"/>
                  <a:pt x="0" y="158"/>
                  <a:pt x="2" y="160"/>
                </a:cubicBezTo>
                <a:cubicBezTo>
                  <a:pt x="4" y="160"/>
                  <a:pt x="4" y="162"/>
                  <a:pt x="6" y="160"/>
                </a:cubicBezTo>
                <a:cubicBezTo>
                  <a:pt x="43" y="146"/>
                  <a:pt x="43" y="146"/>
                  <a:pt x="43" y="14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6"/>
                  <a:pt x="0" y="156"/>
                  <a:pt x="0" y="156"/>
                </a:cubicBezTo>
                <a:close/>
                <a:moveTo>
                  <a:pt x="31" y="143"/>
                </a:moveTo>
                <a:cubicBezTo>
                  <a:pt x="18" y="150"/>
                  <a:pt x="18" y="150"/>
                  <a:pt x="18" y="150"/>
                </a:cubicBezTo>
                <a:cubicBezTo>
                  <a:pt x="10" y="141"/>
                  <a:pt x="10" y="141"/>
                  <a:pt x="10" y="141"/>
                </a:cubicBezTo>
                <a:cubicBezTo>
                  <a:pt x="14" y="127"/>
                  <a:pt x="14" y="127"/>
                  <a:pt x="14" y="127"/>
                </a:cubicBezTo>
                <a:cubicBezTo>
                  <a:pt x="31" y="143"/>
                  <a:pt x="31" y="143"/>
                  <a:pt x="31" y="143"/>
                </a:cubicBezTo>
                <a:cubicBezTo>
                  <a:pt x="31" y="143"/>
                  <a:pt x="31" y="143"/>
                  <a:pt x="31" y="143"/>
                </a:cubicBezTo>
                <a:close/>
                <a:moveTo>
                  <a:pt x="31" y="143"/>
                </a:moveTo>
                <a:cubicBezTo>
                  <a:pt x="31" y="143"/>
                  <a:pt x="31" y="143"/>
                  <a:pt x="31" y="14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EF722E37-64CE-FC28-BAC5-3E56FABAD038}"/>
              </a:ext>
            </a:extLst>
          </p:cNvPr>
          <p:cNvSpPr>
            <a:spLocks noEditPoints="1"/>
          </p:cNvSpPr>
          <p:nvPr/>
        </p:nvSpPr>
        <p:spPr bwMode="auto">
          <a:xfrm>
            <a:off x="10107613" y="3024188"/>
            <a:ext cx="236538" cy="254000"/>
          </a:xfrm>
          <a:custGeom>
            <a:avLst/>
            <a:gdLst>
              <a:gd name="T0" fmla="*/ 135 w 149"/>
              <a:gd name="T1" fmla="*/ 13 h 160"/>
              <a:gd name="T2" fmla="*/ 107 w 149"/>
              <a:gd name="T3" fmla="*/ 0 h 160"/>
              <a:gd name="T4" fmla="*/ 79 w 149"/>
              <a:gd name="T5" fmla="*/ 13 h 160"/>
              <a:gd name="T6" fmla="*/ 68 w 149"/>
              <a:gd name="T7" fmla="*/ 37 h 160"/>
              <a:gd name="T8" fmla="*/ 72 w 149"/>
              <a:gd name="T9" fmla="*/ 63 h 160"/>
              <a:gd name="T10" fmla="*/ 71 w 149"/>
              <a:gd name="T11" fmla="*/ 67 h 160"/>
              <a:gd name="T12" fmla="*/ 2 w 149"/>
              <a:gd name="T13" fmla="*/ 141 h 160"/>
              <a:gd name="T14" fmla="*/ 0 w 149"/>
              <a:gd name="T15" fmla="*/ 148 h 160"/>
              <a:gd name="T16" fmla="*/ 3 w 149"/>
              <a:gd name="T17" fmla="*/ 154 h 160"/>
              <a:gd name="T18" fmla="*/ 8 w 149"/>
              <a:gd name="T19" fmla="*/ 157 h 160"/>
              <a:gd name="T20" fmla="*/ 14 w 149"/>
              <a:gd name="T21" fmla="*/ 154 h 160"/>
              <a:gd name="T22" fmla="*/ 17 w 149"/>
              <a:gd name="T23" fmla="*/ 150 h 160"/>
              <a:gd name="T24" fmla="*/ 19 w 149"/>
              <a:gd name="T25" fmla="*/ 149 h 160"/>
              <a:gd name="T26" fmla="*/ 20 w 149"/>
              <a:gd name="T27" fmla="*/ 150 h 160"/>
              <a:gd name="T28" fmla="*/ 28 w 149"/>
              <a:gd name="T29" fmla="*/ 158 h 160"/>
              <a:gd name="T30" fmla="*/ 34 w 149"/>
              <a:gd name="T31" fmla="*/ 160 h 160"/>
              <a:gd name="T32" fmla="*/ 40 w 149"/>
              <a:gd name="T33" fmla="*/ 158 h 160"/>
              <a:gd name="T34" fmla="*/ 42 w 149"/>
              <a:gd name="T35" fmla="*/ 151 h 160"/>
              <a:gd name="T36" fmla="*/ 40 w 149"/>
              <a:gd name="T37" fmla="*/ 145 h 160"/>
              <a:gd name="T38" fmla="*/ 33 w 149"/>
              <a:gd name="T39" fmla="*/ 138 h 160"/>
              <a:gd name="T40" fmla="*/ 33 w 149"/>
              <a:gd name="T41" fmla="*/ 135 h 160"/>
              <a:gd name="T42" fmla="*/ 34 w 149"/>
              <a:gd name="T43" fmla="*/ 134 h 160"/>
              <a:gd name="T44" fmla="*/ 36 w 149"/>
              <a:gd name="T45" fmla="*/ 135 h 160"/>
              <a:gd name="T46" fmla="*/ 49 w 149"/>
              <a:gd name="T47" fmla="*/ 150 h 160"/>
              <a:gd name="T48" fmla="*/ 56 w 149"/>
              <a:gd name="T49" fmla="*/ 153 h 160"/>
              <a:gd name="T50" fmla="*/ 62 w 149"/>
              <a:gd name="T51" fmla="*/ 150 h 160"/>
              <a:gd name="T52" fmla="*/ 62 w 149"/>
              <a:gd name="T53" fmla="*/ 137 h 160"/>
              <a:gd name="T54" fmla="*/ 47 w 149"/>
              <a:gd name="T55" fmla="*/ 121 h 160"/>
              <a:gd name="T56" fmla="*/ 47 w 149"/>
              <a:gd name="T57" fmla="*/ 118 h 160"/>
              <a:gd name="T58" fmla="*/ 50 w 149"/>
              <a:gd name="T59" fmla="*/ 118 h 160"/>
              <a:gd name="T60" fmla="*/ 58 w 149"/>
              <a:gd name="T61" fmla="*/ 126 h 160"/>
              <a:gd name="T62" fmla="*/ 63 w 149"/>
              <a:gd name="T63" fmla="*/ 128 h 160"/>
              <a:gd name="T64" fmla="*/ 68 w 149"/>
              <a:gd name="T65" fmla="*/ 126 h 160"/>
              <a:gd name="T66" fmla="*/ 71 w 149"/>
              <a:gd name="T67" fmla="*/ 120 h 160"/>
              <a:gd name="T68" fmla="*/ 69 w 149"/>
              <a:gd name="T69" fmla="*/ 114 h 160"/>
              <a:gd name="T70" fmla="*/ 62 w 149"/>
              <a:gd name="T71" fmla="*/ 106 h 160"/>
              <a:gd name="T72" fmla="*/ 62 w 149"/>
              <a:gd name="T73" fmla="*/ 103 h 160"/>
              <a:gd name="T74" fmla="*/ 84 w 149"/>
              <a:gd name="T75" fmla="*/ 79 h 160"/>
              <a:gd name="T76" fmla="*/ 86 w 149"/>
              <a:gd name="T77" fmla="*/ 79 h 160"/>
              <a:gd name="T78" fmla="*/ 89 w 149"/>
              <a:gd name="T79" fmla="*/ 79 h 160"/>
              <a:gd name="T80" fmla="*/ 107 w 149"/>
              <a:gd name="T81" fmla="*/ 85 h 160"/>
              <a:gd name="T82" fmla="*/ 135 w 149"/>
              <a:gd name="T83" fmla="*/ 73 h 160"/>
              <a:gd name="T84" fmla="*/ 135 w 149"/>
              <a:gd name="T85" fmla="*/ 13 h 160"/>
              <a:gd name="T86" fmla="*/ 125 w 149"/>
              <a:gd name="T87" fmla="*/ 56 h 160"/>
              <a:gd name="T88" fmla="*/ 119 w 149"/>
              <a:gd name="T89" fmla="*/ 63 h 160"/>
              <a:gd name="T90" fmla="*/ 107 w 149"/>
              <a:gd name="T91" fmla="*/ 67 h 160"/>
              <a:gd name="T92" fmla="*/ 91 w 149"/>
              <a:gd name="T93" fmla="*/ 59 h 160"/>
              <a:gd name="T94" fmla="*/ 91 w 149"/>
              <a:gd name="T95" fmla="*/ 25 h 160"/>
              <a:gd name="T96" fmla="*/ 107 w 149"/>
              <a:gd name="T97" fmla="*/ 18 h 160"/>
              <a:gd name="T98" fmla="*/ 122 w 149"/>
              <a:gd name="T99" fmla="*/ 25 h 160"/>
              <a:gd name="T100" fmla="*/ 125 w 149"/>
              <a:gd name="T101" fmla="*/ 56 h 160"/>
              <a:gd name="T102" fmla="*/ 125 w 149"/>
              <a:gd name="T103" fmla="*/ 56 h 160"/>
              <a:gd name="T104" fmla="*/ 125 w 149"/>
              <a:gd name="T105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9" h="160">
                <a:moveTo>
                  <a:pt x="135" y="13"/>
                </a:moveTo>
                <a:cubicBezTo>
                  <a:pt x="126" y="5"/>
                  <a:pt x="117" y="0"/>
                  <a:pt x="107" y="0"/>
                </a:cubicBezTo>
                <a:cubicBezTo>
                  <a:pt x="96" y="0"/>
                  <a:pt x="86" y="5"/>
                  <a:pt x="79" y="13"/>
                </a:cubicBezTo>
                <a:cubicBezTo>
                  <a:pt x="72" y="19"/>
                  <a:pt x="69" y="27"/>
                  <a:pt x="68" y="37"/>
                </a:cubicBezTo>
                <a:cubicBezTo>
                  <a:pt x="66" y="45"/>
                  <a:pt x="68" y="55"/>
                  <a:pt x="72" y="63"/>
                </a:cubicBezTo>
                <a:cubicBezTo>
                  <a:pt x="72" y="64"/>
                  <a:pt x="72" y="66"/>
                  <a:pt x="71" y="67"/>
                </a:cubicBezTo>
                <a:cubicBezTo>
                  <a:pt x="2" y="141"/>
                  <a:pt x="2" y="141"/>
                  <a:pt x="2" y="141"/>
                </a:cubicBezTo>
                <a:cubicBezTo>
                  <a:pt x="1" y="144"/>
                  <a:pt x="0" y="146"/>
                  <a:pt x="0" y="148"/>
                </a:cubicBezTo>
                <a:cubicBezTo>
                  <a:pt x="0" y="150"/>
                  <a:pt x="1" y="153"/>
                  <a:pt x="3" y="154"/>
                </a:cubicBezTo>
                <a:cubicBezTo>
                  <a:pt x="4" y="156"/>
                  <a:pt x="6" y="157"/>
                  <a:pt x="8" y="157"/>
                </a:cubicBezTo>
                <a:cubicBezTo>
                  <a:pt x="10" y="157"/>
                  <a:pt x="12" y="156"/>
                  <a:pt x="14" y="154"/>
                </a:cubicBezTo>
                <a:cubicBezTo>
                  <a:pt x="17" y="150"/>
                  <a:pt x="17" y="150"/>
                  <a:pt x="17" y="150"/>
                </a:cubicBezTo>
                <a:cubicBezTo>
                  <a:pt x="18" y="149"/>
                  <a:pt x="18" y="149"/>
                  <a:pt x="19" y="149"/>
                </a:cubicBezTo>
                <a:cubicBezTo>
                  <a:pt x="19" y="149"/>
                  <a:pt x="20" y="149"/>
                  <a:pt x="20" y="150"/>
                </a:cubicBezTo>
                <a:cubicBezTo>
                  <a:pt x="28" y="158"/>
                  <a:pt x="28" y="158"/>
                  <a:pt x="28" y="158"/>
                </a:cubicBezTo>
                <a:cubicBezTo>
                  <a:pt x="30" y="159"/>
                  <a:pt x="32" y="160"/>
                  <a:pt x="34" y="160"/>
                </a:cubicBezTo>
                <a:cubicBezTo>
                  <a:pt x="36" y="160"/>
                  <a:pt x="38" y="159"/>
                  <a:pt x="40" y="158"/>
                </a:cubicBezTo>
                <a:cubicBezTo>
                  <a:pt x="41" y="156"/>
                  <a:pt x="42" y="154"/>
                  <a:pt x="42" y="151"/>
                </a:cubicBezTo>
                <a:cubicBezTo>
                  <a:pt x="42" y="149"/>
                  <a:pt x="41" y="147"/>
                  <a:pt x="40" y="145"/>
                </a:cubicBezTo>
                <a:cubicBezTo>
                  <a:pt x="33" y="138"/>
                  <a:pt x="33" y="138"/>
                  <a:pt x="33" y="138"/>
                </a:cubicBezTo>
                <a:cubicBezTo>
                  <a:pt x="32" y="137"/>
                  <a:pt x="32" y="135"/>
                  <a:pt x="33" y="135"/>
                </a:cubicBezTo>
                <a:cubicBezTo>
                  <a:pt x="33" y="134"/>
                  <a:pt x="33" y="134"/>
                  <a:pt x="34" y="134"/>
                </a:cubicBezTo>
                <a:cubicBezTo>
                  <a:pt x="34" y="134"/>
                  <a:pt x="35" y="134"/>
                  <a:pt x="36" y="135"/>
                </a:cubicBezTo>
                <a:cubicBezTo>
                  <a:pt x="49" y="150"/>
                  <a:pt x="49" y="150"/>
                  <a:pt x="49" y="150"/>
                </a:cubicBezTo>
                <a:cubicBezTo>
                  <a:pt x="51" y="151"/>
                  <a:pt x="54" y="153"/>
                  <a:pt x="56" y="153"/>
                </a:cubicBezTo>
                <a:cubicBezTo>
                  <a:pt x="58" y="153"/>
                  <a:pt x="60" y="151"/>
                  <a:pt x="62" y="150"/>
                </a:cubicBezTo>
                <a:cubicBezTo>
                  <a:pt x="65" y="146"/>
                  <a:pt x="65" y="140"/>
                  <a:pt x="62" y="137"/>
                </a:cubicBezTo>
                <a:cubicBezTo>
                  <a:pt x="47" y="121"/>
                  <a:pt x="47" y="121"/>
                  <a:pt x="47" y="121"/>
                </a:cubicBezTo>
                <a:cubicBezTo>
                  <a:pt x="46" y="121"/>
                  <a:pt x="46" y="119"/>
                  <a:pt x="47" y="118"/>
                </a:cubicBezTo>
                <a:cubicBezTo>
                  <a:pt x="48" y="117"/>
                  <a:pt x="49" y="117"/>
                  <a:pt x="50" y="118"/>
                </a:cubicBezTo>
                <a:cubicBezTo>
                  <a:pt x="51" y="119"/>
                  <a:pt x="57" y="124"/>
                  <a:pt x="58" y="126"/>
                </a:cubicBezTo>
                <a:cubicBezTo>
                  <a:pt x="59" y="127"/>
                  <a:pt x="61" y="128"/>
                  <a:pt x="63" y="128"/>
                </a:cubicBezTo>
                <a:cubicBezTo>
                  <a:pt x="65" y="128"/>
                  <a:pt x="67" y="128"/>
                  <a:pt x="68" y="126"/>
                </a:cubicBezTo>
                <a:cubicBezTo>
                  <a:pt x="70" y="125"/>
                  <a:pt x="71" y="123"/>
                  <a:pt x="71" y="120"/>
                </a:cubicBezTo>
                <a:cubicBezTo>
                  <a:pt x="71" y="117"/>
                  <a:pt x="70" y="115"/>
                  <a:pt x="69" y="114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2" y="105"/>
                  <a:pt x="62" y="104"/>
                  <a:pt x="62" y="103"/>
                </a:cubicBezTo>
                <a:cubicBezTo>
                  <a:pt x="84" y="79"/>
                  <a:pt x="84" y="79"/>
                  <a:pt x="84" y="79"/>
                </a:cubicBezTo>
                <a:cubicBezTo>
                  <a:pt x="85" y="79"/>
                  <a:pt x="85" y="79"/>
                  <a:pt x="86" y="79"/>
                </a:cubicBezTo>
                <a:cubicBezTo>
                  <a:pt x="87" y="79"/>
                  <a:pt x="88" y="79"/>
                  <a:pt x="89" y="79"/>
                </a:cubicBezTo>
                <a:cubicBezTo>
                  <a:pt x="94" y="83"/>
                  <a:pt x="100" y="85"/>
                  <a:pt x="107" y="85"/>
                </a:cubicBezTo>
                <a:cubicBezTo>
                  <a:pt x="117" y="85"/>
                  <a:pt x="127" y="80"/>
                  <a:pt x="135" y="73"/>
                </a:cubicBezTo>
                <a:cubicBezTo>
                  <a:pt x="149" y="56"/>
                  <a:pt x="149" y="29"/>
                  <a:pt x="135" y="13"/>
                </a:cubicBezTo>
                <a:close/>
                <a:moveTo>
                  <a:pt x="125" y="56"/>
                </a:moveTo>
                <a:cubicBezTo>
                  <a:pt x="124" y="58"/>
                  <a:pt x="121" y="61"/>
                  <a:pt x="119" y="63"/>
                </a:cubicBezTo>
                <a:cubicBezTo>
                  <a:pt x="115" y="65"/>
                  <a:pt x="111" y="67"/>
                  <a:pt x="107" y="67"/>
                </a:cubicBezTo>
                <a:cubicBezTo>
                  <a:pt x="100" y="67"/>
                  <a:pt x="95" y="64"/>
                  <a:pt x="91" y="59"/>
                </a:cubicBezTo>
                <a:cubicBezTo>
                  <a:pt x="82" y="50"/>
                  <a:pt x="82" y="35"/>
                  <a:pt x="91" y="25"/>
                </a:cubicBezTo>
                <a:cubicBezTo>
                  <a:pt x="95" y="20"/>
                  <a:pt x="100" y="18"/>
                  <a:pt x="107" y="18"/>
                </a:cubicBezTo>
                <a:cubicBezTo>
                  <a:pt x="113" y="18"/>
                  <a:pt x="118" y="20"/>
                  <a:pt x="122" y="25"/>
                </a:cubicBezTo>
                <a:cubicBezTo>
                  <a:pt x="129" y="34"/>
                  <a:pt x="132" y="46"/>
                  <a:pt x="125" y="56"/>
                </a:cubicBezTo>
                <a:close/>
                <a:moveTo>
                  <a:pt x="125" y="56"/>
                </a:moveTo>
                <a:cubicBezTo>
                  <a:pt x="125" y="56"/>
                  <a:pt x="125" y="56"/>
                  <a:pt x="125" y="5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9796F82B-8854-2B27-7459-372D16AF1720}"/>
              </a:ext>
            </a:extLst>
          </p:cNvPr>
          <p:cNvSpPr>
            <a:spLocks noEditPoints="1"/>
          </p:cNvSpPr>
          <p:nvPr/>
        </p:nvSpPr>
        <p:spPr bwMode="auto">
          <a:xfrm>
            <a:off x="2949576" y="3575050"/>
            <a:ext cx="206375" cy="254000"/>
          </a:xfrm>
          <a:custGeom>
            <a:avLst/>
            <a:gdLst>
              <a:gd name="T0" fmla="*/ 93 w 130"/>
              <a:gd name="T1" fmla="*/ 0 h 160"/>
              <a:gd name="T2" fmla="*/ 18 w 130"/>
              <a:gd name="T3" fmla="*/ 0 h 160"/>
              <a:gd name="T4" fmla="*/ 18 w 130"/>
              <a:gd name="T5" fmla="*/ 140 h 160"/>
              <a:gd name="T6" fmla="*/ 130 w 130"/>
              <a:gd name="T7" fmla="*/ 140 h 160"/>
              <a:gd name="T8" fmla="*/ 130 w 130"/>
              <a:gd name="T9" fmla="*/ 40 h 160"/>
              <a:gd name="T10" fmla="*/ 93 w 130"/>
              <a:gd name="T11" fmla="*/ 0 h 160"/>
              <a:gd name="T12" fmla="*/ 93 w 130"/>
              <a:gd name="T13" fmla="*/ 0 h 160"/>
              <a:gd name="T14" fmla="*/ 93 w 130"/>
              <a:gd name="T15" fmla="*/ 0 h 160"/>
              <a:gd name="T16" fmla="*/ 93 w 130"/>
              <a:gd name="T17" fmla="*/ 14 h 160"/>
              <a:gd name="T18" fmla="*/ 117 w 130"/>
              <a:gd name="T19" fmla="*/ 40 h 160"/>
              <a:gd name="T20" fmla="*/ 93 w 130"/>
              <a:gd name="T21" fmla="*/ 40 h 160"/>
              <a:gd name="T22" fmla="*/ 93 w 130"/>
              <a:gd name="T23" fmla="*/ 14 h 160"/>
              <a:gd name="T24" fmla="*/ 93 w 130"/>
              <a:gd name="T25" fmla="*/ 14 h 160"/>
              <a:gd name="T26" fmla="*/ 93 w 130"/>
              <a:gd name="T27" fmla="*/ 14 h 160"/>
              <a:gd name="T28" fmla="*/ 120 w 130"/>
              <a:gd name="T29" fmla="*/ 129 h 160"/>
              <a:gd name="T30" fmla="*/ 27 w 130"/>
              <a:gd name="T31" fmla="*/ 129 h 160"/>
              <a:gd name="T32" fmla="*/ 27 w 130"/>
              <a:gd name="T33" fmla="*/ 10 h 160"/>
              <a:gd name="T34" fmla="*/ 82 w 130"/>
              <a:gd name="T35" fmla="*/ 10 h 160"/>
              <a:gd name="T36" fmla="*/ 82 w 130"/>
              <a:gd name="T37" fmla="*/ 49 h 160"/>
              <a:gd name="T38" fmla="*/ 120 w 130"/>
              <a:gd name="T39" fmla="*/ 49 h 160"/>
              <a:gd name="T40" fmla="*/ 120 w 130"/>
              <a:gd name="T41" fmla="*/ 129 h 160"/>
              <a:gd name="T42" fmla="*/ 120 w 130"/>
              <a:gd name="T43" fmla="*/ 129 h 160"/>
              <a:gd name="T44" fmla="*/ 120 w 130"/>
              <a:gd name="T45" fmla="*/ 129 h 160"/>
              <a:gd name="T46" fmla="*/ 74 w 130"/>
              <a:gd name="T47" fmla="*/ 40 h 160"/>
              <a:gd name="T48" fmla="*/ 36 w 130"/>
              <a:gd name="T49" fmla="*/ 40 h 160"/>
              <a:gd name="T50" fmla="*/ 36 w 130"/>
              <a:gd name="T51" fmla="*/ 30 h 160"/>
              <a:gd name="T52" fmla="*/ 74 w 130"/>
              <a:gd name="T53" fmla="*/ 30 h 160"/>
              <a:gd name="T54" fmla="*/ 74 w 130"/>
              <a:gd name="T55" fmla="*/ 40 h 160"/>
              <a:gd name="T56" fmla="*/ 74 w 130"/>
              <a:gd name="T57" fmla="*/ 40 h 160"/>
              <a:gd name="T58" fmla="*/ 74 w 130"/>
              <a:gd name="T59" fmla="*/ 40 h 160"/>
              <a:gd name="T60" fmla="*/ 36 w 130"/>
              <a:gd name="T61" fmla="*/ 61 h 160"/>
              <a:gd name="T62" fmla="*/ 111 w 130"/>
              <a:gd name="T63" fmla="*/ 61 h 160"/>
              <a:gd name="T64" fmla="*/ 111 w 130"/>
              <a:gd name="T65" fmla="*/ 69 h 160"/>
              <a:gd name="T66" fmla="*/ 36 w 130"/>
              <a:gd name="T67" fmla="*/ 69 h 160"/>
              <a:gd name="T68" fmla="*/ 36 w 130"/>
              <a:gd name="T69" fmla="*/ 61 h 160"/>
              <a:gd name="T70" fmla="*/ 36 w 130"/>
              <a:gd name="T71" fmla="*/ 61 h 160"/>
              <a:gd name="T72" fmla="*/ 36 w 130"/>
              <a:gd name="T73" fmla="*/ 61 h 160"/>
              <a:gd name="T74" fmla="*/ 36 w 130"/>
              <a:gd name="T75" fmla="*/ 89 h 160"/>
              <a:gd name="T76" fmla="*/ 111 w 130"/>
              <a:gd name="T77" fmla="*/ 89 h 160"/>
              <a:gd name="T78" fmla="*/ 111 w 130"/>
              <a:gd name="T79" fmla="*/ 100 h 160"/>
              <a:gd name="T80" fmla="*/ 36 w 130"/>
              <a:gd name="T81" fmla="*/ 100 h 160"/>
              <a:gd name="T82" fmla="*/ 36 w 130"/>
              <a:gd name="T83" fmla="*/ 89 h 160"/>
              <a:gd name="T84" fmla="*/ 36 w 130"/>
              <a:gd name="T85" fmla="*/ 89 h 160"/>
              <a:gd name="T86" fmla="*/ 36 w 130"/>
              <a:gd name="T87" fmla="*/ 89 h 160"/>
              <a:gd name="T88" fmla="*/ 130 w 130"/>
              <a:gd name="T89" fmla="*/ 149 h 160"/>
              <a:gd name="T90" fmla="*/ 130 w 130"/>
              <a:gd name="T91" fmla="*/ 160 h 160"/>
              <a:gd name="T92" fmla="*/ 0 w 130"/>
              <a:gd name="T93" fmla="*/ 160 h 160"/>
              <a:gd name="T94" fmla="*/ 0 w 130"/>
              <a:gd name="T95" fmla="*/ 0 h 160"/>
              <a:gd name="T96" fmla="*/ 7 w 130"/>
              <a:gd name="T97" fmla="*/ 0 h 160"/>
              <a:gd name="T98" fmla="*/ 7 w 130"/>
              <a:gd name="T99" fmla="*/ 149 h 160"/>
              <a:gd name="T100" fmla="*/ 130 w 130"/>
              <a:gd name="T101" fmla="*/ 149 h 160"/>
              <a:gd name="T102" fmla="*/ 130 w 130"/>
              <a:gd name="T103" fmla="*/ 149 h 160"/>
              <a:gd name="T104" fmla="*/ 130 w 130"/>
              <a:gd name="T105" fmla="*/ 149 h 160"/>
              <a:gd name="T106" fmla="*/ 130 w 130"/>
              <a:gd name="T107" fmla="*/ 149 h 160"/>
              <a:gd name="T108" fmla="*/ 130 w 130"/>
              <a:gd name="T109" fmla="*/ 149 h 160"/>
              <a:gd name="T110" fmla="*/ 130 w 130"/>
              <a:gd name="T111" fmla="*/ 149 h 160"/>
              <a:gd name="T112" fmla="*/ 130 w 130"/>
              <a:gd name="T113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30" h="160">
                <a:moveTo>
                  <a:pt x="93" y="0"/>
                </a:moveTo>
                <a:lnTo>
                  <a:pt x="18" y="0"/>
                </a:lnTo>
                <a:lnTo>
                  <a:pt x="18" y="140"/>
                </a:lnTo>
                <a:lnTo>
                  <a:pt x="130" y="140"/>
                </a:lnTo>
                <a:lnTo>
                  <a:pt x="130" y="40"/>
                </a:lnTo>
                <a:lnTo>
                  <a:pt x="93" y="0"/>
                </a:lnTo>
                <a:lnTo>
                  <a:pt x="93" y="0"/>
                </a:lnTo>
                <a:lnTo>
                  <a:pt x="93" y="0"/>
                </a:lnTo>
                <a:close/>
                <a:moveTo>
                  <a:pt x="93" y="14"/>
                </a:moveTo>
                <a:lnTo>
                  <a:pt x="117" y="40"/>
                </a:lnTo>
                <a:lnTo>
                  <a:pt x="93" y="40"/>
                </a:lnTo>
                <a:lnTo>
                  <a:pt x="93" y="14"/>
                </a:lnTo>
                <a:lnTo>
                  <a:pt x="93" y="14"/>
                </a:lnTo>
                <a:lnTo>
                  <a:pt x="93" y="14"/>
                </a:lnTo>
                <a:close/>
                <a:moveTo>
                  <a:pt x="120" y="129"/>
                </a:moveTo>
                <a:lnTo>
                  <a:pt x="27" y="129"/>
                </a:lnTo>
                <a:lnTo>
                  <a:pt x="27" y="10"/>
                </a:lnTo>
                <a:lnTo>
                  <a:pt x="82" y="10"/>
                </a:lnTo>
                <a:lnTo>
                  <a:pt x="82" y="49"/>
                </a:lnTo>
                <a:lnTo>
                  <a:pt x="120" y="49"/>
                </a:lnTo>
                <a:lnTo>
                  <a:pt x="120" y="129"/>
                </a:lnTo>
                <a:lnTo>
                  <a:pt x="120" y="129"/>
                </a:lnTo>
                <a:lnTo>
                  <a:pt x="120" y="129"/>
                </a:lnTo>
                <a:close/>
                <a:moveTo>
                  <a:pt x="74" y="40"/>
                </a:moveTo>
                <a:lnTo>
                  <a:pt x="36" y="40"/>
                </a:lnTo>
                <a:lnTo>
                  <a:pt x="36" y="30"/>
                </a:lnTo>
                <a:lnTo>
                  <a:pt x="74" y="30"/>
                </a:lnTo>
                <a:lnTo>
                  <a:pt x="74" y="40"/>
                </a:lnTo>
                <a:lnTo>
                  <a:pt x="74" y="40"/>
                </a:lnTo>
                <a:lnTo>
                  <a:pt x="74" y="40"/>
                </a:lnTo>
                <a:close/>
                <a:moveTo>
                  <a:pt x="36" y="61"/>
                </a:moveTo>
                <a:lnTo>
                  <a:pt x="111" y="61"/>
                </a:lnTo>
                <a:lnTo>
                  <a:pt x="111" y="69"/>
                </a:lnTo>
                <a:lnTo>
                  <a:pt x="36" y="69"/>
                </a:lnTo>
                <a:lnTo>
                  <a:pt x="36" y="61"/>
                </a:lnTo>
                <a:lnTo>
                  <a:pt x="36" y="61"/>
                </a:lnTo>
                <a:lnTo>
                  <a:pt x="36" y="61"/>
                </a:lnTo>
                <a:close/>
                <a:moveTo>
                  <a:pt x="36" y="89"/>
                </a:moveTo>
                <a:lnTo>
                  <a:pt x="111" y="89"/>
                </a:lnTo>
                <a:lnTo>
                  <a:pt x="111" y="100"/>
                </a:lnTo>
                <a:lnTo>
                  <a:pt x="36" y="100"/>
                </a:lnTo>
                <a:lnTo>
                  <a:pt x="36" y="89"/>
                </a:lnTo>
                <a:lnTo>
                  <a:pt x="36" y="89"/>
                </a:lnTo>
                <a:lnTo>
                  <a:pt x="36" y="89"/>
                </a:lnTo>
                <a:close/>
                <a:moveTo>
                  <a:pt x="130" y="149"/>
                </a:moveTo>
                <a:lnTo>
                  <a:pt x="130" y="160"/>
                </a:lnTo>
                <a:lnTo>
                  <a:pt x="0" y="160"/>
                </a:lnTo>
                <a:lnTo>
                  <a:pt x="0" y="0"/>
                </a:lnTo>
                <a:lnTo>
                  <a:pt x="7" y="0"/>
                </a:lnTo>
                <a:lnTo>
                  <a:pt x="7" y="149"/>
                </a:lnTo>
                <a:lnTo>
                  <a:pt x="130" y="149"/>
                </a:lnTo>
                <a:lnTo>
                  <a:pt x="130" y="149"/>
                </a:lnTo>
                <a:lnTo>
                  <a:pt x="130" y="149"/>
                </a:lnTo>
                <a:close/>
                <a:moveTo>
                  <a:pt x="130" y="149"/>
                </a:moveTo>
                <a:lnTo>
                  <a:pt x="130" y="149"/>
                </a:lnTo>
                <a:lnTo>
                  <a:pt x="130" y="149"/>
                </a:lnTo>
                <a:lnTo>
                  <a:pt x="130" y="14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9F42920E-F42F-EF04-F020-92904B6DD86E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3578225"/>
            <a:ext cx="254000" cy="249238"/>
          </a:xfrm>
          <a:custGeom>
            <a:avLst/>
            <a:gdLst>
              <a:gd name="T0" fmla="*/ 133 w 160"/>
              <a:gd name="T1" fmla="*/ 3 h 157"/>
              <a:gd name="T2" fmla="*/ 31 w 160"/>
              <a:gd name="T3" fmla="*/ 0 h 157"/>
              <a:gd name="T4" fmla="*/ 0 w 160"/>
              <a:gd name="T5" fmla="*/ 50 h 157"/>
              <a:gd name="T6" fmla="*/ 0 w 160"/>
              <a:gd name="T7" fmla="*/ 50 h 157"/>
              <a:gd name="T8" fmla="*/ 0 w 160"/>
              <a:gd name="T9" fmla="*/ 52 h 157"/>
              <a:gd name="T10" fmla="*/ 0 w 160"/>
              <a:gd name="T11" fmla="*/ 52 h 157"/>
              <a:gd name="T12" fmla="*/ 0 w 160"/>
              <a:gd name="T13" fmla="*/ 54 h 157"/>
              <a:gd name="T14" fmla="*/ 0 w 160"/>
              <a:gd name="T15" fmla="*/ 54 h 157"/>
              <a:gd name="T16" fmla="*/ 77 w 160"/>
              <a:gd name="T17" fmla="*/ 155 h 157"/>
              <a:gd name="T18" fmla="*/ 77 w 160"/>
              <a:gd name="T19" fmla="*/ 155 h 157"/>
              <a:gd name="T20" fmla="*/ 77 w 160"/>
              <a:gd name="T21" fmla="*/ 155 h 157"/>
              <a:gd name="T22" fmla="*/ 80 w 160"/>
              <a:gd name="T23" fmla="*/ 157 h 157"/>
              <a:gd name="T24" fmla="*/ 80 w 160"/>
              <a:gd name="T25" fmla="*/ 157 h 157"/>
              <a:gd name="T26" fmla="*/ 80 w 160"/>
              <a:gd name="T27" fmla="*/ 157 h 157"/>
              <a:gd name="T28" fmla="*/ 80 w 160"/>
              <a:gd name="T29" fmla="*/ 157 h 157"/>
              <a:gd name="T30" fmla="*/ 82 w 160"/>
              <a:gd name="T31" fmla="*/ 157 h 157"/>
              <a:gd name="T32" fmla="*/ 82 w 160"/>
              <a:gd name="T33" fmla="*/ 155 h 157"/>
              <a:gd name="T34" fmla="*/ 82 w 160"/>
              <a:gd name="T35" fmla="*/ 155 h 157"/>
              <a:gd name="T36" fmla="*/ 84 w 160"/>
              <a:gd name="T37" fmla="*/ 155 h 157"/>
              <a:gd name="T38" fmla="*/ 159 w 160"/>
              <a:gd name="T39" fmla="*/ 54 h 157"/>
              <a:gd name="T40" fmla="*/ 89 w 160"/>
              <a:gd name="T41" fmla="*/ 9 h 157"/>
              <a:gd name="T42" fmla="*/ 56 w 160"/>
              <a:gd name="T43" fmla="*/ 46 h 157"/>
              <a:gd name="T44" fmla="*/ 89 w 160"/>
              <a:gd name="T45" fmla="*/ 9 h 157"/>
              <a:gd name="T46" fmla="*/ 33 w 160"/>
              <a:gd name="T47" fmla="*/ 9 h 157"/>
              <a:gd name="T48" fmla="*/ 47 w 160"/>
              <a:gd name="T49" fmla="*/ 46 h 157"/>
              <a:gd name="T50" fmla="*/ 33 w 160"/>
              <a:gd name="T51" fmla="*/ 9 h 157"/>
              <a:gd name="T52" fmla="*/ 13 w 160"/>
              <a:gd name="T53" fmla="*/ 56 h 157"/>
              <a:gd name="T54" fmla="*/ 67 w 160"/>
              <a:gd name="T55" fmla="*/ 130 h 157"/>
              <a:gd name="T56" fmla="*/ 13 w 160"/>
              <a:gd name="T57" fmla="*/ 56 h 157"/>
              <a:gd name="T58" fmla="*/ 56 w 160"/>
              <a:gd name="T59" fmla="*/ 56 h 157"/>
              <a:gd name="T60" fmla="*/ 80 w 160"/>
              <a:gd name="T61" fmla="*/ 135 h 157"/>
              <a:gd name="T62" fmla="*/ 91 w 160"/>
              <a:gd name="T63" fmla="*/ 130 h 157"/>
              <a:gd name="T64" fmla="*/ 146 w 160"/>
              <a:gd name="T65" fmla="*/ 56 h 157"/>
              <a:gd name="T66" fmla="*/ 91 w 160"/>
              <a:gd name="T67" fmla="*/ 130 h 157"/>
              <a:gd name="T68" fmla="*/ 98 w 160"/>
              <a:gd name="T69" fmla="*/ 9 h 157"/>
              <a:gd name="T70" fmla="*/ 148 w 160"/>
              <a:gd name="T71" fmla="*/ 46 h 157"/>
              <a:gd name="T72" fmla="*/ 113 w 160"/>
              <a:gd name="T73" fmla="*/ 46 h 157"/>
              <a:gd name="T74" fmla="*/ 113 w 160"/>
              <a:gd name="T75" fmla="*/ 46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57">
                <a:moveTo>
                  <a:pt x="159" y="50"/>
                </a:moveTo>
                <a:cubicBezTo>
                  <a:pt x="133" y="3"/>
                  <a:pt x="133" y="3"/>
                  <a:pt x="133" y="3"/>
                </a:cubicBezTo>
                <a:cubicBezTo>
                  <a:pt x="131" y="2"/>
                  <a:pt x="129" y="0"/>
                  <a:pt x="129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29" y="0"/>
                  <a:pt x="27" y="2"/>
                  <a:pt x="27" y="3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54"/>
                  <a:pt x="0" y="54"/>
                  <a:pt x="0" y="54"/>
                </a:cubicBezTo>
                <a:cubicBezTo>
                  <a:pt x="77" y="155"/>
                  <a:pt x="77" y="155"/>
                  <a:pt x="77" y="155"/>
                </a:cubicBezTo>
                <a:cubicBezTo>
                  <a:pt x="77" y="155"/>
                  <a:pt x="77" y="155"/>
                  <a:pt x="77" y="155"/>
                </a:cubicBezTo>
                <a:cubicBezTo>
                  <a:pt x="77" y="155"/>
                  <a:pt x="77" y="155"/>
                  <a:pt x="77" y="155"/>
                </a:cubicBezTo>
                <a:cubicBezTo>
                  <a:pt x="77" y="155"/>
                  <a:pt x="77" y="155"/>
                  <a:pt x="77" y="155"/>
                </a:cubicBezTo>
                <a:cubicBezTo>
                  <a:pt x="77" y="155"/>
                  <a:pt x="77" y="155"/>
                  <a:pt x="77" y="155"/>
                </a:cubicBezTo>
                <a:cubicBezTo>
                  <a:pt x="77" y="155"/>
                  <a:pt x="77" y="155"/>
                  <a:pt x="77" y="155"/>
                </a:cubicBezTo>
                <a:cubicBezTo>
                  <a:pt x="78" y="155"/>
                  <a:pt x="78" y="157"/>
                  <a:pt x="78" y="157"/>
                </a:cubicBezTo>
                <a:cubicBezTo>
                  <a:pt x="78" y="157"/>
                  <a:pt x="78" y="157"/>
                  <a:pt x="80" y="157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5"/>
                </a:cubicBezTo>
                <a:cubicBezTo>
                  <a:pt x="82" y="155"/>
                  <a:pt x="82" y="155"/>
                  <a:pt x="82" y="155"/>
                </a:cubicBezTo>
                <a:cubicBezTo>
                  <a:pt x="82" y="155"/>
                  <a:pt x="82" y="155"/>
                  <a:pt x="82" y="155"/>
                </a:cubicBezTo>
                <a:cubicBezTo>
                  <a:pt x="82" y="155"/>
                  <a:pt x="82" y="155"/>
                  <a:pt x="82" y="155"/>
                </a:cubicBezTo>
                <a:cubicBezTo>
                  <a:pt x="82" y="155"/>
                  <a:pt x="82" y="155"/>
                  <a:pt x="84" y="155"/>
                </a:cubicBezTo>
                <a:cubicBezTo>
                  <a:pt x="84" y="155"/>
                  <a:pt x="84" y="155"/>
                  <a:pt x="84" y="155"/>
                </a:cubicBezTo>
                <a:cubicBezTo>
                  <a:pt x="84" y="155"/>
                  <a:pt x="84" y="155"/>
                  <a:pt x="84" y="155"/>
                </a:cubicBezTo>
                <a:cubicBezTo>
                  <a:pt x="159" y="54"/>
                  <a:pt x="159" y="54"/>
                  <a:pt x="159" y="54"/>
                </a:cubicBezTo>
                <a:cubicBezTo>
                  <a:pt x="160" y="54"/>
                  <a:pt x="160" y="52"/>
                  <a:pt x="159" y="50"/>
                </a:cubicBezTo>
                <a:close/>
                <a:moveTo>
                  <a:pt x="89" y="9"/>
                </a:moveTo>
                <a:cubicBezTo>
                  <a:pt x="104" y="46"/>
                  <a:pt x="104" y="46"/>
                  <a:pt x="104" y="46"/>
                </a:cubicBezTo>
                <a:cubicBezTo>
                  <a:pt x="56" y="46"/>
                  <a:pt x="56" y="46"/>
                  <a:pt x="56" y="46"/>
                </a:cubicBezTo>
                <a:cubicBezTo>
                  <a:pt x="71" y="9"/>
                  <a:pt x="71" y="9"/>
                  <a:pt x="71" y="9"/>
                </a:cubicBezTo>
                <a:cubicBezTo>
                  <a:pt x="89" y="9"/>
                  <a:pt x="89" y="9"/>
                  <a:pt x="89" y="9"/>
                </a:cubicBezTo>
                <a:cubicBezTo>
                  <a:pt x="89" y="9"/>
                  <a:pt x="89" y="9"/>
                  <a:pt x="89" y="9"/>
                </a:cubicBezTo>
                <a:close/>
                <a:moveTo>
                  <a:pt x="33" y="9"/>
                </a:moveTo>
                <a:cubicBezTo>
                  <a:pt x="60" y="9"/>
                  <a:pt x="60" y="9"/>
                  <a:pt x="60" y="9"/>
                </a:cubicBezTo>
                <a:cubicBezTo>
                  <a:pt x="47" y="46"/>
                  <a:pt x="47" y="46"/>
                  <a:pt x="47" y="46"/>
                </a:cubicBezTo>
                <a:cubicBezTo>
                  <a:pt x="11" y="46"/>
                  <a:pt x="11" y="46"/>
                  <a:pt x="11" y="46"/>
                </a:cubicBezTo>
                <a:cubicBezTo>
                  <a:pt x="33" y="9"/>
                  <a:pt x="33" y="9"/>
                  <a:pt x="33" y="9"/>
                </a:cubicBezTo>
                <a:cubicBezTo>
                  <a:pt x="33" y="9"/>
                  <a:pt x="33" y="9"/>
                  <a:pt x="33" y="9"/>
                </a:cubicBezTo>
                <a:close/>
                <a:moveTo>
                  <a:pt x="13" y="56"/>
                </a:moveTo>
                <a:cubicBezTo>
                  <a:pt x="46" y="56"/>
                  <a:pt x="46" y="56"/>
                  <a:pt x="46" y="56"/>
                </a:cubicBezTo>
                <a:cubicBezTo>
                  <a:pt x="67" y="130"/>
                  <a:pt x="67" y="130"/>
                  <a:pt x="67" y="130"/>
                </a:cubicBezTo>
                <a:cubicBezTo>
                  <a:pt x="13" y="56"/>
                  <a:pt x="13" y="56"/>
                  <a:pt x="13" y="56"/>
                </a:cubicBezTo>
                <a:cubicBezTo>
                  <a:pt x="13" y="56"/>
                  <a:pt x="13" y="56"/>
                  <a:pt x="13" y="56"/>
                </a:cubicBezTo>
                <a:close/>
                <a:moveTo>
                  <a:pt x="80" y="135"/>
                </a:moveTo>
                <a:cubicBezTo>
                  <a:pt x="56" y="56"/>
                  <a:pt x="56" y="56"/>
                  <a:pt x="56" y="56"/>
                </a:cubicBezTo>
                <a:cubicBezTo>
                  <a:pt x="104" y="56"/>
                  <a:pt x="104" y="56"/>
                  <a:pt x="104" y="56"/>
                </a:cubicBezTo>
                <a:cubicBezTo>
                  <a:pt x="80" y="135"/>
                  <a:pt x="80" y="135"/>
                  <a:pt x="80" y="135"/>
                </a:cubicBezTo>
                <a:cubicBezTo>
                  <a:pt x="80" y="135"/>
                  <a:pt x="80" y="135"/>
                  <a:pt x="80" y="135"/>
                </a:cubicBezTo>
                <a:close/>
                <a:moveTo>
                  <a:pt x="91" y="130"/>
                </a:moveTo>
                <a:cubicBezTo>
                  <a:pt x="113" y="56"/>
                  <a:pt x="113" y="56"/>
                  <a:pt x="113" y="56"/>
                </a:cubicBezTo>
                <a:cubicBezTo>
                  <a:pt x="146" y="56"/>
                  <a:pt x="146" y="56"/>
                  <a:pt x="146" y="56"/>
                </a:cubicBezTo>
                <a:cubicBezTo>
                  <a:pt x="91" y="130"/>
                  <a:pt x="91" y="130"/>
                  <a:pt x="91" y="130"/>
                </a:cubicBezTo>
                <a:cubicBezTo>
                  <a:pt x="91" y="130"/>
                  <a:pt x="91" y="130"/>
                  <a:pt x="91" y="130"/>
                </a:cubicBezTo>
                <a:close/>
                <a:moveTo>
                  <a:pt x="113" y="46"/>
                </a:moveTo>
                <a:cubicBezTo>
                  <a:pt x="98" y="9"/>
                  <a:pt x="98" y="9"/>
                  <a:pt x="98" y="9"/>
                </a:cubicBezTo>
                <a:cubicBezTo>
                  <a:pt x="126" y="9"/>
                  <a:pt x="126" y="9"/>
                  <a:pt x="126" y="9"/>
                </a:cubicBezTo>
                <a:cubicBezTo>
                  <a:pt x="148" y="46"/>
                  <a:pt x="148" y="46"/>
                  <a:pt x="148" y="46"/>
                </a:cubicBezTo>
                <a:cubicBezTo>
                  <a:pt x="113" y="46"/>
                  <a:pt x="113" y="46"/>
                  <a:pt x="113" y="46"/>
                </a:cubicBezTo>
                <a:cubicBezTo>
                  <a:pt x="113" y="46"/>
                  <a:pt x="113" y="46"/>
                  <a:pt x="113" y="46"/>
                </a:cubicBezTo>
                <a:close/>
                <a:moveTo>
                  <a:pt x="113" y="46"/>
                </a:moveTo>
                <a:cubicBezTo>
                  <a:pt x="113" y="46"/>
                  <a:pt x="113" y="46"/>
                  <a:pt x="113" y="4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09904FAC-3B29-FF88-5B59-C4306296464F}"/>
              </a:ext>
            </a:extLst>
          </p:cNvPr>
          <p:cNvSpPr>
            <a:spLocks noEditPoints="1"/>
          </p:cNvSpPr>
          <p:nvPr/>
        </p:nvSpPr>
        <p:spPr bwMode="auto">
          <a:xfrm>
            <a:off x="1284288" y="3575050"/>
            <a:ext cx="238125" cy="254000"/>
          </a:xfrm>
          <a:custGeom>
            <a:avLst/>
            <a:gdLst>
              <a:gd name="T0" fmla="*/ 18 w 150"/>
              <a:gd name="T1" fmla="*/ 5 h 160"/>
              <a:gd name="T2" fmla="*/ 28 w 150"/>
              <a:gd name="T3" fmla="*/ 5 h 160"/>
              <a:gd name="T4" fmla="*/ 23 w 150"/>
              <a:gd name="T5" fmla="*/ 30 h 160"/>
              <a:gd name="T6" fmla="*/ 98 w 150"/>
              <a:gd name="T7" fmla="*/ 30 h 160"/>
              <a:gd name="T8" fmla="*/ 103 w 150"/>
              <a:gd name="T9" fmla="*/ 5 h 160"/>
              <a:gd name="T10" fmla="*/ 94 w 150"/>
              <a:gd name="T11" fmla="*/ 5 h 160"/>
              <a:gd name="T12" fmla="*/ 98 w 150"/>
              <a:gd name="T13" fmla="*/ 30 h 160"/>
              <a:gd name="T14" fmla="*/ 112 w 150"/>
              <a:gd name="T15" fmla="*/ 160 h 160"/>
              <a:gd name="T16" fmla="*/ 112 w 150"/>
              <a:gd name="T17" fmla="*/ 80 h 160"/>
              <a:gd name="T18" fmla="*/ 141 w 150"/>
              <a:gd name="T19" fmla="*/ 120 h 160"/>
              <a:gd name="T20" fmla="*/ 84 w 150"/>
              <a:gd name="T21" fmla="*/ 120 h 160"/>
              <a:gd name="T22" fmla="*/ 141 w 150"/>
              <a:gd name="T23" fmla="*/ 120 h 160"/>
              <a:gd name="T24" fmla="*/ 18 w 150"/>
              <a:gd name="T25" fmla="*/ 61 h 160"/>
              <a:gd name="T26" fmla="*/ 37 w 150"/>
              <a:gd name="T27" fmla="*/ 80 h 160"/>
              <a:gd name="T28" fmla="*/ 37 w 150"/>
              <a:gd name="T29" fmla="*/ 61 h 160"/>
              <a:gd name="T30" fmla="*/ 37 w 150"/>
              <a:gd name="T31" fmla="*/ 110 h 160"/>
              <a:gd name="T32" fmla="*/ 18 w 150"/>
              <a:gd name="T33" fmla="*/ 90 h 160"/>
              <a:gd name="T34" fmla="*/ 18 w 150"/>
              <a:gd name="T35" fmla="*/ 110 h 160"/>
              <a:gd name="T36" fmla="*/ 66 w 150"/>
              <a:gd name="T37" fmla="*/ 80 h 160"/>
              <a:gd name="T38" fmla="*/ 47 w 150"/>
              <a:gd name="T39" fmla="*/ 61 h 160"/>
              <a:gd name="T40" fmla="*/ 47 w 150"/>
              <a:gd name="T41" fmla="*/ 80 h 160"/>
              <a:gd name="T42" fmla="*/ 66 w 150"/>
              <a:gd name="T43" fmla="*/ 110 h 160"/>
              <a:gd name="T44" fmla="*/ 47 w 150"/>
              <a:gd name="T45" fmla="*/ 90 h 160"/>
              <a:gd name="T46" fmla="*/ 47 w 150"/>
              <a:gd name="T47" fmla="*/ 110 h 160"/>
              <a:gd name="T48" fmla="*/ 9 w 150"/>
              <a:gd name="T49" fmla="*/ 49 h 160"/>
              <a:gd name="T50" fmla="*/ 112 w 150"/>
              <a:gd name="T51" fmla="*/ 70 h 160"/>
              <a:gd name="T52" fmla="*/ 122 w 150"/>
              <a:gd name="T53" fmla="*/ 31 h 160"/>
              <a:gd name="T54" fmla="*/ 107 w 150"/>
              <a:gd name="T55" fmla="*/ 20 h 160"/>
              <a:gd name="T56" fmla="*/ 98 w 150"/>
              <a:gd name="T57" fmla="*/ 35 h 160"/>
              <a:gd name="T58" fmla="*/ 89 w 150"/>
              <a:gd name="T59" fmla="*/ 20 h 160"/>
              <a:gd name="T60" fmla="*/ 32 w 150"/>
              <a:gd name="T61" fmla="*/ 25 h 160"/>
              <a:gd name="T62" fmla="*/ 14 w 150"/>
              <a:gd name="T63" fmla="*/ 25 h 160"/>
              <a:gd name="T64" fmla="*/ 10 w 150"/>
              <a:gd name="T65" fmla="*/ 20 h 160"/>
              <a:gd name="T66" fmla="*/ 0 w 150"/>
              <a:gd name="T67" fmla="*/ 120 h 160"/>
              <a:gd name="T68" fmla="*/ 66 w 150"/>
              <a:gd name="T69" fmla="*/ 131 h 160"/>
              <a:gd name="T70" fmla="*/ 10 w 150"/>
              <a:gd name="T71" fmla="*/ 120 h 160"/>
              <a:gd name="T72" fmla="*/ 94 w 150"/>
              <a:gd name="T73" fmla="*/ 80 h 160"/>
              <a:gd name="T74" fmla="*/ 75 w 150"/>
              <a:gd name="T75" fmla="*/ 61 h 160"/>
              <a:gd name="T76" fmla="*/ 94 w 150"/>
              <a:gd name="T77" fmla="*/ 80 h 160"/>
              <a:gd name="T78" fmla="*/ 127 w 150"/>
              <a:gd name="T79" fmla="*/ 120 h 160"/>
              <a:gd name="T80" fmla="*/ 112 w 150"/>
              <a:gd name="T81" fmla="*/ 105 h 160"/>
              <a:gd name="T82" fmla="*/ 103 w 150"/>
              <a:gd name="T83" fmla="*/ 105 h 160"/>
              <a:gd name="T84" fmla="*/ 107 w 150"/>
              <a:gd name="T85" fmla="*/ 131 h 160"/>
              <a:gd name="T86" fmla="*/ 132 w 150"/>
              <a:gd name="T87" fmla="*/ 125 h 160"/>
              <a:gd name="T88" fmla="*/ 127 w 150"/>
              <a:gd name="T89" fmla="*/ 1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0" h="160">
                <a:moveTo>
                  <a:pt x="18" y="25"/>
                </a:moveTo>
                <a:cubicBezTo>
                  <a:pt x="18" y="5"/>
                  <a:pt x="18" y="5"/>
                  <a:pt x="18" y="5"/>
                </a:cubicBezTo>
                <a:cubicBezTo>
                  <a:pt x="18" y="3"/>
                  <a:pt x="21" y="0"/>
                  <a:pt x="23" y="0"/>
                </a:cubicBezTo>
                <a:cubicBezTo>
                  <a:pt x="25" y="0"/>
                  <a:pt x="28" y="3"/>
                  <a:pt x="28" y="5"/>
                </a:cubicBezTo>
                <a:cubicBezTo>
                  <a:pt x="28" y="25"/>
                  <a:pt x="28" y="25"/>
                  <a:pt x="28" y="25"/>
                </a:cubicBezTo>
                <a:cubicBezTo>
                  <a:pt x="28" y="27"/>
                  <a:pt x="25" y="30"/>
                  <a:pt x="23" y="30"/>
                </a:cubicBezTo>
                <a:cubicBezTo>
                  <a:pt x="21" y="30"/>
                  <a:pt x="18" y="27"/>
                  <a:pt x="18" y="25"/>
                </a:cubicBezTo>
                <a:close/>
                <a:moveTo>
                  <a:pt x="98" y="30"/>
                </a:moveTo>
                <a:cubicBezTo>
                  <a:pt x="100" y="30"/>
                  <a:pt x="103" y="27"/>
                  <a:pt x="103" y="25"/>
                </a:cubicBezTo>
                <a:cubicBezTo>
                  <a:pt x="103" y="5"/>
                  <a:pt x="103" y="5"/>
                  <a:pt x="103" y="5"/>
                </a:cubicBezTo>
                <a:cubicBezTo>
                  <a:pt x="103" y="3"/>
                  <a:pt x="100" y="0"/>
                  <a:pt x="98" y="0"/>
                </a:cubicBezTo>
                <a:cubicBezTo>
                  <a:pt x="96" y="0"/>
                  <a:pt x="94" y="3"/>
                  <a:pt x="94" y="5"/>
                </a:cubicBezTo>
                <a:cubicBezTo>
                  <a:pt x="94" y="25"/>
                  <a:pt x="94" y="25"/>
                  <a:pt x="94" y="25"/>
                </a:cubicBezTo>
                <a:cubicBezTo>
                  <a:pt x="94" y="27"/>
                  <a:pt x="96" y="30"/>
                  <a:pt x="98" y="30"/>
                </a:cubicBezTo>
                <a:close/>
                <a:moveTo>
                  <a:pt x="150" y="120"/>
                </a:moveTo>
                <a:cubicBezTo>
                  <a:pt x="150" y="142"/>
                  <a:pt x="133" y="160"/>
                  <a:pt x="112" y="160"/>
                </a:cubicBezTo>
                <a:cubicBezTo>
                  <a:pt x="91" y="160"/>
                  <a:pt x="75" y="142"/>
                  <a:pt x="75" y="120"/>
                </a:cubicBezTo>
                <a:cubicBezTo>
                  <a:pt x="75" y="97"/>
                  <a:pt x="91" y="80"/>
                  <a:pt x="112" y="80"/>
                </a:cubicBezTo>
                <a:cubicBezTo>
                  <a:pt x="133" y="80"/>
                  <a:pt x="150" y="97"/>
                  <a:pt x="150" y="120"/>
                </a:cubicBezTo>
                <a:close/>
                <a:moveTo>
                  <a:pt x="141" y="120"/>
                </a:moveTo>
                <a:cubicBezTo>
                  <a:pt x="141" y="104"/>
                  <a:pt x="128" y="90"/>
                  <a:pt x="112" y="90"/>
                </a:cubicBezTo>
                <a:cubicBezTo>
                  <a:pt x="97" y="90"/>
                  <a:pt x="84" y="104"/>
                  <a:pt x="84" y="120"/>
                </a:cubicBezTo>
                <a:cubicBezTo>
                  <a:pt x="84" y="137"/>
                  <a:pt x="97" y="150"/>
                  <a:pt x="112" y="150"/>
                </a:cubicBezTo>
                <a:cubicBezTo>
                  <a:pt x="128" y="150"/>
                  <a:pt x="141" y="137"/>
                  <a:pt x="141" y="120"/>
                </a:cubicBezTo>
                <a:close/>
                <a:moveTo>
                  <a:pt x="37" y="61"/>
                </a:moveTo>
                <a:cubicBezTo>
                  <a:pt x="18" y="61"/>
                  <a:pt x="18" y="61"/>
                  <a:pt x="18" y="61"/>
                </a:cubicBezTo>
                <a:cubicBezTo>
                  <a:pt x="18" y="80"/>
                  <a:pt x="18" y="80"/>
                  <a:pt x="18" y="80"/>
                </a:cubicBezTo>
                <a:cubicBezTo>
                  <a:pt x="37" y="80"/>
                  <a:pt x="37" y="80"/>
                  <a:pt x="37" y="80"/>
                </a:cubicBezTo>
                <a:cubicBezTo>
                  <a:pt x="37" y="61"/>
                  <a:pt x="37" y="61"/>
                  <a:pt x="37" y="61"/>
                </a:cubicBezTo>
                <a:cubicBezTo>
                  <a:pt x="37" y="61"/>
                  <a:pt x="37" y="61"/>
                  <a:pt x="37" y="61"/>
                </a:cubicBezTo>
                <a:close/>
                <a:moveTo>
                  <a:pt x="18" y="110"/>
                </a:moveTo>
                <a:cubicBezTo>
                  <a:pt x="37" y="110"/>
                  <a:pt x="37" y="110"/>
                  <a:pt x="37" y="110"/>
                </a:cubicBezTo>
                <a:cubicBezTo>
                  <a:pt x="37" y="90"/>
                  <a:pt x="37" y="90"/>
                  <a:pt x="37" y="90"/>
                </a:cubicBezTo>
                <a:cubicBezTo>
                  <a:pt x="18" y="90"/>
                  <a:pt x="18" y="90"/>
                  <a:pt x="18" y="90"/>
                </a:cubicBezTo>
                <a:cubicBezTo>
                  <a:pt x="18" y="110"/>
                  <a:pt x="18" y="110"/>
                  <a:pt x="18" y="110"/>
                </a:cubicBezTo>
                <a:cubicBezTo>
                  <a:pt x="18" y="110"/>
                  <a:pt x="18" y="110"/>
                  <a:pt x="18" y="110"/>
                </a:cubicBezTo>
                <a:close/>
                <a:moveTo>
                  <a:pt x="47" y="80"/>
                </a:moveTo>
                <a:cubicBezTo>
                  <a:pt x="66" y="80"/>
                  <a:pt x="66" y="80"/>
                  <a:pt x="66" y="80"/>
                </a:cubicBezTo>
                <a:cubicBezTo>
                  <a:pt x="66" y="61"/>
                  <a:pt x="66" y="61"/>
                  <a:pt x="66" y="61"/>
                </a:cubicBezTo>
                <a:cubicBezTo>
                  <a:pt x="47" y="61"/>
                  <a:pt x="47" y="61"/>
                  <a:pt x="47" y="61"/>
                </a:cubicBezTo>
                <a:cubicBezTo>
                  <a:pt x="47" y="80"/>
                  <a:pt x="47" y="80"/>
                  <a:pt x="47" y="80"/>
                </a:cubicBezTo>
                <a:cubicBezTo>
                  <a:pt x="47" y="80"/>
                  <a:pt x="47" y="80"/>
                  <a:pt x="47" y="80"/>
                </a:cubicBezTo>
                <a:close/>
                <a:moveTo>
                  <a:pt x="47" y="110"/>
                </a:moveTo>
                <a:cubicBezTo>
                  <a:pt x="66" y="110"/>
                  <a:pt x="66" y="110"/>
                  <a:pt x="66" y="110"/>
                </a:cubicBezTo>
                <a:cubicBezTo>
                  <a:pt x="66" y="90"/>
                  <a:pt x="66" y="90"/>
                  <a:pt x="66" y="90"/>
                </a:cubicBezTo>
                <a:cubicBezTo>
                  <a:pt x="47" y="90"/>
                  <a:pt x="47" y="90"/>
                  <a:pt x="47" y="90"/>
                </a:cubicBezTo>
                <a:cubicBezTo>
                  <a:pt x="47" y="110"/>
                  <a:pt x="47" y="110"/>
                  <a:pt x="47" y="110"/>
                </a:cubicBezTo>
                <a:cubicBezTo>
                  <a:pt x="47" y="110"/>
                  <a:pt x="47" y="110"/>
                  <a:pt x="47" y="110"/>
                </a:cubicBezTo>
                <a:close/>
                <a:moveTo>
                  <a:pt x="9" y="120"/>
                </a:moveTo>
                <a:cubicBezTo>
                  <a:pt x="9" y="49"/>
                  <a:pt x="9" y="49"/>
                  <a:pt x="9" y="49"/>
                </a:cubicBezTo>
                <a:cubicBezTo>
                  <a:pt x="112" y="49"/>
                  <a:pt x="112" y="49"/>
                  <a:pt x="112" y="49"/>
                </a:cubicBezTo>
                <a:cubicBezTo>
                  <a:pt x="112" y="70"/>
                  <a:pt x="112" y="70"/>
                  <a:pt x="11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31"/>
                  <a:pt x="122" y="31"/>
                  <a:pt x="122" y="31"/>
                </a:cubicBezTo>
                <a:cubicBezTo>
                  <a:pt x="122" y="25"/>
                  <a:pt x="118" y="20"/>
                  <a:pt x="112" y="20"/>
                </a:cubicBezTo>
                <a:cubicBezTo>
                  <a:pt x="107" y="20"/>
                  <a:pt x="107" y="20"/>
                  <a:pt x="107" y="20"/>
                </a:cubicBezTo>
                <a:cubicBezTo>
                  <a:pt x="107" y="25"/>
                  <a:pt x="107" y="25"/>
                  <a:pt x="107" y="25"/>
                </a:cubicBezTo>
                <a:cubicBezTo>
                  <a:pt x="107" y="31"/>
                  <a:pt x="104" y="35"/>
                  <a:pt x="98" y="35"/>
                </a:cubicBezTo>
                <a:cubicBezTo>
                  <a:pt x="94" y="35"/>
                  <a:pt x="89" y="31"/>
                  <a:pt x="89" y="25"/>
                </a:cubicBezTo>
                <a:cubicBezTo>
                  <a:pt x="89" y="20"/>
                  <a:pt x="89" y="20"/>
                  <a:pt x="89" y="20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25"/>
                  <a:pt x="32" y="25"/>
                  <a:pt x="32" y="25"/>
                </a:cubicBezTo>
                <a:cubicBezTo>
                  <a:pt x="32" y="31"/>
                  <a:pt x="29" y="35"/>
                  <a:pt x="23" y="35"/>
                </a:cubicBezTo>
                <a:cubicBezTo>
                  <a:pt x="18" y="35"/>
                  <a:pt x="14" y="31"/>
                  <a:pt x="14" y="25"/>
                </a:cubicBezTo>
                <a:cubicBezTo>
                  <a:pt x="14" y="20"/>
                  <a:pt x="14" y="20"/>
                  <a:pt x="14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4" y="20"/>
                  <a:pt x="0" y="25"/>
                  <a:pt x="0" y="31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5"/>
                  <a:pt x="4" y="131"/>
                  <a:pt x="10" y="131"/>
                </a:cubicBezTo>
                <a:cubicBezTo>
                  <a:pt x="66" y="131"/>
                  <a:pt x="66" y="131"/>
                  <a:pt x="66" y="131"/>
                </a:cubicBezTo>
                <a:cubicBezTo>
                  <a:pt x="66" y="120"/>
                  <a:pt x="66" y="120"/>
                  <a:pt x="66" y="120"/>
                </a:cubicBezTo>
                <a:cubicBezTo>
                  <a:pt x="10" y="120"/>
                  <a:pt x="10" y="120"/>
                  <a:pt x="10" y="120"/>
                </a:cubicBezTo>
                <a:cubicBezTo>
                  <a:pt x="9" y="120"/>
                  <a:pt x="9" y="120"/>
                  <a:pt x="9" y="120"/>
                </a:cubicBezTo>
                <a:close/>
                <a:moveTo>
                  <a:pt x="94" y="80"/>
                </a:moveTo>
                <a:cubicBezTo>
                  <a:pt x="94" y="61"/>
                  <a:pt x="94" y="61"/>
                  <a:pt x="94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80"/>
                  <a:pt x="75" y="80"/>
                  <a:pt x="75" y="80"/>
                </a:cubicBezTo>
                <a:cubicBezTo>
                  <a:pt x="94" y="80"/>
                  <a:pt x="94" y="80"/>
                  <a:pt x="94" y="80"/>
                </a:cubicBezTo>
                <a:cubicBezTo>
                  <a:pt x="94" y="80"/>
                  <a:pt x="94" y="80"/>
                  <a:pt x="94" y="80"/>
                </a:cubicBezTo>
                <a:close/>
                <a:moveTo>
                  <a:pt x="127" y="120"/>
                </a:moveTo>
                <a:cubicBezTo>
                  <a:pt x="112" y="120"/>
                  <a:pt x="112" y="120"/>
                  <a:pt x="112" y="120"/>
                </a:cubicBezTo>
                <a:cubicBezTo>
                  <a:pt x="112" y="105"/>
                  <a:pt x="112" y="105"/>
                  <a:pt x="112" y="105"/>
                </a:cubicBezTo>
                <a:cubicBezTo>
                  <a:pt x="112" y="102"/>
                  <a:pt x="111" y="100"/>
                  <a:pt x="107" y="100"/>
                </a:cubicBezTo>
                <a:cubicBezTo>
                  <a:pt x="105" y="100"/>
                  <a:pt x="103" y="102"/>
                  <a:pt x="103" y="105"/>
                </a:cubicBezTo>
                <a:cubicBezTo>
                  <a:pt x="103" y="125"/>
                  <a:pt x="103" y="125"/>
                  <a:pt x="103" y="125"/>
                </a:cubicBezTo>
                <a:cubicBezTo>
                  <a:pt x="103" y="128"/>
                  <a:pt x="105" y="131"/>
                  <a:pt x="107" y="131"/>
                </a:cubicBezTo>
                <a:cubicBezTo>
                  <a:pt x="127" y="131"/>
                  <a:pt x="127" y="131"/>
                  <a:pt x="127" y="131"/>
                </a:cubicBezTo>
                <a:cubicBezTo>
                  <a:pt x="129" y="131"/>
                  <a:pt x="132" y="128"/>
                  <a:pt x="132" y="125"/>
                </a:cubicBezTo>
                <a:cubicBezTo>
                  <a:pt x="132" y="122"/>
                  <a:pt x="129" y="120"/>
                  <a:pt x="127" y="120"/>
                </a:cubicBezTo>
                <a:close/>
                <a:moveTo>
                  <a:pt x="127" y="120"/>
                </a:moveTo>
                <a:cubicBezTo>
                  <a:pt x="127" y="120"/>
                  <a:pt x="127" y="120"/>
                  <a:pt x="127" y="12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63F27DFA-659D-EDE6-C272-0EA28C8234F6}"/>
              </a:ext>
            </a:extLst>
          </p:cNvPr>
          <p:cNvSpPr>
            <a:spLocks noEditPoints="1"/>
          </p:cNvSpPr>
          <p:nvPr/>
        </p:nvSpPr>
        <p:spPr bwMode="auto">
          <a:xfrm>
            <a:off x="11206163" y="3024188"/>
            <a:ext cx="238125" cy="255588"/>
          </a:xfrm>
          <a:custGeom>
            <a:avLst/>
            <a:gdLst>
              <a:gd name="T0" fmla="*/ 147 w 150"/>
              <a:gd name="T1" fmla="*/ 136 h 161"/>
              <a:gd name="T2" fmla="*/ 122 w 150"/>
              <a:gd name="T3" fmla="*/ 109 h 161"/>
              <a:gd name="T4" fmla="*/ 113 w 150"/>
              <a:gd name="T5" fmla="*/ 122 h 161"/>
              <a:gd name="T6" fmla="*/ 102 w 150"/>
              <a:gd name="T7" fmla="*/ 132 h 161"/>
              <a:gd name="T8" fmla="*/ 127 w 150"/>
              <a:gd name="T9" fmla="*/ 158 h 161"/>
              <a:gd name="T10" fmla="*/ 138 w 150"/>
              <a:gd name="T11" fmla="*/ 158 h 161"/>
              <a:gd name="T12" fmla="*/ 147 w 150"/>
              <a:gd name="T13" fmla="*/ 148 h 161"/>
              <a:gd name="T14" fmla="*/ 147 w 150"/>
              <a:gd name="T15" fmla="*/ 136 h 161"/>
              <a:gd name="T16" fmla="*/ 118 w 150"/>
              <a:gd name="T17" fmla="*/ 106 h 161"/>
              <a:gd name="T18" fmla="*/ 128 w 150"/>
              <a:gd name="T19" fmla="*/ 69 h 161"/>
              <a:gd name="T20" fmla="*/ 65 w 150"/>
              <a:gd name="T21" fmla="*/ 0 h 161"/>
              <a:gd name="T22" fmla="*/ 0 w 150"/>
              <a:gd name="T23" fmla="*/ 69 h 161"/>
              <a:gd name="T24" fmla="*/ 65 w 150"/>
              <a:gd name="T25" fmla="*/ 138 h 161"/>
              <a:gd name="T26" fmla="*/ 98 w 150"/>
              <a:gd name="T27" fmla="*/ 127 h 161"/>
              <a:gd name="T28" fmla="*/ 118 w 150"/>
              <a:gd name="T29" fmla="*/ 106 h 161"/>
              <a:gd name="T30" fmla="*/ 96 w 150"/>
              <a:gd name="T31" fmla="*/ 102 h 161"/>
              <a:gd name="T32" fmla="*/ 96 w 150"/>
              <a:gd name="T33" fmla="*/ 103 h 161"/>
              <a:gd name="T34" fmla="*/ 65 w 150"/>
              <a:gd name="T35" fmla="*/ 116 h 161"/>
              <a:gd name="T36" fmla="*/ 20 w 150"/>
              <a:gd name="T37" fmla="*/ 69 h 161"/>
              <a:gd name="T38" fmla="*/ 65 w 150"/>
              <a:gd name="T39" fmla="*/ 21 h 161"/>
              <a:gd name="T40" fmla="*/ 109 w 150"/>
              <a:gd name="T41" fmla="*/ 69 h 161"/>
              <a:gd name="T42" fmla="*/ 96 w 150"/>
              <a:gd name="T43" fmla="*/ 102 h 161"/>
              <a:gd name="T44" fmla="*/ 86 w 150"/>
              <a:gd name="T45" fmla="*/ 38 h 161"/>
              <a:gd name="T46" fmla="*/ 79 w 150"/>
              <a:gd name="T47" fmla="*/ 39 h 161"/>
              <a:gd name="T48" fmla="*/ 65 w 150"/>
              <a:gd name="T49" fmla="*/ 63 h 161"/>
              <a:gd name="T50" fmla="*/ 50 w 150"/>
              <a:gd name="T51" fmla="*/ 39 h 161"/>
              <a:gd name="T52" fmla="*/ 43 w 150"/>
              <a:gd name="T53" fmla="*/ 38 h 161"/>
              <a:gd name="T54" fmla="*/ 41 w 150"/>
              <a:gd name="T55" fmla="*/ 45 h 161"/>
              <a:gd name="T56" fmla="*/ 56 w 150"/>
              <a:gd name="T57" fmla="*/ 68 h 161"/>
              <a:gd name="T58" fmla="*/ 52 w 150"/>
              <a:gd name="T59" fmla="*/ 68 h 161"/>
              <a:gd name="T60" fmla="*/ 46 w 150"/>
              <a:gd name="T61" fmla="*/ 74 h 161"/>
              <a:gd name="T62" fmla="*/ 52 w 150"/>
              <a:gd name="T63" fmla="*/ 80 h 161"/>
              <a:gd name="T64" fmla="*/ 60 w 150"/>
              <a:gd name="T65" fmla="*/ 80 h 161"/>
              <a:gd name="T66" fmla="*/ 60 w 150"/>
              <a:gd name="T67" fmla="*/ 82 h 161"/>
              <a:gd name="T68" fmla="*/ 52 w 150"/>
              <a:gd name="T69" fmla="*/ 82 h 161"/>
              <a:gd name="T70" fmla="*/ 46 w 150"/>
              <a:gd name="T71" fmla="*/ 88 h 161"/>
              <a:gd name="T72" fmla="*/ 52 w 150"/>
              <a:gd name="T73" fmla="*/ 94 h 161"/>
              <a:gd name="T74" fmla="*/ 60 w 150"/>
              <a:gd name="T75" fmla="*/ 94 h 161"/>
              <a:gd name="T76" fmla="*/ 60 w 150"/>
              <a:gd name="T77" fmla="*/ 101 h 161"/>
              <a:gd name="T78" fmla="*/ 65 w 150"/>
              <a:gd name="T79" fmla="*/ 106 h 161"/>
              <a:gd name="T80" fmla="*/ 70 w 150"/>
              <a:gd name="T81" fmla="*/ 101 h 161"/>
              <a:gd name="T82" fmla="*/ 70 w 150"/>
              <a:gd name="T83" fmla="*/ 94 h 161"/>
              <a:gd name="T84" fmla="*/ 78 w 150"/>
              <a:gd name="T85" fmla="*/ 94 h 161"/>
              <a:gd name="T86" fmla="*/ 83 w 150"/>
              <a:gd name="T87" fmla="*/ 88 h 161"/>
              <a:gd name="T88" fmla="*/ 78 w 150"/>
              <a:gd name="T89" fmla="*/ 82 h 161"/>
              <a:gd name="T90" fmla="*/ 70 w 150"/>
              <a:gd name="T91" fmla="*/ 82 h 161"/>
              <a:gd name="T92" fmla="*/ 70 w 150"/>
              <a:gd name="T93" fmla="*/ 80 h 161"/>
              <a:gd name="T94" fmla="*/ 78 w 150"/>
              <a:gd name="T95" fmla="*/ 80 h 161"/>
              <a:gd name="T96" fmla="*/ 83 w 150"/>
              <a:gd name="T97" fmla="*/ 74 h 161"/>
              <a:gd name="T98" fmla="*/ 78 w 150"/>
              <a:gd name="T99" fmla="*/ 68 h 161"/>
              <a:gd name="T100" fmla="*/ 74 w 150"/>
              <a:gd name="T101" fmla="*/ 68 h 161"/>
              <a:gd name="T102" fmla="*/ 87 w 150"/>
              <a:gd name="T103" fmla="*/ 45 h 161"/>
              <a:gd name="T104" fmla="*/ 86 w 150"/>
              <a:gd name="T105" fmla="*/ 3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0" h="161">
                <a:moveTo>
                  <a:pt x="147" y="136"/>
                </a:moveTo>
                <a:cubicBezTo>
                  <a:pt x="122" y="109"/>
                  <a:pt x="122" y="109"/>
                  <a:pt x="122" y="109"/>
                </a:cubicBezTo>
                <a:cubicBezTo>
                  <a:pt x="119" y="113"/>
                  <a:pt x="117" y="118"/>
                  <a:pt x="113" y="122"/>
                </a:cubicBezTo>
                <a:cubicBezTo>
                  <a:pt x="110" y="126"/>
                  <a:pt x="106" y="129"/>
                  <a:pt x="102" y="132"/>
                </a:cubicBezTo>
                <a:cubicBezTo>
                  <a:pt x="127" y="158"/>
                  <a:pt x="127" y="158"/>
                  <a:pt x="127" y="158"/>
                </a:cubicBezTo>
                <a:cubicBezTo>
                  <a:pt x="130" y="161"/>
                  <a:pt x="135" y="161"/>
                  <a:pt x="138" y="158"/>
                </a:cubicBezTo>
                <a:cubicBezTo>
                  <a:pt x="147" y="148"/>
                  <a:pt x="147" y="148"/>
                  <a:pt x="147" y="148"/>
                </a:cubicBezTo>
                <a:cubicBezTo>
                  <a:pt x="150" y="146"/>
                  <a:pt x="150" y="140"/>
                  <a:pt x="147" y="136"/>
                </a:cubicBezTo>
                <a:close/>
                <a:moveTo>
                  <a:pt x="118" y="106"/>
                </a:moveTo>
                <a:cubicBezTo>
                  <a:pt x="124" y="95"/>
                  <a:pt x="128" y="82"/>
                  <a:pt x="128" y="69"/>
                </a:cubicBezTo>
                <a:cubicBezTo>
                  <a:pt x="128" y="31"/>
                  <a:pt x="100" y="0"/>
                  <a:pt x="65" y="0"/>
                </a:cubicBezTo>
                <a:cubicBezTo>
                  <a:pt x="28" y="0"/>
                  <a:pt x="0" y="31"/>
                  <a:pt x="0" y="69"/>
                </a:cubicBezTo>
                <a:cubicBezTo>
                  <a:pt x="0" y="108"/>
                  <a:pt x="28" y="138"/>
                  <a:pt x="65" y="138"/>
                </a:cubicBezTo>
                <a:cubicBezTo>
                  <a:pt x="76" y="138"/>
                  <a:pt x="88" y="134"/>
                  <a:pt x="98" y="127"/>
                </a:cubicBezTo>
                <a:cubicBezTo>
                  <a:pt x="106" y="121"/>
                  <a:pt x="114" y="115"/>
                  <a:pt x="118" y="106"/>
                </a:cubicBezTo>
                <a:close/>
                <a:moveTo>
                  <a:pt x="96" y="102"/>
                </a:moveTo>
                <a:cubicBezTo>
                  <a:pt x="96" y="103"/>
                  <a:pt x="96" y="103"/>
                  <a:pt x="96" y="103"/>
                </a:cubicBezTo>
                <a:cubicBezTo>
                  <a:pt x="88" y="112"/>
                  <a:pt x="76" y="116"/>
                  <a:pt x="65" y="116"/>
                </a:cubicBezTo>
                <a:cubicBezTo>
                  <a:pt x="40" y="116"/>
                  <a:pt x="20" y="95"/>
                  <a:pt x="20" y="69"/>
                </a:cubicBezTo>
                <a:cubicBezTo>
                  <a:pt x="20" y="43"/>
                  <a:pt x="40" y="21"/>
                  <a:pt x="65" y="21"/>
                </a:cubicBezTo>
                <a:cubicBezTo>
                  <a:pt x="88" y="21"/>
                  <a:pt x="109" y="43"/>
                  <a:pt x="109" y="69"/>
                </a:cubicBezTo>
                <a:cubicBezTo>
                  <a:pt x="109" y="82"/>
                  <a:pt x="104" y="94"/>
                  <a:pt x="96" y="102"/>
                </a:cubicBezTo>
                <a:close/>
                <a:moveTo>
                  <a:pt x="86" y="38"/>
                </a:moveTo>
                <a:cubicBezTo>
                  <a:pt x="83" y="36"/>
                  <a:pt x="80" y="36"/>
                  <a:pt x="79" y="39"/>
                </a:cubicBezTo>
                <a:cubicBezTo>
                  <a:pt x="65" y="63"/>
                  <a:pt x="65" y="63"/>
                  <a:pt x="65" y="63"/>
                </a:cubicBezTo>
                <a:cubicBezTo>
                  <a:pt x="50" y="39"/>
                  <a:pt x="50" y="39"/>
                  <a:pt x="50" y="39"/>
                </a:cubicBezTo>
                <a:cubicBezTo>
                  <a:pt x="49" y="36"/>
                  <a:pt x="45" y="36"/>
                  <a:pt x="43" y="38"/>
                </a:cubicBezTo>
                <a:cubicBezTo>
                  <a:pt x="40" y="39"/>
                  <a:pt x="40" y="43"/>
                  <a:pt x="41" y="45"/>
                </a:cubicBezTo>
                <a:cubicBezTo>
                  <a:pt x="56" y="68"/>
                  <a:pt x="56" y="68"/>
                  <a:pt x="56" y="68"/>
                </a:cubicBezTo>
                <a:cubicBezTo>
                  <a:pt x="52" y="68"/>
                  <a:pt x="52" y="68"/>
                  <a:pt x="52" y="68"/>
                </a:cubicBezTo>
                <a:cubicBezTo>
                  <a:pt x="48" y="68"/>
                  <a:pt x="46" y="71"/>
                  <a:pt x="46" y="74"/>
                </a:cubicBezTo>
                <a:cubicBezTo>
                  <a:pt x="46" y="78"/>
                  <a:pt x="48" y="80"/>
                  <a:pt x="52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60" y="82"/>
                  <a:pt x="60" y="82"/>
                  <a:pt x="60" y="82"/>
                </a:cubicBezTo>
                <a:cubicBezTo>
                  <a:pt x="52" y="82"/>
                  <a:pt x="52" y="82"/>
                  <a:pt x="52" y="82"/>
                </a:cubicBezTo>
                <a:cubicBezTo>
                  <a:pt x="48" y="82"/>
                  <a:pt x="46" y="85"/>
                  <a:pt x="46" y="88"/>
                </a:cubicBezTo>
                <a:cubicBezTo>
                  <a:pt x="46" y="92"/>
                  <a:pt x="48" y="94"/>
                  <a:pt x="52" y="94"/>
                </a:cubicBezTo>
                <a:cubicBezTo>
                  <a:pt x="60" y="94"/>
                  <a:pt x="60" y="94"/>
                  <a:pt x="60" y="94"/>
                </a:cubicBezTo>
                <a:cubicBezTo>
                  <a:pt x="60" y="101"/>
                  <a:pt x="60" y="101"/>
                  <a:pt x="60" y="101"/>
                </a:cubicBezTo>
                <a:cubicBezTo>
                  <a:pt x="60" y="103"/>
                  <a:pt x="62" y="106"/>
                  <a:pt x="65" y="106"/>
                </a:cubicBezTo>
                <a:cubicBezTo>
                  <a:pt x="67" y="106"/>
                  <a:pt x="70" y="103"/>
                  <a:pt x="70" y="101"/>
                </a:cubicBezTo>
                <a:cubicBezTo>
                  <a:pt x="70" y="94"/>
                  <a:pt x="70" y="94"/>
                  <a:pt x="70" y="94"/>
                </a:cubicBezTo>
                <a:cubicBezTo>
                  <a:pt x="78" y="94"/>
                  <a:pt x="78" y="94"/>
                  <a:pt x="78" y="94"/>
                </a:cubicBezTo>
                <a:cubicBezTo>
                  <a:pt x="80" y="94"/>
                  <a:pt x="83" y="92"/>
                  <a:pt x="83" y="88"/>
                </a:cubicBezTo>
                <a:cubicBezTo>
                  <a:pt x="83" y="85"/>
                  <a:pt x="80" y="82"/>
                  <a:pt x="78" y="82"/>
                </a:cubicBezTo>
                <a:cubicBezTo>
                  <a:pt x="70" y="82"/>
                  <a:pt x="70" y="82"/>
                  <a:pt x="70" y="82"/>
                </a:cubicBezTo>
                <a:cubicBezTo>
                  <a:pt x="70" y="80"/>
                  <a:pt x="70" y="80"/>
                  <a:pt x="70" y="80"/>
                </a:cubicBezTo>
                <a:cubicBezTo>
                  <a:pt x="78" y="80"/>
                  <a:pt x="78" y="80"/>
                  <a:pt x="78" y="80"/>
                </a:cubicBezTo>
                <a:cubicBezTo>
                  <a:pt x="80" y="80"/>
                  <a:pt x="83" y="78"/>
                  <a:pt x="83" y="74"/>
                </a:cubicBezTo>
                <a:cubicBezTo>
                  <a:pt x="83" y="71"/>
                  <a:pt x="80" y="68"/>
                  <a:pt x="78" y="68"/>
                </a:cubicBezTo>
                <a:cubicBezTo>
                  <a:pt x="74" y="68"/>
                  <a:pt x="74" y="68"/>
                  <a:pt x="74" y="68"/>
                </a:cubicBezTo>
                <a:cubicBezTo>
                  <a:pt x="87" y="45"/>
                  <a:pt x="87" y="45"/>
                  <a:pt x="87" y="45"/>
                </a:cubicBezTo>
                <a:cubicBezTo>
                  <a:pt x="89" y="43"/>
                  <a:pt x="88" y="39"/>
                  <a:pt x="86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0E4A51B8-BEAD-8032-A637-51F830450BF5}"/>
              </a:ext>
            </a:extLst>
          </p:cNvPr>
          <p:cNvSpPr>
            <a:spLocks noEditPoints="1"/>
          </p:cNvSpPr>
          <p:nvPr/>
        </p:nvSpPr>
        <p:spPr bwMode="auto">
          <a:xfrm>
            <a:off x="736601" y="3575050"/>
            <a:ext cx="241300" cy="254000"/>
          </a:xfrm>
          <a:custGeom>
            <a:avLst/>
            <a:gdLst>
              <a:gd name="T0" fmla="*/ 142 w 152"/>
              <a:gd name="T1" fmla="*/ 33 h 160"/>
              <a:gd name="T2" fmla="*/ 125 w 152"/>
              <a:gd name="T3" fmla="*/ 30 h 160"/>
              <a:gd name="T4" fmla="*/ 131 w 152"/>
              <a:gd name="T5" fmla="*/ 44 h 160"/>
              <a:gd name="T6" fmla="*/ 121 w 152"/>
              <a:gd name="T7" fmla="*/ 42 h 160"/>
              <a:gd name="T8" fmla="*/ 123 w 152"/>
              <a:gd name="T9" fmla="*/ 52 h 160"/>
              <a:gd name="T10" fmla="*/ 108 w 152"/>
              <a:gd name="T11" fmla="*/ 49 h 160"/>
              <a:gd name="T12" fmla="*/ 114 w 152"/>
              <a:gd name="T13" fmla="*/ 62 h 160"/>
              <a:gd name="T14" fmla="*/ 104 w 152"/>
              <a:gd name="T15" fmla="*/ 59 h 160"/>
              <a:gd name="T16" fmla="*/ 111 w 152"/>
              <a:gd name="T17" fmla="*/ 76 h 160"/>
              <a:gd name="T18" fmla="*/ 121 w 152"/>
              <a:gd name="T19" fmla="*/ 0 h 160"/>
              <a:gd name="T20" fmla="*/ 86 w 152"/>
              <a:gd name="T21" fmla="*/ 50 h 160"/>
              <a:gd name="T22" fmla="*/ 63 w 152"/>
              <a:gd name="T23" fmla="*/ 99 h 160"/>
              <a:gd name="T24" fmla="*/ 66 w 152"/>
              <a:gd name="T25" fmla="*/ 112 h 160"/>
              <a:gd name="T26" fmla="*/ 51 w 152"/>
              <a:gd name="T27" fmla="*/ 106 h 160"/>
              <a:gd name="T28" fmla="*/ 57 w 152"/>
              <a:gd name="T29" fmla="*/ 122 h 160"/>
              <a:gd name="T30" fmla="*/ 47 w 152"/>
              <a:gd name="T31" fmla="*/ 117 h 160"/>
              <a:gd name="T32" fmla="*/ 48 w 152"/>
              <a:gd name="T33" fmla="*/ 131 h 160"/>
              <a:gd name="T34" fmla="*/ 34 w 152"/>
              <a:gd name="T35" fmla="*/ 122 h 160"/>
              <a:gd name="T36" fmla="*/ 40 w 152"/>
              <a:gd name="T37" fmla="*/ 138 h 160"/>
              <a:gd name="T38" fmla="*/ 29 w 152"/>
              <a:gd name="T39" fmla="*/ 136 h 160"/>
              <a:gd name="T40" fmla="*/ 31 w 152"/>
              <a:gd name="T41" fmla="*/ 148 h 160"/>
              <a:gd name="T42" fmla="*/ 54 w 152"/>
              <a:gd name="T43" fmla="*/ 81 h 160"/>
              <a:gd name="T44" fmla="*/ 0 w 152"/>
              <a:gd name="T45" fmla="*/ 127 h 160"/>
              <a:gd name="T46" fmla="*/ 79 w 152"/>
              <a:gd name="T47" fmla="*/ 108 h 160"/>
              <a:gd name="T48" fmla="*/ 63 w 152"/>
              <a:gd name="T49" fmla="*/ 99 h 160"/>
              <a:gd name="T50" fmla="*/ 42 w 152"/>
              <a:gd name="T51" fmla="*/ 10 h 160"/>
              <a:gd name="T52" fmla="*/ 38 w 152"/>
              <a:gd name="T53" fmla="*/ 56 h 160"/>
              <a:gd name="T54" fmla="*/ 138 w 152"/>
              <a:gd name="T55" fmla="*/ 142 h 160"/>
              <a:gd name="T56" fmla="*/ 61 w 152"/>
              <a:gd name="T57" fmla="*/ 31 h 160"/>
              <a:gd name="T58" fmla="*/ 27 w 152"/>
              <a:gd name="T59" fmla="*/ 34 h 160"/>
              <a:gd name="T60" fmla="*/ 48 w 152"/>
              <a:gd name="T61" fmla="*/ 26 h 160"/>
              <a:gd name="T62" fmla="*/ 124 w 152"/>
              <a:gd name="T63" fmla="*/ 131 h 160"/>
              <a:gd name="T64" fmla="*/ 99 w 152"/>
              <a:gd name="T65" fmla="*/ 117 h 160"/>
              <a:gd name="T66" fmla="*/ 110 w 152"/>
              <a:gd name="T67" fmla="*/ 109 h 160"/>
              <a:gd name="T68" fmla="*/ 119 w 152"/>
              <a:gd name="T69" fmla="*/ 98 h 160"/>
              <a:gd name="T70" fmla="*/ 130 w 152"/>
              <a:gd name="T71" fmla="*/ 1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2" h="160">
                <a:moveTo>
                  <a:pt x="121" y="11"/>
                </a:moveTo>
                <a:lnTo>
                  <a:pt x="142" y="33"/>
                </a:lnTo>
                <a:lnTo>
                  <a:pt x="134" y="39"/>
                </a:lnTo>
                <a:lnTo>
                  <a:pt x="125" y="30"/>
                </a:lnTo>
                <a:lnTo>
                  <a:pt x="121" y="35"/>
                </a:lnTo>
                <a:lnTo>
                  <a:pt x="131" y="44"/>
                </a:lnTo>
                <a:lnTo>
                  <a:pt x="127" y="49"/>
                </a:lnTo>
                <a:lnTo>
                  <a:pt x="121" y="42"/>
                </a:lnTo>
                <a:lnTo>
                  <a:pt x="117" y="45"/>
                </a:lnTo>
                <a:lnTo>
                  <a:pt x="123" y="52"/>
                </a:lnTo>
                <a:lnTo>
                  <a:pt x="117" y="58"/>
                </a:lnTo>
                <a:lnTo>
                  <a:pt x="108" y="49"/>
                </a:lnTo>
                <a:lnTo>
                  <a:pt x="104" y="52"/>
                </a:lnTo>
                <a:lnTo>
                  <a:pt x="114" y="62"/>
                </a:lnTo>
                <a:lnTo>
                  <a:pt x="110" y="67"/>
                </a:lnTo>
                <a:lnTo>
                  <a:pt x="104" y="59"/>
                </a:lnTo>
                <a:lnTo>
                  <a:pt x="99" y="64"/>
                </a:lnTo>
                <a:lnTo>
                  <a:pt x="111" y="76"/>
                </a:lnTo>
                <a:lnTo>
                  <a:pt x="152" y="33"/>
                </a:lnTo>
                <a:lnTo>
                  <a:pt x="121" y="0"/>
                </a:lnTo>
                <a:lnTo>
                  <a:pt x="80" y="44"/>
                </a:lnTo>
                <a:lnTo>
                  <a:pt x="86" y="50"/>
                </a:lnTo>
                <a:lnTo>
                  <a:pt x="121" y="11"/>
                </a:lnTo>
                <a:close/>
                <a:moveTo>
                  <a:pt x="63" y="99"/>
                </a:moveTo>
                <a:lnTo>
                  <a:pt x="70" y="108"/>
                </a:lnTo>
                <a:lnTo>
                  <a:pt x="66" y="112"/>
                </a:lnTo>
                <a:lnTo>
                  <a:pt x="55" y="101"/>
                </a:lnTo>
                <a:lnTo>
                  <a:pt x="51" y="106"/>
                </a:lnTo>
                <a:lnTo>
                  <a:pt x="61" y="117"/>
                </a:lnTo>
                <a:lnTo>
                  <a:pt x="57" y="122"/>
                </a:lnTo>
                <a:lnTo>
                  <a:pt x="49" y="113"/>
                </a:lnTo>
                <a:lnTo>
                  <a:pt x="47" y="117"/>
                </a:lnTo>
                <a:lnTo>
                  <a:pt x="53" y="124"/>
                </a:lnTo>
                <a:lnTo>
                  <a:pt x="48" y="131"/>
                </a:lnTo>
                <a:lnTo>
                  <a:pt x="38" y="120"/>
                </a:lnTo>
                <a:lnTo>
                  <a:pt x="34" y="122"/>
                </a:lnTo>
                <a:lnTo>
                  <a:pt x="44" y="136"/>
                </a:lnTo>
                <a:lnTo>
                  <a:pt x="40" y="138"/>
                </a:lnTo>
                <a:lnTo>
                  <a:pt x="32" y="132"/>
                </a:lnTo>
                <a:lnTo>
                  <a:pt x="29" y="136"/>
                </a:lnTo>
                <a:lnTo>
                  <a:pt x="35" y="143"/>
                </a:lnTo>
                <a:lnTo>
                  <a:pt x="31" y="148"/>
                </a:lnTo>
                <a:lnTo>
                  <a:pt x="10" y="127"/>
                </a:lnTo>
                <a:lnTo>
                  <a:pt x="54" y="81"/>
                </a:lnTo>
                <a:lnTo>
                  <a:pt x="49" y="76"/>
                </a:lnTo>
                <a:lnTo>
                  <a:pt x="0" y="127"/>
                </a:lnTo>
                <a:lnTo>
                  <a:pt x="31" y="160"/>
                </a:lnTo>
                <a:lnTo>
                  <a:pt x="79" y="108"/>
                </a:lnTo>
                <a:lnTo>
                  <a:pt x="67" y="94"/>
                </a:lnTo>
                <a:lnTo>
                  <a:pt x="63" y="99"/>
                </a:lnTo>
                <a:close/>
                <a:moveTo>
                  <a:pt x="61" y="31"/>
                </a:moveTo>
                <a:lnTo>
                  <a:pt x="42" y="10"/>
                </a:lnTo>
                <a:lnTo>
                  <a:pt x="18" y="34"/>
                </a:lnTo>
                <a:lnTo>
                  <a:pt x="38" y="56"/>
                </a:lnTo>
                <a:lnTo>
                  <a:pt x="101" y="123"/>
                </a:lnTo>
                <a:lnTo>
                  <a:pt x="138" y="142"/>
                </a:lnTo>
                <a:lnTo>
                  <a:pt x="124" y="98"/>
                </a:lnTo>
                <a:lnTo>
                  <a:pt x="61" y="31"/>
                </a:lnTo>
                <a:close/>
                <a:moveTo>
                  <a:pt x="34" y="43"/>
                </a:moveTo>
                <a:lnTo>
                  <a:pt x="27" y="34"/>
                </a:lnTo>
                <a:lnTo>
                  <a:pt x="42" y="19"/>
                </a:lnTo>
                <a:lnTo>
                  <a:pt x="48" y="26"/>
                </a:lnTo>
                <a:lnTo>
                  <a:pt x="34" y="43"/>
                </a:lnTo>
                <a:close/>
                <a:moveTo>
                  <a:pt x="124" y="131"/>
                </a:moveTo>
                <a:lnTo>
                  <a:pt x="102" y="120"/>
                </a:lnTo>
                <a:lnTo>
                  <a:pt x="99" y="117"/>
                </a:lnTo>
                <a:lnTo>
                  <a:pt x="112" y="118"/>
                </a:lnTo>
                <a:lnTo>
                  <a:pt x="110" y="109"/>
                </a:lnTo>
                <a:lnTo>
                  <a:pt x="119" y="110"/>
                </a:lnTo>
                <a:lnTo>
                  <a:pt x="119" y="98"/>
                </a:lnTo>
                <a:lnTo>
                  <a:pt x="121" y="99"/>
                </a:lnTo>
                <a:lnTo>
                  <a:pt x="130" y="124"/>
                </a:lnTo>
                <a:lnTo>
                  <a:pt x="124" y="1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8D8BE5DD-33C7-F502-3BD9-8168DC51BA9F}"/>
              </a:ext>
            </a:extLst>
          </p:cNvPr>
          <p:cNvSpPr>
            <a:spLocks noEditPoints="1"/>
          </p:cNvSpPr>
          <p:nvPr/>
        </p:nvSpPr>
        <p:spPr bwMode="auto">
          <a:xfrm>
            <a:off x="1852613" y="3575050"/>
            <a:ext cx="168275" cy="254000"/>
          </a:xfrm>
          <a:custGeom>
            <a:avLst/>
            <a:gdLst>
              <a:gd name="T0" fmla="*/ 98 w 106"/>
              <a:gd name="T1" fmla="*/ 135 h 160"/>
              <a:gd name="T2" fmla="*/ 98 w 106"/>
              <a:gd name="T3" fmla="*/ 89 h 160"/>
              <a:gd name="T4" fmla="*/ 106 w 106"/>
              <a:gd name="T5" fmla="*/ 79 h 160"/>
              <a:gd name="T6" fmla="*/ 98 w 106"/>
              <a:gd name="T7" fmla="*/ 69 h 160"/>
              <a:gd name="T8" fmla="*/ 98 w 106"/>
              <a:gd name="T9" fmla="*/ 27 h 160"/>
              <a:gd name="T10" fmla="*/ 104 w 106"/>
              <a:gd name="T11" fmla="*/ 15 h 160"/>
              <a:gd name="T12" fmla="*/ 104 w 106"/>
              <a:gd name="T13" fmla="*/ 5 h 160"/>
              <a:gd name="T14" fmla="*/ 96 w 106"/>
              <a:gd name="T15" fmla="*/ 0 h 160"/>
              <a:gd name="T16" fmla="*/ 10 w 106"/>
              <a:gd name="T17" fmla="*/ 0 h 160"/>
              <a:gd name="T18" fmla="*/ 2 w 106"/>
              <a:gd name="T19" fmla="*/ 5 h 160"/>
              <a:gd name="T20" fmla="*/ 2 w 106"/>
              <a:gd name="T21" fmla="*/ 15 h 160"/>
              <a:gd name="T22" fmla="*/ 7 w 106"/>
              <a:gd name="T23" fmla="*/ 27 h 160"/>
              <a:gd name="T24" fmla="*/ 7 w 106"/>
              <a:gd name="T25" fmla="*/ 69 h 160"/>
              <a:gd name="T26" fmla="*/ 0 w 106"/>
              <a:gd name="T27" fmla="*/ 79 h 160"/>
              <a:gd name="T28" fmla="*/ 7 w 106"/>
              <a:gd name="T29" fmla="*/ 89 h 160"/>
              <a:gd name="T30" fmla="*/ 7 w 106"/>
              <a:gd name="T31" fmla="*/ 135 h 160"/>
              <a:gd name="T32" fmla="*/ 2 w 106"/>
              <a:gd name="T33" fmla="*/ 145 h 160"/>
              <a:gd name="T34" fmla="*/ 2 w 106"/>
              <a:gd name="T35" fmla="*/ 155 h 160"/>
              <a:gd name="T36" fmla="*/ 10 w 106"/>
              <a:gd name="T37" fmla="*/ 160 h 160"/>
              <a:gd name="T38" fmla="*/ 96 w 106"/>
              <a:gd name="T39" fmla="*/ 160 h 160"/>
              <a:gd name="T40" fmla="*/ 104 w 106"/>
              <a:gd name="T41" fmla="*/ 155 h 160"/>
              <a:gd name="T42" fmla="*/ 104 w 106"/>
              <a:gd name="T43" fmla="*/ 145 h 160"/>
              <a:gd name="T44" fmla="*/ 98 w 106"/>
              <a:gd name="T45" fmla="*/ 135 h 160"/>
              <a:gd name="T46" fmla="*/ 15 w 106"/>
              <a:gd name="T47" fmla="*/ 89 h 160"/>
              <a:gd name="T48" fmla="*/ 22 w 106"/>
              <a:gd name="T49" fmla="*/ 79 h 160"/>
              <a:gd name="T50" fmla="*/ 15 w 106"/>
              <a:gd name="T51" fmla="*/ 69 h 160"/>
              <a:gd name="T52" fmla="*/ 15 w 106"/>
              <a:gd name="T53" fmla="*/ 42 h 160"/>
              <a:gd name="T54" fmla="*/ 33 w 106"/>
              <a:gd name="T55" fmla="*/ 81 h 160"/>
              <a:gd name="T56" fmla="*/ 15 w 106"/>
              <a:gd name="T57" fmla="*/ 118 h 160"/>
              <a:gd name="T58" fmla="*/ 15 w 106"/>
              <a:gd name="T59" fmla="*/ 89 h 160"/>
              <a:gd name="T60" fmla="*/ 90 w 106"/>
              <a:gd name="T61" fmla="*/ 69 h 160"/>
              <a:gd name="T62" fmla="*/ 84 w 106"/>
              <a:gd name="T63" fmla="*/ 79 h 160"/>
              <a:gd name="T64" fmla="*/ 90 w 106"/>
              <a:gd name="T65" fmla="*/ 89 h 160"/>
              <a:gd name="T66" fmla="*/ 90 w 106"/>
              <a:gd name="T67" fmla="*/ 118 h 160"/>
              <a:gd name="T68" fmla="*/ 71 w 106"/>
              <a:gd name="T69" fmla="*/ 81 h 160"/>
              <a:gd name="T70" fmla="*/ 90 w 106"/>
              <a:gd name="T71" fmla="*/ 42 h 160"/>
              <a:gd name="T72" fmla="*/ 90 w 106"/>
              <a:gd name="T73" fmla="*/ 69 h 160"/>
              <a:gd name="T74" fmla="*/ 62 w 106"/>
              <a:gd name="T75" fmla="*/ 81 h 160"/>
              <a:gd name="T76" fmla="*/ 90 w 106"/>
              <a:gd name="T77" fmla="*/ 138 h 160"/>
              <a:gd name="T78" fmla="*/ 15 w 106"/>
              <a:gd name="T79" fmla="*/ 138 h 160"/>
              <a:gd name="T80" fmla="*/ 44 w 106"/>
              <a:gd name="T81" fmla="*/ 81 h 160"/>
              <a:gd name="T82" fmla="*/ 15 w 106"/>
              <a:gd name="T83" fmla="*/ 22 h 160"/>
              <a:gd name="T84" fmla="*/ 91 w 106"/>
              <a:gd name="T85" fmla="*/ 22 h 160"/>
              <a:gd name="T86" fmla="*/ 62 w 106"/>
              <a:gd name="T87" fmla="*/ 81 h 160"/>
              <a:gd name="T88" fmla="*/ 53 w 106"/>
              <a:gd name="T89" fmla="*/ 70 h 160"/>
              <a:gd name="T90" fmla="*/ 65 w 106"/>
              <a:gd name="T91" fmla="*/ 45 h 160"/>
              <a:gd name="T92" fmla="*/ 40 w 106"/>
              <a:gd name="T93" fmla="*/ 45 h 160"/>
              <a:gd name="T94" fmla="*/ 53 w 106"/>
              <a:gd name="T95" fmla="*/ 70 h 160"/>
              <a:gd name="T96" fmla="*/ 31 w 106"/>
              <a:gd name="T97" fmla="*/ 130 h 160"/>
              <a:gd name="T98" fmla="*/ 75 w 106"/>
              <a:gd name="T99" fmla="*/ 130 h 160"/>
              <a:gd name="T100" fmla="*/ 68 w 106"/>
              <a:gd name="T101" fmla="*/ 114 h 160"/>
              <a:gd name="T102" fmla="*/ 39 w 106"/>
              <a:gd name="T103" fmla="*/ 114 h 160"/>
              <a:gd name="T104" fmla="*/ 31 w 106"/>
              <a:gd name="T105" fmla="*/ 1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06" h="160">
                <a:moveTo>
                  <a:pt x="98" y="135"/>
                </a:moveTo>
                <a:cubicBezTo>
                  <a:pt x="98" y="89"/>
                  <a:pt x="98" y="89"/>
                  <a:pt x="98" y="89"/>
                </a:cubicBezTo>
                <a:cubicBezTo>
                  <a:pt x="102" y="88"/>
                  <a:pt x="106" y="84"/>
                  <a:pt x="106" y="79"/>
                </a:cubicBezTo>
                <a:cubicBezTo>
                  <a:pt x="106" y="74"/>
                  <a:pt x="102" y="71"/>
                  <a:pt x="98" y="69"/>
                </a:cubicBezTo>
                <a:cubicBezTo>
                  <a:pt x="98" y="27"/>
                  <a:pt x="98" y="27"/>
                  <a:pt x="98" y="27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6" y="12"/>
                  <a:pt x="106" y="9"/>
                  <a:pt x="104" y="5"/>
                </a:cubicBezTo>
                <a:cubicBezTo>
                  <a:pt x="102" y="2"/>
                  <a:pt x="99" y="0"/>
                  <a:pt x="96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7" y="0"/>
                  <a:pt x="4" y="2"/>
                  <a:pt x="2" y="5"/>
                </a:cubicBezTo>
                <a:cubicBezTo>
                  <a:pt x="0" y="9"/>
                  <a:pt x="0" y="12"/>
                  <a:pt x="2" y="15"/>
                </a:cubicBezTo>
                <a:cubicBezTo>
                  <a:pt x="7" y="27"/>
                  <a:pt x="7" y="27"/>
                  <a:pt x="7" y="27"/>
                </a:cubicBezTo>
                <a:cubicBezTo>
                  <a:pt x="7" y="69"/>
                  <a:pt x="7" y="69"/>
                  <a:pt x="7" y="69"/>
                </a:cubicBezTo>
                <a:cubicBezTo>
                  <a:pt x="4" y="71"/>
                  <a:pt x="0" y="74"/>
                  <a:pt x="0" y="79"/>
                </a:cubicBezTo>
                <a:cubicBezTo>
                  <a:pt x="0" y="84"/>
                  <a:pt x="4" y="88"/>
                  <a:pt x="7" y="89"/>
                </a:cubicBezTo>
                <a:cubicBezTo>
                  <a:pt x="7" y="135"/>
                  <a:pt x="7" y="135"/>
                  <a:pt x="7" y="135"/>
                </a:cubicBezTo>
                <a:cubicBezTo>
                  <a:pt x="2" y="145"/>
                  <a:pt x="2" y="145"/>
                  <a:pt x="2" y="145"/>
                </a:cubicBezTo>
                <a:cubicBezTo>
                  <a:pt x="0" y="148"/>
                  <a:pt x="0" y="152"/>
                  <a:pt x="2" y="155"/>
                </a:cubicBezTo>
                <a:cubicBezTo>
                  <a:pt x="4" y="159"/>
                  <a:pt x="7" y="160"/>
                  <a:pt x="10" y="160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99" y="160"/>
                  <a:pt x="102" y="159"/>
                  <a:pt x="104" y="155"/>
                </a:cubicBezTo>
                <a:cubicBezTo>
                  <a:pt x="106" y="152"/>
                  <a:pt x="106" y="148"/>
                  <a:pt x="104" y="145"/>
                </a:cubicBezTo>
                <a:cubicBezTo>
                  <a:pt x="98" y="135"/>
                  <a:pt x="98" y="135"/>
                  <a:pt x="98" y="135"/>
                </a:cubicBezTo>
                <a:close/>
                <a:moveTo>
                  <a:pt x="15" y="89"/>
                </a:moveTo>
                <a:cubicBezTo>
                  <a:pt x="19" y="88"/>
                  <a:pt x="22" y="84"/>
                  <a:pt x="22" y="79"/>
                </a:cubicBezTo>
                <a:cubicBezTo>
                  <a:pt x="22" y="74"/>
                  <a:pt x="19" y="71"/>
                  <a:pt x="15" y="69"/>
                </a:cubicBezTo>
                <a:cubicBezTo>
                  <a:pt x="15" y="42"/>
                  <a:pt x="15" y="42"/>
                  <a:pt x="15" y="42"/>
                </a:cubicBezTo>
                <a:cubicBezTo>
                  <a:pt x="33" y="81"/>
                  <a:pt x="33" y="81"/>
                  <a:pt x="33" y="81"/>
                </a:cubicBezTo>
                <a:cubicBezTo>
                  <a:pt x="15" y="118"/>
                  <a:pt x="15" y="118"/>
                  <a:pt x="15" y="118"/>
                </a:cubicBezTo>
                <a:cubicBezTo>
                  <a:pt x="15" y="89"/>
                  <a:pt x="15" y="89"/>
                  <a:pt x="15" y="89"/>
                </a:cubicBezTo>
                <a:close/>
                <a:moveTo>
                  <a:pt x="90" y="69"/>
                </a:moveTo>
                <a:cubicBezTo>
                  <a:pt x="87" y="71"/>
                  <a:pt x="84" y="74"/>
                  <a:pt x="84" y="79"/>
                </a:cubicBezTo>
                <a:cubicBezTo>
                  <a:pt x="84" y="84"/>
                  <a:pt x="87" y="88"/>
                  <a:pt x="90" y="89"/>
                </a:cubicBezTo>
                <a:cubicBezTo>
                  <a:pt x="90" y="118"/>
                  <a:pt x="90" y="118"/>
                  <a:pt x="90" y="118"/>
                </a:cubicBezTo>
                <a:cubicBezTo>
                  <a:pt x="71" y="81"/>
                  <a:pt x="71" y="81"/>
                  <a:pt x="71" y="81"/>
                </a:cubicBezTo>
                <a:cubicBezTo>
                  <a:pt x="90" y="42"/>
                  <a:pt x="90" y="42"/>
                  <a:pt x="90" y="42"/>
                </a:cubicBezTo>
                <a:cubicBezTo>
                  <a:pt x="90" y="69"/>
                  <a:pt x="90" y="69"/>
                  <a:pt x="90" y="69"/>
                </a:cubicBezTo>
                <a:close/>
                <a:moveTo>
                  <a:pt x="62" y="81"/>
                </a:moveTo>
                <a:cubicBezTo>
                  <a:pt x="90" y="138"/>
                  <a:pt x="90" y="138"/>
                  <a:pt x="90" y="138"/>
                </a:cubicBezTo>
                <a:cubicBezTo>
                  <a:pt x="15" y="138"/>
                  <a:pt x="15" y="138"/>
                  <a:pt x="15" y="138"/>
                </a:cubicBezTo>
                <a:cubicBezTo>
                  <a:pt x="44" y="81"/>
                  <a:pt x="44" y="81"/>
                  <a:pt x="44" y="81"/>
                </a:cubicBezTo>
                <a:cubicBezTo>
                  <a:pt x="15" y="22"/>
                  <a:pt x="15" y="22"/>
                  <a:pt x="15" y="22"/>
                </a:cubicBezTo>
                <a:cubicBezTo>
                  <a:pt x="91" y="22"/>
                  <a:pt x="91" y="22"/>
                  <a:pt x="91" y="22"/>
                </a:cubicBezTo>
                <a:lnTo>
                  <a:pt x="62" y="81"/>
                </a:lnTo>
                <a:close/>
                <a:moveTo>
                  <a:pt x="53" y="70"/>
                </a:moveTo>
                <a:cubicBezTo>
                  <a:pt x="65" y="45"/>
                  <a:pt x="65" y="45"/>
                  <a:pt x="65" y="45"/>
                </a:cubicBezTo>
                <a:cubicBezTo>
                  <a:pt x="40" y="45"/>
                  <a:pt x="40" y="45"/>
                  <a:pt x="40" y="45"/>
                </a:cubicBezTo>
                <a:lnTo>
                  <a:pt x="53" y="70"/>
                </a:lnTo>
                <a:close/>
                <a:moveTo>
                  <a:pt x="31" y="130"/>
                </a:moveTo>
                <a:cubicBezTo>
                  <a:pt x="75" y="130"/>
                  <a:pt x="75" y="130"/>
                  <a:pt x="75" y="130"/>
                </a:cubicBezTo>
                <a:cubicBezTo>
                  <a:pt x="68" y="114"/>
                  <a:pt x="68" y="114"/>
                  <a:pt x="68" y="114"/>
                </a:cubicBezTo>
                <a:cubicBezTo>
                  <a:pt x="39" y="114"/>
                  <a:pt x="39" y="114"/>
                  <a:pt x="39" y="114"/>
                </a:cubicBezTo>
                <a:lnTo>
                  <a:pt x="31" y="13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5D5B3653-E177-00FA-ED21-9BD4E99D35E4}"/>
              </a:ext>
            </a:extLst>
          </p:cNvPr>
          <p:cNvSpPr>
            <a:spLocks noEditPoints="1"/>
          </p:cNvSpPr>
          <p:nvPr/>
        </p:nvSpPr>
        <p:spPr bwMode="auto">
          <a:xfrm>
            <a:off x="2381251" y="3613150"/>
            <a:ext cx="254000" cy="177800"/>
          </a:xfrm>
          <a:custGeom>
            <a:avLst/>
            <a:gdLst>
              <a:gd name="T0" fmla="*/ 147 w 160"/>
              <a:gd name="T1" fmla="*/ 12 h 112"/>
              <a:gd name="T2" fmla="*/ 110 w 160"/>
              <a:gd name="T3" fmla="*/ 0 h 112"/>
              <a:gd name="T4" fmla="*/ 48 w 160"/>
              <a:gd name="T5" fmla="*/ 0 h 112"/>
              <a:gd name="T6" fmla="*/ 13 w 160"/>
              <a:gd name="T7" fmla="*/ 12 h 112"/>
              <a:gd name="T8" fmla="*/ 0 w 160"/>
              <a:gd name="T9" fmla="*/ 17 h 112"/>
              <a:gd name="T10" fmla="*/ 5 w 160"/>
              <a:gd name="T11" fmla="*/ 112 h 112"/>
              <a:gd name="T12" fmla="*/ 160 w 160"/>
              <a:gd name="T13" fmla="*/ 108 h 112"/>
              <a:gd name="T14" fmla="*/ 155 w 160"/>
              <a:gd name="T15" fmla="*/ 12 h 112"/>
              <a:gd name="T16" fmla="*/ 9 w 160"/>
              <a:gd name="T17" fmla="*/ 104 h 112"/>
              <a:gd name="T18" fmla="*/ 13 w 160"/>
              <a:gd name="T19" fmla="*/ 22 h 112"/>
              <a:gd name="T20" fmla="*/ 15 w 160"/>
              <a:gd name="T21" fmla="*/ 98 h 112"/>
              <a:gd name="T22" fmla="*/ 19 w 160"/>
              <a:gd name="T23" fmla="*/ 98 h 112"/>
              <a:gd name="T24" fmla="*/ 75 w 160"/>
              <a:gd name="T25" fmla="*/ 97 h 112"/>
              <a:gd name="T26" fmla="*/ 75 w 160"/>
              <a:gd name="T27" fmla="*/ 86 h 112"/>
              <a:gd name="T28" fmla="*/ 23 w 160"/>
              <a:gd name="T29" fmla="*/ 86 h 112"/>
              <a:gd name="T30" fmla="*/ 48 w 160"/>
              <a:gd name="T31" fmla="*/ 10 h 112"/>
              <a:gd name="T32" fmla="*/ 75 w 160"/>
              <a:gd name="T33" fmla="*/ 86 h 112"/>
              <a:gd name="T34" fmla="*/ 110 w 160"/>
              <a:gd name="T35" fmla="*/ 10 h 112"/>
              <a:gd name="T36" fmla="*/ 137 w 160"/>
              <a:gd name="T37" fmla="*/ 86 h 112"/>
              <a:gd name="T38" fmla="*/ 85 w 160"/>
              <a:gd name="T39" fmla="*/ 86 h 112"/>
              <a:gd name="T40" fmla="*/ 151 w 160"/>
              <a:gd name="T41" fmla="*/ 104 h 112"/>
              <a:gd name="T42" fmla="*/ 85 w 160"/>
              <a:gd name="T43" fmla="*/ 97 h 112"/>
              <a:gd name="T44" fmla="*/ 140 w 160"/>
              <a:gd name="T45" fmla="*/ 98 h 112"/>
              <a:gd name="T46" fmla="*/ 147 w 160"/>
              <a:gd name="T47" fmla="*/ 94 h 112"/>
              <a:gd name="T48" fmla="*/ 151 w 160"/>
              <a:gd name="T49" fmla="*/ 22 h 112"/>
              <a:gd name="T50" fmla="*/ 31 w 160"/>
              <a:gd name="T51" fmla="*/ 34 h 112"/>
              <a:gd name="T52" fmla="*/ 60 w 160"/>
              <a:gd name="T53" fmla="*/ 38 h 112"/>
              <a:gd name="T54" fmla="*/ 60 w 160"/>
              <a:gd name="T55" fmla="*/ 27 h 112"/>
              <a:gd name="T56" fmla="*/ 31 w 160"/>
              <a:gd name="T57" fmla="*/ 34 h 112"/>
              <a:gd name="T58" fmla="*/ 37 w 160"/>
              <a:gd name="T59" fmla="*/ 55 h 112"/>
              <a:gd name="T60" fmla="*/ 37 w 160"/>
              <a:gd name="T61" fmla="*/ 65 h 112"/>
              <a:gd name="T62" fmla="*/ 64 w 160"/>
              <a:gd name="T63" fmla="*/ 59 h 112"/>
              <a:gd name="T64" fmla="*/ 101 w 160"/>
              <a:gd name="T65" fmla="*/ 38 h 112"/>
              <a:gd name="T66" fmla="*/ 127 w 160"/>
              <a:gd name="T67" fmla="*/ 34 h 112"/>
              <a:gd name="T68" fmla="*/ 101 w 160"/>
              <a:gd name="T69" fmla="*/ 27 h 112"/>
              <a:gd name="T70" fmla="*/ 101 w 160"/>
              <a:gd name="T71" fmla="*/ 38 h 112"/>
              <a:gd name="T72" fmla="*/ 123 w 160"/>
              <a:gd name="T73" fmla="*/ 55 h 112"/>
              <a:gd name="T74" fmla="*/ 95 w 160"/>
              <a:gd name="T75" fmla="*/ 59 h 112"/>
              <a:gd name="T76" fmla="*/ 123 w 160"/>
              <a:gd name="T77" fmla="*/ 65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12">
                <a:moveTo>
                  <a:pt x="155" y="12"/>
                </a:moveTo>
                <a:cubicBezTo>
                  <a:pt x="147" y="12"/>
                  <a:pt x="147" y="12"/>
                  <a:pt x="147" y="12"/>
                </a:cubicBezTo>
                <a:cubicBezTo>
                  <a:pt x="147" y="9"/>
                  <a:pt x="145" y="7"/>
                  <a:pt x="144" y="7"/>
                </a:cubicBezTo>
                <a:cubicBezTo>
                  <a:pt x="133" y="3"/>
                  <a:pt x="121" y="0"/>
                  <a:pt x="110" y="0"/>
                </a:cubicBezTo>
                <a:cubicBezTo>
                  <a:pt x="101" y="0"/>
                  <a:pt x="90" y="3"/>
                  <a:pt x="79" y="6"/>
                </a:cubicBezTo>
                <a:cubicBezTo>
                  <a:pt x="70" y="3"/>
                  <a:pt x="59" y="0"/>
                  <a:pt x="48" y="0"/>
                </a:cubicBezTo>
                <a:cubicBezTo>
                  <a:pt x="38" y="0"/>
                  <a:pt x="27" y="3"/>
                  <a:pt x="16" y="7"/>
                </a:cubicBezTo>
                <a:cubicBezTo>
                  <a:pt x="15" y="7"/>
                  <a:pt x="13" y="9"/>
                  <a:pt x="13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3" y="12"/>
                  <a:pt x="0" y="14"/>
                  <a:pt x="0" y="17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1"/>
                  <a:pt x="3" y="112"/>
                  <a:pt x="5" y="112"/>
                </a:cubicBezTo>
                <a:cubicBezTo>
                  <a:pt x="155" y="112"/>
                  <a:pt x="155" y="112"/>
                  <a:pt x="155" y="112"/>
                </a:cubicBezTo>
                <a:cubicBezTo>
                  <a:pt x="157" y="112"/>
                  <a:pt x="160" y="111"/>
                  <a:pt x="160" y="108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60" y="14"/>
                  <a:pt x="157" y="12"/>
                  <a:pt x="155" y="12"/>
                </a:cubicBezTo>
                <a:close/>
                <a:moveTo>
                  <a:pt x="75" y="104"/>
                </a:moveTo>
                <a:cubicBezTo>
                  <a:pt x="9" y="104"/>
                  <a:pt x="9" y="104"/>
                  <a:pt x="9" y="104"/>
                </a:cubicBezTo>
                <a:cubicBezTo>
                  <a:pt x="9" y="22"/>
                  <a:pt x="9" y="22"/>
                  <a:pt x="9" y="22"/>
                </a:cubicBezTo>
                <a:cubicBezTo>
                  <a:pt x="13" y="22"/>
                  <a:pt x="13" y="22"/>
                  <a:pt x="13" y="22"/>
                </a:cubicBezTo>
                <a:cubicBezTo>
                  <a:pt x="13" y="94"/>
                  <a:pt x="13" y="94"/>
                  <a:pt x="13" y="94"/>
                </a:cubicBezTo>
                <a:cubicBezTo>
                  <a:pt x="13" y="95"/>
                  <a:pt x="15" y="97"/>
                  <a:pt x="15" y="98"/>
                </a:cubicBezTo>
                <a:cubicBezTo>
                  <a:pt x="16" y="98"/>
                  <a:pt x="17" y="98"/>
                  <a:pt x="17" y="98"/>
                </a:cubicBezTo>
                <a:cubicBezTo>
                  <a:pt x="19" y="98"/>
                  <a:pt x="19" y="98"/>
                  <a:pt x="19" y="98"/>
                </a:cubicBezTo>
                <a:cubicBezTo>
                  <a:pt x="30" y="94"/>
                  <a:pt x="39" y="92"/>
                  <a:pt x="48" y="92"/>
                </a:cubicBezTo>
                <a:cubicBezTo>
                  <a:pt x="58" y="92"/>
                  <a:pt x="67" y="94"/>
                  <a:pt x="75" y="97"/>
                </a:cubicBezTo>
                <a:cubicBezTo>
                  <a:pt x="75" y="104"/>
                  <a:pt x="75" y="104"/>
                  <a:pt x="75" y="104"/>
                </a:cubicBezTo>
                <a:close/>
                <a:moveTo>
                  <a:pt x="75" y="86"/>
                </a:moveTo>
                <a:cubicBezTo>
                  <a:pt x="67" y="84"/>
                  <a:pt x="58" y="82"/>
                  <a:pt x="48" y="82"/>
                </a:cubicBezTo>
                <a:cubicBezTo>
                  <a:pt x="40" y="82"/>
                  <a:pt x="31" y="84"/>
                  <a:pt x="23" y="86"/>
                </a:cubicBezTo>
                <a:cubicBezTo>
                  <a:pt x="23" y="14"/>
                  <a:pt x="23" y="14"/>
                  <a:pt x="23" y="14"/>
                </a:cubicBezTo>
                <a:cubicBezTo>
                  <a:pt x="31" y="12"/>
                  <a:pt x="40" y="10"/>
                  <a:pt x="48" y="10"/>
                </a:cubicBezTo>
                <a:cubicBezTo>
                  <a:pt x="58" y="10"/>
                  <a:pt x="67" y="12"/>
                  <a:pt x="75" y="14"/>
                </a:cubicBezTo>
                <a:cubicBezTo>
                  <a:pt x="75" y="86"/>
                  <a:pt x="75" y="86"/>
                  <a:pt x="75" y="86"/>
                </a:cubicBezTo>
                <a:close/>
                <a:moveTo>
                  <a:pt x="85" y="14"/>
                </a:moveTo>
                <a:cubicBezTo>
                  <a:pt x="93" y="12"/>
                  <a:pt x="102" y="10"/>
                  <a:pt x="110" y="10"/>
                </a:cubicBezTo>
                <a:cubicBezTo>
                  <a:pt x="120" y="10"/>
                  <a:pt x="129" y="12"/>
                  <a:pt x="137" y="14"/>
                </a:cubicBezTo>
                <a:cubicBezTo>
                  <a:pt x="137" y="86"/>
                  <a:pt x="137" y="86"/>
                  <a:pt x="137" y="86"/>
                </a:cubicBezTo>
                <a:cubicBezTo>
                  <a:pt x="129" y="84"/>
                  <a:pt x="120" y="82"/>
                  <a:pt x="110" y="82"/>
                </a:cubicBezTo>
                <a:cubicBezTo>
                  <a:pt x="102" y="82"/>
                  <a:pt x="93" y="84"/>
                  <a:pt x="85" y="86"/>
                </a:cubicBezTo>
                <a:cubicBezTo>
                  <a:pt x="85" y="14"/>
                  <a:pt x="85" y="14"/>
                  <a:pt x="85" y="14"/>
                </a:cubicBezTo>
                <a:close/>
                <a:moveTo>
                  <a:pt x="151" y="104"/>
                </a:moveTo>
                <a:cubicBezTo>
                  <a:pt x="85" y="104"/>
                  <a:pt x="85" y="104"/>
                  <a:pt x="85" y="104"/>
                </a:cubicBezTo>
                <a:cubicBezTo>
                  <a:pt x="85" y="97"/>
                  <a:pt x="85" y="97"/>
                  <a:pt x="85" y="97"/>
                </a:cubicBezTo>
                <a:cubicBezTo>
                  <a:pt x="93" y="94"/>
                  <a:pt x="102" y="92"/>
                  <a:pt x="110" y="92"/>
                </a:cubicBezTo>
                <a:cubicBezTo>
                  <a:pt x="121" y="92"/>
                  <a:pt x="130" y="94"/>
                  <a:pt x="140" y="98"/>
                </a:cubicBezTo>
                <a:cubicBezTo>
                  <a:pt x="141" y="98"/>
                  <a:pt x="143" y="98"/>
                  <a:pt x="144" y="98"/>
                </a:cubicBezTo>
                <a:cubicBezTo>
                  <a:pt x="145" y="97"/>
                  <a:pt x="147" y="95"/>
                  <a:pt x="147" y="94"/>
                </a:cubicBezTo>
                <a:cubicBezTo>
                  <a:pt x="147" y="22"/>
                  <a:pt x="147" y="22"/>
                  <a:pt x="147" y="22"/>
                </a:cubicBezTo>
                <a:cubicBezTo>
                  <a:pt x="151" y="22"/>
                  <a:pt x="151" y="22"/>
                  <a:pt x="151" y="22"/>
                </a:cubicBezTo>
                <a:lnTo>
                  <a:pt x="151" y="104"/>
                </a:lnTo>
                <a:close/>
                <a:moveTo>
                  <a:pt x="31" y="34"/>
                </a:moveTo>
                <a:cubicBezTo>
                  <a:pt x="31" y="35"/>
                  <a:pt x="34" y="38"/>
                  <a:pt x="37" y="38"/>
                </a:cubicBezTo>
                <a:cubicBezTo>
                  <a:pt x="60" y="38"/>
                  <a:pt x="60" y="38"/>
                  <a:pt x="60" y="38"/>
                </a:cubicBezTo>
                <a:cubicBezTo>
                  <a:pt x="63" y="38"/>
                  <a:pt x="64" y="35"/>
                  <a:pt x="64" y="34"/>
                </a:cubicBezTo>
                <a:cubicBezTo>
                  <a:pt x="64" y="30"/>
                  <a:pt x="63" y="27"/>
                  <a:pt x="60" y="27"/>
                </a:cubicBezTo>
                <a:cubicBezTo>
                  <a:pt x="37" y="27"/>
                  <a:pt x="37" y="27"/>
                  <a:pt x="37" y="27"/>
                </a:cubicBezTo>
                <a:cubicBezTo>
                  <a:pt x="34" y="27"/>
                  <a:pt x="31" y="30"/>
                  <a:pt x="31" y="34"/>
                </a:cubicBezTo>
                <a:close/>
                <a:moveTo>
                  <a:pt x="60" y="55"/>
                </a:moveTo>
                <a:cubicBezTo>
                  <a:pt x="37" y="55"/>
                  <a:pt x="37" y="55"/>
                  <a:pt x="37" y="55"/>
                </a:cubicBezTo>
                <a:cubicBezTo>
                  <a:pt x="34" y="55"/>
                  <a:pt x="31" y="56"/>
                  <a:pt x="31" y="59"/>
                </a:cubicBezTo>
                <a:cubicBezTo>
                  <a:pt x="31" y="62"/>
                  <a:pt x="34" y="65"/>
                  <a:pt x="37" y="65"/>
                </a:cubicBezTo>
                <a:cubicBezTo>
                  <a:pt x="60" y="65"/>
                  <a:pt x="60" y="65"/>
                  <a:pt x="60" y="65"/>
                </a:cubicBezTo>
                <a:cubicBezTo>
                  <a:pt x="63" y="65"/>
                  <a:pt x="64" y="62"/>
                  <a:pt x="64" y="59"/>
                </a:cubicBezTo>
                <a:cubicBezTo>
                  <a:pt x="64" y="56"/>
                  <a:pt x="63" y="55"/>
                  <a:pt x="60" y="55"/>
                </a:cubicBezTo>
                <a:close/>
                <a:moveTo>
                  <a:pt x="101" y="38"/>
                </a:moveTo>
                <a:cubicBezTo>
                  <a:pt x="123" y="38"/>
                  <a:pt x="123" y="38"/>
                  <a:pt x="123" y="38"/>
                </a:cubicBezTo>
                <a:cubicBezTo>
                  <a:pt x="126" y="38"/>
                  <a:pt x="127" y="35"/>
                  <a:pt x="127" y="34"/>
                </a:cubicBezTo>
                <a:cubicBezTo>
                  <a:pt x="127" y="30"/>
                  <a:pt x="126" y="27"/>
                  <a:pt x="123" y="27"/>
                </a:cubicBezTo>
                <a:cubicBezTo>
                  <a:pt x="101" y="27"/>
                  <a:pt x="101" y="27"/>
                  <a:pt x="101" y="27"/>
                </a:cubicBezTo>
                <a:cubicBezTo>
                  <a:pt x="98" y="27"/>
                  <a:pt x="95" y="30"/>
                  <a:pt x="95" y="34"/>
                </a:cubicBezTo>
                <a:cubicBezTo>
                  <a:pt x="95" y="35"/>
                  <a:pt x="98" y="38"/>
                  <a:pt x="101" y="38"/>
                </a:cubicBezTo>
                <a:close/>
                <a:moveTo>
                  <a:pt x="127" y="59"/>
                </a:moveTo>
                <a:cubicBezTo>
                  <a:pt x="127" y="56"/>
                  <a:pt x="126" y="55"/>
                  <a:pt x="123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98" y="55"/>
                  <a:pt x="95" y="56"/>
                  <a:pt x="95" y="59"/>
                </a:cubicBezTo>
                <a:cubicBezTo>
                  <a:pt x="95" y="62"/>
                  <a:pt x="98" y="65"/>
                  <a:pt x="101" y="65"/>
                </a:cubicBezTo>
                <a:cubicBezTo>
                  <a:pt x="123" y="65"/>
                  <a:pt x="123" y="65"/>
                  <a:pt x="123" y="65"/>
                </a:cubicBezTo>
                <a:cubicBezTo>
                  <a:pt x="126" y="65"/>
                  <a:pt x="127" y="62"/>
                  <a:pt x="127" y="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85F02696-9CCE-D5A9-7F88-D0D032F715EA}"/>
              </a:ext>
            </a:extLst>
          </p:cNvPr>
          <p:cNvSpPr>
            <a:spLocks noEditPoints="1"/>
          </p:cNvSpPr>
          <p:nvPr/>
        </p:nvSpPr>
        <p:spPr bwMode="auto">
          <a:xfrm>
            <a:off x="3497263" y="3575050"/>
            <a:ext cx="238125" cy="255588"/>
          </a:xfrm>
          <a:custGeom>
            <a:avLst/>
            <a:gdLst>
              <a:gd name="T0" fmla="*/ 129 w 150"/>
              <a:gd name="T1" fmla="*/ 51 h 161"/>
              <a:gd name="T2" fmla="*/ 102 w 150"/>
              <a:gd name="T3" fmla="*/ 23 h 161"/>
              <a:gd name="T4" fmla="*/ 123 w 150"/>
              <a:gd name="T5" fmla="*/ 0 h 161"/>
              <a:gd name="T6" fmla="*/ 150 w 150"/>
              <a:gd name="T7" fmla="*/ 29 h 161"/>
              <a:gd name="T8" fmla="*/ 129 w 150"/>
              <a:gd name="T9" fmla="*/ 51 h 161"/>
              <a:gd name="T10" fmla="*/ 129 w 150"/>
              <a:gd name="T11" fmla="*/ 51 h 161"/>
              <a:gd name="T12" fmla="*/ 74 w 150"/>
              <a:gd name="T13" fmla="*/ 43 h 161"/>
              <a:gd name="T14" fmla="*/ 44 w 150"/>
              <a:gd name="T15" fmla="*/ 57 h 161"/>
              <a:gd name="T16" fmla="*/ 30 w 150"/>
              <a:gd name="T17" fmla="*/ 84 h 161"/>
              <a:gd name="T18" fmla="*/ 8 w 150"/>
              <a:gd name="T19" fmla="*/ 136 h 161"/>
              <a:gd name="T20" fmla="*/ 2 w 150"/>
              <a:gd name="T21" fmla="*/ 138 h 161"/>
              <a:gd name="T22" fmla="*/ 2 w 150"/>
              <a:gd name="T23" fmla="*/ 146 h 161"/>
              <a:gd name="T24" fmla="*/ 6 w 150"/>
              <a:gd name="T25" fmla="*/ 149 h 161"/>
              <a:gd name="T26" fmla="*/ 55 w 150"/>
              <a:gd name="T27" fmla="*/ 98 h 161"/>
              <a:gd name="T28" fmla="*/ 57 w 150"/>
              <a:gd name="T29" fmla="*/ 84 h 161"/>
              <a:gd name="T30" fmla="*/ 72 w 150"/>
              <a:gd name="T31" fmla="*/ 84 h 161"/>
              <a:gd name="T32" fmla="*/ 72 w 150"/>
              <a:gd name="T33" fmla="*/ 100 h 161"/>
              <a:gd name="T34" fmla="*/ 59 w 150"/>
              <a:gd name="T35" fmla="*/ 102 h 161"/>
              <a:gd name="T36" fmla="*/ 11 w 150"/>
              <a:gd name="T37" fmla="*/ 153 h 161"/>
              <a:gd name="T38" fmla="*/ 13 w 150"/>
              <a:gd name="T39" fmla="*/ 159 h 161"/>
              <a:gd name="T40" fmla="*/ 21 w 150"/>
              <a:gd name="T41" fmla="*/ 159 h 161"/>
              <a:gd name="T42" fmla="*/ 23 w 150"/>
              <a:gd name="T43" fmla="*/ 151 h 161"/>
              <a:gd name="T44" fmla="*/ 74 w 150"/>
              <a:gd name="T45" fmla="*/ 126 h 161"/>
              <a:gd name="T46" fmla="*/ 97 w 150"/>
              <a:gd name="T47" fmla="*/ 114 h 161"/>
              <a:gd name="T48" fmla="*/ 110 w 150"/>
              <a:gd name="T49" fmla="*/ 81 h 161"/>
              <a:gd name="T50" fmla="*/ 131 w 150"/>
              <a:gd name="T51" fmla="*/ 63 h 161"/>
              <a:gd name="T52" fmla="*/ 91 w 150"/>
              <a:gd name="T53" fmla="*/ 21 h 161"/>
              <a:gd name="T54" fmla="*/ 74 w 150"/>
              <a:gd name="T55" fmla="*/ 43 h 161"/>
              <a:gd name="T56" fmla="*/ 74 w 150"/>
              <a:gd name="T57" fmla="*/ 43 h 161"/>
              <a:gd name="T58" fmla="*/ 74 w 150"/>
              <a:gd name="T59" fmla="*/ 43 h 161"/>
              <a:gd name="T60" fmla="*/ 74 w 150"/>
              <a:gd name="T61" fmla="*/ 4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50" h="161">
                <a:moveTo>
                  <a:pt x="129" y="51"/>
                </a:moveTo>
                <a:cubicBezTo>
                  <a:pt x="102" y="23"/>
                  <a:pt x="102" y="23"/>
                  <a:pt x="102" y="23"/>
                </a:cubicBezTo>
                <a:cubicBezTo>
                  <a:pt x="123" y="0"/>
                  <a:pt x="123" y="0"/>
                  <a:pt x="123" y="0"/>
                </a:cubicBezTo>
                <a:cubicBezTo>
                  <a:pt x="150" y="29"/>
                  <a:pt x="150" y="29"/>
                  <a:pt x="150" y="29"/>
                </a:cubicBezTo>
                <a:cubicBezTo>
                  <a:pt x="129" y="51"/>
                  <a:pt x="129" y="51"/>
                  <a:pt x="129" y="51"/>
                </a:cubicBezTo>
                <a:cubicBezTo>
                  <a:pt x="129" y="51"/>
                  <a:pt x="129" y="51"/>
                  <a:pt x="129" y="51"/>
                </a:cubicBezTo>
                <a:close/>
                <a:moveTo>
                  <a:pt x="74" y="43"/>
                </a:moveTo>
                <a:cubicBezTo>
                  <a:pt x="63" y="43"/>
                  <a:pt x="51" y="49"/>
                  <a:pt x="44" y="57"/>
                </a:cubicBezTo>
                <a:cubicBezTo>
                  <a:pt x="36" y="65"/>
                  <a:pt x="32" y="75"/>
                  <a:pt x="30" y="84"/>
                </a:cubicBezTo>
                <a:cubicBezTo>
                  <a:pt x="28" y="96"/>
                  <a:pt x="25" y="112"/>
                  <a:pt x="8" y="136"/>
                </a:cubicBezTo>
                <a:cubicBezTo>
                  <a:pt x="6" y="136"/>
                  <a:pt x="4" y="136"/>
                  <a:pt x="2" y="138"/>
                </a:cubicBezTo>
                <a:cubicBezTo>
                  <a:pt x="0" y="140"/>
                  <a:pt x="0" y="144"/>
                  <a:pt x="2" y="146"/>
                </a:cubicBezTo>
                <a:cubicBezTo>
                  <a:pt x="4" y="149"/>
                  <a:pt x="6" y="149"/>
                  <a:pt x="6" y="149"/>
                </a:cubicBezTo>
                <a:cubicBezTo>
                  <a:pt x="55" y="98"/>
                  <a:pt x="55" y="98"/>
                  <a:pt x="55" y="98"/>
                </a:cubicBezTo>
                <a:cubicBezTo>
                  <a:pt x="53" y="94"/>
                  <a:pt x="53" y="88"/>
                  <a:pt x="57" y="84"/>
                </a:cubicBezTo>
                <a:cubicBezTo>
                  <a:pt x="61" y="79"/>
                  <a:pt x="68" y="79"/>
                  <a:pt x="72" y="84"/>
                </a:cubicBezTo>
                <a:cubicBezTo>
                  <a:pt x="76" y="90"/>
                  <a:pt x="76" y="96"/>
                  <a:pt x="72" y="100"/>
                </a:cubicBezTo>
                <a:cubicBezTo>
                  <a:pt x="68" y="104"/>
                  <a:pt x="63" y="104"/>
                  <a:pt x="59" y="102"/>
                </a:cubicBezTo>
                <a:cubicBezTo>
                  <a:pt x="11" y="153"/>
                  <a:pt x="11" y="153"/>
                  <a:pt x="11" y="153"/>
                </a:cubicBezTo>
                <a:cubicBezTo>
                  <a:pt x="11" y="155"/>
                  <a:pt x="11" y="157"/>
                  <a:pt x="13" y="159"/>
                </a:cubicBezTo>
                <a:cubicBezTo>
                  <a:pt x="15" y="161"/>
                  <a:pt x="19" y="161"/>
                  <a:pt x="21" y="159"/>
                </a:cubicBezTo>
                <a:cubicBezTo>
                  <a:pt x="23" y="157"/>
                  <a:pt x="23" y="155"/>
                  <a:pt x="23" y="151"/>
                </a:cubicBezTo>
                <a:cubicBezTo>
                  <a:pt x="47" y="132"/>
                  <a:pt x="64" y="130"/>
                  <a:pt x="74" y="126"/>
                </a:cubicBezTo>
                <a:cubicBezTo>
                  <a:pt x="81" y="126"/>
                  <a:pt x="89" y="120"/>
                  <a:pt x="97" y="114"/>
                </a:cubicBezTo>
                <a:cubicBezTo>
                  <a:pt x="104" y="106"/>
                  <a:pt x="110" y="94"/>
                  <a:pt x="110" y="81"/>
                </a:cubicBezTo>
                <a:cubicBezTo>
                  <a:pt x="131" y="63"/>
                  <a:pt x="131" y="63"/>
                  <a:pt x="131" y="63"/>
                </a:cubicBezTo>
                <a:cubicBezTo>
                  <a:pt x="91" y="21"/>
                  <a:pt x="91" y="21"/>
                  <a:pt x="91" y="21"/>
                </a:cubicBezTo>
                <a:cubicBezTo>
                  <a:pt x="74" y="43"/>
                  <a:pt x="74" y="43"/>
                  <a:pt x="74" y="43"/>
                </a:cubicBezTo>
                <a:cubicBezTo>
                  <a:pt x="74" y="43"/>
                  <a:pt x="74" y="43"/>
                  <a:pt x="74" y="43"/>
                </a:cubicBezTo>
                <a:close/>
                <a:moveTo>
                  <a:pt x="74" y="43"/>
                </a:moveTo>
                <a:cubicBezTo>
                  <a:pt x="74" y="43"/>
                  <a:pt x="74" y="43"/>
                  <a:pt x="74" y="4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CC2F77C0-2024-4FB5-FBD9-ABCF1DC4EBDE}"/>
              </a:ext>
            </a:extLst>
          </p:cNvPr>
          <p:cNvSpPr>
            <a:spLocks noEditPoints="1"/>
          </p:cNvSpPr>
          <p:nvPr/>
        </p:nvSpPr>
        <p:spPr bwMode="auto">
          <a:xfrm>
            <a:off x="10669588" y="4125913"/>
            <a:ext cx="206375" cy="254000"/>
          </a:xfrm>
          <a:custGeom>
            <a:avLst/>
            <a:gdLst>
              <a:gd name="T0" fmla="*/ 91 w 130"/>
              <a:gd name="T1" fmla="*/ 69 h 160"/>
              <a:gd name="T2" fmla="*/ 74 w 130"/>
              <a:gd name="T3" fmla="*/ 72 h 160"/>
              <a:gd name="T4" fmla="*/ 51 w 130"/>
              <a:gd name="T5" fmla="*/ 73 h 160"/>
              <a:gd name="T6" fmla="*/ 2 w 130"/>
              <a:gd name="T7" fmla="*/ 81 h 160"/>
              <a:gd name="T8" fmla="*/ 5 w 130"/>
              <a:gd name="T9" fmla="*/ 128 h 160"/>
              <a:gd name="T10" fmla="*/ 21 w 130"/>
              <a:gd name="T11" fmla="*/ 129 h 160"/>
              <a:gd name="T12" fmla="*/ 23 w 130"/>
              <a:gd name="T13" fmla="*/ 160 h 160"/>
              <a:gd name="T14" fmla="*/ 104 w 130"/>
              <a:gd name="T15" fmla="*/ 155 h 160"/>
              <a:gd name="T16" fmla="*/ 113 w 130"/>
              <a:gd name="T17" fmla="*/ 146 h 160"/>
              <a:gd name="T18" fmla="*/ 124 w 130"/>
              <a:gd name="T19" fmla="*/ 103 h 160"/>
              <a:gd name="T20" fmla="*/ 25 w 130"/>
              <a:gd name="T21" fmla="*/ 126 h 160"/>
              <a:gd name="T22" fmla="*/ 34 w 130"/>
              <a:gd name="T23" fmla="*/ 112 h 160"/>
              <a:gd name="T24" fmla="*/ 28 w 130"/>
              <a:gd name="T25" fmla="*/ 89 h 160"/>
              <a:gd name="T26" fmla="*/ 25 w 130"/>
              <a:gd name="T27" fmla="*/ 89 h 160"/>
              <a:gd name="T28" fmla="*/ 29 w 130"/>
              <a:gd name="T29" fmla="*/ 109 h 160"/>
              <a:gd name="T30" fmla="*/ 8 w 130"/>
              <a:gd name="T31" fmla="*/ 83 h 160"/>
              <a:gd name="T32" fmla="*/ 98 w 130"/>
              <a:gd name="T33" fmla="*/ 145 h 160"/>
              <a:gd name="T34" fmla="*/ 103 w 130"/>
              <a:gd name="T35" fmla="*/ 109 h 160"/>
              <a:gd name="T36" fmla="*/ 77 w 130"/>
              <a:gd name="T37" fmla="*/ 62 h 160"/>
              <a:gd name="T38" fmla="*/ 51 w 130"/>
              <a:gd name="T39" fmla="*/ 26 h 160"/>
              <a:gd name="T40" fmla="*/ 80 w 130"/>
              <a:gd name="T41" fmla="*/ 121 h 160"/>
              <a:gd name="T42" fmla="*/ 35 w 130"/>
              <a:gd name="T43" fmla="*/ 124 h 160"/>
              <a:gd name="T44" fmla="*/ 79 w 130"/>
              <a:gd name="T45" fmla="*/ 136 h 160"/>
              <a:gd name="T46" fmla="*/ 42 w 130"/>
              <a:gd name="T47" fmla="*/ 146 h 160"/>
              <a:gd name="T48" fmla="*/ 79 w 130"/>
              <a:gd name="T49" fmla="*/ 136 h 160"/>
              <a:gd name="T50" fmla="*/ 50 w 130"/>
              <a:gd name="T51" fmla="*/ 108 h 160"/>
              <a:gd name="T52" fmla="*/ 42 w 130"/>
              <a:gd name="T53" fmla="*/ 87 h 160"/>
              <a:gd name="T54" fmla="*/ 34 w 130"/>
              <a:gd name="T55" fmla="*/ 91 h 160"/>
              <a:gd name="T56" fmla="*/ 38 w 130"/>
              <a:gd name="T57" fmla="*/ 90 h 160"/>
              <a:gd name="T58" fmla="*/ 47 w 130"/>
              <a:gd name="T59" fmla="*/ 105 h 160"/>
              <a:gd name="T60" fmla="*/ 42 w 130"/>
              <a:gd name="T61" fmla="*/ 105 h 160"/>
              <a:gd name="T62" fmla="*/ 57 w 130"/>
              <a:gd name="T63" fmla="*/ 111 h 160"/>
              <a:gd name="T64" fmla="*/ 65 w 130"/>
              <a:gd name="T65" fmla="*/ 106 h 160"/>
              <a:gd name="T66" fmla="*/ 61 w 130"/>
              <a:gd name="T67" fmla="*/ 97 h 160"/>
              <a:gd name="T68" fmla="*/ 58 w 130"/>
              <a:gd name="T69" fmla="*/ 85 h 160"/>
              <a:gd name="T70" fmla="*/ 47 w 130"/>
              <a:gd name="T71" fmla="*/ 87 h 160"/>
              <a:gd name="T72" fmla="*/ 60 w 130"/>
              <a:gd name="T73" fmla="*/ 100 h 160"/>
              <a:gd name="T74" fmla="*/ 61 w 130"/>
              <a:gd name="T75" fmla="*/ 108 h 160"/>
              <a:gd name="T76" fmla="*/ 58 w 130"/>
              <a:gd name="T77" fmla="*/ 100 h 160"/>
              <a:gd name="T78" fmla="*/ 54 w 130"/>
              <a:gd name="T79" fmla="*/ 88 h 160"/>
              <a:gd name="T80" fmla="*/ 58 w 130"/>
              <a:gd name="T81" fmla="*/ 95 h 160"/>
              <a:gd name="T82" fmla="*/ 52 w 130"/>
              <a:gd name="T83" fmla="*/ 88 h 160"/>
              <a:gd name="T84" fmla="*/ 74 w 130"/>
              <a:gd name="T85" fmla="*/ 98 h 160"/>
              <a:gd name="T86" fmla="*/ 75 w 130"/>
              <a:gd name="T87" fmla="*/ 105 h 160"/>
              <a:gd name="T88" fmla="*/ 73 w 130"/>
              <a:gd name="T89" fmla="*/ 103 h 160"/>
              <a:gd name="T90" fmla="*/ 68 w 130"/>
              <a:gd name="T91" fmla="*/ 105 h 160"/>
              <a:gd name="T92" fmla="*/ 80 w 130"/>
              <a:gd name="T93" fmla="*/ 108 h 160"/>
              <a:gd name="T94" fmla="*/ 75 w 130"/>
              <a:gd name="T95" fmla="*/ 96 h 160"/>
              <a:gd name="T96" fmla="*/ 68 w 130"/>
              <a:gd name="T97" fmla="*/ 93 h 160"/>
              <a:gd name="T98" fmla="*/ 70 w 130"/>
              <a:gd name="T99" fmla="*/ 87 h 160"/>
              <a:gd name="T100" fmla="*/ 73 w 130"/>
              <a:gd name="T101" fmla="*/ 90 h 160"/>
              <a:gd name="T102" fmla="*/ 74 w 130"/>
              <a:gd name="T103" fmla="*/ 88 h 160"/>
              <a:gd name="T104" fmla="*/ 64 w 130"/>
              <a:gd name="T105" fmla="*/ 85 h 160"/>
              <a:gd name="T106" fmla="*/ 67 w 130"/>
              <a:gd name="T107" fmla="*/ 9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0" h="160">
                <a:moveTo>
                  <a:pt x="124" y="103"/>
                </a:moveTo>
                <a:cubicBezTo>
                  <a:pt x="119" y="89"/>
                  <a:pt x="111" y="80"/>
                  <a:pt x="104" y="75"/>
                </a:cubicBezTo>
                <a:cubicBezTo>
                  <a:pt x="103" y="75"/>
                  <a:pt x="91" y="69"/>
                  <a:pt x="91" y="69"/>
                </a:cubicBezTo>
                <a:cubicBezTo>
                  <a:pt x="85" y="64"/>
                  <a:pt x="85" y="64"/>
                  <a:pt x="85" y="64"/>
                </a:cubicBezTo>
                <a:cubicBezTo>
                  <a:pt x="78" y="72"/>
                  <a:pt x="78" y="72"/>
                  <a:pt x="78" y="72"/>
                </a:cubicBezTo>
                <a:cubicBezTo>
                  <a:pt x="74" y="72"/>
                  <a:pt x="74" y="72"/>
                  <a:pt x="74" y="72"/>
                </a:cubicBezTo>
                <a:cubicBezTo>
                  <a:pt x="67" y="64"/>
                  <a:pt x="67" y="64"/>
                  <a:pt x="67" y="64"/>
                </a:cubicBezTo>
                <a:cubicBezTo>
                  <a:pt x="61" y="69"/>
                  <a:pt x="61" y="69"/>
                  <a:pt x="61" y="69"/>
                </a:cubicBezTo>
                <a:cubicBezTo>
                  <a:pt x="51" y="73"/>
                  <a:pt x="51" y="73"/>
                  <a:pt x="51" y="73"/>
                </a:cubicBezTo>
                <a:cubicBezTo>
                  <a:pt x="3" y="78"/>
                  <a:pt x="3" y="78"/>
                  <a:pt x="3" y="78"/>
                </a:cubicBezTo>
                <a:cubicBezTo>
                  <a:pt x="2" y="78"/>
                  <a:pt x="2" y="78"/>
                  <a:pt x="2" y="80"/>
                </a:cubicBezTo>
                <a:cubicBezTo>
                  <a:pt x="0" y="80"/>
                  <a:pt x="0" y="81"/>
                  <a:pt x="2" y="81"/>
                </a:cubicBezTo>
                <a:cubicBezTo>
                  <a:pt x="5" y="89"/>
                  <a:pt x="9" y="95"/>
                  <a:pt x="10" y="101"/>
                </a:cubicBezTo>
                <a:cubicBezTo>
                  <a:pt x="10" y="103"/>
                  <a:pt x="10" y="103"/>
                  <a:pt x="10" y="103"/>
                </a:cubicBezTo>
                <a:cubicBezTo>
                  <a:pt x="0" y="112"/>
                  <a:pt x="2" y="121"/>
                  <a:pt x="5" y="128"/>
                </a:cubicBezTo>
                <a:cubicBezTo>
                  <a:pt x="6" y="131"/>
                  <a:pt x="10" y="132"/>
                  <a:pt x="13" y="132"/>
                </a:cubicBezTo>
                <a:cubicBezTo>
                  <a:pt x="15" y="132"/>
                  <a:pt x="18" y="132"/>
                  <a:pt x="19" y="131"/>
                </a:cubicBezTo>
                <a:cubicBezTo>
                  <a:pt x="19" y="131"/>
                  <a:pt x="21" y="131"/>
                  <a:pt x="21" y="129"/>
                </a:cubicBezTo>
                <a:cubicBezTo>
                  <a:pt x="21" y="134"/>
                  <a:pt x="22" y="137"/>
                  <a:pt x="22" y="138"/>
                </a:cubicBezTo>
                <a:cubicBezTo>
                  <a:pt x="23" y="151"/>
                  <a:pt x="22" y="157"/>
                  <a:pt x="22" y="157"/>
                </a:cubicBezTo>
                <a:cubicBezTo>
                  <a:pt x="22" y="159"/>
                  <a:pt x="22" y="159"/>
                  <a:pt x="23" y="160"/>
                </a:cubicBezTo>
                <a:cubicBezTo>
                  <a:pt x="25" y="160"/>
                  <a:pt x="25" y="160"/>
                  <a:pt x="25" y="160"/>
                </a:cubicBezTo>
                <a:cubicBezTo>
                  <a:pt x="101" y="157"/>
                  <a:pt x="101" y="157"/>
                  <a:pt x="101" y="157"/>
                </a:cubicBezTo>
                <a:cubicBezTo>
                  <a:pt x="103" y="157"/>
                  <a:pt x="104" y="157"/>
                  <a:pt x="104" y="155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9"/>
                  <a:pt x="106" y="149"/>
                </a:cubicBezTo>
                <a:cubicBezTo>
                  <a:pt x="107" y="149"/>
                  <a:pt x="110" y="148"/>
                  <a:pt x="113" y="146"/>
                </a:cubicBezTo>
                <a:cubicBezTo>
                  <a:pt x="126" y="132"/>
                  <a:pt x="126" y="132"/>
                  <a:pt x="126" y="132"/>
                </a:cubicBezTo>
                <a:cubicBezTo>
                  <a:pt x="129" y="129"/>
                  <a:pt x="130" y="126"/>
                  <a:pt x="130" y="121"/>
                </a:cubicBezTo>
                <a:cubicBezTo>
                  <a:pt x="129" y="121"/>
                  <a:pt x="127" y="112"/>
                  <a:pt x="124" y="103"/>
                </a:cubicBezTo>
                <a:close/>
                <a:moveTo>
                  <a:pt x="98" y="152"/>
                </a:moveTo>
                <a:cubicBezTo>
                  <a:pt x="28" y="155"/>
                  <a:pt x="28" y="155"/>
                  <a:pt x="28" y="155"/>
                </a:cubicBezTo>
                <a:cubicBezTo>
                  <a:pt x="28" y="151"/>
                  <a:pt x="29" y="141"/>
                  <a:pt x="25" y="126"/>
                </a:cubicBezTo>
                <a:cubicBezTo>
                  <a:pt x="29" y="123"/>
                  <a:pt x="31" y="118"/>
                  <a:pt x="29" y="112"/>
                </a:cubicBezTo>
                <a:cubicBezTo>
                  <a:pt x="29" y="114"/>
                  <a:pt x="31" y="114"/>
                  <a:pt x="31" y="114"/>
                </a:cubicBezTo>
                <a:cubicBezTo>
                  <a:pt x="34" y="112"/>
                  <a:pt x="34" y="112"/>
                  <a:pt x="34" y="112"/>
                </a:cubicBezTo>
                <a:cubicBezTo>
                  <a:pt x="35" y="112"/>
                  <a:pt x="35" y="112"/>
                  <a:pt x="35" y="112"/>
                </a:cubicBezTo>
                <a:cubicBezTo>
                  <a:pt x="36" y="111"/>
                  <a:pt x="36" y="111"/>
                  <a:pt x="36" y="109"/>
                </a:cubicBezTo>
                <a:cubicBezTo>
                  <a:pt x="28" y="89"/>
                  <a:pt x="28" y="89"/>
                  <a:pt x="28" y="89"/>
                </a:cubicBezTo>
                <a:cubicBezTo>
                  <a:pt x="28" y="87"/>
                  <a:pt x="28" y="87"/>
                  <a:pt x="26" y="87"/>
                </a:cubicBezTo>
                <a:cubicBezTo>
                  <a:pt x="25" y="87"/>
                  <a:pt x="25" y="87"/>
                  <a:pt x="25" y="87"/>
                </a:cubicBezTo>
                <a:cubicBezTo>
                  <a:pt x="25" y="89"/>
                  <a:pt x="25" y="89"/>
                  <a:pt x="25" y="89"/>
                </a:cubicBezTo>
                <a:cubicBezTo>
                  <a:pt x="31" y="107"/>
                  <a:pt x="31" y="107"/>
                  <a:pt x="31" y="107"/>
                </a:cubicBezTo>
                <a:cubicBezTo>
                  <a:pt x="32" y="107"/>
                  <a:pt x="32" y="109"/>
                  <a:pt x="31" y="109"/>
                </a:cubicBezTo>
                <a:cubicBezTo>
                  <a:pt x="29" y="109"/>
                  <a:pt x="29" y="109"/>
                  <a:pt x="29" y="109"/>
                </a:cubicBezTo>
                <a:cubicBezTo>
                  <a:pt x="28" y="109"/>
                  <a:pt x="28" y="109"/>
                  <a:pt x="28" y="109"/>
                </a:cubicBezTo>
                <a:cubicBezTo>
                  <a:pt x="26" y="104"/>
                  <a:pt x="21" y="106"/>
                  <a:pt x="18" y="106"/>
                </a:cubicBezTo>
                <a:cubicBezTo>
                  <a:pt x="16" y="98"/>
                  <a:pt x="12" y="90"/>
                  <a:pt x="8" y="83"/>
                </a:cubicBezTo>
                <a:cubicBezTo>
                  <a:pt x="81" y="76"/>
                  <a:pt x="81" y="76"/>
                  <a:pt x="81" y="76"/>
                </a:cubicBezTo>
                <a:cubicBezTo>
                  <a:pt x="84" y="83"/>
                  <a:pt x="93" y="107"/>
                  <a:pt x="97" y="132"/>
                </a:cubicBezTo>
                <a:cubicBezTo>
                  <a:pt x="95" y="135"/>
                  <a:pt x="95" y="141"/>
                  <a:pt x="98" y="145"/>
                </a:cubicBezTo>
                <a:lnTo>
                  <a:pt x="98" y="152"/>
                </a:lnTo>
                <a:close/>
                <a:moveTo>
                  <a:pt x="101" y="126"/>
                </a:moveTo>
                <a:cubicBezTo>
                  <a:pt x="103" y="109"/>
                  <a:pt x="103" y="109"/>
                  <a:pt x="103" y="109"/>
                </a:cubicBezTo>
                <a:cubicBezTo>
                  <a:pt x="104" y="112"/>
                  <a:pt x="106" y="117"/>
                  <a:pt x="107" y="120"/>
                </a:cubicBezTo>
                <a:lnTo>
                  <a:pt x="101" y="126"/>
                </a:lnTo>
                <a:close/>
                <a:moveTo>
                  <a:pt x="77" y="62"/>
                </a:moveTo>
                <a:cubicBezTo>
                  <a:pt x="90" y="62"/>
                  <a:pt x="101" y="49"/>
                  <a:pt x="101" y="26"/>
                </a:cubicBezTo>
                <a:cubicBezTo>
                  <a:pt x="101" y="9"/>
                  <a:pt x="94" y="0"/>
                  <a:pt x="77" y="0"/>
                </a:cubicBezTo>
                <a:cubicBezTo>
                  <a:pt x="58" y="0"/>
                  <a:pt x="51" y="9"/>
                  <a:pt x="51" y="26"/>
                </a:cubicBezTo>
                <a:cubicBezTo>
                  <a:pt x="51" y="49"/>
                  <a:pt x="62" y="62"/>
                  <a:pt x="77" y="62"/>
                </a:cubicBezTo>
                <a:close/>
                <a:moveTo>
                  <a:pt x="77" y="126"/>
                </a:moveTo>
                <a:cubicBezTo>
                  <a:pt x="78" y="126"/>
                  <a:pt x="80" y="124"/>
                  <a:pt x="80" y="121"/>
                </a:cubicBezTo>
                <a:cubicBezTo>
                  <a:pt x="80" y="120"/>
                  <a:pt x="78" y="118"/>
                  <a:pt x="75" y="118"/>
                </a:cubicBezTo>
                <a:cubicBezTo>
                  <a:pt x="39" y="120"/>
                  <a:pt x="39" y="120"/>
                  <a:pt x="39" y="120"/>
                </a:cubicBezTo>
                <a:cubicBezTo>
                  <a:pt x="36" y="121"/>
                  <a:pt x="35" y="123"/>
                  <a:pt x="35" y="124"/>
                </a:cubicBezTo>
                <a:cubicBezTo>
                  <a:pt x="36" y="127"/>
                  <a:pt x="38" y="129"/>
                  <a:pt x="39" y="129"/>
                </a:cubicBezTo>
                <a:cubicBezTo>
                  <a:pt x="77" y="126"/>
                  <a:pt x="77" y="126"/>
                  <a:pt x="77" y="126"/>
                </a:cubicBezTo>
                <a:close/>
                <a:moveTo>
                  <a:pt x="79" y="136"/>
                </a:moveTo>
                <a:cubicBezTo>
                  <a:pt x="42" y="137"/>
                  <a:pt x="42" y="137"/>
                  <a:pt x="42" y="137"/>
                </a:cubicBezTo>
                <a:cubicBezTo>
                  <a:pt x="39" y="137"/>
                  <a:pt x="37" y="140"/>
                  <a:pt x="37" y="141"/>
                </a:cubicBezTo>
                <a:cubicBezTo>
                  <a:pt x="37" y="143"/>
                  <a:pt x="39" y="146"/>
                  <a:pt x="42" y="146"/>
                </a:cubicBezTo>
                <a:cubicBezTo>
                  <a:pt x="79" y="143"/>
                  <a:pt x="79" y="143"/>
                  <a:pt x="79" y="143"/>
                </a:cubicBezTo>
                <a:cubicBezTo>
                  <a:pt x="81" y="143"/>
                  <a:pt x="83" y="141"/>
                  <a:pt x="83" y="139"/>
                </a:cubicBezTo>
                <a:cubicBezTo>
                  <a:pt x="83" y="137"/>
                  <a:pt x="81" y="136"/>
                  <a:pt x="79" y="136"/>
                </a:cubicBezTo>
                <a:close/>
                <a:moveTo>
                  <a:pt x="42" y="110"/>
                </a:moveTo>
                <a:cubicBezTo>
                  <a:pt x="44" y="111"/>
                  <a:pt x="45" y="111"/>
                  <a:pt x="47" y="111"/>
                </a:cubicBezTo>
                <a:cubicBezTo>
                  <a:pt x="48" y="111"/>
                  <a:pt x="50" y="110"/>
                  <a:pt x="50" y="108"/>
                </a:cubicBezTo>
                <a:cubicBezTo>
                  <a:pt x="51" y="108"/>
                  <a:pt x="51" y="107"/>
                  <a:pt x="51" y="105"/>
                </a:cubicBezTo>
                <a:cubicBezTo>
                  <a:pt x="45" y="91"/>
                  <a:pt x="45" y="91"/>
                  <a:pt x="45" y="91"/>
                </a:cubicBezTo>
                <a:cubicBezTo>
                  <a:pt x="45" y="90"/>
                  <a:pt x="44" y="88"/>
                  <a:pt x="42" y="87"/>
                </a:cubicBezTo>
                <a:cubicBezTo>
                  <a:pt x="41" y="87"/>
                  <a:pt x="40" y="85"/>
                  <a:pt x="38" y="87"/>
                </a:cubicBezTo>
                <a:cubicBezTo>
                  <a:pt x="35" y="87"/>
                  <a:pt x="35" y="87"/>
                  <a:pt x="34" y="88"/>
                </a:cubicBezTo>
                <a:cubicBezTo>
                  <a:pt x="34" y="90"/>
                  <a:pt x="34" y="90"/>
                  <a:pt x="34" y="91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1" y="108"/>
                  <a:pt x="42" y="110"/>
                </a:cubicBezTo>
                <a:close/>
                <a:moveTo>
                  <a:pt x="38" y="90"/>
                </a:moveTo>
                <a:cubicBezTo>
                  <a:pt x="40" y="90"/>
                  <a:pt x="40" y="90"/>
                  <a:pt x="41" y="90"/>
                </a:cubicBezTo>
                <a:cubicBezTo>
                  <a:pt x="41" y="91"/>
                  <a:pt x="41" y="91"/>
                  <a:pt x="41" y="91"/>
                </a:cubicBezTo>
                <a:cubicBezTo>
                  <a:pt x="47" y="105"/>
                  <a:pt x="47" y="105"/>
                  <a:pt x="47" y="105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4" y="107"/>
                  <a:pt x="42" y="107"/>
                  <a:pt x="42" y="105"/>
                </a:cubicBezTo>
                <a:cubicBezTo>
                  <a:pt x="38" y="91"/>
                  <a:pt x="38" y="91"/>
                  <a:pt x="38" y="91"/>
                </a:cubicBezTo>
                <a:cubicBezTo>
                  <a:pt x="37" y="91"/>
                  <a:pt x="37" y="90"/>
                  <a:pt x="38" y="90"/>
                </a:cubicBezTo>
                <a:close/>
                <a:moveTo>
                  <a:pt x="57" y="111"/>
                </a:moveTo>
                <a:cubicBezTo>
                  <a:pt x="64" y="111"/>
                  <a:pt x="64" y="111"/>
                  <a:pt x="64" y="111"/>
                </a:cubicBezTo>
                <a:cubicBezTo>
                  <a:pt x="65" y="110"/>
                  <a:pt x="65" y="110"/>
                  <a:pt x="65" y="110"/>
                </a:cubicBezTo>
                <a:cubicBezTo>
                  <a:pt x="67" y="108"/>
                  <a:pt x="67" y="108"/>
                  <a:pt x="65" y="106"/>
                </a:cubicBezTo>
                <a:cubicBezTo>
                  <a:pt x="64" y="98"/>
                  <a:pt x="64" y="98"/>
                  <a:pt x="64" y="98"/>
                </a:cubicBezTo>
                <a:cubicBezTo>
                  <a:pt x="63" y="98"/>
                  <a:pt x="63" y="98"/>
                  <a:pt x="63" y="98"/>
                </a:cubicBezTo>
                <a:cubicBezTo>
                  <a:pt x="61" y="97"/>
                  <a:pt x="61" y="97"/>
                  <a:pt x="61" y="97"/>
                </a:cubicBezTo>
                <a:cubicBezTo>
                  <a:pt x="63" y="97"/>
                  <a:pt x="63" y="97"/>
                  <a:pt x="63" y="97"/>
                </a:cubicBezTo>
                <a:cubicBezTo>
                  <a:pt x="60" y="88"/>
                  <a:pt x="60" y="88"/>
                  <a:pt x="60" y="88"/>
                </a:cubicBezTo>
                <a:cubicBezTo>
                  <a:pt x="60" y="87"/>
                  <a:pt x="58" y="85"/>
                  <a:pt x="58" y="85"/>
                </a:cubicBezTo>
                <a:cubicBezTo>
                  <a:pt x="57" y="85"/>
                  <a:pt x="55" y="83"/>
                  <a:pt x="54" y="85"/>
                </a:cubicBezTo>
                <a:cubicBezTo>
                  <a:pt x="48" y="85"/>
                  <a:pt x="48" y="85"/>
                  <a:pt x="48" y="85"/>
                </a:cubicBezTo>
                <a:cubicBezTo>
                  <a:pt x="47" y="85"/>
                  <a:pt x="47" y="85"/>
                  <a:pt x="47" y="87"/>
                </a:cubicBezTo>
                <a:cubicBezTo>
                  <a:pt x="55" y="111"/>
                  <a:pt x="55" y="111"/>
                  <a:pt x="55" y="111"/>
                </a:cubicBezTo>
                <a:lnTo>
                  <a:pt x="57" y="111"/>
                </a:lnTo>
                <a:close/>
                <a:moveTo>
                  <a:pt x="60" y="100"/>
                </a:moveTo>
                <a:cubicBezTo>
                  <a:pt x="60" y="100"/>
                  <a:pt x="60" y="100"/>
                  <a:pt x="60" y="101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1" y="106"/>
                  <a:pt x="61" y="106"/>
                  <a:pt x="61" y="108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8" y="100"/>
                  <a:pt x="58" y="100"/>
                  <a:pt x="58" y="100"/>
                </a:cubicBezTo>
                <a:lnTo>
                  <a:pt x="60" y="100"/>
                </a:lnTo>
                <a:close/>
                <a:moveTo>
                  <a:pt x="52" y="88"/>
                </a:moveTo>
                <a:cubicBezTo>
                  <a:pt x="54" y="88"/>
                  <a:pt x="54" y="88"/>
                  <a:pt x="54" y="88"/>
                </a:cubicBezTo>
                <a:cubicBezTo>
                  <a:pt x="55" y="88"/>
                  <a:pt x="55" y="88"/>
                  <a:pt x="55" y="88"/>
                </a:cubicBezTo>
                <a:cubicBezTo>
                  <a:pt x="55" y="88"/>
                  <a:pt x="57" y="88"/>
                  <a:pt x="57" y="90"/>
                </a:cubicBezTo>
                <a:cubicBezTo>
                  <a:pt x="58" y="95"/>
                  <a:pt x="58" y="95"/>
                  <a:pt x="58" y="95"/>
                </a:cubicBezTo>
                <a:cubicBezTo>
                  <a:pt x="57" y="97"/>
                  <a:pt x="57" y="97"/>
                  <a:pt x="57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2" y="88"/>
                  <a:pt x="52" y="88"/>
                  <a:pt x="52" y="88"/>
                </a:cubicBezTo>
                <a:close/>
                <a:moveTo>
                  <a:pt x="67" y="96"/>
                </a:moveTo>
                <a:cubicBezTo>
                  <a:pt x="68" y="98"/>
                  <a:pt x="71" y="98"/>
                  <a:pt x="73" y="98"/>
                </a:cubicBezTo>
                <a:cubicBezTo>
                  <a:pt x="73" y="98"/>
                  <a:pt x="73" y="98"/>
                  <a:pt x="74" y="98"/>
                </a:cubicBezTo>
                <a:cubicBezTo>
                  <a:pt x="74" y="100"/>
                  <a:pt x="74" y="100"/>
                  <a:pt x="75" y="100"/>
                </a:cubicBezTo>
                <a:cubicBezTo>
                  <a:pt x="75" y="103"/>
                  <a:pt x="75" y="103"/>
                  <a:pt x="75" y="103"/>
                </a:cubicBezTo>
                <a:cubicBezTo>
                  <a:pt x="77" y="105"/>
                  <a:pt x="77" y="105"/>
                  <a:pt x="75" y="105"/>
                </a:cubicBezTo>
                <a:cubicBezTo>
                  <a:pt x="75" y="106"/>
                  <a:pt x="75" y="106"/>
                  <a:pt x="75" y="106"/>
                </a:cubicBezTo>
                <a:cubicBezTo>
                  <a:pt x="74" y="106"/>
                  <a:pt x="74" y="106"/>
                  <a:pt x="73" y="105"/>
                </a:cubicBezTo>
                <a:cubicBezTo>
                  <a:pt x="73" y="103"/>
                  <a:pt x="73" y="103"/>
                  <a:pt x="73" y="103"/>
                </a:cubicBezTo>
                <a:cubicBezTo>
                  <a:pt x="71" y="103"/>
                  <a:pt x="71" y="103"/>
                  <a:pt x="71" y="103"/>
                </a:cubicBezTo>
                <a:cubicBezTo>
                  <a:pt x="68" y="103"/>
                  <a:pt x="68" y="103"/>
                  <a:pt x="68" y="103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8" y="106"/>
                  <a:pt x="70" y="108"/>
                  <a:pt x="71" y="108"/>
                </a:cubicBezTo>
                <a:cubicBezTo>
                  <a:pt x="73" y="110"/>
                  <a:pt x="74" y="110"/>
                  <a:pt x="75" y="110"/>
                </a:cubicBezTo>
                <a:cubicBezTo>
                  <a:pt x="78" y="110"/>
                  <a:pt x="78" y="108"/>
                  <a:pt x="80" y="108"/>
                </a:cubicBezTo>
                <a:cubicBezTo>
                  <a:pt x="80" y="103"/>
                  <a:pt x="80" y="103"/>
                  <a:pt x="80" y="103"/>
                </a:cubicBezTo>
                <a:cubicBezTo>
                  <a:pt x="78" y="100"/>
                  <a:pt x="78" y="100"/>
                  <a:pt x="78" y="100"/>
                </a:cubicBezTo>
                <a:cubicBezTo>
                  <a:pt x="78" y="98"/>
                  <a:pt x="77" y="96"/>
                  <a:pt x="75" y="96"/>
                </a:cubicBezTo>
                <a:cubicBezTo>
                  <a:pt x="74" y="95"/>
                  <a:pt x="73" y="95"/>
                  <a:pt x="71" y="95"/>
                </a:cubicBezTo>
                <a:cubicBezTo>
                  <a:pt x="70" y="95"/>
                  <a:pt x="70" y="95"/>
                  <a:pt x="70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7" y="88"/>
                  <a:pt x="67" y="88"/>
                  <a:pt x="67" y="88"/>
                </a:cubicBezTo>
                <a:cubicBezTo>
                  <a:pt x="67" y="87"/>
                  <a:pt x="68" y="87"/>
                  <a:pt x="68" y="87"/>
                </a:cubicBezTo>
                <a:cubicBezTo>
                  <a:pt x="70" y="87"/>
                  <a:pt x="70" y="87"/>
                  <a:pt x="70" y="87"/>
                </a:cubicBezTo>
                <a:cubicBezTo>
                  <a:pt x="70" y="88"/>
                  <a:pt x="71" y="88"/>
                  <a:pt x="71" y="88"/>
                </a:cubicBezTo>
                <a:cubicBezTo>
                  <a:pt x="71" y="90"/>
                  <a:pt x="71" y="90"/>
                  <a:pt x="71" y="90"/>
                </a:cubicBezTo>
                <a:cubicBezTo>
                  <a:pt x="73" y="90"/>
                  <a:pt x="73" y="90"/>
                  <a:pt x="73" y="90"/>
                </a:cubicBezTo>
                <a:cubicBezTo>
                  <a:pt x="74" y="90"/>
                  <a:pt x="74" y="90"/>
                  <a:pt x="74" y="90"/>
                </a:cubicBezTo>
                <a:cubicBezTo>
                  <a:pt x="75" y="90"/>
                  <a:pt x="75" y="90"/>
                  <a:pt x="75" y="88"/>
                </a:cubicBezTo>
                <a:cubicBezTo>
                  <a:pt x="74" y="88"/>
                  <a:pt x="74" y="88"/>
                  <a:pt x="74" y="88"/>
                </a:cubicBezTo>
                <a:cubicBezTo>
                  <a:pt x="74" y="87"/>
                  <a:pt x="73" y="85"/>
                  <a:pt x="71" y="85"/>
                </a:cubicBezTo>
                <a:cubicBezTo>
                  <a:pt x="70" y="83"/>
                  <a:pt x="68" y="83"/>
                  <a:pt x="67" y="83"/>
                </a:cubicBezTo>
                <a:cubicBezTo>
                  <a:pt x="66" y="83"/>
                  <a:pt x="64" y="83"/>
                  <a:pt x="64" y="85"/>
                </a:cubicBezTo>
                <a:cubicBezTo>
                  <a:pt x="63" y="87"/>
                  <a:pt x="63" y="88"/>
                  <a:pt x="63" y="90"/>
                </a:cubicBezTo>
                <a:cubicBezTo>
                  <a:pt x="64" y="93"/>
                  <a:pt x="64" y="93"/>
                  <a:pt x="64" y="93"/>
                </a:cubicBezTo>
                <a:cubicBezTo>
                  <a:pt x="66" y="95"/>
                  <a:pt x="66" y="96"/>
                  <a:pt x="67" y="9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42B10E1C-0E55-13BD-9763-5D643CEAA40E}"/>
              </a:ext>
            </a:extLst>
          </p:cNvPr>
          <p:cNvSpPr>
            <a:spLocks noEditPoints="1"/>
          </p:cNvSpPr>
          <p:nvPr/>
        </p:nvSpPr>
        <p:spPr bwMode="auto">
          <a:xfrm>
            <a:off x="8453438" y="3568700"/>
            <a:ext cx="246063" cy="260350"/>
          </a:xfrm>
          <a:custGeom>
            <a:avLst/>
            <a:gdLst>
              <a:gd name="T0" fmla="*/ 0 w 155"/>
              <a:gd name="T1" fmla="*/ 125 h 164"/>
              <a:gd name="T2" fmla="*/ 36 w 155"/>
              <a:gd name="T3" fmla="*/ 164 h 164"/>
              <a:gd name="T4" fmla="*/ 0 w 155"/>
              <a:gd name="T5" fmla="*/ 164 h 164"/>
              <a:gd name="T6" fmla="*/ 0 w 155"/>
              <a:gd name="T7" fmla="*/ 125 h 164"/>
              <a:gd name="T8" fmla="*/ 0 w 155"/>
              <a:gd name="T9" fmla="*/ 125 h 164"/>
              <a:gd name="T10" fmla="*/ 93 w 155"/>
              <a:gd name="T11" fmla="*/ 8 h 164"/>
              <a:gd name="T12" fmla="*/ 107 w 155"/>
              <a:gd name="T13" fmla="*/ 50 h 164"/>
              <a:gd name="T14" fmla="*/ 147 w 155"/>
              <a:gd name="T15" fmla="*/ 65 h 164"/>
              <a:gd name="T16" fmla="*/ 133 w 155"/>
              <a:gd name="T17" fmla="*/ 22 h 164"/>
              <a:gd name="T18" fmla="*/ 93 w 155"/>
              <a:gd name="T19" fmla="*/ 8 h 164"/>
              <a:gd name="T20" fmla="*/ 115 w 155"/>
              <a:gd name="T21" fmla="*/ 70 h 164"/>
              <a:gd name="T22" fmla="*/ 47 w 155"/>
              <a:gd name="T23" fmla="*/ 143 h 164"/>
              <a:gd name="T24" fmla="*/ 61 w 155"/>
              <a:gd name="T25" fmla="*/ 156 h 164"/>
              <a:gd name="T26" fmla="*/ 135 w 155"/>
              <a:gd name="T27" fmla="*/ 78 h 164"/>
              <a:gd name="T28" fmla="*/ 115 w 155"/>
              <a:gd name="T29" fmla="*/ 70 h 164"/>
              <a:gd name="T30" fmla="*/ 101 w 155"/>
              <a:gd name="T31" fmla="*/ 57 h 164"/>
              <a:gd name="T32" fmla="*/ 95 w 155"/>
              <a:gd name="T33" fmla="*/ 50 h 164"/>
              <a:gd name="T34" fmla="*/ 27 w 155"/>
              <a:gd name="T35" fmla="*/ 122 h 164"/>
              <a:gd name="T36" fmla="*/ 40 w 155"/>
              <a:gd name="T37" fmla="*/ 135 h 164"/>
              <a:gd name="T38" fmla="*/ 107 w 155"/>
              <a:gd name="T39" fmla="*/ 63 h 164"/>
              <a:gd name="T40" fmla="*/ 101 w 155"/>
              <a:gd name="T41" fmla="*/ 57 h 164"/>
              <a:gd name="T42" fmla="*/ 81 w 155"/>
              <a:gd name="T43" fmla="*/ 21 h 164"/>
              <a:gd name="T44" fmla="*/ 7 w 155"/>
              <a:gd name="T45" fmla="*/ 101 h 164"/>
              <a:gd name="T46" fmla="*/ 20 w 155"/>
              <a:gd name="T47" fmla="*/ 114 h 164"/>
              <a:gd name="T48" fmla="*/ 89 w 155"/>
              <a:gd name="T49" fmla="*/ 42 h 164"/>
              <a:gd name="T50" fmla="*/ 81 w 155"/>
              <a:gd name="T51" fmla="*/ 21 h 164"/>
              <a:gd name="T52" fmla="*/ 81 w 155"/>
              <a:gd name="T53" fmla="*/ 21 h 164"/>
              <a:gd name="T54" fmla="*/ 81 w 155"/>
              <a:gd name="T55" fmla="*/ 21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55" h="164">
                <a:moveTo>
                  <a:pt x="0" y="125"/>
                </a:moveTo>
                <a:cubicBezTo>
                  <a:pt x="36" y="164"/>
                  <a:pt x="36" y="164"/>
                  <a:pt x="36" y="164"/>
                </a:cubicBezTo>
                <a:cubicBezTo>
                  <a:pt x="0" y="164"/>
                  <a:pt x="0" y="164"/>
                  <a:pt x="0" y="164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25"/>
                  <a:pt x="0" y="125"/>
                  <a:pt x="0" y="125"/>
                </a:cubicBezTo>
                <a:close/>
                <a:moveTo>
                  <a:pt x="93" y="8"/>
                </a:moveTo>
                <a:cubicBezTo>
                  <a:pt x="86" y="16"/>
                  <a:pt x="92" y="34"/>
                  <a:pt x="107" y="50"/>
                </a:cubicBezTo>
                <a:cubicBezTo>
                  <a:pt x="122" y="66"/>
                  <a:pt x="139" y="73"/>
                  <a:pt x="147" y="65"/>
                </a:cubicBezTo>
                <a:cubicBezTo>
                  <a:pt x="155" y="57"/>
                  <a:pt x="148" y="37"/>
                  <a:pt x="133" y="22"/>
                </a:cubicBezTo>
                <a:cubicBezTo>
                  <a:pt x="119" y="6"/>
                  <a:pt x="101" y="0"/>
                  <a:pt x="93" y="8"/>
                </a:cubicBezTo>
                <a:close/>
                <a:moveTo>
                  <a:pt x="115" y="70"/>
                </a:moveTo>
                <a:cubicBezTo>
                  <a:pt x="47" y="143"/>
                  <a:pt x="47" y="143"/>
                  <a:pt x="47" y="143"/>
                </a:cubicBezTo>
                <a:cubicBezTo>
                  <a:pt x="61" y="156"/>
                  <a:pt x="61" y="156"/>
                  <a:pt x="61" y="156"/>
                </a:cubicBezTo>
                <a:cubicBezTo>
                  <a:pt x="135" y="78"/>
                  <a:pt x="135" y="78"/>
                  <a:pt x="135" y="78"/>
                </a:cubicBezTo>
                <a:cubicBezTo>
                  <a:pt x="128" y="76"/>
                  <a:pt x="122" y="75"/>
                  <a:pt x="115" y="70"/>
                </a:cubicBezTo>
                <a:close/>
                <a:moveTo>
                  <a:pt x="101" y="57"/>
                </a:moveTo>
                <a:cubicBezTo>
                  <a:pt x="98" y="55"/>
                  <a:pt x="96" y="52"/>
                  <a:pt x="95" y="50"/>
                </a:cubicBezTo>
                <a:cubicBezTo>
                  <a:pt x="27" y="122"/>
                  <a:pt x="27" y="122"/>
                  <a:pt x="27" y="122"/>
                </a:cubicBezTo>
                <a:cubicBezTo>
                  <a:pt x="40" y="135"/>
                  <a:pt x="40" y="135"/>
                  <a:pt x="40" y="135"/>
                </a:cubicBezTo>
                <a:cubicBezTo>
                  <a:pt x="107" y="63"/>
                  <a:pt x="107" y="63"/>
                  <a:pt x="107" y="63"/>
                </a:cubicBezTo>
                <a:cubicBezTo>
                  <a:pt x="105" y="62"/>
                  <a:pt x="102" y="60"/>
                  <a:pt x="101" y="57"/>
                </a:cubicBezTo>
                <a:close/>
                <a:moveTo>
                  <a:pt x="81" y="21"/>
                </a:moveTo>
                <a:cubicBezTo>
                  <a:pt x="7" y="101"/>
                  <a:pt x="7" y="101"/>
                  <a:pt x="7" y="101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89" y="42"/>
                  <a:pt x="89" y="42"/>
                  <a:pt x="89" y="42"/>
                </a:cubicBezTo>
                <a:cubicBezTo>
                  <a:pt x="84" y="34"/>
                  <a:pt x="82" y="27"/>
                  <a:pt x="81" y="21"/>
                </a:cubicBezTo>
                <a:close/>
                <a:moveTo>
                  <a:pt x="81" y="21"/>
                </a:moveTo>
                <a:cubicBezTo>
                  <a:pt x="81" y="21"/>
                  <a:pt x="81" y="21"/>
                  <a:pt x="81" y="2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36D4AB50-1FE7-78C5-FFEA-5B6B3DCE5CAF}"/>
              </a:ext>
            </a:extLst>
          </p:cNvPr>
          <p:cNvSpPr>
            <a:spLocks noEditPoints="1"/>
          </p:cNvSpPr>
          <p:nvPr/>
        </p:nvSpPr>
        <p:spPr bwMode="auto">
          <a:xfrm>
            <a:off x="9553576" y="4125913"/>
            <a:ext cx="236538" cy="254000"/>
          </a:xfrm>
          <a:custGeom>
            <a:avLst/>
            <a:gdLst>
              <a:gd name="T0" fmla="*/ 124 w 149"/>
              <a:gd name="T1" fmla="*/ 87 h 160"/>
              <a:gd name="T2" fmla="*/ 69 w 149"/>
              <a:gd name="T3" fmla="*/ 87 h 160"/>
              <a:gd name="T4" fmla="*/ 69 w 149"/>
              <a:gd name="T5" fmla="*/ 28 h 160"/>
              <a:gd name="T6" fmla="*/ 65 w 149"/>
              <a:gd name="T7" fmla="*/ 22 h 160"/>
              <a:gd name="T8" fmla="*/ 0 w 149"/>
              <a:gd name="T9" fmla="*/ 91 h 160"/>
              <a:gd name="T10" fmla="*/ 65 w 149"/>
              <a:gd name="T11" fmla="*/ 160 h 160"/>
              <a:gd name="T12" fmla="*/ 129 w 149"/>
              <a:gd name="T13" fmla="*/ 91 h 160"/>
              <a:gd name="T14" fmla="*/ 124 w 149"/>
              <a:gd name="T15" fmla="*/ 87 h 160"/>
              <a:gd name="T16" fmla="*/ 65 w 149"/>
              <a:gd name="T17" fmla="*/ 150 h 160"/>
              <a:gd name="T18" fmla="*/ 10 w 149"/>
              <a:gd name="T19" fmla="*/ 91 h 160"/>
              <a:gd name="T20" fmla="*/ 61 w 149"/>
              <a:gd name="T21" fmla="*/ 33 h 160"/>
              <a:gd name="T22" fmla="*/ 61 w 149"/>
              <a:gd name="T23" fmla="*/ 91 h 160"/>
              <a:gd name="T24" fmla="*/ 65 w 149"/>
              <a:gd name="T25" fmla="*/ 96 h 160"/>
              <a:gd name="T26" fmla="*/ 119 w 149"/>
              <a:gd name="T27" fmla="*/ 96 h 160"/>
              <a:gd name="T28" fmla="*/ 65 w 149"/>
              <a:gd name="T29" fmla="*/ 150 h 160"/>
              <a:gd name="T30" fmla="*/ 87 w 149"/>
              <a:gd name="T31" fmla="*/ 0 h 160"/>
              <a:gd name="T32" fmla="*/ 81 w 149"/>
              <a:gd name="T33" fmla="*/ 4 h 160"/>
              <a:gd name="T34" fmla="*/ 81 w 149"/>
              <a:gd name="T35" fmla="*/ 68 h 160"/>
              <a:gd name="T36" fmla="*/ 87 w 149"/>
              <a:gd name="T37" fmla="*/ 74 h 160"/>
              <a:gd name="T38" fmla="*/ 145 w 149"/>
              <a:gd name="T39" fmla="*/ 74 h 160"/>
              <a:gd name="T40" fmla="*/ 149 w 149"/>
              <a:gd name="T41" fmla="*/ 68 h 160"/>
              <a:gd name="T42" fmla="*/ 87 w 149"/>
              <a:gd name="T43" fmla="*/ 0 h 160"/>
              <a:gd name="T44" fmla="*/ 91 w 149"/>
              <a:gd name="T45" fmla="*/ 63 h 160"/>
              <a:gd name="T46" fmla="*/ 91 w 149"/>
              <a:gd name="T47" fmla="*/ 9 h 160"/>
              <a:gd name="T48" fmla="*/ 140 w 149"/>
              <a:gd name="T49" fmla="*/ 63 h 160"/>
              <a:gd name="T50" fmla="*/ 91 w 149"/>
              <a:gd name="T51" fmla="*/ 6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9" h="160">
                <a:moveTo>
                  <a:pt x="124" y="87"/>
                </a:moveTo>
                <a:cubicBezTo>
                  <a:pt x="124" y="87"/>
                  <a:pt x="124" y="87"/>
                  <a:pt x="69" y="87"/>
                </a:cubicBezTo>
                <a:cubicBezTo>
                  <a:pt x="69" y="87"/>
                  <a:pt x="69" y="87"/>
                  <a:pt x="69" y="28"/>
                </a:cubicBezTo>
                <a:cubicBezTo>
                  <a:pt x="69" y="25"/>
                  <a:pt x="67" y="22"/>
                  <a:pt x="65" y="22"/>
                </a:cubicBezTo>
                <a:cubicBezTo>
                  <a:pt x="29" y="22"/>
                  <a:pt x="0" y="53"/>
                  <a:pt x="0" y="91"/>
                </a:cubicBezTo>
                <a:cubicBezTo>
                  <a:pt x="0" y="129"/>
                  <a:pt x="29" y="160"/>
                  <a:pt x="65" y="160"/>
                </a:cubicBezTo>
                <a:cubicBezTo>
                  <a:pt x="100" y="160"/>
                  <a:pt x="129" y="129"/>
                  <a:pt x="129" y="91"/>
                </a:cubicBezTo>
                <a:cubicBezTo>
                  <a:pt x="129" y="88"/>
                  <a:pt x="126" y="87"/>
                  <a:pt x="124" y="87"/>
                </a:cubicBezTo>
                <a:close/>
                <a:moveTo>
                  <a:pt x="65" y="150"/>
                </a:moveTo>
                <a:cubicBezTo>
                  <a:pt x="35" y="150"/>
                  <a:pt x="10" y="123"/>
                  <a:pt x="10" y="91"/>
                </a:cubicBezTo>
                <a:cubicBezTo>
                  <a:pt x="10" y="61"/>
                  <a:pt x="32" y="36"/>
                  <a:pt x="61" y="33"/>
                </a:cubicBezTo>
                <a:cubicBezTo>
                  <a:pt x="61" y="91"/>
                  <a:pt x="61" y="91"/>
                  <a:pt x="61" y="91"/>
                </a:cubicBezTo>
                <a:cubicBezTo>
                  <a:pt x="61" y="94"/>
                  <a:pt x="62" y="96"/>
                  <a:pt x="65" y="96"/>
                </a:cubicBezTo>
                <a:cubicBezTo>
                  <a:pt x="65" y="96"/>
                  <a:pt x="65" y="96"/>
                  <a:pt x="119" y="96"/>
                </a:cubicBezTo>
                <a:cubicBezTo>
                  <a:pt x="117" y="126"/>
                  <a:pt x="93" y="150"/>
                  <a:pt x="65" y="150"/>
                </a:cubicBezTo>
                <a:close/>
                <a:moveTo>
                  <a:pt x="87" y="0"/>
                </a:moveTo>
                <a:cubicBezTo>
                  <a:pt x="84" y="0"/>
                  <a:pt x="81" y="2"/>
                  <a:pt x="81" y="4"/>
                </a:cubicBezTo>
                <a:cubicBezTo>
                  <a:pt x="81" y="4"/>
                  <a:pt x="81" y="4"/>
                  <a:pt x="81" y="68"/>
                </a:cubicBezTo>
                <a:cubicBezTo>
                  <a:pt x="81" y="71"/>
                  <a:pt x="84" y="74"/>
                  <a:pt x="87" y="74"/>
                </a:cubicBezTo>
                <a:cubicBezTo>
                  <a:pt x="87" y="74"/>
                  <a:pt x="87" y="74"/>
                  <a:pt x="145" y="74"/>
                </a:cubicBezTo>
                <a:cubicBezTo>
                  <a:pt x="148" y="74"/>
                  <a:pt x="149" y="71"/>
                  <a:pt x="149" y="68"/>
                </a:cubicBezTo>
                <a:cubicBezTo>
                  <a:pt x="149" y="31"/>
                  <a:pt x="121" y="0"/>
                  <a:pt x="87" y="0"/>
                </a:cubicBezTo>
                <a:close/>
                <a:moveTo>
                  <a:pt x="91" y="63"/>
                </a:moveTo>
                <a:cubicBezTo>
                  <a:pt x="91" y="9"/>
                  <a:pt x="91" y="9"/>
                  <a:pt x="91" y="9"/>
                </a:cubicBezTo>
                <a:cubicBezTo>
                  <a:pt x="116" y="12"/>
                  <a:pt x="138" y="35"/>
                  <a:pt x="140" y="63"/>
                </a:cubicBezTo>
                <a:cubicBezTo>
                  <a:pt x="140" y="63"/>
                  <a:pt x="140" y="63"/>
                  <a:pt x="91" y="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C796AB26-CF30-6FD3-C2B8-B8C24B017AFC}"/>
              </a:ext>
            </a:extLst>
          </p:cNvPr>
          <p:cNvSpPr>
            <a:spLocks noEditPoints="1"/>
          </p:cNvSpPr>
          <p:nvPr/>
        </p:nvSpPr>
        <p:spPr bwMode="auto">
          <a:xfrm>
            <a:off x="10660063" y="3575050"/>
            <a:ext cx="228600" cy="254000"/>
          </a:xfrm>
          <a:custGeom>
            <a:avLst/>
            <a:gdLst>
              <a:gd name="T0" fmla="*/ 17 w 144"/>
              <a:gd name="T1" fmla="*/ 131 h 160"/>
              <a:gd name="T2" fmla="*/ 17 w 144"/>
              <a:gd name="T3" fmla="*/ 17 h 160"/>
              <a:gd name="T4" fmla="*/ 103 w 144"/>
              <a:gd name="T5" fmla="*/ 17 h 160"/>
              <a:gd name="T6" fmla="*/ 103 w 144"/>
              <a:gd name="T7" fmla="*/ 113 h 160"/>
              <a:gd name="T8" fmla="*/ 119 w 144"/>
              <a:gd name="T9" fmla="*/ 99 h 160"/>
              <a:gd name="T10" fmla="*/ 119 w 144"/>
              <a:gd name="T11" fmla="*/ 8 h 160"/>
              <a:gd name="T12" fmla="*/ 110 w 144"/>
              <a:gd name="T13" fmla="*/ 0 h 160"/>
              <a:gd name="T14" fmla="*/ 7 w 144"/>
              <a:gd name="T15" fmla="*/ 0 h 160"/>
              <a:gd name="T16" fmla="*/ 0 w 144"/>
              <a:gd name="T17" fmla="*/ 8 h 160"/>
              <a:gd name="T18" fmla="*/ 0 w 144"/>
              <a:gd name="T19" fmla="*/ 140 h 160"/>
              <a:gd name="T20" fmla="*/ 7 w 144"/>
              <a:gd name="T21" fmla="*/ 149 h 160"/>
              <a:gd name="T22" fmla="*/ 80 w 144"/>
              <a:gd name="T23" fmla="*/ 149 h 160"/>
              <a:gd name="T24" fmla="*/ 67 w 144"/>
              <a:gd name="T25" fmla="*/ 131 h 160"/>
              <a:gd name="T26" fmla="*/ 17 w 144"/>
              <a:gd name="T27" fmla="*/ 131 h 160"/>
              <a:gd name="T28" fmla="*/ 142 w 144"/>
              <a:gd name="T29" fmla="*/ 94 h 160"/>
              <a:gd name="T30" fmla="*/ 136 w 144"/>
              <a:gd name="T31" fmla="*/ 94 h 160"/>
              <a:gd name="T32" fmla="*/ 99 w 144"/>
              <a:gd name="T33" fmla="*/ 126 h 160"/>
              <a:gd name="T34" fmla="*/ 75 w 144"/>
              <a:gd name="T35" fmla="*/ 112 h 160"/>
              <a:gd name="T36" fmla="*/ 69 w 144"/>
              <a:gd name="T37" fmla="*/ 112 h 160"/>
              <a:gd name="T38" fmla="*/ 69 w 144"/>
              <a:gd name="T39" fmla="*/ 117 h 160"/>
              <a:gd name="T40" fmla="*/ 96 w 144"/>
              <a:gd name="T41" fmla="*/ 159 h 160"/>
              <a:gd name="T42" fmla="*/ 99 w 144"/>
              <a:gd name="T43" fmla="*/ 160 h 160"/>
              <a:gd name="T44" fmla="*/ 103 w 144"/>
              <a:gd name="T45" fmla="*/ 159 h 160"/>
              <a:gd name="T46" fmla="*/ 142 w 144"/>
              <a:gd name="T47" fmla="*/ 100 h 160"/>
              <a:gd name="T48" fmla="*/ 142 w 144"/>
              <a:gd name="T49" fmla="*/ 94 h 160"/>
              <a:gd name="T50" fmla="*/ 84 w 144"/>
              <a:gd name="T51" fmla="*/ 30 h 160"/>
              <a:gd name="T52" fmla="*/ 35 w 144"/>
              <a:gd name="T53" fmla="*/ 30 h 160"/>
              <a:gd name="T54" fmla="*/ 26 w 144"/>
              <a:gd name="T55" fmla="*/ 39 h 160"/>
              <a:gd name="T56" fmla="*/ 35 w 144"/>
              <a:gd name="T57" fmla="*/ 48 h 160"/>
              <a:gd name="T58" fmla="*/ 84 w 144"/>
              <a:gd name="T59" fmla="*/ 48 h 160"/>
              <a:gd name="T60" fmla="*/ 92 w 144"/>
              <a:gd name="T61" fmla="*/ 39 h 160"/>
              <a:gd name="T62" fmla="*/ 84 w 144"/>
              <a:gd name="T63" fmla="*/ 30 h 160"/>
              <a:gd name="T64" fmla="*/ 84 w 144"/>
              <a:gd name="T65" fmla="*/ 56 h 160"/>
              <a:gd name="T66" fmla="*/ 35 w 144"/>
              <a:gd name="T67" fmla="*/ 56 h 160"/>
              <a:gd name="T68" fmla="*/ 26 w 144"/>
              <a:gd name="T69" fmla="*/ 65 h 160"/>
              <a:gd name="T70" fmla="*/ 35 w 144"/>
              <a:gd name="T71" fmla="*/ 73 h 160"/>
              <a:gd name="T72" fmla="*/ 84 w 144"/>
              <a:gd name="T73" fmla="*/ 73 h 160"/>
              <a:gd name="T74" fmla="*/ 92 w 144"/>
              <a:gd name="T75" fmla="*/ 65 h 160"/>
              <a:gd name="T76" fmla="*/ 84 w 144"/>
              <a:gd name="T77" fmla="*/ 56 h 160"/>
              <a:gd name="T78" fmla="*/ 84 w 144"/>
              <a:gd name="T79" fmla="*/ 83 h 160"/>
              <a:gd name="T80" fmla="*/ 35 w 144"/>
              <a:gd name="T81" fmla="*/ 83 h 160"/>
              <a:gd name="T82" fmla="*/ 26 w 144"/>
              <a:gd name="T83" fmla="*/ 91 h 160"/>
              <a:gd name="T84" fmla="*/ 35 w 144"/>
              <a:gd name="T85" fmla="*/ 99 h 160"/>
              <a:gd name="T86" fmla="*/ 84 w 144"/>
              <a:gd name="T87" fmla="*/ 99 h 160"/>
              <a:gd name="T88" fmla="*/ 92 w 144"/>
              <a:gd name="T89" fmla="*/ 91 h 160"/>
              <a:gd name="T90" fmla="*/ 84 w 144"/>
              <a:gd name="T91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4" h="160">
                <a:moveTo>
                  <a:pt x="17" y="131"/>
                </a:moveTo>
                <a:cubicBezTo>
                  <a:pt x="17" y="17"/>
                  <a:pt x="17" y="17"/>
                  <a:pt x="17" y="17"/>
                </a:cubicBezTo>
                <a:cubicBezTo>
                  <a:pt x="103" y="17"/>
                  <a:pt x="103" y="17"/>
                  <a:pt x="103" y="17"/>
                </a:cubicBezTo>
                <a:cubicBezTo>
                  <a:pt x="103" y="113"/>
                  <a:pt x="103" y="113"/>
                  <a:pt x="103" y="113"/>
                </a:cubicBezTo>
                <a:cubicBezTo>
                  <a:pt x="119" y="99"/>
                  <a:pt x="119" y="99"/>
                  <a:pt x="119" y="99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3"/>
                  <a:pt x="115" y="0"/>
                  <a:pt x="110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5"/>
                  <a:pt x="3" y="149"/>
                  <a:pt x="7" y="149"/>
                </a:cubicBezTo>
                <a:cubicBezTo>
                  <a:pt x="80" y="149"/>
                  <a:pt x="80" y="149"/>
                  <a:pt x="80" y="149"/>
                </a:cubicBezTo>
                <a:cubicBezTo>
                  <a:pt x="67" y="131"/>
                  <a:pt x="67" y="131"/>
                  <a:pt x="67" y="131"/>
                </a:cubicBezTo>
                <a:lnTo>
                  <a:pt x="17" y="131"/>
                </a:lnTo>
                <a:close/>
                <a:moveTo>
                  <a:pt x="142" y="94"/>
                </a:moveTo>
                <a:cubicBezTo>
                  <a:pt x="141" y="92"/>
                  <a:pt x="137" y="92"/>
                  <a:pt x="136" y="94"/>
                </a:cubicBezTo>
                <a:cubicBezTo>
                  <a:pt x="99" y="126"/>
                  <a:pt x="99" y="126"/>
                  <a:pt x="99" y="126"/>
                </a:cubicBezTo>
                <a:cubicBezTo>
                  <a:pt x="75" y="112"/>
                  <a:pt x="75" y="112"/>
                  <a:pt x="75" y="112"/>
                </a:cubicBezTo>
                <a:cubicBezTo>
                  <a:pt x="72" y="110"/>
                  <a:pt x="71" y="110"/>
                  <a:pt x="69" y="112"/>
                </a:cubicBezTo>
                <a:cubicBezTo>
                  <a:pt x="68" y="113"/>
                  <a:pt x="68" y="115"/>
                  <a:pt x="69" y="117"/>
                </a:cubicBezTo>
                <a:cubicBezTo>
                  <a:pt x="96" y="159"/>
                  <a:pt x="96" y="159"/>
                  <a:pt x="96" y="159"/>
                </a:cubicBezTo>
                <a:cubicBezTo>
                  <a:pt x="96" y="159"/>
                  <a:pt x="98" y="160"/>
                  <a:pt x="99" y="160"/>
                </a:cubicBezTo>
                <a:cubicBezTo>
                  <a:pt x="101" y="160"/>
                  <a:pt x="103" y="159"/>
                  <a:pt x="103" y="159"/>
                </a:cubicBezTo>
                <a:cubicBezTo>
                  <a:pt x="142" y="100"/>
                  <a:pt x="142" y="100"/>
                  <a:pt x="142" y="100"/>
                </a:cubicBezTo>
                <a:cubicBezTo>
                  <a:pt x="144" y="99"/>
                  <a:pt x="144" y="96"/>
                  <a:pt x="142" y="94"/>
                </a:cubicBezTo>
                <a:close/>
                <a:moveTo>
                  <a:pt x="84" y="30"/>
                </a:moveTo>
                <a:cubicBezTo>
                  <a:pt x="35" y="30"/>
                  <a:pt x="35" y="30"/>
                  <a:pt x="35" y="30"/>
                </a:cubicBezTo>
                <a:cubicBezTo>
                  <a:pt x="30" y="30"/>
                  <a:pt x="26" y="35"/>
                  <a:pt x="26" y="39"/>
                </a:cubicBezTo>
                <a:cubicBezTo>
                  <a:pt x="26" y="44"/>
                  <a:pt x="30" y="48"/>
                  <a:pt x="35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9" y="48"/>
                  <a:pt x="92" y="44"/>
                  <a:pt x="92" y="39"/>
                </a:cubicBezTo>
                <a:cubicBezTo>
                  <a:pt x="92" y="35"/>
                  <a:pt x="89" y="30"/>
                  <a:pt x="84" y="30"/>
                </a:cubicBezTo>
                <a:close/>
                <a:moveTo>
                  <a:pt x="84" y="56"/>
                </a:moveTo>
                <a:cubicBezTo>
                  <a:pt x="35" y="56"/>
                  <a:pt x="35" y="56"/>
                  <a:pt x="35" y="56"/>
                </a:cubicBezTo>
                <a:cubicBezTo>
                  <a:pt x="30" y="56"/>
                  <a:pt x="26" y="60"/>
                  <a:pt x="26" y="65"/>
                </a:cubicBezTo>
                <a:cubicBezTo>
                  <a:pt x="26" y="70"/>
                  <a:pt x="30" y="73"/>
                  <a:pt x="35" y="73"/>
                </a:cubicBezTo>
                <a:cubicBezTo>
                  <a:pt x="84" y="73"/>
                  <a:pt x="84" y="73"/>
                  <a:pt x="84" y="73"/>
                </a:cubicBezTo>
                <a:cubicBezTo>
                  <a:pt x="89" y="73"/>
                  <a:pt x="92" y="70"/>
                  <a:pt x="92" y="65"/>
                </a:cubicBezTo>
                <a:cubicBezTo>
                  <a:pt x="92" y="60"/>
                  <a:pt x="89" y="56"/>
                  <a:pt x="84" y="56"/>
                </a:cubicBezTo>
                <a:close/>
                <a:moveTo>
                  <a:pt x="84" y="83"/>
                </a:moveTo>
                <a:cubicBezTo>
                  <a:pt x="35" y="83"/>
                  <a:pt x="35" y="83"/>
                  <a:pt x="35" y="83"/>
                </a:cubicBezTo>
                <a:cubicBezTo>
                  <a:pt x="30" y="83"/>
                  <a:pt x="26" y="87"/>
                  <a:pt x="26" y="91"/>
                </a:cubicBezTo>
                <a:cubicBezTo>
                  <a:pt x="26" y="96"/>
                  <a:pt x="30" y="99"/>
                  <a:pt x="35" y="99"/>
                </a:cubicBezTo>
                <a:cubicBezTo>
                  <a:pt x="84" y="99"/>
                  <a:pt x="84" y="99"/>
                  <a:pt x="84" y="99"/>
                </a:cubicBezTo>
                <a:cubicBezTo>
                  <a:pt x="89" y="99"/>
                  <a:pt x="92" y="96"/>
                  <a:pt x="92" y="91"/>
                </a:cubicBezTo>
                <a:cubicBezTo>
                  <a:pt x="92" y="87"/>
                  <a:pt x="89" y="83"/>
                  <a:pt x="84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DB2F6D05-35E1-7D3E-DE4F-D239EED50DDD}"/>
              </a:ext>
            </a:extLst>
          </p:cNvPr>
          <p:cNvSpPr>
            <a:spLocks noEditPoints="1"/>
          </p:cNvSpPr>
          <p:nvPr/>
        </p:nvSpPr>
        <p:spPr bwMode="auto">
          <a:xfrm>
            <a:off x="9553576" y="3575050"/>
            <a:ext cx="236538" cy="254000"/>
          </a:xfrm>
          <a:custGeom>
            <a:avLst/>
            <a:gdLst>
              <a:gd name="T0" fmla="*/ 1 w 149"/>
              <a:gd name="T1" fmla="*/ 92 h 160"/>
              <a:gd name="T2" fmla="*/ 9 w 149"/>
              <a:gd name="T3" fmla="*/ 117 h 160"/>
              <a:gd name="T4" fmla="*/ 37 w 149"/>
              <a:gd name="T5" fmla="*/ 150 h 160"/>
              <a:gd name="T6" fmla="*/ 99 w 149"/>
              <a:gd name="T7" fmla="*/ 156 h 160"/>
              <a:gd name="T8" fmla="*/ 130 w 149"/>
              <a:gd name="T9" fmla="*/ 135 h 160"/>
              <a:gd name="T10" fmla="*/ 143 w 149"/>
              <a:gd name="T11" fmla="*/ 112 h 160"/>
              <a:gd name="T12" fmla="*/ 149 w 149"/>
              <a:gd name="T13" fmla="*/ 80 h 160"/>
              <a:gd name="T14" fmla="*/ 144 w 149"/>
              <a:gd name="T15" fmla="*/ 50 h 160"/>
              <a:gd name="T16" fmla="*/ 128 w 149"/>
              <a:gd name="T17" fmla="*/ 23 h 160"/>
              <a:gd name="T18" fmla="*/ 105 w 149"/>
              <a:gd name="T19" fmla="*/ 7 h 160"/>
              <a:gd name="T20" fmla="*/ 92 w 149"/>
              <a:gd name="T21" fmla="*/ 1 h 160"/>
              <a:gd name="T22" fmla="*/ 50 w 149"/>
              <a:gd name="T23" fmla="*/ 4 h 160"/>
              <a:gd name="T24" fmla="*/ 25 w 149"/>
              <a:gd name="T25" fmla="*/ 19 h 160"/>
              <a:gd name="T26" fmla="*/ 9 w 149"/>
              <a:gd name="T27" fmla="*/ 44 h 160"/>
              <a:gd name="T28" fmla="*/ 62 w 149"/>
              <a:gd name="T29" fmla="*/ 5 h 160"/>
              <a:gd name="T30" fmla="*/ 73 w 149"/>
              <a:gd name="T31" fmla="*/ 4 h 160"/>
              <a:gd name="T32" fmla="*/ 84 w 149"/>
              <a:gd name="T33" fmla="*/ 8 h 160"/>
              <a:gd name="T34" fmla="*/ 92 w 149"/>
              <a:gd name="T35" fmla="*/ 8 h 160"/>
              <a:gd name="T36" fmla="*/ 100 w 149"/>
              <a:gd name="T37" fmla="*/ 10 h 160"/>
              <a:gd name="T38" fmla="*/ 98 w 149"/>
              <a:gd name="T39" fmla="*/ 12 h 160"/>
              <a:gd name="T40" fmla="*/ 87 w 149"/>
              <a:gd name="T41" fmla="*/ 17 h 160"/>
              <a:gd name="T42" fmla="*/ 88 w 149"/>
              <a:gd name="T43" fmla="*/ 26 h 160"/>
              <a:gd name="T44" fmla="*/ 96 w 149"/>
              <a:gd name="T45" fmla="*/ 31 h 160"/>
              <a:gd name="T46" fmla="*/ 106 w 149"/>
              <a:gd name="T47" fmla="*/ 16 h 160"/>
              <a:gd name="T48" fmla="*/ 113 w 149"/>
              <a:gd name="T49" fmla="*/ 18 h 160"/>
              <a:gd name="T50" fmla="*/ 121 w 149"/>
              <a:gd name="T51" fmla="*/ 22 h 160"/>
              <a:gd name="T52" fmla="*/ 123 w 149"/>
              <a:gd name="T53" fmla="*/ 33 h 160"/>
              <a:gd name="T54" fmla="*/ 121 w 149"/>
              <a:gd name="T55" fmla="*/ 39 h 160"/>
              <a:gd name="T56" fmla="*/ 117 w 149"/>
              <a:gd name="T57" fmla="*/ 35 h 160"/>
              <a:gd name="T58" fmla="*/ 107 w 149"/>
              <a:gd name="T59" fmla="*/ 36 h 160"/>
              <a:gd name="T60" fmla="*/ 115 w 149"/>
              <a:gd name="T61" fmla="*/ 40 h 160"/>
              <a:gd name="T62" fmla="*/ 99 w 149"/>
              <a:gd name="T63" fmla="*/ 46 h 160"/>
              <a:gd name="T64" fmla="*/ 91 w 149"/>
              <a:gd name="T65" fmla="*/ 51 h 160"/>
              <a:gd name="T66" fmla="*/ 81 w 149"/>
              <a:gd name="T67" fmla="*/ 62 h 160"/>
              <a:gd name="T68" fmla="*/ 75 w 149"/>
              <a:gd name="T69" fmla="*/ 68 h 160"/>
              <a:gd name="T70" fmla="*/ 62 w 149"/>
              <a:gd name="T71" fmla="*/ 67 h 160"/>
              <a:gd name="T72" fmla="*/ 53 w 149"/>
              <a:gd name="T73" fmla="*/ 81 h 160"/>
              <a:gd name="T74" fmla="*/ 66 w 149"/>
              <a:gd name="T75" fmla="*/ 80 h 160"/>
              <a:gd name="T76" fmla="*/ 63 w 149"/>
              <a:gd name="T77" fmla="*/ 89 h 160"/>
              <a:gd name="T78" fmla="*/ 78 w 149"/>
              <a:gd name="T79" fmla="*/ 99 h 160"/>
              <a:gd name="T80" fmla="*/ 87 w 149"/>
              <a:gd name="T81" fmla="*/ 95 h 160"/>
              <a:gd name="T82" fmla="*/ 97 w 149"/>
              <a:gd name="T83" fmla="*/ 97 h 160"/>
              <a:gd name="T84" fmla="*/ 105 w 149"/>
              <a:gd name="T85" fmla="*/ 101 h 160"/>
              <a:gd name="T86" fmla="*/ 117 w 149"/>
              <a:gd name="T87" fmla="*/ 110 h 160"/>
              <a:gd name="T88" fmla="*/ 125 w 149"/>
              <a:gd name="T89" fmla="*/ 117 h 160"/>
              <a:gd name="T90" fmla="*/ 92 w 149"/>
              <a:gd name="T91" fmla="*/ 154 h 160"/>
              <a:gd name="T92" fmla="*/ 81 w 149"/>
              <a:gd name="T93" fmla="*/ 137 h 160"/>
              <a:gd name="T94" fmla="*/ 73 w 149"/>
              <a:gd name="T95" fmla="*/ 122 h 160"/>
              <a:gd name="T96" fmla="*/ 76 w 149"/>
              <a:gd name="T97" fmla="*/ 110 h 160"/>
              <a:gd name="T98" fmla="*/ 74 w 149"/>
              <a:gd name="T99" fmla="*/ 103 h 160"/>
              <a:gd name="T100" fmla="*/ 63 w 149"/>
              <a:gd name="T101" fmla="*/ 94 h 160"/>
              <a:gd name="T102" fmla="*/ 49 w 149"/>
              <a:gd name="T103" fmla="*/ 89 h 160"/>
              <a:gd name="T104" fmla="*/ 41 w 149"/>
              <a:gd name="T105" fmla="*/ 80 h 160"/>
              <a:gd name="T106" fmla="*/ 34 w 149"/>
              <a:gd name="T107" fmla="*/ 64 h 160"/>
              <a:gd name="T108" fmla="*/ 35 w 149"/>
              <a:gd name="T109" fmla="*/ 77 h 160"/>
              <a:gd name="T110" fmla="*/ 29 w 149"/>
              <a:gd name="T111" fmla="*/ 67 h 160"/>
              <a:gd name="T112" fmla="*/ 25 w 149"/>
              <a:gd name="T113" fmla="*/ 53 h 160"/>
              <a:gd name="T114" fmla="*/ 32 w 149"/>
              <a:gd name="T115" fmla="*/ 36 h 160"/>
              <a:gd name="T116" fmla="*/ 31 w 149"/>
              <a:gd name="T117" fmla="*/ 27 h 160"/>
              <a:gd name="T118" fmla="*/ 62 w 149"/>
              <a:gd name="T119" fmla="*/ 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9" h="160">
                <a:moveTo>
                  <a:pt x="1" y="64"/>
                </a:moveTo>
                <a:cubicBezTo>
                  <a:pt x="1" y="65"/>
                  <a:pt x="1" y="67"/>
                  <a:pt x="1" y="68"/>
                </a:cubicBezTo>
                <a:cubicBezTo>
                  <a:pt x="0" y="69"/>
                  <a:pt x="0" y="71"/>
                  <a:pt x="0" y="72"/>
                </a:cubicBezTo>
                <a:cubicBezTo>
                  <a:pt x="0" y="74"/>
                  <a:pt x="0" y="77"/>
                  <a:pt x="0" y="80"/>
                </a:cubicBezTo>
                <a:cubicBezTo>
                  <a:pt x="0" y="83"/>
                  <a:pt x="0" y="86"/>
                  <a:pt x="0" y="89"/>
                </a:cubicBezTo>
                <a:cubicBezTo>
                  <a:pt x="0" y="90"/>
                  <a:pt x="0" y="91"/>
                  <a:pt x="1" y="92"/>
                </a:cubicBezTo>
                <a:cubicBezTo>
                  <a:pt x="1" y="94"/>
                  <a:pt x="1" y="95"/>
                  <a:pt x="1" y="96"/>
                </a:cubicBezTo>
                <a:cubicBezTo>
                  <a:pt x="1" y="97"/>
                  <a:pt x="3" y="99"/>
                  <a:pt x="3" y="100"/>
                </a:cubicBezTo>
                <a:cubicBezTo>
                  <a:pt x="3" y="103"/>
                  <a:pt x="4" y="105"/>
                  <a:pt x="5" y="108"/>
                </a:cubicBezTo>
                <a:cubicBezTo>
                  <a:pt x="5" y="109"/>
                  <a:pt x="5" y="110"/>
                  <a:pt x="6" y="112"/>
                </a:cubicBezTo>
                <a:cubicBezTo>
                  <a:pt x="6" y="113"/>
                  <a:pt x="7" y="114"/>
                  <a:pt x="7" y="115"/>
                </a:cubicBezTo>
                <a:cubicBezTo>
                  <a:pt x="7" y="115"/>
                  <a:pt x="7" y="117"/>
                  <a:pt x="9" y="117"/>
                </a:cubicBezTo>
                <a:cubicBezTo>
                  <a:pt x="9" y="118"/>
                  <a:pt x="10" y="119"/>
                  <a:pt x="10" y="121"/>
                </a:cubicBezTo>
                <a:cubicBezTo>
                  <a:pt x="12" y="123"/>
                  <a:pt x="13" y="127"/>
                  <a:pt x="16" y="129"/>
                </a:cubicBezTo>
                <a:cubicBezTo>
                  <a:pt x="17" y="131"/>
                  <a:pt x="18" y="133"/>
                  <a:pt x="19" y="135"/>
                </a:cubicBezTo>
                <a:cubicBezTo>
                  <a:pt x="20" y="135"/>
                  <a:pt x="20" y="136"/>
                  <a:pt x="22" y="137"/>
                </a:cubicBezTo>
                <a:cubicBezTo>
                  <a:pt x="23" y="138"/>
                  <a:pt x="24" y="138"/>
                  <a:pt x="24" y="140"/>
                </a:cubicBezTo>
                <a:cubicBezTo>
                  <a:pt x="29" y="144"/>
                  <a:pt x="32" y="147"/>
                  <a:pt x="37" y="150"/>
                </a:cubicBezTo>
                <a:cubicBezTo>
                  <a:pt x="38" y="150"/>
                  <a:pt x="40" y="151"/>
                  <a:pt x="41" y="151"/>
                </a:cubicBezTo>
                <a:cubicBezTo>
                  <a:pt x="43" y="153"/>
                  <a:pt x="45" y="154"/>
                  <a:pt x="48" y="155"/>
                </a:cubicBezTo>
                <a:cubicBezTo>
                  <a:pt x="49" y="155"/>
                  <a:pt x="49" y="156"/>
                  <a:pt x="50" y="156"/>
                </a:cubicBezTo>
                <a:cubicBezTo>
                  <a:pt x="59" y="159"/>
                  <a:pt x="67" y="160"/>
                  <a:pt x="75" y="160"/>
                </a:cubicBezTo>
                <a:cubicBezTo>
                  <a:pt x="80" y="160"/>
                  <a:pt x="86" y="160"/>
                  <a:pt x="92" y="159"/>
                </a:cubicBezTo>
                <a:cubicBezTo>
                  <a:pt x="94" y="158"/>
                  <a:pt x="97" y="158"/>
                  <a:pt x="99" y="156"/>
                </a:cubicBezTo>
                <a:cubicBezTo>
                  <a:pt x="100" y="156"/>
                  <a:pt x="101" y="155"/>
                  <a:pt x="103" y="155"/>
                </a:cubicBezTo>
                <a:cubicBezTo>
                  <a:pt x="105" y="154"/>
                  <a:pt x="106" y="153"/>
                  <a:pt x="109" y="151"/>
                </a:cubicBezTo>
                <a:cubicBezTo>
                  <a:pt x="110" y="151"/>
                  <a:pt x="111" y="150"/>
                  <a:pt x="112" y="150"/>
                </a:cubicBezTo>
                <a:cubicBezTo>
                  <a:pt x="117" y="147"/>
                  <a:pt x="121" y="144"/>
                  <a:pt x="125" y="140"/>
                </a:cubicBezTo>
                <a:cubicBezTo>
                  <a:pt x="127" y="138"/>
                  <a:pt x="127" y="138"/>
                  <a:pt x="128" y="137"/>
                </a:cubicBezTo>
                <a:cubicBezTo>
                  <a:pt x="129" y="136"/>
                  <a:pt x="129" y="135"/>
                  <a:pt x="130" y="135"/>
                </a:cubicBezTo>
                <a:cubicBezTo>
                  <a:pt x="131" y="133"/>
                  <a:pt x="132" y="131"/>
                  <a:pt x="134" y="129"/>
                </a:cubicBezTo>
                <a:cubicBezTo>
                  <a:pt x="135" y="127"/>
                  <a:pt x="137" y="124"/>
                  <a:pt x="138" y="122"/>
                </a:cubicBezTo>
                <a:cubicBezTo>
                  <a:pt x="140" y="121"/>
                  <a:pt x="140" y="121"/>
                  <a:pt x="140" y="121"/>
                </a:cubicBezTo>
                <a:cubicBezTo>
                  <a:pt x="141" y="119"/>
                  <a:pt x="141" y="118"/>
                  <a:pt x="142" y="117"/>
                </a:cubicBezTo>
                <a:cubicBezTo>
                  <a:pt x="142" y="115"/>
                  <a:pt x="142" y="115"/>
                  <a:pt x="142" y="115"/>
                </a:cubicBezTo>
                <a:cubicBezTo>
                  <a:pt x="143" y="114"/>
                  <a:pt x="143" y="113"/>
                  <a:pt x="143" y="112"/>
                </a:cubicBezTo>
                <a:cubicBezTo>
                  <a:pt x="144" y="110"/>
                  <a:pt x="144" y="109"/>
                  <a:pt x="146" y="108"/>
                </a:cubicBezTo>
                <a:cubicBezTo>
                  <a:pt x="146" y="105"/>
                  <a:pt x="147" y="103"/>
                  <a:pt x="147" y="100"/>
                </a:cubicBezTo>
                <a:cubicBezTo>
                  <a:pt x="148" y="99"/>
                  <a:pt x="148" y="97"/>
                  <a:pt x="148" y="96"/>
                </a:cubicBezTo>
                <a:cubicBezTo>
                  <a:pt x="148" y="95"/>
                  <a:pt x="148" y="94"/>
                  <a:pt x="149" y="92"/>
                </a:cubicBezTo>
                <a:cubicBezTo>
                  <a:pt x="149" y="91"/>
                  <a:pt x="149" y="90"/>
                  <a:pt x="149" y="89"/>
                </a:cubicBezTo>
                <a:cubicBezTo>
                  <a:pt x="149" y="86"/>
                  <a:pt x="149" y="83"/>
                  <a:pt x="149" y="80"/>
                </a:cubicBezTo>
                <a:cubicBezTo>
                  <a:pt x="149" y="77"/>
                  <a:pt x="149" y="74"/>
                  <a:pt x="149" y="72"/>
                </a:cubicBezTo>
                <a:cubicBezTo>
                  <a:pt x="149" y="71"/>
                  <a:pt x="149" y="69"/>
                  <a:pt x="149" y="68"/>
                </a:cubicBezTo>
                <a:cubicBezTo>
                  <a:pt x="148" y="67"/>
                  <a:pt x="148" y="65"/>
                  <a:pt x="148" y="64"/>
                </a:cubicBezTo>
                <a:cubicBezTo>
                  <a:pt x="148" y="63"/>
                  <a:pt x="148" y="62"/>
                  <a:pt x="147" y="60"/>
                </a:cubicBezTo>
                <a:cubicBezTo>
                  <a:pt x="147" y="58"/>
                  <a:pt x="146" y="55"/>
                  <a:pt x="146" y="53"/>
                </a:cubicBezTo>
                <a:cubicBezTo>
                  <a:pt x="144" y="51"/>
                  <a:pt x="144" y="51"/>
                  <a:pt x="144" y="50"/>
                </a:cubicBezTo>
                <a:cubicBezTo>
                  <a:pt x="143" y="49"/>
                  <a:pt x="143" y="48"/>
                  <a:pt x="142" y="45"/>
                </a:cubicBezTo>
                <a:cubicBezTo>
                  <a:pt x="142" y="44"/>
                  <a:pt x="142" y="44"/>
                  <a:pt x="142" y="44"/>
                </a:cubicBezTo>
                <a:cubicBezTo>
                  <a:pt x="141" y="42"/>
                  <a:pt x="141" y="41"/>
                  <a:pt x="140" y="40"/>
                </a:cubicBezTo>
                <a:cubicBezTo>
                  <a:pt x="138" y="37"/>
                  <a:pt x="136" y="33"/>
                  <a:pt x="134" y="31"/>
                </a:cubicBezTo>
                <a:cubicBezTo>
                  <a:pt x="132" y="28"/>
                  <a:pt x="131" y="27"/>
                  <a:pt x="130" y="26"/>
                </a:cubicBezTo>
                <a:cubicBezTo>
                  <a:pt x="129" y="25"/>
                  <a:pt x="129" y="25"/>
                  <a:pt x="128" y="23"/>
                </a:cubicBezTo>
                <a:cubicBezTo>
                  <a:pt x="127" y="22"/>
                  <a:pt x="127" y="22"/>
                  <a:pt x="125" y="21"/>
                </a:cubicBezTo>
                <a:cubicBezTo>
                  <a:pt x="123" y="19"/>
                  <a:pt x="122" y="17"/>
                  <a:pt x="119" y="16"/>
                </a:cubicBezTo>
                <a:cubicBezTo>
                  <a:pt x="117" y="14"/>
                  <a:pt x="115" y="12"/>
                  <a:pt x="112" y="10"/>
                </a:cubicBezTo>
                <a:cubicBezTo>
                  <a:pt x="111" y="9"/>
                  <a:pt x="110" y="9"/>
                  <a:pt x="109" y="9"/>
                </a:cubicBezTo>
                <a:cubicBezTo>
                  <a:pt x="109" y="8"/>
                  <a:pt x="107" y="8"/>
                  <a:pt x="107" y="8"/>
                </a:cubicBezTo>
                <a:cubicBezTo>
                  <a:pt x="106" y="8"/>
                  <a:pt x="106" y="7"/>
                  <a:pt x="105" y="7"/>
                </a:cubicBezTo>
                <a:cubicBezTo>
                  <a:pt x="105" y="7"/>
                  <a:pt x="105" y="7"/>
                  <a:pt x="105" y="7"/>
                </a:cubicBezTo>
                <a:cubicBezTo>
                  <a:pt x="104" y="7"/>
                  <a:pt x="103" y="5"/>
                  <a:pt x="103" y="5"/>
                </a:cubicBezTo>
                <a:cubicBezTo>
                  <a:pt x="103" y="5"/>
                  <a:pt x="103" y="5"/>
                  <a:pt x="103" y="5"/>
                </a:cubicBezTo>
                <a:cubicBezTo>
                  <a:pt x="101" y="5"/>
                  <a:pt x="100" y="4"/>
                  <a:pt x="99" y="4"/>
                </a:cubicBezTo>
                <a:cubicBezTo>
                  <a:pt x="99" y="4"/>
                  <a:pt x="99" y="4"/>
                  <a:pt x="99" y="4"/>
                </a:cubicBezTo>
                <a:cubicBezTo>
                  <a:pt x="97" y="3"/>
                  <a:pt x="94" y="3"/>
                  <a:pt x="92" y="1"/>
                </a:cubicBezTo>
                <a:cubicBezTo>
                  <a:pt x="91" y="1"/>
                  <a:pt x="91" y="1"/>
                  <a:pt x="90" y="1"/>
                </a:cubicBezTo>
                <a:cubicBezTo>
                  <a:pt x="88" y="1"/>
                  <a:pt x="88" y="1"/>
                  <a:pt x="88" y="1"/>
                </a:cubicBezTo>
                <a:cubicBezTo>
                  <a:pt x="85" y="0"/>
                  <a:pt x="80" y="0"/>
                  <a:pt x="76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74" y="0"/>
                  <a:pt x="73" y="0"/>
                  <a:pt x="73" y="0"/>
                </a:cubicBezTo>
                <a:cubicBezTo>
                  <a:pt x="65" y="0"/>
                  <a:pt x="57" y="1"/>
                  <a:pt x="50" y="4"/>
                </a:cubicBezTo>
                <a:cubicBezTo>
                  <a:pt x="49" y="4"/>
                  <a:pt x="49" y="5"/>
                  <a:pt x="48" y="5"/>
                </a:cubicBezTo>
                <a:cubicBezTo>
                  <a:pt x="47" y="5"/>
                  <a:pt x="47" y="5"/>
                  <a:pt x="47" y="5"/>
                </a:cubicBezTo>
                <a:cubicBezTo>
                  <a:pt x="45" y="7"/>
                  <a:pt x="44" y="7"/>
                  <a:pt x="44" y="7"/>
                </a:cubicBezTo>
                <a:cubicBezTo>
                  <a:pt x="43" y="8"/>
                  <a:pt x="42" y="8"/>
                  <a:pt x="41" y="9"/>
                </a:cubicBezTo>
                <a:cubicBezTo>
                  <a:pt x="40" y="9"/>
                  <a:pt x="38" y="9"/>
                  <a:pt x="37" y="10"/>
                </a:cubicBezTo>
                <a:cubicBezTo>
                  <a:pt x="34" y="13"/>
                  <a:pt x="29" y="16"/>
                  <a:pt x="25" y="19"/>
                </a:cubicBezTo>
                <a:cubicBezTo>
                  <a:pt x="25" y="19"/>
                  <a:pt x="25" y="21"/>
                  <a:pt x="24" y="21"/>
                </a:cubicBezTo>
                <a:cubicBezTo>
                  <a:pt x="24" y="22"/>
                  <a:pt x="23" y="22"/>
                  <a:pt x="22" y="23"/>
                </a:cubicBezTo>
                <a:cubicBezTo>
                  <a:pt x="20" y="25"/>
                  <a:pt x="20" y="25"/>
                  <a:pt x="19" y="26"/>
                </a:cubicBezTo>
                <a:cubicBezTo>
                  <a:pt x="18" y="27"/>
                  <a:pt x="17" y="28"/>
                  <a:pt x="16" y="31"/>
                </a:cubicBezTo>
                <a:cubicBezTo>
                  <a:pt x="13" y="33"/>
                  <a:pt x="12" y="37"/>
                  <a:pt x="10" y="40"/>
                </a:cubicBezTo>
                <a:cubicBezTo>
                  <a:pt x="10" y="41"/>
                  <a:pt x="9" y="42"/>
                  <a:pt x="9" y="44"/>
                </a:cubicBezTo>
                <a:cubicBezTo>
                  <a:pt x="7" y="44"/>
                  <a:pt x="7" y="45"/>
                  <a:pt x="7" y="45"/>
                </a:cubicBezTo>
                <a:cubicBezTo>
                  <a:pt x="6" y="48"/>
                  <a:pt x="6" y="49"/>
                  <a:pt x="5" y="50"/>
                </a:cubicBezTo>
                <a:cubicBezTo>
                  <a:pt x="5" y="51"/>
                  <a:pt x="5" y="51"/>
                  <a:pt x="5" y="53"/>
                </a:cubicBezTo>
                <a:cubicBezTo>
                  <a:pt x="4" y="55"/>
                  <a:pt x="3" y="58"/>
                  <a:pt x="3" y="60"/>
                </a:cubicBezTo>
                <a:cubicBezTo>
                  <a:pt x="3" y="62"/>
                  <a:pt x="1" y="63"/>
                  <a:pt x="1" y="64"/>
                </a:cubicBezTo>
                <a:close/>
                <a:moveTo>
                  <a:pt x="62" y="5"/>
                </a:moveTo>
                <a:cubicBezTo>
                  <a:pt x="62" y="5"/>
                  <a:pt x="62" y="5"/>
                  <a:pt x="62" y="5"/>
                </a:cubicBezTo>
                <a:cubicBezTo>
                  <a:pt x="63" y="5"/>
                  <a:pt x="65" y="7"/>
                  <a:pt x="65" y="5"/>
                </a:cubicBezTo>
                <a:cubicBezTo>
                  <a:pt x="66" y="5"/>
                  <a:pt x="66" y="5"/>
                  <a:pt x="67" y="5"/>
                </a:cubicBezTo>
                <a:cubicBezTo>
                  <a:pt x="68" y="5"/>
                  <a:pt x="70" y="8"/>
                  <a:pt x="72" y="7"/>
                </a:cubicBezTo>
                <a:cubicBezTo>
                  <a:pt x="72" y="7"/>
                  <a:pt x="72" y="7"/>
                  <a:pt x="73" y="5"/>
                </a:cubicBezTo>
                <a:cubicBezTo>
                  <a:pt x="73" y="4"/>
                  <a:pt x="73" y="4"/>
                  <a:pt x="73" y="4"/>
                </a:cubicBezTo>
                <a:cubicBezTo>
                  <a:pt x="74" y="4"/>
                  <a:pt x="74" y="4"/>
                  <a:pt x="75" y="4"/>
                </a:cubicBezTo>
                <a:cubicBezTo>
                  <a:pt x="80" y="4"/>
                  <a:pt x="85" y="4"/>
                  <a:pt x="88" y="5"/>
                </a:cubicBezTo>
                <a:cubicBezTo>
                  <a:pt x="88" y="7"/>
                  <a:pt x="88" y="5"/>
                  <a:pt x="87" y="7"/>
                </a:cubicBezTo>
                <a:cubicBezTo>
                  <a:pt x="87" y="7"/>
                  <a:pt x="87" y="7"/>
                  <a:pt x="86" y="7"/>
                </a:cubicBezTo>
                <a:cubicBezTo>
                  <a:pt x="85" y="8"/>
                  <a:pt x="84" y="7"/>
                  <a:pt x="82" y="7"/>
                </a:cubicBezTo>
                <a:cubicBezTo>
                  <a:pt x="82" y="8"/>
                  <a:pt x="84" y="8"/>
                  <a:pt x="84" y="8"/>
                </a:cubicBezTo>
                <a:cubicBezTo>
                  <a:pt x="85" y="8"/>
                  <a:pt x="86" y="8"/>
                  <a:pt x="87" y="8"/>
                </a:cubicBezTo>
                <a:cubicBezTo>
                  <a:pt x="88" y="8"/>
                  <a:pt x="88" y="9"/>
                  <a:pt x="90" y="8"/>
                </a:cubicBezTo>
                <a:cubicBezTo>
                  <a:pt x="90" y="8"/>
                  <a:pt x="90" y="7"/>
                  <a:pt x="91" y="7"/>
                </a:cubicBezTo>
                <a:cubicBezTo>
                  <a:pt x="91" y="7"/>
                  <a:pt x="91" y="7"/>
                  <a:pt x="91" y="7"/>
                </a:cubicBezTo>
                <a:cubicBezTo>
                  <a:pt x="92" y="7"/>
                  <a:pt x="93" y="7"/>
                  <a:pt x="93" y="7"/>
                </a:cubicBezTo>
                <a:cubicBezTo>
                  <a:pt x="93" y="8"/>
                  <a:pt x="92" y="7"/>
                  <a:pt x="92" y="8"/>
                </a:cubicBezTo>
                <a:cubicBezTo>
                  <a:pt x="93" y="8"/>
                  <a:pt x="94" y="8"/>
                  <a:pt x="94" y="7"/>
                </a:cubicBezTo>
                <a:cubicBezTo>
                  <a:pt x="96" y="7"/>
                  <a:pt x="96" y="8"/>
                  <a:pt x="96" y="8"/>
                </a:cubicBezTo>
                <a:cubicBezTo>
                  <a:pt x="97" y="8"/>
                  <a:pt x="98" y="8"/>
                  <a:pt x="99" y="9"/>
                </a:cubicBezTo>
                <a:cubicBezTo>
                  <a:pt x="100" y="9"/>
                  <a:pt x="101" y="10"/>
                  <a:pt x="104" y="10"/>
                </a:cubicBezTo>
                <a:cubicBezTo>
                  <a:pt x="103" y="10"/>
                  <a:pt x="103" y="10"/>
                  <a:pt x="103" y="10"/>
                </a:cubicBezTo>
                <a:cubicBezTo>
                  <a:pt x="101" y="10"/>
                  <a:pt x="101" y="10"/>
                  <a:pt x="100" y="10"/>
                </a:cubicBezTo>
                <a:cubicBezTo>
                  <a:pt x="100" y="12"/>
                  <a:pt x="101" y="12"/>
                  <a:pt x="103" y="12"/>
                </a:cubicBezTo>
                <a:cubicBezTo>
                  <a:pt x="103" y="13"/>
                  <a:pt x="104" y="13"/>
                  <a:pt x="104" y="14"/>
                </a:cubicBezTo>
                <a:cubicBezTo>
                  <a:pt x="104" y="16"/>
                  <a:pt x="103" y="14"/>
                  <a:pt x="101" y="14"/>
                </a:cubicBezTo>
                <a:cubicBezTo>
                  <a:pt x="100" y="14"/>
                  <a:pt x="98" y="16"/>
                  <a:pt x="98" y="14"/>
                </a:cubicBezTo>
                <a:cubicBezTo>
                  <a:pt x="98" y="13"/>
                  <a:pt x="99" y="13"/>
                  <a:pt x="99" y="12"/>
                </a:cubicBezTo>
                <a:cubicBezTo>
                  <a:pt x="99" y="12"/>
                  <a:pt x="99" y="12"/>
                  <a:pt x="98" y="12"/>
                </a:cubicBezTo>
                <a:cubicBezTo>
                  <a:pt x="98" y="12"/>
                  <a:pt x="98" y="13"/>
                  <a:pt x="97" y="13"/>
                </a:cubicBezTo>
                <a:cubicBezTo>
                  <a:pt x="97" y="13"/>
                  <a:pt x="97" y="13"/>
                  <a:pt x="96" y="13"/>
                </a:cubicBezTo>
                <a:cubicBezTo>
                  <a:pt x="96" y="14"/>
                  <a:pt x="94" y="14"/>
                  <a:pt x="94" y="14"/>
                </a:cubicBezTo>
                <a:cubicBezTo>
                  <a:pt x="93" y="14"/>
                  <a:pt x="92" y="14"/>
                  <a:pt x="91" y="16"/>
                </a:cubicBezTo>
                <a:cubicBezTo>
                  <a:pt x="91" y="16"/>
                  <a:pt x="91" y="16"/>
                  <a:pt x="90" y="16"/>
                </a:cubicBezTo>
                <a:cubicBezTo>
                  <a:pt x="90" y="16"/>
                  <a:pt x="88" y="17"/>
                  <a:pt x="87" y="17"/>
                </a:cubicBezTo>
                <a:cubicBezTo>
                  <a:pt x="86" y="18"/>
                  <a:pt x="85" y="18"/>
                  <a:pt x="84" y="19"/>
                </a:cubicBezTo>
                <a:cubicBezTo>
                  <a:pt x="82" y="21"/>
                  <a:pt x="82" y="21"/>
                  <a:pt x="82" y="21"/>
                </a:cubicBezTo>
                <a:cubicBezTo>
                  <a:pt x="84" y="22"/>
                  <a:pt x="84" y="22"/>
                  <a:pt x="84" y="22"/>
                </a:cubicBezTo>
                <a:cubicBezTo>
                  <a:pt x="84" y="23"/>
                  <a:pt x="84" y="23"/>
                  <a:pt x="84" y="23"/>
                </a:cubicBezTo>
                <a:cubicBezTo>
                  <a:pt x="85" y="23"/>
                  <a:pt x="85" y="23"/>
                  <a:pt x="85" y="23"/>
                </a:cubicBezTo>
                <a:cubicBezTo>
                  <a:pt x="86" y="23"/>
                  <a:pt x="87" y="25"/>
                  <a:pt x="88" y="26"/>
                </a:cubicBezTo>
                <a:cubicBezTo>
                  <a:pt x="90" y="26"/>
                  <a:pt x="90" y="26"/>
                  <a:pt x="91" y="26"/>
                </a:cubicBezTo>
                <a:cubicBezTo>
                  <a:pt x="92" y="27"/>
                  <a:pt x="93" y="26"/>
                  <a:pt x="93" y="27"/>
                </a:cubicBezTo>
                <a:cubicBezTo>
                  <a:pt x="93" y="28"/>
                  <a:pt x="92" y="28"/>
                  <a:pt x="92" y="28"/>
                </a:cubicBezTo>
                <a:cubicBezTo>
                  <a:pt x="93" y="30"/>
                  <a:pt x="92" y="30"/>
                  <a:pt x="92" y="31"/>
                </a:cubicBezTo>
                <a:cubicBezTo>
                  <a:pt x="92" y="31"/>
                  <a:pt x="92" y="32"/>
                  <a:pt x="93" y="32"/>
                </a:cubicBezTo>
                <a:cubicBezTo>
                  <a:pt x="94" y="32"/>
                  <a:pt x="96" y="31"/>
                  <a:pt x="96" y="31"/>
                </a:cubicBezTo>
                <a:cubicBezTo>
                  <a:pt x="96" y="30"/>
                  <a:pt x="96" y="28"/>
                  <a:pt x="97" y="27"/>
                </a:cubicBezTo>
                <a:cubicBezTo>
                  <a:pt x="100" y="27"/>
                  <a:pt x="104" y="26"/>
                  <a:pt x="103" y="22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103" y="19"/>
                  <a:pt x="104" y="19"/>
                  <a:pt x="104" y="18"/>
                </a:cubicBezTo>
                <a:cubicBezTo>
                  <a:pt x="104" y="18"/>
                  <a:pt x="105" y="18"/>
                  <a:pt x="105" y="17"/>
                </a:cubicBezTo>
                <a:cubicBezTo>
                  <a:pt x="105" y="17"/>
                  <a:pt x="105" y="16"/>
                  <a:pt x="106" y="16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6" y="16"/>
                  <a:pt x="106" y="16"/>
                  <a:pt x="107" y="16"/>
                </a:cubicBezTo>
                <a:cubicBezTo>
                  <a:pt x="109" y="17"/>
                  <a:pt x="109" y="17"/>
                  <a:pt x="109" y="17"/>
                </a:cubicBezTo>
                <a:cubicBezTo>
                  <a:pt x="110" y="16"/>
                  <a:pt x="110" y="16"/>
                  <a:pt x="111" y="16"/>
                </a:cubicBezTo>
                <a:cubicBezTo>
                  <a:pt x="111" y="16"/>
                  <a:pt x="112" y="17"/>
                  <a:pt x="112" y="18"/>
                </a:cubicBezTo>
                <a:cubicBezTo>
                  <a:pt x="113" y="18"/>
                  <a:pt x="113" y="18"/>
                  <a:pt x="113" y="18"/>
                </a:cubicBezTo>
                <a:cubicBezTo>
                  <a:pt x="113" y="19"/>
                  <a:pt x="112" y="19"/>
                  <a:pt x="113" y="21"/>
                </a:cubicBezTo>
                <a:cubicBezTo>
                  <a:pt x="113" y="21"/>
                  <a:pt x="113" y="21"/>
                  <a:pt x="113" y="21"/>
                </a:cubicBezTo>
                <a:cubicBezTo>
                  <a:pt x="113" y="21"/>
                  <a:pt x="113" y="22"/>
                  <a:pt x="115" y="22"/>
                </a:cubicBezTo>
                <a:cubicBezTo>
                  <a:pt x="115" y="22"/>
                  <a:pt x="116" y="22"/>
                  <a:pt x="116" y="21"/>
                </a:cubicBezTo>
                <a:cubicBezTo>
                  <a:pt x="117" y="21"/>
                  <a:pt x="117" y="21"/>
                  <a:pt x="118" y="19"/>
                </a:cubicBezTo>
                <a:cubicBezTo>
                  <a:pt x="118" y="21"/>
                  <a:pt x="119" y="21"/>
                  <a:pt x="121" y="22"/>
                </a:cubicBezTo>
                <a:cubicBezTo>
                  <a:pt x="121" y="22"/>
                  <a:pt x="121" y="22"/>
                  <a:pt x="121" y="23"/>
                </a:cubicBezTo>
                <a:cubicBezTo>
                  <a:pt x="121" y="23"/>
                  <a:pt x="121" y="25"/>
                  <a:pt x="121" y="26"/>
                </a:cubicBezTo>
                <a:cubicBezTo>
                  <a:pt x="121" y="27"/>
                  <a:pt x="122" y="27"/>
                  <a:pt x="123" y="27"/>
                </a:cubicBezTo>
                <a:cubicBezTo>
                  <a:pt x="123" y="28"/>
                  <a:pt x="123" y="28"/>
                  <a:pt x="123" y="28"/>
                </a:cubicBezTo>
                <a:cubicBezTo>
                  <a:pt x="124" y="28"/>
                  <a:pt x="124" y="28"/>
                  <a:pt x="124" y="30"/>
                </a:cubicBezTo>
                <a:cubicBezTo>
                  <a:pt x="124" y="31"/>
                  <a:pt x="123" y="31"/>
                  <a:pt x="123" y="33"/>
                </a:cubicBezTo>
                <a:cubicBezTo>
                  <a:pt x="123" y="33"/>
                  <a:pt x="122" y="33"/>
                  <a:pt x="122" y="35"/>
                </a:cubicBezTo>
                <a:cubicBezTo>
                  <a:pt x="123" y="36"/>
                  <a:pt x="124" y="35"/>
                  <a:pt x="124" y="36"/>
                </a:cubicBezTo>
                <a:cubicBezTo>
                  <a:pt x="125" y="36"/>
                  <a:pt x="124" y="37"/>
                  <a:pt x="124" y="37"/>
                </a:cubicBezTo>
                <a:cubicBezTo>
                  <a:pt x="125" y="39"/>
                  <a:pt x="125" y="40"/>
                  <a:pt x="124" y="40"/>
                </a:cubicBezTo>
                <a:cubicBezTo>
                  <a:pt x="123" y="40"/>
                  <a:pt x="123" y="39"/>
                  <a:pt x="123" y="39"/>
                </a:cubicBezTo>
                <a:cubicBezTo>
                  <a:pt x="122" y="39"/>
                  <a:pt x="122" y="39"/>
                  <a:pt x="121" y="39"/>
                </a:cubicBezTo>
                <a:cubicBezTo>
                  <a:pt x="121" y="39"/>
                  <a:pt x="121" y="39"/>
                  <a:pt x="119" y="39"/>
                </a:cubicBezTo>
                <a:cubicBezTo>
                  <a:pt x="119" y="39"/>
                  <a:pt x="118" y="39"/>
                  <a:pt x="117" y="37"/>
                </a:cubicBezTo>
                <a:cubicBezTo>
                  <a:pt x="118" y="36"/>
                  <a:pt x="119" y="35"/>
                  <a:pt x="121" y="33"/>
                </a:cubicBezTo>
                <a:cubicBezTo>
                  <a:pt x="121" y="33"/>
                  <a:pt x="122" y="33"/>
                  <a:pt x="122" y="32"/>
                </a:cubicBezTo>
                <a:cubicBezTo>
                  <a:pt x="121" y="32"/>
                  <a:pt x="121" y="32"/>
                  <a:pt x="119" y="33"/>
                </a:cubicBezTo>
                <a:cubicBezTo>
                  <a:pt x="118" y="33"/>
                  <a:pt x="118" y="33"/>
                  <a:pt x="117" y="35"/>
                </a:cubicBezTo>
                <a:cubicBezTo>
                  <a:pt x="116" y="35"/>
                  <a:pt x="115" y="33"/>
                  <a:pt x="113" y="35"/>
                </a:cubicBezTo>
                <a:cubicBezTo>
                  <a:pt x="113" y="35"/>
                  <a:pt x="115" y="35"/>
                  <a:pt x="115" y="36"/>
                </a:cubicBezTo>
                <a:cubicBezTo>
                  <a:pt x="113" y="36"/>
                  <a:pt x="113" y="36"/>
                  <a:pt x="112" y="36"/>
                </a:cubicBezTo>
                <a:cubicBezTo>
                  <a:pt x="112" y="35"/>
                  <a:pt x="112" y="35"/>
                  <a:pt x="112" y="35"/>
                </a:cubicBezTo>
                <a:cubicBezTo>
                  <a:pt x="112" y="33"/>
                  <a:pt x="110" y="33"/>
                  <a:pt x="110" y="35"/>
                </a:cubicBezTo>
                <a:cubicBezTo>
                  <a:pt x="109" y="35"/>
                  <a:pt x="107" y="35"/>
                  <a:pt x="107" y="36"/>
                </a:cubicBezTo>
                <a:cubicBezTo>
                  <a:pt x="109" y="36"/>
                  <a:pt x="111" y="35"/>
                  <a:pt x="111" y="36"/>
                </a:cubicBezTo>
                <a:cubicBezTo>
                  <a:pt x="110" y="37"/>
                  <a:pt x="109" y="39"/>
                  <a:pt x="109" y="40"/>
                </a:cubicBezTo>
                <a:cubicBezTo>
                  <a:pt x="110" y="40"/>
                  <a:pt x="110" y="41"/>
                  <a:pt x="110" y="41"/>
                </a:cubicBezTo>
                <a:cubicBezTo>
                  <a:pt x="111" y="41"/>
                  <a:pt x="111" y="40"/>
                  <a:pt x="111" y="41"/>
                </a:cubicBezTo>
                <a:cubicBezTo>
                  <a:pt x="112" y="41"/>
                  <a:pt x="112" y="41"/>
                  <a:pt x="112" y="41"/>
                </a:cubicBezTo>
                <a:cubicBezTo>
                  <a:pt x="113" y="41"/>
                  <a:pt x="113" y="40"/>
                  <a:pt x="115" y="40"/>
                </a:cubicBezTo>
                <a:cubicBezTo>
                  <a:pt x="116" y="41"/>
                  <a:pt x="113" y="41"/>
                  <a:pt x="112" y="42"/>
                </a:cubicBezTo>
                <a:cubicBezTo>
                  <a:pt x="111" y="42"/>
                  <a:pt x="110" y="42"/>
                  <a:pt x="109" y="44"/>
                </a:cubicBezTo>
                <a:cubicBezTo>
                  <a:pt x="107" y="44"/>
                  <a:pt x="106" y="45"/>
                  <a:pt x="105" y="44"/>
                </a:cubicBezTo>
                <a:cubicBezTo>
                  <a:pt x="105" y="42"/>
                  <a:pt x="106" y="44"/>
                  <a:pt x="107" y="42"/>
                </a:cubicBezTo>
                <a:cubicBezTo>
                  <a:pt x="105" y="42"/>
                  <a:pt x="104" y="42"/>
                  <a:pt x="104" y="44"/>
                </a:cubicBezTo>
                <a:cubicBezTo>
                  <a:pt x="101" y="44"/>
                  <a:pt x="99" y="44"/>
                  <a:pt x="99" y="46"/>
                </a:cubicBezTo>
                <a:cubicBezTo>
                  <a:pt x="98" y="46"/>
                  <a:pt x="99" y="48"/>
                  <a:pt x="98" y="48"/>
                </a:cubicBezTo>
                <a:cubicBezTo>
                  <a:pt x="97" y="48"/>
                  <a:pt x="97" y="48"/>
                  <a:pt x="97" y="48"/>
                </a:cubicBezTo>
                <a:cubicBezTo>
                  <a:pt x="96" y="49"/>
                  <a:pt x="96" y="49"/>
                  <a:pt x="94" y="49"/>
                </a:cubicBezTo>
                <a:cubicBezTo>
                  <a:pt x="94" y="49"/>
                  <a:pt x="94" y="49"/>
                  <a:pt x="93" y="49"/>
                </a:cubicBezTo>
                <a:cubicBezTo>
                  <a:pt x="93" y="50"/>
                  <a:pt x="93" y="50"/>
                  <a:pt x="92" y="51"/>
                </a:cubicBezTo>
                <a:cubicBezTo>
                  <a:pt x="91" y="51"/>
                  <a:pt x="91" y="51"/>
                  <a:pt x="91" y="51"/>
                </a:cubicBezTo>
                <a:cubicBezTo>
                  <a:pt x="91" y="53"/>
                  <a:pt x="91" y="54"/>
                  <a:pt x="90" y="54"/>
                </a:cubicBezTo>
                <a:cubicBezTo>
                  <a:pt x="90" y="54"/>
                  <a:pt x="88" y="53"/>
                  <a:pt x="88" y="54"/>
                </a:cubicBezTo>
                <a:cubicBezTo>
                  <a:pt x="88" y="54"/>
                  <a:pt x="88" y="57"/>
                  <a:pt x="88" y="58"/>
                </a:cubicBezTo>
                <a:cubicBezTo>
                  <a:pt x="87" y="58"/>
                  <a:pt x="86" y="59"/>
                  <a:pt x="85" y="59"/>
                </a:cubicBezTo>
                <a:cubicBezTo>
                  <a:pt x="85" y="59"/>
                  <a:pt x="84" y="60"/>
                  <a:pt x="82" y="60"/>
                </a:cubicBezTo>
                <a:cubicBezTo>
                  <a:pt x="81" y="62"/>
                  <a:pt x="81" y="62"/>
                  <a:pt x="81" y="62"/>
                </a:cubicBezTo>
                <a:cubicBezTo>
                  <a:pt x="80" y="63"/>
                  <a:pt x="78" y="64"/>
                  <a:pt x="78" y="67"/>
                </a:cubicBezTo>
                <a:cubicBezTo>
                  <a:pt x="78" y="67"/>
                  <a:pt x="78" y="67"/>
                  <a:pt x="78" y="68"/>
                </a:cubicBezTo>
                <a:cubicBezTo>
                  <a:pt x="78" y="69"/>
                  <a:pt x="78" y="69"/>
                  <a:pt x="78" y="69"/>
                </a:cubicBezTo>
                <a:cubicBezTo>
                  <a:pt x="78" y="71"/>
                  <a:pt x="79" y="71"/>
                  <a:pt x="78" y="72"/>
                </a:cubicBezTo>
                <a:cubicBezTo>
                  <a:pt x="76" y="72"/>
                  <a:pt x="75" y="71"/>
                  <a:pt x="75" y="71"/>
                </a:cubicBezTo>
                <a:cubicBezTo>
                  <a:pt x="74" y="69"/>
                  <a:pt x="75" y="69"/>
                  <a:pt x="75" y="68"/>
                </a:cubicBezTo>
                <a:cubicBezTo>
                  <a:pt x="75" y="67"/>
                  <a:pt x="74" y="67"/>
                  <a:pt x="74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2" y="67"/>
                  <a:pt x="72" y="65"/>
                  <a:pt x="70" y="65"/>
                </a:cubicBezTo>
                <a:cubicBezTo>
                  <a:pt x="69" y="65"/>
                  <a:pt x="68" y="65"/>
                  <a:pt x="67" y="65"/>
                </a:cubicBezTo>
                <a:cubicBezTo>
                  <a:pt x="66" y="67"/>
                  <a:pt x="66" y="68"/>
                  <a:pt x="65" y="68"/>
                </a:cubicBezTo>
                <a:cubicBezTo>
                  <a:pt x="63" y="68"/>
                  <a:pt x="63" y="67"/>
                  <a:pt x="62" y="67"/>
                </a:cubicBezTo>
                <a:cubicBezTo>
                  <a:pt x="62" y="67"/>
                  <a:pt x="61" y="67"/>
                  <a:pt x="60" y="67"/>
                </a:cubicBezTo>
                <a:cubicBezTo>
                  <a:pt x="59" y="67"/>
                  <a:pt x="57" y="68"/>
                  <a:pt x="56" y="68"/>
                </a:cubicBezTo>
                <a:cubicBezTo>
                  <a:pt x="56" y="69"/>
                  <a:pt x="54" y="69"/>
                  <a:pt x="54" y="71"/>
                </a:cubicBezTo>
                <a:cubicBezTo>
                  <a:pt x="54" y="72"/>
                  <a:pt x="54" y="72"/>
                  <a:pt x="54" y="73"/>
                </a:cubicBezTo>
                <a:cubicBezTo>
                  <a:pt x="54" y="73"/>
                  <a:pt x="53" y="73"/>
                  <a:pt x="53" y="74"/>
                </a:cubicBezTo>
                <a:cubicBezTo>
                  <a:pt x="53" y="76"/>
                  <a:pt x="51" y="78"/>
                  <a:pt x="53" y="81"/>
                </a:cubicBezTo>
                <a:cubicBezTo>
                  <a:pt x="53" y="81"/>
                  <a:pt x="53" y="83"/>
                  <a:pt x="54" y="83"/>
                </a:cubicBezTo>
                <a:cubicBezTo>
                  <a:pt x="54" y="85"/>
                  <a:pt x="55" y="85"/>
                  <a:pt x="56" y="85"/>
                </a:cubicBezTo>
                <a:cubicBezTo>
                  <a:pt x="57" y="85"/>
                  <a:pt x="57" y="85"/>
                  <a:pt x="57" y="85"/>
                </a:cubicBezTo>
                <a:cubicBezTo>
                  <a:pt x="59" y="85"/>
                  <a:pt x="59" y="85"/>
                  <a:pt x="60" y="85"/>
                </a:cubicBezTo>
                <a:cubicBezTo>
                  <a:pt x="61" y="83"/>
                  <a:pt x="61" y="81"/>
                  <a:pt x="63" y="80"/>
                </a:cubicBezTo>
                <a:cubicBezTo>
                  <a:pt x="63" y="80"/>
                  <a:pt x="65" y="80"/>
                  <a:pt x="66" y="80"/>
                </a:cubicBezTo>
                <a:cubicBezTo>
                  <a:pt x="67" y="81"/>
                  <a:pt x="67" y="81"/>
                  <a:pt x="67" y="81"/>
                </a:cubicBezTo>
                <a:cubicBezTo>
                  <a:pt x="66" y="82"/>
                  <a:pt x="66" y="82"/>
                  <a:pt x="66" y="82"/>
                </a:cubicBezTo>
                <a:cubicBezTo>
                  <a:pt x="66" y="83"/>
                  <a:pt x="66" y="83"/>
                  <a:pt x="66" y="85"/>
                </a:cubicBezTo>
                <a:cubicBezTo>
                  <a:pt x="65" y="85"/>
                  <a:pt x="65" y="86"/>
                  <a:pt x="65" y="86"/>
                </a:cubicBezTo>
                <a:cubicBezTo>
                  <a:pt x="65" y="87"/>
                  <a:pt x="65" y="87"/>
                  <a:pt x="65" y="87"/>
                </a:cubicBezTo>
                <a:cubicBezTo>
                  <a:pt x="63" y="89"/>
                  <a:pt x="63" y="89"/>
                  <a:pt x="63" y="89"/>
                </a:cubicBezTo>
                <a:cubicBezTo>
                  <a:pt x="66" y="90"/>
                  <a:pt x="67" y="89"/>
                  <a:pt x="69" y="89"/>
                </a:cubicBezTo>
                <a:cubicBezTo>
                  <a:pt x="69" y="89"/>
                  <a:pt x="70" y="90"/>
                  <a:pt x="70" y="91"/>
                </a:cubicBezTo>
                <a:cubicBezTo>
                  <a:pt x="70" y="92"/>
                  <a:pt x="70" y="92"/>
                  <a:pt x="70" y="92"/>
                </a:cubicBezTo>
                <a:cubicBezTo>
                  <a:pt x="70" y="94"/>
                  <a:pt x="69" y="95"/>
                  <a:pt x="69" y="96"/>
                </a:cubicBezTo>
                <a:cubicBezTo>
                  <a:pt x="69" y="97"/>
                  <a:pt x="72" y="100"/>
                  <a:pt x="73" y="100"/>
                </a:cubicBezTo>
                <a:cubicBezTo>
                  <a:pt x="74" y="100"/>
                  <a:pt x="75" y="99"/>
                  <a:pt x="78" y="99"/>
                </a:cubicBezTo>
                <a:cubicBezTo>
                  <a:pt x="78" y="100"/>
                  <a:pt x="79" y="100"/>
                  <a:pt x="79" y="100"/>
                </a:cubicBezTo>
                <a:cubicBezTo>
                  <a:pt x="80" y="100"/>
                  <a:pt x="80" y="100"/>
                  <a:pt x="81" y="99"/>
                </a:cubicBezTo>
                <a:cubicBezTo>
                  <a:pt x="81" y="97"/>
                  <a:pt x="81" y="97"/>
                  <a:pt x="82" y="96"/>
                </a:cubicBezTo>
                <a:cubicBezTo>
                  <a:pt x="84" y="96"/>
                  <a:pt x="84" y="96"/>
                  <a:pt x="85" y="96"/>
                </a:cubicBezTo>
                <a:cubicBezTo>
                  <a:pt x="86" y="95"/>
                  <a:pt x="86" y="95"/>
                  <a:pt x="86" y="95"/>
                </a:cubicBezTo>
                <a:cubicBezTo>
                  <a:pt x="87" y="95"/>
                  <a:pt x="87" y="94"/>
                  <a:pt x="87" y="95"/>
                </a:cubicBezTo>
                <a:cubicBezTo>
                  <a:pt x="88" y="95"/>
                  <a:pt x="87" y="96"/>
                  <a:pt x="87" y="96"/>
                </a:cubicBezTo>
                <a:cubicBezTo>
                  <a:pt x="88" y="97"/>
                  <a:pt x="90" y="95"/>
                  <a:pt x="90" y="95"/>
                </a:cubicBezTo>
                <a:cubicBezTo>
                  <a:pt x="90" y="95"/>
                  <a:pt x="91" y="96"/>
                  <a:pt x="92" y="96"/>
                </a:cubicBezTo>
                <a:cubicBezTo>
                  <a:pt x="92" y="96"/>
                  <a:pt x="92" y="97"/>
                  <a:pt x="93" y="97"/>
                </a:cubicBezTo>
                <a:cubicBezTo>
                  <a:pt x="94" y="97"/>
                  <a:pt x="94" y="97"/>
                  <a:pt x="94" y="97"/>
                </a:cubicBezTo>
                <a:cubicBezTo>
                  <a:pt x="96" y="97"/>
                  <a:pt x="96" y="97"/>
                  <a:pt x="97" y="97"/>
                </a:cubicBezTo>
                <a:cubicBezTo>
                  <a:pt x="98" y="97"/>
                  <a:pt x="98" y="97"/>
                  <a:pt x="98" y="97"/>
                </a:cubicBezTo>
                <a:cubicBezTo>
                  <a:pt x="100" y="96"/>
                  <a:pt x="100" y="97"/>
                  <a:pt x="101" y="97"/>
                </a:cubicBezTo>
                <a:cubicBezTo>
                  <a:pt x="101" y="99"/>
                  <a:pt x="101" y="97"/>
                  <a:pt x="103" y="97"/>
                </a:cubicBezTo>
                <a:cubicBezTo>
                  <a:pt x="101" y="99"/>
                  <a:pt x="103" y="99"/>
                  <a:pt x="103" y="99"/>
                </a:cubicBezTo>
                <a:cubicBezTo>
                  <a:pt x="103" y="100"/>
                  <a:pt x="103" y="100"/>
                  <a:pt x="103" y="100"/>
                </a:cubicBezTo>
                <a:cubicBezTo>
                  <a:pt x="104" y="100"/>
                  <a:pt x="104" y="100"/>
                  <a:pt x="105" y="101"/>
                </a:cubicBezTo>
                <a:cubicBezTo>
                  <a:pt x="106" y="103"/>
                  <a:pt x="106" y="103"/>
                  <a:pt x="106" y="103"/>
                </a:cubicBezTo>
                <a:cubicBezTo>
                  <a:pt x="107" y="104"/>
                  <a:pt x="109" y="105"/>
                  <a:pt x="109" y="105"/>
                </a:cubicBezTo>
                <a:cubicBezTo>
                  <a:pt x="110" y="105"/>
                  <a:pt x="111" y="104"/>
                  <a:pt x="111" y="105"/>
                </a:cubicBezTo>
                <a:cubicBezTo>
                  <a:pt x="113" y="105"/>
                  <a:pt x="115" y="105"/>
                  <a:pt x="116" y="106"/>
                </a:cubicBezTo>
                <a:cubicBezTo>
                  <a:pt x="116" y="108"/>
                  <a:pt x="117" y="108"/>
                  <a:pt x="117" y="108"/>
                </a:cubicBezTo>
                <a:cubicBezTo>
                  <a:pt x="117" y="109"/>
                  <a:pt x="117" y="109"/>
                  <a:pt x="117" y="110"/>
                </a:cubicBezTo>
                <a:cubicBezTo>
                  <a:pt x="117" y="110"/>
                  <a:pt x="119" y="112"/>
                  <a:pt x="118" y="113"/>
                </a:cubicBezTo>
                <a:cubicBezTo>
                  <a:pt x="118" y="114"/>
                  <a:pt x="119" y="114"/>
                  <a:pt x="119" y="114"/>
                </a:cubicBezTo>
                <a:cubicBezTo>
                  <a:pt x="121" y="114"/>
                  <a:pt x="121" y="115"/>
                  <a:pt x="121" y="115"/>
                </a:cubicBezTo>
                <a:cubicBezTo>
                  <a:pt x="122" y="115"/>
                  <a:pt x="122" y="115"/>
                  <a:pt x="122" y="115"/>
                </a:cubicBezTo>
                <a:cubicBezTo>
                  <a:pt x="123" y="115"/>
                  <a:pt x="124" y="115"/>
                  <a:pt x="124" y="115"/>
                </a:cubicBezTo>
                <a:cubicBezTo>
                  <a:pt x="125" y="117"/>
                  <a:pt x="125" y="117"/>
                  <a:pt x="125" y="117"/>
                </a:cubicBezTo>
                <a:cubicBezTo>
                  <a:pt x="127" y="117"/>
                  <a:pt x="127" y="118"/>
                  <a:pt x="127" y="118"/>
                </a:cubicBezTo>
                <a:cubicBezTo>
                  <a:pt x="128" y="118"/>
                  <a:pt x="128" y="118"/>
                  <a:pt x="129" y="118"/>
                </a:cubicBezTo>
                <a:cubicBezTo>
                  <a:pt x="129" y="118"/>
                  <a:pt x="130" y="119"/>
                  <a:pt x="131" y="119"/>
                </a:cubicBezTo>
                <a:cubicBezTo>
                  <a:pt x="131" y="119"/>
                  <a:pt x="132" y="118"/>
                  <a:pt x="132" y="119"/>
                </a:cubicBezTo>
                <a:cubicBezTo>
                  <a:pt x="134" y="119"/>
                  <a:pt x="134" y="119"/>
                  <a:pt x="135" y="121"/>
                </a:cubicBezTo>
                <a:cubicBezTo>
                  <a:pt x="125" y="137"/>
                  <a:pt x="110" y="149"/>
                  <a:pt x="92" y="154"/>
                </a:cubicBezTo>
                <a:cubicBezTo>
                  <a:pt x="91" y="154"/>
                  <a:pt x="91" y="153"/>
                  <a:pt x="91" y="151"/>
                </a:cubicBezTo>
                <a:cubicBezTo>
                  <a:pt x="91" y="150"/>
                  <a:pt x="91" y="149"/>
                  <a:pt x="91" y="147"/>
                </a:cubicBezTo>
                <a:cubicBezTo>
                  <a:pt x="91" y="146"/>
                  <a:pt x="91" y="145"/>
                  <a:pt x="91" y="144"/>
                </a:cubicBezTo>
                <a:cubicBezTo>
                  <a:pt x="90" y="144"/>
                  <a:pt x="88" y="142"/>
                  <a:pt x="87" y="141"/>
                </a:cubicBezTo>
                <a:cubicBezTo>
                  <a:pt x="87" y="141"/>
                  <a:pt x="86" y="141"/>
                  <a:pt x="85" y="141"/>
                </a:cubicBezTo>
                <a:cubicBezTo>
                  <a:pt x="84" y="140"/>
                  <a:pt x="81" y="138"/>
                  <a:pt x="81" y="137"/>
                </a:cubicBezTo>
                <a:cubicBezTo>
                  <a:pt x="81" y="136"/>
                  <a:pt x="81" y="136"/>
                  <a:pt x="81" y="136"/>
                </a:cubicBezTo>
                <a:cubicBezTo>
                  <a:pt x="80" y="135"/>
                  <a:pt x="80" y="133"/>
                  <a:pt x="79" y="133"/>
                </a:cubicBezTo>
                <a:cubicBezTo>
                  <a:pt x="78" y="131"/>
                  <a:pt x="78" y="129"/>
                  <a:pt x="76" y="128"/>
                </a:cubicBezTo>
                <a:cubicBezTo>
                  <a:pt x="75" y="127"/>
                  <a:pt x="75" y="126"/>
                  <a:pt x="75" y="126"/>
                </a:cubicBezTo>
                <a:cubicBezTo>
                  <a:pt x="74" y="124"/>
                  <a:pt x="73" y="124"/>
                  <a:pt x="73" y="124"/>
                </a:cubicBezTo>
                <a:cubicBezTo>
                  <a:pt x="73" y="123"/>
                  <a:pt x="73" y="122"/>
                  <a:pt x="73" y="122"/>
                </a:cubicBezTo>
                <a:cubicBezTo>
                  <a:pt x="73" y="121"/>
                  <a:pt x="74" y="119"/>
                  <a:pt x="74" y="119"/>
                </a:cubicBezTo>
                <a:cubicBezTo>
                  <a:pt x="74" y="118"/>
                  <a:pt x="73" y="118"/>
                  <a:pt x="73" y="118"/>
                </a:cubicBezTo>
                <a:cubicBezTo>
                  <a:pt x="73" y="117"/>
                  <a:pt x="73" y="115"/>
                  <a:pt x="74" y="114"/>
                </a:cubicBezTo>
                <a:cubicBezTo>
                  <a:pt x="74" y="113"/>
                  <a:pt x="74" y="113"/>
                  <a:pt x="74" y="113"/>
                </a:cubicBezTo>
                <a:cubicBezTo>
                  <a:pt x="75" y="113"/>
                  <a:pt x="75" y="113"/>
                  <a:pt x="75" y="112"/>
                </a:cubicBezTo>
                <a:cubicBezTo>
                  <a:pt x="76" y="112"/>
                  <a:pt x="76" y="112"/>
                  <a:pt x="76" y="110"/>
                </a:cubicBezTo>
                <a:cubicBezTo>
                  <a:pt x="78" y="109"/>
                  <a:pt x="78" y="109"/>
                  <a:pt x="78" y="109"/>
                </a:cubicBezTo>
                <a:cubicBezTo>
                  <a:pt x="79" y="108"/>
                  <a:pt x="79" y="105"/>
                  <a:pt x="78" y="104"/>
                </a:cubicBezTo>
                <a:cubicBezTo>
                  <a:pt x="78" y="103"/>
                  <a:pt x="78" y="103"/>
                  <a:pt x="78" y="103"/>
                </a:cubicBezTo>
                <a:cubicBezTo>
                  <a:pt x="76" y="101"/>
                  <a:pt x="76" y="100"/>
                  <a:pt x="76" y="100"/>
                </a:cubicBezTo>
                <a:cubicBezTo>
                  <a:pt x="75" y="100"/>
                  <a:pt x="75" y="100"/>
                  <a:pt x="74" y="101"/>
                </a:cubicBezTo>
                <a:cubicBezTo>
                  <a:pt x="74" y="103"/>
                  <a:pt x="74" y="103"/>
                  <a:pt x="74" y="103"/>
                </a:cubicBezTo>
                <a:cubicBezTo>
                  <a:pt x="73" y="103"/>
                  <a:pt x="73" y="101"/>
                  <a:pt x="72" y="101"/>
                </a:cubicBezTo>
                <a:cubicBezTo>
                  <a:pt x="70" y="101"/>
                  <a:pt x="70" y="101"/>
                  <a:pt x="70" y="101"/>
                </a:cubicBezTo>
                <a:cubicBezTo>
                  <a:pt x="69" y="100"/>
                  <a:pt x="69" y="99"/>
                  <a:pt x="68" y="99"/>
                </a:cubicBezTo>
                <a:cubicBezTo>
                  <a:pt x="68" y="99"/>
                  <a:pt x="67" y="99"/>
                  <a:pt x="67" y="97"/>
                </a:cubicBezTo>
                <a:cubicBezTo>
                  <a:pt x="67" y="97"/>
                  <a:pt x="67" y="97"/>
                  <a:pt x="67" y="96"/>
                </a:cubicBezTo>
                <a:cubicBezTo>
                  <a:pt x="66" y="96"/>
                  <a:pt x="65" y="94"/>
                  <a:pt x="63" y="94"/>
                </a:cubicBezTo>
                <a:cubicBezTo>
                  <a:pt x="63" y="92"/>
                  <a:pt x="62" y="92"/>
                  <a:pt x="61" y="92"/>
                </a:cubicBezTo>
                <a:cubicBezTo>
                  <a:pt x="61" y="92"/>
                  <a:pt x="61" y="92"/>
                  <a:pt x="60" y="92"/>
                </a:cubicBezTo>
                <a:cubicBezTo>
                  <a:pt x="59" y="92"/>
                  <a:pt x="59" y="92"/>
                  <a:pt x="59" y="92"/>
                </a:cubicBezTo>
                <a:cubicBezTo>
                  <a:pt x="57" y="91"/>
                  <a:pt x="56" y="89"/>
                  <a:pt x="54" y="89"/>
                </a:cubicBezTo>
                <a:cubicBezTo>
                  <a:pt x="54" y="89"/>
                  <a:pt x="53" y="89"/>
                  <a:pt x="51" y="89"/>
                </a:cubicBezTo>
                <a:cubicBezTo>
                  <a:pt x="51" y="89"/>
                  <a:pt x="50" y="89"/>
                  <a:pt x="49" y="89"/>
                </a:cubicBezTo>
                <a:cubicBezTo>
                  <a:pt x="48" y="87"/>
                  <a:pt x="47" y="87"/>
                  <a:pt x="45" y="87"/>
                </a:cubicBezTo>
                <a:cubicBezTo>
                  <a:pt x="45" y="86"/>
                  <a:pt x="44" y="86"/>
                  <a:pt x="44" y="86"/>
                </a:cubicBezTo>
                <a:cubicBezTo>
                  <a:pt x="44" y="85"/>
                  <a:pt x="43" y="85"/>
                  <a:pt x="43" y="85"/>
                </a:cubicBezTo>
                <a:cubicBezTo>
                  <a:pt x="42" y="85"/>
                  <a:pt x="42" y="85"/>
                  <a:pt x="41" y="83"/>
                </a:cubicBezTo>
                <a:cubicBezTo>
                  <a:pt x="40" y="82"/>
                  <a:pt x="40" y="82"/>
                  <a:pt x="40" y="82"/>
                </a:cubicBezTo>
                <a:cubicBezTo>
                  <a:pt x="40" y="81"/>
                  <a:pt x="41" y="81"/>
                  <a:pt x="41" y="80"/>
                </a:cubicBezTo>
                <a:cubicBezTo>
                  <a:pt x="41" y="78"/>
                  <a:pt x="40" y="77"/>
                  <a:pt x="38" y="76"/>
                </a:cubicBezTo>
                <a:cubicBezTo>
                  <a:pt x="38" y="74"/>
                  <a:pt x="37" y="73"/>
                  <a:pt x="36" y="73"/>
                </a:cubicBezTo>
                <a:cubicBezTo>
                  <a:pt x="36" y="72"/>
                  <a:pt x="36" y="72"/>
                  <a:pt x="36" y="72"/>
                </a:cubicBezTo>
                <a:cubicBezTo>
                  <a:pt x="36" y="71"/>
                  <a:pt x="36" y="71"/>
                  <a:pt x="35" y="69"/>
                </a:cubicBezTo>
                <a:cubicBezTo>
                  <a:pt x="34" y="68"/>
                  <a:pt x="34" y="68"/>
                  <a:pt x="34" y="68"/>
                </a:cubicBezTo>
                <a:cubicBezTo>
                  <a:pt x="34" y="67"/>
                  <a:pt x="34" y="65"/>
                  <a:pt x="34" y="64"/>
                </a:cubicBezTo>
                <a:cubicBezTo>
                  <a:pt x="32" y="63"/>
                  <a:pt x="31" y="64"/>
                  <a:pt x="31" y="65"/>
                </a:cubicBezTo>
                <a:cubicBezTo>
                  <a:pt x="31" y="67"/>
                  <a:pt x="32" y="67"/>
                  <a:pt x="32" y="68"/>
                </a:cubicBezTo>
                <a:cubicBezTo>
                  <a:pt x="32" y="69"/>
                  <a:pt x="32" y="69"/>
                  <a:pt x="32" y="69"/>
                </a:cubicBezTo>
                <a:cubicBezTo>
                  <a:pt x="32" y="71"/>
                  <a:pt x="34" y="71"/>
                  <a:pt x="34" y="72"/>
                </a:cubicBezTo>
                <a:cubicBezTo>
                  <a:pt x="34" y="73"/>
                  <a:pt x="34" y="74"/>
                  <a:pt x="35" y="74"/>
                </a:cubicBezTo>
                <a:cubicBezTo>
                  <a:pt x="35" y="76"/>
                  <a:pt x="36" y="76"/>
                  <a:pt x="35" y="77"/>
                </a:cubicBezTo>
                <a:cubicBezTo>
                  <a:pt x="34" y="77"/>
                  <a:pt x="34" y="76"/>
                  <a:pt x="34" y="76"/>
                </a:cubicBezTo>
                <a:cubicBezTo>
                  <a:pt x="34" y="76"/>
                  <a:pt x="32" y="76"/>
                  <a:pt x="32" y="74"/>
                </a:cubicBezTo>
                <a:cubicBezTo>
                  <a:pt x="32" y="73"/>
                  <a:pt x="32" y="73"/>
                  <a:pt x="32" y="73"/>
                </a:cubicBezTo>
                <a:cubicBezTo>
                  <a:pt x="32" y="72"/>
                  <a:pt x="30" y="72"/>
                  <a:pt x="30" y="71"/>
                </a:cubicBezTo>
                <a:cubicBezTo>
                  <a:pt x="30" y="69"/>
                  <a:pt x="30" y="69"/>
                  <a:pt x="30" y="68"/>
                </a:cubicBezTo>
                <a:cubicBezTo>
                  <a:pt x="30" y="68"/>
                  <a:pt x="30" y="67"/>
                  <a:pt x="29" y="67"/>
                </a:cubicBezTo>
                <a:cubicBezTo>
                  <a:pt x="29" y="65"/>
                  <a:pt x="29" y="64"/>
                  <a:pt x="29" y="64"/>
                </a:cubicBezTo>
                <a:cubicBezTo>
                  <a:pt x="29" y="63"/>
                  <a:pt x="29" y="62"/>
                  <a:pt x="29" y="62"/>
                </a:cubicBezTo>
                <a:cubicBezTo>
                  <a:pt x="29" y="60"/>
                  <a:pt x="28" y="60"/>
                  <a:pt x="28" y="59"/>
                </a:cubicBezTo>
                <a:cubicBezTo>
                  <a:pt x="26" y="59"/>
                  <a:pt x="26" y="59"/>
                  <a:pt x="25" y="59"/>
                </a:cubicBezTo>
                <a:cubicBezTo>
                  <a:pt x="25" y="58"/>
                  <a:pt x="25" y="57"/>
                  <a:pt x="25" y="57"/>
                </a:cubicBezTo>
                <a:cubicBezTo>
                  <a:pt x="25" y="55"/>
                  <a:pt x="25" y="54"/>
                  <a:pt x="25" y="53"/>
                </a:cubicBezTo>
                <a:cubicBezTo>
                  <a:pt x="25" y="51"/>
                  <a:pt x="25" y="51"/>
                  <a:pt x="25" y="50"/>
                </a:cubicBezTo>
                <a:cubicBezTo>
                  <a:pt x="25" y="49"/>
                  <a:pt x="26" y="49"/>
                  <a:pt x="26" y="48"/>
                </a:cubicBezTo>
                <a:cubicBezTo>
                  <a:pt x="26" y="48"/>
                  <a:pt x="26" y="46"/>
                  <a:pt x="28" y="46"/>
                </a:cubicBezTo>
                <a:cubicBezTo>
                  <a:pt x="28" y="45"/>
                  <a:pt x="29" y="44"/>
                  <a:pt x="30" y="42"/>
                </a:cubicBezTo>
                <a:cubicBezTo>
                  <a:pt x="31" y="41"/>
                  <a:pt x="31" y="40"/>
                  <a:pt x="32" y="39"/>
                </a:cubicBezTo>
                <a:cubicBezTo>
                  <a:pt x="32" y="39"/>
                  <a:pt x="34" y="37"/>
                  <a:pt x="32" y="36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3"/>
                  <a:pt x="32" y="33"/>
                  <a:pt x="32" y="33"/>
                </a:cubicBezTo>
                <a:cubicBezTo>
                  <a:pt x="32" y="32"/>
                  <a:pt x="32" y="32"/>
                  <a:pt x="32" y="31"/>
                </a:cubicBezTo>
                <a:cubicBezTo>
                  <a:pt x="32" y="31"/>
                  <a:pt x="32" y="30"/>
                  <a:pt x="32" y="28"/>
                </a:cubicBezTo>
                <a:cubicBezTo>
                  <a:pt x="32" y="28"/>
                  <a:pt x="34" y="28"/>
                  <a:pt x="34" y="27"/>
                </a:cubicBezTo>
                <a:cubicBezTo>
                  <a:pt x="32" y="26"/>
                  <a:pt x="31" y="27"/>
                  <a:pt x="31" y="27"/>
                </a:cubicBezTo>
                <a:cubicBezTo>
                  <a:pt x="31" y="26"/>
                  <a:pt x="31" y="26"/>
                  <a:pt x="31" y="25"/>
                </a:cubicBezTo>
                <a:cubicBezTo>
                  <a:pt x="31" y="25"/>
                  <a:pt x="31" y="25"/>
                  <a:pt x="31" y="23"/>
                </a:cubicBezTo>
                <a:cubicBezTo>
                  <a:pt x="31" y="23"/>
                  <a:pt x="32" y="23"/>
                  <a:pt x="31" y="22"/>
                </a:cubicBezTo>
                <a:cubicBezTo>
                  <a:pt x="31" y="21"/>
                  <a:pt x="31" y="21"/>
                  <a:pt x="31" y="21"/>
                </a:cubicBezTo>
                <a:cubicBezTo>
                  <a:pt x="40" y="13"/>
                  <a:pt x="50" y="8"/>
                  <a:pt x="62" y="5"/>
                </a:cubicBezTo>
                <a:close/>
                <a:moveTo>
                  <a:pt x="62" y="5"/>
                </a:moveTo>
                <a:cubicBezTo>
                  <a:pt x="62" y="5"/>
                  <a:pt x="62" y="5"/>
                  <a:pt x="62" y="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71A497E2-3504-DF7D-D88A-BFCDF81ABE36}"/>
              </a:ext>
            </a:extLst>
          </p:cNvPr>
          <p:cNvSpPr>
            <a:spLocks noEditPoints="1"/>
          </p:cNvSpPr>
          <p:nvPr/>
        </p:nvSpPr>
        <p:spPr bwMode="auto">
          <a:xfrm>
            <a:off x="10118726" y="3575050"/>
            <a:ext cx="207963" cy="254000"/>
          </a:xfrm>
          <a:custGeom>
            <a:avLst/>
            <a:gdLst>
              <a:gd name="T0" fmla="*/ 42 w 131"/>
              <a:gd name="T1" fmla="*/ 91 h 160"/>
              <a:gd name="T2" fmla="*/ 42 w 131"/>
              <a:gd name="T3" fmla="*/ 101 h 160"/>
              <a:gd name="T4" fmla="*/ 88 w 131"/>
              <a:gd name="T5" fmla="*/ 97 h 160"/>
              <a:gd name="T6" fmla="*/ 127 w 131"/>
              <a:gd name="T7" fmla="*/ 62 h 160"/>
              <a:gd name="T8" fmla="*/ 51 w 131"/>
              <a:gd name="T9" fmla="*/ 0 h 160"/>
              <a:gd name="T10" fmla="*/ 2 w 131"/>
              <a:gd name="T11" fmla="*/ 60 h 160"/>
              <a:gd name="T12" fmla="*/ 17 w 131"/>
              <a:gd name="T13" fmla="*/ 83 h 160"/>
              <a:gd name="T14" fmla="*/ 11 w 131"/>
              <a:gd name="T15" fmla="*/ 65 h 160"/>
              <a:gd name="T16" fmla="*/ 26 w 131"/>
              <a:gd name="T17" fmla="*/ 45 h 160"/>
              <a:gd name="T18" fmla="*/ 121 w 131"/>
              <a:gd name="T19" fmla="*/ 69 h 160"/>
              <a:gd name="T20" fmla="*/ 110 w 131"/>
              <a:gd name="T21" fmla="*/ 86 h 160"/>
              <a:gd name="T22" fmla="*/ 129 w 131"/>
              <a:gd name="T23" fmla="*/ 74 h 160"/>
              <a:gd name="T24" fmla="*/ 77 w 131"/>
              <a:gd name="T25" fmla="*/ 45 h 160"/>
              <a:gd name="T26" fmla="*/ 67 w 131"/>
              <a:gd name="T27" fmla="*/ 41 h 160"/>
              <a:gd name="T28" fmla="*/ 71 w 131"/>
              <a:gd name="T29" fmla="*/ 44 h 160"/>
              <a:gd name="T30" fmla="*/ 60 w 131"/>
              <a:gd name="T31" fmla="*/ 27 h 160"/>
              <a:gd name="T32" fmla="*/ 41 w 131"/>
              <a:gd name="T33" fmla="*/ 44 h 160"/>
              <a:gd name="T34" fmla="*/ 61 w 131"/>
              <a:gd name="T35" fmla="*/ 34 h 160"/>
              <a:gd name="T36" fmla="*/ 42 w 131"/>
              <a:gd name="T37" fmla="*/ 84 h 160"/>
              <a:gd name="T38" fmla="*/ 61 w 131"/>
              <a:gd name="T39" fmla="*/ 78 h 160"/>
              <a:gd name="T40" fmla="*/ 42 w 131"/>
              <a:gd name="T41" fmla="*/ 73 h 160"/>
              <a:gd name="T42" fmla="*/ 39 w 131"/>
              <a:gd name="T43" fmla="*/ 79 h 160"/>
              <a:gd name="T44" fmla="*/ 83 w 131"/>
              <a:gd name="T45" fmla="*/ 110 h 160"/>
              <a:gd name="T46" fmla="*/ 39 w 131"/>
              <a:gd name="T47" fmla="*/ 114 h 160"/>
              <a:gd name="T48" fmla="*/ 42 w 131"/>
              <a:gd name="T49" fmla="*/ 120 h 160"/>
              <a:gd name="T50" fmla="*/ 88 w 131"/>
              <a:gd name="T51" fmla="*/ 117 h 160"/>
              <a:gd name="T52" fmla="*/ 83 w 131"/>
              <a:gd name="T53" fmla="*/ 110 h 160"/>
              <a:gd name="T54" fmla="*/ 42 w 131"/>
              <a:gd name="T55" fmla="*/ 128 h 160"/>
              <a:gd name="T56" fmla="*/ 39 w 131"/>
              <a:gd name="T57" fmla="*/ 135 h 160"/>
              <a:gd name="T58" fmla="*/ 83 w 131"/>
              <a:gd name="T59" fmla="*/ 137 h 160"/>
              <a:gd name="T60" fmla="*/ 88 w 131"/>
              <a:gd name="T61" fmla="*/ 132 h 160"/>
              <a:gd name="T62" fmla="*/ 82 w 131"/>
              <a:gd name="T63" fmla="*/ 56 h 160"/>
              <a:gd name="T64" fmla="*/ 30 w 131"/>
              <a:gd name="T65" fmla="*/ 51 h 160"/>
              <a:gd name="T66" fmla="*/ 22 w 131"/>
              <a:gd name="T67" fmla="*/ 152 h 160"/>
              <a:gd name="T68" fmla="*/ 95 w 131"/>
              <a:gd name="T69" fmla="*/ 160 h 160"/>
              <a:gd name="T70" fmla="*/ 104 w 131"/>
              <a:gd name="T71" fmla="*/ 86 h 160"/>
              <a:gd name="T72" fmla="*/ 82 w 131"/>
              <a:gd name="T73" fmla="*/ 56 h 160"/>
              <a:gd name="T74" fmla="*/ 89 w 131"/>
              <a:gd name="T75" fmla="*/ 76 h 160"/>
              <a:gd name="T76" fmla="*/ 81 w 131"/>
              <a:gd name="T77" fmla="*/ 69 h 160"/>
              <a:gd name="T78" fmla="*/ 32 w 131"/>
              <a:gd name="T79" fmla="*/ 150 h 160"/>
              <a:gd name="T80" fmla="*/ 71 w 131"/>
              <a:gd name="T81" fmla="*/ 62 h 160"/>
              <a:gd name="T82" fmla="*/ 73 w 131"/>
              <a:gd name="T83" fmla="*/ 84 h 160"/>
              <a:gd name="T84" fmla="*/ 94 w 131"/>
              <a:gd name="T85" fmla="*/ 86 h 160"/>
              <a:gd name="T86" fmla="*/ 95 w 131"/>
              <a:gd name="T87" fmla="*/ 1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1" h="160">
                <a:moveTo>
                  <a:pt x="83" y="91"/>
                </a:moveTo>
                <a:cubicBezTo>
                  <a:pt x="42" y="91"/>
                  <a:pt x="42" y="91"/>
                  <a:pt x="42" y="91"/>
                </a:cubicBezTo>
                <a:cubicBezTo>
                  <a:pt x="40" y="91"/>
                  <a:pt x="39" y="94"/>
                  <a:pt x="39" y="97"/>
                </a:cubicBezTo>
                <a:cubicBezTo>
                  <a:pt x="39" y="100"/>
                  <a:pt x="40" y="101"/>
                  <a:pt x="42" y="101"/>
                </a:cubicBezTo>
                <a:cubicBezTo>
                  <a:pt x="83" y="101"/>
                  <a:pt x="83" y="101"/>
                  <a:pt x="83" y="101"/>
                </a:cubicBezTo>
                <a:cubicBezTo>
                  <a:pt x="86" y="101"/>
                  <a:pt x="88" y="100"/>
                  <a:pt x="88" y="97"/>
                </a:cubicBezTo>
                <a:cubicBezTo>
                  <a:pt x="88" y="94"/>
                  <a:pt x="86" y="91"/>
                  <a:pt x="83" y="91"/>
                </a:cubicBezTo>
                <a:close/>
                <a:moveTo>
                  <a:pt x="127" y="62"/>
                </a:moveTo>
                <a:cubicBezTo>
                  <a:pt x="57" y="2"/>
                  <a:pt x="57" y="2"/>
                  <a:pt x="57" y="2"/>
                </a:cubicBezTo>
                <a:cubicBezTo>
                  <a:pt x="56" y="0"/>
                  <a:pt x="53" y="0"/>
                  <a:pt x="51" y="0"/>
                </a:cubicBezTo>
                <a:cubicBezTo>
                  <a:pt x="50" y="0"/>
                  <a:pt x="47" y="2"/>
                  <a:pt x="46" y="3"/>
                </a:cubicBezTo>
                <a:cubicBezTo>
                  <a:pt x="2" y="60"/>
                  <a:pt x="2" y="60"/>
                  <a:pt x="2" y="60"/>
                </a:cubicBezTo>
                <a:cubicBezTo>
                  <a:pt x="0" y="63"/>
                  <a:pt x="1" y="69"/>
                  <a:pt x="3" y="73"/>
                </a:cubicBezTo>
                <a:cubicBezTo>
                  <a:pt x="17" y="83"/>
                  <a:pt x="17" y="83"/>
                  <a:pt x="17" y="83"/>
                </a:cubicBezTo>
                <a:cubicBezTo>
                  <a:pt x="17" y="70"/>
                  <a:pt x="17" y="70"/>
                  <a:pt x="17" y="70"/>
                </a:cubicBezTo>
                <a:cubicBezTo>
                  <a:pt x="11" y="65"/>
                  <a:pt x="11" y="65"/>
                  <a:pt x="11" y="65"/>
                </a:cubicBezTo>
                <a:cubicBezTo>
                  <a:pt x="17" y="58"/>
                  <a:pt x="17" y="58"/>
                  <a:pt x="17" y="58"/>
                </a:cubicBezTo>
                <a:cubicBezTo>
                  <a:pt x="18" y="52"/>
                  <a:pt x="22" y="48"/>
                  <a:pt x="26" y="45"/>
                </a:cubicBezTo>
                <a:cubicBezTo>
                  <a:pt x="52" y="11"/>
                  <a:pt x="52" y="11"/>
                  <a:pt x="52" y="11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10" y="83"/>
                  <a:pt x="110" y="83"/>
                  <a:pt x="110" y="83"/>
                </a:cubicBezTo>
                <a:cubicBezTo>
                  <a:pt x="110" y="83"/>
                  <a:pt x="110" y="84"/>
                  <a:pt x="110" y="86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129" y="74"/>
                  <a:pt x="129" y="74"/>
                  <a:pt x="129" y="74"/>
                </a:cubicBezTo>
                <a:cubicBezTo>
                  <a:pt x="131" y="72"/>
                  <a:pt x="131" y="66"/>
                  <a:pt x="127" y="62"/>
                </a:cubicBezTo>
                <a:close/>
                <a:moveTo>
                  <a:pt x="77" y="45"/>
                </a:moveTo>
                <a:cubicBezTo>
                  <a:pt x="77" y="44"/>
                  <a:pt x="77" y="41"/>
                  <a:pt x="74" y="39"/>
                </a:cubicBezTo>
                <a:cubicBezTo>
                  <a:pt x="73" y="38"/>
                  <a:pt x="70" y="38"/>
                  <a:pt x="67" y="41"/>
                </a:cubicBezTo>
                <a:cubicBezTo>
                  <a:pt x="65" y="44"/>
                  <a:pt x="65" y="44"/>
                  <a:pt x="65" y="44"/>
                </a:cubicBezTo>
                <a:cubicBezTo>
                  <a:pt x="71" y="44"/>
                  <a:pt x="71" y="44"/>
                  <a:pt x="71" y="44"/>
                </a:cubicBezTo>
                <a:cubicBezTo>
                  <a:pt x="73" y="44"/>
                  <a:pt x="74" y="45"/>
                  <a:pt x="77" y="45"/>
                </a:cubicBezTo>
                <a:close/>
                <a:moveTo>
                  <a:pt x="60" y="27"/>
                </a:moveTo>
                <a:cubicBezTo>
                  <a:pt x="58" y="25"/>
                  <a:pt x="56" y="25"/>
                  <a:pt x="53" y="28"/>
                </a:cubicBezTo>
                <a:cubicBezTo>
                  <a:pt x="41" y="44"/>
                  <a:pt x="41" y="44"/>
                  <a:pt x="41" y="44"/>
                </a:cubicBezTo>
                <a:cubicBezTo>
                  <a:pt x="53" y="44"/>
                  <a:pt x="53" y="44"/>
                  <a:pt x="53" y="44"/>
                </a:cubicBezTo>
                <a:cubicBezTo>
                  <a:pt x="61" y="34"/>
                  <a:pt x="61" y="34"/>
                  <a:pt x="61" y="34"/>
                </a:cubicBezTo>
                <a:cubicBezTo>
                  <a:pt x="62" y="33"/>
                  <a:pt x="62" y="30"/>
                  <a:pt x="60" y="27"/>
                </a:cubicBezTo>
                <a:close/>
                <a:moveTo>
                  <a:pt x="42" y="84"/>
                </a:moveTo>
                <a:cubicBezTo>
                  <a:pt x="56" y="84"/>
                  <a:pt x="56" y="84"/>
                  <a:pt x="56" y="84"/>
                </a:cubicBezTo>
                <a:cubicBezTo>
                  <a:pt x="58" y="84"/>
                  <a:pt x="61" y="81"/>
                  <a:pt x="61" y="78"/>
                </a:cubicBezTo>
                <a:cubicBezTo>
                  <a:pt x="61" y="74"/>
                  <a:pt x="58" y="73"/>
                  <a:pt x="56" y="73"/>
                </a:cubicBezTo>
                <a:cubicBezTo>
                  <a:pt x="42" y="73"/>
                  <a:pt x="42" y="73"/>
                  <a:pt x="42" y="73"/>
                </a:cubicBezTo>
                <a:cubicBezTo>
                  <a:pt x="41" y="73"/>
                  <a:pt x="39" y="74"/>
                  <a:pt x="39" y="78"/>
                </a:cubicBezTo>
                <a:cubicBezTo>
                  <a:pt x="39" y="79"/>
                  <a:pt x="39" y="79"/>
                  <a:pt x="39" y="79"/>
                </a:cubicBezTo>
                <a:cubicBezTo>
                  <a:pt x="39" y="81"/>
                  <a:pt x="41" y="84"/>
                  <a:pt x="42" y="84"/>
                </a:cubicBezTo>
                <a:close/>
                <a:moveTo>
                  <a:pt x="83" y="110"/>
                </a:moveTo>
                <a:cubicBezTo>
                  <a:pt x="42" y="110"/>
                  <a:pt x="42" y="110"/>
                  <a:pt x="42" y="110"/>
                </a:cubicBezTo>
                <a:cubicBezTo>
                  <a:pt x="41" y="110"/>
                  <a:pt x="39" y="111"/>
                  <a:pt x="39" y="114"/>
                </a:cubicBezTo>
                <a:cubicBezTo>
                  <a:pt x="39" y="115"/>
                  <a:pt x="39" y="115"/>
                  <a:pt x="39" y="115"/>
                </a:cubicBezTo>
                <a:cubicBezTo>
                  <a:pt x="39" y="118"/>
                  <a:pt x="41" y="120"/>
                  <a:pt x="42" y="120"/>
                </a:cubicBezTo>
                <a:cubicBezTo>
                  <a:pt x="83" y="120"/>
                  <a:pt x="83" y="120"/>
                  <a:pt x="83" y="120"/>
                </a:cubicBezTo>
                <a:cubicBezTo>
                  <a:pt x="86" y="120"/>
                  <a:pt x="87" y="118"/>
                  <a:pt x="88" y="117"/>
                </a:cubicBezTo>
                <a:cubicBezTo>
                  <a:pt x="88" y="114"/>
                  <a:pt x="88" y="114"/>
                  <a:pt x="88" y="114"/>
                </a:cubicBezTo>
                <a:cubicBezTo>
                  <a:pt x="87" y="111"/>
                  <a:pt x="86" y="110"/>
                  <a:pt x="83" y="110"/>
                </a:cubicBezTo>
                <a:close/>
                <a:moveTo>
                  <a:pt x="83" y="128"/>
                </a:moveTo>
                <a:cubicBezTo>
                  <a:pt x="42" y="128"/>
                  <a:pt x="42" y="128"/>
                  <a:pt x="42" y="128"/>
                </a:cubicBezTo>
                <a:cubicBezTo>
                  <a:pt x="41" y="128"/>
                  <a:pt x="39" y="131"/>
                  <a:pt x="39" y="132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39" y="136"/>
                  <a:pt x="41" y="137"/>
                  <a:pt x="42" y="137"/>
                </a:cubicBezTo>
                <a:cubicBezTo>
                  <a:pt x="83" y="137"/>
                  <a:pt x="83" y="137"/>
                  <a:pt x="83" y="137"/>
                </a:cubicBezTo>
                <a:cubicBezTo>
                  <a:pt x="86" y="137"/>
                  <a:pt x="87" y="136"/>
                  <a:pt x="88" y="135"/>
                </a:cubicBezTo>
                <a:cubicBezTo>
                  <a:pt x="88" y="132"/>
                  <a:pt x="88" y="132"/>
                  <a:pt x="88" y="132"/>
                </a:cubicBezTo>
                <a:cubicBezTo>
                  <a:pt x="87" y="131"/>
                  <a:pt x="86" y="128"/>
                  <a:pt x="83" y="128"/>
                </a:cubicBezTo>
                <a:close/>
                <a:moveTo>
                  <a:pt x="82" y="56"/>
                </a:moveTo>
                <a:cubicBezTo>
                  <a:pt x="79" y="54"/>
                  <a:pt x="75" y="51"/>
                  <a:pt x="71" y="51"/>
                </a:cubicBezTo>
                <a:cubicBezTo>
                  <a:pt x="30" y="51"/>
                  <a:pt x="30" y="51"/>
                  <a:pt x="30" y="51"/>
                </a:cubicBezTo>
                <a:cubicBezTo>
                  <a:pt x="26" y="51"/>
                  <a:pt x="22" y="55"/>
                  <a:pt x="22" y="61"/>
                </a:cubicBezTo>
                <a:cubicBezTo>
                  <a:pt x="22" y="152"/>
                  <a:pt x="22" y="152"/>
                  <a:pt x="22" y="152"/>
                </a:cubicBezTo>
                <a:cubicBezTo>
                  <a:pt x="22" y="156"/>
                  <a:pt x="26" y="160"/>
                  <a:pt x="30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100" y="160"/>
                  <a:pt x="104" y="156"/>
                  <a:pt x="104" y="152"/>
                </a:cubicBezTo>
                <a:cubicBezTo>
                  <a:pt x="104" y="86"/>
                  <a:pt x="104" y="86"/>
                  <a:pt x="104" y="86"/>
                </a:cubicBezTo>
                <a:cubicBezTo>
                  <a:pt x="104" y="82"/>
                  <a:pt x="102" y="77"/>
                  <a:pt x="99" y="75"/>
                </a:cubicBezTo>
                <a:lnTo>
                  <a:pt x="82" y="56"/>
                </a:lnTo>
                <a:close/>
                <a:moveTo>
                  <a:pt x="81" y="69"/>
                </a:moveTo>
                <a:cubicBezTo>
                  <a:pt x="89" y="76"/>
                  <a:pt x="89" y="76"/>
                  <a:pt x="89" y="76"/>
                </a:cubicBezTo>
                <a:cubicBezTo>
                  <a:pt x="81" y="77"/>
                  <a:pt x="81" y="77"/>
                  <a:pt x="81" y="77"/>
                </a:cubicBezTo>
                <a:lnTo>
                  <a:pt x="81" y="69"/>
                </a:lnTo>
                <a:close/>
                <a:moveTo>
                  <a:pt x="95" y="150"/>
                </a:moveTo>
                <a:cubicBezTo>
                  <a:pt x="32" y="150"/>
                  <a:pt x="32" y="150"/>
                  <a:pt x="32" y="150"/>
                </a:cubicBezTo>
                <a:cubicBezTo>
                  <a:pt x="32" y="62"/>
                  <a:pt x="32" y="62"/>
                  <a:pt x="32" y="62"/>
                </a:cubicBezTo>
                <a:cubicBezTo>
                  <a:pt x="71" y="62"/>
                  <a:pt x="71" y="62"/>
                  <a:pt x="71" y="62"/>
                </a:cubicBezTo>
                <a:cubicBezTo>
                  <a:pt x="71" y="80"/>
                  <a:pt x="71" y="80"/>
                  <a:pt x="71" y="80"/>
                </a:cubicBezTo>
                <a:cubicBezTo>
                  <a:pt x="71" y="82"/>
                  <a:pt x="71" y="83"/>
                  <a:pt x="73" y="84"/>
                </a:cubicBezTo>
                <a:cubicBezTo>
                  <a:pt x="74" y="86"/>
                  <a:pt x="75" y="87"/>
                  <a:pt x="77" y="87"/>
                </a:cubicBezTo>
                <a:cubicBezTo>
                  <a:pt x="94" y="86"/>
                  <a:pt x="94" y="86"/>
                  <a:pt x="94" y="86"/>
                </a:cubicBezTo>
                <a:cubicBezTo>
                  <a:pt x="95" y="86"/>
                  <a:pt x="95" y="86"/>
                  <a:pt x="95" y="86"/>
                </a:cubicBezTo>
                <a:cubicBezTo>
                  <a:pt x="95" y="150"/>
                  <a:pt x="95" y="150"/>
                  <a:pt x="95" y="1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E5B3F378-DB7C-14B8-6084-FDE2BF83EFD1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3575050"/>
            <a:ext cx="252413" cy="254000"/>
          </a:xfrm>
          <a:custGeom>
            <a:avLst/>
            <a:gdLst>
              <a:gd name="T0" fmla="*/ 125 w 160"/>
              <a:gd name="T1" fmla="*/ 8 h 160"/>
              <a:gd name="T2" fmla="*/ 105 w 160"/>
              <a:gd name="T3" fmla="*/ 6 h 160"/>
              <a:gd name="T4" fmla="*/ 60 w 160"/>
              <a:gd name="T5" fmla="*/ 0 h 160"/>
              <a:gd name="T6" fmla="*/ 40 w 160"/>
              <a:gd name="T7" fmla="*/ 6 h 160"/>
              <a:gd name="T8" fmla="*/ 10 w 160"/>
              <a:gd name="T9" fmla="*/ 64 h 160"/>
              <a:gd name="T10" fmla="*/ 10 w 160"/>
              <a:gd name="T11" fmla="*/ 86 h 160"/>
              <a:gd name="T12" fmla="*/ 20 w 160"/>
              <a:gd name="T13" fmla="*/ 160 h 160"/>
              <a:gd name="T14" fmla="*/ 150 w 160"/>
              <a:gd name="T15" fmla="*/ 150 h 160"/>
              <a:gd name="T16" fmla="*/ 160 w 160"/>
              <a:gd name="T17" fmla="*/ 75 h 160"/>
              <a:gd name="T18" fmla="*/ 44 w 160"/>
              <a:gd name="T19" fmla="*/ 16 h 160"/>
              <a:gd name="T20" fmla="*/ 60 w 160"/>
              <a:gd name="T21" fmla="*/ 22 h 160"/>
              <a:gd name="T22" fmla="*/ 105 w 160"/>
              <a:gd name="T23" fmla="*/ 16 h 160"/>
              <a:gd name="T24" fmla="*/ 140 w 160"/>
              <a:gd name="T25" fmla="*/ 64 h 160"/>
              <a:gd name="T26" fmla="*/ 44 w 160"/>
              <a:gd name="T27" fmla="*/ 16 h 160"/>
              <a:gd name="T28" fmla="*/ 35 w 160"/>
              <a:gd name="T29" fmla="*/ 144 h 160"/>
              <a:gd name="T30" fmla="*/ 25 w 160"/>
              <a:gd name="T31" fmla="*/ 144 h 160"/>
              <a:gd name="T32" fmla="*/ 30 w 160"/>
              <a:gd name="T33" fmla="*/ 86 h 160"/>
              <a:gd name="T34" fmla="*/ 35 w 160"/>
              <a:gd name="T35" fmla="*/ 144 h 160"/>
              <a:gd name="T36" fmla="*/ 55 w 160"/>
              <a:gd name="T37" fmla="*/ 144 h 160"/>
              <a:gd name="T38" fmla="*/ 45 w 160"/>
              <a:gd name="T39" fmla="*/ 144 h 160"/>
              <a:gd name="T40" fmla="*/ 50 w 160"/>
              <a:gd name="T41" fmla="*/ 86 h 160"/>
              <a:gd name="T42" fmla="*/ 55 w 160"/>
              <a:gd name="T43" fmla="*/ 144 h 160"/>
              <a:gd name="T44" fmla="*/ 75 w 160"/>
              <a:gd name="T45" fmla="*/ 144 h 160"/>
              <a:gd name="T46" fmla="*/ 65 w 160"/>
              <a:gd name="T47" fmla="*/ 144 h 160"/>
              <a:gd name="T48" fmla="*/ 70 w 160"/>
              <a:gd name="T49" fmla="*/ 86 h 160"/>
              <a:gd name="T50" fmla="*/ 75 w 160"/>
              <a:gd name="T51" fmla="*/ 144 h 160"/>
              <a:gd name="T52" fmla="*/ 95 w 160"/>
              <a:gd name="T53" fmla="*/ 144 h 160"/>
              <a:gd name="T54" fmla="*/ 85 w 160"/>
              <a:gd name="T55" fmla="*/ 144 h 160"/>
              <a:gd name="T56" fmla="*/ 90 w 160"/>
              <a:gd name="T57" fmla="*/ 86 h 160"/>
              <a:gd name="T58" fmla="*/ 95 w 160"/>
              <a:gd name="T59" fmla="*/ 144 h 160"/>
              <a:gd name="T60" fmla="*/ 115 w 160"/>
              <a:gd name="T61" fmla="*/ 144 h 160"/>
              <a:gd name="T62" fmla="*/ 105 w 160"/>
              <a:gd name="T63" fmla="*/ 144 h 160"/>
              <a:gd name="T64" fmla="*/ 110 w 160"/>
              <a:gd name="T65" fmla="*/ 86 h 160"/>
              <a:gd name="T66" fmla="*/ 115 w 160"/>
              <a:gd name="T67" fmla="*/ 144 h 160"/>
              <a:gd name="T68" fmla="*/ 135 w 160"/>
              <a:gd name="T69" fmla="*/ 144 h 160"/>
              <a:gd name="T70" fmla="*/ 125 w 160"/>
              <a:gd name="T71" fmla="*/ 144 h 160"/>
              <a:gd name="T72" fmla="*/ 130 w 160"/>
              <a:gd name="T73" fmla="*/ 86 h 160"/>
              <a:gd name="T74" fmla="*/ 135 w 160"/>
              <a:gd name="T75" fmla="*/ 144 h 160"/>
              <a:gd name="T76" fmla="*/ 135 w 160"/>
              <a:gd name="T77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60">
                <a:moveTo>
                  <a:pt x="151" y="64"/>
                </a:moveTo>
                <a:cubicBezTo>
                  <a:pt x="125" y="8"/>
                  <a:pt x="125" y="8"/>
                  <a:pt x="125" y="8"/>
                </a:cubicBezTo>
                <a:cubicBezTo>
                  <a:pt x="124" y="7"/>
                  <a:pt x="122" y="6"/>
                  <a:pt x="120" y="6"/>
                </a:cubicBezTo>
                <a:cubicBezTo>
                  <a:pt x="105" y="6"/>
                  <a:pt x="105" y="6"/>
                  <a:pt x="105" y="6"/>
                </a:cubicBezTo>
                <a:cubicBezTo>
                  <a:pt x="105" y="3"/>
                  <a:pt x="102" y="0"/>
                  <a:pt x="10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57" y="0"/>
                  <a:pt x="55" y="3"/>
                  <a:pt x="55" y="6"/>
                </a:cubicBezTo>
                <a:cubicBezTo>
                  <a:pt x="40" y="6"/>
                  <a:pt x="40" y="6"/>
                  <a:pt x="40" y="6"/>
                </a:cubicBezTo>
                <a:cubicBezTo>
                  <a:pt x="39" y="6"/>
                  <a:pt x="36" y="7"/>
                  <a:pt x="36" y="8"/>
                </a:cubicBezTo>
                <a:cubicBezTo>
                  <a:pt x="10" y="64"/>
                  <a:pt x="10" y="64"/>
                  <a:pt x="10" y="64"/>
                </a:cubicBezTo>
                <a:cubicBezTo>
                  <a:pt x="4" y="64"/>
                  <a:pt x="0" y="70"/>
                  <a:pt x="0" y="75"/>
                </a:cubicBezTo>
                <a:cubicBezTo>
                  <a:pt x="0" y="80"/>
                  <a:pt x="5" y="86"/>
                  <a:pt x="10" y="86"/>
                </a:cubicBezTo>
                <a:cubicBezTo>
                  <a:pt x="10" y="150"/>
                  <a:pt x="10" y="150"/>
                  <a:pt x="10" y="150"/>
                </a:cubicBezTo>
                <a:cubicBezTo>
                  <a:pt x="10" y="156"/>
                  <a:pt x="15" y="160"/>
                  <a:pt x="20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6" y="160"/>
                  <a:pt x="150" y="156"/>
                  <a:pt x="150" y="150"/>
                </a:cubicBezTo>
                <a:cubicBezTo>
                  <a:pt x="150" y="86"/>
                  <a:pt x="150" y="86"/>
                  <a:pt x="150" y="86"/>
                </a:cubicBezTo>
                <a:cubicBezTo>
                  <a:pt x="156" y="86"/>
                  <a:pt x="160" y="80"/>
                  <a:pt x="160" y="75"/>
                </a:cubicBezTo>
                <a:cubicBezTo>
                  <a:pt x="160" y="70"/>
                  <a:pt x="156" y="64"/>
                  <a:pt x="151" y="64"/>
                </a:cubicBezTo>
                <a:close/>
                <a:moveTo>
                  <a:pt x="44" y="16"/>
                </a:moveTo>
                <a:cubicBezTo>
                  <a:pt x="55" y="16"/>
                  <a:pt x="55" y="16"/>
                  <a:pt x="55" y="16"/>
                </a:cubicBezTo>
                <a:cubicBezTo>
                  <a:pt x="55" y="19"/>
                  <a:pt x="57" y="22"/>
                  <a:pt x="60" y="22"/>
                </a:cubicBezTo>
                <a:cubicBezTo>
                  <a:pt x="100" y="22"/>
                  <a:pt x="100" y="22"/>
                  <a:pt x="100" y="22"/>
                </a:cubicBezTo>
                <a:cubicBezTo>
                  <a:pt x="102" y="22"/>
                  <a:pt x="105" y="19"/>
                  <a:pt x="105" y="16"/>
                </a:cubicBezTo>
                <a:cubicBezTo>
                  <a:pt x="117" y="16"/>
                  <a:pt x="117" y="16"/>
                  <a:pt x="117" y="16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21" y="64"/>
                  <a:pt x="21" y="64"/>
                  <a:pt x="21" y="64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16"/>
                  <a:pt x="44" y="16"/>
                  <a:pt x="44" y="16"/>
                </a:cubicBezTo>
                <a:close/>
                <a:moveTo>
                  <a:pt x="35" y="144"/>
                </a:moveTo>
                <a:cubicBezTo>
                  <a:pt x="35" y="147"/>
                  <a:pt x="32" y="150"/>
                  <a:pt x="30" y="150"/>
                </a:cubicBezTo>
                <a:cubicBezTo>
                  <a:pt x="27" y="150"/>
                  <a:pt x="25" y="147"/>
                  <a:pt x="25" y="144"/>
                </a:cubicBezTo>
                <a:cubicBezTo>
                  <a:pt x="25" y="91"/>
                  <a:pt x="25" y="91"/>
                  <a:pt x="25" y="91"/>
                </a:cubicBezTo>
                <a:cubicBezTo>
                  <a:pt x="25" y="88"/>
                  <a:pt x="27" y="86"/>
                  <a:pt x="30" y="86"/>
                </a:cubicBezTo>
                <a:cubicBezTo>
                  <a:pt x="32" y="86"/>
                  <a:pt x="35" y="88"/>
                  <a:pt x="35" y="91"/>
                </a:cubicBezTo>
                <a:cubicBezTo>
                  <a:pt x="35" y="144"/>
                  <a:pt x="35" y="144"/>
                  <a:pt x="35" y="144"/>
                </a:cubicBezTo>
                <a:cubicBezTo>
                  <a:pt x="35" y="144"/>
                  <a:pt x="35" y="144"/>
                  <a:pt x="35" y="144"/>
                </a:cubicBezTo>
                <a:close/>
                <a:moveTo>
                  <a:pt x="55" y="144"/>
                </a:moveTo>
                <a:cubicBezTo>
                  <a:pt x="55" y="147"/>
                  <a:pt x="52" y="150"/>
                  <a:pt x="50" y="150"/>
                </a:cubicBezTo>
                <a:cubicBezTo>
                  <a:pt x="47" y="150"/>
                  <a:pt x="45" y="147"/>
                  <a:pt x="45" y="144"/>
                </a:cubicBezTo>
                <a:cubicBezTo>
                  <a:pt x="45" y="91"/>
                  <a:pt x="45" y="91"/>
                  <a:pt x="45" y="91"/>
                </a:cubicBezTo>
                <a:cubicBezTo>
                  <a:pt x="45" y="88"/>
                  <a:pt x="47" y="86"/>
                  <a:pt x="50" y="86"/>
                </a:cubicBezTo>
                <a:cubicBezTo>
                  <a:pt x="52" y="86"/>
                  <a:pt x="55" y="88"/>
                  <a:pt x="55" y="91"/>
                </a:cubicBezTo>
                <a:cubicBezTo>
                  <a:pt x="55" y="144"/>
                  <a:pt x="55" y="144"/>
                  <a:pt x="55" y="144"/>
                </a:cubicBezTo>
                <a:cubicBezTo>
                  <a:pt x="55" y="144"/>
                  <a:pt x="55" y="144"/>
                  <a:pt x="55" y="144"/>
                </a:cubicBezTo>
                <a:close/>
                <a:moveTo>
                  <a:pt x="75" y="144"/>
                </a:moveTo>
                <a:cubicBezTo>
                  <a:pt x="75" y="147"/>
                  <a:pt x="72" y="150"/>
                  <a:pt x="70" y="150"/>
                </a:cubicBezTo>
                <a:cubicBezTo>
                  <a:pt x="67" y="150"/>
                  <a:pt x="65" y="147"/>
                  <a:pt x="65" y="144"/>
                </a:cubicBezTo>
                <a:cubicBezTo>
                  <a:pt x="65" y="91"/>
                  <a:pt x="65" y="91"/>
                  <a:pt x="65" y="91"/>
                </a:cubicBezTo>
                <a:cubicBezTo>
                  <a:pt x="65" y="88"/>
                  <a:pt x="67" y="86"/>
                  <a:pt x="70" y="86"/>
                </a:cubicBezTo>
                <a:cubicBezTo>
                  <a:pt x="72" y="86"/>
                  <a:pt x="75" y="88"/>
                  <a:pt x="75" y="91"/>
                </a:cubicBezTo>
                <a:cubicBezTo>
                  <a:pt x="75" y="144"/>
                  <a:pt x="75" y="144"/>
                  <a:pt x="75" y="144"/>
                </a:cubicBezTo>
                <a:cubicBezTo>
                  <a:pt x="75" y="144"/>
                  <a:pt x="75" y="144"/>
                  <a:pt x="75" y="144"/>
                </a:cubicBezTo>
                <a:close/>
                <a:moveTo>
                  <a:pt x="95" y="144"/>
                </a:moveTo>
                <a:cubicBezTo>
                  <a:pt x="95" y="147"/>
                  <a:pt x="92" y="150"/>
                  <a:pt x="90" y="150"/>
                </a:cubicBezTo>
                <a:cubicBezTo>
                  <a:pt x="87" y="150"/>
                  <a:pt x="85" y="147"/>
                  <a:pt x="85" y="144"/>
                </a:cubicBezTo>
                <a:cubicBezTo>
                  <a:pt x="85" y="91"/>
                  <a:pt x="85" y="91"/>
                  <a:pt x="85" y="91"/>
                </a:cubicBezTo>
                <a:cubicBezTo>
                  <a:pt x="85" y="88"/>
                  <a:pt x="87" y="86"/>
                  <a:pt x="90" y="86"/>
                </a:cubicBezTo>
                <a:cubicBezTo>
                  <a:pt x="92" y="86"/>
                  <a:pt x="95" y="88"/>
                  <a:pt x="95" y="91"/>
                </a:cubicBezTo>
                <a:cubicBezTo>
                  <a:pt x="95" y="144"/>
                  <a:pt x="95" y="144"/>
                  <a:pt x="95" y="144"/>
                </a:cubicBezTo>
                <a:cubicBezTo>
                  <a:pt x="95" y="144"/>
                  <a:pt x="95" y="144"/>
                  <a:pt x="95" y="144"/>
                </a:cubicBezTo>
                <a:close/>
                <a:moveTo>
                  <a:pt x="115" y="144"/>
                </a:moveTo>
                <a:cubicBezTo>
                  <a:pt x="115" y="147"/>
                  <a:pt x="112" y="150"/>
                  <a:pt x="110" y="150"/>
                </a:cubicBezTo>
                <a:cubicBezTo>
                  <a:pt x="107" y="150"/>
                  <a:pt x="105" y="147"/>
                  <a:pt x="105" y="144"/>
                </a:cubicBezTo>
                <a:cubicBezTo>
                  <a:pt x="105" y="91"/>
                  <a:pt x="105" y="91"/>
                  <a:pt x="105" y="91"/>
                </a:cubicBezTo>
                <a:cubicBezTo>
                  <a:pt x="105" y="88"/>
                  <a:pt x="107" y="86"/>
                  <a:pt x="110" y="86"/>
                </a:cubicBezTo>
                <a:cubicBezTo>
                  <a:pt x="112" y="86"/>
                  <a:pt x="115" y="88"/>
                  <a:pt x="115" y="91"/>
                </a:cubicBezTo>
                <a:cubicBezTo>
                  <a:pt x="115" y="144"/>
                  <a:pt x="115" y="144"/>
                  <a:pt x="115" y="144"/>
                </a:cubicBezTo>
                <a:cubicBezTo>
                  <a:pt x="115" y="144"/>
                  <a:pt x="115" y="144"/>
                  <a:pt x="115" y="144"/>
                </a:cubicBezTo>
                <a:close/>
                <a:moveTo>
                  <a:pt x="135" y="144"/>
                </a:moveTo>
                <a:cubicBezTo>
                  <a:pt x="135" y="147"/>
                  <a:pt x="132" y="150"/>
                  <a:pt x="130" y="150"/>
                </a:cubicBezTo>
                <a:cubicBezTo>
                  <a:pt x="127" y="150"/>
                  <a:pt x="125" y="147"/>
                  <a:pt x="125" y="144"/>
                </a:cubicBezTo>
                <a:cubicBezTo>
                  <a:pt x="125" y="91"/>
                  <a:pt x="125" y="91"/>
                  <a:pt x="125" y="91"/>
                </a:cubicBezTo>
                <a:cubicBezTo>
                  <a:pt x="125" y="88"/>
                  <a:pt x="127" y="86"/>
                  <a:pt x="130" y="86"/>
                </a:cubicBezTo>
                <a:cubicBezTo>
                  <a:pt x="132" y="86"/>
                  <a:pt x="135" y="88"/>
                  <a:pt x="135" y="91"/>
                </a:cubicBezTo>
                <a:cubicBezTo>
                  <a:pt x="135" y="144"/>
                  <a:pt x="135" y="144"/>
                  <a:pt x="135" y="144"/>
                </a:cubicBezTo>
                <a:cubicBezTo>
                  <a:pt x="135" y="144"/>
                  <a:pt x="135" y="144"/>
                  <a:pt x="135" y="144"/>
                </a:cubicBezTo>
                <a:close/>
                <a:moveTo>
                  <a:pt x="135" y="144"/>
                </a:moveTo>
                <a:cubicBezTo>
                  <a:pt x="135" y="144"/>
                  <a:pt x="135" y="144"/>
                  <a:pt x="135" y="14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7CE7D946-B579-6E78-28E4-5B77D9FDA459}"/>
              </a:ext>
            </a:extLst>
          </p:cNvPr>
          <p:cNvSpPr>
            <a:spLocks noEditPoints="1"/>
          </p:cNvSpPr>
          <p:nvPr/>
        </p:nvSpPr>
        <p:spPr bwMode="auto">
          <a:xfrm>
            <a:off x="11217276" y="3575050"/>
            <a:ext cx="212725" cy="254000"/>
          </a:xfrm>
          <a:custGeom>
            <a:avLst/>
            <a:gdLst>
              <a:gd name="T0" fmla="*/ 127 w 134"/>
              <a:gd name="T1" fmla="*/ 0 h 160"/>
              <a:gd name="T2" fmla="*/ 8 w 134"/>
              <a:gd name="T3" fmla="*/ 0 h 160"/>
              <a:gd name="T4" fmla="*/ 1 w 134"/>
              <a:gd name="T5" fmla="*/ 8 h 160"/>
              <a:gd name="T6" fmla="*/ 4 w 134"/>
              <a:gd name="T7" fmla="*/ 13 h 160"/>
              <a:gd name="T8" fmla="*/ 4 w 134"/>
              <a:gd name="T9" fmla="*/ 97 h 160"/>
              <a:gd name="T10" fmla="*/ 11 w 134"/>
              <a:gd name="T11" fmla="*/ 90 h 160"/>
              <a:gd name="T12" fmla="*/ 11 w 134"/>
              <a:gd name="T13" fmla="*/ 13 h 160"/>
              <a:gd name="T14" fmla="*/ 124 w 134"/>
              <a:gd name="T15" fmla="*/ 13 h 160"/>
              <a:gd name="T16" fmla="*/ 124 w 134"/>
              <a:gd name="T17" fmla="*/ 93 h 160"/>
              <a:gd name="T18" fmla="*/ 36 w 134"/>
              <a:gd name="T19" fmla="*/ 93 h 160"/>
              <a:gd name="T20" fmla="*/ 29 w 134"/>
              <a:gd name="T21" fmla="*/ 101 h 160"/>
              <a:gd name="T22" fmla="*/ 36 w 134"/>
              <a:gd name="T23" fmla="*/ 101 h 160"/>
              <a:gd name="T24" fmla="*/ 24 w 134"/>
              <a:gd name="T25" fmla="*/ 151 h 160"/>
              <a:gd name="T26" fmla="*/ 27 w 134"/>
              <a:gd name="T27" fmla="*/ 158 h 160"/>
              <a:gd name="T28" fmla="*/ 36 w 134"/>
              <a:gd name="T29" fmla="*/ 155 h 160"/>
              <a:gd name="T30" fmla="*/ 48 w 134"/>
              <a:gd name="T31" fmla="*/ 104 h 160"/>
              <a:gd name="T32" fmla="*/ 85 w 134"/>
              <a:gd name="T33" fmla="*/ 104 h 160"/>
              <a:gd name="T34" fmla="*/ 99 w 134"/>
              <a:gd name="T35" fmla="*/ 155 h 160"/>
              <a:gd name="T36" fmla="*/ 104 w 134"/>
              <a:gd name="T37" fmla="*/ 160 h 160"/>
              <a:gd name="T38" fmla="*/ 106 w 134"/>
              <a:gd name="T39" fmla="*/ 158 h 160"/>
              <a:gd name="T40" fmla="*/ 111 w 134"/>
              <a:gd name="T41" fmla="*/ 151 h 160"/>
              <a:gd name="T42" fmla="*/ 99 w 134"/>
              <a:gd name="T43" fmla="*/ 101 h 160"/>
              <a:gd name="T44" fmla="*/ 127 w 134"/>
              <a:gd name="T45" fmla="*/ 101 h 160"/>
              <a:gd name="T46" fmla="*/ 131 w 134"/>
              <a:gd name="T47" fmla="*/ 97 h 160"/>
              <a:gd name="T48" fmla="*/ 131 w 134"/>
              <a:gd name="T49" fmla="*/ 13 h 160"/>
              <a:gd name="T50" fmla="*/ 134 w 134"/>
              <a:gd name="T51" fmla="*/ 8 h 160"/>
              <a:gd name="T52" fmla="*/ 127 w 134"/>
              <a:gd name="T53" fmla="*/ 0 h 160"/>
              <a:gd name="T54" fmla="*/ 72 w 134"/>
              <a:gd name="T55" fmla="*/ 80 h 160"/>
              <a:gd name="T56" fmla="*/ 72 w 134"/>
              <a:gd name="T57" fmla="*/ 53 h 160"/>
              <a:gd name="T58" fmla="*/ 66 w 134"/>
              <a:gd name="T59" fmla="*/ 47 h 160"/>
              <a:gd name="T60" fmla="*/ 59 w 134"/>
              <a:gd name="T61" fmla="*/ 53 h 160"/>
              <a:gd name="T62" fmla="*/ 59 w 134"/>
              <a:gd name="T63" fmla="*/ 80 h 160"/>
              <a:gd name="T64" fmla="*/ 66 w 134"/>
              <a:gd name="T65" fmla="*/ 87 h 160"/>
              <a:gd name="T66" fmla="*/ 72 w 134"/>
              <a:gd name="T67" fmla="*/ 80 h 160"/>
              <a:gd name="T68" fmla="*/ 94 w 134"/>
              <a:gd name="T69" fmla="*/ 79 h 160"/>
              <a:gd name="T70" fmla="*/ 94 w 134"/>
              <a:gd name="T71" fmla="*/ 27 h 160"/>
              <a:gd name="T72" fmla="*/ 88 w 134"/>
              <a:gd name="T73" fmla="*/ 20 h 160"/>
              <a:gd name="T74" fmla="*/ 81 w 134"/>
              <a:gd name="T75" fmla="*/ 27 h 160"/>
              <a:gd name="T76" fmla="*/ 81 w 134"/>
              <a:gd name="T77" fmla="*/ 79 h 160"/>
              <a:gd name="T78" fmla="*/ 88 w 134"/>
              <a:gd name="T79" fmla="*/ 87 h 160"/>
              <a:gd name="T80" fmla="*/ 94 w 134"/>
              <a:gd name="T81" fmla="*/ 79 h 160"/>
              <a:gd name="T82" fmla="*/ 116 w 134"/>
              <a:gd name="T83" fmla="*/ 80 h 160"/>
              <a:gd name="T84" fmla="*/ 116 w 134"/>
              <a:gd name="T85" fmla="*/ 43 h 160"/>
              <a:gd name="T86" fmla="*/ 109 w 134"/>
              <a:gd name="T87" fmla="*/ 36 h 160"/>
              <a:gd name="T88" fmla="*/ 102 w 134"/>
              <a:gd name="T89" fmla="*/ 43 h 160"/>
              <a:gd name="T90" fmla="*/ 102 w 134"/>
              <a:gd name="T91" fmla="*/ 80 h 160"/>
              <a:gd name="T92" fmla="*/ 109 w 134"/>
              <a:gd name="T93" fmla="*/ 87 h 160"/>
              <a:gd name="T94" fmla="*/ 116 w 134"/>
              <a:gd name="T95" fmla="*/ 80 h 160"/>
              <a:gd name="T96" fmla="*/ 48 w 134"/>
              <a:gd name="T97" fmla="*/ 65 h 160"/>
              <a:gd name="T98" fmla="*/ 46 w 134"/>
              <a:gd name="T99" fmla="*/ 65 h 160"/>
              <a:gd name="T100" fmla="*/ 2 w 134"/>
              <a:gd name="T101" fmla="*/ 110 h 160"/>
              <a:gd name="T102" fmla="*/ 2 w 134"/>
              <a:gd name="T103" fmla="*/ 118 h 160"/>
              <a:gd name="T104" fmla="*/ 7 w 134"/>
              <a:gd name="T105" fmla="*/ 118 h 160"/>
              <a:gd name="T106" fmla="*/ 48 w 134"/>
              <a:gd name="T107" fmla="*/ 69 h 160"/>
              <a:gd name="T108" fmla="*/ 48 w 134"/>
              <a:gd name="T109" fmla="*/ 6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34" h="160">
                <a:moveTo>
                  <a:pt x="127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1" y="2"/>
                  <a:pt x="1" y="8"/>
                </a:cubicBezTo>
                <a:cubicBezTo>
                  <a:pt x="1" y="10"/>
                  <a:pt x="3" y="11"/>
                  <a:pt x="4" y="13"/>
                </a:cubicBezTo>
                <a:cubicBezTo>
                  <a:pt x="4" y="97"/>
                  <a:pt x="4" y="97"/>
                  <a:pt x="4" y="97"/>
                </a:cubicBezTo>
                <a:cubicBezTo>
                  <a:pt x="6" y="95"/>
                  <a:pt x="8" y="93"/>
                  <a:pt x="11" y="90"/>
                </a:cubicBezTo>
                <a:cubicBezTo>
                  <a:pt x="11" y="13"/>
                  <a:pt x="11" y="13"/>
                  <a:pt x="11" y="13"/>
                </a:cubicBezTo>
                <a:cubicBezTo>
                  <a:pt x="124" y="13"/>
                  <a:pt x="124" y="13"/>
                  <a:pt x="124" y="13"/>
                </a:cubicBezTo>
                <a:cubicBezTo>
                  <a:pt x="124" y="93"/>
                  <a:pt x="124" y="93"/>
                  <a:pt x="124" y="93"/>
                </a:cubicBezTo>
                <a:cubicBezTo>
                  <a:pt x="36" y="93"/>
                  <a:pt x="36" y="93"/>
                  <a:pt x="36" y="93"/>
                </a:cubicBezTo>
                <a:cubicBezTo>
                  <a:pt x="32" y="97"/>
                  <a:pt x="31" y="99"/>
                  <a:pt x="29" y="101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24" y="151"/>
                  <a:pt x="24" y="151"/>
                  <a:pt x="24" y="151"/>
                </a:cubicBezTo>
                <a:cubicBezTo>
                  <a:pt x="22" y="155"/>
                  <a:pt x="24" y="158"/>
                  <a:pt x="27" y="158"/>
                </a:cubicBezTo>
                <a:cubicBezTo>
                  <a:pt x="31" y="160"/>
                  <a:pt x="36" y="158"/>
                  <a:pt x="36" y="155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85" y="104"/>
                  <a:pt x="85" y="104"/>
                  <a:pt x="85" y="104"/>
                </a:cubicBezTo>
                <a:cubicBezTo>
                  <a:pt x="99" y="155"/>
                  <a:pt x="99" y="155"/>
                  <a:pt x="99" y="155"/>
                </a:cubicBezTo>
                <a:cubicBezTo>
                  <a:pt x="99" y="156"/>
                  <a:pt x="103" y="160"/>
                  <a:pt x="104" y="160"/>
                </a:cubicBezTo>
                <a:cubicBezTo>
                  <a:pt x="106" y="160"/>
                  <a:pt x="106" y="160"/>
                  <a:pt x="106" y="158"/>
                </a:cubicBezTo>
                <a:cubicBezTo>
                  <a:pt x="110" y="158"/>
                  <a:pt x="113" y="155"/>
                  <a:pt x="111" y="151"/>
                </a:cubicBezTo>
                <a:cubicBezTo>
                  <a:pt x="99" y="101"/>
                  <a:pt x="99" y="101"/>
                  <a:pt x="99" y="101"/>
                </a:cubicBezTo>
                <a:cubicBezTo>
                  <a:pt x="127" y="101"/>
                  <a:pt x="127" y="101"/>
                  <a:pt x="127" y="101"/>
                </a:cubicBezTo>
                <a:cubicBezTo>
                  <a:pt x="129" y="101"/>
                  <a:pt x="131" y="99"/>
                  <a:pt x="131" y="97"/>
                </a:cubicBezTo>
                <a:cubicBezTo>
                  <a:pt x="131" y="13"/>
                  <a:pt x="131" y="13"/>
                  <a:pt x="131" y="13"/>
                </a:cubicBezTo>
                <a:cubicBezTo>
                  <a:pt x="133" y="11"/>
                  <a:pt x="134" y="10"/>
                  <a:pt x="134" y="8"/>
                </a:cubicBezTo>
                <a:cubicBezTo>
                  <a:pt x="134" y="2"/>
                  <a:pt x="131" y="0"/>
                  <a:pt x="127" y="0"/>
                </a:cubicBezTo>
                <a:close/>
                <a:moveTo>
                  <a:pt x="72" y="80"/>
                </a:moveTo>
                <a:cubicBezTo>
                  <a:pt x="72" y="53"/>
                  <a:pt x="72" y="53"/>
                  <a:pt x="72" y="53"/>
                </a:cubicBezTo>
                <a:cubicBezTo>
                  <a:pt x="72" y="49"/>
                  <a:pt x="69" y="47"/>
                  <a:pt x="66" y="47"/>
                </a:cubicBezTo>
                <a:cubicBezTo>
                  <a:pt x="62" y="47"/>
                  <a:pt x="59" y="49"/>
                  <a:pt x="59" y="53"/>
                </a:cubicBezTo>
                <a:cubicBezTo>
                  <a:pt x="59" y="80"/>
                  <a:pt x="59" y="80"/>
                  <a:pt x="59" y="80"/>
                </a:cubicBezTo>
                <a:cubicBezTo>
                  <a:pt x="59" y="83"/>
                  <a:pt x="62" y="87"/>
                  <a:pt x="66" y="87"/>
                </a:cubicBezTo>
                <a:cubicBezTo>
                  <a:pt x="69" y="87"/>
                  <a:pt x="72" y="83"/>
                  <a:pt x="72" y="80"/>
                </a:cubicBezTo>
                <a:close/>
                <a:moveTo>
                  <a:pt x="94" y="79"/>
                </a:moveTo>
                <a:cubicBezTo>
                  <a:pt x="94" y="27"/>
                  <a:pt x="94" y="27"/>
                  <a:pt x="94" y="27"/>
                </a:cubicBezTo>
                <a:cubicBezTo>
                  <a:pt x="94" y="23"/>
                  <a:pt x="92" y="20"/>
                  <a:pt x="88" y="20"/>
                </a:cubicBezTo>
                <a:cubicBezTo>
                  <a:pt x="83" y="20"/>
                  <a:pt x="81" y="23"/>
                  <a:pt x="81" y="27"/>
                </a:cubicBezTo>
                <a:cubicBezTo>
                  <a:pt x="81" y="79"/>
                  <a:pt x="81" y="79"/>
                  <a:pt x="81" y="79"/>
                </a:cubicBezTo>
                <a:cubicBezTo>
                  <a:pt x="81" y="83"/>
                  <a:pt x="83" y="87"/>
                  <a:pt x="88" y="87"/>
                </a:cubicBezTo>
                <a:cubicBezTo>
                  <a:pt x="92" y="87"/>
                  <a:pt x="94" y="83"/>
                  <a:pt x="94" y="79"/>
                </a:cubicBezTo>
                <a:close/>
                <a:moveTo>
                  <a:pt x="116" y="80"/>
                </a:moveTo>
                <a:cubicBezTo>
                  <a:pt x="116" y="43"/>
                  <a:pt x="116" y="43"/>
                  <a:pt x="116" y="43"/>
                </a:cubicBezTo>
                <a:cubicBezTo>
                  <a:pt x="116" y="38"/>
                  <a:pt x="112" y="36"/>
                  <a:pt x="109" y="36"/>
                </a:cubicBezTo>
                <a:cubicBezTo>
                  <a:pt x="105" y="36"/>
                  <a:pt x="102" y="38"/>
                  <a:pt x="102" y="43"/>
                </a:cubicBezTo>
                <a:cubicBezTo>
                  <a:pt x="102" y="80"/>
                  <a:pt x="102" y="80"/>
                  <a:pt x="102" y="80"/>
                </a:cubicBezTo>
                <a:cubicBezTo>
                  <a:pt x="102" y="83"/>
                  <a:pt x="105" y="87"/>
                  <a:pt x="109" y="87"/>
                </a:cubicBezTo>
                <a:cubicBezTo>
                  <a:pt x="112" y="87"/>
                  <a:pt x="116" y="83"/>
                  <a:pt x="116" y="80"/>
                </a:cubicBezTo>
                <a:close/>
                <a:moveTo>
                  <a:pt x="48" y="65"/>
                </a:moveTo>
                <a:cubicBezTo>
                  <a:pt x="46" y="65"/>
                  <a:pt x="46" y="65"/>
                  <a:pt x="46" y="65"/>
                </a:cubicBezTo>
                <a:cubicBezTo>
                  <a:pt x="2" y="110"/>
                  <a:pt x="2" y="110"/>
                  <a:pt x="2" y="110"/>
                </a:cubicBezTo>
                <a:cubicBezTo>
                  <a:pt x="0" y="112"/>
                  <a:pt x="0" y="116"/>
                  <a:pt x="2" y="118"/>
                </a:cubicBezTo>
                <a:cubicBezTo>
                  <a:pt x="3" y="119"/>
                  <a:pt x="5" y="119"/>
                  <a:pt x="7" y="118"/>
                </a:cubicBezTo>
                <a:cubicBezTo>
                  <a:pt x="48" y="69"/>
                  <a:pt x="48" y="69"/>
                  <a:pt x="48" y="69"/>
                </a:cubicBezTo>
                <a:cubicBezTo>
                  <a:pt x="48" y="67"/>
                  <a:pt x="48" y="67"/>
                  <a:pt x="48" y="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AC7753EC-CBAE-A0D6-B598-54F6FE243888}"/>
              </a:ext>
            </a:extLst>
          </p:cNvPr>
          <p:cNvSpPr>
            <a:spLocks noEditPoints="1"/>
          </p:cNvSpPr>
          <p:nvPr/>
        </p:nvSpPr>
        <p:spPr bwMode="auto">
          <a:xfrm>
            <a:off x="11204576" y="4125913"/>
            <a:ext cx="238125" cy="254000"/>
          </a:xfrm>
          <a:custGeom>
            <a:avLst/>
            <a:gdLst>
              <a:gd name="T0" fmla="*/ 14 w 150"/>
              <a:gd name="T1" fmla="*/ 0 h 160"/>
              <a:gd name="T2" fmla="*/ 0 w 150"/>
              <a:gd name="T3" fmla="*/ 145 h 160"/>
              <a:gd name="T4" fmla="*/ 136 w 150"/>
              <a:gd name="T5" fmla="*/ 160 h 160"/>
              <a:gd name="T6" fmla="*/ 150 w 150"/>
              <a:gd name="T7" fmla="*/ 15 h 160"/>
              <a:gd name="T8" fmla="*/ 141 w 150"/>
              <a:gd name="T9" fmla="*/ 145 h 160"/>
              <a:gd name="T10" fmla="*/ 14 w 150"/>
              <a:gd name="T11" fmla="*/ 150 h 160"/>
              <a:gd name="T12" fmla="*/ 10 w 150"/>
              <a:gd name="T13" fmla="*/ 15 h 160"/>
              <a:gd name="T14" fmla="*/ 136 w 150"/>
              <a:gd name="T15" fmla="*/ 10 h 160"/>
              <a:gd name="T16" fmla="*/ 141 w 150"/>
              <a:gd name="T17" fmla="*/ 145 h 160"/>
              <a:gd name="T18" fmla="*/ 115 w 150"/>
              <a:gd name="T19" fmla="*/ 59 h 160"/>
              <a:gd name="T20" fmla="*/ 108 w 150"/>
              <a:gd name="T21" fmla="*/ 58 h 160"/>
              <a:gd name="T22" fmla="*/ 103 w 150"/>
              <a:gd name="T23" fmla="*/ 63 h 160"/>
              <a:gd name="T24" fmla="*/ 107 w 150"/>
              <a:gd name="T25" fmla="*/ 112 h 160"/>
              <a:gd name="T26" fmla="*/ 113 w 150"/>
              <a:gd name="T27" fmla="*/ 63 h 160"/>
              <a:gd name="T28" fmla="*/ 119 w 150"/>
              <a:gd name="T29" fmla="*/ 66 h 160"/>
              <a:gd name="T30" fmla="*/ 116 w 150"/>
              <a:gd name="T31" fmla="*/ 90 h 160"/>
              <a:gd name="T32" fmla="*/ 121 w 150"/>
              <a:gd name="T33" fmla="*/ 66 h 160"/>
              <a:gd name="T34" fmla="*/ 102 w 150"/>
              <a:gd name="T35" fmla="*/ 116 h 160"/>
              <a:gd name="T36" fmla="*/ 96 w 150"/>
              <a:gd name="T37" fmla="*/ 123 h 160"/>
              <a:gd name="T38" fmla="*/ 71 w 150"/>
              <a:gd name="T39" fmla="*/ 118 h 160"/>
              <a:gd name="T40" fmla="*/ 61 w 150"/>
              <a:gd name="T41" fmla="*/ 123 h 160"/>
              <a:gd name="T42" fmla="*/ 61 w 150"/>
              <a:gd name="T43" fmla="*/ 114 h 160"/>
              <a:gd name="T44" fmla="*/ 51 w 150"/>
              <a:gd name="T45" fmla="*/ 121 h 160"/>
              <a:gd name="T46" fmla="*/ 48 w 150"/>
              <a:gd name="T47" fmla="*/ 114 h 160"/>
              <a:gd name="T48" fmla="*/ 48 w 150"/>
              <a:gd name="T49" fmla="*/ 108 h 160"/>
              <a:gd name="T50" fmla="*/ 30 w 150"/>
              <a:gd name="T51" fmla="*/ 119 h 160"/>
              <a:gd name="T52" fmla="*/ 28 w 150"/>
              <a:gd name="T53" fmla="*/ 123 h 160"/>
              <a:gd name="T54" fmla="*/ 47 w 150"/>
              <a:gd name="T55" fmla="*/ 111 h 160"/>
              <a:gd name="T56" fmla="*/ 44 w 150"/>
              <a:gd name="T57" fmla="*/ 128 h 160"/>
              <a:gd name="T58" fmla="*/ 51 w 150"/>
              <a:gd name="T59" fmla="*/ 123 h 160"/>
              <a:gd name="T60" fmla="*/ 57 w 150"/>
              <a:gd name="T61" fmla="*/ 119 h 160"/>
              <a:gd name="T62" fmla="*/ 59 w 150"/>
              <a:gd name="T63" fmla="*/ 126 h 160"/>
              <a:gd name="T64" fmla="*/ 70 w 150"/>
              <a:gd name="T65" fmla="*/ 119 h 160"/>
              <a:gd name="T66" fmla="*/ 77 w 150"/>
              <a:gd name="T67" fmla="*/ 123 h 160"/>
              <a:gd name="T68" fmla="*/ 93 w 150"/>
              <a:gd name="T69" fmla="*/ 123 h 160"/>
              <a:gd name="T70" fmla="*/ 77 w 150"/>
              <a:gd name="T71" fmla="*/ 121 h 160"/>
              <a:gd name="T72" fmla="*/ 28 w 150"/>
              <a:gd name="T73" fmla="*/ 43 h 160"/>
              <a:gd name="T74" fmla="*/ 122 w 150"/>
              <a:gd name="T75" fmla="*/ 34 h 160"/>
              <a:gd name="T76" fmla="*/ 28 w 150"/>
              <a:gd name="T77" fmla="*/ 43 h 160"/>
              <a:gd name="T78" fmla="*/ 28 w 150"/>
              <a:gd name="T79" fmla="*/ 53 h 160"/>
              <a:gd name="T80" fmla="*/ 87 w 150"/>
              <a:gd name="T81" fmla="*/ 63 h 160"/>
              <a:gd name="T82" fmla="*/ 87 w 150"/>
              <a:gd name="T83" fmla="*/ 78 h 160"/>
              <a:gd name="T84" fmla="*/ 28 w 150"/>
              <a:gd name="T85" fmla="*/ 88 h 160"/>
              <a:gd name="T86" fmla="*/ 87 w 150"/>
              <a:gd name="T87" fmla="*/ 7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0" h="160">
                <a:moveTo>
                  <a:pt x="136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6" y="160"/>
                  <a:pt x="14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44" y="160"/>
                  <a:pt x="150" y="153"/>
                  <a:pt x="150" y="145"/>
                </a:cubicBezTo>
                <a:cubicBezTo>
                  <a:pt x="150" y="15"/>
                  <a:pt x="150" y="15"/>
                  <a:pt x="150" y="15"/>
                </a:cubicBezTo>
                <a:cubicBezTo>
                  <a:pt x="150" y="7"/>
                  <a:pt x="144" y="0"/>
                  <a:pt x="136" y="0"/>
                </a:cubicBezTo>
                <a:close/>
                <a:moveTo>
                  <a:pt x="141" y="145"/>
                </a:moveTo>
                <a:cubicBezTo>
                  <a:pt x="141" y="149"/>
                  <a:pt x="138" y="150"/>
                  <a:pt x="136" y="150"/>
                </a:cubicBezTo>
                <a:cubicBezTo>
                  <a:pt x="14" y="150"/>
                  <a:pt x="14" y="150"/>
                  <a:pt x="14" y="150"/>
                </a:cubicBezTo>
                <a:cubicBezTo>
                  <a:pt x="11" y="150"/>
                  <a:pt x="10" y="149"/>
                  <a:pt x="10" y="14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2"/>
                  <a:pt x="11" y="10"/>
                  <a:pt x="14" y="10"/>
                </a:cubicBezTo>
                <a:cubicBezTo>
                  <a:pt x="136" y="10"/>
                  <a:pt x="136" y="10"/>
                  <a:pt x="136" y="10"/>
                </a:cubicBezTo>
                <a:cubicBezTo>
                  <a:pt x="138" y="10"/>
                  <a:pt x="141" y="12"/>
                  <a:pt x="141" y="15"/>
                </a:cubicBezTo>
                <a:lnTo>
                  <a:pt x="141" y="145"/>
                </a:lnTo>
                <a:close/>
                <a:moveTo>
                  <a:pt x="113" y="63"/>
                </a:moveTo>
                <a:cubicBezTo>
                  <a:pt x="115" y="59"/>
                  <a:pt x="115" y="59"/>
                  <a:pt x="115" y="59"/>
                </a:cubicBezTo>
                <a:cubicBezTo>
                  <a:pt x="115" y="58"/>
                  <a:pt x="113" y="56"/>
                  <a:pt x="113" y="56"/>
                </a:cubicBezTo>
                <a:cubicBezTo>
                  <a:pt x="111" y="56"/>
                  <a:pt x="110" y="56"/>
                  <a:pt x="108" y="58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05" y="59"/>
                  <a:pt x="103" y="61"/>
                  <a:pt x="103" y="63"/>
                </a:cubicBezTo>
                <a:cubicBezTo>
                  <a:pt x="91" y="107"/>
                  <a:pt x="91" y="107"/>
                  <a:pt x="91" y="107"/>
                </a:cubicBezTo>
                <a:cubicBezTo>
                  <a:pt x="107" y="112"/>
                  <a:pt x="107" y="112"/>
                  <a:pt x="107" y="112"/>
                </a:cubicBezTo>
                <a:cubicBezTo>
                  <a:pt x="118" y="66"/>
                  <a:pt x="118" y="66"/>
                  <a:pt x="118" y="66"/>
                </a:cubicBezTo>
                <a:cubicBezTo>
                  <a:pt x="118" y="64"/>
                  <a:pt x="116" y="63"/>
                  <a:pt x="113" y="63"/>
                </a:cubicBezTo>
                <a:close/>
                <a:moveTo>
                  <a:pt x="121" y="66"/>
                </a:moveTo>
                <a:cubicBezTo>
                  <a:pt x="119" y="66"/>
                  <a:pt x="119" y="66"/>
                  <a:pt x="119" y="66"/>
                </a:cubicBezTo>
                <a:cubicBezTo>
                  <a:pt x="113" y="90"/>
                  <a:pt x="113" y="90"/>
                  <a:pt x="113" y="90"/>
                </a:cubicBezTo>
                <a:cubicBezTo>
                  <a:pt x="116" y="90"/>
                  <a:pt x="116" y="90"/>
                  <a:pt x="116" y="90"/>
                </a:cubicBezTo>
                <a:cubicBezTo>
                  <a:pt x="122" y="68"/>
                  <a:pt x="122" y="68"/>
                  <a:pt x="122" y="68"/>
                </a:cubicBezTo>
                <a:cubicBezTo>
                  <a:pt x="122" y="66"/>
                  <a:pt x="122" y="66"/>
                  <a:pt x="121" y="66"/>
                </a:cubicBezTo>
                <a:close/>
                <a:moveTo>
                  <a:pt x="96" y="123"/>
                </a:moveTo>
                <a:cubicBezTo>
                  <a:pt x="96" y="123"/>
                  <a:pt x="99" y="119"/>
                  <a:pt x="102" y="116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4" y="118"/>
                  <a:pt x="96" y="123"/>
                  <a:pt x="96" y="123"/>
                </a:cubicBezTo>
                <a:close/>
                <a:moveTo>
                  <a:pt x="76" y="119"/>
                </a:moveTo>
                <a:cubicBezTo>
                  <a:pt x="74" y="118"/>
                  <a:pt x="73" y="118"/>
                  <a:pt x="71" y="118"/>
                </a:cubicBezTo>
                <a:cubicBezTo>
                  <a:pt x="70" y="118"/>
                  <a:pt x="68" y="118"/>
                  <a:pt x="65" y="119"/>
                </a:cubicBezTo>
                <a:cubicBezTo>
                  <a:pt x="64" y="121"/>
                  <a:pt x="62" y="123"/>
                  <a:pt x="61" y="123"/>
                </a:cubicBezTo>
                <a:cubicBezTo>
                  <a:pt x="61" y="123"/>
                  <a:pt x="61" y="121"/>
                  <a:pt x="61" y="119"/>
                </a:cubicBezTo>
                <a:cubicBezTo>
                  <a:pt x="62" y="118"/>
                  <a:pt x="62" y="116"/>
                  <a:pt x="61" y="114"/>
                </a:cubicBezTo>
                <a:cubicBezTo>
                  <a:pt x="61" y="114"/>
                  <a:pt x="61" y="114"/>
                  <a:pt x="59" y="114"/>
                </a:cubicBezTo>
                <a:cubicBezTo>
                  <a:pt x="57" y="114"/>
                  <a:pt x="54" y="118"/>
                  <a:pt x="51" y="121"/>
                </a:cubicBezTo>
                <a:cubicBezTo>
                  <a:pt x="48" y="123"/>
                  <a:pt x="47" y="126"/>
                  <a:pt x="45" y="126"/>
                </a:cubicBezTo>
                <a:cubicBezTo>
                  <a:pt x="45" y="124"/>
                  <a:pt x="48" y="118"/>
                  <a:pt x="48" y="114"/>
                </a:cubicBezTo>
                <a:cubicBezTo>
                  <a:pt x="51" y="109"/>
                  <a:pt x="51" y="108"/>
                  <a:pt x="50" y="108"/>
                </a:cubicBezTo>
                <a:cubicBezTo>
                  <a:pt x="50" y="106"/>
                  <a:pt x="50" y="106"/>
                  <a:pt x="48" y="108"/>
                </a:cubicBezTo>
                <a:cubicBezTo>
                  <a:pt x="47" y="108"/>
                  <a:pt x="44" y="111"/>
                  <a:pt x="42" y="113"/>
                </a:cubicBezTo>
                <a:cubicBezTo>
                  <a:pt x="37" y="118"/>
                  <a:pt x="33" y="121"/>
                  <a:pt x="30" y="119"/>
                </a:cubicBezTo>
                <a:cubicBezTo>
                  <a:pt x="30" y="119"/>
                  <a:pt x="28" y="119"/>
                  <a:pt x="28" y="121"/>
                </a:cubicBezTo>
                <a:cubicBezTo>
                  <a:pt x="28" y="123"/>
                  <a:pt x="28" y="123"/>
                  <a:pt x="28" y="123"/>
                </a:cubicBezTo>
                <a:cubicBezTo>
                  <a:pt x="33" y="124"/>
                  <a:pt x="39" y="119"/>
                  <a:pt x="44" y="114"/>
                </a:cubicBezTo>
                <a:cubicBezTo>
                  <a:pt x="45" y="114"/>
                  <a:pt x="45" y="113"/>
                  <a:pt x="47" y="111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44" y="119"/>
                  <a:pt x="42" y="124"/>
                  <a:pt x="44" y="128"/>
                </a:cubicBezTo>
                <a:cubicBezTo>
                  <a:pt x="44" y="128"/>
                  <a:pt x="44" y="128"/>
                  <a:pt x="45" y="128"/>
                </a:cubicBezTo>
                <a:cubicBezTo>
                  <a:pt x="47" y="128"/>
                  <a:pt x="48" y="126"/>
                  <a:pt x="51" y="123"/>
                </a:cubicBezTo>
                <a:cubicBezTo>
                  <a:pt x="54" y="119"/>
                  <a:pt x="56" y="118"/>
                  <a:pt x="57" y="118"/>
                </a:cubicBezTo>
                <a:cubicBezTo>
                  <a:pt x="57" y="118"/>
                  <a:pt x="57" y="118"/>
                  <a:pt x="57" y="119"/>
                </a:cubicBezTo>
                <a:cubicBezTo>
                  <a:pt x="57" y="121"/>
                  <a:pt x="57" y="124"/>
                  <a:pt x="57" y="124"/>
                </a:cubicBezTo>
                <a:cubicBezTo>
                  <a:pt x="59" y="126"/>
                  <a:pt x="59" y="126"/>
                  <a:pt x="59" y="126"/>
                </a:cubicBezTo>
                <a:cubicBezTo>
                  <a:pt x="61" y="126"/>
                  <a:pt x="62" y="124"/>
                  <a:pt x="65" y="123"/>
                </a:cubicBezTo>
                <a:cubicBezTo>
                  <a:pt x="67" y="121"/>
                  <a:pt x="70" y="119"/>
                  <a:pt x="70" y="119"/>
                </a:cubicBezTo>
                <a:cubicBezTo>
                  <a:pt x="71" y="119"/>
                  <a:pt x="71" y="121"/>
                  <a:pt x="73" y="121"/>
                </a:cubicBezTo>
                <a:cubicBezTo>
                  <a:pt x="73" y="123"/>
                  <a:pt x="74" y="123"/>
                  <a:pt x="77" y="123"/>
                </a:cubicBezTo>
                <a:cubicBezTo>
                  <a:pt x="91" y="123"/>
                  <a:pt x="91" y="123"/>
                  <a:pt x="91" y="123"/>
                </a:cubicBezTo>
                <a:cubicBezTo>
                  <a:pt x="93" y="123"/>
                  <a:pt x="93" y="123"/>
                  <a:pt x="93" y="123"/>
                </a:cubicBezTo>
                <a:cubicBezTo>
                  <a:pt x="93" y="123"/>
                  <a:pt x="93" y="123"/>
                  <a:pt x="93" y="121"/>
                </a:cubicBezTo>
                <a:cubicBezTo>
                  <a:pt x="77" y="121"/>
                  <a:pt x="77" y="121"/>
                  <a:pt x="77" y="121"/>
                </a:cubicBezTo>
                <a:cubicBezTo>
                  <a:pt x="77" y="121"/>
                  <a:pt x="76" y="121"/>
                  <a:pt x="76" y="119"/>
                </a:cubicBezTo>
                <a:close/>
                <a:moveTo>
                  <a:pt x="28" y="43"/>
                </a:moveTo>
                <a:cubicBezTo>
                  <a:pt x="122" y="43"/>
                  <a:pt x="122" y="43"/>
                  <a:pt x="122" y="43"/>
                </a:cubicBezTo>
                <a:cubicBezTo>
                  <a:pt x="122" y="34"/>
                  <a:pt x="122" y="34"/>
                  <a:pt x="122" y="34"/>
                </a:cubicBezTo>
                <a:cubicBezTo>
                  <a:pt x="28" y="34"/>
                  <a:pt x="28" y="34"/>
                  <a:pt x="28" y="34"/>
                </a:cubicBezTo>
                <a:lnTo>
                  <a:pt x="28" y="43"/>
                </a:lnTo>
                <a:close/>
                <a:moveTo>
                  <a:pt x="87" y="53"/>
                </a:moveTo>
                <a:cubicBezTo>
                  <a:pt x="28" y="53"/>
                  <a:pt x="28" y="53"/>
                  <a:pt x="28" y="53"/>
                </a:cubicBezTo>
                <a:cubicBezTo>
                  <a:pt x="28" y="63"/>
                  <a:pt x="28" y="63"/>
                  <a:pt x="28" y="63"/>
                </a:cubicBezTo>
                <a:cubicBezTo>
                  <a:pt x="87" y="63"/>
                  <a:pt x="87" y="63"/>
                  <a:pt x="87" y="63"/>
                </a:cubicBezTo>
                <a:lnTo>
                  <a:pt x="87" y="53"/>
                </a:lnTo>
                <a:close/>
                <a:moveTo>
                  <a:pt x="87" y="78"/>
                </a:moveTo>
                <a:cubicBezTo>
                  <a:pt x="28" y="78"/>
                  <a:pt x="28" y="78"/>
                  <a:pt x="28" y="78"/>
                </a:cubicBezTo>
                <a:cubicBezTo>
                  <a:pt x="28" y="88"/>
                  <a:pt x="28" y="88"/>
                  <a:pt x="28" y="88"/>
                </a:cubicBezTo>
                <a:cubicBezTo>
                  <a:pt x="87" y="88"/>
                  <a:pt x="87" y="88"/>
                  <a:pt x="87" y="88"/>
                </a:cubicBezTo>
                <a:lnTo>
                  <a:pt x="87" y="7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289560F3-A7DE-E762-967D-FB8C93EBD83A}"/>
              </a:ext>
            </a:extLst>
          </p:cNvPr>
          <p:cNvSpPr>
            <a:spLocks noEditPoints="1"/>
          </p:cNvSpPr>
          <p:nvPr/>
        </p:nvSpPr>
        <p:spPr bwMode="auto">
          <a:xfrm>
            <a:off x="10118726" y="4125913"/>
            <a:ext cx="207963" cy="254000"/>
          </a:xfrm>
          <a:custGeom>
            <a:avLst/>
            <a:gdLst>
              <a:gd name="T0" fmla="*/ 28 w 131"/>
              <a:gd name="T1" fmla="*/ 71 h 160"/>
              <a:gd name="T2" fmla="*/ 36 w 131"/>
              <a:gd name="T3" fmla="*/ 97 h 160"/>
              <a:gd name="T4" fmla="*/ 50 w 131"/>
              <a:gd name="T5" fmla="*/ 133 h 160"/>
              <a:gd name="T6" fmla="*/ 52 w 131"/>
              <a:gd name="T7" fmla="*/ 139 h 160"/>
              <a:gd name="T8" fmla="*/ 52 w 131"/>
              <a:gd name="T9" fmla="*/ 147 h 160"/>
              <a:gd name="T10" fmla="*/ 52 w 131"/>
              <a:gd name="T11" fmla="*/ 153 h 160"/>
              <a:gd name="T12" fmla="*/ 56 w 131"/>
              <a:gd name="T13" fmla="*/ 154 h 160"/>
              <a:gd name="T14" fmla="*/ 75 w 131"/>
              <a:gd name="T15" fmla="*/ 154 h 160"/>
              <a:gd name="T16" fmla="*/ 79 w 131"/>
              <a:gd name="T17" fmla="*/ 153 h 160"/>
              <a:gd name="T18" fmla="*/ 79 w 131"/>
              <a:gd name="T19" fmla="*/ 147 h 160"/>
              <a:gd name="T20" fmla="*/ 79 w 131"/>
              <a:gd name="T21" fmla="*/ 139 h 160"/>
              <a:gd name="T22" fmla="*/ 80 w 131"/>
              <a:gd name="T23" fmla="*/ 133 h 160"/>
              <a:gd name="T24" fmla="*/ 95 w 131"/>
              <a:gd name="T25" fmla="*/ 97 h 160"/>
              <a:gd name="T26" fmla="*/ 65 w 131"/>
              <a:gd name="T27" fmla="*/ 32 h 160"/>
              <a:gd name="T28" fmla="*/ 81 w 131"/>
              <a:gd name="T29" fmla="*/ 97 h 160"/>
              <a:gd name="T30" fmla="*/ 57 w 131"/>
              <a:gd name="T31" fmla="*/ 122 h 160"/>
              <a:gd name="T32" fmla="*/ 39 w 131"/>
              <a:gd name="T33" fmla="*/ 71 h 160"/>
              <a:gd name="T34" fmla="*/ 91 w 131"/>
              <a:gd name="T35" fmla="*/ 71 h 160"/>
              <a:gd name="T36" fmla="*/ 0 w 131"/>
              <a:gd name="T37" fmla="*/ 75 h 160"/>
              <a:gd name="T38" fmla="*/ 17 w 131"/>
              <a:gd name="T39" fmla="*/ 68 h 160"/>
              <a:gd name="T40" fmla="*/ 0 w 131"/>
              <a:gd name="T41" fmla="*/ 75 h 160"/>
              <a:gd name="T42" fmla="*/ 131 w 131"/>
              <a:gd name="T43" fmla="*/ 68 h 160"/>
              <a:gd name="T44" fmla="*/ 114 w 131"/>
              <a:gd name="T45" fmla="*/ 75 h 160"/>
              <a:gd name="T46" fmla="*/ 131 w 131"/>
              <a:gd name="T47" fmla="*/ 68 h 160"/>
              <a:gd name="T48" fmla="*/ 110 w 131"/>
              <a:gd name="T49" fmla="*/ 19 h 160"/>
              <a:gd name="T50" fmla="*/ 102 w 131"/>
              <a:gd name="T51" fmla="*/ 37 h 160"/>
              <a:gd name="T52" fmla="*/ 110 w 131"/>
              <a:gd name="T53" fmla="*/ 19 h 160"/>
              <a:gd name="T54" fmla="*/ 62 w 131"/>
              <a:gd name="T55" fmla="*/ 0 h 160"/>
              <a:gd name="T56" fmla="*/ 70 w 131"/>
              <a:gd name="T57" fmla="*/ 20 h 160"/>
              <a:gd name="T58" fmla="*/ 62 w 131"/>
              <a:gd name="T59" fmla="*/ 0 h 160"/>
              <a:gd name="T60" fmla="*/ 16 w 131"/>
              <a:gd name="T61" fmla="*/ 23 h 160"/>
              <a:gd name="T62" fmla="*/ 34 w 131"/>
              <a:gd name="T63" fmla="*/ 32 h 160"/>
              <a:gd name="T64" fmla="*/ 16 w 131"/>
              <a:gd name="T65" fmla="*/ 23 h 160"/>
              <a:gd name="T66" fmla="*/ 68 w 131"/>
              <a:gd name="T67" fmla="*/ 73 h 160"/>
              <a:gd name="T68" fmla="*/ 67 w 131"/>
              <a:gd name="T69" fmla="*/ 63 h 160"/>
              <a:gd name="T70" fmla="*/ 74 w 131"/>
              <a:gd name="T71" fmla="*/ 67 h 160"/>
              <a:gd name="T72" fmla="*/ 80 w 131"/>
              <a:gd name="T73" fmla="*/ 68 h 160"/>
              <a:gd name="T74" fmla="*/ 78 w 131"/>
              <a:gd name="T75" fmla="*/ 58 h 160"/>
              <a:gd name="T76" fmla="*/ 67 w 131"/>
              <a:gd name="T77" fmla="*/ 52 h 160"/>
              <a:gd name="T78" fmla="*/ 63 w 131"/>
              <a:gd name="T79" fmla="*/ 57 h 160"/>
              <a:gd name="T80" fmla="*/ 50 w 131"/>
              <a:gd name="T81" fmla="*/ 67 h 160"/>
              <a:gd name="T82" fmla="*/ 63 w 131"/>
              <a:gd name="T83" fmla="*/ 78 h 160"/>
              <a:gd name="T84" fmla="*/ 63 w 131"/>
              <a:gd name="T85" fmla="*/ 89 h 160"/>
              <a:gd name="T86" fmla="*/ 56 w 131"/>
              <a:gd name="T87" fmla="*/ 84 h 160"/>
              <a:gd name="T88" fmla="*/ 50 w 131"/>
              <a:gd name="T89" fmla="*/ 83 h 160"/>
              <a:gd name="T90" fmla="*/ 52 w 131"/>
              <a:gd name="T91" fmla="*/ 92 h 160"/>
              <a:gd name="T92" fmla="*/ 63 w 131"/>
              <a:gd name="T93" fmla="*/ 95 h 160"/>
              <a:gd name="T94" fmla="*/ 67 w 131"/>
              <a:gd name="T95" fmla="*/ 100 h 160"/>
              <a:gd name="T96" fmla="*/ 68 w 131"/>
              <a:gd name="T97" fmla="*/ 95 h 160"/>
              <a:gd name="T98" fmla="*/ 81 w 131"/>
              <a:gd name="T99" fmla="*/ 84 h 160"/>
              <a:gd name="T100" fmla="*/ 68 w 131"/>
              <a:gd name="T101" fmla="*/ 73 h 160"/>
              <a:gd name="T102" fmla="*/ 63 w 131"/>
              <a:gd name="T103" fmla="*/ 73 h 160"/>
              <a:gd name="T104" fmla="*/ 63 w 131"/>
              <a:gd name="T105" fmla="*/ 63 h 160"/>
              <a:gd name="T106" fmla="*/ 63 w 131"/>
              <a:gd name="T107" fmla="*/ 73 h 160"/>
              <a:gd name="T108" fmla="*/ 68 w 131"/>
              <a:gd name="T109" fmla="*/ 89 h 160"/>
              <a:gd name="T110" fmla="*/ 67 w 131"/>
              <a:gd name="T111" fmla="*/ 79 h 160"/>
              <a:gd name="T112" fmla="*/ 74 w 131"/>
              <a:gd name="T113" fmla="*/ 84 h 160"/>
              <a:gd name="T114" fmla="*/ 68 w 131"/>
              <a:gd name="T115" fmla="*/ 8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31" h="160">
                <a:moveTo>
                  <a:pt x="65" y="32"/>
                </a:moveTo>
                <a:cubicBezTo>
                  <a:pt x="44" y="32"/>
                  <a:pt x="28" y="49"/>
                  <a:pt x="28" y="71"/>
                </a:cubicBezTo>
                <a:cubicBezTo>
                  <a:pt x="28" y="81"/>
                  <a:pt x="32" y="90"/>
                  <a:pt x="36" y="97"/>
                </a:cubicBezTo>
                <a:cubicBezTo>
                  <a:pt x="36" y="97"/>
                  <a:pt x="36" y="97"/>
                  <a:pt x="36" y="97"/>
                </a:cubicBezTo>
                <a:cubicBezTo>
                  <a:pt x="44" y="107"/>
                  <a:pt x="47" y="119"/>
                  <a:pt x="47" y="126"/>
                </a:cubicBezTo>
                <a:cubicBezTo>
                  <a:pt x="47" y="131"/>
                  <a:pt x="49" y="133"/>
                  <a:pt x="50" y="133"/>
                </a:cubicBezTo>
                <a:cubicBezTo>
                  <a:pt x="50" y="134"/>
                  <a:pt x="49" y="135"/>
                  <a:pt x="49" y="137"/>
                </a:cubicBezTo>
                <a:cubicBezTo>
                  <a:pt x="49" y="138"/>
                  <a:pt x="50" y="139"/>
                  <a:pt x="52" y="139"/>
                </a:cubicBezTo>
                <a:cubicBezTo>
                  <a:pt x="50" y="139"/>
                  <a:pt x="49" y="142"/>
                  <a:pt x="49" y="143"/>
                </a:cubicBezTo>
                <a:cubicBezTo>
                  <a:pt x="49" y="145"/>
                  <a:pt x="50" y="147"/>
                  <a:pt x="52" y="147"/>
                </a:cubicBezTo>
                <a:cubicBezTo>
                  <a:pt x="50" y="147"/>
                  <a:pt x="49" y="148"/>
                  <a:pt x="49" y="150"/>
                </a:cubicBezTo>
                <a:cubicBezTo>
                  <a:pt x="49" y="151"/>
                  <a:pt x="50" y="153"/>
                  <a:pt x="52" y="153"/>
                </a:cubicBezTo>
                <a:cubicBezTo>
                  <a:pt x="56" y="153"/>
                  <a:pt x="56" y="153"/>
                  <a:pt x="56" y="153"/>
                </a:cubicBezTo>
                <a:cubicBezTo>
                  <a:pt x="56" y="154"/>
                  <a:pt x="56" y="154"/>
                  <a:pt x="56" y="154"/>
                </a:cubicBezTo>
                <a:cubicBezTo>
                  <a:pt x="56" y="158"/>
                  <a:pt x="60" y="160"/>
                  <a:pt x="65" y="160"/>
                </a:cubicBezTo>
                <a:cubicBezTo>
                  <a:pt x="71" y="160"/>
                  <a:pt x="75" y="158"/>
                  <a:pt x="75" y="154"/>
                </a:cubicBezTo>
                <a:cubicBezTo>
                  <a:pt x="75" y="154"/>
                  <a:pt x="75" y="154"/>
                  <a:pt x="75" y="153"/>
                </a:cubicBezTo>
                <a:cubicBezTo>
                  <a:pt x="79" y="153"/>
                  <a:pt x="79" y="153"/>
                  <a:pt x="79" y="153"/>
                </a:cubicBezTo>
                <a:cubicBezTo>
                  <a:pt x="80" y="153"/>
                  <a:pt x="82" y="151"/>
                  <a:pt x="82" y="150"/>
                </a:cubicBezTo>
                <a:cubicBezTo>
                  <a:pt x="82" y="148"/>
                  <a:pt x="80" y="147"/>
                  <a:pt x="79" y="147"/>
                </a:cubicBezTo>
                <a:cubicBezTo>
                  <a:pt x="80" y="147"/>
                  <a:pt x="82" y="145"/>
                  <a:pt x="82" y="143"/>
                </a:cubicBezTo>
                <a:cubicBezTo>
                  <a:pt x="82" y="142"/>
                  <a:pt x="80" y="139"/>
                  <a:pt x="79" y="139"/>
                </a:cubicBezTo>
                <a:cubicBezTo>
                  <a:pt x="80" y="139"/>
                  <a:pt x="82" y="138"/>
                  <a:pt x="82" y="137"/>
                </a:cubicBezTo>
                <a:cubicBezTo>
                  <a:pt x="82" y="135"/>
                  <a:pt x="81" y="134"/>
                  <a:pt x="80" y="133"/>
                </a:cubicBezTo>
                <a:cubicBezTo>
                  <a:pt x="82" y="133"/>
                  <a:pt x="84" y="131"/>
                  <a:pt x="84" y="126"/>
                </a:cubicBezTo>
                <a:cubicBezTo>
                  <a:pt x="84" y="119"/>
                  <a:pt x="87" y="107"/>
                  <a:pt x="95" y="97"/>
                </a:cubicBezTo>
                <a:cubicBezTo>
                  <a:pt x="99" y="90"/>
                  <a:pt x="103" y="81"/>
                  <a:pt x="103" y="71"/>
                </a:cubicBezTo>
                <a:cubicBezTo>
                  <a:pt x="103" y="49"/>
                  <a:pt x="86" y="32"/>
                  <a:pt x="65" y="32"/>
                </a:cubicBezTo>
                <a:close/>
                <a:moveTo>
                  <a:pt x="86" y="90"/>
                </a:moveTo>
                <a:cubicBezTo>
                  <a:pt x="81" y="97"/>
                  <a:pt x="81" y="97"/>
                  <a:pt x="81" y="97"/>
                </a:cubicBezTo>
                <a:cubicBezTo>
                  <a:pt x="75" y="107"/>
                  <a:pt x="74" y="116"/>
                  <a:pt x="74" y="122"/>
                </a:cubicBezTo>
                <a:cubicBezTo>
                  <a:pt x="57" y="122"/>
                  <a:pt x="57" y="122"/>
                  <a:pt x="57" y="122"/>
                </a:cubicBezTo>
                <a:cubicBezTo>
                  <a:pt x="57" y="112"/>
                  <a:pt x="54" y="100"/>
                  <a:pt x="45" y="90"/>
                </a:cubicBezTo>
                <a:cubicBezTo>
                  <a:pt x="41" y="85"/>
                  <a:pt x="39" y="79"/>
                  <a:pt x="39" y="71"/>
                </a:cubicBezTo>
                <a:cubicBezTo>
                  <a:pt x="39" y="57"/>
                  <a:pt x="51" y="43"/>
                  <a:pt x="65" y="43"/>
                </a:cubicBezTo>
                <a:cubicBezTo>
                  <a:pt x="80" y="43"/>
                  <a:pt x="91" y="57"/>
                  <a:pt x="91" y="71"/>
                </a:cubicBezTo>
                <a:cubicBezTo>
                  <a:pt x="91" y="79"/>
                  <a:pt x="90" y="85"/>
                  <a:pt x="86" y="90"/>
                </a:cubicBezTo>
                <a:close/>
                <a:moveTo>
                  <a:pt x="0" y="75"/>
                </a:moveTo>
                <a:cubicBezTo>
                  <a:pt x="0" y="68"/>
                  <a:pt x="0" y="68"/>
                  <a:pt x="0" y="68"/>
                </a:cubicBezTo>
                <a:cubicBezTo>
                  <a:pt x="17" y="68"/>
                  <a:pt x="17" y="68"/>
                  <a:pt x="17" y="68"/>
                </a:cubicBezTo>
                <a:cubicBezTo>
                  <a:pt x="17" y="75"/>
                  <a:pt x="17" y="75"/>
                  <a:pt x="17" y="75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75"/>
                  <a:pt x="0" y="75"/>
                  <a:pt x="0" y="75"/>
                </a:cubicBezTo>
                <a:close/>
                <a:moveTo>
                  <a:pt x="131" y="68"/>
                </a:moveTo>
                <a:cubicBezTo>
                  <a:pt x="131" y="75"/>
                  <a:pt x="131" y="75"/>
                  <a:pt x="131" y="75"/>
                </a:cubicBezTo>
                <a:cubicBezTo>
                  <a:pt x="114" y="75"/>
                  <a:pt x="114" y="75"/>
                  <a:pt x="114" y="75"/>
                </a:cubicBezTo>
                <a:cubicBezTo>
                  <a:pt x="114" y="68"/>
                  <a:pt x="114" y="68"/>
                  <a:pt x="114" y="68"/>
                </a:cubicBezTo>
                <a:cubicBezTo>
                  <a:pt x="131" y="68"/>
                  <a:pt x="131" y="68"/>
                  <a:pt x="131" y="68"/>
                </a:cubicBezTo>
                <a:cubicBezTo>
                  <a:pt x="131" y="68"/>
                  <a:pt x="131" y="68"/>
                  <a:pt x="131" y="68"/>
                </a:cubicBezTo>
                <a:close/>
                <a:moveTo>
                  <a:pt x="110" y="19"/>
                </a:moveTo>
                <a:cubicBezTo>
                  <a:pt x="114" y="23"/>
                  <a:pt x="114" y="23"/>
                  <a:pt x="114" y="23"/>
                </a:cubicBezTo>
                <a:cubicBezTo>
                  <a:pt x="102" y="37"/>
                  <a:pt x="102" y="37"/>
                  <a:pt x="102" y="37"/>
                </a:cubicBezTo>
                <a:cubicBezTo>
                  <a:pt x="97" y="32"/>
                  <a:pt x="97" y="32"/>
                  <a:pt x="97" y="32"/>
                </a:cubicBezTo>
                <a:cubicBezTo>
                  <a:pt x="110" y="19"/>
                  <a:pt x="110" y="19"/>
                  <a:pt x="110" y="19"/>
                </a:cubicBezTo>
                <a:cubicBezTo>
                  <a:pt x="110" y="19"/>
                  <a:pt x="110" y="19"/>
                  <a:pt x="110" y="19"/>
                </a:cubicBezTo>
                <a:close/>
                <a:moveTo>
                  <a:pt x="62" y="0"/>
                </a:moveTo>
                <a:cubicBezTo>
                  <a:pt x="70" y="0"/>
                  <a:pt x="70" y="0"/>
                  <a:pt x="70" y="0"/>
                </a:cubicBezTo>
                <a:cubicBezTo>
                  <a:pt x="70" y="20"/>
                  <a:pt x="70" y="20"/>
                  <a:pt x="70" y="20"/>
                </a:cubicBezTo>
                <a:cubicBezTo>
                  <a:pt x="62" y="20"/>
                  <a:pt x="62" y="20"/>
                  <a:pt x="62" y="20"/>
                </a:cubicBezTo>
                <a:cubicBezTo>
                  <a:pt x="62" y="0"/>
                  <a:pt x="62" y="0"/>
                  <a:pt x="62" y="0"/>
                </a:cubicBezTo>
                <a:cubicBezTo>
                  <a:pt x="62" y="0"/>
                  <a:pt x="62" y="0"/>
                  <a:pt x="62" y="0"/>
                </a:cubicBezTo>
                <a:close/>
                <a:moveTo>
                  <a:pt x="16" y="23"/>
                </a:moveTo>
                <a:cubicBezTo>
                  <a:pt x="21" y="19"/>
                  <a:pt x="21" y="19"/>
                  <a:pt x="21" y="19"/>
                </a:cubicBezTo>
                <a:cubicBezTo>
                  <a:pt x="34" y="32"/>
                  <a:pt x="34" y="32"/>
                  <a:pt x="34" y="32"/>
                </a:cubicBezTo>
                <a:cubicBezTo>
                  <a:pt x="28" y="37"/>
                  <a:pt x="28" y="37"/>
                  <a:pt x="28" y="37"/>
                </a:cubicBezTo>
                <a:cubicBezTo>
                  <a:pt x="16" y="23"/>
                  <a:pt x="16" y="23"/>
                  <a:pt x="16" y="23"/>
                </a:cubicBezTo>
                <a:cubicBezTo>
                  <a:pt x="16" y="23"/>
                  <a:pt x="16" y="23"/>
                  <a:pt x="16" y="23"/>
                </a:cubicBezTo>
                <a:close/>
                <a:moveTo>
                  <a:pt x="68" y="73"/>
                </a:moveTo>
                <a:cubicBezTo>
                  <a:pt x="67" y="73"/>
                  <a:pt x="67" y="73"/>
                  <a:pt x="67" y="73"/>
                </a:cubicBezTo>
                <a:cubicBezTo>
                  <a:pt x="67" y="63"/>
                  <a:pt x="67" y="63"/>
                  <a:pt x="67" y="63"/>
                </a:cubicBezTo>
                <a:cubicBezTo>
                  <a:pt x="68" y="63"/>
                  <a:pt x="68" y="63"/>
                  <a:pt x="68" y="63"/>
                </a:cubicBezTo>
                <a:cubicBezTo>
                  <a:pt x="72" y="63"/>
                  <a:pt x="74" y="64"/>
                  <a:pt x="74" y="67"/>
                </a:cubicBezTo>
                <a:cubicBezTo>
                  <a:pt x="74" y="68"/>
                  <a:pt x="74" y="68"/>
                  <a:pt x="74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7"/>
                  <a:pt x="80" y="67"/>
                  <a:pt x="80" y="67"/>
                </a:cubicBezTo>
                <a:cubicBezTo>
                  <a:pt x="80" y="63"/>
                  <a:pt x="79" y="60"/>
                  <a:pt x="78" y="58"/>
                </a:cubicBezTo>
                <a:cubicBezTo>
                  <a:pt x="75" y="57"/>
                  <a:pt x="72" y="57"/>
                  <a:pt x="67" y="57"/>
                </a:cubicBezTo>
                <a:cubicBezTo>
                  <a:pt x="67" y="52"/>
                  <a:pt x="67" y="52"/>
                  <a:pt x="67" y="52"/>
                </a:cubicBezTo>
                <a:cubicBezTo>
                  <a:pt x="63" y="52"/>
                  <a:pt x="63" y="52"/>
                  <a:pt x="63" y="52"/>
                </a:cubicBezTo>
                <a:cubicBezTo>
                  <a:pt x="63" y="57"/>
                  <a:pt x="63" y="57"/>
                  <a:pt x="63" y="57"/>
                </a:cubicBezTo>
                <a:cubicBezTo>
                  <a:pt x="58" y="57"/>
                  <a:pt x="55" y="57"/>
                  <a:pt x="52" y="58"/>
                </a:cubicBezTo>
                <a:cubicBezTo>
                  <a:pt x="51" y="60"/>
                  <a:pt x="50" y="63"/>
                  <a:pt x="50" y="67"/>
                </a:cubicBezTo>
                <a:cubicBezTo>
                  <a:pt x="50" y="71"/>
                  <a:pt x="51" y="74"/>
                  <a:pt x="52" y="76"/>
                </a:cubicBezTo>
                <a:cubicBezTo>
                  <a:pt x="55" y="78"/>
                  <a:pt x="58" y="78"/>
                  <a:pt x="63" y="78"/>
                </a:cubicBezTo>
                <a:cubicBezTo>
                  <a:pt x="63" y="89"/>
                  <a:pt x="63" y="89"/>
                  <a:pt x="63" y="89"/>
                </a:cubicBezTo>
                <a:cubicBezTo>
                  <a:pt x="63" y="89"/>
                  <a:pt x="63" y="89"/>
                  <a:pt x="63" y="89"/>
                </a:cubicBezTo>
                <a:cubicBezTo>
                  <a:pt x="59" y="89"/>
                  <a:pt x="58" y="89"/>
                  <a:pt x="57" y="87"/>
                </a:cubicBezTo>
                <a:cubicBezTo>
                  <a:pt x="57" y="87"/>
                  <a:pt x="56" y="86"/>
                  <a:pt x="56" y="84"/>
                </a:cubicBezTo>
                <a:cubicBezTo>
                  <a:pt x="56" y="83"/>
                  <a:pt x="56" y="83"/>
                  <a:pt x="56" y="83"/>
                </a:cubicBezTo>
                <a:cubicBezTo>
                  <a:pt x="50" y="83"/>
                  <a:pt x="50" y="83"/>
                  <a:pt x="50" y="83"/>
                </a:cubicBezTo>
                <a:cubicBezTo>
                  <a:pt x="50" y="84"/>
                  <a:pt x="50" y="84"/>
                  <a:pt x="50" y="84"/>
                </a:cubicBezTo>
                <a:cubicBezTo>
                  <a:pt x="50" y="87"/>
                  <a:pt x="51" y="91"/>
                  <a:pt x="52" y="92"/>
                </a:cubicBezTo>
                <a:cubicBezTo>
                  <a:pt x="55" y="94"/>
                  <a:pt x="57" y="95"/>
                  <a:pt x="62" y="95"/>
                </a:cubicBezTo>
                <a:cubicBezTo>
                  <a:pt x="63" y="95"/>
                  <a:pt x="63" y="95"/>
                  <a:pt x="63" y="95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7" y="100"/>
                  <a:pt x="67" y="100"/>
                  <a:pt x="67" y="100"/>
                </a:cubicBezTo>
                <a:cubicBezTo>
                  <a:pt x="67" y="95"/>
                  <a:pt x="67" y="95"/>
                  <a:pt x="67" y="95"/>
                </a:cubicBezTo>
                <a:cubicBezTo>
                  <a:pt x="68" y="95"/>
                  <a:pt x="68" y="95"/>
                  <a:pt x="68" y="95"/>
                </a:cubicBezTo>
                <a:cubicBezTo>
                  <a:pt x="73" y="95"/>
                  <a:pt x="76" y="94"/>
                  <a:pt x="79" y="92"/>
                </a:cubicBezTo>
                <a:cubicBezTo>
                  <a:pt x="80" y="91"/>
                  <a:pt x="81" y="87"/>
                  <a:pt x="81" y="84"/>
                </a:cubicBezTo>
                <a:cubicBezTo>
                  <a:pt x="81" y="79"/>
                  <a:pt x="80" y="76"/>
                  <a:pt x="79" y="75"/>
                </a:cubicBezTo>
                <a:cubicBezTo>
                  <a:pt x="76" y="74"/>
                  <a:pt x="74" y="73"/>
                  <a:pt x="68" y="73"/>
                </a:cubicBezTo>
                <a:close/>
                <a:moveTo>
                  <a:pt x="63" y="73"/>
                </a:moveTo>
                <a:cubicBezTo>
                  <a:pt x="63" y="73"/>
                  <a:pt x="63" y="73"/>
                  <a:pt x="63" y="73"/>
                </a:cubicBezTo>
                <a:cubicBezTo>
                  <a:pt x="58" y="73"/>
                  <a:pt x="57" y="70"/>
                  <a:pt x="57" y="67"/>
                </a:cubicBezTo>
                <a:cubicBezTo>
                  <a:pt x="57" y="64"/>
                  <a:pt x="58" y="63"/>
                  <a:pt x="63" y="63"/>
                </a:cubicBezTo>
                <a:cubicBezTo>
                  <a:pt x="63" y="62"/>
                  <a:pt x="63" y="62"/>
                  <a:pt x="63" y="62"/>
                </a:cubicBezTo>
                <a:cubicBezTo>
                  <a:pt x="63" y="73"/>
                  <a:pt x="63" y="73"/>
                  <a:pt x="63" y="73"/>
                </a:cubicBezTo>
                <a:cubicBezTo>
                  <a:pt x="63" y="73"/>
                  <a:pt x="63" y="73"/>
                  <a:pt x="63" y="73"/>
                </a:cubicBezTo>
                <a:close/>
                <a:moveTo>
                  <a:pt x="68" y="89"/>
                </a:moveTo>
                <a:cubicBezTo>
                  <a:pt x="67" y="89"/>
                  <a:pt x="67" y="89"/>
                  <a:pt x="67" y="89"/>
                </a:cubicBezTo>
                <a:cubicBezTo>
                  <a:pt x="67" y="79"/>
                  <a:pt x="67" y="79"/>
                  <a:pt x="67" y="79"/>
                </a:cubicBezTo>
                <a:cubicBezTo>
                  <a:pt x="71" y="79"/>
                  <a:pt x="72" y="79"/>
                  <a:pt x="73" y="79"/>
                </a:cubicBezTo>
                <a:cubicBezTo>
                  <a:pt x="74" y="80"/>
                  <a:pt x="74" y="81"/>
                  <a:pt x="74" y="84"/>
                </a:cubicBezTo>
                <a:cubicBezTo>
                  <a:pt x="74" y="87"/>
                  <a:pt x="73" y="89"/>
                  <a:pt x="68" y="89"/>
                </a:cubicBezTo>
                <a:close/>
                <a:moveTo>
                  <a:pt x="68" y="89"/>
                </a:moveTo>
                <a:cubicBezTo>
                  <a:pt x="68" y="89"/>
                  <a:pt x="68" y="89"/>
                  <a:pt x="68" y="8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D84AA797-C3EA-3CBB-3C65-905B36D32FC1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4140200"/>
            <a:ext cx="254000" cy="225425"/>
          </a:xfrm>
          <a:custGeom>
            <a:avLst/>
            <a:gdLst>
              <a:gd name="T0" fmla="*/ 149 w 160"/>
              <a:gd name="T1" fmla="*/ 12 h 142"/>
              <a:gd name="T2" fmla="*/ 149 w 160"/>
              <a:gd name="T3" fmla="*/ 6 h 142"/>
              <a:gd name="T4" fmla="*/ 142 w 160"/>
              <a:gd name="T5" fmla="*/ 0 h 142"/>
              <a:gd name="T6" fmla="*/ 123 w 160"/>
              <a:gd name="T7" fmla="*/ 0 h 142"/>
              <a:gd name="T8" fmla="*/ 117 w 160"/>
              <a:gd name="T9" fmla="*/ 6 h 142"/>
              <a:gd name="T10" fmla="*/ 117 w 160"/>
              <a:gd name="T11" fmla="*/ 12 h 142"/>
              <a:gd name="T12" fmla="*/ 11 w 160"/>
              <a:gd name="T13" fmla="*/ 12 h 142"/>
              <a:gd name="T14" fmla="*/ 0 w 160"/>
              <a:gd name="T15" fmla="*/ 23 h 142"/>
              <a:gd name="T16" fmla="*/ 0 w 160"/>
              <a:gd name="T17" fmla="*/ 126 h 142"/>
              <a:gd name="T18" fmla="*/ 14 w 160"/>
              <a:gd name="T19" fmla="*/ 142 h 142"/>
              <a:gd name="T20" fmla="*/ 146 w 160"/>
              <a:gd name="T21" fmla="*/ 142 h 142"/>
              <a:gd name="T22" fmla="*/ 160 w 160"/>
              <a:gd name="T23" fmla="*/ 126 h 142"/>
              <a:gd name="T24" fmla="*/ 160 w 160"/>
              <a:gd name="T25" fmla="*/ 25 h 142"/>
              <a:gd name="T26" fmla="*/ 149 w 160"/>
              <a:gd name="T27" fmla="*/ 12 h 142"/>
              <a:gd name="T28" fmla="*/ 80 w 160"/>
              <a:gd name="T29" fmla="*/ 132 h 142"/>
              <a:gd name="T30" fmla="*/ 28 w 160"/>
              <a:gd name="T31" fmla="*/ 77 h 142"/>
              <a:gd name="T32" fmla="*/ 80 w 160"/>
              <a:gd name="T33" fmla="*/ 21 h 142"/>
              <a:gd name="T34" fmla="*/ 132 w 160"/>
              <a:gd name="T35" fmla="*/ 77 h 142"/>
              <a:gd name="T36" fmla="*/ 80 w 160"/>
              <a:gd name="T37" fmla="*/ 132 h 142"/>
              <a:gd name="T38" fmla="*/ 80 w 160"/>
              <a:gd name="T39" fmla="*/ 43 h 142"/>
              <a:gd name="T40" fmla="*/ 76 w 160"/>
              <a:gd name="T41" fmla="*/ 43 h 142"/>
              <a:gd name="T42" fmla="*/ 82 w 160"/>
              <a:gd name="T43" fmla="*/ 54 h 142"/>
              <a:gd name="T44" fmla="*/ 68 w 160"/>
              <a:gd name="T45" fmla="*/ 70 h 142"/>
              <a:gd name="T46" fmla="*/ 53 w 160"/>
              <a:gd name="T47" fmla="*/ 58 h 142"/>
              <a:gd name="T48" fmla="*/ 48 w 160"/>
              <a:gd name="T49" fmla="*/ 77 h 142"/>
              <a:gd name="T50" fmla="*/ 80 w 160"/>
              <a:gd name="T51" fmla="*/ 112 h 142"/>
              <a:gd name="T52" fmla="*/ 112 w 160"/>
              <a:gd name="T53" fmla="*/ 77 h 142"/>
              <a:gd name="T54" fmla="*/ 80 w 160"/>
              <a:gd name="T55" fmla="*/ 4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0" h="142">
                <a:moveTo>
                  <a:pt x="149" y="12"/>
                </a:moveTo>
                <a:cubicBezTo>
                  <a:pt x="149" y="6"/>
                  <a:pt x="149" y="6"/>
                  <a:pt x="149" y="6"/>
                </a:cubicBezTo>
                <a:cubicBezTo>
                  <a:pt x="149" y="2"/>
                  <a:pt x="146" y="0"/>
                  <a:pt x="142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19" y="0"/>
                  <a:pt x="117" y="2"/>
                  <a:pt x="117" y="6"/>
                </a:cubicBezTo>
                <a:cubicBezTo>
                  <a:pt x="117" y="12"/>
                  <a:pt x="117" y="12"/>
                  <a:pt x="117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5" y="12"/>
                  <a:pt x="0" y="18"/>
                  <a:pt x="0" y="23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36"/>
                  <a:pt x="7" y="142"/>
                  <a:pt x="14" y="142"/>
                </a:cubicBezTo>
                <a:cubicBezTo>
                  <a:pt x="146" y="142"/>
                  <a:pt x="146" y="142"/>
                  <a:pt x="146" y="142"/>
                </a:cubicBezTo>
                <a:cubicBezTo>
                  <a:pt x="153" y="142"/>
                  <a:pt x="160" y="136"/>
                  <a:pt x="160" y="126"/>
                </a:cubicBezTo>
                <a:cubicBezTo>
                  <a:pt x="160" y="25"/>
                  <a:pt x="160" y="25"/>
                  <a:pt x="160" y="25"/>
                </a:cubicBezTo>
                <a:cubicBezTo>
                  <a:pt x="160" y="18"/>
                  <a:pt x="155" y="12"/>
                  <a:pt x="149" y="12"/>
                </a:cubicBezTo>
                <a:close/>
                <a:moveTo>
                  <a:pt x="80" y="132"/>
                </a:moveTo>
                <a:cubicBezTo>
                  <a:pt x="52" y="132"/>
                  <a:pt x="28" y="107"/>
                  <a:pt x="28" y="77"/>
                </a:cubicBezTo>
                <a:cubicBezTo>
                  <a:pt x="28" y="46"/>
                  <a:pt x="52" y="21"/>
                  <a:pt x="80" y="21"/>
                </a:cubicBezTo>
                <a:cubicBezTo>
                  <a:pt x="108" y="21"/>
                  <a:pt x="132" y="46"/>
                  <a:pt x="132" y="77"/>
                </a:cubicBezTo>
                <a:cubicBezTo>
                  <a:pt x="132" y="107"/>
                  <a:pt x="108" y="132"/>
                  <a:pt x="80" y="132"/>
                </a:cubicBezTo>
                <a:close/>
                <a:moveTo>
                  <a:pt x="80" y="43"/>
                </a:moveTo>
                <a:cubicBezTo>
                  <a:pt x="80" y="43"/>
                  <a:pt x="78" y="43"/>
                  <a:pt x="76" y="43"/>
                </a:cubicBezTo>
                <a:cubicBezTo>
                  <a:pt x="80" y="47"/>
                  <a:pt x="82" y="51"/>
                  <a:pt x="82" y="54"/>
                </a:cubicBezTo>
                <a:cubicBezTo>
                  <a:pt x="82" y="64"/>
                  <a:pt x="75" y="70"/>
                  <a:pt x="68" y="70"/>
                </a:cubicBezTo>
                <a:cubicBezTo>
                  <a:pt x="60" y="70"/>
                  <a:pt x="55" y="66"/>
                  <a:pt x="53" y="58"/>
                </a:cubicBezTo>
                <a:cubicBezTo>
                  <a:pt x="50" y="64"/>
                  <a:pt x="48" y="72"/>
                  <a:pt x="48" y="77"/>
                </a:cubicBezTo>
                <a:cubicBezTo>
                  <a:pt x="48" y="96"/>
                  <a:pt x="62" y="112"/>
                  <a:pt x="80" y="112"/>
                </a:cubicBezTo>
                <a:cubicBezTo>
                  <a:pt x="98" y="112"/>
                  <a:pt x="112" y="96"/>
                  <a:pt x="112" y="77"/>
                </a:cubicBezTo>
                <a:cubicBezTo>
                  <a:pt x="112" y="58"/>
                  <a:pt x="98" y="43"/>
                  <a:pt x="80" y="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E2AB0334-4DA5-BC3E-F0A0-97AB3C626879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4133850"/>
            <a:ext cx="254000" cy="238125"/>
          </a:xfrm>
          <a:custGeom>
            <a:avLst/>
            <a:gdLst>
              <a:gd name="T0" fmla="*/ 109 w 160"/>
              <a:gd name="T1" fmla="*/ 0 h 150"/>
              <a:gd name="T2" fmla="*/ 51 w 160"/>
              <a:gd name="T3" fmla="*/ 0 h 150"/>
              <a:gd name="T4" fmla="*/ 39 w 160"/>
              <a:gd name="T5" fmla="*/ 15 h 150"/>
              <a:gd name="T6" fmla="*/ 39 w 160"/>
              <a:gd name="T7" fmla="*/ 29 h 150"/>
              <a:gd name="T8" fmla="*/ 17 w 160"/>
              <a:gd name="T9" fmla="*/ 29 h 150"/>
              <a:gd name="T10" fmla="*/ 0 w 160"/>
              <a:gd name="T11" fmla="*/ 47 h 150"/>
              <a:gd name="T12" fmla="*/ 0 w 160"/>
              <a:gd name="T13" fmla="*/ 131 h 150"/>
              <a:gd name="T14" fmla="*/ 17 w 160"/>
              <a:gd name="T15" fmla="*/ 150 h 150"/>
              <a:gd name="T16" fmla="*/ 143 w 160"/>
              <a:gd name="T17" fmla="*/ 150 h 150"/>
              <a:gd name="T18" fmla="*/ 160 w 160"/>
              <a:gd name="T19" fmla="*/ 131 h 150"/>
              <a:gd name="T20" fmla="*/ 160 w 160"/>
              <a:gd name="T21" fmla="*/ 47 h 150"/>
              <a:gd name="T22" fmla="*/ 143 w 160"/>
              <a:gd name="T23" fmla="*/ 29 h 150"/>
              <a:gd name="T24" fmla="*/ 121 w 160"/>
              <a:gd name="T25" fmla="*/ 29 h 150"/>
              <a:gd name="T26" fmla="*/ 121 w 160"/>
              <a:gd name="T27" fmla="*/ 15 h 150"/>
              <a:gd name="T28" fmla="*/ 109 w 160"/>
              <a:gd name="T29" fmla="*/ 0 h 150"/>
              <a:gd name="T30" fmla="*/ 49 w 160"/>
              <a:gd name="T31" fmla="*/ 15 h 150"/>
              <a:gd name="T32" fmla="*/ 51 w 160"/>
              <a:gd name="T33" fmla="*/ 12 h 150"/>
              <a:gd name="T34" fmla="*/ 109 w 160"/>
              <a:gd name="T35" fmla="*/ 12 h 150"/>
              <a:gd name="T36" fmla="*/ 111 w 160"/>
              <a:gd name="T37" fmla="*/ 15 h 150"/>
              <a:gd name="T38" fmla="*/ 111 w 160"/>
              <a:gd name="T39" fmla="*/ 29 h 150"/>
              <a:gd name="T40" fmla="*/ 49 w 160"/>
              <a:gd name="T41" fmla="*/ 29 h 150"/>
              <a:gd name="T42" fmla="*/ 49 w 160"/>
              <a:gd name="T43" fmla="*/ 15 h 150"/>
              <a:gd name="T44" fmla="*/ 49 w 160"/>
              <a:gd name="T45" fmla="*/ 15 h 150"/>
              <a:gd name="T46" fmla="*/ 26 w 160"/>
              <a:gd name="T47" fmla="*/ 136 h 150"/>
              <a:gd name="T48" fmla="*/ 17 w 160"/>
              <a:gd name="T49" fmla="*/ 136 h 150"/>
              <a:gd name="T50" fmla="*/ 13 w 160"/>
              <a:gd name="T51" fmla="*/ 131 h 150"/>
              <a:gd name="T52" fmla="*/ 13 w 160"/>
              <a:gd name="T53" fmla="*/ 47 h 150"/>
              <a:gd name="T54" fmla="*/ 17 w 160"/>
              <a:gd name="T55" fmla="*/ 42 h 150"/>
              <a:gd name="T56" fmla="*/ 26 w 160"/>
              <a:gd name="T57" fmla="*/ 42 h 150"/>
              <a:gd name="T58" fmla="*/ 26 w 160"/>
              <a:gd name="T59" fmla="*/ 136 h 150"/>
              <a:gd name="T60" fmla="*/ 26 w 160"/>
              <a:gd name="T61" fmla="*/ 136 h 150"/>
              <a:gd name="T62" fmla="*/ 134 w 160"/>
              <a:gd name="T63" fmla="*/ 42 h 150"/>
              <a:gd name="T64" fmla="*/ 143 w 160"/>
              <a:gd name="T65" fmla="*/ 42 h 150"/>
              <a:gd name="T66" fmla="*/ 147 w 160"/>
              <a:gd name="T67" fmla="*/ 47 h 150"/>
              <a:gd name="T68" fmla="*/ 147 w 160"/>
              <a:gd name="T69" fmla="*/ 131 h 150"/>
              <a:gd name="T70" fmla="*/ 143 w 160"/>
              <a:gd name="T71" fmla="*/ 136 h 150"/>
              <a:gd name="T72" fmla="*/ 134 w 160"/>
              <a:gd name="T73" fmla="*/ 136 h 150"/>
              <a:gd name="T74" fmla="*/ 134 w 160"/>
              <a:gd name="T75" fmla="*/ 42 h 150"/>
              <a:gd name="T76" fmla="*/ 134 w 160"/>
              <a:gd name="T77" fmla="*/ 42 h 150"/>
              <a:gd name="T78" fmla="*/ 123 w 160"/>
              <a:gd name="T79" fmla="*/ 42 h 150"/>
              <a:gd name="T80" fmla="*/ 123 w 160"/>
              <a:gd name="T81" fmla="*/ 136 h 150"/>
              <a:gd name="T82" fmla="*/ 37 w 160"/>
              <a:gd name="T83" fmla="*/ 136 h 150"/>
              <a:gd name="T84" fmla="*/ 37 w 160"/>
              <a:gd name="T85" fmla="*/ 42 h 150"/>
              <a:gd name="T86" fmla="*/ 123 w 160"/>
              <a:gd name="T87" fmla="*/ 42 h 150"/>
              <a:gd name="T88" fmla="*/ 123 w 160"/>
              <a:gd name="T89" fmla="*/ 42 h 150"/>
              <a:gd name="T90" fmla="*/ 123 w 160"/>
              <a:gd name="T91" fmla="*/ 42 h 150"/>
              <a:gd name="T92" fmla="*/ 123 w 160"/>
              <a:gd name="T93" fmla="*/ 4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50">
                <a:moveTo>
                  <a:pt x="109" y="0"/>
                </a:moveTo>
                <a:cubicBezTo>
                  <a:pt x="51" y="0"/>
                  <a:pt x="51" y="0"/>
                  <a:pt x="51" y="0"/>
                </a:cubicBezTo>
                <a:cubicBezTo>
                  <a:pt x="44" y="0"/>
                  <a:pt x="39" y="6"/>
                  <a:pt x="39" y="15"/>
                </a:cubicBezTo>
                <a:cubicBezTo>
                  <a:pt x="39" y="29"/>
                  <a:pt x="39" y="29"/>
                  <a:pt x="39" y="29"/>
                </a:cubicBezTo>
                <a:cubicBezTo>
                  <a:pt x="17" y="29"/>
                  <a:pt x="17" y="29"/>
                  <a:pt x="17" y="29"/>
                </a:cubicBezTo>
                <a:cubicBezTo>
                  <a:pt x="9" y="29"/>
                  <a:pt x="0" y="36"/>
                  <a:pt x="0" y="47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140"/>
                  <a:pt x="9" y="150"/>
                  <a:pt x="17" y="150"/>
                </a:cubicBezTo>
                <a:cubicBezTo>
                  <a:pt x="143" y="150"/>
                  <a:pt x="143" y="150"/>
                  <a:pt x="143" y="150"/>
                </a:cubicBezTo>
                <a:cubicBezTo>
                  <a:pt x="151" y="150"/>
                  <a:pt x="160" y="140"/>
                  <a:pt x="160" y="131"/>
                </a:cubicBezTo>
                <a:cubicBezTo>
                  <a:pt x="160" y="47"/>
                  <a:pt x="160" y="47"/>
                  <a:pt x="160" y="47"/>
                </a:cubicBezTo>
                <a:cubicBezTo>
                  <a:pt x="160" y="36"/>
                  <a:pt x="151" y="29"/>
                  <a:pt x="143" y="29"/>
                </a:cubicBezTo>
                <a:cubicBezTo>
                  <a:pt x="121" y="29"/>
                  <a:pt x="121" y="29"/>
                  <a:pt x="121" y="29"/>
                </a:cubicBezTo>
                <a:cubicBezTo>
                  <a:pt x="121" y="15"/>
                  <a:pt x="121" y="15"/>
                  <a:pt x="121" y="15"/>
                </a:cubicBezTo>
                <a:cubicBezTo>
                  <a:pt x="121" y="6"/>
                  <a:pt x="116" y="0"/>
                  <a:pt x="109" y="0"/>
                </a:cubicBezTo>
                <a:close/>
                <a:moveTo>
                  <a:pt x="49" y="15"/>
                </a:moveTo>
                <a:cubicBezTo>
                  <a:pt x="49" y="13"/>
                  <a:pt x="50" y="12"/>
                  <a:pt x="51" y="12"/>
                </a:cubicBezTo>
                <a:cubicBezTo>
                  <a:pt x="109" y="12"/>
                  <a:pt x="109" y="12"/>
                  <a:pt x="109" y="12"/>
                </a:cubicBezTo>
                <a:cubicBezTo>
                  <a:pt x="110" y="12"/>
                  <a:pt x="111" y="13"/>
                  <a:pt x="111" y="15"/>
                </a:cubicBezTo>
                <a:cubicBezTo>
                  <a:pt x="111" y="29"/>
                  <a:pt x="111" y="29"/>
                  <a:pt x="111" y="29"/>
                </a:cubicBezTo>
                <a:cubicBezTo>
                  <a:pt x="49" y="29"/>
                  <a:pt x="49" y="29"/>
                  <a:pt x="49" y="29"/>
                </a:cubicBezTo>
                <a:cubicBezTo>
                  <a:pt x="49" y="15"/>
                  <a:pt x="49" y="15"/>
                  <a:pt x="49" y="15"/>
                </a:cubicBezTo>
                <a:cubicBezTo>
                  <a:pt x="49" y="15"/>
                  <a:pt x="49" y="15"/>
                  <a:pt x="49" y="15"/>
                </a:cubicBezTo>
                <a:close/>
                <a:moveTo>
                  <a:pt x="26" y="136"/>
                </a:moveTo>
                <a:cubicBezTo>
                  <a:pt x="17" y="136"/>
                  <a:pt x="17" y="136"/>
                  <a:pt x="17" y="136"/>
                </a:cubicBezTo>
                <a:cubicBezTo>
                  <a:pt x="14" y="136"/>
                  <a:pt x="13" y="133"/>
                  <a:pt x="13" y="131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44"/>
                  <a:pt x="14" y="42"/>
                  <a:pt x="17" y="42"/>
                </a:cubicBezTo>
                <a:cubicBezTo>
                  <a:pt x="26" y="42"/>
                  <a:pt x="26" y="42"/>
                  <a:pt x="26" y="42"/>
                </a:cubicBezTo>
                <a:cubicBezTo>
                  <a:pt x="26" y="136"/>
                  <a:pt x="26" y="136"/>
                  <a:pt x="26" y="136"/>
                </a:cubicBezTo>
                <a:cubicBezTo>
                  <a:pt x="26" y="136"/>
                  <a:pt x="26" y="136"/>
                  <a:pt x="26" y="136"/>
                </a:cubicBezTo>
                <a:close/>
                <a:moveTo>
                  <a:pt x="134" y="42"/>
                </a:moveTo>
                <a:cubicBezTo>
                  <a:pt x="143" y="42"/>
                  <a:pt x="143" y="42"/>
                  <a:pt x="143" y="42"/>
                </a:cubicBezTo>
                <a:cubicBezTo>
                  <a:pt x="144" y="42"/>
                  <a:pt x="147" y="44"/>
                  <a:pt x="147" y="47"/>
                </a:cubicBezTo>
                <a:cubicBezTo>
                  <a:pt x="147" y="131"/>
                  <a:pt x="147" y="131"/>
                  <a:pt x="147" y="131"/>
                </a:cubicBezTo>
                <a:cubicBezTo>
                  <a:pt x="147" y="133"/>
                  <a:pt x="144" y="136"/>
                  <a:pt x="143" y="136"/>
                </a:cubicBezTo>
                <a:cubicBezTo>
                  <a:pt x="134" y="136"/>
                  <a:pt x="134" y="136"/>
                  <a:pt x="134" y="136"/>
                </a:cubicBezTo>
                <a:cubicBezTo>
                  <a:pt x="134" y="42"/>
                  <a:pt x="134" y="42"/>
                  <a:pt x="134" y="42"/>
                </a:cubicBezTo>
                <a:cubicBezTo>
                  <a:pt x="134" y="42"/>
                  <a:pt x="134" y="42"/>
                  <a:pt x="134" y="42"/>
                </a:cubicBezTo>
                <a:close/>
                <a:moveTo>
                  <a:pt x="123" y="42"/>
                </a:moveTo>
                <a:cubicBezTo>
                  <a:pt x="123" y="136"/>
                  <a:pt x="123" y="136"/>
                  <a:pt x="123" y="136"/>
                </a:cubicBezTo>
                <a:cubicBezTo>
                  <a:pt x="37" y="136"/>
                  <a:pt x="37" y="136"/>
                  <a:pt x="37" y="136"/>
                </a:cubicBezTo>
                <a:cubicBezTo>
                  <a:pt x="37" y="42"/>
                  <a:pt x="37" y="42"/>
                  <a:pt x="37" y="42"/>
                </a:cubicBezTo>
                <a:cubicBezTo>
                  <a:pt x="123" y="42"/>
                  <a:pt x="123" y="42"/>
                  <a:pt x="123" y="42"/>
                </a:cubicBezTo>
                <a:cubicBezTo>
                  <a:pt x="123" y="42"/>
                  <a:pt x="123" y="42"/>
                  <a:pt x="123" y="42"/>
                </a:cubicBezTo>
                <a:close/>
                <a:moveTo>
                  <a:pt x="123" y="42"/>
                </a:moveTo>
                <a:cubicBezTo>
                  <a:pt x="123" y="42"/>
                  <a:pt x="123" y="42"/>
                  <a:pt x="123" y="4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9941F329-A991-C119-CB46-6A3E0A1925FF}"/>
              </a:ext>
            </a:extLst>
          </p:cNvPr>
          <p:cNvSpPr>
            <a:spLocks noEditPoints="1"/>
          </p:cNvSpPr>
          <p:nvPr/>
        </p:nvSpPr>
        <p:spPr bwMode="auto">
          <a:xfrm>
            <a:off x="9009063" y="4125913"/>
            <a:ext cx="228600" cy="254000"/>
          </a:xfrm>
          <a:custGeom>
            <a:avLst/>
            <a:gdLst>
              <a:gd name="T0" fmla="*/ 118 w 145"/>
              <a:gd name="T1" fmla="*/ 0 h 160"/>
              <a:gd name="T2" fmla="*/ 95 w 145"/>
              <a:gd name="T3" fmla="*/ 16 h 160"/>
              <a:gd name="T4" fmla="*/ 64 w 145"/>
              <a:gd name="T5" fmla="*/ 20 h 160"/>
              <a:gd name="T6" fmla="*/ 70 w 145"/>
              <a:gd name="T7" fmla="*/ 64 h 160"/>
              <a:gd name="T8" fmla="*/ 2 w 145"/>
              <a:gd name="T9" fmla="*/ 138 h 160"/>
              <a:gd name="T10" fmla="*/ 15 w 145"/>
              <a:gd name="T11" fmla="*/ 158 h 160"/>
              <a:gd name="T12" fmla="*/ 22 w 145"/>
              <a:gd name="T13" fmla="*/ 158 h 160"/>
              <a:gd name="T14" fmla="*/ 26 w 145"/>
              <a:gd name="T15" fmla="*/ 146 h 160"/>
              <a:gd name="T16" fmla="*/ 26 w 145"/>
              <a:gd name="T17" fmla="*/ 136 h 160"/>
              <a:gd name="T18" fmla="*/ 34 w 145"/>
              <a:gd name="T19" fmla="*/ 142 h 160"/>
              <a:gd name="T20" fmla="*/ 43 w 145"/>
              <a:gd name="T21" fmla="*/ 136 h 160"/>
              <a:gd name="T22" fmla="*/ 38 w 145"/>
              <a:gd name="T23" fmla="*/ 124 h 160"/>
              <a:gd name="T24" fmla="*/ 47 w 145"/>
              <a:gd name="T25" fmla="*/ 124 h 160"/>
              <a:gd name="T26" fmla="*/ 53 w 145"/>
              <a:gd name="T27" fmla="*/ 124 h 160"/>
              <a:gd name="T28" fmla="*/ 57 w 145"/>
              <a:gd name="T29" fmla="*/ 113 h 160"/>
              <a:gd name="T30" fmla="*/ 82 w 145"/>
              <a:gd name="T31" fmla="*/ 77 h 160"/>
              <a:gd name="T32" fmla="*/ 89 w 145"/>
              <a:gd name="T33" fmla="*/ 83 h 160"/>
              <a:gd name="T34" fmla="*/ 124 w 145"/>
              <a:gd name="T35" fmla="*/ 83 h 160"/>
              <a:gd name="T36" fmla="*/ 136 w 145"/>
              <a:gd name="T37" fmla="*/ 45 h 160"/>
              <a:gd name="T38" fmla="*/ 88 w 145"/>
              <a:gd name="T39" fmla="*/ 45 h 160"/>
              <a:gd name="T40" fmla="*/ 76 w 145"/>
              <a:gd name="T41" fmla="*/ 45 h 160"/>
              <a:gd name="T42" fmla="*/ 82 w 145"/>
              <a:gd name="T43" fmla="*/ 30 h 160"/>
              <a:gd name="T44" fmla="*/ 88 w 145"/>
              <a:gd name="T45" fmla="*/ 45 h 160"/>
              <a:gd name="T46" fmla="*/ 125 w 145"/>
              <a:gd name="T47" fmla="*/ 33 h 160"/>
              <a:gd name="T48" fmla="*/ 112 w 145"/>
              <a:gd name="T49" fmla="*/ 33 h 160"/>
              <a:gd name="T50" fmla="*/ 112 w 145"/>
              <a:gd name="T51" fmla="*/ 19 h 160"/>
              <a:gd name="T52" fmla="*/ 125 w 145"/>
              <a:gd name="T53" fmla="*/ 19 h 160"/>
              <a:gd name="T54" fmla="*/ 115 w 145"/>
              <a:gd name="T55" fmla="*/ 64 h 160"/>
              <a:gd name="T56" fmla="*/ 106 w 145"/>
              <a:gd name="T57" fmla="*/ 74 h 160"/>
              <a:gd name="T58" fmla="*/ 97 w 145"/>
              <a:gd name="T59" fmla="*/ 64 h 160"/>
              <a:gd name="T60" fmla="*/ 106 w 145"/>
              <a:gd name="T61" fmla="*/ 55 h 160"/>
              <a:gd name="T62" fmla="*/ 115 w 145"/>
              <a:gd name="T63" fmla="*/ 64 h 160"/>
              <a:gd name="T64" fmla="*/ 115 w 145"/>
              <a:gd name="T65" fmla="*/ 6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5" h="160">
                <a:moveTo>
                  <a:pt x="136" y="7"/>
                </a:moveTo>
                <a:cubicBezTo>
                  <a:pt x="132" y="2"/>
                  <a:pt x="125" y="0"/>
                  <a:pt x="118" y="0"/>
                </a:cubicBezTo>
                <a:cubicBezTo>
                  <a:pt x="112" y="0"/>
                  <a:pt x="105" y="2"/>
                  <a:pt x="101" y="7"/>
                </a:cubicBezTo>
                <a:cubicBezTo>
                  <a:pt x="98" y="10"/>
                  <a:pt x="96" y="13"/>
                  <a:pt x="95" y="16"/>
                </a:cubicBezTo>
                <a:cubicBezTo>
                  <a:pt x="91" y="14"/>
                  <a:pt x="87" y="13"/>
                  <a:pt x="82" y="13"/>
                </a:cubicBezTo>
                <a:cubicBezTo>
                  <a:pt x="75" y="13"/>
                  <a:pt x="69" y="15"/>
                  <a:pt x="64" y="20"/>
                </a:cubicBezTo>
                <a:cubicBezTo>
                  <a:pt x="55" y="31"/>
                  <a:pt x="55" y="47"/>
                  <a:pt x="64" y="58"/>
                </a:cubicBezTo>
                <a:cubicBezTo>
                  <a:pt x="70" y="64"/>
                  <a:pt x="70" y="64"/>
                  <a:pt x="70" y="64"/>
                </a:cubicBezTo>
                <a:cubicBezTo>
                  <a:pt x="70" y="64"/>
                  <a:pt x="70" y="64"/>
                  <a:pt x="70" y="64"/>
                </a:cubicBezTo>
                <a:cubicBezTo>
                  <a:pt x="2" y="138"/>
                  <a:pt x="2" y="138"/>
                  <a:pt x="2" y="138"/>
                </a:cubicBezTo>
                <a:cubicBezTo>
                  <a:pt x="0" y="140"/>
                  <a:pt x="0" y="143"/>
                  <a:pt x="2" y="144"/>
                </a:cubicBezTo>
                <a:cubicBezTo>
                  <a:pt x="15" y="158"/>
                  <a:pt x="15" y="158"/>
                  <a:pt x="15" y="158"/>
                </a:cubicBezTo>
                <a:cubicBezTo>
                  <a:pt x="16" y="159"/>
                  <a:pt x="17" y="160"/>
                  <a:pt x="18" y="160"/>
                </a:cubicBezTo>
                <a:cubicBezTo>
                  <a:pt x="19" y="160"/>
                  <a:pt x="21" y="159"/>
                  <a:pt x="22" y="158"/>
                </a:cubicBezTo>
                <a:cubicBezTo>
                  <a:pt x="26" y="154"/>
                  <a:pt x="26" y="154"/>
                  <a:pt x="26" y="154"/>
                </a:cubicBezTo>
                <a:cubicBezTo>
                  <a:pt x="28" y="152"/>
                  <a:pt x="28" y="148"/>
                  <a:pt x="26" y="146"/>
                </a:cubicBezTo>
                <a:cubicBezTo>
                  <a:pt x="22" y="141"/>
                  <a:pt x="22" y="141"/>
                  <a:pt x="22" y="141"/>
                </a:cubicBezTo>
                <a:cubicBezTo>
                  <a:pt x="26" y="136"/>
                  <a:pt x="26" y="136"/>
                  <a:pt x="26" y="136"/>
                </a:cubicBezTo>
                <a:cubicBezTo>
                  <a:pt x="31" y="141"/>
                  <a:pt x="31" y="141"/>
                  <a:pt x="31" y="141"/>
                </a:cubicBezTo>
                <a:cubicBezTo>
                  <a:pt x="32" y="142"/>
                  <a:pt x="33" y="142"/>
                  <a:pt x="34" y="142"/>
                </a:cubicBezTo>
                <a:cubicBezTo>
                  <a:pt x="36" y="142"/>
                  <a:pt x="37" y="142"/>
                  <a:pt x="38" y="141"/>
                </a:cubicBezTo>
                <a:cubicBezTo>
                  <a:pt x="43" y="136"/>
                  <a:pt x="43" y="136"/>
                  <a:pt x="43" y="136"/>
                </a:cubicBezTo>
                <a:cubicBezTo>
                  <a:pt x="44" y="135"/>
                  <a:pt x="44" y="132"/>
                  <a:pt x="43" y="130"/>
                </a:cubicBezTo>
                <a:cubicBezTo>
                  <a:pt x="38" y="124"/>
                  <a:pt x="38" y="124"/>
                  <a:pt x="38" y="124"/>
                </a:cubicBezTo>
                <a:cubicBezTo>
                  <a:pt x="42" y="119"/>
                  <a:pt x="42" y="119"/>
                  <a:pt x="42" y="119"/>
                </a:cubicBezTo>
                <a:cubicBezTo>
                  <a:pt x="47" y="124"/>
                  <a:pt x="47" y="124"/>
                  <a:pt x="47" y="124"/>
                </a:cubicBezTo>
                <a:cubicBezTo>
                  <a:pt x="48" y="125"/>
                  <a:pt x="49" y="125"/>
                  <a:pt x="50" y="125"/>
                </a:cubicBezTo>
                <a:cubicBezTo>
                  <a:pt x="51" y="125"/>
                  <a:pt x="52" y="125"/>
                  <a:pt x="53" y="124"/>
                </a:cubicBezTo>
                <a:cubicBezTo>
                  <a:pt x="57" y="119"/>
                  <a:pt x="57" y="119"/>
                  <a:pt x="57" y="119"/>
                </a:cubicBezTo>
                <a:cubicBezTo>
                  <a:pt x="59" y="117"/>
                  <a:pt x="59" y="114"/>
                  <a:pt x="57" y="113"/>
                </a:cubicBezTo>
                <a:cubicBezTo>
                  <a:pt x="54" y="107"/>
                  <a:pt x="54" y="107"/>
                  <a:pt x="54" y="107"/>
                </a:cubicBezTo>
                <a:cubicBezTo>
                  <a:pt x="82" y="77"/>
                  <a:pt x="82" y="77"/>
                  <a:pt x="82" y="77"/>
                </a:cubicBezTo>
                <a:cubicBezTo>
                  <a:pt x="82" y="77"/>
                  <a:pt x="82" y="77"/>
                  <a:pt x="82" y="77"/>
                </a:cubicBezTo>
                <a:cubicBezTo>
                  <a:pt x="89" y="83"/>
                  <a:pt x="89" y="83"/>
                  <a:pt x="89" y="83"/>
                </a:cubicBezTo>
                <a:cubicBezTo>
                  <a:pt x="93" y="88"/>
                  <a:pt x="100" y="91"/>
                  <a:pt x="106" y="91"/>
                </a:cubicBezTo>
                <a:cubicBezTo>
                  <a:pt x="113" y="91"/>
                  <a:pt x="119" y="88"/>
                  <a:pt x="124" y="83"/>
                </a:cubicBezTo>
                <a:cubicBezTo>
                  <a:pt x="132" y="75"/>
                  <a:pt x="134" y="61"/>
                  <a:pt x="128" y="51"/>
                </a:cubicBezTo>
                <a:cubicBezTo>
                  <a:pt x="131" y="50"/>
                  <a:pt x="134" y="47"/>
                  <a:pt x="136" y="45"/>
                </a:cubicBezTo>
                <a:cubicBezTo>
                  <a:pt x="145" y="35"/>
                  <a:pt x="145" y="18"/>
                  <a:pt x="136" y="7"/>
                </a:cubicBezTo>
                <a:close/>
                <a:moveTo>
                  <a:pt x="88" y="45"/>
                </a:moveTo>
                <a:cubicBezTo>
                  <a:pt x="87" y="47"/>
                  <a:pt x="84" y="48"/>
                  <a:pt x="82" y="48"/>
                </a:cubicBezTo>
                <a:cubicBezTo>
                  <a:pt x="80" y="48"/>
                  <a:pt x="77" y="47"/>
                  <a:pt x="76" y="45"/>
                </a:cubicBezTo>
                <a:cubicBezTo>
                  <a:pt x="72" y="42"/>
                  <a:pt x="72" y="36"/>
                  <a:pt x="76" y="32"/>
                </a:cubicBezTo>
                <a:cubicBezTo>
                  <a:pt x="77" y="31"/>
                  <a:pt x="80" y="30"/>
                  <a:pt x="82" y="30"/>
                </a:cubicBezTo>
                <a:cubicBezTo>
                  <a:pt x="84" y="30"/>
                  <a:pt x="87" y="31"/>
                  <a:pt x="88" y="32"/>
                </a:cubicBezTo>
                <a:cubicBezTo>
                  <a:pt x="92" y="36"/>
                  <a:pt x="92" y="42"/>
                  <a:pt x="88" y="45"/>
                </a:cubicBezTo>
                <a:close/>
                <a:moveTo>
                  <a:pt x="128" y="26"/>
                </a:moveTo>
                <a:cubicBezTo>
                  <a:pt x="128" y="28"/>
                  <a:pt x="127" y="32"/>
                  <a:pt x="125" y="33"/>
                </a:cubicBezTo>
                <a:cubicBezTo>
                  <a:pt x="123" y="35"/>
                  <a:pt x="121" y="36"/>
                  <a:pt x="118" y="36"/>
                </a:cubicBezTo>
                <a:cubicBezTo>
                  <a:pt x="116" y="36"/>
                  <a:pt x="114" y="35"/>
                  <a:pt x="112" y="33"/>
                </a:cubicBezTo>
                <a:cubicBezTo>
                  <a:pt x="110" y="32"/>
                  <a:pt x="109" y="28"/>
                  <a:pt x="109" y="26"/>
                </a:cubicBezTo>
                <a:cubicBezTo>
                  <a:pt x="109" y="23"/>
                  <a:pt x="110" y="21"/>
                  <a:pt x="112" y="19"/>
                </a:cubicBezTo>
                <a:cubicBezTo>
                  <a:pt x="114" y="18"/>
                  <a:pt x="116" y="17"/>
                  <a:pt x="118" y="17"/>
                </a:cubicBezTo>
                <a:cubicBezTo>
                  <a:pt x="121" y="17"/>
                  <a:pt x="123" y="18"/>
                  <a:pt x="125" y="19"/>
                </a:cubicBezTo>
                <a:cubicBezTo>
                  <a:pt x="127" y="21"/>
                  <a:pt x="128" y="23"/>
                  <a:pt x="128" y="26"/>
                </a:cubicBezTo>
                <a:close/>
                <a:moveTo>
                  <a:pt x="115" y="64"/>
                </a:moveTo>
                <a:cubicBezTo>
                  <a:pt x="115" y="67"/>
                  <a:pt x="115" y="70"/>
                  <a:pt x="113" y="72"/>
                </a:cubicBezTo>
                <a:cubicBezTo>
                  <a:pt x="111" y="73"/>
                  <a:pt x="109" y="74"/>
                  <a:pt x="106" y="74"/>
                </a:cubicBezTo>
                <a:cubicBezTo>
                  <a:pt x="104" y="74"/>
                  <a:pt x="102" y="73"/>
                  <a:pt x="100" y="72"/>
                </a:cubicBezTo>
                <a:cubicBezTo>
                  <a:pt x="98" y="70"/>
                  <a:pt x="97" y="67"/>
                  <a:pt x="97" y="64"/>
                </a:cubicBezTo>
                <a:cubicBezTo>
                  <a:pt x="97" y="62"/>
                  <a:pt x="98" y="60"/>
                  <a:pt x="100" y="58"/>
                </a:cubicBezTo>
                <a:cubicBezTo>
                  <a:pt x="102" y="56"/>
                  <a:pt x="104" y="55"/>
                  <a:pt x="106" y="55"/>
                </a:cubicBezTo>
                <a:cubicBezTo>
                  <a:pt x="109" y="55"/>
                  <a:pt x="111" y="56"/>
                  <a:pt x="113" y="58"/>
                </a:cubicBezTo>
                <a:cubicBezTo>
                  <a:pt x="115" y="60"/>
                  <a:pt x="115" y="62"/>
                  <a:pt x="115" y="64"/>
                </a:cubicBezTo>
                <a:close/>
                <a:moveTo>
                  <a:pt x="115" y="64"/>
                </a:moveTo>
                <a:cubicBezTo>
                  <a:pt x="115" y="64"/>
                  <a:pt x="115" y="64"/>
                  <a:pt x="115" y="6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75EB3B3C-6C94-408F-EF2A-DFD697E34FE1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4151313"/>
            <a:ext cx="254000" cy="203200"/>
          </a:xfrm>
          <a:custGeom>
            <a:avLst/>
            <a:gdLst>
              <a:gd name="T0" fmla="*/ 68 w 160"/>
              <a:gd name="T1" fmla="*/ 83 h 128"/>
              <a:gd name="T2" fmla="*/ 68 w 160"/>
              <a:gd name="T3" fmla="*/ 83 h 128"/>
              <a:gd name="T4" fmla="*/ 42 w 160"/>
              <a:gd name="T5" fmla="*/ 111 h 128"/>
              <a:gd name="T6" fmla="*/ 42 w 160"/>
              <a:gd name="T7" fmla="*/ 118 h 128"/>
              <a:gd name="T8" fmla="*/ 34 w 160"/>
              <a:gd name="T9" fmla="*/ 128 h 128"/>
              <a:gd name="T10" fmla="*/ 26 w 160"/>
              <a:gd name="T11" fmla="*/ 118 h 128"/>
              <a:gd name="T12" fmla="*/ 26 w 160"/>
              <a:gd name="T13" fmla="*/ 111 h 128"/>
              <a:gd name="T14" fmla="*/ 4 w 160"/>
              <a:gd name="T15" fmla="*/ 100 h 128"/>
              <a:gd name="T16" fmla="*/ 0 w 160"/>
              <a:gd name="T17" fmla="*/ 94 h 128"/>
              <a:gd name="T18" fmla="*/ 10 w 160"/>
              <a:gd name="T19" fmla="*/ 83 h 128"/>
              <a:gd name="T20" fmla="*/ 14 w 160"/>
              <a:gd name="T21" fmla="*/ 85 h 128"/>
              <a:gd name="T22" fmla="*/ 36 w 160"/>
              <a:gd name="T23" fmla="*/ 94 h 128"/>
              <a:gd name="T24" fmla="*/ 50 w 160"/>
              <a:gd name="T25" fmla="*/ 85 h 128"/>
              <a:gd name="T26" fmla="*/ 50 w 160"/>
              <a:gd name="T27" fmla="*/ 85 h 128"/>
              <a:gd name="T28" fmla="*/ 32 w 160"/>
              <a:gd name="T29" fmla="*/ 73 h 128"/>
              <a:gd name="T30" fmla="*/ 2 w 160"/>
              <a:gd name="T31" fmla="*/ 45 h 128"/>
              <a:gd name="T32" fmla="*/ 2 w 160"/>
              <a:gd name="T33" fmla="*/ 45 h 128"/>
              <a:gd name="T34" fmla="*/ 26 w 160"/>
              <a:gd name="T35" fmla="*/ 17 h 128"/>
              <a:gd name="T36" fmla="*/ 26 w 160"/>
              <a:gd name="T37" fmla="*/ 11 h 128"/>
              <a:gd name="T38" fmla="*/ 34 w 160"/>
              <a:gd name="T39" fmla="*/ 0 h 128"/>
              <a:gd name="T40" fmla="*/ 42 w 160"/>
              <a:gd name="T41" fmla="*/ 11 h 128"/>
              <a:gd name="T42" fmla="*/ 42 w 160"/>
              <a:gd name="T43" fmla="*/ 17 h 128"/>
              <a:gd name="T44" fmla="*/ 62 w 160"/>
              <a:gd name="T45" fmla="*/ 23 h 128"/>
              <a:gd name="T46" fmla="*/ 66 w 160"/>
              <a:gd name="T47" fmla="*/ 32 h 128"/>
              <a:gd name="T48" fmla="*/ 56 w 160"/>
              <a:gd name="T49" fmla="*/ 43 h 128"/>
              <a:gd name="T50" fmla="*/ 52 w 160"/>
              <a:gd name="T51" fmla="*/ 41 h 128"/>
              <a:gd name="T52" fmla="*/ 34 w 160"/>
              <a:gd name="T53" fmla="*/ 34 h 128"/>
              <a:gd name="T54" fmla="*/ 22 w 160"/>
              <a:gd name="T55" fmla="*/ 43 h 128"/>
              <a:gd name="T56" fmla="*/ 22 w 160"/>
              <a:gd name="T57" fmla="*/ 43 h 128"/>
              <a:gd name="T58" fmla="*/ 40 w 160"/>
              <a:gd name="T59" fmla="*/ 56 h 128"/>
              <a:gd name="T60" fmla="*/ 68 w 160"/>
              <a:gd name="T61" fmla="*/ 83 h 128"/>
              <a:gd name="T62" fmla="*/ 160 w 160"/>
              <a:gd name="T63" fmla="*/ 94 h 128"/>
              <a:gd name="T64" fmla="*/ 148 w 160"/>
              <a:gd name="T65" fmla="*/ 81 h 128"/>
              <a:gd name="T66" fmla="*/ 86 w 160"/>
              <a:gd name="T67" fmla="*/ 81 h 128"/>
              <a:gd name="T68" fmla="*/ 76 w 160"/>
              <a:gd name="T69" fmla="*/ 94 h 128"/>
              <a:gd name="T70" fmla="*/ 86 w 160"/>
              <a:gd name="T71" fmla="*/ 105 h 128"/>
              <a:gd name="T72" fmla="*/ 148 w 160"/>
              <a:gd name="T73" fmla="*/ 105 h 128"/>
              <a:gd name="T74" fmla="*/ 160 w 160"/>
              <a:gd name="T75" fmla="*/ 94 h 128"/>
              <a:gd name="T76" fmla="*/ 160 w 160"/>
              <a:gd name="T77" fmla="*/ 64 h 128"/>
              <a:gd name="T78" fmla="*/ 148 w 160"/>
              <a:gd name="T79" fmla="*/ 53 h 128"/>
              <a:gd name="T80" fmla="*/ 86 w 160"/>
              <a:gd name="T81" fmla="*/ 53 h 128"/>
              <a:gd name="T82" fmla="*/ 76 w 160"/>
              <a:gd name="T83" fmla="*/ 64 h 128"/>
              <a:gd name="T84" fmla="*/ 86 w 160"/>
              <a:gd name="T85" fmla="*/ 75 h 128"/>
              <a:gd name="T86" fmla="*/ 148 w 160"/>
              <a:gd name="T87" fmla="*/ 75 h 128"/>
              <a:gd name="T88" fmla="*/ 160 w 160"/>
              <a:gd name="T89" fmla="*/ 64 h 128"/>
              <a:gd name="T90" fmla="*/ 160 w 160"/>
              <a:gd name="T91" fmla="*/ 34 h 128"/>
              <a:gd name="T92" fmla="*/ 148 w 160"/>
              <a:gd name="T93" fmla="*/ 23 h 128"/>
              <a:gd name="T94" fmla="*/ 86 w 160"/>
              <a:gd name="T95" fmla="*/ 23 h 128"/>
              <a:gd name="T96" fmla="*/ 76 w 160"/>
              <a:gd name="T97" fmla="*/ 34 h 128"/>
              <a:gd name="T98" fmla="*/ 86 w 160"/>
              <a:gd name="T99" fmla="*/ 47 h 128"/>
              <a:gd name="T100" fmla="*/ 148 w 160"/>
              <a:gd name="T101" fmla="*/ 47 h 128"/>
              <a:gd name="T102" fmla="*/ 160 w 160"/>
              <a:gd name="T103" fmla="*/ 34 h 128"/>
              <a:gd name="T104" fmla="*/ 160 w 160"/>
              <a:gd name="T105" fmla="*/ 34 h 128"/>
              <a:gd name="T106" fmla="*/ 160 w 160"/>
              <a:gd name="T107" fmla="*/ 3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28">
                <a:moveTo>
                  <a:pt x="68" y="83"/>
                </a:moveTo>
                <a:cubicBezTo>
                  <a:pt x="68" y="83"/>
                  <a:pt x="68" y="83"/>
                  <a:pt x="68" y="83"/>
                </a:cubicBezTo>
                <a:cubicBezTo>
                  <a:pt x="68" y="100"/>
                  <a:pt x="58" y="109"/>
                  <a:pt x="42" y="111"/>
                </a:cubicBezTo>
                <a:cubicBezTo>
                  <a:pt x="42" y="118"/>
                  <a:pt x="42" y="118"/>
                  <a:pt x="42" y="118"/>
                </a:cubicBezTo>
                <a:cubicBezTo>
                  <a:pt x="42" y="124"/>
                  <a:pt x="38" y="128"/>
                  <a:pt x="34" y="128"/>
                </a:cubicBezTo>
                <a:cubicBezTo>
                  <a:pt x="30" y="128"/>
                  <a:pt x="26" y="124"/>
                  <a:pt x="26" y="118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8" y="109"/>
                  <a:pt x="10" y="107"/>
                  <a:pt x="4" y="100"/>
                </a:cubicBezTo>
                <a:cubicBezTo>
                  <a:pt x="2" y="98"/>
                  <a:pt x="0" y="96"/>
                  <a:pt x="0" y="94"/>
                </a:cubicBezTo>
                <a:cubicBezTo>
                  <a:pt x="0" y="88"/>
                  <a:pt x="4" y="83"/>
                  <a:pt x="10" y="83"/>
                </a:cubicBezTo>
                <a:cubicBezTo>
                  <a:pt x="12" y="83"/>
                  <a:pt x="14" y="85"/>
                  <a:pt x="14" y="85"/>
                </a:cubicBezTo>
                <a:cubicBezTo>
                  <a:pt x="22" y="90"/>
                  <a:pt x="28" y="94"/>
                  <a:pt x="36" y="94"/>
                </a:cubicBezTo>
                <a:cubicBezTo>
                  <a:pt x="44" y="94"/>
                  <a:pt x="50" y="90"/>
                  <a:pt x="50" y="85"/>
                </a:cubicBezTo>
                <a:cubicBezTo>
                  <a:pt x="50" y="85"/>
                  <a:pt x="50" y="85"/>
                  <a:pt x="50" y="85"/>
                </a:cubicBezTo>
                <a:cubicBezTo>
                  <a:pt x="50" y="79"/>
                  <a:pt x="46" y="77"/>
                  <a:pt x="32" y="73"/>
                </a:cubicBezTo>
                <a:cubicBezTo>
                  <a:pt x="14" y="68"/>
                  <a:pt x="2" y="62"/>
                  <a:pt x="2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2" y="30"/>
                  <a:pt x="12" y="19"/>
                  <a:pt x="26" y="17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4"/>
                  <a:pt x="30" y="0"/>
                  <a:pt x="34" y="0"/>
                </a:cubicBezTo>
                <a:cubicBezTo>
                  <a:pt x="38" y="0"/>
                  <a:pt x="42" y="4"/>
                  <a:pt x="42" y="11"/>
                </a:cubicBezTo>
                <a:cubicBezTo>
                  <a:pt x="42" y="17"/>
                  <a:pt x="42" y="17"/>
                  <a:pt x="42" y="17"/>
                </a:cubicBezTo>
                <a:cubicBezTo>
                  <a:pt x="50" y="17"/>
                  <a:pt x="56" y="21"/>
                  <a:pt x="62" y="23"/>
                </a:cubicBezTo>
                <a:cubicBezTo>
                  <a:pt x="64" y="26"/>
                  <a:pt x="66" y="28"/>
                  <a:pt x="66" y="32"/>
                </a:cubicBezTo>
                <a:cubicBezTo>
                  <a:pt x="66" y="38"/>
                  <a:pt x="62" y="43"/>
                  <a:pt x="56" y="43"/>
                </a:cubicBezTo>
                <a:cubicBezTo>
                  <a:pt x="54" y="43"/>
                  <a:pt x="54" y="41"/>
                  <a:pt x="52" y="41"/>
                </a:cubicBezTo>
                <a:cubicBezTo>
                  <a:pt x="46" y="36"/>
                  <a:pt x="40" y="34"/>
                  <a:pt x="34" y="34"/>
                </a:cubicBezTo>
                <a:cubicBezTo>
                  <a:pt x="26" y="34"/>
                  <a:pt x="22" y="38"/>
                  <a:pt x="22" y="43"/>
                </a:cubicBezTo>
                <a:cubicBezTo>
                  <a:pt x="22" y="43"/>
                  <a:pt x="22" y="43"/>
                  <a:pt x="22" y="43"/>
                </a:cubicBezTo>
                <a:cubicBezTo>
                  <a:pt x="22" y="49"/>
                  <a:pt x="26" y="51"/>
                  <a:pt x="40" y="56"/>
                </a:cubicBezTo>
                <a:cubicBezTo>
                  <a:pt x="58" y="60"/>
                  <a:pt x="68" y="66"/>
                  <a:pt x="68" y="83"/>
                </a:cubicBezTo>
                <a:close/>
                <a:moveTo>
                  <a:pt x="160" y="94"/>
                </a:moveTo>
                <a:cubicBezTo>
                  <a:pt x="160" y="88"/>
                  <a:pt x="154" y="81"/>
                  <a:pt x="148" y="81"/>
                </a:cubicBezTo>
                <a:cubicBezTo>
                  <a:pt x="86" y="81"/>
                  <a:pt x="86" y="81"/>
                  <a:pt x="86" y="81"/>
                </a:cubicBezTo>
                <a:cubicBezTo>
                  <a:pt x="80" y="81"/>
                  <a:pt x="76" y="88"/>
                  <a:pt x="76" y="94"/>
                </a:cubicBezTo>
                <a:cubicBezTo>
                  <a:pt x="76" y="100"/>
                  <a:pt x="80" y="105"/>
                  <a:pt x="86" y="105"/>
                </a:cubicBezTo>
                <a:cubicBezTo>
                  <a:pt x="148" y="105"/>
                  <a:pt x="148" y="105"/>
                  <a:pt x="148" y="105"/>
                </a:cubicBezTo>
                <a:cubicBezTo>
                  <a:pt x="154" y="105"/>
                  <a:pt x="160" y="100"/>
                  <a:pt x="160" y="94"/>
                </a:cubicBezTo>
                <a:close/>
                <a:moveTo>
                  <a:pt x="160" y="64"/>
                </a:moveTo>
                <a:cubicBezTo>
                  <a:pt x="160" y="58"/>
                  <a:pt x="154" y="53"/>
                  <a:pt x="148" y="53"/>
                </a:cubicBezTo>
                <a:cubicBezTo>
                  <a:pt x="86" y="53"/>
                  <a:pt x="86" y="53"/>
                  <a:pt x="86" y="53"/>
                </a:cubicBezTo>
                <a:cubicBezTo>
                  <a:pt x="80" y="53"/>
                  <a:pt x="76" y="58"/>
                  <a:pt x="76" y="64"/>
                </a:cubicBezTo>
                <a:cubicBezTo>
                  <a:pt x="76" y="70"/>
                  <a:pt x="80" y="75"/>
                  <a:pt x="86" y="75"/>
                </a:cubicBezTo>
                <a:cubicBezTo>
                  <a:pt x="148" y="75"/>
                  <a:pt x="148" y="75"/>
                  <a:pt x="148" y="75"/>
                </a:cubicBezTo>
                <a:cubicBezTo>
                  <a:pt x="154" y="75"/>
                  <a:pt x="160" y="70"/>
                  <a:pt x="160" y="64"/>
                </a:cubicBezTo>
                <a:close/>
                <a:moveTo>
                  <a:pt x="160" y="34"/>
                </a:moveTo>
                <a:cubicBezTo>
                  <a:pt x="160" y="28"/>
                  <a:pt x="154" y="23"/>
                  <a:pt x="148" y="23"/>
                </a:cubicBezTo>
                <a:cubicBezTo>
                  <a:pt x="86" y="23"/>
                  <a:pt x="86" y="23"/>
                  <a:pt x="86" y="23"/>
                </a:cubicBezTo>
                <a:cubicBezTo>
                  <a:pt x="80" y="23"/>
                  <a:pt x="76" y="28"/>
                  <a:pt x="76" y="34"/>
                </a:cubicBezTo>
                <a:cubicBezTo>
                  <a:pt x="76" y="41"/>
                  <a:pt x="80" y="47"/>
                  <a:pt x="86" y="47"/>
                </a:cubicBezTo>
                <a:cubicBezTo>
                  <a:pt x="148" y="47"/>
                  <a:pt x="148" y="47"/>
                  <a:pt x="148" y="47"/>
                </a:cubicBezTo>
                <a:cubicBezTo>
                  <a:pt x="154" y="47"/>
                  <a:pt x="160" y="41"/>
                  <a:pt x="160" y="34"/>
                </a:cubicBezTo>
                <a:close/>
                <a:moveTo>
                  <a:pt x="160" y="34"/>
                </a:moveTo>
                <a:cubicBezTo>
                  <a:pt x="160" y="34"/>
                  <a:pt x="160" y="34"/>
                  <a:pt x="160" y="3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EF7A8314-C754-5E51-337E-9BE838498D12}"/>
              </a:ext>
            </a:extLst>
          </p:cNvPr>
          <p:cNvSpPr>
            <a:spLocks noEditPoints="1"/>
          </p:cNvSpPr>
          <p:nvPr/>
        </p:nvSpPr>
        <p:spPr bwMode="auto">
          <a:xfrm>
            <a:off x="5140326" y="4125913"/>
            <a:ext cx="246063" cy="255588"/>
          </a:xfrm>
          <a:custGeom>
            <a:avLst/>
            <a:gdLst>
              <a:gd name="T0" fmla="*/ 89 w 155"/>
              <a:gd name="T1" fmla="*/ 113 h 161"/>
              <a:gd name="T2" fmla="*/ 85 w 155"/>
              <a:gd name="T3" fmla="*/ 78 h 161"/>
              <a:gd name="T4" fmla="*/ 116 w 155"/>
              <a:gd name="T5" fmla="*/ 90 h 161"/>
              <a:gd name="T6" fmla="*/ 131 w 155"/>
              <a:gd name="T7" fmla="*/ 95 h 161"/>
              <a:gd name="T8" fmla="*/ 133 w 155"/>
              <a:gd name="T9" fmla="*/ 95 h 161"/>
              <a:gd name="T10" fmla="*/ 135 w 155"/>
              <a:gd name="T11" fmla="*/ 95 h 161"/>
              <a:gd name="T12" fmla="*/ 85 w 155"/>
              <a:gd name="T13" fmla="*/ 1 h 161"/>
              <a:gd name="T14" fmla="*/ 78 w 155"/>
              <a:gd name="T15" fmla="*/ 1 h 161"/>
              <a:gd name="T16" fmla="*/ 66 w 155"/>
              <a:gd name="T17" fmla="*/ 2 h 161"/>
              <a:gd name="T18" fmla="*/ 58 w 155"/>
              <a:gd name="T19" fmla="*/ 137 h 161"/>
              <a:gd name="T20" fmla="*/ 90 w 155"/>
              <a:gd name="T21" fmla="*/ 136 h 161"/>
              <a:gd name="T22" fmla="*/ 90 w 155"/>
              <a:gd name="T23" fmla="*/ 124 h 161"/>
              <a:gd name="T24" fmla="*/ 76 w 155"/>
              <a:gd name="T25" fmla="*/ 75 h 161"/>
              <a:gd name="T26" fmla="*/ 58 w 155"/>
              <a:gd name="T27" fmla="*/ 125 h 161"/>
              <a:gd name="T28" fmla="*/ 78 w 155"/>
              <a:gd name="T29" fmla="*/ 12 h 161"/>
              <a:gd name="T30" fmla="*/ 129 w 155"/>
              <a:gd name="T31" fmla="*/ 84 h 161"/>
              <a:gd name="T32" fmla="*/ 76 w 155"/>
              <a:gd name="T33" fmla="*/ 74 h 161"/>
              <a:gd name="T34" fmla="*/ 148 w 155"/>
              <a:gd name="T35" fmla="*/ 109 h 161"/>
              <a:gd name="T36" fmla="*/ 144 w 155"/>
              <a:gd name="T37" fmla="*/ 108 h 161"/>
              <a:gd name="T38" fmla="*/ 131 w 155"/>
              <a:gd name="T39" fmla="*/ 104 h 161"/>
              <a:gd name="T40" fmla="*/ 121 w 155"/>
              <a:gd name="T41" fmla="*/ 100 h 161"/>
              <a:gd name="T42" fmla="*/ 115 w 155"/>
              <a:gd name="T43" fmla="*/ 97 h 161"/>
              <a:gd name="T44" fmla="*/ 93 w 155"/>
              <a:gd name="T45" fmla="*/ 96 h 161"/>
              <a:gd name="T46" fmla="*/ 93 w 155"/>
              <a:gd name="T47" fmla="*/ 98 h 161"/>
              <a:gd name="T48" fmla="*/ 93 w 155"/>
              <a:gd name="T49" fmla="*/ 104 h 161"/>
              <a:gd name="T50" fmla="*/ 95 w 155"/>
              <a:gd name="T51" fmla="*/ 113 h 161"/>
              <a:gd name="T52" fmla="*/ 97 w 155"/>
              <a:gd name="T53" fmla="*/ 122 h 161"/>
              <a:gd name="T54" fmla="*/ 99 w 155"/>
              <a:gd name="T55" fmla="*/ 138 h 161"/>
              <a:gd name="T56" fmla="*/ 101 w 155"/>
              <a:gd name="T57" fmla="*/ 144 h 161"/>
              <a:gd name="T58" fmla="*/ 109 w 155"/>
              <a:gd name="T59" fmla="*/ 160 h 161"/>
              <a:gd name="T60" fmla="*/ 149 w 155"/>
              <a:gd name="T61" fmla="*/ 109 h 161"/>
              <a:gd name="T62" fmla="*/ 109 w 155"/>
              <a:gd name="T63" fmla="*/ 138 h 161"/>
              <a:gd name="T64" fmla="*/ 108 w 155"/>
              <a:gd name="T65" fmla="*/ 130 h 161"/>
              <a:gd name="T66" fmla="*/ 108 w 155"/>
              <a:gd name="T67" fmla="*/ 128 h 161"/>
              <a:gd name="T68" fmla="*/ 106 w 155"/>
              <a:gd name="T69" fmla="*/ 116 h 161"/>
              <a:gd name="T70" fmla="*/ 105 w 155"/>
              <a:gd name="T71" fmla="*/ 111 h 161"/>
              <a:gd name="T72" fmla="*/ 104 w 155"/>
              <a:gd name="T73" fmla="*/ 104 h 161"/>
              <a:gd name="T74" fmla="*/ 112 w 155"/>
              <a:gd name="T75" fmla="*/ 107 h 161"/>
              <a:gd name="T76" fmla="*/ 115 w 155"/>
              <a:gd name="T77" fmla="*/ 108 h 161"/>
              <a:gd name="T78" fmla="*/ 128 w 155"/>
              <a:gd name="T79" fmla="*/ 113 h 161"/>
              <a:gd name="T80" fmla="*/ 131 w 155"/>
              <a:gd name="T81" fmla="*/ 114 h 161"/>
              <a:gd name="T82" fmla="*/ 111 w 155"/>
              <a:gd name="T83" fmla="*/ 14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5" h="161">
                <a:moveTo>
                  <a:pt x="90" y="124"/>
                </a:moveTo>
                <a:cubicBezTo>
                  <a:pt x="90" y="121"/>
                  <a:pt x="90" y="117"/>
                  <a:pt x="89" y="113"/>
                </a:cubicBezTo>
                <a:cubicBezTo>
                  <a:pt x="89" y="113"/>
                  <a:pt x="89" y="113"/>
                  <a:pt x="89" y="112"/>
                </a:cubicBezTo>
                <a:cubicBezTo>
                  <a:pt x="88" y="100"/>
                  <a:pt x="87" y="90"/>
                  <a:pt x="85" y="78"/>
                </a:cubicBezTo>
                <a:cubicBezTo>
                  <a:pt x="95" y="83"/>
                  <a:pt x="105" y="86"/>
                  <a:pt x="115" y="90"/>
                </a:cubicBezTo>
                <a:cubicBezTo>
                  <a:pt x="116" y="90"/>
                  <a:pt x="116" y="90"/>
                  <a:pt x="116" y="90"/>
                </a:cubicBezTo>
                <a:cubicBezTo>
                  <a:pt x="119" y="91"/>
                  <a:pt x="122" y="92"/>
                  <a:pt x="125" y="93"/>
                </a:cubicBezTo>
                <a:cubicBezTo>
                  <a:pt x="127" y="93"/>
                  <a:pt x="129" y="94"/>
                  <a:pt x="131" y="95"/>
                </a:cubicBezTo>
                <a:cubicBezTo>
                  <a:pt x="132" y="95"/>
                  <a:pt x="132" y="95"/>
                  <a:pt x="132" y="95"/>
                </a:cubicBezTo>
                <a:cubicBezTo>
                  <a:pt x="133" y="95"/>
                  <a:pt x="133" y="95"/>
                  <a:pt x="133" y="95"/>
                </a:cubicBezTo>
                <a:cubicBezTo>
                  <a:pt x="134" y="95"/>
                  <a:pt x="134" y="94"/>
                  <a:pt x="134" y="94"/>
                </a:cubicBezTo>
                <a:cubicBezTo>
                  <a:pt x="135" y="94"/>
                  <a:pt x="135" y="95"/>
                  <a:pt x="135" y="95"/>
                </a:cubicBezTo>
                <a:cubicBezTo>
                  <a:pt x="137" y="91"/>
                  <a:pt x="138" y="87"/>
                  <a:pt x="140" y="83"/>
                </a:cubicBezTo>
                <a:cubicBezTo>
                  <a:pt x="151" y="43"/>
                  <a:pt x="121" y="8"/>
                  <a:pt x="85" y="1"/>
                </a:cubicBezTo>
                <a:cubicBezTo>
                  <a:pt x="85" y="1"/>
                  <a:pt x="84" y="1"/>
                  <a:pt x="83" y="0"/>
                </a:cubicBezTo>
                <a:cubicBezTo>
                  <a:pt x="81" y="0"/>
                  <a:pt x="80" y="0"/>
                  <a:pt x="78" y="1"/>
                </a:cubicBezTo>
                <a:cubicBezTo>
                  <a:pt x="76" y="0"/>
                  <a:pt x="72" y="0"/>
                  <a:pt x="69" y="0"/>
                </a:cubicBezTo>
                <a:cubicBezTo>
                  <a:pt x="68" y="1"/>
                  <a:pt x="67" y="1"/>
                  <a:pt x="66" y="2"/>
                </a:cubicBezTo>
                <a:cubicBezTo>
                  <a:pt x="39" y="8"/>
                  <a:pt x="16" y="29"/>
                  <a:pt x="10" y="59"/>
                </a:cubicBezTo>
                <a:cubicBezTo>
                  <a:pt x="0" y="95"/>
                  <a:pt x="25" y="129"/>
                  <a:pt x="58" y="137"/>
                </a:cubicBezTo>
                <a:cubicBezTo>
                  <a:pt x="68" y="140"/>
                  <a:pt x="79" y="140"/>
                  <a:pt x="89" y="137"/>
                </a:cubicBezTo>
                <a:cubicBezTo>
                  <a:pt x="90" y="136"/>
                  <a:pt x="90" y="136"/>
                  <a:pt x="90" y="136"/>
                </a:cubicBezTo>
                <a:cubicBezTo>
                  <a:pt x="91" y="135"/>
                  <a:pt x="92" y="133"/>
                  <a:pt x="91" y="131"/>
                </a:cubicBezTo>
                <a:cubicBezTo>
                  <a:pt x="91" y="129"/>
                  <a:pt x="91" y="126"/>
                  <a:pt x="90" y="124"/>
                </a:cubicBezTo>
                <a:close/>
                <a:moveTo>
                  <a:pt x="76" y="74"/>
                </a:moveTo>
                <a:cubicBezTo>
                  <a:pt x="76" y="74"/>
                  <a:pt x="76" y="74"/>
                  <a:pt x="76" y="75"/>
                </a:cubicBezTo>
                <a:cubicBezTo>
                  <a:pt x="77" y="92"/>
                  <a:pt x="79" y="109"/>
                  <a:pt x="81" y="126"/>
                </a:cubicBezTo>
                <a:cubicBezTo>
                  <a:pt x="74" y="128"/>
                  <a:pt x="66" y="128"/>
                  <a:pt x="58" y="125"/>
                </a:cubicBezTo>
                <a:cubicBezTo>
                  <a:pt x="30" y="118"/>
                  <a:pt x="13" y="90"/>
                  <a:pt x="21" y="60"/>
                </a:cubicBezTo>
                <a:cubicBezTo>
                  <a:pt x="27" y="31"/>
                  <a:pt x="52" y="14"/>
                  <a:pt x="78" y="12"/>
                </a:cubicBezTo>
                <a:cubicBezTo>
                  <a:pt x="111" y="15"/>
                  <a:pt x="140" y="45"/>
                  <a:pt x="129" y="83"/>
                </a:cubicBezTo>
                <a:cubicBezTo>
                  <a:pt x="129" y="83"/>
                  <a:pt x="129" y="83"/>
                  <a:pt x="129" y="84"/>
                </a:cubicBezTo>
                <a:cubicBezTo>
                  <a:pt x="113" y="78"/>
                  <a:pt x="97" y="72"/>
                  <a:pt x="81" y="66"/>
                </a:cubicBezTo>
                <a:cubicBezTo>
                  <a:pt x="77" y="64"/>
                  <a:pt x="75" y="69"/>
                  <a:pt x="76" y="74"/>
                </a:cubicBezTo>
                <a:close/>
                <a:moveTo>
                  <a:pt x="149" y="109"/>
                </a:moveTo>
                <a:cubicBezTo>
                  <a:pt x="149" y="109"/>
                  <a:pt x="149" y="109"/>
                  <a:pt x="148" y="109"/>
                </a:cubicBezTo>
                <a:cubicBezTo>
                  <a:pt x="147" y="108"/>
                  <a:pt x="146" y="108"/>
                  <a:pt x="145" y="108"/>
                </a:cubicBezTo>
                <a:cubicBezTo>
                  <a:pt x="145" y="108"/>
                  <a:pt x="145" y="108"/>
                  <a:pt x="144" y="108"/>
                </a:cubicBezTo>
                <a:cubicBezTo>
                  <a:pt x="144" y="107"/>
                  <a:pt x="144" y="107"/>
                  <a:pt x="144" y="107"/>
                </a:cubicBezTo>
                <a:cubicBezTo>
                  <a:pt x="139" y="106"/>
                  <a:pt x="135" y="105"/>
                  <a:pt x="131" y="104"/>
                </a:cubicBezTo>
                <a:cubicBezTo>
                  <a:pt x="129" y="103"/>
                  <a:pt x="127" y="101"/>
                  <a:pt x="124" y="100"/>
                </a:cubicBezTo>
                <a:cubicBezTo>
                  <a:pt x="123" y="100"/>
                  <a:pt x="122" y="100"/>
                  <a:pt x="121" y="100"/>
                </a:cubicBezTo>
                <a:cubicBezTo>
                  <a:pt x="120" y="99"/>
                  <a:pt x="120" y="99"/>
                  <a:pt x="119" y="99"/>
                </a:cubicBezTo>
                <a:cubicBezTo>
                  <a:pt x="118" y="98"/>
                  <a:pt x="116" y="98"/>
                  <a:pt x="115" y="97"/>
                </a:cubicBezTo>
                <a:cubicBezTo>
                  <a:pt x="109" y="96"/>
                  <a:pt x="104" y="93"/>
                  <a:pt x="98" y="91"/>
                </a:cubicBezTo>
                <a:cubicBezTo>
                  <a:pt x="95" y="90"/>
                  <a:pt x="93" y="92"/>
                  <a:pt x="93" y="96"/>
                </a:cubicBezTo>
                <a:cubicBezTo>
                  <a:pt x="93" y="97"/>
                  <a:pt x="93" y="97"/>
                  <a:pt x="93" y="97"/>
                </a:cubicBezTo>
                <a:cubicBezTo>
                  <a:pt x="93" y="98"/>
                  <a:pt x="93" y="98"/>
                  <a:pt x="93" y="98"/>
                </a:cubicBezTo>
                <a:cubicBezTo>
                  <a:pt x="93" y="99"/>
                  <a:pt x="93" y="100"/>
                  <a:pt x="94" y="101"/>
                </a:cubicBezTo>
                <a:cubicBezTo>
                  <a:pt x="93" y="103"/>
                  <a:pt x="93" y="103"/>
                  <a:pt x="93" y="104"/>
                </a:cubicBezTo>
                <a:cubicBezTo>
                  <a:pt x="94" y="106"/>
                  <a:pt x="94" y="108"/>
                  <a:pt x="95" y="112"/>
                </a:cubicBezTo>
                <a:cubicBezTo>
                  <a:pt x="95" y="112"/>
                  <a:pt x="95" y="112"/>
                  <a:pt x="95" y="113"/>
                </a:cubicBezTo>
                <a:cubicBezTo>
                  <a:pt x="95" y="113"/>
                  <a:pt x="95" y="114"/>
                  <a:pt x="95" y="115"/>
                </a:cubicBezTo>
                <a:cubicBezTo>
                  <a:pt x="96" y="117"/>
                  <a:pt x="96" y="120"/>
                  <a:pt x="97" y="122"/>
                </a:cubicBezTo>
                <a:cubicBezTo>
                  <a:pt x="97" y="125"/>
                  <a:pt x="98" y="129"/>
                  <a:pt x="99" y="134"/>
                </a:cubicBezTo>
                <a:cubicBezTo>
                  <a:pt x="99" y="135"/>
                  <a:pt x="99" y="137"/>
                  <a:pt x="99" y="138"/>
                </a:cubicBezTo>
                <a:cubicBezTo>
                  <a:pt x="99" y="138"/>
                  <a:pt x="101" y="138"/>
                  <a:pt x="101" y="139"/>
                </a:cubicBezTo>
                <a:cubicBezTo>
                  <a:pt x="101" y="140"/>
                  <a:pt x="101" y="143"/>
                  <a:pt x="101" y="144"/>
                </a:cubicBezTo>
                <a:cubicBezTo>
                  <a:pt x="102" y="147"/>
                  <a:pt x="103" y="151"/>
                  <a:pt x="103" y="154"/>
                </a:cubicBezTo>
                <a:cubicBezTo>
                  <a:pt x="103" y="158"/>
                  <a:pt x="106" y="161"/>
                  <a:pt x="109" y="160"/>
                </a:cubicBezTo>
                <a:cubicBezTo>
                  <a:pt x="131" y="155"/>
                  <a:pt x="147" y="138"/>
                  <a:pt x="154" y="116"/>
                </a:cubicBezTo>
                <a:cubicBezTo>
                  <a:pt x="155" y="113"/>
                  <a:pt x="152" y="111"/>
                  <a:pt x="149" y="109"/>
                </a:cubicBezTo>
                <a:close/>
                <a:moveTo>
                  <a:pt x="111" y="148"/>
                </a:moveTo>
                <a:cubicBezTo>
                  <a:pt x="111" y="145"/>
                  <a:pt x="110" y="142"/>
                  <a:pt x="109" y="138"/>
                </a:cubicBezTo>
                <a:cubicBezTo>
                  <a:pt x="109" y="136"/>
                  <a:pt x="109" y="134"/>
                  <a:pt x="108" y="131"/>
                </a:cubicBezTo>
                <a:cubicBezTo>
                  <a:pt x="108" y="130"/>
                  <a:pt x="108" y="130"/>
                  <a:pt x="108" y="130"/>
                </a:cubicBezTo>
                <a:cubicBezTo>
                  <a:pt x="108" y="129"/>
                  <a:pt x="108" y="129"/>
                  <a:pt x="108" y="129"/>
                </a:cubicBezTo>
                <a:cubicBezTo>
                  <a:pt x="108" y="129"/>
                  <a:pt x="108" y="129"/>
                  <a:pt x="108" y="128"/>
                </a:cubicBezTo>
                <a:cubicBezTo>
                  <a:pt x="107" y="125"/>
                  <a:pt x="107" y="123"/>
                  <a:pt x="106" y="120"/>
                </a:cubicBezTo>
                <a:cubicBezTo>
                  <a:pt x="106" y="119"/>
                  <a:pt x="106" y="117"/>
                  <a:pt x="106" y="116"/>
                </a:cubicBezTo>
                <a:cubicBezTo>
                  <a:pt x="105" y="115"/>
                  <a:pt x="105" y="113"/>
                  <a:pt x="105" y="112"/>
                </a:cubicBezTo>
                <a:cubicBezTo>
                  <a:pt x="105" y="111"/>
                  <a:pt x="105" y="111"/>
                  <a:pt x="105" y="111"/>
                </a:cubicBezTo>
                <a:cubicBezTo>
                  <a:pt x="105" y="109"/>
                  <a:pt x="105" y="109"/>
                  <a:pt x="105" y="109"/>
                </a:cubicBezTo>
                <a:cubicBezTo>
                  <a:pt x="104" y="107"/>
                  <a:pt x="104" y="106"/>
                  <a:pt x="104" y="104"/>
                </a:cubicBezTo>
                <a:cubicBezTo>
                  <a:pt x="106" y="105"/>
                  <a:pt x="108" y="106"/>
                  <a:pt x="111" y="107"/>
                </a:cubicBezTo>
                <a:cubicBezTo>
                  <a:pt x="112" y="107"/>
                  <a:pt x="112" y="107"/>
                  <a:pt x="112" y="107"/>
                </a:cubicBezTo>
                <a:cubicBezTo>
                  <a:pt x="114" y="107"/>
                  <a:pt x="114" y="107"/>
                  <a:pt x="114" y="108"/>
                </a:cubicBezTo>
                <a:cubicBezTo>
                  <a:pt x="115" y="108"/>
                  <a:pt x="115" y="108"/>
                  <a:pt x="115" y="108"/>
                </a:cubicBezTo>
                <a:cubicBezTo>
                  <a:pt x="118" y="109"/>
                  <a:pt x="122" y="111"/>
                  <a:pt x="125" y="112"/>
                </a:cubicBezTo>
                <a:cubicBezTo>
                  <a:pt x="127" y="112"/>
                  <a:pt x="127" y="113"/>
                  <a:pt x="128" y="113"/>
                </a:cubicBezTo>
                <a:cubicBezTo>
                  <a:pt x="130" y="113"/>
                  <a:pt x="130" y="113"/>
                  <a:pt x="130" y="113"/>
                </a:cubicBezTo>
                <a:cubicBezTo>
                  <a:pt x="130" y="114"/>
                  <a:pt x="131" y="114"/>
                  <a:pt x="131" y="114"/>
                </a:cubicBezTo>
                <a:cubicBezTo>
                  <a:pt x="135" y="115"/>
                  <a:pt x="138" y="116"/>
                  <a:pt x="143" y="117"/>
                </a:cubicBezTo>
                <a:cubicBezTo>
                  <a:pt x="137" y="134"/>
                  <a:pt x="127" y="144"/>
                  <a:pt x="111" y="1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91558CB2-4960-5E22-8262-2B0280FD03AB}"/>
              </a:ext>
            </a:extLst>
          </p:cNvPr>
          <p:cNvSpPr>
            <a:spLocks noEditPoints="1"/>
          </p:cNvSpPr>
          <p:nvPr/>
        </p:nvSpPr>
        <p:spPr bwMode="auto">
          <a:xfrm>
            <a:off x="5702301" y="4125913"/>
            <a:ext cx="233363" cy="254000"/>
          </a:xfrm>
          <a:custGeom>
            <a:avLst/>
            <a:gdLst>
              <a:gd name="T0" fmla="*/ 119 w 147"/>
              <a:gd name="T1" fmla="*/ 76 h 160"/>
              <a:gd name="T2" fmla="*/ 99 w 147"/>
              <a:gd name="T3" fmla="*/ 84 h 160"/>
              <a:gd name="T4" fmla="*/ 99 w 147"/>
              <a:gd name="T5" fmla="*/ 55 h 160"/>
              <a:gd name="T6" fmla="*/ 96 w 147"/>
              <a:gd name="T7" fmla="*/ 52 h 160"/>
              <a:gd name="T8" fmla="*/ 68 w 147"/>
              <a:gd name="T9" fmla="*/ 52 h 160"/>
              <a:gd name="T10" fmla="*/ 77 w 147"/>
              <a:gd name="T11" fmla="*/ 30 h 160"/>
              <a:gd name="T12" fmla="*/ 49 w 147"/>
              <a:gd name="T13" fmla="*/ 0 h 160"/>
              <a:gd name="T14" fmla="*/ 21 w 147"/>
              <a:gd name="T15" fmla="*/ 30 h 160"/>
              <a:gd name="T16" fmla="*/ 30 w 147"/>
              <a:gd name="T17" fmla="*/ 52 h 160"/>
              <a:gd name="T18" fmla="*/ 3 w 147"/>
              <a:gd name="T19" fmla="*/ 52 h 160"/>
              <a:gd name="T20" fmla="*/ 0 w 147"/>
              <a:gd name="T21" fmla="*/ 55 h 160"/>
              <a:gd name="T22" fmla="*/ 0 w 147"/>
              <a:gd name="T23" fmla="*/ 156 h 160"/>
              <a:gd name="T24" fmla="*/ 3 w 147"/>
              <a:gd name="T25" fmla="*/ 160 h 160"/>
              <a:gd name="T26" fmla="*/ 28 w 147"/>
              <a:gd name="T27" fmla="*/ 160 h 160"/>
              <a:gd name="T28" fmla="*/ 28 w 147"/>
              <a:gd name="T29" fmla="*/ 160 h 160"/>
              <a:gd name="T30" fmla="*/ 31 w 147"/>
              <a:gd name="T31" fmla="*/ 156 h 160"/>
              <a:gd name="T32" fmla="*/ 30 w 147"/>
              <a:gd name="T33" fmla="*/ 153 h 160"/>
              <a:gd name="T34" fmla="*/ 25 w 147"/>
              <a:gd name="T35" fmla="*/ 137 h 160"/>
              <a:gd name="T36" fmla="*/ 49 w 147"/>
              <a:gd name="T37" fmla="*/ 111 h 160"/>
              <a:gd name="T38" fmla="*/ 74 w 147"/>
              <a:gd name="T39" fmla="*/ 137 h 160"/>
              <a:gd name="T40" fmla="*/ 68 w 147"/>
              <a:gd name="T41" fmla="*/ 153 h 160"/>
              <a:gd name="T42" fmla="*/ 68 w 147"/>
              <a:gd name="T43" fmla="*/ 158 h 160"/>
              <a:gd name="T44" fmla="*/ 71 w 147"/>
              <a:gd name="T45" fmla="*/ 160 h 160"/>
              <a:gd name="T46" fmla="*/ 96 w 147"/>
              <a:gd name="T47" fmla="*/ 160 h 160"/>
              <a:gd name="T48" fmla="*/ 99 w 147"/>
              <a:gd name="T49" fmla="*/ 156 h 160"/>
              <a:gd name="T50" fmla="*/ 99 w 147"/>
              <a:gd name="T51" fmla="*/ 127 h 160"/>
              <a:gd name="T52" fmla="*/ 119 w 147"/>
              <a:gd name="T53" fmla="*/ 135 h 160"/>
              <a:gd name="T54" fmla="*/ 147 w 147"/>
              <a:gd name="T55" fmla="*/ 105 h 160"/>
              <a:gd name="T56" fmla="*/ 119 w 147"/>
              <a:gd name="T57" fmla="*/ 76 h 160"/>
              <a:gd name="T58" fmla="*/ 119 w 147"/>
              <a:gd name="T59" fmla="*/ 76 h 160"/>
              <a:gd name="T60" fmla="*/ 119 w 147"/>
              <a:gd name="T61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7" h="160">
                <a:moveTo>
                  <a:pt x="119" y="76"/>
                </a:moveTo>
                <a:cubicBezTo>
                  <a:pt x="111" y="76"/>
                  <a:pt x="104" y="79"/>
                  <a:pt x="99" y="84"/>
                </a:cubicBezTo>
                <a:cubicBezTo>
                  <a:pt x="99" y="55"/>
                  <a:pt x="99" y="55"/>
                  <a:pt x="99" y="55"/>
                </a:cubicBezTo>
                <a:cubicBezTo>
                  <a:pt x="99" y="53"/>
                  <a:pt x="98" y="52"/>
                  <a:pt x="96" y="52"/>
                </a:cubicBezTo>
                <a:cubicBezTo>
                  <a:pt x="68" y="52"/>
                  <a:pt x="68" y="52"/>
                  <a:pt x="68" y="52"/>
                </a:cubicBezTo>
                <a:cubicBezTo>
                  <a:pt x="74" y="47"/>
                  <a:pt x="77" y="38"/>
                  <a:pt x="77" y="30"/>
                </a:cubicBezTo>
                <a:cubicBezTo>
                  <a:pt x="77" y="14"/>
                  <a:pt x="65" y="0"/>
                  <a:pt x="49" y="0"/>
                </a:cubicBezTo>
                <a:cubicBezTo>
                  <a:pt x="34" y="0"/>
                  <a:pt x="21" y="14"/>
                  <a:pt x="21" y="30"/>
                </a:cubicBezTo>
                <a:cubicBezTo>
                  <a:pt x="21" y="38"/>
                  <a:pt x="25" y="47"/>
                  <a:pt x="30" y="52"/>
                </a:cubicBezTo>
                <a:cubicBezTo>
                  <a:pt x="3" y="52"/>
                  <a:pt x="3" y="52"/>
                  <a:pt x="3" y="52"/>
                </a:cubicBezTo>
                <a:cubicBezTo>
                  <a:pt x="1" y="52"/>
                  <a:pt x="0" y="53"/>
                  <a:pt x="0" y="55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1" y="160"/>
                  <a:pt x="3" y="160"/>
                </a:cubicBezTo>
                <a:cubicBezTo>
                  <a:pt x="28" y="160"/>
                  <a:pt x="28" y="160"/>
                  <a:pt x="28" y="160"/>
                </a:cubicBezTo>
                <a:cubicBezTo>
                  <a:pt x="28" y="160"/>
                  <a:pt x="28" y="160"/>
                  <a:pt x="28" y="160"/>
                </a:cubicBezTo>
                <a:cubicBezTo>
                  <a:pt x="29" y="160"/>
                  <a:pt x="31" y="158"/>
                  <a:pt x="31" y="156"/>
                </a:cubicBezTo>
                <a:cubicBezTo>
                  <a:pt x="31" y="155"/>
                  <a:pt x="31" y="155"/>
                  <a:pt x="30" y="153"/>
                </a:cubicBezTo>
                <a:cubicBezTo>
                  <a:pt x="26" y="149"/>
                  <a:pt x="25" y="143"/>
                  <a:pt x="25" y="137"/>
                </a:cubicBezTo>
                <a:cubicBezTo>
                  <a:pt x="25" y="123"/>
                  <a:pt x="36" y="111"/>
                  <a:pt x="49" y="111"/>
                </a:cubicBezTo>
                <a:cubicBezTo>
                  <a:pt x="63" y="111"/>
                  <a:pt x="74" y="123"/>
                  <a:pt x="74" y="137"/>
                </a:cubicBezTo>
                <a:cubicBezTo>
                  <a:pt x="74" y="144"/>
                  <a:pt x="72" y="149"/>
                  <a:pt x="68" y="153"/>
                </a:cubicBezTo>
                <a:cubicBezTo>
                  <a:pt x="68" y="155"/>
                  <a:pt x="67" y="157"/>
                  <a:pt x="68" y="158"/>
                </a:cubicBezTo>
                <a:cubicBezTo>
                  <a:pt x="69" y="159"/>
                  <a:pt x="70" y="160"/>
                  <a:pt x="71" y="160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98" y="160"/>
                  <a:pt x="99" y="158"/>
                  <a:pt x="99" y="156"/>
                </a:cubicBezTo>
                <a:cubicBezTo>
                  <a:pt x="99" y="127"/>
                  <a:pt x="99" y="127"/>
                  <a:pt x="99" y="127"/>
                </a:cubicBezTo>
                <a:cubicBezTo>
                  <a:pt x="104" y="132"/>
                  <a:pt x="111" y="135"/>
                  <a:pt x="119" y="135"/>
                </a:cubicBezTo>
                <a:cubicBezTo>
                  <a:pt x="134" y="135"/>
                  <a:pt x="147" y="123"/>
                  <a:pt x="147" y="105"/>
                </a:cubicBezTo>
                <a:cubicBezTo>
                  <a:pt x="147" y="89"/>
                  <a:pt x="134" y="76"/>
                  <a:pt x="119" y="76"/>
                </a:cubicBezTo>
                <a:close/>
                <a:moveTo>
                  <a:pt x="119" y="76"/>
                </a:moveTo>
                <a:cubicBezTo>
                  <a:pt x="119" y="76"/>
                  <a:pt x="119" y="76"/>
                  <a:pt x="119" y="7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FE8414F3-4836-23A1-0402-DB740D6CFDD0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4146550"/>
            <a:ext cx="255588" cy="212725"/>
          </a:xfrm>
          <a:custGeom>
            <a:avLst/>
            <a:gdLst>
              <a:gd name="T0" fmla="*/ 136 w 161"/>
              <a:gd name="T1" fmla="*/ 89 h 134"/>
              <a:gd name="T2" fmla="*/ 60 w 161"/>
              <a:gd name="T3" fmla="*/ 84 h 134"/>
              <a:gd name="T4" fmla="*/ 45 w 161"/>
              <a:gd name="T5" fmla="*/ 108 h 134"/>
              <a:gd name="T6" fmla="*/ 45 w 161"/>
              <a:gd name="T7" fmla="*/ 121 h 134"/>
              <a:gd name="T8" fmla="*/ 141 w 161"/>
              <a:gd name="T9" fmla="*/ 125 h 134"/>
              <a:gd name="T10" fmla="*/ 148 w 161"/>
              <a:gd name="T11" fmla="*/ 109 h 134"/>
              <a:gd name="T12" fmla="*/ 158 w 161"/>
              <a:gd name="T13" fmla="*/ 108 h 134"/>
              <a:gd name="T14" fmla="*/ 138 w 161"/>
              <a:gd name="T15" fmla="*/ 72 h 134"/>
              <a:gd name="T16" fmla="*/ 122 w 161"/>
              <a:gd name="T17" fmla="*/ 46 h 134"/>
              <a:gd name="T18" fmla="*/ 126 w 161"/>
              <a:gd name="T19" fmla="*/ 10 h 134"/>
              <a:gd name="T20" fmla="*/ 64 w 161"/>
              <a:gd name="T21" fmla="*/ 0 h 134"/>
              <a:gd name="T22" fmla="*/ 70 w 161"/>
              <a:gd name="T23" fmla="*/ 10 h 134"/>
              <a:gd name="T24" fmla="*/ 61 w 161"/>
              <a:gd name="T25" fmla="*/ 61 h 134"/>
              <a:gd name="T26" fmla="*/ 36 w 161"/>
              <a:gd name="T27" fmla="*/ 105 h 134"/>
              <a:gd name="T28" fmla="*/ 34 w 161"/>
              <a:gd name="T29" fmla="*/ 127 h 134"/>
              <a:gd name="T30" fmla="*/ 146 w 161"/>
              <a:gd name="T31" fmla="*/ 134 h 134"/>
              <a:gd name="T32" fmla="*/ 158 w 161"/>
              <a:gd name="T33" fmla="*/ 108 h 134"/>
              <a:gd name="T34" fmla="*/ 146 w 161"/>
              <a:gd name="T35" fmla="*/ 127 h 134"/>
              <a:gd name="T36" fmla="*/ 41 w 161"/>
              <a:gd name="T37" fmla="*/ 123 h 134"/>
              <a:gd name="T38" fmla="*/ 41 w 161"/>
              <a:gd name="T39" fmla="*/ 109 h 134"/>
              <a:gd name="T40" fmla="*/ 68 w 161"/>
              <a:gd name="T41" fmla="*/ 65 h 134"/>
              <a:gd name="T42" fmla="*/ 77 w 161"/>
              <a:gd name="T43" fmla="*/ 11 h 134"/>
              <a:gd name="T44" fmla="*/ 114 w 161"/>
              <a:gd name="T45" fmla="*/ 46 h 134"/>
              <a:gd name="T46" fmla="*/ 132 w 161"/>
              <a:gd name="T47" fmla="*/ 76 h 134"/>
              <a:gd name="T48" fmla="*/ 152 w 161"/>
              <a:gd name="T49" fmla="*/ 110 h 134"/>
              <a:gd name="T50" fmla="*/ 28 w 161"/>
              <a:gd name="T51" fmla="*/ 127 h 134"/>
              <a:gd name="T52" fmla="*/ 16 w 161"/>
              <a:gd name="T53" fmla="*/ 112 h 134"/>
              <a:gd name="T54" fmla="*/ 44 w 161"/>
              <a:gd name="T55" fmla="*/ 26 h 134"/>
              <a:gd name="T56" fmla="*/ 48 w 161"/>
              <a:gd name="T57" fmla="*/ 72 h 134"/>
              <a:gd name="T58" fmla="*/ 52 w 161"/>
              <a:gd name="T59" fmla="*/ 26 h 134"/>
              <a:gd name="T60" fmla="*/ 60 w 161"/>
              <a:gd name="T61" fmla="*/ 10 h 134"/>
              <a:gd name="T62" fmla="*/ 0 w 161"/>
              <a:gd name="T63" fmla="*/ 10 h 134"/>
              <a:gd name="T64" fmla="*/ 8 w 161"/>
              <a:gd name="T65" fmla="*/ 26 h 134"/>
              <a:gd name="T66" fmla="*/ 31 w 161"/>
              <a:gd name="T67" fmla="*/ 134 h 134"/>
              <a:gd name="T68" fmla="*/ 28 w 161"/>
              <a:gd name="T69" fmla="*/ 127 h 134"/>
              <a:gd name="T70" fmla="*/ 28 w 161"/>
              <a:gd name="T71" fmla="*/ 107 h 134"/>
              <a:gd name="T72" fmla="*/ 39 w 161"/>
              <a:gd name="T73" fmla="*/ 87 h 134"/>
              <a:gd name="T74" fmla="*/ 21 w 161"/>
              <a:gd name="T75" fmla="*/ 67 h 134"/>
              <a:gd name="T76" fmla="*/ 25 w 161"/>
              <a:gd name="T77" fmla="*/ 118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1" h="134">
                <a:moveTo>
                  <a:pt x="146" y="108"/>
                </a:moveTo>
                <a:cubicBezTo>
                  <a:pt x="145" y="105"/>
                  <a:pt x="141" y="96"/>
                  <a:pt x="136" y="89"/>
                </a:cubicBezTo>
                <a:cubicBezTo>
                  <a:pt x="134" y="86"/>
                  <a:pt x="133" y="85"/>
                  <a:pt x="132" y="84"/>
                </a:cubicBezTo>
                <a:cubicBezTo>
                  <a:pt x="60" y="84"/>
                  <a:pt x="60" y="84"/>
                  <a:pt x="60" y="84"/>
                </a:cubicBezTo>
                <a:cubicBezTo>
                  <a:pt x="58" y="85"/>
                  <a:pt x="57" y="86"/>
                  <a:pt x="56" y="89"/>
                </a:cubicBezTo>
                <a:cubicBezTo>
                  <a:pt x="52" y="96"/>
                  <a:pt x="48" y="105"/>
                  <a:pt x="45" y="108"/>
                </a:cubicBezTo>
                <a:cubicBezTo>
                  <a:pt x="45" y="109"/>
                  <a:pt x="45" y="109"/>
                  <a:pt x="45" y="109"/>
                </a:cubicBezTo>
                <a:cubicBezTo>
                  <a:pt x="42" y="112"/>
                  <a:pt x="42" y="118"/>
                  <a:pt x="45" y="121"/>
                </a:cubicBezTo>
                <a:cubicBezTo>
                  <a:pt x="46" y="123"/>
                  <a:pt x="49" y="125"/>
                  <a:pt x="52" y="125"/>
                </a:cubicBezTo>
                <a:cubicBezTo>
                  <a:pt x="141" y="125"/>
                  <a:pt x="141" y="125"/>
                  <a:pt x="141" y="125"/>
                </a:cubicBezTo>
                <a:cubicBezTo>
                  <a:pt x="144" y="125"/>
                  <a:pt x="146" y="123"/>
                  <a:pt x="148" y="121"/>
                </a:cubicBezTo>
                <a:cubicBezTo>
                  <a:pt x="149" y="118"/>
                  <a:pt x="149" y="112"/>
                  <a:pt x="148" y="109"/>
                </a:cubicBezTo>
                <a:lnTo>
                  <a:pt x="146" y="108"/>
                </a:lnTo>
                <a:close/>
                <a:moveTo>
                  <a:pt x="158" y="108"/>
                </a:moveTo>
                <a:cubicBezTo>
                  <a:pt x="157" y="105"/>
                  <a:pt x="157" y="105"/>
                  <a:pt x="157" y="105"/>
                </a:cubicBezTo>
                <a:cubicBezTo>
                  <a:pt x="154" y="99"/>
                  <a:pt x="146" y="85"/>
                  <a:pt x="138" y="72"/>
                </a:cubicBezTo>
                <a:cubicBezTo>
                  <a:pt x="136" y="68"/>
                  <a:pt x="133" y="65"/>
                  <a:pt x="130" y="61"/>
                </a:cubicBezTo>
                <a:cubicBezTo>
                  <a:pt x="126" y="55"/>
                  <a:pt x="122" y="48"/>
                  <a:pt x="122" y="46"/>
                </a:cubicBezTo>
                <a:cubicBezTo>
                  <a:pt x="122" y="10"/>
                  <a:pt x="122" y="10"/>
                  <a:pt x="122" y="10"/>
                </a:cubicBezTo>
                <a:cubicBezTo>
                  <a:pt x="126" y="10"/>
                  <a:pt x="126" y="10"/>
                  <a:pt x="126" y="10"/>
                </a:cubicBezTo>
                <a:cubicBezTo>
                  <a:pt x="126" y="0"/>
                  <a:pt x="126" y="0"/>
                  <a:pt x="126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10"/>
                  <a:pt x="64" y="10"/>
                  <a:pt x="64" y="10"/>
                </a:cubicBezTo>
                <a:cubicBezTo>
                  <a:pt x="70" y="10"/>
                  <a:pt x="70" y="10"/>
                  <a:pt x="70" y="10"/>
                </a:cubicBezTo>
                <a:cubicBezTo>
                  <a:pt x="70" y="46"/>
                  <a:pt x="70" y="46"/>
                  <a:pt x="70" y="46"/>
                </a:cubicBezTo>
                <a:cubicBezTo>
                  <a:pt x="70" y="48"/>
                  <a:pt x="65" y="55"/>
                  <a:pt x="61" y="61"/>
                </a:cubicBezTo>
                <a:cubicBezTo>
                  <a:pt x="60" y="65"/>
                  <a:pt x="57" y="68"/>
                  <a:pt x="54" y="72"/>
                </a:cubicBezTo>
                <a:cubicBezTo>
                  <a:pt x="46" y="85"/>
                  <a:pt x="38" y="99"/>
                  <a:pt x="36" y="105"/>
                </a:cubicBezTo>
                <a:cubicBezTo>
                  <a:pt x="34" y="108"/>
                  <a:pt x="34" y="108"/>
                  <a:pt x="34" y="108"/>
                </a:cubicBezTo>
                <a:cubicBezTo>
                  <a:pt x="30" y="113"/>
                  <a:pt x="30" y="122"/>
                  <a:pt x="34" y="127"/>
                </a:cubicBezTo>
                <a:cubicBezTo>
                  <a:pt x="37" y="132"/>
                  <a:pt x="41" y="134"/>
                  <a:pt x="45" y="134"/>
                </a:cubicBezTo>
                <a:cubicBezTo>
                  <a:pt x="146" y="134"/>
                  <a:pt x="146" y="134"/>
                  <a:pt x="146" y="134"/>
                </a:cubicBezTo>
                <a:cubicBezTo>
                  <a:pt x="152" y="134"/>
                  <a:pt x="156" y="132"/>
                  <a:pt x="158" y="127"/>
                </a:cubicBezTo>
                <a:cubicBezTo>
                  <a:pt x="161" y="122"/>
                  <a:pt x="161" y="113"/>
                  <a:pt x="158" y="108"/>
                </a:cubicBezTo>
                <a:close/>
                <a:moveTo>
                  <a:pt x="152" y="123"/>
                </a:moveTo>
                <a:cubicBezTo>
                  <a:pt x="150" y="126"/>
                  <a:pt x="149" y="127"/>
                  <a:pt x="146" y="127"/>
                </a:cubicBezTo>
                <a:cubicBezTo>
                  <a:pt x="45" y="127"/>
                  <a:pt x="45" y="127"/>
                  <a:pt x="45" y="127"/>
                </a:cubicBezTo>
                <a:cubicBezTo>
                  <a:pt x="44" y="127"/>
                  <a:pt x="41" y="126"/>
                  <a:pt x="41" y="123"/>
                </a:cubicBezTo>
                <a:cubicBezTo>
                  <a:pt x="38" y="120"/>
                  <a:pt x="38" y="115"/>
                  <a:pt x="41" y="110"/>
                </a:cubicBezTo>
                <a:cubicBezTo>
                  <a:pt x="41" y="109"/>
                  <a:pt x="41" y="109"/>
                  <a:pt x="41" y="109"/>
                </a:cubicBezTo>
                <a:cubicBezTo>
                  <a:pt x="45" y="103"/>
                  <a:pt x="52" y="89"/>
                  <a:pt x="60" y="76"/>
                </a:cubicBezTo>
                <a:cubicBezTo>
                  <a:pt x="62" y="72"/>
                  <a:pt x="65" y="69"/>
                  <a:pt x="68" y="65"/>
                </a:cubicBezTo>
                <a:cubicBezTo>
                  <a:pt x="74" y="55"/>
                  <a:pt x="77" y="51"/>
                  <a:pt x="77" y="46"/>
                </a:cubicBezTo>
                <a:cubicBezTo>
                  <a:pt x="77" y="11"/>
                  <a:pt x="77" y="11"/>
                  <a:pt x="77" y="11"/>
                </a:cubicBezTo>
                <a:cubicBezTo>
                  <a:pt x="114" y="11"/>
                  <a:pt x="114" y="11"/>
                  <a:pt x="114" y="11"/>
                </a:cubicBezTo>
                <a:cubicBezTo>
                  <a:pt x="114" y="46"/>
                  <a:pt x="114" y="46"/>
                  <a:pt x="114" y="46"/>
                </a:cubicBezTo>
                <a:cubicBezTo>
                  <a:pt x="114" y="51"/>
                  <a:pt x="118" y="55"/>
                  <a:pt x="125" y="65"/>
                </a:cubicBezTo>
                <a:cubicBezTo>
                  <a:pt x="128" y="69"/>
                  <a:pt x="129" y="72"/>
                  <a:pt x="132" y="76"/>
                </a:cubicBezTo>
                <a:cubicBezTo>
                  <a:pt x="140" y="89"/>
                  <a:pt x="148" y="103"/>
                  <a:pt x="150" y="109"/>
                </a:cubicBezTo>
                <a:cubicBezTo>
                  <a:pt x="152" y="110"/>
                  <a:pt x="152" y="110"/>
                  <a:pt x="152" y="110"/>
                </a:cubicBezTo>
                <a:cubicBezTo>
                  <a:pt x="153" y="115"/>
                  <a:pt x="153" y="120"/>
                  <a:pt x="152" y="123"/>
                </a:cubicBezTo>
                <a:close/>
                <a:moveTo>
                  <a:pt x="28" y="127"/>
                </a:moveTo>
                <a:cubicBezTo>
                  <a:pt x="27" y="127"/>
                  <a:pt x="27" y="126"/>
                  <a:pt x="27" y="126"/>
                </a:cubicBezTo>
                <a:cubicBezTo>
                  <a:pt x="16" y="123"/>
                  <a:pt x="16" y="112"/>
                  <a:pt x="16" y="112"/>
                </a:cubicBezTo>
                <a:cubicBezTo>
                  <a:pt x="16" y="26"/>
                  <a:pt x="16" y="26"/>
                  <a:pt x="16" y="26"/>
                </a:cubicBezTo>
                <a:cubicBezTo>
                  <a:pt x="44" y="26"/>
                  <a:pt x="44" y="26"/>
                  <a:pt x="44" y="26"/>
                </a:cubicBezTo>
                <a:cubicBezTo>
                  <a:pt x="44" y="78"/>
                  <a:pt x="44" y="78"/>
                  <a:pt x="44" y="78"/>
                </a:cubicBezTo>
                <a:cubicBezTo>
                  <a:pt x="45" y="77"/>
                  <a:pt x="47" y="75"/>
                  <a:pt x="48" y="72"/>
                </a:cubicBezTo>
                <a:cubicBezTo>
                  <a:pt x="49" y="71"/>
                  <a:pt x="51" y="68"/>
                  <a:pt x="52" y="67"/>
                </a:cubicBezTo>
                <a:cubicBezTo>
                  <a:pt x="52" y="26"/>
                  <a:pt x="52" y="26"/>
                  <a:pt x="52" y="26"/>
                </a:cubicBezTo>
                <a:cubicBezTo>
                  <a:pt x="60" y="26"/>
                  <a:pt x="60" y="26"/>
                  <a:pt x="60" y="26"/>
                </a:cubicBezTo>
                <a:cubicBezTo>
                  <a:pt x="60" y="10"/>
                  <a:pt x="60" y="10"/>
                  <a:pt x="60" y="10"/>
                </a:cubicBezTo>
                <a:cubicBezTo>
                  <a:pt x="57" y="10"/>
                  <a:pt x="57" y="10"/>
                  <a:pt x="57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26"/>
                  <a:pt x="0" y="26"/>
                  <a:pt x="0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8" y="112"/>
                  <a:pt x="8" y="112"/>
                  <a:pt x="8" y="112"/>
                </a:cubicBezTo>
                <a:cubicBezTo>
                  <a:pt x="8" y="118"/>
                  <a:pt x="12" y="134"/>
                  <a:pt x="31" y="134"/>
                </a:cubicBezTo>
                <a:cubicBezTo>
                  <a:pt x="32" y="134"/>
                  <a:pt x="32" y="133"/>
                  <a:pt x="33" y="133"/>
                </a:cubicBezTo>
                <a:cubicBezTo>
                  <a:pt x="31" y="133"/>
                  <a:pt x="30" y="130"/>
                  <a:pt x="28" y="127"/>
                </a:cubicBezTo>
                <a:close/>
                <a:moveTo>
                  <a:pt x="25" y="118"/>
                </a:moveTo>
                <a:cubicBezTo>
                  <a:pt x="25" y="114"/>
                  <a:pt x="27" y="110"/>
                  <a:pt x="28" y="107"/>
                </a:cubicBezTo>
                <a:cubicBezTo>
                  <a:pt x="29" y="106"/>
                  <a:pt x="29" y="106"/>
                  <a:pt x="29" y="106"/>
                </a:cubicBezTo>
                <a:cubicBezTo>
                  <a:pt x="31" y="101"/>
                  <a:pt x="35" y="94"/>
                  <a:pt x="39" y="87"/>
                </a:cubicBezTo>
                <a:cubicBezTo>
                  <a:pt x="39" y="67"/>
                  <a:pt x="39" y="67"/>
                  <a:pt x="39" y="67"/>
                </a:cubicBezTo>
                <a:cubicBezTo>
                  <a:pt x="21" y="67"/>
                  <a:pt x="21" y="67"/>
                  <a:pt x="21" y="67"/>
                </a:cubicBezTo>
                <a:cubicBezTo>
                  <a:pt x="21" y="111"/>
                  <a:pt x="21" y="111"/>
                  <a:pt x="21" y="111"/>
                </a:cubicBezTo>
                <a:cubicBezTo>
                  <a:pt x="21" y="113"/>
                  <a:pt x="23" y="117"/>
                  <a:pt x="25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68D814B3-055F-FBAB-0B88-AC7C3512C8B5}"/>
              </a:ext>
            </a:extLst>
          </p:cNvPr>
          <p:cNvSpPr>
            <a:spLocks noEditPoints="1"/>
          </p:cNvSpPr>
          <p:nvPr/>
        </p:nvSpPr>
        <p:spPr bwMode="auto">
          <a:xfrm>
            <a:off x="7353301" y="4125913"/>
            <a:ext cx="238125" cy="254000"/>
          </a:xfrm>
          <a:custGeom>
            <a:avLst/>
            <a:gdLst>
              <a:gd name="T0" fmla="*/ 144 w 150"/>
              <a:gd name="T1" fmla="*/ 130 h 160"/>
              <a:gd name="T2" fmla="*/ 128 w 150"/>
              <a:gd name="T3" fmla="*/ 113 h 160"/>
              <a:gd name="T4" fmla="*/ 124 w 150"/>
              <a:gd name="T5" fmla="*/ 112 h 160"/>
              <a:gd name="T6" fmla="*/ 120 w 150"/>
              <a:gd name="T7" fmla="*/ 114 h 160"/>
              <a:gd name="T8" fmla="*/ 106 w 150"/>
              <a:gd name="T9" fmla="*/ 130 h 160"/>
              <a:gd name="T10" fmla="*/ 103 w 150"/>
              <a:gd name="T11" fmla="*/ 134 h 160"/>
              <a:gd name="T12" fmla="*/ 105 w 150"/>
              <a:gd name="T13" fmla="*/ 138 h 160"/>
              <a:gd name="T14" fmla="*/ 120 w 150"/>
              <a:gd name="T15" fmla="*/ 155 h 160"/>
              <a:gd name="T16" fmla="*/ 132 w 150"/>
              <a:gd name="T17" fmla="*/ 160 h 160"/>
              <a:gd name="T18" fmla="*/ 144 w 150"/>
              <a:gd name="T19" fmla="*/ 155 h 160"/>
              <a:gd name="T20" fmla="*/ 144 w 150"/>
              <a:gd name="T21" fmla="*/ 130 h 160"/>
              <a:gd name="T22" fmla="*/ 130 w 150"/>
              <a:gd name="T23" fmla="*/ 69 h 160"/>
              <a:gd name="T24" fmla="*/ 65 w 150"/>
              <a:gd name="T25" fmla="*/ 0 h 160"/>
              <a:gd name="T26" fmla="*/ 0 w 150"/>
              <a:gd name="T27" fmla="*/ 69 h 160"/>
              <a:gd name="T28" fmla="*/ 65 w 150"/>
              <a:gd name="T29" fmla="*/ 139 h 160"/>
              <a:gd name="T30" fmla="*/ 130 w 150"/>
              <a:gd name="T31" fmla="*/ 69 h 160"/>
              <a:gd name="T32" fmla="*/ 65 w 150"/>
              <a:gd name="T33" fmla="*/ 118 h 160"/>
              <a:gd name="T34" fmla="*/ 19 w 150"/>
              <a:gd name="T35" fmla="*/ 69 h 160"/>
              <a:gd name="T36" fmla="*/ 65 w 150"/>
              <a:gd name="T37" fmla="*/ 21 h 160"/>
              <a:gd name="T38" fmla="*/ 110 w 150"/>
              <a:gd name="T39" fmla="*/ 69 h 160"/>
              <a:gd name="T40" fmla="*/ 65 w 150"/>
              <a:gd name="T41" fmla="*/ 1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50" h="160">
                <a:moveTo>
                  <a:pt x="144" y="130"/>
                </a:moveTo>
                <a:cubicBezTo>
                  <a:pt x="128" y="113"/>
                  <a:pt x="128" y="113"/>
                  <a:pt x="128" y="113"/>
                </a:cubicBezTo>
                <a:cubicBezTo>
                  <a:pt x="127" y="112"/>
                  <a:pt x="126" y="112"/>
                  <a:pt x="124" y="112"/>
                </a:cubicBezTo>
                <a:cubicBezTo>
                  <a:pt x="123" y="112"/>
                  <a:pt x="122" y="113"/>
                  <a:pt x="120" y="114"/>
                </a:cubicBezTo>
                <a:cubicBezTo>
                  <a:pt x="116" y="120"/>
                  <a:pt x="111" y="125"/>
                  <a:pt x="106" y="130"/>
                </a:cubicBezTo>
                <a:cubicBezTo>
                  <a:pt x="105" y="131"/>
                  <a:pt x="103" y="132"/>
                  <a:pt x="103" y="134"/>
                </a:cubicBezTo>
                <a:cubicBezTo>
                  <a:pt x="103" y="135"/>
                  <a:pt x="105" y="137"/>
                  <a:pt x="105" y="138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4" y="159"/>
                  <a:pt x="128" y="160"/>
                  <a:pt x="132" y="160"/>
                </a:cubicBezTo>
                <a:cubicBezTo>
                  <a:pt x="137" y="160"/>
                  <a:pt x="141" y="159"/>
                  <a:pt x="144" y="155"/>
                </a:cubicBezTo>
                <a:cubicBezTo>
                  <a:pt x="150" y="148"/>
                  <a:pt x="150" y="137"/>
                  <a:pt x="144" y="130"/>
                </a:cubicBezTo>
                <a:close/>
                <a:moveTo>
                  <a:pt x="130" y="69"/>
                </a:moveTo>
                <a:cubicBezTo>
                  <a:pt x="130" y="31"/>
                  <a:pt x="101" y="0"/>
                  <a:pt x="65" y="0"/>
                </a:cubicBezTo>
                <a:cubicBezTo>
                  <a:pt x="28" y="0"/>
                  <a:pt x="0" y="31"/>
                  <a:pt x="0" y="69"/>
                </a:cubicBezTo>
                <a:cubicBezTo>
                  <a:pt x="0" y="108"/>
                  <a:pt x="28" y="139"/>
                  <a:pt x="65" y="139"/>
                </a:cubicBezTo>
                <a:cubicBezTo>
                  <a:pt x="101" y="139"/>
                  <a:pt x="130" y="108"/>
                  <a:pt x="130" y="69"/>
                </a:cubicBezTo>
                <a:close/>
                <a:moveTo>
                  <a:pt x="65" y="118"/>
                </a:moveTo>
                <a:cubicBezTo>
                  <a:pt x="40" y="118"/>
                  <a:pt x="19" y="96"/>
                  <a:pt x="19" y="69"/>
                </a:cubicBezTo>
                <a:cubicBezTo>
                  <a:pt x="19" y="42"/>
                  <a:pt x="40" y="21"/>
                  <a:pt x="65" y="21"/>
                </a:cubicBezTo>
                <a:cubicBezTo>
                  <a:pt x="90" y="21"/>
                  <a:pt x="110" y="42"/>
                  <a:pt x="110" y="69"/>
                </a:cubicBezTo>
                <a:cubicBezTo>
                  <a:pt x="110" y="96"/>
                  <a:pt x="90" y="118"/>
                  <a:pt x="65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A2049DA2-4546-731B-01CD-3A7A001D4322}"/>
              </a:ext>
            </a:extLst>
          </p:cNvPr>
          <p:cNvSpPr>
            <a:spLocks noEditPoints="1"/>
          </p:cNvSpPr>
          <p:nvPr/>
        </p:nvSpPr>
        <p:spPr bwMode="auto">
          <a:xfrm>
            <a:off x="4589463" y="4164013"/>
            <a:ext cx="255588" cy="177800"/>
          </a:xfrm>
          <a:custGeom>
            <a:avLst/>
            <a:gdLst>
              <a:gd name="T0" fmla="*/ 160 w 161"/>
              <a:gd name="T1" fmla="*/ 15 h 112"/>
              <a:gd name="T2" fmla="*/ 155 w 161"/>
              <a:gd name="T3" fmla="*/ 5 h 112"/>
              <a:gd name="T4" fmla="*/ 145 w 161"/>
              <a:gd name="T5" fmla="*/ 0 h 112"/>
              <a:gd name="T6" fmla="*/ 110 w 161"/>
              <a:gd name="T7" fmla="*/ 8 h 112"/>
              <a:gd name="T8" fmla="*/ 98 w 161"/>
              <a:gd name="T9" fmla="*/ 21 h 112"/>
              <a:gd name="T10" fmla="*/ 104 w 161"/>
              <a:gd name="T11" fmla="*/ 37 h 112"/>
              <a:gd name="T12" fmla="*/ 104 w 161"/>
              <a:gd name="T13" fmla="*/ 37 h 112"/>
              <a:gd name="T14" fmla="*/ 88 w 161"/>
              <a:gd name="T15" fmla="*/ 58 h 112"/>
              <a:gd name="T16" fmla="*/ 44 w 161"/>
              <a:gd name="T17" fmla="*/ 24 h 112"/>
              <a:gd name="T18" fmla="*/ 4 w 161"/>
              <a:gd name="T19" fmla="*/ 67 h 112"/>
              <a:gd name="T20" fmla="*/ 6 w 161"/>
              <a:gd name="T21" fmla="*/ 91 h 112"/>
              <a:gd name="T22" fmla="*/ 7 w 161"/>
              <a:gd name="T23" fmla="*/ 91 h 112"/>
              <a:gd name="T24" fmla="*/ 24 w 161"/>
              <a:gd name="T25" fmla="*/ 102 h 112"/>
              <a:gd name="T26" fmla="*/ 48 w 161"/>
              <a:gd name="T27" fmla="*/ 78 h 112"/>
              <a:gd name="T28" fmla="*/ 83 w 161"/>
              <a:gd name="T29" fmla="*/ 109 h 112"/>
              <a:gd name="T30" fmla="*/ 92 w 161"/>
              <a:gd name="T31" fmla="*/ 112 h 112"/>
              <a:gd name="T32" fmla="*/ 135 w 161"/>
              <a:gd name="T33" fmla="*/ 64 h 112"/>
              <a:gd name="T34" fmla="*/ 156 w 161"/>
              <a:gd name="T35" fmla="*/ 63 h 112"/>
              <a:gd name="T36" fmla="*/ 161 w 161"/>
              <a:gd name="T37" fmla="*/ 17 h 112"/>
              <a:gd name="T38" fmla="*/ 134 w 161"/>
              <a:gd name="T39" fmla="*/ 48 h 112"/>
              <a:gd name="T40" fmla="*/ 94 w 161"/>
              <a:gd name="T41" fmla="*/ 98 h 112"/>
              <a:gd name="T42" fmla="*/ 90 w 161"/>
              <a:gd name="T43" fmla="*/ 99 h 112"/>
              <a:gd name="T44" fmla="*/ 46 w 161"/>
              <a:gd name="T45" fmla="*/ 63 h 112"/>
              <a:gd name="T46" fmla="*/ 26 w 161"/>
              <a:gd name="T47" fmla="*/ 88 h 112"/>
              <a:gd name="T48" fmla="*/ 22 w 161"/>
              <a:gd name="T49" fmla="*/ 88 h 112"/>
              <a:gd name="T50" fmla="*/ 21 w 161"/>
              <a:gd name="T51" fmla="*/ 88 h 112"/>
              <a:gd name="T52" fmla="*/ 14 w 161"/>
              <a:gd name="T53" fmla="*/ 81 h 112"/>
              <a:gd name="T54" fmla="*/ 13 w 161"/>
              <a:gd name="T55" fmla="*/ 76 h 112"/>
              <a:gd name="T56" fmla="*/ 45 w 161"/>
              <a:gd name="T57" fmla="*/ 37 h 112"/>
              <a:gd name="T58" fmla="*/ 46 w 161"/>
              <a:gd name="T59" fmla="*/ 38 h 112"/>
              <a:gd name="T60" fmla="*/ 47 w 161"/>
              <a:gd name="T61" fmla="*/ 38 h 112"/>
              <a:gd name="T62" fmla="*/ 90 w 161"/>
              <a:gd name="T63" fmla="*/ 74 h 112"/>
              <a:gd name="T64" fmla="*/ 119 w 161"/>
              <a:gd name="T65" fmla="*/ 38 h 112"/>
              <a:gd name="T66" fmla="*/ 117 w 161"/>
              <a:gd name="T67" fmla="*/ 33 h 112"/>
              <a:gd name="T68" fmla="*/ 111 w 161"/>
              <a:gd name="T69" fmla="*/ 27 h 112"/>
              <a:gd name="T70" fmla="*/ 111 w 161"/>
              <a:gd name="T71" fmla="*/ 26 h 112"/>
              <a:gd name="T72" fmla="*/ 145 w 161"/>
              <a:gd name="T73" fmla="*/ 13 h 112"/>
              <a:gd name="T74" fmla="*/ 148 w 161"/>
              <a:gd name="T75" fmla="*/ 14 h 112"/>
              <a:gd name="T76" fmla="*/ 149 w 161"/>
              <a:gd name="T77" fmla="*/ 51 h 112"/>
              <a:gd name="T78" fmla="*/ 143 w 161"/>
              <a:gd name="T79" fmla="*/ 55 h 112"/>
              <a:gd name="T80" fmla="*/ 136 w 161"/>
              <a:gd name="T81" fmla="*/ 49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1" h="112">
                <a:moveTo>
                  <a:pt x="160" y="16"/>
                </a:moveTo>
                <a:cubicBezTo>
                  <a:pt x="160" y="15"/>
                  <a:pt x="160" y="15"/>
                  <a:pt x="160" y="15"/>
                </a:cubicBezTo>
                <a:cubicBezTo>
                  <a:pt x="160" y="12"/>
                  <a:pt x="159" y="9"/>
                  <a:pt x="157" y="7"/>
                </a:cubicBezTo>
                <a:cubicBezTo>
                  <a:pt x="157" y="6"/>
                  <a:pt x="156" y="5"/>
                  <a:pt x="155" y="5"/>
                </a:cubicBezTo>
                <a:cubicBezTo>
                  <a:pt x="153" y="3"/>
                  <a:pt x="149" y="0"/>
                  <a:pt x="146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44" y="2"/>
                  <a:pt x="143" y="2"/>
                  <a:pt x="143" y="2"/>
                </a:cubicBezTo>
                <a:cubicBezTo>
                  <a:pt x="110" y="8"/>
                  <a:pt x="110" y="8"/>
                  <a:pt x="110" y="8"/>
                </a:cubicBezTo>
                <a:cubicBezTo>
                  <a:pt x="108" y="9"/>
                  <a:pt x="105" y="11"/>
                  <a:pt x="102" y="13"/>
                </a:cubicBezTo>
                <a:cubicBezTo>
                  <a:pt x="100" y="15"/>
                  <a:pt x="99" y="17"/>
                  <a:pt x="98" y="21"/>
                </a:cubicBezTo>
                <a:cubicBezTo>
                  <a:pt x="98" y="23"/>
                  <a:pt x="98" y="26"/>
                  <a:pt x="99" y="29"/>
                </a:cubicBezTo>
                <a:cubicBezTo>
                  <a:pt x="100" y="32"/>
                  <a:pt x="101" y="34"/>
                  <a:pt x="104" y="37"/>
                </a:cubicBezTo>
                <a:cubicBezTo>
                  <a:pt x="104" y="37"/>
                  <a:pt x="104" y="37"/>
                  <a:pt x="104" y="37"/>
                </a:cubicBezTo>
                <a:cubicBezTo>
                  <a:pt x="104" y="37"/>
                  <a:pt x="104" y="37"/>
                  <a:pt x="104" y="37"/>
                </a:cubicBezTo>
                <a:cubicBezTo>
                  <a:pt x="104" y="37"/>
                  <a:pt x="104" y="37"/>
                  <a:pt x="104" y="37"/>
                </a:cubicBezTo>
                <a:cubicBezTo>
                  <a:pt x="88" y="58"/>
                  <a:pt x="88" y="58"/>
                  <a:pt x="88" y="58"/>
                </a:cubicBezTo>
                <a:cubicBezTo>
                  <a:pt x="54" y="29"/>
                  <a:pt x="54" y="29"/>
                  <a:pt x="54" y="29"/>
                </a:cubicBezTo>
                <a:cubicBezTo>
                  <a:pt x="51" y="26"/>
                  <a:pt x="48" y="24"/>
                  <a:pt x="44" y="24"/>
                </a:cubicBezTo>
                <a:cubicBezTo>
                  <a:pt x="40" y="24"/>
                  <a:pt x="35" y="26"/>
                  <a:pt x="33" y="31"/>
                </a:cubicBezTo>
                <a:cubicBezTo>
                  <a:pt x="4" y="67"/>
                  <a:pt x="4" y="67"/>
                  <a:pt x="4" y="67"/>
                </a:cubicBezTo>
                <a:cubicBezTo>
                  <a:pt x="2" y="71"/>
                  <a:pt x="0" y="75"/>
                  <a:pt x="1" y="80"/>
                </a:cubicBezTo>
                <a:cubicBezTo>
                  <a:pt x="1" y="84"/>
                  <a:pt x="3" y="88"/>
                  <a:pt x="6" y="91"/>
                </a:cubicBezTo>
                <a:cubicBezTo>
                  <a:pt x="6" y="91"/>
                  <a:pt x="7" y="91"/>
                  <a:pt x="7" y="91"/>
                </a:cubicBezTo>
                <a:cubicBezTo>
                  <a:pt x="7" y="91"/>
                  <a:pt x="7" y="91"/>
                  <a:pt x="7" y="91"/>
                </a:cubicBezTo>
                <a:cubicBezTo>
                  <a:pt x="14" y="98"/>
                  <a:pt x="14" y="98"/>
                  <a:pt x="14" y="98"/>
                </a:cubicBezTo>
                <a:cubicBezTo>
                  <a:pt x="17" y="100"/>
                  <a:pt x="20" y="102"/>
                  <a:pt x="24" y="102"/>
                </a:cubicBezTo>
                <a:cubicBezTo>
                  <a:pt x="28" y="102"/>
                  <a:pt x="32" y="99"/>
                  <a:pt x="35" y="96"/>
                </a:cubicBezTo>
                <a:cubicBezTo>
                  <a:pt x="48" y="78"/>
                  <a:pt x="48" y="78"/>
                  <a:pt x="48" y="78"/>
                </a:cubicBezTo>
                <a:cubicBezTo>
                  <a:pt x="76" y="102"/>
                  <a:pt x="81" y="107"/>
                  <a:pt x="82" y="108"/>
                </a:cubicBezTo>
                <a:cubicBezTo>
                  <a:pt x="82" y="109"/>
                  <a:pt x="83" y="109"/>
                  <a:pt x="83" y="109"/>
                </a:cubicBezTo>
                <a:cubicBezTo>
                  <a:pt x="83" y="109"/>
                  <a:pt x="84" y="110"/>
                  <a:pt x="85" y="110"/>
                </a:cubicBezTo>
                <a:cubicBezTo>
                  <a:pt x="87" y="112"/>
                  <a:pt x="89" y="112"/>
                  <a:pt x="92" y="112"/>
                </a:cubicBezTo>
                <a:cubicBezTo>
                  <a:pt x="96" y="112"/>
                  <a:pt x="101" y="110"/>
                  <a:pt x="104" y="106"/>
                </a:cubicBezTo>
                <a:cubicBezTo>
                  <a:pt x="135" y="64"/>
                  <a:pt x="135" y="64"/>
                  <a:pt x="135" y="64"/>
                </a:cubicBezTo>
                <a:cubicBezTo>
                  <a:pt x="139" y="66"/>
                  <a:pt x="142" y="69"/>
                  <a:pt x="145" y="69"/>
                </a:cubicBezTo>
                <a:cubicBezTo>
                  <a:pt x="149" y="69"/>
                  <a:pt x="153" y="66"/>
                  <a:pt x="156" y="63"/>
                </a:cubicBezTo>
                <a:cubicBezTo>
                  <a:pt x="159" y="61"/>
                  <a:pt x="161" y="56"/>
                  <a:pt x="161" y="52"/>
                </a:cubicBezTo>
                <a:cubicBezTo>
                  <a:pt x="161" y="17"/>
                  <a:pt x="161" y="17"/>
                  <a:pt x="161" y="17"/>
                </a:cubicBezTo>
                <a:cubicBezTo>
                  <a:pt x="161" y="17"/>
                  <a:pt x="161" y="16"/>
                  <a:pt x="160" y="16"/>
                </a:cubicBezTo>
                <a:close/>
                <a:moveTo>
                  <a:pt x="134" y="48"/>
                </a:moveTo>
                <a:cubicBezTo>
                  <a:pt x="133" y="48"/>
                  <a:pt x="132" y="49"/>
                  <a:pt x="131" y="49"/>
                </a:cubicBezTo>
                <a:cubicBezTo>
                  <a:pt x="94" y="98"/>
                  <a:pt x="94" y="98"/>
                  <a:pt x="94" y="98"/>
                </a:cubicBezTo>
                <a:cubicBezTo>
                  <a:pt x="94" y="99"/>
                  <a:pt x="93" y="99"/>
                  <a:pt x="92" y="99"/>
                </a:cubicBezTo>
                <a:cubicBezTo>
                  <a:pt x="91" y="99"/>
                  <a:pt x="90" y="99"/>
                  <a:pt x="90" y="99"/>
                </a:cubicBezTo>
                <a:cubicBezTo>
                  <a:pt x="50" y="64"/>
                  <a:pt x="50" y="64"/>
                  <a:pt x="50" y="64"/>
                </a:cubicBezTo>
                <a:cubicBezTo>
                  <a:pt x="49" y="63"/>
                  <a:pt x="48" y="63"/>
                  <a:pt x="46" y="63"/>
                </a:cubicBezTo>
                <a:cubicBezTo>
                  <a:pt x="45" y="63"/>
                  <a:pt x="44" y="63"/>
                  <a:pt x="43" y="64"/>
                </a:cubicBezTo>
                <a:cubicBezTo>
                  <a:pt x="26" y="88"/>
                  <a:pt x="26" y="88"/>
                  <a:pt x="26" y="88"/>
                </a:cubicBezTo>
                <a:cubicBezTo>
                  <a:pt x="25" y="89"/>
                  <a:pt x="24" y="89"/>
                  <a:pt x="23" y="89"/>
                </a:cubicBezTo>
                <a:cubicBezTo>
                  <a:pt x="23" y="89"/>
                  <a:pt x="22" y="89"/>
                  <a:pt x="22" y="88"/>
                </a:cubicBezTo>
                <a:cubicBezTo>
                  <a:pt x="22" y="88"/>
                  <a:pt x="22" y="88"/>
                  <a:pt x="21" y="88"/>
                </a:cubicBezTo>
                <a:cubicBezTo>
                  <a:pt x="21" y="88"/>
                  <a:pt x="21" y="88"/>
                  <a:pt x="21" y="88"/>
                </a:cubicBezTo>
                <a:cubicBezTo>
                  <a:pt x="21" y="88"/>
                  <a:pt x="21" y="88"/>
                  <a:pt x="21" y="88"/>
                </a:cubicBezTo>
                <a:cubicBezTo>
                  <a:pt x="14" y="81"/>
                  <a:pt x="14" y="81"/>
                  <a:pt x="14" y="81"/>
                </a:cubicBezTo>
                <a:cubicBezTo>
                  <a:pt x="13" y="81"/>
                  <a:pt x="13" y="80"/>
                  <a:pt x="13" y="80"/>
                </a:cubicBezTo>
                <a:cubicBezTo>
                  <a:pt x="12" y="79"/>
                  <a:pt x="12" y="77"/>
                  <a:pt x="13" y="76"/>
                </a:cubicBezTo>
                <a:cubicBezTo>
                  <a:pt x="42" y="38"/>
                  <a:pt x="42" y="38"/>
                  <a:pt x="42" y="38"/>
                </a:cubicBezTo>
                <a:cubicBezTo>
                  <a:pt x="43" y="38"/>
                  <a:pt x="44" y="37"/>
                  <a:pt x="45" y="37"/>
                </a:cubicBezTo>
                <a:cubicBezTo>
                  <a:pt x="45" y="37"/>
                  <a:pt x="46" y="37"/>
                  <a:pt x="46" y="37"/>
                </a:cubicBezTo>
                <a:cubicBezTo>
                  <a:pt x="46" y="37"/>
                  <a:pt x="46" y="38"/>
                  <a:pt x="46" y="38"/>
                </a:cubicBezTo>
                <a:cubicBezTo>
                  <a:pt x="47" y="38"/>
                  <a:pt x="47" y="38"/>
                  <a:pt x="47" y="38"/>
                </a:cubicBezTo>
                <a:cubicBezTo>
                  <a:pt x="47" y="38"/>
                  <a:pt x="47" y="38"/>
                  <a:pt x="47" y="38"/>
                </a:cubicBezTo>
                <a:cubicBezTo>
                  <a:pt x="87" y="73"/>
                  <a:pt x="87" y="73"/>
                  <a:pt x="87" y="73"/>
                </a:cubicBezTo>
                <a:cubicBezTo>
                  <a:pt x="88" y="73"/>
                  <a:pt x="89" y="74"/>
                  <a:pt x="90" y="74"/>
                </a:cubicBezTo>
                <a:cubicBezTo>
                  <a:pt x="90" y="74"/>
                  <a:pt x="91" y="73"/>
                  <a:pt x="92" y="73"/>
                </a:cubicBezTo>
                <a:cubicBezTo>
                  <a:pt x="119" y="38"/>
                  <a:pt x="119" y="38"/>
                  <a:pt x="119" y="38"/>
                </a:cubicBezTo>
                <a:cubicBezTo>
                  <a:pt x="119" y="37"/>
                  <a:pt x="120" y="36"/>
                  <a:pt x="118" y="34"/>
                </a:cubicBezTo>
                <a:cubicBezTo>
                  <a:pt x="118" y="34"/>
                  <a:pt x="118" y="34"/>
                  <a:pt x="117" y="33"/>
                </a:cubicBezTo>
                <a:cubicBezTo>
                  <a:pt x="111" y="27"/>
                  <a:pt x="111" y="27"/>
                  <a:pt x="111" y="27"/>
                </a:cubicBezTo>
                <a:cubicBezTo>
                  <a:pt x="111" y="27"/>
                  <a:pt x="111" y="27"/>
                  <a:pt x="111" y="27"/>
                </a:cubicBezTo>
                <a:cubicBezTo>
                  <a:pt x="111" y="26"/>
                  <a:pt x="111" y="26"/>
                  <a:pt x="111" y="26"/>
                </a:cubicBezTo>
                <a:cubicBezTo>
                  <a:pt x="111" y="26"/>
                  <a:pt x="111" y="26"/>
                  <a:pt x="111" y="26"/>
                </a:cubicBezTo>
                <a:cubicBezTo>
                  <a:pt x="109" y="24"/>
                  <a:pt x="110" y="21"/>
                  <a:pt x="112" y="21"/>
                </a:cubicBezTo>
                <a:cubicBezTo>
                  <a:pt x="145" y="13"/>
                  <a:pt x="145" y="13"/>
                  <a:pt x="145" y="13"/>
                </a:cubicBezTo>
                <a:cubicBezTo>
                  <a:pt x="146" y="13"/>
                  <a:pt x="146" y="13"/>
                  <a:pt x="146" y="13"/>
                </a:cubicBezTo>
                <a:cubicBezTo>
                  <a:pt x="147" y="13"/>
                  <a:pt x="147" y="13"/>
                  <a:pt x="148" y="14"/>
                </a:cubicBezTo>
                <a:cubicBezTo>
                  <a:pt x="148" y="14"/>
                  <a:pt x="149" y="15"/>
                  <a:pt x="149" y="16"/>
                </a:cubicBezTo>
                <a:cubicBezTo>
                  <a:pt x="149" y="51"/>
                  <a:pt x="149" y="51"/>
                  <a:pt x="149" y="51"/>
                </a:cubicBezTo>
                <a:cubicBezTo>
                  <a:pt x="149" y="54"/>
                  <a:pt x="147" y="56"/>
                  <a:pt x="145" y="56"/>
                </a:cubicBezTo>
                <a:cubicBezTo>
                  <a:pt x="145" y="56"/>
                  <a:pt x="144" y="56"/>
                  <a:pt x="143" y="55"/>
                </a:cubicBezTo>
                <a:cubicBezTo>
                  <a:pt x="138" y="50"/>
                  <a:pt x="137" y="49"/>
                  <a:pt x="136" y="49"/>
                </a:cubicBezTo>
                <a:cubicBezTo>
                  <a:pt x="136" y="49"/>
                  <a:pt x="136" y="49"/>
                  <a:pt x="136" y="49"/>
                </a:cubicBezTo>
                <a:cubicBezTo>
                  <a:pt x="135" y="48"/>
                  <a:pt x="135" y="48"/>
                  <a:pt x="134" y="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9DCD9604-4F3B-13A0-A1CC-FC0201B0B578}"/>
              </a:ext>
            </a:extLst>
          </p:cNvPr>
          <p:cNvSpPr>
            <a:spLocks noEditPoints="1"/>
          </p:cNvSpPr>
          <p:nvPr/>
        </p:nvSpPr>
        <p:spPr bwMode="auto">
          <a:xfrm>
            <a:off x="8477251" y="4125913"/>
            <a:ext cx="190500" cy="254000"/>
          </a:xfrm>
          <a:custGeom>
            <a:avLst/>
            <a:gdLst>
              <a:gd name="T0" fmla="*/ 62 w 120"/>
              <a:gd name="T1" fmla="*/ 38 h 160"/>
              <a:gd name="T2" fmla="*/ 62 w 120"/>
              <a:gd name="T3" fmla="*/ 31 h 160"/>
              <a:gd name="T4" fmla="*/ 21 w 120"/>
              <a:gd name="T5" fmla="*/ 35 h 160"/>
              <a:gd name="T6" fmla="*/ 25 w 120"/>
              <a:gd name="T7" fmla="*/ 56 h 160"/>
              <a:gd name="T8" fmla="*/ 79 w 120"/>
              <a:gd name="T9" fmla="*/ 53 h 160"/>
              <a:gd name="T10" fmla="*/ 25 w 120"/>
              <a:gd name="T11" fmla="*/ 49 h 160"/>
              <a:gd name="T12" fmla="*/ 25 w 120"/>
              <a:gd name="T13" fmla="*/ 56 h 160"/>
              <a:gd name="T14" fmla="*/ 90 w 120"/>
              <a:gd name="T15" fmla="*/ 11 h 160"/>
              <a:gd name="T16" fmla="*/ 94 w 120"/>
              <a:gd name="T17" fmla="*/ 71 h 160"/>
              <a:gd name="T18" fmla="*/ 100 w 120"/>
              <a:gd name="T19" fmla="*/ 11 h 160"/>
              <a:gd name="T20" fmla="*/ 10 w 120"/>
              <a:gd name="T21" fmla="*/ 0 h 160"/>
              <a:gd name="T22" fmla="*/ 0 w 120"/>
              <a:gd name="T23" fmla="*/ 136 h 160"/>
              <a:gd name="T24" fmla="*/ 74 w 120"/>
              <a:gd name="T25" fmla="*/ 147 h 160"/>
              <a:gd name="T26" fmla="*/ 10 w 120"/>
              <a:gd name="T27" fmla="*/ 136 h 160"/>
              <a:gd name="T28" fmla="*/ 117 w 120"/>
              <a:gd name="T29" fmla="*/ 108 h 160"/>
              <a:gd name="T30" fmla="*/ 117 w 120"/>
              <a:gd name="T31" fmla="*/ 98 h 160"/>
              <a:gd name="T32" fmla="*/ 115 w 120"/>
              <a:gd name="T33" fmla="*/ 92 h 160"/>
              <a:gd name="T34" fmla="*/ 110 w 120"/>
              <a:gd name="T35" fmla="*/ 85 h 160"/>
              <a:gd name="T36" fmla="*/ 106 w 120"/>
              <a:gd name="T37" fmla="*/ 81 h 160"/>
              <a:gd name="T38" fmla="*/ 102 w 120"/>
              <a:gd name="T39" fmla="*/ 77 h 160"/>
              <a:gd name="T40" fmla="*/ 95 w 120"/>
              <a:gd name="T41" fmla="*/ 79 h 160"/>
              <a:gd name="T42" fmla="*/ 89 w 120"/>
              <a:gd name="T43" fmla="*/ 77 h 160"/>
              <a:gd name="T44" fmla="*/ 83 w 120"/>
              <a:gd name="T45" fmla="*/ 81 h 160"/>
              <a:gd name="T46" fmla="*/ 79 w 120"/>
              <a:gd name="T47" fmla="*/ 85 h 160"/>
              <a:gd name="T48" fmla="*/ 74 w 120"/>
              <a:gd name="T49" fmla="*/ 92 h 160"/>
              <a:gd name="T50" fmla="*/ 73 w 120"/>
              <a:gd name="T51" fmla="*/ 98 h 160"/>
              <a:gd name="T52" fmla="*/ 73 w 120"/>
              <a:gd name="T53" fmla="*/ 108 h 160"/>
              <a:gd name="T54" fmla="*/ 74 w 120"/>
              <a:gd name="T55" fmla="*/ 112 h 160"/>
              <a:gd name="T56" fmla="*/ 79 w 120"/>
              <a:gd name="T57" fmla="*/ 120 h 160"/>
              <a:gd name="T58" fmla="*/ 83 w 120"/>
              <a:gd name="T59" fmla="*/ 123 h 160"/>
              <a:gd name="T60" fmla="*/ 89 w 120"/>
              <a:gd name="T61" fmla="*/ 127 h 160"/>
              <a:gd name="T62" fmla="*/ 95 w 120"/>
              <a:gd name="T63" fmla="*/ 124 h 160"/>
              <a:gd name="T64" fmla="*/ 102 w 120"/>
              <a:gd name="T65" fmla="*/ 127 h 160"/>
              <a:gd name="T66" fmla="*/ 106 w 120"/>
              <a:gd name="T67" fmla="*/ 123 h 160"/>
              <a:gd name="T68" fmla="*/ 110 w 120"/>
              <a:gd name="T69" fmla="*/ 120 h 160"/>
              <a:gd name="T70" fmla="*/ 115 w 120"/>
              <a:gd name="T71" fmla="*/ 112 h 160"/>
              <a:gd name="T72" fmla="*/ 117 w 120"/>
              <a:gd name="T73" fmla="*/ 108 h 160"/>
              <a:gd name="T74" fmla="*/ 86 w 120"/>
              <a:gd name="T75" fmla="*/ 102 h 160"/>
              <a:gd name="T76" fmla="*/ 104 w 120"/>
              <a:gd name="T77" fmla="*/ 102 h 160"/>
              <a:gd name="T78" fmla="*/ 102 w 120"/>
              <a:gd name="T79" fmla="*/ 130 h 160"/>
              <a:gd name="T80" fmla="*/ 96 w 120"/>
              <a:gd name="T81" fmla="*/ 129 h 160"/>
              <a:gd name="T82" fmla="*/ 93 w 120"/>
              <a:gd name="T83" fmla="*/ 129 h 160"/>
              <a:gd name="T84" fmla="*/ 85 w 120"/>
              <a:gd name="T85" fmla="*/ 130 h 160"/>
              <a:gd name="T86" fmla="*/ 81 w 120"/>
              <a:gd name="T87" fmla="*/ 159 h 160"/>
              <a:gd name="T88" fmla="*/ 84 w 120"/>
              <a:gd name="T89" fmla="*/ 160 h 160"/>
              <a:gd name="T90" fmla="*/ 104 w 120"/>
              <a:gd name="T91" fmla="*/ 160 h 160"/>
              <a:gd name="T92" fmla="*/ 106 w 120"/>
              <a:gd name="T93" fmla="*/ 159 h 160"/>
              <a:gd name="T94" fmla="*/ 102 w 120"/>
              <a:gd name="T95" fmla="*/ 1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0" h="160">
                <a:moveTo>
                  <a:pt x="25" y="38"/>
                </a:moveTo>
                <a:cubicBezTo>
                  <a:pt x="62" y="38"/>
                  <a:pt x="62" y="38"/>
                  <a:pt x="62" y="38"/>
                </a:cubicBezTo>
                <a:cubicBezTo>
                  <a:pt x="64" y="38"/>
                  <a:pt x="66" y="36"/>
                  <a:pt x="66" y="35"/>
                </a:cubicBezTo>
                <a:cubicBezTo>
                  <a:pt x="66" y="32"/>
                  <a:pt x="64" y="31"/>
                  <a:pt x="62" y="31"/>
                </a:cubicBezTo>
                <a:cubicBezTo>
                  <a:pt x="25" y="31"/>
                  <a:pt x="25" y="31"/>
                  <a:pt x="25" y="31"/>
                </a:cubicBezTo>
                <a:cubicBezTo>
                  <a:pt x="23" y="31"/>
                  <a:pt x="21" y="32"/>
                  <a:pt x="21" y="35"/>
                </a:cubicBezTo>
                <a:cubicBezTo>
                  <a:pt x="21" y="36"/>
                  <a:pt x="23" y="38"/>
                  <a:pt x="25" y="38"/>
                </a:cubicBezTo>
                <a:close/>
                <a:moveTo>
                  <a:pt x="25" y="56"/>
                </a:moveTo>
                <a:cubicBezTo>
                  <a:pt x="75" y="56"/>
                  <a:pt x="75" y="56"/>
                  <a:pt x="75" y="56"/>
                </a:cubicBezTo>
                <a:cubicBezTo>
                  <a:pt x="77" y="56"/>
                  <a:pt x="79" y="55"/>
                  <a:pt x="79" y="53"/>
                </a:cubicBezTo>
                <a:cubicBezTo>
                  <a:pt x="79" y="50"/>
                  <a:pt x="77" y="49"/>
                  <a:pt x="75" y="49"/>
                </a:cubicBezTo>
                <a:cubicBezTo>
                  <a:pt x="25" y="49"/>
                  <a:pt x="25" y="49"/>
                  <a:pt x="25" y="49"/>
                </a:cubicBezTo>
                <a:cubicBezTo>
                  <a:pt x="23" y="49"/>
                  <a:pt x="21" y="50"/>
                  <a:pt x="21" y="53"/>
                </a:cubicBezTo>
                <a:cubicBezTo>
                  <a:pt x="21" y="55"/>
                  <a:pt x="23" y="56"/>
                  <a:pt x="25" y="56"/>
                </a:cubicBezTo>
                <a:close/>
                <a:moveTo>
                  <a:pt x="10" y="11"/>
                </a:moveTo>
                <a:cubicBezTo>
                  <a:pt x="90" y="11"/>
                  <a:pt x="90" y="11"/>
                  <a:pt x="90" y="11"/>
                </a:cubicBezTo>
                <a:cubicBezTo>
                  <a:pt x="90" y="70"/>
                  <a:pt x="90" y="70"/>
                  <a:pt x="90" y="70"/>
                </a:cubicBezTo>
                <a:cubicBezTo>
                  <a:pt x="91" y="70"/>
                  <a:pt x="92" y="71"/>
                  <a:pt x="94" y="71"/>
                </a:cubicBezTo>
                <a:cubicBezTo>
                  <a:pt x="95" y="71"/>
                  <a:pt x="97" y="70"/>
                  <a:pt x="100" y="70"/>
                </a:cubicBezTo>
                <a:cubicBezTo>
                  <a:pt x="100" y="11"/>
                  <a:pt x="100" y="11"/>
                  <a:pt x="100" y="11"/>
                </a:cubicBezTo>
                <a:cubicBezTo>
                  <a:pt x="100" y="6"/>
                  <a:pt x="96" y="0"/>
                  <a:pt x="9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6"/>
                  <a:pt x="0" y="11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3"/>
                  <a:pt x="5" y="147"/>
                  <a:pt x="10" y="147"/>
                </a:cubicBezTo>
                <a:cubicBezTo>
                  <a:pt x="74" y="147"/>
                  <a:pt x="74" y="147"/>
                  <a:pt x="74" y="147"/>
                </a:cubicBezTo>
                <a:cubicBezTo>
                  <a:pt x="74" y="136"/>
                  <a:pt x="74" y="136"/>
                  <a:pt x="74" y="136"/>
                </a:cubicBezTo>
                <a:cubicBezTo>
                  <a:pt x="10" y="136"/>
                  <a:pt x="10" y="136"/>
                  <a:pt x="10" y="136"/>
                </a:cubicBezTo>
                <a:lnTo>
                  <a:pt x="10" y="11"/>
                </a:lnTo>
                <a:close/>
                <a:moveTo>
                  <a:pt x="117" y="108"/>
                </a:moveTo>
                <a:cubicBezTo>
                  <a:pt x="119" y="106"/>
                  <a:pt x="120" y="105"/>
                  <a:pt x="120" y="102"/>
                </a:cubicBezTo>
                <a:cubicBezTo>
                  <a:pt x="120" y="100"/>
                  <a:pt x="119" y="99"/>
                  <a:pt x="117" y="98"/>
                </a:cubicBezTo>
                <a:cubicBezTo>
                  <a:pt x="116" y="96"/>
                  <a:pt x="115" y="96"/>
                  <a:pt x="115" y="95"/>
                </a:cubicBezTo>
                <a:cubicBezTo>
                  <a:pt x="115" y="95"/>
                  <a:pt x="115" y="93"/>
                  <a:pt x="115" y="92"/>
                </a:cubicBezTo>
                <a:cubicBezTo>
                  <a:pt x="116" y="91"/>
                  <a:pt x="116" y="88"/>
                  <a:pt x="115" y="86"/>
                </a:cubicBezTo>
                <a:cubicBezTo>
                  <a:pt x="113" y="85"/>
                  <a:pt x="112" y="85"/>
                  <a:pt x="110" y="85"/>
                </a:cubicBezTo>
                <a:cubicBezTo>
                  <a:pt x="110" y="85"/>
                  <a:pt x="108" y="84"/>
                  <a:pt x="107" y="84"/>
                </a:cubicBezTo>
                <a:cubicBezTo>
                  <a:pt x="107" y="84"/>
                  <a:pt x="106" y="82"/>
                  <a:pt x="106" y="81"/>
                </a:cubicBezTo>
                <a:cubicBezTo>
                  <a:pt x="106" y="79"/>
                  <a:pt x="104" y="78"/>
                  <a:pt x="103" y="77"/>
                </a:cubicBezTo>
                <a:cubicBezTo>
                  <a:pt x="102" y="77"/>
                  <a:pt x="102" y="77"/>
                  <a:pt x="102" y="77"/>
                </a:cubicBezTo>
                <a:cubicBezTo>
                  <a:pt x="100" y="77"/>
                  <a:pt x="99" y="78"/>
                  <a:pt x="98" y="78"/>
                </a:cubicBezTo>
                <a:cubicBezTo>
                  <a:pt x="96" y="79"/>
                  <a:pt x="95" y="79"/>
                  <a:pt x="95" y="79"/>
                </a:cubicBezTo>
                <a:cubicBezTo>
                  <a:pt x="94" y="79"/>
                  <a:pt x="93" y="79"/>
                  <a:pt x="93" y="78"/>
                </a:cubicBezTo>
                <a:cubicBezTo>
                  <a:pt x="91" y="78"/>
                  <a:pt x="90" y="77"/>
                  <a:pt x="89" y="77"/>
                </a:cubicBezTo>
                <a:cubicBezTo>
                  <a:pt x="87" y="77"/>
                  <a:pt x="87" y="77"/>
                  <a:pt x="87" y="77"/>
                </a:cubicBezTo>
                <a:cubicBezTo>
                  <a:pt x="86" y="78"/>
                  <a:pt x="85" y="79"/>
                  <a:pt x="83" y="81"/>
                </a:cubicBezTo>
                <a:cubicBezTo>
                  <a:pt x="83" y="82"/>
                  <a:pt x="83" y="84"/>
                  <a:pt x="82" y="84"/>
                </a:cubicBezTo>
                <a:cubicBezTo>
                  <a:pt x="82" y="84"/>
                  <a:pt x="81" y="85"/>
                  <a:pt x="79" y="85"/>
                </a:cubicBezTo>
                <a:cubicBezTo>
                  <a:pt x="78" y="85"/>
                  <a:pt x="75" y="85"/>
                  <a:pt x="74" y="86"/>
                </a:cubicBezTo>
                <a:cubicBezTo>
                  <a:pt x="74" y="88"/>
                  <a:pt x="74" y="91"/>
                  <a:pt x="74" y="92"/>
                </a:cubicBezTo>
                <a:cubicBezTo>
                  <a:pt x="74" y="93"/>
                  <a:pt x="75" y="95"/>
                  <a:pt x="74" y="95"/>
                </a:cubicBezTo>
                <a:cubicBezTo>
                  <a:pt x="74" y="96"/>
                  <a:pt x="74" y="96"/>
                  <a:pt x="73" y="98"/>
                </a:cubicBezTo>
                <a:cubicBezTo>
                  <a:pt x="72" y="99"/>
                  <a:pt x="70" y="100"/>
                  <a:pt x="70" y="102"/>
                </a:cubicBezTo>
                <a:cubicBezTo>
                  <a:pt x="70" y="105"/>
                  <a:pt x="72" y="106"/>
                  <a:pt x="73" y="108"/>
                </a:cubicBezTo>
                <a:cubicBezTo>
                  <a:pt x="74" y="108"/>
                  <a:pt x="74" y="109"/>
                  <a:pt x="74" y="109"/>
                </a:cubicBezTo>
                <a:cubicBezTo>
                  <a:pt x="75" y="110"/>
                  <a:pt x="74" y="112"/>
                  <a:pt x="74" y="112"/>
                </a:cubicBezTo>
                <a:cubicBezTo>
                  <a:pt x="74" y="115"/>
                  <a:pt x="74" y="116"/>
                  <a:pt x="74" y="117"/>
                </a:cubicBezTo>
                <a:cubicBezTo>
                  <a:pt x="75" y="120"/>
                  <a:pt x="78" y="120"/>
                  <a:pt x="79" y="120"/>
                </a:cubicBezTo>
                <a:cubicBezTo>
                  <a:pt x="81" y="120"/>
                  <a:pt x="82" y="120"/>
                  <a:pt x="82" y="120"/>
                </a:cubicBezTo>
                <a:cubicBezTo>
                  <a:pt x="83" y="122"/>
                  <a:pt x="83" y="122"/>
                  <a:pt x="83" y="123"/>
                </a:cubicBezTo>
                <a:cubicBezTo>
                  <a:pt x="85" y="124"/>
                  <a:pt x="86" y="127"/>
                  <a:pt x="87" y="127"/>
                </a:cubicBezTo>
                <a:cubicBezTo>
                  <a:pt x="87" y="127"/>
                  <a:pt x="87" y="127"/>
                  <a:pt x="89" y="127"/>
                </a:cubicBezTo>
                <a:cubicBezTo>
                  <a:pt x="90" y="127"/>
                  <a:pt x="91" y="127"/>
                  <a:pt x="93" y="126"/>
                </a:cubicBezTo>
                <a:cubicBezTo>
                  <a:pt x="93" y="126"/>
                  <a:pt x="94" y="124"/>
                  <a:pt x="95" y="124"/>
                </a:cubicBezTo>
                <a:cubicBezTo>
                  <a:pt x="95" y="124"/>
                  <a:pt x="96" y="126"/>
                  <a:pt x="98" y="126"/>
                </a:cubicBezTo>
                <a:cubicBezTo>
                  <a:pt x="99" y="127"/>
                  <a:pt x="100" y="127"/>
                  <a:pt x="102" y="127"/>
                </a:cubicBezTo>
                <a:cubicBezTo>
                  <a:pt x="102" y="127"/>
                  <a:pt x="102" y="127"/>
                  <a:pt x="103" y="127"/>
                </a:cubicBezTo>
                <a:cubicBezTo>
                  <a:pt x="104" y="127"/>
                  <a:pt x="106" y="124"/>
                  <a:pt x="106" y="123"/>
                </a:cubicBezTo>
                <a:cubicBezTo>
                  <a:pt x="106" y="122"/>
                  <a:pt x="107" y="122"/>
                  <a:pt x="107" y="120"/>
                </a:cubicBezTo>
                <a:cubicBezTo>
                  <a:pt x="108" y="120"/>
                  <a:pt x="110" y="120"/>
                  <a:pt x="110" y="120"/>
                </a:cubicBezTo>
                <a:cubicBezTo>
                  <a:pt x="112" y="120"/>
                  <a:pt x="113" y="120"/>
                  <a:pt x="115" y="117"/>
                </a:cubicBezTo>
                <a:cubicBezTo>
                  <a:pt x="116" y="116"/>
                  <a:pt x="116" y="115"/>
                  <a:pt x="115" y="112"/>
                </a:cubicBezTo>
                <a:cubicBezTo>
                  <a:pt x="115" y="112"/>
                  <a:pt x="115" y="110"/>
                  <a:pt x="115" y="109"/>
                </a:cubicBezTo>
                <a:cubicBezTo>
                  <a:pt x="115" y="109"/>
                  <a:pt x="116" y="108"/>
                  <a:pt x="117" y="108"/>
                </a:cubicBezTo>
                <a:close/>
                <a:moveTo>
                  <a:pt x="95" y="112"/>
                </a:moveTo>
                <a:cubicBezTo>
                  <a:pt x="90" y="112"/>
                  <a:pt x="86" y="108"/>
                  <a:pt x="86" y="102"/>
                </a:cubicBezTo>
                <a:cubicBezTo>
                  <a:pt x="86" y="96"/>
                  <a:pt x="90" y="92"/>
                  <a:pt x="95" y="92"/>
                </a:cubicBezTo>
                <a:cubicBezTo>
                  <a:pt x="100" y="92"/>
                  <a:pt x="104" y="96"/>
                  <a:pt x="104" y="102"/>
                </a:cubicBezTo>
                <a:cubicBezTo>
                  <a:pt x="104" y="108"/>
                  <a:pt x="100" y="112"/>
                  <a:pt x="95" y="112"/>
                </a:cubicBezTo>
                <a:close/>
                <a:moveTo>
                  <a:pt x="102" y="130"/>
                </a:moveTo>
                <a:cubicBezTo>
                  <a:pt x="101" y="130"/>
                  <a:pt x="101" y="130"/>
                  <a:pt x="101" y="130"/>
                </a:cubicBezTo>
                <a:cubicBezTo>
                  <a:pt x="98" y="130"/>
                  <a:pt x="97" y="130"/>
                  <a:pt x="96" y="129"/>
                </a:cubicBezTo>
                <a:cubicBezTo>
                  <a:pt x="96" y="129"/>
                  <a:pt x="94" y="129"/>
                  <a:pt x="94" y="127"/>
                </a:cubicBezTo>
                <a:cubicBezTo>
                  <a:pt x="93" y="129"/>
                  <a:pt x="93" y="129"/>
                  <a:pt x="93" y="129"/>
                </a:cubicBezTo>
                <a:cubicBezTo>
                  <a:pt x="92" y="130"/>
                  <a:pt x="89" y="130"/>
                  <a:pt x="88" y="130"/>
                </a:cubicBezTo>
                <a:cubicBezTo>
                  <a:pt x="86" y="130"/>
                  <a:pt x="86" y="130"/>
                  <a:pt x="85" y="130"/>
                </a:cubicBezTo>
                <a:cubicBezTo>
                  <a:pt x="84" y="130"/>
                  <a:pt x="82" y="129"/>
                  <a:pt x="81" y="127"/>
                </a:cubicBezTo>
                <a:cubicBezTo>
                  <a:pt x="81" y="159"/>
                  <a:pt x="81" y="159"/>
                  <a:pt x="81" y="159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94" y="150"/>
                  <a:pt x="94" y="150"/>
                  <a:pt x="94" y="150"/>
                </a:cubicBezTo>
                <a:cubicBezTo>
                  <a:pt x="104" y="160"/>
                  <a:pt x="104" y="160"/>
                  <a:pt x="104" y="160"/>
                </a:cubicBezTo>
                <a:cubicBezTo>
                  <a:pt x="105" y="160"/>
                  <a:pt x="105" y="160"/>
                  <a:pt x="105" y="160"/>
                </a:cubicBezTo>
                <a:cubicBezTo>
                  <a:pt x="106" y="160"/>
                  <a:pt x="106" y="159"/>
                  <a:pt x="106" y="159"/>
                </a:cubicBezTo>
                <a:cubicBezTo>
                  <a:pt x="106" y="127"/>
                  <a:pt x="106" y="127"/>
                  <a:pt x="106" y="127"/>
                </a:cubicBezTo>
                <a:cubicBezTo>
                  <a:pt x="105" y="129"/>
                  <a:pt x="105" y="130"/>
                  <a:pt x="102" y="1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186">
            <a:extLst>
              <a:ext uri="{FF2B5EF4-FFF2-40B4-BE49-F238E27FC236}">
                <a16:creationId xmlns:a16="http://schemas.microsoft.com/office/drawing/2014/main" id="{754A84E6-148B-9D15-D397-4AF876F0A213}"/>
              </a:ext>
            </a:extLst>
          </p:cNvPr>
          <p:cNvSpPr>
            <a:spLocks/>
          </p:cNvSpPr>
          <p:nvPr/>
        </p:nvSpPr>
        <p:spPr bwMode="auto">
          <a:xfrm>
            <a:off x="1277938" y="4676775"/>
            <a:ext cx="250825" cy="254000"/>
          </a:xfrm>
          <a:custGeom>
            <a:avLst/>
            <a:gdLst>
              <a:gd name="T0" fmla="*/ 158 w 158"/>
              <a:gd name="T1" fmla="*/ 82 h 160"/>
              <a:gd name="T2" fmla="*/ 145 w 158"/>
              <a:gd name="T3" fmla="*/ 96 h 160"/>
              <a:gd name="T4" fmla="*/ 91 w 158"/>
              <a:gd name="T5" fmla="*/ 96 h 160"/>
              <a:gd name="T6" fmla="*/ 91 w 158"/>
              <a:gd name="T7" fmla="*/ 147 h 160"/>
              <a:gd name="T8" fmla="*/ 78 w 158"/>
              <a:gd name="T9" fmla="*/ 160 h 160"/>
              <a:gd name="T10" fmla="*/ 64 w 158"/>
              <a:gd name="T11" fmla="*/ 147 h 160"/>
              <a:gd name="T12" fmla="*/ 64 w 158"/>
              <a:gd name="T13" fmla="*/ 96 h 160"/>
              <a:gd name="T14" fmla="*/ 13 w 158"/>
              <a:gd name="T15" fmla="*/ 96 h 160"/>
              <a:gd name="T16" fmla="*/ 0 w 158"/>
              <a:gd name="T17" fmla="*/ 82 h 160"/>
              <a:gd name="T18" fmla="*/ 13 w 158"/>
              <a:gd name="T19" fmla="*/ 68 h 160"/>
              <a:gd name="T20" fmla="*/ 64 w 158"/>
              <a:gd name="T21" fmla="*/ 68 h 160"/>
              <a:gd name="T22" fmla="*/ 64 w 158"/>
              <a:gd name="T23" fmla="*/ 14 h 160"/>
              <a:gd name="T24" fmla="*/ 78 w 158"/>
              <a:gd name="T25" fmla="*/ 0 h 160"/>
              <a:gd name="T26" fmla="*/ 91 w 158"/>
              <a:gd name="T27" fmla="*/ 14 h 160"/>
              <a:gd name="T28" fmla="*/ 91 w 158"/>
              <a:gd name="T29" fmla="*/ 68 h 160"/>
              <a:gd name="T30" fmla="*/ 145 w 158"/>
              <a:gd name="T31" fmla="*/ 68 h 160"/>
              <a:gd name="T32" fmla="*/ 158 w 158"/>
              <a:gd name="T33" fmla="*/ 8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8" h="160">
                <a:moveTo>
                  <a:pt x="158" y="82"/>
                </a:moveTo>
                <a:cubicBezTo>
                  <a:pt x="158" y="89"/>
                  <a:pt x="153" y="96"/>
                  <a:pt x="145" y="96"/>
                </a:cubicBezTo>
                <a:cubicBezTo>
                  <a:pt x="91" y="96"/>
                  <a:pt x="91" y="96"/>
                  <a:pt x="91" y="96"/>
                </a:cubicBezTo>
                <a:cubicBezTo>
                  <a:pt x="91" y="147"/>
                  <a:pt x="91" y="147"/>
                  <a:pt x="91" y="147"/>
                </a:cubicBezTo>
                <a:cubicBezTo>
                  <a:pt x="91" y="154"/>
                  <a:pt x="85" y="160"/>
                  <a:pt x="78" y="160"/>
                </a:cubicBezTo>
                <a:cubicBezTo>
                  <a:pt x="70" y="160"/>
                  <a:pt x="64" y="154"/>
                  <a:pt x="64" y="147"/>
                </a:cubicBezTo>
                <a:cubicBezTo>
                  <a:pt x="64" y="96"/>
                  <a:pt x="64" y="96"/>
                  <a:pt x="64" y="96"/>
                </a:cubicBezTo>
                <a:cubicBezTo>
                  <a:pt x="13" y="96"/>
                  <a:pt x="13" y="96"/>
                  <a:pt x="13" y="96"/>
                </a:cubicBezTo>
                <a:cubicBezTo>
                  <a:pt x="5" y="96"/>
                  <a:pt x="0" y="89"/>
                  <a:pt x="0" y="82"/>
                </a:cubicBezTo>
                <a:cubicBezTo>
                  <a:pt x="0" y="74"/>
                  <a:pt x="5" y="68"/>
                  <a:pt x="13" y="68"/>
                </a:cubicBezTo>
                <a:cubicBezTo>
                  <a:pt x="64" y="68"/>
                  <a:pt x="64" y="68"/>
                  <a:pt x="64" y="68"/>
                </a:cubicBezTo>
                <a:cubicBezTo>
                  <a:pt x="64" y="14"/>
                  <a:pt x="64" y="14"/>
                  <a:pt x="64" y="14"/>
                </a:cubicBezTo>
                <a:cubicBezTo>
                  <a:pt x="64" y="7"/>
                  <a:pt x="70" y="0"/>
                  <a:pt x="78" y="0"/>
                </a:cubicBezTo>
                <a:cubicBezTo>
                  <a:pt x="85" y="0"/>
                  <a:pt x="91" y="7"/>
                  <a:pt x="91" y="14"/>
                </a:cubicBezTo>
                <a:cubicBezTo>
                  <a:pt x="91" y="68"/>
                  <a:pt x="91" y="68"/>
                  <a:pt x="91" y="68"/>
                </a:cubicBezTo>
                <a:cubicBezTo>
                  <a:pt x="145" y="68"/>
                  <a:pt x="145" y="68"/>
                  <a:pt x="145" y="68"/>
                </a:cubicBezTo>
                <a:cubicBezTo>
                  <a:pt x="153" y="68"/>
                  <a:pt x="158" y="74"/>
                  <a:pt x="158" y="8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187">
            <a:extLst>
              <a:ext uri="{FF2B5EF4-FFF2-40B4-BE49-F238E27FC236}">
                <a16:creationId xmlns:a16="http://schemas.microsoft.com/office/drawing/2014/main" id="{E1A35B28-37E2-8974-E453-20D44CE538BE}"/>
              </a:ext>
            </a:extLst>
          </p:cNvPr>
          <p:cNvSpPr>
            <a:spLocks/>
          </p:cNvSpPr>
          <p:nvPr/>
        </p:nvSpPr>
        <p:spPr bwMode="auto">
          <a:xfrm>
            <a:off x="1809751" y="4783138"/>
            <a:ext cx="254000" cy="42863"/>
          </a:xfrm>
          <a:custGeom>
            <a:avLst/>
            <a:gdLst>
              <a:gd name="T0" fmla="*/ 147 w 160"/>
              <a:gd name="T1" fmla="*/ 0 h 27"/>
              <a:gd name="T2" fmla="*/ 13 w 160"/>
              <a:gd name="T3" fmla="*/ 0 h 27"/>
              <a:gd name="T4" fmla="*/ 0 w 160"/>
              <a:gd name="T5" fmla="*/ 14 h 27"/>
              <a:gd name="T6" fmla="*/ 13 w 160"/>
              <a:gd name="T7" fmla="*/ 27 h 27"/>
              <a:gd name="T8" fmla="*/ 147 w 160"/>
              <a:gd name="T9" fmla="*/ 27 h 27"/>
              <a:gd name="T10" fmla="*/ 160 w 160"/>
              <a:gd name="T11" fmla="*/ 14 h 27"/>
              <a:gd name="T12" fmla="*/ 147 w 160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0" h="27">
                <a:moveTo>
                  <a:pt x="147" y="0"/>
                </a:moveTo>
                <a:cubicBezTo>
                  <a:pt x="147" y="0"/>
                  <a:pt x="147" y="0"/>
                  <a:pt x="13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21"/>
                  <a:pt x="6" y="27"/>
                  <a:pt x="13" y="27"/>
                </a:cubicBezTo>
                <a:cubicBezTo>
                  <a:pt x="13" y="27"/>
                  <a:pt x="13" y="27"/>
                  <a:pt x="147" y="27"/>
                </a:cubicBezTo>
                <a:cubicBezTo>
                  <a:pt x="154" y="27"/>
                  <a:pt x="160" y="21"/>
                  <a:pt x="160" y="14"/>
                </a:cubicBezTo>
                <a:cubicBezTo>
                  <a:pt x="160" y="6"/>
                  <a:pt x="154" y="0"/>
                  <a:pt x="14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188">
            <a:extLst>
              <a:ext uri="{FF2B5EF4-FFF2-40B4-BE49-F238E27FC236}">
                <a16:creationId xmlns:a16="http://schemas.microsoft.com/office/drawing/2014/main" id="{29327D9C-BB33-973E-C62C-465FBB0B7FE7}"/>
              </a:ext>
            </a:extLst>
          </p:cNvPr>
          <p:cNvSpPr>
            <a:spLocks noEditPoints="1"/>
          </p:cNvSpPr>
          <p:nvPr/>
        </p:nvSpPr>
        <p:spPr bwMode="auto">
          <a:xfrm>
            <a:off x="2382838" y="4676775"/>
            <a:ext cx="250825" cy="254000"/>
          </a:xfrm>
          <a:custGeom>
            <a:avLst/>
            <a:gdLst>
              <a:gd name="T0" fmla="*/ 101 w 158"/>
              <a:gd name="T1" fmla="*/ 0 h 160"/>
              <a:gd name="T2" fmla="*/ 44 w 158"/>
              <a:gd name="T3" fmla="*/ 57 h 160"/>
              <a:gd name="T4" fmla="*/ 57 w 158"/>
              <a:gd name="T5" fmla="*/ 92 h 160"/>
              <a:gd name="T6" fmla="*/ 3 w 158"/>
              <a:gd name="T7" fmla="*/ 147 h 160"/>
              <a:gd name="T8" fmla="*/ 3 w 158"/>
              <a:gd name="T9" fmla="*/ 158 h 160"/>
              <a:gd name="T10" fmla="*/ 9 w 158"/>
              <a:gd name="T11" fmla="*/ 160 h 160"/>
              <a:gd name="T12" fmla="*/ 14 w 158"/>
              <a:gd name="T13" fmla="*/ 158 h 160"/>
              <a:gd name="T14" fmla="*/ 68 w 158"/>
              <a:gd name="T15" fmla="*/ 104 h 160"/>
              <a:gd name="T16" fmla="*/ 101 w 158"/>
              <a:gd name="T17" fmla="*/ 115 h 160"/>
              <a:gd name="T18" fmla="*/ 158 w 158"/>
              <a:gd name="T19" fmla="*/ 57 h 160"/>
              <a:gd name="T20" fmla="*/ 101 w 158"/>
              <a:gd name="T21" fmla="*/ 0 h 160"/>
              <a:gd name="T22" fmla="*/ 101 w 158"/>
              <a:gd name="T23" fmla="*/ 100 h 160"/>
              <a:gd name="T24" fmla="*/ 59 w 158"/>
              <a:gd name="T25" fmla="*/ 57 h 160"/>
              <a:gd name="T26" fmla="*/ 101 w 158"/>
              <a:gd name="T27" fmla="*/ 15 h 160"/>
              <a:gd name="T28" fmla="*/ 143 w 158"/>
              <a:gd name="T29" fmla="*/ 57 h 160"/>
              <a:gd name="T30" fmla="*/ 101 w 158"/>
              <a:gd name="T31" fmla="*/ 100 h 160"/>
              <a:gd name="T32" fmla="*/ 129 w 158"/>
              <a:gd name="T33" fmla="*/ 58 h 160"/>
              <a:gd name="T34" fmla="*/ 123 w 158"/>
              <a:gd name="T35" fmla="*/ 64 h 160"/>
              <a:gd name="T36" fmla="*/ 122 w 158"/>
              <a:gd name="T37" fmla="*/ 64 h 160"/>
              <a:gd name="T38" fmla="*/ 117 w 158"/>
              <a:gd name="T39" fmla="*/ 56 h 160"/>
              <a:gd name="T40" fmla="*/ 107 w 158"/>
              <a:gd name="T41" fmla="*/ 42 h 160"/>
              <a:gd name="T42" fmla="*/ 104 w 158"/>
              <a:gd name="T43" fmla="*/ 33 h 160"/>
              <a:gd name="T44" fmla="*/ 112 w 158"/>
              <a:gd name="T45" fmla="*/ 30 h 160"/>
              <a:gd name="T46" fmla="*/ 129 w 158"/>
              <a:gd name="T47" fmla="*/ 58 h 160"/>
              <a:gd name="T48" fmla="*/ 116 w 158"/>
              <a:gd name="T49" fmla="*/ 72 h 160"/>
              <a:gd name="T50" fmla="*/ 118 w 158"/>
              <a:gd name="T51" fmla="*/ 77 h 160"/>
              <a:gd name="T52" fmla="*/ 116 w 158"/>
              <a:gd name="T53" fmla="*/ 82 h 160"/>
              <a:gd name="T54" fmla="*/ 111 w 158"/>
              <a:gd name="T55" fmla="*/ 84 h 160"/>
              <a:gd name="T56" fmla="*/ 106 w 158"/>
              <a:gd name="T57" fmla="*/ 82 h 160"/>
              <a:gd name="T58" fmla="*/ 104 w 158"/>
              <a:gd name="T59" fmla="*/ 77 h 160"/>
              <a:gd name="T60" fmla="*/ 106 w 158"/>
              <a:gd name="T61" fmla="*/ 72 h 160"/>
              <a:gd name="T62" fmla="*/ 111 w 158"/>
              <a:gd name="T63" fmla="*/ 70 h 160"/>
              <a:gd name="T64" fmla="*/ 116 w 158"/>
              <a:gd name="T65" fmla="*/ 7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8" h="160">
                <a:moveTo>
                  <a:pt x="101" y="0"/>
                </a:moveTo>
                <a:cubicBezTo>
                  <a:pt x="70" y="0"/>
                  <a:pt x="44" y="26"/>
                  <a:pt x="44" y="57"/>
                </a:cubicBezTo>
                <a:cubicBezTo>
                  <a:pt x="44" y="71"/>
                  <a:pt x="49" y="83"/>
                  <a:pt x="57" y="92"/>
                </a:cubicBezTo>
                <a:cubicBezTo>
                  <a:pt x="3" y="147"/>
                  <a:pt x="3" y="147"/>
                  <a:pt x="3" y="147"/>
                </a:cubicBezTo>
                <a:cubicBezTo>
                  <a:pt x="0" y="150"/>
                  <a:pt x="0" y="155"/>
                  <a:pt x="3" y="158"/>
                </a:cubicBezTo>
                <a:cubicBezTo>
                  <a:pt x="5" y="160"/>
                  <a:pt x="6" y="160"/>
                  <a:pt x="9" y="160"/>
                </a:cubicBezTo>
                <a:cubicBezTo>
                  <a:pt x="11" y="160"/>
                  <a:pt x="13" y="160"/>
                  <a:pt x="14" y="158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77" y="110"/>
                  <a:pt x="89" y="115"/>
                  <a:pt x="101" y="115"/>
                </a:cubicBezTo>
                <a:cubicBezTo>
                  <a:pt x="132" y="115"/>
                  <a:pt x="158" y="89"/>
                  <a:pt x="158" y="57"/>
                </a:cubicBezTo>
                <a:cubicBezTo>
                  <a:pt x="158" y="26"/>
                  <a:pt x="132" y="0"/>
                  <a:pt x="101" y="0"/>
                </a:cubicBezTo>
                <a:close/>
                <a:moveTo>
                  <a:pt x="101" y="100"/>
                </a:moveTo>
                <a:cubicBezTo>
                  <a:pt x="78" y="100"/>
                  <a:pt x="59" y="81"/>
                  <a:pt x="59" y="57"/>
                </a:cubicBezTo>
                <a:cubicBezTo>
                  <a:pt x="59" y="34"/>
                  <a:pt x="78" y="15"/>
                  <a:pt x="101" y="15"/>
                </a:cubicBezTo>
                <a:cubicBezTo>
                  <a:pt x="124" y="15"/>
                  <a:pt x="143" y="34"/>
                  <a:pt x="143" y="57"/>
                </a:cubicBezTo>
                <a:cubicBezTo>
                  <a:pt x="143" y="81"/>
                  <a:pt x="124" y="100"/>
                  <a:pt x="101" y="100"/>
                </a:cubicBezTo>
                <a:close/>
                <a:moveTo>
                  <a:pt x="129" y="58"/>
                </a:moveTo>
                <a:cubicBezTo>
                  <a:pt x="129" y="61"/>
                  <a:pt x="126" y="64"/>
                  <a:pt x="123" y="64"/>
                </a:cubicBezTo>
                <a:cubicBezTo>
                  <a:pt x="123" y="64"/>
                  <a:pt x="122" y="64"/>
                  <a:pt x="122" y="64"/>
                </a:cubicBezTo>
                <a:cubicBezTo>
                  <a:pt x="119" y="63"/>
                  <a:pt x="116" y="60"/>
                  <a:pt x="117" y="56"/>
                </a:cubicBezTo>
                <a:cubicBezTo>
                  <a:pt x="118" y="47"/>
                  <a:pt x="107" y="42"/>
                  <a:pt x="107" y="42"/>
                </a:cubicBezTo>
                <a:cubicBezTo>
                  <a:pt x="104" y="40"/>
                  <a:pt x="102" y="37"/>
                  <a:pt x="104" y="33"/>
                </a:cubicBezTo>
                <a:cubicBezTo>
                  <a:pt x="105" y="30"/>
                  <a:pt x="109" y="29"/>
                  <a:pt x="112" y="30"/>
                </a:cubicBezTo>
                <a:cubicBezTo>
                  <a:pt x="113" y="31"/>
                  <a:pt x="132" y="39"/>
                  <a:pt x="129" y="58"/>
                </a:cubicBezTo>
                <a:close/>
                <a:moveTo>
                  <a:pt x="116" y="72"/>
                </a:moveTo>
                <a:cubicBezTo>
                  <a:pt x="117" y="73"/>
                  <a:pt x="118" y="75"/>
                  <a:pt x="118" y="77"/>
                </a:cubicBezTo>
                <a:cubicBezTo>
                  <a:pt x="118" y="79"/>
                  <a:pt x="117" y="81"/>
                  <a:pt x="116" y="82"/>
                </a:cubicBezTo>
                <a:cubicBezTo>
                  <a:pt x="115" y="84"/>
                  <a:pt x="113" y="84"/>
                  <a:pt x="111" y="84"/>
                </a:cubicBezTo>
                <a:cubicBezTo>
                  <a:pt x="109" y="84"/>
                  <a:pt x="107" y="84"/>
                  <a:pt x="106" y="82"/>
                </a:cubicBezTo>
                <a:cubicBezTo>
                  <a:pt x="104" y="81"/>
                  <a:pt x="104" y="79"/>
                  <a:pt x="104" y="77"/>
                </a:cubicBezTo>
                <a:cubicBezTo>
                  <a:pt x="104" y="75"/>
                  <a:pt x="104" y="73"/>
                  <a:pt x="106" y="72"/>
                </a:cubicBezTo>
                <a:cubicBezTo>
                  <a:pt x="107" y="71"/>
                  <a:pt x="109" y="70"/>
                  <a:pt x="111" y="70"/>
                </a:cubicBezTo>
                <a:cubicBezTo>
                  <a:pt x="113" y="70"/>
                  <a:pt x="115" y="71"/>
                  <a:pt x="116" y="7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Freeform 189">
            <a:extLst>
              <a:ext uri="{FF2B5EF4-FFF2-40B4-BE49-F238E27FC236}">
                <a16:creationId xmlns:a16="http://schemas.microsoft.com/office/drawing/2014/main" id="{B590DC1D-36BD-C838-A186-7E25D4E0A7AD}"/>
              </a:ext>
            </a:extLst>
          </p:cNvPr>
          <p:cNvSpPr>
            <a:spLocks/>
          </p:cNvSpPr>
          <p:nvPr/>
        </p:nvSpPr>
        <p:spPr bwMode="auto">
          <a:xfrm>
            <a:off x="2925763" y="4676775"/>
            <a:ext cx="254000" cy="254000"/>
          </a:xfrm>
          <a:custGeom>
            <a:avLst/>
            <a:gdLst>
              <a:gd name="T0" fmla="*/ 160 w 160"/>
              <a:gd name="T1" fmla="*/ 81 h 160"/>
              <a:gd name="T2" fmla="*/ 158 w 160"/>
              <a:gd name="T3" fmla="*/ 86 h 160"/>
              <a:gd name="T4" fmla="*/ 133 w 160"/>
              <a:gd name="T5" fmla="*/ 110 h 160"/>
              <a:gd name="T6" fmla="*/ 128 w 160"/>
              <a:gd name="T7" fmla="*/ 112 h 160"/>
              <a:gd name="T8" fmla="*/ 124 w 160"/>
              <a:gd name="T9" fmla="*/ 110 h 160"/>
              <a:gd name="T10" fmla="*/ 124 w 160"/>
              <a:gd name="T11" fmla="*/ 100 h 160"/>
              <a:gd name="T12" fmla="*/ 136 w 160"/>
              <a:gd name="T13" fmla="*/ 87 h 160"/>
              <a:gd name="T14" fmla="*/ 87 w 160"/>
              <a:gd name="T15" fmla="*/ 87 h 160"/>
              <a:gd name="T16" fmla="*/ 87 w 160"/>
              <a:gd name="T17" fmla="*/ 136 h 160"/>
              <a:gd name="T18" fmla="*/ 100 w 160"/>
              <a:gd name="T19" fmla="*/ 124 h 160"/>
              <a:gd name="T20" fmla="*/ 110 w 160"/>
              <a:gd name="T21" fmla="*/ 124 h 160"/>
              <a:gd name="T22" fmla="*/ 110 w 160"/>
              <a:gd name="T23" fmla="*/ 134 h 160"/>
              <a:gd name="T24" fmla="*/ 85 w 160"/>
              <a:gd name="T25" fmla="*/ 158 h 160"/>
              <a:gd name="T26" fmla="*/ 80 w 160"/>
              <a:gd name="T27" fmla="*/ 160 h 160"/>
              <a:gd name="T28" fmla="*/ 75 w 160"/>
              <a:gd name="T29" fmla="*/ 158 h 160"/>
              <a:gd name="T30" fmla="*/ 51 w 160"/>
              <a:gd name="T31" fmla="*/ 134 h 160"/>
              <a:gd name="T32" fmla="*/ 51 w 160"/>
              <a:gd name="T33" fmla="*/ 124 h 160"/>
              <a:gd name="T34" fmla="*/ 61 w 160"/>
              <a:gd name="T35" fmla="*/ 124 h 160"/>
              <a:gd name="T36" fmla="*/ 73 w 160"/>
              <a:gd name="T37" fmla="*/ 136 h 160"/>
              <a:gd name="T38" fmla="*/ 73 w 160"/>
              <a:gd name="T39" fmla="*/ 87 h 160"/>
              <a:gd name="T40" fmla="*/ 24 w 160"/>
              <a:gd name="T41" fmla="*/ 87 h 160"/>
              <a:gd name="T42" fmla="*/ 37 w 160"/>
              <a:gd name="T43" fmla="*/ 100 h 160"/>
              <a:gd name="T44" fmla="*/ 37 w 160"/>
              <a:gd name="T45" fmla="*/ 110 h 160"/>
              <a:gd name="T46" fmla="*/ 32 w 160"/>
              <a:gd name="T47" fmla="*/ 112 h 160"/>
              <a:gd name="T48" fmla="*/ 27 w 160"/>
              <a:gd name="T49" fmla="*/ 110 h 160"/>
              <a:gd name="T50" fmla="*/ 3 w 160"/>
              <a:gd name="T51" fmla="*/ 86 h 160"/>
              <a:gd name="T52" fmla="*/ 0 w 160"/>
              <a:gd name="T53" fmla="*/ 81 h 160"/>
              <a:gd name="T54" fmla="*/ 3 w 160"/>
              <a:gd name="T55" fmla="*/ 76 h 160"/>
              <a:gd name="T56" fmla="*/ 27 w 160"/>
              <a:gd name="T57" fmla="*/ 51 h 160"/>
              <a:gd name="T58" fmla="*/ 37 w 160"/>
              <a:gd name="T59" fmla="*/ 51 h 160"/>
              <a:gd name="T60" fmla="*/ 37 w 160"/>
              <a:gd name="T61" fmla="*/ 61 h 160"/>
              <a:gd name="T62" fmla="*/ 24 w 160"/>
              <a:gd name="T63" fmla="*/ 73 h 160"/>
              <a:gd name="T64" fmla="*/ 73 w 160"/>
              <a:gd name="T65" fmla="*/ 73 h 160"/>
              <a:gd name="T66" fmla="*/ 73 w 160"/>
              <a:gd name="T67" fmla="*/ 24 h 160"/>
              <a:gd name="T68" fmla="*/ 61 w 160"/>
              <a:gd name="T69" fmla="*/ 37 h 160"/>
              <a:gd name="T70" fmla="*/ 51 w 160"/>
              <a:gd name="T71" fmla="*/ 37 h 160"/>
              <a:gd name="T72" fmla="*/ 51 w 160"/>
              <a:gd name="T73" fmla="*/ 27 h 160"/>
              <a:gd name="T74" fmla="*/ 75 w 160"/>
              <a:gd name="T75" fmla="*/ 2 h 160"/>
              <a:gd name="T76" fmla="*/ 85 w 160"/>
              <a:gd name="T77" fmla="*/ 2 h 160"/>
              <a:gd name="T78" fmla="*/ 110 w 160"/>
              <a:gd name="T79" fmla="*/ 27 h 160"/>
              <a:gd name="T80" fmla="*/ 110 w 160"/>
              <a:gd name="T81" fmla="*/ 37 h 160"/>
              <a:gd name="T82" fmla="*/ 105 w 160"/>
              <a:gd name="T83" fmla="*/ 38 h 160"/>
              <a:gd name="T84" fmla="*/ 100 w 160"/>
              <a:gd name="T85" fmla="*/ 37 h 160"/>
              <a:gd name="T86" fmla="*/ 87 w 160"/>
              <a:gd name="T87" fmla="*/ 24 h 160"/>
              <a:gd name="T88" fmla="*/ 87 w 160"/>
              <a:gd name="T89" fmla="*/ 73 h 160"/>
              <a:gd name="T90" fmla="*/ 136 w 160"/>
              <a:gd name="T91" fmla="*/ 73 h 160"/>
              <a:gd name="T92" fmla="*/ 124 w 160"/>
              <a:gd name="T93" fmla="*/ 61 h 160"/>
              <a:gd name="T94" fmla="*/ 124 w 160"/>
              <a:gd name="T95" fmla="*/ 51 h 160"/>
              <a:gd name="T96" fmla="*/ 133 w 160"/>
              <a:gd name="T97" fmla="*/ 51 h 160"/>
              <a:gd name="T98" fmla="*/ 158 w 160"/>
              <a:gd name="T99" fmla="*/ 76 h 160"/>
              <a:gd name="T100" fmla="*/ 160 w 160"/>
              <a:gd name="T101" fmla="*/ 8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160" y="81"/>
                </a:moveTo>
                <a:cubicBezTo>
                  <a:pt x="160" y="83"/>
                  <a:pt x="159" y="84"/>
                  <a:pt x="158" y="86"/>
                </a:cubicBezTo>
                <a:cubicBezTo>
                  <a:pt x="133" y="110"/>
                  <a:pt x="133" y="110"/>
                  <a:pt x="133" y="110"/>
                </a:cubicBezTo>
                <a:cubicBezTo>
                  <a:pt x="132" y="112"/>
                  <a:pt x="130" y="112"/>
                  <a:pt x="128" y="112"/>
                </a:cubicBezTo>
                <a:cubicBezTo>
                  <a:pt x="126" y="112"/>
                  <a:pt x="125" y="111"/>
                  <a:pt x="124" y="110"/>
                </a:cubicBezTo>
                <a:cubicBezTo>
                  <a:pt x="121" y="107"/>
                  <a:pt x="121" y="103"/>
                  <a:pt x="124" y="100"/>
                </a:cubicBezTo>
                <a:cubicBezTo>
                  <a:pt x="136" y="87"/>
                  <a:pt x="136" y="87"/>
                  <a:pt x="136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136"/>
                  <a:pt x="87" y="136"/>
                  <a:pt x="87" y="136"/>
                </a:cubicBezTo>
                <a:cubicBezTo>
                  <a:pt x="100" y="124"/>
                  <a:pt x="100" y="124"/>
                  <a:pt x="100" y="124"/>
                </a:cubicBezTo>
                <a:cubicBezTo>
                  <a:pt x="102" y="121"/>
                  <a:pt x="107" y="121"/>
                  <a:pt x="110" y="124"/>
                </a:cubicBezTo>
                <a:cubicBezTo>
                  <a:pt x="112" y="127"/>
                  <a:pt x="112" y="131"/>
                  <a:pt x="110" y="134"/>
                </a:cubicBezTo>
                <a:cubicBezTo>
                  <a:pt x="85" y="158"/>
                  <a:pt x="85" y="158"/>
                  <a:pt x="85" y="158"/>
                </a:cubicBezTo>
                <a:cubicBezTo>
                  <a:pt x="84" y="160"/>
                  <a:pt x="82" y="160"/>
                  <a:pt x="80" y="160"/>
                </a:cubicBezTo>
                <a:cubicBezTo>
                  <a:pt x="79" y="160"/>
                  <a:pt x="77" y="160"/>
                  <a:pt x="75" y="158"/>
                </a:cubicBezTo>
                <a:cubicBezTo>
                  <a:pt x="51" y="134"/>
                  <a:pt x="51" y="134"/>
                  <a:pt x="51" y="134"/>
                </a:cubicBezTo>
                <a:cubicBezTo>
                  <a:pt x="48" y="131"/>
                  <a:pt x="48" y="127"/>
                  <a:pt x="51" y="124"/>
                </a:cubicBezTo>
                <a:cubicBezTo>
                  <a:pt x="53" y="121"/>
                  <a:pt x="58" y="121"/>
                  <a:pt x="61" y="124"/>
                </a:cubicBezTo>
                <a:cubicBezTo>
                  <a:pt x="73" y="136"/>
                  <a:pt x="73" y="136"/>
                  <a:pt x="73" y="136"/>
                </a:cubicBezTo>
                <a:cubicBezTo>
                  <a:pt x="73" y="87"/>
                  <a:pt x="73" y="87"/>
                  <a:pt x="73" y="87"/>
                </a:cubicBezTo>
                <a:cubicBezTo>
                  <a:pt x="24" y="87"/>
                  <a:pt x="24" y="87"/>
                  <a:pt x="24" y="87"/>
                </a:cubicBezTo>
                <a:cubicBezTo>
                  <a:pt x="37" y="100"/>
                  <a:pt x="37" y="100"/>
                  <a:pt x="37" y="100"/>
                </a:cubicBezTo>
                <a:cubicBezTo>
                  <a:pt x="40" y="103"/>
                  <a:pt x="40" y="108"/>
                  <a:pt x="37" y="110"/>
                </a:cubicBezTo>
                <a:cubicBezTo>
                  <a:pt x="35" y="112"/>
                  <a:pt x="34" y="112"/>
                  <a:pt x="32" y="112"/>
                </a:cubicBezTo>
                <a:cubicBezTo>
                  <a:pt x="30" y="112"/>
                  <a:pt x="28" y="112"/>
                  <a:pt x="27" y="110"/>
                </a:cubicBezTo>
                <a:cubicBezTo>
                  <a:pt x="3" y="86"/>
                  <a:pt x="3" y="86"/>
                  <a:pt x="3" y="86"/>
                </a:cubicBezTo>
                <a:cubicBezTo>
                  <a:pt x="1" y="84"/>
                  <a:pt x="0" y="83"/>
                  <a:pt x="0" y="81"/>
                </a:cubicBezTo>
                <a:cubicBezTo>
                  <a:pt x="0" y="79"/>
                  <a:pt x="1" y="77"/>
                  <a:pt x="3" y="76"/>
                </a:cubicBezTo>
                <a:cubicBezTo>
                  <a:pt x="27" y="51"/>
                  <a:pt x="27" y="51"/>
                  <a:pt x="27" y="51"/>
                </a:cubicBezTo>
                <a:cubicBezTo>
                  <a:pt x="30" y="49"/>
                  <a:pt x="34" y="49"/>
                  <a:pt x="37" y="51"/>
                </a:cubicBezTo>
                <a:cubicBezTo>
                  <a:pt x="40" y="54"/>
                  <a:pt x="40" y="58"/>
                  <a:pt x="37" y="61"/>
                </a:cubicBezTo>
                <a:cubicBezTo>
                  <a:pt x="24" y="73"/>
                  <a:pt x="24" y="73"/>
                  <a:pt x="24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3" y="24"/>
                  <a:pt x="73" y="24"/>
                  <a:pt x="73" y="24"/>
                </a:cubicBezTo>
                <a:cubicBezTo>
                  <a:pt x="61" y="37"/>
                  <a:pt x="61" y="37"/>
                  <a:pt x="61" y="37"/>
                </a:cubicBezTo>
                <a:cubicBezTo>
                  <a:pt x="58" y="39"/>
                  <a:pt x="53" y="39"/>
                  <a:pt x="51" y="37"/>
                </a:cubicBezTo>
                <a:cubicBezTo>
                  <a:pt x="48" y="34"/>
                  <a:pt x="48" y="29"/>
                  <a:pt x="51" y="27"/>
                </a:cubicBezTo>
                <a:cubicBezTo>
                  <a:pt x="75" y="2"/>
                  <a:pt x="75" y="2"/>
                  <a:pt x="75" y="2"/>
                </a:cubicBezTo>
                <a:cubicBezTo>
                  <a:pt x="78" y="0"/>
                  <a:pt x="83" y="0"/>
                  <a:pt x="85" y="2"/>
                </a:cubicBezTo>
                <a:cubicBezTo>
                  <a:pt x="110" y="27"/>
                  <a:pt x="110" y="27"/>
                  <a:pt x="110" y="27"/>
                </a:cubicBezTo>
                <a:cubicBezTo>
                  <a:pt x="112" y="29"/>
                  <a:pt x="112" y="34"/>
                  <a:pt x="110" y="37"/>
                </a:cubicBezTo>
                <a:cubicBezTo>
                  <a:pt x="108" y="38"/>
                  <a:pt x="106" y="38"/>
                  <a:pt x="105" y="38"/>
                </a:cubicBezTo>
                <a:cubicBezTo>
                  <a:pt x="103" y="38"/>
                  <a:pt x="101" y="38"/>
                  <a:pt x="100" y="37"/>
                </a:cubicBezTo>
                <a:cubicBezTo>
                  <a:pt x="87" y="24"/>
                  <a:pt x="87" y="24"/>
                  <a:pt x="87" y="24"/>
                </a:cubicBezTo>
                <a:cubicBezTo>
                  <a:pt x="87" y="73"/>
                  <a:pt x="87" y="73"/>
                  <a:pt x="87" y="73"/>
                </a:cubicBezTo>
                <a:cubicBezTo>
                  <a:pt x="136" y="73"/>
                  <a:pt x="136" y="73"/>
                  <a:pt x="136" y="73"/>
                </a:cubicBezTo>
                <a:cubicBezTo>
                  <a:pt x="124" y="61"/>
                  <a:pt x="124" y="61"/>
                  <a:pt x="124" y="61"/>
                </a:cubicBezTo>
                <a:cubicBezTo>
                  <a:pt x="121" y="58"/>
                  <a:pt x="121" y="54"/>
                  <a:pt x="124" y="51"/>
                </a:cubicBezTo>
                <a:cubicBezTo>
                  <a:pt x="126" y="49"/>
                  <a:pt x="130" y="49"/>
                  <a:pt x="133" y="51"/>
                </a:cubicBezTo>
                <a:cubicBezTo>
                  <a:pt x="158" y="76"/>
                  <a:pt x="158" y="76"/>
                  <a:pt x="158" y="76"/>
                </a:cubicBezTo>
                <a:cubicBezTo>
                  <a:pt x="159" y="77"/>
                  <a:pt x="160" y="79"/>
                  <a:pt x="160" y="8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Freeform 190">
            <a:extLst>
              <a:ext uri="{FF2B5EF4-FFF2-40B4-BE49-F238E27FC236}">
                <a16:creationId xmlns:a16="http://schemas.microsoft.com/office/drawing/2014/main" id="{8F6DF1E0-7F09-0BEA-727A-3530AE7D3C68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4676775"/>
            <a:ext cx="254000" cy="254000"/>
          </a:xfrm>
          <a:custGeom>
            <a:avLst/>
            <a:gdLst>
              <a:gd name="T0" fmla="*/ 160 w 160"/>
              <a:gd name="T1" fmla="*/ 44 h 160"/>
              <a:gd name="T2" fmla="*/ 153 w 160"/>
              <a:gd name="T3" fmla="*/ 51 h 160"/>
              <a:gd name="T4" fmla="*/ 145 w 160"/>
              <a:gd name="T5" fmla="*/ 25 h 160"/>
              <a:gd name="T6" fmla="*/ 98 w 160"/>
              <a:gd name="T7" fmla="*/ 70 h 160"/>
              <a:gd name="T8" fmla="*/ 93 w 160"/>
              <a:gd name="T9" fmla="*/ 57 h 160"/>
              <a:gd name="T10" fmla="*/ 117 w 160"/>
              <a:gd name="T11" fmla="*/ 15 h 160"/>
              <a:gd name="T12" fmla="*/ 117 w 160"/>
              <a:gd name="T13" fmla="*/ 0 h 160"/>
              <a:gd name="T14" fmla="*/ 158 w 160"/>
              <a:gd name="T15" fmla="*/ 3 h 160"/>
              <a:gd name="T16" fmla="*/ 153 w 160"/>
              <a:gd name="T17" fmla="*/ 109 h 160"/>
              <a:gd name="T18" fmla="*/ 145 w 160"/>
              <a:gd name="T19" fmla="*/ 135 h 160"/>
              <a:gd name="T20" fmla="*/ 94 w 160"/>
              <a:gd name="T21" fmla="*/ 94 h 160"/>
              <a:gd name="T22" fmla="*/ 134 w 160"/>
              <a:gd name="T23" fmla="*/ 146 h 160"/>
              <a:gd name="T24" fmla="*/ 116 w 160"/>
              <a:gd name="T25" fmla="*/ 146 h 160"/>
              <a:gd name="T26" fmla="*/ 116 w 160"/>
              <a:gd name="T27" fmla="*/ 160 h 160"/>
              <a:gd name="T28" fmla="*/ 152 w 160"/>
              <a:gd name="T29" fmla="*/ 160 h 160"/>
              <a:gd name="T30" fmla="*/ 160 w 160"/>
              <a:gd name="T31" fmla="*/ 153 h 160"/>
              <a:gd name="T32" fmla="*/ 153 w 160"/>
              <a:gd name="T33" fmla="*/ 109 h 160"/>
              <a:gd name="T34" fmla="*/ 14 w 160"/>
              <a:gd name="T35" fmla="*/ 135 h 160"/>
              <a:gd name="T36" fmla="*/ 7 w 160"/>
              <a:gd name="T37" fmla="*/ 109 h 160"/>
              <a:gd name="T38" fmla="*/ 0 w 160"/>
              <a:gd name="T39" fmla="*/ 117 h 160"/>
              <a:gd name="T40" fmla="*/ 2 w 160"/>
              <a:gd name="T41" fmla="*/ 158 h 160"/>
              <a:gd name="T42" fmla="*/ 44 w 160"/>
              <a:gd name="T43" fmla="*/ 160 h 160"/>
              <a:gd name="T44" fmla="*/ 44 w 160"/>
              <a:gd name="T45" fmla="*/ 146 h 160"/>
              <a:gd name="T46" fmla="*/ 67 w 160"/>
              <a:gd name="T47" fmla="*/ 104 h 160"/>
              <a:gd name="T48" fmla="*/ 56 w 160"/>
              <a:gd name="T49" fmla="*/ 94 h 160"/>
              <a:gd name="T50" fmla="*/ 44 w 160"/>
              <a:gd name="T51" fmla="*/ 15 h 160"/>
              <a:gd name="T52" fmla="*/ 51 w 160"/>
              <a:gd name="T53" fmla="*/ 8 h 160"/>
              <a:gd name="T54" fmla="*/ 7 w 160"/>
              <a:gd name="T55" fmla="*/ 1 h 160"/>
              <a:gd name="T56" fmla="*/ 2 w 160"/>
              <a:gd name="T57" fmla="*/ 3 h 160"/>
              <a:gd name="T58" fmla="*/ 0 w 160"/>
              <a:gd name="T59" fmla="*/ 45 h 160"/>
              <a:gd name="T60" fmla="*/ 14 w 160"/>
              <a:gd name="T61" fmla="*/ 45 h 160"/>
              <a:gd name="T62" fmla="*/ 56 w 160"/>
              <a:gd name="T63" fmla="*/ 68 h 160"/>
              <a:gd name="T64" fmla="*/ 67 w 160"/>
              <a:gd name="T65" fmla="*/ 68 h 160"/>
              <a:gd name="T66" fmla="*/ 25 w 160"/>
              <a:gd name="T67" fmla="*/ 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60">
                <a:moveTo>
                  <a:pt x="160" y="8"/>
                </a:moveTo>
                <a:cubicBezTo>
                  <a:pt x="160" y="44"/>
                  <a:pt x="160" y="44"/>
                  <a:pt x="160" y="44"/>
                </a:cubicBezTo>
                <a:cubicBezTo>
                  <a:pt x="160" y="48"/>
                  <a:pt x="157" y="51"/>
                  <a:pt x="153" y="51"/>
                </a:cubicBezTo>
                <a:cubicBezTo>
                  <a:pt x="153" y="51"/>
                  <a:pt x="153" y="51"/>
                  <a:pt x="153" y="51"/>
                </a:cubicBezTo>
                <a:cubicBezTo>
                  <a:pt x="149" y="51"/>
                  <a:pt x="145" y="48"/>
                  <a:pt x="145" y="44"/>
                </a:cubicBezTo>
                <a:cubicBezTo>
                  <a:pt x="145" y="25"/>
                  <a:pt x="145" y="25"/>
                  <a:pt x="145" y="25"/>
                </a:cubicBezTo>
                <a:cubicBezTo>
                  <a:pt x="103" y="67"/>
                  <a:pt x="103" y="67"/>
                  <a:pt x="103" y="67"/>
                </a:cubicBezTo>
                <a:cubicBezTo>
                  <a:pt x="102" y="69"/>
                  <a:pt x="100" y="70"/>
                  <a:pt x="98" y="70"/>
                </a:cubicBezTo>
                <a:cubicBezTo>
                  <a:pt x="96" y="70"/>
                  <a:pt x="94" y="69"/>
                  <a:pt x="93" y="67"/>
                </a:cubicBezTo>
                <a:cubicBezTo>
                  <a:pt x="90" y="65"/>
                  <a:pt x="90" y="60"/>
                  <a:pt x="93" y="57"/>
                </a:cubicBezTo>
                <a:cubicBezTo>
                  <a:pt x="135" y="15"/>
                  <a:pt x="135" y="15"/>
                  <a:pt x="135" y="15"/>
                </a:cubicBezTo>
                <a:cubicBezTo>
                  <a:pt x="117" y="15"/>
                  <a:pt x="117" y="15"/>
                  <a:pt x="117" y="15"/>
                </a:cubicBezTo>
                <a:cubicBezTo>
                  <a:pt x="112" y="15"/>
                  <a:pt x="109" y="12"/>
                  <a:pt x="109" y="8"/>
                </a:cubicBezTo>
                <a:cubicBezTo>
                  <a:pt x="109" y="4"/>
                  <a:pt x="112" y="0"/>
                  <a:pt x="117" y="0"/>
                </a:cubicBezTo>
                <a:cubicBezTo>
                  <a:pt x="153" y="0"/>
                  <a:pt x="153" y="0"/>
                  <a:pt x="153" y="0"/>
                </a:cubicBezTo>
                <a:cubicBezTo>
                  <a:pt x="155" y="0"/>
                  <a:pt x="157" y="1"/>
                  <a:pt x="158" y="3"/>
                </a:cubicBezTo>
                <a:cubicBezTo>
                  <a:pt x="159" y="4"/>
                  <a:pt x="160" y="6"/>
                  <a:pt x="160" y="8"/>
                </a:cubicBezTo>
                <a:close/>
                <a:moveTo>
                  <a:pt x="153" y="109"/>
                </a:moveTo>
                <a:cubicBezTo>
                  <a:pt x="149" y="109"/>
                  <a:pt x="145" y="113"/>
                  <a:pt x="145" y="117"/>
                </a:cubicBezTo>
                <a:cubicBezTo>
                  <a:pt x="145" y="135"/>
                  <a:pt x="145" y="135"/>
                  <a:pt x="145" y="135"/>
                </a:cubicBezTo>
                <a:cubicBezTo>
                  <a:pt x="104" y="94"/>
                  <a:pt x="104" y="94"/>
                  <a:pt x="104" y="94"/>
                </a:cubicBezTo>
                <a:cubicBezTo>
                  <a:pt x="101" y="92"/>
                  <a:pt x="96" y="92"/>
                  <a:pt x="94" y="94"/>
                </a:cubicBezTo>
                <a:cubicBezTo>
                  <a:pt x="90" y="97"/>
                  <a:pt x="90" y="102"/>
                  <a:pt x="94" y="105"/>
                </a:cubicBezTo>
                <a:cubicBezTo>
                  <a:pt x="134" y="146"/>
                  <a:pt x="134" y="146"/>
                  <a:pt x="134" y="146"/>
                </a:cubicBezTo>
                <a:cubicBezTo>
                  <a:pt x="116" y="146"/>
                  <a:pt x="116" y="146"/>
                  <a:pt x="116" y="146"/>
                </a:cubicBezTo>
                <a:cubicBezTo>
                  <a:pt x="116" y="146"/>
                  <a:pt x="116" y="146"/>
                  <a:pt x="116" y="146"/>
                </a:cubicBezTo>
                <a:cubicBezTo>
                  <a:pt x="112" y="146"/>
                  <a:pt x="108" y="149"/>
                  <a:pt x="108" y="153"/>
                </a:cubicBezTo>
                <a:cubicBezTo>
                  <a:pt x="108" y="157"/>
                  <a:pt x="112" y="160"/>
                  <a:pt x="116" y="160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54" y="160"/>
                  <a:pt x="156" y="160"/>
                  <a:pt x="157" y="158"/>
                </a:cubicBezTo>
                <a:cubicBezTo>
                  <a:pt x="159" y="157"/>
                  <a:pt x="160" y="155"/>
                  <a:pt x="160" y="153"/>
                </a:cubicBezTo>
                <a:cubicBezTo>
                  <a:pt x="160" y="117"/>
                  <a:pt x="160" y="117"/>
                  <a:pt x="160" y="117"/>
                </a:cubicBezTo>
                <a:cubicBezTo>
                  <a:pt x="160" y="113"/>
                  <a:pt x="157" y="109"/>
                  <a:pt x="153" y="109"/>
                </a:cubicBezTo>
                <a:close/>
                <a:moveTo>
                  <a:pt x="56" y="94"/>
                </a:moveTo>
                <a:cubicBezTo>
                  <a:pt x="14" y="135"/>
                  <a:pt x="14" y="135"/>
                  <a:pt x="14" y="135"/>
                </a:cubicBezTo>
                <a:cubicBezTo>
                  <a:pt x="14" y="117"/>
                  <a:pt x="14" y="117"/>
                  <a:pt x="14" y="117"/>
                </a:cubicBezTo>
                <a:cubicBezTo>
                  <a:pt x="14" y="113"/>
                  <a:pt x="11" y="109"/>
                  <a:pt x="7" y="109"/>
                </a:cubicBezTo>
                <a:cubicBezTo>
                  <a:pt x="7" y="109"/>
                  <a:pt x="7" y="109"/>
                  <a:pt x="7" y="109"/>
                </a:cubicBezTo>
                <a:cubicBezTo>
                  <a:pt x="3" y="109"/>
                  <a:pt x="0" y="113"/>
                  <a:pt x="0" y="117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5"/>
                  <a:pt x="1" y="157"/>
                  <a:pt x="2" y="158"/>
                </a:cubicBezTo>
                <a:cubicBezTo>
                  <a:pt x="4" y="160"/>
                  <a:pt x="5" y="160"/>
                  <a:pt x="8" y="160"/>
                </a:cubicBezTo>
                <a:cubicBezTo>
                  <a:pt x="44" y="160"/>
                  <a:pt x="44" y="160"/>
                  <a:pt x="44" y="160"/>
                </a:cubicBezTo>
                <a:cubicBezTo>
                  <a:pt x="48" y="160"/>
                  <a:pt x="51" y="157"/>
                  <a:pt x="51" y="153"/>
                </a:cubicBezTo>
                <a:cubicBezTo>
                  <a:pt x="51" y="149"/>
                  <a:pt x="48" y="146"/>
                  <a:pt x="44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67" y="104"/>
                  <a:pt x="67" y="104"/>
                  <a:pt x="67" y="104"/>
                </a:cubicBezTo>
                <a:cubicBezTo>
                  <a:pt x="69" y="101"/>
                  <a:pt x="69" y="97"/>
                  <a:pt x="66" y="94"/>
                </a:cubicBezTo>
                <a:cubicBezTo>
                  <a:pt x="64" y="91"/>
                  <a:pt x="59" y="91"/>
                  <a:pt x="56" y="94"/>
                </a:cubicBezTo>
                <a:close/>
                <a:moveTo>
                  <a:pt x="25" y="15"/>
                </a:moveTo>
                <a:cubicBezTo>
                  <a:pt x="44" y="15"/>
                  <a:pt x="44" y="15"/>
                  <a:pt x="44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8" y="15"/>
                  <a:pt x="51" y="12"/>
                  <a:pt x="51" y="8"/>
                </a:cubicBezTo>
                <a:cubicBezTo>
                  <a:pt x="51" y="4"/>
                  <a:pt x="48" y="1"/>
                  <a:pt x="44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5" y="1"/>
                  <a:pt x="3" y="2"/>
                  <a:pt x="2" y="3"/>
                </a:cubicBezTo>
                <a:cubicBezTo>
                  <a:pt x="1" y="5"/>
                  <a:pt x="0" y="6"/>
                  <a:pt x="0" y="8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9"/>
                  <a:pt x="3" y="52"/>
                  <a:pt x="7" y="52"/>
                </a:cubicBezTo>
                <a:cubicBezTo>
                  <a:pt x="11" y="52"/>
                  <a:pt x="14" y="49"/>
                  <a:pt x="14" y="45"/>
                </a:cubicBezTo>
                <a:cubicBezTo>
                  <a:pt x="14" y="26"/>
                  <a:pt x="14" y="26"/>
                  <a:pt x="14" y="26"/>
                </a:cubicBezTo>
                <a:cubicBezTo>
                  <a:pt x="56" y="68"/>
                  <a:pt x="56" y="68"/>
                  <a:pt x="56" y="68"/>
                </a:cubicBezTo>
                <a:cubicBezTo>
                  <a:pt x="58" y="69"/>
                  <a:pt x="60" y="70"/>
                  <a:pt x="62" y="70"/>
                </a:cubicBezTo>
                <a:cubicBezTo>
                  <a:pt x="64" y="70"/>
                  <a:pt x="66" y="69"/>
                  <a:pt x="67" y="68"/>
                </a:cubicBezTo>
                <a:cubicBezTo>
                  <a:pt x="70" y="65"/>
                  <a:pt x="70" y="61"/>
                  <a:pt x="67" y="57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Freeform 191">
            <a:extLst>
              <a:ext uri="{FF2B5EF4-FFF2-40B4-BE49-F238E27FC236}">
                <a16:creationId xmlns:a16="http://schemas.microsoft.com/office/drawing/2014/main" id="{78597E64-ECCB-22D1-34FB-D8475D27B15D}"/>
              </a:ext>
            </a:extLst>
          </p:cNvPr>
          <p:cNvSpPr>
            <a:spLocks noEditPoints="1"/>
          </p:cNvSpPr>
          <p:nvPr/>
        </p:nvSpPr>
        <p:spPr bwMode="auto">
          <a:xfrm>
            <a:off x="4038601" y="4676775"/>
            <a:ext cx="257175" cy="254000"/>
          </a:xfrm>
          <a:custGeom>
            <a:avLst/>
            <a:gdLst>
              <a:gd name="T0" fmla="*/ 158 w 162"/>
              <a:gd name="T1" fmla="*/ 158 h 160"/>
              <a:gd name="T2" fmla="*/ 148 w 162"/>
              <a:gd name="T3" fmla="*/ 158 h 160"/>
              <a:gd name="T4" fmla="*/ 108 w 162"/>
              <a:gd name="T5" fmla="*/ 137 h 160"/>
              <a:gd name="T6" fmla="*/ 94 w 162"/>
              <a:gd name="T7" fmla="*/ 137 h 160"/>
              <a:gd name="T8" fmla="*/ 96 w 162"/>
              <a:gd name="T9" fmla="*/ 96 h 160"/>
              <a:gd name="T10" fmla="*/ 101 w 162"/>
              <a:gd name="T11" fmla="*/ 94 h 160"/>
              <a:gd name="T12" fmla="*/ 145 w 162"/>
              <a:gd name="T13" fmla="*/ 101 h 160"/>
              <a:gd name="T14" fmla="*/ 137 w 162"/>
              <a:gd name="T15" fmla="*/ 108 h 160"/>
              <a:gd name="T16" fmla="*/ 158 w 162"/>
              <a:gd name="T17" fmla="*/ 148 h 160"/>
              <a:gd name="T18" fmla="*/ 101 w 162"/>
              <a:gd name="T19" fmla="*/ 68 h 160"/>
              <a:gd name="T20" fmla="*/ 144 w 162"/>
              <a:gd name="T21" fmla="*/ 61 h 160"/>
              <a:gd name="T22" fmla="*/ 119 w 162"/>
              <a:gd name="T23" fmla="*/ 53 h 160"/>
              <a:gd name="T24" fmla="*/ 159 w 162"/>
              <a:gd name="T25" fmla="*/ 3 h 160"/>
              <a:gd name="T26" fmla="*/ 108 w 162"/>
              <a:gd name="T27" fmla="*/ 43 h 160"/>
              <a:gd name="T28" fmla="*/ 101 w 162"/>
              <a:gd name="T29" fmla="*/ 17 h 160"/>
              <a:gd name="T30" fmla="*/ 94 w 162"/>
              <a:gd name="T31" fmla="*/ 24 h 160"/>
              <a:gd name="T32" fmla="*/ 96 w 162"/>
              <a:gd name="T33" fmla="*/ 65 h 160"/>
              <a:gd name="T34" fmla="*/ 61 w 162"/>
              <a:gd name="T35" fmla="*/ 18 h 160"/>
              <a:gd name="T36" fmla="*/ 54 w 162"/>
              <a:gd name="T37" fmla="*/ 43 h 160"/>
              <a:gd name="T38" fmla="*/ 3 w 162"/>
              <a:gd name="T39" fmla="*/ 3 h 160"/>
              <a:gd name="T40" fmla="*/ 43 w 162"/>
              <a:gd name="T41" fmla="*/ 53 h 160"/>
              <a:gd name="T42" fmla="*/ 25 w 162"/>
              <a:gd name="T43" fmla="*/ 53 h 160"/>
              <a:gd name="T44" fmla="*/ 24 w 162"/>
              <a:gd name="T45" fmla="*/ 68 h 160"/>
              <a:gd name="T46" fmla="*/ 61 w 162"/>
              <a:gd name="T47" fmla="*/ 68 h 160"/>
              <a:gd name="T48" fmla="*/ 68 w 162"/>
              <a:gd name="T49" fmla="*/ 61 h 160"/>
              <a:gd name="T50" fmla="*/ 61 w 162"/>
              <a:gd name="T51" fmla="*/ 18 h 160"/>
              <a:gd name="T52" fmla="*/ 24 w 162"/>
              <a:gd name="T53" fmla="*/ 93 h 160"/>
              <a:gd name="T54" fmla="*/ 24 w 162"/>
              <a:gd name="T55" fmla="*/ 108 h 160"/>
              <a:gd name="T56" fmla="*/ 3 w 162"/>
              <a:gd name="T57" fmla="*/ 147 h 160"/>
              <a:gd name="T58" fmla="*/ 9 w 162"/>
              <a:gd name="T59" fmla="*/ 160 h 160"/>
              <a:gd name="T60" fmla="*/ 54 w 162"/>
              <a:gd name="T61" fmla="*/ 118 h 160"/>
              <a:gd name="T62" fmla="*/ 61 w 162"/>
              <a:gd name="T63" fmla="*/ 144 h 160"/>
              <a:gd name="T64" fmla="*/ 68 w 162"/>
              <a:gd name="T65" fmla="*/ 137 h 160"/>
              <a:gd name="T66" fmla="*/ 66 w 162"/>
              <a:gd name="T67" fmla="*/ 9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2" h="160">
                <a:moveTo>
                  <a:pt x="158" y="148"/>
                </a:moveTo>
                <a:cubicBezTo>
                  <a:pt x="161" y="151"/>
                  <a:pt x="161" y="155"/>
                  <a:pt x="158" y="158"/>
                </a:cubicBezTo>
                <a:cubicBezTo>
                  <a:pt x="157" y="159"/>
                  <a:pt x="155" y="160"/>
                  <a:pt x="153" y="160"/>
                </a:cubicBezTo>
                <a:cubicBezTo>
                  <a:pt x="151" y="160"/>
                  <a:pt x="149" y="159"/>
                  <a:pt x="148" y="158"/>
                </a:cubicBezTo>
                <a:cubicBezTo>
                  <a:pt x="108" y="119"/>
                  <a:pt x="108" y="119"/>
                  <a:pt x="108" y="119"/>
                </a:cubicBezTo>
                <a:cubicBezTo>
                  <a:pt x="108" y="137"/>
                  <a:pt x="108" y="137"/>
                  <a:pt x="108" y="137"/>
                </a:cubicBezTo>
                <a:cubicBezTo>
                  <a:pt x="108" y="142"/>
                  <a:pt x="105" y="145"/>
                  <a:pt x="101" y="145"/>
                </a:cubicBezTo>
                <a:cubicBezTo>
                  <a:pt x="97" y="145"/>
                  <a:pt x="94" y="142"/>
                  <a:pt x="94" y="137"/>
                </a:cubicBezTo>
                <a:cubicBezTo>
                  <a:pt x="94" y="101"/>
                  <a:pt x="94" y="101"/>
                  <a:pt x="94" y="101"/>
                </a:cubicBezTo>
                <a:cubicBezTo>
                  <a:pt x="94" y="99"/>
                  <a:pt x="95" y="98"/>
                  <a:pt x="96" y="96"/>
                </a:cubicBezTo>
                <a:cubicBezTo>
                  <a:pt x="97" y="95"/>
                  <a:pt x="99" y="94"/>
                  <a:pt x="101" y="94"/>
                </a:cubicBezTo>
                <a:cubicBezTo>
                  <a:pt x="101" y="94"/>
                  <a:pt x="101" y="94"/>
                  <a:pt x="101" y="94"/>
                </a:cubicBezTo>
                <a:cubicBezTo>
                  <a:pt x="137" y="94"/>
                  <a:pt x="137" y="94"/>
                  <a:pt x="137" y="94"/>
                </a:cubicBezTo>
                <a:cubicBezTo>
                  <a:pt x="142" y="94"/>
                  <a:pt x="145" y="97"/>
                  <a:pt x="145" y="101"/>
                </a:cubicBezTo>
                <a:cubicBezTo>
                  <a:pt x="145" y="105"/>
                  <a:pt x="142" y="108"/>
                  <a:pt x="137" y="10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58" y="148"/>
                  <a:pt x="158" y="148"/>
                  <a:pt x="158" y="148"/>
                </a:cubicBezTo>
                <a:cubicBezTo>
                  <a:pt x="158" y="148"/>
                  <a:pt x="158" y="148"/>
                  <a:pt x="158" y="148"/>
                </a:cubicBezTo>
                <a:close/>
                <a:moveTo>
                  <a:pt x="101" y="68"/>
                </a:moveTo>
                <a:cubicBezTo>
                  <a:pt x="137" y="68"/>
                  <a:pt x="137" y="68"/>
                  <a:pt x="137" y="68"/>
                </a:cubicBezTo>
                <a:cubicBezTo>
                  <a:pt x="141" y="68"/>
                  <a:pt x="144" y="64"/>
                  <a:pt x="144" y="61"/>
                </a:cubicBezTo>
                <a:cubicBezTo>
                  <a:pt x="144" y="56"/>
                  <a:pt x="141" y="53"/>
                  <a:pt x="137" y="53"/>
                </a:cubicBezTo>
                <a:cubicBezTo>
                  <a:pt x="119" y="53"/>
                  <a:pt x="119" y="53"/>
                  <a:pt x="119" y="53"/>
                </a:cubicBezTo>
                <a:cubicBezTo>
                  <a:pt x="159" y="13"/>
                  <a:pt x="159" y="13"/>
                  <a:pt x="159" y="13"/>
                </a:cubicBezTo>
                <a:cubicBezTo>
                  <a:pt x="162" y="10"/>
                  <a:pt x="162" y="6"/>
                  <a:pt x="159" y="3"/>
                </a:cubicBezTo>
                <a:cubicBezTo>
                  <a:pt x="156" y="0"/>
                  <a:pt x="151" y="0"/>
                  <a:pt x="148" y="3"/>
                </a:cubicBezTo>
                <a:cubicBezTo>
                  <a:pt x="108" y="43"/>
                  <a:pt x="108" y="43"/>
                  <a:pt x="108" y="43"/>
                </a:cubicBezTo>
                <a:cubicBezTo>
                  <a:pt x="108" y="24"/>
                  <a:pt x="108" y="24"/>
                  <a:pt x="108" y="24"/>
                </a:cubicBezTo>
                <a:cubicBezTo>
                  <a:pt x="108" y="20"/>
                  <a:pt x="105" y="17"/>
                  <a:pt x="101" y="17"/>
                </a:cubicBezTo>
                <a:cubicBezTo>
                  <a:pt x="101" y="17"/>
                  <a:pt x="101" y="17"/>
                  <a:pt x="101" y="17"/>
                </a:cubicBezTo>
                <a:cubicBezTo>
                  <a:pt x="97" y="17"/>
                  <a:pt x="94" y="20"/>
                  <a:pt x="94" y="24"/>
                </a:cubicBezTo>
                <a:cubicBezTo>
                  <a:pt x="94" y="61"/>
                  <a:pt x="94" y="61"/>
                  <a:pt x="94" y="61"/>
                </a:cubicBezTo>
                <a:cubicBezTo>
                  <a:pt x="94" y="62"/>
                  <a:pt x="94" y="64"/>
                  <a:pt x="96" y="65"/>
                </a:cubicBezTo>
                <a:cubicBezTo>
                  <a:pt x="97" y="67"/>
                  <a:pt x="99" y="68"/>
                  <a:pt x="101" y="68"/>
                </a:cubicBezTo>
                <a:close/>
                <a:moveTo>
                  <a:pt x="61" y="18"/>
                </a:moveTo>
                <a:cubicBezTo>
                  <a:pt x="57" y="18"/>
                  <a:pt x="54" y="21"/>
                  <a:pt x="54" y="25"/>
                </a:cubicBezTo>
                <a:cubicBezTo>
                  <a:pt x="54" y="43"/>
                  <a:pt x="54" y="43"/>
                  <a:pt x="54" y="43"/>
                </a:cubicBezTo>
                <a:cubicBezTo>
                  <a:pt x="13" y="3"/>
                  <a:pt x="13" y="3"/>
                  <a:pt x="13" y="3"/>
                </a:cubicBezTo>
                <a:cubicBezTo>
                  <a:pt x="11" y="1"/>
                  <a:pt x="6" y="1"/>
                  <a:pt x="3" y="3"/>
                </a:cubicBezTo>
                <a:cubicBezTo>
                  <a:pt x="0" y="6"/>
                  <a:pt x="0" y="10"/>
                  <a:pt x="3" y="13"/>
                </a:cubicBezTo>
                <a:cubicBezTo>
                  <a:pt x="43" y="53"/>
                  <a:pt x="43" y="53"/>
                  <a:pt x="43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1" y="53"/>
                  <a:pt x="17" y="57"/>
                  <a:pt x="17" y="61"/>
                </a:cubicBezTo>
                <a:cubicBezTo>
                  <a:pt x="17" y="65"/>
                  <a:pt x="21" y="68"/>
                  <a:pt x="24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63" y="68"/>
                  <a:pt x="64" y="67"/>
                  <a:pt x="66" y="66"/>
                </a:cubicBezTo>
                <a:cubicBezTo>
                  <a:pt x="68" y="65"/>
                  <a:pt x="68" y="63"/>
                  <a:pt x="68" y="61"/>
                </a:cubicBezTo>
                <a:cubicBezTo>
                  <a:pt x="68" y="25"/>
                  <a:pt x="68" y="25"/>
                  <a:pt x="68" y="25"/>
                </a:cubicBezTo>
                <a:cubicBezTo>
                  <a:pt x="68" y="21"/>
                  <a:pt x="65" y="18"/>
                  <a:pt x="61" y="18"/>
                </a:cubicBezTo>
                <a:close/>
                <a:moveTo>
                  <a:pt x="60" y="93"/>
                </a:moveTo>
                <a:cubicBezTo>
                  <a:pt x="24" y="93"/>
                  <a:pt x="24" y="93"/>
                  <a:pt x="24" y="93"/>
                </a:cubicBezTo>
                <a:cubicBezTo>
                  <a:pt x="20" y="93"/>
                  <a:pt x="17" y="96"/>
                  <a:pt x="17" y="100"/>
                </a:cubicBezTo>
                <a:cubicBezTo>
                  <a:pt x="17" y="104"/>
                  <a:pt x="20" y="108"/>
                  <a:pt x="24" y="108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3" y="147"/>
                  <a:pt x="3" y="147"/>
                  <a:pt x="3" y="147"/>
                </a:cubicBezTo>
                <a:cubicBezTo>
                  <a:pt x="0" y="150"/>
                  <a:pt x="0" y="155"/>
                  <a:pt x="3" y="158"/>
                </a:cubicBezTo>
                <a:cubicBezTo>
                  <a:pt x="5" y="159"/>
                  <a:pt x="7" y="160"/>
                  <a:pt x="9" y="160"/>
                </a:cubicBezTo>
                <a:cubicBezTo>
                  <a:pt x="10" y="160"/>
                  <a:pt x="12" y="159"/>
                  <a:pt x="14" y="158"/>
                </a:cubicBezTo>
                <a:cubicBezTo>
                  <a:pt x="54" y="118"/>
                  <a:pt x="54" y="118"/>
                  <a:pt x="54" y="118"/>
                </a:cubicBezTo>
                <a:cubicBezTo>
                  <a:pt x="54" y="137"/>
                  <a:pt x="54" y="137"/>
                  <a:pt x="54" y="137"/>
                </a:cubicBezTo>
                <a:cubicBezTo>
                  <a:pt x="54" y="141"/>
                  <a:pt x="57" y="144"/>
                  <a:pt x="61" y="144"/>
                </a:cubicBezTo>
                <a:cubicBezTo>
                  <a:pt x="61" y="144"/>
                  <a:pt x="61" y="144"/>
                  <a:pt x="61" y="144"/>
                </a:cubicBezTo>
                <a:cubicBezTo>
                  <a:pt x="64" y="144"/>
                  <a:pt x="68" y="141"/>
                  <a:pt x="68" y="137"/>
                </a:cubicBezTo>
                <a:cubicBezTo>
                  <a:pt x="68" y="101"/>
                  <a:pt x="68" y="101"/>
                  <a:pt x="68" y="101"/>
                </a:cubicBezTo>
                <a:cubicBezTo>
                  <a:pt x="68" y="99"/>
                  <a:pt x="67" y="97"/>
                  <a:pt x="66" y="95"/>
                </a:cubicBezTo>
                <a:cubicBezTo>
                  <a:pt x="64" y="94"/>
                  <a:pt x="62" y="93"/>
                  <a:pt x="60" y="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9" name="Freeform 192">
            <a:extLst>
              <a:ext uri="{FF2B5EF4-FFF2-40B4-BE49-F238E27FC236}">
                <a16:creationId xmlns:a16="http://schemas.microsoft.com/office/drawing/2014/main" id="{B72536D9-4EE3-B67C-CF03-7EB6354EDF17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4676775"/>
            <a:ext cx="254000" cy="254000"/>
          </a:xfrm>
          <a:custGeom>
            <a:avLst/>
            <a:gdLst>
              <a:gd name="T0" fmla="*/ 160 w 160"/>
              <a:gd name="T1" fmla="*/ 8 h 160"/>
              <a:gd name="T2" fmla="*/ 160 w 160"/>
              <a:gd name="T3" fmla="*/ 46 h 160"/>
              <a:gd name="T4" fmla="*/ 153 w 160"/>
              <a:gd name="T5" fmla="*/ 53 h 160"/>
              <a:gd name="T6" fmla="*/ 153 w 160"/>
              <a:gd name="T7" fmla="*/ 53 h 160"/>
              <a:gd name="T8" fmla="*/ 145 w 160"/>
              <a:gd name="T9" fmla="*/ 46 h 160"/>
              <a:gd name="T10" fmla="*/ 145 w 160"/>
              <a:gd name="T11" fmla="*/ 25 h 160"/>
              <a:gd name="T12" fmla="*/ 99 w 160"/>
              <a:gd name="T13" fmla="*/ 71 h 160"/>
              <a:gd name="T14" fmla="*/ 94 w 160"/>
              <a:gd name="T15" fmla="*/ 73 h 160"/>
              <a:gd name="T16" fmla="*/ 89 w 160"/>
              <a:gd name="T17" fmla="*/ 71 h 160"/>
              <a:gd name="T18" fmla="*/ 89 w 160"/>
              <a:gd name="T19" fmla="*/ 61 h 160"/>
              <a:gd name="T20" fmla="*/ 135 w 160"/>
              <a:gd name="T21" fmla="*/ 15 h 160"/>
              <a:gd name="T22" fmla="*/ 114 w 160"/>
              <a:gd name="T23" fmla="*/ 15 h 160"/>
              <a:gd name="T24" fmla="*/ 107 w 160"/>
              <a:gd name="T25" fmla="*/ 8 h 160"/>
              <a:gd name="T26" fmla="*/ 114 w 160"/>
              <a:gd name="T27" fmla="*/ 0 h 160"/>
              <a:gd name="T28" fmla="*/ 153 w 160"/>
              <a:gd name="T29" fmla="*/ 0 h 160"/>
              <a:gd name="T30" fmla="*/ 158 w 160"/>
              <a:gd name="T31" fmla="*/ 3 h 160"/>
              <a:gd name="T32" fmla="*/ 160 w 160"/>
              <a:gd name="T33" fmla="*/ 8 h 160"/>
              <a:gd name="T34" fmla="*/ 60 w 160"/>
              <a:gd name="T35" fmla="*/ 90 h 160"/>
              <a:gd name="T36" fmla="*/ 15 w 160"/>
              <a:gd name="T37" fmla="*/ 135 h 160"/>
              <a:gd name="T38" fmla="*/ 15 w 160"/>
              <a:gd name="T39" fmla="*/ 115 h 160"/>
              <a:gd name="T40" fmla="*/ 7 w 160"/>
              <a:gd name="T41" fmla="*/ 108 h 160"/>
              <a:gd name="T42" fmla="*/ 7 w 160"/>
              <a:gd name="T43" fmla="*/ 108 h 160"/>
              <a:gd name="T44" fmla="*/ 0 w 160"/>
              <a:gd name="T45" fmla="*/ 115 h 160"/>
              <a:gd name="T46" fmla="*/ 0 w 160"/>
              <a:gd name="T47" fmla="*/ 153 h 160"/>
              <a:gd name="T48" fmla="*/ 2 w 160"/>
              <a:gd name="T49" fmla="*/ 158 h 160"/>
              <a:gd name="T50" fmla="*/ 7 w 160"/>
              <a:gd name="T51" fmla="*/ 160 h 160"/>
              <a:gd name="T52" fmla="*/ 45 w 160"/>
              <a:gd name="T53" fmla="*/ 160 h 160"/>
              <a:gd name="T54" fmla="*/ 53 w 160"/>
              <a:gd name="T55" fmla="*/ 153 h 160"/>
              <a:gd name="T56" fmla="*/ 45 w 160"/>
              <a:gd name="T57" fmla="*/ 146 h 160"/>
              <a:gd name="T58" fmla="*/ 25 w 160"/>
              <a:gd name="T59" fmla="*/ 146 h 160"/>
              <a:gd name="T60" fmla="*/ 70 w 160"/>
              <a:gd name="T61" fmla="*/ 101 h 160"/>
              <a:gd name="T62" fmla="*/ 70 w 160"/>
              <a:gd name="T63" fmla="*/ 90 h 160"/>
              <a:gd name="T64" fmla="*/ 60 w 160"/>
              <a:gd name="T65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60">
                <a:moveTo>
                  <a:pt x="160" y="8"/>
                </a:moveTo>
                <a:cubicBezTo>
                  <a:pt x="160" y="46"/>
                  <a:pt x="160" y="46"/>
                  <a:pt x="160" y="46"/>
                </a:cubicBezTo>
                <a:cubicBezTo>
                  <a:pt x="160" y="50"/>
                  <a:pt x="157" y="53"/>
                  <a:pt x="153" y="53"/>
                </a:cubicBezTo>
                <a:cubicBezTo>
                  <a:pt x="153" y="53"/>
                  <a:pt x="153" y="53"/>
                  <a:pt x="153" y="53"/>
                </a:cubicBezTo>
                <a:cubicBezTo>
                  <a:pt x="148" y="53"/>
                  <a:pt x="145" y="50"/>
                  <a:pt x="145" y="46"/>
                </a:cubicBezTo>
                <a:cubicBezTo>
                  <a:pt x="145" y="25"/>
                  <a:pt x="145" y="25"/>
                  <a:pt x="145" y="25"/>
                </a:cubicBezTo>
                <a:cubicBezTo>
                  <a:pt x="99" y="71"/>
                  <a:pt x="99" y="71"/>
                  <a:pt x="99" y="71"/>
                </a:cubicBezTo>
                <a:cubicBezTo>
                  <a:pt x="98" y="73"/>
                  <a:pt x="96" y="73"/>
                  <a:pt x="94" y="73"/>
                </a:cubicBezTo>
                <a:cubicBezTo>
                  <a:pt x="92" y="73"/>
                  <a:pt x="91" y="73"/>
                  <a:pt x="89" y="71"/>
                </a:cubicBezTo>
                <a:cubicBezTo>
                  <a:pt x="86" y="68"/>
                  <a:pt x="86" y="64"/>
                  <a:pt x="89" y="61"/>
                </a:cubicBezTo>
                <a:cubicBezTo>
                  <a:pt x="135" y="15"/>
                  <a:pt x="135" y="15"/>
                  <a:pt x="135" y="15"/>
                </a:cubicBezTo>
                <a:cubicBezTo>
                  <a:pt x="114" y="15"/>
                  <a:pt x="114" y="15"/>
                  <a:pt x="114" y="15"/>
                </a:cubicBezTo>
                <a:cubicBezTo>
                  <a:pt x="110" y="15"/>
                  <a:pt x="107" y="12"/>
                  <a:pt x="107" y="8"/>
                </a:cubicBezTo>
                <a:cubicBezTo>
                  <a:pt x="107" y="4"/>
                  <a:pt x="110" y="0"/>
                  <a:pt x="114" y="0"/>
                </a:cubicBezTo>
                <a:cubicBezTo>
                  <a:pt x="153" y="0"/>
                  <a:pt x="153" y="0"/>
                  <a:pt x="153" y="0"/>
                </a:cubicBezTo>
                <a:cubicBezTo>
                  <a:pt x="155" y="0"/>
                  <a:pt x="156" y="1"/>
                  <a:pt x="158" y="3"/>
                </a:cubicBezTo>
                <a:cubicBezTo>
                  <a:pt x="159" y="4"/>
                  <a:pt x="160" y="6"/>
                  <a:pt x="160" y="8"/>
                </a:cubicBezTo>
                <a:close/>
                <a:moveTo>
                  <a:pt x="60" y="90"/>
                </a:moveTo>
                <a:cubicBezTo>
                  <a:pt x="15" y="135"/>
                  <a:pt x="15" y="135"/>
                  <a:pt x="15" y="135"/>
                </a:cubicBezTo>
                <a:cubicBezTo>
                  <a:pt x="15" y="115"/>
                  <a:pt x="15" y="115"/>
                  <a:pt x="15" y="115"/>
                </a:cubicBezTo>
                <a:cubicBezTo>
                  <a:pt x="15" y="111"/>
                  <a:pt x="11" y="108"/>
                  <a:pt x="7" y="108"/>
                </a:cubicBezTo>
                <a:cubicBezTo>
                  <a:pt x="7" y="108"/>
                  <a:pt x="7" y="108"/>
                  <a:pt x="7" y="108"/>
                </a:cubicBezTo>
                <a:cubicBezTo>
                  <a:pt x="3" y="108"/>
                  <a:pt x="0" y="111"/>
                  <a:pt x="0" y="115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5"/>
                  <a:pt x="1" y="157"/>
                  <a:pt x="2" y="158"/>
                </a:cubicBezTo>
                <a:cubicBezTo>
                  <a:pt x="3" y="160"/>
                  <a:pt x="5" y="160"/>
                  <a:pt x="7" y="160"/>
                </a:cubicBezTo>
                <a:cubicBezTo>
                  <a:pt x="45" y="160"/>
                  <a:pt x="45" y="160"/>
                  <a:pt x="45" y="160"/>
                </a:cubicBezTo>
                <a:cubicBezTo>
                  <a:pt x="49" y="160"/>
                  <a:pt x="53" y="157"/>
                  <a:pt x="53" y="153"/>
                </a:cubicBezTo>
                <a:cubicBezTo>
                  <a:pt x="53" y="149"/>
                  <a:pt x="49" y="146"/>
                  <a:pt x="45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70" y="101"/>
                  <a:pt x="70" y="101"/>
                  <a:pt x="70" y="101"/>
                </a:cubicBezTo>
                <a:cubicBezTo>
                  <a:pt x="73" y="98"/>
                  <a:pt x="73" y="93"/>
                  <a:pt x="70" y="90"/>
                </a:cubicBezTo>
                <a:cubicBezTo>
                  <a:pt x="67" y="87"/>
                  <a:pt x="63" y="87"/>
                  <a:pt x="60" y="9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Freeform 193">
            <a:extLst>
              <a:ext uri="{FF2B5EF4-FFF2-40B4-BE49-F238E27FC236}">
                <a16:creationId xmlns:a16="http://schemas.microsoft.com/office/drawing/2014/main" id="{DF613BB8-B87D-6F86-7410-07A79957361C}"/>
              </a:ext>
            </a:extLst>
          </p:cNvPr>
          <p:cNvSpPr>
            <a:spLocks noEditPoints="1"/>
          </p:cNvSpPr>
          <p:nvPr/>
        </p:nvSpPr>
        <p:spPr bwMode="auto">
          <a:xfrm>
            <a:off x="5140326" y="4676775"/>
            <a:ext cx="255588" cy="254000"/>
          </a:xfrm>
          <a:custGeom>
            <a:avLst/>
            <a:gdLst>
              <a:gd name="T0" fmla="*/ 71 w 161"/>
              <a:gd name="T1" fmla="*/ 90 h 160"/>
              <a:gd name="T2" fmla="*/ 73 w 161"/>
              <a:gd name="T3" fmla="*/ 95 h 160"/>
              <a:gd name="T4" fmla="*/ 73 w 161"/>
              <a:gd name="T5" fmla="*/ 133 h 160"/>
              <a:gd name="T6" fmla="*/ 66 w 161"/>
              <a:gd name="T7" fmla="*/ 140 h 160"/>
              <a:gd name="T8" fmla="*/ 66 w 161"/>
              <a:gd name="T9" fmla="*/ 140 h 160"/>
              <a:gd name="T10" fmla="*/ 59 w 161"/>
              <a:gd name="T11" fmla="*/ 134 h 160"/>
              <a:gd name="T12" fmla="*/ 59 w 161"/>
              <a:gd name="T13" fmla="*/ 113 h 160"/>
              <a:gd name="T14" fmla="*/ 14 w 161"/>
              <a:gd name="T15" fmla="*/ 158 h 160"/>
              <a:gd name="T16" fmla="*/ 8 w 161"/>
              <a:gd name="T17" fmla="*/ 160 h 160"/>
              <a:gd name="T18" fmla="*/ 3 w 161"/>
              <a:gd name="T19" fmla="*/ 158 h 160"/>
              <a:gd name="T20" fmla="*/ 3 w 161"/>
              <a:gd name="T21" fmla="*/ 147 h 160"/>
              <a:gd name="T22" fmla="*/ 48 w 161"/>
              <a:gd name="T23" fmla="*/ 102 h 160"/>
              <a:gd name="T24" fmla="*/ 28 w 161"/>
              <a:gd name="T25" fmla="*/ 102 h 160"/>
              <a:gd name="T26" fmla="*/ 20 w 161"/>
              <a:gd name="T27" fmla="*/ 95 h 160"/>
              <a:gd name="T28" fmla="*/ 28 w 161"/>
              <a:gd name="T29" fmla="*/ 88 h 160"/>
              <a:gd name="T30" fmla="*/ 66 w 161"/>
              <a:gd name="T31" fmla="*/ 88 h 160"/>
              <a:gd name="T32" fmla="*/ 71 w 161"/>
              <a:gd name="T33" fmla="*/ 90 h 160"/>
              <a:gd name="T34" fmla="*/ 159 w 161"/>
              <a:gd name="T35" fmla="*/ 3 h 160"/>
              <a:gd name="T36" fmla="*/ 149 w 161"/>
              <a:gd name="T37" fmla="*/ 3 h 160"/>
              <a:gd name="T38" fmla="*/ 102 w 161"/>
              <a:gd name="T39" fmla="*/ 49 h 160"/>
              <a:gd name="T40" fmla="*/ 102 w 161"/>
              <a:gd name="T41" fmla="*/ 28 h 160"/>
              <a:gd name="T42" fmla="*/ 95 w 161"/>
              <a:gd name="T43" fmla="*/ 21 h 160"/>
              <a:gd name="T44" fmla="*/ 95 w 161"/>
              <a:gd name="T45" fmla="*/ 21 h 160"/>
              <a:gd name="T46" fmla="*/ 88 w 161"/>
              <a:gd name="T47" fmla="*/ 28 h 160"/>
              <a:gd name="T48" fmla="*/ 88 w 161"/>
              <a:gd name="T49" fmla="*/ 66 h 160"/>
              <a:gd name="T50" fmla="*/ 90 w 161"/>
              <a:gd name="T51" fmla="*/ 71 h 160"/>
              <a:gd name="T52" fmla="*/ 95 w 161"/>
              <a:gd name="T53" fmla="*/ 73 h 160"/>
              <a:gd name="T54" fmla="*/ 133 w 161"/>
              <a:gd name="T55" fmla="*/ 73 h 160"/>
              <a:gd name="T56" fmla="*/ 141 w 161"/>
              <a:gd name="T57" fmla="*/ 66 h 160"/>
              <a:gd name="T58" fmla="*/ 133 w 161"/>
              <a:gd name="T59" fmla="*/ 59 h 160"/>
              <a:gd name="T60" fmla="*/ 113 w 161"/>
              <a:gd name="T61" fmla="*/ 59 h 160"/>
              <a:gd name="T62" fmla="*/ 159 w 161"/>
              <a:gd name="T63" fmla="*/ 13 h 160"/>
              <a:gd name="T64" fmla="*/ 159 w 161"/>
              <a:gd name="T65" fmla="*/ 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1" h="160">
                <a:moveTo>
                  <a:pt x="71" y="90"/>
                </a:moveTo>
                <a:cubicBezTo>
                  <a:pt x="72" y="91"/>
                  <a:pt x="73" y="93"/>
                  <a:pt x="73" y="95"/>
                </a:cubicBezTo>
                <a:cubicBezTo>
                  <a:pt x="73" y="133"/>
                  <a:pt x="73" y="133"/>
                  <a:pt x="73" y="133"/>
                </a:cubicBezTo>
                <a:cubicBezTo>
                  <a:pt x="73" y="137"/>
                  <a:pt x="70" y="140"/>
                  <a:pt x="66" y="140"/>
                </a:cubicBezTo>
                <a:cubicBezTo>
                  <a:pt x="66" y="140"/>
                  <a:pt x="66" y="140"/>
                  <a:pt x="66" y="140"/>
                </a:cubicBezTo>
                <a:cubicBezTo>
                  <a:pt x="62" y="140"/>
                  <a:pt x="59" y="137"/>
                  <a:pt x="59" y="134"/>
                </a:cubicBezTo>
                <a:cubicBezTo>
                  <a:pt x="59" y="113"/>
                  <a:pt x="59" y="113"/>
                  <a:pt x="59" y="113"/>
                </a:cubicBezTo>
                <a:cubicBezTo>
                  <a:pt x="14" y="158"/>
                  <a:pt x="14" y="158"/>
                  <a:pt x="14" y="158"/>
                </a:cubicBezTo>
                <a:cubicBezTo>
                  <a:pt x="12" y="159"/>
                  <a:pt x="10" y="160"/>
                  <a:pt x="8" y="160"/>
                </a:cubicBezTo>
                <a:cubicBezTo>
                  <a:pt x="6" y="160"/>
                  <a:pt x="4" y="159"/>
                  <a:pt x="3" y="158"/>
                </a:cubicBezTo>
                <a:cubicBezTo>
                  <a:pt x="0" y="155"/>
                  <a:pt x="0" y="150"/>
                  <a:pt x="3" y="147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28" y="102"/>
                  <a:pt x="28" y="102"/>
                  <a:pt x="28" y="102"/>
                </a:cubicBezTo>
                <a:cubicBezTo>
                  <a:pt x="23" y="102"/>
                  <a:pt x="20" y="99"/>
                  <a:pt x="20" y="95"/>
                </a:cubicBezTo>
                <a:cubicBezTo>
                  <a:pt x="20" y="91"/>
                  <a:pt x="23" y="88"/>
                  <a:pt x="28" y="88"/>
                </a:cubicBezTo>
                <a:cubicBezTo>
                  <a:pt x="66" y="88"/>
                  <a:pt x="66" y="88"/>
                  <a:pt x="66" y="88"/>
                </a:cubicBezTo>
                <a:cubicBezTo>
                  <a:pt x="68" y="88"/>
                  <a:pt x="69" y="88"/>
                  <a:pt x="71" y="90"/>
                </a:cubicBezTo>
                <a:close/>
                <a:moveTo>
                  <a:pt x="159" y="3"/>
                </a:moveTo>
                <a:cubicBezTo>
                  <a:pt x="156" y="0"/>
                  <a:pt x="151" y="0"/>
                  <a:pt x="149" y="3"/>
                </a:cubicBezTo>
                <a:cubicBezTo>
                  <a:pt x="102" y="49"/>
                  <a:pt x="102" y="49"/>
                  <a:pt x="102" y="49"/>
                </a:cubicBezTo>
                <a:cubicBezTo>
                  <a:pt x="102" y="28"/>
                  <a:pt x="102" y="28"/>
                  <a:pt x="102" y="28"/>
                </a:cubicBezTo>
                <a:cubicBezTo>
                  <a:pt x="102" y="24"/>
                  <a:pt x="99" y="21"/>
                  <a:pt x="95" y="21"/>
                </a:cubicBezTo>
                <a:cubicBezTo>
                  <a:pt x="95" y="21"/>
                  <a:pt x="95" y="21"/>
                  <a:pt x="95" y="21"/>
                </a:cubicBezTo>
                <a:cubicBezTo>
                  <a:pt x="91" y="21"/>
                  <a:pt x="88" y="24"/>
                  <a:pt x="88" y="28"/>
                </a:cubicBezTo>
                <a:cubicBezTo>
                  <a:pt x="88" y="66"/>
                  <a:pt x="88" y="66"/>
                  <a:pt x="88" y="66"/>
                </a:cubicBezTo>
                <a:cubicBezTo>
                  <a:pt x="88" y="68"/>
                  <a:pt x="88" y="70"/>
                  <a:pt x="90" y="71"/>
                </a:cubicBezTo>
                <a:cubicBezTo>
                  <a:pt x="91" y="72"/>
                  <a:pt x="93" y="73"/>
                  <a:pt x="95" y="73"/>
                </a:cubicBezTo>
                <a:cubicBezTo>
                  <a:pt x="133" y="73"/>
                  <a:pt x="133" y="73"/>
                  <a:pt x="133" y="73"/>
                </a:cubicBezTo>
                <a:cubicBezTo>
                  <a:pt x="137" y="73"/>
                  <a:pt x="141" y="70"/>
                  <a:pt x="141" y="66"/>
                </a:cubicBezTo>
                <a:cubicBezTo>
                  <a:pt x="141" y="62"/>
                  <a:pt x="137" y="59"/>
                  <a:pt x="133" y="59"/>
                </a:cubicBezTo>
                <a:cubicBezTo>
                  <a:pt x="113" y="59"/>
                  <a:pt x="113" y="59"/>
                  <a:pt x="113" y="59"/>
                </a:cubicBezTo>
                <a:cubicBezTo>
                  <a:pt x="159" y="13"/>
                  <a:pt x="159" y="13"/>
                  <a:pt x="159" y="13"/>
                </a:cubicBezTo>
                <a:cubicBezTo>
                  <a:pt x="161" y="10"/>
                  <a:pt x="161" y="6"/>
                  <a:pt x="159" y="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Freeform 194">
            <a:extLst>
              <a:ext uri="{FF2B5EF4-FFF2-40B4-BE49-F238E27FC236}">
                <a16:creationId xmlns:a16="http://schemas.microsoft.com/office/drawing/2014/main" id="{38BE4399-17DE-D0AB-1788-7BC7ADCBB415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4733925"/>
            <a:ext cx="254000" cy="141288"/>
          </a:xfrm>
          <a:custGeom>
            <a:avLst/>
            <a:gdLst>
              <a:gd name="T0" fmla="*/ 153 w 160"/>
              <a:gd name="T1" fmla="*/ 0 h 89"/>
              <a:gd name="T2" fmla="*/ 50 w 160"/>
              <a:gd name="T3" fmla="*/ 0 h 89"/>
              <a:gd name="T4" fmla="*/ 46 w 160"/>
              <a:gd name="T5" fmla="*/ 1 h 89"/>
              <a:gd name="T6" fmla="*/ 2 w 160"/>
              <a:gd name="T7" fmla="*/ 39 h 89"/>
              <a:gd name="T8" fmla="*/ 0 w 160"/>
              <a:gd name="T9" fmla="*/ 45 h 89"/>
              <a:gd name="T10" fmla="*/ 2 w 160"/>
              <a:gd name="T11" fmla="*/ 50 h 89"/>
              <a:gd name="T12" fmla="*/ 46 w 160"/>
              <a:gd name="T13" fmla="*/ 87 h 89"/>
              <a:gd name="T14" fmla="*/ 50 w 160"/>
              <a:gd name="T15" fmla="*/ 89 h 89"/>
              <a:gd name="T16" fmla="*/ 153 w 160"/>
              <a:gd name="T17" fmla="*/ 89 h 89"/>
              <a:gd name="T18" fmla="*/ 160 w 160"/>
              <a:gd name="T19" fmla="*/ 82 h 89"/>
              <a:gd name="T20" fmla="*/ 160 w 160"/>
              <a:gd name="T21" fmla="*/ 7 h 89"/>
              <a:gd name="T22" fmla="*/ 153 w 160"/>
              <a:gd name="T23" fmla="*/ 0 h 89"/>
              <a:gd name="T24" fmla="*/ 146 w 160"/>
              <a:gd name="T25" fmla="*/ 75 h 89"/>
              <a:gd name="T26" fmla="*/ 53 w 160"/>
              <a:gd name="T27" fmla="*/ 75 h 89"/>
              <a:gd name="T28" fmla="*/ 17 w 160"/>
              <a:gd name="T29" fmla="*/ 45 h 89"/>
              <a:gd name="T30" fmla="*/ 53 w 160"/>
              <a:gd name="T31" fmla="*/ 13 h 89"/>
              <a:gd name="T32" fmla="*/ 146 w 160"/>
              <a:gd name="T33" fmla="*/ 13 h 89"/>
              <a:gd name="T34" fmla="*/ 146 w 160"/>
              <a:gd name="T35" fmla="*/ 75 h 89"/>
              <a:gd name="T36" fmla="*/ 146 w 160"/>
              <a:gd name="T37" fmla="*/ 75 h 89"/>
              <a:gd name="T38" fmla="*/ 47 w 160"/>
              <a:gd name="T39" fmla="*/ 36 h 89"/>
              <a:gd name="T40" fmla="*/ 55 w 160"/>
              <a:gd name="T41" fmla="*/ 33 h 89"/>
              <a:gd name="T42" fmla="*/ 63 w 160"/>
              <a:gd name="T43" fmla="*/ 36 h 89"/>
              <a:gd name="T44" fmla="*/ 66 w 160"/>
              <a:gd name="T45" fmla="*/ 45 h 89"/>
              <a:gd name="T46" fmla="*/ 63 w 160"/>
              <a:gd name="T47" fmla="*/ 52 h 89"/>
              <a:gd name="T48" fmla="*/ 55 w 160"/>
              <a:gd name="T49" fmla="*/ 56 h 89"/>
              <a:gd name="T50" fmla="*/ 47 w 160"/>
              <a:gd name="T51" fmla="*/ 52 h 89"/>
              <a:gd name="T52" fmla="*/ 43 w 160"/>
              <a:gd name="T53" fmla="*/ 45 h 89"/>
              <a:gd name="T54" fmla="*/ 47 w 160"/>
              <a:gd name="T55" fmla="*/ 36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0" h="89">
                <a:moveTo>
                  <a:pt x="153" y="0"/>
                </a:moveTo>
                <a:cubicBezTo>
                  <a:pt x="50" y="0"/>
                  <a:pt x="50" y="0"/>
                  <a:pt x="50" y="0"/>
                </a:cubicBezTo>
                <a:cubicBezTo>
                  <a:pt x="48" y="0"/>
                  <a:pt x="47" y="0"/>
                  <a:pt x="46" y="1"/>
                </a:cubicBezTo>
                <a:cubicBezTo>
                  <a:pt x="2" y="39"/>
                  <a:pt x="2" y="39"/>
                  <a:pt x="2" y="39"/>
                </a:cubicBezTo>
                <a:cubicBezTo>
                  <a:pt x="0" y="41"/>
                  <a:pt x="0" y="42"/>
                  <a:pt x="0" y="45"/>
                </a:cubicBezTo>
                <a:cubicBezTo>
                  <a:pt x="0" y="46"/>
                  <a:pt x="0" y="48"/>
                  <a:pt x="2" y="50"/>
                </a:cubicBezTo>
                <a:cubicBezTo>
                  <a:pt x="46" y="87"/>
                  <a:pt x="46" y="87"/>
                  <a:pt x="46" y="87"/>
                </a:cubicBezTo>
                <a:cubicBezTo>
                  <a:pt x="47" y="88"/>
                  <a:pt x="48" y="89"/>
                  <a:pt x="50" y="89"/>
                </a:cubicBezTo>
                <a:cubicBezTo>
                  <a:pt x="153" y="89"/>
                  <a:pt x="153" y="89"/>
                  <a:pt x="153" y="89"/>
                </a:cubicBezTo>
                <a:cubicBezTo>
                  <a:pt x="156" y="89"/>
                  <a:pt x="160" y="86"/>
                  <a:pt x="160" y="82"/>
                </a:cubicBezTo>
                <a:cubicBezTo>
                  <a:pt x="160" y="7"/>
                  <a:pt x="160" y="7"/>
                  <a:pt x="160" y="7"/>
                </a:cubicBezTo>
                <a:cubicBezTo>
                  <a:pt x="160" y="3"/>
                  <a:pt x="156" y="0"/>
                  <a:pt x="153" y="0"/>
                </a:cubicBezTo>
                <a:close/>
                <a:moveTo>
                  <a:pt x="146" y="75"/>
                </a:moveTo>
                <a:cubicBezTo>
                  <a:pt x="53" y="75"/>
                  <a:pt x="53" y="75"/>
                  <a:pt x="53" y="75"/>
                </a:cubicBezTo>
                <a:cubicBezTo>
                  <a:pt x="17" y="45"/>
                  <a:pt x="17" y="45"/>
                  <a:pt x="17" y="45"/>
                </a:cubicBezTo>
                <a:cubicBezTo>
                  <a:pt x="53" y="13"/>
                  <a:pt x="53" y="13"/>
                  <a:pt x="53" y="13"/>
                </a:cubicBezTo>
                <a:cubicBezTo>
                  <a:pt x="146" y="13"/>
                  <a:pt x="146" y="13"/>
                  <a:pt x="146" y="13"/>
                </a:cubicBezTo>
                <a:cubicBezTo>
                  <a:pt x="146" y="75"/>
                  <a:pt x="146" y="75"/>
                  <a:pt x="146" y="75"/>
                </a:cubicBezTo>
                <a:cubicBezTo>
                  <a:pt x="146" y="75"/>
                  <a:pt x="146" y="75"/>
                  <a:pt x="146" y="75"/>
                </a:cubicBezTo>
                <a:close/>
                <a:moveTo>
                  <a:pt x="47" y="36"/>
                </a:moveTo>
                <a:cubicBezTo>
                  <a:pt x="49" y="35"/>
                  <a:pt x="52" y="33"/>
                  <a:pt x="55" y="33"/>
                </a:cubicBezTo>
                <a:cubicBezTo>
                  <a:pt x="58" y="33"/>
                  <a:pt x="61" y="35"/>
                  <a:pt x="63" y="36"/>
                </a:cubicBezTo>
                <a:cubicBezTo>
                  <a:pt x="65" y="38"/>
                  <a:pt x="66" y="41"/>
                  <a:pt x="66" y="45"/>
                </a:cubicBezTo>
                <a:cubicBezTo>
                  <a:pt x="66" y="47"/>
                  <a:pt x="65" y="50"/>
                  <a:pt x="63" y="52"/>
                </a:cubicBezTo>
                <a:cubicBezTo>
                  <a:pt x="61" y="54"/>
                  <a:pt x="58" y="56"/>
                  <a:pt x="55" y="56"/>
                </a:cubicBezTo>
                <a:cubicBezTo>
                  <a:pt x="52" y="56"/>
                  <a:pt x="49" y="54"/>
                  <a:pt x="47" y="52"/>
                </a:cubicBezTo>
                <a:cubicBezTo>
                  <a:pt x="45" y="50"/>
                  <a:pt x="43" y="47"/>
                  <a:pt x="43" y="45"/>
                </a:cubicBezTo>
                <a:cubicBezTo>
                  <a:pt x="43" y="41"/>
                  <a:pt x="45" y="38"/>
                  <a:pt x="47" y="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0610359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C87206-F203-23AF-17C1-178F7AD6D8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1D1B99E1-412C-0039-3C59-488645D0F0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4991F608-E416-8F9D-2B3E-98A6B951CF28}"/>
              </a:ext>
            </a:extLst>
          </p:cNvPr>
          <p:cNvSpPr>
            <a:spLocks noEditPoints="1"/>
          </p:cNvSpPr>
          <p:nvPr/>
        </p:nvSpPr>
        <p:spPr bwMode="auto">
          <a:xfrm>
            <a:off x="2386013" y="1374775"/>
            <a:ext cx="263525" cy="250825"/>
          </a:xfrm>
          <a:custGeom>
            <a:avLst/>
            <a:gdLst>
              <a:gd name="T0" fmla="*/ 13 w 166"/>
              <a:gd name="T1" fmla="*/ 11 h 158"/>
              <a:gd name="T2" fmla="*/ 15 w 166"/>
              <a:gd name="T3" fmla="*/ 55 h 158"/>
              <a:gd name="T4" fmla="*/ 17 w 166"/>
              <a:gd name="T5" fmla="*/ 50 h 158"/>
              <a:gd name="T6" fmla="*/ 17 w 166"/>
              <a:gd name="T7" fmla="*/ 11 h 158"/>
              <a:gd name="T8" fmla="*/ 24 w 166"/>
              <a:gd name="T9" fmla="*/ 16 h 158"/>
              <a:gd name="T10" fmla="*/ 24 w 166"/>
              <a:gd name="T11" fmla="*/ 49 h 158"/>
              <a:gd name="T12" fmla="*/ 27 w 166"/>
              <a:gd name="T13" fmla="*/ 49 h 158"/>
              <a:gd name="T14" fmla="*/ 23 w 166"/>
              <a:gd name="T15" fmla="*/ 32 h 158"/>
              <a:gd name="T16" fmla="*/ 27 w 166"/>
              <a:gd name="T17" fmla="*/ 16 h 158"/>
              <a:gd name="T18" fmla="*/ 151 w 166"/>
              <a:gd name="T19" fmla="*/ 11 h 158"/>
              <a:gd name="T20" fmla="*/ 151 w 166"/>
              <a:gd name="T21" fmla="*/ 50 h 158"/>
              <a:gd name="T22" fmla="*/ 153 w 166"/>
              <a:gd name="T23" fmla="*/ 55 h 158"/>
              <a:gd name="T24" fmla="*/ 155 w 166"/>
              <a:gd name="T25" fmla="*/ 11 h 158"/>
              <a:gd name="T26" fmla="*/ 140 w 166"/>
              <a:gd name="T27" fmla="*/ 21 h 158"/>
              <a:gd name="T28" fmla="*/ 140 w 166"/>
              <a:gd name="T29" fmla="*/ 46 h 158"/>
              <a:gd name="T30" fmla="*/ 141 w 166"/>
              <a:gd name="T31" fmla="*/ 51 h 158"/>
              <a:gd name="T32" fmla="*/ 150 w 166"/>
              <a:gd name="T33" fmla="*/ 33 h 158"/>
              <a:gd name="T34" fmla="*/ 140 w 166"/>
              <a:gd name="T35" fmla="*/ 17 h 158"/>
              <a:gd name="T36" fmla="*/ 78 w 166"/>
              <a:gd name="T37" fmla="*/ 139 h 158"/>
              <a:gd name="T38" fmla="*/ 88 w 166"/>
              <a:gd name="T39" fmla="*/ 139 h 158"/>
              <a:gd name="T40" fmla="*/ 116 w 166"/>
              <a:gd name="T41" fmla="*/ 0 h 158"/>
              <a:gd name="T42" fmla="*/ 38 w 166"/>
              <a:gd name="T43" fmla="*/ 11 h 158"/>
              <a:gd name="T44" fmla="*/ 50 w 166"/>
              <a:gd name="T45" fmla="*/ 158 h 158"/>
              <a:gd name="T46" fmla="*/ 128 w 166"/>
              <a:gd name="T47" fmla="*/ 147 h 158"/>
              <a:gd name="T48" fmla="*/ 116 w 166"/>
              <a:gd name="T49" fmla="*/ 0 h 158"/>
              <a:gd name="T50" fmla="*/ 94 w 166"/>
              <a:gd name="T51" fmla="*/ 7 h 158"/>
              <a:gd name="T52" fmla="*/ 94 w 166"/>
              <a:gd name="T53" fmla="*/ 13 h 158"/>
              <a:gd name="T54" fmla="*/ 88 w 166"/>
              <a:gd name="T55" fmla="*/ 11 h 158"/>
              <a:gd name="T56" fmla="*/ 72 w 166"/>
              <a:gd name="T57" fmla="*/ 7 h 158"/>
              <a:gd name="T58" fmla="*/ 86 w 166"/>
              <a:gd name="T59" fmla="*/ 11 h 158"/>
              <a:gd name="T60" fmla="*/ 72 w 166"/>
              <a:gd name="T61" fmla="*/ 13 h 158"/>
              <a:gd name="T62" fmla="*/ 72 w 166"/>
              <a:gd name="T63" fmla="*/ 7 h 158"/>
              <a:gd name="T64" fmla="*/ 72 w 166"/>
              <a:gd name="T65" fmla="*/ 139 h 158"/>
              <a:gd name="T66" fmla="*/ 94 w 166"/>
              <a:gd name="T67" fmla="*/ 139 h 158"/>
              <a:gd name="T68" fmla="*/ 124 w 166"/>
              <a:gd name="T69" fmla="*/ 121 h 158"/>
              <a:gd name="T70" fmla="*/ 43 w 166"/>
              <a:gd name="T71" fmla="*/ 21 h 158"/>
              <a:gd name="T72" fmla="*/ 124 w 166"/>
              <a:gd name="T73" fmla="*/ 121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6" h="158">
                <a:moveTo>
                  <a:pt x="17" y="11"/>
                </a:moveTo>
                <a:cubicBezTo>
                  <a:pt x="15" y="10"/>
                  <a:pt x="14" y="10"/>
                  <a:pt x="13" y="11"/>
                </a:cubicBezTo>
                <a:cubicBezTo>
                  <a:pt x="0" y="23"/>
                  <a:pt x="0" y="43"/>
                  <a:pt x="13" y="54"/>
                </a:cubicBezTo>
                <a:cubicBezTo>
                  <a:pt x="13" y="55"/>
                  <a:pt x="14" y="55"/>
                  <a:pt x="15" y="55"/>
                </a:cubicBezTo>
                <a:cubicBezTo>
                  <a:pt x="15" y="55"/>
                  <a:pt x="17" y="55"/>
                  <a:pt x="17" y="54"/>
                </a:cubicBezTo>
                <a:cubicBezTo>
                  <a:pt x="18" y="54"/>
                  <a:pt x="18" y="52"/>
                  <a:pt x="17" y="50"/>
                </a:cubicBezTo>
                <a:cubicBezTo>
                  <a:pt x="6" y="41"/>
                  <a:pt x="6" y="25"/>
                  <a:pt x="17" y="15"/>
                </a:cubicBezTo>
                <a:cubicBezTo>
                  <a:pt x="18" y="14"/>
                  <a:pt x="18" y="12"/>
                  <a:pt x="17" y="11"/>
                </a:cubicBezTo>
                <a:close/>
                <a:moveTo>
                  <a:pt x="27" y="16"/>
                </a:moveTo>
                <a:cubicBezTo>
                  <a:pt x="26" y="15"/>
                  <a:pt x="25" y="15"/>
                  <a:pt x="24" y="16"/>
                </a:cubicBezTo>
                <a:cubicBezTo>
                  <a:pt x="20" y="21"/>
                  <a:pt x="18" y="26"/>
                  <a:pt x="18" y="32"/>
                </a:cubicBezTo>
                <a:cubicBezTo>
                  <a:pt x="18" y="38"/>
                  <a:pt x="20" y="44"/>
                  <a:pt x="24" y="49"/>
                </a:cubicBezTo>
                <a:cubicBezTo>
                  <a:pt x="25" y="49"/>
                  <a:pt x="25" y="49"/>
                  <a:pt x="26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9" y="47"/>
                  <a:pt x="29" y="45"/>
                  <a:pt x="27" y="44"/>
                </a:cubicBezTo>
                <a:cubicBezTo>
                  <a:pt x="25" y="41"/>
                  <a:pt x="23" y="37"/>
                  <a:pt x="23" y="32"/>
                </a:cubicBezTo>
                <a:cubicBezTo>
                  <a:pt x="23" y="28"/>
                  <a:pt x="25" y="23"/>
                  <a:pt x="27" y="20"/>
                </a:cubicBezTo>
                <a:cubicBezTo>
                  <a:pt x="29" y="19"/>
                  <a:pt x="29" y="17"/>
                  <a:pt x="27" y="16"/>
                </a:cubicBezTo>
                <a:close/>
                <a:moveTo>
                  <a:pt x="155" y="11"/>
                </a:moveTo>
                <a:cubicBezTo>
                  <a:pt x="154" y="10"/>
                  <a:pt x="153" y="10"/>
                  <a:pt x="151" y="11"/>
                </a:cubicBezTo>
                <a:cubicBezTo>
                  <a:pt x="150" y="12"/>
                  <a:pt x="150" y="14"/>
                  <a:pt x="151" y="15"/>
                </a:cubicBezTo>
                <a:cubicBezTo>
                  <a:pt x="160" y="25"/>
                  <a:pt x="160" y="41"/>
                  <a:pt x="151" y="50"/>
                </a:cubicBezTo>
                <a:cubicBezTo>
                  <a:pt x="150" y="52"/>
                  <a:pt x="150" y="54"/>
                  <a:pt x="151" y="54"/>
                </a:cubicBezTo>
                <a:cubicBezTo>
                  <a:pt x="151" y="55"/>
                  <a:pt x="153" y="55"/>
                  <a:pt x="153" y="55"/>
                </a:cubicBezTo>
                <a:cubicBezTo>
                  <a:pt x="154" y="55"/>
                  <a:pt x="154" y="55"/>
                  <a:pt x="155" y="54"/>
                </a:cubicBezTo>
                <a:cubicBezTo>
                  <a:pt x="166" y="43"/>
                  <a:pt x="166" y="23"/>
                  <a:pt x="155" y="11"/>
                </a:cubicBezTo>
                <a:close/>
                <a:moveTo>
                  <a:pt x="140" y="17"/>
                </a:moveTo>
                <a:cubicBezTo>
                  <a:pt x="139" y="18"/>
                  <a:pt x="139" y="20"/>
                  <a:pt x="140" y="21"/>
                </a:cubicBezTo>
                <a:cubicBezTo>
                  <a:pt x="142" y="25"/>
                  <a:pt x="145" y="28"/>
                  <a:pt x="145" y="33"/>
                </a:cubicBezTo>
                <a:cubicBezTo>
                  <a:pt x="145" y="38"/>
                  <a:pt x="142" y="42"/>
                  <a:pt x="140" y="46"/>
                </a:cubicBezTo>
                <a:cubicBezTo>
                  <a:pt x="139" y="47"/>
                  <a:pt x="139" y="49"/>
                  <a:pt x="140" y="50"/>
                </a:cubicBezTo>
                <a:cubicBezTo>
                  <a:pt x="140" y="51"/>
                  <a:pt x="141" y="51"/>
                  <a:pt x="141" y="51"/>
                </a:cubicBezTo>
                <a:cubicBezTo>
                  <a:pt x="142" y="51"/>
                  <a:pt x="142" y="51"/>
                  <a:pt x="144" y="50"/>
                </a:cubicBezTo>
                <a:cubicBezTo>
                  <a:pt x="148" y="46"/>
                  <a:pt x="150" y="40"/>
                  <a:pt x="150" y="33"/>
                </a:cubicBezTo>
                <a:cubicBezTo>
                  <a:pt x="150" y="27"/>
                  <a:pt x="148" y="21"/>
                  <a:pt x="144" y="17"/>
                </a:cubicBezTo>
                <a:cubicBezTo>
                  <a:pt x="142" y="16"/>
                  <a:pt x="140" y="16"/>
                  <a:pt x="140" y="17"/>
                </a:cubicBezTo>
                <a:close/>
                <a:moveTo>
                  <a:pt x="83" y="135"/>
                </a:moveTo>
                <a:cubicBezTo>
                  <a:pt x="81" y="135"/>
                  <a:pt x="78" y="137"/>
                  <a:pt x="78" y="139"/>
                </a:cubicBezTo>
                <a:cubicBezTo>
                  <a:pt x="78" y="143"/>
                  <a:pt x="81" y="145"/>
                  <a:pt x="83" y="145"/>
                </a:cubicBezTo>
                <a:cubicBezTo>
                  <a:pt x="86" y="145"/>
                  <a:pt x="88" y="143"/>
                  <a:pt x="88" y="139"/>
                </a:cubicBezTo>
                <a:cubicBezTo>
                  <a:pt x="88" y="137"/>
                  <a:pt x="86" y="135"/>
                  <a:pt x="83" y="135"/>
                </a:cubicBezTo>
                <a:close/>
                <a:moveTo>
                  <a:pt x="116" y="0"/>
                </a:moveTo>
                <a:cubicBezTo>
                  <a:pt x="50" y="0"/>
                  <a:pt x="50" y="0"/>
                  <a:pt x="50" y="0"/>
                </a:cubicBezTo>
                <a:cubicBezTo>
                  <a:pt x="43" y="0"/>
                  <a:pt x="38" y="5"/>
                  <a:pt x="38" y="11"/>
                </a:cubicBezTo>
                <a:cubicBezTo>
                  <a:pt x="38" y="147"/>
                  <a:pt x="38" y="147"/>
                  <a:pt x="38" y="147"/>
                </a:cubicBezTo>
                <a:cubicBezTo>
                  <a:pt x="38" y="153"/>
                  <a:pt x="43" y="158"/>
                  <a:pt x="50" y="158"/>
                </a:cubicBezTo>
                <a:cubicBezTo>
                  <a:pt x="116" y="158"/>
                  <a:pt x="116" y="158"/>
                  <a:pt x="116" y="158"/>
                </a:cubicBezTo>
                <a:cubicBezTo>
                  <a:pt x="124" y="158"/>
                  <a:pt x="128" y="153"/>
                  <a:pt x="128" y="147"/>
                </a:cubicBezTo>
                <a:cubicBezTo>
                  <a:pt x="128" y="11"/>
                  <a:pt x="128" y="11"/>
                  <a:pt x="128" y="11"/>
                </a:cubicBezTo>
                <a:cubicBezTo>
                  <a:pt x="128" y="5"/>
                  <a:pt x="124" y="0"/>
                  <a:pt x="116" y="0"/>
                </a:cubicBezTo>
                <a:close/>
                <a:moveTo>
                  <a:pt x="91" y="7"/>
                </a:moveTo>
                <a:cubicBezTo>
                  <a:pt x="94" y="7"/>
                  <a:pt x="94" y="7"/>
                  <a:pt x="94" y="7"/>
                </a:cubicBezTo>
                <a:cubicBezTo>
                  <a:pt x="95" y="7"/>
                  <a:pt x="97" y="8"/>
                  <a:pt x="97" y="11"/>
                </a:cubicBezTo>
                <a:cubicBezTo>
                  <a:pt x="97" y="12"/>
                  <a:pt x="95" y="13"/>
                  <a:pt x="94" y="13"/>
                </a:cubicBezTo>
                <a:cubicBezTo>
                  <a:pt x="91" y="13"/>
                  <a:pt x="91" y="13"/>
                  <a:pt x="91" y="13"/>
                </a:cubicBezTo>
                <a:cubicBezTo>
                  <a:pt x="89" y="13"/>
                  <a:pt x="88" y="12"/>
                  <a:pt x="88" y="11"/>
                </a:cubicBezTo>
                <a:cubicBezTo>
                  <a:pt x="88" y="8"/>
                  <a:pt x="89" y="7"/>
                  <a:pt x="91" y="7"/>
                </a:cubicBezTo>
                <a:close/>
                <a:moveTo>
                  <a:pt x="72" y="7"/>
                </a:moveTo>
                <a:cubicBezTo>
                  <a:pt x="83" y="7"/>
                  <a:pt x="83" y="7"/>
                  <a:pt x="83" y="7"/>
                </a:cubicBezTo>
                <a:cubicBezTo>
                  <a:pt x="84" y="7"/>
                  <a:pt x="86" y="8"/>
                  <a:pt x="86" y="11"/>
                </a:cubicBezTo>
                <a:cubicBezTo>
                  <a:pt x="86" y="12"/>
                  <a:pt x="84" y="13"/>
                  <a:pt x="83" y="13"/>
                </a:cubicBezTo>
                <a:cubicBezTo>
                  <a:pt x="72" y="13"/>
                  <a:pt x="72" y="13"/>
                  <a:pt x="72" y="13"/>
                </a:cubicBezTo>
                <a:cubicBezTo>
                  <a:pt x="71" y="13"/>
                  <a:pt x="70" y="12"/>
                  <a:pt x="70" y="11"/>
                </a:cubicBezTo>
                <a:cubicBezTo>
                  <a:pt x="70" y="8"/>
                  <a:pt x="71" y="7"/>
                  <a:pt x="72" y="7"/>
                </a:cubicBezTo>
                <a:close/>
                <a:moveTo>
                  <a:pt x="83" y="150"/>
                </a:moveTo>
                <a:cubicBezTo>
                  <a:pt x="77" y="150"/>
                  <a:pt x="72" y="145"/>
                  <a:pt x="72" y="139"/>
                </a:cubicBezTo>
                <a:cubicBezTo>
                  <a:pt x="72" y="133"/>
                  <a:pt x="77" y="128"/>
                  <a:pt x="83" y="128"/>
                </a:cubicBezTo>
                <a:cubicBezTo>
                  <a:pt x="89" y="128"/>
                  <a:pt x="94" y="133"/>
                  <a:pt x="94" y="139"/>
                </a:cubicBezTo>
                <a:cubicBezTo>
                  <a:pt x="94" y="145"/>
                  <a:pt x="89" y="150"/>
                  <a:pt x="83" y="150"/>
                </a:cubicBezTo>
                <a:close/>
                <a:moveTo>
                  <a:pt x="124" y="121"/>
                </a:moveTo>
                <a:cubicBezTo>
                  <a:pt x="43" y="121"/>
                  <a:pt x="43" y="121"/>
                  <a:pt x="43" y="121"/>
                </a:cubicBezTo>
                <a:cubicBezTo>
                  <a:pt x="43" y="21"/>
                  <a:pt x="43" y="21"/>
                  <a:pt x="43" y="21"/>
                </a:cubicBezTo>
                <a:cubicBezTo>
                  <a:pt x="124" y="21"/>
                  <a:pt x="124" y="21"/>
                  <a:pt x="124" y="21"/>
                </a:cubicBezTo>
                <a:lnTo>
                  <a:pt x="124" y="1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AD3F51E1-3DC7-87A0-7778-FB9821D16894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1389063"/>
            <a:ext cx="257175" cy="206375"/>
          </a:xfrm>
          <a:custGeom>
            <a:avLst/>
            <a:gdLst>
              <a:gd name="T0" fmla="*/ 80 w 162"/>
              <a:gd name="T1" fmla="*/ 93 h 130"/>
              <a:gd name="T2" fmla="*/ 62 w 162"/>
              <a:gd name="T3" fmla="*/ 112 h 130"/>
              <a:gd name="T4" fmla="*/ 80 w 162"/>
              <a:gd name="T5" fmla="*/ 130 h 130"/>
              <a:gd name="T6" fmla="*/ 99 w 162"/>
              <a:gd name="T7" fmla="*/ 112 h 130"/>
              <a:gd name="T8" fmla="*/ 80 w 162"/>
              <a:gd name="T9" fmla="*/ 93 h 130"/>
              <a:gd name="T10" fmla="*/ 126 w 162"/>
              <a:gd name="T11" fmla="*/ 67 h 130"/>
              <a:gd name="T12" fmla="*/ 125 w 162"/>
              <a:gd name="T13" fmla="*/ 65 h 130"/>
              <a:gd name="T14" fmla="*/ 123 w 162"/>
              <a:gd name="T15" fmla="*/ 65 h 130"/>
              <a:gd name="T16" fmla="*/ 123 w 162"/>
              <a:gd name="T17" fmla="*/ 64 h 130"/>
              <a:gd name="T18" fmla="*/ 39 w 162"/>
              <a:gd name="T19" fmla="*/ 67 h 130"/>
              <a:gd name="T20" fmla="*/ 33 w 162"/>
              <a:gd name="T21" fmla="*/ 73 h 130"/>
              <a:gd name="T22" fmla="*/ 33 w 162"/>
              <a:gd name="T23" fmla="*/ 90 h 130"/>
              <a:gd name="T24" fmla="*/ 49 w 162"/>
              <a:gd name="T25" fmla="*/ 90 h 130"/>
              <a:gd name="T26" fmla="*/ 56 w 162"/>
              <a:gd name="T27" fmla="*/ 84 h 130"/>
              <a:gd name="T28" fmla="*/ 109 w 162"/>
              <a:gd name="T29" fmla="*/ 84 h 130"/>
              <a:gd name="T30" fmla="*/ 114 w 162"/>
              <a:gd name="T31" fmla="*/ 87 h 130"/>
              <a:gd name="T32" fmla="*/ 130 w 162"/>
              <a:gd name="T33" fmla="*/ 87 h 130"/>
              <a:gd name="T34" fmla="*/ 133 w 162"/>
              <a:gd name="T35" fmla="*/ 80 h 130"/>
              <a:gd name="T36" fmla="*/ 130 w 162"/>
              <a:gd name="T37" fmla="*/ 72 h 130"/>
              <a:gd name="T38" fmla="*/ 126 w 162"/>
              <a:gd name="T39" fmla="*/ 67 h 130"/>
              <a:gd name="T40" fmla="*/ 158 w 162"/>
              <a:gd name="T41" fmla="*/ 43 h 130"/>
              <a:gd name="T42" fmla="*/ 154 w 162"/>
              <a:gd name="T43" fmla="*/ 39 h 130"/>
              <a:gd name="T44" fmla="*/ 153 w 162"/>
              <a:gd name="T45" fmla="*/ 39 h 130"/>
              <a:gd name="T46" fmla="*/ 151 w 162"/>
              <a:gd name="T47" fmla="*/ 37 h 130"/>
              <a:gd name="T48" fmla="*/ 150 w 162"/>
              <a:gd name="T49" fmla="*/ 34 h 130"/>
              <a:gd name="T50" fmla="*/ 11 w 162"/>
              <a:gd name="T51" fmla="*/ 38 h 130"/>
              <a:gd name="T52" fmla="*/ 4 w 162"/>
              <a:gd name="T53" fmla="*/ 45 h 130"/>
              <a:gd name="T54" fmla="*/ 4 w 162"/>
              <a:gd name="T55" fmla="*/ 60 h 130"/>
              <a:gd name="T56" fmla="*/ 20 w 162"/>
              <a:gd name="T57" fmla="*/ 60 h 130"/>
              <a:gd name="T58" fmla="*/ 26 w 162"/>
              <a:gd name="T59" fmla="*/ 54 h 130"/>
              <a:gd name="T60" fmla="*/ 137 w 162"/>
              <a:gd name="T61" fmla="*/ 53 h 130"/>
              <a:gd name="T62" fmla="*/ 142 w 162"/>
              <a:gd name="T63" fmla="*/ 59 h 130"/>
              <a:gd name="T64" fmla="*/ 158 w 162"/>
              <a:gd name="T65" fmla="*/ 59 h 130"/>
              <a:gd name="T66" fmla="*/ 158 w 162"/>
              <a:gd name="T67" fmla="*/ 43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2" h="130">
                <a:moveTo>
                  <a:pt x="80" y="93"/>
                </a:moveTo>
                <a:cubicBezTo>
                  <a:pt x="70" y="93"/>
                  <a:pt x="62" y="101"/>
                  <a:pt x="62" y="112"/>
                </a:cubicBezTo>
                <a:cubicBezTo>
                  <a:pt x="62" y="122"/>
                  <a:pt x="70" y="130"/>
                  <a:pt x="80" y="130"/>
                </a:cubicBezTo>
                <a:cubicBezTo>
                  <a:pt x="91" y="130"/>
                  <a:pt x="99" y="122"/>
                  <a:pt x="99" y="112"/>
                </a:cubicBezTo>
                <a:cubicBezTo>
                  <a:pt x="99" y="101"/>
                  <a:pt x="91" y="93"/>
                  <a:pt x="80" y="93"/>
                </a:cubicBezTo>
                <a:close/>
                <a:moveTo>
                  <a:pt x="126" y="67"/>
                </a:moveTo>
                <a:cubicBezTo>
                  <a:pt x="125" y="67"/>
                  <a:pt x="125" y="67"/>
                  <a:pt x="125" y="65"/>
                </a:cubicBezTo>
                <a:cubicBezTo>
                  <a:pt x="123" y="65"/>
                  <a:pt x="123" y="65"/>
                  <a:pt x="123" y="65"/>
                </a:cubicBezTo>
                <a:cubicBezTo>
                  <a:pt x="123" y="65"/>
                  <a:pt x="123" y="65"/>
                  <a:pt x="123" y="64"/>
                </a:cubicBezTo>
                <a:cubicBezTo>
                  <a:pt x="99" y="43"/>
                  <a:pt x="62" y="43"/>
                  <a:pt x="39" y="67"/>
                </a:cubicBezTo>
                <a:cubicBezTo>
                  <a:pt x="33" y="73"/>
                  <a:pt x="33" y="73"/>
                  <a:pt x="33" y="73"/>
                </a:cubicBezTo>
                <a:cubicBezTo>
                  <a:pt x="28" y="78"/>
                  <a:pt x="28" y="85"/>
                  <a:pt x="33" y="90"/>
                </a:cubicBezTo>
                <a:cubicBezTo>
                  <a:pt x="38" y="95"/>
                  <a:pt x="45" y="95"/>
                  <a:pt x="49" y="90"/>
                </a:cubicBezTo>
                <a:cubicBezTo>
                  <a:pt x="56" y="84"/>
                  <a:pt x="56" y="84"/>
                  <a:pt x="56" y="84"/>
                </a:cubicBezTo>
                <a:cubicBezTo>
                  <a:pt x="71" y="69"/>
                  <a:pt x="94" y="69"/>
                  <a:pt x="109" y="84"/>
                </a:cubicBezTo>
                <a:cubicBezTo>
                  <a:pt x="114" y="87"/>
                  <a:pt x="114" y="87"/>
                  <a:pt x="114" y="87"/>
                </a:cubicBezTo>
                <a:cubicBezTo>
                  <a:pt x="118" y="92"/>
                  <a:pt x="126" y="92"/>
                  <a:pt x="130" y="87"/>
                </a:cubicBezTo>
                <a:cubicBezTo>
                  <a:pt x="132" y="85"/>
                  <a:pt x="133" y="83"/>
                  <a:pt x="133" y="80"/>
                </a:cubicBezTo>
                <a:cubicBezTo>
                  <a:pt x="133" y="76"/>
                  <a:pt x="132" y="74"/>
                  <a:pt x="130" y="72"/>
                </a:cubicBezTo>
                <a:lnTo>
                  <a:pt x="126" y="67"/>
                </a:lnTo>
                <a:close/>
                <a:moveTo>
                  <a:pt x="158" y="43"/>
                </a:moveTo>
                <a:cubicBezTo>
                  <a:pt x="154" y="39"/>
                  <a:pt x="154" y="39"/>
                  <a:pt x="154" y="39"/>
                </a:cubicBezTo>
                <a:cubicBezTo>
                  <a:pt x="153" y="39"/>
                  <a:pt x="153" y="39"/>
                  <a:pt x="153" y="39"/>
                </a:cubicBezTo>
                <a:cubicBezTo>
                  <a:pt x="151" y="37"/>
                  <a:pt x="151" y="37"/>
                  <a:pt x="151" y="37"/>
                </a:cubicBezTo>
                <a:cubicBezTo>
                  <a:pt x="151" y="36"/>
                  <a:pt x="150" y="36"/>
                  <a:pt x="150" y="34"/>
                </a:cubicBezTo>
                <a:cubicBezTo>
                  <a:pt x="109" y="0"/>
                  <a:pt x="50" y="1"/>
                  <a:pt x="11" y="38"/>
                </a:cubicBezTo>
                <a:cubicBezTo>
                  <a:pt x="4" y="45"/>
                  <a:pt x="4" y="45"/>
                  <a:pt x="4" y="45"/>
                </a:cubicBezTo>
                <a:cubicBezTo>
                  <a:pt x="0" y="49"/>
                  <a:pt x="0" y="57"/>
                  <a:pt x="4" y="60"/>
                </a:cubicBezTo>
                <a:cubicBezTo>
                  <a:pt x="9" y="65"/>
                  <a:pt x="15" y="65"/>
                  <a:pt x="20" y="60"/>
                </a:cubicBezTo>
                <a:cubicBezTo>
                  <a:pt x="26" y="54"/>
                  <a:pt x="26" y="54"/>
                  <a:pt x="26" y="54"/>
                </a:cubicBezTo>
                <a:cubicBezTo>
                  <a:pt x="58" y="23"/>
                  <a:pt x="105" y="23"/>
                  <a:pt x="137" y="53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7" y="63"/>
                  <a:pt x="153" y="63"/>
                  <a:pt x="158" y="59"/>
                </a:cubicBezTo>
                <a:cubicBezTo>
                  <a:pt x="162" y="54"/>
                  <a:pt x="162" y="48"/>
                  <a:pt x="158" y="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2C6E9DA1-69D6-E6F0-B88D-035E23F31B6B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1379538"/>
            <a:ext cx="254000" cy="239713"/>
          </a:xfrm>
          <a:custGeom>
            <a:avLst/>
            <a:gdLst>
              <a:gd name="T0" fmla="*/ 147 w 160"/>
              <a:gd name="T1" fmla="*/ 0 h 151"/>
              <a:gd name="T2" fmla="*/ 12 w 160"/>
              <a:gd name="T3" fmla="*/ 0 h 151"/>
              <a:gd name="T4" fmla="*/ 0 w 160"/>
              <a:gd name="T5" fmla="*/ 13 h 151"/>
              <a:gd name="T6" fmla="*/ 0 w 160"/>
              <a:gd name="T7" fmla="*/ 105 h 151"/>
              <a:gd name="T8" fmla="*/ 12 w 160"/>
              <a:gd name="T9" fmla="*/ 117 h 151"/>
              <a:gd name="T10" fmla="*/ 58 w 160"/>
              <a:gd name="T11" fmla="*/ 117 h 151"/>
              <a:gd name="T12" fmla="*/ 58 w 160"/>
              <a:gd name="T13" fmla="*/ 135 h 151"/>
              <a:gd name="T14" fmla="*/ 50 w 160"/>
              <a:gd name="T15" fmla="*/ 135 h 151"/>
              <a:gd name="T16" fmla="*/ 43 w 160"/>
              <a:gd name="T17" fmla="*/ 143 h 151"/>
              <a:gd name="T18" fmla="*/ 50 w 160"/>
              <a:gd name="T19" fmla="*/ 151 h 151"/>
              <a:gd name="T20" fmla="*/ 109 w 160"/>
              <a:gd name="T21" fmla="*/ 151 h 151"/>
              <a:gd name="T22" fmla="*/ 117 w 160"/>
              <a:gd name="T23" fmla="*/ 143 h 151"/>
              <a:gd name="T24" fmla="*/ 109 w 160"/>
              <a:gd name="T25" fmla="*/ 135 h 151"/>
              <a:gd name="T26" fmla="*/ 102 w 160"/>
              <a:gd name="T27" fmla="*/ 135 h 151"/>
              <a:gd name="T28" fmla="*/ 102 w 160"/>
              <a:gd name="T29" fmla="*/ 117 h 151"/>
              <a:gd name="T30" fmla="*/ 147 w 160"/>
              <a:gd name="T31" fmla="*/ 117 h 151"/>
              <a:gd name="T32" fmla="*/ 160 w 160"/>
              <a:gd name="T33" fmla="*/ 105 h 151"/>
              <a:gd name="T34" fmla="*/ 160 w 160"/>
              <a:gd name="T35" fmla="*/ 13 h 151"/>
              <a:gd name="T36" fmla="*/ 147 w 160"/>
              <a:gd name="T37" fmla="*/ 0 h 151"/>
              <a:gd name="T38" fmla="*/ 128 w 160"/>
              <a:gd name="T39" fmla="*/ 110 h 151"/>
              <a:gd name="T40" fmla="*/ 124 w 160"/>
              <a:gd name="T41" fmla="*/ 106 h 151"/>
              <a:gd name="T42" fmla="*/ 128 w 160"/>
              <a:gd name="T43" fmla="*/ 102 h 151"/>
              <a:gd name="T44" fmla="*/ 131 w 160"/>
              <a:gd name="T45" fmla="*/ 106 h 151"/>
              <a:gd name="T46" fmla="*/ 128 w 160"/>
              <a:gd name="T47" fmla="*/ 110 h 151"/>
              <a:gd name="T48" fmla="*/ 144 w 160"/>
              <a:gd name="T49" fmla="*/ 111 h 151"/>
              <a:gd name="T50" fmla="*/ 139 w 160"/>
              <a:gd name="T51" fmla="*/ 106 h 151"/>
              <a:gd name="T52" fmla="*/ 144 w 160"/>
              <a:gd name="T53" fmla="*/ 101 h 151"/>
              <a:gd name="T54" fmla="*/ 149 w 160"/>
              <a:gd name="T55" fmla="*/ 106 h 151"/>
              <a:gd name="T56" fmla="*/ 144 w 160"/>
              <a:gd name="T57" fmla="*/ 111 h 151"/>
              <a:gd name="T58" fmla="*/ 149 w 160"/>
              <a:gd name="T59" fmla="*/ 97 h 151"/>
              <a:gd name="T60" fmla="*/ 10 w 160"/>
              <a:gd name="T61" fmla="*/ 97 h 151"/>
              <a:gd name="T62" fmla="*/ 10 w 160"/>
              <a:gd name="T63" fmla="*/ 13 h 151"/>
              <a:gd name="T64" fmla="*/ 12 w 160"/>
              <a:gd name="T65" fmla="*/ 11 h 151"/>
              <a:gd name="T66" fmla="*/ 147 w 160"/>
              <a:gd name="T67" fmla="*/ 11 h 151"/>
              <a:gd name="T68" fmla="*/ 149 w 160"/>
              <a:gd name="T69" fmla="*/ 13 h 151"/>
              <a:gd name="T70" fmla="*/ 149 w 160"/>
              <a:gd name="T71" fmla="*/ 97 h 151"/>
              <a:gd name="T72" fmla="*/ 92 w 160"/>
              <a:gd name="T73" fmla="*/ 51 h 151"/>
              <a:gd name="T74" fmla="*/ 92 w 160"/>
              <a:gd name="T75" fmla="*/ 50 h 151"/>
              <a:gd name="T76" fmla="*/ 91 w 160"/>
              <a:gd name="T77" fmla="*/ 49 h 151"/>
              <a:gd name="T78" fmla="*/ 63 w 160"/>
              <a:gd name="T79" fmla="*/ 39 h 151"/>
              <a:gd name="T80" fmla="*/ 61 w 160"/>
              <a:gd name="T81" fmla="*/ 39 h 151"/>
              <a:gd name="T82" fmla="*/ 61 w 160"/>
              <a:gd name="T83" fmla="*/ 40 h 151"/>
              <a:gd name="T84" fmla="*/ 70 w 160"/>
              <a:gd name="T85" fmla="*/ 69 h 151"/>
              <a:gd name="T86" fmla="*/ 72 w 160"/>
              <a:gd name="T87" fmla="*/ 69 h 151"/>
              <a:gd name="T88" fmla="*/ 74 w 160"/>
              <a:gd name="T89" fmla="*/ 69 h 151"/>
              <a:gd name="T90" fmla="*/ 78 w 160"/>
              <a:gd name="T91" fmla="*/ 62 h 151"/>
              <a:gd name="T92" fmla="*/ 89 w 160"/>
              <a:gd name="T93" fmla="*/ 74 h 151"/>
              <a:gd name="T94" fmla="*/ 91 w 160"/>
              <a:gd name="T95" fmla="*/ 74 h 151"/>
              <a:gd name="T96" fmla="*/ 97 w 160"/>
              <a:gd name="T97" fmla="*/ 67 h 151"/>
              <a:gd name="T98" fmla="*/ 97 w 160"/>
              <a:gd name="T99" fmla="*/ 66 h 151"/>
              <a:gd name="T100" fmla="*/ 86 w 160"/>
              <a:gd name="T101" fmla="*/ 55 h 151"/>
              <a:gd name="T102" fmla="*/ 92 w 160"/>
              <a:gd name="T103" fmla="*/ 51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51">
                <a:moveTo>
                  <a:pt x="147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6"/>
                  <a:pt x="0" y="13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112"/>
                  <a:pt x="5" y="117"/>
                  <a:pt x="12" y="117"/>
                </a:cubicBezTo>
                <a:cubicBezTo>
                  <a:pt x="58" y="117"/>
                  <a:pt x="58" y="117"/>
                  <a:pt x="58" y="117"/>
                </a:cubicBezTo>
                <a:cubicBezTo>
                  <a:pt x="58" y="135"/>
                  <a:pt x="58" y="135"/>
                  <a:pt x="58" y="135"/>
                </a:cubicBezTo>
                <a:cubicBezTo>
                  <a:pt x="50" y="135"/>
                  <a:pt x="50" y="135"/>
                  <a:pt x="50" y="135"/>
                </a:cubicBezTo>
                <a:cubicBezTo>
                  <a:pt x="46" y="135"/>
                  <a:pt x="43" y="139"/>
                  <a:pt x="43" y="143"/>
                </a:cubicBezTo>
                <a:cubicBezTo>
                  <a:pt x="43" y="148"/>
                  <a:pt x="46" y="151"/>
                  <a:pt x="50" y="151"/>
                </a:cubicBezTo>
                <a:cubicBezTo>
                  <a:pt x="109" y="151"/>
                  <a:pt x="109" y="151"/>
                  <a:pt x="109" y="151"/>
                </a:cubicBezTo>
                <a:cubicBezTo>
                  <a:pt x="113" y="151"/>
                  <a:pt x="117" y="148"/>
                  <a:pt x="117" y="143"/>
                </a:cubicBezTo>
                <a:cubicBezTo>
                  <a:pt x="117" y="139"/>
                  <a:pt x="113" y="135"/>
                  <a:pt x="109" y="135"/>
                </a:cubicBezTo>
                <a:cubicBezTo>
                  <a:pt x="102" y="135"/>
                  <a:pt x="102" y="135"/>
                  <a:pt x="102" y="135"/>
                </a:cubicBezTo>
                <a:cubicBezTo>
                  <a:pt x="102" y="117"/>
                  <a:pt x="102" y="117"/>
                  <a:pt x="102" y="117"/>
                </a:cubicBezTo>
                <a:cubicBezTo>
                  <a:pt x="147" y="117"/>
                  <a:pt x="147" y="117"/>
                  <a:pt x="147" y="117"/>
                </a:cubicBezTo>
                <a:cubicBezTo>
                  <a:pt x="154" y="117"/>
                  <a:pt x="160" y="112"/>
                  <a:pt x="160" y="105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4" y="0"/>
                  <a:pt x="147" y="0"/>
                </a:cubicBezTo>
                <a:close/>
                <a:moveTo>
                  <a:pt x="128" y="110"/>
                </a:moveTo>
                <a:cubicBezTo>
                  <a:pt x="125" y="110"/>
                  <a:pt x="124" y="108"/>
                  <a:pt x="124" y="106"/>
                </a:cubicBezTo>
                <a:cubicBezTo>
                  <a:pt x="124" y="103"/>
                  <a:pt x="125" y="102"/>
                  <a:pt x="128" y="102"/>
                </a:cubicBezTo>
                <a:cubicBezTo>
                  <a:pt x="130" y="102"/>
                  <a:pt x="131" y="103"/>
                  <a:pt x="131" y="106"/>
                </a:cubicBezTo>
                <a:cubicBezTo>
                  <a:pt x="131" y="108"/>
                  <a:pt x="130" y="110"/>
                  <a:pt x="128" y="110"/>
                </a:cubicBezTo>
                <a:close/>
                <a:moveTo>
                  <a:pt x="144" y="111"/>
                </a:moveTo>
                <a:cubicBezTo>
                  <a:pt x="141" y="111"/>
                  <a:pt x="139" y="108"/>
                  <a:pt x="139" y="106"/>
                </a:cubicBezTo>
                <a:cubicBezTo>
                  <a:pt x="139" y="103"/>
                  <a:pt x="141" y="101"/>
                  <a:pt x="144" y="101"/>
                </a:cubicBezTo>
                <a:cubicBezTo>
                  <a:pt x="146" y="101"/>
                  <a:pt x="149" y="103"/>
                  <a:pt x="149" y="106"/>
                </a:cubicBezTo>
                <a:cubicBezTo>
                  <a:pt x="149" y="108"/>
                  <a:pt x="146" y="111"/>
                  <a:pt x="144" y="111"/>
                </a:cubicBezTo>
                <a:close/>
                <a:moveTo>
                  <a:pt x="149" y="97"/>
                </a:moveTo>
                <a:cubicBezTo>
                  <a:pt x="10" y="97"/>
                  <a:pt x="10" y="97"/>
                  <a:pt x="10" y="97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1" y="11"/>
                  <a:pt x="12" y="11"/>
                </a:cubicBezTo>
                <a:cubicBezTo>
                  <a:pt x="147" y="11"/>
                  <a:pt x="147" y="11"/>
                  <a:pt x="147" y="11"/>
                </a:cubicBezTo>
                <a:cubicBezTo>
                  <a:pt x="149" y="11"/>
                  <a:pt x="149" y="12"/>
                  <a:pt x="149" y="13"/>
                </a:cubicBezTo>
                <a:lnTo>
                  <a:pt x="149" y="97"/>
                </a:lnTo>
                <a:close/>
                <a:moveTo>
                  <a:pt x="92" y="51"/>
                </a:moveTo>
                <a:cubicBezTo>
                  <a:pt x="92" y="50"/>
                  <a:pt x="92" y="50"/>
                  <a:pt x="92" y="50"/>
                </a:cubicBezTo>
                <a:cubicBezTo>
                  <a:pt x="92" y="49"/>
                  <a:pt x="92" y="49"/>
                  <a:pt x="91" y="49"/>
                </a:cubicBezTo>
                <a:cubicBezTo>
                  <a:pt x="63" y="39"/>
                  <a:pt x="63" y="39"/>
                  <a:pt x="63" y="39"/>
                </a:cubicBezTo>
                <a:cubicBezTo>
                  <a:pt x="61" y="39"/>
                  <a:pt x="61" y="39"/>
                  <a:pt x="61" y="39"/>
                </a:cubicBezTo>
                <a:cubicBezTo>
                  <a:pt x="61" y="40"/>
                  <a:pt x="61" y="40"/>
                  <a:pt x="61" y="40"/>
                </a:cubicBezTo>
                <a:cubicBezTo>
                  <a:pt x="70" y="69"/>
                  <a:pt x="70" y="69"/>
                  <a:pt x="70" y="69"/>
                </a:cubicBezTo>
                <a:cubicBezTo>
                  <a:pt x="72" y="69"/>
                  <a:pt x="72" y="69"/>
                  <a:pt x="72" y="69"/>
                </a:cubicBezTo>
                <a:cubicBezTo>
                  <a:pt x="73" y="69"/>
                  <a:pt x="73" y="69"/>
                  <a:pt x="74" y="69"/>
                </a:cubicBezTo>
                <a:cubicBezTo>
                  <a:pt x="78" y="62"/>
                  <a:pt x="78" y="62"/>
                  <a:pt x="78" y="62"/>
                </a:cubicBezTo>
                <a:cubicBezTo>
                  <a:pt x="89" y="74"/>
                  <a:pt x="89" y="74"/>
                  <a:pt x="89" y="74"/>
                </a:cubicBezTo>
                <a:cubicBezTo>
                  <a:pt x="91" y="74"/>
                  <a:pt x="91" y="74"/>
                  <a:pt x="91" y="74"/>
                </a:cubicBezTo>
                <a:cubicBezTo>
                  <a:pt x="97" y="67"/>
                  <a:pt x="97" y="67"/>
                  <a:pt x="97" y="67"/>
                </a:cubicBezTo>
                <a:cubicBezTo>
                  <a:pt x="97" y="66"/>
                  <a:pt x="97" y="66"/>
                  <a:pt x="97" y="66"/>
                </a:cubicBezTo>
                <a:cubicBezTo>
                  <a:pt x="86" y="55"/>
                  <a:pt x="86" y="55"/>
                  <a:pt x="86" y="55"/>
                </a:cubicBezTo>
                <a:cubicBezTo>
                  <a:pt x="92" y="51"/>
                  <a:pt x="92" y="51"/>
                  <a:pt x="92" y="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794A79B7-F3CA-BE93-AA85-B41E8CDDDA06}"/>
              </a:ext>
            </a:extLst>
          </p:cNvPr>
          <p:cNvSpPr>
            <a:spLocks noEditPoints="1"/>
          </p:cNvSpPr>
          <p:nvPr/>
        </p:nvSpPr>
        <p:spPr bwMode="auto">
          <a:xfrm>
            <a:off x="1844676" y="1920875"/>
            <a:ext cx="246063" cy="254000"/>
          </a:xfrm>
          <a:custGeom>
            <a:avLst/>
            <a:gdLst>
              <a:gd name="T0" fmla="*/ 25 w 155"/>
              <a:gd name="T1" fmla="*/ 112 h 160"/>
              <a:gd name="T2" fmla="*/ 28 w 155"/>
              <a:gd name="T3" fmla="*/ 72 h 160"/>
              <a:gd name="T4" fmla="*/ 19 w 155"/>
              <a:gd name="T5" fmla="*/ 78 h 160"/>
              <a:gd name="T6" fmla="*/ 13 w 155"/>
              <a:gd name="T7" fmla="*/ 84 h 160"/>
              <a:gd name="T8" fmla="*/ 3 w 155"/>
              <a:gd name="T9" fmla="*/ 95 h 160"/>
              <a:gd name="T10" fmla="*/ 14 w 155"/>
              <a:gd name="T11" fmla="*/ 108 h 160"/>
              <a:gd name="T12" fmla="*/ 14 w 155"/>
              <a:gd name="T13" fmla="*/ 121 h 160"/>
              <a:gd name="T14" fmla="*/ 27 w 155"/>
              <a:gd name="T15" fmla="*/ 120 h 160"/>
              <a:gd name="T16" fmla="*/ 37 w 155"/>
              <a:gd name="T17" fmla="*/ 120 h 160"/>
              <a:gd name="T18" fmla="*/ 52 w 155"/>
              <a:gd name="T19" fmla="*/ 121 h 160"/>
              <a:gd name="T20" fmla="*/ 21 w 155"/>
              <a:gd name="T21" fmla="*/ 42 h 160"/>
              <a:gd name="T22" fmla="*/ 22 w 155"/>
              <a:gd name="T23" fmla="*/ 49 h 160"/>
              <a:gd name="T24" fmla="*/ 8 w 155"/>
              <a:gd name="T25" fmla="*/ 15 h 160"/>
              <a:gd name="T26" fmla="*/ 26 w 155"/>
              <a:gd name="T27" fmla="*/ 30 h 160"/>
              <a:gd name="T28" fmla="*/ 119 w 155"/>
              <a:gd name="T29" fmla="*/ 93 h 160"/>
              <a:gd name="T30" fmla="*/ 125 w 155"/>
              <a:gd name="T31" fmla="*/ 81 h 160"/>
              <a:gd name="T32" fmla="*/ 99 w 155"/>
              <a:gd name="T33" fmla="*/ 93 h 160"/>
              <a:gd name="T34" fmla="*/ 97 w 155"/>
              <a:gd name="T35" fmla="*/ 76 h 160"/>
              <a:gd name="T36" fmla="*/ 82 w 155"/>
              <a:gd name="T37" fmla="*/ 83 h 160"/>
              <a:gd name="T38" fmla="*/ 81 w 155"/>
              <a:gd name="T39" fmla="*/ 59 h 160"/>
              <a:gd name="T40" fmla="*/ 70 w 155"/>
              <a:gd name="T41" fmla="*/ 53 h 160"/>
              <a:gd name="T42" fmla="*/ 72 w 155"/>
              <a:gd name="T43" fmla="*/ 31 h 160"/>
              <a:gd name="T44" fmla="*/ 86 w 155"/>
              <a:gd name="T45" fmla="*/ 28 h 160"/>
              <a:gd name="T46" fmla="*/ 81 w 155"/>
              <a:gd name="T47" fmla="*/ 15 h 160"/>
              <a:gd name="T48" fmla="*/ 53 w 155"/>
              <a:gd name="T49" fmla="*/ 105 h 160"/>
              <a:gd name="T50" fmla="*/ 69 w 155"/>
              <a:gd name="T51" fmla="*/ 138 h 160"/>
              <a:gd name="T52" fmla="*/ 99 w 155"/>
              <a:gd name="T53" fmla="*/ 119 h 160"/>
              <a:gd name="T54" fmla="*/ 116 w 155"/>
              <a:gd name="T55" fmla="*/ 95 h 160"/>
              <a:gd name="T56" fmla="*/ 77 w 155"/>
              <a:gd name="T57" fmla="*/ 121 h 160"/>
              <a:gd name="T58" fmla="*/ 77 w 155"/>
              <a:gd name="T59" fmla="*/ 116 h 160"/>
              <a:gd name="T60" fmla="*/ 59 w 155"/>
              <a:gd name="T61" fmla="*/ 32 h 160"/>
              <a:gd name="T62" fmla="*/ 68 w 155"/>
              <a:gd name="T63" fmla="*/ 94 h 160"/>
              <a:gd name="T64" fmla="*/ 68 w 155"/>
              <a:gd name="T65" fmla="*/ 154 h 160"/>
              <a:gd name="T66" fmla="*/ 91 w 155"/>
              <a:gd name="T67" fmla="*/ 154 h 160"/>
              <a:gd name="T68" fmla="*/ 68 w 155"/>
              <a:gd name="T69" fmla="*/ 154 h 160"/>
              <a:gd name="T70" fmla="*/ 91 w 155"/>
              <a:gd name="T71" fmla="*/ 141 h 160"/>
              <a:gd name="T72" fmla="*/ 148 w 155"/>
              <a:gd name="T73" fmla="*/ 48 h 160"/>
              <a:gd name="T74" fmla="*/ 150 w 155"/>
              <a:gd name="T75" fmla="*/ 29 h 160"/>
              <a:gd name="T76" fmla="*/ 126 w 155"/>
              <a:gd name="T77" fmla="*/ 23 h 160"/>
              <a:gd name="T78" fmla="*/ 115 w 155"/>
              <a:gd name="T79" fmla="*/ 8 h 160"/>
              <a:gd name="T80" fmla="*/ 99 w 155"/>
              <a:gd name="T81" fmla="*/ 19 h 160"/>
              <a:gd name="T82" fmla="*/ 90 w 155"/>
              <a:gd name="T83" fmla="*/ 25 h 160"/>
              <a:gd name="T84" fmla="*/ 74 w 155"/>
              <a:gd name="T85" fmla="*/ 37 h 160"/>
              <a:gd name="T86" fmla="*/ 88 w 155"/>
              <a:gd name="T87" fmla="*/ 59 h 160"/>
              <a:gd name="T88" fmla="*/ 84 w 155"/>
              <a:gd name="T89" fmla="*/ 77 h 160"/>
              <a:gd name="T90" fmla="*/ 104 w 155"/>
              <a:gd name="T91" fmla="*/ 81 h 160"/>
              <a:gd name="T92" fmla="*/ 115 w 155"/>
              <a:gd name="T93" fmla="*/ 82 h 160"/>
              <a:gd name="T94" fmla="*/ 135 w 155"/>
              <a:gd name="T95" fmla="*/ 85 h 160"/>
              <a:gd name="T96" fmla="*/ 141 w 155"/>
              <a:gd name="T97" fmla="*/ 60 h 160"/>
              <a:gd name="T98" fmla="*/ 155 w 155"/>
              <a:gd name="T99" fmla="*/ 49 h 160"/>
              <a:gd name="T100" fmla="*/ 98 w 155"/>
              <a:gd name="T101" fmla="*/ 48 h 160"/>
              <a:gd name="T102" fmla="*/ 114 w 155"/>
              <a:gd name="T103" fmla="*/ 65 h 160"/>
              <a:gd name="T104" fmla="*/ 150 w 155"/>
              <a:gd name="T105" fmla="*/ 104 h 160"/>
              <a:gd name="T106" fmla="*/ 128 w 155"/>
              <a:gd name="T107" fmla="*/ 122 h 160"/>
              <a:gd name="T108" fmla="*/ 132 w 155"/>
              <a:gd name="T109" fmla="*/ 117 h 160"/>
              <a:gd name="T110" fmla="*/ 122 w 155"/>
              <a:gd name="T111" fmla="*/ 143 h 160"/>
              <a:gd name="T112" fmla="*/ 115 w 155"/>
              <a:gd name="T113" fmla="*/ 143 h 160"/>
              <a:gd name="T114" fmla="*/ 27 w 155"/>
              <a:gd name="T115" fmla="*/ 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5" h="160">
                <a:moveTo>
                  <a:pt x="52" y="108"/>
                </a:moveTo>
                <a:cubicBezTo>
                  <a:pt x="50" y="107"/>
                  <a:pt x="48" y="106"/>
                  <a:pt x="47" y="104"/>
                </a:cubicBezTo>
                <a:cubicBezTo>
                  <a:pt x="43" y="113"/>
                  <a:pt x="33" y="116"/>
                  <a:pt x="25" y="112"/>
                </a:cubicBezTo>
                <a:cubicBezTo>
                  <a:pt x="20" y="109"/>
                  <a:pt x="16" y="103"/>
                  <a:pt x="16" y="97"/>
                </a:cubicBezTo>
                <a:cubicBezTo>
                  <a:pt x="16" y="89"/>
                  <a:pt x="22" y="83"/>
                  <a:pt x="31" y="82"/>
                </a:cubicBezTo>
                <a:cubicBezTo>
                  <a:pt x="30" y="78"/>
                  <a:pt x="28" y="76"/>
                  <a:pt x="28" y="72"/>
                </a:cubicBezTo>
                <a:cubicBezTo>
                  <a:pt x="27" y="74"/>
                  <a:pt x="27" y="74"/>
                  <a:pt x="27" y="74"/>
                </a:cubicBezTo>
                <a:cubicBezTo>
                  <a:pt x="27" y="78"/>
                  <a:pt x="25" y="79"/>
                  <a:pt x="21" y="79"/>
                </a:cubicBezTo>
                <a:cubicBezTo>
                  <a:pt x="20" y="78"/>
                  <a:pt x="20" y="78"/>
                  <a:pt x="19" y="78"/>
                </a:cubicBezTo>
                <a:cubicBezTo>
                  <a:pt x="14" y="74"/>
                  <a:pt x="14" y="74"/>
                  <a:pt x="14" y="74"/>
                </a:cubicBezTo>
                <a:cubicBezTo>
                  <a:pt x="9" y="79"/>
                  <a:pt x="9" y="79"/>
                  <a:pt x="9" y="79"/>
                </a:cubicBezTo>
                <a:cubicBezTo>
                  <a:pt x="13" y="84"/>
                  <a:pt x="13" y="84"/>
                  <a:pt x="13" y="84"/>
                </a:cubicBezTo>
                <a:cubicBezTo>
                  <a:pt x="14" y="86"/>
                  <a:pt x="14" y="90"/>
                  <a:pt x="11" y="92"/>
                </a:cubicBezTo>
                <a:cubicBezTo>
                  <a:pt x="10" y="92"/>
                  <a:pt x="10" y="92"/>
                  <a:pt x="9" y="92"/>
                </a:cubicBezTo>
                <a:cubicBezTo>
                  <a:pt x="3" y="95"/>
                  <a:pt x="3" y="95"/>
                  <a:pt x="3" y="95"/>
                </a:cubicBezTo>
                <a:cubicBezTo>
                  <a:pt x="3" y="101"/>
                  <a:pt x="3" y="101"/>
                  <a:pt x="3" y="101"/>
                </a:cubicBezTo>
                <a:cubicBezTo>
                  <a:pt x="9" y="102"/>
                  <a:pt x="9" y="102"/>
                  <a:pt x="9" y="102"/>
                </a:cubicBezTo>
                <a:cubicBezTo>
                  <a:pt x="13" y="103"/>
                  <a:pt x="14" y="106"/>
                  <a:pt x="14" y="108"/>
                </a:cubicBezTo>
                <a:cubicBezTo>
                  <a:pt x="13" y="109"/>
                  <a:pt x="13" y="109"/>
                  <a:pt x="13" y="110"/>
                </a:cubicBezTo>
                <a:cubicBezTo>
                  <a:pt x="9" y="116"/>
                  <a:pt x="9" y="116"/>
                  <a:pt x="9" y="116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9" y="116"/>
                  <a:pt x="19" y="116"/>
                  <a:pt x="19" y="116"/>
                </a:cubicBezTo>
                <a:cubicBezTo>
                  <a:pt x="21" y="115"/>
                  <a:pt x="25" y="116"/>
                  <a:pt x="27" y="119"/>
                </a:cubicBezTo>
                <a:cubicBezTo>
                  <a:pt x="27" y="120"/>
                  <a:pt x="27" y="120"/>
                  <a:pt x="27" y="120"/>
                </a:cubicBezTo>
                <a:cubicBezTo>
                  <a:pt x="30" y="127"/>
                  <a:pt x="30" y="127"/>
                  <a:pt x="30" y="127"/>
                </a:cubicBezTo>
                <a:cubicBezTo>
                  <a:pt x="36" y="127"/>
                  <a:pt x="36" y="127"/>
                  <a:pt x="36" y="127"/>
                </a:cubicBezTo>
                <a:cubicBezTo>
                  <a:pt x="37" y="120"/>
                  <a:pt x="37" y="120"/>
                  <a:pt x="37" y="120"/>
                </a:cubicBezTo>
                <a:cubicBezTo>
                  <a:pt x="38" y="118"/>
                  <a:pt x="41" y="115"/>
                  <a:pt x="43" y="116"/>
                </a:cubicBezTo>
                <a:cubicBezTo>
                  <a:pt x="44" y="116"/>
                  <a:pt x="44" y="116"/>
                  <a:pt x="46" y="116"/>
                </a:cubicBezTo>
                <a:cubicBezTo>
                  <a:pt x="52" y="121"/>
                  <a:pt x="52" y="121"/>
                  <a:pt x="52" y="121"/>
                </a:cubicBezTo>
                <a:cubicBezTo>
                  <a:pt x="57" y="115"/>
                  <a:pt x="57" y="115"/>
                  <a:pt x="57" y="115"/>
                </a:cubicBezTo>
                <a:cubicBezTo>
                  <a:pt x="57" y="112"/>
                  <a:pt x="54" y="109"/>
                  <a:pt x="52" y="108"/>
                </a:cubicBezTo>
                <a:close/>
                <a:moveTo>
                  <a:pt x="21" y="42"/>
                </a:moveTo>
                <a:cubicBezTo>
                  <a:pt x="0" y="49"/>
                  <a:pt x="0" y="49"/>
                  <a:pt x="0" y="49"/>
                </a:cubicBezTo>
                <a:cubicBezTo>
                  <a:pt x="0" y="53"/>
                  <a:pt x="0" y="53"/>
                  <a:pt x="0" y="53"/>
                </a:cubicBezTo>
                <a:cubicBezTo>
                  <a:pt x="22" y="49"/>
                  <a:pt x="22" y="49"/>
                  <a:pt x="22" y="49"/>
                </a:cubicBezTo>
                <a:lnTo>
                  <a:pt x="21" y="42"/>
                </a:lnTo>
                <a:close/>
                <a:moveTo>
                  <a:pt x="26" y="30"/>
                </a:moveTo>
                <a:cubicBezTo>
                  <a:pt x="8" y="15"/>
                  <a:pt x="8" y="15"/>
                  <a:pt x="8" y="15"/>
                </a:cubicBezTo>
                <a:cubicBezTo>
                  <a:pt x="4" y="21"/>
                  <a:pt x="4" y="21"/>
                  <a:pt x="4" y="21"/>
                </a:cubicBezTo>
                <a:cubicBezTo>
                  <a:pt x="23" y="33"/>
                  <a:pt x="23" y="33"/>
                  <a:pt x="23" y="33"/>
                </a:cubicBezTo>
                <a:lnTo>
                  <a:pt x="26" y="30"/>
                </a:lnTo>
                <a:close/>
                <a:moveTo>
                  <a:pt x="121" y="81"/>
                </a:moveTo>
                <a:cubicBezTo>
                  <a:pt x="121" y="81"/>
                  <a:pt x="121" y="83"/>
                  <a:pt x="120" y="83"/>
                </a:cubicBezTo>
                <a:cubicBezTo>
                  <a:pt x="119" y="93"/>
                  <a:pt x="119" y="93"/>
                  <a:pt x="119" y="93"/>
                </a:cubicBezTo>
                <a:cubicBezTo>
                  <a:pt x="119" y="93"/>
                  <a:pt x="119" y="93"/>
                  <a:pt x="119" y="95"/>
                </a:cubicBezTo>
                <a:cubicBezTo>
                  <a:pt x="121" y="90"/>
                  <a:pt x="124" y="86"/>
                  <a:pt x="126" y="83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0"/>
                  <a:pt x="122" y="80"/>
                  <a:pt x="121" y="81"/>
                </a:cubicBezTo>
                <a:close/>
                <a:moveTo>
                  <a:pt x="116" y="95"/>
                </a:moveTo>
                <a:cubicBezTo>
                  <a:pt x="99" y="93"/>
                  <a:pt x="99" y="93"/>
                  <a:pt x="99" y="93"/>
                </a:cubicBezTo>
                <a:cubicBezTo>
                  <a:pt x="98" y="93"/>
                  <a:pt x="97" y="92"/>
                  <a:pt x="97" y="91"/>
                </a:cubicBezTo>
                <a:cubicBezTo>
                  <a:pt x="99" y="80"/>
                  <a:pt x="99" y="80"/>
                  <a:pt x="99" y="80"/>
                </a:cubicBezTo>
                <a:cubicBezTo>
                  <a:pt x="99" y="78"/>
                  <a:pt x="98" y="77"/>
                  <a:pt x="97" y="76"/>
                </a:cubicBezTo>
                <a:cubicBezTo>
                  <a:pt x="96" y="76"/>
                  <a:pt x="96" y="76"/>
                  <a:pt x="94" y="77"/>
                </a:cubicBezTo>
                <a:cubicBezTo>
                  <a:pt x="86" y="83"/>
                  <a:pt x="86" y="83"/>
                  <a:pt x="86" y="83"/>
                </a:cubicBezTo>
                <a:cubicBezTo>
                  <a:pt x="85" y="84"/>
                  <a:pt x="83" y="84"/>
                  <a:pt x="82" y="83"/>
                </a:cubicBezTo>
                <a:cubicBezTo>
                  <a:pt x="72" y="70"/>
                  <a:pt x="72" y="70"/>
                  <a:pt x="72" y="70"/>
                </a:cubicBezTo>
                <a:cubicBezTo>
                  <a:pt x="71" y="69"/>
                  <a:pt x="71" y="66"/>
                  <a:pt x="72" y="66"/>
                </a:cubicBezTo>
                <a:cubicBezTo>
                  <a:pt x="81" y="59"/>
                  <a:pt x="81" y="59"/>
                  <a:pt x="81" y="59"/>
                </a:cubicBezTo>
                <a:cubicBezTo>
                  <a:pt x="82" y="59"/>
                  <a:pt x="83" y="56"/>
                  <a:pt x="82" y="55"/>
                </a:cubicBezTo>
                <a:cubicBezTo>
                  <a:pt x="82" y="55"/>
                  <a:pt x="81" y="55"/>
                  <a:pt x="80" y="54"/>
                </a:cubicBezTo>
                <a:cubicBezTo>
                  <a:pt x="70" y="53"/>
                  <a:pt x="70" y="53"/>
                  <a:pt x="70" y="53"/>
                </a:cubicBezTo>
                <a:cubicBezTo>
                  <a:pt x="68" y="53"/>
                  <a:pt x="68" y="52"/>
                  <a:pt x="68" y="50"/>
                </a:cubicBezTo>
                <a:cubicBezTo>
                  <a:pt x="70" y="33"/>
                  <a:pt x="70" y="33"/>
                  <a:pt x="70" y="33"/>
                </a:cubicBezTo>
                <a:cubicBezTo>
                  <a:pt x="70" y="32"/>
                  <a:pt x="71" y="31"/>
                  <a:pt x="72" y="31"/>
                </a:cubicBezTo>
                <a:cubicBezTo>
                  <a:pt x="83" y="33"/>
                  <a:pt x="83" y="33"/>
                  <a:pt x="83" y="33"/>
                </a:cubicBezTo>
                <a:cubicBezTo>
                  <a:pt x="85" y="33"/>
                  <a:pt x="86" y="32"/>
                  <a:pt x="86" y="32"/>
                </a:cubicBezTo>
                <a:cubicBezTo>
                  <a:pt x="87" y="31"/>
                  <a:pt x="87" y="30"/>
                  <a:pt x="86" y="28"/>
                </a:cubicBezTo>
                <a:cubicBezTo>
                  <a:pt x="80" y="20"/>
                  <a:pt x="80" y="20"/>
                  <a:pt x="80" y="20"/>
                </a:cubicBezTo>
                <a:cubicBezTo>
                  <a:pt x="79" y="19"/>
                  <a:pt x="79" y="17"/>
                  <a:pt x="80" y="16"/>
                </a:cubicBezTo>
                <a:cubicBezTo>
                  <a:pt x="81" y="15"/>
                  <a:pt x="81" y="15"/>
                  <a:pt x="81" y="15"/>
                </a:cubicBezTo>
                <a:cubicBezTo>
                  <a:pt x="74" y="15"/>
                  <a:pt x="74" y="15"/>
                  <a:pt x="74" y="15"/>
                </a:cubicBezTo>
                <a:cubicBezTo>
                  <a:pt x="47" y="19"/>
                  <a:pt x="27" y="43"/>
                  <a:pt x="31" y="70"/>
                </a:cubicBezTo>
                <a:cubicBezTo>
                  <a:pt x="32" y="84"/>
                  <a:pt x="41" y="98"/>
                  <a:pt x="53" y="105"/>
                </a:cubicBezTo>
                <a:cubicBezTo>
                  <a:pt x="58" y="109"/>
                  <a:pt x="60" y="114"/>
                  <a:pt x="60" y="119"/>
                </a:cubicBezTo>
                <a:cubicBezTo>
                  <a:pt x="60" y="130"/>
                  <a:pt x="60" y="130"/>
                  <a:pt x="60" y="130"/>
                </a:cubicBezTo>
                <a:cubicBezTo>
                  <a:pt x="60" y="134"/>
                  <a:pt x="64" y="138"/>
                  <a:pt x="69" y="138"/>
                </a:cubicBezTo>
                <a:cubicBezTo>
                  <a:pt x="91" y="138"/>
                  <a:pt x="91" y="138"/>
                  <a:pt x="91" y="138"/>
                </a:cubicBezTo>
                <a:cubicBezTo>
                  <a:pt x="96" y="138"/>
                  <a:pt x="99" y="134"/>
                  <a:pt x="99" y="130"/>
                </a:cubicBezTo>
                <a:cubicBezTo>
                  <a:pt x="99" y="119"/>
                  <a:pt x="99" y="119"/>
                  <a:pt x="99" y="119"/>
                </a:cubicBezTo>
                <a:cubicBezTo>
                  <a:pt x="99" y="114"/>
                  <a:pt x="102" y="109"/>
                  <a:pt x="107" y="105"/>
                </a:cubicBezTo>
                <a:cubicBezTo>
                  <a:pt x="110" y="103"/>
                  <a:pt x="114" y="99"/>
                  <a:pt x="118" y="95"/>
                </a:cubicBezTo>
                <a:lnTo>
                  <a:pt x="116" y="95"/>
                </a:lnTo>
                <a:close/>
                <a:moveTo>
                  <a:pt x="82" y="130"/>
                </a:moveTo>
                <a:cubicBezTo>
                  <a:pt x="77" y="130"/>
                  <a:pt x="77" y="130"/>
                  <a:pt x="77" y="130"/>
                </a:cubicBezTo>
                <a:cubicBezTo>
                  <a:pt x="77" y="121"/>
                  <a:pt x="77" y="121"/>
                  <a:pt x="77" y="121"/>
                </a:cubicBezTo>
                <a:cubicBezTo>
                  <a:pt x="82" y="121"/>
                  <a:pt x="82" y="121"/>
                  <a:pt x="82" y="121"/>
                </a:cubicBezTo>
                <a:lnTo>
                  <a:pt x="82" y="130"/>
                </a:lnTo>
                <a:close/>
                <a:moveTo>
                  <a:pt x="77" y="116"/>
                </a:moveTo>
                <a:cubicBezTo>
                  <a:pt x="77" y="109"/>
                  <a:pt x="72" y="103"/>
                  <a:pt x="65" y="99"/>
                </a:cubicBezTo>
                <a:cubicBezTo>
                  <a:pt x="46" y="92"/>
                  <a:pt x="36" y="70"/>
                  <a:pt x="44" y="50"/>
                </a:cubicBezTo>
                <a:cubicBezTo>
                  <a:pt x="47" y="43"/>
                  <a:pt x="53" y="36"/>
                  <a:pt x="59" y="32"/>
                </a:cubicBezTo>
                <a:cubicBezTo>
                  <a:pt x="63" y="37"/>
                  <a:pt x="63" y="37"/>
                  <a:pt x="63" y="37"/>
                </a:cubicBezTo>
                <a:cubicBezTo>
                  <a:pt x="47" y="45"/>
                  <a:pt x="42" y="66"/>
                  <a:pt x="52" y="82"/>
                </a:cubicBezTo>
                <a:cubicBezTo>
                  <a:pt x="55" y="87"/>
                  <a:pt x="61" y="92"/>
                  <a:pt x="68" y="94"/>
                </a:cubicBezTo>
                <a:cubicBezTo>
                  <a:pt x="76" y="98"/>
                  <a:pt x="82" y="106"/>
                  <a:pt x="82" y="116"/>
                </a:cubicBezTo>
                <a:lnTo>
                  <a:pt x="77" y="116"/>
                </a:lnTo>
                <a:close/>
                <a:moveTo>
                  <a:pt x="68" y="154"/>
                </a:moveTo>
                <a:cubicBezTo>
                  <a:pt x="68" y="157"/>
                  <a:pt x="71" y="160"/>
                  <a:pt x="73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8" y="160"/>
                  <a:pt x="91" y="157"/>
                  <a:pt x="91" y="154"/>
                </a:cubicBezTo>
                <a:cubicBezTo>
                  <a:pt x="91" y="151"/>
                  <a:pt x="91" y="151"/>
                  <a:pt x="91" y="151"/>
                </a:cubicBezTo>
                <a:cubicBezTo>
                  <a:pt x="68" y="151"/>
                  <a:pt x="68" y="151"/>
                  <a:pt x="68" y="151"/>
                </a:cubicBezTo>
                <a:cubicBezTo>
                  <a:pt x="68" y="154"/>
                  <a:pt x="68" y="154"/>
                  <a:pt x="68" y="154"/>
                </a:cubicBezTo>
                <a:close/>
                <a:moveTo>
                  <a:pt x="68" y="146"/>
                </a:moveTo>
                <a:cubicBezTo>
                  <a:pt x="91" y="146"/>
                  <a:pt x="91" y="146"/>
                  <a:pt x="91" y="146"/>
                </a:cubicBezTo>
                <a:cubicBezTo>
                  <a:pt x="91" y="141"/>
                  <a:pt x="91" y="141"/>
                  <a:pt x="91" y="141"/>
                </a:cubicBezTo>
                <a:cubicBezTo>
                  <a:pt x="68" y="141"/>
                  <a:pt x="68" y="141"/>
                  <a:pt x="68" y="141"/>
                </a:cubicBezTo>
                <a:lnTo>
                  <a:pt x="68" y="146"/>
                </a:lnTo>
                <a:close/>
                <a:moveTo>
                  <a:pt x="148" y="48"/>
                </a:moveTo>
                <a:cubicBezTo>
                  <a:pt x="143" y="47"/>
                  <a:pt x="141" y="43"/>
                  <a:pt x="141" y="39"/>
                </a:cubicBezTo>
                <a:cubicBezTo>
                  <a:pt x="141" y="36"/>
                  <a:pt x="142" y="35"/>
                  <a:pt x="144" y="34"/>
                </a:cubicBezTo>
                <a:cubicBezTo>
                  <a:pt x="150" y="29"/>
                  <a:pt x="150" y="29"/>
                  <a:pt x="150" y="29"/>
                </a:cubicBezTo>
                <a:cubicBezTo>
                  <a:pt x="144" y="20"/>
                  <a:pt x="144" y="20"/>
                  <a:pt x="144" y="20"/>
                </a:cubicBezTo>
                <a:cubicBezTo>
                  <a:pt x="137" y="25"/>
                  <a:pt x="137" y="25"/>
                  <a:pt x="137" y="25"/>
                </a:cubicBezTo>
                <a:cubicBezTo>
                  <a:pt x="133" y="28"/>
                  <a:pt x="128" y="26"/>
                  <a:pt x="126" y="23"/>
                </a:cubicBezTo>
                <a:cubicBezTo>
                  <a:pt x="125" y="22"/>
                  <a:pt x="124" y="19"/>
                  <a:pt x="125" y="17"/>
                </a:cubicBezTo>
                <a:cubicBezTo>
                  <a:pt x="126" y="9"/>
                  <a:pt x="126" y="9"/>
                  <a:pt x="126" y="9"/>
                </a:cubicBezTo>
                <a:cubicBezTo>
                  <a:pt x="115" y="8"/>
                  <a:pt x="115" y="8"/>
                  <a:pt x="115" y="8"/>
                </a:cubicBezTo>
                <a:cubicBezTo>
                  <a:pt x="114" y="16"/>
                  <a:pt x="114" y="16"/>
                  <a:pt x="114" y="16"/>
                </a:cubicBezTo>
                <a:cubicBezTo>
                  <a:pt x="112" y="20"/>
                  <a:pt x="109" y="23"/>
                  <a:pt x="104" y="23"/>
                </a:cubicBezTo>
                <a:cubicBezTo>
                  <a:pt x="101" y="22"/>
                  <a:pt x="100" y="22"/>
                  <a:pt x="99" y="19"/>
                </a:cubicBezTo>
                <a:cubicBezTo>
                  <a:pt x="94" y="13"/>
                  <a:pt x="94" y="13"/>
                  <a:pt x="94" y="13"/>
                </a:cubicBezTo>
                <a:cubicBezTo>
                  <a:pt x="86" y="19"/>
                  <a:pt x="86" y="19"/>
                  <a:pt x="86" y="19"/>
                </a:cubicBezTo>
                <a:cubicBezTo>
                  <a:pt x="90" y="25"/>
                  <a:pt x="90" y="25"/>
                  <a:pt x="90" y="25"/>
                </a:cubicBezTo>
                <a:cubicBezTo>
                  <a:pt x="93" y="29"/>
                  <a:pt x="92" y="35"/>
                  <a:pt x="88" y="37"/>
                </a:cubicBezTo>
                <a:cubicBezTo>
                  <a:pt x="87" y="39"/>
                  <a:pt x="84" y="39"/>
                  <a:pt x="82" y="39"/>
                </a:cubicBezTo>
                <a:cubicBezTo>
                  <a:pt x="74" y="37"/>
                  <a:pt x="74" y="37"/>
                  <a:pt x="74" y="37"/>
                </a:cubicBezTo>
                <a:cubicBezTo>
                  <a:pt x="73" y="48"/>
                  <a:pt x="73" y="48"/>
                  <a:pt x="73" y="48"/>
                </a:cubicBezTo>
                <a:cubicBezTo>
                  <a:pt x="81" y="49"/>
                  <a:pt x="81" y="49"/>
                  <a:pt x="81" y="49"/>
                </a:cubicBezTo>
                <a:cubicBezTo>
                  <a:pt x="86" y="51"/>
                  <a:pt x="88" y="54"/>
                  <a:pt x="88" y="59"/>
                </a:cubicBezTo>
                <a:cubicBezTo>
                  <a:pt x="87" y="60"/>
                  <a:pt x="87" y="63"/>
                  <a:pt x="84" y="64"/>
                </a:cubicBezTo>
                <a:cubicBezTo>
                  <a:pt x="78" y="69"/>
                  <a:pt x="78" y="69"/>
                  <a:pt x="78" y="69"/>
                </a:cubicBezTo>
                <a:cubicBezTo>
                  <a:pt x="84" y="77"/>
                  <a:pt x="84" y="77"/>
                  <a:pt x="84" y="77"/>
                </a:cubicBezTo>
                <a:cubicBezTo>
                  <a:pt x="90" y="73"/>
                  <a:pt x="90" y="73"/>
                  <a:pt x="90" y="73"/>
                </a:cubicBezTo>
                <a:cubicBezTo>
                  <a:pt x="94" y="70"/>
                  <a:pt x="100" y="71"/>
                  <a:pt x="103" y="75"/>
                </a:cubicBezTo>
                <a:cubicBezTo>
                  <a:pt x="104" y="76"/>
                  <a:pt x="104" y="79"/>
                  <a:pt x="104" y="81"/>
                </a:cubicBezTo>
                <a:cubicBezTo>
                  <a:pt x="103" y="88"/>
                  <a:pt x="103" y="88"/>
                  <a:pt x="103" y="88"/>
                </a:cubicBezTo>
                <a:cubicBezTo>
                  <a:pt x="114" y="89"/>
                  <a:pt x="114" y="89"/>
                  <a:pt x="114" y="89"/>
                </a:cubicBezTo>
                <a:cubicBezTo>
                  <a:pt x="115" y="82"/>
                  <a:pt x="115" y="82"/>
                  <a:pt x="115" y="82"/>
                </a:cubicBezTo>
                <a:cubicBezTo>
                  <a:pt x="116" y="77"/>
                  <a:pt x="120" y="75"/>
                  <a:pt x="125" y="75"/>
                </a:cubicBezTo>
                <a:cubicBezTo>
                  <a:pt x="126" y="75"/>
                  <a:pt x="128" y="76"/>
                  <a:pt x="130" y="79"/>
                </a:cubicBezTo>
                <a:cubicBezTo>
                  <a:pt x="135" y="85"/>
                  <a:pt x="135" y="85"/>
                  <a:pt x="135" y="85"/>
                </a:cubicBezTo>
                <a:cubicBezTo>
                  <a:pt x="143" y="79"/>
                  <a:pt x="143" y="79"/>
                  <a:pt x="143" y="79"/>
                </a:cubicBezTo>
                <a:cubicBezTo>
                  <a:pt x="138" y="71"/>
                  <a:pt x="138" y="71"/>
                  <a:pt x="138" y="71"/>
                </a:cubicBezTo>
                <a:cubicBezTo>
                  <a:pt x="136" y="68"/>
                  <a:pt x="137" y="63"/>
                  <a:pt x="141" y="60"/>
                </a:cubicBezTo>
                <a:cubicBezTo>
                  <a:pt x="142" y="59"/>
                  <a:pt x="144" y="58"/>
                  <a:pt x="147" y="59"/>
                </a:cubicBezTo>
                <a:cubicBezTo>
                  <a:pt x="154" y="60"/>
                  <a:pt x="154" y="60"/>
                  <a:pt x="154" y="60"/>
                </a:cubicBezTo>
                <a:cubicBezTo>
                  <a:pt x="155" y="49"/>
                  <a:pt x="155" y="49"/>
                  <a:pt x="155" y="49"/>
                </a:cubicBezTo>
                <a:lnTo>
                  <a:pt x="148" y="48"/>
                </a:lnTo>
                <a:close/>
                <a:moveTo>
                  <a:pt x="114" y="65"/>
                </a:moveTo>
                <a:cubicBezTo>
                  <a:pt x="105" y="65"/>
                  <a:pt x="98" y="58"/>
                  <a:pt x="98" y="48"/>
                </a:cubicBezTo>
                <a:cubicBezTo>
                  <a:pt x="98" y="40"/>
                  <a:pt x="105" y="32"/>
                  <a:pt x="114" y="32"/>
                </a:cubicBezTo>
                <a:cubicBezTo>
                  <a:pt x="124" y="32"/>
                  <a:pt x="131" y="40"/>
                  <a:pt x="131" y="48"/>
                </a:cubicBezTo>
                <a:cubicBezTo>
                  <a:pt x="131" y="58"/>
                  <a:pt x="124" y="65"/>
                  <a:pt x="114" y="65"/>
                </a:cubicBezTo>
                <a:close/>
                <a:moveTo>
                  <a:pt x="131" y="108"/>
                </a:moveTo>
                <a:cubicBezTo>
                  <a:pt x="150" y="108"/>
                  <a:pt x="150" y="108"/>
                  <a:pt x="150" y="108"/>
                </a:cubicBezTo>
                <a:cubicBezTo>
                  <a:pt x="150" y="104"/>
                  <a:pt x="150" y="104"/>
                  <a:pt x="150" y="104"/>
                </a:cubicBezTo>
                <a:cubicBezTo>
                  <a:pt x="131" y="104"/>
                  <a:pt x="131" y="104"/>
                  <a:pt x="131" y="104"/>
                </a:cubicBezTo>
                <a:lnTo>
                  <a:pt x="131" y="108"/>
                </a:lnTo>
                <a:close/>
                <a:moveTo>
                  <a:pt x="128" y="122"/>
                </a:moveTo>
                <a:cubicBezTo>
                  <a:pt x="143" y="136"/>
                  <a:pt x="143" y="136"/>
                  <a:pt x="143" y="136"/>
                </a:cubicBezTo>
                <a:cubicBezTo>
                  <a:pt x="147" y="132"/>
                  <a:pt x="147" y="132"/>
                  <a:pt x="147" y="132"/>
                </a:cubicBezTo>
                <a:cubicBezTo>
                  <a:pt x="132" y="117"/>
                  <a:pt x="132" y="117"/>
                  <a:pt x="132" y="117"/>
                </a:cubicBezTo>
                <a:lnTo>
                  <a:pt x="128" y="122"/>
                </a:lnTo>
                <a:close/>
                <a:moveTo>
                  <a:pt x="115" y="143"/>
                </a:moveTo>
                <a:cubicBezTo>
                  <a:pt x="122" y="143"/>
                  <a:pt x="122" y="143"/>
                  <a:pt x="122" y="143"/>
                </a:cubicBezTo>
                <a:cubicBezTo>
                  <a:pt x="122" y="125"/>
                  <a:pt x="122" y="125"/>
                  <a:pt x="122" y="125"/>
                </a:cubicBezTo>
                <a:cubicBezTo>
                  <a:pt x="115" y="125"/>
                  <a:pt x="115" y="125"/>
                  <a:pt x="115" y="125"/>
                </a:cubicBezTo>
                <a:lnTo>
                  <a:pt x="115" y="143"/>
                </a:lnTo>
                <a:close/>
                <a:moveTo>
                  <a:pt x="38" y="22"/>
                </a:moveTo>
                <a:cubicBezTo>
                  <a:pt x="33" y="0"/>
                  <a:pt x="33" y="0"/>
                  <a:pt x="33" y="0"/>
                </a:cubicBezTo>
                <a:cubicBezTo>
                  <a:pt x="27" y="2"/>
                  <a:pt x="27" y="2"/>
                  <a:pt x="27" y="2"/>
                </a:cubicBezTo>
                <a:cubicBezTo>
                  <a:pt x="33" y="23"/>
                  <a:pt x="33" y="23"/>
                  <a:pt x="33" y="23"/>
                </a:cubicBezTo>
                <a:lnTo>
                  <a:pt x="38" y="2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BF2E09A0-6C91-29DF-1945-07888024D551}"/>
              </a:ext>
            </a:extLst>
          </p:cNvPr>
          <p:cNvSpPr>
            <a:spLocks noEditPoints="1"/>
          </p:cNvSpPr>
          <p:nvPr/>
        </p:nvSpPr>
        <p:spPr bwMode="auto">
          <a:xfrm>
            <a:off x="9032876" y="1373188"/>
            <a:ext cx="182563" cy="254000"/>
          </a:xfrm>
          <a:custGeom>
            <a:avLst/>
            <a:gdLst>
              <a:gd name="T0" fmla="*/ 105 w 116"/>
              <a:gd name="T1" fmla="*/ 0 h 160"/>
              <a:gd name="T2" fmla="*/ 9 w 116"/>
              <a:gd name="T3" fmla="*/ 0 h 160"/>
              <a:gd name="T4" fmla="*/ 0 w 116"/>
              <a:gd name="T5" fmla="*/ 11 h 160"/>
              <a:gd name="T6" fmla="*/ 0 w 116"/>
              <a:gd name="T7" fmla="*/ 149 h 160"/>
              <a:gd name="T8" fmla="*/ 9 w 116"/>
              <a:gd name="T9" fmla="*/ 160 h 160"/>
              <a:gd name="T10" fmla="*/ 105 w 116"/>
              <a:gd name="T11" fmla="*/ 160 h 160"/>
              <a:gd name="T12" fmla="*/ 116 w 116"/>
              <a:gd name="T13" fmla="*/ 149 h 160"/>
              <a:gd name="T14" fmla="*/ 116 w 116"/>
              <a:gd name="T15" fmla="*/ 11 h 160"/>
              <a:gd name="T16" fmla="*/ 105 w 116"/>
              <a:gd name="T17" fmla="*/ 0 h 160"/>
              <a:gd name="T18" fmla="*/ 57 w 116"/>
              <a:gd name="T19" fmla="*/ 155 h 160"/>
              <a:gd name="T20" fmla="*/ 51 w 116"/>
              <a:gd name="T21" fmla="*/ 149 h 160"/>
              <a:gd name="T22" fmla="*/ 57 w 116"/>
              <a:gd name="T23" fmla="*/ 143 h 160"/>
              <a:gd name="T24" fmla="*/ 65 w 116"/>
              <a:gd name="T25" fmla="*/ 149 h 160"/>
              <a:gd name="T26" fmla="*/ 57 w 116"/>
              <a:gd name="T27" fmla="*/ 155 h 160"/>
              <a:gd name="T28" fmla="*/ 105 w 116"/>
              <a:gd name="T29" fmla="*/ 137 h 160"/>
              <a:gd name="T30" fmla="*/ 11 w 116"/>
              <a:gd name="T31" fmla="*/ 137 h 160"/>
              <a:gd name="T32" fmla="*/ 11 w 116"/>
              <a:gd name="T33" fmla="*/ 13 h 160"/>
              <a:gd name="T34" fmla="*/ 105 w 116"/>
              <a:gd name="T35" fmla="*/ 13 h 160"/>
              <a:gd name="T36" fmla="*/ 105 w 116"/>
              <a:gd name="T37" fmla="*/ 137 h 160"/>
              <a:gd name="T38" fmla="*/ 105 w 116"/>
              <a:gd name="T39" fmla="*/ 137 h 160"/>
              <a:gd name="T40" fmla="*/ 105 w 116"/>
              <a:gd name="T41" fmla="*/ 137 h 160"/>
              <a:gd name="T42" fmla="*/ 105 w 116"/>
              <a:gd name="T43" fmla="*/ 1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16" h="160">
                <a:moveTo>
                  <a:pt x="105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5"/>
                  <a:pt x="0" y="11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4" y="160"/>
                  <a:pt x="9" y="160"/>
                </a:cubicBezTo>
                <a:cubicBezTo>
                  <a:pt x="105" y="160"/>
                  <a:pt x="105" y="160"/>
                  <a:pt x="105" y="160"/>
                </a:cubicBezTo>
                <a:cubicBezTo>
                  <a:pt x="111" y="160"/>
                  <a:pt x="116" y="155"/>
                  <a:pt x="116" y="149"/>
                </a:cubicBezTo>
                <a:cubicBezTo>
                  <a:pt x="116" y="11"/>
                  <a:pt x="116" y="11"/>
                  <a:pt x="116" y="11"/>
                </a:cubicBezTo>
                <a:cubicBezTo>
                  <a:pt x="116" y="5"/>
                  <a:pt x="111" y="0"/>
                  <a:pt x="105" y="0"/>
                </a:cubicBezTo>
                <a:close/>
                <a:moveTo>
                  <a:pt x="57" y="155"/>
                </a:moveTo>
                <a:cubicBezTo>
                  <a:pt x="54" y="155"/>
                  <a:pt x="51" y="152"/>
                  <a:pt x="51" y="149"/>
                </a:cubicBezTo>
                <a:cubicBezTo>
                  <a:pt x="51" y="145"/>
                  <a:pt x="54" y="143"/>
                  <a:pt x="57" y="143"/>
                </a:cubicBezTo>
                <a:cubicBezTo>
                  <a:pt x="61" y="143"/>
                  <a:pt x="65" y="145"/>
                  <a:pt x="65" y="149"/>
                </a:cubicBezTo>
                <a:cubicBezTo>
                  <a:pt x="65" y="152"/>
                  <a:pt x="61" y="155"/>
                  <a:pt x="57" y="155"/>
                </a:cubicBezTo>
                <a:close/>
                <a:moveTo>
                  <a:pt x="105" y="137"/>
                </a:moveTo>
                <a:cubicBezTo>
                  <a:pt x="11" y="137"/>
                  <a:pt x="11" y="137"/>
                  <a:pt x="11" y="137"/>
                </a:cubicBezTo>
                <a:cubicBezTo>
                  <a:pt x="11" y="13"/>
                  <a:pt x="11" y="13"/>
                  <a:pt x="11" y="13"/>
                </a:cubicBezTo>
                <a:cubicBezTo>
                  <a:pt x="105" y="13"/>
                  <a:pt x="105" y="13"/>
                  <a:pt x="105" y="13"/>
                </a:cubicBezTo>
                <a:cubicBezTo>
                  <a:pt x="105" y="137"/>
                  <a:pt x="105" y="137"/>
                  <a:pt x="105" y="137"/>
                </a:cubicBezTo>
                <a:cubicBezTo>
                  <a:pt x="105" y="137"/>
                  <a:pt x="105" y="137"/>
                  <a:pt x="105" y="137"/>
                </a:cubicBezTo>
                <a:close/>
                <a:moveTo>
                  <a:pt x="105" y="137"/>
                </a:moveTo>
                <a:cubicBezTo>
                  <a:pt x="105" y="137"/>
                  <a:pt x="105" y="137"/>
                  <a:pt x="105" y="13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BDC4FCE6-6032-F751-F258-F158744EA2A6}"/>
              </a:ext>
            </a:extLst>
          </p:cNvPr>
          <p:cNvSpPr>
            <a:spLocks noEditPoints="1"/>
          </p:cNvSpPr>
          <p:nvPr/>
        </p:nvSpPr>
        <p:spPr bwMode="auto">
          <a:xfrm>
            <a:off x="10113963" y="1373188"/>
            <a:ext cx="220663" cy="254000"/>
          </a:xfrm>
          <a:custGeom>
            <a:avLst/>
            <a:gdLst>
              <a:gd name="T0" fmla="*/ 46 w 139"/>
              <a:gd name="T1" fmla="*/ 136 h 160"/>
              <a:gd name="T2" fmla="*/ 40 w 139"/>
              <a:gd name="T3" fmla="*/ 141 h 160"/>
              <a:gd name="T4" fmla="*/ 46 w 139"/>
              <a:gd name="T5" fmla="*/ 146 h 160"/>
              <a:gd name="T6" fmla="*/ 51 w 139"/>
              <a:gd name="T7" fmla="*/ 141 h 160"/>
              <a:gd name="T8" fmla="*/ 46 w 139"/>
              <a:gd name="T9" fmla="*/ 136 h 160"/>
              <a:gd name="T10" fmla="*/ 91 w 139"/>
              <a:gd name="T11" fmla="*/ 31 h 160"/>
              <a:gd name="T12" fmla="*/ 91 w 139"/>
              <a:gd name="T13" fmla="*/ 12 h 160"/>
              <a:gd name="T14" fmla="*/ 79 w 139"/>
              <a:gd name="T15" fmla="*/ 0 h 160"/>
              <a:gd name="T16" fmla="*/ 11 w 139"/>
              <a:gd name="T17" fmla="*/ 0 h 160"/>
              <a:gd name="T18" fmla="*/ 0 w 139"/>
              <a:gd name="T19" fmla="*/ 12 h 160"/>
              <a:gd name="T20" fmla="*/ 0 w 139"/>
              <a:gd name="T21" fmla="*/ 147 h 160"/>
              <a:gd name="T22" fmla="*/ 11 w 139"/>
              <a:gd name="T23" fmla="*/ 160 h 160"/>
              <a:gd name="T24" fmla="*/ 79 w 139"/>
              <a:gd name="T25" fmla="*/ 160 h 160"/>
              <a:gd name="T26" fmla="*/ 91 w 139"/>
              <a:gd name="T27" fmla="*/ 147 h 160"/>
              <a:gd name="T28" fmla="*/ 91 w 139"/>
              <a:gd name="T29" fmla="*/ 88 h 160"/>
              <a:gd name="T30" fmla="*/ 139 w 139"/>
              <a:gd name="T31" fmla="*/ 88 h 160"/>
              <a:gd name="T32" fmla="*/ 139 w 139"/>
              <a:gd name="T33" fmla="*/ 31 h 160"/>
              <a:gd name="T34" fmla="*/ 91 w 139"/>
              <a:gd name="T35" fmla="*/ 31 h 160"/>
              <a:gd name="T36" fmla="*/ 53 w 139"/>
              <a:gd name="T37" fmla="*/ 8 h 160"/>
              <a:gd name="T38" fmla="*/ 55 w 139"/>
              <a:gd name="T39" fmla="*/ 8 h 160"/>
              <a:gd name="T40" fmla="*/ 59 w 139"/>
              <a:gd name="T41" fmla="*/ 11 h 160"/>
              <a:gd name="T42" fmla="*/ 55 w 139"/>
              <a:gd name="T43" fmla="*/ 13 h 160"/>
              <a:gd name="T44" fmla="*/ 53 w 139"/>
              <a:gd name="T45" fmla="*/ 13 h 160"/>
              <a:gd name="T46" fmla="*/ 51 w 139"/>
              <a:gd name="T47" fmla="*/ 11 h 160"/>
              <a:gd name="T48" fmla="*/ 53 w 139"/>
              <a:gd name="T49" fmla="*/ 8 h 160"/>
              <a:gd name="T50" fmla="*/ 35 w 139"/>
              <a:gd name="T51" fmla="*/ 8 h 160"/>
              <a:gd name="T52" fmla="*/ 46 w 139"/>
              <a:gd name="T53" fmla="*/ 8 h 160"/>
              <a:gd name="T54" fmla="*/ 48 w 139"/>
              <a:gd name="T55" fmla="*/ 11 h 160"/>
              <a:gd name="T56" fmla="*/ 46 w 139"/>
              <a:gd name="T57" fmla="*/ 13 h 160"/>
              <a:gd name="T58" fmla="*/ 35 w 139"/>
              <a:gd name="T59" fmla="*/ 13 h 160"/>
              <a:gd name="T60" fmla="*/ 32 w 139"/>
              <a:gd name="T61" fmla="*/ 11 h 160"/>
              <a:gd name="T62" fmla="*/ 35 w 139"/>
              <a:gd name="T63" fmla="*/ 8 h 160"/>
              <a:gd name="T64" fmla="*/ 46 w 139"/>
              <a:gd name="T65" fmla="*/ 151 h 160"/>
              <a:gd name="T66" fmla="*/ 35 w 139"/>
              <a:gd name="T67" fmla="*/ 140 h 160"/>
              <a:gd name="T68" fmla="*/ 46 w 139"/>
              <a:gd name="T69" fmla="*/ 130 h 160"/>
              <a:gd name="T70" fmla="*/ 55 w 139"/>
              <a:gd name="T71" fmla="*/ 140 h 160"/>
              <a:gd name="T72" fmla="*/ 46 w 139"/>
              <a:gd name="T73" fmla="*/ 151 h 160"/>
              <a:gd name="T74" fmla="*/ 85 w 139"/>
              <a:gd name="T75" fmla="*/ 122 h 160"/>
              <a:gd name="T76" fmla="*/ 5 w 139"/>
              <a:gd name="T77" fmla="*/ 122 h 160"/>
              <a:gd name="T78" fmla="*/ 5 w 139"/>
              <a:gd name="T79" fmla="*/ 22 h 160"/>
              <a:gd name="T80" fmla="*/ 85 w 139"/>
              <a:gd name="T81" fmla="*/ 22 h 160"/>
              <a:gd name="T82" fmla="*/ 85 w 139"/>
              <a:gd name="T83" fmla="*/ 31 h 160"/>
              <a:gd name="T84" fmla="*/ 37 w 139"/>
              <a:gd name="T85" fmla="*/ 31 h 160"/>
              <a:gd name="T86" fmla="*/ 37 w 139"/>
              <a:gd name="T87" fmla="*/ 88 h 160"/>
              <a:gd name="T88" fmla="*/ 48 w 139"/>
              <a:gd name="T89" fmla="*/ 88 h 160"/>
              <a:gd name="T90" fmla="*/ 48 w 139"/>
              <a:gd name="T91" fmla="*/ 106 h 160"/>
              <a:gd name="T92" fmla="*/ 73 w 139"/>
              <a:gd name="T93" fmla="*/ 88 h 160"/>
              <a:gd name="T94" fmla="*/ 85 w 139"/>
              <a:gd name="T95" fmla="*/ 88 h 160"/>
              <a:gd name="T96" fmla="*/ 85 w 139"/>
              <a:gd name="T97" fmla="*/ 122 h 160"/>
              <a:gd name="T98" fmla="*/ 85 w 139"/>
              <a:gd name="T99" fmla="*/ 53 h 160"/>
              <a:gd name="T100" fmla="*/ 82 w 139"/>
              <a:gd name="T101" fmla="*/ 56 h 160"/>
              <a:gd name="T102" fmla="*/ 55 w 139"/>
              <a:gd name="T103" fmla="*/ 56 h 160"/>
              <a:gd name="T104" fmla="*/ 53 w 139"/>
              <a:gd name="T105" fmla="*/ 53 h 160"/>
              <a:gd name="T106" fmla="*/ 55 w 139"/>
              <a:gd name="T107" fmla="*/ 50 h 160"/>
              <a:gd name="T108" fmla="*/ 82 w 139"/>
              <a:gd name="T109" fmla="*/ 50 h 160"/>
              <a:gd name="T110" fmla="*/ 85 w 139"/>
              <a:gd name="T111" fmla="*/ 53 h 160"/>
              <a:gd name="T112" fmla="*/ 120 w 139"/>
              <a:gd name="T113" fmla="*/ 69 h 160"/>
              <a:gd name="T114" fmla="*/ 55 w 139"/>
              <a:gd name="T115" fmla="*/ 69 h 160"/>
              <a:gd name="T116" fmla="*/ 53 w 139"/>
              <a:gd name="T117" fmla="*/ 67 h 160"/>
              <a:gd name="T118" fmla="*/ 55 w 139"/>
              <a:gd name="T119" fmla="*/ 63 h 160"/>
              <a:gd name="T120" fmla="*/ 120 w 139"/>
              <a:gd name="T121" fmla="*/ 63 h 160"/>
              <a:gd name="T122" fmla="*/ 123 w 139"/>
              <a:gd name="T123" fmla="*/ 67 h 160"/>
              <a:gd name="T124" fmla="*/ 120 w 139"/>
              <a:gd name="T125" fmla="*/ 6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9" h="160">
                <a:moveTo>
                  <a:pt x="46" y="136"/>
                </a:moveTo>
                <a:cubicBezTo>
                  <a:pt x="42" y="136"/>
                  <a:pt x="40" y="138"/>
                  <a:pt x="40" y="141"/>
                </a:cubicBezTo>
                <a:cubicBezTo>
                  <a:pt x="40" y="144"/>
                  <a:pt x="42" y="146"/>
                  <a:pt x="46" y="146"/>
                </a:cubicBezTo>
                <a:cubicBezTo>
                  <a:pt x="48" y="146"/>
                  <a:pt x="51" y="144"/>
                  <a:pt x="51" y="141"/>
                </a:cubicBezTo>
                <a:cubicBezTo>
                  <a:pt x="51" y="138"/>
                  <a:pt x="48" y="136"/>
                  <a:pt x="46" y="136"/>
                </a:cubicBezTo>
                <a:close/>
                <a:moveTo>
                  <a:pt x="91" y="31"/>
                </a:moveTo>
                <a:cubicBezTo>
                  <a:pt x="91" y="12"/>
                  <a:pt x="91" y="12"/>
                  <a:pt x="91" y="12"/>
                </a:cubicBezTo>
                <a:cubicBezTo>
                  <a:pt x="91" y="5"/>
                  <a:pt x="85" y="0"/>
                  <a:pt x="79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4"/>
                  <a:pt x="5" y="160"/>
                  <a:pt x="11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5" y="160"/>
                  <a:pt x="91" y="154"/>
                  <a:pt x="91" y="147"/>
                </a:cubicBezTo>
                <a:cubicBezTo>
                  <a:pt x="91" y="88"/>
                  <a:pt x="91" y="88"/>
                  <a:pt x="91" y="88"/>
                </a:cubicBezTo>
                <a:cubicBezTo>
                  <a:pt x="139" y="88"/>
                  <a:pt x="139" y="88"/>
                  <a:pt x="139" y="88"/>
                </a:cubicBezTo>
                <a:cubicBezTo>
                  <a:pt x="139" y="31"/>
                  <a:pt x="139" y="31"/>
                  <a:pt x="139" y="31"/>
                </a:cubicBezTo>
                <a:lnTo>
                  <a:pt x="91" y="31"/>
                </a:lnTo>
                <a:close/>
                <a:moveTo>
                  <a:pt x="53" y="8"/>
                </a:moveTo>
                <a:cubicBezTo>
                  <a:pt x="55" y="8"/>
                  <a:pt x="55" y="8"/>
                  <a:pt x="55" y="8"/>
                </a:cubicBezTo>
                <a:cubicBezTo>
                  <a:pt x="58" y="8"/>
                  <a:pt x="59" y="9"/>
                  <a:pt x="59" y="11"/>
                </a:cubicBezTo>
                <a:cubicBezTo>
                  <a:pt x="59" y="12"/>
                  <a:pt x="58" y="13"/>
                  <a:pt x="55" y="13"/>
                </a:cubicBezTo>
                <a:cubicBezTo>
                  <a:pt x="53" y="13"/>
                  <a:pt x="53" y="13"/>
                  <a:pt x="53" y="13"/>
                </a:cubicBezTo>
                <a:cubicBezTo>
                  <a:pt x="52" y="13"/>
                  <a:pt x="51" y="12"/>
                  <a:pt x="51" y="11"/>
                </a:cubicBezTo>
                <a:cubicBezTo>
                  <a:pt x="51" y="9"/>
                  <a:pt x="52" y="8"/>
                  <a:pt x="53" y="8"/>
                </a:cubicBezTo>
                <a:close/>
                <a:moveTo>
                  <a:pt x="35" y="8"/>
                </a:moveTo>
                <a:cubicBezTo>
                  <a:pt x="46" y="8"/>
                  <a:pt x="46" y="8"/>
                  <a:pt x="46" y="8"/>
                </a:cubicBezTo>
                <a:cubicBezTo>
                  <a:pt x="47" y="8"/>
                  <a:pt x="48" y="9"/>
                  <a:pt x="48" y="11"/>
                </a:cubicBezTo>
                <a:cubicBezTo>
                  <a:pt x="48" y="12"/>
                  <a:pt x="47" y="13"/>
                  <a:pt x="46" y="13"/>
                </a:cubicBezTo>
                <a:cubicBezTo>
                  <a:pt x="35" y="13"/>
                  <a:pt x="35" y="13"/>
                  <a:pt x="35" y="13"/>
                </a:cubicBezTo>
                <a:cubicBezTo>
                  <a:pt x="33" y="13"/>
                  <a:pt x="32" y="12"/>
                  <a:pt x="32" y="11"/>
                </a:cubicBezTo>
                <a:cubicBezTo>
                  <a:pt x="32" y="9"/>
                  <a:pt x="33" y="8"/>
                  <a:pt x="35" y="8"/>
                </a:cubicBezTo>
                <a:close/>
                <a:moveTo>
                  <a:pt x="46" y="151"/>
                </a:moveTo>
                <a:cubicBezTo>
                  <a:pt x="40" y="151"/>
                  <a:pt x="35" y="146"/>
                  <a:pt x="35" y="140"/>
                </a:cubicBezTo>
                <a:cubicBezTo>
                  <a:pt x="35" y="135"/>
                  <a:pt x="40" y="130"/>
                  <a:pt x="46" y="130"/>
                </a:cubicBezTo>
                <a:cubicBezTo>
                  <a:pt x="52" y="130"/>
                  <a:pt x="55" y="135"/>
                  <a:pt x="55" y="140"/>
                </a:cubicBezTo>
                <a:cubicBezTo>
                  <a:pt x="55" y="146"/>
                  <a:pt x="52" y="151"/>
                  <a:pt x="46" y="151"/>
                </a:cubicBezTo>
                <a:close/>
                <a:moveTo>
                  <a:pt x="85" y="122"/>
                </a:moveTo>
                <a:cubicBezTo>
                  <a:pt x="5" y="122"/>
                  <a:pt x="5" y="122"/>
                  <a:pt x="5" y="122"/>
                </a:cubicBezTo>
                <a:cubicBezTo>
                  <a:pt x="5" y="22"/>
                  <a:pt x="5" y="22"/>
                  <a:pt x="5" y="22"/>
                </a:cubicBezTo>
                <a:cubicBezTo>
                  <a:pt x="85" y="22"/>
                  <a:pt x="85" y="22"/>
                  <a:pt x="85" y="22"/>
                </a:cubicBezTo>
                <a:cubicBezTo>
                  <a:pt x="85" y="31"/>
                  <a:pt x="85" y="31"/>
                  <a:pt x="85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88"/>
                  <a:pt x="37" y="88"/>
                  <a:pt x="37" y="88"/>
                </a:cubicBezTo>
                <a:cubicBezTo>
                  <a:pt x="48" y="88"/>
                  <a:pt x="48" y="88"/>
                  <a:pt x="48" y="88"/>
                </a:cubicBezTo>
                <a:cubicBezTo>
                  <a:pt x="48" y="106"/>
                  <a:pt x="48" y="106"/>
                  <a:pt x="48" y="106"/>
                </a:cubicBezTo>
                <a:cubicBezTo>
                  <a:pt x="73" y="88"/>
                  <a:pt x="73" y="88"/>
                  <a:pt x="73" y="88"/>
                </a:cubicBezTo>
                <a:cubicBezTo>
                  <a:pt x="85" y="88"/>
                  <a:pt x="85" y="88"/>
                  <a:pt x="85" y="88"/>
                </a:cubicBezTo>
                <a:lnTo>
                  <a:pt x="85" y="122"/>
                </a:lnTo>
                <a:close/>
                <a:moveTo>
                  <a:pt x="85" y="53"/>
                </a:moveTo>
                <a:cubicBezTo>
                  <a:pt x="85" y="55"/>
                  <a:pt x="84" y="56"/>
                  <a:pt x="82" y="56"/>
                </a:cubicBezTo>
                <a:cubicBezTo>
                  <a:pt x="55" y="56"/>
                  <a:pt x="55" y="56"/>
                  <a:pt x="55" y="56"/>
                </a:cubicBezTo>
                <a:cubicBezTo>
                  <a:pt x="54" y="56"/>
                  <a:pt x="53" y="55"/>
                  <a:pt x="53" y="53"/>
                </a:cubicBezTo>
                <a:cubicBezTo>
                  <a:pt x="53" y="51"/>
                  <a:pt x="54" y="50"/>
                  <a:pt x="55" y="50"/>
                </a:cubicBezTo>
                <a:cubicBezTo>
                  <a:pt x="82" y="50"/>
                  <a:pt x="82" y="50"/>
                  <a:pt x="82" y="50"/>
                </a:cubicBezTo>
                <a:cubicBezTo>
                  <a:pt x="84" y="50"/>
                  <a:pt x="85" y="51"/>
                  <a:pt x="85" y="53"/>
                </a:cubicBezTo>
                <a:close/>
                <a:moveTo>
                  <a:pt x="120" y="69"/>
                </a:moveTo>
                <a:cubicBezTo>
                  <a:pt x="55" y="69"/>
                  <a:pt x="55" y="69"/>
                  <a:pt x="55" y="69"/>
                </a:cubicBezTo>
                <a:cubicBezTo>
                  <a:pt x="54" y="69"/>
                  <a:pt x="53" y="68"/>
                  <a:pt x="53" y="67"/>
                </a:cubicBezTo>
                <a:cubicBezTo>
                  <a:pt x="53" y="64"/>
                  <a:pt x="54" y="63"/>
                  <a:pt x="55" y="63"/>
                </a:cubicBezTo>
                <a:cubicBezTo>
                  <a:pt x="120" y="63"/>
                  <a:pt x="120" y="63"/>
                  <a:pt x="120" y="63"/>
                </a:cubicBezTo>
                <a:cubicBezTo>
                  <a:pt x="122" y="63"/>
                  <a:pt x="123" y="64"/>
                  <a:pt x="123" y="67"/>
                </a:cubicBezTo>
                <a:cubicBezTo>
                  <a:pt x="123" y="68"/>
                  <a:pt x="122" y="69"/>
                  <a:pt x="120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FFA23079-77A7-B2DF-4CAE-55EEF86B9596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1936750"/>
            <a:ext cx="254000" cy="222250"/>
          </a:xfrm>
          <a:custGeom>
            <a:avLst/>
            <a:gdLst>
              <a:gd name="T0" fmla="*/ 93 w 160"/>
              <a:gd name="T1" fmla="*/ 84 h 140"/>
              <a:gd name="T2" fmla="*/ 93 w 160"/>
              <a:gd name="T3" fmla="*/ 74 h 140"/>
              <a:gd name="T4" fmla="*/ 66 w 160"/>
              <a:gd name="T5" fmla="*/ 74 h 140"/>
              <a:gd name="T6" fmla="*/ 66 w 160"/>
              <a:gd name="T7" fmla="*/ 84 h 140"/>
              <a:gd name="T8" fmla="*/ 93 w 160"/>
              <a:gd name="T9" fmla="*/ 84 h 140"/>
              <a:gd name="T10" fmla="*/ 144 w 160"/>
              <a:gd name="T11" fmla="*/ 74 h 140"/>
              <a:gd name="T12" fmla="*/ 130 w 160"/>
              <a:gd name="T13" fmla="*/ 84 h 140"/>
              <a:gd name="T14" fmla="*/ 103 w 160"/>
              <a:gd name="T15" fmla="*/ 84 h 140"/>
              <a:gd name="T16" fmla="*/ 103 w 160"/>
              <a:gd name="T17" fmla="*/ 89 h 140"/>
              <a:gd name="T18" fmla="*/ 98 w 160"/>
              <a:gd name="T19" fmla="*/ 94 h 140"/>
              <a:gd name="T20" fmla="*/ 61 w 160"/>
              <a:gd name="T21" fmla="*/ 94 h 140"/>
              <a:gd name="T22" fmla="*/ 56 w 160"/>
              <a:gd name="T23" fmla="*/ 89 h 140"/>
              <a:gd name="T24" fmla="*/ 56 w 160"/>
              <a:gd name="T25" fmla="*/ 84 h 140"/>
              <a:gd name="T26" fmla="*/ 29 w 160"/>
              <a:gd name="T27" fmla="*/ 84 h 140"/>
              <a:gd name="T28" fmla="*/ 17 w 160"/>
              <a:gd name="T29" fmla="*/ 74 h 140"/>
              <a:gd name="T30" fmla="*/ 0 w 160"/>
              <a:gd name="T31" fmla="*/ 24 h 140"/>
              <a:gd name="T32" fmla="*/ 0 w 160"/>
              <a:gd name="T33" fmla="*/ 125 h 140"/>
              <a:gd name="T34" fmla="*/ 13 w 160"/>
              <a:gd name="T35" fmla="*/ 140 h 140"/>
              <a:gd name="T36" fmla="*/ 146 w 160"/>
              <a:gd name="T37" fmla="*/ 140 h 140"/>
              <a:gd name="T38" fmla="*/ 160 w 160"/>
              <a:gd name="T39" fmla="*/ 125 h 140"/>
              <a:gd name="T40" fmla="*/ 160 w 160"/>
              <a:gd name="T41" fmla="*/ 24 h 140"/>
              <a:gd name="T42" fmla="*/ 144 w 160"/>
              <a:gd name="T43" fmla="*/ 74 h 140"/>
              <a:gd name="T44" fmla="*/ 29 w 160"/>
              <a:gd name="T45" fmla="*/ 74 h 140"/>
              <a:gd name="T46" fmla="*/ 56 w 160"/>
              <a:gd name="T47" fmla="*/ 74 h 140"/>
              <a:gd name="T48" fmla="*/ 56 w 160"/>
              <a:gd name="T49" fmla="*/ 70 h 140"/>
              <a:gd name="T50" fmla="*/ 61 w 160"/>
              <a:gd name="T51" fmla="*/ 66 h 140"/>
              <a:gd name="T52" fmla="*/ 98 w 160"/>
              <a:gd name="T53" fmla="*/ 66 h 140"/>
              <a:gd name="T54" fmla="*/ 102 w 160"/>
              <a:gd name="T55" fmla="*/ 70 h 140"/>
              <a:gd name="T56" fmla="*/ 102 w 160"/>
              <a:gd name="T57" fmla="*/ 74 h 140"/>
              <a:gd name="T58" fmla="*/ 129 w 160"/>
              <a:gd name="T59" fmla="*/ 74 h 140"/>
              <a:gd name="T60" fmla="*/ 133 w 160"/>
              <a:gd name="T61" fmla="*/ 72 h 140"/>
              <a:gd name="T62" fmla="*/ 151 w 160"/>
              <a:gd name="T63" fmla="*/ 18 h 140"/>
              <a:gd name="T64" fmla="*/ 112 w 160"/>
              <a:gd name="T65" fmla="*/ 18 h 140"/>
              <a:gd name="T66" fmla="*/ 112 w 160"/>
              <a:gd name="T67" fmla="*/ 14 h 140"/>
              <a:gd name="T68" fmla="*/ 98 w 160"/>
              <a:gd name="T69" fmla="*/ 0 h 140"/>
              <a:gd name="T70" fmla="*/ 61 w 160"/>
              <a:gd name="T71" fmla="*/ 0 h 140"/>
              <a:gd name="T72" fmla="*/ 46 w 160"/>
              <a:gd name="T73" fmla="*/ 14 h 140"/>
              <a:gd name="T74" fmla="*/ 46 w 160"/>
              <a:gd name="T75" fmla="*/ 18 h 140"/>
              <a:gd name="T76" fmla="*/ 7 w 160"/>
              <a:gd name="T77" fmla="*/ 18 h 140"/>
              <a:gd name="T78" fmla="*/ 26 w 160"/>
              <a:gd name="T79" fmla="*/ 72 h 140"/>
              <a:gd name="T80" fmla="*/ 29 w 160"/>
              <a:gd name="T81" fmla="*/ 74 h 140"/>
              <a:gd name="T82" fmla="*/ 56 w 160"/>
              <a:gd name="T83" fmla="*/ 14 h 140"/>
              <a:gd name="T84" fmla="*/ 61 w 160"/>
              <a:gd name="T85" fmla="*/ 9 h 140"/>
              <a:gd name="T86" fmla="*/ 98 w 160"/>
              <a:gd name="T87" fmla="*/ 9 h 140"/>
              <a:gd name="T88" fmla="*/ 102 w 160"/>
              <a:gd name="T89" fmla="*/ 14 h 140"/>
              <a:gd name="T90" fmla="*/ 102 w 160"/>
              <a:gd name="T91" fmla="*/ 18 h 140"/>
              <a:gd name="T92" fmla="*/ 56 w 160"/>
              <a:gd name="T93" fmla="*/ 18 h 140"/>
              <a:gd name="T94" fmla="*/ 56 w 160"/>
              <a:gd name="T95" fmla="*/ 14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40">
                <a:moveTo>
                  <a:pt x="93" y="84"/>
                </a:moveTo>
                <a:cubicBezTo>
                  <a:pt x="93" y="74"/>
                  <a:pt x="93" y="74"/>
                  <a:pt x="93" y="74"/>
                </a:cubicBezTo>
                <a:cubicBezTo>
                  <a:pt x="66" y="74"/>
                  <a:pt x="66" y="74"/>
                  <a:pt x="66" y="74"/>
                </a:cubicBezTo>
                <a:cubicBezTo>
                  <a:pt x="66" y="84"/>
                  <a:pt x="66" y="84"/>
                  <a:pt x="66" y="84"/>
                </a:cubicBezTo>
                <a:lnTo>
                  <a:pt x="93" y="84"/>
                </a:lnTo>
                <a:close/>
                <a:moveTo>
                  <a:pt x="144" y="74"/>
                </a:moveTo>
                <a:cubicBezTo>
                  <a:pt x="141" y="80"/>
                  <a:pt x="136" y="84"/>
                  <a:pt x="130" y="84"/>
                </a:cubicBezTo>
                <a:cubicBezTo>
                  <a:pt x="103" y="84"/>
                  <a:pt x="103" y="84"/>
                  <a:pt x="103" y="84"/>
                </a:cubicBezTo>
                <a:cubicBezTo>
                  <a:pt x="103" y="89"/>
                  <a:pt x="103" y="89"/>
                  <a:pt x="103" y="89"/>
                </a:cubicBezTo>
                <a:cubicBezTo>
                  <a:pt x="103" y="91"/>
                  <a:pt x="101" y="94"/>
                  <a:pt x="98" y="94"/>
                </a:cubicBezTo>
                <a:cubicBezTo>
                  <a:pt x="61" y="94"/>
                  <a:pt x="61" y="94"/>
                  <a:pt x="61" y="94"/>
                </a:cubicBezTo>
                <a:cubicBezTo>
                  <a:pt x="59" y="94"/>
                  <a:pt x="56" y="91"/>
                  <a:pt x="56" y="89"/>
                </a:cubicBezTo>
                <a:cubicBezTo>
                  <a:pt x="56" y="84"/>
                  <a:pt x="56" y="84"/>
                  <a:pt x="56" y="84"/>
                </a:cubicBezTo>
                <a:cubicBezTo>
                  <a:pt x="29" y="84"/>
                  <a:pt x="29" y="84"/>
                  <a:pt x="29" y="84"/>
                </a:cubicBezTo>
                <a:cubicBezTo>
                  <a:pt x="23" y="84"/>
                  <a:pt x="18" y="80"/>
                  <a:pt x="17" y="74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34"/>
                  <a:pt x="6" y="140"/>
                  <a:pt x="13" y="140"/>
                </a:cubicBezTo>
                <a:cubicBezTo>
                  <a:pt x="146" y="140"/>
                  <a:pt x="146" y="140"/>
                  <a:pt x="146" y="140"/>
                </a:cubicBezTo>
                <a:cubicBezTo>
                  <a:pt x="154" y="140"/>
                  <a:pt x="160" y="134"/>
                  <a:pt x="160" y="125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44" y="74"/>
                  <a:pt x="144" y="74"/>
                  <a:pt x="144" y="74"/>
                </a:cubicBezTo>
                <a:close/>
                <a:moveTo>
                  <a:pt x="29" y="74"/>
                </a:moveTo>
                <a:cubicBezTo>
                  <a:pt x="56" y="74"/>
                  <a:pt x="56" y="74"/>
                  <a:pt x="56" y="74"/>
                </a:cubicBezTo>
                <a:cubicBezTo>
                  <a:pt x="56" y="70"/>
                  <a:pt x="56" y="70"/>
                  <a:pt x="56" y="70"/>
                </a:cubicBezTo>
                <a:cubicBezTo>
                  <a:pt x="56" y="67"/>
                  <a:pt x="59" y="66"/>
                  <a:pt x="61" y="66"/>
                </a:cubicBezTo>
                <a:cubicBezTo>
                  <a:pt x="98" y="66"/>
                  <a:pt x="98" y="66"/>
                  <a:pt x="98" y="66"/>
                </a:cubicBezTo>
                <a:cubicBezTo>
                  <a:pt x="100" y="66"/>
                  <a:pt x="102" y="67"/>
                  <a:pt x="102" y="70"/>
                </a:cubicBezTo>
                <a:cubicBezTo>
                  <a:pt x="102" y="74"/>
                  <a:pt x="102" y="74"/>
                  <a:pt x="102" y="74"/>
                </a:cubicBezTo>
                <a:cubicBezTo>
                  <a:pt x="129" y="74"/>
                  <a:pt x="129" y="74"/>
                  <a:pt x="129" y="74"/>
                </a:cubicBezTo>
                <a:cubicBezTo>
                  <a:pt x="131" y="74"/>
                  <a:pt x="133" y="73"/>
                  <a:pt x="133" y="72"/>
                </a:cubicBezTo>
                <a:cubicBezTo>
                  <a:pt x="151" y="18"/>
                  <a:pt x="151" y="18"/>
                  <a:pt x="151" y="18"/>
                </a:cubicBezTo>
                <a:cubicBezTo>
                  <a:pt x="112" y="18"/>
                  <a:pt x="112" y="18"/>
                  <a:pt x="112" y="18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112" y="6"/>
                  <a:pt x="106" y="0"/>
                  <a:pt x="98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2" y="0"/>
                  <a:pt x="46" y="6"/>
                  <a:pt x="46" y="14"/>
                </a:cubicBezTo>
                <a:cubicBezTo>
                  <a:pt x="46" y="18"/>
                  <a:pt x="46" y="18"/>
                  <a:pt x="46" y="18"/>
                </a:cubicBezTo>
                <a:cubicBezTo>
                  <a:pt x="7" y="18"/>
                  <a:pt x="7" y="18"/>
                  <a:pt x="7" y="18"/>
                </a:cubicBezTo>
                <a:cubicBezTo>
                  <a:pt x="26" y="72"/>
                  <a:pt x="26" y="72"/>
                  <a:pt x="26" y="72"/>
                </a:cubicBezTo>
                <a:cubicBezTo>
                  <a:pt x="26" y="73"/>
                  <a:pt x="28" y="74"/>
                  <a:pt x="29" y="74"/>
                </a:cubicBezTo>
                <a:close/>
                <a:moveTo>
                  <a:pt x="56" y="14"/>
                </a:moveTo>
                <a:cubicBezTo>
                  <a:pt x="56" y="11"/>
                  <a:pt x="59" y="9"/>
                  <a:pt x="61" y="9"/>
                </a:cubicBezTo>
                <a:cubicBezTo>
                  <a:pt x="98" y="9"/>
                  <a:pt x="98" y="9"/>
                  <a:pt x="98" y="9"/>
                </a:cubicBezTo>
                <a:cubicBezTo>
                  <a:pt x="100" y="9"/>
                  <a:pt x="102" y="11"/>
                  <a:pt x="102" y="14"/>
                </a:cubicBezTo>
                <a:cubicBezTo>
                  <a:pt x="102" y="18"/>
                  <a:pt x="102" y="18"/>
                  <a:pt x="102" y="18"/>
                </a:cubicBezTo>
                <a:cubicBezTo>
                  <a:pt x="56" y="18"/>
                  <a:pt x="56" y="18"/>
                  <a:pt x="56" y="18"/>
                </a:cubicBezTo>
                <a:cubicBezTo>
                  <a:pt x="56" y="14"/>
                  <a:pt x="56" y="14"/>
                  <a:pt x="56" y="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1BF4DCE5-3805-D578-574B-2A9C7D1AA8D6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1924050"/>
            <a:ext cx="254000" cy="246063"/>
          </a:xfrm>
          <a:custGeom>
            <a:avLst/>
            <a:gdLst>
              <a:gd name="T0" fmla="*/ 149 w 160"/>
              <a:gd name="T1" fmla="*/ 37 h 155"/>
              <a:gd name="T2" fmla="*/ 98 w 160"/>
              <a:gd name="T3" fmla="*/ 37 h 155"/>
              <a:gd name="T4" fmla="*/ 117 w 160"/>
              <a:gd name="T5" fmla="*/ 9 h 155"/>
              <a:gd name="T6" fmla="*/ 114 w 160"/>
              <a:gd name="T7" fmla="*/ 1 h 155"/>
              <a:gd name="T8" fmla="*/ 107 w 160"/>
              <a:gd name="T9" fmla="*/ 3 h 155"/>
              <a:gd name="T10" fmla="*/ 86 w 160"/>
              <a:gd name="T11" fmla="*/ 37 h 155"/>
              <a:gd name="T12" fmla="*/ 74 w 160"/>
              <a:gd name="T13" fmla="*/ 37 h 155"/>
              <a:gd name="T14" fmla="*/ 53 w 160"/>
              <a:gd name="T15" fmla="*/ 3 h 155"/>
              <a:gd name="T16" fmla="*/ 45 w 160"/>
              <a:gd name="T17" fmla="*/ 1 h 155"/>
              <a:gd name="T18" fmla="*/ 43 w 160"/>
              <a:gd name="T19" fmla="*/ 9 h 155"/>
              <a:gd name="T20" fmla="*/ 61 w 160"/>
              <a:gd name="T21" fmla="*/ 37 h 155"/>
              <a:gd name="T22" fmla="*/ 11 w 160"/>
              <a:gd name="T23" fmla="*/ 37 h 155"/>
              <a:gd name="T24" fmla="*/ 0 w 160"/>
              <a:gd name="T25" fmla="*/ 49 h 155"/>
              <a:gd name="T26" fmla="*/ 0 w 160"/>
              <a:gd name="T27" fmla="*/ 144 h 155"/>
              <a:gd name="T28" fmla="*/ 11 w 160"/>
              <a:gd name="T29" fmla="*/ 155 h 155"/>
              <a:gd name="T30" fmla="*/ 149 w 160"/>
              <a:gd name="T31" fmla="*/ 155 h 155"/>
              <a:gd name="T32" fmla="*/ 160 w 160"/>
              <a:gd name="T33" fmla="*/ 144 h 155"/>
              <a:gd name="T34" fmla="*/ 160 w 160"/>
              <a:gd name="T35" fmla="*/ 49 h 155"/>
              <a:gd name="T36" fmla="*/ 149 w 160"/>
              <a:gd name="T37" fmla="*/ 37 h 155"/>
              <a:gd name="T38" fmla="*/ 112 w 160"/>
              <a:gd name="T39" fmla="*/ 131 h 155"/>
              <a:gd name="T40" fmla="*/ 106 w 160"/>
              <a:gd name="T41" fmla="*/ 137 h 155"/>
              <a:gd name="T42" fmla="*/ 25 w 160"/>
              <a:gd name="T43" fmla="*/ 137 h 155"/>
              <a:gd name="T44" fmla="*/ 18 w 160"/>
              <a:gd name="T45" fmla="*/ 131 h 155"/>
              <a:gd name="T46" fmla="*/ 18 w 160"/>
              <a:gd name="T47" fmla="*/ 62 h 155"/>
              <a:gd name="T48" fmla="*/ 25 w 160"/>
              <a:gd name="T49" fmla="*/ 56 h 155"/>
              <a:gd name="T50" fmla="*/ 106 w 160"/>
              <a:gd name="T51" fmla="*/ 56 h 155"/>
              <a:gd name="T52" fmla="*/ 112 w 160"/>
              <a:gd name="T53" fmla="*/ 62 h 155"/>
              <a:gd name="T54" fmla="*/ 112 w 160"/>
              <a:gd name="T55" fmla="*/ 131 h 155"/>
              <a:gd name="T56" fmla="*/ 112 w 160"/>
              <a:gd name="T57" fmla="*/ 131 h 155"/>
              <a:gd name="T58" fmla="*/ 135 w 160"/>
              <a:gd name="T59" fmla="*/ 128 h 155"/>
              <a:gd name="T60" fmla="*/ 124 w 160"/>
              <a:gd name="T61" fmla="*/ 117 h 155"/>
              <a:gd name="T62" fmla="*/ 135 w 160"/>
              <a:gd name="T63" fmla="*/ 106 h 155"/>
              <a:gd name="T64" fmla="*/ 146 w 160"/>
              <a:gd name="T65" fmla="*/ 117 h 155"/>
              <a:gd name="T66" fmla="*/ 135 w 160"/>
              <a:gd name="T67" fmla="*/ 128 h 155"/>
              <a:gd name="T68" fmla="*/ 135 w 160"/>
              <a:gd name="T69" fmla="*/ 87 h 155"/>
              <a:gd name="T70" fmla="*/ 124 w 160"/>
              <a:gd name="T71" fmla="*/ 76 h 155"/>
              <a:gd name="T72" fmla="*/ 135 w 160"/>
              <a:gd name="T73" fmla="*/ 65 h 155"/>
              <a:gd name="T74" fmla="*/ 146 w 160"/>
              <a:gd name="T75" fmla="*/ 76 h 155"/>
              <a:gd name="T76" fmla="*/ 135 w 160"/>
              <a:gd name="T77" fmla="*/ 87 h 155"/>
              <a:gd name="T78" fmla="*/ 135 w 160"/>
              <a:gd name="T79" fmla="*/ 87 h 155"/>
              <a:gd name="T80" fmla="*/ 135 w 160"/>
              <a:gd name="T81" fmla="*/ 87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55">
                <a:moveTo>
                  <a:pt x="149" y="37"/>
                </a:moveTo>
                <a:cubicBezTo>
                  <a:pt x="98" y="37"/>
                  <a:pt x="98" y="37"/>
                  <a:pt x="98" y="37"/>
                </a:cubicBezTo>
                <a:cubicBezTo>
                  <a:pt x="117" y="9"/>
                  <a:pt x="117" y="9"/>
                  <a:pt x="117" y="9"/>
                </a:cubicBezTo>
                <a:cubicBezTo>
                  <a:pt x="118" y="6"/>
                  <a:pt x="117" y="3"/>
                  <a:pt x="114" y="1"/>
                </a:cubicBezTo>
                <a:cubicBezTo>
                  <a:pt x="112" y="0"/>
                  <a:pt x="109" y="0"/>
                  <a:pt x="107" y="3"/>
                </a:cubicBezTo>
                <a:cubicBezTo>
                  <a:pt x="86" y="37"/>
                  <a:pt x="86" y="37"/>
                  <a:pt x="86" y="37"/>
                </a:cubicBezTo>
                <a:cubicBezTo>
                  <a:pt x="74" y="37"/>
                  <a:pt x="74" y="37"/>
                  <a:pt x="74" y="37"/>
                </a:cubicBezTo>
                <a:cubicBezTo>
                  <a:pt x="53" y="3"/>
                  <a:pt x="53" y="3"/>
                  <a:pt x="53" y="3"/>
                </a:cubicBezTo>
                <a:cubicBezTo>
                  <a:pt x="50" y="0"/>
                  <a:pt x="48" y="0"/>
                  <a:pt x="45" y="1"/>
                </a:cubicBezTo>
                <a:cubicBezTo>
                  <a:pt x="43" y="3"/>
                  <a:pt x="42" y="6"/>
                  <a:pt x="43" y="9"/>
                </a:cubicBezTo>
                <a:cubicBezTo>
                  <a:pt x="61" y="37"/>
                  <a:pt x="61" y="37"/>
                  <a:pt x="6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5" y="37"/>
                  <a:pt x="0" y="43"/>
                  <a:pt x="0" y="49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0"/>
                  <a:pt x="5" y="155"/>
                  <a:pt x="11" y="155"/>
                </a:cubicBezTo>
                <a:cubicBezTo>
                  <a:pt x="149" y="155"/>
                  <a:pt x="149" y="155"/>
                  <a:pt x="149" y="155"/>
                </a:cubicBezTo>
                <a:cubicBezTo>
                  <a:pt x="155" y="155"/>
                  <a:pt x="160" y="150"/>
                  <a:pt x="160" y="144"/>
                </a:cubicBezTo>
                <a:cubicBezTo>
                  <a:pt x="160" y="49"/>
                  <a:pt x="160" y="49"/>
                  <a:pt x="160" y="49"/>
                </a:cubicBezTo>
                <a:cubicBezTo>
                  <a:pt x="160" y="43"/>
                  <a:pt x="155" y="37"/>
                  <a:pt x="149" y="37"/>
                </a:cubicBezTo>
                <a:close/>
                <a:moveTo>
                  <a:pt x="112" y="131"/>
                </a:moveTo>
                <a:cubicBezTo>
                  <a:pt x="112" y="133"/>
                  <a:pt x="109" y="137"/>
                  <a:pt x="106" y="137"/>
                </a:cubicBezTo>
                <a:cubicBezTo>
                  <a:pt x="25" y="137"/>
                  <a:pt x="25" y="137"/>
                  <a:pt x="25" y="137"/>
                </a:cubicBezTo>
                <a:cubicBezTo>
                  <a:pt x="21" y="137"/>
                  <a:pt x="18" y="133"/>
                  <a:pt x="18" y="131"/>
                </a:cubicBezTo>
                <a:cubicBezTo>
                  <a:pt x="18" y="62"/>
                  <a:pt x="18" y="62"/>
                  <a:pt x="18" y="62"/>
                </a:cubicBezTo>
                <a:cubicBezTo>
                  <a:pt x="18" y="59"/>
                  <a:pt x="21" y="56"/>
                  <a:pt x="25" y="56"/>
                </a:cubicBezTo>
                <a:cubicBezTo>
                  <a:pt x="106" y="56"/>
                  <a:pt x="106" y="56"/>
                  <a:pt x="106" y="56"/>
                </a:cubicBezTo>
                <a:cubicBezTo>
                  <a:pt x="109" y="56"/>
                  <a:pt x="112" y="59"/>
                  <a:pt x="112" y="62"/>
                </a:cubicBezTo>
                <a:cubicBezTo>
                  <a:pt x="112" y="131"/>
                  <a:pt x="112" y="131"/>
                  <a:pt x="112" y="131"/>
                </a:cubicBezTo>
                <a:cubicBezTo>
                  <a:pt x="112" y="131"/>
                  <a:pt x="112" y="131"/>
                  <a:pt x="112" y="131"/>
                </a:cubicBezTo>
                <a:close/>
                <a:moveTo>
                  <a:pt x="135" y="128"/>
                </a:moveTo>
                <a:cubicBezTo>
                  <a:pt x="129" y="128"/>
                  <a:pt x="124" y="123"/>
                  <a:pt x="124" y="117"/>
                </a:cubicBezTo>
                <a:cubicBezTo>
                  <a:pt x="124" y="111"/>
                  <a:pt x="129" y="106"/>
                  <a:pt x="135" y="106"/>
                </a:cubicBezTo>
                <a:cubicBezTo>
                  <a:pt x="141" y="106"/>
                  <a:pt x="146" y="111"/>
                  <a:pt x="146" y="117"/>
                </a:cubicBezTo>
                <a:cubicBezTo>
                  <a:pt x="146" y="123"/>
                  <a:pt x="141" y="128"/>
                  <a:pt x="135" y="128"/>
                </a:cubicBezTo>
                <a:close/>
                <a:moveTo>
                  <a:pt x="135" y="87"/>
                </a:moveTo>
                <a:cubicBezTo>
                  <a:pt x="129" y="87"/>
                  <a:pt x="124" y="82"/>
                  <a:pt x="124" y="76"/>
                </a:cubicBezTo>
                <a:cubicBezTo>
                  <a:pt x="124" y="70"/>
                  <a:pt x="129" y="65"/>
                  <a:pt x="135" y="65"/>
                </a:cubicBezTo>
                <a:cubicBezTo>
                  <a:pt x="141" y="65"/>
                  <a:pt x="146" y="70"/>
                  <a:pt x="146" y="76"/>
                </a:cubicBezTo>
                <a:cubicBezTo>
                  <a:pt x="146" y="82"/>
                  <a:pt x="141" y="87"/>
                  <a:pt x="135" y="87"/>
                </a:cubicBezTo>
                <a:close/>
                <a:moveTo>
                  <a:pt x="135" y="87"/>
                </a:moveTo>
                <a:cubicBezTo>
                  <a:pt x="135" y="87"/>
                  <a:pt x="135" y="87"/>
                  <a:pt x="135" y="8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1C318802-642F-DB50-AF09-A26D612136FB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1373188"/>
            <a:ext cx="252413" cy="254000"/>
          </a:xfrm>
          <a:custGeom>
            <a:avLst/>
            <a:gdLst>
              <a:gd name="T0" fmla="*/ 48 w 159"/>
              <a:gd name="T1" fmla="*/ 120 h 160"/>
              <a:gd name="T2" fmla="*/ 112 w 159"/>
              <a:gd name="T3" fmla="*/ 120 h 160"/>
              <a:gd name="T4" fmla="*/ 114 w 159"/>
              <a:gd name="T5" fmla="*/ 117 h 160"/>
              <a:gd name="T6" fmla="*/ 112 w 159"/>
              <a:gd name="T7" fmla="*/ 114 h 160"/>
              <a:gd name="T8" fmla="*/ 48 w 159"/>
              <a:gd name="T9" fmla="*/ 114 h 160"/>
              <a:gd name="T10" fmla="*/ 45 w 159"/>
              <a:gd name="T11" fmla="*/ 117 h 160"/>
              <a:gd name="T12" fmla="*/ 48 w 159"/>
              <a:gd name="T13" fmla="*/ 120 h 160"/>
              <a:gd name="T14" fmla="*/ 48 w 159"/>
              <a:gd name="T15" fmla="*/ 133 h 160"/>
              <a:gd name="T16" fmla="*/ 112 w 159"/>
              <a:gd name="T17" fmla="*/ 133 h 160"/>
              <a:gd name="T18" fmla="*/ 114 w 159"/>
              <a:gd name="T19" fmla="*/ 130 h 160"/>
              <a:gd name="T20" fmla="*/ 112 w 159"/>
              <a:gd name="T21" fmla="*/ 128 h 160"/>
              <a:gd name="T22" fmla="*/ 48 w 159"/>
              <a:gd name="T23" fmla="*/ 128 h 160"/>
              <a:gd name="T24" fmla="*/ 45 w 159"/>
              <a:gd name="T25" fmla="*/ 130 h 160"/>
              <a:gd name="T26" fmla="*/ 48 w 159"/>
              <a:gd name="T27" fmla="*/ 133 h 160"/>
              <a:gd name="T28" fmla="*/ 136 w 159"/>
              <a:gd name="T29" fmla="*/ 45 h 160"/>
              <a:gd name="T30" fmla="*/ 136 w 159"/>
              <a:gd name="T31" fmla="*/ 0 h 160"/>
              <a:gd name="T32" fmla="*/ 23 w 159"/>
              <a:gd name="T33" fmla="*/ 0 h 160"/>
              <a:gd name="T34" fmla="*/ 23 w 159"/>
              <a:gd name="T35" fmla="*/ 45 h 160"/>
              <a:gd name="T36" fmla="*/ 0 w 159"/>
              <a:gd name="T37" fmla="*/ 45 h 160"/>
              <a:gd name="T38" fmla="*/ 0 w 159"/>
              <a:gd name="T39" fmla="*/ 135 h 160"/>
              <a:gd name="T40" fmla="*/ 16 w 159"/>
              <a:gd name="T41" fmla="*/ 135 h 160"/>
              <a:gd name="T42" fmla="*/ 16 w 159"/>
              <a:gd name="T43" fmla="*/ 144 h 160"/>
              <a:gd name="T44" fmla="*/ 23 w 159"/>
              <a:gd name="T45" fmla="*/ 144 h 160"/>
              <a:gd name="T46" fmla="*/ 23 w 159"/>
              <a:gd name="T47" fmla="*/ 160 h 160"/>
              <a:gd name="T48" fmla="*/ 136 w 159"/>
              <a:gd name="T49" fmla="*/ 160 h 160"/>
              <a:gd name="T50" fmla="*/ 136 w 159"/>
              <a:gd name="T51" fmla="*/ 144 h 160"/>
              <a:gd name="T52" fmla="*/ 143 w 159"/>
              <a:gd name="T53" fmla="*/ 144 h 160"/>
              <a:gd name="T54" fmla="*/ 143 w 159"/>
              <a:gd name="T55" fmla="*/ 135 h 160"/>
              <a:gd name="T56" fmla="*/ 159 w 159"/>
              <a:gd name="T57" fmla="*/ 135 h 160"/>
              <a:gd name="T58" fmla="*/ 159 w 159"/>
              <a:gd name="T59" fmla="*/ 45 h 160"/>
              <a:gd name="T60" fmla="*/ 136 w 159"/>
              <a:gd name="T61" fmla="*/ 45 h 160"/>
              <a:gd name="T62" fmla="*/ 29 w 159"/>
              <a:gd name="T63" fmla="*/ 6 h 160"/>
              <a:gd name="T64" fmla="*/ 130 w 159"/>
              <a:gd name="T65" fmla="*/ 6 h 160"/>
              <a:gd name="T66" fmla="*/ 130 w 159"/>
              <a:gd name="T67" fmla="*/ 45 h 160"/>
              <a:gd name="T68" fmla="*/ 29 w 159"/>
              <a:gd name="T69" fmla="*/ 45 h 160"/>
              <a:gd name="T70" fmla="*/ 29 w 159"/>
              <a:gd name="T71" fmla="*/ 6 h 160"/>
              <a:gd name="T72" fmla="*/ 130 w 159"/>
              <a:gd name="T73" fmla="*/ 144 h 160"/>
              <a:gd name="T74" fmla="*/ 130 w 159"/>
              <a:gd name="T75" fmla="*/ 155 h 160"/>
              <a:gd name="T76" fmla="*/ 29 w 159"/>
              <a:gd name="T77" fmla="*/ 155 h 160"/>
              <a:gd name="T78" fmla="*/ 29 w 159"/>
              <a:gd name="T79" fmla="*/ 99 h 160"/>
              <a:gd name="T80" fmla="*/ 130 w 159"/>
              <a:gd name="T81" fmla="*/ 99 h 160"/>
              <a:gd name="T82" fmla="*/ 130 w 159"/>
              <a:gd name="T83" fmla="*/ 144 h 160"/>
              <a:gd name="T84" fmla="*/ 134 w 159"/>
              <a:gd name="T85" fmla="*/ 85 h 160"/>
              <a:gd name="T86" fmla="*/ 120 w 159"/>
              <a:gd name="T87" fmla="*/ 72 h 160"/>
              <a:gd name="T88" fmla="*/ 134 w 159"/>
              <a:gd name="T89" fmla="*/ 58 h 160"/>
              <a:gd name="T90" fmla="*/ 146 w 159"/>
              <a:gd name="T91" fmla="*/ 72 h 160"/>
              <a:gd name="T92" fmla="*/ 134 w 159"/>
              <a:gd name="T93" fmla="*/ 85 h 160"/>
              <a:gd name="T94" fmla="*/ 133 w 159"/>
              <a:gd name="T95" fmla="*/ 64 h 160"/>
              <a:gd name="T96" fmla="*/ 125 w 159"/>
              <a:gd name="T97" fmla="*/ 72 h 160"/>
              <a:gd name="T98" fmla="*/ 133 w 159"/>
              <a:gd name="T99" fmla="*/ 81 h 160"/>
              <a:gd name="T100" fmla="*/ 141 w 159"/>
              <a:gd name="T101" fmla="*/ 72 h 160"/>
              <a:gd name="T102" fmla="*/ 133 w 159"/>
              <a:gd name="T103" fmla="*/ 6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9" h="160">
                <a:moveTo>
                  <a:pt x="48" y="120"/>
                </a:moveTo>
                <a:cubicBezTo>
                  <a:pt x="112" y="120"/>
                  <a:pt x="112" y="120"/>
                  <a:pt x="112" y="120"/>
                </a:cubicBezTo>
                <a:cubicBezTo>
                  <a:pt x="113" y="120"/>
                  <a:pt x="114" y="118"/>
                  <a:pt x="114" y="117"/>
                </a:cubicBezTo>
                <a:cubicBezTo>
                  <a:pt x="114" y="116"/>
                  <a:pt x="113" y="114"/>
                  <a:pt x="112" y="114"/>
                </a:cubicBezTo>
                <a:cubicBezTo>
                  <a:pt x="48" y="114"/>
                  <a:pt x="48" y="114"/>
                  <a:pt x="48" y="114"/>
                </a:cubicBezTo>
                <a:cubicBezTo>
                  <a:pt x="47" y="114"/>
                  <a:pt x="45" y="116"/>
                  <a:pt x="45" y="117"/>
                </a:cubicBezTo>
                <a:cubicBezTo>
                  <a:pt x="45" y="118"/>
                  <a:pt x="47" y="120"/>
                  <a:pt x="48" y="120"/>
                </a:cubicBezTo>
                <a:close/>
                <a:moveTo>
                  <a:pt x="48" y="133"/>
                </a:moveTo>
                <a:cubicBezTo>
                  <a:pt x="112" y="133"/>
                  <a:pt x="112" y="133"/>
                  <a:pt x="112" y="133"/>
                </a:cubicBezTo>
                <a:cubicBezTo>
                  <a:pt x="113" y="133"/>
                  <a:pt x="114" y="132"/>
                  <a:pt x="114" y="130"/>
                </a:cubicBezTo>
                <a:cubicBezTo>
                  <a:pt x="114" y="129"/>
                  <a:pt x="113" y="128"/>
                  <a:pt x="112" y="128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7" y="128"/>
                  <a:pt x="45" y="129"/>
                  <a:pt x="45" y="130"/>
                </a:cubicBezTo>
                <a:cubicBezTo>
                  <a:pt x="45" y="132"/>
                  <a:pt x="47" y="133"/>
                  <a:pt x="48" y="133"/>
                </a:cubicBezTo>
                <a:close/>
                <a:moveTo>
                  <a:pt x="136" y="45"/>
                </a:moveTo>
                <a:cubicBezTo>
                  <a:pt x="136" y="0"/>
                  <a:pt x="136" y="0"/>
                  <a:pt x="136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45"/>
                  <a:pt x="23" y="45"/>
                  <a:pt x="23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6" y="135"/>
                  <a:pt x="16" y="135"/>
                  <a:pt x="16" y="135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23" y="144"/>
                  <a:pt x="23" y="144"/>
                  <a:pt x="23" y="144"/>
                </a:cubicBezTo>
                <a:cubicBezTo>
                  <a:pt x="23" y="160"/>
                  <a:pt x="23" y="160"/>
                  <a:pt x="23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6" y="144"/>
                  <a:pt x="136" y="144"/>
                  <a:pt x="136" y="144"/>
                </a:cubicBezTo>
                <a:cubicBezTo>
                  <a:pt x="143" y="144"/>
                  <a:pt x="143" y="144"/>
                  <a:pt x="143" y="144"/>
                </a:cubicBezTo>
                <a:cubicBezTo>
                  <a:pt x="143" y="135"/>
                  <a:pt x="143" y="135"/>
                  <a:pt x="143" y="135"/>
                </a:cubicBezTo>
                <a:cubicBezTo>
                  <a:pt x="159" y="135"/>
                  <a:pt x="159" y="135"/>
                  <a:pt x="159" y="135"/>
                </a:cubicBezTo>
                <a:cubicBezTo>
                  <a:pt x="159" y="45"/>
                  <a:pt x="159" y="45"/>
                  <a:pt x="159" y="45"/>
                </a:cubicBezTo>
                <a:lnTo>
                  <a:pt x="136" y="45"/>
                </a:lnTo>
                <a:close/>
                <a:moveTo>
                  <a:pt x="29" y="6"/>
                </a:moveTo>
                <a:cubicBezTo>
                  <a:pt x="130" y="6"/>
                  <a:pt x="130" y="6"/>
                  <a:pt x="130" y="6"/>
                </a:cubicBezTo>
                <a:cubicBezTo>
                  <a:pt x="130" y="45"/>
                  <a:pt x="130" y="45"/>
                  <a:pt x="130" y="45"/>
                </a:cubicBezTo>
                <a:cubicBezTo>
                  <a:pt x="29" y="45"/>
                  <a:pt x="29" y="45"/>
                  <a:pt x="29" y="45"/>
                </a:cubicBezTo>
                <a:lnTo>
                  <a:pt x="29" y="6"/>
                </a:lnTo>
                <a:close/>
                <a:moveTo>
                  <a:pt x="130" y="144"/>
                </a:moveTo>
                <a:cubicBezTo>
                  <a:pt x="130" y="155"/>
                  <a:pt x="130" y="155"/>
                  <a:pt x="130" y="155"/>
                </a:cubicBezTo>
                <a:cubicBezTo>
                  <a:pt x="29" y="155"/>
                  <a:pt x="29" y="155"/>
                  <a:pt x="29" y="155"/>
                </a:cubicBezTo>
                <a:cubicBezTo>
                  <a:pt x="29" y="99"/>
                  <a:pt x="29" y="99"/>
                  <a:pt x="29" y="99"/>
                </a:cubicBezTo>
                <a:cubicBezTo>
                  <a:pt x="130" y="99"/>
                  <a:pt x="130" y="99"/>
                  <a:pt x="130" y="99"/>
                </a:cubicBezTo>
                <a:lnTo>
                  <a:pt x="130" y="144"/>
                </a:lnTo>
                <a:close/>
                <a:moveTo>
                  <a:pt x="134" y="85"/>
                </a:moveTo>
                <a:cubicBezTo>
                  <a:pt x="126" y="85"/>
                  <a:pt x="120" y="79"/>
                  <a:pt x="120" y="72"/>
                </a:cubicBezTo>
                <a:cubicBezTo>
                  <a:pt x="120" y="64"/>
                  <a:pt x="126" y="58"/>
                  <a:pt x="134" y="58"/>
                </a:cubicBezTo>
                <a:cubicBezTo>
                  <a:pt x="141" y="58"/>
                  <a:pt x="146" y="64"/>
                  <a:pt x="146" y="72"/>
                </a:cubicBezTo>
                <a:cubicBezTo>
                  <a:pt x="146" y="79"/>
                  <a:pt x="141" y="85"/>
                  <a:pt x="134" y="85"/>
                </a:cubicBezTo>
                <a:close/>
                <a:moveTo>
                  <a:pt x="133" y="64"/>
                </a:moveTo>
                <a:cubicBezTo>
                  <a:pt x="129" y="64"/>
                  <a:pt x="125" y="68"/>
                  <a:pt x="125" y="72"/>
                </a:cubicBezTo>
                <a:cubicBezTo>
                  <a:pt x="125" y="77"/>
                  <a:pt x="129" y="81"/>
                  <a:pt x="133" y="81"/>
                </a:cubicBezTo>
                <a:cubicBezTo>
                  <a:pt x="137" y="81"/>
                  <a:pt x="141" y="77"/>
                  <a:pt x="141" y="72"/>
                </a:cubicBezTo>
                <a:cubicBezTo>
                  <a:pt x="141" y="68"/>
                  <a:pt x="137" y="64"/>
                  <a:pt x="133" y="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6E956405-0C53-83B3-D5D4-11909DE729C1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1371600"/>
            <a:ext cx="254000" cy="254000"/>
          </a:xfrm>
          <a:custGeom>
            <a:avLst/>
            <a:gdLst>
              <a:gd name="T0" fmla="*/ 62 w 160"/>
              <a:gd name="T1" fmla="*/ 30 h 160"/>
              <a:gd name="T2" fmla="*/ 75 w 160"/>
              <a:gd name="T3" fmla="*/ 30 h 160"/>
              <a:gd name="T4" fmla="*/ 53 w 160"/>
              <a:gd name="T5" fmla="*/ 3 h 160"/>
              <a:gd name="T6" fmla="*/ 46 w 160"/>
              <a:gd name="T7" fmla="*/ 2 h 160"/>
              <a:gd name="T8" fmla="*/ 45 w 160"/>
              <a:gd name="T9" fmla="*/ 9 h 160"/>
              <a:gd name="T10" fmla="*/ 62 w 160"/>
              <a:gd name="T11" fmla="*/ 30 h 160"/>
              <a:gd name="T12" fmla="*/ 107 w 160"/>
              <a:gd name="T13" fmla="*/ 21 h 160"/>
              <a:gd name="T14" fmla="*/ 107 w 160"/>
              <a:gd name="T15" fmla="*/ 14 h 160"/>
              <a:gd name="T16" fmla="*/ 100 w 160"/>
              <a:gd name="T17" fmla="*/ 14 h 160"/>
              <a:gd name="T18" fmla="*/ 85 w 160"/>
              <a:gd name="T19" fmla="*/ 30 h 160"/>
              <a:gd name="T20" fmla="*/ 100 w 160"/>
              <a:gd name="T21" fmla="*/ 30 h 160"/>
              <a:gd name="T22" fmla="*/ 107 w 160"/>
              <a:gd name="T23" fmla="*/ 21 h 160"/>
              <a:gd name="T24" fmla="*/ 148 w 160"/>
              <a:gd name="T25" fmla="*/ 35 h 160"/>
              <a:gd name="T26" fmla="*/ 11 w 160"/>
              <a:gd name="T27" fmla="*/ 35 h 160"/>
              <a:gd name="T28" fmla="*/ 0 w 160"/>
              <a:gd name="T29" fmla="*/ 47 h 160"/>
              <a:gd name="T30" fmla="*/ 0 w 160"/>
              <a:gd name="T31" fmla="*/ 133 h 160"/>
              <a:gd name="T32" fmla="*/ 11 w 160"/>
              <a:gd name="T33" fmla="*/ 145 h 160"/>
              <a:gd name="T34" fmla="*/ 148 w 160"/>
              <a:gd name="T35" fmla="*/ 145 h 160"/>
              <a:gd name="T36" fmla="*/ 160 w 160"/>
              <a:gd name="T37" fmla="*/ 133 h 160"/>
              <a:gd name="T38" fmla="*/ 160 w 160"/>
              <a:gd name="T39" fmla="*/ 47 h 160"/>
              <a:gd name="T40" fmla="*/ 148 w 160"/>
              <a:gd name="T41" fmla="*/ 35 h 160"/>
              <a:gd name="T42" fmla="*/ 113 w 160"/>
              <a:gd name="T43" fmla="*/ 120 h 160"/>
              <a:gd name="T44" fmla="*/ 104 w 160"/>
              <a:gd name="T45" fmla="*/ 128 h 160"/>
              <a:gd name="T46" fmla="*/ 25 w 160"/>
              <a:gd name="T47" fmla="*/ 128 h 160"/>
              <a:gd name="T48" fmla="*/ 17 w 160"/>
              <a:gd name="T49" fmla="*/ 120 h 160"/>
              <a:gd name="T50" fmla="*/ 17 w 160"/>
              <a:gd name="T51" fmla="*/ 61 h 160"/>
              <a:gd name="T52" fmla="*/ 25 w 160"/>
              <a:gd name="T53" fmla="*/ 52 h 160"/>
              <a:gd name="T54" fmla="*/ 104 w 160"/>
              <a:gd name="T55" fmla="*/ 52 h 160"/>
              <a:gd name="T56" fmla="*/ 113 w 160"/>
              <a:gd name="T57" fmla="*/ 61 h 160"/>
              <a:gd name="T58" fmla="*/ 113 w 160"/>
              <a:gd name="T59" fmla="*/ 120 h 160"/>
              <a:gd name="T60" fmla="*/ 147 w 160"/>
              <a:gd name="T61" fmla="*/ 101 h 160"/>
              <a:gd name="T62" fmla="*/ 145 w 160"/>
              <a:gd name="T63" fmla="*/ 104 h 160"/>
              <a:gd name="T64" fmla="*/ 128 w 160"/>
              <a:gd name="T65" fmla="*/ 104 h 160"/>
              <a:gd name="T66" fmla="*/ 126 w 160"/>
              <a:gd name="T67" fmla="*/ 101 h 160"/>
              <a:gd name="T68" fmla="*/ 126 w 160"/>
              <a:gd name="T69" fmla="*/ 89 h 160"/>
              <a:gd name="T70" fmla="*/ 128 w 160"/>
              <a:gd name="T71" fmla="*/ 86 h 160"/>
              <a:gd name="T72" fmla="*/ 145 w 160"/>
              <a:gd name="T73" fmla="*/ 86 h 160"/>
              <a:gd name="T74" fmla="*/ 147 w 160"/>
              <a:gd name="T75" fmla="*/ 89 h 160"/>
              <a:gd name="T76" fmla="*/ 147 w 160"/>
              <a:gd name="T77" fmla="*/ 101 h 160"/>
              <a:gd name="T78" fmla="*/ 147 w 160"/>
              <a:gd name="T79" fmla="*/ 74 h 160"/>
              <a:gd name="T80" fmla="*/ 145 w 160"/>
              <a:gd name="T81" fmla="*/ 75 h 160"/>
              <a:gd name="T82" fmla="*/ 128 w 160"/>
              <a:gd name="T83" fmla="*/ 75 h 160"/>
              <a:gd name="T84" fmla="*/ 126 w 160"/>
              <a:gd name="T85" fmla="*/ 74 h 160"/>
              <a:gd name="T86" fmla="*/ 126 w 160"/>
              <a:gd name="T87" fmla="*/ 61 h 160"/>
              <a:gd name="T88" fmla="*/ 128 w 160"/>
              <a:gd name="T89" fmla="*/ 60 h 160"/>
              <a:gd name="T90" fmla="*/ 145 w 160"/>
              <a:gd name="T91" fmla="*/ 60 h 160"/>
              <a:gd name="T92" fmla="*/ 147 w 160"/>
              <a:gd name="T93" fmla="*/ 61 h 160"/>
              <a:gd name="T94" fmla="*/ 147 w 160"/>
              <a:gd name="T95" fmla="*/ 74 h 160"/>
              <a:gd name="T96" fmla="*/ 11 w 160"/>
              <a:gd name="T97" fmla="*/ 155 h 160"/>
              <a:gd name="T98" fmla="*/ 17 w 160"/>
              <a:gd name="T99" fmla="*/ 160 h 160"/>
              <a:gd name="T100" fmla="*/ 23 w 160"/>
              <a:gd name="T101" fmla="*/ 160 h 160"/>
              <a:gd name="T102" fmla="*/ 29 w 160"/>
              <a:gd name="T103" fmla="*/ 155 h 160"/>
              <a:gd name="T104" fmla="*/ 29 w 160"/>
              <a:gd name="T105" fmla="*/ 150 h 160"/>
              <a:gd name="T106" fmla="*/ 11 w 160"/>
              <a:gd name="T107" fmla="*/ 150 h 160"/>
              <a:gd name="T108" fmla="*/ 11 w 160"/>
              <a:gd name="T109" fmla="*/ 155 h 160"/>
              <a:gd name="T110" fmla="*/ 130 w 160"/>
              <a:gd name="T111" fmla="*/ 155 h 160"/>
              <a:gd name="T112" fmla="*/ 136 w 160"/>
              <a:gd name="T113" fmla="*/ 160 h 160"/>
              <a:gd name="T114" fmla="*/ 142 w 160"/>
              <a:gd name="T115" fmla="*/ 160 h 160"/>
              <a:gd name="T116" fmla="*/ 149 w 160"/>
              <a:gd name="T117" fmla="*/ 155 h 160"/>
              <a:gd name="T118" fmla="*/ 149 w 160"/>
              <a:gd name="T119" fmla="*/ 150 h 160"/>
              <a:gd name="T120" fmla="*/ 130 w 160"/>
              <a:gd name="T121" fmla="*/ 150 h 160"/>
              <a:gd name="T122" fmla="*/ 130 w 160"/>
              <a:gd name="T123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62" y="30"/>
                </a:moveTo>
                <a:cubicBezTo>
                  <a:pt x="75" y="30"/>
                  <a:pt x="75" y="30"/>
                  <a:pt x="75" y="30"/>
                </a:cubicBezTo>
                <a:cubicBezTo>
                  <a:pt x="53" y="3"/>
                  <a:pt x="53" y="3"/>
                  <a:pt x="53" y="3"/>
                </a:cubicBezTo>
                <a:cubicBezTo>
                  <a:pt x="51" y="0"/>
                  <a:pt x="48" y="0"/>
                  <a:pt x="46" y="2"/>
                </a:cubicBezTo>
                <a:cubicBezTo>
                  <a:pt x="43" y="4"/>
                  <a:pt x="43" y="8"/>
                  <a:pt x="45" y="9"/>
                </a:cubicBezTo>
                <a:lnTo>
                  <a:pt x="62" y="30"/>
                </a:lnTo>
                <a:close/>
                <a:moveTo>
                  <a:pt x="107" y="21"/>
                </a:moveTo>
                <a:cubicBezTo>
                  <a:pt x="110" y="20"/>
                  <a:pt x="110" y="16"/>
                  <a:pt x="107" y="14"/>
                </a:cubicBezTo>
                <a:cubicBezTo>
                  <a:pt x="106" y="12"/>
                  <a:pt x="103" y="12"/>
                  <a:pt x="100" y="14"/>
                </a:cubicBezTo>
                <a:cubicBezTo>
                  <a:pt x="85" y="30"/>
                  <a:pt x="85" y="30"/>
                  <a:pt x="85" y="30"/>
                </a:cubicBezTo>
                <a:cubicBezTo>
                  <a:pt x="100" y="30"/>
                  <a:pt x="100" y="30"/>
                  <a:pt x="100" y="30"/>
                </a:cubicBezTo>
                <a:lnTo>
                  <a:pt x="107" y="21"/>
                </a:lnTo>
                <a:close/>
                <a:moveTo>
                  <a:pt x="148" y="35"/>
                </a:moveTo>
                <a:cubicBezTo>
                  <a:pt x="11" y="35"/>
                  <a:pt x="11" y="35"/>
                  <a:pt x="11" y="35"/>
                </a:cubicBezTo>
                <a:cubicBezTo>
                  <a:pt x="4" y="35"/>
                  <a:pt x="0" y="41"/>
                  <a:pt x="0" y="47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39"/>
                  <a:pt x="4" y="145"/>
                  <a:pt x="11" y="145"/>
                </a:cubicBezTo>
                <a:cubicBezTo>
                  <a:pt x="148" y="145"/>
                  <a:pt x="148" y="145"/>
                  <a:pt x="148" y="145"/>
                </a:cubicBezTo>
                <a:cubicBezTo>
                  <a:pt x="155" y="145"/>
                  <a:pt x="160" y="139"/>
                  <a:pt x="160" y="133"/>
                </a:cubicBezTo>
                <a:cubicBezTo>
                  <a:pt x="160" y="47"/>
                  <a:pt x="160" y="47"/>
                  <a:pt x="160" y="47"/>
                </a:cubicBezTo>
                <a:cubicBezTo>
                  <a:pt x="160" y="41"/>
                  <a:pt x="155" y="35"/>
                  <a:pt x="148" y="35"/>
                </a:cubicBezTo>
                <a:close/>
                <a:moveTo>
                  <a:pt x="113" y="120"/>
                </a:moveTo>
                <a:cubicBezTo>
                  <a:pt x="113" y="124"/>
                  <a:pt x="109" y="128"/>
                  <a:pt x="104" y="128"/>
                </a:cubicBezTo>
                <a:cubicBezTo>
                  <a:pt x="25" y="128"/>
                  <a:pt x="25" y="128"/>
                  <a:pt x="25" y="128"/>
                </a:cubicBezTo>
                <a:cubicBezTo>
                  <a:pt x="20" y="128"/>
                  <a:pt x="17" y="124"/>
                  <a:pt x="17" y="120"/>
                </a:cubicBezTo>
                <a:cubicBezTo>
                  <a:pt x="17" y="61"/>
                  <a:pt x="17" y="61"/>
                  <a:pt x="17" y="61"/>
                </a:cubicBezTo>
                <a:cubicBezTo>
                  <a:pt x="17" y="56"/>
                  <a:pt x="20" y="52"/>
                  <a:pt x="25" y="52"/>
                </a:cubicBezTo>
                <a:cubicBezTo>
                  <a:pt x="104" y="52"/>
                  <a:pt x="104" y="52"/>
                  <a:pt x="104" y="52"/>
                </a:cubicBezTo>
                <a:cubicBezTo>
                  <a:pt x="109" y="52"/>
                  <a:pt x="113" y="56"/>
                  <a:pt x="113" y="61"/>
                </a:cubicBezTo>
                <a:lnTo>
                  <a:pt x="113" y="120"/>
                </a:lnTo>
                <a:close/>
                <a:moveTo>
                  <a:pt x="147" y="101"/>
                </a:moveTo>
                <a:cubicBezTo>
                  <a:pt x="147" y="102"/>
                  <a:pt x="146" y="104"/>
                  <a:pt x="145" y="104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26" y="104"/>
                  <a:pt x="126" y="102"/>
                  <a:pt x="126" y="101"/>
                </a:cubicBezTo>
                <a:cubicBezTo>
                  <a:pt x="126" y="89"/>
                  <a:pt x="126" y="89"/>
                  <a:pt x="126" y="89"/>
                </a:cubicBezTo>
                <a:cubicBezTo>
                  <a:pt x="126" y="88"/>
                  <a:pt x="126" y="86"/>
                  <a:pt x="128" y="86"/>
                </a:cubicBezTo>
                <a:cubicBezTo>
                  <a:pt x="145" y="86"/>
                  <a:pt x="145" y="86"/>
                  <a:pt x="145" y="86"/>
                </a:cubicBezTo>
                <a:cubicBezTo>
                  <a:pt x="146" y="86"/>
                  <a:pt x="147" y="88"/>
                  <a:pt x="147" y="89"/>
                </a:cubicBezTo>
                <a:lnTo>
                  <a:pt x="147" y="101"/>
                </a:lnTo>
                <a:close/>
                <a:moveTo>
                  <a:pt x="147" y="74"/>
                </a:moveTo>
                <a:cubicBezTo>
                  <a:pt x="147" y="74"/>
                  <a:pt x="146" y="75"/>
                  <a:pt x="145" y="75"/>
                </a:cubicBezTo>
                <a:cubicBezTo>
                  <a:pt x="128" y="75"/>
                  <a:pt x="128" y="75"/>
                  <a:pt x="128" y="75"/>
                </a:cubicBezTo>
                <a:cubicBezTo>
                  <a:pt x="126" y="75"/>
                  <a:pt x="126" y="74"/>
                  <a:pt x="126" y="74"/>
                </a:cubicBezTo>
                <a:cubicBezTo>
                  <a:pt x="126" y="61"/>
                  <a:pt x="126" y="61"/>
                  <a:pt x="126" y="61"/>
                </a:cubicBezTo>
                <a:cubicBezTo>
                  <a:pt x="126" y="60"/>
                  <a:pt x="126" y="60"/>
                  <a:pt x="128" y="60"/>
                </a:cubicBezTo>
                <a:cubicBezTo>
                  <a:pt x="145" y="60"/>
                  <a:pt x="145" y="60"/>
                  <a:pt x="145" y="60"/>
                </a:cubicBezTo>
                <a:cubicBezTo>
                  <a:pt x="146" y="60"/>
                  <a:pt x="147" y="60"/>
                  <a:pt x="147" y="61"/>
                </a:cubicBezTo>
                <a:lnTo>
                  <a:pt x="147" y="74"/>
                </a:lnTo>
                <a:close/>
                <a:moveTo>
                  <a:pt x="11" y="155"/>
                </a:moveTo>
                <a:cubicBezTo>
                  <a:pt x="11" y="158"/>
                  <a:pt x="15" y="160"/>
                  <a:pt x="17" y="160"/>
                </a:cubicBezTo>
                <a:cubicBezTo>
                  <a:pt x="23" y="160"/>
                  <a:pt x="23" y="160"/>
                  <a:pt x="23" y="160"/>
                </a:cubicBezTo>
                <a:cubicBezTo>
                  <a:pt x="27" y="160"/>
                  <a:pt x="29" y="158"/>
                  <a:pt x="29" y="155"/>
                </a:cubicBezTo>
                <a:cubicBezTo>
                  <a:pt x="29" y="150"/>
                  <a:pt x="29" y="150"/>
                  <a:pt x="29" y="150"/>
                </a:cubicBezTo>
                <a:cubicBezTo>
                  <a:pt x="11" y="150"/>
                  <a:pt x="11" y="150"/>
                  <a:pt x="11" y="150"/>
                </a:cubicBezTo>
                <a:lnTo>
                  <a:pt x="11" y="155"/>
                </a:lnTo>
                <a:close/>
                <a:moveTo>
                  <a:pt x="130" y="155"/>
                </a:moveTo>
                <a:cubicBezTo>
                  <a:pt x="130" y="158"/>
                  <a:pt x="133" y="160"/>
                  <a:pt x="136" y="160"/>
                </a:cubicBezTo>
                <a:cubicBezTo>
                  <a:pt x="142" y="160"/>
                  <a:pt x="142" y="160"/>
                  <a:pt x="142" y="160"/>
                </a:cubicBezTo>
                <a:cubicBezTo>
                  <a:pt x="145" y="160"/>
                  <a:pt x="149" y="158"/>
                  <a:pt x="149" y="155"/>
                </a:cubicBezTo>
                <a:cubicBezTo>
                  <a:pt x="149" y="150"/>
                  <a:pt x="149" y="150"/>
                  <a:pt x="149" y="150"/>
                </a:cubicBezTo>
                <a:cubicBezTo>
                  <a:pt x="130" y="150"/>
                  <a:pt x="130" y="150"/>
                  <a:pt x="130" y="150"/>
                </a:cubicBezTo>
                <a:lnTo>
                  <a:pt x="130" y="15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F8A5A255-DABC-4ADC-95AD-2691E82944D4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1374775"/>
            <a:ext cx="255588" cy="254000"/>
          </a:xfrm>
          <a:custGeom>
            <a:avLst/>
            <a:gdLst>
              <a:gd name="T0" fmla="*/ 57 w 161"/>
              <a:gd name="T1" fmla="*/ 64 h 160"/>
              <a:gd name="T2" fmla="*/ 59 w 161"/>
              <a:gd name="T3" fmla="*/ 63 h 160"/>
              <a:gd name="T4" fmla="*/ 59 w 161"/>
              <a:gd name="T5" fmla="*/ 63 h 160"/>
              <a:gd name="T6" fmla="*/ 119 w 161"/>
              <a:gd name="T7" fmla="*/ 0 h 160"/>
              <a:gd name="T8" fmla="*/ 119 w 161"/>
              <a:gd name="T9" fmla="*/ 34 h 160"/>
              <a:gd name="T10" fmla="*/ 119 w 161"/>
              <a:gd name="T11" fmla="*/ 0 h 160"/>
              <a:gd name="T12" fmla="*/ 25 w 161"/>
              <a:gd name="T13" fmla="*/ 71 h 160"/>
              <a:gd name="T14" fmla="*/ 21 w 161"/>
              <a:gd name="T15" fmla="*/ 68 h 160"/>
              <a:gd name="T16" fmla="*/ 19 w 161"/>
              <a:gd name="T17" fmla="*/ 67 h 160"/>
              <a:gd name="T18" fmla="*/ 16 w 161"/>
              <a:gd name="T19" fmla="*/ 55 h 160"/>
              <a:gd name="T20" fmla="*/ 17 w 161"/>
              <a:gd name="T21" fmla="*/ 69 h 160"/>
              <a:gd name="T22" fmla="*/ 160 w 161"/>
              <a:gd name="T23" fmla="*/ 101 h 160"/>
              <a:gd name="T24" fmla="*/ 157 w 161"/>
              <a:gd name="T25" fmla="*/ 44 h 160"/>
              <a:gd name="T26" fmla="*/ 154 w 161"/>
              <a:gd name="T27" fmla="*/ 42 h 160"/>
              <a:gd name="T28" fmla="*/ 155 w 161"/>
              <a:gd name="T29" fmla="*/ 101 h 160"/>
              <a:gd name="T30" fmla="*/ 149 w 161"/>
              <a:gd name="T31" fmla="*/ 110 h 160"/>
              <a:gd name="T32" fmla="*/ 112 w 161"/>
              <a:gd name="T33" fmla="*/ 119 h 160"/>
              <a:gd name="T34" fmla="*/ 114 w 161"/>
              <a:gd name="T35" fmla="*/ 120 h 160"/>
              <a:gd name="T36" fmla="*/ 134 w 161"/>
              <a:gd name="T37" fmla="*/ 147 h 160"/>
              <a:gd name="T38" fmla="*/ 122 w 161"/>
              <a:gd name="T39" fmla="*/ 151 h 160"/>
              <a:gd name="T40" fmla="*/ 150 w 161"/>
              <a:gd name="T41" fmla="*/ 153 h 160"/>
              <a:gd name="T42" fmla="*/ 150 w 161"/>
              <a:gd name="T43" fmla="*/ 147 h 160"/>
              <a:gd name="T44" fmla="*/ 141 w 161"/>
              <a:gd name="T45" fmla="*/ 114 h 160"/>
              <a:gd name="T46" fmla="*/ 156 w 161"/>
              <a:gd name="T47" fmla="*/ 114 h 160"/>
              <a:gd name="T48" fmla="*/ 150 w 161"/>
              <a:gd name="T49" fmla="*/ 92 h 160"/>
              <a:gd name="T50" fmla="*/ 113 w 161"/>
              <a:gd name="T51" fmla="*/ 50 h 160"/>
              <a:gd name="T52" fmla="*/ 77 w 161"/>
              <a:gd name="T53" fmla="*/ 68 h 160"/>
              <a:gd name="T54" fmla="*/ 118 w 161"/>
              <a:gd name="T55" fmla="*/ 88 h 160"/>
              <a:gd name="T56" fmla="*/ 74 w 161"/>
              <a:gd name="T57" fmla="*/ 147 h 160"/>
              <a:gd name="T58" fmla="*/ 90 w 161"/>
              <a:gd name="T59" fmla="*/ 85 h 160"/>
              <a:gd name="T60" fmla="*/ 32 w 161"/>
              <a:gd name="T61" fmla="*/ 72 h 160"/>
              <a:gd name="T62" fmla="*/ 32 w 161"/>
              <a:gd name="T63" fmla="*/ 71 h 160"/>
              <a:gd name="T64" fmla="*/ 35 w 161"/>
              <a:gd name="T65" fmla="*/ 68 h 160"/>
              <a:gd name="T66" fmla="*/ 50 w 161"/>
              <a:gd name="T67" fmla="*/ 69 h 160"/>
              <a:gd name="T68" fmla="*/ 53 w 161"/>
              <a:gd name="T69" fmla="*/ 69 h 160"/>
              <a:gd name="T70" fmla="*/ 54 w 161"/>
              <a:gd name="T71" fmla="*/ 67 h 160"/>
              <a:gd name="T72" fmla="*/ 54 w 161"/>
              <a:gd name="T73" fmla="*/ 68 h 160"/>
              <a:gd name="T74" fmla="*/ 63 w 161"/>
              <a:gd name="T75" fmla="*/ 62 h 160"/>
              <a:gd name="T76" fmla="*/ 55 w 161"/>
              <a:gd name="T77" fmla="*/ 66 h 160"/>
              <a:gd name="T78" fmla="*/ 55 w 161"/>
              <a:gd name="T79" fmla="*/ 66 h 160"/>
              <a:gd name="T80" fmla="*/ 53 w 161"/>
              <a:gd name="T81" fmla="*/ 68 h 160"/>
              <a:gd name="T82" fmla="*/ 52 w 161"/>
              <a:gd name="T83" fmla="*/ 69 h 160"/>
              <a:gd name="T84" fmla="*/ 35 w 161"/>
              <a:gd name="T85" fmla="*/ 67 h 160"/>
              <a:gd name="T86" fmla="*/ 33 w 161"/>
              <a:gd name="T87" fmla="*/ 68 h 160"/>
              <a:gd name="T88" fmla="*/ 32 w 161"/>
              <a:gd name="T89" fmla="*/ 71 h 160"/>
              <a:gd name="T90" fmla="*/ 0 w 161"/>
              <a:gd name="T91" fmla="*/ 72 h 160"/>
              <a:gd name="T92" fmla="*/ 9 w 161"/>
              <a:gd name="T93" fmla="*/ 85 h 160"/>
              <a:gd name="T94" fmla="*/ 74 w 161"/>
              <a:gd name="T95" fmla="*/ 157 h 160"/>
              <a:gd name="T96" fmla="*/ 96 w 161"/>
              <a:gd name="T97" fmla="*/ 147 h 160"/>
              <a:gd name="T98" fmla="*/ 150 w 161"/>
              <a:gd name="T99" fmla="*/ 92 h 160"/>
              <a:gd name="T100" fmla="*/ 26 w 161"/>
              <a:gd name="T101" fmla="*/ 62 h 160"/>
              <a:gd name="T102" fmla="*/ 16 w 161"/>
              <a:gd name="T103" fmla="*/ 24 h 160"/>
              <a:gd name="T104" fmla="*/ 23 w 161"/>
              <a:gd name="T105" fmla="*/ 24 h 160"/>
              <a:gd name="T106" fmla="*/ 23 w 161"/>
              <a:gd name="T107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1" h="160">
                <a:moveTo>
                  <a:pt x="59" y="63"/>
                </a:moveTo>
                <a:cubicBezTo>
                  <a:pt x="58" y="63"/>
                  <a:pt x="57" y="64"/>
                  <a:pt x="57" y="64"/>
                </a:cubicBezTo>
                <a:cubicBezTo>
                  <a:pt x="58" y="66"/>
                  <a:pt x="59" y="63"/>
                  <a:pt x="59" y="63"/>
                </a:cubicBezTo>
                <a:close/>
                <a:moveTo>
                  <a:pt x="59" y="63"/>
                </a:moveTo>
                <a:cubicBezTo>
                  <a:pt x="59" y="63"/>
                  <a:pt x="59" y="63"/>
                  <a:pt x="59" y="63"/>
                </a:cubicBezTo>
                <a:cubicBezTo>
                  <a:pt x="59" y="63"/>
                  <a:pt x="59" y="63"/>
                  <a:pt x="59" y="63"/>
                </a:cubicBezTo>
                <a:cubicBezTo>
                  <a:pt x="59" y="63"/>
                  <a:pt x="59" y="63"/>
                  <a:pt x="59" y="63"/>
                </a:cubicBezTo>
                <a:close/>
                <a:moveTo>
                  <a:pt x="119" y="0"/>
                </a:moveTo>
                <a:cubicBezTo>
                  <a:pt x="128" y="0"/>
                  <a:pt x="135" y="8"/>
                  <a:pt x="135" y="16"/>
                </a:cubicBezTo>
                <a:cubicBezTo>
                  <a:pt x="135" y="26"/>
                  <a:pt x="128" y="34"/>
                  <a:pt x="119" y="34"/>
                </a:cubicBezTo>
                <a:cubicBezTo>
                  <a:pt x="111" y="34"/>
                  <a:pt x="103" y="26"/>
                  <a:pt x="103" y="16"/>
                </a:cubicBezTo>
                <a:cubicBezTo>
                  <a:pt x="103" y="8"/>
                  <a:pt x="111" y="0"/>
                  <a:pt x="119" y="0"/>
                </a:cubicBezTo>
                <a:close/>
                <a:moveTo>
                  <a:pt x="21" y="71"/>
                </a:moveTo>
                <a:cubicBezTo>
                  <a:pt x="25" y="71"/>
                  <a:pt x="25" y="71"/>
                  <a:pt x="25" y="71"/>
                </a:cubicBezTo>
                <a:cubicBezTo>
                  <a:pt x="25" y="68"/>
                  <a:pt x="25" y="68"/>
                  <a:pt x="25" y="68"/>
                </a:cubicBezTo>
                <a:cubicBezTo>
                  <a:pt x="21" y="68"/>
                  <a:pt x="21" y="68"/>
                  <a:pt x="21" y="68"/>
                </a:cubicBezTo>
                <a:cubicBezTo>
                  <a:pt x="20" y="68"/>
                  <a:pt x="19" y="68"/>
                  <a:pt x="19" y="68"/>
                </a:cubicBezTo>
                <a:cubicBezTo>
                  <a:pt x="19" y="67"/>
                  <a:pt x="19" y="67"/>
                  <a:pt x="19" y="67"/>
                </a:cubicBezTo>
                <a:cubicBezTo>
                  <a:pt x="19" y="55"/>
                  <a:pt x="19" y="55"/>
                  <a:pt x="19" y="55"/>
                </a:cubicBezTo>
                <a:cubicBezTo>
                  <a:pt x="16" y="55"/>
                  <a:pt x="16" y="55"/>
                  <a:pt x="16" y="55"/>
                </a:cubicBezTo>
                <a:cubicBezTo>
                  <a:pt x="16" y="67"/>
                  <a:pt x="16" y="67"/>
                  <a:pt x="16" y="67"/>
                </a:cubicBezTo>
                <a:cubicBezTo>
                  <a:pt x="16" y="67"/>
                  <a:pt x="16" y="68"/>
                  <a:pt x="17" y="69"/>
                </a:cubicBezTo>
                <a:cubicBezTo>
                  <a:pt x="17" y="71"/>
                  <a:pt x="19" y="71"/>
                  <a:pt x="21" y="71"/>
                </a:cubicBezTo>
                <a:close/>
                <a:moveTo>
                  <a:pt x="160" y="101"/>
                </a:moveTo>
                <a:cubicBezTo>
                  <a:pt x="158" y="96"/>
                  <a:pt x="158" y="96"/>
                  <a:pt x="158" y="96"/>
                </a:cubicBezTo>
                <a:cubicBezTo>
                  <a:pt x="156" y="77"/>
                  <a:pt x="156" y="77"/>
                  <a:pt x="157" y="44"/>
                </a:cubicBezTo>
                <a:cubicBezTo>
                  <a:pt x="157" y="42"/>
                  <a:pt x="156" y="41"/>
                  <a:pt x="155" y="41"/>
                </a:cubicBezTo>
                <a:cubicBezTo>
                  <a:pt x="154" y="42"/>
                  <a:pt x="154" y="42"/>
                  <a:pt x="154" y="42"/>
                </a:cubicBezTo>
                <a:cubicBezTo>
                  <a:pt x="152" y="77"/>
                  <a:pt x="152" y="77"/>
                  <a:pt x="155" y="96"/>
                </a:cubicBezTo>
                <a:cubicBezTo>
                  <a:pt x="155" y="101"/>
                  <a:pt x="155" y="101"/>
                  <a:pt x="155" y="101"/>
                </a:cubicBezTo>
                <a:cubicBezTo>
                  <a:pt x="156" y="106"/>
                  <a:pt x="156" y="109"/>
                  <a:pt x="154" y="110"/>
                </a:cubicBezTo>
                <a:cubicBezTo>
                  <a:pt x="152" y="112"/>
                  <a:pt x="149" y="110"/>
                  <a:pt x="149" y="110"/>
                </a:cubicBezTo>
                <a:cubicBezTo>
                  <a:pt x="133" y="106"/>
                  <a:pt x="114" y="116"/>
                  <a:pt x="113" y="116"/>
                </a:cubicBezTo>
                <a:cubicBezTo>
                  <a:pt x="112" y="116"/>
                  <a:pt x="112" y="117"/>
                  <a:pt x="112" y="119"/>
                </a:cubicBezTo>
                <a:cubicBezTo>
                  <a:pt x="112" y="120"/>
                  <a:pt x="113" y="120"/>
                  <a:pt x="114" y="120"/>
                </a:cubicBezTo>
                <a:cubicBezTo>
                  <a:pt x="114" y="120"/>
                  <a:pt x="114" y="120"/>
                  <a:pt x="114" y="120"/>
                </a:cubicBezTo>
                <a:cubicBezTo>
                  <a:pt x="116" y="120"/>
                  <a:pt x="124" y="115"/>
                  <a:pt x="134" y="114"/>
                </a:cubicBezTo>
                <a:cubicBezTo>
                  <a:pt x="134" y="147"/>
                  <a:pt x="134" y="147"/>
                  <a:pt x="134" y="147"/>
                </a:cubicBezTo>
                <a:cubicBezTo>
                  <a:pt x="124" y="147"/>
                  <a:pt x="124" y="147"/>
                  <a:pt x="124" y="147"/>
                </a:cubicBezTo>
                <a:cubicBezTo>
                  <a:pt x="123" y="147"/>
                  <a:pt x="122" y="148"/>
                  <a:pt x="122" y="151"/>
                </a:cubicBezTo>
                <a:cubicBezTo>
                  <a:pt x="122" y="152"/>
                  <a:pt x="123" y="153"/>
                  <a:pt x="124" y="153"/>
                </a:cubicBezTo>
                <a:cubicBezTo>
                  <a:pt x="150" y="153"/>
                  <a:pt x="150" y="153"/>
                  <a:pt x="150" y="153"/>
                </a:cubicBezTo>
                <a:cubicBezTo>
                  <a:pt x="151" y="153"/>
                  <a:pt x="152" y="152"/>
                  <a:pt x="152" y="151"/>
                </a:cubicBezTo>
                <a:cubicBezTo>
                  <a:pt x="152" y="148"/>
                  <a:pt x="151" y="147"/>
                  <a:pt x="150" y="147"/>
                </a:cubicBezTo>
                <a:cubicBezTo>
                  <a:pt x="141" y="147"/>
                  <a:pt x="141" y="147"/>
                  <a:pt x="141" y="147"/>
                </a:cubicBezTo>
                <a:cubicBezTo>
                  <a:pt x="141" y="114"/>
                  <a:pt x="141" y="114"/>
                  <a:pt x="141" y="114"/>
                </a:cubicBezTo>
                <a:cubicBezTo>
                  <a:pt x="144" y="114"/>
                  <a:pt x="145" y="114"/>
                  <a:pt x="147" y="115"/>
                </a:cubicBezTo>
                <a:cubicBezTo>
                  <a:pt x="147" y="115"/>
                  <a:pt x="152" y="116"/>
                  <a:pt x="156" y="114"/>
                </a:cubicBezTo>
                <a:cubicBezTo>
                  <a:pt x="160" y="111"/>
                  <a:pt x="161" y="108"/>
                  <a:pt x="160" y="101"/>
                </a:cubicBezTo>
                <a:close/>
                <a:moveTo>
                  <a:pt x="150" y="92"/>
                </a:moveTo>
                <a:cubicBezTo>
                  <a:pt x="149" y="77"/>
                  <a:pt x="145" y="64"/>
                  <a:pt x="144" y="50"/>
                </a:cubicBezTo>
                <a:cubicBezTo>
                  <a:pt x="144" y="30"/>
                  <a:pt x="113" y="30"/>
                  <a:pt x="113" y="50"/>
                </a:cubicBezTo>
                <a:cubicBezTo>
                  <a:pt x="101" y="51"/>
                  <a:pt x="89" y="52"/>
                  <a:pt x="77" y="52"/>
                </a:cubicBezTo>
                <a:cubicBezTo>
                  <a:pt x="66" y="51"/>
                  <a:pt x="66" y="68"/>
                  <a:pt x="77" y="68"/>
                </a:cubicBezTo>
                <a:cubicBezTo>
                  <a:pt x="90" y="69"/>
                  <a:pt x="102" y="68"/>
                  <a:pt x="114" y="66"/>
                </a:cubicBezTo>
                <a:cubicBezTo>
                  <a:pt x="116" y="73"/>
                  <a:pt x="117" y="80"/>
                  <a:pt x="118" y="88"/>
                </a:cubicBezTo>
                <a:cubicBezTo>
                  <a:pt x="92" y="98"/>
                  <a:pt x="77" y="119"/>
                  <a:pt x="74" y="147"/>
                </a:cubicBezTo>
                <a:cubicBezTo>
                  <a:pt x="74" y="147"/>
                  <a:pt x="74" y="147"/>
                  <a:pt x="74" y="147"/>
                </a:cubicBezTo>
                <a:cubicBezTo>
                  <a:pt x="74" y="85"/>
                  <a:pt x="74" y="85"/>
                  <a:pt x="74" y="85"/>
                </a:cubicBezTo>
                <a:cubicBezTo>
                  <a:pt x="90" y="85"/>
                  <a:pt x="90" y="85"/>
                  <a:pt x="90" y="85"/>
                </a:cubicBezTo>
                <a:cubicBezTo>
                  <a:pt x="90" y="72"/>
                  <a:pt x="90" y="72"/>
                  <a:pt x="90" y="72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71"/>
                  <a:pt x="32" y="71"/>
                  <a:pt x="32" y="71"/>
                </a:cubicBezTo>
                <a:cubicBezTo>
                  <a:pt x="32" y="71"/>
                  <a:pt x="32" y="71"/>
                  <a:pt x="32" y="71"/>
                </a:cubicBezTo>
                <a:cubicBezTo>
                  <a:pt x="32" y="69"/>
                  <a:pt x="32" y="68"/>
                  <a:pt x="33" y="68"/>
                </a:cubicBezTo>
                <a:cubicBezTo>
                  <a:pt x="35" y="68"/>
                  <a:pt x="35" y="68"/>
                  <a:pt x="35" y="68"/>
                </a:cubicBezTo>
                <a:cubicBezTo>
                  <a:pt x="35" y="69"/>
                  <a:pt x="35" y="69"/>
                  <a:pt x="35" y="69"/>
                </a:cubicBezTo>
                <a:cubicBezTo>
                  <a:pt x="50" y="69"/>
                  <a:pt x="50" y="69"/>
                  <a:pt x="50" y="69"/>
                </a:cubicBezTo>
                <a:cubicBezTo>
                  <a:pt x="52" y="69"/>
                  <a:pt x="52" y="69"/>
                  <a:pt x="52" y="69"/>
                </a:cubicBezTo>
                <a:cubicBezTo>
                  <a:pt x="53" y="69"/>
                  <a:pt x="53" y="69"/>
                  <a:pt x="53" y="69"/>
                </a:cubicBezTo>
                <a:cubicBezTo>
                  <a:pt x="53" y="68"/>
                  <a:pt x="53" y="68"/>
                  <a:pt x="53" y="68"/>
                </a:cubicBezTo>
                <a:cubicBezTo>
                  <a:pt x="53" y="68"/>
                  <a:pt x="53" y="67"/>
                  <a:pt x="54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8"/>
                  <a:pt x="54" y="68"/>
                  <a:pt x="54" y="68"/>
                </a:cubicBezTo>
                <a:cubicBezTo>
                  <a:pt x="71" y="68"/>
                  <a:pt x="71" y="68"/>
                  <a:pt x="71" y="68"/>
                </a:cubicBezTo>
                <a:cubicBezTo>
                  <a:pt x="71" y="66"/>
                  <a:pt x="68" y="62"/>
                  <a:pt x="63" y="62"/>
                </a:cubicBezTo>
                <a:cubicBezTo>
                  <a:pt x="62" y="62"/>
                  <a:pt x="60" y="63"/>
                  <a:pt x="59" y="63"/>
                </a:cubicBezTo>
                <a:cubicBezTo>
                  <a:pt x="59" y="66"/>
                  <a:pt x="57" y="66"/>
                  <a:pt x="55" y="66"/>
                </a:cubicBezTo>
                <a:cubicBezTo>
                  <a:pt x="55" y="66"/>
                  <a:pt x="55" y="66"/>
                  <a:pt x="55" y="66"/>
                </a:cubicBezTo>
                <a:cubicBezTo>
                  <a:pt x="55" y="66"/>
                  <a:pt x="55" y="66"/>
                  <a:pt x="55" y="66"/>
                </a:cubicBezTo>
                <a:cubicBezTo>
                  <a:pt x="54" y="66"/>
                  <a:pt x="54" y="67"/>
                  <a:pt x="53" y="67"/>
                </a:cubicBezTo>
                <a:cubicBezTo>
                  <a:pt x="53" y="68"/>
                  <a:pt x="53" y="68"/>
                  <a:pt x="53" y="68"/>
                </a:cubicBezTo>
                <a:cubicBezTo>
                  <a:pt x="53" y="68"/>
                  <a:pt x="53" y="68"/>
                  <a:pt x="53" y="68"/>
                </a:cubicBezTo>
                <a:cubicBezTo>
                  <a:pt x="53" y="69"/>
                  <a:pt x="53" y="69"/>
                  <a:pt x="52" y="69"/>
                </a:cubicBezTo>
                <a:cubicBezTo>
                  <a:pt x="52" y="67"/>
                  <a:pt x="52" y="67"/>
                  <a:pt x="52" y="67"/>
                </a:cubicBezTo>
                <a:cubicBezTo>
                  <a:pt x="35" y="67"/>
                  <a:pt x="35" y="67"/>
                  <a:pt x="35" y="67"/>
                </a:cubicBezTo>
                <a:cubicBezTo>
                  <a:pt x="35" y="68"/>
                  <a:pt x="35" y="68"/>
                  <a:pt x="35" y="68"/>
                </a:cubicBezTo>
                <a:cubicBezTo>
                  <a:pt x="35" y="68"/>
                  <a:pt x="35" y="68"/>
                  <a:pt x="33" y="68"/>
                </a:cubicBezTo>
                <a:cubicBezTo>
                  <a:pt x="32" y="68"/>
                  <a:pt x="32" y="69"/>
                  <a:pt x="32" y="71"/>
                </a:cubicBezTo>
                <a:cubicBezTo>
                  <a:pt x="32" y="71"/>
                  <a:pt x="32" y="71"/>
                  <a:pt x="32" y="71"/>
                </a:cubicBezTo>
                <a:cubicBezTo>
                  <a:pt x="32" y="72"/>
                  <a:pt x="32" y="72"/>
                  <a:pt x="32" y="72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85"/>
                  <a:pt x="0" y="85"/>
                  <a:pt x="0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9" y="157"/>
                  <a:pt x="9" y="157"/>
                  <a:pt x="9" y="157"/>
                </a:cubicBezTo>
                <a:cubicBezTo>
                  <a:pt x="74" y="157"/>
                  <a:pt x="74" y="157"/>
                  <a:pt x="74" y="157"/>
                </a:cubicBezTo>
                <a:cubicBezTo>
                  <a:pt x="74" y="149"/>
                  <a:pt x="74" y="149"/>
                  <a:pt x="74" y="149"/>
                </a:cubicBezTo>
                <a:cubicBezTo>
                  <a:pt x="75" y="160"/>
                  <a:pt x="93" y="159"/>
                  <a:pt x="96" y="147"/>
                </a:cubicBezTo>
                <a:cubicBezTo>
                  <a:pt x="98" y="125"/>
                  <a:pt x="111" y="111"/>
                  <a:pt x="131" y="106"/>
                </a:cubicBezTo>
                <a:cubicBezTo>
                  <a:pt x="140" y="108"/>
                  <a:pt x="150" y="103"/>
                  <a:pt x="150" y="92"/>
                </a:cubicBezTo>
                <a:close/>
                <a:moveTo>
                  <a:pt x="23" y="24"/>
                </a:moveTo>
                <a:cubicBezTo>
                  <a:pt x="26" y="62"/>
                  <a:pt x="26" y="62"/>
                  <a:pt x="26" y="62"/>
                </a:cubicBezTo>
                <a:cubicBezTo>
                  <a:pt x="19" y="62"/>
                  <a:pt x="19" y="62"/>
                  <a:pt x="19" y="62"/>
                </a:cubicBezTo>
                <a:cubicBezTo>
                  <a:pt x="16" y="24"/>
                  <a:pt x="16" y="24"/>
                  <a:pt x="16" y="24"/>
                </a:cubicBezTo>
                <a:cubicBezTo>
                  <a:pt x="23" y="24"/>
                  <a:pt x="23" y="24"/>
                  <a:pt x="23" y="24"/>
                </a:cubicBezTo>
                <a:cubicBezTo>
                  <a:pt x="23" y="24"/>
                  <a:pt x="23" y="24"/>
                  <a:pt x="23" y="24"/>
                </a:cubicBezTo>
                <a:close/>
                <a:moveTo>
                  <a:pt x="23" y="24"/>
                </a:moveTo>
                <a:cubicBezTo>
                  <a:pt x="23" y="24"/>
                  <a:pt x="23" y="24"/>
                  <a:pt x="23" y="2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A0DA538E-DEFB-8D8E-956F-33429FD3ED59}"/>
              </a:ext>
            </a:extLst>
          </p:cNvPr>
          <p:cNvSpPr>
            <a:spLocks noEditPoints="1"/>
          </p:cNvSpPr>
          <p:nvPr/>
        </p:nvSpPr>
        <p:spPr bwMode="auto">
          <a:xfrm>
            <a:off x="6854826" y="1373188"/>
            <a:ext cx="134938" cy="254000"/>
          </a:xfrm>
          <a:custGeom>
            <a:avLst/>
            <a:gdLst>
              <a:gd name="T0" fmla="*/ 76 w 85"/>
              <a:gd name="T1" fmla="*/ 0 h 160"/>
              <a:gd name="T2" fmla="*/ 8 w 85"/>
              <a:gd name="T3" fmla="*/ 0 h 160"/>
              <a:gd name="T4" fmla="*/ 0 w 85"/>
              <a:gd name="T5" fmla="*/ 8 h 160"/>
              <a:gd name="T6" fmla="*/ 0 w 85"/>
              <a:gd name="T7" fmla="*/ 151 h 160"/>
              <a:gd name="T8" fmla="*/ 8 w 85"/>
              <a:gd name="T9" fmla="*/ 160 h 160"/>
              <a:gd name="T10" fmla="*/ 76 w 85"/>
              <a:gd name="T11" fmla="*/ 160 h 160"/>
              <a:gd name="T12" fmla="*/ 85 w 85"/>
              <a:gd name="T13" fmla="*/ 151 h 160"/>
              <a:gd name="T14" fmla="*/ 85 w 85"/>
              <a:gd name="T15" fmla="*/ 8 h 160"/>
              <a:gd name="T16" fmla="*/ 76 w 85"/>
              <a:gd name="T17" fmla="*/ 0 h 160"/>
              <a:gd name="T18" fmla="*/ 30 w 85"/>
              <a:gd name="T19" fmla="*/ 13 h 160"/>
              <a:gd name="T20" fmla="*/ 55 w 85"/>
              <a:gd name="T21" fmla="*/ 13 h 160"/>
              <a:gd name="T22" fmla="*/ 55 w 85"/>
              <a:gd name="T23" fmla="*/ 14 h 160"/>
              <a:gd name="T24" fmla="*/ 30 w 85"/>
              <a:gd name="T25" fmla="*/ 14 h 160"/>
              <a:gd name="T26" fmla="*/ 30 w 85"/>
              <a:gd name="T27" fmla="*/ 13 h 160"/>
              <a:gd name="T28" fmla="*/ 42 w 85"/>
              <a:gd name="T29" fmla="*/ 151 h 160"/>
              <a:gd name="T30" fmla="*/ 37 w 85"/>
              <a:gd name="T31" fmla="*/ 146 h 160"/>
              <a:gd name="T32" fmla="*/ 42 w 85"/>
              <a:gd name="T33" fmla="*/ 141 h 160"/>
              <a:gd name="T34" fmla="*/ 47 w 85"/>
              <a:gd name="T35" fmla="*/ 146 h 160"/>
              <a:gd name="T36" fmla="*/ 42 w 85"/>
              <a:gd name="T37" fmla="*/ 151 h 160"/>
              <a:gd name="T38" fmla="*/ 79 w 85"/>
              <a:gd name="T39" fmla="*/ 134 h 160"/>
              <a:gd name="T40" fmla="*/ 4 w 85"/>
              <a:gd name="T41" fmla="*/ 134 h 160"/>
              <a:gd name="T42" fmla="*/ 4 w 85"/>
              <a:gd name="T43" fmla="*/ 24 h 160"/>
              <a:gd name="T44" fmla="*/ 79 w 85"/>
              <a:gd name="T45" fmla="*/ 24 h 160"/>
              <a:gd name="T46" fmla="*/ 79 w 85"/>
              <a:gd name="T47" fmla="*/ 134 h 160"/>
              <a:gd name="T48" fmla="*/ 79 w 85"/>
              <a:gd name="T49" fmla="*/ 134 h 160"/>
              <a:gd name="T50" fmla="*/ 79 w 85"/>
              <a:gd name="T51" fmla="*/ 134 h 160"/>
              <a:gd name="T52" fmla="*/ 79 w 85"/>
              <a:gd name="T53" fmla="*/ 1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85" h="160">
                <a:moveTo>
                  <a:pt x="76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3" y="160"/>
                  <a:pt x="8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1" y="160"/>
                  <a:pt x="85" y="156"/>
                  <a:pt x="85" y="151"/>
                </a:cubicBezTo>
                <a:cubicBezTo>
                  <a:pt x="85" y="8"/>
                  <a:pt x="85" y="8"/>
                  <a:pt x="85" y="8"/>
                </a:cubicBezTo>
                <a:cubicBezTo>
                  <a:pt x="85" y="3"/>
                  <a:pt x="81" y="0"/>
                  <a:pt x="76" y="0"/>
                </a:cubicBezTo>
                <a:close/>
                <a:moveTo>
                  <a:pt x="30" y="13"/>
                </a:moveTo>
                <a:cubicBezTo>
                  <a:pt x="55" y="13"/>
                  <a:pt x="55" y="13"/>
                  <a:pt x="55" y="13"/>
                </a:cubicBezTo>
                <a:cubicBezTo>
                  <a:pt x="55" y="14"/>
                  <a:pt x="55" y="14"/>
                  <a:pt x="55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30" y="13"/>
                  <a:pt x="30" y="13"/>
                  <a:pt x="30" y="13"/>
                </a:cubicBezTo>
                <a:close/>
                <a:moveTo>
                  <a:pt x="42" y="151"/>
                </a:moveTo>
                <a:cubicBezTo>
                  <a:pt x="40" y="151"/>
                  <a:pt x="37" y="149"/>
                  <a:pt x="37" y="146"/>
                </a:cubicBezTo>
                <a:cubicBezTo>
                  <a:pt x="37" y="144"/>
                  <a:pt x="40" y="141"/>
                  <a:pt x="42" y="141"/>
                </a:cubicBezTo>
                <a:cubicBezTo>
                  <a:pt x="45" y="141"/>
                  <a:pt x="47" y="144"/>
                  <a:pt x="47" y="146"/>
                </a:cubicBezTo>
                <a:cubicBezTo>
                  <a:pt x="47" y="149"/>
                  <a:pt x="45" y="151"/>
                  <a:pt x="42" y="151"/>
                </a:cubicBezTo>
                <a:close/>
                <a:moveTo>
                  <a:pt x="79" y="134"/>
                </a:moveTo>
                <a:cubicBezTo>
                  <a:pt x="4" y="134"/>
                  <a:pt x="4" y="134"/>
                  <a:pt x="4" y="134"/>
                </a:cubicBezTo>
                <a:cubicBezTo>
                  <a:pt x="4" y="24"/>
                  <a:pt x="4" y="24"/>
                  <a:pt x="4" y="24"/>
                </a:cubicBezTo>
                <a:cubicBezTo>
                  <a:pt x="79" y="24"/>
                  <a:pt x="79" y="24"/>
                  <a:pt x="79" y="24"/>
                </a:cubicBezTo>
                <a:cubicBezTo>
                  <a:pt x="79" y="134"/>
                  <a:pt x="79" y="134"/>
                  <a:pt x="79" y="134"/>
                </a:cubicBezTo>
                <a:cubicBezTo>
                  <a:pt x="79" y="134"/>
                  <a:pt x="79" y="134"/>
                  <a:pt x="79" y="134"/>
                </a:cubicBezTo>
                <a:close/>
                <a:moveTo>
                  <a:pt x="79" y="134"/>
                </a:moveTo>
                <a:cubicBezTo>
                  <a:pt x="79" y="134"/>
                  <a:pt x="79" y="134"/>
                  <a:pt x="79" y="13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B4367ECC-9C11-8BF8-2D93-C26A0ED6B31C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1920875"/>
            <a:ext cx="254000" cy="254000"/>
          </a:xfrm>
          <a:custGeom>
            <a:avLst/>
            <a:gdLst>
              <a:gd name="T0" fmla="*/ 13 w 160"/>
              <a:gd name="T1" fmla="*/ 0 h 160"/>
              <a:gd name="T2" fmla="*/ 0 w 160"/>
              <a:gd name="T3" fmla="*/ 108 h 160"/>
              <a:gd name="T4" fmla="*/ 56 w 160"/>
              <a:gd name="T5" fmla="*/ 122 h 160"/>
              <a:gd name="T6" fmla="*/ 37 w 160"/>
              <a:gd name="T7" fmla="*/ 155 h 160"/>
              <a:gd name="T8" fmla="*/ 117 w 160"/>
              <a:gd name="T9" fmla="*/ 160 h 160"/>
              <a:gd name="T10" fmla="*/ 103 w 160"/>
              <a:gd name="T11" fmla="*/ 133 h 160"/>
              <a:gd name="T12" fmla="*/ 146 w 160"/>
              <a:gd name="T13" fmla="*/ 122 h 160"/>
              <a:gd name="T14" fmla="*/ 160 w 160"/>
              <a:gd name="T15" fmla="*/ 13 h 160"/>
              <a:gd name="T16" fmla="*/ 112 w 160"/>
              <a:gd name="T17" fmla="*/ 151 h 160"/>
              <a:gd name="T18" fmla="*/ 61 w 160"/>
              <a:gd name="T19" fmla="*/ 141 h 160"/>
              <a:gd name="T20" fmla="*/ 112 w 160"/>
              <a:gd name="T21" fmla="*/ 151 h 160"/>
              <a:gd name="T22" fmla="*/ 65 w 160"/>
              <a:gd name="T23" fmla="*/ 122 h 160"/>
              <a:gd name="T24" fmla="*/ 93 w 160"/>
              <a:gd name="T25" fmla="*/ 132 h 160"/>
              <a:gd name="T26" fmla="*/ 150 w 160"/>
              <a:gd name="T27" fmla="*/ 108 h 160"/>
              <a:gd name="T28" fmla="*/ 13 w 160"/>
              <a:gd name="T29" fmla="*/ 113 h 160"/>
              <a:gd name="T30" fmla="*/ 8 w 160"/>
              <a:gd name="T31" fmla="*/ 103 h 160"/>
              <a:gd name="T32" fmla="*/ 150 w 160"/>
              <a:gd name="T33" fmla="*/ 108 h 160"/>
              <a:gd name="T34" fmla="*/ 8 w 160"/>
              <a:gd name="T35" fmla="*/ 93 h 160"/>
              <a:gd name="T36" fmla="*/ 13 w 160"/>
              <a:gd name="T37" fmla="*/ 8 h 160"/>
              <a:gd name="T38" fmla="*/ 150 w 160"/>
              <a:gd name="T39" fmla="*/ 13 h 160"/>
              <a:gd name="T40" fmla="*/ 52 w 160"/>
              <a:gd name="T41" fmla="*/ 28 h 160"/>
              <a:gd name="T42" fmla="*/ 27 w 160"/>
              <a:gd name="T43" fmla="*/ 34 h 160"/>
              <a:gd name="T44" fmla="*/ 52 w 160"/>
              <a:gd name="T45" fmla="*/ 39 h 160"/>
              <a:gd name="T46" fmla="*/ 52 w 160"/>
              <a:gd name="T47" fmla="*/ 28 h 160"/>
              <a:gd name="T48" fmla="*/ 31 w 160"/>
              <a:gd name="T49" fmla="*/ 46 h 160"/>
              <a:gd name="T50" fmla="*/ 31 w 160"/>
              <a:gd name="T51" fmla="*/ 57 h 160"/>
              <a:gd name="T52" fmla="*/ 57 w 160"/>
              <a:gd name="T53" fmla="*/ 52 h 160"/>
              <a:gd name="T54" fmla="*/ 52 w 160"/>
              <a:gd name="T55" fmla="*/ 67 h 160"/>
              <a:gd name="T56" fmla="*/ 27 w 160"/>
              <a:gd name="T57" fmla="*/ 71 h 160"/>
              <a:gd name="T58" fmla="*/ 52 w 160"/>
              <a:gd name="T59" fmla="*/ 76 h 160"/>
              <a:gd name="T60" fmla="*/ 52 w 160"/>
              <a:gd name="T61" fmla="*/ 67 h 160"/>
              <a:gd name="T62" fmla="*/ 106 w 160"/>
              <a:gd name="T63" fmla="*/ 18 h 160"/>
              <a:gd name="T64" fmla="*/ 78 w 160"/>
              <a:gd name="T65" fmla="*/ 33 h 160"/>
              <a:gd name="T66" fmla="*/ 75 w 160"/>
              <a:gd name="T67" fmla="*/ 65 h 160"/>
              <a:gd name="T68" fmla="*/ 101 w 160"/>
              <a:gd name="T69" fmla="*/ 84 h 160"/>
              <a:gd name="T70" fmla="*/ 129 w 160"/>
              <a:gd name="T71" fmla="*/ 70 h 160"/>
              <a:gd name="T72" fmla="*/ 132 w 160"/>
              <a:gd name="T73" fmla="*/ 37 h 160"/>
              <a:gd name="T74" fmla="*/ 99 w 160"/>
              <a:gd name="T75" fmla="*/ 71 h 160"/>
              <a:gd name="T76" fmla="*/ 85 w 160"/>
              <a:gd name="T77" fmla="*/ 45 h 160"/>
              <a:gd name="T78" fmla="*/ 99 w 160"/>
              <a:gd name="T79" fmla="*/ 71 h 160"/>
              <a:gd name="T80" fmla="*/ 89 w 160"/>
              <a:gd name="T81" fmla="*/ 37 h 160"/>
              <a:gd name="T82" fmla="*/ 118 w 160"/>
              <a:gd name="T83" fmla="*/ 37 h 160"/>
              <a:gd name="T84" fmla="*/ 122 w 160"/>
              <a:gd name="T85" fmla="*/ 63 h 160"/>
              <a:gd name="T86" fmla="*/ 108 w 160"/>
              <a:gd name="T87" fmla="*/ 54 h 160"/>
              <a:gd name="T88" fmla="*/ 122 w 160"/>
              <a:gd name="T89" fmla="*/ 6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60">
                <a:moveTo>
                  <a:pt x="146" y="0"/>
                </a:move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6"/>
                  <a:pt x="6" y="122"/>
                  <a:pt x="13" y="122"/>
                </a:cubicBezTo>
                <a:cubicBezTo>
                  <a:pt x="56" y="122"/>
                  <a:pt x="56" y="122"/>
                  <a:pt x="56" y="122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45" y="134"/>
                  <a:pt x="37" y="144"/>
                  <a:pt x="37" y="155"/>
                </a:cubicBezTo>
                <a:cubicBezTo>
                  <a:pt x="37" y="159"/>
                  <a:pt x="39" y="160"/>
                  <a:pt x="42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0" y="160"/>
                  <a:pt x="122" y="159"/>
                  <a:pt x="122" y="155"/>
                </a:cubicBezTo>
                <a:cubicBezTo>
                  <a:pt x="122" y="144"/>
                  <a:pt x="114" y="134"/>
                  <a:pt x="103" y="133"/>
                </a:cubicBezTo>
                <a:cubicBezTo>
                  <a:pt x="103" y="122"/>
                  <a:pt x="103" y="122"/>
                  <a:pt x="103" y="122"/>
                </a:cubicBezTo>
                <a:cubicBezTo>
                  <a:pt x="146" y="122"/>
                  <a:pt x="146" y="122"/>
                  <a:pt x="146" y="122"/>
                </a:cubicBezTo>
                <a:cubicBezTo>
                  <a:pt x="154" y="122"/>
                  <a:pt x="160" y="116"/>
                  <a:pt x="160" y="108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4" y="0"/>
                  <a:pt x="146" y="0"/>
                </a:cubicBezTo>
                <a:close/>
                <a:moveTo>
                  <a:pt x="112" y="151"/>
                </a:moveTo>
                <a:cubicBezTo>
                  <a:pt x="48" y="151"/>
                  <a:pt x="48" y="151"/>
                  <a:pt x="48" y="151"/>
                </a:cubicBezTo>
                <a:cubicBezTo>
                  <a:pt x="49" y="145"/>
                  <a:pt x="55" y="141"/>
                  <a:pt x="61" y="141"/>
                </a:cubicBezTo>
                <a:cubicBezTo>
                  <a:pt x="98" y="141"/>
                  <a:pt x="98" y="141"/>
                  <a:pt x="98" y="141"/>
                </a:cubicBezTo>
                <a:cubicBezTo>
                  <a:pt x="104" y="141"/>
                  <a:pt x="109" y="145"/>
                  <a:pt x="112" y="151"/>
                </a:cubicBezTo>
                <a:close/>
                <a:moveTo>
                  <a:pt x="65" y="132"/>
                </a:moveTo>
                <a:cubicBezTo>
                  <a:pt x="65" y="122"/>
                  <a:pt x="65" y="122"/>
                  <a:pt x="65" y="122"/>
                </a:cubicBezTo>
                <a:cubicBezTo>
                  <a:pt x="93" y="122"/>
                  <a:pt x="93" y="122"/>
                  <a:pt x="93" y="122"/>
                </a:cubicBezTo>
                <a:cubicBezTo>
                  <a:pt x="93" y="132"/>
                  <a:pt x="93" y="132"/>
                  <a:pt x="93" y="132"/>
                </a:cubicBezTo>
                <a:lnTo>
                  <a:pt x="65" y="132"/>
                </a:lnTo>
                <a:close/>
                <a:moveTo>
                  <a:pt x="150" y="108"/>
                </a:moveTo>
                <a:cubicBezTo>
                  <a:pt x="150" y="111"/>
                  <a:pt x="149" y="113"/>
                  <a:pt x="146" y="113"/>
                </a:cubicBezTo>
                <a:cubicBezTo>
                  <a:pt x="13" y="113"/>
                  <a:pt x="13" y="113"/>
                  <a:pt x="13" y="113"/>
                </a:cubicBezTo>
                <a:cubicBezTo>
                  <a:pt x="11" y="113"/>
                  <a:pt x="8" y="111"/>
                  <a:pt x="8" y="108"/>
                </a:cubicBezTo>
                <a:cubicBezTo>
                  <a:pt x="8" y="103"/>
                  <a:pt x="8" y="103"/>
                  <a:pt x="8" y="103"/>
                </a:cubicBezTo>
                <a:cubicBezTo>
                  <a:pt x="150" y="103"/>
                  <a:pt x="150" y="103"/>
                  <a:pt x="150" y="103"/>
                </a:cubicBezTo>
                <a:lnTo>
                  <a:pt x="150" y="108"/>
                </a:lnTo>
                <a:close/>
                <a:moveTo>
                  <a:pt x="150" y="93"/>
                </a:moveTo>
                <a:cubicBezTo>
                  <a:pt x="8" y="93"/>
                  <a:pt x="8" y="93"/>
                  <a:pt x="8" y="9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1"/>
                  <a:pt x="11" y="8"/>
                  <a:pt x="13" y="8"/>
                </a:cubicBezTo>
                <a:cubicBezTo>
                  <a:pt x="146" y="8"/>
                  <a:pt x="146" y="8"/>
                  <a:pt x="146" y="8"/>
                </a:cubicBezTo>
                <a:cubicBezTo>
                  <a:pt x="149" y="8"/>
                  <a:pt x="150" y="11"/>
                  <a:pt x="150" y="13"/>
                </a:cubicBezTo>
                <a:lnTo>
                  <a:pt x="150" y="93"/>
                </a:lnTo>
                <a:close/>
                <a:moveTo>
                  <a:pt x="52" y="28"/>
                </a:moveTo>
                <a:cubicBezTo>
                  <a:pt x="31" y="28"/>
                  <a:pt x="31" y="28"/>
                  <a:pt x="31" y="28"/>
                </a:cubicBezTo>
                <a:cubicBezTo>
                  <a:pt x="29" y="28"/>
                  <a:pt x="27" y="31"/>
                  <a:pt x="27" y="34"/>
                </a:cubicBezTo>
                <a:cubicBezTo>
                  <a:pt x="27" y="36"/>
                  <a:pt x="29" y="39"/>
                  <a:pt x="31" y="39"/>
                </a:cubicBezTo>
                <a:cubicBezTo>
                  <a:pt x="52" y="39"/>
                  <a:pt x="52" y="39"/>
                  <a:pt x="52" y="39"/>
                </a:cubicBezTo>
                <a:cubicBezTo>
                  <a:pt x="54" y="39"/>
                  <a:pt x="57" y="36"/>
                  <a:pt x="57" y="34"/>
                </a:cubicBezTo>
                <a:cubicBezTo>
                  <a:pt x="57" y="31"/>
                  <a:pt x="54" y="28"/>
                  <a:pt x="52" y="28"/>
                </a:cubicBezTo>
                <a:close/>
                <a:moveTo>
                  <a:pt x="52" y="46"/>
                </a:moveTo>
                <a:cubicBezTo>
                  <a:pt x="31" y="46"/>
                  <a:pt x="31" y="46"/>
                  <a:pt x="31" y="46"/>
                </a:cubicBezTo>
                <a:cubicBezTo>
                  <a:pt x="29" y="46"/>
                  <a:pt x="27" y="49"/>
                  <a:pt x="27" y="52"/>
                </a:cubicBezTo>
                <a:cubicBezTo>
                  <a:pt x="27" y="54"/>
                  <a:pt x="29" y="57"/>
                  <a:pt x="31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4" y="57"/>
                  <a:pt x="57" y="54"/>
                  <a:pt x="57" y="52"/>
                </a:cubicBezTo>
                <a:cubicBezTo>
                  <a:pt x="57" y="49"/>
                  <a:pt x="54" y="46"/>
                  <a:pt x="52" y="46"/>
                </a:cubicBezTo>
                <a:close/>
                <a:moveTo>
                  <a:pt x="52" y="67"/>
                </a:moveTo>
                <a:cubicBezTo>
                  <a:pt x="31" y="67"/>
                  <a:pt x="31" y="67"/>
                  <a:pt x="31" y="67"/>
                </a:cubicBezTo>
                <a:cubicBezTo>
                  <a:pt x="29" y="67"/>
                  <a:pt x="27" y="68"/>
                  <a:pt x="27" y="71"/>
                </a:cubicBezTo>
                <a:cubicBezTo>
                  <a:pt x="27" y="73"/>
                  <a:pt x="29" y="76"/>
                  <a:pt x="31" y="76"/>
                </a:cubicBezTo>
                <a:cubicBezTo>
                  <a:pt x="52" y="76"/>
                  <a:pt x="52" y="76"/>
                  <a:pt x="52" y="76"/>
                </a:cubicBezTo>
                <a:cubicBezTo>
                  <a:pt x="54" y="76"/>
                  <a:pt x="57" y="73"/>
                  <a:pt x="57" y="71"/>
                </a:cubicBezTo>
                <a:cubicBezTo>
                  <a:pt x="57" y="68"/>
                  <a:pt x="54" y="67"/>
                  <a:pt x="52" y="67"/>
                </a:cubicBezTo>
                <a:close/>
                <a:moveTo>
                  <a:pt x="129" y="33"/>
                </a:moveTo>
                <a:cubicBezTo>
                  <a:pt x="129" y="33"/>
                  <a:pt x="133" y="36"/>
                  <a:pt x="106" y="18"/>
                </a:cubicBezTo>
                <a:cubicBezTo>
                  <a:pt x="101" y="18"/>
                  <a:pt x="101" y="18"/>
                  <a:pt x="101" y="18"/>
                </a:cubicBezTo>
                <a:cubicBezTo>
                  <a:pt x="78" y="33"/>
                  <a:pt x="78" y="33"/>
                  <a:pt x="78" y="33"/>
                </a:cubicBezTo>
                <a:cubicBezTo>
                  <a:pt x="77" y="34"/>
                  <a:pt x="75" y="36"/>
                  <a:pt x="75" y="37"/>
                </a:cubicBezTo>
                <a:cubicBezTo>
                  <a:pt x="75" y="65"/>
                  <a:pt x="75" y="65"/>
                  <a:pt x="75" y="65"/>
                </a:cubicBezTo>
                <a:cubicBezTo>
                  <a:pt x="75" y="68"/>
                  <a:pt x="77" y="69"/>
                  <a:pt x="78" y="70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2" y="85"/>
                  <a:pt x="105" y="85"/>
                  <a:pt x="106" y="84"/>
                </a:cubicBezTo>
                <a:cubicBezTo>
                  <a:pt x="129" y="70"/>
                  <a:pt x="129" y="70"/>
                  <a:pt x="129" y="70"/>
                </a:cubicBezTo>
                <a:cubicBezTo>
                  <a:pt x="130" y="69"/>
                  <a:pt x="132" y="68"/>
                  <a:pt x="132" y="65"/>
                </a:cubicBezTo>
                <a:cubicBezTo>
                  <a:pt x="132" y="37"/>
                  <a:pt x="132" y="37"/>
                  <a:pt x="132" y="37"/>
                </a:cubicBezTo>
                <a:cubicBezTo>
                  <a:pt x="132" y="34"/>
                  <a:pt x="129" y="33"/>
                  <a:pt x="129" y="33"/>
                </a:cubicBezTo>
                <a:close/>
                <a:moveTo>
                  <a:pt x="99" y="71"/>
                </a:moveTo>
                <a:cubicBezTo>
                  <a:pt x="85" y="63"/>
                  <a:pt x="85" y="63"/>
                  <a:pt x="85" y="63"/>
                </a:cubicBezTo>
                <a:cubicBezTo>
                  <a:pt x="85" y="45"/>
                  <a:pt x="85" y="45"/>
                  <a:pt x="85" y="45"/>
                </a:cubicBezTo>
                <a:cubicBezTo>
                  <a:pt x="99" y="54"/>
                  <a:pt x="99" y="54"/>
                  <a:pt x="99" y="54"/>
                </a:cubicBezTo>
                <a:lnTo>
                  <a:pt x="99" y="71"/>
                </a:lnTo>
                <a:close/>
                <a:moveTo>
                  <a:pt x="104" y="45"/>
                </a:moveTo>
                <a:cubicBezTo>
                  <a:pt x="89" y="37"/>
                  <a:pt x="89" y="37"/>
                  <a:pt x="89" y="37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118" y="37"/>
                  <a:pt x="118" y="37"/>
                  <a:pt x="118" y="37"/>
                </a:cubicBezTo>
                <a:lnTo>
                  <a:pt x="104" y="45"/>
                </a:lnTo>
                <a:close/>
                <a:moveTo>
                  <a:pt x="122" y="63"/>
                </a:moveTo>
                <a:cubicBezTo>
                  <a:pt x="108" y="71"/>
                  <a:pt x="108" y="71"/>
                  <a:pt x="108" y="71"/>
                </a:cubicBezTo>
                <a:cubicBezTo>
                  <a:pt x="108" y="54"/>
                  <a:pt x="108" y="54"/>
                  <a:pt x="108" y="54"/>
                </a:cubicBezTo>
                <a:cubicBezTo>
                  <a:pt x="122" y="45"/>
                  <a:pt x="122" y="45"/>
                  <a:pt x="122" y="45"/>
                </a:cubicBezTo>
                <a:lnTo>
                  <a:pt x="122" y="6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2A0755BB-5435-4793-4E76-A063393896B1}"/>
              </a:ext>
            </a:extLst>
          </p:cNvPr>
          <p:cNvSpPr>
            <a:spLocks noEditPoints="1"/>
          </p:cNvSpPr>
          <p:nvPr/>
        </p:nvSpPr>
        <p:spPr bwMode="auto">
          <a:xfrm>
            <a:off x="1863726" y="1373188"/>
            <a:ext cx="209550" cy="254000"/>
          </a:xfrm>
          <a:custGeom>
            <a:avLst/>
            <a:gdLst>
              <a:gd name="T0" fmla="*/ 67 w 132"/>
              <a:gd name="T1" fmla="*/ 127 h 160"/>
              <a:gd name="T2" fmla="*/ 98 w 132"/>
              <a:gd name="T3" fmla="*/ 97 h 160"/>
              <a:gd name="T4" fmla="*/ 98 w 132"/>
              <a:gd name="T5" fmla="*/ 56 h 160"/>
              <a:gd name="T6" fmla="*/ 41 w 132"/>
              <a:gd name="T7" fmla="*/ 113 h 160"/>
              <a:gd name="T8" fmla="*/ 67 w 132"/>
              <a:gd name="T9" fmla="*/ 127 h 160"/>
              <a:gd name="T10" fmla="*/ 98 w 132"/>
              <a:gd name="T11" fmla="*/ 31 h 160"/>
              <a:gd name="T12" fmla="*/ 67 w 132"/>
              <a:gd name="T13" fmla="*/ 0 h 160"/>
              <a:gd name="T14" fmla="*/ 36 w 132"/>
              <a:gd name="T15" fmla="*/ 31 h 160"/>
              <a:gd name="T16" fmla="*/ 36 w 132"/>
              <a:gd name="T17" fmla="*/ 92 h 160"/>
              <a:gd name="T18" fmla="*/ 98 w 132"/>
              <a:gd name="T19" fmla="*/ 32 h 160"/>
              <a:gd name="T20" fmla="*/ 98 w 132"/>
              <a:gd name="T21" fmla="*/ 31 h 160"/>
              <a:gd name="T22" fmla="*/ 131 w 132"/>
              <a:gd name="T23" fmla="*/ 11 h 160"/>
              <a:gd name="T24" fmla="*/ 127 w 132"/>
              <a:gd name="T25" fmla="*/ 11 h 160"/>
              <a:gd name="T26" fmla="*/ 30 w 132"/>
              <a:gd name="T27" fmla="*/ 108 h 160"/>
              <a:gd name="T28" fmla="*/ 28 w 132"/>
              <a:gd name="T29" fmla="*/ 97 h 160"/>
              <a:gd name="T30" fmla="*/ 28 w 132"/>
              <a:gd name="T31" fmla="*/ 79 h 160"/>
              <a:gd name="T32" fmla="*/ 25 w 132"/>
              <a:gd name="T33" fmla="*/ 77 h 160"/>
              <a:gd name="T34" fmla="*/ 23 w 132"/>
              <a:gd name="T35" fmla="*/ 79 h 160"/>
              <a:gd name="T36" fmla="*/ 23 w 132"/>
              <a:gd name="T37" fmla="*/ 97 h 160"/>
              <a:gd name="T38" fmla="*/ 25 w 132"/>
              <a:gd name="T39" fmla="*/ 111 h 160"/>
              <a:gd name="T40" fmla="*/ 2 w 132"/>
              <a:gd name="T41" fmla="*/ 136 h 160"/>
              <a:gd name="T42" fmla="*/ 2 w 132"/>
              <a:gd name="T43" fmla="*/ 140 h 160"/>
              <a:gd name="T44" fmla="*/ 3 w 132"/>
              <a:gd name="T45" fmla="*/ 141 h 160"/>
              <a:gd name="T46" fmla="*/ 5 w 132"/>
              <a:gd name="T47" fmla="*/ 140 h 160"/>
              <a:gd name="T48" fmla="*/ 28 w 132"/>
              <a:gd name="T49" fmla="*/ 118 h 160"/>
              <a:gd name="T50" fmla="*/ 65 w 132"/>
              <a:gd name="T51" fmla="*/ 141 h 160"/>
              <a:gd name="T52" fmla="*/ 65 w 132"/>
              <a:gd name="T53" fmla="*/ 155 h 160"/>
              <a:gd name="T54" fmla="*/ 50 w 132"/>
              <a:gd name="T55" fmla="*/ 155 h 160"/>
              <a:gd name="T56" fmla="*/ 48 w 132"/>
              <a:gd name="T57" fmla="*/ 157 h 160"/>
              <a:gd name="T58" fmla="*/ 50 w 132"/>
              <a:gd name="T59" fmla="*/ 160 h 160"/>
              <a:gd name="T60" fmla="*/ 84 w 132"/>
              <a:gd name="T61" fmla="*/ 160 h 160"/>
              <a:gd name="T62" fmla="*/ 87 w 132"/>
              <a:gd name="T63" fmla="*/ 157 h 160"/>
              <a:gd name="T64" fmla="*/ 84 w 132"/>
              <a:gd name="T65" fmla="*/ 155 h 160"/>
              <a:gd name="T66" fmla="*/ 70 w 132"/>
              <a:gd name="T67" fmla="*/ 155 h 160"/>
              <a:gd name="T68" fmla="*/ 70 w 132"/>
              <a:gd name="T69" fmla="*/ 141 h 160"/>
              <a:gd name="T70" fmla="*/ 112 w 132"/>
              <a:gd name="T71" fmla="*/ 97 h 160"/>
              <a:gd name="T72" fmla="*/ 112 w 132"/>
              <a:gd name="T73" fmla="*/ 79 h 160"/>
              <a:gd name="T74" fmla="*/ 110 w 132"/>
              <a:gd name="T75" fmla="*/ 77 h 160"/>
              <a:gd name="T76" fmla="*/ 106 w 132"/>
              <a:gd name="T77" fmla="*/ 79 h 160"/>
              <a:gd name="T78" fmla="*/ 106 w 132"/>
              <a:gd name="T79" fmla="*/ 97 h 160"/>
              <a:gd name="T80" fmla="*/ 68 w 132"/>
              <a:gd name="T81" fmla="*/ 135 h 160"/>
              <a:gd name="T82" fmla="*/ 33 w 132"/>
              <a:gd name="T83" fmla="*/ 113 h 160"/>
              <a:gd name="T84" fmla="*/ 131 w 132"/>
              <a:gd name="T85" fmla="*/ 15 h 160"/>
              <a:gd name="T86" fmla="*/ 131 w 132"/>
              <a:gd name="T87" fmla="*/ 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2" h="160">
                <a:moveTo>
                  <a:pt x="67" y="127"/>
                </a:moveTo>
                <a:cubicBezTo>
                  <a:pt x="85" y="127"/>
                  <a:pt x="98" y="113"/>
                  <a:pt x="98" y="97"/>
                </a:cubicBezTo>
                <a:cubicBezTo>
                  <a:pt x="98" y="56"/>
                  <a:pt x="98" y="56"/>
                  <a:pt x="98" y="56"/>
                </a:cubicBezTo>
                <a:cubicBezTo>
                  <a:pt x="41" y="113"/>
                  <a:pt x="41" y="113"/>
                  <a:pt x="41" y="113"/>
                </a:cubicBezTo>
                <a:cubicBezTo>
                  <a:pt x="46" y="122"/>
                  <a:pt x="56" y="127"/>
                  <a:pt x="67" y="127"/>
                </a:cubicBezTo>
                <a:close/>
                <a:moveTo>
                  <a:pt x="98" y="31"/>
                </a:moveTo>
                <a:cubicBezTo>
                  <a:pt x="98" y="13"/>
                  <a:pt x="85" y="0"/>
                  <a:pt x="67" y="0"/>
                </a:cubicBezTo>
                <a:cubicBezTo>
                  <a:pt x="50" y="0"/>
                  <a:pt x="36" y="13"/>
                  <a:pt x="36" y="31"/>
                </a:cubicBezTo>
                <a:cubicBezTo>
                  <a:pt x="36" y="92"/>
                  <a:pt x="36" y="92"/>
                  <a:pt x="36" y="92"/>
                </a:cubicBezTo>
                <a:cubicBezTo>
                  <a:pt x="98" y="32"/>
                  <a:pt x="98" y="32"/>
                  <a:pt x="98" y="32"/>
                </a:cubicBezTo>
                <a:lnTo>
                  <a:pt x="98" y="31"/>
                </a:lnTo>
                <a:close/>
                <a:moveTo>
                  <a:pt x="131" y="11"/>
                </a:moveTo>
                <a:cubicBezTo>
                  <a:pt x="130" y="10"/>
                  <a:pt x="129" y="10"/>
                  <a:pt x="127" y="11"/>
                </a:cubicBezTo>
                <a:cubicBezTo>
                  <a:pt x="30" y="108"/>
                  <a:pt x="30" y="108"/>
                  <a:pt x="30" y="108"/>
                </a:cubicBezTo>
                <a:cubicBezTo>
                  <a:pt x="29" y="104"/>
                  <a:pt x="28" y="100"/>
                  <a:pt x="28" y="97"/>
                </a:cubicBezTo>
                <a:cubicBezTo>
                  <a:pt x="28" y="79"/>
                  <a:pt x="28" y="79"/>
                  <a:pt x="28" y="79"/>
                </a:cubicBezTo>
                <a:cubicBezTo>
                  <a:pt x="28" y="78"/>
                  <a:pt x="26" y="77"/>
                  <a:pt x="25" y="77"/>
                </a:cubicBezTo>
                <a:cubicBezTo>
                  <a:pt x="24" y="77"/>
                  <a:pt x="23" y="78"/>
                  <a:pt x="23" y="79"/>
                </a:cubicBezTo>
                <a:cubicBezTo>
                  <a:pt x="23" y="97"/>
                  <a:pt x="23" y="97"/>
                  <a:pt x="23" y="97"/>
                </a:cubicBezTo>
                <a:cubicBezTo>
                  <a:pt x="23" y="102"/>
                  <a:pt x="24" y="106"/>
                  <a:pt x="25" y="111"/>
                </a:cubicBezTo>
                <a:cubicBezTo>
                  <a:pt x="2" y="136"/>
                  <a:pt x="2" y="136"/>
                  <a:pt x="2" y="136"/>
                </a:cubicBezTo>
                <a:cubicBezTo>
                  <a:pt x="0" y="137"/>
                  <a:pt x="0" y="139"/>
                  <a:pt x="2" y="140"/>
                </a:cubicBezTo>
                <a:cubicBezTo>
                  <a:pt x="3" y="141"/>
                  <a:pt x="3" y="141"/>
                  <a:pt x="3" y="141"/>
                </a:cubicBezTo>
                <a:cubicBezTo>
                  <a:pt x="4" y="141"/>
                  <a:pt x="4" y="140"/>
                  <a:pt x="5" y="140"/>
                </a:cubicBezTo>
                <a:cubicBezTo>
                  <a:pt x="28" y="118"/>
                  <a:pt x="28" y="118"/>
                  <a:pt x="28" y="118"/>
                </a:cubicBezTo>
                <a:cubicBezTo>
                  <a:pt x="35" y="130"/>
                  <a:pt x="49" y="140"/>
                  <a:pt x="65" y="141"/>
                </a:cubicBezTo>
                <a:cubicBezTo>
                  <a:pt x="65" y="155"/>
                  <a:pt x="65" y="155"/>
                  <a:pt x="65" y="155"/>
                </a:cubicBezTo>
                <a:cubicBezTo>
                  <a:pt x="50" y="155"/>
                  <a:pt x="50" y="155"/>
                  <a:pt x="50" y="155"/>
                </a:cubicBezTo>
                <a:cubicBezTo>
                  <a:pt x="49" y="155"/>
                  <a:pt x="48" y="156"/>
                  <a:pt x="48" y="157"/>
                </a:cubicBezTo>
                <a:cubicBezTo>
                  <a:pt x="48" y="158"/>
                  <a:pt x="49" y="160"/>
                  <a:pt x="50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6" y="160"/>
                  <a:pt x="87" y="158"/>
                  <a:pt x="87" y="157"/>
                </a:cubicBezTo>
                <a:cubicBezTo>
                  <a:pt x="87" y="156"/>
                  <a:pt x="86" y="155"/>
                  <a:pt x="84" y="155"/>
                </a:cubicBezTo>
                <a:cubicBezTo>
                  <a:pt x="70" y="155"/>
                  <a:pt x="70" y="155"/>
                  <a:pt x="70" y="155"/>
                </a:cubicBezTo>
                <a:cubicBezTo>
                  <a:pt x="70" y="141"/>
                  <a:pt x="70" y="141"/>
                  <a:pt x="70" y="141"/>
                </a:cubicBezTo>
                <a:cubicBezTo>
                  <a:pt x="94" y="139"/>
                  <a:pt x="112" y="120"/>
                  <a:pt x="112" y="97"/>
                </a:cubicBezTo>
                <a:cubicBezTo>
                  <a:pt x="112" y="79"/>
                  <a:pt x="112" y="79"/>
                  <a:pt x="112" y="79"/>
                </a:cubicBezTo>
                <a:cubicBezTo>
                  <a:pt x="112" y="78"/>
                  <a:pt x="111" y="77"/>
                  <a:pt x="110" y="77"/>
                </a:cubicBezTo>
                <a:cubicBezTo>
                  <a:pt x="107" y="77"/>
                  <a:pt x="106" y="78"/>
                  <a:pt x="106" y="79"/>
                </a:cubicBezTo>
                <a:cubicBezTo>
                  <a:pt x="106" y="97"/>
                  <a:pt x="106" y="97"/>
                  <a:pt x="106" y="97"/>
                </a:cubicBezTo>
                <a:cubicBezTo>
                  <a:pt x="106" y="118"/>
                  <a:pt x="89" y="135"/>
                  <a:pt x="68" y="135"/>
                </a:cubicBezTo>
                <a:cubicBezTo>
                  <a:pt x="51" y="135"/>
                  <a:pt x="39" y="126"/>
                  <a:pt x="33" y="113"/>
                </a:cubicBezTo>
                <a:cubicBezTo>
                  <a:pt x="131" y="15"/>
                  <a:pt x="131" y="15"/>
                  <a:pt x="131" y="15"/>
                </a:cubicBezTo>
                <a:cubicBezTo>
                  <a:pt x="132" y="14"/>
                  <a:pt x="132" y="11"/>
                  <a:pt x="131" y="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6E2C7528-C109-3C0D-BB42-1CF9C9100E9C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1370013"/>
            <a:ext cx="249238" cy="254000"/>
          </a:xfrm>
          <a:custGeom>
            <a:avLst/>
            <a:gdLst>
              <a:gd name="T0" fmla="*/ 100 w 157"/>
              <a:gd name="T1" fmla="*/ 29 h 160"/>
              <a:gd name="T2" fmla="*/ 94 w 157"/>
              <a:gd name="T3" fmla="*/ 30 h 160"/>
              <a:gd name="T4" fmla="*/ 48 w 157"/>
              <a:gd name="T5" fmla="*/ 76 h 160"/>
              <a:gd name="T6" fmla="*/ 47 w 157"/>
              <a:gd name="T7" fmla="*/ 80 h 160"/>
              <a:gd name="T8" fmla="*/ 50 w 157"/>
              <a:gd name="T9" fmla="*/ 84 h 160"/>
              <a:gd name="T10" fmla="*/ 73 w 157"/>
              <a:gd name="T11" fmla="*/ 91 h 160"/>
              <a:gd name="T12" fmla="*/ 56 w 157"/>
              <a:gd name="T13" fmla="*/ 124 h 160"/>
              <a:gd name="T14" fmla="*/ 58 w 157"/>
              <a:gd name="T15" fmla="*/ 130 h 160"/>
              <a:gd name="T16" fmla="*/ 64 w 157"/>
              <a:gd name="T17" fmla="*/ 130 h 160"/>
              <a:gd name="T18" fmla="*/ 110 w 157"/>
              <a:gd name="T19" fmla="*/ 82 h 160"/>
              <a:gd name="T20" fmla="*/ 111 w 157"/>
              <a:gd name="T21" fmla="*/ 79 h 160"/>
              <a:gd name="T22" fmla="*/ 108 w 157"/>
              <a:gd name="T23" fmla="*/ 75 h 160"/>
              <a:gd name="T24" fmla="*/ 86 w 157"/>
              <a:gd name="T25" fmla="*/ 68 h 160"/>
              <a:gd name="T26" fmla="*/ 102 w 157"/>
              <a:gd name="T27" fmla="*/ 35 h 160"/>
              <a:gd name="T28" fmla="*/ 100 w 157"/>
              <a:gd name="T29" fmla="*/ 29 h 160"/>
              <a:gd name="T30" fmla="*/ 78 w 157"/>
              <a:gd name="T31" fmla="*/ 0 h 160"/>
              <a:gd name="T32" fmla="*/ 18 w 157"/>
              <a:gd name="T33" fmla="*/ 29 h 160"/>
              <a:gd name="T34" fmla="*/ 18 w 157"/>
              <a:gd name="T35" fmla="*/ 25 h 160"/>
              <a:gd name="T36" fmla="*/ 13 w 157"/>
              <a:gd name="T37" fmla="*/ 20 h 160"/>
              <a:gd name="T38" fmla="*/ 9 w 157"/>
              <a:gd name="T39" fmla="*/ 25 h 160"/>
              <a:gd name="T40" fmla="*/ 9 w 157"/>
              <a:gd name="T41" fmla="*/ 44 h 160"/>
              <a:gd name="T42" fmla="*/ 13 w 157"/>
              <a:gd name="T43" fmla="*/ 49 h 160"/>
              <a:gd name="T44" fmla="*/ 14 w 157"/>
              <a:gd name="T45" fmla="*/ 49 h 160"/>
              <a:gd name="T46" fmla="*/ 32 w 157"/>
              <a:gd name="T47" fmla="*/ 48 h 160"/>
              <a:gd name="T48" fmla="*/ 37 w 157"/>
              <a:gd name="T49" fmla="*/ 43 h 160"/>
              <a:gd name="T50" fmla="*/ 31 w 157"/>
              <a:gd name="T51" fmla="*/ 38 h 160"/>
              <a:gd name="T52" fmla="*/ 23 w 157"/>
              <a:gd name="T53" fmla="*/ 39 h 160"/>
              <a:gd name="T54" fmla="*/ 78 w 157"/>
              <a:gd name="T55" fmla="*/ 10 h 160"/>
              <a:gd name="T56" fmla="*/ 149 w 157"/>
              <a:gd name="T57" fmla="*/ 80 h 160"/>
              <a:gd name="T58" fmla="*/ 154 w 157"/>
              <a:gd name="T59" fmla="*/ 84 h 160"/>
              <a:gd name="T60" fmla="*/ 157 w 157"/>
              <a:gd name="T61" fmla="*/ 80 h 160"/>
              <a:gd name="T62" fmla="*/ 78 w 157"/>
              <a:gd name="T63" fmla="*/ 0 h 160"/>
              <a:gd name="T64" fmla="*/ 144 w 157"/>
              <a:gd name="T65" fmla="*/ 111 h 160"/>
              <a:gd name="T66" fmla="*/ 125 w 157"/>
              <a:gd name="T67" fmla="*/ 112 h 160"/>
              <a:gd name="T68" fmla="*/ 121 w 157"/>
              <a:gd name="T69" fmla="*/ 117 h 160"/>
              <a:gd name="T70" fmla="*/ 126 w 157"/>
              <a:gd name="T71" fmla="*/ 122 h 160"/>
              <a:gd name="T72" fmla="*/ 136 w 157"/>
              <a:gd name="T73" fmla="*/ 122 h 160"/>
              <a:gd name="T74" fmla="*/ 79 w 157"/>
              <a:gd name="T75" fmla="*/ 150 h 160"/>
              <a:gd name="T76" fmla="*/ 10 w 157"/>
              <a:gd name="T77" fmla="*/ 80 h 160"/>
              <a:gd name="T78" fmla="*/ 5 w 157"/>
              <a:gd name="T79" fmla="*/ 75 h 160"/>
              <a:gd name="T80" fmla="*/ 0 w 157"/>
              <a:gd name="T81" fmla="*/ 80 h 160"/>
              <a:gd name="T82" fmla="*/ 79 w 157"/>
              <a:gd name="T83" fmla="*/ 160 h 160"/>
              <a:gd name="T84" fmla="*/ 139 w 157"/>
              <a:gd name="T85" fmla="*/ 131 h 160"/>
              <a:gd name="T86" fmla="*/ 139 w 157"/>
              <a:gd name="T87" fmla="*/ 135 h 160"/>
              <a:gd name="T88" fmla="*/ 144 w 157"/>
              <a:gd name="T89" fmla="*/ 140 h 160"/>
              <a:gd name="T90" fmla="*/ 149 w 157"/>
              <a:gd name="T91" fmla="*/ 135 h 160"/>
              <a:gd name="T92" fmla="*/ 149 w 157"/>
              <a:gd name="T93" fmla="*/ 116 h 160"/>
              <a:gd name="T94" fmla="*/ 144 w 157"/>
              <a:gd name="T95" fmla="*/ 1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7" h="160">
                <a:moveTo>
                  <a:pt x="100" y="29"/>
                </a:moveTo>
                <a:cubicBezTo>
                  <a:pt x="98" y="28"/>
                  <a:pt x="96" y="28"/>
                  <a:pt x="94" y="30"/>
                </a:cubicBezTo>
                <a:cubicBezTo>
                  <a:pt x="48" y="76"/>
                  <a:pt x="48" y="76"/>
                  <a:pt x="48" y="76"/>
                </a:cubicBezTo>
                <a:cubicBezTo>
                  <a:pt x="47" y="78"/>
                  <a:pt x="46" y="79"/>
                  <a:pt x="47" y="80"/>
                </a:cubicBezTo>
                <a:cubicBezTo>
                  <a:pt x="47" y="82"/>
                  <a:pt x="48" y="84"/>
                  <a:pt x="50" y="84"/>
                </a:cubicBezTo>
                <a:cubicBezTo>
                  <a:pt x="73" y="91"/>
                  <a:pt x="73" y="91"/>
                  <a:pt x="73" y="91"/>
                </a:cubicBezTo>
                <a:cubicBezTo>
                  <a:pt x="56" y="124"/>
                  <a:pt x="56" y="124"/>
                  <a:pt x="56" y="124"/>
                </a:cubicBezTo>
                <a:cubicBezTo>
                  <a:pt x="56" y="126"/>
                  <a:pt x="56" y="128"/>
                  <a:pt x="58" y="130"/>
                </a:cubicBezTo>
                <a:cubicBezTo>
                  <a:pt x="59" y="131"/>
                  <a:pt x="62" y="131"/>
                  <a:pt x="64" y="130"/>
                </a:cubicBezTo>
                <a:cubicBezTo>
                  <a:pt x="110" y="82"/>
                  <a:pt x="110" y="82"/>
                  <a:pt x="110" y="82"/>
                </a:cubicBezTo>
                <a:cubicBezTo>
                  <a:pt x="111" y="81"/>
                  <a:pt x="111" y="80"/>
                  <a:pt x="111" y="79"/>
                </a:cubicBezTo>
                <a:cubicBezTo>
                  <a:pt x="111" y="76"/>
                  <a:pt x="110" y="75"/>
                  <a:pt x="108" y="75"/>
                </a:cubicBezTo>
                <a:cubicBezTo>
                  <a:pt x="86" y="68"/>
                  <a:pt x="86" y="68"/>
                  <a:pt x="86" y="68"/>
                </a:cubicBezTo>
                <a:cubicBezTo>
                  <a:pt x="102" y="35"/>
                  <a:pt x="102" y="35"/>
                  <a:pt x="102" y="35"/>
                </a:cubicBezTo>
                <a:cubicBezTo>
                  <a:pt x="103" y="33"/>
                  <a:pt x="102" y="30"/>
                  <a:pt x="100" y="29"/>
                </a:cubicBezTo>
                <a:close/>
                <a:moveTo>
                  <a:pt x="78" y="0"/>
                </a:moveTo>
                <a:cubicBezTo>
                  <a:pt x="55" y="0"/>
                  <a:pt x="32" y="11"/>
                  <a:pt x="18" y="29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2"/>
                  <a:pt x="16" y="20"/>
                  <a:pt x="13" y="20"/>
                </a:cubicBezTo>
                <a:cubicBezTo>
                  <a:pt x="10" y="20"/>
                  <a:pt x="9" y="22"/>
                  <a:pt x="9" y="25"/>
                </a:cubicBezTo>
                <a:cubicBezTo>
                  <a:pt x="9" y="44"/>
                  <a:pt x="9" y="44"/>
                  <a:pt x="9" y="44"/>
                </a:cubicBezTo>
                <a:cubicBezTo>
                  <a:pt x="9" y="49"/>
                  <a:pt x="14" y="49"/>
                  <a:pt x="13" y="49"/>
                </a:cubicBezTo>
                <a:cubicBezTo>
                  <a:pt x="14" y="49"/>
                  <a:pt x="14" y="49"/>
                  <a:pt x="14" y="49"/>
                </a:cubicBezTo>
                <a:cubicBezTo>
                  <a:pt x="32" y="48"/>
                  <a:pt x="32" y="48"/>
                  <a:pt x="32" y="48"/>
                </a:cubicBezTo>
                <a:cubicBezTo>
                  <a:pt x="35" y="48"/>
                  <a:pt x="37" y="45"/>
                  <a:pt x="37" y="43"/>
                </a:cubicBezTo>
                <a:cubicBezTo>
                  <a:pt x="36" y="40"/>
                  <a:pt x="35" y="38"/>
                  <a:pt x="31" y="38"/>
                </a:cubicBezTo>
                <a:cubicBezTo>
                  <a:pt x="23" y="39"/>
                  <a:pt x="23" y="39"/>
                  <a:pt x="23" y="39"/>
                </a:cubicBezTo>
                <a:cubicBezTo>
                  <a:pt x="35" y="21"/>
                  <a:pt x="57" y="10"/>
                  <a:pt x="78" y="10"/>
                </a:cubicBezTo>
                <a:cubicBezTo>
                  <a:pt x="117" y="10"/>
                  <a:pt x="149" y="42"/>
                  <a:pt x="149" y="80"/>
                </a:cubicBezTo>
                <a:cubicBezTo>
                  <a:pt x="149" y="83"/>
                  <a:pt x="151" y="84"/>
                  <a:pt x="154" y="84"/>
                </a:cubicBezTo>
                <a:cubicBezTo>
                  <a:pt x="156" y="84"/>
                  <a:pt x="157" y="83"/>
                  <a:pt x="157" y="80"/>
                </a:cubicBezTo>
                <a:cubicBezTo>
                  <a:pt x="157" y="37"/>
                  <a:pt x="122" y="0"/>
                  <a:pt x="78" y="0"/>
                </a:cubicBezTo>
                <a:close/>
                <a:moveTo>
                  <a:pt x="144" y="111"/>
                </a:moveTo>
                <a:cubicBezTo>
                  <a:pt x="125" y="112"/>
                  <a:pt x="125" y="112"/>
                  <a:pt x="125" y="112"/>
                </a:cubicBezTo>
                <a:cubicBezTo>
                  <a:pt x="122" y="113"/>
                  <a:pt x="121" y="114"/>
                  <a:pt x="121" y="117"/>
                </a:cubicBezTo>
                <a:cubicBezTo>
                  <a:pt x="121" y="121"/>
                  <a:pt x="124" y="122"/>
                  <a:pt x="126" y="122"/>
                </a:cubicBezTo>
                <a:cubicBezTo>
                  <a:pt x="136" y="122"/>
                  <a:pt x="136" y="122"/>
                  <a:pt x="136" y="122"/>
                </a:cubicBezTo>
                <a:cubicBezTo>
                  <a:pt x="122" y="139"/>
                  <a:pt x="102" y="150"/>
                  <a:pt x="79" y="150"/>
                </a:cubicBezTo>
                <a:cubicBezTo>
                  <a:pt x="41" y="150"/>
                  <a:pt x="10" y="118"/>
                  <a:pt x="10" y="80"/>
                </a:cubicBezTo>
                <a:cubicBezTo>
                  <a:pt x="10" y="76"/>
                  <a:pt x="7" y="75"/>
                  <a:pt x="5" y="75"/>
                </a:cubicBezTo>
                <a:cubicBezTo>
                  <a:pt x="2" y="75"/>
                  <a:pt x="0" y="76"/>
                  <a:pt x="0" y="80"/>
                </a:cubicBezTo>
                <a:cubicBezTo>
                  <a:pt x="0" y="123"/>
                  <a:pt x="35" y="160"/>
                  <a:pt x="79" y="160"/>
                </a:cubicBezTo>
                <a:cubicBezTo>
                  <a:pt x="103" y="160"/>
                  <a:pt x="125" y="149"/>
                  <a:pt x="139" y="131"/>
                </a:cubicBezTo>
                <a:cubicBezTo>
                  <a:pt x="139" y="135"/>
                  <a:pt x="139" y="135"/>
                  <a:pt x="139" y="135"/>
                </a:cubicBezTo>
                <a:cubicBezTo>
                  <a:pt x="139" y="139"/>
                  <a:pt x="142" y="140"/>
                  <a:pt x="144" y="140"/>
                </a:cubicBezTo>
                <a:cubicBezTo>
                  <a:pt x="147" y="140"/>
                  <a:pt x="149" y="139"/>
                  <a:pt x="149" y="135"/>
                </a:cubicBezTo>
                <a:cubicBezTo>
                  <a:pt x="149" y="116"/>
                  <a:pt x="149" y="116"/>
                  <a:pt x="149" y="116"/>
                </a:cubicBezTo>
                <a:cubicBezTo>
                  <a:pt x="149" y="113"/>
                  <a:pt x="147" y="111"/>
                  <a:pt x="144" y="1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F8765DC8-1056-8886-825F-5ECD7CF4E7C8}"/>
              </a:ext>
            </a:extLst>
          </p:cNvPr>
          <p:cNvSpPr>
            <a:spLocks noEditPoints="1"/>
          </p:cNvSpPr>
          <p:nvPr/>
        </p:nvSpPr>
        <p:spPr bwMode="auto">
          <a:xfrm>
            <a:off x="11258551" y="1373188"/>
            <a:ext cx="134938" cy="254000"/>
          </a:xfrm>
          <a:custGeom>
            <a:avLst/>
            <a:gdLst>
              <a:gd name="T0" fmla="*/ 76 w 85"/>
              <a:gd name="T1" fmla="*/ 0 h 160"/>
              <a:gd name="T2" fmla="*/ 8 w 85"/>
              <a:gd name="T3" fmla="*/ 0 h 160"/>
              <a:gd name="T4" fmla="*/ 0 w 85"/>
              <a:gd name="T5" fmla="*/ 8 h 160"/>
              <a:gd name="T6" fmla="*/ 0 w 85"/>
              <a:gd name="T7" fmla="*/ 151 h 160"/>
              <a:gd name="T8" fmla="*/ 8 w 85"/>
              <a:gd name="T9" fmla="*/ 160 h 160"/>
              <a:gd name="T10" fmla="*/ 76 w 85"/>
              <a:gd name="T11" fmla="*/ 160 h 160"/>
              <a:gd name="T12" fmla="*/ 85 w 85"/>
              <a:gd name="T13" fmla="*/ 151 h 160"/>
              <a:gd name="T14" fmla="*/ 85 w 85"/>
              <a:gd name="T15" fmla="*/ 8 h 160"/>
              <a:gd name="T16" fmla="*/ 76 w 85"/>
              <a:gd name="T17" fmla="*/ 0 h 160"/>
              <a:gd name="T18" fmla="*/ 30 w 85"/>
              <a:gd name="T19" fmla="*/ 12 h 160"/>
              <a:gd name="T20" fmla="*/ 54 w 85"/>
              <a:gd name="T21" fmla="*/ 12 h 160"/>
              <a:gd name="T22" fmla="*/ 54 w 85"/>
              <a:gd name="T23" fmla="*/ 14 h 160"/>
              <a:gd name="T24" fmla="*/ 30 w 85"/>
              <a:gd name="T25" fmla="*/ 14 h 160"/>
              <a:gd name="T26" fmla="*/ 30 w 85"/>
              <a:gd name="T27" fmla="*/ 12 h 160"/>
              <a:gd name="T28" fmla="*/ 42 w 85"/>
              <a:gd name="T29" fmla="*/ 151 h 160"/>
              <a:gd name="T30" fmla="*/ 37 w 85"/>
              <a:gd name="T31" fmla="*/ 146 h 160"/>
              <a:gd name="T32" fmla="*/ 42 w 85"/>
              <a:gd name="T33" fmla="*/ 141 h 160"/>
              <a:gd name="T34" fmla="*/ 47 w 85"/>
              <a:gd name="T35" fmla="*/ 146 h 160"/>
              <a:gd name="T36" fmla="*/ 42 w 85"/>
              <a:gd name="T37" fmla="*/ 151 h 160"/>
              <a:gd name="T38" fmla="*/ 80 w 85"/>
              <a:gd name="T39" fmla="*/ 134 h 160"/>
              <a:gd name="T40" fmla="*/ 6 w 85"/>
              <a:gd name="T41" fmla="*/ 134 h 160"/>
              <a:gd name="T42" fmla="*/ 6 w 85"/>
              <a:gd name="T43" fmla="*/ 24 h 160"/>
              <a:gd name="T44" fmla="*/ 80 w 85"/>
              <a:gd name="T45" fmla="*/ 24 h 160"/>
              <a:gd name="T46" fmla="*/ 80 w 85"/>
              <a:gd name="T47" fmla="*/ 134 h 160"/>
              <a:gd name="T48" fmla="*/ 80 w 85"/>
              <a:gd name="T49" fmla="*/ 134 h 160"/>
              <a:gd name="T50" fmla="*/ 80 w 85"/>
              <a:gd name="T51" fmla="*/ 134 h 160"/>
              <a:gd name="T52" fmla="*/ 80 w 85"/>
              <a:gd name="T53" fmla="*/ 1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85" h="160">
                <a:moveTo>
                  <a:pt x="76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3" y="160"/>
                  <a:pt x="8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1" y="160"/>
                  <a:pt x="85" y="156"/>
                  <a:pt x="85" y="151"/>
                </a:cubicBezTo>
                <a:cubicBezTo>
                  <a:pt x="85" y="8"/>
                  <a:pt x="85" y="8"/>
                  <a:pt x="85" y="8"/>
                </a:cubicBezTo>
                <a:cubicBezTo>
                  <a:pt x="85" y="3"/>
                  <a:pt x="81" y="0"/>
                  <a:pt x="76" y="0"/>
                </a:cubicBezTo>
                <a:close/>
                <a:moveTo>
                  <a:pt x="30" y="12"/>
                </a:moveTo>
                <a:cubicBezTo>
                  <a:pt x="54" y="12"/>
                  <a:pt x="54" y="12"/>
                  <a:pt x="54" y="12"/>
                </a:cubicBezTo>
                <a:cubicBezTo>
                  <a:pt x="54" y="14"/>
                  <a:pt x="54" y="14"/>
                  <a:pt x="54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30" y="12"/>
                  <a:pt x="30" y="12"/>
                  <a:pt x="30" y="12"/>
                </a:cubicBezTo>
                <a:close/>
                <a:moveTo>
                  <a:pt x="42" y="151"/>
                </a:moveTo>
                <a:cubicBezTo>
                  <a:pt x="40" y="151"/>
                  <a:pt x="37" y="149"/>
                  <a:pt x="37" y="146"/>
                </a:cubicBezTo>
                <a:cubicBezTo>
                  <a:pt x="37" y="144"/>
                  <a:pt x="40" y="141"/>
                  <a:pt x="42" y="141"/>
                </a:cubicBezTo>
                <a:cubicBezTo>
                  <a:pt x="45" y="141"/>
                  <a:pt x="47" y="144"/>
                  <a:pt x="47" y="146"/>
                </a:cubicBezTo>
                <a:cubicBezTo>
                  <a:pt x="47" y="149"/>
                  <a:pt x="45" y="151"/>
                  <a:pt x="42" y="151"/>
                </a:cubicBezTo>
                <a:close/>
                <a:moveTo>
                  <a:pt x="80" y="134"/>
                </a:moveTo>
                <a:cubicBezTo>
                  <a:pt x="6" y="134"/>
                  <a:pt x="6" y="134"/>
                  <a:pt x="6" y="134"/>
                </a:cubicBezTo>
                <a:cubicBezTo>
                  <a:pt x="6" y="24"/>
                  <a:pt x="6" y="24"/>
                  <a:pt x="6" y="24"/>
                </a:cubicBezTo>
                <a:cubicBezTo>
                  <a:pt x="80" y="24"/>
                  <a:pt x="80" y="24"/>
                  <a:pt x="80" y="24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4"/>
                  <a:pt x="80" y="134"/>
                  <a:pt x="80" y="134"/>
                </a:cubicBezTo>
                <a:close/>
                <a:moveTo>
                  <a:pt x="80" y="134"/>
                </a:moveTo>
                <a:cubicBezTo>
                  <a:pt x="80" y="134"/>
                  <a:pt x="80" y="134"/>
                  <a:pt x="80" y="13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30EAE39F-3301-CBB1-9C4D-9B46496D2A71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1951038"/>
            <a:ext cx="254000" cy="192088"/>
          </a:xfrm>
          <a:custGeom>
            <a:avLst/>
            <a:gdLst>
              <a:gd name="T0" fmla="*/ 157 w 161"/>
              <a:gd name="T1" fmla="*/ 56 h 121"/>
              <a:gd name="T2" fmla="*/ 49 w 161"/>
              <a:gd name="T3" fmla="*/ 1 h 121"/>
              <a:gd name="T4" fmla="*/ 43 w 161"/>
              <a:gd name="T5" fmla="*/ 2 h 121"/>
              <a:gd name="T6" fmla="*/ 21 w 161"/>
              <a:gd name="T7" fmla="*/ 49 h 121"/>
              <a:gd name="T8" fmla="*/ 20 w 161"/>
              <a:gd name="T9" fmla="*/ 53 h 121"/>
              <a:gd name="T10" fmla="*/ 22 w 161"/>
              <a:gd name="T11" fmla="*/ 56 h 121"/>
              <a:gd name="T12" fmla="*/ 55 w 161"/>
              <a:gd name="T13" fmla="*/ 72 h 121"/>
              <a:gd name="T14" fmla="*/ 52 w 161"/>
              <a:gd name="T15" fmla="*/ 78 h 121"/>
              <a:gd name="T16" fmla="*/ 54 w 161"/>
              <a:gd name="T17" fmla="*/ 83 h 121"/>
              <a:gd name="T18" fmla="*/ 55 w 161"/>
              <a:gd name="T19" fmla="*/ 84 h 121"/>
              <a:gd name="T20" fmla="*/ 49 w 161"/>
              <a:gd name="T21" fmla="*/ 94 h 121"/>
              <a:gd name="T22" fmla="*/ 16 w 161"/>
              <a:gd name="T23" fmla="*/ 94 h 121"/>
              <a:gd name="T24" fmla="*/ 0 w 161"/>
              <a:gd name="T25" fmla="*/ 84 h 121"/>
              <a:gd name="T26" fmla="*/ 0 w 161"/>
              <a:gd name="T27" fmla="*/ 121 h 121"/>
              <a:gd name="T28" fmla="*/ 16 w 161"/>
              <a:gd name="T29" fmla="*/ 112 h 121"/>
              <a:gd name="T30" fmla="*/ 54 w 161"/>
              <a:gd name="T31" fmla="*/ 112 h 121"/>
              <a:gd name="T32" fmla="*/ 62 w 161"/>
              <a:gd name="T33" fmla="*/ 107 h 121"/>
              <a:gd name="T34" fmla="*/ 70 w 161"/>
              <a:gd name="T35" fmla="*/ 92 h 121"/>
              <a:gd name="T36" fmla="*/ 71 w 161"/>
              <a:gd name="T37" fmla="*/ 93 h 121"/>
              <a:gd name="T38" fmla="*/ 77 w 161"/>
              <a:gd name="T39" fmla="*/ 90 h 121"/>
              <a:gd name="T40" fmla="*/ 80 w 161"/>
              <a:gd name="T41" fmla="*/ 84 h 121"/>
              <a:gd name="T42" fmla="*/ 104 w 161"/>
              <a:gd name="T43" fmla="*/ 97 h 121"/>
              <a:gd name="T44" fmla="*/ 109 w 161"/>
              <a:gd name="T45" fmla="*/ 97 h 121"/>
              <a:gd name="T46" fmla="*/ 116 w 161"/>
              <a:gd name="T47" fmla="*/ 92 h 121"/>
              <a:gd name="T48" fmla="*/ 128 w 161"/>
              <a:gd name="T49" fmla="*/ 98 h 121"/>
              <a:gd name="T50" fmla="*/ 129 w 161"/>
              <a:gd name="T51" fmla="*/ 98 h 121"/>
              <a:gd name="T52" fmla="*/ 131 w 161"/>
              <a:gd name="T53" fmla="*/ 98 h 121"/>
              <a:gd name="T54" fmla="*/ 134 w 161"/>
              <a:gd name="T55" fmla="*/ 97 h 121"/>
              <a:gd name="T56" fmla="*/ 146 w 161"/>
              <a:gd name="T57" fmla="*/ 72 h 121"/>
              <a:gd name="T58" fmla="*/ 158 w 161"/>
              <a:gd name="T59" fmla="*/ 63 h 121"/>
              <a:gd name="T60" fmla="*/ 160 w 161"/>
              <a:gd name="T61" fmla="*/ 59 h 121"/>
              <a:gd name="T62" fmla="*/ 157 w 161"/>
              <a:gd name="T63" fmla="*/ 56 h 121"/>
              <a:gd name="T64" fmla="*/ 157 w 161"/>
              <a:gd name="T65" fmla="*/ 56 h 121"/>
              <a:gd name="T66" fmla="*/ 157 w 161"/>
              <a:gd name="T67" fmla="*/ 56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1" h="121">
                <a:moveTo>
                  <a:pt x="157" y="56"/>
                </a:moveTo>
                <a:cubicBezTo>
                  <a:pt x="49" y="1"/>
                  <a:pt x="49" y="1"/>
                  <a:pt x="49" y="1"/>
                </a:cubicBezTo>
                <a:cubicBezTo>
                  <a:pt x="47" y="0"/>
                  <a:pt x="44" y="0"/>
                  <a:pt x="43" y="2"/>
                </a:cubicBezTo>
                <a:cubicBezTo>
                  <a:pt x="21" y="49"/>
                  <a:pt x="21" y="49"/>
                  <a:pt x="21" y="49"/>
                </a:cubicBezTo>
                <a:cubicBezTo>
                  <a:pt x="20" y="51"/>
                  <a:pt x="20" y="52"/>
                  <a:pt x="20" y="53"/>
                </a:cubicBezTo>
                <a:cubicBezTo>
                  <a:pt x="21" y="54"/>
                  <a:pt x="21" y="54"/>
                  <a:pt x="22" y="56"/>
                </a:cubicBezTo>
                <a:cubicBezTo>
                  <a:pt x="55" y="72"/>
                  <a:pt x="55" y="72"/>
                  <a:pt x="55" y="72"/>
                </a:cubicBezTo>
                <a:cubicBezTo>
                  <a:pt x="52" y="78"/>
                  <a:pt x="52" y="78"/>
                  <a:pt x="52" y="78"/>
                </a:cubicBezTo>
                <a:cubicBezTo>
                  <a:pt x="51" y="79"/>
                  <a:pt x="52" y="82"/>
                  <a:pt x="54" y="83"/>
                </a:cubicBezTo>
                <a:cubicBezTo>
                  <a:pt x="55" y="84"/>
                  <a:pt x="55" y="84"/>
                  <a:pt x="55" y="84"/>
                </a:cubicBezTo>
                <a:cubicBezTo>
                  <a:pt x="49" y="94"/>
                  <a:pt x="49" y="94"/>
                  <a:pt x="49" y="94"/>
                </a:cubicBezTo>
                <a:cubicBezTo>
                  <a:pt x="16" y="94"/>
                  <a:pt x="16" y="94"/>
                  <a:pt x="16" y="94"/>
                </a:cubicBezTo>
                <a:cubicBezTo>
                  <a:pt x="14" y="88"/>
                  <a:pt x="8" y="84"/>
                  <a:pt x="0" y="84"/>
                </a:cubicBezTo>
                <a:cubicBezTo>
                  <a:pt x="0" y="121"/>
                  <a:pt x="0" y="121"/>
                  <a:pt x="0" y="121"/>
                </a:cubicBezTo>
                <a:cubicBezTo>
                  <a:pt x="8" y="121"/>
                  <a:pt x="14" y="118"/>
                  <a:pt x="16" y="112"/>
                </a:cubicBezTo>
                <a:cubicBezTo>
                  <a:pt x="54" y="112"/>
                  <a:pt x="54" y="112"/>
                  <a:pt x="54" y="112"/>
                </a:cubicBezTo>
                <a:cubicBezTo>
                  <a:pt x="58" y="112"/>
                  <a:pt x="60" y="110"/>
                  <a:pt x="62" y="107"/>
                </a:cubicBezTo>
                <a:cubicBezTo>
                  <a:pt x="70" y="92"/>
                  <a:pt x="70" y="92"/>
                  <a:pt x="70" y="92"/>
                </a:cubicBezTo>
                <a:cubicBezTo>
                  <a:pt x="71" y="93"/>
                  <a:pt x="71" y="93"/>
                  <a:pt x="71" y="93"/>
                </a:cubicBezTo>
                <a:cubicBezTo>
                  <a:pt x="74" y="93"/>
                  <a:pt x="76" y="93"/>
                  <a:pt x="77" y="90"/>
                </a:cubicBezTo>
                <a:cubicBezTo>
                  <a:pt x="80" y="84"/>
                  <a:pt x="80" y="84"/>
                  <a:pt x="80" y="84"/>
                </a:cubicBezTo>
                <a:cubicBezTo>
                  <a:pt x="104" y="97"/>
                  <a:pt x="104" y="97"/>
                  <a:pt x="104" y="97"/>
                </a:cubicBezTo>
                <a:cubicBezTo>
                  <a:pt x="106" y="98"/>
                  <a:pt x="108" y="98"/>
                  <a:pt x="109" y="97"/>
                </a:cubicBezTo>
                <a:cubicBezTo>
                  <a:pt x="116" y="92"/>
                  <a:pt x="116" y="92"/>
                  <a:pt x="116" y="92"/>
                </a:cubicBezTo>
                <a:cubicBezTo>
                  <a:pt x="128" y="98"/>
                  <a:pt x="128" y="98"/>
                  <a:pt x="128" y="98"/>
                </a:cubicBezTo>
                <a:cubicBezTo>
                  <a:pt x="129" y="98"/>
                  <a:pt x="129" y="98"/>
                  <a:pt x="129" y="98"/>
                </a:cubicBezTo>
                <a:cubicBezTo>
                  <a:pt x="130" y="98"/>
                  <a:pt x="130" y="98"/>
                  <a:pt x="131" y="98"/>
                </a:cubicBezTo>
                <a:cubicBezTo>
                  <a:pt x="131" y="98"/>
                  <a:pt x="133" y="97"/>
                  <a:pt x="134" y="97"/>
                </a:cubicBezTo>
                <a:cubicBezTo>
                  <a:pt x="146" y="72"/>
                  <a:pt x="146" y="72"/>
                  <a:pt x="146" y="72"/>
                </a:cubicBezTo>
                <a:cubicBezTo>
                  <a:pt x="158" y="63"/>
                  <a:pt x="158" y="63"/>
                  <a:pt x="158" y="63"/>
                </a:cubicBezTo>
                <a:cubicBezTo>
                  <a:pt x="160" y="62"/>
                  <a:pt x="161" y="61"/>
                  <a:pt x="160" y="59"/>
                </a:cubicBezTo>
                <a:cubicBezTo>
                  <a:pt x="160" y="57"/>
                  <a:pt x="160" y="56"/>
                  <a:pt x="157" y="56"/>
                </a:cubicBezTo>
                <a:close/>
                <a:moveTo>
                  <a:pt x="157" y="56"/>
                </a:moveTo>
                <a:cubicBezTo>
                  <a:pt x="157" y="56"/>
                  <a:pt x="157" y="56"/>
                  <a:pt x="157" y="5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2C350C4C-D0FA-37AE-0356-5E0CE006B2A3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1373188"/>
            <a:ext cx="254000" cy="254000"/>
          </a:xfrm>
          <a:custGeom>
            <a:avLst/>
            <a:gdLst>
              <a:gd name="T0" fmla="*/ 68 w 160"/>
              <a:gd name="T1" fmla="*/ 126 h 160"/>
              <a:gd name="T2" fmla="*/ 86 w 160"/>
              <a:gd name="T3" fmla="*/ 143 h 160"/>
              <a:gd name="T4" fmla="*/ 86 w 160"/>
              <a:gd name="T5" fmla="*/ 108 h 160"/>
              <a:gd name="T6" fmla="*/ 114 w 160"/>
              <a:gd name="T7" fmla="*/ 143 h 160"/>
              <a:gd name="T8" fmla="*/ 108 w 160"/>
              <a:gd name="T9" fmla="*/ 143 h 160"/>
              <a:gd name="T10" fmla="*/ 45 w 160"/>
              <a:gd name="T11" fmla="*/ 132 h 160"/>
              <a:gd name="T12" fmla="*/ 157 w 160"/>
              <a:gd name="T13" fmla="*/ 0 h 160"/>
              <a:gd name="T14" fmla="*/ 0 w 160"/>
              <a:gd name="T15" fmla="*/ 16 h 160"/>
              <a:gd name="T16" fmla="*/ 157 w 160"/>
              <a:gd name="T17" fmla="*/ 0 h 160"/>
              <a:gd name="T18" fmla="*/ 11 w 160"/>
              <a:gd name="T19" fmla="*/ 5 h 160"/>
              <a:gd name="T20" fmla="*/ 28 w 160"/>
              <a:gd name="T21" fmla="*/ 10 h 160"/>
              <a:gd name="T22" fmla="*/ 28 w 160"/>
              <a:gd name="T23" fmla="*/ 5 h 160"/>
              <a:gd name="T24" fmla="*/ 34 w 160"/>
              <a:gd name="T25" fmla="*/ 10 h 160"/>
              <a:gd name="T26" fmla="*/ 41 w 160"/>
              <a:gd name="T27" fmla="*/ 10 h 160"/>
              <a:gd name="T28" fmla="*/ 132 w 160"/>
              <a:gd name="T29" fmla="*/ 143 h 160"/>
              <a:gd name="T30" fmla="*/ 0 w 160"/>
              <a:gd name="T31" fmla="*/ 157 h 160"/>
              <a:gd name="T32" fmla="*/ 160 w 160"/>
              <a:gd name="T33" fmla="*/ 157 h 160"/>
              <a:gd name="T34" fmla="*/ 0 w 160"/>
              <a:gd name="T35" fmla="*/ 157 h 160"/>
              <a:gd name="T36" fmla="*/ 149 w 160"/>
              <a:gd name="T37" fmla="*/ 142 h 160"/>
              <a:gd name="T38" fmla="*/ 28 w 160"/>
              <a:gd name="T39" fmla="*/ 142 h 160"/>
              <a:gd name="T40" fmla="*/ 37 w 160"/>
              <a:gd name="T41" fmla="*/ 125 h 160"/>
              <a:gd name="T42" fmla="*/ 52 w 160"/>
              <a:gd name="T43" fmla="*/ 142 h 160"/>
              <a:gd name="T44" fmla="*/ 60 w 160"/>
              <a:gd name="T45" fmla="*/ 120 h 160"/>
              <a:gd name="T46" fmla="*/ 75 w 160"/>
              <a:gd name="T47" fmla="*/ 142 h 160"/>
              <a:gd name="T48" fmla="*/ 84 w 160"/>
              <a:gd name="T49" fmla="*/ 103 h 160"/>
              <a:gd name="T50" fmla="*/ 97 w 160"/>
              <a:gd name="T51" fmla="*/ 142 h 160"/>
              <a:gd name="T52" fmla="*/ 106 w 160"/>
              <a:gd name="T53" fmla="*/ 108 h 160"/>
              <a:gd name="T54" fmla="*/ 121 w 160"/>
              <a:gd name="T55" fmla="*/ 142 h 160"/>
              <a:gd name="T56" fmla="*/ 129 w 160"/>
              <a:gd name="T57" fmla="*/ 91 h 160"/>
              <a:gd name="T58" fmla="*/ 103 w 160"/>
              <a:gd name="T59" fmla="*/ 36 h 160"/>
              <a:gd name="T60" fmla="*/ 103 w 160"/>
              <a:gd name="T61" fmla="*/ 42 h 160"/>
              <a:gd name="T62" fmla="*/ 97 w 160"/>
              <a:gd name="T63" fmla="*/ 36 h 160"/>
              <a:gd name="T64" fmla="*/ 92 w 160"/>
              <a:gd name="T65" fmla="*/ 36 h 160"/>
              <a:gd name="T66" fmla="*/ 125 w 160"/>
              <a:gd name="T67" fmla="*/ 54 h 160"/>
              <a:gd name="T68" fmla="*/ 92 w 160"/>
              <a:gd name="T69" fmla="*/ 60 h 160"/>
              <a:gd name="T70" fmla="*/ 92 w 160"/>
              <a:gd name="T71" fmla="*/ 66 h 160"/>
              <a:gd name="T72" fmla="*/ 111 w 160"/>
              <a:gd name="T73" fmla="*/ 93 h 160"/>
              <a:gd name="T74" fmla="*/ 114 w 160"/>
              <a:gd name="T75" fmla="*/ 99 h 160"/>
              <a:gd name="T76" fmla="*/ 68 w 160"/>
              <a:gd name="T77" fmla="*/ 110 h 160"/>
              <a:gd name="T78" fmla="*/ 39 w 160"/>
              <a:gd name="T79" fmla="*/ 112 h 160"/>
              <a:gd name="T80" fmla="*/ 90 w 160"/>
              <a:gd name="T81" fmla="*/ 86 h 160"/>
              <a:gd name="T82" fmla="*/ 26 w 160"/>
              <a:gd name="T83" fmla="*/ 35 h 160"/>
              <a:gd name="T84" fmla="*/ 59 w 160"/>
              <a:gd name="T85" fmla="*/ 35 h 160"/>
              <a:gd name="T86" fmla="*/ 69 w 160"/>
              <a:gd name="T87" fmla="*/ 54 h 160"/>
              <a:gd name="T88" fmla="*/ 60 w 160"/>
              <a:gd name="T89" fmla="*/ 86 h 160"/>
              <a:gd name="T90" fmla="*/ 20 w 160"/>
              <a:gd name="T91" fmla="*/ 60 h 160"/>
              <a:gd name="T92" fmla="*/ 25 w 160"/>
              <a:gd name="T93" fmla="*/ 57 h 160"/>
              <a:gd name="T94" fmla="*/ 36 w 160"/>
              <a:gd name="T95" fmla="*/ 57 h 160"/>
              <a:gd name="T96" fmla="*/ 49 w 160"/>
              <a:gd name="T97" fmla="*/ 57 h 160"/>
              <a:gd name="T98" fmla="*/ 60 w 160"/>
              <a:gd name="T99" fmla="*/ 57 h 160"/>
              <a:gd name="T100" fmla="*/ 23 w 160"/>
              <a:gd name="T101" fmla="*/ 52 h 160"/>
              <a:gd name="T102" fmla="*/ 56 w 160"/>
              <a:gd name="T103" fmla="*/ 40 h 160"/>
              <a:gd name="T104" fmla="*/ 60 w 160"/>
              <a:gd name="T105" fmla="*/ 44 h 160"/>
              <a:gd name="T106" fmla="*/ 45 w 160"/>
              <a:gd name="T107" fmla="*/ 80 h 160"/>
              <a:gd name="T108" fmla="*/ 40 w 160"/>
              <a:gd name="T109" fmla="*/ 80 h 160"/>
              <a:gd name="T110" fmla="*/ 43 w 160"/>
              <a:gd name="T111" fmla="*/ 60 h 160"/>
              <a:gd name="T112" fmla="*/ 25 w 160"/>
              <a:gd name="T113" fmla="*/ 80 h 160"/>
              <a:gd name="T114" fmla="*/ 37 w 160"/>
              <a:gd name="T115" fmla="*/ 69 h 160"/>
              <a:gd name="T116" fmla="*/ 52 w 160"/>
              <a:gd name="T117" fmla="*/ 80 h 160"/>
              <a:gd name="T118" fmla="*/ 54 w 160"/>
              <a:gd name="T119" fmla="*/ 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62" y="143"/>
                </a:moveTo>
                <a:cubicBezTo>
                  <a:pt x="68" y="143"/>
                  <a:pt x="68" y="143"/>
                  <a:pt x="68" y="143"/>
                </a:cubicBezTo>
                <a:cubicBezTo>
                  <a:pt x="68" y="126"/>
                  <a:pt x="68" y="126"/>
                  <a:pt x="68" y="126"/>
                </a:cubicBezTo>
                <a:cubicBezTo>
                  <a:pt x="62" y="126"/>
                  <a:pt x="62" y="126"/>
                  <a:pt x="62" y="126"/>
                </a:cubicBezTo>
                <a:lnTo>
                  <a:pt x="62" y="143"/>
                </a:lnTo>
                <a:close/>
                <a:moveTo>
                  <a:pt x="86" y="143"/>
                </a:moveTo>
                <a:cubicBezTo>
                  <a:pt x="93" y="143"/>
                  <a:pt x="93" y="143"/>
                  <a:pt x="93" y="143"/>
                </a:cubicBezTo>
                <a:cubicBezTo>
                  <a:pt x="93" y="108"/>
                  <a:pt x="93" y="108"/>
                  <a:pt x="93" y="108"/>
                </a:cubicBezTo>
                <a:cubicBezTo>
                  <a:pt x="86" y="108"/>
                  <a:pt x="86" y="108"/>
                  <a:pt x="86" y="108"/>
                </a:cubicBezTo>
                <a:lnTo>
                  <a:pt x="86" y="143"/>
                </a:lnTo>
                <a:close/>
                <a:moveTo>
                  <a:pt x="108" y="143"/>
                </a:moveTo>
                <a:cubicBezTo>
                  <a:pt x="114" y="143"/>
                  <a:pt x="114" y="143"/>
                  <a:pt x="114" y="143"/>
                </a:cubicBezTo>
                <a:cubicBezTo>
                  <a:pt x="114" y="114"/>
                  <a:pt x="114" y="114"/>
                  <a:pt x="114" y="114"/>
                </a:cubicBezTo>
                <a:cubicBezTo>
                  <a:pt x="108" y="114"/>
                  <a:pt x="108" y="114"/>
                  <a:pt x="108" y="114"/>
                </a:cubicBezTo>
                <a:lnTo>
                  <a:pt x="108" y="143"/>
                </a:lnTo>
                <a:close/>
                <a:moveTo>
                  <a:pt x="40" y="143"/>
                </a:moveTo>
                <a:cubicBezTo>
                  <a:pt x="45" y="143"/>
                  <a:pt x="45" y="143"/>
                  <a:pt x="45" y="143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0" y="132"/>
                  <a:pt x="40" y="132"/>
                  <a:pt x="40" y="132"/>
                </a:cubicBezTo>
                <a:lnTo>
                  <a:pt x="40" y="143"/>
                </a:lnTo>
                <a:close/>
                <a:moveTo>
                  <a:pt x="157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16"/>
                  <a:pt x="0" y="16"/>
                  <a:pt x="0" y="16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1"/>
                  <a:pt x="159" y="0"/>
                  <a:pt x="157" y="0"/>
                </a:cubicBezTo>
                <a:close/>
                <a:moveTo>
                  <a:pt x="17" y="10"/>
                </a:moveTo>
                <a:cubicBezTo>
                  <a:pt x="11" y="10"/>
                  <a:pt x="11" y="10"/>
                  <a:pt x="11" y="10"/>
                </a:cubicBezTo>
                <a:cubicBezTo>
                  <a:pt x="11" y="5"/>
                  <a:pt x="11" y="5"/>
                  <a:pt x="11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10"/>
                  <a:pt x="17" y="10"/>
                  <a:pt x="17" y="10"/>
                </a:cubicBezTo>
                <a:close/>
                <a:moveTo>
                  <a:pt x="28" y="10"/>
                </a:moveTo>
                <a:cubicBezTo>
                  <a:pt x="23" y="10"/>
                  <a:pt x="23" y="10"/>
                  <a:pt x="23" y="10"/>
                </a:cubicBezTo>
                <a:cubicBezTo>
                  <a:pt x="23" y="5"/>
                  <a:pt x="23" y="5"/>
                  <a:pt x="23" y="5"/>
                </a:cubicBezTo>
                <a:cubicBezTo>
                  <a:pt x="28" y="5"/>
                  <a:pt x="28" y="5"/>
                  <a:pt x="28" y="5"/>
                </a:cubicBezTo>
                <a:cubicBezTo>
                  <a:pt x="28" y="10"/>
                  <a:pt x="28" y="10"/>
                  <a:pt x="28" y="10"/>
                </a:cubicBezTo>
                <a:close/>
                <a:moveTo>
                  <a:pt x="41" y="10"/>
                </a:moveTo>
                <a:cubicBezTo>
                  <a:pt x="34" y="10"/>
                  <a:pt x="34" y="10"/>
                  <a:pt x="34" y="10"/>
                </a:cubicBezTo>
                <a:cubicBezTo>
                  <a:pt x="34" y="5"/>
                  <a:pt x="34" y="5"/>
                  <a:pt x="34" y="5"/>
                </a:cubicBezTo>
                <a:cubicBezTo>
                  <a:pt x="41" y="5"/>
                  <a:pt x="41" y="5"/>
                  <a:pt x="41" y="5"/>
                </a:cubicBezTo>
                <a:cubicBezTo>
                  <a:pt x="41" y="10"/>
                  <a:pt x="41" y="10"/>
                  <a:pt x="41" y="10"/>
                </a:cubicBezTo>
                <a:close/>
                <a:moveTo>
                  <a:pt x="138" y="98"/>
                </a:moveTo>
                <a:cubicBezTo>
                  <a:pt x="132" y="98"/>
                  <a:pt x="132" y="98"/>
                  <a:pt x="132" y="98"/>
                </a:cubicBezTo>
                <a:cubicBezTo>
                  <a:pt x="132" y="143"/>
                  <a:pt x="132" y="143"/>
                  <a:pt x="132" y="143"/>
                </a:cubicBezTo>
                <a:cubicBezTo>
                  <a:pt x="138" y="143"/>
                  <a:pt x="138" y="143"/>
                  <a:pt x="138" y="143"/>
                </a:cubicBezTo>
                <a:lnTo>
                  <a:pt x="138" y="98"/>
                </a:lnTo>
                <a:close/>
                <a:moveTo>
                  <a:pt x="0" y="157"/>
                </a:moveTo>
                <a:cubicBezTo>
                  <a:pt x="0" y="158"/>
                  <a:pt x="1" y="160"/>
                  <a:pt x="2" y="160"/>
                </a:cubicBezTo>
                <a:cubicBezTo>
                  <a:pt x="157" y="160"/>
                  <a:pt x="157" y="160"/>
                  <a:pt x="157" y="160"/>
                </a:cubicBezTo>
                <a:cubicBezTo>
                  <a:pt x="159" y="160"/>
                  <a:pt x="160" y="158"/>
                  <a:pt x="160" y="157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57"/>
                  <a:pt x="0" y="157"/>
                  <a:pt x="0" y="157"/>
                </a:cubicBezTo>
                <a:close/>
                <a:moveTo>
                  <a:pt x="143" y="94"/>
                </a:moveTo>
                <a:cubicBezTo>
                  <a:pt x="143" y="142"/>
                  <a:pt x="143" y="142"/>
                  <a:pt x="143" y="142"/>
                </a:cubicBezTo>
                <a:cubicBezTo>
                  <a:pt x="149" y="142"/>
                  <a:pt x="149" y="142"/>
                  <a:pt x="149" y="142"/>
                </a:cubicBezTo>
                <a:cubicBezTo>
                  <a:pt x="149" y="149"/>
                  <a:pt x="149" y="149"/>
                  <a:pt x="149" y="149"/>
                </a:cubicBezTo>
                <a:cubicBezTo>
                  <a:pt x="28" y="149"/>
                  <a:pt x="28" y="149"/>
                  <a:pt x="28" y="149"/>
                </a:cubicBezTo>
                <a:cubicBezTo>
                  <a:pt x="28" y="142"/>
                  <a:pt x="28" y="142"/>
                  <a:pt x="28" y="142"/>
                </a:cubicBezTo>
                <a:cubicBezTo>
                  <a:pt x="34" y="142"/>
                  <a:pt x="34" y="142"/>
                  <a:pt x="34" y="142"/>
                </a:cubicBezTo>
                <a:cubicBezTo>
                  <a:pt x="34" y="129"/>
                  <a:pt x="34" y="129"/>
                  <a:pt x="34" y="129"/>
                </a:cubicBezTo>
                <a:cubicBezTo>
                  <a:pt x="34" y="126"/>
                  <a:pt x="36" y="125"/>
                  <a:pt x="37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50" y="125"/>
                  <a:pt x="52" y="126"/>
                  <a:pt x="52" y="129"/>
                </a:cubicBezTo>
                <a:cubicBezTo>
                  <a:pt x="52" y="142"/>
                  <a:pt x="52" y="142"/>
                  <a:pt x="52" y="142"/>
                </a:cubicBezTo>
                <a:cubicBezTo>
                  <a:pt x="58" y="142"/>
                  <a:pt x="58" y="142"/>
                  <a:pt x="58" y="142"/>
                </a:cubicBezTo>
                <a:cubicBezTo>
                  <a:pt x="58" y="123"/>
                  <a:pt x="58" y="123"/>
                  <a:pt x="58" y="123"/>
                </a:cubicBezTo>
                <a:cubicBezTo>
                  <a:pt x="58" y="121"/>
                  <a:pt x="59" y="120"/>
                  <a:pt x="60" y="120"/>
                </a:cubicBezTo>
                <a:cubicBezTo>
                  <a:pt x="71" y="120"/>
                  <a:pt x="71" y="120"/>
                  <a:pt x="71" y="120"/>
                </a:cubicBezTo>
                <a:cubicBezTo>
                  <a:pt x="73" y="120"/>
                  <a:pt x="75" y="121"/>
                  <a:pt x="75" y="123"/>
                </a:cubicBezTo>
                <a:cubicBezTo>
                  <a:pt x="75" y="142"/>
                  <a:pt x="75" y="142"/>
                  <a:pt x="75" y="142"/>
                </a:cubicBezTo>
                <a:cubicBezTo>
                  <a:pt x="80" y="142"/>
                  <a:pt x="80" y="142"/>
                  <a:pt x="80" y="142"/>
                </a:cubicBezTo>
                <a:cubicBezTo>
                  <a:pt x="80" y="105"/>
                  <a:pt x="80" y="105"/>
                  <a:pt x="80" y="105"/>
                </a:cubicBezTo>
                <a:cubicBezTo>
                  <a:pt x="80" y="104"/>
                  <a:pt x="81" y="103"/>
                  <a:pt x="84" y="103"/>
                </a:cubicBezTo>
                <a:cubicBezTo>
                  <a:pt x="95" y="103"/>
                  <a:pt x="95" y="103"/>
                  <a:pt x="95" y="103"/>
                </a:cubicBezTo>
                <a:cubicBezTo>
                  <a:pt x="96" y="103"/>
                  <a:pt x="97" y="104"/>
                  <a:pt x="97" y="105"/>
                </a:cubicBezTo>
                <a:cubicBezTo>
                  <a:pt x="97" y="142"/>
                  <a:pt x="97" y="142"/>
                  <a:pt x="97" y="142"/>
                </a:cubicBezTo>
                <a:cubicBezTo>
                  <a:pt x="103" y="142"/>
                  <a:pt x="103" y="142"/>
                  <a:pt x="103" y="142"/>
                </a:cubicBezTo>
                <a:cubicBezTo>
                  <a:pt x="103" y="112"/>
                  <a:pt x="103" y="112"/>
                  <a:pt x="103" y="112"/>
                </a:cubicBezTo>
                <a:cubicBezTo>
                  <a:pt x="103" y="110"/>
                  <a:pt x="105" y="108"/>
                  <a:pt x="106" y="108"/>
                </a:cubicBezTo>
                <a:cubicBezTo>
                  <a:pt x="117" y="108"/>
                  <a:pt x="117" y="108"/>
                  <a:pt x="117" y="108"/>
                </a:cubicBezTo>
                <a:cubicBezTo>
                  <a:pt x="119" y="108"/>
                  <a:pt x="121" y="110"/>
                  <a:pt x="121" y="112"/>
                </a:cubicBezTo>
                <a:cubicBezTo>
                  <a:pt x="121" y="142"/>
                  <a:pt x="121" y="142"/>
                  <a:pt x="121" y="142"/>
                </a:cubicBezTo>
                <a:cubicBezTo>
                  <a:pt x="125" y="142"/>
                  <a:pt x="125" y="142"/>
                  <a:pt x="125" y="142"/>
                </a:cubicBezTo>
                <a:cubicBezTo>
                  <a:pt x="125" y="94"/>
                  <a:pt x="125" y="94"/>
                  <a:pt x="125" y="94"/>
                </a:cubicBezTo>
                <a:cubicBezTo>
                  <a:pt x="125" y="93"/>
                  <a:pt x="128" y="91"/>
                  <a:pt x="129" y="91"/>
                </a:cubicBezTo>
                <a:cubicBezTo>
                  <a:pt x="140" y="91"/>
                  <a:pt x="140" y="91"/>
                  <a:pt x="140" y="91"/>
                </a:cubicBezTo>
                <a:cubicBezTo>
                  <a:pt x="141" y="91"/>
                  <a:pt x="143" y="93"/>
                  <a:pt x="143" y="94"/>
                </a:cubicBezTo>
                <a:close/>
                <a:moveTo>
                  <a:pt x="103" y="36"/>
                </a:moveTo>
                <a:cubicBezTo>
                  <a:pt x="125" y="36"/>
                  <a:pt x="125" y="36"/>
                  <a:pt x="125" y="36"/>
                </a:cubicBezTo>
                <a:cubicBezTo>
                  <a:pt x="125" y="42"/>
                  <a:pt x="125" y="42"/>
                  <a:pt x="125" y="42"/>
                </a:cubicBezTo>
                <a:cubicBezTo>
                  <a:pt x="103" y="42"/>
                  <a:pt x="103" y="42"/>
                  <a:pt x="103" y="42"/>
                </a:cubicBezTo>
                <a:lnTo>
                  <a:pt x="103" y="36"/>
                </a:lnTo>
                <a:close/>
                <a:moveTo>
                  <a:pt x="92" y="36"/>
                </a:moveTo>
                <a:cubicBezTo>
                  <a:pt x="97" y="36"/>
                  <a:pt x="97" y="36"/>
                  <a:pt x="97" y="36"/>
                </a:cubicBezTo>
                <a:cubicBezTo>
                  <a:pt x="97" y="42"/>
                  <a:pt x="97" y="42"/>
                  <a:pt x="97" y="42"/>
                </a:cubicBezTo>
                <a:cubicBezTo>
                  <a:pt x="92" y="42"/>
                  <a:pt x="92" y="42"/>
                  <a:pt x="92" y="42"/>
                </a:cubicBezTo>
                <a:lnTo>
                  <a:pt x="92" y="36"/>
                </a:lnTo>
                <a:close/>
                <a:moveTo>
                  <a:pt x="92" y="49"/>
                </a:moveTo>
                <a:cubicBezTo>
                  <a:pt x="125" y="49"/>
                  <a:pt x="125" y="49"/>
                  <a:pt x="125" y="49"/>
                </a:cubicBezTo>
                <a:cubicBezTo>
                  <a:pt x="125" y="54"/>
                  <a:pt x="125" y="54"/>
                  <a:pt x="125" y="54"/>
                </a:cubicBezTo>
                <a:cubicBezTo>
                  <a:pt x="92" y="54"/>
                  <a:pt x="92" y="54"/>
                  <a:pt x="92" y="54"/>
                </a:cubicBezTo>
                <a:lnTo>
                  <a:pt x="92" y="49"/>
                </a:lnTo>
                <a:close/>
                <a:moveTo>
                  <a:pt x="92" y="60"/>
                </a:moveTo>
                <a:cubicBezTo>
                  <a:pt x="125" y="60"/>
                  <a:pt x="125" y="60"/>
                  <a:pt x="125" y="60"/>
                </a:cubicBezTo>
                <a:cubicBezTo>
                  <a:pt x="125" y="66"/>
                  <a:pt x="125" y="66"/>
                  <a:pt x="125" y="66"/>
                </a:cubicBezTo>
                <a:cubicBezTo>
                  <a:pt x="92" y="66"/>
                  <a:pt x="92" y="66"/>
                  <a:pt x="92" y="66"/>
                </a:cubicBezTo>
                <a:lnTo>
                  <a:pt x="92" y="60"/>
                </a:lnTo>
                <a:close/>
                <a:moveTo>
                  <a:pt x="90" y="86"/>
                </a:moveTo>
                <a:cubicBezTo>
                  <a:pt x="111" y="93"/>
                  <a:pt x="111" y="93"/>
                  <a:pt x="111" y="93"/>
                </a:cubicBezTo>
                <a:cubicBezTo>
                  <a:pt x="133" y="70"/>
                  <a:pt x="133" y="70"/>
                  <a:pt x="133" y="70"/>
                </a:cubicBezTo>
                <a:cubicBezTo>
                  <a:pt x="137" y="73"/>
                  <a:pt x="137" y="73"/>
                  <a:pt x="137" y="73"/>
                </a:cubicBezTo>
                <a:cubicBezTo>
                  <a:pt x="114" y="99"/>
                  <a:pt x="114" y="99"/>
                  <a:pt x="114" y="99"/>
                </a:cubicBezTo>
                <a:cubicBezTo>
                  <a:pt x="113" y="99"/>
                  <a:pt x="112" y="100"/>
                  <a:pt x="111" y="99"/>
                </a:cubicBezTo>
                <a:cubicBezTo>
                  <a:pt x="90" y="92"/>
                  <a:pt x="90" y="92"/>
                  <a:pt x="90" y="92"/>
                </a:cubicBezTo>
                <a:cubicBezTo>
                  <a:pt x="68" y="110"/>
                  <a:pt x="68" y="110"/>
                  <a:pt x="68" y="110"/>
                </a:cubicBezTo>
                <a:cubicBezTo>
                  <a:pt x="66" y="112"/>
                  <a:pt x="66" y="112"/>
                  <a:pt x="66" y="112"/>
                </a:cubicBezTo>
                <a:cubicBezTo>
                  <a:pt x="41" y="117"/>
                  <a:pt x="41" y="117"/>
                  <a:pt x="41" y="117"/>
                </a:cubicBezTo>
                <a:cubicBezTo>
                  <a:pt x="39" y="112"/>
                  <a:pt x="39" y="112"/>
                  <a:pt x="39" y="112"/>
                </a:cubicBezTo>
                <a:cubicBezTo>
                  <a:pt x="64" y="105"/>
                  <a:pt x="64" y="105"/>
                  <a:pt x="64" y="105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6"/>
                  <a:pt x="89" y="86"/>
                  <a:pt x="90" y="86"/>
                </a:cubicBezTo>
                <a:close/>
                <a:moveTo>
                  <a:pt x="17" y="49"/>
                </a:moveTo>
                <a:cubicBezTo>
                  <a:pt x="17" y="47"/>
                  <a:pt x="17" y="47"/>
                  <a:pt x="17" y="46"/>
                </a:cubicBezTo>
                <a:cubicBezTo>
                  <a:pt x="26" y="35"/>
                  <a:pt x="26" y="35"/>
                  <a:pt x="26" y="35"/>
                </a:cubicBezTo>
                <a:cubicBezTo>
                  <a:pt x="27" y="34"/>
                  <a:pt x="28" y="34"/>
                  <a:pt x="2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9" y="34"/>
                  <a:pt x="59" y="35"/>
                </a:cubicBezTo>
                <a:cubicBezTo>
                  <a:pt x="68" y="46"/>
                  <a:pt x="68" y="46"/>
                  <a:pt x="68" y="46"/>
                </a:cubicBezTo>
                <a:cubicBezTo>
                  <a:pt x="69" y="47"/>
                  <a:pt x="69" y="47"/>
                  <a:pt x="69" y="49"/>
                </a:cubicBezTo>
                <a:cubicBezTo>
                  <a:pt x="69" y="54"/>
                  <a:pt x="69" y="54"/>
                  <a:pt x="69" y="54"/>
                </a:cubicBezTo>
                <a:cubicBezTo>
                  <a:pt x="69" y="56"/>
                  <a:pt x="68" y="58"/>
                  <a:pt x="66" y="60"/>
                </a:cubicBezTo>
                <a:cubicBezTo>
                  <a:pt x="66" y="79"/>
                  <a:pt x="66" y="79"/>
                  <a:pt x="66" y="79"/>
                </a:cubicBezTo>
                <a:cubicBezTo>
                  <a:pt x="66" y="83"/>
                  <a:pt x="63" y="86"/>
                  <a:pt x="60" y="86"/>
                </a:cubicBezTo>
                <a:cubicBezTo>
                  <a:pt x="26" y="86"/>
                  <a:pt x="26" y="86"/>
                  <a:pt x="26" y="86"/>
                </a:cubicBezTo>
                <a:cubicBezTo>
                  <a:pt x="22" y="86"/>
                  <a:pt x="20" y="83"/>
                  <a:pt x="20" y="79"/>
                </a:cubicBezTo>
                <a:cubicBezTo>
                  <a:pt x="20" y="60"/>
                  <a:pt x="20" y="60"/>
                  <a:pt x="20" y="60"/>
                </a:cubicBezTo>
                <a:cubicBezTo>
                  <a:pt x="18" y="58"/>
                  <a:pt x="17" y="56"/>
                  <a:pt x="17" y="54"/>
                </a:cubicBezTo>
                <a:lnTo>
                  <a:pt x="17" y="49"/>
                </a:lnTo>
                <a:close/>
                <a:moveTo>
                  <a:pt x="25" y="57"/>
                </a:moveTo>
                <a:cubicBezTo>
                  <a:pt x="27" y="57"/>
                  <a:pt x="28" y="55"/>
                  <a:pt x="28" y="54"/>
                </a:cubicBezTo>
                <a:cubicBezTo>
                  <a:pt x="34" y="54"/>
                  <a:pt x="34" y="54"/>
                  <a:pt x="34" y="54"/>
                </a:cubicBezTo>
                <a:cubicBezTo>
                  <a:pt x="34" y="55"/>
                  <a:pt x="35" y="57"/>
                  <a:pt x="36" y="57"/>
                </a:cubicBezTo>
                <a:cubicBezTo>
                  <a:pt x="39" y="57"/>
                  <a:pt x="40" y="55"/>
                  <a:pt x="40" y="54"/>
                </a:cubicBezTo>
                <a:cubicBezTo>
                  <a:pt x="45" y="54"/>
                  <a:pt x="45" y="54"/>
                  <a:pt x="45" y="54"/>
                </a:cubicBezTo>
                <a:cubicBezTo>
                  <a:pt x="45" y="55"/>
                  <a:pt x="46" y="57"/>
                  <a:pt x="49" y="57"/>
                </a:cubicBezTo>
                <a:cubicBezTo>
                  <a:pt x="50" y="57"/>
                  <a:pt x="51" y="55"/>
                  <a:pt x="51" y="54"/>
                </a:cubicBezTo>
                <a:cubicBezTo>
                  <a:pt x="57" y="54"/>
                  <a:pt x="57" y="54"/>
                  <a:pt x="57" y="54"/>
                </a:cubicBezTo>
                <a:cubicBezTo>
                  <a:pt x="57" y="55"/>
                  <a:pt x="58" y="57"/>
                  <a:pt x="60" y="57"/>
                </a:cubicBezTo>
                <a:cubicBezTo>
                  <a:pt x="61" y="57"/>
                  <a:pt x="62" y="55"/>
                  <a:pt x="62" y="54"/>
                </a:cubicBezTo>
                <a:cubicBezTo>
                  <a:pt x="62" y="52"/>
                  <a:pt x="62" y="52"/>
                  <a:pt x="62" y="52"/>
                </a:cubicBezTo>
                <a:cubicBezTo>
                  <a:pt x="23" y="52"/>
                  <a:pt x="23" y="52"/>
                  <a:pt x="23" y="52"/>
                </a:cubicBezTo>
                <a:cubicBezTo>
                  <a:pt x="23" y="54"/>
                  <a:pt x="23" y="54"/>
                  <a:pt x="23" y="54"/>
                </a:cubicBezTo>
                <a:cubicBezTo>
                  <a:pt x="23" y="55"/>
                  <a:pt x="24" y="57"/>
                  <a:pt x="25" y="57"/>
                </a:cubicBezTo>
                <a:close/>
                <a:moveTo>
                  <a:pt x="56" y="40"/>
                </a:moveTo>
                <a:cubicBezTo>
                  <a:pt x="29" y="40"/>
                  <a:pt x="29" y="40"/>
                  <a:pt x="29" y="40"/>
                </a:cubicBezTo>
                <a:cubicBezTo>
                  <a:pt x="25" y="44"/>
                  <a:pt x="25" y="44"/>
                  <a:pt x="25" y="44"/>
                </a:cubicBezTo>
                <a:cubicBezTo>
                  <a:pt x="60" y="44"/>
                  <a:pt x="60" y="44"/>
                  <a:pt x="60" y="44"/>
                </a:cubicBezTo>
                <a:lnTo>
                  <a:pt x="56" y="40"/>
                </a:lnTo>
                <a:close/>
                <a:moveTo>
                  <a:pt x="40" y="80"/>
                </a:moveTo>
                <a:cubicBezTo>
                  <a:pt x="45" y="80"/>
                  <a:pt x="45" y="80"/>
                  <a:pt x="45" y="80"/>
                </a:cubicBezTo>
                <a:cubicBezTo>
                  <a:pt x="45" y="75"/>
                  <a:pt x="45" y="75"/>
                  <a:pt x="45" y="75"/>
                </a:cubicBezTo>
                <a:cubicBezTo>
                  <a:pt x="40" y="75"/>
                  <a:pt x="40" y="75"/>
                  <a:pt x="40" y="75"/>
                </a:cubicBezTo>
                <a:lnTo>
                  <a:pt x="40" y="80"/>
                </a:lnTo>
                <a:close/>
                <a:moveTo>
                  <a:pt x="54" y="60"/>
                </a:moveTo>
                <a:cubicBezTo>
                  <a:pt x="53" y="63"/>
                  <a:pt x="50" y="63"/>
                  <a:pt x="49" y="63"/>
                </a:cubicBezTo>
                <a:cubicBezTo>
                  <a:pt x="47" y="63"/>
                  <a:pt x="44" y="63"/>
                  <a:pt x="43" y="60"/>
                </a:cubicBezTo>
                <a:cubicBezTo>
                  <a:pt x="39" y="64"/>
                  <a:pt x="34" y="64"/>
                  <a:pt x="32" y="60"/>
                </a:cubicBezTo>
                <a:cubicBezTo>
                  <a:pt x="29" y="63"/>
                  <a:pt x="28" y="63"/>
                  <a:pt x="25" y="63"/>
                </a:cubicBezTo>
                <a:cubicBezTo>
                  <a:pt x="25" y="80"/>
                  <a:pt x="25" y="80"/>
                  <a:pt x="25" y="80"/>
                </a:cubicBezTo>
                <a:cubicBezTo>
                  <a:pt x="34" y="80"/>
                  <a:pt x="34" y="80"/>
                  <a:pt x="34" y="80"/>
                </a:cubicBezTo>
                <a:cubicBezTo>
                  <a:pt x="34" y="71"/>
                  <a:pt x="34" y="71"/>
                  <a:pt x="34" y="71"/>
                </a:cubicBezTo>
                <a:cubicBezTo>
                  <a:pt x="34" y="70"/>
                  <a:pt x="35" y="69"/>
                  <a:pt x="37" y="69"/>
                </a:cubicBezTo>
                <a:cubicBezTo>
                  <a:pt x="49" y="69"/>
                  <a:pt x="49" y="69"/>
                  <a:pt x="49" y="69"/>
                </a:cubicBezTo>
                <a:cubicBezTo>
                  <a:pt x="50" y="69"/>
                  <a:pt x="52" y="70"/>
                  <a:pt x="52" y="71"/>
                </a:cubicBezTo>
                <a:cubicBezTo>
                  <a:pt x="52" y="80"/>
                  <a:pt x="52" y="80"/>
                  <a:pt x="52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60" y="63"/>
                  <a:pt x="60" y="63"/>
                  <a:pt x="60" y="63"/>
                </a:cubicBezTo>
                <a:cubicBezTo>
                  <a:pt x="58" y="63"/>
                  <a:pt x="55" y="63"/>
                  <a:pt x="54" y="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91D7297D-635B-7C59-CCB9-D04539F5422C}"/>
              </a:ext>
            </a:extLst>
          </p:cNvPr>
          <p:cNvSpPr>
            <a:spLocks noEditPoints="1"/>
          </p:cNvSpPr>
          <p:nvPr/>
        </p:nvSpPr>
        <p:spPr bwMode="auto">
          <a:xfrm>
            <a:off x="1295401" y="1373188"/>
            <a:ext cx="242888" cy="254000"/>
          </a:xfrm>
          <a:custGeom>
            <a:avLst/>
            <a:gdLst>
              <a:gd name="T0" fmla="*/ 94 w 153"/>
              <a:gd name="T1" fmla="*/ 145 h 160"/>
              <a:gd name="T2" fmla="*/ 87 w 153"/>
              <a:gd name="T3" fmla="*/ 156 h 160"/>
              <a:gd name="T4" fmla="*/ 71 w 153"/>
              <a:gd name="T5" fmla="*/ 160 h 160"/>
              <a:gd name="T6" fmla="*/ 65 w 153"/>
              <a:gd name="T7" fmla="*/ 152 h 160"/>
              <a:gd name="T8" fmla="*/ 59 w 153"/>
              <a:gd name="T9" fmla="*/ 140 h 160"/>
              <a:gd name="T10" fmla="*/ 91 w 153"/>
              <a:gd name="T11" fmla="*/ 135 h 160"/>
              <a:gd name="T12" fmla="*/ 116 w 153"/>
              <a:gd name="T13" fmla="*/ 76 h 160"/>
              <a:gd name="T14" fmla="*/ 96 w 153"/>
              <a:gd name="T15" fmla="*/ 124 h 160"/>
              <a:gd name="T16" fmla="*/ 65 w 153"/>
              <a:gd name="T17" fmla="*/ 129 h 160"/>
              <a:gd name="T18" fmla="*/ 48 w 153"/>
              <a:gd name="T19" fmla="*/ 104 h 160"/>
              <a:gd name="T20" fmla="*/ 76 w 153"/>
              <a:gd name="T21" fmla="*/ 37 h 160"/>
              <a:gd name="T22" fmla="*/ 81 w 153"/>
              <a:gd name="T23" fmla="*/ 53 h 160"/>
              <a:gd name="T24" fmla="*/ 48 w 153"/>
              <a:gd name="T25" fmla="*/ 76 h 160"/>
              <a:gd name="T26" fmla="*/ 58 w 153"/>
              <a:gd name="T27" fmla="*/ 76 h 160"/>
              <a:gd name="T28" fmla="*/ 81 w 153"/>
              <a:gd name="T29" fmla="*/ 53 h 160"/>
              <a:gd name="T30" fmla="*/ 81 w 153"/>
              <a:gd name="T31" fmla="*/ 19 h 160"/>
              <a:gd name="T32" fmla="*/ 77 w 153"/>
              <a:gd name="T33" fmla="*/ 0 h 160"/>
              <a:gd name="T34" fmla="*/ 72 w 153"/>
              <a:gd name="T35" fmla="*/ 19 h 160"/>
              <a:gd name="T36" fmla="*/ 25 w 153"/>
              <a:gd name="T37" fmla="*/ 76 h 160"/>
              <a:gd name="T38" fmla="*/ 5 w 153"/>
              <a:gd name="T39" fmla="*/ 72 h 160"/>
              <a:gd name="T40" fmla="*/ 5 w 153"/>
              <a:gd name="T41" fmla="*/ 81 h 160"/>
              <a:gd name="T42" fmla="*/ 25 w 153"/>
              <a:gd name="T43" fmla="*/ 76 h 160"/>
              <a:gd name="T44" fmla="*/ 133 w 153"/>
              <a:gd name="T45" fmla="*/ 72 h 160"/>
              <a:gd name="T46" fmla="*/ 133 w 153"/>
              <a:gd name="T47" fmla="*/ 81 h 160"/>
              <a:gd name="T48" fmla="*/ 153 w 153"/>
              <a:gd name="T49" fmla="*/ 76 h 160"/>
              <a:gd name="T50" fmla="*/ 33 w 153"/>
              <a:gd name="T51" fmla="*/ 114 h 160"/>
              <a:gd name="T52" fmla="*/ 22 w 153"/>
              <a:gd name="T53" fmla="*/ 131 h 160"/>
              <a:gd name="T54" fmla="*/ 29 w 153"/>
              <a:gd name="T55" fmla="*/ 131 h 160"/>
              <a:gd name="T56" fmla="*/ 39 w 153"/>
              <a:gd name="T57" fmla="*/ 114 h 160"/>
              <a:gd name="T58" fmla="*/ 116 w 153"/>
              <a:gd name="T59" fmla="*/ 40 h 160"/>
              <a:gd name="T60" fmla="*/ 131 w 153"/>
              <a:gd name="T61" fmla="*/ 28 h 160"/>
              <a:gd name="T62" fmla="*/ 125 w 153"/>
              <a:gd name="T63" fmla="*/ 22 h 160"/>
              <a:gd name="T64" fmla="*/ 114 w 153"/>
              <a:gd name="T65" fmla="*/ 39 h 160"/>
              <a:gd name="T66" fmla="*/ 33 w 153"/>
              <a:gd name="T67" fmla="*/ 39 h 160"/>
              <a:gd name="T68" fmla="*/ 39 w 153"/>
              <a:gd name="T69" fmla="*/ 39 h 160"/>
              <a:gd name="T70" fmla="*/ 29 w 153"/>
              <a:gd name="T71" fmla="*/ 22 h 160"/>
              <a:gd name="T72" fmla="*/ 22 w 153"/>
              <a:gd name="T73" fmla="*/ 28 h 160"/>
              <a:gd name="T74" fmla="*/ 33 w 153"/>
              <a:gd name="T75" fmla="*/ 39 h 160"/>
              <a:gd name="T76" fmla="*/ 114 w 153"/>
              <a:gd name="T77" fmla="*/ 114 h 160"/>
              <a:gd name="T78" fmla="*/ 125 w 153"/>
              <a:gd name="T79" fmla="*/ 131 h 160"/>
              <a:gd name="T80" fmla="*/ 131 w 153"/>
              <a:gd name="T81" fmla="*/ 131 h 160"/>
              <a:gd name="T82" fmla="*/ 120 w 153"/>
              <a:gd name="T83" fmla="*/ 114 h 160"/>
              <a:gd name="T84" fmla="*/ 120 w 153"/>
              <a:gd name="T85" fmla="*/ 1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" h="160">
                <a:moveTo>
                  <a:pt x="94" y="140"/>
                </a:moveTo>
                <a:cubicBezTo>
                  <a:pt x="94" y="145"/>
                  <a:pt x="94" y="145"/>
                  <a:pt x="94" y="145"/>
                </a:cubicBezTo>
                <a:cubicBezTo>
                  <a:pt x="94" y="149"/>
                  <a:pt x="92" y="151"/>
                  <a:pt x="88" y="152"/>
                </a:cubicBezTo>
                <a:cubicBezTo>
                  <a:pt x="87" y="156"/>
                  <a:pt x="87" y="156"/>
                  <a:pt x="87" y="156"/>
                </a:cubicBezTo>
                <a:cubicBezTo>
                  <a:pt x="87" y="158"/>
                  <a:pt x="85" y="160"/>
                  <a:pt x="82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69" y="160"/>
                  <a:pt x="66" y="158"/>
                  <a:pt x="66" y="156"/>
                </a:cubicBezTo>
                <a:cubicBezTo>
                  <a:pt x="65" y="152"/>
                  <a:pt x="65" y="152"/>
                  <a:pt x="65" y="152"/>
                </a:cubicBezTo>
                <a:cubicBezTo>
                  <a:pt x="61" y="151"/>
                  <a:pt x="59" y="149"/>
                  <a:pt x="59" y="145"/>
                </a:cubicBezTo>
                <a:cubicBezTo>
                  <a:pt x="59" y="140"/>
                  <a:pt x="59" y="140"/>
                  <a:pt x="59" y="140"/>
                </a:cubicBezTo>
                <a:cubicBezTo>
                  <a:pt x="59" y="138"/>
                  <a:pt x="60" y="135"/>
                  <a:pt x="63" y="135"/>
                </a:cubicBezTo>
                <a:cubicBezTo>
                  <a:pt x="91" y="135"/>
                  <a:pt x="91" y="135"/>
                  <a:pt x="91" y="135"/>
                </a:cubicBezTo>
                <a:cubicBezTo>
                  <a:pt x="93" y="135"/>
                  <a:pt x="94" y="138"/>
                  <a:pt x="94" y="140"/>
                </a:cubicBezTo>
                <a:close/>
                <a:moveTo>
                  <a:pt x="116" y="76"/>
                </a:moveTo>
                <a:cubicBezTo>
                  <a:pt x="116" y="87"/>
                  <a:pt x="111" y="97"/>
                  <a:pt x="105" y="104"/>
                </a:cubicBezTo>
                <a:cubicBezTo>
                  <a:pt x="99" y="109"/>
                  <a:pt x="97" y="117"/>
                  <a:pt x="96" y="124"/>
                </a:cubicBezTo>
                <a:cubicBezTo>
                  <a:pt x="94" y="126"/>
                  <a:pt x="92" y="129"/>
                  <a:pt x="89" y="129"/>
                </a:cubicBezTo>
                <a:cubicBezTo>
                  <a:pt x="65" y="129"/>
                  <a:pt x="65" y="129"/>
                  <a:pt x="65" y="129"/>
                </a:cubicBezTo>
                <a:cubicBezTo>
                  <a:pt x="61" y="129"/>
                  <a:pt x="59" y="126"/>
                  <a:pt x="58" y="124"/>
                </a:cubicBezTo>
                <a:cubicBezTo>
                  <a:pt x="57" y="117"/>
                  <a:pt x="54" y="109"/>
                  <a:pt x="48" y="104"/>
                </a:cubicBezTo>
                <a:cubicBezTo>
                  <a:pt x="42" y="97"/>
                  <a:pt x="38" y="87"/>
                  <a:pt x="37" y="77"/>
                </a:cubicBezTo>
                <a:cubicBezTo>
                  <a:pt x="37" y="55"/>
                  <a:pt x="55" y="37"/>
                  <a:pt x="76" y="37"/>
                </a:cubicBezTo>
                <a:cubicBezTo>
                  <a:pt x="98" y="37"/>
                  <a:pt x="116" y="55"/>
                  <a:pt x="116" y="76"/>
                </a:cubicBezTo>
                <a:close/>
                <a:moveTo>
                  <a:pt x="81" y="53"/>
                </a:moveTo>
                <a:cubicBezTo>
                  <a:pt x="81" y="50"/>
                  <a:pt x="80" y="48"/>
                  <a:pt x="77" y="48"/>
                </a:cubicBezTo>
                <a:cubicBezTo>
                  <a:pt x="61" y="48"/>
                  <a:pt x="48" y="61"/>
                  <a:pt x="48" y="76"/>
                </a:cubicBezTo>
                <a:cubicBezTo>
                  <a:pt x="48" y="78"/>
                  <a:pt x="50" y="81"/>
                  <a:pt x="53" y="81"/>
                </a:cubicBezTo>
                <a:cubicBezTo>
                  <a:pt x="55" y="81"/>
                  <a:pt x="58" y="78"/>
                  <a:pt x="58" y="76"/>
                </a:cubicBezTo>
                <a:cubicBezTo>
                  <a:pt x="58" y="66"/>
                  <a:pt x="66" y="58"/>
                  <a:pt x="77" y="58"/>
                </a:cubicBezTo>
                <a:cubicBezTo>
                  <a:pt x="80" y="58"/>
                  <a:pt x="81" y="55"/>
                  <a:pt x="81" y="53"/>
                </a:cubicBezTo>
                <a:close/>
                <a:moveTo>
                  <a:pt x="77" y="24"/>
                </a:moveTo>
                <a:cubicBezTo>
                  <a:pt x="80" y="24"/>
                  <a:pt x="81" y="22"/>
                  <a:pt x="81" y="19"/>
                </a:cubicBezTo>
                <a:cubicBezTo>
                  <a:pt x="81" y="3"/>
                  <a:pt x="81" y="3"/>
                  <a:pt x="81" y="3"/>
                </a:cubicBezTo>
                <a:cubicBezTo>
                  <a:pt x="81" y="1"/>
                  <a:pt x="80" y="0"/>
                  <a:pt x="77" y="0"/>
                </a:cubicBezTo>
                <a:cubicBezTo>
                  <a:pt x="75" y="0"/>
                  <a:pt x="72" y="1"/>
                  <a:pt x="72" y="3"/>
                </a:cubicBezTo>
                <a:cubicBezTo>
                  <a:pt x="72" y="19"/>
                  <a:pt x="72" y="19"/>
                  <a:pt x="72" y="19"/>
                </a:cubicBezTo>
                <a:cubicBezTo>
                  <a:pt x="72" y="22"/>
                  <a:pt x="75" y="24"/>
                  <a:pt x="77" y="24"/>
                </a:cubicBezTo>
                <a:close/>
                <a:moveTo>
                  <a:pt x="25" y="76"/>
                </a:moveTo>
                <a:cubicBezTo>
                  <a:pt x="25" y="74"/>
                  <a:pt x="22" y="72"/>
                  <a:pt x="20" y="72"/>
                </a:cubicBezTo>
                <a:cubicBezTo>
                  <a:pt x="5" y="72"/>
                  <a:pt x="5" y="72"/>
                  <a:pt x="5" y="72"/>
                </a:cubicBezTo>
                <a:cubicBezTo>
                  <a:pt x="3" y="72"/>
                  <a:pt x="0" y="74"/>
                  <a:pt x="0" y="76"/>
                </a:cubicBezTo>
                <a:cubicBezTo>
                  <a:pt x="0" y="78"/>
                  <a:pt x="3" y="81"/>
                  <a:pt x="5" y="81"/>
                </a:cubicBezTo>
                <a:cubicBezTo>
                  <a:pt x="20" y="81"/>
                  <a:pt x="20" y="81"/>
                  <a:pt x="20" y="81"/>
                </a:cubicBezTo>
                <a:cubicBezTo>
                  <a:pt x="22" y="81"/>
                  <a:pt x="25" y="78"/>
                  <a:pt x="25" y="76"/>
                </a:cubicBezTo>
                <a:close/>
                <a:moveTo>
                  <a:pt x="149" y="72"/>
                </a:moveTo>
                <a:cubicBezTo>
                  <a:pt x="133" y="72"/>
                  <a:pt x="133" y="72"/>
                  <a:pt x="133" y="72"/>
                </a:cubicBezTo>
                <a:cubicBezTo>
                  <a:pt x="131" y="72"/>
                  <a:pt x="128" y="74"/>
                  <a:pt x="128" y="76"/>
                </a:cubicBezTo>
                <a:cubicBezTo>
                  <a:pt x="128" y="78"/>
                  <a:pt x="131" y="81"/>
                  <a:pt x="133" y="81"/>
                </a:cubicBezTo>
                <a:cubicBezTo>
                  <a:pt x="149" y="81"/>
                  <a:pt x="149" y="81"/>
                  <a:pt x="149" y="81"/>
                </a:cubicBezTo>
                <a:cubicBezTo>
                  <a:pt x="152" y="81"/>
                  <a:pt x="153" y="78"/>
                  <a:pt x="153" y="76"/>
                </a:cubicBezTo>
                <a:cubicBezTo>
                  <a:pt x="153" y="74"/>
                  <a:pt x="152" y="72"/>
                  <a:pt x="149" y="72"/>
                </a:cubicBezTo>
                <a:close/>
                <a:moveTo>
                  <a:pt x="33" y="114"/>
                </a:moveTo>
                <a:cubicBezTo>
                  <a:pt x="22" y="125"/>
                  <a:pt x="22" y="125"/>
                  <a:pt x="22" y="125"/>
                </a:cubicBezTo>
                <a:cubicBezTo>
                  <a:pt x="21" y="126"/>
                  <a:pt x="21" y="129"/>
                  <a:pt x="22" y="131"/>
                </a:cubicBezTo>
                <a:cubicBezTo>
                  <a:pt x="24" y="131"/>
                  <a:pt x="25" y="133"/>
                  <a:pt x="26" y="133"/>
                </a:cubicBezTo>
                <a:cubicBezTo>
                  <a:pt x="27" y="133"/>
                  <a:pt x="29" y="131"/>
                  <a:pt x="29" y="131"/>
                </a:cubicBezTo>
                <a:cubicBezTo>
                  <a:pt x="39" y="120"/>
                  <a:pt x="39" y="120"/>
                  <a:pt x="39" y="120"/>
                </a:cubicBezTo>
                <a:cubicBezTo>
                  <a:pt x="42" y="118"/>
                  <a:pt x="42" y="115"/>
                  <a:pt x="39" y="114"/>
                </a:cubicBezTo>
                <a:cubicBezTo>
                  <a:pt x="38" y="112"/>
                  <a:pt x="36" y="112"/>
                  <a:pt x="33" y="114"/>
                </a:cubicBezTo>
                <a:close/>
                <a:moveTo>
                  <a:pt x="116" y="40"/>
                </a:moveTo>
                <a:cubicBezTo>
                  <a:pt x="118" y="40"/>
                  <a:pt x="119" y="40"/>
                  <a:pt x="120" y="39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132" y="27"/>
                  <a:pt x="132" y="23"/>
                  <a:pt x="131" y="22"/>
                </a:cubicBezTo>
                <a:cubicBezTo>
                  <a:pt x="128" y="21"/>
                  <a:pt x="126" y="21"/>
                  <a:pt x="125" y="22"/>
                </a:cubicBezTo>
                <a:cubicBezTo>
                  <a:pt x="114" y="33"/>
                  <a:pt x="114" y="33"/>
                  <a:pt x="114" y="33"/>
                </a:cubicBezTo>
                <a:cubicBezTo>
                  <a:pt x="111" y="34"/>
                  <a:pt x="111" y="38"/>
                  <a:pt x="114" y="39"/>
                </a:cubicBezTo>
                <a:cubicBezTo>
                  <a:pt x="114" y="40"/>
                  <a:pt x="115" y="40"/>
                  <a:pt x="116" y="40"/>
                </a:cubicBezTo>
                <a:close/>
                <a:moveTo>
                  <a:pt x="33" y="39"/>
                </a:moveTo>
                <a:cubicBezTo>
                  <a:pt x="35" y="40"/>
                  <a:pt x="36" y="40"/>
                  <a:pt x="37" y="40"/>
                </a:cubicBezTo>
                <a:cubicBezTo>
                  <a:pt x="38" y="40"/>
                  <a:pt x="39" y="40"/>
                  <a:pt x="39" y="39"/>
                </a:cubicBezTo>
                <a:cubicBezTo>
                  <a:pt x="42" y="38"/>
                  <a:pt x="42" y="34"/>
                  <a:pt x="39" y="33"/>
                </a:cubicBezTo>
                <a:cubicBezTo>
                  <a:pt x="29" y="22"/>
                  <a:pt x="29" y="22"/>
                  <a:pt x="29" y="22"/>
                </a:cubicBezTo>
                <a:cubicBezTo>
                  <a:pt x="27" y="21"/>
                  <a:pt x="25" y="21"/>
                  <a:pt x="22" y="22"/>
                </a:cubicBezTo>
                <a:cubicBezTo>
                  <a:pt x="21" y="23"/>
                  <a:pt x="21" y="27"/>
                  <a:pt x="22" y="28"/>
                </a:cubicBez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3" y="39"/>
                  <a:pt x="33" y="39"/>
                </a:cubicBezTo>
                <a:close/>
                <a:moveTo>
                  <a:pt x="120" y="114"/>
                </a:moveTo>
                <a:cubicBezTo>
                  <a:pt x="118" y="112"/>
                  <a:pt x="115" y="112"/>
                  <a:pt x="114" y="114"/>
                </a:cubicBezTo>
                <a:cubicBezTo>
                  <a:pt x="111" y="115"/>
                  <a:pt x="111" y="118"/>
                  <a:pt x="114" y="120"/>
                </a:cubicBezTo>
                <a:cubicBezTo>
                  <a:pt x="125" y="131"/>
                  <a:pt x="125" y="131"/>
                  <a:pt x="125" y="131"/>
                </a:cubicBezTo>
                <a:cubicBezTo>
                  <a:pt x="125" y="131"/>
                  <a:pt x="126" y="133"/>
                  <a:pt x="127" y="133"/>
                </a:cubicBezTo>
                <a:cubicBezTo>
                  <a:pt x="128" y="133"/>
                  <a:pt x="130" y="131"/>
                  <a:pt x="131" y="131"/>
                </a:cubicBezTo>
                <a:cubicBezTo>
                  <a:pt x="132" y="129"/>
                  <a:pt x="132" y="126"/>
                  <a:pt x="131" y="125"/>
                </a:cubicBezTo>
                <a:cubicBezTo>
                  <a:pt x="120" y="114"/>
                  <a:pt x="120" y="114"/>
                  <a:pt x="120" y="114"/>
                </a:cubicBezTo>
                <a:cubicBezTo>
                  <a:pt x="120" y="114"/>
                  <a:pt x="120" y="114"/>
                  <a:pt x="120" y="114"/>
                </a:cubicBezTo>
                <a:close/>
                <a:moveTo>
                  <a:pt x="120" y="114"/>
                </a:moveTo>
                <a:cubicBezTo>
                  <a:pt x="120" y="114"/>
                  <a:pt x="120" y="114"/>
                  <a:pt x="120" y="11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D00E4580-9B32-2E3E-3D62-C098CEA650B9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1920875"/>
            <a:ext cx="254000" cy="252413"/>
          </a:xfrm>
          <a:custGeom>
            <a:avLst/>
            <a:gdLst>
              <a:gd name="T0" fmla="*/ 107 w 160"/>
              <a:gd name="T1" fmla="*/ 77 h 159"/>
              <a:gd name="T2" fmla="*/ 74 w 160"/>
              <a:gd name="T3" fmla="*/ 53 h 159"/>
              <a:gd name="T4" fmla="*/ 70 w 160"/>
              <a:gd name="T5" fmla="*/ 53 h 159"/>
              <a:gd name="T6" fmla="*/ 68 w 160"/>
              <a:gd name="T7" fmla="*/ 55 h 159"/>
              <a:gd name="T8" fmla="*/ 68 w 160"/>
              <a:gd name="T9" fmla="*/ 104 h 159"/>
              <a:gd name="T10" fmla="*/ 70 w 160"/>
              <a:gd name="T11" fmla="*/ 107 h 159"/>
              <a:gd name="T12" fmla="*/ 72 w 160"/>
              <a:gd name="T13" fmla="*/ 107 h 159"/>
              <a:gd name="T14" fmla="*/ 74 w 160"/>
              <a:gd name="T15" fmla="*/ 106 h 159"/>
              <a:gd name="T16" fmla="*/ 107 w 160"/>
              <a:gd name="T17" fmla="*/ 83 h 159"/>
              <a:gd name="T18" fmla="*/ 108 w 160"/>
              <a:gd name="T19" fmla="*/ 79 h 159"/>
              <a:gd name="T20" fmla="*/ 107 w 160"/>
              <a:gd name="T21" fmla="*/ 77 h 159"/>
              <a:gd name="T22" fmla="*/ 81 w 160"/>
              <a:gd name="T23" fmla="*/ 0 h 159"/>
              <a:gd name="T24" fmla="*/ 0 w 160"/>
              <a:gd name="T25" fmla="*/ 80 h 159"/>
              <a:gd name="T26" fmla="*/ 81 w 160"/>
              <a:gd name="T27" fmla="*/ 159 h 159"/>
              <a:gd name="T28" fmla="*/ 160 w 160"/>
              <a:gd name="T29" fmla="*/ 80 h 159"/>
              <a:gd name="T30" fmla="*/ 81 w 160"/>
              <a:gd name="T31" fmla="*/ 0 h 159"/>
              <a:gd name="T32" fmla="*/ 81 w 160"/>
              <a:gd name="T33" fmla="*/ 146 h 159"/>
              <a:gd name="T34" fmla="*/ 14 w 160"/>
              <a:gd name="T35" fmla="*/ 80 h 159"/>
              <a:gd name="T36" fmla="*/ 81 w 160"/>
              <a:gd name="T37" fmla="*/ 14 h 159"/>
              <a:gd name="T38" fmla="*/ 147 w 160"/>
              <a:gd name="T39" fmla="*/ 80 h 159"/>
              <a:gd name="T40" fmla="*/ 81 w 160"/>
              <a:gd name="T41" fmla="*/ 14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60" h="159">
                <a:moveTo>
                  <a:pt x="107" y="77"/>
                </a:moveTo>
                <a:cubicBezTo>
                  <a:pt x="74" y="53"/>
                  <a:pt x="74" y="53"/>
                  <a:pt x="74" y="53"/>
                </a:cubicBezTo>
                <a:cubicBezTo>
                  <a:pt x="73" y="51"/>
                  <a:pt x="72" y="51"/>
                  <a:pt x="70" y="53"/>
                </a:cubicBezTo>
                <a:cubicBezTo>
                  <a:pt x="69" y="53"/>
                  <a:pt x="68" y="54"/>
                  <a:pt x="68" y="55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68" y="105"/>
                  <a:pt x="69" y="106"/>
                  <a:pt x="70" y="107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73" y="107"/>
                  <a:pt x="73" y="107"/>
                  <a:pt x="74" y="106"/>
                </a:cubicBezTo>
                <a:cubicBezTo>
                  <a:pt x="107" y="83"/>
                  <a:pt x="107" y="83"/>
                  <a:pt x="107" y="83"/>
                </a:cubicBezTo>
                <a:cubicBezTo>
                  <a:pt x="108" y="82"/>
                  <a:pt x="108" y="81"/>
                  <a:pt x="108" y="79"/>
                </a:cubicBezTo>
                <a:cubicBezTo>
                  <a:pt x="108" y="78"/>
                  <a:pt x="108" y="77"/>
                  <a:pt x="107" y="77"/>
                </a:cubicBezTo>
                <a:close/>
                <a:moveTo>
                  <a:pt x="81" y="0"/>
                </a:moveTo>
                <a:cubicBezTo>
                  <a:pt x="37" y="0"/>
                  <a:pt x="0" y="36"/>
                  <a:pt x="0" y="80"/>
                </a:cubicBezTo>
                <a:cubicBezTo>
                  <a:pt x="0" y="124"/>
                  <a:pt x="37" y="159"/>
                  <a:pt x="81" y="159"/>
                </a:cubicBezTo>
                <a:cubicBezTo>
                  <a:pt x="125" y="159"/>
                  <a:pt x="160" y="124"/>
                  <a:pt x="160" y="80"/>
                </a:cubicBezTo>
                <a:cubicBezTo>
                  <a:pt x="160" y="36"/>
                  <a:pt x="125" y="0"/>
                  <a:pt x="81" y="0"/>
                </a:cubicBezTo>
                <a:close/>
                <a:moveTo>
                  <a:pt x="81" y="146"/>
                </a:moveTo>
                <a:cubicBezTo>
                  <a:pt x="44" y="146"/>
                  <a:pt x="14" y="117"/>
                  <a:pt x="14" y="80"/>
                </a:cubicBezTo>
                <a:cubicBezTo>
                  <a:pt x="14" y="43"/>
                  <a:pt x="44" y="14"/>
                  <a:pt x="81" y="14"/>
                </a:cubicBezTo>
                <a:cubicBezTo>
                  <a:pt x="117" y="14"/>
                  <a:pt x="147" y="43"/>
                  <a:pt x="147" y="80"/>
                </a:cubicBezTo>
                <a:cubicBezTo>
                  <a:pt x="147" y="117"/>
                  <a:pt x="117" y="146"/>
                  <a:pt x="81" y="1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1393F9D8-DA0D-910B-9119-6E408DE3155F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1377950"/>
            <a:ext cx="254000" cy="244475"/>
          </a:xfrm>
          <a:custGeom>
            <a:avLst/>
            <a:gdLst>
              <a:gd name="T0" fmla="*/ 0 w 160"/>
              <a:gd name="T1" fmla="*/ 93 h 154"/>
              <a:gd name="T2" fmla="*/ 77 w 160"/>
              <a:gd name="T3" fmla="*/ 127 h 154"/>
              <a:gd name="T4" fmla="*/ 0 w 160"/>
              <a:gd name="T5" fmla="*/ 140 h 154"/>
              <a:gd name="T6" fmla="*/ 81 w 160"/>
              <a:gd name="T7" fmla="*/ 154 h 154"/>
              <a:gd name="T8" fmla="*/ 160 w 160"/>
              <a:gd name="T9" fmla="*/ 140 h 154"/>
              <a:gd name="T10" fmla="*/ 83 w 160"/>
              <a:gd name="T11" fmla="*/ 127 h 154"/>
              <a:gd name="T12" fmla="*/ 160 w 160"/>
              <a:gd name="T13" fmla="*/ 93 h 154"/>
              <a:gd name="T14" fmla="*/ 3 w 160"/>
              <a:gd name="T15" fmla="*/ 54 h 154"/>
              <a:gd name="T16" fmla="*/ 28 w 160"/>
              <a:gd name="T17" fmla="*/ 65 h 154"/>
              <a:gd name="T18" fmla="*/ 88 w 160"/>
              <a:gd name="T19" fmla="*/ 140 h 154"/>
              <a:gd name="T20" fmla="*/ 81 w 160"/>
              <a:gd name="T21" fmla="*/ 132 h 154"/>
              <a:gd name="T22" fmla="*/ 88 w 160"/>
              <a:gd name="T23" fmla="*/ 73 h 154"/>
              <a:gd name="T24" fmla="*/ 90 w 160"/>
              <a:gd name="T25" fmla="*/ 76 h 154"/>
              <a:gd name="T26" fmla="*/ 97 w 160"/>
              <a:gd name="T27" fmla="*/ 79 h 154"/>
              <a:gd name="T28" fmla="*/ 101 w 160"/>
              <a:gd name="T29" fmla="*/ 76 h 154"/>
              <a:gd name="T30" fmla="*/ 104 w 160"/>
              <a:gd name="T31" fmla="*/ 73 h 154"/>
              <a:gd name="T32" fmla="*/ 104 w 160"/>
              <a:gd name="T33" fmla="*/ 81 h 154"/>
              <a:gd name="T34" fmla="*/ 106 w 160"/>
              <a:gd name="T35" fmla="*/ 84 h 154"/>
              <a:gd name="T36" fmla="*/ 112 w 160"/>
              <a:gd name="T37" fmla="*/ 70 h 154"/>
              <a:gd name="T38" fmla="*/ 117 w 160"/>
              <a:gd name="T39" fmla="*/ 84 h 154"/>
              <a:gd name="T40" fmla="*/ 120 w 160"/>
              <a:gd name="T41" fmla="*/ 81 h 154"/>
              <a:gd name="T42" fmla="*/ 120 w 160"/>
              <a:gd name="T43" fmla="*/ 73 h 154"/>
              <a:gd name="T44" fmla="*/ 122 w 160"/>
              <a:gd name="T45" fmla="*/ 76 h 154"/>
              <a:gd name="T46" fmla="*/ 128 w 160"/>
              <a:gd name="T47" fmla="*/ 79 h 154"/>
              <a:gd name="T48" fmla="*/ 133 w 160"/>
              <a:gd name="T49" fmla="*/ 76 h 154"/>
              <a:gd name="T50" fmla="*/ 136 w 160"/>
              <a:gd name="T51" fmla="*/ 73 h 154"/>
              <a:gd name="T52" fmla="*/ 136 w 160"/>
              <a:gd name="T53" fmla="*/ 81 h 154"/>
              <a:gd name="T54" fmla="*/ 138 w 160"/>
              <a:gd name="T55" fmla="*/ 84 h 154"/>
              <a:gd name="T56" fmla="*/ 0 w 160"/>
              <a:gd name="T57" fmla="*/ 12 h 154"/>
              <a:gd name="T58" fmla="*/ 158 w 160"/>
              <a:gd name="T59" fmla="*/ 49 h 154"/>
              <a:gd name="T60" fmla="*/ 148 w 160"/>
              <a:gd name="T61" fmla="*/ 0 h 154"/>
              <a:gd name="T62" fmla="*/ 28 w 160"/>
              <a:gd name="T63" fmla="*/ 15 h 154"/>
              <a:gd name="T64" fmla="*/ 90 w 160"/>
              <a:gd name="T65" fmla="*/ 25 h 154"/>
              <a:gd name="T66" fmla="*/ 93 w 160"/>
              <a:gd name="T67" fmla="*/ 23 h 154"/>
              <a:gd name="T68" fmla="*/ 93 w 160"/>
              <a:gd name="T69" fmla="*/ 31 h 154"/>
              <a:gd name="T70" fmla="*/ 97 w 160"/>
              <a:gd name="T71" fmla="*/ 33 h 154"/>
              <a:gd name="T72" fmla="*/ 101 w 160"/>
              <a:gd name="T73" fmla="*/ 20 h 154"/>
              <a:gd name="T74" fmla="*/ 106 w 160"/>
              <a:gd name="T75" fmla="*/ 33 h 154"/>
              <a:gd name="T76" fmla="*/ 110 w 160"/>
              <a:gd name="T77" fmla="*/ 31 h 154"/>
              <a:gd name="T78" fmla="*/ 110 w 160"/>
              <a:gd name="T79" fmla="*/ 23 h 154"/>
              <a:gd name="T80" fmla="*/ 112 w 160"/>
              <a:gd name="T81" fmla="*/ 25 h 154"/>
              <a:gd name="T82" fmla="*/ 117 w 160"/>
              <a:gd name="T83" fmla="*/ 27 h 154"/>
              <a:gd name="T84" fmla="*/ 122 w 160"/>
              <a:gd name="T85" fmla="*/ 25 h 154"/>
              <a:gd name="T86" fmla="*/ 126 w 160"/>
              <a:gd name="T87" fmla="*/ 23 h 154"/>
              <a:gd name="T88" fmla="*/ 126 w 160"/>
              <a:gd name="T89" fmla="*/ 31 h 154"/>
              <a:gd name="T90" fmla="*/ 128 w 160"/>
              <a:gd name="T91" fmla="*/ 33 h 154"/>
              <a:gd name="T92" fmla="*/ 133 w 160"/>
              <a:gd name="T93" fmla="*/ 20 h 154"/>
              <a:gd name="T94" fmla="*/ 138 w 160"/>
              <a:gd name="T95" fmla="*/ 33 h 154"/>
              <a:gd name="T96" fmla="*/ 142 w 160"/>
              <a:gd name="T97" fmla="*/ 31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54">
                <a:moveTo>
                  <a:pt x="3" y="54"/>
                </a:moveTo>
                <a:cubicBezTo>
                  <a:pt x="1" y="57"/>
                  <a:pt x="0" y="59"/>
                  <a:pt x="0" y="61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100"/>
                  <a:pt x="6" y="106"/>
                  <a:pt x="12" y="106"/>
                </a:cubicBezTo>
                <a:cubicBezTo>
                  <a:pt x="77" y="106"/>
                  <a:pt x="77" y="106"/>
                  <a:pt x="77" y="106"/>
                </a:cubicBezTo>
                <a:cubicBezTo>
                  <a:pt x="77" y="127"/>
                  <a:pt x="77" y="127"/>
                  <a:pt x="77" y="127"/>
                </a:cubicBezTo>
                <a:cubicBezTo>
                  <a:pt x="72" y="128"/>
                  <a:pt x="68" y="132"/>
                  <a:pt x="67" y="138"/>
                </a:cubicBezTo>
                <a:cubicBezTo>
                  <a:pt x="4" y="138"/>
                  <a:pt x="4" y="138"/>
                  <a:pt x="4" y="138"/>
                </a:cubicBezTo>
                <a:cubicBezTo>
                  <a:pt x="1" y="138"/>
                  <a:pt x="0" y="139"/>
                  <a:pt x="0" y="140"/>
                </a:cubicBezTo>
                <a:cubicBezTo>
                  <a:pt x="0" y="141"/>
                  <a:pt x="1" y="143"/>
                  <a:pt x="4" y="143"/>
                </a:cubicBezTo>
                <a:cubicBezTo>
                  <a:pt x="67" y="143"/>
                  <a:pt x="67" y="143"/>
                  <a:pt x="67" y="143"/>
                </a:cubicBezTo>
                <a:cubicBezTo>
                  <a:pt x="68" y="149"/>
                  <a:pt x="73" y="154"/>
                  <a:pt x="81" y="154"/>
                </a:cubicBezTo>
                <a:cubicBezTo>
                  <a:pt x="87" y="154"/>
                  <a:pt x="92" y="149"/>
                  <a:pt x="93" y="143"/>
                </a:cubicBezTo>
                <a:cubicBezTo>
                  <a:pt x="158" y="143"/>
                  <a:pt x="158" y="143"/>
                  <a:pt x="158" y="143"/>
                </a:cubicBezTo>
                <a:cubicBezTo>
                  <a:pt x="159" y="143"/>
                  <a:pt x="160" y="141"/>
                  <a:pt x="160" y="140"/>
                </a:cubicBezTo>
                <a:cubicBezTo>
                  <a:pt x="160" y="139"/>
                  <a:pt x="159" y="138"/>
                  <a:pt x="158" y="138"/>
                </a:cubicBezTo>
                <a:cubicBezTo>
                  <a:pt x="93" y="138"/>
                  <a:pt x="93" y="138"/>
                  <a:pt x="93" y="138"/>
                </a:cubicBezTo>
                <a:cubicBezTo>
                  <a:pt x="92" y="132"/>
                  <a:pt x="88" y="128"/>
                  <a:pt x="83" y="127"/>
                </a:cubicBezTo>
                <a:cubicBezTo>
                  <a:pt x="83" y="106"/>
                  <a:pt x="83" y="106"/>
                  <a:pt x="83" y="106"/>
                </a:cubicBezTo>
                <a:cubicBezTo>
                  <a:pt x="148" y="106"/>
                  <a:pt x="148" y="106"/>
                  <a:pt x="148" y="106"/>
                </a:cubicBezTo>
                <a:cubicBezTo>
                  <a:pt x="154" y="106"/>
                  <a:pt x="160" y="100"/>
                  <a:pt x="160" y="93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59"/>
                  <a:pt x="159" y="57"/>
                  <a:pt x="158" y="54"/>
                </a:cubicBezTo>
                <a:lnTo>
                  <a:pt x="3" y="54"/>
                </a:lnTo>
                <a:close/>
                <a:moveTo>
                  <a:pt x="28" y="89"/>
                </a:moveTo>
                <a:cubicBezTo>
                  <a:pt x="22" y="89"/>
                  <a:pt x="16" y="84"/>
                  <a:pt x="16" y="77"/>
                </a:cubicBezTo>
                <a:cubicBezTo>
                  <a:pt x="16" y="70"/>
                  <a:pt x="22" y="65"/>
                  <a:pt x="28" y="65"/>
                </a:cubicBezTo>
                <a:cubicBezTo>
                  <a:pt x="35" y="65"/>
                  <a:pt x="40" y="70"/>
                  <a:pt x="40" y="77"/>
                </a:cubicBezTo>
                <a:cubicBezTo>
                  <a:pt x="40" y="84"/>
                  <a:pt x="35" y="89"/>
                  <a:pt x="28" y="89"/>
                </a:cubicBezTo>
                <a:close/>
                <a:moveTo>
                  <a:pt x="88" y="140"/>
                </a:moveTo>
                <a:cubicBezTo>
                  <a:pt x="88" y="144"/>
                  <a:pt x="84" y="148"/>
                  <a:pt x="81" y="148"/>
                </a:cubicBezTo>
                <a:cubicBezTo>
                  <a:pt x="76" y="148"/>
                  <a:pt x="72" y="144"/>
                  <a:pt x="72" y="140"/>
                </a:cubicBezTo>
                <a:cubicBezTo>
                  <a:pt x="72" y="135"/>
                  <a:pt x="76" y="132"/>
                  <a:pt x="81" y="132"/>
                </a:cubicBezTo>
                <a:cubicBezTo>
                  <a:pt x="84" y="132"/>
                  <a:pt x="88" y="135"/>
                  <a:pt x="88" y="140"/>
                </a:cubicBezTo>
                <a:close/>
                <a:moveTo>
                  <a:pt x="90" y="76"/>
                </a:moveTo>
                <a:cubicBezTo>
                  <a:pt x="89" y="76"/>
                  <a:pt x="88" y="75"/>
                  <a:pt x="88" y="73"/>
                </a:cubicBezTo>
                <a:cubicBezTo>
                  <a:pt x="88" y="71"/>
                  <a:pt x="89" y="70"/>
                  <a:pt x="90" y="70"/>
                </a:cubicBezTo>
                <a:cubicBezTo>
                  <a:pt x="93" y="70"/>
                  <a:pt x="93" y="71"/>
                  <a:pt x="93" y="73"/>
                </a:cubicBezTo>
                <a:cubicBezTo>
                  <a:pt x="93" y="75"/>
                  <a:pt x="93" y="76"/>
                  <a:pt x="90" y="76"/>
                </a:cubicBezTo>
                <a:close/>
                <a:moveTo>
                  <a:pt x="97" y="84"/>
                </a:moveTo>
                <a:cubicBezTo>
                  <a:pt x="94" y="84"/>
                  <a:pt x="93" y="82"/>
                  <a:pt x="93" y="81"/>
                </a:cubicBezTo>
                <a:cubicBezTo>
                  <a:pt x="93" y="80"/>
                  <a:pt x="94" y="79"/>
                  <a:pt x="97" y="79"/>
                </a:cubicBezTo>
                <a:cubicBezTo>
                  <a:pt x="98" y="79"/>
                  <a:pt x="99" y="80"/>
                  <a:pt x="99" y="81"/>
                </a:cubicBezTo>
                <a:cubicBezTo>
                  <a:pt x="99" y="82"/>
                  <a:pt x="98" y="84"/>
                  <a:pt x="97" y="84"/>
                </a:cubicBezTo>
                <a:close/>
                <a:moveTo>
                  <a:pt x="101" y="76"/>
                </a:moveTo>
                <a:cubicBezTo>
                  <a:pt x="100" y="76"/>
                  <a:pt x="99" y="75"/>
                  <a:pt x="99" y="73"/>
                </a:cubicBezTo>
                <a:cubicBezTo>
                  <a:pt x="99" y="71"/>
                  <a:pt x="100" y="70"/>
                  <a:pt x="101" y="70"/>
                </a:cubicBezTo>
                <a:cubicBezTo>
                  <a:pt x="103" y="70"/>
                  <a:pt x="104" y="71"/>
                  <a:pt x="104" y="73"/>
                </a:cubicBezTo>
                <a:cubicBezTo>
                  <a:pt x="104" y="75"/>
                  <a:pt x="103" y="76"/>
                  <a:pt x="101" y="76"/>
                </a:cubicBezTo>
                <a:close/>
                <a:moveTo>
                  <a:pt x="106" y="84"/>
                </a:moveTo>
                <a:cubicBezTo>
                  <a:pt x="105" y="84"/>
                  <a:pt x="104" y="82"/>
                  <a:pt x="104" y="81"/>
                </a:cubicBezTo>
                <a:cubicBezTo>
                  <a:pt x="104" y="80"/>
                  <a:pt x="105" y="79"/>
                  <a:pt x="106" y="79"/>
                </a:cubicBezTo>
                <a:cubicBezTo>
                  <a:pt x="109" y="79"/>
                  <a:pt x="110" y="80"/>
                  <a:pt x="110" y="81"/>
                </a:cubicBezTo>
                <a:cubicBezTo>
                  <a:pt x="110" y="82"/>
                  <a:pt x="109" y="84"/>
                  <a:pt x="106" y="84"/>
                </a:cubicBezTo>
                <a:close/>
                <a:moveTo>
                  <a:pt x="112" y="76"/>
                </a:moveTo>
                <a:cubicBezTo>
                  <a:pt x="111" y="76"/>
                  <a:pt x="110" y="75"/>
                  <a:pt x="110" y="73"/>
                </a:cubicBezTo>
                <a:cubicBezTo>
                  <a:pt x="110" y="71"/>
                  <a:pt x="111" y="70"/>
                  <a:pt x="112" y="70"/>
                </a:cubicBezTo>
                <a:cubicBezTo>
                  <a:pt x="114" y="70"/>
                  <a:pt x="115" y="71"/>
                  <a:pt x="115" y="73"/>
                </a:cubicBezTo>
                <a:cubicBezTo>
                  <a:pt x="115" y="75"/>
                  <a:pt x="114" y="76"/>
                  <a:pt x="112" y="76"/>
                </a:cubicBezTo>
                <a:close/>
                <a:moveTo>
                  <a:pt x="117" y="84"/>
                </a:moveTo>
                <a:cubicBezTo>
                  <a:pt x="116" y="84"/>
                  <a:pt x="115" y="82"/>
                  <a:pt x="115" y="81"/>
                </a:cubicBezTo>
                <a:cubicBezTo>
                  <a:pt x="115" y="80"/>
                  <a:pt x="116" y="79"/>
                  <a:pt x="117" y="79"/>
                </a:cubicBezTo>
                <a:cubicBezTo>
                  <a:pt x="119" y="79"/>
                  <a:pt x="120" y="80"/>
                  <a:pt x="120" y="81"/>
                </a:cubicBezTo>
                <a:cubicBezTo>
                  <a:pt x="120" y="82"/>
                  <a:pt x="119" y="84"/>
                  <a:pt x="117" y="84"/>
                </a:cubicBezTo>
                <a:close/>
                <a:moveTo>
                  <a:pt x="122" y="76"/>
                </a:moveTo>
                <a:cubicBezTo>
                  <a:pt x="121" y="76"/>
                  <a:pt x="120" y="75"/>
                  <a:pt x="120" y="73"/>
                </a:cubicBezTo>
                <a:cubicBezTo>
                  <a:pt x="120" y="71"/>
                  <a:pt x="121" y="70"/>
                  <a:pt x="122" y="70"/>
                </a:cubicBezTo>
                <a:cubicBezTo>
                  <a:pt x="125" y="70"/>
                  <a:pt x="126" y="71"/>
                  <a:pt x="126" y="73"/>
                </a:cubicBezTo>
                <a:cubicBezTo>
                  <a:pt x="126" y="75"/>
                  <a:pt x="125" y="76"/>
                  <a:pt x="122" y="76"/>
                </a:cubicBezTo>
                <a:close/>
                <a:moveTo>
                  <a:pt x="128" y="84"/>
                </a:moveTo>
                <a:cubicBezTo>
                  <a:pt x="127" y="84"/>
                  <a:pt x="126" y="82"/>
                  <a:pt x="126" y="81"/>
                </a:cubicBezTo>
                <a:cubicBezTo>
                  <a:pt x="126" y="80"/>
                  <a:pt x="127" y="79"/>
                  <a:pt x="128" y="79"/>
                </a:cubicBezTo>
                <a:cubicBezTo>
                  <a:pt x="130" y="79"/>
                  <a:pt x="131" y="80"/>
                  <a:pt x="131" y="81"/>
                </a:cubicBezTo>
                <a:cubicBezTo>
                  <a:pt x="131" y="82"/>
                  <a:pt x="130" y="84"/>
                  <a:pt x="128" y="84"/>
                </a:cubicBezTo>
                <a:close/>
                <a:moveTo>
                  <a:pt x="133" y="76"/>
                </a:moveTo>
                <a:cubicBezTo>
                  <a:pt x="132" y="76"/>
                  <a:pt x="131" y="75"/>
                  <a:pt x="131" y="73"/>
                </a:cubicBezTo>
                <a:cubicBezTo>
                  <a:pt x="131" y="71"/>
                  <a:pt x="132" y="70"/>
                  <a:pt x="133" y="70"/>
                </a:cubicBezTo>
                <a:cubicBezTo>
                  <a:pt x="134" y="70"/>
                  <a:pt x="136" y="71"/>
                  <a:pt x="136" y="73"/>
                </a:cubicBezTo>
                <a:cubicBezTo>
                  <a:pt x="136" y="75"/>
                  <a:pt x="134" y="76"/>
                  <a:pt x="133" y="76"/>
                </a:cubicBezTo>
                <a:close/>
                <a:moveTo>
                  <a:pt x="138" y="84"/>
                </a:moveTo>
                <a:cubicBezTo>
                  <a:pt x="137" y="84"/>
                  <a:pt x="136" y="82"/>
                  <a:pt x="136" y="81"/>
                </a:cubicBezTo>
                <a:cubicBezTo>
                  <a:pt x="136" y="80"/>
                  <a:pt x="137" y="79"/>
                  <a:pt x="138" y="79"/>
                </a:cubicBezTo>
                <a:cubicBezTo>
                  <a:pt x="141" y="79"/>
                  <a:pt x="142" y="80"/>
                  <a:pt x="142" y="81"/>
                </a:cubicBezTo>
                <a:cubicBezTo>
                  <a:pt x="142" y="82"/>
                  <a:pt x="141" y="84"/>
                  <a:pt x="138" y="84"/>
                </a:cubicBezTo>
                <a:close/>
                <a:moveTo>
                  <a:pt x="148" y="0"/>
                </a:move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4"/>
                  <a:pt x="0" y="1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4"/>
                  <a:pt x="1" y="47"/>
                  <a:pt x="3" y="49"/>
                </a:cubicBezTo>
                <a:cubicBezTo>
                  <a:pt x="158" y="49"/>
                  <a:pt x="158" y="49"/>
                  <a:pt x="158" y="49"/>
                </a:cubicBezTo>
                <a:cubicBezTo>
                  <a:pt x="159" y="47"/>
                  <a:pt x="160" y="44"/>
                  <a:pt x="160" y="42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60" y="4"/>
                  <a:pt x="154" y="0"/>
                  <a:pt x="148" y="0"/>
                </a:cubicBezTo>
                <a:close/>
                <a:moveTo>
                  <a:pt x="28" y="38"/>
                </a:moveTo>
                <a:cubicBezTo>
                  <a:pt x="22" y="38"/>
                  <a:pt x="16" y="33"/>
                  <a:pt x="16" y="26"/>
                </a:cubicBezTo>
                <a:cubicBezTo>
                  <a:pt x="16" y="20"/>
                  <a:pt x="22" y="15"/>
                  <a:pt x="28" y="15"/>
                </a:cubicBezTo>
                <a:cubicBezTo>
                  <a:pt x="35" y="15"/>
                  <a:pt x="40" y="20"/>
                  <a:pt x="40" y="26"/>
                </a:cubicBezTo>
                <a:cubicBezTo>
                  <a:pt x="40" y="33"/>
                  <a:pt x="35" y="38"/>
                  <a:pt x="28" y="38"/>
                </a:cubicBezTo>
                <a:close/>
                <a:moveTo>
                  <a:pt x="90" y="25"/>
                </a:moveTo>
                <a:cubicBezTo>
                  <a:pt x="89" y="25"/>
                  <a:pt x="88" y="24"/>
                  <a:pt x="88" y="23"/>
                </a:cubicBezTo>
                <a:cubicBezTo>
                  <a:pt x="88" y="21"/>
                  <a:pt x="89" y="20"/>
                  <a:pt x="90" y="20"/>
                </a:cubicBezTo>
                <a:cubicBezTo>
                  <a:pt x="93" y="20"/>
                  <a:pt x="93" y="21"/>
                  <a:pt x="93" y="23"/>
                </a:cubicBezTo>
                <a:cubicBezTo>
                  <a:pt x="93" y="24"/>
                  <a:pt x="93" y="25"/>
                  <a:pt x="90" y="25"/>
                </a:cubicBezTo>
                <a:close/>
                <a:moveTo>
                  <a:pt x="97" y="33"/>
                </a:moveTo>
                <a:cubicBezTo>
                  <a:pt x="94" y="33"/>
                  <a:pt x="93" y="32"/>
                  <a:pt x="93" y="31"/>
                </a:cubicBezTo>
                <a:cubicBezTo>
                  <a:pt x="93" y="29"/>
                  <a:pt x="94" y="27"/>
                  <a:pt x="97" y="27"/>
                </a:cubicBezTo>
                <a:cubicBezTo>
                  <a:pt x="98" y="27"/>
                  <a:pt x="99" y="29"/>
                  <a:pt x="99" y="31"/>
                </a:cubicBezTo>
                <a:cubicBezTo>
                  <a:pt x="99" y="32"/>
                  <a:pt x="98" y="33"/>
                  <a:pt x="97" y="33"/>
                </a:cubicBezTo>
                <a:close/>
                <a:moveTo>
                  <a:pt x="101" y="25"/>
                </a:moveTo>
                <a:cubicBezTo>
                  <a:pt x="100" y="25"/>
                  <a:pt x="99" y="24"/>
                  <a:pt x="99" y="23"/>
                </a:cubicBezTo>
                <a:cubicBezTo>
                  <a:pt x="99" y="21"/>
                  <a:pt x="100" y="20"/>
                  <a:pt x="101" y="20"/>
                </a:cubicBezTo>
                <a:cubicBezTo>
                  <a:pt x="103" y="20"/>
                  <a:pt x="104" y="21"/>
                  <a:pt x="104" y="23"/>
                </a:cubicBezTo>
                <a:cubicBezTo>
                  <a:pt x="104" y="24"/>
                  <a:pt x="103" y="25"/>
                  <a:pt x="101" y="25"/>
                </a:cubicBezTo>
                <a:close/>
                <a:moveTo>
                  <a:pt x="106" y="33"/>
                </a:moveTo>
                <a:cubicBezTo>
                  <a:pt x="105" y="33"/>
                  <a:pt x="104" y="32"/>
                  <a:pt x="104" y="31"/>
                </a:cubicBezTo>
                <a:cubicBezTo>
                  <a:pt x="104" y="29"/>
                  <a:pt x="105" y="27"/>
                  <a:pt x="106" y="27"/>
                </a:cubicBezTo>
                <a:cubicBezTo>
                  <a:pt x="109" y="27"/>
                  <a:pt x="110" y="29"/>
                  <a:pt x="110" y="31"/>
                </a:cubicBezTo>
                <a:cubicBezTo>
                  <a:pt x="110" y="32"/>
                  <a:pt x="109" y="33"/>
                  <a:pt x="106" y="33"/>
                </a:cubicBezTo>
                <a:close/>
                <a:moveTo>
                  <a:pt x="112" y="25"/>
                </a:moveTo>
                <a:cubicBezTo>
                  <a:pt x="111" y="25"/>
                  <a:pt x="110" y="24"/>
                  <a:pt x="110" y="23"/>
                </a:cubicBezTo>
                <a:cubicBezTo>
                  <a:pt x="110" y="21"/>
                  <a:pt x="111" y="20"/>
                  <a:pt x="112" y="20"/>
                </a:cubicBezTo>
                <a:cubicBezTo>
                  <a:pt x="114" y="20"/>
                  <a:pt x="115" y="21"/>
                  <a:pt x="115" y="23"/>
                </a:cubicBezTo>
                <a:cubicBezTo>
                  <a:pt x="115" y="24"/>
                  <a:pt x="114" y="25"/>
                  <a:pt x="112" y="25"/>
                </a:cubicBezTo>
                <a:close/>
                <a:moveTo>
                  <a:pt x="117" y="33"/>
                </a:moveTo>
                <a:cubicBezTo>
                  <a:pt x="116" y="33"/>
                  <a:pt x="115" y="32"/>
                  <a:pt x="115" y="31"/>
                </a:cubicBezTo>
                <a:cubicBezTo>
                  <a:pt x="115" y="29"/>
                  <a:pt x="116" y="27"/>
                  <a:pt x="117" y="27"/>
                </a:cubicBezTo>
                <a:cubicBezTo>
                  <a:pt x="119" y="27"/>
                  <a:pt x="120" y="29"/>
                  <a:pt x="120" y="31"/>
                </a:cubicBezTo>
                <a:cubicBezTo>
                  <a:pt x="120" y="32"/>
                  <a:pt x="119" y="33"/>
                  <a:pt x="117" y="33"/>
                </a:cubicBezTo>
                <a:close/>
                <a:moveTo>
                  <a:pt x="122" y="25"/>
                </a:moveTo>
                <a:cubicBezTo>
                  <a:pt x="121" y="25"/>
                  <a:pt x="120" y="24"/>
                  <a:pt x="120" y="23"/>
                </a:cubicBezTo>
                <a:cubicBezTo>
                  <a:pt x="120" y="21"/>
                  <a:pt x="121" y="20"/>
                  <a:pt x="122" y="20"/>
                </a:cubicBezTo>
                <a:cubicBezTo>
                  <a:pt x="125" y="20"/>
                  <a:pt x="126" y="21"/>
                  <a:pt x="126" y="23"/>
                </a:cubicBezTo>
                <a:cubicBezTo>
                  <a:pt x="126" y="24"/>
                  <a:pt x="125" y="25"/>
                  <a:pt x="122" y="25"/>
                </a:cubicBezTo>
                <a:close/>
                <a:moveTo>
                  <a:pt x="128" y="33"/>
                </a:moveTo>
                <a:cubicBezTo>
                  <a:pt x="127" y="33"/>
                  <a:pt x="126" y="32"/>
                  <a:pt x="126" y="31"/>
                </a:cubicBezTo>
                <a:cubicBezTo>
                  <a:pt x="126" y="29"/>
                  <a:pt x="127" y="27"/>
                  <a:pt x="128" y="27"/>
                </a:cubicBezTo>
                <a:cubicBezTo>
                  <a:pt x="130" y="27"/>
                  <a:pt x="131" y="29"/>
                  <a:pt x="131" y="31"/>
                </a:cubicBezTo>
                <a:cubicBezTo>
                  <a:pt x="131" y="32"/>
                  <a:pt x="130" y="33"/>
                  <a:pt x="128" y="33"/>
                </a:cubicBezTo>
                <a:close/>
                <a:moveTo>
                  <a:pt x="133" y="25"/>
                </a:moveTo>
                <a:cubicBezTo>
                  <a:pt x="132" y="25"/>
                  <a:pt x="131" y="24"/>
                  <a:pt x="131" y="23"/>
                </a:cubicBezTo>
                <a:cubicBezTo>
                  <a:pt x="131" y="21"/>
                  <a:pt x="132" y="20"/>
                  <a:pt x="133" y="20"/>
                </a:cubicBezTo>
                <a:cubicBezTo>
                  <a:pt x="134" y="20"/>
                  <a:pt x="136" y="21"/>
                  <a:pt x="136" y="23"/>
                </a:cubicBezTo>
                <a:cubicBezTo>
                  <a:pt x="136" y="24"/>
                  <a:pt x="134" y="25"/>
                  <a:pt x="133" y="25"/>
                </a:cubicBezTo>
                <a:close/>
                <a:moveTo>
                  <a:pt x="138" y="33"/>
                </a:moveTo>
                <a:cubicBezTo>
                  <a:pt x="137" y="33"/>
                  <a:pt x="136" y="32"/>
                  <a:pt x="136" y="31"/>
                </a:cubicBezTo>
                <a:cubicBezTo>
                  <a:pt x="136" y="29"/>
                  <a:pt x="137" y="27"/>
                  <a:pt x="138" y="27"/>
                </a:cubicBezTo>
                <a:cubicBezTo>
                  <a:pt x="141" y="27"/>
                  <a:pt x="142" y="29"/>
                  <a:pt x="142" y="31"/>
                </a:cubicBezTo>
                <a:cubicBezTo>
                  <a:pt x="142" y="32"/>
                  <a:pt x="141" y="33"/>
                  <a:pt x="138" y="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B0655C83-68CF-F37A-CAEA-CC05B8136B99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1920875"/>
            <a:ext cx="249238" cy="254000"/>
          </a:xfrm>
          <a:custGeom>
            <a:avLst/>
            <a:gdLst>
              <a:gd name="T0" fmla="*/ 120 w 157"/>
              <a:gd name="T1" fmla="*/ 80 h 160"/>
              <a:gd name="T2" fmla="*/ 136 w 157"/>
              <a:gd name="T3" fmla="*/ 114 h 160"/>
              <a:gd name="T4" fmla="*/ 136 w 157"/>
              <a:gd name="T5" fmla="*/ 149 h 160"/>
              <a:gd name="T6" fmla="*/ 119 w 157"/>
              <a:gd name="T7" fmla="*/ 116 h 160"/>
              <a:gd name="T8" fmla="*/ 113 w 157"/>
              <a:gd name="T9" fmla="*/ 116 h 160"/>
              <a:gd name="T10" fmla="*/ 116 w 157"/>
              <a:gd name="T11" fmla="*/ 131 h 160"/>
              <a:gd name="T12" fmla="*/ 122 w 157"/>
              <a:gd name="T13" fmla="*/ 146 h 160"/>
              <a:gd name="T14" fmla="*/ 101 w 157"/>
              <a:gd name="T15" fmla="*/ 74 h 160"/>
              <a:gd name="T16" fmla="*/ 41 w 157"/>
              <a:gd name="T17" fmla="*/ 114 h 160"/>
              <a:gd name="T18" fmla="*/ 21 w 157"/>
              <a:gd name="T19" fmla="*/ 146 h 160"/>
              <a:gd name="T20" fmla="*/ 43 w 157"/>
              <a:gd name="T21" fmla="*/ 146 h 160"/>
              <a:gd name="T22" fmla="*/ 35 w 157"/>
              <a:gd name="T23" fmla="*/ 144 h 160"/>
              <a:gd name="T24" fmla="*/ 35 w 157"/>
              <a:gd name="T25" fmla="*/ 138 h 160"/>
              <a:gd name="T26" fmla="*/ 120 w 157"/>
              <a:gd name="T27" fmla="*/ 137 h 160"/>
              <a:gd name="T28" fmla="*/ 122 w 157"/>
              <a:gd name="T29" fmla="*/ 133 h 160"/>
              <a:gd name="T30" fmla="*/ 50 w 157"/>
              <a:gd name="T31" fmla="*/ 103 h 160"/>
              <a:gd name="T32" fmla="*/ 147 w 157"/>
              <a:gd name="T33" fmla="*/ 160 h 160"/>
              <a:gd name="T34" fmla="*/ 101 w 157"/>
              <a:gd name="T35" fmla="*/ 97 h 160"/>
              <a:gd name="T36" fmla="*/ 10 w 157"/>
              <a:gd name="T37" fmla="*/ 44 h 160"/>
              <a:gd name="T38" fmla="*/ 42 w 157"/>
              <a:gd name="T39" fmla="*/ 154 h 160"/>
              <a:gd name="T40" fmla="*/ 16 w 157"/>
              <a:gd name="T41" fmla="*/ 116 h 160"/>
              <a:gd name="T42" fmla="*/ 50 w 157"/>
              <a:gd name="T43" fmla="*/ 116 h 160"/>
              <a:gd name="T44" fmla="*/ 39 w 157"/>
              <a:gd name="T45" fmla="*/ 84 h 160"/>
              <a:gd name="T46" fmla="*/ 44 w 157"/>
              <a:gd name="T47" fmla="*/ 84 h 160"/>
              <a:gd name="T48" fmla="*/ 32 w 157"/>
              <a:gd name="T49" fmla="*/ 72 h 160"/>
              <a:gd name="T50" fmla="*/ 96 w 157"/>
              <a:gd name="T51" fmla="*/ 103 h 160"/>
              <a:gd name="T52" fmla="*/ 96 w 157"/>
              <a:gd name="T53" fmla="*/ 97 h 160"/>
              <a:gd name="T54" fmla="*/ 136 w 157"/>
              <a:gd name="T55" fmla="*/ 108 h 160"/>
              <a:gd name="T56" fmla="*/ 136 w 157"/>
              <a:gd name="T57" fmla="*/ 154 h 160"/>
              <a:gd name="T58" fmla="*/ 101 w 157"/>
              <a:gd name="T59" fmla="*/ 114 h 160"/>
              <a:gd name="T60" fmla="*/ 101 w 157"/>
              <a:gd name="T61" fmla="*/ 50 h 160"/>
              <a:gd name="T62" fmla="*/ 136 w 157"/>
              <a:gd name="T63" fmla="*/ 73 h 160"/>
              <a:gd name="T64" fmla="*/ 124 w 157"/>
              <a:gd name="T65" fmla="*/ 84 h 160"/>
              <a:gd name="T66" fmla="*/ 105 w 157"/>
              <a:gd name="T67" fmla="*/ 90 h 160"/>
              <a:gd name="T68" fmla="*/ 107 w 157"/>
              <a:gd name="T69" fmla="*/ 80 h 160"/>
              <a:gd name="T70" fmla="*/ 96 w 157"/>
              <a:gd name="T71" fmla="*/ 56 h 160"/>
              <a:gd name="T72" fmla="*/ 90 w 157"/>
              <a:gd name="T73" fmla="*/ 84 h 160"/>
              <a:gd name="T74" fmla="*/ 73 w 157"/>
              <a:gd name="T75" fmla="*/ 76 h 160"/>
              <a:gd name="T76" fmla="*/ 79 w 157"/>
              <a:gd name="T77" fmla="*/ 65 h 160"/>
              <a:gd name="T78" fmla="*/ 90 w 157"/>
              <a:gd name="T79" fmla="*/ 67 h 160"/>
              <a:gd name="T80" fmla="*/ 96 w 157"/>
              <a:gd name="T81" fmla="*/ 125 h 160"/>
              <a:gd name="T82" fmla="*/ 84 w 157"/>
              <a:gd name="T83" fmla="*/ 139 h 160"/>
              <a:gd name="T84" fmla="*/ 56 w 157"/>
              <a:gd name="T85" fmla="*/ 137 h 160"/>
              <a:gd name="T86" fmla="*/ 71 w 157"/>
              <a:gd name="T87" fmla="*/ 131 h 160"/>
              <a:gd name="T88" fmla="*/ 59 w 157"/>
              <a:gd name="T89" fmla="*/ 80 h 160"/>
              <a:gd name="T90" fmla="*/ 73 w 157"/>
              <a:gd name="T91" fmla="*/ 76 h 160"/>
              <a:gd name="T92" fmla="*/ 56 w 157"/>
              <a:gd name="T93" fmla="*/ 105 h 160"/>
              <a:gd name="T94" fmla="*/ 56 w 157"/>
              <a:gd name="T95" fmla="*/ 94 h 160"/>
              <a:gd name="T96" fmla="*/ 61 w 157"/>
              <a:gd name="T97" fmla="*/ 94 h 160"/>
              <a:gd name="T98" fmla="*/ 60 w 157"/>
              <a:gd name="T99" fmla="*/ 64 h 160"/>
              <a:gd name="T100" fmla="*/ 27 w 157"/>
              <a:gd name="T101" fmla="*/ 67 h 160"/>
              <a:gd name="T102" fmla="*/ 79 w 157"/>
              <a:gd name="T103" fmla="*/ 27 h 160"/>
              <a:gd name="T104" fmla="*/ 75 w 157"/>
              <a:gd name="T105" fmla="*/ 25 h 160"/>
              <a:gd name="T106" fmla="*/ 143 w 157"/>
              <a:gd name="T107" fmla="*/ 17 h 160"/>
              <a:gd name="T108" fmla="*/ 157 w 157"/>
              <a:gd name="T109" fmla="*/ 40 h 160"/>
              <a:gd name="T110" fmla="*/ 48 w 157"/>
              <a:gd name="T111" fmla="*/ 40 h 160"/>
              <a:gd name="T112" fmla="*/ 88 w 157"/>
              <a:gd name="T113" fmla="*/ 25 h 160"/>
              <a:gd name="T114" fmla="*/ 73 w 157"/>
              <a:gd name="T115" fmla="*/ 19 h 160"/>
              <a:gd name="T116" fmla="*/ 14 w 157"/>
              <a:gd name="T117" fmla="*/ 17 h 160"/>
              <a:gd name="T118" fmla="*/ 58 w 157"/>
              <a:gd name="T119" fmla="*/ 1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7" h="160">
                <a:moveTo>
                  <a:pt x="113" y="85"/>
                </a:moveTo>
                <a:cubicBezTo>
                  <a:pt x="120" y="85"/>
                  <a:pt x="120" y="85"/>
                  <a:pt x="120" y="85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113" y="80"/>
                  <a:pt x="113" y="80"/>
                  <a:pt x="113" y="80"/>
                </a:cubicBezTo>
                <a:lnTo>
                  <a:pt x="113" y="85"/>
                </a:lnTo>
                <a:close/>
                <a:moveTo>
                  <a:pt x="136" y="114"/>
                </a:moveTo>
                <a:cubicBezTo>
                  <a:pt x="107" y="114"/>
                  <a:pt x="107" y="114"/>
                  <a:pt x="107" y="114"/>
                </a:cubicBezTo>
                <a:cubicBezTo>
                  <a:pt x="107" y="149"/>
                  <a:pt x="107" y="149"/>
                  <a:pt x="107" y="149"/>
                </a:cubicBezTo>
                <a:cubicBezTo>
                  <a:pt x="136" y="149"/>
                  <a:pt x="136" y="149"/>
                  <a:pt x="136" y="149"/>
                </a:cubicBezTo>
                <a:lnTo>
                  <a:pt x="136" y="114"/>
                </a:lnTo>
                <a:close/>
                <a:moveTo>
                  <a:pt x="113" y="116"/>
                </a:moveTo>
                <a:cubicBezTo>
                  <a:pt x="119" y="116"/>
                  <a:pt x="119" y="116"/>
                  <a:pt x="119" y="116"/>
                </a:cubicBezTo>
                <a:cubicBezTo>
                  <a:pt x="119" y="123"/>
                  <a:pt x="119" y="123"/>
                  <a:pt x="119" y="123"/>
                </a:cubicBezTo>
                <a:cubicBezTo>
                  <a:pt x="113" y="123"/>
                  <a:pt x="113" y="123"/>
                  <a:pt x="113" y="123"/>
                </a:cubicBezTo>
                <a:lnTo>
                  <a:pt x="113" y="116"/>
                </a:lnTo>
                <a:close/>
                <a:moveTo>
                  <a:pt x="122" y="146"/>
                </a:moveTo>
                <a:cubicBezTo>
                  <a:pt x="118" y="146"/>
                  <a:pt x="116" y="144"/>
                  <a:pt x="113" y="141"/>
                </a:cubicBezTo>
                <a:cubicBezTo>
                  <a:pt x="112" y="138"/>
                  <a:pt x="113" y="134"/>
                  <a:pt x="116" y="131"/>
                </a:cubicBezTo>
                <a:cubicBezTo>
                  <a:pt x="118" y="129"/>
                  <a:pt x="122" y="128"/>
                  <a:pt x="125" y="129"/>
                </a:cubicBezTo>
                <a:cubicBezTo>
                  <a:pt x="128" y="130"/>
                  <a:pt x="130" y="134"/>
                  <a:pt x="130" y="138"/>
                </a:cubicBezTo>
                <a:cubicBezTo>
                  <a:pt x="130" y="143"/>
                  <a:pt x="127" y="146"/>
                  <a:pt x="122" y="146"/>
                </a:cubicBezTo>
                <a:close/>
                <a:moveTo>
                  <a:pt x="131" y="57"/>
                </a:moveTo>
                <a:cubicBezTo>
                  <a:pt x="101" y="57"/>
                  <a:pt x="101" y="57"/>
                  <a:pt x="101" y="57"/>
                </a:cubicBezTo>
                <a:cubicBezTo>
                  <a:pt x="101" y="74"/>
                  <a:pt x="101" y="74"/>
                  <a:pt x="101" y="74"/>
                </a:cubicBezTo>
                <a:cubicBezTo>
                  <a:pt x="131" y="74"/>
                  <a:pt x="131" y="74"/>
                  <a:pt x="131" y="74"/>
                </a:cubicBezTo>
                <a:lnTo>
                  <a:pt x="131" y="57"/>
                </a:lnTo>
                <a:close/>
                <a:moveTo>
                  <a:pt x="41" y="114"/>
                </a:moveTo>
                <a:cubicBezTo>
                  <a:pt x="24" y="114"/>
                  <a:pt x="24" y="114"/>
                  <a:pt x="24" y="114"/>
                </a:cubicBezTo>
                <a:cubicBezTo>
                  <a:pt x="23" y="114"/>
                  <a:pt x="21" y="115"/>
                  <a:pt x="21" y="116"/>
                </a:cubicBezTo>
                <a:cubicBezTo>
                  <a:pt x="21" y="146"/>
                  <a:pt x="21" y="146"/>
                  <a:pt x="21" y="146"/>
                </a:cubicBezTo>
                <a:cubicBezTo>
                  <a:pt x="21" y="148"/>
                  <a:pt x="23" y="149"/>
                  <a:pt x="24" y="149"/>
                </a:cubicBezTo>
                <a:cubicBezTo>
                  <a:pt x="41" y="149"/>
                  <a:pt x="41" y="149"/>
                  <a:pt x="41" y="149"/>
                </a:cubicBezTo>
                <a:cubicBezTo>
                  <a:pt x="42" y="149"/>
                  <a:pt x="43" y="148"/>
                  <a:pt x="43" y="146"/>
                </a:cubicBezTo>
                <a:cubicBezTo>
                  <a:pt x="43" y="116"/>
                  <a:pt x="43" y="116"/>
                  <a:pt x="43" y="116"/>
                </a:cubicBezTo>
                <a:cubicBezTo>
                  <a:pt x="43" y="115"/>
                  <a:pt x="42" y="114"/>
                  <a:pt x="41" y="114"/>
                </a:cubicBezTo>
                <a:close/>
                <a:moveTo>
                  <a:pt x="35" y="144"/>
                </a:moveTo>
                <a:cubicBezTo>
                  <a:pt x="30" y="144"/>
                  <a:pt x="30" y="144"/>
                  <a:pt x="30" y="144"/>
                </a:cubicBezTo>
                <a:cubicBezTo>
                  <a:pt x="30" y="138"/>
                  <a:pt x="30" y="138"/>
                  <a:pt x="30" y="138"/>
                </a:cubicBezTo>
                <a:cubicBezTo>
                  <a:pt x="35" y="138"/>
                  <a:pt x="35" y="138"/>
                  <a:pt x="35" y="138"/>
                </a:cubicBezTo>
                <a:lnTo>
                  <a:pt x="35" y="144"/>
                </a:lnTo>
                <a:close/>
                <a:moveTo>
                  <a:pt x="122" y="133"/>
                </a:moveTo>
                <a:cubicBezTo>
                  <a:pt x="121" y="133"/>
                  <a:pt x="120" y="136"/>
                  <a:pt x="120" y="137"/>
                </a:cubicBezTo>
                <a:cubicBezTo>
                  <a:pt x="120" y="138"/>
                  <a:pt x="121" y="140"/>
                  <a:pt x="122" y="140"/>
                </a:cubicBezTo>
                <a:cubicBezTo>
                  <a:pt x="123" y="140"/>
                  <a:pt x="125" y="138"/>
                  <a:pt x="125" y="137"/>
                </a:cubicBezTo>
                <a:cubicBezTo>
                  <a:pt x="125" y="136"/>
                  <a:pt x="123" y="133"/>
                  <a:pt x="122" y="133"/>
                </a:cubicBezTo>
                <a:close/>
                <a:moveTo>
                  <a:pt x="10" y="97"/>
                </a:moveTo>
                <a:cubicBezTo>
                  <a:pt x="50" y="97"/>
                  <a:pt x="50" y="97"/>
                  <a:pt x="50" y="97"/>
                </a:cubicBezTo>
                <a:cubicBezTo>
                  <a:pt x="50" y="103"/>
                  <a:pt x="50" y="103"/>
                  <a:pt x="50" y="103"/>
                </a:cubicBezTo>
                <a:cubicBezTo>
                  <a:pt x="10" y="103"/>
                  <a:pt x="10" y="103"/>
                  <a:pt x="10" y="103"/>
                </a:cubicBezTo>
                <a:cubicBezTo>
                  <a:pt x="10" y="160"/>
                  <a:pt x="10" y="160"/>
                  <a:pt x="10" y="160"/>
                </a:cubicBezTo>
                <a:cubicBezTo>
                  <a:pt x="147" y="160"/>
                  <a:pt x="147" y="160"/>
                  <a:pt x="147" y="160"/>
                </a:cubicBezTo>
                <a:cubicBezTo>
                  <a:pt x="147" y="103"/>
                  <a:pt x="147" y="103"/>
                  <a:pt x="147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97"/>
                  <a:pt x="101" y="97"/>
                  <a:pt x="101" y="97"/>
                </a:cubicBezTo>
                <a:cubicBezTo>
                  <a:pt x="147" y="97"/>
                  <a:pt x="147" y="97"/>
                  <a:pt x="147" y="97"/>
                </a:cubicBezTo>
                <a:cubicBezTo>
                  <a:pt x="147" y="44"/>
                  <a:pt x="147" y="44"/>
                  <a:pt x="147" y="44"/>
                </a:cubicBezTo>
                <a:cubicBezTo>
                  <a:pt x="10" y="44"/>
                  <a:pt x="10" y="44"/>
                  <a:pt x="10" y="44"/>
                </a:cubicBezTo>
                <a:cubicBezTo>
                  <a:pt x="10" y="97"/>
                  <a:pt x="10" y="97"/>
                  <a:pt x="10" y="97"/>
                </a:cubicBezTo>
                <a:close/>
                <a:moveTo>
                  <a:pt x="50" y="145"/>
                </a:moveTo>
                <a:cubicBezTo>
                  <a:pt x="50" y="150"/>
                  <a:pt x="46" y="154"/>
                  <a:pt x="42" y="154"/>
                </a:cubicBezTo>
                <a:cubicBezTo>
                  <a:pt x="24" y="154"/>
                  <a:pt x="24" y="154"/>
                  <a:pt x="24" y="154"/>
                </a:cubicBezTo>
                <a:cubicBezTo>
                  <a:pt x="20" y="154"/>
                  <a:pt x="16" y="150"/>
                  <a:pt x="16" y="145"/>
                </a:cubicBezTo>
                <a:cubicBezTo>
                  <a:pt x="16" y="116"/>
                  <a:pt x="16" y="116"/>
                  <a:pt x="16" y="116"/>
                </a:cubicBezTo>
                <a:cubicBezTo>
                  <a:pt x="16" y="111"/>
                  <a:pt x="20" y="108"/>
                  <a:pt x="24" y="108"/>
                </a:cubicBezTo>
                <a:cubicBezTo>
                  <a:pt x="42" y="108"/>
                  <a:pt x="42" y="108"/>
                  <a:pt x="42" y="108"/>
                </a:cubicBezTo>
                <a:cubicBezTo>
                  <a:pt x="46" y="108"/>
                  <a:pt x="50" y="111"/>
                  <a:pt x="50" y="116"/>
                </a:cubicBezTo>
                <a:lnTo>
                  <a:pt x="50" y="145"/>
                </a:lnTo>
                <a:close/>
                <a:moveTo>
                  <a:pt x="44" y="84"/>
                </a:moveTo>
                <a:cubicBezTo>
                  <a:pt x="39" y="84"/>
                  <a:pt x="39" y="84"/>
                  <a:pt x="39" y="84"/>
                </a:cubicBezTo>
                <a:cubicBezTo>
                  <a:pt x="39" y="80"/>
                  <a:pt x="39" y="80"/>
                  <a:pt x="39" y="80"/>
                </a:cubicBezTo>
                <a:cubicBezTo>
                  <a:pt x="44" y="80"/>
                  <a:pt x="44" y="80"/>
                  <a:pt x="44" y="80"/>
                </a:cubicBezTo>
                <a:lnTo>
                  <a:pt x="44" y="84"/>
                </a:lnTo>
                <a:close/>
                <a:moveTo>
                  <a:pt x="48" y="76"/>
                </a:moveTo>
                <a:cubicBezTo>
                  <a:pt x="44" y="72"/>
                  <a:pt x="39" y="72"/>
                  <a:pt x="35" y="76"/>
                </a:cubicBezTo>
                <a:cubicBezTo>
                  <a:pt x="32" y="72"/>
                  <a:pt x="32" y="72"/>
                  <a:pt x="32" y="72"/>
                </a:cubicBezTo>
                <a:cubicBezTo>
                  <a:pt x="37" y="66"/>
                  <a:pt x="46" y="66"/>
                  <a:pt x="51" y="72"/>
                </a:cubicBezTo>
                <a:lnTo>
                  <a:pt x="48" y="76"/>
                </a:lnTo>
                <a:close/>
                <a:moveTo>
                  <a:pt x="96" y="103"/>
                </a:moveTo>
                <a:cubicBezTo>
                  <a:pt x="90" y="103"/>
                  <a:pt x="90" y="103"/>
                  <a:pt x="90" y="103"/>
                </a:cubicBezTo>
                <a:cubicBezTo>
                  <a:pt x="90" y="97"/>
                  <a:pt x="90" y="97"/>
                  <a:pt x="90" y="97"/>
                </a:cubicBezTo>
                <a:cubicBezTo>
                  <a:pt x="96" y="97"/>
                  <a:pt x="96" y="97"/>
                  <a:pt x="96" y="97"/>
                </a:cubicBezTo>
                <a:lnTo>
                  <a:pt x="96" y="103"/>
                </a:lnTo>
                <a:close/>
                <a:moveTo>
                  <a:pt x="107" y="108"/>
                </a:moveTo>
                <a:cubicBezTo>
                  <a:pt x="136" y="108"/>
                  <a:pt x="136" y="108"/>
                  <a:pt x="136" y="108"/>
                </a:cubicBezTo>
                <a:cubicBezTo>
                  <a:pt x="139" y="108"/>
                  <a:pt x="141" y="110"/>
                  <a:pt x="141" y="114"/>
                </a:cubicBezTo>
                <a:cubicBezTo>
                  <a:pt x="141" y="148"/>
                  <a:pt x="141" y="148"/>
                  <a:pt x="141" y="148"/>
                </a:cubicBezTo>
                <a:cubicBezTo>
                  <a:pt x="141" y="151"/>
                  <a:pt x="139" y="154"/>
                  <a:pt x="136" y="154"/>
                </a:cubicBezTo>
                <a:cubicBezTo>
                  <a:pt x="107" y="154"/>
                  <a:pt x="107" y="154"/>
                  <a:pt x="107" y="154"/>
                </a:cubicBezTo>
                <a:cubicBezTo>
                  <a:pt x="105" y="154"/>
                  <a:pt x="101" y="151"/>
                  <a:pt x="101" y="148"/>
                </a:cubicBezTo>
                <a:cubicBezTo>
                  <a:pt x="101" y="114"/>
                  <a:pt x="101" y="114"/>
                  <a:pt x="101" y="114"/>
                </a:cubicBezTo>
                <a:cubicBezTo>
                  <a:pt x="101" y="110"/>
                  <a:pt x="105" y="108"/>
                  <a:pt x="107" y="108"/>
                </a:cubicBezTo>
                <a:close/>
                <a:moveTo>
                  <a:pt x="96" y="56"/>
                </a:moveTo>
                <a:cubicBezTo>
                  <a:pt x="96" y="53"/>
                  <a:pt x="99" y="50"/>
                  <a:pt x="101" y="50"/>
                </a:cubicBezTo>
                <a:cubicBezTo>
                  <a:pt x="130" y="50"/>
                  <a:pt x="130" y="50"/>
                  <a:pt x="130" y="50"/>
                </a:cubicBezTo>
                <a:cubicBezTo>
                  <a:pt x="134" y="50"/>
                  <a:pt x="136" y="53"/>
                  <a:pt x="136" y="56"/>
                </a:cubicBezTo>
                <a:cubicBezTo>
                  <a:pt x="136" y="73"/>
                  <a:pt x="136" y="73"/>
                  <a:pt x="136" y="73"/>
                </a:cubicBezTo>
                <a:cubicBezTo>
                  <a:pt x="136" y="77"/>
                  <a:pt x="134" y="80"/>
                  <a:pt x="130" y="80"/>
                </a:cubicBezTo>
                <a:cubicBezTo>
                  <a:pt x="124" y="80"/>
                  <a:pt x="124" y="80"/>
                  <a:pt x="124" y="80"/>
                </a:cubicBezTo>
                <a:cubicBezTo>
                  <a:pt x="124" y="84"/>
                  <a:pt x="124" y="84"/>
                  <a:pt x="124" y="84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28" y="90"/>
                  <a:pt x="128" y="90"/>
                  <a:pt x="128" y="90"/>
                </a:cubicBezTo>
                <a:cubicBezTo>
                  <a:pt x="105" y="90"/>
                  <a:pt x="105" y="90"/>
                  <a:pt x="105" y="90"/>
                </a:cubicBezTo>
                <a:cubicBezTo>
                  <a:pt x="105" y="84"/>
                  <a:pt x="105" y="84"/>
                  <a:pt x="105" y="84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107" y="80"/>
                  <a:pt x="107" y="80"/>
                  <a:pt x="107" y="80"/>
                </a:cubicBezTo>
                <a:cubicBezTo>
                  <a:pt x="101" y="80"/>
                  <a:pt x="101" y="80"/>
                  <a:pt x="101" y="80"/>
                </a:cubicBezTo>
                <a:cubicBezTo>
                  <a:pt x="99" y="80"/>
                  <a:pt x="96" y="77"/>
                  <a:pt x="96" y="73"/>
                </a:cubicBezTo>
                <a:cubicBezTo>
                  <a:pt x="96" y="56"/>
                  <a:pt x="96" y="56"/>
                  <a:pt x="96" y="56"/>
                </a:cubicBezTo>
                <a:close/>
                <a:moveTo>
                  <a:pt x="96" y="90"/>
                </a:moveTo>
                <a:cubicBezTo>
                  <a:pt x="90" y="90"/>
                  <a:pt x="90" y="90"/>
                  <a:pt x="90" y="90"/>
                </a:cubicBezTo>
                <a:cubicBezTo>
                  <a:pt x="90" y="84"/>
                  <a:pt x="90" y="84"/>
                  <a:pt x="90" y="84"/>
                </a:cubicBezTo>
                <a:cubicBezTo>
                  <a:pt x="96" y="84"/>
                  <a:pt x="96" y="84"/>
                  <a:pt x="96" y="84"/>
                </a:cubicBezTo>
                <a:lnTo>
                  <a:pt x="96" y="90"/>
                </a:lnTo>
                <a:close/>
                <a:moveTo>
                  <a:pt x="73" y="76"/>
                </a:moveTo>
                <a:cubicBezTo>
                  <a:pt x="73" y="125"/>
                  <a:pt x="73" y="125"/>
                  <a:pt x="73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65"/>
                  <a:pt x="79" y="65"/>
                  <a:pt x="79" y="65"/>
                </a:cubicBezTo>
                <a:cubicBezTo>
                  <a:pt x="79" y="64"/>
                  <a:pt x="80" y="63"/>
                  <a:pt x="82" y="63"/>
                </a:cubicBezTo>
                <a:cubicBezTo>
                  <a:pt x="90" y="63"/>
                  <a:pt x="90" y="63"/>
                  <a:pt x="90" y="63"/>
                </a:cubicBezTo>
                <a:cubicBezTo>
                  <a:pt x="90" y="67"/>
                  <a:pt x="90" y="67"/>
                  <a:pt x="90" y="67"/>
                </a:cubicBezTo>
                <a:cubicBezTo>
                  <a:pt x="84" y="67"/>
                  <a:pt x="84" y="67"/>
                  <a:pt x="84" y="67"/>
                </a:cubicBezTo>
                <a:cubicBezTo>
                  <a:pt x="84" y="125"/>
                  <a:pt x="84" y="125"/>
                  <a:pt x="84" y="125"/>
                </a:cubicBezTo>
                <a:cubicBezTo>
                  <a:pt x="96" y="125"/>
                  <a:pt x="96" y="125"/>
                  <a:pt x="96" y="125"/>
                </a:cubicBezTo>
                <a:cubicBezTo>
                  <a:pt x="96" y="131"/>
                  <a:pt x="96" y="131"/>
                  <a:pt x="96" y="13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4" y="139"/>
                  <a:pt x="84" y="139"/>
                  <a:pt x="84" y="139"/>
                </a:cubicBezTo>
                <a:cubicBezTo>
                  <a:pt x="84" y="140"/>
                  <a:pt x="83" y="143"/>
                  <a:pt x="82" y="143"/>
                </a:cubicBezTo>
                <a:cubicBezTo>
                  <a:pt x="56" y="143"/>
                  <a:pt x="56" y="143"/>
                  <a:pt x="56" y="143"/>
                </a:cubicBezTo>
                <a:cubicBezTo>
                  <a:pt x="56" y="137"/>
                  <a:pt x="56" y="137"/>
                  <a:pt x="56" y="137"/>
                </a:cubicBezTo>
                <a:cubicBezTo>
                  <a:pt x="79" y="137"/>
                  <a:pt x="79" y="137"/>
                  <a:pt x="79" y="137"/>
                </a:cubicBezTo>
                <a:cubicBezTo>
                  <a:pt x="79" y="131"/>
                  <a:pt x="79" y="131"/>
                  <a:pt x="79" y="131"/>
                </a:cubicBezTo>
                <a:cubicBezTo>
                  <a:pt x="71" y="131"/>
                  <a:pt x="71" y="131"/>
                  <a:pt x="71" y="131"/>
                </a:cubicBezTo>
                <a:cubicBezTo>
                  <a:pt x="68" y="131"/>
                  <a:pt x="67" y="129"/>
                  <a:pt x="67" y="128"/>
                </a:cubicBezTo>
                <a:cubicBezTo>
                  <a:pt x="67" y="80"/>
                  <a:pt x="67" y="80"/>
                  <a:pt x="67" y="80"/>
                </a:cubicBezTo>
                <a:cubicBezTo>
                  <a:pt x="59" y="80"/>
                  <a:pt x="59" y="80"/>
                  <a:pt x="59" y="80"/>
                </a:cubicBezTo>
                <a:cubicBezTo>
                  <a:pt x="59" y="73"/>
                  <a:pt x="59" y="73"/>
                  <a:pt x="59" y="73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3"/>
                  <a:pt x="73" y="75"/>
                  <a:pt x="73" y="76"/>
                </a:cubicBezTo>
                <a:close/>
                <a:moveTo>
                  <a:pt x="61" y="99"/>
                </a:moveTo>
                <a:cubicBezTo>
                  <a:pt x="61" y="105"/>
                  <a:pt x="61" y="105"/>
                  <a:pt x="61" y="105"/>
                </a:cubicBezTo>
                <a:cubicBezTo>
                  <a:pt x="56" y="105"/>
                  <a:pt x="56" y="105"/>
                  <a:pt x="56" y="105"/>
                </a:cubicBezTo>
                <a:cubicBezTo>
                  <a:pt x="56" y="99"/>
                  <a:pt x="56" y="99"/>
                  <a:pt x="56" y="99"/>
                </a:cubicBezTo>
                <a:lnTo>
                  <a:pt x="61" y="99"/>
                </a:lnTo>
                <a:close/>
                <a:moveTo>
                  <a:pt x="56" y="94"/>
                </a:moveTo>
                <a:cubicBezTo>
                  <a:pt x="56" y="88"/>
                  <a:pt x="56" y="88"/>
                  <a:pt x="56" y="88"/>
                </a:cubicBezTo>
                <a:cubicBezTo>
                  <a:pt x="61" y="88"/>
                  <a:pt x="61" y="88"/>
                  <a:pt x="61" y="88"/>
                </a:cubicBezTo>
                <a:cubicBezTo>
                  <a:pt x="61" y="94"/>
                  <a:pt x="61" y="94"/>
                  <a:pt x="61" y="94"/>
                </a:cubicBezTo>
                <a:lnTo>
                  <a:pt x="56" y="94"/>
                </a:lnTo>
                <a:close/>
                <a:moveTo>
                  <a:pt x="42" y="56"/>
                </a:moveTo>
                <a:cubicBezTo>
                  <a:pt x="49" y="56"/>
                  <a:pt x="55" y="59"/>
                  <a:pt x="60" y="64"/>
                </a:cubicBezTo>
                <a:cubicBezTo>
                  <a:pt x="56" y="67"/>
                  <a:pt x="56" y="67"/>
                  <a:pt x="56" y="67"/>
                </a:cubicBezTo>
                <a:cubicBezTo>
                  <a:pt x="52" y="64"/>
                  <a:pt x="46" y="63"/>
                  <a:pt x="42" y="63"/>
                </a:cubicBezTo>
                <a:cubicBezTo>
                  <a:pt x="37" y="63"/>
                  <a:pt x="31" y="64"/>
                  <a:pt x="27" y="67"/>
                </a:cubicBezTo>
                <a:cubicBezTo>
                  <a:pt x="23" y="64"/>
                  <a:pt x="23" y="64"/>
                  <a:pt x="23" y="64"/>
                </a:cubicBezTo>
                <a:cubicBezTo>
                  <a:pt x="28" y="59"/>
                  <a:pt x="34" y="56"/>
                  <a:pt x="42" y="56"/>
                </a:cubicBezTo>
                <a:close/>
                <a:moveTo>
                  <a:pt x="79" y="27"/>
                </a:moveTo>
                <a:cubicBezTo>
                  <a:pt x="80" y="27"/>
                  <a:pt x="81" y="26"/>
                  <a:pt x="81" y="25"/>
                </a:cubicBezTo>
                <a:cubicBezTo>
                  <a:pt x="81" y="24"/>
                  <a:pt x="80" y="22"/>
                  <a:pt x="79" y="22"/>
                </a:cubicBezTo>
                <a:cubicBezTo>
                  <a:pt x="76" y="22"/>
                  <a:pt x="75" y="24"/>
                  <a:pt x="75" y="25"/>
                </a:cubicBezTo>
                <a:cubicBezTo>
                  <a:pt x="75" y="26"/>
                  <a:pt x="76" y="27"/>
                  <a:pt x="79" y="27"/>
                </a:cubicBezTo>
                <a:close/>
                <a:moveTo>
                  <a:pt x="157" y="40"/>
                </a:moveTo>
                <a:cubicBezTo>
                  <a:pt x="143" y="17"/>
                  <a:pt x="143" y="17"/>
                  <a:pt x="143" y="17"/>
                </a:cubicBezTo>
                <a:cubicBezTo>
                  <a:pt x="99" y="17"/>
                  <a:pt x="99" y="17"/>
                  <a:pt x="99" y="17"/>
                </a:cubicBezTo>
                <a:cubicBezTo>
                  <a:pt x="117" y="40"/>
                  <a:pt x="117" y="40"/>
                  <a:pt x="117" y="40"/>
                </a:cubicBezTo>
                <a:lnTo>
                  <a:pt x="157" y="40"/>
                </a:lnTo>
                <a:close/>
                <a:moveTo>
                  <a:pt x="110" y="40"/>
                </a:moveTo>
                <a:cubicBezTo>
                  <a:pt x="80" y="0"/>
                  <a:pt x="80" y="0"/>
                  <a:pt x="80" y="0"/>
                </a:cubicBezTo>
                <a:cubicBezTo>
                  <a:pt x="48" y="40"/>
                  <a:pt x="48" y="40"/>
                  <a:pt x="48" y="40"/>
                </a:cubicBezTo>
                <a:cubicBezTo>
                  <a:pt x="110" y="40"/>
                  <a:pt x="110" y="40"/>
                  <a:pt x="110" y="40"/>
                </a:cubicBezTo>
                <a:close/>
                <a:moveTo>
                  <a:pt x="82" y="16"/>
                </a:moveTo>
                <a:cubicBezTo>
                  <a:pt x="86" y="19"/>
                  <a:pt x="88" y="21"/>
                  <a:pt x="88" y="25"/>
                </a:cubicBezTo>
                <a:cubicBezTo>
                  <a:pt x="88" y="30"/>
                  <a:pt x="85" y="34"/>
                  <a:pt x="80" y="34"/>
                </a:cubicBezTo>
                <a:cubicBezTo>
                  <a:pt x="76" y="34"/>
                  <a:pt x="72" y="31"/>
                  <a:pt x="71" y="29"/>
                </a:cubicBezTo>
                <a:cubicBezTo>
                  <a:pt x="70" y="25"/>
                  <a:pt x="71" y="21"/>
                  <a:pt x="73" y="19"/>
                </a:cubicBezTo>
                <a:cubicBezTo>
                  <a:pt x="76" y="16"/>
                  <a:pt x="80" y="15"/>
                  <a:pt x="82" y="16"/>
                </a:cubicBezTo>
                <a:close/>
                <a:moveTo>
                  <a:pt x="58" y="17"/>
                </a:moveTo>
                <a:cubicBezTo>
                  <a:pt x="14" y="17"/>
                  <a:pt x="14" y="17"/>
                  <a:pt x="14" y="17"/>
                </a:cubicBezTo>
                <a:cubicBezTo>
                  <a:pt x="0" y="40"/>
                  <a:pt x="0" y="40"/>
                  <a:pt x="0" y="40"/>
                </a:cubicBezTo>
                <a:cubicBezTo>
                  <a:pt x="39" y="40"/>
                  <a:pt x="39" y="40"/>
                  <a:pt x="39" y="40"/>
                </a:cubicBezTo>
                <a:lnTo>
                  <a:pt x="58" y="1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DE76E3F2-68D4-042D-8BDC-F379013B5045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1941513"/>
            <a:ext cx="254000" cy="212725"/>
          </a:xfrm>
          <a:custGeom>
            <a:avLst/>
            <a:gdLst>
              <a:gd name="T0" fmla="*/ 159 w 160"/>
              <a:gd name="T1" fmla="*/ 125 h 134"/>
              <a:gd name="T2" fmla="*/ 149 w 160"/>
              <a:gd name="T3" fmla="*/ 86 h 134"/>
              <a:gd name="T4" fmla="*/ 149 w 160"/>
              <a:gd name="T5" fmla="*/ 84 h 134"/>
              <a:gd name="T6" fmla="*/ 149 w 160"/>
              <a:gd name="T7" fmla="*/ 79 h 134"/>
              <a:gd name="T8" fmla="*/ 149 w 160"/>
              <a:gd name="T9" fmla="*/ 14 h 134"/>
              <a:gd name="T10" fmla="*/ 134 w 160"/>
              <a:gd name="T11" fmla="*/ 0 h 134"/>
              <a:gd name="T12" fmla="*/ 25 w 160"/>
              <a:gd name="T13" fmla="*/ 0 h 134"/>
              <a:gd name="T14" fmla="*/ 10 w 160"/>
              <a:gd name="T15" fmla="*/ 14 h 134"/>
              <a:gd name="T16" fmla="*/ 10 w 160"/>
              <a:gd name="T17" fmla="*/ 79 h 134"/>
              <a:gd name="T18" fmla="*/ 11 w 160"/>
              <a:gd name="T19" fmla="*/ 84 h 134"/>
              <a:gd name="T20" fmla="*/ 11 w 160"/>
              <a:gd name="T21" fmla="*/ 86 h 134"/>
              <a:gd name="T22" fmla="*/ 0 w 160"/>
              <a:gd name="T23" fmla="*/ 127 h 134"/>
              <a:gd name="T24" fmla="*/ 1 w 160"/>
              <a:gd name="T25" fmla="*/ 131 h 134"/>
              <a:gd name="T26" fmla="*/ 7 w 160"/>
              <a:gd name="T27" fmla="*/ 134 h 134"/>
              <a:gd name="T28" fmla="*/ 152 w 160"/>
              <a:gd name="T29" fmla="*/ 134 h 134"/>
              <a:gd name="T30" fmla="*/ 160 w 160"/>
              <a:gd name="T31" fmla="*/ 128 h 134"/>
              <a:gd name="T32" fmla="*/ 159 w 160"/>
              <a:gd name="T33" fmla="*/ 125 h 134"/>
              <a:gd name="T34" fmla="*/ 98 w 160"/>
              <a:gd name="T35" fmla="*/ 123 h 134"/>
              <a:gd name="T36" fmla="*/ 96 w 160"/>
              <a:gd name="T37" fmla="*/ 124 h 134"/>
              <a:gd name="T38" fmla="*/ 63 w 160"/>
              <a:gd name="T39" fmla="*/ 124 h 134"/>
              <a:gd name="T40" fmla="*/ 62 w 160"/>
              <a:gd name="T41" fmla="*/ 123 h 134"/>
              <a:gd name="T42" fmla="*/ 62 w 160"/>
              <a:gd name="T43" fmla="*/ 122 h 134"/>
              <a:gd name="T44" fmla="*/ 65 w 160"/>
              <a:gd name="T45" fmla="*/ 108 h 134"/>
              <a:gd name="T46" fmla="*/ 66 w 160"/>
              <a:gd name="T47" fmla="*/ 107 h 134"/>
              <a:gd name="T48" fmla="*/ 94 w 160"/>
              <a:gd name="T49" fmla="*/ 107 h 134"/>
              <a:gd name="T50" fmla="*/ 95 w 160"/>
              <a:gd name="T51" fmla="*/ 108 h 134"/>
              <a:gd name="T52" fmla="*/ 98 w 160"/>
              <a:gd name="T53" fmla="*/ 122 h 134"/>
              <a:gd name="T54" fmla="*/ 98 w 160"/>
              <a:gd name="T55" fmla="*/ 123 h 134"/>
              <a:gd name="T56" fmla="*/ 137 w 160"/>
              <a:gd name="T57" fmla="*/ 79 h 134"/>
              <a:gd name="T58" fmla="*/ 135 w 160"/>
              <a:gd name="T59" fmla="*/ 81 h 134"/>
              <a:gd name="T60" fmla="*/ 24 w 160"/>
              <a:gd name="T61" fmla="*/ 81 h 134"/>
              <a:gd name="T62" fmla="*/ 23 w 160"/>
              <a:gd name="T63" fmla="*/ 79 h 134"/>
              <a:gd name="T64" fmla="*/ 23 w 160"/>
              <a:gd name="T65" fmla="*/ 14 h 134"/>
              <a:gd name="T66" fmla="*/ 25 w 160"/>
              <a:gd name="T67" fmla="*/ 12 h 134"/>
              <a:gd name="T68" fmla="*/ 134 w 160"/>
              <a:gd name="T69" fmla="*/ 12 h 134"/>
              <a:gd name="T70" fmla="*/ 137 w 160"/>
              <a:gd name="T71" fmla="*/ 14 h 134"/>
              <a:gd name="T72" fmla="*/ 137 w 160"/>
              <a:gd name="T73" fmla="*/ 79 h 134"/>
              <a:gd name="T74" fmla="*/ 84 w 160"/>
              <a:gd name="T75" fmla="*/ 44 h 134"/>
              <a:gd name="T76" fmla="*/ 88 w 160"/>
              <a:gd name="T77" fmla="*/ 43 h 134"/>
              <a:gd name="T78" fmla="*/ 90 w 160"/>
              <a:gd name="T79" fmla="*/ 42 h 134"/>
              <a:gd name="T80" fmla="*/ 88 w 160"/>
              <a:gd name="T81" fmla="*/ 39 h 134"/>
              <a:gd name="T82" fmla="*/ 69 w 160"/>
              <a:gd name="T83" fmla="*/ 32 h 134"/>
              <a:gd name="T84" fmla="*/ 68 w 160"/>
              <a:gd name="T85" fmla="*/ 33 h 134"/>
              <a:gd name="T86" fmla="*/ 67 w 160"/>
              <a:gd name="T87" fmla="*/ 34 h 134"/>
              <a:gd name="T88" fmla="*/ 74 w 160"/>
              <a:gd name="T89" fmla="*/ 54 h 134"/>
              <a:gd name="T90" fmla="*/ 76 w 160"/>
              <a:gd name="T91" fmla="*/ 55 h 134"/>
              <a:gd name="T92" fmla="*/ 78 w 160"/>
              <a:gd name="T93" fmla="*/ 54 h 134"/>
              <a:gd name="T94" fmla="*/ 79 w 160"/>
              <a:gd name="T95" fmla="*/ 50 h 134"/>
              <a:gd name="T96" fmla="*/ 88 w 160"/>
              <a:gd name="T97" fmla="*/ 60 h 134"/>
              <a:gd name="T98" fmla="*/ 91 w 160"/>
              <a:gd name="T99" fmla="*/ 60 h 134"/>
              <a:gd name="T100" fmla="*/ 93 w 160"/>
              <a:gd name="T101" fmla="*/ 58 h 134"/>
              <a:gd name="T102" fmla="*/ 93 w 160"/>
              <a:gd name="T103" fmla="*/ 54 h 134"/>
              <a:gd name="T104" fmla="*/ 84 w 160"/>
              <a:gd name="T105" fmla="*/ 4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34">
                <a:moveTo>
                  <a:pt x="159" y="125"/>
                </a:moveTo>
                <a:cubicBezTo>
                  <a:pt x="149" y="86"/>
                  <a:pt x="149" y="86"/>
                  <a:pt x="149" y="86"/>
                </a:cubicBezTo>
                <a:cubicBezTo>
                  <a:pt x="149" y="85"/>
                  <a:pt x="149" y="85"/>
                  <a:pt x="149" y="84"/>
                </a:cubicBezTo>
                <a:cubicBezTo>
                  <a:pt x="149" y="79"/>
                  <a:pt x="149" y="79"/>
                  <a:pt x="149" y="79"/>
                </a:cubicBezTo>
                <a:cubicBezTo>
                  <a:pt x="149" y="14"/>
                  <a:pt x="149" y="14"/>
                  <a:pt x="149" y="14"/>
                </a:cubicBezTo>
                <a:cubicBezTo>
                  <a:pt x="149" y="6"/>
                  <a:pt x="143" y="0"/>
                  <a:pt x="134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17" y="0"/>
                  <a:pt x="10" y="6"/>
                  <a:pt x="10" y="14"/>
                </a:cubicBezTo>
                <a:cubicBezTo>
                  <a:pt x="10" y="79"/>
                  <a:pt x="10" y="79"/>
                  <a:pt x="10" y="79"/>
                </a:cubicBezTo>
                <a:cubicBezTo>
                  <a:pt x="10" y="81"/>
                  <a:pt x="11" y="83"/>
                  <a:pt x="11" y="84"/>
                </a:cubicBezTo>
                <a:cubicBezTo>
                  <a:pt x="11" y="85"/>
                  <a:pt x="11" y="85"/>
                  <a:pt x="11" y="86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28"/>
                  <a:pt x="0" y="130"/>
                  <a:pt x="1" y="131"/>
                </a:cubicBezTo>
                <a:cubicBezTo>
                  <a:pt x="2" y="133"/>
                  <a:pt x="5" y="134"/>
                  <a:pt x="7" y="134"/>
                </a:cubicBezTo>
                <a:cubicBezTo>
                  <a:pt x="152" y="134"/>
                  <a:pt x="152" y="134"/>
                  <a:pt x="152" y="134"/>
                </a:cubicBezTo>
                <a:cubicBezTo>
                  <a:pt x="156" y="134"/>
                  <a:pt x="160" y="131"/>
                  <a:pt x="160" y="128"/>
                </a:cubicBezTo>
                <a:cubicBezTo>
                  <a:pt x="160" y="127"/>
                  <a:pt x="160" y="127"/>
                  <a:pt x="159" y="125"/>
                </a:cubicBezTo>
                <a:close/>
                <a:moveTo>
                  <a:pt x="98" y="123"/>
                </a:moveTo>
                <a:cubicBezTo>
                  <a:pt x="98" y="123"/>
                  <a:pt x="98" y="124"/>
                  <a:pt x="96" y="124"/>
                </a:cubicBezTo>
                <a:cubicBezTo>
                  <a:pt x="63" y="124"/>
                  <a:pt x="63" y="124"/>
                  <a:pt x="63" y="124"/>
                </a:cubicBezTo>
                <a:cubicBezTo>
                  <a:pt x="62" y="124"/>
                  <a:pt x="62" y="124"/>
                  <a:pt x="62" y="123"/>
                </a:cubicBezTo>
                <a:cubicBezTo>
                  <a:pt x="62" y="123"/>
                  <a:pt x="62" y="123"/>
                  <a:pt x="62" y="122"/>
                </a:cubicBezTo>
                <a:cubicBezTo>
                  <a:pt x="65" y="108"/>
                  <a:pt x="65" y="108"/>
                  <a:pt x="65" y="108"/>
                </a:cubicBezTo>
                <a:cubicBezTo>
                  <a:pt x="65" y="107"/>
                  <a:pt x="65" y="107"/>
                  <a:pt x="66" y="107"/>
                </a:cubicBezTo>
                <a:cubicBezTo>
                  <a:pt x="94" y="107"/>
                  <a:pt x="94" y="107"/>
                  <a:pt x="94" y="107"/>
                </a:cubicBezTo>
                <a:cubicBezTo>
                  <a:pt x="95" y="107"/>
                  <a:pt x="95" y="107"/>
                  <a:pt x="95" y="108"/>
                </a:cubicBezTo>
                <a:cubicBezTo>
                  <a:pt x="98" y="122"/>
                  <a:pt x="98" y="122"/>
                  <a:pt x="98" y="122"/>
                </a:cubicBezTo>
                <a:lnTo>
                  <a:pt x="98" y="123"/>
                </a:lnTo>
                <a:close/>
                <a:moveTo>
                  <a:pt x="137" y="79"/>
                </a:moveTo>
                <a:cubicBezTo>
                  <a:pt x="137" y="80"/>
                  <a:pt x="137" y="80"/>
                  <a:pt x="135" y="81"/>
                </a:cubicBezTo>
                <a:cubicBezTo>
                  <a:pt x="24" y="81"/>
                  <a:pt x="24" y="81"/>
                  <a:pt x="24" y="81"/>
                </a:cubicBezTo>
                <a:cubicBezTo>
                  <a:pt x="23" y="80"/>
                  <a:pt x="23" y="80"/>
                  <a:pt x="23" y="79"/>
                </a:cubicBezTo>
                <a:cubicBezTo>
                  <a:pt x="23" y="14"/>
                  <a:pt x="23" y="14"/>
                  <a:pt x="23" y="14"/>
                </a:cubicBezTo>
                <a:cubicBezTo>
                  <a:pt x="23" y="13"/>
                  <a:pt x="24" y="12"/>
                  <a:pt x="25" y="12"/>
                </a:cubicBezTo>
                <a:cubicBezTo>
                  <a:pt x="134" y="12"/>
                  <a:pt x="134" y="12"/>
                  <a:pt x="134" y="12"/>
                </a:cubicBezTo>
                <a:cubicBezTo>
                  <a:pt x="135" y="12"/>
                  <a:pt x="137" y="13"/>
                  <a:pt x="137" y="14"/>
                </a:cubicBezTo>
                <a:lnTo>
                  <a:pt x="137" y="79"/>
                </a:lnTo>
                <a:close/>
                <a:moveTo>
                  <a:pt x="84" y="44"/>
                </a:moveTo>
                <a:cubicBezTo>
                  <a:pt x="88" y="43"/>
                  <a:pt x="88" y="43"/>
                  <a:pt x="88" y="43"/>
                </a:cubicBezTo>
                <a:cubicBezTo>
                  <a:pt x="88" y="43"/>
                  <a:pt x="90" y="43"/>
                  <a:pt x="90" y="42"/>
                </a:cubicBezTo>
                <a:cubicBezTo>
                  <a:pt x="90" y="40"/>
                  <a:pt x="90" y="40"/>
                  <a:pt x="88" y="39"/>
                </a:cubicBezTo>
                <a:cubicBezTo>
                  <a:pt x="69" y="32"/>
                  <a:pt x="69" y="32"/>
                  <a:pt x="69" y="32"/>
                </a:cubicBezTo>
                <a:cubicBezTo>
                  <a:pt x="69" y="32"/>
                  <a:pt x="68" y="32"/>
                  <a:pt x="68" y="33"/>
                </a:cubicBezTo>
                <a:cubicBezTo>
                  <a:pt x="67" y="33"/>
                  <a:pt x="67" y="34"/>
                  <a:pt x="67" y="34"/>
                </a:cubicBezTo>
                <a:cubicBezTo>
                  <a:pt x="74" y="54"/>
                  <a:pt x="74" y="54"/>
                  <a:pt x="74" y="54"/>
                </a:cubicBezTo>
                <a:cubicBezTo>
                  <a:pt x="74" y="55"/>
                  <a:pt x="75" y="55"/>
                  <a:pt x="76" y="55"/>
                </a:cubicBezTo>
                <a:cubicBezTo>
                  <a:pt x="76" y="55"/>
                  <a:pt x="78" y="55"/>
                  <a:pt x="78" y="54"/>
                </a:cubicBezTo>
                <a:cubicBezTo>
                  <a:pt x="79" y="50"/>
                  <a:pt x="79" y="50"/>
                  <a:pt x="79" y="50"/>
                </a:cubicBezTo>
                <a:cubicBezTo>
                  <a:pt x="88" y="60"/>
                  <a:pt x="88" y="60"/>
                  <a:pt x="88" y="60"/>
                </a:cubicBezTo>
                <a:cubicBezTo>
                  <a:pt x="90" y="60"/>
                  <a:pt x="91" y="60"/>
                  <a:pt x="91" y="60"/>
                </a:cubicBezTo>
                <a:cubicBezTo>
                  <a:pt x="93" y="58"/>
                  <a:pt x="93" y="58"/>
                  <a:pt x="93" y="58"/>
                </a:cubicBezTo>
                <a:cubicBezTo>
                  <a:pt x="94" y="56"/>
                  <a:pt x="94" y="55"/>
                  <a:pt x="93" y="54"/>
                </a:cubicBezTo>
                <a:lnTo>
                  <a:pt x="84" y="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3E2302F4-32C9-CC98-AE50-CE4980C435DF}"/>
              </a:ext>
            </a:extLst>
          </p:cNvPr>
          <p:cNvSpPr>
            <a:spLocks noEditPoints="1"/>
          </p:cNvSpPr>
          <p:nvPr/>
        </p:nvSpPr>
        <p:spPr bwMode="auto">
          <a:xfrm>
            <a:off x="6303963" y="1373188"/>
            <a:ext cx="134938" cy="254000"/>
          </a:xfrm>
          <a:custGeom>
            <a:avLst/>
            <a:gdLst>
              <a:gd name="T0" fmla="*/ 0 w 85"/>
              <a:gd name="T1" fmla="*/ 150 h 160"/>
              <a:gd name="T2" fmla="*/ 9 w 85"/>
              <a:gd name="T3" fmla="*/ 160 h 160"/>
              <a:gd name="T4" fmla="*/ 76 w 85"/>
              <a:gd name="T5" fmla="*/ 160 h 160"/>
              <a:gd name="T6" fmla="*/ 85 w 85"/>
              <a:gd name="T7" fmla="*/ 150 h 160"/>
              <a:gd name="T8" fmla="*/ 85 w 85"/>
              <a:gd name="T9" fmla="*/ 125 h 160"/>
              <a:gd name="T10" fmla="*/ 0 w 85"/>
              <a:gd name="T11" fmla="*/ 125 h 160"/>
              <a:gd name="T12" fmla="*/ 0 w 85"/>
              <a:gd name="T13" fmla="*/ 150 h 160"/>
              <a:gd name="T14" fmla="*/ 76 w 85"/>
              <a:gd name="T15" fmla="*/ 11 h 160"/>
              <a:gd name="T16" fmla="*/ 58 w 85"/>
              <a:gd name="T17" fmla="*/ 11 h 160"/>
              <a:gd name="T18" fmla="*/ 58 w 85"/>
              <a:gd name="T19" fmla="*/ 0 h 160"/>
              <a:gd name="T20" fmla="*/ 26 w 85"/>
              <a:gd name="T21" fmla="*/ 0 h 160"/>
              <a:gd name="T22" fmla="*/ 26 w 85"/>
              <a:gd name="T23" fmla="*/ 11 h 160"/>
              <a:gd name="T24" fmla="*/ 9 w 85"/>
              <a:gd name="T25" fmla="*/ 11 h 160"/>
              <a:gd name="T26" fmla="*/ 0 w 85"/>
              <a:gd name="T27" fmla="*/ 20 h 160"/>
              <a:gd name="T28" fmla="*/ 0 w 85"/>
              <a:gd name="T29" fmla="*/ 119 h 160"/>
              <a:gd name="T30" fmla="*/ 85 w 85"/>
              <a:gd name="T31" fmla="*/ 119 h 160"/>
              <a:gd name="T32" fmla="*/ 85 w 85"/>
              <a:gd name="T33" fmla="*/ 20 h 160"/>
              <a:gd name="T34" fmla="*/ 76 w 85"/>
              <a:gd name="T35" fmla="*/ 11 h 160"/>
              <a:gd name="T36" fmla="*/ 80 w 85"/>
              <a:gd name="T37" fmla="*/ 82 h 160"/>
              <a:gd name="T38" fmla="*/ 5 w 85"/>
              <a:gd name="T39" fmla="*/ 82 h 160"/>
              <a:gd name="T40" fmla="*/ 5 w 85"/>
              <a:gd name="T41" fmla="*/ 20 h 160"/>
              <a:gd name="T42" fmla="*/ 9 w 85"/>
              <a:gd name="T43" fmla="*/ 15 h 160"/>
              <a:gd name="T44" fmla="*/ 76 w 85"/>
              <a:gd name="T45" fmla="*/ 15 h 160"/>
              <a:gd name="T46" fmla="*/ 80 w 85"/>
              <a:gd name="T47" fmla="*/ 20 h 160"/>
              <a:gd name="T48" fmla="*/ 80 w 85"/>
              <a:gd name="T49" fmla="*/ 8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85" h="160">
                <a:moveTo>
                  <a:pt x="0" y="150"/>
                </a:moveTo>
                <a:cubicBezTo>
                  <a:pt x="0" y="155"/>
                  <a:pt x="4" y="160"/>
                  <a:pt x="9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1" y="160"/>
                  <a:pt x="85" y="155"/>
                  <a:pt x="85" y="150"/>
                </a:cubicBezTo>
                <a:cubicBezTo>
                  <a:pt x="85" y="125"/>
                  <a:pt x="85" y="125"/>
                  <a:pt x="85" y="125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50"/>
                  <a:pt x="0" y="150"/>
                  <a:pt x="0" y="150"/>
                </a:cubicBezTo>
                <a:close/>
                <a:moveTo>
                  <a:pt x="76" y="11"/>
                </a:moveTo>
                <a:cubicBezTo>
                  <a:pt x="58" y="11"/>
                  <a:pt x="58" y="11"/>
                  <a:pt x="58" y="11"/>
                </a:cubicBezTo>
                <a:cubicBezTo>
                  <a:pt x="58" y="0"/>
                  <a:pt x="58" y="0"/>
                  <a:pt x="58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6" y="11"/>
                  <a:pt x="26" y="11"/>
                  <a:pt x="26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4" y="11"/>
                  <a:pt x="0" y="14"/>
                  <a:pt x="0" y="20"/>
                </a:cubicBezTo>
                <a:cubicBezTo>
                  <a:pt x="0" y="119"/>
                  <a:pt x="0" y="119"/>
                  <a:pt x="0" y="119"/>
                </a:cubicBezTo>
                <a:cubicBezTo>
                  <a:pt x="85" y="119"/>
                  <a:pt x="85" y="119"/>
                  <a:pt x="85" y="119"/>
                </a:cubicBezTo>
                <a:cubicBezTo>
                  <a:pt x="85" y="20"/>
                  <a:pt x="85" y="20"/>
                  <a:pt x="85" y="20"/>
                </a:cubicBezTo>
                <a:cubicBezTo>
                  <a:pt x="85" y="14"/>
                  <a:pt x="81" y="11"/>
                  <a:pt x="76" y="11"/>
                </a:cubicBezTo>
                <a:close/>
                <a:moveTo>
                  <a:pt x="80" y="82"/>
                </a:moveTo>
                <a:cubicBezTo>
                  <a:pt x="5" y="82"/>
                  <a:pt x="5" y="82"/>
                  <a:pt x="5" y="82"/>
                </a:cubicBezTo>
                <a:cubicBezTo>
                  <a:pt x="5" y="20"/>
                  <a:pt x="5" y="20"/>
                  <a:pt x="5" y="20"/>
                </a:cubicBezTo>
                <a:cubicBezTo>
                  <a:pt x="5" y="18"/>
                  <a:pt x="6" y="15"/>
                  <a:pt x="9" y="15"/>
                </a:cubicBezTo>
                <a:cubicBezTo>
                  <a:pt x="76" y="15"/>
                  <a:pt x="76" y="15"/>
                  <a:pt x="76" y="15"/>
                </a:cubicBezTo>
                <a:cubicBezTo>
                  <a:pt x="77" y="15"/>
                  <a:pt x="80" y="18"/>
                  <a:pt x="80" y="20"/>
                </a:cubicBezTo>
                <a:cubicBezTo>
                  <a:pt x="80" y="82"/>
                  <a:pt x="80" y="82"/>
                  <a:pt x="80" y="8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8B70966B-93CB-2158-D93B-1B9A0073E932}"/>
              </a:ext>
            </a:extLst>
          </p:cNvPr>
          <p:cNvSpPr>
            <a:spLocks noEditPoints="1"/>
          </p:cNvSpPr>
          <p:nvPr/>
        </p:nvSpPr>
        <p:spPr bwMode="auto">
          <a:xfrm>
            <a:off x="9601201" y="1373188"/>
            <a:ext cx="144463" cy="254000"/>
          </a:xfrm>
          <a:custGeom>
            <a:avLst/>
            <a:gdLst>
              <a:gd name="T0" fmla="*/ 52 w 91"/>
              <a:gd name="T1" fmla="*/ 49 h 160"/>
              <a:gd name="T2" fmla="*/ 57 w 91"/>
              <a:gd name="T3" fmla="*/ 33 h 160"/>
              <a:gd name="T4" fmla="*/ 40 w 91"/>
              <a:gd name="T5" fmla="*/ 29 h 160"/>
              <a:gd name="T6" fmla="*/ 35 w 91"/>
              <a:gd name="T7" fmla="*/ 44 h 160"/>
              <a:gd name="T8" fmla="*/ 17 w 91"/>
              <a:gd name="T9" fmla="*/ 49 h 160"/>
              <a:gd name="T10" fmla="*/ 33 w 91"/>
              <a:gd name="T11" fmla="*/ 44 h 160"/>
              <a:gd name="T12" fmla="*/ 27 w 91"/>
              <a:gd name="T13" fmla="*/ 29 h 160"/>
              <a:gd name="T14" fmla="*/ 10 w 91"/>
              <a:gd name="T15" fmla="*/ 33 h 160"/>
              <a:gd name="T16" fmla="*/ 17 w 91"/>
              <a:gd name="T17" fmla="*/ 49 h 160"/>
              <a:gd name="T18" fmla="*/ 75 w 91"/>
              <a:gd name="T19" fmla="*/ 49 h 160"/>
              <a:gd name="T20" fmla="*/ 81 w 91"/>
              <a:gd name="T21" fmla="*/ 33 h 160"/>
              <a:gd name="T22" fmla="*/ 66 w 91"/>
              <a:gd name="T23" fmla="*/ 29 h 160"/>
              <a:gd name="T24" fmla="*/ 60 w 91"/>
              <a:gd name="T25" fmla="*/ 44 h 160"/>
              <a:gd name="T26" fmla="*/ 40 w 91"/>
              <a:gd name="T27" fmla="*/ 75 h 160"/>
              <a:gd name="T28" fmla="*/ 57 w 91"/>
              <a:gd name="T29" fmla="*/ 68 h 160"/>
              <a:gd name="T30" fmla="*/ 52 w 91"/>
              <a:gd name="T31" fmla="*/ 52 h 160"/>
              <a:gd name="T32" fmla="*/ 35 w 91"/>
              <a:gd name="T33" fmla="*/ 59 h 160"/>
              <a:gd name="T34" fmla="*/ 40 w 91"/>
              <a:gd name="T35" fmla="*/ 75 h 160"/>
              <a:gd name="T36" fmla="*/ 27 w 91"/>
              <a:gd name="T37" fmla="*/ 75 h 160"/>
              <a:gd name="T38" fmla="*/ 33 w 91"/>
              <a:gd name="T39" fmla="*/ 59 h 160"/>
              <a:gd name="T40" fmla="*/ 17 w 91"/>
              <a:gd name="T41" fmla="*/ 52 h 160"/>
              <a:gd name="T42" fmla="*/ 10 w 91"/>
              <a:gd name="T43" fmla="*/ 68 h 160"/>
              <a:gd name="T44" fmla="*/ 66 w 91"/>
              <a:gd name="T45" fmla="*/ 75 h 160"/>
              <a:gd name="T46" fmla="*/ 81 w 91"/>
              <a:gd name="T47" fmla="*/ 68 h 160"/>
              <a:gd name="T48" fmla="*/ 75 w 91"/>
              <a:gd name="T49" fmla="*/ 52 h 160"/>
              <a:gd name="T50" fmla="*/ 60 w 91"/>
              <a:gd name="T51" fmla="*/ 59 h 160"/>
              <a:gd name="T52" fmla="*/ 66 w 91"/>
              <a:gd name="T53" fmla="*/ 75 h 160"/>
              <a:gd name="T54" fmla="*/ 52 w 91"/>
              <a:gd name="T55" fmla="*/ 98 h 160"/>
              <a:gd name="T56" fmla="*/ 57 w 91"/>
              <a:gd name="T57" fmla="*/ 82 h 160"/>
              <a:gd name="T58" fmla="*/ 40 w 91"/>
              <a:gd name="T59" fmla="*/ 76 h 160"/>
              <a:gd name="T60" fmla="*/ 35 w 91"/>
              <a:gd name="T61" fmla="*/ 93 h 160"/>
              <a:gd name="T62" fmla="*/ 17 w 91"/>
              <a:gd name="T63" fmla="*/ 98 h 160"/>
              <a:gd name="T64" fmla="*/ 33 w 91"/>
              <a:gd name="T65" fmla="*/ 93 h 160"/>
              <a:gd name="T66" fmla="*/ 27 w 91"/>
              <a:gd name="T67" fmla="*/ 76 h 160"/>
              <a:gd name="T68" fmla="*/ 10 w 91"/>
              <a:gd name="T69" fmla="*/ 82 h 160"/>
              <a:gd name="T70" fmla="*/ 17 w 91"/>
              <a:gd name="T71" fmla="*/ 98 h 160"/>
              <a:gd name="T72" fmla="*/ 75 w 91"/>
              <a:gd name="T73" fmla="*/ 98 h 160"/>
              <a:gd name="T74" fmla="*/ 81 w 91"/>
              <a:gd name="T75" fmla="*/ 82 h 160"/>
              <a:gd name="T76" fmla="*/ 66 w 91"/>
              <a:gd name="T77" fmla="*/ 76 h 160"/>
              <a:gd name="T78" fmla="*/ 60 w 91"/>
              <a:gd name="T79" fmla="*/ 93 h 160"/>
              <a:gd name="T80" fmla="*/ 46 w 91"/>
              <a:gd name="T81" fmla="*/ 137 h 160"/>
              <a:gd name="T82" fmla="*/ 46 w 91"/>
              <a:gd name="T83" fmla="*/ 147 h 160"/>
              <a:gd name="T84" fmla="*/ 46 w 91"/>
              <a:gd name="T85" fmla="*/ 137 h 160"/>
              <a:gd name="T86" fmla="*/ 12 w 91"/>
              <a:gd name="T87" fmla="*/ 0 h 160"/>
              <a:gd name="T88" fmla="*/ 0 w 91"/>
              <a:gd name="T89" fmla="*/ 149 h 160"/>
              <a:gd name="T90" fmla="*/ 80 w 91"/>
              <a:gd name="T91" fmla="*/ 160 h 160"/>
              <a:gd name="T92" fmla="*/ 91 w 91"/>
              <a:gd name="T93" fmla="*/ 11 h 160"/>
              <a:gd name="T94" fmla="*/ 54 w 91"/>
              <a:gd name="T95" fmla="*/ 7 h 160"/>
              <a:gd name="T96" fmla="*/ 59 w 91"/>
              <a:gd name="T97" fmla="*/ 11 h 160"/>
              <a:gd name="T98" fmla="*/ 54 w 91"/>
              <a:gd name="T99" fmla="*/ 13 h 160"/>
              <a:gd name="T100" fmla="*/ 54 w 91"/>
              <a:gd name="T101" fmla="*/ 7 h 160"/>
              <a:gd name="T102" fmla="*/ 46 w 91"/>
              <a:gd name="T103" fmla="*/ 7 h 160"/>
              <a:gd name="T104" fmla="*/ 46 w 91"/>
              <a:gd name="T105" fmla="*/ 13 h 160"/>
              <a:gd name="T106" fmla="*/ 33 w 91"/>
              <a:gd name="T107" fmla="*/ 11 h 160"/>
              <a:gd name="T108" fmla="*/ 46 w 91"/>
              <a:gd name="T109" fmla="*/ 152 h 160"/>
              <a:gd name="T110" fmla="*/ 46 w 91"/>
              <a:gd name="T111" fmla="*/ 130 h 160"/>
              <a:gd name="T112" fmla="*/ 46 w 91"/>
              <a:gd name="T113" fmla="*/ 152 h 160"/>
              <a:gd name="T114" fmla="*/ 6 w 91"/>
              <a:gd name="T115" fmla="*/ 123 h 160"/>
              <a:gd name="T116" fmla="*/ 86 w 91"/>
              <a:gd name="T117" fmla="*/ 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1" h="160">
                <a:moveTo>
                  <a:pt x="40" y="49"/>
                </a:moveTo>
                <a:cubicBezTo>
                  <a:pt x="52" y="49"/>
                  <a:pt x="52" y="49"/>
                  <a:pt x="52" y="49"/>
                </a:cubicBezTo>
                <a:cubicBezTo>
                  <a:pt x="55" y="49"/>
                  <a:pt x="57" y="47"/>
                  <a:pt x="57" y="44"/>
                </a:cubicBezTo>
                <a:cubicBezTo>
                  <a:pt x="57" y="33"/>
                  <a:pt x="57" y="33"/>
                  <a:pt x="57" y="33"/>
                </a:cubicBezTo>
                <a:cubicBezTo>
                  <a:pt x="57" y="31"/>
                  <a:pt x="55" y="29"/>
                  <a:pt x="52" y="29"/>
                </a:cubicBezTo>
                <a:cubicBezTo>
                  <a:pt x="40" y="29"/>
                  <a:pt x="40" y="29"/>
                  <a:pt x="40" y="29"/>
                </a:cubicBezTo>
                <a:cubicBezTo>
                  <a:pt x="38" y="29"/>
                  <a:pt x="35" y="31"/>
                  <a:pt x="35" y="33"/>
                </a:cubicBezTo>
                <a:cubicBezTo>
                  <a:pt x="35" y="44"/>
                  <a:pt x="35" y="44"/>
                  <a:pt x="35" y="44"/>
                </a:cubicBezTo>
                <a:cubicBezTo>
                  <a:pt x="35" y="47"/>
                  <a:pt x="38" y="49"/>
                  <a:pt x="40" y="49"/>
                </a:cubicBezTo>
                <a:close/>
                <a:moveTo>
                  <a:pt x="17" y="49"/>
                </a:moveTo>
                <a:cubicBezTo>
                  <a:pt x="27" y="49"/>
                  <a:pt x="27" y="49"/>
                  <a:pt x="27" y="49"/>
                </a:cubicBezTo>
                <a:cubicBezTo>
                  <a:pt x="31" y="49"/>
                  <a:pt x="33" y="47"/>
                  <a:pt x="33" y="44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1"/>
                  <a:pt x="31" y="29"/>
                  <a:pt x="27" y="29"/>
                </a:cubicBezTo>
                <a:cubicBezTo>
                  <a:pt x="17" y="29"/>
                  <a:pt x="17" y="29"/>
                  <a:pt x="17" y="29"/>
                </a:cubicBezTo>
                <a:cubicBezTo>
                  <a:pt x="13" y="29"/>
                  <a:pt x="10" y="31"/>
                  <a:pt x="10" y="33"/>
                </a:cubicBezTo>
                <a:cubicBezTo>
                  <a:pt x="10" y="44"/>
                  <a:pt x="10" y="44"/>
                  <a:pt x="10" y="44"/>
                </a:cubicBezTo>
                <a:cubicBezTo>
                  <a:pt x="10" y="47"/>
                  <a:pt x="13" y="49"/>
                  <a:pt x="17" y="49"/>
                </a:cubicBezTo>
                <a:close/>
                <a:moveTo>
                  <a:pt x="66" y="49"/>
                </a:moveTo>
                <a:cubicBezTo>
                  <a:pt x="75" y="49"/>
                  <a:pt x="75" y="49"/>
                  <a:pt x="75" y="49"/>
                </a:cubicBezTo>
                <a:cubicBezTo>
                  <a:pt x="79" y="49"/>
                  <a:pt x="81" y="47"/>
                  <a:pt x="81" y="44"/>
                </a:cubicBezTo>
                <a:cubicBezTo>
                  <a:pt x="81" y="33"/>
                  <a:pt x="81" y="33"/>
                  <a:pt x="81" y="33"/>
                </a:cubicBezTo>
                <a:cubicBezTo>
                  <a:pt x="81" y="31"/>
                  <a:pt x="79" y="29"/>
                  <a:pt x="75" y="29"/>
                </a:cubicBezTo>
                <a:cubicBezTo>
                  <a:pt x="66" y="29"/>
                  <a:pt x="66" y="29"/>
                  <a:pt x="66" y="29"/>
                </a:cubicBezTo>
                <a:cubicBezTo>
                  <a:pt x="62" y="29"/>
                  <a:pt x="60" y="31"/>
                  <a:pt x="60" y="33"/>
                </a:cubicBezTo>
                <a:cubicBezTo>
                  <a:pt x="60" y="44"/>
                  <a:pt x="60" y="44"/>
                  <a:pt x="60" y="44"/>
                </a:cubicBezTo>
                <a:cubicBezTo>
                  <a:pt x="60" y="47"/>
                  <a:pt x="62" y="49"/>
                  <a:pt x="66" y="49"/>
                </a:cubicBezTo>
                <a:close/>
                <a:moveTo>
                  <a:pt x="40" y="75"/>
                </a:moveTo>
                <a:cubicBezTo>
                  <a:pt x="52" y="75"/>
                  <a:pt x="52" y="75"/>
                  <a:pt x="52" y="75"/>
                </a:cubicBezTo>
                <a:cubicBezTo>
                  <a:pt x="55" y="75"/>
                  <a:pt x="57" y="72"/>
                  <a:pt x="57" y="68"/>
                </a:cubicBezTo>
                <a:cubicBezTo>
                  <a:pt x="57" y="59"/>
                  <a:pt x="57" y="59"/>
                  <a:pt x="57" y="59"/>
                </a:cubicBezTo>
                <a:cubicBezTo>
                  <a:pt x="57" y="55"/>
                  <a:pt x="55" y="52"/>
                  <a:pt x="52" y="52"/>
                </a:cubicBezTo>
                <a:cubicBezTo>
                  <a:pt x="40" y="52"/>
                  <a:pt x="40" y="52"/>
                  <a:pt x="40" y="52"/>
                </a:cubicBezTo>
                <a:cubicBezTo>
                  <a:pt x="38" y="52"/>
                  <a:pt x="35" y="55"/>
                  <a:pt x="35" y="59"/>
                </a:cubicBezTo>
                <a:cubicBezTo>
                  <a:pt x="35" y="68"/>
                  <a:pt x="35" y="68"/>
                  <a:pt x="35" y="68"/>
                </a:cubicBezTo>
                <a:cubicBezTo>
                  <a:pt x="35" y="72"/>
                  <a:pt x="38" y="75"/>
                  <a:pt x="40" y="75"/>
                </a:cubicBezTo>
                <a:close/>
                <a:moveTo>
                  <a:pt x="17" y="75"/>
                </a:moveTo>
                <a:cubicBezTo>
                  <a:pt x="27" y="75"/>
                  <a:pt x="27" y="75"/>
                  <a:pt x="27" y="75"/>
                </a:cubicBezTo>
                <a:cubicBezTo>
                  <a:pt x="31" y="75"/>
                  <a:pt x="33" y="72"/>
                  <a:pt x="33" y="68"/>
                </a:cubicBezTo>
                <a:cubicBezTo>
                  <a:pt x="33" y="59"/>
                  <a:pt x="33" y="59"/>
                  <a:pt x="33" y="59"/>
                </a:cubicBezTo>
                <a:cubicBezTo>
                  <a:pt x="33" y="55"/>
                  <a:pt x="31" y="52"/>
                  <a:pt x="27" y="52"/>
                </a:cubicBezTo>
                <a:cubicBezTo>
                  <a:pt x="17" y="52"/>
                  <a:pt x="17" y="52"/>
                  <a:pt x="17" y="52"/>
                </a:cubicBezTo>
                <a:cubicBezTo>
                  <a:pt x="13" y="52"/>
                  <a:pt x="10" y="55"/>
                  <a:pt x="10" y="59"/>
                </a:cubicBezTo>
                <a:cubicBezTo>
                  <a:pt x="10" y="68"/>
                  <a:pt x="10" y="68"/>
                  <a:pt x="10" y="68"/>
                </a:cubicBezTo>
                <a:cubicBezTo>
                  <a:pt x="10" y="72"/>
                  <a:pt x="13" y="75"/>
                  <a:pt x="17" y="75"/>
                </a:cubicBezTo>
                <a:close/>
                <a:moveTo>
                  <a:pt x="66" y="75"/>
                </a:moveTo>
                <a:cubicBezTo>
                  <a:pt x="75" y="75"/>
                  <a:pt x="75" y="75"/>
                  <a:pt x="75" y="75"/>
                </a:cubicBezTo>
                <a:cubicBezTo>
                  <a:pt x="79" y="75"/>
                  <a:pt x="81" y="72"/>
                  <a:pt x="81" y="68"/>
                </a:cubicBezTo>
                <a:cubicBezTo>
                  <a:pt x="81" y="59"/>
                  <a:pt x="81" y="59"/>
                  <a:pt x="81" y="59"/>
                </a:cubicBezTo>
                <a:cubicBezTo>
                  <a:pt x="81" y="55"/>
                  <a:pt x="79" y="52"/>
                  <a:pt x="75" y="52"/>
                </a:cubicBezTo>
                <a:cubicBezTo>
                  <a:pt x="66" y="52"/>
                  <a:pt x="66" y="52"/>
                  <a:pt x="66" y="52"/>
                </a:cubicBezTo>
                <a:cubicBezTo>
                  <a:pt x="62" y="52"/>
                  <a:pt x="60" y="55"/>
                  <a:pt x="60" y="59"/>
                </a:cubicBezTo>
                <a:cubicBezTo>
                  <a:pt x="60" y="68"/>
                  <a:pt x="60" y="68"/>
                  <a:pt x="60" y="68"/>
                </a:cubicBezTo>
                <a:cubicBezTo>
                  <a:pt x="60" y="72"/>
                  <a:pt x="62" y="75"/>
                  <a:pt x="66" y="75"/>
                </a:cubicBezTo>
                <a:close/>
                <a:moveTo>
                  <a:pt x="40" y="98"/>
                </a:moveTo>
                <a:cubicBezTo>
                  <a:pt x="52" y="98"/>
                  <a:pt x="52" y="98"/>
                  <a:pt x="52" y="98"/>
                </a:cubicBezTo>
                <a:cubicBezTo>
                  <a:pt x="55" y="98"/>
                  <a:pt x="57" y="96"/>
                  <a:pt x="57" y="93"/>
                </a:cubicBezTo>
                <a:cubicBezTo>
                  <a:pt x="57" y="82"/>
                  <a:pt x="57" y="82"/>
                  <a:pt x="57" y="82"/>
                </a:cubicBezTo>
                <a:cubicBezTo>
                  <a:pt x="57" y="79"/>
                  <a:pt x="55" y="76"/>
                  <a:pt x="52" y="76"/>
                </a:cubicBezTo>
                <a:cubicBezTo>
                  <a:pt x="40" y="76"/>
                  <a:pt x="40" y="76"/>
                  <a:pt x="40" y="76"/>
                </a:cubicBezTo>
                <a:cubicBezTo>
                  <a:pt x="38" y="76"/>
                  <a:pt x="35" y="79"/>
                  <a:pt x="35" y="82"/>
                </a:cubicBezTo>
                <a:cubicBezTo>
                  <a:pt x="35" y="93"/>
                  <a:pt x="35" y="93"/>
                  <a:pt x="35" y="93"/>
                </a:cubicBezTo>
                <a:cubicBezTo>
                  <a:pt x="35" y="96"/>
                  <a:pt x="38" y="98"/>
                  <a:pt x="40" y="98"/>
                </a:cubicBezTo>
                <a:close/>
                <a:moveTo>
                  <a:pt x="17" y="98"/>
                </a:moveTo>
                <a:cubicBezTo>
                  <a:pt x="27" y="98"/>
                  <a:pt x="27" y="98"/>
                  <a:pt x="27" y="98"/>
                </a:cubicBezTo>
                <a:cubicBezTo>
                  <a:pt x="31" y="98"/>
                  <a:pt x="33" y="96"/>
                  <a:pt x="33" y="93"/>
                </a:cubicBezTo>
                <a:cubicBezTo>
                  <a:pt x="33" y="82"/>
                  <a:pt x="33" y="82"/>
                  <a:pt x="33" y="82"/>
                </a:cubicBezTo>
                <a:cubicBezTo>
                  <a:pt x="33" y="79"/>
                  <a:pt x="31" y="76"/>
                  <a:pt x="27" y="76"/>
                </a:cubicBezTo>
                <a:cubicBezTo>
                  <a:pt x="17" y="76"/>
                  <a:pt x="17" y="76"/>
                  <a:pt x="17" y="76"/>
                </a:cubicBezTo>
                <a:cubicBezTo>
                  <a:pt x="13" y="76"/>
                  <a:pt x="10" y="79"/>
                  <a:pt x="10" y="82"/>
                </a:cubicBezTo>
                <a:cubicBezTo>
                  <a:pt x="10" y="93"/>
                  <a:pt x="10" y="93"/>
                  <a:pt x="10" y="93"/>
                </a:cubicBezTo>
                <a:cubicBezTo>
                  <a:pt x="10" y="96"/>
                  <a:pt x="13" y="98"/>
                  <a:pt x="17" y="98"/>
                </a:cubicBezTo>
                <a:close/>
                <a:moveTo>
                  <a:pt x="66" y="98"/>
                </a:moveTo>
                <a:cubicBezTo>
                  <a:pt x="75" y="98"/>
                  <a:pt x="75" y="98"/>
                  <a:pt x="75" y="98"/>
                </a:cubicBezTo>
                <a:cubicBezTo>
                  <a:pt x="79" y="98"/>
                  <a:pt x="81" y="96"/>
                  <a:pt x="81" y="93"/>
                </a:cubicBezTo>
                <a:cubicBezTo>
                  <a:pt x="81" y="82"/>
                  <a:pt x="81" y="82"/>
                  <a:pt x="81" y="82"/>
                </a:cubicBezTo>
                <a:cubicBezTo>
                  <a:pt x="81" y="79"/>
                  <a:pt x="79" y="76"/>
                  <a:pt x="75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2" y="76"/>
                  <a:pt x="60" y="79"/>
                  <a:pt x="60" y="82"/>
                </a:cubicBezTo>
                <a:cubicBezTo>
                  <a:pt x="60" y="93"/>
                  <a:pt x="60" y="93"/>
                  <a:pt x="60" y="93"/>
                </a:cubicBezTo>
                <a:cubicBezTo>
                  <a:pt x="60" y="96"/>
                  <a:pt x="62" y="98"/>
                  <a:pt x="66" y="98"/>
                </a:cubicBezTo>
                <a:close/>
                <a:moveTo>
                  <a:pt x="46" y="137"/>
                </a:moveTo>
                <a:cubicBezTo>
                  <a:pt x="43" y="137"/>
                  <a:pt x="41" y="139"/>
                  <a:pt x="41" y="141"/>
                </a:cubicBezTo>
                <a:cubicBezTo>
                  <a:pt x="41" y="145"/>
                  <a:pt x="43" y="147"/>
                  <a:pt x="46" y="147"/>
                </a:cubicBezTo>
                <a:cubicBezTo>
                  <a:pt x="50" y="147"/>
                  <a:pt x="52" y="145"/>
                  <a:pt x="52" y="141"/>
                </a:cubicBezTo>
                <a:cubicBezTo>
                  <a:pt x="52" y="139"/>
                  <a:pt x="50" y="137"/>
                  <a:pt x="46" y="137"/>
                </a:cubicBezTo>
                <a:close/>
                <a:moveTo>
                  <a:pt x="80" y="0"/>
                </a:move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1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6" y="160"/>
                  <a:pt x="12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6" y="160"/>
                  <a:pt x="91" y="155"/>
                  <a:pt x="91" y="149"/>
                </a:cubicBezTo>
                <a:cubicBezTo>
                  <a:pt x="91" y="11"/>
                  <a:pt x="91" y="11"/>
                  <a:pt x="91" y="11"/>
                </a:cubicBezTo>
                <a:cubicBezTo>
                  <a:pt x="91" y="5"/>
                  <a:pt x="86" y="0"/>
                  <a:pt x="80" y="0"/>
                </a:cubicBezTo>
                <a:close/>
                <a:moveTo>
                  <a:pt x="54" y="7"/>
                </a:moveTo>
                <a:cubicBezTo>
                  <a:pt x="57" y="7"/>
                  <a:pt x="57" y="7"/>
                  <a:pt x="57" y="7"/>
                </a:cubicBezTo>
                <a:cubicBezTo>
                  <a:pt x="58" y="7"/>
                  <a:pt x="59" y="8"/>
                  <a:pt x="59" y="11"/>
                </a:cubicBezTo>
                <a:cubicBezTo>
                  <a:pt x="59" y="12"/>
                  <a:pt x="58" y="13"/>
                  <a:pt x="57" y="13"/>
                </a:cubicBezTo>
                <a:cubicBezTo>
                  <a:pt x="54" y="13"/>
                  <a:pt x="54" y="13"/>
                  <a:pt x="54" y="13"/>
                </a:cubicBezTo>
                <a:cubicBezTo>
                  <a:pt x="53" y="13"/>
                  <a:pt x="52" y="12"/>
                  <a:pt x="52" y="11"/>
                </a:cubicBezTo>
                <a:cubicBezTo>
                  <a:pt x="52" y="8"/>
                  <a:pt x="53" y="7"/>
                  <a:pt x="54" y="7"/>
                </a:cubicBezTo>
                <a:close/>
                <a:moveTo>
                  <a:pt x="36" y="7"/>
                </a:moveTo>
                <a:cubicBezTo>
                  <a:pt x="46" y="7"/>
                  <a:pt x="46" y="7"/>
                  <a:pt x="46" y="7"/>
                </a:cubicBezTo>
                <a:cubicBezTo>
                  <a:pt x="48" y="7"/>
                  <a:pt x="49" y="8"/>
                  <a:pt x="49" y="11"/>
                </a:cubicBezTo>
                <a:cubicBezTo>
                  <a:pt x="49" y="12"/>
                  <a:pt x="48" y="13"/>
                  <a:pt x="46" y="13"/>
                </a:cubicBezTo>
                <a:cubicBezTo>
                  <a:pt x="36" y="13"/>
                  <a:pt x="36" y="13"/>
                  <a:pt x="36" y="13"/>
                </a:cubicBezTo>
                <a:cubicBezTo>
                  <a:pt x="35" y="13"/>
                  <a:pt x="33" y="12"/>
                  <a:pt x="33" y="11"/>
                </a:cubicBezTo>
                <a:cubicBezTo>
                  <a:pt x="33" y="8"/>
                  <a:pt x="35" y="7"/>
                  <a:pt x="36" y="7"/>
                </a:cubicBezTo>
                <a:close/>
                <a:moveTo>
                  <a:pt x="46" y="152"/>
                </a:moveTo>
                <a:cubicBezTo>
                  <a:pt x="41" y="152"/>
                  <a:pt x="36" y="147"/>
                  <a:pt x="36" y="141"/>
                </a:cubicBezTo>
                <a:cubicBezTo>
                  <a:pt x="36" y="135"/>
                  <a:pt x="41" y="130"/>
                  <a:pt x="46" y="130"/>
                </a:cubicBezTo>
                <a:cubicBezTo>
                  <a:pt x="52" y="130"/>
                  <a:pt x="57" y="135"/>
                  <a:pt x="57" y="141"/>
                </a:cubicBezTo>
                <a:cubicBezTo>
                  <a:pt x="57" y="147"/>
                  <a:pt x="52" y="152"/>
                  <a:pt x="46" y="152"/>
                </a:cubicBezTo>
                <a:close/>
                <a:moveTo>
                  <a:pt x="86" y="123"/>
                </a:moveTo>
                <a:cubicBezTo>
                  <a:pt x="6" y="123"/>
                  <a:pt x="6" y="123"/>
                  <a:pt x="6" y="123"/>
                </a:cubicBezTo>
                <a:cubicBezTo>
                  <a:pt x="6" y="21"/>
                  <a:pt x="6" y="21"/>
                  <a:pt x="6" y="21"/>
                </a:cubicBezTo>
                <a:cubicBezTo>
                  <a:pt x="86" y="21"/>
                  <a:pt x="86" y="21"/>
                  <a:pt x="86" y="21"/>
                </a:cubicBezTo>
                <a:lnTo>
                  <a:pt x="86" y="1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10B834A3-8FC8-855E-FCAC-8F0853A459C1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1373188"/>
            <a:ext cx="254000" cy="254000"/>
          </a:xfrm>
          <a:custGeom>
            <a:avLst/>
            <a:gdLst>
              <a:gd name="T0" fmla="*/ 62 w 160"/>
              <a:gd name="T1" fmla="*/ 80 h 160"/>
              <a:gd name="T2" fmla="*/ 57 w 160"/>
              <a:gd name="T3" fmla="*/ 68 h 160"/>
              <a:gd name="T4" fmla="*/ 48 w 160"/>
              <a:gd name="T5" fmla="*/ 82 h 160"/>
              <a:gd name="T6" fmla="*/ 52 w 160"/>
              <a:gd name="T7" fmla="*/ 87 h 160"/>
              <a:gd name="T8" fmla="*/ 52 w 160"/>
              <a:gd name="T9" fmla="*/ 78 h 160"/>
              <a:gd name="T10" fmla="*/ 60 w 160"/>
              <a:gd name="T11" fmla="*/ 63 h 160"/>
              <a:gd name="T12" fmla="*/ 91 w 160"/>
              <a:gd name="T13" fmla="*/ 40 h 160"/>
              <a:gd name="T14" fmla="*/ 69 w 160"/>
              <a:gd name="T15" fmla="*/ 71 h 160"/>
              <a:gd name="T16" fmla="*/ 104 w 160"/>
              <a:gd name="T17" fmla="*/ 44 h 160"/>
              <a:gd name="T18" fmla="*/ 60 w 160"/>
              <a:gd name="T19" fmla="*/ 63 h 160"/>
              <a:gd name="T20" fmla="*/ 106 w 160"/>
              <a:gd name="T21" fmla="*/ 41 h 160"/>
              <a:gd name="T22" fmla="*/ 97 w 160"/>
              <a:gd name="T23" fmla="*/ 26 h 160"/>
              <a:gd name="T24" fmla="*/ 60 w 160"/>
              <a:gd name="T25" fmla="*/ 131 h 160"/>
              <a:gd name="T26" fmla="*/ 104 w 160"/>
              <a:gd name="T27" fmla="*/ 149 h 160"/>
              <a:gd name="T28" fmla="*/ 60 w 160"/>
              <a:gd name="T29" fmla="*/ 131 h 160"/>
              <a:gd name="T30" fmla="*/ 15 w 160"/>
              <a:gd name="T31" fmla="*/ 126 h 160"/>
              <a:gd name="T32" fmla="*/ 160 w 160"/>
              <a:gd name="T33" fmla="*/ 111 h 160"/>
              <a:gd name="T34" fmla="*/ 0 w 160"/>
              <a:gd name="T35" fmla="*/ 109 h 160"/>
              <a:gd name="T36" fmla="*/ 143 w 160"/>
              <a:gd name="T37" fmla="*/ 114 h 160"/>
              <a:gd name="T38" fmla="*/ 148 w 160"/>
              <a:gd name="T39" fmla="*/ 120 h 160"/>
              <a:gd name="T40" fmla="*/ 143 w 160"/>
              <a:gd name="T41" fmla="*/ 114 h 160"/>
              <a:gd name="T42" fmla="*/ 44 w 160"/>
              <a:gd name="T43" fmla="*/ 155 h 160"/>
              <a:gd name="T44" fmla="*/ 44 w 160"/>
              <a:gd name="T45" fmla="*/ 160 h 160"/>
              <a:gd name="T46" fmla="*/ 120 w 160"/>
              <a:gd name="T47" fmla="*/ 157 h 160"/>
              <a:gd name="T48" fmla="*/ 145 w 160"/>
              <a:gd name="T49" fmla="*/ 0 h 160"/>
              <a:gd name="T50" fmla="*/ 0 w 160"/>
              <a:gd name="T51" fmla="*/ 15 h 160"/>
              <a:gd name="T52" fmla="*/ 160 w 160"/>
              <a:gd name="T53" fmla="*/ 104 h 160"/>
              <a:gd name="T54" fmla="*/ 145 w 160"/>
              <a:gd name="T55" fmla="*/ 0 h 160"/>
              <a:gd name="T56" fmla="*/ 51 w 160"/>
              <a:gd name="T57" fmla="*/ 11 h 160"/>
              <a:gd name="T58" fmla="*/ 28 w 160"/>
              <a:gd name="T59" fmla="*/ 17 h 160"/>
              <a:gd name="T60" fmla="*/ 12 w 160"/>
              <a:gd name="T61" fmla="*/ 11 h 160"/>
              <a:gd name="T62" fmla="*/ 23 w 160"/>
              <a:gd name="T63" fmla="*/ 17 h 160"/>
              <a:gd name="T64" fmla="*/ 12 w 160"/>
              <a:gd name="T65" fmla="*/ 11 h 160"/>
              <a:gd name="T66" fmla="*/ 51 w 160"/>
              <a:gd name="T67" fmla="*/ 23 h 160"/>
              <a:gd name="T68" fmla="*/ 12 w 160"/>
              <a:gd name="T69" fmla="*/ 28 h 160"/>
              <a:gd name="T70" fmla="*/ 12 w 160"/>
              <a:gd name="T71" fmla="*/ 34 h 160"/>
              <a:gd name="T72" fmla="*/ 51 w 160"/>
              <a:gd name="T73" fmla="*/ 41 h 160"/>
              <a:gd name="T74" fmla="*/ 12 w 160"/>
              <a:gd name="T75" fmla="*/ 34 h 160"/>
              <a:gd name="T76" fmla="*/ 61 w 160"/>
              <a:gd name="T77" fmla="*/ 86 h 160"/>
              <a:gd name="T78" fmla="*/ 44 w 160"/>
              <a:gd name="T79" fmla="*/ 91 h 160"/>
              <a:gd name="T80" fmla="*/ 49 w 160"/>
              <a:gd name="T81" fmla="*/ 74 h 160"/>
              <a:gd name="T82" fmla="*/ 51 w 160"/>
              <a:gd name="T83" fmla="*/ 63 h 160"/>
              <a:gd name="T84" fmla="*/ 109 w 160"/>
              <a:gd name="T85" fmla="*/ 12 h 160"/>
              <a:gd name="T86" fmla="*/ 122 w 160"/>
              <a:gd name="T87" fmla="*/ 26 h 160"/>
              <a:gd name="T88" fmla="*/ 72 w 160"/>
              <a:gd name="T89" fmla="*/ 83 h 160"/>
              <a:gd name="T90" fmla="*/ 120 w 160"/>
              <a:gd name="T91" fmla="*/ 63 h 160"/>
              <a:gd name="T92" fmla="*/ 109 w 160"/>
              <a:gd name="T93" fmla="*/ 69 h 160"/>
              <a:gd name="T94" fmla="*/ 120 w 160"/>
              <a:gd name="T95" fmla="*/ 63 h 160"/>
              <a:gd name="T96" fmla="*/ 109 w 160"/>
              <a:gd name="T97" fmla="*/ 92 h 160"/>
              <a:gd name="T98" fmla="*/ 148 w 160"/>
              <a:gd name="T99" fmla="*/ 86 h 160"/>
              <a:gd name="T100" fmla="*/ 148 w 160"/>
              <a:gd name="T101" fmla="*/ 80 h 160"/>
              <a:gd name="T102" fmla="*/ 109 w 160"/>
              <a:gd name="T103" fmla="*/ 75 h 160"/>
              <a:gd name="T104" fmla="*/ 148 w 160"/>
              <a:gd name="T105" fmla="*/ 80 h 160"/>
              <a:gd name="T106" fmla="*/ 126 w 160"/>
              <a:gd name="T107" fmla="*/ 69 h 160"/>
              <a:gd name="T108" fmla="*/ 148 w 160"/>
              <a:gd name="T109" fmla="*/ 63 h 160"/>
              <a:gd name="T110" fmla="*/ 103 w 160"/>
              <a:gd name="T111" fmla="*/ 20 h 160"/>
              <a:gd name="T112" fmla="*/ 113 w 160"/>
              <a:gd name="T113" fmla="*/ 35 h 160"/>
              <a:gd name="T114" fmla="*/ 116 w 160"/>
              <a:gd name="T115" fmla="*/ 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60">
                <a:moveTo>
                  <a:pt x="55" y="73"/>
                </a:moveTo>
                <a:cubicBezTo>
                  <a:pt x="62" y="80"/>
                  <a:pt x="62" y="80"/>
                  <a:pt x="62" y="80"/>
                </a:cubicBezTo>
                <a:cubicBezTo>
                  <a:pt x="68" y="78"/>
                  <a:pt x="68" y="78"/>
                  <a:pt x="68" y="78"/>
                </a:cubicBezTo>
                <a:cubicBezTo>
                  <a:pt x="57" y="68"/>
                  <a:pt x="57" y="68"/>
                  <a:pt x="57" y="68"/>
                </a:cubicBezTo>
                <a:lnTo>
                  <a:pt x="55" y="73"/>
                </a:lnTo>
                <a:close/>
                <a:moveTo>
                  <a:pt x="48" y="82"/>
                </a:moveTo>
                <a:cubicBezTo>
                  <a:pt x="47" y="83"/>
                  <a:pt x="47" y="86"/>
                  <a:pt x="48" y="87"/>
                </a:cubicBezTo>
                <a:cubicBezTo>
                  <a:pt x="49" y="89"/>
                  <a:pt x="52" y="89"/>
                  <a:pt x="52" y="87"/>
                </a:cubicBezTo>
                <a:cubicBezTo>
                  <a:pt x="57" y="82"/>
                  <a:pt x="57" y="82"/>
                  <a:pt x="57" y="82"/>
                </a:cubicBezTo>
                <a:cubicBezTo>
                  <a:pt x="52" y="78"/>
                  <a:pt x="52" y="78"/>
                  <a:pt x="52" y="78"/>
                </a:cubicBezTo>
                <a:lnTo>
                  <a:pt x="48" y="82"/>
                </a:lnTo>
                <a:close/>
                <a:moveTo>
                  <a:pt x="60" y="63"/>
                </a:moveTo>
                <a:cubicBezTo>
                  <a:pt x="64" y="66"/>
                  <a:pt x="64" y="66"/>
                  <a:pt x="64" y="66"/>
                </a:cubicBezTo>
                <a:cubicBezTo>
                  <a:pt x="91" y="40"/>
                  <a:pt x="91" y="40"/>
                  <a:pt x="91" y="40"/>
                </a:cubicBezTo>
                <a:cubicBezTo>
                  <a:pt x="95" y="44"/>
                  <a:pt x="95" y="44"/>
                  <a:pt x="95" y="44"/>
                </a:cubicBezTo>
                <a:cubicBezTo>
                  <a:pt x="69" y="71"/>
                  <a:pt x="69" y="71"/>
                  <a:pt x="69" y="71"/>
                </a:cubicBezTo>
                <a:cubicBezTo>
                  <a:pt x="73" y="75"/>
                  <a:pt x="73" y="75"/>
                  <a:pt x="73" y="75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1" y="32"/>
                  <a:pt x="91" y="32"/>
                  <a:pt x="91" y="32"/>
                </a:cubicBezTo>
                <a:lnTo>
                  <a:pt x="60" y="63"/>
                </a:lnTo>
                <a:close/>
                <a:moveTo>
                  <a:pt x="95" y="29"/>
                </a:moveTo>
                <a:cubicBezTo>
                  <a:pt x="106" y="41"/>
                  <a:pt x="106" y="41"/>
                  <a:pt x="106" y="41"/>
                </a:cubicBezTo>
                <a:cubicBezTo>
                  <a:pt x="109" y="39"/>
                  <a:pt x="109" y="39"/>
                  <a:pt x="109" y="39"/>
                </a:cubicBezTo>
                <a:cubicBezTo>
                  <a:pt x="97" y="26"/>
                  <a:pt x="97" y="26"/>
                  <a:pt x="97" y="26"/>
                </a:cubicBezTo>
                <a:lnTo>
                  <a:pt x="95" y="29"/>
                </a:lnTo>
                <a:close/>
                <a:moveTo>
                  <a:pt x="60" y="131"/>
                </a:moveTo>
                <a:cubicBezTo>
                  <a:pt x="58" y="149"/>
                  <a:pt x="58" y="149"/>
                  <a:pt x="58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1" y="131"/>
                  <a:pt x="101" y="131"/>
                  <a:pt x="101" y="131"/>
                </a:cubicBezTo>
                <a:lnTo>
                  <a:pt x="60" y="131"/>
                </a:lnTo>
                <a:close/>
                <a:moveTo>
                  <a:pt x="0" y="111"/>
                </a:moveTo>
                <a:cubicBezTo>
                  <a:pt x="0" y="119"/>
                  <a:pt x="6" y="126"/>
                  <a:pt x="15" y="126"/>
                </a:cubicBezTo>
                <a:cubicBezTo>
                  <a:pt x="145" y="126"/>
                  <a:pt x="145" y="126"/>
                  <a:pt x="145" y="126"/>
                </a:cubicBezTo>
                <a:cubicBezTo>
                  <a:pt x="153" y="126"/>
                  <a:pt x="160" y="119"/>
                  <a:pt x="160" y="111"/>
                </a:cubicBezTo>
                <a:cubicBezTo>
                  <a:pt x="160" y="109"/>
                  <a:pt x="160" y="109"/>
                  <a:pt x="160" y="109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11"/>
                  <a:pt x="0" y="111"/>
                  <a:pt x="0" y="111"/>
                </a:cubicBezTo>
                <a:close/>
                <a:moveTo>
                  <a:pt x="143" y="114"/>
                </a:moveTo>
                <a:cubicBezTo>
                  <a:pt x="148" y="114"/>
                  <a:pt x="148" y="114"/>
                  <a:pt x="148" y="114"/>
                </a:cubicBezTo>
                <a:cubicBezTo>
                  <a:pt x="148" y="120"/>
                  <a:pt x="148" y="120"/>
                  <a:pt x="148" y="120"/>
                </a:cubicBezTo>
                <a:cubicBezTo>
                  <a:pt x="143" y="120"/>
                  <a:pt x="143" y="120"/>
                  <a:pt x="143" y="120"/>
                </a:cubicBezTo>
                <a:cubicBezTo>
                  <a:pt x="143" y="114"/>
                  <a:pt x="143" y="114"/>
                  <a:pt x="143" y="114"/>
                </a:cubicBezTo>
                <a:close/>
                <a:moveTo>
                  <a:pt x="117" y="155"/>
                </a:moveTo>
                <a:cubicBezTo>
                  <a:pt x="44" y="155"/>
                  <a:pt x="44" y="155"/>
                  <a:pt x="44" y="155"/>
                </a:cubicBezTo>
                <a:cubicBezTo>
                  <a:pt x="42" y="155"/>
                  <a:pt x="41" y="156"/>
                  <a:pt x="41" y="157"/>
                </a:cubicBezTo>
                <a:cubicBezTo>
                  <a:pt x="41" y="159"/>
                  <a:pt x="42" y="160"/>
                  <a:pt x="44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9" y="160"/>
                  <a:pt x="120" y="159"/>
                  <a:pt x="120" y="157"/>
                </a:cubicBezTo>
                <a:cubicBezTo>
                  <a:pt x="120" y="156"/>
                  <a:pt x="119" y="155"/>
                  <a:pt x="117" y="155"/>
                </a:cubicBezTo>
                <a:close/>
                <a:moveTo>
                  <a:pt x="145" y="0"/>
                </a:moveTo>
                <a:cubicBezTo>
                  <a:pt x="15" y="0"/>
                  <a:pt x="15" y="0"/>
                  <a:pt x="15" y="0"/>
                </a:cubicBezTo>
                <a:cubicBezTo>
                  <a:pt x="6" y="0"/>
                  <a:pt x="0" y="6"/>
                  <a:pt x="0" y="15"/>
                </a:cubicBezTo>
                <a:cubicBezTo>
                  <a:pt x="0" y="104"/>
                  <a:pt x="0" y="104"/>
                  <a:pt x="0" y="104"/>
                </a:cubicBezTo>
                <a:cubicBezTo>
                  <a:pt x="160" y="104"/>
                  <a:pt x="160" y="104"/>
                  <a:pt x="160" y="104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6"/>
                  <a:pt x="153" y="0"/>
                  <a:pt x="145" y="0"/>
                </a:cubicBezTo>
                <a:close/>
                <a:moveTo>
                  <a:pt x="28" y="11"/>
                </a:moveTo>
                <a:cubicBezTo>
                  <a:pt x="51" y="11"/>
                  <a:pt x="51" y="11"/>
                  <a:pt x="51" y="11"/>
                </a:cubicBezTo>
                <a:cubicBezTo>
                  <a:pt x="51" y="17"/>
                  <a:pt x="51" y="17"/>
                  <a:pt x="51" y="17"/>
                </a:cubicBezTo>
                <a:cubicBezTo>
                  <a:pt x="28" y="17"/>
                  <a:pt x="28" y="17"/>
                  <a:pt x="28" y="17"/>
                </a:cubicBezTo>
                <a:lnTo>
                  <a:pt x="28" y="11"/>
                </a:lnTo>
                <a:close/>
                <a:moveTo>
                  <a:pt x="12" y="11"/>
                </a:moveTo>
                <a:cubicBezTo>
                  <a:pt x="23" y="11"/>
                  <a:pt x="23" y="11"/>
                  <a:pt x="23" y="11"/>
                </a:cubicBezTo>
                <a:cubicBezTo>
                  <a:pt x="23" y="17"/>
                  <a:pt x="23" y="17"/>
                  <a:pt x="23" y="17"/>
                </a:cubicBezTo>
                <a:cubicBezTo>
                  <a:pt x="12" y="17"/>
                  <a:pt x="12" y="17"/>
                  <a:pt x="12" y="17"/>
                </a:cubicBezTo>
                <a:lnTo>
                  <a:pt x="12" y="11"/>
                </a:lnTo>
                <a:close/>
                <a:moveTo>
                  <a:pt x="12" y="23"/>
                </a:moveTo>
                <a:cubicBezTo>
                  <a:pt x="51" y="23"/>
                  <a:pt x="51" y="23"/>
                  <a:pt x="51" y="23"/>
                </a:cubicBezTo>
                <a:cubicBezTo>
                  <a:pt x="51" y="28"/>
                  <a:pt x="51" y="28"/>
                  <a:pt x="51" y="28"/>
                </a:cubicBezTo>
                <a:cubicBezTo>
                  <a:pt x="12" y="28"/>
                  <a:pt x="12" y="28"/>
                  <a:pt x="12" y="28"/>
                </a:cubicBezTo>
                <a:lnTo>
                  <a:pt x="12" y="23"/>
                </a:lnTo>
                <a:close/>
                <a:moveTo>
                  <a:pt x="12" y="34"/>
                </a:moveTo>
                <a:cubicBezTo>
                  <a:pt x="51" y="34"/>
                  <a:pt x="51" y="34"/>
                  <a:pt x="51" y="34"/>
                </a:cubicBezTo>
                <a:cubicBezTo>
                  <a:pt x="51" y="41"/>
                  <a:pt x="51" y="41"/>
                  <a:pt x="51" y="41"/>
                </a:cubicBezTo>
                <a:cubicBezTo>
                  <a:pt x="12" y="41"/>
                  <a:pt x="12" y="41"/>
                  <a:pt x="12" y="41"/>
                </a:cubicBezTo>
                <a:lnTo>
                  <a:pt x="12" y="34"/>
                </a:lnTo>
                <a:close/>
                <a:moveTo>
                  <a:pt x="71" y="84"/>
                </a:moveTo>
                <a:cubicBezTo>
                  <a:pt x="61" y="86"/>
                  <a:pt x="61" y="86"/>
                  <a:pt x="61" y="86"/>
                </a:cubicBezTo>
                <a:cubicBezTo>
                  <a:pt x="56" y="91"/>
                  <a:pt x="56" y="91"/>
                  <a:pt x="56" y="91"/>
                </a:cubicBezTo>
                <a:cubicBezTo>
                  <a:pt x="53" y="95"/>
                  <a:pt x="48" y="95"/>
                  <a:pt x="44" y="91"/>
                </a:cubicBezTo>
                <a:cubicBezTo>
                  <a:pt x="40" y="88"/>
                  <a:pt x="40" y="83"/>
                  <a:pt x="44" y="79"/>
                </a:cubicBezTo>
                <a:cubicBezTo>
                  <a:pt x="49" y="74"/>
                  <a:pt x="49" y="74"/>
                  <a:pt x="49" y="74"/>
                </a:cubicBezTo>
                <a:cubicBezTo>
                  <a:pt x="51" y="64"/>
                  <a:pt x="51" y="64"/>
                  <a:pt x="51" y="64"/>
                </a:cubicBezTo>
                <a:cubicBezTo>
                  <a:pt x="51" y="63"/>
                  <a:pt x="51" y="63"/>
                  <a:pt x="51" y="63"/>
                </a:cubicBezTo>
                <a:cubicBezTo>
                  <a:pt x="98" y="16"/>
                  <a:pt x="98" y="16"/>
                  <a:pt x="98" y="16"/>
                </a:cubicBezTo>
                <a:cubicBezTo>
                  <a:pt x="101" y="13"/>
                  <a:pt x="104" y="12"/>
                  <a:pt x="109" y="12"/>
                </a:cubicBezTo>
                <a:cubicBezTo>
                  <a:pt x="112" y="12"/>
                  <a:pt x="116" y="13"/>
                  <a:pt x="119" y="16"/>
                </a:cubicBezTo>
                <a:cubicBezTo>
                  <a:pt x="121" y="18"/>
                  <a:pt x="122" y="22"/>
                  <a:pt x="122" y="26"/>
                </a:cubicBezTo>
                <a:cubicBezTo>
                  <a:pt x="122" y="29"/>
                  <a:pt x="121" y="33"/>
                  <a:pt x="119" y="37"/>
                </a:cubicBezTo>
                <a:cubicBezTo>
                  <a:pt x="72" y="83"/>
                  <a:pt x="72" y="83"/>
                  <a:pt x="72" y="83"/>
                </a:cubicBezTo>
                <a:cubicBezTo>
                  <a:pt x="72" y="84"/>
                  <a:pt x="71" y="84"/>
                  <a:pt x="71" y="84"/>
                </a:cubicBezTo>
                <a:close/>
                <a:moveTo>
                  <a:pt x="120" y="63"/>
                </a:moveTo>
                <a:cubicBezTo>
                  <a:pt x="120" y="69"/>
                  <a:pt x="120" y="69"/>
                  <a:pt x="120" y="69"/>
                </a:cubicBezTo>
                <a:cubicBezTo>
                  <a:pt x="109" y="69"/>
                  <a:pt x="109" y="69"/>
                  <a:pt x="109" y="69"/>
                </a:cubicBezTo>
                <a:cubicBezTo>
                  <a:pt x="109" y="63"/>
                  <a:pt x="109" y="63"/>
                  <a:pt x="109" y="63"/>
                </a:cubicBezTo>
                <a:lnTo>
                  <a:pt x="120" y="63"/>
                </a:lnTo>
                <a:close/>
                <a:moveTo>
                  <a:pt x="148" y="92"/>
                </a:moveTo>
                <a:cubicBezTo>
                  <a:pt x="109" y="92"/>
                  <a:pt x="109" y="92"/>
                  <a:pt x="109" y="92"/>
                </a:cubicBezTo>
                <a:cubicBezTo>
                  <a:pt x="109" y="86"/>
                  <a:pt x="109" y="86"/>
                  <a:pt x="109" y="86"/>
                </a:cubicBezTo>
                <a:cubicBezTo>
                  <a:pt x="148" y="86"/>
                  <a:pt x="148" y="86"/>
                  <a:pt x="148" y="86"/>
                </a:cubicBezTo>
                <a:lnTo>
                  <a:pt x="148" y="92"/>
                </a:lnTo>
                <a:close/>
                <a:moveTo>
                  <a:pt x="148" y="80"/>
                </a:moveTo>
                <a:cubicBezTo>
                  <a:pt x="109" y="80"/>
                  <a:pt x="109" y="80"/>
                  <a:pt x="109" y="80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48" y="75"/>
                  <a:pt x="148" y="75"/>
                  <a:pt x="148" y="75"/>
                </a:cubicBezTo>
                <a:lnTo>
                  <a:pt x="148" y="80"/>
                </a:lnTo>
                <a:close/>
                <a:moveTo>
                  <a:pt x="148" y="69"/>
                </a:moveTo>
                <a:cubicBezTo>
                  <a:pt x="126" y="69"/>
                  <a:pt x="126" y="69"/>
                  <a:pt x="126" y="69"/>
                </a:cubicBezTo>
                <a:cubicBezTo>
                  <a:pt x="126" y="63"/>
                  <a:pt x="126" y="63"/>
                  <a:pt x="126" y="63"/>
                </a:cubicBezTo>
                <a:cubicBezTo>
                  <a:pt x="148" y="63"/>
                  <a:pt x="148" y="63"/>
                  <a:pt x="148" y="63"/>
                </a:cubicBezTo>
                <a:lnTo>
                  <a:pt x="148" y="69"/>
                </a:lnTo>
                <a:close/>
                <a:moveTo>
                  <a:pt x="103" y="20"/>
                </a:moveTo>
                <a:cubicBezTo>
                  <a:pt x="101" y="22"/>
                  <a:pt x="101" y="22"/>
                  <a:pt x="101" y="22"/>
                </a:cubicBezTo>
                <a:cubicBezTo>
                  <a:pt x="113" y="35"/>
                  <a:pt x="113" y="35"/>
                  <a:pt x="113" y="35"/>
                </a:cubicBezTo>
                <a:cubicBezTo>
                  <a:pt x="116" y="32"/>
                  <a:pt x="116" y="32"/>
                  <a:pt x="116" y="32"/>
                </a:cubicBezTo>
                <a:cubicBezTo>
                  <a:pt x="118" y="30"/>
                  <a:pt x="118" y="24"/>
                  <a:pt x="116" y="20"/>
                </a:cubicBezTo>
                <a:cubicBezTo>
                  <a:pt x="112" y="17"/>
                  <a:pt x="106" y="17"/>
                  <a:pt x="103" y="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55DFABE1-5E1D-CCBF-A005-A400760F75BF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1373188"/>
            <a:ext cx="252413" cy="254000"/>
          </a:xfrm>
          <a:custGeom>
            <a:avLst/>
            <a:gdLst>
              <a:gd name="T0" fmla="*/ 118 w 160"/>
              <a:gd name="T1" fmla="*/ 48 h 160"/>
              <a:gd name="T2" fmla="*/ 42 w 160"/>
              <a:gd name="T3" fmla="*/ 48 h 160"/>
              <a:gd name="T4" fmla="*/ 39 w 160"/>
              <a:gd name="T5" fmla="*/ 49 h 160"/>
              <a:gd name="T6" fmla="*/ 39 w 160"/>
              <a:gd name="T7" fmla="*/ 99 h 160"/>
              <a:gd name="T8" fmla="*/ 42 w 160"/>
              <a:gd name="T9" fmla="*/ 101 h 160"/>
              <a:gd name="T10" fmla="*/ 118 w 160"/>
              <a:gd name="T11" fmla="*/ 101 h 160"/>
              <a:gd name="T12" fmla="*/ 120 w 160"/>
              <a:gd name="T13" fmla="*/ 99 h 160"/>
              <a:gd name="T14" fmla="*/ 120 w 160"/>
              <a:gd name="T15" fmla="*/ 49 h 160"/>
              <a:gd name="T16" fmla="*/ 118 w 160"/>
              <a:gd name="T17" fmla="*/ 48 h 160"/>
              <a:gd name="T18" fmla="*/ 80 w 160"/>
              <a:gd name="T19" fmla="*/ 0 h 160"/>
              <a:gd name="T20" fmla="*/ 0 w 160"/>
              <a:gd name="T21" fmla="*/ 80 h 160"/>
              <a:gd name="T22" fmla="*/ 80 w 160"/>
              <a:gd name="T23" fmla="*/ 160 h 160"/>
              <a:gd name="T24" fmla="*/ 160 w 160"/>
              <a:gd name="T25" fmla="*/ 80 h 160"/>
              <a:gd name="T26" fmla="*/ 80 w 160"/>
              <a:gd name="T27" fmla="*/ 0 h 160"/>
              <a:gd name="T28" fmla="*/ 129 w 160"/>
              <a:gd name="T29" fmla="*/ 99 h 160"/>
              <a:gd name="T30" fmla="*/ 118 w 160"/>
              <a:gd name="T31" fmla="*/ 110 h 160"/>
              <a:gd name="T32" fmla="*/ 93 w 160"/>
              <a:gd name="T33" fmla="*/ 110 h 160"/>
              <a:gd name="T34" fmla="*/ 93 w 160"/>
              <a:gd name="T35" fmla="*/ 118 h 160"/>
              <a:gd name="T36" fmla="*/ 106 w 160"/>
              <a:gd name="T37" fmla="*/ 118 h 160"/>
              <a:gd name="T38" fmla="*/ 110 w 160"/>
              <a:gd name="T39" fmla="*/ 122 h 160"/>
              <a:gd name="T40" fmla="*/ 106 w 160"/>
              <a:gd name="T41" fmla="*/ 125 h 160"/>
              <a:gd name="T42" fmla="*/ 54 w 160"/>
              <a:gd name="T43" fmla="*/ 125 h 160"/>
              <a:gd name="T44" fmla="*/ 49 w 160"/>
              <a:gd name="T45" fmla="*/ 122 h 160"/>
              <a:gd name="T46" fmla="*/ 54 w 160"/>
              <a:gd name="T47" fmla="*/ 118 h 160"/>
              <a:gd name="T48" fmla="*/ 67 w 160"/>
              <a:gd name="T49" fmla="*/ 118 h 160"/>
              <a:gd name="T50" fmla="*/ 67 w 160"/>
              <a:gd name="T51" fmla="*/ 110 h 160"/>
              <a:gd name="T52" fmla="*/ 42 w 160"/>
              <a:gd name="T53" fmla="*/ 110 h 160"/>
              <a:gd name="T54" fmla="*/ 31 w 160"/>
              <a:gd name="T55" fmla="*/ 99 h 160"/>
              <a:gd name="T56" fmla="*/ 31 w 160"/>
              <a:gd name="T57" fmla="*/ 49 h 160"/>
              <a:gd name="T58" fmla="*/ 42 w 160"/>
              <a:gd name="T59" fmla="*/ 38 h 160"/>
              <a:gd name="T60" fmla="*/ 118 w 160"/>
              <a:gd name="T61" fmla="*/ 38 h 160"/>
              <a:gd name="T62" fmla="*/ 129 w 160"/>
              <a:gd name="T63" fmla="*/ 49 h 160"/>
              <a:gd name="T64" fmla="*/ 129 w 160"/>
              <a:gd name="T65" fmla="*/ 9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60">
                <a:moveTo>
                  <a:pt x="118" y="48"/>
                </a:moveTo>
                <a:cubicBezTo>
                  <a:pt x="42" y="48"/>
                  <a:pt x="42" y="48"/>
                  <a:pt x="42" y="48"/>
                </a:cubicBezTo>
                <a:cubicBezTo>
                  <a:pt x="40" y="48"/>
                  <a:pt x="39" y="48"/>
                  <a:pt x="39" y="49"/>
                </a:cubicBezTo>
                <a:cubicBezTo>
                  <a:pt x="39" y="99"/>
                  <a:pt x="39" y="99"/>
                  <a:pt x="39" y="99"/>
                </a:cubicBezTo>
                <a:cubicBezTo>
                  <a:pt x="39" y="100"/>
                  <a:pt x="40" y="101"/>
                  <a:pt x="42" y="101"/>
                </a:cubicBezTo>
                <a:cubicBezTo>
                  <a:pt x="118" y="101"/>
                  <a:pt x="118" y="101"/>
                  <a:pt x="118" y="101"/>
                </a:cubicBezTo>
                <a:cubicBezTo>
                  <a:pt x="120" y="101"/>
                  <a:pt x="120" y="100"/>
                  <a:pt x="120" y="99"/>
                </a:cubicBezTo>
                <a:cubicBezTo>
                  <a:pt x="120" y="49"/>
                  <a:pt x="120" y="49"/>
                  <a:pt x="120" y="49"/>
                </a:cubicBezTo>
                <a:cubicBezTo>
                  <a:pt x="120" y="48"/>
                  <a:pt x="120" y="48"/>
                  <a:pt x="118" y="48"/>
                </a:cubicBezTo>
                <a:close/>
                <a:moveTo>
                  <a:pt x="80" y="0"/>
                </a:moveTo>
                <a:cubicBezTo>
                  <a:pt x="36" y="0"/>
                  <a:pt x="0" y="35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5" y="160"/>
                  <a:pt x="160" y="124"/>
                  <a:pt x="160" y="80"/>
                </a:cubicBezTo>
                <a:cubicBezTo>
                  <a:pt x="160" y="35"/>
                  <a:pt x="125" y="0"/>
                  <a:pt x="80" y="0"/>
                </a:cubicBezTo>
                <a:close/>
                <a:moveTo>
                  <a:pt x="129" y="99"/>
                </a:moveTo>
                <a:cubicBezTo>
                  <a:pt x="129" y="106"/>
                  <a:pt x="125" y="110"/>
                  <a:pt x="118" y="110"/>
                </a:cubicBezTo>
                <a:cubicBezTo>
                  <a:pt x="93" y="110"/>
                  <a:pt x="93" y="110"/>
                  <a:pt x="93" y="110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106" y="118"/>
                  <a:pt x="106" y="118"/>
                  <a:pt x="106" y="118"/>
                </a:cubicBezTo>
                <a:cubicBezTo>
                  <a:pt x="109" y="118"/>
                  <a:pt x="110" y="119"/>
                  <a:pt x="110" y="122"/>
                </a:cubicBezTo>
                <a:cubicBezTo>
                  <a:pt x="110" y="124"/>
                  <a:pt x="109" y="125"/>
                  <a:pt x="106" y="125"/>
                </a:cubicBezTo>
                <a:cubicBezTo>
                  <a:pt x="54" y="125"/>
                  <a:pt x="54" y="125"/>
                  <a:pt x="54" y="125"/>
                </a:cubicBezTo>
                <a:cubicBezTo>
                  <a:pt x="52" y="125"/>
                  <a:pt x="49" y="124"/>
                  <a:pt x="49" y="122"/>
                </a:cubicBezTo>
                <a:cubicBezTo>
                  <a:pt x="49" y="119"/>
                  <a:pt x="52" y="118"/>
                  <a:pt x="54" y="118"/>
                </a:cubicBezTo>
                <a:cubicBezTo>
                  <a:pt x="67" y="118"/>
                  <a:pt x="67" y="118"/>
                  <a:pt x="67" y="118"/>
                </a:cubicBezTo>
                <a:cubicBezTo>
                  <a:pt x="67" y="110"/>
                  <a:pt x="67" y="110"/>
                  <a:pt x="67" y="110"/>
                </a:cubicBezTo>
                <a:cubicBezTo>
                  <a:pt x="42" y="110"/>
                  <a:pt x="42" y="110"/>
                  <a:pt x="42" y="110"/>
                </a:cubicBezTo>
                <a:cubicBezTo>
                  <a:pt x="36" y="110"/>
                  <a:pt x="31" y="106"/>
                  <a:pt x="31" y="99"/>
                </a:cubicBezTo>
                <a:cubicBezTo>
                  <a:pt x="31" y="49"/>
                  <a:pt x="31" y="49"/>
                  <a:pt x="31" y="49"/>
                </a:cubicBezTo>
                <a:cubicBezTo>
                  <a:pt x="31" y="43"/>
                  <a:pt x="36" y="38"/>
                  <a:pt x="42" y="38"/>
                </a:cubicBezTo>
                <a:cubicBezTo>
                  <a:pt x="118" y="38"/>
                  <a:pt x="118" y="38"/>
                  <a:pt x="118" y="38"/>
                </a:cubicBezTo>
                <a:cubicBezTo>
                  <a:pt x="125" y="38"/>
                  <a:pt x="129" y="43"/>
                  <a:pt x="129" y="49"/>
                </a:cubicBezTo>
                <a:lnTo>
                  <a:pt x="129" y="9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DBCB8214-B767-EE10-D0B2-A0581FF317E8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1924050"/>
            <a:ext cx="254000" cy="246063"/>
          </a:xfrm>
          <a:custGeom>
            <a:avLst/>
            <a:gdLst>
              <a:gd name="T0" fmla="*/ 148 w 160"/>
              <a:gd name="T1" fmla="*/ 38 h 155"/>
              <a:gd name="T2" fmla="*/ 99 w 160"/>
              <a:gd name="T3" fmla="*/ 38 h 155"/>
              <a:gd name="T4" fmla="*/ 116 w 160"/>
              <a:gd name="T5" fmla="*/ 9 h 155"/>
              <a:gd name="T6" fmla="*/ 115 w 160"/>
              <a:gd name="T7" fmla="*/ 1 h 155"/>
              <a:gd name="T8" fmla="*/ 108 w 160"/>
              <a:gd name="T9" fmla="*/ 3 h 155"/>
              <a:gd name="T10" fmla="*/ 86 w 160"/>
              <a:gd name="T11" fmla="*/ 38 h 155"/>
              <a:gd name="T12" fmla="*/ 73 w 160"/>
              <a:gd name="T13" fmla="*/ 38 h 155"/>
              <a:gd name="T14" fmla="*/ 53 w 160"/>
              <a:gd name="T15" fmla="*/ 3 h 155"/>
              <a:gd name="T16" fmla="*/ 46 w 160"/>
              <a:gd name="T17" fmla="*/ 1 h 155"/>
              <a:gd name="T18" fmla="*/ 43 w 160"/>
              <a:gd name="T19" fmla="*/ 9 h 155"/>
              <a:gd name="T20" fmla="*/ 61 w 160"/>
              <a:gd name="T21" fmla="*/ 38 h 155"/>
              <a:gd name="T22" fmla="*/ 12 w 160"/>
              <a:gd name="T23" fmla="*/ 38 h 155"/>
              <a:gd name="T24" fmla="*/ 0 w 160"/>
              <a:gd name="T25" fmla="*/ 48 h 155"/>
              <a:gd name="T26" fmla="*/ 0 w 160"/>
              <a:gd name="T27" fmla="*/ 145 h 155"/>
              <a:gd name="T28" fmla="*/ 12 w 160"/>
              <a:gd name="T29" fmla="*/ 155 h 155"/>
              <a:gd name="T30" fmla="*/ 148 w 160"/>
              <a:gd name="T31" fmla="*/ 155 h 155"/>
              <a:gd name="T32" fmla="*/ 160 w 160"/>
              <a:gd name="T33" fmla="*/ 145 h 155"/>
              <a:gd name="T34" fmla="*/ 160 w 160"/>
              <a:gd name="T35" fmla="*/ 48 h 155"/>
              <a:gd name="T36" fmla="*/ 148 w 160"/>
              <a:gd name="T37" fmla="*/ 38 h 155"/>
              <a:gd name="T38" fmla="*/ 113 w 160"/>
              <a:gd name="T39" fmla="*/ 130 h 155"/>
              <a:gd name="T40" fmla="*/ 105 w 160"/>
              <a:gd name="T41" fmla="*/ 136 h 155"/>
              <a:gd name="T42" fmla="*/ 25 w 160"/>
              <a:gd name="T43" fmla="*/ 136 h 155"/>
              <a:gd name="T44" fmla="*/ 19 w 160"/>
              <a:gd name="T45" fmla="*/ 130 h 155"/>
              <a:gd name="T46" fmla="*/ 19 w 160"/>
              <a:gd name="T47" fmla="*/ 63 h 155"/>
              <a:gd name="T48" fmla="*/ 25 w 160"/>
              <a:gd name="T49" fmla="*/ 57 h 155"/>
              <a:gd name="T50" fmla="*/ 105 w 160"/>
              <a:gd name="T51" fmla="*/ 57 h 155"/>
              <a:gd name="T52" fmla="*/ 113 w 160"/>
              <a:gd name="T53" fmla="*/ 63 h 155"/>
              <a:gd name="T54" fmla="*/ 113 w 160"/>
              <a:gd name="T55" fmla="*/ 130 h 155"/>
              <a:gd name="T56" fmla="*/ 113 w 160"/>
              <a:gd name="T57" fmla="*/ 130 h 155"/>
              <a:gd name="T58" fmla="*/ 135 w 160"/>
              <a:gd name="T59" fmla="*/ 128 h 155"/>
              <a:gd name="T60" fmla="*/ 125 w 160"/>
              <a:gd name="T61" fmla="*/ 117 h 155"/>
              <a:gd name="T62" fmla="*/ 135 w 160"/>
              <a:gd name="T63" fmla="*/ 107 h 155"/>
              <a:gd name="T64" fmla="*/ 146 w 160"/>
              <a:gd name="T65" fmla="*/ 117 h 155"/>
              <a:gd name="T66" fmla="*/ 135 w 160"/>
              <a:gd name="T67" fmla="*/ 128 h 155"/>
              <a:gd name="T68" fmla="*/ 135 w 160"/>
              <a:gd name="T69" fmla="*/ 86 h 155"/>
              <a:gd name="T70" fmla="*/ 125 w 160"/>
              <a:gd name="T71" fmla="*/ 76 h 155"/>
              <a:gd name="T72" fmla="*/ 135 w 160"/>
              <a:gd name="T73" fmla="*/ 65 h 155"/>
              <a:gd name="T74" fmla="*/ 146 w 160"/>
              <a:gd name="T75" fmla="*/ 76 h 155"/>
              <a:gd name="T76" fmla="*/ 135 w 160"/>
              <a:gd name="T77" fmla="*/ 86 h 155"/>
              <a:gd name="T78" fmla="*/ 135 w 160"/>
              <a:gd name="T79" fmla="*/ 86 h 155"/>
              <a:gd name="T80" fmla="*/ 135 w 160"/>
              <a:gd name="T81" fmla="*/ 86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55">
                <a:moveTo>
                  <a:pt x="148" y="38"/>
                </a:moveTo>
                <a:cubicBezTo>
                  <a:pt x="99" y="38"/>
                  <a:pt x="99" y="38"/>
                  <a:pt x="99" y="38"/>
                </a:cubicBezTo>
                <a:cubicBezTo>
                  <a:pt x="116" y="9"/>
                  <a:pt x="116" y="9"/>
                  <a:pt x="116" y="9"/>
                </a:cubicBezTo>
                <a:cubicBezTo>
                  <a:pt x="119" y="5"/>
                  <a:pt x="117" y="3"/>
                  <a:pt x="115" y="1"/>
                </a:cubicBezTo>
                <a:cubicBezTo>
                  <a:pt x="113" y="0"/>
                  <a:pt x="109" y="1"/>
                  <a:pt x="108" y="3"/>
                </a:cubicBezTo>
                <a:cubicBezTo>
                  <a:pt x="86" y="38"/>
                  <a:pt x="86" y="38"/>
                  <a:pt x="86" y="38"/>
                </a:cubicBezTo>
                <a:cubicBezTo>
                  <a:pt x="73" y="38"/>
                  <a:pt x="73" y="38"/>
                  <a:pt x="73" y="38"/>
                </a:cubicBezTo>
                <a:cubicBezTo>
                  <a:pt x="53" y="3"/>
                  <a:pt x="53" y="3"/>
                  <a:pt x="53" y="3"/>
                </a:cubicBezTo>
                <a:cubicBezTo>
                  <a:pt x="52" y="1"/>
                  <a:pt x="48" y="0"/>
                  <a:pt x="46" y="1"/>
                </a:cubicBezTo>
                <a:cubicBezTo>
                  <a:pt x="43" y="3"/>
                  <a:pt x="42" y="5"/>
                  <a:pt x="43" y="9"/>
                </a:cubicBezTo>
                <a:cubicBezTo>
                  <a:pt x="61" y="38"/>
                  <a:pt x="61" y="38"/>
                  <a:pt x="61" y="38"/>
                </a:cubicBezTo>
                <a:cubicBezTo>
                  <a:pt x="12" y="38"/>
                  <a:pt x="12" y="38"/>
                  <a:pt x="12" y="38"/>
                </a:cubicBezTo>
                <a:cubicBezTo>
                  <a:pt x="5" y="38"/>
                  <a:pt x="0" y="42"/>
                  <a:pt x="0" y="48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1"/>
                  <a:pt x="5" y="155"/>
                  <a:pt x="12" y="155"/>
                </a:cubicBezTo>
                <a:cubicBezTo>
                  <a:pt x="148" y="155"/>
                  <a:pt x="148" y="155"/>
                  <a:pt x="148" y="155"/>
                </a:cubicBezTo>
                <a:cubicBezTo>
                  <a:pt x="154" y="155"/>
                  <a:pt x="160" y="151"/>
                  <a:pt x="160" y="145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0" y="42"/>
                  <a:pt x="154" y="38"/>
                  <a:pt x="148" y="38"/>
                </a:cubicBezTo>
                <a:close/>
                <a:moveTo>
                  <a:pt x="113" y="130"/>
                </a:moveTo>
                <a:cubicBezTo>
                  <a:pt x="113" y="134"/>
                  <a:pt x="109" y="136"/>
                  <a:pt x="105" y="136"/>
                </a:cubicBezTo>
                <a:cubicBezTo>
                  <a:pt x="25" y="136"/>
                  <a:pt x="25" y="136"/>
                  <a:pt x="25" y="136"/>
                </a:cubicBezTo>
                <a:cubicBezTo>
                  <a:pt x="22" y="136"/>
                  <a:pt x="19" y="134"/>
                  <a:pt x="19" y="130"/>
                </a:cubicBezTo>
                <a:cubicBezTo>
                  <a:pt x="19" y="63"/>
                  <a:pt x="19" y="63"/>
                  <a:pt x="19" y="63"/>
                </a:cubicBezTo>
                <a:cubicBezTo>
                  <a:pt x="19" y="59"/>
                  <a:pt x="22" y="57"/>
                  <a:pt x="25" y="57"/>
                </a:cubicBezTo>
                <a:cubicBezTo>
                  <a:pt x="105" y="57"/>
                  <a:pt x="105" y="57"/>
                  <a:pt x="105" y="57"/>
                </a:cubicBezTo>
                <a:cubicBezTo>
                  <a:pt x="109" y="57"/>
                  <a:pt x="113" y="59"/>
                  <a:pt x="113" y="63"/>
                </a:cubicBezTo>
                <a:cubicBezTo>
                  <a:pt x="113" y="130"/>
                  <a:pt x="113" y="130"/>
                  <a:pt x="113" y="130"/>
                </a:cubicBezTo>
                <a:cubicBezTo>
                  <a:pt x="113" y="130"/>
                  <a:pt x="113" y="130"/>
                  <a:pt x="113" y="130"/>
                </a:cubicBezTo>
                <a:close/>
                <a:moveTo>
                  <a:pt x="135" y="128"/>
                </a:moveTo>
                <a:cubicBezTo>
                  <a:pt x="129" y="128"/>
                  <a:pt x="125" y="123"/>
                  <a:pt x="125" y="117"/>
                </a:cubicBezTo>
                <a:cubicBezTo>
                  <a:pt x="125" y="111"/>
                  <a:pt x="129" y="107"/>
                  <a:pt x="135" y="107"/>
                </a:cubicBezTo>
                <a:cubicBezTo>
                  <a:pt x="141" y="107"/>
                  <a:pt x="146" y="111"/>
                  <a:pt x="146" y="117"/>
                </a:cubicBezTo>
                <a:cubicBezTo>
                  <a:pt x="146" y="123"/>
                  <a:pt x="141" y="128"/>
                  <a:pt x="135" y="128"/>
                </a:cubicBezTo>
                <a:close/>
                <a:moveTo>
                  <a:pt x="135" y="86"/>
                </a:moveTo>
                <a:cubicBezTo>
                  <a:pt x="129" y="86"/>
                  <a:pt x="125" y="82"/>
                  <a:pt x="125" y="76"/>
                </a:cubicBezTo>
                <a:cubicBezTo>
                  <a:pt x="125" y="70"/>
                  <a:pt x="129" y="65"/>
                  <a:pt x="135" y="65"/>
                </a:cubicBezTo>
                <a:cubicBezTo>
                  <a:pt x="141" y="65"/>
                  <a:pt x="146" y="70"/>
                  <a:pt x="146" y="76"/>
                </a:cubicBezTo>
                <a:cubicBezTo>
                  <a:pt x="146" y="82"/>
                  <a:pt x="141" y="86"/>
                  <a:pt x="135" y="86"/>
                </a:cubicBezTo>
                <a:close/>
                <a:moveTo>
                  <a:pt x="135" y="86"/>
                </a:moveTo>
                <a:cubicBezTo>
                  <a:pt x="135" y="86"/>
                  <a:pt x="135" y="86"/>
                  <a:pt x="135" y="8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C531071C-A14C-E617-6E31-FDB52EE994CB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1373188"/>
            <a:ext cx="254000" cy="254000"/>
          </a:xfrm>
          <a:custGeom>
            <a:avLst/>
            <a:gdLst>
              <a:gd name="T0" fmla="*/ 106 w 160"/>
              <a:gd name="T1" fmla="*/ 9 h 160"/>
              <a:gd name="T2" fmla="*/ 74 w 160"/>
              <a:gd name="T3" fmla="*/ 72 h 160"/>
              <a:gd name="T4" fmla="*/ 81 w 160"/>
              <a:gd name="T5" fmla="*/ 64 h 160"/>
              <a:gd name="T6" fmla="*/ 44 w 160"/>
              <a:gd name="T7" fmla="*/ 114 h 160"/>
              <a:gd name="T8" fmla="*/ 18 w 160"/>
              <a:gd name="T9" fmla="*/ 160 h 160"/>
              <a:gd name="T10" fmla="*/ 44 w 160"/>
              <a:gd name="T11" fmla="*/ 138 h 160"/>
              <a:gd name="T12" fmla="*/ 71 w 160"/>
              <a:gd name="T13" fmla="*/ 117 h 160"/>
              <a:gd name="T14" fmla="*/ 68 w 160"/>
              <a:gd name="T15" fmla="*/ 152 h 160"/>
              <a:gd name="T16" fmla="*/ 50 w 160"/>
              <a:gd name="T17" fmla="*/ 140 h 160"/>
              <a:gd name="T18" fmla="*/ 49 w 160"/>
              <a:gd name="T19" fmla="*/ 110 h 160"/>
              <a:gd name="T20" fmla="*/ 35 w 160"/>
              <a:gd name="T21" fmla="*/ 112 h 160"/>
              <a:gd name="T22" fmla="*/ 55 w 160"/>
              <a:gd name="T23" fmla="*/ 150 h 160"/>
              <a:gd name="T24" fmla="*/ 85 w 160"/>
              <a:gd name="T25" fmla="*/ 121 h 160"/>
              <a:gd name="T26" fmla="*/ 1 w 160"/>
              <a:gd name="T27" fmla="*/ 117 h 160"/>
              <a:gd name="T28" fmla="*/ 45 w 160"/>
              <a:gd name="T29" fmla="*/ 92 h 160"/>
              <a:gd name="T30" fmla="*/ 29 w 160"/>
              <a:gd name="T31" fmla="*/ 145 h 160"/>
              <a:gd name="T32" fmla="*/ 63 w 160"/>
              <a:gd name="T33" fmla="*/ 90 h 160"/>
              <a:gd name="T34" fmla="*/ 87 w 160"/>
              <a:gd name="T35" fmla="*/ 50 h 160"/>
              <a:gd name="T36" fmla="*/ 81 w 160"/>
              <a:gd name="T37" fmla="*/ 26 h 160"/>
              <a:gd name="T38" fmla="*/ 55 w 160"/>
              <a:gd name="T39" fmla="*/ 3 h 160"/>
              <a:gd name="T40" fmla="*/ 37 w 160"/>
              <a:gd name="T41" fmla="*/ 16 h 160"/>
              <a:gd name="T42" fmla="*/ 33 w 160"/>
              <a:gd name="T43" fmla="*/ 27 h 160"/>
              <a:gd name="T44" fmla="*/ 61 w 160"/>
              <a:gd name="T45" fmla="*/ 43 h 160"/>
              <a:gd name="T46" fmla="*/ 61 w 160"/>
              <a:gd name="T47" fmla="*/ 43 h 160"/>
              <a:gd name="T48" fmla="*/ 68 w 160"/>
              <a:gd name="T49" fmla="*/ 31 h 160"/>
              <a:gd name="T50" fmla="*/ 72 w 160"/>
              <a:gd name="T51" fmla="*/ 27 h 160"/>
              <a:gd name="T52" fmla="*/ 59 w 160"/>
              <a:gd name="T53" fmla="*/ 15 h 160"/>
              <a:gd name="T54" fmla="*/ 116 w 160"/>
              <a:gd name="T55" fmla="*/ 132 h 160"/>
              <a:gd name="T56" fmla="*/ 160 w 160"/>
              <a:gd name="T57" fmla="*/ 76 h 160"/>
              <a:gd name="T58" fmla="*/ 144 w 160"/>
              <a:gd name="T59" fmla="*/ 78 h 160"/>
              <a:gd name="T60" fmla="*/ 127 w 160"/>
              <a:gd name="T61" fmla="*/ 73 h 160"/>
              <a:gd name="T62" fmla="*/ 144 w 160"/>
              <a:gd name="T63" fmla="*/ 135 h 160"/>
              <a:gd name="T64" fmla="*/ 144 w 160"/>
              <a:gd name="T65" fmla="*/ 135 h 160"/>
              <a:gd name="T66" fmla="*/ 141 w 160"/>
              <a:gd name="T67" fmla="*/ 118 h 160"/>
              <a:gd name="T68" fmla="*/ 128 w 160"/>
              <a:gd name="T69" fmla="*/ 105 h 160"/>
              <a:gd name="T70" fmla="*/ 138 w 160"/>
              <a:gd name="T71" fmla="*/ 95 h 160"/>
              <a:gd name="T72" fmla="*/ 156 w 160"/>
              <a:gd name="T73" fmla="*/ 98 h 160"/>
              <a:gd name="T74" fmla="*/ 81 w 160"/>
              <a:gd name="T75" fmla="*/ 160 h 160"/>
              <a:gd name="T76" fmla="*/ 135 w 160"/>
              <a:gd name="T77" fmla="*/ 152 h 160"/>
              <a:gd name="T78" fmla="*/ 87 w 160"/>
              <a:gd name="T79" fmla="*/ 145 h 160"/>
              <a:gd name="T80" fmla="*/ 98 w 160"/>
              <a:gd name="T81" fmla="*/ 145 h 160"/>
              <a:gd name="T82" fmla="*/ 109 w 160"/>
              <a:gd name="T83" fmla="*/ 145 h 160"/>
              <a:gd name="T84" fmla="*/ 109 w 160"/>
              <a:gd name="T85" fmla="*/ 145 h 160"/>
              <a:gd name="T86" fmla="*/ 27 w 160"/>
              <a:gd name="T87" fmla="*/ 67 h 160"/>
              <a:gd name="T88" fmla="*/ 27 w 160"/>
              <a:gd name="T89" fmla="*/ 73 h 160"/>
              <a:gd name="T90" fmla="*/ 39 w 160"/>
              <a:gd name="T91" fmla="*/ 61 h 160"/>
              <a:gd name="T92" fmla="*/ 104 w 160"/>
              <a:gd name="T93" fmla="*/ 78 h 160"/>
              <a:gd name="T94" fmla="*/ 87 w 160"/>
              <a:gd name="T95" fmla="*/ 83 h 160"/>
              <a:gd name="T96" fmla="*/ 135 w 160"/>
              <a:gd name="T97" fmla="*/ 55 h 160"/>
              <a:gd name="T98" fmla="*/ 120 w 160"/>
              <a:gd name="T99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0">
                <a:moveTo>
                  <a:pt x="110" y="19"/>
                </a:moveTo>
                <a:cubicBezTo>
                  <a:pt x="113" y="19"/>
                  <a:pt x="116" y="16"/>
                  <a:pt x="116" y="13"/>
                </a:cubicBezTo>
                <a:cubicBezTo>
                  <a:pt x="116" y="10"/>
                  <a:pt x="115" y="8"/>
                  <a:pt x="112" y="8"/>
                </a:cubicBezTo>
                <a:cubicBezTo>
                  <a:pt x="110" y="7"/>
                  <a:pt x="107" y="7"/>
                  <a:pt x="106" y="9"/>
                </a:cubicBezTo>
                <a:cubicBezTo>
                  <a:pt x="105" y="10"/>
                  <a:pt x="103" y="13"/>
                  <a:pt x="105" y="15"/>
                </a:cubicBezTo>
                <a:cubicBezTo>
                  <a:pt x="106" y="16"/>
                  <a:pt x="107" y="19"/>
                  <a:pt x="110" y="19"/>
                </a:cubicBezTo>
                <a:close/>
                <a:moveTo>
                  <a:pt x="75" y="66"/>
                </a:moveTo>
                <a:cubicBezTo>
                  <a:pt x="72" y="67"/>
                  <a:pt x="72" y="69"/>
                  <a:pt x="74" y="72"/>
                </a:cubicBezTo>
                <a:cubicBezTo>
                  <a:pt x="74" y="74"/>
                  <a:pt x="76" y="76"/>
                  <a:pt x="79" y="76"/>
                </a:cubicBezTo>
                <a:cubicBezTo>
                  <a:pt x="80" y="76"/>
                  <a:pt x="81" y="74"/>
                  <a:pt x="83" y="74"/>
                </a:cubicBezTo>
                <a:cubicBezTo>
                  <a:pt x="84" y="73"/>
                  <a:pt x="84" y="72"/>
                  <a:pt x="84" y="69"/>
                </a:cubicBezTo>
                <a:cubicBezTo>
                  <a:pt x="84" y="67"/>
                  <a:pt x="83" y="66"/>
                  <a:pt x="81" y="64"/>
                </a:cubicBezTo>
                <a:cubicBezTo>
                  <a:pt x="79" y="63"/>
                  <a:pt x="76" y="64"/>
                  <a:pt x="75" y="66"/>
                </a:cubicBezTo>
                <a:close/>
                <a:moveTo>
                  <a:pt x="44" y="127"/>
                </a:moveTo>
                <a:cubicBezTo>
                  <a:pt x="47" y="127"/>
                  <a:pt x="50" y="124"/>
                  <a:pt x="50" y="121"/>
                </a:cubicBezTo>
                <a:cubicBezTo>
                  <a:pt x="50" y="117"/>
                  <a:pt x="47" y="114"/>
                  <a:pt x="44" y="114"/>
                </a:cubicBezTo>
                <a:cubicBezTo>
                  <a:pt x="41" y="114"/>
                  <a:pt x="39" y="117"/>
                  <a:pt x="39" y="121"/>
                </a:cubicBezTo>
                <a:cubicBezTo>
                  <a:pt x="39" y="124"/>
                  <a:pt x="41" y="127"/>
                  <a:pt x="44" y="127"/>
                </a:cubicBezTo>
                <a:close/>
                <a:moveTo>
                  <a:pt x="18" y="117"/>
                </a:moveTo>
                <a:cubicBezTo>
                  <a:pt x="18" y="160"/>
                  <a:pt x="18" y="160"/>
                  <a:pt x="18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39"/>
                  <a:pt x="25" y="138"/>
                  <a:pt x="26" y="138"/>
                </a:cubicBezTo>
                <a:cubicBezTo>
                  <a:pt x="44" y="138"/>
                  <a:pt x="44" y="138"/>
                  <a:pt x="44" y="138"/>
                </a:cubicBezTo>
                <a:cubicBezTo>
                  <a:pt x="45" y="138"/>
                  <a:pt x="47" y="139"/>
                  <a:pt x="47" y="14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71" y="117"/>
                  <a:pt x="71" y="117"/>
                  <a:pt x="71" y="117"/>
                </a:cubicBezTo>
                <a:cubicBezTo>
                  <a:pt x="44" y="99"/>
                  <a:pt x="44" y="99"/>
                  <a:pt x="44" y="99"/>
                </a:cubicBezTo>
                <a:cubicBezTo>
                  <a:pt x="18" y="117"/>
                  <a:pt x="18" y="117"/>
                  <a:pt x="18" y="117"/>
                </a:cubicBezTo>
                <a:close/>
                <a:moveTo>
                  <a:pt x="68" y="140"/>
                </a:moveTo>
                <a:cubicBezTo>
                  <a:pt x="68" y="152"/>
                  <a:pt x="68" y="152"/>
                  <a:pt x="68" y="152"/>
                </a:cubicBezTo>
                <a:cubicBezTo>
                  <a:pt x="68" y="154"/>
                  <a:pt x="67" y="155"/>
                  <a:pt x="64" y="155"/>
                </a:cubicBezTo>
                <a:cubicBezTo>
                  <a:pt x="53" y="155"/>
                  <a:pt x="53" y="155"/>
                  <a:pt x="53" y="155"/>
                </a:cubicBezTo>
                <a:cubicBezTo>
                  <a:pt x="52" y="155"/>
                  <a:pt x="50" y="154"/>
                  <a:pt x="50" y="152"/>
                </a:cubicBezTo>
                <a:cubicBezTo>
                  <a:pt x="50" y="140"/>
                  <a:pt x="50" y="140"/>
                  <a:pt x="50" y="140"/>
                </a:cubicBezTo>
                <a:cubicBezTo>
                  <a:pt x="50" y="139"/>
                  <a:pt x="52" y="138"/>
                  <a:pt x="53" y="138"/>
                </a:cubicBezTo>
                <a:cubicBezTo>
                  <a:pt x="64" y="138"/>
                  <a:pt x="64" y="138"/>
                  <a:pt x="64" y="138"/>
                </a:cubicBezTo>
                <a:cubicBezTo>
                  <a:pt x="67" y="138"/>
                  <a:pt x="68" y="139"/>
                  <a:pt x="68" y="140"/>
                </a:cubicBezTo>
                <a:close/>
                <a:moveTo>
                  <a:pt x="49" y="110"/>
                </a:moveTo>
                <a:cubicBezTo>
                  <a:pt x="53" y="112"/>
                  <a:pt x="55" y="116"/>
                  <a:pt x="55" y="121"/>
                </a:cubicBezTo>
                <a:cubicBezTo>
                  <a:pt x="55" y="127"/>
                  <a:pt x="50" y="132"/>
                  <a:pt x="44" y="132"/>
                </a:cubicBezTo>
                <a:cubicBezTo>
                  <a:pt x="39" y="132"/>
                  <a:pt x="35" y="129"/>
                  <a:pt x="33" y="126"/>
                </a:cubicBezTo>
                <a:cubicBezTo>
                  <a:pt x="31" y="121"/>
                  <a:pt x="33" y="116"/>
                  <a:pt x="35" y="112"/>
                </a:cubicBezTo>
                <a:cubicBezTo>
                  <a:pt x="39" y="110"/>
                  <a:pt x="44" y="109"/>
                  <a:pt x="49" y="110"/>
                </a:cubicBezTo>
                <a:close/>
                <a:moveTo>
                  <a:pt x="61" y="145"/>
                </a:moveTo>
                <a:cubicBezTo>
                  <a:pt x="55" y="145"/>
                  <a:pt x="55" y="145"/>
                  <a:pt x="55" y="145"/>
                </a:cubicBezTo>
                <a:cubicBezTo>
                  <a:pt x="55" y="150"/>
                  <a:pt x="55" y="150"/>
                  <a:pt x="55" y="150"/>
                </a:cubicBezTo>
                <a:cubicBezTo>
                  <a:pt x="61" y="150"/>
                  <a:pt x="61" y="150"/>
                  <a:pt x="61" y="150"/>
                </a:cubicBezTo>
                <a:lnTo>
                  <a:pt x="61" y="145"/>
                </a:lnTo>
                <a:close/>
                <a:moveTo>
                  <a:pt x="45" y="92"/>
                </a:moveTo>
                <a:cubicBezTo>
                  <a:pt x="85" y="121"/>
                  <a:pt x="85" y="121"/>
                  <a:pt x="85" y="121"/>
                </a:cubicBezTo>
                <a:cubicBezTo>
                  <a:pt x="85" y="122"/>
                  <a:pt x="86" y="122"/>
                  <a:pt x="86" y="122"/>
                </a:cubicBezTo>
                <a:cubicBezTo>
                  <a:pt x="88" y="121"/>
                  <a:pt x="88" y="118"/>
                  <a:pt x="87" y="117"/>
                </a:cubicBezTo>
                <a:cubicBezTo>
                  <a:pt x="44" y="87"/>
                  <a:pt x="44" y="87"/>
                  <a:pt x="44" y="87"/>
                </a:cubicBezTo>
                <a:cubicBezTo>
                  <a:pt x="1" y="117"/>
                  <a:pt x="1" y="117"/>
                  <a:pt x="1" y="117"/>
                </a:cubicBezTo>
                <a:cubicBezTo>
                  <a:pt x="0" y="118"/>
                  <a:pt x="0" y="121"/>
                  <a:pt x="2" y="122"/>
                </a:cubicBezTo>
                <a:cubicBezTo>
                  <a:pt x="2" y="122"/>
                  <a:pt x="4" y="122"/>
                  <a:pt x="4" y="121"/>
                </a:cubicBezTo>
                <a:cubicBezTo>
                  <a:pt x="43" y="92"/>
                  <a:pt x="43" y="92"/>
                  <a:pt x="43" y="92"/>
                </a:cubicBezTo>
                <a:lnTo>
                  <a:pt x="45" y="92"/>
                </a:lnTo>
                <a:close/>
                <a:moveTo>
                  <a:pt x="29" y="160"/>
                </a:moveTo>
                <a:cubicBezTo>
                  <a:pt x="42" y="160"/>
                  <a:pt x="42" y="160"/>
                  <a:pt x="42" y="160"/>
                </a:cubicBezTo>
                <a:cubicBezTo>
                  <a:pt x="42" y="145"/>
                  <a:pt x="42" y="145"/>
                  <a:pt x="42" y="145"/>
                </a:cubicBezTo>
                <a:cubicBezTo>
                  <a:pt x="29" y="145"/>
                  <a:pt x="29" y="145"/>
                  <a:pt x="29" y="145"/>
                </a:cubicBezTo>
                <a:lnTo>
                  <a:pt x="29" y="160"/>
                </a:lnTo>
                <a:close/>
                <a:moveTo>
                  <a:pt x="71" y="99"/>
                </a:moveTo>
                <a:cubicBezTo>
                  <a:pt x="71" y="90"/>
                  <a:pt x="71" y="90"/>
                  <a:pt x="71" y="90"/>
                </a:cubicBezTo>
                <a:cubicBezTo>
                  <a:pt x="63" y="90"/>
                  <a:pt x="63" y="90"/>
                  <a:pt x="63" y="90"/>
                </a:cubicBezTo>
                <a:cubicBezTo>
                  <a:pt x="63" y="95"/>
                  <a:pt x="63" y="95"/>
                  <a:pt x="63" y="95"/>
                </a:cubicBezTo>
                <a:lnTo>
                  <a:pt x="71" y="99"/>
                </a:lnTo>
                <a:close/>
                <a:moveTo>
                  <a:pt x="29" y="50"/>
                </a:moveTo>
                <a:cubicBezTo>
                  <a:pt x="87" y="50"/>
                  <a:pt x="87" y="50"/>
                  <a:pt x="87" y="50"/>
                </a:cubicBezTo>
                <a:cubicBezTo>
                  <a:pt x="93" y="50"/>
                  <a:pt x="98" y="45"/>
                  <a:pt x="98" y="38"/>
                </a:cubicBezTo>
                <a:cubicBezTo>
                  <a:pt x="98" y="32"/>
                  <a:pt x="93" y="27"/>
                  <a:pt x="87" y="27"/>
                </a:cubicBezTo>
                <a:cubicBezTo>
                  <a:pt x="83" y="27"/>
                  <a:pt x="83" y="27"/>
                  <a:pt x="83" y="27"/>
                </a:cubicBezTo>
                <a:cubicBezTo>
                  <a:pt x="82" y="27"/>
                  <a:pt x="81" y="26"/>
                  <a:pt x="81" y="26"/>
                </a:cubicBezTo>
                <a:cubicBezTo>
                  <a:pt x="80" y="25"/>
                  <a:pt x="80" y="24"/>
                  <a:pt x="81" y="24"/>
                </a:cubicBezTo>
                <a:cubicBezTo>
                  <a:pt x="82" y="19"/>
                  <a:pt x="81" y="14"/>
                  <a:pt x="80" y="10"/>
                </a:cubicBezTo>
                <a:cubicBezTo>
                  <a:pt x="77" y="5"/>
                  <a:pt x="73" y="3"/>
                  <a:pt x="68" y="1"/>
                </a:cubicBezTo>
                <a:cubicBezTo>
                  <a:pt x="64" y="0"/>
                  <a:pt x="59" y="0"/>
                  <a:pt x="55" y="3"/>
                </a:cubicBezTo>
                <a:cubicBezTo>
                  <a:pt x="51" y="5"/>
                  <a:pt x="49" y="9"/>
                  <a:pt x="47" y="14"/>
                </a:cubicBezTo>
                <a:cubicBezTo>
                  <a:pt x="47" y="15"/>
                  <a:pt x="46" y="15"/>
                  <a:pt x="46" y="16"/>
                </a:cubicBezTo>
                <a:cubicBezTo>
                  <a:pt x="45" y="16"/>
                  <a:pt x="44" y="16"/>
                  <a:pt x="44" y="16"/>
                </a:cubicBezTo>
                <a:cubicBezTo>
                  <a:pt x="41" y="15"/>
                  <a:pt x="40" y="15"/>
                  <a:pt x="37" y="16"/>
                </a:cubicBezTo>
                <a:cubicBezTo>
                  <a:pt x="36" y="17"/>
                  <a:pt x="35" y="19"/>
                  <a:pt x="35" y="21"/>
                </a:cubicBezTo>
                <a:cubicBezTo>
                  <a:pt x="35" y="22"/>
                  <a:pt x="35" y="22"/>
                  <a:pt x="35" y="22"/>
                </a:cubicBezTo>
                <a:cubicBezTo>
                  <a:pt x="36" y="24"/>
                  <a:pt x="36" y="25"/>
                  <a:pt x="35" y="26"/>
                </a:cubicBezTo>
                <a:cubicBezTo>
                  <a:pt x="35" y="26"/>
                  <a:pt x="34" y="27"/>
                  <a:pt x="33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3" y="27"/>
                  <a:pt x="18" y="32"/>
                  <a:pt x="18" y="38"/>
                </a:cubicBezTo>
                <a:cubicBezTo>
                  <a:pt x="18" y="45"/>
                  <a:pt x="23" y="50"/>
                  <a:pt x="29" y="50"/>
                </a:cubicBezTo>
                <a:close/>
                <a:moveTo>
                  <a:pt x="61" y="43"/>
                </a:moveTo>
                <a:cubicBezTo>
                  <a:pt x="55" y="43"/>
                  <a:pt x="55" y="43"/>
                  <a:pt x="55" y="43"/>
                </a:cubicBezTo>
                <a:cubicBezTo>
                  <a:pt x="55" y="38"/>
                  <a:pt x="55" y="38"/>
                  <a:pt x="55" y="38"/>
                </a:cubicBezTo>
                <a:cubicBezTo>
                  <a:pt x="61" y="38"/>
                  <a:pt x="61" y="38"/>
                  <a:pt x="61" y="38"/>
                </a:cubicBezTo>
                <a:lnTo>
                  <a:pt x="61" y="43"/>
                </a:lnTo>
                <a:close/>
                <a:moveTo>
                  <a:pt x="65" y="35"/>
                </a:moveTo>
                <a:cubicBezTo>
                  <a:pt x="61" y="32"/>
                  <a:pt x="55" y="32"/>
                  <a:pt x="52" y="35"/>
                </a:cubicBezTo>
                <a:cubicBezTo>
                  <a:pt x="47" y="31"/>
                  <a:pt x="47" y="31"/>
                  <a:pt x="47" y="31"/>
                </a:cubicBezTo>
                <a:cubicBezTo>
                  <a:pt x="54" y="25"/>
                  <a:pt x="62" y="25"/>
                  <a:pt x="68" y="31"/>
                </a:cubicBezTo>
                <a:lnTo>
                  <a:pt x="65" y="35"/>
                </a:lnTo>
                <a:close/>
                <a:moveTo>
                  <a:pt x="59" y="15"/>
                </a:moveTo>
                <a:cubicBezTo>
                  <a:pt x="65" y="15"/>
                  <a:pt x="71" y="17"/>
                  <a:pt x="76" y="22"/>
                </a:cubicBezTo>
                <a:cubicBezTo>
                  <a:pt x="72" y="27"/>
                  <a:pt x="72" y="27"/>
                  <a:pt x="72" y="27"/>
                </a:cubicBezTo>
                <a:cubicBezTo>
                  <a:pt x="68" y="24"/>
                  <a:pt x="64" y="21"/>
                  <a:pt x="59" y="21"/>
                </a:cubicBezTo>
                <a:cubicBezTo>
                  <a:pt x="52" y="21"/>
                  <a:pt x="47" y="24"/>
                  <a:pt x="44" y="27"/>
                </a:cubicBezTo>
                <a:cubicBezTo>
                  <a:pt x="40" y="22"/>
                  <a:pt x="40" y="22"/>
                  <a:pt x="40" y="22"/>
                </a:cubicBezTo>
                <a:cubicBezTo>
                  <a:pt x="45" y="17"/>
                  <a:pt x="51" y="15"/>
                  <a:pt x="59" y="15"/>
                </a:cubicBezTo>
                <a:close/>
                <a:moveTo>
                  <a:pt x="152" y="67"/>
                </a:moveTo>
                <a:cubicBezTo>
                  <a:pt x="124" y="67"/>
                  <a:pt x="124" y="67"/>
                  <a:pt x="124" y="67"/>
                </a:cubicBezTo>
                <a:cubicBezTo>
                  <a:pt x="120" y="67"/>
                  <a:pt x="116" y="71"/>
                  <a:pt x="116" y="76"/>
                </a:cubicBezTo>
                <a:cubicBezTo>
                  <a:pt x="116" y="132"/>
                  <a:pt x="116" y="132"/>
                  <a:pt x="116" y="132"/>
                </a:cubicBezTo>
                <a:cubicBezTo>
                  <a:pt x="116" y="137"/>
                  <a:pt x="120" y="140"/>
                  <a:pt x="124" y="140"/>
                </a:cubicBezTo>
                <a:cubicBezTo>
                  <a:pt x="152" y="140"/>
                  <a:pt x="152" y="140"/>
                  <a:pt x="152" y="140"/>
                </a:cubicBezTo>
                <a:cubicBezTo>
                  <a:pt x="157" y="140"/>
                  <a:pt x="160" y="137"/>
                  <a:pt x="160" y="132"/>
                </a:cubicBezTo>
                <a:cubicBezTo>
                  <a:pt x="160" y="76"/>
                  <a:pt x="160" y="76"/>
                  <a:pt x="160" y="76"/>
                </a:cubicBezTo>
                <a:cubicBezTo>
                  <a:pt x="160" y="71"/>
                  <a:pt x="157" y="67"/>
                  <a:pt x="152" y="67"/>
                </a:cubicBezTo>
                <a:close/>
                <a:moveTo>
                  <a:pt x="133" y="73"/>
                </a:moveTo>
                <a:cubicBezTo>
                  <a:pt x="144" y="73"/>
                  <a:pt x="144" y="73"/>
                  <a:pt x="144" y="73"/>
                </a:cubicBezTo>
                <a:cubicBezTo>
                  <a:pt x="144" y="78"/>
                  <a:pt x="144" y="78"/>
                  <a:pt x="144" y="78"/>
                </a:cubicBezTo>
                <a:cubicBezTo>
                  <a:pt x="133" y="78"/>
                  <a:pt x="133" y="78"/>
                  <a:pt x="133" y="78"/>
                </a:cubicBezTo>
                <a:lnTo>
                  <a:pt x="133" y="73"/>
                </a:lnTo>
                <a:close/>
                <a:moveTo>
                  <a:pt x="122" y="73"/>
                </a:moveTo>
                <a:cubicBezTo>
                  <a:pt x="127" y="73"/>
                  <a:pt x="127" y="73"/>
                  <a:pt x="127" y="73"/>
                </a:cubicBezTo>
                <a:cubicBezTo>
                  <a:pt x="127" y="78"/>
                  <a:pt x="127" y="78"/>
                  <a:pt x="127" y="78"/>
                </a:cubicBezTo>
                <a:cubicBezTo>
                  <a:pt x="122" y="78"/>
                  <a:pt x="122" y="78"/>
                  <a:pt x="122" y="78"/>
                </a:cubicBezTo>
                <a:lnTo>
                  <a:pt x="122" y="73"/>
                </a:lnTo>
                <a:close/>
                <a:moveTo>
                  <a:pt x="144" y="135"/>
                </a:moveTo>
                <a:cubicBezTo>
                  <a:pt x="133" y="135"/>
                  <a:pt x="133" y="135"/>
                  <a:pt x="133" y="135"/>
                </a:cubicBezTo>
                <a:cubicBezTo>
                  <a:pt x="133" y="129"/>
                  <a:pt x="133" y="129"/>
                  <a:pt x="133" y="129"/>
                </a:cubicBezTo>
                <a:cubicBezTo>
                  <a:pt x="144" y="129"/>
                  <a:pt x="144" y="129"/>
                  <a:pt x="144" y="129"/>
                </a:cubicBezTo>
                <a:lnTo>
                  <a:pt x="144" y="135"/>
                </a:lnTo>
                <a:close/>
                <a:moveTo>
                  <a:pt x="135" y="118"/>
                </a:moveTo>
                <a:cubicBezTo>
                  <a:pt x="135" y="112"/>
                  <a:pt x="135" y="112"/>
                  <a:pt x="135" y="112"/>
                </a:cubicBezTo>
                <a:cubicBezTo>
                  <a:pt x="141" y="112"/>
                  <a:pt x="141" y="112"/>
                  <a:pt x="141" y="112"/>
                </a:cubicBezTo>
                <a:cubicBezTo>
                  <a:pt x="141" y="118"/>
                  <a:pt x="141" y="118"/>
                  <a:pt x="141" y="118"/>
                </a:cubicBezTo>
                <a:lnTo>
                  <a:pt x="135" y="118"/>
                </a:lnTo>
                <a:close/>
                <a:moveTo>
                  <a:pt x="144" y="109"/>
                </a:moveTo>
                <a:cubicBezTo>
                  <a:pt x="141" y="106"/>
                  <a:pt x="135" y="106"/>
                  <a:pt x="133" y="109"/>
                </a:cubicBezTo>
                <a:cubicBezTo>
                  <a:pt x="128" y="105"/>
                  <a:pt x="128" y="105"/>
                  <a:pt x="128" y="105"/>
                </a:cubicBezTo>
                <a:cubicBezTo>
                  <a:pt x="134" y="100"/>
                  <a:pt x="142" y="100"/>
                  <a:pt x="148" y="105"/>
                </a:cubicBezTo>
                <a:lnTo>
                  <a:pt x="144" y="109"/>
                </a:lnTo>
                <a:close/>
                <a:moveTo>
                  <a:pt x="152" y="101"/>
                </a:moveTo>
                <a:cubicBezTo>
                  <a:pt x="148" y="98"/>
                  <a:pt x="144" y="95"/>
                  <a:pt x="138" y="95"/>
                </a:cubicBezTo>
                <a:cubicBezTo>
                  <a:pt x="133" y="95"/>
                  <a:pt x="128" y="98"/>
                  <a:pt x="124" y="101"/>
                </a:cubicBezTo>
                <a:cubicBezTo>
                  <a:pt x="121" y="98"/>
                  <a:pt x="121" y="98"/>
                  <a:pt x="121" y="98"/>
                </a:cubicBezTo>
                <a:cubicBezTo>
                  <a:pt x="126" y="93"/>
                  <a:pt x="132" y="90"/>
                  <a:pt x="138" y="90"/>
                </a:cubicBezTo>
                <a:cubicBezTo>
                  <a:pt x="145" y="90"/>
                  <a:pt x="151" y="93"/>
                  <a:pt x="156" y="98"/>
                </a:cubicBezTo>
                <a:lnTo>
                  <a:pt x="152" y="101"/>
                </a:lnTo>
                <a:close/>
                <a:moveTo>
                  <a:pt x="135" y="155"/>
                </a:moveTo>
                <a:cubicBezTo>
                  <a:pt x="81" y="155"/>
                  <a:pt x="81" y="155"/>
                  <a:pt x="81" y="155"/>
                </a:cubicBezTo>
                <a:cubicBezTo>
                  <a:pt x="81" y="160"/>
                  <a:pt x="81" y="160"/>
                  <a:pt x="81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40" y="160"/>
                  <a:pt x="141" y="158"/>
                  <a:pt x="141" y="157"/>
                </a:cubicBezTo>
                <a:cubicBezTo>
                  <a:pt x="141" y="152"/>
                  <a:pt x="141" y="152"/>
                  <a:pt x="141" y="152"/>
                </a:cubicBezTo>
                <a:cubicBezTo>
                  <a:pt x="135" y="152"/>
                  <a:pt x="135" y="152"/>
                  <a:pt x="135" y="152"/>
                </a:cubicBezTo>
                <a:lnTo>
                  <a:pt x="135" y="155"/>
                </a:lnTo>
                <a:close/>
                <a:moveTo>
                  <a:pt x="81" y="150"/>
                </a:moveTo>
                <a:cubicBezTo>
                  <a:pt x="87" y="150"/>
                  <a:pt x="87" y="150"/>
                  <a:pt x="87" y="150"/>
                </a:cubicBezTo>
                <a:cubicBezTo>
                  <a:pt x="87" y="145"/>
                  <a:pt x="87" y="145"/>
                  <a:pt x="87" y="145"/>
                </a:cubicBezTo>
                <a:cubicBezTo>
                  <a:pt x="81" y="145"/>
                  <a:pt x="81" y="145"/>
                  <a:pt x="81" y="145"/>
                </a:cubicBezTo>
                <a:lnTo>
                  <a:pt x="81" y="150"/>
                </a:lnTo>
                <a:close/>
                <a:moveTo>
                  <a:pt x="98" y="150"/>
                </a:moveTo>
                <a:cubicBezTo>
                  <a:pt x="98" y="145"/>
                  <a:pt x="98" y="145"/>
                  <a:pt x="98" y="145"/>
                </a:cubicBezTo>
                <a:cubicBezTo>
                  <a:pt x="92" y="145"/>
                  <a:pt x="92" y="145"/>
                  <a:pt x="92" y="145"/>
                </a:cubicBezTo>
                <a:cubicBezTo>
                  <a:pt x="92" y="150"/>
                  <a:pt x="92" y="150"/>
                  <a:pt x="92" y="150"/>
                </a:cubicBezTo>
                <a:lnTo>
                  <a:pt x="98" y="150"/>
                </a:lnTo>
                <a:close/>
                <a:moveTo>
                  <a:pt x="109" y="145"/>
                </a:moveTo>
                <a:cubicBezTo>
                  <a:pt x="104" y="145"/>
                  <a:pt x="104" y="145"/>
                  <a:pt x="104" y="145"/>
                </a:cubicBezTo>
                <a:cubicBezTo>
                  <a:pt x="104" y="150"/>
                  <a:pt x="104" y="150"/>
                  <a:pt x="104" y="150"/>
                </a:cubicBezTo>
                <a:cubicBezTo>
                  <a:pt x="109" y="150"/>
                  <a:pt x="109" y="150"/>
                  <a:pt x="109" y="150"/>
                </a:cubicBezTo>
                <a:lnTo>
                  <a:pt x="109" y="145"/>
                </a:lnTo>
                <a:close/>
                <a:moveTo>
                  <a:pt x="27" y="61"/>
                </a:moveTo>
                <a:cubicBezTo>
                  <a:pt x="22" y="61"/>
                  <a:pt x="22" y="61"/>
                  <a:pt x="22" y="61"/>
                </a:cubicBezTo>
                <a:cubicBezTo>
                  <a:pt x="22" y="67"/>
                  <a:pt x="22" y="67"/>
                  <a:pt x="22" y="67"/>
                </a:cubicBezTo>
                <a:cubicBezTo>
                  <a:pt x="27" y="67"/>
                  <a:pt x="27" y="67"/>
                  <a:pt x="27" y="67"/>
                </a:cubicBezTo>
                <a:lnTo>
                  <a:pt x="27" y="61"/>
                </a:lnTo>
                <a:close/>
                <a:moveTo>
                  <a:pt x="22" y="77"/>
                </a:moveTo>
                <a:cubicBezTo>
                  <a:pt x="27" y="77"/>
                  <a:pt x="27" y="77"/>
                  <a:pt x="27" y="77"/>
                </a:cubicBezTo>
                <a:cubicBezTo>
                  <a:pt x="27" y="73"/>
                  <a:pt x="27" y="73"/>
                  <a:pt x="27" y="73"/>
                </a:cubicBezTo>
                <a:cubicBezTo>
                  <a:pt x="22" y="73"/>
                  <a:pt x="22" y="73"/>
                  <a:pt x="22" y="73"/>
                </a:cubicBezTo>
                <a:lnTo>
                  <a:pt x="22" y="77"/>
                </a:lnTo>
                <a:close/>
                <a:moveTo>
                  <a:pt x="39" y="77"/>
                </a:moveTo>
                <a:cubicBezTo>
                  <a:pt x="39" y="61"/>
                  <a:pt x="39" y="61"/>
                  <a:pt x="39" y="61"/>
                </a:cubicBezTo>
                <a:cubicBezTo>
                  <a:pt x="34" y="61"/>
                  <a:pt x="34" y="61"/>
                  <a:pt x="34" y="61"/>
                </a:cubicBezTo>
                <a:cubicBezTo>
                  <a:pt x="34" y="77"/>
                  <a:pt x="34" y="77"/>
                  <a:pt x="34" y="77"/>
                </a:cubicBezTo>
                <a:lnTo>
                  <a:pt x="39" y="77"/>
                </a:lnTo>
                <a:close/>
                <a:moveTo>
                  <a:pt x="104" y="78"/>
                </a:moveTo>
                <a:cubicBezTo>
                  <a:pt x="104" y="78"/>
                  <a:pt x="104" y="78"/>
                  <a:pt x="91" y="78"/>
                </a:cubicBezTo>
                <a:cubicBezTo>
                  <a:pt x="91" y="78"/>
                  <a:pt x="91" y="78"/>
                  <a:pt x="88" y="76"/>
                </a:cubicBezTo>
                <a:cubicBezTo>
                  <a:pt x="88" y="76"/>
                  <a:pt x="88" y="76"/>
                  <a:pt x="85" y="81"/>
                </a:cubicBezTo>
                <a:cubicBezTo>
                  <a:pt x="85" y="81"/>
                  <a:pt x="85" y="81"/>
                  <a:pt x="87" y="83"/>
                </a:cubicBezTo>
                <a:cubicBezTo>
                  <a:pt x="88" y="85"/>
                  <a:pt x="88" y="85"/>
                  <a:pt x="90" y="85"/>
                </a:cubicBezTo>
                <a:cubicBezTo>
                  <a:pt x="90" y="85"/>
                  <a:pt x="90" y="85"/>
                  <a:pt x="104" y="85"/>
                </a:cubicBezTo>
                <a:lnTo>
                  <a:pt x="104" y="78"/>
                </a:lnTo>
                <a:close/>
                <a:moveTo>
                  <a:pt x="135" y="55"/>
                </a:moveTo>
                <a:cubicBezTo>
                  <a:pt x="135" y="55"/>
                  <a:pt x="135" y="55"/>
                  <a:pt x="141" y="55"/>
                </a:cubicBezTo>
                <a:cubicBezTo>
                  <a:pt x="141" y="41"/>
                  <a:pt x="141" y="41"/>
                  <a:pt x="141" y="41"/>
                </a:cubicBezTo>
                <a:cubicBezTo>
                  <a:pt x="141" y="41"/>
                  <a:pt x="141" y="39"/>
                  <a:pt x="140" y="39"/>
                </a:cubicBezTo>
                <a:cubicBezTo>
                  <a:pt x="140" y="39"/>
                  <a:pt x="140" y="39"/>
                  <a:pt x="120" y="19"/>
                </a:cubicBezTo>
                <a:cubicBezTo>
                  <a:pt x="120" y="19"/>
                  <a:pt x="120" y="19"/>
                  <a:pt x="117" y="23"/>
                </a:cubicBezTo>
                <a:cubicBezTo>
                  <a:pt x="117" y="23"/>
                  <a:pt x="117" y="23"/>
                  <a:pt x="135" y="42"/>
                </a:cubicBezTo>
                <a:cubicBezTo>
                  <a:pt x="135" y="42"/>
                  <a:pt x="135" y="42"/>
                  <a:pt x="135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E6888673-E868-6AE7-83C1-A7C8BE2A6D7F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5761038"/>
            <a:ext cx="252413" cy="290513"/>
          </a:xfrm>
          <a:custGeom>
            <a:avLst/>
            <a:gdLst>
              <a:gd name="T0" fmla="*/ 95 w 159"/>
              <a:gd name="T1" fmla="*/ 101 h 183"/>
              <a:gd name="T2" fmla="*/ 120 w 159"/>
              <a:gd name="T3" fmla="*/ 85 h 183"/>
              <a:gd name="T4" fmla="*/ 125 w 159"/>
              <a:gd name="T5" fmla="*/ 100 h 183"/>
              <a:gd name="T6" fmla="*/ 124 w 159"/>
              <a:gd name="T7" fmla="*/ 115 h 183"/>
              <a:gd name="T8" fmla="*/ 121 w 159"/>
              <a:gd name="T9" fmla="*/ 125 h 183"/>
              <a:gd name="T10" fmla="*/ 117 w 159"/>
              <a:gd name="T11" fmla="*/ 132 h 183"/>
              <a:gd name="T12" fmla="*/ 111 w 159"/>
              <a:gd name="T13" fmla="*/ 137 h 183"/>
              <a:gd name="T14" fmla="*/ 102 w 159"/>
              <a:gd name="T15" fmla="*/ 144 h 183"/>
              <a:gd name="T16" fmla="*/ 88 w 159"/>
              <a:gd name="T17" fmla="*/ 148 h 183"/>
              <a:gd name="T18" fmla="*/ 76 w 159"/>
              <a:gd name="T19" fmla="*/ 148 h 183"/>
              <a:gd name="T20" fmla="*/ 68 w 159"/>
              <a:gd name="T21" fmla="*/ 147 h 183"/>
              <a:gd name="T22" fmla="*/ 59 w 159"/>
              <a:gd name="T23" fmla="*/ 144 h 183"/>
              <a:gd name="T24" fmla="*/ 51 w 159"/>
              <a:gd name="T25" fmla="*/ 139 h 183"/>
              <a:gd name="T26" fmla="*/ 45 w 159"/>
              <a:gd name="T27" fmla="*/ 133 h 183"/>
              <a:gd name="T28" fmla="*/ 40 w 159"/>
              <a:gd name="T29" fmla="*/ 126 h 183"/>
              <a:gd name="T30" fmla="*/ 36 w 159"/>
              <a:gd name="T31" fmla="*/ 118 h 183"/>
              <a:gd name="T32" fmla="*/ 35 w 159"/>
              <a:gd name="T33" fmla="*/ 108 h 183"/>
              <a:gd name="T34" fmla="*/ 35 w 159"/>
              <a:gd name="T35" fmla="*/ 99 h 183"/>
              <a:gd name="T36" fmla="*/ 38 w 159"/>
              <a:gd name="T37" fmla="*/ 88 h 183"/>
              <a:gd name="T38" fmla="*/ 45 w 159"/>
              <a:gd name="T39" fmla="*/ 77 h 183"/>
              <a:gd name="T40" fmla="*/ 61 w 159"/>
              <a:gd name="T41" fmla="*/ 57 h 183"/>
              <a:gd name="T42" fmla="*/ 61 w 159"/>
              <a:gd name="T43" fmla="*/ 57 h 183"/>
              <a:gd name="T44" fmla="*/ 47 w 159"/>
              <a:gd name="T45" fmla="*/ 12 h 183"/>
              <a:gd name="T46" fmla="*/ 26 w 159"/>
              <a:gd name="T47" fmla="*/ 39 h 183"/>
              <a:gd name="T48" fmla="*/ 10 w 159"/>
              <a:gd name="T49" fmla="*/ 66 h 183"/>
              <a:gd name="T50" fmla="*/ 4 w 159"/>
              <a:gd name="T51" fmla="*/ 78 h 183"/>
              <a:gd name="T52" fmla="*/ 1 w 159"/>
              <a:gd name="T53" fmla="*/ 90 h 183"/>
              <a:gd name="T54" fmla="*/ 0 w 159"/>
              <a:gd name="T55" fmla="*/ 100 h 183"/>
              <a:gd name="T56" fmla="*/ 1 w 159"/>
              <a:gd name="T57" fmla="*/ 117 h 183"/>
              <a:gd name="T58" fmla="*/ 7 w 159"/>
              <a:gd name="T59" fmla="*/ 133 h 183"/>
              <a:gd name="T60" fmla="*/ 13 w 159"/>
              <a:gd name="T61" fmla="*/ 146 h 183"/>
              <a:gd name="T62" fmla="*/ 23 w 159"/>
              <a:gd name="T63" fmla="*/ 158 h 183"/>
              <a:gd name="T64" fmla="*/ 35 w 159"/>
              <a:gd name="T65" fmla="*/ 169 h 183"/>
              <a:gd name="T66" fmla="*/ 49 w 159"/>
              <a:gd name="T67" fmla="*/ 176 h 183"/>
              <a:gd name="T68" fmla="*/ 64 w 159"/>
              <a:gd name="T69" fmla="*/ 181 h 183"/>
              <a:gd name="T70" fmla="*/ 87 w 159"/>
              <a:gd name="T71" fmla="*/ 183 h 183"/>
              <a:gd name="T72" fmla="*/ 103 w 159"/>
              <a:gd name="T73" fmla="*/ 179 h 183"/>
              <a:gd name="T74" fmla="*/ 118 w 159"/>
              <a:gd name="T75" fmla="*/ 173 h 183"/>
              <a:gd name="T76" fmla="*/ 130 w 159"/>
              <a:gd name="T77" fmla="*/ 164 h 183"/>
              <a:gd name="T78" fmla="*/ 141 w 159"/>
              <a:gd name="T79" fmla="*/ 153 h 183"/>
              <a:gd name="T80" fmla="*/ 150 w 159"/>
              <a:gd name="T81" fmla="*/ 139 h 183"/>
              <a:gd name="T82" fmla="*/ 156 w 159"/>
              <a:gd name="T83" fmla="*/ 125 h 183"/>
              <a:gd name="T84" fmla="*/ 159 w 159"/>
              <a:gd name="T85" fmla="*/ 109 h 183"/>
              <a:gd name="T86" fmla="*/ 159 w 159"/>
              <a:gd name="T87" fmla="*/ 96 h 183"/>
              <a:gd name="T88" fmla="*/ 156 w 159"/>
              <a:gd name="T89" fmla="*/ 82 h 183"/>
              <a:gd name="T90" fmla="*/ 147 w 159"/>
              <a:gd name="T91" fmla="*/ 61 h 183"/>
              <a:gd name="T92" fmla="*/ 133 w 159"/>
              <a:gd name="T93" fmla="*/ 38 h 183"/>
              <a:gd name="T94" fmla="*/ 119 w 159"/>
              <a:gd name="T95" fmla="*/ 23 h 183"/>
              <a:gd name="T96" fmla="*/ 105 w 159"/>
              <a:gd name="T97" fmla="*/ 28 h 183"/>
              <a:gd name="T98" fmla="*/ 87 w 159"/>
              <a:gd name="T99" fmla="*/ 29 h 183"/>
              <a:gd name="T100" fmla="*/ 70 w 159"/>
              <a:gd name="T101" fmla="*/ 9 h 183"/>
              <a:gd name="T102" fmla="*/ 60 w 159"/>
              <a:gd name="T103" fmla="*/ 0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9" h="183">
                <a:moveTo>
                  <a:pt x="61" y="57"/>
                </a:moveTo>
                <a:lnTo>
                  <a:pt x="95" y="101"/>
                </a:lnTo>
                <a:lnTo>
                  <a:pt x="116" y="78"/>
                </a:lnTo>
                <a:lnTo>
                  <a:pt x="120" y="85"/>
                </a:lnTo>
                <a:lnTo>
                  <a:pt x="123" y="92"/>
                </a:lnTo>
                <a:lnTo>
                  <a:pt x="125" y="100"/>
                </a:lnTo>
                <a:lnTo>
                  <a:pt x="125" y="107"/>
                </a:lnTo>
                <a:lnTo>
                  <a:pt x="124" y="115"/>
                </a:lnTo>
                <a:lnTo>
                  <a:pt x="122" y="122"/>
                </a:lnTo>
                <a:lnTo>
                  <a:pt x="121" y="125"/>
                </a:lnTo>
                <a:lnTo>
                  <a:pt x="118" y="129"/>
                </a:lnTo>
                <a:lnTo>
                  <a:pt x="117" y="132"/>
                </a:lnTo>
                <a:lnTo>
                  <a:pt x="114" y="135"/>
                </a:lnTo>
                <a:lnTo>
                  <a:pt x="111" y="137"/>
                </a:lnTo>
                <a:lnTo>
                  <a:pt x="108" y="140"/>
                </a:lnTo>
                <a:lnTo>
                  <a:pt x="102" y="144"/>
                </a:lnTo>
                <a:lnTo>
                  <a:pt x="95" y="146"/>
                </a:lnTo>
                <a:lnTo>
                  <a:pt x="88" y="148"/>
                </a:lnTo>
                <a:lnTo>
                  <a:pt x="80" y="149"/>
                </a:lnTo>
                <a:lnTo>
                  <a:pt x="76" y="148"/>
                </a:lnTo>
                <a:lnTo>
                  <a:pt x="72" y="148"/>
                </a:lnTo>
                <a:lnTo>
                  <a:pt x="68" y="147"/>
                </a:lnTo>
                <a:lnTo>
                  <a:pt x="63" y="145"/>
                </a:lnTo>
                <a:lnTo>
                  <a:pt x="59" y="144"/>
                </a:lnTo>
                <a:lnTo>
                  <a:pt x="55" y="142"/>
                </a:lnTo>
                <a:lnTo>
                  <a:pt x="51" y="139"/>
                </a:lnTo>
                <a:lnTo>
                  <a:pt x="48" y="137"/>
                </a:lnTo>
                <a:lnTo>
                  <a:pt x="45" y="133"/>
                </a:lnTo>
                <a:lnTo>
                  <a:pt x="42" y="130"/>
                </a:lnTo>
                <a:lnTo>
                  <a:pt x="40" y="126"/>
                </a:lnTo>
                <a:lnTo>
                  <a:pt x="38" y="122"/>
                </a:lnTo>
                <a:lnTo>
                  <a:pt x="36" y="118"/>
                </a:lnTo>
                <a:lnTo>
                  <a:pt x="35" y="114"/>
                </a:lnTo>
                <a:lnTo>
                  <a:pt x="35" y="108"/>
                </a:lnTo>
                <a:lnTo>
                  <a:pt x="34" y="104"/>
                </a:lnTo>
                <a:lnTo>
                  <a:pt x="35" y="99"/>
                </a:lnTo>
                <a:lnTo>
                  <a:pt x="36" y="93"/>
                </a:lnTo>
                <a:lnTo>
                  <a:pt x="38" y="88"/>
                </a:lnTo>
                <a:lnTo>
                  <a:pt x="41" y="83"/>
                </a:lnTo>
                <a:lnTo>
                  <a:pt x="45" y="77"/>
                </a:lnTo>
                <a:lnTo>
                  <a:pt x="49" y="71"/>
                </a:lnTo>
                <a:lnTo>
                  <a:pt x="61" y="57"/>
                </a:lnTo>
                <a:lnTo>
                  <a:pt x="61" y="57"/>
                </a:lnTo>
                <a:lnTo>
                  <a:pt x="61" y="57"/>
                </a:lnTo>
                <a:close/>
                <a:moveTo>
                  <a:pt x="60" y="0"/>
                </a:moveTo>
                <a:lnTo>
                  <a:pt x="47" y="12"/>
                </a:lnTo>
                <a:lnTo>
                  <a:pt x="36" y="25"/>
                </a:lnTo>
                <a:lnTo>
                  <a:pt x="26" y="39"/>
                </a:lnTo>
                <a:lnTo>
                  <a:pt x="17" y="53"/>
                </a:lnTo>
                <a:lnTo>
                  <a:pt x="10" y="66"/>
                </a:lnTo>
                <a:lnTo>
                  <a:pt x="7" y="72"/>
                </a:lnTo>
                <a:lnTo>
                  <a:pt x="4" y="78"/>
                </a:lnTo>
                <a:lnTo>
                  <a:pt x="2" y="84"/>
                </a:lnTo>
                <a:lnTo>
                  <a:pt x="1" y="90"/>
                </a:lnTo>
                <a:lnTo>
                  <a:pt x="0" y="95"/>
                </a:lnTo>
                <a:lnTo>
                  <a:pt x="0" y="100"/>
                </a:lnTo>
                <a:lnTo>
                  <a:pt x="0" y="109"/>
                </a:lnTo>
                <a:lnTo>
                  <a:pt x="1" y="117"/>
                </a:lnTo>
                <a:lnTo>
                  <a:pt x="4" y="125"/>
                </a:lnTo>
                <a:lnTo>
                  <a:pt x="7" y="133"/>
                </a:lnTo>
                <a:lnTo>
                  <a:pt x="9" y="139"/>
                </a:lnTo>
                <a:lnTo>
                  <a:pt x="13" y="146"/>
                </a:lnTo>
                <a:lnTo>
                  <a:pt x="18" y="153"/>
                </a:lnTo>
                <a:lnTo>
                  <a:pt x="23" y="158"/>
                </a:lnTo>
                <a:lnTo>
                  <a:pt x="29" y="164"/>
                </a:lnTo>
                <a:lnTo>
                  <a:pt x="35" y="169"/>
                </a:lnTo>
                <a:lnTo>
                  <a:pt x="42" y="173"/>
                </a:lnTo>
                <a:lnTo>
                  <a:pt x="49" y="176"/>
                </a:lnTo>
                <a:lnTo>
                  <a:pt x="57" y="179"/>
                </a:lnTo>
                <a:lnTo>
                  <a:pt x="64" y="181"/>
                </a:lnTo>
                <a:lnTo>
                  <a:pt x="72" y="183"/>
                </a:lnTo>
                <a:lnTo>
                  <a:pt x="87" y="183"/>
                </a:lnTo>
                <a:lnTo>
                  <a:pt x="95" y="181"/>
                </a:lnTo>
                <a:lnTo>
                  <a:pt x="103" y="179"/>
                </a:lnTo>
                <a:lnTo>
                  <a:pt x="110" y="176"/>
                </a:lnTo>
                <a:lnTo>
                  <a:pt x="118" y="173"/>
                </a:lnTo>
                <a:lnTo>
                  <a:pt x="124" y="169"/>
                </a:lnTo>
                <a:lnTo>
                  <a:pt x="130" y="164"/>
                </a:lnTo>
                <a:lnTo>
                  <a:pt x="136" y="158"/>
                </a:lnTo>
                <a:lnTo>
                  <a:pt x="141" y="153"/>
                </a:lnTo>
                <a:lnTo>
                  <a:pt x="146" y="146"/>
                </a:lnTo>
                <a:lnTo>
                  <a:pt x="150" y="139"/>
                </a:lnTo>
                <a:lnTo>
                  <a:pt x="153" y="133"/>
                </a:lnTo>
                <a:lnTo>
                  <a:pt x="156" y="125"/>
                </a:lnTo>
                <a:lnTo>
                  <a:pt x="158" y="117"/>
                </a:lnTo>
                <a:lnTo>
                  <a:pt x="159" y="109"/>
                </a:lnTo>
                <a:lnTo>
                  <a:pt x="159" y="100"/>
                </a:lnTo>
                <a:lnTo>
                  <a:pt x="159" y="96"/>
                </a:lnTo>
                <a:lnTo>
                  <a:pt x="159" y="92"/>
                </a:lnTo>
                <a:lnTo>
                  <a:pt x="156" y="82"/>
                </a:lnTo>
                <a:lnTo>
                  <a:pt x="152" y="72"/>
                </a:lnTo>
                <a:lnTo>
                  <a:pt x="147" y="61"/>
                </a:lnTo>
                <a:lnTo>
                  <a:pt x="140" y="50"/>
                </a:lnTo>
                <a:lnTo>
                  <a:pt x="133" y="38"/>
                </a:lnTo>
                <a:lnTo>
                  <a:pt x="124" y="27"/>
                </a:lnTo>
                <a:lnTo>
                  <a:pt x="119" y="23"/>
                </a:lnTo>
                <a:lnTo>
                  <a:pt x="115" y="18"/>
                </a:lnTo>
                <a:lnTo>
                  <a:pt x="105" y="28"/>
                </a:lnTo>
                <a:lnTo>
                  <a:pt x="95" y="39"/>
                </a:lnTo>
                <a:lnTo>
                  <a:pt x="87" y="29"/>
                </a:lnTo>
                <a:lnTo>
                  <a:pt x="79" y="19"/>
                </a:lnTo>
                <a:lnTo>
                  <a:pt x="70" y="9"/>
                </a:lnTo>
                <a:lnTo>
                  <a:pt x="60" y="0"/>
                </a:lnTo>
                <a:lnTo>
                  <a:pt x="60" y="0"/>
                </a:lnTo>
                <a:lnTo>
                  <a:pt x="6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07E6E9E6-1D1A-FD1C-F4E9-4262460A6837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5835650"/>
            <a:ext cx="254000" cy="139700"/>
          </a:xfrm>
          <a:custGeom>
            <a:avLst/>
            <a:gdLst>
              <a:gd name="T0" fmla="*/ 117 w 160"/>
              <a:gd name="T1" fmla="*/ 38 h 88"/>
              <a:gd name="T2" fmla="*/ 120 w 160"/>
              <a:gd name="T3" fmla="*/ 39 h 88"/>
              <a:gd name="T4" fmla="*/ 122 w 160"/>
              <a:gd name="T5" fmla="*/ 43 h 88"/>
              <a:gd name="T6" fmla="*/ 122 w 160"/>
              <a:gd name="T7" fmla="*/ 45 h 88"/>
              <a:gd name="T8" fmla="*/ 120 w 160"/>
              <a:gd name="T9" fmla="*/ 49 h 88"/>
              <a:gd name="T10" fmla="*/ 117 w 160"/>
              <a:gd name="T11" fmla="*/ 51 h 88"/>
              <a:gd name="T12" fmla="*/ 113 w 160"/>
              <a:gd name="T13" fmla="*/ 50 h 88"/>
              <a:gd name="T14" fmla="*/ 109 w 160"/>
              <a:gd name="T15" fmla="*/ 47 h 88"/>
              <a:gd name="T16" fmla="*/ 109 w 160"/>
              <a:gd name="T17" fmla="*/ 44 h 88"/>
              <a:gd name="T18" fmla="*/ 109 w 160"/>
              <a:gd name="T19" fmla="*/ 41 h 88"/>
              <a:gd name="T20" fmla="*/ 113 w 160"/>
              <a:gd name="T21" fmla="*/ 38 h 88"/>
              <a:gd name="T22" fmla="*/ 115 w 160"/>
              <a:gd name="T23" fmla="*/ 37 h 88"/>
              <a:gd name="T24" fmla="*/ 115 w 160"/>
              <a:gd name="T25" fmla="*/ 37 h 88"/>
              <a:gd name="T26" fmla="*/ 82 w 160"/>
              <a:gd name="T27" fmla="*/ 0 h 88"/>
              <a:gd name="T28" fmla="*/ 73 w 160"/>
              <a:gd name="T29" fmla="*/ 2 h 88"/>
              <a:gd name="T30" fmla="*/ 56 w 160"/>
              <a:gd name="T31" fmla="*/ 9 h 88"/>
              <a:gd name="T32" fmla="*/ 43 w 160"/>
              <a:gd name="T33" fmla="*/ 18 h 88"/>
              <a:gd name="T34" fmla="*/ 32 w 160"/>
              <a:gd name="T35" fmla="*/ 28 h 88"/>
              <a:gd name="T36" fmla="*/ 6 w 160"/>
              <a:gd name="T37" fmla="*/ 9 h 88"/>
              <a:gd name="T38" fmla="*/ 2 w 160"/>
              <a:gd name="T39" fmla="*/ 9 h 88"/>
              <a:gd name="T40" fmla="*/ 1 w 160"/>
              <a:gd name="T41" fmla="*/ 11 h 88"/>
              <a:gd name="T42" fmla="*/ 0 w 160"/>
              <a:gd name="T43" fmla="*/ 14 h 88"/>
              <a:gd name="T44" fmla="*/ 0 w 160"/>
              <a:gd name="T45" fmla="*/ 75 h 88"/>
              <a:gd name="T46" fmla="*/ 1 w 160"/>
              <a:gd name="T47" fmla="*/ 77 h 88"/>
              <a:gd name="T48" fmla="*/ 2 w 160"/>
              <a:gd name="T49" fmla="*/ 79 h 88"/>
              <a:gd name="T50" fmla="*/ 5 w 160"/>
              <a:gd name="T51" fmla="*/ 79 h 88"/>
              <a:gd name="T52" fmla="*/ 8 w 160"/>
              <a:gd name="T53" fmla="*/ 79 h 88"/>
              <a:gd name="T54" fmla="*/ 37 w 160"/>
              <a:gd name="T55" fmla="*/ 65 h 88"/>
              <a:gd name="T56" fmla="*/ 49 w 160"/>
              <a:gd name="T57" fmla="*/ 75 h 88"/>
              <a:gd name="T58" fmla="*/ 64 w 160"/>
              <a:gd name="T59" fmla="*/ 83 h 88"/>
              <a:gd name="T60" fmla="*/ 77 w 160"/>
              <a:gd name="T61" fmla="*/ 87 h 88"/>
              <a:gd name="T62" fmla="*/ 86 w 160"/>
              <a:gd name="T63" fmla="*/ 88 h 88"/>
              <a:gd name="T64" fmla="*/ 98 w 160"/>
              <a:gd name="T65" fmla="*/ 88 h 88"/>
              <a:gd name="T66" fmla="*/ 111 w 160"/>
              <a:gd name="T67" fmla="*/ 85 h 88"/>
              <a:gd name="T68" fmla="*/ 124 w 160"/>
              <a:gd name="T69" fmla="*/ 80 h 88"/>
              <a:gd name="T70" fmla="*/ 135 w 160"/>
              <a:gd name="T71" fmla="*/ 73 h 88"/>
              <a:gd name="T72" fmla="*/ 144 w 160"/>
              <a:gd name="T73" fmla="*/ 66 h 88"/>
              <a:gd name="T74" fmla="*/ 152 w 160"/>
              <a:gd name="T75" fmla="*/ 58 h 88"/>
              <a:gd name="T76" fmla="*/ 157 w 160"/>
              <a:gd name="T77" fmla="*/ 51 h 88"/>
              <a:gd name="T78" fmla="*/ 160 w 160"/>
              <a:gd name="T79" fmla="*/ 46 h 88"/>
              <a:gd name="T80" fmla="*/ 160 w 160"/>
              <a:gd name="T81" fmla="*/ 42 h 88"/>
              <a:gd name="T82" fmla="*/ 157 w 160"/>
              <a:gd name="T83" fmla="*/ 37 h 88"/>
              <a:gd name="T84" fmla="*/ 152 w 160"/>
              <a:gd name="T85" fmla="*/ 30 h 88"/>
              <a:gd name="T86" fmla="*/ 144 w 160"/>
              <a:gd name="T87" fmla="*/ 23 h 88"/>
              <a:gd name="T88" fmla="*/ 135 w 160"/>
              <a:gd name="T89" fmla="*/ 15 h 88"/>
              <a:gd name="T90" fmla="*/ 124 w 160"/>
              <a:gd name="T91" fmla="*/ 8 h 88"/>
              <a:gd name="T92" fmla="*/ 111 w 160"/>
              <a:gd name="T93" fmla="*/ 3 h 88"/>
              <a:gd name="T94" fmla="*/ 98 w 160"/>
              <a:gd name="T95" fmla="*/ 0 h 88"/>
              <a:gd name="T96" fmla="*/ 86 w 160"/>
              <a:gd name="T9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88">
                <a:moveTo>
                  <a:pt x="115" y="37"/>
                </a:moveTo>
                <a:lnTo>
                  <a:pt x="117" y="38"/>
                </a:lnTo>
                <a:lnTo>
                  <a:pt x="118" y="38"/>
                </a:lnTo>
                <a:lnTo>
                  <a:pt x="120" y="39"/>
                </a:lnTo>
                <a:lnTo>
                  <a:pt x="121" y="41"/>
                </a:lnTo>
                <a:lnTo>
                  <a:pt x="122" y="43"/>
                </a:lnTo>
                <a:lnTo>
                  <a:pt x="122" y="44"/>
                </a:lnTo>
                <a:lnTo>
                  <a:pt x="122" y="45"/>
                </a:lnTo>
                <a:lnTo>
                  <a:pt x="121" y="47"/>
                </a:lnTo>
                <a:lnTo>
                  <a:pt x="120" y="49"/>
                </a:lnTo>
                <a:lnTo>
                  <a:pt x="118" y="50"/>
                </a:lnTo>
                <a:lnTo>
                  <a:pt x="117" y="51"/>
                </a:lnTo>
                <a:lnTo>
                  <a:pt x="114" y="51"/>
                </a:lnTo>
                <a:lnTo>
                  <a:pt x="113" y="50"/>
                </a:lnTo>
                <a:lnTo>
                  <a:pt x="110" y="49"/>
                </a:lnTo>
                <a:lnTo>
                  <a:pt x="109" y="47"/>
                </a:lnTo>
                <a:lnTo>
                  <a:pt x="109" y="45"/>
                </a:lnTo>
                <a:lnTo>
                  <a:pt x="109" y="44"/>
                </a:lnTo>
                <a:lnTo>
                  <a:pt x="109" y="43"/>
                </a:lnTo>
                <a:lnTo>
                  <a:pt x="109" y="41"/>
                </a:lnTo>
                <a:lnTo>
                  <a:pt x="110" y="39"/>
                </a:lnTo>
                <a:lnTo>
                  <a:pt x="113" y="38"/>
                </a:lnTo>
                <a:lnTo>
                  <a:pt x="114" y="38"/>
                </a:lnTo>
                <a:lnTo>
                  <a:pt x="115" y="37"/>
                </a:lnTo>
                <a:lnTo>
                  <a:pt x="115" y="37"/>
                </a:lnTo>
                <a:lnTo>
                  <a:pt x="115" y="37"/>
                </a:lnTo>
                <a:close/>
                <a:moveTo>
                  <a:pt x="86" y="0"/>
                </a:moveTo>
                <a:lnTo>
                  <a:pt x="82" y="0"/>
                </a:lnTo>
                <a:lnTo>
                  <a:pt x="77" y="1"/>
                </a:lnTo>
                <a:lnTo>
                  <a:pt x="73" y="2"/>
                </a:lnTo>
                <a:lnTo>
                  <a:pt x="64" y="5"/>
                </a:lnTo>
                <a:lnTo>
                  <a:pt x="56" y="9"/>
                </a:lnTo>
                <a:lnTo>
                  <a:pt x="49" y="13"/>
                </a:lnTo>
                <a:lnTo>
                  <a:pt x="43" y="18"/>
                </a:lnTo>
                <a:lnTo>
                  <a:pt x="37" y="23"/>
                </a:lnTo>
                <a:lnTo>
                  <a:pt x="32" y="28"/>
                </a:lnTo>
                <a:lnTo>
                  <a:pt x="8" y="10"/>
                </a:lnTo>
                <a:lnTo>
                  <a:pt x="6" y="9"/>
                </a:lnTo>
                <a:lnTo>
                  <a:pt x="4" y="9"/>
                </a:lnTo>
                <a:lnTo>
                  <a:pt x="2" y="9"/>
                </a:lnTo>
                <a:lnTo>
                  <a:pt x="1" y="10"/>
                </a:lnTo>
                <a:lnTo>
                  <a:pt x="1" y="11"/>
                </a:lnTo>
                <a:lnTo>
                  <a:pt x="0" y="12"/>
                </a:lnTo>
                <a:lnTo>
                  <a:pt x="0" y="14"/>
                </a:lnTo>
                <a:lnTo>
                  <a:pt x="7" y="44"/>
                </a:lnTo>
                <a:lnTo>
                  <a:pt x="0" y="75"/>
                </a:lnTo>
                <a:lnTo>
                  <a:pt x="0" y="76"/>
                </a:lnTo>
                <a:lnTo>
                  <a:pt x="1" y="77"/>
                </a:lnTo>
                <a:lnTo>
                  <a:pt x="1" y="78"/>
                </a:lnTo>
                <a:lnTo>
                  <a:pt x="2" y="79"/>
                </a:lnTo>
                <a:lnTo>
                  <a:pt x="4" y="79"/>
                </a:lnTo>
                <a:lnTo>
                  <a:pt x="5" y="79"/>
                </a:lnTo>
                <a:lnTo>
                  <a:pt x="6" y="79"/>
                </a:lnTo>
                <a:lnTo>
                  <a:pt x="8" y="79"/>
                </a:lnTo>
                <a:lnTo>
                  <a:pt x="32" y="60"/>
                </a:lnTo>
                <a:lnTo>
                  <a:pt x="37" y="65"/>
                </a:lnTo>
                <a:lnTo>
                  <a:pt x="43" y="70"/>
                </a:lnTo>
                <a:lnTo>
                  <a:pt x="49" y="75"/>
                </a:lnTo>
                <a:lnTo>
                  <a:pt x="56" y="79"/>
                </a:lnTo>
                <a:lnTo>
                  <a:pt x="64" y="83"/>
                </a:lnTo>
                <a:lnTo>
                  <a:pt x="73" y="86"/>
                </a:lnTo>
                <a:lnTo>
                  <a:pt x="77" y="87"/>
                </a:lnTo>
                <a:lnTo>
                  <a:pt x="82" y="87"/>
                </a:lnTo>
                <a:lnTo>
                  <a:pt x="86" y="88"/>
                </a:lnTo>
                <a:lnTo>
                  <a:pt x="91" y="88"/>
                </a:lnTo>
                <a:lnTo>
                  <a:pt x="98" y="88"/>
                </a:lnTo>
                <a:lnTo>
                  <a:pt x="105" y="87"/>
                </a:lnTo>
                <a:lnTo>
                  <a:pt x="111" y="85"/>
                </a:lnTo>
                <a:lnTo>
                  <a:pt x="118" y="83"/>
                </a:lnTo>
                <a:lnTo>
                  <a:pt x="124" y="80"/>
                </a:lnTo>
                <a:lnTo>
                  <a:pt x="130" y="77"/>
                </a:lnTo>
                <a:lnTo>
                  <a:pt x="135" y="73"/>
                </a:lnTo>
                <a:lnTo>
                  <a:pt x="140" y="70"/>
                </a:lnTo>
                <a:lnTo>
                  <a:pt x="144" y="66"/>
                </a:lnTo>
                <a:lnTo>
                  <a:pt x="148" y="62"/>
                </a:lnTo>
                <a:lnTo>
                  <a:pt x="152" y="58"/>
                </a:lnTo>
                <a:lnTo>
                  <a:pt x="155" y="55"/>
                </a:lnTo>
                <a:lnTo>
                  <a:pt x="157" y="51"/>
                </a:lnTo>
                <a:lnTo>
                  <a:pt x="159" y="48"/>
                </a:lnTo>
                <a:lnTo>
                  <a:pt x="160" y="46"/>
                </a:lnTo>
                <a:lnTo>
                  <a:pt x="160" y="44"/>
                </a:lnTo>
                <a:lnTo>
                  <a:pt x="160" y="42"/>
                </a:lnTo>
                <a:lnTo>
                  <a:pt x="159" y="39"/>
                </a:lnTo>
                <a:lnTo>
                  <a:pt x="157" y="37"/>
                </a:lnTo>
                <a:lnTo>
                  <a:pt x="155" y="33"/>
                </a:lnTo>
                <a:lnTo>
                  <a:pt x="152" y="30"/>
                </a:lnTo>
                <a:lnTo>
                  <a:pt x="148" y="26"/>
                </a:lnTo>
                <a:lnTo>
                  <a:pt x="144" y="23"/>
                </a:lnTo>
                <a:lnTo>
                  <a:pt x="140" y="19"/>
                </a:lnTo>
                <a:lnTo>
                  <a:pt x="135" y="15"/>
                </a:lnTo>
                <a:lnTo>
                  <a:pt x="130" y="11"/>
                </a:lnTo>
                <a:lnTo>
                  <a:pt x="124" y="8"/>
                </a:lnTo>
                <a:lnTo>
                  <a:pt x="118" y="5"/>
                </a:lnTo>
                <a:lnTo>
                  <a:pt x="111" y="3"/>
                </a:lnTo>
                <a:lnTo>
                  <a:pt x="105" y="1"/>
                </a:lnTo>
                <a:lnTo>
                  <a:pt x="98" y="0"/>
                </a:lnTo>
                <a:lnTo>
                  <a:pt x="91" y="0"/>
                </a:lnTo>
                <a:lnTo>
                  <a:pt x="86" y="0"/>
                </a:lnTo>
                <a:lnTo>
                  <a:pt x="86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E0964B54-C5A6-6E37-5529-428168610032}"/>
              </a:ext>
            </a:extLst>
          </p:cNvPr>
          <p:cNvSpPr>
            <a:spLocks/>
          </p:cNvSpPr>
          <p:nvPr/>
        </p:nvSpPr>
        <p:spPr bwMode="auto">
          <a:xfrm>
            <a:off x="4043363" y="5778500"/>
            <a:ext cx="250825" cy="254000"/>
          </a:xfrm>
          <a:custGeom>
            <a:avLst/>
            <a:gdLst>
              <a:gd name="T0" fmla="*/ 11 w 158"/>
              <a:gd name="T1" fmla="*/ 1 h 160"/>
              <a:gd name="T2" fmla="*/ 6 w 158"/>
              <a:gd name="T3" fmla="*/ 5 h 160"/>
              <a:gd name="T4" fmla="*/ 2 w 158"/>
              <a:gd name="T5" fmla="*/ 11 h 160"/>
              <a:gd name="T6" fmla="*/ 0 w 158"/>
              <a:gd name="T7" fmla="*/ 18 h 160"/>
              <a:gd name="T8" fmla="*/ 2 w 158"/>
              <a:gd name="T9" fmla="*/ 26 h 160"/>
              <a:gd name="T10" fmla="*/ 8 w 158"/>
              <a:gd name="T11" fmla="*/ 32 h 160"/>
              <a:gd name="T12" fmla="*/ 8 w 158"/>
              <a:gd name="T13" fmla="*/ 154 h 160"/>
              <a:gd name="T14" fmla="*/ 10 w 158"/>
              <a:gd name="T15" fmla="*/ 158 h 160"/>
              <a:gd name="T16" fmla="*/ 14 w 158"/>
              <a:gd name="T17" fmla="*/ 160 h 160"/>
              <a:gd name="T18" fmla="*/ 23 w 158"/>
              <a:gd name="T19" fmla="*/ 160 h 160"/>
              <a:gd name="T20" fmla="*/ 27 w 158"/>
              <a:gd name="T21" fmla="*/ 156 h 160"/>
              <a:gd name="T22" fmla="*/ 28 w 158"/>
              <a:gd name="T23" fmla="*/ 153 h 160"/>
              <a:gd name="T24" fmla="*/ 35 w 158"/>
              <a:gd name="T25" fmla="*/ 120 h 160"/>
              <a:gd name="T26" fmla="*/ 52 w 158"/>
              <a:gd name="T27" fmla="*/ 117 h 160"/>
              <a:gd name="T28" fmla="*/ 69 w 158"/>
              <a:gd name="T29" fmla="*/ 117 h 160"/>
              <a:gd name="T30" fmla="*/ 81 w 158"/>
              <a:gd name="T31" fmla="*/ 120 h 160"/>
              <a:gd name="T32" fmla="*/ 94 w 158"/>
              <a:gd name="T33" fmla="*/ 124 h 160"/>
              <a:gd name="T34" fmla="*/ 107 w 158"/>
              <a:gd name="T35" fmla="*/ 127 h 160"/>
              <a:gd name="T36" fmla="*/ 121 w 158"/>
              <a:gd name="T37" fmla="*/ 127 h 160"/>
              <a:gd name="T38" fmla="*/ 131 w 158"/>
              <a:gd name="T39" fmla="*/ 125 h 160"/>
              <a:gd name="T40" fmla="*/ 140 w 158"/>
              <a:gd name="T41" fmla="*/ 122 h 160"/>
              <a:gd name="T42" fmla="*/ 153 w 158"/>
              <a:gd name="T43" fmla="*/ 114 h 160"/>
              <a:gd name="T44" fmla="*/ 157 w 158"/>
              <a:gd name="T45" fmla="*/ 111 h 160"/>
              <a:gd name="T46" fmla="*/ 158 w 158"/>
              <a:gd name="T47" fmla="*/ 106 h 160"/>
              <a:gd name="T48" fmla="*/ 157 w 158"/>
              <a:gd name="T49" fmla="*/ 27 h 160"/>
              <a:gd name="T50" fmla="*/ 155 w 158"/>
              <a:gd name="T51" fmla="*/ 23 h 160"/>
              <a:gd name="T52" fmla="*/ 151 w 158"/>
              <a:gd name="T53" fmla="*/ 21 h 160"/>
              <a:gd name="T54" fmla="*/ 146 w 158"/>
              <a:gd name="T55" fmla="*/ 20 h 160"/>
              <a:gd name="T56" fmla="*/ 135 w 158"/>
              <a:gd name="T57" fmla="*/ 25 h 160"/>
              <a:gd name="T58" fmla="*/ 121 w 158"/>
              <a:gd name="T59" fmla="*/ 29 h 160"/>
              <a:gd name="T60" fmla="*/ 112 w 158"/>
              <a:gd name="T61" fmla="*/ 31 h 160"/>
              <a:gd name="T62" fmla="*/ 101 w 158"/>
              <a:gd name="T63" fmla="*/ 30 h 160"/>
              <a:gd name="T64" fmla="*/ 89 w 158"/>
              <a:gd name="T65" fmla="*/ 27 h 160"/>
              <a:gd name="T66" fmla="*/ 76 w 158"/>
              <a:gd name="T67" fmla="*/ 23 h 160"/>
              <a:gd name="T68" fmla="*/ 63 w 158"/>
              <a:gd name="T69" fmla="*/ 20 h 160"/>
              <a:gd name="T70" fmla="*/ 44 w 158"/>
              <a:gd name="T71" fmla="*/ 21 h 160"/>
              <a:gd name="T72" fmla="*/ 34 w 158"/>
              <a:gd name="T73" fmla="*/ 24 h 160"/>
              <a:gd name="T74" fmla="*/ 35 w 158"/>
              <a:gd name="T75" fmla="*/ 20 h 160"/>
              <a:gd name="T76" fmla="*/ 35 w 158"/>
              <a:gd name="T77" fmla="*/ 13 h 160"/>
              <a:gd name="T78" fmla="*/ 32 w 158"/>
              <a:gd name="T79" fmla="*/ 7 h 160"/>
              <a:gd name="T80" fmla="*/ 28 w 158"/>
              <a:gd name="T81" fmla="*/ 3 h 160"/>
              <a:gd name="T82" fmla="*/ 22 w 158"/>
              <a:gd name="T83" fmla="*/ 1 h 160"/>
              <a:gd name="T84" fmla="*/ 15 w 158"/>
              <a:gd name="T8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8" h="160">
                <a:moveTo>
                  <a:pt x="15" y="0"/>
                </a:moveTo>
                <a:lnTo>
                  <a:pt x="11" y="1"/>
                </a:lnTo>
                <a:lnTo>
                  <a:pt x="8" y="3"/>
                </a:lnTo>
                <a:lnTo>
                  <a:pt x="6" y="5"/>
                </a:lnTo>
                <a:lnTo>
                  <a:pt x="3" y="8"/>
                </a:lnTo>
                <a:lnTo>
                  <a:pt x="2" y="11"/>
                </a:lnTo>
                <a:lnTo>
                  <a:pt x="1" y="14"/>
                </a:lnTo>
                <a:lnTo>
                  <a:pt x="0" y="18"/>
                </a:lnTo>
                <a:lnTo>
                  <a:pt x="1" y="22"/>
                </a:lnTo>
                <a:lnTo>
                  <a:pt x="2" y="26"/>
                </a:lnTo>
                <a:lnTo>
                  <a:pt x="5" y="29"/>
                </a:lnTo>
                <a:lnTo>
                  <a:pt x="8" y="32"/>
                </a:lnTo>
                <a:lnTo>
                  <a:pt x="8" y="153"/>
                </a:lnTo>
                <a:lnTo>
                  <a:pt x="8" y="154"/>
                </a:lnTo>
                <a:lnTo>
                  <a:pt x="8" y="156"/>
                </a:lnTo>
                <a:lnTo>
                  <a:pt x="10" y="158"/>
                </a:lnTo>
                <a:lnTo>
                  <a:pt x="12" y="160"/>
                </a:lnTo>
                <a:lnTo>
                  <a:pt x="14" y="160"/>
                </a:lnTo>
                <a:lnTo>
                  <a:pt x="22" y="160"/>
                </a:lnTo>
                <a:lnTo>
                  <a:pt x="23" y="160"/>
                </a:lnTo>
                <a:lnTo>
                  <a:pt x="26" y="158"/>
                </a:lnTo>
                <a:lnTo>
                  <a:pt x="27" y="156"/>
                </a:lnTo>
                <a:lnTo>
                  <a:pt x="28" y="154"/>
                </a:lnTo>
                <a:lnTo>
                  <a:pt x="28" y="153"/>
                </a:lnTo>
                <a:lnTo>
                  <a:pt x="28" y="123"/>
                </a:lnTo>
                <a:lnTo>
                  <a:pt x="35" y="120"/>
                </a:lnTo>
                <a:lnTo>
                  <a:pt x="43" y="118"/>
                </a:lnTo>
                <a:lnTo>
                  <a:pt x="52" y="117"/>
                </a:lnTo>
                <a:lnTo>
                  <a:pt x="63" y="116"/>
                </a:lnTo>
                <a:lnTo>
                  <a:pt x="69" y="117"/>
                </a:lnTo>
                <a:lnTo>
                  <a:pt x="75" y="118"/>
                </a:lnTo>
                <a:lnTo>
                  <a:pt x="81" y="120"/>
                </a:lnTo>
                <a:lnTo>
                  <a:pt x="87" y="122"/>
                </a:lnTo>
                <a:lnTo>
                  <a:pt x="94" y="124"/>
                </a:lnTo>
                <a:lnTo>
                  <a:pt x="100" y="125"/>
                </a:lnTo>
                <a:lnTo>
                  <a:pt x="107" y="127"/>
                </a:lnTo>
                <a:lnTo>
                  <a:pt x="115" y="127"/>
                </a:lnTo>
                <a:lnTo>
                  <a:pt x="121" y="127"/>
                </a:lnTo>
                <a:lnTo>
                  <a:pt x="126" y="126"/>
                </a:lnTo>
                <a:lnTo>
                  <a:pt x="131" y="125"/>
                </a:lnTo>
                <a:lnTo>
                  <a:pt x="136" y="124"/>
                </a:lnTo>
                <a:lnTo>
                  <a:pt x="140" y="122"/>
                </a:lnTo>
                <a:lnTo>
                  <a:pt x="145" y="120"/>
                </a:lnTo>
                <a:lnTo>
                  <a:pt x="153" y="114"/>
                </a:lnTo>
                <a:lnTo>
                  <a:pt x="155" y="113"/>
                </a:lnTo>
                <a:lnTo>
                  <a:pt x="157" y="111"/>
                </a:lnTo>
                <a:lnTo>
                  <a:pt x="157" y="109"/>
                </a:lnTo>
                <a:lnTo>
                  <a:pt x="158" y="106"/>
                </a:lnTo>
                <a:lnTo>
                  <a:pt x="158" y="30"/>
                </a:lnTo>
                <a:lnTo>
                  <a:pt x="157" y="27"/>
                </a:lnTo>
                <a:lnTo>
                  <a:pt x="156" y="25"/>
                </a:lnTo>
                <a:lnTo>
                  <a:pt x="155" y="23"/>
                </a:lnTo>
                <a:lnTo>
                  <a:pt x="153" y="22"/>
                </a:lnTo>
                <a:lnTo>
                  <a:pt x="151" y="21"/>
                </a:lnTo>
                <a:lnTo>
                  <a:pt x="149" y="20"/>
                </a:lnTo>
                <a:lnTo>
                  <a:pt x="146" y="20"/>
                </a:lnTo>
                <a:lnTo>
                  <a:pt x="144" y="21"/>
                </a:lnTo>
                <a:lnTo>
                  <a:pt x="135" y="25"/>
                </a:lnTo>
                <a:lnTo>
                  <a:pt x="126" y="28"/>
                </a:lnTo>
                <a:lnTo>
                  <a:pt x="121" y="29"/>
                </a:lnTo>
                <a:lnTo>
                  <a:pt x="117" y="30"/>
                </a:lnTo>
                <a:lnTo>
                  <a:pt x="112" y="31"/>
                </a:lnTo>
                <a:lnTo>
                  <a:pt x="107" y="31"/>
                </a:lnTo>
                <a:lnTo>
                  <a:pt x="101" y="30"/>
                </a:lnTo>
                <a:lnTo>
                  <a:pt x="95" y="29"/>
                </a:lnTo>
                <a:lnTo>
                  <a:pt x="89" y="27"/>
                </a:lnTo>
                <a:lnTo>
                  <a:pt x="83" y="25"/>
                </a:lnTo>
                <a:lnTo>
                  <a:pt x="76" y="23"/>
                </a:lnTo>
                <a:lnTo>
                  <a:pt x="70" y="22"/>
                </a:lnTo>
                <a:lnTo>
                  <a:pt x="63" y="20"/>
                </a:lnTo>
                <a:lnTo>
                  <a:pt x="50" y="20"/>
                </a:lnTo>
                <a:lnTo>
                  <a:pt x="44" y="21"/>
                </a:lnTo>
                <a:lnTo>
                  <a:pt x="39" y="22"/>
                </a:lnTo>
                <a:lnTo>
                  <a:pt x="34" y="24"/>
                </a:lnTo>
                <a:lnTo>
                  <a:pt x="34" y="24"/>
                </a:lnTo>
                <a:lnTo>
                  <a:pt x="35" y="20"/>
                </a:lnTo>
                <a:lnTo>
                  <a:pt x="35" y="16"/>
                </a:lnTo>
                <a:lnTo>
                  <a:pt x="35" y="13"/>
                </a:lnTo>
                <a:lnTo>
                  <a:pt x="34" y="10"/>
                </a:lnTo>
                <a:lnTo>
                  <a:pt x="32" y="7"/>
                </a:lnTo>
                <a:lnTo>
                  <a:pt x="30" y="5"/>
                </a:lnTo>
                <a:lnTo>
                  <a:pt x="28" y="3"/>
                </a:lnTo>
                <a:lnTo>
                  <a:pt x="25" y="2"/>
                </a:lnTo>
                <a:lnTo>
                  <a:pt x="22" y="1"/>
                </a:lnTo>
                <a:lnTo>
                  <a:pt x="19" y="0"/>
                </a:lnTo>
                <a:lnTo>
                  <a:pt x="15" y="0"/>
                </a:lnTo>
                <a:lnTo>
                  <a:pt x="1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DB9D596F-6DCB-09C9-F1AB-06FEBBC9EE29}"/>
              </a:ext>
            </a:extLst>
          </p:cNvPr>
          <p:cNvSpPr>
            <a:spLocks noEditPoints="1"/>
          </p:cNvSpPr>
          <p:nvPr/>
        </p:nvSpPr>
        <p:spPr bwMode="auto">
          <a:xfrm>
            <a:off x="4608513" y="5778500"/>
            <a:ext cx="222250" cy="254000"/>
          </a:xfrm>
          <a:custGeom>
            <a:avLst/>
            <a:gdLst>
              <a:gd name="T0" fmla="*/ 80 w 140"/>
              <a:gd name="T1" fmla="*/ 70 h 160"/>
              <a:gd name="T2" fmla="*/ 82 w 140"/>
              <a:gd name="T3" fmla="*/ 76 h 160"/>
              <a:gd name="T4" fmla="*/ 43 w 140"/>
              <a:gd name="T5" fmla="*/ 100 h 160"/>
              <a:gd name="T6" fmla="*/ 60 w 140"/>
              <a:gd name="T7" fmla="*/ 73 h 160"/>
              <a:gd name="T8" fmla="*/ 60 w 140"/>
              <a:gd name="T9" fmla="*/ 20 h 160"/>
              <a:gd name="T10" fmla="*/ 80 w 140"/>
              <a:gd name="T11" fmla="*/ 20 h 160"/>
              <a:gd name="T12" fmla="*/ 35 w 140"/>
              <a:gd name="T13" fmla="*/ 1 h 160"/>
              <a:gd name="T14" fmla="*/ 30 w 140"/>
              <a:gd name="T15" fmla="*/ 5 h 160"/>
              <a:gd name="T16" fmla="*/ 30 w 140"/>
              <a:gd name="T17" fmla="*/ 8 h 160"/>
              <a:gd name="T18" fmla="*/ 30 w 140"/>
              <a:gd name="T19" fmla="*/ 14 h 160"/>
              <a:gd name="T20" fmla="*/ 32 w 140"/>
              <a:gd name="T21" fmla="*/ 18 h 160"/>
              <a:gd name="T22" fmla="*/ 36 w 140"/>
              <a:gd name="T23" fmla="*/ 20 h 160"/>
              <a:gd name="T24" fmla="*/ 40 w 140"/>
              <a:gd name="T25" fmla="*/ 20 h 160"/>
              <a:gd name="T26" fmla="*/ 3 w 140"/>
              <a:gd name="T27" fmla="*/ 126 h 160"/>
              <a:gd name="T28" fmla="*/ 1 w 140"/>
              <a:gd name="T29" fmla="*/ 132 h 160"/>
              <a:gd name="T30" fmla="*/ 0 w 140"/>
              <a:gd name="T31" fmla="*/ 138 h 160"/>
              <a:gd name="T32" fmla="*/ 1 w 140"/>
              <a:gd name="T33" fmla="*/ 144 h 160"/>
              <a:gd name="T34" fmla="*/ 3 w 140"/>
              <a:gd name="T35" fmla="*/ 149 h 160"/>
              <a:gd name="T36" fmla="*/ 6 w 140"/>
              <a:gd name="T37" fmla="*/ 154 h 160"/>
              <a:gd name="T38" fmla="*/ 10 w 140"/>
              <a:gd name="T39" fmla="*/ 157 h 160"/>
              <a:gd name="T40" fmla="*/ 16 w 140"/>
              <a:gd name="T41" fmla="*/ 160 h 160"/>
              <a:gd name="T42" fmla="*/ 121 w 140"/>
              <a:gd name="T43" fmla="*/ 160 h 160"/>
              <a:gd name="T44" fmla="*/ 127 w 140"/>
              <a:gd name="T45" fmla="*/ 159 h 160"/>
              <a:gd name="T46" fmla="*/ 131 w 140"/>
              <a:gd name="T47" fmla="*/ 156 h 160"/>
              <a:gd name="T48" fmla="*/ 135 w 140"/>
              <a:gd name="T49" fmla="*/ 151 h 160"/>
              <a:gd name="T50" fmla="*/ 138 w 140"/>
              <a:gd name="T51" fmla="*/ 146 h 160"/>
              <a:gd name="T52" fmla="*/ 140 w 140"/>
              <a:gd name="T53" fmla="*/ 140 h 160"/>
              <a:gd name="T54" fmla="*/ 139 w 140"/>
              <a:gd name="T55" fmla="*/ 135 h 160"/>
              <a:gd name="T56" fmla="*/ 138 w 140"/>
              <a:gd name="T57" fmla="*/ 129 h 160"/>
              <a:gd name="T58" fmla="*/ 100 w 140"/>
              <a:gd name="T59" fmla="*/ 68 h 160"/>
              <a:gd name="T60" fmla="*/ 102 w 140"/>
              <a:gd name="T61" fmla="*/ 20 h 160"/>
              <a:gd name="T62" fmla="*/ 105 w 140"/>
              <a:gd name="T63" fmla="*/ 19 h 160"/>
              <a:gd name="T64" fmla="*/ 109 w 140"/>
              <a:gd name="T65" fmla="*/ 15 h 160"/>
              <a:gd name="T66" fmla="*/ 110 w 140"/>
              <a:gd name="T67" fmla="*/ 13 h 160"/>
              <a:gd name="T68" fmla="*/ 110 w 140"/>
              <a:gd name="T69" fmla="*/ 6 h 160"/>
              <a:gd name="T70" fmla="*/ 108 w 140"/>
              <a:gd name="T71" fmla="*/ 2 h 160"/>
              <a:gd name="T72" fmla="*/ 104 w 140"/>
              <a:gd name="T73" fmla="*/ 0 h 160"/>
              <a:gd name="T74" fmla="*/ 36 w 140"/>
              <a:gd name="T7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" h="160">
                <a:moveTo>
                  <a:pt x="80" y="20"/>
                </a:moveTo>
                <a:lnTo>
                  <a:pt x="80" y="70"/>
                </a:lnTo>
                <a:lnTo>
                  <a:pt x="80" y="73"/>
                </a:lnTo>
                <a:lnTo>
                  <a:pt x="82" y="76"/>
                </a:lnTo>
                <a:lnTo>
                  <a:pt x="97" y="100"/>
                </a:lnTo>
                <a:lnTo>
                  <a:pt x="43" y="100"/>
                </a:lnTo>
                <a:lnTo>
                  <a:pt x="58" y="76"/>
                </a:lnTo>
                <a:lnTo>
                  <a:pt x="60" y="73"/>
                </a:lnTo>
                <a:lnTo>
                  <a:pt x="60" y="70"/>
                </a:lnTo>
                <a:lnTo>
                  <a:pt x="60" y="20"/>
                </a:lnTo>
                <a:lnTo>
                  <a:pt x="80" y="20"/>
                </a:lnTo>
                <a:lnTo>
                  <a:pt x="80" y="20"/>
                </a:lnTo>
                <a:close/>
                <a:moveTo>
                  <a:pt x="36" y="0"/>
                </a:moveTo>
                <a:lnTo>
                  <a:pt x="35" y="1"/>
                </a:lnTo>
                <a:lnTo>
                  <a:pt x="32" y="2"/>
                </a:lnTo>
                <a:lnTo>
                  <a:pt x="30" y="5"/>
                </a:lnTo>
                <a:lnTo>
                  <a:pt x="30" y="6"/>
                </a:lnTo>
                <a:lnTo>
                  <a:pt x="30" y="8"/>
                </a:lnTo>
                <a:lnTo>
                  <a:pt x="30" y="13"/>
                </a:lnTo>
                <a:lnTo>
                  <a:pt x="30" y="14"/>
                </a:lnTo>
                <a:lnTo>
                  <a:pt x="30" y="15"/>
                </a:lnTo>
                <a:lnTo>
                  <a:pt x="32" y="18"/>
                </a:lnTo>
                <a:lnTo>
                  <a:pt x="35" y="19"/>
                </a:lnTo>
                <a:lnTo>
                  <a:pt x="36" y="20"/>
                </a:lnTo>
                <a:lnTo>
                  <a:pt x="37" y="20"/>
                </a:lnTo>
                <a:lnTo>
                  <a:pt x="40" y="20"/>
                </a:lnTo>
                <a:lnTo>
                  <a:pt x="40" y="68"/>
                </a:lnTo>
                <a:lnTo>
                  <a:pt x="3" y="126"/>
                </a:lnTo>
                <a:lnTo>
                  <a:pt x="2" y="129"/>
                </a:lnTo>
                <a:lnTo>
                  <a:pt x="1" y="132"/>
                </a:lnTo>
                <a:lnTo>
                  <a:pt x="0" y="135"/>
                </a:lnTo>
                <a:lnTo>
                  <a:pt x="0" y="138"/>
                </a:lnTo>
                <a:lnTo>
                  <a:pt x="0" y="140"/>
                </a:lnTo>
                <a:lnTo>
                  <a:pt x="1" y="144"/>
                </a:lnTo>
                <a:lnTo>
                  <a:pt x="1" y="146"/>
                </a:lnTo>
                <a:lnTo>
                  <a:pt x="3" y="149"/>
                </a:lnTo>
                <a:lnTo>
                  <a:pt x="4" y="151"/>
                </a:lnTo>
                <a:lnTo>
                  <a:pt x="6" y="154"/>
                </a:lnTo>
                <a:lnTo>
                  <a:pt x="8" y="156"/>
                </a:lnTo>
                <a:lnTo>
                  <a:pt x="10" y="157"/>
                </a:lnTo>
                <a:lnTo>
                  <a:pt x="13" y="159"/>
                </a:lnTo>
                <a:lnTo>
                  <a:pt x="16" y="160"/>
                </a:lnTo>
                <a:lnTo>
                  <a:pt x="19" y="160"/>
                </a:lnTo>
                <a:lnTo>
                  <a:pt x="121" y="160"/>
                </a:lnTo>
                <a:lnTo>
                  <a:pt x="124" y="160"/>
                </a:lnTo>
                <a:lnTo>
                  <a:pt x="127" y="159"/>
                </a:lnTo>
                <a:lnTo>
                  <a:pt x="129" y="157"/>
                </a:lnTo>
                <a:lnTo>
                  <a:pt x="131" y="156"/>
                </a:lnTo>
                <a:lnTo>
                  <a:pt x="134" y="154"/>
                </a:lnTo>
                <a:lnTo>
                  <a:pt x="135" y="151"/>
                </a:lnTo>
                <a:lnTo>
                  <a:pt x="137" y="149"/>
                </a:lnTo>
                <a:lnTo>
                  <a:pt x="138" y="146"/>
                </a:lnTo>
                <a:lnTo>
                  <a:pt x="139" y="144"/>
                </a:lnTo>
                <a:lnTo>
                  <a:pt x="140" y="140"/>
                </a:lnTo>
                <a:lnTo>
                  <a:pt x="140" y="138"/>
                </a:lnTo>
                <a:lnTo>
                  <a:pt x="139" y="135"/>
                </a:lnTo>
                <a:lnTo>
                  <a:pt x="139" y="132"/>
                </a:lnTo>
                <a:lnTo>
                  <a:pt x="138" y="129"/>
                </a:lnTo>
                <a:lnTo>
                  <a:pt x="136" y="126"/>
                </a:lnTo>
                <a:lnTo>
                  <a:pt x="100" y="68"/>
                </a:lnTo>
                <a:lnTo>
                  <a:pt x="100" y="20"/>
                </a:lnTo>
                <a:lnTo>
                  <a:pt x="102" y="20"/>
                </a:lnTo>
                <a:lnTo>
                  <a:pt x="104" y="20"/>
                </a:lnTo>
                <a:lnTo>
                  <a:pt x="105" y="19"/>
                </a:lnTo>
                <a:lnTo>
                  <a:pt x="108" y="18"/>
                </a:lnTo>
                <a:lnTo>
                  <a:pt x="109" y="15"/>
                </a:lnTo>
                <a:lnTo>
                  <a:pt x="110" y="14"/>
                </a:lnTo>
                <a:lnTo>
                  <a:pt x="110" y="13"/>
                </a:lnTo>
                <a:lnTo>
                  <a:pt x="110" y="8"/>
                </a:lnTo>
                <a:lnTo>
                  <a:pt x="110" y="6"/>
                </a:lnTo>
                <a:lnTo>
                  <a:pt x="109" y="5"/>
                </a:lnTo>
                <a:lnTo>
                  <a:pt x="108" y="2"/>
                </a:lnTo>
                <a:lnTo>
                  <a:pt x="105" y="1"/>
                </a:lnTo>
                <a:lnTo>
                  <a:pt x="104" y="0"/>
                </a:lnTo>
                <a:lnTo>
                  <a:pt x="36" y="0"/>
                </a:lnTo>
                <a:lnTo>
                  <a:pt x="36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15B39F13-AA64-B466-1961-803CCE25ADC4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5778500"/>
            <a:ext cx="254000" cy="254000"/>
          </a:xfrm>
          <a:custGeom>
            <a:avLst/>
            <a:gdLst>
              <a:gd name="T0" fmla="*/ 41 w 160"/>
              <a:gd name="T1" fmla="*/ 67 h 160"/>
              <a:gd name="T2" fmla="*/ 41 w 160"/>
              <a:gd name="T3" fmla="*/ 73 h 160"/>
              <a:gd name="T4" fmla="*/ 50 w 160"/>
              <a:gd name="T5" fmla="*/ 78 h 160"/>
              <a:gd name="T6" fmla="*/ 56 w 160"/>
              <a:gd name="T7" fmla="*/ 71 h 160"/>
              <a:gd name="T8" fmla="*/ 54 w 160"/>
              <a:gd name="T9" fmla="*/ 65 h 160"/>
              <a:gd name="T10" fmla="*/ 47 w 160"/>
              <a:gd name="T11" fmla="*/ 62 h 160"/>
              <a:gd name="T12" fmla="*/ 104 w 160"/>
              <a:gd name="T13" fmla="*/ 67 h 160"/>
              <a:gd name="T14" fmla="*/ 104 w 160"/>
              <a:gd name="T15" fmla="*/ 73 h 160"/>
              <a:gd name="T16" fmla="*/ 112 w 160"/>
              <a:gd name="T17" fmla="*/ 78 h 160"/>
              <a:gd name="T18" fmla="*/ 118 w 160"/>
              <a:gd name="T19" fmla="*/ 71 h 160"/>
              <a:gd name="T20" fmla="*/ 116 w 160"/>
              <a:gd name="T21" fmla="*/ 65 h 160"/>
              <a:gd name="T22" fmla="*/ 109 w 160"/>
              <a:gd name="T23" fmla="*/ 62 h 160"/>
              <a:gd name="T24" fmla="*/ 62 w 160"/>
              <a:gd name="T25" fmla="*/ 50 h 160"/>
              <a:gd name="T26" fmla="*/ 71 w 160"/>
              <a:gd name="T27" fmla="*/ 65 h 160"/>
              <a:gd name="T28" fmla="*/ 68 w 160"/>
              <a:gd name="T29" fmla="*/ 83 h 160"/>
              <a:gd name="T30" fmla="*/ 53 w 160"/>
              <a:gd name="T31" fmla="*/ 93 h 160"/>
              <a:gd name="T32" fmla="*/ 36 w 160"/>
              <a:gd name="T33" fmla="*/ 89 h 160"/>
              <a:gd name="T34" fmla="*/ 26 w 160"/>
              <a:gd name="T35" fmla="*/ 74 h 160"/>
              <a:gd name="T36" fmla="*/ 29 w 160"/>
              <a:gd name="T37" fmla="*/ 57 h 160"/>
              <a:gd name="T38" fmla="*/ 44 w 160"/>
              <a:gd name="T39" fmla="*/ 47 h 160"/>
              <a:gd name="T40" fmla="*/ 111 w 160"/>
              <a:gd name="T41" fmla="*/ 46 h 160"/>
              <a:gd name="T42" fmla="*/ 127 w 160"/>
              <a:gd name="T43" fmla="*/ 53 h 160"/>
              <a:gd name="T44" fmla="*/ 134 w 160"/>
              <a:gd name="T45" fmla="*/ 70 h 160"/>
              <a:gd name="T46" fmla="*/ 127 w 160"/>
              <a:gd name="T47" fmla="*/ 86 h 160"/>
              <a:gd name="T48" fmla="*/ 111 w 160"/>
              <a:gd name="T49" fmla="*/ 93 h 160"/>
              <a:gd name="T50" fmla="*/ 94 w 160"/>
              <a:gd name="T51" fmla="*/ 86 h 160"/>
              <a:gd name="T52" fmla="*/ 87 w 160"/>
              <a:gd name="T53" fmla="*/ 70 h 160"/>
              <a:gd name="T54" fmla="*/ 94 w 160"/>
              <a:gd name="T55" fmla="*/ 53 h 160"/>
              <a:gd name="T56" fmla="*/ 111 w 160"/>
              <a:gd name="T57" fmla="*/ 46 h 160"/>
              <a:gd name="T58" fmla="*/ 103 w 160"/>
              <a:gd name="T59" fmla="*/ 116 h 160"/>
              <a:gd name="T60" fmla="*/ 105 w 160"/>
              <a:gd name="T61" fmla="*/ 123 h 160"/>
              <a:gd name="T62" fmla="*/ 55 w 160"/>
              <a:gd name="T63" fmla="*/ 125 h 160"/>
              <a:gd name="T64" fmla="*/ 55 w 160"/>
              <a:gd name="T65" fmla="*/ 118 h 160"/>
              <a:gd name="T66" fmla="*/ 100 w 160"/>
              <a:gd name="T67" fmla="*/ 116 h 160"/>
              <a:gd name="T68" fmla="*/ 49 w 160"/>
              <a:gd name="T69" fmla="*/ 6 h 160"/>
              <a:gd name="T70" fmla="*/ 23 w 160"/>
              <a:gd name="T71" fmla="*/ 23 h 160"/>
              <a:gd name="T72" fmla="*/ 6 w 160"/>
              <a:gd name="T73" fmla="*/ 49 h 160"/>
              <a:gd name="T74" fmla="*/ 0 w 160"/>
              <a:gd name="T75" fmla="*/ 80 h 160"/>
              <a:gd name="T76" fmla="*/ 6 w 160"/>
              <a:gd name="T77" fmla="*/ 111 h 160"/>
              <a:gd name="T78" fmla="*/ 23 w 160"/>
              <a:gd name="T79" fmla="*/ 137 h 160"/>
              <a:gd name="T80" fmla="*/ 49 w 160"/>
              <a:gd name="T81" fmla="*/ 154 h 160"/>
              <a:gd name="T82" fmla="*/ 88 w 160"/>
              <a:gd name="T83" fmla="*/ 160 h 160"/>
              <a:gd name="T84" fmla="*/ 118 w 160"/>
              <a:gd name="T85" fmla="*/ 151 h 160"/>
              <a:gd name="T86" fmla="*/ 142 w 160"/>
              <a:gd name="T87" fmla="*/ 131 h 160"/>
              <a:gd name="T88" fmla="*/ 156 w 160"/>
              <a:gd name="T89" fmla="*/ 104 h 160"/>
              <a:gd name="T90" fmla="*/ 160 w 160"/>
              <a:gd name="T91" fmla="*/ 72 h 160"/>
              <a:gd name="T92" fmla="*/ 150 w 160"/>
              <a:gd name="T93" fmla="*/ 42 h 160"/>
              <a:gd name="T94" fmla="*/ 131 w 160"/>
              <a:gd name="T95" fmla="*/ 18 h 160"/>
              <a:gd name="T96" fmla="*/ 104 w 160"/>
              <a:gd name="T97" fmla="*/ 4 h 160"/>
              <a:gd name="T98" fmla="*/ 71 w 160"/>
              <a:gd name="T9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0">
                <a:moveTo>
                  <a:pt x="47" y="62"/>
                </a:moveTo>
                <a:lnTo>
                  <a:pt x="45" y="62"/>
                </a:lnTo>
                <a:lnTo>
                  <a:pt x="43" y="65"/>
                </a:lnTo>
                <a:lnTo>
                  <a:pt x="41" y="67"/>
                </a:lnTo>
                <a:lnTo>
                  <a:pt x="41" y="68"/>
                </a:lnTo>
                <a:lnTo>
                  <a:pt x="41" y="70"/>
                </a:lnTo>
                <a:lnTo>
                  <a:pt x="41" y="71"/>
                </a:lnTo>
                <a:lnTo>
                  <a:pt x="41" y="73"/>
                </a:lnTo>
                <a:lnTo>
                  <a:pt x="43" y="75"/>
                </a:lnTo>
                <a:lnTo>
                  <a:pt x="45" y="77"/>
                </a:lnTo>
                <a:lnTo>
                  <a:pt x="47" y="78"/>
                </a:lnTo>
                <a:lnTo>
                  <a:pt x="50" y="78"/>
                </a:lnTo>
                <a:lnTo>
                  <a:pt x="52" y="77"/>
                </a:lnTo>
                <a:lnTo>
                  <a:pt x="54" y="75"/>
                </a:lnTo>
                <a:lnTo>
                  <a:pt x="56" y="73"/>
                </a:lnTo>
                <a:lnTo>
                  <a:pt x="56" y="71"/>
                </a:lnTo>
                <a:lnTo>
                  <a:pt x="56" y="70"/>
                </a:lnTo>
                <a:lnTo>
                  <a:pt x="56" y="68"/>
                </a:lnTo>
                <a:lnTo>
                  <a:pt x="56" y="67"/>
                </a:lnTo>
                <a:lnTo>
                  <a:pt x="54" y="65"/>
                </a:lnTo>
                <a:lnTo>
                  <a:pt x="52" y="62"/>
                </a:lnTo>
                <a:lnTo>
                  <a:pt x="50" y="62"/>
                </a:lnTo>
                <a:lnTo>
                  <a:pt x="47" y="62"/>
                </a:lnTo>
                <a:lnTo>
                  <a:pt x="47" y="62"/>
                </a:lnTo>
                <a:close/>
                <a:moveTo>
                  <a:pt x="109" y="62"/>
                </a:moveTo>
                <a:lnTo>
                  <a:pt x="108" y="62"/>
                </a:lnTo>
                <a:lnTo>
                  <a:pt x="105" y="65"/>
                </a:lnTo>
                <a:lnTo>
                  <a:pt x="104" y="67"/>
                </a:lnTo>
                <a:lnTo>
                  <a:pt x="103" y="68"/>
                </a:lnTo>
                <a:lnTo>
                  <a:pt x="103" y="70"/>
                </a:lnTo>
                <a:lnTo>
                  <a:pt x="103" y="71"/>
                </a:lnTo>
                <a:lnTo>
                  <a:pt x="104" y="73"/>
                </a:lnTo>
                <a:lnTo>
                  <a:pt x="105" y="75"/>
                </a:lnTo>
                <a:lnTo>
                  <a:pt x="108" y="77"/>
                </a:lnTo>
                <a:lnTo>
                  <a:pt x="109" y="78"/>
                </a:lnTo>
                <a:lnTo>
                  <a:pt x="112" y="78"/>
                </a:lnTo>
                <a:lnTo>
                  <a:pt x="114" y="77"/>
                </a:lnTo>
                <a:lnTo>
                  <a:pt x="116" y="75"/>
                </a:lnTo>
                <a:lnTo>
                  <a:pt x="118" y="73"/>
                </a:lnTo>
                <a:lnTo>
                  <a:pt x="118" y="71"/>
                </a:lnTo>
                <a:lnTo>
                  <a:pt x="119" y="70"/>
                </a:lnTo>
                <a:lnTo>
                  <a:pt x="118" y="68"/>
                </a:lnTo>
                <a:lnTo>
                  <a:pt x="118" y="67"/>
                </a:lnTo>
                <a:lnTo>
                  <a:pt x="116" y="65"/>
                </a:lnTo>
                <a:lnTo>
                  <a:pt x="114" y="62"/>
                </a:lnTo>
                <a:lnTo>
                  <a:pt x="112" y="62"/>
                </a:lnTo>
                <a:lnTo>
                  <a:pt x="109" y="62"/>
                </a:lnTo>
                <a:lnTo>
                  <a:pt x="109" y="62"/>
                </a:lnTo>
                <a:close/>
                <a:moveTo>
                  <a:pt x="49" y="46"/>
                </a:moveTo>
                <a:lnTo>
                  <a:pt x="53" y="47"/>
                </a:lnTo>
                <a:lnTo>
                  <a:pt x="58" y="48"/>
                </a:lnTo>
                <a:lnTo>
                  <a:pt x="62" y="50"/>
                </a:lnTo>
                <a:lnTo>
                  <a:pt x="65" y="53"/>
                </a:lnTo>
                <a:lnTo>
                  <a:pt x="68" y="57"/>
                </a:lnTo>
                <a:lnTo>
                  <a:pt x="70" y="61"/>
                </a:lnTo>
                <a:lnTo>
                  <a:pt x="71" y="65"/>
                </a:lnTo>
                <a:lnTo>
                  <a:pt x="72" y="70"/>
                </a:lnTo>
                <a:lnTo>
                  <a:pt x="71" y="74"/>
                </a:lnTo>
                <a:lnTo>
                  <a:pt x="70" y="79"/>
                </a:lnTo>
                <a:lnTo>
                  <a:pt x="68" y="83"/>
                </a:lnTo>
                <a:lnTo>
                  <a:pt x="65" y="86"/>
                </a:lnTo>
                <a:lnTo>
                  <a:pt x="62" y="89"/>
                </a:lnTo>
                <a:lnTo>
                  <a:pt x="58" y="91"/>
                </a:lnTo>
                <a:lnTo>
                  <a:pt x="53" y="93"/>
                </a:lnTo>
                <a:lnTo>
                  <a:pt x="49" y="93"/>
                </a:lnTo>
                <a:lnTo>
                  <a:pt x="44" y="93"/>
                </a:lnTo>
                <a:lnTo>
                  <a:pt x="40" y="91"/>
                </a:lnTo>
                <a:lnTo>
                  <a:pt x="36" y="89"/>
                </a:lnTo>
                <a:lnTo>
                  <a:pt x="32" y="86"/>
                </a:lnTo>
                <a:lnTo>
                  <a:pt x="29" y="83"/>
                </a:lnTo>
                <a:lnTo>
                  <a:pt x="27" y="79"/>
                </a:lnTo>
                <a:lnTo>
                  <a:pt x="26" y="74"/>
                </a:lnTo>
                <a:lnTo>
                  <a:pt x="25" y="70"/>
                </a:lnTo>
                <a:lnTo>
                  <a:pt x="26" y="65"/>
                </a:lnTo>
                <a:lnTo>
                  <a:pt x="27" y="61"/>
                </a:lnTo>
                <a:lnTo>
                  <a:pt x="29" y="57"/>
                </a:lnTo>
                <a:lnTo>
                  <a:pt x="32" y="53"/>
                </a:lnTo>
                <a:lnTo>
                  <a:pt x="36" y="50"/>
                </a:lnTo>
                <a:lnTo>
                  <a:pt x="40" y="48"/>
                </a:lnTo>
                <a:lnTo>
                  <a:pt x="44" y="47"/>
                </a:lnTo>
                <a:lnTo>
                  <a:pt x="49" y="46"/>
                </a:lnTo>
                <a:lnTo>
                  <a:pt x="49" y="46"/>
                </a:lnTo>
                <a:lnTo>
                  <a:pt x="49" y="46"/>
                </a:lnTo>
                <a:close/>
                <a:moveTo>
                  <a:pt x="111" y="46"/>
                </a:moveTo>
                <a:lnTo>
                  <a:pt x="116" y="47"/>
                </a:lnTo>
                <a:lnTo>
                  <a:pt x="120" y="48"/>
                </a:lnTo>
                <a:lnTo>
                  <a:pt x="124" y="50"/>
                </a:lnTo>
                <a:lnTo>
                  <a:pt x="127" y="53"/>
                </a:lnTo>
                <a:lnTo>
                  <a:pt x="130" y="57"/>
                </a:lnTo>
                <a:lnTo>
                  <a:pt x="132" y="61"/>
                </a:lnTo>
                <a:lnTo>
                  <a:pt x="134" y="65"/>
                </a:lnTo>
                <a:lnTo>
                  <a:pt x="134" y="70"/>
                </a:lnTo>
                <a:lnTo>
                  <a:pt x="134" y="74"/>
                </a:lnTo>
                <a:lnTo>
                  <a:pt x="132" y="79"/>
                </a:lnTo>
                <a:lnTo>
                  <a:pt x="130" y="83"/>
                </a:lnTo>
                <a:lnTo>
                  <a:pt x="127" y="86"/>
                </a:lnTo>
                <a:lnTo>
                  <a:pt x="124" y="89"/>
                </a:lnTo>
                <a:lnTo>
                  <a:pt x="120" y="91"/>
                </a:lnTo>
                <a:lnTo>
                  <a:pt x="116" y="93"/>
                </a:lnTo>
                <a:lnTo>
                  <a:pt x="111" y="93"/>
                </a:lnTo>
                <a:lnTo>
                  <a:pt x="106" y="93"/>
                </a:lnTo>
                <a:lnTo>
                  <a:pt x="102" y="91"/>
                </a:lnTo>
                <a:lnTo>
                  <a:pt x="98" y="89"/>
                </a:lnTo>
                <a:lnTo>
                  <a:pt x="94" y="86"/>
                </a:lnTo>
                <a:lnTo>
                  <a:pt x="92" y="83"/>
                </a:lnTo>
                <a:lnTo>
                  <a:pt x="89" y="79"/>
                </a:lnTo>
                <a:lnTo>
                  <a:pt x="88" y="74"/>
                </a:lnTo>
                <a:lnTo>
                  <a:pt x="87" y="70"/>
                </a:lnTo>
                <a:lnTo>
                  <a:pt x="88" y="65"/>
                </a:lnTo>
                <a:lnTo>
                  <a:pt x="89" y="61"/>
                </a:lnTo>
                <a:lnTo>
                  <a:pt x="92" y="57"/>
                </a:lnTo>
                <a:lnTo>
                  <a:pt x="94" y="53"/>
                </a:lnTo>
                <a:lnTo>
                  <a:pt x="98" y="50"/>
                </a:lnTo>
                <a:lnTo>
                  <a:pt x="102" y="48"/>
                </a:lnTo>
                <a:lnTo>
                  <a:pt x="106" y="47"/>
                </a:lnTo>
                <a:lnTo>
                  <a:pt x="111" y="46"/>
                </a:lnTo>
                <a:lnTo>
                  <a:pt x="111" y="46"/>
                </a:lnTo>
                <a:lnTo>
                  <a:pt x="111" y="46"/>
                </a:lnTo>
                <a:close/>
                <a:moveTo>
                  <a:pt x="100" y="116"/>
                </a:moveTo>
                <a:lnTo>
                  <a:pt x="103" y="116"/>
                </a:lnTo>
                <a:lnTo>
                  <a:pt x="104" y="118"/>
                </a:lnTo>
                <a:lnTo>
                  <a:pt x="105" y="120"/>
                </a:lnTo>
                <a:lnTo>
                  <a:pt x="106" y="121"/>
                </a:lnTo>
                <a:lnTo>
                  <a:pt x="105" y="123"/>
                </a:lnTo>
                <a:lnTo>
                  <a:pt x="104" y="125"/>
                </a:lnTo>
                <a:lnTo>
                  <a:pt x="103" y="126"/>
                </a:lnTo>
                <a:lnTo>
                  <a:pt x="57" y="126"/>
                </a:lnTo>
                <a:lnTo>
                  <a:pt x="55" y="125"/>
                </a:lnTo>
                <a:lnTo>
                  <a:pt x="54" y="123"/>
                </a:lnTo>
                <a:lnTo>
                  <a:pt x="54" y="121"/>
                </a:lnTo>
                <a:lnTo>
                  <a:pt x="54" y="120"/>
                </a:lnTo>
                <a:lnTo>
                  <a:pt x="55" y="118"/>
                </a:lnTo>
                <a:lnTo>
                  <a:pt x="57" y="116"/>
                </a:lnTo>
                <a:lnTo>
                  <a:pt x="59" y="116"/>
                </a:lnTo>
                <a:lnTo>
                  <a:pt x="100" y="116"/>
                </a:lnTo>
                <a:lnTo>
                  <a:pt x="100" y="116"/>
                </a:lnTo>
                <a:close/>
                <a:moveTo>
                  <a:pt x="71" y="0"/>
                </a:moveTo>
                <a:lnTo>
                  <a:pt x="64" y="2"/>
                </a:lnTo>
                <a:lnTo>
                  <a:pt x="56" y="4"/>
                </a:lnTo>
                <a:lnTo>
                  <a:pt x="49" y="6"/>
                </a:lnTo>
                <a:lnTo>
                  <a:pt x="41" y="9"/>
                </a:lnTo>
                <a:lnTo>
                  <a:pt x="35" y="14"/>
                </a:lnTo>
                <a:lnTo>
                  <a:pt x="29" y="18"/>
                </a:lnTo>
                <a:lnTo>
                  <a:pt x="23" y="23"/>
                </a:lnTo>
                <a:lnTo>
                  <a:pt x="18" y="29"/>
                </a:lnTo>
                <a:lnTo>
                  <a:pt x="13" y="35"/>
                </a:lnTo>
                <a:lnTo>
                  <a:pt x="9" y="42"/>
                </a:lnTo>
                <a:lnTo>
                  <a:pt x="6" y="49"/>
                </a:lnTo>
                <a:lnTo>
                  <a:pt x="3" y="56"/>
                </a:lnTo>
                <a:lnTo>
                  <a:pt x="1" y="64"/>
                </a:lnTo>
                <a:lnTo>
                  <a:pt x="0" y="72"/>
                </a:lnTo>
                <a:lnTo>
                  <a:pt x="0" y="80"/>
                </a:lnTo>
                <a:lnTo>
                  <a:pt x="0" y="88"/>
                </a:lnTo>
                <a:lnTo>
                  <a:pt x="1" y="96"/>
                </a:lnTo>
                <a:lnTo>
                  <a:pt x="3" y="104"/>
                </a:lnTo>
                <a:lnTo>
                  <a:pt x="6" y="111"/>
                </a:lnTo>
                <a:lnTo>
                  <a:pt x="9" y="119"/>
                </a:lnTo>
                <a:lnTo>
                  <a:pt x="13" y="125"/>
                </a:lnTo>
                <a:lnTo>
                  <a:pt x="18" y="131"/>
                </a:lnTo>
                <a:lnTo>
                  <a:pt x="23" y="137"/>
                </a:lnTo>
                <a:lnTo>
                  <a:pt x="29" y="142"/>
                </a:lnTo>
                <a:lnTo>
                  <a:pt x="35" y="147"/>
                </a:lnTo>
                <a:lnTo>
                  <a:pt x="41" y="151"/>
                </a:lnTo>
                <a:lnTo>
                  <a:pt x="49" y="154"/>
                </a:lnTo>
                <a:lnTo>
                  <a:pt x="56" y="156"/>
                </a:lnTo>
                <a:lnTo>
                  <a:pt x="64" y="159"/>
                </a:lnTo>
                <a:lnTo>
                  <a:pt x="71" y="160"/>
                </a:lnTo>
                <a:lnTo>
                  <a:pt x="88" y="160"/>
                </a:lnTo>
                <a:lnTo>
                  <a:pt x="96" y="159"/>
                </a:lnTo>
                <a:lnTo>
                  <a:pt x="104" y="156"/>
                </a:lnTo>
                <a:lnTo>
                  <a:pt x="111" y="154"/>
                </a:lnTo>
                <a:lnTo>
                  <a:pt x="118" y="151"/>
                </a:lnTo>
                <a:lnTo>
                  <a:pt x="124" y="147"/>
                </a:lnTo>
                <a:lnTo>
                  <a:pt x="131" y="142"/>
                </a:lnTo>
                <a:lnTo>
                  <a:pt x="136" y="137"/>
                </a:lnTo>
                <a:lnTo>
                  <a:pt x="142" y="131"/>
                </a:lnTo>
                <a:lnTo>
                  <a:pt x="146" y="125"/>
                </a:lnTo>
                <a:lnTo>
                  <a:pt x="150" y="119"/>
                </a:lnTo>
                <a:lnTo>
                  <a:pt x="153" y="111"/>
                </a:lnTo>
                <a:lnTo>
                  <a:pt x="156" y="104"/>
                </a:lnTo>
                <a:lnTo>
                  <a:pt x="158" y="96"/>
                </a:lnTo>
                <a:lnTo>
                  <a:pt x="160" y="88"/>
                </a:lnTo>
                <a:lnTo>
                  <a:pt x="160" y="80"/>
                </a:lnTo>
                <a:lnTo>
                  <a:pt x="160" y="72"/>
                </a:lnTo>
                <a:lnTo>
                  <a:pt x="158" y="64"/>
                </a:lnTo>
                <a:lnTo>
                  <a:pt x="156" y="56"/>
                </a:lnTo>
                <a:lnTo>
                  <a:pt x="153" y="49"/>
                </a:lnTo>
                <a:lnTo>
                  <a:pt x="150" y="42"/>
                </a:lnTo>
                <a:lnTo>
                  <a:pt x="146" y="35"/>
                </a:lnTo>
                <a:lnTo>
                  <a:pt x="142" y="29"/>
                </a:lnTo>
                <a:lnTo>
                  <a:pt x="136" y="23"/>
                </a:lnTo>
                <a:lnTo>
                  <a:pt x="131" y="18"/>
                </a:lnTo>
                <a:lnTo>
                  <a:pt x="124" y="14"/>
                </a:lnTo>
                <a:lnTo>
                  <a:pt x="118" y="9"/>
                </a:lnTo>
                <a:lnTo>
                  <a:pt x="111" y="6"/>
                </a:lnTo>
                <a:lnTo>
                  <a:pt x="104" y="4"/>
                </a:lnTo>
                <a:lnTo>
                  <a:pt x="96" y="2"/>
                </a:lnTo>
                <a:lnTo>
                  <a:pt x="88" y="0"/>
                </a:lnTo>
                <a:lnTo>
                  <a:pt x="71" y="0"/>
                </a:lnTo>
                <a:lnTo>
                  <a:pt x="7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E13A4616-CF57-B76E-27C6-2F48D927CEFC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5778500"/>
            <a:ext cx="254000" cy="254000"/>
          </a:xfrm>
          <a:custGeom>
            <a:avLst/>
            <a:gdLst>
              <a:gd name="T0" fmla="*/ 159 w 160"/>
              <a:gd name="T1" fmla="*/ 41 h 160"/>
              <a:gd name="T2" fmla="*/ 155 w 160"/>
              <a:gd name="T3" fmla="*/ 17 h 160"/>
              <a:gd name="T4" fmla="*/ 147 w 160"/>
              <a:gd name="T5" fmla="*/ 6 h 160"/>
              <a:gd name="T6" fmla="*/ 129 w 160"/>
              <a:gd name="T7" fmla="*/ 2 h 160"/>
              <a:gd name="T8" fmla="*/ 109 w 160"/>
              <a:gd name="T9" fmla="*/ 0 h 160"/>
              <a:gd name="T10" fmla="*/ 107 w 160"/>
              <a:gd name="T11" fmla="*/ 49 h 160"/>
              <a:gd name="T12" fmla="*/ 111 w 160"/>
              <a:gd name="T13" fmla="*/ 55 h 160"/>
              <a:gd name="T14" fmla="*/ 102 w 160"/>
              <a:gd name="T15" fmla="*/ 66 h 160"/>
              <a:gd name="T16" fmla="*/ 111 w 160"/>
              <a:gd name="T17" fmla="*/ 76 h 160"/>
              <a:gd name="T18" fmla="*/ 107 w 160"/>
              <a:gd name="T19" fmla="*/ 82 h 160"/>
              <a:gd name="T20" fmla="*/ 103 w 160"/>
              <a:gd name="T21" fmla="*/ 82 h 160"/>
              <a:gd name="T22" fmla="*/ 96 w 160"/>
              <a:gd name="T23" fmla="*/ 89 h 160"/>
              <a:gd name="T24" fmla="*/ 96 w 160"/>
              <a:gd name="T25" fmla="*/ 92 h 160"/>
              <a:gd name="T26" fmla="*/ 92 w 160"/>
              <a:gd name="T27" fmla="*/ 97 h 160"/>
              <a:gd name="T28" fmla="*/ 80 w 160"/>
              <a:gd name="T29" fmla="*/ 87 h 160"/>
              <a:gd name="T30" fmla="*/ 82 w 160"/>
              <a:gd name="T31" fmla="*/ 105 h 160"/>
              <a:gd name="T32" fmla="*/ 81 w 160"/>
              <a:gd name="T33" fmla="*/ 108 h 160"/>
              <a:gd name="T34" fmla="*/ 75 w 160"/>
              <a:gd name="T35" fmla="*/ 112 h 160"/>
              <a:gd name="T36" fmla="*/ 56 w 160"/>
              <a:gd name="T37" fmla="*/ 111 h 160"/>
              <a:gd name="T38" fmla="*/ 52 w 160"/>
              <a:gd name="T39" fmla="*/ 111 h 160"/>
              <a:gd name="T40" fmla="*/ 48 w 160"/>
              <a:gd name="T41" fmla="*/ 106 h 160"/>
              <a:gd name="T42" fmla="*/ 58 w 160"/>
              <a:gd name="T43" fmla="*/ 95 h 160"/>
              <a:gd name="T44" fmla="*/ 48 w 160"/>
              <a:gd name="T45" fmla="*/ 84 h 160"/>
              <a:gd name="T46" fmla="*/ 52 w 160"/>
              <a:gd name="T47" fmla="*/ 79 h 160"/>
              <a:gd name="T48" fmla="*/ 56 w 160"/>
              <a:gd name="T49" fmla="*/ 79 h 160"/>
              <a:gd name="T50" fmla="*/ 63 w 160"/>
              <a:gd name="T51" fmla="*/ 71 h 160"/>
              <a:gd name="T52" fmla="*/ 63 w 160"/>
              <a:gd name="T53" fmla="*/ 68 h 160"/>
              <a:gd name="T54" fmla="*/ 68 w 160"/>
              <a:gd name="T55" fmla="*/ 63 h 160"/>
              <a:gd name="T56" fmla="*/ 80 w 160"/>
              <a:gd name="T57" fmla="*/ 73 h 160"/>
              <a:gd name="T58" fmla="*/ 77 w 160"/>
              <a:gd name="T59" fmla="*/ 56 h 160"/>
              <a:gd name="T60" fmla="*/ 78 w 160"/>
              <a:gd name="T61" fmla="*/ 53 h 160"/>
              <a:gd name="T62" fmla="*/ 84 w 160"/>
              <a:gd name="T63" fmla="*/ 48 h 160"/>
              <a:gd name="T64" fmla="*/ 103 w 160"/>
              <a:gd name="T65" fmla="*/ 49 h 160"/>
              <a:gd name="T66" fmla="*/ 106 w 160"/>
              <a:gd name="T67" fmla="*/ 48 h 160"/>
              <a:gd name="T68" fmla="*/ 73 w 160"/>
              <a:gd name="T69" fmla="*/ 5 h 160"/>
              <a:gd name="T70" fmla="*/ 51 w 160"/>
              <a:gd name="T71" fmla="*/ 15 h 160"/>
              <a:gd name="T72" fmla="*/ 32 w 160"/>
              <a:gd name="T73" fmla="*/ 29 h 160"/>
              <a:gd name="T74" fmla="*/ 16 w 160"/>
              <a:gd name="T75" fmla="*/ 48 h 160"/>
              <a:gd name="T76" fmla="*/ 5 w 160"/>
              <a:gd name="T77" fmla="*/ 71 h 160"/>
              <a:gd name="T78" fmla="*/ 70 w 160"/>
              <a:gd name="T79" fmla="*/ 159 h 160"/>
              <a:gd name="T80" fmla="*/ 94 w 160"/>
              <a:gd name="T81" fmla="*/ 153 h 160"/>
              <a:gd name="T82" fmla="*/ 115 w 160"/>
              <a:gd name="T83" fmla="*/ 141 h 160"/>
              <a:gd name="T84" fmla="*/ 133 w 160"/>
              <a:gd name="T85" fmla="*/ 125 h 160"/>
              <a:gd name="T86" fmla="*/ 148 w 160"/>
              <a:gd name="T87" fmla="*/ 105 h 160"/>
              <a:gd name="T88" fmla="*/ 156 w 160"/>
              <a:gd name="T89" fmla="*/ 80 h 160"/>
              <a:gd name="T90" fmla="*/ 89 w 160"/>
              <a:gd name="T91" fmla="*/ 1 h 160"/>
              <a:gd name="T92" fmla="*/ 0 w 160"/>
              <a:gd name="T93" fmla="*/ 120 h 160"/>
              <a:gd name="T94" fmla="*/ 4 w 160"/>
              <a:gd name="T95" fmla="*/ 144 h 160"/>
              <a:gd name="T96" fmla="*/ 12 w 160"/>
              <a:gd name="T97" fmla="*/ 154 h 160"/>
              <a:gd name="T98" fmla="*/ 31 w 160"/>
              <a:gd name="T99" fmla="*/ 159 h 160"/>
              <a:gd name="T100" fmla="*/ 0 w 160"/>
              <a:gd name="T101" fmla="*/ 1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109" y="0"/>
                </a:moveTo>
                <a:lnTo>
                  <a:pt x="160" y="50"/>
                </a:lnTo>
                <a:lnTo>
                  <a:pt x="159" y="41"/>
                </a:lnTo>
                <a:lnTo>
                  <a:pt x="158" y="31"/>
                </a:lnTo>
                <a:lnTo>
                  <a:pt x="156" y="23"/>
                </a:lnTo>
                <a:lnTo>
                  <a:pt x="155" y="17"/>
                </a:lnTo>
                <a:lnTo>
                  <a:pt x="153" y="13"/>
                </a:lnTo>
                <a:lnTo>
                  <a:pt x="150" y="9"/>
                </a:lnTo>
                <a:lnTo>
                  <a:pt x="147" y="6"/>
                </a:lnTo>
                <a:lnTo>
                  <a:pt x="143" y="5"/>
                </a:lnTo>
                <a:lnTo>
                  <a:pt x="136" y="3"/>
                </a:lnTo>
                <a:lnTo>
                  <a:pt x="129" y="2"/>
                </a:lnTo>
                <a:lnTo>
                  <a:pt x="119" y="1"/>
                </a:lnTo>
                <a:lnTo>
                  <a:pt x="109" y="0"/>
                </a:lnTo>
                <a:lnTo>
                  <a:pt x="109" y="0"/>
                </a:lnTo>
                <a:lnTo>
                  <a:pt x="109" y="0"/>
                </a:lnTo>
                <a:close/>
                <a:moveTo>
                  <a:pt x="106" y="48"/>
                </a:moveTo>
                <a:lnTo>
                  <a:pt x="107" y="49"/>
                </a:lnTo>
                <a:lnTo>
                  <a:pt x="110" y="53"/>
                </a:lnTo>
                <a:lnTo>
                  <a:pt x="111" y="54"/>
                </a:lnTo>
                <a:lnTo>
                  <a:pt x="111" y="55"/>
                </a:lnTo>
                <a:lnTo>
                  <a:pt x="111" y="56"/>
                </a:lnTo>
                <a:lnTo>
                  <a:pt x="110" y="56"/>
                </a:lnTo>
                <a:lnTo>
                  <a:pt x="102" y="66"/>
                </a:lnTo>
                <a:lnTo>
                  <a:pt x="110" y="74"/>
                </a:lnTo>
                <a:lnTo>
                  <a:pt x="111" y="75"/>
                </a:lnTo>
                <a:lnTo>
                  <a:pt x="111" y="76"/>
                </a:lnTo>
                <a:lnTo>
                  <a:pt x="111" y="78"/>
                </a:lnTo>
                <a:lnTo>
                  <a:pt x="110" y="78"/>
                </a:lnTo>
                <a:lnTo>
                  <a:pt x="107" y="82"/>
                </a:lnTo>
                <a:lnTo>
                  <a:pt x="106" y="83"/>
                </a:lnTo>
                <a:lnTo>
                  <a:pt x="104" y="83"/>
                </a:lnTo>
                <a:lnTo>
                  <a:pt x="103" y="82"/>
                </a:lnTo>
                <a:lnTo>
                  <a:pt x="94" y="73"/>
                </a:lnTo>
                <a:lnTo>
                  <a:pt x="87" y="80"/>
                </a:lnTo>
                <a:lnTo>
                  <a:pt x="96" y="89"/>
                </a:lnTo>
                <a:lnTo>
                  <a:pt x="96" y="90"/>
                </a:lnTo>
                <a:lnTo>
                  <a:pt x="97" y="91"/>
                </a:lnTo>
                <a:lnTo>
                  <a:pt x="96" y="92"/>
                </a:lnTo>
                <a:lnTo>
                  <a:pt x="96" y="93"/>
                </a:lnTo>
                <a:lnTo>
                  <a:pt x="92" y="97"/>
                </a:lnTo>
                <a:lnTo>
                  <a:pt x="92" y="97"/>
                </a:lnTo>
                <a:lnTo>
                  <a:pt x="90" y="97"/>
                </a:lnTo>
                <a:lnTo>
                  <a:pt x="89" y="97"/>
                </a:lnTo>
                <a:lnTo>
                  <a:pt x="80" y="87"/>
                </a:lnTo>
                <a:lnTo>
                  <a:pt x="73" y="95"/>
                </a:lnTo>
                <a:lnTo>
                  <a:pt x="81" y="104"/>
                </a:lnTo>
                <a:lnTo>
                  <a:pt x="82" y="105"/>
                </a:lnTo>
                <a:lnTo>
                  <a:pt x="82" y="106"/>
                </a:lnTo>
                <a:lnTo>
                  <a:pt x="82" y="107"/>
                </a:lnTo>
                <a:lnTo>
                  <a:pt x="81" y="108"/>
                </a:lnTo>
                <a:lnTo>
                  <a:pt x="78" y="111"/>
                </a:lnTo>
                <a:lnTo>
                  <a:pt x="77" y="112"/>
                </a:lnTo>
                <a:lnTo>
                  <a:pt x="75" y="112"/>
                </a:lnTo>
                <a:lnTo>
                  <a:pt x="74" y="111"/>
                </a:lnTo>
                <a:lnTo>
                  <a:pt x="65" y="102"/>
                </a:lnTo>
                <a:lnTo>
                  <a:pt x="56" y="111"/>
                </a:lnTo>
                <a:lnTo>
                  <a:pt x="55" y="112"/>
                </a:lnTo>
                <a:lnTo>
                  <a:pt x="53" y="112"/>
                </a:lnTo>
                <a:lnTo>
                  <a:pt x="52" y="111"/>
                </a:lnTo>
                <a:lnTo>
                  <a:pt x="49" y="108"/>
                </a:lnTo>
                <a:lnTo>
                  <a:pt x="48" y="107"/>
                </a:lnTo>
                <a:lnTo>
                  <a:pt x="48" y="106"/>
                </a:lnTo>
                <a:lnTo>
                  <a:pt x="48" y="105"/>
                </a:lnTo>
                <a:lnTo>
                  <a:pt x="49" y="104"/>
                </a:lnTo>
                <a:lnTo>
                  <a:pt x="58" y="95"/>
                </a:lnTo>
                <a:lnTo>
                  <a:pt x="49" y="86"/>
                </a:lnTo>
                <a:lnTo>
                  <a:pt x="48" y="85"/>
                </a:lnTo>
                <a:lnTo>
                  <a:pt x="48" y="84"/>
                </a:lnTo>
                <a:lnTo>
                  <a:pt x="48" y="83"/>
                </a:lnTo>
                <a:lnTo>
                  <a:pt x="49" y="82"/>
                </a:lnTo>
                <a:lnTo>
                  <a:pt x="52" y="79"/>
                </a:lnTo>
                <a:lnTo>
                  <a:pt x="53" y="78"/>
                </a:lnTo>
                <a:lnTo>
                  <a:pt x="55" y="78"/>
                </a:lnTo>
                <a:lnTo>
                  <a:pt x="56" y="79"/>
                </a:lnTo>
                <a:lnTo>
                  <a:pt x="65" y="87"/>
                </a:lnTo>
                <a:lnTo>
                  <a:pt x="73" y="80"/>
                </a:lnTo>
                <a:lnTo>
                  <a:pt x="63" y="71"/>
                </a:lnTo>
                <a:lnTo>
                  <a:pt x="63" y="70"/>
                </a:lnTo>
                <a:lnTo>
                  <a:pt x="62" y="69"/>
                </a:lnTo>
                <a:lnTo>
                  <a:pt x="63" y="68"/>
                </a:lnTo>
                <a:lnTo>
                  <a:pt x="63" y="67"/>
                </a:lnTo>
                <a:lnTo>
                  <a:pt x="67" y="63"/>
                </a:lnTo>
                <a:lnTo>
                  <a:pt x="68" y="63"/>
                </a:lnTo>
                <a:lnTo>
                  <a:pt x="69" y="63"/>
                </a:lnTo>
                <a:lnTo>
                  <a:pt x="70" y="63"/>
                </a:lnTo>
                <a:lnTo>
                  <a:pt x="80" y="73"/>
                </a:lnTo>
                <a:lnTo>
                  <a:pt x="87" y="66"/>
                </a:lnTo>
                <a:lnTo>
                  <a:pt x="78" y="56"/>
                </a:lnTo>
                <a:lnTo>
                  <a:pt x="77" y="56"/>
                </a:lnTo>
                <a:lnTo>
                  <a:pt x="77" y="55"/>
                </a:lnTo>
                <a:lnTo>
                  <a:pt x="77" y="54"/>
                </a:lnTo>
                <a:lnTo>
                  <a:pt x="78" y="53"/>
                </a:lnTo>
                <a:lnTo>
                  <a:pt x="81" y="49"/>
                </a:lnTo>
                <a:lnTo>
                  <a:pt x="82" y="48"/>
                </a:lnTo>
                <a:lnTo>
                  <a:pt x="84" y="48"/>
                </a:lnTo>
                <a:lnTo>
                  <a:pt x="85" y="49"/>
                </a:lnTo>
                <a:lnTo>
                  <a:pt x="94" y="58"/>
                </a:lnTo>
                <a:lnTo>
                  <a:pt x="103" y="49"/>
                </a:lnTo>
                <a:lnTo>
                  <a:pt x="104" y="48"/>
                </a:lnTo>
                <a:lnTo>
                  <a:pt x="106" y="48"/>
                </a:lnTo>
                <a:lnTo>
                  <a:pt x="106" y="48"/>
                </a:lnTo>
                <a:close/>
                <a:moveTo>
                  <a:pt x="89" y="1"/>
                </a:moveTo>
                <a:lnTo>
                  <a:pt x="80" y="3"/>
                </a:lnTo>
                <a:lnTo>
                  <a:pt x="73" y="5"/>
                </a:lnTo>
                <a:lnTo>
                  <a:pt x="65" y="7"/>
                </a:lnTo>
                <a:lnTo>
                  <a:pt x="58" y="10"/>
                </a:lnTo>
                <a:lnTo>
                  <a:pt x="51" y="15"/>
                </a:lnTo>
                <a:lnTo>
                  <a:pt x="44" y="19"/>
                </a:lnTo>
                <a:lnTo>
                  <a:pt x="37" y="23"/>
                </a:lnTo>
                <a:lnTo>
                  <a:pt x="32" y="29"/>
                </a:lnTo>
                <a:lnTo>
                  <a:pt x="26" y="35"/>
                </a:lnTo>
                <a:lnTo>
                  <a:pt x="21" y="41"/>
                </a:lnTo>
                <a:lnTo>
                  <a:pt x="16" y="48"/>
                </a:lnTo>
                <a:lnTo>
                  <a:pt x="12" y="55"/>
                </a:lnTo>
                <a:lnTo>
                  <a:pt x="8" y="63"/>
                </a:lnTo>
                <a:lnTo>
                  <a:pt x="5" y="71"/>
                </a:lnTo>
                <a:lnTo>
                  <a:pt x="3" y="80"/>
                </a:lnTo>
                <a:lnTo>
                  <a:pt x="1" y="89"/>
                </a:lnTo>
                <a:lnTo>
                  <a:pt x="70" y="159"/>
                </a:lnTo>
                <a:lnTo>
                  <a:pt x="79" y="158"/>
                </a:lnTo>
                <a:lnTo>
                  <a:pt x="87" y="155"/>
                </a:lnTo>
                <a:lnTo>
                  <a:pt x="94" y="153"/>
                </a:lnTo>
                <a:lnTo>
                  <a:pt x="102" y="150"/>
                </a:lnTo>
                <a:lnTo>
                  <a:pt x="108" y="146"/>
                </a:lnTo>
                <a:lnTo>
                  <a:pt x="115" y="141"/>
                </a:lnTo>
                <a:lnTo>
                  <a:pt x="122" y="137"/>
                </a:lnTo>
                <a:lnTo>
                  <a:pt x="128" y="132"/>
                </a:lnTo>
                <a:lnTo>
                  <a:pt x="133" y="125"/>
                </a:lnTo>
                <a:lnTo>
                  <a:pt x="138" y="119"/>
                </a:lnTo>
                <a:lnTo>
                  <a:pt x="144" y="112"/>
                </a:lnTo>
                <a:lnTo>
                  <a:pt x="148" y="105"/>
                </a:lnTo>
                <a:lnTo>
                  <a:pt x="151" y="97"/>
                </a:lnTo>
                <a:lnTo>
                  <a:pt x="154" y="89"/>
                </a:lnTo>
                <a:lnTo>
                  <a:pt x="156" y="80"/>
                </a:lnTo>
                <a:lnTo>
                  <a:pt x="158" y="71"/>
                </a:lnTo>
                <a:lnTo>
                  <a:pt x="89" y="1"/>
                </a:lnTo>
                <a:lnTo>
                  <a:pt x="89" y="1"/>
                </a:lnTo>
                <a:lnTo>
                  <a:pt x="89" y="1"/>
                </a:lnTo>
                <a:close/>
                <a:moveTo>
                  <a:pt x="0" y="110"/>
                </a:moveTo>
                <a:lnTo>
                  <a:pt x="0" y="120"/>
                </a:lnTo>
                <a:lnTo>
                  <a:pt x="1" y="129"/>
                </a:lnTo>
                <a:lnTo>
                  <a:pt x="3" y="137"/>
                </a:lnTo>
                <a:lnTo>
                  <a:pt x="4" y="144"/>
                </a:lnTo>
                <a:lnTo>
                  <a:pt x="6" y="148"/>
                </a:lnTo>
                <a:lnTo>
                  <a:pt x="9" y="151"/>
                </a:lnTo>
                <a:lnTo>
                  <a:pt x="12" y="154"/>
                </a:lnTo>
                <a:lnTo>
                  <a:pt x="16" y="155"/>
                </a:lnTo>
                <a:lnTo>
                  <a:pt x="23" y="157"/>
                </a:lnTo>
                <a:lnTo>
                  <a:pt x="31" y="159"/>
                </a:lnTo>
                <a:lnTo>
                  <a:pt x="40" y="160"/>
                </a:lnTo>
                <a:lnTo>
                  <a:pt x="50" y="160"/>
                </a:lnTo>
                <a:lnTo>
                  <a:pt x="0" y="110"/>
                </a:lnTo>
                <a:lnTo>
                  <a:pt x="0" y="110"/>
                </a:lnTo>
                <a:lnTo>
                  <a:pt x="0" y="11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3DD32036-D4A3-2F72-CF99-DB92536719D4}"/>
              </a:ext>
            </a:extLst>
          </p:cNvPr>
          <p:cNvSpPr>
            <a:spLocks noEditPoints="1"/>
          </p:cNvSpPr>
          <p:nvPr/>
        </p:nvSpPr>
        <p:spPr bwMode="auto">
          <a:xfrm>
            <a:off x="6253163" y="5778500"/>
            <a:ext cx="234950" cy="254000"/>
          </a:xfrm>
          <a:custGeom>
            <a:avLst/>
            <a:gdLst>
              <a:gd name="T0" fmla="*/ 57 w 148"/>
              <a:gd name="T1" fmla="*/ 69 h 160"/>
              <a:gd name="T2" fmla="*/ 56 w 148"/>
              <a:gd name="T3" fmla="*/ 90 h 160"/>
              <a:gd name="T4" fmla="*/ 46 w 148"/>
              <a:gd name="T5" fmla="*/ 89 h 160"/>
              <a:gd name="T6" fmla="*/ 47 w 148"/>
              <a:gd name="T7" fmla="*/ 67 h 160"/>
              <a:gd name="T8" fmla="*/ 101 w 148"/>
              <a:gd name="T9" fmla="*/ 67 h 160"/>
              <a:gd name="T10" fmla="*/ 103 w 148"/>
              <a:gd name="T11" fmla="*/ 89 h 160"/>
              <a:gd name="T12" fmla="*/ 93 w 148"/>
              <a:gd name="T13" fmla="*/ 90 h 160"/>
              <a:gd name="T14" fmla="*/ 91 w 148"/>
              <a:gd name="T15" fmla="*/ 69 h 160"/>
              <a:gd name="T16" fmla="*/ 101 w 148"/>
              <a:gd name="T17" fmla="*/ 67 h 160"/>
              <a:gd name="T18" fmla="*/ 71 w 148"/>
              <a:gd name="T19" fmla="*/ 1 h 160"/>
              <a:gd name="T20" fmla="*/ 69 w 148"/>
              <a:gd name="T21" fmla="*/ 6 h 160"/>
              <a:gd name="T22" fmla="*/ 72 w 148"/>
              <a:gd name="T23" fmla="*/ 9 h 160"/>
              <a:gd name="T24" fmla="*/ 69 w 148"/>
              <a:gd name="T25" fmla="*/ 45 h 160"/>
              <a:gd name="T26" fmla="*/ 57 w 148"/>
              <a:gd name="T27" fmla="*/ 56 h 160"/>
              <a:gd name="T28" fmla="*/ 56 w 148"/>
              <a:gd name="T29" fmla="*/ 44 h 160"/>
              <a:gd name="T30" fmla="*/ 46 w 148"/>
              <a:gd name="T31" fmla="*/ 46 h 160"/>
              <a:gd name="T32" fmla="*/ 34 w 148"/>
              <a:gd name="T33" fmla="*/ 46 h 160"/>
              <a:gd name="T34" fmla="*/ 24 w 148"/>
              <a:gd name="T35" fmla="*/ 44 h 160"/>
              <a:gd name="T36" fmla="*/ 23 w 148"/>
              <a:gd name="T37" fmla="*/ 102 h 160"/>
              <a:gd name="T38" fmla="*/ 11 w 148"/>
              <a:gd name="T39" fmla="*/ 90 h 160"/>
              <a:gd name="T40" fmla="*/ 0 w 148"/>
              <a:gd name="T41" fmla="*/ 160 h 160"/>
              <a:gd name="T42" fmla="*/ 58 w 148"/>
              <a:gd name="T43" fmla="*/ 126 h 160"/>
              <a:gd name="T44" fmla="*/ 62 w 148"/>
              <a:gd name="T45" fmla="*/ 117 h 160"/>
              <a:gd name="T46" fmla="*/ 71 w 148"/>
              <a:gd name="T47" fmla="*/ 113 h 160"/>
              <a:gd name="T48" fmla="*/ 81 w 148"/>
              <a:gd name="T49" fmla="*/ 114 h 160"/>
              <a:gd name="T50" fmla="*/ 88 w 148"/>
              <a:gd name="T51" fmla="*/ 120 h 160"/>
              <a:gd name="T52" fmla="*/ 91 w 148"/>
              <a:gd name="T53" fmla="*/ 130 h 160"/>
              <a:gd name="T54" fmla="*/ 148 w 148"/>
              <a:gd name="T55" fmla="*/ 91 h 160"/>
              <a:gd name="T56" fmla="*/ 137 w 148"/>
              <a:gd name="T57" fmla="*/ 91 h 160"/>
              <a:gd name="T58" fmla="*/ 126 w 148"/>
              <a:gd name="T59" fmla="*/ 46 h 160"/>
              <a:gd name="T60" fmla="*/ 115 w 148"/>
              <a:gd name="T61" fmla="*/ 44 h 160"/>
              <a:gd name="T62" fmla="*/ 114 w 148"/>
              <a:gd name="T63" fmla="*/ 56 h 160"/>
              <a:gd name="T64" fmla="*/ 102 w 148"/>
              <a:gd name="T65" fmla="*/ 45 h 160"/>
              <a:gd name="T66" fmla="*/ 91 w 148"/>
              <a:gd name="T67" fmla="*/ 45 h 160"/>
              <a:gd name="T68" fmla="*/ 80 w 148"/>
              <a:gd name="T69" fmla="*/ 56 h 160"/>
              <a:gd name="T70" fmla="*/ 78 w 148"/>
              <a:gd name="T71" fmla="*/ 44 h 160"/>
              <a:gd name="T72" fmla="*/ 80 w 148"/>
              <a:gd name="T73" fmla="*/ 32 h 160"/>
              <a:gd name="T74" fmla="*/ 89 w 148"/>
              <a:gd name="T75" fmla="*/ 32 h 160"/>
              <a:gd name="T76" fmla="*/ 99 w 148"/>
              <a:gd name="T77" fmla="*/ 32 h 160"/>
              <a:gd name="T78" fmla="*/ 103 w 148"/>
              <a:gd name="T79" fmla="*/ 30 h 160"/>
              <a:gd name="T80" fmla="*/ 101 w 148"/>
              <a:gd name="T81" fmla="*/ 10 h 160"/>
              <a:gd name="T82" fmla="*/ 91 w 148"/>
              <a:gd name="T83" fmla="*/ 11 h 160"/>
              <a:gd name="T84" fmla="*/ 83 w 148"/>
              <a:gd name="T85" fmla="*/ 10 h 160"/>
              <a:gd name="T86" fmla="*/ 76 w 148"/>
              <a:gd name="T87" fmla="*/ 9 h 160"/>
              <a:gd name="T88" fmla="*/ 79 w 148"/>
              <a:gd name="T89" fmla="*/ 6 h 160"/>
              <a:gd name="T90" fmla="*/ 77 w 148"/>
              <a:gd name="T91" fmla="*/ 1 h 160"/>
              <a:gd name="T92" fmla="*/ 72 w 148"/>
              <a:gd name="T9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48" h="160">
                <a:moveTo>
                  <a:pt x="56" y="67"/>
                </a:moveTo>
                <a:lnTo>
                  <a:pt x="57" y="68"/>
                </a:lnTo>
                <a:lnTo>
                  <a:pt x="57" y="69"/>
                </a:lnTo>
                <a:lnTo>
                  <a:pt x="57" y="89"/>
                </a:lnTo>
                <a:lnTo>
                  <a:pt x="57" y="90"/>
                </a:lnTo>
                <a:lnTo>
                  <a:pt x="56" y="90"/>
                </a:lnTo>
                <a:lnTo>
                  <a:pt x="47" y="90"/>
                </a:lnTo>
                <a:lnTo>
                  <a:pt x="46" y="90"/>
                </a:lnTo>
                <a:lnTo>
                  <a:pt x="46" y="89"/>
                </a:lnTo>
                <a:lnTo>
                  <a:pt x="46" y="69"/>
                </a:lnTo>
                <a:lnTo>
                  <a:pt x="46" y="68"/>
                </a:lnTo>
                <a:lnTo>
                  <a:pt x="47" y="67"/>
                </a:lnTo>
                <a:lnTo>
                  <a:pt x="56" y="67"/>
                </a:lnTo>
                <a:lnTo>
                  <a:pt x="56" y="67"/>
                </a:lnTo>
                <a:close/>
                <a:moveTo>
                  <a:pt x="101" y="67"/>
                </a:moveTo>
                <a:lnTo>
                  <a:pt x="102" y="68"/>
                </a:lnTo>
                <a:lnTo>
                  <a:pt x="103" y="69"/>
                </a:lnTo>
                <a:lnTo>
                  <a:pt x="103" y="89"/>
                </a:lnTo>
                <a:lnTo>
                  <a:pt x="102" y="90"/>
                </a:lnTo>
                <a:lnTo>
                  <a:pt x="101" y="90"/>
                </a:lnTo>
                <a:lnTo>
                  <a:pt x="93" y="90"/>
                </a:lnTo>
                <a:lnTo>
                  <a:pt x="92" y="90"/>
                </a:lnTo>
                <a:lnTo>
                  <a:pt x="91" y="89"/>
                </a:lnTo>
                <a:lnTo>
                  <a:pt x="91" y="69"/>
                </a:lnTo>
                <a:lnTo>
                  <a:pt x="92" y="68"/>
                </a:lnTo>
                <a:lnTo>
                  <a:pt x="93" y="67"/>
                </a:lnTo>
                <a:lnTo>
                  <a:pt x="101" y="67"/>
                </a:lnTo>
                <a:lnTo>
                  <a:pt x="101" y="67"/>
                </a:lnTo>
                <a:close/>
                <a:moveTo>
                  <a:pt x="72" y="0"/>
                </a:moveTo>
                <a:lnTo>
                  <a:pt x="71" y="1"/>
                </a:lnTo>
                <a:lnTo>
                  <a:pt x="70" y="3"/>
                </a:lnTo>
                <a:lnTo>
                  <a:pt x="69" y="5"/>
                </a:lnTo>
                <a:lnTo>
                  <a:pt x="69" y="6"/>
                </a:lnTo>
                <a:lnTo>
                  <a:pt x="70" y="7"/>
                </a:lnTo>
                <a:lnTo>
                  <a:pt x="71" y="8"/>
                </a:lnTo>
                <a:lnTo>
                  <a:pt x="72" y="9"/>
                </a:lnTo>
                <a:lnTo>
                  <a:pt x="72" y="44"/>
                </a:lnTo>
                <a:lnTo>
                  <a:pt x="70" y="44"/>
                </a:lnTo>
                <a:lnTo>
                  <a:pt x="69" y="45"/>
                </a:lnTo>
                <a:lnTo>
                  <a:pt x="69" y="45"/>
                </a:lnTo>
                <a:lnTo>
                  <a:pt x="69" y="56"/>
                </a:lnTo>
                <a:lnTo>
                  <a:pt x="57" y="56"/>
                </a:lnTo>
                <a:lnTo>
                  <a:pt x="57" y="46"/>
                </a:lnTo>
                <a:lnTo>
                  <a:pt x="57" y="45"/>
                </a:lnTo>
                <a:lnTo>
                  <a:pt x="56" y="44"/>
                </a:lnTo>
                <a:lnTo>
                  <a:pt x="47" y="44"/>
                </a:lnTo>
                <a:lnTo>
                  <a:pt x="46" y="45"/>
                </a:lnTo>
                <a:lnTo>
                  <a:pt x="46" y="46"/>
                </a:lnTo>
                <a:lnTo>
                  <a:pt x="46" y="56"/>
                </a:lnTo>
                <a:lnTo>
                  <a:pt x="34" y="56"/>
                </a:lnTo>
                <a:lnTo>
                  <a:pt x="34" y="46"/>
                </a:lnTo>
                <a:lnTo>
                  <a:pt x="34" y="45"/>
                </a:lnTo>
                <a:lnTo>
                  <a:pt x="33" y="44"/>
                </a:lnTo>
                <a:lnTo>
                  <a:pt x="24" y="44"/>
                </a:lnTo>
                <a:lnTo>
                  <a:pt x="23" y="45"/>
                </a:lnTo>
                <a:lnTo>
                  <a:pt x="23" y="46"/>
                </a:lnTo>
                <a:lnTo>
                  <a:pt x="23" y="102"/>
                </a:lnTo>
                <a:lnTo>
                  <a:pt x="11" y="102"/>
                </a:lnTo>
                <a:lnTo>
                  <a:pt x="11" y="91"/>
                </a:lnTo>
                <a:lnTo>
                  <a:pt x="11" y="90"/>
                </a:lnTo>
                <a:lnTo>
                  <a:pt x="1" y="90"/>
                </a:lnTo>
                <a:lnTo>
                  <a:pt x="0" y="91"/>
                </a:lnTo>
                <a:lnTo>
                  <a:pt x="0" y="160"/>
                </a:lnTo>
                <a:lnTo>
                  <a:pt x="57" y="160"/>
                </a:lnTo>
                <a:lnTo>
                  <a:pt x="57" y="130"/>
                </a:lnTo>
                <a:lnTo>
                  <a:pt x="58" y="126"/>
                </a:lnTo>
                <a:lnTo>
                  <a:pt x="59" y="122"/>
                </a:lnTo>
                <a:lnTo>
                  <a:pt x="60" y="120"/>
                </a:lnTo>
                <a:lnTo>
                  <a:pt x="62" y="117"/>
                </a:lnTo>
                <a:lnTo>
                  <a:pt x="65" y="115"/>
                </a:lnTo>
                <a:lnTo>
                  <a:pt x="68" y="114"/>
                </a:lnTo>
                <a:lnTo>
                  <a:pt x="71" y="113"/>
                </a:lnTo>
                <a:lnTo>
                  <a:pt x="74" y="113"/>
                </a:lnTo>
                <a:lnTo>
                  <a:pt x="77" y="113"/>
                </a:lnTo>
                <a:lnTo>
                  <a:pt x="81" y="114"/>
                </a:lnTo>
                <a:lnTo>
                  <a:pt x="83" y="115"/>
                </a:lnTo>
                <a:lnTo>
                  <a:pt x="86" y="117"/>
                </a:lnTo>
                <a:lnTo>
                  <a:pt x="88" y="120"/>
                </a:lnTo>
                <a:lnTo>
                  <a:pt x="90" y="122"/>
                </a:lnTo>
                <a:lnTo>
                  <a:pt x="91" y="126"/>
                </a:lnTo>
                <a:lnTo>
                  <a:pt x="91" y="130"/>
                </a:lnTo>
                <a:lnTo>
                  <a:pt x="91" y="160"/>
                </a:lnTo>
                <a:lnTo>
                  <a:pt x="148" y="160"/>
                </a:lnTo>
                <a:lnTo>
                  <a:pt x="148" y="91"/>
                </a:lnTo>
                <a:lnTo>
                  <a:pt x="148" y="90"/>
                </a:lnTo>
                <a:lnTo>
                  <a:pt x="137" y="90"/>
                </a:lnTo>
                <a:lnTo>
                  <a:pt x="137" y="91"/>
                </a:lnTo>
                <a:lnTo>
                  <a:pt x="137" y="102"/>
                </a:lnTo>
                <a:lnTo>
                  <a:pt x="126" y="102"/>
                </a:lnTo>
                <a:lnTo>
                  <a:pt x="126" y="46"/>
                </a:lnTo>
                <a:lnTo>
                  <a:pt x="125" y="45"/>
                </a:lnTo>
                <a:lnTo>
                  <a:pt x="124" y="44"/>
                </a:lnTo>
                <a:lnTo>
                  <a:pt x="115" y="44"/>
                </a:lnTo>
                <a:lnTo>
                  <a:pt x="114" y="45"/>
                </a:lnTo>
                <a:lnTo>
                  <a:pt x="114" y="46"/>
                </a:lnTo>
                <a:lnTo>
                  <a:pt x="114" y="56"/>
                </a:lnTo>
                <a:lnTo>
                  <a:pt x="103" y="56"/>
                </a:lnTo>
                <a:lnTo>
                  <a:pt x="103" y="46"/>
                </a:lnTo>
                <a:lnTo>
                  <a:pt x="102" y="45"/>
                </a:lnTo>
                <a:lnTo>
                  <a:pt x="101" y="44"/>
                </a:lnTo>
                <a:lnTo>
                  <a:pt x="92" y="44"/>
                </a:lnTo>
                <a:lnTo>
                  <a:pt x="91" y="45"/>
                </a:lnTo>
                <a:lnTo>
                  <a:pt x="91" y="46"/>
                </a:lnTo>
                <a:lnTo>
                  <a:pt x="91" y="56"/>
                </a:lnTo>
                <a:lnTo>
                  <a:pt x="80" y="56"/>
                </a:lnTo>
                <a:lnTo>
                  <a:pt x="80" y="46"/>
                </a:lnTo>
                <a:lnTo>
                  <a:pt x="79" y="45"/>
                </a:lnTo>
                <a:lnTo>
                  <a:pt x="78" y="44"/>
                </a:lnTo>
                <a:lnTo>
                  <a:pt x="76" y="44"/>
                </a:lnTo>
                <a:lnTo>
                  <a:pt x="76" y="32"/>
                </a:lnTo>
                <a:lnTo>
                  <a:pt x="80" y="32"/>
                </a:lnTo>
                <a:lnTo>
                  <a:pt x="84" y="31"/>
                </a:lnTo>
                <a:lnTo>
                  <a:pt x="87" y="31"/>
                </a:lnTo>
                <a:lnTo>
                  <a:pt x="89" y="32"/>
                </a:lnTo>
                <a:lnTo>
                  <a:pt x="91" y="32"/>
                </a:lnTo>
                <a:lnTo>
                  <a:pt x="94" y="33"/>
                </a:lnTo>
                <a:lnTo>
                  <a:pt x="99" y="32"/>
                </a:lnTo>
                <a:lnTo>
                  <a:pt x="101" y="31"/>
                </a:lnTo>
                <a:lnTo>
                  <a:pt x="102" y="31"/>
                </a:lnTo>
                <a:lnTo>
                  <a:pt x="103" y="30"/>
                </a:lnTo>
                <a:lnTo>
                  <a:pt x="103" y="11"/>
                </a:lnTo>
                <a:lnTo>
                  <a:pt x="102" y="10"/>
                </a:lnTo>
                <a:lnTo>
                  <a:pt x="101" y="10"/>
                </a:lnTo>
                <a:lnTo>
                  <a:pt x="98" y="11"/>
                </a:lnTo>
                <a:lnTo>
                  <a:pt x="96" y="11"/>
                </a:lnTo>
                <a:lnTo>
                  <a:pt x="91" y="11"/>
                </a:lnTo>
                <a:lnTo>
                  <a:pt x="89" y="11"/>
                </a:lnTo>
                <a:lnTo>
                  <a:pt x="86" y="10"/>
                </a:lnTo>
                <a:lnTo>
                  <a:pt x="83" y="10"/>
                </a:lnTo>
                <a:lnTo>
                  <a:pt x="80" y="10"/>
                </a:lnTo>
                <a:lnTo>
                  <a:pt x="76" y="11"/>
                </a:lnTo>
                <a:lnTo>
                  <a:pt x="76" y="9"/>
                </a:lnTo>
                <a:lnTo>
                  <a:pt x="77" y="8"/>
                </a:lnTo>
                <a:lnTo>
                  <a:pt x="78" y="7"/>
                </a:lnTo>
                <a:lnTo>
                  <a:pt x="79" y="6"/>
                </a:lnTo>
                <a:lnTo>
                  <a:pt x="79" y="5"/>
                </a:lnTo>
                <a:lnTo>
                  <a:pt x="78" y="3"/>
                </a:lnTo>
                <a:lnTo>
                  <a:pt x="77" y="1"/>
                </a:lnTo>
                <a:lnTo>
                  <a:pt x="76" y="0"/>
                </a:lnTo>
                <a:lnTo>
                  <a:pt x="72" y="0"/>
                </a:lnTo>
                <a:lnTo>
                  <a:pt x="7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7A403C11-A447-296F-E963-35C153D2B0A3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5807075"/>
            <a:ext cx="254000" cy="196850"/>
          </a:xfrm>
          <a:custGeom>
            <a:avLst/>
            <a:gdLst>
              <a:gd name="T0" fmla="*/ 107 w 160"/>
              <a:gd name="T1" fmla="*/ 17 h 124"/>
              <a:gd name="T2" fmla="*/ 109 w 160"/>
              <a:gd name="T3" fmla="*/ 22 h 124"/>
              <a:gd name="T4" fmla="*/ 107 w 160"/>
              <a:gd name="T5" fmla="*/ 27 h 124"/>
              <a:gd name="T6" fmla="*/ 103 w 160"/>
              <a:gd name="T7" fmla="*/ 29 h 124"/>
              <a:gd name="T8" fmla="*/ 98 w 160"/>
              <a:gd name="T9" fmla="*/ 27 h 124"/>
              <a:gd name="T10" fmla="*/ 96 w 160"/>
              <a:gd name="T11" fmla="*/ 22 h 124"/>
              <a:gd name="T12" fmla="*/ 98 w 160"/>
              <a:gd name="T13" fmla="*/ 17 h 124"/>
              <a:gd name="T14" fmla="*/ 104 w 160"/>
              <a:gd name="T15" fmla="*/ 16 h 124"/>
              <a:gd name="T16" fmla="*/ 95 w 160"/>
              <a:gd name="T17" fmla="*/ 1 h 124"/>
              <a:gd name="T18" fmla="*/ 86 w 160"/>
              <a:gd name="T19" fmla="*/ 8 h 124"/>
              <a:gd name="T20" fmla="*/ 81 w 160"/>
              <a:gd name="T21" fmla="*/ 18 h 124"/>
              <a:gd name="T22" fmla="*/ 57 w 160"/>
              <a:gd name="T23" fmla="*/ 24 h 124"/>
              <a:gd name="T24" fmla="*/ 35 w 160"/>
              <a:gd name="T25" fmla="*/ 36 h 124"/>
              <a:gd name="T26" fmla="*/ 18 w 160"/>
              <a:gd name="T27" fmla="*/ 53 h 124"/>
              <a:gd name="T28" fmla="*/ 7 w 160"/>
              <a:gd name="T29" fmla="*/ 74 h 124"/>
              <a:gd name="T30" fmla="*/ 1 w 160"/>
              <a:gd name="T31" fmla="*/ 98 h 124"/>
              <a:gd name="T32" fmla="*/ 2 w 160"/>
              <a:gd name="T33" fmla="*/ 114 h 124"/>
              <a:gd name="T34" fmla="*/ 8 w 160"/>
              <a:gd name="T35" fmla="*/ 121 h 124"/>
              <a:gd name="T36" fmla="*/ 18 w 160"/>
              <a:gd name="T37" fmla="*/ 124 h 124"/>
              <a:gd name="T38" fmla="*/ 106 w 160"/>
              <a:gd name="T39" fmla="*/ 123 h 124"/>
              <a:gd name="T40" fmla="*/ 107 w 160"/>
              <a:gd name="T41" fmla="*/ 118 h 124"/>
              <a:gd name="T42" fmla="*/ 104 w 160"/>
              <a:gd name="T43" fmla="*/ 114 h 124"/>
              <a:gd name="T44" fmla="*/ 100 w 160"/>
              <a:gd name="T45" fmla="*/ 111 h 124"/>
              <a:gd name="T46" fmla="*/ 88 w 160"/>
              <a:gd name="T47" fmla="*/ 93 h 124"/>
              <a:gd name="T48" fmla="*/ 88 w 160"/>
              <a:gd name="T49" fmla="*/ 81 h 124"/>
              <a:gd name="T50" fmla="*/ 81 w 160"/>
              <a:gd name="T51" fmla="*/ 70 h 124"/>
              <a:gd name="T52" fmla="*/ 74 w 160"/>
              <a:gd name="T53" fmla="*/ 67 h 124"/>
              <a:gd name="T54" fmla="*/ 66 w 160"/>
              <a:gd name="T55" fmla="*/ 67 h 124"/>
              <a:gd name="T56" fmla="*/ 59 w 160"/>
              <a:gd name="T57" fmla="*/ 69 h 124"/>
              <a:gd name="T58" fmla="*/ 46 w 160"/>
              <a:gd name="T59" fmla="*/ 78 h 124"/>
              <a:gd name="T60" fmla="*/ 41 w 160"/>
              <a:gd name="T61" fmla="*/ 77 h 124"/>
              <a:gd name="T62" fmla="*/ 41 w 160"/>
              <a:gd name="T63" fmla="*/ 72 h 124"/>
              <a:gd name="T64" fmla="*/ 56 w 160"/>
              <a:gd name="T65" fmla="*/ 61 h 124"/>
              <a:gd name="T66" fmla="*/ 69 w 160"/>
              <a:gd name="T67" fmla="*/ 57 h 124"/>
              <a:gd name="T68" fmla="*/ 83 w 160"/>
              <a:gd name="T69" fmla="*/ 61 h 124"/>
              <a:gd name="T70" fmla="*/ 92 w 160"/>
              <a:gd name="T71" fmla="*/ 69 h 124"/>
              <a:gd name="T72" fmla="*/ 97 w 160"/>
              <a:gd name="T73" fmla="*/ 79 h 124"/>
              <a:gd name="T74" fmla="*/ 131 w 160"/>
              <a:gd name="T75" fmla="*/ 124 h 124"/>
              <a:gd name="T76" fmla="*/ 159 w 160"/>
              <a:gd name="T77" fmla="*/ 123 h 124"/>
              <a:gd name="T78" fmla="*/ 160 w 160"/>
              <a:gd name="T79" fmla="*/ 118 h 124"/>
              <a:gd name="T80" fmla="*/ 158 w 160"/>
              <a:gd name="T81" fmla="*/ 114 h 124"/>
              <a:gd name="T82" fmla="*/ 153 w 160"/>
              <a:gd name="T83" fmla="*/ 111 h 124"/>
              <a:gd name="T84" fmla="*/ 152 w 160"/>
              <a:gd name="T85" fmla="*/ 58 h 124"/>
              <a:gd name="T86" fmla="*/ 157 w 160"/>
              <a:gd name="T87" fmla="*/ 53 h 124"/>
              <a:gd name="T88" fmla="*/ 160 w 160"/>
              <a:gd name="T89" fmla="*/ 48 h 124"/>
              <a:gd name="T90" fmla="*/ 160 w 160"/>
              <a:gd name="T91" fmla="*/ 41 h 124"/>
              <a:gd name="T92" fmla="*/ 158 w 160"/>
              <a:gd name="T93" fmla="*/ 35 h 124"/>
              <a:gd name="T94" fmla="*/ 154 w 160"/>
              <a:gd name="T95" fmla="*/ 31 h 124"/>
              <a:gd name="T96" fmla="*/ 134 w 160"/>
              <a:gd name="T97" fmla="*/ 21 h 124"/>
              <a:gd name="T98" fmla="*/ 122 w 160"/>
              <a:gd name="T99" fmla="*/ 11 h 124"/>
              <a:gd name="T100" fmla="*/ 114 w 160"/>
              <a:gd name="T101" fmla="*/ 3 h 124"/>
              <a:gd name="T102" fmla="*/ 99 w 160"/>
              <a:gd name="T103" fmla="*/ 0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24">
                <a:moveTo>
                  <a:pt x="104" y="16"/>
                </a:moveTo>
                <a:lnTo>
                  <a:pt x="105" y="16"/>
                </a:lnTo>
                <a:lnTo>
                  <a:pt x="107" y="17"/>
                </a:lnTo>
                <a:lnTo>
                  <a:pt x="109" y="20"/>
                </a:lnTo>
                <a:lnTo>
                  <a:pt x="109" y="21"/>
                </a:lnTo>
                <a:lnTo>
                  <a:pt x="109" y="22"/>
                </a:lnTo>
                <a:lnTo>
                  <a:pt x="109" y="24"/>
                </a:lnTo>
                <a:lnTo>
                  <a:pt x="109" y="25"/>
                </a:lnTo>
                <a:lnTo>
                  <a:pt x="107" y="27"/>
                </a:lnTo>
                <a:lnTo>
                  <a:pt x="105" y="28"/>
                </a:lnTo>
                <a:lnTo>
                  <a:pt x="104" y="28"/>
                </a:lnTo>
                <a:lnTo>
                  <a:pt x="103" y="29"/>
                </a:lnTo>
                <a:lnTo>
                  <a:pt x="101" y="28"/>
                </a:lnTo>
                <a:lnTo>
                  <a:pt x="100" y="28"/>
                </a:lnTo>
                <a:lnTo>
                  <a:pt x="98" y="27"/>
                </a:lnTo>
                <a:lnTo>
                  <a:pt x="96" y="25"/>
                </a:lnTo>
                <a:lnTo>
                  <a:pt x="96" y="24"/>
                </a:lnTo>
                <a:lnTo>
                  <a:pt x="96" y="22"/>
                </a:lnTo>
                <a:lnTo>
                  <a:pt x="96" y="21"/>
                </a:lnTo>
                <a:lnTo>
                  <a:pt x="96" y="20"/>
                </a:lnTo>
                <a:lnTo>
                  <a:pt x="98" y="17"/>
                </a:lnTo>
                <a:lnTo>
                  <a:pt x="100" y="16"/>
                </a:lnTo>
                <a:lnTo>
                  <a:pt x="101" y="16"/>
                </a:lnTo>
                <a:lnTo>
                  <a:pt x="104" y="16"/>
                </a:lnTo>
                <a:lnTo>
                  <a:pt x="104" y="16"/>
                </a:lnTo>
                <a:close/>
                <a:moveTo>
                  <a:pt x="99" y="0"/>
                </a:moveTo>
                <a:lnTo>
                  <a:pt x="95" y="1"/>
                </a:lnTo>
                <a:lnTo>
                  <a:pt x="91" y="3"/>
                </a:lnTo>
                <a:lnTo>
                  <a:pt x="88" y="5"/>
                </a:lnTo>
                <a:lnTo>
                  <a:pt x="86" y="8"/>
                </a:lnTo>
                <a:lnTo>
                  <a:pt x="83" y="11"/>
                </a:lnTo>
                <a:lnTo>
                  <a:pt x="82" y="14"/>
                </a:lnTo>
                <a:lnTo>
                  <a:pt x="81" y="18"/>
                </a:lnTo>
                <a:lnTo>
                  <a:pt x="72" y="19"/>
                </a:lnTo>
                <a:lnTo>
                  <a:pt x="64" y="21"/>
                </a:lnTo>
                <a:lnTo>
                  <a:pt x="57" y="24"/>
                </a:lnTo>
                <a:lnTo>
                  <a:pt x="49" y="27"/>
                </a:lnTo>
                <a:lnTo>
                  <a:pt x="42" y="31"/>
                </a:lnTo>
                <a:lnTo>
                  <a:pt x="35" y="36"/>
                </a:lnTo>
                <a:lnTo>
                  <a:pt x="29" y="41"/>
                </a:lnTo>
                <a:lnTo>
                  <a:pt x="24" y="47"/>
                </a:lnTo>
                <a:lnTo>
                  <a:pt x="18" y="53"/>
                </a:lnTo>
                <a:lnTo>
                  <a:pt x="14" y="59"/>
                </a:lnTo>
                <a:lnTo>
                  <a:pt x="10" y="66"/>
                </a:lnTo>
                <a:lnTo>
                  <a:pt x="7" y="74"/>
                </a:lnTo>
                <a:lnTo>
                  <a:pt x="4" y="81"/>
                </a:lnTo>
                <a:lnTo>
                  <a:pt x="2" y="89"/>
                </a:lnTo>
                <a:lnTo>
                  <a:pt x="1" y="98"/>
                </a:lnTo>
                <a:lnTo>
                  <a:pt x="0" y="106"/>
                </a:lnTo>
                <a:lnTo>
                  <a:pt x="1" y="110"/>
                </a:lnTo>
                <a:lnTo>
                  <a:pt x="2" y="114"/>
                </a:lnTo>
                <a:lnTo>
                  <a:pt x="3" y="116"/>
                </a:lnTo>
                <a:lnTo>
                  <a:pt x="6" y="119"/>
                </a:lnTo>
                <a:lnTo>
                  <a:pt x="8" y="121"/>
                </a:lnTo>
                <a:lnTo>
                  <a:pt x="11" y="122"/>
                </a:lnTo>
                <a:lnTo>
                  <a:pt x="15" y="124"/>
                </a:lnTo>
                <a:lnTo>
                  <a:pt x="18" y="124"/>
                </a:lnTo>
                <a:lnTo>
                  <a:pt x="103" y="124"/>
                </a:lnTo>
                <a:lnTo>
                  <a:pt x="104" y="124"/>
                </a:lnTo>
                <a:lnTo>
                  <a:pt x="106" y="123"/>
                </a:lnTo>
                <a:lnTo>
                  <a:pt x="107" y="122"/>
                </a:lnTo>
                <a:lnTo>
                  <a:pt x="107" y="120"/>
                </a:lnTo>
                <a:lnTo>
                  <a:pt x="107" y="118"/>
                </a:lnTo>
                <a:lnTo>
                  <a:pt x="106" y="116"/>
                </a:lnTo>
                <a:lnTo>
                  <a:pt x="105" y="114"/>
                </a:lnTo>
                <a:lnTo>
                  <a:pt x="104" y="114"/>
                </a:lnTo>
                <a:lnTo>
                  <a:pt x="103" y="112"/>
                </a:lnTo>
                <a:lnTo>
                  <a:pt x="102" y="111"/>
                </a:lnTo>
                <a:lnTo>
                  <a:pt x="100" y="111"/>
                </a:lnTo>
                <a:lnTo>
                  <a:pt x="76" y="111"/>
                </a:lnTo>
                <a:lnTo>
                  <a:pt x="86" y="98"/>
                </a:lnTo>
                <a:lnTo>
                  <a:pt x="88" y="93"/>
                </a:lnTo>
                <a:lnTo>
                  <a:pt x="89" y="89"/>
                </a:lnTo>
                <a:lnTo>
                  <a:pt x="89" y="85"/>
                </a:lnTo>
                <a:lnTo>
                  <a:pt x="88" y="81"/>
                </a:lnTo>
                <a:lnTo>
                  <a:pt x="87" y="77"/>
                </a:lnTo>
                <a:lnTo>
                  <a:pt x="84" y="73"/>
                </a:lnTo>
                <a:lnTo>
                  <a:pt x="81" y="70"/>
                </a:lnTo>
                <a:lnTo>
                  <a:pt x="79" y="69"/>
                </a:lnTo>
                <a:lnTo>
                  <a:pt x="77" y="68"/>
                </a:lnTo>
                <a:lnTo>
                  <a:pt x="74" y="67"/>
                </a:lnTo>
                <a:lnTo>
                  <a:pt x="71" y="66"/>
                </a:lnTo>
                <a:lnTo>
                  <a:pt x="69" y="66"/>
                </a:lnTo>
                <a:lnTo>
                  <a:pt x="66" y="67"/>
                </a:lnTo>
                <a:lnTo>
                  <a:pt x="64" y="67"/>
                </a:lnTo>
                <a:lnTo>
                  <a:pt x="61" y="68"/>
                </a:lnTo>
                <a:lnTo>
                  <a:pt x="59" y="69"/>
                </a:lnTo>
                <a:lnTo>
                  <a:pt x="57" y="71"/>
                </a:lnTo>
                <a:lnTo>
                  <a:pt x="47" y="77"/>
                </a:lnTo>
                <a:lnTo>
                  <a:pt x="46" y="78"/>
                </a:lnTo>
                <a:lnTo>
                  <a:pt x="44" y="78"/>
                </a:lnTo>
                <a:lnTo>
                  <a:pt x="42" y="78"/>
                </a:lnTo>
                <a:lnTo>
                  <a:pt x="41" y="77"/>
                </a:lnTo>
                <a:lnTo>
                  <a:pt x="41" y="75"/>
                </a:lnTo>
                <a:lnTo>
                  <a:pt x="41" y="73"/>
                </a:lnTo>
                <a:lnTo>
                  <a:pt x="41" y="72"/>
                </a:lnTo>
                <a:lnTo>
                  <a:pt x="42" y="70"/>
                </a:lnTo>
                <a:lnTo>
                  <a:pt x="52" y="63"/>
                </a:lnTo>
                <a:lnTo>
                  <a:pt x="56" y="61"/>
                </a:lnTo>
                <a:lnTo>
                  <a:pt x="60" y="59"/>
                </a:lnTo>
                <a:lnTo>
                  <a:pt x="65" y="58"/>
                </a:lnTo>
                <a:lnTo>
                  <a:pt x="69" y="57"/>
                </a:lnTo>
                <a:lnTo>
                  <a:pt x="74" y="58"/>
                </a:lnTo>
                <a:lnTo>
                  <a:pt x="78" y="59"/>
                </a:lnTo>
                <a:lnTo>
                  <a:pt x="83" y="61"/>
                </a:lnTo>
                <a:lnTo>
                  <a:pt x="87" y="63"/>
                </a:lnTo>
                <a:lnTo>
                  <a:pt x="90" y="66"/>
                </a:lnTo>
                <a:lnTo>
                  <a:pt x="92" y="69"/>
                </a:lnTo>
                <a:lnTo>
                  <a:pt x="94" y="71"/>
                </a:lnTo>
                <a:lnTo>
                  <a:pt x="96" y="75"/>
                </a:lnTo>
                <a:lnTo>
                  <a:pt x="97" y="79"/>
                </a:lnTo>
                <a:lnTo>
                  <a:pt x="98" y="84"/>
                </a:lnTo>
                <a:lnTo>
                  <a:pt x="98" y="89"/>
                </a:lnTo>
                <a:lnTo>
                  <a:pt x="131" y="124"/>
                </a:lnTo>
                <a:lnTo>
                  <a:pt x="156" y="124"/>
                </a:lnTo>
                <a:lnTo>
                  <a:pt x="158" y="124"/>
                </a:lnTo>
                <a:lnTo>
                  <a:pt x="159" y="123"/>
                </a:lnTo>
                <a:lnTo>
                  <a:pt x="160" y="122"/>
                </a:lnTo>
                <a:lnTo>
                  <a:pt x="160" y="120"/>
                </a:lnTo>
                <a:lnTo>
                  <a:pt x="160" y="118"/>
                </a:lnTo>
                <a:lnTo>
                  <a:pt x="160" y="116"/>
                </a:lnTo>
                <a:lnTo>
                  <a:pt x="159" y="114"/>
                </a:lnTo>
                <a:lnTo>
                  <a:pt x="158" y="114"/>
                </a:lnTo>
                <a:lnTo>
                  <a:pt x="157" y="112"/>
                </a:lnTo>
                <a:lnTo>
                  <a:pt x="155" y="111"/>
                </a:lnTo>
                <a:lnTo>
                  <a:pt x="153" y="111"/>
                </a:lnTo>
                <a:lnTo>
                  <a:pt x="137" y="111"/>
                </a:lnTo>
                <a:lnTo>
                  <a:pt x="109" y="81"/>
                </a:lnTo>
                <a:lnTo>
                  <a:pt x="152" y="58"/>
                </a:lnTo>
                <a:lnTo>
                  <a:pt x="154" y="57"/>
                </a:lnTo>
                <a:lnTo>
                  <a:pt x="156" y="55"/>
                </a:lnTo>
                <a:lnTo>
                  <a:pt x="157" y="53"/>
                </a:lnTo>
                <a:lnTo>
                  <a:pt x="158" y="52"/>
                </a:lnTo>
                <a:lnTo>
                  <a:pt x="159" y="50"/>
                </a:lnTo>
                <a:lnTo>
                  <a:pt x="160" y="48"/>
                </a:lnTo>
                <a:lnTo>
                  <a:pt x="160" y="46"/>
                </a:lnTo>
                <a:lnTo>
                  <a:pt x="160" y="44"/>
                </a:lnTo>
                <a:lnTo>
                  <a:pt x="160" y="41"/>
                </a:lnTo>
                <a:lnTo>
                  <a:pt x="160" y="39"/>
                </a:lnTo>
                <a:lnTo>
                  <a:pt x="159" y="37"/>
                </a:lnTo>
                <a:lnTo>
                  <a:pt x="158" y="35"/>
                </a:lnTo>
                <a:lnTo>
                  <a:pt x="157" y="33"/>
                </a:lnTo>
                <a:lnTo>
                  <a:pt x="155" y="32"/>
                </a:lnTo>
                <a:lnTo>
                  <a:pt x="154" y="31"/>
                </a:lnTo>
                <a:lnTo>
                  <a:pt x="152" y="29"/>
                </a:lnTo>
                <a:lnTo>
                  <a:pt x="143" y="25"/>
                </a:lnTo>
                <a:lnTo>
                  <a:pt x="134" y="21"/>
                </a:lnTo>
                <a:lnTo>
                  <a:pt x="125" y="18"/>
                </a:lnTo>
                <a:lnTo>
                  <a:pt x="123" y="14"/>
                </a:lnTo>
                <a:lnTo>
                  <a:pt x="122" y="11"/>
                </a:lnTo>
                <a:lnTo>
                  <a:pt x="120" y="8"/>
                </a:lnTo>
                <a:lnTo>
                  <a:pt x="117" y="5"/>
                </a:lnTo>
                <a:lnTo>
                  <a:pt x="114" y="3"/>
                </a:lnTo>
                <a:lnTo>
                  <a:pt x="110" y="1"/>
                </a:lnTo>
                <a:lnTo>
                  <a:pt x="107" y="0"/>
                </a:lnTo>
                <a:lnTo>
                  <a:pt x="99" y="0"/>
                </a:lnTo>
                <a:lnTo>
                  <a:pt x="9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E6006FBA-8FA7-43FF-DFB7-51AB59360F16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5778500"/>
            <a:ext cx="254000" cy="254000"/>
          </a:xfrm>
          <a:custGeom>
            <a:avLst/>
            <a:gdLst>
              <a:gd name="T0" fmla="*/ 59 w 160"/>
              <a:gd name="T1" fmla="*/ 55 h 160"/>
              <a:gd name="T2" fmla="*/ 63 w 160"/>
              <a:gd name="T3" fmla="*/ 59 h 160"/>
              <a:gd name="T4" fmla="*/ 65 w 160"/>
              <a:gd name="T5" fmla="*/ 65 h 160"/>
              <a:gd name="T6" fmla="*/ 63 w 160"/>
              <a:gd name="T7" fmla="*/ 70 h 160"/>
              <a:gd name="T8" fmla="*/ 59 w 160"/>
              <a:gd name="T9" fmla="*/ 75 h 160"/>
              <a:gd name="T10" fmla="*/ 50 w 160"/>
              <a:gd name="T11" fmla="*/ 75 h 160"/>
              <a:gd name="T12" fmla="*/ 46 w 160"/>
              <a:gd name="T13" fmla="*/ 70 h 160"/>
              <a:gd name="T14" fmla="*/ 44 w 160"/>
              <a:gd name="T15" fmla="*/ 65 h 160"/>
              <a:gd name="T16" fmla="*/ 46 w 160"/>
              <a:gd name="T17" fmla="*/ 59 h 160"/>
              <a:gd name="T18" fmla="*/ 50 w 160"/>
              <a:gd name="T19" fmla="*/ 55 h 160"/>
              <a:gd name="T20" fmla="*/ 55 w 160"/>
              <a:gd name="T21" fmla="*/ 54 h 160"/>
              <a:gd name="T22" fmla="*/ 108 w 160"/>
              <a:gd name="T23" fmla="*/ 55 h 160"/>
              <a:gd name="T24" fmla="*/ 113 w 160"/>
              <a:gd name="T25" fmla="*/ 57 h 160"/>
              <a:gd name="T26" fmla="*/ 116 w 160"/>
              <a:gd name="T27" fmla="*/ 63 h 160"/>
              <a:gd name="T28" fmla="*/ 116 w 160"/>
              <a:gd name="T29" fmla="*/ 69 h 160"/>
              <a:gd name="T30" fmla="*/ 112 w 160"/>
              <a:gd name="T31" fmla="*/ 74 h 160"/>
              <a:gd name="T32" fmla="*/ 104 w 160"/>
              <a:gd name="T33" fmla="*/ 75 h 160"/>
              <a:gd name="T34" fmla="*/ 99 w 160"/>
              <a:gd name="T35" fmla="*/ 72 h 160"/>
              <a:gd name="T36" fmla="*/ 96 w 160"/>
              <a:gd name="T37" fmla="*/ 67 h 160"/>
              <a:gd name="T38" fmla="*/ 97 w 160"/>
              <a:gd name="T39" fmla="*/ 61 h 160"/>
              <a:gd name="T40" fmla="*/ 100 w 160"/>
              <a:gd name="T41" fmla="*/ 56 h 160"/>
              <a:gd name="T42" fmla="*/ 106 w 160"/>
              <a:gd name="T43" fmla="*/ 54 h 160"/>
              <a:gd name="T44" fmla="*/ 80 w 160"/>
              <a:gd name="T45" fmla="*/ 99 h 160"/>
              <a:gd name="T46" fmla="*/ 94 w 160"/>
              <a:gd name="T47" fmla="*/ 101 h 160"/>
              <a:gd name="T48" fmla="*/ 107 w 160"/>
              <a:gd name="T49" fmla="*/ 110 h 160"/>
              <a:gd name="T50" fmla="*/ 111 w 160"/>
              <a:gd name="T51" fmla="*/ 118 h 160"/>
              <a:gd name="T52" fmla="*/ 110 w 160"/>
              <a:gd name="T53" fmla="*/ 122 h 160"/>
              <a:gd name="T54" fmla="*/ 107 w 160"/>
              <a:gd name="T55" fmla="*/ 124 h 160"/>
              <a:gd name="T56" fmla="*/ 97 w 160"/>
              <a:gd name="T57" fmla="*/ 122 h 160"/>
              <a:gd name="T58" fmla="*/ 76 w 160"/>
              <a:gd name="T59" fmla="*/ 119 h 160"/>
              <a:gd name="T60" fmla="*/ 56 w 160"/>
              <a:gd name="T61" fmla="*/ 124 h 160"/>
              <a:gd name="T62" fmla="*/ 52 w 160"/>
              <a:gd name="T63" fmla="*/ 124 h 160"/>
              <a:gd name="T64" fmla="*/ 49 w 160"/>
              <a:gd name="T65" fmla="*/ 121 h 160"/>
              <a:gd name="T66" fmla="*/ 50 w 160"/>
              <a:gd name="T67" fmla="*/ 116 h 160"/>
              <a:gd name="T68" fmla="*/ 57 w 160"/>
              <a:gd name="T69" fmla="*/ 106 h 160"/>
              <a:gd name="T70" fmla="*/ 71 w 160"/>
              <a:gd name="T71" fmla="*/ 100 h 160"/>
              <a:gd name="T72" fmla="*/ 80 w 160"/>
              <a:gd name="T73" fmla="*/ 99 h 160"/>
              <a:gd name="T74" fmla="*/ 64 w 160"/>
              <a:gd name="T75" fmla="*/ 2 h 160"/>
              <a:gd name="T76" fmla="*/ 42 w 160"/>
              <a:gd name="T77" fmla="*/ 10 h 160"/>
              <a:gd name="T78" fmla="*/ 23 w 160"/>
              <a:gd name="T79" fmla="*/ 24 h 160"/>
              <a:gd name="T80" fmla="*/ 10 w 160"/>
              <a:gd name="T81" fmla="*/ 42 h 160"/>
              <a:gd name="T82" fmla="*/ 2 w 160"/>
              <a:gd name="T83" fmla="*/ 64 h 160"/>
              <a:gd name="T84" fmla="*/ 1 w 160"/>
              <a:gd name="T85" fmla="*/ 89 h 160"/>
              <a:gd name="T86" fmla="*/ 6 w 160"/>
              <a:gd name="T87" fmla="*/ 111 h 160"/>
              <a:gd name="T88" fmla="*/ 18 w 160"/>
              <a:gd name="T89" fmla="*/ 131 h 160"/>
              <a:gd name="T90" fmla="*/ 35 w 160"/>
              <a:gd name="T91" fmla="*/ 147 h 160"/>
              <a:gd name="T92" fmla="*/ 57 w 160"/>
              <a:gd name="T93" fmla="*/ 157 h 160"/>
              <a:gd name="T94" fmla="*/ 88 w 160"/>
              <a:gd name="T95" fmla="*/ 160 h 160"/>
              <a:gd name="T96" fmla="*/ 112 w 160"/>
              <a:gd name="T97" fmla="*/ 154 h 160"/>
              <a:gd name="T98" fmla="*/ 131 w 160"/>
              <a:gd name="T99" fmla="*/ 142 h 160"/>
              <a:gd name="T100" fmla="*/ 147 w 160"/>
              <a:gd name="T101" fmla="*/ 125 h 160"/>
              <a:gd name="T102" fmla="*/ 157 w 160"/>
              <a:gd name="T103" fmla="*/ 104 h 160"/>
              <a:gd name="T104" fmla="*/ 160 w 160"/>
              <a:gd name="T105" fmla="*/ 80 h 160"/>
              <a:gd name="T106" fmla="*/ 157 w 160"/>
              <a:gd name="T107" fmla="*/ 56 h 160"/>
              <a:gd name="T108" fmla="*/ 147 w 160"/>
              <a:gd name="T109" fmla="*/ 36 h 160"/>
              <a:gd name="T110" fmla="*/ 131 w 160"/>
              <a:gd name="T111" fmla="*/ 19 h 160"/>
              <a:gd name="T112" fmla="*/ 112 w 160"/>
              <a:gd name="T113" fmla="*/ 7 h 160"/>
              <a:gd name="T114" fmla="*/ 88 w 160"/>
              <a:gd name="T11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60">
                <a:moveTo>
                  <a:pt x="55" y="54"/>
                </a:moveTo>
                <a:lnTo>
                  <a:pt x="57" y="55"/>
                </a:lnTo>
                <a:lnTo>
                  <a:pt x="59" y="55"/>
                </a:lnTo>
                <a:lnTo>
                  <a:pt x="60" y="56"/>
                </a:lnTo>
                <a:lnTo>
                  <a:pt x="62" y="57"/>
                </a:lnTo>
                <a:lnTo>
                  <a:pt x="63" y="59"/>
                </a:lnTo>
                <a:lnTo>
                  <a:pt x="64" y="61"/>
                </a:lnTo>
                <a:lnTo>
                  <a:pt x="64" y="63"/>
                </a:lnTo>
                <a:lnTo>
                  <a:pt x="65" y="65"/>
                </a:lnTo>
                <a:lnTo>
                  <a:pt x="64" y="67"/>
                </a:lnTo>
                <a:lnTo>
                  <a:pt x="64" y="69"/>
                </a:lnTo>
                <a:lnTo>
                  <a:pt x="63" y="70"/>
                </a:lnTo>
                <a:lnTo>
                  <a:pt x="62" y="72"/>
                </a:lnTo>
                <a:lnTo>
                  <a:pt x="60" y="74"/>
                </a:lnTo>
                <a:lnTo>
                  <a:pt x="59" y="75"/>
                </a:lnTo>
                <a:lnTo>
                  <a:pt x="57" y="75"/>
                </a:lnTo>
                <a:lnTo>
                  <a:pt x="52" y="75"/>
                </a:lnTo>
                <a:lnTo>
                  <a:pt x="50" y="75"/>
                </a:lnTo>
                <a:lnTo>
                  <a:pt x="49" y="74"/>
                </a:lnTo>
                <a:lnTo>
                  <a:pt x="47" y="72"/>
                </a:lnTo>
                <a:lnTo>
                  <a:pt x="46" y="70"/>
                </a:lnTo>
                <a:lnTo>
                  <a:pt x="45" y="69"/>
                </a:lnTo>
                <a:lnTo>
                  <a:pt x="44" y="67"/>
                </a:lnTo>
                <a:lnTo>
                  <a:pt x="44" y="65"/>
                </a:lnTo>
                <a:lnTo>
                  <a:pt x="44" y="63"/>
                </a:lnTo>
                <a:lnTo>
                  <a:pt x="45" y="61"/>
                </a:lnTo>
                <a:lnTo>
                  <a:pt x="46" y="59"/>
                </a:lnTo>
                <a:lnTo>
                  <a:pt x="47" y="57"/>
                </a:lnTo>
                <a:lnTo>
                  <a:pt x="49" y="56"/>
                </a:lnTo>
                <a:lnTo>
                  <a:pt x="50" y="55"/>
                </a:lnTo>
                <a:lnTo>
                  <a:pt x="52" y="55"/>
                </a:lnTo>
                <a:lnTo>
                  <a:pt x="55" y="54"/>
                </a:lnTo>
                <a:lnTo>
                  <a:pt x="55" y="54"/>
                </a:lnTo>
                <a:lnTo>
                  <a:pt x="55" y="54"/>
                </a:lnTo>
                <a:close/>
                <a:moveTo>
                  <a:pt x="106" y="54"/>
                </a:moveTo>
                <a:lnTo>
                  <a:pt x="108" y="55"/>
                </a:lnTo>
                <a:lnTo>
                  <a:pt x="110" y="55"/>
                </a:lnTo>
                <a:lnTo>
                  <a:pt x="112" y="56"/>
                </a:lnTo>
                <a:lnTo>
                  <a:pt x="113" y="57"/>
                </a:lnTo>
                <a:lnTo>
                  <a:pt x="115" y="59"/>
                </a:lnTo>
                <a:lnTo>
                  <a:pt x="116" y="61"/>
                </a:lnTo>
                <a:lnTo>
                  <a:pt x="116" y="63"/>
                </a:lnTo>
                <a:lnTo>
                  <a:pt x="116" y="65"/>
                </a:lnTo>
                <a:lnTo>
                  <a:pt x="116" y="67"/>
                </a:lnTo>
                <a:lnTo>
                  <a:pt x="116" y="69"/>
                </a:lnTo>
                <a:lnTo>
                  <a:pt x="115" y="70"/>
                </a:lnTo>
                <a:lnTo>
                  <a:pt x="113" y="72"/>
                </a:lnTo>
                <a:lnTo>
                  <a:pt x="112" y="74"/>
                </a:lnTo>
                <a:lnTo>
                  <a:pt x="110" y="75"/>
                </a:lnTo>
                <a:lnTo>
                  <a:pt x="108" y="75"/>
                </a:lnTo>
                <a:lnTo>
                  <a:pt x="104" y="75"/>
                </a:lnTo>
                <a:lnTo>
                  <a:pt x="102" y="75"/>
                </a:lnTo>
                <a:lnTo>
                  <a:pt x="100" y="74"/>
                </a:lnTo>
                <a:lnTo>
                  <a:pt x="99" y="72"/>
                </a:lnTo>
                <a:lnTo>
                  <a:pt x="98" y="70"/>
                </a:lnTo>
                <a:lnTo>
                  <a:pt x="97" y="69"/>
                </a:lnTo>
                <a:lnTo>
                  <a:pt x="96" y="67"/>
                </a:lnTo>
                <a:lnTo>
                  <a:pt x="95" y="65"/>
                </a:lnTo>
                <a:lnTo>
                  <a:pt x="96" y="63"/>
                </a:lnTo>
                <a:lnTo>
                  <a:pt x="97" y="61"/>
                </a:lnTo>
                <a:lnTo>
                  <a:pt x="98" y="59"/>
                </a:lnTo>
                <a:lnTo>
                  <a:pt x="99" y="57"/>
                </a:lnTo>
                <a:lnTo>
                  <a:pt x="100" y="56"/>
                </a:lnTo>
                <a:lnTo>
                  <a:pt x="102" y="55"/>
                </a:lnTo>
                <a:lnTo>
                  <a:pt x="104" y="55"/>
                </a:lnTo>
                <a:lnTo>
                  <a:pt x="106" y="54"/>
                </a:lnTo>
                <a:lnTo>
                  <a:pt x="106" y="54"/>
                </a:lnTo>
                <a:lnTo>
                  <a:pt x="106" y="54"/>
                </a:lnTo>
                <a:close/>
                <a:moveTo>
                  <a:pt x="80" y="99"/>
                </a:moveTo>
                <a:lnTo>
                  <a:pt x="85" y="99"/>
                </a:lnTo>
                <a:lnTo>
                  <a:pt x="90" y="100"/>
                </a:lnTo>
                <a:lnTo>
                  <a:pt x="94" y="101"/>
                </a:lnTo>
                <a:lnTo>
                  <a:pt x="99" y="104"/>
                </a:lnTo>
                <a:lnTo>
                  <a:pt x="103" y="106"/>
                </a:lnTo>
                <a:lnTo>
                  <a:pt x="107" y="110"/>
                </a:lnTo>
                <a:lnTo>
                  <a:pt x="109" y="114"/>
                </a:lnTo>
                <a:lnTo>
                  <a:pt x="110" y="116"/>
                </a:lnTo>
                <a:lnTo>
                  <a:pt x="111" y="118"/>
                </a:lnTo>
                <a:lnTo>
                  <a:pt x="111" y="120"/>
                </a:lnTo>
                <a:lnTo>
                  <a:pt x="111" y="121"/>
                </a:lnTo>
                <a:lnTo>
                  <a:pt x="110" y="122"/>
                </a:lnTo>
                <a:lnTo>
                  <a:pt x="109" y="123"/>
                </a:lnTo>
                <a:lnTo>
                  <a:pt x="108" y="124"/>
                </a:lnTo>
                <a:lnTo>
                  <a:pt x="107" y="124"/>
                </a:lnTo>
                <a:lnTo>
                  <a:pt x="106" y="124"/>
                </a:lnTo>
                <a:lnTo>
                  <a:pt x="104" y="124"/>
                </a:lnTo>
                <a:lnTo>
                  <a:pt x="97" y="122"/>
                </a:lnTo>
                <a:lnTo>
                  <a:pt x="90" y="120"/>
                </a:lnTo>
                <a:lnTo>
                  <a:pt x="85" y="119"/>
                </a:lnTo>
                <a:lnTo>
                  <a:pt x="76" y="119"/>
                </a:lnTo>
                <a:lnTo>
                  <a:pt x="70" y="120"/>
                </a:lnTo>
                <a:lnTo>
                  <a:pt x="63" y="122"/>
                </a:lnTo>
                <a:lnTo>
                  <a:pt x="56" y="124"/>
                </a:lnTo>
                <a:lnTo>
                  <a:pt x="55" y="124"/>
                </a:lnTo>
                <a:lnTo>
                  <a:pt x="54" y="124"/>
                </a:lnTo>
                <a:lnTo>
                  <a:pt x="52" y="124"/>
                </a:lnTo>
                <a:lnTo>
                  <a:pt x="51" y="123"/>
                </a:lnTo>
                <a:lnTo>
                  <a:pt x="50" y="122"/>
                </a:lnTo>
                <a:lnTo>
                  <a:pt x="49" y="121"/>
                </a:lnTo>
                <a:lnTo>
                  <a:pt x="49" y="120"/>
                </a:lnTo>
                <a:lnTo>
                  <a:pt x="49" y="118"/>
                </a:lnTo>
                <a:lnTo>
                  <a:pt x="50" y="116"/>
                </a:lnTo>
                <a:lnTo>
                  <a:pt x="51" y="114"/>
                </a:lnTo>
                <a:lnTo>
                  <a:pt x="54" y="110"/>
                </a:lnTo>
                <a:lnTo>
                  <a:pt x="57" y="106"/>
                </a:lnTo>
                <a:lnTo>
                  <a:pt x="61" y="104"/>
                </a:lnTo>
                <a:lnTo>
                  <a:pt x="66" y="101"/>
                </a:lnTo>
                <a:lnTo>
                  <a:pt x="71" y="100"/>
                </a:lnTo>
                <a:lnTo>
                  <a:pt x="76" y="99"/>
                </a:lnTo>
                <a:lnTo>
                  <a:pt x="80" y="99"/>
                </a:lnTo>
                <a:lnTo>
                  <a:pt x="80" y="99"/>
                </a:lnTo>
                <a:lnTo>
                  <a:pt x="80" y="99"/>
                </a:lnTo>
                <a:close/>
                <a:moveTo>
                  <a:pt x="72" y="0"/>
                </a:moveTo>
                <a:lnTo>
                  <a:pt x="64" y="2"/>
                </a:lnTo>
                <a:lnTo>
                  <a:pt x="57" y="4"/>
                </a:lnTo>
                <a:lnTo>
                  <a:pt x="49" y="7"/>
                </a:lnTo>
                <a:lnTo>
                  <a:pt x="42" y="10"/>
                </a:lnTo>
                <a:lnTo>
                  <a:pt x="35" y="14"/>
                </a:lnTo>
                <a:lnTo>
                  <a:pt x="29" y="19"/>
                </a:lnTo>
                <a:lnTo>
                  <a:pt x="23" y="24"/>
                </a:lnTo>
                <a:lnTo>
                  <a:pt x="18" y="29"/>
                </a:lnTo>
                <a:lnTo>
                  <a:pt x="14" y="36"/>
                </a:lnTo>
                <a:lnTo>
                  <a:pt x="10" y="42"/>
                </a:lnTo>
                <a:lnTo>
                  <a:pt x="6" y="49"/>
                </a:lnTo>
                <a:lnTo>
                  <a:pt x="4" y="56"/>
                </a:lnTo>
                <a:lnTo>
                  <a:pt x="2" y="64"/>
                </a:lnTo>
                <a:lnTo>
                  <a:pt x="1" y="72"/>
                </a:lnTo>
                <a:lnTo>
                  <a:pt x="0" y="80"/>
                </a:lnTo>
                <a:lnTo>
                  <a:pt x="1" y="89"/>
                </a:lnTo>
                <a:lnTo>
                  <a:pt x="2" y="96"/>
                </a:lnTo>
                <a:lnTo>
                  <a:pt x="4" y="104"/>
                </a:lnTo>
                <a:lnTo>
                  <a:pt x="6" y="111"/>
                </a:lnTo>
                <a:lnTo>
                  <a:pt x="10" y="119"/>
                </a:lnTo>
                <a:lnTo>
                  <a:pt x="14" y="125"/>
                </a:lnTo>
                <a:lnTo>
                  <a:pt x="18" y="131"/>
                </a:lnTo>
                <a:lnTo>
                  <a:pt x="23" y="137"/>
                </a:lnTo>
                <a:lnTo>
                  <a:pt x="29" y="142"/>
                </a:lnTo>
                <a:lnTo>
                  <a:pt x="35" y="147"/>
                </a:lnTo>
                <a:lnTo>
                  <a:pt x="42" y="151"/>
                </a:lnTo>
                <a:lnTo>
                  <a:pt x="49" y="154"/>
                </a:lnTo>
                <a:lnTo>
                  <a:pt x="57" y="157"/>
                </a:lnTo>
                <a:lnTo>
                  <a:pt x="64" y="159"/>
                </a:lnTo>
                <a:lnTo>
                  <a:pt x="72" y="160"/>
                </a:lnTo>
                <a:lnTo>
                  <a:pt x="88" y="160"/>
                </a:lnTo>
                <a:lnTo>
                  <a:pt x="97" y="159"/>
                </a:lnTo>
                <a:lnTo>
                  <a:pt x="104" y="157"/>
                </a:lnTo>
                <a:lnTo>
                  <a:pt x="112" y="154"/>
                </a:lnTo>
                <a:lnTo>
                  <a:pt x="118" y="151"/>
                </a:lnTo>
                <a:lnTo>
                  <a:pt x="125" y="147"/>
                </a:lnTo>
                <a:lnTo>
                  <a:pt x="131" y="142"/>
                </a:lnTo>
                <a:lnTo>
                  <a:pt x="137" y="137"/>
                </a:lnTo>
                <a:lnTo>
                  <a:pt x="142" y="131"/>
                </a:lnTo>
                <a:lnTo>
                  <a:pt x="147" y="125"/>
                </a:lnTo>
                <a:lnTo>
                  <a:pt x="150" y="119"/>
                </a:lnTo>
                <a:lnTo>
                  <a:pt x="154" y="111"/>
                </a:lnTo>
                <a:lnTo>
                  <a:pt x="157" y="104"/>
                </a:lnTo>
                <a:lnTo>
                  <a:pt x="159" y="96"/>
                </a:lnTo>
                <a:lnTo>
                  <a:pt x="160" y="89"/>
                </a:lnTo>
                <a:lnTo>
                  <a:pt x="160" y="80"/>
                </a:lnTo>
                <a:lnTo>
                  <a:pt x="160" y="72"/>
                </a:lnTo>
                <a:lnTo>
                  <a:pt x="159" y="64"/>
                </a:lnTo>
                <a:lnTo>
                  <a:pt x="157" y="56"/>
                </a:lnTo>
                <a:lnTo>
                  <a:pt x="154" y="49"/>
                </a:lnTo>
                <a:lnTo>
                  <a:pt x="150" y="42"/>
                </a:lnTo>
                <a:lnTo>
                  <a:pt x="147" y="36"/>
                </a:lnTo>
                <a:lnTo>
                  <a:pt x="142" y="29"/>
                </a:lnTo>
                <a:lnTo>
                  <a:pt x="137" y="24"/>
                </a:lnTo>
                <a:lnTo>
                  <a:pt x="131" y="19"/>
                </a:lnTo>
                <a:lnTo>
                  <a:pt x="125" y="14"/>
                </a:lnTo>
                <a:lnTo>
                  <a:pt x="118" y="10"/>
                </a:lnTo>
                <a:lnTo>
                  <a:pt x="112" y="7"/>
                </a:lnTo>
                <a:lnTo>
                  <a:pt x="104" y="4"/>
                </a:lnTo>
                <a:lnTo>
                  <a:pt x="97" y="2"/>
                </a:lnTo>
                <a:lnTo>
                  <a:pt x="88" y="0"/>
                </a:lnTo>
                <a:lnTo>
                  <a:pt x="72" y="0"/>
                </a:lnTo>
                <a:lnTo>
                  <a:pt x="7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C5D0AC11-27C7-FD38-45B5-B74546459567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4678363"/>
            <a:ext cx="254000" cy="254000"/>
          </a:xfrm>
          <a:custGeom>
            <a:avLst/>
            <a:gdLst>
              <a:gd name="T0" fmla="*/ 64 w 160"/>
              <a:gd name="T1" fmla="*/ 102 h 160"/>
              <a:gd name="T2" fmla="*/ 79 w 160"/>
              <a:gd name="T3" fmla="*/ 54 h 160"/>
              <a:gd name="T4" fmla="*/ 99 w 160"/>
              <a:gd name="T5" fmla="*/ 18 h 160"/>
              <a:gd name="T6" fmla="*/ 113 w 160"/>
              <a:gd name="T7" fmla="*/ 25 h 160"/>
              <a:gd name="T8" fmla="*/ 125 w 160"/>
              <a:gd name="T9" fmla="*/ 34 h 160"/>
              <a:gd name="T10" fmla="*/ 121 w 160"/>
              <a:gd name="T11" fmla="*/ 41 h 160"/>
              <a:gd name="T12" fmla="*/ 144 w 160"/>
              <a:gd name="T13" fmla="*/ 80 h 160"/>
              <a:gd name="T14" fmla="*/ 142 w 160"/>
              <a:gd name="T15" fmla="*/ 95 h 160"/>
              <a:gd name="T16" fmla="*/ 137 w 160"/>
              <a:gd name="T17" fmla="*/ 109 h 160"/>
              <a:gd name="T18" fmla="*/ 129 w 160"/>
              <a:gd name="T19" fmla="*/ 107 h 160"/>
              <a:gd name="T20" fmla="*/ 99 w 160"/>
              <a:gd name="T21" fmla="*/ 141 h 160"/>
              <a:gd name="T22" fmla="*/ 84 w 160"/>
              <a:gd name="T23" fmla="*/ 144 h 160"/>
              <a:gd name="T24" fmla="*/ 69 w 160"/>
              <a:gd name="T25" fmla="*/ 144 h 160"/>
              <a:gd name="T26" fmla="*/ 69 w 160"/>
              <a:gd name="T27" fmla="*/ 135 h 160"/>
              <a:gd name="T28" fmla="*/ 28 w 160"/>
              <a:gd name="T29" fmla="*/ 118 h 160"/>
              <a:gd name="T30" fmla="*/ 20 w 160"/>
              <a:gd name="T31" fmla="*/ 105 h 160"/>
              <a:gd name="T32" fmla="*/ 16 w 160"/>
              <a:gd name="T33" fmla="*/ 90 h 160"/>
              <a:gd name="T34" fmla="*/ 23 w 160"/>
              <a:gd name="T35" fmla="*/ 87 h 160"/>
              <a:gd name="T36" fmla="*/ 27 w 160"/>
              <a:gd name="T37" fmla="*/ 42 h 160"/>
              <a:gd name="T38" fmla="*/ 34 w 160"/>
              <a:gd name="T39" fmla="*/ 34 h 160"/>
              <a:gd name="T40" fmla="*/ 46 w 160"/>
              <a:gd name="T41" fmla="*/ 25 h 160"/>
              <a:gd name="T42" fmla="*/ 60 w 160"/>
              <a:gd name="T43" fmla="*/ 18 h 160"/>
              <a:gd name="T44" fmla="*/ 79 w 160"/>
              <a:gd name="T45" fmla="*/ 42 h 160"/>
              <a:gd name="T46" fmla="*/ 99 w 160"/>
              <a:gd name="T47" fmla="*/ 18 h 160"/>
              <a:gd name="T48" fmla="*/ 63 w 160"/>
              <a:gd name="T49" fmla="*/ 1 h 160"/>
              <a:gd name="T50" fmla="*/ 42 w 160"/>
              <a:gd name="T51" fmla="*/ 9 h 160"/>
              <a:gd name="T52" fmla="*/ 23 w 160"/>
              <a:gd name="T53" fmla="*/ 23 h 160"/>
              <a:gd name="T54" fmla="*/ 9 w 160"/>
              <a:gd name="T55" fmla="*/ 41 h 160"/>
              <a:gd name="T56" fmla="*/ 1 w 160"/>
              <a:gd name="T57" fmla="*/ 63 h 160"/>
              <a:gd name="T58" fmla="*/ 0 w 160"/>
              <a:gd name="T59" fmla="*/ 88 h 160"/>
              <a:gd name="T60" fmla="*/ 6 w 160"/>
              <a:gd name="T61" fmla="*/ 111 h 160"/>
              <a:gd name="T62" fmla="*/ 18 w 160"/>
              <a:gd name="T63" fmla="*/ 131 h 160"/>
              <a:gd name="T64" fmla="*/ 35 w 160"/>
              <a:gd name="T65" fmla="*/ 146 h 160"/>
              <a:gd name="T66" fmla="*/ 55 w 160"/>
              <a:gd name="T67" fmla="*/ 156 h 160"/>
              <a:gd name="T68" fmla="*/ 88 w 160"/>
              <a:gd name="T69" fmla="*/ 160 h 160"/>
              <a:gd name="T70" fmla="*/ 110 w 160"/>
              <a:gd name="T71" fmla="*/ 153 h 160"/>
              <a:gd name="T72" fmla="*/ 130 w 160"/>
              <a:gd name="T73" fmla="*/ 141 h 160"/>
              <a:gd name="T74" fmla="*/ 146 w 160"/>
              <a:gd name="T75" fmla="*/ 124 h 160"/>
              <a:gd name="T76" fmla="*/ 156 w 160"/>
              <a:gd name="T77" fmla="*/ 103 h 160"/>
              <a:gd name="T78" fmla="*/ 160 w 160"/>
              <a:gd name="T79" fmla="*/ 80 h 160"/>
              <a:gd name="T80" fmla="*/ 156 w 160"/>
              <a:gd name="T81" fmla="*/ 56 h 160"/>
              <a:gd name="T82" fmla="*/ 146 w 160"/>
              <a:gd name="T83" fmla="*/ 35 h 160"/>
              <a:gd name="T84" fmla="*/ 130 w 160"/>
              <a:gd name="T85" fmla="*/ 18 h 160"/>
              <a:gd name="T86" fmla="*/ 110 w 160"/>
              <a:gd name="T87" fmla="*/ 6 h 160"/>
              <a:gd name="T88" fmla="*/ 88 w 160"/>
              <a:gd name="T8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60">
                <a:moveTo>
                  <a:pt x="79" y="54"/>
                </a:moveTo>
                <a:lnTo>
                  <a:pt x="54" y="73"/>
                </a:lnTo>
                <a:lnTo>
                  <a:pt x="64" y="102"/>
                </a:lnTo>
                <a:lnTo>
                  <a:pt x="95" y="102"/>
                </a:lnTo>
                <a:lnTo>
                  <a:pt x="105" y="73"/>
                </a:lnTo>
                <a:lnTo>
                  <a:pt x="79" y="54"/>
                </a:lnTo>
                <a:lnTo>
                  <a:pt x="79" y="54"/>
                </a:lnTo>
                <a:lnTo>
                  <a:pt x="79" y="54"/>
                </a:lnTo>
                <a:close/>
                <a:moveTo>
                  <a:pt x="99" y="18"/>
                </a:moveTo>
                <a:lnTo>
                  <a:pt x="104" y="20"/>
                </a:lnTo>
                <a:lnTo>
                  <a:pt x="109" y="22"/>
                </a:lnTo>
                <a:lnTo>
                  <a:pt x="113" y="25"/>
                </a:lnTo>
                <a:lnTo>
                  <a:pt x="117" y="27"/>
                </a:lnTo>
                <a:lnTo>
                  <a:pt x="121" y="30"/>
                </a:lnTo>
                <a:lnTo>
                  <a:pt x="125" y="34"/>
                </a:lnTo>
                <a:lnTo>
                  <a:pt x="129" y="38"/>
                </a:lnTo>
                <a:lnTo>
                  <a:pt x="132" y="42"/>
                </a:lnTo>
                <a:lnTo>
                  <a:pt x="121" y="41"/>
                </a:lnTo>
                <a:lnTo>
                  <a:pt x="115" y="68"/>
                </a:lnTo>
                <a:lnTo>
                  <a:pt x="135" y="87"/>
                </a:lnTo>
                <a:lnTo>
                  <a:pt x="144" y="80"/>
                </a:lnTo>
                <a:lnTo>
                  <a:pt x="144" y="85"/>
                </a:lnTo>
                <a:lnTo>
                  <a:pt x="143" y="90"/>
                </a:lnTo>
                <a:lnTo>
                  <a:pt x="142" y="95"/>
                </a:lnTo>
                <a:lnTo>
                  <a:pt x="141" y="100"/>
                </a:lnTo>
                <a:lnTo>
                  <a:pt x="139" y="105"/>
                </a:lnTo>
                <a:lnTo>
                  <a:pt x="137" y="109"/>
                </a:lnTo>
                <a:lnTo>
                  <a:pt x="134" y="113"/>
                </a:lnTo>
                <a:lnTo>
                  <a:pt x="132" y="118"/>
                </a:lnTo>
                <a:lnTo>
                  <a:pt x="129" y="107"/>
                </a:lnTo>
                <a:lnTo>
                  <a:pt x="102" y="110"/>
                </a:lnTo>
                <a:lnTo>
                  <a:pt x="90" y="135"/>
                </a:lnTo>
                <a:lnTo>
                  <a:pt x="99" y="141"/>
                </a:lnTo>
                <a:lnTo>
                  <a:pt x="94" y="142"/>
                </a:lnTo>
                <a:lnTo>
                  <a:pt x="90" y="144"/>
                </a:lnTo>
                <a:lnTo>
                  <a:pt x="84" y="144"/>
                </a:lnTo>
                <a:lnTo>
                  <a:pt x="79" y="145"/>
                </a:lnTo>
                <a:lnTo>
                  <a:pt x="74" y="144"/>
                </a:lnTo>
                <a:lnTo>
                  <a:pt x="69" y="144"/>
                </a:lnTo>
                <a:lnTo>
                  <a:pt x="64" y="142"/>
                </a:lnTo>
                <a:lnTo>
                  <a:pt x="59" y="141"/>
                </a:lnTo>
                <a:lnTo>
                  <a:pt x="69" y="135"/>
                </a:lnTo>
                <a:lnTo>
                  <a:pt x="57" y="110"/>
                </a:lnTo>
                <a:lnTo>
                  <a:pt x="30" y="107"/>
                </a:lnTo>
                <a:lnTo>
                  <a:pt x="28" y="118"/>
                </a:lnTo>
                <a:lnTo>
                  <a:pt x="24" y="113"/>
                </a:lnTo>
                <a:lnTo>
                  <a:pt x="22" y="109"/>
                </a:lnTo>
                <a:lnTo>
                  <a:pt x="20" y="105"/>
                </a:lnTo>
                <a:lnTo>
                  <a:pt x="18" y="100"/>
                </a:lnTo>
                <a:lnTo>
                  <a:pt x="17" y="95"/>
                </a:lnTo>
                <a:lnTo>
                  <a:pt x="16" y="90"/>
                </a:lnTo>
                <a:lnTo>
                  <a:pt x="15" y="85"/>
                </a:lnTo>
                <a:lnTo>
                  <a:pt x="15" y="80"/>
                </a:lnTo>
                <a:lnTo>
                  <a:pt x="23" y="87"/>
                </a:lnTo>
                <a:lnTo>
                  <a:pt x="44" y="68"/>
                </a:lnTo>
                <a:lnTo>
                  <a:pt x="38" y="41"/>
                </a:lnTo>
                <a:lnTo>
                  <a:pt x="27" y="42"/>
                </a:lnTo>
                <a:lnTo>
                  <a:pt x="27" y="42"/>
                </a:lnTo>
                <a:lnTo>
                  <a:pt x="30" y="38"/>
                </a:lnTo>
                <a:lnTo>
                  <a:pt x="34" y="34"/>
                </a:lnTo>
                <a:lnTo>
                  <a:pt x="37" y="30"/>
                </a:lnTo>
                <a:lnTo>
                  <a:pt x="42" y="27"/>
                </a:lnTo>
                <a:lnTo>
                  <a:pt x="46" y="25"/>
                </a:lnTo>
                <a:lnTo>
                  <a:pt x="50" y="22"/>
                </a:lnTo>
                <a:lnTo>
                  <a:pt x="55" y="20"/>
                </a:lnTo>
                <a:lnTo>
                  <a:pt x="60" y="18"/>
                </a:lnTo>
                <a:lnTo>
                  <a:pt x="60" y="18"/>
                </a:lnTo>
                <a:lnTo>
                  <a:pt x="55" y="28"/>
                </a:lnTo>
                <a:lnTo>
                  <a:pt x="79" y="42"/>
                </a:lnTo>
                <a:lnTo>
                  <a:pt x="104" y="28"/>
                </a:lnTo>
                <a:lnTo>
                  <a:pt x="99" y="18"/>
                </a:lnTo>
                <a:lnTo>
                  <a:pt x="99" y="18"/>
                </a:lnTo>
                <a:lnTo>
                  <a:pt x="99" y="18"/>
                </a:lnTo>
                <a:close/>
                <a:moveTo>
                  <a:pt x="71" y="0"/>
                </a:moveTo>
                <a:lnTo>
                  <a:pt x="63" y="1"/>
                </a:lnTo>
                <a:lnTo>
                  <a:pt x="55" y="3"/>
                </a:lnTo>
                <a:lnTo>
                  <a:pt x="48" y="6"/>
                </a:lnTo>
                <a:lnTo>
                  <a:pt x="42" y="9"/>
                </a:lnTo>
                <a:lnTo>
                  <a:pt x="35" y="13"/>
                </a:lnTo>
                <a:lnTo>
                  <a:pt x="29" y="18"/>
                </a:lnTo>
                <a:lnTo>
                  <a:pt x="23" y="23"/>
                </a:lnTo>
                <a:lnTo>
                  <a:pt x="18" y="29"/>
                </a:lnTo>
                <a:lnTo>
                  <a:pt x="13" y="35"/>
                </a:lnTo>
                <a:lnTo>
                  <a:pt x="9" y="41"/>
                </a:lnTo>
                <a:lnTo>
                  <a:pt x="6" y="48"/>
                </a:lnTo>
                <a:lnTo>
                  <a:pt x="3" y="56"/>
                </a:lnTo>
                <a:lnTo>
                  <a:pt x="1" y="63"/>
                </a:lnTo>
                <a:lnTo>
                  <a:pt x="0" y="71"/>
                </a:lnTo>
                <a:lnTo>
                  <a:pt x="0" y="80"/>
                </a:lnTo>
                <a:lnTo>
                  <a:pt x="0" y="88"/>
                </a:lnTo>
                <a:lnTo>
                  <a:pt x="1" y="96"/>
                </a:lnTo>
                <a:lnTo>
                  <a:pt x="3" y="103"/>
                </a:lnTo>
                <a:lnTo>
                  <a:pt x="6" y="111"/>
                </a:lnTo>
                <a:lnTo>
                  <a:pt x="9" y="118"/>
                </a:lnTo>
                <a:lnTo>
                  <a:pt x="13" y="124"/>
                </a:lnTo>
                <a:lnTo>
                  <a:pt x="18" y="131"/>
                </a:lnTo>
                <a:lnTo>
                  <a:pt x="23" y="136"/>
                </a:lnTo>
                <a:lnTo>
                  <a:pt x="29" y="141"/>
                </a:lnTo>
                <a:lnTo>
                  <a:pt x="35" y="146"/>
                </a:lnTo>
                <a:lnTo>
                  <a:pt x="42" y="150"/>
                </a:lnTo>
                <a:lnTo>
                  <a:pt x="48" y="153"/>
                </a:lnTo>
                <a:lnTo>
                  <a:pt x="55" y="156"/>
                </a:lnTo>
                <a:lnTo>
                  <a:pt x="63" y="158"/>
                </a:lnTo>
                <a:lnTo>
                  <a:pt x="71" y="160"/>
                </a:lnTo>
                <a:lnTo>
                  <a:pt x="88" y="160"/>
                </a:lnTo>
                <a:lnTo>
                  <a:pt x="95" y="158"/>
                </a:lnTo>
                <a:lnTo>
                  <a:pt x="103" y="156"/>
                </a:lnTo>
                <a:lnTo>
                  <a:pt x="110" y="153"/>
                </a:lnTo>
                <a:lnTo>
                  <a:pt x="118" y="150"/>
                </a:lnTo>
                <a:lnTo>
                  <a:pt x="124" y="146"/>
                </a:lnTo>
                <a:lnTo>
                  <a:pt x="130" y="141"/>
                </a:lnTo>
                <a:lnTo>
                  <a:pt x="136" y="136"/>
                </a:lnTo>
                <a:lnTo>
                  <a:pt x="141" y="131"/>
                </a:lnTo>
                <a:lnTo>
                  <a:pt x="146" y="124"/>
                </a:lnTo>
                <a:lnTo>
                  <a:pt x="150" y="118"/>
                </a:lnTo>
                <a:lnTo>
                  <a:pt x="153" y="111"/>
                </a:lnTo>
                <a:lnTo>
                  <a:pt x="156" y="103"/>
                </a:lnTo>
                <a:lnTo>
                  <a:pt x="158" y="96"/>
                </a:lnTo>
                <a:lnTo>
                  <a:pt x="159" y="88"/>
                </a:lnTo>
                <a:lnTo>
                  <a:pt x="160" y="80"/>
                </a:lnTo>
                <a:lnTo>
                  <a:pt x="159" y="71"/>
                </a:lnTo>
                <a:lnTo>
                  <a:pt x="158" y="63"/>
                </a:lnTo>
                <a:lnTo>
                  <a:pt x="156" y="56"/>
                </a:lnTo>
                <a:lnTo>
                  <a:pt x="153" y="48"/>
                </a:lnTo>
                <a:lnTo>
                  <a:pt x="150" y="41"/>
                </a:lnTo>
                <a:lnTo>
                  <a:pt x="146" y="35"/>
                </a:lnTo>
                <a:lnTo>
                  <a:pt x="141" y="29"/>
                </a:lnTo>
                <a:lnTo>
                  <a:pt x="136" y="23"/>
                </a:lnTo>
                <a:lnTo>
                  <a:pt x="130" y="18"/>
                </a:lnTo>
                <a:lnTo>
                  <a:pt x="124" y="13"/>
                </a:lnTo>
                <a:lnTo>
                  <a:pt x="118" y="9"/>
                </a:lnTo>
                <a:lnTo>
                  <a:pt x="110" y="6"/>
                </a:lnTo>
                <a:lnTo>
                  <a:pt x="103" y="3"/>
                </a:lnTo>
                <a:lnTo>
                  <a:pt x="95" y="1"/>
                </a:lnTo>
                <a:lnTo>
                  <a:pt x="88" y="0"/>
                </a:lnTo>
                <a:lnTo>
                  <a:pt x="71" y="0"/>
                </a:lnTo>
                <a:lnTo>
                  <a:pt x="7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73698298-A0D6-7D64-447F-0B0B9C74FEE0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4189413"/>
            <a:ext cx="254000" cy="127000"/>
          </a:xfrm>
          <a:custGeom>
            <a:avLst/>
            <a:gdLst>
              <a:gd name="T0" fmla="*/ 136 w 160"/>
              <a:gd name="T1" fmla="*/ 20 h 80"/>
              <a:gd name="T2" fmla="*/ 141 w 160"/>
              <a:gd name="T3" fmla="*/ 25 h 80"/>
              <a:gd name="T4" fmla="*/ 142 w 160"/>
              <a:gd name="T5" fmla="*/ 33 h 80"/>
              <a:gd name="T6" fmla="*/ 138 w 160"/>
              <a:gd name="T7" fmla="*/ 39 h 80"/>
              <a:gd name="T8" fmla="*/ 132 w 160"/>
              <a:gd name="T9" fmla="*/ 42 h 80"/>
              <a:gd name="T10" fmla="*/ 125 w 160"/>
              <a:gd name="T11" fmla="*/ 41 h 80"/>
              <a:gd name="T12" fmla="*/ 120 w 160"/>
              <a:gd name="T13" fmla="*/ 37 h 80"/>
              <a:gd name="T14" fmla="*/ 118 w 160"/>
              <a:gd name="T15" fmla="*/ 30 h 80"/>
              <a:gd name="T16" fmla="*/ 120 w 160"/>
              <a:gd name="T17" fmla="*/ 23 h 80"/>
              <a:gd name="T18" fmla="*/ 125 w 160"/>
              <a:gd name="T19" fmla="*/ 19 h 80"/>
              <a:gd name="T20" fmla="*/ 132 w 160"/>
              <a:gd name="T21" fmla="*/ 18 h 80"/>
              <a:gd name="T22" fmla="*/ 117 w 160"/>
              <a:gd name="T23" fmla="*/ 40 h 80"/>
              <a:gd name="T24" fmla="*/ 121 w 160"/>
              <a:gd name="T25" fmla="*/ 46 h 80"/>
              <a:gd name="T26" fmla="*/ 121 w 160"/>
              <a:gd name="T27" fmla="*/ 52 h 80"/>
              <a:gd name="T28" fmla="*/ 118 w 160"/>
              <a:gd name="T29" fmla="*/ 59 h 80"/>
              <a:gd name="T30" fmla="*/ 112 w 160"/>
              <a:gd name="T31" fmla="*/ 62 h 80"/>
              <a:gd name="T32" fmla="*/ 103 w 160"/>
              <a:gd name="T33" fmla="*/ 60 h 80"/>
              <a:gd name="T34" fmla="*/ 99 w 160"/>
              <a:gd name="T35" fmla="*/ 55 h 80"/>
              <a:gd name="T36" fmla="*/ 98 w 160"/>
              <a:gd name="T37" fmla="*/ 48 h 80"/>
              <a:gd name="T38" fmla="*/ 101 w 160"/>
              <a:gd name="T39" fmla="*/ 41 h 80"/>
              <a:gd name="T40" fmla="*/ 107 w 160"/>
              <a:gd name="T41" fmla="*/ 38 h 80"/>
              <a:gd name="T42" fmla="*/ 46 w 160"/>
              <a:gd name="T43" fmla="*/ 16 h 80"/>
              <a:gd name="T44" fmla="*/ 48 w 160"/>
              <a:gd name="T45" fmla="*/ 19 h 80"/>
              <a:gd name="T46" fmla="*/ 62 w 160"/>
              <a:gd name="T47" fmla="*/ 32 h 80"/>
              <a:gd name="T48" fmla="*/ 64 w 160"/>
              <a:gd name="T49" fmla="*/ 35 h 80"/>
              <a:gd name="T50" fmla="*/ 63 w 160"/>
              <a:gd name="T51" fmla="*/ 47 h 80"/>
              <a:gd name="T52" fmla="*/ 48 w 160"/>
              <a:gd name="T53" fmla="*/ 61 h 80"/>
              <a:gd name="T54" fmla="*/ 46 w 160"/>
              <a:gd name="T55" fmla="*/ 64 h 80"/>
              <a:gd name="T56" fmla="*/ 33 w 160"/>
              <a:gd name="T57" fmla="*/ 64 h 80"/>
              <a:gd name="T58" fmla="*/ 32 w 160"/>
              <a:gd name="T59" fmla="*/ 61 h 80"/>
              <a:gd name="T60" fmla="*/ 17 w 160"/>
              <a:gd name="T61" fmla="*/ 47 h 80"/>
              <a:gd name="T62" fmla="*/ 16 w 160"/>
              <a:gd name="T63" fmla="*/ 35 h 80"/>
              <a:gd name="T64" fmla="*/ 17 w 160"/>
              <a:gd name="T65" fmla="*/ 32 h 80"/>
              <a:gd name="T66" fmla="*/ 32 w 160"/>
              <a:gd name="T67" fmla="*/ 19 h 80"/>
              <a:gd name="T68" fmla="*/ 33 w 160"/>
              <a:gd name="T69" fmla="*/ 16 h 80"/>
              <a:gd name="T70" fmla="*/ 36 w 160"/>
              <a:gd name="T71" fmla="*/ 0 h 80"/>
              <a:gd name="T72" fmla="*/ 25 w 160"/>
              <a:gd name="T73" fmla="*/ 3 h 80"/>
              <a:gd name="T74" fmla="*/ 15 w 160"/>
              <a:gd name="T75" fmla="*/ 9 h 80"/>
              <a:gd name="T76" fmla="*/ 7 w 160"/>
              <a:gd name="T77" fmla="*/ 17 h 80"/>
              <a:gd name="T78" fmla="*/ 2 w 160"/>
              <a:gd name="T79" fmla="*/ 27 h 80"/>
              <a:gd name="T80" fmla="*/ 0 w 160"/>
              <a:gd name="T81" fmla="*/ 39 h 80"/>
              <a:gd name="T82" fmla="*/ 1 w 160"/>
              <a:gd name="T83" fmla="*/ 51 h 80"/>
              <a:gd name="T84" fmla="*/ 6 w 160"/>
              <a:gd name="T85" fmla="*/ 62 h 80"/>
              <a:gd name="T86" fmla="*/ 14 w 160"/>
              <a:gd name="T87" fmla="*/ 71 h 80"/>
              <a:gd name="T88" fmla="*/ 24 w 160"/>
              <a:gd name="T89" fmla="*/ 77 h 80"/>
              <a:gd name="T90" fmla="*/ 35 w 160"/>
              <a:gd name="T91" fmla="*/ 80 h 80"/>
              <a:gd name="T92" fmla="*/ 48 w 160"/>
              <a:gd name="T93" fmla="*/ 79 h 80"/>
              <a:gd name="T94" fmla="*/ 59 w 160"/>
              <a:gd name="T95" fmla="*/ 75 h 80"/>
              <a:gd name="T96" fmla="*/ 68 w 160"/>
              <a:gd name="T97" fmla="*/ 68 h 80"/>
              <a:gd name="T98" fmla="*/ 99 w 160"/>
              <a:gd name="T99" fmla="*/ 74 h 80"/>
              <a:gd name="T100" fmla="*/ 113 w 160"/>
              <a:gd name="T101" fmla="*/ 79 h 80"/>
              <a:gd name="T102" fmla="*/ 129 w 160"/>
              <a:gd name="T103" fmla="*/ 79 h 80"/>
              <a:gd name="T104" fmla="*/ 144 w 160"/>
              <a:gd name="T105" fmla="*/ 72 h 80"/>
              <a:gd name="T106" fmla="*/ 155 w 160"/>
              <a:gd name="T107" fmla="*/ 60 h 80"/>
              <a:gd name="T108" fmla="*/ 160 w 160"/>
              <a:gd name="T109" fmla="*/ 45 h 80"/>
              <a:gd name="T110" fmla="*/ 159 w 160"/>
              <a:gd name="T111" fmla="*/ 31 h 80"/>
              <a:gd name="T112" fmla="*/ 154 w 160"/>
              <a:gd name="T113" fmla="*/ 19 h 80"/>
              <a:gd name="T114" fmla="*/ 145 w 160"/>
              <a:gd name="T115" fmla="*/ 9 h 80"/>
              <a:gd name="T116" fmla="*/ 133 w 160"/>
              <a:gd name="T117" fmla="*/ 2 h 80"/>
              <a:gd name="T118" fmla="*/ 36 w 160"/>
              <a:gd name="T119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80">
                <a:moveTo>
                  <a:pt x="132" y="18"/>
                </a:moveTo>
                <a:lnTo>
                  <a:pt x="134" y="19"/>
                </a:lnTo>
                <a:lnTo>
                  <a:pt x="136" y="20"/>
                </a:lnTo>
                <a:lnTo>
                  <a:pt x="138" y="22"/>
                </a:lnTo>
                <a:lnTo>
                  <a:pt x="140" y="23"/>
                </a:lnTo>
                <a:lnTo>
                  <a:pt x="141" y="25"/>
                </a:lnTo>
                <a:lnTo>
                  <a:pt x="142" y="28"/>
                </a:lnTo>
                <a:lnTo>
                  <a:pt x="142" y="30"/>
                </a:lnTo>
                <a:lnTo>
                  <a:pt x="142" y="33"/>
                </a:lnTo>
                <a:lnTo>
                  <a:pt x="141" y="35"/>
                </a:lnTo>
                <a:lnTo>
                  <a:pt x="140" y="37"/>
                </a:lnTo>
                <a:lnTo>
                  <a:pt x="138" y="39"/>
                </a:lnTo>
                <a:lnTo>
                  <a:pt x="136" y="40"/>
                </a:lnTo>
                <a:lnTo>
                  <a:pt x="134" y="41"/>
                </a:lnTo>
                <a:lnTo>
                  <a:pt x="132" y="42"/>
                </a:lnTo>
                <a:lnTo>
                  <a:pt x="130" y="42"/>
                </a:lnTo>
                <a:lnTo>
                  <a:pt x="127" y="42"/>
                </a:lnTo>
                <a:lnTo>
                  <a:pt x="125" y="41"/>
                </a:lnTo>
                <a:lnTo>
                  <a:pt x="123" y="40"/>
                </a:lnTo>
                <a:lnTo>
                  <a:pt x="121" y="39"/>
                </a:lnTo>
                <a:lnTo>
                  <a:pt x="120" y="37"/>
                </a:lnTo>
                <a:lnTo>
                  <a:pt x="119" y="35"/>
                </a:lnTo>
                <a:lnTo>
                  <a:pt x="118" y="33"/>
                </a:lnTo>
                <a:lnTo>
                  <a:pt x="118" y="30"/>
                </a:lnTo>
                <a:lnTo>
                  <a:pt x="118" y="28"/>
                </a:lnTo>
                <a:lnTo>
                  <a:pt x="119" y="25"/>
                </a:lnTo>
                <a:lnTo>
                  <a:pt x="120" y="23"/>
                </a:lnTo>
                <a:lnTo>
                  <a:pt x="121" y="22"/>
                </a:lnTo>
                <a:lnTo>
                  <a:pt x="123" y="20"/>
                </a:lnTo>
                <a:lnTo>
                  <a:pt x="125" y="19"/>
                </a:lnTo>
                <a:lnTo>
                  <a:pt x="127" y="18"/>
                </a:lnTo>
                <a:lnTo>
                  <a:pt x="132" y="18"/>
                </a:lnTo>
                <a:lnTo>
                  <a:pt x="132" y="18"/>
                </a:lnTo>
                <a:close/>
                <a:moveTo>
                  <a:pt x="112" y="38"/>
                </a:moveTo>
                <a:lnTo>
                  <a:pt x="114" y="39"/>
                </a:lnTo>
                <a:lnTo>
                  <a:pt x="117" y="40"/>
                </a:lnTo>
                <a:lnTo>
                  <a:pt x="118" y="41"/>
                </a:lnTo>
                <a:lnTo>
                  <a:pt x="120" y="44"/>
                </a:lnTo>
                <a:lnTo>
                  <a:pt x="121" y="46"/>
                </a:lnTo>
                <a:lnTo>
                  <a:pt x="121" y="48"/>
                </a:lnTo>
                <a:lnTo>
                  <a:pt x="122" y="50"/>
                </a:lnTo>
                <a:lnTo>
                  <a:pt x="121" y="52"/>
                </a:lnTo>
                <a:lnTo>
                  <a:pt x="121" y="55"/>
                </a:lnTo>
                <a:lnTo>
                  <a:pt x="120" y="57"/>
                </a:lnTo>
                <a:lnTo>
                  <a:pt x="118" y="59"/>
                </a:lnTo>
                <a:lnTo>
                  <a:pt x="117" y="60"/>
                </a:lnTo>
                <a:lnTo>
                  <a:pt x="114" y="61"/>
                </a:lnTo>
                <a:lnTo>
                  <a:pt x="112" y="62"/>
                </a:lnTo>
                <a:lnTo>
                  <a:pt x="107" y="62"/>
                </a:lnTo>
                <a:lnTo>
                  <a:pt x="105" y="61"/>
                </a:lnTo>
                <a:lnTo>
                  <a:pt x="103" y="60"/>
                </a:lnTo>
                <a:lnTo>
                  <a:pt x="101" y="59"/>
                </a:lnTo>
                <a:lnTo>
                  <a:pt x="100" y="57"/>
                </a:lnTo>
                <a:lnTo>
                  <a:pt x="99" y="55"/>
                </a:lnTo>
                <a:lnTo>
                  <a:pt x="98" y="52"/>
                </a:lnTo>
                <a:lnTo>
                  <a:pt x="98" y="50"/>
                </a:lnTo>
                <a:lnTo>
                  <a:pt x="98" y="48"/>
                </a:lnTo>
                <a:lnTo>
                  <a:pt x="99" y="46"/>
                </a:lnTo>
                <a:lnTo>
                  <a:pt x="100" y="44"/>
                </a:lnTo>
                <a:lnTo>
                  <a:pt x="101" y="41"/>
                </a:lnTo>
                <a:lnTo>
                  <a:pt x="103" y="40"/>
                </a:lnTo>
                <a:lnTo>
                  <a:pt x="105" y="39"/>
                </a:lnTo>
                <a:lnTo>
                  <a:pt x="107" y="38"/>
                </a:lnTo>
                <a:lnTo>
                  <a:pt x="112" y="38"/>
                </a:lnTo>
                <a:lnTo>
                  <a:pt x="112" y="38"/>
                </a:lnTo>
                <a:close/>
                <a:moveTo>
                  <a:pt x="46" y="16"/>
                </a:moveTo>
                <a:lnTo>
                  <a:pt x="47" y="17"/>
                </a:lnTo>
                <a:lnTo>
                  <a:pt x="48" y="18"/>
                </a:lnTo>
                <a:lnTo>
                  <a:pt x="48" y="19"/>
                </a:lnTo>
                <a:lnTo>
                  <a:pt x="48" y="32"/>
                </a:lnTo>
                <a:lnTo>
                  <a:pt x="61" y="32"/>
                </a:lnTo>
                <a:lnTo>
                  <a:pt x="62" y="32"/>
                </a:lnTo>
                <a:lnTo>
                  <a:pt x="63" y="33"/>
                </a:lnTo>
                <a:lnTo>
                  <a:pt x="64" y="34"/>
                </a:lnTo>
                <a:lnTo>
                  <a:pt x="64" y="35"/>
                </a:lnTo>
                <a:lnTo>
                  <a:pt x="64" y="45"/>
                </a:lnTo>
                <a:lnTo>
                  <a:pt x="64" y="46"/>
                </a:lnTo>
                <a:lnTo>
                  <a:pt x="63" y="47"/>
                </a:lnTo>
                <a:lnTo>
                  <a:pt x="62" y="48"/>
                </a:lnTo>
                <a:lnTo>
                  <a:pt x="48" y="48"/>
                </a:lnTo>
                <a:lnTo>
                  <a:pt x="48" y="61"/>
                </a:lnTo>
                <a:lnTo>
                  <a:pt x="48" y="62"/>
                </a:lnTo>
                <a:lnTo>
                  <a:pt x="47" y="63"/>
                </a:lnTo>
                <a:lnTo>
                  <a:pt x="46" y="64"/>
                </a:lnTo>
                <a:lnTo>
                  <a:pt x="45" y="64"/>
                </a:lnTo>
                <a:lnTo>
                  <a:pt x="35" y="64"/>
                </a:lnTo>
                <a:lnTo>
                  <a:pt x="33" y="64"/>
                </a:lnTo>
                <a:lnTo>
                  <a:pt x="33" y="63"/>
                </a:lnTo>
                <a:lnTo>
                  <a:pt x="32" y="62"/>
                </a:lnTo>
                <a:lnTo>
                  <a:pt x="32" y="61"/>
                </a:lnTo>
                <a:lnTo>
                  <a:pt x="32" y="48"/>
                </a:lnTo>
                <a:lnTo>
                  <a:pt x="17" y="48"/>
                </a:lnTo>
                <a:lnTo>
                  <a:pt x="17" y="47"/>
                </a:lnTo>
                <a:lnTo>
                  <a:pt x="16" y="46"/>
                </a:lnTo>
                <a:lnTo>
                  <a:pt x="16" y="45"/>
                </a:lnTo>
                <a:lnTo>
                  <a:pt x="16" y="35"/>
                </a:lnTo>
                <a:lnTo>
                  <a:pt x="16" y="34"/>
                </a:lnTo>
                <a:lnTo>
                  <a:pt x="17" y="33"/>
                </a:lnTo>
                <a:lnTo>
                  <a:pt x="17" y="32"/>
                </a:lnTo>
                <a:lnTo>
                  <a:pt x="19" y="32"/>
                </a:lnTo>
                <a:lnTo>
                  <a:pt x="32" y="32"/>
                </a:lnTo>
                <a:lnTo>
                  <a:pt x="32" y="19"/>
                </a:lnTo>
                <a:lnTo>
                  <a:pt x="32" y="18"/>
                </a:lnTo>
                <a:lnTo>
                  <a:pt x="33" y="17"/>
                </a:lnTo>
                <a:lnTo>
                  <a:pt x="33" y="16"/>
                </a:lnTo>
                <a:lnTo>
                  <a:pt x="46" y="16"/>
                </a:lnTo>
                <a:lnTo>
                  <a:pt x="46" y="16"/>
                </a:lnTo>
                <a:close/>
                <a:moveTo>
                  <a:pt x="36" y="0"/>
                </a:moveTo>
                <a:lnTo>
                  <a:pt x="32" y="1"/>
                </a:lnTo>
                <a:lnTo>
                  <a:pt x="28" y="2"/>
                </a:lnTo>
                <a:lnTo>
                  <a:pt x="25" y="3"/>
                </a:lnTo>
                <a:lnTo>
                  <a:pt x="21" y="4"/>
                </a:lnTo>
                <a:lnTo>
                  <a:pt x="18" y="7"/>
                </a:lnTo>
                <a:lnTo>
                  <a:pt x="15" y="9"/>
                </a:lnTo>
                <a:lnTo>
                  <a:pt x="12" y="11"/>
                </a:lnTo>
                <a:lnTo>
                  <a:pt x="9" y="14"/>
                </a:lnTo>
                <a:lnTo>
                  <a:pt x="7" y="17"/>
                </a:lnTo>
                <a:lnTo>
                  <a:pt x="5" y="21"/>
                </a:lnTo>
                <a:lnTo>
                  <a:pt x="3" y="24"/>
                </a:lnTo>
                <a:lnTo>
                  <a:pt x="2" y="27"/>
                </a:lnTo>
                <a:lnTo>
                  <a:pt x="0" y="31"/>
                </a:lnTo>
                <a:lnTo>
                  <a:pt x="0" y="35"/>
                </a:lnTo>
                <a:lnTo>
                  <a:pt x="0" y="39"/>
                </a:lnTo>
                <a:lnTo>
                  <a:pt x="0" y="44"/>
                </a:lnTo>
                <a:lnTo>
                  <a:pt x="0" y="48"/>
                </a:lnTo>
                <a:lnTo>
                  <a:pt x="1" y="51"/>
                </a:lnTo>
                <a:lnTo>
                  <a:pt x="2" y="55"/>
                </a:lnTo>
                <a:lnTo>
                  <a:pt x="4" y="59"/>
                </a:lnTo>
                <a:lnTo>
                  <a:pt x="6" y="62"/>
                </a:lnTo>
                <a:lnTo>
                  <a:pt x="9" y="65"/>
                </a:lnTo>
                <a:lnTo>
                  <a:pt x="11" y="68"/>
                </a:lnTo>
                <a:lnTo>
                  <a:pt x="14" y="71"/>
                </a:lnTo>
                <a:lnTo>
                  <a:pt x="17" y="73"/>
                </a:lnTo>
                <a:lnTo>
                  <a:pt x="21" y="75"/>
                </a:lnTo>
                <a:lnTo>
                  <a:pt x="24" y="77"/>
                </a:lnTo>
                <a:lnTo>
                  <a:pt x="28" y="78"/>
                </a:lnTo>
                <a:lnTo>
                  <a:pt x="31" y="79"/>
                </a:lnTo>
                <a:lnTo>
                  <a:pt x="35" y="80"/>
                </a:lnTo>
                <a:lnTo>
                  <a:pt x="40" y="80"/>
                </a:lnTo>
                <a:lnTo>
                  <a:pt x="44" y="80"/>
                </a:lnTo>
                <a:lnTo>
                  <a:pt x="48" y="79"/>
                </a:lnTo>
                <a:lnTo>
                  <a:pt x="52" y="78"/>
                </a:lnTo>
                <a:lnTo>
                  <a:pt x="56" y="77"/>
                </a:lnTo>
                <a:lnTo>
                  <a:pt x="59" y="75"/>
                </a:lnTo>
                <a:lnTo>
                  <a:pt x="62" y="73"/>
                </a:lnTo>
                <a:lnTo>
                  <a:pt x="66" y="71"/>
                </a:lnTo>
                <a:lnTo>
                  <a:pt x="68" y="68"/>
                </a:lnTo>
                <a:lnTo>
                  <a:pt x="91" y="68"/>
                </a:lnTo>
                <a:lnTo>
                  <a:pt x="95" y="71"/>
                </a:lnTo>
                <a:lnTo>
                  <a:pt x="99" y="74"/>
                </a:lnTo>
                <a:lnTo>
                  <a:pt x="103" y="76"/>
                </a:lnTo>
                <a:lnTo>
                  <a:pt x="108" y="78"/>
                </a:lnTo>
                <a:lnTo>
                  <a:pt x="113" y="79"/>
                </a:lnTo>
                <a:lnTo>
                  <a:pt x="118" y="80"/>
                </a:lnTo>
                <a:lnTo>
                  <a:pt x="124" y="80"/>
                </a:lnTo>
                <a:lnTo>
                  <a:pt x="129" y="79"/>
                </a:lnTo>
                <a:lnTo>
                  <a:pt x="134" y="77"/>
                </a:lnTo>
                <a:lnTo>
                  <a:pt x="140" y="75"/>
                </a:lnTo>
                <a:lnTo>
                  <a:pt x="144" y="72"/>
                </a:lnTo>
                <a:lnTo>
                  <a:pt x="148" y="68"/>
                </a:lnTo>
                <a:lnTo>
                  <a:pt x="152" y="64"/>
                </a:lnTo>
                <a:lnTo>
                  <a:pt x="155" y="60"/>
                </a:lnTo>
                <a:lnTo>
                  <a:pt x="157" y="55"/>
                </a:lnTo>
                <a:lnTo>
                  <a:pt x="159" y="50"/>
                </a:lnTo>
                <a:lnTo>
                  <a:pt x="160" y="45"/>
                </a:lnTo>
                <a:lnTo>
                  <a:pt x="160" y="40"/>
                </a:lnTo>
                <a:lnTo>
                  <a:pt x="160" y="35"/>
                </a:lnTo>
                <a:lnTo>
                  <a:pt x="159" y="31"/>
                </a:lnTo>
                <a:lnTo>
                  <a:pt x="157" y="27"/>
                </a:lnTo>
                <a:lnTo>
                  <a:pt x="156" y="22"/>
                </a:lnTo>
                <a:lnTo>
                  <a:pt x="154" y="19"/>
                </a:lnTo>
                <a:lnTo>
                  <a:pt x="151" y="15"/>
                </a:lnTo>
                <a:lnTo>
                  <a:pt x="148" y="12"/>
                </a:lnTo>
                <a:lnTo>
                  <a:pt x="145" y="9"/>
                </a:lnTo>
                <a:lnTo>
                  <a:pt x="141" y="6"/>
                </a:lnTo>
                <a:lnTo>
                  <a:pt x="137" y="4"/>
                </a:lnTo>
                <a:lnTo>
                  <a:pt x="133" y="2"/>
                </a:lnTo>
                <a:lnTo>
                  <a:pt x="129" y="1"/>
                </a:lnTo>
                <a:lnTo>
                  <a:pt x="124" y="0"/>
                </a:lnTo>
                <a:lnTo>
                  <a:pt x="36" y="0"/>
                </a:lnTo>
                <a:lnTo>
                  <a:pt x="36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F8D1FDB5-DA53-CFBB-BA88-A8D081F6220E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5794375"/>
            <a:ext cx="254000" cy="223838"/>
          </a:xfrm>
          <a:custGeom>
            <a:avLst/>
            <a:gdLst>
              <a:gd name="T0" fmla="*/ 52 w 160"/>
              <a:gd name="T1" fmla="*/ 13 h 141"/>
              <a:gd name="T2" fmla="*/ 38 w 160"/>
              <a:gd name="T3" fmla="*/ 39 h 141"/>
              <a:gd name="T4" fmla="*/ 19 w 160"/>
              <a:gd name="T5" fmla="*/ 39 h 141"/>
              <a:gd name="T6" fmla="*/ 36 w 160"/>
              <a:gd name="T7" fmla="*/ 13 h 141"/>
              <a:gd name="T8" fmla="*/ 52 w 160"/>
              <a:gd name="T9" fmla="*/ 13 h 141"/>
              <a:gd name="T10" fmla="*/ 52 w 160"/>
              <a:gd name="T11" fmla="*/ 13 h 141"/>
              <a:gd name="T12" fmla="*/ 93 w 160"/>
              <a:gd name="T13" fmla="*/ 13 h 141"/>
              <a:gd name="T14" fmla="*/ 107 w 160"/>
              <a:gd name="T15" fmla="*/ 39 h 141"/>
              <a:gd name="T16" fmla="*/ 53 w 160"/>
              <a:gd name="T17" fmla="*/ 39 h 141"/>
              <a:gd name="T18" fmla="*/ 68 w 160"/>
              <a:gd name="T19" fmla="*/ 13 h 141"/>
              <a:gd name="T20" fmla="*/ 93 w 160"/>
              <a:gd name="T21" fmla="*/ 13 h 141"/>
              <a:gd name="T22" fmla="*/ 93 w 160"/>
              <a:gd name="T23" fmla="*/ 13 h 141"/>
              <a:gd name="T24" fmla="*/ 124 w 160"/>
              <a:gd name="T25" fmla="*/ 13 h 141"/>
              <a:gd name="T26" fmla="*/ 141 w 160"/>
              <a:gd name="T27" fmla="*/ 39 h 141"/>
              <a:gd name="T28" fmla="*/ 122 w 160"/>
              <a:gd name="T29" fmla="*/ 39 h 141"/>
              <a:gd name="T30" fmla="*/ 108 w 160"/>
              <a:gd name="T31" fmla="*/ 13 h 141"/>
              <a:gd name="T32" fmla="*/ 124 w 160"/>
              <a:gd name="T33" fmla="*/ 13 h 141"/>
              <a:gd name="T34" fmla="*/ 124 w 160"/>
              <a:gd name="T35" fmla="*/ 13 h 141"/>
              <a:gd name="T36" fmla="*/ 39 w 160"/>
              <a:gd name="T37" fmla="*/ 52 h 141"/>
              <a:gd name="T38" fmla="*/ 58 w 160"/>
              <a:gd name="T39" fmla="*/ 97 h 141"/>
              <a:gd name="T40" fmla="*/ 25 w 160"/>
              <a:gd name="T41" fmla="*/ 52 h 141"/>
              <a:gd name="T42" fmla="*/ 39 w 160"/>
              <a:gd name="T43" fmla="*/ 52 h 141"/>
              <a:gd name="T44" fmla="*/ 39 w 160"/>
              <a:gd name="T45" fmla="*/ 52 h 141"/>
              <a:gd name="T46" fmla="*/ 135 w 160"/>
              <a:gd name="T47" fmla="*/ 52 h 141"/>
              <a:gd name="T48" fmla="*/ 102 w 160"/>
              <a:gd name="T49" fmla="*/ 97 h 141"/>
              <a:gd name="T50" fmla="*/ 121 w 160"/>
              <a:gd name="T51" fmla="*/ 52 h 141"/>
              <a:gd name="T52" fmla="*/ 135 w 160"/>
              <a:gd name="T53" fmla="*/ 52 h 141"/>
              <a:gd name="T54" fmla="*/ 135 w 160"/>
              <a:gd name="T55" fmla="*/ 52 h 141"/>
              <a:gd name="T56" fmla="*/ 107 w 160"/>
              <a:gd name="T57" fmla="*/ 52 h 141"/>
              <a:gd name="T58" fmla="*/ 80 w 160"/>
              <a:gd name="T59" fmla="*/ 120 h 141"/>
              <a:gd name="T60" fmla="*/ 53 w 160"/>
              <a:gd name="T61" fmla="*/ 52 h 141"/>
              <a:gd name="T62" fmla="*/ 107 w 160"/>
              <a:gd name="T63" fmla="*/ 52 h 141"/>
              <a:gd name="T64" fmla="*/ 107 w 160"/>
              <a:gd name="T65" fmla="*/ 52 h 141"/>
              <a:gd name="T66" fmla="*/ 31 w 160"/>
              <a:gd name="T67" fmla="*/ 0 h 141"/>
              <a:gd name="T68" fmla="*/ 30 w 160"/>
              <a:gd name="T69" fmla="*/ 0 h 141"/>
              <a:gd name="T70" fmla="*/ 28 w 160"/>
              <a:gd name="T71" fmla="*/ 1 h 141"/>
              <a:gd name="T72" fmla="*/ 0 w 160"/>
              <a:gd name="T73" fmla="*/ 42 h 141"/>
              <a:gd name="T74" fmla="*/ 0 w 160"/>
              <a:gd name="T75" fmla="*/ 43 h 141"/>
              <a:gd name="T76" fmla="*/ 0 w 160"/>
              <a:gd name="T77" fmla="*/ 44 h 141"/>
              <a:gd name="T78" fmla="*/ 0 w 160"/>
              <a:gd name="T79" fmla="*/ 44 h 141"/>
              <a:gd name="T80" fmla="*/ 0 w 160"/>
              <a:gd name="T81" fmla="*/ 45 h 141"/>
              <a:gd name="T82" fmla="*/ 77 w 160"/>
              <a:gd name="T83" fmla="*/ 140 h 141"/>
              <a:gd name="T84" fmla="*/ 79 w 160"/>
              <a:gd name="T85" fmla="*/ 141 h 141"/>
              <a:gd name="T86" fmla="*/ 81 w 160"/>
              <a:gd name="T87" fmla="*/ 141 h 141"/>
              <a:gd name="T88" fmla="*/ 83 w 160"/>
              <a:gd name="T89" fmla="*/ 140 h 141"/>
              <a:gd name="T90" fmla="*/ 160 w 160"/>
              <a:gd name="T91" fmla="*/ 45 h 141"/>
              <a:gd name="T92" fmla="*/ 160 w 160"/>
              <a:gd name="T93" fmla="*/ 44 h 141"/>
              <a:gd name="T94" fmla="*/ 160 w 160"/>
              <a:gd name="T95" fmla="*/ 44 h 141"/>
              <a:gd name="T96" fmla="*/ 160 w 160"/>
              <a:gd name="T97" fmla="*/ 43 h 141"/>
              <a:gd name="T98" fmla="*/ 160 w 160"/>
              <a:gd name="T99" fmla="*/ 42 h 141"/>
              <a:gd name="T100" fmla="*/ 132 w 160"/>
              <a:gd name="T101" fmla="*/ 1 h 141"/>
              <a:gd name="T102" fmla="*/ 131 w 160"/>
              <a:gd name="T103" fmla="*/ 0 h 141"/>
              <a:gd name="T104" fmla="*/ 129 w 160"/>
              <a:gd name="T105" fmla="*/ 0 h 141"/>
              <a:gd name="T106" fmla="*/ 31 w 160"/>
              <a:gd name="T107" fmla="*/ 0 h 141"/>
              <a:gd name="T108" fmla="*/ 31 w 160"/>
              <a:gd name="T109" fmla="*/ 0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41">
                <a:moveTo>
                  <a:pt x="52" y="13"/>
                </a:moveTo>
                <a:lnTo>
                  <a:pt x="38" y="39"/>
                </a:lnTo>
                <a:lnTo>
                  <a:pt x="19" y="39"/>
                </a:lnTo>
                <a:lnTo>
                  <a:pt x="36" y="13"/>
                </a:lnTo>
                <a:lnTo>
                  <a:pt x="52" y="13"/>
                </a:lnTo>
                <a:lnTo>
                  <a:pt x="52" y="13"/>
                </a:lnTo>
                <a:close/>
                <a:moveTo>
                  <a:pt x="93" y="13"/>
                </a:moveTo>
                <a:lnTo>
                  <a:pt x="107" y="39"/>
                </a:lnTo>
                <a:lnTo>
                  <a:pt x="53" y="39"/>
                </a:lnTo>
                <a:lnTo>
                  <a:pt x="68" y="13"/>
                </a:lnTo>
                <a:lnTo>
                  <a:pt x="93" y="13"/>
                </a:lnTo>
                <a:lnTo>
                  <a:pt x="93" y="13"/>
                </a:lnTo>
                <a:close/>
                <a:moveTo>
                  <a:pt x="124" y="13"/>
                </a:moveTo>
                <a:lnTo>
                  <a:pt x="141" y="39"/>
                </a:lnTo>
                <a:lnTo>
                  <a:pt x="122" y="39"/>
                </a:lnTo>
                <a:lnTo>
                  <a:pt x="108" y="13"/>
                </a:lnTo>
                <a:lnTo>
                  <a:pt x="124" y="13"/>
                </a:lnTo>
                <a:lnTo>
                  <a:pt x="124" y="13"/>
                </a:lnTo>
                <a:close/>
                <a:moveTo>
                  <a:pt x="39" y="52"/>
                </a:moveTo>
                <a:lnTo>
                  <a:pt x="58" y="97"/>
                </a:lnTo>
                <a:lnTo>
                  <a:pt x="25" y="52"/>
                </a:lnTo>
                <a:lnTo>
                  <a:pt x="39" y="52"/>
                </a:lnTo>
                <a:lnTo>
                  <a:pt x="39" y="52"/>
                </a:lnTo>
                <a:close/>
                <a:moveTo>
                  <a:pt x="135" y="52"/>
                </a:moveTo>
                <a:lnTo>
                  <a:pt x="102" y="97"/>
                </a:lnTo>
                <a:lnTo>
                  <a:pt x="121" y="52"/>
                </a:lnTo>
                <a:lnTo>
                  <a:pt x="135" y="52"/>
                </a:lnTo>
                <a:lnTo>
                  <a:pt x="135" y="52"/>
                </a:lnTo>
                <a:close/>
                <a:moveTo>
                  <a:pt x="107" y="52"/>
                </a:moveTo>
                <a:lnTo>
                  <a:pt x="80" y="120"/>
                </a:lnTo>
                <a:lnTo>
                  <a:pt x="53" y="52"/>
                </a:lnTo>
                <a:lnTo>
                  <a:pt x="107" y="52"/>
                </a:lnTo>
                <a:lnTo>
                  <a:pt x="107" y="52"/>
                </a:lnTo>
                <a:close/>
                <a:moveTo>
                  <a:pt x="31" y="0"/>
                </a:moveTo>
                <a:lnTo>
                  <a:pt x="30" y="0"/>
                </a:lnTo>
                <a:lnTo>
                  <a:pt x="28" y="1"/>
                </a:lnTo>
                <a:lnTo>
                  <a:pt x="0" y="42"/>
                </a:lnTo>
                <a:lnTo>
                  <a:pt x="0" y="43"/>
                </a:lnTo>
                <a:lnTo>
                  <a:pt x="0" y="44"/>
                </a:lnTo>
                <a:lnTo>
                  <a:pt x="0" y="44"/>
                </a:lnTo>
                <a:lnTo>
                  <a:pt x="0" y="45"/>
                </a:lnTo>
                <a:lnTo>
                  <a:pt x="77" y="140"/>
                </a:lnTo>
                <a:lnTo>
                  <a:pt x="79" y="141"/>
                </a:lnTo>
                <a:lnTo>
                  <a:pt x="81" y="141"/>
                </a:lnTo>
                <a:lnTo>
                  <a:pt x="83" y="140"/>
                </a:lnTo>
                <a:lnTo>
                  <a:pt x="160" y="45"/>
                </a:lnTo>
                <a:lnTo>
                  <a:pt x="160" y="44"/>
                </a:lnTo>
                <a:lnTo>
                  <a:pt x="160" y="44"/>
                </a:lnTo>
                <a:lnTo>
                  <a:pt x="160" y="43"/>
                </a:lnTo>
                <a:lnTo>
                  <a:pt x="160" y="42"/>
                </a:lnTo>
                <a:lnTo>
                  <a:pt x="132" y="1"/>
                </a:lnTo>
                <a:lnTo>
                  <a:pt x="131" y="0"/>
                </a:lnTo>
                <a:lnTo>
                  <a:pt x="129" y="0"/>
                </a:lnTo>
                <a:lnTo>
                  <a:pt x="31" y="0"/>
                </a:lnTo>
                <a:lnTo>
                  <a:pt x="3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D27485BA-113E-AAB7-CB1D-FF94ED214FB1}"/>
              </a:ext>
            </a:extLst>
          </p:cNvPr>
          <p:cNvSpPr>
            <a:spLocks noEditPoints="1"/>
          </p:cNvSpPr>
          <p:nvPr/>
        </p:nvSpPr>
        <p:spPr bwMode="auto">
          <a:xfrm>
            <a:off x="8478838" y="5778500"/>
            <a:ext cx="190500" cy="254000"/>
          </a:xfrm>
          <a:custGeom>
            <a:avLst/>
            <a:gdLst>
              <a:gd name="T0" fmla="*/ 44 w 120"/>
              <a:gd name="T1" fmla="*/ 51 h 160"/>
              <a:gd name="T2" fmla="*/ 48 w 120"/>
              <a:gd name="T3" fmla="*/ 54 h 160"/>
              <a:gd name="T4" fmla="*/ 50 w 120"/>
              <a:gd name="T5" fmla="*/ 60 h 160"/>
              <a:gd name="T6" fmla="*/ 48 w 120"/>
              <a:gd name="T7" fmla="*/ 66 h 160"/>
              <a:gd name="T8" fmla="*/ 44 w 120"/>
              <a:gd name="T9" fmla="*/ 69 h 160"/>
              <a:gd name="T10" fmla="*/ 36 w 120"/>
              <a:gd name="T11" fmla="*/ 69 h 160"/>
              <a:gd name="T12" fmla="*/ 31 w 120"/>
              <a:gd name="T13" fmla="*/ 66 h 160"/>
              <a:gd name="T14" fmla="*/ 30 w 120"/>
              <a:gd name="T15" fmla="*/ 60 h 160"/>
              <a:gd name="T16" fmla="*/ 31 w 120"/>
              <a:gd name="T17" fmla="*/ 54 h 160"/>
              <a:gd name="T18" fmla="*/ 36 w 120"/>
              <a:gd name="T19" fmla="*/ 51 h 160"/>
              <a:gd name="T20" fmla="*/ 40 w 120"/>
              <a:gd name="T21" fmla="*/ 50 h 160"/>
              <a:gd name="T22" fmla="*/ 82 w 120"/>
              <a:gd name="T23" fmla="*/ 50 h 160"/>
              <a:gd name="T24" fmla="*/ 87 w 120"/>
              <a:gd name="T25" fmla="*/ 53 h 160"/>
              <a:gd name="T26" fmla="*/ 90 w 120"/>
              <a:gd name="T27" fmla="*/ 58 h 160"/>
              <a:gd name="T28" fmla="*/ 89 w 120"/>
              <a:gd name="T29" fmla="*/ 64 h 160"/>
              <a:gd name="T30" fmla="*/ 85 w 120"/>
              <a:gd name="T31" fmla="*/ 69 h 160"/>
              <a:gd name="T32" fmla="*/ 78 w 120"/>
              <a:gd name="T33" fmla="*/ 70 h 160"/>
              <a:gd name="T34" fmla="*/ 73 w 120"/>
              <a:gd name="T35" fmla="*/ 67 h 160"/>
              <a:gd name="T36" fmla="*/ 70 w 120"/>
              <a:gd name="T37" fmla="*/ 62 h 160"/>
              <a:gd name="T38" fmla="*/ 71 w 120"/>
              <a:gd name="T39" fmla="*/ 56 h 160"/>
              <a:gd name="T40" fmla="*/ 74 w 120"/>
              <a:gd name="T41" fmla="*/ 52 h 160"/>
              <a:gd name="T42" fmla="*/ 80 w 120"/>
              <a:gd name="T43" fmla="*/ 50 h 160"/>
              <a:gd name="T44" fmla="*/ 58 w 120"/>
              <a:gd name="T45" fmla="*/ 0 h 160"/>
              <a:gd name="T46" fmla="*/ 40 w 120"/>
              <a:gd name="T47" fmla="*/ 3 h 160"/>
              <a:gd name="T48" fmla="*/ 25 w 120"/>
              <a:gd name="T49" fmla="*/ 12 h 160"/>
              <a:gd name="T50" fmla="*/ 13 w 120"/>
              <a:gd name="T51" fmla="*/ 24 h 160"/>
              <a:gd name="T52" fmla="*/ 4 w 120"/>
              <a:gd name="T53" fmla="*/ 39 h 160"/>
              <a:gd name="T54" fmla="*/ 0 w 120"/>
              <a:gd name="T55" fmla="*/ 56 h 160"/>
              <a:gd name="T56" fmla="*/ 0 w 120"/>
              <a:gd name="T57" fmla="*/ 147 h 160"/>
              <a:gd name="T58" fmla="*/ 3 w 120"/>
              <a:gd name="T59" fmla="*/ 150 h 160"/>
              <a:gd name="T60" fmla="*/ 8 w 120"/>
              <a:gd name="T61" fmla="*/ 149 h 160"/>
              <a:gd name="T62" fmla="*/ 19 w 120"/>
              <a:gd name="T63" fmla="*/ 142 h 160"/>
              <a:gd name="T64" fmla="*/ 36 w 120"/>
              <a:gd name="T65" fmla="*/ 159 h 160"/>
              <a:gd name="T66" fmla="*/ 44 w 120"/>
              <a:gd name="T67" fmla="*/ 159 h 160"/>
              <a:gd name="T68" fmla="*/ 60 w 120"/>
              <a:gd name="T69" fmla="*/ 142 h 160"/>
              <a:gd name="T70" fmla="*/ 76 w 120"/>
              <a:gd name="T71" fmla="*/ 159 h 160"/>
              <a:gd name="T72" fmla="*/ 83 w 120"/>
              <a:gd name="T73" fmla="*/ 159 h 160"/>
              <a:gd name="T74" fmla="*/ 100 w 120"/>
              <a:gd name="T75" fmla="*/ 142 h 160"/>
              <a:gd name="T76" fmla="*/ 112 w 120"/>
              <a:gd name="T77" fmla="*/ 149 h 160"/>
              <a:gd name="T78" fmla="*/ 117 w 120"/>
              <a:gd name="T79" fmla="*/ 150 h 160"/>
              <a:gd name="T80" fmla="*/ 120 w 120"/>
              <a:gd name="T81" fmla="*/ 147 h 160"/>
              <a:gd name="T82" fmla="*/ 120 w 120"/>
              <a:gd name="T83" fmla="*/ 54 h 160"/>
              <a:gd name="T84" fmla="*/ 115 w 120"/>
              <a:gd name="T85" fmla="*/ 36 h 160"/>
              <a:gd name="T86" fmla="*/ 106 w 120"/>
              <a:gd name="T87" fmla="*/ 21 h 160"/>
              <a:gd name="T88" fmla="*/ 92 w 120"/>
              <a:gd name="T89" fmla="*/ 10 h 160"/>
              <a:gd name="T90" fmla="*/ 76 w 120"/>
              <a:gd name="T91" fmla="*/ 2 h 160"/>
              <a:gd name="T92" fmla="*/ 58 w 120"/>
              <a:gd name="T9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20" h="160">
                <a:moveTo>
                  <a:pt x="40" y="50"/>
                </a:moveTo>
                <a:lnTo>
                  <a:pt x="42" y="50"/>
                </a:lnTo>
                <a:lnTo>
                  <a:pt x="44" y="51"/>
                </a:lnTo>
                <a:lnTo>
                  <a:pt x="46" y="52"/>
                </a:lnTo>
                <a:lnTo>
                  <a:pt x="47" y="53"/>
                </a:lnTo>
                <a:lnTo>
                  <a:pt x="48" y="54"/>
                </a:lnTo>
                <a:lnTo>
                  <a:pt x="49" y="56"/>
                </a:lnTo>
                <a:lnTo>
                  <a:pt x="50" y="58"/>
                </a:lnTo>
                <a:lnTo>
                  <a:pt x="50" y="60"/>
                </a:lnTo>
                <a:lnTo>
                  <a:pt x="50" y="62"/>
                </a:lnTo>
                <a:lnTo>
                  <a:pt x="49" y="64"/>
                </a:lnTo>
                <a:lnTo>
                  <a:pt x="48" y="66"/>
                </a:lnTo>
                <a:lnTo>
                  <a:pt x="47" y="67"/>
                </a:lnTo>
                <a:lnTo>
                  <a:pt x="46" y="69"/>
                </a:lnTo>
                <a:lnTo>
                  <a:pt x="44" y="69"/>
                </a:lnTo>
                <a:lnTo>
                  <a:pt x="42" y="70"/>
                </a:lnTo>
                <a:lnTo>
                  <a:pt x="38" y="70"/>
                </a:lnTo>
                <a:lnTo>
                  <a:pt x="36" y="69"/>
                </a:lnTo>
                <a:lnTo>
                  <a:pt x="34" y="69"/>
                </a:lnTo>
                <a:lnTo>
                  <a:pt x="32" y="67"/>
                </a:lnTo>
                <a:lnTo>
                  <a:pt x="31" y="66"/>
                </a:lnTo>
                <a:lnTo>
                  <a:pt x="30" y="64"/>
                </a:lnTo>
                <a:lnTo>
                  <a:pt x="30" y="62"/>
                </a:lnTo>
                <a:lnTo>
                  <a:pt x="30" y="60"/>
                </a:lnTo>
                <a:lnTo>
                  <a:pt x="30" y="58"/>
                </a:lnTo>
                <a:lnTo>
                  <a:pt x="30" y="56"/>
                </a:lnTo>
                <a:lnTo>
                  <a:pt x="31" y="54"/>
                </a:lnTo>
                <a:lnTo>
                  <a:pt x="32" y="53"/>
                </a:lnTo>
                <a:lnTo>
                  <a:pt x="34" y="52"/>
                </a:lnTo>
                <a:lnTo>
                  <a:pt x="36" y="51"/>
                </a:lnTo>
                <a:lnTo>
                  <a:pt x="38" y="50"/>
                </a:lnTo>
                <a:lnTo>
                  <a:pt x="40" y="50"/>
                </a:lnTo>
                <a:lnTo>
                  <a:pt x="40" y="50"/>
                </a:lnTo>
                <a:lnTo>
                  <a:pt x="40" y="50"/>
                </a:lnTo>
                <a:close/>
                <a:moveTo>
                  <a:pt x="80" y="50"/>
                </a:moveTo>
                <a:lnTo>
                  <a:pt x="82" y="50"/>
                </a:lnTo>
                <a:lnTo>
                  <a:pt x="84" y="51"/>
                </a:lnTo>
                <a:lnTo>
                  <a:pt x="85" y="52"/>
                </a:lnTo>
                <a:lnTo>
                  <a:pt x="87" y="53"/>
                </a:lnTo>
                <a:lnTo>
                  <a:pt x="88" y="54"/>
                </a:lnTo>
                <a:lnTo>
                  <a:pt x="89" y="56"/>
                </a:lnTo>
                <a:lnTo>
                  <a:pt x="90" y="58"/>
                </a:lnTo>
                <a:lnTo>
                  <a:pt x="90" y="60"/>
                </a:lnTo>
                <a:lnTo>
                  <a:pt x="90" y="62"/>
                </a:lnTo>
                <a:lnTo>
                  <a:pt x="89" y="64"/>
                </a:lnTo>
                <a:lnTo>
                  <a:pt x="88" y="66"/>
                </a:lnTo>
                <a:lnTo>
                  <a:pt x="87" y="67"/>
                </a:lnTo>
                <a:lnTo>
                  <a:pt x="85" y="69"/>
                </a:lnTo>
                <a:lnTo>
                  <a:pt x="84" y="69"/>
                </a:lnTo>
                <a:lnTo>
                  <a:pt x="82" y="70"/>
                </a:lnTo>
                <a:lnTo>
                  <a:pt x="78" y="70"/>
                </a:lnTo>
                <a:lnTo>
                  <a:pt x="76" y="69"/>
                </a:lnTo>
                <a:lnTo>
                  <a:pt x="74" y="69"/>
                </a:lnTo>
                <a:lnTo>
                  <a:pt x="73" y="67"/>
                </a:lnTo>
                <a:lnTo>
                  <a:pt x="72" y="66"/>
                </a:lnTo>
                <a:lnTo>
                  <a:pt x="71" y="64"/>
                </a:lnTo>
                <a:lnTo>
                  <a:pt x="70" y="62"/>
                </a:lnTo>
                <a:lnTo>
                  <a:pt x="70" y="60"/>
                </a:lnTo>
                <a:lnTo>
                  <a:pt x="70" y="58"/>
                </a:lnTo>
                <a:lnTo>
                  <a:pt x="71" y="56"/>
                </a:lnTo>
                <a:lnTo>
                  <a:pt x="72" y="54"/>
                </a:lnTo>
                <a:lnTo>
                  <a:pt x="73" y="53"/>
                </a:lnTo>
                <a:lnTo>
                  <a:pt x="74" y="52"/>
                </a:lnTo>
                <a:lnTo>
                  <a:pt x="76" y="51"/>
                </a:lnTo>
                <a:lnTo>
                  <a:pt x="78" y="50"/>
                </a:lnTo>
                <a:lnTo>
                  <a:pt x="80" y="50"/>
                </a:lnTo>
                <a:lnTo>
                  <a:pt x="80" y="50"/>
                </a:lnTo>
                <a:lnTo>
                  <a:pt x="80" y="50"/>
                </a:lnTo>
                <a:close/>
                <a:moveTo>
                  <a:pt x="58" y="0"/>
                </a:moveTo>
                <a:lnTo>
                  <a:pt x="52" y="1"/>
                </a:lnTo>
                <a:lnTo>
                  <a:pt x="46" y="2"/>
                </a:lnTo>
                <a:lnTo>
                  <a:pt x="40" y="3"/>
                </a:lnTo>
                <a:lnTo>
                  <a:pt x="35" y="6"/>
                </a:lnTo>
                <a:lnTo>
                  <a:pt x="30" y="8"/>
                </a:lnTo>
                <a:lnTo>
                  <a:pt x="25" y="12"/>
                </a:lnTo>
                <a:lnTo>
                  <a:pt x="20" y="15"/>
                </a:lnTo>
                <a:lnTo>
                  <a:pt x="16" y="19"/>
                </a:lnTo>
                <a:lnTo>
                  <a:pt x="13" y="24"/>
                </a:lnTo>
                <a:lnTo>
                  <a:pt x="9" y="29"/>
                </a:lnTo>
                <a:lnTo>
                  <a:pt x="7" y="34"/>
                </a:lnTo>
                <a:lnTo>
                  <a:pt x="4" y="39"/>
                </a:lnTo>
                <a:lnTo>
                  <a:pt x="2" y="45"/>
                </a:lnTo>
                <a:lnTo>
                  <a:pt x="1" y="50"/>
                </a:lnTo>
                <a:lnTo>
                  <a:pt x="0" y="56"/>
                </a:lnTo>
                <a:lnTo>
                  <a:pt x="0" y="63"/>
                </a:lnTo>
                <a:lnTo>
                  <a:pt x="0" y="145"/>
                </a:lnTo>
                <a:lnTo>
                  <a:pt x="0" y="147"/>
                </a:lnTo>
                <a:lnTo>
                  <a:pt x="1" y="148"/>
                </a:lnTo>
                <a:lnTo>
                  <a:pt x="2" y="149"/>
                </a:lnTo>
                <a:lnTo>
                  <a:pt x="3" y="150"/>
                </a:lnTo>
                <a:lnTo>
                  <a:pt x="6" y="150"/>
                </a:lnTo>
                <a:lnTo>
                  <a:pt x="7" y="150"/>
                </a:lnTo>
                <a:lnTo>
                  <a:pt x="8" y="149"/>
                </a:lnTo>
                <a:lnTo>
                  <a:pt x="16" y="143"/>
                </a:lnTo>
                <a:lnTo>
                  <a:pt x="18" y="142"/>
                </a:lnTo>
                <a:lnTo>
                  <a:pt x="19" y="142"/>
                </a:lnTo>
                <a:lnTo>
                  <a:pt x="21" y="142"/>
                </a:lnTo>
                <a:lnTo>
                  <a:pt x="23" y="144"/>
                </a:lnTo>
                <a:lnTo>
                  <a:pt x="36" y="159"/>
                </a:lnTo>
                <a:lnTo>
                  <a:pt x="38" y="160"/>
                </a:lnTo>
                <a:lnTo>
                  <a:pt x="42" y="160"/>
                </a:lnTo>
                <a:lnTo>
                  <a:pt x="44" y="159"/>
                </a:lnTo>
                <a:lnTo>
                  <a:pt x="56" y="145"/>
                </a:lnTo>
                <a:lnTo>
                  <a:pt x="58" y="143"/>
                </a:lnTo>
                <a:lnTo>
                  <a:pt x="60" y="142"/>
                </a:lnTo>
                <a:lnTo>
                  <a:pt x="62" y="143"/>
                </a:lnTo>
                <a:lnTo>
                  <a:pt x="64" y="145"/>
                </a:lnTo>
                <a:lnTo>
                  <a:pt x="76" y="159"/>
                </a:lnTo>
                <a:lnTo>
                  <a:pt x="78" y="160"/>
                </a:lnTo>
                <a:lnTo>
                  <a:pt x="82" y="160"/>
                </a:lnTo>
                <a:lnTo>
                  <a:pt x="83" y="159"/>
                </a:lnTo>
                <a:lnTo>
                  <a:pt x="97" y="144"/>
                </a:lnTo>
                <a:lnTo>
                  <a:pt x="99" y="142"/>
                </a:lnTo>
                <a:lnTo>
                  <a:pt x="100" y="142"/>
                </a:lnTo>
                <a:lnTo>
                  <a:pt x="102" y="142"/>
                </a:lnTo>
                <a:lnTo>
                  <a:pt x="104" y="143"/>
                </a:lnTo>
                <a:lnTo>
                  <a:pt x="112" y="149"/>
                </a:lnTo>
                <a:lnTo>
                  <a:pt x="113" y="150"/>
                </a:lnTo>
                <a:lnTo>
                  <a:pt x="114" y="150"/>
                </a:lnTo>
                <a:lnTo>
                  <a:pt x="117" y="150"/>
                </a:lnTo>
                <a:lnTo>
                  <a:pt x="118" y="149"/>
                </a:lnTo>
                <a:lnTo>
                  <a:pt x="119" y="148"/>
                </a:lnTo>
                <a:lnTo>
                  <a:pt x="120" y="147"/>
                </a:lnTo>
                <a:lnTo>
                  <a:pt x="120" y="145"/>
                </a:lnTo>
                <a:lnTo>
                  <a:pt x="120" y="60"/>
                </a:lnTo>
                <a:lnTo>
                  <a:pt x="120" y="54"/>
                </a:lnTo>
                <a:lnTo>
                  <a:pt x="119" y="48"/>
                </a:lnTo>
                <a:lnTo>
                  <a:pt x="117" y="42"/>
                </a:lnTo>
                <a:lnTo>
                  <a:pt x="115" y="36"/>
                </a:lnTo>
                <a:lnTo>
                  <a:pt x="113" y="31"/>
                </a:lnTo>
                <a:lnTo>
                  <a:pt x="110" y="26"/>
                </a:lnTo>
                <a:lnTo>
                  <a:pt x="106" y="21"/>
                </a:lnTo>
                <a:lnTo>
                  <a:pt x="102" y="17"/>
                </a:lnTo>
                <a:lnTo>
                  <a:pt x="98" y="13"/>
                </a:lnTo>
                <a:lnTo>
                  <a:pt x="92" y="10"/>
                </a:lnTo>
                <a:lnTo>
                  <a:pt x="87" y="7"/>
                </a:lnTo>
                <a:lnTo>
                  <a:pt x="82" y="4"/>
                </a:lnTo>
                <a:lnTo>
                  <a:pt x="76" y="2"/>
                </a:lnTo>
                <a:lnTo>
                  <a:pt x="70" y="1"/>
                </a:lnTo>
                <a:lnTo>
                  <a:pt x="64" y="0"/>
                </a:lnTo>
                <a:lnTo>
                  <a:pt x="58" y="0"/>
                </a:lnTo>
                <a:lnTo>
                  <a:pt x="58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0694B95A-D356-02FC-48D6-594E07BC0AC3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5803900"/>
            <a:ext cx="252413" cy="203200"/>
          </a:xfrm>
          <a:custGeom>
            <a:avLst/>
            <a:gdLst>
              <a:gd name="T0" fmla="*/ 91 w 159"/>
              <a:gd name="T1" fmla="*/ 46 h 128"/>
              <a:gd name="T2" fmla="*/ 84 w 159"/>
              <a:gd name="T3" fmla="*/ 56 h 128"/>
              <a:gd name="T4" fmla="*/ 80 w 159"/>
              <a:gd name="T5" fmla="*/ 51 h 128"/>
              <a:gd name="T6" fmla="*/ 82 w 159"/>
              <a:gd name="T7" fmla="*/ 45 h 128"/>
              <a:gd name="T8" fmla="*/ 86 w 159"/>
              <a:gd name="T9" fmla="*/ 44 h 128"/>
              <a:gd name="T10" fmla="*/ 131 w 159"/>
              <a:gd name="T11" fmla="*/ 45 h 128"/>
              <a:gd name="T12" fmla="*/ 135 w 159"/>
              <a:gd name="T13" fmla="*/ 50 h 128"/>
              <a:gd name="T14" fmla="*/ 133 w 159"/>
              <a:gd name="T15" fmla="*/ 55 h 128"/>
              <a:gd name="T16" fmla="*/ 122 w 159"/>
              <a:gd name="T17" fmla="*/ 48 h 128"/>
              <a:gd name="T18" fmla="*/ 129 w 159"/>
              <a:gd name="T19" fmla="*/ 44 h 128"/>
              <a:gd name="T20" fmla="*/ 82 w 159"/>
              <a:gd name="T21" fmla="*/ 32 h 128"/>
              <a:gd name="T22" fmla="*/ 71 w 159"/>
              <a:gd name="T23" fmla="*/ 40 h 128"/>
              <a:gd name="T24" fmla="*/ 68 w 159"/>
              <a:gd name="T25" fmla="*/ 53 h 128"/>
              <a:gd name="T26" fmla="*/ 59 w 159"/>
              <a:gd name="T27" fmla="*/ 57 h 128"/>
              <a:gd name="T28" fmla="*/ 56 w 159"/>
              <a:gd name="T29" fmla="*/ 62 h 128"/>
              <a:gd name="T30" fmla="*/ 103 w 159"/>
              <a:gd name="T31" fmla="*/ 56 h 128"/>
              <a:gd name="T32" fmla="*/ 159 w 159"/>
              <a:gd name="T33" fmla="*/ 64 h 128"/>
              <a:gd name="T34" fmla="*/ 156 w 159"/>
              <a:gd name="T35" fmla="*/ 58 h 128"/>
              <a:gd name="T36" fmla="*/ 146 w 159"/>
              <a:gd name="T37" fmla="*/ 56 h 128"/>
              <a:gd name="T38" fmla="*/ 146 w 159"/>
              <a:gd name="T39" fmla="*/ 44 h 128"/>
              <a:gd name="T40" fmla="*/ 136 w 159"/>
              <a:gd name="T41" fmla="*/ 34 h 128"/>
              <a:gd name="T42" fmla="*/ 125 w 159"/>
              <a:gd name="T43" fmla="*/ 33 h 128"/>
              <a:gd name="T44" fmla="*/ 112 w 159"/>
              <a:gd name="T45" fmla="*/ 42 h 128"/>
              <a:gd name="T46" fmla="*/ 105 w 159"/>
              <a:gd name="T47" fmla="*/ 48 h 128"/>
              <a:gd name="T48" fmla="*/ 96 w 159"/>
              <a:gd name="T49" fmla="*/ 36 h 128"/>
              <a:gd name="T50" fmla="*/ 86 w 159"/>
              <a:gd name="T51" fmla="*/ 32 h 128"/>
              <a:gd name="T52" fmla="*/ 22 w 159"/>
              <a:gd name="T53" fmla="*/ 2 h 128"/>
              <a:gd name="T54" fmla="*/ 20 w 159"/>
              <a:gd name="T55" fmla="*/ 7 h 128"/>
              <a:gd name="T56" fmla="*/ 11 w 159"/>
              <a:gd name="T57" fmla="*/ 8 h 128"/>
              <a:gd name="T58" fmla="*/ 6 w 159"/>
              <a:gd name="T59" fmla="*/ 14 h 128"/>
              <a:gd name="T60" fmla="*/ 15 w 159"/>
              <a:gd name="T61" fmla="*/ 24 h 128"/>
              <a:gd name="T62" fmla="*/ 3 w 159"/>
              <a:gd name="T63" fmla="*/ 26 h 128"/>
              <a:gd name="T64" fmla="*/ 0 w 159"/>
              <a:gd name="T65" fmla="*/ 30 h 128"/>
              <a:gd name="T66" fmla="*/ 0 w 159"/>
              <a:gd name="T67" fmla="*/ 123 h 128"/>
              <a:gd name="T68" fmla="*/ 5 w 159"/>
              <a:gd name="T69" fmla="*/ 127 h 128"/>
              <a:gd name="T70" fmla="*/ 48 w 159"/>
              <a:gd name="T71" fmla="*/ 124 h 128"/>
              <a:gd name="T72" fmla="*/ 48 w 159"/>
              <a:gd name="T73" fmla="*/ 61 h 128"/>
              <a:gd name="T74" fmla="*/ 53 w 159"/>
              <a:gd name="T75" fmla="*/ 52 h 128"/>
              <a:gd name="T76" fmla="*/ 60 w 159"/>
              <a:gd name="T77" fmla="*/ 46 h 128"/>
              <a:gd name="T78" fmla="*/ 65 w 159"/>
              <a:gd name="T79" fmla="*/ 35 h 128"/>
              <a:gd name="T80" fmla="*/ 70 w 159"/>
              <a:gd name="T81" fmla="*/ 27 h 128"/>
              <a:gd name="T82" fmla="*/ 56 w 159"/>
              <a:gd name="T83" fmla="*/ 24 h 128"/>
              <a:gd name="T84" fmla="*/ 66 w 159"/>
              <a:gd name="T85" fmla="*/ 14 h 128"/>
              <a:gd name="T86" fmla="*/ 60 w 159"/>
              <a:gd name="T87" fmla="*/ 8 h 128"/>
              <a:gd name="T88" fmla="*/ 52 w 159"/>
              <a:gd name="T89" fmla="*/ 7 h 128"/>
              <a:gd name="T90" fmla="*/ 50 w 159"/>
              <a:gd name="T91" fmla="*/ 2 h 128"/>
              <a:gd name="T92" fmla="*/ 42 w 159"/>
              <a:gd name="T93" fmla="*/ 2 h 128"/>
              <a:gd name="T94" fmla="*/ 30 w 159"/>
              <a:gd name="T95" fmla="*/ 2 h 128"/>
              <a:gd name="T96" fmla="*/ 26 w 159"/>
              <a:gd name="T97" fmla="*/ 0 h 128"/>
              <a:gd name="T98" fmla="*/ 56 w 159"/>
              <a:gd name="T99" fmla="*/ 123 h 128"/>
              <a:gd name="T100" fmla="*/ 61 w 159"/>
              <a:gd name="T101" fmla="*/ 127 h 128"/>
              <a:gd name="T102" fmla="*/ 56 w 159"/>
              <a:gd name="T103" fmla="*/ 96 h 128"/>
              <a:gd name="T104" fmla="*/ 152 w 159"/>
              <a:gd name="T105" fmla="*/ 128 h 128"/>
              <a:gd name="T106" fmla="*/ 158 w 159"/>
              <a:gd name="T107" fmla="*/ 125 h 128"/>
              <a:gd name="T108" fmla="*/ 159 w 159"/>
              <a:gd name="T109" fmla="*/ 9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9" h="128">
                <a:moveTo>
                  <a:pt x="86" y="44"/>
                </a:moveTo>
                <a:lnTo>
                  <a:pt x="87" y="44"/>
                </a:lnTo>
                <a:lnTo>
                  <a:pt x="89" y="45"/>
                </a:lnTo>
                <a:lnTo>
                  <a:pt x="91" y="46"/>
                </a:lnTo>
                <a:lnTo>
                  <a:pt x="92" y="48"/>
                </a:lnTo>
                <a:lnTo>
                  <a:pt x="95" y="52"/>
                </a:lnTo>
                <a:lnTo>
                  <a:pt x="96" y="56"/>
                </a:lnTo>
                <a:lnTo>
                  <a:pt x="84" y="56"/>
                </a:lnTo>
                <a:lnTo>
                  <a:pt x="82" y="55"/>
                </a:lnTo>
                <a:lnTo>
                  <a:pt x="81" y="54"/>
                </a:lnTo>
                <a:lnTo>
                  <a:pt x="80" y="52"/>
                </a:lnTo>
                <a:lnTo>
                  <a:pt x="80" y="51"/>
                </a:lnTo>
                <a:lnTo>
                  <a:pt x="80" y="50"/>
                </a:lnTo>
                <a:lnTo>
                  <a:pt x="80" y="48"/>
                </a:lnTo>
                <a:lnTo>
                  <a:pt x="81" y="46"/>
                </a:lnTo>
                <a:lnTo>
                  <a:pt x="82" y="45"/>
                </a:lnTo>
                <a:lnTo>
                  <a:pt x="83" y="45"/>
                </a:lnTo>
                <a:lnTo>
                  <a:pt x="84" y="44"/>
                </a:lnTo>
                <a:lnTo>
                  <a:pt x="86" y="44"/>
                </a:lnTo>
                <a:lnTo>
                  <a:pt x="86" y="44"/>
                </a:lnTo>
                <a:lnTo>
                  <a:pt x="86" y="44"/>
                </a:lnTo>
                <a:close/>
                <a:moveTo>
                  <a:pt x="129" y="44"/>
                </a:moveTo>
                <a:lnTo>
                  <a:pt x="130" y="44"/>
                </a:lnTo>
                <a:lnTo>
                  <a:pt x="131" y="45"/>
                </a:lnTo>
                <a:lnTo>
                  <a:pt x="133" y="45"/>
                </a:lnTo>
                <a:lnTo>
                  <a:pt x="133" y="46"/>
                </a:lnTo>
                <a:lnTo>
                  <a:pt x="135" y="48"/>
                </a:lnTo>
                <a:lnTo>
                  <a:pt x="135" y="50"/>
                </a:lnTo>
                <a:lnTo>
                  <a:pt x="135" y="51"/>
                </a:lnTo>
                <a:lnTo>
                  <a:pt x="134" y="52"/>
                </a:lnTo>
                <a:lnTo>
                  <a:pt x="134" y="54"/>
                </a:lnTo>
                <a:lnTo>
                  <a:pt x="133" y="55"/>
                </a:lnTo>
                <a:lnTo>
                  <a:pt x="131" y="56"/>
                </a:lnTo>
                <a:lnTo>
                  <a:pt x="118" y="56"/>
                </a:lnTo>
                <a:lnTo>
                  <a:pt x="120" y="52"/>
                </a:lnTo>
                <a:lnTo>
                  <a:pt x="122" y="48"/>
                </a:lnTo>
                <a:lnTo>
                  <a:pt x="124" y="46"/>
                </a:lnTo>
                <a:lnTo>
                  <a:pt x="125" y="45"/>
                </a:lnTo>
                <a:lnTo>
                  <a:pt x="127" y="44"/>
                </a:lnTo>
                <a:lnTo>
                  <a:pt x="129" y="44"/>
                </a:lnTo>
                <a:lnTo>
                  <a:pt x="129" y="44"/>
                </a:lnTo>
                <a:lnTo>
                  <a:pt x="129" y="44"/>
                </a:lnTo>
                <a:close/>
                <a:moveTo>
                  <a:pt x="86" y="32"/>
                </a:moveTo>
                <a:lnTo>
                  <a:pt x="82" y="32"/>
                </a:lnTo>
                <a:lnTo>
                  <a:pt x="78" y="34"/>
                </a:lnTo>
                <a:lnTo>
                  <a:pt x="75" y="36"/>
                </a:lnTo>
                <a:lnTo>
                  <a:pt x="73" y="38"/>
                </a:lnTo>
                <a:lnTo>
                  <a:pt x="71" y="40"/>
                </a:lnTo>
                <a:lnTo>
                  <a:pt x="69" y="44"/>
                </a:lnTo>
                <a:lnTo>
                  <a:pt x="68" y="47"/>
                </a:lnTo>
                <a:lnTo>
                  <a:pt x="68" y="50"/>
                </a:lnTo>
                <a:lnTo>
                  <a:pt x="68" y="53"/>
                </a:lnTo>
                <a:lnTo>
                  <a:pt x="69" y="56"/>
                </a:lnTo>
                <a:lnTo>
                  <a:pt x="62" y="56"/>
                </a:lnTo>
                <a:lnTo>
                  <a:pt x="61" y="57"/>
                </a:lnTo>
                <a:lnTo>
                  <a:pt x="59" y="57"/>
                </a:lnTo>
                <a:lnTo>
                  <a:pt x="58" y="58"/>
                </a:lnTo>
                <a:lnTo>
                  <a:pt x="57" y="60"/>
                </a:lnTo>
                <a:lnTo>
                  <a:pt x="56" y="61"/>
                </a:lnTo>
                <a:lnTo>
                  <a:pt x="56" y="62"/>
                </a:lnTo>
                <a:lnTo>
                  <a:pt x="56" y="64"/>
                </a:lnTo>
                <a:lnTo>
                  <a:pt x="56" y="88"/>
                </a:lnTo>
                <a:lnTo>
                  <a:pt x="103" y="88"/>
                </a:lnTo>
                <a:lnTo>
                  <a:pt x="103" y="56"/>
                </a:lnTo>
                <a:lnTo>
                  <a:pt x="111" y="56"/>
                </a:lnTo>
                <a:lnTo>
                  <a:pt x="111" y="88"/>
                </a:lnTo>
                <a:lnTo>
                  <a:pt x="159" y="88"/>
                </a:lnTo>
                <a:lnTo>
                  <a:pt x="159" y="64"/>
                </a:lnTo>
                <a:lnTo>
                  <a:pt x="159" y="62"/>
                </a:lnTo>
                <a:lnTo>
                  <a:pt x="158" y="61"/>
                </a:lnTo>
                <a:lnTo>
                  <a:pt x="158" y="60"/>
                </a:lnTo>
                <a:lnTo>
                  <a:pt x="156" y="58"/>
                </a:lnTo>
                <a:lnTo>
                  <a:pt x="155" y="57"/>
                </a:lnTo>
                <a:lnTo>
                  <a:pt x="154" y="57"/>
                </a:lnTo>
                <a:lnTo>
                  <a:pt x="152" y="56"/>
                </a:lnTo>
                <a:lnTo>
                  <a:pt x="146" y="56"/>
                </a:lnTo>
                <a:lnTo>
                  <a:pt x="147" y="53"/>
                </a:lnTo>
                <a:lnTo>
                  <a:pt x="147" y="50"/>
                </a:lnTo>
                <a:lnTo>
                  <a:pt x="147" y="47"/>
                </a:lnTo>
                <a:lnTo>
                  <a:pt x="146" y="44"/>
                </a:lnTo>
                <a:lnTo>
                  <a:pt x="144" y="40"/>
                </a:lnTo>
                <a:lnTo>
                  <a:pt x="142" y="38"/>
                </a:lnTo>
                <a:lnTo>
                  <a:pt x="139" y="36"/>
                </a:lnTo>
                <a:lnTo>
                  <a:pt x="136" y="34"/>
                </a:lnTo>
                <a:lnTo>
                  <a:pt x="133" y="32"/>
                </a:lnTo>
                <a:lnTo>
                  <a:pt x="129" y="32"/>
                </a:lnTo>
                <a:lnTo>
                  <a:pt x="127" y="32"/>
                </a:lnTo>
                <a:lnTo>
                  <a:pt x="125" y="33"/>
                </a:lnTo>
                <a:lnTo>
                  <a:pt x="121" y="34"/>
                </a:lnTo>
                <a:lnTo>
                  <a:pt x="117" y="36"/>
                </a:lnTo>
                <a:lnTo>
                  <a:pt x="115" y="39"/>
                </a:lnTo>
                <a:lnTo>
                  <a:pt x="112" y="42"/>
                </a:lnTo>
                <a:lnTo>
                  <a:pt x="110" y="45"/>
                </a:lnTo>
                <a:lnTo>
                  <a:pt x="108" y="48"/>
                </a:lnTo>
                <a:lnTo>
                  <a:pt x="107" y="51"/>
                </a:lnTo>
                <a:lnTo>
                  <a:pt x="105" y="48"/>
                </a:lnTo>
                <a:lnTo>
                  <a:pt x="104" y="45"/>
                </a:lnTo>
                <a:lnTo>
                  <a:pt x="102" y="42"/>
                </a:lnTo>
                <a:lnTo>
                  <a:pt x="99" y="39"/>
                </a:lnTo>
                <a:lnTo>
                  <a:pt x="96" y="36"/>
                </a:lnTo>
                <a:lnTo>
                  <a:pt x="94" y="34"/>
                </a:lnTo>
                <a:lnTo>
                  <a:pt x="90" y="33"/>
                </a:lnTo>
                <a:lnTo>
                  <a:pt x="88" y="32"/>
                </a:lnTo>
                <a:lnTo>
                  <a:pt x="86" y="32"/>
                </a:lnTo>
                <a:lnTo>
                  <a:pt x="86" y="32"/>
                </a:lnTo>
                <a:lnTo>
                  <a:pt x="86" y="32"/>
                </a:lnTo>
                <a:close/>
                <a:moveTo>
                  <a:pt x="26" y="0"/>
                </a:moveTo>
                <a:lnTo>
                  <a:pt x="22" y="2"/>
                </a:lnTo>
                <a:lnTo>
                  <a:pt x="21" y="3"/>
                </a:lnTo>
                <a:lnTo>
                  <a:pt x="20" y="4"/>
                </a:lnTo>
                <a:lnTo>
                  <a:pt x="20" y="6"/>
                </a:lnTo>
                <a:lnTo>
                  <a:pt x="20" y="7"/>
                </a:lnTo>
                <a:lnTo>
                  <a:pt x="22" y="15"/>
                </a:lnTo>
                <a:lnTo>
                  <a:pt x="14" y="9"/>
                </a:lnTo>
                <a:lnTo>
                  <a:pt x="13" y="8"/>
                </a:lnTo>
                <a:lnTo>
                  <a:pt x="11" y="8"/>
                </a:lnTo>
                <a:lnTo>
                  <a:pt x="10" y="9"/>
                </a:lnTo>
                <a:lnTo>
                  <a:pt x="9" y="10"/>
                </a:lnTo>
                <a:lnTo>
                  <a:pt x="7" y="13"/>
                </a:lnTo>
                <a:lnTo>
                  <a:pt x="6" y="14"/>
                </a:lnTo>
                <a:lnTo>
                  <a:pt x="6" y="16"/>
                </a:lnTo>
                <a:lnTo>
                  <a:pt x="6" y="18"/>
                </a:lnTo>
                <a:lnTo>
                  <a:pt x="7" y="19"/>
                </a:lnTo>
                <a:lnTo>
                  <a:pt x="15" y="24"/>
                </a:lnTo>
                <a:lnTo>
                  <a:pt x="8" y="24"/>
                </a:lnTo>
                <a:lnTo>
                  <a:pt x="6" y="24"/>
                </a:lnTo>
                <a:lnTo>
                  <a:pt x="5" y="25"/>
                </a:lnTo>
                <a:lnTo>
                  <a:pt x="3" y="26"/>
                </a:lnTo>
                <a:lnTo>
                  <a:pt x="2" y="26"/>
                </a:lnTo>
                <a:lnTo>
                  <a:pt x="1" y="28"/>
                </a:lnTo>
                <a:lnTo>
                  <a:pt x="0" y="29"/>
                </a:lnTo>
                <a:lnTo>
                  <a:pt x="0" y="30"/>
                </a:lnTo>
                <a:lnTo>
                  <a:pt x="0" y="32"/>
                </a:lnTo>
                <a:lnTo>
                  <a:pt x="0" y="120"/>
                </a:lnTo>
                <a:lnTo>
                  <a:pt x="0" y="121"/>
                </a:lnTo>
                <a:lnTo>
                  <a:pt x="0" y="123"/>
                </a:lnTo>
                <a:lnTo>
                  <a:pt x="1" y="125"/>
                </a:lnTo>
                <a:lnTo>
                  <a:pt x="2" y="125"/>
                </a:lnTo>
                <a:lnTo>
                  <a:pt x="3" y="127"/>
                </a:lnTo>
                <a:lnTo>
                  <a:pt x="5" y="127"/>
                </a:lnTo>
                <a:lnTo>
                  <a:pt x="6" y="128"/>
                </a:lnTo>
                <a:lnTo>
                  <a:pt x="50" y="128"/>
                </a:lnTo>
                <a:lnTo>
                  <a:pt x="49" y="126"/>
                </a:lnTo>
                <a:lnTo>
                  <a:pt x="48" y="124"/>
                </a:lnTo>
                <a:lnTo>
                  <a:pt x="48" y="122"/>
                </a:lnTo>
                <a:lnTo>
                  <a:pt x="48" y="120"/>
                </a:lnTo>
                <a:lnTo>
                  <a:pt x="48" y="64"/>
                </a:lnTo>
                <a:lnTo>
                  <a:pt x="48" y="61"/>
                </a:lnTo>
                <a:lnTo>
                  <a:pt x="49" y="59"/>
                </a:lnTo>
                <a:lnTo>
                  <a:pt x="50" y="56"/>
                </a:lnTo>
                <a:lnTo>
                  <a:pt x="51" y="54"/>
                </a:lnTo>
                <a:lnTo>
                  <a:pt x="53" y="52"/>
                </a:lnTo>
                <a:lnTo>
                  <a:pt x="55" y="51"/>
                </a:lnTo>
                <a:lnTo>
                  <a:pt x="57" y="50"/>
                </a:lnTo>
                <a:lnTo>
                  <a:pt x="60" y="48"/>
                </a:lnTo>
                <a:lnTo>
                  <a:pt x="60" y="46"/>
                </a:lnTo>
                <a:lnTo>
                  <a:pt x="61" y="43"/>
                </a:lnTo>
                <a:lnTo>
                  <a:pt x="62" y="40"/>
                </a:lnTo>
                <a:lnTo>
                  <a:pt x="63" y="38"/>
                </a:lnTo>
                <a:lnTo>
                  <a:pt x="65" y="35"/>
                </a:lnTo>
                <a:lnTo>
                  <a:pt x="67" y="33"/>
                </a:lnTo>
                <a:lnTo>
                  <a:pt x="69" y="30"/>
                </a:lnTo>
                <a:lnTo>
                  <a:pt x="71" y="29"/>
                </a:lnTo>
                <a:lnTo>
                  <a:pt x="70" y="27"/>
                </a:lnTo>
                <a:lnTo>
                  <a:pt x="68" y="26"/>
                </a:lnTo>
                <a:lnTo>
                  <a:pt x="66" y="24"/>
                </a:lnTo>
                <a:lnTo>
                  <a:pt x="64" y="24"/>
                </a:lnTo>
                <a:lnTo>
                  <a:pt x="56" y="24"/>
                </a:lnTo>
                <a:lnTo>
                  <a:pt x="64" y="19"/>
                </a:lnTo>
                <a:lnTo>
                  <a:pt x="65" y="18"/>
                </a:lnTo>
                <a:lnTo>
                  <a:pt x="66" y="16"/>
                </a:lnTo>
                <a:lnTo>
                  <a:pt x="66" y="14"/>
                </a:lnTo>
                <a:lnTo>
                  <a:pt x="65" y="13"/>
                </a:lnTo>
                <a:lnTo>
                  <a:pt x="63" y="10"/>
                </a:lnTo>
                <a:lnTo>
                  <a:pt x="62" y="9"/>
                </a:lnTo>
                <a:lnTo>
                  <a:pt x="60" y="8"/>
                </a:lnTo>
                <a:lnTo>
                  <a:pt x="59" y="8"/>
                </a:lnTo>
                <a:lnTo>
                  <a:pt x="57" y="9"/>
                </a:lnTo>
                <a:lnTo>
                  <a:pt x="49" y="15"/>
                </a:lnTo>
                <a:lnTo>
                  <a:pt x="52" y="7"/>
                </a:lnTo>
                <a:lnTo>
                  <a:pt x="52" y="6"/>
                </a:lnTo>
                <a:lnTo>
                  <a:pt x="52" y="4"/>
                </a:lnTo>
                <a:lnTo>
                  <a:pt x="51" y="3"/>
                </a:lnTo>
                <a:lnTo>
                  <a:pt x="50" y="2"/>
                </a:lnTo>
                <a:lnTo>
                  <a:pt x="46" y="0"/>
                </a:lnTo>
                <a:lnTo>
                  <a:pt x="44" y="0"/>
                </a:lnTo>
                <a:lnTo>
                  <a:pt x="43" y="1"/>
                </a:lnTo>
                <a:lnTo>
                  <a:pt x="42" y="2"/>
                </a:lnTo>
                <a:lnTo>
                  <a:pt x="41" y="3"/>
                </a:lnTo>
                <a:lnTo>
                  <a:pt x="36" y="16"/>
                </a:lnTo>
                <a:lnTo>
                  <a:pt x="31" y="3"/>
                </a:lnTo>
                <a:lnTo>
                  <a:pt x="30" y="2"/>
                </a:lnTo>
                <a:lnTo>
                  <a:pt x="29" y="1"/>
                </a:lnTo>
                <a:lnTo>
                  <a:pt x="27" y="0"/>
                </a:lnTo>
                <a:lnTo>
                  <a:pt x="26" y="0"/>
                </a:lnTo>
                <a:lnTo>
                  <a:pt x="26" y="0"/>
                </a:lnTo>
                <a:close/>
                <a:moveTo>
                  <a:pt x="56" y="96"/>
                </a:moveTo>
                <a:lnTo>
                  <a:pt x="56" y="120"/>
                </a:lnTo>
                <a:lnTo>
                  <a:pt x="56" y="121"/>
                </a:lnTo>
                <a:lnTo>
                  <a:pt x="56" y="123"/>
                </a:lnTo>
                <a:lnTo>
                  <a:pt x="57" y="125"/>
                </a:lnTo>
                <a:lnTo>
                  <a:pt x="58" y="125"/>
                </a:lnTo>
                <a:lnTo>
                  <a:pt x="59" y="127"/>
                </a:lnTo>
                <a:lnTo>
                  <a:pt x="61" y="127"/>
                </a:lnTo>
                <a:lnTo>
                  <a:pt x="62" y="128"/>
                </a:lnTo>
                <a:lnTo>
                  <a:pt x="103" y="128"/>
                </a:lnTo>
                <a:lnTo>
                  <a:pt x="103" y="96"/>
                </a:lnTo>
                <a:lnTo>
                  <a:pt x="56" y="96"/>
                </a:lnTo>
                <a:lnTo>
                  <a:pt x="56" y="96"/>
                </a:lnTo>
                <a:close/>
                <a:moveTo>
                  <a:pt x="111" y="96"/>
                </a:moveTo>
                <a:lnTo>
                  <a:pt x="111" y="128"/>
                </a:lnTo>
                <a:lnTo>
                  <a:pt x="152" y="128"/>
                </a:lnTo>
                <a:lnTo>
                  <a:pt x="154" y="127"/>
                </a:lnTo>
                <a:lnTo>
                  <a:pt x="155" y="127"/>
                </a:lnTo>
                <a:lnTo>
                  <a:pt x="156" y="125"/>
                </a:lnTo>
                <a:lnTo>
                  <a:pt x="158" y="125"/>
                </a:lnTo>
                <a:lnTo>
                  <a:pt x="158" y="123"/>
                </a:lnTo>
                <a:lnTo>
                  <a:pt x="159" y="121"/>
                </a:lnTo>
                <a:lnTo>
                  <a:pt x="159" y="120"/>
                </a:lnTo>
                <a:lnTo>
                  <a:pt x="159" y="96"/>
                </a:lnTo>
                <a:lnTo>
                  <a:pt x="111" y="96"/>
                </a:lnTo>
                <a:lnTo>
                  <a:pt x="111" y="9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7122D4F8-C094-27D6-3B4D-236C9E2BAC1D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5778500"/>
            <a:ext cx="254000" cy="254000"/>
          </a:xfrm>
          <a:custGeom>
            <a:avLst/>
            <a:gdLst>
              <a:gd name="T0" fmla="*/ 139 w 160"/>
              <a:gd name="T1" fmla="*/ 15 h 160"/>
              <a:gd name="T2" fmla="*/ 123 w 160"/>
              <a:gd name="T3" fmla="*/ 30 h 160"/>
              <a:gd name="T4" fmla="*/ 36 w 160"/>
              <a:gd name="T5" fmla="*/ 30 h 160"/>
              <a:gd name="T6" fmla="*/ 21 w 160"/>
              <a:gd name="T7" fmla="*/ 15 h 160"/>
              <a:gd name="T8" fmla="*/ 139 w 160"/>
              <a:gd name="T9" fmla="*/ 15 h 160"/>
              <a:gd name="T10" fmla="*/ 139 w 160"/>
              <a:gd name="T11" fmla="*/ 15 h 160"/>
              <a:gd name="T12" fmla="*/ 10 w 160"/>
              <a:gd name="T13" fmla="*/ 0 h 160"/>
              <a:gd name="T14" fmla="*/ 7 w 160"/>
              <a:gd name="T15" fmla="*/ 1 h 160"/>
              <a:gd name="T16" fmla="*/ 4 w 160"/>
              <a:gd name="T17" fmla="*/ 2 h 160"/>
              <a:gd name="T18" fmla="*/ 2 w 160"/>
              <a:gd name="T19" fmla="*/ 4 h 160"/>
              <a:gd name="T20" fmla="*/ 0 w 160"/>
              <a:gd name="T21" fmla="*/ 7 h 160"/>
              <a:gd name="T22" fmla="*/ 0 w 160"/>
              <a:gd name="T23" fmla="*/ 9 h 160"/>
              <a:gd name="T24" fmla="*/ 0 w 160"/>
              <a:gd name="T25" fmla="*/ 12 h 160"/>
              <a:gd name="T26" fmla="*/ 1 w 160"/>
              <a:gd name="T27" fmla="*/ 15 h 160"/>
              <a:gd name="T28" fmla="*/ 3 w 160"/>
              <a:gd name="T29" fmla="*/ 18 h 160"/>
              <a:gd name="T30" fmla="*/ 70 w 160"/>
              <a:gd name="T31" fmla="*/ 85 h 160"/>
              <a:gd name="T32" fmla="*/ 70 w 160"/>
              <a:gd name="T33" fmla="*/ 145 h 160"/>
              <a:gd name="T34" fmla="*/ 52 w 160"/>
              <a:gd name="T35" fmla="*/ 145 h 160"/>
              <a:gd name="T36" fmla="*/ 49 w 160"/>
              <a:gd name="T37" fmla="*/ 146 h 160"/>
              <a:gd name="T38" fmla="*/ 47 w 160"/>
              <a:gd name="T39" fmla="*/ 146 h 160"/>
              <a:gd name="T40" fmla="*/ 45 w 160"/>
              <a:gd name="T41" fmla="*/ 148 h 160"/>
              <a:gd name="T42" fmla="*/ 43 w 160"/>
              <a:gd name="T43" fmla="*/ 149 h 160"/>
              <a:gd name="T44" fmla="*/ 41 w 160"/>
              <a:gd name="T45" fmla="*/ 151 h 160"/>
              <a:gd name="T46" fmla="*/ 40 w 160"/>
              <a:gd name="T47" fmla="*/ 153 h 160"/>
              <a:gd name="T48" fmla="*/ 40 w 160"/>
              <a:gd name="T49" fmla="*/ 155 h 160"/>
              <a:gd name="T50" fmla="*/ 39 w 160"/>
              <a:gd name="T51" fmla="*/ 158 h 160"/>
              <a:gd name="T52" fmla="*/ 40 w 160"/>
              <a:gd name="T53" fmla="*/ 159 h 160"/>
              <a:gd name="T54" fmla="*/ 40 w 160"/>
              <a:gd name="T55" fmla="*/ 160 h 160"/>
              <a:gd name="T56" fmla="*/ 41 w 160"/>
              <a:gd name="T57" fmla="*/ 160 h 160"/>
              <a:gd name="T58" fmla="*/ 118 w 160"/>
              <a:gd name="T59" fmla="*/ 160 h 160"/>
              <a:gd name="T60" fmla="*/ 119 w 160"/>
              <a:gd name="T61" fmla="*/ 160 h 160"/>
              <a:gd name="T62" fmla="*/ 119 w 160"/>
              <a:gd name="T63" fmla="*/ 159 h 160"/>
              <a:gd name="T64" fmla="*/ 120 w 160"/>
              <a:gd name="T65" fmla="*/ 158 h 160"/>
              <a:gd name="T66" fmla="*/ 119 w 160"/>
              <a:gd name="T67" fmla="*/ 155 h 160"/>
              <a:gd name="T68" fmla="*/ 119 w 160"/>
              <a:gd name="T69" fmla="*/ 153 h 160"/>
              <a:gd name="T70" fmla="*/ 117 w 160"/>
              <a:gd name="T71" fmla="*/ 151 h 160"/>
              <a:gd name="T72" fmla="*/ 116 w 160"/>
              <a:gd name="T73" fmla="*/ 149 h 160"/>
              <a:gd name="T74" fmla="*/ 114 w 160"/>
              <a:gd name="T75" fmla="*/ 148 h 160"/>
              <a:gd name="T76" fmla="*/ 112 w 160"/>
              <a:gd name="T77" fmla="*/ 146 h 160"/>
              <a:gd name="T78" fmla="*/ 110 w 160"/>
              <a:gd name="T79" fmla="*/ 146 h 160"/>
              <a:gd name="T80" fmla="*/ 107 w 160"/>
              <a:gd name="T81" fmla="*/ 145 h 160"/>
              <a:gd name="T82" fmla="*/ 90 w 160"/>
              <a:gd name="T83" fmla="*/ 145 h 160"/>
              <a:gd name="T84" fmla="*/ 90 w 160"/>
              <a:gd name="T85" fmla="*/ 85 h 160"/>
              <a:gd name="T86" fmla="*/ 157 w 160"/>
              <a:gd name="T87" fmla="*/ 18 h 160"/>
              <a:gd name="T88" fmla="*/ 159 w 160"/>
              <a:gd name="T89" fmla="*/ 15 h 160"/>
              <a:gd name="T90" fmla="*/ 160 w 160"/>
              <a:gd name="T91" fmla="*/ 12 h 160"/>
              <a:gd name="T92" fmla="*/ 160 w 160"/>
              <a:gd name="T93" fmla="*/ 9 h 160"/>
              <a:gd name="T94" fmla="*/ 159 w 160"/>
              <a:gd name="T95" fmla="*/ 7 h 160"/>
              <a:gd name="T96" fmla="*/ 158 w 160"/>
              <a:gd name="T97" fmla="*/ 4 h 160"/>
              <a:gd name="T98" fmla="*/ 155 w 160"/>
              <a:gd name="T99" fmla="*/ 2 h 160"/>
              <a:gd name="T100" fmla="*/ 153 w 160"/>
              <a:gd name="T101" fmla="*/ 1 h 160"/>
              <a:gd name="T102" fmla="*/ 149 w 160"/>
              <a:gd name="T103" fmla="*/ 0 h 160"/>
              <a:gd name="T104" fmla="*/ 10 w 160"/>
              <a:gd name="T105" fmla="*/ 0 h 160"/>
              <a:gd name="T106" fmla="*/ 10 w 160"/>
              <a:gd name="T10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60">
                <a:moveTo>
                  <a:pt x="139" y="15"/>
                </a:moveTo>
                <a:lnTo>
                  <a:pt x="123" y="30"/>
                </a:lnTo>
                <a:lnTo>
                  <a:pt x="36" y="30"/>
                </a:lnTo>
                <a:lnTo>
                  <a:pt x="21" y="15"/>
                </a:lnTo>
                <a:lnTo>
                  <a:pt x="139" y="15"/>
                </a:lnTo>
                <a:lnTo>
                  <a:pt x="139" y="15"/>
                </a:lnTo>
                <a:close/>
                <a:moveTo>
                  <a:pt x="10" y="0"/>
                </a:moveTo>
                <a:lnTo>
                  <a:pt x="7" y="1"/>
                </a:lnTo>
                <a:lnTo>
                  <a:pt x="4" y="2"/>
                </a:lnTo>
                <a:lnTo>
                  <a:pt x="2" y="4"/>
                </a:lnTo>
                <a:lnTo>
                  <a:pt x="0" y="7"/>
                </a:lnTo>
                <a:lnTo>
                  <a:pt x="0" y="9"/>
                </a:lnTo>
                <a:lnTo>
                  <a:pt x="0" y="12"/>
                </a:lnTo>
                <a:lnTo>
                  <a:pt x="1" y="15"/>
                </a:lnTo>
                <a:lnTo>
                  <a:pt x="3" y="18"/>
                </a:lnTo>
                <a:lnTo>
                  <a:pt x="70" y="85"/>
                </a:lnTo>
                <a:lnTo>
                  <a:pt x="70" y="145"/>
                </a:lnTo>
                <a:lnTo>
                  <a:pt x="52" y="145"/>
                </a:lnTo>
                <a:lnTo>
                  <a:pt x="49" y="146"/>
                </a:lnTo>
                <a:lnTo>
                  <a:pt x="47" y="146"/>
                </a:lnTo>
                <a:lnTo>
                  <a:pt x="45" y="148"/>
                </a:lnTo>
                <a:lnTo>
                  <a:pt x="43" y="149"/>
                </a:lnTo>
                <a:lnTo>
                  <a:pt x="41" y="151"/>
                </a:lnTo>
                <a:lnTo>
                  <a:pt x="40" y="153"/>
                </a:lnTo>
                <a:lnTo>
                  <a:pt x="40" y="155"/>
                </a:lnTo>
                <a:lnTo>
                  <a:pt x="39" y="158"/>
                </a:lnTo>
                <a:lnTo>
                  <a:pt x="40" y="159"/>
                </a:lnTo>
                <a:lnTo>
                  <a:pt x="40" y="160"/>
                </a:lnTo>
                <a:lnTo>
                  <a:pt x="41" y="160"/>
                </a:lnTo>
                <a:lnTo>
                  <a:pt x="118" y="160"/>
                </a:lnTo>
                <a:lnTo>
                  <a:pt x="119" y="160"/>
                </a:lnTo>
                <a:lnTo>
                  <a:pt x="119" y="159"/>
                </a:lnTo>
                <a:lnTo>
                  <a:pt x="120" y="158"/>
                </a:lnTo>
                <a:lnTo>
                  <a:pt x="119" y="155"/>
                </a:lnTo>
                <a:lnTo>
                  <a:pt x="119" y="153"/>
                </a:lnTo>
                <a:lnTo>
                  <a:pt x="117" y="151"/>
                </a:lnTo>
                <a:lnTo>
                  <a:pt x="116" y="149"/>
                </a:lnTo>
                <a:lnTo>
                  <a:pt x="114" y="148"/>
                </a:lnTo>
                <a:lnTo>
                  <a:pt x="112" y="146"/>
                </a:lnTo>
                <a:lnTo>
                  <a:pt x="110" y="146"/>
                </a:lnTo>
                <a:lnTo>
                  <a:pt x="107" y="145"/>
                </a:lnTo>
                <a:lnTo>
                  <a:pt x="90" y="145"/>
                </a:lnTo>
                <a:lnTo>
                  <a:pt x="90" y="85"/>
                </a:lnTo>
                <a:lnTo>
                  <a:pt x="157" y="18"/>
                </a:lnTo>
                <a:lnTo>
                  <a:pt x="159" y="15"/>
                </a:lnTo>
                <a:lnTo>
                  <a:pt x="160" y="12"/>
                </a:lnTo>
                <a:lnTo>
                  <a:pt x="160" y="9"/>
                </a:lnTo>
                <a:lnTo>
                  <a:pt x="159" y="7"/>
                </a:lnTo>
                <a:lnTo>
                  <a:pt x="158" y="4"/>
                </a:lnTo>
                <a:lnTo>
                  <a:pt x="155" y="2"/>
                </a:lnTo>
                <a:lnTo>
                  <a:pt x="153" y="1"/>
                </a:lnTo>
                <a:lnTo>
                  <a:pt x="149" y="0"/>
                </a:lnTo>
                <a:lnTo>
                  <a:pt x="10" y="0"/>
                </a:lnTo>
                <a:lnTo>
                  <a:pt x="1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10C11204-969D-785A-09F8-AE75B3F6403D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5807075"/>
            <a:ext cx="254000" cy="198438"/>
          </a:xfrm>
          <a:custGeom>
            <a:avLst/>
            <a:gdLst>
              <a:gd name="T0" fmla="*/ 52 w 160"/>
              <a:gd name="T1" fmla="*/ 81 h 125"/>
              <a:gd name="T2" fmla="*/ 55 w 160"/>
              <a:gd name="T3" fmla="*/ 99 h 125"/>
              <a:gd name="T4" fmla="*/ 47 w 160"/>
              <a:gd name="T5" fmla="*/ 105 h 125"/>
              <a:gd name="T6" fmla="*/ 29 w 160"/>
              <a:gd name="T7" fmla="*/ 106 h 125"/>
              <a:gd name="T8" fmla="*/ 20 w 160"/>
              <a:gd name="T9" fmla="*/ 100 h 125"/>
              <a:gd name="T10" fmla="*/ 17 w 160"/>
              <a:gd name="T11" fmla="*/ 82 h 125"/>
              <a:gd name="T12" fmla="*/ 38 w 160"/>
              <a:gd name="T13" fmla="*/ 78 h 125"/>
              <a:gd name="T14" fmla="*/ 127 w 160"/>
              <a:gd name="T15" fmla="*/ 79 h 125"/>
              <a:gd name="T16" fmla="*/ 142 w 160"/>
              <a:gd name="T17" fmla="*/ 92 h 125"/>
              <a:gd name="T18" fmla="*/ 138 w 160"/>
              <a:gd name="T19" fmla="*/ 102 h 125"/>
              <a:gd name="T20" fmla="*/ 128 w 160"/>
              <a:gd name="T21" fmla="*/ 107 h 125"/>
              <a:gd name="T22" fmla="*/ 110 w 160"/>
              <a:gd name="T23" fmla="*/ 104 h 125"/>
              <a:gd name="T24" fmla="*/ 104 w 160"/>
              <a:gd name="T25" fmla="*/ 96 h 125"/>
              <a:gd name="T26" fmla="*/ 112 w 160"/>
              <a:gd name="T27" fmla="*/ 79 h 125"/>
              <a:gd name="T28" fmla="*/ 34 w 160"/>
              <a:gd name="T29" fmla="*/ 0 h 125"/>
              <a:gd name="T30" fmla="*/ 17 w 160"/>
              <a:gd name="T31" fmla="*/ 9 h 125"/>
              <a:gd name="T32" fmla="*/ 0 w 160"/>
              <a:gd name="T33" fmla="*/ 73 h 125"/>
              <a:gd name="T34" fmla="*/ 1 w 160"/>
              <a:gd name="T35" fmla="*/ 102 h 125"/>
              <a:gd name="T36" fmla="*/ 7 w 160"/>
              <a:gd name="T37" fmla="*/ 113 h 125"/>
              <a:gd name="T38" fmla="*/ 17 w 160"/>
              <a:gd name="T39" fmla="*/ 121 h 125"/>
              <a:gd name="T40" fmla="*/ 29 w 160"/>
              <a:gd name="T41" fmla="*/ 125 h 125"/>
              <a:gd name="T42" fmla="*/ 54 w 160"/>
              <a:gd name="T43" fmla="*/ 122 h 125"/>
              <a:gd name="T44" fmla="*/ 64 w 160"/>
              <a:gd name="T45" fmla="*/ 116 h 125"/>
              <a:gd name="T46" fmla="*/ 71 w 160"/>
              <a:gd name="T47" fmla="*/ 107 h 125"/>
              <a:gd name="T48" fmla="*/ 74 w 160"/>
              <a:gd name="T49" fmla="*/ 95 h 125"/>
              <a:gd name="T50" fmla="*/ 86 w 160"/>
              <a:gd name="T51" fmla="*/ 98 h 125"/>
              <a:gd name="T52" fmla="*/ 91 w 160"/>
              <a:gd name="T53" fmla="*/ 109 h 125"/>
              <a:gd name="T54" fmla="*/ 98 w 160"/>
              <a:gd name="T55" fmla="*/ 118 h 125"/>
              <a:gd name="T56" fmla="*/ 109 w 160"/>
              <a:gd name="T57" fmla="*/ 123 h 125"/>
              <a:gd name="T58" fmla="*/ 134 w 160"/>
              <a:gd name="T59" fmla="*/ 124 h 125"/>
              <a:gd name="T60" fmla="*/ 146 w 160"/>
              <a:gd name="T61" fmla="*/ 119 h 125"/>
              <a:gd name="T62" fmla="*/ 154 w 160"/>
              <a:gd name="T63" fmla="*/ 111 h 125"/>
              <a:gd name="T64" fmla="*/ 159 w 160"/>
              <a:gd name="T65" fmla="*/ 99 h 125"/>
              <a:gd name="T66" fmla="*/ 159 w 160"/>
              <a:gd name="T67" fmla="*/ 69 h 125"/>
              <a:gd name="T68" fmla="*/ 139 w 160"/>
              <a:gd name="T69" fmla="*/ 5 h 125"/>
              <a:gd name="T70" fmla="*/ 120 w 160"/>
              <a:gd name="T71" fmla="*/ 0 h 125"/>
              <a:gd name="T72" fmla="*/ 108 w 160"/>
              <a:gd name="T73" fmla="*/ 4 h 125"/>
              <a:gd name="T74" fmla="*/ 110 w 160"/>
              <a:gd name="T75" fmla="*/ 13 h 125"/>
              <a:gd name="T76" fmla="*/ 119 w 160"/>
              <a:gd name="T77" fmla="*/ 13 h 125"/>
              <a:gd name="T78" fmla="*/ 130 w 160"/>
              <a:gd name="T79" fmla="*/ 15 h 125"/>
              <a:gd name="T80" fmla="*/ 144 w 160"/>
              <a:gd name="T81" fmla="*/ 64 h 125"/>
              <a:gd name="T82" fmla="*/ 128 w 160"/>
              <a:gd name="T83" fmla="*/ 61 h 125"/>
              <a:gd name="T84" fmla="*/ 94 w 160"/>
              <a:gd name="T85" fmla="*/ 66 h 125"/>
              <a:gd name="T86" fmla="*/ 61 w 160"/>
              <a:gd name="T87" fmla="*/ 65 h 125"/>
              <a:gd name="T88" fmla="*/ 25 w 160"/>
              <a:gd name="T89" fmla="*/ 62 h 125"/>
              <a:gd name="T90" fmla="*/ 26 w 160"/>
              <a:gd name="T91" fmla="*/ 19 h 125"/>
              <a:gd name="T92" fmla="*/ 34 w 160"/>
              <a:gd name="T93" fmla="*/ 13 h 125"/>
              <a:gd name="T94" fmla="*/ 46 w 160"/>
              <a:gd name="T95" fmla="*/ 15 h 125"/>
              <a:gd name="T96" fmla="*/ 51 w 160"/>
              <a:gd name="T97" fmla="*/ 8 h 125"/>
              <a:gd name="T98" fmla="*/ 48 w 160"/>
              <a:gd name="T99" fmla="*/ 2 h 125"/>
              <a:gd name="T100" fmla="*/ 34 w 160"/>
              <a:gd name="T101" fmla="*/ 0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25">
                <a:moveTo>
                  <a:pt x="38" y="78"/>
                </a:moveTo>
                <a:lnTo>
                  <a:pt x="42" y="79"/>
                </a:lnTo>
                <a:lnTo>
                  <a:pt x="47" y="79"/>
                </a:lnTo>
                <a:lnTo>
                  <a:pt x="52" y="81"/>
                </a:lnTo>
                <a:lnTo>
                  <a:pt x="57" y="82"/>
                </a:lnTo>
                <a:lnTo>
                  <a:pt x="56" y="94"/>
                </a:lnTo>
                <a:lnTo>
                  <a:pt x="55" y="96"/>
                </a:lnTo>
                <a:lnTo>
                  <a:pt x="55" y="99"/>
                </a:lnTo>
                <a:lnTo>
                  <a:pt x="53" y="101"/>
                </a:lnTo>
                <a:lnTo>
                  <a:pt x="51" y="103"/>
                </a:lnTo>
                <a:lnTo>
                  <a:pt x="50" y="104"/>
                </a:lnTo>
                <a:lnTo>
                  <a:pt x="47" y="105"/>
                </a:lnTo>
                <a:lnTo>
                  <a:pt x="45" y="106"/>
                </a:lnTo>
                <a:lnTo>
                  <a:pt x="42" y="107"/>
                </a:lnTo>
                <a:lnTo>
                  <a:pt x="32" y="107"/>
                </a:lnTo>
                <a:lnTo>
                  <a:pt x="29" y="106"/>
                </a:lnTo>
                <a:lnTo>
                  <a:pt x="26" y="105"/>
                </a:lnTo>
                <a:lnTo>
                  <a:pt x="24" y="104"/>
                </a:lnTo>
                <a:lnTo>
                  <a:pt x="21" y="102"/>
                </a:lnTo>
                <a:lnTo>
                  <a:pt x="20" y="100"/>
                </a:lnTo>
                <a:lnTo>
                  <a:pt x="18" y="98"/>
                </a:lnTo>
                <a:lnTo>
                  <a:pt x="17" y="96"/>
                </a:lnTo>
                <a:lnTo>
                  <a:pt x="17" y="93"/>
                </a:lnTo>
                <a:lnTo>
                  <a:pt x="17" y="82"/>
                </a:lnTo>
                <a:lnTo>
                  <a:pt x="21" y="81"/>
                </a:lnTo>
                <a:lnTo>
                  <a:pt x="26" y="80"/>
                </a:lnTo>
                <a:lnTo>
                  <a:pt x="32" y="79"/>
                </a:lnTo>
                <a:lnTo>
                  <a:pt x="38" y="78"/>
                </a:lnTo>
                <a:lnTo>
                  <a:pt x="38" y="78"/>
                </a:lnTo>
                <a:lnTo>
                  <a:pt x="38" y="78"/>
                </a:lnTo>
                <a:close/>
                <a:moveTo>
                  <a:pt x="122" y="78"/>
                </a:moveTo>
                <a:lnTo>
                  <a:pt x="127" y="79"/>
                </a:lnTo>
                <a:lnTo>
                  <a:pt x="133" y="79"/>
                </a:lnTo>
                <a:lnTo>
                  <a:pt x="138" y="81"/>
                </a:lnTo>
                <a:lnTo>
                  <a:pt x="142" y="82"/>
                </a:lnTo>
                <a:lnTo>
                  <a:pt x="142" y="92"/>
                </a:lnTo>
                <a:lnTo>
                  <a:pt x="142" y="96"/>
                </a:lnTo>
                <a:lnTo>
                  <a:pt x="141" y="98"/>
                </a:lnTo>
                <a:lnTo>
                  <a:pt x="139" y="100"/>
                </a:lnTo>
                <a:lnTo>
                  <a:pt x="138" y="102"/>
                </a:lnTo>
                <a:lnTo>
                  <a:pt x="135" y="104"/>
                </a:lnTo>
                <a:lnTo>
                  <a:pt x="133" y="105"/>
                </a:lnTo>
                <a:lnTo>
                  <a:pt x="131" y="106"/>
                </a:lnTo>
                <a:lnTo>
                  <a:pt x="128" y="107"/>
                </a:lnTo>
                <a:lnTo>
                  <a:pt x="117" y="107"/>
                </a:lnTo>
                <a:lnTo>
                  <a:pt x="114" y="106"/>
                </a:lnTo>
                <a:lnTo>
                  <a:pt x="112" y="105"/>
                </a:lnTo>
                <a:lnTo>
                  <a:pt x="110" y="104"/>
                </a:lnTo>
                <a:lnTo>
                  <a:pt x="108" y="103"/>
                </a:lnTo>
                <a:lnTo>
                  <a:pt x="106" y="101"/>
                </a:lnTo>
                <a:lnTo>
                  <a:pt x="105" y="99"/>
                </a:lnTo>
                <a:lnTo>
                  <a:pt x="104" y="96"/>
                </a:lnTo>
                <a:lnTo>
                  <a:pt x="103" y="94"/>
                </a:lnTo>
                <a:lnTo>
                  <a:pt x="102" y="82"/>
                </a:lnTo>
                <a:lnTo>
                  <a:pt x="107" y="80"/>
                </a:lnTo>
                <a:lnTo>
                  <a:pt x="112" y="79"/>
                </a:lnTo>
                <a:lnTo>
                  <a:pt x="117" y="78"/>
                </a:lnTo>
                <a:lnTo>
                  <a:pt x="122" y="78"/>
                </a:lnTo>
                <a:lnTo>
                  <a:pt x="122" y="78"/>
                </a:lnTo>
                <a:close/>
                <a:moveTo>
                  <a:pt x="34" y="0"/>
                </a:moveTo>
                <a:lnTo>
                  <a:pt x="29" y="0"/>
                </a:lnTo>
                <a:lnTo>
                  <a:pt x="25" y="2"/>
                </a:lnTo>
                <a:lnTo>
                  <a:pt x="21" y="5"/>
                </a:lnTo>
                <a:lnTo>
                  <a:pt x="17" y="9"/>
                </a:lnTo>
                <a:lnTo>
                  <a:pt x="14" y="13"/>
                </a:lnTo>
                <a:lnTo>
                  <a:pt x="13" y="18"/>
                </a:lnTo>
                <a:lnTo>
                  <a:pt x="0" y="69"/>
                </a:lnTo>
                <a:lnTo>
                  <a:pt x="0" y="73"/>
                </a:lnTo>
                <a:lnTo>
                  <a:pt x="0" y="93"/>
                </a:lnTo>
                <a:lnTo>
                  <a:pt x="0" y="96"/>
                </a:lnTo>
                <a:lnTo>
                  <a:pt x="0" y="99"/>
                </a:lnTo>
                <a:lnTo>
                  <a:pt x="1" y="102"/>
                </a:lnTo>
                <a:lnTo>
                  <a:pt x="2" y="105"/>
                </a:lnTo>
                <a:lnTo>
                  <a:pt x="4" y="108"/>
                </a:lnTo>
                <a:lnTo>
                  <a:pt x="5" y="111"/>
                </a:lnTo>
                <a:lnTo>
                  <a:pt x="7" y="113"/>
                </a:lnTo>
                <a:lnTo>
                  <a:pt x="9" y="115"/>
                </a:lnTo>
                <a:lnTo>
                  <a:pt x="11" y="118"/>
                </a:lnTo>
                <a:lnTo>
                  <a:pt x="14" y="119"/>
                </a:lnTo>
                <a:lnTo>
                  <a:pt x="17" y="121"/>
                </a:lnTo>
                <a:lnTo>
                  <a:pt x="19" y="122"/>
                </a:lnTo>
                <a:lnTo>
                  <a:pt x="22" y="123"/>
                </a:lnTo>
                <a:lnTo>
                  <a:pt x="25" y="124"/>
                </a:lnTo>
                <a:lnTo>
                  <a:pt x="29" y="125"/>
                </a:lnTo>
                <a:lnTo>
                  <a:pt x="45" y="125"/>
                </a:lnTo>
                <a:lnTo>
                  <a:pt x="48" y="124"/>
                </a:lnTo>
                <a:lnTo>
                  <a:pt x="51" y="123"/>
                </a:lnTo>
                <a:lnTo>
                  <a:pt x="54" y="122"/>
                </a:lnTo>
                <a:lnTo>
                  <a:pt x="57" y="121"/>
                </a:lnTo>
                <a:lnTo>
                  <a:pt x="59" y="120"/>
                </a:lnTo>
                <a:lnTo>
                  <a:pt x="62" y="118"/>
                </a:lnTo>
                <a:lnTo>
                  <a:pt x="64" y="116"/>
                </a:lnTo>
                <a:lnTo>
                  <a:pt x="66" y="114"/>
                </a:lnTo>
                <a:lnTo>
                  <a:pt x="68" y="112"/>
                </a:lnTo>
                <a:lnTo>
                  <a:pt x="70" y="109"/>
                </a:lnTo>
                <a:lnTo>
                  <a:pt x="71" y="107"/>
                </a:lnTo>
                <a:lnTo>
                  <a:pt x="72" y="104"/>
                </a:lnTo>
                <a:lnTo>
                  <a:pt x="73" y="101"/>
                </a:lnTo>
                <a:lnTo>
                  <a:pt x="74" y="98"/>
                </a:lnTo>
                <a:lnTo>
                  <a:pt x="74" y="95"/>
                </a:lnTo>
                <a:lnTo>
                  <a:pt x="75" y="84"/>
                </a:lnTo>
                <a:lnTo>
                  <a:pt x="85" y="84"/>
                </a:lnTo>
                <a:lnTo>
                  <a:pt x="86" y="95"/>
                </a:lnTo>
                <a:lnTo>
                  <a:pt x="86" y="98"/>
                </a:lnTo>
                <a:lnTo>
                  <a:pt x="87" y="101"/>
                </a:lnTo>
                <a:lnTo>
                  <a:pt x="88" y="104"/>
                </a:lnTo>
                <a:lnTo>
                  <a:pt x="89" y="107"/>
                </a:lnTo>
                <a:lnTo>
                  <a:pt x="91" y="109"/>
                </a:lnTo>
                <a:lnTo>
                  <a:pt x="92" y="112"/>
                </a:lnTo>
                <a:lnTo>
                  <a:pt x="94" y="114"/>
                </a:lnTo>
                <a:lnTo>
                  <a:pt x="96" y="116"/>
                </a:lnTo>
                <a:lnTo>
                  <a:pt x="98" y="118"/>
                </a:lnTo>
                <a:lnTo>
                  <a:pt x="101" y="120"/>
                </a:lnTo>
                <a:lnTo>
                  <a:pt x="103" y="121"/>
                </a:lnTo>
                <a:lnTo>
                  <a:pt x="106" y="122"/>
                </a:lnTo>
                <a:lnTo>
                  <a:pt x="109" y="123"/>
                </a:lnTo>
                <a:lnTo>
                  <a:pt x="112" y="124"/>
                </a:lnTo>
                <a:lnTo>
                  <a:pt x="115" y="125"/>
                </a:lnTo>
                <a:lnTo>
                  <a:pt x="131" y="125"/>
                </a:lnTo>
                <a:lnTo>
                  <a:pt x="134" y="124"/>
                </a:lnTo>
                <a:lnTo>
                  <a:pt x="137" y="123"/>
                </a:lnTo>
                <a:lnTo>
                  <a:pt x="140" y="122"/>
                </a:lnTo>
                <a:lnTo>
                  <a:pt x="143" y="121"/>
                </a:lnTo>
                <a:lnTo>
                  <a:pt x="146" y="119"/>
                </a:lnTo>
                <a:lnTo>
                  <a:pt x="148" y="118"/>
                </a:lnTo>
                <a:lnTo>
                  <a:pt x="150" y="115"/>
                </a:lnTo>
                <a:lnTo>
                  <a:pt x="152" y="113"/>
                </a:lnTo>
                <a:lnTo>
                  <a:pt x="154" y="111"/>
                </a:lnTo>
                <a:lnTo>
                  <a:pt x="156" y="108"/>
                </a:lnTo>
                <a:lnTo>
                  <a:pt x="157" y="105"/>
                </a:lnTo>
                <a:lnTo>
                  <a:pt x="158" y="102"/>
                </a:lnTo>
                <a:lnTo>
                  <a:pt x="159" y="99"/>
                </a:lnTo>
                <a:lnTo>
                  <a:pt x="160" y="96"/>
                </a:lnTo>
                <a:lnTo>
                  <a:pt x="160" y="93"/>
                </a:lnTo>
                <a:lnTo>
                  <a:pt x="160" y="73"/>
                </a:lnTo>
                <a:lnTo>
                  <a:pt x="159" y="69"/>
                </a:lnTo>
                <a:lnTo>
                  <a:pt x="147" y="18"/>
                </a:lnTo>
                <a:lnTo>
                  <a:pt x="145" y="13"/>
                </a:lnTo>
                <a:lnTo>
                  <a:pt x="142" y="9"/>
                </a:lnTo>
                <a:lnTo>
                  <a:pt x="139" y="5"/>
                </a:lnTo>
                <a:lnTo>
                  <a:pt x="135" y="2"/>
                </a:lnTo>
                <a:lnTo>
                  <a:pt x="130" y="0"/>
                </a:lnTo>
                <a:lnTo>
                  <a:pt x="125" y="0"/>
                </a:lnTo>
                <a:lnTo>
                  <a:pt x="120" y="0"/>
                </a:lnTo>
                <a:lnTo>
                  <a:pt x="115" y="0"/>
                </a:lnTo>
                <a:lnTo>
                  <a:pt x="111" y="2"/>
                </a:lnTo>
                <a:lnTo>
                  <a:pt x="110" y="3"/>
                </a:lnTo>
                <a:lnTo>
                  <a:pt x="108" y="4"/>
                </a:lnTo>
                <a:lnTo>
                  <a:pt x="108" y="6"/>
                </a:lnTo>
                <a:lnTo>
                  <a:pt x="108" y="8"/>
                </a:lnTo>
                <a:lnTo>
                  <a:pt x="110" y="12"/>
                </a:lnTo>
                <a:lnTo>
                  <a:pt x="110" y="13"/>
                </a:lnTo>
                <a:lnTo>
                  <a:pt x="112" y="14"/>
                </a:lnTo>
                <a:lnTo>
                  <a:pt x="113" y="15"/>
                </a:lnTo>
                <a:lnTo>
                  <a:pt x="115" y="15"/>
                </a:lnTo>
                <a:lnTo>
                  <a:pt x="119" y="13"/>
                </a:lnTo>
                <a:lnTo>
                  <a:pt x="121" y="13"/>
                </a:lnTo>
                <a:lnTo>
                  <a:pt x="126" y="13"/>
                </a:lnTo>
                <a:lnTo>
                  <a:pt x="128" y="14"/>
                </a:lnTo>
                <a:lnTo>
                  <a:pt x="130" y="15"/>
                </a:lnTo>
                <a:lnTo>
                  <a:pt x="131" y="17"/>
                </a:lnTo>
                <a:lnTo>
                  <a:pt x="133" y="19"/>
                </a:lnTo>
                <a:lnTo>
                  <a:pt x="134" y="21"/>
                </a:lnTo>
                <a:lnTo>
                  <a:pt x="144" y="64"/>
                </a:lnTo>
                <a:lnTo>
                  <a:pt x="144" y="64"/>
                </a:lnTo>
                <a:lnTo>
                  <a:pt x="139" y="63"/>
                </a:lnTo>
                <a:lnTo>
                  <a:pt x="134" y="62"/>
                </a:lnTo>
                <a:lnTo>
                  <a:pt x="128" y="61"/>
                </a:lnTo>
                <a:lnTo>
                  <a:pt x="114" y="61"/>
                </a:lnTo>
                <a:lnTo>
                  <a:pt x="106" y="62"/>
                </a:lnTo>
                <a:lnTo>
                  <a:pt x="98" y="65"/>
                </a:lnTo>
                <a:lnTo>
                  <a:pt x="94" y="66"/>
                </a:lnTo>
                <a:lnTo>
                  <a:pt x="90" y="68"/>
                </a:lnTo>
                <a:lnTo>
                  <a:pt x="69" y="68"/>
                </a:lnTo>
                <a:lnTo>
                  <a:pt x="65" y="66"/>
                </a:lnTo>
                <a:lnTo>
                  <a:pt x="61" y="65"/>
                </a:lnTo>
                <a:lnTo>
                  <a:pt x="53" y="62"/>
                </a:lnTo>
                <a:lnTo>
                  <a:pt x="45" y="61"/>
                </a:lnTo>
                <a:lnTo>
                  <a:pt x="31" y="61"/>
                </a:lnTo>
                <a:lnTo>
                  <a:pt x="25" y="62"/>
                </a:lnTo>
                <a:lnTo>
                  <a:pt x="20" y="63"/>
                </a:lnTo>
                <a:lnTo>
                  <a:pt x="15" y="64"/>
                </a:lnTo>
                <a:lnTo>
                  <a:pt x="25" y="21"/>
                </a:lnTo>
                <a:lnTo>
                  <a:pt x="26" y="19"/>
                </a:lnTo>
                <a:lnTo>
                  <a:pt x="28" y="17"/>
                </a:lnTo>
                <a:lnTo>
                  <a:pt x="29" y="15"/>
                </a:lnTo>
                <a:lnTo>
                  <a:pt x="31" y="14"/>
                </a:lnTo>
                <a:lnTo>
                  <a:pt x="34" y="13"/>
                </a:lnTo>
                <a:lnTo>
                  <a:pt x="38" y="13"/>
                </a:lnTo>
                <a:lnTo>
                  <a:pt x="41" y="13"/>
                </a:lnTo>
                <a:lnTo>
                  <a:pt x="44" y="15"/>
                </a:lnTo>
                <a:lnTo>
                  <a:pt x="46" y="15"/>
                </a:lnTo>
                <a:lnTo>
                  <a:pt x="47" y="14"/>
                </a:lnTo>
                <a:lnTo>
                  <a:pt x="49" y="13"/>
                </a:lnTo>
                <a:lnTo>
                  <a:pt x="50" y="12"/>
                </a:lnTo>
                <a:lnTo>
                  <a:pt x="51" y="8"/>
                </a:lnTo>
                <a:lnTo>
                  <a:pt x="51" y="6"/>
                </a:lnTo>
                <a:lnTo>
                  <a:pt x="51" y="4"/>
                </a:lnTo>
                <a:lnTo>
                  <a:pt x="50" y="3"/>
                </a:lnTo>
                <a:lnTo>
                  <a:pt x="48" y="2"/>
                </a:lnTo>
                <a:lnTo>
                  <a:pt x="44" y="0"/>
                </a:lnTo>
                <a:lnTo>
                  <a:pt x="39" y="0"/>
                </a:lnTo>
                <a:lnTo>
                  <a:pt x="34" y="0"/>
                </a:lnTo>
                <a:lnTo>
                  <a:pt x="3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05F3CBF2-B79B-1A8B-A9F4-381C179A10E0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5780088"/>
            <a:ext cx="254000" cy="250825"/>
          </a:xfrm>
          <a:custGeom>
            <a:avLst/>
            <a:gdLst>
              <a:gd name="T0" fmla="*/ 104 w 160"/>
              <a:gd name="T1" fmla="*/ 19 h 158"/>
              <a:gd name="T2" fmla="*/ 121 w 160"/>
              <a:gd name="T3" fmla="*/ 29 h 158"/>
              <a:gd name="T4" fmla="*/ 133 w 160"/>
              <a:gd name="T5" fmla="*/ 43 h 158"/>
              <a:gd name="T6" fmla="*/ 142 w 160"/>
              <a:gd name="T7" fmla="*/ 59 h 158"/>
              <a:gd name="T8" fmla="*/ 133 w 160"/>
              <a:gd name="T9" fmla="*/ 65 h 158"/>
              <a:gd name="T10" fmla="*/ 132 w 160"/>
              <a:gd name="T11" fmla="*/ 72 h 158"/>
              <a:gd name="T12" fmla="*/ 124 w 160"/>
              <a:gd name="T13" fmla="*/ 78 h 158"/>
              <a:gd name="T14" fmla="*/ 113 w 160"/>
              <a:gd name="T15" fmla="*/ 73 h 158"/>
              <a:gd name="T16" fmla="*/ 105 w 160"/>
              <a:gd name="T17" fmla="*/ 76 h 158"/>
              <a:gd name="T18" fmla="*/ 112 w 160"/>
              <a:gd name="T19" fmla="*/ 88 h 158"/>
              <a:gd name="T20" fmla="*/ 121 w 160"/>
              <a:gd name="T21" fmla="*/ 92 h 158"/>
              <a:gd name="T22" fmla="*/ 121 w 160"/>
              <a:gd name="T23" fmla="*/ 101 h 158"/>
              <a:gd name="T24" fmla="*/ 112 w 160"/>
              <a:gd name="T25" fmla="*/ 120 h 158"/>
              <a:gd name="T26" fmla="*/ 98 w 160"/>
              <a:gd name="T27" fmla="*/ 137 h 158"/>
              <a:gd name="T28" fmla="*/ 88 w 160"/>
              <a:gd name="T29" fmla="*/ 140 h 158"/>
              <a:gd name="T30" fmla="*/ 82 w 160"/>
              <a:gd name="T31" fmla="*/ 133 h 158"/>
              <a:gd name="T32" fmla="*/ 80 w 160"/>
              <a:gd name="T33" fmla="*/ 115 h 158"/>
              <a:gd name="T34" fmla="*/ 76 w 160"/>
              <a:gd name="T35" fmla="*/ 110 h 158"/>
              <a:gd name="T36" fmla="*/ 55 w 160"/>
              <a:gd name="T37" fmla="*/ 104 h 158"/>
              <a:gd name="T38" fmla="*/ 50 w 160"/>
              <a:gd name="T39" fmla="*/ 92 h 158"/>
              <a:gd name="T40" fmla="*/ 54 w 160"/>
              <a:gd name="T41" fmla="*/ 77 h 158"/>
              <a:gd name="T42" fmla="*/ 70 w 160"/>
              <a:gd name="T43" fmla="*/ 65 h 158"/>
              <a:gd name="T44" fmla="*/ 84 w 160"/>
              <a:gd name="T45" fmla="*/ 65 h 158"/>
              <a:gd name="T46" fmla="*/ 108 w 160"/>
              <a:gd name="T47" fmla="*/ 63 h 158"/>
              <a:gd name="T48" fmla="*/ 111 w 160"/>
              <a:gd name="T49" fmla="*/ 59 h 158"/>
              <a:gd name="T50" fmla="*/ 107 w 160"/>
              <a:gd name="T51" fmla="*/ 53 h 158"/>
              <a:gd name="T52" fmla="*/ 97 w 160"/>
              <a:gd name="T53" fmla="*/ 50 h 158"/>
              <a:gd name="T54" fmla="*/ 63 w 160"/>
              <a:gd name="T55" fmla="*/ 48 h 158"/>
              <a:gd name="T56" fmla="*/ 60 w 160"/>
              <a:gd name="T57" fmla="*/ 42 h 158"/>
              <a:gd name="T58" fmla="*/ 64 w 160"/>
              <a:gd name="T59" fmla="*/ 37 h 158"/>
              <a:gd name="T60" fmla="*/ 74 w 160"/>
              <a:gd name="T61" fmla="*/ 30 h 158"/>
              <a:gd name="T62" fmla="*/ 88 w 160"/>
              <a:gd name="T63" fmla="*/ 27 h 158"/>
              <a:gd name="T64" fmla="*/ 91 w 160"/>
              <a:gd name="T65" fmla="*/ 16 h 158"/>
              <a:gd name="T66" fmla="*/ 64 w 160"/>
              <a:gd name="T67" fmla="*/ 1 h 158"/>
              <a:gd name="T68" fmla="*/ 36 w 160"/>
              <a:gd name="T69" fmla="*/ 13 h 158"/>
              <a:gd name="T70" fmla="*/ 14 w 160"/>
              <a:gd name="T71" fmla="*/ 35 h 158"/>
              <a:gd name="T72" fmla="*/ 2 w 160"/>
              <a:gd name="T73" fmla="*/ 63 h 158"/>
              <a:gd name="T74" fmla="*/ 2 w 160"/>
              <a:gd name="T75" fmla="*/ 95 h 158"/>
              <a:gd name="T76" fmla="*/ 14 w 160"/>
              <a:gd name="T77" fmla="*/ 123 h 158"/>
              <a:gd name="T78" fmla="*/ 36 w 160"/>
              <a:gd name="T79" fmla="*/ 145 h 158"/>
              <a:gd name="T80" fmla="*/ 64 w 160"/>
              <a:gd name="T81" fmla="*/ 157 h 158"/>
              <a:gd name="T82" fmla="*/ 104 w 160"/>
              <a:gd name="T83" fmla="*/ 155 h 158"/>
              <a:gd name="T84" fmla="*/ 131 w 160"/>
              <a:gd name="T85" fmla="*/ 140 h 158"/>
              <a:gd name="T86" fmla="*/ 151 w 160"/>
              <a:gd name="T87" fmla="*/ 117 h 158"/>
              <a:gd name="T88" fmla="*/ 160 w 160"/>
              <a:gd name="T89" fmla="*/ 87 h 158"/>
              <a:gd name="T90" fmla="*/ 157 w 160"/>
              <a:gd name="T91" fmla="*/ 55 h 158"/>
              <a:gd name="T92" fmla="*/ 142 w 160"/>
              <a:gd name="T93" fmla="*/ 29 h 158"/>
              <a:gd name="T94" fmla="*/ 118 w 160"/>
              <a:gd name="T95" fmla="*/ 9 h 158"/>
              <a:gd name="T96" fmla="*/ 88 w 160"/>
              <a:gd name="T97" fmla="*/ 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58">
                <a:moveTo>
                  <a:pt x="91" y="16"/>
                </a:moveTo>
                <a:lnTo>
                  <a:pt x="96" y="17"/>
                </a:lnTo>
                <a:lnTo>
                  <a:pt x="100" y="18"/>
                </a:lnTo>
                <a:lnTo>
                  <a:pt x="104" y="19"/>
                </a:lnTo>
                <a:lnTo>
                  <a:pt x="109" y="21"/>
                </a:lnTo>
                <a:lnTo>
                  <a:pt x="113" y="23"/>
                </a:lnTo>
                <a:lnTo>
                  <a:pt x="117" y="26"/>
                </a:lnTo>
                <a:lnTo>
                  <a:pt x="121" y="29"/>
                </a:lnTo>
                <a:lnTo>
                  <a:pt x="124" y="32"/>
                </a:lnTo>
                <a:lnTo>
                  <a:pt x="127" y="35"/>
                </a:lnTo>
                <a:lnTo>
                  <a:pt x="130" y="39"/>
                </a:lnTo>
                <a:lnTo>
                  <a:pt x="133" y="43"/>
                </a:lnTo>
                <a:lnTo>
                  <a:pt x="136" y="46"/>
                </a:lnTo>
                <a:lnTo>
                  <a:pt x="138" y="50"/>
                </a:lnTo>
                <a:lnTo>
                  <a:pt x="140" y="54"/>
                </a:lnTo>
                <a:lnTo>
                  <a:pt x="142" y="59"/>
                </a:lnTo>
                <a:lnTo>
                  <a:pt x="143" y="64"/>
                </a:lnTo>
                <a:lnTo>
                  <a:pt x="137" y="64"/>
                </a:lnTo>
                <a:lnTo>
                  <a:pt x="135" y="64"/>
                </a:lnTo>
                <a:lnTo>
                  <a:pt x="133" y="65"/>
                </a:lnTo>
                <a:lnTo>
                  <a:pt x="132" y="67"/>
                </a:lnTo>
                <a:lnTo>
                  <a:pt x="132" y="68"/>
                </a:lnTo>
                <a:lnTo>
                  <a:pt x="132" y="71"/>
                </a:lnTo>
                <a:lnTo>
                  <a:pt x="132" y="72"/>
                </a:lnTo>
                <a:lnTo>
                  <a:pt x="131" y="73"/>
                </a:lnTo>
                <a:lnTo>
                  <a:pt x="130" y="74"/>
                </a:lnTo>
                <a:lnTo>
                  <a:pt x="129" y="75"/>
                </a:lnTo>
                <a:lnTo>
                  <a:pt x="124" y="78"/>
                </a:lnTo>
                <a:lnTo>
                  <a:pt x="123" y="78"/>
                </a:lnTo>
                <a:lnTo>
                  <a:pt x="121" y="78"/>
                </a:lnTo>
                <a:lnTo>
                  <a:pt x="119" y="78"/>
                </a:lnTo>
                <a:lnTo>
                  <a:pt x="113" y="73"/>
                </a:lnTo>
                <a:lnTo>
                  <a:pt x="111" y="73"/>
                </a:lnTo>
                <a:lnTo>
                  <a:pt x="108" y="73"/>
                </a:lnTo>
                <a:lnTo>
                  <a:pt x="106" y="74"/>
                </a:lnTo>
                <a:lnTo>
                  <a:pt x="105" y="76"/>
                </a:lnTo>
                <a:lnTo>
                  <a:pt x="105" y="79"/>
                </a:lnTo>
                <a:lnTo>
                  <a:pt x="106" y="81"/>
                </a:lnTo>
                <a:lnTo>
                  <a:pt x="110" y="87"/>
                </a:lnTo>
                <a:lnTo>
                  <a:pt x="112" y="88"/>
                </a:lnTo>
                <a:lnTo>
                  <a:pt x="114" y="89"/>
                </a:lnTo>
                <a:lnTo>
                  <a:pt x="118" y="89"/>
                </a:lnTo>
                <a:lnTo>
                  <a:pt x="120" y="90"/>
                </a:lnTo>
                <a:lnTo>
                  <a:pt x="121" y="92"/>
                </a:lnTo>
                <a:lnTo>
                  <a:pt x="122" y="94"/>
                </a:lnTo>
                <a:lnTo>
                  <a:pt x="122" y="98"/>
                </a:lnTo>
                <a:lnTo>
                  <a:pt x="122" y="99"/>
                </a:lnTo>
                <a:lnTo>
                  <a:pt x="121" y="101"/>
                </a:lnTo>
                <a:lnTo>
                  <a:pt x="115" y="109"/>
                </a:lnTo>
                <a:lnTo>
                  <a:pt x="114" y="111"/>
                </a:lnTo>
                <a:lnTo>
                  <a:pt x="112" y="118"/>
                </a:lnTo>
                <a:lnTo>
                  <a:pt x="112" y="120"/>
                </a:lnTo>
                <a:lnTo>
                  <a:pt x="111" y="121"/>
                </a:lnTo>
                <a:lnTo>
                  <a:pt x="107" y="125"/>
                </a:lnTo>
                <a:lnTo>
                  <a:pt x="103" y="130"/>
                </a:lnTo>
                <a:lnTo>
                  <a:pt x="98" y="137"/>
                </a:lnTo>
                <a:lnTo>
                  <a:pt x="97" y="138"/>
                </a:lnTo>
                <a:lnTo>
                  <a:pt x="95" y="139"/>
                </a:lnTo>
                <a:lnTo>
                  <a:pt x="93" y="140"/>
                </a:lnTo>
                <a:lnTo>
                  <a:pt x="88" y="140"/>
                </a:lnTo>
                <a:lnTo>
                  <a:pt x="86" y="139"/>
                </a:lnTo>
                <a:lnTo>
                  <a:pt x="84" y="138"/>
                </a:lnTo>
                <a:lnTo>
                  <a:pt x="83" y="136"/>
                </a:lnTo>
                <a:lnTo>
                  <a:pt x="82" y="133"/>
                </a:lnTo>
                <a:lnTo>
                  <a:pt x="81" y="130"/>
                </a:lnTo>
                <a:lnTo>
                  <a:pt x="81" y="127"/>
                </a:lnTo>
                <a:lnTo>
                  <a:pt x="80" y="124"/>
                </a:lnTo>
                <a:lnTo>
                  <a:pt x="80" y="115"/>
                </a:lnTo>
                <a:lnTo>
                  <a:pt x="80" y="113"/>
                </a:lnTo>
                <a:lnTo>
                  <a:pt x="79" y="111"/>
                </a:lnTo>
                <a:lnTo>
                  <a:pt x="78" y="110"/>
                </a:lnTo>
                <a:lnTo>
                  <a:pt x="76" y="110"/>
                </a:lnTo>
                <a:lnTo>
                  <a:pt x="64" y="110"/>
                </a:lnTo>
                <a:lnTo>
                  <a:pt x="60" y="108"/>
                </a:lnTo>
                <a:lnTo>
                  <a:pt x="57" y="107"/>
                </a:lnTo>
                <a:lnTo>
                  <a:pt x="55" y="104"/>
                </a:lnTo>
                <a:lnTo>
                  <a:pt x="52" y="102"/>
                </a:lnTo>
                <a:lnTo>
                  <a:pt x="51" y="99"/>
                </a:lnTo>
                <a:lnTo>
                  <a:pt x="50" y="96"/>
                </a:lnTo>
                <a:lnTo>
                  <a:pt x="50" y="92"/>
                </a:lnTo>
                <a:lnTo>
                  <a:pt x="50" y="88"/>
                </a:lnTo>
                <a:lnTo>
                  <a:pt x="50" y="84"/>
                </a:lnTo>
                <a:lnTo>
                  <a:pt x="51" y="80"/>
                </a:lnTo>
                <a:lnTo>
                  <a:pt x="54" y="77"/>
                </a:lnTo>
                <a:lnTo>
                  <a:pt x="56" y="74"/>
                </a:lnTo>
                <a:lnTo>
                  <a:pt x="66" y="67"/>
                </a:lnTo>
                <a:lnTo>
                  <a:pt x="68" y="66"/>
                </a:lnTo>
                <a:lnTo>
                  <a:pt x="70" y="65"/>
                </a:lnTo>
                <a:lnTo>
                  <a:pt x="73" y="64"/>
                </a:lnTo>
                <a:lnTo>
                  <a:pt x="76" y="64"/>
                </a:lnTo>
                <a:lnTo>
                  <a:pt x="80" y="64"/>
                </a:lnTo>
                <a:lnTo>
                  <a:pt x="84" y="65"/>
                </a:lnTo>
                <a:lnTo>
                  <a:pt x="89" y="68"/>
                </a:lnTo>
                <a:lnTo>
                  <a:pt x="91" y="68"/>
                </a:lnTo>
                <a:lnTo>
                  <a:pt x="93" y="68"/>
                </a:lnTo>
                <a:lnTo>
                  <a:pt x="108" y="63"/>
                </a:lnTo>
                <a:lnTo>
                  <a:pt x="109" y="63"/>
                </a:lnTo>
                <a:lnTo>
                  <a:pt x="110" y="62"/>
                </a:lnTo>
                <a:lnTo>
                  <a:pt x="111" y="60"/>
                </a:lnTo>
                <a:lnTo>
                  <a:pt x="111" y="59"/>
                </a:lnTo>
                <a:lnTo>
                  <a:pt x="111" y="57"/>
                </a:lnTo>
                <a:lnTo>
                  <a:pt x="110" y="55"/>
                </a:lnTo>
                <a:lnTo>
                  <a:pt x="109" y="54"/>
                </a:lnTo>
                <a:lnTo>
                  <a:pt x="107" y="53"/>
                </a:lnTo>
                <a:lnTo>
                  <a:pt x="103" y="53"/>
                </a:lnTo>
                <a:lnTo>
                  <a:pt x="101" y="53"/>
                </a:lnTo>
                <a:lnTo>
                  <a:pt x="99" y="52"/>
                </a:lnTo>
                <a:lnTo>
                  <a:pt x="97" y="50"/>
                </a:lnTo>
                <a:lnTo>
                  <a:pt x="96" y="49"/>
                </a:lnTo>
                <a:lnTo>
                  <a:pt x="94" y="48"/>
                </a:lnTo>
                <a:lnTo>
                  <a:pt x="65" y="48"/>
                </a:lnTo>
                <a:lnTo>
                  <a:pt x="63" y="48"/>
                </a:lnTo>
                <a:lnTo>
                  <a:pt x="61" y="47"/>
                </a:lnTo>
                <a:lnTo>
                  <a:pt x="60" y="45"/>
                </a:lnTo>
                <a:lnTo>
                  <a:pt x="60" y="43"/>
                </a:lnTo>
                <a:lnTo>
                  <a:pt x="60" y="42"/>
                </a:lnTo>
                <a:lnTo>
                  <a:pt x="60" y="40"/>
                </a:lnTo>
                <a:lnTo>
                  <a:pt x="61" y="39"/>
                </a:lnTo>
                <a:lnTo>
                  <a:pt x="62" y="38"/>
                </a:lnTo>
                <a:lnTo>
                  <a:pt x="64" y="37"/>
                </a:lnTo>
                <a:lnTo>
                  <a:pt x="68" y="36"/>
                </a:lnTo>
                <a:lnTo>
                  <a:pt x="70" y="35"/>
                </a:lnTo>
                <a:lnTo>
                  <a:pt x="71" y="34"/>
                </a:lnTo>
                <a:lnTo>
                  <a:pt x="74" y="30"/>
                </a:lnTo>
                <a:lnTo>
                  <a:pt x="76" y="28"/>
                </a:lnTo>
                <a:lnTo>
                  <a:pt x="78" y="28"/>
                </a:lnTo>
                <a:lnTo>
                  <a:pt x="86" y="28"/>
                </a:lnTo>
                <a:lnTo>
                  <a:pt x="88" y="27"/>
                </a:lnTo>
                <a:lnTo>
                  <a:pt x="89" y="26"/>
                </a:lnTo>
                <a:lnTo>
                  <a:pt x="91" y="25"/>
                </a:lnTo>
                <a:lnTo>
                  <a:pt x="91" y="22"/>
                </a:lnTo>
                <a:lnTo>
                  <a:pt x="91" y="16"/>
                </a:lnTo>
                <a:lnTo>
                  <a:pt x="91" y="16"/>
                </a:lnTo>
                <a:lnTo>
                  <a:pt x="91" y="16"/>
                </a:lnTo>
                <a:close/>
                <a:moveTo>
                  <a:pt x="72" y="0"/>
                </a:moveTo>
                <a:lnTo>
                  <a:pt x="64" y="1"/>
                </a:lnTo>
                <a:lnTo>
                  <a:pt x="57" y="3"/>
                </a:lnTo>
                <a:lnTo>
                  <a:pt x="49" y="6"/>
                </a:lnTo>
                <a:lnTo>
                  <a:pt x="42" y="9"/>
                </a:lnTo>
                <a:lnTo>
                  <a:pt x="36" y="13"/>
                </a:lnTo>
                <a:lnTo>
                  <a:pt x="29" y="18"/>
                </a:lnTo>
                <a:lnTo>
                  <a:pt x="24" y="23"/>
                </a:lnTo>
                <a:lnTo>
                  <a:pt x="19" y="29"/>
                </a:lnTo>
                <a:lnTo>
                  <a:pt x="14" y="35"/>
                </a:lnTo>
                <a:lnTo>
                  <a:pt x="10" y="41"/>
                </a:lnTo>
                <a:lnTo>
                  <a:pt x="7" y="48"/>
                </a:lnTo>
                <a:lnTo>
                  <a:pt x="4" y="55"/>
                </a:lnTo>
                <a:lnTo>
                  <a:pt x="2" y="63"/>
                </a:lnTo>
                <a:lnTo>
                  <a:pt x="1" y="71"/>
                </a:lnTo>
                <a:lnTo>
                  <a:pt x="0" y="79"/>
                </a:lnTo>
                <a:lnTo>
                  <a:pt x="1" y="87"/>
                </a:lnTo>
                <a:lnTo>
                  <a:pt x="2" y="95"/>
                </a:lnTo>
                <a:lnTo>
                  <a:pt x="4" y="103"/>
                </a:lnTo>
                <a:lnTo>
                  <a:pt x="7" y="110"/>
                </a:lnTo>
                <a:lnTo>
                  <a:pt x="10" y="117"/>
                </a:lnTo>
                <a:lnTo>
                  <a:pt x="14" y="123"/>
                </a:lnTo>
                <a:lnTo>
                  <a:pt x="19" y="130"/>
                </a:lnTo>
                <a:lnTo>
                  <a:pt x="24" y="135"/>
                </a:lnTo>
                <a:lnTo>
                  <a:pt x="29" y="140"/>
                </a:lnTo>
                <a:lnTo>
                  <a:pt x="36" y="145"/>
                </a:lnTo>
                <a:lnTo>
                  <a:pt x="42" y="149"/>
                </a:lnTo>
                <a:lnTo>
                  <a:pt x="49" y="152"/>
                </a:lnTo>
                <a:lnTo>
                  <a:pt x="57" y="155"/>
                </a:lnTo>
                <a:lnTo>
                  <a:pt x="64" y="157"/>
                </a:lnTo>
                <a:lnTo>
                  <a:pt x="72" y="158"/>
                </a:lnTo>
                <a:lnTo>
                  <a:pt x="88" y="158"/>
                </a:lnTo>
                <a:lnTo>
                  <a:pt x="97" y="157"/>
                </a:lnTo>
                <a:lnTo>
                  <a:pt x="104" y="155"/>
                </a:lnTo>
                <a:lnTo>
                  <a:pt x="112" y="152"/>
                </a:lnTo>
                <a:lnTo>
                  <a:pt x="118" y="149"/>
                </a:lnTo>
                <a:lnTo>
                  <a:pt x="125" y="145"/>
                </a:lnTo>
                <a:lnTo>
                  <a:pt x="131" y="140"/>
                </a:lnTo>
                <a:lnTo>
                  <a:pt x="137" y="135"/>
                </a:lnTo>
                <a:lnTo>
                  <a:pt x="142" y="130"/>
                </a:lnTo>
                <a:lnTo>
                  <a:pt x="146" y="123"/>
                </a:lnTo>
                <a:lnTo>
                  <a:pt x="151" y="117"/>
                </a:lnTo>
                <a:lnTo>
                  <a:pt x="154" y="110"/>
                </a:lnTo>
                <a:lnTo>
                  <a:pt x="157" y="103"/>
                </a:lnTo>
                <a:lnTo>
                  <a:pt x="159" y="95"/>
                </a:lnTo>
                <a:lnTo>
                  <a:pt x="160" y="87"/>
                </a:lnTo>
                <a:lnTo>
                  <a:pt x="160" y="79"/>
                </a:lnTo>
                <a:lnTo>
                  <a:pt x="160" y="71"/>
                </a:lnTo>
                <a:lnTo>
                  <a:pt x="159" y="63"/>
                </a:lnTo>
                <a:lnTo>
                  <a:pt x="157" y="55"/>
                </a:lnTo>
                <a:lnTo>
                  <a:pt x="154" y="48"/>
                </a:lnTo>
                <a:lnTo>
                  <a:pt x="151" y="41"/>
                </a:lnTo>
                <a:lnTo>
                  <a:pt x="146" y="35"/>
                </a:lnTo>
                <a:lnTo>
                  <a:pt x="142" y="29"/>
                </a:lnTo>
                <a:lnTo>
                  <a:pt x="137" y="23"/>
                </a:lnTo>
                <a:lnTo>
                  <a:pt x="131" y="18"/>
                </a:lnTo>
                <a:lnTo>
                  <a:pt x="125" y="13"/>
                </a:lnTo>
                <a:lnTo>
                  <a:pt x="118" y="9"/>
                </a:lnTo>
                <a:lnTo>
                  <a:pt x="112" y="6"/>
                </a:lnTo>
                <a:lnTo>
                  <a:pt x="104" y="3"/>
                </a:lnTo>
                <a:lnTo>
                  <a:pt x="97" y="1"/>
                </a:lnTo>
                <a:lnTo>
                  <a:pt x="88" y="0"/>
                </a:lnTo>
                <a:lnTo>
                  <a:pt x="72" y="0"/>
                </a:lnTo>
                <a:lnTo>
                  <a:pt x="7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1283B541-B8B3-583C-978C-070A74044787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5780088"/>
            <a:ext cx="254000" cy="250825"/>
          </a:xfrm>
          <a:custGeom>
            <a:avLst/>
            <a:gdLst>
              <a:gd name="T0" fmla="*/ 145 w 160"/>
              <a:gd name="T1" fmla="*/ 71 h 158"/>
              <a:gd name="T2" fmla="*/ 132 w 160"/>
              <a:gd name="T3" fmla="*/ 84 h 158"/>
              <a:gd name="T4" fmla="*/ 123 w 160"/>
              <a:gd name="T5" fmla="*/ 69 h 158"/>
              <a:gd name="T6" fmla="*/ 132 w 160"/>
              <a:gd name="T7" fmla="*/ 54 h 158"/>
              <a:gd name="T8" fmla="*/ 138 w 160"/>
              <a:gd name="T9" fmla="*/ 50 h 158"/>
              <a:gd name="T10" fmla="*/ 89 w 160"/>
              <a:gd name="T11" fmla="*/ 28 h 158"/>
              <a:gd name="T12" fmla="*/ 82 w 160"/>
              <a:gd name="T13" fmla="*/ 36 h 158"/>
              <a:gd name="T14" fmla="*/ 82 w 160"/>
              <a:gd name="T15" fmla="*/ 40 h 158"/>
              <a:gd name="T16" fmla="*/ 84 w 160"/>
              <a:gd name="T17" fmla="*/ 44 h 158"/>
              <a:gd name="T18" fmla="*/ 75 w 160"/>
              <a:gd name="T19" fmla="*/ 48 h 158"/>
              <a:gd name="T20" fmla="*/ 71 w 160"/>
              <a:gd name="T21" fmla="*/ 55 h 158"/>
              <a:gd name="T22" fmla="*/ 75 w 160"/>
              <a:gd name="T23" fmla="*/ 68 h 158"/>
              <a:gd name="T24" fmla="*/ 70 w 160"/>
              <a:gd name="T25" fmla="*/ 68 h 158"/>
              <a:gd name="T26" fmla="*/ 63 w 160"/>
              <a:gd name="T27" fmla="*/ 64 h 158"/>
              <a:gd name="T28" fmla="*/ 50 w 160"/>
              <a:gd name="T29" fmla="*/ 69 h 158"/>
              <a:gd name="T30" fmla="*/ 51 w 160"/>
              <a:gd name="T31" fmla="*/ 75 h 158"/>
              <a:gd name="T32" fmla="*/ 66 w 160"/>
              <a:gd name="T33" fmla="*/ 79 h 158"/>
              <a:gd name="T34" fmla="*/ 74 w 160"/>
              <a:gd name="T35" fmla="*/ 88 h 158"/>
              <a:gd name="T36" fmla="*/ 103 w 160"/>
              <a:gd name="T37" fmla="*/ 91 h 158"/>
              <a:gd name="T38" fmla="*/ 110 w 160"/>
              <a:gd name="T39" fmla="*/ 100 h 158"/>
              <a:gd name="T40" fmla="*/ 110 w 160"/>
              <a:gd name="T41" fmla="*/ 110 h 158"/>
              <a:gd name="T42" fmla="*/ 102 w 160"/>
              <a:gd name="T43" fmla="*/ 119 h 158"/>
              <a:gd name="T44" fmla="*/ 87 w 160"/>
              <a:gd name="T45" fmla="*/ 142 h 158"/>
              <a:gd name="T46" fmla="*/ 79 w 160"/>
              <a:gd name="T47" fmla="*/ 127 h 158"/>
              <a:gd name="T48" fmla="*/ 71 w 160"/>
              <a:gd name="T49" fmla="*/ 115 h 158"/>
              <a:gd name="T50" fmla="*/ 69 w 160"/>
              <a:gd name="T51" fmla="*/ 98 h 158"/>
              <a:gd name="T52" fmla="*/ 49 w 160"/>
              <a:gd name="T53" fmla="*/ 83 h 158"/>
              <a:gd name="T54" fmla="*/ 35 w 160"/>
              <a:gd name="T55" fmla="*/ 72 h 158"/>
              <a:gd name="T56" fmla="*/ 27 w 160"/>
              <a:gd name="T57" fmla="*/ 43 h 158"/>
              <a:gd name="T58" fmla="*/ 44 w 160"/>
              <a:gd name="T59" fmla="*/ 26 h 158"/>
              <a:gd name="T60" fmla="*/ 64 w 160"/>
              <a:gd name="T61" fmla="*/ 25 h 158"/>
              <a:gd name="T62" fmla="*/ 69 w 160"/>
              <a:gd name="T63" fmla="*/ 22 h 158"/>
              <a:gd name="T64" fmla="*/ 78 w 160"/>
              <a:gd name="T65" fmla="*/ 15 h 158"/>
              <a:gd name="T66" fmla="*/ 64 w 160"/>
              <a:gd name="T67" fmla="*/ 1 h 158"/>
              <a:gd name="T68" fmla="*/ 36 w 160"/>
              <a:gd name="T69" fmla="*/ 13 h 158"/>
              <a:gd name="T70" fmla="*/ 14 w 160"/>
              <a:gd name="T71" fmla="*/ 35 h 158"/>
              <a:gd name="T72" fmla="*/ 2 w 160"/>
              <a:gd name="T73" fmla="*/ 63 h 158"/>
              <a:gd name="T74" fmla="*/ 2 w 160"/>
              <a:gd name="T75" fmla="*/ 95 h 158"/>
              <a:gd name="T76" fmla="*/ 14 w 160"/>
              <a:gd name="T77" fmla="*/ 123 h 158"/>
              <a:gd name="T78" fmla="*/ 36 w 160"/>
              <a:gd name="T79" fmla="*/ 145 h 158"/>
              <a:gd name="T80" fmla="*/ 64 w 160"/>
              <a:gd name="T81" fmla="*/ 157 h 158"/>
              <a:gd name="T82" fmla="*/ 104 w 160"/>
              <a:gd name="T83" fmla="*/ 155 h 158"/>
              <a:gd name="T84" fmla="*/ 131 w 160"/>
              <a:gd name="T85" fmla="*/ 140 h 158"/>
              <a:gd name="T86" fmla="*/ 151 w 160"/>
              <a:gd name="T87" fmla="*/ 117 h 158"/>
              <a:gd name="T88" fmla="*/ 160 w 160"/>
              <a:gd name="T89" fmla="*/ 87 h 158"/>
              <a:gd name="T90" fmla="*/ 157 w 160"/>
              <a:gd name="T91" fmla="*/ 55 h 158"/>
              <a:gd name="T92" fmla="*/ 142 w 160"/>
              <a:gd name="T93" fmla="*/ 29 h 158"/>
              <a:gd name="T94" fmla="*/ 119 w 160"/>
              <a:gd name="T95" fmla="*/ 9 h 158"/>
              <a:gd name="T96" fmla="*/ 89 w 160"/>
              <a:gd name="T97" fmla="*/ 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58">
                <a:moveTo>
                  <a:pt x="138" y="50"/>
                </a:moveTo>
                <a:lnTo>
                  <a:pt x="141" y="57"/>
                </a:lnTo>
                <a:lnTo>
                  <a:pt x="143" y="64"/>
                </a:lnTo>
                <a:lnTo>
                  <a:pt x="145" y="71"/>
                </a:lnTo>
                <a:lnTo>
                  <a:pt x="145" y="79"/>
                </a:lnTo>
                <a:lnTo>
                  <a:pt x="144" y="87"/>
                </a:lnTo>
                <a:lnTo>
                  <a:pt x="135" y="85"/>
                </a:lnTo>
                <a:lnTo>
                  <a:pt x="132" y="84"/>
                </a:lnTo>
                <a:lnTo>
                  <a:pt x="130" y="82"/>
                </a:lnTo>
                <a:lnTo>
                  <a:pt x="124" y="73"/>
                </a:lnTo>
                <a:lnTo>
                  <a:pt x="123" y="71"/>
                </a:lnTo>
                <a:lnTo>
                  <a:pt x="123" y="69"/>
                </a:lnTo>
                <a:lnTo>
                  <a:pt x="123" y="67"/>
                </a:lnTo>
                <a:lnTo>
                  <a:pt x="124" y="65"/>
                </a:lnTo>
                <a:lnTo>
                  <a:pt x="131" y="55"/>
                </a:lnTo>
                <a:lnTo>
                  <a:pt x="132" y="54"/>
                </a:lnTo>
                <a:lnTo>
                  <a:pt x="134" y="52"/>
                </a:lnTo>
                <a:lnTo>
                  <a:pt x="138" y="50"/>
                </a:lnTo>
                <a:lnTo>
                  <a:pt x="138" y="50"/>
                </a:lnTo>
                <a:lnTo>
                  <a:pt x="138" y="50"/>
                </a:lnTo>
                <a:close/>
                <a:moveTo>
                  <a:pt x="78" y="15"/>
                </a:moveTo>
                <a:lnTo>
                  <a:pt x="87" y="24"/>
                </a:lnTo>
                <a:lnTo>
                  <a:pt x="88" y="26"/>
                </a:lnTo>
                <a:lnTo>
                  <a:pt x="89" y="28"/>
                </a:lnTo>
                <a:lnTo>
                  <a:pt x="88" y="30"/>
                </a:lnTo>
                <a:lnTo>
                  <a:pt x="87" y="31"/>
                </a:lnTo>
                <a:lnTo>
                  <a:pt x="85" y="33"/>
                </a:lnTo>
                <a:lnTo>
                  <a:pt x="82" y="36"/>
                </a:lnTo>
                <a:lnTo>
                  <a:pt x="81" y="37"/>
                </a:lnTo>
                <a:lnTo>
                  <a:pt x="81" y="38"/>
                </a:lnTo>
                <a:lnTo>
                  <a:pt x="81" y="39"/>
                </a:lnTo>
                <a:lnTo>
                  <a:pt x="82" y="40"/>
                </a:lnTo>
                <a:lnTo>
                  <a:pt x="83" y="41"/>
                </a:lnTo>
                <a:lnTo>
                  <a:pt x="84" y="42"/>
                </a:lnTo>
                <a:lnTo>
                  <a:pt x="84" y="43"/>
                </a:lnTo>
                <a:lnTo>
                  <a:pt x="84" y="44"/>
                </a:lnTo>
                <a:lnTo>
                  <a:pt x="83" y="45"/>
                </a:lnTo>
                <a:lnTo>
                  <a:pt x="81" y="48"/>
                </a:lnTo>
                <a:lnTo>
                  <a:pt x="80" y="48"/>
                </a:lnTo>
                <a:lnTo>
                  <a:pt x="75" y="48"/>
                </a:lnTo>
                <a:lnTo>
                  <a:pt x="75" y="49"/>
                </a:lnTo>
                <a:lnTo>
                  <a:pt x="71" y="52"/>
                </a:lnTo>
                <a:lnTo>
                  <a:pt x="70" y="53"/>
                </a:lnTo>
                <a:lnTo>
                  <a:pt x="71" y="55"/>
                </a:lnTo>
                <a:lnTo>
                  <a:pt x="76" y="65"/>
                </a:lnTo>
                <a:lnTo>
                  <a:pt x="76" y="66"/>
                </a:lnTo>
                <a:lnTo>
                  <a:pt x="76" y="67"/>
                </a:lnTo>
                <a:lnTo>
                  <a:pt x="75" y="68"/>
                </a:lnTo>
                <a:lnTo>
                  <a:pt x="74" y="69"/>
                </a:lnTo>
                <a:lnTo>
                  <a:pt x="71" y="69"/>
                </a:lnTo>
                <a:lnTo>
                  <a:pt x="71" y="68"/>
                </a:lnTo>
                <a:lnTo>
                  <a:pt x="70" y="68"/>
                </a:lnTo>
                <a:lnTo>
                  <a:pt x="67" y="66"/>
                </a:lnTo>
                <a:lnTo>
                  <a:pt x="66" y="65"/>
                </a:lnTo>
                <a:lnTo>
                  <a:pt x="65" y="64"/>
                </a:lnTo>
                <a:lnTo>
                  <a:pt x="63" y="64"/>
                </a:lnTo>
                <a:lnTo>
                  <a:pt x="62" y="65"/>
                </a:lnTo>
                <a:lnTo>
                  <a:pt x="52" y="68"/>
                </a:lnTo>
                <a:lnTo>
                  <a:pt x="51" y="68"/>
                </a:lnTo>
                <a:lnTo>
                  <a:pt x="50" y="69"/>
                </a:lnTo>
                <a:lnTo>
                  <a:pt x="50" y="70"/>
                </a:lnTo>
                <a:lnTo>
                  <a:pt x="49" y="71"/>
                </a:lnTo>
                <a:lnTo>
                  <a:pt x="50" y="73"/>
                </a:lnTo>
                <a:lnTo>
                  <a:pt x="51" y="75"/>
                </a:lnTo>
                <a:lnTo>
                  <a:pt x="55" y="77"/>
                </a:lnTo>
                <a:lnTo>
                  <a:pt x="60" y="79"/>
                </a:lnTo>
                <a:lnTo>
                  <a:pt x="65" y="79"/>
                </a:lnTo>
                <a:lnTo>
                  <a:pt x="66" y="79"/>
                </a:lnTo>
                <a:lnTo>
                  <a:pt x="67" y="80"/>
                </a:lnTo>
                <a:lnTo>
                  <a:pt x="70" y="84"/>
                </a:lnTo>
                <a:lnTo>
                  <a:pt x="72" y="87"/>
                </a:lnTo>
                <a:lnTo>
                  <a:pt x="74" y="88"/>
                </a:lnTo>
                <a:lnTo>
                  <a:pt x="75" y="89"/>
                </a:lnTo>
                <a:lnTo>
                  <a:pt x="98" y="89"/>
                </a:lnTo>
                <a:lnTo>
                  <a:pt x="101" y="90"/>
                </a:lnTo>
                <a:lnTo>
                  <a:pt x="103" y="91"/>
                </a:lnTo>
                <a:lnTo>
                  <a:pt x="104" y="92"/>
                </a:lnTo>
                <a:lnTo>
                  <a:pt x="108" y="97"/>
                </a:lnTo>
                <a:lnTo>
                  <a:pt x="110" y="98"/>
                </a:lnTo>
                <a:lnTo>
                  <a:pt x="110" y="100"/>
                </a:lnTo>
                <a:lnTo>
                  <a:pt x="111" y="102"/>
                </a:lnTo>
                <a:lnTo>
                  <a:pt x="111" y="103"/>
                </a:lnTo>
                <a:lnTo>
                  <a:pt x="111" y="106"/>
                </a:lnTo>
                <a:lnTo>
                  <a:pt x="110" y="110"/>
                </a:lnTo>
                <a:lnTo>
                  <a:pt x="109" y="112"/>
                </a:lnTo>
                <a:lnTo>
                  <a:pt x="107" y="114"/>
                </a:lnTo>
                <a:lnTo>
                  <a:pt x="103" y="118"/>
                </a:lnTo>
                <a:lnTo>
                  <a:pt x="102" y="119"/>
                </a:lnTo>
                <a:lnTo>
                  <a:pt x="101" y="121"/>
                </a:lnTo>
                <a:lnTo>
                  <a:pt x="100" y="127"/>
                </a:lnTo>
                <a:lnTo>
                  <a:pt x="94" y="141"/>
                </a:lnTo>
                <a:lnTo>
                  <a:pt x="87" y="142"/>
                </a:lnTo>
                <a:lnTo>
                  <a:pt x="80" y="143"/>
                </a:lnTo>
                <a:lnTo>
                  <a:pt x="80" y="134"/>
                </a:lnTo>
                <a:lnTo>
                  <a:pt x="80" y="131"/>
                </a:lnTo>
                <a:lnTo>
                  <a:pt x="79" y="127"/>
                </a:lnTo>
                <a:lnTo>
                  <a:pt x="76" y="122"/>
                </a:lnTo>
                <a:lnTo>
                  <a:pt x="73" y="118"/>
                </a:lnTo>
                <a:lnTo>
                  <a:pt x="71" y="116"/>
                </a:lnTo>
                <a:lnTo>
                  <a:pt x="71" y="115"/>
                </a:lnTo>
                <a:lnTo>
                  <a:pt x="70" y="113"/>
                </a:lnTo>
                <a:lnTo>
                  <a:pt x="70" y="111"/>
                </a:lnTo>
                <a:lnTo>
                  <a:pt x="70" y="100"/>
                </a:lnTo>
                <a:lnTo>
                  <a:pt x="69" y="98"/>
                </a:lnTo>
                <a:lnTo>
                  <a:pt x="68" y="95"/>
                </a:lnTo>
                <a:lnTo>
                  <a:pt x="67" y="93"/>
                </a:lnTo>
                <a:lnTo>
                  <a:pt x="65" y="91"/>
                </a:lnTo>
                <a:lnTo>
                  <a:pt x="49" y="83"/>
                </a:lnTo>
                <a:lnTo>
                  <a:pt x="43" y="80"/>
                </a:lnTo>
                <a:lnTo>
                  <a:pt x="39" y="76"/>
                </a:lnTo>
                <a:lnTo>
                  <a:pt x="38" y="76"/>
                </a:lnTo>
                <a:lnTo>
                  <a:pt x="35" y="72"/>
                </a:lnTo>
                <a:lnTo>
                  <a:pt x="33" y="69"/>
                </a:lnTo>
                <a:lnTo>
                  <a:pt x="21" y="53"/>
                </a:lnTo>
                <a:lnTo>
                  <a:pt x="24" y="48"/>
                </a:lnTo>
                <a:lnTo>
                  <a:pt x="27" y="43"/>
                </a:lnTo>
                <a:lnTo>
                  <a:pt x="31" y="38"/>
                </a:lnTo>
                <a:lnTo>
                  <a:pt x="35" y="33"/>
                </a:lnTo>
                <a:lnTo>
                  <a:pt x="39" y="29"/>
                </a:lnTo>
                <a:lnTo>
                  <a:pt x="44" y="26"/>
                </a:lnTo>
                <a:lnTo>
                  <a:pt x="49" y="23"/>
                </a:lnTo>
                <a:lnTo>
                  <a:pt x="55" y="20"/>
                </a:lnTo>
                <a:lnTo>
                  <a:pt x="63" y="24"/>
                </a:lnTo>
                <a:lnTo>
                  <a:pt x="64" y="25"/>
                </a:lnTo>
                <a:lnTo>
                  <a:pt x="66" y="25"/>
                </a:lnTo>
                <a:lnTo>
                  <a:pt x="67" y="24"/>
                </a:lnTo>
                <a:lnTo>
                  <a:pt x="68" y="23"/>
                </a:lnTo>
                <a:lnTo>
                  <a:pt x="69" y="22"/>
                </a:lnTo>
                <a:lnTo>
                  <a:pt x="70" y="21"/>
                </a:lnTo>
                <a:lnTo>
                  <a:pt x="70" y="19"/>
                </a:lnTo>
                <a:lnTo>
                  <a:pt x="70" y="16"/>
                </a:lnTo>
                <a:lnTo>
                  <a:pt x="78" y="15"/>
                </a:lnTo>
                <a:lnTo>
                  <a:pt x="78" y="15"/>
                </a:lnTo>
                <a:lnTo>
                  <a:pt x="78" y="15"/>
                </a:lnTo>
                <a:close/>
                <a:moveTo>
                  <a:pt x="72" y="0"/>
                </a:moveTo>
                <a:lnTo>
                  <a:pt x="64" y="1"/>
                </a:lnTo>
                <a:lnTo>
                  <a:pt x="56" y="3"/>
                </a:lnTo>
                <a:lnTo>
                  <a:pt x="49" y="6"/>
                </a:lnTo>
                <a:lnTo>
                  <a:pt x="42" y="9"/>
                </a:lnTo>
                <a:lnTo>
                  <a:pt x="36" y="13"/>
                </a:lnTo>
                <a:lnTo>
                  <a:pt x="29" y="18"/>
                </a:lnTo>
                <a:lnTo>
                  <a:pt x="24" y="23"/>
                </a:lnTo>
                <a:lnTo>
                  <a:pt x="18" y="29"/>
                </a:lnTo>
                <a:lnTo>
                  <a:pt x="14" y="35"/>
                </a:lnTo>
                <a:lnTo>
                  <a:pt x="10" y="41"/>
                </a:lnTo>
                <a:lnTo>
                  <a:pt x="7" y="48"/>
                </a:lnTo>
                <a:lnTo>
                  <a:pt x="4" y="55"/>
                </a:lnTo>
                <a:lnTo>
                  <a:pt x="2" y="63"/>
                </a:lnTo>
                <a:lnTo>
                  <a:pt x="0" y="71"/>
                </a:lnTo>
                <a:lnTo>
                  <a:pt x="0" y="79"/>
                </a:lnTo>
                <a:lnTo>
                  <a:pt x="0" y="87"/>
                </a:lnTo>
                <a:lnTo>
                  <a:pt x="2" y="95"/>
                </a:lnTo>
                <a:lnTo>
                  <a:pt x="4" y="103"/>
                </a:lnTo>
                <a:lnTo>
                  <a:pt x="7" y="110"/>
                </a:lnTo>
                <a:lnTo>
                  <a:pt x="10" y="117"/>
                </a:lnTo>
                <a:lnTo>
                  <a:pt x="14" y="123"/>
                </a:lnTo>
                <a:lnTo>
                  <a:pt x="18" y="130"/>
                </a:lnTo>
                <a:lnTo>
                  <a:pt x="24" y="135"/>
                </a:lnTo>
                <a:lnTo>
                  <a:pt x="29" y="140"/>
                </a:lnTo>
                <a:lnTo>
                  <a:pt x="36" y="145"/>
                </a:lnTo>
                <a:lnTo>
                  <a:pt x="42" y="149"/>
                </a:lnTo>
                <a:lnTo>
                  <a:pt x="49" y="152"/>
                </a:lnTo>
                <a:lnTo>
                  <a:pt x="56" y="155"/>
                </a:lnTo>
                <a:lnTo>
                  <a:pt x="64" y="157"/>
                </a:lnTo>
                <a:lnTo>
                  <a:pt x="72" y="158"/>
                </a:lnTo>
                <a:lnTo>
                  <a:pt x="89" y="158"/>
                </a:lnTo>
                <a:lnTo>
                  <a:pt x="96" y="157"/>
                </a:lnTo>
                <a:lnTo>
                  <a:pt x="104" y="155"/>
                </a:lnTo>
                <a:lnTo>
                  <a:pt x="111" y="152"/>
                </a:lnTo>
                <a:lnTo>
                  <a:pt x="119" y="149"/>
                </a:lnTo>
                <a:lnTo>
                  <a:pt x="125" y="145"/>
                </a:lnTo>
                <a:lnTo>
                  <a:pt x="131" y="140"/>
                </a:lnTo>
                <a:lnTo>
                  <a:pt x="137" y="135"/>
                </a:lnTo>
                <a:lnTo>
                  <a:pt x="142" y="130"/>
                </a:lnTo>
                <a:lnTo>
                  <a:pt x="147" y="123"/>
                </a:lnTo>
                <a:lnTo>
                  <a:pt x="151" y="117"/>
                </a:lnTo>
                <a:lnTo>
                  <a:pt x="154" y="110"/>
                </a:lnTo>
                <a:lnTo>
                  <a:pt x="157" y="103"/>
                </a:lnTo>
                <a:lnTo>
                  <a:pt x="159" y="95"/>
                </a:lnTo>
                <a:lnTo>
                  <a:pt x="160" y="87"/>
                </a:lnTo>
                <a:lnTo>
                  <a:pt x="160" y="79"/>
                </a:lnTo>
                <a:lnTo>
                  <a:pt x="160" y="71"/>
                </a:lnTo>
                <a:lnTo>
                  <a:pt x="159" y="63"/>
                </a:lnTo>
                <a:lnTo>
                  <a:pt x="157" y="55"/>
                </a:lnTo>
                <a:lnTo>
                  <a:pt x="154" y="48"/>
                </a:lnTo>
                <a:lnTo>
                  <a:pt x="151" y="41"/>
                </a:lnTo>
                <a:lnTo>
                  <a:pt x="147" y="35"/>
                </a:lnTo>
                <a:lnTo>
                  <a:pt x="142" y="29"/>
                </a:lnTo>
                <a:lnTo>
                  <a:pt x="137" y="23"/>
                </a:lnTo>
                <a:lnTo>
                  <a:pt x="131" y="18"/>
                </a:lnTo>
                <a:lnTo>
                  <a:pt x="125" y="13"/>
                </a:lnTo>
                <a:lnTo>
                  <a:pt x="119" y="9"/>
                </a:lnTo>
                <a:lnTo>
                  <a:pt x="111" y="6"/>
                </a:lnTo>
                <a:lnTo>
                  <a:pt x="104" y="3"/>
                </a:lnTo>
                <a:lnTo>
                  <a:pt x="96" y="1"/>
                </a:lnTo>
                <a:lnTo>
                  <a:pt x="89" y="0"/>
                </a:lnTo>
                <a:lnTo>
                  <a:pt x="72" y="0"/>
                </a:lnTo>
                <a:lnTo>
                  <a:pt x="7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AC3FFA19-3E1B-99B0-6909-F0A920456C91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5278438"/>
            <a:ext cx="254000" cy="152400"/>
          </a:xfrm>
          <a:custGeom>
            <a:avLst/>
            <a:gdLst>
              <a:gd name="T0" fmla="*/ 74 w 160"/>
              <a:gd name="T1" fmla="*/ 1 h 96"/>
              <a:gd name="T2" fmla="*/ 3 w 160"/>
              <a:gd name="T3" fmla="*/ 23 h 96"/>
              <a:gd name="T4" fmla="*/ 0 w 160"/>
              <a:gd name="T5" fmla="*/ 26 h 96"/>
              <a:gd name="T6" fmla="*/ 0 w 160"/>
              <a:gd name="T7" fmla="*/ 30 h 96"/>
              <a:gd name="T8" fmla="*/ 3 w 160"/>
              <a:gd name="T9" fmla="*/ 33 h 96"/>
              <a:gd name="T10" fmla="*/ 17 w 160"/>
              <a:gd name="T11" fmla="*/ 38 h 96"/>
              <a:gd name="T12" fmla="*/ 13 w 160"/>
              <a:gd name="T13" fmla="*/ 43 h 96"/>
              <a:gd name="T14" fmla="*/ 12 w 160"/>
              <a:gd name="T15" fmla="*/ 49 h 96"/>
              <a:gd name="T16" fmla="*/ 9 w 160"/>
              <a:gd name="T17" fmla="*/ 52 h 96"/>
              <a:gd name="T18" fmla="*/ 8 w 160"/>
              <a:gd name="T19" fmla="*/ 56 h 96"/>
              <a:gd name="T20" fmla="*/ 9 w 160"/>
              <a:gd name="T21" fmla="*/ 60 h 96"/>
              <a:gd name="T22" fmla="*/ 11 w 160"/>
              <a:gd name="T23" fmla="*/ 62 h 96"/>
              <a:gd name="T24" fmla="*/ 5 w 160"/>
              <a:gd name="T25" fmla="*/ 93 h 96"/>
              <a:gd name="T26" fmla="*/ 7 w 160"/>
              <a:gd name="T27" fmla="*/ 96 h 96"/>
              <a:gd name="T28" fmla="*/ 23 w 160"/>
              <a:gd name="T29" fmla="*/ 96 h 96"/>
              <a:gd name="T30" fmla="*/ 26 w 160"/>
              <a:gd name="T31" fmla="*/ 94 h 96"/>
              <a:gd name="T32" fmla="*/ 27 w 160"/>
              <a:gd name="T33" fmla="*/ 91 h 96"/>
              <a:gd name="T34" fmla="*/ 22 w 160"/>
              <a:gd name="T35" fmla="*/ 61 h 96"/>
              <a:gd name="T36" fmla="*/ 24 w 160"/>
              <a:gd name="T37" fmla="*/ 58 h 96"/>
              <a:gd name="T38" fmla="*/ 23 w 160"/>
              <a:gd name="T39" fmla="*/ 54 h 96"/>
              <a:gd name="T40" fmla="*/ 21 w 160"/>
              <a:gd name="T41" fmla="*/ 50 h 96"/>
              <a:gd name="T42" fmla="*/ 21 w 160"/>
              <a:gd name="T43" fmla="*/ 47 h 96"/>
              <a:gd name="T44" fmla="*/ 23 w 160"/>
              <a:gd name="T45" fmla="*/ 42 h 96"/>
              <a:gd name="T46" fmla="*/ 74 w 160"/>
              <a:gd name="T47" fmla="*/ 55 h 96"/>
              <a:gd name="T48" fmla="*/ 79 w 160"/>
              <a:gd name="T49" fmla="*/ 56 h 96"/>
              <a:gd name="T50" fmla="*/ 86 w 160"/>
              <a:gd name="T51" fmla="*/ 55 h 96"/>
              <a:gd name="T52" fmla="*/ 157 w 160"/>
              <a:gd name="T53" fmla="*/ 33 h 96"/>
              <a:gd name="T54" fmla="*/ 159 w 160"/>
              <a:gd name="T55" fmla="*/ 30 h 96"/>
              <a:gd name="T56" fmla="*/ 159 w 160"/>
              <a:gd name="T57" fmla="*/ 26 h 96"/>
              <a:gd name="T58" fmla="*/ 157 w 160"/>
              <a:gd name="T59" fmla="*/ 23 h 96"/>
              <a:gd name="T60" fmla="*/ 86 w 160"/>
              <a:gd name="T61" fmla="*/ 1 h 96"/>
              <a:gd name="T62" fmla="*/ 77 w 160"/>
              <a:gd name="T63" fmla="*/ 0 h 96"/>
              <a:gd name="T64" fmla="*/ 35 w 160"/>
              <a:gd name="T65" fmla="*/ 52 h 96"/>
              <a:gd name="T66" fmla="*/ 32 w 160"/>
              <a:gd name="T67" fmla="*/ 82 h 96"/>
              <a:gd name="T68" fmla="*/ 34 w 160"/>
              <a:gd name="T69" fmla="*/ 85 h 96"/>
              <a:gd name="T70" fmla="*/ 38 w 160"/>
              <a:gd name="T71" fmla="*/ 88 h 96"/>
              <a:gd name="T72" fmla="*/ 46 w 160"/>
              <a:gd name="T73" fmla="*/ 91 h 96"/>
              <a:gd name="T74" fmla="*/ 61 w 160"/>
              <a:gd name="T75" fmla="*/ 95 h 96"/>
              <a:gd name="T76" fmla="*/ 80 w 160"/>
              <a:gd name="T77" fmla="*/ 96 h 96"/>
              <a:gd name="T78" fmla="*/ 98 w 160"/>
              <a:gd name="T79" fmla="*/ 95 h 96"/>
              <a:gd name="T80" fmla="*/ 114 w 160"/>
              <a:gd name="T81" fmla="*/ 91 h 96"/>
              <a:gd name="T82" fmla="*/ 122 w 160"/>
              <a:gd name="T83" fmla="*/ 88 h 96"/>
              <a:gd name="T84" fmla="*/ 126 w 160"/>
              <a:gd name="T85" fmla="*/ 85 h 96"/>
              <a:gd name="T86" fmla="*/ 127 w 160"/>
              <a:gd name="T87" fmla="*/ 82 h 96"/>
              <a:gd name="T88" fmla="*/ 124 w 160"/>
              <a:gd name="T89" fmla="*/ 52 h 96"/>
              <a:gd name="T90" fmla="*/ 85 w 160"/>
              <a:gd name="T91" fmla="*/ 64 h 96"/>
              <a:gd name="T92" fmla="*/ 78 w 160"/>
              <a:gd name="T93" fmla="*/ 64 h 96"/>
              <a:gd name="T94" fmla="*/ 71 w 160"/>
              <a:gd name="T95" fmla="*/ 63 h 96"/>
              <a:gd name="T96" fmla="*/ 35 w 160"/>
              <a:gd name="T97" fmla="*/ 5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96">
                <a:moveTo>
                  <a:pt x="77" y="0"/>
                </a:moveTo>
                <a:lnTo>
                  <a:pt x="74" y="1"/>
                </a:lnTo>
                <a:lnTo>
                  <a:pt x="4" y="22"/>
                </a:lnTo>
                <a:lnTo>
                  <a:pt x="3" y="23"/>
                </a:lnTo>
                <a:lnTo>
                  <a:pt x="1" y="25"/>
                </a:lnTo>
                <a:lnTo>
                  <a:pt x="0" y="26"/>
                </a:lnTo>
                <a:lnTo>
                  <a:pt x="0" y="28"/>
                </a:lnTo>
                <a:lnTo>
                  <a:pt x="0" y="30"/>
                </a:lnTo>
                <a:lnTo>
                  <a:pt x="1" y="32"/>
                </a:lnTo>
                <a:lnTo>
                  <a:pt x="3" y="33"/>
                </a:lnTo>
                <a:lnTo>
                  <a:pt x="4" y="34"/>
                </a:lnTo>
                <a:lnTo>
                  <a:pt x="17" y="38"/>
                </a:lnTo>
                <a:lnTo>
                  <a:pt x="15" y="40"/>
                </a:lnTo>
                <a:lnTo>
                  <a:pt x="13" y="43"/>
                </a:lnTo>
                <a:lnTo>
                  <a:pt x="13" y="46"/>
                </a:lnTo>
                <a:lnTo>
                  <a:pt x="12" y="49"/>
                </a:lnTo>
                <a:lnTo>
                  <a:pt x="10" y="50"/>
                </a:lnTo>
                <a:lnTo>
                  <a:pt x="9" y="52"/>
                </a:lnTo>
                <a:lnTo>
                  <a:pt x="8" y="54"/>
                </a:lnTo>
                <a:lnTo>
                  <a:pt x="8" y="56"/>
                </a:lnTo>
                <a:lnTo>
                  <a:pt x="8" y="58"/>
                </a:lnTo>
                <a:lnTo>
                  <a:pt x="9" y="60"/>
                </a:lnTo>
                <a:lnTo>
                  <a:pt x="10" y="61"/>
                </a:lnTo>
                <a:lnTo>
                  <a:pt x="11" y="62"/>
                </a:lnTo>
                <a:lnTo>
                  <a:pt x="5" y="91"/>
                </a:lnTo>
                <a:lnTo>
                  <a:pt x="5" y="93"/>
                </a:lnTo>
                <a:lnTo>
                  <a:pt x="6" y="94"/>
                </a:lnTo>
                <a:lnTo>
                  <a:pt x="7" y="96"/>
                </a:lnTo>
                <a:lnTo>
                  <a:pt x="9" y="96"/>
                </a:lnTo>
                <a:lnTo>
                  <a:pt x="23" y="96"/>
                </a:lnTo>
                <a:lnTo>
                  <a:pt x="25" y="96"/>
                </a:lnTo>
                <a:lnTo>
                  <a:pt x="26" y="94"/>
                </a:lnTo>
                <a:lnTo>
                  <a:pt x="27" y="93"/>
                </a:lnTo>
                <a:lnTo>
                  <a:pt x="27" y="91"/>
                </a:lnTo>
                <a:lnTo>
                  <a:pt x="21" y="62"/>
                </a:lnTo>
                <a:lnTo>
                  <a:pt x="22" y="61"/>
                </a:lnTo>
                <a:lnTo>
                  <a:pt x="23" y="60"/>
                </a:lnTo>
                <a:lnTo>
                  <a:pt x="24" y="58"/>
                </a:lnTo>
                <a:lnTo>
                  <a:pt x="24" y="56"/>
                </a:lnTo>
                <a:lnTo>
                  <a:pt x="23" y="54"/>
                </a:lnTo>
                <a:lnTo>
                  <a:pt x="23" y="52"/>
                </a:lnTo>
                <a:lnTo>
                  <a:pt x="21" y="50"/>
                </a:lnTo>
                <a:lnTo>
                  <a:pt x="20" y="49"/>
                </a:lnTo>
                <a:lnTo>
                  <a:pt x="21" y="47"/>
                </a:lnTo>
                <a:lnTo>
                  <a:pt x="21" y="44"/>
                </a:lnTo>
                <a:lnTo>
                  <a:pt x="23" y="42"/>
                </a:lnTo>
                <a:lnTo>
                  <a:pt x="25" y="40"/>
                </a:lnTo>
                <a:lnTo>
                  <a:pt x="74" y="55"/>
                </a:lnTo>
                <a:lnTo>
                  <a:pt x="76" y="56"/>
                </a:lnTo>
                <a:lnTo>
                  <a:pt x="79" y="56"/>
                </a:lnTo>
                <a:lnTo>
                  <a:pt x="82" y="56"/>
                </a:lnTo>
                <a:lnTo>
                  <a:pt x="86" y="55"/>
                </a:lnTo>
                <a:lnTo>
                  <a:pt x="155" y="34"/>
                </a:lnTo>
                <a:lnTo>
                  <a:pt x="157" y="33"/>
                </a:lnTo>
                <a:lnTo>
                  <a:pt x="159" y="32"/>
                </a:lnTo>
                <a:lnTo>
                  <a:pt x="159" y="30"/>
                </a:lnTo>
                <a:lnTo>
                  <a:pt x="160" y="28"/>
                </a:lnTo>
                <a:lnTo>
                  <a:pt x="159" y="26"/>
                </a:lnTo>
                <a:lnTo>
                  <a:pt x="159" y="25"/>
                </a:lnTo>
                <a:lnTo>
                  <a:pt x="157" y="23"/>
                </a:lnTo>
                <a:lnTo>
                  <a:pt x="155" y="22"/>
                </a:lnTo>
                <a:lnTo>
                  <a:pt x="86" y="1"/>
                </a:lnTo>
                <a:lnTo>
                  <a:pt x="83" y="0"/>
                </a:lnTo>
                <a:lnTo>
                  <a:pt x="77" y="0"/>
                </a:lnTo>
                <a:lnTo>
                  <a:pt x="77" y="0"/>
                </a:lnTo>
                <a:close/>
                <a:moveTo>
                  <a:pt x="35" y="52"/>
                </a:moveTo>
                <a:lnTo>
                  <a:pt x="32" y="80"/>
                </a:lnTo>
                <a:lnTo>
                  <a:pt x="32" y="82"/>
                </a:lnTo>
                <a:lnTo>
                  <a:pt x="33" y="83"/>
                </a:lnTo>
                <a:lnTo>
                  <a:pt x="34" y="85"/>
                </a:lnTo>
                <a:lnTo>
                  <a:pt x="35" y="86"/>
                </a:lnTo>
                <a:lnTo>
                  <a:pt x="38" y="88"/>
                </a:lnTo>
                <a:lnTo>
                  <a:pt x="40" y="89"/>
                </a:lnTo>
                <a:lnTo>
                  <a:pt x="46" y="91"/>
                </a:lnTo>
                <a:lnTo>
                  <a:pt x="53" y="93"/>
                </a:lnTo>
                <a:lnTo>
                  <a:pt x="61" y="95"/>
                </a:lnTo>
                <a:lnTo>
                  <a:pt x="70" y="96"/>
                </a:lnTo>
                <a:lnTo>
                  <a:pt x="80" y="96"/>
                </a:lnTo>
                <a:lnTo>
                  <a:pt x="90" y="96"/>
                </a:lnTo>
                <a:lnTo>
                  <a:pt x="98" y="95"/>
                </a:lnTo>
                <a:lnTo>
                  <a:pt x="106" y="93"/>
                </a:lnTo>
                <a:lnTo>
                  <a:pt x="114" y="91"/>
                </a:lnTo>
                <a:lnTo>
                  <a:pt x="120" y="89"/>
                </a:lnTo>
                <a:lnTo>
                  <a:pt x="122" y="88"/>
                </a:lnTo>
                <a:lnTo>
                  <a:pt x="124" y="86"/>
                </a:lnTo>
                <a:lnTo>
                  <a:pt x="126" y="85"/>
                </a:lnTo>
                <a:lnTo>
                  <a:pt x="127" y="83"/>
                </a:lnTo>
                <a:lnTo>
                  <a:pt x="127" y="82"/>
                </a:lnTo>
                <a:lnTo>
                  <a:pt x="128" y="80"/>
                </a:lnTo>
                <a:lnTo>
                  <a:pt x="124" y="52"/>
                </a:lnTo>
                <a:lnTo>
                  <a:pt x="88" y="63"/>
                </a:lnTo>
                <a:lnTo>
                  <a:pt x="85" y="64"/>
                </a:lnTo>
                <a:lnTo>
                  <a:pt x="83" y="64"/>
                </a:lnTo>
                <a:lnTo>
                  <a:pt x="78" y="64"/>
                </a:lnTo>
                <a:lnTo>
                  <a:pt x="74" y="64"/>
                </a:lnTo>
                <a:lnTo>
                  <a:pt x="71" y="63"/>
                </a:lnTo>
                <a:lnTo>
                  <a:pt x="35" y="52"/>
                </a:lnTo>
                <a:lnTo>
                  <a:pt x="35" y="52"/>
                </a:lnTo>
                <a:lnTo>
                  <a:pt x="35" y="5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65886E72-A41F-5130-A99A-52EF0BED3131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5226050"/>
            <a:ext cx="254000" cy="254000"/>
          </a:xfrm>
          <a:custGeom>
            <a:avLst/>
            <a:gdLst>
              <a:gd name="T0" fmla="*/ 59 w 160"/>
              <a:gd name="T1" fmla="*/ 56 h 160"/>
              <a:gd name="T2" fmla="*/ 64 w 160"/>
              <a:gd name="T3" fmla="*/ 62 h 160"/>
              <a:gd name="T4" fmla="*/ 62 w 160"/>
              <a:gd name="T5" fmla="*/ 70 h 160"/>
              <a:gd name="T6" fmla="*/ 56 w 160"/>
              <a:gd name="T7" fmla="*/ 75 h 160"/>
              <a:gd name="T8" fmla="*/ 46 w 160"/>
              <a:gd name="T9" fmla="*/ 72 h 160"/>
              <a:gd name="T10" fmla="*/ 43 w 160"/>
              <a:gd name="T11" fmla="*/ 65 h 160"/>
              <a:gd name="T12" fmla="*/ 46 w 160"/>
              <a:gd name="T13" fmla="*/ 57 h 160"/>
              <a:gd name="T14" fmla="*/ 54 w 160"/>
              <a:gd name="T15" fmla="*/ 54 h 160"/>
              <a:gd name="T16" fmla="*/ 108 w 160"/>
              <a:gd name="T17" fmla="*/ 55 h 160"/>
              <a:gd name="T18" fmla="*/ 114 w 160"/>
              <a:gd name="T19" fmla="*/ 59 h 160"/>
              <a:gd name="T20" fmla="*/ 115 w 160"/>
              <a:gd name="T21" fmla="*/ 67 h 160"/>
              <a:gd name="T22" fmla="*/ 111 w 160"/>
              <a:gd name="T23" fmla="*/ 73 h 160"/>
              <a:gd name="T24" fmla="*/ 101 w 160"/>
              <a:gd name="T25" fmla="*/ 74 h 160"/>
              <a:gd name="T26" fmla="*/ 96 w 160"/>
              <a:gd name="T27" fmla="*/ 69 h 160"/>
              <a:gd name="T28" fmla="*/ 96 w 160"/>
              <a:gd name="T29" fmla="*/ 60 h 160"/>
              <a:gd name="T30" fmla="*/ 101 w 160"/>
              <a:gd name="T31" fmla="*/ 55 h 160"/>
              <a:gd name="T32" fmla="*/ 106 w 160"/>
              <a:gd name="T33" fmla="*/ 54 h 160"/>
              <a:gd name="T34" fmla="*/ 33 w 160"/>
              <a:gd name="T35" fmla="*/ 106 h 160"/>
              <a:gd name="T36" fmla="*/ 36 w 160"/>
              <a:gd name="T37" fmla="*/ 98 h 160"/>
              <a:gd name="T38" fmla="*/ 46 w 160"/>
              <a:gd name="T39" fmla="*/ 96 h 160"/>
              <a:gd name="T40" fmla="*/ 51 w 160"/>
              <a:gd name="T41" fmla="*/ 108 h 160"/>
              <a:gd name="T42" fmla="*/ 87 w 160"/>
              <a:gd name="T43" fmla="*/ 96 h 160"/>
              <a:gd name="T44" fmla="*/ 87 w 160"/>
              <a:gd name="T45" fmla="*/ 96 h 160"/>
              <a:gd name="T46" fmla="*/ 93 w 160"/>
              <a:gd name="T47" fmla="*/ 108 h 160"/>
              <a:gd name="T48" fmla="*/ 118 w 160"/>
              <a:gd name="T49" fmla="*/ 96 h 160"/>
              <a:gd name="T50" fmla="*/ 124 w 160"/>
              <a:gd name="T51" fmla="*/ 100 h 160"/>
              <a:gd name="T52" fmla="*/ 126 w 160"/>
              <a:gd name="T53" fmla="*/ 108 h 160"/>
              <a:gd name="T54" fmla="*/ 118 w 160"/>
              <a:gd name="T55" fmla="*/ 96 h 160"/>
              <a:gd name="T56" fmla="*/ 40 w 160"/>
              <a:gd name="T57" fmla="*/ 126 h 160"/>
              <a:gd name="T58" fmla="*/ 34 w 160"/>
              <a:gd name="T59" fmla="*/ 120 h 160"/>
              <a:gd name="T60" fmla="*/ 46 w 160"/>
              <a:gd name="T61" fmla="*/ 113 h 160"/>
              <a:gd name="T62" fmla="*/ 51 w 160"/>
              <a:gd name="T63" fmla="*/ 126 h 160"/>
              <a:gd name="T64" fmla="*/ 87 w 160"/>
              <a:gd name="T65" fmla="*/ 113 h 160"/>
              <a:gd name="T66" fmla="*/ 87 w 160"/>
              <a:gd name="T67" fmla="*/ 113 h 160"/>
              <a:gd name="T68" fmla="*/ 93 w 160"/>
              <a:gd name="T69" fmla="*/ 126 h 160"/>
              <a:gd name="T70" fmla="*/ 126 w 160"/>
              <a:gd name="T71" fmla="*/ 113 h 160"/>
              <a:gd name="T72" fmla="*/ 124 w 160"/>
              <a:gd name="T73" fmla="*/ 122 h 160"/>
              <a:gd name="T74" fmla="*/ 118 w 160"/>
              <a:gd name="T75" fmla="*/ 126 h 160"/>
              <a:gd name="T76" fmla="*/ 126 w 160"/>
              <a:gd name="T77" fmla="*/ 113 h 160"/>
              <a:gd name="T78" fmla="*/ 48 w 160"/>
              <a:gd name="T79" fmla="*/ 6 h 160"/>
              <a:gd name="T80" fmla="*/ 23 w 160"/>
              <a:gd name="T81" fmla="*/ 23 h 160"/>
              <a:gd name="T82" fmla="*/ 6 w 160"/>
              <a:gd name="T83" fmla="*/ 49 h 160"/>
              <a:gd name="T84" fmla="*/ 0 w 160"/>
              <a:gd name="T85" fmla="*/ 80 h 160"/>
              <a:gd name="T86" fmla="*/ 6 w 160"/>
              <a:gd name="T87" fmla="*/ 111 h 160"/>
              <a:gd name="T88" fmla="*/ 23 w 160"/>
              <a:gd name="T89" fmla="*/ 137 h 160"/>
              <a:gd name="T90" fmla="*/ 48 w 160"/>
              <a:gd name="T91" fmla="*/ 154 h 160"/>
              <a:gd name="T92" fmla="*/ 88 w 160"/>
              <a:gd name="T93" fmla="*/ 160 h 160"/>
              <a:gd name="T94" fmla="*/ 118 w 160"/>
              <a:gd name="T95" fmla="*/ 151 h 160"/>
              <a:gd name="T96" fmla="*/ 141 w 160"/>
              <a:gd name="T97" fmla="*/ 131 h 160"/>
              <a:gd name="T98" fmla="*/ 156 w 160"/>
              <a:gd name="T99" fmla="*/ 104 h 160"/>
              <a:gd name="T100" fmla="*/ 160 w 160"/>
              <a:gd name="T101" fmla="*/ 72 h 160"/>
              <a:gd name="T102" fmla="*/ 150 w 160"/>
              <a:gd name="T103" fmla="*/ 42 h 160"/>
              <a:gd name="T104" fmla="*/ 130 w 160"/>
              <a:gd name="T105" fmla="*/ 18 h 160"/>
              <a:gd name="T106" fmla="*/ 103 w 160"/>
              <a:gd name="T107" fmla="*/ 4 h 160"/>
              <a:gd name="T108" fmla="*/ 71 w 160"/>
              <a:gd name="T10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60">
                <a:moveTo>
                  <a:pt x="54" y="54"/>
                </a:moveTo>
                <a:lnTo>
                  <a:pt x="56" y="55"/>
                </a:lnTo>
                <a:lnTo>
                  <a:pt x="58" y="55"/>
                </a:lnTo>
                <a:lnTo>
                  <a:pt x="59" y="56"/>
                </a:lnTo>
                <a:lnTo>
                  <a:pt x="61" y="57"/>
                </a:lnTo>
                <a:lnTo>
                  <a:pt x="62" y="59"/>
                </a:lnTo>
                <a:lnTo>
                  <a:pt x="63" y="60"/>
                </a:lnTo>
                <a:lnTo>
                  <a:pt x="64" y="62"/>
                </a:lnTo>
                <a:lnTo>
                  <a:pt x="64" y="65"/>
                </a:lnTo>
                <a:lnTo>
                  <a:pt x="64" y="67"/>
                </a:lnTo>
                <a:lnTo>
                  <a:pt x="63" y="69"/>
                </a:lnTo>
                <a:lnTo>
                  <a:pt x="62" y="70"/>
                </a:lnTo>
                <a:lnTo>
                  <a:pt x="61" y="72"/>
                </a:lnTo>
                <a:lnTo>
                  <a:pt x="59" y="73"/>
                </a:lnTo>
                <a:lnTo>
                  <a:pt x="58" y="74"/>
                </a:lnTo>
                <a:lnTo>
                  <a:pt x="56" y="75"/>
                </a:lnTo>
                <a:lnTo>
                  <a:pt x="52" y="75"/>
                </a:lnTo>
                <a:lnTo>
                  <a:pt x="49" y="74"/>
                </a:lnTo>
                <a:lnTo>
                  <a:pt x="48" y="73"/>
                </a:lnTo>
                <a:lnTo>
                  <a:pt x="46" y="72"/>
                </a:lnTo>
                <a:lnTo>
                  <a:pt x="45" y="70"/>
                </a:lnTo>
                <a:lnTo>
                  <a:pt x="44" y="69"/>
                </a:lnTo>
                <a:lnTo>
                  <a:pt x="44" y="67"/>
                </a:lnTo>
                <a:lnTo>
                  <a:pt x="43" y="65"/>
                </a:lnTo>
                <a:lnTo>
                  <a:pt x="44" y="62"/>
                </a:lnTo>
                <a:lnTo>
                  <a:pt x="44" y="60"/>
                </a:lnTo>
                <a:lnTo>
                  <a:pt x="45" y="59"/>
                </a:lnTo>
                <a:lnTo>
                  <a:pt x="46" y="57"/>
                </a:lnTo>
                <a:lnTo>
                  <a:pt x="48" y="56"/>
                </a:lnTo>
                <a:lnTo>
                  <a:pt x="49" y="55"/>
                </a:lnTo>
                <a:lnTo>
                  <a:pt x="52" y="55"/>
                </a:lnTo>
                <a:lnTo>
                  <a:pt x="54" y="54"/>
                </a:lnTo>
                <a:lnTo>
                  <a:pt x="54" y="54"/>
                </a:lnTo>
                <a:lnTo>
                  <a:pt x="54" y="54"/>
                </a:lnTo>
                <a:close/>
                <a:moveTo>
                  <a:pt x="106" y="54"/>
                </a:moveTo>
                <a:lnTo>
                  <a:pt x="108" y="55"/>
                </a:lnTo>
                <a:lnTo>
                  <a:pt x="110" y="55"/>
                </a:lnTo>
                <a:lnTo>
                  <a:pt x="111" y="56"/>
                </a:lnTo>
                <a:lnTo>
                  <a:pt x="113" y="57"/>
                </a:lnTo>
                <a:lnTo>
                  <a:pt x="114" y="59"/>
                </a:lnTo>
                <a:lnTo>
                  <a:pt x="115" y="60"/>
                </a:lnTo>
                <a:lnTo>
                  <a:pt x="115" y="62"/>
                </a:lnTo>
                <a:lnTo>
                  <a:pt x="116" y="65"/>
                </a:lnTo>
                <a:lnTo>
                  <a:pt x="115" y="67"/>
                </a:lnTo>
                <a:lnTo>
                  <a:pt x="115" y="69"/>
                </a:lnTo>
                <a:lnTo>
                  <a:pt x="114" y="70"/>
                </a:lnTo>
                <a:lnTo>
                  <a:pt x="113" y="72"/>
                </a:lnTo>
                <a:lnTo>
                  <a:pt x="111" y="73"/>
                </a:lnTo>
                <a:lnTo>
                  <a:pt x="110" y="74"/>
                </a:lnTo>
                <a:lnTo>
                  <a:pt x="108" y="75"/>
                </a:lnTo>
                <a:lnTo>
                  <a:pt x="103" y="75"/>
                </a:lnTo>
                <a:lnTo>
                  <a:pt x="101" y="74"/>
                </a:lnTo>
                <a:lnTo>
                  <a:pt x="100" y="73"/>
                </a:lnTo>
                <a:lnTo>
                  <a:pt x="98" y="72"/>
                </a:lnTo>
                <a:lnTo>
                  <a:pt x="97" y="70"/>
                </a:lnTo>
                <a:lnTo>
                  <a:pt x="96" y="69"/>
                </a:lnTo>
                <a:lnTo>
                  <a:pt x="95" y="67"/>
                </a:lnTo>
                <a:lnTo>
                  <a:pt x="95" y="65"/>
                </a:lnTo>
                <a:lnTo>
                  <a:pt x="95" y="62"/>
                </a:lnTo>
                <a:lnTo>
                  <a:pt x="96" y="60"/>
                </a:lnTo>
                <a:lnTo>
                  <a:pt x="97" y="59"/>
                </a:lnTo>
                <a:lnTo>
                  <a:pt x="98" y="57"/>
                </a:lnTo>
                <a:lnTo>
                  <a:pt x="100" y="56"/>
                </a:lnTo>
                <a:lnTo>
                  <a:pt x="101" y="55"/>
                </a:lnTo>
                <a:lnTo>
                  <a:pt x="103" y="55"/>
                </a:lnTo>
                <a:lnTo>
                  <a:pt x="106" y="54"/>
                </a:lnTo>
                <a:lnTo>
                  <a:pt x="106" y="54"/>
                </a:lnTo>
                <a:lnTo>
                  <a:pt x="106" y="54"/>
                </a:lnTo>
                <a:close/>
                <a:moveTo>
                  <a:pt x="46" y="96"/>
                </a:moveTo>
                <a:lnTo>
                  <a:pt x="46" y="108"/>
                </a:lnTo>
                <a:lnTo>
                  <a:pt x="33" y="108"/>
                </a:lnTo>
                <a:lnTo>
                  <a:pt x="33" y="106"/>
                </a:lnTo>
                <a:lnTo>
                  <a:pt x="33" y="103"/>
                </a:lnTo>
                <a:lnTo>
                  <a:pt x="34" y="102"/>
                </a:lnTo>
                <a:lnTo>
                  <a:pt x="35" y="100"/>
                </a:lnTo>
                <a:lnTo>
                  <a:pt x="36" y="98"/>
                </a:lnTo>
                <a:lnTo>
                  <a:pt x="38" y="97"/>
                </a:lnTo>
                <a:lnTo>
                  <a:pt x="40" y="96"/>
                </a:lnTo>
                <a:lnTo>
                  <a:pt x="41" y="96"/>
                </a:lnTo>
                <a:lnTo>
                  <a:pt x="46" y="96"/>
                </a:lnTo>
                <a:lnTo>
                  <a:pt x="46" y="96"/>
                </a:lnTo>
                <a:close/>
                <a:moveTo>
                  <a:pt x="67" y="96"/>
                </a:moveTo>
                <a:lnTo>
                  <a:pt x="67" y="108"/>
                </a:lnTo>
                <a:lnTo>
                  <a:pt x="51" y="108"/>
                </a:lnTo>
                <a:lnTo>
                  <a:pt x="51" y="96"/>
                </a:lnTo>
                <a:lnTo>
                  <a:pt x="67" y="96"/>
                </a:lnTo>
                <a:lnTo>
                  <a:pt x="67" y="96"/>
                </a:lnTo>
                <a:close/>
                <a:moveTo>
                  <a:pt x="87" y="96"/>
                </a:moveTo>
                <a:lnTo>
                  <a:pt x="87" y="108"/>
                </a:lnTo>
                <a:lnTo>
                  <a:pt x="72" y="108"/>
                </a:lnTo>
                <a:lnTo>
                  <a:pt x="72" y="96"/>
                </a:lnTo>
                <a:lnTo>
                  <a:pt x="87" y="96"/>
                </a:lnTo>
                <a:lnTo>
                  <a:pt x="87" y="96"/>
                </a:lnTo>
                <a:close/>
                <a:moveTo>
                  <a:pt x="108" y="96"/>
                </a:moveTo>
                <a:lnTo>
                  <a:pt x="108" y="108"/>
                </a:lnTo>
                <a:lnTo>
                  <a:pt x="93" y="108"/>
                </a:lnTo>
                <a:lnTo>
                  <a:pt x="93" y="96"/>
                </a:lnTo>
                <a:lnTo>
                  <a:pt x="108" y="96"/>
                </a:lnTo>
                <a:lnTo>
                  <a:pt x="108" y="96"/>
                </a:lnTo>
                <a:close/>
                <a:moveTo>
                  <a:pt x="118" y="96"/>
                </a:moveTo>
                <a:lnTo>
                  <a:pt x="120" y="96"/>
                </a:lnTo>
                <a:lnTo>
                  <a:pt x="122" y="97"/>
                </a:lnTo>
                <a:lnTo>
                  <a:pt x="123" y="98"/>
                </a:lnTo>
                <a:lnTo>
                  <a:pt x="124" y="100"/>
                </a:lnTo>
                <a:lnTo>
                  <a:pt x="125" y="102"/>
                </a:lnTo>
                <a:lnTo>
                  <a:pt x="126" y="103"/>
                </a:lnTo>
                <a:lnTo>
                  <a:pt x="126" y="106"/>
                </a:lnTo>
                <a:lnTo>
                  <a:pt x="126" y="108"/>
                </a:lnTo>
                <a:lnTo>
                  <a:pt x="113" y="108"/>
                </a:lnTo>
                <a:lnTo>
                  <a:pt x="113" y="96"/>
                </a:lnTo>
                <a:lnTo>
                  <a:pt x="118" y="96"/>
                </a:lnTo>
                <a:lnTo>
                  <a:pt x="118" y="96"/>
                </a:lnTo>
                <a:close/>
                <a:moveTo>
                  <a:pt x="46" y="113"/>
                </a:moveTo>
                <a:lnTo>
                  <a:pt x="46" y="126"/>
                </a:lnTo>
                <a:lnTo>
                  <a:pt x="41" y="126"/>
                </a:lnTo>
                <a:lnTo>
                  <a:pt x="40" y="126"/>
                </a:lnTo>
                <a:lnTo>
                  <a:pt x="38" y="125"/>
                </a:lnTo>
                <a:lnTo>
                  <a:pt x="36" y="123"/>
                </a:lnTo>
                <a:lnTo>
                  <a:pt x="35" y="122"/>
                </a:lnTo>
                <a:lnTo>
                  <a:pt x="34" y="120"/>
                </a:lnTo>
                <a:lnTo>
                  <a:pt x="33" y="118"/>
                </a:lnTo>
                <a:lnTo>
                  <a:pt x="33" y="116"/>
                </a:lnTo>
                <a:lnTo>
                  <a:pt x="33" y="113"/>
                </a:lnTo>
                <a:lnTo>
                  <a:pt x="46" y="113"/>
                </a:lnTo>
                <a:lnTo>
                  <a:pt x="46" y="113"/>
                </a:lnTo>
                <a:close/>
                <a:moveTo>
                  <a:pt x="67" y="113"/>
                </a:moveTo>
                <a:lnTo>
                  <a:pt x="67" y="126"/>
                </a:lnTo>
                <a:lnTo>
                  <a:pt x="51" y="126"/>
                </a:lnTo>
                <a:lnTo>
                  <a:pt x="51" y="113"/>
                </a:lnTo>
                <a:lnTo>
                  <a:pt x="67" y="113"/>
                </a:lnTo>
                <a:lnTo>
                  <a:pt x="67" y="113"/>
                </a:lnTo>
                <a:close/>
                <a:moveTo>
                  <a:pt x="87" y="113"/>
                </a:moveTo>
                <a:lnTo>
                  <a:pt x="87" y="126"/>
                </a:lnTo>
                <a:lnTo>
                  <a:pt x="72" y="126"/>
                </a:lnTo>
                <a:lnTo>
                  <a:pt x="72" y="113"/>
                </a:lnTo>
                <a:lnTo>
                  <a:pt x="87" y="113"/>
                </a:lnTo>
                <a:lnTo>
                  <a:pt x="87" y="113"/>
                </a:lnTo>
                <a:close/>
                <a:moveTo>
                  <a:pt x="108" y="113"/>
                </a:moveTo>
                <a:lnTo>
                  <a:pt x="108" y="126"/>
                </a:lnTo>
                <a:lnTo>
                  <a:pt x="93" y="126"/>
                </a:lnTo>
                <a:lnTo>
                  <a:pt x="93" y="113"/>
                </a:lnTo>
                <a:lnTo>
                  <a:pt x="108" y="113"/>
                </a:lnTo>
                <a:lnTo>
                  <a:pt x="108" y="113"/>
                </a:lnTo>
                <a:close/>
                <a:moveTo>
                  <a:pt x="126" y="113"/>
                </a:moveTo>
                <a:lnTo>
                  <a:pt x="126" y="116"/>
                </a:lnTo>
                <a:lnTo>
                  <a:pt x="126" y="118"/>
                </a:lnTo>
                <a:lnTo>
                  <a:pt x="125" y="120"/>
                </a:lnTo>
                <a:lnTo>
                  <a:pt x="124" y="122"/>
                </a:lnTo>
                <a:lnTo>
                  <a:pt x="123" y="123"/>
                </a:lnTo>
                <a:lnTo>
                  <a:pt x="122" y="125"/>
                </a:lnTo>
                <a:lnTo>
                  <a:pt x="120" y="126"/>
                </a:lnTo>
                <a:lnTo>
                  <a:pt x="118" y="126"/>
                </a:lnTo>
                <a:lnTo>
                  <a:pt x="113" y="126"/>
                </a:lnTo>
                <a:lnTo>
                  <a:pt x="113" y="113"/>
                </a:lnTo>
                <a:lnTo>
                  <a:pt x="126" y="113"/>
                </a:lnTo>
                <a:lnTo>
                  <a:pt x="126" y="113"/>
                </a:lnTo>
                <a:close/>
                <a:moveTo>
                  <a:pt x="71" y="0"/>
                </a:moveTo>
                <a:lnTo>
                  <a:pt x="63" y="2"/>
                </a:lnTo>
                <a:lnTo>
                  <a:pt x="56" y="4"/>
                </a:lnTo>
                <a:lnTo>
                  <a:pt x="48" y="6"/>
                </a:lnTo>
                <a:lnTo>
                  <a:pt x="41" y="9"/>
                </a:lnTo>
                <a:lnTo>
                  <a:pt x="35" y="14"/>
                </a:lnTo>
                <a:lnTo>
                  <a:pt x="29" y="18"/>
                </a:lnTo>
                <a:lnTo>
                  <a:pt x="23" y="23"/>
                </a:lnTo>
                <a:lnTo>
                  <a:pt x="18" y="29"/>
                </a:lnTo>
                <a:lnTo>
                  <a:pt x="13" y="35"/>
                </a:lnTo>
                <a:lnTo>
                  <a:pt x="9" y="42"/>
                </a:lnTo>
                <a:lnTo>
                  <a:pt x="6" y="49"/>
                </a:lnTo>
                <a:lnTo>
                  <a:pt x="3" y="56"/>
                </a:lnTo>
                <a:lnTo>
                  <a:pt x="1" y="64"/>
                </a:lnTo>
                <a:lnTo>
                  <a:pt x="0" y="72"/>
                </a:lnTo>
                <a:lnTo>
                  <a:pt x="0" y="80"/>
                </a:lnTo>
                <a:lnTo>
                  <a:pt x="0" y="88"/>
                </a:lnTo>
                <a:lnTo>
                  <a:pt x="1" y="96"/>
                </a:lnTo>
                <a:lnTo>
                  <a:pt x="3" y="104"/>
                </a:lnTo>
                <a:lnTo>
                  <a:pt x="6" y="111"/>
                </a:lnTo>
                <a:lnTo>
                  <a:pt x="9" y="119"/>
                </a:lnTo>
                <a:lnTo>
                  <a:pt x="13" y="125"/>
                </a:lnTo>
                <a:lnTo>
                  <a:pt x="18" y="131"/>
                </a:lnTo>
                <a:lnTo>
                  <a:pt x="23" y="137"/>
                </a:lnTo>
                <a:lnTo>
                  <a:pt x="29" y="142"/>
                </a:lnTo>
                <a:lnTo>
                  <a:pt x="35" y="147"/>
                </a:lnTo>
                <a:lnTo>
                  <a:pt x="41" y="151"/>
                </a:lnTo>
                <a:lnTo>
                  <a:pt x="48" y="154"/>
                </a:lnTo>
                <a:lnTo>
                  <a:pt x="56" y="156"/>
                </a:lnTo>
                <a:lnTo>
                  <a:pt x="63" y="159"/>
                </a:lnTo>
                <a:lnTo>
                  <a:pt x="71" y="160"/>
                </a:lnTo>
                <a:lnTo>
                  <a:pt x="88" y="160"/>
                </a:lnTo>
                <a:lnTo>
                  <a:pt x="96" y="159"/>
                </a:lnTo>
                <a:lnTo>
                  <a:pt x="103" y="156"/>
                </a:lnTo>
                <a:lnTo>
                  <a:pt x="111" y="154"/>
                </a:lnTo>
                <a:lnTo>
                  <a:pt x="118" y="151"/>
                </a:lnTo>
                <a:lnTo>
                  <a:pt x="124" y="147"/>
                </a:lnTo>
                <a:lnTo>
                  <a:pt x="130" y="142"/>
                </a:lnTo>
                <a:lnTo>
                  <a:pt x="136" y="137"/>
                </a:lnTo>
                <a:lnTo>
                  <a:pt x="141" y="131"/>
                </a:lnTo>
                <a:lnTo>
                  <a:pt x="146" y="125"/>
                </a:lnTo>
                <a:lnTo>
                  <a:pt x="150" y="119"/>
                </a:lnTo>
                <a:lnTo>
                  <a:pt x="153" y="111"/>
                </a:lnTo>
                <a:lnTo>
                  <a:pt x="156" y="104"/>
                </a:lnTo>
                <a:lnTo>
                  <a:pt x="158" y="96"/>
                </a:lnTo>
                <a:lnTo>
                  <a:pt x="160" y="88"/>
                </a:lnTo>
                <a:lnTo>
                  <a:pt x="160" y="80"/>
                </a:lnTo>
                <a:lnTo>
                  <a:pt x="160" y="72"/>
                </a:lnTo>
                <a:lnTo>
                  <a:pt x="158" y="64"/>
                </a:lnTo>
                <a:lnTo>
                  <a:pt x="156" y="56"/>
                </a:lnTo>
                <a:lnTo>
                  <a:pt x="153" y="49"/>
                </a:lnTo>
                <a:lnTo>
                  <a:pt x="150" y="42"/>
                </a:lnTo>
                <a:lnTo>
                  <a:pt x="146" y="35"/>
                </a:lnTo>
                <a:lnTo>
                  <a:pt x="141" y="29"/>
                </a:lnTo>
                <a:lnTo>
                  <a:pt x="136" y="23"/>
                </a:lnTo>
                <a:lnTo>
                  <a:pt x="130" y="18"/>
                </a:lnTo>
                <a:lnTo>
                  <a:pt x="124" y="14"/>
                </a:lnTo>
                <a:lnTo>
                  <a:pt x="118" y="9"/>
                </a:lnTo>
                <a:lnTo>
                  <a:pt x="111" y="6"/>
                </a:lnTo>
                <a:lnTo>
                  <a:pt x="103" y="4"/>
                </a:lnTo>
                <a:lnTo>
                  <a:pt x="96" y="2"/>
                </a:lnTo>
                <a:lnTo>
                  <a:pt x="88" y="0"/>
                </a:lnTo>
                <a:lnTo>
                  <a:pt x="71" y="0"/>
                </a:lnTo>
                <a:lnTo>
                  <a:pt x="7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309D5B4F-E1D0-211D-ABE0-9CF93DF2C95F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5229225"/>
            <a:ext cx="254000" cy="252413"/>
          </a:xfrm>
          <a:custGeom>
            <a:avLst/>
            <a:gdLst>
              <a:gd name="T0" fmla="*/ 135 w 160"/>
              <a:gd name="T1" fmla="*/ 13 h 159"/>
              <a:gd name="T2" fmla="*/ 130 w 160"/>
              <a:gd name="T3" fmla="*/ 28 h 159"/>
              <a:gd name="T4" fmla="*/ 137 w 160"/>
              <a:gd name="T5" fmla="*/ 37 h 159"/>
              <a:gd name="T6" fmla="*/ 151 w 160"/>
              <a:gd name="T7" fmla="*/ 39 h 159"/>
              <a:gd name="T8" fmla="*/ 159 w 160"/>
              <a:gd name="T9" fmla="*/ 31 h 159"/>
              <a:gd name="T10" fmla="*/ 159 w 160"/>
              <a:gd name="T11" fmla="*/ 20 h 159"/>
              <a:gd name="T12" fmla="*/ 146 w 160"/>
              <a:gd name="T13" fmla="*/ 0 h 159"/>
              <a:gd name="T14" fmla="*/ 57 w 160"/>
              <a:gd name="T15" fmla="*/ 48 h 159"/>
              <a:gd name="T16" fmla="*/ 68 w 160"/>
              <a:gd name="T17" fmla="*/ 57 h 159"/>
              <a:gd name="T18" fmla="*/ 71 w 160"/>
              <a:gd name="T19" fmla="*/ 71 h 159"/>
              <a:gd name="T20" fmla="*/ 68 w 160"/>
              <a:gd name="T21" fmla="*/ 72 h 159"/>
              <a:gd name="T22" fmla="*/ 60 w 160"/>
              <a:gd name="T23" fmla="*/ 61 h 159"/>
              <a:gd name="T24" fmla="*/ 48 w 160"/>
              <a:gd name="T25" fmla="*/ 61 h 159"/>
              <a:gd name="T26" fmla="*/ 40 w 160"/>
              <a:gd name="T27" fmla="*/ 72 h 159"/>
              <a:gd name="T28" fmla="*/ 36 w 160"/>
              <a:gd name="T29" fmla="*/ 71 h 159"/>
              <a:gd name="T30" fmla="*/ 40 w 160"/>
              <a:gd name="T31" fmla="*/ 57 h 159"/>
              <a:gd name="T32" fmla="*/ 51 w 160"/>
              <a:gd name="T33" fmla="*/ 48 h 159"/>
              <a:gd name="T34" fmla="*/ 104 w 160"/>
              <a:gd name="T35" fmla="*/ 48 h 159"/>
              <a:gd name="T36" fmla="*/ 116 w 160"/>
              <a:gd name="T37" fmla="*/ 54 h 159"/>
              <a:gd name="T38" fmla="*/ 122 w 160"/>
              <a:gd name="T39" fmla="*/ 70 h 159"/>
              <a:gd name="T40" fmla="*/ 119 w 160"/>
              <a:gd name="T41" fmla="*/ 73 h 159"/>
              <a:gd name="T42" fmla="*/ 113 w 160"/>
              <a:gd name="T43" fmla="*/ 63 h 159"/>
              <a:gd name="T44" fmla="*/ 102 w 160"/>
              <a:gd name="T45" fmla="*/ 60 h 159"/>
              <a:gd name="T46" fmla="*/ 92 w 160"/>
              <a:gd name="T47" fmla="*/ 71 h 159"/>
              <a:gd name="T48" fmla="*/ 88 w 160"/>
              <a:gd name="T49" fmla="*/ 72 h 159"/>
              <a:gd name="T50" fmla="*/ 89 w 160"/>
              <a:gd name="T51" fmla="*/ 61 h 159"/>
              <a:gd name="T52" fmla="*/ 99 w 160"/>
              <a:gd name="T53" fmla="*/ 50 h 159"/>
              <a:gd name="T54" fmla="*/ 104 w 160"/>
              <a:gd name="T55" fmla="*/ 48 h 159"/>
              <a:gd name="T56" fmla="*/ 124 w 160"/>
              <a:gd name="T57" fmla="*/ 103 h 159"/>
              <a:gd name="T58" fmla="*/ 124 w 160"/>
              <a:gd name="T59" fmla="*/ 110 h 159"/>
              <a:gd name="T60" fmla="*/ 117 w 160"/>
              <a:gd name="T61" fmla="*/ 121 h 159"/>
              <a:gd name="T62" fmla="*/ 94 w 160"/>
              <a:gd name="T63" fmla="*/ 134 h 159"/>
              <a:gd name="T64" fmla="*/ 65 w 160"/>
              <a:gd name="T65" fmla="*/ 134 h 159"/>
              <a:gd name="T66" fmla="*/ 42 w 160"/>
              <a:gd name="T67" fmla="*/ 121 h 159"/>
              <a:gd name="T68" fmla="*/ 35 w 160"/>
              <a:gd name="T69" fmla="*/ 110 h 159"/>
              <a:gd name="T70" fmla="*/ 35 w 160"/>
              <a:gd name="T71" fmla="*/ 103 h 159"/>
              <a:gd name="T72" fmla="*/ 40 w 160"/>
              <a:gd name="T73" fmla="*/ 101 h 159"/>
              <a:gd name="T74" fmla="*/ 79 w 160"/>
              <a:gd name="T75" fmla="*/ 106 h 159"/>
              <a:gd name="T76" fmla="*/ 118 w 160"/>
              <a:gd name="T77" fmla="*/ 101 h 159"/>
              <a:gd name="T78" fmla="*/ 63 w 160"/>
              <a:gd name="T79" fmla="*/ 4 h 159"/>
              <a:gd name="T80" fmla="*/ 35 w 160"/>
              <a:gd name="T81" fmla="*/ 16 h 159"/>
              <a:gd name="T82" fmla="*/ 14 w 160"/>
              <a:gd name="T83" fmla="*/ 37 h 159"/>
              <a:gd name="T84" fmla="*/ 2 w 160"/>
              <a:gd name="T85" fmla="*/ 65 h 159"/>
              <a:gd name="T86" fmla="*/ 2 w 160"/>
              <a:gd name="T87" fmla="*/ 96 h 159"/>
              <a:gd name="T88" fmla="*/ 14 w 160"/>
              <a:gd name="T89" fmla="*/ 124 h 159"/>
              <a:gd name="T90" fmla="*/ 35 w 160"/>
              <a:gd name="T91" fmla="*/ 145 h 159"/>
              <a:gd name="T92" fmla="*/ 63 w 160"/>
              <a:gd name="T93" fmla="*/ 157 h 159"/>
              <a:gd name="T94" fmla="*/ 102 w 160"/>
              <a:gd name="T95" fmla="*/ 155 h 159"/>
              <a:gd name="T96" fmla="*/ 129 w 160"/>
              <a:gd name="T97" fmla="*/ 141 h 159"/>
              <a:gd name="T98" fmla="*/ 148 w 160"/>
              <a:gd name="T99" fmla="*/ 118 h 159"/>
              <a:gd name="T100" fmla="*/ 157 w 160"/>
              <a:gd name="T101" fmla="*/ 89 h 159"/>
              <a:gd name="T102" fmla="*/ 154 w 160"/>
              <a:gd name="T103" fmla="*/ 57 h 159"/>
              <a:gd name="T104" fmla="*/ 140 w 160"/>
              <a:gd name="T105" fmla="*/ 50 h 159"/>
              <a:gd name="T106" fmla="*/ 124 w 160"/>
              <a:gd name="T107" fmla="*/ 39 h 159"/>
              <a:gd name="T108" fmla="*/ 120 w 160"/>
              <a:gd name="T109" fmla="*/ 22 h 159"/>
              <a:gd name="T110" fmla="*/ 113 w 160"/>
              <a:gd name="T111" fmla="*/ 10 h 159"/>
              <a:gd name="T112" fmla="*/ 91 w 160"/>
              <a:gd name="T113" fmla="*/ 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59">
                <a:moveTo>
                  <a:pt x="144" y="0"/>
                </a:moveTo>
                <a:lnTo>
                  <a:pt x="143" y="1"/>
                </a:lnTo>
                <a:lnTo>
                  <a:pt x="140" y="6"/>
                </a:lnTo>
                <a:lnTo>
                  <a:pt x="135" y="13"/>
                </a:lnTo>
                <a:lnTo>
                  <a:pt x="131" y="20"/>
                </a:lnTo>
                <a:lnTo>
                  <a:pt x="130" y="23"/>
                </a:lnTo>
                <a:lnTo>
                  <a:pt x="130" y="25"/>
                </a:lnTo>
                <a:lnTo>
                  <a:pt x="130" y="28"/>
                </a:lnTo>
                <a:lnTo>
                  <a:pt x="131" y="31"/>
                </a:lnTo>
                <a:lnTo>
                  <a:pt x="132" y="33"/>
                </a:lnTo>
                <a:lnTo>
                  <a:pt x="134" y="36"/>
                </a:lnTo>
                <a:lnTo>
                  <a:pt x="137" y="37"/>
                </a:lnTo>
                <a:lnTo>
                  <a:pt x="139" y="39"/>
                </a:lnTo>
                <a:lnTo>
                  <a:pt x="142" y="40"/>
                </a:lnTo>
                <a:lnTo>
                  <a:pt x="148" y="40"/>
                </a:lnTo>
                <a:lnTo>
                  <a:pt x="151" y="39"/>
                </a:lnTo>
                <a:lnTo>
                  <a:pt x="154" y="37"/>
                </a:lnTo>
                <a:lnTo>
                  <a:pt x="156" y="36"/>
                </a:lnTo>
                <a:lnTo>
                  <a:pt x="158" y="33"/>
                </a:lnTo>
                <a:lnTo>
                  <a:pt x="159" y="31"/>
                </a:lnTo>
                <a:lnTo>
                  <a:pt x="160" y="28"/>
                </a:lnTo>
                <a:lnTo>
                  <a:pt x="160" y="25"/>
                </a:lnTo>
                <a:lnTo>
                  <a:pt x="160" y="23"/>
                </a:lnTo>
                <a:lnTo>
                  <a:pt x="159" y="20"/>
                </a:lnTo>
                <a:lnTo>
                  <a:pt x="155" y="13"/>
                </a:lnTo>
                <a:lnTo>
                  <a:pt x="151" y="6"/>
                </a:lnTo>
                <a:lnTo>
                  <a:pt x="147" y="1"/>
                </a:lnTo>
                <a:lnTo>
                  <a:pt x="146" y="0"/>
                </a:lnTo>
                <a:lnTo>
                  <a:pt x="144" y="0"/>
                </a:lnTo>
                <a:lnTo>
                  <a:pt x="144" y="0"/>
                </a:lnTo>
                <a:close/>
                <a:moveTo>
                  <a:pt x="54" y="48"/>
                </a:moveTo>
                <a:lnTo>
                  <a:pt x="57" y="48"/>
                </a:lnTo>
                <a:lnTo>
                  <a:pt x="60" y="50"/>
                </a:lnTo>
                <a:lnTo>
                  <a:pt x="63" y="51"/>
                </a:lnTo>
                <a:lnTo>
                  <a:pt x="65" y="54"/>
                </a:lnTo>
                <a:lnTo>
                  <a:pt x="68" y="57"/>
                </a:lnTo>
                <a:lnTo>
                  <a:pt x="69" y="61"/>
                </a:lnTo>
                <a:lnTo>
                  <a:pt x="71" y="65"/>
                </a:lnTo>
                <a:lnTo>
                  <a:pt x="72" y="70"/>
                </a:lnTo>
                <a:lnTo>
                  <a:pt x="71" y="71"/>
                </a:lnTo>
                <a:lnTo>
                  <a:pt x="71" y="72"/>
                </a:lnTo>
                <a:lnTo>
                  <a:pt x="70" y="73"/>
                </a:lnTo>
                <a:lnTo>
                  <a:pt x="68" y="73"/>
                </a:lnTo>
                <a:lnTo>
                  <a:pt x="68" y="72"/>
                </a:lnTo>
                <a:lnTo>
                  <a:pt x="67" y="71"/>
                </a:lnTo>
                <a:lnTo>
                  <a:pt x="64" y="66"/>
                </a:lnTo>
                <a:lnTo>
                  <a:pt x="62" y="63"/>
                </a:lnTo>
                <a:lnTo>
                  <a:pt x="60" y="61"/>
                </a:lnTo>
                <a:lnTo>
                  <a:pt x="57" y="60"/>
                </a:lnTo>
                <a:lnTo>
                  <a:pt x="54" y="59"/>
                </a:lnTo>
                <a:lnTo>
                  <a:pt x="51" y="60"/>
                </a:lnTo>
                <a:lnTo>
                  <a:pt x="48" y="61"/>
                </a:lnTo>
                <a:lnTo>
                  <a:pt x="46" y="63"/>
                </a:lnTo>
                <a:lnTo>
                  <a:pt x="44" y="66"/>
                </a:lnTo>
                <a:lnTo>
                  <a:pt x="41" y="71"/>
                </a:lnTo>
                <a:lnTo>
                  <a:pt x="40" y="72"/>
                </a:lnTo>
                <a:lnTo>
                  <a:pt x="40" y="73"/>
                </a:lnTo>
                <a:lnTo>
                  <a:pt x="38" y="73"/>
                </a:lnTo>
                <a:lnTo>
                  <a:pt x="37" y="72"/>
                </a:lnTo>
                <a:lnTo>
                  <a:pt x="36" y="71"/>
                </a:lnTo>
                <a:lnTo>
                  <a:pt x="36" y="70"/>
                </a:lnTo>
                <a:lnTo>
                  <a:pt x="37" y="65"/>
                </a:lnTo>
                <a:lnTo>
                  <a:pt x="38" y="61"/>
                </a:lnTo>
                <a:lnTo>
                  <a:pt x="40" y="57"/>
                </a:lnTo>
                <a:lnTo>
                  <a:pt x="43" y="54"/>
                </a:lnTo>
                <a:lnTo>
                  <a:pt x="45" y="51"/>
                </a:lnTo>
                <a:lnTo>
                  <a:pt x="48" y="50"/>
                </a:lnTo>
                <a:lnTo>
                  <a:pt x="51" y="48"/>
                </a:lnTo>
                <a:lnTo>
                  <a:pt x="54" y="48"/>
                </a:lnTo>
                <a:lnTo>
                  <a:pt x="54" y="48"/>
                </a:lnTo>
                <a:lnTo>
                  <a:pt x="54" y="48"/>
                </a:lnTo>
                <a:close/>
                <a:moveTo>
                  <a:pt x="104" y="48"/>
                </a:moveTo>
                <a:lnTo>
                  <a:pt x="107" y="48"/>
                </a:lnTo>
                <a:lnTo>
                  <a:pt x="111" y="50"/>
                </a:lnTo>
                <a:lnTo>
                  <a:pt x="113" y="51"/>
                </a:lnTo>
                <a:lnTo>
                  <a:pt x="116" y="54"/>
                </a:lnTo>
                <a:lnTo>
                  <a:pt x="118" y="57"/>
                </a:lnTo>
                <a:lnTo>
                  <a:pt x="120" y="61"/>
                </a:lnTo>
                <a:lnTo>
                  <a:pt x="122" y="65"/>
                </a:lnTo>
                <a:lnTo>
                  <a:pt x="122" y="70"/>
                </a:lnTo>
                <a:lnTo>
                  <a:pt x="122" y="71"/>
                </a:lnTo>
                <a:lnTo>
                  <a:pt x="122" y="72"/>
                </a:lnTo>
                <a:lnTo>
                  <a:pt x="121" y="73"/>
                </a:lnTo>
                <a:lnTo>
                  <a:pt x="119" y="73"/>
                </a:lnTo>
                <a:lnTo>
                  <a:pt x="118" y="72"/>
                </a:lnTo>
                <a:lnTo>
                  <a:pt x="118" y="71"/>
                </a:lnTo>
                <a:lnTo>
                  <a:pt x="115" y="66"/>
                </a:lnTo>
                <a:lnTo>
                  <a:pt x="113" y="63"/>
                </a:lnTo>
                <a:lnTo>
                  <a:pt x="110" y="61"/>
                </a:lnTo>
                <a:lnTo>
                  <a:pt x="107" y="60"/>
                </a:lnTo>
                <a:lnTo>
                  <a:pt x="104" y="59"/>
                </a:lnTo>
                <a:lnTo>
                  <a:pt x="102" y="60"/>
                </a:lnTo>
                <a:lnTo>
                  <a:pt x="99" y="61"/>
                </a:lnTo>
                <a:lnTo>
                  <a:pt x="97" y="63"/>
                </a:lnTo>
                <a:lnTo>
                  <a:pt x="95" y="66"/>
                </a:lnTo>
                <a:lnTo>
                  <a:pt x="92" y="71"/>
                </a:lnTo>
                <a:lnTo>
                  <a:pt x="91" y="72"/>
                </a:lnTo>
                <a:lnTo>
                  <a:pt x="90" y="73"/>
                </a:lnTo>
                <a:lnTo>
                  <a:pt x="89" y="73"/>
                </a:lnTo>
                <a:lnTo>
                  <a:pt x="88" y="72"/>
                </a:lnTo>
                <a:lnTo>
                  <a:pt x="87" y="71"/>
                </a:lnTo>
                <a:lnTo>
                  <a:pt x="87" y="70"/>
                </a:lnTo>
                <a:lnTo>
                  <a:pt x="88" y="65"/>
                </a:lnTo>
                <a:lnTo>
                  <a:pt x="89" y="61"/>
                </a:lnTo>
                <a:lnTo>
                  <a:pt x="91" y="57"/>
                </a:lnTo>
                <a:lnTo>
                  <a:pt x="93" y="54"/>
                </a:lnTo>
                <a:lnTo>
                  <a:pt x="96" y="51"/>
                </a:lnTo>
                <a:lnTo>
                  <a:pt x="99" y="50"/>
                </a:lnTo>
                <a:lnTo>
                  <a:pt x="102" y="48"/>
                </a:lnTo>
                <a:lnTo>
                  <a:pt x="104" y="48"/>
                </a:lnTo>
                <a:lnTo>
                  <a:pt x="104" y="48"/>
                </a:lnTo>
                <a:lnTo>
                  <a:pt x="104" y="48"/>
                </a:lnTo>
                <a:close/>
                <a:moveTo>
                  <a:pt x="121" y="101"/>
                </a:moveTo>
                <a:lnTo>
                  <a:pt x="122" y="101"/>
                </a:lnTo>
                <a:lnTo>
                  <a:pt x="123" y="102"/>
                </a:lnTo>
                <a:lnTo>
                  <a:pt x="124" y="103"/>
                </a:lnTo>
                <a:lnTo>
                  <a:pt x="125" y="104"/>
                </a:lnTo>
                <a:lnTo>
                  <a:pt x="125" y="105"/>
                </a:lnTo>
                <a:lnTo>
                  <a:pt x="125" y="106"/>
                </a:lnTo>
                <a:lnTo>
                  <a:pt x="124" y="110"/>
                </a:lnTo>
                <a:lnTo>
                  <a:pt x="123" y="113"/>
                </a:lnTo>
                <a:lnTo>
                  <a:pt x="121" y="116"/>
                </a:lnTo>
                <a:lnTo>
                  <a:pt x="119" y="119"/>
                </a:lnTo>
                <a:lnTo>
                  <a:pt x="117" y="121"/>
                </a:lnTo>
                <a:lnTo>
                  <a:pt x="114" y="124"/>
                </a:lnTo>
                <a:lnTo>
                  <a:pt x="108" y="128"/>
                </a:lnTo>
                <a:lnTo>
                  <a:pt x="101" y="131"/>
                </a:lnTo>
                <a:lnTo>
                  <a:pt x="94" y="134"/>
                </a:lnTo>
                <a:lnTo>
                  <a:pt x="87" y="135"/>
                </a:lnTo>
                <a:lnTo>
                  <a:pt x="79" y="136"/>
                </a:lnTo>
                <a:lnTo>
                  <a:pt x="72" y="135"/>
                </a:lnTo>
                <a:lnTo>
                  <a:pt x="65" y="134"/>
                </a:lnTo>
                <a:lnTo>
                  <a:pt x="57" y="131"/>
                </a:lnTo>
                <a:lnTo>
                  <a:pt x="50" y="128"/>
                </a:lnTo>
                <a:lnTo>
                  <a:pt x="44" y="124"/>
                </a:lnTo>
                <a:lnTo>
                  <a:pt x="42" y="121"/>
                </a:lnTo>
                <a:lnTo>
                  <a:pt x="39" y="119"/>
                </a:lnTo>
                <a:lnTo>
                  <a:pt x="37" y="116"/>
                </a:lnTo>
                <a:lnTo>
                  <a:pt x="36" y="113"/>
                </a:lnTo>
                <a:lnTo>
                  <a:pt x="35" y="110"/>
                </a:lnTo>
                <a:lnTo>
                  <a:pt x="34" y="106"/>
                </a:lnTo>
                <a:lnTo>
                  <a:pt x="34" y="105"/>
                </a:lnTo>
                <a:lnTo>
                  <a:pt x="34" y="104"/>
                </a:lnTo>
                <a:lnTo>
                  <a:pt x="35" y="103"/>
                </a:lnTo>
                <a:lnTo>
                  <a:pt x="35" y="102"/>
                </a:lnTo>
                <a:lnTo>
                  <a:pt x="36" y="101"/>
                </a:lnTo>
                <a:lnTo>
                  <a:pt x="38" y="101"/>
                </a:lnTo>
                <a:lnTo>
                  <a:pt x="40" y="101"/>
                </a:lnTo>
                <a:lnTo>
                  <a:pt x="48" y="103"/>
                </a:lnTo>
                <a:lnTo>
                  <a:pt x="58" y="104"/>
                </a:lnTo>
                <a:lnTo>
                  <a:pt x="68" y="105"/>
                </a:lnTo>
                <a:lnTo>
                  <a:pt x="79" y="106"/>
                </a:lnTo>
                <a:lnTo>
                  <a:pt x="91" y="105"/>
                </a:lnTo>
                <a:lnTo>
                  <a:pt x="101" y="104"/>
                </a:lnTo>
                <a:lnTo>
                  <a:pt x="111" y="103"/>
                </a:lnTo>
                <a:lnTo>
                  <a:pt x="118" y="101"/>
                </a:lnTo>
                <a:lnTo>
                  <a:pt x="121" y="101"/>
                </a:lnTo>
                <a:lnTo>
                  <a:pt x="121" y="101"/>
                </a:lnTo>
                <a:close/>
                <a:moveTo>
                  <a:pt x="71" y="2"/>
                </a:moveTo>
                <a:lnTo>
                  <a:pt x="63" y="4"/>
                </a:lnTo>
                <a:lnTo>
                  <a:pt x="56" y="6"/>
                </a:lnTo>
                <a:lnTo>
                  <a:pt x="48" y="9"/>
                </a:lnTo>
                <a:lnTo>
                  <a:pt x="42" y="12"/>
                </a:lnTo>
                <a:lnTo>
                  <a:pt x="35" y="16"/>
                </a:lnTo>
                <a:lnTo>
                  <a:pt x="29" y="20"/>
                </a:lnTo>
                <a:lnTo>
                  <a:pt x="23" y="25"/>
                </a:lnTo>
                <a:lnTo>
                  <a:pt x="18" y="31"/>
                </a:lnTo>
                <a:lnTo>
                  <a:pt x="14" y="37"/>
                </a:lnTo>
                <a:lnTo>
                  <a:pt x="10" y="43"/>
                </a:lnTo>
                <a:lnTo>
                  <a:pt x="7" y="50"/>
                </a:lnTo>
                <a:lnTo>
                  <a:pt x="4" y="57"/>
                </a:lnTo>
                <a:lnTo>
                  <a:pt x="2" y="65"/>
                </a:lnTo>
                <a:lnTo>
                  <a:pt x="1" y="72"/>
                </a:lnTo>
                <a:lnTo>
                  <a:pt x="0" y="81"/>
                </a:lnTo>
                <a:lnTo>
                  <a:pt x="1" y="89"/>
                </a:lnTo>
                <a:lnTo>
                  <a:pt x="2" y="96"/>
                </a:lnTo>
                <a:lnTo>
                  <a:pt x="4" y="104"/>
                </a:lnTo>
                <a:lnTo>
                  <a:pt x="7" y="111"/>
                </a:lnTo>
                <a:lnTo>
                  <a:pt x="10" y="118"/>
                </a:lnTo>
                <a:lnTo>
                  <a:pt x="14" y="124"/>
                </a:lnTo>
                <a:lnTo>
                  <a:pt x="18" y="130"/>
                </a:lnTo>
                <a:lnTo>
                  <a:pt x="23" y="136"/>
                </a:lnTo>
                <a:lnTo>
                  <a:pt x="29" y="141"/>
                </a:lnTo>
                <a:lnTo>
                  <a:pt x="35" y="145"/>
                </a:lnTo>
                <a:lnTo>
                  <a:pt x="42" y="149"/>
                </a:lnTo>
                <a:lnTo>
                  <a:pt x="48" y="152"/>
                </a:lnTo>
                <a:lnTo>
                  <a:pt x="56" y="155"/>
                </a:lnTo>
                <a:lnTo>
                  <a:pt x="63" y="157"/>
                </a:lnTo>
                <a:lnTo>
                  <a:pt x="71" y="159"/>
                </a:lnTo>
                <a:lnTo>
                  <a:pt x="87" y="159"/>
                </a:lnTo>
                <a:lnTo>
                  <a:pt x="95" y="157"/>
                </a:lnTo>
                <a:lnTo>
                  <a:pt x="102" y="155"/>
                </a:lnTo>
                <a:lnTo>
                  <a:pt x="110" y="152"/>
                </a:lnTo>
                <a:lnTo>
                  <a:pt x="117" y="149"/>
                </a:lnTo>
                <a:lnTo>
                  <a:pt x="123" y="145"/>
                </a:lnTo>
                <a:lnTo>
                  <a:pt x="129" y="141"/>
                </a:lnTo>
                <a:lnTo>
                  <a:pt x="135" y="136"/>
                </a:lnTo>
                <a:lnTo>
                  <a:pt x="140" y="130"/>
                </a:lnTo>
                <a:lnTo>
                  <a:pt x="145" y="124"/>
                </a:lnTo>
                <a:lnTo>
                  <a:pt x="148" y="118"/>
                </a:lnTo>
                <a:lnTo>
                  <a:pt x="152" y="111"/>
                </a:lnTo>
                <a:lnTo>
                  <a:pt x="154" y="104"/>
                </a:lnTo>
                <a:lnTo>
                  <a:pt x="156" y="96"/>
                </a:lnTo>
                <a:lnTo>
                  <a:pt x="157" y="89"/>
                </a:lnTo>
                <a:lnTo>
                  <a:pt x="158" y="81"/>
                </a:lnTo>
                <a:lnTo>
                  <a:pt x="157" y="72"/>
                </a:lnTo>
                <a:lnTo>
                  <a:pt x="156" y="64"/>
                </a:lnTo>
                <a:lnTo>
                  <a:pt x="154" y="57"/>
                </a:lnTo>
                <a:lnTo>
                  <a:pt x="151" y="50"/>
                </a:lnTo>
                <a:lnTo>
                  <a:pt x="148" y="50"/>
                </a:lnTo>
                <a:lnTo>
                  <a:pt x="145" y="50"/>
                </a:lnTo>
                <a:lnTo>
                  <a:pt x="140" y="50"/>
                </a:lnTo>
                <a:lnTo>
                  <a:pt x="135" y="48"/>
                </a:lnTo>
                <a:lnTo>
                  <a:pt x="131" y="46"/>
                </a:lnTo>
                <a:lnTo>
                  <a:pt x="127" y="43"/>
                </a:lnTo>
                <a:lnTo>
                  <a:pt x="124" y="39"/>
                </a:lnTo>
                <a:lnTo>
                  <a:pt x="122" y="35"/>
                </a:lnTo>
                <a:lnTo>
                  <a:pt x="120" y="30"/>
                </a:lnTo>
                <a:lnTo>
                  <a:pt x="120" y="25"/>
                </a:lnTo>
                <a:lnTo>
                  <a:pt x="120" y="22"/>
                </a:lnTo>
                <a:lnTo>
                  <a:pt x="121" y="19"/>
                </a:lnTo>
                <a:lnTo>
                  <a:pt x="122" y="15"/>
                </a:lnTo>
                <a:lnTo>
                  <a:pt x="118" y="12"/>
                </a:lnTo>
                <a:lnTo>
                  <a:pt x="113" y="10"/>
                </a:lnTo>
                <a:lnTo>
                  <a:pt x="107" y="8"/>
                </a:lnTo>
                <a:lnTo>
                  <a:pt x="102" y="5"/>
                </a:lnTo>
                <a:lnTo>
                  <a:pt x="97" y="4"/>
                </a:lnTo>
                <a:lnTo>
                  <a:pt x="91" y="3"/>
                </a:lnTo>
                <a:lnTo>
                  <a:pt x="85" y="2"/>
                </a:lnTo>
                <a:lnTo>
                  <a:pt x="71" y="2"/>
                </a:lnTo>
                <a:lnTo>
                  <a:pt x="71" y="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BB9877FD-29C5-FE85-1EB8-C278A0C7ED31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5229225"/>
            <a:ext cx="254000" cy="252413"/>
          </a:xfrm>
          <a:custGeom>
            <a:avLst/>
            <a:gdLst>
              <a:gd name="T0" fmla="*/ 65 w 160"/>
              <a:gd name="T1" fmla="*/ 40 h 159"/>
              <a:gd name="T2" fmla="*/ 70 w 160"/>
              <a:gd name="T3" fmla="*/ 48 h 159"/>
              <a:gd name="T4" fmla="*/ 63 w 160"/>
              <a:gd name="T5" fmla="*/ 77 h 159"/>
              <a:gd name="T6" fmla="*/ 38 w 160"/>
              <a:gd name="T7" fmla="*/ 71 h 159"/>
              <a:gd name="T8" fmla="*/ 30 w 160"/>
              <a:gd name="T9" fmla="*/ 66 h 159"/>
              <a:gd name="T10" fmla="*/ 29 w 160"/>
              <a:gd name="T11" fmla="*/ 56 h 159"/>
              <a:gd name="T12" fmla="*/ 36 w 160"/>
              <a:gd name="T13" fmla="*/ 50 h 159"/>
              <a:gd name="T14" fmla="*/ 47 w 160"/>
              <a:gd name="T15" fmla="*/ 48 h 159"/>
              <a:gd name="T16" fmla="*/ 52 w 160"/>
              <a:gd name="T17" fmla="*/ 40 h 159"/>
              <a:gd name="T18" fmla="*/ 58 w 160"/>
              <a:gd name="T19" fmla="*/ 38 h 159"/>
              <a:gd name="T20" fmla="*/ 107 w 160"/>
              <a:gd name="T21" fmla="*/ 39 h 159"/>
              <a:gd name="T22" fmla="*/ 113 w 160"/>
              <a:gd name="T23" fmla="*/ 46 h 159"/>
              <a:gd name="T24" fmla="*/ 123 w 160"/>
              <a:gd name="T25" fmla="*/ 49 h 159"/>
              <a:gd name="T26" fmla="*/ 130 w 160"/>
              <a:gd name="T27" fmla="*/ 54 h 159"/>
              <a:gd name="T28" fmla="*/ 131 w 160"/>
              <a:gd name="T29" fmla="*/ 64 h 159"/>
              <a:gd name="T30" fmla="*/ 126 w 160"/>
              <a:gd name="T31" fmla="*/ 71 h 159"/>
              <a:gd name="T32" fmla="*/ 99 w 160"/>
              <a:gd name="T33" fmla="*/ 77 h 159"/>
              <a:gd name="T34" fmla="*/ 91 w 160"/>
              <a:gd name="T35" fmla="*/ 51 h 159"/>
              <a:gd name="T36" fmla="*/ 94 w 160"/>
              <a:gd name="T37" fmla="*/ 42 h 159"/>
              <a:gd name="T38" fmla="*/ 103 w 160"/>
              <a:gd name="T39" fmla="*/ 38 h 159"/>
              <a:gd name="T40" fmla="*/ 124 w 160"/>
              <a:gd name="T41" fmla="*/ 101 h 159"/>
              <a:gd name="T42" fmla="*/ 127 w 160"/>
              <a:gd name="T43" fmla="*/ 105 h 159"/>
              <a:gd name="T44" fmla="*/ 123 w 160"/>
              <a:gd name="T45" fmla="*/ 116 h 159"/>
              <a:gd name="T46" fmla="*/ 110 w 160"/>
              <a:gd name="T47" fmla="*/ 128 h 159"/>
              <a:gd name="T48" fmla="*/ 81 w 160"/>
              <a:gd name="T49" fmla="*/ 136 h 159"/>
              <a:gd name="T50" fmla="*/ 51 w 160"/>
              <a:gd name="T51" fmla="*/ 128 h 159"/>
              <a:gd name="T52" fmla="*/ 38 w 160"/>
              <a:gd name="T53" fmla="*/ 116 h 159"/>
              <a:gd name="T54" fmla="*/ 34 w 160"/>
              <a:gd name="T55" fmla="*/ 105 h 159"/>
              <a:gd name="T56" fmla="*/ 37 w 160"/>
              <a:gd name="T57" fmla="*/ 101 h 159"/>
              <a:gd name="T58" fmla="*/ 58 w 160"/>
              <a:gd name="T59" fmla="*/ 104 h 159"/>
              <a:gd name="T60" fmla="*/ 102 w 160"/>
              <a:gd name="T61" fmla="*/ 104 h 159"/>
              <a:gd name="T62" fmla="*/ 123 w 160"/>
              <a:gd name="T63" fmla="*/ 100 h 159"/>
              <a:gd name="T64" fmla="*/ 49 w 160"/>
              <a:gd name="T65" fmla="*/ 6 h 159"/>
              <a:gd name="T66" fmla="*/ 24 w 160"/>
              <a:gd name="T67" fmla="*/ 23 h 159"/>
              <a:gd name="T68" fmla="*/ 7 w 160"/>
              <a:gd name="T69" fmla="*/ 49 h 159"/>
              <a:gd name="T70" fmla="*/ 0 w 160"/>
              <a:gd name="T71" fmla="*/ 80 h 159"/>
              <a:gd name="T72" fmla="*/ 7 w 160"/>
              <a:gd name="T73" fmla="*/ 111 h 159"/>
              <a:gd name="T74" fmla="*/ 24 w 160"/>
              <a:gd name="T75" fmla="*/ 136 h 159"/>
              <a:gd name="T76" fmla="*/ 49 w 160"/>
              <a:gd name="T77" fmla="*/ 153 h 159"/>
              <a:gd name="T78" fmla="*/ 88 w 160"/>
              <a:gd name="T79" fmla="*/ 159 h 159"/>
              <a:gd name="T80" fmla="*/ 118 w 160"/>
              <a:gd name="T81" fmla="*/ 150 h 159"/>
              <a:gd name="T82" fmla="*/ 142 w 160"/>
              <a:gd name="T83" fmla="*/ 130 h 159"/>
              <a:gd name="T84" fmla="*/ 157 w 160"/>
              <a:gd name="T85" fmla="*/ 103 h 159"/>
              <a:gd name="T86" fmla="*/ 160 w 160"/>
              <a:gd name="T87" fmla="*/ 71 h 159"/>
              <a:gd name="T88" fmla="*/ 150 w 160"/>
              <a:gd name="T89" fmla="*/ 41 h 159"/>
              <a:gd name="T90" fmla="*/ 131 w 160"/>
              <a:gd name="T91" fmla="*/ 18 h 159"/>
              <a:gd name="T92" fmla="*/ 104 w 160"/>
              <a:gd name="T93" fmla="*/ 4 h 159"/>
              <a:gd name="T94" fmla="*/ 72 w 160"/>
              <a:gd name="T95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59">
                <a:moveTo>
                  <a:pt x="58" y="38"/>
                </a:moveTo>
                <a:lnTo>
                  <a:pt x="60" y="39"/>
                </a:lnTo>
                <a:lnTo>
                  <a:pt x="63" y="39"/>
                </a:lnTo>
                <a:lnTo>
                  <a:pt x="65" y="40"/>
                </a:lnTo>
                <a:lnTo>
                  <a:pt x="67" y="42"/>
                </a:lnTo>
                <a:lnTo>
                  <a:pt x="68" y="44"/>
                </a:lnTo>
                <a:lnTo>
                  <a:pt x="69" y="46"/>
                </a:lnTo>
                <a:lnTo>
                  <a:pt x="70" y="48"/>
                </a:lnTo>
                <a:lnTo>
                  <a:pt x="70" y="51"/>
                </a:lnTo>
                <a:lnTo>
                  <a:pt x="70" y="53"/>
                </a:lnTo>
                <a:lnTo>
                  <a:pt x="64" y="76"/>
                </a:lnTo>
                <a:lnTo>
                  <a:pt x="63" y="77"/>
                </a:lnTo>
                <a:lnTo>
                  <a:pt x="62" y="77"/>
                </a:lnTo>
                <a:lnTo>
                  <a:pt x="61" y="78"/>
                </a:lnTo>
                <a:lnTo>
                  <a:pt x="60" y="78"/>
                </a:lnTo>
                <a:lnTo>
                  <a:pt x="38" y="71"/>
                </a:lnTo>
                <a:lnTo>
                  <a:pt x="35" y="71"/>
                </a:lnTo>
                <a:lnTo>
                  <a:pt x="33" y="69"/>
                </a:lnTo>
                <a:lnTo>
                  <a:pt x="31" y="68"/>
                </a:lnTo>
                <a:lnTo>
                  <a:pt x="30" y="66"/>
                </a:lnTo>
                <a:lnTo>
                  <a:pt x="29" y="64"/>
                </a:lnTo>
                <a:lnTo>
                  <a:pt x="29" y="61"/>
                </a:lnTo>
                <a:lnTo>
                  <a:pt x="29" y="59"/>
                </a:lnTo>
                <a:lnTo>
                  <a:pt x="29" y="56"/>
                </a:lnTo>
                <a:lnTo>
                  <a:pt x="30" y="54"/>
                </a:lnTo>
                <a:lnTo>
                  <a:pt x="32" y="53"/>
                </a:lnTo>
                <a:lnTo>
                  <a:pt x="33" y="51"/>
                </a:lnTo>
                <a:lnTo>
                  <a:pt x="36" y="50"/>
                </a:lnTo>
                <a:lnTo>
                  <a:pt x="38" y="49"/>
                </a:lnTo>
                <a:lnTo>
                  <a:pt x="44" y="49"/>
                </a:lnTo>
                <a:lnTo>
                  <a:pt x="46" y="50"/>
                </a:lnTo>
                <a:lnTo>
                  <a:pt x="47" y="48"/>
                </a:lnTo>
                <a:lnTo>
                  <a:pt x="48" y="46"/>
                </a:lnTo>
                <a:lnTo>
                  <a:pt x="49" y="44"/>
                </a:lnTo>
                <a:lnTo>
                  <a:pt x="51" y="42"/>
                </a:lnTo>
                <a:lnTo>
                  <a:pt x="52" y="40"/>
                </a:lnTo>
                <a:lnTo>
                  <a:pt x="54" y="39"/>
                </a:lnTo>
                <a:lnTo>
                  <a:pt x="56" y="39"/>
                </a:lnTo>
                <a:lnTo>
                  <a:pt x="58" y="38"/>
                </a:lnTo>
                <a:lnTo>
                  <a:pt x="58" y="38"/>
                </a:lnTo>
                <a:lnTo>
                  <a:pt x="58" y="38"/>
                </a:lnTo>
                <a:close/>
                <a:moveTo>
                  <a:pt x="103" y="38"/>
                </a:moveTo>
                <a:lnTo>
                  <a:pt x="105" y="39"/>
                </a:lnTo>
                <a:lnTo>
                  <a:pt x="107" y="39"/>
                </a:lnTo>
                <a:lnTo>
                  <a:pt x="109" y="40"/>
                </a:lnTo>
                <a:lnTo>
                  <a:pt x="111" y="42"/>
                </a:lnTo>
                <a:lnTo>
                  <a:pt x="112" y="44"/>
                </a:lnTo>
                <a:lnTo>
                  <a:pt x="113" y="46"/>
                </a:lnTo>
                <a:lnTo>
                  <a:pt x="114" y="48"/>
                </a:lnTo>
                <a:lnTo>
                  <a:pt x="114" y="50"/>
                </a:lnTo>
                <a:lnTo>
                  <a:pt x="117" y="49"/>
                </a:lnTo>
                <a:lnTo>
                  <a:pt x="123" y="49"/>
                </a:lnTo>
                <a:lnTo>
                  <a:pt x="125" y="50"/>
                </a:lnTo>
                <a:lnTo>
                  <a:pt x="127" y="51"/>
                </a:lnTo>
                <a:lnTo>
                  <a:pt x="129" y="53"/>
                </a:lnTo>
                <a:lnTo>
                  <a:pt x="130" y="54"/>
                </a:lnTo>
                <a:lnTo>
                  <a:pt x="131" y="56"/>
                </a:lnTo>
                <a:lnTo>
                  <a:pt x="132" y="59"/>
                </a:lnTo>
                <a:lnTo>
                  <a:pt x="132" y="61"/>
                </a:lnTo>
                <a:lnTo>
                  <a:pt x="131" y="64"/>
                </a:lnTo>
                <a:lnTo>
                  <a:pt x="131" y="66"/>
                </a:lnTo>
                <a:lnTo>
                  <a:pt x="129" y="68"/>
                </a:lnTo>
                <a:lnTo>
                  <a:pt x="128" y="69"/>
                </a:lnTo>
                <a:lnTo>
                  <a:pt x="126" y="71"/>
                </a:lnTo>
                <a:lnTo>
                  <a:pt x="124" y="71"/>
                </a:lnTo>
                <a:lnTo>
                  <a:pt x="101" y="78"/>
                </a:lnTo>
                <a:lnTo>
                  <a:pt x="100" y="78"/>
                </a:lnTo>
                <a:lnTo>
                  <a:pt x="99" y="77"/>
                </a:lnTo>
                <a:lnTo>
                  <a:pt x="98" y="77"/>
                </a:lnTo>
                <a:lnTo>
                  <a:pt x="97" y="76"/>
                </a:lnTo>
                <a:lnTo>
                  <a:pt x="91" y="53"/>
                </a:lnTo>
                <a:lnTo>
                  <a:pt x="91" y="51"/>
                </a:lnTo>
                <a:lnTo>
                  <a:pt x="91" y="48"/>
                </a:lnTo>
                <a:lnTo>
                  <a:pt x="91" y="46"/>
                </a:lnTo>
                <a:lnTo>
                  <a:pt x="93" y="44"/>
                </a:lnTo>
                <a:lnTo>
                  <a:pt x="94" y="42"/>
                </a:lnTo>
                <a:lnTo>
                  <a:pt x="96" y="40"/>
                </a:lnTo>
                <a:lnTo>
                  <a:pt x="98" y="39"/>
                </a:lnTo>
                <a:lnTo>
                  <a:pt x="100" y="39"/>
                </a:lnTo>
                <a:lnTo>
                  <a:pt x="103" y="38"/>
                </a:lnTo>
                <a:lnTo>
                  <a:pt x="103" y="38"/>
                </a:lnTo>
                <a:lnTo>
                  <a:pt x="103" y="38"/>
                </a:lnTo>
                <a:close/>
                <a:moveTo>
                  <a:pt x="123" y="100"/>
                </a:moveTo>
                <a:lnTo>
                  <a:pt x="124" y="101"/>
                </a:lnTo>
                <a:lnTo>
                  <a:pt x="125" y="101"/>
                </a:lnTo>
                <a:lnTo>
                  <a:pt x="126" y="102"/>
                </a:lnTo>
                <a:lnTo>
                  <a:pt x="127" y="103"/>
                </a:lnTo>
                <a:lnTo>
                  <a:pt x="127" y="105"/>
                </a:lnTo>
                <a:lnTo>
                  <a:pt x="127" y="106"/>
                </a:lnTo>
                <a:lnTo>
                  <a:pt x="126" y="109"/>
                </a:lnTo>
                <a:lnTo>
                  <a:pt x="125" y="113"/>
                </a:lnTo>
                <a:lnTo>
                  <a:pt x="123" y="116"/>
                </a:lnTo>
                <a:lnTo>
                  <a:pt x="121" y="118"/>
                </a:lnTo>
                <a:lnTo>
                  <a:pt x="118" y="121"/>
                </a:lnTo>
                <a:lnTo>
                  <a:pt x="116" y="123"/>
                </a:lnTo>
                <a:lnTo>
                  <a:pt x="110" y="128"/>
                </a:lnTo>
                <a:lnTo>
                  <a:pt x="103" y="131"/>
                </a:lnTo>
                <a:lnTo>
                  <a:pt x="96" y="134"/>
                </a:lnTo>
                <a:lnTo>
                  <a:pt x="88" y="135"/>
                </a:lnTo>
                <a:lnTo>
                  <a:pt x="81" y="136"/>
                </a:lnTo>
                <a:lnTo>
                  <a:pt x="73" y="135"/>
                </a:lnTo>
                <a:lnTo>
                  <a:pt x="65" y="134"/>
                </a:lnTo>
                <a:lnTo>
                  <a:pt x="58" y="131"/>
                </a:lnTo>
                <a:lnTo>
                  <a:pt x="51" y="128"/>
                </a:lnTo>
                <a:lnTo>
                  <a:pt x="45" y="123"/>
                </a:lnTo>
                <a:lnTo>
                  <a:pt x="42" y="121"/>
                </a:lnTo>
                <a:lnTo>
                  <a:pt x="40" y="118"/>
                </a:lnTo>
                <a:lnTo>
                  <a:pt x="38" y="116"/>
                </a:lnTo>
                <a:lnTo>
                  <a:pt x="36" y="113"/>
                </a:lnTo>
                <a:lnTo>
                  <a:pt x="35" y="109"/>
                </a:lnTo>
                <a:lnTo>
                  <a:pt x="34" y="106"/>
                </a:lnTo>
                <a:lnTo>
                  <a:pt x="34" y="105"/>
                </a:lnTo>
                <a:lnTo>
                  <a:pt x="35" y="103"/>
                </a:lnTo>
                <a:lnTo>
                  <a:pt x="35" y="102"/>
                </a:lnTo>
                <a:lnTo>
                  <a:pt x="36" y="101"/>
                </a:lnTo>
                <a:lnTo>
                  <a:pt x="37" y="101"/>
                </a:lnTo>
                <a:lnTo>
                  <a:pt x="38" y="100"/>
                </a:lnTo>
                <a:lnTo>
                  <a:pt x="41" y="100"/>
                </a:lnTo>
                <a:lnTo>
                  <a:pt x="49" y="102"/>
                </a:lnTo>
                <a:lnTo>
                  <a:pt x="58" y="104"/>
                </a:lnTo>
                <a:lnTo>
                  <a:pt x="69" y="105"/>
                </a:lnTo>
                <a:lnTo>
                  <a:pt x="81" y="105"/>
                </a:lnTo>
                <a:lnTo>
                  <a:pt x="91" y="105"/>
                </a:lnTo>
                <a:lnTo>
                  <a:pt x="102" y="104"/>
                </a:lnTo>
                <a:lnTo>
                  <a:pt x="112" y="102"/>
                </a:lnTo>
                <a:lnTo>
                  <a:pt x="120" y="100"/>
                </a:lnTo>
                <a:lnTo>
                  <a:pt x="123" y="100"/>
                </a:lnTo>
                <a:lnTo>
                  <a:pt x="123" y="100"/>
                </a:lnTo>
                <a:close/>
                <a:moveTo>
                  <a:pt x="72" y="0"/>
                </a:moveTo>
                <a:lnTo>
                  <a:pt x="64" y="2"/>
                </a:lnTo>
                <a:lnTo>
                  <a:pt x="57" y="4"/>
                </a:lnTo>
                <a:lnTo>
                  <a:pt x="49" y="6"/>
                </a:lnTo>
                <a:lnTo>
                  <a:pt x="42" y="10"/>
                </a:lnTo>
                <a:lnTo>
                  <a:pt x="36" y="14"/>
                </a:lnTo>
                <a:lnTo>
                  <a:pt x="29" y="18"/>
                </a:lnTo>
                <a:lnTo>
                  <a:pt x="24" y="23"/>
                </a:lnTo>
                <a:lnTo>
                  <a:pt x="18" y="29"/>
                </a:lnTo>
                <a:lnTo>
                  <a:pt x="14" y="35"/>
                </a:lnTo>
                <a:lnTo>
                  <a:pt x="10" y="41"/>
                </a:lnTo>
                <a:lnTo>
                  <a:pt x="7" y="49"/>
                </a:lnTo>
                <a:lnTo>
                  <a:pt x="4" y="56"/>
                </a:lnTo>
                <a:lnTo>
                  <a:pt x="2" y="64"/>
                </a:lnTo>
                <a:lnTo>
                  <a:pt x="1" y="71"/>
                </a:lnTo>
                <a:lnTo>
                  <a:pt x="0" y="80"/>
                </a:lnTo>
                <a:lnTo>
                  <a:pt x="1" y="88"/>
                </a:lnTo>
                <a:lnTo>
                  <a:pt x="2" y="96"/>
                </a:lnTo>
                <a:lnTo>
                  <a:pt x="4" y="103"/>
                </a:lnTo>
                <a:lnTo>
                  <a:pt x="7" y="111"/>
                </a:lnTo>
                <a:lnTo>
                  <a:pt x="10" y="118"/>
                </a:lnTo>
                <a:lnTo>
                  <a:pt x="14" y="124"/>
                </a:lnTo>
                <a:lnTo>
                  <a:pt x="18" y="130"/>
                </a:lnTo>
                <a:lnTo>
                  <a:pt x="24" y="136"/>
                </a:lnTo>
                <a:lnTo>
                  <a:pt x="29" y="141"/>
                </a:lnTo>
                <a:lnTo>
                  <a:pt x="36" y="146"/>
                </a:lnTo>
                <a:lnTo>
                  <a:pt x="42" y="150"/>
                </a:lnTo>
                <a:lnTo>
                  <a:pt x="49" y="153"/>
                </a:lnTo>
                <a:lnTo>
                  <a:pt x="57" y="155"/>
                </a:lnTo>
                <a:lnTo>
                  <a:pt x="64" y="157"/>
                </a:lnTo>
                <a:lnTo>
                  <a:pt x="72" y="159"/>
                </a:lnTo>
                <a:lnTo>
                  <a:pt x="88" y="159"/>
                </a:lnTo>
                <a:lnTo>
                  <a:pt x="97" y="157"/>
                </a:lnTo>
                <a:lnTo>
                  <a:pt x="104" y="155"/>
                </a:lnTo>
                <a:lnTo>
                  <a:pt x="112" y="153"/>
                </a:lnTo>
                <a:lnTo>
                  <a:pt x="118" y="150"/>
                </a:lnTo>
                <a:lnTo>
                  <a:pt x="125" y="146"/>
                </a:lnTo>
                <a:lnTo>
                  <a:pt x="131" y="141"/>
                </a:lnTo>
                <a:lnTo>
                  <a:pt x="137" y="136"/>
                </a:lnTo>
                <a:lnTo>
                  <a:pt x="142" y="130"/>
                </a:lnTo>
                <a:lnTo>
                  <a:pt x="147" y="124"/>
                </a:lnTo>
                <a:lnTo>
                  <a:pt x="150" y="118"/>
                </a:lnTo>
                <a:lnTo>
                  <a:pt x="154" y="111"/>
                </a:lnTo>
                <a:lnTo>
                  <a:pt x="157" y="103"/>
                </a:lnTo>
                <a:lnTo>
                  <a:pt x="159" y="96"/>
                </a:lnTo>
                <a:lnTo>
                  <a:pt x="160" y="88"/>
                </a:lnTo>
                <a:lnTo>
                  <a:pt x="160" y="80"/>
                </a:lnTo>
                <a:lnTo>
                  <a:pt x="160" y="71"/>
                </a:lnTo>
                <a:lnTo>
                  <a:pt x="159" y="64"/>
                </a:lnTo>
                <a:lnTo>
                  <a:pt x="157" y="56"/>
                </a:lnTo>
                <a:lnTo>
                  <a:pt x="154" y="49"/>
                </a:lnTo>
                <a:lnTo>
                  <a:pt x="150" y="41"/>
                </a:lnTo>
                <a:lnTo>
                  <a:pt x="147" y="35"/>
                </a:lnTo>
                <a:lnTo>
                  <a:pt x="142" y="29"/>
                </a:lnTo>
                <a:lnTo>
                  <a:pt x="137" y="23"/>
                </a:lnTo>
                <a:lnTo>
                  <a:pt x="131" y="18"/>
                </a:lnTo>
                <a:lnTo>
                  <a:pt x="125" y="14"/>
                </a:lnTo>
                <a:lnTo>
                  <a:pt x="118" y="10"/>
                </a:lnTo>
                <a:lnTo>
                  <a:pt x="112" y="6"/>
                </a:lnTo>
                <a:lnTo>
                  <a:pt x="104" y="4"/>
                </a:lnTo>
                <a:lnTo>
                  <a:pt x="97" y="2"/>
                </a:lnTo>
                <a:lnTo>
                  <a:pt x="88" y="0"/>
                </a:lnTo>
                <a:lnTo>
                  <a:pt x="72" y="0"/>
                </a:lnTo>
                <a:lnTo>
                  <a:pt x="7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2E5B6133-90AA-0724-5989-3F19A85BA6AB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4678363"/>
            <a:ext cx="254000" cy="252413"/>
          </a:xfrm>
          <a:custGeom>
            <a:avLst/>
            <a:gdLst>
              <a:gd name="T0" fmla="*/ 58 w 160"/>
              <a:gd name="T1" fmla="*/ 55 h 159"/>
              <a:gd name="T2" fmla="*/ 62 w 160"/>
              <a:gd name="T3" fmla="*/ 58 h 159"/>
              <a:gd name="T4" fmla="*/ 64 w 160"/>
              <a:gd name="T5" fmla="*/ 64 h 159"/>
              <a:gd name="T6" fmla="*/ 62 w 160"/>
              <a:gd name="T7" fmla="*/ 70 h 159"/>
              <a:gd name="T8" fmla="*/ 58 w 160"/>
              <a:gd name="T9" fmla="*/ 73 h 159"/>
              <a:gd name="T10" fmla="*/ 50 w 160"/>
              <a:gd name="T11" fmla="*/ 73 h 159"/>
              <a:gd name="T12" fmla="*/ 45 w 160"/>
              <a:gd name="T13" fmla="*/ 70 h 159"/>
              <a:gd name="T14" fmla="*/ 43 w 160"/>
              <a:gd name="T15" fmla="*/ 64 h 159"/>
              <a:gd name="T16" fmla="*/ 45 w 160"/>
              <a:gd name="T17" fmla="*/ 58 h 159"/>
              <a:gd name="T18" fmla="*/ 50 w 160"/>
              <a:gd name="T19" fmla="*/ 55 h 159"/>
              <a:gd name="T20" fmla="*/ 54 w 160"/>
              <a:gd name="T21" fmla="*/ 54 h 159"/>
              <a:gd name="T22" fmla="*/ 107 w 160"/>
              <a:gd name="T23" fmla="*/ 54 h 159"/>
              <a:gd name="T24" fmla="*/ 113 w 160"/>
              <a:gd name="T25" fmla="*/ 57 h 159"/>
              <a:gd name="T26" fmla="*/ 115 w 160"/>
              <a:gd name="T27" fmla="*/ 62 h 159"/>
              <a:gd name="T28" fmla="*/ 115 w 160"/>
              <a:gd name="T29" fmla="*/ 68 h 159"/>
              <a:gd name="T30" fmla="*/ 111 w 160"/>
              <a:gd name="T31" fmla="*/ 73 h 159"/>
              <a:gd name="T32" fmla="*/ 103 w 160"/>
              <a:gd name="T33" fmla="*/ 74 h 159"/>
              <a:gd name="T34" fmla="*/ 98 w 160"/>
              <a:gd name="T35" fmla="*/ 71 h 159"/>
              <a:gd name="T36" fmla="*/ 95 w 160"/>
              <a:gd name="T37" fmla="*/ 66 h 159"/>
              <a:gd name="T38" fmla="*/ 96 w 160"/>
              <a:gd name="T39" fmla="*/ 60 h 159"/>
              <a:gd name="T40" fmla="*/ 100 w 160"/>
              <a:gd name="T41" fmla="*/ 56 h 159"/>
              <a:gd name="T42" fmla="*/ 105 w 160"/>
              <a:gd name="T43" fmla="*/ 54 h 159"/>
              <a:gd name="T44" fmla="*/ 122 w 160"/>
              <a:gd name="T45" fmla="*/ 100 h 159"/>
              <a:gd name="T46" fmla="*/ 125 w 160"/>
              <a:gd name="T47" fmla="*/ 102 h 159"/>
              <a:gd name="T48" fmla="*/ 126 w 160"/>
              <a:gd name="T49" fmla="*/ 106 h 159"/>
              <a:gd name="T50" fmla="*/ 122 w 160"/>
              <a:gd name="T51" fmla="*/ 116 h 159"/>
              <a:gd name="T52" fmla="*/ 115 w 160"/>
              <a:gd name="T53" fmla="*/ 123 h 159"/>
              <a:gd name="T54" fmla="*/ 94 w 160"/>
              <a:gd name="T55" fmla="*/ 134 h 159"/>
              <a:gd name="T56" fmla="*/ 72 w 160"/>
              <a:gd name="T57" fmla="*/ 135 h 159"/>
              <a:gd name="T58" fmla="*/ 50 w 160"/>
              <a:gd name="T59" fmla="*/ 127 h 159"/>
              <a:gd name="T60" fmla="*/ 39 w 160"/>
              <a:gd name="T61" fmla="*/ 118 h 159"/>
              <a:gd name="T62" fmla="*/ 34 w 160"/>
              <a:gd name="T63" fmla="*/ 109 h 159"/>
              <a:gd name="T64" fmla="*/ 33 w 160"/>
              <a:gd name="T65" fmla="*/ 103 h 159"/>
              <a:gd name="T66" fmla="*/ 36 w 160"/>
              <a:gd name="T67" fmla="*/ 101 h 159"/>
              <a:gd name="T68" fmla="*/ 48 w 160"/>
              <a:gd name="T69" fmla="*/ 102 h 159"/>
              <a:gd name="T70" fmla="*/ 79 w 160"/>
              <a:gd name="T71" fmla="*/ 105 h 159"/>
              <a:gd name="T72" fmla="*/ 111 w 160"/>
              <a:gd name="T73" fmla="*/ 102 h 159"/>
              <a:gd name="T74" fmla="*/ 122 w 160"/>
              <a:gd name="T75" fmla="*/ 100 h 159"/>
              <a:gd name="T76" fmla="*/ 56 w 160"/>
              <a:gd name="T77" fmla="*/ 4 h 159"/>
              <a:gd name="T78" fmla="*/ 35 w 160"/>
              <a:gd name="T79" fmla="*/ 14 h 159"/>
              <a:gd name="T80" fmla="*/ 18 w 160"/>
              <a:gd name="T81" fmla="*/ 29 h 159"/>
              <a:gd name="T82" fmla="*/ 6 w 160"/>
              <a:gd name="T83" fmla="*/ 49 h 159"/>
              <a:gd name="T84" fmla="*/ 0 w 160"/>
              <a:gd name="T85" fmla="*/ 71 h 159"/>
              <a:gd name="T86" fmla="*/ 1 w 160"/>
              <a:gd name="T87" fmla="*/ 96 h 159"/>
              <a:gd name="T88" fmla="*/ 9 w 160"/>
              <a:gd name="T89" fmla="*/ 118 h 159"/>
              <a:gd name="T90" fmla="*/ 23 w 160"/>
              <a:gd name="T91" fmla="*/ 136 h 159"/>
              <a:gd name="T92" fmla="*/ 42 w 160"/>
              <a:gd name="T93" fmla="*/ 150 h 159"/>
              <a:gd name="T94" fmla="*/ 63 w 160"/>
              <a:gd name="T95" fmla="*/ 157 h 159"/>
              <a:gd name="T96" fmla="*/ 95 w 160"/>
              <a:gd name="T97" fmla="*/ 157 h 159"/>
              <a:gd name="T98" fmla="*/ 118 w 160"/>
              <a:gd name="T99" fmla="*/ 150 h 159"/>
              <a:gd name="T100" fmla="*/ 136 w 160"/>
              <a:gd name="T101" fmla="*/ 136 h 159"/>
              <a:gd name="T102" fmla="*/ 150 w 160"/>
              <a:gd name="T103" fmla="*/ 118 h 159"/>
              <a:gd name="T104" fmla="*/ 158 w 160"/>
              <a:gd name="T105" fmla="*/ 96 h 159"/>
              <a:gd name="T106" fmla="*/ 159 w 160"/>
              <a:gd name="T107" fmla="*/ 71 h 159"/>
              <a:gd name="T108" fmla="*/ 153 w 160"/>
              <a:gd name="T109" fmla="*/ 49 h 159"/>
              <a:gd name="T110" fmla="*/ 141 w 160"/>
              <a:gd name="T111" fmla="*/ 29 h 159"/>
              <a:gd name="T112" fmla="*/ 124 w 160"/>
              <a:gd name="T113" fmla="*/ 14 h 159"/>
              <a:gd name="T114" fmla="*/ 103 w 160"/>
              <a:gd name="T115" fmla="*/ 4 h 159"/>
              <a:gd name="T116" fmla="*/ 71 w 160"/>
              <a:gd name="T117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59">
                <a:moveTo>
                  <a:pt x="54" y="54"/>
                </a:moveTo>
                <a:lnTo>
                  <a:pt x="56" y="54"/>
                </a:lnTo>
                <a:lnTo>
                  <a:pt x="58" y="55"/>
                </a:lnTo>
                <a:lnTo>
                  <a:pt x="60" y="56"/>
                </a:lnTo>
                <a:lnTo>
                  <a:pt x="61" y="57"/>
                </a:lnTo>
                <a:lnTo>
                  <a:pt x="62" y="58"/>
                </a:lnTo>
                <a:lnTo>
                  <a:pt x="63" y="60"/>
                </a:lnTo>
                <a:lnTo>
                  <a:pt x="64" y="62"/>
                </a:lnTo>
                <a:lnTo>
                  <a:pt x="64" y="64"/>
                </a:lnTo>
                <a:lnTo>
                  <a:pt x="64" y="66"/>
                </a:lnTo>
                <a:lnTo>
                  <a:pt x="63" y="68"/>
                </a:lnTo>
                <a:lnTo>
                  <a:pt x="62" y="70"/>
                </a:lnTo>
                <a:lnTo>
                  <a:pt x="61" y="71"/>
                </a:lnTo>
                <a:lnTo>
                  <a:pt x="60" y="73"/>
                </a:lnTo>
                <a:lnTo>
                  <a:pt x="58" y="73"/>
                </a:lnTo>
                <a:lnTo>
                  <a:pt x="56" y="74"/>
                </a:lnTo>
                <a:lnTo>
                  <a:pt x="51" y="74"/>
                </a:lnTo>
                <a:lnTo>
                  <a:pt x="50" y="73"/>
                </a:lnTo>
                <a:lnTo>
                  <a:pt x="48" y="73"/>
                </a:lnTo>
                <a:lnTo>
                  <a:pt x="46" y="71"/>
                </a:lnTo>
                <a:lnTo>
                  <a:pt x="45" y="70"/>
                </a:lnTo>
                <a:lnTo>
                  <a:pt x="44" y="68"/>
                </a:lnTo>
                <a:lnTo>
                  <a:pt x="44" y="66"/>
                </a:lnTo>
                <a:lnTo>
                  <a:pt x="43" y="64"/>
                </a:lnTo>
                <a:lnTo>
                  <a:pt x="44" y="62"/>
                </a:lnTo>
                <a:lnTo>
                  <a:pt x="44" y="60"/>
                </a:lnTo>
                <a:lnTo>
                  <a:pt x="45" y="58"/>
                </a:lnTo>
                <a:lnTo>
                  <a:pt x="46" y="57"/>
                </a:lnTo>
                <a:lnTo>
                  <a:pt x="48" y="56"/>
                </a:lnTo>
                <a:lnTo>
                  <a:pt x="50" y="55"/>
                </a:lnTo>
                <a:lnTo>
                  <a:pt x="51" y="54"/>
                </a:lnTo>
                <a:lnTo>
                  <a:pt x="54" y="54"/>
                </a:lnTo>
                <a:lnTo>
                  <a:pt x="54" y="54"/>
                </a:lnTo>
                <a:lnTo>
                  <a:pt x="54" y="54"/>
                </a:lnTo>
                <a:close/>
                <a:moveTo>
                  <a:pt x="105" y="54"/>
                </a:moveTo>
                <a:lnTo>
                  <a:pt x="107" y="54"/>
                </a:lnTo>
                <a:lnTo>
                  <a:pt x="109" y="55"/>
                </a:lnTo>
                <a:lnTo>
                  <a:pt x="111" y="56"/>
                </a:lnTo>
                <a:lnTo>
                  <a:pt x="113" y="57"/>
                </a:lnTo>
                <a:lnTo>
                  <a:pt x="114" y="58"/>
                </a:lnTo>
                <a:lnTo>
                  <a:pt x="115" y="60"/>
                </a:lnTo>
                <a:lnTo>
                  <a:pt x="115" y="62"/>
                </a:lnTo>
                <a:lnTo>
                  <a:pt x="116" y="64"/>
                </a:lnTo>
                <a:lnTo>
                  <a:pt x="115" y="66"/>
                </a:lnTo>
                <a:lnTo>
                  <a:pt x="115" y="68"/>
                </a:lnTo>
                <a:lnTo>
                  <a:pt x="114" y="70"/>
                </a:lnTo>
                <a:lnTo>
                  <a:pt x="113" y="71"/>
                </a:lnTo>
                <a:lnTo>
                  <a:pt x="111" y="73"/>
                </a:lnTo>
                <a:lnTo>
                  <a:pt x="109" y="73"/>
                </a:lnTo>
                <a:lnTo>
                  <a:pt x="107" y="74"/>
                </a:lnTo>
                <a:lnTo>
                  <a:pt x="103" y="74"/>
                </a:lnTo>
                <a:lnTo>
                  <a:pt x="101" y="73"/>
                </a:lnTo>
                <a:lnTo>
                  <a:pt x="100" y="73"/>
                </a:lnTo>
                <a:lnTo>
                  <a:pt x="98" y="71"/>
                </a:lnTo>
                <a:lnTo>
                  <a:pt x="97" y="70"/>
                </a:lnTo>
                <a:lnTo>
                  <a:pt x="96" y="68"/>
                </a:lnTo>
                <a:lnTo>
                  <a:pt x="95" y="66"/>
                </a:lnTo>
                <a:lnTo>
                  <a:pt x="95" y="64"/>
                </a:lnTo>
                <a:lnTo>
                  <a:pt x="95" y="62"/>
                </a:lnTo>
                <a:lnTo>
                  <a:pt x="96" y="60"/>
                </a:lnTo>
                <a:lnTo>
                  <a:pt x="97" y="58"/>
                </a:lnTo>
                <a:lnTo>
                  <a:pt x="98" y="57"/>
                </a:lnTo>
                <a:lnTo>
                  <a:pt x="100" y="56"/>
                </a:lnTo>
                <a:lnTo>
                  <a:pt x="101" y="55"/>
                </a:lnTo>
                <a:lnTo>
                  <a:pt x="103" y="54"/>
                </a:lnTo>
                <a:lnTo>
                  <a:pt x="105" y="54"/>
                </a:lnTo>
                <a:lnTo>
                  <a:pt x="105" y="54"/>
                </a:lnTo>
                <a:lnTo>
                  <a:pt x="105" y="54"/>
                </a:lnTo>
                <a:close/>
                <a:moveTo>
                  <a:pt x="122" y="100"/>
                </a:moveTo>
                <a:lnTo>
                  <a:pt x="123" y="101"/>
                </a:lnTo>
                <a:lnTo>
                  <a:pt x="124" y="101"/>
                </a:lnTo>
                <a:lnTo>
                  <a:pt x="125" y="102"/>
                </a:lnTo>
                <a:lnTo>
                  <a:pt x="126" y="103"/>
                </a:lnTo>
                <a:lnTo>
                  <a:pt x="126" y="105"/>
                </a:lnTo>
                <a:lnTo>
                  <a:pt x="126" y="106"/>
                </a:lnTo>
                <a:lnTo>
                  <a:pt x="125" y="109"/>
                </a:lnTo>
                <a:lnTo>
                  <a:pt x="124" y="113"/>
                </a:lnTo>
                <a:lnTo>
                  <a:pt x="122" y="116"/>
                </a:lnTo>
                <a:lnTo>
                  <a:pt x="120" y="118"/>
                </a:lnTo>
                <a:lnTo>
                  <a:pt x="118" y="121"/>
                </a:lnTo>
                <a:lnTo>
                  <a:pt x="115" y="123"/>
                </a:lnTo>
                <a:lnTo>
                  <a:pt x="109" y="127"/>
                </a:lnTo>
                <a:lnTo>
                  <a:pt x="102" y="131"/>
                </a:lnTo>
                <a:lnTo>
                  <a:pt x="94" y="134"/>
                </a:lnTo>
                <a:lnTo>
                  <a:pt x="87" y="135"/>
                </a:lnTo>
                <a:lnTo>
                  <a:pt x="79" y="136"/>
                </a:lnTo>
                <a:lnTo>
                  <a:pt x="72" y="135"/>
                </a:lnTo>
                <a:lnTo>
                  <a:pt x="64" y="134"/>
                </a:lnTo>
                <a:lnTo>
                  <a:pt x="57" y="131"/>
                </a:lnTo>
                <a:lnTo>
                  <a:pt x="50" y="127"/>
                </a:lnTo>
                <a:lnTo>
                  <a:pt x="44" y="123"/>
                </a:lnTo>
                <a:lnTo>
                  <a:pt x="41" y="121"/>
                </a:lnTo>
                <a:lnTo>
                  <a:pt x="39" y="118"/>
                </a:lnTo>
                <a:lnTo>
                  <a:pt x="37" y="116"/>
                </a:lnTo>
                <a:lnTo>
                  <a:pt x="35" y="113"/>
                </a:lnTo>
                <a:lnTo>
                  <a:pt x="34" y="109"/>
                </a:lnTo>
                <a:lnTo>
                  <a:pt x="33" y="106"/>
                </a:lnTo>
                <a:lnTo>
                  <a:pt x="33" y="105"/>
                </a:lnTo>
                <a:lnTo>
                  <a:pt x="33" y="103"/>
                </a:lnTo>
                <a:lnTo>
                  <a:pt x="34" y="102"/>
                </a:lnTo>
                <a:lnTo>
                  <a:pt x="35" y="101"/>
                </a:lnTo>
                <a:lnTo>
                  <a:pt x="36" y="101"/>
                </a:lnTo>
                <a:lnTo>
                  <a:pt x="37" y="100"/>
                </a:lnTo>
                <a:lnTo>
                  <a:pt x="40" y="100"/>
                </a:lnTo>
                <a:lnTo>
                  <a:pt x="48" y="102"/>
                </a:lnTo>
                <a:lnTo>
                  <a:pt x="58" y="104"/>
                </a:lnTo>
                <a:lnTo>
                  <a:pt x="68" y="105"/>
                </a:lnTo>
                <a:lnTo>
                  <a:pt x="79" y="105"/>
                </a:lnTo>
                <a:lnTo>
                  <a:pt x="91" y="105"/>
                </a:lnTo>
                <a:lnTo>
                  <a:pt x="102" y="104"/>
                </a:lnTo>
                <a:lnTo>
                  <a:pt x="111" y="102"/>
                </a:lnTo>
                <a:lnTo>
                  <a:pt x="119" y="100"/>
                </a:lnTo>
                <a:lnTo>
                  <a:pt x="122" y="100"/>
                </a:lnTo>
                <a:lnTo>
                  <a:pt x="122" y="100"/>
                </a:lnTo>
                <a:close/>
                <a:moveTo>
                  <a:pt x="71" y="0"/>
                </a:moveTo>
                <a:lnTo>
                  <a:pt x="63" y="2"/>
                </a:lnTo>
                <a:lnTo>
                  <a:pt x="56" y="4"/>
                </a:lnTo>
                <a:lnTo>
                  <a:pt x="48" y="6"/>
                </a:lnTo>
                <a:lnTo>
                  <a:pt x="42" y="10"/>
                </a:lnTo>
                <a:lnTo>
                  <a:pt x="35" y="14"/>
                </a:lnTo>
                <a:lnTo>
                  <a:pt x="29" y="18"/>
                </a:lnTo>
                <a:lnTo>
                  <a:pt x="23" y="23"/>
                </a:lnTo>
                <a:lnTo>
                  <a:pt x="18" y="29"/>
                </a:lnTo>
                <a:lnTo>
                  <a:pt x="13" y="35"/>
                </a:lnTo>
                <a:lnTo>
                  <a:pt x="9" y="41"/>
                </a:lnTo>
                <a:lnTo>
                  <a:pt x="6" y="49"/>
                </a:lnTo>
                <a:lnTo>
                  <a:pt x="3" y="56"/>
                </a:lnTo>
                <a:lnTo>
                  <a:pt x="1" y="64"/>
                </a:lnTo>
                <a:lnTo>
                  <a:pt x="0" y="71"/>
                </a:lnTo>
                <a:lnTo>
                  <a:pt x="0" y="80"/>
                </a:lnTo>
                <a:lnTo>
                  <a:pt x="0" y="88"/>
                </a:lnTo>
                <a:lnTo>
                  <a:pt x="1" y="96"/>
                </a:lnTo>
                <a:lnTo>
                  <a:pt x="3" y="103"/>
                </a:lnTo>
                <a:lnTo>
                  <a:pt x="6" y="111"/>
                </a:lnTo>
                <a:lnTo>
                  <a:pt x="9" y="118"/>
                </a:lnTo>
                <a:lnTo>
                  <a:pt x="13" y="124"/>
                </a:lnTo>
                <a:lnTo>
                  <a:pt x="18" y="130"/>
                </a:lnTo>
                <a:lnTo>
                  <a:pt x="23" y="136"/>
                </a:lnTo>
                <a:lnTo>
                  <a:pt x="29" y="141"/>
                </a:lnTo>
                <a:lnTo>
                  <a:pt x="35" y="146"/>
                </a:lnTo>
                <a:lnTo>
                  <a:pt x="42" y="150"/>
                </a:lnTo>
                <a:lnTo>
                  <a:pt x="48" y="153"/>
                </a:lnTo>
                <a:lnTo>
                  <a:pt x="56" y="155"/>
                </a:lnTo>
                <a:lnTo>
                  <a:pt x="63" y="157"/>
                </a:lnTo>
                <a:lnTo>
                  <a:pt x="71" y="159"/>
                </a:lnTo>
                <a:lnTo>
                  <a:pt x="88" y="159"/>
                </a:lnTo>
                <a:lnTo>
                  <a:pt x="95" y="157"/>
                </a:lnTo>
                <a:lnTo>
                  <a:pt x="103" y="155"/>
                </a:lnTo>
                <a:lnTo>
                  <a:pt x="111" y="153"/>
                </a:lnTo>
                <a:lnTo>
                  <a:pt x="118" y="150"/>
                </a:lnTo>
                <a:lnTo>
                  <a:pt x="124" y="146"/>
                </a:lnTo>
                <a:lnTo>
                  <a:pt x="130" y="141"/>
                </a:lnTo>
                <a:lnTo>
                  <a:pt x="136" y="136"/>
                </a:lnTo>
                <a:lnTo>
                  <a:pt x="141" y="130"/>
                </a:lnTo>
                <a:lnTo>
                  <a:pt x="146" y="124"/>
                </a:lnTo>
                <a:lnTo>
                  <a:pt x="150" y="118"/>
                </a:lnTo>
                <a:lnTo>
                  <a:pt x="153" y="111"/>
                </a:lnTo>
                <a:lnTo>
                  <a:pt x="156" y="103"/>
                </a:lnTo>
                <a:lnTo>
                  <a:pt x="158" y="96"/>
                </a:lnTo>
                <a:lnTo>
                  <a:pt x="159" y="88"/>
                </a:lnTo>
                <a:lnTo>
                  <a:pt x="160" y="80"/>
                </a:lnTo>
                <a:lnTo>
                  <a:pt x="159" y="71"/>
                </a:lnTo>
                <a:lnTo>
                  <a:pt x="158" y="64"/>
                </a:lnTo>
                <a:lnTo>
                  <a:pt x="156" y="56"/>
                </a:lnTo>
                <a:lnTo>
                  <a:pt x="153" y="49"/>
                </a:lnTo>
                <a:lnTo>
                  <a:pt x="150" y="41"/>
                </a:lnTo>
                <a:lnTo>
                  <a:pt x="146" y="35"/>
                </a:lnTo>
                <a:lnTo>
                  <a:pt x="141" y="29"/>
                </a:lnTo>
                <a:lnTo>
                  <a:pt x="136" y="23"/>
                </a:lnTo>
                <a:lnTo>
                  <a:pt x="130" y="18"/>
                </a:lnTo>
                <a:lnTo>
                  <a:pt x="124" y="14"/>
                </a:lnTo>
                <a:lnTo>
                  <a:pt x="118" y="10"/>
                </a:lnTo>
                <a:lnTo>
                  <a:pt x="111" y="6"/>
                </a:lnTo>
                <a:lnTo>
                  <a:pt x="103" y="4"/>
                </a:lnTo>
                <a:lnTo>
                  <a:pt x="95" y="2"/>
                </a:lnTo>
                <a:lnTo>
                  <a:pt x="88" y="0"/>
                </a:lnTo>
                <a:lnTo>
                  <a:pt x="71" y="0"/>
                </a:lnTo>
                <a:lnTo>
                  <a:pt x="7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988D8742-6E24-1B45-E871-DFF5D8B3895B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4127500"/>
            <a:ext cx="254000" cy="250825"/>
          </a:xfrm>
          <a:custGeom>
            <a:avLst/>
            <a:gdLst>
              <a:gd name="T0" fmla="*/ 69 w 160"/>
              <a:gd name="T1" fmla="*/ 61 h 158"/>
              <a:gd name="T2" fmla="*/ 70 w 160"/>
              <a:gd name="T3" fmla="*/ 66 h 158"/>
              <a:gd name="T4" fmla="*/ 42 w 160"/>
              <a:gd name="T5" fmla="*/ 83 h 158"/>
              <a:gd name="T6" fmla="*/ 38 w 160"/>
              <a:gd name="T7" fmla="*/ 82 h 158"/>
              <a:gd name="T8" fmla="*/ 37 w 160"/>
              <a:gd name="T9" fmla="*/ 78 h 158"/>
              <a:gd name="T10" fmla="*/ 38 w 160"/>
              <a:gd name="T11" fmla="*/ 51 h 158"/>
              <a:gd name="T12" fmla="*/ 37 w 160"/>
              <a:gd name="T13" fmla="*/ 47 h 158"/>
              <a:gd name="T14" fmla="*/ 40 w 160"/>
              <a:gd name="T15" fmla="*/ 45 h 158"/>
              <a:gd name="T16" fmla="*/ 119 w 160"/>
              <a:gd name="T17" fmla="*/ 45 h 158"/>
              <a:gd name="T18" fmla="*/ 122 w 160"/>
              <a:gd name="T19" fmla="*/ 47 h 158"/>
              <a:gd name="T20" fmla="*/ 122 w 160"/>
              <a:gd name="T21" fmla="*/ 51 h 158"/>
              <a:gd name="T22" fmla="*/ 122 w 160"/>
              <a:gd name="T23" fmla="*/ 78 h 158"/>
              <a:gd name="T24" fmla="*/ 121 w 160"/>
              <a:gd name="T25" fmla="*/ 82 h 158"/>
              <a:gd name="T26" fmla="*/ 118 w 160"/>
              <a:gd name="T27" fmla="*/ 83 h 158"/>
              <a:gd name="T28" fmla="*/ 89 w 160"/>
              <a:gd name="T29" fmla="*/ 66 h 158"/>
              <a:gd name="T30" fmla="*/ 90 w 160"/>
              <a:gd name="T31" fmla="*/ 61 h 158"/>
              <a:gd name="T32" fmla="*/ 119 w 160"/>
              <a:gd name="T33" fmla="*/ 45 h 158"/>
              <a:gd name="T34" fmla="*/ 123 w 160"/>
              <a:gd name="T35" fmla="*/ 100 h 158"/>
              <a:gd name="T36" fmla="*/ 126 w 160"/>
              <a:gd name="T37" fmla="*/ 103 h 158"/>
              <a:gd name="T38" fmla="*/ 125 w 160"/>
              <a:gd name="T39" fmla="*/ 109 h 158"/>
              <a:gd name="T40" fmla="*/ 121 w 160"/>
              <a:gd name="T41" fmla="*/ 118 h 158"/>
              <a:gd name="T42" fmla="*/ 109 w 160"/>
              <a:gd name="T43" fmla="*/ 127 h 158"/>
              <a:gd name="T44" fmla="*/ 87 w 160"/>
              <a:gd name="T45" fmla="*/ 135 h 158"/>
              <a:gd name="T46" fmla="*/ 64 w 160"/>
              <a:gd name="T47" fmla="*/ 133 h 158"/>
              <a:gd name="T48" fmla="*/ 44 w 160"/>
              <a:gd name="T49" fmla="*/ 123 h 158"/>
              <a:gd name="T50" fmla="*/ 37 w 160"/>
              <a:gd name="T51" fmla="*/ 115 h 158"/>
              <a:gd name="T52" fmla="*/ 33 w 160"/>
              <a:gd name="T53" fmla="*/ 105 h 158"/>
              <a:gd name="T54" fmla="*/ 34 w 160"/>
              <a:gd name="T55" fmla="*/ 102 h 158"/>
              <a:gd name="T56" fmla="*/ 37 w 160"/>
              <a:gd name="T57" fmla="*/ 100 h 158"/>
              <a:gd name="T58" fmla="*/ 58 w 160"/>
              <a:gd name="T59" fmla="*/ 103 h 158"/>
              <a:gd name="T60" fmla="*/ 91 w 160"/>
              <a:gd name="T61" fmla="*/ 104 h 158"/>
              <a:gd name="T62" fmla="*/ 120 w 160"/>
              <a:gd name="T63" fmla="*/ 100 h 158"/>
              <a:gd name="T64" fmla="*/ 71 w 160"/>
              <a:gd name="T65" fmla="*/ 0 h 158"/>
              <a:gd name="T66" fmla="*/ 48 w 160"/>
              <a:gd name="T67" fmla="*/ 6 h 158"/>
              <a:gd name="T68" fmla="*/ 29 w 160"/>
              <a:gd name="T69" fmla="*/ 18 h 158"/>
              <a:gd name="T70" fmla="*/ 13 w 160"/>
              <a:gd name="T71" fmla="*/ 35 h 158"/>
              <a:gd name="T72" fmla="*/ 3 w 160"/>
              <a:gd name="T73" fmla="*/ 55 h 158"/>
              <a:gd name="T74" fmla="*/ 0 w 160"/>
              <a:gd name="T75" fmla="*/ 79 h 158"/>
              <a:gd name="T76" fmla="*/ 3 w 160"/>
              <a:gd name="T77" fmla="*/ 103 h 158"/>
              <a:gd name="T78" fmla="*/ 13 w 160"/>
              <a:gd name="T79" fmla="*/ 123 h 158"/>
              <a:gd name="T80" fmla="*/ 29 w 160"/>
              <a:gd name="T81" fmla="*/ 140 h 158"/>
              <a:gd name="T82" fmla="*/ 48 w 160"/>
              <a:gd name="T83" fmla="*/ 152 h 158"/>
              <a:gd name="T84" fmla="*/ 71 w 160"/>
              <a:gd name="T85" fmla="*/ 158 h 158"/>
              <a:gd name="T86" fmla="*/ 103 w 160"/>
              <a:gd name="T87" fmla="*/ 155 h 158"/>
              <a:gd name="T88" fmla="*/ 124 w 160"/>
              <a:gd name="T89" fmla="*/ 145 h 158"/>
              <a:gd name="T90" fmla="*/ 141 w 160"/>
              <a:gd name="T91" fmla="*/ 130 h 158"/>
              <a:gd name="T92" fmla="*/ 153 w 160"/>
              <a:gd name="T93" fmla="*/ 110 h 158"/>
              <a:gd name="T94" fmla="*/ 160 w 160"/>
              <a:gd name="T95" fmla="*/ 87 h 158"/>
              <a:gd name="T96" fmla="*/ 158 w 160"/>
              <a:gd name="T97" fmla="*/ 63 h 158"/>
              <a:gd name="T98" fmla="*/ 150 w 160"/>
              <a:gd name="T99" fmla="*/ 41 h 158"/>
              <a:gd name="T100" fmla="*/ 136 w 160"/>
              <a:gd name="T101" fmla="*/ 23 h 158"/>
              <a:gd name="T102" fmla="*/ 118 w 160"/>
              <a:gd name="T103" fmla="*/ 9 h 158"/>
              <a:gd name="T104" fmla="*/ 96 w 160"/>
              <a:gd name="T105" fmla="*/ 1 h 158"/>
              <a:gd name="T106" fmla="*/ 71 w 160"/>
              <a:gd name="T107" fmla="*/ 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58">
                <a:moveTo>
                  <a:pt x="42" y="45"/>
                </a:moveTo>
                <a:lnTo>
                  <a:pt x="43" y="45"/>
                </a:lnTo>
                <a:lnTo>
                  <a:pt x="69" y="61"/>
                </a:lnTo>
                <a:lnTo>
                  <a:pt x="70" y="62"/>
                </a:lnTo>
                <a:lnTo>
                  <a:pt x="71" y="64"/>
                </a:lnTo>
                <a:lnTo>
                  <a:pt x="70" y="66"/>
                </a:lnTo>
                <a:lnTo>
                  <a:pt x="69" y="67"/>
                </a:lnTo>
                <a:lnTo>
                  <a:pt x="43" y="82"/>
                </a:lnTo>
                <a:lnTo>
                  <a:pt x="42" y="83"/>
                </a:lnTo>
                <a:lnTo>
                  <a:pt x="40" y="83"/>
                </a:lnTo>
                <a:lnTo>
                  <a:pt x="39" y="82"/>
                </a:lnTo>
                <a:lnTo>
                  <a:pt x="38" y="82"/>
                </a:lnTo>
                <a:lnTo>
                  <a:pt x="37" y="81"/>
                </a:lnTo>
                <a:lnTo>
                  <a:pt x="37" y="79"/>
                </a:lnTo>
                <a:lnTo>
                  <a:pt x="37" y="78"/>
                </a:lnTo>
                <a:lnTo>
                  <a:pt x="38" y="77"/>
                </a:lnTo>
                <a:lnTo>
                  <a:pt x="49" y="64"/>
                </a:lnTo>
                <a:lnTo>
                  <a:pt x="38" y="51"/>
                </a:lnTo>
                <a:lnTo>
                  <a:pt x="37" y="50"/>
                </a:lnTo>
                <a:lnTo>
                  <a:pt x="37" y="48"/>
                </a:lnTo>
                <a:lnTo>
                  <a:pt x="37" y="47"/>
                </a:lnTo>
                <a:lnTo>
                  <a:pt x="38" y="46"/>
                </a:lnTo>
                <a:lnTo>
                  <a:pt x="39" y="45"/>
                </a:lnTo>
                <a:lnTo>
                  <a:pt x="40" y="45"/>
                </a:lnTo>
                <a:lnTo>
                  <a:pt x="42" y="45"/>
                </a:lnTo>
                <a:lnTo>
                  <a:pt x="42" y="45"/>
                </a:lnTo>
                <a:close/>
                <a:moveTo>
                  <a:pt x="119" y="45"/>
                </a:moveTo>
                <a:lnTo>
                  <a:pt x="121" y="45"/>
                </a:lnTo>
                <a:lnTo>
                  <a:pt x="121" y="46"/>
                </a:lnTo>
                <a:lnTo>
                  <a:pt x="122" y="47"/>
                </a:lnTo>
                <a:lnTo>
                  <a:pt x="122" y="48"/>
                </a:lnTo>
                <a:lnTo>
                  <a:pt x="122" y="50"/>
                </a:lnTo>
                <a:lnTo>
                  <a:pt x="122" y="51"/>
                </a:lnTo>
                <a:lnTo>
                  <a:pt x="111" y="64"/>
                </a:lnTo>
                <a:lnTo>
                  <a:pt x="122" y="77"/>
                </a:lnTo>
                <a:lnTo>
                  <a:pt x="122" y="78"/>
                </a:lnTo>
                <a:lnTo>
                  <a:pt x="122" y="79"/>
                </a:lnTo>
                <a:lnTo>
                  <a:pt x="122" y="81"/>
                </a:lnTo>
                <a:lnTo>
                  <a:pt x="121" y="82"/>
                </a:lnTo>
                <a:lnTo>
                  <a:pt x="121" y="82"/>
                </a:lnTo>
                <a:lnTo>
                  <a:pt x="119" y="83"/>
                </a:lnTo>
                <a:lnTo>
                  <a:pt x="118" y="83"/>
                </a:lnTo>
                <a:lnTo>
                  <a:pt x="116" y="82"/>
                </a:lnTo>
                <a:lnTo>
                  <a:pt x="90" y="67"/>
                </a:lnTo>
                <a:lnTo>
                  <a:pt x="89" y="66"/>
                </a:lnTo>
                <a:lnTo>
                  <a:pt x="89" y="64"/>
                </a:lnTo>
                <a:lnTo>
                  <a:pt x="89" y="62"/>
                </a:lnTo>
                <a:lnTo>
                  <a:pt x="90" y="61"/>
                </a:lnTo>
                <a:lnTo>
                  <a:pt x="116" y="45"/>
                </a:lnTo>
                <a:lnTo>
                  <a:pt x="118" y="45"/>
                </a:lnTo>
                <a:lnTo>
                  <a:pt x="119" y="45"/>
                </a:lnTo>
                <a:lnTo>
                  <a:pt x="119" y="45"/>
                </a:lnTo>
                <a:close/>
                <a:moveTo>
                  <a:pt x="122" y="100"/>
                </a:moveTo>
                <a:lnTo>
                  <a:pt x="123" y="100"/>
                </a:lnTo>
                <a:lnTo>
                  <a:pt x="124" y="101"/>
                </a:lnTo>
                <a:lnTo>
                  <a:pt x="125" y="102"/>
                </a:lnTo>
                <a:lnTo>
                  <a:pt x="126" y="103"/>
                </a:lnTo>
                <a:lnTo>
                  <a:pt x="126" y="104"/>
                </a:lnTo>
                <a:lnTo>
                  <a:pt x="126" y="105"/>
                </a:lnTo>
                <a:lnTo>
                  <a:pt x="125" y="109"/>
                </a:lnTo>
                <a:lnTo>
                  <a:pt x="124" y="112"/>
                </a:lnTo>
                <a:lnTo>
                  <a:pt x="122" y="115"/>
                </a:lnTo>
                <a:lnTo>
                  <a:pt x="121" y="118"/>
                </a:lnTo>
                <a:lnTo>
                  <a:pt x="118" y="120"/>
                </a:lnTo>
                <a:lnTo>
                  <a:pt x="115" y="123"/>
                </a:lnTo>
                <a:lnTo>
                  <a:pt x="109" y="127"/>
                </a:lnTo>
                <a:lnTo>
                  <a:pt x="102" y="131"/>
                </a:lnTo>
                <a:lnTo>
                  <a:pt x="95" y="133"/>
                </a:lnTo>
                <a:lnTo>
                  <a:pt x="87" y="135"/>
                </a:lnTo>
                <a:lnTo>
                  <a:pt x="80" y="136"/>
                </a:lnTo>
                <a:lnTo>
                  <a:pt x="72" y="135"/>
                </a:lnTo>
                <a:lnTo>
                  <a:pt x="64" y="133"/>
                </a:lnTo>
                <a:lnTo>
                  <a:pt x="57" y="131"/>
                </a:lnTo>
                <a:lnTo>
                  <a:pt x="50" y="127"/>
                </a:lnTo>
                <a:lnTo>
                  <a:pt x="44" y="123"/>
                </a:lnTo>
                <a:lnTo>
                  <a:pt x="41" y="120"/>
                </a:lnTo>
                <a:lnTo>
                  <a:pt x="39" y="118"/>
                </a:lnTo>
                <a:lnTo>
                  <a:pt x="37" y="115"/>
                </a:lnTo>
                <a:lnTo>
                  <a:pt x="35" y="112"/>
                </a:lnTo>
                <a:lnTo>
                  <a:pt x="34" y="109"/>
                </a:lnTo>
                <a:lnTo>
                  <a:pt x="33" y="105"/>
                </a:lnTo>
                <a:lnTo>
                  <a:pt x="33" y="104"/>
                </a:lnTo>
                <a:lnTo>
                  <a:pt x="33" y="103"/>
                </a:lnTo>
                <a:lnTo>
                  <a:pt x="34" y="102"/>
                </a:lnTo>
                <a:lnTo>
                  <a:pt x="35" y="101"/>
                </a:lnTo>
                <a:lnTo>
                  <a:pt x="36" y="100"/>
                </a:lnTo>
                <a:lnTo>
                  <a:pt x="37" y="100"/>
                </a:lnTo>
                <a:lnTo>
                  <a:pt x="40" y="100"/>
                </a:lnTo>
                <a:lnTo>
                  <a:pt x="48" y="102"/>
                </a:lnTo>
                <a:lnTo>
                  <a:pt x="58" y="103"/>
                </a:lnTo>
                <a:lnTo>
                  <a:pt x="68" y="104"/>
                </a:lnTo>
                <a:lnTo>
                  <a:pt x="80" y="105"/>
                </a:lnTo>
                <a:lnTo>
                  <a:pt x="91" y="104"/>
                </a:lnTo>
                <a:lnTo>
                  <a:pt x="102" y="103"/>
                </a:lnTo>
                <a:lnTo>
                  <a:pt x="111" y="102"/>
                </a:lnTo>
                <a:lnTo>
                  <a:pt x="120" y="100"/>
                </a:lnTo>
                <a:lnTo>
                  <a:pt x="122" y="100"/>
                </a:lnTo>
                <a:lnTo>
                  <a:pt x="122" y="100"/>
                </a:lnTo>
                <a:close/>
                <a:moveTo>
                  <a:pt x="71" y="0"/>
                </a:moveTo>
                <a:lnTo>
                  <a:pt x="63" y="1"/>
                </a:lnTo>
                <a:lnTo>
                  <a:pt x="56" y="3"/>
                </a:lnTo>
                <a:lnTo>
                  <a:pt x="48" y="6"/>
                </a:lnTo>
                <a:lnTo>
                  <a:pt x="42" y="9"/>
                </a:lnTo>
                <a:lnTo>
                  <a:pt x="35" y="13"/>
                </a:lnTo>
                <a:lnTo>
                  <a:pt x="29" y="18"/>
                </a:lnTo>
                <a:lnTo>
                  <a:pt x="23" y="23"/>
                </a:lnTo>
                <a:lnTo>
                  <a:pt x="18" y="29"/>
                </a:lnTo>
                <a:lnTo>
                  <a:pt x="13" y="35"/>
                </a:lnTo>
                <a:lnTo>
                  <a:pt x="9" y="41"/>
                </a:lnTo>
                <a:lnTo>
                  <a:pt x="6" y="48"/>
                </a:lnTo>
                <a:lnTo>
                  <a:pt x="3" y="55"/>
                </a:lnTo>
                <a:lnTo>
                  <a:pt x="1" y="63"/>
                </a:lnTo>
                <a:lnTo>
                  <a:pt x="0" y="71"/>
                </a:lnTo>
                <a:lnTo>
                  <a:pt x="0" y="79"/>
                </a:lnTo>
                <a:lnTo>
                  <a:pt x="0" y="87"/>
                </a:lnTo>
                <a:lnTo>
                  <a:pt x="1" y="95"/>
                </a:lnTo>
                <a:lnTo>
                  <a:pt x="3" y="103"/>
                </a:lnTo>
                <a:lnTo>
                  <a:pt x="6" y="110"/>
                </a:lnTo>
                <a:lnTo>
                  <a:pt x="9" y="117"/>
                </a:lnTo>
                <a:lnTo>
                  <a:pt x="13" y="123"/>
                </a:lnTo>
                <a:lnTo>
                  <a:pt x="18" y="130"/>
                </a:lnTo>
                <a:lnTo>
                  <a:pt x="23" y="135"/>
                </a:lnTo>
                <a:lnTo>
                  <a:pt x="29" y="140"/>
                </a:lnTo>
                <a:lnTo>
                  <a:pt x="35" y="145"/>
                </a:lnTo>
                <a:lnTo>
                  <a:pt x="42" y="149"/>
                </a:lnTo>
                <a:lnTo>
                  <a:pt x="48" y="152"/>
                </a:lnTo>
                <a:lnTo>
                  <a:pt x="56" y="155"/>
                </a:lnTo>
                <a:lnTo>
                  <a:pt x="63" y="157"/>
                </a:lnTo>
                <a:lnTo>
                  <a:pt x="71" y="158"/>
                </a:lnTo>
                <a:lnTo>
                  <a:pt x="88" y="158"/>
                </a:lnTo>
                <a:lnTo>
                  <a:pt x="96" y="157"/>
                </a:lnTo>
                <a:lnTo>
                  <a:pt x="103" y="155"/>
                </a:lnTo>
                <a:lnTo>
                  <a:pt x="111" y="152"/>
                </a:lnTo>
                <a:lnTo>
                  <a:pt x="118" y="149"/>
                </a:lnTo>
                <a:lnTo>
                  <a:pt x="124" y="145"/>
                </a:lnTo>
                <a:lnTo>
                  <a:pt x="130" y="140"/>
                </a:lnTo>
                <a:lnTo>
                  <a:pt x="136" y="135"/>
                </a:lnTo>
                <a:lnTo>
                  <a:pt x="141" y="130"/>
                </a:lnTo>
                <a:lnTo>
                  <a:pt x="146" y="123"/>
                </a:lnTo>
                <a:lnTo>
                  <a:pt x="150" y="117"/>
                </a:lnTo>
                <a:lnTo>
                  <a:pt x="153" y="110"/>
                </a:lnTo>
                <a:lnTo>
                  <a:pt x="156" y="103"/>
                </a:lnTo>
                <a:lnTo>
                  <a:pt x="158" y="95"/>
                </a:lnTo>
                <a:lnTo>
                  <a:pt x="160" y="87"/>
                </a:lnTo>
                <a:lnTo>
                  <a:pt x="160" y="79"/>
                </a:lnTo>
                <a:lnTo>
                  <a:pt x="160" y="71"/>
                </a:lnTo>
                <a:lnTo>
                  <a:pt x="158" y="63"/>
                </a:lnTo>
                <a:lnTo>
                  <a:pt x="156" y="55"/>
                </a:lnTo>
                <a:lnTo>
                  <a:pt x="153" y="48"/>
                </a:lnTo>
                <a:lnTo>
                  <a:pt x="150" y="41"/>
                </a:lnTo>
                <a:lnTo>
                  <a:pt x="146" y="35"/>
                </a:lnTo>
                <a:lnTo>
                  <a:pt x="141" y="29"/>
                </a:lnTo>
                <a:lnTo>
                  <a:pt x="136" y="23"/>
                </a:lnTo>
                <a:lnTo>
                  <a:pt x="130" y="18"/>
                </a:lnTo>
                <a:lnTo>
                  <a:pt x="124" y="13"/>
                </a:lnTo>
                <a:lnTo>
                  <a:pt x="118" y="9"/>
                </a:lnTo>
                <a:lnTo>
                  <a:pt x="111" y="6"/>
                </a:lnTo>
                <a:lnTo>
                  <a:pt x="103" y="3"/>
                </a:lnTo>
                <a:lnTo>
                  <a:pt x="96" y="1"/>
                </a:lnTo>
                <a:lnTo>
                  <a:pt x="88" y="0"/>
                </a:lnTo>
                <a:lnTo>
                  <a:pt x="71" y="0"/>
                </a:lnTo>
                <a:lnTo>
                  <a:pt x="7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F77A4011-4E30-4408-807C-D22A55368E9E}"/>
              </a:ext>
            </a:extLst>
          </p:cNvPr>
          <p:cNvSpPr>
            <a:spLocks noEditPoints="1"/>
          </p:cNvSpPr>
          <p:nvPr/>
        </p:nvSpPr>
        <p:spPr bwMode="auto">
          <a:xfrm>
            <a:off x="2944813" y="5229225"/>
            <a:ext cx="246063" cy="254000"/>
          </a:xfrm>
          <a:custGeom>
            <a:avLst/>
            <a:gdLst>
              <a:gd name="T0" fmla="*/ 100 w 155"/>
              <a:gd name="T1" fmla="*/ 61 h 160"/>
              <a:gd name="T2" fmla="*/ 105 w 155"/>
              <a:gd name="T3" fmla="*/ 70 h 160"/>
              <a:gd name="T4" fmla="*/ 115 w 155"/>
              <a:gd name="T5" fmla="*/ 66 h 160"/>
              <a:gd name="T6" fmla="*/ 113 w 155"/>
              <a:gd name="T7" fmla="*/ 57 h 160"/>
              <a:gd name="T8" fmla="*/ 51 w 155"/>
              <a:gd name="T9" fmla="*/ 54 h 160"/>
              <a:gd name="T10" fmla="*/ 65 w 155"/>
              <a:gd name="T11" fmla="*/ 62 h 160"/>
              <a:gd name="T12" fmla="*/ 66 w 155"/>
              <a:gd name="T13" fmla="*/ 71 h 160"/>
              <a:gd name="T14" fmla="*/ 55 w 155"/>
              <a:gd name="T15" fmla="*/ 67 h 160"/>
              <a:gd name="T16" fmla="*/ 43 w 155"/>
              <a:gd name="T17" fmla="*/ 66 h 160"/>
              <a:gd name="T18" fmla="*/ 31 w 155"/>
              <a:gd name="T19" fmla="*/ 72 h 160"/>
              <a:gd name="T20" fmla="*/ 30 w 155"/>
              <a:gd name="T21" fmla="*/ 65 h 160"/>
              <a:gd name="T22" fmla="*/ 42 w 155"/>
              <a:gd name="T23" fmla="*/ 55 h 160"/>
              <a:gd name="T24" fmla="*/ 112 w 155"/>
              <a:gd name="T25" fmla="*/ 43 h 160"/>
              <a:gd name="T26" fmla="*/ 126 w 155"/>
              <a:gd name="T27" fmla="*/ 55 h 160"/>
              <a:gd name="T28" fmla="*/ 124 w 155"/>
              <a:gd name="T29" fmla="*/ 74 h 160"/>
              <a:gd name="T30" fmla="*/ 108 w 155"/>
              <a:gd name="T31" fmla="*/ 83 h 160"/>
              <a:gd name="T32" fmla="*/ 91 w 155"/>
              <a:gd name="T33" fmla="*/ 74 h 160"/>
              <a:gd name="T34" fmla="*/ 89 w 155"/>
              <a:gd name="T35" fmla="*/ 55 h 160"/>
              <a:gd name="T36" fmla="*/ 104 w 155"/>
              <a:gd name="T37" fmla="*/ 43 h 160"/>
              <a:gd name="T38" fmla="*/ 64 w 155"/>
              <a:gd name="T39" fmla="*/ 1 h 160"/>
              <a:gd name="T40" fmla="*/ 29 w 155"/>
              <a:gd name="T41" fmla="*/ 18 h 160"/>
              <a:gd name="T42" fmla="*/ 6 w 155"/>
              <a:gd name="T43" fmla="*/ 48 h 160"/>
              <a:gd name="T44" fmla="*/ 0 w 155"/>
              <a:gd name="T45" fmla="*/ 85 h 160"/>
              <a:gd name="T46" fmla="*/ 8 w 155"/>
              <a:gd name="T47" fmla="*/ 114 h 160"/>
              <a:gd name="T48" fmla="*/ 26 w 155"/>
              <a:gd name="T49" fmla="*/ 137 h 160"/>
              <a:gd name="T50" fmla="*/ 51 w 155"/>
              <a:gd name="T51" fmla="*/ 152 h 160"/>
              <a:gd name="T52" fmla="*/ 48 w 155"/>
              <a:gd name="T53" fmla="*/ 125 h 160"/>
              <a:gd name="T54" fmla="*/ 34 w 155"/>
              <a:gd name="T55" fmla="*/ 107 h 160"/>
              <a:gd name="T56" fmla="*/ 35 w 155"/>
              <a:gd name="T57" fmla="*/ 100 h 160"/>
              <a:gd name="T58" fmla="*/ 57 w 155"/>
              <a:gd name="T59" fmla="*/ 102 h 160"/>
              <a:gd name="T60" fmla="*/ 108 w 155"/>
              <a:gd name="T61" fmla="*/ 101 h 160"/>
              <a:gd name="T62" fmla="*/ 122 w 155"/>
              <a:gd name="T63" fmla="*/ 101 h 160"/>
              <a:gd name="T64" fmla="*/ 121 w 155"/>
              <a:gd name="T65" fmla="*/ 111 h 160"/>
              <a:gd name="T66" fmla="*/ 108 w 155"/>
              <a:gd name="T67" fmla="*/ 139 h 160"/>
              <a:gd name="T68" fmla="*/ 105 w 155"/>
              <a:gd name="T69" fmla="*/ 152 h 160"/>
              <a:gd name="T70" fmla="*/ 129 w 155"/>
              <a:gd name="T71" fmla="*/ 137 h 160"/>
              <a:gd name="T72" fmla="*/ 147 w 155"/>
              <a:gd name="T73" fmla="*/ 114 h 160"/>
              <a:gd name="T74" fmla="*/ 155 w 155"/>
              <a:gd name="T75" fmla="*/ 84 h 160"/>
              <a:gd name="T76" fmla="*/ 149 w 155"/>
              <a:gd name="T77" fmla="*/ 48 h 160"/>
              <a:gd name="T78" fmla="*/ 127 w 155"/>
              <a:gd name="T79" fmla="*/ 18 h 160"/>
              <a:gd name="T80" fmla="*/ 94 w 155"/>
              <a:gd name="T81" fmla="*/ 1 h 160"/>
              <a:gd name="T82" fmla="*/ 68 w 155"/>
              <a:gd name="T83" fmla="*/ 115 h 160"/>
              <a:gd name="T84" fmla="*/ 58 w 155"/>
              <a:gd name="T85" fmla="*/ 143 h 160"/>
              <a:gd name="T86" fmla="*/ 70 w 155"/>
              <a:gd name="T87" fmla="*/ 158 h 160"/>
              <a:gd name="T88" fmla="*/ 88 w 155"/>
              <a:gd name="T89" fmla="*/ 157 h 160"/>
              <a:gd name="T90" fmla="*/ 97 w 155"/>
              <a:gd name="T91" fmla="*/ 139 h 160"/>
              <a:gd name="T92" fmla="*/ 86 w 155"/>
              <a:gd name="T93" fmla="*/ 116 h 160"/>
              <a:gd name="T94" fmla="*/ 80 w 155"/>
              <a:gd name="T95" fmla="*/ 122 h 160"/>
              <a:gd name="T96" fmla="*/ 76 w 155"/>
              <a:gd name="T97" fmla="*/ 126 h 160"/>
              <a:gd name="T98" fmla="*/ 72 w 155"/>
              <a:gd name="T99" fmla="*/ 118 h 160"/>
              <a:gd name="T100" fmla="*/ 68 w 155"/>
              <a:gd name="T101" fmla="*/ 1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5" h="160">
                <a:moveTo>
                  <a:pt x="106" y="55"/>
                </a:moveTo>
                <a:lnTo>
                  <a:pt x="105" y="56"/>
                </a:lnTo>
                <a:lnTo>
                  <a:pt x="102" y="57"/>
                </a:lnTo>
                <a:lnTo>
                  <a:pt x="100" y="60"/>
                </a:lnTo>
                <a:lnTo>
                  <a:pt x="100" y="61"/>
                </a:lnTo>
                <a:lnTo>
                  <a:pt x="100" y="63"/>
                </a:lnTo>
                <a:lnTo>
                  <a:pt x="100" y="65"/>
                </a:lnTo>
                <a:lnTo>
                  <a:pt x="100" y="66"/>
                </a:lnTo>
                <a:lnTo>
                  <a:pt x="102" y="69"/>
                </a:lnTo>
                <a:lnTo>
                  <a:pt x="105" y="70"/>
                </a:lnTo>
                <a:lnTo>
                  <a:pt x="106" y="71"/>
                </a:lnTo>
                <a:lnTo>
                  <a:pt x="109" y="71"/>
                </a:lnTo>
                <a:lnTo>
                  <a:pt x="111" y="70"/>
                </a:lnTo>
                <a:lnTo>
                  <a:pt x="113" y="69"/>
                </a:lnTo>
                <a:lnTo>
                  <a:pt x="115" y="66"/>
                </a:lnTo>
                <a:lnTo>
                  <a:pt x="115" y="65"/>
                </a:lnTo>
                <a:lnTo>
                  <a:pt x="115" y="63"/>
                </a:lnTo>
                <a:lnTo>
                  <a:pt x="115" y="61"/>
                </a:lnTo>
                <a:lnTo>
                  <a:pt x="115" y="60"/>
                </a:lnTo>
                <a:lnTo>
                  <a:pt x="113" y="57"/>
                </a:lnTo>
                <a:lnTo>
                  <a:pt x="111" y="56"/>
                </a:lnTo>
                <a:lnTo>
                  <a:pt x="109" y="55"/>
                </a:lnTo>
                <a:lnTo>
                  <a:pt x="106" y="55"/>
                </a:lnTo>
                <a:lnTo>
                  <a:pt x="106" y="55"/>
                </a:lnTo>
                <a:close/>
                <a:moveTo>
                  <a:pt x="51" y="54"/>
                </a:moveTo>
                <a:lnTo>
                  <a:pt x="54" y="55"/>
                </a:lnTo>
                <a:lnTo>
                  <a:pt x="57" y="56"/>
                </a:lnTo>
                <a:lnTo>
                  <a:pt x="60" y="58"/>
                </a:lnTo>
                <a:lnTo>
                  <a:pt x="62" y="60"/>
                </a:lnTo>
                <a:lnTo>
                  <a:pt x="65" y="62"/>
                </a:lnTo>
                <a:lnTo>
                  <a:pt x="66" y="65"/>
                </a:lnTo>
                <a:lnTo>
                  <a:pt x="67" y="68"/>
                </a:lnTo>
                <a:lnTo>
                  <a:pt x="67" y="69"/>
                </a:lnTo>
                <a:lnTo>
                  <a:pt x="67" y="70"/>
                </a:lnTo>
                <a:lnTo>
                  <a:pt x="66" y="71"/>
                </a:lnTo>
                <a:lnTo>
                  <a:pt x="65" y="72"/>
                </a:lnTo>
                <a:lnTo>
                  <a:pt x="61" y="72"/>
                </a:lnTo>
                <a:lnTo>
                  <a:pt x="60" y="71"/>
                </a:lnTo>
                <a:lnTo>
                  <a:pt x="57" y="68"/>
                </a:lnTo>
                <a:lnTo>
                  <a:pt x="55" y="67"/>
                </a:lnTo>
                <a:lnTo>
                  <a:pt x="53" y="66"/>
                </a:lnTo>
                <a:lnTo>
                  <a:pt x="51" y="66"/>
                </a:lnTo>
                <a:lnTo>
                  <a:pt x="48" y="65"/>
                </a:lnTo>
                <a:lnTo>
                  <a:pt x="45" y="66"/>
                </a:lnTo>
                <a:lnTo>
                  <a:pt x="43" y="66"/>
                </a:lnTo>
                <a:lnTo>
                  <a:pt x="40" y="67"/>
                </a:lnTo>
                <a:lnTo>
                  <a:pt x="38" y="68"/>
                </a:lnTo>
                <a:lnTo>
                  <a:pt x="35" y="71"/>
                </a:lnTo>
                <a:lnTo>
                  <a:pt x="34" y="72"/>
                </a:lnTo>
                <a:lnTo>
                  <a:pt x="31" y="72"/>
                </a:lnTo>
                <a:lnTo>
                  <a:pt x="30" y="71"/>
                </a:lnTo>
                <a:lnTo>
                  <a:pt x="30" y="70"/>
                </a:lnTo>
                <a:lnTo>
                  <a:pt x="29" y="69"/>
                </a:lnTo>
                <a:lnTo>
                  <a:pt x="29" y="68"/>
                </a:lnTo>
                <a:lnTo>
                  <a:pt x="30" y="65"/>
                </a:lnTo>
                <a:lnTo>
                  <a:pt x="32" y="62"/>
                </a:lnTo>
                <a:lnTo>
                  <a:pt x="34" y="60"/>
                </a:lnTo>
                <a:lnTo>
                  <a:pt x="36" y="58"/>
                </a:lnTo>
                <a:lnTo>
                  <a:pt x="39" y="56"/>
                </a:lnTo>
                <a:lnTo>
                  <a:pt x="42" y="55"/>
                </a:lnTo>
                <a:lnTo>
                  <a:pt x="45" y="54"/>
                </a:lnTo>
                <a:lnTo>
                  <a:pt x="51" y="54"/>
                </a:lnTo>
                <a:lnTo>
                  <a:pt x="51" y="54"/>
                </a:lnTo>
                <a:close/>
                <a:moveTo>
                  <a:pt x="108" y="43"/>
                </a:moveTo>
                <a:lnTo>
                  <a:pt x="112" y="43"/>
                </a:lnTo>
                <a:lnTo>
                  <a:pt x="115" y="44"/>
                </a:lnTo>
                <a:lnTo>
                  <a:pt x="119" y="46"/>
                </a:lnTo>
                <a:lnTo>
                  <a:pt x="122" y="49"/>
                </a:lnTo>
                <a:lnTo>
                  <a:pt x="124" y="52"/>
                </a:lnTo>
                <a:lnTo>
                  <a:pt x="126" y="55"/>
                </a:lnTo>
                <a:lnTo>
                  <a:pt x="127" y="59"/>
                </a:lnTo>
                <a:lnTo>
                  <a:pt x="128" y="63"/>
                </a:lnTo>
                <a:lnTo>
                  <a:pt x="127" y="67"/>
                </a:lnTo>
                <a:lnTo>
                  <a:pt x="126" y="71"/>
                </a:lnTo>
                <a:lnTo>
                  <a:pt x="124" y="74"/>
                </a:lnTo>
                <a:lnTo>
                  <a:pt x="122" y="77"/>
                </a:lnTo>
                <a:lnTo>
                  <a:pt x="119" y="80"/>
                </a:lnTo>
                <a:lnTo>
                  <a:pt x="115" y="82"/>
                </a:lnTo>
                <a:lnTo>
                  <a:pt x="112" y="83"/>
                </a:lnTo>
                <a:lnTo>
                  <a:pt x="108" y="83"/>
                </a:lnTo>
                <a:lnTo>
                  <a:pt x="104" y="83"/>
                </a:lnTo>
                <a:lnTo>
                  <a:pt x="99" y="82"/>
                </a:lnTo>
                <a:lnTo>
                  <a:pt x="96" y="80"/>
                </a:lnTo>
                <a:lnTo>
                  <a:pt x="93" y="77"/>
                </a:lnTo>
                <a:lnTo>
                  <a:pt x="91" y="74"/>
                </a:lnTo>
                <a:lnTo>
                  <a:pt x="89" y="71"/>
                </a:lnTo>
                <a:lnTo>
                  <a:pt x="88" y="67"/>
                </a:lnTo>
                <a:lnTo>
                  <a:pt x="87" y="63"/>
                </a:lnTo>
                <a:lnTo>
                  <a:pt x="88" y="59"/>
                </a:lnTo>
                <a:lnTo>
                  <a:pt x="89" y="55"/>
                </a:lnTo>
                <a:lnTo>
                  <a:pt x="91" y="52"/>
                </a:lnTo>
                <a:lnTo>
                  <a:pt x="93" y="49"/>
                </a:lnTo>
                <a:lnTo>
                  <a:pt x="96" y="46"/>
                </a:lnTo>
                <a:lnTo>
                  <a:pt x="99" y="44"/>
                </a:lnTo>
                <a:lnTo>
                  <a:pt x="104" y="43"/>
                </a:lnTo>
                <a:lnTo>
                  <a:pt x="108" y="43"/>
                </a:lnTo>
                <a:lnTo>
                  <a:pt x="108" y="43"/>
                </a:lnTo>
                <a:lnTo>
                  <a:pt x="108" y="43"/>
                </a:lnTo>
                <a:close/>
                <a:moveTo>
                  <a:pt x="71" y="0"/>
                </a:moveTo>
                <a:lnTo>
                  <a:pt x="64" y="1"/>
                </a:lnTo>
                <a:lnTo>
                  <a:pt x="56" y="3"/>
                </a:lnTo>
                <a:lnTo>
                  <a:pt x="48" y="5"/>
                </a:lnTo>
                <a:lnTo>
                  <a:pt x="42" y="9"/>
                </a:lnTo>
                <a:lnTo>
                  <a:pt x="35" y="12"/>
                </a:lnTo>
                <a:lnTo>
                  <a:pt x="29" y="18"/>
                </a:lnTo>
                <a:lnTo>
                  <a:pt x="23" y="23"/>
                </a:lnTo>
                <a:lnTo>
                  <a:pt x="18" y="28"/>
                </a:lnTo>
                <a:lnTo>
                  <a:pt x="13" y="34"/>
                </a:lnTo>
                <a:lnTo>
                  <a:pt x="9" y="41"/>
                </a:lnTo>
                <a:lnTo>
                  <a:pt x="6" y="48"/>
                </a:lnTo>
                <a:lnTo>
                  <a:pt x="3" y="55"/>
                </a:lnTo>
                <a:lnTo>
                  <a:pt x="2" y="63"/>
                </a:lnTo>
                <a:lnTo>
                  <a:pt x="0" y="71"/>
                </a:lnTo>
                <a:lnTo>
                  <a:pt x="0" y="79"/>
                </a:lnTo>
                <a:lnTo>
                  <a:pt x="0" y="85"/>
                </a:lnTo>
                <a:lnTo>
                  <a:pt x="1" y="92"/>
                </a:lnTo>
                <a:lnTo>
                  <a:pt x="2" y="97"/>
                </a:lnTo>
                <a:lnTo>
                  <a:pt x="4" y="103"/>
                </a:lnTo>
                <a:lnTo>
                  <a:pt x="6" y="108"/>
                </a:lnTo>
                <a:lnTo>
                  <a:pt x="8" y="114"/>
                </a:lnTo>
                <a:lnTo>
                  <a:pt x="11" y="119"/>
                </a:lnTo>
                <a:lnTo>
                  <a:pt x="14" y="124"/>
                </a:lnTo>
                <a:lnTo>
                  <a:pt x="18" y="128"/>
                </a:lnTo>
                <a:lnTo>
                  <a:pt x="22" y="133"/>
                </a:lnTo>
                <a:lnTo>
                  <a:pt x="26" y="137"/>
                </a:lnTo>
                <a:lnTo>
                  <a:pt x="31" y="141"/>
                </a:lnTo>
                <a:lnTo>
                  <a:pt x="35" y="144"/>
                </a:lnTo>
                <a:lnTo>
                  <a:pt x="40" y="147"/>
                </a:lnTo>
                <a:lnTo>
                  <a:pt x="45" y="150"/>
                </a:lnTo>
                <a:lnTo>
                  <a:pt x="51" y="152"/>
                </a:lnTo>
                <a:lnTo>
                  <a:pt x="49" y="149"/>
                </a:lnTo>
                <a:lnTo>
                  <a:pt x="49" y="146"/>
                </a:lnTo>
                <a:lnTo>
                  <a:pt x="48" y="143"/>
                </a:lnTo>
                <a:lnTo>
                  <a:pt x="48" y="139"/>
                </a:lnTo>
                <a:lnTo>
                  <a:pt x="48" y="125"/>
                </a:lnTo>
                <a:lnTo>
                  <a:pt x="42" y="121"/>
                </a:lnTo>
                <a:lnTo>
                  <a:pt x="38" y="116"/>
                </a:lnTo>
                <a:lnTo>
                  <a:pt x="36" y="113"/>
                </a:lnTo>
                <a:lnTo>
                  <a:pt x="35" y="111"/>
                </a:lnTo>
                <a:lnTo>
                  <a:pt x="34" y="107"/>
                </a:lnTo>
                <a:lnTo>
                  <a:pt x="33" y="104"/>
                </a:lnTo>
                <a:lnTo>
                  <a:pt x="33" y="103"/>
                </a:lnTo>
                <a:lnTo>
                  <a:pt x="33" y="102"/>
                </a:lnTo>
                <a:lnTo>
                  <a:pt x="34" y="101"/>
                </a:lnTo>
                <a:lnTo>
                  <a:pt x="35" y="100"/>
                </a:lnTo>
                <a:lnTo>
                  <a:pt x="36" y="99"/>
                </a:lnTo>
                <a:lnTo>
                  <a:pt x="37" y="99"/>
                </a:lnTo>
                <a:lnTo>
                  <a:pt x="39" y="99"/>
                </a:lnTo>
                <a:lnTo>
                  <a:pt x="47" y="101"/>
                </a:lnTo>
                <a:lnTo>
                  <a:pt x="57" y="102"/>
                </a:lnTo>
                <a:lnTo>
                  <a:pt x="67" y="103"/>
                </a:lnTo>
                <a:lnTo>
                  <a:pt x="77" y="104"/>
                </a:lnTo>
                <a:lnTo>
                  <a:pt x="88" y="103"/>
                </a:lnTo>
                <a:lnTo>
                  <a:pt x="98" y="102"/>
                </a:lnTo>
                <a:lnTo>
                  <a:pt x="108" y="101"/>
                </a:lnTo>
                <a:lnTo>
                  <a:pt x="116" y="99"/>
                </a:lnTo>
                <a:lnTo>
                  <a:pt x="119" y="99"/>
                </a:lnTo>
                <a:lnTo>
                  <a:pt x="120" y="99"/>
                </a:lnTo>
                <a:lnTo>
                  <a:pt x="121" y="100"/>
                </a:lnTo>
                <a:lnTo>
                  <a:pt x="122" y="101"/>
                </a:lnTo>
                <a:lnTo>
                  <a:pt x="122" y="102"/>
                </a:lnTo>
                <a:lnTo>
                  <a:pt x="123" y="103"/>
                </a:lnTo>
                <a:lnTo>
                  <a:pt x="122" y="104"/>
                </a:lnTo>
                <a:lnTo>
                  <a:pt x="122" y="107"/>
                </a:lnTo>
                <a:lnTo>
                  <a:pt x="121" y="111"/>
                </a:lnTo>
                <a:lnTo>
                  <a:pt x="119" y="113"/>
                </a:lnTo>
                <a:lnTo>
                  <a:pt x="117" y="116"/>
                </a:lnTo>
                <a:lnTo>
                  <a:pt x="113" y="121"/>
                </a:lnTo>
                <a:lnTo>
                  <a:pt x="108" y="125"/>
                </a:lnTo>
                <a:lnTo>
                  <a:pt x="108" y="139"/>
                </a:lnTo>
                <a:lnTo>
                  <a:pt x="107" y="143"/>
                </a:lnTo>
                <a:lnTo>
                  <a:pt x="107" y="146"/>
                </a:lnTo>
                <a:lnTo>
                  <a:pt x="106" y="149"/>
                </a:lnTo>
                <a:lnTo>
                  <a:pt x="105" y="152"/>
                </a:lnTo>
                <a:lnTo>
                  <a:pt x="105" y="152"/>
                </a:lnTo>
                <a:lnTo>
                  <a:pt x="110" y="150"/>
                </a:lnTo>
                <a:lnTo>
                  <a:pt x="115" y="147"/>
                </a:lnTo>
                <a:lnTo>
                  <a:pt x="120" y="144"/>
                </a:lnTo>
                <a:lnTo>
                  <a:pt x="125" y="141"/>
                </a:lnTo>
                <a:lnTo>
                  <a:pt x="129" y="137"/>
                </a:lnTo>
                <a:lnTo>
                  <a:pt x="134" y="133"/>
                </a:lnTo>
                <a:lnTo>
                  <a:pt x="137" y="128"/>
                </a:lnTo>
                <a:lnTo>
                  <a:pt x="141" y="124"/>
                </a:lnTo>
                <a:lnTo>
                  <a:pt x="144" y="119"/>
                </a:lnTo>
                <a:lnTo>
                  <a:pt x="147" y="114"/>
                </a:lnTo>
                <a:lnTo>
                  <a:pt x="150" y="108"/>
                </a:lnTo>
                <a:lnTo>
                  <a:pt x="152" y="102"/>
                </a:lnTo>
                <a:lnTo>
                  <a:pt x="153" y="97"/>
                </a:lnTo>
                <a:lnTo>
                  <a:pt x="154" y="91"/>
                </a:lnTo>
                <a:lnTo>
                  <a:pt x="155" y="84"/>
                </a:lnTo>
                <a:lnTo>
                  <a:pt x="155" y="78"/>
                </a:lnTo>
                <a:lnTo>
                  <a:pt x="155" y="70"/>
                </a:lnTo>
                <a:lnTo>
                  <a:pt x="154" y="62"/>
                </a:lnTo>
                <a:lnTo>
                  <a:pt x="152" y="55"/>
                </a:lnTo>
                <a:lnTo>
                  <a:pt x="149" y="48"/>
                </a:lnTo>
                <a:lnTo>
                  <a:pt x="146" y="41"/>
                </a:lnTo>
                <a:lnTo>
                  <a:pt x="142" y="34"/>
                </a:lnTo>
                <a:lnTo>
                  <a:pt x="138" y="29"/>
                </a:lnTo>
                <a:lnTo>
                  <a:pt x="133" y="23"/>
                </a:lnTo>
                <a:lnTo>
                  <a:pt x="127" y="18"/>
                </a:lnTo>
                <a:lnTo>
                  <a:pt x="122" y="13"/>
                </a:lnTo>
                <a:lnTo>
                  <a:pt x="115" y="9"/>
                </a:lnTo>
                <a:lnTo>
                  <a:pt x="109" y="6"/>
                </a:lnTo>
                <a:lnTo>
                  <a:pt x="101" y="3"/>
                </a:lnTo>
                <a:lnTo>
                  <a:pt x="94" y="1"/>
                </a:lnTo>
                <a:lnTo>
                  <a:pt x="86" y="0"/>
                </a:lnTo>
                <a:lnTo>
                  <a:pt x="79" y="0"/>
                </a:lnTo>
                <a:lnTo>
                  <a:pt x="71" y="0"/>
                </a:lnTo>
                <a:lnTo>
                  <a:pt x="71" y="0"/>
                </a:lnTo>
                <a:close/>
                <a:moveTo>
                  <a:pt x="68" y="115"/>
                </a:moveTo>
                <a:lnTo>
                  <a:pt x="66" y="116"/>
                </a:lnTo>
                <a:lnTo>
                  <a:pt x="64" y="116"/>
                </a:lnTo>
                <a:lnTo>
                  <a:pt x="58" y="119"/>
                </a:lnTo>
                <a:lnTo>
                  <a:pt x="58" y="139"/>
                </a:lnTo>
                <a:lnTo>
                  <a:pt x="58" y="143"/>
                </a:lnTo>
                <a:lnTo>
                  <a:pt x="59" y="147"/>
                </a:lnTo>
                <a:lnTo>
                  <a:pt x="61" y="150"/>
                </a:lnTo>
                <a:lnTo>
                  <a:pt x="64" y="153"/>
                </a:lnTo>
                <a:lnTo>
                  <a:pt x="67" y="156"/>
                </a:lnTo>
                <a:lnTo>
                  <a:pt x="70" y="158"/>
                </a:lnTo>
                <a:lnTo>
                  <a:pt x="73" y="159"/>
                </a:lnTo>
                <a:lnTo>
                  <a:pt x="77" y="160"/>
                </a:lnTo>
                <a:lnTo>
                  <a:pt x="81" y="159"/>
                </a:lnTo>
                <a:lnTo>
                  <a:pt x="85" y="158"/>
                </a:lnTo>
                <a:lnTo>
                  <a:pt x="88" y="157"/>
                </a:lnTo>
                <a:lnTo>
                  <a:pt x="91" y="154"/>
                </a:lnTo>
                <a:lnTo>
                  <a:pt x="94" y="151"/>
                </a:lnTo>
                <a:lnTo>
                  <a:pt x="96" y="147"/>
                </a:lnTo>
                <a:lnTo>
                  <a:pt x="97" y="143"/>
                </a:lnTo>
                <a:lnTo>
                  <a:pt x="97" y="139"/>
                </a:lnTo>
                <a:lnTo>
                  <a:pt x="97" y="119"/>
                </a:lnTo>
                <a:lnTo>
                  <a:pt x="91" y="116"/>
                </a:lnTo>
                <a:lnTo>
                  <a:pt x="90" y="116"/>
                </a:lnTo>
                <a:lnTo>
                  <a:pt x="88" y="115"/>
                </a:lnTo>
                <a:lnTo>
                  <a:pt x="86" y="116"/>
                </a:lnTo>
                <a:lnTo>
                  <a:pt x="85" y="116"/>
                </a:lnTo>
                <a:lnTo>
                  <a:pt x="83" y="117"/>
                </a:lnTo>
                <a:lnTo>
                  <a:pt x="82" y="118"/>
                </a:lnTo>
                <a:lnTo>
                  <a:pt x="81" y="120"/>
                </a:lnTo>
                <a:lnTo>
                  <a:pt x="80" y="122"/>
                </a:lnTo>
                <a:lnTo>
                  <a:pt x="80" y="124"/>
                </a:lnTo>
                <a:lnTo>
                  <a:pt x="80" y="125"/>
                </a:lnTo>
                <a:lnTo>
                  <a:pt x="79" y="126"/>
                </a:lnTo>
                <a:lnTo>
                  <a:pt x="77" y="126"/>
                </a:lnTo>
                <a:lnTo>
                  <a:pt x="76" y="126"/>
                </a:lnTo>
                <a:lnTo>
                  <a:pt x="75" y="125"/>
                </a:lnTo>
                <a:lnTo>
                  <a:pt x="75" y="124"/>
                </a:lnTo>
                <a:lnTo>
                  <a:pt x="74" y="122"/>
                </a:lnTo>
                <a:lnTo>
                  <a:pt x="73" y="120"/>
                </a:lnTo>
                <a:lnTo>
                  <a:pt x="72" y="118"/>
                </a:lnTo>
                <a:lnTo>
                  <a:pt x="71" y="117"/>
                </a:lnTo>
                <a:lnTo>
                  <a:pt x="70" y="116"/>
                </a:lnTo>
                <a:lnTo>
                  <a:pt x="69" y="116"/>
                </a:lnTo>
                <a:lnTo>
                  <a:pt x="68" y="115"/>
                </a:lnTo>
                <a:lnTo>
                  <a:pt x="68" y="115"/>
                </a:lnTo>
                <a:lnTo>
                  <a:pt x="68" y="11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D43F5375-FA9E-31D2-C11F-F443EFCE1C32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5227638"/>
            <a:ext cx="254000" cy="254000"/>
          </a:xfrm>
          <a:custGeom>
            <a:avLst/>
            <a:gdLst>
              <a:gd name="T0" fmla="*/ 115 w 160"/>
              <a:gd name="T1" fmla="*/ 58 h 160"/>
              <a:gd name="T2" fmla="*/ 123 w 160"/>
              <a:gd name="T3" fmla="*/ 64 h 160"/>
              <a:gd name="T4" fmla="*/ 125 w 160"/>
              <a:gd name="T5" fmla="*/ 70 h 160"/>
              <a:gd name="T6" fmla="*/ 123 w 160"/>
              <a:gd name="T7" fmla="*/ 73 h 160"/>
              <a:gd name="T8" fmla="*/ 116 w 160"/>
              <a:gd name="T9" fmla="*/ 70 h 160"/>
              <a:gd name="T10" fmla="*/ 108 w 160"/>
              <a:gd name="T11" fmla="*/ 67 h 160"/>
              <a:gd name="T12" fmla="*/ 101 w 160"/>
              <a:gd name="T13" fmla="*/ 68 h 160"/>
              <a:gd name="T14" fmla="*/ 93 w 160"/>
              <a:gd name="T15" fmla="*/ 73 h 160"/>
              <a:gd name="T16" fmla="*/ 88 w 160"/>
              <a:gd name="T17" fmla="*/ 72 h 160"/>
              <a:gd name="T18" fmla="*/ 87 w 160"/>
              <a:gd name="T19" fmla="*/ 69 h 160"/>
              <a:gd name="T20" fmla="*/ 91 w 160"/>
              <a:gd name="T21" fmla="*/ 62 h 160"/>
              <a:gd name="T22" fmla="*/ 99 w 160"/>
              <a:gd name="T23" fmla="*/ 57 h 160"/>
              <a:gd name="T24" fmla="*/ 109 w 160"/>
              <a:gd name="T25" fmla="*/ 56 h 160"/>
              <a:gd name="T26" fmla="*/ 58 w 160"/>
              <a:gd name="T27" fmla="*/ 55 h 160"/>
              <a:gd name="T28" fmla="*/ 63 w 160"/>
              <a:gd name="T29" fmla="*/ 59 h 160"/>
              <a:gd name="T30" fmla="*/ 64 w 160"/>
              <a:gd name="T31" fmla="*/ 65 h 160"/>
              <a:gd name="T32" fmla="*/ 63 w 160"/>
              <a:gd name="T33" fmla="*/ 70 h 160"/>
              <a:gd name="T34" fmla="*/ 58 w 160"/>
              <a:gd name="T35" fmla="*/ 74 h 160"/>
              <a:gd name="T36" fmla="*/ 50 w 160"/>
              <a:gd name="T37" fmla="*/ 74 h 160"/>
              <a:gd name="T38" fmla="*/ 46 w 160"/>
              <a:gd name="T39" fmla="*/ 70 h 160"/>
              <a:gd name="T40" fmla="*/ 44 w 160"/>
              <a:gd name="T41" fmla="*/ 65 h 160"/>
              <a:gd name="T42" fmla="*/ 46 w 160"/>
              <a:gd name="T43" fmla="*/ 59 h 160"/>
              <a:gd name="T44" fmla="*/ 50 w 160"/>
              <a:gd name="T45" fmla="*/ 55 h 160"/>
              <a:gd name="T46" fmla="*/ 54 w 160"/>
              <a:gd name="T47" fmla="*/ 54 h 160"/>
              <a:gd name="T48" fmla="*/ 123 w 160"/>
              <a:gd name="T49" fmla="*/ 102 h 160"/>
              <a:gd name="T50" fmla="*/ 126 w 160"/>
              <a:gd name="T51" fmla="*/ 104 h 160"/>
              <a:gd name="T52" fmla="*/ 125 w 160"/>
              <a:gd name="T53" fmla="*/ 110 h 160"/>
              <a:gd name="T54" fmla="*/ 121 w 160"/>
              <a:gd name="T55" fmla="*/ 119 h 160"/>
              <a:gd name="T56" fmla="*/ 109 w 160"/>
              <a:gd name="T57" fmla="*/ 129 h 160"/>
              <a:gd name="T58" fmla="*/ 88 w 160"/>
              <a:gd name="T59" fmla="*/ 136 h 160"/>
              <a:gd name="T60" fmla="*/ 65 w 160"/>
              <a:gd name="T61" fmla="*/ 135 h 160"/>
              <a:gd name="T62" fmla="*/ 45 w 160"/>
              <a:gd name="T63" fmla="*/ 124 h 160"/>
              <a:gd name="T64" fmla="*/ 37 w 160"/>
              <a:gd name="T65" fmla="*/ 116 h 160"/>
              <a:gd name="T66" fmla="*/ 34 w 160"/>
              <a:gd name="T67" fmla="*/ 107 h 160"/>
              <a:gd name="T68" fmla="*/ 35 w 160"/>
              <a:gd name="T69" fmla="*/ 103 h 160"/>
              <a:gd name="T70" fmla="*/ 38 w 160"/>
              <a:gd name="T71" fmla="*/ 101 h 160"/>
              <a:gd name="T72" fmla="*/ 58 w 160"/>
              <a:gd name="T73" fmla="*/ 105 h 160"/>
              <a:gd name="T74" fmla="*/ 91 w 160"/>
              <a:gd name="T75" fmla="*/ 106 h 160"/>
              <a:gd name="T76" fmla="*/ 120 w 160"/>
              <a:gd name="T77" fmla="*/ 101 h 160"/>
              <a:gd name="T78" fmla="*/ 72 w 160"/>
              <a:gd name="T79" fmla="*/ 0 h 160"/>
              <a:gd name="T80" fmla="*/ 49 w 160"/>
              <a:gd name="T81" fmla="*/ 6 h 160"/>
              <a:gd name="T82" fmla="*/ 29 w 160"/>
              <a:gd name="T83" fmla="*/ 18 h 160"/>
              <a:gd name="T84" fmla="*/ 14 w 160"/>
              <a:gd name="T85" fmla="*/ 36 h 160"/>
              <a:gd name="T86" fmla="*/ 4 w 160"/>
              <a:gd name="T87" fmla="*/ 56 h 160"/>
              <a:gd name="T88" fmla="*/ 0 w 160"/>
              <a:gd name="T89" fmla="*/ 80 h 160"/>
              <a:gd name="T90" fmla="*/ 4 w 160"/>
              <a:gd name="T91" fmla="*/ 104 h 160"/>
              <a:gd name="T92" fmla="*/ 14 w 160"/>
              <a:gd name="T93" fmla="*/ 125 h 160"/>
              <a:gd name="T94" fmla="*/ 29 w 160"/>
              <a:gd name="T95" fmla="*/ 142 h 160"/>
              <a:gd name="T96" fmla="*/ 49 w 160"/>
              <a:gd name="T97" fmla="*/ 154 h 160"/>
              <a:gd name="T98" fmla="*/ 72 w 160"/>
              <a:gd name="T99" fmla="*/ 160 h 160"/>
              <a:gd name="T100" fmla="*/ 96 w 160"/>
              <a:gd name="T101" fmla="*/ 159 h 160"/>
              <a:gd name="T102" fmla="*/ 118 w 160"/>
              <a:gd name="T103" fmla="*/ 151 h 160"/>
              <a:gd name="T104" fmla="*/ 136 w 160"/>
              <a:gd name="T105" fmla="*/ 137 h 160"/>
              <a:gd name="T106" fmla="*/ 150 w 160"/>
              <a:gd name="T107" fmla="*/ 118 h 160"/>
              <a:gd name="T108" fmla="*/ 159 w 160"/>
              <a:gd name="T109" fmla="*/ 96 h 160"/>
              <a:gd name="T110" fmla="*/ 160 w 160"/>
              <a:gd name="T111" fmla="*/ 72 h 160"/>
              <a:gd name="T112" fmla="*/ 154 w 160"/>
              <a:gd name="T113" fmla="*/ 49 h 160"/>
              <a:gd name="T114" fmla="*/ 141 w 160"/>
              <a:gd name="T115" fmla="*/ 29 h 160"/>
              <a:gd name="T116" fmla="*/ 125 w 160"/>
              <a:gd name="T117" fmla="*/ 14 h 160"/>
              <a:gd name="T118" fmla="*/ 104 w 160"/>
              <a:gd name="T119" fmla="*/ 4 h 160"/>
              <a:gd name="T120" fmla="*/ 72 w 160"/>
              <a:gd name="T12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60">
                <a:moveTo>
                  <a:pt x="109" y="56"/>
                </a:moveTo>
                <a:lnTo>
                  <a:pt x="112" y="57"/>
                </a:lnTo>
                <a:lnTo>
                  <a:pt x="115" y="58"/>
                </a:lnTo>
                <a:lnTo>
                  <a:pt x="118" y="59"/>
                </a:lnTo>
                <a:lnTo>
                  <a:pt x="121" y="62"/>
                </a:lnTo>
                <a:lnTo>
                  <a:pt x="123" y="64"/>
                </a:lnTo>
                <a:lnTo>
                  <a:pt x="124" y="66"/>
                </a:lnTo>
                <a:lnTo>
                  <a:pt x="125" y="69"/>
                </a:lnTo>
                <a:lnTo>
                  <a:pt x="125" y="70"/>
                </a:lnTo>
                <a:lnTo>
                  <a:pt x="125" y="71"/>
                </a:lnTo>
                <a:lnTo>
                  <a:pt x="124" y="72"/>
                </a:lnTo>
                <a:lnTo>
                  <a:pt x="123" y="73"/>
                </a:lnTo>
                <a:lnTo>
                  <a:pt x="120" y="73"/>
                </a:lnTo>
                <a:lnTo>
                  <a:pt x="119" y="73"/>
                </a:lnTo>
                <a:lnTo>
                  <a:pt x="116" y="70"/>
                </a:lnTo>
                <a:lnTo>
                  <a:pt x="113" y="69"/>
                </a:lnTo>
                <a:lnTo>
                  <a:pt x="111" y="68"/>
                </a:lnTo>
                <a:lnTo>
                  <a:pt x="108" y="67"/>
                </a:lnTo>
                <a:lnTo>
                  <a:pt x="106" y="67"/>
                </a:lnTo>
                <a:lnTo>
                  <a:pt x="103" y="67"/>
                </a:lnTo>
                <a:lnTo>
                  <a:pt x="101" y="68"/>
                </a:lnTo>
                <a:lnTo>
                  <a:pt x="98" y="69"/>
                </a:lnTo>
                <a:lnTo>
                  <a:pt x="96" y="70"/>
                </a:lnTo>
                <a:lnTo>
                  <a:pt x="93" y="73"/>
                </a:lnTo>
                <a:lnTo>
                  <a:pt x="92" y="73"/>
                </a:lnTo>
                <a:lnTo>
                  <a:pt x="89" y="73"/>
                </a:lnTo>
                <a:lnTo>
                  <a:pt x="88" y="72"/>
                </a:lnTo>
                <a:lnTo>
                  <a:pt x="87" y="72"/>
                </a:lnTo>
                <a:lnTo>
                  <a:pt x="87" y="70"/>
                </a:lnTo>
                <a:lnTo>
                  <a:pt x="87" y="69"/>
                </a:lnTo>
                <a:lnTo>
                  <a:pt x="88" y="66"/>
                </a:lnTo>
                <a:lnTo>
                  <a:pt x="89" y="64"/>
                </a:lnTo>
                <a:lnTo>
                  <a:pt x="91" y="62"/>
                </a:lnTo>
                <a:lnTo>
                  <a:pt x="93" y="59"/>
                </a:lnTo>
                <a:lnTo>
                  <a:pt x="96" y="58"/>
                </a:lnTo>
                <a:lnTo>
                  <a:pt x="99" y="57"/>
                </a:lnTo>
                <a:lnTo>
                  <a:pt x="103" y="56"/>
                </a:lnTo>
                <a:lnTo>
                  <a:pt x="109" y="56"/>
                </a:lnTo>
                <a:lnTo>
                  <a:pt x="109" y="56"/>
                </a:lnTo>
                <a:close/>
                <a:moveTo>
                  <a:pt x="54" y="54"/>
                </a:moveTo>
                <a:lnTo>
                  <a:pt x="57" y="55"/>
                </a:lnTo>
                <a:lnTo>
                  <a:pt x="58" y="55"/>
                </a:lnTo>
                <a:lnTo>
                  <a:pt x="60" y="56"/>
                </a:lnTo>
                <a:lnTo>
                  <a:pt x="62" y="57"/>
                </a:lnTo>
                <a:lnTo>
                  <a:pt x="63" y="59"/>
                </a:lnTo>
                <a:lnTo>
                  <a:pt x="64" y="60"/>
                </a:lnTo>
                <a:lnTo>
                  <a:pt x="64" y="63"/>
                </a:lnTo>
                <a:lnTo>
                  <a:pt x="64" y="65"/>
                </a:lnTo>
                <a:lnTo>
                  <a:pt x="64" y="67"/>
                </a:lnTo>
                <a:lnTo>
                  <a:pt x="64" y="69"/>
                </a:lnTo>
                <a:lnTo>
                  <a:pt x="63" y="70"/>
                </a:lnTo>
                <a:lnTo>
                  <a:pt x="62" y="72"/>
                </a:lnTo>
                <a:lnTo>
                  <a:pt x="60" y="73"/>
                </a:lnTo>
                <a:lnTo>
                  <a:pt x="58" y="74"/>
                </a:lnTo>
                <a:lnTo>
                  <a:pt x="57" y="75"/>
                </a:lnTo>
                <a:lnTo>
                  <a:pt x="52" y="75"/>
                </a:lnTo>
                <a:lnTo>
                  <a:pt x="50" y="74"/>
                </a:lnTo>
                <a:lnTo>
                  <a:pt x="48" y="73"/>
                </a:lnTo>
                <a:lnTo>
                  <a:pt x="47" y="72"/>
                </a:lnTo>
                <a:lnTo>
                  <a:pt x="46" y="70"/>
                </a:lnTo>
                <a:lnTo>
                  <a:pt x="45" y="69"/>
                </a:lnTo>
                <a:lnTo>
                  <a:pt x="44" y="67"/>
                </a:lnTo>
                <a:lnTo>
                  <a:pt x="44" y="65"/>
                </a:lnTo>
                <a:lnTo>
                  <a:pt x="44" y="63"/>
                </a:lnTo>
                <a:lnTo>
                  <a:pt x="45" y="60"/>
                </a:lnTo>
                <a:lnTo>
                  <a:pt x="46" y="59"/>
                </a:lnTo>
                <a:lnTo>
                  <a:pt x="47" y="57"/>
                </a:lnTo>
                <a:lnTo>
                  <a:pt x="48" y="56"/>
                </a:lnTo>
                <a:lnTo>
                  <a:pt x="50" y="55"/>
                </a:lnTo>
                <a:lnTo>
                  <a:pt x="52" y="55"/>
                </a:lnTo>
                <a:lnTo>
                  <a:pt x="54" y="54"/>
                </a:lnTo>
                <a:lnTo>
                  <a:pt x="54" y="54"/>
                </a:lnTo>
                <a:lnTo>
                  <a:pt x="54" y="54"/>
                </a:lnTo>
                <a:close/>
                <a:moveTo>
                  <a:pt x="122" y="101"/>
                </a:moveTo>
                <a:lnTo>
                  <a:pt x="123" y="102"/>
                </a:lnTo>
                <a:lnTo>
                  <a:pt x="124" y="102"/>
                </a:lnTo>
                <a:lnTo>
                  <a:pt x="125" y="103"/>
                </a:lnTo>
                <a:lnTo>
                  <a:pt x="126" y="104"/>
                </a:lnTo>
                <a:lnTo>
                  <a:pt x="126" y="106"/>
                </a:lnTo>
                <a:lnTo>
                  <a:pt x="126" y="107"/>
                </a:lnTo>
                <a:lnTo>
                  <a:pt x="125" y="110"/>
                </a:lnTo>
                <a:lnTo>
                  <a:pt x="124" y="113"/>
                </a:lnTo>
                <a:lnTo>
                  <a:pt x="123" y="116"/>
                </a:lnTo>
                <a:lnTo>
                  <a:pt x="121" y="119"/>
                </a:lnTo>
                <a:lnTo>
                  <a:pt x="118" y="122"/>
                </a:lnTo>
                <a:lnTo>
                  <a:pt x="116" y="124"/>
                </a:lnTo>
                <a:lnTo>
                  <a:pt x="109" y="129"/>
                </a:lnTo>
                <a:lnTo>
                  <a:pt x="103" y="132"/>
                </a:lnTo>
                <a:lnTo>
                  <a:pt x="95" y="135"/>
                </a:lnTo>
                <a:lnTo>
                  <a:pt x="88" y="136"/>
                </a:lnTo>
                <a:lnTo>
                  <a:pt x="80" y="137"/>
                </a:lnTo>
                <a:lnTo>
                  <a:pt x="73" y="136"/>
                </a:lnTo>
                <a:lnTo>
                  <a:pt x="65" y="135"/>
                </a:lnTo>
                <a:lnTo>
                  <a:pt x="58" y="132"/>
                </a:lnTo>
                <a:lnTo>
                  <a:pt x="51" y="129"/>
                </a:lnTo>
                <a:lnTo>
                  <a:pt x="45" y="124"/>
                </a:lnTo>
                <a:lnTo>
                  <a:pt x="42" y="122"/>
                </a:lnTo>
                <a:lnTo>
                  <a:pt x="39" y="119"/>
                </a:lnTo>
                <a:lnTo>
                  <a:pt x="37" y="116"/>
                </a:lnTo>
                <a:lnTo>
                  <a:pt x="36" y="113"/>
                </a:lnTo>
                <a:lnTo>
                  <a:pt x="34" y="110"/>
                </a:lnTo>
                <a:lnTo>
                  <a:pt x="34" y="107"/>
                </a:lnTo>
                <a:lnTo>
                  <a:pt x="34" y="106"/>
                </a:lnTo>
                <a:lnTo>
                  <a:pt x="34" y="104"/>
                </a:lnTo>
                <a:lnTo>
                  <a:pt x="35" y="103"/>
                </a:lnTo>
                <a:lnTo>
                  <a:pt x="35" y="102"/>
                </a:lnTo>
                <a:lnTo>
                  <a:pt x="36" y="102"/>
                </a:lnTo>
                <a:lnTo>
                  <a:pt x="38" y="101"/>
                </a:lnTo>
                <a:lnTo>
                  <a:pt x="40" y="101"/>
                </a:lnTo>
                <a:lnTo>
                  <a:pt x="48" y="103"/>
                </a:lnTo>
                <a:lnTo>
                  <a:pt x="58" y="105"/>
                </a:lnTo>
                <a:lnTo>
                  <a:pt x="68" y="106"/>
                </a:lnTo>
                <a:lnTo>
                  <a:pt x="80" y="106"/>
                </a:lnTo>
                <a:lnTo>
                  <a:pt x="91" y="106"/>
                </a:lnTo>
                <a:lnTo>
                  <a:pt x="102" y="105"/>
                </a:lnTo>
                <a:lnTo>
                  <a:pt x="111" y="103"/>
                </a:lnTo>
                <a:lnTo>
                  <a:pt x="120" y="101"/>
                </a:lnTo>
                <a:lnTo>
                  <a:pt x="122" y="101"/>
                </a:lnTo>
                <a:lnTo>
                  <a:pt x="122" y="101"/>
                </a:lnTo>
                <a:close/>
                <a:moveTo>
                  <a:pt x="72" y="0"/>
                </a:moveTo>
                <a:lnTo>
                  <a:pt x="64" y="2"/>
                </a:lnTo>
                <a:lnTo>
                  <a:pt x="56" y="4"/>
                </a:lnTo>
                <a:lnTo>
                  <a:pt x="49" y="6"/>
                </a:lnTo>
                <a:lnTo>
                  <a:pt x="42" y="10"/>
                </a:lnTo>
                <a:lnTo>
                  <a:pt x="35" y="14"/>
                </a:lnTo>
                <a:lnTo>
                  <a:pt x="29" y="18"/>
                </a:lnTo>
                <a:lnTo>
                  <a:pt x="23" y="24"/>
                </a:lnTo>
                <a:lnTo>
                  <a:pt x="18" y="29"/>
                </a:lnTo>
                <a:lnTo>
                  <a:pt x="14" y="36"/>
                </a:lnTo>
                <a:lnTo>
                  <a:pt x="10" y="42"/>
                </a:lnTo>
                <a:lnTo>
                  <a:pt x="6" y="49"/>
                </a:lnTo>
                <a:lnTo>
                  <a:pt x="4" y="56"/>
                </a:lnTo>
                <a:lnTo>
                  <a:pt x="2" y="64"/>
                </a:lnTo>
                <a:lnTo>
                  <a:pt x="1" y="72"/>
                </a:lnTo>
                <a:lnTo>
                  <a:pt x="0" y="80"/>
                </a:lnTo>
                <a:lnTo>
                  <a:pt x="1" y="89"/>
                </a:lnTo>
                <a:lnTo>
                  <a:pt x="2" y="96"/>
                </a:lnTo>
                <a:lnTo>
                  <a:pt x="4" y="104"/>
                </a:lnTo>
                <a:lnTo>
                  <a:pt x="6" y="111"/>
                </a:lnTo>
                <a:lnTo>
                  <a:pt x="10" y="118"/>
                </a:lnTo>
                <a:lnTo>
                  <a:pt x="14" y="125"/>
                </a:lnTo>
                <a:lnTo>
                  <a:pt x="18" y="131"/>
                </a:lnTo>
                <a:lnTo>
                  <a:pt x="23" y="137"/>
                </a:lnTo>
                <a:lnTo>
                  <a:pt x="29" y="142"/>
                </a:lnTo>
                <a:lnTo>
                  <a:pt x="35" y="147"/>
                </a:lnTo>
                <a:lnTo>
                  <a:pt x="42" y="151"/>
                </a:lnTo>
                <a:lnTo>
                  <a:pt x="49" y="154"/>
                </a:lnTo>
                <a:lnTo>
                  <a:pt x="56" y="157"/>
                </a:lnTo>
                <a:lnTo>
                  <a:pt x="64" y="159"/>
                </a:lnTo>
                <a:lnTo>
                  <a:pt x="72" y="160"/>
                </a:lnTo>
                <a:lnTo>
                  <a:pt x="80" y="160"/>
                </a:lnTo>
                <a:lnTo>
                  <a:pt x="88" y="160"/>
                </a:lnTo>
                <a:lnTo>
                  <a:pt x="96" y="159"/>
                </a:lnTo>
                <a:lnTo>
                  <a:pt x="104" y="157"/>
                </a:lnTo>
                <a:lnTo>
                  <a:pt x="111" y="154"/>
                </a:lnTo>
                <a:lnTo>
                  <a:pt x="118" y="151"/>
                </a:lnTo>
                <a:lnTo>
                  <a:pt x="125" y="147"/>
                </a:lnTo>
                <a:lnTo>
                  <a:pt x="131" y="142"/>
                </a:lnTo>
                <a:lnTo>
                  <a:pt x="136" y="137"/>
                </a:lnTo>
                <a:lnTo>
                  <a:pt x="141" y="131"/>
                </a:lnTo>
                <a:lnTo>
                  <a:pt x="146" y="125"/>
                </a:lnTo>
                <a:lnTo>
                  <a:pt x="150" y="118"/>
                </a:lnTo>
                <a:lnTo>
                  <a:pt x="154" y="111"/>
                </a:lnTo>
                <a:lnTo>
                  <a:pt x="156" y="104"/>
                </a:lnTo>
                <a:lnTo>
                  <a:pt x="159" y="96"/>
                </a:lnTo>
                <a:lnTo>
                  <a:pt x="160" y="89"/>
                </a:lnTo>
                <a:lnTo>
                  <a:pt x="160" y="80"/>
                </a:lnTo>
                <a:lnTo>
                  <a:pt x="160" y="72"/>
                </a:lnTo>
                <a:lnTo>
                  <a:pt x="159" y="64"/>
                </a:lnTo>
                <a:lnTo>
                  <a:pt x="156" y="56"/>
                </a:lnTo>
                <a:lnTo>
                  <a:pt x="154" y="49"/>
                </a:lnTo>
                <a:lnTo>
                  <a:pt x="150" y="42"/>
                </a:lnTo>
                <a:lnTo>
                  <a:pt x="146" y="36"/>
                </a:lnTo>
                <a:lnTo>
                  <a:pt x="141" y="29"/>
                </a:lnTo>
                <a:lnTo>
                  <a:pt x="136" y="24"/>
                </a:lnTo>
                <a:lnTo>
                  <a:pt x="131" y="18"/>
                </a:lnTo>
                <a:lnTo>
                  <a:pt x="125" y="14"/>
                </a:lnTo>
                <a:lnTo>
                  <a:pt x="118" y="10"/>
                </a:lnTo>
                <a:lnTo>
                  <a:pt x="111" y="6"/>
                </a:lnTo>
                <a:lnTo>
                  <a:pt x="104" y="4"/>
                </a:lnTo>
                <a:lnTo>
                  <a:pt x="96" y="2"/>
                </a:lnTo>
                <a:lnTo>
                  <a:pt x="88" y="0"/>
                </a:lnTo>
                <a:lnTo>
                  <a:pt x="72" y="0"/>
                </a:lnTo>
                <a:lnTo>
                  <a:pt x="7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3DC7AE16-986B-C043-7C18-FDC16D0F2003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5241925"/>
            <a:ext cx="254000" cy="225425"/>
          </a:xfrm>
          <a:custGeom>
            <a:avLst/>
            <a:gdLst>
              <a:gd name="T0" fmla="*/ 78 w 160"/>
              <a:gd name="T1" fmla="*/ 1 h 142"/>
              <a:gd name="T2" fmla="*/ 70 w 160"/>
              <a:gd name="T3" fmla="*/ 3 h 142"/>
              <a:gd name="T4" fmla="*/ 62 w 160"/>
              <a:gd name="T5" fmla="*/ 7 h 142"/>
              <a:gd name="T6" fmla="*/ 55 w 160"/>
              <a:gd name="T7" fmla="*/ 13 h 142"/>
              <a:gd name="T8" fmla="*/ 80 w 160"/>
              <a:gd name="T9" fmla="*/ 31 h 142"/>
              <a:gd name="T10" fmla="*/ 81 w 160"/>
              <a:gd name="T11" fmla="*/ 38 h 142"/>
              <a:gd name="T12" fmla="*/ 85 w 160"/>
              <a:gd name="T13" fmla="*/ 44 h 142"/>
              <a:gd name="T14" fmla="*/ 101 w 160"/>
              <a:gd name="T15" fmla="*/ 59 h 142"/>
              <a:gd name="T16" fmla="*/ 105 w 160"/>
              <a:gd name="T17" fmla="*/ 61 h 142"/>
              <a:gd name="T18" fmla="*/ 109 w 160"/>
              <a:gd name="T19" fmla="*/ 62 h 142"/>
              <a:gd name="T20" fmla="*/ 114 w 160"/>
              <a:gd name="T21" fmla="*/ 62 h 142"/>
              <a:gd name="T22" fmla="*/ 124 w 160"/>
              <a:gd name="T23" fmla="*/ 69 h 142"/>
              <a:gd name="T24" fmla="*/ 120 w 160"/>
              <a:gd name="T25" fmla="*/ 74 h 142"/>
              <a:gd name="T26" fmla="*/ 120 w 160"/>
              <a:gd name="T27" fmla="*/ 77 h 142"/>
              <a:gd name="T28" fmla="*/ 127 w 160"/>
              <a:gd name="T29" fmla="*/ 86 h 142"/>
              <a:gd name="T30" fmla="*/ 130 w 160"/>
              <a:gd name="T31" fmla="*/ 87 h 142"/>
              <a:gd name="T32" fmla="*/ 134 w 160"/>
              <a:gd name="T33" fmla="*/ 86 h 142"/>
              <a:gd name="T34" fmla="*/ 159 w 160"/>
              <a:gd name="T35" fmla="*/ 59 h 142"/>
              <a:gd name="T36" fmla="*/ 159 w 160"/>
              <a:gd name="T37" fmla="*/ 56 h 142"/>
              <a:gd name="T38" fmla="*/ 152 w 160"/>
              <a:gd name="T39" fmla="*/ 48 h 142"/>
              <a:gd name="T40" fmla="*/ 149 w 160"/>
              <a:gd name="T41" fmla="*/ 46 h 142"/>
              <a:gd name="T42" fmla="*/ 146 w 160"/>
              <a:gd name="T43" fmla="*/ 48 h 142"/>
              <a:gd name="T44" fmla="*/ 135 w 160"/>
              <a:gd name="T45" fmla="*/ 43 h 142"/>
              <a:gd name="T46" fmla="*/ 135 w 160"/>
              <a:gd name="T47" fmla="*/ 38 h 142"/>
              <a:gd name="T48" fmla="*/ 135 w 160"/>
              <a:gd name="T49" fmla="*/ 34 h 142"/>
              <a:gd name="T50" fmla="*/ 133 w 160"/>
              <a:gd name="T51" fmla="*/ 29 h 142"/>
              <a:gd name="T52" fmla="*/ 130 w 160"/>
              <a:gd name="T53" fmla="*/ 26 h 142"/>
              <a:gd name="T54" fmla="*/ 114 w 160"/>
              <a:gd name="T55" fmla="*/ 10 h 142"/>
              <a:gd name="T56" fmla="*/ 107 w 160"/>
              <a:gd name="T57" fmla="*/ 5 h 142"/>
              <a:gd name="T58" fmla="*/ 99 w 160"/>
              <a:gd name="T59" fmla="*/ 2 h 142"/>
              <a:gd name="T60" fmla="*/ 91 w 160"/>
              <a:gd name="T61" fmla="*/ 0 h 142"/>
              <a:gd name="T62" fmla="*/ 82 w 160"/>
              <a:gd name="T63" fmla="*/ 0 h 142"/>
              <a:gd name="T64" fmla="*/ 5 w 160"/>
              <a:gd name="T65" fmla="*/ 113 h 142"/>
              <a:gd name="T66" fmla="*/ 1 w 160"/>
              <a:gd name="T67" fmla="*/ 118 h 142"/>
              <a:gd name="T68" fmla="*/ 0 w 160"/>
              <a:gd name="T69" fmla="*/ 125 h 142"/>
              <a:gd name="T70" fmla="*/ 1 w 160"/>
              <a:gd name="T71" fmla="*/ 132 h 142"/>
              <a:gd name="T72" fmla="*/ 5 w 160"/>
              <a:gd name="T73" fmla="*/ 137 h 142"/>
              <a:gd name="T74" fmla="*/ 11 w 160"/>
              <a:gd name="T75" fmla="*/ 141 h 142"/>
              <a:gd name="T76" fmla="*/ 17 w 160"/>
              <a:gd name="T77" fmla="*/ 142 h 142"/>
              <a:gd name="T78" fmla="*/ 24 w 160"/>
              <a:gd name="T79" fmla="*/ 141 h 142"/>
              <a:gd name="T80" fmla="*/ 30 w 160"/>
              <a:gd name="T81" fmla="*/ 137 h 142"/>
              <a:gd name="T82" fmla="*/ 93 w 160"/>
              <a:gd name="T83" fmla="*/ 63 h 142"/>
              <a:gd name="T84" fmla="*/ 76 w 160"/>
              <a:gd name="T85" fmla="*/ 46 h 142"/>
              <a:gd name="T86" fmla="*/ 76 w 160"/>
              <a:gd name="T87" fmla="*/ 46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42">
                <a:moveTo>
                  <a:pt x="82" y="0"/>
                </a:moveTo>
                <a:lnTo>
                  <a:pt x="78" y="1"/>
                </a:lnTo>
                <a:lnTo>
                  <a:pt x="74" y="2"/>
                </a:lnTo>
                <a:lnTo>
                  <a:pt x="70" y="3"/>
                </a:lnTo>
                <a:lnTo>
                  <a:pt x="66" y="5"/>
                </a:lnTo>
                <a:lnTo>
                  <a:pt x="62" y="7"/>
                </a:lnTo>
                <a:lnTo>
                  <a:pt x="58" y="10"/>
                </a:lnTo>
                <a:lnTo>
                  <a:pt x="55" y="13"/>
                </a:lnTo>
                <a:lnTo>
                  <a:pt x="80" y="26"/>
                </a:lnTo>
                <a:lnTo>
                  <a:pt x="80" y="31"/>
                </a:lnTo>
                <a:lnTo>
                  <a:pt x="80" y="34"/>
                </a:lnTo>
                <a:lnTo>
                  <a:pt x="81" y="38"/>
                </a:lnTo>
                <a:lnTo>
                  <a:pt x="83" y="41"/>
                </a:lnTo>
                <a:lnTo>
                  <a:pt x="85" y="44"/>
                </a:lnTo>
                <a:lnTo>
                  <a:pt x="99" y="57"/>
                </a:lnTo>
                <a:lnTo>
                  <a:pt x="101" y="59"/>
                </a:lnTo>
                <a:lnTo>
                  <a:pt x="103" y="60"/>
                </a:lnTo>
                <a:lnTo>
                  <a:pt x="105" y="61"/>
                </a:lnTo>
                <a:lnTo>
                  <a:pt x="107" y="62"/>
                </a:lnTo>
                <a:lnTo>
                  <a:pt x="109" y="62"/>
                </a:lnTo>
                <a:lnTo>
                  <a:pt x="112" y="62"/>
                </a:lnTo>
                <a:lnTo>
                  <a:pt x="114" y="62"/>
                </a:lnTo>
                <a:lnTo>
                  <a:pt x="116" y="61"/>
                </a:lnTo>
                <a:lnTo>
                  <a:pt x="124" y="69"/>
                </a:lnTo>
                <a:lnTo>
                  <a:pt x="121" y="73"/>
                </a:lnTo>
                <a:lnTo>
                  <a:pt x="120" y="74"/>
                </a:lnTo>
                <a:lnTo>
                  <a:pt x="120" y="76"/>
                </a:lnTo>
                <a:lnTo>
                  <a:pt x="120" y="77"/>
                </a:lnTo>
                <a:lnTo>
                  <a:pt x="121" y="79"/>
                </a:lnTo>
                <a:lnTo>
                  <a:pt x="127" y="86"/>
                </a:lnTo>
                <a:lnTo>
                  <a:pt x="129" y="86"/>
                </a:lnTo>
                <a:lnTo>
                  <a:pt x="130" y="87"/>
                </a:lnTo>
                <a:lnTo>
                  <a:pt x="132" y="86"/>
                </a:lnTo>
                <a:lnTo>
                  <a:pt x="134" y="86"/>
                </a:lnTo>
                <a:lnTo>
                  <a:pt x="159" y="60"/>
                </a:lnTo>
                <a:lnTo>
                  <a:pt x="159" y="59"/>
                </a:lnTo>
                <a:lnTo>
                  <a:pt x="160" y="57"/>
                </a:lnTo>
                <a:lnTo>
                  <a:pt x="159" y="56"/>
                </a:lnTo>
                <a:lnTo>
                  <a:pt x="159" y="54"/>
                </a:lnTo>
                <a:lnTo>
                  <a:pt x="152" y="48"/>
                </a:lnTo>
                <a:lnTo>
                  <a:pt x="151" y="47"/>
                </a:lnTo>
                <a:lnTo>
                  <a:pt x="149" y="46"/>
                </a:lnTo>
                <a:lnTo>
                  <a:pt x="147" y="47"/>
                </a:lnTo>
                <a:lnTo>
                  <a:pt x="146" y="48"/>
                </a:lnTo>
                <a:lnTo>
                  <a:pt x="143" y="51"/>
                </a:lnTo>
                <a:lnTo>
                  <a:pt x="135" y="43"/>
                </a:lnTo>
                <a:lnTo>
                  <a:pt x="135" y="40"/>
                </a:lnTo>
                <a:lnTo>
                  <a:pt x="135" y="38"/>
                </a:lnTo>
                <a:lnTo>
                  <a:pt x="135" y="36"/>
                </a:lnTo>
                <a:lnTo>
                  <a:pt x="135" y="34"/>
                </a:lnTo>
                <a:lnTo>
                  <a:pt x="134" y="31"/>
                </a:lnTo>
                <a:lnTo>
                  <a:pt x="133" y="29"/>
                </a:lnTo>
                <a:lnTo>
                  <a:pt x="132" y="27"/>
                </a:lnTo>
                <a:lnTo>
                  <a:pt x="130" y="26"/>
                </a:lnTo>
                <a:lnTo>
                  <a:pt x="118" y="13"/>
                </a:lnTo>
                <a:lnTo>
                  <a:pt x="114" y="10"/>
                </a:lnTo>
                <a:lnTo>
                  <a:pt x="111" y="7"/>
                </a:lnTo>
                <a:lnTo>
                  <a:pt x="107" y="5"/>
                </a:lnTo>
                <a:lnTo>
                  <a:pt x="103" y="3"/>
                </a:lnTo>
                <a:lnTo>
                  <a:pt x="99" y="2"/>
                </a:lnTo>
                <a:lnTo>
                  <a:pt x="95" y="1"/>
                </a:lnTo>
                <a:lnTo>
                  <a:pt x="91" y="0"/>
                </a:lnTo>
                <a:lnTo>
                  <a:pt x="82" y="0"/>
                </a:lnTo>
                <a:lnTo>
                  <a:pt x="82" y="0"/>
                </a:lnTo>
                <a:close/>
                <a:moveTo>
                  <a:pt x="76" y="46"/>
                </a:moveTo>
                <a:lnTo>
                  <a:pt x="5" y="113"/>
                </a:lnTo>
                <a:lnTo>
                  <a:pt x="3" y="115"/>
                </a:lnTo>
                <a:lnTo>
                  <a:pt x="1" y="118"/>
                </a:lnTo>
                <a:lnTo>
                  <a:pt x="0" y="122"/>
                </a:lnTo>
                <a:lnTo>
                  <a:pt x="0" y="125"/>
                </a:lnTo>
                <a:lnTo>
                  <a:pt x="0" y="128"/>
                </a:lnTo>
                <a:lnTo>
                  <a:pt x="1" y="132"/>
                </a:lnTo>
                <a:lnTo>
                  <a:pt x="3" y="135"/>
                </a:lnTo>
                <a:lnTo>
                  <a:pt x="5" y="137"/>
                </a:lnTo>
                <a:lnTo>
                  <a:pt x="8" y="140"/>
                </a:lnTo>
                <a:lnTo>
                  <a:pt x="11" y="141"/>
                </a:lnTo>
                <a:lnTo>
                  <a:pt x="14" y="142"/>
                </a:lnTo>
                <a:lnTo>
                  <a:pt x="17" y="142"/>
                </a:lnTo>
                <a:lnTo>
                  <a:pt x="21" y="142"/>
                </a:lnTo>
                <a:lnTo>
                  <a:pt x="24" y="141"/>
                </a:lnTo>
                <a:lnTo>
                  <a:pt x="27" y="139"/>
                </a:lnTo>
                <a:lnTo>
                  <a:pt x="30" y="137"/>
                </a:lnTo>
                <a:lnTo>
                  <a:pt x="96" y="66"/>
                </a:lnTo>
                <a:lnTo>
                  <a:pt x="93" y="63"/>
                </a:lnTo>
                <a:lnTo>
                  <a:pt x="79" y="50"/>
                </a:lnTo>
                <a:lnTo>
                  <a:pt x="76" y="46"/>
                </a:lnTo>
                <a:lnTo>
                  <a:pt x="76" y="46"/>
                </a:lnTo>
                <a:lnTo>
                  <a:pt x="76" y="4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7C8F040B-C53A-2C90-7409-661ADCCBFD0A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5241925"/>
            <a:ext cx="254000" cy="225425"/>
          </a:xfrm>
          <a:custGeom>
            <a:avLst/>
            <a:gdLst>
              <a:gd name="T0" fmla="*/ 54 w 160"/>
              <a:gd name="T1" fmla="*/ 1 h 142"/>
              <a:gd name="T2" fmla="*/ 48 w 160"/>
              <a:gd name="T3" fmla="*/ 5 h 142"/>
              <a:gd name="T4" fmla="*/ 42 w 160"/>
              <a:gd name="T5" fmla="*/ 12 h 142"/>
              <a:gd name="T6" fmla="*/ 40 w 160"/>
              <a:gd name="T7" fmla="*/ 21 h 142"/>
              <a:gd name="T8" fmla="*/ 41 w 160"/>
              <a:gd name="T9" fmla="*/ 30 h 142"/>
              <a:gd name="T10" fmla="*/ 46 w 160"/>
              <a:gd name="T11" fmla="*/ 38 h 142"/>
              <a:gd name="T12" fmla="*/ 78 w 160"/>
              <a:gd name="T13" fmla="*/ 71 h 142"/>
              <a:gd name="T14" fmla="*/ 82 w 160"/>
              <a:gd name="T15" fmla="*/ 71 h 142"/>
              <a:gd name="T16" fmla="*/ 114 w 160"/>
              <a:gd name="T17" fmla="*/ 38 h 142"/>
              <a:gd name="T18" fmla="*/ 118 w 160"/>
              <a:gd name="T19" fmla="*/ 30 h 142"/>
              <a:gd name="T20" fmla="*/ 120 w 160"/>
              <a:gd name="T21" fmla="*/ 21 h 142"/>
              <a:gd name="T22" fmla="*/ 118 w 160"/>
              <a:gd name="T23" fmla="*/ 12 h 142"/>
              <a:gd name="T24" fmla="*/ 112 w 160"/>
              <a:gd name="T25" fmla="*/ 5 h 142"/>
              <a:gd name="T26" fmla="*/ 105 w 160"/>
              <a:gd name="T27" fmla="*/ 1 h 142"/>
              <a:gd name="T28" fmla="*/ 97 w 160"/>
              <a:gd name="T29" fmla="*/ 0 h 142"/>
              <a:gd name="T30" fmla="*/ 90 w 160"/>
              <a:gd name="T31" fmla="*/ 2 h 142"/>
              <a:gd name="T32" fmla="*/ 83 w 160"/>
              <a:gd name="T33" fmla="*/ 7 h 142"/>
              <a:gd name="T34" fmla="*/ 77 w 160"/>
              <a:gd name="T35" fmla="*/ 7 h 142"/>
              <a:gd name="T36" fmla="*/ 70 w 160"/>
              <a:gd name="T37" fmla="*/ 2 h 142"/>
              <a:gd name="T38" fmla="*/ 62 w 160"/>
              <a:gd name="T39" fmla="*/ 0 h 142"/>
              <a:gd name="T40" fmla="*/ 58 w 160"/>
              <a:gd name="T41" fmla="*/ 0 h 142"/>
              <a:gd name="T42" fmla="*/ 48 w 160"/>
              <a:gd name="T43" fmla="*/ 90 h 142"/>
              <a:gd name="T44" fmla="*/ 37 w 160"/>
              <a:gd name="T45" fmla="*/ 93 h 142"/>
              <a:gd name="T46" fmla="*/ 19 w 160"/>
              <a:gd name="T47" fmla="*/ 107 h 142"/>
              <a:gd name="T48" fmla="*/ 3 w 160"/>
              <a:gd name="T49" fmla="*/ 107 h 142"/>
              <a:gd name="T50" fmla="*/ 0 w 160"/>
              <a:gd name="T51" fmla="*/ 109 h 142"/>
              <a:gd name="T52" fmla="*/ 0 w 160"/>
              <a:gd name="T53" fmla="*/ 138 h 142"/>
              <a:gd name="T54" fmla="*/ 1 w 160"/>
              <a:gd name="T55" fmla="*/ 141 h 142"/>
              <a:gd name="T56" fmla="*/ 4 w 160"/>
              <a:gd name="T57" fmla="*/ 142 h 142"/>
              <a:gd name="T58" fmla="*/ 106 w 160"/>
              <a:gd name="T59" fmla="*/ 142 h 142"/>
              <a:gd name="T60" fmla="*/ 112 w 160"/>
              <a:gd name="T61" fmla="*/ 140 h 142"/>
              <a:gd name="T62" fmla="*/ 157 w 160"/>
              <a:gd name="T63" fmla="*/ 105 h 142"/>
              <a:gd name="T64" fmla="*/ 159 w 160"/>
              <a:gd name="T65" fmla="*/ 102 h 142"/>
              <a:gd name="T66" fmla="*/ 160 w 160"/>
              <a:gd name="T67" fmla="*/ 98 h 142"/>
              <a:gd name="T68" fmla="*/ 159 w 160"/>
              <a:gd name="T69" fmla="*/ 94 h 142"/>
              <a:gd name="T70" fmla="*/ 157 w 160"/>
              <a:gd name="T71" fmla="*/ 91 h 142"/>
              <a:gd name="T72" fmla="*/ 154 w 160"/>
              <a:gd name="T73" fmla="*/ 90 h 142"/>
              <a:gd name="T74" fmla="*/ 151 w 160"/>
              <a:gd name="T75" fmla="*/ 89 h 142"/>
              <a:gd name="T76" fmla="*/ 146 w 160"/>
              <a:gd name="T77" fmla="*/ 90 h 142"/>
              <a:gd name="T78" fmla="*/ 119 w 160"/>
              <a:gd name="T79" fmla="*/ 111 h 142"/>
              <a:gd name="T80" fmla="*/ 114 w 160"/>
              <a:gd name="T81" fmla="*/ 115 h 142"/>
              <a:gd name="T82" fmla="*/ 74 w 160"/>
              <a:gd name="T83" fmla="*/ 115 h 142"/>
              <a:gd name="T84" fmla="*/ 71 w 160"/>
              <a:gd name="T85" fmla="*/ 113 h 142"/>
              <a:gd name="T86" fmla="*/ 71 w 160"/>
              <a:gd name="T87" fmla="*/ 110 h 142"/>
              <a:gd name="T88" fmla="*/ 74 w 160"/>
              <a:gd name="T89" fmla="*/ 107 h 142"/>
              <a:gd name="T90" fmla="*/ 99 w 160"/>
              <a:gd name="T91" fmla="*/ 107 h 142"/>
              <a:gd name="T92" fmla="*/ 103 w 160"/>
              <a:gd name="T93" fmla="*/ 105 h 142"/>
              <a:gd name="T94" fmla="*/ 105 w 160"/>
              <a:gd name="T95" fmla="*/ 102 h 142"/>
              <a:gd name="T96" fmla="*/ 106 w 160"/>
              <a:gd name="T97" fmla="*/ 99 h 142"/>
              <a:gd name="T98" fmla="*/ 106 w 160"/>
              <a:gd name="T99" fmla="*/ 95 h 142"/>
              <a:gd name="T100" fmla="*/ 104 w 160"/>
              <a:gd name="T101" fmla="*/ 92 h 142"/>
              <a:gd name="T102" fmla="*/ 101 w 160"/>
              <a:gd name="T103" fmla="*/ 90 h 142"/>
              <a:gd name="T104" fmla="*/ 98 w 160"/>
              <a:gd name="T105" fmla="*/ 89 h 142"/>
              <a:gd name="T106" fmla="*/ 53 w 160"/>
              <a:gd name="T107" fmla="*/ 89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42">
                <a:moveTo>
                  <a:pt x="58" y="0"/>
                </a:moveTo>
                <a:lnTo>
                  <a:pt x="54" y="1"/>
                </a:lnTo>
                <a:lnTo>
                  <a:pt x="51" y="2"/>
                </a:lnTo>
                <a:lnTo>
                  <a:pt x="48" y="5"/>
                </a:lnTo>
                <a:lnTo>
                  <a:pt x="44" y="8"/>
                </a:lnTo>
                <a:lnTo>
                  <a:pt x="42" y="12"/>
                </a:lnTo>
                <a:lnTo>
                  <a:pt x="40" y="17"/>
                </a:lnTo>
                <a:lnTo>
                  <a:pt x="40" y="21"/>
                </a:lnTo>
                <a:lnTo>
                  <a:pt x="40" y="26"/>
                </a:lnTo>
                <a:lnTo>
                  <a:pt x="41" y="30"/>
                </a:lnTo>
                <a:lnTo>
                  <a:pt x="43" y="34"/>
                </a:lnTo>
                <a:lnTo>
                  <a:pt x="46" y="38"/>
                </a:lnTo>
                <a:lnTo>
                  <a:pt x="76" y="69"/>
                </a:lnTo>
                <a:lnTo>
                  <a:pt x="78" y="71"/>
                </a:lnTo>
                <a:lnTo>
                  <a:pt x="80" y="71"/>
                </a:lnTo>
                <a:lnTo>
                  <a:pt x="82" y="71"/>
                </a:lnTo>
                <a:lnTo>
                  <a:pt x="83" y="69"/>
                </a:lnTo>
                <a:lnTo>
                  <a:pt x="114" y="38"/>
                </a:lnTo>
                <a:lnTo>
                  <a:pt x="116" y="34"/>
                </a:lnTo>
                <a:lnTo>
                  <a:pt x="118" y="30"/>
                </a:lnTo>
                <a:lnTo>
                  <a:pt x="120" y="26"/>
                </a:lnTo>
                <a:lnTo>
                  <a:pt x="120" y="21"/>
                </a:lnTo>
                <a:lnTo>
                  <a:pt x="119" y="17"/>
                </a:lnTo>
                <a:lnTo>
                  <a:pt x="118" y="12"/>
                </a:lnTo>
                <a:lnTo>
                  <a:pt x="115" y="8"/>
                </a:lnTo>
                <a:lnTo>
                  <a:pt x="112" y="5"/>
                </a:lnTo>
                <a:lnTo>
                  <a:pt x="109" y="2"/>
                </a:lnTo>
                <a:lnTo>
                  <a:pt x="105" y="1"/>
                </a:lnTo>
                <a:lnTo>
                  <a:pt x="101" y="0"/>
                </a:lnTo>
                <a:lnTo>
                  <a:pt x="97" y="0"/>
                </a:lnTo>
                <a:lnTo>
                  <a:pt x="93" y="1"/>
                </a:lnTo>
                <a:lnTo>
                  <a:pt x="90" y="2"/>
                </a:lnTo>
                <a:lnTo>
                  <a:pt x="86" y="4"/>
                </a:lnTo>
                <a:lnTo>
                  <a:pt x="83" y="7"/>
                </a:lnTo>
                <a:lnTo>
                  <a:pt x="80" y="10"/>
                </a:lnTo>
                <a:lnTo>
                  <a:pt x="77" y="7"/>
                </a:lnTo>
                <a:lnTo>
                  <a:pt x="74" y="4"/>
                </a:lnTo>
                <a:lnTo>
                  <a:pt x="70" y="2"/>
                </a:lnTo>
                <a:lnTo>
                  <a:pt x="66" y="1"/>
                </a:lnTo>
                <a:lnTo>
                  <a:pt x="62" y="0"/>
                </a:lnTo>
                <a:lnTo>
                  <a:pt x="58" y="0"/>
                </a:lnTo>
                <a:lnTo>
                  <a:pt x="58" y="0"/>
                </a:lnTo>
                <a:close/>
                <a:moveTo>
                  <a:pt x="53" y="89"/>
                </a:moveTo>
                <a:lnTo>
                  <a:pt x="48" y="90"/>
                </a:lnTo>
                <a:lnTo>
                  <a:pt x="42" y="91"/>
                </a:lnTo>
                <a:lnTo>
                  <a:pt x="37" y="93"/>
                </a:lnTo>
                <a:lnTo>
                  <a:pt x="32" y="96"/>
                </a:lnTo>
                <a:lnTo>
                  <a:pt x="19" y="107"/>
                </a:lnTo>
                <a:lnTo>
                  <a:pt x="4" y="107"/>
                </a:lnTo>
                <a:lnTo>
                  <a:pt x="3" y="107"/>
                </a:lnTo>
                <a:lnTo>
                  <a:pt x="1" y="108"/>
                </a:lnTo>
                <a:lnTo>
                  <a:pt x="0" y="109"/>
                </a:lnTo>
                <a:lnTo>
                  <a:pt x="0" y="111"/>
                </a:lnTo>
                <a:lnTo>
                  <a:pt x="0" y="138"/>
                </a:lnTo>
                <a:lnTo>
                  <a:pt x="0" y="140"/>
                </a:lnTo>
                <a:lnTo>
                  <a:pt x="1" y="141"/>
                </a:lnTo>
                <a:lnTo>
                  <a:pt x="3" y="142"/>
                </a:lnTo>
                <a:lnTo>
                  <a:pt x="4" y="142"/>
                </a:lnTo>
                <a:lnTo>
                  <a:pt x="103" y="142"/>
                </a:lnTo>
                <a:lnTo>
                  <a:pt x="106" y="142"/>
                </a:lnTo>
                <a:lnTo>
                  <a:pt x="109" y="141"/>
                </a:lnTo>
                <a:lnTo>
                  <a:pt x="112" y="140"/>
                </a:lnTo>
                <a:lnTo>
                  <a:pt x="115" y="138"/>
                </a:lnTo>
                <a:lnTo>
                  <a:pt x="157" y="105"/>
                </a:lnTo>
                <a:lnTo>
                  <a:pt x="158" y="103"/>
                </a:lnTo>
                <a:lnTo>
                  <a:pt x="159" y="102"/>
                </a:lnTo>
                <a:lnTo>
                  <a:pt x="160" y="100"/>
                </a:lnTo>
                <a:lnTo>
                  <a:pt x="160" y="98"/>
                </a:lnTo>
                <a:lnTo>
                  <a:pt x="160" y="96"/>
                </a:lnTo>
                <a:lnTo>
                  <a:pt x="159" y="94"/>
                </a:lnTo>
                <a:lnTo>
                  <a:pt x="158" y="93"/>
                </a:lnTo>
                <a:lnTo>
                  <a:pt x="157" y="91"/>
                </a:lnTo>
                <a:lnTo>
                  <a:pt x="156" y="90"/>
                </a:lnTo>
                <a:lnTo>
                  <a:pt x="154" y="90"/>
                </a:lnTo>
                <a:lnTo>
                  <a:pt x="153" y="89"/>
                </a:lnTo>
                <a:lnTo>
                  <a:pt x="151" y="89"/>
                </a:lnTo>
                <a:lnTo>
                  <a:pt x="148" y="90"/>
                </a:lnTo>
                <a:lnTo>
                  <a:pt x="146" y="90"/>
                </a:lnTo>
                <a:lnTo>
                  <a:pt x="145" y="91"/>
                </a:lnTo>
                <a:lnTo>
                  <a:pt x="119" y="111"/>
                </a:lnTo>
                <a:lnTo>
                  <a:pt x="117" y="113"/>
                </a:lnTo>
                <a:lnTo>
                  <a:pt x="114" y="115"/>
                </a:lnTo>
                <a:lnTo>
                  <a:pt x="111" y="115"/>
                </a:lnTo>
                <a:lnTo>
                  <a:pt x="74" y="115"/>
                </a:lnTo>
                <a:lnTo>
                  <a:pt x="73" y="115"/>
                </a:lnTo>
                <a:lnTo>
                  <a:pt x="71" y="113"/>
                </a:lnTo>
                <a:lnTo>
                  <a:pt x="71" y="112"/>
                </a:lnTo>
                <a:lnTo>
                  <a:pt x="71" y="110"/>
                </a:lnTo>
                <a:lnTo>
                  <a:pt x="72" y="108"/>
                </a:lnTo>
                <a:lnTo>
                  <a:pt x="74" y="107"/>
                </a:lnTo>
                <a:lnTo>
                  <a:pt x="75" y="107"/>
                </a:lnTo>
                <a:lnTo>
                  <a:pt x="99" y="107"/>
                </a:lnTo>
                <a:lnTo>
                  <a:pt x="100" y="106"/>
                </a:lnTo>
                <a:lnTo>
                  <a:pt x="103" y="105"/>
                </a:lnTo>
                <a:lnTo>
                  <a:pt x="104" y="103"/>
                </a:lnTo>
                <a:lnTo>
                  <a:pt x="105" y="102"/>
                </a:lnTo>
                <a:lnTo>
                  <a:pt x="106" y="101"/>
                </a:lnTo>
                <a:lnTo>
                  <a:pt x="106" y="99"/>
                </a:lnTo>
                <a:lnTo>
                  <a:pt x="107" y="97"/>
                </a:lnTo>
                <a:lnTo>
                  <a:pt x="106" y="95"/>
                </a:lnTo>
                <a:lnTo>
                  <a:pt x="105" y="94"/>
                </a:lnTo>
                <a:lnTo>
                  <a:pt x="104" y="92"/>
                </a:lnTo>
                <a:lnTo>
                  <a:pt x="103" y="91"/>
                </a:lnTo>
                <a:lnTo>
                  <a:pt x="101" y="90"/>
                </a:lnTo>
                <a:lnTo>
                  <a:pt x="99" y="89"/>
                </a:lnTo>
                <a:lnTo>
                  <a:pt x="98" y="89"/>
                </a:lnTo>
                <a:lnTo>
                  <a:pt x="53" y="89"/>
                </a:lnTo>
                <a:lnTo>
                  <a:pt x="53" y="8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84F04396-0FDA-F26E-429D-FA4259E27A1B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5235575"/>
            <a:ext cx="254000" cy="239713"/>
          </a:xfrm>
          <a:custGeom>
            <a:avLst/>
            <a:gdLst>
              <a:gd name="T0" fmla="*/ 78 w 160"/>
              <a:gd name="T1" fmla="*/ 3 h 151"/>
              <a:gd name="T2" fmla="*/ 74 w 160"/>
              <a:gd name="T3" fmla="*/ 10 h 151"/>
              <a:gd name="T4" fmla="*/ 66 w 160"/>
              <a:gd name="T5" fmla="*/ 15 h 151"/>
              <a:gd name="T6" fmla="*/ 63 w 160"/>
              <a:gd name="T7" fmla="*/ 24 h 151"/>
              <a:gd name="T8" fmla="*/ 64 w 160"/>
              <a:gd name="T9" fmla="*/ 33 h 151"/>
              <a:gd name="T10" fmla="*/ 69 w 160"/>
              <a:gd name="T11" fmla="*/ 39 h 151"/>
              <a:gd name="T12" fmla="*/ 75 w 160"/>
              <a:gd name="T13" fmla="*/ 42 h 151"/>
              <a:gd name="T14" fmla="*/ 92 w 160"/>
              <a:gd name="T15" fmla="*/ 48 h 151"/>
              <a:gd name="T16" fmla="*/ 91 w 160"/>
              <a:gd name="T17" fmla="*/ 51 h 151"/>
              <a:gd name="T18" fmla="*/ 76 w 160"/>
              <a:gd name="T19" fmla="*/ 50 h 151"/>
              <a:gd name="T20" fmla="*/ 73 w 160"/>
              <a:gd name="T21" fmla="*/ 51 h 151"/>
              <a:gd name="T22" fmla="*/ 66 w 160"/>
              <a:gd name="T23" fmla="*/ 59 h 151"/>
              <a:gd name="T24" fmla="*/ 70 w 160"/>
              <a:gd name="T25" fmla="*/ 63 h 151"/>
              <a:gd name="T26" fmla="*/ 77 w 160"/>
              <a:gd name="T27" fmla="*/ 65 h 151"/>
              <a:gd name="T28" fmla="*/ 79 w 160"/>
              <a:gd name="T29" fmla="*/ 74 h 151"/>
              <a:gd name="T30" fmla="*/ 87 w 160"/>
              <a:gd name="T31" fmla="*/ 75 h 151"/>
              <a:gd name="T32" fmla="*/ 91 w 160"/>
              <a:gd name="T33" fmla="*/ 71 h 151"/>
              <a:gd name="T34" fmla="*/ 94 w 160"/>
              <a:gd name="T35" fmla="*/ 65 h 151"/>
              <a:gd name="T36" fmla="*/ 102 w 160"/>
              <a:gd name="T37" fmla="*/ 59 h 151"/>
              <a:gd name="T38" fmla="*/ 106 w 160"/>
              <a:gd name="T39" fmla="*/ 50 h 151"/>
              <a:gd name="T40" fmla="*/ 105 w 160"/>
              <a:gd name="T41" fmla="*/ 42 h 151"/>
              <a:gd name="T42" fmla="*/ 100 w 160"/>
              <a:gd name="T43" fmla="*/ 36 h 151"/>
              <a:gd name="T44" fmla="*/ 93 w 160"/>
              <a:gd name="T45" fmla="*/ 32 h 151"/>
              <a:gd name="T46" fmla="*/ 77 w 160"/>
              <a:gd name="T47" fmla="*/ 26 h 151"/>
              <a:gd name="T48" fmla="*/ 78 w 160"/>
              <a:gd name="T49" fmla="*/ 24 h 151"/>
              <a:gd name="T50" fmla="*/ 92 w 160"/>
              <a:gd name="T51" fmla="*/ 24 h 151"/>
              <a:gd name="T52" fmla="*/ 101 w 160"/>
              <a:gd name="T53" fmla="*/ 18 h 151"/>
              <a:gd name="T54" fmla="*/ 102 w 160"/>
              <a:gd name="T55" fmla="*/ 14 h 151"/>
              <a:gd name="T56" fmla="*/ 95 w 160"/>
              <a:gd name="T57" fmla="*/ 11 h 151"/>
              <a:gd name="T58" fmla="*/ 91 w 160"/>
              <a:gd name="T59" fmla="*/ 3 h 151"/>
              <a:gd name="T60" fmla="*/ 80 w 160"/>
              <a:gd name="T61" fmla="*/ 0 h 151"/>
              <a:gd name="T62" fmla="*/ 47 w 160"/>
              <a:gd name="T63" fmla="*/ 95 h 151"/>
              <a:gd name="T64" fmla="*/ 32 w 160"/>
              <a:gd name="T65" fmla="*/ 102 h 151"/>
              <a:gd name="T66" fmla="*/ 1 w 160"/>
              <a:gd name="T67" fmla="*/ 114 h 151"/>
              <a:gd name="T68" fmla="*/ 0 w 160"/>
              <a:gd name="T69" fmla="*/ 146 h 151"/>
              <a:gd name="T70" fmla="*/ 3 w 160"/>
              <a:gd name="T71" fmla="*/ 150 h 151"/>
              <a:gd name="T72" fmla="*/ 109 w 160"/>
              <a:gd name="T73" fmla="*/ 150 h 151"/>
              <a:gd name="T74" fmla="*/ 156 w 160"/>
              <a:gd name="T75" fmla="*/ 111 h 151"/>
              <a:gd name="T76" fmla="*/ 160 w 160"/>
              <a:gd name="T77" fmla="*/ 106 h 151"/>
              <a:gd name="T78" fmla="*/ 159 w 160"/>
              <a:gd name="T79" fmla="*/ 100 h 151"/>
              <a:gd name="T80" fmla="*/ 155 w 160"/>
              <a:gd name="T81" fmla="*/ 96 h 151"/>
              <a:gd name="T82" fmla="*/ 151 w 160"/>
              <a:gd name="T83" fmla="*/ 94 h 151"/>
              <a:gd name="T84" fmla="*/ 145 w 160"/>
              <a:gd name="T85" fmla="*/ 97 h 151"/>
              <a:gd name="T86" fmla="*/ 114 w 160"/>
              <a:gd name="T87" fmla="*/ 121 h 151"/>
              <a:gd name="T88" fmla="*/ 72 w 160"/>
              <a:gd name="T89" fmla="*/ 121 h 151"/>
              <a:gd name="T90" fmla="*/ 71 w 160"/>
              <a:gd name="T91" fmla="*/ 116 h 151"/>
              <a:gd name="T92" fmla="*/ 97 w 160"/>
              <a:gd name="T93" fmla="*/ 113 h 151"/>
              <a:gd name="T94" fmla="*/ 103 w 160"/>
              <a:gd name="T95" fmla="*/ 111 h 151"/>
              <a:gd name="T96" fmla="*/ 106 w 160"/>
              <a:gd name="T97" fmla="*/ 107 h 151"/>
              <a:gd name="T98" fmla="*/ 106 w 160"/>
              <a:gd name="T99" fmla="*/ 101 h 151"/>
              <a:gd name="T100" fmla="*/ 103 w 160"/>
              <a:gd name="T101" fmla="*/ 96 h 151"/>
              <a:gd name="T102" fmla="*/ 53 w 160"/>
              <a:gd name="T103" fmla="*/ 94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51">
                <a:moveTo>
                  <a:pt x="80" y="0"/>
                </a:moveTo>
                <a:lnTo>
                  <a:pt x="79" y="1"/>
                </a:lnTo>
                <a:lnTo>
                  <a:pt x="78" y="3"/>
                </a:lnTo>
                <a:lnTo>
                  <a:pt x="77" y="4"/>
                </a:lnTo>
                <a:lnTo>
                  <a:pt x="77" y="9"/>
                </a:lnTo>
                <a:lnTo>
                  <a:pt x="74" y="10"/>
                </a:lnTo>
                <a:lnTo>
                  <a:pt x="71" y="12"/>
                </a:lnTo>
                <a:lnTo>
                  <a:pt x="68" y="13"/>
                </a:lnTo>
                <a:lnTo>
                  <a:pt x="66" y="15"/>
                </a:lnTo>
                <a:lnTo>
                  <a:pt x="65" y="18"/>
                </a:lnTo>
                <a:lnTo>
                  <a:pt x="63" y="21"/>
                </a:lnTo>
                <a:lnTo>
                  <a:pt x="63" y="24"/>
                </a:lnTo>
                <a:lnTo>
                  <a:pt x="63" y="28"/>
                </a:lnTo>
                <a:lnTo>
                  <a:pt x="64" y="31"/>
                </a:lnTo>
                <a:lnTo>
                  <a:pt x="64" y="33"/>
                </a:lnTo>
                <a:lnTo>
                  <a:pt x="65" y="35"/>
                </a:lnTo>
                <a:lnTo>
                  <a:pt x="67" y="37"/>
                </a:lnTo>
                <a:lnTo>
                  <a:pt x="69" y="39"/>
                </a:lnTo>
                <a:lnTo>
                  <a:pt x="71" y="40"/>
                </a:lnTo>
                <a:lnTo>
                  <a:pt x="73" y="41"/>
                </a:lnTo>
                <a:lnTo>
                  <a:pt x="75" y="42"/>
                </a:lnTo>
                <a:lnTo>
                  <a:pt x="90" y="46"/>
                </a:lnTo>
                <a:lnTo>
                  <a:pt x="91" y="47"/>
                </a:lnTo>
                <a:lnTo>
                  <a:pt x="92" y="48"/>
                </a:lnTo>
                <a:lnTo>
                  <a:pt x="92" y="49"/>
                </a:lnTo>
                <a:lnTo>
                  <a:pt x="92" y="50"/>
                </a:lnTo>
                <a:lnTo>
                  <a:pt x="91" y="51"/>
                </a:lnTo>
                <a:lnTo>
                  <a:pt x="78" y="51"/>
                </a:lnTo>
                <a:lnTo>
                  <a:pt x="77" y="51"/>
                </a:lnTo>
                <a:lnTo>
                  <a:pt x="76" y="50"/>
                </a:lnTo>
                <a:lnTo>
                  <a:pt x="74" y="50"/>
                </a:lnTo>
                <a:lnTo>
                  <a:pt x="74" y="51"/>
                </a:lnTo>
                <a:lnTo>
                  <a:pt x="73" y="51"/>
                </a:lnTo>
                <a:lnTo>
                  <a:pt x="67" y="56"/>
                </a:lnTo>
                <a:lnTo>
                  <a:pt x="67" y="58"/>
                </a:lnTo>
                <a:lnTo>
                  <a:pt x="66" y="59"/>
                </a:lnTo>
                <a:lnTo>
                  <a:pt x="67" y="60"/>
                </a:lnTo>
                <a:lnTo>
                  <a:pt x="68" y="62"/>
                </a:lnTo>
                <a:lnTo>
                  <a:pt x="70" y="63"/>
                </a:lnTo>
                <a:lnTo>
                  <a:pt x="73" y="64"/>
                </a:lnTo>
                <a:lnTo>
                  <a:pt x="75" y="65"/>
                </a:lnTo>
                <a:lnTo>
                  <a:pt x="77" y="65"/>
                </a:lnTo>
                <a:lnTo>
                  <a:pt x="77" y="70"/>
                </a:lnTo>
                <a:lnTo>
                  <a:pt x="78" y="72"/>
                </a:lnTo>
                <a:lnTo>
                  <a:pt x="79" y="74"/>
                </a:lnTo>
                <a:lnTo>
                  <a:pt x="80" y="75"/>
                </a:lnTo>
                <a:lnTo>
                  <a:pt x="82" y="75"/>
                </a:lnTo>
                <a:lnTo>
                  <a:pt x="87" y="75"/>
                </a:lnTo>
                <a:lnTo>
                  <a:pt x="89" y="74"/>
                </a:lnTo>
                <a:lnTo>
                  <a:pt x="91" y="72"/>
                </a:lnTo>
                <a:lnTo>
                  <a:pt x="91" y="71"/>
                </a:lnTo>
                <a:lnTo>
                  <a:pt x="91" y="70"/>
                </a:lnTo>
                <a:lnTo>
                  <a:pt x="91" y="65"/>
                </a:lnTo>
                <a:lnTo>
                  <a:pt x="94" y="65"/>
                </a:lnTo>
                <a:lnTo>
                  <a:pt x="98" y="63"/>
                </a:lnTo>
                <a:lnTo>
                  <a:pt x="100" y="61"/>
                </a:lnTo>
                <a:lnTo>
                  <a:pt x="102" y="59"/>
                </a:lnTo>
                <a:lnTo>
                  <a:pt x="104" y="57"/>
                </a:lnTo>
                <a:lnTo>
                  <a:pt x="105" y="53"/>
                </a:lnTo>
                <a:lnTo>
                  <a:pt x="106" y="50"/>
                </a:lnTo>
                <a:lnTo>
                  <a:pt x="106" y="47"/>
                </a:lnTo>
                <a:lnTo>
                  <a:pt x="105" y="44"/>
                </a:lnTo>
                <a:lnTo>
                  <a:pt x="105" y="42"/>
                </a:lnTo>
                <a:lnTo>
                  <a:pt x="103" y="40"/>
                </a:lnTo>
                <a:lnTo>
                  <a:pt x="102" y="38"/>
                </a:lnTo>
                <a:lnTo>
                  <a:pt x="100" y="36"/>
                </a:lnTo>
                <a:lnTo>
                  <a:pt x="98" y="35"/>
                </a:lnTo>
                <a:lnTo>
                  <a:pt x="96" y="33"/>
                </a:lnTo>
                <a:lnTo>
                  <a:pt x="93" y="32"/>
                </a:lnTo>
                <a:lnTo>
                  <a:pt x="79" y="28"/>
                </a:lnTo>
                <a:lnTo>
                  <a:pt x="77" y="28"/>
                </a:lnTo>
                <a:lnTo>
                  <a:pt x="77" y="26"/>
                </a:lnTo>
                <a:lnTo>
                  <a:pt x="77" y="25"/>
                </a:lnTo>
                <a:lnTo>
                  <a:pt x="78" y="24"/>
                </a:lnTo>
                <a:lnTo>
                  <a:pt x="78" y="24"/>
                </a:lnTo>
                <a:lnTo>
                  <a:pt x="79" y="23"/>
                </a:lnTo>
                <a:lnTo>
                  <a:pt x="89" y="23"/>
                </a:lnTo>
                <a:lnTo>
                  <a:pt x="92" y="24"/>
                </a:lnTo>
                <a:lnTo>
                  <a:pt x="95" y="24"/>
                </a:lnTo>
                <a:lnTo>
                  <a:pt x="96" y="23"/>
                </a:lnTo>
                <a:lnTo>
                  <a:pt x="101" y="18"/>
                </a:lnTo>
                <a:lnTo>
                  <a:pt x="102" y="17"/>
                </a:lnTo>
                <a:lnTo>
                  <a:pt x="102" y="15"/>
                </a:lnTo>
                <a:lnTo>
                  <a:pt x="102" y="14"/>
                </a:lnTo>
                <a:lnTo>
                  <a:pt x="101" y="13"/>
                </a:lnTo>
                <a:lnTo>
                  <a:pt x="98" y="12"/>
                </a:lnTo>
                <a:lnTo>
                  <a:pt x="95" y="11"/>
                </a:lnTo>
                <a:lnTo>
                  <a:pt x="92" y="10"/>
                </a:lnTo>
                <a:lnTo>
                  <a:pt x="92" y="4"/>
                </a:lnTo>
                <a:lnTo>
                  <a:pt x="91" y="3"/>
                </a:lnTo>
                <a:lnTo>
                  <a:pt x="90" y="1"/>
                </a:lnTo>
                <a:lnTo>
                  <a:pt x="89" y="0"/>
                </a:lnTo>
                <a:lnTo>
                  <a:pt x="80" y="0"/>
                </a:lnTo>
                <a:lnTo>
                  <a:pt x="80" y="0"/>
                </a:lnTo>
                <a:close/>
                <a:moveTo>
                  <a:pt x="53" y="94"/>
                </a:moveTo>
                <a:lnTo>
                  <a:pt x="47" y="95"/>
                </a:lnTo>
                <a:lnTo>
                  <a:pt x="42" y="96"/>
                </a:lnTo>
                <a:lnTo>
                  <a:pt x="37" y="99"/>
                </a:lnTo>
                <a:lnTo>
                  <a:pt x="32" y="102"/>
                </a:lnTo>
                <a:lnTo>
                  <a:pt x="20" y="113"/>
                </a:lnTo>
                <a:lnTo>
                  <a:pt x="3" y="113"/>
                </a:lnTo>
                <a:lnTo>
                  <a:pt x="1" y="114"/>
                </a:lnTo>
                <a:lnTo>
                  <a:pt x="0" y="116"/>
                </a:lnTo>
                <a:lnTo>
                  <a:pt x="0" y="118"/>
                </a:lnTo>
                <a:lnTo>
                  <a:pt x="0" y="146"/>
                </a:lnTo>
                <a:lnTo>
                  <a:pt x="0" y="148"/>
                </a:lnTo>
                <a:lnTo>
                  <a:pt x="1" y="149"/>
                </a:lnTo>
                <a:lnTo>
                  <a:pt x="3" y="150"/>
                </a:lnTo>
                <a:lnTo>
                  <a:pt x="4" y="151"/>
                </a:lnTo>
                <a:lnTo>
                  <a:pt x="106" y="151"/>
                </a:lnTo>
                <a:lnTo>
                  <a:pt x="109" y="150"/>
                </a:lnTo>
                <a:lnTo>
                  <a:pt x="112" y="148"/>
                </a:lnTo>
                <a:lnTo>
                  <a:pt x="114" y="147"/>
                </a:lnTo>
                <a:lnTo>
                  <a:pt x="156" y="111"/>
                </a:lnTo>
                <a:lnTo>
                  <a:pt x="158" y="109"/>
                </a:lnTo>
                <a:lnTo>
                  <a:pt x="159" y="108"/>
                </a:lnTo>
                <a:lnTo>
                  <a:pt x="160" y="106"/>
                </a:lnTo>
                <a:lnTo>
                  <a:pt x="160" y="104"/>
                </a:lnTo>
                <a:lnTo>
                  <a:pt x="160" y="102"/>
                </a:lnTo>
                <a:lnTo>
                  <a:pt x="159" y="100"/>
                </a:lnTo>
                <a:lnTo>
                  <a:pt x="158" y="98"/>
                </a:lnTo>
                <a:lnTo>
                  <a:pt x="157" y="97"/>
                </a:lnTo>
                <a:lnTo>
                  <a:pt x="155" y="96"/>
                </a:lnTo>
                <a:lnTo>
                  <a:pt x="154" y="95"/>
                </a:lnTo>
                <a:lnTo>
                  <a:pt x="153" y="94"/>
                </a:lnTo>
                <a:lnTo>
                  <a:pt x="151" y="94"/>
                </a:lnTo>
                <a:lnTo>
                  <a:pt x="148" y="95"/>
                </a:lnTo>
                <a:lnTo>
                  <a:pt x="146" y="96"/>
                </a:lnTo>
                <a:lnTo>
                  <a:pt x="145" y="97"/>
                </a:lnTo>
                <a:lnTo>
                  <a:pt x="119" y="118"/>
                </a:lnTo>
                <a:lnTo>
                  <a:pt x="117" y="120"/>
                </a:lnTo>
                <a:lnTo>
                  <a:pt x="114" y="121"/>
                </a:lnTo>
                <a:lnTo>
                  <a:pt x="111" y="122"/>
                </a:lnTo>
                <a:lnTo>
                  <a:pt x="74" y="122"/>
                </a:lnTo>
                <a:lnTo>
                  <a:pt x="72" y="121"/>
                </a:lnTo>
                <a:lnTo>
                  <a:pt x="71" y="119"/>
                </a:lnTo>
                <a:lnTo>
                  <a:pt x="71" y="118"/>
                </a:lnTo>
                <a:lnTo>
                  <a:pt x="71" y="116"/>
                </a:lnTo>
                <a:lnTo>
                  <a:pt x="72" y="114"/>
                </a:lnTo>
                <a:lnTo>
                  <a:pt x="74" y="113"/>
                </a:lnTo>
                <a:lnTo>
                  <a:pt x="97" y="113"/>
                </a:lnTo>
                <a:lnTo>
                  <a:pt x="99" y="113"/>
                </a:lnTo>
                <a:lnTo>
                  <a:pt x="100" y="112"/>
                </a:lnTo>
                <a:lnTo>
                  <a:pt x="103" y="111"/>
                </a:lnTo>
                <a:lnTo>
                  <a:pt x="104" y="110"/>
                </a:lnTo>
                <a:lnTo>
                  <a:pt x="105" y="109"/>
                </a:lnTo>
                <a:lnTo>
                  <a:pt x="106" y="107"/>
                </a:lnTo>
                <a:lnTo>
                  <a:pt x="106" y="105"/>
                </a:lnTo>
                <a:lnTo>
                  <a:pt x="106" y="103"/>
                </a:lnTo>
                <a:lnTo>
                  <a:pt x="106" y="101"/>
                </a:lnTo>
                <a:lnTo>
                  <a:pt x="105" y="99"/>
                </a:lnTo>
                <a:lnTo>
                  <a:pt x="104" y="98"/>
                </a:lnTo>
                <a:lnTo>
                  <a:pt x="103" y="96"/>
                </a:lnTo>
                <a:lnTo>
                  <a:pt x="101" y="95"/>
                </a:lnTo>
                <a:lnTo>
                  <a:pt x="100" y="94"/>
                </a:lnTo>
                <a:lnTo>
                  <a:pt x="53" y="94"/>
                </a:lnTo>
                <a:lnTo>
                  <a:pt x="53" y="9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EEBDDDC1-389A-D549-87A4-A0B66B796BCD}"/>
              </a:ext>
            </a:extLst>
          </p:cNvPr>
          <p:cNvSpPr>
            <a:spLocks/>
          </p:cNvSpPr>
          <p:nvPr/>
        </p:nvSpPr>
        <p:spPr bwMode="auto">
          <a:xfrm>
            <a:off x="5710238" y="5227638"/>
            <a:ext cx="220663" cy="254000"/>
          </a:xfrm>
          <a:custGeom>
            <a:avLst/>
            <a:gdLst>
              <a:gd name="T0" fmla="*/ 68 w 139"/>
              <a:gd name="T1" fmla="*/ 1 h 160"/>
              <a:gd name="T2" fmla="*/ 63 w 139"/>
              <a:gd name="T3" fmla="*/ 3 h 160"/>
              <a:gd name="T4" fmla="*/ 61 w 139"/>
              <a:gd name="T5" fmla="*/ 7 h 160"/>
              <a:gd name="T6" fmla="*/ 60 w 139"/>
              <a:gd name="T7" fmla="*/ 12 h 160"/>
              <a:gd name="T8" fmla="*/ 57 w 139"/>
              <a:gd name="T9" fmla="*/ 80 h 160"/>
              <a:gd name="T10" fmla="*/ 57 w 139"/>
              <a:gd name="T11" fmla="*/ 23 h 160"/>
              <a:gd name="T12" fmla="*/ 55 w 139"/>
              <a:gd name="T13" fmla="*/ 18 h 160"/>
              <a:gd name="T14" fmla="*/ 52 w 139"/>
              <a:gd name="T15" fmla="*/ 15 h 160"/>
              <a:gd name="T16" fmla="*/ 48 w 139"/>
              <a:gd name="T17" fmla="*/ 13 h 160"/>
              <a:gd name="T18" fmla="*/ 40 w 139"/>
              <a:gd name="T19" fmla="*/ 13 h 160"/>
              <a:gd name="T20" fmla="*/ 36 w 139"/>
              <a:gd name="T21" fmla="*/ 16 h 160"/>
              <a:gd name="T22" fmla="*/ 33 w 139"/>
              <a:gd name="T23" fmla="*/ 20 h 160"/>
              <a:gd name="T24" fmla="*/ 32 w 139"/>
              <a:gd name="T25" fmla="*/ 25 h 160"/>
              <a:gd name="T26" fmla="*/ 22 w 139"/>
              <a:gd name="T27" fmla="*/ 85 h 160"/>
              <a:gd name="T28" fmla="*/ 19 w 139"/>
              <a:gd name="T29" fmla="*/ 82 h 160"/>
              <a:gd name="T30" fmla="*/ 14 w 139"/>
              <a:gd name="T31" fmla="*/ 80 h 160"/>
              <a:gd name="T32" fmla="*/ 9 w 139"/>
              <a:gd name="T33" fmla="*/ 81 h 160"/>
              <a:gd name="T34" fmla="*/ 5 w 139"/>
              <a:gd name="T35" fmla="*/ 83 h 160"/>
              <a:gd name="T36" fmla="*/ 2 w 139"/>
              <a:gd name="T37" fmla="*/ 86 h 160"/>
              <a:gd name="T38" fmla="*/ 0 w 139"/>
              <a:gd name="T39" fmla="*/ 91 h 160"/>
              <a:gd name="T40" fmla="*/ 0 w 139"/>
              <a:gd name="T41" fmla="*/ 95 h 160"/>
              <a:gd name="T42" fmla="*/ 2 w 139"/>
              <a:gd name="T43" fmla="*/ 100 h 160"/>
              <a:gd name="T44" fmla="*/ 44 w 139"/>
              <a:gd name="T45" fmla="*/ 157 h 160"/>
              <a:gd name="T46" fmla="*/ 50 w 139"/>
              <a:gd name="T47" fmla="*/ 160 h 160"/>
              <a:gd name="T48" fmla="*/ 117 w 139"/>
              <a:gd name="T49" fmla="*/ 160 h 160"/>
              <a:gd name="T50" fmla="*/ 122 w 139"/>
              <a:gd name="T51" fmla="*/ 158 h 160"/>
              <a:gd name="T52" fmla="*/ 126 w 139"/>
              <a:gd name="T53" fmla="*/ 155 h 160"/>
              <a:gd name="T54" fmla="*/ 129 w 139"/>
              <a:gd name="T55" fmla="*/ 151 h 160"/>
              <a:gd name="T56" fmla="*/ 138 w 139"/>
              <a:gd name="T57" fmla="*/ 113 h 160"/>
              <a:gd name="T58" fmla="*/ 139 w 139"/>
              <a:gd name="T59" fmla="*/ 100 h 160"/>
              <a:gd name="T60" fmla="*/ 139 w 139"/>
              <a:gd name="T61" fmla="*/ 50 h 160"/>
              <a:gd name="T62" fmla="*/ 137 w 139"/>
              <a:gd name="T63" fmla="*/ 46 h 160"/>
              <a:gd name="T64" fmla="*/ 133 w 139"/>
              <a:gd name="T65" fmla="*/ 42 h 160"/>
              <a:gd name="T66" fmla="*/ 129 w 139"/>
              <a:gd name="T67" fmla="*/ 40 h 160"/>
              <a:gd name="T68" fmla="*/ 124 w 139"/>
              <a:gd name="T69" fmla="*/ 40 h 160"/>
              <a:gd name="T70" fmla="*/ 119 w 139"/>
              <a:gd name="T71" fmla="*/ 43 h 160"/>
              <a:gd name="T72" fmla="*/ 116 w 139"/>
              <a:gd name="T73" fmla="*/ 46 h 160"/>
              <a:gd name="T74" fmla="*/ 115 w 139"/>
              <a:gd name="T75" fmla="*/ 51 h 160"/>
              <a:gd name="T76" fmla="*/ 114 w 139"/>
              <a:gd name="T77" fmla="*/ 80 h 160"/>
              <a:gd name="T78" fmla="*/ 112 w 139"/>
              <a:gd name="T79" fmla="*/ 25 h 160"/>
              <a:gd name="T80" fmla="*/ 111 w 139"/>
              <a:gd name="T81" fmla="*/ 20 h 160"/>
              <a:gd name="T82" fmla="*/ 108 w 139"/>
              <a:gd name="T83" fmla="*/ 16 h 160"/>
              <a:gd name="T84" fmla="*/ 105 w 139"/>
              <a:gd name="T85" fmla="*/ 13 h 160"/>
              <a:gd name="T86" fmla="*/ 100 w 139"/>
              <a:gd name="T87" fmla="*/ 12 h 160"/>
              <a:gd name="T88" fmla="*/ 95 w 139"/>
              <a:gd name="T89" fmla="*/ 13 h 160"/>
              <a:gd name="T90" fmla="*/ 91 w 139"/>
              <a:gd name="T91" fmla="*/ 16 h 160"/>
              <a:gd name="T92" fmla="*/ 88 w 139"/>
              <a:gd name="T93" fmla="*/ 20 h 160"/>
              <a:gd name="T94" fmla="*/ 87 w 139"/>
              <a:gd name="T95" fmla="*/ 25 h 160"/>
              <a:gd name="T96" fmla="*/ 84 w 139"/>
              <a:gd name="T97" fmla="*/ 80 h 160"/>
              <a:gd name="T98" fmla="*/ 84 w 139"/>
              <a:gd name="T99" fmla="*/ 10 h 160"/>
              <a:gd name="T100" fmla="*/ 82 w 139"/>
              <a:gd name="T101" fmla="*/ 6 h 160"/>
              <a:gd name="T102" fmla="*/ 79 w 139"/>
              <a:gd name="T103" fmla="*/ 3 h 160"/>
              <a:gd name="T104" fmla="*/ 75 w 139"/>
              <a:gd name="T105" fmla="*/ 0 h 160"/>
              <a:gd name="T106" fmla="*/ 70 w 139"/>
              <a:gd name="T10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9" h="160">
                <a:moveTo>
                  <a:pt x="70" y="0"/>
                </a:moveTo>
                <a:lnTo>
                  <a:pt x="68" y="1"/>
                </a:lnTo>
                <a:lnTo>
                  <a:pt x="65" y="2"/>
                </a:lnTo>
                <a:lnTo>
                  <a:pt x="63" y="3"/>
                </a:lnTo>
                <a:lnTo>
                  <a:pt x="62" y="5"/>
                </a:lnTo>
                <a:lnTo>
                  <a:pt x="61" y="7"/>
                </a:lnTo>
                <a:lnTo>
                  <a:pt x="60" y="10"/>
                </a:lnTo>
                <a:lnTo>
                  <a:pt x="60" y="12"/>
                </a:lnTo>
                <a:lnTo>
                  <a:pt x="60" y="80"/>
                </a:lnTo>
                <a:lnTo>
                  <a:pt x="57" y="80"/>
                </a:lnTo>
                <a:lnTo>
                  <a:pt x="57" y="25"/>
                </a:lnTo>
                <a:lnTo>
                  <a:pt x="57" y="23"/>
                </a:lnTo>
                <a:lnTo>
                  <a:pt x="56" y="21"/>
                </a:lnTo>
                <a:lnTo>
                  <a:pt x="55" y="18"/>
                </a:lnTo>
                <a:lnTo>
                  <a:pt x="54" y="17"/>
                </a:lnTo>
                <a:lnTo>
                  <a:pt x="52" y="15"/>
                </a:lnTo>
                <a:lnTo>
                  <a:pt x="50" y="14"/>
                </a:lnTo>
                <a:lnTo>
                  <a:pt x="48" y="13"/>
                </a:lnTo>
                <a:lnTo>
                  <a:pt x="43" y="13"/>
                </a:lnTo>
                <a:lnTo>
                  <a:pt x="40" y="13"/>
                </a:lnTo>
                <a:lnTo>
                  <a:pt x="38" y="14"/>
                </a:lnTo>
                <a:lnTo>
                  <a:pt x="36" y="16"/>
                </a:lnTo>
                <a:lnTo>
                  <a:pt x="34" y="18"/>
                </a:lnTo>
                <a:lnTo>
                  <a:pt x="33" y="20"/>
                </a:lnTo>
                <a:lnTo>
                  <a:pt x="32" y="22"/>
                </a:lnTo>
                <a:lnTo>
                  <a:pt x="32" y="25"/>
                </a:lnTo>
                <a:lnTo>
                  <a:pt x="32" y="99"/>
                </a:lnTo>
                <a:lnTo>
                  <a:pt x="22" y="85"/>
                </a:lnTo>
                <a:lnTo>
                  <a:pt x="21" y="83"/>
                </a:lnTo>
                <a:lnTo>
                  <a:pt x="19" y="82"/>
                </a:lnTo>
                <a:lnTo>
                  <a:pt x="16" y="81"/>
                </a:lnTo>
                <a:lnTo>
                  <a:pt x="14" y="80"/>
                </a:lnTo>
                <a:lnTo>
                  <a:pt x="12" y="80"/>
                </a:lnTo>
                <a:lnTo>
                  <a:pt x="9" y="81"/>
                </a:lnTo>
                <a:lnTo>
                  <a:pt x="7" y="81"/>
                </a:lnTo>
                <a:lnTo>
                  <a:pt x="5" y="83"/>
                </a:lnTo>
                <a:lnTo>
                  <a:pt x="3" y="84"/>
                </a:lnTo>
                <a:lnTo>
                  <a:pt x="2" y="86"/>
                </a:lnTo>
                <a:lnTo>
                  <a:pt x="1" y="88"/>
                </a:lnTo>
                <a:lnTo>
                  <a:pt x="0" y="91"/>
                </a:lnTo>
                <a:lnTo>
                  <a:pt x="0" y="93"/>
                </a:lnTo>
                <a:lnTo>
                  <a:pt x="0" y="95"/>
                </a:lnTo>
                <a:lnTo>
                  <a:pt x="1" y="98"/>
                </a:lnTo>
                <a:lnTo>
                  <a:pt x="2" y="100"/>
                </a:lnTo>
                <a:lnTo>
                  <a:pt x="41" y="154"/>
                </a:lnTo>
                <a:lnTo>
                  <a:pt x="44" y="157"/>
                </a:lnTo>
                <a:lnTo>
                  <a:pt x="47" y="159"/>
                </a:lnTo>
                <a:lnTo>
                  <a:pt x="50" y="160"/>
                </a:lnTo>
                <a:lnTo>
                  <a:pt x="53" y="160"/>
                </a:lnTo>
                <a:lnTo>
                  <a:pt x="117" y="160"/>
                </a:lnTo>
                <a:lnTo>
                  <a:pt x="120" y="160"/>
                </a:lnTo>
                <a:lnTo>
                  <a:pt x="122" y="158"/>
                </a:lnTo>
                <a:lnTo>
                  <a:pt x="124" y="157"/>
                </a:lnTo>
                <a:lnTo>
                  <a:pt x="126" y="155"/>
                </a:lnTo>
                <a:lnTo>
                  <a:pt x="127" y="153"/>
                </a:lnTo>
                <a:lnTo>
                  <a:pt x="129" y="151"/>
                </a:lnTo>
                <a:lnTo>
                  <a:pt x="129" y="149"/>
                </a:lnTo>
                <a:lnTo>
                  <a:pt x="138" y="113"/>
                </a:lnTo>
                <a:lnTo>
                  <a:pt x="139" y="106"/>
                </a:lnTo>
                <a:lnTo>
                  <a:pt x="139" y="100"/>
                </a:lnTo>
                <a:lnTo>
                  <a:pt x="139" y="53"/>
                </a:lnTo>
                <a:lnTo>
                  <a:pt x="139" y="50"/>
                </a:lnTo>
                <a:lnTo>
                  <a:pt x="138" y="48"/>
                </a:lnTo>
                <a:lnTo>
                  <a:pt x="137" y="46"/>
                </a:lnTo>
                <a:lnTo>
                  <a:pt x="135" y="44"/>
                </a:lnTo>
                <a:lnTo>
                  <a:pt x="133" y="42"/>
                </a:lnTo>
                <a:lnTo>
                  <a:pt x="131" y="41"/>
                </a:lnTo>
                <a:lnTo>
                  <a:pt x="129" y="40"/>
                </a:lnTo>
                <a:lnTo>
                  <a:pt x="126" y="40"/>
                </a:lnTo>
                <a:lnTo>
                  <a:pt x="124" y="40"/>
                </a:lnTo>
                <a:lnTo>
                  <a:pt x="121" y="42"/>
                </a:lnTo>
                <a:lnTo>
                  <a:pt x="119" y="43"/>
                </a:lnTo>
                <a:lnTo>
                  <a:pt x="118" y="44"/>
                </a:lnTo>
                <a:lnTo>
                  <a:pt x="116" y="46"/>
                </a:lnTo>
                <a:lnTo>
                  <a:pt x="115" y="48"/>
                </a:lnTo>
                <a:lnTo>
                  <a:pt x="115" y="51"/>
                </a:lnTo>
                <a:lnTo>
                  <a:pt x="114" y="53"/>
                </a:lnTo>
                <a:lnTo>
                  <a:pt x="114" y="80"/>
                </a:lnTo>
                <a:lnTo>
                  <a:pt x="112" y="80"/>
                </a:lnTo>
                <a:lnTo>
                  <a:pt x="112" y="25"/>
                </a:lnTo>
                <a:lnTo>
                  <a:pt x="112" y="22"/>
                </a:lnTo>
                <a:lnTo>
                  <a:pt x="111" y="20"/>
                </a:lnTo>
                <a:lnTo>
                  <a:pt x="110" y="18"/>
                </a:lnTo>
                <a:lnTo>
                  <a:pt x="108" y="16"/>
                </a:lnTo>
                <a:lnTo>
                  <a:pt x="107" y="15"/>
                </a:lnTo>
                <a:lnTo>
                  <a:pt x="105" y="13"/>
                </a:lnTo>
                <a:lnTo>
                  <a:pt x="102" y="13"/>
                </a:lnTo>
                <a:lnTo>
                  <a:pt x="100" y="12"/>
                </a:lnTo>
                <a:lnTo>
                  <a:pt x="98" y="12"/>
                </a:lnTo>
                <a:lnTo>
                  <a:pt x="95" y="13"/>
                </a:lnTo>
                <a:lnTo>
                  <a:pt x="93" y="14"/>
                </a:lnTo>
                <a:lnTo>
                  <a:pt x="91" y="16"/>
                </a:lnTo>
                <a:lnTo>
                  <a:pt x="89" y="17"/>
                </a:lnTo>
                <a:lnTo>
                  <a:pt x="88" y="20"/>
                </a:lnTo>
                <a:lnTo>
                  <a:pt x="87" y="22"/>
                </a:lnTo>
                <a:lnTo>
                  <a:pt x="87" y="25"/>
                </a:lnTo>
                <a:lnTo>
                  <a:pt x="87" y="80"/>
                </a:lnTo>
                <a:lnTo>
                  <a:pt x="84" y="80"/>
                </a:lnTo>
                <a:lnTo>
                  <a:pt x="84" y="13"/>
                </a:lnTo>
                <a:lnTo>
                  <a:pt x="84" y="10"/>
                </a:lnTo>
                <a:lnTo>
                  <a:pt x="84" y="8"/>
                </a:lnTo>
                <a:lnTo>
                  <a:pt x="82" y="6"/>
                </a:lnTo>
                <a:lnTo>
                  <a:pt x="81" y="4"/>
                </a:lnTo>
                <a:lnTo>
                  <a:pt x="79" y="3"/>
                </a:lnTo>
                <a:lnTo>
                  <a:pt x="77" y="1"/>
                </a:lnTo>
                <a:lnTo>
                  <a:pt x="75" y="0"/>
                </a:lnTo>
                <a:lnTo>
                  <a:pt x="70" y="0"/>
                </a:lnTo>
                <a:lnTo>
                  <a:pt x="7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D1D9415B-B022-E474-445A-5280F76955BA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5259388"/>
            <a:ext cx="254000" cy="190500"/>
          </a:xfrm>
          <a:custGeom>
            <a:avLst/>
            <a:gdLst>
              <a:gd name="T0" fmla="*/ 20 w 160"/>
              <a:gd name="T1" fmla="*/ 90 h 120"/>
              <a:gd name="T2" fmla="*/ 21 w 160"/>
              <a:gd name="T3" fmla="*/ 97 h 120"/>
              <a:gd name="T4" fmla="*/ 15 w 160"/>
              <a:gd name="T5" fmla="*/ 101 h 120"/>
              <a:gd name="T6" fmla="*/ 10 w 160"/>
              <a:gd name="T7" fmla="*/ 97 h 120"/>
              <a:gd name="T8" fmla="*/ 11 w 160"/>
              <a:gd name="T9" fmla="*/ 90 h 120"/>
              <a:gd name="T10" fmla="*/ 15 w 160"/>
              <a:gd name="T11" fmla="*/ 89 h 120"/>
              <a:gd name="T12" fmla="*/ 6 w 160"/>
              <a:gd name="T13" fmla="*/ 35 h 120"/>
              <a:gd name="T14" fmla="*/ 1 w 160"/>
              <a:gd name="T15" fmla="*/ 40 h 120"/>
              <a:gd name="T16" fmla="*/ 0 w 160"/>
              <a:gd name="T17" fmla="*/ 102 h 120"/>
              <a:gd name="T18" fmla="*/ 3 w 160"/>
              <a:gd name="T19" fmla="*/ 107 h 120"/>
              <a:gd name="T20" fmla="*/ 8 w 160"/>
              <a:gd name="T21" fmla="*/ 110 h 120"/>
              <a:gd name="T22" fmla="*/ 26 w 160"/>
              <a:gd name="T23" fmla="*/ 109 h 120"/>
              <a:gd name="T24" fmla="*/ 30 w 160"/>
              <a:gd name="T25" fmla="*/ 104 h 120"/>
              <a:gd name="T26" fmla="*/ 30 w 160"/>
              <a:gd name="T27" fmla="*/ 41 h 120"/>
              <a:gd name="T28" fmla="*/ 26 w 160"/>
              <a:gd name="T29" fmla="*/ 36 h 120"/>
              <a:gd name="T30" fmla="*/ 8 w 160"/>
              <a:gd name="T31" fmla="*/ 35 h 120"/>
              <a:gd name="T32" fmla="*/ 86 w 160"/>
              <a:gd name="T33" fmla="*/ 1 h 120"/>
              <a:gd name="T34" fmla="*/ 80 w 160"/>
              <a:gd name="T35" fmla="*/ 5 h 120"/>
              <a:gd name="T36" fmla="*/ 72 w 160"/>
              <a:gd name="T37" fmla="*/ 16 h 120"/>
              <a:gd name="T38" fmla="*/ 53 w 160"/>
              <a:gd name="T39" fmla="*/ 29 h 120"/>
              <a:gd name="T40" fmla="*/ 40 w 160"/>
              <a:gd name="T41" fmla="*/ 36 h 120"/>
              <a:gd name="T42" fmla="*/ 36 w 160"/>
              <a:gd name="T43" fmla="*/ 43 h 120"/>
              <a:gd name="T44" fmla="*/ 35 w 160"/>
              <a:gd name="T45" fmla="*/ 101 h 120"/>
              <a:gd name="T46" fmla="*/ 39 w 160"/>
              <a:gd name="T47" fmla="*/ 107 h 120"/>
              <a:gd name="T48" fmla="*/ 51 w 160"/>
              <a:gd name="T49" fmla="*/ 111 h 120"/>
              <a:gd name="T50" fmla="*/ 68 w 160"/>
              <a:gd name="T51" fmla="*/ 118 h 120"/>
              <a:gd name="T52" fmla="*/ 85 w 160"/>
              <a:gd name="T53" fmla="*/ 120 h 120"/>
              <a:gd name="T54" fmla="*/ 100 w 160"/>
              <a:gd name="T55" fmla="*/ 117 h 120"/>
              <a:gd name="T56" fmla="*/ 107 w 160"/>
              <a:gd name="T57" fmla="*/ 110 h 120"/>
              <a:gd name="T58" fmla="*/ 108 w 160"/>
              <a:gd name="T59" fmla="*/ 98 h 120"/>
              <a:gd name="T60" fmla="*/ 113 w 160"/>
              <a:gd name="T61" fmla="*/ 92 h 120"/>
              <a:gd name="T62" fmla="*/ 115 w 160"/>
              <a:gd name="T63" fmla="*/ 84 h 120"/>
              <a:gd name="T64" fmla="*/ 116 w 160"/>
              <a:gd name="T65" fmla="*/ 76 h 120"/>
              <a:gd name="T66" fmla="*/ 119 w 160"/>
              <a:gd name="T67" fmla="*/ 67 h 120"/>
              <a:gd name="T68" fmla="*/ 117 w 160"/>
              <a:gd name="T69" fmla="*/ 58 h 120"/>
              <a:gd name="T70" fmla="*/ 149 w 160"/>
              <a:gd name="T71" fmla="*/ 56 h 120"/>
              <a:gd name="T72" fmla="*/ 156 w 160"/>
              <a:gd name="T73" fmla="*/ 52 h 120"/>
              <a:gd name="T74" fmla="*/ 160 w 160"/>
              <a:gd name="T75" fmla="*/ 45 h 120"/>
              <a:gd name="T76" fmla="*/ 159 w 160"/>
              <a:gd name="T77" fmla="*/ 37 h 120"/>
              <a:gd name="T78" fmla="*/ 154 w 160"/>
              <a:gd name="T79" fmla="*/ 31 h 120"/>
              <a:gd name="T80" fmla="*/ 146 w 160"/>
              <a:gd name="T81" fmla="*/ 29 h 120"/>
              <a:gd name="T82" fmla="*/ 104 w 160"/>
              <a:gd name="T83" fmla="*/ 21 h 120"/>
              <a:gd name="T84" fmla="*/ 104 w 160"/>
              <a:gd name="T85" fmla="*/ 10 h 120"/>
              <a:gd name="T86" fmla="*/ 97 w 160"/>
              <a:gd name="T87" fmla="*/ 2 h 120"/>
              <a:gd name="T88" fmla="*/ 88 w 160"/>
              <a:gd name="T89" fmla="*/ 0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20">
                <a:moveTo>
                  <a:pt x="15" y="89"/>
                </a:moveTo>
                <a:lnTo>
                  <a:pt x="18" y="89"/>
                </a:lnTo>
                <a:lnTo>
                  <a:pt x="20" y="90"/>
                </a:lnTo>
                <a:lnTo>
                  <a:pt x="21" y="92"/>
                </a:lnTo>
                <a:lnTo>
                  <a:pt x="22" y="95"/>
                </a:lnTo>
                <a:lnTo>
                  <a:pt x="21" y="97"/>
                </a:lnTo>
                <a:lnTo>
                  <a:pt x="20" y="99"/>
                </a:lnTo>
                <a:lnTo>
                  <a:pt x="18" y="101"/>
                </a:lnTo>
                <a:lnTo>
                  <a:pt x="15" y="101"/>
                </a:lnTo>
                <a:lnTo>
                  <a:pt x="13" y="101"/>
                </a:lnTo>
                <a:lnTo>
                  <a:pt x="11" y="99"/>
                </a:lnTo>
                <a:lnTo>
                  <a:pt x="10" y="97"/>
                </a:lnTo>
                <a:lnTo>
                  <a:pt x="9" y="95"/>
                </a:lnTo>
                <a:lnTo>
                  <a:pt x="10" y="92"/>
                </a:lnTo>
                <a:lnTo>
                  <a:pt x="11" y="90"/>
                </a:lnTo>
                <a:lnTo>
                  <a:pt x="13" y="89"/>
                </a:lnTo>
                <a:lnTo>
                  <a:pt x="15" y="89"/>
                </a:lnTo>
                <a:lnTo>
                  <a:pt x="15" y="89"/>
                </a:lnTo>
                <a:lnTo>
                  <a:pt x="15" y="89"/>
                </a:lnTo>
                <a:close/>
                <a:moveTo>
                  <a:pt x="8" y="35"/>
                </a:moveTo>
                <a:lnTo>
                  <a:pt x="6" y="35"/>
                </a:lnTo>
                <a:lnTo>
                  <a:pt x="5" y="36"/>
                </a:lnTo>
                <a:lnTo>
                  <a:pt x="3" y="37"/>
                </a:lnTo>
                <a:lnTo>
                  <a:pt x="1" y="40"/>
                </a:lnTo>
                <a:lnTo>
                  <a:pt x="0" y="41"/>
                </a:lnTo>
                <a:lnTo>
                  <a:pt x="0" y="42"/>
                </a:lnTo>
                <a:lnTo>
                  <a:pt x="0" y="102"/>
                </a:lnTo>
                <a:lnTo>
                  <a:pt x="0" y="104"/>
                </a:lnTo>
                <a:lnTo>
                  <a:pt x="1" y="105"/>
                </a:lnTo>
                <a:lnTo>
                  <a:pt x="3" y="107"/>
                </a:lnTo>
                <a:lnTo>
                  <a:pt x="5" y="109"/>
                </a:lnTo>
                <a:lnTo>
                  <a:pt x="6" y="109"/>
                </a:lnTo>
                <a:lnTo>
                  <a:pt x="8" y="110"/>
                </a:lnTo>
                <a:lnTo>
                  <a:pt x="23" y="110"/>
                </a:lnTo>
                <a:lnTo>
                  <a:pt x="24" y="109"/>
                </a:lnTo>
                <a:lnTo>
                  <a:pt x="26" y="109"/>
                </a:lnTo>
                <a:lnTo>
                  <a:pt x="28" y="107"/>
                </a:lnTo>
                <a:lnTo>
                  <a:pt x="30" y="105"/>
                </a:lnTo>
                <a:lnTo>
                  <a:pt x="30" y="104"/>
                </a:lnTo>
                <a:lnTo>
                  <a:pt x="30" y="102"/>
                </a:lnTo>
                <a:lnTo>
                  <a:pt x="30" y="42"/>
                </a:lnTo>
                <a:lnTo>
                  <a:pt x="30" y="41"/>
                </a:lnTo>
                <a:lnTo>
                  <a:pt x="30" y="40"/>
                </a:lnTo>
                <a:lnTo>
                  <a:pt x="28" y="37"/>
                </a:lnTo>
                <a:lnTo>
                  <a:pt x="26" y="36"/>
                </a:lnTo>
                <a:lnTo>
                  <a:pt x="24" y="35"/>
                </a:lnTo>
                <a:lnTo>
                  <a:pt x="23" y="35"/>
                </a:lnTo>
                <a:lnTo>
                  <a:pt x="8" y="35"/>
                </a:lnTo>
                <a:lnTo>
                  <a:pt x="8" y="35"/>
                </a:lnTo>
                <a:close/>
                <a:moveTo>
                  <a:pt x="88" y="0"/>
                </a:moveTo>
                <a:lnTo>
                  <a:pt x="86" y="1"/>
                </a:lnTo>
                <a:lnTo>
                  <a:pt x="84" y="1"/>
                </a:lnTo>
                <a:lnTo>
                  <a:pt x="83" y="2"/>
                </a:lnTo>
                <a:lnTo>
                  <a:pt x="80" y="5"/>
                </a:lnTo>
                <a:lnTo>
                  <a:pt x="78" y="9"/>
                </a:lnTo>
                <a:lnTo>
                  <a:pt x="76" y="13"/>
                </a:lnTo>
                <a:lnTo>
                  <a:pt x="72" y="16"/>
                </a:lnTo>
                <a:lnTo>
                  <a:pt x="68" y="20"/>
                </a:lnTo>
                <a:lnTo>
                  <a:pt x="63" y="23"/>
                </a:lnTo>
                <a:lnTo>
                  <a:pt x="53" y="29"/>
                </a:lnTo>
                <a:lnTo>
                  <a:pt x="44" y="33"/>
                </a:lnTo>
                <a:lnTo>
                  <a:pt x="42" y="34"/>
                </a:lnTo>
                <a:lnTo>
                  <a:pt x="40" y="36"/>
                </a:lnTo>
                <a:lnTo>
                  <a:pt x="39" y="37"/>
                </a:lnTo>
                <a:lnTo>
                  <a:pt x="38" y="39"/>
                </a:lnTo>
                <a:lnTo>
                  <a:pt x="36" y="43"/>
                </a:lnTo>
                <a:lnTo>
                  <a:pt x="35" y="45"/>
                </a:lnTo>
                <a:lnTo>
                  <a:pt x="35" y="47"/>
                </a:lnTo>
                <a:lnTo>
                  <a:pt x="35" y="101"/>
                </a:lnTo>
                <a:lnTo>
                  <a:pt x="36" y="103"/>
                </a:lnTo>
                <a:lnTo>
                  <a:pt x="37" y="105"/>
                </a:lnTo>
                <a:lnTo>
                  <a:pt x="39" y="107"/>
                </a:lnTo>
                <a:lnTo>
                  <a:pt x="41" y="108"/>
                </a:lnTo>
                <a:lnTo>
                  <a:pt x="47" y="109"/>
                </a:lnTo>
                <a:lnTo>
                  <a:pt x="51" y="111"/>
                </a:lnTo>
                <a:lnTo>
                  <a:pt x="59" y="115"/>
                </a:lnTo>
                <a:lnTo>
                  <a:pt x="63" y="117"/>
                </a:lnTo>
                <a:lnTo>
                  <a:pt x="68" y="118"/>
                </a:lnTo>
                <a:lnTo>
                  <a:pt x="74" y="120"/>
                </a:lnTo>
                <a:lnTo>
                  <a:pt x="80" y="120"/>
                </a:lnTo>
                <a:lnTo>
                  <a:pt x="85" y="120"/>
                </a:lnTo>
                <a:lnTo>
                  <a:pt x="91" y="120"/>
                </a:lnTo>
                <a:lnTo>
                  <a:pt x="96" y="119"/>
                </a:lnTo>
                <a:lnTo>
                  <a:pt x="100" y="117"/>
                </a:lnTo>
                <a:lnTo>
                  <a:pt x="104" y="115"/>
                </a:lnTo>
                <a:lnTo>
                  <a:pt x="106" y="112"/>
                </a:lnTo>
                <a:lnTo>
                  <a:pt x="107" y="110"/>
                </a:lnTo>
                <a:lnTo>
                  <a:pt x="108" y="108"/>
                </a:lnTo>
                <a:lnTo>
                  <a:pt x="108" y="103"/>
                </a:lnTo>
                <a:lnTo>
                  <a:pt x="108" y="98"/>
                </a:lnTo>
                <a:lnTo>
                  <a:pt x="110" y="96"/>
                </a:lnTo>
                <a:lnTo>
                  <a:pt x="112" y="94"/>
                </a:lnTo>
                <a:lnTo>
                  <a:pt x="113" y="92"/>
                </a:lnTo>
                <a:lnTo>
                  <a:pt x="114" y="90"/>
                </a:lnTo>
                <a:lnTo>
                  <a:pt x="115" y="87"/>
                </a:lnTo>
                <a:lnTo>
                  <a:pt x="115" y="84"/>
                </a:lnTo>
                <a:lnTo>
                  <a:pt x="114" y="81"/>
                </a:lnTo>
                <a:lnTo>
                  <a:pt x="113" y="78"/>
                </a:lnTo>
                <a:lnTo>
                  <a:pt x="116" y="76"/>
                </a:lnTo>
                <a:lnTo>
                  <a:pt x="117" y="73"/>
                </a:lnTo>
                <a:lnTo>
                  <a:pt x="118" y="70"/>
                </a:lnTo>
                <a:lnTo>
                  <a:pt x="119" y="67"/>
                </a:lnTo>
                <a:lnTo>
                  <a:pt x="119" y="64"/>
                </a:lnTo>
                <a:lnTo>
                  <a:pt x="118" y="61"/>
                </a:lnTo>
                <a:lnTo>
                  <a:pt x="117" y="58"/>
                </a:lnTo>
                <a:lnTo>
                  <a:pt x="115" y="56"/>
                </a:lnTo>
                <a:lnTo>
                  <a:pt x="146" y="56"/>
                </a:lnTo>
                <a:lnTo>
                  <a:pt x="149" y="56"/>
                </a:lnTo>
                <a:lnTo>
                  <a:pt x="152" y="55"/>
                </a:lnTo>
                <a:lnTo>
                  <a:pt x="154" y="54"/>
                </a:lnTo>
                <a:lnTo>
                  <a:pt x="156" y="52"/>
                </a:lnTo>
                <a:lnTo>
                  <a:pt x="158" y="50"/>
                </a:lnTo>
                <a:lnTo>
                  <a:pt x="159" y="48"/>
                </a:lnTo>
                <a:lnTo>
                  <a:pt x="160" y="45"/>
                </a:lnTo>
                <a:lnTo>
                  <a:pt x="160" y="42"/>
                </a:lnTo>
                <a:lnTo>
                  <a:pt x="160" y="40"/>
                </a:lnTo>
                <a:lnTo>
                  <a:pt x="159" y="37"/>
                </a:lnTo>
                <a:lnTo>
                  <a:pt x="158" y="35"/>
                </a:lnTo>
                <a:lnTo>
                  <a:pt x="156" y="33"/>
                </a:lnTo>
                <a:lnTo>
                  <a:pt x="154" y="31"/>
                </a:lnTo>
                <a:lnTo>
                  <a:pt x="151" y="30"/>
                </a:lnTo>
                <a:lnTo>
                  <a:pt x="149" y="29"/>
                </a:lnTo>
                <a:lnTo>
                  <a:pt x="146" y="29"/>
                </a:lnTo>
                <a:lnTo>
                  <a:pt x="100" y="29"/>
                </a:lnTo>
                <a:lnTo>
                  <a:pt x="102" y="25"/>
                </a:lnTo>
                <a:lnTo>
                  <a:pt x="104" y="21"/>
                </a:lnTo>
                <a:lnTo>
                  <a:pt x="105" y="17"/>
                </a:lnTo>
                <a:lnTo>
                  <a:pt x="105" y="13"/>
                </a:lnTo>
                <a:lnTo>
                  <a:pt x="104" y="10"/>
                </a:lnTo>
                <a:lnTo>
                  <a:pt x="103" y="7"/>
                </a:lnTo>
                <a:lnTo>
                  <a:pt x="100" y="4"/>
                </a:lnTo>
                <a:lnTo>
                  <a:pt x="97" y="2"/>
                </a:lnTo>
                <a:lnTo>
                  <a:pt x="94" y="1"/>
                </a:lnTo>
                <a:lnTo>
                  <a:pt x="90" y="0"/>
                </a:lnTo>
                <a:lnTo>
                  <a:pt x="88" y="0"/>
                </a:lnTo>
                <a:lnTo>
                  <a:pt x="88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FF107B9F-3A71-3F29-1F9B-749E9825FD55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5253038"/>
            <a:ext cx="254000" cy="203200"/>
          </a:xfrm>
          <a:custGeom>
            <a:avLst/>
            <a:gdLst>
              <a:gd name="T0" fmla="*/ 128 w 160"/>
              <a:gd name="T1" fmla="*/ 1 h 128"/>
              <a:gd name="T2" fmla="*/ 75 w 160"/>
              <a:gd name="T3" fmla="*/ 16 h 128"/>
              <a:gd name="T4" fmla="*/ 68 w 160"/>
              <a:gd name="T5" fmla="*/ 18 h 128"/>
              <a:gd name="T6" fmla="*/ 57 w 160"/>
              <a:gd name="T7" fmla="*/ 26 h 128"/>
              <a:gd name="T8" fmla="*/ 56 w 160"/>
              <a:gd name="T9" fmla="*/ 61 h 128"/>
              <a:gd name="T10" fmla="*/ 58 w 160"/>
              <a:gd name="T11" fmla="*/ 67 h 128"/>
              <a:gd name="T12" fmla="*/ 62 w 160"/>
              <a:gd name="T13" fmla="*/ 71 h 128"/>
              <a:gd name="T14" fmla="*/ 67 w 160"/>
              <a:gd name="T15" fmla="*/ 72 h 128"/>
              <a:gd name="T16" fmla="*/ 73 w 160"/>
              <a:gd name="T17" fmla="*/ 69 h 128"/>
              <a:gd name="T18" fmla="*/ 76 w 160"/>
              <a:gd name="T19" fmla="*/ 64 h 128"/>
              <a:gd name="T20" fmla="*/ 122 w 160"/>
              <a:gd name="T21" fmla="*/ 40 h 128"/>
              <a:gd name="T22" fmla="*/ 130 w 160"/>
              <a:gd name="T23" fmla="*/ 42 h 128"/>
              <a:gd name="T24" fmla="*/ 135 w 160"/>
              <a:gd name="T25" fmla="*/ 48 h 128"/>
              <a:gd name="T26" fmla="*/ 136 w 160"/>
              <a:gd name="T27" fmla="*/ 61 h 128"/>
              <a:gd name="T28" fmla="*/ 158 w 160"/>
              <a:gd name="T29" fmla="*/ 47 h 128"/>
              <a:gd name="T30" fmla="*/ 160 w 160"/>
              <a:gd name="T31" fmla="*/ 43 h 128"/>
              <a:gd name="T32" fmla="*/ 159 w 160"/>
              <a:gd name="T33" fmla="*/ 38 h 128"/>
              <a:gd name="T34" fmla="*/ 137 w 160"/>
              <a:gd name="T35" fmla="*/ 1 h 128"/>
              <a:gd name="T36" fmla="*/ 131 w 160"/>
              <a:gd name="T37" fmla="*/ 0 h 128"/>
              <a:gd name="T38" fmla="*/ 32 w 160"/>
              <a:gd name="T39" fmla="*/ 41 h 128"/>
              <a:gd name="T40" fmla="*/ 27 w 160"/>
              <a:gd name="T41" fmla="*/ 45 h 128"/>
              <a:gd name="T42" fmla="*/ 25 w 160"/>
              <a:gd name="T43" fmla="*/ 51 h 128"/>
              <a:gd name="T44" fmla="*/ 24 w 160"/>
              <a:gd name="T45" fmla="*/ 67 h 128"/>
              <a:gd name="T46" fmla="*/ 2 w 160"/>
              <a:gd name="T47" fmla="*/ 80 h 128"/>
              <a:gd name="T48" fmla="*/ 0 w 160"/>
              <a:gd name="T49" fmla="*/ 85 h 128"/>
              <a:gd name="T50" fmla="*/ 1 w 160"/>
              <a:gd name="T51" fmla="*/ 89 h 128"/>
              <a:gd name="T52" fmla="*/ 23 w 160"/>
              <a:gd name="T53" fmla="*/ 126 h 128"/>
              <a:gd name="T54" fmla="*/ 29 w 160"/>
              <a:gd name="T55" fmla="*/ 128 h 128"/>
              <a:gd name="T56" fmla="*/ 58 w 160"/>
              <a:gd name="T57" fmla="*/ 112 h 128"/>
              <a:gd name="T58" fmla="*/ 101 w 160"/>
              <a:gd name="T59" fmla="*/ 109 h 128"/>
              <a:gd name="T60" fmla="*/ 107 w 160"/>
              <a:gd name="T61" fmla="*/ 102 h 128"/>
              <a:gd name="T62" fmla="*/ 112 w 160"/>
              <a:gd name="T63" fmla="*/ 96 h 128"/>
              <a:gd name="T64" fmla="*/ 116 w 160"/>
              <a:gd name="T65" fmla="*/ 94 h 128"/>
              <a:gd name="T66" fmla="*/ 119 w 160"/>
              <a:gd name="T67" fmla="*/ 91 h 128"/>
              <a:gd name="T68" fmla="*/ 120 w 160"/>
              <a:gd name="T69" fmla="*/ 72 h 128"/>
              <a:gd name="T70" fmla="*/ 124 w 160"/>
              <a:gd name="T71" fmla="*/ 71 h 128"/>
              <a:gd name="T72" fmla="*/ 128 w 160"/>
              <a:gd name="T73" fmla="*/ 67 h 128"/>
              <a:gd name="T74" fmla="*/ 128 w 160"/>
              <a:gd name="T75" fmla="*/ 52 h 128"/>
              <a:gd name="T76" fmla="*/ 124 w 160"/>
              <a:gd name="T77" fmla="*/ 48 h 128"/>
              <a:gd name="T78" fmla="*/ 84 w 160"/>
              <a:gd name="T79" fmla="*/ 61 h 128"/>
              <a:gd name="T80" fmla="*/ 81 w 160"/>
              <a:gd name="T81" fmla="*/ 71 h 128"/>
              <a:gd name="T82" fmla="*/ 73 w 160"/>
              <a:gd name="T83" fmla="*/ 78 h 128"/>
              <a:gd name="T84" fmla="*/ 63 w 160"/>
              <a:gd name="T85" fmla="*/ 79 h 128"/>
              <a:gd name="T86" fmla="*/ 54 w 160"/>
              <a:gd name="T87" fmla="*/ 75 h 128"/>
              <a:gd name="T88" fmla="*/ 48 w 160"/>
              <a:gd name="T89" fmla="*/ 65 h 128"/>
              <a:gd name="T90" fmla="*/ 48 w 160"/>
              <a:gd name="T91" fmla="*/ 31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28">
                <a:moveTo>
                  <a:pt x="131" y="0"/>
                </a:moveTo>
                <a:lnTo>
                  <a:pt x="130" y="0"/>
                </a:lnTo>
                <a:lnTo>
                  <a:pt x="128" y="1"/>
                </a:lnTo>
                <a:lnTo>
                  <a:pt x="102" y="16"/>
                </a:lnTo>
                <a:lnTo>
                  <a:pt x="77" y="16"/>
                </a:lnTo>
                <a:lnTo>
                  <a:pt x="75" y="16"/>
                </a:lnTo>
                <a:lnTo>
                  <a:pt x="72" y="16"/>
                </a:lnTo>
                <a:lnTo>
                  <a:pt x="70" y="17"/>
                </a:lnTo>
                <a:lnTo>
                  <a:pt x="68" y="18"/>
                </a:lnTo>
                <a:lnTo>
                  <a:pt x="60" y="23"/>
                </a:lnTo>
                <a:lnTo>
                  <a:pt x="58" y="25"/>
                </a:lnTo>
                <a:lnTo>
                  <a:pt x="57" y="26"/>
                </a:lnTo>
                <a:lnTo>
                  <a:pt x="56" y="28"/>
                </a:lnTo>
                <a:lnTo>
                  <a:pt x="56" y="30"/>
                </a:lnTo>
                <a:lnTo>
                  <a:pt x="56" y="61"/>
                </a:lnTo>
                <a:lnTo>
                  <a:pt x="56" y="63"/>
                </a:lnTo>
                <a:lnTo>
                  <a:pt x="57" y="65"/>
                </a:lnTo>
                <a:lnTo>
                  <a:pt x="58" y="67"/>
                </a:lnTo>
                <a:lnTo>
                  <a:pt x="59" y="69"/>
                </a:lnTo>
                <a:lnTo>
                  <a:pt x="60" y="70"/>
                </a:lnTo>
                <a:lnTo>
                  <a:pt x="62" y="71"/>
                </a:lnTo>
                <a:lnTo>
                  <a:pt x="63" y="71"/>
                </a:lnTo>
                <a:lnTo>
                  <a:pt x="65" y="72"/>
                </a:lnTo>
                <a:lnTo>
                  <a:pt x="67" y="72"/>
                </a:lnTo>
                <a:lnTo>
                  <a:pt x="69" y="71"/>
                </a:lnTo>
                <a:lnTo>
                  <a:pt x="71" y="70"/>
                </a:lnTo>
                <a:lnTo>
                  <a:pt x="73" y="69"/>
                </a:lnTo>
                <a:lnTo>
                  <a:pt x="74" y="67"/>
                </a:lnTo>
                <a:lnTo>
                  <a:pt x="75" y="66"/>
                </a:lnTo>
                <a:lnTo>
                  <a:pt x="76" y="64"/>
                </a:lnTo>
                <a:lnTo>
                  <a:pt x="76" y="62"/>
                </a:lnTo>
                <a:lnTo>
                  <a:pt x="76" y="40"/>
                </a:lnTo>
                <a:lnTo>
                  <a:pt x="122" y="40"/>
                </a:lnTo>
                <a:lnTo>
                  <a:pt x="125" y="40"/>
                </a:lnTo>
                <a:lnTo>
                  <a:pt x="127" y="41"/>
                </a:lnTo>
                <a:lnTo>
                  <a:pt x="130" y="42"/>
                </a:lnTo>
                <a:lnTo>
                  <a:pt x="132" y="44"/>
                </a:lnTo>
                <a:lnTo>
                  <a:pt x="134" y="46"/>
                </a:lnTo>
                <a:lnTo>
                  <a:pt x="135" y="48"/>
                </a:lnTo>
                <a:lnTo>
                  <a:pt x="136" y="51"/>
                </a:lnTo>
                <a:lnTo>
                  <a:pt x="136" y="54"/>
                </a:lnTo>
                <a:lnTo>
                  <a:pt x="136" y="61"/>
                </a:lnTo>
                <a:lnTo>
                  <a:pt x="156" y="49"/>
                </a:lnTo>
                <a:lnTo>
                  <a:pt x="157" y="48"/>
                </a:lnTo>
                <a:lnTo>
                  <a:pt x="158" y="47"/>
                </a:lnTo>
                <a:lnTo>
                  <a:pt x="159" y="46"/>
                </a:lnTo>
                <a:lnTo>
                  <a:pt x="160" y="44"/>
                </a:lnTo>
                <a:lnTo>
                  <a:pt x="160" y="43"/>
                </a:lnTo>
                <a:lnTo>
                  <a:pt x="160" y="41"/>
                </a:lnTo>
                <a:lnTo>
                  <a:pt x="160" y="40"/>
                </a:lnTo>
                <a:lnTo>
                  <a:pt x="159" y="38"/>
                </a:lnTo>
                <a:lnTo>
                  <a:pt x="139" y="4"/>
                </a:lnTo>
                <a:lnTo>
                  <a:pt x="138" y="2"/>
                </a:lnTo>
                <a:lnTo>
                  <a:pt x="137" y="1"/>
                </a:lnTo>
                <a:lnTo>
                  <a:pt x="136" y="1"/>
                </a:lnTo>
                <a:lnTo>
                  <a:pt x="134" y="0"/>
                </a:lnTo>
                <a:lnTo>
                  <a:pt x="131" y="0"/>
                </a:lnTo>
                <a:lnTo>
                  <a:pt x="131" y="0"/>
                </a:lnTo>
                <a:close/>
                <a:moveTo>
                  <a:pt x="48" y="31"/>
                </a:moveTo>
                <a:lnTo>
                  <a:pt x="32" y="41"/>
                </a:lnTo>
                <a:lnTo>
                  <a:pt x="30" y="42"/>
                </a:lnTo>
                <a:lnTo>
                  <a:pt x="28" y="44"/>
                </a:lnTo>
                <a:lnTo>
                  <a:pt x="27" y="45"/>
                </a:lnTo>
                <a:lnTo>
                  <a:pt x="26" y="47"/>
                </a:lnTo>
                <a:lnTo>
                  <a:pt x="25" y="49"/>
                </a:lnTo>
                <a:lnTo>
                  <a:pt x="25" y="51"/>
                </a:lnTo>
                <a:lnTo>
                  <a:pt x="24" y="53"/>
                </a:lnTo>
                <a:lnTo>
                  <a:pt x="24" y="55"/>
                </a:lnTo>
                <a:lnTo>
                  <a:pt x="24" y="67"/>
                </a:lnTo>
                <a:lnTo>
                  <a:pt x="4" y="78"/>
                </a:lnTo>
                <a:lnTo>
                  <a:pt x="3" y="79"/>
                </a:lnTo>
                <a:lnTo>
                  <a:pt x="2" y="80"/>
                </a:lnTo>
                <a:lnTo>
                  <a:pt x="1" y="81"/>
                </a:lnTo>
                <a:lnTo>
                  <a:pt x="0" y="83"/>
                </a:lnTo>
                <a:lnTo>
                  <a:pt x="0" y="85"/>
                </a:lnTo>
                <a:lnTo>
                  <a:pt x="0" y="86"/>
                </a:lnTo>
                <a:lnTo>
                  <a:pt x="0" y="87"/>
                </a:lnTo>
                <a:lnTo>
                  <a:pt x="1" y="89"/>
                </a:lnTo>
                <a:lnTo>
                  <a:pt x="21" y="124"/>
                </a:lnTo>
                <a:lnTo>
                  <a:pt x="22" y="125"/>
                </a:lnTo>
                <a:lnTo>
                  <a:pt x="23" y="126"/>
                </a:lnTo>
                <a:lnTo>
                  <a:pt x="24" y="127"/>
                </a:lnTo>
                <a:lnTo>
                  <a:pt x="26" y="128"/>
                </a:lnTo>
                <a:lnTo>
                  <a:pt x="29" y="128"/>
                </a:lnTo>
                <a:lnTo>
                  <a:pt x="30" y="127"/>
                </a:lnTo>
                <a:lnTo>
                  <a:pt x="32" y="127"/>
                </a:lnTo>
                <a:lnTo>
                  <a:pt x="58" y="112"/>
                </a:lnTo>
                <a:lnTo>
                  <a:pt x="95" y="112"/>
                </a:lnTo>
                <a:lnTo>
                  <a:pt x="98" y="110"/>
                </a:lnTo>
                <a:lnTo>
                  <a:pt x="101" y="109"/>
                </a:lnTo>
                <a:lnTo>
                  <a:pt x="103" y="107"/>
                </a:lnTo>
                <a:lnTo>
                  <a:pt x="105" y="105"/>
                </a:lnTo>
                <a:lnTo>
                  <a:pt x="107" y="102"/>
                </a:lnTo>
                <a:lnTo>
                  <a:pt x="108" y="99"/>
                </a:lnTo>
                <a:lnTo>
                  <a:pt x="108" y="96"/>
                </a:lnTo>
                <a:lnTo>
                  <a:pt x="112" y="96"/>
                </a:lnTo>
                <a:lnTo>
                  <a:pt x="113" y="95"/>
                </a:lnTo>
                <a:lnTo>
                  <a:pt x="115" y="95"/>
                </a:lnTo>
                <a:lnTo>
                  <a:pt x="116" y="94"/>
                </a:lnTo>
                <a:lnTo>
                  <a:pt x="117" y="93"/>
                </a:lnTo>
                <a:lnTo>
                  <a:pt x="119" y="92"/>
                </a:lnTo>
                <a:lnTo>
                  <a:pt x="119" y="91"/>
                </a:lnTo>
                <a:lnTo>
                  <a:pt x="120" y="89"/>
                </a:lnTo>
                <a:lnTo>
                  <a:pt x="120" y="88"/>
                </a:lnTo>
                <a:lnTo>
                  <a:pt x="120" y="72"/>
                </a:lnTo>
                <a:lnTo>
                  <a:pt x="122" y="72"/>
                </a:lnTo>
                <a:lnTo>
                  <a:pt x="123" y="71"/>
                </a:lnTo>
                <a:lnTo>
                  <a:pt x="124" y="71"/>
                </a:lnTo>
                <a:lnTo>
                  <a:pt x="126" y="70"/>
                </a:lnTo>
                <a:lnTo>
                  <a:pt x="127" y="68"/>
                </a:lnTo>
                <a:lnTo>
                  <a:pt x="128" y="67"/>
                </a:lnTo>
                <a:lnTo>
                  <a:pt x="128" y="66"/>
                </a:lnTo>
                <a:lnTo>
                  <a:pt x="128" y="54"/>
                </a:lnTo>
                <a:lnTo>
                  <a:pt x="128" y="52"/>
                </a:lnTo>
                <a:lnTo>
                  <a:pt x="127" y="51"/>
                </a:lnTo>
                <a:lnTo>
                  <a:pt x="126" y="49"/>
                </a:lnTo>
                <a:lnTo>
                  <a:pt x="124" y="48"/>
                </a:lnTo>
                <a:lnTo>
                  <a:pt x="123" y="48"/>
                </a:lnTo>
                <a:lnTo>
                  <a:pt x="84" y="48"/>
                </a:lnTo>
                <a:lnTo>
                  <a:pt x="84" y="61"/>
                </a:lnTo>
                <a:lnTo>
                  <a:pt x="84" y="65"/>
                </a:lnTo>
                <a:lnTo>
                  <a:pt x="83" y="69"/>
                </a:lnTo>
                <a:lnTo>
                  <a:pt x="81" y="71"/>
                </a:lnTo>
                <a:lnTo>
                  <a:pt x="79" y="74"/>
                </a:lnTo>
                <a:lnTo>
                  <a:pt x="77" y="76"/>
                </a:lnTo>
                <a:lnTo>
                  <a:pt x="73" y="78"/>
                </a:lnTo>
                <a:lnTo>
                  <a:pt x="70" y="79"/>
                </a:lnTo>
                <a:lnTo>
                  <a:pt x="67" y="80"/>
                </a:lnTo>
                <a:lnTo>
                  <a:pt x="63" y="79"/>
                </a:lnTo>
                <a:lnTo>
                  <a:pt x="59" y="79"/>
                </a:lnTo>
                <a:lnTo>
                  <a:pt x="57" y="77"/>
                </a:lnTo>
                <a:lnTo>
                  <a:pt x="54" y="75"/>
                </a:lnTo>
                <a:lnTo>
                  <a:pt x="51" y="72"/>
                </a:lnTo>
                <a:lnTo>
                  <a:pt x="50" y="69"/>
                </a:lnTo>
                <a:lnTo>
                  <a:pt x="48" y="65"/>
                </a:lnTo>
                <a:lnTo>
                  <a:pt x="48" y="62"/>
                </a:lnTo>
                <a:lnTo>
                  <a:pt x="48" y="31"/>
                </a:lnTo>
                <a:lnTo>
                  <a:pt x="48" y="31"/>
                </a:lnTo>
                <a:lnTo>
                  <a:pt x="48" y="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AED08157-7492-8822-C342-1052BC7163A9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5265738"/>
            <a:ext cx="254000" cy="177800"/>
          </a:xfrm>
          <a:custGeom>
            <a:avLst/>
            <a:gdLst>
              <a:gd name="T0" fmla="*/ 4 w 160"/>
              <a:gd name="T1" fmla="*/ 1 h 112"/>
              <a:gd name="T2" fmla="*/ 1 w 160"/>
              <a:gd name="T3" fmla="*/ 4 h 112"/>
              <a:gd name="T4" fmla="*/ 0 w 160"/>
              <a:gd name="T5" fmla="*/ 62 h 112"/>
              <a:gd name="T6" fmla="*/ 2 w 160"/>
              <a:gd name="T7" fmla="*/ 68 h 112"/>
              <a:gd name="T8" fmla="*/ 30 w 160"/>
              <a:gd name="T9" fmla="*/ 106 h 112"/>
              <a:gd name="T10" fmla="*/ 33 w 160"/>
              <a:gd name="T11" fmla="*/ 111 h 112"/>
              <a:gd name="T12" fmla="*/ 71 w 160"/>
              <a:gd name="T13" fmla="*/ 111 h 112"/>
              <a:gd name="T14" fmla="*/ 72 w 160"/>
              <a:gd name="T15" fmla="*/ 80 h 112"/>
              <a:gd name="T16" fmla="*/ 69 w 160"/>
              <a:gd name="T17" fmla="*/ 65 h 112"/>
              <a:gd name="T18" fmla="*/ 50 w 160"/>
              <a:gd name="T19" fmla="*/ 40 h 112"/>
              <a:gd name="T20" fmla="*/ 46 w 160"/>
              <a:gd name="T21" fmla="*/ 38 h 112"/>
              <a:gd name="T22" fmla="*/ 42 w 160"/>
              <a:gd name="T23" fmla="*/ 39 h 112"/>
              <a:gd name="T24" fmla="*/ 38 w 160"/>
              <a:gd name="T25" fmla="*/ 42 h 112"/>
              <a:gd name="T26" fmla="*/ 37 w 160"/>
              <a:gd name="T27" fmla="*/ 46 h 112"/>
              <a:gd name="T28" fmla="*/ 38 w 160"/>
              <a:gd name="T29" fmla="*/ 51 h 112"/>
              <a:gd name="T30" fmla="*/ 49 w 160"/>
              <a:gd name="T31" fmla="*/ 66 h 112"/>
              <a:gd name="T32" fmla="*/ 44 w 160"/>
              <a:gd name="T33" fmla="*/ 72 h 112"/>
              <a:gd name="T34" fmla="*/ 40 w 160"/>
              <a:gd name="T35" fmla="*/ 73 h 112"/>
              <a:gd name="T36" fmla="*/ 16 w 160"/>
              <a:gd name="T37" fmla="*/ 8 h 112"/>
              <a:gd name="T38" fmla="*/ 15 w 160"/>
              <a:gd name="T39" fmla="*/ 3 h 112"/>
              <a:gd name="T40" fmla="*/ 11 w 160"/>
              <a:gd name="T41" fmla="*/ 0 h 112"/>
              <a:gd name="T42" fmla="*/ 7 w 160"/>
              <a:gd name="T43" fmla="*/ 0 h 112"/>
              <a:gd name="T44" fmla="*/ 148 w 160"/>
              <a:gd name="T45" fmla="*/ 1 h 112"/>
              <a:gd name="T46" fmla="*/ 145 w 160"/>
              <a:gd name="T47" fmla="*/ 4 h 112"/>
              <a:gd name="T48" fmla="*/ 144 w 160"/>
              <a:gd name="T49" fmla="*/ 45 h 112"/>
              <a:gd name="T50" fmla="*/ 117 w 160"/>
              <a:gd name="T51" fmla="*/ 73 h 112"/>
              <a:gd name="T52" fmla="*/ 112 w 160"/>
              <a:gd name="T53" fmla="*/ 68 h 112"/>
              <a:gd name="T54" fmla="*/ 112 w 160"/>
              <a:gd name="T55" fmla="*/ 64 h 112"/>
              <a:gd name="T56" fmla="*/ 123 w 160"/>
              <a:gd name="T57" fmla="*/ 48 h 112"/>
              <a:gd name="T58" fmla="*/ 123 w 160"/>
              <a:gd name="T59" fmla="*/ 44 h 112"/>
              <a:gd name="T60" fmla="*/ 120 w 160"/>
              <a:gd name="T61" fmla="*/ 40 h 112"/>
              <a:gd name="T62" fmla="*/ 116 w 160"/>
              <a:gd name="T63" fmla="*/ 38 h 112"/>
              <a:gd name="T64" fmla="*/ 112 w 160"/>
              <a:gd name="T65" fmla="*/ 39 h 112"/>
              <a:gd name="T66" fmla="*/ 95 w 160"/>
              <a:gd name="T67" fmla="*/ 61 h 112"/>
              <a:gd name="T68" fmla="*/ 89 w 160"/>
              <a:gd name="T69" fmla="*/ 75 h 112"/>
              <a:gd name="T70" fmla="*/ 89 w 160"/>
              <a:gd name="T71" fmla="*/ 110 h 112"/>
              <a:gd name="T72" fmla="*/ 126 w 160"/>
              <a:gd name="T73" fmla="*/ 112 h 112"/>
              <a:gd name="T74" fmla="*/ 129 w 160"/>
              <a:gd name="T75" fmla="*/ 109 h 112"/>
              <a:gd name="T76" fmla="*/ 158 w 160"/>
              <a:gd name="T77" fmla="*/ 70 h 112"/>
              <a:gd name="T78" fmla="*/ 160 w 160"/>
              <a:gd name="T79" fmla="*/ 64 h 112"/>
              <a:gd name="T80" fmla="*/ 160 w 160"/>
              <a:gd name="T81" fmla="*/ 6 h 112"/>
              <a:gd name="T82" fmla="*/ 158 w 160"/>
              <a:gd name="T83" fmla="*/ 2 h 112"/>
              <a:gd name="T84" fmla="*/ 154 w 160"/>
              <a:gd name="T85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12">
                <a:moveTo>
                  <a:pt x="7" y="0"/>
                </a:moveTo>
                <a:lnTo>
                  <a:pt x="5" y="0"/>
                </a:lnTo>
                <a:lnTo>
                  <a:pt x="4" y="1"/>
                </a:lnTo>
                <a:lnTo>
                  <a:pt x="3" y="2"/>
                </a:lnTo>
                <a:lnTo>
                  <a:pt x="1" y="3"/>
                </a:lnTo>
                <a:lnTo>
                  <a:pt x="1" y="4"/>
                </a:lnTo>
                <a:lnTo>
                  <a:pt x="0" y="6"/>
                </a:lnTo>
                <a:lnTo>
                  <a:pt x="0" y="7"/>
                </a:lnTo>
                <a:lnTo>
                  <a:pt x="0" y="62"/>
                </a:lnTo>
                <a:lnTo>
                  <a:pt x="0" y="64"/>
                </a:lnTo>
                <a:lnTo>
                  <a:pt x="1" y="66"/>
                </a:lnTo>
                <a:lnTo>
                  <a:pt x="2" y="68"/>
                </a:lnTo>
                <a:lnTo>
                  <a:pt x="3" y="70"/>
                </a:lnTo>
                <a:lnTo>
                  <a:pt x="29" y="104"/>
                </a:lnTo>
                <a:lnTo>
                  <a:pt x="30" y="106"/>
                </a:lnTo>
                <a:lnTo>
                  <a:pt x="32" y="109"/>
                </a:lnTo>
                <a:lnTo>
                  <a:pt x="32" y="110"/>
                </a:lnTo>
                <a:lnTo>
                  <a:pt x="33" y="111"/>
                </a:lnTo>
                <a:lnTo>
                  <a:pt x="34" y="112"/>
                </a:lnTo>
                <a:lnTo>
                  <a:pt x="70" y="112"/>
                </a:lnTo>
                <a:lnTo>
                  <a:pt x="71" y="111"/>
                </a:lnTo>
                <a:lnTo>
                  <a:pt x="72" y="110"/>
                </a:lnTo>
                <a:lnTo>
                  <a:pt x="72" y="108"/>
                </a:lnTo>
                <a:lnTo>
                  <a:pt x="72" y="80"/>
                </a:lnTo>
                <a:lnTo>
                  <a:pt x="72" y="75"/>
                </a:lnTo>
                <a:lnTo>
                  <a:pt x="71" y="70"/>
                </a:lnTo>
                <a:lnTo>
                  <a:pt x="69" y="65"/>
                </a:lnTo>
                <a:lnTo>
                  <a:pt x="66" y="61"/>
                </a:lnTo>
                <a:lnTo>
                  <a:pt x="51" y="41"/>
                </a:lnTo>
                <a:lnTo>
                  <a:pt x="50" y="40"/>
                </a:lnTo>
                <a:lnTo>
                  <a:pt x="49" y="39"/>
                </a:lnTo>
                <a:lnTo>
                  <a:pt x="48" y="38"/>
                </a:lnTo>
                <a:lnTo>
                  <a:pt x="46" y="38"/>
                </a:lnTo>
                <a:lnTo>
                  <a:pt x="44" y="38"/>
                </a:lnTo>
                <a:lnTo>
                  <a:pt x="43" y="38"/>
                </a:lnTo>
                <a:lnTo>
                  <a:pt x="42" y="39"/>
                </a:lnTo>
                <a:lnTo>
                  <a:pt x="40" y="40"/>
                </a:lnTo>
                <a:lnTo>
                  <a:pt x="39" y="41"/>
                </a:lnTo>
                <a:lnTo>
                  <a:pt x="38" y="42"/>
                </a:lnTo>
                <a:lnTo>
                  <a:pt x="38" y="44"/>
                </a:lnTo>
                <a:lnTo>
                  <a:pt x="37" y="45"/>
                </a:lnTo>
                <a:lnTo>
                  <a:pt x="37" y="46"/>
                </a:lnTo>
                <a:lnTo>
                  <a:pt x="37" y="48"/>
                </a:lnTo>
                <a:lnTo>
                  <a:pt x="38" y="50"/>
                </a:lnTo>
                <a:lnTo>
                  <a:pt x="38" y="51"/>
                </a:lnTo>
                <a:lnTo>
                  <a:pt x="48" y="64"/>
                </a:lnTo>
                <a:lnTo>
                  <a:pt x="49" y="65"/>
                </a:lnTo>
                <a:lnTo>
                  <a:pt x="49" y="66"/>
                </a:lnTo>
                <a:lnTo>
                  <a:pt x="48" y="68"/>
                </a:lnTo>
                <a:lnTo>
                  <a:pt x="48" y="69"/>
                </a:lnTo>
                <a:lnTo>
                  <a:pt x="44" y="72"/>
                </a:lnTo>
                <a:lnTo>
                  <a:pt x="43" y="73"/>
                </a:lnTo>
                <a:lnTo>
                  <a:pt x="42" y="74"/>
                </a:lnTo>
                <a:lnTo>
                  <a:pt x="40" y="73"/>
                </a:lnTo>
                <a:lnTo>
                  <a:pt x="39" y="72"/>
                </a:lnTo>
                <a:lnTo>
                  <a:pt x="16" y="45"/>
                </a:lnTo>
                <a:lnTo>
                  <a:pt x="16" y="8"/>
                </a:lnTo>
                <a:lnTo>
                  <a:pt x="16" y="6"/>
                </a:lnTo>
                <a:lnTo>
                  <a:pt x="15" y="5"/>
                </a:lnTo>
                <a:lnTo>
                  <a:pt x="15" y="3"/>
                </a:lnTo>
                <a:lnTo>
                  <a:pt x="14" y="2"/>
                </a:lnTo>
                <a:lnTo>
                  <a:pt x="13" y="1"/>
                </a:lnTo>
                <a:lnTo>
                  <a:pt x="11" y="0"/>
                </a:lnTo>
                <a:lnTo>
                  <a:pt x="10" y="0"/>
                </a:lnTo>
                <a:lnTo>
                  <a:pt x="7" y="0"/>
                </a:lnTo>
                <a:lnTo>
                  <a:pt x="7" y="0"/>
                </a:lnTo>
                <a:close/>
                <a:moveTo>
                  <a:pt x="151" y="0"/>
                </a:moveTo>
                <a:lnTo>
                  <a:pt x="149" y="0"/>
                </a:lnTo>
                <a:lnTo>
                  <a:pt x="148" y="1"/>
                </a:lnTo>
                <a:lnTo>
                  <a:pt x="147" y="2"/>
                </a:lnTo>
                <a:lnTo>
                  <a:pt x="146" y="3"/>
                </a:lnTo>
                <a:lnTo>
                  <a:pt x="145" y="4"/>
                </a:lnTo>
                <a:lnTo>
                  <a:pt x="145" y="6"/>
                </a:lnTo>
                <a:lnTo>
                  <a:pt x="144" y="7"/>
                </a:lnTo>
                <a:lnTo>
                  <a:pt x="144" y="45"/>
                </a:lnTo>
                <a:lnTo>
                  <a:pt x="122" y="72"/>
                </a:lnTo>
                <a:lnTo>
                  <a:pt x="120" y="73"/>
                </a:lnTo>
                <a:lnTo>
                  <a:pt x="117" y="73"/>
                </a:lnTo>
                <a:lnTo>
                  <a:pt x="116" y="72"/>
                </a:lnTo>
                <a:lnTo>
                  <a:pt x="113" y="69"/>
                </a:lnTo>
                <a:lnTo>
                  <a:pt x="112" y="68"/>
                </a:lnTo>
                <a:lnTo>
                  <a:pt x="112" y="66"/>
                </a:lnTo>
                <a:lnTo>
                  <a:pt x="112" y="65"/>
                </a:lnTo>
                <a:lnTo>
                  <a:pt x="112" y="64"/>
                </a:lnTo>
                <a:lnTo>
                  <a:pt x="122" y="51"/>
                </a:lnTo>
                <a:lnTo>
                  <a:pt x="123" y="50"/>
                </a:lnTo>
                <a:lnTo>
                  <a:pt x="123" y="48"/>
                </a:lnTo>
                <a:lnTo>
                  <a:pt x="123" y="46"/>
                </a:lnTo>
                <a:lnTo>
                  <a:pt x="123" y="45"/>
                </a:lnTo>
                <a:lnTo>
                  <a:pt x="123" y="44"/>
                </a:lnTo>
                <a:lnTo>
                  <a:pt x="122" y="42"/>
                </a:lnTo>
                <a:lnTo>
                  <a:pt x="122" y="41"/>
                </a:lnTo>
                <a:lnTo>
                  <a:pt x="120" y="40"/>
                </a:lnTo>
                <a:lnTo>
                  <a:pt x="119" y="39"/>
                </a:lnTo>
                <a:lnTo>
                  <a:pt x="117" y="38"/>
                </a:lnTo>
                <a:lnTo>
                  <a:pt x="116" y="38"/>
                </a:lnTo>
                <a:lnTo>
                  <a:pt x="114" y="38"/>
                </a:lnTo>
                <a:lnTo>
                  <a:pt x="113" y="38"/>
                </a:lnTo>
                <a:lnTo>
                  <a:pt x="112" y="39"/>
                </a:lnTo>
                <a:lnTo>
                  <a:pt x="110" y="40"/>
                </a:lnTo>
                <a:lnTo>
                  <a:pt x="109" y="41"/>
                </a:lnTo>
                <a:lnTo>
                  <a:pt x="95" y="61"/>
                </a:lnTo>
                <a:lnTo>
                  <a:pt x="92" y="65"/>
                </a:lnTo>
                <a:lnTo>
                  <a:pt x="90" y="70"/>
                </a:lnTo>
                <a:lnTo>
                  <a:pt x="89" y="75"/>
                </a:lnTo>
                <a:lnTo>
                  <a:pt x="88" y="80"/>
                </a:lnTo>
                <a:lnTo>
                  <a:pt x="88" y="108"/>
                </a:lnTo>
                <a:lnTo>
                  <a:pt x="89" y="110"/>
                </a:lnTo>
                <a:lnTo>
                  <a:pt x="89" y="111"/>
                </a:lnTo>
                <a:lnTo>
                  <a:pt x="91" y="112"/>
                </a:lnTo>
                <a:lnTo>
                  <a:pt x="126" y="112"/>
                </a:lnTo>
                <a:lnTo>
                  <a:pt x="128" y="111"/>
                </a:lnTo>
                <a:lnTo>
                  <a:pt x="128" y="110"/>
                </a:lnTo>
                <a:lnTo>
                  <a:pt x="129" y="109"/>
                </a:lnTo>
                <a:lnTo>
                  <a:pt x="130" y="106"/>
                </a:lnTo>
                <a:lnTo>
                  <a:pt x="132" y="104"/>
                </a:lnTo>
                <a:lnTo>
                  <a:pt x="158" y="70"/>
                </a:lnTo>
                <a:lnTo>
                  <a:pt x="159" y="68"/>
                </a:lnTo>
                <a:lnTo>
                  <a:pt x="159" y="66"/>
                </a:lnTo>
                <a:lnTo>
                  <a:pt x="160" y="64"/>
                </a:lnTo>
                <a:lnTo>
                  <a:pt x="160" y="62"/>
                </a:lnTo>
                <a:lnTo>
                  <a:pt x="160" y="8"/>
                </a:lnTo>
                <a:lnTo>
                  <a:pt x="160" y="6"/>
                </a:lnTo>
                <a:lnTo>
                  <a:pt x="160" y="5"/>
                </a:lnTo>
                <a:lnTo>
                  <a:pt x="159" y="3"/>
                </a:lnTo>
                <a:lnTo>
                  <a:pt x="158" y="2"/>
                </a:lnTo>
                <a:lnTo>
                  <a:pt x="157" y="1"/>
                </a:lnTo>
                <a:lnTo>
                  <a:pt x="156" y="0"/>
                </a:lnTo>
                <a:lnTo>
                  <a:pt x="154" y="0"/>
                </a:lnTo>
                <a:lnTo>
                  <a:pt x="151" y="0"/>
                </a:lnTo>
                <a:lnTo>
                  <a:pt x="15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8FBBBB86-47D2-934E-EC93-5D2C86AEF3EA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5253038"/>
            <a:ext cx="254000" cy="204788"/>
          </a:xfrm>
          <a:custGeom>
            <a:avLst/>
            <a:gdLst>
              <a:gd name="T0" fmla="*/ 74 w 160"/>
              <a:gd name="T1" fmla="*/ 14 h 129"/>
              <a:gd name="T2" fmla="*/ 83 w 160"/>
              <a:gd name="T3" fmla="*/ 19 h 129"/>
              <a:gd name="T4" fmla="*/ 86 w 160"/>
              <a:gd name="T5" fmla="*/ 10 h 129"/>
              <a:gd name="T6" fmla="*/ 5 w 160"/>
              <a:gd name="T7" fmla="*/ 17 h 129"/>
              <a:gd name="T8" fmla="*/ 4 w 160"/>
              <a:gd name="T9" fmla="*/ 30 h 129"/>
              <a:gd name="T10" fmla="*/ 14 w 160"/>
              <a:gd name="T11" fmla="*/ 28 h 129"/>
              <a:gd name="T12" fmla="*/ 8 w 160"/>
              <a:gd name="T13" fmla="*/ 12 h 129"/>
              <a:gd name="T14" fmla="*/ 23 w 160"/>
              <a:gd name="T15" fmla="*/ 24 h 129"/>
              <a:gd name="T16" fmla="*/ 27 w 160"/>
              <a:gd name="T17" fmla="*/ 32 h 129"/>
              <a:gd name="T18" fmla="*/ 35 w 160"/>
              <a:gd name="T19" fmla="*/ 25 h 129"/>
              <a:gd name="T20" fmla="*/ 29 w 160"/>
              <a:gd name="T21" fmla="*/ 12 h 129"/>
              <a:gd name="T22" fmla="*/ 39 w 160"/>
              <a:gd name="T23" fmla="*/ 27 h 129"/>
              <a:gd name="T24" fmla="*/ 47 w 160"/>
              <a:gd name="T25" fmla="*/ 31 h 129"/>
              <a:gd name="T26" fmla="*/ 49 w 160"/>
              <a:gd name="T27" fmla="*/ 22 h 129"/>
              <a:gd name="T28" fmla="*/ 58 w 160"/>
              <a:gd name="T29" fmla="*/ 17 h 129"/>
              <a:gd name="T30" fmla="*/ 56 w 160"/>
              <a:gd name="T31" fmla="*/ 30 h 129"/>
              <a:gd name="T32" fmla="*/ 66 w 160"/>
              <a:gd name="T33" fmla="*/ 28 h 129"/>
              <a:gd name="T34" fmla="*/ 60 w 160"/>
              <a:gd name="T35" fmla="*/ 12 h 129"/>
              <a:gd name="T36" fmla="*/ 95 w 160"/>
              <a:gd name="T37" fmla="*/ 24 h 129"/>
              <a:gd name="T38" fmla="*/ 99 w 160"/>
              <a:gd name="T39" fmla="*/ 32 h 129"/>
              <a:gd name="T40" fmla="*/ 107 w 160"/>
              <a:gd name="T41" fmla="*/ 25 h 129"/>
              <a:gd name="T42" fmla="*/ 101 w 160"/>
              <a:gd name="T43" fmla="*/ 12 h 129"/>
              <a:gd name="T44" fmla="*/ 111 w 160"/>
              <a:gd name="T45" fmla="*/ 27 h 129"/>
              <a:gd name="T46" fmla="*/ 119 w 160"/>
              <a:gd name="T47" fmla="*/ 31 h 129"/>
              <a:gd name="T48" fmla="*/ 121 w 160"/>
              <a:gd name="T49" fmla="*/ 22 h 129"/>
              <a:gd name="T50" fmla="*/ 129 w 160"/>
              <a:gd name="T51" fmla="*/ 17 h 129"/>
              <a:gd name="T52" fmla="*/ 128 w 160"/>
              <a:gd name="T53" fmla="*/ 30 h 129"/>
              <a:gd name="T54" fmla="*/ 138 w 160"/>
              <a:gd name="T55" fmla="*/ 28 h 129"/>
              <a:gd name="T56" fmla="*/ 133 w 160"/>
              <a:gd name="T57" fmla="*/ 12 h 129"/>
              <a:gd name="T58" fmla="*/ 147 w 160"/>
              <a:gd name="T59" fmla="*/ 24 h 129"/>
              <a:gd name="T60" fmla="*/ 151 w 160"/>
              <a:gd name="T61" fmla="*/ 32 h 129"/>
              <a:gd name="T62" fmla="*/ 158 w 160"/>
              <a:gd name="T63" fmla="*/ 25 h 129"/>
              <a:gd name="T64" fmla="*/ 152 w 160"/>
              <a:gd name="T65" fmla="*/ 12 h 129"/>
              <a:gd name="T66" fmla="*/ 33 w 160"/>
              <a:gd name="T67" fmla="*/ 72 h 129"/>
              <a:gd name="T68" fmla="*/ 26 w 160"/>
              <a:gd name="T69" fmla="*/ 40 h 129"/>
              <a:gd name="T70" fmla="*/ 48 w 160"/>
              <a:gd name="T71" fmla="*/ 72 h 129"/>
              <a:gd name="T72" fmla="*/ 42 w 160"/>
              <a:gd name="T73" fmla="*/ 40 h 129"/>
              <a:gd name="T74" fmla="*/ 64 w 160"/>
              <a:gd name="T75" fmla="*/ 72 h 129"/>
              <a:gd name="T76" fmla="*/ 58 w 160"/>
              <a:gd name="T77" fmla="*/ 40 h 129"/>
              <a:gd name="T78" fmla="*/ 105 w 160"/>
              <a:gd name="T79" fmla="*/ 72 h 129"/>
              <a:gd name="T80" fmla="*/ 98 w 160"/>
              <a:gd name="T81" fmla="*/ 40 h 129"/>
              <a:gd name="T82" fmla="*/ 121 w 160"/>
              <a:gd name="T83" fmla="*/ 72 h 129"/>
              <a:gd name="T84" fmla="*/ 114 w 160"/>
              <a:gd name="T85" fmla="*/ 40 h 129"/>
              <a:gd name="T86" fmla="*/ 136 w 160"/>
              <a:gd name="T87" fmla="*/ 72 h 129"/>
              <a:gd name="T88" fmla="*/ 130 w 160"/>
              <a:gd name="T89" fmla="*/ 40 h 129"/>
              <a:gd name="T90" fmla="*/ 72 w 160"/>
              <a:gd name="T91" fmla="*/ 80 h 129"/>
              <a:gd name="T92" fmla="*/ 17 w 160"/>
              <a:gd name="T93" fmla="*/ 75 h 129"/>
              <a:gd name="T94" fmla="*/ 14 w 160"/>
              <a:gd name="T95" fmla="*/ 40 h 129"/>
              <a:gd name="T96" fmla="*/ 0 w 160"/>
              <a:gd name="T97" fmla="*/ 44 h 129"/>
              <a:gd name="T98" fmla="*/ 7 w 160"/>
              <a:gd name="T99" fmla="*/ 89 h 129"/>
              <a:gd name="T100" fmla="*/ 72 w 160"/>
              <a:gd name="T101" fmla="*/ 112 h 129"/>
              <a:gd name="T102" fmla="*/ 25 w 160"/>
              <a:gd name="T103" fmla="*/ 125 h 129"/>
              <a:gd name="T104" fmla="*/ 134 w 160"/>
              <a:gd name="T105" fmla="*/ 128 h 129"/>
              <a:gd name="T106" fmla="*/ 135 w 160"/>
              <a:gd name="T107" fmla="*/ 114 h 129"/>
              <a:gd name="T108" fmla="*/ 142 w 160"/>
              <a:gd name="T109" fmla="*/ 96 h 129"/>
              <a:gd name="T110" fmla="*/ 160 w 160"/>
              <a:gd name="T111" fmla="*/ 77 h 129"/>
              <a:gd name="T112" fmla="*/ 158 w 160"/>
              <a:gd name="T113" fmla="*/ 40 h 129"/>
              <a:gd name="T114" fmla="*/ 144 w 160"/>
              <a:gd name="T115" fmla="*/ 44 h 129"/>
              <a:gd name="T116" fmla="*/ 141 w 160"/>
              <a:gd name="T117" fmla="*/ 79 h 129"/>
              <a:gd name="T118" fmla="*/ 87 w 160"/>
              <a:gd name="T119" fmla="*/ 29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29">
                <a:moveTo>
                  <a:pt x="80" y="0"/>
                </a:moveTo>
                <a:lnTo>
                  <a:pt x="78" y="5"/>
                </a:lnTo>
                <a:lnTo>
                  <a:pt x="75" y="10"/>
                </a:lnTo>
                <a:lnTo>
                  <a:pt x="75" y="12"/>
                </a:lnTo>
                <a:lnTo>
                  <a:pt x="74" y="13"/>
                </a:lnTo>
                <a:lnTo>
                  <a:pt x="74" y="14"/>
                </a:lnTo>
                <a:lnTo>
                  <a:pt x="75" y="16"/>
                </a:lnTo>
                <a:lnTo>
                  <a:pt x="76" y="18"/>
                </a:lnTo>
                <a:lnTo>
                  <a:pt x="78" y="19"/>
                </a:lnTo>
                <a:lnTo>
                  <a:pt x="79" y="20"/>
                </a:lnTo>
                <a:lnTo>
                  <a:pt x="82" y="20"/>
                </a:lnTo>
                <a:lnTo>
                  <a:pt x="83" y="19"/>
                </a:lnTo>
                <a:lnTo>
                  <a:pt x="85" y="18"/>
                </a:lnTo>
                <a:lnTo>
                  <a:pt x="86" y="16"/>
                </a:lnTo>
                <a:lnTo>
                  <a:pt x="86" y="14"/>
                </a:lnTo>
                <a:lnTo>
                  <a:pt x="86" y="13"/>
                </a:lnTo>
                <a:lnTo>
                  <a:pt x="86" y="12"/>
                </a:lnTo>
                <a:lnTo>
                  <a:pt x="86" y="10"/>
                </a:lnTo>
                <a:lnTo>
                  <a:pt x="84" y="5"/>
                </a:lnTo>
                <a:lnTo>
                  <a:pt x="80" y="0"/>
                </a:lnTo>
                <a:lnTo>
                  <a:pt x="80" y="0"/>
                </a:lnTo>
                <a:lnTo>
                  <a:pt x="80" y="0"/>
                </a:lnTo>
                <a:close/>
                <a:moveTo>
                  <a:pt x="8" y="12"/>
                </a:moveTo>
                <a:lnTo>
                  <a:pt x="5" y="17"/>
                </a:lnTo>
                <a:lnTo>
                  <a:pt x="3" y="22"/>
                </a:lnTo>
                <a:lnTo>
                  <a:pt x="3" y="24"/>
                </a:lnTo>
                <a:lnTo>
                  <a:pt x="2" y="25"/>
                </a:lnTo>
                <a:lnTo>
                  <a:pt x="2" y="27"/>
                </a:lnTo>
                <a:lnTo>
                  <a:pt x="3" y="28"/>
                </a:lnTo>
                <a:lnTo>
                  <a:pt x="4" y="30"/>
                </a:lnTo>
                <a:lnTo>
                  <a:pt x="6" y="31"/>
                </a:lnTo>
                <a:lnTo>
                  <a:pt x="7" y="32"/>
                </a:lnTo>
                <a:lnTo>
                  <a:pt x="10" y="32"/>
                </a:lnTo>
                <a:lnTo>
                  <a:pt x="11" y="31"/>
                </a:lnTo>
                <a:lnTo>
                  <a:pt x="12" y="30"/>
                </a:lnTo>
                <a:lnTo>
                  <a:pt x="14" y="28"/>
                </a:lnTo>
                <a:lnTo>
                  <a:pt x="14" y="27"/>
                </a:lnTo>
                <a:lnTo>
                  <a:pt x="14" y="25"/>
                </a:lnTo>
                <a:lnTo>
                  <a:pt x="14" y="24"/>
                </a:lnTo>
                <a:lnTo>
                  <a:pt x="13" y="22"/>
                </a:lnTo>
                <a:lnTo>
                  <a:pt x="11" y="17"/>
                </a:lnTo>
                <a:lnTo>
                  <a:pt x="8" y="12"/>
                </a:lnTo>
                <a:lnTo>
                  <a:pt x="8" y="12"/>
                </a:lnTo>
                <a:lnTo>
                  <a:pt x="8" y="12"/>
                </a:lnTo>
                <a:close/>
                <a:moveTo>
                  <a:pt x="29" y="12"/>
                </a:moveTo>
                <a:lnTo>
                  <a:pt x="25" y="17"/>
                </a:lnTo>
                <a:lnTo>
                  <a:pt x="23" y="22"/>
                </a:lnTo>
                <a:lnTo>
                  <a:pt x="23" y="24"/>
                </a:lnTo>
                <a:lnTo>
                  <a:pt x="23" y="25"/>
                </a:lnTo>
                <a:lnTo>
                  <a:pt x="23" y="27"/>
                </a:lnTo>
                <a:lnTo>
                  <a:pt x="23" y="28"/>
                </a:lnTo>
                <a:lnTo>
                  <a:pt x="24" y="30"/>
                </a:lnTo>
                <a:lnTo>
                  <a:pt x="26" y="31"/>
                </a:lnTo>
                <a:lnTo>
                  <a:pt x="27" y="32"/>
                </a:lnTo>
                <a:lnTo>
                  <a:pt x="30" y="32"/>
                </a:lnTo>
                <a:lnTo>
                  <a:pt x="31" y="31"/>
                </a:lnTo>
                <a:lnTo>
                  <a:pt x="33" y="30"/>
                </a:lnTo>
                <a:lnTo>
                  <a:pt x="34" y="28"/>
                </a:lnTo>
                <a:lnTo>
                  <a:pt x="34" y="27"/>
                </a:lnTo>
                <a:lnTo>
                  <a:pt x="35" y="25"/>
                </a:lnTo>
                <a:lnTo>
                  <a:pt x="34" y="24"/>
                </a:lnTo>
                <a:lnTo>
                  <a:pt x="33" y="22"/>
                </a:lnTo>
                <a:lnTo>
                  <a:pt x="31" y="17"/>
                </a:lnTo>
                <a:lnTo>
                  <a:pt x="29" y="12"/>
                </a:lnTo>
                <a:lnTo>
                  <a:pt x="29" y="12"/>
                </a:lnTo>
                <a:lnTo>
                  <a:pt x="29" y="12"/>
                </a:lnTo>
                <a:close/>
                <a:moveTo>
                  <a:pt x="44" y="12"/>
                </a:moveTo>
                <a:lnTo>
                  <a:pt x="41" y="17"/>
                </a:lnTo>
                <a:lnTo>
                  <a:pt x="39" y="22"/>
                </a:lnTo>
                <a:lnTo>
                  <a:pt x="39" y="24"/>
                </a:lnTo>
                <a:lnTo>
                  <a:pt x="39" y="25"/>
                </a:lnTo>
                <a:lnTo>
                  <a:pt x="39" y="27"/>
                </a:lnTo>
                <a:lnTo>
                  <a:pt x="39" y="28"/>
                </a:lnTo>
                <a:lnTo>
                  <a:pt x="40" y="30"/>
                </a:lnTo>
                <a:lnTo>
                  <a:pt x="42" y="31"/>
                </a:lnTo>
                <a:lnTo>
                  <a:pt x="43" y="32"/>
                </a:lnTo>
                <a:lnTo>
                  <a:pt x="45" y="32"/>
                </a:lnTo>
                <a:lnTo>
                  <a:pt x="47" y="31"/>
                </a:lnTo>
                <a:lnTo>
                  <a:pt x="49" y="30"/>
                </a:lnTo>
                <a:lnTo>
                  <a:pt x="50" y="28"/>
                </a:lnTo>
                <a:lnTo>
                  <a:pt x="50" y="27"/>
                </a:lnTo>
                <a:lnTo>
                  <a:pt x="50" y="25"/>
                </a:lnTo>
                <a:lnTo>
                  <a:pt x="50" y="24"/>
                </a:lnTo>
                <a:lnTo>
                  <a:pt x="49" y="22"/>
                </a:lnTo>
                <a:lnTo>
                  <a:pt x="47" y="17"/>
                </a:lnTo>
                <a:lnTo>
                  <a:pt x="44" y="12"/>
                </a:lnTo>
                <a:lnTo>
                  <a:pt x="44" y="12"/>
                </a:lnTo>
                <a:lnTo>
                  <a:pt x="44" y="12"/>
                </a:lnTo>
                <a:close/>
                <a:moveTo>
                  <a:pt x="60" y="12"/>
                </a:moveTo>
                <a:lnTo>
                  <a:pt x="58" y="17"/>
                </a:lnTo>
                <a:lnTo>
                  <a:pt x="55" y="22"/>
                </a:lnTo>
                <a:lnTo>
                  <a:pt x="55" y="24"/>
                </a:lnTo>
                <a:lnTo>
                  <a:pt x="54" y="25"/>
                </a:lnTo>
                <a:lnTo>
                  <a:pt x="55" y="27"/>
                </a:lnTo>
                <a:lnTo>
                  <a:pt x="55" y="28"/>
                </a:lnTo>
                <a:lnTo>
                  <a:pt x="56" y="30"/>
                </a:lnTo>
                <a:lnTo>
                  <a:pt x="58" y="31"/>
                </a:lnTo>
                <a:lnTo>
                  <a:pt x="59" y="32"/>
                </a:lnTo>
                <a:lnTo>
                  <a:pt x="62" y="32"/>
                </a:lnTo>
                <a:lnTo>
                  <a:pt x="63" y="31"/>
                </a:lnTo>
                <a:lnTo>
                  <a:pt x="65" y="30"/>
                </a:lnTo>
                <a:lnTo>
                  <a:pt x="66" y="28"/>
                </a:lnTo>
                <a:lnTo>
                  <a:pt x="66" y="27"/>
                </a:lnTo>
                <a:lnTo>
                  <a:pt x="66" y="25"/>
                </a:lnTo>
                <a:lnTo>
                  <a:pt x="66" y="24"/>
                </a:lnTo>
                <a:lnTo>
                  <a:pt x="66" y="22"/>
                </a:lnTo>
                <a:lnTo>
                  <a:pt x="64" y="17"/>
                </a:lnTo>
                <a:lnTo>
                  <a:pt x="60" y="12"/>
                </a:lnTo>
                <a:lnTo>
                  <a:pt x="60" y="12"/>
                </a:lnTo>
                <a:lnTo>
                  <a:pt x="60" y="12"/>
                </a:lnTo>
                <a:close/>
                <a:moveTo>
                  <a:pt x="101" y="12"/>
                </a:moveTo>
                <a:lnTo>
                  <a:pt x="97" y="17"/>
                </a:lnTo>
                <a:lnTo>
                  <a:pt x="95" y="22"/>
                </a:lnTo>
                <a:lnTo>
                  <a:pt x="95" y="24"/>
                </a:lnTo>
                <a:lnTo>
                  <a:pt x="94" y="25"/>
                </a:lnTo>
                <a:lnTo>
                  <a:pt x="94" y="27"/>
                </a:lnTo>
                <a:lnTo>
                  <a:pt x="95" y="28"/>
                </a:lnTo>
                <a:lnTo>
                  <a:pt x="96" y="30"/>
                </a:lnTo>
                <a:lnTo>
                  <a:pt x="98" y="31"/>
                </a:lnTo>
                <a:lnTo>
                  <a:pt x="99" y="32"/>
                </a:lnTo>
                <a:lnTo>
                  <a:pt x="102" y="32"/>
                </a:lnTo>
                <a:lnTo>
                  <a:pt x="103" y="31"/>
                </a:lnTo>
                <a:lnTo>
                  <a:pt x="105" y="30"/>
                </a:lnTo>
                <a:lnTo>
                  <a:pt x="106" y="28"/>
                </a:lnTo>
                <a:lnTo>
                  <a:pt x="107" y="27"/>
                </a:lnTo>
                <a:lnTo>
                  <a:pt x="107" y="25"/>
                </a:lnTo>
                <a:lnTo>
                  <a:pt x="106" y="24"/>
                </a:lnTo>
                <a:lnTo>
                  <a:pt x="105" y="22"/>
                </a:lnTo>
                <a:lnTo>
                  <a:pt x="103" y="17"/>
                </a:lnTo>
                <a:lnTo>
                  <a:pt x="101" y="12"/>
                </a:lnTo>
                <a:lnTo>
                  <a:pt x="101" y="12"/>
                </a:lnTo>
                <a:lnTo>
                  <a:pt x="101" y="12"/>
                </a:lnTo>
                <a:close/>
                <a:moveTo>
                  <a:pt x="117" y="12"/>
                </a:moveTo>
                <a:lnTo>
                  <a:pt x="113" y="17"/>
                </a:lnTo>
                <a:lnTo>
                  <a:pt x="111" y="22"/>
                </a:lnTo>
                <a:lnTo>
                  <a:pt x="111" y="24"/>
                </a:lnTo>
                <a:lnTo>
                  <a:pt x="111" y="25"/>
                </a:lnTo>
                <a:lnTo>
                  <a:pt x="111" y="27"/>
                </a:lnTo>
                <a:lnTo>
                  <a:pt x="111" y="28"/>
                </a:lnTo>
                <a:lnTo>
                  <a:pt x="112" y="30"/>
                </a:lnTo>
                <a:lnTo>
                  <a:pt x="114" y="31"/>
                </a:lnTo>
                <a:lnTo>
                  <a:pt x="115" y="32"/>
                </a:lnTo>
                <a:lnTo>
                  <a:pt x="118" y="32"/>
                </a:lnTo>
                <a:lnTo>
                  <a:pt x="119" y="31"/>
                </a:lnTo>
                <a:lnTo>
                  <a:pt x="121" y="30"/>
                </a:lnTo>
                <a:lnTo>
                  <a:pt x="122" y="28"/>
                </a:lnTo>
                <a:lnTo>
                  <a:pt x="122" y="27"/>
                </a:lnTo>
                <a:lnTo>
                  <a:pt x="123" y="25"/>
                </a:lnTo>
                <a:lnTo>
                  <a:pt x="122" y="24"/>
                </a:lnTo>
                <a:lnTo>
                  <a:pt x="121" y="22"/>
                </a:lnTo>
                <a:lnTo>
                  <a:pt x="119" y="17"/>
                </a:lnTo>
                <a:lnTo>
                  <a:pt x="117" y="12"/>
                </a:lnTo>
                <a:lnTo>
                  <a:pt x="117" y="12"/>
                </a:lnTo>
                <a:lnTo>
                  <a:pt x="117" y="12"/>
                </a:lnTo>
                <a:close/>
                <a:moveTo>
                  <a:pt x="133" y="12"/>
                </a:moveTo>
                <a:lnTo>
                  <a:pt x="129" y="17"/>
                </a:lnTo>
                <a:lnTo>
                  <a:pt x="127" y="22"/>
                </a:lnTo>
                <a:lnTo>
                  <a:pt x="127" y="24"/>
                </a:lnTo>
                <a:lnTo>
                  <a:pt x="127" y="25"/>
                </a:lnTo>
                <a:lnTo>
                  <a:pt x="127" y="27"/>
                </a:lnTo>
                <a:lnTo>
                  <a:pt x="127" y="28"/>
                </a:lnTo>
                <a:lnTo>
                  <a:pt x="128" y="30"/>
                </a:lnTo>
                <a:lnTo>
                  <a:pt x="130" y="31"/>
                </a:lnTo>
                <a:lnTo>
                  <a:pt x="131" y="32"/>
                </a:lnTo>
                <a:lnTo>
                  <a:pt x="134" y="32"/>
                </a:lnTo>
                <a:lnTo>
                  <a:pt x="135" y="31"/>
                </a:lnTo>
                <a:lnTo>
                  <a:pt x="137" y="30"/>
                </a:lnTo>
                <a:lnTo>
                  <a:pt x="138" y="28"/>
                </a:lnTo>
                <a:lnTo>
                  <a:pt x="138" y="27"/>
                </a:lnTo>
                <a:lnTo>
                  <a:pt x="138" y="25"/>
                </a:lnTo>
                <a:lnTo>
                  <a:pt x="138" y="24"/>
                </a:lnTo>
                <a:lnTo>
                  <a:pt x="138" y="22"/>
                </a:lnTo>
                <a:lnTo>
                  <a:pt x="135" y="17"/>
                </a:lnTo>
                <a:lnTo>
                  <a:pt x="133" y="12"/>
                </a:lnTo>
                <a:lnTo>
                  <a:pt x="133" y="12"/>
                </a:lnTo>
                <a:lnTo>
                  <a:pt x="133" y="12"/>
                </a:lnTo>
                <a:close/>
                <a:moveTo>
                  <a:pt x="152" y="12"/>
                </a:moveTo>
                <a:lnTo>
                  <a:pt x="150" y="17"/>
                </a:lnTo>
                <a:lnTo>
                  <a:pt x="148" y="22"/>
                </a:lnTo>
                <a:lnTo>
                  <a:pt x="147" y="24"/>
                </a:lnTo>
                <a:lnTo>
                  <a:pt x="146" y="25"/>
                </a:lnTo>
                <a:lnTo>
                  <a:pt x="147" y="27"/>
                </a:lnTo>
                <a:lnTo>
                  <a:pt x="147" y="28"/>
                </a:lnTo>
                <a:lnTo>
                  <a:pt x="148" y="30"/>
                </a:lnTo>
                <a:lnTo>
                  <a:pt x="150" y="31"/>
                </a:lnTo>
                <a:lnTo>
                  <a:pt x="151" y="32"/>
                </a:lnTo>
                <a:lnTo>
                  <a:pt x="154" y="32"/>
                </a:lnTo>
                <a:lnTo>
                  <a:pt x="155" y="31"/>
                </a:lnTo>
                <a:lnTo>
                  <a:pt x="157" y="30"/>
                </a:lnTo>
                <a:lnTo>
                  <a:pt x="158" y="28"/>
                </a:lnTo>
                <a:lnTo>
                  <a:pt x="158" y="27"/>
                </a:lnTo>
                <a:lnTo>
                  <a:pt x="158" y="25"/>
                </a:lnTo>
                <a:lnTo>
                  <a:pt x="158" y="24"/>
                </a:lnTo>
                <a:lnTo>
                  <a:pt x="158" y="22"/>
                </a:lnTo>
                <a:lnTo>
                  <a:pt x="156" y="17"/>
                </a:lnTo>
                <a:lnTo>
                  <a:pt x="152" y="12"/>
                </a:lnTo>
                <a:lnTo>
                  <a:pt x="152" y="12"/>
                </a:lnTo>
                <a:lnTo>
                  <a:pt x="152" y="12"/>
                </a:lnTo>
                <a:close/>
                <a:moveTo>
                  <a:pt x="26" y="40"/>
                </a:moveTo>
                <a:lnTo>
                  <a:pt x="25" y="40"/>
                </a:lnTo>
                <a:lnTo>
                  <a:pt x="25" y="41"/>
                </a:lnTo>
                <a:lnTo>
                  <a:pt x="25" y="42"/>
                </a:lnTo>
                <a:lnTo>
                  <a:pt x="25" y="72"/>
                </a:lnTo>
                <a:lnTo>
                  <a:pt x="33" y="72"/>
                </a:lnTo>
                <a:lnTo>
                  <a:pt x="33" y="42"/>
                </a:lnTo>
                <a:lnTo>
                  <a:pt x="32" y="41"/>
                </a:lnTo>
                <a:lnTo>
                  <a:pt x="32" y="40"/>
                </a:lnTo>
                <a:lnTo>
                  <a:pt x="31" y="40"/>
                </a:lnTo>
                <a:lnTo>
                  <a:pt x="26" y="40"/>
                </a:lnTo>
                <a:lnTo>
                  <a:pt x="26" y="40"/>
                </a:lnTo>
                <a:close/>
                <a:moveTo>
                  <a:pt x="42" y="40"/>
                </a:moveTo>
                <a:lnTo>
                  <a:pt x="41" y="40"/>
                </a:lnTo>
                <a:lnTo>
                  <a:pt x="41" y="41"/>
                </a:lnTo>
                <a:lnTo>
                  <a:pt x="40" y="42"/>
                </a:lnTo>
                <a:lnTo>
                  <a:pt x="40" y="72"/>
                </a:lnTo>
                <a:lnTo>
                  <a:pt x="48" y="72"/>
                </a:lnTo>
                <a:lnTo>
                  <a:pt x="48" y="42"/>
                </a:lnTo>
                <a:lnTo>
                  <a:pt x="48" y="41"/>
                </a:lnTo>
                <a:lnTo>
                  <a:pt x="48" y="40"/>
                </a:lnTo>
                <a:lnTo>
                  <a:pt x="47" y="40"/>
                </a:lnTo>
                <a:lnTo>
                  <a:pt x="42" y="40"/>
                </a:lnTo>
                <a:lnTo>
                  <a:pt x="42" y="40"/>
                </a:lnTo>
                <a:close/>
                <a:moveTo>
                  <a:pt x="58" y="40"/>
                </a:moveTo>
                <a:lnTo>
                  <a:pt x="57" y="40"/>
                </a:lnTo>
                <a:lnTo>
                  <a:pt x="57" y="41"/>
                </a:lnTo>
                <a:lnTo>
                  <a:pt x="56" y="42"/>
                </a:lnTo>
                <a:lnTo>
                  <a:pt x="56" y="72"/>
                </a:lnTo>
                <a:lnTo>
                  <a:pt x="64" y="72"/>
                </a:lnTo>
                <a:lnTo>
                  <a:pt x="64" y="42"/>
                </a:lnTo>
                <a:lnTo>
                  <a:pt x="64" y="41"/>
                </a:lnTo>
                <a:lnTo>
                  <a:pt x="64" y="40"/>
                </a:lnTo>
                <a:lnTo>
                  <a:pt x="63" y="40"/>
                </a:lnTo>
                <a:lnTo>
                  <a:pt x="58" y="40"/>
                </a:lnTo>
                <a:lnTo>
                  <a:pt x="58" y="40"/>
                </a:lnTo>
                <a:close/>
                <a:moveTo>
                  <a:pt x="98" y="40"/>
                </a:moveTo>
                <a:lnTo>
                  <a:pt x="97" y="40"/>
                </a:lnTo>
                <a:lnTo>
                  <a:pt x="96" y="41"/>
                </a:lnTo>
                <a:lnTo>
                  <a:pt x="96" y="42"/>
                </a:lnTo>
                <a:lnTo>
                  <a:pt x="96" y="72"/>
                </a:lnTo>
                <a:lnTo>
                  <a:pt x="105" y="72"/>
                </a:lnTo>
                <a:lnTo>
                  <a:pt x="105" y="42"/>
                </a:lnTo>
                <a:lnTo>
                  <a:pt x="104" y="41"/>
                </a:lnTo>
                <a:lnTo>
                  <a:pt x="104" y="40"/>
                </a:lnTo>
                <a:lnTo>
                  <a:pt x="103" y="40"/>
                </a:lnTo>
                <a:lnTo>
                  <a:pt x="98" y="40"/>
                </a:lnTo>
                <a:lnTo>
                  <a:pt x="98" y="40"/>
                </a:lnTo>
                <a:close/>
                <a:moveTo>
                  <a:pt x="114" y="40"/>
                </a:moveTo>
                <a:lnTo>
                  <a:pt x="113" y="40"/>
                </a:lnTo>
                <a:lnTo>
                  <a:pt x="113" y="41"/>
                </a:lnTo>
                <a:lnTo>
                  <a:pt x="113" y="42"/>
                </a:lnTo>
                <a:lnTo>
                  <a:pt x="113" y="72"/>
                </a:lnTo>
                <a:lnTo>
                  <a:pt x="121" y="72"/>
                </a:lnTo>
                <a:lnTo>
                  <a:pt x="121" y="42"/>
                </a:lnTo>
                <a:lnTo>
                  <a:pt x="120" y="41"/>
                </a:lnTo>
                <a:lnTo>
                  <a:pt x="120" y="40"/>
                </a:lnTo>
                <a:lnTo>
                  <a:pt x="119" y="40"/>
                </a:lnTo>
                <a:lnTo>
                  <a:pt x="114" y="40"/>
                </a:lnTo>
                <a:lnTo>
                  <a:pt x="114" y="40"/>
                </a:lnTo>
                <a:close/>
                <a:moveTo>
                  <a:pt x="130" y="40"/>
                </a:moveTo>
                <a:lnTo>
                  <a:pt x="129" y="40"/>
                </a:lnTo>
                <a:lnTo>
                  <a:pt x="129" y="41"/>
                </a:lnTo>
                <a:lnTo>
                  <a:pt x="129" y="42"/>
                </a:lnTo>
                <a:lnTo>
                  <a:pt x="129" y="72"/>
                </a:lnTo>
                <a:lnTo>
                  <a:pt x="136" y="72"/>
                </a:lnTo>
                <a:lnTo>
                  <a:pt x="136" y="42"/>
                </a:lnTo>
                <a:lnTo>
                  <a:pt x="136" y="41"/>
                </a:lnTo>
                <a:lnTo>
                  <a:pt x="136" y="40"/>
                </a:lnTo>
                <a:lnTo>
                  <a:pt x="135" y="40"/>
                </a:lnTo>
                <a:lnTo>
                  <a:pt x="130" y="40"/>
                </a:lnTo>
                <a:lnTo>
                  <a:pt x="130" y="40"/>
                </a:lnTo>
                <a:close/>
                <a:moveTo>
                  <a:pt x="76" y="28"/>
                </a:moveTo>
                <a:lnTo>
                  <a:pt x="75" y="28"/>
                </a:lnTo>
                <a:lnTo>
                  <a:pt x="74" y="29"/>
                </a:lnTo>
                <a:lnTo>
                  <a:pt x="73" y="30"/>
                </a:lnTo>
                <a:lnTo>
                  <a:pt x="72" y="32"/>
                </a:lnTo>
                <a:lnTo>
                  <a:pt x="72" y="80"/>
                </a:lnTo>
                <a:lnTo>
                  <a:pt x="23" y="80"/>
                </a:lnTo>
                <a:lnTo>
                  <a:pt x="21" y="80"/>
                </a:lnTo>
                <a:lnTo>
                  <a:pt x="20" y="79"/>
                </a:lnTo>
                <a:lnTo>
                  <a:pt x="19" y="78"/>
                </a:lnTo>
                <a:lnTo>
                  <a:pt x="18" y="77"/>
                </a:lnTo>
                <a:lnTo>
                  <a:pt x="17" y="75"/>
                </a:lnTo>
                <a:lnTo>
                  <a:pt x="17" y="74"/>
                </a:lnTo>
                <a:lnTo>
                  <a:pt x="17" y="72"/>
                </a:lnTo>
                <a:lnTo>
                  <a:pt x="17" y="44"/>
                </a:lnTo>
                <a:lnTo>
                  <a:pt x="16" y="42"/>
                </a:lnTo>
                <a:lnTo>
                  <a:pt x="15" y="41"/>
                </a:lnTo>
                <a:lnTo>
                  <a:pt x="14" y="40"/>
                </a:lnTo>
                <a:lnTo>
                  <a:pt x="12" y="40"/>
                </a:lnTo>
                <a:lnTo>
                  <a:pt x="4" y="40"/>
                </a:lnTo>
                <a:lnTo>
                  <a:pt x="3" y="40"/>
                </a:lnTo>
                <a:lnTo>
                  <a:pt x="2" y="41"/>
                </a:lnTo>
                <a:lnTo>
                  <a:pt x="1" y="42"/>
                </a:lnTo>
                <a:lnTo>
                  <a:pt x="0" y="44"/>
                </a:lnTo>
                <a:lnTo>
                  <a:pt x="0" y="72"/>
                </a:lnTo>
                <a:lnTo>
                  <a:pt x="0" y="75"/>
                </a:lnTo>
                <a:lnTo>
                  <a:pt x="1" y="77"/>
                </a:lnTo>
                <a:lnTo>
                  <a:pt x="2" y="82"/>
                </a:lnTo>
                <a:lnTo>
                  <a:pt x="4" y="86"/>
                </a:lnTo>
                <a:lnTo>
                  <a:pt x="7" y="89"/>
                </a:lnTo>
                <a:lnTo>
                  <a:pt x="11" y="92"/>
                </a:lnTo>
                <a:lnTo>
                  <a:pt x="15" y="95"/>
                </a:lnTo>
                <a:lnTo>
                  <a:pt x="20" y="96"/>
                </a:lnTo>
                <a:lnTo>
                  <a:pt x="22" y="96"/>
                </a:lnTo>
                <a:lnTo>
                  <a:pt x="72" y="96"/>
                </a:lnTo>
                <a:lnTo>
                  <a:pt x="72" y="112"/>
                </a:lnTo>
                <a:lnTo>
                  <a:pt x="29" y="112"/>
                </a:lnTo>
                <a:lnTo>
                  <a:pt x="27" y="113"/>
                </a:lnTo>
                <a:lnTo>
                  <a:pt x="26" y="114"/>
                </a:lnTo>
                <a:lnTo>
                  <a:pt x="25" y="115"/>
                </a:lnTo>
                <a:lnTo>
                  <a:pt x="25" y="116"/>
                </a:lnTo>
                <a:lnTo>
                  <a:pt x="25" y="125"/>
                </a:lnTo>
                <a:lnTo>
                  <a:pt x="25" y="126"/>
                </a:lnTo>
                <a:lnTo>
                  <a:pt x="26" y="127"/>
                </a:lnTo>
                <a:lnTo>
                  <a:pt x="27" y="128"/>
                </a:lnTo>
                <a:lnTo>
                  <a:pt x="29" y="129"/>
                </a:lnTo>
                <a:lnTo>
                  <a:pt x="133" y="129"/>
                </a:lnTo>
                <a:lnTo>
                  <a:pt x="134" y="128"/>
                </a:lnTo>
                <a:lnTo>
                  <a:pt x="135" y="127"/>
                </a:lnTo>
                <a:lnTo>
                  <a:pt x="136" y="126"/>
                </a:lnTo>
                <a:lnTo>
                  <a:pt x="136" y="125"/>
                </a:lnTo>
                <a:lnTo>
                  <a:pt x="136" y="116"/>
                </a:lnTo>
                <a:lnTo>
                  <a:pt x="136" y="115"/>
                </a:lnTo>
                <a:lnTo>
                  <a:pt x="135" y="114"/>
                </a:lnTo>
                <a:lnTo>
                  <a:pt x="134" y="113"/>
                </a:lnTo>
                <a:lnTo>
                  <a:pt x="133" y="112"/>
                </a:lnTo>
                <a:lnTo>
                  <a:pt x="88" y="112"/>
                </a:lnTo>
                <a:lnTo>
                  <a:pt x="88" y="96"/>
                </a:lnTo>
                <a:lnTo>
                  <a:pt x="139" y="96"/>
                </a:lnTo>
                <a:lnTo>
                  <a:pt x="142" y="96"/>
                </a:lnTo>
                <a:lnTo>
                  <a:pt x="146" y="95"/>
                </a:lnTo>
                <a:lnTo>
                  <a:pt x="150" y="92"/>
                </a:lnTo>
                <a:lnTo>
                  <a:pt x="154" y="89"/>
                </a:lnTo>
                <a:lnTo>
                  <a:pt x="156" y="86"/>
                </a:lnTo>
                <a:lnTo>
                  <a:pt x="159" y="82"/>
                </a:lnTo>
                <a:lnTo>
                  <a:pt x="160" y="77"/>
                </a:lnTo>
                <a:lnTo>
                  <a:pt x="160" y="75"/>
                </a:lnTo>
                <a:lnTo>
                  <a:pt x="160" y="72"/>
                </a:lnTo>
                <a:lnTo>
                  <a:pt x="160" y="44"/>
                </a:lnTo>
                <a:lnTo>
                  <a:pt x="160" y="42"/>
                </a:lnTo>
                <a:lnTo>
                  <a:pt x="159" y="41"/>
                </a:lnTo>
                <a:lnTo>
                  <a:pt x="158" y="40"/>
                </a:lnTo>
                <a:lnTo>
                  <a:pt x="156" y="40"/>
                </a:lnTo>
                <a:lnTo>
                  <a:pt x="148" y="40"/>
                </a:lnTo>
                <a:lnTo>
                  <a:pt x="147" y="40"/>
                </a:lnTo>
                <a:lnTo>
                  <a:pt x="146" y="41"/>
                </a:lnTo>
                <a:lnTo>
                  <a:pt x="145" y="42"/>
                </a:lnTo>
                <a:lnTo>
                  <a:pt x="144" y="44"/>
                </a:lnTo>
                <a:lnTo>
                  <a:pt x="144" y="72"/>
                </a:lnTo>
                <a:lnTo>
                  <a:pt x="144" y="74"/>
                </a:lnTo>
                <a:lnTo>
                  <a:pt x="144" y="75"/>
                </a:lnTo>
                <a:lnTo>
                  <a:pt x="143" y="77"/>
                </a:lnTo>
                <a:lnTo>
                  <a:pt x="142" y="78"/>
                </a:lnTo>
                <a:lnTo>
                  <a:pt x="141" y="79"/>
                </a:lnTo>
                <a:lnTo>
                  <a:pt x="140" y="80"/>
                </a:lnTo>
                <a:lnTo>
                  <a:pt x="138" y="80"/>
                </a:lnTo>
                <a:lnTo>
                  <a:pt x="88" y="80"/>
                </a:lnTo>
                <a:lnTo>
                  <a:pt x="88" y="32"/>
                </a:lnTo>
                <a:lnTo>
                  <a:pt x="88" y="30"/>
                </a:lnTo>
                <a:lnTo>
                  <a:pt x="87" y="29"/>
                </a:lnTo>
                <a:lnTo>
                  <a:pt x="86" y="28"/>
                </a:lnTo>
                <a:lnTo>
                  <a:pt x="84" y="28"/>
                </a:lnTo>
                <a:lnTo>
                  <a:pt x="76" y="28"/>
                </a:lnTo>
                <a:lnTo>
                  <a:pt x="76" y="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5D80453A-1414-793E-63D1-F7DCD3E43CB8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5227638"/>
            <a:ext cx="254000" cy="254000"/>
          </a:xfrm>
          <a:custGeom>
            <a:avLst/>
            <a:gdLst>
              <a:gd name="T0" fmla="*/ 86 w 160"/>
              <a:gd name="T1" fmla="*/ 40 h 160"/>
              <a:gd name="T2" fmla="*/ 90 w 160"/>
              <a:gd name="T3" fmla="*/ 50 h 160"/>
              <a:gd name="T4" fmla="*/ 100 w 160"/>
              <a:gd name="T5" fmla="*/ 55 h 160"/>
              <a:gd name="T6" fmla="*/ 90 w 160"/>
              <a:gd name="T7" fmla="*/ 60 h 160"/>
              <a:gd name="T8" fmla="*/ 86 w 160"/>
              <a:gd name="T9" fmla="*/ 70 h 160"/>
              <a:gd name="T10" fmla="*/ 81 w 160"/>
              <a:gd name="T11" fmla="*/ 60 h 160"/>
              <a:gd name="T12" fmla="*/ 70 w 160"/>
              <a:gd name="T13" fmla="*/ 55 h 160"/>
              <a:gd name="T14" fmla="*/ 81 w 160"/>
              <a:gd name="T15" fmla="*/ 50 h 160"/>
              <a:gd name="T16" fmla="*/ 86 w 160"/>
              <a:gd name="T17" fmla="*/ 40 h 160"/>
              <a:gd name="T18" fmla="*/ 86 w 160"/>
              <a:gd name="T19" fmla="*/ 40 h 160"/>
              <a:gd name="T20" fmla="*/ 86 w 160"/>
              <a:gd name="T21" fmla="*/ 40 h 160"/>
              <a:gd name="T22" fmla="*/ 130 w 160"/>
              <a:gd name="T23" fmla="*/ 0 h 160"/>
              <a:gd name="T24" fmla="*/ 71 w 160"/>
              <a:gd name="T25" fmla="*/ 33 h 160"/>
              <a:gd name="T26" fmla="*/ 66 w 160"/>
              <a:gd name="T27" fmla="*/ 37 h 160"/>
              <a:gd name="T28" fmla="*/ 62 w 160"/>
              <a:gd name="T29" fmla="*/ 42 h 160"/>
              <a:gd name="T30" fmla="*/ 58 w 160"/>
              <a:gd name="T31" fmla="*/ 47 h 160"/>
              <a:gd name="T32" fmla="*/ 55 w 160"/>
              <a:gd name="T33" fmla="*/ 52 h 160"/>
              <a:gd name="T34" fmla="*/ 20 w 160"/>
              <a:gd name="T35" fmla="*/ 130 h 160"/>
              <a:gd name="T36" fmla="*/ 65 w 160"/>
              <a:gd name="T37" fmla="*/ 130 h 160"/>
              <a:gd name="T38" fmla="*/ 60 w 160"/>
              <a:gd name="T39" fmla="*/ 120 h 160"/>
              <a:gd name="T40" fmla="*/ 40 w 160"/>
              <a:gd name="T41" fmla="*/ 110 h 160"/>
              <a:gd name="T42" fmla="*/ 60 w 160"/>
              <a:gd name="T43" fmla="*/ 100 h 160"/>
              <a:gd name="T44" fmla="*/ 70 w 160"/>
              <a:gd name="T45" fmla="*/ 80 h 160"/>
              <a:gd name="T46" fmla="*/ 81 w 160"/>
              <a:gd name="T47" fmla="*/ 100 h 160"/>
              <a:gd name="T48" fmla="*/ 100 w 160"/>
              <a:gd name="T49" fmla="*/ 110 h 160"/>
              <a:gd name="T50" fmla="*/ 81 w 160"/>
              <a:gd name="T51" fmla="*/ 120 h 160"/>
              <a:gd name="T52" fmla="*/ 76 w 160"/>
              <a:gd name="T53" fmla="*/ 130 h 160"/>
              <a:gd name="T54" fmla="*/ 140 w 160"/>
              <a:gd name="T55" fmla="*/ 130 h 160"/>
              <a:gd name="T56" fmla="*/ 113 w 160"/>
              <a:gd name="T57" fmla="*/ 67 h 160"/>
              <a:gd name="T58" fmla="*/ 112 w 160"/>
              <a:gd name="T59" fmla="*/ 64 h 160"/>
              <a:gd name="T60" fmla="*/ 112 w 160"/>
              <a:gd name="T61" fmla="*/ 60 h 160"/>
              <a:gd name="T62" fmla="*/ 112 w 160"/>
              <a:gd name="T63" fmla="*/ 57 h 160"/>
              <a:gd name="T64" fmla="*/ 113 w 160"/>
              <a:gd name="T65" fmla="*/ 53 h 160"/>
              <a:gd name="T66" fmla="*/ 130 w 160"/>
              <a:gd name="T67" fmla="*/ 0 h 160"/>
              <a:gd name="T68" fmla="*/ 130 w 160"/>
              <a:gd name="T69" fmla="*/ 0 h 160"/>
              <a:gd name="T70" fmla="*/ 130 w 160"/>
              <a:gd name="T71" fmla="*/ 0 h 160"/>
              <a:gd name="T72" fmla="*/ 5 w 160"/>
              <a:gd name="T73" fmla="*/ 140 h 160"/>
              <a:gd name="T74" fmla="*/ 3 w 160"/>
              <a:gd name="T75" fmla="*/ 141 h 160"/>
              <a:gd name="T76" fmla="*/ 2 w 160"/>
              <a:gd name="T77" fmla="*/ 142 h 160"/>
              <a:gd name="T78" fmla="*/ 1 w 160"/>
              <a:gd name="T79" fmla="*/ 143 h 160"/>
              <a:gd name="T80" fmla="*/ 0 w 160"/>
              <a:gd name="T81" fmla="*/ 145 h 160"/>
              <a:gd name="T82" fmla="*/ 0 w 160"/>
              <a:gd name="T83" fmla="*/ 155 h 160"/>
              <a:gd name="T84" fmla="*/ 1 w 160"/>
              <a:gd name="T85" fmla="*/ 157 h 160"/>
              <a:gd name="T86" fmla="*/ 2 w 160"/>
              <a:gd name="T87" fmla="*/ 159 h 160"/>
              <a:gd name="T88" fmla="*/ 3 w 160"/>
              <a:gd name="T89" fmla="*/ 160 h 160"/>
              <a:gd name="T90" fmla="*/ 5 w 160"/>
              <a:gd name="T91" fmla="*/ 160 h 160"/>
              <a:gd name="T92" fmla="*/ 155 w 160"/>
              <a:gd name="T93" fmla="*/ 160 h 160"/>
              <a:gd name="T94" fmla="*/ 157 w 160"/>
              <a:gd name="T95" fmla="*/ 160 h 160"/>
              <a:gd name="T96" fmla="*/ 159 w 160"/>
              <a:gd name="T97" fmla="*/ 159 h 160"/>
              <a:gd name="T98" fmla="*/ 160 w 160"/>
              <a:gd name="T99" fmla="*/ 157 h 160"/>
              <a:gd name="T100" fmla="*/ 160 w 160"/>
              <a:gd name="T101" fmla="*/ 155 h 160"/>
              <a:gd name="T102" fmla="*/ 160 w 160"/>
              <a:gd name="T103" fmla="*/ 145 h 160"/>
              <a:gd name="T104" fmla="*/ 160 w 160"/>
              <a:gd name="T105" fmla="*/ 143 h 160"/>
              <a:gd name="T106" fmla="*/ 159 w 160"/>
              <a:gd name="T107" fmla="*/ 142 h 160"/>
              <a:gd name="T108" fmla="*/ 157 w 160"/>
              <a:gd name="T109" fmla="*/ 141 h 160"/>
              <a:gd name="T110" fmla="*/ 155 w 160"/>
              <a:gd name="T111" fmla="*/ 140 h 160"/>
              <a:gd name="T112" fmla="*/ 5 w 160"/>
              <a:gd name="T113" fmla="*/ 140 h 160"/>
              <a:gd name="T114" fmla="*/ 5 w 160"/>
              <a:gd name="T115" fmla="*/ 1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60">
                <a:moveTo>
                  <a:pt x="86" y="40"/>
                </a:moveTo>
                <a:lnTo>
                  <a:pt x="90" y="50"/>
                </a:lnTo>
                <a:lnTo>
                  <a:pt x="100" y="55"/>
                </a:lnTo>
                <a:lnTo>
                  <a:pt x="90" y="60"/>
                </a:lnTo>
                <a:lnTo>
                  <a:pt x="86" y="70"/>
                </a:lnTo>
                <a:lnTo>
                  <a:pt x="81" y="60"/>
                </a:lnTo>
                <a:lnTo>
                  <a:pt x="70" y="55"/>
                </a:lnTo>
                <a:lnTo>
                  <a:pt x="81" y="50"/>
                </a:lnTo>
                <a:lnTo>
                  <a:pt x="86" y="40"/>
                </a:lnTo>
                <a:lnTo>
                  <a:pt x="86" y="40"/>
                </a:lnTo>
                <a:lnTo>
                  <a:pt x="86" y="40"/>
                </a:lnTo>
                <a:close/>
                <a:moveTo>
                  <a:pt x="130" y="0"/>
                </a:moveTo>
                <a:lnTo>
                  <a:pt x="71" y="33"/>
                </a:lnTo>
                <a:lnTo>
                  <a:pt x="66" y="37"/>
                </a:lnTo>
                <a:lnTo>
                  <a:pt x="62" y="42"/>
                </a:lnTo>
                <a:lnTo>
                  <a:pt x="58" y="47"/>
                </a:lnTo>
                <a:lnTo>
                  <a:pt x="55" y="52"/>
                </a:lnTo>
                <a:lnTo>
                  <a:pt x="20" y="130"/>
                </a:lnTo>
                <a:lnTo>
                  <a:pt x="65" y="130"/>
                </a:lnTo>
                <a:lnTo>
                  <a:pt x="60" y="120"/>
                </a:lnTo>
                <a:lnTo>
                  <a:pt x="40" y="110"/>
                </a:lnTo>
                <a:lnTo>
                  <a:pt x="60" y="100"/>
                </a:lnTo>
                <a:lnTo>
                  <a:pt x="70" y="80"/>
                </a:lnTo>
                <a:lnTo>
                  <a:pt x="81" y="100"/>
                </a:lnTo>
                <a:lnTo>
                  <a:pt x="100" y="110"/>
                </a:lnTo>
                <a:lnTo>
                  <a:pt x="81" y="120"/>
                </a:lnTo>
                <a:lnTo>
                  <a:pt x="76" y="130"/>
                </a:lnTo>
                <a:lnTo>
                  <a:pt x="140" y="130"/>
                </a:lnTo>
                <a:lnTo>
                  <a:pt x="113" y="67"/>
                </a:lnTo>
                <a:lnTo>
                  <a:pt x="112" y="64"/>
                </a:lnTo>
                <a:lnTo>
                  <a:pt x="112" y="60"/>
                </a:lnTo>
                <a:lnTo>
                  <a:pt x="112" y="57"/>
                </a:lnTo>
                <a:lnTo>
                  <a:pt x="113" y="53"/>
                </a:lnTo>
                <a:lnTo>
                  <a:pt x="130" y="0"/>
                </a:lnTo>
                <a:lnTo>
                  <a:pt x="130" y="0"/>
                </a:lnTo>
                <a:lnTo>
                  <a:pt x="130" y="0"/>
                </a:lnTo>
                <a:close/>
                <a:moveTo>
                  <a:pt x="5" y="140"/>
                </a:moveTo>
                <a:lnTo>
                  <a:pt x="3" y="141"/>
                </a:lnTo>
                <a:lnTo>
                  <a:pt x="2" y="142"/>
                </a:lnTo>
                <a:lnTo>
                  <a:pt x="1" y="143"/>
                </a:lnTo>
                <a:lnTo>
                  <a:pt x="0" y="145"/>
                </a:lnTo>
                <a:lnTo>
                  <a:pt x="0" y="155"/>
                </a:lnTo>
                <a:lnTo>
                  <a:pt x="1" y="157"/>
                </a:lnTo>
                <a:lnTo>
                  <a:pt x="2" y="159"/>
                </a:lnTo>
                <a:lnTo>
                  <a:pt x="3" y="160"/>
                </a:lnTo>
                <a:lnTo>
                  <a:pt x="5" y="160"/>
                </a:lnTo>
                <a:lnTo>
                  <a:pt x="155" y="160"/>
                </a:lnTo>
                <a:lnTo>
                  <a:pt x="157" y="160"/>
                </a:lnTo>
                <a:lnTo>
                  <a:pt x="159" y="159"/>
                </a:lnTo>
                <a:lnTo>
                  <a:pt x="160" y="157"/>
                </a:lnTo>
                <a:lnTo>
                  <a:pt x="160" y="155"/>
                </a:lnTo>
                <a:lnTo>
                  <a:pt x="160" y="145"/>
                </a:lnTo>
                <a:lnTo>
                  <a:pt x="160" y="143"/>
                </a:lnTo>
                <a:lnTo>
                  <a:pt x="159" y="142"/>
                </a:lnTo>
                <a:lnTo>
                  <a:pt x="157" y="141"/>
                </a:lnTo>
                <a:lnTo>
                  <a:pt x="155" y="140"/>
                </a:lnTo>
                <a:lnTo>
                  <a:pt x="5" y="140"/>
                </a:lnTo>
                <a:lnTo>
                  <a:pt x="5" y="14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642637D0-C6DD-2959-509C-54A21268D2AB}"/>
              </a:ext>
            </a:extLst>
          </p:cNvPr>
          <p:cNvSpPr>
            <a:spLocks/>
          </p:cNvSpPr>
          <p:nvPr/>
        </p:nvSpPr>
        <p:spPr bwMode="auto">
          <a:xfrm>
            <a:off x="4592638" y="4692650"/>
            <a:ext cx="254000" cy="223838"/>
          </a:xfrm>
          <a:custGeom>
            <a:avLst/>
            <a:gdLst>
              <a:gd name="T0" fmla="*/ 34 w 160"/>
              <a:gd name="T1" fmla="*/ 0 h 141"/>
              <a:gd name="T2" fmla="*/ 25 w 160"/>
              <a:gd name="T3" fmla="*/ 3 h 141"/>
              <a:gd name="T4" fmla="*/ 18 w 160"/>
              <a:gd name="T5" fmla="*/ 7 h 141"/>
              <a:gd name="T6" fmla="*/ 12 w 160"/>
              <a:gd name="T7" fmla="*/ 13 h 141"/>
              <a:gd name="T8" fmla="*/ 6 w 160"/>
              <a:gd name="T9" fmla="*/ 20 h 141"/>
              <a:gd name="T10" fmla="*/ 2 w 160"/>
              <a:gd name="T11" fmla="*/ 28 h 141"/>
              <a:gd name="T12" fmla="*/ 0 w 160"/>
              <a:gd name="T13" fmla="*/ 37 h 141"/>
              <a:gd name="T14" fmla="*/ 0 w 160"/>
              <a:gd name="T15" fmla="*/ 46 h 141"/>
              <a:gd name="T16" fmla="*/ 1 w 160"/>
              <a:gd name="T17" fmla="*/ 55 h 141"/>
              <a:gd name="T18" fmla="*/ 4 w 160"/>
              <a:gd name="T19" fmla="*/ 64 h 141"/>
              <a:gd name="T20" fmla="*/ 9 w 160"/>
              <a:gd name="T21" fmla="*/ 71 h 141"/>
              <a:gd name="T22" fmla="*/ 73 w 160"/>
              <a:gd name="T23" fmla="*/ 138 h 141"/>
              <a:gd name="T24" fmla="*/ 76 w 160"/>
              <a:gd name="T25" fmla="*/ 140 h 141"/>
              <a:gd name="T26" fmla="*/ 82 w 160"/>
              <a:gd name="T27" fmla="*/ 141 h 141"/>
              <a:gd name="T28" fmla="*/ 85 w 160"/>
              <a:gd name="T29" fmla="*/ 139 h 141"/>
              <a:gd name="T30" fmla="*/ 148 w 160"/>
              <a:gd name="T31" fmla="*/ 75 h 141"/>
              <a:gd name="T32" fmla="*/ 153 w 160"/>
              <a:gd name="T33" fmla="*/ 67 h 141"/>
              <a:gd name="T34" fmla="*/ 157 w 160"/>
              <a:gd name="T35" fmla="*/ 59 h 141"/>
              <a:gd name="T36" fmla="*/ 159 w 160"/>
              <a:gd name="T37" fmla="*/ 51 h 141"/>
              <a:gd name="T38" fmla="*/ 160 w 160"/>
              <a:gd name="T39" fmla="*/ 41 h 141"/>
              <a:gd name="T40" fmla="*/ 159 w 160"/>
              <a:gd name="T41" fmla="*/ 33 h 141"/>
              <a:gd name="T42" fmla="*/ 156 w 160"/>
              <a:gd name="T43" fmla="*/ 24 h 141"/>
              <a:gd name="T44" fmla="*/ 151 w 160"/>
              <a:gd name="T45" fmla="*/ 16 h 141"/>
              <a:gd name="T46" fmla="*/ 145 w 160"/>
              <a:gd name="T47" fmla="*/ 9 h 141"/>
              <a:gd name="T48" fmla="*/ 138 w 160"/>
              <a:gd name="T49" fmla="*/ 4 h 141"/>
              <a:gd name="T50" fmla="*/ 130 w 160"/>
              <a:gd name="T51" fmla="*/ 1 h 141"/>
              <a:gd name="T52" fmla="*/ 123 w 160"/>
              <a:gd name="T53" fmla="*/ 0 h 141"/>
              <a:gd name="T54" fmla="*/ 111 w 160"/>
              <a:gd name="T55" fmla="*/ 0 h 141"/>
              <a:gd name="T56" fmla="*/ 103 w 160"/>
              <a:gd name="T57" fmla="*/ 2 h 141"/>
              <a:gd name="T58" fmla="*/ 96 w 160"/>
              <a:gd name="T59" fmla="*/ 6 h 141"/>
              <a:gd name="T60" fmla="*/ 89 w 160"/>
              <a:gd name="T61" fmla="*/ 11 h 141"/>
              <a:gd name="T62" fmla="*/ 80 w 160"/>
              <a:gd name="T63" fmla="*/ 20 h 141"/>
              <a:gd name="T64" fmla="*/ 71 w 160"/>
              <a:gd name="T65" fmla="*/ 11 h 141"/>
              <a:gd name="T66" fmla="*/ 64 w 160"/>
              <a:gd name="T67" fmla="*/ 6 h 141"/>
              <a:gd name="T68" fmla="*/ 57 w 160"/>
              <a:gd name="T69" fmla="*/ 2 h 141"/>
              <a:gd name="T70" fmla="*/ 49 w 160"/>
              <a:gd name="T71" fmla="*/ 0 h 141"/>
              <a:gd name="T72" fmla="*/ 37 w 160"/>
              <a:gd name="T73" fmla="*/ 0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41">
                <a:moveTo>
                  <a:pt x="37" y="0"/>
                </a:moveTo>
                <a:lnTo>
                  <a:pt x="34" y="0"/>
                </a:lnTo>
                <a:lnTo>
                  <a:pt x="29" y="1"/>
                </a:lnTo>
                <a:lnTo>
                  <a:pt x="25" y="3"/>
                </a:lnTo>
                <a:lnTo>
                  <a:pt x="22" y="4"/>
                </a:lnTo>
                <a:lnTo>
                  <a:pt x="18" y="7"/>
                </a:lnTo>
                <a:lnTo>
                  <a:pt x="15" y="9"/>
                </a:lnTo>
                <a:lnTo>
                  <a:pt x="12" y="13"/>
                </a:lnTo>
                <a:lnTo>
                  <a:pt x="9" y="16"/>
                </a:lnTo>
                <a:lnTo>
                  <a:pt x="6" y="20"/>
                </a:lnTo>
                <a:lnTo>
                  <a:pt x="4" y="24"/>
                </a:lnTo>
                <a:lnTo>
                  <a:pt x="2" y="28"/>
                </a:lnTo>
                <a:lnTo>
                  <a:pt x="1" y="33"/>
                </a:lnTo>
                <a:lnTo>
                  <a:pt x="0" y="37"/>
                </a:lnTo>
                <a:lnTo>
                  <a:pt x="0" y="41"/>
                </a:lnTo>
                <a:lnTo>
                  <a:pt x="0" y="46"/>
                </a:lnTo>
                <a:lnTo>
                  <a:pt x="0" y="51"/>
                </a:lnTo>
                <a:lnTo>
                  <a:pt x="1" y="55"/>
                </a:lnTo>
                <a:lnTo>
                  <a:pt x="2" y="59"/>
                </a:lnTo>
                <a:lnTo>
                  <a:pt x="4" y="64"/>
                </a:lnTo>
                <a:lnTo>
                  <a:pt x="6" y="67"/>
                </a:lnTo>
                <a:lnTo>
                  <a:pt x="9" y="71"/>
                </a:lnTo>
                <a:lnTo>
                  <a:pt x="12" y="75"/>
                </a:lnTo>
                <a:lnTo>
                  <a:pt x="73" y="138"/>
                </a:lnTo>
                <a:lnTo>
                  <a:pt x="74" y="139"/>
                </a:lnTo>
                <a:lnTo>
                  <a:pt x="76" y="140"/>
                </a:lnTo>
                <a:lnTo>
                  <a:pt x="78" y="141"/>
                </a:lnTo>
                <a:lnTo>
                  <a:pt x="82" y="141"/>
                </a:lnTo>
                <a:lnTo>
                  <a:pt x="84" y="140"/>
                </a:lnTo>
                <a:lnTo>
                  <a:pt x="85" y="139"/>
                </a:lnTo>
                <a:lnTo>
                  <a:pt x="87" y="138"/>
                </a:lnTo>
                <a:lnTo>
                  <a:pt x="148" y="75"/>
                </a:lnTo>
                <a:lnTo>
                  <a:pt x="151" y="71"/>
                </a:lnTo>
                <a:lnTo>
                  <a:pt x="153" y="67"/>
                </a:lnTo>
                <a:lnTo>
                  <a:pt x="155" y="64"/>
                </a:lnTo>
                <a:lnTo>
                  <a:pt x="157" y="59"/>
                </a:lnTo>
                <a:lnTo>
                  <a:pt x="159" y="55"/>
                </a:lnTo>
                <a:lnTo>
                  <a:pt x="159" y="51"/>
                </a:lnTo>
                <a:lnTo>
                  <a:pt x="160" y="46"/>
                </a:lnTo>
                <a:lnTo>
                  <a:pt x="160" y="41"/>
                </a:lnTo>
                <a:lnTo>
                  <a:pt x="160" y="37"/>
                </a:lnTo>
                <a:lnTo>
                  <a:pt x="159" y="33"/>
                </a:lnTo>
                <a:lnTo>
                  <a:pt x="157" y="28"/>
                </a:lnTo>
                <a:lnTo>
                  <a:pt x="156" y="24"/>
                </a:lnTo>
                <a:lnTo>
                  <a:pt x="154" y="20"/>
                </a:lnTo>
                <a:lnTo>
                  <a:pt x="151" y="16"/>
                </a:lnTo>
                <a:lnTo>
                  <a:pt x="148" y="13"/>
                </a:lnTo>
                <a:lnTo>
                  <a:pt x="145" y="9"/>
                </a:lnTo>
                <a:lnTo>
                  <a:pt x="141" y="7"/>
                </a:lnTo>
                <a:lnTo>
                  <a:pt x="138" y="4"/>
                </a:lnTo>
                <a:lnTo>
                  <a:pt x="134" y="3"/>
                </a:lnTo>
                <a:lnTo>
                  <a:pt x="130" y="1"/>
                </a:lnTo>
                <a:lnTo>
                  <a:pt x="127" y="0"/>
                </a:lnTo>
                <a:lnTo>
                  <a:pt x="123" y="0"/>
                </a:lnTo>
                <a:lnTo>
                  <a:pt x="115" y="0"/>
                </a:lnTo>
                <a:lnTo>
                  <a:pt x="111" y="0"/>
                </a:lnTo>
                <a:lnTo>
                  <a:pt x="107" y="1"/>
                </a:lnTo>
                <a:lnTo>
                  <a:pt x="103" y="2"/>
                </a:lnTo>
                <a:lnTo>
                  <a:pt x="99" y="4"/>
                </a:lnTo>
                <a:lnTo>
                  <a:pt x="96" y="6"/>
                </a:lnTo>
                <a:lnTo>
                  <a:pt x="92" y="8"/>
                </a:lnTo>
                <a:lnTo>
                  <a:pt x="89" y="11"/>
                </a:lnTo>
                <a:lnTo>
                  <a:pt x="86" y="14"/>
                </a:lnTo>
                <a:lnTo>
                  <a:pt x="80" y="20"/>
                </a:lnTo>
                <a:lnTo>
                  <a:pt x="74" y="14"/>
                </a:lnTo>
                <a:lnTo>
                  <a:pt x="71" y="11"/>
                </a:lnTo>
                <a:lnTo>
                  <a:pt x="67" y="8"/>
                </a:lnTo>
                <a:lnTo>
                  <a:pt x="64" y="6"/>
                </a:lnTo>
                <a:lnTo>
                  <a:pt x="60" y="4"/>
                </a:lnTo>
                <a:lnTo>
                  <a:pt x="57" y="2"/>
                </a:lnTo>
                <a:lnTo>
                  <a:pt x="53" y="1"/>
                </a:lnTo>
                <a:lnTo>
                  <a:pt x="49" y="0"/>
                </a:lnTo>
                <a:lnTo>
                  <a:pt x="45" y="0"/>
                </a:lnTo>
                <a:lnTo>
                  <a:pt x="37" y="0"/>
                </a:lnTo>
                <a:lnTo>
                  <a:pt x="3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7426F26F-D8E8-C44D-52BF-2072DB81984F}"/>
              </a:ext>
            </a:extLst>
          </p:cNvPr>
          <p:cNvSpPr>
            <a:spLocks noEditPoints="1"/>
          </p:cNvSpPr>
          <p:nvPr/>
        </p:nvSpPr>
        <p:spPr bwMode="auto">
          <a:xfrm>
            <a:off x="10680701" y="4125913"/>
            <a:ext cx="188913" cy="254000"/>
          </a:xfrm>
          <a:custGeom>
            <a:avLst/>
            <a:gdLst>
              <a:gd name="T0" fmla="*/ 66 w 119"/>
              <a:gd name="T1" fmla="*/ 3 h 160"/>
              <a:gd name="T2" fmla="*/ 60 w 119"/>
              <a:gd name="T3" fmla="*/ 9 h 160"/>
              <a:gd name="T4" fmla="*/ 60 w 119"/>
              <a:gd name="T5" fmla="*/ 18 h 160"/>
              <a:gd name="T6" fmla="*/ 64 w 119"/>
              <a:gd name="T7" fmla="*/ 26 h 160"/>
              <a:gd name="T8" fmla="*/ 71 w 119"/>
              <a:gd name="T9" fmla="*/ 30 h 160"/>
              <a:gd name="T10" fmla="*/ 83 w 119"/>
              <a:gd name="T11" fmla="*/ 27 h 160"/>
              <a:gd name="T12" fmla="*/ 88 w 119"/>
              <a:gd name="T13" fmla="*/ 21 h 160"/>
              <a:gd name="T14" fmla="*/ 89 w 119"/>
              <a:gd name="T15" fmla="*/ 12 h 160"/>
              <a:gd name="T16" fmla="*/ 85 w 119"/>
              <a:gd name="T17" fmla="*/ 4 h 160"/>
              <a:gd name="T18" fmla="*/ 77 w 119"/>
              <a:gd name="T19" fmla="*/ 0 h 160"/>
              <a:gd name="T20" fmla="*/ 33 w 119"/>
              <a:gd name="T21" fmla="*/ 30 h 160"/>
              <a:gd name="T22" fmla="*/ 19 w 119"/>
              <a:gd name="T23" fmla="*/ 33 h 160"/>
              <a:gd name="T24" fmla="*/ 9 w 119"/>
              <a:gd name="T25" fmla="*/ 44 h 160"/>
              <a:gd name="T26" fmla="*/ 0 w 119"/>
              <a:gd name="T27" fmla="*/ 81 h 160"/>
              <a:gd name="T28" fmla="*/ 3 w 119"/>
              <a:gd name="T29" fmla="*/ 85 h 160"/>
              <a:gd name="T30" fmla="*/ 27 w 119"/>
              <a:gd name="T31" fmla="*/ 89 h 160"/>
              <a:gd name="T32" fmla="*/ 42 w 119"/>
              <a:gd name="T33" fmla="*/ 36 h 160"/>
              <a:gd name="T34" fmla="*/ 40 w 119"/>
              <a:gd name="T35" fmla="*/ 31 h 160"/>
              <a:gd name="T36" fmla="*/ 33 w 119"/>
              <a:gd name="T37" fmla="*/ 30 h 160"/>
              <a:gd name="T38" fmla="*/ 25 w 119"/>
              <a:gd name="T39" fmla="*/ 147 h 160"/>
              <a:gd name="T40" fmla="*/ 25 w 119"/>
              <a:gd name="T41" fmla="*/ 154 h 160"/>
              <a:gd name="T42" fmla="*/ 28 w 119"/>
              <a:gd name="T43" fmla="*/ 158 h 160"/>
              <a:gd name="T44" fmla="*/ 34 w 119"/>
              <a:gd name="T45" fmla="*/ 160 h 160"/>
              <a:gd name="T46" fmla="*/ 43 w 119"/>
              <a:gd name="T47" fmla="*/ 156 h 160"/>
              <a:gd name="T48" fmla="*/ 36 w 119"/>
              <a:gd name="T49" fmla="*/ 104 h 160"/>
              <a:gd name="T50" fmla="*/ 63 w 119"/>
              <a:gd name="T51" fmla="*/ 40 h 160"/>
              <a:gd name="T52" fmla="*/ 55 w 119"/>
              <a:gd name="T53" fmla="*/ 44 h 160"/>
              <a:gd name="T54" fmla="*/ 49 w 119"/>
              <a:gd name="T55" fmla="*/ 51 h 160"/>
              <a:gd name="T56" fmla="*/ 39 w 119"/>
              <a:gd name="T57" fmla="*/ 90 h 160"/>
              <a:gd name="T58" fmla="*/ 42 w 119"/>
              <a:gd name="T59" fmla="*/ 97 h 160"/>
              <a:gd name="T60" fmla="*/ 69 w 119"/>
              <a:gd name="T61" fmla="*/ 152 h 160"/>
              <a:gd name="T62" fmla="*/ 72 w 119"/>
              <a:gd name="T63" fmla="*/ 157 h 160"/>
              <a:gd name="T64" fmla="*/ 77 w 119"/>
              <a:gd name="T65" fmla="*/ 160 h 160"/>
              <a:gd name="T66" fmla="*/ 83 w 119"/>
              <a:gd name="T67" fmla="*/ 160 h 160"/>
              <a:gd name="T68" fmla="*/ 87 w 119"/>
              <a:gd name="T69" fmla="*/ 156 h 160"/>
              <a:gd name="T70" fmla="*/ 89 w 119"/>
              <a:gd name="T71" fmla="*/ 150 h 160"/>
              <a:gd name="T72" fmla="*/ 88 w 119"/>
              <a:gd name="T73" fmla="*/ 116 h 160"/>
              <a:gd name="T74" fmla="*/ 69 w 119"/>
              <a:gd name="T75" fmla="*/ 95 h 160"/>
              <a:gd name="T76" fmla="*/ 82 w 119"/>
              <a:gd name="T77" fmla="*/ 77 h 160"/>
              <a:gd name="T78" fmla="*/ 87 w 119"/>
              <a:gd name="T79" fmla="*/ 80 h 160"/>
              <a:gd name="T80" fmla="*/ 104 w 119"/>
              <a:gd name="T81" fmla="*/ 155 h 160"/>
              <a:gd name="T82" fmla="*/ 107 w 119"/>
              <a:gd name="T83" fmla="*/ 160 h 160"/>
              <a:gd name="T84" fmla="*/ 116 w 119"/>
              <a:gd name="T85" fmla="*/ 160 h 160"/>
              <a:gd name="T86" fmla="*/ 119 w 119"/>
              <a:gd name="T87" fmla="*/ 155 h 160"/>
              <a:gd name="T88" fmla="*/ 118 w 119"/>
              <a:gd name="T89" fmla="*/ 51 h 160"/>
              <a:gd name="T90" fmla="*/ 109 w 119"/>
              <a:gd name="T91" fmla="*/ 50 h 160"/>
              <a:gd name="T92" fmla="*/ 105 w 119"/>
              <a:gd name="T93" fmla="*/ 53 h 160"/>
              <a:gd name="T94" fmla="*/ 93 w 119"/>
              <a:gd name="T95" fmla="*/ 60 h 160"/>
              <a:gd name="T96" fmla="*/ 73 w 119"/>
              <a:gd name="T97" fmla="*/ 41 h 160"/>
              <a:gd name="T98" fmla="*/ 63 w 119"/>
              <a:gd name="T99" fmla="*/ 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9" h="160">
                <a:moveTo>
                  <a:pt x="71" y="0"/>
                </a:moveTo>
                <a:lnTo>
                  <a:pt x="68" y="1"/>
                </a:lnTo>
                <a:lnTo>
                  <a:pt x="66" y="3"/>
                </a:lnTo>
                <a:lnTo>
                  <a:pt x="64" y="4"/>
                </a:lnTo>
                <a:lnTo>
                  <a:pt x="62" y="7"/>
                </a:lnTo>
                <a:lnTo>
                  <a:pt x="60" y="9"/>
                </a:lnTo>
                <a:lnTo>
                  <a:pt x="60" y="12"/>
                </a:lnTo>
                <a:lnTo>
                  <a:pt x="59" y="15"/>
                </a:lnTo>
                <a:lnTo>
                  <a:pt x="60" y="18"/>
                </a:lnTo>
                <a:lnTo>
                  <a:pt x="60" y="21"/>
                </a:lnTo>
                <a:lnTo>
                  <a:pt x="62" y="23"/>
                </a:lnTo>
                <a:lnTo>
                  <a:pt x="64" y="26"/>
                </a:lnTo>
                <a:lnTo>
                  <a:pt x="66" y="27"/>
                </a:lnTo>
                <a:lnTo>
                  <a:pt x="68" y="29"/>
                </a:lnTo>
                <a:lnTo>
                  <a:pt x="71" y="30"/>
                </a:lnTo>
                <a:lnTo>
                  <a:pt x="77" y="30"/>
                </a:lnTo>
                <a:lnTo>
                  <a:pt x="80" y="29"/>
                </a:lnTo>
                <a:lnTo>
                  <a:pt x="83" y="27"/>
                </a:lnTo>
                <a:lnTo>
                  <a:pt x="85" y="26"/>
                </a:lnTo>
                <a:lnTo>
                  <a:pt x="87" y="23"/>
                </a:lnTo>
                <a:lnTo>
                  <a:pt x="88" y="21"/>
                </a:lnTo>
                <a:lnTo>
                  <a:pt x="89" y="18"/>
                </a:lnTo>
                <a:lnTo>
                  <a:pt x="89" y="15"/>
                </a:lnTo>
                <a:lnTo>
                  <a:pt x="89" y="12"/>
                </a:lnTo>
                <a:lnTo>
                  <a:pt x="88" y="9"/>
                </a:lnTo>
                <a:lnTo>
                  <a:pt x="87" y="7"/>
                </a:lnTo>
                <a:lnTo>
                  <a:pt x="85" y="4"/>
                </a:lnTo>
                <a:lnTo>
                  <a:pt x="83" y="3"/>
                </a:lnTo>
                <a:lnTo>
                  <a:pt x="80" y="1"/>
                </a:lnTo>
                <a:lnTo>
                  <a:pt x="77" y="0"/>
                </a:lnTo>
                <a:lnTo>
                  <a:pt x="71" y="0"/>
                </a:lnTo>
                <a:lnTo>
                  <a:pt x="71" y="0"/>
                </a:lnTo>
                <a:close/>
                <a:moveTo>
                  <a:pt x="33" y="30"/>
                </a:moveTo>
                <a:lnTo>
                  <a:pt x="28" y="30"/>
                </a:lnTo>
                <a:lnTo>
                  <a:pt x="24" y="31"/>
                </a:lnTo>
                <a:lnTo>
                  <a:pt x="19" y="33"/>
                </a:lnTo>
                <a:lnTo>
                  <a:pt x="15" y="36"/>
                </a:lnTo>
                <a:lnTo>
                  <a:pt x="12" y="40"/>
                </a:lnTo>
                <a:lnTo>
                  <a:pt x="9" y="44"/>
                </a:lnTo>
                <a:lnTo>
                  <a:pt x="8" y="48"/>
                </a:lnTo>
                <a:lnTo>
                  <a:pt x="0" y="79"/>
                </a:lnTo>
                <a:lnTo>
                  <a:pt x="0" y="81"/>
                </a:lnTo>
                <a:lnTo>
                  <a:pt x="0" y="83"/>
                </a:lnTo>
                <a:lnTo>
                  <a:pt x="2" y="84"/>
                </a:lnTo>
                <a:lnTo>
                  <a:pt x="3" y="85"/>
                </a:lnTo>
                <a:lnTo>
                  <a:pt x="23" y="90"/>
                </a:lnTo>
                <a:lnTo>
                  <a:pt x="25" y="90"/>
                </a:lnTo>
                <a:lnTo>
                  <a:pt x="27" y="89"/>
                </a:lnTo>
                <a:lnTo>
                  <a:pt x="29" y="88"/>
                </a:lnTo>
                <a:lnTo>
                  <a:pt x="29" y="86"/>
                </a:lnTo>
                <a:lnTo>
                  <a:pt x="42" y="36"/>
                </a:lnTo>
                <a:lnTo>
                  <a:pt x="42" y="35"/>
                </a:lnTo>
                <a:lnTo>
                  <a:pt x="42" y="33"/>
                </a:lnTo>
                <a:lnTo>
                  <a:pt x="40" y="31"/>
                </a:lnTo>
                <a:lnTo>
                  <a:pt x="38" y="31"/>
                </a:lnTo>
                <a:lnTo>
                  <a:pt x="33" y="30"/>
                </a:lnTo>
                <a:lnTo>
                  <a:pt x="33" y="30"/>
                </a:lnTo>
                <a:lnTo>
                  <a:pt x="33" y="30"/>
                </a:lnTo>
                <a:close/>
                <a:moveTo>
                  <a:pt x="36" y="104"/>
                </a:moveTo>
                <a:lnTo>
                  <a:pt x="25" y="147"/>
                </a:lnTo>
                <a:lnTo>
                  <a:pt x="24" y="149"/>
                </a:lnTo>
                <a:lnTo>
                  <a:pt x="25" y="152"/>
                </a:lnTo>
                <a:lnTo>
                  <a:pt x="25" y="154"/>
                </a:lnTo>
                <a:lnTo>
                  <a:pt x="26" y="156"/>
                </a:lnTo>
                <a:lnTo>
                  <a:pt x="27" y="157"/>
                </a:lnTo>
                <a:lnTo>
                  <a:pt x="28" y="158"/>
                </a:lnTo>
                <a:lnTo>
                  <a:pt x="30" y="159"/>
                </a:lnTo>
                <a:lnTo>
                  <a:pt x="32" y="160"/>
                </a:lnTo>
                <a:lnTo>
                  <a:pt x="34" y="160"/>
                </a:lnTo>
                <a:lnTo>
                  <a:pt x="38" y="160"/>
                </a:lnTo>
                <a:lnTo>
                  <a:pt x="41" y="158"/>
                </a:lnTo>
                <a:lnTo>
                  <a:pt x="43" y="156"/>
                </a:lnTo>
                <a:lnTo>
                  <a:pt x="44" y="153"/>
                </a:lnTo>
                <a:lnTo>
                  <a:pt x="52" y="121"/>
                </a:lnTo>
                <a:lnTo>
                  <a:pt x="36" y="104"/>
                </a:lnTo>
                <a:lnTo>
                  <a:pt x="36" y="104"/>
                </a:lnTo>
                <a:lnTo>
                  <a:pt x="36" y="104"/>
                </a:lnTo>
                <a:close/>
                <a:moveTo>
                  <a:pt x="63" y="40"/>
                </a:moveTo>
                <a:lnTo>
                  <a:pt x="60" y="41"/>
                </a:lnTo>
                <a:lnTo>
                  <a:pt x="57" y="42"/>
                </a:lnTo>
                <a:lnTo>
                  <a:pt x="55" y="44"/>
                </a:lnTo>
                <a:lnTo>
                  <a:pt x="52" y="46"/>
                </a:lnTo>
                <a:lnTo>
                  <a:pt x="51" y="48"/>
                </a:lnTo>
                <a:lnTo>
                  <a:pt x="49" y="51"/>
                </a:lnTo>
                <a:lnTo>
                  <a:pt x="48" y="54"/>
                </a:lnTo>
                <a:lnTo>
                  <a:pt x="40" y="88"/>
                </a:lnTo>
                <a:lnTo>
                  <a:pt x="39" y="90"/>
                </a:lnTo>
                <a:lnTo>
                  <a:pt x="40" y="93"/>
                </a:lnTo>
                <a:lnTo>
                  <a:pt x="41" y="95"/>
                </a:lnTo>
                <a:lnTo>
                  <a:pt x="42" y="97"/>
                </a:lnTo>
                <a:lnTo>
                  <a:pt x="69" y="124"/>
                </a:lnTo>
                <a:lnTo>
                  <a:pt x="69" y="150"/>
                </a:lnTo>
                <a:lnTo>
                  <a:pt x="69" y="152"/>
                </a:lnTo>
                <a:lnTo>
                  <a:pt x="70" y="154"/>
                </a:lnTo>
                <a:lnTo>
                  <a:pt x="71" y="155"/>
                </a:lnTo>
                <a:lnTo>
                  <a:pt x="72" y="157"/>
                </a:lnTo>
                <a:lnTo>
                  <a:pt x="73" y="158"/>
                </a:lnTo>
                <a:lnTo>
                  <a:pt x="75" y="159"/>
                </a:lnTo>
                <a:lnTo>
                  <a:pt x="77" y="160"/>
                </a:lnTo>
                <a:lnTo>
                  <a:pt x="78" y="160"/>
                </a:lnTo>
                <a:lnTo>
                  <a:pt x="81" y="160"/>
                </a:lnTo>
                <a:lnTo>
                  <a:pt x="83" y="160"/>
                </a:lnTo>
                <a:lnTo>
                  <a:pt x="84" y="159"/>
                </a:lnTo>
                <a:lnTo>
                  <a:pt x="86" y="158"/>
                </a:lnTo>
                <a:lnTo>
                  <a:pt x="87" y="156"/>
                </a:lnTo>
                <a:lnTo>
                  <a:pt x="88" y="154"/>
                </a:lnTo>
                <a:lnTo>
                  <a:pt x="89" y="152"/>
                </a:lnTo>
                <a:lnTo>
                  <a:pt x="89" y="150"/>
                </a:lnTo>
                <a:lnTo>
                  <a:pt x="89" y="124"/>
                </a:lnTo>
                <a:lnTo>
                  <a:pt x="89" y="120"/>
                </a:lnTo>
                <a:lnTo>
                  <a:pt x="88" y="116"/>
                </a:lnTo>
                <a:lnTo>
                  <a:pt x="86" y="113"/>
                </a:lnTo>
                <a:lnTo>
                  <a:pt x="83" y="110"/>
                </a:lnTo>
                <a:lnTo>
                  <a:pt x="69" y="95"/>
                </a:lnTo>
                <a:lnTo>
                  <a:pt x="69" y="95"/>
                </a:lnTo>
                <a:lnTo>
                  <a:pt x="75" y="70"/>
                </a:lnTo>
                <a:lnTo>
                  <a:pt x="82" y="77"/>
                </a:lnTo>
                <a:lnTo>
                  <a:pt x="84" y="78"/>
                </a:lnTo>
                <a:lnTo>
                  <a:pt x="85" y="79"/>
                </a:lnTo>
                <a:lnTo>
                  <a:pt x="87" y="80"/>
                </a:lnTo>
                <a:lnTo>
                  <a:pt x="89" y="80"/>
                </a:lnTo>
                <a:lnTo>
                  <a:pt x="104" y="80"/>
                </a:lnTo>
                <a:lnTo>
                  <a:pt x="104" y="155"/>
                </a:lnTo>
                <a:lnTo>
                  <a:pt x="105" y="157"/>
                </a:lnTo>
                <a:lnTo>
                  <a:pt x="106" y="159"/>
                </a:lnTo>
                <a:lnTo>
                  <a:pt x="107" y="160"/>
                </a:lnTo>
                <a:lnTo>
                  <a:pt x="109" y="160"/>
                </a:lnTo>
                <a:lnTo>
                  <a:pt x="114" y="160"/>
                </a:lnTo>
                <a:lnTo>
                  <a:pt x="116" y="160"/>
                </a:lnTo>
                <a:lnTo>
                  <a:pt x="118" y="159"/>
                </a:lnTo>
                <a:lnTo>
                  <a:pt x="119" y="157"/>
                </a:lnTo>
                <a:lnTo>
                  <a:pt x="119" y="155"/>
                </a:lnTo>
                <a:lnTo>
                  <a:pt x="119" y="55"/>
                </a:lnTo>
                <a:lnTo>
                  <a:pt x="119" y="53"/>
                </a:lnTo>
                <a:lnTo>
                  <a:pt x="118" y="51"/>
                </a:lnTo>
                <a:lnTo>
                  <a:pt x="116" y="50"/>
                </a:lnTo>
                <a:lnTo>
                  <a:pt x="114" y="50"/>
                </a:lnTo>
                <a:lnTo>
                  <a:pt x="109" y="50"/>
                </a:lnTo>
                <a:lnTo>
                  <a:pt x="107" y="50"/>
                </a:lnTo>
                <a:lnTo>
                  <a:pt x="106" y="51"/>
                </a:lnTo>
                <a:lnTo>
                  <a:pt x="105" y="53"/>
                </a:lnTo>
                <a:lnTo>
                  <a:pt x="104" y="55"/>
                </a:lnTo>
                <a:lnTo>
                  <a:pt x="104" y="60"/>
                </a:lnTo>
                <a:lnTo>
                  <a:pt x="93" y="60"/>
                </a:lnTo>
                <a:lnTo>
                  <a:pt x="79" y="45"/>
                </a:lnTo>
                <a:lnTo>
                  <a:pt x="76" y="43"/>
                </a:lnTo>
                <a:lnTo>
                  <a:pt x="73" y="41"/>
                </a:lnTo>
                <a:lnTo>
                  <a:pt x="69" y="40"/>
                </a:lnTo>
                <a:lnTo>
                  <a:pt x="66" y="40"/>
                </a:lnTo>
                <a:lnTo>
                  <a:pt x="63" y="40"/>
                </a:lnTo>
                <a:lnTo>
                  <a:pt x="63" y="4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D30182B9-DBC8-ABFE-6617-1AAD7DA79370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5241925"/>
            <a:ext cx="254000" cy="225425"/>
          </a:xfrm>
          <a:custGeom>
            <a:avLst/>
            <a:gdLst>
              <a:gd name="T0" fmla="*/ 147 w 160"/>
              <a:gd name="T1" fmla="*/ 20 h 142"/>
              <a:gd name="T2" fmla="*/ 145 w 160"/>
              <a:gd name="T3" fmla="*/ 25 h 142"/>
              <a:gd name="T4" fmla="*/ 140 w 160"/>
              <a:gd name="T5" fmla="*/ 26 h 142"/>
              <a:gd name="T6" fmla="*/ 138 w 160"/>
              <a:gd name="T7" fmla="*/ 22 h 142"/>
              <a:gd name="T8" fmla="*/ 140 w 160"/>
              <a:gd name="T9" fmla="*/ 18 h 142"/>
              <a:gd name="T10" fmla="*/ 121 w 160"/>
              <a:gd name="T11" fmla="*/ 0 h 142"/>
              <a:gd name="T12" fmla="*/ 111 w 160"/>
              <a:gd name="T13" fmla="*/ 5 h 142"/>
              <a:gd name="T14" fmla="*/ 99 w 160"/>
              <a:gd name="T15" fmla="*/ 17 h 142"/>
              <a:gd name="T16" fmla="*/ 89 w 160"/>
              <a:gd name="T17" fmla="*/ 35 h 142"/>
              <a:gd name="T18" fmla="*/ 38 w 160"/>
              <a:gd name="T19" fmla="*/ 36 h 142"/>
              <a:gd name="T20" fmla="*/ 31 w 160"/>
              <a:gd name="T21" fmla="*/ 39 h 142"/>
              <a:gd name="T22" fmla="*/ 25 w 160"/>
              <a:gd name="T23" fmla="*/ 44 h 142"/>
              <a:gd name="T24" fmla="*/ 15 w 160"/>
              <a:gd name="T25" fmla="*/ 46 h 142"/>
              <a:gd name="T26" fmla="*/ 4 w 160"/>
              <a:gd name="T27" fmla="*/ 55 h 142"/>
              <a:gd name="T28" fmla="*/ 0 w 160"/>
              <a:gd name="T29" fmla="*/ 69 h 142"/>
              <a:gd name="T30" fmla="*/ 1 w 160"/>
              <a:gd name="T31" fmla="*/ 87 h 142"/>
              <a:gd name="T32" fmla="*/ 9 w 160"/>
              <a:gd name="T33" fmla="*/ 89 h 142"/>
              <a:gd name="T34" fmla="*/ 13 w 160"/>
              <a:gd name="T35" fmla="*/ 86 h 142"/>
              <a:gd name="T36" fmla="*/ 13 w 160"/>
              <a:gd name="T37" fmla="*/ 66 h 142"/>
              <a:gd name="T38" fmla="*/ 18 w 160"/>
              <a:gd name="T39" fmla="*/ 60 h 142"/>
              <a:gd name="T40" fmla="*/ 18 w 160"/>
              <a:gd name="T41" fmla="*/ 67 h 142"/>
              <a:gd name="T42" fmla="*/ 21 w 160"/>
              <a:gd name="T43" fmla="*/ 75 h 142"/>
              <a:gd name="T44" fmla="*/ 19 w 160"/>
              <a:gd name="T45" fmla="*/ 100 h 142"/>
              <a:gd name="T46" fmla="*/ 18 w 160"/>
              <a:gd name="T47" fmla="*/ 108 h 142"/>
              <a:gd name="T48" fmla="*/ 26 w 160"/>
              <a:gd name="T49" fmla="*/ 140 h 142"/>
              <a:gd name="T50" fmla="*/ 48 w 160"/>
              <a:gd name="T51" fmla="*/ 142 h 142"/>
              <a:gd name="T52" fmla="*/ 52 w 160"/>
              <a:gd name="T53" fmla="*/ 138 h 142"/>
              <a:gd name="T54" fmla="*/ 52 w 160"/>
              <a:gd name="T55" fmla="*/ 90 h 142"/>
              <a:gd name="T56" fmla="*/ 89 w 160"/>
              <a:gd name="T57" fmla="*/ 139 h 142"/>
              <a:gd name="T58" fmla="*/ 93 w 160"/>
              <a:gd name="T59" fmla="*/ 142 h 142"/>
              <a:gd name="T60" fmla="*/ 114 w 160"/>
              <a:gd name="T61" fmla="*/ 140 h 142"/>
              <a:gd name="T62" fmla="*/ 116 w 160"/>
              <a:gd name="T63" fmla="*/ 88 h 142"/>
              <a:gd name="T64" fmla="*/ 121 w 160"/>
              <a:gd name="T65" fmla="*/ 81 h 142"/>
              <a:gd name="T66" fmla="*/ 124 w 160"/>
              <a:gd name="T67" fmla="*/ 73 h 142"/>
              <a:gd name="T68" fmla="*/ 125 w 160"/>
              <a:gd name="T69" fmla="*/ 66 h 142"/>
              <a:gd name="T70" fmla="*/ 134 w 160"/>
              <a:gd name="T71" fmla="*/ 50 h 142"/>
              <a:gd name="T72" fmla="*/ 138 w 160"/>
              <a:gd name="T73" fmla="*/ 54 h 142"/>
              <a:gd name="T74" fmla="*/ 142 w 160"/>
              <a:gd name="T75" fmla="*/ 55 h 142"/>
              <a:gd name="T76" fmla="*/ 154 w 160"/>
              <a:gd name="T77" fmla="*/ 51 h 142"/>
              <a:gd name="T78" fmla="*/ 160 w 160"/>
              <a:gd name="T79" fmla="*/ 45 h 142"/>
              <a:gd name="T80" fmla="*/ 160 w 160"/>
              <a:gd name="T81" fmla="*/ 19 h 142"/>
              <a:gd name="T82" fmla="*/ 158 w 160"/>
              <a:gd name="T83" fmla="*/ 15 h 142"/>
              <a:gd name="T84" fmla="*/ 158 w 160"/>
              <a:gd name="T85" fmla="*/ 7 h 142"/>
              <a:gd name="T86" fmla="*/ 160 w 160"/>
              <a:gd name="T87" fmla="*/ 2 h 142"/>
              <a:gd name="T88" fmla="*/ 121 w 160"/>
              <a:gd name="T89" fmla="*/ 0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42">
                <a:moveTo>
                  <a:pt x="144" y="18"/>
                </a:moveTo>
                <a:lnTo>
                  <a:pt x="145" y="19"/>
                </a:lnTo>
                <a:lnTo>
                  <a:pt x="147" y="20"/>
                </a:lnTo>
                <a:lnTo>
                  <a:pt x="147" y="22"/>
                </a:lnTo>
                <a:lnTo>
                  <a:pt x="147" y="23"/>
                </a:lnTo>
                <a:lnTo>
                  <a:pt x="145" y="25"/>
                </a:lnTo>
                <a:lnTo>
                  <a:pt x="144" y="26"/>
                </a:lnTo>
                <a:lnTo>
                  <a:pt x="142" y="27"/>
                </a:lnTo>
                <a:lnTo>
                  <a:pt x="140" y="26"/>
                </a:lnTo>
                <a:lnTo>
                  <a:pt x="139" y="25"/>
                </a:lnTo>
                <a:lnTo>
                  <a:pt x="138" y="23"/>
                </a:lnTo>
                <a:lnTo>
                  <a:pt x="138" y="22"/>
                </a:lnTo>
                <a:lnTo>
                  <a:pt x="138" y="20"/>
                </a:lnTo>
                <a:lnTo>
                  <a:pt x="139" y="19"/>
                </a:lnTo>
                <a:lnTo>
                  <a:pt x="140" y="18"/>
                </a:lnTo>
                <a:lnTo>
                  <a:pt x="144" y="18"/>
                </a:lnTo>
                <a:lnTo>
                  <a:pt x="144" y="18"/>
                </a:lnTo>
                <a:close/>
                <a:moveTo>
                  <a:pt x="121" y="0"/>
                </a:moveTo>
                <a:lnTo>
                  <a:pt x="117" y="1"/>
                </a:lnTo>
                <a:lnTo>
                  <a:pt x="114" y="3"/>
                </a:lnTo>
                <a:lnTo>
                  <a:pt x="111" y="5"/>
                </a:lnTo>
                <a:lnTo>
                  <a:pt x="108" y="8"/>
                </a:lnTo>
                <a:lnTo>
                  <a:pt x="105" y="11"/>
                </a:lnTo>
                <a:lnTo>
                  <a:pt x="99" y="17"/>
                </a:lnTo>
                <a:lnTo>
                  <a:pt x="95" y="24"/>
                </a:lnTo>
                <a:lnTo>
                  <a:pt x="92" y="30"/>
                </a:lnTo>
                <a:lnTo>
                  <a:pt x="89" y="35"/>
                </a:lnTo>
                <a:lnTo>
                  <a:pt x="44" y="35"/>
                </a:lnTo>
                <a:lnTo>
                  <a:pt x="42" y="35"/>
                </a:lnTo>
                <a:lnTo>
                  <a:pt x="38" y="36"/>
                </a:lnTo>
                <a:lnTo>
                  <a:pt x="36" y="36"/>
                </a:lnTo>
                <a:lnTo>
                  <a:pt x="33" y="38"/>
                </a:lnTo>
                <a:lnTo>
                  <a:pt x="31" y="39"/>
                </a:lnTo>
                <a:lnTo>
                  <a:pt x="29" y="40"/>
                </a:lnTo>
                <a:lnTo>
                  <a:pt x="26" y="42"/>
                </a:lnTo>
                <a:lnTo>
                  <a:pt x="25" y="44"/>
                </a:lnTo>
                <a:lnTo>
                  <a:pt x="25" y="44"/>
                </a:lnTo>
                <a:lnTo>
                  <a:pt x="19" y="44"/>
                </a:lnTo>
                <a:lnTo>
                  <a:pt x="15" y="46"/>
                </a:lnTo>
                <a:lnTo>
                  <a:pt x="11" y="48"/>
                </a:lnTo>
                <a:lnTo>
                  <a:pt x="7" y="51"/>
                </a:lnTo>
                <a:lnTo>
                  <a:pt x="4" y="55"/>
                </a:lnTo>
                <a:lnTo>
                  <a:pt x="2" y="59"/>
                </a:lnTo>
                <a:lnTo>
                  <a:pt x="0" y="64"/>
                </a:lnTo>
                <a:lnTo>
                  <a:pt x="0" y="69"/>
                </a:lnTo>
                <a:lnTo>
                  <a:pt x="0" y="84"/>
                </a:lnTo>
                <a:lnTo>
                  <a:pt x="0" y="86"/>
                </a:lnTo>
                <a:lnTo>
                  <a:pt x="1" y="87"/>
                </a:lnTo>
                <a:lnTo>
                  <a:pt x="3" y="88"/>
                </a:lnTo>
                <a:lnTo>
                  <a:pt x="5" y="89"/>
                </a:lnTo>
                <a:lnTo>
                  <a:pt x="9" y="89"/>
                </a:lnTo>
                <a:lnTo>
                  <a:pt x="11" y="88"/>
                </a:lnTo>
                <a:lnTo>
                  <a:pt x="12" y="87"/>
                </a:lnTo>
                <a:lnTo>
                  <a:pt x="13" y="86"/>
                </a:lnTo>
                <a:lnTo>
                  <a:pt x="13" y="84"/>
                </a:lnTo>
                <a:lnTo>
                  <a:pt x="13" y="69"/>
                </a:lnTo>
                <a:lnTo>
                  <a:pt x="13" y="66"/>
                </a:lnTo>
                <a:lnTo>
                  <a:pt x="15" y="64"/>
                </a:lnTo>
                <a:lnTo>
                  <a:pt x="16" y="61"/>
                </a:lnTo>
                <a:lnTo>
                  <a:pt x="18" y="60"/>
                </a:lnTo>
                <a:lnTo>
                  <a:pt x="18" y="62"/>
                </a:lnTo>
                <a:lnTo>
                  <a:pt x="18" y="64"/>
                </a:lnTo>
                <a:lnTo>
                  <a:pt x="18" y="67"/>
                </a:lnTo>
                <a:lnTo>
                  <a:pt x="19" y="70"/>
                </a:lnTo>
                <a:lnTo>
                  <a:pt x="20" y="73"/>
                </a:lnTo>
                <a:lnTo>
                  <a:pt x="21" y="75"/>
                </a:lnTo>
                <a:lnTo>
                  <a:pt x="23" y="77"/>
                </a:lnTo>
                <a:lnTo>
                  <a:pt x="26" y="81"/>
                </a:lnTo>
                <a:lnTo>
                  <a:pt x="19" y="100"/>
                </a:lnTo>
                <a:lnTo>
                  <a:pt x="18" y="103"/>
                </a:lnTo>
                <a:lnTo>
                  <a:pt x="18" y="106"/>
                </a:lnTo>
                <a:lnTo>
                  <a:pt x="18" y="108"/>
                </a:lnTo>
                <a:lnTo>
                  <a:pt x="18" y="111"/>
                </a:lnTo>
                <a:lnTo>
                  <a:pt x="26" y="139"/>
                </a:lnTo>
                <a:lnTo>
                  <a:pt x="26" y="140"/>
                </a:lnTo>
                <a:lnTo>
                  <a:pt x="27" y="141"/>
                </a:lnTo>
                <a:lnTo>
                  <a:pt x="28" y="142"/>
                </a:lnTo>
                <a:lnTo>
                  <a:pt x="48" y="142"/>
                </a:lnTo>
                <a:lnTo>
                  <a:pt x="50" y="141"/>
                </a:lnTo>
                <a:lnTo>
                  <a:pt x="51" y="140"/>
                </a:lnTo>
                <a:lnTo>
                  <a:pt x="52" y="138"/>
                </a:lnTo>
                <a:lnTo>
                  <a:pt x="52" y="136"/>
                </a:lnTo>
                <a:lnTo>
                  <a:pt x="45" y="107"/>
                </a:lnTo>
                <a:lnTo>
                  <a:pt x="52" y="90"/>
                </a:lnTo>
                <a:lnTo>
                  <a:pt x="89" y="96"/>
                </a:lnTo>
                <a:lnTo>
                  <a:pt x="89" y="137"/>
                </a:lnTo>
                <a:lnTo>
                  <a:pt x="89" y="139"/>
                </a:lnTo>
                <a:lnTo>
                  <a:pt x="90" y="140"/>
                </a:lnTo>
                <a:lnTo>
                  <a:pt x="92" y="141"/>
                </a:lnTo>
                <a:lnTo>
                  <a:pt x="93" y="142"/>
                </a:lnTo>
                <a:lnTo>
                  <a:pt x="111" y="142"/>
                </a:lnTo>
                <a:lnTo>
                  <a:pt x="113" y="141"/>
                </a:lnTo>
                <a:lnTo>
                  <a:pt x="114" y="140"/>
                </a:lnTo>
                <a:lnTo>
                  <a:pt x="115" y="139"/>
                </a:lnTo>
                <a:lnTo>
                  <a:pt x="116" y="137"/>
                </a:lnTo>
                <a:lnTo>
                  <a:pt x="116" y="88"/>
                </a:lnTo>
                <a:lnTo>
                  <a:pt x="118" y="86"/>
                </a:lnTo>
                <a:lnTo>
                  <a:pt x="119" y="83"/>
                </a:lnTo>
                <a:lnTo>
                  <a:pt x="121" y="81"/>
                </a:lnTo>
                <a:lnTo>
                  <a:pt x="122" y="78"/>
                </a:lnTo>
                <a:lnTo>
                  <a:pt x="123" y="75"/>
                </a:lnTo>
                <a:lnTo>
                  <a:pt x="124" y="73"/>
                </a:lnTo>
                <a:lnTo>
                  <a:pt x="124" y="69"/>
                </a:lnTo>
                <a:lnTo>
                  <a:pt x="125" y="66"/>
                </a:lnTo>
                <a:lnTo>
                  <a:pt x="125" y="66"/>
                </a:lnTo>
                <a:lnTo>
                  <a:pt x="125" y="38"/>
                </a:lnTo>
                <a:lnTo>
                  <a:pt x="129" y="40"/>
                </a:lnTo>
                <a:lnTo>
                  <a:pt x="134" y="50"/>
                </a:lnTo>
                <a:lnTo>
                  <a:pt x="135" y="52"/>
                </a:lnTo>
                <a:lnTo>
                  <a:pt x="136" y="53"/>
                </a:lnTo>
                <a:lnTo>
                  <a:pt x="138" y="54"/>
                </a:lnTo>
                <a:lnTo>
                  <a:pt x="139" y="54"/>
                </a:lnTo>
                <a:lnTo>
                  <a:pt x="140" y="55"/>
                </a:lnTo>
                <a:lnTo>
                  <a:pt x="142" y="55"/>
                </a:lnTo>
                <a:lnTo>
                  <a:pt x="144" y="55"/>
                </a:lnTo>
                <a:lnTo>
                  <a:pt x="145" y="54"/>
                </a:lnTo>
                <a:lnTo>
                  <a:pt x="154" y="51"/>
                </a:lnTo>
                <a:lnTo>
                  <a:pt x="156" y="49"/>
                </a:lnTo>
                <a:lnTo>
                  <a:pt x="158" y="47"/>
                </a:lnTo>
                <a:lnTo>
                  <a:pt x="160" y="45"/>
                </a:lnTo>
                <a:lnTo>
                  <a:pt x="160" y="43"/>
                </a:lnTo>
                <a:lnTo>
                  <a:pt x="160" y="21"/>
                </a:lnTo>
                <a:lnTo>
                  <a:pt x="160" y="19"/>
                </a:lnTo>
                <a:lnTo>
                  <a:pt x="160" y="18"/>
                </a:lnTo>
                <a:lnTo>
                  <a:pt x="159" y="16"/>
                </a:lnTo>
                <a:lnTo>
                  <a:pt x="158" y="15"/>
                </a:lnTo>
                <a:lnTo>
                  <a:pt x="154" y="11"/>
                </a:lnTo>
                <a:lnTo>
                  <a:pt x="156" y="9"/>
                </a:lnTo>
                <a:lnTo>
                  <a:pt x="158" y="7"/>
                </a:lnTo>
                <a:lnTo>
                  <a:pt x="159" y="5"/>
                </a:lnTo>
                <a:lnTo>
                  <a:pt x="160" y="2"/>
                </a:lnTo>
                <a:lnTo>
                  <a:pt x="160" y="2"/>
                </a:lnTo>
                <a:lnTo>
                  <a:pt x="160" y="1"/>
                </a:lnTo>
                <a:lnTo>
                  <a:pt x="159" y="0"/>
                </a:lnTo>
                <a:lnTo>
                  <a:pt x="121" y="0"/>
                </a:lnTo>
                <a:lnTo>
                  <a:pt x="12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871A660E-8C5B-219D-23B2-60214C1F65A1}"/>
              </a:ext>
            </a:extLst>
          </p:cNvPr>
          <p:cNvSpPr>
            <a:spLocks noEditPoints="1"/>
          </p:cNvSpPr>
          <p:nvPr/>
        </p:nvSpPr>
        <p:spPr bwMode="auto">
          <a:xfrm>
            <a:off x="8462963" y="5227638"/>
            <a:ext cx="222250" cy="254000"/>
          </a:xfrm>
          <a:custGeom>
            <a:avLst/>
            <a:gdLst>
              <a:gd name="T0" fmla="*/ 75 w 140"/>
              <a:gd name="T1" fmla="*/ 12 h 160"/>
              <a:gd name="T2" fmla="*/ 84 w 140"/>
              <a:gd name="T3" fmla="*/ 20 h 160"/>
              <a:gd name="T4" fmla="*/ 84 w 140"/>
              <a:gd name="T5" fmla="*/ 29 h 160"/>
              <a:gd name="T6" fmla="*/ 75 w 140"/>
              <a:gd name="T7" fmla="*/ 38 h 160"/>
              <a:gd name="T8" fmla="*/ 67 w 140"/>
              <a:gd name="T9" fmla="*/ 40 h 160"/>
              <a:gd name="T10" fmla="*/ 65 w 140"/>
              <a:gd name="T11" fmla="*/ 30 h 160"/>
              <a:gd name="T12" fmla="*/ 55 w 140"/>
              <a:gd name="T13" fmla="*/ 28 h 160"/>
              <a:gd name="T14" fmla="*/ 57 w 140"/>
              <a:gd name="T15" fmla="*/ 20 h 160"/>
              <a:gd name="T16" fmla="*/ 65 w 140"/>
              <a:gd name="T17" fmla="*/ 11 h 160"/>
              <a:gd name="T18" fmla="*/ 73 w 140"/>
              <a:gd name="T19" fmla="*/ 10 h 160"/>
              <a:gd name="T20" fmla="*/ 59 w 140"/>
              <a:gd name="T21" fmla="*/ 61 h 160"/>
              <a:gd name="T22" fmla="*/ 60 w 140"/>
              <a:gd name="T23" fmla="*/ 76 h 160"/>
              <a:gd name="T24" fmla="*/ 58 w 140"/>
              <a:gd name="T25" fmla="*/ 80 h 160"/>
              <a:gd name="T26" fmla="*/ 42 w 140"/>
              <a:gd name="T27" fmla="*/ 80 h 160"/>
              <a:gd name="T28" fmla="*/ 40 w 140"/>
              <a:gd name="T29" fmla="*/ 76 h 160"/>
              <a:gd name="T30" fmla="*/ 41 w 140"/>
              <a:gd name="T31" fmla="*/ 61 h 160"/>
              <a:gd name="T32" fmla="*/ 56 w 140"/>
              <a:gd name="T33" fmla="*/ 60 h 160"/>
              <a:gd name="T34" fmla="*/ 98 w 140"/>
              <a:gd name="T35" fmla="*/ 61 h 160"/>
              <a:gd name="T36" fmla="*/ 100 w 140"/>
              <a:gd name="T37" fmla="*/ 64 h 160"/>
              <a:gd name="T38" fmla="*/ 99 w 140"/>
              <a:gd name="T39" fmla="*/ 79 h 160"/>
              <a:gd name="T40" fmla="*/ 84 w 140"/>
              <a:gd name="T41" fmla="*/ 80 h 160"/>
              <a:gd name="T42" fmla="*/ 80 w 140"/>
              <a:gd name="T43" fmla="*/ 78 h 160"/>
              <a:gd name="T44" fmla="*/ 80 w 140"/>
              <a:gd name="T45" fmla="*/ 63 h 160"/>
              <a:gd name="T46" fmla="*/ 84 w 140"/>
              <a:gd name="T47" fmla="*/ 60 h 160"/>
              <a:gd name="T48" fmla="*/ 58 w 140"/>
              <a:gd name="T49" fmla="*/ 90 h 160"/>
              <a:gd name="T50" fmla="*/ 60 w 140"/>
              <a:gd name="T51" fmla="*/ 94 h 160"/>
              <a:gd name="T52" fmla="*/ 59 w 140"/>
              <a:gd name="T53" fmla="*/ 109 h 160"/>
              <a:gd name="T54" fmla="*/ 44 w 140"/>
              <a:gd name="T55" fmla="*/ 110 h 160"/>
              <a:gd name="T56" fmla="*/ 40 w 140"/>
              <a:gd name="T57" fmla="*/ 108 h 160"/>
              <a:gd name="T58" fmla="*/ 40 w 140"/>
              <a:gd name="T59" fmla="*/ 92 h 160"/>
              <a:gd name="T60" fmla="*/ 58 w 140"/>
              <a:gd name="T61" fmla="*/ 90 h 160"/>
              <a:gd name="T62" fmla="*/ 99 w 140"/>
              <a:gd name="T63" fmla="*/ 91 h 160"/>
              <a:gd name="T64" fmla="*/ 100 w 140"/>
              <a:gd name="T65" fmla="*/ 106 h 160"/>
              <a:gd name="T66" fmla="*/ 98 w 140"/>
              <a:gd name="T67" fmla="*/ 110 h 160"/>
              <a:gd name="T68" fmla="*/ 82 w 140"/>
              <a:gd name="T69" fmla="*/ 110 h 160"/>
              <a:gd name="T70" fmla="*/ 80 w 140"/>
              <a:gd name="T71" fmla="*/ 106 h 160"/>
              <a:gd name="T72" fmla="*/ 81 w 140"/>
              <a:gd name="T73" fmla="*/ 91 h 160"/>
              <a:gd name="T74" fmla="*/ 98 w 140"/>
              <a:gd name="T75" fmla="*/ 90 h 160"/>
              <a:gd name="T76" fmla="*/ 79 w 140"/>
              <a:gd name="T77" fmla="*/ 121 h 160"/>
              <a:gd name="T78" fmla="*/ 80 w 140"/>
              <a:gd name="T79" fmla="*/ 150 h 160"/>
              <a:gd name="T80" fmla="*/ 60 w 140"/>
              <a:gd name="T81" fmla="*/ 122 h 160"/>
              <a:gd name="T82" fmla="*/ 64 w 140"/>
              <a:gd name="T83" fmla="*/ 120 h 160"/>
              <a:gd name="T84" fmla="*/ 51 w 140"/>
              <a:gd name="T85" fmla="*/ 0 h 160"/>
              <a:gd name="T86" fmla="*/ 46 w 140"/>
              <a:gd name="T87" fmla="*/ 5 h 160"/>
              <a:gd name="T88" fmla="*/ 45 w 140"/>
              <a:gd name="T89" fmla="*/ 30 h 160"/>
              <a:gd name="T90" fmla="*/ 15 w 140"/>
              <a:gd name="T91" fmla="*/ 30 h 160"/>
              <a:gd name="T92" fmla="*/ 10 w 140"/>
              <a:gd name="T93" fmla="*/ 36 h 160"/>
              <a:gd name="T94" fmla="*/ 4 w 140"/>
              <a:gd name="T95" fmla="*/ 150 h 160"/>
              <a:gd name="T96" fmla="*/ 0 w 140"/>
              <a:gd name="T97" fmla="*/ 153 h 160"/>
              <a:gd name="T98" fmla="*/ 140 w 140"/>
              <a:gd name="T99" fmla="*/ 160 h 160"/>
              <a:gd name="T100" fmla="*/ 139 w 140"/>
              <a:gd name="T101" fmla="*/ 151 h 160"/>
              <a:gd name="T102" fmla="*/ 130 w 140"/>
              <a:gd name="T103" fmla="*/ 150 h 160"/>
              <a:gd name="T104" fmla="*/ 129 w 140"/>
              <a:gd name="T105" fmla="*/ 34 h 160"/>
              <a:gd name="T106" fmla="*/ 124 w 140"/>
              <a:gd name="T107" fmla="*/ 30 h 160"/>
              <a:gd name="T108" fmla="*/ 95 w 140"/>
              <a:gd name="T109" fmla="*/ 7 h 160"/>
              <a:gd name="T110" fmla="*/ 93 w 140"/>
              <a:gd name="T111" fmla="*/ 2 h 160"/>
              <a:gd name="T112" fmla="*/ 51 w 140"/>
              <a:gd name="T11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0" h="160">
                <a:moveTo>
                  <a:pt x="73" y="10"/>
                </a:moveTo>
                <a:lnTo>
                  <a:pt x="74" y="11"/>
                </a:lnTo>
                <a:lnTo>
                  <a:pt x="75" y="12"/>
                </a:lnTo>
                <a:lnTo>
                  <a:pt x="75" y="20"/>
                </a:lnTo>
                <a:lnTo>
                  <a:pt x="83" y="20"/>
                </a:lnTo>
                <a:lnTo>
                  <a:pt x="84" y="20"/>
                </a:lnTo>
                <a:lnTo>
                  <a:pt x="85" y="22"/>
                </a:lnTo>
                <a:lnTo>
                  <a:pt x="85" y="28"/>
                </a:lnTo>
                <a:lnTo>
                  <a:pt x="84" y="29"/>
                </a:lnTo>
                <a:lnTo>
                  <a:pt x="83" y="30"/>
                </a:lnTo>
                <a:lnTo>
                  <a:pt x="75" y="30"/>
                </a:lnTo>
                <a:lnTo>
                  <a:pt x="75" y="38"/>
                </a:lnTo>
                <a:lnTo>
                  <a:pt x="74" y="39"/>
                </a:lnTo>
                <a:lnTo>
                  <a:pt x="73" y="40"/>
                </a:lnTo>
                <a:lnTo>
                  <a:pt x="67" y="40"/>
                </a:lnTo>
                <a:lnTo>
                  <a:pt x="65" y="39"/>
                </a:lnTo>
                <a:lnTo>
                  <a:pt x="65" y="38"/>
                </a:lnTo>
                <a:lnTo>
                  <a:pt x="65" y="30"/>
                </a:lnTo>
                <a:lnTo>
                  <a:pt x="57" y="30"/>
                </a:lnTo>
                <a:lnTo>
                  <a:pt x="56" y="29"/>
                </a:lnTo>
                <a:lnTo>
                  <a:pt x="55" y="28"/>
                </a:lnTo>
                <a:lnTo>
                  <a:pt x="55" y="22"/>
                </a:lnTo>
                <a:lnTo>
                  <a:pt x="56" y="20"/>
                </a:lnTo>
                <a:lnTo>
                  <a:pt x="57" y="20"/>
                </a:lnTo>
                <a:lnTo>
                  <a:pt x="65" y="20"/>
                </a:lnTo>
                <a:lnTo>
                  <a:pt x="65" y="12"/>
                </a:lnTo>
                <a:lnTo>
                  <a:pt x="65" y="11"/>
                </a:lnTo>
                <a:lnTo>
                  <a:pt x="67" y="10"/>
                </a:lnTo>
                <a:lnTo>
                  <a:pt x="73" y="10"/>
                </a:lnTo>
                <a:lnTo>
                  <a:pt x="73" y="10"/>
                </a:lnTo>
                <a:close/>
                <a:moveTo>
                  <a:pt x="56" y="60"/>
                </a:moveTo>
                <a:lnTo>
                  <a:pt x="58" y="61"/>
                </a:lnTo>
                <a:lnTo>
                  <a:pt x="59" y="61"/>
                </a:lnTo>
                <a:lnTo>
                  <a:pt x="60" y="63"/>
                </a:lnTo>
                <a:lnTo>
                  <a:pt x="60" y="64"/>
                </a:lnTo>
                <a:lnTo>
                  <a:pt x="60" y="76"/>
                </a:lnTo>
                <a:lnTo>
                  <a:pt x="60" y="78"/>
                </a:lnTo>
                <a:lnTo>
                  <a:pt x="59" y="79"/>
                </a:lnTo>
                <a:lnTo>
                  <a:pt x="58" y="80"/>
                </a:lnTo>
                <a:lnTo>
                  <a:pt x="56" y="80"/>
                </a:lnTo>
                <a:lnTo>
                  <a:pt x="44" y="80"/>
                </a:lnTo>
                <a:lnTo>
                  <a:pt x="42" y="80"/>
                </a:lnTo>
                <a:lnTo>
                  <a:pt x="41" y="79"/>
                </a:lnTo>
                <a:lnTo>
                  <a:pt x="40" y="78"/>
                </a:lnTo>
                <a:lnTo>
                  <a:pt x="40" y="76"/>
                </a:lnTo>
                <a:lnTo>
                  <a:pt x="40" y="64"/>
                </a:lnTo>
                <a:lnTo>
                  <a:pt x="40" y="63"/>
                </a:lnTo>
                <a:lnTo>
                  <a:pt x="41" y="61"/>
                </a:lnTo>
                <a:lnTo>
                  <a:pt x="42" y="61"/>
                </a:lnTo>
                <a:lnTo>
                  <a:pt x="44" y="60"/>
                </a:lnTo>
                <a:lnTo>
                  <a:pt x="56" y="60"/>
                </a:lnTo>
                <a:lnTo>
                  <a:pt x="56" y="60"/>
                </a:lnTo>
                <a:close/>
                <a:moveTo>
                  <a:pt x="96" y="60"/>
                </a:moveTo>
                <a:lnTo>
                  <a:pt x="98" y="61"/>
                </a:lnTo>
                <a:lnTo>
                  <a:pt x="99" y="61"/>
                </a:lnTo>
                <a:lnTo>
                  <a:pt x="100" y="63"/>
                </a:lnTo>
                <a:lnTo>
                  <a:pt x="100" y="64"/>
                </a:lnTo>
                <a:lnTo>
                  <a:pt x="100" y="76"/>
                </a:lnTo>
                <a:lnTo>
                  <a:pt x="100" y="78"/>
                </a:lnTo>
                <a:lnTo>
                  <a:pt x="99" y="79"/>
                </a:lnTo>
                <a:lnTo>
                  <a:pt x="98" y="80"/>
                </a:lnTo>
                <a:lnTo>
                  <a:pt x="96" y="80"/>
                </a:lnTo>
                <a:lnTo>
                  <a:pt x="84" y="80"/>
                </a:lnTo>
                <a:lnTo>
                  <a:pt x="82" y="80"/>
                </a:lnTo>
                <a:lnTo>
                  <a:pt x="81" y="79"/>
                </a:lnTo>
                <a:lnTo>
                  <a:pt x="80" y="78"/>
                </a:lnTo>
                <a:lnTo>
                  <a:pt x="80" y="76"/>
                </a:lnTo>
                <a:lnTo>
                  <a:pt x="80" y="64"/>
                </a:lnTo>
                <a:lnTo>
                  <a:pt x="80" y="63"/>
                </a:lnTo>
                <a:lnTo>
                  <a:pt x="81" y="61"/>
                </a:lnTo>
                <a:lnTo>
                  <a:pt x="82" y="61"/>
                </a:lnTo>
                <a:lnTo>
                  <a:pt x="84" y="60"/>
                </a:lnTo>
                <a:lnTo>
                  <a:pt x="96" y="60"/>
                </a:lnTo>
                <a:lnTo>
                  <a:pt x="96" y="60"/>
                </a:lnTo>
                <a:close/>
                <a:moveTo>
                  <a:pt x="58" y="90"/>
                </a:moveTo>
                <a:lnTo>
                  <a:pt x="59" y="91"/>
                </a:lnTo>
                <a:lnTo>
                  <a:pt x="60" y="92"/>
                </a:lnTo>
                <a:lnTo>
                  <a:pt x="60" y="94"/>
                </a:lnTo>
                <a:lnTo>
                  <a:pt x="60" y="106"/>
                </a:lnTo>
                <a:lnTo>
                  <a:pt x="60" y="108"/>
                </a:lnTo>
                <a:lnTo>
                  <a:pt x="59" y="109"/>
                </a:lnTo>
                <a:lnTo>
                  <a:pt x="58" y="110"/>
                </a:lnTo>
                <a:lnTo>
                  <a:pt x="56" y="110"/>
                </a:lnTo>
                <a:lnTo>
                  <a:pt x="44" y="110"/>
                </a:lnTo>
                <a:lnTo>
                  <a:pt x="42" y="110"/>
                </a:lnTo>
                <a:lnTo>
                  <a:pt x="41" y="109"/>
                </a:lnTo>
                <a:lnTo>
                  <a:pt x="40" y="108"/>
                </a:lnTo>
                <a:lnTo>
                  <a:pt x="40" y="106"/>
                </a:lnTo>
                <a:lnTo>
                  <a:pt x="40" y="94"/>
                </a:lnTo>
                <a:lnTo>
                  <a:pt x="40" y="92"/>
                </a:lnTo>
                <a:lnTo>
                  <a:pt x="41" y="91"/>
                </a:lnTo>
                <a:lnTo>
                  <a:pt x="42" y="90"/>
                </a:lnTo>
                <a:lnTo>
                  <a:pt x="58" y="90"/>
                </a:lnTo>
                <a:lnTo>
                  <a:pt x="58" y="90"/>
                </a:lnTo>
                <a:close/>
                <a:moveTo>
                  <a:pt x="98" y="90"/>
                </a:moveTo>
                <a:lnTo>
                  <a:pt x="99" y="91"/>
                </a:lnTo>
                <a:lnTo>
                  <a:pt x="100" y="92"/>
                </a:lnTo>
                <a:lnTo>
                  <a:pt x="100" y="94"/>
                </a:lnTo>
                <a:lnTo>
                  <a:pt x="100" y="106"/>
                </a:lnTo>
                <a:lnTo>
                  <a:pt x="100" y="108"/>
                </a:lnTo>
                <a:lnTo>
                  <a:pt x="99" y="109"/>
                </a:lnTo>
                <a:lnTo>
                  <a:pt x="98" y="110"/>
                </a:lnTo>
                <a:lnTo>
                  <a:pt x="96" y="110"/>
                </a:lnTo>
                <a:lnTo>
                  <a:pt x="84" y="110"/>
                </a:lnTo>
                <a:lnTo>
                  <a:pt x="82" y="110"/>
                </a:lnTo>
                <a:lnTo>
                  <a:pt x="81" y="109"/>
                </a:lnTo>
                <a:lnTo>
                  <a:pt x="80" y="108"/>
                </a:lnTo>
                <a:lnTo>
                  <a:pt x="80" y="106"/>
                </a:lnTo>
                <a:lnTo>
                  <a:pt x="80" y="94"/>
                </a:lnTo>
                <a:lnTo>
                  <a:pt x="80" y="92"/>
                </a:lnTo>
                <a:lnTo>
                  <a:pt x="81" y="91"/>
                </a:lnTo>
                <a:lnTo>
                  <a:pt x="82" y="90"/>
                </a:lnTo>
                <a:lnTo>
                  <a:pt x="98" y="90"/>
                </a:lnTo>
                <a:lnTo>
                  <a:pt x="98" y="90"/>
                </a:lnTo>
                <a:close/>
                <a:moveTo>
                  <a:pt x="76" y="120"/>
                </a:moveTo>
                <a:lnTo>
                  <a:pt x="78" y="120"/>
                </a:lnTo>
                <a:lnTo>
                  <a:pt x="79" y="121"/>
                </a:lnTo>
                <a:lnTo>
                  <a:pt x="80" y="122"/>
                </a:lnTo>
                <a:lnTo>
                  <a:pt x="80" y="124"/>
                </a:lnTo>
                <a:lnTo>
                  <a:pt x="80" y="150"/>
                </a:lnTo>
                <a:lnTo>
                  <a:pt x="60" y="150"/>
                </a:lnTo>
                <a:lnTo>
                  <a:pt x="60" y="124"/>
                </a:lnTo>
                <a:lnTo>
                  <a:pt x="60" y="122"/>
                </a:lnTo>
                <a:lnTo>
                  <a:pt x="61" y="121"/>
                </a:lnTo>
                <a:lnTo>
                  <a:pt x="62" y="120"/>
                </a:lnTo>
                <a:lnTo>
                  <a:pt x="64" y="120"/>
                </a:lnTo>
                <a:lnTo>
                  <a:pt x="76" y="120"/>
                </a:lnTo>
                <a:lnTo>
                  <a:pt x="76" y="120"/>
                </a:lnTo>
                <a:close/>
                <a:moveTo>
                  <a:pt x="51" y="0"/>
                </a:moveTo>
                <a:lnTo>
                  <a:pt x="50" y="1"/>
                </a:lnTo>
                <a:lnTo>
                  <a:pt x="47" y="2"/>
                </a:lnTo>
                <a:lnTo>
                  <a:pt x="46" y="5"/>
                </a:lnTo>
                <a:lnTo>
                  <a:pt x="45" y="6"/>
                </a:lnTo>
                <a:lnTo>
                  <a:pt x="45" y="7"/>
                </a:lnTo>
                <a:lnTo>
                  <a:pt x="45" y="30"/>
                </a:lnTo>
                <a:lnTo>
                  <a:pt x="18" y="30"/>
                </a:lnTo>
                <a:lnTo>
                  <a:pt x="16" y="30"/>
                </a:lnTo>
                <a:lnTo>
                  <a:pt x="15" y="30"/>
                </a:lnTo>
                <a:lnTo>
                  <a:pt x="12" y="32"/>
                </a:lnTo>
                <a:lnTo>
                  <a:pt x="11" y="34"/>
                </a:lnTo>
                <a:lnTo>
                  <a:pt x="10" y="36"/>
                </a:lnTo>
                <a:lnTo>
                  <a:pt x="10" y="37"/>
                </a:lnTo>
                <a:lnTo>
                  <a:pt x="10" y="150"/>
                </a:lnTo>
                <a:lnTo>
                  <a:pt x="4" y="150"/>
                </a:lnTo>
                <a:lnTo>
                  <a:pt x="2" y="151"/>
                </a:lnTo>
                <a:lnTo>
                  <a:pt x="1" y="151"/>
                </a:lnTo>
                <a:lnTo>
                  <a:pt x="0" y="153"/>
                </a:lnTo>
                <a:lnTo>
                  <a:pt x="0" y="154"/>
                </a:lnTo>
                <a:lnTo>
                  <a:pt x="0" y="160"/>
                </a:lnTo>
                <a:lnTo>
                  <a:pt x="140" y="160"/>
                </a:lnTo>
                <a:lnTo>
                  <a:pt x="140" y="154"/>
                </a:lnTo>
                <a:lnTo>
                  <a:pt x="139" y="153"/>
                </a:lnTo>
                <a:lnTo>
                  <a:pt x="139" y="151"/>
                </a:lnTo>
                <a:lnTo>
                  <a:pt x="137" y="151"/>
                </a:lnTo>
                <a:lnTo>
                  <a:pt x="136" y="150"/>
                </a:lnTo>
                <a:lnTo>
                  <a:pt x="130" y="150"/>
                </a:lnTo>
                <a:lnTo>
                  <a:pt x="130" y="37"/>
                </a:lnTo>
                <a:lnTo>
                  <a:pt x="130" y="36"/>
                </a:lnTo>
                <a:lnTo>
                  <a:pt x="129" y="34"/>
                </a:lnTo>
                <a:lnTo>
                  <a:pt x="127" y="32"/>
                </a:lnTo>
                <a:lnTo>
                  <a:pt x="125" y="30"/>
                </a:lnTo>
                <a:lnTo>
                  <a:pt x="124" y="30"/>
                </a:lnTo>
                <a:lnTo>
                  <a:pt x="122" y="30"/>
                </a:lnTo>
                <a:lnTo>
                  <a:pt x="95" y="30"/>
                </a:lnTo>
                <a:lnTo>
                  <a:pt x="95" y="7"/>
                </a:lnTo>
                <a:lnTo>
                  <a:pt x="95" y="6"/>
                </a:lnTo>
                <a:lnTo>
                  <a:pt x="94" y="5"/>
                </a:lnTo>
                <a:lnTo>
                  <a:pt x="93" y="2"/>
                </a:lnTo>
                <a:lnTo>
                  <a:pt x="90" y="1"/>
                </a:lnTo>
                <a:lnTo>
                  <a:pt x="89" y="0"/>
                </a:lnTo>
                <a:lnTo>
                  <a:pt x="51" y="0"/>
                </a:lnTo>
                <a:lnTo>
                  <a:pt x="5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F3FAE1F4-08AF-5855-2FD1-51BDF6A5411C}"/>
              </a:ext>
            </a:extLst>
          </p:cNvPr>
          <p:cNvSpPr>
            <a:spLocks noEditPoints="1"/>
          </p:cNvSpPr>
          <p:nvPr/>
        </p:nvSpPr>
        <p:spPr bwMode="auto">
          <a:xfrm>
            <a:off x="9029701" y="5227638"/>
            <a:ext cx="188913" cy="254000"/>
          </a:xfrm>
          <a:custGeom>
            <a:avLst/>
            <a:gdLst>
              <a:gd name="T0" fmla="*/ 90 w 119"/>
              <a:gd name="T1" fmla="*/ 30 h 160"/>
              <a:gd name="T2" fmla="*/ 31 w 119"/>
              <a:gd name="T3" fmla="*/ 40 h 160"/>
              <a:gd name="T4" fmla="*/ 28 w 119"/>
              <a:gd name="T5" fmla="*/ 25 h 160"/>
              <a:gd name="T6" fmla="*/ 91 w 119"/>
              <a:gd name="T7" fmla="*/ 20 h 160"/>
              <a:gd name="T8" fmla="*/ 69 w 119"/>
              <a:gd name="T9" fmla="*/ 97 h 160"/>
              <a:gd name="T10" fmla="*/ 80 w 119"/>
              <a:gd name="T11" fmla="*/ 106 h 160"/>
              <a:gd name="T12" fmla="*/ 88 w 119"/>
              <a:gd name="T13" fmla="*/ 120 h 160"/>
              <a:gd name="T14" fmla="*/ 36 w 119"/>
              <a:gd name="T15" fmla="*/ 110 h 160"/>
              <a:gd name="T16" fmla="*/ 46 w 119"/>
              <a:gd name="T17" fmla="*/ 99 h 160"/>
              <a:gd name="T18" fmla="*/ 60 w 119"/>
              <a:gd name="T19" fmla="*/ 95 h 160"/>
              <a:gd name="T20" fmla="*/ 5 w 119"/>
              <a:gd name="T21" fmla="*/ 0 h 160"/>
              <a:gd name="T22" fmla="*/ 0 w 119"/>
              <a:gd name="T23" fmla="*/ 5 h 160"/>
              <a:gd name="T24" fmla="*/ 0 w 119"/>
              <a:gd name="T25" fmla="*/ 12 h 160"/>
              <a:gd name="T26" fmla="*/ 2 w 119"/>
              <a:gd name="T27" fmla="*/ 18 h 160"/>
              <a:gd name="T28" fmla="*/ 7 w 119"/>
              <a:gd name="T29" fmla="*/ 20 h 160"/>
              <a:gd name="T30" fmla="*/ 9 w 119"/>
              <a:gd name="T31" fmla="*/ 35 h 160"/>
              <a:gd name="T32" fmla="*/ 13 w 119"/>
              <a:gd name="T33" fmla="*/ 50 h 160"/>
              <a:gd name="T34" fmla="*/ 21 w 119"/>
              <a:gd name="T35" fmla="*/ 62 h 160"/>
              <a:gd name="T36" fmla="*/ 30 w 119"/>
              <a:gd name="T37" fmla="*/ 72 h 160"/>
              <a:gd name="T38" fmla="*/ 41 w 119"/>
              <a:gd name="T39" fmla="*/ 79 h 160"/>
              <a:gd name="T40" fmla="*/ 37 w 119"/>
              <a:gd name="T41" fmla="*/ 84 h 160"/>
              <a:gd name="T42" fmla="*/ 27 w 119"/>
              <a:gd name="T43" fmla="*/ 92 h 160"/>
              <a:gd name="T44" fmla="*/ 18 w 119"/>
              <a:gd name="T45" fmla="*/ 102 h 160"/>
              <a:gd name="T46" fmla="*/ 11 w 119"/>
              <a:gd name="T47" fmla="*/ 115 h 160"/>
              <a:gd name="T48" fmla="*/ 8 w 119"/>
              <a:gd name="T49" fmla="*/ 130 h 160"/>
              <a:gd name="T50" fmla="*/ 5 w 119"/>
              <a:gd name="T51" fmla="*/ 141 h 160"/>
              <a:gd name="T52" fmla="*/ 0 w 119"/>
              <a:gd name="T53" fmla="*/ 145 h 160"/>
              <a:gd name="T54" fmla="*/ 0 w 119"/>
              <a:gd name="T55" fmla="*/ 153 h 160"/>
              <a:gd name="T56" fmla="*/ 2 w 119"/>
              <a:gd name="T57" fmla="*/ 158 h 160"/>
              <a:gd name="T58" fmla="*/ 113 w 119"/>
              <a:gd name="T59" fmla="*/ 160 h 160"/>
              <a:gd name="T60" fmla="*/ 118 w 119"/>
              <a:gd name="T61" fmla="*/ 156 h 160"/>
              <a:gd name="T62" fmla="*/ 119 w 119"/>
              <a:gd name="T63" fmla="*/ 148 h 160"/>
              <a:gd name="T64" fmla="*/ 116 w 119"/>
              <a:gd name="T65" fmla="*/ 143 h 160"/>
              <a:gd name="T66" fmla="*/ 111 w 119"/>
              <a:gd name="T67" fmla="*/ 140 h 160"/>
              <a:gd name="T68" fmla="*/ 109 w 119"/>
              <a:gd name="T69" fmla="*/ 125 h 160"/>
              <a:gd name="T70" fmla="*/ 105 w 119"/>
              <a:gd name="T71" fmla="*/ 111 h 160"/>
              <a:gd name="T72" fmla="*/ 98 w 119"/>
              <a:gd name="T73" fmla="*/ 98 h 160"/>
              <a:gd name="T74" fmla="*/ 89 w 119"/>
              <a:gd name="T75" fmla="*/ 89 h 160"/>
              <a:gd name="T76" fmla="*/ 77 w 119"/>
              <a:gd name="T77" fmla="*/ 82 h 160"/>
              <a:gd name="T78" fmla="*/ 81 w 119"/>
              <a:gd name="T79" fmla="*/ 77 h 160"/>
              <a:gd name="T80" fmla="*/ 92 w 119"/>
              <a:gd name="T81" fmla="*/ 69 h 160"/>
              <a:gd name="T82" fmla="*/ 100 w 119"/>
              <a:gd name="T83" fmla="*/ 58 h 160"/>
              <a:gd name="T84" fmla="*/ 107 w 119"/>
              <a:gd name="T85" fmla="*/ 45 h 160"/>
              <a:gd name="T86" fmla="*/ 110 w 119"/>
              <a:gd name="T87" fmla="*/ 30 h 160"/>
              <a:gd name="T88" fmla="*/ 113 w 119"/>
              <a:gd name="T89" fmla="*/ 20 h 160"/>
              <a:gd name="T90" fmla="*/ 118 w 119"/>
              <a:gd name="T91" fmla="*/ 15 h 160"/>
              <a:gd name="T92" fmla="*/ 119 w 119"/>
              <a:gd name="T93" fmla="*/ 7 h 160"/>
              <a:gd name="T94" fmla="*/ 116 w 119"/>
              <a:gd name="T95" fmla="*/ 2 h 160"/>
              <a:gd name="T96" fmla="*/ 5 w 119"/>
              <a:gd name="T9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9" h="160">
                <a:moveTo>
                  <a:pt x="91" y="20"/>
                </a:moveTo>
                <a:lnTo>
                  <a:pt x="91" y="25"/>
                </a:lnTo>
                <a:lnTo>
                  <a:pt x="90" y="30"/>
                </a:lnTo>
                <a:lnTo>
                  <a:pt x="89" y="35"/>
                </a:lnTo>
                <a:lnTo>
                  <a:pt x="88" y="40"/>
                </a:lnTo>
                <a:lnTo>
                  <a:pt x="31" y="40"/>
                </a:lnTo>
                <a:lnTo>
                  <a:pt x="29" y="35"/>
                </a:lnTo>
                <a:lnTo>
                  <a:pt x="28" y="30"/>
                </a:lnTo>
                <a:lnTo>
                  <a:pt x="28" y="25"/>
                </a:lnTo>
                <a:lnTo>
                  <a:pt x="27" y="20"/>
                </a:lnTo>
                <a:lnTo>
                  <a:pt x="91" y="20"/>
                </a:lnTo>
                <a:lnTo>
                  <a:pt x="91" y="20"/>
                </a:lnTo>
                <a:close/>
                <a:moveTo>
                  <a:pt x="60" y="95"/>
                </a:moveTo>
                <a:lnTo>
                  <a:pt x="64" y="96"/>
                </a:lnTo>
                <a:lnTo>
                  <a:pt x="69" y="97"/>
                </a:lnTo>
                <a:lnTo>
                  <a:pt x="73" y="99"/>
                </a:lnTo>
                <a:lnTo>
                  <a:pt x="76" y="102"/>
                </a:lnTo>
                <a:lnTo>
                  <a:pt x="80" y="106"/>
                </a:lnTo>
                <a:lnTo>
                  <a:pt x="83" y="110"/>
                </a:lnTo>
                <a:lnTo>
                  <a:pt x="85" y="115"/>
                </a:lnTo>
                <a:lnTo>
                  <a:pt x="88" y="120"/>
                </a:lnTo>
                <a:lnTo>
                  <a:pt x="31" y="120"/>
                </a:lnTo>
                <a:lnTo>
                  <a:pt x="33" y="115"/>
                </a:lnTo>
                <a:lnTo>
                  <a:pt x="36" y="110"/>
                </a:lnTo>
                <a:lnTo>
                  <a:pt x="39" y="106"/>
                </a:lnTo>
                <a:lnTo>
                  <a:pt x="43" y="102"/>
                </a:lnTo>
                <a:lnTo>
                  <a:pt x="46" y="99"/>
                </a:lnTo>
                <a:lnTo>
                  <a:pt x="51" y="97"/>
                </a:lnTo>
                <a:lnTo>
                  <a:pt x="55" y="96"/>
                </a:lnTo>
                <a:lnTo>
                  <a:pt x="60" y="95"/>
                </a:lnTo>
                <a:lnTo>
                  <a:pt x="60" y="95"/>
                </a:lnTo>
                <a:lnTo>
                  <a:pt x="60" y="95"/>
                </a:lnTo>
                <a:close/>
                <a:moveTo>
                  <a:pt x="5" y="0"/>
                </a:moveTo>
                <a:lnTo>
                  <a:pt x="4" y="1"/>
                </a:lnTo>
                <a:lnTo>
                  <a:pt x="2" y="2"/>
                </a:lnTo>
                <a:lnTo>
                  <a:pt x="0" y="5"/>
                </a:lnTo>
                <a:lnTo>
                  <a:pt x="0" y="6"/>
                </a:lnTo>
                <a:lnTo>
                  <a:pt x="0" y="7"/>
                </a:lnTo>
                <a:lnTo>
                  <a:pt x="0" y="12"/>
                </a:lnTo>
                <a:lnTo>
                  <a:pt x="0" y="14"/>
                </a:lnTo>
                <a:lnTo>
                  <a:pt x="0" y="15"/>
                </a:lnTo>
                <a:lnTo>
                  <a:pt x="2" y="18"/>
                </a:lnTo>
                <a:lnTo>
                  <a:pt x="4" y="19"/>
                </a:lnTo>
                <a:lnTo>
                  <a:pt x="5" y="20"/>
                </a:lnTo>
                <a:lnTo>
                  <a:pt x="7" y="20"/>
                </a:lnTo>
                <a:lnTo>
                  <a:pt x="7" y="25"/>
                </a:lnTo>
                <a:lnTo>
                  <a:pt x="8" y="30"/>
                </a:lnTo>
                <a:lnTo>
                  <a:pt x="9" y="35"/>
                </a:lnTo>
                <a:lnTo>
                  <a:pt x="10" y="40"/>
                </a:lnTo>
                <a:lnTo>
                  <a:pt x="11" y="45"/>
                </a:lnTo>
                <a:lnTo>
                  <a:pt x="13" y="50"/>
                </a:lnTo>
                <a:lnTo>
                  <a:pt x="15" y="54"/>
                </a:lnTo>
                <a:lnTo>
                  <a:pt x="18" y="58"/>
                </a:lnTo>
                <a:lnTo>
                  <a:pt x="21" y="62"/>
                </a:lnTo>
                <a:lnTo>
                  <a:pt x="23" y="65"/>
                </a:lnTo>
                <a:lnTo>
                  <a:pt x="27" y="69"/>
                </a:lnTo>
                <a:lnTo>
                  <a:pt x="30" y="72"/>
                </a:lnTo>
                <a:lnTo>
                  <a:pt x="34" y="74"/>
                </a:lnTo>
                <a:lnTo>
                  <a:pt x="37" y="77"/>
                </a:lnTo>
                <a:lnTo>
                  <a:pt x="41" y="79"/>
                </a:lnTo>
                <a:lnTo>
                  <a:pt x="45" y="80"/>
                </a:lnTo>
                <a:lnTo>
                  <a:pt x="41" y="82"/>
                </a:lnTo>
                <a:lnTo>
                  <a:pt x="37" y="84"/>
                </a:lnTo>
                <a:lnTo>
                  <a:pt x="34" y="86"/>
                </a:lnTo>
                <a:lnTo>
                  <a:pt x="30" y="89"/>
                </a:lnTo>
                <a:lnTo>
                  <a:pt x="27" y="92"/>
                </a:lnTo>
                <a:lnTo>
                  <a:pt x="23" y="95"/>
                </a:lnTo>
                <a:lnTo>
                  <a:pt x="21" y="98"/>
                </a:lnTo>
                <a:lnTo>
                  <a:pt x="18" y="102"/>
                </a:lnTo>
                <a:lnTo>
                  <a:pt x="15" y="106"/>
                </a:lnTo>
                <a:lnTo>
                  <a:pt x="13" y="111"/>
                </a:lnTo>
                <a:lnTo>
                  <a:pt x="11" y="115"/>
                </a:lnTo>
                <a:lnTo>
                  <a:pt x="10" y="120"/>
                </a:lnTo>
                <a:lnTo>
                  <a:pt x="9" y="125"/>
                </a:lnTo>
                <a:lnTo>
                  <a:pt x="8" y="130"/>
                </a:lnTo>
                <a:lnTo>
                  <a:pt x="7" y="135"/>
                </a:lnTo>
                <a:lnTo>
                  <a:pt x="7" y="140"/>
                </a:lnTo>
                <a:lnTo>
                  <a:pt x="5" y="141"/>
                </a:lnTo>
                <a:lnTo>
                  <a:pt x="4" y="141"/>
                </a:lnTo>
                <a:lnTo>
                  <a:pt x="2" y="143"/>
                </a:lnTo>
                <a:lnTo>
                  <a:pt x="0" y="145"/>
                </a:lnTo>
                <a:lnTo>
                  <a:pt x="0" y="146"/>
                </a:lnTo>
                <a:lnTo>
                  <a:pt x="0" y="148"/>
                </a:lnTo>
                <a:lnTo>
                  <a:pt x="0" y="153"/>
                </a:lnTo>
                <a:lnTo>
                  <a:pt x="0" y="154"/>
                </a:lnTo>
                <a:lnTo>
                  <a:pt x="0" y="156"/>
                </a:lnTo>
                <a:lnTo>
                  <a:pt x="2" y="158"/>
                </a:lnTo>
                <a:lnTo>
                  <a:pt x="4" y="160"/>
                </a:lnTo>
                <a:lnTo>
                  <a:pt x="5" y="160"/>
                </a:lnTo>
                <a:lnTo>
                  <a:pt x="113" y="160"/>
                </a:lnTo>
                <a:lnTo>
                  <a:pt x="114" y="160"/>
                </a:lnTo>
                <a:lnTo>
                  <a:pt x="116" y="158"/>
                </a:lnTo>
                <a:lnTo>
                  <a:pt x="118" y="156"/>
                </a:lnTo>
                <a:lnTo>
                  <a:pt x="118" y="154"/>
                </a:lnTo>
                <a:lnTo>
                  <a:pt x="119" y="153"/>
                </a:lnTo>
                <a:lnTo>
                  <a:pt x="119" y="148"/>
                </a:lnTo>
                <a:lnTo>
                  <a:pt x="118" y="146"/>
                </a:lnTo>
                <a:lnTo>
                  <a:pt x="118" y="145"/>
                </a:lnTo>
                <a:lnTo>
                  <a:pt x="116" y="143"/>
                </a:lnTo>
                <a:lnTo>
                  <a:pt x="114" y="141"/>
                </a:lnTo>
                <a:lnTo>
                  <a:pt x="113" y="141"/>
                </a:lnTo>
                <a:lnTo>
                  <a:pt x="111" y="140"/>
                </a:lnTo>
                <a:lnTo>
                  <a:pt x="111" y="135"/>
                </a:lnTo>
                <a:lnTo>
                  <a:pt x="110" y="130"/>
                </a:lnTo>
                <a:lnTo>
                  <a:pt x="109" y="125"/>
                </a:lnTo>
                <a:lnTo>
                  <a:pt x="108" y="120"/>
                </a:lnTo>
                <a:lnTo>
                  <a:pt x="107" y="115"/>
                </a:lnTo>
                <a:lnTo>
                  <a:pt x="105" y="111"/>
                </a:lnTo>
                <a:lnTo>
                  <a:pt x="103" y="106"/>
                </a:lnTo>
                <a:lnTo>
                  <a:pt x="100" y="102"/>
                </a:lnTo>
                <a:lnTo>
                  <a:pt x="98" y="98"/>
                </a:lnTo>
                <a:lnTo>
                  <a:pt x="95" y="95"/>
                </a:lnTo>
                <a:lnTo>
                  <a:pt x="92" y="92"/>
                </a:lnTo>
                <a:lnTo>
                  <a:pt x="89" y="89"/>
                </a:lnTo>
                <a:lnTo>
                  <a:pt x="85" y="86"/>
                </a:lnTo>
                <a:lnTo>
                  <a:pt x="81" y="84"/>
                </a:lnTo>
                <a:lnTo>
                  <a:pt x="77" y="82"/>
                </a:lnTo>
                <a:lnTo>
                  <a:pt x="74" y="80"/>
                </a:lnTo>
                <a:lnTo>
                  <a:pt x="77" y="79"/>
                </a:lnTo>
                <a:lnTo>
                  <a:pt x="81" y="77"/>
                </a:lnTo>
                <a:lnTo>
                  <a:pt x="85" y="74"/>
                </a:lnTo>
                <a:lnTo>
                  <a:pt x="89" y="72"/>
                </a:lnTo>
                <a:lnTo>
                  <a:pt x="92" y="69"/>
                </a:lnTo>
                <a:lnTo>
                  <a:pt x="95" y="65"/>
                </a:lnTo>
                <a:lnTo>
                  <a:pt x="98" y="62"/>
                </a:lnTo>
                <a:lnTo>
                  <a:pt x="100" y="58"/>
                </a:lnTo>
                <a:lnTo>
                  <a:pt x="103" y="54"/>
                </a:lnTo>
                <a:lnTo>
                  <a:pt x="105" y="50"/>
                </a:lnTo>
                <a:lnTo>
                  <a:pt x="107" y="45"/>
                </a:lnTo>
                <a:lnTo>
                  <a:pt x="108" y="40"/>
                </a:lnTo>
                <a:lnTo>
                  <a:pt x="109" y="35"/>
                </a:lnTo>
                <a:lnTo>
                  <a:pt x="110" y="30"/>
                </a:lnTo>
                <a:lnTo>
                  <a:pt x="111" y="25"/>
                </a:lnTo>
                <a:lnTo>
                  <a:pt x="111" y="20"/>
                </a:lnTo>
                <a:lnTo>
                  <a:pt x="113" y="20"/>
                </a:lnTo>
                <a:lnTo>
                  <a:pt x="114" y="19"/>
                </a:lnTo>
                <a:lnTo>
                  <a:pt x="116" y="18"/>
                </a:lnTo>
                <a:lnTo>
                  <a:pt x="118" y="15"/>
                </a:lnTo>
                <a:lnTo>
                  <a:pt x="118" y="14"/>
                </a:lnTo>
                <a:lnTo>
                  <a:pt x="119" y="12"/>
                </a:lnTo>
                <a:lnTo>
                  <a:pt x="119" y="7"/>
                </a:lnTo>
                <a:lnTo>
                  <a:pt x="118" y="6"/>
                </a:lnTo>
                <a:lnTo>
                  <a:pt x="118" y="5"/>
                </a:lnTo>
                <a:lnTo>
                  <a:pt x="116" y="2"/>
                </a:lnTo>
                <a:lnTo>
                  <a:pt x="114" y="1"/>
                </a:lnTo>
                <a:lnTo>
                  <a:pt x="113" y="0"/>
                </a:lnTo>
                <a:lnTo>
                  <a:pt x="5" y="0"/>
                </a:lnTo>
                <a:lnTo>
                  <a:pt x="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EAA6F539-7FC8-D906-04D4-8722FC82D1FA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5227638"/>
            <a:ext cx="254000" cy="254000"/>
          </a:xfrm>
          <a:custGeom>
            <a:avLst/>
            <a:gdLst>
              <a:gd name="T0" fmla="*/ 115 w 160"/>
              <a:gd name="T1" fmla="*/ 32 h 160"/>
              <a:gd name="T2" fmla="*/ 114 w 160"/>
              <a:gd name="T3" fmla="*/ 41 h 160"/>
              <a:gd name="T4" fmla="*/ 121 w 160"/>
              <a:gd name="T5" fmla="*/ 47 h 160"/>
              <a:gd name="T6" fmla="*/ 130 w 160"/>
              <a:gd name="T7" fmla="*/ 43 h 160"/>
              <a:gd name="T8" fmla="*/ 132 w 160"/>
              <a:gd name="T9" fmla="*/ 34 h 160"/>
              <a:gd name="T10" fmla="*/ 125 w 160"/>
              <a:gd name="T11" fmla="*/ 28 h 160"/>
              <a:gd name="T12" fmla="*/ 90 w 160"/>
              <a:gd name="T13" fmla="*/ 55 h 160"/>
              <a:gd name="T14" fmla="*/ 106 w 160"/>
              <a:gd name="T15" fmla="*/ 75 h 160"/>
              <a:gd name="T16" fmla="*/ 99 w 160"/>
              <a:gd name="T17" fmla="*/ 99 h 160"/>
              <a:gd name="T18" fmla="*/ 70 w 160"/>
              <a:gd name="T19" fmla="*/ 105 h 160"/>
              <a:gd name="T20" fmla="*/ 54 w 160"/>
              <a:gd name="T21" fmla="*/ 85 h 160"/>
              <a:gd name="T22" fmla="*/ 61 w 160"/>
              <a:gd name="T23" fmla="*/ 61 h 160"/>
              <a:gd name="T24" fmla="*/ 80 w 160"/>
              <a:gd name="T25" fmla="*/ 53 h 160"/>
              <a:gd name="T26" fmla="*/ 68 w 160"/>
              <a:gd name="T27" fmla="*/ 41 h 160"/>
              <a:gd name="T28" fmla="*/ 51 w 160"/>
              <a:gd name="T29" fmla="*/ 51 h 160"/>
              <a:gd name="T30" fmla="*/ 41 w 160"/>
              <a:gd name="T31" fmla="*/ 68 h 160"/>
              <a:gd name="T32" fmla="*/ 40 w 160"/>
              <a:gd name="T33" fmla="*/ 88 h 160"/>
              <a:gd name="T34" fmla="*/ 48 w 160"/>
              <a:gd name="T35" fmla="*/ 106 h 160"/>
              <a:gd name="T36" fmla="*/ 64 w 160"/>
              <a:gd name="T37" fmla="*/ 118 h 160"/>
              <a:gd name="T38" fmla="*/ 88 w 160"/>
              <a:gd name="T39" fmla="*/ 121 h 160"/>
              <a:gd name="T40" fmla="*/ 106 w 160"/>
              <a:gd name="T41" fmla="*/ 112 h 160"/>
              <a:gd name="T42" fmla="*/ 118 w 160"/>
              <a:gd name="T43" fmla="*/ 96 h 160"/>
              <a:gd name="T44" fmla="*/ 121 w 160"/>
              <a:gd name="T45" fmla="*/ 76 h 160"/>
              <a:gd name="T46" fmla="*/ 114 w 160"/>
              <a:gd name="T47" fmla="*/ 57 h 160"/>
              <a:gd name="T48" fmla="*/ 99 w 160"/>
              <a:gd name="T49" fmla="*/ 44 h 160"/>
              <a:gd name="T50" fmla="*/ 80 w 160"/>
              <a:gd name="T51" fmla="*/ 39 h 160"/>
              <a:gd name="T52" fmla="*/ 117 w 160"/>
              <a:gd name="T53" fmla="*/ 15 h 160"/>
              <a:gd name="T54" fmla="*/ 140 w 160"/>
              <a:gd name="T55" fmla="*/ 28 h 160"/>
              <a:gd name="T56" fmla="*/ 145 w 160"/>
              <a:gd name="T57" fmla="*/ 69 h 160"/>
              <a:gd name="T58" fmla="*/ 144 w 160"/>
              <a:gd name="T59" fmla="*/ 123 h 160"/>
              <a:gd name="T60" fmla="*/ 127 w 160"/>
              <a:gd name="T61" fmla="*/ 143 h 160"/>
              <a:gd name="T62" fmla="*/ 43 w 160"/>
              <a:gd name="T63" fmla="*/ 145 h 160"/>
              <a:gd name="T64" fmla="*/ 20 w 160"/>
              <a:gd name="T65" fmla="*/ 133 h 160"/>
              <a:gd name="T66" fmla="*/ 14 w 160"/>
              <a:gd name="T67" fmla="*/ 91 h 160"/>
              <a:gd name="T68" fmla="*/ 16 w 160"/>
              <a:gd name="T69" fmla="*/ 38 h 160"/>
              <a:gd name="T70" fmla="*/ 33 w 160"/>
              <a:gd name="T71" fmla="*/ 17 h 160"/>
              <a:gd name="T72" fmla="*/ 80 w 160"/>
              <a:gd name="T73" fmla="*/ 15 h 160"/>
              <a:gd name="T74" fmla="*/ 38 w 160"/>
              <a:gd name="T75" fmla="*/ 1 h 160"/>
              <a:gd name="T76" fmla="*/ 17 w 160"/>
              <a:gd name="T77" fmla="*/ 10 h 160"/>
              <a:gd name="T78" fmla="*/ 4 w 160"/>
              <a:gd name="T79" fmla="*/ 29 h 160"/>
              <a:gd name="T80" fmla="*/ 0 w 160"/>
              <a:gd name="T81" fmla="*/ 80 h 160"/>
              <a:gd name="T82" fmla="*/ 4 w 160"/>
              <a:gd name="T83" fmla="*/ 131 h 160"/>
              <a:gd name="T84" fmla="*/ 17 w 160"/>
              <a:gd name="T85" fmla="*/ 150 h 160"/>
              <a:gd name="T86" fmla="*/ 38 w 160"/>
              <a:gd name="T87" fmla="*/ 159 h 160"/>
              <a:gd name="T88" fmla="*/ 122 w 160"/>
              <a:gd name="T89" fmla="*/ 159 h 160"/>
              <a:gd name="T90" fmla="*/ 143 w 160"/>
              <a:gd name="T91" fmla="*/ 150 h 160"/>
              <a:gd name="T92" fmla="*/ 156 w 160"/>
              <a:gd name="T93" fmla="*/ 131 h 160"/>
              <a:gd name="T94" fmla="*/ 160 w 160"/>
              <a:gd name="T95" fmla="*/ 80 h 160"/>
              <a:gd name="T96" fmla="*/ 156 w 160"/>
              <a:gd name="T97" fmla="*/ 29 h 160"/>
              <a:gd name="T98" fmla="*/ 143 w 160"/>
              <a:gd name="T99" fmla="*/ 10 h 160"/>
              <a:gd name="T100" fmla="*/ 122 w 160"/>
              <a:gd name="T101" fmla="*/ 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121" y="28"/>
                </a:moveTo>
                <a:lnTo>
                  <a:pt x="119" y="28"/>
                </a:lnTo>
                <a:lnTo>
                  <a:pt x="117" y="30"/>
                </a:lnTo>
                <a:lnTo>
                  <a:pt x="116" y="31"/>
                </a:lnTo>
                <a:lnTo>
                  <a:pt x="115" y="32"/>
                </a:lnTo>
                <a:lnTo>
                  <a:pt x="114" y="34"/>
                </a:lnTo>
                <a:lnTo>
                  <a:pt x="113" y="35"/>
                </a:lnTo>
                <a:lnTo>
                  <a:pt x="113" y="38"/>
                </a:lnTo>
                <a:lnTo>
                  <a:pt x="113" y="39"/>
                </a:lnTo>
                <a:lnTo>
                  <a:pt x="114" y="41"/>
                </a:lnTo>
                <a:lnTo>
                  <a:pt x="114" y="43"/>
                </a:lnTo>
                <a:lnTo>
                  <a:pt x="116" y="44"/>
                </a:lnTo>
                <a:lnTo>
                  <a:pt x="117" y="45"/>
                </a:lnTo>
                <a:lnTo>
                  <a:pt x="119" y="46"/>
                </a:lnTo>
                <a:lnTo>
                  <a:pt x="121" y="47"/>
                </a:lnTo>
                <a:lnTo>
                  <a:pt x="125" y="47"/>
                </a:lnTo>
                <a:lnTo>
                  <a:pt x="126" y="46"/>
                </a:lnTo>
                <a:lnTo>
                  <a:pt x="128" y="45"/>
                </a:lnTo>
                <a:lnTo>
                  <a:pt x="129" y="44"/>
                </a:lnTo>
                <a:lnTo>
                  <a:pt x="130" y="43"/>
                </a:lnTo>
                <a:lnTo>
                  <a:pt x="132" y="41"/>
                </a:lnTo>
                <a:lnTo>
                  <a:pt x="132" y="39"/>
                </a:lnTo>
                <a:lnTo>
                  <a:pt x="132" y="38"/>
                </a:lnTo>
                <a:lnTo>
                  <a:pt x="132" y="35"/>
                </a:lnTo>
                <a:lnTo>
                  <a:pt x="132" y="34"/>
                </a:lnTo>
                <a:lnTo>
                  <a:pt x="130" y="32"/>
                </a:lnTo>
                <a:lnTo>
                  <a:pt x="129" y="31"/>
                </a:lnTo>
                <a:lnTo>
                  <a:pt x="128" y="30"/>
                </a:lnTo>
                <a:lnTo>
                  <a:pt x="126" y="28"/>
                </a:lnTo>
                <a:lnTo>
                  <a:pt x="125" y="28"/>
                </a:lnTo>
                <a:lnTo>
                  <a:pt x="121" y="28"/>
                </a:lnTo>
                <a:lnTo>
                  <a:pt x="121" y="28"/>
                </a:lnTo>
                <a:close/>
                <a:moveTo>
                  <a:pt x="80" y="53"/>
                </a:moveTo>
                <a:lnTo>
                  <a:pt x="85" y="54"/>
                </a:lnTo>
                <a:lnTo>
                  <a:pt x="90" y="55"/>
                </a:lnTo>
                <a:lnTo>
                  <a:pt x="95" y="58"/>
                </a:lnTo>
                <a:lnTo>
                  <a:pt x="99" y="61"/>
                </a:lnTo>
                <a:lnTo>
                  <a:pt x="102" y="65"/>
                </a:lnTo>
                <a:lnTo>
                  <a:pt x="105" y="70"/>
                </a:lnTo>
                <a:lnTo>
                  <a:pt x="106" y="75"/>
                </a:lnTo>
                <a:lnTo>
                  <a:pt x="106" y="80"/>
                </a:lnTo>
                <a:lnTo>
                  <a:pt x="106" y="85"/>
                </a:lnTo>
                <a:lnTo>
                  <a:pt x="105" y="91"/>
                </a:lnTo>
                <a:lnTo>
                  <a:pt x="102" y="95"/>
                </a:lnTo>
                <a:lnTo>
                  <a:pt x="99" y="99"/>
                </a:lnTo>
                <a:lnTo>
                  <a:pt x="95" y="103"/>
                </a:lnTo>
                <a:lnTo>
                  <a:pt x="90" y="105"/>
                </a:lnTo>
                <a:lnTo>
                  <a:pt x="85" y="107"/>
                </a:lnTo>
                <a:lnTo>
                  <a:pt x="75" y="107"/>
                </a:lnTo>
                <a:lnTo>
                  <a:pt x="70" y="105"/>
                </a:lnTo>
                <a:lnTo>
                  <a:pt x="65" y="103"/>
                </a:lnTo>
                <a:lnTo>
                  <a:pt x="61" y="99"/>
                </a:lnTo>
                <a:lnTo>
                  <a:pt x="58" y="95"/>
                </a:lnTo>
                <a:lnTo>
                  <a:pt x="55" y="91"/>
                </a:lnTo>
                <a:lnTo>
                  <a:pt x="54" y="85"/>
                </a:lnTo>
                <a:lnTo>
                  <a:pt x="53" y="80"/>
                </a:lnTo>
                <a:lnTo>
                  <a:pt x="54" y="75"/>
                </a:lnTo>
                <a:lnTo>
                  <a:pt x="55" y="70"/>
                </a:lnTo>
                <a:lnTo>
                  <a:pt x="58" y="65"/>
                </a:lnTo>
                <a:lnTo>
                  <a:pt x="61" y="61"/>
                </a:lnTo>
                <a:lnTo>
                  <a:pt x="65" y="58"/>
                </a:lnTo>
                <a:lnTo>
                  <a:pt x="70" y="55"/>
                </a:lnTo>
                <a:lnTo>
                  <a:pt x="75" y="54"/>
                </a:lnTo>
                <a:lnTo>
                  <a:pt x="80" y="53"/>
                </a:lnTo>
                <a:lnTo>
                  <a:pt x="80" y="53"/>
                </a:lnTo>
                <a:lnTo>
                  <a:pt x="80" y="53"/>
                </a:lnTo>
                <a:close/>
                <a:moveTo>
                  <a:pt x="80" y="39"/>
                </a:moveTo>
                <a:lnTo>
                  <a:pt x="76" y="39"/>
                </a:lnTo>
                <a:lnTo>
                  <a:pt x="71" y="40"/>
                </a:lnTo>
                <a:lnTo>
                  <a:pt x="68" y="41"/>
                </a:lnTo>
                <a:lnTo>
                  <a:pt x="64" y="42"/>
                </a:lnTo>
                <a:lnTo>
                  <a:pt x="60" y="44"/>
                </a:lnTo>
                <a:lnTo>
                  <a:pt x="57" y="46"/>
                </a:lnTo>
                <a:lnTo>
                  <a:pt x="54" y="49"/>
                </a:lnTo>
                <a:lnTo>
                  <a:pt x="51" y="51"/>
                </a:lnTo>
                <a:lnTo>
                  <a:pt x="48" y="54"/>
                </a:lnTo>
                <a:lnTo>
                  <a:pt x="46" y="57"/>
                </a:lnTo>
                <a:lnTo>
                  <a:pt x="44" y="61"/>
                </a:lnTo>
                <a:lnTo>
                  <a:pt x="42" y="64"/>
                </a:lnTo>
                <a:lnTo>
                  <a:pt x="41" y="68"/>
                </a:lnTo>
                <a:lnTo>
                  <a:pt x="40" y="72"/>
                </a:lnTo>
                <a:lnTo>
                  <a:pt x="39" y="76"/>
                </a:lnTo>
                <a:lnTo>
                  <a:pt x="39" y="80"/>
                </a:lnTo>
                <a:lnTo>
                  <a:pt x="39" y="84"/>
                </a:lnTo>
                <a:lnTo>
                  <a:pt x="40" y="88"/>
                </a:lnTo>
                <a:lnTo>
                  <a:pt x="41" y="92"/>
                </a:lnTo>
                <a:lnTo>
                  <a:pt x="42" y="96"/>
                </a:lnTo>
                <a:lnTo>
                  <a:pt x="44" y="100"/>
                </a:lnTo>
                <a:lnTo>
                  <a:pt x="46" y="103"/>
                </a:lnTo>
                <a:lnTo>
                  <a:pt x="48" y="106"/>
                </a:lnTo>
                <a:lnTo>
                  <a:pt x="51" y="110"/>
                </a:lnTo>
                <a:lnTo>
                  <a:pt x="54" y="112"/>
                </a:lnTo>
                <a:lnTo>
                  <a:pt x="57" y="114"/>
                </a:lnTo>
                <a:lnTo>
                  <a:pt x="60" y="116"/>
                </a:lnTo>
                <a:lnTo>
                  <a:pt x="64" y="118"/>
                </a:lnTo>
                <a:lnTo>
                  <a:pt x="68" y="119"/>
                </a:lnTo>
                <a:lnTo>
                  <a:pt x="71" y="121"/>
                </a:lnTo>
                <a:lnTo>
                  <a:pt x="76" y="121"/>
                </a:lnTo>
                <a:lnTo>
                  <a:pt x="84" y="121"/>
                </a:lnTo>
                <a:lnTo>
                  <a:pt x="88" y="121"/>
                </a:lnTo>
                <a:lnTo>
                  <a:pt x="92" y="119"/>
                </a:lnTo>
                <a:lnTo>
                  <a:pt x="96" y="118"/>
                </a:lnTo>
                <a:lnTo>
                  <a:pt x="99" y="116"/>
                </a:lnTo>
                <a:lnTo>
                  <a:pt x="103" y="114"/>
                </a:lnTo>
                <a:lnTo>
                  <a:pt x="106" y="112"/>
                </a:lnTo>
                <a:lnTo>
                  <a:pt x="109" y="110"/>
                </a:lnTo>
                <a:lnTo>
                  <a:pt x="112" y="106"/>
                </a:lnTo>
                <a:lnTo>
                  <a:pt x="114" y="103"/>
                </a:lnTo>
                <a:lnTo>
                  <a:pt x="116" y="100"/>
                </a:lnTo>
                <a:lnTo>
                  <a:pt x="118" y="96"/>
                </a:lnTo>
                <a:lnTo>
                  <a:pt x="119" y="92"/>
                </a:lnTo>
                <a:lnTo>
                  <a:pt x="120" y="88"/>
                </a:lnTo>
                <a:lnTo>
                  <a:pt x="121" y="84"/>
                </a:lnTo>
                <a:lnTo>
                  <a:pt x="121" y="80"/>
                </a:lnTo>
                <a:lnTo>
                  <a:pt x="121" y="76"/>
                </a:lnTo>
                <a:lnTo>
                  <a:pt x="120" y="72"/>
                </a:lnTo>
                <a:lnTo>
                  <a:pt x="119" y="68"/>
                </a:lnTo>
                <a:lnTo>
                  <a:pt x="118" y="64"/>
                </a:lnTo>
                <a:lnTo>
                  <a:pt x="116" y="61"/>
                </a:lnTo>
                <a:lnTo>
                  <a:pt x="114" y="57"/>
                </a:lnTo>
                <a:lnTo>
                  <a:pt x="112" y="54"/>
                </a:lnTo>
                <a:lnTo>
                  <a:pt x="109" y="51"/>
                </a:lnTo>
                <a:lnTo>
                  <a:pt x="106" y="49"/>
                </a:lnTo>
                <a:lnTo>
                  <a:pt x="103" y="46"/>
                </a:lnTo>
                <a:lnTo>
                  <a:pt x="99" y="44"/>
                </a:lnTo>
                <a:lnTo>
                  <a:pt x="96" y="42"/>
                </a:lnTo>
                <a:lnTo>
                  <a:pt x="92" y="41"/>
                </a:lnTo>
                <a:lnTo>
                  <a:pt x="88" y="40"/>
                </a:lnTo>
                <a:lnTo>
                  <a:pt x="84" y="39"/>
                </a:lnTo>
                <a:lnTo>
                  <a:pt x="80" y="39"/>
                </a:lnTo>
                <a:lnTo>
                  <a:pt x="80" y="39"/>
                </a:lnTo>
                <a:lnTo>
                  <a:pt x="80" y="39"/>
                </a:lnTo>
                <a:close/>
                <a:moveTo>
                  <a:pt x="91" y="14"/>
                </a:moveTo>
                <a:lnTo>
                  <a:pt x="104" y="15"/>
                </a:lnTo>
                <a:lnTo>
                  <a:pt x="117" y="15"/>
                </a:lnTo>
                <a:lnTo>
                  <a:pt x="122" y="16"/>
                </a:lnTo>
                <a:lnTo>
                  <a:pt x="127" y="17"/>
                </a:lnTo>
                <a:lnTo>
                  <a:pt x="132" y="20"/>
                </a:lnTo>
                <a:lnTo>
                  <a:pt x="136" y="24"/>
                </a:lnTo>
                <a:lnTo>
                  <a:pt x="140" y="28"/>
                </a:lnTo>
                <a:lnTo>
                  <a:pt x="142" y="33"/>
                </a:lnTo>
                <a:lnTo>
                  <a:pt x="144" y="38"/>
                </a:lnTo>
                <a:lnTo>
                  <a:pt x="145" y="43"/>
                </a:lnTo>
                <a:lnTo>
                  <a:pt x="145" y="56"/>
                </a:lnTo>
                <a:lnTo>
                  <a:pt x="145" y="69"/>
                </a:lnTo>
                <a:lnTo>
                  <a:pt x="145" y="80"/>
                </a:lnTo>
                <a:lnTo>
                  <a:pt x="145" y="91"/>
                </a:lnTo>
                <a:lnTo>
                  <a:pt x="145" y="104"/>
                </a:lnTo>
                <a:lnTo>
                  <a:pt x="145" y="117"/>
                </a:lnTo>
                <a:lnTo>
                  <a:pt x="144" y="123"/>
                </a:lnTo>
                <a:lnTo>
                  <a:pt x="142" y="127"/>
                </a:lnTo>
                <a:lnTo>
                  <a:pt x="140" y="133"/>
                </a:lnTo>
                <a:lnTo>
                  <a:pt x="136" y="137"/>
                </a:lnTo>
                <a:lnTo>
                  <a:pt x="132" y="140"/>
                </a:lnTo>
                <a:lnTo>
                  <a:pt x="127" y="143"/>
                </a:lnTo>
                <a:lnTo>
                  <a:pt x="122" y="144"/>
                </a:lnTo>
                <a:lnTo>
                  <a:pt x="117" y="145"/>
                </a:lnTo>
                <a:lnTo>
                  <a:pt x="104" y="146"/>
                </a:lnTo>
                <a:lnTo>
                  <a:pt x="56" y="146"/>
                </a:lnTo>
                <a:lnTo>
                  <a:pt x="43" y="145"/>
                </a:lnTo>
                <a:lnTo>
                  <a:pt x="38" y="144"/>
                </a:lnTo>
                <a:lnTo>
                  <a:pt x="33" y="143"/>
                </a:lnTo>
                <a:lnTo>
                  <a:pt x="28" y="140"/>
                </a:lnTo>
                <a:lnTo>
                  <a:pt x="24" y="137"/>
                </a:lnTo>
                <a:lnTo>
                  <a:pt x="20" y="133"/>
                </a:lnTo>
                <a:lnTo>
                  <a:pt x="17" y="127"/>
                </a:lnTo>
                <a:lnTo>
                  <a:pt x="16" y="123"/>
                </a:lnTo>
                <a:lnTo>
                  <a:pt x="15" y="117"/>
                </a:lnTo>
                <a:lnTo>
                  <a:pt x="15" y="104"/>
                </a:lnTo>
                <a:lnTo>
                  <a:pt x="14" y="91"/>
                </a:lnTo>
                <a:lnTo>
                  <a:pt x="15" y="80"/>
                </a:lnTo>
                <a:lnTo>
                  <a:pt x="14" y="69"/>
                </a:lnTo>
                <a:lnTo>
                  <a:pt x="15" y="56"/>
                </a:lnTo>
                <a:lnTo>
                  <a:pt x="15" y="43"/>
                </a:lnTo>
                <a:lnTo>
                  <a:pt x="16" y="38"/>
                </a:lnTo>
                <a:lnTo>
                  <a:pt x="17" y="33"/>
                </a:lnTo>
                <a:lnTo>
                  <a:pt x="20" y="28"/>
                </a:lnTo>
                <a:lnTo>
                  <a:pt x="24" y="24"/>
                </a:lnTo>
                <a:lnTo>
                  <a:pt x="28" y="20"/>
                </a:lnTo>
                <a:lnTo>
                  <a:pt x="33" y="17"/>
                </a:lnTo>
                <a:lnTo>
                  <a:pt x="38" y="16"/>
                </a:lnTo>
                <a:lnTo>
                  <a:pt x="43" y="15"/>
                </a:lnTo>
                <a:lnTo>
                  <a:pt x="56" y="15"/>
                </a:lnTo>
                <a:lnTo>
                  <a:pt x="69" y="14"/>
                </a:lnTo>
                <a:lnTo>
                  <a:pt x="80" y="15"/>
                </a:lnTo>
                <a:lnTo>
                  <a:pt x="91" y="14"/>
                </a:lnTo>
                <a:lnTo>
                  <a:pt x="91" y="14"/>
                </a:lnTo>
                <a:lnTo>
                  <a:pt x="91" y="14"/>
                </a:lnTo>
                <a:close/>
                <a:moveTo>
                  <a:pt x="47" y="0"/>
                </a:moveTo>
                <a:lnTo>
                  <a:pt x="38" y="1"/>
                </a:lnTo>
                <a:lnTo>
                  <a:pt x="33" y="3"/>
                </a:lnTo>
                <a:lnTo>
                  <a:pt x="29" y="4"/>
                </a:lnTo>
                <a:lnTo>
                  <a:pt x="25" y="5"/>
                </a:lnTo>
                <a:lnTo>
                  <a:pt x="21" y="8"/>
                </a:lnTo>
                <a:lnTo>
                  <a:pt x="17" y="10"/>
                </a:lnTo>
                <a:lnTo>
                  <a:pt x="13" y="13"/>
                </a:lnTo>
                <a:lnTo>
                  <a:pt x="10" y="17"/>
                </a:lnTo>
                <a:lnTo>
                  <a:pt x="8" y="21"/>
                </a:lnTo>
                <a:lnTo>
                  <a:pt x="5" y="25"/>
                </a:lnTo>
                <a:lnTo>
                  <a:pt x="4" y="29"/>
                </a:lnTo>
                <a:lnTo>
                  <a:pt x="3" y="33"/>
                </a:lnTo>
                <a:lnTo>
                  <a:pt x="1" y="38"/>
                </a:lnTo>
                <a:lnTo>
                  <a:pt x="0" y="47"/>
                </a:lnTo>
                <a:lnTo>
                  <a:pt x="0" y="61"/>
                </a:lnTo>
                <a:lnTo>
                  <a:pt x="0" y="80"/>
                </a:lnTo>
                <a:lnTo>
                  <a:pt x="0" y="99"/>
                </a:lnTo>
                <a:lnTo>
                  <a:pt x="0" y="113"/>
                </a:lnTo>
                <a:lnTo>
                  <a:pt x="1" y="123"/>
                </a:lnTo>
                <a:lnTo>
                  <a:pt x="3" y="127"/>
                </a:lnTo>
                <a:lnTo>
                  <a:pt x="4" y="131"/>
                </a:lnTo>
                <a:lnTo>
                  <a:pt x="5" y="135"/>
                </a:lnTo>
                <a:lnTo>
                  <a:pt x="8" y="140"/>
                </a:lnTo>
                <a:lnTo>
                  <a:pt x="10" y="144"/>
                </a:lnTo>
                <a:lnTo>
                  <a:pt x="13" y="147"/>
                </a:lnTo>
                <a:lnTo>
                  <a:pt x="17" y="150"/>
                </a:lnTo>
                <a:lnTo>
                  <a:pt x="21" y="153"/>
                </a:lnTo>
                <a:lnTo>
                  <a:pt x="25" y="155"/>
                </a:lnTo>
                <a:lnTo>
                  <a:pt x="29" y="157"/>
                </a:lnTo>
                <a:lnTo>
                  <a:pt x="33" y="158"/>
                </a:lnTo>
                <a:lnTo>
                  <a:pt x="38" y="159"/>
                </a:lnTo>
                <a:lnTo>
                  <a:pt x="47" y="160"/>
                </a:lnTo>
                <a:lnTo>
                  <a:pt x="61" y="160"/>
                </a:lnTo>
                <a:lnTo>
                  <a:pt x="99" y="160"/>
                </a:lnTo>
                <a:lnTo>
                  <a:pt x="113" y="160"/>
                </a:lnTo>
                <a:lnTo>
                  <a:pt x="122" y="159"/>
                </a:lnTo>
                <a:lnTo>
                  <a:pt x="126" y="158"/>
                </a:lnTo>
                <a:lnTo>
                  <a:pt x="131" y="157"/>
                </a:lnTo>
                <a:lnTo>
                  <a:pt x="135" y="155"/>
                </a:lnTo>
                <a:lnTo>
                  <a:pt x="139" y="153"/>
                </a:lnTo>
                <a:lnTo>
                  <a:pt x="143" y="150"/>
                </a:lnTo>
                <a:lnTo>
                  <a:pt x="147" y="147"/>
                </a:lnTo>
                <a:lnTo>
                  <a:pt x="149" y="144"/>
                </a:lnTo>
                <a:lnTo>
                  <a:pt x="152" y="140"/>
                </a:lnTo>
                <a:lnTo>
                  <a:pt x="155" y="135"/>
                </a:lnTo>
                <a:lnTo>
                  <a:pt x="156" y="131"/>
                </a:lnTo>
                <a:lnTo>
                  <a:pt x="157" y="127"/>
                </a:lnTo>
                <a:lnTo>
                  <a:pt x="159" y="123"/>
                </a:lnTo>
                <a:lnTo>
                  <a:pt x="159" y="113"/>
                </a:lnTo>
                <a:lnTo>
                  <a:pt x="160" y="99"/>
                </a:lnTo>
                <a:lnTo>
                  <a:pt x="160" y="80"/>
                </a:lnTo>
                <a:lnTo>
                  <a:pt x="160" y="61"/>
                </a:lnTo>
                <a:lnTo>
                  <a:pt x="159" y="47"/>
                </a:lnTo>
                <a:lnTo>
                  <a:pt x="159" y="38"/>
                </a:lnTo>
                <a:lnTo>
                  <a:pt x="157" y="33"/>
                </a:lnTo>
                <a:lnTo>
                  <a:pt x="156" y="29"/>
                </a:lnTo>
                <a:lnTo>
                  <a:pt x="155" y="25"/>
                </a:lnTo>
                <a:lnTo>
                  <a:pt x="152" y="21"/>
                </a:lnTo>
                <a:lnTo>
                  <a:pt x="149" y="17"/>
                </a:lnTo>
                <a:lnTo>
                  <a:pt x="147" y="13"/>
                </a:lnTo>
                <a:lnTo>
                  <a:pt x="143" y="10"/>
                </a:lnTo>
                <a:lnTo>
                  <a:pt x="139" y="8"/>
                </a:lnTo>
                <a:lnTo>
                  <a:pt x="135" y="5"/>
                </a:lnTo>
                <a:lnTo>
                  <a:pt x="131" y="4"/>
                </a:lnTo>
                <a:lnTo>
                  <a:pt x="126" y="3"/>
                </a:lnTo>
                <a:lnTo>
                  <a:pt x="122" y="1"/>
                </a:lnTo>
                <a:lnTo>
                  <a:pt x="113" y="0"/>
                </a:lnTo>
                <a:lnTo>
                  <a:pt x="47" y="0"/>
                </a:lnTo>
                <a:lnTo>
                  <a:pt x="4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3B338452-8437-E0EA-C539-7D7C0ACFA234}"/>
              </a:ext>
            </a:extLst>
          </p:cNvPr>
          <p:cNvSpPr>
            <a:spLocks/>
          </p:cNvSpPr>
          <p:nvPr/>
        </p:nvSpPr>
        <p:spPr bwMode="auto">
          <a:xfrm>
            <a:off x="10117138" y="5227638"/>
            <a:ext cx="214313" cy="254000"/>
          </a:xfrm>
          <a:custGeom>
            <a:avLst/>
            <a:gdLst>
              <a:gd name="T0" fmla="*/ 46 w 135"/>
              <a:gd name="T1" fmla="*/ 15 h 160"/>
              <a:gd name="T2" fmla="*/ 42 w 135"/>
              <a:gd name="T3" fmla="*/ 17 h 160"/>
              <a:gd name="T4" fmla="*/ 39 w 135"/>
              <a:gd name="T5" fmla="*/ 22 h 160"/>
              <a:gd name="T6" fmla="*/ 39 w 135"/>
              <a:gd name="T7" fmla="*/ 38 h 160"/>
              <a:gd name="T8" fmla="*/ 39 w 135"/>
              <a:gd name="T9" fmla="*/ 102 h 160"/>
              <a:gd name="T10" fmla="*/ 38 w 135"/>
              <a:gd name="T11" fmla="*/ 116 h 160"/>
              <a:gd name="T12" fmla="*/ 36 w 135"/>
              <a:gd name="T13" fmla="*/ 119 h 160"/>
              <a:gd name="T14" fmla="*/ 32 w 135"/>
              <a:gd name="T15" fmla="*/ 120 h 160"/>
              <a:gd name="T16" fmla="*/ 16 w 135"/>
              <a:gd name="T17" fmla="*/ 123 h 160"/>
              <a:gd name="T18" fmla="*/ 7 w 135"/>
              <a:gd name="T19" fmla="*/ 127 h 160"/>
              <a:gd name="T20" fmla="*/ 3 w 135"/>
              <a:gd name="T21" fmla="*/ 131 h 160"/>
              <a:gd name="T22" fmla="*/ 1 w 135"/>
              <a:gd name="T23" fmla="*/ 136 h 160"/>
              <a:gd name="T24" fmla="*/ 0 w 135"/>
              <a:gd name="T25" fmla="*/ 143 h 160"/>
              <a:gd name="T26" fmla="*/ 3 w 135"/>
              <a:gd name="T27" fmla="*/ 152 h 160"/>
              <a:gd name="T28" fmla="*/ 8 w 135"/>
              <a:gd name="T29" fmla="*/ 157 h 160"/>
              <a:gd name="T30" fmla="*/ 12 w 135"/>
              <a:gd name="T31" fmla="*/ 159 h 160"/>
              <a:gd name="T32" fmla="*/ 20 w 135"/>
              <a:gd name="T33" fmla="*/ 160 h 160"/>
              <a:gd name="T34" fmla="*/ 32 w 135"/>
              <a:gd name="T35" fmla="*/ 159 h 160"/>
              <a:gd name="T36" fmla="*/ 41 w 135"/>
              <a:gd name="T37" fmla="*/ 154 h 160"/>
              <a:gd name="T38" fmla="*/ 47 w 135"/>
              <a:gd name="T39" fmla="*/ 147 h 160"/>
              <a:gd name="T40" fmla="*/ 49 w 135"/>
              <a:gd name="T41" fmla="*/ 139 h 160"/>
              <a:gd name="T42" fmla="*/ 49 w 135"/>
              <a:gd name="T43" fmla="*/ 57 h 160"/>
              <a:gd name="T44" fmla="*/ 50 w 135"/>
              <a:gd name="T45" fmla="*/ 53 h 160"/>
              <a:gd name="T46" fmla="*/ 54 w 135"/>
              <a:gd name="T47" fmla="*/ 51 h 160"/>
              <a:gd name="T48" fmla="*/ 122 w 135"/>
              <a:gd name="T49" fmla="*/ 39 h 160"/>
              <a:gd name="T50" fmla="*/ 125 w 135"/>
              <a:gd name="T51" fmla="*/ 41 h 160"/>
              <a:gd name="T52" fmla="*/ 126 w 135"/>
              <a:gd name="T53" fmla="*/ 92 h 160"/>
              <a:gd name="T54" fmla="*/ 125 w 135"/>
              <a:gd name="T55" fmla="*/ 100 h 160"/>
              <a:gd name="T56" fmla="*/ 123 w 135"/>
              <a:gd name="T57" fmla="*/ 103 h 160"/>
              <a:gd name="T58" fmla="*/ 118 w 135"/>
              <a:gd name="T59" fmla="*/ 104 h 160"/>
              <a:gd name="T60" fmla="*/ 102 w 135"/>
              <a:gd name="T61" fmla="*/ 107 h 160"/>
              <a:gd name="T62" fmla="*/ 93 w 135"/>
              <a:gd name="T63" fmla="*/ 111 h 160"/>
              <a:gd name="T64" fmla="*/ 89 w 135"/>
              <a:gd name="T65" fmla="*/ 116 h 160"/>
              <a:gd name="T66" fmla="*/ 86 w 135"/>
              <a:gd name="T67" fmla="*/ 123 h 160"/>
              <a:gd name="T68" fmla="*/ 86 w 135"/>
              <a:gd name="T69" fmla="*/ 130 h 160"/>
              <a:gd name="T70" fmla="*/ 89 w 135"/>
              <a:gd name="T71" fmla="*/ 137 h 160"/>
              <a:gd name="T72" fmla="*/ 94 w 135"/>
              <a:gd name="T73" fmla="*/ 141 h 160"/>
              <a:gd name="T74" fmla="*/ 100 w 135"/>
              <a:gd name="T75" fmla="*/ 144 h 160"/>
              <a:gd name="T76" fmla="*/ 109 w 135"/>
              <a:gd name="T77" fmla="*/ 144 h 160"/>
              <a:gd name="T78" fmla="*/ 118 w 135"/>
              <a:gd name="T79" fmla="*/ 143 h 160"/>
              <a:gd name="T80" fmla="*/ 125 w 135"/>
              <a:gd name="T81" fmla="*/ 140 h 160"/>
              <a:gd name="T82" fmla="*/ 130 w 135"/>
              <a:gd name="T83" fmla="*/ 135 h 160"/>
              <a:gd name="T84" fmla="*/ 133 w 135"/>
              <a:gd name="T85" fmla="*/ 129 h 160"/>
              <a:gd name="T86" fmla="*/ 135 w 135"/>
              <a:gd name="T87" fmla="*/ 123 h 160"/>
              <a:gd name="T88" fmla="*/ 135 w 135"/>
              <a:gd name="T89" fmla="*/ 6 h 160"/>
              <a:gd name="T90" fmla="*/ 133 w 135"/>
              <a:gd name="T91" fmla="*/ 1 h 160"/>
              <a:gd name="T92" fmla="*/ 129 w 135"/>
              <a:gd name="T9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35" h="160">
                <a:moveTo>
                  <a:pt x="129" y="0"/>
                </a:moveTo>
                <a:lnTo>
                  <a:pt x="46" y="15"/>
                </a:lnTo>
                <a:lnTo>
                  <a:pt x="45" y="16"/>
                </a:lnTo>
                <a:lnTo>
                  <a:pt x="42" y="17"/>
                </a:lnTo>
                <a:lnTo>
                  <a:pt x="40" y="19"/>
                </a:lnTo>
                <a:lnTo>
                  <a:pt x="39" y="22"/>
                </a:lnTo>
                <a:lnTo>
                  <a:pt x="39" y="27"/>
                </a:lnTo>
                <a:lnTo>
                  <a:pt x="39" y="38"/>
                </a:lnTo>
                <a:lnTo>
                  <a:pt x="39" y="70"/>
                </a:lnTo>
                <a:lnTo>
                  <a:pt x="39" y="102"/>
                </a:lnTo>
                <a:lnTo>
                  <a:pt x="38" y="112"/>
                </a:lnTo>
                <a:lnTo>
                  <a:pt x="38" y="116"/>
                </a:lnTo>
                <a:lnTo>
                  <a:pt x="37" y="118"/>
                </a:lnTo>
                <a:lnTo>
                  <a:pt x="36" y="119"/>
                </a:lnTo>
                <a:lnTo>
                  <a:pt x="35" y="119"/>
                </a:lnTo>
                <a:lnTo>
                  <a:pt x="32" y="120"/>
                </a:lnTo>
                <a:lnTo>
                  <a:pt x="23" y="122"/>
                </a:lnTo>
                <a:lnTo>
                  <a:pt x="16" y="123"/>
                </a:lnTo>
                <a:lnTo>
                  <a:pt x="10" y="126"/>
                </a:lnTo>
                <a:lnTo>
                  <a:pt x="7" y="127"/>
                </a:lnTo>
                <a:lnTo>
                  <a:pt x="5" y="129"/>
                </a:lnTo>
                <a:lnTo>
                  <a:pt x="3" y="131"/>
                </a:lnTo>
                <a:lnTo>
                  <a:pt x="1" y="133"/>
                </a:lnTo>
                <a:lnTo>
                  <a:pt x="1" y="136"/>
                </a:lnTo>
                <a:lnTo>
                  <a:pt x="0" y="138"/>
                </a:lnTo>
                <a:lnTo>
                  <a:pt x="0" y="143"/>
                </a:lnTo>
                <a:lnTo>
                  <a:pt x="0" y="147"/>
                </a:lnTo>
                <a:lnTo>
                  <a:pt x="3" y="152"/>
                </a:lnTo>
                <a:lnTo>
                  <a:pt x="5" y="155"/>
                </a:lnTo>
                <a:lnTo>
                  <a:pt x="8" y="157"/>
                </a:lnTo>
                <a:lnTo>
                  <a:pt x="10" y="159"/>
                </a:lnTo>
                <a:lnTo>
                  <a:pt x="12" y="159"/>
                </a:lnTo>
                <a:lnTo>
                  <a:pt x="15" y="160"/>
                </a:lnTo>
                <a:lnTo>
                  <a:pt x="20" y="160"/>
                </a:lnTo>
                <a:lnTo>
                  <a:pt x="26" y="160"/>
                </a:lnTo>
                <a:lnTo>
                  <a:pt x="32" y="159"/>
                </a:lnTo>
                <a:lnTo>
                  <a:pt x="38" y="156"/>
                </a:lnTo>
                <a:lnTo>
                  <a:pt x="41" y="154"/>
                </a:lnTo>
                <a:lnTo>
                  <a:pt x="44" y="151"/>
                </a:lnTo>
                <a:lnTo>
                  <a:pt x="47" y="147"/>
                </a:lnTo>
                <a:lnTo>
                  <a:pt x="48" y="142"/>
                </a:lnTo>
                <a:lnTo>
                  <a:pt x="49" y="139"/>
                </a:lnTo>
                <a:lnTo>
                  <a:pt x="49" y="129"/>
                </a:lnTo>
                <a:lnTo>
                  <a:pt x="49" y="57"/>
                </a:lnTo>
                <a:lnTo>
                  <a:pt x="49" y="55"/>
                </a:lnTo>
                <a:lnTo>
                  <a:pt x="50" y="53"/>
                </a:lnTo>
                <a:lnTo>
                  <a:pt x="51" y="52"/>
                </a:lnTo>
                <a:lnTo>
                  <a:pt x="54" y="51"/>
                </a:lnTo>
                <a:lnTo>
                  <a:pt x="119" y="39"/>
                </a:lnTo>
                <a:lnTo>
                  <a:pt x="122" y="39"/>
                </a:lnTo>
                <a:lnTo>
                  <a:pt x="124" y="40"/>
                </a:lnTo>
                <a:lnTo>
                  <a:pt x="125" y="41"/>
                </a:lnTo>
                <a:lnTo>
                  <a:pt x="125" y="44"/>
                </a:lnTo>
                <a:lnTo>
                  <a:pt x="126" y="92"/>
                </a:lnTo>
                <a:lnTo>
                  <a:pt x="125" y="99"/>
                </a:lnTo>
                <a:lnTo>
                  <a:pt x="125" y="100"/>
                </a:lnTo>
                <a:lnTo>
                  <a:pt x="124" y="102"/>
                </a:lnTo>
                <a:lnTo>
                  <a:pt x="123" y="103"/>
                </a:lnTo>
                <a:lnTo>
                  <a:pt x="121" y="103"/>
                </a:lnTo>
                <a:lnTo>
                  <a:pt x="118" y="104"/>
                </a:lnTo>
                <a:lnTo>
                  <a:pt x="110" y="106"/>
                </a:lnTo>
                <a:lnTo>
                  <a:pt x="102" y="107"/>
                </a:lnTo>
                <a:lnTo>
                  <a:pt x="96" y="110"/>
                </a:lnTo>
                <a:lnTo>
                  <a:pt x="93" y="111"/>
                </a:lnTo>
                <a:lnTo>
                  <a:pt x="91" y="113"/>
                </a:lnTo>
                <a:lnTo>
                  <a:pt x="89" y="116"/>
                </a:lnTo>
                <a:lnTo>
                  <a:pt x="87" y="119"/>
                </a:lnTo>
                <a:lnTo>
                  <a:pt x="86" y="123"/>
                </a:lnTo>
                <a:lnTo>
                  <a:pt x="85" y="127"/>
                </a:lnTo>
                <a:lnTo>
                  <a:pt x="86" y="130"/>
                </a:lnTo>
                <a:lnTo>
                  <a:pt x="87" y="133"/>
                </a:lnTo>
                <a:lnTo>
                  <a:pt x="89" y="137"/>
                </a:lnTo>
                <a:lnTo>
                  <a:pt x="92" y="140"/>
                </a:lnTo>
                <a:lnTo>
                  <a:pt x="94" y="141"/>
                </a:lnTo>
                <a:lnTo>
                  <a:pt x="97" y="143"/>
                </a:lnTo>
                <a:lnTo>
                  <a:pt x="100" y="144"/>
                </a:lnTo>
                <a:lnTo>
                  <a:pt x="103" y="144"/>
                </a:lnTo>
                <a:lnTo>
                  <a:pt x="109" y="144"/>
                </a:lnTo>
                <a:lnTo>
                  <a:pt x="115" y="143"/>
                </a:lnTo>
                <a:lnTo>
                  <a:pt x="118" y="143"/>
                </a:lnTo>
                <a:lnTo>
                  <a:pt x="122" y="141"/>
                </a:lnTo>
                <a:lnTo>
                  <a:pt x="125" y="140"/>
                </a:lnTo>
                <a:lnTo>
                  <a:pt x="127" y="137"/>
                </a:lnTo>
                <a:lnTo>
                  <a:pt x="130" y="135"/>
                </a:lnTo>
                <a:lnTo>
                  <a:pt x="132" y="133"/>
                </a:lnTo>
                <a:lnTo>
                  <a:pt x="133" y="129"/>
                </a:lnTo>
                <a:lnTo>
                  <a:pt x="134" y="126"/>
                </a:lnTo>
                <a:lnTo>
                  <a:pt x="135" y="123"/>
                </a:lnTo>
                <a:lnTo>
                  <a:pt x="135" y="110"/>
                </a:lnTo>
                <a:lnTo>
                  <a:pt x="135" y="6"/>
                </a:lnTo>
                <a:lnTo>
                  <a:pt x="135" y="4"/>
                </a:lnTo>
                <a:lnTo>
                  <a:pt x="133" y="1"/>
                </a:lnTo>
                <a:lnTo>
                  <a:pt x="131" y="0"/>
                </a:lnTo>
                <a:lnTo>
                  <a:pt x="129" y="0"/>
                </a:lnTo>
                <a:lnTo>
                  <a:pt x="12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CEF6F3E6-1DB9-415C-AF18-D165F4A5C3B3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4676775"/>
            <a:ext cx="254000" cy="254000"/>
          </a:xfrm>
          <a:custGeom>
            <a:avLst/>
            <a:gdLst>
              <a:gd name="T0" fmla="*/ 126 w 160"/>
              <a:gd name="T1" fmla="*/ 27 h 160"/>
              <a:gd name="T2" fmla="*/ 130 w 160"/>
              <a:gd name="T3" fmla="*/ 30 h 160"/>
              <a:gd name="T4" fmla="*/ 134 w 160"/>
              <a:gd name="T5" fmla="*/ 35 h 160"/>
              <a:gd name="T6" fmla="*/ 135 w 160"/>
              <a:gd name="T7" fmla="*/ 40 h 160"/>
              <a:gd name="T8" fmla="*/ 134 w 160"/>
              <a:gd name="T9" fmla="*/ 46 h 160"/>
              <a:gd name="T10" fmla="*/ 130 w 160"/>
              <a:gd name="T11" fmla="*/ 51 h 160"/>
              <a:gd name="T12" fmla="*/ 126 w 160"/>
              <a:gd name="T13" fmla="*/ 54 h 160"/>
              <a:gd name="T14" fmla="*/ 117 w 160"/>
              <a:gd name="T15" fmla="*/ 55 h 160"/>
              <a:gd name="T16" fmla="*/ 111 w 160"/>
              <a:gd name="T17" fmla="*/ 53 h 160"/>
              <a:gd name="T18" fmla="*/ 107 w 160"/>
              <a:gd name="T19" fmla="*/ 49 h 160"/>
              <a:gd name="T20" fmla="*/ 105 w 160"/>
              <a:gd name="T21" fmla="*/ 43 h 160"/>
              <a:gd name="T22" fmla="*/ 105 w 160"/>
              <a:gd name="T23" fmla="*/ 37 h 160"/>
              <a:gd name="T24" fmla="*/ 107 w 160"/>
              <a:gd name="T25" fmla="*/ 32 h 160"/>
              <a:gd name="T26" fmla="*/ 111 w 160"/>
              <a:gd name="T27" fmla="*/ 28 h 160"/>
              <a:gd name="T28" fmla="*/ 117 w 160"/>
              <a:gd name="T29" fmla="*/ 26 h 160"/>
              <a:gd name="T30" fmla="*/ 123 w 160"/>
              <a:gd name="T31" fmla="*/ 26 h 160"/>
              <a:gd name="T32" fmla="*/ 94 w 160"/>
              <a:gd name="T33" fmla="*/ 1 h 160"/>
              <a:gd name="T34" fmla="*/ 84 w 160"/>
              <a:gd name="T35" fmla="*/ 4 h 160"/>
              <a:gd name="T36" fmla="*/ 74 w 160"/>
              <a:gd name="T37" fmla="*/ 9 h 160"/>
              <a:gd name="T38" fmla="*/ 66 w 160"/>
              <a:gd name="T39" fmla="*/ 16 h 160"/>
              <a:gd name="T40" fmla="*/ 59 w 160"/>
              <a:gd name="T41" fmla="*/ 24 h 160"/>
              <a:gd name="T42" fmla="*/ 54 w 160"/>
              <a:gd name="T43" fmla="*/ 34 h 160"/>
              <a:gd name="T44" fmla="*/ 51 w 160"/>
              <a:gd name="T45" fmla="*/ 44 h 160"/>
              <a:gd name="T46" fmla="*/ 50 w 160"/>
              <a:gd name="T47" fmla="*/ 55 h 160"/>
              <a:gd name="T48" fmla="*/ 50 w 160"/>
              <a:gd name="T49" fmla="*/ 64 h 160"/>
              <a:gd name="T50" fmla="*/ 52 w 160"/>
              <a:gd name="T51" fmla="*/ 72 h 160"/>
              <a:gd name="T52" fmla="*/ 0 w 160"/>
              <a:gd name="T53" fmla="*/ 126 h 160"/>
              <a:gd name="T54" fmla="*/ 0 w 160"/>
              <a:gd name="T55" fmla="*/ 153 h 160"/>
              <a:gd name="T56" fmla="*/ 0 w 160"/>
              <a:gd name="T57" fmla="*/ 156 h 160"/>
              <a:gd name="T58" fmla="*/ 4 w 160"/>
              <a:gd name="T59" fmla="*/ 160 h 160"/>
              <a:gd name="T60" fmla="*/ 44 w 160"/>
              <a:gd name="T61" fmla="*/ 160 h 160"/>
              <a:gd name="T62" fmla="*/ 47 w 160"/>
              <a:gd name="T63" fmla="*/ 158 h 160"/>
              <a:gd name="T64" fmla="*/ 49 w 160"/>
              <a:gd name="T65" fmla="*/ 154 h 160"/>
              <a:gd name="T66" fmla="*/ 50 w 160"/>
              <a:gd name="T67" fmla="*/ 140 h 160"/>
              <a:gd name="T68" fmla="*/ 65 w 160"/>
              <a:gd name="T69" fmla="*/ 140 h 160"/>
              <a:gd name="T70" fmla="*/ 69 w 160"/>
              <a:gd name="T71" fmla="*/ 136 h 160"/>
              <a:gd name="T72" fmla="*/ 70 w 160"/>
              <a:gd name="T73" fmla="*/ 133 h 160"/>
              <a:gd name="T74" fmla="*/ 83 w 160"/>
              <a:gd name="T75" fmla="*/ 120 h 160"/>
              <a:gd name="T76" fmla="*/ 86 w 160"/>
              <a:gd name="T77" fmla="*/ 119 h 160"/>
              <a:gd name="T78" fmla="*/ 94 w 160"/>
              <a:gd name="T79" fmla="*/ 110 h 160"/>
              <a:gd name="T80" fmla="*/ 105 w 160"/>
              <a:gd name="T81" fmla="*/ 111 h 160"/>
              <a:gd name="T82" fmla="*/ 116 w 160"/>
              <a:gd name="T83" fmla="*/ 109 h 160"/>
              <a:gd name="T84" fmla="*/ 126 w 160"/>
              <a:gd name="T85" fmla="*/ 106 h 160"/>
              <a:gd name="T86" fmla="*/ 136 w 160"/>
              <a:gd name="T87" fmla="*/ 101 h 160"/>
              <a:gd name="T88" fmla="*/ 144 w 160"/>
              <a:gd name="T89" fmla="*/ 94 h 160"/>
              <a:gd name="T90" fmla="*/ 150 w 160"/>
              <a:gd name="T91" fmla="*/ 86 h 160"/>
              <a:gd name="T92" fmla="*/ 155 w 160"/>
              <a:gd name="T93" fmla="*/ 77 h 160"/>
              <a:gd name="T94" fmla="*/ 159 w 160"/>
              <a:gd name="T95" fmla="*/ 66 h 160"/>
              <a:gd name="T96" fmla="*/ 160 w 160"/>
              <a:gd name="T97" fmla="*/ 55 h 160"/>
              <a:gd name="T98" fmla="*/ 159 w 160"/>
              <a:gd name="T99" fmla="*/ 44 h 160"/>
              <a:gd name="T100" fmla="*/ 155 w 160"/>
              <a:gd name="T101" fmla="*/ 34 h 160"/>
              <a:gd name="T102" fmla="*/ 150 w 160"/>
              <a:gd name="T103" fmla="*/ 25 h 160"/>
              <a:gd name="T104" fmla="*/ 144 w 160"/>
              <a:gd name="T105" fmla="*/ 16 h 160"/>
              <a:gd name="T106" fmla="*/ 136 w 160"/>
              <a:gd name="T107" fmla="*/ 9 h 160"/>
              <a:gd name="T108" fmla="*/ 127 w 160"/>
              <a:gd name="T109" fmla="*/ 4 h 160"/>
              <a:gd name="T110" fmla="*/ 116 w 160"/>
              <a:gd name="T111" fmla="*/ 1 h 160"/>
              <a:gd name="T112" fmla="*/ 100 w 160"/>
              <a:gd name="T11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123" y="26"/>
                </a:moveTo>
                <a:lnTo>
                  <a:pt x="126" y="27"/>
                </a:lnTo>
                <a:lnTo>
                  <a:pt x="128" y="28"/>
                </a:lnTo>
                <a:lnTo>
                  <a:pt x="130" y="30"/>
                </a:lnTo>
                <a:lnTo>
                  <a:pt x="132" y="32"/>
                </a:lnTo>
                <a:lnTo>
                  <a:pt x="134" y="35"/>
                </a:lnTo>
                <a:lnTo>
                  <a:pt x="134" y="37"/>
                </a:lnTo>
                <a:lnTo>
                  <a:pt x="135" y="40"/>
                </a:lnTo>
                <a:lnTo>
                  <a:pt x="134" y="43"/>
                </a:lnTo>
                <a:lnTo>
                  <a:pt x="134" y="46"/>
                </a:lnTo>
                <a:lnTo>
                  <a:pt x="132" y="49"/>
                </a:lnTo>
                <a:lnTo>
                  <a:pt x="130" y="51"/>
                </a:lnTo>
                <a:lnTo>
                  <a:pt x="128" y="53"/>
                </a:lnTo>
                <a:lnTo>
                  <a:pt x="126" y="54"/>
                </a:lnTo>
                <a:lnTo>
                  <a:pt x="123" y="55"/>
                </a:lnTo>
                <a:lnTo>
                  <a:pt x="117" y="55"/>
                </a:lnTo>
                <a:lnTo>
                  <a:pt x="114" y="54"/>
                </a:lnTo>
                <a:lnTo>
                  <a:pt x="111" y="53"/>
                </a:lnTo>
                <a:lnTo>
                  <a:pt x="109" y="51"/>
                </a:lnTo>
                <a:lnTo>
                  <a:pt x="107" y="49"/>
                </a:lnTo>
                <a:lnTo>
                  <a:pt x="106" y="46"/>
                </a:lnTo>
                <a:lnTo>
                  <a:pt x="105" y="43"/>
                </a:lnTo>
                <a:lnTo>
                  <a:pt x="105" y="40"/>
                </a:lnTo>
                <a:lnTo>
                  <a:pt x="105" y="37"/>
                </a:lnTo>
                <a:lnTo>
                  <a:pt x="106" y="35"/>
                </a:lnTo>
                <a:lnTo>
                  <a:pt x="107" y="32"/>
                </a:lnTo>
                <a:lnTo>
                  <a:pt x="109" y="30"/>
                </a:lnTo>
                <a:lnTo>
                  <a:pt x="111" y="28"/>
                </a:lnTo>
                <a:lnTo>
                  <a:pt x="114" y="27"/>
                </a:lnTo>
                <a:lnTo>
                  <a:pt x="117" y="26"/>
                </a:lnTo>
                <a:lnTo>
                  <a:pt x="123" y="26"/>
                </a:lnTo>
                <a:lnTo>
                  <a:pt x="123" y="26"/>
                </a:lnTo>
                <a:close/>
                <a:moveTo>
                  <a:pt x="100" y="0"/>
                </a:moveTo>
                <a:lnTo>
                  <a:pt x="94" y="1"/>
                </a:lnTo>
                <a:lnTo>
                  <a:pt x="89" y="2"/>
                </a:lnTo>
                <a:lnTo>
                  <a:pt x="84" y="4"/>
                </a:lnTo>
                <a:lnTo>
                  <a:pt x="79" y="6"/>
                </a:lnTo>
                <a:lnTo>
                  <a:pt x="74" y="9"/>
                </a:lnTo>
                <a:lnTo>
                  <a:pt x="70" y="12"/>
                </a:lnTo>
                <a:lnTo>
                  <a:pt x="66" y="16"/>
                </a:lnTo>
                <a:lnTo>
                  <a:pt x="62" y="20"/>
                </a:lnTo>
                <a:lnTo>
                  <a:pt x="59" y="24"/>
                </a:lnTo>
                <a:lnTo>
                  <a:pt x="56" y="29"/>
                </a:lnTo>
                <a:lnTo>
                  <a:pt x="54" y="34"/>
                </a:lnTo>
                <a:lnTo>
                  <a:pt x="52" y="39"/>
                </a:lnTo>
                <a:lnTo>
                  <a:pt x="51" y="44"/>
                </a:lnTo>
                <a:lnTo>
                  <a:pt x="50" y="49"/>
                </a:lnTo>
                <a:lnTo>
                  <a:pt x="50" y="55"/>
                </a:lnTo>
                <a:lnTo>
                  <a:pt x="50" y="59"/>
                </a:lnTo>
                <a:lnTo>
                  <a:pt x="50" y="64"/>
                </a:lnTo>
                <a:lnTo>
                  <a:pt x="51" y="68"/>
                </a:lnTo>
                <a:lnTo>
                  <a:pt x="52" y="72"/>
                </a:lnTo>
                <a:lnTo>
                  <a:pt x="2" y="123"/>
                </a:lnTo>
                <a:lnTo>
                  <a:pt x="0" y="126"/>
                </a:lnTo>
                <a:lnTo>
                  <a:pt x="0" y="129"/>
                </a:lnTo>
                <a:lnTo>
                  <a:pt x="0" y="153"/>
                </a:lnTo>
                <a:lnTo>
                  <a:pt x="0" y="154"/>
                </a:lnTo>
                <a:lnTo>
                  <a:pt x="0" y="156"/>
                </a:lnTo>
                <a:lnTo>
                  <a:pt x="2" y="158"/>
                </a:lnTo>
                <a:lnTo>
                  <a:pt x="4" y="160"/>
                </a:lnTo>
                <a:lnTo>
                  <a:pt x="6" y="160"/>
                </a:lnTo>
                <a:lnTo>
                  <a:pt x="44" y="160"/>
                </a:lnTo>
                <a:lnTo>
                  <a:pt x="45" y="160"/>
                </a:lnTo>
                <a:lnTo>
                  <a:pt x="47" y="158"/>
                </a:lnTo>
                <a:lnTo>
                  <a:pt x="49" y="156"/>
                </a:lnTo>
                <a:lnTo>
                  <a:pt x="49" y="154"/>
                </a:lnTo>
                <a:lnTo>
                  <a:pt x="50" y="153"/>
                </a:lnTo>
                <a:lnTo>
                  <a:pt x="50" y="140"/>
                </a:lnTo>
                <a:lnTo>
                  <a:pt x="64" y="140"/>
                </a:lnTo>
                <a:lnTo>
                  <a:pt x="65" y="140"/>
                </a:lnTo>
                <a:lnTo>
                  <a:pt x="67" y="138"/>
                </a:lnTo>
                <a:lnTo>
                  <a:pt x="69" y="136"/>
                </a:lnTo>
                <a:lnTo>
                  <a:pt x="69" y="134"/>
                </a:lnTo>
                <a:lnTo>
                  <a:pt x="70" y="133"/>
                </a:lnTo>
                <a:lnTo>
                  <a:pt x="70" y="120"/>
                </a:lnTo>
                <a:lnTo>
                  <a:pt x="83" y="120"/>
                </a:lnTo>
                <a:lnTo>
                  <a:pt x="84" y="120"/>
                </a:lnTo>
                <a:lnTo>
                  <a:pt x="86" y="119"/>
                </a:lnTo>
                <a:lnTo>
                  <a:pt x="87" y="118"/>
                </a:lnTo>
                <a:lnTo>
                  <a:pt x="94" y="110"/>
                </a:lnTo>
                <a:lnTo>
                  <a:pt x="100" y="110"/>
                </a:lnTo>
                <a:lnTo>
                  <a:pt x="105" y="111"/>
                </a:lnTo>
                <a:lnTo>
                  <a:pt x="110" y="110"/>
                </a:lnTo>
                <a:lnTo>
                  <a:pt x="116" y="109"/>
                </a:lnTo>
                <a:lnTo>
                  <a:pt x="121" y="108"/>
                </a:lnTo>
                <a:lnTo>
                  <a:pt x="126" y="106"/>
                </a:lnTo>
                <a:lnTo>
                  <a:pt x="131" y="104"/>
                </a:lnTo>
                <a:lnTo>
                  <a:pt x="136" y="101"/>
                </a:lnTo>
                <a:lnTo>
                  <a:pt x="140" y="98"/>
                </a:lnTo>
                <a:lnTo>
                  <a:pt x="144" y="94"/>
                </a:lnTo>
                <a:lnTo>
                  <a:pt x="147" y="90"/>
                </a:lnTo>
                <a:lnTo>
                  <a:pt x="150" y="86"/>
                </a:lnTo>
                <a:lnTo>
                  <a:pt x="153" y="81"/>
                </a:lnTo>
                <a:lnTo>
                  <a:pt x="155" y="77"/>
                </a:lnTo>
                <a:lnTo>
                  <a:pt x="157" y="72"/>
                </a:lnTo>
                <a:lnTo>
                  <a:pt x="159" y="66"/>
                </a:lnTo>
                <a:lnTo>
                  <a:pt x="159" y="61"/>
                </a:lnTo>
                <a:lnTo>
                  <a:pt x="160" y="55"/>
                </a:lnTo>
                <a:lnTo>
                  <a:pt x="159" y="50"/>
                </a:lnTo>
                <a:lnTo>
                  <a:pt x="159" y="44"/>
                </a:lnTo>
                <a:lnTo>
                  <a:pt x="157" y="39"/>
                </a:lnTo>
                <a:lnTo>
                  <a:pt x="155" y="34"/>
                </a:lnTo>
                <a:lnTo>
                  <a:pt x="153" y="29"/>
                </a:lnTo>
                <a:lnTo>
                  <a:pt x="150" y="25"/>
                </a:lnTo>
                <a:lnTo>
                  <a:pt x="147" y="21"/>
                </a:lnTo>
                <a:lnTo>
                  <a:pt x="144" y="16"/>
                </a:lnTo>
                <a:lnTo>
                  <a:pt x="140" y="13"/>
                </a:lnTo>
                <a:lnTo>
                  <a:pt x="136" y="9"/>
                </a:lnTo>
                <a:lnTo>
                  <a:pt x="131" y="7"/>
                </a:lnTo>
                <a:lnTo>
                  <a:pt x="127" y="4"/>
                </a:lnTo>
                <a:lnTo>
                  <a:pt x="122" y="3"/>
                </a:lnTo>
                <a:lnTo>
                  <a:pt x="116" y="1"/>
                </a:lnTo>
                <a:lnTo>
                  <a:pt x="111" y="0"/>
                </a:lnTo>
                <a:lnTo>
                  <a:pt x="100" y="0"/>
                </a:lnTo>
                <a:lnTo>
                  <a:pt x="10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4A2F4904-F58F-59F3-7F0F-0F1C9BD0D8B3}"/>
              </a:ext>
            </a:extLst>
          </p:cNvPr>
          <p:cNvSpPr>
            <a:spLocks noEditPoints="1"/>
          </p:cNvSpPr>
          <p:nvPr/>
        </p:nvSpPr>
        <p:spPr bwMode="auto">
          <a:xfrm>
            <a:off x="1287463" y="4676775"/>
            <a:ext cx="258763" cy="254000"/>
          </a:xfrm>
          <a:custGeom>
            <a:avLst/>
            <a:gdLst>
              <a:gd name="T0" fmla="*/ 126 w 163"/>
              <a:gd name="T1" fmla="*/ 56 h 160"/>
              <a:gd name="T2" fmla="*/ 130 w 163"/>
              <a:gd name="T3" fmla="*/ 66 h 160"/>
              <a:gd name="T4" fmla="*/ 121 w 163"/>
              <a:gd name="T5" fmla="*/ 65 h 160"/>
              <a:gd name="T6" fmla="*/ 109 w 163"/>
              <a:gd name="T7" fmla="*/ 62 h 160"/>
              <a:gd name="T8" fmla="*/ 97 w 163"/>
              <a:gd name="T9" fmla="*/ 68 h 160"/>
              <a:gd name="T10" fmla="*/ 92 w 163"/>
              <a:gd name="T11" fmla="*/ 64 h 160"/>
              <a:gd name="T12" fmla="*/ 102 w 163"/>
              <a:gd name="T13" fmla="*/ 53 h 160"/>
              <a:gd name="T14" fmla="*/ 57 w 163"/>
              <a:gd name="T15" fmla="*/ 54 h 160"/>
              <a:gd name="T16" fmla="*/ 64 w 163"/>
              <a:gd name="T17" fmla="*/ 61 h 160"/>
              <a:gd name="T18" fmla="*/ 63 w 163"/>
              <a:gd name="T19" fmla="*/ 70 h 160"/>
              <a:gd name="T20" fmla="*/ 55 w 163"/>
              <a:gd name="T21" fmla="*/ 75 h 160"/>
              <a:gd name="T22" fmla="*/ 46 w 163"/>
              <a:gd name="T23" fmla="*/ 70 h 160"/>
              <a:gd name="T24" fmla="*/ 45 w 163"/>
              <a:gd name="T25" fmla="*/ 61 h 160"/>
              <a:gd name="T26" fmla="*/ 53 w 163"/>
              <a:gd name="T27" fmla="*/ 54 h 160"/>
              <a:gd name="T28" fmla="*/ 80 w 163"/>
              <a:gd name="T29" fmla="*/ 90 h 160"/>
              <a:gd name="T30" fmla="*/ 93 w 163"/>
              <a:gd name="T31" fmla="*/ 100 h 160"/>
              <a:gd name="T32" fmla="*/ 87 w 163"/>
              <a:gd name="T33" fmla="*/ 112 h 160"/>
              <a:gd name="T34" fmla="*/ 93 w 163"/>
              <a:gd name="T35" fmla="*/ 124 h 160"/>
              <a:gd name="T36" fmla="*/ 87 w 163"/>
              <a:gd name="T37" fmla="*/ 135 h 160"/>
              <a:gd name="T38" fmla="*/ 69 w 163"/>
              <a:gd name="T39" fmla="*/ 140 h 160"/>
              <a:gd name="T40" fmla="*/ 69 w 163"/>
              <a:gd name="T41" fmla="*/ 135 h 160"/>
              <a:gd name="T42" fmla="*/ 81 w 163"/>
              <a:gd name="T43" fmla="*/ 126 h 160"/>
              <a:gd name="T44" fmla="*/ 69 w 163"/>
              <a:gd name="T45" fmla="*/ 116 h 160"/>
              <a:gd name="T46" fmla="*/ 74 w 163"/>
              <a:gd name="T47" fmla="*/ 109 h 160"/>
              <a:gd name="T48" fmla="*/ 81 w 163"/>
              <a:gd name="T49" fmla="*/ 100 h 160"/>
              <a:gd name="T50" fmla="*/ 68 w 163"/>
              <a:gd name="T51" fmla="*/ 92 h 160"/>
              <a:gd name="T52" fmla="*/ 70 w 163"/>
              <a:gd name="T53" fmla="*/ 88 h 160"/>
              <a:gd name="T54" fmla="*/ 118 w 163"/>
              <a:gd name="T55" fmla="*/ 111 h 160"/>
              <a:gd name="T56" fmla="*/ 115 w 163"/>
              <a:gd name="T57" fmla="*/ 123 h 160"/>
              <a:gd name="T58" fmla="*/ 126 w 163"/>
              <a:gd name="T59" fmla="*/ 153 h 160"/>
              <a:gd name="T60" fmla="*/ 161 w 163"/>
              <a:gd name="T61" fmla="*/ 139 h 160"/>
              <a:gd name="T62" fmla="*/ 161 w 163"/>
              <a:gd name="T63" fmla="*/ 125 h 160"/>
              <a:gd name="T64" fmla="*/ 150 w 163"/>
              <a:gd name="T65" fmla="*/ 119 h 160"/>
              <a:gd name="T66" fmla="*/ 141 w 163"/>
              <a:gd name="T67" fmla="*/ 115 h 160"/>
              <a:gd name="T68" fmla="*/ 131 w 163"/>
              <a:gd name="T69" fmla="*/ 107 h 160"/>
              <a:gd name="T70" fmla="*/ 64 w 163"/>
              <a:gd name="T71" fmla="*/ 2 h 160"/>
              <a:gd name="T72" fmla="*/ 29 w 163"/>
              <a:gd name="T73" fmla="*/ 19 h 160"/>
              <a:gd name="T74" fmla="*/ 6 w 163"/>
              <a:gd name="T75" fmla="*/ 49 h 160"/>
              <a:gd name="T76" fmla="*/ 1 w 163"/>
              <a:gd name="T77" fmla="*/ 89 h 160"/>
              <a:gd name="T78" fmla="*/ 14 w 163"/>
              <a:gd name="T79" fmla="*/ 125 h 160"/>
              <a:gd name="T80" fmla="*/ 42 w 163"/>
              <a:gd name="T81" fmla="*/ 151 h 160"/>
              <a:gd name="T82" fmla="*/ 81 w 163"/>
              <a:gd name="T83" fmla="*/ 160 h 160"/>
              <a:gd name="T84" fmla="*/ 105 w 163"/>
              <a:gd name="T85" fmla="*/ 127 h 160"/>
              <a:gd name="T86" fmla="*/ 110 w 163"/>
              <a:gd name="T87" fmla="*/ 104 h 160"/>
              <a:gd name="T88" fmla="*/ 123 w 163"/>
              <a:gd name="T89" fmla="*/ 96 h 160"/>
              <a:gd name="T90" fmla="*/ 137 w 163"/>
              <a:gd name="T91" fmla="*/ 98 h 160"/>
              <a:gd name="T92" fmla="*/ 149 w 163"/>
              <a:gd name="T93" fmla="*/ 108 h 160"/>
              <a:gd name="T94" fmla="*/ 160 w 163"/>
              <a:gd name="T95" fmla="*/ 88 h 160"/>
              <a:gd name="T96" fmla="*/ 154 w 163"/>
              <a:gd name="T97" fmla="*/ 49 h 160"/>
              <a:gd name="T98" fmla="*/ 131 w 163"/>
              <a:gd name="T99" fmla="*/ 19 h 160"/>
              <a:gd name="T100" fmla="*/ 97 w 163"/>
              <a:gd name="T101" fmla="*/ 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3" h="160">
                <a:moveTo>
                  <a:pt x="114" y="51"/>
                </a:moveTo>
                <a:lnTo>
                  <a:pt x="118" y="52"/>
                </a:lnTo>
                <a:lnTo>
                  <a:pt x="120" y="53"/>
                </a:lnTo>
                <a:lnTo>
                  <a:pt x="124" y="54"/>
                </a:lnTo>
                <a:lnTo>
                  <a:pt x="126" y="56"/>
                </a:lnTo>
                <a:lnTo>
                  <a:pt x="128" y="59"/>
                </a:lnTo>
                <a:lnTo>
                  <a:pt x="130" y="61"/>
                </a:lnTo>
                <a:lnTo>
                  <a:pt x="131" y="64"/>
                </a:lnTo>
                <a:lnTo>
                  <a:pt x="131" y="65"/>
                </a:lnTo>
                <a:lnTo>
                  <a:pt x="130" y="66"/>
                </a:lnTo>
                <a:lnTo>
                  <a:pt x="130" y="67"/>
                </a:lnTo>
                <a:lnTo>
                  <a:pt x="129" y="68"/>
                </a:lnTo>
                <a:lnTo>
                  <a:pt x="125" y="68"/>
                </a:lnTo>
                <a:lnTo>
                  <a:pt x="124" y="68"/>
                </a:lnTo>
                <a:lnTo>
                  <a:pt x="121" y="65"/>
                </a:lnTo>
                <a:lnTo>
                  <a:pt x="119" y="64"/>
                </a:lnTo>
                <a:lnTo>
                  <a:pt x="117" y="63"/>
                </a:lnTo>
                <a:lnTo>
                  <a:pt x="114" y="62"/>
                </a:lnTo>
                <a:lnTo>
                  <a:pt x="111" y="62"/>
                </a:lnTo>
                <a:lnTo>
                  <a:pt x="109" y="62"/>
                </a:lnTo>
                <a:lnTo>
                  <a:pt x="106" y="63"/>
                </a:lnTo>
                <a:lnTo>
                  <a:pt x="103" y="64"/>
                </a:lnTo>
                <a:lnTo>
                  <a:pt x="101" y="65"/>
                </a:lnTo>
                <a:lnTo>
                  <a:pt x="98" y="68"/>
                </a:lnTo>
                <a:lnTo>
                  <a:pt x="97" y="68"/>
                </a:lnTo>
                <a:lnTo>
                  <a:pt x="94" y="68"/>
                </a:lnTo>
                <a:lnTo>
                  <a:pt x="93" y="67"/>
                </a:lnTo>
                <a:lnTo>
                  <a:pt x="92" y="66"/>
                </a:lnTo>
                <a:lnTo>
                  <a:pt x="92" y="65"/>
                </a:lnTo>
                <a:lnTo>
                  <a:pt x="92" y="64"/>
                </a:lnTo>
                <a:lnTo>
                  <a:pt x="93" y="61"/>
                </a:lnTo>
                <a:lnTo>
                  <a:pt x="95" y="59"/>
                </a:lnTo>
                <a:lnTo>
                  <a:pt x="97" y="56"/>
                </a:lnTo>
                <a:lnTo>
                  <a:pt x="99" y="54"/>
                </a:lnTo>
                <a:lnTo>
                  <a:pt x="102" y="53"/>
                </a:lnTo>
                <a:lnTo>
                  <a:pt x="105" y="52"/>
                </a:lnTo>
                <a:lnTo>
                  <a:pt x="108" y="51"/>
                </a:lnTo>
                <a:lnTo>
                  <a:pt x="114" y="51"/>
                </a:lnTo>
                <a:lnTo>
                  <a:pt x="114" y="51"/>
                </a:lnTo>
                <a:close/>
                <a:moveTo>
                  <a:pt x="57" y="54"/>
                </a:moveTo>
                <a:lnTo>
                  <a:pt x="58" y="55"/>
                </a:lnTo>
                <a:lnTo>
                  <a:pt x="60" y="56"/>
                </a:lnTo>
                <a:lnTo>
                  <a:pt x="62" y="57"/>
                </a:lnTo>
                <a:lnTo>
                  <a:pt x="63" y="59"/>
                </a:lnTo>
                <a:lnTo>
                  <a:pt x="64" y="61"/>
                </a:lnTo>
                <a:lnTo>
                  <a:pt x="64" y="63"/>
                </a:lnTo>
                <a:lnTo>
                  <a:pt x="65" y="65"/>
                </a:lnTo>
                <a:lnTo>
                  <a:pt x="64" y="67"/>
                </a:lnTo>
                <a:lnTo>
                  <a:pt x="64" y="69"/>
                </a:lnTo>
                <a:lnTo>
                  <a:pt x="63" y="70"/>
                </a:lnTo>
                <a:lnTo>
                  <a:pt x="62" y="72"/>
                </a:lnTo>
                <a:lnTo>
                  <a:pt x="60" y="73"/>
                </a:lnTo>
                <a:lnTo>
                  <a:pt x="58" y="74"/>
                </a:lnTo>
                <a:lnTo>
                  <a:pt x="57" y="75"/>
                </a:lnTo>
                <a:lnTo>
                  <a:pt x="55" y="75"/>
                </a:lnTo>
                <a:lnTo>
                  <a:pt x="53" y="75"/>
                </a:lnTo>
                <a:lnTo>
                  <a:pt x="50" y="74"/>
                </a:lnTo>
                <a:lnTo>
                  <a:pt x="49" y="73"/>
                </a:lnTo>
                <a:lnTo>
                  <a:pt x="47" y="72"/>
                </a:lnTo>
                <a:lnTo>
                  <a:pt x="46" y="70"/>
                </a:lnTo>
                <a:lnTo>
                  <a:pt x="45" y="69"/>
                </a:lnTo>
                <a:lnTo>
                  <a:pt x="44" y="67"/>
                </a:lnTo>
                <a:lnTo>
                  <a:pt x="44" y="65"/>
                </a:lnTo>
                <a:lnTo>
                  <a:pt x="44" y="63"/>
                </a:lnTo>
                <a:lnTo>
                  <a:pt x="45" y="61"/>
                </a:lnTo>
                <a:lnTo>
                  <a:pt x="46" y="59"/>
                </a:lnTo>
                <a:lnTo>
                  <a:pt x="47" y="57"/>
                </a:lnTo>
                <a:lnTo>
                  <a:pt x="49" y="56"/>
                </a:lnTo>
                <a:lnTo>
                  <a:pt x="50" y="55"/>
                </a:lnTo>
                <a:lnTo>
                  <a:pt x="53" y="54"/>
                </a:lnTo>
                <a:lnTo>
                  <a:pt x="57" y="54"/>
                </a:lnTo>
                <a:lnTo>
                  <a:pt x="57" y="54"/>
                </a:lnTo>
                <a:close/>
                <a:moveTo>
                  <a:pt x="70" y="88"/>
                </a:moveTo>
                <a:lnTo>
                  <a:pt x="75" y="89"/>
                </a:lnTo>
                <a:lnTo>
                  <a:pt x="80" y="90"/>
                </a:lnTo>
                <a:lnTo>
                  <a:pt x="84" y="91"/>
                </a:lnTo>
                <a:lnTo>
                  <a:pt x="87" y="93"/>
                </a:lnTo>
                <a:lnTo>
                  <a:pt x="89" y="95"/>
                </a:lnTo>
                <a:lnTo>
                  <a:pt x="91" y="98"/>
                </a:lnTo>
                <a:lnTo>
                  <a:pt x="93" y="100"/>
                </a:lnTo>
                <a:lnTo>
                  <a:pt x="93" y="102"/>
                </a:lnTo>
                <a:lnTo>
                  <a:pt x="93" y="104"/>
                </a:lnTo>
                <a:lnTo>
                  <a:pt x="92" y="105"/>
                </a:lnTo>
                <a:lnTo>
                  <a:pt x="90" y="108"/>
                </a:lnTo>
                <a:lnTo>
                  <a:pt x="87" y="112"/>
                </a:lnTo>
                <a:lnTo>
                  <a:pt x="82" y="114"/>
                </a:lnTo>
                <a:lnTo>
                  <a:pt x="87" y="116"/>
                </a:lnTo>
                <a:lnTo>
                  <a:pt x="90" y="119"/>
                </a:lnTo>
                <a:lnTo>
                  <a:pt x="92" y="122"/>
                </a:lnTo>
                <a:lnTo>
                  <a:pt x="93" y="124"/>
                </a:lnTo>
                <a:lnTo>
                  <a:pt x="93" y="126"/>
                </a:lnTo>
                <a:lnTo>
                  <a:pt x="93" y="128"/>
                </a:lnTo>
                <a:lnTo>
                  <a:pt x="91" y="130"/>
                </a:lnTo>
                <a:lnTo>
                  <a:pt x="89" y="132"/>
                </a:lnTo>
                <a:lnTo>
                  <a:pt x="87" y="135"/>
                </a:lnTo>
                <a:lnTo>
                  <a:pt x="84" y="136"/>
                </a:lnTo>
                <a:lnTo>
                  <a:pt x="80" y="138"/>
                </a:lnTo>
                <a:lnTo>
                  <a:pt x="75" y="139"/>
                </a:lnTo>
                <a:lnTo>
                  <a:pt x="70" y="140"/>
                </a:lnTo>
                <a:lnTo>
                  <a:pt x="69" y="140"/>
                </a:lnTo>
                <a:lnTo>
                  <a:pt x="69" y="139"/>
                </a:lnTo>
                <a:lnTo>
                  <a:pt x="68" y="138"/>
                </a:lnTo>
                <a:lnTo>
                  <a:pt x="68" y="136"/>
                </a:lnTo>
                <a:lnTo>
                  <a:pt x="68" y="135"/>
                </a:lnTo>
                <a:lnTo>
                  <a:pt x="69" y="135"/>
                </a:lnTo>
                <a:lnTo>
                  <a:pt x="74" y="132"/>
                </a:lnTo>
                <a:lnTo>
                  <a:pt x="77" y="131"/>
                </a:lnTo>
                <a:lnTo>
                  <a:pt x="80" y="129"/>
                </a:lnTo>
                <a:lnTo>
                  <a:pt x="81" y="128"/>
                </a:lnTo>
                <a:lnTo>
                  <a:pt x="81" y="126"/>
                </a:lnTo>
                <a:lnTo>
                  <a:pt x="81" y="123"/>
                </a:lnTo>
                <a:lnTo>
                  <a:pt x="80" y="122"/>
                </a:lnTo>
                <a:lnTo>
                  <a:pt x="77" y="120"/>
                </a:lnTo>
                <a:lnTo>
                  <a:pt x="74" y="119"/>
                </a:lnTo>
                <a:lnTo>
                  <a:pt x="69" y="116"/>
                </a:lnTo>
                <a:lnTo>
                  <a:pt x="68" y="115"/>
                </a:lnTo>
                <a:lnTo>
                  <a:pt x="68" y="114"/>
                </a:lnTo>
                <a:lnTo>
                  <a:pt x="68" y="113"/>
                </a:lnTo>
                <a:lnTo>
                  <a:pt x="69" y="112"/>
                </a:lnTo>
                <a:lnTo>
                  <a:pt x="74" y="109"/>
                </a:lnTo>
                <a:lnTo>
                  <a:pt x="77" y="108"/>
                </a:lnTo>
                <a:lnTo>
                  <a:pt x="80" y="106"/>
                </a:lnTo>
                <a:lnTo>
                  <a:pt x="81" y="104"/>
                </a:lnTo>
                <a:lnTo>
                  <a:pt x="81" y="102"/>
                </a:lnTo>
                <a:lnTo>
                  <a:pt x="81" y="100"/>
                </a:lnTo>
                <a:lnTo>
                  <a:pt x="80" y="99"/>
                </a:lnTo>
                <a:lnTo>
                  <a:pt x="77" y="96"/>
                </a:lnTo>
                <a:lnTo>
                  <a:pt x="74" y="95"/>
                </a:lnTo>
                <a:lnTo>
                  <a:pt x="69" y="93"/>
                </a:lnTo>
                <a:lnTo>
                  <a:pt x="68" y="92"/>
                </a:lnTo>
                <a:lnTo>
                  <a:pt x="68" y="92"/>
                </a:lnTo>
                <a:lnTo>
                  <a:pt x="68" y="90"/>
                </a:lnTo>
                <a:lnTo>
                  <a:pt x="69" y="88"/>
                </a:lnTo>
                <a:lnTo>
                  <a:pt x="70" y="88"/>
                </a:lnTo>
                <a:lnTo>
                  <a:pt x="70" y="88"/>
                </a:lnTo>
                <a:close/>
                <a:moveTo>
                  <a:pt x="128" y="106"/>
                </a:moveTo>
                <a:lnTo>
                  <a:pt x="126" y="107"/>
                </a:lnTo>
                <a:lnTo>
                  <a:pt x="123" y="107"/>
                </a:lnTo>
                <a:lnTo>
                  <a:pt x="120" y="109"/>
                </a:lnTo>
                <a:lnTo>
                  <a:pt x="118" y="111"/>
                </a:lnTo>
                <a:lnTo>
                  <a:pt x="116" y="113"/>
                </a:lnTo>
                <a:lnTo>
                  <a:pt x="115" y="115"/>
                </a:lnTo>
                <a:lnTo>
                  <a:pt x="114" y="118"/>
                </a:lnTo>
                <a:lnTo>
                  <a:pt x="114" y="121"/>
                </a:lnTo>
                <a:lnTo>
                  <a:pt x="115" y="123"/>
                </a:lnTo>
                <a:lnTo>
                  <a:pt x="122" y="150"/>
                </a:lnTo>
                <a:lnTo>
                  <a:pt x="123" y="152"/>
                </a:lnTo>
                <a:lnTo>
                  <a:pt x="124" y="152"/>
                </a:lnTo>
                <a:lnTo>
                  <a:pt x="125" y="153"/>
                </a:lnTo>
                <a:lnTo>
                  <a:pt x="126" y="153"/>
                </a:lnTo>
                <a:lnTo>
                  <a:pt x="153" y="146"/>
                </a:lnTo>
                <a:lnTo>
                  <a:pt x="156" y="145"/>
                </a:lnTo>
                <a:lnTo>
                  <a:pt x="158" y="143"/>
                </a:lnTo>
                <a:lnTo>
                  <a:pt x="160" y="141"/>
                </a:lnTo>
                <a:lnTo>
                  <a:pt x="161" y="139"/>
                </a:lnTo>
                <a:lnTo>
                  <a:pt x="162" y="136"/>
                </a:lnTo>
                <a:lnTo>
                  <a:pt x="163" y="133"/>
                </a:lnTo>
                <a:lnTo>
                  <a:pt x="163" y="131"/>
                </a:lnTo>
                <a:lnTo>
                  <a:pt x="162" y="128"/>
                </a:lnTo>
                <a:lnTo>
                  <a:pt x="161" y="125"/>
                </a:lnTo>
                <a:lnTo>
                  <a:pt x="159" y="123"/>
                </a:lnTo>
                <a:lnTo>
                  <a:pt x="157" y="121"/>
                </a:lnTo>
                <a:lnTo>
                  <a:pt x="155" y="120"/>
                </a:lnTo>
                <a:lnTo>
                  <a:pt x="153" y="119"/>
                </a:lnTo>
                <a:lnTo>
                  <a:pt x="150" y="119"/>
                </a:lnTo>
                <a:lnTo>
                  <a:pt x="147" y="119"/>
                </a:lnTo>
                <a:lnTo>
                  <a:pt x="145" y="119"/>
                </a:lnTo>
                <a:lnTo>
                  <a:pt x="142" y="120"/>
                </a:lnTo>
                <a:lnTo>
                  <a:pt x="141" y="117"/>
                </a:lnTo>
                <a:lnTo>
                  <a:pt x="141" y="115"/>
                </a:lnTo>
                <a:lnTo>
                  <a:pt x="139" y="113"/>
                </a:lnTo>
                <a:lnTo>
                  <a:pt x="138" y="111"/>
                </a:lnTo>
                <a:lnTo>
                  <a:pt x="136" y="109"/>
                </a:lnTo>
                <a:lnTo>
                  <a:pt x="133" y="108"/>
                </a:lnTo>
                <a:lnTo>
                  <a:pt x="131" y="107"/>
                </a:lnTo>
                <a:lnTo>
                  <a:pt x="128" y="106"/>
                </a:lnTo>
                <a:lnTo>
                  <a:pt x="128" y="106"/>
                </a:lnTo>
                <a:lnTo>
                  <a:pt x="128" y="106"/>
                </a:lnTo>
                <a:close/>
                <a:moveTo>
                  <a:pt x="72" y="0"/>
                </a:moveTo>
                <a:lnTo>
                  <a:pt x="64" y="2"/>
                </a:lnTo>
                <a:lnTo>
                  <a:pt x="57" y="3"/>
                </a:lnTo>
                <a:lnTo>
                  <a:pt x="49" y="7"/>
                </a:lnTo>
                <a:lnTo>
                  <a:pt x="42" y="10"/>
                </a:lnTo>
                <a:lnTo>
                  <a:pt x="35" y="14"/>
                </a:lnTo>
                <a:lnTo>
                  <a:pt x="29" y="19"/>
                </a:lnTo>
                <a:lnTo>
                  <a:pt x="24" y="24"/>
                </a:lnTo>
                <a:lnTo>
                  <a:pt x="18" y="29"/>
                </a:lnTo>
                <a:lnTo>
                  <a:pt x="14" y="36"/>
                </a:lnTo>
                <a:lnTo>
                  <a:pt x="10" y="42"/>
                </a:lnTo>
                <a:lnTo>
                  <a:pt x="6" y="49"/>
                </a:lnTo>
                <a:lnTo>
                  <a:pt x="4" y="56"/>
                </a:lnTo>
                <a:lnTo>
                  <a:pt x="2" y="64"/>
                </a:lnTo>
                <a:lnTo>
                  <a:pt x="1" y="72"/>
                </a:lnTo>
                <a:lnTo>
                  <a:pt x="0" y="80"/>
                </a:lnTo>
                <a:lnTo>
                  <a:pt x="1" y="89"/>
                </a:lnTo>
                <a:lnTo>
                  <a:pt x="2" y="96"/>
                </a:lnTo>
                <a:lnTo>
                  <a:pt x="4" y="104"/>
                </a:lnTo>
                <a:lnTo>
                  <a:pt x="6" y="112"/>
                </a:lnTo>
                <a:lnTo>
                  <a:pt x="10" y="118"/>
                </a:lnTo>
                <a:lnTo>
                  <a:pt x="14" y="125"/>
                </a:lnTo>
                <a:lnTo>
                  <a:pt x="18" y="131"/>
                </a:lnTo>
                <a:lnTo>
                  <a:pt x="24" y="137"/>
                </a:lnTo>
                <a:lnTo>
                  <a:pt x="29" y="142"/>
                </a:lnTo>
                <a:lnTo>
                  <a:pt x="35" y="147"/>
                </a:lnTo>
                <a:lnTo>
                  <a:pt x="42" y="151"/>
                </a:lnTo>
                <a:lnTo>
                  <a:pt x="49" y="154"/>
                </a:lnTo>
                <a:lnTo>
                  <a:pt x="57" y="157"/>
                </a:lnTo>
                <a:lnTo>
                  <a:pt x="64" y="159"/>
                </a:lnTo>
                <a:lnTo>
                  <a:pt x="72" y="160"/>
                </a:lnTo>
                <a:lnTo>
                  <a:pt x="81" y="160"/>
                </a:lnTo>
                <a:lnTo>
                  <a:pt x="89" y="160"/>
                </a:lnTo>
                <a:lnTo>
                  <a:pt x="97" y="159"/>
                </a:lnTo>
                <a:lnTo>
                  <a:pt x="105" y="157"/>
                </a:lnTo>
                <a:lnTo>
                  <a:pt x="112" y="154"/>
                </a:lnTo>
                <a:lnTo>
                  <a:pt x="105" y="127"/>
                </a:lnTo>
                <a:lnTo>
                  <a:pt x="104" y="121"/>
                </a:lnTo>
                <a:lnTo>
                  <a:pt x="104" y="116"/>
                </a:lnTo>
                <a:lnTo>
                  <a:pt x="105" y="112"/>
                </a:lnTo>
                <a:lnTo>
                  <a:pt x="108" y="107"/>
                </a:lnTo>
                <a:lnTo>
                  <a:pt x="110" y="104"/>
                </a:lnTo>
                <a:lnTo>
                  <a:pt x="112" y="102"/>
                </a:lnTo>
                <a:lnTo>
                  <a:pt x="114" y="100"/>
                </a:lnTo>
                <a:lnTo>
                  <a:pt x="117" y="99"/>
                </a:lnTo>
                <a:lnTo>
                  <a:pt x="119" y="98"/>
                </a:lnTo>
                <a:lnTo>
                  <a:pt x="123" y="96"/>
                </a:lnTo>
                <a:lnTo>
                  <a:pt x="125" y="96"/>
                </a:lnTo>
                <a:lnTo>
                  <a:pt x="128" y="96"/>
                </a:lnTo>
                <a:lnTo>
                  <a:pt x="131" y="96"/>
                </a:lnTo>
                <a:lnTo>
                  <a:pt x="134" y="97"/>
                </a:lnTo>
                <a:lnTo>
                  <a:pt x="137" y="98"/>
                </a:lnTo>
                <a:lnTo>
                  <a:pt x="140" y="100"/>
                </a:lnTo>
                <a:lnTo>
                  <a:pt x="142" y="101"/>
                </a:lnTo>
                <a:lnTo>
                  <a:pt x="145" y="103"/>
                </a:lnTo>
                <a:lnTo>
                  <a:pt x="147" y="106"/>
                </a:lnTo>
                <a:lnTo>
                  <a:pt x="149" y="108"/>
                </a:lnTo>
                <a:lnTo>
                  <a:pt x="152" y="109"/>
                </a:lnTo>
                <a:lnTo>
                  <a:pt x="155" y="109"/>
                </a:lnTo>
                <a:lnTo>
                  <a:pt x="157" y="103"/>
                </a:lnTo>
                <a:lnTo>
                  <a:pt x="159" y="95"/>
                </a:lnTo>
                <a:lnTo>
                  <a:pt x="160" y="88"/>
                </a:lnTo>
                <a:lnTo>
                  <a:pt x="160" y="80"/>
                </a:lnTo>
                <a:lnTo>
                  <a:pt x="160" y="72"/>
                </a:lnTo>
                <a:lnTo>
                  <a:pt x="159" y="64"/>
                </a:lnTo>
                <a:lnTo>
                  <a:pt x="157" y="56"/>
                </a:lnTo>
                <a:lnTo>
                  <a:pt x="154" y="49"/>
                </a:lnTo>
                <a:lnTo>
                  <a:pt x="151" y="42"/>
                </a:lnTo>
                <a:lnTo>
                  <a:pt x="147" y="36"/>
                </a:lnTo>
                <a:lnTo>
                  <a:pt x="142" y="29"/>
                </a:lnTo>
                <a:lnTo>
                  <a:pt x="137" y="24"/>
                </a:lnTo>
                <a:lnTo>
                  <a:pt x="131" y="19"/>
                </a:lnTo>
                <a:lnTo>
                  <a:pt x="125" y="14"/>
                </a:lnTo>
                <a:lnTo>
                  <a:pt x="118" y="10"/>
                </a:lnTo>
                <a:lnTo>
                  <a:pt x="112" y="7"/>
                </a:lnTo>
                <a:lnTo>
                  <a:pt x="104" y="3"/>
                </a:lnTo>
                <a:lnTo>
                  <a:pt x="97" y="2"/>
                </a:lnTo>
                <a:lnTo>
                  <a:pt x="88" y="0"/>
                </a:lnTo>
                <a:lnTo>
                  <a:pt x="72" y="0"/>
                </a:lnTo>
                <a:lnTo>
                  <a:pt x="7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9198F9C5-EAB7-B9B7-4E34-9239918A8120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4702175"/>
            <a:ext cx="254000" cy="203200"/>
          </a:xfrm>
          <a:custGeom>
            <a:avLst/>
            <a:gdLst>
              <a:gd name="T0" fmla="*/ 128 w 160"/>
              <a:gd name="T1" fmla="*/ 80 h 128"/>
              <a:gd name="T2" fmla="*/ 33 w 160"/>
              <a:gd name="T3" fmla="*/ 16 h 128"/>
              <a:gd name="T4" fmla="*/ 128 w 160"/>
              <a:gd name="T5" fmla="*/ 16 h 128"/>
              <a:gd name="T6" fmla="*/ 24 w 160"/>
              <a:gd name="T7" fmla="*/ 1 h 128"/>
              <a:gd name="T8" fmla="*/ 20 w 160"/>
              <a:gd name="T9" fmla="*/ 4 h 128"/>
              <a:gd name="T10" fmla="*/ 18 w 160"/>
              <a:gd name="T11" fmla="*/ 8 h 128"/>
              <a:gd name="T12" fmla="*/ 16 w 160"/>
              <a:gd name="T13" fmla="*/ 12 h 128"/>
              <a:gd name="T14" fmla="*/ 144 w 160"/>
              <a:gd name="T15" fmla="*/ 96 h 128"/>
              <a:gd name="T16" fmla="*/ 144 w 160"/>
              <a:gd name="T17" fmla="*/ 10 h 128"/>
              <a:gd name="T18" fmla="*/ 142 w 160"/>
              <a:gd name="T19" fmla="*/ 6 h 128"/>
              <a:gd name="T20" fmla="*/ 139 w 160"/>
              <a:gd name="T21" fmla="*/ 2 h 128"/>
              <a:gd name="T22" fmla="*/ 135 w 160"/>
              <a:gd name="T23" fmla="*/ 0 h 128"/>
              <a:gd name="T24" fmla="*/ 26 w 160"/>
              <a:gd name="T25" fmla="*/ 0 h 128"/>
              <a:gd name="T26" fmla="*/ 3 w 160"/>
              <a:gd name="T27" fmla="*/ 105 h 128"/>
              <a:gd name="T28" fmla="*/ 1 w 160"/>
              <a:gd name="T29" fmla="*/ 107 h 128"/>
              <a:gd name="T30" fmla="*/ 0 w 160"/>
              <a:gd name="T31" fmla="*/ 112 h 128"/>
              <a:gd name="T32" fmla="*/ 2 w 160"/>
              <a:gd name="T33" fmla="*/ 119 h 128"/>
              <a:gd name="T34" fmla="*/ 5 w 160"/>
              <a:gd name="T35" fmla="*/ 123 h 128"/>
              <a:gd name="T36" fmla="*/ 10 w 160"/>
              <a:gd name="T37" fmla="*/ 127 h 128"/>
              <a:gd name="T38" fmla="*/ 16 w 160"/>
              <a:gd name="T39" fmla="*/ 128 h 128"/>
              <a:gd name="T40" fmla="*/ 148 w 160"/>
              <a:gd name="T41" fmla="*/ 128 h 128"/>
              <a:gd name="T42" fmla="*/ 153 w 160"/>
              <a:gd name="T43" fmla="*/ 125 h 128"/>
              <a:gd name="T44" fmla="*/ 158 w 160"/>
              <a:gd name="T45" fmla="*/ 121 h 128"/>
              <a:gd name="T46" fmla="*/ 160 w 160"/>
              <a:gd name="T47" fmla="*/ 115 h 128"/>
              <a:gd name="T48" fmla="*/ 160 w 160"/>
              <a:gd name="T49" fmla="*/ 108 h 128"/>
              <a:gd name="T50" fmla="*/ 159 w 160"/>
              <a:gd name="T51" fmla="*/ 105 h 128"/>
              <a:gd name="T52" fmla="*/ 156 w 160"/>
              <a:gd name="T53" fmla="*/ 104 h 128"/>
              <a:gd name="T54" fmla="*/ 96 w 160"/>
              <a:gd name="T55" fmla="*/ 106 h 128"/>
              <a:gd name="T56" fmla="*/ 94 w 160"/>
              <a:gd name="T57" fmla="*/ 109 h 128"/>
              <a:gd name="T58" fmla="*/ 92 w 160"/>
              <a:gd name="T59" fmla="*/ 111 h 128"/>
              <a:gd name="T60" fmla="*/ 89 w 160"/>
              <a:gd name="T61" fmla="*/ 112 h 128"/>
              <a:gd name="T62" fmla="*/ 69 w 160"/>
              <a:gd name="T63" fmla="*/ 111 h 128"/>
              <a:gd name="T64" fmla="*/ 67 w 160"/>
              <a:gd name="T65" fmla="*/ 110 h 128"/>
              <a:gd name="T66" fmla="*/ 65 w 160"/>
              <a:gd name="T67" fmla="*/ 107 h 128"/>
              <a:gd name="T68" fmla="*/ 64 w 160"/>
              <a:gd name="T69" fmla="*/ 104 h 128"/>
              <a:gd name="T70" fmla="*/ 4 w 160"/>
              <a:gd name="T71" fmla="*/ 10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28">
                <a:moveTo>
                  <a:pt x="128" y="16"/>
                </a:moveTo>
                <a:lnTo>
                  <a:pt x="128" y="80"/>
                </a:lnTo>
                <a:lnTo>
                  <a:pt x="33" y="80"/>
                </a:lnTo>
                <a:lnTo>
                  <a:pt x="33" y="16"/>
                </a:lnTo>
                <a:lnTo>
                  <a:pt x="128" y="16"/>
                </a:lnTo>
                <a:lnTo>
                  <a:pt x="128" y="16"/>
                </a:lnTo>
                <a:close/>
                <a:moveTo>
                  <a:pt x="26" y="0"/>
                </a:moveTo>
                <a:lnTo>
                  <a:pt x="24" y="1"/>
                </a:lnTo>
                <a:lnTo>
                  <a:pt x="22" y="2"/>
                </a:lnTo>
                <a:lnTo>
                  <a:pt x="20" y="4"/>
                </a:lnTo>
                <a:lnTo>
                  <a:pt x="19" y="6"/>
                </a:lnTo>
                <a:lnTo>
                  <a:pt x="18" y="8"/>
                </a:lnTo>
                <a:lnTo>
                  <a:pt x="17" y="10"/>
                </a:lnTo>
                <a:lnTo>
                  <a:pt x="16" y="12"/>
                </a:lnTo>
                <a:lnTo>
                  <a:pt x="16" y="96"/>
                </a:lnTo>
                <a:lnTo>
                  <a:pt x="144" y="96"/>
                </a:lnTo>
                <a:lnTo>
                  <a:pt x="144" y="12"/>
                </a:lnTo>
                <a:lnTo>
                  <a:pt x="144" y="10"/>
                </a:lnTo>
                <a:lnTo>
                  <a:pt x="144" y="8"/>
                </a:lnTo>
                <a:lnTo>
                  <a:pt x="142" y="6"/>
                </a:lnTo>
                <a:lnTo>
                  <a:pt x="141" y="4"/>
                </a:lnTo>
                <a:lnTo>
                  <a:pt x="139" y="2"/>
                </a:lnTo>
                <a:lnTo>
                  <a:pt x="137" y="1"/>
                </a:lnTo>
                <a:lnTo>
                  <a:pt x="135" y="0"/>
                </a:lnTo>
                <a:lnTo>
                  <a:pt x="26" y="0"/>
                </a:lnTo>
                <a:lnTo>
                  <a:pt x="26" y="0"/>
                </a:lnTo>
                <a:close/>
                <a:moveTo>
                  <a:pt x="4" y="104"/>
                </a:moveTo>
                <a:lnTo>
                  <a:pt x="3" y="105"/>
                </a:lnTo>
                <a:lnTo>
                  <a:pt x="2" y="105"/>
                </a:lnTo>
                <a:lnTo>
                  <a:pt x="1" y="107"/>
                </a:lnTo>
                <a:lnTo>
                  <a:pt x="0" y="108"/>
                </a:lnTo>
                <a:lnTo>
                  <a:pt x="0" y="112"/>
                </a:lnTo>
                <a:lnTo>
                  <a:pt x="1" y="115"/>
                </a:lnTo>
                <a:lnTo>
                  <a:pt x="2" y="119"/>
                </a:lnTo>
                <a:lnTo>
                  <a:pt x="3" y="121"/>
                </a:lnTo>
                <a:lnTo>
                  <a:pt x="5" y="123"/>
                </a:lnTo>
                <a:lnTo>
                  <a:pt x="8" y="125"/>
                </a:lnTo>
                <a:lnTo>
                  <a:pt x="10" y="127"/>
                </a:lnTo>
                <a:lnTo>
                  <a:pt x="13" y="128"/>
                </a:lnTo>
                <a:lnTo>
                  <a:pt x="16" y="128"/>
                </a:lnTo>
                <a:lnTo>
                  <a:pt x="144" y="128"/>
                </a:lnTo>
                <a:lnTo>
                  <a:pt x="148" y="128"/>
                </a:lnTo>
                <a:lnTo>
                  <a:pt x="150" y="127"/>
                </a:lnTo>
                <a:lnTo>
                  <a:pt x="153" y="125"/>
                </a:lnTo>
                <a:lnTo>
                  <a:pt x="156" y="123"/>
                </a:lnTo>
                <a:lnTo>
                  <a:pt x="158" y="121"/>
                </a:lnTo>
                <a:lnTo>
                  <a:pt x="159" y="119"/>
                </a:lnTo>
                <a:lnTo>
                  <a:pt x="160" y="115"/>
                </a:lnTo>
                <a:lnTo>
                  <a:pt x="160" y="112"/>
                </a:lnTo>
                <a:lnTo>
                  <a:pt x="160" y="108"/>
                </a:lnTo>
                <a:lnTo>
                  <a:pt x="160" y="107"/>
                </a:lnTo>
                <a:lnTo>
                  <a:pt x="159" y="105"/>
                </a:lnTo>
                <a:lnTo>
                  <a:pt x="158" y="105"/>
                </a:lnTo>
                <a:lnTo>
                  <a:pt x="156" y="104"/>
                </a:lnTo>
                <a:lnTo>
                  <a:pt x="96" y="104"/>
                </a:lnTo>
                <a:lnTo>
                  <a:pt x="96" y="106"/>
                </a:lnTo>
                <a:lnTo>
                  <a:pt x="95" y="108"/>
                </a:lnTo>
                <a:lnTo>
                  <a:pt x="94" y="109"/>
                </a:lnTo>
                <a:lnTo>
                  <a:pt x="93" y="110"/>
                </a:lnTo>
                <a:lnTo>
                  <a:pt x="92" y="111"/>
                </a:lnTo>
                <a:lnTo>
                  <a:pt x="91" y="112"/>
                </a:lnTo>
                <a:lnTo>
                  <a:pt x="89" y="112"/>
                </a:lnTo>
                <a:lnTo>
                  <a:pt x="71" y="112"/>
                </a:lnTo>
                <a:lnTo>
                  <a:pt x="69" y="111"/>
                </a:lnTo>
                <a:lnTo>
                  <a:pt x="68" y="111"/>
                </a:lnTo>
                <a:lnTo>
                  <a:pt x="67" y="110"/>
                </a:lnTo>
                <a:lnTo>
                  <a:pt x="66" y="109"/>
                </a:lnTo>
                <a:lnTo>
                  <a:pt x="65" y="107"/>
                </a:lnTo>
                <a:lnTo>
                  <a:pt x="65" y="106"/>
                </a:lnTo>
                <a:lnTo>
                  <a:pt x="64" y="104"/>
                </a:lnTo>
                <a:lnTo>
                  <a:pt x="4" y="104"/>
                </a:lnTo>
                <a:lnTo>
                  <a:pt x="4" y="10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775066A8-347A-3234-682B-A5DAA461358B}"/>
              </a:ext>
            </a:extLst>
          </p:cNvPr>
          <p:cNvSpPr>
            <a:spLocks noEditPoints="1"/>
          </p:cNvSpPr>
          <p:nvPr/>
        </p:nvSpPr>
        <p:spPr bwMode="auto">
          <a:xfrm>
            <a:off x="2392363" y="4676775"/>
            <a:ext cx="252413" cy="254000"/>
          </a:xfrm>
          <a:custGeom>
            <a:avLst/>
            <a:gdLst>
              <a:gd name="T0" fmla="*/ 58 w 159"/>
              <a:gd name="T1" fmla="*/ 50 h 160"/>
              <a:gd name="T2" fmla="*/ 62 w 159"/>
              <a:gd name="T3" fmla="*/ 53 h 160"/>
              <a:gd name="T4" fmla="*/ 64 w 159"/>
              <a:gd name="T5" fmla="*/ 59 h 160"/>
              <a:gd name="T6" fmla="*/ 62 w 159"/>
              <a:gd name="T7" fmla="*/ 65 h 160"/>
              <a:gd name="T8" fmla="*/ 58 w 159"/>
              <a:gd name="T9" fmla="*/ 68 h 160"/>
              <a:gd name="T10" fmla="*/ 49 w 159"/>
              <a:gd name="T11" fmla="*/ 68 h 160"/>
              <a:gd name="T12" fmla="*/ 45 w 159"/>
              <a:gd name="T13" fmla="*/ 65 h 160"/>
              <a:gd name="T14" fmla="*/ 43 w 159"/>
              <a:gd name="T15" fmla="*/ 59 h 160"/>
              <a:gd name="T16" fmla="*/ 45 w 159"/>
              <a:gd name="T17" fmla="*/ 53 h 160"/>
              <a:gd name="T18" fmla="*/ 49 w 159"/>
              <a:gd name="T19" fmla="*/ 50 h 160"/>
              <a:gd name="T20" fmla="*/ 54 w 159"/>
              <a:gd name="T21" fmla="*/ 49 h 160"/>
              <a:gd name="T22" fmla="*/ 107 w 159"/>
              <a:gd name="T23" fmla="*/ 49 h 160"/>
              <a:gd name="T24" fmla="*/ 112 w 159"/>
              <a:gd name="T25" fmla="*/ 52 h 160"/>
              <a:gd name="T26" fmla="*/ 115 w 159"/>
              <a:gd name="T27" fmla="*/ 57 h 160"/>
              <a:gd name="T28" fmla="*/ 114 w 159"/>
              <a:gd name="T29" fmla="*/ 63 h 160"/>
              <a:gd name="T30" fmla="*/ 111 w 159"/>
              <a:gd name="T31" fmla="*/ 68 h 160"/>
              <a:gd name="T32" fmla="*/ 103 w 159"/>
              <a:gd name="T33" fmla="*/ 69 h 160"/>
              <a:gd name="T34" fmla="*/ 98 w 159"/>
              <a:gd name="T35" fmla="*/ 66 h 160"/>
              <a:gd name="T36" fmla="*/ 95 w 159"/>
              <a:gd name="T37" fmla="*/ 61 h 160"/>
              <a:gd name="T38" fmla="*/ 95 w 159"/>
              <a:gd name="T39" fmla="*/ 55 h 160"/>
              <a:gd name="T40" fmla="*/ 99 w 159"/>
              <a:gd name="T41" fmla="*/ 50 h 160"/>
              <a:gd name="T42" fmla="*/ 105 w 159"/>
              <a:gd name="T43" fmla="*/ 49 h 160"/>
              <a:gd name="T44" fmla="*/ 123 w 159"/>
              <a:gd name="T45" fmla="*/ 90 h 160"/>
              <a:gd name="T46" fmla="*/ 127 w 159"/>
              <a:gd name="T47" fmla="*/ 93 h 160"/>
              <a:gd name="T48" fmla="*/ 126 w 159"/>
              <a:gd name="T49" fmla="*/ 104 h 160"/>
              <a:gd name="T50" fmla="*/ 121 w 159"/>
              <a:gd name="T51" fmla="*/ 115 h 160"/>
              <a:gd name="T52" fmla="*/ 112 w 159"/>
              <a:gd name="T53" fmla="*/ 124 h 160"/>
              <a:gd name="T54" fmla="*/ 103 w 159"/>
              <a:gd name="T55" fmla="*/ 132 h 160"/>
              <a:gd name="T56" fmla="*/ 91 w 159"/>
              <a:gd name="T57" fmla="*/ 136 h 160"/>
              <a:gd name="T58" fmla="*/ 68 w 159"/>
              <a:gd name="T59" fmla="*/ 136 h 160"/>
              <a:gd name="T60" fmla="*/ 56 w 159"/>
              <a:gd name="T61" fmla="*/ 132 h 160"/>
              <a:gd name="T62" fmla="*/ 46 w 159"/>
              <a:gd name="T63" fmla="*/ 124 h 160"/>
              <a:gd name="T64" fmla="*/ 38 w 159"/>
              <a:gd name="T65" fmla="*/ 115 h 160"/>
              <a:gd name="T66" fmla="*/ 33 w 159"/>
              <a:gd name="T67" fmla="*/ 104 h 160"/>
              <a:gd name="T68" fmla="*/ 31 w 159"/>
              <a:gd name="T69" fmla="*/ 93 h 160"/>
              <a:gd name="T70" fmla="*/ 36 w 159"/>
              <a:gd name="T71" fmla="*/ 90 h 160"/>
              <a:gd name="T72" fmla="*/ 71 w 159"/>
              <a:gd name="T73" fmla="*/ 0 h 160"/>
              <a:gd name="T74" fmla="*/ 48 w 159"/>
              <a:gd name="T75" fmla="*/ 6 h 160"/>
              <a:gd name="T76" fmla="*/ 29 w 159"/>
              <a:gd name="T77" fmla="*/ 18 h 160"/>
              <a:gd name="T78" fmla="*/ 13 w 159"/>
              <a:gd name="T79" fmla="*/ 35 h 160"/>
              <a:gd name="T80" fmla="*/ 4 w 159"/>
              <a:gd name="T81" fmla="*/ 56 h 160"/>
              <a:gd name="T82" fmla="*/ 0 w 159"/>
              <a:gd name="T83" fmla="*/ 80 h 160"/>
              <a:gd name="T84" fmla="*/ 4 w 159"/>
              <a:gd name="T85" fmla="*/ 104 h 160"/>
              <a:gd name="T86" fmla="*/ 13 w 159"/>
              <a:gd name="T87" fmla="*/ 124 h 160"/>
              <a:gd name="T88" fmla="*/ 29 w 159"/>
              <a:gd name="T89" fmla="*/ 142 h 160"/>
              <a:gd name="T90" fmla="*/ 48 w 159"/>
              <a:gd name="T91" fmla="*/ 154 h 160"/>
              <a:gd name="T92" fmla="*/ 71 w 159"/>
              <a:gd name="T93" fmla="*/ 159 h 160"/>
              <a:gd name="T94" fmla="*/ 95 w 159"/>
              <a:gd name="T95" fmla="*/ 158 h 160"/>
              <a:gd name="T96" fmla="*/ 117 w 159"/>
              <a:gd name="T97" fmla="*/ 150 h 160"/>
              <a:gd name="T98" fmla="*/ 135 w 159"/>
              <a:gd name="T99" fmla="*/ 136 h 160"/>
              <a:gd name="T100" fmla="*/ 149 w 159"/>
              <a:gd name="T101" fmla="*/ 118 h 160"/>
              <a:gd name="T102" fmla="*/ 157 w 159"/>
              <a:gd name="T103" fmla="*/ 96 h 160"/>
              <a:gd name="T104" fmla="*/ 159 w 159"/>
              <a:gd name="T105" fmla="*/ 71 h 160"/>
              <a:gd name="T106" fmla="*/ 152 w 159"/>
              <a:gd name="T107" fmla="*/ 49 h 160"/>
              <a:gd name="T108" fmla="*/ 141 w 159"/>
              <a:gd name="T109" fmla="*/ 29 h 160"/>
              <a:gd name="T110" fmla="*/ 124 w 159"/>
              <a:gd name="T111" fmla="*/ 13 h 160"/>
              <a:gd name="T112" fmla="*/ 103 w 159"/>
              <a:gd name="T113" fmla="*/ 3 h 160"/>
              <a:gd name="T114" fmla="*/ 71 w 159"/>
              <a:gd name="T11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9" h="160">
                <a:moveTo>
                  <a:pt x="54" y="49"/>
                </a:moveTo>
                <a:lnTo>
                  <a:pt x="56" y="49"/>
                </a:lnTo>
                <a:lnTo>
                  <a:pt x="58" y="50"/>
                </a:lnTo>
                <a:lnTo>
                  <a:pt x="59" y="50"/>
                </a:lnTo>
                <a:lnTo>
                  <a:pt x="61" y="52"/>
                </a:lnTo>
                <a:lnTo>
                  <a:pt x="62" y="53"/>
                </a:lnTo>
                <a:lnTo>
                  <a:pt x="63" y="55"/>
                </a:lnTo>
                <a:lnTo>
                  <a:pt x="64" y="57"/>
                </a:lnTo>
                <a:lnTo>
                  <a:pt x="64" y="59"/>
                </a:lnTo>
                <a:lnTo>
                  <a:pt x="64" y="61"/>
                </a:lnTo>
                <a:lnTo>
                  <a:pt x="63" y="63"/>
                </a:lnTo>
                <a:lnTo>
                  <a:pt x="62" y="65"/>
                </a:lnTo>
                <a:lnTo>
                  <a:pt x="61" y="66"/>
                </a:lnTo>
                <a:lnTo>
                  <a:pt x="59" y="68"/>
                </a:lnTo>
                <a:lnTo>
                  <a:pt x="58" y="68"/>
                </a:lnTo>
                <a:lnTo>
                  <a:pt x="56" y="69"/>
                </a:lnTo>
                <a:lnTo>
                  <a:pt x="52" y="69"/>
                </a:lnTo>
                <a:lnTo>
                  <a:pt x="49" y="68"/>
                </a:lnTo>
                <a:lnTo>
                  <a:pt x="48" y="68"/>
                </a:lnTo>
                <a:lnTo>
                  <a:pt x="46" y="66"/>
                </a:lnTo>
                <a:lnTo>
                  <a:pt x="45" y="65"/>
                </a:lnTo>
                <a:lnTo>
                  <a:pt x="44" y="63"/>
                </a:lnTo>
                <a:lnTo>
                  <a:pt x="44" y="61"/>
                </a:lnTo>
                <a:lnTo>
                  <a:pt x="43" y="59"/>
                </a:lnTo>
                <a:lnTo>
                  <a:pt x="44" y="57"/>
                </a:lnTo>
                <a:lnTo>
                  <a:pt x="44" y="55"/>
                </a:lnTo>
                <a:lnTo>
                  <a:pt x="45" y="53"/>
                </a:lnTo>
                <a:lnTo>
                  <a:pt x="46" y="52"/>
                </a:lnTo>
                <a:lnTo>
                  <a:pt x="48" y="50"/>
                </a:lnTo>
                <a:lnTo>
                  <a:pt x="49" y="50"/>
                </a:lnTo>
                <a:lnTo>
                  <a:pt x="52" y="49"/>
                </a:lnTo>
                <a:lnTo>
                  <a:pt x="54" y="49"/>
                </a:lnTo>
                <a:lnTo>
                  <a:pt x="54" y="49"/>
                </a:lnTo>
                <a:lnTo>
                  <a:pt x="54" y="49"/>
                </a:lnTo>
                <a:close/>
                <a:moveTo>
                  <a:pt x="105" y="49"/>
                </a:moveTo>
                <a:lnTo>
                  <a:pt x="107" y="49"/>
                </a:lnTo>
                <a:lnTo>
                  <a:pt x="109" y="50"/>
                </a:lnTo>
                <a:lnTo>
                  <a:pt x="111" y="50"/>
                </a:lnTo>
                <a:lnTo>
                  <a:pt x="112" y="52"/>
                </a:lnTo>
                <a:lnTo>
                  <a:pt x="113" y="53"/>
                </a:lnTo>
                <a:lnTo>
                  <a:pt x="114" y="55"/>
                </a:lnTo>
                <a:lnTo>
                  <a:pt x="115" y="57"/>
                </a:lnTo>
                <a:lnTo>
                  <a:pt x="115" y="59"/>
                </a:lnTo>
                <a:lnTo>
                  <a:pt x="115" y="61"/>
                </a:lnTo>
                <a:lnTo>
                  <a:pt x="114" y="63"/>
                </a:lnTo>
                <a:lnTo>
                  <a:pt x="113" y="65"/>
                </a:lnTo>
                <a:lnTo>
                  <a:pt x="112" y="66"/>
                </a:lnTo>
                <a:lnTo>
                  <a:pt x="111" y="68"/>
                </a:lnTo>
                <a:lnTo>
                  <a:pt x="109" y="68"/>
                </a:lnTo>
                <a:lnTo>
                  <a:pt x="107" y="69"/>
                </a:lnTo>
                <a:lnTo>
                  <a:pt x="103" y="69"/>
                </a:lnTo>
                <a:lnTo>
                  <a:pt x="101" y="68"/>
                </a:lnTo>
                <a:lnTo>
                  <a:pt x="99" y="68"/>
                </a:lnTo>
                <a:lnTo>
                  <a:pt x="98" y="66"/>
                </a:lnTo>
                <a:lnTo>
                  <a:pt x="96" y="65"/>
                </a:lnTo>
                <a:lnTo>
                  <a:pt x="95" y="63"/>
                </a:lnTo>
                <a:lnTo>
                  <a:pt x="95" y="61"/>
                </a:lnTo>
                <a:lnTo>
                  <a:pt x="95" y="59"/>
                </a:lnTo>
                <a:lnTo>
                  <a:pt x="95" y="57"/>
                </a:lnTo>
                <a:lnTo>
                  <a:pt x="95" y="55"/>
                </a:lnTo>
                <a:lnTo>
                  <a:pt x="96" y="53"/>
                </a:lnTo>
                <a:lnTo>
                  <a:pt x="98" y="52"/>
                </a:lnTo>
                <a:lnTo>
                  <a:pt x="99" y="50"/>
                </a:lnTo>
                <a:lnTo>
                  <a:pt x="101" y="50"/>
                </a:lnTo>
                <a:lnTo>
                  <a:pt x="103" y="49"/>
                </a:lnTo>
                <a:lnTo>
                  <a:pt x="105" y="49"/>
                </a:lnTo>
                <a:lnTo>
                  <a:pt x="105" y="49"/>
                </a:lnTo>
                <a:lnTo>
                  <a:pt x="105" y="49"/>
                </a:lnTo>
                <a:close/>
                <a:moveTo>
                  <a:pt x="123" y="90"/>
                </a:moveTo>
                <a:lnTo>
                  <a:pt x="125" y="90"/>
                </a:lnTo>
                <a:lnTo>
                  <a:pt x="126" y="92"/>
                </a:lnTo>
                <a:lnTo>
                  <a:pt x="127" y="93"/>
                </a:lnTo>
                <a:lnTo>
                  <a:pt x="128" y="96"/>
                </a:lnTo>
                <a:lnTo>
                  <a:pt x="127" y="100"/>
                </a:lnTo>
                <a:lnTo>
                  <a:pt x="126" y="104"/>
                </a:lnTo>
                <a:lnTo>
                  <a:pt x="125" y="108"/>
                </a:lnTo>
                <a:lnTo>
                  <a:pt x="123" y="112"/>
                </a:lnTo>
                <a:lnTo>
                  <a:pt x="121" y="115"/>
                </a:lnTo>
                <a:lnTo>
                  <a:pt x="118" y="119"/>
                </a:lnTo>
                <a:lnTo>
                  <a:pt x="115" y="122"/>
                </a:lnTo>
                <a:lnTo>
                  <a:pt x="112" y="124"/>
                </a:lnTo>
                <a:lnTo>
                  <a:pt x="109" y="127"/>
                </a:lnTo>
                <a:lnTo>
                  <a:pt x="106" y="130"/>
                </a:lnTo>
                <a:lnTo>
                  <a:pt x="103" y="132"/>
                </a:lnTo>
                <a:lnTo>
                  <a:pt x="98" y="133"/>
                </a:lnTo>
                <a:lnTo>
                  <a:pt x="95" y="135"/>
                </a:lnTo>
                <a:lnTo>
                  <a:pt x="91" y="136"/>
                </a:lnTo>
                <a:lnTo>
                  <a:pt x="86" y="136"/>
                </a:lnTo>
                <a:lnTo>
                  <a:pt x="73" y="136"/>
                </a:lnTo>
                <a:lnTo>
                  <a:pt x="68" y="136"/>
                </a:lnTo>
                <a:lnTo>
                  <a:pt x="64" y="135"/>
                </a:lnTo>
                <a:lnTo>
                  <a:pt x="60" y="133"/>
                </a:lnTo>
                <a:lnTo>
                  <a:pt x="56" y="132"/>
                </a:lnTo>
                <a:lnTo>
                  <a:pt x="53" y="130"/>
                </a:lnTo>
                <a:lnTo>
                  <a:pt x="49" y="127"/>
                </a:lnTo>
                <a:lnTo>
                  <a:pt x="46" y="124"/>
                </a:lnTo>
                <a:lnTo>
                  <a:pt x="43" y="122"/>
                </a:lnTo>
                <a:lnTo>
                  <a:pt x="41" y="119"/>
                </a:lnTo>
                <a:lnTo>
                  <a:pt x="38" y="115"/>
                </a:lnTo>
                <a:lnTo>
                  <a:pt x="36" y="112"/>
                </a:lnTo>
                <a:lnTo>
                  <a:pt x="34" y="108"/>
                </a:lnTo>
                <a:lnTo>
                  <a:pt x="33" y="104"/>
                </a:lnTo>
                <a:lnTo>
                  <a:pt x="31" y="100"/>
                </a:lnTo>
                <a:lnTo>
                  <a:pt x="31" y="96"/>
                </a:lnTo>
                <a:lnTo>
                  <a:pt x="31" y="93"/>
                </a:lnTo>
                <a:lnTo>
                  <a:pt x="32" y="92"/>
                </a:lnTo>
                <a:lnTo>
                  <a:pt x="34" y="90"/>
                </a:lnTo>
                <a:lnTo>
                  <a:pt x="36" y="90"/>
                </a:lnTo>
                <a:lnTo>
                  <a:pt x="123" y="90"/>
                </a:lnTo>
                <a:lnTo>
                  <a:pt x="123" y="90"/>
                </a:lnTo>
                <a:close/>
                <a:moveTo>
                  <a:pt x="71" y="0"/>
                </a:moveTo>
                <a:lnTo>
                  <a:pt x="63" y="1"/>
                </a:lnTo>
                <a:lnTo>
                  <a:pt x="56" y="3"/>
                </a:lnTo>
                <a:lnTo>
                  <a:pt x="48" y="6"/>
                </a:lnTo>
                <a:lnTo>
                  <a:pt x="41" y="9"/>
                </a:lnTo>
                <a:lnTo>
                  <a:pt x="35" y="13"/>
                </a:lnTo>
                <a:lnTo>
                  <a:pt x="29" y="18"/>
                </a:lnTo>
                <a:lnTo>
                  <a:pt x="23" y="23"/>
                </a:lnTo>
                <a:lnTo>
                  <a:pt x="18" y="29"/>
                </a:lnTo>
                <a:lnTo>
                  <a:pt x="13" y="35"/>
                </a:lnTo>
                <a:lnTo>
                  <a:pt x="9" y="41"/>
                </a:lnTo>
                <a:lnTo>
                  <a:pt x="6" y="49"/>
                </a:lnTo>
                <a:lnTo>
                  <a:pt x="4" y="56"/>
                </a:lnTo>
                <a:lnTo>
                  <a:pt x="2" y="64"/>
                </a:lnTo>
                <a:lnTo>
                  <a:pt x="0" y="71"/>
                </a:lnTo>
                <a:lnTo>
                  <a:pt x="0" y="80"/>
                </a:lnTo>
                <a:lnTo>
                  <a:pt x="0" y="88"/>
                </a:lnTo>
                <a:lnTo>
                  <a:pt x="2" y="96"/>
                </a:lnTo>
                <a:lnTo>
                  <a:pt x="4" y="104"/>
                </a:lnTo>
                <a:lnTo>
                  <a:pt x="6" y="111"/>
                </a:lnTo>
                <a:lnTo>
                  <a:pt x="9" y="118"/>
                </a:lnTo>
                <a:lnTo>
                  <a:pt x="13" y="124"/>
                </a:lnTo>
                <a:lnTo>
                  <a:pt x="18" y="131"/>
                </a:lnTo>
                <a:lnTo>
                  <a:pt x="23" y="136"/>
                </a:lnTo>
                <a:lnTo>
                  <a:pt x="29" y="142"/>
                </a:lnTo>
                <a:lnTo>
                  <a:pt x="35" y="146"/>
                </a:lnTo>
                <a:lnTo>
                  <a:pt x="41" y="150"/>
                </a:lnTo>
                <a:lnTo>
                  <a:pt x="48" y="154"/>
                </a:lnTo>
                <a:lnTo>
                  <a:pt x="56" y="156"/>
                </a:lnTo>
                <a:lnTo>
                  <a:pt x="63" y="158"/>
                </a:lnTo>
                <a:lnTo>
                  <a:pt x="71" y="159"/>
                </a:lnTo>
                <a:lnTo>
                  <a:pt x="79" y="160"/>
                </a:lnTo>
                <a:lnTo>
                  <a:pt x="88" y="159"/>
                </a:lnTo>
                <a:lnTo>
                  <a:pt x="95" y="158"/>
                </a:lnTo>
                <a:lnTo>
                  <a:pt x="103" y="156"/>
                </a:lnTo>
                <a:lnTo>
                  <a:pt x="110" y="154"/>
                </a:lnTo>
                <a:lnTo>
                  <a:pt x="117" y="150"/>
                </a:lnTo>
                <a:lnTo>
                  <a:pt x="124" y="146"/>
                </a:lnTo>
                <a:lnTo>
                  <a:pt x="130" y="142"/>
                </a:lnTo>
                <a:lnTo>
                  <a:pt x="135" y="136"/>
                </a:lnTo>
                <a:lnTo>
                  <a:pt x="141" y="131"/>
                </a:lnTo>
                <a:lnTo>
                  <a:pt x="145" y="124"/>
                </a:lnTo>
                <a:lnTo>
                  <a:pt x="149" y="118"/>
                </a:lnTo>
                <a:lnTo>
                  <a:pt x="152" y="111"/>
                </a:lnTo>
                <a:lnTo>
                  <a:pt x="155" y="104"/>
                </a:lnTo>
                <a:lnTo>
                  <a:pt x="157" y="96"/>
                </a:lnTo>
                <a:lnTo>
                  <a:pt x="159" y="88"/>
                </a:lnTo>
                <a:lnTo>
                  <a:pt x="159" y="80"/>
                </a:lnTo>
                <a:lnTo>
                  <a:pt x="159" y="71"/>
                </a:lnTo>
                <a:lnTo>
                  <a:pt x="157" y="64"/>
                </a:lnTo>
                <a:lnTo>
                  <a:pt x="155" y="56"/>
                </a:lnTo>
                <a:lnTo>
                  <a:pt x="152" y="49"/>
                </a:lnTo>
                <a:lnTo>
                  <a:pt x="149" y="41"/>
                </a:lnTo>
                <a:lnTo>
                  <a:pt x="145" y="35"/>
                </a:lnTo>
                <a:lnTo>
                  <a:pt x="141" y="29"/>
                </a:lnTo>
                <a:lnTo>
                  <a:pt x="135" y="23"/>
                </a:lnTo>
                <a:lnTo>
                  <a:pt x="130" y="18"/>
                </a:lnTo>
                <a:lnTo>
                  <a:pt x="124" y="13"/>
                </a:lnTo>
                <a:lnTo>
                  <a:pt x="117" y="9"/>
                </a:lnTo>
                <a:lnTo>
                  <a:pt x="110" y="6"/>
                </a:lnTo>
                <a:lnTo>
                  <a:pt x="103" y="3"/>
                </a:lnTo>
                <a:lnTo>
                  <a:pt x="95" y="1"/>
                </a:lnTo>
                <a:lnTo>
                  <a:pt x="88" y="0"/>
                </a:lnTo>
                <a:lnTo>
                  <a:pt x="71" y="0"/>
                </a:lnTo>
                <a:lnTo>
                  <a:pt x="7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4251D80F-A317-5C30-4A50-98799E9C9287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4676775"/>
            <a:ext cx="250825" cy="254000"/>
          </a:xfrm>
          <a:custGeom>
            <a:avLst/>
            <a:gdLst>
              <a:gd name="T0" fmla="*/ 54 w 158"/>
              <a:gd name="T1" fmla="*/ 48 h 160"/>
              <a:gd name="T2" fmla="*/ 44 w 158"/>
              <a:gd name="T3" fmla="*/ 59 h 160"/>
              <a:gd name="T4" fmla="*/ 30 w 158"/>
              <a:gd name="T5" fmla="*/ 31 h 160"/>
              <a:gd name="T6" fmla="*/ 38 w 158"/>
              <a:gd name="T7" fmla="*/ 24 h 160"/>
              <a:gd name="T8" fmla="*/ 124 w 158"/>
              <a:gd name="T9" fmla="*/ 27 h 160"/>
              <a:gd name="T10" fmla="*/ 134 w 158"/>
              <a:gd name="T11" fmla="*/ 39 h 160"/>
              <a:gd name="T12" fmla="*/ 107 w 158"/>
              <a:gd name="T13" fmla="*/ 51 h 160"/>
              <a:gd name="T14" fmla="*/ 119 w 158"/>
              <a:gd name="T15" fmla="*/ 24 h 160"/>
              <a:gd name="T16" fmla="*/ 81 w 158"/>
              <a:gd name="T17" fmla="*/ 49 h 160"/>
              <a:gd name="T18" fmla="*/ 95 w 158"/>
              <a:gd name="T19" fmla="*/ 54 h 160"/>
              <a:gd name="T20" fmla="*/ 107 w 158"/>
              <a:gd name="T21" fmla="*/ 68 h 160"/>
              <a:gd name="T22" fmla="*/ 109 w 158"/>
              <a:gd name="T23" fmla="*/ 80 h 160"/>
              <a:gd name="T24" fmla="*/ 107 w 158"/>
              <a:gd name="T25" fmla="*/ 92 h 160"/>
              <a:gd name="T26" fmla="*/ 95 w 158"/>
              <a:gd name="T27" fmla="*/ 106 h 160"/>
              <a:gd name="T28" fmla="*/ 81 w 158"/>
              <a:gd name="T29" fmla="*/ 111 h 160"/>
              <a:gd name="T30" fmla="*/ 72 w 158"/>
              <a:gd name="T31" fmla="*/ 111 h 160"/>
              <a:gd name="T32" fmla="*/ 58 w 158"/>
              <a:gd name="T33" fmla="*/ 102 h 160"/>
              <a:gd name="T34" fmla="*/ 49 w 158"/>
              <a:gd name="T35" fmla="*/ 87 h 160"/>
              <a:gd name="T36" fmla="*/ 49 w 158"/>
              <a:gd name="T37" fmla="*/ 77 h 160"/>
              <a:gd name="T38" fmla="*/ 54 w 158"/>
              <a:gd name="T39" fmla="*/ 63 h 160"/>
              <a:gd name="T40" fmla="*/ 67 w 158"/>
              <a:gd name="T41" fmla="*/ 52 h 160"/>
              <a:gd name="T42" fmla="*/ 81 w 158"/>
              <a:gd name="T43" fmla="*/ 49 h 160"/>
              <a:gd name="T44" fmla="*/ 47 w 158"/>
              <a:gd name="T45" fmla="*/ 106 h 160"/>
              <a:gd name="T46" fmla="*/ 59 w 158"/>
              <a:gd name="T47" fmla="*/ 116 h 160"/>
              <a:gd name="T48" fmla="*/ 30 w 158"/>
              <a:gd name="T49" fmla="*/ 130 h 160"/>
              <a:gd name="T50" fmla="*/ 44 w 158"/>
              <a:gd name="T51" fmla="*/ 101 h 160"/>
              <a:gd name="T52" fmla="*/ 114 w 158"/>
              <a:gd name="T53" fmla="*/ 101 h 160"/>
              <a:gd name="T54" fmla="*/ 127 w 158"/>
              <a:gd name="T55" fmla="*/ 130 h 160"/>
              <a:gd name="T56" fmla="*/ 99 w 158"/>
              <a:gd name="T57" fmla="*/ 116 h 160"/>
              <a:gd name="T58" fmla="*/ 111 w 158"/>
              <a:gd name="T59" fmla="*/ 106 h 160"/>
              <a:gd name="T60" fmla="*/ 114 w 158"/>
              <a:gd name="T61" fmla="*/ 101 h 160"/>
              <a:gd name="T62" fmla="*/ 56 w 158"/>
              <a:gd name="T63" fmla="*/ 3 h 160"/>
              <a:gd name="T64" fmla="*/ 35 w 158"/>
              <a:gd name="T65" fmla="*/ 14 h 160"/>
              <a:gd name="T66" fmla="*/ 18 w 158"/>
              <a:gd name="T67" fmla="*/ 29 h 160"/>
              <a:gd name="T68" fmla="*/ 6 w 158"/>
              <a:gd name="T69" fmla="*/ 49 h 160"/>
              <a:gd name="T70" fmla="*/ 0 w 158"/>
              <a:gd name="T71" fmla="*/ 72 h 160"/>
              <a:gd name="T72" fmla="*/ 1 w 158"/>
              <a:gd name="T73" fmla="*/ 96 h 160"/>
              <a:gd name="T74" fmla="*/ 9 w 158"/>
              <a:gd name="T75" fmla="*/ 118 h 160"/>
              <a:gd name="T76" fmla="*/ 23 w 158"/>
              <a:gd name="T77" fmla="*/ 137 h 160"/>
              <a:gd name="T78" fmla="*/ 42 w 158"/>
              <a:gd name="T79" fmla="*/ 151 h 160"/>
              <a:gd name="T80" fmla="*/ 63 w 158"/>
              <a:gd name="T81" fmla="*/ 159 h 160"/>
              <a:gd name="T82" fmla="*/ 86 w 158"/>
              <a:gd name="T83" fmla="*/ 160 h 160"/>
              <a:gd name="T84" fmla="*/ 109 w 158"/>
              <a:gd name="T85" fmla="*/ 154 h 160"/>
              <a:gd name="T86" fmla="*/ 129 w 158"/>
              <a:gd name="T87" fmla="*/ 142 h 160"/>
              <a:gd name="T88" fmla="*/ 144 w 158"/>
              <a:gd name="T89" fmla="*/ 125 h 160"/>
              <a:gd name="T90" fmla="*/ 154 w 158"/>
              <a:gd name="T91" fmla="*/ 104 h 160"/>
              <a:gd name="T92" fmla="*/ 158 w 158"/>
              <a:gd name="T93" fmla="*/ 80 h 160"/>
              <a:gd name="T94" fmla="*/ 154 w 158"/>
              <a:gd name="T95" fmla="*/ 56 h 160"/>
              <a:gd name="T96" fmla="*/ 144 w 158"/>
              <a:gd name="T97" fmla="*/ 36 h 160"/>
              <a:gd name="T98" fmla="*/ 129 w 158"/>
              <a:gd name="T99" fmla="*/ 19 h 160"/>
              <a:gd name="T100" fmla="*/ 109 w 158"/>
              <a:gd name="T101" fmla="*/ 7 h 160"/>
              <a:gd name="T102" fmla="*/ 86 w 158"/>
              <a:gd name="T10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8" h="160">
                <a:moveTo>
                  <a:pt x="38" y="24"/>
                </a:moveTo>
                <a:lnTo>
                  <a:pt x="59" y="45"/>
                </a:lnTo>
                <a:lnTo>
                  <a:pt x="54" y="48"/>
                </a:lnTo>
                <a:lnTo>
                  <a:pt x="50" y="51"/>
                </a:lnTo>
                <a:lnTo>
                  <a:pt x="47" y="55"/>
                </a:lnTo>
                <a:lnTo>
                  <a:pt x="44" y="59"/>
                </a:lnTo>
                <a:lnTo>
                  <a:pt x="24" y="39"/>
                </a:lnTo>
                <a:lnTo>
                  <a:pt x="27" y="35"/>
                </a:lnTo>
                <a:lnTo>
                  <a:pt x="30" y="31"/>
                </a:lnTo>
                <a:lnTo>
                  <a:pt x="34" y="27"/>
                </a:lnTo>
                <a:lnTo>
                  <a:pt x="38" y="24"/>
                </a:lnTo>
                <a:lnTo>
                  <a:pt x="38" y="24"/>
                </a:lnTo>
                <a:lnTo>
                  <a:pt x="38" y="24"/>
                </a:lnTo>
                <a:close/>
                <a:moveTo>
                  <a:pt x="119" y="24"/>
                </a:moveTo>
                <a:lnTo>
                  <a:pt x="124" y="27"/>
                </a:lnTo>
                <a:lnTo>
                  <a:pt x="127" y="31"/>
                </a:lnTo>
                <a:lnTo>
                  <a:pt x="131" y="35"/>
                </a:lnTo>
                <a:lnTo>
                  <a:pt x="134" y="39"/>
                </a:lnTo>
                <a:lnTo>
                  <a:pt x="114" y="59"/>
                </a:lnTo>
                <a:lnTo>
                  <a:pt x="111" y="55"/>
                </a:lnTo>
                <a:lnTo>
                  <a:pt x="107" y="51"/>
                </a:lnTo>
                <a:lnTo>
                  <a:pt x="103" y="48"/>
                </a:lnTo>
                <a:lnTo>
                  <a:pt x="99" y="45"/>
                </a:lnTo>
                <a:lnTo>
                  <a:pt x="119" y="24"/>
                </a:lnTo>
                <a:lnTo>
                  <a:pt x="119" y="24"/>
                </a:lnTo>
                <a:lnTo>
                  <a:pt x="119" y="24"/>
                </a:lnTo>
                <a:close/>
                <a:moveTo>
                  <a:pt x="81" y="49"/>
                </a:moveTo>
                <a:lnTo>
                  <a:pt x="84" y="50"/>
                </a:lnTo>
                <a:lnTo>
                  <a:pt x="90" y="52"/>
                </a:lnTo>
                <a:lnTo>
                  <a:pt x="95" y="54"/>
                </a:lnTo>
                <a:lnTo>
                  <a:pt x="100" y="59"/>
                </a:lnTo>
                <a:lnTo>
                  <a:pt x="104" y="63"/>
                </a:lnTo>
                <a:lnTo>
                  <a:pt x="107" y="68"/>
                </a:lnTo>
                <a:lnTo>
                  <a:pt x="109" y="74"/>
                </a:lnTo>
                <a:lnTo>
                  <a:pt x="109" y="77"/>
                </a:lnTo>
                <a:lnTo>
                  <a:pt x="109" y="80"/>
                </a:lnTo>
                <a:lnTo>
                  <a:pt x="109" y="83"/>
                </a:lnTo>
                <a:lnTo>
                  <a:pt x="109" y="87"/>
                </a:lnTo>
                <a:lnTo>
                  <a:pt x="107" y="92"/>
                </a:lnTo>
                <a:lnTo>
                  <a:pt x="104" y="98"/>
                </a:lnTo>
                <a:lnTo>
                  <a:pt x="100" y="102"/>
                </a:lnTo>
                <a:lnTo>
                  <a:pt x="95" y="106"/>
                </a:lnTo>
                <a:lnTo>
                  <a:pt x="90" y="109"/>
                </a:lnTo>
                <a:lnTo>
                  <a:pt x="84" y="111"/>
                </a:lnTo>
                <a:lnTo>
                  <a:pt x="81" y="111"/>
                </a:lnTo>
                <a:lnTo>
                  <a:pt x="78" y="112"/>
                </a:lnTo>
                <a:lnTo>
                  <a:pt x="75" y="111"/>
                </a:lnTo>
                <a:lnTo>
                  <a:pt x="72" y="111"/>
                </a:lnTo>
                <a:lnTo>
                  <a:pt x="67" y="109"/>
                </a:lnTo>
                <a:lnTo>
                  <a:pt x="62" y="106"/>
                </a:lnTo>
                <a:lnTo>
                  <a:pt x="58" y="102"/>
                </a:lnTo>
                <a:lnTo>
                  <a:pt x="54" y="98"/>
                </a:lnTo>
                <a:lnTo>
                  <a:pt x="51" y="92"/>
                </a:lnTo>
                <a:lnTo>
                  <a:pt x="49" y="87"/>
                </a:lnTo>
                <a:lnTo>
                  <a:pt x="49" y="83"/>
                </a:lnTo>
                <a:lnTo>
                  <a:pt x="48" y="80"/>
                </a:lnTo>
                <a:lnTo>
                  <a:pt x="49" y="77"/>
                </a:lnTo>
                <a:lnTo>
                  <a:pt x="49" y="74"/>
                </a:lnTo>
                <a:lnTo>
                  <a:pt x="51" y="68"/>
                </a:lnTo>
                <a:lnTo>
                  <a:pt x="54" y="63"/>
                </a:lnTo>
                <a:lnTo>
                  <a:pt x="58" y="59"/>
                </a:lnTo>
                <a:lnTo>
                  <a:pt x="62" y="54"/>
                </a:lnTo>
                <a:lnTo>
                  <a:pt x="67" y="52"/>
                </a:lnTo>
                <a:lnTo>
                  <a:pt x="72" y="50"/>
                </a:lnTo>
                <a:lnTo>
                  <a:pt x="75" y="49"/>
                </a:lnTo>
                <a:lnTo>
                  <a:pt x="81" y="49"/>
                </a:lnTo>
                <a:lnTo>
                  <a:pt x="81" y="49"/>
                </a:lnTo>
                <a:close/>
                <a:moveTo>
                  <a:pt x="44" y="101"/>
                </a:moveTo>
                <a:lnTo>
                  <a:pt x="47" y="106"/>
                </a:lnTo>
                <a:lnTo>
                  <a:pt x="50" y="109"/>
                </a:lnTo>
                <a:lnTo>
                  <a:pt x="54" y="113"/>
                </a:lnTo>
                <a:lnTo>
                  <a:pt x="59" y="116"/>
                </a:lnTo>
                <a:lnTo>
                  <a:pt x="38" y="136"/>
                </a:lnTo>
                <a:lnTo>
                  <a:pt x="34" y="133"/>
                </a:lnTo>
                <a:lnTo>
                  <a:pt x="30" y="130"/>
                </a:lnTo>
                <a:lnTo>
                  <a:pt x="27" y="126"/>
                </a:lnTo>
                <a:lnTo>
                  <a:pt x="24" y="122"/>
                </a:lnTo>
                <a:lnTo>
                  <a:pt x="44" y="101"/>
                </a:lnTo>
                <a:lnTo>
                  <a:pt x="44" y="101"/>
                </a:lnTo>
                <a:lnTo>
                  <a:pt x="44" y="101"/>
                </a:lnTo>
                <a:close/>
                <a:moveTo>
                  <a:pt x="114" y="101"/>
                </a:moveTo>
                <a:lnTo>
                  <a:pt x="134" y="122"/>
                </a:lnTo>
                <a:lnTo>
                  <a:pt x="131" y="126"/>
                </a:lnTo>
                <a:lnTo>
                  <a:pt x="127" y="130"/>
                </a:lnTo>
                <a:lnTo>
                  <a:pt x="124" y="133"/>
                </a:lnTo>
                <a:lnTo>
                  <a:pt x="119" y="136"/>
                </a:lnTo>
                <a:lnTo>
                  <a:pt x="99" y="116"/>
                </a:lnTo>
                <a:lnTo>
                  <a:pt x="103" y="113"/>
                </a:lnTo>
                <a:lnTo>
                  <a:pt x="107" y="109"/>
                </a:lnTo>
                <a:lnTo>
                  <a:pt x="111" y="106"/>
                </a:lnTo>
                <a:lnTo>
                  <a:pt x="114" y="101"/>
                </a:lnTo>
                <a:lnTo>
                  <a:pt x="114" y="101"/>
                </a:lnTo>
                <a:lnTo>
                  <a:pt x="114" y="101"/>
                </a:lnTo>
                <a:close/>
                <a:moveTo>
                  <a:pt x="71" y="0"/>
                </a:moveTo>
                <a:lnTo>
                  <a:pt x="63" y="2"/>
                </a:lnTo>
                <a:lnTo>
                  <a:pt x="56" y="3"/>
                </a:lnTo>
                <a:lnTo>
                  <a:pt x="48" y="7"/>
                </a:lnTo>
                <a:lnTo>
                  <a:pt x="42" y="10"/>
                </a:lnTo>
                <a:lnTo>
                  <a:pt x="35" y="14"/>
                </a:lnTo>
                <a:lnTo>
                  <a:pt x="29" y="19"/>
                </a:lnTo>
                <a:lnTo>
                  <a:pt x="23" y="24"/>
                </a:lnTo>
                <a:lnTo>
                  <a:pt x="18" y="29"/>
                </a:lnTo>
                <a:lnTo>
                  <a:pt x="13" y="36"/>
                </a:lnTo>
                <a:lnTo>
                  <a:pt x="9" y="42"/>
                </a:lnTo>
                <a:lnTo>
                  <a:pt x="6" y="49"/>
                </a:lnTo>
                <a:lnTo>
                  <a:pt x="4" y="56"/>
                </a:lnTo>
                <a:lnTo>
                  <a:pt x="1" y="64"/>
                </a:lnTo>
                <a:lnTo>
                  <a:pt x="0" y="72"/>
                </a:lnTo>
                <a:lnTo>
                  <a:pt x="0" y="80"/>
                </a:lnTo>
                <a:lnTo>
                  <a:pt x="0" y="89"/>
                </a:lnTo>
                <a:lnTo>
                  <a:pt x="1" y="96"/>
                </a:lnTo>
                <a:lnTo>
                  <a:pt x="4" y="104"/>
                </a:lnTo>
                <a:lnTo>
                  <a:pt x="6" y="112"/>
                </a:lnTo>
                <a:lnTo>
                  <a:pt x="9" y="118"/>
                </a:lnTo>
                <a:lnTo>
                  <a:pt x="13" y="125"/>
                </a:lnTo>
                <a:lnTo>
                  <a:pt x="18" y="131"/>
                </a:lnTo>
                <a:lnTo>
                  <a:pt x="23" y="137"/>
                </a:lnTo>
                <a:lnTo>
                  <a:pt x="29" y="142"/>
                </a:lnTo>
                <a:lnTo>
                  <a:pt x="35" y="147"/>
                </a:lnTo>
                <a:lnTo>
                  <a:pt x="42" y="151"/>
                </a:lnTo>
                <a:lnTo>
                  <a:pt x="48" y="154"/>
                </a:lnTo>
                <a:lnTo>
                  <a:pt x="56" y="157"/>
                </a:lnTo>
                <a:lnTo>
                  <a:pt x="63" y="159"/>
                </a:lnTo>
                <a:lnTo>
                  <a:pt x="71" y="160"/>
                </a:lnTo>
                <a:lnTo>
                  <a:pt x="78" y="160"/>
                </a:lnTo>
                <a:lnTo>
                  <a:pt x="86" y="160"/>
                </a:lnTo>
                <a:lnTo>
                  <a:pt x="94" y="159"/>
                </a:lnTo>
                <a:lnTo>
                  <a:pt x="102" y="157"/>
                </a:lnTo>
                <a:lnTo>
                  <a:pt x="109" y="154"/>
                </a:lnTo>
                <a:lnTo>
                  <a:pt x="116" y="151"/>
                </a:lnTo>
                <a:lnTo>
                  <a:pt x="123" y="147"/>
                </a:lnTo>
                <a:lnTo>
                  <a:pt x="129" y="142"/>
                </a:lnTo>
                <a:lnTo>
                  <a:pt x="134" y="137"/>
                </a:lnTo>
                <a:lnTo>
                  <a:pt x="140" y="131"/>
                </a:lnTo>
                <a:lnTo>
                  <a:pt x="144" y="125"/>
                </a:lnTo>
                <a:lnTo>
                  <a:pt x="148" y="118"/>
                </a:lnTo>
                <a:lnTo>
                  <a:pt x="151" y="112"/>
                </a:lnTo>
                <a:lnTo>
                  <a:pt x="154" y="104"/>
                </a:lnTo>
                <a:lnTo>
                  <a:pt x="156" y="96"/>
                </a:lnTo>
                <a:lnTo>
                  <a:pt x="158" y="89"/>
                </a:lnTo>
                <a:lnTo>
                  <a:pt x="158" y="80"/>
                </a:lnTo>
                <a:lnTo>
                  <a:pt x="158" y="72"/>
                </a:lnTo>
                <a:lnTo>
                  <a:pt x="156" y="64"/>
                </a:lnTo>
                <a:lnTo>
                  <a:pt x="154" y="56"/>
                </a:lnTo>
                <a:lnTo>
                  <a:pt x="151" y="49"/>
                </a:lnTo>
                <a:lnTo>
                  <a:pt x="148" y="42"/>
                </a:lnTo>
                <a:lnTo>
                  <a:pt x="144" y="36"/>
                </a:lnTo>
                <a:lnTo>
                  <a:pt x="140" y="29"/>
                </a:lnTo>
                <a:lnTo>
                  <a:pt x="134" y="24"/>
                </a:lnTo>
                <a:lnTo>
                  <a:pt x="129" y="19"/>
                </a:lnTo>
                <a:lnTo>
                  <a:pt x="123" y="14"/>
                </a:lnTo>
                <a:lnTo>
                  <a:pt x="116" y="10"/>
                </a:lnTo>
                <a:lnTo>
                  <a:pt x="109" y="7"/>
                </a:lnTo>
                <a:lnTo>
                  <a:pt x="102" y="3"/>
                </a:lnTo>
                <a:lnTo>
                  <a:pt x="94" y="2"/>
                </a:lnTo>
                <a:lnTo>
                  <a:pt x="86" y="0"/>
                </a:lnTo>
                <a:lnTo>
                  <a:pt x="71" y="0"/>
                </a:lnTo>
                <a:lnTo>
                  <a:pt x="7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E1217F18-FC96-89BF-C71B-3F9FBC025CC4}"/>
              </a:ext>
            </a:extLst>
          </p:cNvPr>
          <p:cNvSpPr>
            <a:spLocks noEditPoints="1"/>
          </p:cNvSpPr>
          <p:nvPr/>
        </p:nvSpPr>
        <p:spPr bwMode="auto">
          <a:xfrm>
            <a:off x="3530601" y="4676775"/>
            <a:ext cx="174625" cy="254000"/>
          </a:xfrm>
          <a:custGeom>
            <a:avLst/>
            <a:gdLst>
              <a:gd name="T0" fmla="*/ 59 w 110"/>
              <a:gd name="T1" fmla="*/ 22 h 160"/>
              <a:gd name="T2" fmla="*/ 60 w 110"/>
              <a:gd name="T3" fmla="*/ 26 h 160"/>
              <a:gd name="T4" fmla="*/ 59 w 110"/>
              <a:gd name="T5" fmla="*/ 29 h 160"/>
              <a:gd name="T6" fmla="*/ 55 w 110"/>
              <a:gd name="T7" fmla="*/ 31 h 160"/>
              <a:gd name="T8" fmla="*/ 45 w 110"/>
              <a:gd name="T9" fmla="*/ 32 h 160"/>
              <a:gd name="T10" fmla="*/ 37 w 110"/>
              <a:gd name="T11" fmla="*/ 38 h 160"/>
              <a:gd name="T12" fmla="*/ 32 w 110"/>
              <a:gd name="T13" fmla="*/ 46 h 160"/>
              <a:gd name="T14" fmla="*/ 30 w 110"/>
              <a:gd name="T15" fmla="*/ 55 h 160"/>
              <a:gd name="T16" fmla="*/ 29 w 110"/>
              <a:gd name="T17" fmla="*/ 59 h 160"/>
              <a:gd name="T18" fmla="*/ 25 w 110"/>
              <a:gd name="T19" fmla="*/ 60 h 160"/>
              <a:gd name="T20" fmla="*/ 22 w 110"/>
              <a:gd name="T21" fmla="*/ 59 h 160"/>
              <a:gd name="T22" fmla="*/ 20 w 110"/>
              <a:gd name="T23" fmla="*/ 55 h 160"/>
              <a:gd name="T24" fmla="*/ 21 w 110"/>
              <a:gd name="T25" fmla="*/ 48 h 160"/>
              <a:gd name="T26" fmla="*/ 23 w 110"/>
              <a:gd name="T27" fmla="*/ 42 h 160"/>
              <a:gd name="T28" fmla="*/ 26 w 110"/>
              <a:gd name="T29" fmla="*/ 36 h 160"/>
              <a:gd name="T30" fmla="*/ 30 w 110"/>
              <a:gd name="T31" fmla="*/ 31 h 160"/>
              <a:gd name="T32" fmla="*/ 36 w 110"/>
              <a:gd name="T33" fmla="*/ 27 h 160"/>
              <a:gd name="T34" fmla="*/ 41 w 110"/>
              <a:gd name="T35" fmla="*/ 23 h 160"/>
              <a:gd name="T36" fmla="*/ 48 w 110"/>
              <a:gd name="T37" fmla="*/ 21 h 160"/>
              <a:gd name="T38" fmla="*/ 57 w 110"/>
              <a:gd name="T39" fmla="*/ 21 h 160"/>
              <a:gd name="T40" fmla="*/ 49 w 110"/>
              <a:gd name="T41" fmla="*/ 0 h 160"/>
              <a:gd name="T42" fmla="*/ 38 w 110"/>
              <a:gd name="T43" fmla="*/ 3 h 160"/>
              <a:gd name="T44" fmla="*/ 28 w 110"/>
              <a:gd name="T45" fmla="*/ 7 h 160"/>
              <a:gd name="T46" fmla="*/ 19 w 110"/>
              <a:gd name="T47" fmla="*/ 13 h 160"/>
              <a:gd name="T48" fmla="*/ 12 w 110"/>
              <a:gd name="T49" fmla="*/ 21 h 160"/>
              <a:gd name="T50" fmla="*/ 6 w 110"/>
              <a:gd name="T51" fmla="*/ 30 h 160"/>
              <a:gd name="T52" fmla="*/ 2 w 110"/>
              <a:gd name="T53" fmla="*/ 39 h 160"/>
              <a:gd name="T54" fmla="*/ 0 w 110"/>
              <a:gd name="T55" fmla="*/ 50 h 160"/>
              <a:gd name="T56" fmla="*/ 0 w 110"/>
              <a:gd name="T57" fmla="*/ 60 h 160"/>
              <a:gd name="T58" fmla="*/ 2 w 110"/>
              <a:gd name="T59" fmla="*/ 70 h 160"/>
              <a:gd name="T60" fmla="*/ 5 w 110"/>
              <a:gd name="T61" fmla="*/ 79 h 160"/>
              <a:gd name="T62" fmla="*/ 11 w 110"/>
              <a:gd name="T63" fmla="*/ 88 h 160"/>
              <a:gd name="T64" fmla="*/ 18 w 110"/>
              <a:gd name="T65" fmla="*/ 97 h 160"/>
              <a:gd name="T66" fmla="*/ 27 w 110"/>
              <a:gd name="T67" fmla="*/ 112 h 160"/>
              <a:gd name="T68" fmla="*/ 30 w 110"/>
              <a:gd name="T69" fmla="*/ 120 h 160"/>
              <a:gd name="T70" fmla="*/ 81 w 110"/>
              <a:gd name="T71" fmla="*/ 116 h 160"/>
              <a:gd name="T72" fmla="*/ 88 w 110"/>
              <a:gd name="T73" fmla="*/ 104 h 160"/>
              <a:gd name="T74" fmla="*/ 97 w 110"/>
              <a:gd name="T75" fmla="*/ 91 h 160"/>
              <a:gd name="T76" fmla="*/ 102 w 110"/>
              <a:gd name="T77" fmla="*/ 84 h 160"/>
              <a:gd name="T78" fmla="*/ 107 w 110"/>
              <a:gd name="T79" fmla="*/ 75 h 160"/>
              <a:gd name="T80" fmla="*/ 109 w 110"/>
              <a:gd name="T81" fmla="*/ 65 h 160"/>
              <a:gd name="T82" fmla="*/ 110 w 110"/>
              <a:gd name="T83" fmla="*/ 55 h 160"/>
              <a:gd name="T84" fmla="*/ 109 w 110"/>
              <a:gd name="T85" fmla="*/ 44 h 160"/>
              <a:gd name="T86" fmla="*/ 106 w 110"/>
              <a:gd name="T87" fmla="*/ 34 h 160"/>
              <a:gd name="T88" fmla="*/ 101 w 110"/>
              <a:gd name="T89" fmla="*/ 25 h 160"/>
              <a:gd name="T90" fmla="*/ 94 w 110"/>
              <a:gd name="T91" fmla="*/ 16 h 160"/>
              <a:gd name="T92" fmla="*/ 86 w 110"/>
              <a:gd name="T93" fmla="*/ 9 h 160"/>
              <a:gd name="T94" fmla="*/ 76 w 110"/>
              <a:gd name="T95" fmla="*/ 4 h 160"/>
              <a:gd name="T96" fmla="*/ 66 w 110"/>
              <a:gd name="T97" fmla="*/ 1 h 160"/>
              <a:gd name="T98" fmla="*/ 49 w 110"/>
              <a:gd name="T99" fmla="*/ 0 h 160"/>
              <a:gd name="T100" fmla="*/ 30 w 110"/>
              <a:gd name="T101" fmla="*/ 130 h 160"/>
              <a:gd name="T102" fmla="*/ 31 w 110"/>
              <a:gd name="T103" fmla="*/ 145 h 160"/>
              <a:gd name="T104" fmla="*/ 37 w 110"/>
              <a:gd name="T105" fmla="*/ 156 h 160"/>
              <a:gd name="T106" fmla="*/ 41 w 110"/>
              <a:gd name="T107" fmla="*/ 159 h 160"/>
              <a:gd name="T108" fmla="*/ 67 w 110"/>
              <a:gd name="T109" fmla="*/ 160 h 160"/>
              <a:gd name="T110" fmla="*/ 71 w 110"/>
              <a:gd name="T111" fmla="*/ 158 h 160"/>
              <a:gd name="T112" fmla="*/ 78 w 110"/>
              <a:gd name="T113" fmla="*/ 148 h 160"/>
              <a:gd name="T114" fmla="*/ 80 w 110"/>
              <a:gd name="T115" fmla="*/ 142 h 160"/>
              <a:gd name="T116" fmla="*/ 30 w 110"/>
              <a:gd name="T117" fmla="*/ 1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10" h="160">
                <a:moveTo>
                  <a:pt x="57" y="21"/>
                </a:moveTo>
                <a:lnTo>
                  <a:pt x="59" y="22"/>
                </a:lnTo>
                <a:lnTo>
                  <a:pt x="60" y="23"/>
                </a:lnTo>
                <a:lnTo>
                  <a:pt x="60" y="26"/>
                </a:lnTo>
                <a:lnTo>
                  <a:pt x="60" y="27"/>
                </a:lnTo>
                <a:lnTo>
                  <a:pt x="59" y="29"/>
                </a:lnTo>
                <a:lnTo>
                  <a:pt x="57" y="30"/>
                </a:lnTo>
                <a:lnTo>
                  <a:pt x="55" y="31"/>
                </a:lnTo>
                <a:lnTo>
                  <a:pt x="50" y="31"/>
                </a:lnTo>
                <a:lnTo>
                  <a:pt x="45" y="32"/>
                </a:lnTo>
                <a:lnTo>
                  <a:pt x="41" y="35"/>
                </a:lnTo>
                <a:lnTo>
                  <a:pt x="37" y="38"/>
                </a:lnTo>
                <a:lnTo>
                  <a:pt x="34" y="41"/>
                </a:lnTo>
                <a:lnTo>
                  <a:pt x="32" y="46"/>
                </a:lnTo>
                <a:lnTo>
                  <a:pt x="31" y="50"/>
                </a:lnTo>
                <a:lnTo>
                  <a:pt x="30" y="55"/>
                </a:lnTo>
                <a:lnTo>
                  <a:pt x="30" y="57"/>
                </a:lnTo>
                <a:lnTo>
                  <a:pt x="29" y="59"/>
                </a:lnTo>
                <a:lnTo>
                  <a:pt x="27" y="60"/>
                </a:lnTo>
                <a:lnTo>
                  <a:pt x="25" y="60"/>
                </a:lnTo>
                <a:lnTo>
                  <a:pt x="23" y="60"/>
                </a:lnTo>
                <a:lnTo>
                  <a:pt x="22" y="59"/>
                </a:lnTo>
                <a:lnTo>
                  <a:pt x="21" y="57"/>
                </a:lnTo>
                <a:lnTo>
                  <a:pt x="20" y="55"/>
                </a:lnTo>
                <a:lnTo>
                  <a:pt x="20" y="52"/>
                </a:lnTo>
                <a:lnTo>
                  <a:pt x="21" y="48"/>
                </a:lnTo>
                <a:lnTo>
                  <a:pt x="22" y="45"/>
                </a:lnTo>
                <a:lnTo>
                  <a:pt x="23" y="42"/>
                </a:lnTo>
                <a:lnTo>
                  <a:pt x="24" y="39"/>
                </a:lnTo>
                <a:lnTo>
                  <a:pt x="26" y="36"/>
                </a:lnTo>
                <a:lnTo>
                  <a:pt x="28" y="33"/>
                </a:lnTo>
                <a:lnTo>
                  <a:pt x="30" y="31"/>
                </a:lnTo>
                <a:lnTo>
                  <a:pt x="33" y="29"/>
                </a:lnTo>
                <a:lnTo>
                  <a:pt x="36" y="27"/>
                </a:lnTo>
                <a:lnTo>
                  <a:pt x="38" y="25"/>
                </a:lnTo>
                <a:lnTo>
                  <a:pt x="41" y="23"/>
                </a:lnTo>
                <a:lnTo>
                  <a:pt x="45" y="22"/>
                </a:lnTo>
                <a:lnTo>
                  <a:pt x="48" y="21"/>
                </a:lnTo>
                <a:lnTo>
                  <a:pt x="51" y="21"/>
                </a:lnTo>
                <a:lnTo>
                  <a:pt x="57" y="21"/>
                </a:lnTo>
                <a:lnTo>
                  <a:pt x="57" y="21"/>
                </a:lnTo>
                <a:close/>
                <a:moveTo>
                  <a:pt x="49" y="0"/>
                </a:moveTo>
                <a:lnTo>
                  <a:pt x="43" y="1"/>
                </a:lnTo>
                <a:lnTo>
                  <a:pt x="38" y="3"/>
                </a:lnTo>
                <a:lnTo>
                  <a:pt x="33" y="5"/>
                </a:lnTo>
                <a:lnTo>
                  <a:pt x="28" y="7"/>
                </a:lnTo>
                <a:lnTo>
                  <a:pt x="24" y="10"/>
                </a:lnTo>
                <a:lnTo>
                  <a:pt x="19" y="13"/>
                </a:lnTo>
                <a:lnTo>
                  <a:pt x="16" y="17"/>
                </a:lnTo>
                <a:lnTo>
                  <a:pt x="12" y="21"/>
                </a:lnTo>
                <a:lnTo>
                  <a:pt x="9" y="25"/>
                </a:lnTo>
                <a:lnTo>
                  <a:pt x="6" y="30"/>
                </a:lnTo>
                <a:lnTo>
                  <a:pt x="4" y="35"/>
                </a:lnTo>
                <a:lnTo>
                  <a:pt x="2" y="39"/>
                </a:lnTo>
                <a:lnTo>
                  <a:pt x="1" y="45"/>
                </a:lnTo>
                <a:lnTo>
                  <a:pt x="0" y="50"/>
                </a:lnTo>
                <a:lnTo>
                  <a:pt x="0" y="55"/>
                </a:lnTo>
                <a:lnTo>
                  <a:pt x="0" y="60"/>
                </a:lnTo>
                <a:lnTo>
                  <a:pt x="1" y="65"/>
                </a:lnTo>
                <a:lnTo>
                  <a:pt x="2" y="70"/>
                </a:lnTo>
                <a:lnTo>
                  <a:pt x="3" y="75"/>
                </a:lnTo>
                <a:lnTo>
                  <a:pt x="5" y="79"/>
                </a:lnTo>
                <a:lnTo>
                  <a:pt x="8" y="84"/>
                </a:lnTo>
                <a:lnTo>
                  <a:pt x="11" y="88"/>
                </a:lnTo>
                <a:lnTo>
                  <a:pt x="14" y="91"/>
                </a:lnTo>
                <a:lnTo>
                  <a:pt x="18" y="97"/>
                </a:lnTo>
                <a:lnTo>
                  <a:pt x="23" y="104"/>
                </a:lnTo>
                <a:lnTo>
                  <a:pt x="27" y="112"/>
                </a:lnTo>
                <a:lnTo>
                  <a:pt x="29" y="116"/>
                </a:lnTo>
                <a:lnTo>
                  <a:pt x="30" y="120"/>
                </a:lnTo>
                <a:lnTo>
                  <a:pt x="80" y="120"/>
                </a:lnTo>
                <a:lnTo>
                  <a:pt x="81" y="116"/>
                </a:lnTo>
                <a:lnTo>
                  <a:pt x="84" y="112"/>
                </a:lnTo>
                <a:lnTo>
                  <a:pt x="88" y="104"/>
                </a:lnTo>
                <a:lnTo>
                  <a:pt x="92" y="97"/>
                </a:lnTo>
                <a:lnTo>
                  <a:pt x="97" y="91"/>
                </a:lnTo>
                <a:lnTo>
                  <a:pt x="100" y="88"/>
                </a:lnTo>
                <a:lnTo>
                  <a:pt x="102" y="84"/>
                </a:lnTo>
                <a:lnTo>
                  <a:pt x="105" y="79"/>
                </a:lnTo>
                <a:lnTo>
                  <a:pt x="107" y="75"/>
                </a:lnTo>
                <a:lnTo>
                  <a:pt x="108" y="70"/>
                </a:lnTo>
                <a:lnTo>
                  <a:pt x="109" y="65"/>
                </a:lnTo>
                <a:lnTo>
                  <a:pt x="110" y="60"/>
                </a:lnTo>
                <a:lnTo>
                  <a:pt x="110" y="55"/>
                </a:lnTo>
                <a:lnTo>
                  <a:pt x="110" y="50"/>
                </a:lnTo>
                <a:lnTo>
                  <a:pt x="109" y="44"/>
                </a:lnTo>
                <a:lnTo>
                  <a:pt x="108" y="39"/>
                </a:lnTo>
                <a:lnTo>
                  <a:pt x="106" y="34"/>
                </a:lnTo>
                <a:lnTo>
                  <a:pt x="104" y="29"/>
                </a:lnTo>
                <a:lnTo>
                  <a:pt x="101" y="25"/>
                </a:lnTo>
                <a:lnTo>
                  <a:pt x="98" y="20"/>
                </a:lnTo>
                <a:lnTo>
                  <a:pt x="94" y="16"/>
                </a:lnTo>
                <a:lnTo>
                  <a:pt x="90" y="12"/>
                </a:lnTo>
                <a:lnTo>
                  <a:pt x="86" y="9"/>
                </a:lnTo>
                <a:lnTo>
                  <a:pt x="81" y="7"/>
                </a:lnTo>
                <a:lnTo>
                  <a:pt x="76" y="4"/>
                </a:lnTo>
                <a:lnTo>
                  <a:pt x="71" y="2"/>
                </a:lnTo>
                <a:lnTo>
                  <a:pt x="66" y="1"/>
                </a:lnTo>
                <a:lnTo>
                  <a:pt x="60" y="0"/>
                </a:lnTo>
                <a:lnTo>
                  <a:pt x="49" y="0"/>
                </a:lnTo>
                <a:lnTo>
                  <a:pt x="49" y="0"/>
                </a:lnTo>
                <a:close/>
                <a:moveTo>
                  <a:pt x="30" y="130"/>
                </a:moveTo>
                <a:lnTo>
                  <a:pt x="30" y="142"/>
                </a:lnTo>
                <a:lnTo>
                  <a:pt x="31" y="145"/>
                </a:lnTo>
                <a:lnTo>
                  <a:pt x="32" y="148"/>
                </a:lnTo>
                <a:lnTo>
                  <a:pt x="37" y="156"/>
                </a:lnTo>
                <a:lnTo>
                  <a:pt x="39" y="158"/>
                </a:lnTo>
                <a:lnTo>
                  <a:pt x="41" y="159"/>
                </a:lnTo>
                <a:lnTo>
                  <a:pt x="43" y="160"/>
                </a:lnTo>
                <a:lnTo>
                  <a:pt x="67" y="160"/>
                </a:lnTo>
                <a:lnTo>
                  <a:pt x="69" y="159"/>
                </a:lnTo>
                <a:lnTo>
                  <a:pt x="71" y="158"/>
                </a:lnTo>
                <a:lnTo>
                  <a:pt x="73" y="156"/>
                </a:lnTo>
                <a:lnTo>
                  <a:pt x="78" y="148"/>
                </a:lnTo>
                <a:lnTo>
                  <a:pt x="79" y="145"/>
                </a:lnTo>
                <a:lnTo>
                  <a:pt x="80" y="142"/>
                </a:lnTo>
                <a:lnTo>
                  <a:pt x="80" y="130"/>
                </a:lnTo>
                <a:lnTo>
                  <a:pt x="30" y="130"/>
                </a:lnTo>
                <a:lnTo>
                  <a:pt x="30" y="13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06C9EFE9-B133-B94C-875D-3267EB6F7D75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4691063"/>
            <a:ext cx="254000" cy="225425"/>
          </a:xfrm>
          <a:custGeom>
            <a:avLst/>
            <a:gdLst>
              <a:gd name="T0" fmla="*/ 87 w 160"/>
              <a:gd name="T1" fmla="*/ 25 h 142"/>
              <a:gd name="T2" fmla="*/ 91 w 160"/>
              <a:gd name="T3" fmla="*/ 31 h 142"/>
              <a:gd name="T4" fmla="*/ 92 w 160"/>
              <a:gd name="T5" fmla="*/ 37 h 142"/>
              <a:gd name="T6" fmla="*/ 88 w 160"/>
              <a:gd name="T7" fmla="*/ 43 h 142"/>
              <a:gd name="T8" fmla="*/ 82 w 160"/>
              <a:gd name="T9" fmla="*/ 47 h 142"/>
              <a:gd name="T10" fmla="*/ 74 w 160"/>
              <a:gd name="T11" fmla="*/ 45 h 142"/>
              <a:gd name="T12" fmla="*/ 69 w 160"/>
              <a:gd name="T13" fmla="*/ 40 h 142"/>
              <a:gd name="T14" fmla="*/ 69 w 160"/>
              <a:gd name="T15" fmla="*/ 33 h 142"/>
              <a:gd name="T16" fmla="*/ 72 w 160"/>
              <a:gd name="T17" fmla="*/ 27 h 142"/>
              <a:gd name="T18" fmla="*/ 78 w 160"/>
              <a:gd name="T19" fmla="*/ 24 h 142"/>
              <a:gd name="T20" fmla="*/ 76 w 160"/>
              <a:gd name="T21" fmla="*/ 0 h 142"/>
              <a:gd name="T22" fmla="*/ 67 w 160"/>
              <a:gd name="T23" fmla="*/ 3 h 142"/>
              <a:gd name="T24" fmla="*/ 58 w 160"/>
              <a:gd name="T25" fmla="*/ 8 h 142"/>
              <a:gd name="T26" fmla="*/ 51 w 160"/>
              <a:gd name="T27" fmla="*/ 16 h 142"/>
              <a:gd name="T28" fmla="*/ 46 w 160"/>
              <a:gd name="T29" fmla="*/ 25 h 142"/>
              <a:gd name="T30" fmla="*/ 45 w 160"/>
              <a:gd name="T31" fmla="*/ 35 h 142"/>
              <a:gd name="T32" fmla="*/ 47 w 160"/>
              <a:gd name="T33" fmla="*/ 45 h 142"/>
              <a:gd name="T34" fmla="*/ 58 w 160"/>
              <a:gd name="T35" fmla="*/ 64 h 142"/>
              <a:gd name="T36" fmla="*/ 77 w 160"/>
              <a:gd name="T37" fmla="*/ 90 h 142"/>
              <a:gd name="T38" fmla="*/ 84 w 160"/>
              <a:gd name="T39" fmla="*/ 90 h 142"/>
              <a:gd name="T40" fmla="*/ 103 w 160"/>
              <a:gd name="T41" fmla="*/ 64 h 142"/>
              <a:gd name="T42" fmla="*/ 113 w 160"/>
              <a:gd name="T43" fmla="*/ 45 h 142"/>
              <a:gd name="T44" fmla="*/ 115 w 160"/>
              <a:gd name="T45" fmla="*/ 35 h 142"/>
              <a:gd name="T46" fmla="*/ 113 w 160"/>
              <a:gd name="T47" fmla="*/ 25 h 142"/>
              <a:gd name="T48" fmla="*/ 109 w 160"/>
              <a:gd name="T49" fmla="*/ 16 h 142"/>
              <a:gd name="T50" fmla="*/ 102 w 160"/>
              <a:gd name="T51" fmla="*/ 8 h 142"/>
              <a:gd name="T52" fmla="*/ 94 w 160"/>
              <a:gd name="T53" fmla="*/ 3 h 142"/>
              <a:gd name="T54" fmla="*/ 84 w 160"/>
              <a:gd name="T55" fmla="*/ 0 h 142"/>
              <a:gd name="T56" fmla="*/ 38 w 160"/>
              <a:gd name="T57" fmla="*/ 47 h 142"/>
              <a:gd name="T58" fmla="*/ 1 w 160"/>
              <a:gd name="T59" fmla="*/ 63 h 142"/>
              <a:gd name="T60" fmla="*/ 0 w 160"/>
              <a:gd name="T61" fmla="*/ 138 h 142"/>
              <a:gd name="T62" fmla="*/ 2 w 160"/>
              <a:gd name="T63" fmla="*/ 142 h 142"/>
              <a:gd name="T64" fmla="*/ 6 w 160"/>
              <a:gd name="T65" fmla="*/ 142 h 142"/>
              <a:gd name="T66" fmla="*/ 41 w 160"/>
              <a:gd name="T67" fmla="*/ 53 h 142"/>
              <a:gd name="T68" fmla="*/ 38 w 160"/>
              <a:gd name="T69" fmla="*/ 47 h 142"/>
              <a:gd name="T70" fmla="*/ 107 w 160"/>
              <a:gd name="T71" fmla="*/ 142 h 142"/>
              <a:gd name="T72" fmla="*/ 90 w 160"/>
              <a:gd name="T73" fmla="*/ 95 h 142"/>
              <a:gd name="T74" fmla="*/ 83 w 160"/>
              <a:gd name="T75" fmla="*/ 100 h 142"/>
              <a:gd name="T76" fmla="*/ 72 w 160"/>
              <a:gd name="T77" fmla="*/ 97 h 142"/>
              <a:gd name="T78" fmla="*/ 53 w 160"/>
              <a:gd name="T79" fmla="*/ 74 h 142"/>
              <a:gd name="T80" fmla="*/ 155 w 160"/>
              <a:gd name="T81" fmla="*/ 45 h 142"/>
              <a:gd name="T82" fmla="*/ 116 w 160"/>
              <a:gd name="T83" fmla="*/ 142 h 142"/>
              <a:gd name="T84" fmla="*/ 159 w 160"/>
              <a:gd name="T85" fmla="*/ 124 h 142"/>
              <a:gd name="T86" fmla="*/ 160 w 160"/>
              <a:gd name="T87" fmla="*/ 49 h 142"/>
              <a:gd name="T88" fmla="*/ 158 w 160"/>
              <a:gd name="T89" fmla="*/ 45 h 142"/>
              <a:gd name="T90" fmla="*/ 155 w 160"/>
              <a:gd name="T91" fmla="*/ 45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42">
                <a:moveTo>
                  <a:pt x="82" y="24"/>
                </a:moveTo>
                <a:lnTo>
                  <a:pt x="84" y="24"/>
                </a:lnTo>
                <a:lnTo>
                  <a:pt x="87" y="25"/>
                </a:lnTo>
                <a:lnTo>
                  <a:pt x="88" y="27"/>
                </a:lnTo>
                <a:lnTo>
                  <a:pt x="90" y="28"/>
                </a:lnTo>
                <a:lnTo>
                  <a:pt x="91" y="31"/>
                </a:lnTo>
                <a:lnTo>
                  <a:pt x="92" y="33"/>
                </a:lnTo>
                <a:lnTo>
                  <a:pt x="92" y="35"/>
                </a:lnTo>
                <a:lnTo>
                  <a:pt x="92" y="37"/>
                </a:lnTo>
                <a:lnTo>
                  <a:pt x="91" y="40"/>
                </a:lnTo>
                <a:lnTo>
                  <a:pt x="90" y="42"/>
                </a:lnTo>
                <a:lnTo>
                  <a:pt x="88" y="43"/>
                </a:lnTo>
                <a:lnTo>
                  <a:pt x="87" y="45"/>
                </a:lnTo>
                <a:lnTo>
                  <a:pt x="84" y="46"/>
                </a:lnTo>
                <a:lnTo>
                  <a:pt x="82" y="47"/>
                </a:lnTo>
                <a:lnTo>
                  <a:pt x="78" y="47"/>
                </a:lnTo>
                <a:lnTo>
                  <a:pt x="75" y="46"/>
                </a:lnTo>
                <a:lnTo>
                  <a:pt x="74" y="45"/>
                </a:lnTo>
                <a:lnTo>
                  <a:pt x="72" y="43"/>
                </a:lnTo>
                <a:lnTo>
                  <a:pt x="71" y="42"/>
                </a:lnTo>
                <a:lnTo>
                  <a:pt x="69" y="40"/>
                </a:lnTo>
                <a:lnTo>
                  <a:pt x="69" y="37"/>
                </a:lnTo>
                <a:lnTo>
                  <a:pt x="68" y="35"/>
                </a:lnTo>
                <a:lnTo>
                  <a:pt x="69" y="33"/>
                </a:lnTo>
                <a:lnTo>
                  <a:pt x="69" y="31"/>
                </a:lnTo>
                <a:lnTo>
                  <a:pt x="71" y="28"/>
                </a:lnTo>
                <a:lnTo>
                  <a:pt x="72" y="27"/>
                </a:lnTo>
                <a:lnTo>
                  <a:pt x="74" y="25"/>
                </a:lnTo>
                <a:lnTo>
                  <a:pt x="75" y="24"/>
                </a:lnTo>
                <a:lnTo>
                  <a:pt x="78" y="24"/>
                </a:lnTo>
                <a:lnTo>
                  <a:pt x="82" y="24"/>
                </a:lnTo>
                <a:lnTo>
                  <a:pt x="82" y="24"/>
                </a:lnTo>
                <a:close/>
                <a:moveTo>
                  <a:pt x="76" y="0"/>
                </a:moveTo>
                <a:lnTo>
                  <a:pt x="73" y="1"/>
                </a:lnTo>
                <a:lnTo>
                  <a:pt x="70" y="2"/>
                </a:lnTo>
                <a:lnTo>
                  <a:pt x="67" y="3"/>
                </a:lnTo>
                <a:lnTo>
                  <a:pt x="63" y="4"/>
                </a:lnTo>
                <a:lnTo>
                  <a:pt x="60" y="6"/>
                </a:lnTo>
                <a:lnTo>
                  <a:pt x="58" y="8"/>
                </a:lnTo>
                <a:lnTo>
                  <a:pt x="55" y="10"/>
                </a:lnTo>
                <a:lnTo>
                  <a:pt x="53" y="13"/>
                </a:lnTo>
                <a:lnTo>
                  <a:pt x="51" y="16"/>
                </a:lnTo>
                <a:lnTo>
                  <a:pt x="49" y="19"/>
                </a:lnTo>
                <a:lnTo>
                  <a:pt x="48" y="21"/>
                </a:lnTo>
                <a:lnTo>
                  <a:pt x="46" y="25"/>
                </a:lnTo>
                <a:lnTo>
                  <a:pt x="46" y="28"/>
                </a:lnTo>
                <a:lnTo>
                  <a:pt x="45" y="32"/>
                </a:lnTo>
                <a:lnTo>
                  <a:pt x="45" y="35"/>
                </a:lnTo>
                <a:lnTo>
                  <a:pt x="45" y="38"/>
                </a:lnTo>
                <a:lnTo>
                  <a:pt x="46" y="41"/>
                </a:lnTo>
                <a:lnTo>
                  <a:pt x="47" y="45"/>
                </a:lnTo>
                <a:lnTo>
                  <a:pt x="49" y="49"/>
                </a:lnTo>
                <a:lnTo>
                  <a:pt x="53" y="57"/>
                </a:lnTo>
                <a:lnTo>
                  <a:pt x="58" y="64"/>
                </a:lnTo>
                <a:lnTo>
                  <a:pt x="63" y="72"/>
                </a:lnTo>
                <a:lnTo>
                  <a:pt x="68" y="79"/>
                </a:lnTo>
                <a:lnTo>
                  <a:pt x="77" y="90"/>
                </a:lnTo>
                <a:lnTo>
                  <a:pt x="78" y="91"/>
                </a:lnTo>
                <a:lnTo>
                  <a:pt x="82" y="91"/>
                </a:lnTo>
                <a:lnTo>
                  <a:pt x="84" y="90"/>
                </a:lnTo>
                <a:lnTo>
                  <a:pt x="92" y="79"/>
                </a:lnTo>
                <a:lnTo>
                  <a:pt x="97" y="72"/>
                </a:lnTo>
                <a:lnTo>
                  <a:pt x="103" y="64"/>
                </a:lnTo>
                <a:lnTo>
                  <a:pt x="107" y="57"/>
                </a:lnTo>
                <a:lnTo>
                  <a:pt x="111" y="49"/>
                </a:lnTo>
                <a:lnTo>
                  <a:pt x="113" y="45"/>
                </a:lnTo>
                <a:lnTo>
                  <a:pt x="114" y="41"/>
                </a:lnTo>
                <a:lnTo>
                  <a:pt x="115" y="38"/>
                </a:lnTo>
                <a:lnTo>
                  <a:pt x="115" y="35"/>
                </a:lnTo>
                <a:lnTo>
                  <a:pt x="115" y="32"/>
                </a:lnTo>
                <a:lnTo>
                  <a:pt x="114" y="28"/>
                </a:lnTo>
                <a:lnTo>
                  <a:pt x="113" y="25"/>
                </a:lnTo>
                <a:lnTo>
                  <a:pt x="112" y="21"/>
                </a:lnTo>
                <a:lnTo>
                  <a:pt x="111" y="19"/>
                </a:lnTo>
                <a:lnTo>
                  <a:pt x="109" y="16"/>
                </a:lnTo>
                <a:lnTo>
                  <a:pt x="107" y="13"/>
                </a:lnTo>
                <a:lnTo>
                  <a:pt x="105" y="10"/>
                </a:lnTo>
                <a:lnTo>
                  <a:pt x="102" y="8"/>
                </a:lnTo>
                <a:lnTo>
                  <a:pt x="100" y="6"/>
                </a:lnTo>
                <a:lnTo>
                  <a:pt x="97" y="4"/>
                </a:lnTo>
                <a:lnTo>
                  <a:pt x="94" y="3"/>
                </a:lnTo>
                <a:lnTo>
                  <a:pt x="91" y="2"/>
                </a:lnTo>
                <a:lnTo>
                  <a:pt x="87" y="1"/>
                </a:lnTo>
                <a:lnTo>
                  <a:pt x="84" y="0"/>
                </a:lnTo>
                <a:lnTo>
                  <a:pt x="76" y="0"/>
                </a:lnTo>
                <a:lnTo>
                  <a:pt x="76" y="0"/>
                </a:lnTo>
                <a:close/>
                <a:moveTo>
                  <a:pt x="38" y="47"/>
                </a:moveTo>
                <a:lnTo>
                  <a:pt x="5" y="60"/>
                </a:lnTo>
                <a:lnTo>
                  <a:pt x="3" y="62"/>
                </a:lnTo>
                <a:lnTo>
                  <a:pt x="1" y="63"/>
                </a:lnTo>
                <a:lnTo>
                  <a:pt x="0" y="66"/>
                </a:lnTo>
                <a:lnTo>
                  <a:pt x="0" y="68"/>
                </a:lnTo>
                <a:lnTo>
                  <a:pt x="0" y="138"/>
                </a:lnTo>
                <a:lnTo>
                  <a:pt x="0" y="139"/>
                </a:lnTo>
                <a:lnTo>
                  <a:pt x="0" y="140"/>
                </a:lnTo>
                <a:lnTo>
                  <a:pt x="2" y="142"/>
                </a:lnTo>
                <a:lnTo>
                  <a:pt x="4" y="142"/>
                </a:lnTo>
                <a:lnTo>
                  <a:pt x="5" y="142"/>
                </a:lnTo>
                <a:lnTo>
                  <a:pt x="6" y="142"/>
                </a:lnTo>
                <a:lnTo>
                  <a:pt x="45" y="125"/>
                </a:lnTo>
                <a:lnTo>
                  <a:pt x="45" y="60"/>
                </a:lnTo>
                <a:lnTo>
                  <a:pt x="41" y="53"/>
                </a:lnTo>
                <a:lnTo>
                  <a:pt x="38" y="47"/>
                </a:lnTo>
                <a:lnTo>
                  <a:pt x="38" y="47"/>
                </a:lnTo>
                <a:lnTo>
                  <a:pt x="38" y="47"/>
                </a:lnTo>
                <a:close/>
                <a:moveTo>
                  <a:pt x="53" y="74"/>
                </a:moveTo>
                <a:lnTo>
                  <a:pt x="53" y="125"/>
                </a:lnTo>
                <a:lnTo>
                  <a:pt x="107" y="142"/>
                </a:lnTo>
                <a:lnTo>
                  <a:pt x="107" y="74"/>
                </a:lnTo>
                <a:lnTo>
                  <a:pt x="99" y="85"/>
                </a:lnTo>
                <a:lnTo>
                  <a:pt x="90" y="95"/>
                </a:lnTo>
                <a:lnTo>
                  <a:pt x="88" y="97"/>
                </a:lnTo>
                <a:lnTo>
                  <a:pt x="86" y="99"/>
                </a:lnTo>
                <a:lnTo>
                  <a:pt x="83" y="100"/>
                </a:lnTo>
                <a:lnTo>
                  <a:pt x="77" y="100"/>
                </a:lnTo>
                <a:lnTo>
                  <a:pt x="75" y="99"/>
                </a:lnTo>
                <a:lnTo>
                  <a:pt x="72" y="97"/>
                </a:lnTo>
                <a:lnTo>
                  <a:pt x="70" y="95"/>
                </a:lnTo>
                <a:lnTo>
                  <a:pt x="62" y="85"/>
                </a:lnTo>
                <a:lnTo>
                  <a:pt x="53" y="74"/>
                </a:lnTo>
                <a:lnTo>
                  <a:pt x="53" y="74"/>
                </a:lnTo>
                <a:lnTo>
                  <a:pt x="53" y="74"/>
                </a:lnTo>
                <a:close/>
                <a:moveTo>
                  <a:pt x="155" y="45"/>
                </a:moveTo>
                <a:lnTo>
                  <a:pt x="154" y="45"/>
                </a:lnTo>
                <a:lnTo>
                  <a:pt x="116" y="62"/>
                </a:lnTo>
                <a:lnTo>
                  <a:pt x="116" y="142"/>
                </a:lnTo>
                <a:lnTo>
                  <a:pt x="155" y="127"/>
                </a:lnTo>
                <a:lnTo>
                  <a:pt x="157" y="125"/>
                </a:lnTo>
                <a:lnTo>
                  <a:pt x="159" y="124"/>
                </a:lnTo>
                <a:lnTo>
                  <a:pt x="160" y="121"/>
                </a:lnTo>
                <a:lnTo>
                  <a:pt x="160" y="119"/>
                </a:lnTo>
                <a:lnTo>
                  <a:pt x="160" y="49"/>
                </a:lnTo>
                <a:lnTo>
                  <a:pt x="160" y="48"/>
                </a:lnTo>
                <a:lnTo>
                  <a:pt x="159" y="47"/>
                </a:lnTo>
                <a:lnTo>
                  <a:pt x="158" y="45"/>
                </a:lnTo>
                <a:lnTo>
                  <a:pt x="156" y="45"/>
                </a:lnTo>
                <a:lnTo>
                  <a:pt x="155" y="45"/>
                </a:lnTo>
                <a:lnTo>
                  <a:pt x="155" y="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67EC025A-214E-60A5-4DC3-262B38B7D25E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4125913"/>
            <a:ext cx="252413" cy="254000"/>
          </a:xfrm>
          <a:custGeom>
            <a:avLst/>
            <a:gdLst>
              <a:gd name="T0" fmla="*/ 71 w 159"/>
              <a:gd name="T1" fmla="*/ 1 h 160"/>
              <a:gd name="T2" fmla="*/ 69 w 159"/>
              <a:gd name="T3" fmla="*/ 5 h 160"/>
              <a:gd name="T4" fmla="*/ 17 w 159"/>
              <a:gd name="T5" fmla="*/ 10 h 160"/>
              <a:gd name="T6" fmla="*/ 14 w 159"/>
              <a:gd name="T7" fmla="*/ 11 h 160"/>
              <a:gd name="T8" fmla="*/ 10 w 159"/>
              <a:gd name="T9" fmla="*/ 15 h 160"/>
              <a:gd name="T10" fmla="*/ 10 w 159"/>
              <a:gd name="T11" fmla="*/ 17 h 160"/>
              <a:gd name="T12" fmla="*/ 10 w 159"/>
              <a:gd name="T13" fmla="*/ 44 h 160"/>
              <a:gd name="T14" fmla="*/ 12 w 159"/>
              <a:gd name="T15" fmla="*/ 48 h 160"/>
              <a:gd name="T16" fmla="*/ 16 w 159"/>
              <a:gd name="T17" fmla="*/ 50 h 160"/>
              <a:gd name="T18" fmla="*/ 141 w 159"/>
              <a:gd name="T19" fmla="*/ 49 h 160"/>
              <a:gd name="T20" fmla="*/ 144 w 159"/>
              <a:gd name="T21" fmla="*/ 47 h 160"/>
              <a:gd name="T22" fmla="*/ 159 w 159"/>
              <a:gd name="T23" fmla="*/ 32 h 160"/>
              <a:gd name="T24" fmla="*/ 159 w 159"/>
              <a:gd name="T25" fmla="*/ 28 h 160"/>
              <a:gd name="T26" fmla="*/ 144 w 159"/>
              <a:gd name="T27" fmla="*/ 13 h 160"/>
              <a:gd name="T28" fmla="*/ 141 w 159"/>
              <a:gd name="T29" fmla="*/ 11 h 160"/>
              <a:gd name="T30" fmla="*/ 137 w 159"/>
              <a:gd name="T31" fmla="*/ 10 h 160"/>
              <a:gd name="T32" fmla="*/ 89 w 159"/>
              <a:gd name="T33" fmla="*/ 5 h 160"/>
              <a:gd name="T34" fmla="*/ 88 w 159"/>
              <a:gd name="T35" fmla="*/ 1 h 160"/>
              <a:gd name="T36" fmla="*/ 72 w 159"/>
              <a:gd name="T37" fmla="*/ 0 h 160"/>
              <a:gd name="T38" fmla="*/ 69 w 159"/>
              <a:gd name="T39" fmla="*/ 60 h 160"/>
              <a:gd name="T40" fmla="*/ 20 w 159"/>
              <a:gd name="T41" fmla="*/ 70 h 160"/>
              <a:gd name="T42" fmla="*/ 16 w 159"/>
              <a:gd name="T43" fmla="*/ 72 h 160"/>
              <a:gd name="T44" fmla="*/ 1 w 159"/>
              <a:gd name="T45" fmla="*/ 87 h 160"/>
              <a:gd name="T46" fmla="*/ 0 w 159"/>
              <a:gd name="T47" fmla="*/ 90 h 160"/>
              <a:gd name="T48" fmla="*/ 1 w 159"/>
              <a:gd name="T49" fmla="*/ 94 h 160"/>
              <a:gd name="T50" fmla="*/ 16 w 159"/>
              <a:gd name="T51" fmla="*/ 108 h 160"/>
              <a:gd name="T52" fmla="*/ 20 w 159"/>
              <a:gd name="T53" fmla="*/ 110 h 160"/>
              <a:gd name="T54" fmla="*/ 142 w 159"/>
              <a:gd name="T55" fmla="*/ 110 h 160"/>
              <a:gd name="T56" fmla="*/ 144 w 159"/>
              <a:gd name="T57" fmla="*/ 109 h 160"/>
              <a:gd name="T58" fmla="*/ 148 w 159"/>
              <a:gd name="T59" fmla="*/ 105 h 160"/>
              <a:gd name="T60" fmla="*/ 149 w 159"/>
              <a:gd name="T61" fmla="*/ 103 h 160"/>
              <a:gd name="T62" fmla="*/ 149 w 159"/>
              <a:gd name="T63" fmla="*/ 76 h 160"/>
              <a:gd name="T64" fmla="*/ 147 w 159"/>
              <a:gd name="T65" fmla="*/ 72 h 160"/>
              <a:gd name="T66" fmla="*/ 143 w 159"/>
              <a:gd name="T67" fmla="*/ 70 h 160"/>
              <a:gd name="T68" fmla="*/ 89 w 159"/>
              <a:gd name="T69" fmla="*/ 60 h 160"/>
              <a:gd name="T70" fmla="*/ 69 w 159"/>
              <a:gd name="T71" fmla="*/ 60 h 160"/>
              <a:gd name="T72" fmla="*/ 69 w 159"/>
              <a:gd name="T73" fmla="*/ 155 h 160"/>
              <a:gd name="T74" fmla="*/ 71 w 159"/>
              <a:gd name="T75" fmla="*/ 159 h 160"/>
              <a:gd name="T76" fmla="*/ 74 w 159"/>
              <a:gd name="T77" fmla="*/ 160 h 160"/>
              <a:gd name="T78" fmla="*/ 86 w 159"/>
              <a:gd name="T79" fmla="*/ 160 h 160"/>
              <a:gd name="T80" fmla="*/ 89 w 159"/>
              <a:gd name="T81" fmla="*/ 157 h 160"/>
              <a:gd name="T82" fmla="*/ 89 w 159"/>
              <a:gd name="T83" fmla="*/ 120 h 160"/>
              <a:gd name="T84" fmla="*/ 69 w 159"/>
              <a:gd name="T85" fmla="*/ 1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9" h="160">
                <a:moveTo>
                  <a:pt x="72" y="0"/>
                </a:moveTo>
                <a:lnTo>
                  <a:pt x="71" y="1"/>
                </a:lnTo>
                <a:lnTo>
                  <a:pt x="70" y="3"/>
                </a:lnTo>
                <a:lnTo>
                  <a:pt x="69" y="5"/>
                </a:lnTo>
                <a:lnTo>
                  <a:pt x="69" y="10"/>
                </a:lnTo>
                <a:lnTo>
                  <a:pt x="17" y="10"/>
                </a:lnTo>
                <a:lnTo>
                  <a:pt x="16" y="10"/>
                </a:lnTo>
                <a:lnTo>
                  <a:pt x="14" y="11"/>
                </a:lnTo>
                <a:lnTo>
                  <a:pt x="12" y="12"/>
                </a:lnTo>
                <a:lnTo>
                  <a:pt x="10" y="15"/>
                </a:lnTo>
                <a:lnTo>
                  <a:pt x="10" y="16"/>
                </a:lnTo>
                <a:lnTo>
                  <a:pt x="10" y="17"/>
                </a:lnTo>
                <a:lnTo>
                  <a:pt x="10" y="42"/>
                </a:lnTo>
                <a:lnTo>
                  <a:pt x="10" y="44"/>
                </a:lnTo>
                <a:lnTo>
                  <a:pt x="10" y="45"/>
                </a:lnTo>
                <a:lnTo>
                  <a:pt x="12" y="48"/>
                </a:lnTo>
                <a:lnTo>
                  <a:pt x="14" y="49"/>
                </a:lnTo>
                <a:lnTo>
                  <a:pt x="16" y="50"/>
                </a:lnTo>
                <a:lnTo>
                  <a:pt x="139" y="50"/>
                </a:lnTo>
                <a:lnTo>
                  <a:pt x="141" y="49"/>
                </a:lnTo>
                <a:lnTo>
                  <a:pt x="143" y="48"/>
                </a:lnTo>
                <a:lnTo>
                  <a:pt x="144" y="47"/>
                </a:lnTo>
                <a:lnTo>
                  <a:pt x="158" y="33"/>
                </a:lnTo>
                <a:lnTo>
                  <a:pt x="159" y="32"/>
                </a:lnTo>
                <a:lnTo>
                  <a:pt x="159" y="30"/>
                </a:lnTo>
                <a:lnTo>
                  <a:pt x="159" y="28"/>
                </a:lnTo>
                <a:lnTo>
                  <a:pt x="158" y="26"/>
                </a:lnTo>
                <a:lnTo>
                  <a:pt x="144" y="13"/>
                </a:lnTo>
                <a:lnTo>
                  <a:pt x="143" y="12"/>
                </a:lnTo>
                <a:lnTo>
                  <a:pt x="141" y="11"/>
                </a:lnTo>
                <a:lnTo>
                  <a:pt x="139" y="10"/>
                </a:lnTo>
                <a:lnTo>
                  <a:pt x="137" y="10"/>
                </a:lnTo>
                <a:lnTo>
                  <a:pt x="89" y="10"/>
                </a:lnTo>
                <a:lnTo>
                  <a:pt x="89" y="5"/>
                </a:lnTo>
                <a:lnTo>
                  <a:pt x="89" y="3"/>
                </a:lnTo>
                <a:lnTo>
                  <a:pt x="88" y="1"/>
                </a:lnTo>
                <a:lnTo>
                  <a:pt x="86" y="0"/>
                </a:lnTo>
                <a:lnTo>
                  <a:pt x="72" y="0"/>
                </a:lnTo>
                <a:lnTo>
                  <a:pt x="72" y="0"/>
                </a:lnTo>
                <a:close/>
                <a:moveTo>
                  <a:pt x="69" y="60"/>
                </a:moveTo>
                <a:lnTo>
                  <a:pt x="69" y="70"/>
                </a:lnTo>
                <a:lnTo>
                  <a:pt x="20" y="70"/>
                </a:lnTo>
                <a:lnTo>
                  <a:pt x="18" y="71"/>
                </a:lnTo>
                <a:lnTo>
                  <a:pt x="16" y="72"/>
                </a:lnTo>
                <a:lnTo>
                  <a:pt x="15" y="73"/>
                </a:lnTo>
                <a:lnTo>
                  <a:pt x="1" y="87"/>
                </a:lnTo>
                <a:lnTo>
                  <a:pt x="0" y="88"/>
                </a:lnTo>
                <a:lnTo>
                  <a:pt x="0" y="90"/>
                </a:lnTo>
                <a:lnTo>
                  <a:pt x="0" y="92"/>
                </a:lnTo>
                <a:lnTo>
                  <a:pt x="1" y="94"/>
                </a:lnTo>
                <a:lnTo>
                  <a:pt x="15" y="107"/>
                </a:lnTo>
                <a:lnTo>
                  <a:pt x="16" y="108"/>
                </a:lnTo>
                <a:lnTo>
                  <a:pt x="18" y="109"/>
                </a:lnTo>
                <a:lnTo>
                  <a:pt x="20" y="110"/>
                </a:lnTo>
                <a:lnTo>
                  <a:pt x="22" y="110"/>
                </a:lnTo>
                <a:lnTo>
                  <a:pt x="142" y="110"/>
                </a:lnTo>
                <a:lnTo>
                  <a:pt x="143" y="110"/>
                </a:lnTo>
                <a:lnTo>
                  <a:pt x="144" y="109"/>
                </a:lnTo>
                <a:lnTo>
                  <a:pt x="147" y="108"/>
                </a:lnTo>
                <a:lnTo>
                  <a:pt x="148" y="105"/>
                </a:lnTo>
                <a:lnTo>
                  <a:pt x="149" y="104"/>
                </a:lnTo>
                <a:lnTo>
                  <a:pt x="149" y="103"/>
                </a:lnTo>
                <a:lnTo>
                  <a:pt x="149" y="78"/>
                </a:lnTo>
                <a:lnTo>
                  <a:pt x="149" y="76"/>
                </a:lnTo>
                <a:lnTo>
                  <a:pt x="148" y="75"/>
                </a:lnTo>
                <a:lnTo>
                  <a:pt x="147" y="72"/>
                </a:lnTo>
                <a:lnTo>
                  <a:pt x="144" y="71"/>
                </a:lnTo>
                <a:lnTo>
                  <a:pt x="143" y="70"/>
                </a:lnTo>
                <a:lnTo>
                  <a:pt x="89" y="70"/>
                </a:lnTo>
                <a:lnTo>
                  <a:pt x="89" y="60"/>
                </a:lnTo>
                <a:lnTo>
                  <a:pt x="69" y="60"/>
                </a:lnTo>
                <a:lnTo>
                  <a:pt x="69" y="60"/>
                </a:lnTo>
                <a:close/>
                <a:moveTo>
                  <a:pt x="69" y="120"/>
                </a:moveTo>
                <a:lnTo>
                  <a:pt x="69" y="155"/>
                </a:lnTo>
                <a:lnTo>
                  <a:pt x="70" y="157"/>
                </a:lnTo>
                <a:lnTo>
                  <a:pt x="71" y="159"/>
                </a:lnTo>
                <a:lnTo>
                  <a:pt x="72" y="160"/>
                </a:lnTo>
                <a:lnTo>
                  <a:pt x="74" y="160"/>
                </a:lnTo>
                <a:lnTo>
                  <a:pt x="84" y="160"/>
                </a:lnTo>
                <a:lnTo>
                  <a:pt x="86" y="160"/>
                </a:lnTo>
                <a:lnTo>
                  <a:pt x="88" y="159"/>
                </a:lnTo>
                <a:lnTo>
                  <a:pt x="89" y="157"/>
                </a:lnTo>
                <a:lnTo>
                  <a:pt x="89" y="155"/>
                </a:lnTo>
                <a:lnTo>
                  <a:pt x="89" y="120"/>
                </a:lnTo>
                <a:lnTo>
                  <a:pt x="69" y="120"/>
                </a:lnTo>
                <a:lnTo>
                  <a:pt x="69" y="1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14C21C4C-69FA-9A30-6FBD-A90FFB5AA1CC}"/>
              </a:ext>
            </a:extLst>
          </p:cNvPr>
          <p:cNvSpPr>
            <a:spLocks noEditPoints="1"/>
          </p:cNvSpPr>
          <p:nvPr/>
        </p:nvSpPr>
        <p:spPr bwMode="auto">
          <a:xfrm>
            <a:off x="4594226" y="3575050"/>
            <a:ext cx="249238" cy="254000"/>
          </a:xfrm>
          <a:custGeom>
            <a:avLst/>
            <a:gdLst>
              <a:gd name="T0" fmla="*/ 59 w 157"/>
              <a:gd name="T1" fmla="*/ 56 h 160"/>
              <a:gd name="T2" fmla="*/ 63 w 157"/>
              <a:gd name="T3" fmla="*/ 61 h 160"/>
              <a:gd name="T4" fmla="*/ 63 w 157"/>
              <a:gd name="T5" fmla="*/ 67 h 160"/>
              <a:gd name="T6" fmla="*/ 60 w 157"/>
              <a:gd name="T7" fmla="*/ 72 h 160"/>
              <a:gd name="T8" fmla="*/ 55 w 157"/>
              <a:gd name="T9" fmla="*/ 75 h 160"/>
              <a:gd name="T10" fmla="*/ 49 w 157"/>
              <a:gd name="T11" fmla="*/ 74 h 160"/>
              <a:gd name="T12" fmla="*/ 45 w 157"/>
              <a:gd name="T13" fmla="*/ 71 h 160"/>
              <a:gd name="T14" fmla="*/ 43 w 157"/>
              <a:gd name="T15" fmla="*/ 65 h 160"/>
              <a:gd name="T16" fmla="*/ 45 w 157"/>
              <a:gd name="T17" fmla="*/ 59 h 160"/>
              <a:gd name="T18" fmla="*/ 49 w 157"/>
              <a:gd name="T19" fmla="*/ 56 h 160"/>
              <a:gd name="T20" fmla="*/ 55 w 157"/>
              <a:gd name="T21" fmla="*/ 55 h 160"/>
              <a:gd name="T22" fmla="*/ 110 w 157"/>
              <a:gd name="T23" fmla="*/ 56 h 160"/>
              <a:gd name="T24" fmla="*/ 114 w 157"/>
              <a:gd name="T25" fmla="*/ 61 h 160"/>
              <a:gd name="T26" fmla="*/ 114 w 157"/>
              <a:gd name="T27" fmla="*/ 67 h 160"/>
              <a:gd name="T28" fmla="*/ 111 w 157"/>
              <a:gd name="T29" fmla="*/ 72 h 160"/>
              <a:gd name="T30" fmla="*/ 106 w 157"/>
              <a:gd name="T31" fmla="*/ 75 h 160"/>
              <a:gd name="T32" fmla="*/ 100 w 157"/>
              <a:gd name="T33" fmla="*/ 74 h 160"/>
              <a:gd name="T34" fmla="*/ 96 w 157"/>
              <a:gd name="T35" fmla="*/ 71 h 160"/>
              <a:gd name="T36" fmla="*/ 94 w 157"/>
              <a:gd name="T37" fmla="*/ 65 h 160"/>
              <a:gd name="T38" fmla="*/ 96 w 157"/>
              <a:gd name="T39" fmla="*/ 59 h 160"/>
              <a:gd name="T40" fmla="*/ 100 w 157"/>
              <a:gd name="T41" fmla="*/ 56 h 160"/>
              <a:gd name="T42" fmla="*/ 106 w 157"/>
              <a:gd name="T43" fmla="*/ 55 h 160"/>
              <a:gd name="T44" fmla="*/ 113 w 157"/>
              <a:gd name="T45" fmla="*/ 107 h 160"/>
              <a:gd name="T46" fmla="*/ 114 w 157"/>
              <a:gd name="T47" fmla="*/ 113 h 160"/>
              <a:gd name="T48" fmla="*/ 109 w 157"/>
              <a:gd name="T49" fmla="*/ 116 h 160"/>
              <a:gd name="T50" fmla="*/ 45 w 157"/>
              <a:gd name="T51" fmla="*/ 115 h 160"/>
              <a:gd name="T52" fmla="*/ 44 w 157"/>
              <a:gd name="T53" fmla="*/ 109 h 160"/>
              <a:gd name="T54" fmla="*/ 48 w 157"/>
              <a:gd name="T55" fmla="*/ 106 h 160"/>
              <a:gd name="T56" fmla="*/ 79 w 157"/>
              <a:gd name="T57" fmla="*/ 0 h 160"/>
              <a:gd name="T58" fmla="*/ 55 w 157"/>
              <a:gd name="T59" fmla="*/ 4 h 160"/>
              <a:gd name="T60" fmla="*/ 35 w 157"/>
              <a:gd name="T61" fmla="*/ 14 h 160"/>
              <a:gd name="T62" fmla="*/ 18 w 157"/>
              <a:gd name="T63" fmla="*/ 30 h 160"/>
              <a:gd name="T64" fmla="*/ 6 w 157"/>
              <a:gd name="T65" fmla="*/ 49 h 160"/>
              <a:gd name="T66" fmla="*/ 0 w 157"/>
              <a:gd name="T67" fmla="*/ 72 h 160"/>
              <a:gd name="T68" fmla="*/ 2 w 157"/>
              <a:gd name="T69" fmla="*/ 97 h 160"/>
              <a:gd name="T70" fmla="*/ 9 w 157"/>
              <a:gd name="T71" fmla="*/ 118 h 160"/>
              <a:gd name="T72" fmla="*/ 23 w 157"/>
              <a:gd name="T73" fmla="*/ 137 h 160"/>
              <a:gd name="T74" fmla="*/ 41 w 157"/>
              <a:gd name="T75" fmla="*/ 150 h 160"/>
              <a:gd name="T76" fmla="*/ 63 w 157"/>
              <a:gd name="T77" fmla="*/ 159 h 160"/>
              <a:gd name="T78" fmla="*/ 87 w 157"/>
              <a:gd name="T79" fmla="*/ 160 h 160"/>
              <a:gd name="T80" fmla="*/ 109 w 157"/>
              <a:gd name="T81" fmla="*/ 154 h 160"/>
              <a:gd name="T82" fmla="*/ 129 w 157"/>
              <a:gd name="T83" fmla="*/ 142 h 160"/>
              <a:gd name="T84" fmla="*/ 144 w 157"/>
              <a:gd name="T85" fmla="*/ 125 h 160"/>
              <a:gd name="T86" fmla="*/ 154 w 157"/>
              <a:gd name="T87" fmla="*/ 104 h 160"/>
              <a:gd name="T88" fmla="*/ 157 w 157"/>
              <a:gd name="T89" fmla="*/ 80 h 160"/>
              <a:gd name="T90" fmla="*/ 154 w 157"/>
              <a:gd name="T91" fmla="*/ 57 h 160"/>
              <a:gd name="T92" fmla="*/ 144 w 157"/>
              <a:gd name="T93" fmla="*/ 35 h 160"/>
              <a:gd name="T94" fmla="*/ 129 w 157"/>
              <a:gd name="T95" fmla="*/ 19 h 160"/>
              <a:gd name="T96" fmla="*/ 109 w 157"/>
              <a:gd name="T97" fmla="*/ 7 h 160"/>
              <a:gd name="T98" fmla="*/ 87 w 157"/>
              <a:gd name="T99" fmla="*/ 1 h 160"/>
              <a:gd name="T100" fmla="*/ 79 w 157"/>
              <a:gd name="T10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7" h="160">
                <a:moveTo>
                  <a:pt x="55" y="55"/>
                </a:moveTo>
                <a:lnTo>
                  <a:pt x="57" y="56"/>
                </a:lnTo>
                <a:lnTo>
                  <a:pt x="59" y="56"/>
                </a:lnTo>
                <a:lnTo>
                  <a:pt x="60" y="58"/>
                </a:lnTo>
                <a:lnTo>
                  <a:pt x="62" y="59"/>
                </a:lnTo>
                <a:lnTo>
                  <a:pt x="63" y="61"/>
                </a:lnTo>
                <a:lnTo>
                  <a:pt x="63" y="63"/>
                </a:lnTo>
                <a:lnTo>
                  <a:pt x="63" y="65"/>
                </a:lnTo>
                <a:lnTo>
                  <a:pt x="63" y="67"/>
                </a:lnTo>
                <a:lnTo>
                  <a:pt x="63" y="69"/>
                </a:lnTo>
                <a:lnTo>
                  <a:pt x="62" y="71"/>
                </a:lnTo>
                <a:lnTo>
                  <a:pt x="60" y="72"/>
                </a:lnTo>
                <a:lnTo>
                  <a:pt x="59" y="73"/>
                </a:lnTo>
                <a:lnTo>
                  <a:pt x="57" y="74"/>
                </a:lnTo>
                <a:lnTo>
                  <a:pt x="55" y="75"/>
                </a:lnTo>
                <a:lnTo>
                  <a:pt x="53" y="75"/>
                </a:lnTo>
                <a:lnTo>
                  <a:pt x="51" y="75"/>
                </a:lnTo>
                <a:lnTo>
                  <a:pt x="49" y="74"/>
                </a:lnTo>
                <a:lnTo>
                  <a:pt x="48" y="73"/>
                </a:lnTo>
                <a:lnTo>
                  <a:pt x="46" y="72"/>
                </a:lnTo>
                <a:lnTo>
                  <a:pt x="45" y="71"/>
                </a:lnTo>
                <a:lnTo>
                  <a:pt x="44" y="69"/>
                </a:lnTo>
                <a:lnTo>
                  <a:pt x="44" y="67"/>
                </a:lnTo>
                <a:lnTo>
                  <a:pt x="43" y="65"/>
                </a:lnTo>
                <a:lnTo>
                  <a:pt x="44" y="63"/>
                </a:lnTo>
                <a:lnTo>
                  <a:pt x="44" y="61"/>
                </a:lnTo>
                <a:lnTo>
                  <a:pt x="45" y="59"/>
                </a:lnTo>
                <a:lnTo>
                  <a:pt x="46" y="58"/>
                </a:lnTo>
                <a:lnTo>
                  <a:pt x="48" y="56"/>
                </a:lnTo>
                <a:lnTo>
                  <a:pt x="49" y="56"/>
                </a:lnTo>
                <a:lnTo>
                  <a:pt x="51" y="55"/>
                </a:lnTo>
                <a:lnTo>
                  <a:pt x="55" y="55"/>
                </a:lnTo>
                <a:lnTo>
                  <a:pt x="55" y="55"/>
                </a:lnTo>
                <a:close/>
                <a:moveTo>
                  <a:pt x="106" y="55"/>
                </a:moveTo>
                <a:lnTo>
                  <a:pt x="108" y="56"/>
                </a:lnTo>
                <a:lnTo>
                  <a:pt x="110" y="56"/>
                </a:lnTo>
                <a:lnTo>
                  <a:pt x="111" y="58"/>
                </a:lnTo>
                <a:lnTo>
                  <a:pt x="113" y="59"/>
                </a:lnTo>
                <a:lnTo>
                  <a:pt x="114" y="61"/>
                </a:lnTo>
                <a:lnTo>
                  <a:pt x="114" y="63"/>
                </a:lnTo>
                <a:lnTo>
                  <a:pt x="115" y="65"/>
                </a:lnTo>
                <a:lnTo>
                  <a:pt x="114" y="67"/>
                </a:lnTo>
                <a:lnTo>
                  <a:pt x="114" y="69"/>
                </a:lnTo>
                <a:lnTo>
                  <a:pt x="113" y="71"/>
                </a:lnTo>
                <a:lnTo>
                  <a:pt x="111" y="72"/>
                </a:lnTo>
                <a:lnTo>
                  <a:pt x="110" y="73"/>
                </a:lnTo>
                <a:lnTo>
                  <a:pt x="108" y="74"/>
                </a:lnTo>
                <a:lnTo>
                  <a:pt x="106" y="75"/>
                </a:lnTo>
                <a:lnTo>
                  <a:pt x="104" y="75"/>
                </a:lnTo>
                <a:lnTo>
                  <a:pt x="102" y="75"/>
                </a:lnTo>
                <a:lnTo>
                  <a:pt x="100" y="74"/>
                </a:lnTo>
                <a:lnTo>
                  <a:pt x="99" y="73"/>
                </a:lnTo>
                <a:lnTo>
                  <a:pt x="97" y="72"/>
                </a:lnTo>
                <a:lnTo>
                  <a:pt x="96" y="71"/>
                </a:lnTo>
                <a:lnTo>
                  <a:pt x="95" y="69"/>
                </a:lnTo>
                <a:lnTo>
                  <a:pt x="94" y="67"/>
                </a:lnTo>
                <a:lnTo>
                  <a:pt x="94" y="65"/>
                </a:lnTo>
                <a:lnTo>
                  <a:pt x="94" y="63"/>
                </a:lnTo>
                <a:lnTo>
                  <a:pt x="95" y="61"/>
                </a:lnTo>
                <a:lnTo>
                  <a:pt x="96" y="59"/>
                </a:lnTo>
                <a:lnTo>
                  <a:pt x="97" y="58"/>
                </a:lnTo>
                <a:lnTo>
                  <a:pt x="99" y="56"/>
                </a:lnTo>
                <a:lnTo>
                  <a:pt x="100" y="56"/>
                </a:lnTo>
                <a:lnTo>
                  <a:pt x="102" y="55"/>
                </a:lnTo>
                <a:lnTo>
                  <a:pt x="106" y="55"/>
                </a:lnTo>
                <a:lnTo>
                  <a:pt x="106" y="55"/>
                </a:lnTo>
                <a:close/>
                <a:moveTo>
                  <a:pt x="109" y="106"/>
                </a:moveTo>
                <a:lnTo>
                  <a:pt x="111" y="106"/>
                </a:lnTo>
                <a:lnTo>
                  <a:pt x="113" y="107"/>
                </a:lnTo>
                <a:lnTo>
                  <a:pt x="114" y="109"/>
                </a:lnTo>
                <a:lnTo>
                  <a:pt x="115" y="111"/>
                </a:lnTo>
                <a:lnTo>
                  <a:pt x="114" y="113"/>
                </a:lnTo>
                <a:lnTo>
                  <a:pt x="113" y="115"/>
                </a:lnTo>
                <a:lnTo>
                  <a:pt x="111" y="116"/>
                </a:lnTo>
                <a:lnTo>
                  <a:pt x="109" y="116"/>
                </a:lnTo>
                <a:lnTo>
                  <a:pt x="48" y="116"/>
                </a:lnTo>
                <a:lnTo>
                  <a:pt x="46" y="116"/>
                </a:lnTo>
                <a:lnTo>
                  <a:pt x="45" y="115"/>
                </a:lnTo>
                <a:lnTo>
                  <a:pt x="44" y="113"/>
                </a:lnTo>
                <a:lnTo>
                  <a:pt x="43" y="111"/>
                </a:lnTo>
                <a:lnTo>
                  <a:pt x="44" y="109"/>
                </a:lnTo>
                <a:lnTo>
                  <a:pt x="45" y="107"/>
                </a:lnTo>
                <a:lnTo>
                  <a:pt x="46" y="106"/>
                </a:lnTo>
                <a:lnTo>
                  <a:pt x="48" y="106"/>
                </a:lnTo>
                <a:lnTo>
                  <a:pt x="109" y="106"/>
                </a:lnTo>
                <a:lnTo>
                  <a:pt x="109" y="106"/>
                </a:lnTo>
                <a:close/>
                <a:moveTo>
                  <a:pt x="79" y="0"/>
                </a:moveTo>
                <a:lnTo>
                  <a:pt x="71" y="1"/>
                </a:lnTo>
                <a:lnTo>
                  <a:pt x="63" y="2"/>
                </a:lnTo>
                <a:lnTo>
                  <a:pt x="55" y="4"/>
                </a:lnTo>
                <a:lnTo>
                  <a:pt x="48" y="7"/>
                </a:lnTo>
                <a:lnTo>
                  <a:pt x="41" y="10"/>
                </a:lnTo>
                <a:lnTo>
                  <a:pt x="35" y="14"/>
                </a:lnTo>
                <a:lnTo>
                  <a:pt x="29" y="19"/>
                </a:lnTo>
                <a:lnTo>
                  <a:pt x="23" y="24"/>
                </a:lnTo>
                <a:lnTo>
                  <a:pt x="18" y="30"/>
                </a:lnTo>
                <a:lnTo>
                  <a:pt x="13" y="35"/>
                </a:lnTo>
                <a:lnTo>
                  <a:pt x="9" y="42"/>
                </a:lnTo>
                <a:lnTo>
                  <a:pt x="6" y="49"/>
                </a:lnTo>
                <a:lnTo>
                  <a:pt x="4" y="57"/>
                </a:lnTo>
                <a:lnTo>
                  <a:pt x="2" y="64"/>
                </a:lnTo>
                <a:lnTo>
                  <a:pt x="0" y="72"/>
                </a:lnTo>
                <a:lnTo>
                  <a:pt x="0" y="80"/>
                </a:lnTo>
                <a:lnTo>
                  <a:pt x="0" y="89"/>
                </a:lnTo>
                <a:lnTo>
                  <a:pt x="2" y="97"/>
                </a:lnTo>
                <a:lnTo>
                  <a:pt x="4" y="104"/>
                </a:lnTo>
                <a:lnTo>
                  <a:pt x="6" y="112"/>
                </a:lnTo>
                <a:lnTo>
                  <a:pt x="9" y="118"/>
                </a:lnTo>
                <a:lnTo>
                  <a:pt x="13" y="125"/>
                </a:lnTo>
                <a:lnTo>
                  <a:pt x="18" y="131"/>
                </a:lnTo>
                <a:lnTo>
                  <a:pt x="23" y="137"/>
                </a:lnTo>
                <a:lnTo>
                  <a:pt x="29" y="142"/>
                </a:lnTo>
                <a:lnTo>
                  <a:pt x="35" y="147"/>
                </a:lnTo>
                <a:lnTo>
                  <a:pt x="41" y="150"/>
                </a:lnTo>
                <a:lnTo>
                  <a:pt x="48" y="154"/>
                </a:lnTo>
                <a:lnTo>
                  <a:pt x="55" y="157"/>
                </a:lnTo>
                <a:lnTo>
                  <a:pt x="63" y="159"/>
                </a:lnTo>
                <a:lnTo>
                  <a:pt x="71" y="160"/>
                </a:lnTo>
                <a:lnTo>
                  <a:pt x="79" y="160"/>
                </a:lnTo>
                <a:lnTo>
                  <a:pt x="87" y="160"/>
                </a:lnTo>
                <a:lnTo>
                  <a:pt x="95" y="159"/>
                </a:lnTo>
                <a:lnTo>
                  <a:pt x="102" y="157"/>
                </a:lnTo>
                <a:lnTo>
                  <a:pt x="109" y="154"/>
                </a:lnTo>
                <a:lnTo>
                  <a:pt x="117" y="150"/>
                </a:lnTo>
                <a:lnTo>
                  <a:pt x="123" y="147"/>
                </a:lnTo>
                <a:lnTo>
                  <a:pt x="129" y="142"/>
                </a:lnTo>
                <a:lnTo>
                  <a:pt x="134" y="137"/>
                </a:lnTo>
                <a:lnTo>
                  <a:pt x="140" y="131"/>
                </a:lnTo>
                <a:lnTo>
                  <a:pt x="144" y="125"/>
                </a:lnTo>
                <a:lnTo>
                  <a:pt x="148" y="118"/>
                </a:lnTo>
                <a:lnTo>
                  <a:pt x="151" y="112"/>
                </a:lnTo>
                <a:lnTo>
                  <a:pt x="154" y="104"/>
                </a:lnTo>
                <a:lnTo>
                  <a:pt x="156" y="97"/>
                </a:lnTo>
                <a:lnTo>
                  <a:pt x="157" y="89"/>
                </a:lnTo>
                <a:lnTo>
                  <a:pt x="157" y="80"/>
                </a:lnTo>
                <a:lnTo>
                  <a:pt x="157" y="72"/>
                </a:lnTo>
                <a:lnTo>
                  <a:pt x="156" y="64"/>
                </a:lnTo>
                <a:lnTo>
                  <a:pt x="154" y="57"/>
                </a:lnTo>
                <a:lnTo>
                  <a:pt x="151" y="49"/>
                </a:lnTo>
                <a:lnTo>
                  <a:pt x="148" y="42"/>
                </a:lnTo>
                <a:lnTo>
                  <a:pt x="144" y="35"/>
                </a:lnTo>
                <a:lnTo>
                  <a:pt x="140" y="30"/>
                </a:lnTo>
                <a:lnTo>
                  <a:pt x="134" y="24"/>
                </a:lnTo>
                <a:lnTo>
                  <a:pt x="129" y="19"/>
                </a:lnTo>
                <a:lnTo>
                  <a:pt x="123" y="14"/>
                </a:lnTo>
                <a:lnTo>
                  <a:pt x="117" y="10"/>
                </a:lnTo>
                <a:lnTo>
                  <a:pt x="109" y="7"/>
                </a:lnTo>
                <a:lnTo>
                  <a:pt x="102" y="4"/>
                </a:lnTo>
                <a:lnTo>
                  <a:pt x="95" y="2"/>
                </a:lnTo>
                <a:lnTo>
                  <a:pt x="87" y="1"/>
                </a:lnTo>
                <a:lnTo>
                  <a:pt x="79" y="0"/>
                </a:lnTo>
                <a:lnTo>
                  <a:pt x="79" y="0"/>
                </a:lnTo>
                <a:lnTo>
                  <a:pt x="7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60419122-FFC9-C4F4-2613-338D9B16970F}"/>
              </a:ext>
            </a:extLst>
          </p:cNvPr>
          <p:cNvSpPr>
            <a:spLocks noEditPoints="1"/>
          </p:cNvSpPr>
          <p:nvPr/>
        </p:nvSpPr>
        <p:spPr bwMode="auto">
          <a:xfrm>
            <a:off x="4081463" y="3575050"/>
            <a:ext cx="174625" cy="254000"/>
          </a:xfrm>
          <a:custGeom>
            <a:avLst/>
            <a:gdLst>
              <a:gd name="T0" fmla="*/ 50 w 110"/>
              <a:gd name="T1" fmla="*/ 1 h 160"/>
              <a:gd name="T2" fmla="*/ 39 w 110"/>
              <a:gd name="T3" fmla="*/ 5 h 160"/>
              <a:gd name="T4" fmla="*/ 27 w 110"/>
              <a:gd name="T5" fmla="*/ 18 h 160"/>
              <a:gd name="T6" fmla="*/ 25 w 110"/>
              <a:gd name="T7" fmla="*/ 27 h 160"/>
              <a:gd name="T8" fmla="*/ 25 w 110"/>
              <a:gd name="T9" fmla="*/ 83 h 160"/>
              <a:gd name="T10" fmla="*/ 27 w 110"/>
              <a:gd name="T11" fmla="*/ 92 h 160"/>
              <a:gd name="T12" fmla="*/ 39 w 110"/>
              <a:gd name="T13" fmla="*/ 106 h 160"/>
              <a:gd name="T14" fmla="*/ 50 w 110"/>
              <a:gd name="T15" fmla="*/ 110 h 160"/>
              <a:gd name="T16" fmla="*/ 67 w 110"/>
              <a:gd name="T17" fmla="*/ 108 h 160"/>
              <a:gd name="T18" fmla="*/ 80 w 110"/>
              <a:gd name="T19" fmla="*/ 97 h 160"/>
              <a:gd name="T20" fmla="*/ 85 w 110"/>
              <a:gd name="T21" fmla="*/ 80 h 160"/>
              <a:gd name="T22" fmla="*/ 83 w 110"/>
              <a:gd name="T23" fmla="*/ 19 h 160"/>
              <a:gd name="T24" fmla="*/ 72 w 110"/>
              <a:gd name="T25" fmla="*/ 6 h 160"/>
              <a:gd name="T26" fmla="*/ 59 w 110"/>
              <a:gd name="T27" fmla="*/ 1 h 160"/>
              <a:gd name="T28" fmla="*/ 56 w 110"/>
              <a:gd name="T29" fmla="*/ 0 h 160"/>
              <a:gd name="T30" fmla="*/ 0 w 110"/>
              <a:gd name="T31" fmla="*/ 63 h 160"/>
              <a:gd name="T32" fmla="*/ 0 w 110"/>
              <a:gd name="T33" fmla="*/ 83 h 160"/>
              <a:gd name="T34" fmla="*/ 3 w 110"/>
              <a:gd name="T35" fmla="*/ 98 h 160"/>
              <a:gd name="T36" fmla="*/ 10 w 110"/>
              <a:gd name="T37" fmla="*/ 111 h 160"/>
              <a:gd name="T38" fmla="*/ 20 w 110"/>
              <a:gd name="T39" fmla="*/ 122 h 160"/>
              <a:gd name="T40" fmla="*/ 33 w 110"/>
              <a:gd name="T41" fmla="*/ 130 h 160"/>
              <a:gd name="T42" fmla="*/ 47 w 110"/>
              <a:gd name="T43" fmla="*/ 135 h 160"/>
              <a:gd name="T44" fmla="*/ 28 w 110"/>
              <a:gd name="T45" fmla="*/ 146 h 160"/>
              <a:gd name="T46" fmla="*/ 25 w 110"/>
              <a:gd name="T47" fmla="*/ 150 h 160"/>
              <a:gd name="T48" fmla="*/ 27 w 110"/>
              <a:gd name="T49" fmla="*/ 159 h 160"/>
              <a:gd name="T50" fmla="*/ 80 w 110"/>
              <a:gd name="T51" fmla="*/ 160 h 160"/>
              <a:gd name="T52" fmla="*/ 84 w 110"/>
              <a:gd name="T53" fmla="*/ 157 h 160"/>
              <a:gd name="T54" fmla="*/ 84 w 110"/>
              <a:gd name="T55" fmla="*/ 148 h 160"/>
              <a:gd name="T56" fmla="*/ 80 w 110"/>
              <a:gd name="T57" fmla="*/ 145 h 160"/>
              <a:gd name="T58" fmla="*/ 67 w 110"/>
              <a:gd name="T59" fmla="*/ 134 h 160"/>
              <a:gd name="T60" fmla="*/ 81 w 110"/>
              <a:gd name="T61" fmla="*/ 129 h 160"/>
              <a:gd name="T62" fmla="*/ 93 w 110"/>
              <a:gd name="T63" fmla="*/ 120 h 160"/>
              <a:gd name="T64" fmla="*/ 102 w 110"/>
              <a:gd name="T65" fmla="*/ 109 h 160"/>
              <a:gd name="T66" fmla="*/ 108 w 110"/>
              <a:gd name="T67" fmla="*/ 95 h 160"/>
              <a:gd name="T68" fmla="*/ 110 w 110"/>
              <a:gd name="T69" fmla="*/ 80 h 160"/>
              <a:gd name="T70" fmla="*/ 109 w 110"/>
              <a:gd name="T71" fmla="*/ 62 h 160"/>
              <a:gd name="T72" fmla="*/ 96 w 110"/>
              <a:gd name="T73" fmla="*/ 62 h 160"/>
              <a:gd name="T74" fmla="*/ 95 w 110"/>
              <a:gd name="T75" fmla="*/ 80 h 160"/>
              <a:gd name="T76" fmla="*/ 93 w 110"/>
              <a:gd name="T77" fmla="*/ 92 h 160"/>
              <a:gd name="T78" fmla="*/ 87 w 110"/>
              <a:gd name="T79" fmla="*/ 104 h 160"/>
              <a:gd name="T80" fmla="*/ 79 w 110"/>
              <a:gd name="T81" fmla="*/ 112 h 160"/>
              <a:gd name="T82" fmla="*/ 68 w 110"/>
              <a:gd name="T83" fmla="*/ 118 h 160"/>
              <a:gd name="T84" fmla="*/ 51 w 110"/>
              <a:gd name="T85" fmla="*/ 120 h 160"/>
              <a:gd name="T86" fmla="*/ 40 w 110"/>
              <a:gd name="T87" fmla="*/ 117 h 160"/>
              <a:gd name="T88" fmla="*/ 31 w 110"/>
              <a:gd name="T89" fmla="*/ 112 h 160"/>
              <a:gd name="T90" fmla="*/ 22 w 110"/>
              <a:gd name="T91" fmla="*/ 104 h 160"/>
              <a:gd name="T92" fmla="*/ 17 w 110"/>
              <a:gd name="T93" fmla="*/ 93 h 160"/>
              <a:gd name="T94" fmla="*/ 15 w 110"/>
              <a:gd name="T95" fmla="*/ 82 h 160"/>
              <a:gd name="T96" fmla="*/ 14 w 110"/>
              <a:gd name="T97" fmla="*/ 63 h 160"/>
              <a:gd name="T98" fmla="*/ 3 w 110"/>
              <a:gd name="T99" fmla="*/ 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0" h="160">
                <a:moveTo>
                  <a:pt x="56" y="0"/>
                </a:moveTo>
                <a:lnTo>
                  <a:pt x="53" y="1"/>
                </a:lnTo>
                <a:lnTo>
                  <a:pt x="50" y="1"/>
                </a:lnTo>
                <a:lnTo>
                  <a:pt x="47" y="2"/>
                </a:lnTo>
                <a:lnTo>
                  <a:pt x="44" y="3"/>
                </a:lnTo>
                <a:lnTo>
                  <a:pt x="39" y="5"/>
                </a:lnTo>
                <a:lnTo>
                  <a:pt x="34" y="9"/>
                </a:lnTo>
                <a:lnTo>
                  <a:pt x="30" y="13"/>
                </a:lnTo>
                <a:lnTo>
                  <a:pt x="27" y="18"/>
                </a:lnTo>
                <a:lnTo>
                  <a:pt x="26" y="21"/>
                </a:lnTo>
                <a:lnTo>
                  <a:pt x="25" y="24"/>
                </a:lnTo>
                <a:lnTo>
                  <a:pt x="25" y="27"/>
                </a:lnTo>
                <a:lnTo>
                  <a:pt x="25" y="30"/>
                </a:lnTo>
                <a:lnTo>
                  <a:pt x="25" y="80"/>
                </a:lnTo>
                <a:lnTo>
                  <a:pt x="25" y="83"/>
                </a:lnTo>
                <a:lnTo>
                  <a:pt x="25" y="86"/>
                </a:lnTo>
                <a:lnTo>
                  <a:pt x="26" y="89"/>
                </a:lnTo>
                <a:lnTo>
                  <a:pt x="27" y="92"/>
                </a:lnTo>
                <a:lnTo>
                  <a:pt x="30" y="98"/>
                </a:lnTo>
                <a:lnTo>
                  <a:pt x="34" y="102"/>
                </a:lnTo>
                <a:lnTo>
                  <a:pt x="39" y="106"/>
                </a:lnTo>
                <a:lnTo>
                  <a:pt x="44" y="108"/>
                </a:lnTo>
                <a:lnTo>
                  <a:pt x="47" y="109"/>
                </a:lnTo>
                <a:lnTo>
                  <a:pt x="50" y="110"/>
                </a:lnTo>
                <a:lnTo>
                  <a:pt x="59" y="110"/>
                </a:lnTo>
                <a:lnTo>
                  <a:pt x="62" y="110"/>
                </a:lnTo>
                <a:lnTo>
                  <a:pt x="67" y="108"/>
                </a:lnTo>
                <a:lnTo>
                  <a:pt x="72" y="105"/>
                </a:lnTo>
                <a:lnTo>
                  <a:pt x="76" y="101"/>
                </a:lnTo>
                <a:lnTo>
                  <a:pt x="80" y="97"/>
                </a:lnTo>
                <a:lnTo>
                  <a:pt x="83" y="92"/>
                </a:lnTo>
                <a:lnTo>
                  <a:pt x="84" y="86"/>
                </a:lnTo>
                <a:lnTo>
                  <a:pt x="85" y="80"/>
                </a:lnTo>
                <a:lnTo>
                  <a:pt x="85" y="31"/>
                </a:lnTo>
                <a:lnTo>
                  <a:pt x="84" y="25"/>
                </a:lnTo>
                <a:lnTo>
                  <a:pt x="83" y="19"/>
                </a:lnTo>
                <a:lnTo>
                  <a:pt x="80" y="14"/>
                </a:lnTo>
                <a:lnTo>
                  <a:pt x="76" y="10"/>
                </a:lnTo>
                <a:lnTo>
                  <a:pt x="72" y="6"/>
                </a:lnTo>
                <a:lnTo>
                  <a:pt x="67" y="3"/>
                </a:lnTo>
                <a:lnTo>
                  <a:pt x="62" y="1"/>
                </a:lnTo>
                <a:lnTo>
                  <a:pt x="59" y="1"/>
                </a:lnTo>
                <a:lnTo>
                  <a:pt x="56" y="0"/>
                </a:lnTo>
                <a:lnTo>
                  <a:pt x="56" y="0"/>
                </a:lnTo>
                <a:lnTo>
                  <a:pt x="56" y="0"/>
                </a:lnTo>
                <a:close/>
                <a:moveTo>
                  <a:pt x="3" y="60"/>
                </a:moveTo>
                <a:lnTo>
                  <a:pt x="1" y="62"/>
                </a:lnTo>
                <a:lnTo>
                  <a:pt x="0" y="63"/>
                </a:lnTo>
                <a:lnTo>
                  <a:pt x="0" y="65"/>
                </a:lnTo>
                <a:lnTo>
                  <a:pt x="0" y="78"/>
                </a:lnTo>
                <a:lnTo>
                  <a:pt x="0" y="83"/>
                </a:lnTo>
                <a:lnTo>
                  <a:pt x="1" y="88"/>
                </a:lnTo>
                <a:lnTo>
                  <a:pt x="2" y="93"/>
                </a:lnTo>
                <a:lnTo>
                  <a:pt x="3" y="98"/>
                </a:lnTo>
                <a:lnTo>
                  <a:pt x="5" y="103"/>
                </a:lnTo>
                <a:lnTo>
                  <a:pt x="7" y="107"/>
                </a:lnTo>
                <a:lnTo>
                  <a:pt x="10" y="111"/>
                </a:lnTo>
                <a:lnTo>
                  <a:pt x="13" y="115"/>
                </a:lnTo>
                <a:lnTo>
                  <a:pt x="16" y="119"/>
                </a:lnTo>
                <a:lnTo>
                  <a:pt x="20" y="122"/>
                </a:lnTo>
                <a:lnTo>
                  <a:pt x="24" y="125"/>
                </a:lnTo>
                <a:lnTo>
                  <a:pt x="29" y="128"/>
                </a:lnTo>
                <a:lnTo>
                  <a:pt x="33" y="130"/>
                </a:lnTo>
                <a:lnTo>
                  <a:pt x="38" y="132"/>
                </a:lnTo>
                <a:lnTo>
                  <a:pt x="42" y="134"/>
                </a:lnTo>
                <a:lnTo>
                  <a:pt x="47" y="135"/>
                </a:lnTo>
                <a:lnTo>
                  <a:pt x="47" y="145"/>
                </a:lnTo>
                <a:lnTo>
                  <a:pt x="30" y="145"/>
                </a:lnTo>
                <a:lnTo>
                  <a:pt x="28" y="146"/>
                </a:lnTo>
                <a:lnTo>
                  <a:pt x="27" y="147"/>
                </a:lnTo>
                <a:lnTo>
                  <a:pt x="25" y="148"/>
                </a:lnTo>
                <a:lnTo>
                  <a:pt x="25" y="150"/>
                </a:lnTo>
                <a:lnTo>
                  <a:pt x="25" y="155"/>
                </a:lnTo>
                <a:lnTo>
                  <a:pt x="25" y="157"/>
                </a:lnTo>
                <a:lnTo>
                  <a:pt x="27" y="159"/>
                </a:lnTo>
                <a:lnTo>
                  <a:pt x="28" y="160"/>
                </a:lnTo>
                <a:lnTo>
                  <a:pt x="30" y="160"/>
                </a:lnTo>
                <a:lnTo>
                  <a:pt x="80" y="160"/>
                </a:lnTo>
                <a:lnTo>
                  <a:pt x="82" y="160"/>
                </a:lnTo>
                <a:lnTo>
                  <a:pt x="83" y="159"/>
                </a:lnTo>
                <a:lnTo>
                  <a:pt x="84" y="157"/>
                </a:lnTo>
                <a:lnTo>
                  <a:pt x="85" y="155"/>
                </a:lnTo>
                <a:lnTo>
                  <a:pt x="85" y="150"/>
                </a:lnTo>
                <a:lnTo>
                  <a:pt x="84" y="148"/>
                </a:lnTo>
                <a:lnTo>
                  <a:pt x="83" y="147"/>
                </a:lnTo>
                <a:lnTo>
                  <a:pt x="82" y="146"/>
                </a:lnTo>
                <a:lnTo>
                  <a:pt x="80" y="145"/>
                </a:lnTo>
                <a:lnTo>
                  <a:pt x="62" y="145"/>
                </a:lnTo>
                <a:lnTo>
                  <a:pt x="62" y="135"/>
                </a:lnTo>
                <a:lnTo>
                  <a:pt x="67" y="134"/>
                </a:lnTo>
                <a:lnTo>
                  <a:pt x="72" y="132"/>
                </a:lnTo>
                <a:lnTo>
                  <a:pt x="77" y="131"/>
                </a:lnTo>
                <a:lnTo>
                  <a:pt x="81" y="129"/>
                </a:lnTo>
                <a:lnTo>
                  <a:pt x="85" y="126"/>
                </a:lnTo>
                <a:lnTo>
                  <a:pt x="89" y="123"/>
                </a:lnTo>
                <a:lnTo>
                  <a:pt x="93" y="120"/>
                </a:lnTo>
                <a:lnTo>
                  <a:pt x="96" y="117"/>
                </a:lnTo>
                <a:lnTo>
                  <a:pt x="100" y="113"/>
                </a:lnTo>
                <a:lnTo>
                  <a:pt x="102" y="109"/>
                </a:lnTo>
                <a:lnTo>
                  <a:pt x="105" y="105"/>
                </a:lnTo>
                <a:lnTo>
                  <a:pt x="107" y="100"/>
                </a:lnTo>
                <a:lnTo>
                  <a:pt x="108" y="95"/>
                </a:lnTo>
                <a:lnTo>
                  <a:pt x="109" y="90"/>
                </a:lnTo>
                <a:lnTo>
                  <a:pt x="110" y="85"/>
                </a:lnTo>
                <a:lnTo>
                  <a:pt x="110" y="80"/>
                </a:lnTo>
                <a:lnTo>
                  <a:pt x="110" y="65"/>
                </a:lnTo>
                <a:lnTo>
                  <a:pt x="110" y="63"/>
                </a:lnTo>
                <a:lnTo>
                  <a:pt x="109" y="62"/>
                </a:lnTo>
                <a:lnTo>
                  <a:pt x="107" y="60"/>
                </a:lnTo>
                <a:lnTo>
                  <a:pt x="98" y="60"/>
                </a:lnTo>
                <a:lnTo>
                  <a:pt x="96" y="62"/>
                </a:lnTo>
                <a:lnTo>
                  <a:pt x="95" y="63"/>
                </a:lnTo>
                <a:lnTo>
                  <a:pt x="95" y="65"/>
                </a:lnTo>
                <a:lnTo>
                  <a:pt x="95" y="80"/>
                </a:lnTo>
                <a:lnTo>
                  <a:pt x="95" y="84"/>
                </a:lnTo>
                <a:lnTo>
                  <a:pt x="94" y="88"/>
                </a:lnTo>
                <a:lnTo>
                  <a:pt x="93" y="92"/>
                </a:lnTo>
                <a:lnTo>
                  <a:pt x="91" y="97"/>
                </a:lnTo>
                <a:lnTo>
                  <a:pt x="89" y="100"/>
                </a:lnTo>
                <a:lnTo>
                  <a:pt x="87" y="104"/>
                </a:lnTo>
                <a:lnTo>
                  <a:pt x="85" y="107"/>
                </a:lnTo>
                <a:lnTo>
                  <a:pt x="82" y="110"/>
                </a:lnTo>
                <a:lnTo>
                  <a:pt x="79" y="112"/>
                </a:lnTo>
                <a:lnTo>
                  <a:pt x="75" y="115"/>
                </a:lnTo>
                <a:lnTo>
                  <a:pt x="72" y="117"/>
                </a:lnTo>
                <a:lnTo>
                  <a:pt x="68" y="118"/>
                </a:lnTo>
                <a:lnTo>
                  <a:pt x="64" y="119"/>
                </a:lnTo>
                <a:lnTo>
                  <a:pt x="60" y="120"/>
                </a:lnTo>
                <a:lnTo>
                  <a:pt x="51" y="120"/>
                </a:lnTo>
                <a:lnTo>
                  <a:pt x="47" y="120"/>
                </a:lnTo>
                <a:lnTo>
                  <a:pt x="43" y="119"/>
                </a:lnTo>
                <a:lnTo>
                  <a:pt x="40" y="117"/>
                </a:lnTo>
                <a:lnTo>
                  <a:pt x="37" y="116"/>
                </a:lnTo>
                <a:lnTo>
                  <a:pt x="33" y="114"/>
                </a:lnTo>
                <a:lnTo>
                  <a:pt x="31" y="112"/>
                </a:lnTo>
                <a:lnTo>
                  <a:pt x="28" y="109"/>
                </a:lnTo>
                <a:lnTo>
                  <a:pt x="25" y="106"/>
                </a:lnTo>
                <a:lnTo>
                  <a:pt x="22" y="104"/>
                </a:lnTo>
                <a:lnTo>
                  <a:pt x="20" y="100"/>
                </a:lnTo>
                <a:lnTo>
                  <a:pt x="19" y="97"/>
                </a:lnTo>
                <a:lnTo>
                  <a:pt x="17" y="93"/>
                </a:lnTo>
                <a:lnTo>
                  <a:pt x="16" y="90"/>
                </a:lnTo>
                <a:lnTo>
                  <a:pt x="15" y="86"/>
                </a:lnTo>
                <a:lnTo>
                  <a:pt x="15" y="82"/>
                </a:lnTo>
                <a:lnTo>
                  <a:pt x="15" y="78"/>
                </a:lnTo>
                <a:lnTo>
                  <a:pt x="15" y="65"/>
                </a:lnTo>
                <a:lnTo>
                  <a:pt x="14" y="63"/>
                </a:lnTo>
                <a:lnTo>
                  <a:pt x="13" y="62"/>
                </a:lnTo>
                <a:lnTo>
                  <a:pt x="12" y="60"/>
                </a:lnTo>
                <a:lnTo>
                  <a:pt x="3" y="60"/>
                </a:lnTo>
                <a:lnTo>
                  <a:pt x="3" y="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7C99ABDC-DE90-144C-069E-C38C58FF0AA1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3575050"/>
            <a:ext cx="252413" cy="254000"/>
          </a:xfrm>
          <a:custGeom>
            <a:avLst/>
            <a:gdLst>
              <a:gd name="T0" fmla="*/ 51 w 159"/>
              <a:gd name="T1" fmla="*/ 2 h 160"/>
              <a:gd name="T2" fmla="*/ 50 w 159"/>
              <a:gd name="T3" fmla="*/ 10 h 160"/>
              <a:gd name="T4" fmla="*/ 44 w 159"/>
              <a:gd name="T5" fmla="*/ 12 h 160"/>
              <a:gd name="T6" fmla="*/ 41 w 159"/>
              <a:gd name="T7" fmla="*/ 16 h 160"/>
              <a:gd name="T8" fmla="*/ 40 w 159"/>
              <a:gd name="T9" fmla="*/ 90 h 160"/>
              <a:gd name="T10" fmla="*/ 42 w 159"/>
              <a:gd name="T11" fmla="*/ 96 h 160"/>
              <a:gd name="T12" fmla="*/ 46 w 159"/>
              <a:gd name="T13" fmla="*/ 100 h 160"/>
              <a:gd name="T14" fmla="*/ 54 w 159"/>
              <a:gd name="T15" fmla="*/ 101 h 160"/>
              <a:gd name="T16" fmla="*/ 55 w 159"/>
              <a:gd name="T17" fmla="*/ 109 h 160"/>
              <a:gd name="T18" fmla="*/ 75 w 159"/>
              <a:gd name="T19" fmla="*/ 109 h 160"/>
              <a:gd name="T20" fmla="*/ 76 w 159"/>
              <a:gd name="T21" fmla="*/ 101 h 160"/>
              <a:gd name="T22" fmla="*/ 84 w 159"/>
              <a:gd name="T23" fmla="*/ 100 h 160"/>
              <a:gd name="T24" fmla="*/ 88 w 159"/>
              <a:gd name="T25" fmla="*/ 96 h 160"/>
              <a:gd name="T26" fmla="*/ 90 w 159"/>
              <a:gd name="T27" fmla="*/ 90 h 160"/>
              <a:gd name="T28" fmla="*/ 89 w 159"/>
              <a:gd name="T29" fmla="*/ 16 h 160"/>
              <a:gd name="T30" fmla="*/ 85 w 159"/>
              <a:gd name="T31" fmla="*/ 12 h 160"/>
              <a:gd name="T32" fmla="*/ 80 w 159"/>
              <a:gd name="T33" fmla="*/ 10 h 160"/>
              <a:gd name="T34" fmla="*/ 78 w 159"/>
              <a:gd name="T35" fmla="*/ 2 h 160"/>
              <a:gd name="T36" fmla="*/ 55 w 159"/>
              <a:gd name="T37" fmla="*/ 0 h 160"/>
              <a:gd name="T38" fmla="*/ 32 w 159"/>
              <a:gd name="T39" fmla="*/ 121 h 160"/>
              <a:gd name="T40" fmla="*/ 30 w 159"/>
              <a:gd name="T41" fmla="*/ 123 h 160"/>
              <a:gd name="T42" fmla="*/ 31 w 159"/>
              <a:gd name="T43" fmla="*/ 130 h 160"/>
              <a:gd name="T44" fmla="*/ 99 w 159"/>
              <a:gd name="T45" fmla="*/ 130 h 160"/>
              <a:gd name="T46" fmla="*/ 100 w 159"/>
              <a:gd name="T47" fmla="*/ 123 h 160"/>
              <a:gd name="T48" fmla="*/ 98 w 159"/>
              <a:gd name="T49" fmla="*/ 121 h 160"/>
              <a:gd name="T50" fmla="*/ 32 w 159"/>
              <a:gd name="T51" fmla="*/ 120 h 160"/>
              <a:gd name="T52" fmla="*/ 106 w 159"/>
              <a:gd name="T53" fmla="*/ 61 h 160"/>
              <a:gd name="T54" fmla="*/ 121 w 159"/>
              <a:gd name="T55" fmla="*/ 67 h 160"/>
              <a:gd name="T56" fmla="*/ 133 w 159"/>
              <a:gd name="T57" fmla="*/ 78 h 160"/>
              <a:gd name="T58" fmla="*/ 139 w 159"/>
              <a:gd name="T59" fmla="*/ 94 h 160"/>
              <a:gd name="T60" fmla="*/ 137 w 159"/>
              <a:gd name="T61" fmla="*/ 113 h 160"/>
              <a:gd name="T62" fmla="*/ 127 w 159"/>
              <a:gd name="T63" fmla="*/ 131 h 160"/>
              <a:gd name="T64" fmla="*/ 118 w 159"/>
              <a:gd name="T65" fmla="*/ 138 h 160"/>
              <a:gd name="T66" fmla="*/ 15 w 159"/>
              <a:gd name="T67" fmla="*/ 140 h 160"/>
              <a:gd name="T68" fmla="*/ 6 w 159"/>
              <a:gd name="T69" fmla="*/ 143 h 160"/>
              <a:gd name="T70" fmla="*/ 1 w 159"/>
              <a:gd name="T71" fmla="*/ 151 h 160"/>
              <a:gd name="T72" fmla="*/ 1 w 159"/>
              <a:gd name="T73" fmla="*/ 159 h 160"/>
              <a:gd name="T74" fmla="*/ 157 w 159"/>
              <a:gd name="T75" fmla="*/ 160 h 160"/>
              <a:gd name="T76" fmla="*/ 159 w 159"/>
              <a:gd name="T77" fmla="*/ 158 h 160"/>
              <a:gd name="T78" fmla="*/ 157 w 159"/>
              <a:gd name="T79" fmla="*/ 148 h 160"/>
              <a:gd name="T80" fmla="*/ 150 w 159"/>
              <a:gd name="T81" fmla="*/ 142 h 160"/>
              <a:gd name="T82" fmla="*/ 144 w 159"/>
              <a:gd name="T83" fmla="*/ 140 h 160"/>
              <a:gd name="T84" fmla="*/ 153 w 159"/>
              <a:gd name="T85" fmla="*/ 127 h 160"/>
              <a:gd name="T86" fmla="*/ 158 w 159"/>
              <a:gd name="T87" fmla="*/ 112 h 160"/>
              <a:gd name="T88" fmla="*/ 159 w 159"/>
              <a:gd name="T89" fmla="*/ 94 h 160"/>
              <a:gd name="T90" fmla="*/ 154 w 159"/>
              <a:gd name="T91" fmla="*/ 77 h 160"/>
              <a:gd name="T92" fmla="*/ 145 w 159"/>
              <a:gd name="T93" fmla="*/ 62 h 160"/>
              <a:gd name="T94" fmla="*/ 133 w 159"/>
              <a:gd name="T95" fmla="*/ 50 h 160"/>
              <a:gd name="T96" fmla="*/ 117 w 159"/>
              <a:gd name="T97" fmla="*/ 43 h 160"/>
              <a:gd name="T98" fmla="*/ 100 w 159"/>
              <a:gd name="T99" fmla="*/ 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9" h="160">
                <a:moveTo>
                  <a:pt x="55" y="0"/>
                </a:moveTo>
                <a:lnTo>
                  <a:pt x="53" y="1"/>
                </a:lnTo>
                <a:lnTo>
                  <a:pt x="51" y="2"/>
                </a:lnTo>
                <a:lnTo>
                  <a:pt x="50" y="3"/>
                </a:lnTo>
                <a:lnTo>
                  <a:pt x="50" y="5"/>
                </a:lnTo>
                <a:lnTo>
                  <a:pt x="50" y="10"/>
                </a:lnTo>
                <a:lnTo>
                  <a:pt x="48" y="11"/>
                </a:lnTo>
                <a:lnTo>
                  <a:pt x="46" y="11"/>
                </a:lnTo>
                <a:lnTo>
                  <a:pt x="44" y="12"/>
                </a:lnTo>
                <a:lnTo>
                  <a:pt x="43" y="13"/>
                </a:lnTo>
                <a:lnTo>
                  <a:pt x="42" y="15"/>
                </a:lnTo>
                <a:lnTo>
                  <a:pt x="41" y="16"/>
                </a:lnTo>
                <a:lnTo>
                  <a:pt x="40" y="18"/>
                </a:lnTo>
                <a:lnTo>
                  <a:pt x="40" y="20"/>
                </a:lnTo>
                <a:lnTo>
                  <a:pt x="40" y="90"/>
                </a:lnTo>
                <a:lnTo>
                  <a:pt x="40" y="92"/>
                </a:lnTo>
                <a:lnTo>
                  <a:pt x="41" y="94"/>
                </a:lnTo>
                <a:lnTo>
                  <a:pt x="42" y="96"/>
                </a:lnTo>
                <a:lnTo>
                  <a:pt x="43" y="98"/>
                </a:lnTo>
                <a:lnTo>
                  <a:pt x="44" y="99"/>
                </a:lnTo>
                <a:lnTo>
                  <a:pt x="46" y="100"/>
                </a:lnTo>
                <a:lnTo>
                  <a:pt x="48" y="100"/>
                </a:lnTo>
                <a:lnTo>
                  <a:pt x="50" y="101"/>
                </a:lnTo>
                <a:lnTo>
                  <a:pt x="54" y="101"/>
                </a:lnTo>
                <a:lnTo>
                  <a:pt x="54" y="105"/>
                </a:lnTo>
                <a:lnTo>
                  <a:pt x="54" y="107"/>
                </a:lnTo>
                <a:lnTo>
                  <a:pt x="55" y="109"/>
                </a:lnTo>
                <a:lnTo>
                  <a:pt x="57" y="110"/>
                </a:lnTo>
                <a:lnTo>
                  <a:pt x="73" y="110"/>
                </a:lnTo>
                <a:lnTo>
                  <a:pt x="75" y="109"/>
                </a:lnTo>
                <a:lnTo>
                  <a:pt x="76" y="107"/>
                </a:lnTo>
                <a:lnTo>
                  <a:pt x="76" y="105"/>
                </a:lnTo>
                <a:lnTo>
                  <a:pt x="76" y="101"/>
                </a:lnTo>
                <a:lnTo>
                  <a:pt x="80" y="101"/>
                </a:lnTo>
                <a:lnTo>
                  <a:pt x="82" y="100"/>
                </a:lnTo>
                <a:lnTo>
                  <a:pt x="84" y="100"/>
                </a:lnTo>
                <a:lnTo>
                  <a:pt x="85" y="99"/>
                </a:lnTo>
                <a:lnTo>
                  <a:pt x="87" y="98"/>
                </a:lnTo>
                <a:lnTo>
                  <a:pt x="88" y="96"/>
                </a:lnTo>
                <a:lnTo>
                  <a:pt x="89" y="94"/>
                </a:lnTo>
                <a:lnTo>
                  <a:pt x="90" y="92"/>
                </a:lnTo>
                <a:lnTo>
                  <a:pt x="90" y="90"/>
                </a:lnTo>
                <a:lnTo>
                  <a:pt x="90" y="20"/>
                </a:lnTo>
                <a:lnTo>
                  <a:pt x="90" y="18"/>
                </a:lnTo>
                <a:lnTo>
                  <a:pt x="89" y="16"/>
                </a:lnTo>
                <a:lnTo>
                  <a:pt x="88" y="15"/>
                </a:lnTo>
                <a:lnTo>
                  <a:pt x="87" y="13"/>
                </a:lnTo>
                <a:lnTo>
                  <a:pt x="85" y="12"/>
                </a:lnTo>
                <a:lnTo>
                  <a:pt x="84" y="11"/>
                </a:lnTo>
                <a:lnTo>
                  <a:pt x="82" y="11"/>
                </a:lnTo>
                <a:lnTo>
                  <a:pt x="80" y="10"/>
                </a:lnTo>
                <a:lnTo>
                  <a:pt x="80" y="5"/>
                </a:lnTo>
                <a:lnTo>
                  <a:pt x="79" y="3"/>
                </a:lnTo>
                <a:lnTo>
                  <a:pt x="78" y="2"/>
                </a:lnTo>
                <a:lnTo>
                  <a:pt x="77" y="1"/>
                </a:lnTo>
                <a:lnTo>
                  <a:pt x="75" y="0"/>
                </a:lnTo>
                <a:lnTo>
                  <a:pt x="55" y="0"/>
                </a:lnTo>
                <a:lnTo>
                  <a:pt x="55" y="0"/>
                </a:lnTo>
                <a:close/>
                <a:moveTo>
                  <a:pt x="32" y="120"/>
                </a:moveTo>
                <a:lnTo>
                  <a:pt x="32" y="121"/>
                </a:lnTo>
                <a:lnTo>
                  <a:pt x="31" y="121"/>
                </a:lnTo>
                <a:lnTo>
                  <a:pt x="30" y="122"/>
                </a:lnTo>
                <a:lnTo>
                  <a:pt x="30" y="123"/>
                </a:lnTo>
                <a:lnTo>
                  <a:pt x="30" y="128"/>
                </a:lnTo>
                <a:lnTo>
                  <a:pt x="30" y="129"/>
                </a:lnTo>
                <a:lnTo>
                  <a:pt x="31" y="130"/>
                </a:lnTo>
                <a:lnTo>
                  <a:pt x="32" y="130"/>
                </a:lnTo>
                <a:lnTo>
                  <a:pt x="98" y="130"/>
                </a:lnTo>
                <a:lnTo>
                  <a:pt x="99" y="130"/>
                </a:lnTo>
                <a:lnTo>
                  <a:pt x="100" y="129"/>
                </a:lnTo>
                <a:lnTo>
                  <a:pt x="100" y="128"/>
                </a:lnTo>
                <a:lnTo>
                  <a:pt x="100" y="123"/>
                </a:lnTo>
                <a:lnTo>
                  <a:pt x="100" y="122"/>
                </a:lnTo>
                <a:lnTo>
                  <a:pt x="99" y="121"/>
                </a:lnTo>
                <a:lnTo>
                  <a:pt x="98" y="121"/>
                </a:lnTo>
                <a:lnTo>
                  <a:pt x="97" y="120"/>
                </a:lnTo>
                <a:lnTo>
                  <a:pt x="32" y="120"/>
                </a:lnTo>
                <a:lnTo>
                  <a:pt x="32" y="120"/>
                </a:lnTo>
                <a:close/>
                <a:moveTo>
                  <a:pt x="100" y="40"/>
                </a:moveTo>
                <a:lnTo>
                  <a:pt x="100" y="60"/>
                </a:lnTo>
                <a:lnTo>
                  <a:pt x="106" y="61"/>
                </a:lnTo>
                <a:lnTo>
                  <a:pt x="111" y="62"/>
                </a:lnTo>
                <a:lnTo>
                  <a:pt x="116" y="64"/>
                </a:lnTo>
                <a:lnTo>
                  <a:pt x="121" y="67"/>
                </a:lnTo>
                <a:lnTo>
                  <a:pt x="125" y="70"/>
                </a:lnTo>
                <a:lnTo>
                  <a:pt x="129" y="74"/>
                </a:lnTo>
                <a:lnTo>
                  <a:pt x="133" y="78"/>
                </a:lnTo>
                <a:lnTo>
                  <a:pt x="135" y="83"/>
                </a:lnTo>
                <a:lnTo>
                  <a:pt x="137" y="88"/>
                </a:lnTo>
                <a:lnTo>
                  <a:pt x="139" y="94"/>
                </a:lnTo>
                <a:lnTo>
                  <a:pt x="139" y="100"/>
                </a:lnTo>
                <a:lnTo>
                  <a:pt x="139" y="106"/>
                </a:lnTo>
                <a:lnTo>
                  <a:pt x="137" y="113"/>
                </a:lnTo>
                <a:lnTo>
                  <a:pt x="135" y="119"/>
                </a:lnTo>
                <a:lnTo>
                  <a:pt x="131" y="125"/>
                </a:lnTo>
                <a:lnTo>
                  <a:pt x="127" y="131"/>
                </a:lnTo>
                <a:lnTo>
                  <a:pt x="125" y="133"/>
                </a:lnTo>
                <a:lnTo>
                  <a:pt x="123" y="135"/>
                </a:lnTo>
                <a:lnTo>
                  <a:pt x="118" y="138"/>
                </a:lnTo>
                <a:lnTo>
                  <a:pt x="113" y="140"/>
                </a:lnTo>
                <a:lnTo>
                  <a:pt x="111" y="140"/>
                </a:lnTo>
                <a:lnTo>
                  <a:pt x="15" y="140"/>
                </a:lnTo>
                <a:lnTo>
                  <a:pt x="12" y="141"/>
                </a:lnTo>
                <a:lnTo>
                  <a:pt x="9" y="142"/>
                </a:lnTo>
                <a:lnTo>
                  <a:pt x="6" y="143"/>
                </a:lnTo>
                <a:lnTo>
                  <a:pt x="4" y="146"/>
                </a:lnTo>
                <a:lnTo>
                  <a:pt x="2" y="148"/>
                </a:lnTo>
                <a:lnTo>
                  <a:pt x="1" y="151"/>
                </a:lnTo>
                <a:lnTo>
                  <a:pt x="0" y="154"/>
                </a:lnTo>
                <a:lnTo>
                  <a:pt x="0" y="158"/>
                </a:lnTo>
                <a:lnTo>
                  <a:pt x="1" y="159"/>
                </a:lnTo>
                <a:lnTo>
                  <a:pt x="1" y="160"/>
                </a:lnTo>
                <a:lnTo>
                  <a:pt x="2" y="160"/>
                </a:lnTo>
                <a:lnTo>
                  <a:pt x="157" y="160"/>
                </a:lnTo>
                <a:lnTo>
                  <a:pt x="158" y="160"/>
                </a:lnTo>
                <a:lnTo>
                  <a:pt x="158" y="159"/>
                </a:lnTo>
                <a:lnTo>
                  <a:pt x="159" y="158"/>
                </a:lnTo>
                <a:lnTo>
                  <a:pt x="159" y="154"/>
                </a:lnTo>
                <a:lnTo>
                  <a:pt x="158" y="151"/>
                </a:lnTo>
                <a:lnTo>
                  <a:pt x="157" y="148"/>
                </a:lnTo>
                <a:lnTo>
                  <a:pt x="155" y="146"/>
                </a:lnTo>
                <a:lnTo>
                  <a:pt x="153" y="143"/>
                </a:lnTo>
                <a:lnTo>
                  <a:pt x="150" y="142"/>
                </a:lnTo>
                <a:lnTo>
                  <a:pt x="147" y="141"/>
                </a:lnTo>
                <a:lnTo>
                  <a:pt x="144" y="140"/>
                </a:lnTo>
                <a:lnTo>
                  <a:pt x="144" y="140"/>
                </a:lnTo>
                <a:lnTo>
                  <a:pt x="147" y="136"/>
                </a:lnTo>
                <a:lnTo>
                  <a:pt x="150" y="132"/>
                </a:lnTo>
                <a:lnTo>
                  <a:pt x="153" y="127"/>
                </a:lnTo>
                <a:lnTo>
                  <a:pt x="155" y="122"/>
                </a:lnTo>
                <a:lnTo>
                  <a:pt x="157" y="117"/>
                </a:lnTo>
                <a:lnTo>
                  <a:pt x="158" y="112"/>
                </a:lnTo>
                <a:lnTo>
                  <a:pt x="159" y="106"/>
                </a:lnTo>
                <a:lnTo>
                  <a:pt x="159" y="101"/>
                </a:lnTo>
                <a:lnTo>
                  <a:pt x="159" y="94"/>
                </a:lnTo>
                <a:lnTo>
                  <a:pt x="158" y="88"/>
                </a:lnTo>
                <a:lnTo>
                  <a:pt x="156" y="82"/>
                </a:lnTo>
                <a:lnTo>
                  <a:pt x="154" y="77"/>
                </a:lnTo>
                <a:lnTo>
                  <a:pt x="152" y="72"/>
                </a:lnTo>
                <a:lnTo>
                  <a:pt x="149" y="67"/>
                </a:lnTo>
                <a:lnTo>
                  <a:pt x="145" y="62"/>
                </a:lnTo>
                <a:lnTo>
                  <a:pt x="141" y="58"/>
                </a:lnTo>
                <a:lnTo>
                  <a:pt x="137" y="54"/>
                </a:lnTo>
                <a:lnTo>
                  <a:pt x="133" y="50"/>
                </a:lnTo>
                <a:lnTo>
                  <a:pt x="128" y="47"/>
                </a:lnTo>
                <a:lnTo>
                  <a:pt x="122" y="45"/>
                </a:lnTo>
                <a:lnTo>
                  <a:pt x="117" y="43"/>
                </a:lnTo>
                <a:lnTo>
                  <a:pt x="111" y="41"/>
                </a:lnTo>
                <a:lnTo>
                  <a:pt x="106" y="41"/>
                </a:lnTo>
                <a:lnTo>
                  <a:pt x="100" y="40"/>
                </a:lnTo>
                <a:lnTo>
                  <a:pt x="100" y="40"/>
                </a:lnTo>
                <a:lnTo>
                  <a:pt x="100" y="4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DF8C1C25-4662-BD14-B46B-1C7BAFC5AD50}"/>
              </a:ext>
            </a:extLst>
          </p:cNvPr>
          <p:cNvSpPr>
            <a:spLocks noEditPoints="1"/>
          </p:cNvSpPr>
          <p:nvPr/>
        </p:nvSpPr>
        <p:spPr bwMode="auto">
          <a:xfrm>
            <a:off x="10696576" y="3024188"/>
            <a:ext cx="157163" cy="254000"/>
          </a:xfrm>
          <a:custGeom>
            <a:avLst/>
            <a:gdLst>
              <a:gd name="T0" fmla="*/ 82 w 99"/>
              <a:gd name="T1" fmla="*/ 16 h 160"/>
              <a:gd name="T2" fmla="*/ 84 w 99"/>
              <a:gd name="T3" fmla="*/ 18 h 160"/>
              <a:gd name="T4" fmla="*/ 85 w 99"/>
              <a:gd name="T5" fmla="*/ 117 h 160"/>
              <a:gd name="T6" fmla="*/ 83 w 99"/>
              <a:gd name="T7" fmla="*/ 119 h 160"/>
              <a:gd name="T8" fmla="*/ 17 w 99"/>
              <a:gd name="T9" fmla="*/ 120 h 160"/>
              <a:gd name="T10" fmla="*/ 15 w 99"/>
              <a:gd name="T11" fmla="*/ 118 h 160"/>
              <a:gd name="T12" fmla="*/ 15 w 99"/>
              <a:gd name="T13" fmla="*/ 19 h 160"/>
              <a:gd name="T14" fmla="*/ 16 w 99"/>
              <a:gd name="T15" fmla="*/ 16 h 160"/>
              <a:gd name="T16" fmla="*/ 19 w 99"/>
              <a:gd name="T17" fmla="*/ 15 h 160"/>
              <a:gd name="T18" fmla="*/ 81 w 99"/>
              <a:gd name="T19" fmla="*/ 15 h 160"/>
              <a:gd name="T20" fmla="*/ 54 w 99"/>
              <a:gd name="T21" fmla="*/ 131 h 160"/>
              <a:gd name="T22" fmla="*/ 57 w 99"/>
              <a:gd name="T23" fmla="*/ 133 h 160"/>
              <a:gd name="T24" fmla="*/ 59 w 99"/>
              <a:gd name="T25" fmla="*/ 137 h 160"/>
              <a:gd name="T26" fmla="*/ 60 w 99"/>
              <a:gd name="T27" fmla="*/ 140 h 160"/>
              <a:gd name="T28" fmla="*/ 59 w 99"/>
              <a:gd name="T29" fmla="*/ 144 h 160"/>
              <a:gd name="T30" fmla="*/ 57 w 99"/>
              <a:gd name="T31" fmla="*/ 148 h 160"/>
              <a:gd name="T32" fmla="*/ 54 w 99"/>
              <a:gd name="T33" fmla="*/ 150 h 160"/>
              <a:gd name="T34" fmla="*/ 48 w 99"/>
              <a:gd name="T35" fmla="*/ 150 h 160"/>
              <a:gd name="T36" fmla="*/ 44 w 99"/>
              <a:gd name="T37" fmla="*/ 149 h 160"/>
              <a:gd name="T38" fmla="*/ 41 w 99"/>
              <a:gd name="T39" fmla="*/ 146 h 160"/>
              <a:gd name="T40" fmla="*/ 40 w 99"/>
              <a:gd name="T41" fmla="*/ 142 h 160"/>
              <a:gd name="T42" fmla="*/ 40 w 99"/>
              <a:gd name="T43" fmla="*/ 138 h 160"/>
              <a:gd name="T44" fmla="*/ 41 w 99"/>
              <a:gd name="T45" fmla="*/ 135 h 160"/>
              <a:gd name="T46" fmla="*/ 44 w 99"/>
              <a:gd name="T47" fmla="*/ 132 h 160"/>
              <a:gd name="T48" fmla="*/ 48 w 99"/>
              <a:gd name="T49" fmla="*/ 131 h 160"/>
              <a:gd name="T50" fmla="*/ 52 w 99"/>
              <a:gd name="T51" fmla="*/ 131 h 160"/>
              <a:gd name="T52" fmla="*/ 12 w 99"/>
              <a:gd name="T53" fmla="*/ 1 h 160"/>
              <a:gd name="T54" fmla="*/ 6 w 99"/>
              <a:gd name="T55" fmla="*/ 3 h 160"/>
              <a:gd name="T56" fmla="*/ 2 w 99"/>
              <a:gd name="T57" fmla="*/ 7 h 160"/>
              <a:gd name="T58" fmla="*/ 0 w 99"/>
              <a:gd name="T59" fmla="*/ 12 h 160"/>
              <a:gd name="T60" fmla="*/ 0 w 99"/>
              <a:gd name="T61" fmla="*/ 145 h 160"/>
              <a:gd name="T62" fmla="*/ 1 w 99"/>
              <a:gd name="T63" fmla="*/ 151 h 160"/>
              <a:gd name="T64" fmla="*/ 4 w 99"/>
              <a:gd name="T65" fmla="*/ 156 h 160"/>
              <a:gd name="T66" fmla="*/ 9 w 99"/>
              <a:gd name="T67" fmla="*/ 159 h 160"/>
              <a:gd name="T68" fmla="*/ 15 w 99"/>
              <a:gd name="T69" fmla="*/ 160 h 160"/>
              <a:gd name="T70" fmla="*/ 88 w 99"/>
              <a:gd name="T71" fmla="*/ 160 h 160"/>
              <a:gd name="T72" fmla="*/ 93 w 99"/>
              <a:gd name="T73" fmla="*/ 158 h 160"/>
              <a:gd name="T74" fmla="*/ 97 w 99"/>
              <a:gd name="T75" fmla="*/ 154 h 160"/>
              <a:gd name="T76" fmla="*/ 99 w 99"/>
              <a:gd name="T77" fmla="*/ 148 h 160"/>
              <a:gd name="T78" fmla="*/ 99 w 99"/>
              <a:gd name="T79" fmla="*/ 15 h 160"/>
              <a:gd name="T80" fmla="*/ 98 w 99"/>
              <a:gd name="T81" fmla="*/ 10 h 160"/>
              <a:gd name="T82" fmla="*/ 95 w 99"/>
              <a:gd name="T83" fmla="*/ 5 h 160"/>
              <a:gd name="T84" fmla="*/ 90 w 99"/>
              <a:gd name="T85" fmla="*/ 2 h 160"/>
              <a:gd name="T86" fmla="*/ 85 w 99"/>
              <a:gd name="T87" fmla="*/ 0 h 160"/>
              <a:gd name="T88" fmla="*/ 15 w 99"/>
              <a:gd name="T8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99" h="160">
                <a:moveTo>
                  <a:pt x="81" y="15"/>
                </a:moveTo>
                <a:lnTo>
                  <a:pt x="82" y="16"/>
                </a:lnTo>
                <a:lnTo>
                  <a:pt x="83" y="16"/>
                </a:lnTo>
                <a:lnTo>
                  <a:pt x="84" y="18"/>
                </a:lnTo>
                <a:lnTo>
                  <a:pt x="85" y="19"/>
                </a:lnTo>
                <a:lnTo>
                  <a:pt x="85" y="117"/>
                </a:lnTo>
                <a:lnTo>
                  <a:pt x="84" y="118"/>
                </a:lnTo>
                <a:lnTo>
                  <a:pt x="83" y="119"/>
                </a:lnTo>
                <a:lnTo>
                  <a:pt x="82" y="120"/>
                </a:lnTo>
                <a:lnTo>
                  <a:pt x="17" y="120"/>
                </a:lnTo>
                <a:lnTo>
                  <a:pt x="16" y="119"/>
                </a:lnTo>
                <a:lnTo>
                  <a:pt x="15" y="118"/>
                </a:lnTo>
                <a:lnTo>
                  <a:pt x="15" y="117"/>
                </a:lnTo>
                <a:lnTo>
                  <a:pt x="15" y="19"/>
                </a:lnTo>
                <a:lnTo>
                  <a:pt x="15" y="18"/>
                </a:lnTo>
                <a:lnTo>
                  <a:pt x="16" y="16"/>
                </a:lnTo>
                <a:lnTo>
                  <a:pt x="17" y="16"/>
                </a:lnTo>
                <a:lnTo>
                  <a:pt x="19" y="15"/>
                </a:lnTo>
                <a:lnTo>
                  <a:pt x="81" y="15"/>
                </a:lnTo>
                <a:lnTo>
                  <a:pt x="81" y="15"/>
                </a:lnTo>
                <a:close/>
                <a:moveTo>
                  <a:pt x="52" y="131"/>
                </a:moveTo>
                <a:lnTo>
                  <a:pt x="54" y="131"/>
                </a:lnTo>
                <a:lnTo>
                  <a:pt x="55" y="132"/>
                </a:lnTo>
                <a:lnTo>
                  <a:pt x="57" y="133"/>
                </a:lnTo>
                <a:lnTo>
                  <a:pt x="58" y="135"/>
                </a:lnTo>
                <a:lnTo>
                  <a:pt x="59" y="137"/>
                </a:lnTo>
                <a:lnTo>
                  <a:pt x="59" y="138"/>
                </a:lnTo>
                <a:lnTo>
                  <a:pt x="60" y="140"/>
                </a:lnTo>
                <a:lnTo>
                  <a:pt x="59" y="142"/>
                </a:lnTo>
                <a:lnTo>
                  <a:pt x="59" y="144"/>
                </a:lnTo>
                <a:lnTo>
                  <a:pt x="58" y="146"/>
                </a:lnTo>
                <a:lnTo>
                  <a:pt x="57" y="148"/>
                </a:lnTo>
                <a:lnTo>
                  <a:pt x="55" y="149"/>
                </a:lnTo>
                <a:lnTo>
                  <a:pt x="54" y="150"/>
                </a:lnTo>
                <a:lnTo>
                  <a:pt x="52" y="150"/>
                </a:lnTo>
                <a:lnTo>
                  <a:pt x="48" y="150"/>
                </a:lnTo>
                <a:lnTo>
                  <a:pt x="46" y="150"/>
                </a:lnTo>
                <a:lnTo>
                  <a:pt x="44" y="149"/>
                </a:lnTo>
                <a:lnTo>
                  <a:pt x="43" y="148"/>
                </a:lnTo>
                <a:lnTo>
                  <a:pt x="41" y="146"/>
                </a:lnTo>
                <a:lnTo>
                  <a:pt x="41" y="144"/>
                </a:lnTo>
                <a:lnTo>
                  <a:pt x="40" y="142"/>
                </a:lnTo>
                <a:lnTo>
                  <a:pt x="40" y="140"/>
                </a:lnTo>
                <a:lnTo>
                  <a:pt x="40" y="138"/>
                </a:lnTo>
                <a:lnTo>
                  <a:pt x="41" y="137"/>
                </a:lnTo>
                <a:lnTo>
                  <a:pt x="41" y="135"/>
                </a:lnTo>
                <a:lnTo>
                  <a:pt x="43" y="133"/>
                </a:lnTo>
                <a:lnTo>
                  <a:pt x="44" y="132"/>
                </a:lnTo>
                <a:lnTo>
                  <a:pt x="46" y="131"/>
                </a:lnTo>
                <a:lnTo>
                  <a:pt x="48" y="131"/>
                </a:lnTo>
                <a:lnTo>
                  <a:pt x="52" y="131"/>
                </a:lnTo>
                <a:lnTo>
                  <a:pt x="52" y="131"/>
                </a:lnTo>
                <a:close/>
                <a:moveTo>
                  <a:pt x="15" y="0"/>
                </a:moveTo>
                <a:lnTo>
                  <a:pt x="12" y="1"/>
                </a:lnTo>
                <a:lnTo>
                  <a:pt x="9" y="2"/>
                </a:lnTo>
                <a:lnTo>
                  <a:pt x="6" y="3"/>
                </a:lnTo>
                <a:lnTo>
                  <a:pt x="4" y="5"/>
                </a:lnTo>
                <a:lnTo>
                  <a:pt x="2" y="7"/>
                </a:lnTo>
                <a:lnTo>
                  <a:pt x="1" y="10"/>
                </a:lnTo>
                <a:lnTo>
                  <a:pt x="0" y="12"/>
                </a:lnTo>
                <a:lnTo>
                  <a:pt x="0" y="15"/>
                </a:lnTo>
                <a:lnTo>
                  <a:pt x="0" y="145"/>
                </a:lnTo>
                <a:lnTo>
                  <a:pt x="0" y="148"/>
                </a:lnTo>
                <a:lnTo>
                  <a:pt x="1" y="151"/>
                </a:lnTo>
                <a:lnTo>
                  <a:pt x="2" y="154"/>
                </a:lnTo>
                <a:lnTo>
                  <a:pt x="4" y="156"/>
                </a:lnTo>
                <a:lnTo>
                  <a:pt x="6" y="158"/>
                </a:lnTo>
                <a:lnTo>
                  <a:pt x="9" y="159"/>
                </a:lnTo>
                <a:lnTo>
                  <a:pt x="12" y="160"/>
                </a:lnTo>
                <a:lnTo>
                  <a:pt x="15" y="160"/>
                </a:lnTo>
                <a:lnTo>
                  <a:pt x="85" y="160"/>
                </a:lnTo>
                <a:lnTo>
                  <a:pt x="88" y="160"/>
                </a:lnTo>
                <a:lnTo>
                  <a:pt x="90" y="159"/>
                </a:lnTo>
                <a:lnTo>
                  <a:pt x="93" y="158"/>
                </a:lnTo>
                <a:lnTo>
                  <a:pt x="95" y="156"/>
                </a:lnTo>
                <a:lnTo>
                  <a:pt x="97" y="154"/>
                </a:lnTo>
                <a:lnTo>
                  <a:pt x="98" y="151"/>
                </a:lnTo>
                <a:lnTo>
                  <a:pt x="99" y="148"/>
                </a:lnTo>
                <a:lnTo>
                  <a:pt x="99" y="145"/>
                </a:lnTo>
                <a:lnTo>
                  <a:pt x="99" y="15"/>
                </a:lnTo>
                <a:lnTo>
                  <a:pt x="99" y="12"/>
                </a:lnTo>
                <a:lnTo>
                  <a:pt x="98" y="10"/>
                </a:lnTo>
                <a:lnTo>
                  <a:pt x="97" y="7"/>
                </a:lnTo>
                <a:lnTo>
                  <a:pt x="95" y="5"/>
                </a:lnTo>
                <a:lnTo>
                  <a:pt x="93" y="3"/>
                </a:lnTo>
                <a:lnTo>
                  <a:pt x="90" y="2"/>
                </a:lnTo>
                <a:lnTo>
                  <a:pt x="88" y="1"/>
                </a:lnTo>
                <a:lnTo>
                  <a:pt x="85" y="0"/>
                </a:lnTo>
                <a:lnTo>
                  <a:pt x="15" y="0"/>
                </a:lnTo>
                <a:lnTo>
                  <a:pt x="1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9D54954F-E37A-6285-FD8E-EBAAEC29D62E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3062288"/>
            <a:ext cx="254000" cy="177800"/>
          </a:xfrm>
          <a:custGeom>
            <a:avLst/>
            <a:gdLst>
              <a:gd name="T0" fmla="*/ 148 w 160"/>
              <a:gd name="T1" fmla="*/ 16 h 112"/>
              <a:gd name="T2" fmla="*/ 143 w 160"/>
              <a:gd name="T3" fmla="*/ 27 h 112"/>
              <a:gd name="T4" fmla="*/ 137 w 160"/>
              <a:gd name="T5" fmla="*/ 21 h 112"/>
              <a:gd name="T6" fmla="*/ 135 w 160"/>
              <a:gd name="T7" fmla="*/ 13 h 112"/>
              <a:gd name="T8" fmla="*/ 12 w 160"/>
              <a:gd name="T9" fmla="*/ 26 h 112"/>
              <a:gd name="T10" fmla="*/ 27 w 160"/>
              <a:gd name="T11" fmla="*/ 31 h 112"/>
              <a:gd name="T12" fmla="*/ 22 w 160"/>
              <a:gd name="T13" fmla="*/ 37 h 112"/>
              <a:gd name="T14" fmla="*/ 15 w 160"/>
              <a:gd name="T15" fmla="*/ 41 h 112"/>
              <a:gd name="T16" fmla="*/ 12 w 160"/>
              <a:gd name="T17" fmla="*/ 26 h 112"/>
              <a:gd name="T18" fmla="*/ 84 w 160"/>
              <a:gd name="T19" fmla="*/ 33 h 112"/>
              <a:gd name="T20" fmla="*/ 94 w 160"/>
              <a:gd name="T21" fmla="*/ 40 h 112"/>
              <a:gd name="T22" fmla="*/ 100 w 160"/>
              <a:gd name="T23" fmla="*/ 52 h 112"/>
              <a:gd name="T24" fmla="*/ 99 w 160"/>
              <a:gd name="T25" fmla="*/ 66 h 112"/>
              <a:gd name="T26" fmla="*/ 92 w 160"/>
              <a:gd name="T27" fmla="*/ 76 h 112"/>
              <a:gd name="T28" fmla="*/ 82 w 160"/>
              <a:gd name="T29" fmla="*/ 80 h 112"/>
              <a:gd name="T30" fmla="*/ 76 w 160"/>
              <a:gd name="T31" fmla="*/ 80 h 112"/>
              <a:gd name="T32" fmla="*/ 66 w 160"/>
              <a:gd name="T33" fmla="*/ 73 h 112"/>
              <a:gd name="T34" fmla="*/ 61 w 160"/>
              <a:gd name="T35" fmla="*/ 61 h 112"/>
              <a:gd name="T36" fmla="*/ 62 w 160"/>
              <a:gd name="T37" fmla="*/ 47 h 112"/>
              <a:gd name="T38" fmla="*/ 69 w 160"/>
              <a:gd name="T39" fmla="*/ 37 h 112"/>
              <a:gd name="T40" fmla="*/ 78 w 160"/>
              <a:gd name="T41" fmla="*/ 33 h 112"/>
              <a:gd name="T42" fmla="*/ 148 w 160"/>
              <a:gd name="T43" fmla="*/ 73 h 112"/>
              <a:gd name="T44" fmla="*/ 135 w 160"/>
              <a:gd name="T45" fmla="*/ 85 h 112"/>
              <a:gd name="T46" fmla="*/ 138 w 160"/>
              <a:gd name="T47" fmla="*/ 79 h 112"/>
              <a:gd name="T48" fmla="*/ 144 w 160"/>
              <a:gd name="T49" fmla="*/ 74 h 112"/>
              <a:gd name="T50" fmla="*/ 148 w 160"/>
              <a:gd name="T51" fmla="*/ 73 h 112"/>
              <a:gd name="T52" fmla="*/ 16 w 160"/>
              <a:gd name="T53" fmla="*/ 85 h 112"/>
              <a:gd name="T54" fmla="*/ 23 w 160"/>
              <a:gd name="T55" fmla="*/ 89 h 112"/>
              <a:gd name="T56" fmla="*/ 28 w 160"/>
              <a:gd name="T57" fmla="*/ 97 h 112"/>
              <a:gd name="T58" fmla="*/ 20 w 160"/>
              <a:gd name="T59" fmla="*/ 99 h 112"/>
              <a:gd name="T60" fmla="*/ 12 w 160"/>
              <a:gd name="T61" fmla="*/ 85 h 112"/>
              <a:gd name="T62" fmla="*/ 127 w 160"/>
              <a:gd name="T63" fmla="*/ 0 h 112"/>
              <a:gd name="T64" fmla="*/ 104 w 160"/>
              <a:gd name="T65" fmla="*/ 3 h 112"/>
              <a:gd name="T66" fmla="*/ 69 w 160"/>
              <a:gd name="T67" fmla="*/ 11 h 112"/>
              <a:gd name="T68" fmla="*/ 40 w 160"/>
              <a:gd name="T69" fmla="*/ 16 h 112"/>
              <a:gd name="T70" fmla="*/ 17 w 160"/>
              <a:gd name="T71" fmla="*/ 15 h 112"/>
              <a:gd name="T72" fmla="*/ 7 w 160"/>
              <a:gd name="T73" fmla="*/ 12 h 112"/>
              <a:gd name="T74" fmla="*/ 3 w 160"/>
              <a:gd name="T75" fmla="*/ 15 h 112"/>
              <a:gd name="T76" fmla="*/ 0 w 160"/>
              <a:gd name="T77" fmla="*/ 19 h 112"/>
              <a:gd name="T78" fmla="*/ 1 w 160"/>
              <a:gd name="T79" fmla="*/ 102 h 112"/>
              <a:gd name="T80" fmla="*/ 5 w 160"/>
              <a:gd name="T81" fmla="*/ 107 h 112"/>
              <a:gd name="T82" fmla="*/ 27 w 160"/>
              <a:gd name="T83" fmla="*/ 112 h 112"/>
              <a:gd name="T84" fmla="*/ 46 w 160"/>
              <a:gd name="T85" fmla="*/ 112 h 112"/>
              <a:gd name="T86" fmla="*/ 80 w 160"/>
              <a:gd name="T87" fmla="*/ 105 h 112"/>
              <a:gd name="T88" fmla="*/ 115 w 160"/>
              <a:gd name="T89" fmla="*/ 97 h 112"/>
              <a:gd name="T90" fmla="*/ 132 w 160"/>
              <a:gd name="T91" fmla="*/ 97 h 112"/>
              <a:gd name="T92" fmla="*/ 150 w 160"/>
              <a:gd name="T93" fmla="*/ 100 h 112"/>
              <a:gd name="T94" fmla="*/ 155 w 160"/>
              <a:gd name="T95" fmla="*/ 100 h 112"/>
              <a:gd name="T96" fmla="*/ 159 w 160"/>
              <a:gd name="T97" fmla="*/ 97 h 112"/>
              <a:gd name="T98" fmla="*/ 160 w 160"/>
              <a:gd name="T99" fmla="*/ 93 h 112"/>
              <a:gd name="T100" fmla="*/ 159 w 160"/>
              <a:gd name="T101" fmla="*/ 9 h 112"/>
              <a:gd name="T102" fmla="*/ 148 w 160"/>
              <a:gd name="T103" fmla="*/ 4 h 112"/>
              <a:gd name="T104" fmla="*/ 127 w 160"/>
              <a:gd name="T105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12">
                <a:moveTo>
                  <a:pt x="135" y="13"/>
                </a:moveTo>
                <a:lnTo>
                  <a:pt x="141" y="15"/>
                </a:lnTo>
                <a:lnTo>
                  <a:pt x="148" y="16"/>
                </a:lnTo>
                <a:lnTo>
                  <a:pt x="148" y="29"/>
                </a:lnTo>
                <a:lnTo>
                  <a:pt x="145" y="28"/>
                </a:lnTo>
                <a:lnTo>
                  <a:pt x="143" y="27"/>
                </a:lnTo>
                <a:lnTo>
                  <a:pt x="141" y="25"/>
                </a:lnTo>
                <a:lnTo>
                  <a:pt x="139" y="23"/>
                </a:lnTo>
                <a:lnTo>
                  <a:pt x="137" y="21"/>
                </a:lnTo>
                <a:lnTo>
                  <a:pt x="136" y="19"/>
                </a:lnTo>
                <a:lnTo>
                  <a:pt x="135" y="16"/>
                </a:lnTo>
                <a:lnTo>
                  <a:pt x="135" y="13"/>
                </a:lnTo>
                <a:lnTo>
                  <a:pt x="135" y="13"/>
                </a:lnTo>
                <a:lnTo>
                  <a:pt x="135" y="13"/>
                </a:lnTo>
                <a:close/>
                <a:moveTo>
                  <a:pt x="12" y="26"/>
                </a:moveTo>
                <a:lnTo>
                  <a:pt x="20" y="27"/>
                </a:lnTo>
                <a:lnTo>
                  <a:pt x="28" y="28"/>
                </a:lnTo>
                <a:lnTo>
                  <a:pt x="27" y="31"/>
                </a:lnTo>
                <a:lnTo>
                  <a:pt x="26" y="33"/>
                </a:lnTo>
                <a:lnTo>
                  <a:pt x="24" y="35"/>
                </a:lnTo>
                <a:lnTo>
                  <a:pt x="22" y="37"/>
                </a:lnTo>
                <a:lnTo>
                  <a:pt x="20" y="39"/>
                </a:lnTo>
                <a:lnTo>
                  <a:pt x="18" y="40"/>
                </a:lnTo>
                <a:lnTo>
                  <a:pt x="15" y="41"/>
                </a:lnTo>
                <a:lnTo>
                  <a:pt x="12" y="41"/>
                </a:lnTo>
                <a:lnTo>
                  <a:pt x="12" y="26"/>
                </a:lnTo>
                <a:lnTo>
                  <a:pt x="12" y="26"/>
                </a:lnTo>
                <a:lnTo>
                  <a:pt x="12" y="26"/>
                </a:lnTo>
                <a:close/>
                <a:moveTo>
                  <a:pt x="82" y="33"/>
                </a:moveTo>
                <a:lnTo>
                  <a:pt x="84" y="33"/>
                </a:lnTo>
                <a:lnTo>
                  <a:pt x="88" y="35"/>
                </a:lnTo>
                <a:lnTo>
                  <a:pt x="92" y="37"/>
                </a:lnTo>
                <a:lnTo>
                  <a:pt x="94" y="40"/>
                </a:lnTo>
                <a:lnTo>
                  <a:pt x="97" y="43"/>
                </a:lnTo>
                <a:lnTo>
                  <a:pt x="99" y="47"/>
                </a:lnTo>
                <a:lnTo>
                  <a:pt x="100" y="52"/>
                </a:lnTo>
                <a:lnTo>
                  <a:pt x="100" y="57"/>
                </a:lnTo>
                <a:lnTo>
                  <a:pt x="100" y="61"/>
                </a:lnTo>
                <a:lnTo>
                  <a:pt x="99" y="66"/>
                </a:lnTo>
                <a:lnTo>
                  <a:pt x="97" y="70"/>
                </a:lnTo>
                <a:lnTo>
                  <a:pt x="94" y="73"/>
                </a:lnTo>
                <a:lnTo>
                  <a:pt x="92" y="76"/>
                </a:lnTo>
                <a:lnTo>
                  <a:pt x="88" y="79"/>
                </a:lnTo>
                <a:lnTo>
                  <a:pt x="84" y="80"/>
                </a:lnTo>
                <a:lnTo>
                  <a:pt x="82" y="80"/>
                </a:lnTo>
                <a:lnTo>
                  <a:pt x="80" y="81"/>
                </a:lnTo>
                <a:lnTo>
                  <a:pt x="78" y="80"/>
                </a:lnTo>
                <a:lnTo>
                  <a:pt x="76" y="80"/>
                </a:lnTo>
                <a:lnTo>
                  <a:pt x="73" y="79"/>
                </a:lnTo>
                <a:lnTo>
                  <a:pt x="69" y="76"/>
                </a:lnTo>
                <a:lnTo>
                  <a:pt x="66" y="73"/>
                </a:lnTo>
                <a:lnTo>
                  <a:pt x="64" y="70"/>
                </a:lnTo>
                <a:lnTo>
                  <a:pt x="62" y="66"/>
                </a:lnTo>
                <a:lnTo>
                  <a:pt x="61" y="61"/>
                </a:lnTo>
                <a:lnTo>
                  <a:pt x="60" y="57"/>
                </a:lnTo>
                <a:lnTo>
                  <a:pt x="61" y="52"/>
                </a:lnTo>
                <a:lnTo>
                  <a:pt x="62" y="47"/>
                </a:lnTo>
                <a:lnTo>
                  <a:pt x="64" y="43"/>
                </a:lnTo>
                <a:lnTo>
                  <a:pt x="66" y="40"/>
                </a:lnTo>
                <a:lnTo>
                  <a:pt x="69" y="37"/>
                </a:lnTo>
                <a:lnTo>
                  <a:pt x="73" y="35"/>
                </a:lnTo>
                <a:lnTo>
                  <a:pt x="76" y="33"/>
                </a:lnTo>
                <a:lnTo>
                  <a:pt x="78" y="33"/>
                </a:lnTo>
                <a:lnTo>
                  <a:pt x="82" y="33"/>
                </a:lnTo>
                <a:lnTo>
                  <a:pt x="82" y="33"/>
                </a:lnTo>
                <a:close/>
                <a:moveTo>
                  <a:pt x="148" y="73"/>
                </a:moveTo>
                <a:lnTo>
                  <a:pt x="148" y="87"/>
                </a:lnTo>
                <a:lnTo>
                  <a:pt x="142" y="86"/>
                </a:lnTo>
                <a:lnTo>
                  <a:pt x="135" y="85"/>
                </a:lnTo>
                <a:lnTo>
                  <a:pt x="135" y="83"/>
                </a:lnTo>
                <a:lnTo>
                  <a:pt x="137" y="81"/>
                </a:lnTo>
                <a:lnTo>
                  <a:pt x="138" y="79"/>
                </a:lnTo>
                <a:lnTo>
                  <a:pt x="140" y="77"/>
                </a:lnTo>
                <a:lnTo>
                  <a:pt x="141" y="75"/>
                </a:lnTo>
                <a:lnTo>
                  <a:pt x="144" y="74"/>
                </a:lnTo>
                <a:lnTo>
                  <a:pt x="146" y="73"/>
                </a:lnTo>
                <a:lnTo>
                  <a:pt x="148" y="73"/>
                </a:lnTo>
                <a:lnTo>
                  <a:pt x="148" y="73"/>
                </a:lnTo>
                <a:lnTo>
                  <a:pt x="148" y="73"/>
                </a:lnTo>
                <a:close/>
                <a:moveTo>
                  <a:pt x="12" y="85"/>
                </a:moveTo>
                <a:lnTo>
                  <a:pt x="16" y="85"/>
                </a:lnTo>
                <a:lnTo>
                  <a:pt x="18" y="86"/>
                </a:lnTo>
                <a:lnTo>
                  <a:pt x="21" y="87"/>
                </a:lnTo>
                <a:lnTo>
                  <a:pt x="23" y="89"/>
                </a:lnTo>
                <a:lnTo>
                  <a:pt x="25" y="91"/>
                </a:lnTo>
                <a:lnTo>
                  <a:pt x="27" y="94"/>
                </a:lnTo>
                <a:lnTo>
                  <a:pt x="28" y="97"/>
                </a:lnTo>
                <a:lnTo>
                  <a:pt x="28" y="100"/>
                </a:lnTo>
                <a:lnTo>
                  <a:pt x="24" y="99"/>
                </a:lnTo>
                <a:lnTo>
                  <a:pt x="20" y="99"/>
                </a:lnTo>
                <a:lnTo>
                  <a:pt x="16" y="98"/>
                </a:lnTo>
                <a:lnTo>
                  <a:pt x="12" y="97"/>
                </a:lnTo>
                <a:lnTo>
                  <a:pt x="12" y="85"/>
                </a:lnTo>
                <a:lnTo>
                  <a:pt x="12" y="85"/>
                </a:lnTo>
                <a:lnTo>
                  <a:pt x="12" y="85"/>
                </a:lnTo>
                <a:close/>
                <a:moveTo>
                  <a:pt x="127" y="0"/>
                </a:moveTo>
                <a:lnTo>
                  <a:pt x="121" y="1"/>
                </a:lnTo>
                <a:lnTo>
                  <a:pt x="115" y="1"/>
                </a:lnTo>
                <a:lnTo>
                  <a:pt x="104" y="3"/>
                </a:lnTo>
                <a:lnTo>
                  <a:pt x="92" y="6"/>
                </a:lnTo>
                <a:lnTo>
                  <a:pt x="80" y="8"/>
                </a:lnTo>
                <a:lnTo>
                  <a:pt x="69" y="11"/>
                </a:lnTo>
                <a:lnTo>
                  <a:pt x="57" y="14"/>
                </a:lnTo>
                <a:lnTo>
                  <a:pt x="46" y="16"/>
                </a:lnTo>
                <a:lnTo>
                  <a:pt x="40" y="16"/>
                </a:lnTo>
                <a:lnTo>
                  <a:pt x="28" y="16"/>
                </a:lnTo>
                <a:lnTo>
                  <a:pt x="22" y="15"/>
                </a:lnTo>
                <a:lnTo>
                  <a:pt x="17" y="15"/>
                </a:lnTo>
                <a:lnTo>
                  <a:pt x="11" y="13"/>
                </a:lnTo>
                <a:lnTo>
                  <a:pt x="8" y="12"/>
                </a:lnTo>
                <a:lnTo>
                  <a:pt x="7" y="12"/>
                </a:lnTo>
                <a:lnTo>
                  <a:pt x="5" y="13"/>
                </a:lnTo>
                <a:lnTo>
                  <a:pt x="4" y="14"/>
                </a:lnTo>
                <a:lnTo>
                  <a:pt x="3" y="15"/>
                </a:lnTo>
                <a:lnTo>
                  <a:pt x="2" y="16"/>
                </a:lnTo>
                <a:lnTo>
                  <a:pt x="1" y="17"/>
                </a:lnTo>
                <a:lnTo>
                  <a:pt x="0" y="19"/>
                </a:lnTo>
                <a:lnTo>
                  <a:pt x="0" y="20"/>
                </a:lnTo>
                <a:lnTo>
                  <a:pt x="0" y="99"/>
                </a:lnTo>
                <a:lnTo>
                  <a:pt x="1" y="102"/>
                </a:lnTo>
                <a:lnTo>
                  <a:pt x="2" y="104"/>
                </a:lnTo>
                <a:lnTo>
                  <a:pt x="3" y="105"/>
                </a:lnTo>
                <a:lnTo>
                  <a:pt x="5" y="107"/>
                </a:lnTo>
                <a:lnTo>
                  <a:pt x="12" y="109"/>
                </a:lnTo>
                <a:lnTo>
                  <a:pt x="20" y="111"/>
                </a:lnTo>
                <a:lnTo>
                  <a:pt x="27" y="112"/>
                </a:lnTo>
                <a:lnTo>
                  <a:pt x="34" y="112"/>
                </a:lnTo>
                <a:lnTo>
                  <a:pt x="40" y="112"/>
                </a:lnTo>
                <a:lnTo>
                  <a:pt x="46" y="112"/>
                </a:lnTo>
                <a:lnTo>
                  <a:pt x="57" y="110"/>
                </a:lnTo>
                <a:lnTo>
                  <a:pt x="69" y="107"/>
                </a:lnTo>
                <a:lnTo>
                  <a:pt x="80" y="105"/>
                </a:lnTo>
                <a:lnTo>
                  <a:pt x="92" y="102"/>
                </a:lnTo>
                <a:lnTo>
                  <a:pt x="104" y="99"/>
                </a:lnTo>
                <a:lnTo>
                  <a:pt x="115" y="97"/>
                </a:lnTo>
                <a:lnTo>
                  <a:pt x="121" y="97"/>
                </a:lnTo>
                <a:lnTo>
                  <a:pt x="127" y="97"/>
                </a:lnTo>
                <a:lnTo>
                  <a:pt x="132" y="97"/>
                </a:lnTo>
                <a:lnTo>
                  <a:pt x="138" y="97"/>
                </a:lnTo>
                <a:lnTo>
                  <a:pt x="144" y="99"/>
                </a:lnTo>
                <a:lnTo>
                  <a:pt x="150" y="100"/>
                </a:lnTo>
                <a:lnTo>
                  <a:pt x="152" y="101"/>
                </a:lnTo>
                <a:lnTo>
                  <a:pt x="154" y="101"/>
                </a:lnTo>
                <a:lnTo>
                  <a:pt x="155" y="100"/>
                </a:lnTo>
                <a:lnTo>
                  <a:pt x="157" y="99"/>
                </a:lnTo>
                <a:lnTo>
                  <a:pt x="158" y="98"/>
                </a:lnTo>
                <a:lnTo>
                  <a:pt x="159" y="97"/>
                </a:lnTo>
                <a:lnTo>
                  <a:pt x="160" y="96"/>
                </a:lnTo>
                <a:lnTo>
                  <a:pt x="160" y="94"/>
                </a:lnTo>
                <a:lnTo>
                  <a:pt x="160" y="93"/>
                </a:lnTo>
                <a:lnTo>
                  <a:pt x="160" y="14"/>
                </a:lnTo>
                <a:lnTo>
                  <a:pt x="160" y="11"/>
                </a:lnTo>
                <a:lnTo>
                  <a:pt x="159" y="9"/>
                </a:lnTo>
                <a:lnTo>
                  <a:pt x="158" y="7"/>
                </a:lnTo>
                <a:lnTo>
                  <a:pt x="155" y="6"/>
                </a:lnTo>
                <a:lnTo>
                  <a:pt x="148" y="4"/>
                </a:lnTo>
                <a:lnTo>
                  <a:pt x="141" y="2"/>
                </a:lnTo>
                <a:lnTo>
                  <a:pt x="134" y="1"/>
                </a:lnTo>
                <a:lnTo>
                  <a:pt x="127" y="0"/>
                </a:lnTo>
                <a:lnTo>
                  <a:pt x="127" y="0"/>
                </a:lnTo>
                <a:lnTo>
                  <a:pt x="12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CDE5B399-3952-A4B6-FD2C-6656CF9A5129}"/>
              </a:ext>
            </a:extLst>
          </p:cNvPr>
          <p:cNvSpPr>
            <a:spLocks/>
          </p:cNvSpPr>
          <p:nvPr/>
        </p:nvSpPr>
        <p:spPr bwMode="auto">
          <a:xfrm>
            <a:off x="6257926" y="3025775"/>
            <a:ext cx="227013" cy="254000"/>
          </a:xfrm>
          <a:custGeom>
            <a:avLst/>
            <a:gdLst>
              <a:gd name="T0" fmla="*/ 72 w 143"/>
              <a:gd name="T1" fmla="*/ 0 h 160"/>
              <a:gd name="T2" fmla="*/ 56 w 143"/>
              <a:gd name="T3" fmla="*/ 4 h 160"/>
              <a:gd name="T4" fmla="*/ 42 w 143"/>
              <a:gd name="T5" fmla="*/ 10 h 160"/>
              <a:gd name="T6" fmla="*/ 29 w 143"/>
              <a:gd name="T7" fmla="*/ 18 h 160"/>
              <a:gd name="T8" fmla="*/ 19 w 143"/>
              <a:gd name="T9" fmla="*/ 29 h 160"/>
              <a:gd name="T10" fmla="*/ 10 w 143"/>
              <a:gd name="T11" fmla="*/ 42 h 160"/>
              <a:gd name="T12" fmla="*/ 4 w 143"/>
              <a:gd name="T13" fmla="*/ 56 h 160"/>
              <a:gd name="T14" fmla="*/ 1 w 143"/>
              <a:gd name="T15" fmla="*/ 71 h 160"/>
              <a:gd name="T16" fmla="*/ 1 w 143"/>
              <a:gd name="T17" fmla="*/ 88 h 160"/>
              <a:gd name="T18" fmla="*/ 4 w 143"/>
              <a:gd name="T19" fmla="*/ 103 h 160"/>
              <a:gd name="T20" fmla="*/ 10 w 143"/>
              <a:gd name="T21" fmla="*/ 118 h 160"/>
              <a:gd name="T22" fmla="*/ 18 w 143"/>
              <a:gd name="T23" fmla="*/ 131 h 160"/>
              <a:gd name="T24" fmla="*/ 29 w 143"/>
              <a:gd name="T25" fmla="*/ 142 h 160"/>
              <a:gd name="T26" fmla="*/ 42 w 143"/>
              <a:gd name="T27" fmla="*/ 150 h 160"/>
              <a:gd name="T28" fmla="*/ 56 w 143"/>
              <a:gd name="T29" fmla="*/ 156 h 160"/>
              <a:gd name="T30" fmla="*/ 72 w 143"/>
              <a:gd name="T31" fmla="*/ 159 h 160"/>
              <a:gd name="T32" fmla="*/ 89 w 143"/>
              <a:gd name="T33" fmla="*/ 159 h 160"/>
              <a:gd name="T34" fmla="*/ 106 w 143"/>
              <a:gd name="T35" fmla="*/ 155 h 160"/>
              <a:gd name="T36" fmla="*/ 122 w 143"/>
              <a:gd name="T37" fmla="*/ 148 h 160"/>
              <a:gd name="T38" fmla="*/ 136 w 143"/>
              <a:gd name="T39" fmla="*/ 137 h 160"/>
              <a:gd name="T40" fmla="*/ 142 w 143"/>
              <a:gd name="T41" fmla="*/ 129 h 160"/>
              <a:gd name="T42" fmla="*/ 143 w 143"/>
              <a:gd name="T43" fmla="*/ 127 h 160"/>
              <a:gd name="T44" fmla="*/ 141 w 143"/>
              <a:gd name="T45" fmla="*/ 125 h 160"/>
              <a:gd name="T46" fmla="*/ 139 w 143"/>
              <a:gd name="T47" fmla="*/ 124 h 160"/>
              <a:gd name="T48" fmla="*/ 131 w 143"/>
              <a:gd name="T49" fmla="*/ 125 h 160"/>
              <a:gd name="T50" fmla="*/ 117 w 143"/>
              <a:gd name="T51" fmla="*/ 125 h 160"/>
              <a:gd name="T52" fmla="*/ 104 w 143"/>
              <a:gd name="T53" fmla="*/ 121 h 160"/>
              <a:gd name="T54" fmla="*/ 92 w 143"/>
              <a:gd name="T55" fmla="*/ 115 h 160"/>
              <a:gd name="T56" fmla="*/ 82 w 143"/>
              <a:gd name="T57" fmla="*/ 106 h 160"/>
              <a:gd name="T58" fmla="*/ 74 w 143"/>
              <a:gd name="T59" fmla="*/ 95 h 160"/>
              <a:gd name="T60" fmla="*/ 68 w 143"/>
              <a:gd name="T61" fmla="*/ 83 h 160"/>
              <a:gd name="T62" fmla="*/ 65 w 143"/>
              <a:gd name="T63" fmla="*/ 70 h 160"/>
              <a:gd name="T64" fmla="*/ 65 w 143"/>
              <a:gd name="T65" fmla="*/ 54 h 160"/>
              <a:gd name="T66" fmla="*/ 69 w 143"/>
              <a:gd name="T67" fmla="*/ 38 h 160"/>
              <a:gd name="T68" fmla="*/ 77 w 143"/>
              <a:gd name="T69" fmla="*/ 24 h 160"/>
              <a:gd name="T70" fmla="*/ 89 w 143"/>
              <a:gd name="T71" fmla="*/ 13 h 160"/>
              <a:gd name="T72" fmla="*/ 97 w 143"/>
              <a:gd name="T73" fmla="*/ 7 h 160"/>
              <a:gd name="T74" fmla="*/ 98 w 143"/>
              <a:gd name="T75" fmla="*/ 5 h 160"/>
              <a:gd name="T76" fmla="*/ 97 w 143"/>
              <a:gd name="T77" fmla="*/ 3 h 160"/>
              <a:gd name="T78" fmla="*/ 96 w 143"/>
              <a:gd name="T79" fmla="*/ 2 h 160"/>
              <a:gd name="T80" fmla="*/ 87 w 143"/>
              <a:gd name="T81" fmla="*/ 0 h 160"/>
              <a:gd name="T82" fmla="*/ 80 w 143"/>
              <a:gd name="T8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3" h="160">
                <a:moveTo>
                  <a:pt x="80" y="0"/>
                </a:moveTo>
                <a:lnTo>
                  <a:pt x="72" y="0"/>
                </a:lnTo>
                <a:lnTo>
                  <a:pt x="64" y="2"/>
                </a:lnTo>
                <a:lnTo>
                  <a:pt x="56" y="4"/>
                </a:lnTo>
                <a:lnTo>
                  <a:pt x="49" y="6"/>
                </a:lnTo>
                <a:lnTo>
                  <a:pt x="42" y="10"/>
                </a:lnTo>
                <a:lnTo>
                  <a:pt x="35" y="14"/>
                </a:lnTo>
                <a:lnTo>
                  <a:pt x="29" y="18"/>
                </a:lnTo>
                <a:lnTo>
                  <a:pt x="24" y="23"/>
                </a:lnTo>
                <a:lnTo>
                  <a:pt x="19" y="29"/>
                </a:lnTo>
                <a:lnTo>
                  <a:pt x="14" y="35"/>
                </a:lnTo>
                <a:lnTo>
                  <a:pt x="10" y="42"/>
                </a:lnTo>
                <a:lnTo>
                  <a:pt x="7" y="49"/>
                </a:lnTo>
                <a:lnTo>
                  <a:pt x="4" y="56"/>
                </a:lnTo>
                <a:lnTo>
                  <a:pt x="2" y="64"/>
                </a:lnTo>
                <a:lnTo>
                  <a:pt x="1" y="71"/>
                </a:lnTo>
                <a:lnTo>
                  <a:pt x="0" y="80"/>
                </a:lnTo>
                <a:lnTo>
                  <a:pt x="1" y="88"/>
                </a:lnTo>
                <a:lnTo>
                  <a:pt x="2" y="96"/>
                </a:lnTo>
                <a:lnTo>
                  <a:pt x="4" y="103"/>
                </a:lnTo>
                <a:lnTo>
                  <a:pt x="7" y="111"/>
                </a:lnTo>
                <a:lnTo>
                  <a:pt x="10" y="118"/>
                </a:lnTo>
                <a:lnTo>
                  <a:pt x="14" y="125"/>
                </a:lnTo>
                <a:lnTo>
                  <a:pt x="18" y="131"/>
                </a:lnTo>
                <a:lnTo>
                  <a:pt x="24" y="136"/>
                </a:lnTo>
                <a:lnTo>
                  <a:pt x="29" y="142"/>
                </a:lnTo>
                <a:lnTo>
                  <a:pt x="35" y="146"/>
                </a:lnTo>
                <a:lnTo>
                  <a:pt x="42" y="150"/>
                </a:lnTo>
                <a:lnTo>
                  <a:pt x="49" y="154"/>
                </a:lnTo>
                <a:lnTo>
                  <a:pt x="56" y="156"/>
                </a:lnTo>
                <a:lnTo>
                  <a:pt x="64" y="158"/>
                </a:lnTo>
                <a:lnTo>
                  <a:pt x="72" y="159"/>
                </a:lnTo>
                <a:lnTo>
                  <a:pt x="80" y="160"/>
                </a:lnTo>
                <a:lnTo>
                  <a:pt x="89" y="159"/>
                </a:lnTo>
                <a:lnTo>
                  <a:pt x="98" y="158"/>
                </a:lnTo>
                <a:lnTo>
                  <a:pt x="106" y="155"/>
                </a:lnTo>
                <a:lnTo>
                  <a:pt x="115" y="152"/>
                </a:lnTo>
                <a:lnTo>
                  <a:pt x="122" y="148"/>
                </a:lnTo>
                <a:lnTo>
                  <a:pt x="129" y="143"/>
                </a:lnTo>
                <a:lnTo>
                  <a:pt x="136" y="137"/>
                </a:lnTo>
                <a:lnTo>
                  <a:pt x="142" y="130"/>
                </a:lnTo>
                <a:lnTo>
                  <a:pt x="142" y="129"/>
                </a:lnTo>
                <a:lnTo>
                  <a:pt x="143" y="128"/>
                </a:lnTo>
                <a:lnTo>
                  <a:pt x="143" y="127"/>
                </a:lnTo>
                <a:lnTo>
                  <a:pt x="142" y="126"/>
                </a:lnTo>
                <a:lnTo>
                  <a:pt x="141" y="125"/>
                </a:lnTo>
                <a:lnTo>
                  <a:pt x="141" y="125"/>
                </a:lnTo>
                <a:lnTo>
                  <a:pt x="139" y="124"/>
                </a:lnTo>
                <a:lnTo>
                  <a:pt x="138" y="124"/>
                </a:lnTo>
                <a:lnTo>
                  <a:pt x="131" y="125"/>
                </a:lnTo>
                <a:lnTo>
                  <a:pt x="124" y="125"/>
                </a:lnTo>
                <a:lnTo>
                  <a:pt x="117" y="125"/>
                </a:lnTo>
                <a:lnTo>
                  <a:pt x="110" y="123"/>
                </a:lnTo>
                <a:lnTo>
                  <a:pt x="104" y="121"/>
                </a:lnTo>
                <a:lnTo>
                  <a:pt x="98" y="118"/>
                </a:lnTo>
                <a:lnTo>
                  <a:pt x="92" y="115"/>
                </a:lnTo>
                <a:lnTo>
                  <a:pt x="87" y="111"/>
                </a:lnTo>
                <a:lnTo>
                  <a:pt x="82" y="106"/>
                </a:lnTo>
                <a:lnTo>
                  <a:pt x="77" y="101"/>
                </a:lnTo>
                <a:lnTo>
                  <a:pt x="74" y="95"/>
                </a:lnTo>
                <a:lnTo>
                  <a:pt x="70" y="90"/>
                </a:lnTo>
                <a:lnTo>
                  <a:pt x="68" y="83"/>
                </a:lnTo>
                <a:lnTo>
                  <a:pt x="66" y="77"/>
                </a:lnTo>
                <a:lnTo>
                  <a:pt x="65" y="70"/>
                </a:lnTo>
                <a:lnTo>
                  <a:pt x="64" y="62"/>
                </a:lnTo>
                <a:lnTo>
                  <a:pt x="65" y="54"/>
                </a:lnTo>
                <a:lnTo>
                  <a:pt x="66" y="46"/>
                </a:lnTo>
                <a:lnTo>
                  <a:pt x="69" y="38"/>
                </a:lnTo>
                <a:lnTo>
                  <a:pt x="73" y="31"/>
                </a:lnTo>
                <a:lnTo>
                  <a:pt x="77" y="24"/>
                </a:lnTo>
                <a:lnTo>
                  <a:pt x="83" y="18"/>
                </a:lnTo>
                <a:lnTo>
                  <a:pt x="89" y="13"/>
                </a:lnTo>
                <a:lnTo>
                  <a:pt x="96" y="8"/>
                </a:lnTo>
                <a:lnTo>
                  <a:pt x="97" y="7"/>
                </a:lnTo>
                <a:lnTo>
                  <a:pt x="97" y="6"/>
                </a:lnTo>
                <a:lnTo>
                  <a:pt x="98" y="5"/>
                </a:lnTo>
                <a:lnTo>
                  <a:pt x="98" y="4"/>
                </a:lnTo>
                <a:lnTo>
                  <a:pt x="97" y="3"/>
                </a:lnTo>
                <a:lnTo>
                  <a:pt x="97" y="2"/>
                </a:lnTo>
                <a:lnTo>
                  <a:pt x="96" y="2"/>
                </a:lnTo>
                <a:lnTo>
                  <a:pt x="95" y="1"/>
                </a:lnTo>
                <a:lnTo>
                  <a:pt x="87" y="0"/>
                </a:lnTo>
                <a:lnTo>
                  <a:pt x="80" y="0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7D8ACC7A-1734-36B8-815E-DAB7F1887DD4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3076575"/>
            <a:ext cx="254000" cy="150813"/>
          </a:xfrm>
          <a:custGeom>
            <a:avLst/>
            <a:gdLst>
              <a:gd name="T0" fmla="*/ 24 w 160"/>
              <a:gd name="T1" fmla="*/ 66 h 95"/>
              <a:gd name="T2" fmla="*/ 28 w 160"/>
              <a:gd name="T3" fmla="*/ 71 h 95"/>
              <a:gd name="T4" fmla="*/ 46 w 160"/>
              <a:gd name="T5" fmla="*/ 78 h 95"/>
              <a:gd name="T6" fmla="*/ 33 w 160"/>
              <a:gd name="T7" fmla="*/ 83 h 95"/>
              <a:gd name="T8" fmla="*/ 16 w 160"/>
              <a:gd name="T9" fmla="*/ 75 h 95"/>
              <a:gd name="T10" fmla="*/ 14 w 160"/>
              <a:gd name="T11" fmla="*/ 56 h 95"/>
              <a:gd name="T12" fmla="*/ 28 w 160"/>
              <a:gd name="T13" fmla="*/ 44 h 95"/>
              <a:gd name="T14" fmla="*/ 133 w 160"/>
              <a:gd name="T15" fmla="*/ 44 h 95"/>
              <a:gd name="T16" fmla="*/ 147 w 160"/>
              <a:gd name="T17" fmla="*/ 56 h 95"/>
              <a:gd name="T18" fmla="*/ 145 w 160"/>
              <a:gd name="T19" fmla="*/ 75 h 95"/>
              <a:gd name="T20" fmla="*/ 129 w 160"/>
              <a:gd name="T21" fmla="*/ 84 h 95"/>
              <a:gd name="T22" fmla="*/ 112 w 160"/>
              <a:gd name="T23" fmla="*/ 75 h 95"/>
              <a:gd name="T24" fmla="*/ 110 w 160"/>
              <a:gd name="T25" fmla="*/ 56 h 95"/>
              <a:gd name="T26" fmla="*/ 129 w 160"/>
              <a:gd name="T27" fmla="*/ 72 h 95"/>
              <a:gd name="T28" fmla="*/ 137 w 160"/>
              <a:gd name="T29" fmla="*/ 67 h 95"/>
              <a:gd name="T30" fmla="*/ 128 w 160"/>
              <a:gd name="T31" fmla="*/ 44 h 95"/>
              <a:gd name="T32" fmla="*/ 71 w 160"/>
              <a:gd name="T33" fmla="*/ 2 h 95"/>
              <a:gd name="T34" fmla="*/ 73 w 160"/>
              <a:gd name="T35" fmla="*/ 11 h 95"/>
              <a:gd name="T36" fmla="*/ 55 w 160"/>
              <a:gd name="T37" fmla="*/ 18 h 95"/>
              <a:gd name="T38" fmla="*/ 41 w 160"/>
              <a:gd name="T39" fmla="*/ 10 h 95"/>
              <a:gd name="T40" fmla="*/ 16 w 160"/>
              <a:gd name="T41" fmla="*/ 10 h 95"/>
              <a:gd name="T42" fmla="*/ 13 w 160"/>
              <a:gd name="T43" fmla="*/ 18 h 95"/>
              <a:gd name="T44" fmla="*/ 37 w 160"/>
              <a:gd name="T45" fmla="*/ 22 h 95"/>
              <a:gd name="T46" fmla="*/ 41 w 160"/>
              <a:gd name="T47" fmla="*/ 33 h 95"/>
              <a:gd name="T48" fmla="*/ 22 w 160"/>
              <a:gd name="T49" fmla="*/ 33 h 95"/>
              <a:gd name="T50" fmla="*/ 10 w 160"/>
              <a:gd name="T51" fmla="*/ 41 h 95"/>
              <a:gd name="T52" fmla="*/ 2 w 160"/>
              <a:gd name="T53" fmla="*/ 54 h 95"/>
              <a:gd name="T54" fmla="*/ 1 w 160"/>
              <a:gd name="T55" fmla="*/ 69 h 95"/>
              <a:gd name="T56" fmla="*/ 7 w 160"/>
              <a:gd name="T57" fmla="*/ 84 h 95"/>
              <a:gd name="T58" fmla="*/ 20 w 160"/>
              <a:gd name="T59" fmla="*/ 93 h 95"/>
              <a:gd name="T60" fmla="*/ 38 w 160"/>
              <a:gd name="T61" fmla="*/ 95 h 95"/>
              <a:gd name="T62" fmla="*/ 59 w 160"/>
              <a:gd name="T63" fmla="*/ 81 h 95"/>
              <a:gd name="T64" fmla="*/ 87 w 160"/>
              <a:gd name="T65" fmla="*/ 71 h 95"/>
              <a:gd name="T66" fmla="*/ 90 w 160"/>
              <a:gd name="T67" fmla="*/ 61 h 95"/>
              <a:gd name="T68" fmla="*/ 98 w 160"/>
              <a:gd name="T69" fmla="*/ 40 h 95"/>
              <a:gd name="T70" fmla="*/ 103 w 160"/>
              <a:gd name="T71" fmla="*/ 44 h 95"/>
              <a:gd name="T72" fmla="*/ 96 w 160"/>
              <a:gd name="T73" fmla="*/ 60 h 95"/>
              <a:gd name="T74" fmla="*/ 99 w 160"/>
              <a:gd name="T75" fmla="*/ 76 h 95"/>
              <a:gd name="T76" fmla="*/ 108 w 160"/>
              <a:gd name="T77" fmla="*/ 88 h 95"/>
              <a:gd name="T78" fmla="*/ 122 w 160"/>
              <a:gd name="T79" fmla="*/ 95 h 95"/>
              <a:gd name="T80" fmla="*/ 141 w 160"/>
              <a:gd name="T81" fmla="*/ 93 h 95"/>
              <a:gd name="T82" fmla="*/ 153 w 160"/>
              <a:gd name="T83" fmla="*/ 84 h 95"/>
              <a:gd name="T84" fmla="*/ 160 w 160"/>
              <a:gd name="T85" fmla="*/ 70 h 95"/>
              <a:gd name="T86" fmla="*/ 159 w 160"/>
              <a:gd name="T87" fmla="*/ 54 h 95"/>
              <a:gd name="T88" fmla="*/ 151 w 160"/>
              <a:gd name="T89" fmla="*/ 41 h 95"/>
              <a:gd name="T90" fmla="*/ 138 w 160"/>
              <a:gd name="T91" fmla="*/ 33 h 95"/>
              <a:gd name="T92" fmla="*/ 118 w 160"/>
              <a:gd name="T93" fmla="*/ 33 h 95"/>
              <a:gd name="T94" fmla="*/ 136 w 160"/>
              <a:gd name="T95" fmla="*/ 16 h 95"/>
              <a:gd name="T96" fmla="*/ 136 w 160"/>
              <a:gd name="T97" fmla="*/ 4 h 95"/>
              <a:gd name="T98" fmla="*/ 119 w 160"/>
              <a:gd name="T99" fmla="*/ 0 h 95"/>
              <a:gd name="T100" fmla="*/ 105 w 160"/>
              <a:gd name="T101" fmla="*/ 12 h 95"/>
              <a:gd name="T102" fmla="*/ 94 w 160"/>
              <a:gd name="T103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95">
                <a:moveTo>
                  <a:pt x="33" y="44"/>
                </a:moveTo>
                <a:lnTo>
                  <a:pt x="35" y="44"/>
                </a:lnTo>
                <a:lnTo>
                  <a:pt x="25" y="62"/>
                </a:lnTo>
                <a:lnTo>
                  <a:pt x="24" y="64"/>
                </a:lnTo>
                <a:lnTo>
                  <a:pt x="24" y="66"/>
                </a:lnTo>
                <a:lnTo>
                  <a:pt x="24" y="67"/>
                </a:lnTo>
                <a:lnTo>
                  <a:pt x="25" y="68"/>
                </a:lnTo>
                <a:lnTo>
                  <a:pt x="26" y="70"/>
                </a:lnTo>
                <a:lnTo>
                  <a:pt x="27" y="71"/>
                </a:lnTo>
                <a:lnTo>
                  <a:pt x="28" y="71"/>
                </a:lnTo>
                <a:lnTo>
                  <a:pt x="30" y="72"/>
                </a:lnTo>
                <a:lnTo>
                  <a:pt x="51" y="72"/>
                </a:lnTo>
                <a:lnTo>
                  <a:pt x="49" y="74"/>
                </a:lnTo>
                <a:lnTo>
                  <a:pt x="48" y="76"/>
                </a:lnTo>
                <a:lnTo>
                  <a:pt x="46" y="78"/>
                </a:lnTo>
                <a:lnTo>
                  <a:pt x="43" y="80"/>
                </a:lnTo>
                <a:lnTo>
                  <a:pt x="41" y="82"/>
                </a:lnTo>
                <a:lnTo>
                  <a:pt x="38" y="82"/>
                </a:lnTo>
                <a:lnTo>
                  <a:pt x="35" y="83"/>
                </a:lnTo>
                <a:lnTo>
                  <a:pt x="33" y="83"/>
                </a:lnTo>
                <a:lnTo>
                  <a:pt x="28" y="83"/>
                </a:lnTo>
                <a:lnTo>
                  <a:pt x="24" y="82"/>
                </a:lnTo>
                <a:lnTo>
                  <a:pt x="21" y="80"/>
                </a:lnTo>
                <a:lnTo>
                  <a:pt x="18" y="78"/>
                </a:lnTo>
                <a:lnTo>
                  <a:pt x="16" y="75"/>
                </a:lnTo>
                <a:lnTo>
                  <a:pt x="14" y="71"/>
                </a:lnTo>
                <a:lnTo>
                  <a:pt x="13" y="68"/>
                </a:lnTo>
                <a:lnTo>
                  <a:pt x="12" y="64"/>
                </a:lnTo>
                <a:lnTo>
                  <a:pt x="13" y="60"/>
                </a:lnTo>
                <a:lnTo>
                  <a:pt x="14" y="56"/>
                </a:lnTo>
                <a:lnTo>
                  <a:pt x="16" y="52"/>
                </a:lnTo>
                <a:lnTo>
                  <a:pt x="18" y="50"/>
                </a:lnTo>
                <a:lnTo>
                  <a:pt x="21" y="47"/>
                </a:lnTo>
                <a:lnTo>
                  <a:pt x="24" y="45"/>
                </a:lnTo>
                <a:lnTo>
                  <a:pt x="28" y="44"/>
                </a:lnTo>
                <a:lnTo>
                  <a:pt x="33" y="44"/>
                </a:lnTo>
                <a:lnTo>
                  <a:pt x="33" y="44"/>
                </a:lnTo>
                <a:lnTo>
                  <a:pt x="33" y="44"/>
                </a:lnTo>
                <a:close/>
                <a:moveTo>
                  <a:pt x="128" y="44"/>
                </a:moveTo>
                <a:lnTo>
                  <a:pt x="133" y="44"/>
                </a:lnTo>
                <a:lnTo>
                  <a:pt x="136" y="45"/>
                </a:lnTo>
                <a:lnTo>
                  <a:pt x="140" y="47"/>
                </a:lnTo>
                <a:lnTo>
                  <a:pt x="143" y="50"/>
                </a:lnTo>
                <a:lnTo>
                  <a:pt x="145" y="53"/>
                </a:lnTo>
                <a:lnTo>
                  <a:pt x="147" y="56"/>
                </a:lnTo>
                <a:lnTo>
                  <a:pt x="148" y="60"/>
                </a:lnTo>
                <a:lnTo>
                  <a:pt x="148" y="65"/>
                </a:lnTo>
                <a:lnTo>
                  <a:pt x="148" y="68"/>
                </a:lnTo>
                <a:lnTo>
                  <a:pt x="147" y="72"/>
                </a:lnTo>
                <a:lnTo>
                  <a:pt x="145" y="75"/>
                </a:lnTo>
                <a:lnTo>
                  <a:pt x="143" y="78"/>
                </a:lnTo>
                <a:lnTo>
                  <a:pt x="140" y="80"/>
                </a:lnTo>
                <a:lnTo>
                  <a:pt x="137" y="82"/>
                </a:lnTo>
                <a:lnTo>
                  <a:pt x="133" y="83"/>
                </a:lnTo>
                <a:lnTo>
                  <a:pt x="129" y="84"/>
                </a:lnTo>
                <a:lnTo>
                  <a:pt x="125" y="83"/>
                </a:lnTo>
                <a:lnTo>
                  <a:pt x="121" y="82"/>
                </a:lnTo>
                <a:lnTo>
                  <a:pt x="118" y="80"/>
                </a:lnTo>
                <a:lnTo>
                  <a:pt x="115" y="78"/>
                </a:lnTo>
                <a:lnTo>
                  <a:pt x="112" y="75"/>
                </a:lnTo>
                <a:lnTo>
                  <a:pt x="110" y="72"/>
                </a:lnTo>
                <a:lnTo>
                  <a:pt x="109" y="68"/>
                </a:lnTo>
                <a:lnTo>
                  <a:pt x="108" y="64"/>
                </a:lnTo>
                <a:lnTo>
                  <a:pt x="109" y="60"/>
                </a:lnTo>
                <a:lnTo>
                  <a:pt x="110" y="56"/>
                </a:lnTo>
                <a:lnTo>
                  <a:pt x="112" y="53"/>
                </a:lnTo>
                <a:lnTo>
                  <a:pt x="114" y="50"/>
                </a:lnTo>
                <a:lnTo>
                  <a:pt x="126" y="70"/>
                </a:lnTo>
                <a:lnTo>
                  <a:pt x="127" y="72"/>
                </a:lnTo>
                <a:lnTo>
                  <a:pt x="129" y="72"/>
                </a:lnTo>
                <a:lnTo>
                  <a:pt x="130" y="72"/>
                </a:lnTo>
                <a:lnTo>
                  <a:pt x="132" y="72"/>
                </a:lnTo>
                <a:lnTo>
                  <a:pt x="135" y="70"/>
                </a:lnTo>
                <a:lnTo>
                  <a:pt x="136" y="69"/>
                </a:lnTo>
                <a:lnTo>
                  <a:pt x="137" y="67"/>
                </a:lnTo>
                <a:lnTo>
                  <a:pt x="137" y="66"/>
                </a:lnTo>
                <a:lnTo>
                  <a:pt x="137" y="64"/>
                </a:lnTo>
                <a:lnTo>
                  <a:pt x="125" y="44"/>
                </a:lnTo>
                <a:lnTo>
                  <a:pt x="128" y="44"/>
                </a:lnTo>
                <a:lnTo>
                  <a:pt x="128" y="44"/>
                </a:lnTo>
                <a:lnTo>
                  <a:pt x="128" y="44"/>
                </a:lnTo>
                <a:close/>
                <a:moveTo>
                  <a:pt x="74" y="0"/>
                </a:moveTo>
                <a:lnTo>
                  <a:pt x="73" y="0"/>
                </a:lnTo>
                <a:lnTo>
                  <a:pt x="71" y="1"/>
                </a:lnTo>
                <a:lnTo>
                  <a:pt x="71" y="2"/>
                </a:lnTo>
                <a:lnTo>
                  <a:pt x="70" y="4"/>
                </a:lnTo>
                <a:lnTo>
                  <a:pt x="70" y="8"/>
                </a:lnTo>
                <a:lnTo>
                  <a:pt x="71" y="9"/>
                </a:lnTo>
                <a:lnTo>
                  <a:pt x="71" y="10"/>
                </a:lnTo>
                <a:lnTo>
                  <a:pt x="73" y="11"/>
                </a:lnTo>
                <a:lnTo>
                  <a:pt x="74" y="12"/>
                </a:lnTo>
                <a:lnTo>
                  <a:pt x="91" y="12"/>
                </a:lnTo>
                <a:lnTo>
                  <a:pt x="96" y="20"/>
                </a:lnTo>
                <a:lnTo>
                  <a:pt x="57" y="20"/>
                </a:lnTo>
                <a:lnTo>
                  <a:pt x="55" y="18"/>
                </a:lnTo>
                <a:lnTo>
                  <a:pt x="53" y="16"/>
                </a:lnTo>
                <a:lnTo>
                  <a:pt x="51" y="14"/>
                </a:lnTo>
                <a:lnTo>
                  <a:pt x="48" y="12"/>
                </a:lnTo>
                <a:lnTo>
                  <a:pt x="45" y="11"/>
                </a:lnTo>
                <a:lnTo>
                  <a:pt x="41" y="10"/>
                </a:lnTo>
                <a:lnTo>
                  <a:pt x="37" y="10"/>
                </a:lnTo>
                <a:lnTo>
                  <a:pt x="33" y="10"/>
                </a:lnTo>
                <a:lnTo>
                  <a:pt x="18" y="10"/>
                </a:lnTo>
                <a:lnTo>
                  <a:pt x="17" y="10"/>
                </a:lnTo>
                <a:lnTo>
                  <a:pt x="16" y="10"/>
                </a:lnTo>
                <a:lnTo>
                  <a:pt x="14" y="12"/>
                </a:lnTo>
                <a:lnTo>
                  <a:pt x="13" y="14"/>
                </a:lnTo>
                <a:lnTo>
                  <a:pt x="12" y="14"/>
                </a:lnTo>
                <a:lnTo>
                  <a:pt x="12" y="16"/>
                </a:lnTo>
                <a:lnTo>
                  <a:pt x="13" y="18"/>
                </a:lnTo>
                <a:lnTo>
                  <a:pt x="14" y="20"/>
                </a:lnTo>
                <a:lnTo>
                  <a:pt x="16" y="21"/>
                </a:lnTo>
                <a:lnTo>
                  <a:pt x="18" y="22"/>
                </a:lnTo>
                <a:lnTo>
                  <a:pt x="35" y="22"/>
                </a:lnTo>
                <a:lnTo>
                  <a:pt x="37" y="22"/>
                </a:lnTo>
                <a:lnTo>
                  <a:pt x="38" y="23"/>
                </a:lnTo>
                <a:lnTo>
                  <a:pt x="40" y="24"/>
                </a:lnTo>
                <a:lnTo>
                  <a:pt x="42" y="26"/>
                </a:lnTo>
                <a:lnTo>
                  <a:pt x="44" y="28"/>
                </a:lnTo>
                <a:lnTo>
                  <a:pt x="41" y="33"/>
                </a:lnTo>
                <a:lnTo>
                  <a:pt x="37" y="32"/>
                </a:lnTo>
                <a:lnTo>
                  <a:pt x="31" y="32"/>
                </a:lnTo>
                <a:lnTo>
                  <a:pt x="28" y="32"/>
                </a:lnTo>
                <a:lnTo>
                  <a:pt x="25" y="32"/>
                </a:lnTo>
                <a:lnTo>
                  <a:pt x="22" y="33"/>
                </a:lnTo>
                <a:lnTo>
                  <a:pt x="19" y="34"/>
                </a:lnTo>
                <a:lnTo>
                  <a:pt x="16" y="36"/>
                </a:lnTo>
                <a:lnTo>
                  <a:pt x="14" y="37"/>
                </a:lnTo>
                <a:lnTo>
                  <a:pt x="12" y="39"/>
                </a:lnTo>
                <a:lnTo>
                  <a:pt x="10" y="41"/>
                </a:lnTo>
                <a:lnTo>
                  <a:pt x="8" y="43"/>
                </a:lnTo>
                <a:lnTo>
                  <a:pt x="6" y="46"/>
                </a:lnTo>
                <a:lnTo>
                  <a:pt x="4" y="48"/>
                </a:lnTo>
                <a:lnTo>
                  <a:pt x="3" y="51"/>
                </a:lnTo>
                <a:lnTo>
                  <a:pt x="2" y="54"/>
                </a:lnTo>
                <a:lnTo>
                  <a:pt x="1" y="57"/>
                </a:lnTo>
                <a:lnTo>
                  <a:pt x="0" y="60"/>
                </a:lnTo>
                <a:lnTo>
                  <a:pt x="0" y="63"/>
                </a:lnTo>
                <a:lnTo>
                  <a:pt x="0" y="66"/>
                </a:lnTo>
                <a:lnTo>
                  <a:pt x="1" y="69"/>
                </a:lnTo>
                <a:lnTo>
                  <a:pt x="2" y="72"/>
                </a:lnTo>
                <a:lnTo>
                  <a:pt x="3" y="76"/>
                </a:lnTo>
                <a:lnTo>
                  <a:pt x="4" y="78"/>
                </a:lnTo>
                <a:lnTo>
                  <a:pt x="6" y="81"/>
                </a:lnTo>
                <a:lnTo>
                  <a:pt x="7" y="84"/>
                </a:lnTo>
                <a:lnTo>
                  <a:pt x="10" y="86"/>
                </a:lnTo>
                <a:lnTo>
                  <a:pt x="12" y="88"/>
                </a:lnTo>
                <a:lnTo>
                  <a:pt x="14" y="90"/>
                </a:lnTo>
                <a:lnTo>
                  <a:pt x="17" y="91"/>
                </a:lnTo>
                <a:lnTo>
                  <a:pt x="20" y="93"/>
                </a:lnTo>
                <a:lnTo>
                  <a:pt x="23" y="94"/>
                </a:lnTo>
                <a:lnTo>
                  <a:pt x="26" y="95"/>
                </a:lnTo>
                <a:lnTo>
                  <a:pt x="29" y="95"/>
                </a:lnTo>
                <a:lnTo>
                  <a:pt x="33" y="95"/>
                </a:lnTo>
                <a:lnTo>
                  <a:pt x="38" y="95"/>
                </a:lnTo>
                <a:lnTo>
                  <a:pt x="43" y="94"/>
                </a:lnTo>
                <a:lnTo>
                  <a:pt x="48" y="92"/>
                </a:lnTo>
                <a:lnTo>
                  <a:pt x="52" y="88"/>
                </a:lnTo>
                <a:lnTo>
                  <a:pt x="56" y="85"/>
                </a:lnTo>
                <a:lnTo>
                  <a:pt x="59" y="81"/>
                </a:lnTo>
                <a:lnTo>
                  <a:pt x="61" y="76"/>
                </a:lnTo>
                <a:lnTo>
                  <a:pt x="63" y="72"/>
                </a:lnTo>
                <a:lnTo>
                  <a:pt x="84" y="72"/>
                </a:lnTo>
                <a:lnTo>
                  <a:pt x="86" y="71"/>
                </a:lnTo>
                <a:lnTo>
                  <a:pt x="87" y="71"/>
                </a:lnTo>
                <a:lnTo>
                  <a:pt x="89" y="70"/>
                </a:lnTo>
                <a:lnTo>
                  <a:pt x="90" y="68"/>
                </a:lnTo>
                <a:lnTo>
                  <a:pt x="90" y="66"/>
                </a:lnTo>
                <a:lnTo>
                  <a:pt x="90" y="65"/>
                </a:lnTo>
                <a:lnTo>
                  <a:pt x="90" y="61"/>
                </a:lnTo>
                <a:lnTo>
                  <a:pt x="91" y="56"/>
                </a:lnTo>
                <a:lnTo>
                  <a:pt x="92" y="52"/>
                </a:lnTo>
                <a:lnTo>
                  <a:pt x="94" y="48"/>
                </a:lnTo>
                <a:lnTo>
                  <a:pt x="96" y="44"/>
                </a:lnTo>
                <a:lnTo>
                  <a:pt x="98" y="40"/>
                </a:lnTo>
                <a:lnTo>
                  <a:pt x="101" y="37"/>
                </a:lnTo>
                <a:lnTo>
                  <a:pt x="104" y="34"/>
                </a:lnTo>
                <a:lnTo>
                  <a:pt x="108" y="39"/>
                </a:lnTo>
                <a:lnTo>
                  <a:pt x="105" y="42"/>
                </a:lnTo>
                <a:lnTo>
                  <a:pt x="103" y="44"/>
                </a:lnTo>
                <a:lnTo>
                  <a:pt x="101" y="47"/>
                </a:lnTo>
                <a:lnTo>
                  <a:pt x="99" y="50"/>
                </a:lnTo>
                <a:lnTo>
                  <a:pt x="98" y="53"/>
                </a:lnTo>
                <a:lnTo>
                  <a:pt x="97" y="56"/>
                </a:lnTo>
                <a:lnTo>
                  <a:pt x="96" y="60"/>
                </a:lnTo>
                <a:lnTo>
                  <a:pt x="96" y="64"/>
                </a:lnTo>
                <a:lnTo>
                  <a:pt x="96" y="67"/>
                </a:lnTo>
                <a:lnTo>
                  <a:pt x="97" y="70"/>
                </a:lnTo>
                <a:lnTo>
                  <a:pt x="98" y="73"/>
                </a:lnTo>
                <a:lnTo>
                  <a:pt x="99" y="76"/>
                </a:lnTo>
                <a:lnTo>
                  <a:pt x="100" y="79"/>
                </a:lnTo>
                <a:lnTo>
                  <a:pt x="102" y="81"/>
                </a:lnTo>
                <a:lnTo>
                  <a:pt x="104" y="84"/>
                </a:lnTo>
                <a:lnTo>
                  <a:pt x="106" y="86"/>
                </a:lnTo>
                <a:lnTo>
                  <a:pt x="108" y="88"/>
                </a:lnTo>
                <a:lnTo>
                  <a:pt x="110" y="90"/>
                </a:lnTo>
                <a:lnTo>
                  <a:pt x="113" y="92"/>
                </a:lnTo>
                <a:lnTo>
                  <a:pt x="116" y="93"/>
                </a:lnTo>
                <a:lnTo>
                  <a:pt x="119" y="94"/>
                </a:lnTo>
                <a:lnTo>
                  <a:pt x="122" y="95"/>
                </a:lnTo>
                <a:lnTo>
                  <a:pt x="125" y="95"/>
                </a:lnTo>
                <a:lnTo>
                  <a:pt x="131" y="95"/>
                </a:lnTo>
                <a:lnTo>
                  <a:pt x="135" y="95"/>
                </a:lnTo>
                <a:lnTo>
                  <a:pt x="138" y="94"/>
                </a:lnTo>
                <a:lnTo>
                  <a:pt x="141" y="93"/>
                </a:lnTo>
                <a:lnTo>
                  <a:pt x="143" y="92"/>
                </a:lnTo>
                <a:lnTo>
                  <a:pt x="146" y="90"/>
                </a:lnTo>
                <a:lnTo>
                  <a:pt x="149" y="88"/>
                </a:lnTo>
                <a:lnTo>
                  <a:pt x="151" y="86"/>
                </a:lnTo>
                <a:lnTo>
                  <a:pt x="153" y="84"/>
                </a:lnTo>
                <a:lnTo>
                  <a:pt x="155" y="81"/>
                </a:lnTo>
                <a:lnTo>
                  <a:pt x="157" y="78"/>
                </a:lnTo>
                <a:lnTo>
                  <a:pt x="158" y="76"/>
                </a:lnTo>
                <a:lnTo>
                  <a:pt x="159" y="73"/>
                </a:lnTo>
                <a:lnTo>
                  <a:pt x="160" y="70"/>
                </a:lnTo>
                <a:lnTo>
                  <a:pt x="160" y="66"/>
                </a:lnTo>
                <a:lnTo>
                  <a:pt x="160" y="63"/>
                </a:lnTo>
                <a:lnTo>
                  <a:pt x="160" y="60"/>
                </a:lnTo>
                <a:lnTo>
                  <a:pt x="160" y="57"/>
                </a:lnTo>
                <a:lnTo>
                  <a:pt x="159" y="54"/>
                </a:lnTo>
                <a:lnTo>
                  <a:pt x="158" y="51"/>
                </a:lnTo>
                <a:lnTo>
                  <a:pt x="156" y="48"/>
                </a:lnTo>
                <a:lnTo>
                  <a:pt x="155" y="46"/>
                </a:lnTo>
                <a:lnTo>
                  <a:pt x="153" y="43"/>
                </a:lnTo>
                <a:lnTo>
                  <a:pt x="151" y="41"/>
                </a:lnTo>
                <a:lnTo>
                  <a:pt x="149" y="39"/>
                </a:lnTo>
                <a:lnTo>
                  <a:pt x="146" y="37"/>
                </a:lnTo>
                <a:lnTo>
                  <a:pt x="144" y="36"/>
                </a:lnTo>
                <a:lnTo>
                  <a:pt x="141" y="34"/>
                </a:lnTo>
                <a:lnTo>
                  <a:pt x="138" y="33"/>
                </a:lnTo>
                <a:lnTo>
                  <a:pt x="135" y="32"/>
                </a:lnTo>
                <a:lnTo>
                  <a:pt x="132" y="32"/>
                </a:lnTo>
                <a:lnTo>
                  <a:pt x="129" y="32"/>
                </a:lnTo>
                <a:lnTo>
                  <a:pt x="123" y="32"/>
                </a:lnTo>
                <a:lnTo>
                  <a:pt x="118" y="33"/>
                </a:lnTo>
                <a:lnTo>
                  <a:pt x="110" y="20"/>
                </a:lnTo>
                <a:lnTo>
                  <a:pt x="131" y="20"/>
                </a:lnTo>
                <a:lnTo>
                  <a:pt x="133" y="19"/>
                </a:lnTo>
                <a:lnTo>
                  <a:pt x="135" y="18"/>
                </a:lnTo>
                <a:lnTo>
                  <a:pt x="136" y="16"/>
                </a:lnTo>
                <a:lnTo>
                  <a:pt x="136" y="15"/>
                </a:lnTo>
                <a:lnTo>
                  <a:pt x="136" y="14"/>
                </a:lnTo>
                <a:lnTo>
                  <a:pt x="136" y="6"/>
                </a:lnTo>
                <a:lnTo>
                  <a:pt x="136" y="4"/>
                </a:lnTo>
                <a:lnTo>
                  <a:pt x="136" y="4"/>
                </a:lnTo>
                <a:lnTo>
                  <a:pt x="135" y="2"/>
                </a:lnTo>
                <a:lnTo>
                  <a:pt x="133" y="0"/>
                </a:lnTo>
                <a:lnTo>
                  <a:pt x="131" y="0"/>
                </a:lnTo>
                <a:lnTo>
                  <a:pt x="130" y="0"/>
                </a:lnTo>
                <a:lnTo>
                  <a:pt x="119" y="0"/>
                </a:lnTo>
                <a:lnTo>
                  <a:pt x="118" y="0"/>
                </a:lnTo>
                <a:lnTo>
                  <a:pt x="117" y="0"/>
                </a:lnTo>
                <a:lnTo>
                  <a:pt x="116" y="1"/>
                </a:lnTo>
                <a:lnTo>
                  <a:pt x="115" y="2"/>
                </a:lnTo>
                <a:lnTo>
                  <a:pt x="105" y="12"/>
                </a:lnTo>
                <a:lnTo>
                  <a:pt x="100" y="3"/>
                </a:lnTo>
                <a:lnTo>
                  <a:pt x="98" y="2"/>
                </a:lnTo>
                <a:lnTo>
                  <a:pt x="97" y="0"/>
                </a:lnTo>
                <a:lnTo>
                  <a:pt x="96" y="0"/>
                </a:lnTo>
                <a:lnTo>
                  <a:pt x="94" y="0"/>
                </a:lnTo>
                <a:lnTo>
                  <a:pt x="74" y="0"/>
                </a:lnTo>
                <a:lnTo>
                  <a:pt x="7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13C2D87F-17D4-5172-9715-A41AF1E43729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3049588"/>
            <a:ext cx="254000" cy="203200"/>
          </a:xfrm>
          <a:custGeom>
            <a:avLst/>
            <a:gdLst>
              <a:gd name="T0" fmla="*/ 80 w 160"/>
              <a:gd name="T1" fmla="*/ 23 h 128"/>
              <a:gd name="T2" fmla="*/ 101 w 160"/>
              <a:gd name="T3" fmla="*/ 57 h 128"/>
              <a:gd name="T4" fmla="*/ 80 w 160"/>
              <a:gd name="T5" fmla="*/ 57 h 128"/>
              <a:gd name="T6" fmla="*/ 64 w 160"/>
              <a:gd name="T7" fmla="*/ 73 h 128"/>
              <a:gd name="T8" fmla="*/ 54 w 160"/>
              <a:gd name="T9" fmla="*/ 63 h 128"/>
              <a:gd name="T10" fmla="*/ 80 w 160"/>
              <a:gd name="T11" fmla="*/ 23 h 128"/>
              <a:gd name="T12" fmla="*/ 80 w 160"/>
              <a:gd name="T13" fmla="*/ 23 h 128"/>
              <a:gd name="T14" fmla="*/ 80 w 160"/>
              <a:gd name="T15" fmla="*/ 23 h 128"/>
              <a:gd name="T16" fmla="*/ 80 w 160"/>
              <a:gd name="T17" fmla="*/ 0 h 128"/>
              <a:gd name="T18" fmla="*/ 78 w 160"/>
              <a:gd name="T19" fmla="*/ 1 h 128"/>
              <a:gd name="T20" fmla="*/ 76 w 160"/>
              <a:gd name="T21" fmla="*/ 2 h 128"/>
              <a:gd name="T22" fmla="*/ 74 w 160"/>
              <a:gd name="T23" fmla="*/ 3 h 128"/>
              <a:gd name="T24" fmla="*/ 73 w 160"/>
              <a:gd name="T25" fmla="*/ 4 h 128"/>
              <a:gd name="T26" fmla="*/ 1 w 160"/>
              <a:gd name="T27" fmla="*/ 116 h 128"/>
              <a:gd name="T28" fmla="*/ 0 w 160"/>
              <a:gd name="T29" fmla="*/ 118 h 128"/>
              <a:gd name="T30" fmla="*/ 0 w 160"/>
              <a:gd name="T31" fmla="*/ 120 h 128"/>
              <a:gd name="T32" fmla="*/ 0 w 160"/>
              <a:gd name="T33" fmla="*/ 122 h 128"/>
              <a:gd name="T34" fmla="*/ 1 w 160"/>
              <a:gd name="T35" fmla="*/ 124 h 128"/>
              <a:gd name="T36" fmla="*/ 2 w 160"/>
              <a:gd name="T37" fmla="*/ 126 h 128"/>
              <a:gd name="T38" fmla="*/ 4 w 160"/>
              <a:gd name="T39" fmla="*/ 127 h 128"/>
              <a:gd name="T40" fmla="*/ 6 w 160"/>
              <a:gd name="T41" fmla="*/ 128 h 128"/>
              <a:gd name="T42" fmla="*/ 8 w 160"/>
              <a:gd name="T43" fmla="*/ 128 h 128"/>
              <a:gd name="T44" fmla="*/ 152 w 160"/>
              <a:gd name="T45" fmla="*/ 128 h 128"/>
              <a:gd name="T46" fmla="*/ 154 w 160"/>
              <a:gd name="T47" fmla="*/ 128 h 128"/>
              <a:gd name="T48" fmla="*/ 156 w 160"/>
              <a:gd name="T49" fmla="*/ 127 h 128"/>
              <a:gd name="T50" fmla="*/ 157 w 160"/>
              <a:gd name="T51" fmla="*/ 126 h 128"/>
              <a:gd name="T52" fmla="*/ 158 w 160"/>
              <a:gd name="T53" fmla="*/ 124 h 128"/>
              <a:gd name="T54" fmla="*/ 159 w 160"/>
              <a:gd name="T55" fmla="*/ 122 h 128"/>
              <a:gd name="T56" fmla="*/ 160 w 160"/>
              <a:gd name="T57" fmla="*/ 120 h 128"/>
              <a:gd name="T58" fmla="*/ 159 w 160"/>
              <a:gd name="T59" fmla="*/ 118 h 128"/>
              <a:gd name="T60" fmla="*/ 158 w 160"/>
              <a:gd name="T61" fmla="*/ 116 h 128"/>
              <a:gd name="T62" fmla="*/ 86 w 160"/>
              <a:gd name="T63" fmla="*/ 4 h 128"/>
              <a:gd name="T64" fmla="*/ 85 w 160"/>
              <a:gd name="T65" fmla="*/ 3 h 128"/>
              <a:gd name="T66" fmla="*/ 83 w 160"/>
              <a:gd name="T67" fmla="*/ 2 h 128"/>
              <a:gd name="T68" fmla="*/ 82 w 160"/>
              <a:gd name="T69" fmla="*/ 1 h 128"/>
              <a:gd name="T70" fmla="*/ 80 w 160"/>
              <a:gd name="T71" fmla="*/ 0 h 128"/>
              <a:gd name="T72" fmla="*/ 80 w 160"/>
              <a:gd name="T73" fmla="*/ 0 h 128"/>
              <a:gd name="T74" fmla="*/ 80 w 160"/>
              <a:gd name="T75" fmla="*/ 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28">
                <a:moveTo>
                  <a:pt x="80" y="23"/>
                </a:moveTo>
                <a:lnTo>
                  <a:pt x="101" y="57"/>
                </a:lnTo>
                <a:lnTo>
                  <a:pt x="80" y="57"/>
                </a:lnTo>
                <a:lnTo>
                  <a:pt x="64" y="73"/>
                </a:lnTo>
                <a:lnTo>
                  <a:pt x="54" y="63"/>
                </a:lnTo>
                <a:lnTo>
                  <a:pt x="80" y="23"/>
                </a:lnTo>
                <a:lnTo>
                  <a:pt x="80" y="23"/>
                </a:lnTo>
                <a:lnTo>
                  <a:pt x="80" y="23"/>
                </a:lnTo>
                <a:close/>
                <a:moveTo>
                  <a:pt x="80" y="0"/>
                </a:moveTo>
                <a:lnTo>
                  <a:pt x="78" y="1"/>
                </a:lnTo>
                <a:lnTo>
                  <a:pt x="76" y="2"/>
                </a:lnTo>
                <a:lnTo>
                  <a:pt x="74" y="3"/>
                </a:lnTo>
                <a:lnTo>
                  <a:pt x="73" y="4"/>
                </a:lnTo>
                <a:lnTo>
                  <a:pt x="1" y="116"/>
                </a:lnTo>
                <a:lnTo>
                  <a:pt x="0" y="118"/>
                </a:lnTo>
                <a:lnTo>
                  <a:pt x="0" y="120"/>
                </a:lnTo>
                <a:lnTo>
                  <a:pt x="0" y="122"/>
                </a:lnTo>
                <a:lnTo>
                  <a:pt x="1" y="124"/>
                </a:lnTo>
                <a:lnTo>
                  <a:pt x="2" y="126"/>
                </a:lnTo>
                <a:lnTo>
                  <a:pt x="4" y="127"/>
                </a:lnTo>
                <a:lnTo>
                  <a:pt x="6" y="128"/>
                </a:lnTo>
                <a:lnTo>
                  <a:pt x="8" y="128"/>
                </a:lnTo>
                <a:lnTo>
                  <a:pt x="152" y="128"/>
                </a:lnTo>
                <a:lnTo>
                  <a:pt x="154" y="128"/>
                </a:lnTo>
                <a:lnTo>
                  <a:pt x="156" y="127"/>
                </a:lnTo>
                <a:lnTo>
                  <a:pt x="157" y="126"/>
                </a:lnTo>
                <a:lnTo>
                  <a:pt x="158" y="124"/>
                </a:lnTo>
                <a:lnTo>
                  <a:pt x="159" y="122"/>
                </a:lnTo>
                <a:lnTo>
                  <a:pt x="160" y="120"/>
                </a:lnTo>
                <a:lnTo>
                  <a:pt x="159" y="118"/>
                </a:lnTo>
                <a:lnTo>
                  <a:pt x="158" y="116"/>
                </a:lnTo>
                <a:lnTo>
                  <a:pt x="86" y="4"/>
                </a:lnTo>
                <a:lnTo>
                  <a:pt x="85" y="3"/>
                </a:lnTo>
                <a:lnTo>
                  <a:pt x="83" y="2"/>
                </a:lnTo>
                <a:lnTo>
                  <a:pt x="82" y="1"/>
                </a:lnTo>
                <a:lnTo>
                  <a:pt x="80" y="0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D5CB8094-D6C0-BE2A-D6F2-458B00AAD507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3067050"/>
            <a:ext cx="254000" cy="168275"/>
          </a:xfrm>
          <a:custGeom>
            <a:avLst/>
            <a:gdLst>
              <a:gd name="T0" fmla="*/ 141 w 160"/>
              <a:gd name="T1" fmla="*/ 19 h 106"/>
              <a:gd name="T2" fmla="*/ 142 w 160"/>
              <a:gd name="T3" fmla="*/ 33 h 106"/>
              <a:gd name="T4" fmla="*/ 140 w 160"/>
              <a:gd name="T5" fmla="*/ 35 h 106"/>
              <a:gd name="T6" fmla="*/ 37 w 160"/>
              <a:gd name="T7" fmla="*/ 35 h 106"/>
              <a:gd name="T8" fmla="*/ 35 w 160"/>
              <a:gd name="T9" fmla="*/ 33 h 106"/>
              <a:gd name="T10" fmla="*/ 36 w 160"/>
              <a:gd name="T11" fmla="*/ 19 h 106"/>
              <a:gd name="T12" fmla="*/ 139 w 160"/>
              <a:gd name="T13" fmla="*/ 18 h 106"/>
              <a:gd name="T14" fmla="*/ 83 w 160"/>
              <a:gd name="T15" fmla="*/ 54 h 106"/>
              <a:gd name="T16" fmla="*/ 84 w 160"/>
              <a:gd name="T17" fmla="*/ 59 h 106"/>
              <a:gd name="T18" fmla="*/ 82 w 160"/>
              <a:gd name="T19" fmla="*/ 62 h 106"/>
              <a:gd name="T20" fmla="*/ 37 w 160"/>
              <a:gd name="T21" fmla="*/ 62 h 106"/>
              <a:gd name="T22" fmla="*/ 35 w 160"/>
              <a:gd name="T23" fmla="*/ 59 h 106"/>
              <a:gd name="T24" fmla="*/ 36 w 160"/>
              <a:gd name="T25" fmla="*/ 54 h 106"/>
              <a:gd name="T26" fmla="*/ 82 w 160"/>
              <a:gd name="T27" fmla="*/ 54 h 106"/>
              <a:gd name="T28" fmla="*/ 142 w 160"/>
              <a:gd name="T29" fmla="*/ 55 h 106"/>
              <a:gd name="T30" fmla="*/ 142 w 160"/>
              <a:gd name="T31" fmla="*/ 60 h 106"/>
              <a:gd name="T32" fmla="*/ 139 w 160"/>
              <a:gd name="T33" fmla="*/ 62 h 106"/>
              <a:gd name="T34" fmla="*/ 94 w 160"/>
              <a:gd name="T35" fmla="*/ 62 h 106"/>
              <a:gd name="T36" fmla="*/ 93 w 160"/>
              <a:gd name="T37" fmla="*/ 57 h 106"/>
              <a:gd name="T38" fmla="*/ 95 w 160"/>
              <a:gd name="T39" fmla="*/ 54 h 106"/>
              <a:gd name="T40" fmla="*/ 82 w 160"/>
              <a:gd name="T41" fmla="*/ 80 h 106"/>
              <a:gd name="T42" fmla="*/ 84 w 160"/>
              <a:gd name="T43" fmla="*/ 83 h 106"/>
              <a:gd name="T44" fmla="*/ 83 w 160"/>
              <a:gd name="T45" fmla="*/ 88 h 106"/>
              <a:gd name="T46" fmla="*/ 39 w 160"/>
              <a:gd name="T47" fmla="*/ 89 h 106"/>
              <a:gd name="T48" fmla="*/ 35 w 160"/>
              <a:gd name="T49" fmla="*/ 87 h 106"/>
              <a:gd name="T50" fmla="*/ 35 w 160"/>
              <a:gd name="T51" fmla="*/ 82 h 106"/>
              <a:gd name="T52" fmla="*/ 82 w 160"/>
              <a:gd name="T53" fmla="*/ 80 h 106"/>
              <a:gd name="T54" fmla="*/ 141 w 160"/>
              <a:gd name="T55" fmla="*/ 81 h 106"/>
              <a:gd name="T56" fmla="*/ 142 w 160"/>
              <a:gd name="T57" fmla="*/ 86 h 106"/>
              <a:gd name="T58" fmla="*/ 140 w 160"/>
              <a:gd name="T59" fmla="*/ 89 h 106"/>
              <a:gd name="T60" fmla="*/ 95 w 160"/>
              <a:gd name="T61" fmla="*/ 89 h 106"/>
              <a:gd name="T62" fmla="*/ 93 w 160"/>
              <a:gd name="T63" fmla="*/ 86 h 106"/>
              <a:gd name="T64" fmla="*/ 94 w 160"/>
              <a:gd name="T65" fmla="*/ 81 h 106"/>
              <a:gd name="T66" fmla="*/ 140 w 160"/>
              <a:gd name="T67" fmla="*/ 80 h 106"/>
              <a:gd name="T68" fmla="*/ 17 w 160"/>
              <a:gd name="T69" fmla="*/ 92 h 106"/>
              <a:gd name="T70" fmla="*/ 14 w 160"/>
              <a:gd name="T71" fmla="*/ 93 h 106"/>
              <a:gd name="T72" fmla="*/ 13 w 160"/>
              <a:gd name="T73" fmla="*/ 91 h 106"/>
              <a:gd name="T74" fmla="*/ 18 w 160"/>
              <a:gd name="T75" fmla="*/ 22 h 106"/>
              <a:gd name="T76" fmla="*/ 22 w 160"/>
              <a:gd name="T77" fmla="*/ 1 h 106"/>
              <a:gd name="T78" fmla="*/ 18 w 160"/>
              <a:gd name="T79" fmla="*/ 6 h 106"/>
              <a:gd name="T80" fmla="*/ 6 w 160"/>
              <a:gd name="T81" fmla="*/ 9 h 106"/>
              <a:gd name="T82" fmla="*/ 2 w 160"/>
              <a:gd name="T83" fmla="*/ 11 h 106"/>
              <a:gd name="T84" fmla="*/ 0 w 160"/>
              <a:gd name="T85" fmla="*/ 16 h 106"/>
              <a:gd name="T86" fmla="*/ 1 w 160"/>
              <a:gd name="T87" fmla="*/ 97 h 106"/>
              <a:gd name="T88" fmla="*/ 6 w 160"/>
              <a:gd name="T89" fmla="*/ 104 h 106"/>
              <a:gd name="T90" fmla="*/ 149 w 160"/>
              <a:gd name="T91" fmla="*/ 106 h 106"/>
              <a:gd name="T92" fmla="*/ 156 w 160"/>
              <a:gd name="T93" fmla="*/ 103 h 106"/>
              <a:gd name="T94" fmla="*/ 160 w 160"/>
              <a:gd name="T95" fmla="*/ 96 h 106"/>
              <a:gd name="T96" fmla="*/ 160 w 160"/>
              <a:gd name="T97" fmla="*/ 6 h 106"/>
              <a:gd name="T98" fmla="*/ 156 w 160"/>
              <a:gd name="T99" fmla="*/ 1 h 106"/>
              <a:gd name="T100" fmla="*/ 24 w 160"/>
              <a:gd name="T101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06">
                <a:moveTo>
                  <a:pt x="139" y="18"/>
                </a:moveTo>
                <a:lnTo>
                  <a:pt x="140" y="18"/>
                </a:lnTo>
                <a:lnTo>
                  <a:pt x="141" y="19"/>
                </a:lnTo>
                <a:lnTo>
                  <a:pt x="142" y="20"/>
                </a:lnTo>
                <a:lnTo>
                  <a:pt x="142" y="22"/>
                </a:lnTo>
                <a:lnTo>
                  <a:pt x="142" y="33"/>
                </a:lnTo>
                <a:lnTo>
                  <a:pt x="142" y="34"/>
                </a:lnTo>
                <a:lnTo>
                  <a:pt x="141" y="35"/>
                </a:lnTo>
                <a:lnTo>
                  <a:pt x="140" y="35"/>
                </a:lnTo>
                <a:lnTo>
                  <a:pt x="139" y="36"/>
                </a:lnTo>
                <a:lnTo>
                  <a:pt x="39" y="36"/>
                </a:lnTo>
                <a:lnTo>
                  <a:pt x="37" y="35"/>
                </a:lnTo>
                <a:lnTo>
                  <a:pt x="36" y="35"/>
                </a:lnTo>
                <a:lnTo>
                  <a:pt x="35" y="34"/>
                </a:lnTo>
                <a:lnTo>
                  <a:pt x="35" y="33"/>
                </a:lnTo>
                <a:lnTo>
                  <a:pt x="35" y="22"/>
                </a:lnTo>
                <a:lnTo>
                  <a:pt x="35" y="20"/>
                </a:lnTo>
                <a:lnTo>
                  <a:pt x="36" y="19"/>
                </a:lnTo>
                <a:lnTo>
                  <a:pt x="37" y="18"/>
                </a:lnTo>
                <a:lnTo>
                  <a:pt x="39" y="18"/>
                </a:lnTo>
                <a:lnTo>
                  <a:pt x="139" y="18"/>
                </a:lnTo>
                <a:lnTo>
                  <a:pt x="139" y="18"/>
                </a:lnTo>
                <a:close/>
                <a:moveTo>
                  <a:pt x="82" y="54"/>
                </a:moveTo>
                <a:lnTo>
                  <a:pt x="83" y="54"/>
                </a:lnTo>
                <a:lnTo>
                  <a:pt x="84" y="55"/>
                </a:lnTo>
                <a:lnTo>
                  <a:pt x="84" y="57"/>
                </a:lnTo>
                <a:lnTo>
                  <a:pt x="84" y="59"/>
                </a:lnTo>
                <a:lnTo>
                  <a:pt x="84" y="60"/>
                </a:lnTo>
                <a:lnTo>
                  <a:pt x="83" y="62"/>
                </a:lnTo>
                <a:lnTo>
                  <a:pt x="82" y="62"/>
                </a:lnTo>
                <a:lnTo>
                  <a:pt x="81" y="62"/>
                </a:lnTo>
                <a:lnTo>
                  <a:pt x="39" y="62"/>
                </a:lnTo>
                <a:lnTo>
                  <a:pt x="37" y="62"/>
                </a:lnTo>
                <a:lnTo>
                  <a:pt x="36" y="62"/>
                </a:lnTo>
                <a:lnTo>
                  <a:pt x="35" y="60"/>
                </a:lnTo>
                <a:lnTo>
                  <a:pt x="35" y="59"/>
                </a:lnTo>
                <a:lnTo>
                  <a:pt x="35" y="57"/>
                </a:lnTo>
                <a:lnTo>
                  <a:pt x="35" y="55"/>
                </a:lnTo>
                <a:lnTo>
                  <a:pt x="36" y="54"/>
                </a:lnTo>
                <a:lnTo>
                  <a:pt x="37" y="54"/>
                </a:lnTo>
                <a:lnTo>
                  <a:pt x="82" y="54"/>
                </a:lnTo>
                <a:lnTo>
                  <a:pt x="82" y="54"/>
                </a:lnTo>
                <a:close/>
                <a:moveTo>
                  <a:pt x="140" y="54"/>
                </a:moveTo>
                <a:lnTo>
                  <a:pt x="141" y="54"/>
                </a:lnTo>
                <a:lnTo>
                  <a:pt x="142" y="55"/>
                </a:lnTo>
                <a:lnTo>
                  <a:pt x="142" y="57"/>
                </a:lnTo>
                <a:lnTo>
                  <a:pt x="142" y="59"/>
                </a:lnTo>
                <a:lnTo>
                  <a:pt x="142" y="60"/>
                </a:lnTo>
                <a:lnTo>
                  <a:pt x="141" y="62"/>
                </a:lnTo>
                <a:lnTo>
                  <a:pt x="140" y="62"/>
                </a:lnTo>
                <a:lnTo>
                  <a:pt x="139" y="62"/>
                </a:lnTo>
                <a:lnTo>
                  <a:pt x="96" y="62"/>
                </a:lnTo>
                <a:lnTo>
                  <a:pt x="95" y="62"/>
                </a:lnTo>
                <a:lnTo>
                  <a:pt x="94" y="62"/>
                </a:lnTo>
                <a:lnTo>
                  <a:pt x="93" y="60"/>
                </a:lnTo>
                <a:lnTo>
                  <a:pt x="93" y="59"/>
                </a:lnTo>
                <a:lnTo>
                  <a:pt x="93" y="57"/>
                </a:lnTo>
                <a:lnTo>
                  <a:pt x="93" y="55"/>
                </a:lnTo>
                <a:lnTo>
                  <a:pt x="94" y="54"/>
                </a:lnTo>
                <a:lnTo>
                  <a:pt x="95" y="54"/>
                </a:lnTo>
                <a:lnTo>
                  <a:pt x="140" y="54"/>
                </a:lnTo>
                <a:lnTo>
                  <a:pt x="140" y="54"/>
                </a:lnTo>
                <a:close/>
                <a:moveTo>
                  <a:pt x="82" y="80"/>
                </a:moveTo>
                <a:lnTo>
                  <a:pt x="83" y="81"/>
                </a:lnTo>
                <a:lnTo>
                  <a:pt x="84" y="82"/>
                </a:lnTo>
                <a:lnTo>
                  <a:pt x="84" y="83"/>
                </a:lnTo>
                <a:lnTo>
                  <a:pt x="84" y="86"/>
                </a:lnTo>
                <a:lnTo>
                  <a:pt x="84" y="87"/>
                </a:lnTo>
                <a:lnTo>
                  <a:pt x="83" y="88"/>
                </a:lnTo>
                <a:lnTo>
                  <a:pt x="82" y="89"/>
                </a:lnTo>
                <a:lnTo>
                  <a:pt x="81" y="89"/>
                </a:lnTo>
                <a:lnTo>
                  <a:pt x="39" y="89"/>
                </a:lnTo>
                <a:lnTo>
                  <a:pt x="37" y="89"/>
                </a:lnTo>
                <a:lnTo>
                  <a:pt x="36" y="88"/>
                </a:lnTo>
                <a:lnTo>
                  <a:pt x="35" y="87"/>
                </a:lnTo>
                <a:lnTo>
                  <a:pt x="35" y="86"/>
                </a:lnTo>
                <a:lnTo>
                  <a:pt x="35" y="83"/>
                </a:lnTo>
                <a:lnTo>
                  <a:pt x="35" y="82"/>
                </a:lnTo>
                <a:lnTo>
                  <a:pt x="36" y="81"/>
                </a:lnTo>
                <a:lnTo>
                  <a:pt x="37" y="80"/>
                </a:lnTo>
                <a:lnTo>
                  <a:pt x="82" y="80"/>
                </a:lnTo>
                <a:lnTo>
                  <a:pt x="82" y="80"/>
                </a:lnTo>
                <a:close/>
                <a:moveTo>
                  <a:pt x="140" y="80"/>
                </a:moveTo>
                <a:lnTo>
                  <a:pt x="141" y="81"/>
                </a:lnTo>
                <a:lnTo>
                  <a:pt x="142" y="82"/>
                </a:lnTo>
                <a:lnTo>
                  <a:pt x="142" y="83"/>
                </a:lnTo>
                <a:lnTo>
                  <a:pt x="142" y="86"/>
                </a:lnTo>
                <a:lnTo>
                  <a:pt x="142" y="87"/>
                </a:lnTo>
                <a:lnTo>
                  <a:pt x="141" y="88"/>
                </a:lnTo>
                <a:lnTo>
                  <a:pt x="140" y="89"/>
                </a:lnTo>
                <a:lnTo>
                  <a:pt x="139" y="89"/>
                </a:lnTo>
                <a:lnTo>
                  <a:pt x="96" y="89"/>
                </a:lnTo>
                <a:lnTo>
                  <a:pt x="95" y="89"/>
                </a:lnTo>
                <a:lnTo>
                  <a:pt x="94" y="88"/>
                </a:lnTo>
                <a:lnTo>
                  <a:pt x="93" y="87"/>
                </a:lnTo>
                <a:lnTo>
                  <a:pt x="93" y="86"/>
                </a:lnTo>
                <a:lnTo>
                  <a:pt x="93" y="83"/>
                </a:lnTo>
                <a:lnTo>
                  <a:pt x="93" y="82"/>
                </a:lnTo>
                <a:lnTo>
                  <a:pt x="94" y="81"/>
                </a:lnTo>
                <a:lnTo>
                  <a:pt x="95" y="80"/>
                </a:lnTo>
                <a:lnTo>
                  <a:pt x="140" y="80"/>
                </a:lnTo>
                <a:lnTo>
                  <a:pt x="140" y="80"/>
                </a:lnTo>
                <a:close/>
                <a:moveTo>
                  <a:pt x="18" y="22"/>
                </a:moveTo>
                <a:lnTo>
                  <a:pt x="18" y="91"/>
                </a:lnTo>
                <a:lnTo>
                  <a:pt x="17" y="92"/>
                </a:lnTo>
                <a:lnTo>
                  <a:pt x="17" y="93"/>
                </a:lnTo>
                <a:lnTo>
                  <a:pt x="16" y="93"/>
                </a:lnTo>
                <a:lnTo>
                  <a:pt x="14" y="93"/>
                </a:lnTo>
                <a:lnTo>
                  <a:pt x="14" y="93"/>
                </a:lnTo>
                <a:lnTo>
                  <a:pt x="13" y="92"/>
                </a:lnTo>
                <a:lnTo>
                  <a:pt x="13" y="91"/>
                </a:lnTo>
                <a:lnTo>
                  <a:pt x="13" y="22"/>
                </a:lnTo>
                <a:lnTo>
                  <a:pt x="18" y="22"/>
                </a:lnTo>
                <a:lnTo>
                  <a:pt x="18" y="22"/>
                </a:lnTo>
                <a:close/>
                <a:moveTo>
                  <a:pt x="24" y="0"/>
                </a:moveTo>
                <a:lnTo>
                  <a:pt x="23" y="1"/>
                </a:lnTo>
                <a:lnTo>
                  <a:pt x="22" y="1"/>
                </a:lnTo>
                <a:lnTo>
                  <a:pt x="19" y="2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8" y="9"/>
                </a:lnTo>
                <a:lnTo>
                  <a:pt x="6" y="9"/>
                </a:lnTo>
                <a:lnTo>
                  <a:pt x="5" y="10"/>
                </a:lnTo>
                <a:lnTo>
                  <a:pt x="4" y="10"/>
                </a:lnTo>
                <a:lnTo>
                  <a:pt x="2" y="11"/>
                </a:lnTo>
                <a:lnTo>
                  <a:pt x="0" y="13"/>
                </a:lnTo>
                <a:lnTo>
                  <a:pt x="0" y="14"/>
                </a:lnTo>
                <a:lnTo>
                  <a:pt x="0" y="16"/>
                </a:lnTo>
                <a:lnTo>
                  <a:pt x="0" y="91"/>
                </a:lnTo>
                <a:lnTo>
                  <a:pt x="0" y="94"/>
                </a:lnTo>
                <a:lnTo>
                  <a:pt x="1" y="97"/>
                </a:lnTo>
                <a:lnTo>
                  <a:pt x="2" y="100"/>
                </a:lnTo>
                <a:lnTo>
                  <a:pt x="4" y="102"/>
                </a:lnTo>
                <a:lnTo>
                  <a:pt x="6" y="104"/>
                </a:lnTo>
                <a:lnTo>
                  <a:pt x="9" y="106"/>
                </a:lnTo>
                <a:lnTo>
                  <a:pt x="12" y="106"/>
                </a:lnTo>
                <a:lnTo>
                  <a:pt x="149" y="106"/>
                </a:lnTo>
                <a:lnTo>
                  <a:pt x="152" y="106"/>
                </a:lnTo>
                <a:lnTo>
                  <a:pt x="154" y="104"/>
                </a:lnTo>
                <a:lnTo>
                  <a:pt x="156" y="103"/>
                </a:lnTo>
                <a:lnTo>
                  <a:pt x="157" y="101"/>
                </a:lnTo>
                <a:lnTo>
                  <a:pt x="159" y="98"/>
                </a:lnTo>
                <a:lnTo>
                  <a:pt x="160" y="96"/>
                </a:lnTo>
                <a:lnTo>
                  <a:pt x="160" y="93"/>
                </a:lnTo>
                <a:lnTo>
                  <a:pt x="160" y="7"/>
                </a:lnTo>
                <a:lnTo>
                  <a:pt x="160" y="6"/>
                </a:lnTo>
                <a:lnTo>
                  <a:pt x="159" y="5"/>
                </a:lnTo>
                <a:lnTo>
                  <a:pt x="158" y="2"/>
                </a:lnTo>
                <a:lnTo>
                  <a:pt x="156" y="1"/>
                </a:lnTo>
                <a:lnTo>
                  <a:pt x="154" y="1"/>
                </a:lnTo>
                <a:lnTo>
                  <a:pt x="153" y="0"/>
                </a:lnTo>
                <a:lnTo>
                  <a:pt x="24" y="0"/>
                </a:lnTo>
                <a:lnTo>
                  <a:pt x="2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DFF1BB13-456D-BC69-6A16-AA0F55159F2B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2473325"/>
            <a:ext cx="252413" cy="254000"/>
          </a:xfrm>
          <a:custGeom>
            <a:avLst/>
            <a:gdLst>
              <a:gd name="T0" fmla="*/ 87 w 159"/>
              <a:gd name="T1" fmla="*/ 24 h 160"/>
              <a:gd name="T2" fmla="*/ 90 w 159"/>
              <a:gd name="T3" fmla="*/ 31 h 160"/>
              <a:gd name="T4" fmla="*/ 87 w 159"/>
              <a:gd name="T5" fmla="*/ 38 h 160"/>
              <a:gd name="T6" fmla="*/ 78 w 159"/>
              <a:gd name="T7" fmla="*/ 41 h 160"/>
              <a:gd name="T8" fmla="*/ 72 w 159"/>
              <a:gd name="T9" fmla="*/ 37 h 160"/>
              <a:gd name="T10" fmla="*/ 70 w 159"/>
              <a:gd name="T11" fmla="*/ 29 h 160"/>
              <a:gd name="T12" fmla="*/ 74 w 159"/>
              <a:gd name="T13" fmla="*/ 23 h 160"/>
              <a:gd name="T14" fmla="*/ 82 w 159"/>
              <a:gd name="T15" fmla="*/ 21 h 160"/>
              <a:gd name="T16" fmla="*/ 46 w 159"/>
              <a:gd name="T17" fmla="*/ 43 h 160"/>
              <a:gd name="T18" fmla="*/ 50 w 159"/>
              <a:gd name="T19" fmla="*/ 49 h 160"/>
              <a:gd name="T20" fmla="*/ 48 w 159"/>
              <a:gd name="T21" fmla="*/ 56 h 160"/>
              <a:gd name="T22" fmla="*/ 42 w 159"/>
              <a:gd name="T23" fmla="*/ 61 h 160"/>
              <a:gd name="T24" fmla="*/ 33 w 159"/>
              <a:gd name="T25" fmla="*/ 58 h 160"/>
              <a:gd name="T26" fmla="*/ 30 w 159"/>
              <a:gd name="T27" fmla="*/ 51 h 160"/>
              <a:gd name="T28" fmla="*/ 33 w 159"/>
              <a:gd name="T29" fmla="*/ 44 h 160"/>
              <a:gd name="T30" fmla="*/ 40 w 159"/>
              <a:gd name="T31" fmla="*/ 41 h 160"/>
              <a:gd name="T32" fmla="*/ 122 w 159"/>
              <a:gd name="T33" fmla="*/ 41 h 160"/>
              <a:gd name="T34" fmla="*/ 128 w 159"/>
              <a:gd name="T35" fmla="*/ 45 h 160"/>
              <a:gd name="T36" fmla="*/ 129 w 159"/>
              <a:gd name="T37" fmla="*/ 53 h 160"/>
              <a:gd name="T38" fmla="*/ 125 w 159"/>
              <a:gd name="T39" fmla="*/ 59 h 160"/>
              <a:gd name="T40" fmla="*/ 116 w 159"/>
              <a:gd name="T41" fmla="*/ 60 h 160"/>
              <a:gd name="T42" fmla="*/ 110 w 159"/>
              <a:gd name="T43" fmla="*/ 55 h 160"/>
              <a:gd name="T44" fmla="*/ 110 w 159"/>
              <a:gd name="T45" fmla="*/ 47 h 160"/>
              <a:gd name="T46" fmla="*/ 116 w 159"/>
              <a:gd name="T47" fmla="*/ 42 h 160"/>
              <a:gd name="T48" fmla="*/ 120 w 159"/>
              <a:gd name="T49" fmla="*/ 41 h 160"/>
              <a:gd name="T50" fmla="*/ 37 w 159"/>
              <a:gd name="T51" fmla="*/ 84 h 160"/>
              <a:gd name="T52" fmla="*/ 40 w 159"/>
              <a:gd name="T53" fmla="*/ 91 h 160"/>
              <a:gd name="T54" fmla="*/ 37 w 159"/>
              <a:gd name="T55" fmla="*/ 98 h 160"/>
              <a:gd name="T56" fmla="*/ 30 w 159"/>
              <a:gd name="T57" fmla="*/ 101 h 160"/>
              <a:gd name="T58" fmla="*/ 23 w 159"/>
              <a:gd name="T59" fmla="*/ 98 h 160"/>
              <a:gd name="T60" fmla="*/ 20 w 159"/>
              <a:gd name="T61" fmla="*/ 91 h 160"/>
              <a:gd name="T62" fmla="*/ 23 w 159"/>
              <a:gd name="T63" fmla="*/ 84 h 160"/>
              <a:gd name="T64" fmla="*/ 32 w 159"/>
              <a:gd name="T65" fmla="*/ 81 h 160"/>
              <a:gd name="T66" fmla="*/ 64 w 159"/>
              <a:gd name="T67" fmla="*/ 2 h 160"/>
              <a:gd name="T68" fmla="*/ 42 w 159"/>
              <a:gd name="T69" fmla="*/ 10 h 160"/>
              <a:gd name="T70" fmla="*/ 23 w 159"/>
              <a:gd name="T71" fmla="*/ 24 h 160"/>
              <a:gd name="T72" fmla="*/ 10 w 159"/>
              <a:gd name="T73" fmla="*/ 42 h 160"/>
              <a:gd name="T74" fmla="*/ 2 w 159"/>
              <a:gd name="T75" fmla="*/ 64 h 160"/>
              <a:gd name="T76" fmla="*/ 0 w 159"/>
              <a:gd name="T77" fmla="*/ 85 h 160"/>
              <a:gd name="T78" fmla="*/ 4 w 159"/>
              <a:gd name="T79" fmla="*/ 105 h 160"/>
              <a:gd name="T80" fmla="*/ 23 w 159"/>
              <a:gd name="T81" fmla="*/ 136 h 160"/>
              <a:gd name="T82" fmla="*/ 51 w 159"/>
              <a:gd name="T83" fmla="*/ 156 h 160"/>
              <a:gd name="T84" fmla="*/ 82 w 159"/>
              <a:gd name="T85" fmla="*/ 160 h 160"/>
              <a:gd name="T86" fmla="*/ 94 w 159"/>
              <a:gd name="T87" fmla="*/ 153 h 160"/>
              <a:gd name="T88" fmla="*/ 97 w 159"/>
              <a:gd name="T89" fmla="*/ 136 h 160"/>
              <a:gd name="T90" fmla="*/ 93 w 159"/>
              <a:gd name="T91" fmla="*/ 123 h 160"/>
              <a:gd name="T92" fmla="*/ 95 w 159"/>
              <a:gd name="T93" fmla="*/ 113 h 160"/>
              <a:gd name="T94" fmla="*/ 102 w 159"/>
              <a:gd name="T95" fmla="*/ 105 h 160"/>
              <a:gd name="T96" fmla="*/ 112 w 159"/>
              <a:gd name="T97" fmla="*/ 101 h 160"/>
              <a:gd name="T98" fmla="*/ 151 w 159"/>
              <a:gd name="T99" fmla="*/ 97 h 160"/>
              <a:gd name="T100" fmla="*/ 159 w 159"/>
              <a:gd name="T101" fmla="*/ 84 h 160"/>
              <a:gd name="T102" fmla="*/ 155 w 159"/>
              <a:gd name="T103" fmla="*/ 54 h 160"/>
              <a:gd name="T104" fmla="*/ 137 w 159"/>
              <a:gd name="T105" fmla="*/ 25 h 160"/>
              <a:gd name="T106" fmla="*/ 108 w 159"/>
              <a:gd name="T107" fmla="*/ 6 h 160"/>
              <a:gd name="T108" fmla="*/ 82 w 159"/>
              <a:gd name="T10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9" h="160">
                <a:moveTo>
                  <a:pt x="82" y="21"/>
                </a:moveTo>
                <a:lnTo>
                  <a:pt x="84" y="22"/>
                </a:lnTo>
                <a:lnTo>
                  <a:pt x="85" y="23"/>
                </a:lnTo>
                <a:lnTo>
                  <a:pt x="87" y="24"/>
                </a:lnTo>
                <a:lnTo>
                  <a:pt x="88" y="25"/>
                </a:lnTo>
                <a:lnTo>
                  <a:pt x="89" y="27"/>
                </a:lnTo>
                <a:lnTo>
                  <a:pt x="90" y="29"/>
                </a:lnTo>
                <a:lnTo>
                  <a:pt x="90" y="31"/>
                </a:lnTo>
                <a:lnTo>
                  <a:pt x="90" y="33"/>
                </a:lnTo>
                <a:lnTo>
                  <a:pt x="89" y="35"/>
                </a:lnTo>
                <a:lnTo>
                  <a:pt x="88" y="37"/>
                </a:lnTo>
                <a:lnTo>
                  <a:pt x="87" y="38"/>
                </a:lnTo>
                <a:lnTo>
                  <a:pt x="85" y="39"/>
                </a:lnTo>
                <a:lnTo>
                  <a:pt x="84" y="40"/>
                </a:lnTo>
                <a:lnTo>
                  <a:pt x="82" y="41"/>
                </a:lnTo>
                <a:lnTo>
                  <a:pt x="78" y="41"/>
                </a:lnTo>
                <a:lnTo>
                  <a:pt x="76" y="40"/>
                </a:lnTo>
                <a:lnTo>
                  <a:pt x="74" y="39"/>
                </a:lnTo>
                <a:lnTo>
                  <a:pt x="73" y="38"/>
                </a:lnTo>
                <a:lnTo>
                  <a:pt x="72" y="37"/>
                </a:lnTo>
                <a:lnTo>
                  <a:pt x="71" y="35"/>
                </a:lnTo>
                <a:lnTo>
                  <a:pt x="70" y="33"/>
                </a:lnTo>
                <a:lnTo>
                  <a:pt x="70" y="31"/>
                </a:lnTo>
                <a:lnTo>
                  <a:pt x="70" y="29"/>
                </a:lnTo>
                <a:lnTo>
                  <a:pt x="71" y="27"/>
                </a:lnTo>
                <a:lnTo>
                  <a:pt x="72" y="25"/>
                </a:lnTo>
                <a:lnTo>
                  <a:pt x="73" y="24"/>
                </a:lnTo>
                <a:lnTo>
                  <a:pt x="74" y="23"/>
                </a:lnTo>
                <a:lnTo>
                  <a:pt x="76" y="22"/>
                </a:lnTo>
                <a:lnTo>
                  <a:pt x="78" y="21"/>
                </a:lnTo>
                <a:lnTo>
                  <a:pt x="82" y="21"/>
                </a:lnTo>
                <a:lnTo>
                  <a:pt x="82" y="21"/>
                </a:lnTo>
                <a:close/>
                <a:moveTo>
                  <a:pt x="40" y="41"/>
                </a:moveTo>
                <a:lnTo>
                  <a:pt x="42" y="41"/>
                </a:lnTo>
                <a:lnTo>
                  <a:pt x="44" y="42"/>
                </a:lnTo>
                <a:lnTo>
                  <a:pt x="46" y="43"/>
                </a:lnTo>
                <a:lnTo>
                  <a:pt x="47" y="44"/>
                </a:lnTo>
                <a:lnTo>
                  <a:pt x="48" y="45"/>
                </a:lnTo>
                <a:lnTo>
                  <a:pt x="49" y="47"/>
                </a:lnTo>
                <a:lnTo>
                  <a:pt x="50" y="49"/>
                </a:lnTo>
                <a:lnTo>
                  <a:pt x="50" y="51"/>
                </a:lnTo>
                <a:lnTo>
                  <a:pt x="50" y="53"/>
                </a:lnTo>
                <a:lnTo>
                  <a:pt x="49" y="55"/>
                </a:lnTo>
                <a:lnTo>
                  <a:pt x="48" y="56"/>
                </a:lnTo>
                <a:lnTo>
                  <a:pt x="47" y="58"/>
                </a:lnTo>
                <a:lnTo>
                  <a:pt x="46" y="59"/>
                </a:lnTo>
                <a:lnTo>
                  <a:pt x="44" y="60"/>
                </a:lnTo>
                <a:lnTo>
                  <a:pt x="42" y="61"/>
                </a:lnTo>
                <a:lnTo>
                  <a:pt x="38" y="61"/>
                </a:lnTo>
                <a:lnTo>
                  <a:pt x="36" y="60"/>
                </a:lnTo>
                <a:lnTo>
                  <a:pt x="34" y="59"/>
                </a:lnTo>
                <a:lnTo>
                  <a:pt x="33" y="58"/>
                </a:lnTo>
                <a:lnTo>
                  <a:pt x="32" y="56"/>
                </a:lnTo>
                <a:lnTo>
                  <a:pt x="31" y="55"/>
                </a:lnTo>
                <a:lnTo>
                  <a:pt x="30" y="53"/>
                </a:lnTo>
                <a:lnTo>
                  <a:pt x="30" y="51"/>
                </a:lnTo>
                <a:lnTo>
                  <a:pt x="30" y="49"/>
                </a:lnTo>
                <a:lnTo>
                  <a:pt x="31" y="47"/>
                </a:lnTo>
                <a:lnTo>
                  <a:pt x="32" y="45"/>
                </a:lnTo>
                <a:lnTo>
                  <a:pt x="33" y="44"/>
                </a:lnTo>
                <a:lnTo>
                  <a:pt x="34" y="43"/>
                </a:lnTo>
                <a:lnTo>
                  <a:pt x="36" y="42"/>
                </a:lnTo>
                <a:lnTo>
                  <a:pt x="38" y="41"/>
                </a:lnTo>
                <a:lnTo>
                  <a:pt x="40" y="41"/>
                </a:lnTo>
                <a:lnTo>
                  <a:pt x="40" y="41"/>
                </a:lnTo>
                <a:lnTo>
                  <a:pt x="40" y="41"/>
                </a:lnTo>
                <a:close/>
                <a:moveTo>
                  <a:pt x="120" y="41"/>
                </a:moveTo>
                <a:lnTo>
                  <a:pt x="122" y="41"/>
                </a:lnTo>
                <a:lnTo>
                  <a:pt x="123" y="42"/>
                </a:lnTo>
                <a:lnTo>
                  <a:pt x="125" y="43"/>
                </a:lnTo>
                <a:lnTo>
                  <a:pt x="127" y="44"/>
                </a:lnTo>
                <a:lnTo>
                  <a:pt x="128" y="45"/>
                </a:lnTo>
                <a:lnTo>
                  <a:pt x="129" y="47"/>
                </a:lnTo>
                <a:lnTo>
                  <a:pt x="129" y="49"/>
                </a:lnTo>
                <a:lnTo>
                  <a:pt x="130" y="51"/>
                </a:lnTo>
                <a:lnTo>
                  <a:pt x="129" y="53"/>
                </a:lnTo>
                <a:lnTo>
                  <a:pt x="129" y="55"/>
                </a:lnTo>
                <a:lnTo>
                  <a:pt x="128" y="56"/>
                </a:lnTo>
                <a:lnTo>
                  <a:pt x="127" y="58"/>
                </a:lnTo>
                <a:lnTo>
                  <a:pt x="125" y="59"/>
                </a:lnTo>
                <a:lnTo>
                  <a:pt x="123" y="60"/>
                </a:lnTo>
                <a:lnTo>
                  <a:pt x="122" y="61"/>
                </a:lnTo>
                <a:lnTo>
                  <a:pt x="118" y="61"/>
                </a:lnTo>
                <a:lnTo>
                  <a:pt x="116" y="60"/>
                </a:lnTo>
                <a:lnTo>
                  <a:pt x="114" y="59"/>
                </a:lnTo>
                <a:lnTo>
                  <a:pt x="113" y="58"/>
                </a:lnTo>
                <a:lnTo>
                  <a:pt x="111" y="56"/>
                </a:lnTo>
                <a:lnTo>
                  <a:pt x="110" y="55"/>
                </a:lnTo>
                <a:lnTo>
                  <a:pt x="110" y="53"/>
                </a:lnTo>
                <a:lnTo>
                  <a:pt x="110" y="51"/>
                </a:lnTo>
                <a:lnTo>
                  <a:pt x="110" y="49"/>
                </a:lnTo>
                <a:lnTo>
                  <a:pt x="110" y="47"/>
                </a:lnTo>
                <a:lnTo>
                  <a:pt x="111" y="45"/>
                </a:lnTo>
                <a:lnTo>
                  <a:pt x="113" y="44"/>
                </a:lnTo>
                <a:lnTo>
                  <a:pt x="114" y="43"/>
                </a:lnTo>
                <a:lnTo>
                  <a:pt x="116" y="42"/>
                </a:lnTo>
                <a:lnTo>
                  <a:pt x="118" y="41"/>
                </a:lnTo>
                <a:lnTo>
                  <a:pt x="120" y="41"/>
                </a:lnTo>
                <a:lnTo>
                  <a:pt x="120" y="41"/>
                </a:lnTo>
                <a:lnTo>
                  <a:pt x="120" y="41"/>
                </a:lnTo>
                <a:close/>
                <a:moveTo>
                  <a:pt x="32" y="81"/>
                </a:moveTo>
                <a:lnTo>
                  <a:pt x="34" y="82"/>
                </a:lnTo>
                <a:lnTo>
                  <a:pt x="36" y="82"/>
                </a:lnTo>
                <a:lnTo>
                  <a:pt x="37" y="84"/>
                </a:lnTo>
                <a:lnTo>
                  <a:pt x="38" y="85"/>
                </a:lnTo>
                <a:lnTo>
                  <a:pt x="39" y="87"/>
                </a:lnTo>
                <a:lnTo>
                  <a:pt x="40" y="89"/>
                </a:lnTo>
                <a:lnTo>
                  <a:pt x="40" y="91"/>
                </a:lnTo>
                <a:lnTo>
                  <a:pt x="40" y="93"/>
                </a:lnTo>
                <a:lnTo>
                  <a:pt x="39" y="95"/>
                </a:lnTo>
                <a:lnTo>
                  <a:pt x="38" y="96"/>
                </a:lnTo>
                <a:lnTo>
                  <a:pt x="37" y="98"/>
                </a:lnTo>
                <a:lnTo>
                  <a:pt x="36" y="99"/>
                </a:lnTo>
                <a:lnTo>
                  <a:pt x="34" y="100"/>
                </a:lnTo>
                <a:lnTo>
                  <a:pt x="32" y="100"/>
                </a:lnTo>
                <a:lnTo>
                  <a:pt x="30" y="101"/>
                </a:lnTo>
                <a:lnTo>
                  <a:pt x="28" y="100"/>
                </a:lnTo>
                <a:lnTo>
                  <a:pt x="26" y="100"/>
                </a:lnTo>
                <a:lnTo>
                  <a:pt x="24" y="99"/>
                </a:lnTo>
                <a:lnTo>
                  <a:pt x="23" y="98"/>
                </a:lnTo>
                <a:lnTo>
                  <a:pt x="22" y="96"/>
                </a:lnTo>
                <a:lnTo>
                  <a:pt x="21" y="95"/>
                </a:lnTo>
                <a:lnTo>
                  <a:pt x="20" y="93"/>
                </a:lnTo>
                <a:lnTo>
                  <a:pt x="20" y="91"/>
                </a:lnTo>
                <a:lnTo>
                  <a:pt x="20" y="89"/>
                </a:lnTo>
                <a:lnTo>
                  <a:pt x="21" y="87"/>
                </a:lnTo>
                <a:lnTo>
                  <a:pt x="22" y="85"/>
                </a:lnTo>
                <a:lnTo>
                  <a:pt x="23" y="84"/>
                </a:lnTo>
                <a:lnTo>
                  <a:pt x="24" y="82"/>
                </a:lnTo>
                <a:lnTo>
                  <a:pt x="26" y="82"/>
                </a:lnTo>
                <a:lnTo>
                  <a:pt x="28" y="81"/>
                </a:lnTo>
                <a:lnTo>
                  <a:pt x="32" y="81"/>
                </a:lnTo>
                <a:lnTo>
                  <a:pt x="32" y="81"/>
                </a:lnTo>
                <a:close/>
                <a:moveTo>
                  <a:pt x="82" y="0"/>
                </a:moveTo>
                <a:lnTo>
                  <a:pt x="73" y="1"/>
                </a:lnTo>
                <a:lnTo>
                  <a:pt x="64" y="2"/>
                </a:lnTo>
                <a:lnTo>
                  <a:pt x="58" y="3"/>
                </a:lnTo>
                <a:lnTo>
                  <a:pt x="52" y="5"/>
                </a:lnTo>
                <a:lnTo>
                  <a:pt x="47" y="7"/>
                </a:lnTo>
                <a:lnTo>
                  <a:pt x="42" y="10"/>
                </a:lnTo>
                <a:lnTo>
                  <a:pt x="37" y="13"/>
                </a:lnTo>
                <a:lnTo>
                  <a:pt x="32" y="17"/>
                </a:lnTo>
                <a:lnTo>
                  <a:pt x="28" y="20"/>
                </a:lnTo>
                <a:lnTo>
                  <a:pt x="23" y="24"/>
                </a:lnTo>
                <a:lnTo>
                  <a:pt x="19" y="28"/>
                </a:lnTo>
                <a:lnTo>
                  <a:pt x="16" y="33"/>
                </a:lnTo>
                <a:lnTo>
                  <a:pt x="13" y="37"/>
                </a:lnTo>
                <a:lnTo>
                  <a:pt x="10" y="42"/>
                </a:lnTo>
                <a:lnTo>
                  <a:pt x="7" y="48"/>
                </a:lnTo>
                <a:lnTo>
                  <a:pt x="5" y="53"/>
                </a:lnTo>
                <a:lnTo>
                  <a:pt x="3" y="59"/>
                </a:lnTo>
                <a:lnTo>
                  <a:pt x="2" y="64"/>
                </a:lnTo>
                <a:lnTo>
                  <a:pt x="1" y="70"/>
                </a:lnTo>
                <a:lnTo>
                  <a:pt x="0" y="75"/>
                </a:lnTo>
                <a:lnTo>
                  <a:pt x="0" y="80"/>
                </a:lnTo>
                <a:lnTo>
                  <a:pt x="0" y="85"/>
                </a:lnTo>
                <a:lnTo>
                  <a:pt x="1" y="90"/>
                </a:lnTo>
                <a:lnTo>
                  <a:pt x="2" y="95"/>
                </a:lnTo>
                <a:lnTo>
                  <a:pt x="3" y="100"/>
                </a:lnTo>
                <a:lnTo>
                  <a:pt x="4" y="105"/>
                </a:lnTo>
                <a:lnTo>
                  <a:pt x="7" y="113"/>
                </a:lnTo>
                <a:lnTo>
                  <a:pt x="12" y="122"/>
                </a:lnTo>
                <a:lnTo>
                  <a:pt x="17" y="129"/>
                </a:lnTo>
                <a:lnTo>
                  <a:pt x="23" y="136"/>
                </a:lnTo>
                <a:lnTo>
                  <a:pt x="29" y="142"/>
                </a:lnTo>
                <a:lnTo>
                  <a:pt x="36" y="148"/>
                </a:lnTo>
                <a:lnTo>
                  <a:pt x="44" y="152"/>
                </a:lnTo>
                <a:lnTo>
                  <a:pt x="51" y="156"/>
                </a:lnTo>
                <a:lnTo>
                  <a:pt x="59" y="158"/>
                </a:lnTo>
                <a:lnTo>
                  <a:pt x="67" y="160"/>
                </a:lnTo>
                <a:lnTo>
                  <a:pt x="75" y="160"/>
                </a:lnTo>
                <a:lnTo>
                  <a:pt x="82" y="160"/>
                </a:lnTo>
                <a:lnTo>
                  <a:pt x="85" y="159"/>
                </a:lnTo>
                <a:lnTo>
                  <a:pt x="87" y="158"/>
                </a:lnTo>
                <a:lnTo>
                  <a:pt x="91" y="156"/>
                </a:lnTo>
                <a:lnTo>
                  <a:pt x="94" y="153"/>
                </a:lnTo>
                <a:lnTo>
                  <a:pt x="96" y="149"/>
                </a:lnTo>
                <a:lnTo>
                  <a:pt x="97" y="145"/>
                </a:lnTo>
                <a:lnTo>
                  <a:pt x="98" y="140"/>
                </a:lnTo>
                <a:lnTo>
                  <a:pt x="97" y="136"/>
                </a:lnTo>
                <a:lnTo>
                  <a:pt x="96" y="131"/>
                </a:lnTo>
                <a:lnTo>
                  <a:pt x="94" y="128"/>
                </a:lnTo>
                <a:lnTo>
                  <a:pt x="94" y="126"/>
                </a:lnTo>
                <a:lnTo>
                  <a:pt x="93" y="123"/>
                </a:lnTo>
                <a:lnTo>
                  <a:pt x="93" y="120"/>
                </a:lnTo>
                <a:lnTo>
                  <a:pt x="94" y="118"/>
                </a:lnTo>
                <a:lnTo>
                  <a:pt x="94" y="115"/>
                </a:lnTo>
                <a:lnTo>
                  <a:pt x="95" y="113"/>
                </a:lnTo>
                <a:lnTo>
                  <a:pt x="96" y="111"/>
                </a:lnTo>
                <a:lnTo>
                  <a:pt x="98" y="108"/>
                </a:lnTo>
                <a:lnTo>
                  <a:pt x="100" y="106"/>
                </a:lnTo>
                <a:lnTo>
                  <a:pt x="102" y="105"/>
                </a:lnTo>
                <a:lnTo>
                  <a:pt x="104" y="103"/>
                </a:lnTo>
                <a:lnTo>
                  <a:pt x="106" y="102"/>
                </a:lnTo>
                <a:lnTo>
                  <a:pt x="109" y="101"/>
                </a:lnTo>
                <a:lnTo>
                  <a:pt x="112" y="101"/>
                </a:lnTo>
                <a:lnTo>
                  <a:pt x="139" y="101"/>
                </a:lnTo>
                <a:lnTo>
                  <a:pt x="143" y="100"/>
                </a:lnTo>
                <a:lnTo>
                  <a:pt x="147" y="99"/>
                </a:lnTo>
                <a:lnTo>
                  <a:pt x="151" y="97"/>
                </a:lnTo>
                <a:lnTo>
                  <a:pt x="154" y="95"/>
                </a:lnTo>
                <a:lnTo>
                  <a:pt x="156" y="92"/>
                </a:lnTo>
                <a:lnTo>
                  <a:pt x="158" y="88"/>
                </a:lnTo>
                <a:lnTo>
                  <a:pt x="159" y="84"/>
                </a:lnTo>
                <a:lnTo>
                  <a:pt x="159" y="80"/>
                </a:lnTo>
                <a:lnTo>
                  <a:pt x="159" y="71"/>
                </a:lnTo>
                <a:lnTo>
                  <a:pt x="157" y="62"/>
                </a:lnTo>
                <a:lnTo>
                  <a:pt x="155" y="54"/>
                </a:lnTo>
                <a:lnTo>
                  <a:pt x="152" y="46"/>
                </a:lnTo>
                <a:lnTo>
                  <a:pt x="147" y="38"/>
                </a:lnTo>
                <a:lnTo>
                  <a:pt x="143" y="31"/>
                </a:lnTo>
                <a:lnTo>
                  <a:pt x="137" y="25"/>
                </a:lnTo>
                <a:lnTo>
                  <a:pt x="131" y="19"/>
                </a:lnTo>
                <a:lnTo>
                  <a:pt x="124" y="14"/>
                </a:lnTo>
                <a:lnTo>
                  <a:pt x="116" y="10"/>
                </a:lnTo>
                <a:lnTo>
                  <a:pt x="108" y="6"/>
                </a:lnTo>
                <a:lnTo>
                  <a:pt x="100" y="3"/>
                </a:lnTo>
                <a:lnTo>
                  <a:pt x="91" y="1"/>
                </a:lnTo>
                <a:lnTo>
                  <a:pt x="82" y="0"/>
                </a:lnTo>
                <a:lnTo>
                  <a:pt x="82" y="0"/>
                </a:lnTo>
                <a:lnTo>
                  <a:pt x="8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74517342-DBC4-EC4F-454C-0BF1BF721ED5}"/>
              </a:ext>
            </a:extLst>
          </p:cNvPr>
          <p:cNvSpPr>
            <a:spLocks/>
          </p:cNvSpPr>
          <p:nvPr/>
        </p:nvSpPr>
        <p:spPr bwMode="auto">
          <a:xfrm>
            <a:off x="1290638" y="2473325"/>
            <a:ext cx="254000" cy="254000"/>
          </a:xfrm>
          <a:custGeom>
            <a:avLst/>
            <a:gdLst>
              <a:gd name="T0" fmla="*/ 153 w 160"/>
              <a:gd name="T1" fmla="*/ 0 h 160"/>
              <a:gd name="T2" fmla="*/ 151 w 160"/>
              <a:gd name="T3" fmla="*/ 1 h 160"/>
              <a:gd name="T4" fmla="*/ 148 w 160"/>
              <a:gd name="T5" fmla="*/ 1 h 160"/>
              <a:gd name="T6" fmla="*/ 4 w 160"/>
              <a:gd name="T7" fmla="*/ 85 h 160"/>
              <a:gd name="T8" fmla="*/ 2 w 160"/>
              <a:gd name="T9" fmla="*/ 87 h 160"/>
              <a:gd name="T10" fmla="*/ 1 w 160"/>
              <a:gd name="T11" fmla="*/ 88 h 160"/>
              <a:gd name="T12" fmla="*/ 0 w 160"/>
              <a:gd name="T13" fmla="*/ 90 h 160"/>
              <a:gd name="T14" fmla="*/ 0 w 160"/>
              <a:gd name="T15" fmla="*/ 92 h 160"/>
              <a:gd name="T16" fmla="*/ 0 w 160"/>
              <a:gd name="T17" fmla="*/ 94 h 160"/>
              <a:gd name="T18" fmla="*/ 1 w 160"/>
              <a:gd name="T19" fmla="*/ 96 h 160"/>
              <a:gd name="T20" fmla="*/ 3 w 160"/>
              <a:gd name="T21" fmla="*/ 97 h 160"/>
              <a:gd name="T22" fmla="*/ 4 w 160"/>
              <a:gd name="T23" fmla="*/ 99 h 160"/>
              <a:gd name="T24" fmla="*/ 38 w 160"/>
              <a:gd name="T25" fmla="*/ 112 h 160"/>
              <a:gd name="T26" fmla="*/ 127 w 160"/>
              <a:gd name="T27" fmla="*/ 34 h 160"/>
              <a:gd name="T28" fmla="*/ 128 w 160"/>
              <a:gd name="T29" fmla="*/ 33 h 160"/>
              <a:gd name="T30" fmla="*/ 128 w 160"/>
              <a:gd name="T31" fmla="*/ 33 h 160"/>
              <a:gd name="T32" fmla="*/ 129 w 160"/>
              <a:gd name="T33" fmla="*/ 34 h 160"/>
              <a:gd name="T34" fmla="*/ 130 w 160"/>
              <a:gd name="T35" fmla="*/ 35 h 160"/>
              <a:gd name="T36" fmla="*/ 130 w 160"/>
              <a:gd name="T37" fmla="*/ 36 h 160"/>
              <a:gd name="T38" fmla="*/ 130 w 160"/>
              <a:gd name="T39" fmla="*/ 36 h 160"/>
              <a:gd name="T40" fmla="*/ 55 w 160"/>
              <a:gd name="T41" fmla="*/ 128 h 160"/>
              <a:gd name="T42" fmla="*/ 55 w 160"/>
              <a:gd name="T43" fmla="*/ 153 h 160"/>
              <a:gd name="T44" fmla="*/ 55 w 160"/>
              <a:gd name="T45" fmla="*/ 155 h 160"/>
              <a:gd name="T46" fmla="*/ 56 w 160"/>
              <a:gd name="T47" fmla="*/ 157 h 160"/>
              <a:gd name="T48" fmla="*/ 58 w 160"/>
              <a:gd name="T49" fmla="*/ 159 h 160"/>
              <a:gd name="T50" fmla="*/ 60 w 160"/>
              <a:gd name="T51" fmla="*/ 160 h 160"/>
              <a:gd name="T52" fmla="*/ 62 w 160"/>
              <a:gd name="T53" fmla="*/ 160 h 160"/>
              <a:gd name="T54" fmla="*/ 64 w 160"/>
              <a:gd name="T55" fmla="*/ 160 h 160"/>
              <a:gd name="T56" fmla="*/ 66 w 160"/>
              <a:gd name="T57" fmla="*/ 159 h 160"/>
              <a:gd name="T58" fmla="*/ 68 w 160"/>
              <a:gd name="T59" fmla="*/ 158 h 160"/>
              <a:gd name="T60" fmla="*/ 88 w 160"/>
              <a:gd name="T61" fmla="*/ 134 h 160"/>
              <a:gd name="T62" fmla="*/ 126 w 160"/>
              <a:gd name="T63" fmla="*/ 150 h 160"/>
              <a:gd name="T64" fmla="*/ 128 w 160"/>
              <a:gd name="T65" fmla="*/ 150 h 160"/>
              <a:gd name="T66" fmla="*/ 131 w 160"/>
              <a:gd name="T67" fmla="*/ 150 h 160"/>
              <a:gd name="T68" fmla="*/ 133 w 160"/>
              <a:gd name="T69" fmla="*/ 149 h 160"/>
              <a:gd name="T70" fmla="*/ 135 w 160"/>
              <a:gd name="T71" fmla="*/ 148 h 160"/>
              <a:gd name="T72" fmla="*/ 136 w 160"/>
              <a:gd name="T73" fmla="*/ 147 h 160"/>
              <a:gd name="T74" fmla="*/ 136 w 160"/>
              <a:gd name="T75" fmla="*/ 146 h 160"/>
              <a:gd name="T76" fmla="*/ 137 w 160"/>
              <a:gd name="T77" fmla="*/ 144 h 160"/>
              <a:gd name="T78" fmla="*/ 160 w 160"/>
              <a:gd name="T79" fmla="*/ 10 h 160"/>
              <a:gd name="T80" fmla="*/ 160 w 160"/>
              <a:gd name="T81" fmla="*/ 7 h 160"/>
              <a:gd name="T82" fmla="*/ 159 w 160"/>
              <a:gd name="T83" fmla="*/ 5 h 160"/>
              <a:gd name="T84" fmla="*/ 158 w 160"/>
              <a:gd name="T85" fmla="*/ 3 h 160"/>
              <a:gd name="T86" fmla="*/ 156 w 160"/>
              <a:gd name="T87" fmla="*/ 2 h 160"/>
              <a:gd name="T88" fmla="*/ 155 w 160"/>
              <a:gd name="T89" fmla="*/ 1 h 160"/>
              <a:gd name="T90" fmla="*/ 153 w 160"/>
              <a:gd name="T91" fmla="*/ 0 h 160"/>
              <a:gd name="T92" fmla="*/ 153 w 160"/>
              <a:gd name="T93" fmla="*/ 0 h 160"/>
              <a:gd name="T94" fmla="*/ 153 w 160"/>
              <a:gd name="T9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153" y="0"/>
                </a:moveTo>
                <a:lnTo>
                  <a:pt x="151" y="1"/>
                </a:lnTo>
                <a:lnTo>
                  <a:pt x="148" y="1"/>
                </a:lnTo>
                <a:lnTo>
                  <a:pt x="4" y="85"/>
                </a:lnTo>
                <a:lnTo>
                  <a:pt x="2" y="87"/>
                </a:lnTo>
                <a:lnTo>
                  <a:pt x="1" y="88"/>
                </a:lnTo>
                <a:lnTo>
                  <a:pt x="0" y="90"/>
                </a:lnTo>
                <a:lnTo>
                  <a:pt x="0" y="92"/>
                </a:lnTo>
                <a:lnTo>
                  <a:pt x="0" y="94"/>
                </a:lnTo>
                <a:lnTo>
                  <a:pt x="1" y="96"/>
                </a:lnTo>
                <a:lnTo>
                  <a:pt x="3" y="97"/>
                </a:lnTo>
                <a:lnTo>
                  <a:pt x="4" y="99"/>
                </a:lnTo>
                <a:lnTo>
                  <a:pt x="38" y="112"/>
                </a:lnTo>
                <a:lnTo>
                  <a:pt x="127" y="34"/>
                </a:lnTo>
                <a:lnTo>
                  <a:pt x="128" y="33"/>
                </a:lnTo>
                <a:lnTo>
                  <a:pt x="128" y="33"/>
                </a:lnTo>
                <a:lnTo>
                  <a:pt x="129" y="34"/>
                </a:lnTo>
                <a:lnTo>
                  <a:pt x="130" y="35"/>
                </a:lnTo>
                <a:lnTo>
                  <a:pt x="130" y="36"/>
                </a:lnTo>
                <a:lnTo>
                  <a:pt x="130" y="36"/>
                </a:lnTo>
                <a:lnTo>
                  <a:pt x="55" y="128"/>
                </a:lnTo>
                <a:lnTo>
                  <a:pt x="55" y="153"/>
                </a:lnTo>
                <a:lnTo>
                  <a:pt x="55" y="155"/>
                </a:lnTo>
                <a:lnTo>
                  <a:pt x="56" y="157"/>
                </a:lnTo>
                <a:lnTo>
                  <a:pt x="58" y="159"/>
                </a:lnTo>
                <a:lnTo>
                  <a:pt x="60" y="160"/>
                </a:lnTo>
                <a:lnTo>
                  <a:pt x="62" y="160"/>
                </a:lnTo>
                <a:lnTo>
                  <a:pt x="64" y="160"/>
                </a:lnTo>
                <a:lnTo>
                  <a:pt x="66" y="159"/>
                </a:lnTo>
                <a:lnTo>
                  <a:pt x="68" y="158"/>
                </a:lnTo>
                <a:lnTo>
                  <a:pt x="88" y="134"/>
                </a:lnTo>
                <a:lnTo>
                  <a:pt x="126" y="150"/>
                </a:lnTo>
                <a:lnTo>
                  <a:pt x="128" y="150"/>
                </a:lnTo>
                <a:lnTo>
                  <a:pt x="131" y="150"/>
                </a:lnTo>
                <a:lnTo>
                  <a:pt x="133" y="149"/>
                </a:lnTo>
                <a:lnTo>
                  <a:pt x="135" y="148"/>
                </a:lnTo>
                <a:lnTo>
                  <a:pt x="136" y="147"/>
                </a:lnTo>
                <a:lnTo>
                  <a:pt x="136" y="146"/>
                </a:lnTo>
                <a:lnTo>
                  <a:pt x="137" y="144"/>
                </a:lnTo>
                <a:lnTo>
                  <a:pt x="160" y="10"/>
                </a:lnTo>
                <a:lnTo>
                  <a:pt x="160" y="7"/>
                </a:lnTo>
                <a:lnTo>
                  <a:pt x="159" y="5"/>
                </a:lnTo>
                <a:lnTo>
                  <a:pt x="158" y="3"/>
                </a:lnTo>
                <a:lnTo>
                  <a:pt x="156" y="2"/>
                </a:lnTo>
                <a:lnTo>
                  <a:pt x="155" y="1"/>
                </a:lnTo>
                <a:lnTo>
                  <a:pt x="153" y="0"/>
                </a:lnTo>
                <a:lnTo>
                  <a:pt x="153" y="0"/>
                </a:lnTo>
                <a:lnTo>
                  <a:pt x="153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EBB5895D-1508-6D74-432D-B5952ED33FE2}"/>
              </a:ext>
            </a:extLst>
          </p:cNvPr>
          <p:cNvSpPr>
            <a:spLocks/>
          </p:cNvSpPr>
          <p:nvPr/>
        </p:nvSpPr>
        <p:spPr bwMode="auto">
          <a:xfrm>
            <a:off x="1857376" y="2473325"/>
            <a:ext cx="220663" cy="254000"/>
          </a:xfrm>
          <a:custGeom>
            <a:avLst/>
            <a:gdLst>
              <a:gd name="T0" fmla="*/ 97 w 139"/>
              <a:gd name="T1" fmla="*/ 1 h 160"/>
              <a:gd name="T2" fmla="*/ 87 w 139"/>
              <a:gd name="T3" fmla="*/ 5 h 160"/>
              <a:gd name="T4" fmla="*/ 79 w 139"/>
              <a:gd name="T5" fmla="*/ 11 h 160"/>
              <a:gd name="T6" fmla="*/ 8 w 139"/>
              <a:gd name="T7" fmla="*/ 86 h 160"/>
              <a:gd name="T8" fmla="*/ 2 w 139"/>
              <a:gd name="T9" fmla="*/ 98 h 160"/>
              <a:gd name="T10" fmla="*/ 0 w 139"/>
              <a:gd name="T11" fmla="*/ 112 h 160"/>
              <a:gd name="T12" fmla="*/ 1 w 139"/>
              <a:gd name="T13" fmla="*/ 126 h 160"/>
              <a:gd name="T14" fmla="*/ 7 w 139"/>
              <a:gd name="T15" fmla="*/ 138 h 160"/>
              <a:gd name="T16" fmla="*/ 17 w 139"/>
              <a:gd name="T17" fmla="*/ 149 h 160"/>
              <a:gd name="T18" fmla="*/ 29 w 139"/>
              <a:gd name="T19" fmla="*/ 157 h 160"/>
              <a:gd name="T20" fmla="*/ 42 w 139"/>
              <a:gd name="T21" fmla="*/ 160 h 160"/>
              <a:gd name="T22" fmla="*/ 60 w 139"/>
              <a:gd name="T23" fmla="*/ 158 h 160"/>
              <a:gd name="T24" fmla="*/ 72 w 139"/>
              <a:gd name="T25" fmla="*/ 152 h 160"/>
              <a:gd name="T26" fmla="*/ 133 w 139"/>
              <a:gd name="T27" fmla="*/ 91 h 160"/>
              <a:gd name="T28" fmla="*/ 135 w 139"/>
              <a:gd name="T29" fmla="*/ 86 h 160"/>
              <a:gd name="T30" fmla="*/ 125 w 139"/>
              <a:gd name="T31" fmla="*/ 76 h 160"/>
              <a:gd name="T32" fmla="*/ 119 w 139"/>
              <a:gd name="T33" fmla="*/ 77 h 160"/>
              <a:gd name="T34" fmla="*/ 57 w 139"/>
              <a:gd name="T35" fmla="*/ 138 h 160"/>
              <a:gd name="T36" fmla="*/ 41 w 139"/>
              <a:gd name="T37" fmla="*/ 140 h 160"/>
              <a:gd name="T38" fmla="*/ 27 w 139"/>
              <a:gd name="T39" fmla="*/ 132 h 160"/>
              <a:gd name="T40" fmla="*/ 20 w 139"/>
              <a:gd name="T41" fmla="*/ 118 h 160"/>
              <a:gd name="T42" fmla="*/ 22 w 139"/>
              <a:gd name="T43" fmla="*/ 102 h 160"/>
              <a:gd name="T44" fmla="*/ 93 w 139"/>
              <a:gd name="T45" fmla="*/ 25 h 160"/>
              <a:gd name="T46" fmla="*/ 101 w 139"/>
              <a:gd name="T47" fmla="*/ 21 h 160"/>
              <a:gd name="T48" fmla="*/ 110 w 139"/>
              <a:gd name="T49" fmla="*/ 22 h 160"/>
              <a:gd name="T50" fmla="*/ 117 w 139"/>
              <a:gd name="T51" fmla="*/ 28 h 160"/>
              <a:gd name="T52" fmla="*/ 119 w 139"/>
              <a:gd name="T53" fmla="*/ 37 h 160"/>
              <a:gd name="T54" fmla="*/ 117 w 139"/>
              <a:gd name="T55" fmla="*/ 46 h 160"/>
              <a:gd name="T56" fmla="*/ 57 w 139"/>
              <a:gd name="T57" fmla="*/ 107 h 160"/>
              <a:gd name="T58" fmla="*/ 52 w 139"/>
              <a:gd name="T59" fmla="*/ 105 h 160"/>
              <a:gd name="T60" fmla="*/ 53 w 139"/>
              <a:gd name="T61" fmla="*/ 100 h 160"/>
              <a:gd name="T62" fmla="*/ 99 w 139"/>
              <a:gd name="T63" fmla="*/ 51 h 160"/>
              <a:gd name="T64" fmla="*/ 91 w 139"/>
              <a:gd name="T65" fmla="*/ 41 h 160"/>
              <a:gd name="T66" fmla="*/ 85 w 139"/>
              <a:gd name="T67" fmla="*/ 40 h 160"/>
              <a:gd name="T68" fmla="*/ 36 w 139"/>
              <a:gd name="T69" fmla="*/ 90 h 160"/>
              <a:gd name="T70" fmla="*/ 32 w 139"/>
              <a:gd name="T71" fmla="*/ 103 h 160"/>
              <a:gd name="T72" fmla="*/ 35 w 139"/>
              <a:gd name="T73" fmla="*/ 116 h 160"/>
              <a:gd name="T74" fmla="*/ 46 w 139"/>
              <a:gd name="T75" fmla="*/ 125 h 160"/>
              <a:gd name="T76" fmla="*/ 60 w 139"/>
              <a:gd name="T77" fmla="*/ 127 h 160"/>
              <a:gd name="T78" fmla="*/ 72 w 139"/>
              <a:gd name="T79" fmla="*/ 120 h 160"/>
              <a:gd name="T80" fmla="*/ 133 w 139"/>
              <a:gd name="T81" fmla="*/ 56 h 160"/>
              <a:gd name="T82" fmla="*/ 138 w 139"/>
              <a:gd name="T83" fmla="*/ 47 h 160"/>
              <a:gd name="T84" fmla="*/ 139 w 139"/>
              <a:gd name="T85" fmla="*/ 37 h 160"/>
              <a:gd name="T86" fmla="*/ 138 w 139"/>
              <a:gd name="T87" fmla="*/ 27 h 160"/>
              <a:gd name="T88" fmla="*/ 133 w 139"/>
              <a:gd name="T89" fmla="*/ 17 h 160"/>
              <a:gd name="T90" fmla="*/ 126 w 139"/>
              <a:gd name="T91" fmla="*/ 9 h 160"/>
              <a:gd name="T92" fmla="*/ 117 w 139"/>
              <a:gd name="T93" fmla="*/ 3 h 160"/>
              <a:gd name="T94" fmla="*/ 107 w 139"/>
              <a:gd name="T95" fmla="*/ 1 h 160"/>
              <a:gd name="T96" fmla="*/ 104 w 139"/>
              <a:gd name="T9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9" h="160">
                <a:moveTo>
                  <a:pt x="104" y="0"/>
                </a:moveTo>
                <a:lnTo>
                  <a:pt x="100" y="1"/>
                </a:lnTo>
                <a:lnTo>
                  <a:pt x="97" y="1"/>
                </a:lnTo>
                <a:lnTo>
                  <a:pt x="94" y="2"/>
                </a:lnTo>
                <a:lnTo>
                  <a:pt x="90" y="3"/>
                </a:lnTo>
                <a:lnTo>
                  <a:pt x="87" y="5"/>
                </a:lnTo>
                <a:lnTo>
                  <a:pt x="84" y="6"/>
                </a:lnTo>
                <a:lnTo>
                  <a:pt x="81" y="9"/>
                </a:lnTo>
                <a:lnTo>
                  <a:pt x="79" y="11"/>
                </a:lnTo>
                <a:lnTo>
                  <a:pt x="14" y="78"/>
                </a:lnTo>
                <a:lnTo>
                  <a:pt x="10" y="82"/>
                </a:lnTo>
                <a:lnTo>
                  <a:pt x="8" y="86"/>
                </a:lnTo>
                <a:lnTo>
                  <a:pt x="5" y="90"/>
                </a:lnTo>
                <a:lnTo>
                  <a:pt x="3" y="94"/>
                </a:lnTo>
                <a:lnTo>
                  <a:pt x="2" y="98"/>
                </a:lnTo>
                <a:lnTo>
                  <a:pt x="1" y="103"/>
                </a:lnTo>
                <a:lnTo>
                  <a:pt x="0" y="108"/>
                </a:lnTo>
                <a:lnTo>
                  <a:pt x="0" y="112"/>
                </a:lnTo>
                <a:lnTo>
                  <a:pt x="0" y="117"/>
                </a:lnTo>
                <a:lnTo>
                  <a:pt x="0" y="121"/>
                </a:lnTo>
                <a:lnTo>
                  <a:pt x="1" y="126"/>
                </a:lnTo>
                <a:lnTo>
                  <a:pt x="3" y="130"/>
                </a:lnTo>
                <a:lnTo>
                  <a:pt x="5" y="134"/>
                </a:lnTo>
                <a:lnTo>
                  <a:pt x="7" y="138"/>
                </a:lnTo>
                <a:lnTo>
                  <a:pt x="10" y="142"/>
                </a:lnTo>
                <a:lnTo>
                  <a:pt x="13" y="146"/>
                </a:lnTo>
                <a:lnTo>
                  <a:pt x="17" y="149"/>
                </a:lnTo>
                <a:lnTo>
                  <a:pt x="20" y="152"/>
                </a:lnTo>
                <a:lnTo>
                  <a:pt x="24" y="155"/>
                </a:lnTo>
                <a:lnTo>
                  <a:pt x="29" y="157"/>
                </a:lnTo>
                <a:lnTo>
                  <a:pt x="33" y="158"/>
                </a:lnTo>
                <a:lnTo>
                  <a:pt x="37" y="159"/>
                </a:lnTo>
                <a:lnTo>
                  <a:pt x="42" y="160"/>
                </a:lnTo>
                <a:lnTo>
                  <a:pt x="51" y="160"/>
                </a:lnTo>
                <a:lnTo>
                  <a:pt x="55" y="159"/>
                </a:lnTo>
                <a:lnTo>
                  <a:pt x="60" y="158"/>
                </a:lnTo>
                <a:lnTo>
                  <a:pt x="64" y="157"/>
                </a:lnTo>
                <a:lnTo>
                  <a:pt x="68" y="155"/>
                </a:lnTo>
                <a:lnTo>
                  <a:pt x="72" y="152"/>
                </a:lnTo>
                <a:lnTo>
                  <a:pt x="76" y="149"/>
                </a:lnTo>
                <a:lnTo>
                  <a:pt x="80" y="146"/>
                </a:lnTo>
                <a:lnTo>
                  <a:pt x="133" y="91"/>
                </a:lnTo>
                <a:lnTo>
                  <a:pt x="135" y="90"/>
                </a:lnTo>
                <a:lnTo>
                  <a:pt x="135" y="88"/>
                </a:lnTo>
                <a:lnTo>
                  <a:pt x="135" y="86"/>
                </a:lnTo>
                <a:lnTo>
                  <a:pt x="133" y="84"/>
                </a:lnTo>
                <a:lnTo>
                  <a:pt x="126" y="77"/>
                </a:lnTo>
                <a:lnTo>
                  <a:pt x="125" y="76"/>
                </a:lnTo>
                <a:lnTo>
                  <a:pt x="123" y="76"/>
                </a:lnTo>
                <a:lnTo>
                  <a:pt x="121" y="76"/>
                </a:lnTo>
                <a:lnTo>
                  <a:pt x="119" y="77"/>
                </a:lnTo>
                <a:lnTo>
                  <a:pt x="66" y="132"/>
                </a:lnTo>
                <a:lnTo>
                  <a:pt x="61" y="136"/>
                </a:lnTo>
                <a:lnTo>
                  <a:pt x="57" y="138"/>
                </a:lnTo>
                <a:lnTo>
                  <a:pt x="52" y="140"/>
                </a:lnTo>
                <a:lnTo>
                  <a:pt x="47" y="140"/>
                </a:lnTo>
                <a:lnTo>
                  <a:pt x="41" y="140"/>
                </a:lnTo>
                <a:lnTo>
                  <a:pt x="36" y="138"/>
                </a:lnTo>
                <a:lnTo>
                  <a:pt x="32" y="136"/>
                </a:lnTo>
                <a:lnTo>
                  <a:pt x="27" y="132"/>
                </a:lnTo>
                <a:lnTo>
                  <a:pt x="24" y="128"/>
                </a:lnTo>
                <a:lnTo>
                  <a:pt x="21" y="123"/>
                </a:lnTo>
                <a:lnTo>
                  <a:pt x="20" y="118"/>
                </a:lnTo>
                <a:lnTo>
                  <a:pt x="20" y="112"/>
                </a:lnTo>
                <a:lnTo>
                  <a:pt x="20" y="107"/>
                </a:lnTo>
                <a:lnTo>
                  <a:pt x="22" y="102"/>
                </a:lnTo>
                <a:lnTo>
                  <a:pt x="24" y="97"/>
                </a:lnTo>
                <a:lnTo>
                  <a:pt x="28" y="92"/>
                </a:lnTo>
                <a:lnTo>
                  <a:pt x="93" y="25"/>
                </a:lnTo>
                <a:lnTo>
                  <a:pt x="95" y="23"/>
                </a:lnTo>
                <a:lnTo>
                  <a:pt x="98" y="22"/>
                </a:lnTo>
                <a:lnTo>
                  <a:pt x="101" y="21"/>
                </a:lnTo>
                <a:lnTo>
                  <a:pt x="104" y="21"/>
                </a:lnTo>
                <a:lnTo>
                  <a:pt x="107" y="21"/>
                </a:lnTo>
                <a:lnTo>
                  <a:pt x="110" y="22"/>
                </a:lnTo>
                <a:lnTo>
                  <a:pt x="112" y="23"/>
                </a:lnTo>
                <a:lnTo>
                  <a:pt x="115" y="25"/>
                </a:lnTo>
                <a:lnTo>
                  <a:pt x="117" y="28"/>
                </a:lnTo>
                <a:lnTo>
                  <a:pt x="118" y="31"/>
                </a:lnTo>
                <a:lnTo>
                  <a:pt x="119" y="34"/>
                </a:lnTo>
                <a:lnTo>
                  <a:pt x="119" y="37"/>
                </a:lnTo>
                <a:lnTo>
                  <a:pt x="119" y="40"/>
                </a:lnTo>
                <a:lnTo>
                  <a:pt x="118" y="43"/>
                </a:lnTo>
                <a:lnTo>
                  <a:pt x="117" y="46"/>
                </a:lnTo>
                <a:lnTo>
                  <a:pt x="115" y="48"/>
                </a:lnTo>
                <a:lnTo>
                  <a:pt x="58" y="106"/>
                </a:lnTo>
                <a:lnTo>
                  <a:pt x="57" y="107"/>
                </a:lnTo>
                <a:lnTo>
                  <a:pt x="54" y="107"/>
                </a:lnTo>
                <a:lnTo>
                  <a:pt x="53" y="106"/>
                </a:lnTo>
                <a:lnTo>
                  <a:pt x="52" y="105"/>
                </a:lnTo>
                <a:lnTo>
                  <a:pt x="52" y="103"/>
                </a:lnTo>
                <a:lnTo>
                  <a:pt x="52" y="102"/>
                </a:lnTo>
                <a:lnTo>
                  <a:pt x="53" y="100"/>
                </a:lnTo>
                <a:lnTo>
                  <a:pt x="98" y="55"/>
                </a:lnTo>
                <a:lnTo>
                  <a:pt x="99" y="53"/>
                </a:lnTo>
                <a:lnTo>
                  <a:pt x="99" y="51"/>
                </a:lnTo>
                <a:lnTo>
                  <a:pt x="99" y="49"/>
                </a:lnTo>
                <a:lnTo>
                  <a:pt x="98" y="48"/>
                </a:lnTo>
                <a:lnTo>
                  <a:pt x="91" y="41"/>
                </a:lnTo>
                <a:lnTo>
                  <a:pt x="89" y="40"/>
                </a:lnTo>
                <a:lnTo>
                  <a:pt x="87" y="39"/>
                </a:lnTo>
                <a:lnTo>
                  <a:pt x="85" y="40"/>
                </a:lnTo>
                <a:lnTo>
                  <a:pt x="83" y="41"/>
                </a:lnTo>
                <a:lnTo>
                  <a:pt x="39" y="87"/>
                </a:lnTo>
                <a:lnTo>
                  <a:pt x="36" y="90"/>
                </a:lnTo>
                <a:lnTo>
                  <a:pt x="34" y="94"/>
                </a:lnTo>
                <a:lnTo>
                  <a:pt x="32" y="99"/>
                </a:lnTo>
                <a:lnTo>
                  <a:pt x="32" y="103"/>
                </a:lnTo>
                <a:lnTo>
                  <a:pt x="32" y="108"/>
                </a:lnTo>
                <a:lnTo>
                  <a:pt x="33" y="112"/>
                </a:lnTo>
                <a:lnTo>
                  <a:pt x="35" y="116"/>
                </a:lnTo>
                <a:lnTo>
                  <a:pt x="38" y="120"/>
                </a:lnTo>
                <a:lnTo>
                  <a:pt x="42" y="123"/>
                </a:lnTo>
                <a:lnTo>
                  <a:pt x="46" y="125"/>
                </a:lnTo>
                <a:lnTo>
                  <a:pt x="50" y="127"/>
                </a:lnTo>
                <a:lnTo>
                  <a:pt x="55" y="127"/>
                </a:lnTo>
                <a:lnTo>
                  <a:pt x="60" y="127"/>
                </a:lnTo>
                <a:lnTo>
                  <a:pt x="64" y="125"/>
                </a:lnTo>
                <a:lnTo>
                  <a:pt x="68" y="123"/>
                </a:lnTo>
                <a:lnTo>
                  <a:pt x="72" y="120"/>
                </a:lnTo>
                <a:lnTo>
                  <a:pt x="129" y="62"/>
                </a:lnTo>
                <a:lnTo>
                  <a:pt x="131" y="59"/>
                </a:lnTo>
                <a:lnTo>
                  <a:pt x="133" y="56"/>
                </a:lnTo>
                <a:lnTo>
                  <a:pt x="135" y="53"/>
                </a:lnTo>
                <a:lnTo>
                  <a:pt x="136" y="50"/>
                </a:lnTo>
                <a:lnTo>
                  <a:pt x="138" y="47"/>
                </a:lnTo>
                <a:lnTo>
                  <a:pt x="138" y="44"/>
                </a:lnTo>
                <a:lnTo>
                  <a:pt x="139" y="40"/>
                </a:lnTo>
                <a:lnTo>
                  <a:pt x="139" y="37"/>
                </a:lnTo>
                <a:lnTo>
                  <a:pt x="139" y="33"/>
                </a:lnTo>
                <a:lnTo>
                  <a:pt x="138" y="30"/>
                </a:lnTo>
                <a:lnTo>
                  <a:pt x="138" y="27"/>
                </a:lnTo>
                <a:lnTo>
                  <a:pt x="136" y="23"/>
                </a:lnTo>
                <a:lnTo>
                  <a:pt x="135" y="20"/>
                </a:lnTo>
                <a:lnTo>
                  <a:pt x="133" y="17"/>
                </a:lnTo>
                <a:lnTo>
                  <a:pt x="131" y="14"/>
                </a:lnTo>
                <a:lnTo>
                  <a:pt x="129" y="11"/>
                </a:lnTo>
                <a:lnTo>
                  <a:pt x="126" y="9"/>
                </a:lnTo>
                <a:lnTo>
                  <a:pt x="123" y="6"/>
                </a:lnTo>
                <a:lnTo>
                  <a:pt x="120" y="5"/>
                </a:lnTo>
                <a:lnTo>
                  <a:pt x="117" y="3"/>
                </a:lnTo>
                <a:lnTo>
                  <a:pt x="114" y="2"/>
                </a:lnTo>
                <a:lnTo>
                  <a:pt x="111" y="1"/>
                </a:lnTo>
                <a:lnTo>
                  <a:pt x="107" y="1"/>
                </a:lnTo>
                <a:lnTo>
                  <a:pt x="104" y="0"/>
                </a:lnTo>
                <a:lnTo>
                  <a:pt x="104" y="0"/>
                </a:lnTo>
                <a:lnTo>
                  <a:pt x="10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B8F23449-3410-73D9-118F-B757944C651B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2489200"/>
            <a:ext cx="254000" cy="223838"/>
          </a:xfrm>
          <a:custGeom>
            <a:avLst/>
            <a:gdLst>
              <a:gd name="T0" fmla="*/ 41 w 160"/>
              <a:gd name="T1" fmla="*/ 4 h 141"/>
              <a:gd name="T2" fmla="*/ 36 w 160"/>
              <a:gd name="T3" fmla="*/ 20 h 141"/>
              <a:gd name="T4" fmla="*/ 41 w 160"/>
              <a:gd name="T5" fmla="*/ 39 h 141"/>
              <a:gd name="T6" fmla="*/ 54 w 160"/>
              <a:gd name="T7" fmla="*/ 50 h 141"/>
              <a:gd name="T8" fmla="*/ 67 w 160"/>
              <a:gd name="T9" fmla="*/ 46 h 141"/>
              <a:gd name="T10" fmla="*/ 73 w 160"/>
              <a:gd name="T11" fmla="*/ 31 h 141"/>
              <a:gd name="T12" fmla="*/ 68 w 160"/>
              <a:gd name="T13" fmla="*/ 12 h 141"/>
              <a:gd name="T14" fmla="*/ 55 w 160"/>
              <a:gd name="T15" fmla="*/ 1 h 141"/>
              <a:gd name="T16" fmla="*/ 109 w 160"/>
              <a:gd name="T17" fmla="*/ 0 h 141"/>
              <a:gd name="T18" fmla="*/ 96 w 160"/>
              <a:gd name="T19" fmla="*/ 8 h 141"/>
              <a:gd name="T20" fmla="*/ 88 w 160"/>
              <a:gd name="T21" fmla="*/ 26 h 141"/>
              <a:gd name="T22" fmla="*/ 91 w 160"/>
              <a:gd name="T23" fmla="*/ 43 h 141"/>
              <a:gd name="T24" fmla="*/ 103 w 160"/>
              <a:gd name="T25" fmla="*/ 50 h 141"/>
              <a:gd name="T26" fmla="*/ 118 w 160"/>
              <a:gd name="T27" fmla="*/ 43 h 141"/>
              <a:gd name="T28" fmla="*/ 125 w 160"/>
              <a:gd name="T29" fmla="*/ 25 h 141"/>
              <a:gd name="T30" fmla="*/ 122 w 160"/>
              <a:gd name="T31" fmla="*/ 8 h 141"/>
              <a:gd name="T32" fmla="*/ 109 w 160"/>
              <a:gd name="T33" fmla="*/ 0 h 141"/>
              <a:gd name="T34" fmla="*/ 12 w 160"/>
              <a:gd name="T35" fmla="*/ 41 h 141"/>
              <a:gd name="T36" fmla="*/ 2 w 160"/>
              <a:gd name="T37" fmla="*/ 49 h 141"/>
              <a:gd name="T38" fmla="*/ 1 w 160"/>
              <a:gd name="T39" fmla="*/ 65 h 141"/>
              <a:gd name="T40" fmla="*/ 10 w 160"/>
              <a:gd name="T41" fmla="*/ 77 h 141"/>
              <a:gd name="T42" fmla="*/ 23 w 160"/>
              <a:gd name="T43" fmla="*/ 80 h 141"/>
              <a:gd name="T44" fmla="*/ 34 w 160"/>
              <a:gd name="T45" fmla="*/ 72 h 141"/>
              <a:gd name="T46" fmla="*/ 34 w 160"/>
              <a:gd name="T47" fmla="*/ 57 h 141"/>
              <a:gd name="T48" fmla="*/ 25 w 160"/>
              <a:gd name="T49" fmla="*/ 44 h 141"/>
              <a:gd name="T50" fmla="*/ 15 w 160"/>
              <a:gd name="T51" fmla="*/ 40 h 141"/>
              <a:gd name="T52" fmla="*/ 139 w 160"/>
              <a:gd name="T53" fmla="*/ 42 h 141"/>
              <a:gd name="T54" fmla="*/ 128 w 160"/>
              <a:gd name="T55" fmla="*/ 53 h 141"/>
              <a:gd name="T56" fmla="*/ 126 w 160"/>
              <a:gd name="T57" fmla="*/ 68 h 141"/>
              <a:gd name="T58" fmla="*/ 134 w 160"/>
              <a:gd name="T59" fmla="*/ 79 h 141"/>
              <a:gd name="T60" fmla="*/ 147 w 160"/>
              <a:gd name="T61" fmla="*/ 79 h 141"/>
              <a:gd name="T62" fmla="*/ 158 w 160"/>
              <a:gd name="T63" fmla="*/ 68 h 141"/>
              <a:gd name="T64" fmla="*/ 160 w 160"/>
              <a:gd name="T65" fmla="*/ 53 h 141"/>
              <a:gd name="T66" fmla="*/ 152 w 160"/>
              <a:gd name="T67" fmla="*/ 42 h 141"/>
              <a:gd name="T68" fmla="*/ 145 w 160"/>
              <a:gd name="T69" fmla="*/ 40 h 141"/>
              <a:gd name="T70" fmla="*/ 66 w 160"/>
              <a:gd name="T71" fmla="*/ 64 h 141"/>
              <a:gd name="T72" fmla="*/ 46 w 160"/>
              <a:gd name="T73" fmla="*/ 78 h 141"/>
              <a:gd name="T74" fmla="*/ 29 w 160"/>
              <a:gd name="T75" fmla="*/ 98 h 141"/>
              <a:gd name="T76" fmla="*/ 20 w 160"/>
              <a:gd name="T77" fmla="*/ 119 h 141"/>
              <a:gd name="T78" fmla="*/ 23 w 160"/>
              <a:gd name="T79" fmla="*/ 134 h 141"/>
              <a:gd name="T80" fmla="*/ 38 w 160"/>
              <a:gd name="T81" fmla="*/ 141 h 141"/>
              <a:gd name="T82" fmla="*/ 63 w 160"/>
              <a:gd name="T83" fmla="*/ 137 h 141"/>
              <a:gd name="T84" fmla="*/ 89 w 160"/>
              <a:gd name="T85" fmla="*/ 134 h 141"/>
              <a:gd name="T86" fmla="*/ 113 w 160"/>
              <a:gd name="T87" fmla="*/ 141 h 141"/>
              <a:gd name="T88" fmla="*/ 135 w 160"/>
              <a:gd name="T89" fmla="*/ 136 h 141"/>
              <a:gd name="T90" fmla="*/ 141 w 160"/>
              <a:gd name="T91" fmla="*/ 124 h 141"/>
              <a:gd name="T92" fmla="*/ 135 w 160"/>
              <a:gd name="T93" fmla="*/ 104 h 141"/>
              <a:gd name="T94" fmla="*/ 120 w 160"/>
              <a:gd name="T95" fmla="*/ 83 h 141"/>
              <a:gd name="T96" fmla="*/ 100 w 160"/>
              <a:gd name="T97" fmla="*/ 67 h 141"/>
              <a:gd name="T98" fmla="*/ 80 w 160"/>
              <a:gd name="T99" fmla="*/ 61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41">
                <a:moveTo>
                  <a:pt x="51" y="0"/>
                </a:moveTo>
                <a:lnTo>
                  <a:pt x="48" y="0"/>
                </a:lnTo>
                <a:lnTo>
                  <a:pt x="44" y="2"/>
                </a:lnTo>
                <a:lnTo>
                  <a:pt x="41" y="4"/>
                </a:lnTo>
                <a:lnTo>
                  <a:pt x="39" y="8"/>
                </a:lnTo>
                <a:lnTo>
                  <a:pt x="37" y="11"/>
                </a:lnTo>
                <a:lnTo>
                  <a:pt x="36" y="15"/>
                </a:lnTo>
                <a:lnTo>
                  <a:pt x="36" y="20"/>
                </a:lnTo>
                <a:lnTo>
                  <a:pt x="36" y="25"/>
                </a:lnTo>
                <a:lnTo>
                  <a:pt x="37" y="30"/>
                </a:lnTo>
                <a:lnTo>
                  <a:pt x="38" y="35"/>
                </a:lnTo>
                <a:lnTo>
                  <a:pt x="41" y="39"/>
                </a:lnTo>
                <a:lnTo>
                  <a:pt x="43" y="43"/>
                </a:lnTo>
                <a:lnTo>
                  <a:pt x="47" y="46"/>
                </a:lnTo>
                <a:lnTo>
                  <a:pt x="50" y="48"/>
                </a:lnTo>
                <a:lnTo>
                  <a:pt x="54" y="50"/>
                </a:lnTo>
                <a:lnTo>
                  <a:pt x="57" y="50"/>
                </a:lnTo>
                <a:lnTo>
                  <a:pt x="61" y="50"/>
                </a:lnTo>
                <a:lnTo>
                  <a:pt x="64" y="48"/>
                </a:lnTo>
                <a:lnTo>
                  <a:pt x="67" y="46"/>
                </a:lnTo>
                <a:lnTo>
                  <a:pt x="69" y="43"/>
                </a:lnTo>
                <a:lnTo>
                  <a:pt x="71" y="39"/>
                </a:lnTo>
                <a:lnTo>
                  <a:pt x="72" y="35"/>
                </a:lnTo>
                <a:lnTo>
                  <a:pt x="73" y="31"/>
                </a:lnTo>
                <a:lnTo>
                  <a:pt x="73" y="26"/>
                </a:lnTo>
                <a:lnTo>
                  <a:pt x="72" y="21"/>
                </a:lnTo>
                <a:lnTo>
                  <a:pt x="70" y="16"/>
                </a:lnTo>
                <a:lnTo>
                  <a:pt x="68" y="12"/>
                </a:lnTo>
                <a:lnTo>
                  <a:pt x="65" y="8"/>
                </a:lnTo>
                <a:lnTo>
                  <a:pt x="62" y="4"/>
                </a:lnTo>
                <a:lnTo>
                  <a:pt x="58" y="2"/>
                </a:lnTo>
                <a:lnTo>
                  <a:pt x="55" y="1"/>
                </a:lnTo>
                <a:lnTo>
                  <a:pt x="51" y="0"/>
                </a:lnTo>
                <a:lnTo>
                  <a:pt x="51" y="0"/>
                </a:lnTo>
                <a:lnTo>
                  <a:pt x="51" y="0"/>
                </a:lnTo>
                <a:close/>
                <a:moveTo>
                  <a:pt x="109" y="0"/>
                </a:moveTo>
                <a:lnTo>
                  <a:pt x="106" y="1"/>
                </a:lnTo>
                <a:lnTo>
                  <a:pt x="102" y="2"/>
                </a:lnTo>
                <a:lnTo>
                  <a:pt x="99" y="4"/>
                </a:lnTo>
                <a:lnTo>
                  <a:pt x="96" y="8"/>
                </a:lnTo>
                <a:lnTo>
                  <a:pt x="93" y="12"/>
                </a:lnTo>
                <a:lnTo>
                  <a:pt x="91" y="16"/>
                </a:lnTo>
                <a:lnTo>
                  <a:pt x="89" y="21"/>
                </a:lnTo>
                <a:lnTo>
                  <a:pt x="88" y="26"/>
                </a:lnTo>
                <a:lnTo>
                  <a:pt x="88" y="31"/>
                </a:lnTo>
                <a:lnTo>
                  <a:pt x="88" y="35"/>
                </a:lnTo>
                <a:lnTo>
                  <a:pt x="89" y="39"/>
                </a:lnTo>
                <a:lnTo>
                  <a:pt x="91" y="43"/>
                </a:lnTo>
                <a:lnTo>
                  <a:pt x="94" y="46"/>
                </a:lnTo>
                <a:lnTo>
                  <a:pt x="96" y="48"/>
                </a:lnTo>
                <a:lnTo>
                  <a:pt x="100" y="50"/>
                </a:lnTo>
                <a:lnTo>
                  <a:pt x="103" y="50"/>
                </a:lnTo>
                <a:lnTo>
                  <a:pt x="108" y="50"/>
                </a:lnTo>
                <a:lnTo>
                  <a:pt x="111" y="48"/>
                </a:lnTo>
                <a:lnTo>
                  <a:pt x="115" y="46"/>
                </a:lnTo>
                <a:lnTo>
                  <a:pt x="118" y="43"/>
                </a:lnTo>
                <a:lnTo>
                  <a:pt x="120" y="39"/>
                </a:lnTo>
                <a:lnTo>
                  <a:pt x="123" y="35"/>
                </a:lnTo>
                <a:lnTo>
                  <a:pt x="124" y="30"/>
                </a:lnTo>
                <a:lnTo>
                  <a:pt x="125" y="25"/>
                </a:lnTo>
                <a:lnTo>
                  <a:pt x="126" y="20"/>
                </a:lnTo>
                <a:lnTo>
                  <a:pt x="125" y="15"/>
                </a:lnTo>
                <a:lnTo>
                  <a:pt x="124" y="11"/>
                </a:lnTo>
                <a:lnTo>
                  <a:pt x="122" y="8"/>
                </a:lnTo>
                <a:lnTo>
                  <a:pt x="120" y="4"/>
                </a:lnTo>
                <a:lnTo>
                  <a:pt x="117" y="2"/>
                </a:lnTo>
                <a:lnTo>
                  <a:pt x="114" y="0"/>
                </a:lnTo>
                <a:lnTo>
                  <a:pt x="109" y="0"/>
                </a:lnTo>
                <a:lnTo>
                  <a:pt x="109" y="0"/>
                </a:lnTo>
                <a:lnTo>
                  <a:pt x="109" y="0"/>
                </a:lnTo>
                <a:close/>
                <a:moveTo>
                  <a:pt x="15" y="40"/>
                </a:moveTo>
                <a:lnTo>
                  <a:pt x="12" y="41"/>
                </a:lnTo>
                <a:lnTo>
                  <a:pt x="9" y="42"/>
                </a:lnTo>
                <a:lnTo>
                  <a:pt x="6" y="44"/>
                </a:lnTo>
                <a:lnTo>
                  <a:pt x="4" y="46"/>
                </a:lnTo>
                <a:lnTo>
                  <a:pt x="2" y="49"/>
                </a:lnTo>
                <a:lnTo>
                  <a:pt x="1" y="53"/>
                </a:lnTo>
                <a:lnTo>
                  <a:pt x="0" y="57"/>
                </a:lnTo>
                <a:lnTo>
                  <a:pt x="0" y="61"/>
                </a:lnTo>
                <a:lnTo>
                  <a:pt x="1" y="65"/>
                </a:lnTo>
                <a:lnTo>
                  <a:pt x="3" y="68"/>
                </a:lnTo>
                <a:lnTo>
                  <a:pt x="5" y="72"/>
                </a:lnTo>
                <a:lnTo>
                  <a:pt x="7" y="75"/>
                </a:lnTo>
                <a:lnTo>
                  <a:pt x="10" y="77"/>
                </a:lnTo>
                <a:lnTo>
                  <a:pt x="13" y="79"/>
                </a:lnTo>
                <a:lnTo>
                  <a:pt x="17" y="80"/>
                </a:lnTo>
                <a:lnTo>
                  <a:pt x="20" y="81"/>
                </a:lnTo>
                <a:lnTo>
                  <a:pt x="23" y="80"/>
                </a:lnTo>
                <a:lnTo>
                  <a:pt x="27" y="79"/>
                </a:lnTo>
                <a:lnTo>
                  <a:pt x="30" y="77"/>
                </a:lnTo>
                <a:lnTo>
                  <a:pt x="32" y="75"/>
                </a:lnTo>
                <a:lnTo>
                  <a:pt x="34" y="72"/>
                </a:lnTo>
                <a:lnTo>
                  <a:pt x="35" y="68"/>
                </a:lnTo>
                <a:lnTo>
                  <a:pt x="35" y="65"/>
                </a:lnTo>
                <a:lnTo>
                  <a:pt x="35" y="61"/>
                </a:lnTo>
                <a:lnTo>
                  <a:pt x="34" y="57"/>
                </a:lnTo>
                <a:lnTo>
                  <a:pt x="33" y="53"/>
                </a:lnTo>
                <a:lnTo>
                  <a:pt x="31" y="49"/>
                </a:lnTo>
                <a:lnTo>
                  <a:pt x="28" y="46"/>
                </a:lnTo>
                <a:lnTo>
                  <a:pt x="25" y="44"/>
                </a:lnTo>
                <a:lnTo>
                  <a:pt x="22" y="42"/>
                </a:lnTo>
                <a:lnTo>
                  <a:pt x="19" y="41"/>
                </a:lnTo>
                <a:lnTo>
                  <a:pt x="15" y="40"/>
                </a:lnTo>
                <a:lnTo>
                  <a:pt x="15" y="40"/>
                </a:lnTo>
                <a:lnTo>
                  <a:pt x="15" y="40"/>
                </a:lnTo>
                <a:close/>
                <a:moveTo>
                  <a:pt x="145" y="40"/>
                </a:moveTo>
                <a:lnTo>
                  <a:pt x="142" y="41"/>
                </a:lnTo>
                <a:lnTo>
                  <a:pt x="139" y="42"/>
                </a:lnTo>
                <a:lnTo>
                  <a:pt x="136" y="44"/>
                </a:lnTo>
                <a:lnTo>
                  <a:pt x="133" y="46"/>
                </a:lnTo>
                <a:lnTo>
                  <a:pt x="130" y="49"/>
                </a:lnTo>
                <a:lnTo>
                  <a:pt x="128" y="53"/>
                </a:lnTo>
                <a:lnTo>
                  <a:pt x="127" y="57"/>
                </a:lnTo>
                <a:lnTo>
                  <a:pt x="126" y="61"/>
                </a:lnTo>
                <a:lnTo>
                  <a:pt x="126" y="65"/>
                </a:lnTo>
                <a:lnTo>
                  <a:pt x="126" y="68"/>
                </a:lnTo>
                <a:lnTo>
                  <a:pt x="127" y="72"/>
                </a:lnTo>
                <a:lnTo>
                  <a:pt x="129" y="75"/>
                </a:lnTo>
                <a:lnTo>
                  <a:pt x="131" y="77"/>
                </a:lnTo>
                <a:lnTo>
                  <a:pt x="134" y="79"/>
                </a:lnTo>
                <a:lnTo>
                  <a:pt x="137" y="80"/>
                </a:lnTo>
                <a:lnTo>
                  <a:pt x="141" y="81"/>
                </a:lnTo>
                <a:lnTo>
                  <a:pt x="144" y="80"/>
                </a:lnTo>
                <a:lnTo>
                  <a:pt x="147" y="79"/>
                </a:lnTo>
                <a:lnTo>
                  <a:pt x="151" y="77"/>
                </a:lnTo>
                <a:lnTo>
                  <a:pt x="153" y="75"/>
                </a:lnTo>
                <a:lnTo>
                  <a:pt x="156" y="72"/>
                </a:lnTo>
                <a:lnTo>
                  <a:pt x="158" y="68"/>
                </a:lnTo>
                <a:lnTo>
                  <a:pt x="159" y="65"/>
                </a:lnTo>
                <a:lnTo>
                  <a:pt x="160" y="61"/>
                </a:lnTo>
                <a:lnTo>
                  <a:pt x="160" y="57"/>
                </a:lnTo>
                <a:lnTo>
                  <a:pt x="160" y="53"/>
                </a:lnTo>
                <a:lnTo>
                  <a:pt x="159" y="49"/>
                </a:lnTo>
                <a:lnTo>
                  <a:pt x="157" y="46"/>
                </a:lnTo>
                <a:lnTo>
                  <a:pt x="155" y="44"/>
                </a:lnTo>
                <a:lnTo>
                  <a:pt x="152" y="42"/>
                </a:lnTo>
                <a:lnTo>
                  <a:pt x="149" y="41"/>
                </a:lnTo>
                <a:lnTo>
                  <a:pt x="145" y="40"/>
                </a:lnTo>
                <a:lnTo>
                  <a:pt x="145" y="40"/>
                </a:lnTo>
                <a:lnTo>
                  <a:pt x="145" y="40"/>
                </a:lnTo>
                <a:close/>
                <a:moveTo>
                  <a:pt x="80" y="61"/>
                </a:moveTo>
                <a:lnTo>
                  <a:pt x="76" y="61"/>
                </a:lnTo>
                <a:lnTo>
                  <a:pt x="71" y="62"/>
                </a:lnTo>
                <a:lnTo>
                  <a:pt x="66" y="64"/>
                </a:lnTo>
                <a:lnTo>
                  <a:pt x="61" y="67"/>
                </a:lnTo>
                <a:lnTo>
                  <a:pt x="56" y="70"/>
                </a:lnTo>
                <a:lnTo>
                  <a:pt x="51" y="74"/>
                </a:lnTo>
                <a:lnTo>
                  <a:pt x="46" y="78"/>
                </a:lnTo>
                <a:lnTo>
                  <a:pt x="41" y="83"/>
                </a:lnTo>
                <a:lnTo>
                  <a:pt x="37" y="88"/>
                </a:lnTo>
                <a:lnTo>
                  <a:pt x="33" y="93"/>
                </a:lnTo>
                <a:lnTo>
                  <a:pt x="29" y="98"/>
                </a:lnTo>
                <a:lnTo>
                  <a:pt x="26" y="104"/>
                </a:lnTo>
                <a:lnTo>
                  <a:pt x="23" y="109"/>
                </a:lnTo>
                <a:lnTo>
                  <a:pt x="22" y="114"/>
                </a:lnTo>
                <a:lnTo>
                  <a:pt x="20" y="119"/>
                </a:lnTo>
                <a:lnTo>
                  <a:pt x="20" y="124"/>
                </a:lnTo>
                <a:lnTo>
                  <a:pt x="20" y="127"/>
                </a:lnTo>
                <a:lnTo>
                  <a:pt x="22" y="131"/>
                </a:lnTo>
                <a:lnTo>
                  <a:pt x="23" y="134"/>
                </a:lnTo>
                <a:lnTo>
                  <a:pt x="26" y="136"/>
                </a:lnTo>
                <a:lnTo>
                  <a:pt x="30" y="138"/>
                </a:lnTo>
                <a:lnTo>
                  <a:pt x="34" y="140"/>
                </a:lnTo>
                <a:lnTo>
                  <a:pt x="38" y="141"/>
                </a:lnTo>
                <a:lnTo>
                  <a:pt x="48" y="141"/>
                </a:lnTo>
                <a:lnTo>
                  <a:pt x="53" y="140"/>
                </a:lnTo>
                <a:lnTo>
                  <a:pt x="58" y="138"/>
                </a:lnTo>
                <a:lnTo>
                  <a:pt x="63" y="137"/>
                </a:lnTo>
                <a:lnTo>
                  <a:pt x="71" y="134"/>
                </a:lnTo>
                <a:lnTo>
                  <a:pt x="76" y="133"/>
                </a:lnTo>
                <a:lnTo>
                  <a:pt x="85" y="133"/>
                </a:lnTo>
                <a:lnTo>
                  <a:pt x="89" y="134"/>
                </a:lnTo>
                <a:lnTo>
                  <a:pt x="98" y="137"/>
                </a:lnTo>
                <a:lnTo>
                  <a:pt x="103" y="138"/>
                </a:lnTo>
                <a:lnTo>
                  <a:pt x="108" y="140"/>
                </a:lnTo>
                <a:lnTo>
                  <a:pt x="113" y="141"/>
                </a:lnTo>
                <a:lnTo>
                  <a:pt x="123" y="141"/>
                </a:lnTo>
                <a:lnTo>
                  <a:pt x="128" y="140"/>
                </a:lnTo>
                <a:lnTo>
                  <a:pt x="131" y="138"/>
                </a:lnTo>
                <a:lnTo>
                  <a:pt x="135" y="136"/>
                </a:lnTo>
                <a:lnTo>
                  <a:pt x="137" y="134"/>
                </a:lnTo>
                <a:lnTo>
                  <a:pt x="139" y="131"/>
                </a:lnTo>
                <a:lnTo>
                  <a:pt x="140" y="127"/>
                </a:lnTo>
                <a:lnTo>
                  <a:pt x="141" y="124"/>
                </a:lnTo>
                <a:lnTo>
                  <a:pt x="140" y="119"/>
                </a:lnTo>
                <a:lnTo>
                  <a:pt x="139" y="114"/>
                </a:lnTo>
                <a:lnTo>
                  <a:pt x="137" y="109"/>
                </a:lnTo>
                <a:lnTo>
                  <a:pt x="135" y="104"/>
                </a:lnTo>
                <a:lnTo>
                  <a:pt x="132" y="98"/>
                </a:lnTo>
                <a:lnTo>
                  <a:pt x="128" y="93"/>
                </a:lnTo>
                <a:lnTo>
                  <a:pt x="124" y="88"/>
                </a:lnTo>
                <a:lnTo>
                  <a:pt x="120" y="83"/>
                </a:lnTo>
                <a:lnTo>
                  <a:pt x="115" y="78"/>
                </a:lnTo>
                <a:lnTo>
                  <a:pt x="111" y="74"/>
                </a:lnTo>
                <a:lnTo>
                  <a:pt x="105" y="70"/>
                </a:lnTo>
                <a:lnTo>
                  <a:pt x="100" y="67"/>
                </a:lnTo>
                <a:lnTo>
                  <a:pt x="95" y="64"/>
                </a:lnTo>
                <a:lnTo>
                  <a:pt x="90" y="62"/>
                </a:lnTo>
                <a:lnTo>
                  <a:pt x="85" y="61"/>
                </a:lnTo>
                <a:lnTo>
                  <a:pt x="80" y="61"/>
                </a:lnTo>
                <a:lnTo>
                  <a:pt x="80" y="61"/>
                </a:lnTo>
                <a:lnTo>
                  <a:pt x="80" y="6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B9D69BEE-2B6F-DB68-9F22-CFAC2695C455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3575050"/>
            <a:ext cx="252413" cy="254000"/>
          </a:xfrm>
          <a:custGeom>
            <a:avLst/>
            <a:gdLst>
              <a:gd name="T0" fmla="*/ 123 w 159"/>
              <a:gd name="T1" fmla="*/ 1 h 160"/>
              <a:gd name="T2" fmla="*/ 118 w 159"/>
              <a:gd name="T3" fmla="*/ 3 h 160"/>
              <a:gd name="T4" fmla="*/ 101 w 159"/>
              <a:gd name="T5" fmla="*/ 19 h 160"/>
              <a:gd name="T6" fmla="*/ 100 w 159"/>
              <a:gd name="T7" fmla="*/ 22 h 160"/>
              <a:gd name="T8" fmla="*/ 101 w 159"/>
              <a:gd name="T9" fmla="*/ 24 h 160"/>
              <a:gd name="T10" fmla="*/ 137 w 159"/>
              <a:gd name="T11" fmla="*/ 60 h 160"/>
              <a:gd name="T12" fmla="*/ 141 w 159"/>
              <a:gd name="T13" fmla="*/ 59 h 160"/>
              <a:gd name="T14" fmla="*/ 157 w 159"/>
              <a:gd name="T15" fmla="*/ 42 h 160"/>
              <a:gd name="T16" fmla="*/ 159 w 159"/>
              <a:gd name="T17" fmla="*/ 37 h 160"/>
              <a:gd name="T18" fmla="*/ 159 w 159"/>
              <a:gd name="T19" fmla="*/ 31 h 160"/>
              <a:gd name="T20" fmla="*/ 157 w 159"/>
              <a:gd name="T21" fmla="*/ 26 h 160"/>
              <a:gd name="T22" fmla="*/ 136 w 159"/>
              <a:gd name="T23" fmla="*/ 5 h 160"/>
              <a:gd name="T24" fmla="*/ 131 w 159"/>
              <a:gd name="T25" fmla="*/ 1 h 160"/>
              <a:gd name="T26" fmla="*/ 126 w 159"/>
              <a:gd name="T27" fmla="*/ 0 h 160"/>
              <a:gd name="T28" fmla="*/ 126 w 159"/>
              <a:gd name="T29" fmla="*/ 0 h 160"/>
              <a:gd name="T30" fmla="*/ 93 w 159"/>
              <a:gd name="T31" fmla="*/ 52 h 160"/>
              <a:gd name="T32" fmla="*/ 94 w 159"/>
              <a:gd name="T33" fmla="*/ 55 h 160"/>
              <a:gd name="T34" fmla="*/ 93 w 159"/>
              <a:gd name="T35" fmla="*/ 58 h 160"/>
              <a:gd name="T36" fmla="*/ 43 w 159"/>
              <a:gd name="T37" fmla="*/ 107 h 160"/>
              <a:gd name="T38" fmla="*/ 40 w 159"/>
              <a:gd name="T39" fmla="*/ 107 h 160"/>
              <a:gd name="T40" fmla="*/ 38 w 159"/>
              <a:gd name="T41" fmla="*/ 105 h 160"/>
              <a:gd name="T42" fmla="*/ 38 w 159"/>
              <a:gd name="T43" fmla="*/ 102 h 160"/>
              <a:gd name="T44" fmla="*/ 87 w 159"/>
              <a:gd name="T45" fmla="*/ 52 h 160"/>
              <a:gd name="T46" fmla="*/ 91 w 159"/>
              <a:gd name="T47" fmla="*/ 51 h 160"/>
              <a:gd name="T48" fmla="*/ 27 w 159"/>
              <a:gd name="T49" fmla="*/ 118 h 160"/>
              <a:gd name="T50" fmla="*/ 42 w 159"/>
              <a:gd name="T51" fmla="*/ 133 h 160"/>
              <a:gd name="T52" fmla="*/ 22 w 159"/>
              <a:gd name="T53" fmla="*/ 147 h 160"/>
              <a:gd name="T54" fmla="*/ 16 w 159"/>
              <a:gd name="T55" fmla="*/ 118 h 160"/>
              <a:gd name="T56" fmla="*/ 27 w 159"/>
              <a:gd name="T57" fmla="*/ 118 h 160"/>
              <a:gd name="T58" fmla="*/ 89 w 159"/>
              <a:gd name="T59" fmla="*/ 31 h 160"/>
              <a:gd name="T60" fmla="*/ 0 w 159"/>
              <a:gd name="T61" fmla="*/ 151 h 160"/>
              <a:gd name="T62" fmla="*/ 0 w 159"/>
              <a:gd name="T63" fmla="*/ 155 h 160"/>
              <a:gd name="T64" fmla="*/ 2 w 159"/>
              <a:gd name="T65" fmla="*/ 158 h 160"/>
              <a:gd name="T66" fmla="*/ 5 w 159"/>
              <a:gd name="T67" fmla="*/ 160 h 160"/>
              <a:gd name="T68" fmla="*/ 9 w 159"/>
              <a:gd name="T69" fmla="*/ 160 h 160"/>
              <a:gd name="T70" fmla="*/ 128 w 159"/>
              <a:gd name="T71" fmla="*/ 71 h 160"/>
              <a:gd name="T72" fmla="*/ 129 w 159"/>
              <a:gd name="T73" fmla="*/ 68 h 160"/>
              <a:gd name="T74" fmla="*/ 128 w 159"/>
              <a:gd name="T75" fmla="*/ 66 h 160"/>
              <a:gd name="T76" fmla="*/ 93 w 159"/>
              <a:gd name="T77" fmla="*/ 30 h 160"/>
              <a:gd name="T78" fmla="*/ 90 w 159"/>
              <a:gd name="T79" fmla="*/ 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9" h="160">
                <a:moveTo>
                  <a:pt x="126" y="0"/>
                </a:moveTo>
                <a:lnTo>
                  <a:pt x="123" y="1"/>
                </a:lnTo>
                <a:lnTo>
                  <a:pt x="120" y="1"/>
                </a:lnTo>
                <a:lnTo>
                  <a:pt x="118" y="3"/>
                </a:lnTo>
                <a:lnTo>
                  <a:pt x="115" y="5"/>
                </a:lnTo>
                <a:lnTo>
                  <a:pt x="101" y="19"/>
                </a:lnTo>
                <a:lnTo>
                  <a:pt x="100" y="20"/>
                </a:lnTo>
                <a:lnTo>
                  <a:pt x="100" y="22"/>
                </a:lnTo>
                <a:lnTo>
                  <a:pt x="100" y="23"/>
                </a:lnTo>
                <a:lnTo>
                  <a:pt x="101" y="24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59"/>
                </a:lnTo>
                <a:lnTo>
                  <a:pt x="155" y="44"/>
                </a:lnTo>
                <a:lnTo>
                  <a:pt x="157" y="42"/>
                </a:lnTo>
                <a:lnTo>
                  <a:pt x="158" y="40"/>
                </a:lnTo>
                <a:lnTo>
                  <a:pt x="159" y="37"/>
                </a:lnTo>
                <a:lnTo>
                  <a:pt x="159" y="34"/>
                </a:lnTo>
                <a:lnTo>
                  <a:pt x="159" y="31"/>
                </a:lnTo>
                <a:lnTo>
                  <a:pt x="158" y="28"/>
                </a:lnTo>
                <a:lnTo>
                  <a:pt x="157" y="26"/>
                </a:lnTo>
                <a:lnTo>
                  <a:pt x="155" y="23"/>
                </a:lnTo>
                <a:lnTo>
                  <a:pt x="136" y="5"/>
                </a:lnTo>
                <a:lnTo>
                  <a:pt x="134" y="3"/>
                </a:lnTo>
                <a:lnTo>
                  <a:pt x="131" y="1"/>
                </a:lnTo>
                <a:lnTo>
                  <a:pt x="129" y="1"/>
                </a:lnTo>
                <a:lnTo>
                  <a:pt x="126" y="0"/>
                </a:lnTo>
                <a:lnTo>
                  <a:pt x="126" y="0"/>
                </a:lnTo>
                <a:lnTo>
                  <a:pt x="126" y="0"/>
                </a:lnTo>
                <a:close/>
                <a:moveTo>
                  <a:pt x="91" y="51"/>
                </a:moveTo>
                <a:lnTo>
                  <a:pt x="93" y="52"/>
                </a:lnTo>
                <a:lnTo>
                  <a:pt x="94" y="53"/>
                </a:lnTo>
                <a:lnTo>
                  <a:pt x="94" y="55"/>
                </a:lnTo>
                <a:lnTo>
                  <a:pt x="94" y="57"/>
                </a:lnTo>
                <a:lnTo>
                  <a:pt x="93" y="58"/>
                </a:lnTo>
                <a:lnTo>
                  <a:pt x="45" y="107"/>
                </a:lnTo>
                <a:lnTo>
                  <a:pt x="43" y="107"/>
                </a:lnTo>
                <a:lnTo>
                  <a:pt x="42" y="108"/>
                </a:lnTo>
                <a:lnTo>
                  <a:pt x="40" y="107"/>
                </a:lnTo>
                <a:lnTo>
                  <a:pt x="39" y="107"/>
                </a:lnTo>
                <a:lnTo>
                  <a:pt x="38" y="105"/>
                </a:lnTo>
                <a:lnTo>
                  <a:pt x="37" y="103"/>
                </a:lnTo>
                <a:lnTo>
                  <a:pt x="38" y="102"/>
                </a:lnTo>
                <a:lnTo>
                  <a:pt x="39" y="100"/>
                </a:lnTo>
                <a:lnTo>
                  <a:pt x="87" y="52"/>
                </a:lnTo>
                <a:lnTo>
                  <a:pt x="88" y="51"/>
                </a:lnTo>
                <a:lnTo>
                  <a:pt x="91" y="51"/>
                </a:lnTo>
                <a:lnTo>
                  <a:pt x="91" y="51"/>
                </a:lnTo>
                <a:close/>
                <a:moveTo>
                  <a:pt x="27" y="118"/>
                </a:moveTo>
                <a:lnTo>
                  <a:pt x="27" y="133"/>
                </a:lnTo>
                <a:lnTo>
                  <a:pt x="42" y="133"/>
                </a:lnTo>
                <a:lnTo>
                  <a:pt x="42" y="144"/>
                </a:lnTo>
                <a:lnTo>
                  <a:pt x="22" y="147"/>
                </a:lnTo>
                <a:lnTo>
                  <a:pt x="13" y="138"/>
                </a:lnTo>
                <a:lnTo>
                  <a:pt x="16" y="118"/>
                </a:lnTo>
                <a:lnTo>
                  <a:pt x="27" y="118"/>
                </a:lnTo>
                <a:lnTo>
                  <a:pt x="27" y="118"/>
                </a:lnTo>
                <a:close/>
                <a:moveTo>
                  <a:pt x="90" y="30"/>
                </a:moveTo>
                <a:lnTo>
                  <a:pt x="89" y="31"/>
                </a:lnTo>
                <a:lnTo>
                  <a:pt x="7" y="114"/>
                </a:lnTo>
                <a:lnTo>
                  <a:pt x="0" y="151"/>
                </a:lnTo>
                <a:lnTo>
                  <a:pt x="0" y="153"/>
                </a:lnTo>
                <a:lnTo>
                  <a:pt x="0" y="155"/>
                </a:lnTo>
                <a:lnTo>
                  <a:pt x="1" y="157"/>
                </a:lnTo>
                <a:lnTo>
                  <a:pt x="2" y="158"/>
                </a:lnTo>
                <a:lnTo>
                  <a:pt x="4" y="159"/>
                </a:lnTo>
                <a:lnTo>
                  <a:pt x="5" y="160"/>
                </a:lnTo>
                <a:lnTo>
                  <a:pt x="7" y="160"/>
                </a:lnTo>
                <a:lnTo>
                  <a:pt x="9" y="160"/>
                </a:lnTo>
                <a:lnTo>
                  <a:pt x="47" y="153"/>
                </a:lnTo>
                <a:lnTo>
                  <a:pt x="128" y="71"/>
                </a:lnTo>
                <a:lnTo>
                  <a:pt x="129" y="70"/>
                </a:lnTo>
                <a:lnTo>
                  <a:pt x="129" y="68"/>
                </a:lnTo>
                <a:lnTo>
                  <a:pt x="129" y="67"/>
                </a:lnTo>
                <a:lnTo>
                  <a:pt x="128" y="66"/>
                </a:lnTo>
                <a:lnTo>
                  <a:pt x="94" y="31"/>
                </a:lnTo>
                <a:lnTo>
                  <a:pt x="93" y="30"/>
                </a:lnTo>
                <a:lnTo>
                  <a:pt x="90" y="30"/>
                </a:lnTo>
                <a:lnTo>
                  <a:pt x="90" y="3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FC273995-1DCC-0BE2-8B6C-C2C3C4DA6520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3589338"/>
            <a:ext cx="254000" cy="225425"/>
          </a:xfrm>
          <a:custGeom>
            <a:avLst/>
            <a:gdLst>
              <a:gd name="T0" fmla="*/ 74 w 160"/>
              <a:gd name="T1" fmla="*/ 2 h 142"/>
              <a:gd name="T2" fmla="*/ 63 w 160"/>
              <a:gd name="T3" fmla="*/ 12 h 142"/>
              <a:gd name="T4" fmla="*/ 58 w 160"/>
              <a:gd name="T5" fmla="*/ 24 h 142"/>
              <a:gd name="T6" fmla="*/ 65 w 160"/>
              <a:gd name="T7" fmla="*/ 27 h 142"/>
              <a:gd name="T8" fmla="*/ 111 w 160"/>
              <a:gd name="T9" fmla="*/ 24 h 142"/>
              <a:gd name="T10" fmla="*/ 107 w 160"/>
              <a:gd name="T11" fmla="*/ 12 h 142"/>
              <a:gd name="T12" fmla="*/ 95 w 160"/>
              <a:gd name="T13" fmla="*/ 2 h 142"/>
              <a:gd name="T14" fmla="*/ 82 w 160"/>
              <a:gd name="T15" fmla="*/ 0 h 142"/>
              <a:gd name="T16" fmla="*/ 123 w 160"/>
              <a:gd name="T17" fmla="*/ 73 h 142"/>
              <a:gd name="T18" fmla="*/ 124 w 160"/>
              <a:gd name="T19" fmla="*/ 77 h 142"/>
              <a:gd name="T20" fmla="*/ 120 w 160"/>
              <a:gd name="T21" fmla="*/ 80 h 142"/>
              <a:gd name="T22" fmla="*/ 116 w 160"/>
              <a:gd name="T23" fmla="*/ 77 h 142"/>
              <a:gd name="T24" fmla="*/ 117 w 160"/>
              <a:gd name="T25" fmla="*/ 73 h 142"/>
              <a:gd name="T26" fmla="*/ 122 w 160"/>
              <a:gd name="T27" fmla="*/ 71 h 142"/>
              <a:gd name="T28" fmla="*/ 125 w 160"/>
              <a:gd name="T29" fmla="*/ 28 h 142"/>
              <a:gd name="T30" fmla="*/ 118 w 160"/>
              <a:gd name="T31" fmla="*/ 32 h 142"/>
              <a:gd name="T32" fmla="*/ 110 w 160"/>
              <a:gd name="T33" fmla="*/ 36 h 142"/>
              <a:gd name="T34" fmla="*/ 60 w 160"/>
              <a:gd name="T35" fmla="*/ 37 h 142"/>
              <a:gd name="T36" fmla="*/ 49 w 160"/>
              <a:gd name="T37" fmla="*/ 42 h 142"/>
              <a:gd name="T38" fmla="*/ 41 w 160"/>
              <a:gd name="T39" fmla="*/ 48 h 142"/>
              <a:gd name="T40" fmla="*/ 33 w 160"/>
              <a:gd name="T41" fmla="*/ 57 h 142"/>
              <a:gd name="T42" fmla="*/ 29 w 160"/>
              <a:gd name="T43" fmla="*/ 67 h 142"/>
              <a:gd name="T44" fmla="*/ 13 w 160"/>
              <a:gd name="T45" fmla="*/ 71 h 142"/>
              <a:gd name="T46" fmla="*/ 10 w 160"/>
              <a:gd name="T47" fmla="*/ 67 h 142"/>
              <a:gd name="T48" fmla="*/ 9 w 160"/>
              <a:gd name="T49" fmla="*/ 63 h 142"/>
              <a:gd name="T50" fmla="*/ 14 w 160"/>
              <a:gd name="T51" fmla="*/ 58 h 142"/>
              <a:gd name="T52" fmla="*/ 18 w 160"/>
              <a:gd name="T53" fmla="*/ 56 h 142"/>
              <a:gd name="T54" fmla="*/ 18 w 160"/>
              <a:gd name="T55" fmla="*/ 50 h 142"/>
              <a:gd name="T56" fmla="*/ 11 w 160"/>
              <a:gd name="T57" fmla="*/ 50 h 142"/>
              <a:gd name="T58" fmla="*/ 4 w 160"/>
              <a:gd name="T59" fmla="*/ 55 h 142"/>
              <a:gd name="T60" fmla="*/ 0 w 160"/>
              <a:gd name="T61" fmla="*/ 63 h 142"/>
              <a:gd name="T62" fmla="*/ 3 w 160"/>
              <a:gd name="T63" fmla="*/ 72 h 142"/>
              <a:gd name="T64" fmla="*/ 9 w 160"/>
              <a:gd name="T65" fmla="*/ 79 h 142"/>
              <a:gd name="T66" fmla="*/ 27 w 160"/>
              <a:gd name="T67" fmla="*/ 80 h 142"/>
              <a:gd name="T68" fmla="*/ 30 w 160"/>
              <a:gd name="T69" fmla="*/ 95 h 142"/>
              <a:gd name="T70" fmla="*/ 37 w 160"/>
              <a:gd name="T71" fmla="*/ 108 h 142"/>
              <a:gd name="T72" fmla="*/ 45 w 160"/>
              <a:gd name="T73" fmla="*/ 138 h 142"/>
              <a:gd name="T74" fmla="*/ 48 w 160"/>
              <a:gd name="T75" fmla="*/ 142 h 142"/>
              <a:gd name="T76" fmla="*/ 69 w 160"/>
              <a:gd name="T77" fmla="*/ 142 h 142"/>
              <a:gd name="T78" fmla="*/ 71 w 160"/>
              <a:gd name="T79" fmla="*/ 138 h 142"/>
              <a:gd name="T80" fmla="*/ 107 w 160"/>
              <a:gd name="T81" fmla="*/ 138 h 142"/>
              <a:gd name="T82" fmla="*/ 110 w 160"/>
              <a:gd name="T83" fmla="*/ 142 h 142"/>
              <a:gd name="T84" fmla="*/ 131 w 160"/>
              <a:gd name="T85" fmla="*/ 142 h 142"/>
              <a:gd name="T86" fmla="*/ 134 w 160"/>
              <a:gd name="T87" fmla="*/ 138 h 142"/>
              <a:gd name="T88" fmla="*/ 142 w 160"/>
              <a:gd name="T89" fmla="*/ 107 h 142"/>
              <a:gd name="T90" fmla="*/ 159 w 160"/>
              <a:gd name="T91" fmla="*/ 105 h 142"/>
              <a:gd name="T92" fmla="*/ 160 w 160"/>
              <a:gd name="T93" fmla="*/ 67 h 142"/>
              <a:gd name="T94" fmla="*/ 157 w 160"/>
              <a:gd name="T95" fmla="*/ 63 h 142"/>
              <a:gd name="T96" fmla="*/ 146 w 160"/>
              <a:gd name="T97" fmla="*/ 58 h 142"/>
              <a:gd name="T98" fmla="*/ 137 w 160"/>
              <a:gd name="T99" fmla="*/ 48 h 142"/>
              <a:gd name="T100" fmla="*/ 131 w 160"/>
              <a:gd name="T101" fmla="*/ 27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42">
                <a:moveTo>
                  <a:pt x="82" y="0"/>
                </a:moveTo>
                <a:lnTo>
                  <a:pt x="79" y="1"/>
                </a:lnTo>
                <a:lnTo>
                  <a:pt x="74" y="2"/>
                </a:lnTo>
                <a:lnTo>
                  <a:pt x="70" y="5"/>
                </a:lnTo>
                <a:lnTo>
                  <a:pt x="66" y="8"/>
                </a:lnTo>
                <a:lnTo>
                  <a:pt x="63" y="12"/>
                </a:lnTo>
                <a:lnTo>
                  <a:pt x="60" y="17"/>
                </a:lnTo>
                <a:lnTo>
                  <a:pt x="59" y="22"/>
                </a:lnTo>
                <a:lnTo>
                  <a:pt x="58" y="24"/>
                </a:lnTo>
                <a:lnTo>
                  <a:pt x="58" y="27"/>
                </a:lnTo>
                <a:lnTo>
                  <a:pt x="58" y="29"/>
                </a:lnTo>
                <a:lnTo>
                  <a:pt x="65" y="27"/>
                </a:lnTo>
                <a:lnTo>
                  <a:pt x="71" y="27"/>
                </a:lnTo>
                <a:lnTo>
                  <a:pt x="111" y="27"/>
                </a:lnTo>
                <a:lnTo>
                  <a:pt x="111" y="24"/>
                </a:lnTo>
                <a:lnTo>
                  <a:pt x="111" y="22"/>
                </a:lnTo>
                <a:lnTo>
                  <a:pt x="109" y="17"/>
                </a:lnTo>
                <a:lnTo>
                  <a:pt x="107" y="12"/>
                </a:lnTo>
                <a:lnTo>
                  <a:pt x="104" y="8"/>
                </a:lnTo>
                <a:lnTo>
                  <a:pt x="100" y="5"/>
                </a:lnTo>
                <a:lnTo>
                  <a:pt x="95" y="2"/>
                </a:lnTo>
                <a:lnTo>
                  <a:pt x="90" y="1"/>
                </a:lnTo>
                <a:lnTo>
                  <a:pt x="87" y="0"/>
                </a:lnTo>
                <a:lnTo>
                  <a:pt x="82" y="0"/>
                </a:lnTo>
                <a:lnTo>
                  <a:pt x="82" y="0"/>
                </a:lnTo>
                <a:close/>
                <a:moveTo>
                  <a:pt x="122" y="71"/>
                </a:moveTo>
                <a:lnTo>
                  <a:pt x="123" y="73"/>
                </a:lnTo>
                <a:lnTo>
                  <a:pt x="124" y="74"/>
                </a:lnTo>
                <a:lnTo>
                  <a:pt x="125" y="76"/>
                </a:lnTo>
                <a:lnTo>
                  <a:pt x="124" y="77"/>
                </a:lnTo>
                <a:lnTo>
                  <a:pt x="123" y="79"/>
                </a:lnTo>
                <a:lnTo>
                  <a:pt x="122" y="80"/>
                </a:lnTo>
                <a:lnTo>
                  <a:pt x="120" y="80"/>
                </a:lnTo>
                <a:lnTo>
                  <a:pt x="119" y="80"/>
                </a:lnTo>
                <a:lnTo>
                  <a:pt x="117" y="79"/>
                </a:lnTo>
                <a:lnTo>
                  <a:pt x="116" y="77"/>
                </a:lnTo>
                <a:lnTo>
                  <a:pt x="116" y="76"/>
                </a:lnTo>
                <a:lnTo>
                  <a:pt x="116" y="74"/>
                </a:lnTo>
                <a:lnTo>
                  <a:pt x="117" y="73"/>
                </a:lnTo>
                <a:lnTo>
                  <a:pt x="119" y="71"/>
                </a:lnTo>
                <a:lnTo>
                  <a:pt x="122" y="71"/>
                </a:lnTo>
                <a:lnTo>
                  <a:pt x="122" y="71"/>
                </a:lnTo>
                <a:close/>
                <a:moveTo>
                  <a:pt x="131" y="27"/>
                </a:moveTo>
                <a:lnTo>
                  <a:pt x="128" y="27"/>
                </a:lnTo>
                <a:lnTo>
                  <a:pt x="125" y="28"/>
                </a:lnTo>
                <a:lnTo>
                  <a:pt x="122" y="30"/>
                </a:lnTo>
                <a:lnTo>
                  <a:pt x="120" y="31"/>
                </a:lnTo>
                <a:lnTo>
                  <a:pt x="118" y="32"/>
                </a:lnTo>
                <a:lnTo>
                  <a:pt x="115" y="34"/>
                </a:lnTo>
                <a:lnTo>
                  <a:pt x="113" y="36"/>
                </a:lnTo>
                <a:lnTo>
                  <a:pt x="110" y="36"/>
                </a:lnTo>
                <a:lnTo>
                  <a:pt x="67" y="36"/>
                </a:lnTo>
                <a:lnTo>
                  <a:pt x="64" y="36"/>
                </a:lnTo>
                <a:lnTo>
                  <a:pt x="60" y="37"/>
                </a:lnTo>
                <a:lnTo>
                  <a:pt x="56" y="38"/>
                </a:lnTo>
                <a:lnTo>
                  <a:pt x="53" y="40"/>
                </a:lnTo>
                <a:lnTo>
                  <a:pt x="49" y="42"/>
                </a:lnTo>
                <a:lnTo>
                  <a:pt x="46" y="43"/>
                </a:lnTo>
                <a:lnTo>
                  <a:pt x="43" y="46"/>
                </a:lnTo>
                <a:lnTo>
                  <a:pt x="41" y="48"/>
                </a:lnTo>
                <a:lnTo>
                  <a:pt x="38" y="51"/>
                </a:lnTo>
                <a:lnTo>
                  <a:pt x="36" y="54"/>
                </a:lnTo>
                <a:lnTo>
                  <a:pt x="33" y="57"/>
                </a:lnTo>
                <a:lnTo>
                  <a:pt x="32" y="60"/>
                </a:lnTo>
                <a:lnTo>
                  <a:pt x="30" y="64"/>
                </a:lnTo>
                <a:lnTo>
                  <a:pt x="29" y="67"/>
                </a:lnTo>
                <a:lnTo>
                  <a:pt x="28" y="71"/>
                </a:lnTo>
                <a:lnTo>
                  <a:pt x="15" y="71"/>
                </a:lnTo>
                <a:lnTo>
                  <a:pt x="13" y="71"/>
                </a:lnTo>
                <a:lnTo>
                  <a:pt x="12" y="70"/>
                </a:lnTo>
                <a:lnTo>
                  <a:pt x="11" y="69"/>
                </a:lnTo>
                <a:lnTo>
                  <a:pt x="10" y="67"/>
                </a:lnTo>
                <a:lnTo>
                  <a:pt x="10" y="66"/>
                </a:lnTo>
                <a:lnTo>
                  <a:pt x="9" y="65"/>
                </a:lnTo>
                <a:lnTo>
                  <a:pt x="9" y="63"/>
                </a:lnTo>
                <a:lnTo>
                  <a:pt x="10" y="61"/>
                </a:lnTo>
                <a:lnTo>
                  <a:pt x="12" y="59"/>
                </a:lnTo>
                <a:lnTo>
                  <a:pt x="14" y="58"/>
                </a:lnTo>
                <a:lnTo>
                  <a:pt x="16" y="58"/>
                </a:lnTo>
                <a:lnTo>
                  <a:pt x="18" y="57"/>
                </a:lnTo>
                <a:lnTo>
                  <a:pt x="18" y="56"/>
                </a:lnTo>
                <a:lnTo>
                  <a:pt x="18" y="50"/>
                </a:lnTo>
                <a:lnTo>
                  <a:pt x="18" y="50"/>
                </a:lnTo>
                <a:lnTo>
                  <a:pt x="18" y="50"/>
                </a:lnTo>
                <a:lnTo>
                  <a:pt x="16" y="49"/>
                </a:lnTo>
                <a:lnTo>
                  <a:pt x="14" y="49"/>
                </a:lnTo>
                <a:lnTo>
                  <a:pt x="11" y="50"/>
                </a:lnTo>
                <a:lnTo>
                  <a:pt x="8" y="51"/>
                </a:lnTo>
                <a:lnTo>
                  <a:pt x="6" y="53"/>
                </a:lnTo>
                <a:lnTo>
                  <a:pt x="4" y="55"/>
                </a:lnTo>
                <a:lnTo>
                  <a:pt x="2" y="57"/>
                </a:lnTo>
                <a:lnTo>
                  <a:pt x="1" y="60"/>
                </a:lnTo>
                <a:lnTo>
                  <a:pt x="0" y="63"/>
                </a:lnTo>
                <a:lnTo>
                  <a:pt x="0" y="66"/>
                </a:lnTo>
                <a:lnTo>
                  <a:pt x="1" y="69"/>
                </a:lnTo>
                <a:lnTo>
                  <a:pt x="3" y="72"/>
                </a:lnTo>
                <a:lnTo>
                  <a:pt x="4" y="75"/>
                </a:lnTo>
                <a:lnTo>
                  <a:pt x="7" y="77"/>
                </a:lnTo>
                <a:lnTo>
                  <a:pt x="9" y="79"/>
                </a:lnTo>
                <a:lnTo>
                  <a:pt x="12" y="79"/>
                </a:lnTo>
                <a:lnTo>
                  <a:pt x="16" y="80"/>
                </a:lnTo>
                <a:lnTo>
                  <a:pt x="27" y="80"/>
                </a:lnTo>
                <a:lnTo>
                  <a:pt x="28" y="85"/>
                </a:lnTo>
                <a:lnTo>
                  <a:pt x="29" y="91"/>
                </a:lnTo>
                <a:lnTo>
                  <a:pt x="30" y="95"/>
                </a:lnTo>
                <a:lnTo>
                  <a:pt x="32" y="100"/>
                </a:lnTo>
                <a:lnTo>
                  <a:pt x="35" y="104"/>
                </a:lnTo>
                <a:lnTo>
                  <a:pt x="37" y="108"/>
                </a:lnTo>
                <a:lnTo>
                  <a:pt x="41" y="112"/>
                </a:lnTo>
                <a:lnTo>
                  <a:pt x="45" y="116"/>
                </a:lnTo>
                <a:lnTo>
                  <a:pt x="45" y="138"/>
                </a:lnTo>
                <a:lnTo>
                  <a:pt x="45" y="140"/>
                </a:lnTo>
                <a:lnTo>
                  <a:pt x="46" y="141"/>
                </a:lnTo>
                <a:lnTo>
                  <a:pt x="48" y="142"/>
                </a:lnTo>
                <a:lnTo>
                  <a:pt x="49" y="142"/>
                </a:lnTo>
                <a:lnTo>
                  <a:pt x="67" y="142"/>
                </a:lnTo>
                <a:lnTo>
                  <a:pt x="69" y="142"/>
                </a:lnTo>
                <a:lnTo>
                  <a:pt x="70" y="141"/>
                </a:lnTo>
                <a:lnTo>
                  <a:pt x="71" y="140"/>
                </a:lnTo>
                <a:lnTo>
                  <a:pt x="71" y="138"/>
                </a:lnTo>
                <a:lnTo>
                  <a:pt x="71" y="124"/>
                </a:lnTo>
                <a:lnTo>
                  <a:pt x="107" y="124"/>
                </a:lnTo>
                <a:lnTo>
                  <a:pt x="107" y="138"/>
                </a:lnTo>
                <a:lnTo>
                  <a:pt x="107" y="140"/>
                </a:lnTo>
                <a:lnTo>
                  <a:pt x="108" y="141"/>
                </a:lnTo>
                <a:lnTo>
                  <a:pt x="110" y="142"/>
                </a:lnTo>
                <a:lnTo>
                  <a:pt x="111" y="142"/>
                </a:lnTo>
                <a:lnTo>
                  <a:pt x="129" y="142"/>
                </a:lnTo>
                <a:lnTo>
                  <a:pt x="131" y="142"/>
                </a:lnTo>
                <a:lnTo>
                  <a:pt x="132" y="141"/>
                </a:lnTo>
                <a:lnTo>
                  <a:pt x="133" y="140"/>
                </a:lnTo>
                <a:lnTo>
                  <a:pt x="134" y="138"/>
                </a:lnTo>
                <a:lnTo>
                  <a:pt x="134" y="116"/>
                </a:lnTo>
                <a:lnTo>
                  <a:pt x="138" y="111"/>
                </a:lnTo>
                <a:lnTo>
                  <a:pt x="142" y="107"/>
                </a:lnTo>
                <a:lnTo>
                  <a:pt x="156" y="107"/>
                </a:lnTo>
                <a:lnTo>
                  <a:pt x="157" y="106"/>
                </a:lnTo>
                <a:lnTo>
                  <a:pt x="159" y="105"/>
                </a:lnTo>
                <a:lnTo>
                  <a:pt x="160" y="104"/>
                </a:lnTo>
                <a:lnTo>
                  <a:pt x="160" y="102"/>
                </a:lnTo>
                <a:lnTo>
                  <a:pt x="160" y="67"/>
                </a:lnTo>
                <a:lnTo>
                  <a:pt x="160" y="65"/>
                </a:lnTo>
                <a:lnTo>
                  <a:pt x="159" y="63"/>
                </a:lnTo>
                <a:lnTo>
                  <a:pt x="157" y="63"/>
                </a:lnTo>
                <a:lnTo>
                  <a:pt x="156" y="62"/>
                </a:lnTo>
                <a:lnTo>
                  <a:pt x="148" y="62"/>
                </a:lnTo>
                <a:lnTo>
                  <a:pt x="146" y="58"/>
                </a:lnTo>
                <a:lnTo>
                  <a:pt x="143" y="55"/>
                </a:lnTo>
                <a:lnTo>
                  <a:pt x="140" y="51"/>
                </a:lnTo>
                <a:lnTo>
                  <a:pt x="137" y="48"/>
                </a:lnTo>
                <a:lnTo>
                  <a:pt x="143" y="27"/>
                </a:lnTo>
                <a:lnTo>
                  <a:pt x="131" y="27"/>
                </a:lnTo>
                <a:lnTo>
                  <a:pt x="131" y="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40D70B1E-5B6C-403A-41E1-49FD49970429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3603625"/>
            <a:ext cx="254000" cy="196850"/>
          </a:xfrm>
          <a:custGeom>
            <a:avLst/>
            <a:gdLst>
              <a:gd name="T0" fmla="*/ 38 w 160"/>
              <a:gd name="T1" fmla="*/ 20 h 124"/>
              <a:gd name="T2" fmla="*/ 44 w 160"/>
              <a:gd name="T3" fmla="*/ 26 h 124"/>
              <a:gd name="T4" fmla="*/ 45 w 160"/>
              <a:gd name="T5" fmla="*/ 62 h 124"/>
              <a:gd name="T6" fmla="*/ 18 w 160"/>
              <a:gd name="T7" fmla="*/ 29 h 124"/>
              <a:gd name="T8" fmla="*/ 22 w 160"/>
              <a:gd name="T9" fmla="*/ 22 h 124"/>
              <a:gd name="T10" fmla="*/ 28 w 160"/>
              <a:gd name="T11" fmla="*/ 18 h 124"/>
              <a:gd name="T12" fmla="*/ 33 w 160"/>
              <a:gd name="T13" fmla="*/ 18 h 124"/>
              <a:gd name="T14" fmla="*/ 108 w 160"/>
              <a:gd name="T15" fmla="*/ 37 h 124"/>
              <a:gd name="T16" fmla="*/ 97 w 160"/>
              <a:gd name="T17" fmla="*/ 40 h 124"/>
              <a:gd name="T18" fmla="*/ 89 w 160"/>
              <a:gd name="T19" fmla="*/ 45 h 124"/>
              <a:gd name="T20" fmla="*/ 90 w 160"/>
              <a:gd name="T21" fmla="*/ 48 h 124"/>
              <a:gd name="T22" fmla="*/ 150 w 160"/>
              <a:gd name="T23" fmla="*/ 107 h 124"/>
              <a:gd name="T24" fmla="*/ 154 w 160"/>
              <a:gd name="T25" fmla="*/ 102 h 124"/>
              <a:gd name="T26" fmla="*/ 159 w 160"/>
              <a:gd name="T27" fmla="*/ 92 h 124"/>
              <a:gd name="T28" fmla="*/ 160 w 160"/>
              <a:gd name="T29" fmla="*/ 81 h 124"/>
              <a:gd name="T30" fmla="*/ 159 w 160"/>
              <a:gd name="T31" fmla="*/ 69 h 124"/>
              <a:gd name="T32" fmla="*/ 155 w 160"/>
              <a:gd name="T33" fmla="*/ 58 h 124"/>
              <a:gd name="T34" fmla="*/ 147 w 160"/>
              <a:gd name="T35" fmla="*/ 49 h 124"/>
              <a:gd name="T36" fmla="*/ 138 w 160"/>
              <a:gd name="T37" fmla="*/ 42 h 124"/>
              <a:gd name="T38" fmla="*/ 127 w 160"/>
              <a:gd name="T39" fmla="*/ 37 h 124"/>
              <a:gd name="T40" fmla="*/ 116 w 160"/>
              <a:gd name="T41" fmla="*/ 36 h 124"/>
              <a:gd name="T42" fmla="*/ 28 w 160"/>
              <a:gd name="T43" fmla="*/ 1 h 124"/>
              <a:gd name="T44" fmla="*/ 19 w 160"/>
              <a:gd name="T45" fmla="*/ 3 h 124"/>
              <a:gd name="T46" fmla="*/ 11 w 160"/>
              <a:gd name="T47" fmla="*/ 8 h 124"/>
              <a:gd name="T48" fmla="*/ 5 w 160"/>
              <a:gd name="T49" fmla="*/ 14 h 124"/>
              <a:gd name="T50" fmla="*/ 2 w 160"/>
              <a:gd name="T51" fmla="*/ 22 h 124"/>
              <a:gd name="T52" fmla="*/ 0 w 160"/>
              <a:gd name="T53" fmla="*/ 31 h 124"/>
              <a:gd name="T54" fmla="*/ 1 w 160"/>
              <a:gd name="T55" fmla="*/ 99 h 124"/>
              <a:gd name="T56" fmla="*/ 4 w 160"/>
              <a:gd name="T57" fmla="*/ 107 h 124"/>
              <a:gd name="T58" fmla="*/ 9 w 160"/>
              <a:gd name="T59" fmla="*/ 115 h 124"/>
              <a:gd name="T60" fmla="*/ 16 w 160"/>
              <a:gd name="T61" fmla="*/ 120 h 124"/>
              <a:gd name="T62" fmla="*/ 24 w 160"/>
              <a:gd name="T63" fmla="*/ 123 h 124"/>
              <a:gd name="T64" fmla="*/ 34 w 160"/>
              <a:gd name="T65" fmla="*/ 124 h 124"/>
              <a:gd name="T66" fmla="*/ 43 w 160"/>
              <a:gd name="T67" fmla="*/ 122 h 124"/>
              <a:gd name="T68" fmla="*/ 51 w 160"/>
              <a:gd name="T69" fmla="*/ 118 h 124"/>
              <a:gd name="T70" fmla="*/ 57 w 160"/>
              <a:gd name="T71" fmla="*/ 111 h 124"/>
              <a:gd name="T72" fmla="*/ 61 w 160"/>
              <a:gd name="T73" fmla="*/ 102 h 124"/>
              <a:gd name="T74" fmla="*/ 62 w 160"/>
              <a:gd name="T75" fmla="*/ 93 h 124"/>
              <a:gd name="T76" fmla="*/ 62 w 160"/>
              <a:gd name="T77" fmla="*/ 25 h 124"/>
              <a:gd name="T78" fmla="*/ 59 w 160"/>
              <a:gd name="T79" fmla="*/ 16 h 124"/>
              <a:gd name="T80" fmla="*/ 53 w 160"/>
              <a:gd name="T81" fmla="*/ 9 h 124"/>
              <a:gd name="T82" fmla="*/ 46 w 160"/>
              <a:gd name="T83" fmla="*/ 4 h 124"/>
              <a:gd name="T84" fmla="*/ 37 w 160"/>
              <a:gd name="T85" fmla="*/ 1 h 124"/>
              <a:gd name="T86" fmla="*/ 31 w 160"/>
              <a:gd name="T87" fmla="*/ 0 h 124"/>
              <a:gd name="T88" fmla="*/ 78 w 160"/>
              <a:gd name="T89" fmla="*/ 58 h 124"/>
              <a:gd name="T90" fmla="*/ 73 w 160"/>
              <a:gd name="T91" fmla="*/ 68 h 124"/>
              <a:gd name="T92" fmla="*/ 72 w 160"/>
              <a:gd name="T93" fmla="*/ 80 h 124"/>
              <a:gd name="T94" fmla="*/ 73 w 160"/>
              <a:gd name="T95" fmla="*/ 91 h 124"/>
              <a:gd name="T96" fmla="*/ 77 w 160"/>
              <a:gd name="T97" fmla="*/ 102 h 124"/>
              <a:gd name="T98" fmla="*/ 85 w 160"/>
              <a:gd name="T99" fmla="*/ 111 h 124"/>
              <a:gd name="T100" fmla="*/ 94 w 160"/>
              <a:gd name="T101" fmla="*/ 119 h 124"/>
              <a:gd name="T102" fmla="*/ 105 w 160"/>
              <a:gd name="T103" fmla="*/ 123 h 124"/>
              <a:gd name="T104" fmla="*/ 117 w 160"/>
              <a:gd name="T105" fmla="*/ 124 h 124"/>
              <a:gd name="T106" fmla="*/ 128 w 160"/>
              <a:gd name="T107" fmla="*/ 123 h 124"/>
              <a:gd name="T108" fmla="*/ 139 w 160"/>
              <a:gd name="T109" fmla="*/ 118 h 124"/>
              <a:gd name="T110" fmla="*/ 143 w 160"/>
              <a:gd name="T111" fmla="*/ 114 h 124"/>
              <a:gd name="T112" fmla="*/ 83 w 160"/>
              <a:gd name="T113" fmla="*/ 54 h 124"/>
              <a:gd name="T114" fmla="*/ 81 w 160"/>
              <a:gd name="T115" fmla="*/ 54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24">
                <a:moveTo>
                  <a:pt x="33" y="18"/>
                </a:moveTo>
                <a:lnTo>
                  <a:pt x="36" y="19"/>
                </a:lnTo>
                <a:lnTo>
                  <a:pt x="38" y="20"/>
                </a:lnTo>
                <a:lnTo>
                  <a:pt x="41" y="21"/>
                </a:lnTo>
                <a:lnTo>
                  <a:pt x="42" y="23"/>
                </a:lnTo>
                <a:lnTo>
                  <a:pt x="44" y="26"/>
                </a:lnTo>
                <a:lnTo>
                  <a:pt x="45" y="28"/>
                </a:lnTo>
                <a:lnTo>
                  <a:pt x="45" y="31"/>
                </a:lnTo>
                <a:lnTo>
                  <a:pt x="45" y="62"/>
                </a:lnTo>
                <a:lnTo>
                  <a:pt x="18" y="62"/>
                </a:lnTo>
                <a:lnTo>
                  <a:pt x="18" y="31"/>
                </a:lnTo>
                <a:lnTo>
                  <a:pt x="18" y="29"/>
                </a:lnTo>
                <a:lnTo>
                  <a:pt x="19" y="26"/>
                </a:lnTo>
                <a:lnTo>
                  <a:pt x="20" y="24"/>
                </a:lnTo>
                <a:lnTo>
                  <a:pt x="22" y="22"/>
                </a:lnTo>
                <a:lnTo>
                  <a:pt x="24" y="20"/>
                </a:lnTo>
                <a:lnTo>
                  <a:pt x="26" y="19"/>
                </a:lnTo>
                <a:lnTo>
                  <a:pt x="28" y="18"/>
                </a:lnTo>
                <a:lnTo>
                  <a:pt x="31" y="18"/>
                </a:lnTo>
                <a:lnTo>
                  <a:pt x="33" y="18"/>
                </a:lnTo>
                <a:lnTo>
                  <a:pt x="33" y="18"/>
                </a:lnTo>
                <a:close/>
                <a:moveTo>
                  <a:pt x="116" y="36"/>
                </a:moveTo>
                <a:lnTo>
                  <a:pt x="112" y="36"/>
                </a:lnTo>
                <a:lnTo>
                  <a:pt x="108" y="37"/>
                </a:lnTo>
                <a:lnTo>
                  <a:pt x="104" y="37"/>
                </a:lnTo>
                <a:lnTo>
                  <a:pt x="100" y="39"/>
                </a:lnTo>
                <a:lnTo>
                  <a:pt x="97" y="40"/>
                </a:lnTo>
                <a:lnTo>
                  <a:pt x="93" y="42"/>
                </a:lnTo>
                <a:lnTo>
                  <a:pt x="90" y="44"/>
                </a:lnTo>
                <a:lnTo>
                  <a:pt x="89" y="45"/>
                </a:lnTo>
                <a:lnTo>
                  <a:pt x="89" y="46"/>
                </a:lnTo>
                <a:lnTo>
                  <a:pt x="89" y="47"/>
                </a:lnTo>
                <a:lnTo>
                  <a:pt x="90" y="48"/>
                </a:lnTo>
                <a:lnTo>
                  <a:pt x="149" y="106"/>
                </a:lnTo>
                <a:lnTo>
                  <a:pt x="149" y="106"/>
                </a:lnTo>
                <a:lnTo>
                  <a:pt x="150" y="107"/>
                </a:lnTo>
                <a:lnTo>
                  <a:pt x="151" y="106"/>
                </a:lnTo>
                <a:lnTo>
                  <a:pt x="152" y="106"/>
                </a:lnTo>
                <a:lnTo>
                  <a:pt x="154" y="102"/>
                </a:lnTo>
                <a:lnTo>
                  <a:pt x="156" y="99"/>
                </a:lnTo>
                <a:lnTo>
                  <a:pt x="158" y="95"/>
                </a:lnTo>
                <a:lnTo>
                  <a:pt x="159" y="92"/>
                </a:lnTo>
                <a:lnTo>
                  <a:pt x="160" y="88"/>
                </a:lnTo>
                <a:lnTo>
                  <a:pt x="160" y="84"/>
                </a:lnTo>
                <a:lnTo>
                  <a:pt x="160" y="81"/>
                </a:lnTo>
                <a:lnTo>
                  <a:pt x="160" y="77"/>
                </a:lnTo>
                <a:lnTo>
                  <a:pt x="160" y="73"/>
                </a:lnTo>
                <a:lnTo>
                  <a:pt x="159" y="69"/>
                </a:lnTo>
                <a:lnTo>
                  <a:pt x="158" y="66"/>
                </a:lnTo>
                <a:lnTo>
                  <a:pt x="157" y="62"/>
                </a:lnTo>
                <a:lnTo>
                  <a:pt x="155" y="58"/>
                </a:lnTo>
                <a:lnTo>
                  <a:pt x="153" y="55"/>
                </a:lnTo>
                <a:lnTo>
                  <a:pt x="150" y="52"/>
                </a:lnTo>
                <a:lnTo>
                  <a:pt x="147" y="49"/>
                </a:lnTo>
                <a:lnTo>
                  <a:pt x="145" y="46"/>
                </a:lnTo>
                <a:lnTo>
                  <a:pt x="141" y="44"/>
                </a:lnTo>
                <a:lnTo>
                  <a:pt x="138" y="42"/>
                </a:lnTo>
                <a:lnTo>
                  <a:pt x="134" y="40"/>
                </a:lnTo>
                <a:lnTo>
                  <a:pt x="131" y="38"/>
                </a:lnTo>
                <a:lnTo>
                  <a:pt x="127" y="37"/>
                </a:lnTo>
                <a:lnTo>
                  <a:pt x="123" y="36"/>
                </a:lnTo>
                <a:lnTo>
                  <a:pt x="120" y="36"/>
                </a:lnTo>
                <a:lnTo>
                  <a:pt x="116" y="36"/>
                </a:lnTo>
                <a:lnTo>
                  <a:pt x="116" y="36"/>
                </a:lnTo>
                <a:close/>
                <a:moveTo>
                  <a:pt x="31" y="0"/>
                </a:moveTo>
                <a:lnTo>
                  <a:pt x="28" y="1"/>
                </a:lnTo>
                <a:lnTo>
                  <a:pt x="24" y="1"/>
                </a:lnTo>
                <a:lnTo>
                  <a:pt x="21" y="2"/>
                </a:lnTo>
                <a:lnTo>
                  <a:pt x="19" y="3"/>
                </a:lnTo>
                <a:lnTo>
                  <a:pt x="16" y="4"/>
                </a:lnTo>
                <a:lnTo>
                  <a:pt x="14" y="6"/>
                </a:lnTo>
                <a:lnTo>
                  <a:pt x="11" y="8"/>
                </a:lnTo>
                <a:lnTo>
                  <a:pt x="9" y="9"/>
                </a:lnTo>
                <a:lnTo>
                  <a:pt x="7" y="12"/>
                </a:lnTo>
                <a:lnTo>
                  <a:pt x="5" y="14"/>
                </a:lnTo>
                <a:lnTo>
                  <a:pt x="4" y="17"/>
                </a:lnTo>
                <a:lnTo>
                  <a:pt x="3" y="20"/>
                </a:lnTo>
                <a:lnTo>
                  <a:pt x="2" y="22"/>
                </a:lnTo>
                <a:lnTo>
                  <a:pt x="1" y="25"/>
                </a:lnTo>
                <a:lnTo>
                  <a:pt x="0" y="28"/>
                </a:lnTo>
                <a:lnTo>
                  <a:pt x="0" y="31"/>
                </a:lnTo>
                <a:lnTo>
                  <a:pt x="0" y="93"/>
                </a:lnTo>
                <a:lnTo>
                  <a:pt x="0" y="96"/>
                </a:lnTo>
                <a:lnTo>
                  <a:pt x="1" y="99"/>
                </a:lnTo>
                <a:lnTo>
                  <a:pt x="2" y="102"/>
                </a:lnTo>
                <a:lnTo>
                  <a:pt x="3" y="105"/>
                </a:lnTo>
                <a:lnTo>
                  <a:pt x="4" y="107"/>
                </a:lnTo>
                <a:lnTo>
                  <a:pt x="5" y="110"/>
                </a:lnTo>
                <a:lnTo>
                  <a:pt x="7" y="113"/>
                </a:lnTo>
                <a:lnTo>
                  <a:pt x="9" y="115"/>
                </a:lnTo>
                <a:lnTo>
                  <a:pt x="11" y="117"/>
                </a:lnTo>
                <a:lnTo>
                  <a:pt x="14" y="119"/>
                </a:lnTo>
                <a:lnTo>
                  <a:pt x="16" y="120"/>
                </a:lnTo>
                <a:lnTo>
                  <a:pt x="19" y="122"/>
                </a:lnTo>
                <a:lnTo>
                  <a:pt x="21" y="123"/>
                </a:lnTo>
                <a:lnTo>
                  <a:pt x="24" y="123"/>
                </a:lnTo>
                <a:lnTo>
                  <a:pt x="28" y="124"/>
                </a:lnTo>
                <a:lnTo>
                  <a:pt x="31" y="124"/>
                </a:lnTo>
                <a:lnTo>
                  <a:pt x="34" y="124"/>
                </a:lnTo>
                <a:lnTo>
                  <a:pt x="37" y="124"/>
                </a:lnTo>
                <a:lnTo>
                  <a:pt x="40" y="123"/>
                </a:lnTo>
                <a:lnTo>
                  <a:pt x="43" y="122"/>
                </a:lnTo>
                <a:lnTo>
                  <a:pt x="46" y="121"/>
                </a:lnTo>
                <a:lnTo>
                  <a:pt x="49" y="119"/>
                </a:lnTo>
                <a:lnTo>
                  <a:pt x="51" y="118"/>
                </a:lnTo>
                <a:lnTo>
                  <a:pt x="53" y="115"/>
                </a:lnTo>
                <a:lnTo>
                  <a:pt x="55" y="113"/>
                </a:lnTo>
                <a:lnTo>
                  <a:pt x="57" y="111"/>
                </a:lnTo>
                <a:lnTo>
                  <a:pt x="59" y="108"/>
                </a:lnTo>
                <a:lnTo>
                  <a:pt x="60" y="106"/>
                </a:lnTo>
                <a:lnTo>
                  <a:pt x="61" y="102"/>
                </a:lnTo>
                <a:lnTo>
                  <a:pt x="62" y="99"/>
                </a:lnTo>
                <a:lnTo>
                  <a:pt x="62" y="96"/>
                </a:lnTo>
                <a:lnTo>
                  <a:pt x="62" y="93"/>
                </a:lnTo>
                <a:lnTo>
                  <a:pt x="62" y="31"/>
                </a:lnTo>
                <a:lnTo>
                  <a:pt x="62" y="28"/>
                </a:lnTo>
                <a:lnTo>
                  <a:pt x="62" y="25"/>
                </a:lnTo>
                <a:lnTo>
                  <a:pt x="61" y="22"/>
                </a:lnTo>
                <a:lnTo>
                  <a:pt x="60" y="19"/>
                </a:lnTo>
                <a:lnTo>
                  <a:pt x="59" y="16"/>
                </a:lnTo>
                <a:lnTo>
                  <a:pt x="57" y="13"/>
                </a:lnTo>
                <a:lnTo>
                  <a:pt x="55" y="11"/>
                </a:lnTo>
                <a:lnTo>
                  <a:pt x="53" y="9"/>
                </a:lnTo>
                <a:lnTo>
                  <a:pt x="51" y="7"/>
                </a:lnTo>
                <a:lnTo>
                  <a:pt x="49" y="5"/>
                </a:lnTo>
                <a:lnTo>
                  <a:pt x="46" y="4"/>
                </a:lnTo>
                <a:lnTo>
                  <a:pt x="43" y="2"/>
                </a:lnTo>
                <a:lnTo>
                  <a:pt x="40" y="1"/>
                </a:lnTo>
                <a:lnTo>
                  <a:pt x="37" y="1"/>
                </a:lnTo>
                <a:lnTo>
                  <a:pt x="34" y="0"/>
                </a:lnTo>
                <a:lnTo>
                  <a:pt x="31" y="0"/>
                </a:lnTo>
                <a:lnTo>
                  <a:pt x="31" y="0"/>
                </a:lnTo>
                <a:close/>
                <a:moveTo>
                  <a:pt x="81" y="54"/>
                </a:moveTo>
                <a:lnTo>
                  <a:pt x="80" y="54"/>
                </a:lnTo>
                <a:lnTo>
                  <a:pt x="78" y="58"/>
                </a:lnTo>
                <a:lnTo>
                  <a:pt x="76" y="61"/>
                </a:lnTo>
                <a:lnTo>
                  <a:pt x="74" y="65"/>
                </a:lnTo>
                <a:lnTo>
                  <a:pt x="73" y="68"/>
                </a:lnTo>
                <a:lnTo>
                  <a:pt x="72" y="72"/>
                </a:lnTo>
                <a:lnTo>
                  <a:pt x="72" y="76"/>
                </a:lnTo>
                <a:lnTo>
                  <a:pt x="72" y="80"/>
                </a:lnTo>
                <a:lnTo>
                  <a:pt x="72" y="83"/>
                </a:lnTo>
                <a:lnTo>
                  <a:pt x="72" y="87"/>
                </a:lnTo>
                <a:lnTo>
                  <a:pt x="73" y="91"/>
                </a:lnTo>
                <a:lnTo>
                  <a:pt x="74" y="94"/>
                </a:lnTo>
                <a:lnTo>
                  <a:pt x="75" y="98"/>
                </a:lnTo>
                <a:lnTo>
                  <a:pt x="77" y="102"/>
                </a:lnTo>
                <a:lnTo>
                  <a:pt x="79" y="105"/>
                </a:lnTo>
                <a:lnTo>
                  <a:pt x="82" y="108"/>
                </a:lnTo>
                <a:lnTo>
                  <a:pt x="85" y="111"/>
                </a:lnTo>
                <a:lnTo>
                  <a:pt x="87" y="114"/>
                </a:lnTo>
                <a:lnTo>
                  <a:pt x="91" y="117"/>
                </a:lnTo>
                <a:lnTo>
                  <a:pt x="94" y="119"/>
                </a:lnTo>
                <a:lnTo>
                  <a:pt x="98" y="120"/>
                </a:lnTo>
                <a:lnTo>
                  <a:pt x="101" y="122"/>
                </a:lnTo>
                <a:lnTo>
                  <a:pt x="105" y="123"/>
                </a:lnTo>
                <a:lnTo>
                  <a:pt x="109" y="124"/>
                </a:lnTo>
                <a:lnTo>
                  <a:pt x="112" y="124"/>
                </a:lnTo>
                <a:lnTo>
                  <a:pt x="117" y="124"/>
                </a:lnTo>
                <a:lnTo>
                  <a:pt x="121" y="124"/>
                </a:lnTo>
                <a:lnTo>
                  <a:pt x="124" y="123"/>
                </a:lnTo>
                <a:lnTo>
                  <a:pt x="128" y="123"/>
                </a:lnTo>
                <a:lnTo>
                  <a:pt x="132" y="121"/>
                </a:lnTo>
                <a:lnTo>
                  <a:pt x="135" y="120"/>
                </a:lnTo>
                <a:lnTo>
                  <a:pt x="139" y="118"/>
                </a:lnTo>
                <a:lnTo>
                  <a:pt x="142" y="116"/>
                </a:lnTo>
                <a:lnTo>
                  <a:pt x="142" y="115"/>
                </a:lnTo>
                <a:lnTo>
                  <a:pt x="143" y="114"/>
                </a:lnTo>
                <a:lnTo>
                  <a:pt x="143" y="113"/>
                </a:lnTo>
                <a:lnTo>
                  <a:pt x="142" y="112"/>
                </a:lnTo>
                <a:lnTo>
                  <a:pt x="83" y="54"/>
                </a:lnTo>
                <a:lnTo>
                  <a:pt x="83" y="54"/>
                </a:lnTo>
                <a:lnTo>
                  <a:pt x="81" y="54"/>
                </a:lnTo>
                <a:lnTo>
                  <a:pt x="81" y="5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9865B37B-C6B3-032A-DD5E-2199B7E0C16F}"/>
              </a:ext>
            </a:extLst>
          </p:cNvPr>
          <p:cNvSpPr>
            <a:spLocks/>
          </p:cNvSpPr>
          <p:nvPr/>
        </p:nvSpPr>
        <p:spPr bwMode="auto">
          <a:xfrm>
            <a:off x="10098088" y="3024188"/>
            <a:ext cx="252413" cy="254000"/>
          </a:xfrm>
          <a:custGeom>
            <a:avLst/>
            <a:gdLst>
              <a:gd name="T0" fmla="*/ 56 w 159"/>
              <a:gd name="T1" fmla="*/ 4 h 160"/>
              <a:gd name="T2" fmla="*/ 29 w 159"/>
              <a:gd name="T3" fmla="*/ 18 h 160"/>
              <a:gd name="T4" fmla="*/ 10 w 159"/>
              <a:gd name="T5" fmla="*/ 42 h 160"/>
              <a:gd name="T6" fmla="*/ 0 w 159"/>
              <a:gd name="T7" fmla="*/ 72 h 160"/>
              <a:gd name="T8" fmla="*/ 2 w 159"/>
              <a:gd name="T9" fmla="*/ 99 h 160"/>
              <a:gd name="T10" fmla="*/ 11 w 159"/>
              <a:gd name="T11" fmla="*/ 121 h 160"/>
              <a:gd name="T12" fmla="*/ 25 w 159"/>
              <a:gd name="T13" fmla="*/ 139 h 160"/>
              <a:gd name="T14" fmla="*/ 45 w 159"/>
              <a:gd name="T15" fmla="*/ 153 h 160"/>
              <a:gd name="T16" fmla="*/ 50 w 159"/>
              <a:gd name="T17" fmla="*/ 138 h 160"/>
              <a:gd name="T18" fmla="*/ 58 w 159"/>
              <a:gd name="T19" fmla="*/ 85 h 160"/>
              <a:gd name="T20" fmla="*/ 60 w 159"/>
              <a:gd name="T21" fmla="*/ 69 h 160"/>
              <a:gd name="T22" fmla="*/ 69 w 159"/>
              <a:gd name="T23" fmla="*/ 61 h 160"/>
              <a:gd name="T24" fmla="*/ 79 w 159"/>
              <a:gd name="T25" fmla="*/ 63 h 160"/>
              <a:gd name="T26" fmla="*/ 82 w 159"/>
              <a:gd name="T27" fmla="*/ 70 h 160"/>
              <a:gd name="T28" fmla="*/ 80 w 159"/>
              <a:gd name="T29" fmla="*/ 84 h 160"/>
              <a:gd name="T30" fmla="*/ 75 w 159"/>
              <a:gd name="T31" fmla="*/ 104 h 160"/>
              <a:gd name="T32" fmla="*/ 82 w 159"/>
              <a:gd name="T33" fmla="*/ 112 h 160"/>
              <a:gd name="T34" fmla="*/ 92 w 159"/>
              <a:gd name="T35" fmla="*/ 112 h 160"/>
              <a:gd name="T36" fmla="*/ 102 w 159"/>
              <a:gd name="T37" fmla="*/ 107 h 160"/>
              <a:gd name="T38" fmla="*/ 112 w 159"/>
              <a:gd name="T39" fmla="*/ 84 h 160"/>
              <a:gd name="T40" fmla="*/ 111 w 159"/>
              <a:gd name="T41" fmla="*/ 67 h 160"/>
              <a:gd name="T42" fmla="*/ 105 w 159"/>
              <a:gd name="T43" fmla="*/ 55 h 160"/>
              <a:gd name="T44" fmla="*/ 95 w 159"/>
              <a:gd name="T45" fmla="*/ 47 h 160"/>
              <a:gd name="T46" fmla="*/ 83 w 159"/>
              <a:gd name="T47" fmla="*/ 44 h 160"/>
              <a:gd name="T48" fmla="*/ 68 w 159"/>
              <a:gd name="T49" fmla="*/ 46 h 160"/>
              <a:gd name="T50" fmla="*/ 55 w 159"/>
              <a:gd name="T51" fmla="*/ 53 h 160"/>
              <a:gd name="T52" fmla="*/ 47 w 159"/>
              <a:gd name="T53" fmla="*/ 63 h 160"/>
              <a:gd name="T54" fmla="*/ 44 w 159"/>
              <a:gd name="T55" fmla="*/ 84 h 160"/>
              <a:gd name="T56" fmla="*/ 50 w 159"/>
              <a:gd name="T57" fmla="*/ 98 h 160"/>
              <a:gd name="T58" fmla="*/ 47 w 159"/>
              <a:gd name="T59" fmla="*/ 110 h 160"/>
              <a:gd name="T60" fmla="*/ 38 w 159"/>
              <a:gd name="T61" fmla="*/ 104 h 160"/>
              <a:gd name="T62" fmla="*/ 30 w 159"/>
              <a:gd name="T63" fmla="*/ 87 h 160"/>
              <a:gd name="T64" fmla="*/ 30 w 159"/>
              <a:gd name="T65" fmla="*/ 69 h 160"/>
              <a:gd name="T66" fmla="*/ 36 w 159"/>
              <a:gd name="T67" fmla="*/ 52 h 160"/>
              <a:gd name="T68" fmla="*/ 50 w 159"/>
              <a:gd name="T69" fmla="*/ 39 h 160"/>
              <a:gd name="T70" fmla="*/ 69 w 159"/>
              <a:gd name="T71" fmla="*/ 31 h 160"/>
              <a:gd name="T72" fmla="*/ 91 w 159"/>
              <a:gd name="T73" fmla="*/ 31 h 160"/>
              <a:gd name="T74" fmla="*/ 109 w 159"/>
              <a:gd name="T75" fmla="*/ 38 h 160"/>
              <a:gd name="T76" fmla="*/ 122 w 159"/>
              <a:gd name="T77" fmla="*/ 50 h 160"/>
              <a:gd name="T78" fmla="*/ 129 w 159"/>
              <a:gd name="T79" fmla="*/ 67 h 160"/>
              <a:gd name="T80" fmla="*/ 129 w 159"/>
              <a:gd name="T81" fmla="*/ 86 h 160"/>
              <a:gd name="T82" fmla="*/ 123 w 159"/>
              <a:gd name="T83" fmla="*/ 104 h 160"/>
              <a:gd name="T84" fmla="*/ 112 w 159"/>
              <a:gd name="T85" fmla="*/ 117 h 160"/>
              <a:gd name="T86" fmla="*/ 98 w 159"/>
              <a:gd name="T87" fmla="*/ 125 h 160"/>
              <a:gd name="T88" fmla="*/ 81 w 159"/>
              <a:gd name="T89" fmla="*/ 124 h 160"/>
              <a:gd name="T90" fmla="*/ 72 w 159"/>
              <a:gd name="T91" fmla="*/ 118 h 160"/>
              <a:gd name="T92" fmla="*/ 62 w 159"/>
              <a:gd name="T93" fmla="*/ 147 h 160"/>
              <a:gd name="T94" fmla="*/ 73 w 159"/>
              <a:gd name="T95" fmla="*/ 160 h 160"/>
              <a:gd name="T96" fmla="*/ 103 w 159"/>
              <a:gd name="T97" fmla="*/ 157 h 160"/>
              <a:gd name="T98" fmla="*/ 130 w 159"/>
              <a:gd name="T99" fmla="*/ 142 h 160"/>
              <a:gd name="T100" fmla="*/ 150 w 159"/>
              <a:gd name="T101" fmla="*/ 118 h 160"/>
              <a:gd name="T102" fmla="*/ 158 w 159"/>
              <a:gd name="T103" fmla="*/ 88 h 160"/>
              <a:gd name="T104" fmla="*/ 155 w 159"/>
              <a:gd name="T105" fmla="*/ 56 h 160"/>
              <a:gd name="T106" fmla="*/ 141 w 159"/>
              <a:gd name="T107" fmla="*/ 29 h 160"/>
              <a:gd name="T108" fmla="*/ 117 w 159"/>
              <a:gd name="T109" fmla="*/ 10 h 160"/>
              <a:gd name="T110" fmla="*/ 88 w 159"/>
              <a:gd name="T111" fmla="*/ 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9" h="160">
                <a:moveTo>
                  <a:pt x="80" y="0"/>
                </a:moveTo>
                <a:lnTo>
                  <a:pt x="71" y="1"/>
                </a:lnTo>
                <a:lnTo>
                  <a:pt x="64" y="2"/>
                </a:lnTo>
                <a:lnTo>
                  <a:pt x="56" y="4"/>
                </a:lnTo>
                <a:lnTo>
                  <a:pt x="49" y="7"/>
                </a:lnTo>
                <a:lnTo>
                  <a:pt x="41" y="10"/>
                </a:lnTo>
                <a:lnTo>
                  <a:pt x="35" y="14"/>
                </a:lnTo>
                <a:lnTo>
                  <a:pt x="29" y="18"/>
                </a:lnTo>
                <a:lnTo>
                  <a:pt x="23" y="24"/>
                </a:lnTo>
                <a:lnTo>
                  <a:pt x="18" y="29"/>
                </a:lnTo>
                <a:lnTo>
                  <a:pt x="14" y="36"/>
                </a:lnTo>
                <a:lnTo>
                  <a:pt x="10" y="42"/>
                </a:lnTo>
                <a:lnTo>
                  <a:pt x="6" y="49"/>
                </a:lnTo>
                <a:lnTo>
                  <a:pt x="3" y="56"/>
                </a:lnTo>
                <a:lnTo>
                  <a:pt x="2" y="64"/>
                </a:lnTo>
                <a:lnTo>
                  <a:pt x="0" y="72"/>
                </a:lnTo>
                <a:lnTo>
                  <a:pt x="0" y="80"/>
                </a:lnTo>
                <a:lnTo>
                  <a:pt x="0" y="87"/>
                </a:lnTo>
                <a:lnTo>
                  <a:pt x="1" y="92"/>
                </a:lnTo>
                <a:lnTo>
                  <a:pt x="2" y="99"/>
                </a:lnTo>
                <a:lnTo>
                  <a:pt x="4" y="104"/>
                </a:lnTo>
                <a:lnTo>
                  <a:pt x="6" y="110"/>
                </a:lnTo>
                <a:lnTo>
                  <a:pt x="8" y="116"/>
                </a:lnTo>
                <a:lnTo>
                  <a:pt x="11" y="121"/>
                </a:lnTo>
                <a:lnTo>
                  <a:pt x="14" y="126"/>
                </a:lnTo>
                <a:lnTo>
                  <a:pt x="18" y="130"/>
                </a:lnTo>
                <a:lnTo>
                  <a:pt x="21" y="135"/>
                </a:lnTo>
                <a:lnTo>
                  <a:pt x="25" y="139"/>
                </a:lnTo>
                <a:lnTo>
                  <a:pt x="30" y="143"/>
                </a:lnTo>
                <a:lnTo>
                  <a:pt x="35" y="146"/>
                </a:lnTo>
                <a:lnTo>
                  <a:pt x="40" y="149"/>
                </a:lnTo>
                <a:lnTo>
                  <a:pt x="45" y="153"/>
                </a:lnTo>
                <a:lnTo>
                  <a:pt x="51" y="155"/>
                </a:lnTo>
                <a:lnTo>
                  <a:pt x="50" y="149"/>
                </a:lnTo>
                <a:lnTo>
                  <a:pt x="50" y="143"/>
                </a:lnTo>
                <a:lnTo>
                  <a:pt x="50" y="138"/>
                </a:lnTo>
                <a:lnTo>
                  <a:pt x="51" y="132"/>
                </a:lnTo>
                <a:lnTo>
                  <a:pt x="60" y="92"/>
                </a:lnTo>
                <a:lnTo>
                  <a:pt x="59" y="89"/>
                </a:lnTo>
                <a:lnTo>
                  <a:pt x="58" y="85"/>
                </a:lnTo>
                <a:lnTo>
                  <a:pt x="58" y="80"/>
                </a:lnTo>
                <a:lnTo>
                  <a:pt x="58" y="76"/>
                </a:lnTo>
                <a:lnTo>
                  <a:pt x="59" y="72"/>
                </a:lnTo>
                <a:lnTo>
                  <a:pt x="60" y="69"/>
                </a:lnTo>
                <a:lnTo>
                  <a:pt x="62" y="66"/>
                </a:lnTo>
                <a:lnTo>
                  <a:pt x="64" y="64"/>
                </a:lnTo>
                <a:lnTo>
                  <a:pt x="67" y="62"/>
                </a:lnTo>
                <a:lnTo>
                  <a:pt x="69" y="61"/>
                </a:lnTo>
                <a:lnTo>
                  <a:pt x="72" y="61"/>
                </a:lnTo>
                <a:lnTo>
                  <a:pt x="74" y="61"/>
                </a:lnTo>
                <a:lnTo>
                  <a:pt x="76" y="62"/>
                </a:lnTo>
                <a:lnTo>
                  <a:pt x="79" y="63"/>
                </a:lnTo>
                <a:lnTo>
                  <a:pt x="80" y="64"/>
                </a:lnTo>
                <a:lnTo>
                  <a:pt x="81" y="66"/>
                </a:lnTo>
                <a:lnTo>
                  <a:pt x="82" y="68"/>
                </a:lnTo>
                <a:lnTo>
                  <a:pt x="82" y="70"/>
                </a:lnTo>
                <a:lnTo>
                  <a:pt x="82" y="72"/>
                </a:lnTo>
                <a:lnTo>
                  <a:pt x="82" y="75"/>
                </a:lnTo>
                <a:lnTo>
                  <a:pt x="82" y="78"/>
                </a:lnTo>
                <a:lnTo>
                  <a:pt x="80" y="84"/>
                </a:lnTo>
                <a:lnTo>
                  <a:pt x="77" y="91"/>
                </a:lnTo>
                <a:lnTo>
                  <a:pt x="75" y="99"/>
                </a:lnTo>
                <a:lnTo>
                  <a:pt x="75" y="102"/>
                </a:lnTo>
                <a:lnTo>
                  <a:pt x="75" y="104"/>
                </a:lnTo>
                <a:lnTo>
                  <a:pt x="76" y="107"/>
                </a:lnTo>
                <a:lnTo>
                  <a:pt x="78" y="109"/>
                </a:lnTo>
                <a:lnTo>
                  <a:pt x="80" y="111"/>
                </a:lnTo>
                <a:lnTo>
                  <a:pt x="82" y="112"/>
                </a:lnTo>
                <a:lnTo>
                  <a:pt x="85" y="113"/>
                </a:lnTo>
                <a:lnTo>
                  <a:pt x="87" y="113"/>
                </a:lnTo>
                <a:lnTo>
                  <a:pt x="90" y="113"/>
                </a:lnTo>
                <a:lnTo>
                  <a:pt x="92" y="112"/>
                </a:lnTo>
                <a:lnTo>
                  <a:pt x="95" y="112"/>
                </a:lnTo>
                <a:lnTo>
                  <a:pt x="97" y="111"/>
                </a:lnTo>
                <a:lnTo>
                  <a:pt x="100" y="109"/>
                </a:lnTo>
                <a:lnTo>
                  <a:pt x="102" y="107"/>
                </a:lnTo>
                <a:lnTo>
                  <a:pt x="105" y="103"/>
                </a:lnTo>
                <a:lnTo>
                  <a:pt x="108" y="98"/>
                </a:lnTo>
                <a:lnTo>
                  <a:pt x="110" y="91"/>
                </a:lnTo>
                <a:lnTo>
                  <a:pt x="112" y="84"/>
                </a:lnTo>
                <a:lnTo>
                  <a:pt x="112" y="76"/>
                </a:lnTo>
                <a:lnTo>
                  <a:pt x="112" y="73"/>
                </a:lnTo>
                <a:lnTo>
                  <a:pt x="112" y="70"/>
                </a:lnTo>
                <a:lnTo>
                  <a:pt x="111" y="67"/>
                </a:lnTo>
                <a:lnTo>
                  <a:pt x="110" y="63"/>
                </a:lnTo>
                <a:lnTo>
                  <a:pt x="108" y="60"/>
                </a:lnTo>
                <a:lnTo>
                  <a:pt x="107" y="58"/>
                </a:lnTo>
                <a:lnTo>
                  <a:pt x="105" y="55"/>
                </a:lnTo>
                <a:lnTo>
                  <a:pt x="103" y="53"/>
                </a:lnTo>
                <a:lnTo>
                  <a:pt x="101" y="51"/>
                </a:lnTo>
                <a:lnTo>
                  <a:pt x="98" y="49"/>
                </a:lnTo>
                <a:lnTo>
                  <a:pt x="95" y="47"/>
                </a:lnTo>
                <a:lnTo>
                  <a:pt x="92" y="46"/>
                </a:lnTo>
                <a:lnTo>
                  <a:pt x="89" y="45"/>
                </a:lnTo>
                <a:lnTo>
                  <a:pt x="86" y="45"/>
                </a:lnTo>
                <a:lnTo>
                  <a:pt x="83" y="44"/>
                </a:lnTo>
                <a:lnTo>
                  <a:pt x="79" y="44"/>
                </a:lnTo>
                <a:lnTo>
                  <a:pt x="75" y="44"/>
                </a:lnTo>
                <a:lnTo>
                  <a:pt x="71" y="45"/>
                </a:lnTo>
                <a:lnTo>
                  <a:pt x="68" y="46"/>
                </a:lnTo>
                <a:lnTo>
                  <a:pt x="64" y="47"/>
                </a:lnTo>
                <a:lnTo>
                  <a:pt x="61" y="48"/>
                </a:lnTo>
                <a:lnTo>
                  <a:pt x="58" y="51"/>
                </a:lnTo>
                <a:lnTo>
                  <a:pt x="55" y="53"/>
                </a:lnTo>
                <a:lnTo>
                  <a:pt x="53" y="55"/>
                </a:lnTo>
                <a:lnTo>
                  <a:pt x="51" y="57"/>
                </a:lnTo>
                <a:lnTo>
                  <a:pt x="49" y="60"/>
                </a:lnTo>
                <a:lnTo>
                  <a:pt x="47" y="63"/>
                </a:lnTo>
                <a:lnTo>
                  <a:pt x="46" y="66"/>
                </a:lnTo>
                <a:lnTo>
                  <a:pt x="44" y="72"/>
                </a:lnTo>
                <a:lnTo>
                  <a:pt x="44" y="79"/>
                </a:lnTo>
                <a:lnTo>
                  <a:pt x="44" y="84"/>
                </a:lnTo>
                <a:lnTo>
                  <a:pt x="45" y="89"/>
                </a:lnTo>
                <a:lnTo>
                  <a:pt x="47" y="94"/>
                </a:lnTo>
                <a:lnTo>
                  <a:pt x="49" y="97"/>
                </a:lnTo>
                <a:lnTo>
                  <a:pt x="50" y="98"/>
                </a:lnTo>
                <a:lnTo>
                  <a:pt x="50" y="99"/>
                </a:lnTo>
                <a:lnTo>
                  <a:pt x="48" y="108"/>
                </a:lnTo>
                <a:lnTo>
                  <a:pt x="47" y="109"/>
                </a:lnTo>
                <a:lnTo>
                  <a:pt x="47" y="110"/>
                </a:lnTo>
                <a:lnTo>
                  <a:pt x="46" y="110"/>
                </a:lnTo>
                <a:lnTo>
                  <a:pt x="45" y="109"/>
                </a:lnTo>
                <a:lnTo>
                  <a:pt x="41" y="107"/>
                </a:lnTo>
                <a:lnTo>
                  <a:pt x="38" y="104"/>
                </a:lnTo>
                <a:lnTo>
                  <a:pt x="35" y="101"/>
                </a:lnTo>
                <a:lnTo>
                  <a:pt x="33" y="97"/>
                </a:lnTo>
                <a:lnTo>
                  <a:pt x="31" y="92"/>
                </a:lnTo>
                <a:lnTo>
                  <a:pt x="30" y="87"/>
                </a:lnTo>
                <a:lnTo>
                  <a:pt x="29" y="83"/>
                </a:lnTo>
                <a:lnTo>
                  <a:pt x="29" y="79"/>
                </a:lnTo>
                <a:lnTo>
                  <a:pt x="29" y="74"/>
                </a:lnTo>
                <a:lnTo>
                  <a:pt x="30" y="69"/>
                </a:lnTo>
                <a:lnTo>
                  <a:pt x="31" y="65"/>
                </a:lnTo>
                <a:lnTo>
                  <a:pt x="32" y="60"/>
                </a:lnTo>
                <a:lnTo>
                  <a:pt x="34" y="56"/>
                </a:lnTo>
                <a:lnTo>
                  <a:pt x="36" y="52"/>
                </a:lnTo>
                <a:lnTo>
                  <a:pt x="39" y="48"/>
                </a:lnTo>
                <a:lnTo>
                  <a:pt x="42" y="45"/>
                </a:lnTo>
                <a:lnTo>
                  <a:pt x="46" y="42"/>
                </a:lnTo>
                <a:lnTo>
                  <a:pt x="50" y="39"/>
                </a:lnTo>
                <a:lnTo>
                  <a:pt x="54" y="36"/>
                </a:lnTo>
                <a:lnTo>
                  <a:pt x="58" y="34"/>
                </a:lnTo>
                <a:lnTo>
                  <a:pt x="64" y="32"/>
                </a:lnTo>
                <a:lnTo>
                  <a:pt x="69" y="31"/>
                </a:lnTo>
                <a:lnTo>
                  <a:pt x="75" y="30"/>
                </a:lnTo>
                <a:lnTo>
                  <a:pt x="81" y="30"/>
                </a:lnTo>
                <a:lnTo>
                  <a:pt x="86" y="30"/>
                </a:lnTo>
                <a:lnTo>
                  <a:pt x="91" y="31"/>
                </a:lnTo>
                <a:lnTo>
                  <a:pt x="96" y="32"/>
                </a:lnTo>
                <a:lnTo>
                  <a:pt x="101" y="33"/>
                </a:lnTo>
                <a:lnTo>
                  <a:pt x="105" y="36"/>
                </a:lnTo>
                <a:lnTo>
                  <a:pt x="109" y="38"/>
                </a:lnTo>
                <a:lnTo>
                  <a:pt x="112" y="40"/>
                </a:lnTo>
                <a:lnTo>
                  <a:pt x="116" y="43"/>
                </a:lnTo>
                <a:lnTo>
                  <a:pt x="119" y="46"/>
                </a:lnTo>
                <a:lnTo>
                  <a:pt x="122" y="50"/>
                </a:lnTo>
                <a:lnTo>
                  <a:pt x="124" y="54"/>
                </a:lnTo>
                <a:lnTo>
                  <a:pt x="126" y="58"/>
                </a:lnTo>
                <a:lnTo>
                  <a:pt x="128" y="62"/>
                </a:lnTo>
                <a:lnTo>
                  <a:pt x="129" y="67"/>
                </a:lnTo>
                <a:lnTo>
                  <a:pt x="130" y="71"/>
                </a:lnTo>
                <a:lnTo>
                  <a:pt x="130" y="76"/>
                </a:lnTo>
                <a:lnTo>
                  <a:pt x="130" y="81"/>
                </a:lnTo>
                <a:lnTo>
                  <a:pt x="129" y="86"/>
                </a:lnTo>
                <a:lnTo>
                  <a:pt x="128" y="91"/>
                </a:lnTo>
                <a:lnTo>
                  <a:pt x="127" y="96"/>
                </a:lnTo>
                <a:lnTo>
                  <a:pt x="125" y="100"/>
                </a:lnTo>
                <a:lnTo>
                  <a:pt x="123" y="104"/>
                </a:lnTo>
                <a:lnTo>
                  <a:pt x="121" y="108"/>
                </a:lnTo>
                <a:lnTo>
                  <a:pt x="119" y="111"/>
                </a:lnTo>
                <a:lnTo>
                  <a:pt x="116" y="115"/>
                </a:lnTo>
                <a:lnTo>
                  <a:pt x="112" y="117"/>
                </a:lnTo>
                <a:lnTo>
                  <a:pt x="109" y="120"/>
                </a:lnTo>
                <a:lnTo>
                  <a:pt x="105" y="122"/>
                </a:lnTo>
                <a:lnTo>
                  <a:pt x="102" y="124"/>
                </a:lnTo>
                <a:lnTo>
                  <a:pt x="98" y="125"/>
                </a:lnTo>
                <a:lnTo>
                  <a:pt x="93" y="126"/>
                </a:lnTo>
                <a:lnTo>
                  <a:pt x="86" y="126"/>
                </a:lnTo>
                <a:lnTo>
                  <a:pt x="83" y="125"/>
                </a:lnTo>
                <a:lnTo>
                  <a:pt x="81" y="124"/>
                </a:lnTo>
                <a:lnTo>
                  <a:pt x="78" y="123"/>
                </a:lnTo>
                <a:lnTo>
                  <a:pt x="75" y="121"/>
                </a:lnTo>
                <a:lnTo>
                  <a:pt x="73" y="120"/>
                </a:lnTo>
                <a:lnTo>
                  <a:pt x="72" y="118"/>
                </a:lnTo>
                <a:lnTo>
                  <a:pt x="71" y="117"/>
                </a:lnTo>
                <a:lnTo>
                  <a:pt x="66" y="135"/>
                </a:lnTo>
                <a:lnTo>
                  <a:pt x="64" y="141"/>
                </a:lnTo>
                <a:lnTo>
                  <a:pt x="62" y="147"/>
                </a:lnTo>
                <a:lnTo>
                  <a:pt x="56" y="157"/>
                </a:lnTo>
                <a:lnTo>
                  <a:pt x="62" y="158"/>
                </a:lnTo>
                <a:lnTo>
                  <a:pt x="67" y="159"/>
                </a:lnTo>
                <a:lnTo>
                  <a:pt x="73" y="160"/>
                </a:lnTo>
                <a:lnTo>
                  <a:pt x="80" y="160"/>
                </a:lnTo>
                <a:lnTo>
                  <a:pt x="88" y="160"/>
                </a:lnTo>
                <a:lnTo>
                  <a:pt x="95" y="159"/>
                </a:lnTo>
                <a:lnTo>
                  <a:pt x="103" y="157"/>
                </a:lnTo>
                <a:lnTo>
                  <a:pt x="110" y="154"/>
                </a:lnTo>
                <a:lnTo>
                  <a:pt x="117" y="150"/>
                </a:lnTo>
                <a:lnTo>
                  <a:pt x="124" y="146"/>
                </a:lnTo>
                <a:lnTo>
                  <a:pt x="130" y="142"/>
                </a:lnTo>
                <a:lnTo>
                  <a:pt x="136" y="137"/>
                </a:lnTo>
                <a:lnTo>
                  <a:pt x="141" y="131"/>
                </a:lnTo>
                <a:lnTo>
                  <a:pt x="145" y="125"/>
                </a:lnTo>
                <a:lnTo>
                  <a:pt x="150" y="118"/>
                </a:lnTo>
                <a:lnTo>
                  <a:pt x="153" y="111"/>
                </a:lnTo>
                <a:lnTo>
                  <a:pt x="155" y="104"/>
                </a:lnTo>
                <a:lnTo>
                  <a:pt x="157" y="97"/>
                </a:lnTo>
                <a:lnTo>
                  <a:pt x="158" y="88"/>
                </a:lnTo>
                <a:lnTo>
                  <a:pt x="159" y="80"/>
                </a:lnTo>
                <a:lnTo>
                  <a:pt x="158" y="72"/>
                </a:lnTo>
                <a:lnTo>
                  <a:pt x="157" y="64"/>
                </a:lnTo>
                <a:lnTo>
                  <a:pt x="155" y="56"/>
                </a:lnTo>
                <a:lnTo>
                  <a:pt x="153" y="49"/>
                </a:lnTo>
                <a:lnTo>
                  <a:pt x="150" y="42"/>
                </a:lnTo>
                <a:lnTo>
                  <a:pt x="145" y="36"/>
                </a:lnTo>
                <a:lnTo>
                  <a:pt x="141" y="29"/>
                </a:lnTo>
                <a:lnTo>
                  <a:pt x="136" y="24"/>
                </a:lnTo>
                <a:lnTo>
                  <a:pt x="130" y="18"/>
                </a:lnTo>
                <a:lnTo>
                  <a:pt x="124" y="14"/>
                </a:lnTo>
                <a:lnTo>
                  <a:pt x="117" y="10"/>
                </a:lnTo>
                <a:lnTo>
                  <a:pt x="110" y="7"/>
                </a:lnTo>
                <a:lnTo>
                  <a:pt x="103" y="4"/>
                </a:lnTo>
                <a:lnTo>
                  <a:pt x="95" y="2"/>
                </a:lnTo>
                <a:lnTo>
                  <a:pt x="88" y="1"/>
                </a:lnTo>
                <a:lnTo>
                  <a:pt x="80" y="0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1AB1304F-6545-DCBE-5DBB-54F9F022C60B}"/>
              </a:ext>
            </a:extLst>
          </p:cNvPr>
          <p:cNvSpPr>
            <a:spLocks/>
          </p:cNvSpPr>
          <p:nvPr/>
        </p:nvSpPr>
        <p:spPr bwMode="auto">
          <a:xfrm>
            <a:off x="7345363" y="3038475"/>
            <a:ext cx="254000" cy="227013"/>
          </a:xfrm>
          <a:custGeom>
            <a:avLst/>
            <a:gdLst>
              <a:gd name="T0" fmla="*/ 48 w 160"/>
              <a:gd name="T1" fmla="*/ 0 h 143"/>
              <a:gd name="T2" fmla="*/ 46 w 160"/>
              <a:gd name="T3" fmla="*/ 3 h 143"/>
              <a:gd name="T4" fmla="*/ 60 w 160"/>
              <a:gd name="T5" fmla="*/ 54 h 143"/>
              <a:gd name="T6" fmla="*/ 19 w 160"/>
              <a:gd name="T7" fmla="*/ 37 h 143"/>
              <a:gd name="T8" fmla="*/ 16 w 160"/>
              <a:gd name="T9" fmla="*/ 36 h 143"/>
              <a:gd name="T10" fmla="*/ 2 w 160"/>
              <a:gd name="T11" fmla="*/ 36 h 143"/>
              <a:gd name="T12" fmla="*/ 0 w 160"/>
              <a:gd name="T13" fmla="*/ 39 h 143"/>
              <a:gd name="T14" fmla="*/ 9 w 160"/>
              <a:gd name="T15" fmla="*/ 71 h 143"/>
              <a:gd name="T16" fmla="*/ 0 w 160"/>
              <a:gd name="T17" fmla="*/ 103 h 143"/>
              <a:gd name="T18" fmla="*/ 2 w 160"/>
              <a:gd name="T19" fmla="*/ 107 h 143"/>
              <a:gd name="T20" fmla="*/ 16 w 160"/>
              <a:gd name="T21" fmla="*/ 107 h 143"/>
              <a:gd name="T22" fmla="*/ 19 w 160"/>
              <a:gd name="T23" fmla="*/ 105 h 143"/>
              <a:gd name="T24" fmla="*/ 60 w 160"/>
              <a:gd name="T25" fmla="*/ 89 h 143"/>
              <a:gd name="T26" fmla="*/ 46 w 160"/>
              <a:gd name="T27" fmla="*/ 139 h 143"/>
              <a:gd name="T28" fmla="*/ 48 w 160"/>
              <a:gd name="T29" fmla="*/ 142 h 143"/>
              <a:gd name="T30" fmla="*/ 69 w 160"/>
              <a:gd name="T31" fmla="*/ 143 h 143"/>
              <a:gd name="T32" fmla="*/ 71 w 160"/>
              <a:gd name="T33" fmla="*/ 142 h 143"/>
              <a:gd name="T34" fmla="*/ 73 w 160"/>
              <a:gd name="T35" fmla="*/ 141 h 143"/>
              <a:gd name="T36" fmla="*/ 134 w 160"/>
              <a:gd name="T37" fmla="*/ 89 h 143"/>
              <a:gd name="T38" fmla="*/ 142 w 160"/>
              <a:gd name="T39" fmla="*/ 88 h 143"/>
              <a:gd name="T40" fmla="*/ 151 w 160"/>
              <a:gd name="T41" fmla="*/ 84 h 143"/>
              <a:gd name="T42" fmla="*/ 157 w 160"/>
              <a:gd name="T43" fmla="*/ 78 h 143"/>
              <a:gd name="T44" fmla="*/ 160 w 160"/>
              <a:gd name="T45" fmla="*/ 75 h 143"/>
              <a:gd name="T46" fmla="*/ 160 w 160"/>
              <a:gd name="T47" fmla="*/ 71 h 143"/>
              <a:gd name="T48" fmla="*/ 160 w 160"/>
              <a:gd name="T49" fmla="*/ 68 h 143"/>
              <a:gd name="T50" fmla="*/ 157 w 160"/>
              <a:gd name="T51" fmla="*/ 64 h 143"/>
              <a:gd name="T52" fmla="*/ 151 w 160"/>
              <a:gd name="T53" fmla="*/ 59 h 143"/>
              <a:gd name="T54" fmla="*/ 142 w 160"/>
              <a:gd name="T55" fmla="*/ 55 h 143"/>
              <a:gd name="T56" fmla="*/ 102 w 160"/>
              <a:gd name="T57" fmla="*/ 54 h 143"/>
              <a:gd name="T58" fmla="*/ 72 w 160"/>
              <a:gd name="T59" fmla="*/ 1 h 143"/>
              <a:gd name="T60" fmla="*/ 70 w 160"/>
              <a:gd name="T61" fmla="*/ 0 h 143"/>
              <a:gd name="T62" fmla="*/ 51 w 160"/>
              <a:gd name="T63" fmla="*/ 0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43">
                <a:moveTo>
                  <a:pt x="51" y="0"/>
                </a:moveTo>
                <a:lnTo>
                  <a:pt x="48" y="0"/>
                </a:lnTo>
                <a:lnTo>
                  <a:pt x="47" y="2"/>
                </a:lnTo>
                <a:lnTo>
                  <a:pt x="46" y="3"/>
                </a:lnTo>
                <a:lnTo>
                  <a:pt x="46" y="6"/>
                </a:lnTo>
                <a:lnTo>
                  <a:pt x="60" y="54"/>
                </a:lnTo>
                <a:lnTo>
                  <a:pt x="31" y="54"/>
                </a:lnTo>
                <a:lnTo>
                  <a:pt x="19" y="37"/>
                </a:lnTo>
                <a:lnTo>
                  <a:pt x="18" y="36"/>
                </a:lnTo>
                <a:lnTo>
                  <a:pt x="16" y="36"/>
                </a:lnTo>
                <a:lnTo>
                  <a:pt x="5" y="36"/>
                </a:lnTo>
                <a:lnTo>
                  <a:pt x="2" y="36"/>
                </a:lnTo>
                <a:lnTo>
                  <a:pt x="1" y="37"/>
                </a:lnTo>
                <a:lnTo>
                  <a:pt x="0" y="39"/>
                </a:lnTo>
                <a:lnTo>
                  <a:pt x="0" y="41"/>
                </a:lnTo>
                <a:lnTo>
                  <a:pt x="9" y="71"/>
                </a:lnTo>
                <a:lnTo>
                  <a:pt x="0" y="102"/>
                </a:lnTo>
                <a:lnTo>
                  <a:pt x="0" y="103"/>
                </a:lnTo>
                <a:lnTo>
                  <a:pt x="1" y="105"/>
                </a:lnTo>
                <a:lnTo>
                  <a:pt x="2" y="107"/>
                </a:lnTo>
                <a:lnTo>
                  <a:pt x="5" y="107"/>
                </a:lnTo>
                <a:lnTo>
                  <a:pt x="16" y="107"/>
                </a:lnTo>
                <a:lnTo>
                  <a:pt x="18" y="107"/>
                </a:lnTo>
                <a:lnTo>
                  <a:pt x="19" y="105"/>
                </a:lnTo>
                <a:lnTo>
                  <a:pt x="31" y="89"/>
                </a:lnTo>
                <a:lnTo>
                  <a:pt x="60" y="89"/>
                </a:lnTo>
                <a:lnTo>
                  <a:pt x="46" y="137"/>
                </a:lnTo>
                <a:lnTo>
                  <a:pt x="46" y="139"/>
                </a:lnTo>
                <a:lnTo>
                  <a:pt x="47" y="141"/>
                </a:lnTo>
                <a:lnTo>
                  <a:pt x="48" y="142"/>
                </a:lnTo>
                <a:lnTo>
                  <a:pt x="51" y="143"/>
                </a:lnTo>
                <a:lnTo>
                  <a:pt x="69" y="143"/>
                </a:lnTo>
                <a:lnTo>
                  <a:pt x="70" y="142"/>
                </a:lnTo>
                <a:lnTo>
                  <a:pt x="71" y="142"/>
                </a:lnTo>
                <a:lnTo>
                  <a:pt x="72" y="142"/>
                </a:lnTo>
                <a:lnTo>
                  <a:pt x="73" y="141"/>
                </a:lnTo>
                <a:lnTo>
                  <a:pt x="102" y="89"/>
                </a:lnTo>
                <a:lnTo>
                  <a:pt x="134" y="89"/>
                </a:lnTo>
                <a:lnTo>
                  <a:pt x="137" y="89"/>
                </a:lnTo>
                <a:lnTo>
                  <a:pt x="142" y="88"/>
                </a:lnTo>
                <a:lnTo>
                  <a:pt x="146" y="86"/>
                </a:lnTo>
                <a:lnTo>
                  <a:pt x="151" y="84"/>
                </a:lnTo>
                <a:lnTo>
                  <a:pt x="154" y="81"/>
                </a:lnTo>
                <a:lnTo>
                  <a:pt x="157" y="78"/>
                </a:lnTo>
                <a:lnTo>
                  <a:pt x="159" y="76"/>
                </a:lnTo>
                <a:lnTo>
                  <a:pt x="160" y="75"/>
                </a:lnTo>
                <a:lnTo>
                  <a:pt x="160" y="73"/>
                </a:lnTo>
                <a:lnTo>
                  <a:pt x="160" y="71"/>
                </a:lnTo>
                <a:lnTo>
                  <a:pt x="160" y="69"/>
                </a:lnTo>
                <a:lnTo>
                  <a:pt x="160" y="68"/>
                </a:lnTo>
                <a:lnTo>
                  <a:pt x="159" y="66"/>
                </a:lnTo>
                <a:lnTo>
                  <a:pt x="157" y="64"/>
                </a:lnTo>
                <a:lnTo>
                  <a:pt x="154" y="61"/>
                </a:lnTo>
                <a:lnTo>
                  <a:pt x="151" y="59"/>
                </a:lnTo>
                <a:lnTo>
                  <a:pt x="146" y="56"/>
                </a:lnTo>
                <a:lnTo>
                  <a:pt x="142" y="55"/>
                </a:lnTo>
                <a:lnTo>
                  <a:pt x="137" y="54"/>
                </a:lnTo>
                <a:lnTo>
                  <a:pt x="102" y="54"/>
                </a:lnTo>
                <a:lnTo>
                  <a:pt x="73" y="2"/>
                </a:lnTo>
                <a:lnTo>
                  <a:pt x="72" y="1"/>
                </a:lnTo>
                <a:lnTo>
                  <a:pt x="71" y="0"/>
                </a:lnTo>
                <a:lnTo>
                  <a:pt x="70" y="0"/>
                </a:lnTo>
                <a:lnTo>
                  <a:pt x="51" y="0"/>
                </a:lnTo>
                <a:lnTo>
                  <a:pt x="5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FF4321DC-386D-A94E-6842-61990C966842}"/>
              </a:ext>
            </a:extLst>
          </p:cNvPr>
          <p:cNvSpPr>
            <a:spLocks noEditPoints="1"/>
          </p:cNvSpPr>
          <p:nvPr/>
        </p:nvSpPr>
        <p:spPr bwMode="auto">
          <a:xfrm>
            <a:off x="5726113" y="3025775"/>
            <a:ext cx="188913" cy="254000"/>
          </a:xfrm>
          <a:custGeom>
            <a:avLst/>
            <a:gdLst>
              <a:gd name="T0" fmla="*/ 26 w 119"/>
              <a:gd name="T1" fmla="*/ 0 h 160"/>
              <a:gd name="T2" fmla="*/ 23 w 119"/>
              <a:gd name="T3" fmla="*/ 2 h 160"/>
              <a:gd name="T4" fmla="*/ 21 w 119"/>
              <a:gd name="T5" fmla="*/ 6 h 160"/>
              <a:gd name="T6" fmla="*/ 20 w 119"/>
              <a:gd name="T7" fmla="*/ 10 h 160"/>
              <a:gd name="T8" fmla="*/ 40 w 119"/>
              <a:gd name="T9" fmla="*/ 45 h 160"/>
              <a:gd name="T10" fmla="*/ 39 w 119"/>
              <a:gd name="T11" fmla="*/ 8 h 160"/>
              <a:gd name="T12" fmla="*/ 38 w 119"/>
              <a:gd name="T13" fmla="*/ 5 h 160"/>
              <a:gd name="T14" fmla="*/ 36 w 119"/>
              <a:gd name="T15" fmla="*/ 2 h 160"/>
              <a:gd name="T16" fmla="*/ 32 w 119"/>
              <a:gd name="T17" fmla="*/ 0 h 160"/>
              <a:gd name="T18" fmla="*/ 28 w 119"/>
              <a:gd name="T19" fmla="*/ 0 h 160"/>
              <a:gd name="T20" fmla="*/ 89 w 119"/>
              <a:gd name="T21" fmla="*/ 0 h 160"/>
              <a:gd name="T22" fmla="*/ 85 w 119"/>
              <a:gd name="T23" fmla="*/ 1 h 160"/>
              <a:gd name="T24" fmla="*/ 82 w 119"/>
              <a:gd name="T25" fmla="*/ 3 h 160"/>
              <a:gd name="T26" fmla="*/ 80 w 119"/>
              <a:gd name="T27" fmla="*/ 6 h 160"/>
              <a:gd name="T28" fmla="*/ 79 w 119"/>
              <a:gd name="T29" fmla="*/ 10 h 160"/>
              <a:gd name="T30" fmla="*/ 99 w 119"/>
              <a:gd name="T31" fmla="*/ 45 h 160"/>
              <a:gd name="T32" fmla="*/ 99 w 119"/>
              <a:gd name="T33" fmla="*/ 8 h 160"/>
              <a:gd name="T34" fmla="*/ 97 w 119"/>
              <a:gd name="T35" fmla="*/ 4 h 160"/>
              <a:gd name="T36" fmla="*/ 95 w 119"/>
              <a:gd name="T37" fmla="*/ 1 h 160"/>
              <a:gd name="T38" fmla="*/ 91 w 119"/>
              <a:gd name="T39" fmla="*/ 0 h 160"/>
              <a:gd name="T40" fmla="*/ 89 w 119"/>
              <a:gd name="T41" fmla="*/ 0 h 160"/>
              <a:gd name="T42" fmla="*/ 1 w 119"/>
              <a:gd name="T43" fmla="*/ 51 h 160"/>
              <a:gd name="T44" fmla="*/ 0 w 119"/>
              <a:gd name="T45" fmla="*/ 55 h 160"/>
              <a:gd name="T46" fmla="*/ 0 w 119"/>
              <a:gd name="T47" fmla="*/ 66 h 160"/>
              <a:gd name="T48" fmla="*/ 3 w 119"/>
              <a:gd name="T49" fmla="*/ 69 h 160"/>
              <a:gd name="T50" fmla="*/ 10 w 119"/>
              <a:gd name="T51" fmla="*/ 79 h 160"/>
              <a:gd name="T52" fmla="*/ 10 w 119"/>
              <a:gd name="T53" fmla="*/ 88 h 160"/>
              <a:gd name="T54" fmla="*/ 13 w 119"/>
              <a:gd name="T55" fmla="*/ 97 h 160"/>
              <a:gd name="T56" fmla="*/ 16 w 119"/>
              <a:gd name="T57" fmla="*/ 104 h 160"/>
              <a:gd name="T58" fmla="*/ 21 w 119"/>
              <a:gd name="T59" fmla="*/ 111 h 160"/>
              <a:gd name="T60" fmla="*/ 27 w 119"/>
              <a:gd name="T61" fmla="*/ 117 h 160"/>
              <a:gd name="T62" fmla="*/ 34 w 119"/>
              <a:gd name="T63" fmla="*/ 123 h 160"/>
              <a:gd name="T64" fmla="*/ 41 w 119"/>
              <a:gd name="T65" fmla="*/ 126 h 160"/>
              <a:gd name="T66" fmla="*/ 50 w 119"/>
              <a:gd name="T67" fmla="*/ 129 h 160"/>
              <a:gd name="T68" fmla="*/ 69 w 119"/>
              <a:gd name="T69" fmla="*/ 160 h 160"/>
              <a:gd name="T70" fmla="*/ 74 w 119"/>
              <a:gd name="T71" fmla="*/ 128 h 160"/>
              <a:gd name="T72" fmla="*/ 82 w 119"/>
              <a:gd name="T73" fmla="*/ 125 h 160"/>
              <a:gd name="T74" fmla="*/ 89 w 119"/>
              <a:gd name="T75" fmla="*/ 120 h 160"/>
              <a:gd name="T76" fmla="*/ 95 w 119"/>
              <a:gd name="T77" fmla="*/ 115 h 160"/>
              <a:gd name="T78" fmla="*/ 100 w 119"/>
              <a:gd name="T79" fmla="*/ 108 h 160"/>
              <a:gd name="T80" fmla="*/ 105 w 119"/>
              <a:gd name="T81" fmla="*/ 101 h 160"/>
              <a:gd name="T82" fmla="*/ 108 w 119"/>
              <a:gd name="T83" fmla="*/ 92 h 160"/>
              <a:gd name="T84" fmla="*/ 109 w 119"/>
              <a:gd name="T85" fmla="*/ 84 h 160"/>
              <a:gd name="T86" fmla="*/ 109 w 119"/>
              <a:gd name="T87" fmla="*/ 69 h 160"/>
              <a:gd name="T88" fmla="*/ 118 w 119"/>
              <a:gd name="T89" fmla="*/ 68 h 160"/>
              <a:gd name="T90" fmla="*/ 119 w 119"/>
              <a:gd name="T91" fmla="*/ 65 h 160"/>
              <a:gd name="T92" fmla="*/ 119 w 119"/>
              <a:gd name="T93" fmla="*/ 53 h 160"/>
              <a:gd name="T94" fmla="*/ 116 w 119"/>
              <a:gd name="T95" fmla="*/ 50 h 160"/>
              <a:gd name="T96" fmla="*/ 3 w 119"/>
              <a:gd name="T97" fmla="*/ 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9" h="160">
                <a:moveTo>
                  <a:pt x="28" y="0"/>
                </a:moveTo>
                <a:lnTo>
                  <a:pt x="26" y="0"/>
                </a:lnTo>
                <a:lnTo>
                  <a:pt x="24" y="1"/>
                </a:lnTo>
                <a:lnTo>
                  <a:pt x="23" y="2"/>
                </a:lnTo>
                <a:lnTo>
                  <a:pt x="22" y="4"/>
                </a:lnTo>
                <a:lnTo>
                  <a:pt x="21" y="6"/>
                </a:lnTo>
                <a:lnTo>
                  <a:pt x="20" y="8"/>
                </a:lnTo>
                <a:lnTo>
                  <a:pt x="20" y="10"/>
                </a:lnTo>
                <a:lnTo>
                  <a:pt x="20" y="45"/>
                </a:lnTo>
                <a:lnTo>
                  <a:pt x="40" y="45"/>
                </a:lnTo>
                <a:lnTo>
                  <a:pt x="40" y="10"/>
                </a:lnTo>
                <a:lnTo>
                  <a:pt x="39" y="8"/>
                </a:lnTo>
                <a:lnTo>
                  <a:pt x="39" y="6"/>
                </a:lnTo>
                <a:lnTo>
                  <a:pt x="38" y="5"/>
                </a:lnTo>
                <a:lnTo>
                  <a:pt x="37" y="3"/>
                </a:lnTo>
                <a:lnTo>
                  <a:pt x="36" y="2"/>
                </a:lnTo>
                <a:lnTo>
                  <a:pt x="34" y="1"/>
                </a:lnTo>
                <a:lnTo>
                  <a:pt x="32" y="0"/>
                </a:lnTo>
                <a:lnTo>
                  <a:pt x="30" y="0"/>
                </a:lnTo>
                <a:lnTo>
                  <a:pt x="28" y="0"/>
                </a:lnTo>
                <a:lnTo>
                  <a:pt x="28" y="0"/>
                </a:lnTo>
                <a:close/>
                <a:moveTo>
                  <a:pt x="89" y="0"/>
                </a:moveTo>
                <a:lnTo>
                  <a:pt x="87" y="0"/>
                </a:lnTo>
                <a:lnTo>
                  <a:pt x="85" y="1"/>
                </a:lnTo>
                <a:lnTo>
                  <a:pt x="83" y="2"/>
                </a:lnTo>
                <a:lnTo>
                  <a:pt x="82" y="3"/>
                </a:lnTo>
                <a:lnTo>
                  <a:pt x="81" y="5"/>
                </a:lnTo>
                <a:lnTo>
                  <a:pt x="80" y="6"/>
                </a:lnTo>
                <a:lnTo>
                  <a:pt x="80" y="8"/>
                </a:lnTo>
                <a:lnTo>
                  <a:pt x="79" y="10"/>
                </a:lnTo>
                <a:lnTo>
                  <a:pt x="79" y="45"/>
                </a:lnTo>
                <a:lnTo>
                  <a:pt x="99" y="45"/>
                </a:lnTo>
                <a:lnTo>
                  <a:pt x="99" y="10"/>
                </a:lnTo>
                <a:lnTo>
                  <a:pt x="99" y="8"/>
                </a:lnTo>
                <a:lnTo>
                  <a:pt x="98" y="6"/>
                </a:lnTo>
                <a:lnTo>
                  <a:pt x="97" y="4"/>
                </a:lnTo>
                <a:lnTo>
                  <a:pt x="96" y="2"/>
                </a:lnTo>
                <a:lnTo>
                  <a:pt x="95" y="1"/>
                </a:lnTo>
                <a:lnTo>
                  <a:pt x="93" y="0"/>
                </a:lnTo>
                <a:lnTo>
                  <a:pt x="91" y="0"/>
                </a:lnTo>
                <a:lnTo>
                  <a:pt x="89" y="0"/>
                </a:lnTo>
                <a:lnTo>
                  <a:pt x="89" y="0"/>
                </a:lnTo>
                <a:close/>
                <a:moveTo>
                  <a:pt x="3" y="50"/>
                </a:moveTo>
                <a:lnTo>
                  <a:pt x="1" y="51"/>
                </a:lnTo>
                <a:lnTo>
                  <a:pt x="0" y="53"/>
                </a:lnTo>
                <a:lnTo>
                  <a:pt x="0" y="55"/>
                </a:lnTo>
                <a:lnTo>
                  <a:pt x="0" y="65"/>
                </a:lnTo>
                <a:lnTo>
                  <a:pt x="0" y="66"/>
                </a:lnTo>
                <a:lnTo>
                  <a:pt x="1" y="68"/>
                </a:lnTo>
                <a:lnTo>
                  <a:pt x="3" y="69"/>
                </a:lnTo>
                <a:lnTo>
                  <a:pt x="10" y="69"/>
                </a:lnTo>
                <a:lnTo>
                  <a:pt x="10" y="79"/>
                </a:lnTo>
                <a:lnTo>
                  <a:pt x="10" y="84"/>
                </a:lnTo>
                <a:lnTo>
                  <a:pt x="10" y="88"/>
                </a:lnTo>
                <a:lnTo>
                  <a:pt x="11" y="92"/>
                </a:lnTo>
                <a:lnTo>
                  <a:pt x="13" y="97"/>
                </a:lnTo>
                <a:lnTo>
                  <a:pt x="14" y="101"/>
                </a:lnTo>
                <a:lnTo>
                  <a:pt x="16" y="104"/>
                </a:lnTo>
                <a:lnTo>
                  <a:pt x="19" y="108"/>
                </a:lnTo>
                <a:lnTo>
                  <a:pt x="21" y="111"/>
                </a:lnTo>
                <a:lnTo>
                  <a:pt x="24" y="115"/>
                </a:lnTo>
                <a:lnTo>
                  <a:pt x="27" y="117"/>
                </a:lnTo>
                <a:lnTo>
                  <a:pt x="30" y="120"/>
                </a:lnTo>
                <a:lnTo>
                  <a:pt x="34" y="123"/>
                </a:lnTo>
                <a:lnTo>
                  <a:pt x="37" y="125"/>
                </a:lnTo>
                <a:lnTo>
                  <a:pt x="41" y="126"/>
                </a:lnTo>
                <a:lnTo>
                  <a:pt x="45" y="128"/>
                </a:lnTo>
                <a:lnTo>
                  <a:pt x="50" y="129"/>
                </a:lnTo>
                <a:lnTo>
                  <a:pt x="50" y="160"/>
                </a:lnTo>
                <a:lnTo>
                  <a:pt x="69" y="160"/>
                </a:lnTo>
                <a:lnTo>
                  <a:pt x="69" y="129"/>
                </a:lnTo>
                <a:lnTo>
                  <a:pt x="74" y="128"/>
                </a:lnTo>
                <a:lnTo>
                  <a:pt x="78" y="126"/>
                </a:lnTo>
                <a:lnTo>
                  <a:pt x="82" y="125"/>
                </a:lnTo>
                <a:lnTo>
                  <a:pt x="85" y="123"/>
                </a:lnTo>
                <a:lnTo>
                  <a:pt x="89" y="120"/>
                </a:lnTo>
                <a:lnTo>
                  <a:pt x="92" y="117"/>
                </a:lnTo>
                <a:lnTo>
                  <a:pt x="95" y="115"/>
                </a:lnTo>
                <a:lnTo>
                  <a:pt x="98" y="111"/>
                </a:lnTo>
                <a:lnTo>
                  <a:pt x="100" y="108"/>
                </a:lnTo>
                <a:lnTo>
                  <a:pt x="103" y="104"/>
                </a:lnTo>
                <a:lnTo>
                  <a:pt x="105" y="101"/>
                </a:lnTo>
                <a:lnTo>
                  <a:pt x="106" y="97"/>
                </a:lnTo>
                <a:lnTo>
                  <a:pt x="108" y="92"/>
                </a:lnTo>
                <a:lnTo>
                  <a:pt x="109" y="88"/>
                </a:lnTo>
                <a:lnTo>
                  <a:pt x="109" y="84"/>
                </a:lnTo>
                <a:lnTo>
                  <a:pt x="109" y="79"/>
                </a:lnTo>
                <a:lnTo>
                  <a:pt x="109" y="69"/>
                </a:lnTo>
                <a:lnTo>
                  <a:pt x="116" y="69"/>
                </a:lnTo>
                <a:lnTo>
                  <a:pt x="118" y="68"/>
                </a:lnTo>
                <a:lnTo>
                  <a:pt x="119" y="66"/>
                </a:lnTo>
                <a:lnTo>
                  <a:pt x="119" y="65"/>
                </a:lnTo>
                <a:lnTo>
                  <a:pt x="119" y="55"/>
                </a:lnTo>
                <a:lnTo>
                  <a:pt x="119" y="53"/>
                </a:lnTo>
                <a:lnTo>
                  <a:pt x="118" y="51"/>
                </a:lnTo>
                <a:lnTo>
                  <a:pt x="116" y="50"/>
                </a:lnTo>
                <a:lnTo>
                  <a:pt x="3" y="50"/>
                </a:lnTo>
                <a:lnTo>
                  <a:pt x="3" y="5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8F707AC1-EB7C-8AAF-788F-FEA131B0B7F2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3024188"/>
            <a:ext cx="254000" cy="254000"/>
          </a:xfrm>
          <a:custGeom>
            <a:avLst/>
            <a:gdLst>
              <a:gd name="T0" fmla="*/ 136 w 160"/>
              <a:gd name="T1" fmla="*/ 22 h 160"/>
              <a:gd name="T2" fmla="*/ 140 w 160"/>
              <a:gd name="T3" fmla="*/ 28 h 160"/>
              <a:gd name="T4" fmla="*/ 139 w 160"/>
              <a:gd name="T5" fmla="*/ 36 h 160"/>
              <a:gd name="T6" fmla="*/ 133 w 160"/>
              <a:gd name="T7" fmla="*/ 40 h 160"/>
              <a:gd name="T8" fmla="*/ 123 w 160"/>
              <a:gd name="T9" fmla="*/ 37 h 160"/>
              <a:gd name="T10" fmla="*/ 121 w 160"/>
              <a:gd name="T11" fmla="*/ 30 h 160"/>
              <a:gd name="T12" fmla="*/ 123 w 160"/>
              <a:gd name="T13" fmla="*/ 23 h 160"/>
              <a:gd name="T14" fmla="*/ 131 w 160"/>
              <a:gd name="T15" fmla="*/ 20 h 160"/>
              <a:gd name="T16" fmla="*/ 32 w 160"/>
              <a:gd name="T17" fmla="*/ 101 h 160"/>
              <a:gd name="T18" fmla="*/ 39 w 160"/>
              <a:gd name="T19" fmla="*/ 105 h 160"/>
              <a:gd name="T20" fmla="*/ 40 w 160"/>
              <a:gd name="T21" fmla="*/ 112 h 160"/>
              <a:gd name="T22" fmla="*/ 36 w 160"/>
              <a:gd name="T23" fmla="*/ 119 h 160"/>
              <a:gd name="T24" fmla="*/ 27 w 160"/>
              <a:gd name="T25" fmla="*/ 120 h 160"/>
              <a:gd name="T26" fmla="*/ 21 w 160"/>
              <a:gd name="T27" fmla="*/ 114 h 160"/>
              <a:gd name="T28" fmla="*/ 21 w 160"/>
              <a:gd name="T29" fmla="*/ 107 h 160"/>
              <a:gd name="T30" fmla="*/ 27 w 160"/>
              <a:gd name="T31" fmla="*/ 101 h 160"/>
              <a:gd name="T32" fmla="*/ 30 w 160"/>
              <a:gd name="T33" fmla="*/ 100 h 160"/>
              <a:gd name="T34" fmla="*/ 14 w 160"/>
              <a:gd name="T35" fmla="*/ 86 h 160"/>
              <a:gd name="T36" fmla="*/ 1 w 160"/>
              <a:gd name="T37" fmla="*/ 104 h 160"/>
              <a:gd name="T38" fmla="*/ 1 w 160"/>
              <a:gd name="T39" fmla="*/ 117 h 160"/>
              <a:gd name="T40" fmla="*/ 16 w 160"/>
              <a:gd name="T41" fmla="*/ 142 h 160"/>
              <a:gd name="T42" fmla="*/ 35 w 160"/>
              <a:gd name="T43" fmla="*/ 155 h 160"/>
              <a:gd name="T44" fmla="*/ 56 w 160"/>
              <a:gd name="T45" fmla="*/ 125 h 160"/>
              <a:gd name="T46" fmla="*/ 60 w 160"/>
              <a:gd name="T47" fmla="*/ 110 h 160"/>
              <a:gd name="T48" fmla="*/ 55 w 160"/>
              <a:gd name="T49" fmla="*/ 94 h 160"/>
              <a:gd name="T50" fmla="*/ 36 w 160"/>
              <a:gd name="T51" fmla="*/ 81 h 160"/>
              <a:gd name="T52" fmla="*/ 127 w 160"/>
              <a:gd name="T53" fmla="*/ 0 h 160"/>
              <a:gd name="T54" fmla="*/ 109 w 160"/>
              <a:gd name="T55" fmla="*/ 9 h 160"/>
              <a:gd name="T56" fmla="*/ 101 w 160"/>
              <a:gd name="T57" fmla="*/ 27 h 160"/>
              <a:gd name="T58" fmla="*/ 103 w 160"/>
              <a:gd name="T59" fmla="*/ 40 h 160"/>
              <a:gd name="T60" fmla="*/ 101 w 160"/>
              <a:gd name="T61" fmla="*/ 61 h 160"/>
              <a:gd name="T62" fmla="*/ 80 w 160"/>
              <a:gd name="T63" fmla="*/ 69 h 160"/>
              <a:gd name="T64" fmla="*/ 71 w 160"/>
              <a:gd name="T65" fmla="*/ 86 h 160"/>
              <a:gd name="T66" fmla="*/ 71 w 160"/>
              <a:gd name="T67" fmla="*/ 98 h 160"/>
              <a:gd name="T68" fmla="*/ 83 w 160"/>
              <a:gd name="T69" fmla="*/ 115 h 160"/>
              <a:gd name="T70" fmla="*/ 98 w 160"/>
              <a:gd name="T71" fmla="*/ 120 h 160"/>
              <a:gd name="T72" fmla="*/ 137 w 160"/>
              <a:gd name="T73" fmla="*/ 123 h 160"/>
              <a:gd name="T74" fmla="*/ 140 w 160"/>
              <a:gd name="T75" fmla="*/ 129 h 160"/>
              <a:gd name="T76" fmla="*/ 138 w 160"/>
              <a:gd name="T77" fmla="*/ 137 h 160"/>
              <a:gd name="T78" fmla="*/ 131 w 160"/>
              <a:gd name="T79" fmla="*/ 140 h 160"/>
              <a:gd name="T80" fmla="*/ 130 w 160"/>
              <a:gd name="T81" fmla="*/ 160 h 160"/>
              <a:gd name="T82" fmla="*/ 151 w 160"/>
              <a:gd name="T83" fmla="*/ 152 h 160"/>
              <a:gd name="T84" fmla="*/ 160 w 160"/>
              <a:gd name="T85" fmla="*/ 134 h 160"/>
              <a:gd name="T86" fmla="*/ 159 w 160"/>
              <a:gd name="T87" fmla="*/ 122 h 160"/>
              <a:gd name="T88" fmla="*/ 148 w 160"/>
              <a:gd name="T89" fmla="*/ 106 h 160"/>
              <a:gd name="T90" fmla="*/ 134 w 160"/>
              <a:gd name="T91" fmla="*/ 101 h 160"/>
              <a:gd name="T92" fmla="*/ 96 w 160"/>
              <a:gd name="T93" fmla="*/ 99 h 160"/>
              <a:gd name="T94" fmla="*/ 91 w 160"/>
              <a:gd name="T95" fmla="*/ 93 h 160"/>
              <a:gd name="T96" fmla="*/ 92 w 160"/>
              <a:gd name="T97" fmla="*/ 85 h 160"/>
              <a:gd name="T98" fmla="*/ 99 w 160"/>
              <a:gd name="T99" fmla="*/ 81 h 160"/>
              <a:gd name="T100" fmla="*/ 140 w 160"/>
              <a:gd name="T101" fmla="*/ 69 h 160"/>
              <a:gd name="T102" fmla="*/ 158 w 160"/>
              <a:gd name="T103" fmla="*/ 41 h 160"/>
              <a:gd name="T104" fmla="*/ 160 w 160"/>
              <a:gd name="T105" fmla="*/ 27 h 160"/>
              <a:gd name="T106" fmla="*/ 152 w 160"/>
              <a:gd name="T107" fmla="*/ 9 h 160"/>
              <a:gd name="T108" fmla="*/ 134 w 160"/>
              <a:gd name="T10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60">
                <a:moveTo>
                  <a:pt x="131" y="20"/>
                </a:moveTo>
                <a:lnTo>
                  <a:pt x="133" y="21"/>
                </a:lnTo>
                <a:lnTo>
                  <a:pt x="134" y="21"/>
                </a:lnTo>
                <a:lnTo>
                  <a:pt x="136" y="22"/>
                </a:lnTo>
                <a:lnTo>
                  <a:pt x="138" y="23"/>
                </a:lnTo>
                <a:lnTo>
                  <a:pt x="139" y="25"/>
                </a:lnTo>
                <a:lnTo>
                  <a:pt x="140" y="26"/>
                </a:lnTo>
                <a:lnTo>
                  <a:pt x="140" y="28"/>
                </a:lnTo>
                <a:lnTo>
                  <a:pt x="140" y="30"/>
                </a:lnTo>
                <a:lnTo>
                  <a:pt x="140" y="32"/>
                </a:lnTo>
                <a:lnTo>
                  <a:pt x="140" y="34"/>
                </a:lnTo>
                <a:lnTo>
                  <a:pt x="139" y="36"/>
                </a:lnTo>
                <a:lnTo>
                  <a:pt x="138" y="37"/>
                </a:lnTo>
                <a:lnTo>
                  <a:pt x="136" y="39"/>
                </a:lnTo>
                <a:lnTo>
                  <a:pt x="134" y="39"/>
                </a:lnTo>
                <a:lnTo>
                  <a:pt x="133" y="40"/>
                </a:lnTo>
                <a:lnTo>
                  <a:pt x="129" y="40"/>
                </a:lnTo>
                <a:lnTo>
                  <a:pt x="127" y="39"/>
                </a:lnTo>
                <a:lnTo>
                  <a:pt x="125" y="39"/>
                </a:lnTo>
                <a:lnTo>
                  <a:pt x="123" y="37"/>
                </a:lnTo>
                <a:lnTo>
                  <a:pt x="122" y="36"/>
                </a:lnTo>
                <a:lnTo>
                  <a:pt x="121" y="34"/>
                </a:lnTo>
                <a:lnTo>
                  <a:pt x="121" y="32"/>
                </a:lnTo>
                <a:lnTo>
                  <a:pt x="121" y="30"/>
                </a:lnTo>
                <a:lnTo>
                  <a:pt x="121" y="28"/>
                </a:lnTo>
                <a:lnTo>
                  <a:pt x="121" y="26"/>
                </a:lnTo>
                <a:lnTo>
                  <a:pt x="122" y="25"/>
                </a:lnTo>
                <a:lnTo>
                  <a:pt x="123" y="23"/>
                </a:lnTo>
                <a:lnTo>
                  <a:pt x="125" y="22"/>
                </a:lnTo>
                <a:lnTo>
                  <a:pt x="127" y="21"/>
                </a:lnTo>
                <a:lnTo>
                  <a:pt x="129" y="21"/>
                </a:lnTo>
                <a:lnTo>
                  <a:pt x="131" y="20"/>
                </a:lnTo>
                <a:lnTo>
                  <a:pt x="131" y="20"/>
                </a:lnTo>
                <a:lnTo>
                  <a:pt x="131" y="20"/>
                </a:lnTo>
                <a:close/>
                <a:moveTo>
                  <a:pt x="30" y="100"/>
                </a:moveTo>
                <a:lnTo>
                  <a:pt x="32" y="101"/>
                </a:lnTo>
                <a:lnTo>
                  <a:pt x="34" y="101"/>
                </a:lnTo>
                <a:lnTo>
                  <a:pt x="36" y="102"/>
                </a:lnTo>
                <a:lnTo>
                  <a:pt x="38" y="103"/>
                </a:lnTo>
                <a:lnTo>
                  <a:pt x="39" y="105"/>
                </a:lnTo>
                <a:lnTo>
                  <a:pt x="40" y="107"/>
                </a:lnTo>
                <a:lnTo>
                  <a:pt x="40" y="108"/>
                </a:lnTo>
                <a:lnTo>
                  <a:pt x="40" y="110"/>
                </a:lnTo>
                <a:lnTo>
                  <a:pt x="40" y="112"/>
                </a:lnTo>
                <a:lnTo>
                  <a:pt x="40" y="114"/>
                </a:lnTo>
                <a:lnTo>
                  <a:pt x="39" y="116"/>
                </a:lnTo>
                <a:lnTo>
                  <a:pt x="38" y="117"/>
                </a:lnTo>
                <a:lnTo>
                  <a:pt x="36" y="119"/>
                </a:lnTo>
                <a:lnTo>
                  <a:pt x="34" y="120"/>
                </a:lnTo>
                <a:lnTo>
                  <a:pt x="32" y="120"/>
                </a:lnTo>
                <a:lnTo>
                  <a:pt x="28" y="120"/>
                </a:lnTo>
                <a:lnTo>
                  <a:pt x="27" y="120"/>
                </a:lnTo>
                <a:lnTo>
                  <a:pt x="25" y="119"/>
                </a:lnTo>
                <a:lnTo>
                  <a:pt x="23" y="117"/>
                </a:lnTo>
                <a:lnTo>
                  <a:pt x="22" y="116"/>
                </a:lnTo>
                <a:lnTo>
                  <a:pt x="21" y="114"/>
                </a:lnTo>
                <a:lnTo>
                  <a:pt x="21" y="112"/>
                </a:lnTo>
                <a:lnTo>
                  <a:pt x="21" y="110"/>
                </a:lnTo>
                <a:lnTo>
                  <a:pt x="21" y="108"/>
                </a:lnTo>
                <a:lnTo>
                  <a:pt x="21" y="107"/>
                </a:lnTo>
                <a:lnTo>
                  <a:pt x="22" y="105"/>
                </a:lnTo>
                <a:lnTo>
                  <a:pt x="23" y="103"/>
                </a:lnTo>
                <a:lnTo>
                  <a:pt x="25" y="102"/>
                </a:lnTo>
                <a:lnTo>
                  <a:pt x="27" y="101"/>
                </a:lnTo>
                <a:lnTo>
                  <a:pt x="28" y="101"/>
                </a:lnTo>
                <a:lnTo>
                  <a:pt x="30" y="100"/>
                </a:lnTo>
                <a:lnTo>
                  <a:pt x="30" y="100"/>
                </a:lnTo>
                <a:lnTo>
                  <a:pt x="30" y="100"/>
                </a:lnTo>
                <a:close/>
                <a:moveTo>
                  <a:pt x="27" y="81"/>
                </a:moveTo>
                <a:lnTo>
                  <a:pt x="24" y="81"/>
                </a:lnTo>
                <a:lnTo>
                  <a:pt x="19" y="83"/>
                </a:lnTo>
                <a:lnTo>
                  <a:pt x="14" y="86"/>
                </a:lnTo>
                <a:lnTo>
                  <a:pt x="9" y="89"/>
                </a:lnTo>
                <a:lnTo>
                  <a:pt x="5" y="94"/>
                </a:lnTo>
                <a:lnTo>
                  <a:pt x="2" y="99"/>
                </a:lnTo>
                <a:lnTo>
                  <a:pt x="1" y="104"/>
                </a:lnTo>
                <a:lnTo>
                  <a:pt x="0" y="107"/>
                </a:lnTo>
                <a:lnTo>
                  <a:pt x="0" y="110"/>
                </a:lnTo>
                <a:lnTo>
                  <a:pt x="0" y="114"/>
                </a:lnTo>
                <a:lnTo>
                  <a:pt x="1" y="117"/>
                </a:lnTo>
                <a:lnTo>
                  <a:pt x="3" y="121"/>
                </a:lnTo>
                <a:lnTo>
                  <a:pt x="5" y="125"/>
                </a:lnTo>
                <a:lnTo>
                  <a:pt x="10" y="133"/>
                </a:lnTo>
                <a:lnTo>
                  <a:pt x="16" y="142"/>
                </a:lnTo>
                <a:lnTo>
                  <a:pt x="21" y="149"/>
                </a:lnTo>
                <a:lnTo>
                  <a:pt x="26" y="155"/>
                </a:lnTo>
                <a:lnTo>
                  <a:pt x="30" y="160"/>
                </a:lnTo>
                <a:lnTo>
                  <a:pt x="35" y="155"/>
                </a:lnTo>
                <a:lnTo>
                  <a:pt x="40" y="149"/>
                </a:lnTo>
                <a:lnTo>
                  <a:pt x="45" y="142"/>
                </a:lnTo>
                <a:lnTo>
                  <a:pt x="51" y="133"/>
                </a:lnTo>
                <a:lnTo>
                  <a:pt x="56" y="125"/>
                </a:lnTo>
                <a:lnTo>
                  <a:pt x="58" y="121"/>
                </a:lnTo>
                <a:lnTo>
                  <a:pt x="59" y="117"/>
                </a:lnTo>
                <a:lnTo>
                  <a:pt x="60" y="114"/>
                </a:lnTo>
                <a:lnTo>
                  <a:pt x="60" y="110"/>
                </a:lnTo>
                <a:lnTo>
                  <a:pt x="60" y="107"/>
                </a:lnTo>
                <a:lnTo>
                  <a:pt x="60" y="104"/>
                </a:lnTo>
                <a:lnTo>
                  <a:pt x="58" y="99"/>
                </a:lnTo>
                <a:lnTo>
                  <a:pt x="55" y="94"/>
                </a:lnTo>
                <a:lnTo>
                  <a:pt x="52" y="89"/>
                </a:lnTo>
                <a:lnTo>
                  <a:pt x="47" y="86"/>
                </a:lnTo>
                <a:lnTo>
                  <a:pt x="42" y="83"/>
                </a:lnTo>
                <a:lnTo>
                  <a:pt x="36" y="81"/>
                </a:lnTo>
                <a:lnTo>
                  <a:pt x="34" y="81"/>
                </a:lnTo>
                <a:lnTo>
                  <a:pt x="27" y="81"/>
                </a:lnTo>
                <a:lnTo>
                  <a:pt x="27" y="81"/>
                </a:lnTo>
                <a:close/>
                <a:moveTo>
                  <a:pt x="127" y="0"/>
                </a:moveTo>
                <a:lnTo>
                  <a:pt x="125" y="1"/>
                </a:lnTo>
                <a:lnTo>
                  <a:pt x="119" y="3"/>
                </a:lnTo>
                <a:lnTo>
                  <a:pt x="114" y="5"/>
                </a:lnTo>
                <a:lnTo>
                  <a:pt x="109" y="9"/>
                </a:lnTo>
                <a:lnTo>
                  <a:pt x="106" y="13"/>
                </a:lnTo>
                <a:lnTo>
                  <a:pt x="103" y="19"/>
                </a:lnTo>
                <a:lnTo>
                  <a:pt x="101" y="24"/>
                </a:lnTo>
                <a:lnTo>
                  <a:pt x="101" y="27"/>
                </a:lnTo>
                <a:lnTo>
                  <a:pt x="101" y="30"/>
                </a:lnTo>
                <a:lnTo>
                  <a:pt x="101" y="33"/>
                </a:lnTo>
                <a:lnTo>
                  <a:pt x="102" y="37"/>
                </a:lnTo>
                <a:lnTo>
                  <a:pt x="103" y="40"/>
                </a:lnTo>
                <a:lnTo>
                  <a:pt x="105" y="44"/>
                </a:lnTo>
                <a:lnTo>
                  <a:pt x="110" y="53"/>
                </a:lnTo>
                <a:lnTo>
                  <a:pt x="115" y="61"/>
                </a:lnTo>
                <a:lnTo>
                  <a:pt x="101" y="61"/>
                </a:lnTo>
                <a:lnTo>
                  <a:pt x="95" y="61"/>
                </a:lnTo>
                <a:lnTo>
                  <a:pt x="90" y="63"/>
                </a:lnTo>
                <a:lnTo>
                  <a:pt x="84" y="65"/>
                </a:lnTo>
                <a:lnTo>
                  <a:pt x="80" y="69"/>
                </a:lnTo>
                <a:lnTo>
                  <a:pt x="76" y="73"/>
                </a:lnTo>
                <a:lnTo>
                  <a:pt x="73" y="78"/>
                </a:lnTo>
                <a:lnTo>
                  <a:pt x="71" y="83"/>
                </a:lnTo>
                <a:lnTo>
                  <a:pt x="71" y="86"/>
                </a:lnTo>
                <a:lnTo>
                  <a:pt x="70" y="89"/>
                </a:lnTo>
                <a:lnTo>
                  <a:pt x="70" y="92"/>
                </a:lnTo>
                <a:lnTo>
                  <a:pt x="71" y="95"/>
                </a:lnTo>
                <a:lnTo>
                  <a:pt x="71" y="98"/>
                </a:lnTo>
                <a:lnTo>
                  <a:pt x="72" y="101"/>
                </a:lnTo>
                <a:lnTo>
                  <a:pt x="75" y="107"/>
                </a:lnTo>
                <a:lnTo>
                  <a:pt x="79" y="111"/>
                </a:lnTo>
                <a:lnTo>
                  <a:pt x="83" y="115"/>
                </a:lnTo>
                <a:lnTo>
                  <a:pt x="89" y="118"/>
                </a:lnTo>
                <a:lnTo>
                  <a:pt x="92" y="119"/>
                </a:lnTo>
                <a:lnTo>
                  <a:pt x="95" y="120"/>
                </a:lnTo>
                <a:lnTo>
                  <a:pt x="98" y="120"/>
                </a:lnTo>
                <a:lnTo>
                  <a:pt x="132" y="120"/>
                </a:lnTo>
                <a:lnTo>
                  <a:pt x="134" y="121"/>
                </a:lnTo>
                <a:lnTo>
                  <a:pt x="136" y="122"/>
                </a:lnTo>
                <a:lnTo>
                  <a:pt x="137" y="123"/>
                </a:lnTo>
                <a:lnTo>
                  <a:pt x="138" y="124"/>
                </a:lnTo>
                <a:lnTo>
                  <a:pt x="139" y="126"/>
                </a:lnTo>
                <a:lnTo>
                  <a:pt x="140" y="127"/>
                </a:lnTo>
                <a:lnTo>
                  <a:pt x="140" y="129"/>
                </a:lnTo>
                <a:lnTo>
                  <a:pt x="140" y="131"/>
                </a:lnTo>
                <a:lnTo>
                  <a:pt x="140" y="133"/>
                </a:lnTo>
                <a:lnTo>
                  <a:pt x="139" y="135"/>
                </a:lnTo>
                <a:lnTo>
                  <a:pt x="138" y="137"/>
                </a:lnTo>
                <a:lnTo>
                  <a:pt x="136" y="138"/>
                </a:lnTo>
                <a:lnTo>
                  <a:pt x="135" y="139"/>
                </a:lnTo>
                <a:lnTo>
                  <a:pt x="133" y="140"/>
                </a:lnTo>
                <a:lnTo>
                  <a:pt x="131" y="140"/>
                </a:lnTo>
                <a:lnTo>
                  <a:pt x="58" y="140"/>
                </a:lnTo>
                <a:lnTo>
                  <a:pt x="51" y="151"/>
                </a:lnTo>
                <a:lnTo>
                  <a:pt x="44" y="160"/>
                </a:lnTo>
                <a:lnTo>
                  <a:pt x="130" y="160"/>
                </a:lnTo>
                <a:lnTo>
                  <a:pt x="136" y="160"/>
                </a:lnTo>
                <a:lnTo>
                  <a:pt x="142" y="158"/>
                </a:lnTo>
                <a:lnTo>
                  <a:pt x="147" y="155"/>
                </a:lnTo>
                <a:lnTo>
                  <a:pt x="151" y="152"/>
                </a:lnTo>
                <a:lnTo>
                  <a:pt x="155" y="148"/>
                </a:lnTo>
                <a:lnTo>
                  <a:pt x="158" y="143"/>
                </a:lnTo>
                <a:lnTo>
                  <a:pt x="160" y="137"/>
                </a:lnTo>
                <a:lnTo>
                  <a:pt x="160" y="134"/>
                </a:lnTo>
                <a:lnTo>
                  <a:pt x="160" y="131"/>
                </a:lnTo>
                <a:lnTo>
                  <a:pt x="160" y="128"/>
                </a:lnTo>
                <a:lnTo>
                  <a:pt x="160" y="125"/>
                </a:lnTo>
                <a:lnTo>
                  <a:pt x="159" y="122"/>
                </a:lnTo>
                <a:lnTo>
                  <a:pt x="158" y="119"/>
                </a:lnTo>
                <a:lnTo>
                  <a:pt x="156" y="114"/>
                </a:lnTo>
                <a:lnTo>
                  <a:pt x="152" y="109"/>
                </a:lnTo>
                <a:lnTo>
                  <a:pt x="148" y="106"/>
                </a:lnTo>
                <a:lnTo>
                  <a:pt x="142" y="103"/>
                </a:lnTo>
                <a:lnTo>
                  <a:pt x="140" y="102"/>
                </a:lnTo>
                <a:lnTo>
                  <a:pt x="137" y="101"/>
                </a:lnTo>
                <a:lnTo>
                  <a:pt x="134" y="101"/>
                </a:lnTo>
                <a:lnTo>
                  <a:pt x="131" y="100"/>
                </a:lnTo>
                <a:lnTo>
                  <a:pt x="99" y="100"/>
                </a:lnTo>
                <a:lnTo>
                  <a:pt x="97" y="100"/>
                </a:lnTo>
                <a:lnTo>
                  <a:pt x="96" y="99"/>
                </a:lnTo>
                <a:lnTo>
                  <a:pt x="94" y="98"/>
                </a:lnTo>
                <a:lnTo>
                  <a:pt x="93" y="96"/>
                </a:lnTo>
                <a:lnTo>
                  <a:pt x="92" y="95"/>
                </a:lnTo>
                <a:lnTo>
                  <a:pt x="91" y="93"/>
                </a:lnTo>
                <a:lnTo>
                  <a:pt x="91" y="91"/>
                </a:lnTo>
                <a:lnTo>
                  <a:pt x="91" y="89"/>
                </a:lnTo>
                <a:lnTo>
                  <a:pt x="91" y="87"/>
                </a:lnTo>
                <a:lnTo>
                  <a:pt x="92" y="85"/>
                </a:lnTo>
                <a:lnTo>
                  <a:pt x="93" y="84"/>
                </a:lnTo>
                <a:lnTo>
                  <a:pt x="95" y="82"/>
                </a:lnTo>
                <a:lnTo>
                  <a:pt x="97" y="81"/>
                </a:lnTo>
                <a:lnTo>
                  <a:pt x="99" y="81"/>
                </a:lnTo>
                <a:lnTo>
                  <a:pt x="101" y="80"/>
                </a:lnTo>
                <a:lnTo>
                  <a:pt x="131" y="80"/>
                </a:lnTo>
                <a:lnTo>
                  <a:pt x="135" y="75"/>
                </a:lnTo>
                <a:lnTo>
                  <a:pt x="140" y="69"/>
                </a:lnTo>
                <a:lnTo>
                  <a:pt x="145" y="62"/>
                </a:lnTo>
                <a:lnTo>
                  <a:pt x="151" y="54"/>
                </a:lnTo>
                <a:lnTo>
                  <a:pt x="156" y="45"/>
                </a:lnTo>
                <a:lnTo>
                  <a:pt x="158" y="41"/>
                </a:lnTo>
                <a:lnTo>
                  <a:pt x="159" y="37"/>
                </a:lnTo>
                <a:lnTo>
                  <a:pt x="160" y="33"/>
                </a:lnTo>
                <a:lnTo>
                  <a:pt x="160" y="30"/>
                </a:lnTo>
                <a:lnTo>
                  <a:pt x="160" y="27"/>
                </a:lnTo>
                <a:lnTo>
                  <a:pt x="160" y="24"/>
                </a:lnTo>
                <a:lnTo>
                  <a:pt x="158" y="19"/>
                </a:lnTo>
                <a:lnTo>
                  <a:pt x="155" y="13"/>
                </a:lnTo>
                <a:lnTo>
                  <a:pt x="152" y="9"/>
                </a:lnTo>
                <a:lnTo>
                  <a:pt x="147" y="5"/>
                </a:lnTo>
                <a:lnTo>
                  <a:pt x="142" y="3"/>
                </a:lnTo>
                <a:lnTo>
                  <a:pt x="137" y="1"/>
                </a:lnTo>
                <a:lnTo>
                  <a:pt x="134" y="0"/>
                </a:lnTo>
                <a:lnTo>
                  <a:pt x="127" y="0"/>
                </a:lnTo>
                <a:lnTo>
                  <a:pt x="12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045958C5-3C99-9CE3-0E13-88CDB92D5975}"/>
              </a:ext>
            </a:extLst>
          </p:cNvPr>
          <p:cNvSpPr>
            <a:spLocks noEditPoints="1"/>
          </p:cNvSpPr>
          <p:nvPr/>
        </p:nvSpPr>
        <p:spPr bwMode="auto">
          <a:xfrm>
            <a:off x="2965451" y="2473325"/>
            <a:ext cx="204788" cy="254000"/>
          </a:xfrm>
          <a:custGeom>
            <a:avLst/>
            <a:gdLst>
              <a:gd name="T0" fmla="*/ 78 w 129"/>
              <a:gd name="T1" fmla="*/ 1 h 160"/>
              <a:gd name="T2" fmla="*/ 72 w 129"/>
              <a:gd name="T3" fmla="*/ 7 h 160"/>
              <a:gd name="T4" fmla="*/ 69 w 129"/>
              <a:gd name="T5" fmla="*/ 16 h 160"/>
              <a:gd name="T6" fmla="*/ 72 w 129"/>
              <a:gd name="T7" fmla="*/ 24 h 160"/>
              <a:gd name="T8" fmla="*/ 78 w 129"/>
              <a:gd name="T9" fmla="*/ 29 h 160"/>
              <a:gd name="T10" fmla="*/ 87 w 129"/>
              <a:gd name="T11" fmla="*/ 30 h 160"/>
              <a:gd name="T12" fmla="*/ 95 w 129"/>
              <a:gd name="T13" fmla="*/ 26 h 160"/>
              <a:gd name="T14" fmla="*/ 99 w 129"/>
              <a:gd name="T15" fmla="*/ 19 h 160"/>
              <a:gd name="T16" fmla="*/ 98 w 129"/>
              <a:gd name="T17" fmla="*/ 10 h 160"/>
              <a:gd name="T18" fmla="*/ 93 w 129"/>
              <a:gd name="T19" fmla="*/ 3 h 160"/>
              <a:gd name="T20" fmla="*/ 84 w 129"/>
              <a:gd name="T21" fmla="*/ 0 h 160"/>
              <a:gd name="T22" fmla="*/ 36 w 129"/>
              <a:gd name="T23" fmla="*/ 100 h 160"/>
              <a:gd name="T24" fmla="*/ 7 w 129"/>
              <a:gd name="T25" fmla="*/ 111 h 160"/>
              <a:gd name="T26" fmla="*/ 2 w 129"/>
              <a:gd name="T27" fmla="*/ 115 h 160"/>
              <a:gd name="T28" fmla="*/ 0 w 129"/>
              <a:gd name="T29" fmla="*/ 120 h 160"/>
              <a:gd name="T30" fmla="*/ 2 w 129"/>
              <a:gd name="T31" fmla="*/ 126 h 160"/>
              <a:gd name="T32" fmla="*/ 6 w 129"/>
              <a:gd name="T33" fmla="*/ 130 h 160"/>
              <a:gd name="T34" fmla="*/ 34 w 129"/>
              <a:gd name="T35" fmla="*/ 131 h 160"/>
              <a:gd name="T36" fmla="*/ 41 w 129"/>
              <a:gd name="T37" fmla="*/ 129 h 160"/>
              <a:gd name="T38" fmla="*/ 46 w 129"/>
              <a:gd name="T39" fmla="*/ 125 h 160"/>
              <a:gd name="T40" fmla="*/ 51 w 129"/>
              <a:gd name="T41" fmla="*/ 115 h 160"/>
              <a:gd name="T42" fmla="*/ 41 w 129"/>
              <a:gd name="T43" fmla="*/ 107 h 160"/>
              <a:gd name="T44" fmla="*/ 36 w 129"/>
              <a:gd name="T45" fmla="*/ 100 h 160"/>
              <a:gd name="T46" fmla="*/ 43 w 129"/>
              <a:gd name="T47" fmla="*/ 31 h 160"/>
              <a:gd name="T48" fmla="*/ 34 w 129"/>
              <a:gd name="T49" fmla="*/ 35 h 160"/>
              <a:gd name="T50" fmla="*/ 18 w 129"/>
              <a:gd name="T51" fmla="*/ 48 h 160"/>
              <a:gd name="T52" fmla="*/ 15 w 129"/>
              <a:gd name="T53" fmla="*/ 53 h 160"/>
              <a:gd name="T54" fmla="*/ 16 w 129"/>
              <a:gd name="T55" fmla="*/ 58 h 160"/>
              <a:gd name="T56" fmla="*/ 20 w 129"/>
              <a:gd name="T57" fmla="*/ 63 h 160"/>
              <a:gd name="T58" fmla="*/ 28 w 129"/>
              <a:gd name="T59" fmla="*/ 64 h 160"/>
              <a:gd name="T60" fmla="*/ 44 w 129"/>
              <a:gd name="T61" fmla="*/ 52 h 160"/>
              <a:gd name="T62" fmla="*/ 50 w 129"/>
              <a:gd name="T63" fmla="*/ 50 h 160"/>
              <a:gd name="T64" fmla="*/ 44 w 129"/>
              <a:gd name="T65" fmla="*/ 79 h 160"/>
              <a:gd name="T66" fmla="*/ 43 w 129"/>
              <a:gd name="T67" fmla="*/ 90 h 160"/>
              <a:gd name="T68" fmla="*/ 47 w 129"/>
              <a:gd name="T69" fmla="*/ 100 h 160"/>
              <a:gd name="T70" fmla="*/ 78 w 129"/>
              <a:gd name="T71" fmla="*/ 120 h 160"/>
              <a:gd name="T72" fmla="*/ 69 w 129"/>
              <a:gd name="T73" fmla="*/ 151 h 160"/>
              <a:gd name="T74" fmla="*/ 71 w 129"/>
              <a:gd name="T75" fmla="*/ 157 h 160"/>
              <a:gd name="T76" fmla="*/ 76 w 129"/>
              <a:gd name="T77" fmla="*/ 160 h 160"/>
              <a:gd name="T78" fmla="*/ 85 w 129"/>
              <a:gd name="T79" fmla="*/ 159 h 160"/>
              <a:gd name="T80" fmla="*/ 99 w 129"/>
              <a:gd name="T81" fmla="*/ 122 h 160"/>
              <a:gd name="T82" fmla="*/ 99 w 129"/>
              <a:gd name="T83" fmla="*/ 115 h 160"/>
              <a:gd name="T84" fmla="*/ 96 w 129"/>
              <a:gd name="T85" fmla="*/ 108 h 160"/>
              <a:gd name="T86" fmla="*/ 73 w 129"/>
              <a:gd name="T87" fmla="*/ 94 h 160"/>
              <a:gd name="T88" fmla="*/ 90 w 129"/>
              <a:gd name="T89" fmla="*/ 84 h 160"/>
              <a:gd name="T90" fmla="*/ 98 w 129"/>
              <a:gd name="T91" fmla="*/ 90 h 160"/>
              <a:gd name="T92" fmla="*/ 123 w 129"/>
              <a:gd name="T93" fmla="*/ 90 h 160"/>
              <a:gd name="T94" fmla="*/ 127 w 129"/>
              <a:gd name="T95" fmla="*/ 86 h 160"/>
              <a:gd name="T96" fmla="*/ 129 w 129"/>
              <a:gd name="T97" fmla="*/ 81 h 160"/>
              <a:gd name="T98" fmla="*/ 128 w 129"/>
              <a:gd name="T99" fmla="*/ 75 h 160"/>
              <a:gd name="T100" fmla="*/ 123 w 129"/>
              <a:gd name="T101" fmla="*/ 71 h 160"/>
              <a:gd name="T102" fmla="*/ 106 w 129"/>
              <a:gd name="T103" fmla="*/ 70 h 160"/>
              <a:gd name="T104" fmla="*/ 94 w 129"/>
              <a:gd name="T105" fmla="*/ 48 h 160"/>
              <a:gd name="T106" fmla="*/ 87 w 129"/>
              <a:gd name="T107" fmla="*/ 42 h 160"/>
              <a:gd name="T108" fmla="*/ 78 w 129"/>
              <a:gd name="T109" fmla="*/ 38 h 160"/>
              <a:gd name="T110" fmla="*/ 47 w 129"/>
              <a:gd name="T111" fmla="*/ 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9" h="160">
                <a:moveTo>
                  <a:pt x="84" y="0"/>
                </a:moveTo>
                <a:lnTo>
                  <a:pt x="81" y="1"/>
                </a:lnTo>
                <a:lnTo>
                  <a:pt x="78" y="1"/>
                </a:lnTo>
                <a:lnTo>
                  <a:pt x="76" y="3"/>
                </a:lnTo>
                <a:lnTo>
                  <a:pt x="73" y="5"/>
                </a:lnTo>
                <a:lnTo>
                  <a:pt x="72" y="7"/>
                </a:lnTo>
                <a:lnTo>
                  <a:pt x="70" y="10"/>
                </a:lnTo>
                <a:lnTo>
                  <a:pt x="69" y="13"/>
                </a:lnTo>
                <a:lnTo>
                  <a:pt x="69" y="16"/>
                </a:lnTo>
                <a:lnTo>
                  <a:pt x="69" y="19"/>
                </a:lnTo>
                <a:lnTo>
                  <a:pt x="70" y="22"/>
                </a:lnTo>
                <a:lnTo>
                  <a:pt x="72" y="24"/>
                </a:lnTo>
                <a:lnTo>
                  <a:pt x="73" y="26"/>
                </a:lnTo>
                <a:lnTo>
                  <a:pt x="76" y="28"/>
                </a:lnTo>
                <a:lnTo>
                  <a:pt x="78" y="29"/>
                </a:lnTo>
                <a:lnTo>
                  <a:pt x="81" y="30"/>
                </a:lnTo>
                <a:lnTo>
                  <a:pt x="84" y="31"/>
                </a:lnTo>
                <a:lnTo>
                  <a:pt x="87" y="30"/>
                </a:lnTo>
                <a:lnTo>
                  <a:pt x="90" y="29"/>
                </a:lnTo>
                <a:lnTo>
                  <a:pt x="93" y="28"/>
                </a:lnTo>
                <a:lnTo>
                  <a:pt x="95" y="26"/>
                </a:lnTo>
                <a:lnTo>
                  <a:pt x="97" y="24"/>
                </a:lnTo>
                <a:lnTo>
                  <a:pt x="98" y="22"/>
                </a:lnTo>
                <a:lnTo>
                  <a:pt x="99" y="19"/>
                </a:lnTo>
                <a:lnTo>
                  <a:pt x="99" y="16"/>
                </a:lnTo>
                <a:lnTo>
                  <a:pt x="99" y="13"/>
                </a:lnTo>
                <a:lnTo>
                  <a:pt x="98" y="10"/>
                </a:lnTo>
                <a:lnTo>
                  <a:pt x="97" y="7"/>
                </a:lnTo>
                <a:lnTo>
                  <a:pt x="95" y="5"/>
                </a:lnTo>
                <a:lnTo>
                  <a:pt x="93" y="3"/>
                </a:lnTo>
                <a:lnTo>
                  <a:pt x="90" y="1"/>
                </a:lnTo>
                <a:lnTo>
                  <a:pt x="87" y="1"/>
                </a:lnTo>
                <a:lnTo>
                  <a:pt x="84" y="0"/>
                </a:lnTo>
                <a:lnTo>
                  <a:pt x="84" y="0"/>
                </a:lnTo>
                <a:lnTo>
                  <a:pt x="84" y="0"/>
                </a:lnTo>
                <a:close/>
                <a:moveTo>
                  <a:pt x="36" y="100"/>
                </a:moveTo>
                <a:lnTo>
                  <a:pt x="31" y="111"/>
                </a:lnTo>
                <a:lnTo>
                  <a:pt x="9" y="111"/>
                </a:lnTo>
                <a:lnTo>
                  <a:pt x="7" y="111"/>
                </a:lnTo>
                <a:lnTo>
                  <a:pt x="5" y="112"/>
                </a:lnTo>
                <a:lnTo>
                  <a:pt x="4" y="113"/>
                </a:lnTo>
                <a:lnTo>
                  <a:pt x="2" y="115"/>
                </a:lnTo>
                <a:lnTo>
                  <a:pt x="1" y="116"/>
                </a:lnTo>
                <a:lnTo>
                  <a:pt x="1" y="118"/>
                </a:lnTo>
                <a:lnTo>
                  <a:pt x="0" y="120"/>
                </a:lnTo>
                <a:lnTo>
                  <a:pt x="0" y="122"/>
                </a:lnTo>
                <a:lnTo>
                  <a:pt x="1" y="124"/>
                </a:lnTo>
                <a:lnTo>
                  <a:pt x="2" y="126"/>
                </a:lnTo>
                <a:lnTo>
                  <a:pt x="3" y="127"/>
                </a:lnTo>
                <a:lnTo>
                  <a:pt x="4" y="129"/>
                </a:lnTo>
                <a:lnTo>
                  <a:pt x="6" y="130"/>
                </a:lnTo>
                <a:lnTo>
                  <a:pt x="8" y="130"/>
                </a:lnTo>
                <a:lnTo>
                  <a:pt x="10" y="131"/>
                </a:lnTo>
                <a:lnTo>
                  <a:pt x="34" y="131"/>
                </a:lnTo>
                <a:lnTo>
                  <a:pt x="37" y="130"/>
                </a:lnTo>
                <a:lnTo>
                  <a:pt x="39" y="130"/>
                </a:lnTo>
                <a:lnTo>
                  <a:pt x="41" y="129"/>
                </a:lnTo>
                <a:lnTo>
                  <a:pt x="43" y="128"/>
                </a:lnTo>
                <a:lnTo>
                  <a:pt x="44" y="127"/>
                </a:lnTo>
                <a:lnTo>
                  <a:pt x="46" y="125"/>
                </a:lnTo>
                <a:lnTo>
                  <a:pt x="47" y="124"/>
                </a:lnTo>
                <a:lnTo>
                  <a:pt x="48" y="122"/>
                </a:lnTo>
                <a:lnTo>
                  <a:pt x="51" y="115"/>
                </a:lnTo>
                <a:lnTo>
                  <a:pt x="48" y="113"/>
                </a:lnTo>
                <a:lnTo>
                  <a:pt x="44" y="111"/>
                </a:lnTo>
                <a:lnTo>
                  <a:pt x="41" y="107"/>
                </a:lnTo>
                <a:lnTo>
                  <a:pt x="38" y="104"/>
                </a:lnTo>
                <a:lnTo>
                  <a:pt x="36" y="100"/>
                </a:lnTo>
                <a:lnTo>
                  <a:pt x="36" y="100"/>
                </a:lnTo>
                <a:lnTo>
                  <a:pt x="36" y="100"/>
                </a:lnTo>
                <a:close/>
                <a:moveTo>
                  <a:pt x="47" y="31"/>
                </a:moveTo>
                <a:lnTo>
                  <a:pt x="43" y="31"/>
                </a:lnTo>
                <a:lnTo>
                  <a:pt x="40" y="32"/>
                </a:lnTo>
                <a:lnTo>
                  <a:pt x="37" y="33"/>
                </a:lnTo>
                <a:lnTo>
                  <a:pt x="34" y="35"/>
                </a:lnTo>
                <a:lnTo>
                  <a:pt x="31" y="37"/>
                </a:lnTo>
                <a:lnTo>
                  <a:pt x="19" y="46"/>
                </a:lnTo>
                <a:lnTo>
                  <a:pt x="18" y="48"/>
                </a:lnTo>
                <a:lnTo>
                  <a:pt x="17" y="49"/>
                </a:lnTo>
                <a:lnTo>
                  <a:pt x="16" y="51"/>
                </a:lnTo>
                <a:lnTo>
                  <a:pt x="15" y="53"/>
                </a:lnTo>
                <a:lnTo>
                  <a:pt x="15" y="55"/>
                </a:lnTo>
                <a:lnTo>
                  <a:pt x="16" y="57"/>
                </a:lnTo>
                <a:lnTo>
                  <a:pt x="16" y="58"/>
                </a:lnTo>
                <a:lnTo>
                  <a:pt x="17" y="60"/>
                </a:lnTo>
                <a:lnTo>
                  <a:pt x="19" y="62"/>
                </a:lnTo>
                <a:lnTo>
                  <a:pt x="20" y="63"/>
                </a:lnTo>
                <a:lnTo>
                  <a:pt x="22" y="63"/>
                </a:lnTo>
                <a:lnTo>
                  <a:pt x="24" y="64"/>
                </a:lnTo>
                <a:lnTo>
                  <a:pt x="28" y="64"/>
                </a:lnTo>
                <a:lnTo>
                  <a:pt x="30" y="63"/>
                </a:lnTo>
                <a:lnTo>
                  <a:pt x="31" y="62"/>
                </a:lnTo>
                <a:lnTo>
                  <a:pt x="44" y="52"/>
                </a:lnTo>
                <a:lnTo>
                  <a:pt x="46" y="51"/>
                </a:lnTo>
                <a:lnTo>
                  <a:pt x="48" y="51"/>
                </a:lnTo>
                <a:lnTo>
                  <a:pt x="50" y="50"/>
                </a:lnTo>
                <a:lnTo>
                  <a:pt x="51" y="51"/>
                </a:lnTo>
                <a:lnTo>
                  <a:pt x="56" y="52"/>
                </a:lnTo>
                <a:lnTo>
                  <a:pt x="44" y="79"/>
                </a:lnTo>
                <a:lnTo>
                  <a:pt x="43" y="83"/>
                </a:lnTo>
                <a:lnTo>
                  <a:pt x="43" y="86"/>
                </a:lnTo>
                <a:lnTo>
                  <a:pt x="43" y="90"/>
                </a:lnTo>
                <a:lnTo>
                  <a:pt x="44" y="94"/>
                </a:lnTo>
                <a:lnTo>
                  <a:pt x="45" y="97"/>
                </a:lnTo>
                <a:lnTo>
                  <a:pt x="47" y="100"/>
                </a:lnTo>
                <a:lnTo>
                  <a:pt x="50" y="102"/>
                </a:lnTo>
                <a:lnTo>
                  <a:pt x="53" y="105"/>
                </a:lnTo>
                <a:lnTo>
                  <a:pt x="78" y="120"/>
                </a:lnTo>
                <a:lnTo>
                  <a:pt x="69" y="148"/>
                </a:lnTo>
                <a:lnTo>
                  <a:pt x="69" y="150"/>
                </a:lnTo>
                <a:lnTo>
                  <a:pt x="69" y="151"/>
                </a:lnTo>
                <a:lnTo>
                  <a:pt x="69" y="153"/>
                </a:lnTo>
                <a:lnTo>
                  <a:pt x="70" y="155"/>
                </a:lnTo>
                <a:lnTo>
                  <a:pt x="71" y="157"/>
                </a:lnTo>
                <a:lnTo>
                  <a:pt x="73" y="158"/>
                </a:lnTo>
                <a:lnTo>
                  <a:pt x="74" y="159"/>
                </a:lnTo>
                <a:lnTo>
                  <a:pt x="76" y="160"/>
                </a:lnTo>
                <a:lnTo>
                  <a:pt x="79" y="160"/>
                </a:lnTo>
                <a:lnTo>
                  <a:pt x="83" y="160"/>
                </a:lnTo>
                <a:lnTo>
                  <a:pt x="85" y="159"/>
                </a:lnTo>
                <a:lnTo>
                  <a:pt x="88" y="156"/>
                </a:lnTo>
                <a:lnTo>
                  <a:pt x="89" y="153"/>
                </a:lnTo>
                <a:lnTo>
                  <a:pt x="99" y="122"/>
                </a:lnTo>
                <a:lnTo>
                  <a:pt x="99" y="120"/>
                </a:lnTo>
                <a:lnTo>
                  <a:pt x="99" y="117"/>
                </a:lnTo>
                <a:lnTo>
                  <a:pt x="99" y="115"/>
                </a:lnTo>
                <a:lnTo>
                  <a:pt x="98" y="112"/>
                </a:lnTo>
                <a:lnTo>
                  <a:pt x="97" y="110"/>
                </a:lnTo>
                <a:lnTo>
                  <a:pt x="96" y="108"/>
                </a:lnTo>
                <a:lnTo>
                  <a:pt x="94" y="107"/>
                </a:lnTo>
                <a:lnTo>
                  <a:pt x="92" y="105"/>
                </a:lnTo>
                <a:lnTo>
                  <a:pt x="73" y="94"/>
                </a:lnTo>
                <a:lnTo>
                  <a:pt x="83" y="69"/>
                </a:lnTo>
                <a:lnTo>
                  <a:pt x="89" y="82"/>
                </a:lnTo>
                <a:lnTo>
                  <a:pt x="90" y="84"/>
                </a:lnTo>
                <a:lnTo>
                  <a:pt x="91" y="85"/>
                </a:lnTo>
                <a:lnTo>
                  <a:pt x="95" y="88"/>
                </a:lnTo>
                <a:lnTo>
                  <a:pt x="98" y="90"/>
                </a:lnTo>
                <a:lnTo>
                  <a:pt x="100" y="91"/>
                </a:lnTo>
                <a:lnTo>
                  <a:pt x="121" y="91"/>
                </a:lnTo>
                <a:lnTo>
                  <a:pt x="123" y="90"/>
                </a:lnTo>
                <a:lnTo>
                  <a:pt x="125" y="89"/>
                </a:lnTo>
                <a:lnTo>
                  <a:pt x="126" y="88"/>
                </a:lnTo>
                <a:lnTo>
                  <a:pt x="127" y="86"/>
                </a:lnTo>
                <a:lnTo>
                  <a:pt x="128" y="85"/>
                </a:lnTo>
                <a:lnTo>
                  <a:pt x="129" y="83"/>
                </a:lnTo>
                <a:lnTo>
                  <a:pt x="129" y="81"/>
                </a:lnTo>
                <a:lnTo>
                  <a:pt x="129" y="79"/>
                </a:lnTo>
                <a:lnTo>
                  <a:pt x="129" y="77"/>
                </a:lnTo>
                <a:lnTo>
                  <a:pt x="128" y="75"/>
                </a:lnTo>
                <a:lnTo>
                  <a:pt x="127" y="74"/>
                </a:lnTo>
                <a:lnTo>
                  <a:pt x="125" y="72"/>
                </a:lnTo>
                <a:lnTo>
                  <a:pt x="123" y="71"/>
                </a:lnTo>
                <a:lnTo>
                  <a:pt x="121" y="71"/>
                </a:lnTo>
                <a:lnTo>
                  <a:pt x="119" y="70"/>
                </a:lnTo>
                <a:lnTo>
                  <a:pt x="106" y="70"/>
                </a:lnTo>
                <a:lnTo>
                  <a:pt x="98" y="54"/>
                </a:lnTo>
                <a:lnTo>
                  <a:pt x="96" y="51"/>
                </a:lnTo>
                <a:lnTo>
                  <a:pt x="94" y="48"/>
                </a:lnTo>
                <a:lnTo>
                  <a:pt x="92" y="46"/>
                </a:lnTo>
                <a:lnTo>
                  <a:pt x="90" y="44"/>
                </a:lnTo>
                <a:lnTo>
                  <a:pt x="87" y="42"/>
                </a:lnTo>
                <a:lnTo>
                  <a:pt x="84" y="40"/>
                </a:lnTo>
                <a:lnTo>
                  <a:pt x="81" y="39"/>
                </a:lnTo>
                <a:lnTo>
                  <a:pt x="78" y="38"/>
                </a:lnTo>
                <a:lnTo>
                  <a:pt x="57" y="31"/>
                </a:lnTo>
                <a:lnTo>
                  <a:pt x="53" y="31"/>
                </a:lnTo>
                <a:lnTo>
                  <a:pt x="47" y="31"/>
                </a:lnTo>
                <a:lnTo>
                  <a:pt x="47" y="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FD9BD314-40AE-40D5-2B63-EA18DE3D25D6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2473325"/>
            <a:ext cx="250825" cy="254000"/>
          </a:xfrm>
          <a:custGeom>
            <a:avLst/>
            <a:gdLst>
              <a:gd name="T0" fmla="*/ 61 w 158"/>
              <a:gd name="T1" fmla="*/ 57 h 160"/>
              <a:gd name="T2" fmla="*/ 64 w 158"/>
              <a:gd name="T3" fmla="*/ 65 h 160"/>
              <a:gd name="T4" fmla="*/ 61 w 158"/>
              <a:gd name="T5" fmla="*/ 72 h 160"/>
              <a:gd name="T6" fmla="*/ 51 w 158"/>
              <a:gd name="T7" fmla="*/ 75 h 160"/>
              <a:gd name="T8" fmla="*/ 45 w 158"/>
              <a:gd name="T9" fmla="*/ 71 h 160"/>
              <a:gd name="T10" fmla="*/ 44 w 158"/>
              <a:gd name="T11" fmla="*/ 63 h 160"/>
              <a:gd name="T12" fmla="*/ 48 w 158"/>
              <a:gd name="T13" fmla="*/ 56 h 160"/>
              <a:gd name="T14" fmla="*/ 55 w 158"/>
              <a:gd name="T15" fmla="*/ 55 h 160"/>
              <a:gd name="T16" fmla="*/ 112 w 158"/>
              <a:gd name="T17" fmla="*/ 57 h 160"/>
              <a:gd name="T18" fmla="*/ 115 w 158"/>
              <a:gd name="T19" fmla="*/ 65 h 160"/>
              <a:gd name="T20" fmla="*/ 112 w 158"/>
              <a:gd name="T21" fmla="*/ 72 h 160"/>
              <a:gd name="T22" fmla="*/ 103 w 158"/>
              <a:gd name="T23" fmla="*/ 75 h 160"/>
              <a:gd name="T24" fmla="*/ 96 w 158"/>
              <a:gd name="T25" fmla="*/ 71 h 160"/>
              <a:gd name="T26" fmla="*/ 95 w 158"/>
              <a:gd name="T27" fmla="*/ 63 h 160"/>
              <a:gd name="T28" fmla="*/ 99 w 158"/>
              <a:gd name="T29" fmla="*/ 56 h 160"/>
              <a:gd name="T30" fmla="*/ 107 w 158"/>
              <a:gd name="T31" fmla="*/ 55 h 160"/>
              <a:gd name="T32" fmla="*/ 95 w 158"/>
              <a:gd name="T33" fmla="*/ 103 h 160"/>
              <a:gd name="T34" fmla="*/ 112 w 158"/>
              <a:gd name="T35" fmla="*/ 114 h 160"/>
              <a:gd name="T36" fmla="*/ 116 w 158"/>
              <a:gd name="T37" fmla="*/ 124 h 160"/>
              <a:gd name="T38" fmla="*/ 109 w 158"/>
              <a:gd name="T39" fmla="*/ 126 h 160"/>
              <a:gd name="T40" fmla="*/ 99 w 158"/>
              <a:gd name="T41" fmla="*/ 117 h 160"/>
              <a:gd name="T42" fmla="*/ 83 w 158"/>
              <a:gd name="T43" fmla="*/ 112 h 160"/>
              <a:gd name="T44" fmla="*/ 74 w 158"/>
              <a:gd name="T45" fmla="*/ 108 h 160"/>
              <a:gd name="T46" fmla="*/ 77 w 158"/>
              <a:gd name="T47" fmla="*/ 101 h 160"/>
              <a:gd name="T48" fmla="*/ 48 w 158"/>
              <a:gd name="T49" fmla="*/ 91 h 160"/>
              <a:gd name="T50" fmla="*/ 58 w 158"/>
              <a:gd name="T51" fmla="*/ 104 h 160"/>
              <a:gd name="T52" fmla="*/ 63 w 158"/>
              <a:gd name="T53" fmla="*/ 120 h 160"/>
              <a:gd name="T54" fmla="*/ 57 w 158"/>
              <a:gd name="T55" fmla="*/ 129 h 160"/>
              <a:gd name="T56" fmla="*/ 45 w 158"/>
              <a:gd name="T57" fmla="*/ 131 h 160"/>
              <a:gd name="T58" fmla="*/ 35 w 158"/>
              <a:gd name="T59" fmla="*/ 125 h 160"/>
              <a:gd name="T60" fmla="*/ 33 w 158"/>
              <a:gd name="T61" fmla="*/ 114 h 160"/>
              <a:gd name="T62" fmla="*/ 46 w 158"/>
              <a:gd name="T63" fmla="*/ 92 h 160"/>
              <a:gd name="T64" fmla="*/ 48 w 158"/>
              <a:gd name="T65" fmla="*/ 91 h 160"/>
              <a:gd name="T66" fmla="*/ 55 w 158"/>
              <a:gd name="T67" fmla="*/ 4 h 160"/>
              <a:gd name="T68" fmla="*/ 29 w 158"/>
              <a:gd name="T69" fmla="*/ 19 h 160"/>
              <a:gd name="T70" fmla="*/ 9 w 158"/>
              <a:gd name="T71" fmla="*/ 42 h 160"/>
              <a:gd name="T72" fmla="*/ 0 w 158"/>
              <a:gd name="T73" fmla="*/ 72 h 160"/>
              <a:gd name="T74" fmla="*/ 3 w 158"/>
              <a:gd name="T75" fmla="*/ 104 h 160"/>
              <a:gd name="T76" fmla="*/ 18 w 158"/>
              <a:gd name="T77" fmla="*/ 131 h 160"/>
              <a:gd name="T78" fmla="*/ 41 w 158"/>
              <a:gd name="T79" fmla="*/ 151 h 160"/>
              <a:gd name="T80" fmla="*/ 71 w 158"/>
              <a:gd name="T81" fmla="*/ 160 h 160"/>
              <a:gd name="T82" fmla="*/ 103 w 158"/>
              <a:gd name="T83" fmla="*/ 157 h 160"/>
              <a:gd name="T84" fmla="*/ 130 w 158"/>
              <a:gd name="T85" fmla="*/ 142 h 160"/>
              <a:gd name="T86" fmla="*/ 149 w 158"/>
              <a:gd name="T87" fmla="*/ 119 h 160"/>
              <a:gd name="T88" fmla="*/ 158 w 158"/>
              <a:gd name="T89" fmla="*/ 88 h 160"/>
              <a:gd name="T90" fmla="*/ 155 w 158"/>
              <a:gd name="T91" fmla="*/ 56 h 160"/>
              <a:gd name="T92" fmla="*/ 140 w 158"/>
              <a:gd name="T93" fmla="*/ 29 h 160"/>
              <a:gd name="T94" fmla="*/ 117 w 158"/>
              <a:gd name="T95" fmla="*/ 10 h 160"/>
              <a:gd name="T96" fmla="*/ 87 w 158"/>
              <a:gd name="T97" fmla="*/ 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8" h="160">
                <a:moveTo>
                  <a:pt x="55" y="55"/>
                </a:moveTo>
                <a:lnTo>
                  <a:pt x="57" y="55"/>
                </a:lnTo>
                <a:lnTo>
                  <a:pt x="59" y="56"/>
                </a:lnTo>
                <a:lnTo>
                  <a:pt x="61" y="57"/>
                </a:lnTo>
                <a:lnTo>
                  <a:pt x="62" y="59"/>
                </a:lnTo>
                <a:lnTo>
                  <a:pt x="63" y="61"/>
                </a:lnTo>
                <a:lnTo>
                  <a:pt x="64" y="63"/>
                </a:lnTo>
                <a:lnTo>
                  <a:pt x="64" y="65"/>
                </a:lnTo>
                <a:lnTo>
                  <a:pt x="64" y="67"/>
                </a:lnTo>
                <a:lnTo>
                  <a:pt x="63" y="69"/>
                </a:lnTo>
                <a:lnTo>
                  <a:pt x="62" y="71"/>
                </a:lnTo>
                <a:lnTo>
                  <a:pt x="61" y="72"/>
                </a:lnTo>
                <a:lnTo>
                  <a:pt x="59" y="73"/>
                </a:lnTo>
                <a:lnTo>
                  <a:pt x="57" y="75"/>
                </a:lnTo>
                <a:lnTo>
                  <a:pt x="55" y="75"/>
                </a:lnTo>
                <a:lnTo>
                  <a:pt x="51" y="75"/>
                </a:lnTo>
                <a:lnTo>
                  <a:pt x="49" y="75"/>
                </a:lnTo>
                <a:lnTo>
                  <a:pt x="48" y="73"/>
                </a:lnTo>
                <a:lnTo>
                  <a:pt x="46" y="72"/>
                </a:lnTo>
                <a:lnTo>
                  <a:pt x="45" y="71"/>
                </a:lnTo>
                <a:lnTo>
                  <a:pt x="44" y="69"/>
                </a:lnTo>
                <a:lnTo>
                  <a:pt x="44" y="67"/>
                </a:lnTo>
                <a:lnTo>
                  <a:pt x="43" y="65"/>
                </a:lnTo>
                <a:lnTo>
                  <a:pt x="44" y="63"/>
                </a:lnTo>
                <a:lnTo>
                  <a:pt x="44" y="61"/>
                </a:lnTo>
                <a:lnTo>
                  <a:pt x="45" y="59"/>
                </a:lnTo>
                <a:lnTo>
                  <a:pt x="46" y="57"/>
                </a:lnTo>
                <a:lnTo>
                  <a:pt x="48" y="56"/>
                </a:lnTo>
                <a:lnTo>
                  <a:pt x="49" y="55"/>
                </a:lnTo>
                <a:lnTo>
                  <a:pt x="51" y="55"/>
                </a:lnTo>
                <a:lnTo>
                  <a:pt x="55" y="55"/>
                </a:lnTo>
                <a:lnTo>
                  <a:pt x="55" y="55"/>
                </a:lnTo>
                <a:close/>
                <a:moveTo>
                  <a:pt x="107" y="55"/>
                </a:moveTo>
                <a:lnTo>
                  <a:pt x="109" y="55"/>
                </a:lnTo>
                <a:lnTo>
                  <a:pt x="110" y="56"/>
                </a:lnTo>
                <a:lnTo>
                  <a:pt x="112" y="57"/>
                </a:lnTo>
                <a:lnTo>
                  <a:pt x="113" y="59"/>
                </a:lnTo>
                <a:lnTo>
                  <a:pt x="114" y="61"/>
                </a:lnTo>
                <a:lnTo>
                  <a:pt x="115" y="63"/>
                </a:lnTo>
                <a:lnTo>
                  <a:pt x="115" y="65"/>
                </a:lnTo>
                <a:lnTo>
                  <a:pt x="115" y="67"/>
                </a:lnTo>
                <a:lnTo>
                  <a:pt x="114" y="69"/>
                </a:lnTo>
                <a:lnTo>
                  <a:pt x="113" y="71"/>
                </a:lnTo>
                <a:lnTo>
                  <a:pt x="112" y="72"/>
                </a:lnTo>
                <a:lnTo>
                  <a:pt x="110" y="73"/>
                </a:lnTo>
                <a:lnTo>
                  <a:pt x="109" y="75"/>
                </a:lnTo>
                <a:lnTo>
                  <a:pt x="107" y="75"/>
                </a:lnTo>
                <a:lnTo>
                  <a:pt x="103" y="75"/>
                </a:lnTo>
                <a:lnTo>
                  <a:pt x="101" y="75"/>
                </a:lnTo>
                <a:lnTo>
                  <a:pt x="99" y="73"/>
                </a:lnTo>
                <a:lnTo>
                  <a:pt x="98" y="72"/>
                </a:lnTo>
                <a:lnTo>
                  <a:pt x="96" y="71"/>
                </a:lnTo>
                <a:lnTo>
                  <a:pt x="95" y="69"/>
                </a:lnTo>
                <a:lnTo>
                  <a:pt x="95" y="67"/>
                </a:lnTo>
                <a:lnTo>
                  <a:pt x="95" y="65"/>
                </a:lnTo>
                <a:lnTo>
                  <a:pt x="95" y="63"/>
                </a:lnTo>
                <a:lnTo>
                  <a:pt x="95" y="61"/>
                </a:lnTo>
                <a:lnTo>
                  <a:pt x="96" y="59"/>
                </a:lnTo>
                <a:lnTo>
                  <a:pt x="98" y="57"/>
                </a:lnTo>
                <a:lnTo>
                  <a:pt x="99" y="56"/>
                </a:lnTo>
                <a:lnTo>
                  <a:pt x="101" y="55"/>
                </a:lnTo>
                <a:lnTo>
                  <a:pt x="103" y="55"/>
                </a:lnTo>
                <a:lnTo>
                  <a:pt x="107" y="55"/>
                </a:lnTo>
                <a:lnTo>
                  <a:pt x="107" y="55"/>
                </a:lnTo>
                <a:close/>
                <a:moveTo>
                  <a:pt x="79" y="101"/>
                </a:moveTo>
                <a:lnTo>
                  <a:pt x="84" y="101"/>
                </a:lnTo>
                <a:lnTo>
                  <a:pt x="89" y="102"/>
                </a:lnTo>
                <a:lnTo>
                  <a:pt x="95" y="103"/>
                </a:lnTo>
                <a:lnTo>
                  <a:pt x="99" y="106"/>
                </a:lnTo>
                <a:lnTo>
                  <a:pt x="104" y="108"/>
                </a:lnTo>
                <a:lnTo>
                  <a:pt x="108" y="111"/>
                </a:lnTo>
                <a:lnTo>
                  <a:pt x="112" y="114"/>
                </a:lnTo>
                <a:lnTo>
                  <a:pt x="116" y="119"/>
                </a:lnTo>
                <a:lnTo>
                  <a:pt x="117" y="121"/>
                </a:lnTo>
                <a:lnTo>
                  <a:pt x="117" y="122"/>
                </a:lnTo>
                <a:lnTo>
                  <a:pt x="116" y="124"/>
                </a:lnTo>
                <a:lnTo>
                  <a:pt x="115" y="126"/>
                </a:lnTo>
                <a:lnTo>
                  <a:pt x="114" y="126"/>
                </a:lnTo>
                <a:lnTo>
                  <a:pt x="112" y="127"/>
                </a:lnTo>
                <a:lnTo>
                  <a:pt x="109" y="126"/>
                </a:lnTo>
                <a:lnTo>
                  <a:pt x="108" y="125"/>
                </a:lnTo>
                <a:lnTo>
                  <a:pt x="105" y="122"/>
                </a:lnTo>
                <a:lnTo>
                  <a:pt x="102" y="119"/>
                </a:lnTo>
                <a:lnTo>
                  <a:pt x="99" y="117"/>
                </a:lnTo>
                <a:lnTo>
                  <a:pt x="95" y="115"/>
                </a:lnTo>
                <a:lnTo>
                  <a:pt x="91" y="113"/>
                </a:lnTo>
                <a:lnTo>
                  <a:pt x="87" y="112"/>
                </a:lnTo>
                <a:lnTo>
                  <a:pt x="83" y="112"/>
                </a:lnTo>
                <a:lnTo>
                  <a:pt x="79" y="111"/>
                </a:lnTo>
                <a:lnTo>
                  <a:pt x="77" y="111"/>
                </a:lnTo>
                <a:lnTo>
                  <a:pt x="75" y="110"/>
                </a:lnTo>
                <a:lnTo>
                  <a:pt x="74" y="108"/>
                </a:lnTo>
                <a:lnTo>
                  <a:pt x="74" y="106"/>
                </a:lnTo>
                <a:lnTo>
                  <a:pt x="74" y="105"/>
                </a:lnTo>
                <a:lnTo>
                  <a:pt x="75" y="102"/>
                </a:lnTo>
                <a:lnTo>
                  <a:pt x="77" y="101"/>
                </a:lnTo>
                <a:lnTo>
                  <a:pt x="79" y="101"/>
                </a:lnTo>
                <a:lnTo>
                  <a:pt x="79" y="101"/>
                </a:lnTo>
                <a:lnTo>
                  <a:pt x="79" y="101"/>
                </a:lnTo>
                <a:close/>
                <a:moveTo>
                  <a:pt x="48" y="91"/>
                </a:moveTo>
                <a:lnTo>
                  <a:pt x="49" y="91"/>
                </a:lnTo>
                <a:lnTo>
                  <a:pt x="50" y="92"/>
                </a:lnTo>
                <a:lnTo>
                  <a:pt x="54" y="97"/>
                </a:lnTo>
                <a:lnTo>
                  <a:pt x="58" y="104"/>
                </a:lnTo>
                <a:lnTo>
                  <a:pt x="62" y="111"/>
                </a:lnTo>
                <a:lnTo>
                  <a:pt x="63" y="114"/>
                </a:lnTo>
                <a:lnTo>
                  <a:pt x="64" y="117"/>
                </a:lnTo>
                <a:lnTo>
                  <a:pt x="63" y="120"/>
                </a:lnTo>
                <a:lnTo>
                  <a:pt x="63" y="123"/>
                </a:lnTo>
                <a:lnTo>
                  <a:pt x="61" y="125"/>
                </a:lnTo>
                <a:lnTo>
                  <a:pt x="59" y="127"/>
                </a:lnTo>
                <a:lnTo>
                  <a:pt x="57" y="129"/>
                </a:lnTo>
                <a:lnTo>
                  <a:pt x="54" y="131"/>
                </a:lnTo>
                <a:lnTo>
                  <a:pt x="51" y="131"/>
                </a:lnTo>
                <a:lnTo>
                  <a:pt x="48" y="132"/>
                </a:lnTo>
                <a:lnTo>
                  <a:pt x="45" y="131"/>
                </a:lnTo>
                <a:lnTo>
                  <a:pt x="43" y="131"/>
                </a:lnTo>
                <a:lnTo>
                  <a:pt x="40" y="129"/>
                </a:lnTo>
                <a:lnTo>
                  <a:pt x="37" y="127"/>
                </a:lnTo>
                <a:lnTo>
                  <a:pt x="35" y="125"/>
                </a:lnTo>
                <a:lnTo>
                  <a:pt x="34" y="123"/>
                </a:lnTo>
                <a:lnTo>
                  <a:pt x="33" y="120"/>
                </a:lnTo>
                <a:lnTo>
                  <a:pt x="33" y="117"/>
                </a:lnTo>
                <a:lnTo>
                  <a:pt x="33" y="114"/>
                </a:lnTo>
                <a:lnTo>
                  <a:pt x="34" y="111"/>
                </a:lnTo>
                <a:lnTo>
                  <a:pt x="38" y="104"/>
                </a:lnTo>
                <a:lnTo>
                  <a:pt x="43" y="97"/>
                </a:lnTo>
                <a:lnTo>
                  <a:pt x="46" y="92"/>
                </a:lnTo>
                <a:lnTo>
                  <a:pt x="47" y="91"/>
                </a:lnTo>
                <a:lnTo>
                  <a:pt x="48" y="91"/>
                </a:lnTo>
                <a:lnTo>
                  <a:pt x="48" y="91"/>
                </a:lnTo>
                <a:lnTo>
                  <a:pt x="48" y="91"/>
                </a:lnTo>
                <a:close/>
                <a:moveTo>
                  <a:pt x="79" y="0"/>
                </a:moveTo>
                <a:lnTo>
                  <a:pt x="71" y="1"/>
                </a:lnTo>
                <a:lnTo>
                  <a:pt x="63" y="2"/>
                </a:lnTo>
                <a:lnTo>
                  <a:pt x="55" y="4"/>
                </a:lnTo>
                <a:lnTo>
                  <a:pt x="48" y="7"/>
                </a:lnTo>
                <a:lnTo>
                  <a:pt x="41" y="10"/>
                </a:lnTo>
                <a:lnTo>
                  <a:pt x="35" y="14"/>
                </a:lnTo>
                <a:lnTo>
                  <a:pt x="29" y="19"/>
                </a:lnTo>
                <a:lnTo>
                  <a:pt x="23" y="24"/>
                </a:lnTo>
                <a:lnTo>
                  <a:pt x="18" y="29"/>
                </a:lnTo>
                <a:lnTo>
                  <a:pt x="13" y="36"/>
                </a:lnTo>
                <a:lnTo>
                  <a:pt x="9" y="42"/>
                </a:lnTo>
                <a:lnTo>
                  <a:pt x="6" y="49"/>
                </a:lnTo>
                <a:lnTo>
                  <a:pt x="3" y="56"/>
                </a:lnTo>
                <a:lnTo>
                  <a:pt x="1" y="64"/>
                </a:lnTo>
                <a:lnTo>
                  <a:pt x="0" y="72"/>
                </a:lnTo>
                <a:lnTo>
                  <a:pt x="0" y="80"/>
                </a:lnTo>
                <a:lnTo>
                  <a:pt x="0" y="88"/>
                </a:lnTo>
                <a:lnTo>
                  <a:pt x="1" y="97"/>
                </a:lnTo>
                <a:lnTo>
                  <a:pt x="3" y="104"/>
                </a:lnTo>
                <a:lnTo>
                  <a:pt x="6" y="111"/>
                </a:lnTo>
                <a:lnTo>
                  <a:pt x="9" y="119"/>
                </a:lnTo>
                <a:lnTo>
                  <a:pt x="13" y="125"/>
                </a:lnTo>
                <a:lnTo>
                  <a:pt x="18" y="131"/>
                </a:lnTo>
                <a:lnTo>
                  <a:pt x="23" y="137"/>
                </a:lnTo>
                <a:lnTo>
                  <a:pt x="29" y="142"/>
                </a:lnTo>
                <a:lnTo>
                  <a:pt x="35" y="146"/>
                </a:lnTo>
                <a:lnTo>
                  <a:pt x="41" y="151"/>
                </a:lnTo>
                <a:lnTo>
                  <a:pt x="48" y="154"/>
                </a:lnTo>
                <a:lnTo>
                  <a:pt x="55" y="157"/>
                </a:lnTo>
                <a:lnTo>
                  <a:pt x="63" y="159"/>
                </a:lnTo>
                <a:lnTo>
                  <a:pt x="71" y="160"/>
                </a:lnTo>
                <a:lnTo>
                  <a:pt x="79" y="160"/>
                </a:lnTo>
                <a:lnTo>
                  <a:pt x="87" y="160"/>
                </a:lnTo>
                <a:lnTo>
                  <a:pt x="95" y="159"/>
                </a:lnTo>
                <a:lnTo>
                  <a:pt x="103" y="157"/>
                </a:lnTo>
                <a:lnTo>
                  <a:pt x="110" y="154"/>
                </a:lnTo>
                <a:lnTo>
                  <a:pt x="117" y="151"/>
                </a:lnTo>
                <a:lnTo>
                  <a:pt x="123" y="146"/>
                </a:lnTo>
                <a:lnTo>
                  <a:pt x="130" y="142"/>
                </a:lnTo>
                <a:lnTo>
                  <a:pt x="135" y="137"/>
                </a:lnTo>
                <a:lnTo>
                  <a:pt x="140" y="131"/>
                </a:lnTo>
                <a:lnTo>
                  <a:pt x="145" y="125"/>
                </a:lnTo>
                <a:lnTo>
                  <a:pt x="149" y="119"/>
                </a:lnTo>
                <a:lnTo>
                  <a:pt x="152" y="111"/>
                </a:lnTo>
                <a:lnTo>
                  <a:pt x="155" y="104"/>
                </a:lnTo>
                <a:lnTo>
                  <a:pt x="157" y="97"/>
                </a:lnTo>
                <a:lnTo>
                  <a:pt x="158" y="88"/>
                </a:lnTo>
                <a:lnTo>
                  <a:pt x="158" y="80"/>
                </a:lnTo>
                <a:lnTo>
                  <a:pt x="158" y="72"/>
                </a:lnTo>
                <a:lnTo>
                  <a:pt x="157" y="64"/>
                </a:lnTo>
                <a:lnTo>
                  <a:pt x="155" y="56"/>
                </a:lnTo>
                <a:lnTo>
                  <a:pt x="152" y="49"/>
                </a:lnTo>
                <a:lnTo>
                  <a:pt x="149" y="42"/>
                </a:lnTo>
                <a:lnTo>
                  <a:pt x="145" y="36"/>
                </a:lnTo>
                <a:lnTo>
                  <a:pt x="140" y="29"/>
                </a:lnTo>
                <a:lnTo>
                  <a:pt x="135" y="24"/>
                </a:lnTo>
                <a:lnTo>
                  <a:pt x="130" y="19"/>
                </a:lnTo>
                <a:lnTo>
                  <a:pt x="123" y="14"/>
                </a:lnTo>
                <a:lnTo>
                  <a:pt x="117" y="10"/>
                </a:lnTo>
                <a:lnTo>
                  <a:pt x="110" y="7"/>
                </a:lnTo>
                <a:lnTo>
                  <a:pt x="103" y="4"/>
                </a:lnTo>
                <a:lnTo>
                  <a:pt x="95" y="2"/>
                </a:lnTo>
                <a:lnTo>
                  <a:pt x="87" y="1"/>
                </a:lnTo>
                <a:lnTo>
                  <a:pt x="79" y="0"/>
                </a:lnTo>
                <a:lnTo>
                  <a:pt x="79" y="0"/>
                </a:lnTo>
                <a:lnTo>
                  <a:pt x="7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38080DA5-9101-0383-0181-E60AC665BF6F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2473325"/>
            <a:ext cx="250825" cy="254000"/>
          </a:xfrm>
          <a:custGeom>
            <a:avLst/>
            <a:gdLst>
              <a:gd name="T0" fmla="*/ 72 w 158"/>
              <a:gd name="T1" fmla="*/ 27 h 160"/>
              <a:gd name="T2" fmla="*/ 83 w 158"/>
              <a:gd name="T3" fmla="*/ 31 h 160"/>
              <a:gd name="T4" fmla="*/ 92 w 158"/>
              <a:gd name="T5" fmla="*/ 37 h 160"/>
              <a:gd name="T6" fmla="*/ 99 w 158"/>
              <a:gd name="T7" fmla="*/ 47 h 160"/>
              <a:gd name="T8" fmla="*/ 103 w 158"/>
              <a:gd name="T9" fmla="*/ 58 h 160"/>
              <a:gd name="T10" fmla="*/ 103 w 158"/>
              <a:gd name="T11" fmla="*/ 70 h 160"/>
              <a:gd name="T12" fmla="*/ 101 w 158"/>
              <a:gd name="T13" fmla="*/ 81 h 160"/>
              <a:gd name="T14" fmla="*/ 95 w 158"/>
              <a:gd name="T15" fmla="*/ 91 h 160"/>
              <a:gd name="T16" fmla="*/ 86 w 158"/>
              <a:gd name="T17" fmla="*/ 99 h 160"/>
              <a:gd name="T18" fmla="*/ 76 w 158"/>
              <a:gd name="T19" fmla="*/ 104 h 160"/>
              <a:gd name="T20" fmla="*/ 60 w 158"/>
              <a:gd name="T21" fmla="*/ 105 h 160"/>
              <a:gd name="T22" fmla="*/ 49 w 158"/>
              <a:gd name="T23" fmla="*/ 102 h 160"/>
              <a:gd name="T24" fmla="*/ 39 w 158"/>
              <a:gd name="T25" fmla="*/ 96 h 160"/>
              <a:gd name="T26" fmla="*/ 31 w 158"/>
              <a:gd name="T27" fmla="*/ 88 h 160"/>
              <a:gd name="T28" fmla="*/ 26 w 158"/>
              <a:gd name="T29" fmla="*/ 77 h 160"/>
              <a:gd name="T30" fmla="*/ 25 w 158"/>
              <a:gd name="T31" fmla="*/ 66 h 160"/>
              <a:gd name="T32" fmla="*/ 26 w 158"/>
              <a:gd name="T33" fmla="*/ 54 h 160"/>
              <a:gd name="T34" fmla="*/ 31 w 158"/>
              <a:gd name="T35" fmla="*/ 43 h 160"/>
              <a:gd name="T36" fmla="*/ 39 w 158"/>
              <a:gd name="T37" fmla="*/ 35 h 160"/>
              <a:gd name="T38" fmla="*/ 49 w 158"/>
              <a:gd name="T39" fmla="*/ 29 h 160"/>
              <a:gd name="T40" fmla="*/ 60 w 158"/>
              <a:gd name="T41" fmla="*/ 26 h 160"/>
              <a:gd name="T42" fmla="*/ 64 w 158"/>
              <a:gd name="T43" fmla="*/ 26 h 160"/>
              <a:gd name="T44" fmla="*/ 46 w 158"/>
              <a:gd name="T45" fmla="*/ 3 h 160"/>
              <a:gd name="T46" fmla="*/ 25 w 158"/>
              <a:gd name="T47" fmla="*/ 14 h 160"/>
              <a:gd name="T48" fmla="*/ 9 w 158"/>
              <a:gd name="T49" fmla="*/ 32 h 160"/>
              <a:gd name="T50" fmla="*/ 1 w 158"/>
              <a:gd name="T51" fmla="*/ 55 h 160"/>
              <a:gd name="T52" fmla="*/ 1 w 158"/>
              <a:gd name="T53" fmla="*/ 81 h 160"/>
              <a:gd name="T54" fmla="*/ 6 w 158"/>
              <a:gd name="T55" fmla="*/ 93 h 160"/>
              <a:gd name="T56" fmla="*/ 14 w 158"/>
              <a:gd name="T57" fmla="*/ 105 h 160"/>
              <a:gd name="T58" fmla="*/ 24 w 158"/>
              <a:gd name="T59" fmla="*/ 115 h 160"/>
              <a:gd name="T60" fmla="*/ 36 w 158"/>
              <a:gd name="T61" fmla="*/ 123 h 160"/>
              <a:gd name="T62" fmla="*/ 48 w 158"/>
              <a:gd name="T63" fmla="*/ 128 h 160"/>
              <a:gd name="T64" fmla="*/ 66 w 158"/>
              <a:gd name="T65" fmla="*/ 130 h 160"/>
              <a:gd name="T66" fmla="*/ 86 w 158"/>
              <a:gd name="T67" fmla="*/ 126 h 160"/>
              <a:gd name="T68" fmla="*/ 104 w 158"/>
              <a:gd name="T69" fmla="*/ 117 h 160"/>
              <a:gd name="T70" fmla="*/ 106 w 158"/>
              <a:gd name="T71" fmla="*/ 127 h 160"/>
              <a:gd name="T72" fmla="*/ 139 w 158"/>
              <a:gd name="T73" fmla="*/ 160 h 160"/>
              <a:gd name="T74" fmla="*/ 146 w 158"/>
              <a:gd name="T75" fmla="*/ 159 h 160"/>
              <a:gd name="T76" fmla="*/ 157 w 158"/>
              <a:gd name="T77" fmla="*/ 148 h 160"/>
              <a:gd name="T78" fmla="*/ 158 w 158"/>
              <a:gd name="T79" fmla="*/ 141 h 160"/>
              <a:gd name="T80" fmla="*/ 125 w 158"/>
              <a:gd name="T81" fmla="*/ 108 h 160"/>
              <a:gd name="T82" fmla="*/ 115 w 158"/>
              <a:gd name="T83" fmla="*/ 105 h 160"/>
              <a:gd name="T84" fmla="*/ 125 w 158"/>
              <a:gd name="T85" fmla="*/ 88 h 160"/>
              <a:gd name="T86" fmla="*/ 129 w 158"/>
              <a:gd name="T87" fmla="*/ 68 h 160"/>
              <a:gd name="T88" fmla="*/ 127 w 158"/>
              <a:gd name="T89" fmla="*/ 49 h 160"/>
              <a:gd name="T90" fmla="*/ 121 w 158"/>
              <a:gd name="T91" fmla="*/ 37 h 160"/>
              <a:gd name="T92" fmla="*/ 113 w 158"/>
              <a:gd name="T93" fmla="*/ 25 h 160"/>
              <a:gd name="T94" fmla="*/ 103 w 158"/>
              <a:gd name="T95" fmla="*/ 15 h 160"/>
              <a:gd name="T96" fmla="*/ 91 w 158"/>
              <a:gd name="T97" fmla="*/ 7 h 160"/>
              <a:gd name="T98" fmla="*/ 79 w 158"/>
              <a:gd name="T99" fmla="*/ 2 h 160"/>
              <a:gd name="T100" fmla="*/ 62 w 158"/>
              <a:gd name="T10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8" h="160">
                <a:moveTo>
                  <a:pt x="64" y="26"/>
                </a:moveTo>
                <a:lnTo>
                  <a:pt x="68" y="26"/>
                </a:lnTo>
                <a:lnTo>
                  <a:pt x="72" y="27"/>
                </a:lnTo>
                <a:lnTo>
                  <a:pt x="76" y="28"/>
                </a:lnTo>
                <a:lnTo>
                  <a:pt x="79" y="29"/>
                </a:lnTo>
                <a:lnTo>
                  <a:pt x="83" y="31"/>
                </a:lnTo>
                <a:lnTo>
                  <a:pt x="86" y="33"/>
                </a:lnTo>
                <a:lnTo>
                  <a:pt x="89" y="35"/>
                </a:lnTo>
                <a:lnTo>
                  <a:pt x="92" y="37"/>
                </a:lnTo>
                <a:lnTo>
                  <a:pt x="95" y="40"/>
                </a:lnTo>
                <a:lnTo>
                  <a:pt x="97" y="43"/>
                </a:lnTo>
                <a:lnTo>
                  <a:pt x="99" y="47"/>
                </a:lnTo>
                <a:lnTo>
                  <a:pt x="101" y="50"/>
                </a:lnTo>
                <a:lnTo>
                  <a:pt x="102" y="54"/>
                </a:lnTo>
                <a:lnTo>
                  <a:pt x="103" y="58"/>
                </a:lnTo>
                <a:lnTo>
                  <a:pt x="103" y="62"/>
                </a:lnTo>
                <a:lnTo>
                  <a:pt x="104" y="66"/>
                </a:lnTo>
                <a:lnTo>
                  <a:pt x="103" y="70"/>
                </a:lnTo>
                <a:lnTo>
                  <a:pt x="103" y="74"/>
                </a:lnTo>
                <a:lnTo>
                  <a:pt x="102" y="77"/>
                </a:lnTo>
                <a:lnTo>
                  <a:pt x="101" y="81"/>
                </a:lnTo>
                <a:lnTo>
                  <a:pt x="99" y="85"/>
                </a:lnTo>
                <a:lnTo>
                  <a:pt x="97" y="88"/>
                </a:lnTo>
                <a:lnTo>
                  <a:pt x="95" y="91"/>
                </a:lnTo>
                <a:lnTo>
                  <a:pt x="92" y="94"/>
                </a:lnTo>
                <a:lnTo>
                  <a:pt x="89" y="96"/>
                </a:lnTo>
                <a:lnTo>
                  <a:pt x="86" y="99"/>
                </a:lnTo>
                <a:lnTo>
                  <a:pt x="83" y="101"/>
                </a:lnTo>
                <a:lnTo>
                  <a:pt x="79" y="102"/>
                </a:lnTo>
                <a:lnTo>
                  <a:pt x="76" y="104"/>
                </a:lnTo>
                <a:lnTo>
                  <a:pt x="72" y="105"/>
                </a:lnTo>
                <a:lnTo>
                  <a:pt x="68" y="105"/>
                </a:lnTo>
                <a:lnTo>
                  <a:pt x="60" y="105"/>
                </a:lnTo>
                <a:lnTo>
                  <a:pt x="56" y="105"/>
                </a:lnTo>
                <a:lnTo>
                  <a:pt x="53" y="104"/>
                </a:lnTo>
                <a:lnTo>
                  <a:pt x="49" y="102"/>
                </a:lnTo>
                <a:lnTo>
                  <a:pt x="45" y="101"/>
                </a:lnTo>
                <a:lnTo>
                  <a:pt x="42" y="99"/>
                </a:lnTo>
                <a:lnTo>
                  <a:pt x="39" y="96"/>
                </a:lnTo>
                <a:lnTo>
                  <a:pt x="36" y="94"/>
                </a:lnTo>
                <a:lnTo>
                  <a:pt x="34" y="91"/>
                </a:lnTo>
                <a:lnTo>
                  <a:pt x="31" y="88"/>
                </a:lnTo>
                <a:lnTo>
                  <a:pt x="29" y="85"/>
                </a:lnTo>
                <a:lnTo>
                  <a:pt x="28" y="81"/>
                </a:lnTo>
                <a:lnTo>
                  <a:pt x="26" y="77"/>
                </a:lnTo>
                <a:lnTo>
                  <a:pt x="25" y="74"/>
                </a:lnTo>
                <a:lnTo>
                  <a:pt x="25" y="70"/>
                </a:lnTo>
                <a:lnTo>
                  <a:pt x="25" y="66"/>
                </a:lnTo>
                <a:lnTo>
                  <a:pt x="25" y="62"/>
                </a:lnTo>
                <a:lnTo>
                  <a:pt x="25" y="58"/>
                </a:lnTo>
                <a:lnTo>
                  <a:pt x="26" y="54"/>
                </a:lnTo>
                <a:lnTo>
                  <a:pt x="28" y="50"/>
                </a:lnTo>
                <a:lnTo>
                  <a:pt x="29" y="47"/>
                </a:lnTo>
                <a:lnTo>
                  <a:pt x="31" y="43"/>
                </a:lnTo>
                <a:lnTo>
                  <a:pt x="34" y="40"/>
                </a:lnTo>
                <a:lnTo>
                  <a:pt x="36" y="37"/>
                </a:lnTo>
                <a:lnTo>
                  <a:pt x="39" y="35"/>
                </a:lnTo>
                <a:lnTo>
                  <a:pt x="42" y="33"/>
                </a:lnTo>
                <a:lnTo>
                  <a:pt x="45" y="31"/>
                </a:lnTo>
                <a:lnTo>
                  <a:pt x="49" y="29"/>
                </a:lnTo>
                <a:lnTo>
                  <a:pt x="53" y="28"/>
                </a:lnTo>
                <a:lnTo>
                  <a:pt x="56" y="27"/>
                </a:lnTo>
                <a:lnTo>
                  <a:pt x="60" y="26"/>
                </a:lnTo>
                <a:lnTo>
                  <a:pt x="64" y="26"/>
                </a:lnTo>
                <a:lnTo>
                  <a:pt x="64" y="26"/>
                </a:lnTo>
                <a:lnTo>
                  <a:pt x="64" y="26"/>
                </a:lnTo>
                <a:close/>
                <a:moveTo>
                  <a:pt x="62" y="0"/>
                </a:moveTo>
                <a:lnTo>
                  <a:pt x="53" y="1"/>
                </a:lnTo>
                <a:lnTo>
                  <a:pt x="46" y="3"/>
                </a:lnTo>
                <a:lnTo>
                  <a:pt x="38" y="6"/>
                </a:lnTo>
                <a:lnTo>
                  <a:pt x="31" y="10"/>
                </a:lnTo>
                <a:lnTo>
                  <a:pt x="25" y="14"/>
                </a:lnTo>
                <a:lnTo>
                  <a:pt x="19" y="20"/>
                </a:lnTo>
                <a:lnTo>
                  <a:pt x="13" y="26"/>
                </a:lnTo>
                <a:lnTo>
                  <a:pt x="9" y="32"/>
                </a:lnTo>
                <a:lnTo>
                  <a:pt x="5" y="39"/>
                </a:lnTo>
                <a:lnTo>
                  <a:pt x="2" y="47"/>
                </a:lnTo>
                <a:lnTo>
                  <a:pt x="1" y="55"/>
                </a:lnTo>
                <a:lnTo>
                  <a:pt x="0" y="63"/>
                </a:lnTo>
                <a:lnTo>
                  <a:pt x="0" y="72"/>
                </a:lnTo>
                <a:lnTo>
                  <a:pt x="1" y="81"/>
                </a:lnTo>
                <a:lnTo>
                  <a:pt x="3" y="85"/>
                </a:lnTo>
                <a:lnTo>
                  <a:pt x="4" y="89"/>
                </a:lnTo>
                <a:lnTo>
                  <a:pt x="6" y="93"/>
                </a:lnTo>
                <a:lnTo>
                  <a:pt x="8" y="97"/>
                </a:lnTo>
                <a:lnTo>
                  <a:pt x="11" y="101"/>
                </a:lnTo>
                <a:lnTo>
                  <a:pt x="14" y="105"/>
                </a:lnTo>
                <a:lnTo>
                  <a:pt x="17" y="108"/>
                </a:lnTo>
                <a:lnTo>
                  <a:pt x="20" y="112"/>
                </a:lnTo>
                <a:lnTo>
                  <a:pt x="24" y="115"/>
                </a:lnTo>
                <a:lnTo>
                  <a:pt x="28" y="118"/>
                </a:lnTo>
                <a:lnTo>
                  <a:pt x="31" y="121"/>
                </a:lnTo>
                <a:lnTo>
                  <a:pt x="36" y="123"/>
                </a:lnTo>
                <a:lnTo>
                  <a:pt x="40" y="125"/>
                </a:lnTo>
                <a:lnTo>
                  <a:pt x="44" y="127"/>
                </a:lnTo>
                <a:lnTo>
                  <a:pt x="48" y="128"/>
                </a:lnTo>
                <a:lnTo>
                  <a:pt x="52" y="129"/>
                </a:lnTo>
                <a:lnTo>
                  <a:pt x="59" y="130"/>
                </a:lnTo>
                <a:lnTo>
                  <a:pt x="66" y="130"/>
                </a:lnTo>
                <a:lnTo>
                  <a:pt x="73" y="130"/>
                </a:lnTo>
                <a:lnTo>
                  <a:pt x="80" y="128"/>
                </a:lnTo>
                <a:lnTo>
                  <a:pt x="86" y="126"/>
                </a:lnTo>
                <a:lnTo>
                  <a:pt x="93" y="124"/>
                </a:lnTo>
                <a:lnTo>
                  <a:pt x="98" y="120"/>
                </a:lnTo>
                <a:lnTo>
                  <a:pt x="104" y="117"/>
                </a:lnTo>
                <a:lnTo>
                  <a:pt x="104" y="122"/>
                </a:lnTo>
                <a:lnTo>
                  <a:pt x="104" y="124"/>
                </a:lnTo>
                <a:lnTo>
                  <a:pt x="106" y="127"/>
                </a:lnTo>
                <a:lnTo>
                  <a:pt x="137" y="158"/>
                </a:lnTo>
                <a:lnTo>
                  <a:pt x="138" y="159"/>
                </a:lnTo>
                <a:lnTo>
                  <a:pt x="139" y="160"/>
                </a:lnTo>
                <a:lnTo>
                  <a:pt x="142" y="160"/>
                </a:lnTo>
                <a:lnTo>
                  <a:pt x="145" y="160"/>
                </a:lnTo>
                <a:lnTo>
                  <a:pt x="146" y="159"/>
                </a:lnTo>
                <a:lnTo>
                  <a:pt x="147" y="158"/>
                </a:lnTo>
                <a:lnTo>
                  <a:pt x="156" y="149"/>
                </a:lnTo>
                <a:lnTo>
                  <a:pt x="157" y="148"/>
                </a:lnTo>
                <a:lnTo>
                  <a:pt x="158" y="147"/>
                </a:lnTo>
                <a:lnTo>
                  <a:pt x="158" y="144"/>
                </a:lnTo>
                <a:lnTo>
                  <a:pt x="158" y="141"/>
                </a:lnTo>
                <a:lnTo>
                  <a:pt x="157" y="140"/>
                </a:lnTo>
                <a:lnTo>
                  <a:pt x="156" y="139"/>
                </a:lnTo>
                <a:lnTo>
                  <a:pt x="125" y="108"/>
                </a:lnTo>
                <a:lnTo>
                  <a:pt x="123" y="106"/>
                </a:lnTo>
                <a:lnTo>
                  <a:pt x="120" y="105"/>
                </a:lnTo>
                <a:lnTo>
                  <a:pt x="115" y="105"/>
                </a:lnTo>
                <a:lnTo>
                  <a:pt x="119" y="100"/>
                </a:lnTo>
                <a:lnTo>
                  <a:pt x="122" y="94"/>
                </a:lnTo>
                <a:lnTo>
                  <a:pt x="125" y="88"/>
                </a:lnTo>
                <a:lnTo>
                  <a:pt x="127" y="82"/>
                </a:lnTo>
                <a:lnTo>
                  <a:pt x="128" y="75"/>
                </a:lnTo>
                <a:lnTo>
                  <a:pt x="129" y="68"/>
                </a:lnTo>
                <a:lnTo>
                  <a:pt x="128" y="61"/>
                </a:lnTo>
                <a:lnTo>
                  <a:pt x="128" y="54"/>
                </a:lnTo>
                <a:lnTo>
                  <a:pt x="127" y="49"/>
                </a:lnTo>
                <a:lnTo>
                  <a:pt x="125" y="45"/>
                </a:lnTo>
                <a:lnTo>
                  <a:pt x="123" y="41"/>
                </a:lnTo>
                <a:lnTo>
                  <a:pt x="121" y="37"/>
                </a:lnTo>
                <a:lnTo>
                  <a:pt x="119" y="33"/>
                </a:lnTo>
                <a:lnTo>
                  <a:pt x="116" y="29"/>
                </a:lnTo>
                <a:lnTo>
                  <a:pt x="113" y="25"/>
                </a:lnTo>
                <a:lnTo>
                  <a:pt x="110" y="21"/>
                </a:lnTo>
                <a:lnTo>
                  <a:pt x="107" y="18"/>
                </a:lnTo>
                <a:lnTo>
                  <a:pt x="103" y="15"/>
                </a:lnTo>
                <a:lnTo>
                  <a:pt x="99" y="11"/>
                </a:lnTo>
                <a:lnTo>
                  <a:pt x="96" y="9"/>
                </a:lnTo>
                <a:lnTo>
                  <a:pt x="91" y="7"/>
                </a:lnTo>
                <a:lnTo>
                  <a:pt x="87" y="5"/>
                </a:lnTo>
                <a:lnTo>
                  <a:pt x="83" y="3"/>
                </a:lnTo>
                <a:lnTo>
                  <a:pt x="79" y="2"/>
                </a:lnTo>
                <a:lnTo>
                  <a:pt x="70" y="1"/>
                </a:lnTo>
                <a:lnTo>
                  <a:pt x="62" y="0"/>
                </a:lnTo>
                <a:lnTo>
                  <a:pt x="62" y="0"/>
                </a:lnTo>
                <a:lnTo>
                  <a:pt x="6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C2DF72BF-6710-BDFA-FFF3-4E338FCDC87F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2490788"/>
            <a:ext cx="254000" cy="220663"/>
          </a:xfrm>
          <a:custGeom>
            <a:avLst/>
            <a:gdLst>
              <a:gd name="T0" fmla="*/ 130 w 160"/>
              <a:gd name="T1" fmla="*/ 0 h 139"/>
              <a:gd name="T2" fmla="*/ 121 w 160"/>
              <a:gd name="T3" fmla="*/ 2 h 139"/>
              <a:gd name="T4" fmla="*/ 112 w 160"/>
              <a:gd name="T5" fmla="*/ 5 h 139"/>
              <a:gd name="T6" fmla="*/ 104 w 160"/>
              <a:gd name="T7" fmla="*/ 10 h 139"/>
              <a:gd name="T8" fmla="*/ 90 w 160"/>
              <a:gd name="T9" fmla="*/ 21 h 139"/>
              <a:gd name="T10" fmla="*/ 79 w 160"/>
              <a:gd name="T11" fmla="*/ 36 h 139"/>
              <a:gd name="T12" fmla="*/ 90 w 160"/>
              <a:gd name="T13" fmla="*/ 51 h 139"/>
              <a:gd name="T14" fmla="*/ 96 w 160"/>
              <a:gd name="T15" fmla="*/ 64 h 139"/>
              <a:gd name="T16" fmla="*/ 104 w 160"/>
              <a:gd name="T17" fmla="*/ 68 h 139"/>
              <a:gd name="T18" fmla="*/ 116 w 160"/>
              <a:gd name="T19" fmla="*/ 64 h 139"/>
              <a:gd name="T20" fmla="*/ 127 w 160"/>
              <a:gd name="T21" fmla="*/ 59 h 139"/>
              <a:gd name="T22" fmla="*/ 137 w 160"/>
              <a:gd name="T23" fmla="*/ 51 h 139"/>
              <a:gd name="T24" fmla="*/ 146 w 160"/>
              <a:gd name="T25" fmla="*/ 42 h 139"/>
              <a:gd name="T26" fmla="*/ 152 w 160"/>
              <a:gd name="T27" fmla="*/ 31 h 139"/>
              <a:gd name="T28" fmla="*/ 157 w 160"/>
              <a:gd name="T29" fmla="*/ 19 h 139"/>
              <a:gd name="T30" fmla="*/ 159 w 160"/>
              <a:gd name="T31" fmla="*/ 6 h 139"/>
              <a:gd name="T32" fmla="*/ 135 w 160"/>
              <a:gd name="T33" fmla="*/ 0 h 139"/>
              <a:gd name="T34" fmla="*/ 0 w 160"/>
              <a:gd name="T35" fmla="*/ 20 h 139"/>
              <a:gd name="T36" fmla="*/ 1 w 160"/>
              <a:gd name="T37" fmla="*/ 34 h 139"/>
              <a:gd name="T38" fmla="*/ 5 w 160"/>
              <a:gd name="T39" fmla="*/ 47 h 139"/>
              <a:gd name="T40" fmla="*/ 12 w 160"/>
              <a:gd name="T41" fmla="*/ 59 h 139"/>
              <a:gd name="T42" fmla="*/ 20 w 160"/>
              <a:gd name="T43" fmla="*/ 69 h 139"/>
              <a:gd name="T44" fmla="*/ 31 w 160"/>
              <a:gd name="T45" fmla="*/ 77 h 139"/>
              <a:gd name="T46" fmla="*/ 42 w 160"/>
              <a:gd name="T47" fmla="*/ 84 h 139"/>
              <a:gd name="T48" fmla="*/ 56 w 160"/>
              <a:gd name="T49" fmla="*/ 88 h 139"/>
              <a:gd name="T50" fmla="*/ 70 w 160"/>
              <a:gd name="T51" fmla="*/ 89 h 139"/>
              <a:gd name="T52" fmla="*/ 70 w 160"/>
              <a:gd name="T53" fmla="*/ 136 h 139"/>
              <a:gd name="T54" fmla="*/ 73 w 160"/>
              <a:gd name="T55" fmla="*/ 139 h 139"/>
              <a:gd name="T56" fmla="*/ 85 w 160"/>
              <a:gd name="T57" fmla="*/ 139 h 139"/>
              <a:gd name="T58" fmla="*/ 89 w 160"/>
              <a:gd name="T59" fmla="*/ 138 h 139"/>
              <a:gd name="T60" fmla="*/ 90 w 160"/>
              <a:gd name="T61" fmla="*/ 134 h 139"/>
              <a:gd name="T62" fmla="*/ 90 w 160"/>
              <a:gd name="T63" fmla="*/ 82 h 139"/>
              <a:gd name="T64" fmla="*/ 87 w 160"/>
              <a:gd name="T65" fmla="*/ 69 h 139"/>
              <a:gd name="T66" fmla="*/ 82 w 160"/>
              <a:gd name="T67" fmla="*/ 56 h 139"/>
              <a:gd name="T68" fmla="*/ 74 w 160"/>
              <a:gd name="T69" fmla="*/ 45 h 139"/>
              <a:gd name="T70" fmla="*/ 65 w 160"/>
              <a:gd name="T71" fmla="*/ 36 h 139"/>
              <a:gd name="T72" fmla="*/ 53 w 160"/>
              <a:gd name="T73" fmla="*/ 28 h 139"/>
              <a:gd name="T74" fmla="*/ 41 w 160"/>
              <a:gd name="T75" fmla="*/ 23 h 139"/>
              <a:gd name="T76" fmla="*/ 27 w 160"/>
              <a:gd name="T77" fmla="*/ 20 h 139"/>
              <a:gd name="T78" fmla="*/ 0 w 160"/>
              <a:gd name="T79" fmla="*/ 20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39">
                <a:moveTo>
                  <a:pt x="135" y="0"/>
                </a:moveTo>
                <a:lnTo>
                  <a:pt x="130" y="0"/>
                </a:lnTo>
                <a:lnTo>
                  <a:pt x="125" y="1"/>
                </a:lnTo>
                <a:lnTo>
                  <a:pt x="121" y="2"/>
                </a:lnTo>
                <a:lnTo>
                  <a:pt x="116" y="4"/>
                </a:lnTo>
                <a:lnTo>
                  <a:pt x="112" y="5"/>
                </a:lnTo>
                <a:lnTo>
                  <a:pt x="108" y="7"/>
                </a:lnTo>
                <a:lnTo>
                  <a:pt x="104" y="10"/>
                </a:lnTo>
                <a:lnTo>
                  <a:pt x="96" y="15"/>
                </a:lnTo>
                <a:lnTo>
                  <a:pt x="90" y="21"/>
                </a:lnTo>
                <a:lnTo>
                  <a:pt x="84" y="28"/>
                </a:lnTo>
                <a:lnTo>
                  <a:pt x="79" y="36"/>
                </a:lnTo>
                <a:lnTo>
                  <a:pt x="85" y="43"/>
                </a:lnTo>
                <a:lnTo>
                  <a:pt x="90" y="51"/>
                </a:lnTo>
                <a:lnTo>
                  <a:pt x="94" y="60"/>
                </a:lnTo>
                <a:lnTo>
                  <a:pt x="96" y="64"/>
                </a:lnTo>
                <a:lnTo>
                  <a:pt x="97" y="69"/>
                </a:lnTo>
                <a:lnTo>
                  <a:pt x="104" y="68"/>
                </a:lnTo>
                <a:lnTo>
                  <a:pt x="110" y="67"/>
                </a:lnTo>
                <a:lnTo>
                  <a:pt x="116" y="64"/>
                </a:lnTo>
                <a:lnTo>
                  <a:pt x="122" y="62"/>
                </a:lnTo>
                <a:lnTo>
                  <a:pt x="127" y="59"/>
                </a:lnTo>
                <a:lnTo>
                  <a:pt x="132" y="55"/>
                </a:lnTo>
                <a:lnTo>
                  <a:pt x="137" y="51"/>
                </a:lnTo>
                <a:lnTo>
                  <a:pt x="142" y="47"/>
                </a:lnTo>
                <a:lnTo>
                  <a:pt x="146" y="42"/>
                </a:lnTo>
                <a:lnTo>
                  <a:pt x="149" y="37"/>
                </a:lnTo>
                <a:lnTo>
                  <a:pt x="152" y="31"/>
                </a:lnTo>
                <a:lnTo>
                  <a:pt x="155" y="25"/>
                </a:lnTo>
                <a:lnTo>
                  <a:pt x="157" y="19"/>
                </a:lnTo>
                <a:lnTo>
                  <a:pt x="158" y="13"/>
                </a:lnTo>
                <a:lnTo>
                  <a:pt x="159" y="6"/>
                </a:lnTo>
                <a:lnTo>
                  <a:pt x="160" y="0"/>
                </a:lnTo>
                <a:lnTo>
                  <a:pt x="135" y="0"/>
                </a:lnTo>
                <a:lnTo>
                  <a:pt x="135" y="0"/>
                </a:lnTo>
                <a:close/>
                <a:moveTo>
                  <a:pt x="0" y="20"/>
                </a:moveTo>
                <a:lnTo>
                  <a:pt x="0" y="27"/>
                </a:lnTo>
                <a:lnTo>
                  <a:pt x="1" y="34"/>
                </a:lnTo>
                <a:lnTo>
                  <a:pt x="3" y="40"/>
                </a:lnTo>
                <a:lnTo>
                  <a:pt x="5" y="47"/>
                </a:lnTo>
                <a:lnTo>
                  <a:pt x="8" y="53"/>
                </a:lnTo>
                <a:lnTo>
                  <a:pt x="12" y="59"/>
                </a:lnTo>
                <a:lnTo>
                  <a:pt x="16" y="64"/>
                </a:lnTo>
                <a:lnTo>
                  <a:pt x="20" y="69"/>
                </a:lnTo>
                <a:lnTo>
                  <a:pt x="25" y="73"/>
                </a:lnTo>
                <a:lnTo>
                  <a:pt x="31" y="77"/>
                </a:lnTo>
                <a:lnTo>
                  <a:pt x="36" y="81"/>
                </a:lnTo>
                <a:lnTo>
                  <a:pt x="42" y="84"/>
                </a:lnTo>
                <a:lnTo>
                  <a:pt x="49" y="86"/>
                </a:lnTo>
                <a:lnTo>
                  <a:pt x="56" y="88"/>
                </a:lnTo>
                <a:lnTo>
                  <a:pt x="63" y="89"/>
                </a:lnTo>
                <a:lnTo>
                  <a:pt x="70" y="89"/>
                </a:lnTo>
                <a:lnTo>
                  <a:pt x="70" y="134"/>
                </a:lnTo>
                <a:lnTo>
                  <a:pt x="70" y="136"/>
                </a:lnTo>
                <a:lnTo>
                  <a:pt x="72" y="138"/>
                </a:lnTo>
                <a:lnTo>
                  <a:pt x="73" y="139"/>
                </a:lnTo>
                <a:lnTo>
                  <a:pt x="75" y="139"/>
                </a:lnTo>
                <a:lnTo>
                  <a:pt x="85" y="139"/>
                </a:lnTo>
                <a:lnTo>
                  <a:pt x="87" y="139"/>
                </a:lnTo>
                <a:lnTo>
                  <a:pt x="89" y="138"/>
                </a:lnTo>
                <a:lnTo>
                  <a:pt x="90" y="136"/>
                </a:lnTo>
                <a:lnTo>
                  <a:pt x="90" y="134"/>
                </a:lnTo>
                <a:lnTo>
                  <a:pt x="90" y="89"/>
                </a:lnTo>
                <a:lnTo>
                  <a:pt x="90" y="82"/>
                </a:lnTo>
                <a:lnTo>
                  <a:pt x="89" y="75"/>
                </a:lnTo>
                <a:lnTo>
                  <a:pt x="87" y="69"/>
                </a:lnTo>
                <a:lnTo>
                  <a:pt x="85" y="62"/>
                </a:lnTo>
                <a:lnTo>
                  <a:pt x="82" y="56"/>
                </a:lnTo>
                <a:lnTo>
                  <a:pt x="78" y="50"/>
                </a:lnTo>
                <a:lnTo>
                  <a:pt x="74" y="45"/>
                </a:lnTo>
                <a:lnTo>
                  <a:pt x="70" y="40"/>
                </a:lnTo>
                <a:lnTo>
                  <a:pt x="65" y="36"/>
                </a:lnTo>
                <a:lnTo>
                  <a:pt x="59" y="32"/>
                </a:lnTo>
                <a:lnTo>
                  <a:pt x="53" y="28"/>
                </a:lnTo>
                <a:lnTo>
                  <a:pt x="47" y="25"/>
                </a:lnTo>
                <a:lnTo>
                  <a:pt x="41" y="23"/>
                </a:lnTo>
                <a:lnTo>
                  <a:pt x="34" y="21"/>
                </a:lnTo>
                <a:lnTo>
                  <a:pt x="27" y="20"/>
                </a:lnTo>
                <a:lnTo>
                  <a:pt x="20" y="20"/>
                </a:lnTo>
                <a:lnTo>
                  <a:pt x="0" y="20"/>
                </a:lnTo>
                <a:lnTo>
                  <a:pt x="0" y="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2BFD8412-FE22-7D77-1365-5C83CDAD177D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2498725"/>
            <a:ext cx="254000" cy="204788"/>
          </a:xfrm>
          <a:custGeom>
            <a:avLst/>
            <a:gdLst>
              <a:gd name="T0" fmla="*/ 104 w 160"/>
              <a:gd name="T1" fmla="*/ 64 h 129"/>
              <a:gd name="T2" fmla="*/ 40 w 160"/>
              <a:gd name="T3" fmla="*/ 92 h 129"/>
              <a:gd name="T4" fmla="*/ 48 w 160"/>
              <a:gd name="T5" fmla="*/ 96 h 129"/>
              <a:gd name="T6" fmla="*/ 52 w 160"/>
              <a:gd name="T7" fmla="*/ 105 h 129"/>
              <a:gd name="T8" fmla="*/ 48 w 160"/>
              <a:gd name="T9" fmla="*/ 113 h 129"/>
              <a:gd name="T10" fmla="*/ 40 w 160"/>
              <a:gd name="T11" fmla="*/ 117 h 129"/>
              <a:gd name="T12" fmla="*/ 31 w 160"/>
              <a:gd name="T13" fmla="*/ 113 h 129"/>
              <a:gd name="T14" fmla="*/ 28 w 160"/>
              <a:gd name="T15" fmla="*/ 105 h 129"/>
              <a:gd name="T16" fmla="*/ 31 w 160"/>
              <a:gd name="T17" fmla="*/ 96 h 129"/>
              <a:gd name="T18" fmla="*/ 40 w 160"/>
              <a:gd name="T19" fmla="*/ 92 h 129"/>
              <a:gd name="T20" fmla="*/ 122 w 160"/>
              <a:gd name="T21" fmla="*/ 93 h 129"/>
              <a:gd name="T22" fmla="*/ 130 w 160"/>
              <a:gd name="T23" fmla="*/ 98 h 129"/>
              <a:gd name="T24" fmla="*/ 132 w 160"/>
              <a:gd name="T25" fmla="*/ 107 h 129"/>
              <a:gd name="T26" fmla="*/ 126 w 160"/>
              <a:gd name="T27" fmla="*/ 115 h 129"/>
              <a:gd name="T28" fmla="*/ 117 w 160"/>
              <a:gd name="T29" fmla="*/ 116 h 129"/>
              <a:gd name="T30" fmla="*/ 110 w 160"/>
              <a:gd name="T31" fmla="*/ 111 h 129"/>
              <a:gd name="T32" fmla="*/ 108 w 160"/>
              <a:gd name="T33" fmla="*/ 102 h 129"/>
              <a:gd name="T34" fmla="*/ 113 w 160"/>
              <a:gd name="T35" fmla="*/ 95 h 129"/>
              <a:gd name="T36" fmla="*/ 120 w 160"/>
              <a:gd name="T37" fmla="*/ 92 h 129"/>
              <a:gd name="T38" fmla="*/ 23 w 160"/>
              <a:gd name="T39" fmla="*/ 1 h 129"/>
              <a:gd name="T40" fmla="*/ 17 w 160"/>
              <a:gd name="T41" fmla="*/ 7 h 129"/>
              <a:gd name="T42" fmla="*/ 1 w 160"/>
              <a:gd name="T43" fmla="*/ 24 h 129"/>
              <a:gd name="T44" fmla="*/ 0 w 160"/>
              <a:gd name="T45" fmla="*/ 30 h 129"/>
              <a:gd name="T46" fmla="*/ 2 w 160"/>
              <a:gd name="T47" fmla="*/ 32 h 129"/>
              <a:gd name="T48" fmla="*/ 72 w 160"/>
              <a:gd name="T49" fmla="*/ 34 h 129"/>
              <a:gd name="T50" fmla="*/ 70 w 160"/>
              <a:gd name="T51" fmla="*/ 40 h 129"/>
              <a:gd name="T52" fmla="*/ 8 w 160"/>
              <a:gd name="T53" fmla="*/ 42 h 129"/>
              <a:gd name="T54" fmla="*/ 8 w 160"/>
              <a:gd name="T55" fmla="*/ 48 h 129"/>
              <a:gd name="T56" fmla="*/ 63 w 160"/>
              <a:gd name="T57" fmla="*/ 49 h 129"/>
              <a:gd name="T58" fmla="*/ 64 w 160"/>
              <a:gd name="T59" fmla="*/ 55 h 129"/>
              <a:gd name="T60" fmla="*/ 1 w 160"/>
              <a:gd name="T61" fmla="*/ 57 h 129"/>
              <a:gd name="T62" fmla="*/ 0 w 160"/>
              <a:gd name="T63" fmla="*/ 62 h 129"/>
              <a:gd name="T64" fmla="*/ 54 w 160"/>
              <a:gd name="T65" fmla="*/ 64 h 129"/>
              <a:gd name="T66" fmla="*/ 56 w 160"/>
              <a:gd name="T67" fmla="*/ 66 h 129"/>
              <a:gd name="T68" fmla="*/ 54 w 160"/>
              <a:gd name="T69" fmla="*/ 72 h 129"/>
              <a:gd name="T70" fmla="*/ 17 w 160"/>
              <a:gd name="T71" fmla="*/ 113 h 129"/>
              <a:gd name="T72" fmla="*/ 30 w 160"/>
              <a:gd name="T73" fmla="*/ 126 h 129"/>
              <a:gd name="T74" fmla="*/ 42 w 160"/>
              <a:gd name="T75" fmla="*/ 129 h 129"/>
              <a:gd name="T76" fmla="*/ 53 w 160"/>
              <a:gd name="T77" fmla="*/ 125 h 129"/>
              <a:gd name="T78" fmla="*/ 63 w 160"/>
              <a:gd name="T79" fmla="*/ 112 h 129"/>
              <a:gd name="T80" fmla="*/ 96 w 160"/>
              <a:gd name="T81" fmla="*/ 105 h 129"/>
              <a:gd name="T82" fmla="*/ 100 w 160"/>
              <a:gd name="T83" fmla="*/ 118 h 129"/>
              <a:gd name="T84" fmla="*/ 115 w 160"/>
              <a:gd name="T85" fmla="*/ 128 h 129"/>
              <a:gd name="T86" fmla="*/ 125 w 160"/>
              <a:gd name="T87" fmla="*/ 128 h 129"/>
              <a:gd name="T88" fmla="*/ 140 w 160"/>
              <a:gd name="T89" fmla="*/ 118 h 129"/>
              <a:gd name="T90" fmla="*/ 144 w 160"/>
              <a:gd name="T91" fmla="*/ 105 h 129"/>
              <a:gd name="T92" fmla="*/ 160 w 160"/>
              <a:gd name="T93" fmla="*/ 102 h 129"/>
              <a:gd name="T94" fmla="*/ 158 w 160"/>
              <a:gd name="T95" fmla="*/ 90 h 129"/>
              <a:gd name="T96" fmla="*/ 152 w 160"/>
              <a:gd name="T97" fmla="*/ 61 h 129"/>
              <a:gd name="T98" fmla="*/ 148 w 160"/>
              <a:gd name="T99" fmla="*/ 53 h 129"/>
              <a:gd name="T100" fmla="*/ 117 w 160"/>
              <a:gd name="T101" fmla="*/ 24 h 129"/>
              <a:gd name="T102" fmla="*/ 103 w 160"/>
              <a:gd name="T103" fmla="*/ 7 h 129"/>
              <a:gd name="T104" fmla="*/ 97 w 160"/>
              <a:gd name="T105" fmla="*/ 1 h 129"/>
              <a:gd name="T106" fmla="*/ 28 w 160"/>
              <a:gd name="T107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29">
                <a:moveTo>
                  <a:pt x="115" y="36"/>
                </a:moveTo>
                <a:lnTo>
                  <a:pt x="140" y="61"/>
                </a:lnTo>
                <a:lnTo>
                  <a:pt x="140" y="64"/>
                </a:lnTo>
                <a:lnTo>
                  <a:pt x="104" y="64"/>
                </a:lnTo>
                <a:lnTo>
                  <a:pt x="104" y="36"/>
                </a:lnTo>
                <a:lnTo>
                  <a:pt x="115" y="36"/>
                </a:lnTo>
                <a:lnTo>
                  <a:pt x="115" y="36"/>
                </a:lnTo>
                <a:close/>
                <a:moveTo>
                  <a:pt x="40" y="92"/>
                </a:moveTo>
                <a:lnTo>
                  <a:pt x="42" y="93"/>
                </a:lnTo>
                <a:lnTo>
                  <a:pt x="44" y="94"/>
                </a:lnTo>
                <a:lnTo>
                  <a:pt x="46" y="95"/>
                </a:lnTo>
                <a:lnTo>
                  <a:pt x="48" y="96"/>
                </a:lnTo>
                <a:lnTo>
                  <a:pt x="50" y="98"/>
                </a:lnTo>
                <a:lnTo>
                  <a:pt x="51" y="100"/>
                </a:lnTo>
                <a:lnTo>
                  <a:pt x="52" y="102"/>
                </a:lnTo>
                <a:lnTo>
                  <a:pt x="52" y="105"/>
                </a:lnTo>
                <a:lnTo>
                  <a:pt x="52" y="107"/>
                </a:lnTo>
                <a:lnTo>
                  <a:pt x="51" y="109"/>
                </a:lnTo>
                <a:lnTo>
                  <a:pt x="50" y="111"/>
                </a:lnTo>
                <a:lnTo>
                  <a:pt x="48" y="113"/>
                </a:lnTo>
                <a:lnTo>
                  <a:pt x="46" y="115"/>
                </a:lnTo>
                <a:lnTo>
                  <a:pt x="44" y="116"/>
                </a:lnTo>
                <a:lnTo>
                  <a:pt x="42" y="116"/>
                </a:lnTo>
                <a:lnTo>
                  <a:pt x="40" y="117"/>
                </a:lnTo>
                <a:lnTo>
                  <a:pt x="37" y="116"/>
                </a:lnTo>
                <a:lnTo>
                  <a:pt x="35" y="116"/>
                </a:lnTo>
                <a:lnTo>
                  <a:pt x="33" y="115"/>
                </a:lnTo>
                <a:lnTo>
                  <a:pt x="31" y="113"/>
                </a:lnTo>
                <a:lnTo>
                  <a:pt x="30" y="111"/>
                </a:lnTo>
                <a:lnTo>
                  <a:pt x="29" y="109"/>
                </a:lnTo>
                <a:lnTo>
                  <a:pt x="28" y="107"/>
                </a:lnTo>
                <a:lnTo>
                  <a:pt x="28" y="105"/>
                </a:lnTo>
                <a:lnTo>
                  <a:pt x="28" y="102"/>
                </a:lnTo>
                <a:lnTo>
                  <a:pt x="29" y="100"/>
                </a:lnTo>
                <a:lnTo>
                  <a:pt x="30" y="98"/>
                </a:lnTo>
                <a:lnTo>
                  <a:pt x="31" y="96"/>
                </a:lnTo>
                <a:lnTo>
                  <a:pt x="33" y="95"/>
                </a:lnTo>
                <a:lnTo>
                  <a:pt x="35" y="94"/>
                </a:lnTo>
                <a:lnTo>
                  <a:pt x="37" y="93"/>
                </a:lnTo>
                <a:lnTo>
                  <a:pt x="40" y="92"/>
                </a:lnTo>
                <a:lnTo>
                  <a:pt x="40" y="92"/>
                </a:lnTo>
                <a:lnTo>
                  <a:pt x="40" y="92"/>
                </a:lnTo>
                <a:close/>
                <a:moveTo>
                  <a:pt x="120" y="92"/>
                </a:moveTo>
                <a:lnTo>
                  <a:pt x="122" y="93"/>
                </a:lnTo>
                <a:lnTo>
                  <a:pt x="124" y="94"/>
                </a:lnTo>
                <a:lnTo>
                  <a:pt x="126" y="95"/>
                </a:lnTo>
                <a:lnTo>
                  <a:pt x="128" y="96"/>
                </a:lnTo>
                <a:lnTo>
                  <a:pt x="130" y="98"/>
                </a:lnTo>
                <a:lnTo>
                  <a:pt x="131" y="100"/>
                </a:lnTo>
                <a:lnTo>
                  <a:pt x="132" y="102"/>
                </a:lnTo>
                <a:lnTo>
                  <a:pt x="132" y="105"/>
                </a:lnTo>
                <a:lnTo>
                  <a:pt x="132" y="107"/>
                </a:lnTo>
                <a:lnTo>
                  <a:pt x="131" y="109"/>
                </a:lnTo>
                <a:lnTo>
                  <a:pt x="130" y="111"/>
                </a:lnTo>
                <a:lnTo>
                  <a:pt x="128" y="113"/>
                </a:lnTo>
                <a:lnTo>
                  <a:pt x="126" y="115"/>
                </a:lnTo>
                <a:lnTo>
                  <a:pt x="124" y="116"/>
                </a:lnTo>
                <a:lnTo>
                  <a:pt x="122" y="116"/>
                </a:lnTo>
                <a:lnTo>
                  <a:pt x="120" y="117"/>
                </a:lnTo>
                <a:lnTo>
                  <a:pt x="117" y="116"/>
                </a:lnTo>
                <a:lnTo>
                  <a:pt x="115" y="116"/>
                </a:lnTo>
                <a:lnTo>
                  <a:pt x="113" y="115"/>
                </a:lnTo>
                <a:lnTo>
                  <a:pt x="111" y="113"/>
                </a:lnTo>
                <a:lnTo>
                  <a:pt x="110" y="111"/>
                </a:lnTo>
                <a:lnTo>
                  <a:pt x="109" y="109"/>
                </a:lnTo>
                <a:lnTo>
                  <a:pt x="108" y="107"/>
                </a:lnTo>
                <a:lnTo>
                  <a:pt x="108" y="105"/>
                </a:lnTo>
                <a:lnTo>
                  <a:pt x="108" y="102"/>
                </a:lnTo>
                <a:lnTo>
                  <a:pt x="109" y="100"/>
                </a:lnTo>
                <a:lnTo>
                  <a:pt x="110" y="98"/>
                </a:lnTo>
                <a:lnTo>
                  <a:pt x="111" y="96"/>
                </a:lnTo>
                <a:lnTo>
                  <a:pt x="113" y="95"/>
                </a:lnTo>
                <a:lnTo>
                  <a:pt x="115" y="94"/>
                </a:lnTo>
                <a:lnTo>
                  <a:pt x="117" y="93"/>
                </a:lnTo>
                <a:lnTo>
                  <a:pt x="120" y="92"/>
                </a:lnTo>
                <a:lnTo>
                  <a:pt x="120" y="92"/>
                </a:lnTo>
                <a:lnTo>
                  <a:pt x="120" y="92"/>
                </a:lnTo>
                <a:close/>
                <a:moveTo>
                  <a:pt x="28" y="0"/>
                </a:moveTo>
                <a:lnTo>
                  <a:pt x="25" y="1"/>
                </a:lnTo>
                <a:lnTo>
                  <a:pt x="23" y="1"/>
                </a:lnTo>
                <a:lnTo>
                  <a:pt x="21" y="2"/>
                </a:lnTo>
                <a:lnTo>
                  <a:pt x="19" y="4"/>
                </a:lnTo>
                <a:lnTo>
                  <a:pt x="18" y="5"/>
                </a:lnTo>
                <a:lnTo>
                  <a:pt x="17" y="7"/>
                </a:lnTo>
                <a:lnTo>
                  <a:pt x="16" y="10"/>
                </a:lnTo>
                <a:lnTo>
                  <a:pt x="16" y="12"/>
                </a:lnTo>
                <a:lnTo>
                  <a:pt x="16" y="24"/>
                </a:lnTo>
                <a:lnTo>
                  <a:pt x="1" y="24"/>
                </a:lnTo>
                <a:lnTo>
                  <a:pt x="0" y="25"/>
                </a:lnTo>
                <a:lnTo>
                  <a:pt x="0" y="26"/>
                </a:lnTo>
                <a:lnTo>
                  <a:pt x="0" y="26"/>
                </a:lnTo>
                <a:lnTo>
                  <a:pt x="0" y="30"/>
                </a:lnTo>
                <a:lnTo>
                  <a:pt x="0" y="31"/>
                </a:lnTo>
                <a:lnTo>
                  <a:pt x="0" y="32"/>
                </a:lnTo>
                <a:lnTo>
                  <a:pt x="1" y="32"/>
                </a:lnTo>
                <a:lnTo>
                  <a:pt x="2" y="32"/>
                </a:lnTo>
                <a:lnTo>
                  <a:pt x="70" y="32"/>
                </a:lnTo>
                <a:lnTo>
                  <a:pt x="71" y="33"/>
                </a:lnTo>
                <a:lnTo>
                  <a:pt x="72" y="34"/>
                </a:lnTo>
                <a:lnTo>
                  <a:pt x="72" y="34"/>
                </a:lnTo>
                <a:lnTo>
                  <a:pt x="72" y="38"/>
                </a:lnTo>
                <a:lnTo>
                  <a:pt x="72" y="39"/>
                </a:lnTo>
                <a:lnTo>
                  <a:pt x="71" y="40"/>
                </a:lnTo>
                <a:lnTo>
                  <a:pt x="70" y="40"/>
                </a:lnTo>
                <a:lnTo>
                  <a:pt x="70" y="40"/>
                </a:lnTo>
                <a:lnTo>
                  <a:pt x="9" y="40"/>
                </a:lnTo>
                <a:lnTo>
                  <a:pt x="8" y="41"/>
                </a:lnTo>
                <a:lnTo>
                  <a:pt x="8" y="42"/>
                </a:lnTo>
                <a:lnTo>
                  <a:pt x="8" y="42"/>
                </a:lnTo>
                <a:lnTo>
                  <a:pt x="8" y="47"/>
                </a:lnTo>
                <a:lnTo>
                  <a:pt x="8" y="47"/>
                </a:lnTo>
                <a:lnTo>
                  <a:pt x="8" y="48"/>
                </a:lnTo>
                <a:lnTo>
                  <a:pt x="9" y="48"/>
                </a:lnTo>
                <a:lnTo>
                  <a:pt x="10" y="49"/>
                </a:lnTo>
                <a:lnTo>
                  <a:pt x="62" y="49"/>
                </a:lnTo>
                <a:lnTo>
                  <a:pt x="63" y="49"/>
                </a:lnTo>
                <a:lnTo>
                  <a:pt x="64" y="50"/>
                </a:lnTo>
                <a:lnTo>
                  <a:pt x="64" y="51"/>
                </a:lnTo>
                <a:lnTo>
                  <a:pt x="64" y="54"/>
                </a:lnTo>
                <a:lnTo>
                  <a:pt x="64" y="55"/>
                </a:lnTo>
                <a:lnTo>
                  <a:pt x="63" y="56"/>
                </a:lnTo>
                <a:lnTo>
                  <a:pt x="62" y="56"/>
                </a:lnTo>
                <a:lnTo>
                  <a:pt x="2" y="56"/>
                </a:lnTo>
                <a:lnTo>
                  <a:pt x="1" y="57"/>
                </a:lnTo>
                <a:lnTo>
                  <a:pt x="0" y="57"/>
                </a:lnTo>
                <a:lnTo>
                  <a:pt x="0" y="58"/>
                </a:lnTo>
                <a:lnTo>
                  <a:pt x="0" y="58"/>
                </a:lnTo>
                <a:lnTo>
                  <a:pt x="0" y="62"/>
                </a:lnTo>
                <a:lnTo>
                  <a:pt x="0" y="63"/>
                </a:lnTo>
                <a:lnTo>
                  <a:pt x="0" y="64"/>
                </a:lnTo>
                <a:lnTo>
                  <a:pt x="1" y="64"/>
                </a:lnTo>
                <a:lnTo>
                  <a:pt x="54" y="64"/>
                </a:lnTo>
                <a:lnTo>
                  <a:pt x="54" y="65"/>
                </a:lnTo>
                <a:lnTo>
                  <a:pt x="55" y="65"/>
                </a:lnTo>
                <a:lnTo>
                  <a:pt x="56" y="65"/>
                </a:lnTo>
                <a:lnTo>
                  <a:pt x="56" y="66"/>
                </a:lnTo>
                <a:lnTo>
                  <a:pt x="56" y="70"/>
                </a:lnTo>
                <a:lnTo>
                  <a:pt x="56" y="71"/>
                </a:lnTo>
                <a:lnTo>
                  <a:pt x="55" y="72"/>
                </a:lnTo>
                <a:lnTo>
                  <a:pt x="54" y="72"/>
                </a:lnTo>
                <a:lnTo>
                  <a:pt x="16" y="72"/>
                </a:lnTo>
                <a:lnTo>
                  <a:pt x="16" y="104"/>
                </a:lnTo>
                <a:lnTo>
                  <a:pt x="16" y="109"/>
                </a:lnTo>
                <a:lnTo>
                  <a:pt x="17" y="113"/>
                </a:lnTo>
                <a:lnTo>
                  <a:pt x="20" y="117"/>
                </a:lnTo>
                <a:lnTo>
                  <a:pt x="23" y="121"/>
                </a:lnTo>
                <a:lnTo>
                  <a:pt x="26" y="124"/>
                </a:lnTo>
                <a:lnTo>
                  <a:pt x="30" y="126"/>
                </a:lnTo>
                <a:lnTo>
                  <a:pt x="34" y="128"/>
                </a:lnTo>
                <a:lnTo>
                  <a:pt x="37" y="128"/>
                </a:lnTo>
                <a:lnTo>
                  <a:pt x="39" y="129"/>
                </a:lnTo>
                <a:lnTo>
                  <a:pt x="42" y="129"/>
                </a:lnTo>
                <a:lnTo>
                  <a:pt x="44" y="128"/>
                </a:lnTo>
                <a:lnTo>
                  <a:pt x="46" y="128"/>
                </a:lnTo>
                <a:lnTo>
                  <a:pt x="48" y="127"/>
                </a:lnTo>
                <a:lnTo>
                  <a:pt x="53" y="125"/>
                </a:lnTo>
                <a:lnTo>
                  <a:pt x="56" y="122"/>
                </a:lnTo>
                <a:lnTo>
                  <a:pt x="60" y="118"/>
                </a:lnTo>
                <a:lnTo>
                  <a:pt x="62" y="114"/>
                </a:lnTo>
                <a:lnTo>
                  <a:pt x="63" y="112"/>
                </a:lnTo>
                <a:lnTo>
                  <a:pt x="63" y="109"/>
                </a:lnTo>
                <a:lnTo>
                  <a:pt x="64" y="107"/>
                </a:lnTo>
                <a:lnTo>
                  <a:pt x="64" y="105"/>
                </a:lnTo>
                <a:lnTo>
                  <a:pt x="96" y="105"/>
                </a:lnTo>
                <a:lnTo>
                  <a:pt x="96" y="107"/>
                </a:lnTo>
                <a:lnTo>
                  <a:pt x="96" y="109"/>
                </a:lnTo>
                <a:lnTo>
                  <a:pt x="98" y="114"/>
                </a:lnTo>
                <a:lnTo>
                  <a:pt x="100" y="118"/>
                </a:lnTo>
                <a:lnTo>
                  <a:pt x="103" y="122"/>
                </a:lnTo>
                <a:lnTo>
                  <a:pt x="106" y="125"/>
                </a:lnTo>
                <a:lnTo>
                  <a:pt x="111" y="127"/>
                </a:lnTo>
                <a:lnTo>
                  <a:pt x="115" y="128"/>
                </a:lnTo>
                <a:lnTo>
                  <a:pt x="117" y="128"/>
                </a:lnTo>
                <a:lnTo>
                  <a:pt x="120" y="129"/>
                </a:lnTo>
                <a:lnTo>
                  <a:pt x="122" y="128"/>
                </a:lnTo>
                <a:lnTo>
                  <a:pt x="125" y="128"/>
                </a:lnTo>
                <a:lnTo>
                  <a:pt x="129" y="127"/>
                </a:lnTo>
                <a:lnTo>
                  <a:pt x="133" y="125"/>
                </a:lnTo>
                <a:lnTo>
                  <a:pt x="137" y="122"/>
                </a:lnTo>
                <a:lnTo>
                  <a:pt x="140" y="118"/>
                </a:lnTo>
                <a:lnTo>
                  <a:pt x="142" y="114"/>
                </a:lnTo>
                <a:lnTo>
                  <a:pt x="143" y="109"/>
                </a:lnTo>
                <a:lnTo>
                  <a:pt x="144" y="107"/>
                </a:lnTo>
                <a:lnTo>
                  <a:pt x="144" y="105"/>
                </a:lnTo>
                <a:lnTo>
                  <a:pt x="156" y="105"/>
                </a:lnTo>
                <a:lnTo>
                  <a:pt x="157" y="104"/>
                </a:lnTo>
                <a:lnTo>
                  <a:pt x="158" y="103"/>
                </a:lnTo>
                <a:lnTo>
                  <a:pt x="160" y="102"/>
                </a:lnTo>
                <a:lnTo>
                  <a:pt x="160" y="101"/>
                </a:lnTo>
                <a:lnTo>
                  <a:pt x="160" y="92"/>
                </a:lnTo>
                <a:lnTo>
                  <a:pt x="160" y="91"/>
                </a:lnTo>
                <a:lnTo>
                  <a:pt x="158" y="90"/>
                </a:lnTo>
                <a:lnTo>
                  <a:pt x="157" y="89"/>
                </a:lnTo>
                <a:lnTo>
                  <a:pt x="156" y="88"/>
                </a:lnTo>
                <a:lnTo>
                  <a:pt x="152" y="88"/>
                </a:lnTo>
                <a:lnTo>
                  <a:pt x="152" y="61"/>
                </a:lnTo>
                <a:lnTo>
                  <a:pt x="152" y="59"/>
                </a:lnTo>
                <a:lnTo>
                  <a:pt x="151" y="57"/>
                </a:lnTo>
                <a:lnTo>
                  <a:pt x="150" y="55"/>
                </a:lnTo>
                <a:lnTo>
                  <a:pt x="148" y="53"/>
                </a:lnTo>
                <a:lnTo>
                  <a:pt x="123" y="28"/>
                </a:lnTo>
                <a:lnTo>
                  <a:pt x="121" y="26"/>
                </a:lnTo>
                <a:lnTo>
                  <a:pt x="119" y="25"/>
                </a:lnTo>
                <a:lnTo>
                  <a:pt x="117" y="24"/>
                </a:lnTo>
                <a:lnTo>
                  <a:pt x="104" y="24"/>
                </a:lnTo>
                <a:lnTo>
                  <a:pt x="104" y="12"/>
                </a:lnTo>
                <a:lnTo>
                  <a:pt x="103" y="10"/>
                </a:lnTo>
                <a:lnTo>
                  <a:pt x="103" y="7"/>
                </a:lnTo>
                <a:lnTo>
                  <a:pt x="102" y="5"/>
                </a:lnTo>
                <a:lnTo>
                  <a:pt x="100" y="4"/>
                </a:lnTo>
                <a:lnTo>
                  <a:pt x="99" y="2"/>
                </a:lnTo>
                <a:lnTo>
                  <a:pt x="97" y="1"/>
                </a:lnTo>
                <a:lnTo>
                  <a:pt x="94" y="1"/>
                </a:lnTo>
                <a:lnTo>
                  <a:pt x="92" y="0"/>
                </a:lnTo>
                <a:lnTo>
                  <a:pt x="28" y="0"/>
                </a:lnTo>
                <a:lnTo>
                  <a:pt x="28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9AA50936-59BA-9C65-DCBB-3F713DB24419}"/>
              </a:ext>
            </a:extLst>
          </p:cNvPr>
          <p:cNvSpPr>
            <a:spLocks noEditPoints="1"/>
          </p:cNvSpPr>
          <p:nvPr/>
        </p:nvSpPr>
        <p:spPr bwMode="auto">
          <a:xfrm>
            <a:off x="5710238" y="2473325"/>
            <a:ext cx="220663" cy="254000"/>
          </a:xfrm>
          <a:custGeom>
            <a:avLst/>
            <a:gdLst>
              <a:gd name="T0" fmla="*/ 78 w 139"/>
              <a:gd name="T1" fmla="*/ 23 h 160"/>
              <a:gd name="T2" fmla="*/ 86 w 139"/>
              <a:gd name="T3" fmla="*/ 30 h 160"/>
              <a:gd name="T4" fmla="*/ 89 w 139"/>
              <a:gd name="T5" fmla="*/ 41 h 160"/>
              <a:gd name="T6" fmla="*/ 49 w 139"/>
              <a:gd name="T7" fmla="*/ 41 h 160"/>
              <a:gd name="T8" fmla="*/ 53 w 139"/>
              <a:gd name="T9" fmla="*/ 29 h 160"/>
              <a:gd name="T10" fmla="*/ 62 w 139"/>
              <a:gd name="T11" fmla="*/ 22 h 160"/>
              <a:gd name="T12" fmla="*/ 70 w 139"/>
              <a:gd name="T13" fmla="*/ 21 h 160"/>
              <a:gd name="T14" fmla="*/ 45 w 139"/>
              <a:gd name="T15" fmla="*/ 65 h 160"/>
              <a:gd name="T16" fmla="*/ 47 w 139"/>
              <a:gd name="T17" fmla="*/ 71 h 160"/>
              <a:gd name="T18" fmla="*/ 45 w 139"/>
              <a:gd name="T19" fmla="*/ 76 h 160"/>
              <a:gd name="T20" fmla="*/ 39 w 139"/>
              <a:gd name="T21" fmla="*/ 78 h 160"/>
              <a:gd name="T22" fmla="*/ 34 w 139"/>
              <a:gd name="T23" fmla="*/ 76 h 160"/>
              <a:gd name="T24" fmla="*/ 32 w 139"/>
              <a:gd name="T25" fmla="*/ 71 h 160"/>
              <a:gd name="T26" fmla="*/ 34 w 139"/>
              <a:gd name="T27" fmla="*/ 65 h 160"/>
              <a:gd name="T28" fmla="*/ 41 w 139"/>
              <a:gd name="T29" fmla="*/ 63 h 160"/>
              <a:gd name="T30" fmla="*/ 102 w 139"/>
              <a:gd name="T31" fmla="*/ 64 h 160"/>
              <a:gd name="T32" fmla="*/ 107 w 139"/>
              <a:gd name="T33" fmla="*/ 69 h 160"/>
              <a:gd name="T34" fmla="*/ 106 w 139"/>
              <a:gd name="T35" fmla="*/ 74 h 160"/>
              <a:gd name="T36" fmla="*/ 101 w 139"/>
              <a:gd name="T37" fmla="*/ 78 h 160"/>
              <a:gd name="T38" fmla="*/ 96 w 139"/>
              <a:gd name="T39" fmla="*/ 77 h 160"/>
              <a:gd name="T40" fmla="*/ 92 w 139"/>
              <a:gd name="T41" fmla="*/ 72 h 160"/>
              <a:gd name="T42" fmla="*/ 92 w 139"/>
              <a:gd name="T43" fmla="*/ 68 h 160"/>
              <a:gd name="T44" fmla="*/ 98 w 139"/>
              <a:gd name="T45" fmla="*/ 63 h 160"/>
              <a:gd name="T46" fmla="*/ 66 w 139"/>
              <a:gd name="T47" fmla="*/ 0 h 160"/>
              <a:gd name="T48" fmla="*/ 55 w 139"/>
              <a:gd name="T49" fmla="*/ 3 h 160"/>
              <a:gd name="T50" fmla="*/ 44 w 139"/>
              <a:gd name="T51" fmla="*/ 10 h 160"/>
              <a:gd name="T52" fmla="*/ 37 w 139"/>
              <a:gd name="T53" fmla="*/ 18 h 160"/>
              <a:gd name="T54" fmla="*/ 31 w 139"/>
              <a:gd name="T55" fmla="*/ 29 h 160"/>
              <a:gd name="T56" fmla="*/ 29 w 139"/>
              <a:gd name="T57" fmla="*/ 41 h 160"/>
              <a:gd name="T58" fmla="*/ 0 w 139"/>
              <a:gd name="T59" fmla="*/ 135 h 160"/>
              <a:gd name="T60" fmla="*/ 4 w 139"/>
              <a:gd name="T61" fmla="*/ 149 h 160"/>
              <a:gd name="T62" fmla="*/ 15 w 139"/>
              <a:gd name="T63" fmla="*/ 158 h 160"/>
              <a:gd name="T64" fmla="*/ 114 w 139"/>
              <a:gd name="T65" fmla="*/ 160 h 160"/>
              <a:gd name="T66" fmla="*/ 128 w 139"/>
              <a:gd name="T67" fmla="*/ 156 h 160"/>
              <a:gd name="T68" fmla="*/ 137 w 139"/>
              <a:gd name="T69" fmla="*/ 145 h 160"/>
              <a:gd name="T70" fmla="*/ 139 w 139"/>
              <a:gd name="T71" fmla="*/ 51 h 160"/>
              <a:gd name="T72" fmla="*/ 109 w 139"/>
              <a:gd name="T73" fmla="*/ 37 h 160"/>
              <a:gd name="T74" fmla="*/ 106 w 139"/>
              <a:gd name="T75" fmla="*/ 26 h 160"/>
              <a:gd name="T76" fmla="*/ 100 w 139"/>
              <a:gd name="T77" fmla="*/ 16 h 160"/>
              <a:gd name="T78" fmla="*/ 92 w 139"/>
              <a:gd name="T79" fmla="*/ 8 h 160"/>
              <a:gd name="T80" fmla="*/ 82 w 139"/>
              <a:gd name="T81" fmla="*/ 2 h 160"/>
              <a:gd name="T82" fmla="*/ 70 w 139"/>
              <a:gd name="T8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9" h="160">
                <a:moveTo>
                  <a:pt x="70" y="21"/>
                </a:moveTo>
                <a:lnTo>
                  <a:pt x="74" y="21"/>
                </a:lnTo>
                <a:lnTo>
                  <a:pt x="78" y="23"/>
                </a:lnTo>
                <a:lnTo>
                  <a:pt x="81" y="25"/>
                </a:lnTo>
                <a:lnTo>
                  <a:pt x="84" y="27"/>
                </a:lnTo>
                <a:lnTo>
                  <a:pt x="86" y="30"/>
                </a:lnTo>
                <a:lnTo>
                  <a:pt x="88" y="33"/>
                </a:lnTo>
                <a:lnTo>
                  <a:pt x="89" y="37"/>
                </a:lnTo>
                <a:lnTo>
                  <a:pt x="89" y="41"/>
                </a:lnTo>
                <a:lnTo>
                  <a:pt x="89" y="51"/>
                </a:lnTo>
                <a:lnTo>
                  <a:pt x="49" y="51"/>
                </a:lnTo>
                <a:lnTo>
                  <a:pt x="49" y="41"/>
                </a:lnTo>
                <a:lnTo>
                  <a:pt x="50" y="36"/>
                </a:lnTo>
                <a:lnTo>
                  <a:pt x="51" y="33"/>
                </a:lnTo>
                <a:lnTo>
                  <a:pt x="53" y="29"/>
                </a:lnTo>
                <a:lnTo>
                  <a:pt x="56" y="26"/>
                </a:lnTo>
                <a:lnTo>
                  <a:pt x="59" y="24"/>
                </a:lnTo>
                <a:lnTo>
                  <a:pt x="62" y="22"/>
                </a:lnTo>
                <a:lnTo>
                  <a:pt x="66" y="21"/>
                </a:lnTo>
                <a:lnTo>
                  <a:pt x="70" y="21"/>
                </a:lnTo>
                <a:lnTo>
                  <a:pt x="70" y="21"/>
                </a:lnTo>
                <a:close/>
                <a:moveTo>
                  <a:pt x="41" y="63"/>
                </a:moveTo>
                <a:lnTo>
                  <a:pt x="42" y="64"/>
                </a:lnTo>
                <a:lnTo>
                  <a:pt x="45" y="65"/>
                </a:lnTo>
                <a:lnTo>
                  <a:pt x="46" y="68"/>
                </a:lnTo>
                <a:lnTo>
                  <a:pt x="47" y="69"/>
                </a:lnTo>
                <a:lnTo>
                  <a:pt x="47" y="71"/>
                </a:lnTo>
                <a:lnTo>
                  <a:pt x="47" y="72"/>
                </a:lnTo>
                <a:lnTo>
                  <a:pt x="46" y="74"/>
                </a:lnTo>
                <a:lnTo>
                  <a:pt x="45" y="76"/>
                </a:lnTo>
                <a:lnTo>
                  <a:pt x="42" y="77"/>
                </a:lnTo>
                <a:lnTo>
                  <a:pt x="41" y="78"/>
                </a:lnTo>
                <a:lnTo>
                  <a:pt x="39" y="78"/>
                </a:lnTo>
                <a:lnTo>
                  <a:pt x="38" y="78"/>
                </a:lnTo>
                <a:lnTo>
                  <a:pt x="37" y="77"/>
                </a:lnTo>
                <a:lnTo>
                  <a:pt x="34" y="76"/>
                </a:lnTo>
                <a:lnTo>
                  <a:pt x="33" y="74"/>
                </a:lnTo>
                <a:lnTo>
                  <a:pt x="32" y="72"/>
                </a:lnTo>
                <a:lnTo>
                  <a:pt x="32" y="71"/>
                </a:lnTo>
                <a:lnTo>
                  <a:pt x="32" y="69"/>
                </a:lnTo>
                <a:lnTo>
                  <a:pt x="33" y="68"/>
                </a:lnTo>
                <a:lnTo>
                  <a:pt x="34" y="65"/>
                </a:lnTo>
                <a:lnTo>
                  <a:pt x="37" y="64"/>
                </a:lnTo>
                <a:lnTo>
                  <a:pt x="38" y="63"/>
                </a:lnTo>
                <a:lnTo>
                  <a:pt x="41" y="63"/>
                </a:lnTo>
                <a:lnTo>
                  <a:pt x="41" y="63"/>
                </a:lnTo>
                <a:close/>
                <a:moveTo>
                  <a:pt x="101" y="63"/>
                </a:moveTo>
                <a:lnTo>
                  <a:pt x="102" y="64"/>
                </a:lnTo>
                <a:lnTo>
                  <a:pt x="104" y="65"/>
                </a:lnTo>
                <a:lnTo>
                  <a:pt x="106" y="68"/>
                </a:lnTo>
                <a:lnTo>
                  <a:pt x="107" y="69"/>
                </a:lnTo>
                <a:lnTo>
                  <a:pt x="107" y="71"/>
                </a:lnTo>
                <a:lnTo>
                  <a:pt x="107" y="72"/>
                </a:lnTo>
                <a:lnTo>
                  <a:pt x="106" y="74"/>
                </a:lnTo>
                <a:lnTo>
                  <a:pt x="104" y="76"/>
                </a:lnTo>
                <a:lnTo>
                  <a:pt x="102" y="77"/>
                </a:lnTo>
                <a:lnTo>
                  <a:pt x="101" y="78"/>
                </a:lnTo>
                <a:lnTo>
                  <a:pt x="99" y="78"/>
                </a:lnTo>
                <a:lnTo>
                  <a:pt x="98" y="78"/>
                </a:lnTo>
                <a:lnTo>
                  <a:pt x="96" y="77"/>
                </a:lnTo>
                <a:lnTo>
                  <a:pt x="94" y="76"/>
                </a:lnTo>
                <a:lnTo>
                  <a:pt x="92" y="74"/>
                </a:lnTo>
                <a:lnTo>
                  <a:pt x="92" y="72"/>
                </a:lnTo>
                <a:lnTo>
                  <a:pt x="92" y="71"/>
                </a:lnTo>
                <a:lnTo>
                  <a:pt x="92" y="69"/>
                </a:lnTo>
                <a:lnTo>
                  <a:pt x="92" y="68"/>
                </a:lnTo>
                <a:lnTo>
                  <a:pt x="94" y="65"/>
                </a:lnTo>
                <a:lnTo>
                  <a:pt x="96" y="64"/>
                </a:lnTo>
                <a:lnTo>
                  <a:pt x="98" y="63"/>
                </a:lnTo>
                <a:lnTo>
                  <a:pt x="101" y="63"/>
                </a:lnTo>
                <a:lnTo>
                  <a:pt x="101" y="63"/>
                </a:lnTo>
                <a:close/>
                <a:moveTo>
                  <a:pt x="66" y="0"/>
                </a:moveTo>
                <a:lnTo>
                  <a:pt x="62" y="1"/>
                </a:lnTo>
                <a:lnTo>
                  <a:pt x="58" y="2"/>
                </a:lnTo>
                <a:lnTo>
                  <a:pt x="55" y="3"/>
                </a:lnTo>
                <a:lnTo>
                  <a:pt x="51" y="5"/>
                </a:lnTo>
                <a:lnTo>
                  <a:pt x="48" y="7"/>
                </a:lnTo>
                <a:lnTo>
                  <a:pt x="44" y="10"/>
                </a:lnTo>
                <a:lnTo>
                  <a:pt x="42" y="12"/>
                </a:lnTo>
                <a:lnTo>
                  <a:pt x="39" y="15"/>
                </a:lnTo>
                <a:lnTo>
                  <a:pt x="37" y="18"/>
                </a:lnTo>
                <a:lnTo>
                  <a:pt x="34" y="21"/>
                </a:lnTo>
                <a:lnTo>
                  <a:pt x="33" y="25"/>
                </a:lnTo>
                <a:lnTo>
                  <a:pt x="31" y="29"/>
                </a:lnTo>
                <a:lnTo>
                  <a:pt x="30" y="32"/>
                </a:lnTo>
                <a:lnTo>
                  <a:pt x="30" y="36"/>
                </a:lnTo>
                <a:lnTo>
                  <a:pt x="29" y="41"/>
                </a:lnTo>
                <a:lnTo>
                  <a:pt x="29" y="51"/>
                </a:lnTo>
                <a:lnTo>
                  <a:pt x="0" y="51"/>
                </a:lnTo>
                <a:lnTo>
                  <a:pt x="0" y="135"/>
                </a:lnTo>
                <a:lnTo>
                  <a:pt x="0" y="140"/>
                </a:lnTo>
                <a:lnTo>
                  <a:pt x="2" y="145"/>
                </a:lnTo>
                <a:lnTo>
                  <a:pt x="4" y="149"/>
                </a:lnTo>
                <a:lnTo>
                  <a:pt x="7" y="153"/>
                </a:lnTo>
                <a:lnTo>
                  <a:pt x="11" y="156"/>
                </a:lnTo>
                <a:lnTo>
                  <a:pt x="15" y="158"/>
                </a:lnTo>
                <a:lnTo>
                  <a:pt x="19" y="160"/>
                </a:lnTo>
                <a:lnTo>
                  <a:pt x="25" y="160"/>
                </a:lnTo>
                <a:lnTo>
                  <a:pt x="114" y="160"/>
                </a:lnTo>
                <a:lnTo>
                  <a:pt x="119" y="160"/>
                </a:lnTo>
                <a:lnTo>
                  <a:pt x="124" y="158"/>
                </a:lnTo>
                <a:lnTo>
                  <a:pt x="128" y="156"/>
                </a:lnTo>
                <a:lnTo>
                  <a:pt x="132" y="153"/>
                </a:lnTo>
                <a:lnTo>
                  <a:pt x="135" y="149"/>
                </a:lnTo>
                <a:lnTo>
                  <a:pt x="137" y="145"/>
                </a:lnTo>
                <a:lnTo>
                  <a:pt x="139" y="140"/>
                </a:lnTo>
                <a:lnTo>
                  <a:pt x="139" y="135"/>
                </a:lnTo>
                <a:lnTo>
                  <a:pt x="139" y="51"/>
                </a:lnTo>
                <a:lnTo>
                  <a:pt x="109" y="51"/>
                </a:lnTo>
                <a:lnTo>
                  <a:pt x="109" y="41"/>
                </a:lnTo>
                <a:lnTo>
                  <a:pt x="109" y="37"/>
                </a:lnTo>
                <a:lnTo>
                  <a:pt x="108" y="33"/>
                </a:lnTo>
                <a:lnTo>
                  <a:pt x="107" y="29"/>
                </a:lnTo>
                <a:lnTo>
                  <a:pt x="106" y="26"/>
                </a:lnTo>
                <a:lnTo>
                  <a:pt x="105" y="22"/>
                </a:lnTo>
                <a:lnTo>
                  <a:pt x="103" y="19"/>
                </a:lnTo>
                <a:lnTo>
                  <a:pt x="100" y="16"/>
                </a:lnTo>
                <a:lnTo>
                  <a:pt x="98" y="13"/>
                </a:lnTo>
                <a:lnTo>
                  <a:pt x="95" y="10"/>
                </a:lnTo>
                <a:lnTo>
                  <a:pt x="92" y="8"/>
                </a:lnTo>
                <a:lnTo>
                  <a:pt x="89" y="6"/>
                </a:lnTo>
                <a:lnTo>
                  <a:pt x="86" y="4"/>
                </a:lnTo>
                <a:lnTo>
                  <a:pt x="82" y="2"/>
                </a:lnTo>
                <a:lnTo>
                  <a:pt x="78" y="1"/>
                </a:lnTo>
                <a:lnTo>
                  <a:pt x="74" y="1"/>
                </a:lnTo>
                <a:lnTo>
                  <a:pt x="70" y="0"/>
                </a:lnTo>
                <a:lnTo>
                  <a:pt x="66" y="0"/>
                </a:lnTo>
                <a:lnTo>
                  <a:pt x="66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BF49DA61-0F20-9A41-31F7-DCCBD1F6D3AB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3613150"/>
            <a:ext cx="254000" cy="177800"/>
          </a:xfrm>
          <a:custGeom>
            <a:avLst/>
            <a:gdLst>
              <a:gd name="T0" fmla="*/ 16 w 160"/>
              <a:gd name="T1" fmla="*/ 40 h 112"/>
              <a:gd name="T2" fmla="*/ 40 w 160"/>
              <a:gd name="T3" fmla="*/ 16 h 112"/>
              <a:gd name="T4" fmla="*/ 56 w 160"/>
              <a:gd name="T5" fmla="*/ 40 h 112"/>
              <a:gd name="T6" fmla="*/ 80 w 160"/>
              <a:gd name="T7" fmla="*/ 16 h 112"/>
              <a:gd name="T8" fmla="*/ 96 w 160"/>
              <a:gd name="T9" fmla="*/ 40 h 112"/>
              <a:gd name="T10" fmla="*/ 113 w 160"/>
              <a:gd name="T11" fmla="*/ 16 h 112"/>
              <a:gd name="T12" fmla="*/ 45 w 160"/>
              <a:gd name="T13" fmla="*/ 77 h 112"/>
              <a:gd name="T14" fmla="*/ 50 w 160"/>
              <a:gd name="T15" fmla="*/ 81 h 112"/>
              <a:gd name="T16" fmla="*/ 52 w 160"/>
              <a:gd name="T17" fmla="*/ 88 h 112"/>
              <a:gd name="T18" fmla="*/ 50 w 160"/>
              <a:gd name="T19" fmla="*/ 95 h 112"/>
              <a:gd name="T20" fmla="*/ 45 w 160"/>
              <a:gd name="T21" fmla="*/ 100 h 112"/>
              <a:gd name="T22" fmla="*/ 38 w 160"/>
              <a:gd name="T23" fmla="*/ 100 h 112"/>
              <a:gd name="T24" fmla="*/ 32 w 160"/>
              <a:gd name="T25" fmla="*/ 97 h 112"/>
              <a:gd name="T26" fmla="*/ 28 w 160"/>
              <a:gd name="T27" fmla="*/ 91 h 112"/>
              <a:gd name="T28" fmla="*/ 29 w 160"/>
              <a:gd name="T29" fmla="*/ 83 h 112"/>
              <a:gd name="T30" fmla="*/ 34 w 160"/>
              <a:gd name="T31" fmla="*/ 78 h 112"/>
              <a:gd name="T32" fmla="*/ 40 w 160"/>
              <a:gd name="T33" fmla="*/ 76 h 112"/>
              <a:gd name="T34" fmla="*/ 120 w 160"/>
              <a:gd name="T35" fmla="*/ 76 h 112"/>
              <a:gd name="T36" fmla="*/ 127 w 160"/>
              <a:gd name="T37" fmla="*/ 78 h 112"/>
              <a:gd name="T38" fmla="*/ 131 w 160"/>
              <a:gd name="T39" fmla="*/ 83 h 112"/>
              <a:gd name="T40" fmla="*/ 132 w 160"/>
              <a:gd name="T41" fmla="*/ 91 h 112"/>
              <a:gd name="T42" fmla="*/ 129 w 160"/>
              <a:gd name="T43" fmla="*/ 97 h 112"/>
              <a:gd name="T44" fmla="*/ 123 w 160"/>
              <a:gd name="T45" fmla="*/ 100 h 112"/>
              <a:gd name="T46" fmla="*/ 116 w 160"/>
              <a:gd name="T47" fmla="*/ 100 h 112"/>
              <a:gd name="T48" fmla="*/ 110 w 160"/>
              <a:gd name="T49" fmla="*/ 95 h 112"/>
              <a:gd name="T50" fmla="*/ 108 w 160"/>
              <a:gd name="T51" fmla="*/ 88 h 112"/>
              <a:gd name="T52" fmla="*/ 110 w 160"/>
              <a:gd name="T53" fmla="*/ 81 h 112"/>
              <a:gd name="T54" fmla="*/ 116 w 160"/>
              <a:gd name="T55" fmla="*/ 77 h 112"/>
              <a:gd name="T56" fmla="*/ 120 w 160"/>
              <a:gd name="T57" fmla="*/ 76 h 112"/>
              <a:gd name="T58" fmla="*/ 5 w 160"/>
              <a:gd name="T59" fmla="*/ 0 h 112"/>
              <a:gd name="T60" fmla="*/ 1 w 160"/>
              <a:gd name="T61" fmla="*/ 4 h 112"/>
              <a:gd name="T62" fmla="*/ 0 w 160"/>
              <a:gd name="T63" fmla="*/ 8 h 112"/>
              <a:gd name="T64" fmla="*/ 1 w 160"/>
              <a:gd name="T65" fmla="*/ 83 h 112"/>
              <a:gd name="T66" fmla="*/ 4 w 160"/>
              <a:gd name="T67" fmla="*/ 87 h 112"/>
              <a:gd name="T68" fmla="*/ 8 w 160"/>
              <a:gd name="T69" fmla="*/ 88 h 112"/>
              <a:gd name="T70" fmla="*/ 17 w 160"/>
              <a:gd name="T71" fmla="*/ 93 h 112"/>
              <a:gd name="T72" fmla="*/ 23 w 160"/>
              <a:gd name="T73" fmla="*/ 105 h 112"/>
              <a:gd name="T74" fmla="*/ 35 w 160"/>
              <a:gd name="T75" fmla="*/ 112 h 112"/>
              <a:gd name="T76" fmla="*/ 43 w 160"/>
              <a:gd name="T77" fmla="*/ 112 h 112"/>
              <a:gd name="T78" fmla="*/ 54 w 160"/>
              <a:gd name="T79" fmla="*/ 108 h 112"/>
              <a:gd name="T80" fmla="*/ 62 w 160"/>
              <a:gd name="T81" fmla="*/ 98 h 112"/>
              <a:gd name="T82" fmla="*/ 64 w 160"/>
              <a:gd name="T83" fmla="*/ 88 h 112"/>
              <a:gd name="T84" fmla="*/ 97 w 160"/>
              <a:gd name="T85" fmla="*/ 93 h 112"/>
              <a:gd name="T86" fmla="*/ 103 w 160"/>
              <a:gd name="T87" fmla="*/ 105 h 112"/>
              <a:gd name="T88" fmla="*/ 116 w 160"/>
              <a:gd name="T89" fmla="*/ 112 h 112"/>
              <a:gd name="T90" fmla="*/ 123 w 160"/>
              <a:gd name="T91" fmla="*/ 112 h 112"/>
              <a:gd name="T92" fmla="*/ 134 w 160"/>
              <a:gd name="T93" fmla="*/ 108 h 112"/>
              <a:gd name="T94" fmla="*/ 142 w 160"/>
              <a:gd name="T95" fmla="*/ 98 h 112"/>
              <a:gd name="T96" fmla="*/ 144 w 160"/>
              <a:gd name="T97" fmla="*/ 88 h 112"/>
              <a:gd name="T98" fmla="*/ 155 w 160"/>
              <a:gd name="T99" fmla="*/ 87 h 112"/>
              <a:gd name="T100" fmla="*/ 159 w 160"/>
              <a:gd name="T101" fmla="*/ 85 h 112"/>
              <a:gd name="T102" fmla="*/ 160 w 160"/>
              <a:gd name="T103" fmla="*/ 80 h 112"/>
              <a:gd name="T104" fmla="*/ 159 w 160"/>
              <a:gd name="T105" fmla="*/ 48 h 112"/>
              <a:gd name="T106" fmla="*/ 124 w 160"/>
              <a:gd name="T107" fmla="*/ 4 h 112"/>
              <a:gd name="T108" fmla="*/ 117 w 160"/>
              <a:gd name="T109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12">
                <a:moveTo>
                  <a:pt x="40" y="16"/>
                </a:moveTo>
                <a:lnTo>
                  <a:pt x="40" y="40"/>
                </a:lnTo>
                <a:lnTo>
                  <a:pt x="16" y="40"/>
                </a:lnTo>
                <a:lnTo>
                  <a:pt x="16" y="16"/>
                </a:lnTo>
                <a:lnTo>
                  <a:pt x="40" y="16"/>
                </a:lnTo>
                <a:lnTo>
                  <a:pt x="40" y="16"/>
                </a:lnTo>
                <a:close/>
                <a:moveTo>
                  <a:pt x="80" y="16"/>
                </a:moveTo>
                <a:lnTo>
                  <a:pt x="80" y="40"/>
                </a:lnTo>
                <a:lnTo>
                  <a:pt x="56" y="40"/>
                </a:lnTo>
                <a:lnTo>
                  <a:pt x="56" y="16"/>
                </a:lnTo>
                <a:lnTo>
                  <a:pt x="80" y="16"/>
                </a:lnTo>
                <a:lnTo>
                  <a:pt x="80" y="16"/>
                </a:lnTo>
                <a:close/>
                <a:moveTo>
                  <a:pt x="113" y="16"/>
                </a:moveTo>
                <a:lnTo>
                  <a:pt x="133" y="40"/>
                </a:lnTo>
                <a:lnTo>
                  <a:pt x="96" y="40"/>
                </a:lnTo>
                <a:lnTo>
                  <a:pt x="96" y="16"/>
                </a:lnTo>
                <a:lnTo>
                  <a:pt x="113" y="16"/>
                </a:lnTo>
                <a:lnTo>
                  <a:pt x="113" y="16"/>
                </a:lnTo>
                <a:close/>
                <a:moveTo>
                  <a:pt x="40" y="76"/>
                </a:moveTo>
                <a:lnTo>
                  <a:pt x="42" y="77"/>
                </a:lnTo>
                <a:lnTo>
                  <a:pt x="45" y="77"/>
                </a:lnTo>
                <a:lnTo>
                  <a:pt x="47" y="78"/>
                </a:lnTo>
                <a:lnTo>
                  <a:pt x="49" y="80"/>
                </a:lnTo>
                <a:lnTo>
                  <a:pt x="50" y="81"/>
                </a:lnTo>
                <a:lnTo>
                  <a:pt x="51" y="83"/>
                </a:lnTo>
                <a:lnTo>
                  <a:pt x="52" y="86"/>
                </a:lnTo>
                <a:lnTo>
                  <a:pt x="52" y="88"/>
                </a:lnTo>
                <a:lnTo>
                  <a:pt x="52" y="91"/>
                </a:lnTo>
                <a:lnTo>
                  <a:pt x="51" y="93"/>
                </a:lnTo>
                <a:lnTo>
                  <a:pt x="50" y="95"/>
                </a:lnTo>
                <a:lnTo>
                  <a:pt x="49" y="97"/>
                </a:lnTo>
                <a:lnTo>
                  <a:pt x="47" y="98"/>
                </a:lnTo>
                <a:lnTo>
                  <a:pt x="45" y="100"/>
                </a:lnTo>
                <a:lnTo>
                  <a:pt x="42" y="100"/>
                </a:lnTo>
                <a:lnTo>
                  <a:pt x="40" y="100"/>
                </a:lnTo>
                <a:lnTo>
                  <a:pt x="38" y="100"/>
                </a:lnTo>
                <a:lnTo>
                  <a:pt x="36" y="100"/>
                </a:lnTo>
                <a:lnTo>
                  <a:pt x="34" y="98"/>
                </a:lnTo>
                <a:lnTo>
                  <a:pt x="32" y="97"/>
                </a:lnTo>
                <a:lnTo>
                  <a:pt x="30" y="95"/>
                </a:lnTo>
                <a:lnTo>
                  <a:pt x="29" y="93"/>
                </a:lnTo>
                <a:lnTo>
                  <a:pt x="28" y="91"/>
                </a:lnTo>
                <a:lnTo>
                  <a:pt x="28" y="88"/>
                </a:lnTo>
                <a:lnTo>
                  <a:pt x="28" y="86"/>
                </a:lnTo>
                <a:lnTo>
                  <a:pt x="29" y="83"/>
                </a:lnTo>
                <a:lnTo>
                  <a:pt x="30" y="81"/>
                </a:lnTo>
                <a:lnTo>
                  <a:pt x="32" y="80"/>
                </a:lnTo>
                <a:lnTo>
                  <a:pt x="34" y="78"/>
                </a:lnTo>
                <a:lnTo>
                  <a:pt x="36" y="77"/>
                </a:lnTo>
                <a:lnTo>
                  <a:pt x="38" y="77"/>
                </a:lnTo>
                <a:lnTo>
                  <a:pt x="40" y="76"/>
                </a:lnTo>
                <a:lnTo>
                  <a:pt x="40" y="76"/>
                </a:lnTo>
                <a:lnTo>
                  <a:pt x="40" y="76"/>
                </a:lnTo>
                <a:close/>
                <a:moveTo>
                  <a:pt x="120" y="76"/>
                </a:moveTo>
                <a:lnTo>
                  <a:pt x="123" y="77"/>
                </a:lnTo>
                <a:lnTo>
                  <a:pt x="125" y="77"/>
                </a:lnTo>
                <a:lnTo>
                  <a:pt x="127" y="78"/>
                </a:lnTo>
                <a:lnTo>
                  <a:pt x="129" y="80"/>
                </a:lnTo>
                <a:lnTo>
                  <a:pt x="130" y="81"/>
                </a:lnTo>
                <a:lnTo>
                  <a:pt x="131" y="83"/>
                </a:lnTo>
                <a:lnTo>
                  <a:pt x="132" y="86"/>
                </a:lnTo>
                <a:lnTo>
                  <a:pt x="132" y="88"/>
                </a:lnTo>
                <a:lnTo>
                  <a:pt x="132" y="91"/>
                </a:lnTo>
                <a:lnTo>
                  <a:pt x="131" y="93"/>
                </a:lnTo>
                <a:lnTo>
                  <a:pt x="130" y="95"/>
                </a:lnTo>
                <a:lnTo>
                  <a:pt x="129" y="97"/>
                </a:lnTo>
                <a:lnTo>
                  <a:pt x="127" y="98"/>
                </a:lnTo>
                <a:lnTo>
                  <a:pt x="125" y="100"/>
                </a:lnTo>
                <a:lnTo>
                  <a:pt x="123" y="100"/>
                </a:lnTo>
                <a:lnTo>
                  <a:pt x="120" y="100"/>
                </a:lnTo>
                <a:lnTo>
                  <a:pt x="118" y="100"/>
                </a:lnTo>
                <a:lnTo>
                  <a:pt x="116" y="100"/>
                </a:lnTo>
                <a:lnTo>
                  <a:pt x="114" y="98"/>
                </a:lnTo>
                <a:lnTo>
                  <a:pt x="112" y="97"/>
                </a:lnTo>
                <a:lnTo>
                  <a:pt x="110" y="95"/>
                </a:lnTo>
                <a:lnTo>
                  <a:pt x="109" y="93"/>
                </a:lnTo>
                <a:lnTo>
                  <a:pt x="108" y="91"/>
                </a:lnTo>
                <a:lnTo>
                  <a:pt x="108" y="88"/>
                </a:lnTo>
                <a:lnTo>
                  <a:pt x="108" y="86"/>
                </a:lnTo>
                <a:lnTo>
                  <a:pt x="109" y="83"/>
                </a:lnTo>
                <a:lnTo>
                  <a:pt x="110" y="81"/>
                </a:lnTo>
                <a:lnTo>
                  <a:pt x="112" y="80"/>
                </a:lnTo>
                <a:lnTo>
                  <a:pt x="114" y="78"/>
                </a:lnTo>
                <a:lnTo>
                  <a:pt x="116" y="77"/>
                </a:lnTo>
                <a:lnTo>
                  <a:pt x="118" y="77"/>
                </a:lnTo>
                <a:lnTo>
                  <a:pt x="120" y="76"/>
                </a:lnTo>
                <a:lnTo>
                  <a:pt x="120" y="76"/>
                </a:lnTo>
                <a:lnTo>
                  <a:pt x="120" y="76"/>
                </a:lnTo>
                <a:close/>
                <a:moveTo>
                  <a:pt x="7" y="0"/>
                </a:moveTo>
                <a:lnTo>
                  <a:pt x="5" y="0"/>
                </a:lnTo>
                <a:lnTo>
                  <a:pt x="4" y="1"/>
                </a:lnTo>
                <a:lnTo>
                  <a:pt x="3" y="2"/>
                </a:lnTo>
                <a:lnTo>
                  <a:pt x="1" y="4"/>
                </a:lnTo>
                <a:lnTo>
                  <a:pt x="1" y="5"/>
                </a:lnTo>
                <a:lnTo>
                  <a:pt x="0" y="6"/>
                </a:lnTo>
                <a:lnTo>
                  <a:pt x="0" y="8"/>
                </a:lnTo>
                <a:lnTo>
                  <a:pt x="0" y="80"/>
                </a:lnTo>
                <a:lnTo>
                  <a:pt x="0" y="82"/>
                </a:lnTo>
                <a:lnTo>
                  <a:pt x="1" y="83"/>
                </a:lnTo>
                <a:lnTo>
                  <a:pt x="1" y="85"/>
                </a:lnTo>
                <a:lnTo>
                  <a:pt x="3" y="86"/>
                </a:lnTo>
                <a:lnTo>
                  <a:pt x="4" y="87"/>
                </a:lnTo>
                <a:lnTo>
                  <a:pt x="5" y="87"/>
                </a:lnTo>
                <a:lnTo>
                  <a:pt x="7" y="88"/>
                </a:lnTo>
                <a:lnTo>
                  <a:pt x="8" y="88"/>
                </a:lnTo>
                <a:lnTo>
                  <a:pt x="16" y="88"/>
                </a:lnTo>
                <a:lnTo>
                  <a:pt x="16" y="91"/>
                </a:lnTo>
                <a:lnTo>
                  <a:pt x="17" y="93"/>
                </a:lnTo>
                <a:lnTo>
                  <a:pt x="18" y="98"/>
                </a:lnTo>
                <a:lnTo>
                  <a:pt x="20" y="102"/>
                </a:lnTo>
                <a:lnTo>
                  <a:pt x="23" y="105"/>
                </a:lnTo>
                <a:lnTo>
                  <a:pt x="27" y="108"/>
                </a:lnTo>
                <a:lnTo>
                  <a:pt x="31" y="110"/>
                </a:lnTo>
                <a:lnTo>
                  <a:pt x="35" y="112"/>
                </a:lnTo>
                <a:lnTo>
                  <a:pt x="38" y="112"/>
                </a:lnTo>
                <a:lnTo>
                  <a:pt x="40" y="112"/>
                </a:lnTo>
                <a:lnTo>
                  <a:pt x="43" y="112"/>
                </a:lnTo>
                <a:lnTo>
                  <a:pt x="45" y="112"/>
                </a:lnTo>
                <a:lnTo>
                  <a:pt x="50" y="110"/>
                </a:lnTo>
                <a:lnTo>
                  <a:pt x="54" y="108"/>
                </a:lnTo>
                <a:lnTo>
                  <a:pt x="57" y="105"/>
                </a:lnTo>
                <a:lnTo>
                  <a:pt x="60" y="102"/>
                </a:lnTo>
                <a:lnTo>
                  <a:pt x="62" y="98"/>
                </a:lnTo>
                <a:lnTo>
                  <a:pt x="64" y="93"/>
                </a:lnTo>
                <a:lnTo>
                  <a:pt x="64" y="91"/>
                </a:lnTo>
                <a:lnTo>
                  <a:pt x="64" y="88"/>
                </a:lnTo>
                <a:lnTo>
                  <a:pt x="96" y="88"/>
                </a:lnTo>
                <a:lnTo>
                  <a:pt x="96" y="91"/>
                </a:lnTo>
                <a:lnTo>
                  <a:pt x="97" y="93"/>
                </a:lnTo>
                <a:lnTo>
                  <a:pt x="98" y="98"/>
                </a:lnTo>
                <a:lnTo>
                  <a:pt x="100" y="102"/>
                </a:lnTo>
                <a:lnTo>
                  <a:pt x="103" y="105"/>
                </a:lnTo>
                <a:lnTo>
                  <a:pt x="107" y="108"/>
                </a:lnTo>
                <a:lnTo>
                  <a:pt x="111" y="110"/>
                </a:lnTo>
                <a:lnTo>
                  <a:pt x="116" y="112"/>
                </a:lnTo>
                <a:lnTo>
                  <a:pt x="118" y="112"/>
                </a:lnTo>
                <a:lnTo>
                  <a:pt x="120" y="112"/>
                </a:lnTo>
                <a:lnTo>
                  <a:pt x="123" y="112"/>
                </a:lnTo>
                <a:lnTo>
                  <a:pt x="125" y="112"/>
                </a:lnTo>
                <a:lnTo>
                  <a:pt x="130" y="110"/>
                </a:lnTo>
                <a:lnTo>
                  <a:pt x="134" y="108"/>
                </a:lnTo>
                <a:lnTo>
                  <a:pt x="137" y="105"/>
                </a:lnTo>
                <a:lnTo>
                  <a:pt x="140" y="102"/>
                </a:lnTo>
                <a:lnTo>
                  <a:pt x="142" y="98"/>
                </a:lnTo>
                <a:lnTo>
                  <a:pt x="144" y="93"/>
                </a:lnTo>
                <a:lnTo>
                  <a:pt x="144" y="91"/>
                </a:lnTo>
                <a:lnTo>
                  <a:pt x="144" y="88"/>
                </a:lnTo>
                <a:lnTo>
                  <a:pt x="152" y="88"/>
                </a:lnTo>
                <a:lnTo>
                  <a:pt x="154" y="88"/>
                </a:lnTo>
                <a:lnTo>
                  <a:pt x="155" y="87"/>
                </a:lnTo>
                <a:lnTo>
                  <a:pt x="157" y="87"/>
                </a:lnTo>
                <a:lnTo>
                  <a:pt x="158" y="86"/>
                </a:lnTo>
                <a:lnTo>
                  <a:pt x="159" y="85"/>
                </a:lnTo>
                <a:lnTo>
                  <a:pt x="160" y="83"/>
                </a:lnTo>
                <a:lnTo>
                  <a:pt x="160" y="82"/>
                </a:lnTo>
                <a:lnTo>
                  <a:pt x="160" y="80"/>
                </a:lnTo>
                <a:lnTo>
                  <a:pt x="160" y="52"/>
                </a:lnTo>
                <a:lnTo>
                  <a:pt x="160" y="50"/>
                </a:lnTo>
                <a:lnTo>
                  <a:pt x="159" y="48"/>
                </a:lnTo>
                <a:lnTo>
                  <a:pt x="159" y="46"/>
                </a:lnTo>
                <a:lnTo>
                  <a:pt x="157" y="45"/>
                </a:lnTo>
                <a:lnTo>
                  <a:pt x="124" y="4"/>
                </a:lnTo>
                <a:lnTo>
                  <a:pt x="122" y="2"/>
                </a:lnTo>
                <a:lnTo>
                  <a:pt x="120" y="1"/>
                </a:lnTo>
                <a:lnTo>
                  <a:pt x="117" y="0"/>
                </a:lnTo>
                <a:lnTo>
                  <a:pt x="7" y="0"/>
                </a:lnTo>
                <a:lnTo>
                  <a:pt x="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283A50C6-431B-2498-EA33-42DBC6DBE71D}"/>
              </a:ext>
            </a:extLst>
          </p:cNvPr>
          <p:cNvSpPr>
            <a:spLocks noEditPoints="1"/>
          </p:cNvSpPr>
          <p:nvPr/>
        </p:nvSpPr>
        <p:spPr bwMode="auto">
          <a:xfrm>
            <a:off x="7912101" y="3575050"/>
            <a:ext cx="222250" cy="254000"/>
          </a:xfrm>
          <a:custGeom>
            <a:avLst/>
            <a:gdLst>
              <a:gd name="T0" fmla="*/ 58 w 140"/>
              <a:gd name="T1" fmla="*/ 36 h 160"/>
              <a:gd name="T2" fmla="*/ 62 w 140"/>
              <a:gd name="T3" fmla="*/ 41 h 160"/>
              <a:gd name="T4" fmla="*/ 62 w 140"/>
              <a:gd name="T5" fmla="*/ 47 h 160"/>
              <a:gd name="T6" fmla="*/ 60 w 140"/>
              <a:gd name="T7" fmla="*/ 52 h 160"/>
              <a:gd name="T8" fmla="*/ 55 w 140"/>
              <a:gd name="T9" fmla="*/ 54 h 160"/>
              <a:gd name="T10" fmla="*/ 49 w 140"/>
              <a:gd name="T11" fmla="*/ 54 h 160"/>
              <a:gd name="T12" fmla="*/ 44 w 140"/>
              <a:gd name="T13" fmla="*/ 50 h 160"/>
              <a:gd name="T14" fmla="*/ 43 w 140"/>
              <a:gd name="T15" fmla="*/ 45 h 160"/>
              <a:gd name="T16" fmla="*/ 44 w 140"/>
              <a:gd name="T17" fmla="*/ 39 h 160"/>
              <a:gd name="T18" fmla="*/ 49 w 140"/>
              <a:gd name="T19" fmla="*/ 35 h 160"/>
              <a:gd name="T20" fmla="*/ 55 w 140"/>
              <a:gd name="T21" fmla="*/ 35 h 160"/>
              <a:gd name="T22" fmla="*/ 93 w 140"/>
              <a:gd name="T23" fmla="*/ 36 h 160"/>
              <a:gd name="T24" fmla="*/ 97 w 140"/>
              <a:gd name="T25" fmla="*/ 41 h 160"/>
              <a:gd name="T26" fmla="*/ 97 w 140"/>
              <a:gd name="T27" fmla="*/ 47 h 160"/>
              <a:gd name="T28" fmla="*/ 94 w 140"/>
              <a:gd name="T29" fmla="*/ 52 h 160"/>
              <a:gd name="T30" fmla="*/ 89 w 140"/>
              <a:gd name="T31" fmla="*/ 54 h 160"/>
              <a:gd name="T32" fmla="*/ 83 w 140"/>
              <a:gd name="T33" fmla="*/ 54 h 160"/>
              <a:gd name="T34" fmla="*/ 79 w 140"/>
              <a:gd name="T35" fmla="*/ 50 h 160"/>
              <a:gd name="T36" fmla="*/ 77 w 140"/>
              <a:gd name="T37" fmla="*/ 45 h 160"/>
              <a:gd name="T38" fmla="*/ 79 w 140"/>
              <a:gd name="T39" fmla="*/ 39 h 160"/>
              <a:gd name="T40" fmla="*/ 83 w 140"/>
              <a:gd name="T41" fmla="*/ 35 h 160"/>
              <a:gd name="T42" fmla="*/ 89 w 140"/>
              <a:gd name="T43" fmla="*/ 35 h 160"/>
              <a:gd name="T44" fmla="*/ 57 w 140"/>
              <a:gd name="T45" fmla="*/ 1 h 160"/>
              <a:gd name="T46" fmla="*/ 45 w 140"/>
              <a:gd name="T47" fmla="*/ 6 h 160"/>
              <a:gd name="T48" fmla="*/ 35 w 140"/>
              <a:gd name="T49" fmla="*/ 14 h 160"/>
              <a:gd name="T50" fmla="*/ 29 w 140"/>
              <a:gd name="T51" fmla="*/ 24 h 160"/>
              <a:gd name="T52" fmla="*/ 25 w 140"/>
              <a:gd name="T53" fmla="*/ 35 h 160"/>
              <a:gd name="T54" fmla="*/ 27 w 140"/>
              <a:gd name="T55" fmla="*/ 50 h 160"/>
              <a:gd name="T56" fmla="*/ 34 w 140"/>
              <a:gd name="T57" fmla="*/ 63 h 160"/>
              <a:gd name="T58" fmla="*/ 47 w 140"/>
              <a:gd name="T59" fmla="*/ 73 h 160"/>
              <a:gd name="T60" fmla="*/ 46 w 140"/>
              <a:gd name="T61" fmla="*/ 87 h 160"/>
              <a:gd name="T62" fmla="*/ 91 w 140"/>
              <a:gd name="T63" fmla="*/ 89 h 160"/>
              <a:gd name="T64" fmla="*/ 95 w 140"/>
              <a:gd name="T65" fmla="*/ 84 h 160"/>
              <a:gd name="T66" fmla="*/ 98 w 140"/>
              <a:gd name="T67" fmla="*/ 71 h 160"/>
              <a:gd name="T68" fmla="*/ 109 w 140"/>
              <a:gd name="T69" fmla="*/ 59 h 160"/>
              <a:gd name="T70" fmla="*/ 114 w 140"/>
              <a:gd name="T71" fmla="*/ 45 h 160"/>
              <a:gd name="T72" fmla="*/ 114 w 140"/>
              <a:gd name="T73" fmla="*/ 31 h 160"/>
              <a:gd name="T74" fmla="*/ 109 w 140"/>
              <a:gd name="T75" fmla="*/ 20 h 160"/>
              <a:gd name="T76" fmla="*/ 102 w 140"/>
              <a:gd name="T77" fmla="*/ 11 h 160"/>
              <a:gd name="T78" fmla="*/ 91 w 140"/>
              <a:gd name="T79" fmla="*/ 4 h 160"/>
              <a:gd name="T80" fmla="*/ 79 w 140"/>
              <a:gd name="T81" fmla="*/ 0 h 160"/>
              <a:gd name="T82" fmla="*/ 65 w 140"/>
              <a:gd name="T83" fmla="*/ 0 h 160"/>
              <a:gd name="T84" fmla="*/ 6 w 140"/>
              <a:gd name="T85" fmla="*/ 81 h 160"/>
              <a:gd name="T86" fmla="*/ 0 w 140"/>
              <a:gd name="T87" fmla="*/ 93 h 160"/>
              <a:gd name="T88" fmla="*/ 3 w 140"/>
              <a:gd name="T89" fmla="*/ 98 h 160"/>
              <a:gd name="T90" fmla="*/ 1 w 140"/>
              <a:gd name="T91" fmla="*/ 142 h 160"/>
              <a:gd name="T92" fmla="*/ 1 w 140"/>
              <a:gd name="T93" fmla="*/ 148 h 160"/>
              <a:gd name="T94" fmla="*/ 8 w 140"/>
              <a:gd name="T95" fmla="*/ 159 h 160"/>
              <a:gd name="T96" fmla="*/ 70 w 140"/>
              <a:gd name="T97" fmla="*/ 131 h 160"/>
              <a:gd name="T98" fmla="*/ 132 w 140"/>
              <a:gd name="T99" fmla="*/ 159 h 160"/>
              <a:gd name="T100" fmla="*/ 139 w 140"/>
              <a:gd name="T101" fmla="*/ 148 h 160"/>
              <a:gd name="T102" fmla="*/ 138 w 140"/>
              <a:gd name="T103" fmla="*/ 142 h 160"/>
              <a:gd name="T104" fmla="*/ 137 w 140"/>
              <a:gd name="T105" fmla="*/ 98 h 160"/>
              <a:gd name="T106" fmla="*/ 140 w 140"/>
              <a:gd name="T107" fmla="*/ 93 h 160"/>
              <a:gd name="T108" fmla="*/ 133 w 140"/>
              <a:gd name="T109" fmla="*/ 81 h 160"/>
              <a:gd name="T110" fmla="*/ 128 w 140"/>
              <a:gd name="T111" fmla="*/ 80 h 160"/>
              <a:gd name="T112" fmla="*/ 10 w 140"/>
              <a:gd name="T113" fmla="*/ 7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0" h="160">
                <a:moveTo>
                  <a:pt x="55" y="35"/>
                </a:moveTo>
                <a:lnTo>
                  <a:pt x="56" y="35"/>
                </a:lnTo>
                <a:lnTo>
                  <a:pt x="58" y="36"/>
                </a:lnTo>
                <a:lnTo>
                  <a:pt x="60" y="38"/>
                </a:lnTo>
                <a:lnTo>
                  <a:pt x="61" y="39"/>
                </a:lnTo>
                <a:lnTo>
                  <a:pt x="62" y="41"/>
                </a:lnTo>
                <a:lnTo>
                  <a:pt x="62" y="43"/>
                </a:lnTo>
                <a:lnTo>
                  <a:pt x="62" y="45"/>
                </a:lnTo>
                <a:lnTo>
                  <a:pt x="62" y="47"/>
                </a:lnTo>
                <a:lnTo>
                  <a:pt x="62" y="48"/>
                </a:lnTo>
                <a:lnTo>
                  <a:pt x="61" y="50"/>
                </a:lnTo>
                <a:lnTo>
                  <a:pt x="60" y="52"/>
                </a:lnTo>
                <a:lnTo>
                  <a:pt x="58" y="53"/>
                </a:lnTo>
                <a:lnTo>
                  <a:pt x="56" y="54"/>
                </a:lnTo>
                <a:lnTo>
                  <a:pt x="55" y="54"/>
                </a:lnTo>
                <a:lnTo>
                  <a:pt x="52" y="55"/>
                </a:lnTo>
                <a:lnTo>
                  <a:pt x="50" y="54"/>
                </a:lnTo>
                <a:lnTo>
                  <a:pt x="49" y="54"/>
                </a:lnTo>
                <a:lnTo>
                  <a:pt x="47" y="53"/>
                </a:lnTo>
                <a:lnTo>
                  <a:pt x="45" y="52"/>
                </a:lnTo>
                <a:lnTo>
                  <a:pt x="44" y="50"/>
                </a:lnTo>
                <a:lnTo>
                  <a:pt x="43" y="48"/>
                </a:lnTo>
                <a:lnTo>
                  <a:pt x="43" y="47"/>
                </a:lnTo>
                <a:lnTo>
                  <a:pt x="43" y="45"/>
                </a:lnTo>
                <a:lnTo>
                  <a:pt x="43" y="43"/>
                </a:lnTo>
                <a:lnTo>
                  <a:pt x="43" y="41"/>
                </a:lnTo>
                <a:lnTo>
                  <a:pt x="44" y="39"/>
                </a:lnTo>
                <a:lnTo>
                  <a:pt x="45" y="38"/>
                </a:lnTo>
                <a:lnTo>
                  <a:pt x="47" y="36"/>
                </a:lnTo>
                <a:lnTo>
                  <a:pt x="49" y="35"/>
                </a:lnTo>
                <a:lnTo>
                  <a:pt x="50" y="35"/>
                </a:lnTo>
                <a:lnTo>
                  <a:pt x="55" y="35"/>
                </a:lnTo>
                <a:lnTo>
                  <a:pt x="55" y="35"/>
                </a:lnTo>
                <a:close/>
                <a:moveTo>
                  <a:pt x="89" y="35"/>
                </a:moveTo>
                <a:lnTo>
                  <a:pt x="91" y="35"/>
                </a:lnTo>
                <a:lnTo>
                  <a:pt x="93" y="36"/>
                </a:lnTo>
                <a:lnTo>
                  <a:pt x="94" y="38"/>
                </a:lnTo>
                <a:lnTo>
                  <a:pt x="96" y="39"/>
                </a:lnTo>
                <a:lnTo>
                  <a:pt x="97" y="41"/>
                </a:lnTo>
                <a:lnTo>
                  <a:pt x="97" y="43"/>
                </a:lnTo>
                <a:lnTo>
                  <a:pt x="97" y="45"/>
                </a:lnTo>
                <a:lnTo>
                  <a:pt x="97" y="47"/>
                </a:lnTo>
                <a:lnTo>
                  <a:pt x="97" y="48"/>
                </a:lnTo>
                <a:lnTo>
                  <a:pt x="96" y="50"/>
                </a:lnTo>
                <a:lnTo>
                  <a:pt x="94" y="52"/>
                </a:lnTo>
                <a:lnTo>
                  <a:pt x="93" y="53"/>
                </a:lnTo>
                <a:lnTo>
                  <a:pt x="91" y="54"/>
                </a:lnTo>
                <a:lnTo>
                  <a:pt x="89" y="54"/>
                </a:lnTo>
                <a:lnTo>
                  <a:pt x="87" y="55"/>
                </a:lnTo>
                <a:lnTo>
                  <a:pt x="85" y="54"/>
                </a:lnTo>
                <a:lnTo>
                  <a:pt x="83" y="54"/>
                </a:lnTo>
                <a:lnTo>
                  <a:pt x="82" y="53"/>
                </a:lnTo>
                <a:lnTo>
                  <a:pt x="80" y="52"/>
                </a:lnTo>
                <a:lnTo>
                  <a:pt x="79" y="50"/>
                </a:lnTo>
                <a:lnTo>
                  <a:pt x="78" y="48"/>
                </a:lnTo>
                <a:lnTo>
                  <a:pt x="78" y="47"/>
                </a:lnTo>
                <a:lnTo>
                  <a:pt x="77" y="45"/>
                </a:lnTo>
                <a:lnTo>
                  <a:pt x="78" y="43"/>
                </a:lnTo>
                <a:lnTo>
                  <a:pt x="78" y="41"/>
                </a:lnTo>
                <a:lnTo>
                  <a:pt x="79" y="39"/>
                </a:lnTo>
                <a:lnTo>
                  <a:pt x="80" y="38"/>
                </a:lnTo>
                <a:lnTo>
                  <a:pt x="82" y="36"/>
                </a:lnTo>
                <a:lnTo>
                  <a:pt x="83" y="35"/>
                </a:lnTo>
                <a:lnTo>
                  <a:pt x="85" y="35"/>
                </a:lnTo>
                <a:lnTo>
                  <a:pt x="89" y="35"/>
                </a:lnTo>
                <a:lnTo>
                  <a:pt x="89" y="35"/>
                </a:lnTo>
                <a:close/>
                <a:moveTo>
                  <a:pt x="65" y="0"/>
                </a:moveTo>
                <a:lnTo>
                  <a:pt x="61" y="0"/>
                </a:lnTo>
                <a:lnTo>
                  <a:pt x="57" y="1"/>
                </a:lnTo>
                <a:lnTo>
                  <a:pt x="52" y="3"/>
                </a:lnTo>
                <a:lnTo>
                  <a:pt x="49" y="4"/>
                </a:lnTo>
                <a:lnTo>
                  <a:pt x="45" y="6"/>
                </a:lnTo>
                <a:lnTo>
                  <a:pt x="41" y="9"/>
                </a:lnTo>
                <a:lnTo>
                  <a:pt x="38" y="11"/>
                </a:lnTo>
                <a:lnTo>
                  <a:pt x="35" y="14"/>
                </a:lnTo>
                <a:lnTo>
                  <a:pt x="33" y="17"/>
                </a:lnTo>
                <a:lnTo>
                  <a:pt x="31" y="20"/>
                </a:lnTo>
                <a:lnTo>
                  <a:pt x="29" y="24"/>
                </a:lnTo>
                <a:lnTo>
                  <a:pt x="27" y="28"/>
                </a:lnTo>
                <a:lnTo>
                  <a:pt x="26" y="31"/>
                </a:lnTo>
                <a:lnTo>
                  <a:pt x="25" y="35"/>
                </a:lnTo>
                <a:lnTo>
                  <a:pt x="25" y="39"/>
                </a:lnTo>
                <a:lnTo>
                  <a:pt x="26" y="45"/>
                </a:lnTo>
                <a:lnTo>
                  <a:pt x="27" y="50"/>
                </a:lnTo>
                <a:lnTo>
                  <a:pt x="29" y="55"/>
                </a:lnTo>
                <a:lnTo>
                  <a:pt x="31" y="59"/>
                </a:lnTo>
                <a:lnTo>
                  <a:pt x="34" y="63"/>
                </a:lnTo>
                <a:lnTo>
                  <a:pt x="38" y="67"/>
                </a:lnTo>
                <a:lnTo>
                  <a:pt x="42" y="71"/>
                </a:lnTo>
                <a:lnTo>
                  <a:pt x="47" y="73"/>
                </a:lnTo>
                <a:lnTo>
                  <a:pt x="45" y="82"/>
                </a:lnTo>
                <a:lnTo>
                  <a:pt x="45" y="84"/>
                </a:lnTo>
                <a:lnTo>
                  <a:pt x="46" y="87"/>
                </a:lnTo>
                <a:lnTo>
                  <a:pt x="48" y="89"/>
                </a:lnTo>
                <a:lnTo>
                  <a:pt x="49" y="89"/>
                </a:lnTo>
                <a:lnTo>
                  <a:pt x="91" y="89"/>
                </a:lnTo>
                <a:lnTo>
                  <a:pt x="92" y="89"/>
                </a:lnTo>
                <a:lnTo>
                  <a:pt x="94" y="87"/>
                </a:lnTo>
                <a:lnTo>
                  <a:pt x="95" y="84"/>
                </a:lnTo>
                <a:lnTo>
                  <a:pt x="95" y="82"/>
                </a:lnTo>
                <a:lnTo>
                  <a:pt x="93" y="73"/>
                </a:lnTo>
                <a:lnTo>
                  <a:pt x="98" y="71"/>
                </a:lnTo>
                <a:lnTo>
                  <a:pt x="102" y="67"/>
                </a:lnTo>
                <a:lnTo>
                  <a:pt x="106" y="63"/>
                </a:lnTo>
                <a:lnTo>
                  <a:pt x="109" y="59"/>
                </a:lnTo>
                <a:lnTo>
                  <a:pt x="111" y="55"/>
                </a:lnTo>
                <a:lnTo>
                  <a:pt x="113" y="50"/>
                </a:lnTo>
                <a:lnTo>
                  <a:pt x="114" y="45"/>
                </a:lnTo>
                <a:lnTo>
                  <a:pt x="115" y="39"/>
                </a:lnTo>
                <a:lnTo>
                  <a:pt x="115" y="35"/>
                </a:lnTo>
                <a:lnTo>
                  <a:pt x="114" y="31"/>
                </a:lnTo>
                <a:lnTo>
                  <a:pt x="113" y="28"/>
                </a:lnTo>
                <a:lnTo>
                  <a:pt x="111" y="24"/>
                </a:lnTo>
                <a:lnTo>
                  <a:pt x="109" y="20"/>
                </a:lnTo>
                <a:lnTo>
                  <a:pt x="107" y="17"/>
                </a:lnTo>
                <a:lnTo>
                  <a:pt x="105" y="14"/>
                </a:lnTo>
                <a:lnTo>
                  <a:pt x="102" y="11"/>
                </a:lnTo>
                <a:lnTo>
                  <a:pt x="98" y="9"/>
                </a:lnTo>
                <a:lnTo>
                  <a:pt x="95" y="6"/>
                </a:lnTo>
                <a:lnTo>
                  <a:pt x="91" y="4"/>
                </a:lnTo>
                <a:lnTo>
                  <a:pt x="87" y="3"/>
                </a:lnTo>
                <a:lnTo>
                  <a:pt x="83" y="1"/>
                </a:lnTo>
                <a:lnTo>
                  <a:pt x="79" y="0"/>
                </a:lnTo>
                <a:lnTo>
                  <a:pt x="75" y="0"/>
                </a:lnTo>
                <a:lnTo>
                  <a:pt x="65" y="0"/>
                </a:lnTo>
                <a:lnTo>
                  <a:pt x="65" y="0"/>
                </a:lnTo>
                <a:close/>
                <a:moveTo>
                  <a:pt x="10" y="79"/>
                </a:moveTo>
                <a:lnTo>
                  <a:pt x="8" y="80"/>
                </a:lnTo>
                <a:lnTo>
                  <a:pt x="6" y="81"/>
                </a:lnTo>
                <a:lnTo>
                  <a:pt x="5" y="82"/>
                </a:lnTo>
                <a:lnTo>
                  <a:pt x="1" y="91"/>
                </a:lnTo>
                <a:lnTo>
                  <a:pt x="0" y="93"/>
                </a:lnTo>
                <a:lnTo>
                  <a:pt x="0" y="95"/>
                </a:lnTo>
                <a:lnTo>
                  <a:pt x="1" y="97"/>
                </a:lnTo>
                <a:lnTo>
                  <a:pt x="3" y="98"/>
                </a:lnTo>
                <a:lnTo>
                  <a:pt x="47" y="120"/>
                </a:lnTo>
                <a:lnTo>
                  <a:pt x="3" y="141"/>
                </a:lnTo>
                <a:lnTo>
                  <a:pt x="1" y="142"/>
                </a:lnTo>
                <a:lnTo>
                  <a:pt x="0" y="144"/>
                </a:lnTo>
                <a:lnTo>
                  <a:pt x="0" y="146"/>
                </a:lnTo>
                <a:lnTo>
                  <a:pt x="1" y="148"/>
                </a:lnTo>
                <a:lnTo>
                  <a:pt x="5" y="157"/>
                </a:lnTo>
                <a:lnTo>
                  <a:pt x="6" y="158"/>
                </a:lnTo>
                <a:lnTo>
                  <a:pt x="8" y="159"/>
                </a:lnTo>
                <a:lnTo>
                  <a:pt x="10" y="160"/>
                </a:lnTo>
                <a:lnTo>
                  <a:pt x="12" y="159"/>
                </a:lnTo>
                <a:lnTo>
                  <a:pt x="70" y="131"/>
                </a:lnTo>
                <a:lnTo>
                  <a:pt x="128" y="159"/>
                </a:lnTo>
                <a:lnTo>
                  <a:pt x="130" y="160"/>
                </a:lnTo>
                <a:lnTo>
                  <a:pt x="132" y="159"/>
                </a:lnTo>
                <a:lnTo>
                  <a:pt x="133" y="158"/>
                </a:lnTo>
                <a:lnTo>
                  <a:pt x="135" y="157"/>
                </a:lnTo>
                <a:lnTo>
                  <a:pt x="139" y="148"/>
                </a:lnTo>
                <a:lnTo>
                  <a:pt x="140" y="146"/>
                </a:lnTo>
                <a:lnTo>
                  <a:pt x="139" y="144"/>
                </a:lnTo>
                <a:lnTo>
                  <a:pt x="138" y="142"/>
                </a:lnTo>
                <a:lnTo>
                  <a:pt x="137" y="141"/>
                </a:lnTo>
                <a:lnTo>
                  <a:pt x="93" y="120"/>
                </a:lnTo>
                <a:lnTo>
                  <a:pt x="137" y="98"/>
                </a:lnTo>
                <a:lnTo>
                  <a:pt x="138" y="97"/>
                </a:lnTo>
                <a:lnTo>
                  <a:pt x="139" y="95"/>
                </a:lnTo>
                <a:lnTo>
                  <a:pt x="140" y="93"/>
                </a:lnTo>
                <a:lnTo>
                  <a:pt x="139" y="91"/>
                </a:lnTo>
                <a:lnTo>
                  <a:pt x="135" y="82"/>
                </a:lnTo>
                <a:lnTo>
                  <a:pt x="133" y="81"/>
                </a:lnTo>
                <a:lnTo>
                  <a:pt x="132" y="80"/>
                </a:lnTo>
                <a:lnTo>
                  <a:pt x="130" y="79"/>
                </a:lnTo>
                <a:lnTo>
                  <a:pt x="128" y="80"/>
                </a:lnTo>
                <a:lnTo>
                  <a:pt x="70" y="109"/>
                </a:lnTo>
                <a:lnTo>
                  <a:pt x="12" y="80"/>
                </a:lnTo>
                <a:lnTo>
                  <a:pt x="10" y="79"/>
                </a:lnTo>
                <a:lnTo>
                  <a:pt x="10" y="79"/>
                </a:lnTo>
                <a:lnTo>
                  <a:pt x="10" y="7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A82DF914-D100-F7C5-2EA0-36BC1286A3F8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3575050"/>
            <a:ext cx="250825" cy="254000"/>
          </a:xfrm>
          <a:custGeom>
            <a:avLst/>
            <a:gdLst>
              <a:gd name="T0" fmla="*/ 57 w 158"/>
              <a:gd name="T1" fmla="*/ 55 h 160"/>
              <a:gd name="T2" fmla="*/ 62 w 158"/>
              <a:gd name="T3" fmla="*/ 59 h 160"/>
              <a:gd name="T4" fmla="*/ 63 w 158"/>
              <a:gd name="T5" fmla="*/ 65 h 160"/>
              <a:gd name="T6" fmla="*/ 62 w 158"/>
              <a:gd name="T7" fmla="*/ 70 h 160"/>
              <a:gd name="T8" fmla="*/ 57 w 158"/>
              <a:gd name="T9" fmla="*/ 74 h 160"/>
              <a:gd name="T10" fmla="*/ 50 w 158"/>
              <a:gd name="T11" fmla="*/ 74 h 160"/>
              <a:gd name="T12" fmla="*/ 45 w 158"/>
              <a:gd name="T13" fmla="*/ 70 h 160"/>
              <a:gd name="T14" fmla="*/ 43 w 158"/>
              <a:gd name="T15" fmla="*/ 65 h 160"/>
              <a:gd name="T16" fmla="*/ 45 w 158"/>
              <a:gd name="T17" fmla="*/ 59 h 160"/>
              <a:gd name="T18" fmla="*/ 50 w 158"/>
              <a:gd name="T19" fmla="*/ 55 h 160"/>
              <a:gd name="T20" fmla="*/ 53 w 158"/>
              <a:gd name="T21" fmla="*/ 54 h 160"/>
              <a:gd name="T22" fmla="*/ 107 w 158"/>
              <a:gd name="T23" fmla="*/ 55 h 160"/>
              <a:gd name="T24" fmla="*/ 112 w 158"/>
              <a:gd name="T25" fmla="*/ 57 h 160"/>
              <a:gd name="T26" fmla="*/ 114 w 158"/>
              <a:gd name="T27" fmla="*/ 63 h 160"/>
              <a:gd name="T28" fmla="*/ 114 w 158"/>
              <a:gd name="T29" fmla="*/ 69 h 160"/>
              <a:gd name="T30" fmla="*/ 110 w 158"/>
              <a:gd name="T31" fmla="*/ 73 h 160"/>
              <a:gd name="T32" fmla="*/ 103 w 158"/>
              <a:gd name="T33" fmla="*/ 75 h 160"/>
              <a:gd name="T34" fmla="*/ 97 w 158"/>
              <a:gd name="T35" fmla="*/ 72 h 160"/>
              <a:gd name="T36" fmla="*/ 94 w 158"/>
              <a:gd name="T37" fmla="*/ 67 h 160"/>
              <a:gd name="T38" fmla="*/ 95 w 158"/>
              <a:gd name="T39" fmla="*/ 60 h 160"/>
              <a:gd name="T40" fmla="*/ 99 w 158"/>
              <a:gd name="T41" fmla="*/ 56 h 160"/>
              <a:gd name="T42" fmla="*/ 105 w 158"/>
              <a:gd name="T43" fmla="*/ 54 h 160"/>
              <a:gd name="T44" fmla="*/ 113 w 158"/>
              <a:gd name="T45" fmla="*/ 101 h 160"/>
              <a:gd name="T46" fmla="*/ 117 w 158"/>
              <a:gd name="T47" fmla="*/ 106 h 160"/>
              <a:gd name="T48" fmla="*/ 112 w 158"/>
              <a:gd name="T49" fmla="*/ 113 h 160"/>
              <a:gd name="T50" fmla="*/ 100 w 158"/>
              <a:gd name="T51" fmla="*/ 122 h 160"/>
              <a:gd name="T52" fmla="*/ 84 w 158"/>
              <a:gd name="T53" fmla="*/ 126 h 160"/>
              <a:gd name="T54" fmla="*/ 69 w 158"/>
              <a:gd name="T55" fmla="*/ 125 h 160"/>
              <a:gd name="T56" fmla="*/ 54 w 158"/>
              <a:gd name="T57" fmla="*/ 120 h 160"/>
              <a:gd name="T58" fmla="*/ 42 w 158"/>
              <a:gd name="T59" fmla="*/ 109 h 160"/>
              <a:gd name="T60" fmla="*/ 42 w 158"/>
              <a:gd name="T61" fmla="*/ 104 h 160"/>
              <a:gd name="T62" fmla="*/ 46 w 158"/>
              <a:gd name="T63" fmla="*/ 101 h 160"/>
              <a:gd name="T64" fmla="*/ 53 w 158"/>
              <a:gd name="T65" fmla="*/ 106 h 160"/>
              <a:gd name="T66" fmla="*/ 63 w 158"/>
              <a:gd name="T67" fmla="*/ 113 h 160"/>
              <a:gd name="T68" fmla="*/ 75 w 158"/>
              <a:gd name="T69" fmla="*/ 116 h 160"/>
              <a:gd name="T70" fmla="*/ 87 w 158"/>
              <a:gd name="T71" fmla="*/ 116 h 160"/>
              <a:gd name="T72" fmla="*/ 99 w 158"/>
              <a:gd name="T73" fmla="*/ 111 h 160"/>
              <a:gd name="T74" fmla="*/ 108 w 158"/>
              <a:gd name="T75" fmla="*/ 103 h 160"/>
              <a:gd name="T76" fmla="*/ 113 w 158"/>
              <a:gd name="T77" fmla="*/ 101 h 160"/>
              <a:gd name="T78" fmla="*/ 71 w 158"/>
              <a:gd name="T79" fmla="*/ 1 h 160"/>
              <a:gd name="T80" fmla="*/ 48 w 158"/>
              <a:gd name="T81" fmla="*/ 6 h 160"/>
              <a:gd name="T82" fmla="*/ 28 w 158"/>
              <a:gd name="T83" fmla="*/ 18 h 160"/>
              <a:gd name="T84" fmla="*/ 13 w 158"/>
              <a:gd name="T85" fmla="*/ 36 h 160"/>
              <a:gd name="T86" fmla="*/ 3 w 158"/>
              <a:gd name="T87" fmla="*/ 56 h 160"/>
              <a:gd name="T88" fmla="*/ 0 w 158"/>
              <a:gd name="T89" fmla="*/ 80 h 160"/>
              <a:gd name="T90" fmla="*/ 3 w 158"/>
              <a:gd name="T91" fmla="*/ 104 h 160"/>
              <a:gd name="T92" fmla="*/ 13 w 158"/>
              <a:gd name="T93" fmla="*/ 125 h 160"/>
              <a:gd name="T94" fmla="*/ 28 w 158"/>
              <a:gd name="T95" fmla="*/ 142 h 160"/>
              <a:gd name="T96" fmla="*/ 48 w 158"/>
              <a:gd name="T97" fmla="*/ 154 h 160"/>
              <a:gd name="T98" fmla="*/ 71 w 158"/>
              <a:gd name="T99" fmla="*/ 160 h 160"/>
              <a:gd name="T100" fmla="*/ 103 w 158"/>
              <a:gd name="T101" fmla="*/ 157 h 160"/>
              <a:gd name="T102" fmla="*/ 123 w 158"/>
              <a:gd name="T103" fmla="*/ 147 h 160"/>
              <a:gd name="T104" fmla="*/ 140 w 158"/>
              <a:gd name="T105" fmla="*/ 131 h 160"/>
              <a:gd name="T106" fmla="*/ 152 w 158"/>
              <a:gd name="T107" fmla="*/ 111 h 160"/>
              <a:gd name="T108" fmla="*/ 158 w 158"/>
              <a:gd name="T109" fmla="*/ 89 h 160"/>
              <a:gd name="T110" fmla="*/ 157 w 158"/>
              <a:gd name="T111" fmla="*/ 64 h 160"/>
              <a:gd name="T112" fmla="*/ 149 w 158"/>
              <a:gd name="T113" fmla="*/ 42 h 160"/>
              <a:gd name="T114" fmla="*/ 135 w 158"/>
              <a:gd name="T115" fmla="*/ 24 h 160"/>
              <a:gd name="T116" fmla="*/ 117 w 158"/>
              <a:gd name="T117" fmla="*/ 10 h 160"/>
              <a:gd name="T118" fmla="*/ 95 w 158"/>
              <a:gd name="T119" fmla="*/ 2 h 160"/>
              <a:gd name="T120" fmla="*/ 79 w 158"/>
              <a:gd name="T12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8" h="160">
                <a:moveTo>
                  <a:pt x="53" y="54"/>
                </a:moveTo>
                <a:lnTo>
                  <a:pt x="55" y="55"/>
                </a:lnTo>
                <a:lnTo>
                  <a:pt x="57" y="55"/>
                </a:lnTo>
                <a:lnTo>
                  <a:pt x="59" y="56"/>
                </a:lnTo>
                <a:lnTo>
                  <a:pt x="60" y="57"/>
                </a:lnTo>
                <a:lnTo>
                  <a:pt x="62" y="59"/>
                </a:lnTo>
                <a:lnTo>
                  <a:pt x="63" y="60"/>
                </a:lnTo>
                <a:lnTo>
                  <a:pt x="63" y="63"/>
                </a:lnTo>
                <a:lnTo>
                  <a:pt x="63" y="65"/>
                </a:lnTo>
                <a:lnTo>
                  <a:pt x="63" y="67"/>
                </a:lnTo>
                <a:lnTo>
                  <a:pt x="63" y="69"/>
                </a:lnTo>
                <a:lnTo>
                  <a:pt x="62" y="70"/>
                </a:lnTo>
                <a:lnTo>
                  <a:pt x="60" y="72"/>
                </a:lnTo>
                <a:lnTo>
                  <a:pt x="59" y="73"/>
                </a:lnTo>
                <a:lnTo>
                  <a:pt x="57" y="74"/>
                </a:lnTo>
                <a:lnTo>
                  <a:pt x="55" y="75"/>
                </a:lnTo>
                <a:lnTo>
                  <a:pt x="51" y="75"/>
                </a:lnTo>
                <a:lnTo>
                  <a:pt x="50" y="74"/>
                </a:lnTo>
                <a:lnTo>
                  <a:pt x="48" y="73"/>
                </a:lnTo>
                <a:lnTo>
                  <a:pt x="46" y="72"/>
                </a:lnTo>
                <a:lnTo>
                  <a:pt x="45" y="70"/>
                </a:lnTo>
                <a:lnTo>
                  <a:pt x="44" y="69"/>
                </a:lnTo>
                <a:lnTo>
                  <a:pt x="43" y="67"/>
                </a:lnTo>
                <a:lnTo>
                  <a:pt x="43" y="65"/>
                </a:lnTo>
                <a:lnTo>
                  <a:pt x="43" y="63"/>
                </a:lnTo>
                <a:lnTo>
                  <a:pt x="44" y="60"/>
                </a:lnTo>
                <a:lnTo>
                  <a:pt x="45" y="59"/>
                </a:lnTo>
                <a:lnTo>
                  <a:pt x="46" y="57"/>
                </a:lnTo>
                <a:lnTo>
                  <a:pt x="48" y="56"/>
                </a:lnTo>
                <a:lnTo>
                  <a:pt x="50" y="55"/>
                </a:lnTo>
                <a:lnTo>
                  <a:pt x="51" y="55"/>
                </a:lnTo>
                <a:lnTo>
                  <a:pt x="53" y="54"/>
                </a:lnTo>
                <a:lnTo>
                  <a:pt x="53" y="54"/>
                </a:lnTo>
                <a:lnTo>
                  <a:pt x="53" y="54"/>
                </a:lnTo>
                <a:close/>
                <a:moveTo>
                  <a:pt x="105" y="54"/>
                </a:moveTo>
                <a:lnTo>
                  <a:pt x="107" y="55"/>
                </a:lnTo>
                <a:lnTo>
                  <a:pt x="109" y="55"/>
                </a:lnTo>
                <a:lnTo>
                  <a:pt x="110" y="56"/>
                </a:lnTo>
                <a:lnTo>
                  <a:pt x="112" y="57"/>
                </a:lnTo>
                <a:lnTo>
                  <a:pt x="113" y="59"/>
                </a:lnTo>
                <a:lnTo>
                  <a:pt x="114" y="60"/>
                </a:lnTo>
                <a:lnTo>
                  <a:pt x="114" y="63"/>
                </a:lnTo>
                <a:lnTo>
                  <a:pt x="115" y="65"/>
                </a:lnTo>
                <a:lnTo>
                  <a:pt x="114" y="67"/>
                </a:lnTo>
                <a:lnTo>
                  <a:pt x="114" y="69"/>
                </a:lnTo>
                <a:lnTo>
                  <a:pt x="113" y="70"/>
                </a:lnTo>
                <a:lnTo>
                  <a:pt x="112" y="72"/>
                </a:lnTo>
                <a:lnTo>
                  <a:pt x="110" y="73"/>
                </a:lnTo>
                <a:lnTo>
                  <a:pt x="109" y="74"/>
                </a:lnTo>
                <a:lnTo>
                  <a:pt x="107" y="75"/>
                </a:lnTo>
                <a:lnTo>
                  <a:pt x="103" y="75"/>
                </a:lnTo>
                <a:lnTo>
                  <a:pt x="101" y="74"/>
                </a:lnTo>
                <a:lnTo>
                  <a:pt x="99" y="73"/>
                </a:lnTo>
                <a:lnTo>
                  <a:pt x="97" y="72"/>
                </a:lnTo>
                <a:lnTo>
                  <a:pt x="96" y="70"/>
                </a:lnTo>
                <a:lnTo>
                  <a:pt x="95" y="69"/>
                </a:lnTo>
                <a:lnTo>
                  <a:pt x="94" y="67"/>
                </a:lnTo>
                <a:lnTo>
                  <a:pt x="94" y="65"/>
                </a:lnTo>
                <a:lnTo>
                  <a:pt x="94" y="63"/>
                </a:lnTo>
                <a:lnTo>
                  <a:pt x="95" y="60"/>
                </a:lnTo>
                <a:lnTo>
                  <a:pt x="96" y="59"/>
                </a:lnTo>
                <a:lnTo>
                  <a:pt x="97" y="57"/>
                </a:lnTo>
                <a:lnTo>
                  <a:pt x="99" y="56"/>
                </a:lnTo>
                <a:lnTo>
                  <a:pt x="101" y="55"/>
                </a:lnTo>
                <a:lnTo>
                  <a:pt x="103" y="55"/>
                </a:lnTo>
                <a:lnTo>
                  <a:pt x="105" y="54"/>
                </a:lnTo>
                <a:lnTo>
                  <a:pt x="105" y="54"/>
                </a:lnTo>
                <a:lnTo>
                  <a:pt x="105" y="54"/>
                </a:lnTo>
                <a:close/>
                <a:moveTo>
                  <a:pt x="113" y="101"/>
                </a:moveTo>
                <a:lnTo>
                  <a:pt x="115" y="102"/>
                </a:lnTo>
                <a:lnTo>
                  <a:pt x="117" y="104"/>
                </a:lnTo>
                <a:lnTo>
                  <a:pt x="117" y="106"/>
                </a:lnTo>
                <a:lnTo>
                  <a:pt x="117" y="107"/>
                </a:lnTo>
                <a:lnTo>
                  <a:pt x="116" y="109"/>
                </a:lnTo>
                <a:lnTo>
                  <a:pt x="112" y="113"/>
                </a:lnTo>
                <a:lnTo>
                  <a:pt x="108" y="117"/>
                </a:lnTo>
                <a:lnTo>
                  <a:pt x="104" y="120"/>
                </a:lnTo>
                <a:lnTo>
                  <a:pt x="100" y="122"/>
                </a:lnTo>
                <a:lnTo>
                  <a:pt x="94" y="124"/>
                </a:lnTo>
                <a:lnTo>
                  <a:pt x="89" y="125"/>
                </a:lnTo>
                <a:lnTo>
                  <a:pt x="84" y="126"/>
                </a:lnTo>
                <a:lnTo>
                  <a:pt x="79" y="127"/>
                </a:lnTo>
                <a:lnTo>
                  <a:pt x="74" y="126"/>
                </a:lnTo>
                <a:lnTo>
                  <a:pt x="69" y="125"/>
                </a:lnTo>
                <a:lnTo>
                  <a:pt x="63" y="124"/>
                </a:lnTo>
                <a:lnTo>
                  <a:pt x="59" y="122"/>
                </a:lnTo>
                <a:lnTo>
                  <a:pt x="54" y="120"/>
                </a:lnTo>
                <a:lnTo>
                  <a:pt x="50" y="117"/>
                </a:lnTo>
                <a:lnTo>
                  <a:pt x="46" y="113"/>
                </a:lnTo>
                <a:lnTo>
                  <a:pt x="42" y="109"/>
                </a:lnTo>
                <a:lnTo>
                  <a:pt x="41" y="107"/>
                </a:lnTo>
                <a:lnTo>
                  <a:pt x="41" y="106"/>
                </a:lnTo>
                <a:lnTo>
                  <a:pt x="42" y="104"/>
                </a:lnTo>
                <a:lnTo>
                  <a:pt x="43" y="102"/>
                </a:lnTo>
                <a:lnTo>
                  <a:pt x="44" y="101"/>
                </a:lnTo>
                <a:lnTo>
                  <a:pt x="46" y="101"/>
                </a:lnTo>
                <a:lnTo>
                  <a:pt x="48" y="102"/>
                </a:lnTo>
                <a:lnTo>
                  <a:pt x="50" y="103"/>
                </a:lnTo>
                <a:lnTo>
                  <a:pt x="53" y="106"/>
                </a:lnTo>
                <a:lnTo>
                  <a:pt x="56" y="109"/>
                </a:lnTo>
                <a:lnTo>
                  <a:pt x="59" y="111"/>
                </a:lnTo>
                <a:lnTo>
                  <a:pt x="63" y="113"/>
                </a:lnTo>
                <a:lnTo>
                  <a:pt x="67" y="114"/>
                </a:lnTo>
                <a:lnTo>
                  <a:pt x="71" y="116"/>
                </a:lnTo>
                <a:lnTo>
                  <a:pt x="75" y="116"/>
                </a:lnTo>
                <a:lnTo>
                  <a:pt x="79" y="117"/>
                </a:lnTo>
                <a:lnTo>
                  <a:pt x="83" y="116"/>
                </a:lnTo>
                <a:lnTo>
                  <a:pt x="87" y="116"/>
                </a:lnTo>
                <a:lnTo>
                  <a:pt x="91" y="114"/>
                </a:lnTo>
                <a:lnTo>
                  <a:pt x="95" y="113"/>
                </a:lnTo>
                <a:lnTo>
                  <a:pt x="99" y="111"/>
                </a:lnTo>
                <a:lnTo>
                  <a:pt x="102" y="109"/>
                </a:lnTo>
                <a:lnTo>
                  <a:pt x="105" y="106"/>
                </a:lnTo>
                <a:lnTo>
                  <a:pt x="108" y="103"/>
                </a:lnTo>
                <a:lnTo>
                  <a:pt x="110" y="102"/>
                </a:lnTo>
                <a:lnTo>
                  <a:pt x="111" y="101"/>
                </a:lnTo>
                <a:lnTo>
                  <a:pt x="113" y="101"/>
                </a:lnTo>
                <a:lnTo>
                  <a:pt x="113" y="101"/>
                </a:lnTo>
                <a:close/>
                <a:moveTo>
                  <a:pt x="79" y="0"/>
                </a:moveTo>
                <a:lnTo>
                  <a:pt x="71" y="1"/>
                </a:lnTo>
                <a:lnTo>
                  <a:pt x="63" y="2"/>
                </a:lnTo>
                <a:lnTo>
                  <a:pt x="55" y="4"/>
                </a:lnTo>
                <a:lnTo>
                  <a:pt x="48" y="6"/>
                </a:lnTo>
                <a:lnTo>
                  <a:pt x="41" y="10"/>
                </a:lnTo>
                <a:lnTo>
                  <a:pt x="35" y="14"/>
                </a:lnTo>
                <a:lnTo>
                  <a:pt x="28" y="18"/>
                </a:lnTo>
                <a:lnTo>
                  <a:pt x="23" y="24"/>
                </a:lnTo>
                <a:lnTo>
                  <a:pt x="18" y="29"/>
                </a:lnTo>
                <a:lnTo>
                  <a:pt x="13" y="36"/>
                </a:lnTo>
                <a:lnTo>
                  <a:pt x="9" y="42"/>
                </a:lnTo>
                <a:lnTo>
                  <a:pt x="6" y="49"/>
                </a:lnTo>
                <a:lnTo>
                  <a:pt x="3" y="56"/>
                </a:lnTo>
                <a:lnTo>
                  <a:pt x="1" y="64"/>
                </a:lnTo>
                <a:lnTo>
                  <a:pt x="0" y="72"/>
                </a:lnTo>
                <a:lnTo>
                  <a:pt x="0" y="80"/>
                </a:lnTo>
                <a:lnTo>
                  <a:pt x="0" y="89"/>
                </a:lnTo>
                <a:lnTo>
                  <a:pt x="1" y="96"/>
                </a:lnTo>
                <a:lnTo>
                  <a:pt x="3" y="104"/>
                </a:lnTo>
                <a:lnTo>
                  <a:pt x="6" y="111"/>
                </a:lnTo>
                <a:lnTo>
                  <a:pt x="9" y="119"/>
                </a:lnTo>
                <a:lnTo>
                  <a:pt x="13" y="125"/>
                </a:lnTo>
                <a:lnTo>
                  <a:pt x="18" y="131"/>
                </a:lnTo>
                <a:lnTo>
                  <a:pt x="23" y="137"/>
                </a:lnTo>
                <a:lnTo>
                  <a:pt x="28" y="142"/>
                </a:lnTo>
                <a:lnTo>
                  <a:pt x="35" y="147"/>
                </a:lnTo>
                <a:lnTo>
                  <a:pt x="41" y="151"/>
                </a:lnTo>
                <a:lnTo>
                  <a:pt x="48" y="154"/>
                </a:lnTo>
                <a:lnTo>
                  <a:pt x="55" y="157"/>
                </a:lnTo>
                <a:lnTo>
                  <a:pt x="63" y="159"/>
                </a:lnTo>
                <a:lnTo>
                  <a:pt x="71" y="160"/>
                </a:lnTo>
                <a:lnTo>
                  <a:pt x="87" y="160"/>
                </a:lnTo>
                <a:lnTo>
                  <a:pt x="95" y="159"/>
                </a:lnTo>
                <a:lnTo>
                  <a:pt x="103" y="157"/>
                </a:lnTo>
                <a:lnTo>
                  <a:pt x="110" y="154"/>
                </a:lnTo>
                <a:lnTo>
                  <a:pt x="117" y="151"/>
                </a:lnTo>
                <a:lnTo>
                  <a:pt x="123" y="147"/>
                </a:lnTo>
                <a:lnTo>
                  <a:pt x="129" y="142"/>
                </a:lnTo>
                <a:lnTo>
                  <a:pt x="135" y="137"/>
                </a:lnTo>
                <a:lnTo>
                  <a:pt x="140" y="131"/>
                </a:lnTo>
                <a:lnTo>
                  <a:pt x="145" y="125"/>
                </a:lnTo>
                <a:lnTo>
                  <a:pt x="149" y="119"/>
                </a:lnTo>
                <a:lnTo>
                  <a:pt x="152" y="111"/>
                </a:lnTo>
                <a:lnTo>
                  <a:pt x="155" y="104"/>
                </a:lnTo>
                <a:lnTo>
                  <a:pt x="157" y="96"/>
                </a:lnTo>
                <a:lnTo>
                  <a:pt x="158" y="89"/>
                </a:lnTo>
                <a:lnTo>
                  <a:pt x="158" y="80"/>
                </a:lnTo>
                <a:lnTo>
                  <a:pt x="158" y="72"/>
                </a:lnTo>
                <a:lnTo>
                  <a:pt x="157" y="64"/>
                </a:lnTo>
                <a:lnTo>
                  <a:pt x="155" y="56"/>
                </a:lnTo>
                <a:lnTo>
                  <a:pt x="152" y="49"/>
                </a:lnTo>
                <a:lnTo>
                  <a:pt x="149" y="42"/>
                </a:lnTo>
                <a:lnTo>
                  <a:pt x="145" y="36"/>
                </a:lnTo>
                <a:lnTo>
                  <a:pt x="140" y="29"/>
                </a:lnTo>
                <a:lnTo>
                  <a:pt x="135" y="24"/>
                </a:lnTo>
                <a:lnTo>
                  <a:pt x="129" y="18"/>
                </a:lnTo>
                <a:lnTo>
                  <a:pt x="123" y="14"/>
                </a:lnTo>
                <a:lnTo>
                  <a:pt x="117" y="10"/>
                </a:lnTo>
                <a:lnTo>
                  <a:pt x="110" y="6"/>
                </a:lnTo>
                <a:lnTo>
                  <a:pt x="103" y="4"/>
                </a:lnTo>
                <a:lnTo>
                  <a:pt x="95" y="2"/>
                </a:lnTo>
                <a:lnTo>
                  <a:pt x="87" y="1"/>
                </a:lnTo>
                <a:lnTo>
                  <a:pt x="79" y="0"/>
                </a:lnTo>
                <a:lnTo>
                  <a:pt x="79" y="0"/>
                </a:lnTo>
                <a:lnTo>
                  <a:pt x="7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692BBA2D-6709-0C7D-BFA7-10F21A78F970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3049588"/>
            <a:ext cx="254000" cy="204788"/>
          </a:xfrm>
          <a:custGeom>
            <a:avLst/>
            <a:gdLst>
              <a:gd name="T0" fmla="*/ 25 w 160"/>
              <a:gd name="T1" fmla="*/ 2 h 129"/>
              <a:gd name="T2" fmla="*/ 15 w 160"/>
              <a:gd name="T3" fmla="*/ 6 h 129"/>
              <a:gd name="T4" fmla="*/ 8 w 160"/>
              <a:gd name="T5" fmla="*/ 13 h 129"/>
              <a:gd name="T6" fmla="*/ 2 w 160"/>
              <a:gd name="T7" fmla="*/ 23 h 129"/>
              <a:gd name="T8" fmla="*/ 0 w 160"/>
              <a:gd name="T9" fmla="*/ 33 h 129"/>
              <a:gd name="T10" fmla="*/ 0 w 160"/>
              <a:gd name="T11" fmla="*/ 44 h 129"/>
              <a:gd name="T12" fmla="*/ 4 w 160"/>
              <a:gd name="T13" fmla="*/ 54 h 129"/>
              <a:gd name="T14" fmla="*/ 11 w 160"/>
              <a:gd name="T15" fmla="*/ 62 h 129"/>
              <a:gd name="T16" fmla="*/ 19 w 160"/>
              <a:gd name="T17" fmla="*/ 68 h 129"/>
              <a:gd name="T18" fmla="*/ 29 w 160"/>
              <a:gd name="T19" fmla="*/ 72 h 129"/>
              <a:gd name="T20" fmla="*/ 79 w 160"/>
              <a:gd name="T21" fmla="*/ 76 h 129"/>
              <a:gd name="T22" fmla="*/ 87 w 160"/>
              <a:gd name="T23" fmla="*/ 79 h 129"/>
              <a:gd name="T24" fmla="*/ 99 w 160"/>
              <a:gd name="T25" fmla="*/ 81 h 129"/>
              <a:gd name="T26" fmla="*/ 107 w 160"/>
              <a:gd name="T27" fmla="*/ 78 h 129"/>
              <a:gd name="T28" fmla="*/ 117 w 160"/>
              <a:gd name="T29" fmla="*/ 72 h 129"/>
              <a:gd name="T30" fmla="*/ 140 w 160"/>
              <a:gd name="T31" fmla="*/ 71 h 129"/>
              <a:gd name="T32" fmla="*/ 147 w 160"/>
              <a:gd name="T33" fmla="*/ 68 h 129"/>
              <a:gd name="T34" fmla="*/ 153 w 160"/>
              <a:gd name="T35" fmla="*/ 62 h 129"/>
              <a:gd name="T36" fmla="*/ 157 w 160"/>
              <a:gd name="T37" fmla="*/ 56 h 129"/>
              <a:gd name="T38" fmla="*/ 159 w 160"/>
              <a:gd name="T39" fmla="*/ 48 h 129"/>
              <a:gd name="T40" fmla="*/ 159 w 160"/>
              <a:gd name="T41" fmla="*/ 39 h 129"/>
              <a:gd name="T42" fmla="*/ 156 w 160"/>
              <a:gd name="T43" fmla="*/ 31 h 129"/>
              <a:gd name="T44" fmla="*/ 152 w 160"/>
              <a:gd name="T45" fmla="*/ 25 h 129"/>
              <a:gd name="T46" fmla="*/ 145 w 160"/>
              <a:gd name="T47" fmla="*/ 19 h 129"/>
              <a:gd name="T48" fmla="*/ 138 w 160"/>
              <a:gd name="T49" fmla="*/ 17 h 129"/>
              <a:gd name="T50" fmla="*/ 125 w 160"/>
              <a:gd name="T51" fmla="*/ 17 h 129"/>
              <a:gd name="T52" fmla="*/ 117 w 160"/>
              <a:gd name="T53" fmla="*/ 15 h 129"/>
              <a:gd name="T54" fmla="*/ 106 w 160"/>
              <a:gd name="T55" fmla="*/ 5 h 129"/>
              <a:gd name="T56" fmla="*/ 93 w 160"/>
              <a:gd name="T57" fmla="*/ 0 h 129"/>
              <a:gd name="T58" fmla="*/ 80 w 160"/>
              <a:gd name="T59" fmla="*/ 1 h 129"/>
              <a:gd name="T60" fmla="*/ 70 w 160"/>
              <a:gd name="T61" fmla="*/ 4 h 129"/>
              <a:gd name="T62" fmla="*/ 62 w 160"/>
              <a:gd name="T63" fmla="*/ 11 h 129"/>
              <a:gd name="T64" fmla="*/ 53 w 160"/>
              <a:gd name="T65" fmla="*/ 4 h 129"/>
              <a:gd name="T66" fmla="*/ 43 w 160"/>
              <a:gd name="T67" fmla="*/ 1 h 129"/>
              <a:gd name="T68" fmla="*/ 32 w 160"/>
              <a:gd name="T69" fmla="*/ 0 h 129"/>
              <a:gd name="T70" fmla="*/ 17 w 160"/>
              <a:gd name="T71" fmla="*/ 94 h 129"/>
              <a:gd name="T72" fmla="*/ 16 w 160"/>
              <a:gd name="T73" fmla="*/ 101 h 129"/>
              <a:gd name="T74" fmla="*/ 18 w 160"/>
              <a:gd name="T75" fmla="*/ 104 h 129"/>
              <a:gd name="T76" fmla="*/ 157 w 160"/>
              <a:gd name="T77" fmla="*/ 104 h 129"/>
              <a:gd name="T78" fmla="*/ 160 w 160"/>
              <a:gd name="T79" fmla="*/ 101 h 129"/>
              <a:gd name="T80" fmla="*/ 158 w 160"/>
              <a:gd name="T81" fmla="*/ 94 h 129"/>
              <a:gd name="T82" fmla="*/ 19 w 160"/>
              <a:gd name="T83" fmla="*/ 93 h 129"/>
              <a:gd name="T84" fmla="*/ 1 w 160"/>
              <a:gd name="T85" fmla="*/ 118 h 129"/>
              <a:gd name="T86" fmla="*/ 0 w 160"/>
              <a:gd name="T87" fmla="*/ 125 h 129"/>
              <a:gd name="T88" fmla="*/ 2 w 160"/>
              <a:gd name="T89" fmla="*/ 129 h 129"/>
              <a:gd name="T90" fmla="*/ 39 w 160"/>
              <a:gd name="T91" fmla="*/ 126 h 129"/>
              <a:gd name="T92" fmla="*/ 39 w 160"/>
              <a:gd name="T93" fmla="*/ 119 h 129"/>
              <a:gd name="T94" fmla="*/ 2 w 160"/>
              <a:gd name="T95" fmla="*/ 117 h 129"/>
              <a:gd name="T96" fmla="*/ 53 w 160"/>
              <a:gd name="T97" fmla="*/ 118 h 129"/>
              <a:gd name="T98" fmla="*/ 52 w 160"/>
              <a:gd name="T99" fmla="*/ 125 h 129"/>
              <a:gd name="T100" fmla="*/ 54 w 160"/>
              <a:gd name="T101" fmla="*/ 129 h 129"/>
              <a:gd name="T102" fmla="*/ 143 w 160"/>
              <a:gd name="T103" fmla="*/ 126 h 129"/>
              <a:gd name="T104" fmla="*/ 143 w 160"/>
              <a:gd name="T105" fmla="*/ 119 h 129"/>
              <a:gd name="T106" fmla="*/ 54 w 160"/>
              <a:gd name="T107" fmla="*/ 117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29">
                <a:moveTo>
                  <a:pt x="32" y="0"/>
                </a:moveTo>
                <a:lnTo>
                  <a:pt x="28" y="1"/>
                </a:lnTo>
                <a:lnTo>
                  <a:pt x="25" y="2"/>
                </a:lnTo>
                <a:lnTo>
                  <a:pt x="21" y="3"/>
                </a:lnTo>
                <a:lnTo>
                  <a:pt x="18" y="4"/>
                </a:lnTo>
                <a:lnTo>
                  <a:pt x="15" y="6"/>
                </a:lnTo>
                <a:lnTo>
                  <a:pt x="13" y="9"/>
                </a:lnTo>
                <a:lnTo>
                  <a:pt x="10" y="11"/>
                </a:lnTo>
                <a:lnTo>
                  <a:pt x="8" y="13"/>
                </a:lnTo>
                <a:lnTo>
                  <a:pt x="5" y="16"/>
                </a:lnTo>
                <a:lnTo>
                  <a:pt x="4" y="19"/>
                </a:lnTo>
                <a:lnTo>
                  <a:pt x="2" y="23"/>
                </a:lnTo>
                <a:lnTo>
                  <a:pt x="1" y="26"/>
                </a:lnTo>
                <a:lnTo>
                  <a:pt x="0" y="30"/>
                </a:lnTo>
                <a:lnTo>
                  <a:pt x="0" y="33"/>
                </a:lnTo>
                <a:lnTo>
                  <a:pt x="0" y="37"/>
                </a:lnTo>
                <a:lnTo>
                  <a:pt x="0" y="40"/>
                </a:lnTo>
                <a:lnTo>
                  <a:pt x="0" y="44"/>
                </a:lnTo>
                <a:lnTo>
                  <a:pt x="1" y="48"/>
                </a:lnTo>
                <a:lnTo>
                  <a:pt x="2" y="51"/>
                </a:lnTo>
                <a:lnTo>
                  <a:pt x="4" y="54"/>
                </a:lnTo>
                <a:lnTo>
                  <a:pt x="6" y="57"/>
                </a:lnTo>
                <a:lnTo>
                  <a:pt x="8" y="59"/>
                </a:lnTo>
                <a:lnTo>
                  <a:pt x="11" y="62"/>
                </a:lnTo>
                <a:lnTo>
                  <a:pt x="13" y="64"/>
                </a:lnTo>
                <a:lnTo>
                  <a:pt x="16" y="66"/>
                </a:lnTo>
                <a:lnTo>
                  <a:pt x="19" y="68"/>
                </a:lnTo>
                <a:lnTo>
                  <a:pt x="22" y="70"/>
                </a:lnTo>
                <a:lnTo>
                  <a:pt x="25" y="71"/>
                </a:lnTo>
                <a:lnTo>
                  <a:pt x="29" y="72"/>
                </a:lnTo>
                <a:lnTo>
                  <a:pt x="32" y="72"/>
                </a:lnTo>
                <a:lnTo>
                  <a:pt x="74" y="72"/>
                </a:lnTo>
                <a:lnTo>
                  <a:pt x="79" y="76"/>
                </a:lnTo>
                <a:lnTo>
                  <a:pt x="82" y="77"/>
                </a:lnTo>
                <a:lnTo>
                  <a:pt x="84" y="78"/>
                </a:lnTo>
                <a:lnTo>
                  <a:pt x="87" y="79"/>
                </a:lnTo>
                <a:lnTo>
                  <a:pt x="90" y="80"/>
                </a:lnTo>
                <a:lnTo>
                  <a:pt x="93" y="81"/>
                </a:lnTo>
                <a:lnTo>
                  <a:pt x="99" y="81"/>
                </a:lnTo>
                <a:lnTo>
                  <a:pt x="101" y="80"/>
                </a:lnTo>
                <a:lnTo>
                  <a:pt x="104" y="79"/>
                </a:lnTo>
                <a:lnTo>
                  <a:pt x="107" y="78"/>
                </a:lnTo>
                <a:lnTo>
                  <a:pt x="110" y="77"/>
                </a:lnTo>
                <a:lnTo>
                  <a:pt x="112" y="76"/>
                </a:lnTo>
                <a:lnTo>
                  <a:pt x="117" y="72"/>
                </a:lnTo>
                <a:lnTo>
                  <a:pt x="134" y="72"/>
                </a:lnTo>
                <a:lnTo>
                  <a:pt x="137" y="72"/>
                </a:lnTo>
                <a:lnTo>
                  <a:pt x="140" y="71"/>
                </a:lnTo>
                <a:lnTo>
                  <a:pt x="142" y="70"/>
                </a:lnTo>
                <a:lnTo>
                  <a:pt x="145" y="69"/>
                </a:lnTo>
                <a:lnTo>
                  <a:pt x="147" y="68"/>
                </a:lnTo>
                <a:lnTo>
                  <a:pt x="149" y="66"/>
                </a:lnTo>
                <a:lnTo>
                  <a:pt x="151" y="64"/>
                </a:lnTo>
                <a:lnTo>
                  <a:pt x="153" y="62"/>
                </a:lnTo>
                <a:lnTo>
                  <a:pt x="154" y="60"/>
                </a:lnTo>
                <a:lnTo>
                  <a:pt x="156" y="58"/>
                </a:lnTo>
                <a:lnTo>
                  <a:pt x="157" y="56"/>
                </a:lnTo>
                <a:lnTo>
                  <a:pt x="158" y="53"/>
                </a:lnTo>
                <a:lnTo>
                  <a:pt x="159" y="51"/>
                </a:lnTo>
                <a:lnTo>
                  <a:pt x="159" y="48"/>
                </a:lnTo>
                <a:lnTo>
                  <a:pt x="160" y="45"/>
                </a:lnTo>
                <a:lnTo>
                  <a:pt x="160" y="42"/>
                </a:lnTo>
                <a:lnTo>
                  <a:pt x="159" y="39"/>
                </a:lnTo>
                <a:lnTo>
                  <a:pt x="158" y="36"/>
                </a:lnTo>
                <a:lnTo>
                  <a:pt x="158" y="34"/>
                </a:lnTo>
                <a:lnTo>
                  <a:pt x="156" y="31"/>
                </a:lnTo>
                <a:lnTo>
                  <a:pt x="155" y="29"/>
                </a:lnTo>
                <a:lnTo>
                  <a:pt x="154" y="27"/>
                </a:lnTo>
                <a:lnTo>
                  <a:pt x="152" y="25"/>
                </a:lnTo>
                <a:lnTo>
                  <a:pt x="150" y="23"/>
                </a:lnTo>
                <a:lnTo>
                  <a:pt x="148" y="21"/>
                </a:lnTo>
                <a:lnTo>
                  <a:pt x="145" y="19"/>
                </a:lnTo>
                <a:lnTo>
                  <a:pt x="143" y="18"/>
                </a:lnTo>
                <a:lnTo>
                  <a:pt x="140" y="17"/>
                </a:lnTo>
                <a:lnTo>
                  <a:pt x="138" y="17"/>
                </a:lnTo>
                <a:lnTo>
                  <a:pt x="135" y="16"/>
                </a:lnTo>
                <a:lnTo>
                  <a:pt x="128" y="16"/>
                </a:lnTo>
                <a:lnTo>
                  <a:pt x="125" y="17"/>
                </a:lnTo>
                <a:lnTo>
                  <a:pt x="122" y="18"/>
                </a:lnTo>
                <a:lnTo>
                  <a:pt x="119" y="19"/>
                </a:lnTo>
                <a:lnTo>
                  <a:pt x="117" y="15"/>
                </a:lnTo>
                <a:lnTo>
                  <a:pt x="114" y="11"/>
                </a:lnTo>
                <a:lnTo>
                  <a:pt x="110" y="8"/>
                </a:lnTo>
                <a:lnTo>
                  <a:pt x="106" y="5"/>
                </a:lnTo>
                <a:lnTo>
                  <a:pt x="102" y="3"/>
                </a:lnTo>
                <a:lnTo>
                  <a:pt x="97" y="1"/>
                </a:lnTo>
                <a:lnTo>
                  <a:pt x="93" y="0"/>
                </a:lnTo>
                <a:lnTo>
                  <a:pt x="88" y="0"/>
                </a:lnTo>
                <a:lnTo>
                  <a:pt x="84" y="0"/>
                </a:lnTo>
                <a:lnTo>
                  <a:pt x="80" y="1"/>
                </a:lnTo>
                <a:lnTo>
                  <a:pt x="76" y="2"/>
                </a:lnTo>
                <a:lnTo>
                  <a:pt x="73" y="3"/>
                </a:lnTo>
                <a:lnTo>
                  <a:pt x="70" y="4"/>
                </a:lnTo>
                <a:lnTo>
                  <a:pt x="67" y="6"/>
                </a:lnTo>
                <a:lnTo>
                  <a:pt x="64" y="9"/>
                </a:lnTo>
                <a:lnTo>
                  <a:pt x="62" y="11"/>
                </a:lnTo>
                <a:lnTo>
                  <a:pt x="59" y="9"/>
                </a:lnTo>
                <a:lnTo>
                  <a:pt x="56" y="6"/>
                </a:lnTo>
                <a:lnTo>
                  <a:pt x="53" y="4"/>
                </a:lnTo>
                <a:lnTo>
                  <a:pt x="50" y="3"/>
                </a:lnTo>
                <a:lnTo>
                  <a:pt x="47" y="2"/>
                </a:lnTo>
                <a:lnTo>
                  <a:pt x="43" y="1"/>
                </a:lnTo>
                <a:lnTo>
                  <a:pt x="39" y="0"/>
                </a:lnTo>
                <a:lnTo>
                  <a:pt x="32" y="0"/>
                </a:lnTo>
                <a:lnTo>
                  <a:pt x="32" y="0"/>
                </a:lnTo>
                <a:close/>
                <a:moveTo>
                  <a:pt x="19" y="93"/>
                </a:moveTo>
                <a:lnTo>
                  <a:pt x="18" y="93"/>
                </a:lnTo>
                <a:lnTo>
                  <a:pt x="17" y="94"/>
                </a:lnTo>
                <a:lnTo>
                  <a:pt x="16" y="95"/>
                </a:lnTo>
                <a:lnTo>
                  <a:pt x="16" y="97"/>
                </a:lnTo>
                <a:lnTo>
                  <a:pt x="16" y="101"/>
                </a:lnTo>
                <a:lnTo>
                  <a:pt x="16" y="102"/>
                </a:lnTo>
                <a:lnTo>
                  <a:pt x="17" y="104"/>
                </a:lnTo>
                <a:lnTo>
                  <a:pt x="18" y="104"/>
                </a:lnTo>
                <a:lnTo>
                  <a:pt x="19" y="105"/>
                </a:lnTo>
                <a:lnTo>
                  <a:pt x="156" y="105"/>
                </a:lnTo>
                <a:lnTo>
                  <a:pt x="157" y="104"/>
                </a:lnTo>
                <a:lnTo>
                  <a:pt x="158" y="104"/>
                </a:lnTo>
                <a:lnTo>
                  <a:pt x="159" y="102"/>
                </a:lnTo>
                <a:lnTo>
                  <a:pt x="160" y="101"/>
                </a:lnTo>
                <a:lnTo>
                  <a:pt x="160" y="97"/>
                </a:lnTo>
                <a:lnTo>
                  <a:pt x="159" y="95"/>
                </a:lnTo>
                <a:lnTo>
                  <a:pt x="158" y="94"/>
                </a:lnTo>
                <a:lnTo>
                  <a:pt x="157" y="93"/>
                </a:lnTo>
                <a:lnTo>
                  <a:pt x="156" y="93"/>
                </a:lnTo>
                <a:lnTo>
                  <a:pt x="19" y="93"/>
                </a:lnTo>
                <a:lnTo>
                  <a:pt x="19" y="93"/>
                </a:lnTo>
                <a:close/>
                <a:moveTo>
                  <a:pt x="2" y="117"/>
                </a:moveTo>
                <a:lnTo>
                  <a:pt x="1" y="118"/>
                </a:lnTo>
                <a:lnTo>
                  <a:pt x="0" y="119"/>
                </a:lnTo>
                <a:lnTo>
                  <a:pt x="0" y="121"/>
                </a:lnTo>
                <a:lnTo>
                  <a:pt x="0" y="125"/>
                </a:lnTo>
                <a:lnTo>
                  <a:pt x="0" y="126"/>
                </a:lnTo>
                <a:lnTo>
                  <a:pt x="1" y="127"/>
                </a:lnTo>
                <a:lnTo>
                  <a:pt x="2" y="129"/>
                </a:lnTo>
                <a:lnTo>
                  <a:pt x="37" y="129"/>
                </a:lnTo>
                <a:lnTo>
                  <a:pt x="38" y="127"/>
                </a:lnTo>
                <a:lnTo>
                  <a:pt x="39" y="126"/>
                </a:lnTo>
                <a:lnTo>
                  <a:pt x="39" y="125"/>
                </a:lnTo>
                <a:lnTo>
                  <a:pt x="39" y="121"/>
                </a:lnTo>
                <a:lnTo>
                  <a:pt x="39" y="119"/>
                </a:lnTo>
                <a:lnTo>
                  <a:pt x="38" y="118"/>
                </a:lnTo>
                <a:lnTo>
                  <a:pt x="37" y="117"/>
                </a:lnTo>
                <a:lnTo>
                  <a:pt x="2" y="117"/>
                </a:lnTo>
                <a:lnTo>
                  <a:pt x="2" y="117"/>
                </a:lnTo>
                <a:close/>
                <a:moveTo>
                  <a:pt x="54" y="117"/>
                </a:moveTo>
                <a:lnTo>
                  <a:pt x="53" y="118"/>
                </a:lnTo>
                <a:lnTo>
                  <a:pt x="52" y="119"/>
                </a:lnTo>
                <a:lnTo>
                  <a:pt x="52" y="121"/>
                </a:lnTo>
                <a:lnTo>
                  <a:pt x="52" y="125"/>
                </a:lnTo>
                <a:lnTo>
                  <a:pt x="52" y="126"/>
                </a:lnTo>
                <a:lnTo>
                  <a:pt x="53" y="127"/>
                </a:lnTo>
                <a:lnTo>
                  <a:pt x="54" y="129"/>
                </a:lnTo>
                <a:lnTo>
                  <a:pt x="141" y="129"/>
                </a:lnTo>
                <a:lnTo>
                  <a:pt x="142" y="127"/>
                </a:lnTo>
                <a:lnTo>
                  <a:pt x="143" y="126"/>
                </a:lnTo>
                <a:lnTo>
                  <a:pt x="144" y="125"/>
                </a:lnTo>
                <a:lnTo>
                  <a:pt x="144" y="121"/>
                </a:lnTo>
                <a:lnTo>
                  <a:pt x="143" y="119"/>
                </a:lnTo>
                <a:lnTo>
                  <a:pt x="142" y="118"/>
                </a:lnTo>
                <a:lnTo>
                  <a:pt x="141" y="117"/>
                </a:lnTo>
                <a:lnTo>
                  <a:pt x="54" y="117"/>
                </a:lnTo>
                <a:lnTo>
                  <a:pt x="54" y="11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DF3603D6-CD5C-23C8-2087-B4CAFC80E255}"/>
              </a:ext>
            </a:extLst>
          </p:cNvPr>
          <p:cNvSpPr>
            <a:spLocks/>
          </p:cNvSpPr>
          <p:nvPr/>
        </p:nvSpPr>
        <p:spPr bwMode="auto">
          <a:xfrm>
            <a:off x="7913688" y="3024188"/>
            <a:ext cx="220663" cy="254000"/>
          </a:xfrm>
          <a:custGeom>
            <a:avLst/>
            <a:gdLst>
              <a:gd name="T0" fmla="*/ 62 w 139"/>
              <a:gd name="T1" fmla="*/ 4 h 160"/>
              <a:gd name="T2" fmla="*/ 53 w 139"/>
              <a:gd name="T3" fmla="*/ 11 h 160"/>
              <a:gd name="T4" fmla="*/ 44 w 139"/>
              <a:gd name="T5" fmla="*/ 15 h 160"/>
              <a:gd name="T6" fmla="*/ 44 w 139"/>
              <a:gd name="T7" fmla="*/ 22 h 160"/>
              <a:gd name="T8" fmla="*/ 33 w 139"/>
              <a:gd name="T9" fmla="*/ 29 h 160"/>
              <a:gd name="T10" fmla="*/ 27 w 139"/>
              <a:gd name="T11" fmla="*/ 25 h 160"/>
              <a:gd name="T12" fmla="*/ 19 w 139"/>
              <a:gd name="T13" fmla="*/ 31 h 160"/>
              <a:gd name="T14" fmla="*/ 8 w 139"/>
              <a:gd name="T15" fmla="*/ 36 h 160"/>
              <a:gd name="T16" fmla="*/ 1 w 139"/>
              <a:gd name="T17" fmla="*/ 43 h 160"/>
              <a:gd name="T18" fmla="*/ 3 w 139"/>
              <a:gd name="T19" fmla="*/ 50 h 160"/>
              <a:gd name="T20" fmla="*/ 1 w 139"/>
              <a:gd name="T21" fmla="*/ 62 h 160"/>
              <a:gd name="T22" fmla="*/ 3 w 139"/>
              <a:gd name="T23" fmla="*/ 72 h 160"/>
              <a:gd name="T24" fmla="*/ 32 w 139"/>
              <a:gd name="T25" fmla="*/ 67 h 160"/>
              <a:gd name="T26" fmla="*/ 6 w 139"/>
              <a:gd name="T27" fmla="*/ 87 h 160"/>
              <a:gd name="T28" fmla="*/ 1 w 139"/>
              <a:gd name="T29" fmla="*/ 95 h 160"/>
              <a:gd name="T30" fmla="*/ 4 w 139"/>
              <a:gd name="T31" fmla="*/ 101 h 160"/>
              <a:gd name="T32" fmla="*/ 0 w 139"/>
              <a:gd name="T33" fmla="*/ 115 h 160"/>
              <a:gd name="T34" fmla="*/ 4 w 139"/>
              <a:gd name="T35" fmla="*/ 124 h 160"/>
              <a:gd name="T36" fmla="*/ 22 w 139"/>
              <a:gd name="T37" fmla="*/ 118 h 160"/>
              <a:gd name="T38" fmla="*/ 21 w 139"/>
              <a:gd name="T39" fmla="*/ 134 h 160"/>
              <a:gd name="T40" fmla="*/ 31 w 139"/>
              <a:gd name="T41" fmla="*/ 135 h 160"/>
              <a:gd name="T42" fmla="*/ 62 w 139"/>
              <a:gd name="T43" fmla="*/ 93 h 160"/>
              <a:gd name="T44" fmla="*/ 42 w 139"/>
              <a:gd name="T45" fmla="*/ 142 h 160"/>
              <a:gd name="T46" fmla="*/ 49 w 139"/>
              <a:gd name="T47" fmla="*/ 150 h 160"/>
              <a:gd name="T48" fmla="*/ 62 w 139"/>
              <a:gd name="T49" fmla="*/ 141 h 160"/>
              <a:gd name="T50" fmla="*/ 64 w 139"/>
              <a:gd name="T51" fmla="*/ 159 h 160"/>
              <a:gd name="T52" fmla="*/ 76 w 139"/>
              <a:gd name="T53" fmla="*/ 158 h 160"/>
              <a:gd name="T54" fmla="*/ 84 w 139"/>
              <a:gd name="T55" fmla="*/ 149 h 160"/>
              <a:gd name="T56" fmla="*/ 91 w 139"/>
              <a:gd name="T57" fmla="*/ 149 h 160"/>
              <a:gd name="T58" fmla="*/ 96 w 139"/>
              <a:gd name="T59" fmla="*/ 140 h 160"/>
              <a:gd name="T60" fmla="*/ 99 w 139"/>
              <a:gd name="T61" fmla="*/ 107 h 160"/>
              <a:gd name="T62" fmla="*/ 110 w 139"/>
              <a:gd name="T63" fmla="*/ 136 h 160"/>
              <a:gd name="T64" fmla="*/ 119 w 139"/>
              <a:gd name="T65" fmla="*/ 132 h 160"/>
              <a:gd name="T66" fmla="*/ 129 w 139"/>
              <a:gd name="T67" fmla="*/ 125 h 160"/>
              <a:gd name="T68" fmla="*/ 136 w 139"/>
              <a:gd name="T69" fmla="*/ 123 h 160"/>
              <a:gd name="T70" fmla="*/ 138 w 139"/>
              <a:gd name="T71" fmla="*/ 113 h 160"/>
              <a:gd name="T72" fmla="*/ 137 w 139"/>
              <a:gd name="T73" fmla="*/ 100 h 160"/>
              <a:gd name="T74" fmla="*/ 137 w 139"/>
              <a:gd name="T75" fmla="*/ 90 h 160"/>
              <a:gd name="T76" fmla="*/ 131 w 139"/>
              <a:gd name="T77" fmla="*/ 87 h 160"/>
              <a:gd name="T78" fmla="*/ 131 w 139"/>
              <a:gd name="T79" fmla="*/ 74 h 160"/>
              <a:gd name="T80" fmla="*/ 137 w 139"/>
              <a:gd name="T81" fmla="*/ 71 h 160"/>
              <a:gd name="T82" fmla="*/ 137 w 139"/>
              <a:gd name="T83" fmla="*/ 60 h 160"/>
              <a:gd name="T84" fmla="*/ 138 w 139"/>
              <a:gd name="T85" fmla="*/ 48 h 160"/>
              <a:gd name="T86" fmla="*/ 136 w 139"/>
              <a:gd name="T87" fmla="*/ 38 h 160"/>
              <a:gd name="T88" fmla="*/ 129 w 139"/>
              <a:gd name="T89" fmla="*/ 37 h 160"/>
              <a:gd name="T90" fmla="*/ 119 w 139"/>
              <a:gd name="T91" fmla="*/ 29 h 160"/>
              <a:gd name="T92" fmla="*/ 110 w 139"/>
              <a:gd name="T93" fmla="*/ 25 h 160"/>
              <a:gd name="T94" fmla="*/ 99 w 139"/>
              <a:gd name="T95" fmla="*/ 54 h 160"/>
              <a:gd name="T96" fmla="*/ 96 w 139"/>
              <a:gd name="T97" fmla="*/ 21 h 160"/>
              <a:gd name="T98" fmla="*/ 91 w 139"/>
              <a:gd name="T99" fmla="*/ 12 h 160"/>
              <a:gd name="T100" fmla="*/ 84 w 139"/>
              <a:gd name="T101" fmla="*/ 12 h 160"/>
              <a:gd name="T102" fmla="*/ 76 w 139"/>
              <a:gd name="T103" fmla="*/ 3 h 160"/>
              <a:gd name="T104" fmla="*/ 67 w 139"/>
              <a:gd name="T10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39" h="160">
                <a:moveTo>
                  <a:pt x="67" y="0"/>
                </a:moveTo>
                <a:lnTo>
                  <a:pt x="64" y="2"/>
                </a:lnTo>
                <a:lnTo>
                  <a:pt x="63" y="3"/>
                </a:lnTo>
                <a:lnTo>
                  <a:pt x="62" y="4"/>
                </a:lnTo>
                <a:lnTo>
                  <a:pt x="62" y="5"/>
                </a:lnTo>
                <a:lnTo>
                  <a:pt x="62" y="20"/>
                </a:lnTo>
                <a:lnTo>
                  <a:pt x="54" y="12"/>
                </a:lnTo>
                <a:lnTo>
                  <a:pt x="53" y="11"/>
                </a:lnTo>
                <a:lnTo>
                  <a:pt x="51" y="10"/>
                </a:lnTo>
                <a:lnTo>
                  <a:pt x="49" y="11"/>
                </a:lnTo>
                <a:lnTo>
                  <a:pt x="47" y="12"/>
                </a:lnTo>
                <a:lnTo>
                  <a:pt x="44" y="15"/>
                </a:lnTo>
                <a:lnTo>
                  <a:pt x="43" y="17"/>
                </a:lnTo>
                <a:lnTo>
                  <a:pt x="42" y="19"/>
                </a:lnTo>
                <a:lnTo>
                  <a:pt x="43" y="21"/>
                </a:lnTo>
                <a:lnTo>
                  <a:pt x="44" y="22"/>
                </a:lnTo>
                <a:lnTo>
                  <a:pt x="62" y="41"/>
                </a:lnTo>
                <a:lnTo>
                  <a:pt x="62" y="67"/>
                </a:lnTo>
                <a:lnTo>
                  <a:pt x="40" y="54"/>
                </a:lnTo>
                <a:lnTo>
                  <a:pt x="33" y="29"/>
                </a:lnTo>
                <a:lnTo>
                  <a:pt x="32" y="27"/>
                </a:lnTo>
                <a:lnTo>
                  <a:pt x="31" y="26"/>
                </a:lnTo>
                <a:lnTo>
                  <a:pt x="29" y="25"/>
                </a:lnTo>
                <a:lnTo>
                  <a:pt x="27" y="25"/>
                </a:lnTo>
                <a:lnTo>
                  <a:pt x="23" y="26"/>
                </a:lnTo>
                <a:lnTo>
                  <a:pt x="21" y="27"/>
                </a:lnTo>
                <a:lnTo>
                  <a:pt x="20" y="29"/>
                </a:lnTo>
                <a:lnTo>
                  <a:pt x="19" y="31"/>
                </a:lnTo>
                <a:lnTo>
                  <a:pt x="19" y="33"/>
                </a:lnTo>
                <a:lnTo>
                  <a:pt x="22" y="44"/>
                </a:lnTo>
                <a:lnTo>
                  <a:pt x="10" y="37"/>
                </a:lnTo>
                <a:lnTo>
                  <a:pt x="8" y="36"/>
                </a:lnTo>
                <a:lnTo>
                  <a:pt x="6" y="36"/>
                </a:lnTo>
                <a:lnTo>
                  <a:pt x="4" y="37"/>
                </a:lnTo>
                <a:lnTo>
                  <a:pt x="3" y="38"/>
                </a:lnTo>
                <a:lnTo>
                  <a:pt x="1" y="43"/>
                </a:lnTo>
                <a:lnTo>
                  <a:pt x="0" y="45"/>
                </a:lnTo>
                <a:lnTo>
                  <a:pt x="0" y="47"/>
                </a:lnTo>
                <a:lnTo>
                  <a:pt x="1" y="48"/>
                </a:lnTo>
                <a:lnTo>
                  <a:pt x="3" y="50"/>
                </a:lnTo>
                <a:lnTo>
                  <a:pt x="15" y="57"/>
                </a:lnTo>
                <a:lnTo>
                  <a:pt x="4" y="60"/>
                </a:lnTo>
                <a:lnTo>
                  <a:pt x="2" y="60"/>
                </a:lnTo>
                <a:lnTo>
                  <a:pt x="1" y="62"/>
                </a:lnTo>
                <a:lnTo>
                  <a:pt x="1" y="64"/>
                </a:lnTo>
                <a:lnTo>
                  <a:pt x="1" y="66"/>
                </a:lnTo>
                <a:lnTo>
                  <a:pt x="2" y="71"/>
                </a:lnTo>
                <a:lnTo>
                  <a:pt x="3" y="72"/>
                </a:lnTo>
                <a:lnTo>
                  <a:pt x="4" y="74"/>
                </a:lnTo>
                <a:lnTo>
                  <a:pt x="6" y="74"/>
                </a:lnTo>
                <a:lnTo>
                  <a:pt x="8" y="74"/>
                </a:lnTo>
                <a:lnTo>
                  <a:pt x="32" y="67"/>
                </a:lnTo>
                <a:lnTo>
                  <a:pt x="55" y="80"/>
                </a:lnTo>
                <a:lnTo>
                  <a:pt x="32" y="94"/>
                </a:lnTo>
                <a:lnTo>
                  <a:pt x="8" y="87"/>
                </a:lnTo>
                <a:lnTo>
                  <a:pt x="6" y="87"/>
                </a:lnTo>
                <a:lnTo>
                  <a:pt x="4" y="87"/>
                </a:lnTo>
                <a:lnTo>
                  <a:pt x="3" y="89"/>
                </a:lnTo>
                <a:lnTo>
                  <a:pt x="2" y="90"/>
                </a:lnTo>
                <a:lnTo>
                  <a:pt x="1" y="95"/>
                </a:lnTo>
                <a:lnTo>
                  <a:pt x="1" y="97"/>
                </a:lnTo>
                <a:lnTo>
                  <a:pt x="1" y="99"/>
                </a:lnTo>
                <a:lnTo>
                  <a:pt x="2" y="100"/>
                </a:lnTo>
                <a:lnTo>
                  <a:pt x="4" y="101"/>
                </a:lnTo>
                <a:lnTo>
                  <a:pt x="15" y="104"/>
                </a:lnTo>
                <a:lnTo>
                  <a:pt x="3" y="112"/>
                </a:lnTo>
                <a:lnTo>
                  <a:pt x="1" y="113"/>
                </a:lnTo>
                <a:lnTo>
                  <a:pt x="0" y="115"/>
                </a:lnTo>
                <a:lnTo>
                  <a:pt x="0" y="117"/>
                </a:lnTo>
                <a:lnTo>
                  <a:pt x="1" y="119"/>
                </a:lnTo>
                <a:lnTo>
                  <a:pt x="3" y="123"/>
                </a:lnTo>
                <a:lnTo>
                  <a:pt x="4" y="124"/>
                </a:lnTo>
                <a:lnTo>
                  <a:pt x="6" y="125"/>
                </a:lnTo>
                <a:lnTo>
                  <a:pt x="8" y="125"/>
                </a:lnTo>
                <a:lnTo>
                  <a:pt x="10" y="125"/>
                </a:lnTo>
                <a:lnTo>
                  <a:pt x="22" y="118"/>
                </a:lnTo>
                <a:lnTo>
                  <a:pt x="19" y="128"/>
                </a:lnTo>
                <a:lnTo>
                  <a:pt x="19" y="130"/>
                </a:lnTo>
                <a:lnTo>
                  <a:pt x="20" y="132"/>
                </a:lnTo>
                <a:lnTo>
                  <a:pt x="21" y="134"/>
                </a:lnTo>
                <a:lnTo>
                  <a:pt x="23" y="134"/>
                </a:lnTo>
                <a:lnTo>
                  <a:pt x="27" y="136"/>
                </a:lnTo>
                <a:lnTo>
                  <a:pt x="29" y="136"/>
                </a:lnTo>
                <a:lnTo>
                  <a:pt x="31" y="135"/>
                </a:lnTo>
                <a:lnTo>
                  <a:pt x="32" y="134"/>
                </a:lnTo>
                <a:lnTo>
                  <a:pt x="33" y="132"/>
                </a:lnTo>
                <a:lnTo>
                  <a:pt x="40" y="107"/>
                </a:lnTo>
                <a:lnTo>
                  <a:pt x="62" y="93"/>
                </a:lnTo>
                <a:lnTo>
                  <a:pt x="62" y="120"/>
                </a:lnTo>
                <a:lnTo>
                  <a:pt x="44" y="139"/>
                </a:lnTo>
                <a:lnTo>
                  <a:pt x="43" y="140"/>
                </a:lnTo>
                <a:lnTo>
                  <a:pt x="42" y="142"/>
                </a:lnTo>
                <a:lnTo>
                  <a:pt x="43" y="144"/>
                </a:lnTo>
                <a:lnTo>
                  <a:pt x="44" y="146"/>
                </a:lnTo>
                <a:lnTo>
                  <a:pt x="47" y="149"/>
                </a:lnTo>
                <a:lnTo>
                  <a:pt x="49" y="150"/>
                </a:lnTo>
                <a:lnTo>
                  <a:pt x="51" y="151"/>
                </a:lnTo>
                <a:lnTo>
                  <a:pt x="53" y="150"/>
                </a:lnTo>
                <a:lnTo>
                  <a:pt x="54" y="149"/>
                </a:lnTo>
                <a:lnTo>
                  <a:pt x="62" y="141"/>
                </a:lnTo>
                <a:lnTo>
                  <a:pt x="62" y="156"/>
                </a:lnTo>
                <a:lnTo>
                  <a:pt x="62" y="157"/>
                </a:lnTo>
                <a:lnTo>
                  <a:pt x="63" y="158"/>
                </a:lnTo>
                <a:lnTo>
                  <a:pt x="64" y="159"/>
                </a:lnTo>
                <a:lnTo>
                  <a:pt x="67" y="160"/>
                </a:lnTo>
                <a:lnTo>
                  <a:pt x="72" y="160"/>
                </a:lnTo>
                <a:lnTo>
                  <a:pt x="74" y="159"/>
                </a:lnTo>
                <a:lnTo>
                  <a:pt x="76" y="158"/>
                </a:lnTo>
                <a:lnTo>
                  <a:pt x="76" y="157"/>
                </a:lnTo>
                <a:lnTo>
                  <a:pt x="76" y="156"/>
                </a:lnTo>
                <a:lnTo>
                  <a:pt x="76" y="141"/>
                </a:lnTo>
                <a:lnTo>
                  <a:pt x="84" y="149"/>
                </a:lnTo>
                <a:lnTo>
                  <a:pt x="86" y="150"/>
                </a:lnTo>
                <a:lnTo>
                  <a:pt x="88" y="151"/>
                </a:lnTo>
                <a:lnTo>
                  <a:pt x="90" y="150"/>
                </a:lnTo>
                <a:lnTo>
                  <a:pt x="91" y="149"/>
                </a:lnTo>
                <a:lnTo>
                  <a:pt x="95" y="146"/>
                </a:lnTo>
                <a:lnTo>
                  <a:pt x="96" y="144"/>
                </a:lnTo>
                <a:lnTo>
                  <a:pt x="96" y="142"/>
                </a:lnTo>
                <a:lnTo>
                  <a:pt x="96" y="140"/>
                </a:lnTo>
                <a:lnTo>
                  <a:pt x="95" y="139"/>
                </a:lnTo>
                <a:lnTo>
                  <a:pt x="77" y="120"/>
                </a:lnTo>
                <a:lnTo>
                  <a:pt x="77" y="93"/>
                </a:lnTo>
                <a:lnTo>
                  <a:pt x="99" y="107"/>
                </a:lnTo>
                <a:lnTo>
                  <a:pt x="106" y="132"/>
                </a:lnTo>
                <a:lnTo>
                  <a:pt x="106" y="134"/>
                </a:lnTo>
                <a:lnTo>
                  <a:pt x="108" y="135"/>
                </a:lnTo>
                <a:lnTo>
                  <a:pt x="110" y="136"/>
                </a:lnTo>
                <a:lnTo>
                  <a:pt x="112" y="136"/>
                </a:lnTo>
                <a:lnTo>
                  <a:pt x="116" y="134"/>
                </a:lnTo>
                <a:lnTo>
                  <a:pt x="118" y="134"/>
                </a:lnTo>
                <a:lnTo>
                  <a:pt x="119" y="132"/>
                </a:lnTo>
                <a:lnTo>
                  <a:pt x="120" y="130"/>
                </a:lnTo>
                <a:lnTo>
                  <a:pt x="120" y="128"/>
                </a:lnTo>
                <a:lnTo>
                  <a:pt x="117" y="118"/>
                </a:lnTo>
                <a:lnTo>
                  <a:pt x="129" y="125"/>
                </a:lnTo>
                <a:lnTo>
                  <a:pt x="131" y="125"/>
                </a:lnTo>
                <a:lnTo>
                  <a:pt x="133" y="125"/>
                </a:lnTo>
                <a:lnTo>
                  <a:pt x="134" y="124"/>
                </a:lnTo>
                <a:lnTo>
                  <a:pt x="136" y="123"/>
                </a:lnTo>
                <a:lnTo>
                  <a:pt x="138" y="119"/>
                </a:lnTo>
                <a:lnTo>
                  <a:pt x="139" y="117"/>
                </a:lnTo>
                <a:lnTo>
                  <a:pt x="139" y="115"/>
                </a:lnTo>
                <a:lnTo>
                  <a:pt x="138" y="113"/>
                </a:lnTo>
                <a:lnTo>
                  <a:pt x="137" y="112"/>
                </a:lnTo>
                <a:lnTo>
                  <a:pt x="124" y="104"/>
                </a:lnTo>
                <a:lnTo>
                  <a:pt x="135" y="101"/>
                </a:lnTo>
                <a:lnTo>
                  <a:pt x="137" y="100"/>
                </a:lnTo>
                <a:lnTo>
                  <a:pt x="138" y="99"/>
                </a:lnTo>
                <a:lnTo>
                  <a:pt x="139" y="97"/>
                </a:lnTo>
                <a:lnTo>
                  <a:pt x="138" y="95"/>
                </a:lnTo>
                <a:lnTo>
                  <a:pt x="137" y="90"/>
                </a:lnTo>
                <a:lnTo>
                  <a:pt x="136" y="89"/>
                </a:lnTo>
                <a:lnTo>
                  <a:pt x="135" y="87"/>
                </a:lnTo>
                <a:lnTo>
                  <a:pt x="133" y="87"/>
                </a:lnTo>
                <a:lnTo>
                  <a:pt x="131" y="87"/>
                </a:lnTo>
                <a:lnTo>
                  <a:pt x="106" y="94"/>
                </a:lnTo>
                <a:lnTo>
                  <a:pt x="84" y="80"/>
                </a:lnTo>
                <a:lnTo>
                  <a:pt x="106" y="67"/>
                </a:lnTo>
                <a:lnTo>
                  <a:pt x="131" y="74"/>
                </a:lnTo>
                <a:lnTo>
                  <a:pt x="133" y="74"/>
                </a:lnTo>
                <a:lnTo>
                  <a:pt x="135" y="74"/>
                </a:lnTo>
                <a:lnTo>
                  <a:pt x="136" y="72"/>
                </a:lnTo>
                <a:lnTo>
                  <a:pt x="137" y="71"/>
                </a:lnTo>
                <a:lnTo>
                  <a:pt x="138" y="66"/>
                </a:lnTo>
                <a:lnTo>
                  <a:pt x="139" y="64"/>
                </a:lnTo>
                <a:lnTo>
                  <a:pt x="138" y="62"/>
                </a:lnTo>
                <a:lnTo>
                  <a:pt x="137" y="60"/>
                </a:lnTo>
                <a:lnTo>
                  <a:pt x="135" y="60"/>
                </a:lnTo>
                <a:lnTo>
                  <a:pt x="124" y="57"/>
                </a:lnTo>
                <a:lnTo>
                  <a:pt x="137" y="50"/>
                </a:lnTo>
                <a:lnTo>
                  <a:pt x="138" y="48"/>
                </a:lnTo>
                <a:lnTo>
                  <a:pt x="139" y="47"/>
                </a:lnTo>
                <a:lnTo>
                  <a:pt x="139" y="45"/>
                </a:lnTo>
                <a:lnTo>
                  <a:pt x="138" y="43"/>
                </a:lnTo>
                <a:lnTo>
                  <a:pt x="136" y="38"/>
                </a:lnTo>
                <a:lnTo>
                  <a:pt x="135" y="37"/>
                </a:lnTo>
                <a:lnTo>
                  <a:pt x="133" y="36"/>
                </a:lnTo>
                <a:lnTo>
                  <a:pt x="131" y="36"/>
                </a:lnTo>
                <a:lnTo>
                  <a:pt x="129" y="37"/>
                </a:lnTo>
                <a:lnTo>
                  <a:pt x="117" y="44"/>
                </a:lnTo>
                <a:lnTo>
                  <a:pt x="120" y="33"/>
                </a:lnTo>
                <a:lnTo>
                  <a:pt x="120" y="31"/>
                </a:lnTo>
                <a:lnTo>
                  <a:pt x="119" y="29"/>
                </a:lnTo>
                <a:lnTo>
                  <a:pt x="118" y="27"/>
                </a:lnTo>
                <a:lnTo>
                  <a:pt x="116" y="26"/>
                </a:lnTo>
                <a:lnTo>
                  <a:pt x="112" y="25"/>
                </a:lnTo>
                <a:lnTo>
                  <a:pt x="110" y="25"/>
                </a:lnTo>
                <a:lnTo>
                  <a:pt x="108" y="26"/>
                </a:lnTo>
                <a:lnTo>
                  <a:pt x="107" y="27"/>
                </a:lnTo>
                <a:lnTo>
                  <a:pt x="106" y="29"/>
                </a:lnTo>
                <a:lnTo>
                  <a:pt x="99" y="54"/>
                </a:lnTo>
                <a:lnTo>
                  <a:pt x="76" y="67"/>
                </a:lnTo>
                <a:lnTo>
                  <a:pt x="76" y="41"/>
                </a:lnTo>
                <a:lnTo>
                  <a:pt x="95" y="22"/>
                </a:lnTo>
                <a:lnTo>
                  <a:pt x="96" y="21"/>
                </a:lnTo>
                <a:lnTo>
                  <a:pt x="96" y="19"/>
                </a:lnTo>
                <a:lnTo>
                  <a:pt x="96" y="17"/>
                </a:lnTo>
                <a:lnTo>
                  <a:pt x="95" y="15"/>
                </a:lnTo>
                <a:lnTo>
                  <a:pt x="91" y="12"/>
                </a:lnTo>
                <a:lnTo>
                  <a:pt x="90" y="11"/>
                </a:lnTo>
                <a:lnTo>
                  <a:pt x="88" y="10"/>
                </a:lnTo>
                <a:lnTo>
                  <a:pt x="86" y="11"/>
                </a:lnTo>
                <a:lnTo>
                  <a:pt x="84" y="12"/>
                </a:lnTo>
                <a:lnTo>
                  <a:pt x="77" y="20"/>
                </a:lnTo>
                <a:lnTo>
                  <a:pt x="77" y="5"/>
                </a:lnTo>
                <a:lnTo>
                  <a:pt x="77" y="4"/>
                </a:lnTo>
                <a:lnTo>
                  <a:pt x="76" y="3"/>
                </a:lnTo>
                <a:lnTo>
                  <a:pt x="74" y="2"/>
                </a:lnTo>
                <a:lnTo>
                  <a:pt x="72" y="0"/>
                </a:lnTo>
                <a:lnTo>
                  <a:pt x="67" y="0"/>
                </a:lnTo>
                <a:lnTo>
                  <a:pt x="6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4EA1F14F-D4B1-7038-7E8A-2BAFE85760D9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3062288"/>
            <a:ext cx="254000" cy="177800"/>
          </a:xfrm>
          <a:custGeom>
            <a:avLst/>
            <a:gdLst>
              <a:gd name="T0" fmla="*/ 125 w 160"/>
              <a:gd name="T1" fmla="*/ 48 h 112"/>
              <a:gd name="T2" fmla="*/ 128 w 160"/>
              <a:gd name="T3" fmla="*/ 56 h 112"/>
              <a:gd name="T4" fmla="*/ 125 w 160"/>
              <a:gd name="T5" fmla="*/ 65 h 112"/>
              <a:gd name="T6" fmla="*/ 121 w 160"/>
              <a:gd name="T7" fmla="*/ 66 h 112"/>
              <a:gd name="T8" fmla="*/ 120 w 160"/>
              <a:gd name="T9" fmla="*/ 64 h 112"/>
              <a:gd name="T10" fmla="*/ 120 w 160"/>
              <a:gd name="T11" fmla="*/ 47 h 112"/>
              <a:gd name="T12" fmla="*/ 123 w 160"/>
              <a:gd name="T13" fmla="*/ 47 h 112"/>
              <a:gd name="T14" fmla="*/ 15 w 160"/>
              <a:gd name="T15" fmla="*/ 2 h 112"/>
              <a:gd name="T16" fmla="*/ 10 w 160"/>
              <a:gd name="T17" fmla="*/ 7 h 112"/>
              <a:gd name="T18" fmla="*/ 8 w 160"/>
              <a:gd name="T19" fmla="*/ 17 h 112"/>
              <a:gd name="T20" fmla="*/ 4 w 160"/>
              <a:gd name="T21" fmla="*/ 33 h 112"/>
              <a:gd name="T22" fmla="*/ 1 w 160"/>
              <a:gd name="T23" fmla="*/ 35 h 112"/>
              <a:gd name="T24" fmla="*/ 0 w 160"/>
              <a:gd name="T25" fmla="*/ 39 h 112"/>
              <a:gd name="T26" fmla="*/ 0 w 160"/>
              <a:gd name="T27" fmla="*/ 51 h 112"/>
              <a:gd name="T28" fmla="*/ 3 w 160"/>
              <a:gd name="T29" fmla="*/ 53 h 112"/>
              <a:gd name="T30" fmla="*/ 8 w 160"/>
              <a:gd name="T31" fmla="*/ 54 h 112"/>
              <a:gd name="T32" fmla="*/ 4 w 160"/>
              <a:gd name="T33" fmla="*/ 59 h 112"/>
              <a:gd name="T34" fmla="*/ 1 w 160"/>
              <a:gd name="T35" fmla="*/ 61 h 112"/>
              <a:gd name="T36" fmla="*/ 0 w 160"/>
              <a:gd name="T37" fmla="*/ 64 h 112"/>
              <a:gd name="T38" fmla="*/ 0 w 160"/>
              <a:gd name="T39" fmla="*/ 77 h 112"/>
              <a:gd name="T40" fmla="*/ 3 w 160"/>
              <a:gd name="T41" fmla="*/ 79 h 112"/>
              <a:gd name="T42" fmla="*/ 8 w 160"/>
              <a:gd name="T43" fmla="*/ 80 h 112"/>
              <a:gd name="T44" fmla="*/ 9 w 160"/>
              <a:gd name="T45" fmla="*/ 102 h 112"/>
              <a:gd name="T46" fmla="*/ 13 w 160"/>
              <a:gd name="T47" fmla="*/ 109 h 112"/>
              <a:gd name="T48" fmla="*/ 20 w 160"/>
              <a:gd name="T49" fmla="*/ 112 h 112"/>
              <a:gd name="T50" fmla="*/ 24 w 160"/>
              <a:gd name="T51" fmla="*/ 112 h 112"/>
              <a:gd name="T52" fmla="*/ 39 w 160"/>
              <a:gd name="T53" fmla="*/ 109 h 112"/>
              <a:gd name="T54" fmla="*/ 50 w 160"/>
              <a:gd name="T55" fmla="*/ 103 h 112"/>
              <a:gd name="T56" fmla="*/ 67 w 160"/>
              <a:gd name="T57" fmla="*/ 89 h 112"/>
              <a:gd name="T58" fmla="*/ 81 w 160"/>
              <a:gd name="T59" fmla="*/ 82 h 112"/>
              <a:gd name="T60" fmla="*/ 42 w 160"/>
              <a:gd name="T61" fmla="*/ 78 h 112"/>
              <a:gd name="T62" fmla="*/ 118 w 160"/>
              <a:gd name="T63" fmla="*/ 74 h 112"/>
              <a:gd name="T64" fmla="*/ 141 w 160"/>
              <a:gd name="T65" fmla="*/ 71 h 112"/>
              <a:gd name="T66" fmla="*/ 156 w 160"/>
              <a:gd name="T67" fmla="*/ 62 h 112"/>
              <a:gd name="T68" fmla="*/ 159 w 160"/>
              <a:gd name="T69" fmla="*/ 58 h 112"/>
              <a:gd name="T70" fmla="*/ 159 w 160"/>
              <a:gd name="T71" fmla="*/ 53 h 112"/>
              <a:gd name="T72" fmla="*/ 153 w 160"/>
              <a:gd name="T73" fmla="*/ 47 h 112"/>
              <a:gd name="T74" fmla="*/ 134 w 160"/>
              <a:gd name="T75" fmla="*/ 40 h 112"/>
              <a:gd name="T76" fmla="*/ 46 w 160"/>
              <a:gd name="T77" fmla="*/ 38 h 112"/>
              <a:gd name="T78" fmla="*/ 94 w 160"/>
              <a:gd name="T79" fmla="*/ 34 h 112"/>
              <a:gd name="T80" fmla="*/ 76 w 160"/>
              <a:gd name="T81" fmla="*/ 29 h 112"/>
              <a:gd name="T82" fmla="*/ 63 w 160"/>
              <a:gd name="T83" fmla="*/ 20 h 112"/>
              <a:gd name="T84" fmla="*/ 46 w 160"/>
              <a:gd name="T85" fmla="*/ 7 h 112"/>
              <a:gd name="T86" fmla="*/ 34 w 160"/>
              <a:gd name="T87" fmla="*/ 2 h 112"/>
              <a:gd name="T88" fmla="*/ 24 w 160"/>
              <a:gd name="T89" fmla="*/ 32 h 112"/>
              <a:gd name="T90" fmla="*/ 20 w 160"/>
              <a:gd name="T91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12">
                <a:moveTo>
                  <a:pt x="123" y="47"/>
                </a:moveTo>
                <a:lnTo>
                  <a:pt x="124" y="47"/>
                </a:lnTo>
                <a:lnTo>
                  <a:pt x="125" y="48"/>
                </a:lnTo>
                <a:lnTo>
                  <a:pt x="126" y="49"/>
                </a:lnTo>
                <a:lnTo>
                  <a:pt x="127" y="53"/>
                </a:lnTo>
                <a:lnTo>
                  <a:pt x="128" y="56"/>
                </a:lnTo>
                <a:lnTo>
                  <a:pt x="127" y="60"/>
                </a:lnTo>
                <a:lnTo>
                  <a:pt x="126" y="63"/>
                </a:lnTo>
                <a:lnTo>
                  <a:pt x="125" y="65"/>
                </a:lnTo>
                <a:lnTo>
                  <a:pt x="124" y="65"/>
                </a:lnTo>
                <a:lnTo>
                  <a:pt x="123" y="66"/>
                </a:lnTo>
                <a:lnTo>
                  <a:pt x="121" y="66"/>
                </a:lnTo>
                <a:lnTo>
                  <a:pt x="120" y="66"/>
                </a:lnTo>
                <a:lnTo>
                  <a:pt x="120" y="65"/>
                </a:lnTo>
                <a:lnTo>
                  <a:pt x="120" y="64"/>
                </a:lnTo>
                <a:lnTo>
                  <a:pt x="120" y="48"/>
                </a:lnTo>
                <a:lnTo>
                  <a:pt x="120" y="48"/>
                </a:lnTo>
                <a:lnTo>
                  <a:pt x="120" y="47"/>
                </a:lnTo>
                <a:lnTo>
                  <a:pt x="121" y="47"/>
                </a:lnTo>
                <a:lnTo>
                  <a:pt x="123" y="47"/>
                </a:lnTo>
                <a:lnTo>
                  <a:pt x="123" y="47"/>
                </a:lnTo>
                <a:close/>
                <a:moveTo>
                  <a:pt x="20" y="0"/>
                </a:moveTo>
                <a:lnTo>
                  <a:pt x="17" y="1"/>
                </a:lnTo>
                <a:lnTo>
                  <a:pt x="15" y="2"/>
                </a:lnTo>
                <a:lnTo>
                  <a:pt x="13" y="3"/>
                </a:lnTo>
                <a:lnTo>
                  <a:pt x="11" y="5"/>
                </a:lnTo>
                <a:lnTo>
                  <a:pt x="10" y="7"/>
                </a:lnTo>
                <a:lnTo>
                  <a:pt x="9" y="10"/>
                </a:lnTo>
                <a:lnTo>
                  <a:pt x="8" y="13"/>
                </a:lnTo>
                <a:lnTo>
                  <a:pt x="8" y="17"/>
                </a:lnTo>
                <a:lnTo>
                  <a:pt x="8" y="33"/>
                </a:lnTo>
                <a:lnTo>
                  <a:pt x="6" y="33"/>
                </a:lnTo>
                <a:lnTo>
                  <a:pt x="4" y="33"/>
                </a:lnTo>
                <a:lnTo>
                  <a:pt x="3" y="33"/>
                </a:lnTo>
                <a:lnTo>
                  <a:pt x="2" y="34"/>
                </a:lnTo>
                <a:lnTo>
                  <a:pt x="1" y="35"/>
                </a:lnTo>
                <a:lnTo>
                  <a:pt x="0" y="36"/>
                </a:lnTo>
                <a:lnTo>
                  <a:pt x="0" y="37"/>
                </a:lnTo>
                <a:lnTo>
                  <a:pt x="0" y="39"/>
                </a:lnTo>
                <a:lnTo>
                  <a:pt x="0" y="48"/>
                </a:lnTo>
                <a:lnTo>
                  <a:pt x="0" y="50"/>
                </a:lnTo>
                <a:lnTo>
                  <a:pt x="0" y="51"/>
                </a:lnTo>
                <a:lnTo>
                  <a:pt x="1" y="52"/>
                </a:lnTo>
                <a:lnTo>
                  <a:pt x="2" y="53"/>
                </a:lnTo>
                <a:lnTo>
                  <a:pt x="3" y="53"/>
                </a:lnTo>
                <a:lnTo>
                  <a:pt x="4" y="54"/>
                </a:lnTo>
                <a:lnTo>
                  <a:pt x="6" y="54"/>
                </a:lnTo>
                <a:lnTo>
                  <a:pt x="8" y="54"/>
                </a:lnTo>
                <a:lnTo>
                  <a:pt x="8" y="58"/>
                </a:lnTo>
                <a:lnTo>
                  <a:pt x="6" y="59"/>
                </a:lnTo>
                <a:lnTo>
                  <a:pt x="4" y="59"/>
                </a:lnTo>
                <a:lnTo>
                  <a:pt x="3" y="59"/>
                </a:lnTo>
                <a:lnTo>
                  <a:pt x="2" y="60"/>
                </a:lnTo>
                <a:lnTo>
                  <a:pt x="1" y="61"/>
                </a:lnTo>
                <a:lnTo>
                  <a:pt x="0" y="62"/>
                </a:lnTo>
                <a:lnTo>
                  <a:pt x="0" y="63"/>
                </a:lnTo>
                <a:lnTo>
                  <a:pt x="0" y="64"/>
                </a:lnTo>
                <a:lnTo>
                  <a:pt x="0" y="74"/>
                </a:lnTo>
                <a:lnTo>
                  <a:pt x="0" y="75"/>
                </a:lnTo>
                <a:lnTo>
                  <a:pt x="0" y="77"/>
                </a:lnTo>
                <a:lnTo>
                  <a:pt x="1" y="78"/>
                </a:lnTo>
                <a:lnTo>
                  <a:pt x="2" y="79"/>
                </a:lnTo>
                <a:lnTo>
                  <a:pt x="3" y="79"/>
                </a:lnTo>
                <a:lnTo>
                  <a:pt x="4" y="80"/>
                </a:lnTo>
                <a:lnTo>
                  <a:pt x="6" y="80"/>
                </a:lnTo>
                <a:lnTo>
                  <a:pt x="8" y="80"/>
                </a:lnTo>
                <a:lnTo>
                  <a:pt x="8" y="96"/>
                </a:lnTo>
                <a:lnTo>
                  <a:pt x="8" y="99"/>
                </a:lnTo>
                <a:lnTo>
                  <a:pt x="9" y="102"/>
                </a:lnTo>
                <a:lnTo>
                  <a:pt x="10" y="105"/>
                </a:lnTo>
                <a:lnTo>
                  <a:pt x="11" y="107"/>
                </a:lnTo>
                <a:lnTo>
                  <a:pt x="13" y="109"/>
                </a:lnTo>
                <a:lnTo>
                  <a:pt x="15" y="111"/>
                </a:lnTo>
                <a:lnTo>
                  <a:pt x="17" y="112"/>
                </a:lnTo>
                <a:lnTo>
                  <a:pt x="20" y="112"/>
                </a:lnTo>
                <a:lnTo>
                  <a:pt x="20" y="80"/>
                </a:lnTo>
                <a:lnTo>
                  <a:pt x="24" y="80"/>
                </a:lnTo>
                <a:lnTo>
                  <a:pt x="24" y="112"/>
                </a:lnTo>
                <a:lnTo>
                  <a:pt x="29" y="112"/>
                </a:lnTo>
                <a:lnTo>
                  <a:pt x="34" y="111"/>
                </a:lnTo>
                <a:lnTo>
                  <a:pt x="39" y="109"/>
                </a:lnTo>
                <a:lnTo>
                  <a:pt x="43" y="108"/>
                </a:lnTo>
                <a:lnTo>
                  <a:pt x="46" y="106"/>
                </a:lnTo>
                <a:lnTo>
                  <a:pt x="50" y="103"/>
                </a:lnTo>
                <a:lnTo>
                  <a:pt x="57" y="98"/>
                </a:lnTo>
                <a:lnTo>
                  <a:pt x="63" y="92"/>
                </a:lnTo>
                <a:lnTo>
                  <a:pt x="67" y="89"/>
                </a:lnTo>
                <a:lnTo>
                  <a:pt x="71" y="87"/>
                </a:lnTo>
                <a:lnTo>
                  <a:pt x="76" y="84"/>
                </a:lnTo>
                <a:lnTo>
                  <a:pt x="81" y="82"/>
                </a:lnTo>
                <a:lnTo>
                  <a:pt x="87" y="80"/>
                </a:lnTo>
                <a:lnTo>
                  <a:pt x="94" y="78"/>
                </a:lnTo>
                <a:lnTo>
                  <a:pt x="42" y="78"/>
                </a:lnTo>
                <a:lnTo>
                  <a:pt x="44" y="77"/>
                </a:lnTo>
                <a:lnTo>
                  <a:pt x="46" y="74"/>
                </a:lnTo>
                <a:lnTo>
                  <a:pt x="118" y="74"/>
                </a:lnTo>
                <a:lnTo>
                  <a:pt x="126" y="74"/>
                </a:lnTo>
                <a:lnTo>
                  <a:pt x="134" y="73"/>
                </a:lnTo>
                <a:lnTo>
                  <a:pt x="141" y="71"/>
                </a:lnTo>
                <a:lnTo>
                  <a:pt x="148" y="68"/>
                </a:lnTo>
                <a:lnTo>
                  <a:pt x="153" y="65"/>
                </a:lnTo>
                <a:lnTo>
                  <a:pt x="156" y="62"/>
                </a:lnTo>
                <a:lnTo>
                  <a:pt x="158" y="61"/>
                </a:lnTo>
                <a:lnTo>
                  <a:pt x="159" y="59"/>
                </a:lnTo>
                <a:lnTo>
                  <a:pt x="159" y="58"/>
                </a:lnTo>
                <a:lnTo>
                  <a:pt x="160" y="56"/>
                </a:lnTo>
                <a:lnTo>
                  <a:pt x="159" y="55"/>
                </a:lnTo>
                <a:lnTo>
                  <a:pt x="159" y="53"/>
                </a:lnTo>
                <a:lnTo>
                  <a:pt x="158" y="52"/>
                </a:lnTo>
                <a:lnTo>
                  <a:pt x="156" y="50"/>
                </a:lnTo>
                <a:lnTo>
                  <a:pt x="153" y="47"/>
                </a:lnTo>
                <a:lnTo>
                  <a:pt x="148" y="44"/>
                </a:lnTo>
                <a:lnTo>
                  <a:pt x="141" y="42"/>
                </a:lnTo>
                <a:lnTo>
                  <a:pt x="134" y="40"/>
                </a:lnTo>
                <a:lnTo>
                  <a:pt x="126" y="39"/>
                </a:lnTo>
                <a:lnTo>
                  <a:pt x="118" y="38"/>
                </a:lnTo>
                <a:lnTo>
                  <a:pt x="46" y="38"/>
                </a:lnTo>
                <a:lnTo>
                  <a:pt x="44" y="36"/>
                </a:lnTo>
                <a:lnTo>
                  <a:pt x="42" y="34"/>
                </a:lnTo>
                <a:lnTo>
                  <a:pt x="94" y="34"/>
                </a:lnTo>
                <a:lnTo>
                  <a:pt x="87" y="33"/>
                </a:lnTo>
                <a:lnTo>
                  <a:pt x="81" y="31"/>
                </a:lnTo>
                <a:lnTo>
                  <a:pt x="76" y="29"/>
                </a:lnTo>
                <a:lnTo>
                  <a:pt x="71" y="26"/>
                </a:lnTo>
                <a:lnTo>
                  <a:pt x="67" y="23"/>
                </a:lnTo>
                <a:lnTo>
                  <a:pt x="63" y="20"/>
                </a:lnTo>
                <a:lnTo>
                  <a:pt x="57" y="14"/>
                </a:lnTo>
                <a:lnTo>
                  <a:pt x="50" y="9"/>
                </a:lnTo>
                <a:lnTo>
                  <a:pt x="46" y="7"/>
                </a:lnTo>
                <a:lnTo>
                  <a:pt x="43" y="4"/>
                </a:lnTo>
                <a:lnTo>
                  <a:pt x="39" y="3"/>
                </a:lnTo>
                <a:lnTo>
                  <a:pt x="34" y="2"/>
                </a:lnTo>
                <a:lnTo>
                  <a:pt x="29" y="0"/>
                </a:lnTo>
                <a:lnTo>
                  <a:pt x="24" y="0"/>
                </a:lnTo>
                <a:lnTo>
                  <a:pt x="24" y="32"/>
                </a:lnTo>
                <a:lnTo>
                  <a:pt x="20" y="32"/>
                </a:lnTo>
                <a:lnTo>
                  <a:pt x="20" y="0"/>
                </a:lnTo>
                <a:lnTo>
                  <a:pt x="20" y="0"/>
                </a:lnTo>
                <a:lnTo>
                  <a:pt x="2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C0A31F46-4151-4161-60E8-9F91BADED4D9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2487613"/>
            <a:ext cx="254000" cy="227013"/>
          </a:xfrm>
          <a:custGeom>
            <a:avLst/>
            <a:gdLst>
              <a:gd name="T0" fmla="*/ 42 w 160"/>
              <a:gd name="T1" fmla="*/ 1 h 143"/>
              <a:gd name="T2" fmla="*/ 33 w 160"/>
              <a:gd name="T3" fmla="*/ 26 h 143"/>
              <a:gd name="T4" fmla="*/ 34 w 160"/>
              <a:gd name="T5" fmla="*/ 31 h 143"/>
              <a:gd name="T6" fmla="*/ 50 w 160"/>
              <a:gd name="T7" fmla="*/ 49 h 143"/>
              <a:gd name="T8" fmla="*/ 47 w 160"/>
              <a:gd name="T9" fmla="*/ 27 h 143"/>
              <a:gd name="T10" fmla="*/ 53 w 160"/>
              <a:gd name="T11" fmla="*/ 3 h 143"/>
              <a:gd name="T12" fmla="*/ 47 w 160"/>
              <a:gd name="T13" fmla="*/ 0 h 143"/>
              <a:gd name="T14" fmla="*/ 113 w 160"/>
              <a:gd name="T15" fmla="*/ 0 h 143"/>
              <a:gd name="T16" fmla="*/ 106 w 160"/>
              <a:gd name="T17" fmla="*/ 3 h 143"/>
              <a:gd name="T18" fmla="*/ 112 w 160"/>
              <a:gd name="T19" fmla="*/ 27 h 143"/>
              <a:gd name="T20" fmla="*/ 109 w 160"/>
              <a:gd name="T21" fmla="*/ 49 h 143"/>
              <a:gd name="T22" fmla="*/ 125 w 160"/>
              <a:gd name="T23" fmla="*/ 31 h 143"/>
              <a:gd name="T24" fmla="*/ 126 w 160"/>
              <a:gd name="T25" fmla="*/ 26 h 143"/>
              <a:gd name="T26" fmla="*/ 118 w 160"/>
              <a:gd name="T27" fmla="*/ 1 h 143"/>
              <a:gd name="T28" fmla="*/ 113 w 160"/>
              <a:gd name="T29" fmla="*/ 0 h 143"/>
              <a:gd name="T30" fmla="*/ 77 w 160"/>
              <a:gd name="T31" fmla="*/ 27 h 143"/>
              <a:gd name="T32" fmla="*/ 71 w 160"/>
              <a:gd name="T33" fmla="*/ 29 h 143"/>
              <a:gd name="T34" fmla="*/ 63 w 160"/>
              <a:gd name="T35" fmla="*/ 37 h 143"/>
              <a:gd name="T36" fmla="*/ 57 w 160"/>
              <a:gd name="T37" fmla="*/ 58 h 143"/>
              <a:gd name="T38" fmla="*/ 17 w 160"/>
              <a:gd name="T39" fmla="*/ 31 h 143"/>
              <a:gd name="T40" fmla="*/ 12 w 160"/>
              <a:gd name="T41" fmla="*/ 29 h 143"/>
              <a:gd name="T42" fmla="*/ 5 w 160"/>
              <a:gd name="T43" fmla="*/ 34 h 143"/>
              <a:gd name="T44" fmla="*/ 5 w 160"/>
              <a:gd name="T45" fmla="*/ 39 h 143"/>
              <a:gd name="T46" fmla="*/ 25 w 160"/>
              <a:gd name="T47" fmla="*/ 65 h 143"/>
              <a:gd name="T48" fmla="*/ 20 w 160"/>
              <a:gd name="T49" fmla="*/ 72 h 143"/>
              <a:gd name="T50" fmla="*/ 15 w 160"/>
              <a:gd name="T51" fmla="*/ 76 h 143"/>
              <a:gd name="T52" fmla="*/ 0 w 160"/>
              <a:gd name="T53" fmla="*/ 101 h 143"/>
              <a:gd name="T54" fmla="*/ 5 w 160"/>
              <a:gd name="T55" fmla="*/ 106 h 143"/>
              <a:gd name="T56" fmla="*/ 10 w 160"/>
              <a:gd name="T57" fmla="*/ 107 h 143"/>
              <a:gd name="T58" fmla="*/ 38 w 160"/>
              <a:gd name="T59" fmla="*/ 85 h 143"/>
              <a:gd name="T60" fmla="*/ 20 w 160"/>
              <a:gd name="T61" fmla="*/ 117 h 143"/>
              <a:gd name="T62" fmla="*/ 21 w 160"/>
              <a:gd name="T63" fmla="*/ 142 h 143"/>
              <a:gd name="T64" fmla="*/ 32 w 160"/>
              <a:gd name="T65" fmla="*/ 142 h 143"/>
              <a:gd name="T66" fmla="*/ 33 w 160"/>
              <a:gd name="T67" fmla="*/ 118 h 143"/>
              <a:gd name="T68" fmla="*/ 53 w 160"/>
              <a:gd name="T69" fmla="*/ 97 h 143"/>
              <a:gd name="T70" fmla="*/ 57 w 160"/>
              <a:gd name="T71" fmla="*/ 112 h 143"/>
              <a:gd name="T72" fmla="*/ 67 w 160"/>
              <a:gd name="T73" fmla="*/ 122 h 143"/>
              <a:gd name="T74" fmla="*/ 74 w 160"/>
              <a:gd name="T75" fmla="*/ 125 h 143"/>
              <a:gd name="T76" fmla="*/ 82 w 160"/>
              <a:gd name="T77" fmla="*/ 125 h 143"/>
              <a:gd name="T78" fmla="*/ 90 w 160"/>
              <a:gd name="T79" fmla="*/ 123 h 143"/>
              <a:gd name="T80" fmla="*/ 99 w 160"/>
              <a:gd name="T81" fmla="*/ 116 h 143"/>
              <a:gd name="T82" fmla="*/ 106 w 160"/>
              <a:gd name="T83" fmla="*/ 103 h 143"/>
              <a:gd name="T84" fmla="*/ 106 w 160"/>
              <a:gd name="T85" fmla="*/ 85 h 143"/>
              <a:gd name="T86" fmla="*/ 127 w 160"/>
              <a:gd name="T87" fmla="*/ 140 h 143"/>
              <a:gd name="T88" fmla="*/ 137 w 160"/>
              <a:gd name="T89" fmla="*/ 143 h 143"/>
              <a:gd name="T90" fmla="*/ 140 w 160"/>
              <a:gd name="T91" fmla="*/ 139 h 143"/>
              <a:gd name="T92" fmla="*/ 138 w 160"/>
              <a:gd name="T93" fmla="*/ 112 h 143"/>
              <a:gd name="T94" fmla="*/ 148 w 160"/>
              <a:gd name="T95" fmla="*/ 105 h 143"/>
              <a:gd name="T96" fmla="*/ 153 w 160"/>
              <a:gd name="T97" fmla="*/ 107 h 143"/>
              <a:gd name="T98" fmla="*/ 159 w 160"/>
              <a:gd name="T99" fmla="*/ 103 h 143"/>
              <a:gd name="T100" fmla="*/ 159 w 160"/>
              <a:gd name="T101" fmla="*/ 98 h 143"/>
              <a:gd name="T102" fmla="*/ 141 w 160"/>
              <a:gd name="T103" fmla="*/ 72 h 143"/>
              <a:gd name="T104" fmla="*/ 115 w 160"/>
              <a:gd name="T105" fmla="*/ 71 h 143"/>
              <a:gd name="T106" fmla="*/ 139 w 160"/>
              <a:gd name="T107" fmla="*/ 61 h 143"/>
              <a:gd name="T108" fmla="*/ 155 w 160"/>
              <a:gd name="T109" fmla="*/ 35 h 143"/>
              <a:gd name="T110" fmla="*/ 149 w 160"/>
              <a:gd name="T111" fmla="*/ 30 h 143"/>
              <a:gd name="T112" fmla="*/ 144 w 160"/>
              <a:gd name="T113" fmla="*/ 30 h 143"/>
              <a:gd name="T114" fmla="*/ 112 w 160"/>
              <a:gd name="T115" fmla="*/ 58 h 143"/>
              <a:gd name="T116" fmla="*/ 98 w 160"/>
              <a:gd name="T117" fmla="*/ 39 h 143"/>
              <a:gd name="T118" fmla="*/ 92 w 160"/>
              <a:gd name="T119" fmla="*/ 31 h 143"/>
              <a:gd name="T120" fmla="*/ 85 w 160"/>
              <a:gd name="T121" fmla="*/ 27 h 143"/>
              <a:gd name="T122" fmla="*/ 80 w 160"/>
              <a:gd name="T123" fmla="*/ 26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43">
                <a:moveTo>
                  <a:pt x="45" y="0"/>
                </a:moveTo>
                <a:lnTo>
                  <a:pt x="43" y="0"/>
                </a:lnTo>
                <a:lnTo>
                  <a:pt x="42" y="1"/>
                </a:lnTo>
                <a:lnTo>
                  <a:pt x="41" y="3"/>
                </a:lnTo>
                <a:lnTo>
                  <a:pt x="34" y="25"/>
                </a:lnTo>
                <a:lnTo>
                  <a:pt x="33" y="26"/>
                </a:lnTo>
                <a:lnTo>
                  <a:pt x="33" y="28"/>
                </a:lnTo>
                <a:lnTo>
                  <a:pt x="34" y="30"/>
                </a:lnTo>
                <a:lnTo>
                  <a:pt x="34" y="31"/>
                </a:lnTo>
                <a:lnTo>
                  <a:pt x="42" y="47"/>
                </a:lnTo>
                <a:lnTo>
                  <a:pt x="49" y="49"/>
                </a:lnTo>
                <a:lnTo>
                  <a:pt x="50" y="49"/>
                </a:lnTo>
                <a:lnTo>
                  <a:pt x="52" y="42"/>
                </a:lnTo>
                <a:lnTo>
                  <a:pt x="52" y="39"/>
                </a:lnTo>
                <a:lnTo>
                  <a:pt x="47" y="27"/>
                </a:lnTo>
                <a:lnTo>
                  <a:pt x="53" y="7"/>
                </a:lnTo>
                <a:lnTo>
                  <a:pt x="54" y="5"/>
                </a:lnTo>
                <a:lnTo>
                  <a:pt x="53" y="3"/>
                </a:lnTo>
                <a:lnTo>
                  <a:pt x="52" y="2"/>
                </a:lnTo>
                <a:lnTo>
                  <a:pt x="51" y="1"/>
                </a:lnTo>
                <a:lnTo>
                  <a:pt x="47" y="0"/>
                </a:lnTo>
                <a:lnTo>
                  <a:pt x="45" y="0"/>
                </a:lnTo>
                <a:lnTo>
                  <a:pt x="45" y="0"/>
                </a:lnTo>
                <a:close/>
                <a:moveTo>
                  <a:pt x="113" y="0"/>
                </a:moveTo>
                <a:lnTo>
                  <a:pt x="109" y="1"/>
                </a:lnTo>
                <a:lnTo>
                  <a:pt x="107" y="2"/>
                </a:lnTo>
                <a:lnTo>
                  <a:pt x="106" y="3"/>
                </a:lnTo>
                <a:lnTo>
                  <a:pt x="106" y="5"/>
                </a:lnTo>
                <a:lnTo>
                  <a:pt x="106" y="7"/>
                </a:lnTo>
                <a:lnTo>
                  <a:pt x="112" y="27"/>
                </a:lnTo>
                <a:lnTo>
                  <a:pt x="107" y="39"/>
                </a:lnTo>
                <a:lnTo>
                  <a:pt x="108" y="42"/>
                </a:lnTo>
                <a:lnTo>
                  <a:pt x="109" y="49"/>
                </a:lnTo>
                <a:lnTo>
                  <a:pt x="111" y="49"/>
                </a:lnTo>
                <a:lnTo>
                  <a:pt x="118" y="47"/>
                </a:lnTo>
                <a:lnTo>
                  <a:pt x="125" y="31"/>
                </a:lnTo>
                <a:lnTo>
                  <a:pt x="126" y="30"/>
                </a:lnTo>
                <a:lnTo>
                  <a:pt x="126" y="28"/>
                </a:lnTo>
                <a:lnTo>
                  <a:pt x="126" y="26"/>
                </a:lnTo>
                <a:lnTo>
                  <a:pt x="126" y="25"/>
                </a:lnTo>
                <a:lnTo>
                  <a:pt x="119" y="3"/>
                </a:lnTo>
                <a:lnTo>
                  <a:pt x="118" y="1"/>
                </a:lnTo>
                <a:lnTo>
                  <a:pt x="116" y="0"/>
                </a:lnTo>
                <a:lnTo>
                  <a:pt x="115" y="0"/>
                </a:lnTo>
                <a:lnTo>
                  <a:pt x="113" y="0"/>
                </a:lnTo>
                <a:lnTo>
                  <a:pt x="113" y="0"/>
                </a:lnTo>
                <a:close/>
                <a:moveTo>
                  <a:pt x="80" y="26"/>
                </a:moveTo>
                <a:lnTo>
                  <a:pt x="77" y="27"/>
                </a:lnTo>
                <a:lnTo>
                  <a:pt x="75" y="27"/>
                </a:lnTo>
                <a:lnTo>
                  <a:pt x="73" y="28"/>
                </a:lnTo>
                <a:lnTo>
                  <a:pt x="71" y="29"/>
                </a:lnTo>
                <a:lnTo>
                  <a:pt x="67" y="31"/>
                </a:lnTo>
                <a:lnTo>
                  <a:pt x="65" y="34"/>
                </a:lnTo>
                <a:lnTo>
                  <a:pt x="63" y="37"/>
                </a:lnTo>
                <a:lnTo>
                  <a:pt x="61" y="39"/>
                </a:lnTo>
                <a:lnTo>
                  <a:pt x="60" y="44"/>
                </a:lnTo>
                <a:lnTo>
                  <a:pt x="57" y="58"/>
                </a:lnTo>
                <a:lnTo>
                  <a:pt x="48" y="58"/>
                </a:lnTo>
                <a:lnTo>
                  <a:pt x="31" y="53"/>
                </a:lnTo>
                <a:lnTo>
                  <a:pt x="17" y="31"/>
                </a:lnTo>
                <a:lnTo>
                  <a:pt x="15" y="30"/>
                </a:lnTo>
                <a:lnTo>
                  <a:pt x="14" y="29"/>
                </a:lnTo>
                <a:lnTo>
                  <a:pt x="12" y="29"/>
                </a:lnTo>
                <a:lnTo>
                  <a:pt x="10" y="30"/>
                </a:lnTo>
                <a:lnTo>
                  <a:pt x="7" y="32"/>
                </a:lnTo>
                <a:lnTo>
                  <a:pt x="5" y="34"/>
                </a:lnTo>
                <a:lnTo>
                  <a:pt x="5" y="35"/>
                </a:lnTo>
                <a:lnTo>
                  <a:pt x="5" y="37"/>
                </a:lnTo>
                <a:lnTo>
                  <a:pt x="5" y="39"/>
                </a:lnTo>
                <a:lnTo>
                  <a:pt x="20" y="61"/>
                </a:lnTo>
                <a:lnTo>
                  <a:pt x="22" y="63"/>
                </a:lnTo>
                <a:lnTo>
                  <a:pt x="25" y="65"/>
                </a:lnTo>
                <a:lnTo>
                  <a:pt x="44" y="71"/>
                </a:lnTo>
                <a:lnTo>
                  <a:pt x="22" y="71"/>
                </a:lnTo>
                <a:lnTo>
                  <a:pt x="20" y="72"/>
                </a:lnTo>
                <a:lnTo>
                  <a:pt x="18" y="72"/>
                </a:lnTo>
                <a:lnTo>
                  <a:pt x="16" y="74"/>
                </a:lnTo>
                <a:lnTo>
                  <a:pt x="15" y="76"/>
                </a:lnTo>
                <a:lnTo>
                  <a:pt x="0" y="98"/>
                </a:lnTo>
                <a:lnTo>
                  <a:pt x="0" y="99"/>
                </a:lnTo>
                <a:lnTo>
                  <a:pt x="0" y="101"/>
                </a:lnTo>
                <a:lnTo>
                  <a:pt x="0" y="103"/>
                </a:lnTo>
                <a:lnTo>
                  <a:pt x="1" y="104"/>
                </a:lnTo>
                <a:lnTo>
                  <a:pt x="5" y="106"/>
                </a:lnTo>
                <a:lnTo>
                  <a:pt x="7" y="107"/>
                </a:lnTo>
                <a:lnTo>
                  <a:pt x="9" y="107"/>
                </a:lnTo>
                <a:lnTo>
                  <a:pt x="10" y="107"/>
                </a:lnTo>
                <a:lnTo>
                  <a:pt x="11" y="105"/>
                </a:lnTo>
                <a:lnTo>
                  <a:pt x="25" y="85"/>
                </a:lnTo>
                <a:lnTo>
                  <a:pt x="38" y="85"/>
                </a:lnTo>
                <a:lnTo>
                  <a:pt x="21" y="112"/>
                </a:lnTo>
                <a:lnTo>
                  <a:pt x="20" y="115"/>
                </a:lnTo>
                <a:lnTo>
                  <a:pt x="20" y="117"/>
                </a:lnTo>
                <a:lnTo>
                  <a:pt x="20" y="139"/>
                </a:lnTo>
                <a:lnTo>
                  <a:pt x="20" y="140"/>
                </a:lnTo>
                <a:lnTo>
                  <a:pt x="21" y="142"/>
                </a:lnTo>
                <a:lnTo>
                  <a:pt x="22" y="143"/>
                </a:lnTo>
                <a:lnTo>
                  <a:pt x="30" y="143"/>
                </a:lnTo>
                <a:lnTo>
                  <a:pt x="32" y="142"/>
                </a:lnTo>
                <a:lnTo>
                  <a:pt x="33" y="140"/>
                </a:lnTo>
                <a:lnTo>
                  <a:pt x="33" y="139"/>
                </a:lnTo>
                <a:lnTo>
                  <a:pt x="33" y="118"/>
                </a:lnTo>
                <a:lnTo>
                  <a:pt x="54" y="85"/>
                </a:lnTo>
                <a:lnTo>
                  <a:pt x="53" y="91"/>
                </a:lnTo>
                <a:lnTo>
                  <a:pt x="53" y="97"/>
                </a:lnTo>
                <a:lnTo>
                  <a:pt x="53" y="103"/>
                </a:lnTo>
                <a:lnTo>
                  <a:pt x="55" y="107"/>
                </a:lnTo>
                <a:lnTo>
                  <a:pt x="57" y="112"/>
                </a:lnTo>
                <a:lnTo>
                  <a:pt x="60" y="116"/>
                </a:lnTo>
                <a:lnTo>
                  <a:pt x="64" y="120"/>
                </a:lnTo>
                <a:lnTo>
                  <a:pt x="67" y="122"/>
                </a:lnTo>
                <a:lnTo>
                  <a:pt x="69" y="123"/>
                </a:lnTo>
                <a:lnTo>
                  <a:pt x="72" y="124"/>
                </a:lnTo>
                <a:lnTo>
                  <a:pt x="74" y="125"/>
                </a:lnTo>
                <a:lnTo>
                  <a:pt x="77" y="125"/>
                </a:lnTo>
                <a:lnTo>
                  <a:pt x="80" y="125"/>
                </a:lnTo>
                <a:lnTo>
                  <a:pt x="82" y="125"/>
                </a:lnTo>
                <a:lnTo>
                  <a:pt x="85" y="125"/>
                </a:lnTo>
                <a:lnTo>
                  <a:pt x="88" y="124"/>
                </a:lnTo>
                <a:lnTo>
                  <a:pt x="90" y="123"/>
                </a:lnTo>
                <a:lnTo>
                  <a:pt x="93" y="122"/>
                </a:lnTo>
                <a:lnTo>
                  <a:pt x="95" y="120"/>
                </a:lnTo>
                <a:lnTo>
                  <a:pt x="99" y="116"/>
                </a:lnTo>
                <a:lnTo>
                  <a:pt x="102" y="112"/>
                </a:lnTo>
                <a:lnTo>
                  <a:pt x="104" y="107"/>
                </a:lnTo>
                <a:lnTo>
                  <a:pt x="106" y="103"/>
                </a:lnTo>
                <a:lnTo>
                  <a:pt x="106" y="97"/>
                </a:lnTo>
                <a:lnTo>
                  <a:pt x="106" y="91"/>
                </a:lnTo>
                <a:lnTo>
                  <a:pt x="106" y="85"/>
                </a:lnTo>
                <a:lnTo>
                  <a:pt x="127" y="118"/>
                </a:lnTo>
                <a:lnTo>
                  <a:pt x="127" y="139"/>
                </a:lnTo>
                <a:lnTo>
                  <a:pt x="127" y="140"/>
                </a:lnTo>
                <a:lnTo>
                  <a:pt x="127" y="142"/>
                </a:lnTo>
                <a:lnTo>
                  <a:pt x="129" y="143"/>
                </a:lnTo>
                <a:lnTo>
                  <a:pt x="137" y="143"/>
                </a:lnTo>
                <a:lnTo>
                  <a:pt x="139" y="142"/>
                </a:lnTo>
                <a:lnTo>
                  <a:pt x="140" y="140"/>
                </a:lnTo>
                <a:lnTo>
                  <a:pt x="140" y="139"/>
                </a:lnTo>
                <a:lnTo>
                  <a:pt x="140" y="117"/>
                </a:lnTo>
                <a:lnTo>
                  <a:pt x="140" y="115"/>
                </a:lnTo>
                <a:lnTo>
                  <a:pt x="138" y="112"/>
                </a:lnTo>
                <a:lnTo>
                  <a:pt x="122" y="85"/>
                </a:lnTo>
                <a:lnTo>
                  <a:pt x="135" y="85"/>
                </a:lnTo>
                <a:lnTo>
                  <a:pt x="148" y="105"/>
                </a:lnTo>
                <a:lnTo>
                  <a:pt x="149" y="107"/>
                </a:lnTo>
                <a:lnTo>
                  <a:pt x="151" y="107"/>
                </a:lnTo>
                <a:lnTo>
                  <a:pt x="153" y="107"/>
                </a:lnTo>
                <a:lnTo>
                  <a:pt x="154" y="107"/>
                </a:lnTo>
                <a:lnTo>
                  <a:pt x="158" y="104"/>
                </a:lnTo>
                <a:lnTo>
                  <a:pt x="159" y="103"/>
                </a:lnTo>
                <a:lnTo>
                  <a:pt x="160" y="101"/>
                </a:lnTo>
                <a:lnTo>
                  <a:pt x="160" y="99"/>
                </a:lnTo>
                <a:lnTo>
                  <a:pt x="159" y="98"/>
                </a:lnTo>
                <a:lnTo>
                  <a:pt x="144" y="76"/>
                </a:lnTo>
                <a:lnTo>
                  <a:pt x="143" y="74"/>
                </a:lnTo>
                <a:lnTo>
                  <a:pt x="141" y="72"/>
                </a:lnTo>
                <a:lnTo>
                  <a:pt x="139" y="72"/>
                </a:lnTo>
                <a:lnTo>
                  <a:pt x="137" y="71"/>
                </a:lnTo>
                <a:lnTo>
                  <a:pt x="115" y="71"/>
                </a:lnTo>
                <a:lnTo>
                  <a:pt x="135" y="65"/>
                </a:lnTo>
                <a:lnTo>
                  <a:pt x="137" y="63"/>
                </a:lnTo>
                <a:lnTo>
                  <a:pt x="139" y="61"/>
                </a:lnTo>
                <a:lnTo>
                  <a:pt x="154" y="39"/>
                </a:lnTo>
                <a:lnTo>
                  <a:pt x="155" y="37"/>
                </a:lnTo>
                <a:lnTo>
                  <a:pt x="155" y="35"/>
                </a:lnTo>
                <a:lnTo>
                  <a:pt x="154" y="34"/>
                </a:lnTo>
                <a:lnTo>
                  <a:pt x="153" y="32"/>
                </a:lnTo>
                <a:lnTo>
                  <a:pt x="149" y="30"/>
                </a:lnTo>
                <a:lnTo>
                  <a:pt x="148" y="29"/>
                </a:lnTo>
                <a:lnTo>
                  <a:pt x="146" y="29"/>
                </a:lnTo>
                <a:lnTo>
                  <a:pt x="144" y="30"/>
                </a:lnTo>
                <a:lnTo>
                  <a:pt x="143" y="31"/>
                </a:lnTo>
                <a:lnTo>
                  <a:pt x="129" y="53"/>
                </a:lnTo>
                <a:lnTo>
                  <a:pt x="112" y="58"/>
                </a:lnTo>
                <a:lnTo>
                  <a:pt x="102" y="58"/>
                </a:lnTo>
                <a:lnTo>
                  <a:pt x="99" y="44"/>
                </a:lnTo>
                <a:lnTo>
                  <a:pt x="98" y="39"/>
                </a:lnTo>
                <a:lnTo>
                  <a:pt x="97" y="37"/>
                </a:lnTo>
                <a:lnTo>
                  <a:pt x="94" y="34"/>
                </a:lnTo>
                <a:lnTo>
                  <a:pt x="92" y="31"/>
                </a:lnTo>
                <a:lnTo>
                  <a:pt x="89" y="29"/>
                </a:lnTo>
                <a:lnTo>
                  <a:pt x="87" y="28"/>
                </a:lnTo>
                <a:lnTo>
                  <a:pt x="85" y="27"/>
                </a:lnTo>
                <a:lnTo>
                  <a:pt x="82" y="27"/>
                </a:lnTo>
                <a:lnTo>
                  <a:pt x="80" y="26"/>
                </a:lnTo>
                <a:lnTo>
                  <a:pt x="80" y="26"/>
                </a:lnTo>
                <a:lnTo>
                  <a:pt x="80" y="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E36750E6-11CD-14FB-51B9-CA482F804349}"/>
              </a:ext>
            </a:extLst>
          </p:cNvPr>
          <p:cNvSpPr>
            <a:spLocks/>
          </p:cNvSpPr>
          <p:nvPr/>
        </p:nvSpPr>
        <p:spPr bwMode="auto">
          <a:xfrm>
            <a:off x="8997951" y="2479675"/>
            <a:ext cx="252413" cy="242888"/>
          </a:xfrm>
          <a:custGeom>
            <a:avLst/>
            <a:gdLst>
              <a:gd name="T0" fmla="*/ 77 w 159"/>
              <a:gd name="T1" fmla="*/ 0 h 153"/>
              <a:gd name="T2" fmla="*/ 75 w 159"/>
              <a:gd name="T3" fmla="*/ 1 h 153"/>
              <a:gd name="T4" fmla="*/ 73 w 159"/>
              <a:gd name="T5" fmla="*/ 3 h 153"/>
              <a:gd name="T6" fmla="*/ 71 w 159"/>
              <a:gd name="T7" fmla="*/ 5 h 153"/>
              <a:gd name="T8" fmla="*/ 52 w 159"/>
              <a:gd name="T9" fmla="*/ 45 h 153"/>
              <a:gd name="T10" fmla="*/ 8 w 159"/>
              <a:gd name="T11" fmla="*/ 51 h 153"/>
              <a:gd name="T12" fmla="*/ 6 w 159"/>
              <a:gd name="T13" fmla="*/ 52 h 153"/>
              <a:gd name="T14" fmla="*/ 3 w 159"/>
              <a:gd name="T15" fmla="*/ 53 h 153"/>
              <a:gd name="T16" fmla="*/ 1 w 159"/>
              <a:gd name="T17" fmla="*/ 55 h 153"/>
              <a:gd name="T18" fmla="*/ 0 w 159"/>
              <a:gd name="T19" fmla="*/ 58 h 153"/>
              <a:gd name="T20" fmla="*/ 0 w 159"/>
              <a:gd name="T21" fmla="*/ 60 h 153"/>
              <a:gd name="T22" fmla="*/ 0 w 159"/>
              <a:gd name="T23" fmla="*/ 63 h 153"/>
              <a:gd name="T24" fmla="*/ 1 w 159"/>
              <a:gd name="T25" fmla="*/ 65 h 153"/>
              <a:gd name="T26" fmla="*/ 3 w 159"/>
              <a:gd name="T27" fmla="*/ 67 h 153"/>
              <a:gd name="T28" fmla="*/ 34 w 159"/>
              <a:gd name="T29" fmla="*/ 99 h 153"/>
              <a:gd name="T30" fmla="*/ 27 w 159"/>
              <a:gd name="T31" fmla="*/ 142 h 153"/>
              <a:gd name="T32" fmla="*/ 27 w 159"/>
              <a:gd name="T33" fmla="*/ 145 h 153"/>
              <a:gd name="T34" fmla="*/ 28 w 159"/>
              <a:gd name="T35" fmla="*/ 147 h 153"/>
              <a:gd name="T36" fmla="*/ 29 w 159"/>
              <a:gd name="T37" fmla="*/ 150 h 153"/>
              <a:gd name="T38" fmla="*/ 31 w 159"/>
              <a:gd name="T39" fmla="*/ 152 h 153"/>
              <a:gd name="T40" fmla="*/ 33 w 159"/>
              <a:gd name="T41" fmla="*/ 153 h 153"/>
              <a:gd name="T42" fmla="*/ 35 w 159"/>
              <a:gd name="T43" fmla="*/ 153 h 153"/>
              <a:gd name="T44" fmla="*/ 38 w 159"/>
              <a:gd name="T45" fmla="*/ 153 h 153"/>
              <a:gd name="T46" fmla="*/ 41 w 159"/>
              <a:gd name="T47" fmla="*/ 152 h 153"/>
              <a:gd name="T48" fmla="*/ 80 w 159"/>
              <a:gd name="T49" fmla="*/ 132 h 153"/>
              <a:gd name="T50" fmla="*/ 118 w 159"/>
              <a:gd name="T51" fmla="*/ 152 h 153"/>
              <a:gd name="T52" fmla="*/ 120 w 159"/>
              <a:gd name="T53" fmla="*/ 153 h 153"/>
              <a:gd name="T54" fmla="*/ 123 w 159"/>
              <a:gd name="T55" fmla="*/ 153 h 153"/>
              <a:gd name="T56" fmla="*/ 126 w 159"/>
              <a:gd name="T57" fmla="*/ 153 h 153"/>
              <a:gd name="T58" fmla="*/ 128 w 159"/>
              <a:gd name="T59" fmla="*/ 152 h 153"/>
              <a:gd name="T60" fmla="*/ 130 w 159"/>
              <a:gd name="T61" fmla="*/ 150 h 153"/>
              <a:gd name="T62" fmla="*/ 131 w 159"/>
              <a:gd name="T63" fmla="*/ 147 h 153"/>
              <a:gd name="T64" fmla="*/ 132 w 159"/>
              <a:gd name="T65" fmla="*/ 145 h 153"/>
              <a:gd name="T66" fmla="*/ 132 w 159"/>
              <a:gd name="T67" fmla="*/ 142 h 153"/>
              <a:gd name="T68" fmla="*/ 124 w 159"/>
              <a:gd name="T69" fmla="*/ 99 h 153"/>
              <a:gd name="T70" fmla="*/ 156 w 159"/>
              <a:gd name="T71" fmla="*/ 67 h 153"/>
              <a:gd name="T72" fmla="*/ 158 w 159"/>
              <a:gd name="T73" fmla="*/ 65 h 153"/>
              <a:gd name="T74" fmla="*/ 159 w 159"/>
              <a:gd name="T75" fmla="*/ 63 h 153"/>
              <a:gd name="T76" fmla="*/ 159 w 159"/>
              <a:gd name="T77" fmla="*/ 60 h 153"/>
              <a:gd name="T78" fmla="*/ 158 w 159"/>
              <a:gd name="T79" fmla="*/ 58 h 153"/>
              <a:gd name="T80" fmla="*/ 157 w 159"/>
              <a:gd name="T81" fmla="*/ 55 h 153"/>
              <a:gd name="T82" fmla="*/ 155 w 159"/>
              <a:gd name="T83" fmla="*/ 53 h 153"/>
              <a:gd name="T84" fmla="*/ 154 w 159"/>
              <a:gd name="T85" fmla="*/ 52 h 153"/>
              <a:gd name="T86" fmla="*/ 151 w 159"/>
              <a:gd name="T87" fmla="*/ 51 h 153"/>
              <a:gd name="T88" fmla="*/ 107 w 159"/>
              <a:gd name="T89" fmla="*/ 45 h 153"/>
              <a:gd name="T90" fmla="*/ 88 w 159"/>
              <a:gd name="T91" fmla="*/ 5 h 153"/>
              <a:gd name="T92" fmla="*/ 87 w 159"/>
              <a:gd name="T93" fmla="*/ 3 h 153"/>
              <a:gd name="T94" fmla="*/ 85 w 159"/>
              <a:gd name="T95" fmla="*/ 1 h 153"/>
              <a:gd name="T96" fmla="*/ 82 w 159"/>
              <a:gd name="T97" fmla="*/ 0 h 153"/>
              <a:gd name="T98" fmla="*/ 77 w 159"/>
              <a:gd name="T99" fmla="*/ 0 h 153"/>
              <a:gd name="T100" fmla="*/ 77 w 159"/>
              <a:gd name="T101" fmla="*/ 0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9" h="153">
                <a:moveTo>
                  <a:pt x="77" y="0"/>
                </a:moveTo>
                <a:lnTo>
                  <a:pt x="75" y="1"/>
                </a:lnTo>
                <a:lnTo>
                  <a:pt x="73" y="3"/>
                </a:lnTo>
                <a:lnTo>
                  <a:pt x="71" y="5"/>
                </a:lnTo>
                <a:lnTo>
                  <a:pt x="52" y="45"/>
                </a:lnTo>
                <a:lnTo>
                  <a:pt x="8" y="51"/>
                </a:lnTo>
                <a:lnTo>
                  <a:pt x="6" y="52"/>
                </a:lnTo>
                <a:lnTo>
                  <a:pt x="3" y="53"/>
                </a:lnTo>
                <a:lnTo>
                  <a:pt x="1" y="55"/>
                </a:lnTo>
                <a:lnTo>
                  <a:pt x="0" y="58"/>
                </a:lnTo>
                <a:lnTo>
                  <a:pt x="0" y="60"/>
                </a:lnTo>
                <a:lnTo>
                  <a:pt x="0" y="63"/>
                </a:lnTo>
                <a:lnTo>
                  <a:pt x="1" y="65"/>
                </a:lnTo>
                <a:lnTo>
                  <a:pt x="3" y="67"/>
                </a:lnTo>
                <a:lnTo>
                  <a:pt x="34" y="99"/>
                </a:lnTo>
                <a:lnTo>
                  <a:pt x="27" y="142"/>
                </a:lnTo>
                <a:lnTo>
                  <a:pt x="27" y="145"/>
                </a:lnTo>
                <a:lnTo>
                  <a:pt x="28" y="147"/>
                </a:lnTo>
                <a:lnTo>
                  <a:pt x="29" y="150"/>
                </a:lnTo>
                <a:lnTo>
                  <a:pt x="31" y="152"/>
                </a:lnTo>
                <a:lnTo>
                  <a:pt x="33" y="153"/>
                </a:lnTo>
                <a:lnTo>
                  <a:pt x="35" y="153"/>
                </a:lnTo>
                <a:lnTo>
                  <a:pt x="38" y="153"/>
                </a:lnTo>
                <a:lnTo>
                  <a:pt x="41" y="152"/>
                </a:lnTo>
                <a:lnTo>
                  <a:pt x="80" y="132"/>
                </a:lnTo>
                <a:lnTo>
                  <a:pt x="118" y="152"/>
                </a:lnTo>
                <a:lnTo>
                  <a:pt x="120" y="153"/>
                </a:lnTo>
                <a:lnTo>
                  <a:pt x="123" y="153"/>
                </a:lnTo>
                <a:lnTo>
                  <a:pt x="126" y="153"/>
                </a:lnTo>
                <a:lnTo>
                  <a:pt x="128" y="152"/>
                </a:lnTo>
                <a:lnTo>
                  <a:pt x="130" y="150"/>
                </a:lnTo>
                <a:lnTo>
                  <a:pt x="131" y="147"/>
                </a:lnTo>
                <a:lnTo>
                  <a:pt x="132" y="145"/>
                </a:lnTo>
                <a:lnTo>
                  <a:pt x="132" y="142"/>
                </a:lnTo>
                <a:lnTo>
                  <a:pt x="124" y="99"/>
                </a:lnTo>
                <a:lnTo>
                  <a:pt x="156" y="67"/>
                </a:lnTo>
                <a:lnTo>
                  <a:pt x="158" y="65"/>
                </a:lnTo>
                <a:lnTo>
                  <a:pt x="159" y="63"/>
                </a:lnTo>
                <a:lnTo>
                  <a:pt x="159" y="60"/>
                </a:lnTo>
                <a:lnTo>
                  <a:pt x="158" y="58"/>
                </a:lnTo>
                <a:lnTo>
                  <a:pt x="157" y="55"/>
                </a:lnTo>
                <a:lnTo>
                  <a:pt x="155" y="53"/>
                </a:lnTo>
                <a:lnTo>
                  <a:pt x="154" y="52"/>
                </a:lnTo>
                <a:lnTo>
                  <a:pt x="151" y="51"/>
                </a:lnTo>
                <a:lnTo>
                  <a:pt x="107" y="45"/>
                </a:lnTo>
                <a:lnTo>
                  <a:pt x="88" y="5"/>
                </a:lnTo>
                <a:lnTo>
                  <a:pt x="87" y="3"/>
                </a:lnTo>
                <a:lnTo>
                  <a:pt x="85" y="1"/>
                </a:lnTo>
                <a:lnTo>
                  <a:pt x="82" y="0"/>
                </a:lnTo>
                <a:lnTo>
                  <a:pt x="77" y="0"/>
                </a:lnTo>
                <a:lnTo>
                  <a:pt x="7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22F39659-57EC-277B-4176-2A611A254773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2473325"/>
            <a:ext cx="254000" cy="254000"/>
          </a:xfrm>
          <a:custGeom>
            <a:avLst/>
            <a:gdLst>
              <a:gd name="T0" fmla="*/ 141 w 160"/>
              <a:gd name="T1" fmla="*/ 115 h 160"/>
              <a:gd name="T2" fmla="*/ 114 w 160"/>
              <a:gd name="T3" fmla="*/ 142 h 160"/>
              <a:gd name="T4" fmla="*/ 114 w 160"/>
              <a:gd name="T5" fmla="*/ 115 h 160"/>
              <a:gd name="T6" fmla="*/ 141 w 160"/>
              <a:gd name="T7" fmla="*/ 115 h 160"/>
              <a:gd name="T8" fmla="*/ 141 w 160"/>
              <a:gd name="T9" fmla="*/ 115 h 160"/>
              <a:gd name="T10" fmla="*/ 143 w 160"/>
              <a:gd name="T11" fmla="*/ 18 h 160"/>
              <a:gd name="T12" fmla="*/ 143 w 160"/>
              <a:gd name="T13" fmla="*/ 97 h 160"/>
              <a:gd name="T14" fmla="*/ 104 w 160"/>
              <a:gd name="T15" fmla="*/ 97 h 160"/>
              <a:gd name="T16" fmla="*/ 102 w 160"/>
              <a:gd name="T17" fmla="*/ 98 h 160"/>
              <a:gd name="T18" fmla="*/ 100 w 160"/>
              <a:gd name="T19" fmla="*/ 100 h 160"/>
              <a:gd name="T20" fmla="*/ 98 w 160"/>
              <a:gd name="T21" fmla="*/ 103 h 160"/>
              <a:gd name="T22" fmla="*/ 97 w 160"/>
              <a:gd name="T23" fmla="*/ 104 h 160"/>
              <a:gd name="T24" fmla="*/ 97 w 160"/>
              <a:gd name="T25" fmla="*/ 106 h 160"/>
              <a:gd name="T26" fmla="*/ 97 w 160"/>
              <a:gd name="T27" fmla="*/ 143 h 160"/>
              <a:gd name="T28" fmla="*/ 17 w 160"/>
              <a:gd name="T29" fmla="*/ 143 h 160"/>
              <a:gd name="T30" fmla="*/ 17 w 160"/>
              <a:gd name="T31" fmla="*/ 18 h 160"/>
              <a:gd name="T32" fmla="*/ 143 w 160"/>
              <a:gd name="T33" fmla="*/ 18 h 160"/>
              <a:gd name="T34" fmla="*/ 143 w 160"/>
              <a:gd name="T35" fmla="*/ 18 h 160"/>
              <a:gd name="T36" fmla="*/ 13 w 160"/>
              <a:gd name="T37" fmla="*/ 0 h 160"/>
              <a:gd name="T38" fmla="*/ 10 w 160"/>
              <a:gd name="T39" fmla="*/ 2 h 160"/>
              <a:gd name="T40" fmla="*/ 7 w 160"/>
              <a:gd name="T41" fmla="*/ 3 h 160"/>
              <a:gd name="T42" fmla="*/ 5 w 160"/>
              <a:gd name="T43" fmla="*/ 5 h 160"/>
              <a:gd name="T44" fmla="*/ 3 w 160"/>
              <a:gd name="T45" fmla="*/ 8 h 160"/>
              <a:gd name="T46" fmla="*/ 1 w 160"/>
              <a:gd name="T47" fmla="*/ 11 h 160"/>
              <a:gd name="T48" fmla="*/ 0 w 160"/>
              <a:gd name="T49" fmla="*/ 14 h 160"/>
              <a:gd name="T50" fmla="*/ 0 w 160"/>
              <a:gd name="T51" fmla="*/ 18 h 160"/>
              <a:gd name="T52" fmla="*/ 0 w 160"/>
              <a:gd name="T53" fmla="*/ 143 h 160"/>
              <a:gd name="T54" fmla="*/ 0 w 160"/>
              <a:gd name="T55" fmla="*/ 147 h 160"/>
              <a:gd name="T56" fmla="*/ 1 w 160"/>
              <a:gd name="T57" fmla="*/ 150 h 160"/>
              <a:gd name="T58" fmla="*/ 3 w 160"/>
              <a:gd name="T59" fmla="*/ 152 h 160"/>
              <a:gd name="T60" fmla="*/ 5 w 160"/>
              <a:gd name="T61" fmla="*/ 155 h 160"/>
              <a:gd name="T62" fmla="*/ 7 w 160"/>
              <a:gd name="T63" fmla="*/ 157 h 160"/>
              <a:gd name="T64" fmla="*/ 10 w 160"/>
              <a:gd name="T65" fmla="*/ 159 h 160"/>
              <a:gd name="T66" fmla="*/ 13 w 160"/>
              <a:gd name="T67" fmla="*/ 160 h 160"/>
              <a:gd name="T68" fmla="*/ 17 w 160"/>
              <a:gd name="T69" fmla="*/ 160 h 160"/>
              <a:gd name="T70" fmla="*/ 113 w 160"/>
              <a:gd name="T71" fmla="*/ 160 h 160"/>
              <a:gd name="T72" fmla="*/ 116 w 160"/>
              <a:gd name="T73" fmla="*/ 160 h 160"/>
              <a:gd name="T74" fmla="*/ 120 w 160"/>
              <a:gd name="T75" fmla="*/ 159 h 160"/>
              <a:gd name="T76" fmla="*/ 123 w 160"/>
              <a:gd name="T77" fmla="*/ 158 h 160"/>
              <a:gd name="T78" fmla="*/ 125 w 160"/>
              <a:gd name="T79" fmla="*/ 155 h 160"/>
              <a:gd name="T80" fmla="*/ 155 w 160"/>
              <a:gd name="T81" fmla="*/ 125 h 160"/>
              <a:gd name="T82" fmla="*/ 157 w 160"/>
              <a:gd name="T83" fmla="*/ 123 h 160"/>
              <a:gd name="T84" fmla="*/ 159 w 160"/>
              <a:gd name="T85" fmla="*/ 120 h 160"/>
              <a:gd name="T86" fmla="*/ 160 w 160"/>
              <a:gd name="T87" fmla="*/ 116 h 160"/>
              <a:gd name="T88" fmla="*/ 160 w 160"/>
              <a:gd name="T89" fmla="*/ 113 h 160"/>
              <a:gd name="T90" fmla="*/ 160 w 160"/>
              <a:gd name="T91" fmla="*/ 18 h 160"/>
              <a:gd name="T92" fmla="*/ 160 w 160"/>
              <a:gd name="T93" fmla="*/ 14 h 160"/>
              <a:gd name="T94" fmla="*/ 159 w 160"/>
              <a:gd name="T95" fmla="*/ 11 h 160"/>
              <a:gd name="T96" fmla="*/ 157 w 160"/>
              <a:gd name="T97" fmla="*/ 8 h 160"/>
              <a:gd name="T98" fmla="*/ 155 w 160"/>
              <a:gd name="T99" fmla="*/ 5 h 160"/>
              <a:gd name="T100" fmla="*/ 152 w 160"/>
              <a:gd name="T101" fmla="*/ 3 h 160"/>
              <a:gd name="T102" fmla="*/ 150 w 160"/>
              <a:gd name="T103" fmla="*/ 2 h 160"/>
              <a:gd name="T104" fmla="*/ 147 w 160"/>
              <a:gd name="T105" fmla="*/ 0 h 160"/>
              <a:gd name="T106" fmla="*/ 13 w 160"/>
              <a:gd name="T107" fmla="*/ 0 h 160"/>
              <a:gd name="T108" fmla="*/ 13 w 160"/>
              <a:gd name="T10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60">
                <a:moveTo>
                  <a:pt x="141" y="115"/>
                </a:moveTo>
                <a:lnTo>
                  <a:pt x="114" y="142"/>
                </a:lnTo>
                <a:lnTo>
                  <a:pt x="114" y="115"/>
                </a:lnTo>
                <a:lnTo>
                  <a:pt x="141" y="115"/>
                </a:lnTo>
                <a:lnTo>
                  <a:pt x="141" y="115"/>
                </a:lnTo>
                <a:close/>
                <a:moveTo>
                  <a:pt x="143" y="18"/>
                </a:moveTo>
                <a:lnTo>
                  <a:pt x="143" y="97"/>
                </a:lnTo>
                <a:lnTo>
                  <a:pt x="104" y="97"/>
                </a:lnTo>
                <a:lnTo>
                  <a:pt x="102" y="98"/>
                </a:lnTo>
                <a:lnTo>
                  <a:pt x="100" y="100"/>
                </a:lnTo>
                <a:lnTo>
                  <a:pt x="98" y="103"/>
                </a:lnTo>
                <a:lnTo>
                  <a:pt x="97" y="104"/>
                </a:lnTo>
                <a:lnTo>
                  <a:pt x="97" y="106"/>
                </a:lnTo>
                <a:lnTo>
                  <a:pt x="97" y="143"/>
                </a:lnTo>
                <a:lnTo>
                  <a:pt x="17" y="143"/>
                </a:lnTo>
                <a:lnTo>
                  <a:pt x="17" y="18"/>
                </a:lnTo>
                <a:lnTo>
                  <a:pt x="143" y="18"/>
                </a:lnTo>
                <a:lnTo>
                  <a:pt x="143" y="18"/>
                </a:lnTo>
                <a:close/>
                <a:moveTo>
                  <a:pt x="13" y="0"/>
                </a:moveTo>
                <a:lnTo>
                  <a:pt x="10" y="2"/>
                </a:lnTo>
                <a:lnTo>
                  <a:pt x="7" y="3"/>
                </a:lnTo>
                <a:lnTo>
                  <a:pt x="5" y="5"/>
                </a:lnTo>
                <a:lnTo>
                  <a:pt x="3" y="8"/>
                </a:lnTo>
                <a:lnTo>
                  <a:pt x="1" y="11"/>
                </a:lnTo>
                <a:lnTo>
                  <a:pt x="0" y="14"/>
                </a:lnTo>
                <a:lnTo>
                  <a:pt x="0" y="18"/>
                </a:lnTo>
                <a:lnTo>
                  <a:pt x="0" y="143"/>
                </a:lnTo>
                <a:lnTo>
                  <a:pt x="0" y="147"/>
                </a:lnTo>
                <a:lnTo>
                  <a:pt x="1" y="150"/>
                </a:lnTo>
                <a:lnTo>
                  <a:pt x="3" y="152"/>
                </a:lnTo>
                <a:lnTo>
                  <a:pt x="5" y="155"/>
                </a:lnTo>
                <a:lnTo>
                  <a:pt x="7" y="157"/>
                </a:lnTo>
                <a:lnTo>
                  <a:pt x="10" y="159"/>
                </a:lnTo>
                <a:lnTo>
                  <a:pt x="13" y="160"/>
                </a:lnTo>
                <a:lnTo>
                  <a:pt x="17" y="160"/>
                </a:lnTo>
                <a:lnTo>
                  <a:pt x="113" y="160"/>
                </a:lnTo>
                <a:lnTo>
                  <a:pt x="116" y="160"/>
                </a:lnTo>
                <a:lnTo>
                  <a:pt x="120" y="159"/>
                </a:lnTo>
                <a:lnTo>
                  <a:pt x="123" y="158"/>
                </a:lnTo>
                <a:lnTo>
                  <a:pt x="125" y="155"/>
                </a:lnTo>
                <a:lnTo>
                  <a:pt x="155" y="125"/>
                </a:lnTo>
                <a:lnTo>
                  <a:pt x="157" y="123"/>
                </a:lnTo>
                <a:lnTo>
                  <a:pt x="159" y="120"/>
                </a:lnTo>
                <a:lnTo>
                  <a:pt x="160" y="116"/>
                </a:lnTo>
                <a:lnTo>
                  <a:pt x="160" y="113"/>
                </a:lnTo>
                <a:lnTo>
                  <a:pt x="160" y="18"/>
                </a:lnTo>
                <a:lnTo>
                  <a:pt x="160" y="14"/>
                </a:lnTo>
                <a:lnTo>
                  <a:pt x="159" y="11"/>
                </a:lnTo>
                <a:lnTo>
                  <a:pt x="157" y="8"/>
                </a:lnTo>
                <a:lnTo>
                  <a:pt x="155" y="5"/>
                </a:lnTo>
                <a:lnTo>
                  <a:pt x="152" y="3"/>
                </a:lnTo>
                <a:lnTo>
                  <a:pt x="150" y="2"/>
                </a:lnTo>
                <a:lnTo>
                  <a:pt x="147" y="0"/>
                </a:lnTo>
                <a:lnTo>
                  <a:pt x="13" y="0"/>
                </a:lnTo>
                <a:lnTo>
                  <a:pt x="13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B5AD650E-7C2E-E7D9-CE3C-99546303CCC4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2473325"/>
            <a:ext cx="250825" cy="254000"/>
          </a:xfrm>
          <a:custGeom>
            <a:avLst/>
            <a:gdLst>
              <a:gd name="T0" fmla="*/ 57 w 158"/>
              <a:gd name="T1" fmla="*/ 56 h 160"/>
              <a:gd name="T2" fmla="*/ 62 w 158"/>
              <a:gd name="T3" fmla="*/ 59 h 160"/>
              <a:gd name="T4" fmla="*/ 64 w 158"/>
              <a:gd name="T5" fmla="*/ 65 h 160"/>
              <a:gd name="T6" fmla="*/ 62 w 158"/>
              <a:gd name="T7" fmla="*/ 71 h 160"/>
              <a:gd name="T8" fmla="*/ 57 w 158"/>
              <a:gd name="T9" fmla="*/ 75 h 160"/>
              <a:gd name="T10" fmla="*/ 50 w 158"/>
              <a:gd name="T11" fmla="*/ 75 h 160"/>
              <a:gd name="T12" fmla="*/ 45 w 158"/>
              <a:gd name="T13" fmla="*/ 71 h 160"/>
              <a:gd name="T14" fmla="*/ 43 w 158"/>
              <a:gd name="T15" fmla="*/ 65 h 160"/>
              <a:gd name="T16" fmla="*/ 45 w 158"/>
              <a:gd name="T17" fmla="*/ 59 h 160"/>
              <a:gd name="T18" fmla="*/ 50 w 158"/>
              <a:gd name="T19" fmla="*/ 56 h 160"/>
              <a:gd name="T20" fmla="*/ 53 w 158"/>
              <a:gd name="T21" fmla="*/ 54 h 160"/>
              <a:gd name="T22" fmla="*/ 107 w 158"/>
              <a:gd name="T23" fmla="*/ 55 h 160"/>
              <a:gd name="T24" fmla="*/ 112 w 158"/>
              <a:gd name="T25" fmla="*/ 58 h 160"/>
              <a:gd name="T26" fmla="*/ 115 w 158"/>
              <a:gd name="T27" fmla="*/ 63 h 160"/>
              <a:gd name="T28" fmla="*/ 114 w 158"/>
              <a:gd name="T29" fmla="*/ 69 h 160"/>
              <a:gd name="T30" fmla="*/ 110 w 158"/>
              <a:gd name="T31" fmla="*/ 74 h 160"/>
              <a:gd name="T32" fmla="*/ 103 w 158"/>
              <a:gd name="T33" fmla="*/ 75 h 160"/>
              <a:gd name="T34" fmla="*/ 98 w 158"/>
              <a:gd name="T35" fmla="*/ 72 h 160"/>
              <a:gd name="T36" fmla="*/ 95 w 158"/>
              <a:gd name="T37" fmla="*/ 67 h 160"/>
              <a:gd name="T38" fmla="*/ 96 w 158"/>
              <a:gd name="T39" fmla="*/ 61 h 160"/>
              <a:gd name="T40" fmla="*/ 99 w 158"/>
              <a:gd name="T41" fmla="*/ 57 h 160"/>
              <a:gd name="T42" fmla="*/ 105 w 158"/>
              <a:gd name="T43" fmla="*/ 54 h 160"/>
              <a:gd name="T44" fmla="*/ 79 w 158"/>
              <a:gd name="T45" fmla="*/ 91 h 160"/>
              <a:gd name="T46" fmla="*/ 90 w 158"/>
              <a:gd name="T47" fmla="*/ 94 h 160"/>
              <a:gd name="T48" fmla="*/ 98 w 158"/>
              <a:gd name="T49" fmla="*/ 103 h 160"/>
              <a:gd name="T50" fmla="*/ 99 w 158"/>
              <a:gd name="T51" fmla="*/ 116 h 160"/>
              <a:gd name="T52" fmla="*/ 93 w 158"/>
              <a:gd name="T53" fmla="*/ 126 h 160"/>
              <a:gd name="T54" fmla="*/ 83 w 158"/>
              <a:gd name="T55" fmla="*/ 132 h 160"/>
              <a:gd name="T56" fmla="*/ 71 w 158"/>
              <a:gd name="T57" fmla="*/ 131 h 160"/>
              <a:gd name="T58" fmla="*/ 62 w 158"/>
              <a:gd name="T59" fmla="*/ 123 h 160"/>
              <a:gd name="T60" fmla="*/ 58 w 158"/>
              <a:gd name="T61" fmla="*/ 112 h 160"/>
              <a:gd name="T62" fmla="*/ 62 w 158"/>
              <a:gd name="T63" fmla="*/ 100 h 160"/>
              <a:gd name="T64" fmla="*/ 71 w 158"/>
              <a:gd name="T65" fmla="*/ 92 h 160"/>
              <a:gd name="T66" fmla="*/ 79 w 158"/>
              <a:gd name="T67" fmla="*/ 91 h 160"/>
              <a:gd name="T68" fmla="*/ 71 w 158"/>
              <a:gd name="T69" fmla="*/ 1 h 160"/>
              <a:gd name="T70" fmla="*/ 48 w 158"/>
              <a:gd name="T71" fmla="*/ 7 h 160"/>
              <a:gd name="T72" fmla="*/ 29 w 158"/>
              <a:gd name="T73" fmla="*/ 19 h 160"/>
              <a:gd name="T74" fmla="*/ 13 w 158"/>
              <a:gd name="T75" fmla="*/ 36 h 160"/>
              <a:gd name="T76" fmla="*/ 3 w 158"/>
              <a:gd name="T77" fmla="*/ 57 h 160"/>
              <a:gd name="T78" fmla="*/ 0 w 158"/>
              <a:gd name="T79" fmla="*/ 80 h 160"/>
              <a:gd name="T80" fmla="*/ 3 w 158"/>
              <a:gd name="T81" fmla="*/ 104 h 160"/>
              <a:gd name="T82" fmla="*/ 13 w 158"/>
              <a:gd name="T83" fmla="*/ 125 h 160"/>
              <a:gd name="T84" fmla="*/ 29 w 158"/>
              <a:gd name="T85" fmla="*/ 142 h 160"/>
              <a:gd name="T86" fmla="*/ 48 w 158"/>
              <a:gd name="T87" fmla="*/ 154 h 160"/>
              <a:gd name="T88" fmla="*/ 71 w 158"/>
              <a:gd name="T89" fmla="*/ 160 h 160"/>
              <a:gd name="T90" fmla="*/ 103 w 158"/>
              <a:gd name="T91" fmla="*/ 157 h 160"/>
              <a:gd name="T92" fmla="*/ 123 w 158"/>
              <a:gd name="T93" fmla="*/ 147 h 160"/>
              <a:gd name="T94" fmla="*/ 140 w 158"/>
              <a:gd name="T95" fmla="*/ 131 h 160"/>
              <a:gd name="T96" fmla="*/ 152 w 158"/>
              <a:gd name="T97" fmla="*/ 112 h 160"/>
              <a:gd name="T98" fmla="*/ 158 w 158"/>
              <a:gd name="T99" fmla="*/ 89 h 160"/>
              <a:gd name="T100" fmla="*/ 157 w 158"/>
              <a:gd name="T101" fmla="*/ 64 h 160"/>
              <a:gd name="T102" fmla="*/ 149 w 158"/>
              <a:gd name="T103" fmla="*/ 42 h 160"/>
              <a:gd name="T104" fmla="*/ 135 w 158"/>
              <a:gd name="T105" fmla="*/ 24 h 160"/>
              <a:gd name="T106" fmla="*/ 117 w 158"/>
              <a:gd name="T107" fmla="*/ 10 h 160"/>
              <a:gd name="T108" fmla="*/ 95 w 158"/>
              <a:gd name="T109" fmla="*/ 2 h 160"/>
              <a:gd name="T110" fmla="*/ 79 w 158"/>
              <a:gd name="T11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8" h="160">
                <a:moveTo>
                  <a:pt x="53" y="54"/>
                </a:moveTo>
                <a:lnTo>
                  <a:pt x="55" y="55"/>
                </a:lnTo>
                <a:lnTo>
                  <a:pt x="57" y="56"/>
                </a:lnTo>
                <a:lnTo>
                  <a:pt x="59" y="57"/>
                </a:lnTo>
                <a:lnTo>
                  <a:pt x="61" y="58"/>
                </a:lnTo>
                <a:lnTo>
                  <a:pt x="62" y="59"/>
                </a:lnTo>
                <a:lnTo>
                  <a:pt x="63" y="61"/>
                </a:lnTo>
                <a:lnTo>
                  <a:pt x="64" y="63"/>
                </a:lnTo>
                <a:lnTo>
                  <a:pt x="64" y="65"/>
                </a:lnTo>
                <a:lnTo>
                  <a:pt x="64" y="67"/>
                </a:lnTo>
                <a:lnTo>
                  <a:pt x="63" y="69"/>
                </a:lnTo>
                <a:lnTo>
                  <a:pt x="62" y="71"/>
                </a:lnTo>
                <a:lnTo>
                  <a:pt x="61" y="72"/>
                </a:lnTo>
                <a:lnTo>
                  <a:pt x="59" y="74"/>
                </a:lnTo>
                <a:lnTo>
                  <a:pt x="57" y="75"/>
                </a:lnTo>
                <a:lnTo>
                  <a:pt x="55" y="75"/>
                </a:lnTo>
                <a:lnTo>
                  <a:pt x="51" y="75"/>
                </a:lnTo>
                <a:lnTo>
                  <a:pt x="50" y="75"/>
                </a:lnTo>
                <a:lnTo>
                  <a:pt x="48" y="74"/>
                </a:lnTo>
                <a:lnTo>
                  <a:pt x="46" y="72"/>
                </a:lnTo>
                <a:lnTo>
                  <a:pt x="45" y="71"/>
                </a:lnTo>
                <a:lnTo>
                  <a:pt x="44" y="69"/>
                </a:lnTo>
                <a:lnTo>
                  <a:pt x="44" y="67"/>
                </a:lnTo>
                <a:lnTo>
                  <a:pt x="43" y="65"/>
                </a:lnTo>
                <a:lnTo>
                  <a:pt x="44" y="63"/>
                </a:lnTo>
                <a:lnTo>
                  <a:pt x="44" y="61"/>
                </a:lnTo>
                <a:lnTo>
                  <a:pt x="45" y="59"/>
                </a:lnTo>
                <a:lnTo>
                  <a:pt x="46" y="58"/>
                </a:lnTo>
                <a:lnTo>
                  <a:pt x="48" y="57"/>
                </a:lnTo>
                <a:lnTo>
                  <a:pt x="50" y="56"/>
                </a:lnTo>
                <a:lnTo>
                  <a:pt x="51" y="55"/>
                </a:lnTo>
                <a:lnTo>
                  <a:pt x="53" y="54"/>
                </a:lnTo>
                <a:lnTo>
                  <a:pt x="53" y="54"/>
                </a:lnTo>
                <a:lnTo>
                  <a:pt x="53" y="54"/>
                </a:lnTo>
                <a:close/>
                <a:moveTo>
                  <a:pt x="105" y="54"/>
                </a:moveTo>
                <a:lnTo>
                  <a:pt x="107" y="55"/>
                </a:lnTo>
                <a:lnTo>
                  <a:pt x="109" y="56"/>
                </a:lnTo>
                <a:lnTo>
                  <a:pt x="110" y="57"/>
                </a:lnTo>
                <a:lnTo>
                  <a:pt x="112" y="58"/>
                </a:lnTo>
                <a:lnTo>
                  <a:pt x="113" y="59"/>
                </a:lnTo>
                <a:lnTo>
                  <a:pt x="114" y="61"/>
                </a:lnTo>
                <a:lnTo>
                  <a:pt x="115" y="63"/>
                </a:lnTo>
                <a:lnTo>
                  <a:pt x="115" y="65"/>
                </a:lnTo>
                <a:lnTo>
                  <a:pt x="115" y="67"/>
                </a:lnTo>
                <a:lnTo>
                  <a:pt x="114" y="69"/>
                </a:lnTo>
                <a:lnTo>
                  <a:pt x="113" y="71"/>
                </a:lnTo>
                <a:lnTo>
                  <a:pt x="112" y="72"/>
                </a:lnTo>
                <a:lnTo>
                  <a:pt x="110" y="74"/>
                </a:lnTo>
                <a:lnTo>
                  <a:pt x="109" y="75"/>
                </a:lnTo>
                <a:lnTo>
                  <a:pt x="107" y="75"/>
                </a:lnTo>
                <a:lnTo>
                  <a:pt x="103" y="75"/>
                </a:lnTo>
                <a:lnTo>
                  <a:pt x="101" y="75"/>
                </a:lnTo>
                <a:lnTo>
                  <a:pt x="99" y="74"/>
                </a:lnTo>
                <a:lnTo>
                  <a:pt x="98" y="72"/>
                </a:lnTo>
                <a:lnTo>
                  <a:pt x="96" y="71"/>
                </a:lnTo>
                <a:lnTo>
                  <a:pt x="96" y="69"/>
                </a:lnTo>
                <a:lnTo>
                  <a:pt x="95" y="67"/>
                </a:lnTo>
                <a:lnTo>
                  <a:pt x="95" y="65"/>
                </a:lnTo>
                <a:lnTo>
                  <a:pt x="95" y="63"/>
                </a:lnTo>
                <a:lnTo>
                  <a:pt x="96" y="61"/>
                </a:lnTo>
                <a:lnTo>
                  <a:pt x="96" y="59"/>
                </a:lnTo>
                <a:lnTo>
                  <a:pt x="98" y="58"/>
                </a:lnTo>
                <a:lnTo>
                  <a:pt x="99" y="57"/>
                </a:lnTo>
                <a:lnTo>
                  <a:pt x="101" y="56"/>
                </a:lnTo>
                <a:lnTo>
                  <a:pt x="103" y="55"/>
                </a:lnTo>
                <a:lnTo>
                  <a:pt x="105" y="54"/>
                </a:lnTo>
                <a:lnTo>
                  <a:pt x="105" y="54"/>
                </a:lnTo>
                <a:lnTo>
                  <a:pt x="105" y="54"/>
                </a:lnTo>
                <a:close/>
                <a:moveTo>
                  <a:pt x="79" y="91"/>
                </a:moveTo>
                <a:lnTo>
                  <a:pt x="83" y="91"/>
                </a:lnTo>
                <a:lnTo>
                  <a:pt x="87" y="92"/>
                </a:lnTo>
                <a:lnTo>
                  <a:pt x="90" y="94"/>
                </a:lnTo>
                <a:lnTo>
                  <a:pt x="93" y="97"/>
                </a:lnTo>
                <a:lnTo>
                  <a:pt x="96" y="100"/>
                </a:lnTo>
                <a:lnTo>
                  <a:pt x="98" y="103"/>
                </a:lnTo>
                <a:lnTo>
                  <a:pt x="99" y="107"/>
                </a:lnTo>
                <a:lnTo>
                  <a:pt x="100" y="112"/>
                </a:lnTo>
                <a:lnTo>
                  <a:pt x="99" y="116"/>
                </a:lnTo>
                <a:lnTo>
                  <a:pt x="98" y="119"/>
                </a:lnTo>
                <a:lnTo>
                  <a:pt x="96" y="123"/>
                </a:lnTo>
                <a:lnTo>
                  <a:pt x="93" y="126"/>
                </a:lnTo>
                <a:lnTo>
                  <a:pt x="90" y="129"/>
                </a:lnTo>
                <a:lnTo>
                  <a:pt x="87" y="131"/>
                </a:lnTo>
                <a:lnTo>
                  <a:pt x="83" y="132"/>
                </a:lnTo>
                <a:lnTo>
                  <a:pt x="79" y="132"/>
                </a:lnTo>
                <a:lnTo>
                  <a:pt x="75" y="132"/>
                </a:lnTo>
                <a:lnTo>
                  <a:pt x="71" y="131"/>
                </a:lnTo>
                <a:lnTo>
                  <a:pt x="68" y="129"/>
                </a:lnTo>
                <a:lnTo>
                  <a:pt x="65" y="126"/>
                </a:lnTo>
                <a:lnTo>
                  <a:pt x="62" y="123"/>
                </a:lnTo>
                <a:lnTo>
                  <a:pt x="60" y="119"/>
                </a:lnTo>
                <a:lnTo>
                  <a:pt x="59" y="116"/>
                </a:lnTo>
                <a:lnTo>
                  <a:pt x="58" y="112"/>
                </a:lnTo>
                <a:lnTo>
                  <a:pt x="59" y="107"/>
                </a:lnTo>
                <a:lnTo>
                  <a:pt x="60" y="103"/>
                </a:lnTo>
                <a:lnTo>
                  <a:pt x="62" y="100"/>
                </a:lnTo>
                <a:lnTo>
                  <a:pt x="65" y="97"/>
                </a:lnTo>
                <a:lnTo>
                  <a:pt x="68" y="94"/>
                </a:lnTo>
                <a:lnTo>
                  <a:pt x="71" y="92"/>
                </a:lnTo>
                <a:lnTo>
                  <a:pt x="75" y="91"/>
                </a:lnTo>
                <a:lnTo>
                  <a:pt x="79" y="91"/>
                </a:lnTo>
                <a:lnTo>
                  <a:pt x="79" y="91"/>
                </a:lnTo>
                <a:lnTo>
                  <a:pt x="79" y="91"/>
                </a:lnTo>
                <a:close/>
                <a:moveTo>
                  <a:pt x="79" y="0"/>
                </a:moveTo>
                <a:lnTo>
                  <a:pt x="71" y="1"/>
                </a:lnTo>
                <a:lnTo>
                  <a:pt x="63" y="2"/>
                </a:lnTo>
                <a:lnTo>
                  <a:pt x="55" y="4"/>
                </a:lnTo>
                <a:lnTo>
                  <a:pt x="48" y="7"/>
                </a:lnTo>
                <a:lnTo>
                  <a:pt x="41" y="10"/>
                </a:lnTo>
                <a:lnTo>
                  <a:pt x="35" y="14"/>
                </a:lnTo>
                <a:lnTo>
                  <a:pt x="29" y="19"/>
                </a:lnTo>
                <a:lnTo>
                  <a:pt x="23" y="24"/>
                </a:lnTo>
                <a:lnTo>
                  <a:pt x="18" y="30"/>
                </a:lnTo>
                <a:lnTo>
                  <a:pt x="13" y="36"/>
                </a:lnTo>
                <a:lnTo>
                  <a:pt x="9" y="42"/>
                </a:lnTo>
                <a:lnTo>
                  <a:pt x="6" y="49"/>
                </a:lnTo>
                <a:lnTo>
                  <a:pt x="3" y="57"/>
                </a:lnTo>
                <a:lnTo>
                  <a:pt x="1" y="64"/>
                </a:lnTo>
                <a:lnTo>
                  <a:pt x="0" y="72"/>
                </a:lnTo>
                <a:lnTo>
                  <a:pt x="0" y="80"/>
                </a:lnTo>
                <a:lnTo>
                  <a:pt x="0" y="89"/>
                </a:lnTo>
                <a:lnTo>
                  <a:pt x="1" y="97"/>
                </a:lnTo>
                <a:lnTo>
                  <a:pt x="3" y="104"/>
                </a:lnTo>
                <a:lnTo>
                  <a:pt x="6" y="112"/>
                </a:lnTo>
                <a:lnTo>
                  <a:pt x="9" y="119"/>
                </a:lnTo>
                <a:lnTo>
                  <a:pt x="13" y="125"/>
                </a:lnTo>
                <a:lnTo>
                  <a:pt x="18" y="131"/>
                </a:lnTo>
                <a:lnTo>
                  <a:pt x="23" y="137"/>
                </a:lnTo>
                <a:lnTo>
                  <a:pt x="29" y="142"/>
                </a:lnTo>
                <a:lnTo>
                  <a:pt x="35" y="147"/>
                </a:lnTo>
                <a:lnTo>
                  <a:pt x="41" y="151"/>
                </a:lnTo>
                <a:lnTo>
                  <a:pt x="48" y="154"/>
                </a:lnTo>
                <a:lnTo>
                  <a:pt x="55" y="157"/>
                </a:lnTo>
                <a:lnTo>
                  <a:pt x="63" y="159"/>
                </a:lnTo>
                <a:lnTo>
                  <a:pt x="71" y="160"/>
                </a:lnTo>
                <a:lnTo>
                  <a:pt x="87" y="160"/>
                </a:lnTo>
                <a:lnTo>
                  <a:pt x="95" y="159"/>
                </a:lnTo>
                <a:lnTo>
                  <a:pt x="103" y="157"/>
                </a:lnTo>
                <a:lnTo>
                  <a:pt x="110" y="154"/>
                </a:lnTo>
                <a:lnTo>
                  <a:pt x="117" y="151"/>
                </a:lnTo>
                <a:lnTo>
                  <a:pt x="123" y="147"/>
                </a:lnTo>
                <a:lnTo>
                  <a:pt x="130" y="142"/>
                </a:lnTo>
                <a:lnTo>
                  <a:pt x="135" y="137"/>
                </a:lnTo>
                <a:lnTo>
                  <a:pt x="140" y="131"/>
                </a:lnTo>
                <a:lnTo>
                  <a:pt x="145" y="125"/>
                </a:lnTo>
                <a:lnTo>
                  <a:pt x="149" y="119"/>
                </a:lnTo>
                <a:lnTo>
                  <a:pt x="152" y="112"/>
                </a:lnTo>
                <a:lnTo>
                  <a:pt x="155" y="104"/>
                </a:lnTo>
                <a:lnTo>
                  <a:pt x="157" y="97"/>
                </a:lnTo>
                <a:lnTo>
                  <a:pt x="158" y="89"/>
                </a:lnTo>
                <a:lnTo>
                  <a:pt x="158" y="80"/>
                </a:lnTo>
                <a:lnTo>
                  <a:pt x="158" y="72"/>
                </a:lnTo>
                <a:lnTo>
                  <a:pt x="157" y="64"/>
                </a:lnTo>
                <a:lnTo>
                  <a:pt x="155" y="57"/>
                </a:lnTo>
                <a:lnTo>
                  <a:pt x="152" y="49"/>
                </a:lnTo>
                <a:lnTo>
                  <a:pt x="149" y="42"/>
                </a:lnTo>
                <a:lnTo>
                  <a:pt x="145" y="36"/>
                </a:lnTo>
                <a:lnTo>
                  <a:pt x="140" y="30"/>
                </a:lnTo>
                <a:lnTo>
                  <a:pt x="135" y="24"/>
                </a:lnTo>
                <a:lnTo>
                  <a:pt x="130" y="19"/>
                </a:lnTo>
                <a:lnTo>
                  <a:pt x="123" y="14"/>
                </a:lnTo>
                <a:lnTo>
                  <a:pt x="117" y="10"/>
                </a:lnTo>
                <a:lnTo>
                  <a:pt x="110" y="7"/>
                </a:lnTo>
                <a:lnTo>
                  <a:pt x="103" y="4"/>
                </a:lnTo>
                <a:lnTo>
                  <a:pt x="95" y="2"/>
                </a:lnTo>
                <a:lnTo>
                  <a:pt x="87" y="1"/>
                </a:lnTo>
                <a:lnTo>
                  <a:pt x="79" y="0"/>
                </a:lnTo>
                <a:lnTo>
                  <a:pt x="79" y="0"/>
                </a:lnTo>
                <a:lnTo>
                  <a:pt x="7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2D1E9777-30EA-5EE0-F320-F07104DC7D29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2538413"/>
            <a:ext cx="254000" cy="125413"/>
          </a:xfrm>
          <a:custGeom>
            <a:avLst/>
            <a:gdLst>
              <a:gd name="T0" fmla="*/ 17 w 160"/>
              <a:gd name="T1" fmla="*/ 3 h 79"/>
              <a:gd name="T2" fmla="*/ 9 w 160"/>
              <a:gd name="T3" fmla="*/ 16 h 79"/>
              <a:gd name="T4" fmla="*/ 12 w 160"/>
              <a:gd name="T5" fmla="*/ 31 h 79"/>
              <a:gd name="T6" fmla="*/ 24 w 160"/>
              <a:gd name="T7" fmla="*/ 39 h 79"/>
              <a:gd name="T8" fmla="*/ 39 w 160"/>
              <a:gd name="T9" fmla="*/ 36 h 79"/>
              <a:gd name="T10" fmla="*/ 48 w 160"/>
              <a:gd name="T11" fmla="*/ 24 h 79"/>
              <a:gd name="T12" fmla="*/ 45 w 160"/>
              <a:gd name="T13" fmla="*/ 9 h 79"/>
              <a:gd name="T14" fmla="*/ 32 w 160"/>
              <a:gd name="T15" fmla="*/ 0 h 79"/>
              <a:gd name="T16" fmla="*/ 101 w 160"/>
              <a:gd name="T17" fmla="*/ 0 h 79"/>
              <a:gd name="T18" fmla="*/ 90 w 160"/>
              <a:gd name="T19" fmla="*/ 3 h 79"/>
              <a:gd name="T20" fmla="*/ 61 w 160"/>
              <a:gd name="T21" fmla="*/ 26 h 79"/>
              <a:gd name="T22" fmla="*/ 49 w 160"/>
              <a:gd name="T23" fmla="*/ 54 h 79"/>
              <a:gd name="T24" fmla="*/ 62 w 160"/>
              <a:gd name="T25" fmla="*/ 54 h 79"/>
              <a:gd name="T26" fmla="*/ 71 w 160"/>
              <a:gd name="T27" fmla="*/ 49 h 79"/>
              <a:gd name="T28" fmla="*/ 86 w 160"/>
              <a:gd name="T29" fmla="*/ 48 h 79"/>
              <a:gd name="T30" fmla="*/ 97 w 160"/>
              <a:gd name="T31" fmla="*/ 54 h 79"/>
              <a:gd name="T32" fmla="*/ 110 w 160"/>
              <a:gd name="T33" fmla="*/ 54 h 79"/>
              <a:gd name="T34" fmla="*/ 118 w 160"/>
              <a:gd name="T35" fmla="*/ 49 h 79"/>
              <a:gd name="T36" fmla="*/ 101 w 160"/>
              <a:gd name="T37" fmla="*/ 24 h 79"/>
              <a:gd name="T38" fmla="*/ 132 w 160"/>
              <a:gd name="T39" fmla="*/ 29 h 79"/>
              <a:gd name="T40" fmla="*/ 141 w 160"/>
              <a:gd name="T41" fmla="*/ 26 h 79"/>
              <a:gd name="T42" fmla="*/ 144 w 160"/>
              <a:gd name="T43" fmla="*/ 17 h 79"/>
              <a:gd name="T44" fmla="*/ 141 w 160"/>
              <a:gd name="T45" fmla="*/ 9 h 79"/>
              <a:gd name="T46" fmla="*/ 110 w 160"/>
              <a:gd name="T47" fmla="*/ 0 h 79"/>
              <a:gd name="T48" fmla="*/ 30 w 160"/>
              <a:gd name="T49" fmla="*/ 55 h 79"/>
              <a:gd name="T50" fmla="*/ 22 w 160"/>
              <a:gd name="T51" fmla="*/ 59 h 79"/>
              <a:gd name="T52" fmla="*/ 8 w 160"/>
              <a:gd name="T53" fmla="*/ 63 h 79"/>
              <a:gd name="T54" fmla="*/ 1 w 160"/>
              <a:gd name="T55" fmla="*/ 66 h 79"/>
              <a:gd name="T56" fmla="*/ 1 w 160"/>
              <a:gd name="T57" fmla="*/ 78 h 79"/>
              <a:gd name="T58" fmla="*/ 15 w 160"/>
              <a:gd name="T59" fmla="*/ 79 h 79"/>
              <a:gd name="T60" fmla="*/ 27 w 160"/>
              <a:gd name="T61" fmla="*/ 74 h 79"/>
              <a:gd name="T62" fmla="*/ 37 w 160"/>
              <a:gd name="T63" fmla="*/ 74 h 79"/>
              <a:gd name="T64" fmla="*/ 49 w 160"/>
              <a:gd name="T65" fmla="*/ 79 h 79"/>
              <a:gd name="T66" fmla="*/ 66 w 160"/>
              <a:gd name="T67" fmla="*/ 78 h 79"/>
              <a:gd name="T68" fmla="*/ 78 w 160"/>
              <a:gd name="T69" fmla="*/ 73 h 79"/>
              <a:gd name="T70" fmla="*/ 88 w 160"/>
              <a:gd name="T71" fmla="*/ 76 h 79"/>
              <a:gd name="T72" fmla="*/ 100 w 160"/>
              <a:gd name="T73" fmla="*/ 79 h 79"/>
              <a:gd name="T74" fmla="*/ 118 w 160"/>
              <a:gd name="T75" fmla="*/ 77 h 79"/>
              <a:gd name="T76" fmla="*/ 128 w 160"/>
              <a:gd name="T77" fmla="*/ 71 h 79"/>
              <a:gd name="T78" fmla="*/ 139 w 160"/>
              <a:gd name="T79" fmla="*/ 77 h 79"/>
              <a:gd name="T80" fmla="*/ 156 w 160"/>
              <a:gd name="T81" fmla="*/ 79 h 79"/>
              <a:gd name="T82" fmla="*/ 160 w 160"/>
              <a:gd name="T83" fmla="*/ 75 h 79"/>
              <a:gd name="T84" fmla="*/ 158 w 160"/>
              <a:gd name="T85" fmla="*/ 64 h 79"/>
              <a:gd name="T86" fmla="*/ 144 w 160"/>
              <a:gd name="T87" fmla="*/ 62 h 79"/>
              <a:gd name="T88" fmla="*/ 135 w 160"/>
              <a:gd name="T89" fmla="*/ 56 h 79"/>
              <a:gd name="T90" fmla="*/ 124 w 160"/>
              <a:gd name="T91" fmla="*/ 56 h 79"/>
              <a:gd name="T92" fmla="*/ 116 w 160"/>
              <a:gd name="T93" fmla="*/ 60 h 79"/>
              <a:gd name="T94" fmla="*/ 100 w 160"/>
              <a:gd name="T95" fmla="*/ 63 h 79"/>
              <a:gd name="T96" fmla="*/ 88 w 160"/>
              <a:gd name="T97" fmla="*/ 57 h 79"/>
              <a:gd name="T98" fmla="*/ 78 w 160"/>
              <a:gd name="T99" fmla="*/ 55 h 79"/>
              <a:gd name="T100" fmla="*/ 70 w 160"/>
              <a:gd name="T101" fmla="*/ 59 h 79"/>
              <a:gd name="T102" fmla="*/ 56 w 160"/>
              <a:gd name="T103" fmla="*/ 63 h 79"/>
              <a:gd name="T104" fmla="*/ 42 w 160"/>
              <a:gd name="T105" fmla="*/ 59 h 79"/>
              <a:gd name="T106" fmla="*/ 34 w 160"/>
              <a:gd name="T107" fmla="*/ 55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79">
                <a:moveTo>
                  <a:pt x="28" y="0"/>
                </a:moveTo>
                <a:lnTo>
                  <a:pt x="24" y="0"/>
                </a:lnTo>
                <a:lnTo>
                  <a:pt x="21" y="1"/>
                </a:lnTo>
                <a:lnTo>
                  <a:pt x="17" y="3"/>
                </a:lnTo>
                <a:lnTo>
                  <a:pt x="14" y="6"/>
                </a:lnTo>
                <a:lnTo>
                  <a:pt x="12" y="9"/>
                </a:lnTo>
                <a:lnTo>
                  <a:pt x="10" y="12"/>
                </a:lnTo>
                <a:lnTo>
                  <a:pt x="9" y="16"/>
                </a:lnTo>
                <a:lnTo>
                  <a:pt x="8" y="20"/>
                </a:lnTo>
                <a:lnTo>
                  <a:pt x="9" y="24"/>
                </a:lnTo>
                <a:lnTo>
                  <a:pt x="10" y="27"/>
                </a:lnTo>
                <a:lnTo>
                  <a:pt x="12" y="31"/>
                </a:lnTo>
                <a:lnTo>
                  <a:pt x="14" y="34"/>
                </a:lnTo>
                <a:lnTo>
                  <a:pt x="17" y="36"/>
                </a:lnTo>
                <a:lnTo>
                  <a:pt x="21" y="38"/>
                </a:lnTo>
                <a:lnTo>
                  <a:pt x="24" y="39"/>
                </a:lnTo>
                <a:lnTo>
                  <a:pt x="28" y="40"/>
                </a:lnTo>
                <a:lnTo>
                  <a:pt x="32" y="39"/>
                </a:lnTo>
                <a:lnTo>
                  <a:pt x="36" y="38"/>
                </a:lnTo>
                <a:lnTo>
                  <a:pt x="39" y="36"/>
                </a:lnTo>
                <a:lnTo>
                  <a:pt x="42" y="34"/>
                </a:lnTo>
                <a:lnTo>
                  <a:pt x="45" y="31"/>
                </a:lnTo>
                <a:lnTo>
                  <a:pt x="47" y="27"/>
                </a:lnTo>
                <a:lnTo>
                  <a:pt x="48" y="24"/>
                </a:lnTo>
                <a:lnTo>
                  <a:pt x="48" y="20"/>
                </a:lnTo>
                <a:lnTo>
                  <a:pt x="48" y="16"/>
                </a:lnTo>
                <a:lnTo>
                  <a:pt x="47" y="12"/>
                </a:lnTo>
                <a:lnTo>
                  <a:pt x="45" y="9"/>
                </a:lnTo>
                <a:lnTo>
                  <a:pt x="42" y="6"/>
                </a:lnTo>
                <a:lnTo>
                  <a:pt x="39" y="3"/>
                </a:lnTo>
                <a:lnTo>
                  <a:pt x="36" y="1"/>
                </a:lnTo>
                <a:lnTo>
                  <a:pt x="32" y="0"/>
                </a:lnTo>
                <a:lnTo>
                  <a:pt x="28" y="0"/>
                </a:lnTo>
                <a:lnTo>
                  <a:pt x="28" y="0"/>
                </a:lnTo>
                <a:lnTo>
                  <a:pt x="28" y="0"/>
                </a:lnTo>
                <a:close/>
                <a:moveTo>
                  <a:pt x="101" y="0"/>
                </a:moveTo>
                <a:lnTo>
                  <a:pt x="98" y="0"/>
                </a:lnTo>
                <a:lnTo>
                  <a:pt x="95" y="1"/>
                </a:lnTo>
                <a:lnTo>
                  <a:pt x="92" y="2"/>
                </a:lnTo>
                <a:lnTo>
                  <a:pt x="90" y="3"/>
                </a:lnTo>
                <a:lnTo>
                  <a:pt x="88" y="5"/>
                </a:lnTo>
                <a:lnTo>
                  <a:pt x="68" y="19"/>
                </a:lnTo>
                <a:lnTo>
                  <a:pt x="64" y="22"/>
                </a:lnTo>
                <a:lnTo>
                  <a:pt x="61" y="26"/>
                </a:lnTo>
                <a:lnTo>
                  <a:pt x="44" y="50"/>
                </a:lnTo>
                <a:lnTo>
                  <a:pt x="46" y="51"/>
                </a:lnTo>
                <a:lnTo>
                  <a:pt x="47" y="53"/>
                </a:lnTo>
                <a:lnTo>
                  <a:pt x="49" y="54"/>
                </a:lnTo>
                <a:lnTo>
                  <a:pt x="50" y="54"/>
                </a:lnTo>
                <a:lnTo>
                  <a:pt x="53" y="55"/>
                </a:lnTo>
                <a:lnTo>
                  <a:pt x="60" y="55"/>
                </a:lnTo>
                <a:lnTo>
                  <a:pt x="62" y="54"/>
                </a:lnTo>
                <a:lnTo>
                  <a:pt x="64" y="54"/>
                </a:lnTo>
                <a:lnTo>
                  <a:pt x="65" y="53"/>
                </a:lnTo>
                <a:lnTo>
                  <a:pt x="68" y="50"/>
                </a:lnTo>
                <a:lnTo>
                  <a:pt x="71" y="49"/>
                </a:lnTo>
                <a:lnTo>
                  <a:pt x="75" y="48"/>
                </a:lnTo>
                <a:lnTo>
                  <a:pt x="78" y="47"/>
                </a:lnTo>
                <a:lnTo>
                  <a:pt x="82" y="47"/>
                </a:lnTo>
                <a:lnTo>
                  <a:pt x="86" y="48"/>
                </a:lnTo>
                <a:lnTo>
                  <a:pt x="89" y="49"/>
                </a:lnTo>
                <a:lnTo>
                  <a:pt x="92" y="50"/>
                </a:lnTo>
                <a:lnTo>
                  <a:pt x="96" y="53"/>
                </a:lnTo>
                <a:lnTo>
                  <a:pt x="97" y="54"/>
                </a:lnTo>
                <a:lnTo>
                  <a:pt x="98" y="54"/>
                </a:lnTo>
                <a:lnTo>
                  <a:pt x="101" y="55"/>
                </a:lnTo>
                <a:lnTo>
                  <a:pt x="107" y="55"/>
                </a:lnTo>
                <a:lnTo>
                  <a:pt x="110" y="54"/>
                </a:lnTo>
                <a:lnTo>
                  <a:pt x="112" y="54"/>
                </a:lnTo>
                <a:lnTo>
                  <a:pt x="113" y="53"/>
                </a:lnTo>
                <a:lnTo>
                  <a:pt x="116" y="51"/>
                </a:lnTo>
                <a:lnTo>
                  <a:pt x="118" y="49"/>
                </a:lnTo>
                <a:lnTo>
                  <a:pt x="122" y="48"/>
                </a:lnTo>
                <a:lnTo>
                  <a:pt x="125" y="47"/>
                </a:lnTo>
                <a:lnTo>
                  <a:pt x="97" y="27"/>
                </a:lnTo>
                <a:lnTo>
                  <a:pt x="101" y="24"/>
                </a:lnTo>
                <a:lnTo>
                  <a:pt x="103" y="24"/>
                </a:lnTo>
                <a:lnTo>
                  <a:pt x="104" y="24"/>
                </a:lnTo>
                <a:lnTo>
                  <a:pt x="130" y="29"/>
                </a:lnTo>
                <a:lnTo>
                  <a:pt x="132" y="29"/>
                </a:lnTo>
                <a:lnTo>
                  <a:pt x="135" y="29"/>
                </a:lnTo>
                <a:lnTo>
                  <a:pt x="137" y="28"/>
                </a:lnTo>
                <a:lnTo>
                  <a:pt x="139" y="27"/>
                </a:lnTo>
                <a:lnTo>
                  <a:pt x="141" y="26"/>
                </a:lnTo>
                <a:lnTo>
                  <a:pt x="142" y="24"/>
                </a:lnTo>
                <a:lnTo>
                  <a:pt x="143" y="22"/>
                </a:lnTo>
                <a:lnTo>
                  <a:pt x="144" y="20"/>
                </a:lnTo>
                <a:lnTo>
                  <a:pt x="144" y="17"/>
                </a:lnTo>
                <a:lnTo>
                  <a:pt x="144" y="15"/>
                </a:lnTo>
                <a:lnTo>
                  <a:pt x="143" y="13"/>
                </a:lnTo>
                <a:lnTo>
                  <a:pt x="142" y="11"/>
                </a:lnTo>
                <a:lnTo>
                  <a:pt x="141" y="9"/>
                </a:lnTo>
                <a:lnTo>
                  <a:pt x="139" y="7"/>
                </a:lnTo>
                <a:lnTo>
                  <a:pt x="137" y="7"/>
                </a:lnTo>
                <a:lnTo>
                  <a:pt x="135" y="6"/>
                </a:lnTo>
                <a:lnTo>
                  <a:pt x="110" y="0"/>
                </a:lnTo>
                <a:lnTo>
                  <a:pt x="107" y="0"/>
                </a:lnTo>
                <a:lnTo>
                  <a:pt x="101" y="0"/>
                </a:lnTo>
                <a:lnTo>
                  <a:pt x="101" y="0"/>
                </a:lnTo>
                <a:close/>
                <a:moveTo>
                  <a:pt x="30" y="55"/>
                </a:moveTo>
                <a:lnTo>
                  <a:pt x="28" y="56"/>
                </a:lnTo>
                <a:lnTo>
                  <a:pt x="26" y="56"/>
                </a:lnTo>
                <a:lnTo>
                  <a:pt x="24" y="57"/>
                </a:lnTo>
                <a:lnTo>
                  <a:pt x="22" y="59"/>
                </a:lnTo>
                <a:lnTo>
                  <a:pt x="20" y="60"/>
                </a:lnTo>
                <a:lnTo>
                  <a:pt x="17" y="62"/>
                </a:lnTo>
                <a:lnTo>
                  <a:pt x="13" y="63"/>
                </a:lnTo>
                <a:lnTo>
                  <a:pt x="8" y="63"/>
                </a:lnTo>
                <a:lnTo>
                  <a:pt x="4" y="63"/>
                </a:lnTo>
                <a:lnTo>
                  <a:pt x="3" y="64"/>
                </a:lnTo>
                <a:lnTo>
                  <a:pt x="1" y="64"/>
                </a:lnTo>
                <a:lnTo>
                  <a:pt x="1" y="66"/>
                </a:lnTo>
                <a:lnTo>
                  <a:pt x="0" y="67"/>
                </a:lnTo>
                <a:lnTo>
                  <a:pt x="0" y="75"/>
                </a:lnTo>
                <a:lnTo>
                  <a:pt x="1" y="77"/>
                </a:lnTo>
                <a:lnTo>
                  <a:pt x="1" y="78"/>
                </a:lnTo>
                <a:lnTo>
                  <a:pt x="3" y="79"/>
                </a:lnTo>
                <a:lnTo>
                  <a:pt x="4" y="79"/>
                </a:lnTo>
                <a:lnTo>
                  <a:pt x="12" y="79"/>
                </a:lnTo>
                <a:lnTo>
                  <a:pt x="15" y="79"/>
                </a:lnTo>
                <a:lnTo>
                  <a:pt x="19" y="78"/>
                </a:lnTo>
                <a:lnTo>
                  <a:pt x="22" y="77"/>
                </a:lnTo>
                <a:lnTo>
                  <a:pt x="25" y="76"/>
                </a:lnTo>
                <a:lnTo>
                  <a:pt x="27" y="74"/>
                </a:lnTo>
                <a:lnTo>
                  <a:pt x="30" y="73"/>
                </a:lnTo>
                <a:lnTo>
                  <a:pt x="32" y="71"/>
                </a:lnTo>
                <a:lnTo>
                  <a:pt x="35" y="73"/>
                </a:lnTo>
                <a:lnTo>
                  <a:pt x="37" y="74"/>
                </a:lnTo>
                <a:lnTo>
                  <a:pt x="40" y="76"/>
                </a:lnTo>
                <a:lnTo>
                  <a:pt x="43" y="77"/>
                </a:lnTo>
                <a:lnTo>
                  <a:pt x="46" y="78"/>
                </a:lnTo>
                <a:lnTo>
                  <a:pt x="49" y="79"/>
                </a:lnTo>
                <a:lnTo>
                  <a:pt x="53" y="79"/>
                </a:lnTo>
                <a:lnTo>
                  <a:pt x="60" y="79"/>
                </a:lnTo>
                <a:lnTo>
                  <a:pt x="63" y="79"/>
                </a:lnTo>
                <a:lnTo>
                  <a:pt x="66" y="78"/>
                </a:lnTo>
                <a:lnTo>
                  <a:pt x="70" y="77"/>
                </a:lnTo>
                <a:lnTo>
                  <a:pt x="73" y="76"/>
                </a:lnTo>
                <a:lnTo>
                  <a:pt x="75" y="74"/>
                </a:lnTo>
                <a:lnTo>
                  <a:pt x="78" y="73"/>
                </a:lnTo>
                <a:lnTo>
                  <a:pt x="80" y="71"/>
                </a:lnTo>
                <a:lnTo>
                  <a:pt x="82" y="73"/>
                </a:lnTo>
                <a:lnTo>
                  <a:pt x="85" y="74"/>
                </a:lnTo>
                <a:lnTo>
                  <a:pt x="88" y="76"/>
                </a:lnTo>
                <a:lnTo>
                  <a:pt x="91" y="77"/>
                </a:lnTo>
                <a:lnTo>
                  <a:pt x="94" y="78"/>
                </a:lnTo>
                <a:lnTo>
                  <a:pt x="97" y="79"/>
                </a:lnTo>
                <a:lnTo>
                  <a:pt x="100" y="79"/>
                </a:lnTo>
                <a:lnTo>
                  <a:pt x="108" y="79"/>
                </a:lnTo>
                <a:lnTo>
                  <a:pt x="111" y="79"/>
                </a:lnTo>
                <a:lnTo>
                  <a:pt x="114" y="78"/>
                </a:lnTo>
                <a:lnTo>
                  <a:pt x="118" y="77"/>
                </a:lnTo>
                <a:lnTo>
                  <a:pt x="120" y="76"/>
                </a:lnTo>
                <a:lnTo>
                  <a:pt x="123" y="74"/>
                </a:lnTo>
                <a:lnTo>
                  <a:pt x="126" y="73"/>
                </a:lnTo>
                <a:lnTo>
                  <a:pt x="128" y="71"/>
                </a:lnTo>
                <a:lnTo>
                  <a:pt x="131" y="73"/>
                </a:lnTo>
                <a:lnTo>
                  <a:pt x="133" y="74"/>
                </a:lnTo>
                <a:lnTo>
                  <a:pt x="136" y="76"/>
                </a:lnTo>
                <a:lnTo>
                  <a:pt x="139" y="77"/>
                </a:lnTo>
                <a:lnTo>
                  <a:pt x="142" y="78"/>
                </a:lnTo>
                <a:lnTo>
                  <a:pt x="145" y="79"/>
                </a:lnTo>
                <a:lnTo>
                  <a:pt x="149" y="79"/>
                </a:lnTo>
                <a:lnTo>
                  <a:pt x="156" y="79"/>
                </a:lnTo>
                <a:lnTo>
                  <a:pt x="158" y="79"/>
                </a:lnTo>
                <a:lnTo>
                  <a:pt x="159" y="78"/>
                </a:lnTo>
                <a:lnTo>
                  <a:pt x="160" y="77"/>
                </a:lnTo>
                <a:lnTo>
                  <a:pt x="160" y="75"/>
                </a:lnTo>
                <a:lnTo>
                  <a:pt x="160" y="67"/>
                </a:lnTo>
                <a:lnTo>
                  <a:pt x="160" y="66"/>
                </a:lnTo>
                <a:lnTo>
                  <a:pt x="159" y="64"/>
                </a:lnTo>
                <a:lnTo>
                  <a:pt x="158" y="64"/>
                </a:lnTo>
                <a:lnTo>
                  <a:pt x="156" y="63"/>
                </a:lnTo>
                <a:lnTo>
                  <a:pt x="152" y="63"/>
                </a:lnTo>
                <a:lnTo>
                  <a:pt x="147" y="63"/>
                </a:lnTo>
                <a:lnTo>
                  <a:pt x="144" y="62"/>
                </a:lnTo>
                <a:lnTo>
                  <a:pt x="141" y="60"/>
                </a:lnTo>
                <a:lnTo>
                  <a:pt x="138" y="59"/>
                </a:lnTo>
                <a:lnTo>
                  <a:pt x="137" y="57"/>
                </a:lnTo>
                <a:lnTo>
                  <a:pt x="135" y="56"/>
                </a:lnTo>
                <a:lnTo>
                  <a:pt x="133" y="56"/>
                </a:lnTo>
                <a:lnTo>
                  <a:pt x="130" y="55"/>
                </a:lnTo>
                <a:lnTo>
                  <a:pt x="126" y="55"/>
                </a:lnTo>
                <a:lnTo>
                  <a:pt x="124" y="56"/>
                </a:lnTo>
                <a:lnTo>
                  <a:pt x="122" y="56"/>
                </a:lnTo>
                <a:lnTo>
                  <a:pt x="120" y="57"/>
                </a:lnTo>
                <a:lnTo>
                  <a:pt x="118" y="59"/>
                </a:lnTo>
                <a:lnTo>
                  <a:pt x="116" y="60"/>
                </a:lnTo>
                <a:lnTo>
                  <a:pt x="112" y="62"/>
                </a:lnTo>
                <a:lnTo>
                  <a:pt x="109" y="63"/>
                </a:lnTo>
                <a:lnTo>
                  <a:pt x="104" y="63"/>
                </a:lnTo>
                <a:lnTo>
                  <a:pt x="100" y="63"/>
                </a:lnTo>
                <a:lnTo>
                  <a:pt x="96" y="62"/>
                </a:lnTo>
                <a:lnTo>
                  <a:pt x="92" y="60"/>
                </a:lnTo>
                <a:lnTo>
                  <a:pt x="90" y="59"/>
                </a:lnTo>
                <a:lnTo>
                  <a:pt x="88" y="57"/>
                </a:lnTo>
                <a:lnTo>
                  <a:pt x="86" y="56"/>
                </a:lnTo>
                <a:lnTo>
                  <a:pt x="84" y="56"/>
                </a:lnTo>
                <a:lnTo>
                  <a:pt x="82" y="55"/>
                </a:lnTo>
                <a:lnTo>
                  <a:pt x="78" y="55"/>
                </a:lnTo>
                <a:lnTo>
                  <a:pt x="76" y="56"/>
                </a:lnTo>
                <a:lnTo>
                  <a:pt x="74" y="56"/>
                </a:lnTo>
                <a:lnTo>
                  <a:pt x="72" y="57"/>
                </a:lnTo>
                <a:lnTo>
                  <a:pt x="70" y="59"/>
                </a:lnTo>
                <a:lnTo>
                  <a:pt x="68" y="60"/>
                </a:lnTo>
                <a:lnTo>
                  <a:pt x="65" y="62"/>
                </a:lnTo>
                <a:lnTo>
                  <a:pt x="61" y="63"/>
                </a:lnTo>
                <a:lnTo>
                  <a:pt x="56" y="63"/>
                </a:lnTo>
                <a:lnTo>
                  <a:pt x="52" y="63"/>
                </a:lnTo>
                <a:lnTo>
                  <a:pt x="48" y="62"/>
                </a:lnTo>
                <a:lnTo>
                  <a:pt x="45" y="60"/>
                </a:lnTo>
                <a:lnTo>
                  <a:pt x="42" y="59"/>
                </a:lnTo>
                <a:lnTo>
                  <a:pt x="41" y="57"/>
                </a:lnTo>
                <a:lnTo>
                  <a:pt x="39" y="56"/>
                </a:lnTo>
                <a:lnTo>
                  <a:pt x="37" y="56"/>
                </a:lnTo>
                <a:lnTo>
                  <a:pt x="34" y="55"/>
                </a:lnTo>
                <a:lnTo>
                  <a:pt x="30" y="55"/>
                </a:lnTo>
                <a:lnTo>
                  <a:pt x="30" y="5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A81F6166-EC93-287C-F0A5-DE57FE4A6E96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2473325"/>
            <a:ext cx="254000" cy="254000"/>
          </a:xfrm>
          <a:custGeom>
            <a:avLst/>
            <a:gdLst>
              <a:gd name="T0" fmla="*/ 131 w 160"/>
              <a:gd name="T1" fmla="*/ 1 h 160"/>
              <a:gd name="T2" fmla="*/ 127 w 160"/>
              <a:gd name="T3" fmla="*/ 5 h 160"/>
              <a:gd name="T4" fmla="*/ 127 w 160"/>
              <a:gd name="T5" fmla="*/ 8 h 160"/>
              <a:gd name="T6" fmla="*/ 136 w 160"/>
              <a:gd name="T7" fmla="*/ 17 h 160"/>
              <a:gd name="T8" fmla="*/ 105 w 160"/>
              <a:gd name="T9" fmla="*/ 14 h 160"/>
              <a:gd name="T10" fmla="*/ 99 w 160"/>
              <a:gd name="T11" fmla="*/ 8 h 160"/>
              <a:gd name="T12" fmla="*/ 96 w 160"/>
              <a:gd name="T13" fmla="*/ 8 h 160"/>
              <a:gd name="T14" fmla="*/ 85 w 160"/>
              <a:gd name="T15" fmla="*/ 20 h 160"/>
              <a:gd name="T16" fmla="*/ 85 w 160"/>
              <a:gd name="T17" fmla="*/ 22 h 160"/>
              <a:gd name="T18" fmla="*/ 91 w 160"/>
              <a:gd name="T19" fmla="*/ 28 h 160"/>
              <a:gd name="T20" fmla="*/ 138 w 160"/>
              <a:gd name="T21" fmla="*/ 75 h 160"/>
              <a:gd name="T22" fmla="*/ 140 w 160"/>
              <a:gd name="T23" fmla="*/ 76 h 160"/>
              <a:gd name="T24" fmla="*/ 142 w 160"/>
              <a:gd name="T25" fmla="*/ 75 h 160"/>
              <a:gd name="T26" fmla="*/ 153 w 160"/>
              <a:gd name="T27" fmla="*/ 64 h 160"/>
              <a:gd name="T28" fmla="*/ 153 w 160"/>
              <a:gd name="T29" fmla="*/ 62 h 160"/>
              <a:gd name="T30" fmla="*/ 129 w 160"/>
              <a:gd name="T31" fmla="*/ 38 h 160"/>
              <a:gd name="T32" fmla="*/ 152 w 160"/>
              <a:gd name="T33" fmla="*/ 33 h 160"/>
              <a:gd name="T34" fmla="*/ 155 w 160"/>
              <a:gd name="T35" fmla="*/ 34 h 160"/>
              <a:gd name="T36" fmla="*/ 159 w 160"/>
              <a:gd name="T37" fmla="*/ 30 h 160"/>
              <a:gd name="T38" fmla="*/ 160 w 160"/>
              <a:gd name="T39" fmla="*/ 28 h 160"/>
              <a:gd name="T40" fmla="*/ 159 w 160"/>
              <a:gd name="T41" fmla="*/ 26 h 160"/>
              <a:gd name="T42" fmla="*/ 134 w 160"/>
              <a:gd name="T43" fmla="*/ 0 h 160"/>
              <a:gd name="T44" fmla="*/ 132 w 160"/>
              <a:gd name="T45" fmla="*/ 0 h 160"/>
              <a:gd name="T46" fmla="*/ 63 w 160"/>
              <a:gd name="T47" fmla="*/ 55 h 160"/>
              <a:gd name="T48" fmla="*/ 81 w 160"/>
              <a:gd name="T49" fmla="*/ 73 h 160"/>
              <a:gd name="T50" fmla="*/ 81 w 160"/>
              <a:gd name="T51" fmla="*/ 75 h 160"/>
              <a:gd name="T52" fmla="*/ 77 w 160"/>
              <a:gd name="T53" fmla="*/ 79 h 160"/>
              <a:gd name="T54" fmla="*/ 75 w 160"/>
              <a:gd name="T55" fmla="*/ 80 h 160"/>
              <a:gd name="T56" fmla="*/ 74 w 160"/>
              <a:gd name="T57" fmla="*/ 79 h 160"/>
              <a:gd name="T58" fmla="*/ 42 w 160"/>
              <a:gd name="T59" fmla="*/ 76 h 160"/>
              <a:gd name="T60" fmla="*/ 60 w 160"/>
              <a:gd name="T61" fmla="*/ 95 h 160"/>
              <a:gd name="T62" fmla="*/ 60 w 160"/>
              <a:gd name="T63" fmla="*/ 97 h 160"/>
              <a:gd name="T64" fmla="*/ 56 w 160"/>
              <a:gd name="T65" fmla="*/ 101 h 160"/>
              <a:gd name="T66" fmla="*/ 53 w 160"/>
              <a:gd name="T67" fmla="*/ 102 h 160"/>
              <a:gd name="T68" fmla="*/ 35 w 160"/>
              <a:gd name="T69" fmla="*/ 83 h 160"/>
              <a:gd name="T70" fmla="*/ 25 w 160"/>
              <a:gd name="T71" fmla="*/ 94 h 160"/>
              <a:gd name="T72" fmla="*/ 22 w 160"/>
              <a:gd name="T73" fmla="*/ 99 h 160"/>
              <a:gd name="T74" fmla="*/ 20 w 160"/>
              <a:gd name="T75" fmla="*/ 104 h 160"/>
              <a:gd name="T76" fmla="*/ 19 w 160"/>
              <a:gd name="T77" fmla="*/ 109 h 160"/>
              <a:gd name="T78" fmla="*/ 22 w 160"/>
              <a:gd name="T79" fmla="*/ 132 h 160"/>
              <a:gd name="T80" fmla="*/ 0 w 160"/>
              <a:gd name="T81" fmla="*/ 153 h 160"/>
              <a:gd name="T82" fmla="*/ 0 w 160"/>
              <a:gd name="T83" fmla="*/ 155 h 160"/>
              <a:gd name="T84" fmla="*/ 4 w 160"/>
              <a:gd name="T85" fmla="*/ 160 h 160"/>
              <a:gd name="T86" fmla="*/ 7 w 160"/>
              <a:gd name="T87" fmla="*/ 160 h 160"/>
              <a:gd name="T88" fmla="*/ 29 w 160"/>
              <a:gd name="T89" fmla="*/ 139 h 160"/>
              <a:gd name="T90" fmla="*/ 54 w 160"/>
              <a:gd name="T91" fmla="*/ 141 h 160"/>
              <a:gd name="T92" fmla="*/ 59 w 160"/>
              <a:gd name="T93" fmla="*/ 140 h 160"/>
              <a:gd name="T94" fmla="*/ 64 w 160"/>
              <a:gd name="T95" fmla="*/ 138 h 160"/>
              <a:gd name="T96" fmla="*/ 69 w 160"/>
              <a:gd name="T97" fmla="*/ 134 h 160"/>
              <a:gd name="T98" fmla="*/ 84 w 160"/>
              <a:gd name="T99" fmla="*/ 35 h 160"/>
              <a:gd name="T100" fmla="*/ 84 w 160"/>
              <a:gd name="T101" fmla="*/ 3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132" y="0"/>
                </a:moveTo>
                <a:lnTo>
                  <a:pt x="131" y="1"/>
                </a:lnTo>
                <a:lnTo>
                  <a:pt x="128" y="4"/>
                </a:lnTo>
                <a:lnTo>
                  <a:pt x="127" y="5"/>
                </a:lnTo>
                <a:lnTo>
                  <a:pt x="127" y="7"/>
                </a:lnTo>
                <a:lnTo>
                  <a:pt x="127" y="8"/>
                </a:lnTo>
                <a:lnTo>
                  <a:pt x="128" y="8"/>
                </a:lnTo>
                <a:lnTo>
                  <a:pt x="136" y="17"/>
                </a:lnTo>
                <a:lnTo>
                  <a:pt x="122" y="31"/>
                </a:lnTo>
                <a:lnTo>
                  <a:pt x="105" y="14"/>
                </a:lnTo>
                <a:lnTo>
                  <a:pt x="99" y="8"/>
                </a:lnTo>
                <a:lnTo>
                  <a:pt x="99" y="8"/>
                </a:lnTo>
                <a:lnTo>
                  <a:pt x="97" y="8"/>
                </a:lnTo>
                <a:lnTo>
                  <a:pt x="96" y="8"/>
                </a:lnTo>
                <a:lnTo>
                  <a:pt x="85" y="19"/>
                </a:lnTo>
                <a:lnTo>
                  <a:pt x="85" y="20"/>
                </a:lnTo>
                <a:lnTo>
                  <a:pt x="85" y="21"/>
                </a:lnTo>
                <a:lnTo>
                  <a:pt x="85" y="22"/>
                </a:lnTo>
                <a:lnTo>
                  <a:pt x="85" y="22"/>
                </a:lnTo>
                <a:lnTo>
                  <a:pt x="91" y="28"/>
                </a:lnTo>
                <a:lnTo>
                  <a:pt x="133" y="70"/>
                </a:lnTo>
                <a:lnTo>
                  <a:pt x="138" y="75"/>
                </a:lnTo>
                <a:lnTo>
                  <a:pt x="139" y="76"/>
                </a:lnTo>
                <a:lnTo>
                  <a:pt x="140" y="76"/>
                </a:lnTo>
                <a:lnTo>
                  <a:pt x="141" y="76"/>
                </a:lnTo>
                <a:lnTo>
                  <a:pt x="142" y="75"/>
                </a:lnTo>
                <a:lnTo>
                  <a:pt x="152" y="65"/>
                </a:lnTo>
                <a:lnTo>
                  <a:pt x="153" y="64"/>
                </a:lnTo>
                <a:lnTo>
                  <a:pt x="153" y="63"/>
                </a:lnTo>
                <a:lnTo>
                  <a:pt x="153" y="62"/>
                </a:lnTo>
                <a:lnTo>
                  <a:pt x="152" y="61"/>
                </a:lnTo>
                <a:lnTo>
                  <a:pt x="129" y="38"/>
                </a:lnTo>
                <a:lnTo>
                  <a:pt x="143" y="24"/>
                </a:lnTo>
                <a:lnTo>
                  <a:pt x="152" y="33"/>
                </a:lnTo>
                <a:lnTo>
                  <a:pt x="153" y="34"/>
                </a:lnTo>
                <a:lnTo>
                  <a:pt x="155" y="34"/>
                </a:lnTo>
                <a:lnTo>
                  <a:pt x="156" y="33"/>
                </a:lnTo>
                <a:lnTo>
                  <a:pt x="159" y="30"/>
                </a:lnTo>
                <a:lnTo>
                  <a:pt x="160" y="29"/>
                </a:lnTo>
                <a:lnTo>
                  <a:pt x="160" y="28"/>
                </a:lnTo>
                <a:lnTo>
                  <a:pt x="160" y="27"/>
                </a:lnTo>
                <a:lnTo>
                  <a:pt x="159" y="26"/>
                </a:lnTo>
                <a:lnTo>
                  <a:pt x="135" y="1"/>
                </a:lnTo>
                <a:lnTo>
                  <a:pt x="134" y="0"/>
                </a:lnTo>
                <a:lnTo>
                  <a:pt x="132" y="0"/>
                </a:lnTo>
                <a:lnTo>
                  <a:pt x="132" y="0"/>
                </a:lnTo>
                <a:close/>
                <a:moveTo>
                  <a:pt x="84" y="35"/>
                </a:moveTo>
                <a:lnTo>
                  <a:pt x="63" y="55"/>
                </a:lnTo>
                <a:lnTo>
                  <a:pt x="81" y="72"/>
                </a:lnTo>
                <a:lnTo>
                  <a:pt x="81" y="73"/>
                </a:lnTo>
                <a:lnTo>
                  <a:pt x="81" y="74"/>
                </a:lnTo>
                <a:lnTo>
                  <a:pt x="81" y="75"/>
                </a:lnTo>
                <a:lnTo>
                  <a:pt x="81" y="76"/>
                </a:lnTo>
                <a:lnTo>
                  <a:pt x="77" y="79"/>
                </a:lnTo>
                <a:lnTo>
                  <a:pt x="76" y="80"/>
                </a:lnTo>
                <a:lnTo>
                  <a:pt x="75" y="80"/>
                </a:lnTo>
                <a:lnTo>
                  <a:pt x="75" y="80"/>
                </a:lnTo>
                <a:lnTo>
                  <a:pt x="74" y="79"/>
                </a:lnTo>
                <a:lnTo>
                  <a:pt x="56" y="62"/>
                </a:lnTo>
                <a:lnTo>
                  <a:pt x="42" y="76"/>
                </a:lnTo>
                <a:lnTo>
                  <a:pt x="59" y="94"/>
                </a:lnTo>
                <a:lnTo>
                  <a:pt x="60" y="95"/>
                </a:lnTo>
                <a:lnTo>
                  <a:pt x="60" y="96"/>
                </a:lnTo>
                <a:lnTo>
                  <a:pt x="60" y="97"/>
                </a:lnTo>
                <a:lnTo>
                  <a:pt x="59" y="98"/>
                </a:lnTo>
                <a:lnTo>
                  <a:pt x="56" y="101"/>
                </a:lnTo>
                <a:lnTo>
                  <a:pt x="55" y="102"/>
                </a:lnTo>
                <a:lnTo>
                  <a:pt x="53" y="102"/>
                </a:lnTo>
                <a:lnTo>
                  <a:pt x="52" y="101"/>
                </a:lnTo>
                <a:lnTo>
                  <a:pt x="35" y="83"/>
                </a:lnTo>
                <a:lnTo>
                  <a:pt x="27" y="92"/>
                </a:lnTo>
                <a:lnTo>
                  <a:pt x="25" y="94"/>
                </a:lnTo>
                <a:lnTo>
                  <a:pt x="23" y="96"/>
                </a:lnTo>
                <a:lnTo>
                  <a:pt x="22" y="99"/>
                </a:lnTo>
                <a:lnTo>
                  <a:pt x="21" y="101"/>
                </a:lnTo>
                <a:lnTo>
                  <a:pt x="20" y="104"/>
                </a:lnTo>
                <a:lnTo>
                  <a:pt x="19" y="107"/>
                </a:lnTo>
                <a:lnTo>
                  <a:pt x="19" y="109"/>
                </a:lnTo>
                <a:lnTo>
                  <a:pt x="19" y="112"/>
                </a:lnTo>
                <a:lnTo>
                  <a:pt x="22" y="132"/>
                </a:lnTo>
                <a:lnTo>
                  <a:pt x="1" y="153"/>
                </a:lnTo>
                <a:lnTo>
                  <a:pt x="0" y="153"/>
                </a:lnTo>
                <a:lnTo>
                  <a:pt x="0" y="154"/>
                </a:lnTo>
                <a:lnTo>
                  <a:pt x="0" y="155"/>
                </a:lnTo>
                <a:lnTo>
                  <a:pt x="1" y="156"/>
                </a:lnTo>
                <a:lnTo>
                  <a:pt x="4" y="160"/>
                </a:lnTo>
                <a:lnTo>
                  <a:pt x="5" y="160"/>
                </a:lnTo>
                <a:lnTo>
                  <a:pt x="7" y="160"/>
                </a:lnTo>
                <a:lnTo>
                  <a:pt x="8" y="160"/>
                </a:lnTo>
                <a:lnTo>
                  <a:pt x="29" y="139"/>
                </a:lnTo>
                <a:lnTo>
                  <a:pt x="48" y="141"/>
                </a:lnTo>
                <a:lnTo>
                  <a:pt x="54" y="141"/>
                </a:lnTo>
                <a:lnTo>
                  <a:pt x="57" y="141"/>
                </a:lnTo>
                <a:lnTo>
                  <a:pt x="59" y="140"/>
                </a:lnTo>
                <a:lnTo>
                  <a:pt x="62" y="139"/>
                </a:lnTo>
                <a:lnTo>
                  <a:pt x="64" y="138"/>
                </a:lnTo>
                <a:lnTo>
                  <a:pt x="67" y="136"/>
                </a:lnTo>
                <a:lnTo>
                  <a:pt x="69" y="134"/>
                </a:lnTo>
                <a:lnTo>
                  <a:pt x="126" y="77"/>
                </a:lnTo>
                <a:lnTo>
                  <a:pt x="84" y="35"/>
                </a:lnTo>
                <a:lnTo>
                  <a:pt x="84" y="35"/>
                </a:lnTo>
                <a:lnTo>
                  <a:pt x="84" y="3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1BD48C11-350C-68F3-E10B-AFF78E87548D}"/>
              </a:ext>
            </a:extLst>
          </p:cNvPr>
          <p:cNvSpPr>
            <a:spLocks noEditPoints="1"/>
          </p:cNvSpPr>
          <p:nvPr/>
        </p:nvSpPr>
        <p:spPr bwMode="auto">
          <a:xfrm>
            <a:off x="6259513" y="2473325"/>
            <a:ext cx="222250" cy="254000"/>
          </a:xfrm>
          <a:custGeom>
            <a:avLst/>
            <a:gdLst>
              <a:gd name="T0" fmla="*/ 124 w 140"/>
              <a:gd name="T1" fmla="*/ 17 h 160"/>
              <a:gd name="T2" fmla="*/ 125 w 140"/>
              <a:gd name="T3" fmla="*/ 19 h 160"/>
              <a:gd name="T4" fmla="*/ 125 w 140"/>
              <a:gd name="T5" fmla="*/ 118 h 160"/>
              <a:gd name="T6" fmla="*/ 123 w 140"/>
              <a:gd name="T7" fmla="*/ 120 h 160"/>
              <a:gd name="T8" fmla="*/ 19 w 140"/>
              <a:gd name="T9" fmla="*/ 121 h 160"/>
              <a:gd name="T10" fmla="*/ 17 w 140"/>
              <a:gd name="T11" fmla="*/ 120 h 160"/>
              <a:gd name="T12" fmla="*/ 16 w 140"/>
              <a:gd name="T13" fmla="*/ 117 h 160"/>
              <a:gd name="T14" fmla="*/ 16 w 140"/>
              <a:gd name="T15" fmla="*/ 18 h 160"/>
              <a:gd name="T16" fmla="*/ 18 w 140"/>
              <a:gd name="T17" fmla="*/ 16 h 160"/>
              <a:gd name="T18" fmla="*/ 123 w 140"/>
              <a:gd name="T19" fmla="*/ 16 h 160"/>
              <a:gd name="T20" fmla="*/ 74 w 140"/>
              <a:gd name="T21" fmla="*/ 131 h 160"/>
              <a:gd name="T22" fmla="*/ 77 w 140"/>
              <a:gd name="T23" fmla="*/ 134 h 160"/>
              <a:gd name="T24" fmla="*/ 80 w 140"/>
              <a:gd name="T25" fmla="*/ 137 h 160"/>
              <a:gd name="T26" fmla="*/ 80 w 140"/>
              <a:gd name="T27" fmla="*/ 141 h 160"/>
              <a:gd name="T28" fmla="*/ 80 w 140"/>
              <a:gd name="T29" fmla="*/ 145 h 160"/>
              <a:gd name="T30" fmla="*/ 77 w 140"/>
              <a:gd name="T31" fmla="*/ 148 h 160"/>
              <a:gd name="T32" fmla="*/ 74 w 140"/>
              <a:gd name="T33" fmla="*/ 150 h 160"/>
              <a:gd name="T34" fmla="*/ 70 w 140"/>
              <a:gd name="T35" fmla="*/ 151 h 160"/>
              <a:gd name="T36" fmla="*/ 66 w 140"/>
              <a:gd name="T37" fmla="*/ 150 h 160"/>
              <a:gd name="T38" fmla="*/ 63 w 140"/>
              <a:gd name="T39" fmla="*/ 148 h 160"/>
              <a:gd name="T40" fmla="*/ 61 w 140"/>
              <a:gd name="T41" fmla="*/ 145 h 160"/>
              <a:gd name="T42" fmla="*/ 60 w 140"/>
              <a:gd name="T43" fmla="*/ 141 h 160"/>
              <a:gd name="T44" fmla="*/ 61 w 140"/>
              <a:gd name="T45" fmla="*/ 137 h 160"/>
              <a:gd name="T46" fmla="*/ 63 w 140"/>
              <a:gd name="T47" fmla="*/ 134 h 160"/>
              <a:gd name="T48" fmla="*/ 66 w 140"/>
              <a:gd name="T49" fmla="*/ 131 h 160"/>
              <a:gd name="T50" fmla="*/ 72 w 140"/>
              <a:gd name="T51" fmla="*/ 131 h 160"/>
              <a:gd name="T52" fmla="*/ 13 w 140"/>
              <a:gd name="T53" fmla="*/ 0 h 160"/>
              <a:gd name="T54" fmla="*/ 7 w 140"/>
              <a:gd name="T55" fmla="*/ 3 h 160"/>
              <a:gd name="T56" fmla="*/ 3 w 140"/>
              <a:gd name="T57" fmla="*/ 7 h 160"/>
              <a:gd name="T58" fmla="*/ 0 w 140"/>
              <a:gd name="T59" fmla="*/ 13 h 160"/>
              <a:gd name="T60" fmla="*/ 0 w 140"/>
              <a:gd name="T61" fmla="*/ 146 h 160"/>
              <a:gd name="T62" fmla="*/ 2 w 140"/>
              <a:gd name="T63" fmla="*/ 151 h 160"/>
              <a:gd name="T64" fmla="*/ 5 w 140"/>
              <a:gd name="T65" fmla="*/ 156 h 160"/>
              <a:gd name="T66" fmla="*/ 10 w 140"/>
              <a:gd name="T67" fmla="*/ 159 h 160"/>
              <a:gd name="T68" fmla="*/ 128 w 140"/>
              <a:gd name="T69" fmla="*/ 160 h 160"/>
              <a:gd name="T70" fmla="*/ 133 w 140"/>
              <a:gd name="T71" fmla="*/ 158 h 160"/>
              <a:gd name="T72" fmla="*/ 137 w 140"/>
              <a:gd name="T73" fmla="*/ 154 h 160"/>
              <a:gd name="T74" fmla="*/ 140 w 140"/>
              <a:gd name="T75" fmla="*/ 149 h 160"/>
              <a:gd name="T76" fmla="*/ 140 w 140"/>
              <a:gd name="T77" fmla="*/ 16 h 160"/>
              <a:gd name="T78" fmla="*/ 139 w 140"/>
              <a:gd name="T79" fmla="*/ 10 h 160"/>
              <a:gd name="T80" fmla="*/ 136 w 140"/>
              <a:gd name="T81" fmla="*/ 4 h 160"/>
              <a:gd name="T82" fmla="*/ 131 w 140"/>
              <a:gd name="T83" fmla="*/ 1 h 160"/>
              <a:gd name="T84" fmla="*/ 13 w 140"/>
              <a:gd name="T8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0" h="160">
                <a:moveTo>
                  <a:pt x="123" y="16"/>
                </a:moveTo>
                <a:lnTo>
                  <a:pt x="124" y="17"/>
                </a:lnTo>
                <a:lnTo>
                  <a:pt x="125" y="18"/>
                </a:lnTo>
                <a:lnTo>
                  <a:pt x="125" y="19"/>
                </a:lnTo>
                <a:lnTo>
                  <a:pt x="125" y="117"/>
                </a:lnTo>
                <a:lnTo>
                  <a:pt x="125" y="118"/>
                </a:lnTo>
                <a:lnTo>
                  <a:pt x="124" y="120"/>
                </a:lnTo>
                <a:lnTo>
                  <a:pt x="123" y="120"/>
                </a:lnTo>
                <a:lnTo>
                  <a:pt x="121" y="121"/>
                </a:lnTo>
                <a:lnTo>
                  <a:pt x="19" y="121"/>
                </a:lnTo>
                <a:lnTo>
                  <a:pt x="18" y="120"/>
                </a:lnTo>
                <a:lnTo>
                  <a:pt x="17" y="120"/>
                </a:lnTo>
                <a:lnTo>
                  <a:pt x="16" y="118"/>
                </a:lnTo>
                <a:lnTo>
                  <a:pt x="16" y="117"/>
                </a:lnTo>
                <a:lnTo>
                  <a:pt x="16" y="19"/>
                </a:lnTo>
                <a:lnTo>
                  <a:pt x="16" y="18"/>
                </a:lnTo>
                <a:lnTo>
                  <a:pt x="17" y="17"/>
                </a:lnTo>
                <a:lnTo>
                  <a:pt x="18" y="16"/>
                </a:lnTo>
                <a:lnTo>
                  <a:pt x="123" y="16"/>
                </a:lnTo>
                <a:lnTo>
                  <a:pt x="123" y="16"/>
                </a:lnTo>
                <a:close/>
                <a:moveTo>
                  <a:pt x="72" y="131"/>
                </a:moveTo>
                <a:lnTo>
                  <a:pt x="74" y="131"/>
                </a:lnTo>
                <a:lnTo>
                  <a:pt x="76" y="132"/>
                </a:lnTo>
                <a:lnTo>
                  <a:pt x="77" y="134"/>
                </a:lnTo>
                <a:lnTo>
                  <a:pt x="79" y="135"/>
                </a:lnTo>
                <a:lnTo>
                  <a:pt x="80" y="137"/>
                </a:lnTo>
                <a:lnTo>
                  <a:pt x="80" y="139"/>
                </a:lnTo>
                <a:lnTo>
                  <a:pt x="80" y="141"/>
                </a:lnTo>
                <a:lnTo>
                  <a:pt x="80" y="143"/>
                </a:lnTo>
                <a:lnTo>
                  <a:pt x="80" y="145"/>
                </a:lnTo>
                <a:lnTo>
                  <a:pt x="79" y="146"/>
                </a:lnTo>
                <a:lnTo>
                  <a:pt x="77" y="148"/>
                </a:lnTo>
                <a:lnTo>
                  <a:pt x="76" y="149"/>
                </a:lnTo>
                <a:lnTo>
                  <a:pt x="74" y="150"/>
                </a:lnTo>
                <a:lnTo>
                  <a:pt x="72" y="150"/>
                </a:lnTo>
                <a:lnTo>
                  <a:pt x="70" y="151"/>
                </a:lnTo>
                <a:lnTo>
                  <a:pt x="68" y="150"/>
                </a:lnTo>
                <a:lnTo>
                  <a:pt x="66" y="150"/>
                </a:lnTo>
                <a:lnTo>
                  <a:pt x="65" y="149"/>
                </a:lnTo>
                <a:lnTo>
                  <a:pt x="63" y="148"/>
                </a:lnTo>
                <a:lnTo>
                  <a:pt x="62" y="146"/>
                </a:lnTo>
                <a:lnTo>
                  <a:pt x="61" y="145"/>
                </a:lnTo>
                <a:lnTo>
                  <a:pt x="61" y="143"/>
                </a:lnTo>
                <a:lnTo>
                  <a:pt x="60" y="141"/>
                </a:lnTo>
                <a:lnTo>
                  <a:pt x="61" y="139"/>
                </a:lnTo>
                <a:lnTo>
                  <a:pt x="61" y="137"/>
                </a:lnTo>
                <a:lnTo>
                  <a:pt x="62" y="135"/>
                </a:lnTo>
                <a:lnTo>
                  <a:pt x="63" y="134"/>
                </a:lnTo>
                <a:lnTo>
                  <a:pt x="65" y="132"/>
                </a:lnTo>
                <a:lnTo>
                  <a:pt x="66" y="131"/>
                </a:lnTo>
                <a:lnTo>
                  <a:pt x="68" y="131"/>
                </a:lnTo>
                <a:lnTo>
                  <a:pt x="72" y="131"/>
                </a:lnTo>
                <a:lnTo>
                  <a:pt x="72" y="131"/>
                </a:lnTo>
                <a:close/>
                <a:moveTo>
                  <a:pt x="13" y="0"/>
                </a:moveTo>
                <a:lnTo>
                  <a:pt x="10" y="1"/>
                </a:lnTo>
                <a:lnTo>
                  <a:pt x="7" y="3"/>
                </a:lnTo>
                <a:lnTo>
                  <a:pt x="5" y="4"/>
                </a:lnTo>
                <a:lnTo>
                  <a:pt x="3" y="7"/>
                </a:lnTo>
                <a:lnTo>
                  <a:pt x="2" y="10"/>
                </a:lnTo>
                <a:lnTo>
                  <a:pt x="0" y="13"/>
                </a:lnTo>
                <a:lnTo>
                  <a:pt x="0" y="16"/>
                </a:lnTo>
                <a:lnTo>
                  <a:pt x="0" y="146"/>
                </a:lnTo>
                <a:lnTo>
                  <a:pt x="0" y="149"/>
                </a:lnTo>
                <a:lnTo>
                  <a:pt x="2" y="151"/>
                </a:lnTo>
                <a:lnTo>
                  <a:pt x="3" y="154"/>
                </a:lnTo>
                <a:lnTo>
                  <a:pt x="5" y="156"/>
                </a:lnTo>
                <a:lnTo>
                  <a:pt x="7" y="158"/>
                </a:lnTo>
                <a:lnTo>
                  <a:pt x="10" y="159"/>
                </a:lnTo>
                <a:lnTo>
                  <a:pt x="13" y="160"/>
                </a:lnTo>
                <a:lnTo>
                  <a:pt x="128" y="160"/>
                </a:lnTo>
                <a:lnTo>
                  <a:pt x="131" y="159"/>
                </a:lnTo>
                <a:lnTo>
                  <a:pt x="133" y="158"/>
                </a:lnTo>
                <a:lnTo>
                  <a:pt x="136" y="156"/>
                </a:lnTo>
                <a:lnTo>
                  <a:pt x="137" y="154"/>
                </a:lnTo>
                <a:lnTo>
                  <a:pt x="139" y="151"/>
                </a:lnTo>
                <a:lnTo>
                  <a:pt x="140" y="149"/>
                </a:lnTo>
                <a:lnTo>
                  <a:pt x="140" y="146"/>
                </a:lnTo>
                <a:lnTo>
                  <a:pt x="140" y="16"/>
                </a:lnTo>
                <a:lnTo>
                  <a:pt x="140" y="13"/>
                </a:lnTo>
                <a:lnTo>
                  <a:pt x="139" y="10"/>
                </a:lnTo>
                <a:lnTo>
                  <a:pt x="137" y="7"/>
                </a:lnTo>
                <a:lnTo>
                  <a:pt x="136" y="4"/>
                </a:lnTo>
                <a:lnTo>
                  <a:pt x="133" y="3"/>
                </a:lnTo>
                <a:lnTo>
                  <a:pt x="131" y="1"/>
                </a:lnTo>
                <a:lnTo>
                  <a:pt x="128" y="0"/>
                </a:lnTo>
                <a:lnTo>
                  <a:pt x="13" y="0"/>
                </a:lnTo>
                <a:lnTo>
                  <a:pt x="13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CF331927-9949-11A7-11A9-C50A80BCB993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3600450"/>
            <a:ext cx="254000" cy="204788"/>
          </a:xfrm>
          <a:custGeom>
            <a:avLst/>
            <a:gdLst>
              <a:gd name="T0" fmla="*/ 38 w 160"/>
              <a:gd name="T1" fmla="*/ 41 h 129"/>
              <a:gd name="T2" fmla="*/ 28 w 160"/>
              <a:gd name="T3" fmla="*/ 43 h 129"/>
              <a:gd name="T4" fmla="*/ 34 w 160"/>
              <a:gd name="T5" fmla="*/ 50 h 129"/>
              <a:gd name="T6" fmla="*/ 43 w 160"/>
              <a:gd name="T7" fmla="*/ 50 h 129"/>
              <a:gd name="T8" fmla="*/ 48 w 160"/>
              <a:gd name="T9" fmla="*/ 41 h 129"/>
              <a:gd name="T10" fmla="*/ 47 w 160"/>
              <a:gd name="T11" fmla="*/ 37 h 129"/>
              <a:gd name="T12" fmla="*/ 100 w 160"/>
              <a:gd name="T13" fmla="*/ 49 h 129"/>
              <a:gd name="T14" fmla="*/ 103 w 160"/>
              <a:gd name="T15" fmla="*/ 58 h 129"/>
              <a:gd name="T16" fmla="*/ 96 w 160"/>
              <a:gd name="T17" fmla="*/ 57 h 129"/>
              <a:gd name="T18" fmla="*/ 83 w 160"/>
              <a:gd name="T19" fmla="*/ 56 h 129"/>
              <a:gd name="T20" fmla="*/ 87 w 160"/>
              <a:gd name="T21" fmla="*/ 48 h 129"/>
              <a:gd name="T22" fmla="*/ 93 w 160"/>
              <a:gd name="T23" fmla="*/ 46 h 129"/>
              <a:gd name="T24" fmla="*/ 132 w 160"/>
              <a:gd name="T25" fmla="*/ 55 h 129"/>
              <a:gd name="T26" fmla="*/ 134 w 160"/>
              <a:gd name="T27" fmla="*/ 64 h 129"/>
              <a:gd name="T28" fmla="*/ 127 w 160"/>
              <a:gd name="T29" fmla="*/ 63 h 129"/>
              <a:gd name="T30" fmla="*/ 115 w 160"/>
              <a:gd name="T31" fmla="*/ 63 h 129"/>
              <a:gd name="T32" fmla="*/ 117 w 160"/>
              <a:gd name="T33" fmla="*/ 55 h 129"/>
              <a:gd name="T34" fmla="*/ 124 w 160"/>
              <a:gd name="T35" fmla="*/ 52 h 129"/>
              <a:gd name="T36" fmla="*/ 43 w 160"/>
              <a:gd name="T37" fmla="*/ 66 h 129"/>
              <a:gd name="T38" fmla="*/ 37 w 160"/>
              <a:gd name="T39" fmla="*/ 80 h 129"/>
              <a:gd name="T40" fmla="*/ 52 w 160"/>
              <a:gd name="T41" fmla="*/ 62 h 129"/>
              <a:gd name="T42" fmla="*/ 83 w 160"/>
              <a:gd name="T43" fmla="*/ 81 h 129"/>
              <a:gd name="T44" fmla="*/ 99 w 160"/>
              <a:gd name="T45" fmla="*/ 89 h 129"/>
              <a:gd name="T46" fmla="*/ 119 w 160"/>
              <a:gd name="T47" fmla="*/ 90 h 129"/>
              <a:gd name="T48" fmla="*/ 131 w 160"/>
              <a:gd name="T49" fmla="*/ 88 h 129"/>
              <a:gd name="T50" fmla="*/ 115 w 160"/>
              <a:gd name="T51" fmla="*/ 103 h 129"/>
              <a:gd name="T52" fmla="*/ 98 w 160"/>
              <a:gd name="T53" fmla="*/ 104 h 129"/>
              <a:gd name="T54" fmla="*/ 81 w 160"/>
              <a:gd name="T55" fmla="*/ 91 h 129"/>
              <a:gd name="T56" fmla="*/ 78 w 160"/>
              <a:gd name="T57" fmla="*/ 76 h 129"/>
              <a:gd name="T58" fmla="*/ 41 w 160"/>
              <a:gd name="T59" fmla="*/ 2 h 129"/>
              <a:gd name="T60" fmla="*/ 8 w 160"/>
              <a:gd name="T61" fmla="*/ 14 h 129"/>
              <a:gd name="T62" fmla="*/ 0 w 160"/>
              <a:gd name="T63" fmla="*/ 24 h 129"/>
              <a:gd name="T64" fmla="*/ 9 w 160"/>
              <a:gd name="T65" fmla="*/ 81 h 129"/>
              <a:gd name="T66" fmla="*/ 21 w 160"/>
              <a:gd name="T67" fmla="*/ 97 h 129"/>
              <a:gd name="T68" fmla="*/ 40 w 160"/>
              <a:gd name="T69" fmla="*/ 108 h 129"/>
              <a:gd name="T70" fmla="*/ 62 w 160"/>
              <a:gd name="T71" fmla="*/ 112 h 129"/>
              <a:gd name="T72" fmla="*/ 47 w 160"/>
              <a:gd name="T73" fmla="*/ 94 h 129"/>
              <a:gd name="T74" fmla="*/ 27 w 160"/>
              <a:gd name="T75" fmla="*/ 81 h 129"/>
              <a:gd name="T76" fmla="*/ 16 w 160"/>
              <a:gd name="T77" fmla="*/ 29 h 129"/>
              <a:gd name="T78" fmla="*/ 45 w 160"/>
              <a:gd name="T79" fmla="*/ 18 h 129"/>
              <a:gd name="T80" fmla="*/ 67 w 160"/>
              <a:gd name="T81" fmla="*/ 14 h 129"/>
              <a:gd name="T82" fmla="*/ 91 w 160"/>
              <a:gd name="T83" fmla="*/ 8 h 129"/>
              <a:gd name="T84" fmla="*/ 72 w 160"/>
              <a:gd name="T85" fmla="*/ 0 h 129"/>
              <a:gd name="T86" fmla="*/ 88 w 160"/>
              <a:gd name="T87" fmla="*/ 16 h 129"/>
              <a:gd name="T88" fmla="*/ 70 w 160"/>
              <a:gd name="T89" fmla="*/ 22 h 129"/>
              <a:gd name="T90" fmla="*/ 57 w 160"/>
              <a:gd name="T91" fmla="*/ 76 h 129"/>
              <a:gd name="T92" fmla="*/ 61 w 160"/>
              <a:gd name="T93" fmla="*/ 97 h 129"/>
              <a:gd name="T94" fmla="*/ 76 w 160"/>
              <a:gd name="T95" fmla="*/ 116 h 129"/>
              <a:gd name="T96" fmla="*/ 93 w 160"/>
              <a:gd name="T97" fmla="*/ 127 h 129"/>
              <a:gd name="T98" fmla="*/ 111 w 160"/>
              <a:gd name="T99" fmla="*/ 127 h 129"/>
              <a:gd name="T100" fmla="*/ 133 w 160"/>
              <a:gd name="T101" fmla="*/ 117 h 129"/>
              <a:gd name="T102" fmla="*/ 149 w 160"/>
              <a:gd name="T103" fmla="*/ 101 h 129"/>
              <a:gd name="T104" fmla="*/ 160 w 160"/>
              <a:gd name="T105" fmla="*/ 43 h 129"/>
              <a:gd name="T106" fmla="*/ 154 w 160"/>
              <a:gd name="T107" fmla="*/ 32 h 129"/>
              <a:gd name="T108" fmla="*/ 116 w 160"/>
              <a:gd name="T109" fmla="*/ 18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29">
                <a:moveTo>
                  <a:pt x="47" y="37"/>
                </a:moveTo>
                <a:lnTo>
                  <a:pt x="45" y="38"/>
                </a:lnTo>
                <a:lnTo>
                  <a:pt x="43" y="40"/>
                </a:lnTo>
                <a:lnTo>
                  <a:pt x="41" y="41"/>
                </a:lnTo>
                <a:lnTo>
                  <a:pt x="38" y="41"/>
                </a:lnTo>
                <a:lnTo>
                  <a:pt x="33" y="41"/>
                </a:lnTo>
                <a:lnTo>
                  <a:pt x="30" y="41"/>
                </a:lnTo>
                <a:lnTo>
                  <a:pt x="28" y="40"/>
                </a:lnTo>
                <a:lnTo>
                  <a:pt x="28" y="41"/>
                </a:lnTo>
                <a:lnTo>
                  <a:pt x="28" y="43"/>
                </a:lnTo>
                <a:lnTo>
                  <a:pt x="29" y="45"/>
                </a:lnTo>
                <a:lnTo>
                  <a:pt x="30" y="47"/>
                </a:lnTo>
                <a:lnTo>
                  <a:pt x="31" y="48"/>
                </a:lnTo>
                <a:lnTo>
                  <a:pt x="32" y="49"/>
                </a:lnTo>
                <a:lnTo>
                  <a:pt x="34" y="50"/>
                </a:lnTo>
                <a:lnTo>
                  <a:pt x="36" y="51"/>
                </a:lnTo>
                <a:lnTo>
                  <a:pt x="38" y="52"/>
                </a:lnTo>
                <a:lnTo>
                  <a:pt x="40" y="51"/>
                </a:lnTo>
                <a:lnTo>
                  <a:pt x="42" y="51"/>
                </a:lnTo>
                <a:lnTo>
                  <a:pt x="43" y="50"/>
                </a:lnTo>
                <a:lnTo>
                  <a:pt x="45" y="49"/>
                </a:lnTo>
                <a:lnTo>
                  <a:pt x="46" y="47"/>
                </a:lnTo>
                <a:lnTo>
                  <a:pt x="47" y="45"/>
                </a:lnTo>
                <a:lnTo>
                  <a:pt x="48" y="43"/>
                </a:lnTo>
                <a:lnTo>
                  <a:pt x="48" y="41"/>
                </a:lnTo>
                <a:lnTo>
                  <a:pt x="48" y="39"/>
                </a:lnTo>
                <a:lnTo>
                  <a:pt x="48" y="38"/>
                </a:lnTo>
                <a:lnTo>
                  <a:pt x="47" y="37"/>
                </a:lnTo>
                <a:lnTo>
                  <a:pt x="47" y="37"/>
                </a:lnTo>
                <a:lnTo>
                  <a:pt x="47" y="37"/>
                </a:lnTo>
                <a:close/>
                <a:moveTo>
                  <a:pt x="93" y="46"/>
                </a:moveTo>
                <a:lnTo>
                  <a:pt x="95" y="47"/>
                </a:lnTo>
                <a:lnTo>
                  <a:pt x="97" y="47"/>
                </a:lnTo>
                <a:lnTo>
                  <a:pt x="98" y="48"/>
                </a:lnTo>
                <a:lnTo>
                  <a:pt x="100" y="49"/>
                </a:lnTo>
                <a:lnTo>
                  <a:pt x="101" y="51"/>
                </a:lnTo>
                <a:lnTo>
                  <a:pt x="102" y="52"/>
                </a:lnTo>
                <a:lnTo>
                  <a:pt x="103" y="54"/>
                </a:lnTo>
                <a:lnTo>
                  <a:pt x="103" y="56"/>
                </a:lnTo>
                <a:lnTo>
                  <a:pt x="103" y="58"/>
                </a:lnTo>
                <a:lnTo>
                  <a:pt x="102" y="60"/>
                </a:lnTo>
                <a:lnTo>
                  <a:pt x="102" y="61"/>
                </a:lnTo>
                <a:lnTo>
                  <a:pt x="100" y="60"/>
                </a:lnTo>
                <a:lnTo>
                  <a:pt x="98" y="58"/>
                </a:lnTo>
                <a:lnTo>
                  <a:pt x="96" y="57"/>
                </a:lnTo>
                <a:lnTo>
                  <a:pt x="93" y="56"/>
                </a:lnTo>
                <a:lnTo>
                  <a:pt x="88" y="56"/>
                </a:lnTo>
                <a:lnTo>
                  <a:pt x="85" y="57"/>
                </a:lnTo>
                <a:lnTo>
                  <a:pt x="83" y="58"/>
                </a:lnTo>
                <a:lnTo>
                  <a:pt x="83" y="56"/>
                </a:lnTo>
                <a:lnTo>
                  <a:pt x="83" y="55"/>
                </a:lnTo>
                <a:lnTo>
                  <a:pt x="84" y="53"/>
                </a:lnTo>
                <a:lnTo>
                  <a:pt x="84" y="51"/>
                </a:lnTo>
                <a:lnTo>
                  <a:pt x="86" y="49"/>
                </a:lnTo>
                <a:lnTo>
                  <a:pt x="87" y="48"/>
                </a:lnTo>
                <a:lnTo>
                  <a:pt x="89" y="47"/>
                </a:lnTo>
                <a:lnTo>
                  <a:pt x="91" y="47"/>
                </a:lnTo>
                <a:lnTo>
                  <a:pt x="93" y="46"/>
                </a:lnTo>
                <a:lnTo>
                  <a:pt x="93" y="46"/>
                </a:lnTo>
                <a:lnTo>
                  <a:pt x="93" y="46"/>
                </a:lnTo>
                <a:close/>
                <a:moveTo>
                  <a:pt x="124" y="52"/>
                </a:moveTo>
                <a:lnTo>
                  <a:pt x="126" y="52"/>
                </a:lnTo>
                <a:lnTo>
                  <a:pt x="128" y="53"/>
                </a:lnTo>
                <a:lnTo>
                  <a:pt x="130" y="54"/>
                </a:lnTo>
                <a:lnTo>
                  <a:pt x="132" y="55"/>
                </a:lnTo>
                <a:lnTo>
                  <a:pt x="133" y="56"/>
                </a:lnTo>
                <a:lnTo>
                  <a:pt x="134" y="58"/>
                </a:lnTo>
                <a:lnTo>
                  <a:pt x="134" y="60"/>
                </a:lnTo>
                <a:lnTo>
                  <a:pt x="134" y="62"/>
                </a:lnTo>
                <a:lnTo>
                  <a:pt x="134" y="64"/>
                </a:lnTo>
                <a:lnTo>
                  <a:pt x="134" y="65"/>
                </a:lnTo>
                <a:lnTo>
                  <a:pt x="133" y="66"/>
                </a:lnTo>
                <a:lnTo>
                  <a:pt x="132" y="65"/>
                </a:lnTo>
                <a:lnTo>
                  <a:pt x="130" y="64"/>
                </a:lnTo>
                <a:lnTo>
                  <a:pt x="127" y="63"/>
                </a:lnTo>
                <a:lnTo>
                  <a:pt x="124" y="62"/>
                </a:lnTo>
                <a:lnTo>
                  <a:pt x="122" y="62"/>
                </a:lnTo>
                <a:lnTo>
                  <a:pt x="119" y="62"/>
                </a:lnTo>
                <a:lnTo>
                  <a:pt x="117" y="62"/>
                </a:lnTo>
                <a:lnTo>
                  <a:pt x="115" y="63"/>
                </a:lnTo>
                <a:lnTo>
                  <a:pt x="115" y="62"/>
                </a:lnTo>
                <a:lnTo>
                  <a:pt x="115" y="60"/>
                </a:lnTo>
                <a:lnTo>
                  <a:pt x="115" y="58"/>
                </a:lnTo>
                <a:lnTo>
                  <a:pt x="116" y="56"/>
                </a:lnTo>
                <a:lnTo>
                  <a:pt x="117" y="55"/>
                </a:lnTo>
                <a:lnTo>
                  <a:pt x="119" y="54"/>
                </a:lnTo>
                <a:lnTo>
                  <a:pt x="120" y="53"/>
                </a:lnTo>
                <a:lnTo>
                  <a:pt x="122" y="52"/>
                </a:lnTo>
                <a:lnTo>
                  <a:pt x="124" y="52"/>
                </a:lnTo>
                <a:lnTo>
                  <a:pt x="124" y="52"/>
                </a:lnTo>
                <a:lnTo>
                  <a:pt x="124" y="52"/>
                </a:lnTo>
                <a:close/>
                <a:moveTo>
                  <a:pt x="52" y="62"/>
                </a:moveTo>
                <a:lnTo>
                  <a:pt x="48" y="63"/>
                </a:lnTo>
                <a:lnTo>
                  <a:pt x="45" y="64"/>
                </a:lnTo>
                <a:lnTo>
                  <a:pt x="43" y="66"/>
                </a:lnTo>
                <a:lnTo>
                  <a:pt x="41" y="69"/>
                </a:lnTo>
                <a:lnTo>
                  <a:pt x="39" y="71"/>
                </a:lnTo>
                <a:lnTo>
                  <a:pt x="38" y="74"/>
                </a:lnTo>
                <a:lnTo>
                  <a:pt x="37" y="77"/>
                </a:lnTo>
                <a:lnTo>
                  <a:pt x="37" y="80"/>
                </a:lnTo>
                <a:lnTo>
                  <a:pt x="39" y="78"/>
                </a:lnTo>
                <a:lnTo>
                  <a:pt x="42" y="76"/>
                </a:lnTo>
                <a:lnTo>
                  <a:pt x="45" y="74"/>
                </a:lnTo>
                <a:lnTo>
                  <a:pt x="50" y="72"/>
                </a:lnTo>
                <a:lnTo>
                  <a:pt x="52" y="62"/>
                </a:lnTo>
                <a:lnTo>
                  <a:pt x="52" y="62"/>
                </a:lnTo>
                <a:lnTo>
                  <a:pt x="52" y="62"/>
                </a:lnTo>
                <a:close/>
                <a:moveTo>
                  <a:pt x="78" y="76"/>
                </a:moveTo>
                <a:lnTo>
                  <a:pt x="80" y="79"/>
                </a:lnTo>
                <a:lnTo>
                  <a:pt x="83" y="81"/>
                </a:lnTo>
                <a:lnTo>
                  <a:pt x="86" y="83"/>
                </a:lnTo>
                <a:lnTo>
                  <a:pt x="89" y="85"/>
                </a:lnTo>
                <a:lnTo>
                  <a:pt x="92" y="86"/>
                </a:lnTo>
                <a:lnTo>
                  <a:pt x="96" y="88"/>
                </a:lnTo>
                <a:lnTo>
                  <a:pt x="99" y="89"/>
                </a:lnTo>
                <a:lnTo>
                  <a:pt x="103" y="90"/>
                </a:lnTo>
                <a:lnTo>
                  <a:pt x="107" y="90"/>
                </a:lnTo>
                <a:lnTo>
                  <a:pt x="111" y="91"/>
                </a:lnTo>
                <a:lnTo>
                  <a:pt x="115" y="90"/>
                </a:lnTo>
                <a:lnTo>
                  <a:pt x="119" y="90"/>
                </a:lnTo>
                <a:lnTo>
                  <a:pt x="122" y="89"/>
                </a:lnTo>
                <a:lnTo>
                  <a:pt x="125" y="88"/>
                </a:lnTo>
                <a:lnTo>
                  <a:pt x="129" y="87"/>
                </a:lnTo>
                <a:lnTo>
                  <a:pt x="131" y="85"/>
                </a:lnTo>
                <a:lnTo>
                  <a:pt x="131" y="88"/>
                </a:lnTo>
                <a:lnTo>
                  <a:pt x="130" y="90"/>
                </a:lnTo>
                <a:lnTo>
                  <a:pt x="127" y="94"/>
                </a:lnTo>
                <a:lnTo>
                  <a:pt x="124" y="98"/>
                </a:lnTo>
                <a:lnTo>
                  <a:pt x="120" y="101"/>
                </a:lnTo>
                <a:lnTo>
                  <a:pt x="115" y="103"/>
                </a:lnTo>
                <a:lnTo>
                  <a:pt x="111" y="104"/>
                </a:lnTo>
                <a:lnTo>
                  <a:pt x="106" y="105"/>
                </a:lnTo>
                <a:lnTo>
                  <a:pt x="103" y="105"/>
                </a:lnTo>
                <a:lnTo>
                  <a:pt x="101" y="105"/>
                </a:lnTo>
                <a:lnTo>
                  <a:pt x="98" y="104"/>
                </a:lnTo>
                <a:lnTo>
                  <a:pt x="96" y="103"/>
                </a:lnTo>
                <a:lnTo>
                  <a:pt x="91" y="101"/>
                </a:lnTo>
                <a:lnTo>
                  <a:pt x="87" y="98"/>
                </a:lnTo>
                <a:lnTo>
                  <a:pt x="84" y="95"/>
                </a:lnTo>
                <a:lnTo>
                  <a:pt x="81" y="91"/>
                </a:lnTo>
                <a:lnTo>
                  <a:pt x="79" y="86"/>
                </a:lnTo>
                <a:lnTo>
                  <a:pt x="78" y="81"/>
                </a:lnTo>
                <a:lnTo>
                  <a:pt x="78" y="79"/>
                </a:lnTo>
                <a:lnTo>
                  <a:pt x="78" y="76"/>
                </a:lnTo>
                <a:lnTo>
                  <a:pt x="78" y="76"/>
                </a:lnTo>
                <a:lnTo>
                  <a:pt x="78" y="76"/>
                </a:lnTo>
                <a:close/>
                <a:moveTo>
                  <a:pt x="63" y="0"/>
                </a:moveTo>
                <a:lnTo>
                  <a:pt x="56" y="0"/>
                </a:lnTo>
                <a:lnTo>
                  <a:pt x="49" y="1"/>
                </a:lnTo>
                <a:lnTo>
                  <a:pt x="41" y="2"/>
                </a:lnTo>
                <a:lnTo>
                  <a:pt x="35" y="4"/>
                </a:lnTo>
                <a:lnTo>
                  <a:pt x="28" y="6"/>
                </a:lnTo>
                <a:lnTo>
                  <a:pt x="21" y="8"/>
                </a:lnTo>
                <a:lnTo>
                  <a:pt x="15" y="11"/>
                </a:lnTo>
                <a:lnTo>
                  <a:pt x="8" y="14"/>
                </a:lnTo>
                <a:lnTo>
                  <a:pt x="6" y="16"/>
                </a:lnTo>
                <a:lnTo>
                  <a:pt x="4" y="18"/>
                </a:lnTo>
                <a:lnTo>
                  <a:pt x="2" y="20"/>
                </a:lnTo>
                <a:lnTo>
                  <a:pt x="1" y="22"/>
                </a:lnTo>
                <a:lnTo>
                  <a:pt x="0" y="24"/>
                </a:lnTo>
                <a:lnTo>
                  <a:pt x="0" y="26"/>
                </a:lnTo>
                <a:lnTo>
                  <a:pt x="0" y="29"/>
                </a:lnTo>
                <a:lnTo>
                  <a:pt x="0" y="32"/>
                </a:lnTo>
                <a:lnTo>
                  <a:pt x="8" y="77"/>
                </a:lnTo>
                <a:lnTo>
                  <a:pt x="9" y="81"/>
                </a:lnTo>
                <a:lnTo>
                  <a:pt x="10" y="84"/>
                </a:lnTo>
                <a:lnTo>
                  <a:pt x="13" y="88"/>
                </a:lnTo>
                <a:lnTo>
                  <a:pt x="15" y="91"/>
                </a:lnTo>
                <a:lnTo>
                  <a:pt x="18" y="94"/>
                </a:lnTo>
                <a:lnTo>
                  <a:pt x="21" y="97"/>
                </a:lnTo>
                <a:lnTo>
                  <a:pt x="25" y="100"/>
                </a:lnTo>
                <a:lnTo>
                  <a:pt x="28" y="102"/>
                </a:lnTo>
                <a:lnTo>
                  <a:pt x="32" y="105"/>
                </a:lnTo>
                <a:lnTo>
                  <a:pt x="36" y="107"/>
                </a:lnTo>
                <a:lnTo>
                  <a:pt x="40" y="108"/>
                </a:lnTo>
                <a:lnTo>
                  <a:pt x="44" y="110"/>
                </a:lnTo>
                <a:lnTo>
                  <a:pt x="48" y="111"/>
                </a:lnTo>
                <a:lnTo>
                  <a:pt x="52" y="112"/>
                </a:lnTo>
                <a:lnTo>
                  <a:pt x="56" y="112"/>
                </a:lnTo>
                <a:lnTo>
                  <a:pt x="62" y="112"/>
                </a:lnTo>
                <a:lnTo>
                  <a:pt x="59" y="109"/>
                </a:lnTo>
                <a:lnTo>
                  <a:pt x="56" y="105"/>
                </a:lnTo>
                <a:lnTo>
                  <a:pt x="54" y="100"/>
                </a:lnTo>
                <a:lnTo>
                  <a:pt x="52" y="95"/>
                </a:lnTo>
                <a:lnTo>
                  <a:pt x="47" y="94"/>
                </a:lnTo>
                <a:lnTo>
                  <a:pt x="42" y="92"/>
                </a:lnTo>
                <a:lnTo>
                  <a:pt x="38" y="89"/>
                </a:lnTo>
                <a:lnTo>
                  <a:pt x="34" y="87"/>
                </a:lnTo>
                <a:lnTo>
                  <a:pt x="30" y="84"/>
                </a:lnTo>
                <a:lnTo>
                  <a:pt x="27" y="81"/>
                </a:lnTo>
                <a:lnTo>
                  <a:pt x="25" y="77"/>
                </a:lnTo>
                <a:lnTo>
                  <a:pt x="24" y="76"/>
                </a:lnTo>
                <a:lnTo>
                  <a:pt x="23" y="74"/>
                </a:lnTo>
                <a:lnTo>
                  <a:pt x="16" y="29"/>
                </a:lnTo>
                <a:lnTo>
                  <a:pt x="16" y="29"/>
                </a:lnTo>
                <a:lnTo>
                  <a:pt x="21" y="26"/>
                </a:lnTo>
                <a:lnTo>
                  <a:pt x="27" y="23"/>
                </a:lnTo>
                <a:lnTo>
                  <a:pt x="33" y="21"/>
                </a:lnTo>
                <a:lnTo>
                  <a:pt x="39" y="19"/>
                </a:lnTo>
                <a:lnTo>
                  <a:pt x="45" y="18"/>
                </a:lnTo>
                <a:lnTo>
                  <a:pt x="51" y="17"/>
                </a:lnTo>
                <a:lnTo>
                  <a:pt x="57" y="16"/>
                </a:lnTo>
                <a:lnTo>
                  <a:pt x="63" y="16"/>
                </a:lnTo>
                <a:lnTo>
                  <a:pt x="64" y="16"/>
                </a:lnTo>
                <a:lnTo>
                  <a:pt x="67" y="14"/>
                </a:lnTo>
                <a:lnTo>
                  <a:pt x="70" y="12"/>
                </a:lnTo>
                <a:lnTo>
                  <a:pt x="74" y="10"/>
                </a:lnTo>
                <a:lnTo>
                  <a:pt x="77" y="10"/>
                </a:lnTo>
                <a:lnTo>
                  <a:pt x="84" y="9"/>
                </a:lnTo>
                <a:lnTo>
                  <a:pt x="91" y="8"/>
                </a:lnTo>
                <a:lnTo>
                  <a:pt x="89" y="6"/>
                </a:lnTo>
                <a:lnTo>
                  <a:pt x="87" y="4"/>
                </a:lnTo>
                <a:lnTo>
                  <a:pt x="84" y="2"/>
                </a:lnTo>
                <a:lnTo>
                  <a:pt x="81" y="2"/>
                </a:lnTo>
                <a:lnTo>
                  <a:pt x="72" y="0"/>
                </a:lnTo>
                <a:lnTo>
                  <a:pt x="63" y="0"/>
                </a:lnTo>
                <a:lnTo>
                  <a:pt x="63" y="0"/>
                </a:lnTo>
                <a:lnTo>
                  <a:pt x="63" y="0"/>
                </a:lnTo>
                <a:close/>
                <a:moveTo>
                  <a:pt x="97" y="16"/>
                </a:moveTo>
                <a:lnTo>
                  <a:pt x="88" y="16"/>
                </a:lnTo>
                <a:lnTo>
                  <a:pt x="78" y="18"/>
                </a:lnTo>
                <a:lnTo>
                  <a:pt x="76" y="18"/>
                </a:lnTo>
                <a:lnTo>
                  <a:pt x="74" y="19"/>
                </a:lnTo>
                <a:lnTo>
                  <a:pt x="71" y="20"/>
                </a:lnTo>
                <a:lnTo>
                  <a:pt x="70" y="22"/>
                </a:lnTo>
                <a:lnTo>
                  <a:pt x="68" y="24"/>
                </a:lnTo>
                <a:lnTo>
                  <a:pt x="66" y="26"/>
                </a:lnTo>
                <a:lnTo>
                  <a:pt x="66" y="29"/>
                </a:lnTo>
                <a:lnTo>
                  <a:pt x="65" y="31"/>
                </a:lnTo>
                <a:lnTo>
                  <a:pt x="57" y="76"/>
                </a:lnTo>
                <a:lnTo>
                  <a:pt x="56" y="81"/>
                </a:lnTo>
                <a:lnTo>
                  <a:pt x="57" y="85"/>
                </a:lnTo>
                <a:lnTo>
                  <a:pt x="58" y="89"/>
                </a:lnTo>
                <a:lnTo>
                  <a:pt x="59" y="93"/>
                </a:lnTo>
                <a:lnTo>
                  <a:pt x="61" y="97"/>
                </a:lnTo>
                <a:lnTo>
                  <a:pt x="64" y="101"/>
                </a:lnTo>
                <a:lnTo>
                  <a:pt x="66" y="106"/>
                </a:lnTo>
                <a:lnTo>
                  <a:pt x="69" y="109"/>
                </a:lnTo>
                <a:lnTo>
                  <a:pt x="72" y="113"/>
                </a:lnTo>
                <a:lnTo>
                  <a:pt x="76" y="116"/>
                </a:lnTo>
                <a:lnTo>
                  <a:pt x="80" y="119"/>
                </a:lnTo>
                <a:lnTo>
                  <a:pt x="83" y="122"/>
                </a:lnTo>
                <a:lnTo>
                  <a:pt x="86" y="124"/>
                </a:lnTo>
                <a:lnTo>
                  <a:pt x="90" y="126"/>
                </a:lnTo>
                <a:lnTo>
                  <a:pt x="93" y="127"/>
                </a:lnTo>
                <a:lnTo>
                  <a:pt x="97" y="128"/>
                </a:lnTo>
                <a:lnTo>
                  <a:pt x="100" y="129"/>
                </a:lnTo>
                <a:lnTo>
                  <a:pt x="103" y="129"/>
                </a:lnTo>
                <a:lnTo>
                  <a:pt x="107" y="128"/>
                </a:lnTo>
                <a:lnTo>
                  <a:pt x="111" y="127"/>
                </a:lnTo>
                <a:lnTo>
                  <a:pt x="115" y="126"/>
                </a:lnTo>
                <a:lnTo>
                  <a:pt x="120" y="124"/>
                </a:lnTo>
                <a:lnTo>
                  <a:pt x="124" y="122"/>
                </a:lnTo>
                <a:lnTo>
                  <a:pt x="128" y="120"/>
                </a:lnTo>
                <a:lnTo>
                  <a:pt x="133" y="117"/>
                </a:lnTo>
                <a:lnTo>
                  <a:pt x="137" y="114"/>
                </a:lnTo>
                <a:lnTo>
                  <a:pt x="140" y="111"/>
                </a:lnTo>
                <a:lnTo>
                  <a:pt x="144" y="108"/>
                </a:lnTo>
                <a:lnTo>
                  <a:pt x="146" y="104"/>
                </a:lnTo>
                <a:lnTo>
                  <a:pt x="149" y="101"/>
                </a:lnTo>
                <a:lnTo>
                  <a:pt x="150" y="97"/>
                </a:lnTo>
                <a:lnTo>
                  <a:pt x="152" y="93"/>
                </a:lnTo>
                <a:lnTo>
                  <a:pt x="159" y="48"/>
                </a:lnTo>
                <a:lnTo>
                  <a:pt x="160" y="45"/>
                </a:lnTo>
                <a:lnTo>
                  <a:pt x="160" y="43"/>
                </a:lnTo>
                <a:lnTo>
                  <a:pt x="159" y="40"/>
                </a:lnTo>
                <a:lnTo>
                  <a:pt x="158" y="38"/>
                </a:lnTo>
                <a:lnTo>
                  <a:pt x="157" y="35"/>
                </a:lnTo>
                <a:lnTo>
                  <a:pt x="155" y="33"/>
                </a:lnTo>
                <a:lnTo>
                  <a:pt x="154" y="32"/>
                </a:lnTo>
                <a:lnTo>
                  <a:pt x="151" y="31"/>
                </a:lnTo>
                <a:lnTo>
                  <a:pt x="143" y="26"/>
                </a:lnTo>
                <a:lnTo>
                  <a:pt x="134" y="22"/>
                </a:lnTo>
                <a:lnTo>
                  <a:pt x="125" y="20"/>
                </a:lnTo>
                <a:lnTo>
                  <a:pt x="116" y="18"/>
                </a:lnTo>
                <a:lnTo>
                  <a:pt x="107" y="16"/>
                </a:lnTo>
                <a:lnTo>
                  <a:pt x="97" y="16"/>
                </a:lnTo>
                <a:lnTo>
                  <a:pt x="97" y="16"/>
                </a:lnTo>
                <a:lnTo>
                  <a:pt x="97" y="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5E615160-49CB-3CB8-576D-04807B1D401E}"/>
              </a:ext>
            </a:extLst>
          </p:cNvPr>
          <p:cNvSpPr>
            <a:spLocks noEditPoints="1"/>
          </p:cNvSpPr>
          <p:nvPr/>
        </p:nvSpPr>
        <p:spPr bwMode="auto">
          <a:xfrm>
            <a:off x="9061451" y="3575050"/>
            <a:ext cx="123825" cy="254000"/>
          </a:xfrm>
          <a:custGeom>
            <a:avLst/>
            <a:gdLst>
              <a:gd name="T0" fmla="*/ 36 w 78"/>
              <a:gd name="T1" fmla="*/ 61 h 160"/>
              <a:gd name="T2" fmla="*/ 32 w 78"/>
              <a:gd name="T3" fmla="*/ 65 h 160"/>
              <a:gd name="T4" fmla="*/ 30 w 78"/>
              <a:gd name="T5" fmla="*/ 70 h 160"/>
              <a:gd name="T6" fmla="*/ 26 w 78"/>
              <a:gd name="T7" fmla="*/ 106 h 160"/>
              <a:gd name="T8" fmla="*/ 21 w 78"/>
              <a:gd name="T9" fmla="*/ 113 h 160"/>
              <a:gd name="T10" fmla="*/ 20 w 78"/>
              <a:gd name="T11" fmla="*/ 121 h 160"/>
              <a:gd name="T12" fmla="*/ 24 w 78"/>
              <a:gd name="T13" fmla="*/ 132 h 160"/>
              <a:gd name="T14" fmla="*/ 32 w 78"/>
              <a:gd name="T15" fmla="*/ 139 h 160"/>
              <a:gd name="T16" fmla="*/ 44 w 78"/>
              <a:gd name="T17" fmla="*/ 140 h 160"/>
              <a:gd name="T18" fmla="*/ 54 w 78"/>
              <a:gd name="T19" fmla="*/ 135 h 160"/>
              <a:gd name="T20" fmla="*/ 58 w 78"/>
              <a:gd name="T21" fmla="*/ 124 h 160"/>
              <a:gd name="T22" fmla="*/ 58 w 78"/>
              <a:gd name="T23" fmla="*/ 115 h 160"/>
              <a:gd name="T24" fmla="*/ 56 w 78"/>
              <a:gd name="T25" fmla="*/ 108 h 160"/>
              <a:gd name="T26" fmla="*/ 50 w 78"/>
              <a:gd name="T27" fmla="*/ 103 h 160"/>
              <a:gd name="T28" fmla="*/ 49 w 78"/>
              <a:gd name="T29" fmla="*/ 66 h 160"/>
              <a:gd name="T30" fmla="*/ 45 w 78"/>
              <a:gd name="T31" fmla="*/ 62 h 160"/>
              <a:gd name="T32" fmla="*/ 39 w 78"/>
              <a:gd name="T33" fmla="*/ 60 h 160"/>
              <a:gd name="T34" fmla="*/ 44 w 78"/>
              <a:gd name="T35" fmla="*/ 16 h 160"/>
              <a:gd name="T36" fmla="*/ 51 w 78"/>
              <a:gd name="T37" fmla="*/ 20 h 160"/>
              <a:gd name="T38" fmla="*/ 55 w 78"/>
              <a:gd name="T39" fmla="*/ 27 h 160"/>
              <a:gd name="T40" fmla="*/ 57 w 78"/>
              <a:gd name="T41" fmla="*/ 103 h 160"/>
              <a:gd name="T42" fmla="*/ 62 w 78"/>
              <a:gd name="T43" fmla="*/ 113 h 160"/>
              <a:gd name="T44" fmla="*/ 63 w 78"/>
              <a:gd name="T45" fmla="*/ 125 h 160"/>
              <a:gd name="T46" fmla="*/ 57 w 78"/>
              <a:gd name="T47" fmla="*/ 138 h 160"/>
              <a:gd name="T48" fmla="*/ 45 w 78"/>
              <a:gd name="T49" fmla="*/ 145 h 160"/>
              <a:gd name="T50" fmla="*/ 30 w 78"/>
              <a:gd name="T51" fmla="*/ 143 h 160"/>
              <a:gd name="T52" fmla="*/ 19 w 78"/>
              <a:gd name="T53" fmla="*/ 134 h 160"/>
              <a:gd name="T54" fmla="*/ 15 w 78"/>
              <a:gd name="T55" fmla="*/ 120 h 160"/>
              <a:gd name="T56" fmla="*/ 17 w 78"/>
              <a:gd name="T57" fmla="*/ 110 h 160"/>
              <a:gd name="T58" fmla="*/ 25 w 78"/>
              <a:gd name="T59" fmla="*/ 100 h 160"/>
              <a:gd name="T60" fmla="*/ 26 w 78"/>
              <a:gd name="T61" fmla="*/ 24 h 160"/>
              <a:gd name="T62" fmla="*/ 32 w 78"/>
              <a:gd name="T63" fmla="*/ 18 h 160"/>
              <a:gd name="T64" fmla="*/ 41 w 78"/>
              <a:gd name="T65" fmla="*/ 15 h 160"/>
              <a:gd name="T66" fmla="*/ 36 w 78"/>
              <a:gd name="T67" fmla="*/ 1 h 160"/>
              <a:gd name="T68" fmla="*/ 23 w 78"/>
              <a:gd name="T69" fmla="*/ 6 h 160"/>
              <a:gd name="T70" fmla="*/ 12 w 78"/>
              <a:gd name="T71" fmla="*/ 19 h 160"/>
              <a:gd name="T72" fmla="*/ 10 w 78"/>
              <a:gd name="T73" fmla="*/ 94 h 160"/>
              <a:gd name="T74" fmla="*/ 4 w 78"/>
              <a:gd name="T75" fmla="*/ 103 h 160"/>
              <a:gd name="T76" fmla="*/ 1 w 78"/>
              <a:gd name="T77" fmla="*/ 113 h 160"/>
              <a:gd name="T78" fmla="*/ 0 w 78"/>
              <a:gd name="T79" fmla="*/ 124 h 160"/>
              <a:gd name="T80" fmla="*/ 3 w 78"/>
              <a:gd name="T81" fmla="*/ 136 h 160"/>
              <a:gd name="T82" fmla="*/ 9 w 78"/>
              <a:gd name="T83" fmla="*/ 146 h 160"/>
              <a:gd name="T84" fmla="*/ 17 w 78"/>
              <a:gd name="T85" fmla="*/ 153 h 160"/>
              <a:gd name="T86" fmla="*/ 28 w 78"/>
              <a:gd name="T87" fmla="*/ 158 h 160"/>
              <a:gd name="T88" fmla="*/ 44 w 78"/>
              <a:gd name="T89" fmla="*/ 160 h 160"/>
              <a:gd name="T90" fmla="*/ 55 w 78"/>
              <a:gd name="T91" fmla="*/ 157 h 160"/>
              <a:gd name="T92" fmla="*/ 64 w 78"/>
              <a:gd name="T93" fmla="*/ 151 h 160"/>
              <a:gd name="T94" fmla="*/ 71 w 78"/>
              <a:gd name="T95" fmla="*/ 143 h 160"/>
              <a:gd name="T96" fmla="*/ 76 w 78"/>
              <a:gd name="T97" fmla="*/ 132 h 160"/>
              <a:gd name="T98" fmla="*/ 78 w 78"/>
              <a:gd name="T99" fmla="*/ 120 h 160"/>
              <a:gd name="T100" fmla="*/ 77 w 78"/>
              <a:gd name="T101" fmla="*/ 110 h 160"/>
              <a:gd name="T102" fmla="*/ 72 w 78"/>
              <a:gd name="T103" fmla="*/ 100 h 160"/>
              <a:gd name="T104" fmla="*/ 68 w 78"/>
              <a:gd name="T105" fmla="*/ 30 h 160"/>
              <a:gd name="T106" fmla="*/ 67 w 78"/>
              <a:gd name="T107" fmla="*/ 21 h 160"/>
              <a:gd name="T108" fmla="*/ 59 w 78"/>
              <a:gd name="T109" fmla="*/ 9 h 160"/>
              <a:gd name="T110" fmla="*/ 48 w 78"/>
              <a:gd name="T111" fmla="*/ 2 h 160"/>
              <a:gd name="T112" fmla="*/ 39 w 78"/>
              <a:gd name="T11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8" h="160">
                <a:moveTo>
                  <a:pt x="39" y="60"/>
                </a:moveTo>
                <a:lnTo>
                  <a:pt x="37" y="61"/>
                </a:lnTo>
                <a:lnTo>
                  <a:pt x="36" y="61"/>
                </a:lnTo>
                <a:lnTo>
                  <a:pt x="34" y="62"/>
                </a:lnTo>
                <a:lnTo>
                  <a:pt x="33" y="63"/>
                </a:lnTo>
                <a:lnTo>
                  <a:pt x="32" y="65"/>
                </a:lnTo>
                <a:lnTo>
                  <a:pt x="31" y="67"/>
                </a:lnTo>
                <a:lnTo>
                  <a:pt x="30" y="68"/>
                </a:lnTo>
                <a:lnTo>
                  <a:pt x="30" y="70"/>
                </a:lnTo>
                <a:lnTo>
                  <a:pt x="30" y="103"/>
                </a:lnTo>
                <a:lnTo>
                  <a:pt x="28" y="105"/>
                </a:lnTo>
                <a:lnTo>
                  <a:pt x="26" y="106"/>
                </a:lnTo>
                <a:lnTo>
                  <a:pt x="24" y="108"/>
                </a:lnTo>
                <a:lnTo>
                  <a:pt x="23" y="111"/>
                </a:lnTo>
                <a:lnTo>
                  <a:pt x="21" y="113"/>
                </a:lnTo>
                <a:lnTo>
                  <a:pt x="21" y="115"/>
                </a:lnTo>
                <a:lnTo>
                  <a:pt x="20" y="118"/>
                </a:lnTo>
                <a:lnTo>
                  <a:pt x="20" y="121"/>
                </a:lnTo>
                <a:lnTo>
                  <a:pt x="20" y="125"/>
                </a:lnTo>
                <a:lnTo>
                  <a:pt x="22" y="128"/>
                </a:lnTo>
                <a:lnTo>
                  <a:pt x="24" y="132"/>
                </a:lnTo>
                <a:lnTo>
                  <a:pt x="26" y="135"/>
                </a:lnTo>
                <a:lnTo>
                  <a:pt x="29" y="137"/>
                </a:lnTo>
                <a:lnTo>
                  <a:pt x="32" y="139"/>
                </a:lnTo>
                <a:lnTo>
                  <a:pt x="36" y="140"/>
                </a:lnTo>
                <a:lnTo>
                  <a:pt x="40" y="140"/>
                </a:lnTo>
                <a:lnTo>
                  <a:pt x="44" y="140"/>
                </a:lnTo>
                <a:lnTo>
                  <a:pt x="47" y="139"/>
                </a:lnTo>
                <a:lnTo>
                  <a:pt x="51" y="137"/>
                </a:lnTo>
                <a:lnTo>
                  <a:pt x="54" y="135"/>
                </a:lnTo>
                <a:lnTo>
                  <a:pt x="56" y="132"/>
                </a:lnTo>
                <a:lnTo>
                  <a:pt x="57" y="128"/>
                </a:lnTo>
                <a:lnTo>
                  <a:pt x="58" y="124"/>
                </a:lnTo>
                <a:lnTo>
                  <a:pt x="59" y="120"/>
                </a:lnTo>
                <a:lnTo>
                  <a:pt x="59" y="118"/>
                </a:lnTo>
                <a:lnTo>
                  <a:pt x="58" y="115"/>
                </a:lnTo>
                <a:lnTo>
                  <a:pt x="57" y="113"/>
                </a:lnTo>
                <a:lnTo>
                  <a:pt x="56" y="110"/>
                </a:lnTo>
                <a:lnTo>
                  <a:pt x="56" y="108"/>
                </a:lnTo>
                <a:lnTo>
                  <a:pt x="54" y="106"/>
                </a:lnTo>
                <a:lnTo>
                  <a:pt x="52" y="105"/>
                </a:lnTo>
                <a:lnTo>
                  <a:pt x="50" y="103"/>
                </a:lnTo>
                <a:lnTo>
                  <a:pt x="50" y="70"/>
                </a:lnTo>
                <a:lnTo>
                  <a:pt x="50" y="68"/>
                </a:lnTo>
                <a:lnTo>
                  <a:pt x="49" y="66"/>
                </a:lnTo>
                <a:lnTo>
                  <a:pt x="48" y="64"/>
                </a:lnTo>
                <a:lnTo>
                  <a:pt x="47" y="63"/>
                </a:lnTo>
                <a:lnTo>
                  <a:pt x="45" y="62"/>
                </a:lnTo>
                <a:lnTo>
                  <a:pt x="43" y="61"/>
                </a:lnTo>
                <a:lnTo>
                  <a:pt x="41" y="60"/>
                </a:lnTo>
                <a:lnTo>
                  <a:pt x="39" y="60"/>
                </a:lnTo>
                <a:lnTo>
                  <a:pt x="39" y="60"/>
                </a:lnTo>
                <a:close/>
                <a:moveTo>
                  <a:pt x="41" y="15"/>
                </a:moveTo>
                <a:lnTo>
                  <a:pt x="44" y="16"/>
                </a:lnTo>
                <a:lnTo>
                  <a:pt x="46" y="17"/>
                </a:lnTo>
                <a:lnTo>
                  <a:pt x="49" y="18"/>
                </a:lnTo>
                <a:lnTo>
                  <a:pt x="51" y="20"/>
                </a:lnTo>
                <a:lnTo>
                  <a:pt x="52" y="22"/>
                </a:lnTo>
                <a:lnTo>
                  <a:pt x="54" y="25"/>
                </a:lnTo>
                <a:lnTo>
                  <a:pt x="55" y="27"/>
                </a:lnTo>
                <a:lnTo>
                  <a:pt x="55" y="30"/>
                </a:lnTo>
                <a:lnTo>
                  <a:pt x="55" y="100"/>
                </a:lnTo>
                <a:lnTo>
                  <a:pt x="57" y="103"/>
                </a:lnTo>
                <a:lnTo>
                  <a:pt x="60" y="108"/>
                </a:lnTo>
                <a:lnTo>
                  <a:pt x="61" y="110"/>
                </a:lnTo>
                <a:lnTo>
                  <a:pt x="62" y="113"/>
                </a:lnTo>
                <a:lnTo>
                  <a:pt x="64" y="117"/>
                </a:lnTo>
                <a:lnTo>
                  <a:pt x="64" y="120"/>
                </a:lnTo>
                <a:lnTo>
                  <a:pt x="63" y="125"/>
                </a:lnTo>
                <a:lnTo>
                  <a:pt x="61" y="130"/>
                </a:lnTo>
                <a:lnTo>
                  <a:pt x="59" y="134"/>
                </a:lnTo>
                <a:lnTo>
                  <a:pt x="57" y="138"/>
                </a:lnTo>
                <a:lnTo>
                  <a:pt x="54" y="141"/>
                </a:lnTo>
                <a:lnTo>
                  <a:pt x="50" y="143"/>
                </a:lnTo>
                <a:lnTo>
                  <a:pt x="45" y="145"/>
                </a:lnTo>
                <a:lnTo>
                  <a:pt x="40" y="145"/>
                </a:lnTo>
                <a:lnTo>
                  <a:pt x="35" y="145"/>
                </a:lnTo>
                <a:lnTo>
                  <a:pt x="30" y="143"/>
                </a:lnTo>
                <a:lnTo>
                  <a:pt x="26" y="141"/>
                </a:lnTo>
                <a:lnTo>
                  <a:pt x="22" y="138"/>
                </a:lnTo>
                <a:lnTo>
                  <a:pt x="19" y="134"/>
                </a:lnTo>
                <a:lnTo>
                  <a:pt x="17" y="130"/>
                </a:lnTo>
                <a:lnTo>
                  <a:pt x="16" y="125"/>
                </a:lnTo>
                <a:lnTo>
                  <a:pt x="15" y="120"/>
                </a:lnTo>
                <a:lnTo>
                  <a:pt x="15" y="116"/>
                </a:lnTo>
                <a:lnTo>
                  <a:pt x="16" y="113"/>
                </a:lnTo>
                <a:lnTo>
                  <a:pt x="17" y="110"/>
                </a:lnTo>
                <a:lnTo>
                  <a:pt x="19" y="108"/>
                </a:lnTo>
                <a:lnTo>
                  <a:pt x="22" y="103"/>
                </a:lnTo>
                <a:lnTo>
                  <a:pt x="25" y="100"/>
                </a:lnTo>
                <a:lnTo>
                  <a:pt x="25" y="30"/>
                </a:lnTo>
                <a:lnTo>
                  <a:pt x="25" y="27"/>
                </a:lnTo>
                <a:lnTo>
                  <a:pt x="26" y="24"/>
                </a:lnTo>
                <a:lnTo>
                  <a:pt x="28" y="22"/>
                </a:lnTo>
                <a:lnTo>
                  <a:pt x="30" y="19"/>
                </a:lnTo>
                <a:lnTo>
                  <a:pt x="32" y="18"/>
                </a:lnTo>
                <a:lnTo>
                  <a:pt x="35" y="16"/>
                </a:lnTo>
                <a:lnTo>
                  <a:pt x="38" y="15"/>
                </a:lnTo>
                <a:lnTo>
                  <a:pt x="41" y="15"/>
                </a:lnTo>
                <a:lnTo>
                  <a:pt x="41" y="15"/>
                </a:lnTo>
                <a:close/>
                <a:moveTo>
                  <a:pt x="39" y="0"/>
                </a:moveTo>
                <a:lnTo>
                  <a:pt x="36" y="1"/>
                </a:lnTo>
                <a:lnTo>
                  <a:pt x="33" y="1"/>
                </a:lnTo>
                <a:lnTo>
                  <a:pt x="28" y="3"/>
                </a:lnTo>
                <a:lnTo>
                  <a:pt x="23" y="6"/>
                </a:lnTo>
                <a:lnTo>
                  <a:pt x="18" y="10"/>
                </a:lnTo>
                <a:lnTo>
                  <a:pt x="15" y="14"/>
                </a:lnTo>
                <a:lnTo>
                  <a:pt x="12" y="19"/>
                </a:lnTo>
                <a:lnTo>
                  <a:pt x="11" y="25"/>
                </a:lnTo>
                <a:lnTo>
                  <a:pt x="10" y="31"/>
                </a:lnTo>
                <a:lnTo>
                  <a:pt x="10" y="94"/>
                </a:lnTo>
                <a:lnTo>
                  <a:pt x="8" y="97"/>
                </a:lnTo>
                <a:lnTo>
                  <a:pt x="6" y="100"/>
                </a:lnTo>
                <a:lnTo>
                  <a:pt x="4" y="103"/>
                </a:lnTo>
                <a:lnTo>
                  <a:pt x="3" y="106"/>
                </a:lnTo>
                <a:lnTo>
                  <a:pt x="2" y="109"/>
                </a:lnTo>
                <a:lnTo>
                  <a:pt x="1" y="113"/>
                </a:lnTo>
                <a:lnTo>
                  <a:pt x="0" y="117"/>
                </a:lnTo>
                <a:lnTo>
                  <a:pt x="0" y="120"/>
                </a:lnTo>
                <a:lnTo>
                  <a:pt x="0" y="124"/>
                </a:lnTo>
                <a:lnTo>
                  <a:pt x="1" y="128"/>
                </a:lnTo>
                <a:lnTo>
                  <a:pt x="2" y="132"/>
                </a:lnTo>
                <a:lnTo>
                  <a:pt x="3" y="136"/>
                </a:lnTo>
                <a:lnTo>
                  <a:pt x="5" y="139"/>
                </a:lnTo>
                <a:lnTo>
                  <a:pt x="7" y="142"/>
                </a:lnTo>
                <a:lnTo>
                  <a:pt x="9" y="146"/>
                </a:lnTo>
                <a:lnTo>
                  <a:pt x="12" y="148"/>
                </a:lnTo>
                <a:lnTo>
                  <a:pt x="14" y="151"/>
                </a:lnTo>
                <a:lnTo>
                  <a:pt x="17" y="153"/>
                </a:lnTo>
                <a:lnTo>
                  <a:pt x="21" y="155"/>
                </a:lnTo>
                <a:lnTo>
                  <a:pt x="24" y="157"/>
                </a:lnTo>
                <a:lnTo>
                  <a:pt x="28" y="158"/>
                </a:lnTo>
                <a:lnTo>
                  <a:pt x="32" y="159"/>
                </a:lnTo>
                <a:lnTo>
                  <a:pt x="36" y="160"/>
                </a:lnTo>
                <a:lnTo>
                  <a:pt x="44" y="160"/>
                </a:lnTo>
                <a:lnTo>
                  <a:pt x="48" y="159"/>
                </a:lnTo>
                <a:lnTo>
                  <a:pt x="52" y="158"/>
                </a:lnTo>
                <a:lnTo>
                  <a:pt x="55" y="157"/>
                </a:lnTo>
                <a:lnTo>
                  <a:pt x="58" y="155"/>
                </a:lnTo>
                <a:lnTo>
                  <a:pt x="61" y="153"/>
                </a:lnTo>
                <a:lnTo>
                  <a:pt x="64" y="151"/>
                </a:lnTo>
                <a:lnTo>
                  <a:pt x="67" y="149"/>
                </a:lnTo>
                <a:lnTo>
                  <a:pt x="69" y="146"/>
                </a:lnTo>
                <a:lnTo>
                  <a:pt x="71" y="143"/>
                </a:lnTo>
                <a:lnTo>
                  <a:pt x="73" y="139"/>
                </a:lnTo>
                <a:lnTo>
                  <a:pt x="75" y="136"/>
                </a:lnTo>
                <a:lnTo>
                  <a:pt x="76" y="132"/>
                </a:lnTo>
                <a:lnTo>
                  <a:pt x="77" y="128"/>
                </a:lnTo>
                <a:lnTo>
                  <a:pt x="78" y="125"/>
                </a:lnTo>
                <a:lnTo>
                  <a:pt x="78" y="120"/>
                </a:lnTo>
                <a:lnTo>
                  <a:pt x="78" y="117"/>
                </a:lnTo>
                <a:lnTo>
                  <a:pt x="78" y="113"/>
                </a:lnTo>
                <a:lnTo>
                  <a:pt x="77" y="110"/>
                </a:lnTo>
                <a:lnTo>
                  <a:pt x="76" y="106"/>
                </a:lnTo>
                <a:lnTo>
                  <a:pt x="74" y="103"/>
                </a:lnTo>
                <a:lnTo>
                  <a:pt x="72" y="100"/>
                </a:lnTo>
                <a:lnTo>
                  <a:pt x="71" y="97"/>
                </a:lnTo>
                <a:lnTo>
                  <a:pt x="68" y="94"/>
                </a:lnTo>
                <a:lnTo>
                  <a:pt x="68" y="30"/>
                </a:lnTo>
                <a:lnTo>
                  <a:pt x="68" y="27"/>
                </a:lnTo>
                <a:lnTo>
                  <a:pt x="68" y="24"/>
                </a:lnTo>
                <a:lnTo>
                  <a:pt x="67" y="21"/>
                </a:lnTo>
                <a:lnTo>
                  <a:pt x="66" y="18"/>
                </a:lnTo>
                <a:lnTo>
                  <a:pt x="63" y="13"/>
                </a:lnTo>
                <a:lnTo>
                  <a:pt x="59" y="9"/>
                </a:lnTo>
                <a:lnTo>
                  <a:pt x="56" y="5"/>
                </a:lnTo>
                <a:lnTo>
                  <a:pt x="51" y="3"/>
                </a:lnTo>
                <a:lnTo>
                  <a:pt x="48" y="2"/>
                </a:lnTo>
                <a:lnTo>
                  <a:pt x="45" y="1"/>
                </a:lnTo>
                <a:lnTo>
                  <a:pt x="42" y="1"/>
                </a:lnTo>
                <a:lnTo>
                  <a:pt x="39" y="0"/>
                </a:lnTo>
                <a:lnTo>
                  <a:pt x="39" y="0"/>
                </a:lnTo>
                <a:lnTo>
                  <a:pt x="3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356297F6-1DA7-C9CC-21F2-06DC2CE81098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3575050"/>
            <a:ext cx="252413" cy="254000"/>
          </a:xfrm>
          <a:custGeom>
            <a:avLst/>
            <a:gdLst>
              <a:gd name="T0" fmla="*/ 25 w 159"/>
              <a:gd name="T1" fmla="*/ 75 h 160"/>
              <a:gd name="T2" fmla="*/ 28 w 159"/>
              <a:gd name="T3" fmla="*/ 80 h 160"/>
              <a:gd name="T4" fmla="*/ 25 w 159"/>
              <a:gd name="T5" fmla="*/ 86 h 160"/>
              <a:gd name="T6" fmla="*/ 19 w 159"/>
              <a:gd name="T7" fmla="*/ 88 h 160"/>
              <a:gd name="T8" fmla="*/ 13 w 159"/>
              <a:gd name="T9" fmla="*/ 83 h 160"/>
              <a:gd name="T10" fmla="*/ 13 w 159"/>
              <a:gd name="T11" fmla="*/ 79 h 160"/>
              <a:gd name="T12" fmla="*/ 17 w 159"/>
              <a:gd name="T13" fmla="*/ 73 h 160"/>
              <a:gd name="T14" fmla="*/ 22 w 159"/>
              <a:gd name="T15" fmla="*/ 73 h 160"/>
              <a:gd name="T16" fmla="*/ 5 w 159"/>
              <a:gd name="T17" fmla="*/ 11 h 160"/>
              <a:gd name="T18" fmla="*/ 0 w 159"/>
              <a:gd name="T19" fmla="*/ 16 h 160"/>
              <a:gd name="T20" fmla="*/ 0 w 159"/>
              <a:gd name="T21" fmla="*/ 94 h 160"/>
              <a:gd name="T22" fmla="*/ 5 w 159"/>
              <a:gd name="T23" fmla="*/ 100 h 160"/>
              <a:gd name="T24" fmla="*/ 32 w 159"/>
              <a:gd name="T25" fmla="*/ 101 h 160"/>
              <a:gd name="T26" fmla="*/ 38 w 159"/>
              <a:gd name="T27" fmla="*/ 98 h 160"/>
              <a:gd name="T28" fmla="*/ 40 w 159"/>
              <a:gd name="T29" fmla="*/ 93 h 160"/>
              <a:gd name="T30" fmla="*/ 39 w 159"/>
              <a:gd name="T31" fmla="*/ 15 h 160"/>
              <a:gd name="T32" fmla="*/ 34 w 159"/>
              <a:gd name="T33" fmla="*/ 11 h 160"/>
              <a:gd name="T34" fmla="*/ 8 w 159"/>
              <a:gd name="T35" fmla="*/ 10 h 160"/>
              <a:gd name="T36" fmla="*/ 96 w 159"/>
              <a:gd name="T37" fmla="*/ 1 h 160"/>
              <a:gd name="T38" fmla="*/ 78 w 159"/>
              <a:gd name="T39" fmla="*/ 7 h 160"/>
              <a:gd name="T40" fmla="*/ 58 w 159"/>
              <a:gd name="T41" fmla="*/ 15 h 160"/>
              <a:gd name="T42" fmla="*/ 51 w 159"/>
              <a:gd name="T43" fmla="*/ 16 h 160"/>
              <a:gd name="T44" fmla="*/ 50 w 159"/>
              <a:gd name="T45" fmla="*/ 86 h 160"/>
              <a:gd name="T46" fmla="*/ 55 w 159"/>
              <a:gd name="T47" fmla="*/ 93 h 160"/>
              <a:gd name="T48" fmla="*/ 72 w 159"/>
              <a:gd name="T49" fmla="*/ 116 h 160"/>
              <a:gd name="T50" fmla="*/ 80 w 159"/>
              <a:gd name="T51" fmla="*/ 126 h 160"/>
              <a:gd name="T52" fmla="*/ 85 w 159"/>
              <a:gd name="T53" fmla="*/ 137 h 160"/>
              <a:gd name="T54" fmla="*/ 90 w 159"/>
              <a:gd name="T55" fmla="*/ 153 h 160"/>
              <a:gd name="T56" fmla="*/ 95 w 159"/>
              <a:gd name="T57" fmla="*/ 160 h 160"/>
              <a:gd name="T58" fmla="*/ 103 w 159"/>
              <a:gd name="T59" fmla="*/ 160 h 160"/>
              <a:gd name="T60" fmla="*/ 112 w 159"/>
              <a:gd name="T61" fmla="*/ 155 h 160"/>
              <a:gd name="T62" fmla="*/ 117 w 159"/>
              <a:gd name="T63" fmla="*/ 149 h 160"/>
              <a:gd name="T64" fmla="*/ 119 w 159"/>
              <a:gd name="T65" fmla="*/ 139 h 160"/>
              <a:gd name="T66" fmla="*/ 118 w 159"/>
              <a:gd name="T67" fmla="*/ 126 h 160"/>
              <a:gd name="T68" fmla="*/ 111 w 159"/>
              <a:gd name="T69" fmla="*/ 112 h 160"/>
              <a:gd name="T70" fmla="*/ 144 w 159"/>
              <a:gd name="T71" fmla="*/ 105 h 160"/>
              <a:gd name="T72" fmla="*/ 154 w 159"/>
              <a:gd name="T73" fmla="*/ 100 h 160"/>
              <a:gd name="T74" fmla="*/ 159 w 159"/>
              <a:gd name="T75" fmla="*/ 90 h 160"/>
              <a:gd name="T76" fmla="*/ 157 w 159"/>
              <a:gd name="T77" fmla="*/ 79 h 160"/>
              <a:gd name="T78" fmla="*/ 154 w 159"/>
              <a:gd name="T79" fmla="*/ 69 h 160"/>
              <a:gd name="T80" fmla="*/ 155 w 159"/>
              <a:gd name="T81" fmla="*/ 59 h 160"/>
              <a:gd name="T82" fmla="*/ 152 w 159"/>
              <a:gd name="T83" fmla="*/ 50 h 160"/>
              <a:gd name="T84" fmla="*/ 151 w 159"/>
              <a:gd name="T85" fmla="*/ 41 h 160"/>
              <a:gd name="T86" fmla="*/ 149 w 159"/>
              <a:gd name="T87" fmla="*/ 31 h 160"/>
              <a:gd name="T88" fmla="*/ 145 w 159"/>
              <a:gd name="T89" fmla="*/ 24 h 160"/>
              <a:gd name="T90" fmla="*/ 145 w 159"/>
              <a:gd name="T91" fmla="*/ 13 h 160"/>
              <a:gd name="T92" fmla="*/ 137 w 159"/>
              <a:gd name="T93" fmla="*/ 4 h 160"/>
              <a:gd name="T94" fmla="*/ 123 w 159"/>
              <a:gd name="T95" fmla="*/ 1 h 160"/>
              <a:gd name="T96" fmla="*/ 107 w 159"/>
              <a:gd name="T9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9" h="160">
                <a:moveTo>
                  <a:pt x="22" y="73"/>
                </a:moveTo>
                <a:lnTo>
                  <a:pt x="23" y="73"/>
                </a:lnTo>
                <a:lnTo>
                  <a:pt x="25" y="75"/>
                </a:lnTo>
                <a:lnTo>
                  <a:pt x="27" y="77"/>
                </a:lnTo>
                <a:lnTo>
                  <a:pt x="27" y="79"/>
                </a:lnTo>
                <a:lnTo>
                  <a:pt x="28" y="80"/>
                </a:lnTo>
                <a:lnTo>
                  <a:pt x="27" y="82"/>
                </a:lnTo>
                <a:lnTo>
                  <a:pt x="27" y="83"/>
                </a:lnTo>
                <a:lnTo>
                  <a:pt x="25" y="86"/>
                </a:lnTo>
                <a:lnTo>
                  <a:pt x="23" y="87"/>
                </a:lnTo>
                <a:lnTo>
                  <a:pt x="22" y="88"/>
                </a:lnTo>
                <a:lnTo>
                  <a:pt x="19" y="88"/>
                </a:lnTo>
                <a:lnTo>
                  <a:pt x="17" y="87"/>
                </a:lnTo>
                <a:lnTo>
                  <a:pt x="15" y="86"/>
                </a:lnTo>
                <a:lnTo>
                  <a:pt x="13" y="83"/>
                </a:lnTo>
                <a:lnTo>
                  <a:pt x="13" y="82"/>
                </a:lnTo>
                <a:lnTo>
                  <a:pt x="13" y="80"/>
                </a:lnTo>
                <a:lnTo>
                  <a:pt x="13" y="79"/>
                </a:lnTo>
                <a:lnTo>
                  <a:pt x="13" y="77"/>
                </a:lnTo>
                <a:lnTo>
                  <a:pt x="15" y="75"/>
                </a:lnTo>
                <a:lnTo>
                  <a:pt x="17" y="73"/>
                </a:lnTo>
                <a:lnTo>
                  <a:pt x="19" y="73"/>
                </a:lnTo>
                <a:lnTo>
                  <a:pt x="22" y="73"/>
                </a:lnTo>
                <a:lnTo>
                  <a:pt x="22" y="73"/>
                </a:lnTo>
                <a:close/>
                <a:moveTo>
                  <a:pt x="8" y="10"/>
                </a:moveTo>
                <a:lnTo>
                  <a:pt x="6" y="11"/>
                </a:lnTo>
                <a:lnTo>
                  <a:pt x="5" y="11"/>
                </a:lnTo>
                <a:lnTo>
                  <a:pt x="2" y="13"/>
                </a:lnTo>
                <a:lnTo>
                  <a:pt x="1" y="15"/>
                </a:lnTo>
                <a:lnTo>
                  <a:pt x="0" y="16"/>
                </a:lnTo>
                <a:lnTo>
                  <a:pt x="0" y="18"/>
                </a:lnTo>
                <a:lnTo>
                  <a:pt x="0" y="93"/>
                </a:lnTo>
                <a:lnTo>
                  <a:pt x="0" y="94"/>
                </a:lnTo>
                <a:lnTo>
                  <a:pt x="1" y="96"/>
                </a:lnTo>
                <a:lnTo>
                  <a:pt x="2" y="98"/>
                </a:lnTo>
                <a:lnTo>
                  <a:pt x="5" y="100"/>
                </a:lnTo>
                <a:lnTo>
                  <a:pt x="6" y="100"/>
                </a:lnTo>
                <a:lnTo>
                  <a:pt x="8" y="101"/>
                </a:lnTo>
                <a:lnTo>
                  <a:pt x="32" y="101"/>
                </a:lnTo>
                <a:lnTo>
                  <a:pt x="34" y="100"/>
                </a:lnTo>
                <a:lnTo>
                  <a:pt x="35" y="100"/>
                </a:lnTo>
                <a:lnTo>
                  <a:pt x="38" y="98"/>
                </a:lnTo>
                <a:lnTo>
                  <a:pt x="39" y="96"/>
                </a:lnTo>
                <a:lnTo>
                  <a:pt x="40" y="94"/>
                </a:lnTo>
                <a:lnTo>
                  <a:pt x="40" y="93"/>
                </a:lnTo>
                <a:lnTo>
                  <a:pt x="40" y="18"/>
                </a:lnTo>
                <a:lnTo>
                  <a:pt x="40" y="16"/>
                </a:lnTo>
                <a:lnTo>
                  <a:pt x="39" y="15"/>
                </a:lnTo>
                <a:lnTo>
                  <a:pt x="38" y="13"/>
                </a:lnTo>
                <a:lnTo>
                  <a:pt x="35" y="11"/>
                </a:lnTo>
                <a:lnTo>
                  <a:pt x="34" y="11"/>
                </a:lnTo>
                <a:lnTo>
                  <a:pt x="32" y="10"/>
                </a:lnTo>
                <a:lnTo>
                  <a:pt x="8" y="10"/>
                </a:lnTo>
                <a:lnTo>
                  <a:pt x="8" y="10"/>
                </a:lnTo>
                <a:close/>
                <a:moveTo>
                  <a:pt x="107" y="0"/>
                </a:moveTo>
                <a:lnTo>
                  <a:pt x="102" y="1"/>
                </a:lnTo>
                <a:lnTo>
                  <a:pt x="96" y="1"/>
                </a:lnTo>
                <a:lnTo>
                  <a:pt x="91" y="2"/>
                </a:lnTo>
                <a:lnTo>
                  <a:pt x="87" y="4"/>
                </a:lnTo>
                <a:lnTo>
                  <a:pt x="78" y="7"/>
                </a:lnTo>
                <a:lnTo>
                  <a:pt x="70" y="10"/>
                </a:lnTo>
                <a:lnTo>
                  <a:pt x="62" y="14"/>
                </a:lnTo>
                <a:lnTo>
                  <a:pt x="58" y="15"/>
                </a:lnTo>
                <a:lnTo>
                  <a:pt x="54" y="15"/>
                </a:lnTo>
                <a:lnTo>
                  <a:pt x="52" y="16"/>
                </a:lnTo>
                <a:lnTo>
                  <a:pt x="51" y="16"/>
                </a:lnTo>
                <a:lnTo>
                  <a:pt x="50" y="18"/>
                </a:lnTo>
                <a:lnTo>
                  <a:pt x="50" y="19"/>
                </a:lnTo>
                <a:lnTo>
                  <a:pt x="50" y="86"/>
                </a:lnTo>
                <a:lnTo>
                  <a:pt x="50" y="87"/>
                </a:lnTo>
                <a:lnTo>
                  <a:pt x="51" y="88"/>
                </a:lnTo>
                <a:lnTo>
                  <a:pt x="55" y="93"/>
                </a:lnTo>
                <a:lnTo>
                  <a:pt x="59" y="98"/>
                </a:lnTo>
                <a:lnTo>
                  <a:pt x="66" y="107"/>
                </a:lnTo>
                <a:lnTo>
                  <a:pt x="72" y="116"/>
                </a:lnTo>
                <a:lnTo>
                  <a:pt x="75" y="120"/>
                </a:lnTo>
                <a:lnTo>
                  <a:pt x="79" y="124"/>
                </a:lnTo>
                <a:lnTo>
                  <a:pt x="80" y="126"/>
                </a:lnTo>
                <a:lnTo>
                  <a:pt x="82" y="128"/>
                </a:lnTo>
                <a:lnTo>
                  <a:pt x="84" y="132"/>
                </a:lnTo>
                <a:lnTo>
                  <a:pt x="85" y="137"/>
                </a:lnTo>
                <a:lnTo>
                  <a:pt x="87" y="142"/>
                </a:lnTo>
                <a:lnTo>
                  <a:pt x="88" y="148"/>
                </a:lnTo>
                <a:lnTo>
                  <a:pt x="90" y="153"/>
                </a:lnTo>
                <a:lnTo>
                  <a:pt x="91" y="156"/>
                </a:lnTo>
                <a:lnTo>
                  <a:pt x="93" y="158"/>
                </a:lnTo>
                <a:lnTo>
                  <a:pt x="95" y="160"/>
                </a:lnTo>
                <a:lnTo>
                  <a:pt x="97" y="160"/>
                </a:lnTo>
                <a:lnTo>
                  <a:pt x="100" y="160"/>
                </a:lnTo>
                <a:lnTo>
                  <a:pt x="103" y="160"/>
                </a:lnTo>
                <a:lnTo>
                  <a:pt x="107" y="158"/>
                </a:lnTo>
                <a:lnTo>
                  <a:pt x="111" y="156"/>
                </a:lnTo>
                <a:lnTo>
                  <a:pt x="112" y="155"/>
                </a:lnTo>
                <a:lnTo>
                  <a:pt x="114" y="153"/>
                </a:lnTo>
                <a:lnTo>
                  <a:pt x="115" y="151"/>
                </a:lnTo>
                <a:lnTo>
                  <a:pt x="117" y="149"/>
                </a:lnTo>
                <a:lnTo>
                  <a:pt x="118" y="146"/>
                </a:lnTo>
                <a:lnTo>
                  <a:pt x="118" y="143"/>
                </a:lnTo>
                <a:lnTo>
                  <a:pt x="119" y="139"/>
                </a:lnTo>
                <a:lnTo>
                  <a:pt x="119" y="135"/>
                </a:lnTo>
                <a:lnTo>
                  <a:pt x="119" y="130"/>
                </a:lnTo>
                <a:lnTo>
                  <a:pt x="118" y="126"/>
                </a:lnTo>
                <a:lnTo>
                  <a:pt x="116" y="122"/>
                </a:lnTo>
                <a:lnTo>
                  <a:pt x="115" y="119"/>
                </a:lnTo>
                <a:lnTo>
                  <a:pt x="111" y="112"/>
                </a:lnTo>
                <a:lnTo>
                  <a:pt x="110" y="109"/>
                </a:lnTo>
                <a:lnTo>
                  <a:pt x="109" y="105"/>
                </a:lnTo>
                <a:lnTo>
                  <a:pt x="144" y="105"/>
                </a:lnTo>
                <a:lnTo>
                  <a:pt x="148" y="104"/>
                </a:lnTo>
                <a:lnTo>
                  <a:pt x="151" y="102"/>
                </a:lnTo>
                <a:lnTo>
                  <a:pt x="154" y="100"/>
                </a:lnTo>
                <a:lnTo>
                  <a:pt x="156" y="97"/>
                </a:lnTo>
                <a:lnTo>
                  <a:pt x="157" y="94"/>
                </a:lnTo>
                <a:lnTo>
                  <a:pt x="159" y="90"/>
                </a:lnTo>
                <a:lnTo>
                  <a:pt x="159" y="87"/>
                </a:lnTo>
                <a:lnTo>
                  <a:pt x="159" y="83"/>
                </a:lnTo>
                <a:lnTo>
                  <a:pt x="157" y="79"/>
                </a:lnTo>
                <a:lnTo>
                  <a:pt x="155" y="75"/>
                </a:lnTo>
                <a:lnTo>
                  <a:pt x="153" y="72"/>
                </a:lnTo>
                <a:lnTo>
                  <a:pt x="154" y="69"/>
                </a:lnTo>
                <a:lnTo>
                  <a:pt x="154" y="66"/>
                </a:lnTo>
                <a:lnTo>
                  <a:pt x="155" y="62"/>
                </a:lnTo>
                <a:lnTo>
                  <a:pt x="155" y="59"/>
                </a:lnTo>
                <a:lnTo>
                  <a:pt x="154" y="56"/>
                </a:lnTo>
                <a:lnTo>
                  <a:pt x="153" y="53"/>
                </a:lnTo>
                <a:lnTo>
                  <a:pt x="152" y="50"/>
                </a:lnTo>
                <a:lnTo>
                  <a:pt x="150" y="47"/>
                </a:lnTo>
                <a:lnTo>
                  <a:pt x="151" y="44"/>
                </a:lnTo>
                <a:lnTo>
                  <a:pt x="151" y="41"/>
                </a:lnTo>
                <a:lnTo>
                  <a:pt x="151" y="37"/>
                </a:lnTo>
                <a:lnTo>
                  <a:pt x="150" y="34"/>
                </a:lnTo>
                <a:lnTo>
                  <a:pt x="149" y="31"/>
                </a:lnTo>
                <a:lnTo>
                  <a:pt x="148" y="28"/>
                </a:lnTo>
                <a:lnTo>
                  <a:pt x="147" y="26"/>
                </a:lnTo>
                <a:lnTo>
                  <a:pt x="145" y="24"/>
                </a:lnTo>
                <a:lnTo>
                  <a:pt x="146" y="20"/>
                </a:lnTo>
                <a:lnTo>
                  <a:pt x="145" y="16"/>
                </a:lnTo>
                <a:lnTo>
                  <a:pt x="145" y="13"/>
                </a:lnTo>
                <a:lnTo>
                  <a:pt x="143" y="10"/>
                </a:lnTo>
                <a:lnTo>
                  <a:pt x="140" y="7"/>
                </a:lnTo>
                <a:lnTo>
                  <a:pt x="137" y="4"/>
                </a:lnTo>
                <a:lnTo>
                  <a:pt x="132" y="3"/>
                </a:lnTo>
                <a:lnTo>
                  <a:pt x="128" y="2"/>
                </a:lnTo>
                <a:lnTo>
                  <a:pt x="123" y="1"/>
                </a:lnTo>
                <a:lnTo>
                  <a:pt x="118" y="1"/>
                </a:lnTo>
                <a:lnTo>
                  <a:pt x="108" y="0"/>
                </a:lnTo>
                <a:lnTo>
                  <a:pt x="107" y="0"/>
                </a:lnTo>
                <a:lnTo>
                  <a:pt x="10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E64795A3-7846-012F-3132-D7286A5AE90E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3022600"/>
            <a:ext cx="250825" cy="254000"/>
          </a:xfrm>
          <a:custGeom>
            <a:avLst/>
            <a:gdLst>
              <a:gd name="T0" fmla="*/ 25 w 158"/>
              <a:gd name="T1" fmla="*/ 135 h 160"/>
              <a:gd name="T2" fmla="*/ 27 w 158"/>
              <a:gd name="T3" fmla="*/ 140 h 160"/>
              <a:gd name="T4" fmla="*/ 25 w 158"/>
              <a:gd name="T5" fmla="*/ 146 h 160"/>
              <a:gd name="T6" fmla="*/ 18 w 158"/>
              <a:gd name="T7" fmla="*/ 148 h 160"/>
              <a:gd name="T8" fmla="*/ 13 w 158"/>
              <a:gd name="T9" fmla="*/ 143 h 160"/>
              <a:gd name="T10" fmla="*/ 13 w 158"/>
              <a:gd name="T11" fmla="*/ 139 h 160"/>
              <a:gd name="T12" fmla="*/ 17 w 158"/>
              <a:gd name="T13" fmla="*/ 134 h 160"/>
              <a:gd name="T14" fmla="*/ 21 w 158"/>
              <a:gd name="T15" fmla="*/ 133 h 160"/>
              <a:gd name="T16" fmla="*/ 2 w 158"/>
              <a:gd name="T17" fmla="*/ 72 h 160"/>
              <a:gd name="T18" fmla="*/ 0 w 158"/>
              <a:gd name="T19" fmla="*/ 78 h 160"/>
              <a:gd name="T20" fmla="*/ 1 w 158"/>
              <a:gd name="T21" fmla="*/ 156 h 160"/>
              <a:gd name="T22" fmla="*/ 6 w 158"/>
              <a:gd name="T23" fmla="*/ 160 h 160"/>
              <a:gd name="T24" fmla="*/ 38 w 158"/>
              <a:gd name="T25" fmla="*/ 158 h 160"/>
              <a:gd name="T26" fmla="*/ 40 w 158"/>
              <a:gd name="T27" fmla="*/ 153 h 160"/>
              <a:gd name="T28" fmla="*/ 39 w 158"/>
              <a:gd name="T29" fmla="*/ 75 h 160"/>
              <a:gd name="T30" fmla="*/ 34 w 158"/>
              <a:gd name="T31" fmla="*/ 70 h 160"/>
              <a:gd name="T32" fmla="*/ 96 w 158"/>
              <a:gd name="T33" fmla="*/ 0 h 160"/>
              <a:gd name="T34" fmla="*/ 91 w 158"/>
              <a:gd name="T35" fmla="*/ 5 h 160"/>
              <a:gd name="T36" fmla="*/ 87 w 158"/>
              <a:gd name="T37" fmla="*/ 18 h 160"/>
              <a:gd name="T38" fmla="*/ 82 w 158"/>
              <a:gd name="T39" fmla="*/ 33 h 160"/>
              <a:gd name="T40" fmla="*/ 75 w 158"/>
              <a:gd name="T41" fmla="*/ 41 h 160"/>
              <a:gd name="T42" fmla="*/ 59 w 158"/>
              <a:gd name="T43" fmla="*/ 63 h 160"/>
              <a:gd name="T44" fmla="*/ 50 w 158"/>
              <a:gd name="T45" fmla="*/ 73 h 160"/>
              <a:gd name="T46" fmla="*/ 50 w 158"/>
              <a:gd name="T47" fmla="*/ 143 h 160"/>
              <a:gd name="T48" fmla="*/ 54 w 158"/>
              <a:gd name="T49" fmla="*/ 145 h 160"/>
              <a:gd name="T50" fmla="*/ 70 w 158"/>
              <a:gd name="T51" fmla="*/ 150 h 160"/>
              <a:gd name="T52" fmla="*/ 91 w 158"/>
              <a:gd name="T53" fmla="*/ 158 h 160"/>
              <a:gd name="T54" fmla="*/ 117 w 158"/>
              <a:gd name="T55" fmla="*/ 160 h 160"/>
              <a:gd name="T56" fmla="*/ 132 w 158"/>
              <a:gd name="T57" fmla="*/ 158 h 160"/>
              <a:gd name="T58" fmla="*/ 142 w 158"/>
              <a:gd name="T59" fmla="*/ 151 h 160"/>
              <a:gd name="T60" fmla="*/ 145 w 158"/>
              <a:gd name="T61" fmla="*/ 141 h 160"/>
              <a:gd name="T62" fmla="*/ 148 w 158"/>
              <a:gd name="T63" fmla="*/ 132 h 160"/>
              <a:gd name="T64" fmla="*/ 150 w 158"/>
              <a:gd name="T65" fmla="*/ 123 h 160"/>
              <a:gd name="T66" fmla="*/ 149 w 158"/>
              <a:gd name="T67" fmla="*/ 114 h 160"/>
              <a:gd name="T68" fmla="*/ 153 w 158"/>
              <a:gd name="T69" fmla="*/ 104 h 160"/>
              <a:gd name="T70" fmla="*/ 154 w 158"/>
              <a:gd name="T71" fmla="*/ 95 h 160"/>
              <a:gd name="T72" fmla="*/ 155 w 158"/>
              <a:gd name="T73" fmla="*/ 85 h 160"/>
              <a:gd name="T74" fmla="*/ 158 w 158"/>
              <a:gd name="T75" fmla="*/ 73 h 160"/>
              <a:gd name="T76" fmla="*/ 155 w 158"/>
              <a:gd name="T77" fmla="*/ 63 h 160"/>
              <a:gd name="T78" fmla="*/ 147 w 158"/>
              <a:gd name="T79" fmla="*/ 57 h 160"/>
              <a:gd name="T80" fmla="*/ 108 w 158"/>
              <a:gd name="T81" fmla="*/ 55 h 160"/>
              <a:gd name="T82" fmla="*/ 114 w 158"/>
              <a:gd name="T83" fmla="*/ 42 h 160"/>
              <a:gd name="T84" fmla="*/ 118 w 158"/>
              <a:gd name="T85" fmla="*/ 30 h 160"/>
              <a:gd name="T86" fmla="*/ 118 w 158"/>
              <a:gd name="T87" fmla="*/ 18 h 160"/>
              <a:gd name="T88" fmla="*/ 115 w 158"/>
              <a:gd name="T89" fmla="*/ 10 h 160"/>
              <a:gd name="T90" fmla="*/ 110 w 158"/>
              <a:gd name="T91" fmla="*/ 5 h 160"/>
              <a:gd name="T92" fmla="*/ 99 w 158"/>
              <a:gd name="T93" fmla="*/ 1 h 160"/>
              <a:gd name="T94" fmla="*/ 96 w 158"/>
              <a:gd name="T9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8" h="160">
                <a:moveTo>
                  <a:pt x="21" y="133"/>
                </a:moveTo>
                <a:lnTo>
                  <a:pt x="23" y="134"/>
                </a:lnTo>
                <a:lnTo>
                  <a:pt x="25" y="135"/>
                </a:lnTo>
                <a:lnTo>
                  <a:pt x="27" y="138"/>
                </a:lnTo>
                <a:lnTo>
                  <a:pt x="27" y="139"/>
                </a:lnTo>
                <a:lnTo>
                  <a:pt x="27" y="140"/>
                </a:lnTo>
                <a:lnTo>
                  <a:pt x="27" y="142"/>
                </a:lnTo>
                <a:lnTo>
                  <a:pt x="27" y="143"/>
                </a:lnTo>
                <a:lnTo>
                  <a:pt x="25" y="146"/>
                </a:lnTo>
                <a:lnTo>
                  <a:pt x="23" y="147"/>
                </a:lnTo>
                <a:lnTo>
                  <a:pt x="21" y="148"/>
                </a:lnTo>
                <a:lnTo>
                  <a:pt x="18" y="148"/>
                </a:lnTo>
                <a:lnTo>
                  <a:pt x="17" y="147"/>
                </a:lnTo>
                <a:lnTo>
                  <a:pt x="15" y="146"/>
                </a:lnTo>
                <a:lnTo>
                  <a:pt x="13" y="143"/>
                </a:lnTo>
                <a:lnTo>
                  <a:pt x="13" y="142"/>
                </a:lnTo>
                <a:lnTo>
                  <a:pt x="12" y="140"/>
                </a:lnTo>
                <a:lnTo>
                  <a:pt x="13" y="139"/>
                </a:lnTo>
                <a:lnTo>
                  <a:pt x="13" y="138"/>
                </a:lnTo>
                <a:lnTo>
                  <a:pt x="15" y="135"/>
                </a:lnTo>
                <a:lnTo>
                  <a:pt x="17" y="134"/>
                </a:lnTo>
                <a:lnTo>
                  <a:pt x="18" y="133"/>
                </a:lnTo>
                <a:lnTo>
                  <a:pt x="21" y="133"/>
                </a:lnTo>
                <a:lnTo>
                  <a:pt x="21" y="133"/>
                </a:lnTo>
                <a:close/>
                <a:moveTo>
                  <a:pt x="6" y="70"/>
                </a:moveTo>
                <a:lnTo>
                  <a:pt x="5" y="71"/>
                </a:lnTo>
                <a:lnTo>
                  <a:pt x="2" y="72"/>
                </a:lnTo>
                <a:lnTo>
                  <a:pt x="1" y="75"/>
                </a:lnTo>
                <a:lnTo>
                  <a:pt x="0" y="76"/>
                </a:lnTo>
                <a:lnTo>
                  <a:pt x="0" y="78"/>
                </a:lnTo>
                <a:lnTo>
                  <a:pt x="0" y="153"/>
                </a:lnTo>
                <a:lnTo>
                  <a:pt x="0" y="154"/>
                </a:lnTo>
                <a:lnTo>
                  <a:pt x="1" y="156"/>
                </a:lnTo>
                <a:lnTo>
                  <a:pt x="2" y="158"/>
                </a:lnTo>
                <a:lnTo>
                  <a:pt x="5" y="160"/>
                </a:lnTo>
                <a:lnTo>
                  <a:pt x="6" y="160"/>
                </a:lnTo>
                <a:lnTo>
                  <a:pt x="34" y="160"/>
                </a:lnTo>
                <a:lnTo>
                  <a:pt x="35" y="160"/>
                </a:lnTo>
                <a:lnTo>
                  <a:pt x="38" y="158"/>
                </a:lnTo>
                <a:lnTo>
                  <a:pt x="39" y="156"/>
                </a:lnTo>
                <a:lnTo>
                  <a:pt x="40" y="154"/>
                </a:lnTo>
                <a:lnTo>
                  <a:pt x="40" y="153"/>
                </a:lnTo>
                <a:lnTo>
                  <a:pt x="40" y="78"/>
                </a:lnTo>
                <a:lnTo>
                  <a:pt x="40" y="76"/>
                </a:lnTo>
                <a:lnTo>
                  <a:pt x="39" y="75"/>
                </a:lnTo>
                <a:lnTo>
                  <a:pt x="38" y="72"/>
                </a:lnTo>
                <a:lnTo>
                  <a:pt x="35" y="71"/>
                </a:lnTo>
                <a:lnTo>
                  <a:pt x="34" y="70"/>
                </a:lnTo>
                <a:lnTo>
                  <a:pt x="6" y="70"/>
                </a:lnTo>
                <a:lnTo>
                  <a:pt x="6" y="70"/>
                </a:lnTo>
                <a:close/>
                <a:moveTo>
                  <a:pt x="96" y="0"/>
                </a:moveTo>
                <a:lnTo>
                  <a:pt x="95" y="1"/>
                </a:lnTo>
                <a:lnTo>
                  <a:pt x="93" y="2"/>
                </a:lnTo>
                <a:lnTo>
                  <a:pt x="91" y="5"/>
                </a:lnTo>
                <a:lnTo>
                  <a:pt x="90" y="7"/>
                </a:lnTo>
                <a:lnTo>
                  <a:pt x="88" y="13"/>
                </a:lnTo>
                <a:lnTo>
                  <a:pt x="87" y="18"/>
                </a:lnTo>
                <a:lnTo>
                  <a:pt x="85" y="23"/>
                </a:lnTo>
                <a:lnTo>
                  <a:pt x="84" y="28"/>
                </a:lnTo>
                <a:lnTo>
                  <a:pt x="82" y="33"/>
                </a:lnTo>
                <a:lnTo>
                  <a:pt x="80" y="35"/>
                </a:lnTo>
                <a:lnTo>
                  <a:pt x="79" y="37"/>
                </a:lnTo>
                <a:lnTo>
                  <a:pt x="75" y="41"/>
                </a:lnTo>
                <a:lnTo>
                  <a:pt x="72" y="45"/>
                </a:lnTo>
                <a:lnTo>
                  <a:pt x="66" y="54"/>
                </a:lnTo>
                <a:lnTo>
                  <a:pt x="59" y="63"/>
                </a:lnTo>
                <a:lnTo>
                  <a:pt x="55" y="67"/>
                </a:lnTo>
                <a:lnTo>
                  <a:pt x="51" y="72"/>
                </a:lnTo>
                <a:lnTo>
                  <a:pt x="50" y="73"/>
                </a:lnTo>
                <a:lnTo>
                  <a:pt x="50" y="75"/>
                </a:lnTo>
                <a:lnTo>
                  <a:pt x="50" y="142"/>
                </a:lnTo>
                <a:lnTo>
                  <a:pt x="50" y="143"/>
                </a:lnTo>
                <a:lnTo>
                  <a:pt x="51" y="144"/>
                </a:lnTo>
                <a:lnTo>
                  <a:pt x="52" y="145"/>
                </a:lnTo>
                <a:lnTo>
                  <a:pt x="54" y="145"/>
                </a:lnTo>
                <a:lnTo>
                  <a:pt x="57" y="146"/>
                </a:lnTo>
                <a:lnTo>
                  <a:pt x="62" y="147"/>
                </a:lnTo>
                <a:lnTo>
                  <a:pt x="70" y="150"/>
                </a:lnTo>
                <a:lnTo>
                  <a:pt x="78" y="154"/>
                </a:lnTo>
                <a:lnTo>
                  <a:pt x="87" y="157"/>
                </a:lnTo>
                <a:lnTo>
                  <a:pt x="91" y="158"/>
                </a:lnTo>
                <a:lnTo>
                  <a:pt x="96" y="159"/>
                </a:lnTo>
                <a:lnTo>
                  <a:pt x="101" y="160"/>
                </a:lnTo>
                <a:lnTo>
                  <a:pt x="117" y="160"/>
                </a:lnTo>
                <a:lnTo>
                  <a:pt x="122" y="160"/>
                </a:lnTo>
                <a:lnTo>
                  <a:pt x="127" y="159"/>
                </a:lnTo>
                <a:lnTo>
                  <a:pt x="132" y="158"/>
                </a:lnTo>
                <a:lnTo>
                  <a:pt x="136" y="156"/>
                </a:lnTo>
                <a:lnTo>
                  <a:pt x="140" y="154"/>
                </a:lnTo>
                <a:lnTo>
                  <a:pt x="142" y="151"/>
                </a:lnTo>
                <a:lnTo>
                  <a:pt x="144" y="148"/>
                </a:lnTo>
                <a:lnTo>
                  <a:pt x="145" y="145"/>
                </a:lnTo>
                <a:lnTo>
                  <a:pt x="145" y="141"/>
                </a:lnTo>
                <a:lnTo>
                  <a:pt x="144" y="137"/>
                </a:lnTo>
                <a:lnTo>
                  <a:pt x="146" y="135"/>
                </a:lnTo>
                <a:lnTo>
                  <a:pt x="148" y="132"/>
                </a:lnTo>
                <a:lnTo>
                  <a:pt x="149" y="130"/>
                </a:lnTo>
                <a:lnTo>
                  <a:pt x="150" y="127"/>
                </a:lnTo>
                <a:lnTo>
                  <a:pt x="150" y="123"/>
                </a:lnTo>
                <a:lnTo>
                  <a:pt x="150" y="120"/>
                </a:lnTo>
                <a:lnTo>
                  <a:pt x="150" y="117"/>
                </a:lnTo>
                <a:lnTo>
                  <a:pt x="149" y="114"/>
                </a:lnTo>
                <a:lnTo>
                  <a:pt x="151" y="110"/>
                </a:lnTo>
                <a:lnTo>
                  <a:pt x="153" y="107"/>
                </a:lnTo>
                <a:lnTo>
                  <a:pt x="153" y="104"/>
                </a:lnTo>
                <a:lnTo>
                  <a:pt x="154" y="101"/>
                </a:lnTo>
                <a:lnTo>
                  <a:pt x="154" y="98"/>
                </a:lnTo>
                <a:lnTo>
                  <a:pt x="154" y="95"/>
                </a:lnTo>
                <a:lnTo>
                  <a:pt x="153" y="91"/>
                </a:lnTo>
                <a:lnTo>
                  <a:pt x="152" y="89"/>
                </a:lnTo>
                <a:lnTo>
                  <a:pt x="155" y="85"/>
                </a:lnTo>
                <a:lnTo>
                  <a:pt x="157" y="82"/>
                </a:lnTo>
                <a:lnTo>
                  <a:pt x="158" y="78"/>
                </a:lnTo>
                <a:lnTo>
                  <a:pt x="158" y="73"/>
                </a:lnTo>
                <a:lnTo>
                  <a:pt x="158" y="70"/>
                </a:lnTo>
                <a:lnTo>
                  <a:pt x="157" y="66"/>
                </a:lnTo>
                <a:lnTo>
                  <a:pt x="155" y="63"/>
                </a:lnTo>
                <a:lnTo>
                  <a:pt x="153" y="61"/>
                </a:lnTo>
                <a:lnTo>
                  <a:pt x="150" y="58"/>
                </a:lnTo>
                <a:lnTo>
                  <a:pt x="147" y="57"/>
                </a:lnTo>
                <a:lnTo>
                  <a:pt x="144" y="56"/>
                </a:lnTo>
                <a:lnTo>
                  <a:pt x="140" y="55"/>
                </a:lnTo>
                <a:lnTo>
                  <a:pt x="108" y="55"/>
                </a:lnTo>
                <a:lnTo>
                  <a:pt x="109" y="52"/>
                </a:lnTo>
                <a:lnTo>
                  <a:pt x="111" y="49"/>
                </a:lnTo>
                <a:lnTo>
                  <a:pt x="114" y="42"/>
                </a:lnTo>
                <a:lnTo>
                  <a:pt x="116" y="39"/>
                </a:lnTo>
                <a:lnTo>
                  <a:pt x="117" y="35"/>
                </a:lnTo>
                <a:lnTo>
                  <a:pt x="118" y="30"/>
                </a:lnTo>
                <a:lnTo>
                  <a:pt x="119" y="26"/>
                </a:lnTo>
                <a:lnTo>
                  <a:pt x="118" y="22"/>
                </a:lnTo>
                <a:lnTo>
                  <a:pt x="118" y="18"/>
                </a:lnTo>
                <a:lnTo>
                  <a:pt x="117" y="15"/>
                </a:lnTo>
                <a:lnTo>
                  <a:pt x="116" y="12"/>
                </a:lnTo>
                <a:lnTo>
                  <a:pt x="115" y="10"/>
                </a:lnTo>
                <a:lnTo>
                  <a:pt x="113" y="8"/>
                </a:lnTo>
                <a:lnTo>
                  <a:pt x="112" y="6"/>
                </a:lnTo>
                <a:lnTo>
                  <a:pt x="110" y="5"/>
                </a:lnTo>
                <a:lnTo>
                  <a:pt x="106" y="2"/>
                </a:lnTo>
                <a:lnTo>
                  <a:pt x="103" y="1"/>
                </a:lnTo>
                <a:lnTo>
                  <a:pt x="99" y="1"/>
                </a:lnTo>
                <a:lnTo>
                  <a:pt x="96" y="0"/>
                </a:lnTo>
                <a:lnTo>
                  <a:pt x="96" y="0"/>
                </a:lnTo>
                <a:lnTo>
                  <a:pt x="96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236684BC-F151-055A-AD28-2C7A99810B41}"/>
              </a:ext>
            </a:extLst>
          </p:cNvPr>
          <p:cNvSpPr>
            <a:spLocks/>
          </p:cNvSpPr>
          <p:nvPr/>
        </p:nvSpPr>
        <p:spPr bwMode="auto">
          <a:xfrm>
            <a:off x="4624388" y="3024188"/>
            <a:ext cx="190500" cy="254000"/>
          </a:xfrm>
          <a:custGeom>
            <a:avLst/>
            <a:gdLst>
              <a:gd name="T0" fmla="*/ 16 w 120"/>
              <a:gd name="T1" fmla="*/ 1 h 160"/>
              <a:gd name="T2" fmla="*/ 12 w 120"/>
              <a:gd name="T3" fmla="*/ 3 h 160"/>
              <a:gd name="T4" fmla="*/ 10 w 120"/>
              <a:gd name="T5" fmla="*/ 6 h 160"/>
              <a:gd name="T6" fmla="*/ 10 w 120"/>
              <a:gd name="T7" fmla="*/ 23 h 160"/>
              <a:gd name="T8" fmla="*/ 11 w 120"/>
              <a:gd name="T9" fmla="*/ 26 h 160"/>
              <a:gd name="T10" fmla="*/ 15 w 120"/>
              <a:gd name="T11" fmla="*/ 30 h 160"/>
              <a:gd name="T12" fmla="*/ 31 w 120"/>
              <a:gd name="T13" fmla="*/ 30 h 160"/>
              <a:gd name="T14" fmla="*/ 21 w 120"/>
              <a:gd name="T15" fmla="*/ 70 h 160"/>
              <a:gd name="T16" fmla="*/ 12 w 120"/>
              <a:gd name="T17" fmla="*/ 78 h 160"/>
              <a:gd name="T18" fmla="*/ 4 w 120"/>
              <a:gd name="T19" fmla="*/ 87 h 160"/>
              <a:gd name="T20" fmla="*/ 0 w 120"/>
              <a:gd name="T21" fmla="*/ 97 h 160"/>
              <a:gd name="T22" fmla="*/ 0 w 120"/>
              <a:gd name="T23" fmla="*/ 105 h 160"/>
              <a:gd name="T24" fmla="*/ 2 w 120"/>
              <a:gd name="T25" fmla="*/ 108 h 160"/>
              <a:gd name="T26" fmla="*/ 6 w 120"/>
              <a:gd name="T27" fmla="*/ 110 h 160"/>
              <a:gd name="T28" fmla="*/ 50 w 120"/>
              <a:gd name="T29" fmla="*/ 143 h 160"/>
              <a:gd name="T30" fmla="*/ 58 w 120"/>
              <a:gd name="T31" fmla="*/ 159 h 160"/>
              <a:gd name="T32" fmla="*/ 60 w 120"/>
              <a:gd name="T33" fmla="*/ 160 h 160"/>
              <a:gd name="T34" fmla="*/ 62 w 120"/>
              <a:gd name="T35" fmla="*/ 159 h 160"/>
              <a:gd name="T36" fmla="*/ 70 w 120"/>
              <a:gd name="T37" fmla="*/ 143 h 160"/>
              <a:gd name="T38" fmla="*/ 114 w 120"/>
              <a:gd name="T39" fmla="*/ 110 h 160"/>
              <a:gd name="T40" fmla="*/ 117 w 120"/>
              <a:gd name="T41" fmla="*/ 108 h 160"/>
              <a:gd name="T42" fmla="*/ 119 w 120"/>
              <a:gd name="T43" fmla="*/ 105 h 160"/>
              <a:gd name="T44" fmla="*/ 119 w 120"/>
              <a:gd name="T45" fmla="*/ 97 h 160"/>
              <a:gd name="T46" fmla="*/ 115 w 120"/>
              <a:gd name="T47" fmla="*/ 87 h 160"/>
              <a:gd name="T48" fmla="*/ 108 w 120"/>
              <a:gd name="T49" fmla="*/ 78 h 160"/>
              <a:gd name="T50" fmla="*/ 98 w 120"/>
              <a:gd name="T51" fmla="*/ 70 h 160"/>
              <a:gd name="T52" fmla="*/ 89 w 120"/>
              <a:gd name="T53" fmla="*/ 30 h 160"/>
              <a:gd name="T54" fmla="*/ 105 w 120"/>
              <a:gd name="T55" fmla="*/ 30 h 160"/>
              <a:gd name="T56" fmla="*/ 109 w 120"/>
              <a:gd name="T57" fmla="*/ 26 h 160"/>
              <a:gd name="T58" fmla="*/ 110 w 120"/>
              <a:gd name="T59" fmla="*/ 23 h 160"/>
              <a:gd name="T60" fmla="*/ 109 w 120"/>
              <a:gd name="T61" fmla="*/ 6 h 160"/>
              <a:gd name="T62" fmla="*/ 107 w 120"/>
              <a:gd name="T63" fmla="*/ 3 h 160"/>
              <a:gd name="T64" fmla="*/ 104 w 120"/>
              <a:gd name="T65" fmla="*/ 1 h 160"/>
              <a:gd name="T66" fmla="*/ 17 w 120"/>
              <a:gd name="T6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0" h="160">
                <a:moveTo>
                  <a:pt x="17" y="0"/>
                </a:moveTo>
                <a:lnTo>
                  <a:pt x="16" y="1"/>
                </a:lnTo>
                <a:lnTo>
                  <a:pt x="15" y="1"/>
                </a:lnTo>
                <a:lnTo>
                  <a:pt x="12" y="3"/>
                </a:lnTo>
                <a:lnTo>
                  <a:pt x="11" y="5"/>
                </a:lnTo>
                <a:lnTo>
                  <a:pt x="10" y="6"/>
                </a:lnTo>
                <a:lnTo>
                  <a:pt x="10" y="8"/>
                </a:lnTo>
                <a:lnTo>
                  <a:pt x="10" y="23"/>
                </a:lnTo>
                <a:lnTo>
                  <a:pt x="10" y="24"/>
                </a:lnTo>
                <a:lnTo>
                  <a:pt x="11" y="26"/>
                </a:lnTo>
                <a:lnTo>
                  <a:pt x="12" y="28"/>
                </a:lnTo>
                <a:lnTo>
                  <a:pt x="15" y="30"/>
                </a:lnTo>
                <a:lnTo>
                  <a:pt x="16" y="30"/>
                </a:lnTo>
                <a:lnTo>
                  <a:pt x="31" y="30"/>
                </a:lnTo>
                <a:lnTo>
                  <a:pt x="27" y="68"/>
                </a:lnTo>
                <a:lnTo>
                  <a:pt x="21" y="70"/>
                </a:lnTo>
                <a:lnTo>
                  <a:pt x="16" y="74"/>
                </a:lnTo>
                <a:lnTo>
                  <a:pt x="12" y="78"/>
                </a:lnTo>
                <a:lnTo>
                  <a:pt x="7" y="82"/>
                </a:lnTo>
                <a:lnTo>
                  <a:pt x="4" y="87"/>
                </a:lnTo>
                <a:lnTo>
                  <a:pt x="2" y="92"/>
                </a:lnTo>
                <a:lnTo>
                  <a:pt x="0" y="97"/>
                </a:lnTo>
                <a:lnTo>
                  <a:pt x="0" y="103"/>
                </a:lnTo>
                <a:lnTo>
                  <a:pt x="0" y="105"/>
                </a:lnTo>
                <a:lnTo>
                  <a:pt x="0" y="106"/>
                </a:lnTo>
                <a:lnTo>
                  <a:pt x="2" y="108"/>
                </a:lnTo>
                <a:lnTo>
                  <a:pt x="4" y="110"/>
                </a:lnTo>
                <a:lnTo>
                  <a:pt x="6" y="110"/>
                </a:lnTo>
                <a:lnTo>
                  <a:pt x="50" y="110"/>
                </a:lnTo>
                <a:lnTo>
                  <a:pt x="50" y="143"/>
                </a:lnTo>
                <a:lnTo>
                  <a:pt x="50" y="144"/>
                </a:lnTo>
                <a:lnTo>
                  <a:pt x="58" y="159"/>
                </a:lnTo>
                <a:lnTo>
                  <a:pt x="59" y="160"/>
                </a:lnTo>
                <a:lnTo>
                  <a:pt x="60" y="160"/>
                </a:lnTo>
                <a:lnTo>
                  <a:pt x="61" y="160"/>
                </a:lnTo>
                <a:lnTo>
                  <a:pt x="62" y="159"/>
                </a:lnTo>
                <a:lnTo>
                  <a:pt x="69" y="144"/>
                </a:lnTo>
                <a:lnTo>
                  <a:pt x="70" y="143"/>
                </a:lnTo>
                <a:lnTo>
                  <a:pt x="70" y="110"/>
                </a:lnTo>
                <a:lnTo>
                  <a:pt x="114" y="110"/>
                </a:lnTo>
                <a:lnTo>
                  <a:pt x="115" y="110"/>
                </a:lnTo>
                <a:lnTo>
                  <a:pt x="117" y="108"/>
                </a:lnTo>
                <a:lnTo>
                  <a:pt x="119" y="106"/>
                </a:lnTo>
                <a:lnTo>
                  <a:pt x="119" y="105"/>
                </a:lnTo>
                <a:lnTo>
                  <a:pt x="120" y="103"/>
                </a:lnTo>
                <a:lnTo>
                  <a:pt x="119" y="97"/>
                </a:lnTo>
                <a:lnTo>
                  <a:pt x="117" y="92"/>
                </a:lnTo>
                <a:lnTo>
                  <a:pt x="115" y="87"/>
                </a:lnTo>
                <a:lnTo>
                  <a:pt x="112" y="82"/>
                </a:lnTo>
                <a:lnTo>
                  <a:pt x="108" y="78"/>
                </a:lnTo>
                <a:lnTo>
                  <a:pt x="103" y="74"/>
                </a:lnTo>
                <a:lnTo>
                  <a:pt x="98" y="70"/>
                </a:lnTo>
                <a:lnTo>
                  <a:pt x="93" y="68"/>
                </a:lnTo>
                <a:lnTo>
                  <a:pt x="89" y="30"/>
                </a:lnTo>
                <a:lnTo>
                  <a:pt x="104" y="30"/>
                </a:lnTo>
                <a:lnTo>
                  <a:pt x="105" y="30"/>
                </a:lnTo>
                <a:lnTo>
                  <a:pt x="107" y="28"/>
                </a:lnTo>
                <a:lnTo>
                  <a:pt x="109" y="26"/>
                </a:lnTo>
                <a:lnTo>
                  <a:pt x="109" y="24"/>
                </a:lnTo>
                <a:lnTo>
                  <a:pt x="110" y="23"/>
                </a:lnTo>
                <a:lnTo>
                  <a:pt x="110" y="8"/>
                </a:lnTo>
                <a:lnTo>
                  <a:pt x="109" y="6"/>
                </a:lnTo>
                <a:lnTo>
                  <a:pt x="109" y="5"/>
                </a:lnTo>
                <a:lnTo>
                  <a:pt x="107" y="3"/>
                </a:lnTo>
                <a:lnTo>
                  <a:pt x="105" y="1"/>
                </a:lnTo>
                <a:lnTo>
                  <a:pt x="104" y="1"/>
                </a:lnTo>
                <a:lnTo>
                  <a:pt x="102" y="0"/>
                </a:lnTo>
                <a:lnTo>
                  <a:pt x="17" y="0"/>
                </a:lnTo>
                <a:lnTo>
                  <a:pt x="1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6B5935B0-EB6E-C020-AEB3-F364039AE774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3025775"/>
            <a:ext cx="254000" cy="254000"/>
          </a:xfrm>
          <a:custGeom>
            <a:avLst/>
            <a:gdLst>
              <a:gd name="T0" fmla="*/ 69 w 160"/>
              <a:gd name="T1" fmla="*/ 61 h 160"/>
              <a:gd name="T2" fmla="*/ 71 w 160"/>
              <a:gd name="T3" fmla="*/ 67 h 160"/>
              <a:gd name="T4" fmla="*/ 42 w 160"/>
              <a:gd name="T5" fmla="*/ 84 h 160"/>
              <a:gd name="T6" fmla="*/ 38 w 160"/>
              <a:gd name="T7" fmla="*/ 83 h 160"/>
              <a:gd name="T8" fmla="*/ 38 w 160"/>
              <a:gd name="T9" fmla="*/ 79 h 160"/>
              <a:gd name="T10" fmla="*/ 38 w 160"/>
              <a:gd name="T11" fmla="*/ 52 h 160"/>
              <a:gd name="T12" fmla="*/ 38 w 160"/>
              <a:gd name="T13" fmla="*/ 48 h 160"/>
              <a:gd name="T14" fmla="*/ 40 w 160"/>
              <a:gd name="T15" fmla="*/ 46 h 160"/>
              <a:gd name="T16" fmla="*/ 120 w 160"/>
              <a:gd name="T17" fmla="*/ 46 h 160"/>
              <a:gd name="T18" fmla="*/ 122 w 160"/>
              <a:gd name="T19" fmla="*/ 48 h 160"/>
              <a:gd name="T20" fmla="*/ 122 w 160"/>
              <a:gd name="T21" fmla="*/ 52 h 160"/>
              <a:gd name="T22" fmla="*/ 122 w 160"/>
              <a:gd name="T23" fmla="*/ 79 h 160"/>
              <a:gd name="T24" fmla="*/ 122 w 160"/>
              <a:gd name="T25" fmla="*/ 83 h 160"/>
              <a:gd name="T26" fmla="*/ 118 w 160"/>
              <a:gd name="T27" fmla="*/ 84 h 160"/>
              <a:gd name="T28" fmla="*/ 90 w 160"/>
              <a:gd name="T29" fmla="*/ 67 h 160"/>
              <a:gd name="T30" fmla="*/ 91 w 160"/>
              <a:gd name="T31" fmla="*/ 61 h 160"/>
              <a:gd name="T32" fmla="*/ 120 w 160"/>
              <a:gd name="T33" fmla="*/ 46 h 160"/>
              <a:gd name="T34" fmla="*/ 87 w 160"/>
              <a:gd name="T35" fmla="*/ 91 h 160"/>
              <a:gd name="T36" fmla="*/ 105 w 160"/>
              <a:gd name="T37" fmla="*/ 100 h 160"/>
              <a:gd name="T38" fmla="*/ 115 w 160"/>
              <a:gd name="T39" fmla="*/ 111 h 160"/>
              <a:gd name="T40" fmla="*/ 119 w 160"/>
              <a:gd name="T41" fmla="*/ 121 h 160"/>
              <a:gd name="T42" fmla="*/ 120 w 160"/>
              <a:gd name="T43" fmla="*/ 128 h 160"/>
              <a:gd name="T44" fmla="*/ 117 w 160"/>
              <a:gd name="T45" fmla="*/ 132 h 160"/>
              <a:gd name="T46" fmla="*/ 99 w 160"/>
              <a:gd name="T47" fmla="*/ 128 h 160"/>
              <a:gd name="T48" fmla="*/ 71 w 160"/>
              <a:gd name="T49" fmla="*/ 127 h 160"/>
              <a:gd name="T50" fmla="*/ 46 w 160"/>
              <a:gd name="T51" fmla="*/ 132 h 160"/>
              <a:gd name="T52" fmla="*/ 42 w 160"/>
              <a:gd name="T53" fmla="*/ 130 h 160"/>
              <a:gd name="T54" fmla="*/ 40 w 160"/>
              <a:gd name="T55" fmla="*/ 125 h 160"/>
              <a:gd name="T56" fmla="*/ 44 w 160"/>
              <a:gd name="T57" fmla="*/ 114 h 160"/>
              <a:gd name="T58" fmla="*/ 50 w 160"/>
              <a:gd name="T59" fmla="*/ 105 h 160"/>
              <a:gd name="T60" fmla="*/ 67 w 160"/>
              <a:gd name="T61" fmla="*/ 93 h 160"/>
              <a:gd name="T62" fmla="*/ 83 w 160"/>
              <a:gd name="T63" fmla="*/ 91 h 160"/>
              <a:gd name="T64" fmla="*/ 72 w 160"/>
              <a:gd name="T65" fmla="*/ 1 h 160"/>
              <a:gd name="T66" fmla="*/ 49 w 160"/>
              <a:gd name="T67" fmla="*/ 6 h 160"/>
              <a:gd name="T68" fmla="*/ 29 w 160"/>
              <a:gd name="T69" fmla="*/ 19 h 160"/>
              <a:gd name="T70" fmla="*/ 14 w 160"/>
              <a:gd name="T71" fmla="*/ 35 h 160"/>
              <a:gd name="T72" fmla="*/ 4 w 160"/>
              <a:gd name="T73" fmla="*/ 57 h 160"/>
              <a:gd name="T74" fmla="*/ 0 w 160"/>
              <a:gd name="T75" fmla="*/ 81 h 160"/>
              <a:gd name="T76" fmla="*/ 4 w 160"/>
              <a:gd name="T77" fmla="*/ 104 h 160"/>
              <a:gd name="T78" fmla="*/ 14 w 160"/>
              <a:gd name="T79" fmla="*/ 125 h 160"/>
              <a:gd name="T80" fmla="*/ 29 w 160"/>
              <a:gd name="T81" fmla="*/ 142 h 160"/>
              <a:gd name="T82" fmla="*/ 49 w 160"/>
              <a:gd name="T83" fmla="*/ 154 h 160"/>
              <a:gd name="T84" fmla="*/ 72 w 160"/>
              <a:gd name="T85" fmla="*/ 160 h 160"/>
              <a:gd name="T86" fmla="*/ 96 w 160"/>
              <a:gd name="T87" fmla="*/ 159 h 160"/>
              <a:gd name="T88" fmla="*/ 118 w 160"/>
              <a:gd name="T89" fmla="*/ 150 h 160"/>
              <a:gd name="T90" fmla="*/ 137 w 160"/>
              <a:gd name="T91" fmla="*/ 137 h 160"/>
              <a:gd name="T92" fmla="*/ 150 w 160"/>
              <a:gd name="T93" fmla="*/ 118 h 160"/>
              <a:gd name="T94" fmla="*/ 159 w 160"/>
              <a:gd name="T95" fmla="*/ 97 h 160"/>
              <a:gd name="T96" fmla="*/ 160 w 160"/>
              <a:gd name="T97" fmla="*/ 72 h 160"/>
              <a:gd name="T98" fmla="*/ 154 w 160"/>
              <a:gd name="T99" fmla="*/ 49 h 160"/>
              <a:gd name="T100" fmla="*/ 142 w 160"/>
              <a:gd name="T101" fmla="*/ 30 h 160"/>
              <a:gd name="T102" fmla="*/ 125 w 160"/>
              <a:gd name="T103" fmla="*/ 14 h 160"/>
              <a:gd name="T104" fmla="*/ 104 w 160"/>
              <a:gd name="T105" fmla="*/ 4 h 160"/>
              <a:gd name="T106" fmla="*/ 80 w 160"/>
              <a:gd name="T10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60">
                <a:moveTo>
                  <a:pt x="42" y="46"/>
                </a:moveTo>
                <a:lnTo>
                  <a:pt x="44" y="46"/>
                </a:lnTo>
                <a:lnTo>
                  <a:pt x="69" y="61"/>
                </a:lnTo>
                <a:lnTo>
                  <a:pt x="71" y="63"/>
                </a:lnTo>
                <a:lnTo>
                  <a:pt x="71" y="65"/>
                </a:lnTo>
                <a:lnTo>
                  <a:pt x="71" y="67"/>
                </a:lnTo>
                <a:lnTo>
                  <a:pt x="69" y="68"/>
                </a:lnTo>
                <a:lnTo>
                  <a:pt x="44" y="84"/>
                </a:lnTo>
                <a:lnTo>
                  <a:pt x="42" y="84"/>
                </a:lnTo>
                <a:lnTo>
                  <a:pt x="40" y="84"/>
                </a:lnTo>
                <a:lnTo>
                  <a:pt x="39" y="84"/>
                </a:lnTo>
                <a:lnTo>
                  <a:pt x="38" y="83"/>
                </a:lnTo>
                <a:lnTo>
                  <a:pt x="38" y="82"/>
                </a:lnTo>
                <a:lnTo>
                  <a:pt x="37" y="81"/>
                </a:lnTo>
                <a:lnTo>
                  <a:pt x="38" y="79"/>
                </a:lnTo>
                <a:lnTo>
                  <a:pt x="38" y="78"/>
                </a:lnTo>
                <a:lnTo>
                  <a:pt x="49" y="65"/>
                </a:lnTo>
                <a:lnTo>
                  <a:pt x="38" y="52"/>
                </a:lnTo>
                <a:lnTo>
                  <a:pt x="38" y="50"/>
                </a:lnTo>
                <a:lnTo>
                  <a:pt x="37" y="49"/>
                </a:lnTo>
                <a:lnTo>
                  <a:pt x="38" y="48"/>
                </a:lnTo>
                <a:lnTo>
                  <a:pt x="38" y="47"/>
                </a:lnTo>
                <a:lnTo>
                  <a:pt x="39" y="46"/>
                </a:lnTo>
                <a:lnTo>
                  <a:pt x="40" y="46"/>
                </a:lnTo>
                <a:lnTo>
                  <a:pt x="42" y="46"/>
                </a:lnTo>
                <a:lnTo>
                  <a:pt x="42" y="46"/>
                </a:lnTo>
                <a:close/>
                <a:moveTo>
                  <a:pt x="120" y="46"/>
                </a:moveTo>
                <a:lnTo>
                  <a:pt x="121" y="46"/>
                </a:lnTo>
                <a:lnTo>
                  <a:pt x="122" y="47"/>
                </a:lnTo>
                <a:lnTo>
                  <a:pt x="122" y="48"/>
                </a:lnTo>
                <a:lnTo>
                  <a:pt x="123" y="49"/>
                </a:lnTo>
                <a:lnTo>
                  <a:pt x="122" y="50"/>
                </a:lnTo>
                <a:lnTo>
                  <a:pt x="122" y="52"/>
                </a:lnTo>
                <a:lnTo>
                  <a:pt x="111" y="65"/>
                </a:lnTo>
                <a:lnTo>
                  <a:pt x="122" y="78"/>
                </a:lnTo>
                <a:lnTo>
                  <a:pt x="122" y="79"/>
                </a:lnTo>
                <a:lnTo>
                  <a:pt x="123" y="81"/>
                </a:lnTo>
                <a:lnTo>
                  <a:pt x="122" y="82"/>
                </a:lnTo>
                <a:lnTo>
                  <a:pt x="122" y="83"/>
                </a:lnTo>
                <a:lnTo>
                  <a:pt x="121" y="84"/>
                </a:lnTo>
                <a:lnTo>
                  <a:pt x="120" y="84"/>
                </a:lnTo>
                <a:lnTo>
                  <a:pt x="118" y="84"/>
                </a:lnTo>
                <a:lnTo>
                  <a:pt x="117" y="84"/>
                </a:lnTo>
                <a:lnTo>
                  <a:pt x="91" y="68"/>
                </a:lnTo>
                <a:lnTo>
                  <a:pt x="90" y="67"/>
                </a:lnTo>
                <a:lnTo>
                  <a:pt x="89" y="65"/>
                </a:lnTo>
                <a:lnTo>
                  <a:pt x="90" y="63"/>
                </a:lnTo>
                <a:lnTo>
                  <a:pt x="91" y="61"/>
                </a:lnTo>
                <a:lnTo>
                  <a:pt x="117" y="46"/>
                </a:lnTo>
                <a:lnTo>
                  <a:pt x="118" y="46"/>
                </a:lnTo>
                <a:lnTo>
                  <a:pt x="120" y="46"/>
                </a:lnTo>
                <a:lnTo>
                  <a:pt x="120" y="46"/>
                </a:lnTo>
                <a:close/>
                <a:moveTo>
                  <a:pt x="83" y="91"/>
                </a:moveTo>
                <a:lnTo>
                  <a:pt x="87" y="91"/>
                </a:lnTo>
                <a:lnTo>
                  <a:pt x="93" y="93"/>
                </a:lnTo>
                <a:lnTo>
                  <a:pt x="100" y="96"/>
                </a:lnTo>
                <a:lnTo>
                  <a:pt x="105" y="100"/>
                </a:lnTo>
                <a:lnTo>
                  <a:pt x="110" y="105"/>
                </a:lnTo>
                <a:lnTo>
                  <a:pt x="113" y="108"/>
                </a:lnTo>
                <a:lnTo>
                  <a:pt x="115" y="111"/>
                </a:lnTo>
                <a:lnTo>
                  <a:pt x="117" y="114"/>
                </a:lnTo>
                <a:lnTo>
                  <a:pt x="118" y="118"/>
                </a:lnTo>
                <a:lnTo>
                  <a:pt x="119" y="121"/>
                </a:lnTo>
                <a:lnTo>
                  <a:pt x="120" y="125"/>
                </a:lnTo>
                <a:lnTo>
                  <a:pt x="120" y="127"/>
                </a:lnTo>
                <a:lnTo>
                  <a:pt x="120" y="128"/>
                </a:lnTo>
                <a:lnTo>
                  <a:pt x="118" y="131"/>
                </a:lnTo>
                <a:lnTo>
                  <a:pt x="118" y="131"/>
                </a:lnTo>
                <a:lnTo>
                  <a:pt x="117" y="132"/>
                </a:lnTo>
                <a:lnTo>
                  <a:pt x="114" y="132"/>
                </a:lnTo>
                <a:lnTo>
                  <a:pt x="107" y="129"/>
                </a:lnTo>
                <a:lnTo>
                  <a:pt x="99" y="128"/>
                </a:lnTo>
                <a:lnTo>
                  <a:pt x="90" y="127"/>
                </a:lnTo>
                <a:lnTo>
                  <a:pt x="80" y="126"/>
                </a:lnTo>
                <a:lnTo>
                  <a:pt x="71" y="127"/>
                </a:lnTo>
                <a:lnTo>
                  <a:pt x="61" y="128"/>
                </a:lnTo>
                <a:lnTo>
                  <a:pt x="53" y="129"/>
                </a:lnTo>
                <a:lnTo>
                  <a:pt x="46" y="132"/>
                </a:lnTo>
                <a:lnTo>
                  <a:pt x="44" y="132"/>
                </a:lnTo>
                <a:lnTo>
                  <a:pt x="43" y="131"/>
                </a:lnTo>
                <a:lnTo>
                  <a:pt x="42" y="130"/>
                </a:lnTo>
                <a:lnTo>
                  <a:pt x="40" y="128"/>
                </a:lnTo>
                <a:lnTo>
                  <a:pt x="40" y="127"/>
                </a:lnTo>
                <a:lnTo>
                  <a:pt x="40" y="125"/>
                </a:lnTo>
                <a:lnTo>
                  <a:pt x="41" y="121"/>
                </a:lnTo>
                <a:lnTo>
                  <a:pt x="42" y="118"/>
                </a:lnTo>
                <a:lnTo>
                  <a:pt x="44" y="114"/>
                </a:lnTo>
                <a:lnTo>
                  <a:pt x="45" y="111"/>
                </a:lnTo>
                <a:lnTo>
                  <a:pt x="47" y="108"/>
                </a:lnTo>
                <a:lnTo>
                  <a:pt x="50" y="105"/>
                </a:lnTo>
                <a:lnTo>
                  <a:pt x="55" y="100"/>
                </a:lnTo>
                <a:lnTo>
                  <a:pt x="61" y="96"/>
                </a:lnTo>
                <a:lnTo>
                  <a:pt x="67" y="93"/>
                </a:lnTo>
                <a:lnTo>
                  <a:pt x="74" y="91"/>
                </a:lnTo>
                <a:lnTo>
                  <a:pt x="77" y="91"/>
                </a:lnTo>
                <a:lnTo>
                  <a:pt x="83" y="91"/>
                </a:lnTo>
                <a:lnTo>
                  <a:pt x="83" y="91"/>
                </a:lnTo>
                <a:close/>
                <a:moveTo>
                  <a:pt x="80" y="0"/>
                </a:moveTo>
                <a:lnTo>
                  <a:pt x="72" y="1"/>
                </a:lnTo>
                <a:lnTo>
                  <a:pt x="64" y="2"/>
                </a:lnTo>
                <a:lnTo>
                  <a:pt x="57" y="4"/>
                </a:lnTo>
                <a:lnTo>
                  <a:pt x="49" y="6"/>
                </a:lnTo>
                <a:lnTo>
                  <a:pt x="42" y="10"/>
                </a:lnTo>
                <a:lnTo>
                  <a:pt x="35" y="14"/>
                </a:lnTo>
                <a:lnTo>
                  <a:pt x="29" y="19"/>
                </a:lnTo>
                <a:lnTo>
                  <a:pt x="23" y="24"/>
                </a:lnTo>
                <a:lnTo>
                  <a:pt x="18" y="30"/>
                </a:lnTo>
                <a:lnTo>
                  <a:pt x="14" y="35"/>
                </a:lnTo>
                <a:lnTo>
                  <a:pt x="10" y="42"/>
                </a:lnTo>
                <a:lnTo>
                  <a:pt x="6" y="49"/>
                </a:lnTo>
                <a:lnTo>
                  <a:pt x="4" y="57"/>
                </a:lnTo>
                <a:lnTo>
                  <a:pt x="2" y="64"/>
                </a:lnTo>
                <a:lnTo>
                  <a:pt x="1" y="72"/>
                </a:lnTo>
                <a:lnTo>
                  <a:pt x="0" y="81"/>
                </a:lnTo>
                <a:lnTo>
                  <a:pt x="1" y="89"/>
                </a:lnTo>
                <a:lnTo>
                  <a:pt x="2" y="97"/>
                </a:lnTo>
                <a:lnTo>
                  <a:pt x="4" y="104"/>
                </a:lnTo>
                <a:lnTo>
                  <a:pt x="6" y="112"/>
                </a:lnTo>
                <a:lnTo>
                  <a:pt x="10" y="118"/>
                </a:lnTo>
                <a:lnTo>
                  <a:pt x="14" y="125"/>
                </a:lnTo>
                <a:lnTo>
                  <a:pt x="18" y="131"/>
                </a:lnTo>
                <a:lnTo>
                  <a:pt x="23" y="137"/>
                </a:lnTo>
                <a:lnTo>
                  <a:pt x="29" y="142"/>
                </a:lnTo>
                <a:lnTo>
                  <a:pt x="35" y="147"/>
                </a:lnTo>
                <a:lnTo>
                  <a:pt x="42" y="150"/>
                </a:lnTo>
                <a:lnTo>
                  <a:pt x="49" y="154"/>
                </a:lnTo>
                <a:lnTo>
                  <a:pt x="57" y="157"/>
                </a:lnTo>
                <a:lnTo>
                  <a:pt x="64" y="159"/>
                </a:lnTo>
                <a:lnTo>
                  <a:pt x="72" y="160"/>
                </a:lnTo>
                <a:lnTo>
                  <a:pt x="80" y="160"/>
                </a:lnTo>
                <a:lnTo>
                  <a:pt x="88" y="160"/>
                </a:lnTo>
                <a:lnTo>
                  <a:pt x="96" y="159"/>
                </a:lnTo>
                <a:lnTo>
                  <a:pt x="104" y="157"/>
                </a:lnTo>
                <a:lnTo>
                  <a:pt x="111" y="154"/>
                </a:lnTo>
                <a:lnTo>
                  <a:pt x="118" y="150"/>
                </a:lnTo>
                <a:lnTo>
                  <a:pt x="125" y="147"/>
                </a:lnTo>
                <a:lnTo>
                  <a:pt x="131" y="142"/>
                </a:lnTo>
                <a:lnTo>
                  <a:pt x="137" y="137"/>
                </a:lnTo>
                <a:lnTo>
                  <a:pt x="142" y="131"/>
                </a:lnTo>
                <a:lnTo>
                  <a:pt x="146" y="125"/>
                </a:lnTo>
                <a:lnTo>
                  <a:pt x="150" y="118"/>
                </a:lnTo>
                <a:lnTo>
                  <a:pt x="154" y="112"/>
                </a:lnTo>
                <a:lnTo>
                  <a:pt x="156" y="104"/>
                </a:lnTo>
                <a:lnTo>
                  <a:pt x="159" y="97"/>
                </a:lnTo>
                <a:lnTo>
                  <a:pt x="160" y="89"/>
                </a:lnTo>
                <a:lnTo>
                  <a:pt x="160" y="81"/>
                </a:lnTo>
                <a:lnTo>
                  <a:pt x="160" y="72"/>
                </a:lnTo>
                <a:lnTo>
                  <a:pt x="159" y="64"/>
                </a:lnTo>
                <a:lnTo>
                  <a:pt x="156" y="57"/>
                </a:lnTo>
                <a:lnTo>
                  <a:pt x="154" y="49"/>
                </a:lnTo>
                <a:lnTo>
                  <a:pt x="150" y="42"/>
                </a:lnTo>
                <a:lnTo>
                  <a:pt x="146" y="35"/>
                </a:lnTo>
                <a:lnTo>
                  <a:pt x="142" y="30"/>
                </a:lnTo>
                <a:lnTo>
                  <a:pt x="137" y="24"/>
                </a:lnTo>
                <a:lnTo>
                  <a:pt x="131" y="19"/>
                </a:lnTo>
                <a:lnTo>
                  <a:pt x="125" y="14"/>
                </a:lnTo>
                <a:lnTo>
                  <a:pt x="118" y="10"/>
                </a:lnTo>
                <a:lnTo>
                  <a:pt x="111" y="6"/>
                </a:lnTo>
                <a:lnTo>
                  <a:pt x="104" y="4"/>
                </a:lnTo>
                <a:lnTo>
                  <a:pt x="96" y="2"/>
                </a:lnTo>
                <a:lnTo>
                  <a:pt x="88" y="1"/>
                </a:lnTo>
                <a:lnTo>
                  <a:pt x="80" y="0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34BB61E1-6AC6-19AC-A4F0-4C909FC2C360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2473325"/>
            <a:ext cx="254000" cy="254000"/>
          </a:xfrm>
          <a:custGeom>
            <a:avLst/>
            <a:gdLst>
              <a:gd name="T0" fmla="*/ 103 w 160"/>
              <a:gd name="T1" fmla="*/ 2 h 160"/>
              <a:gd name="T2" fmla="*/ 87 w 160"/>
              <a:gd name="T3" fmla="*/ 10 h 160"/>
              <a:gd name="T4" fmla="*/ 77 w 160"/>
              <a:gd name="T5" fmla="*/ 21 h 160"/>
              <a:gd name="T6" fmla="*/ 72 w 160"/>
              <a:gd name="T7" fmla="*/ 33 h 160"/>
              <a:gd name="T8" fmla="*/ 70 w 160"/>
              <a:gd name="T9" fmla="*/ 46 h 160"/>
              <a:gd name="T10" fmla="*/ 107 w 160"/>
              <a:gd name="T11" fmla="*/ 71 h 160"/>
              <a:gd name="T12" fmla="*/ 116 w 160"/>
              <a:gd name="T13" fmla="*/ 74 h 160"/>
              <a:gd name="T14" fmla="*/ 124 w 160"/>
              <a:gd name="T15" fmla="*/ 79 h 160"/>
              <a:gd name="T16" fmla="*/ 136 w 160"/>
              <a:gd name="T17" fmla="*/ 85 h 160"/>
              <a:gd name="T18" fmla="*/ 146 w 160"/>
              <a:gd name="T19" fmla="*/ 78 h 160"/>
              <a:gd name="T20" fmla="*/ 157 w 160"/>
              <a:gd name="T21" fmla="*/ 63 h 160"/>
              <a:gd name="T22" fmla="*/ 160 w 160"/>
              <a:gd name="T23" fmla="*/ 46 h 160"/>
              <a:gd name="T24" fmla="*/ 158 w 160"/>
              <a:gd name="T25" fmla="*/ 33 h 160"/>
              <a:gd name="T26" fmla="*/ 152 w 160"/>
              <a:gd name="T27" fmla="*/ 33 h 160"/>
              <a:gd name="T28" fmla="*/ 104 w 160"/>
              <a:gd name="T29" fmla="*/ 32 h 160"/>
              <a:gd name="T30" fmla="*/ 128 w 160"/>
              <a:gd name="T31" fmla="*/ 5 h 160"/>
              <a:gd name="T32" fmla="*/ 120 w 160"/>
              <a:gd name="T33" fmla="*/ 1 h 160"/>
              <a:gd name="T34" fmla="*/ 21 w 160"/>
              <a:gd name="T35" fmla="*/ 133 h 160"/>
              <a:gd name="T36" fmla="*/ 26 w 160"/>
              <a:gd name="T37" fmla="*/ 138 h 160"/>
              <a:gd name="T38" fmla="*/ 27 w 160"/>
              <a:gd name="T39" fmla="*/ 142 h 160"/>
              <a:gd name="T40" fmla="*/ 22 w 160"/>
              <a:gd name="T41" fmla="*/ 147 h 160"/>
              <a:gd name="T42" fmla="*/ 17 w 160"/>
              <a:gd name="T43" fmla="*/ 147 h 160"/>
              <a:gd name="T44" fmla="*/ 12 w 160"/>
              <a:gd name="T45" fmla="*/ 142 h 160"/>
              <a:gd name="T46" fmla="*/ 13 w 160"/>
              <a:gd name="T47" fmla="*/ 138 h 160"/>
              <a:gd name="T48" fmla="*/ 18 w 160"/>
              <a:gd name="T49" fmla="*/ 133 h 160"/>
              <a:gd name="T50" fmla="*/ 53 w 160"/>
              <a:gd name="T51" fmla="*/ 79 h 160"/>
              <a:gd name="T52" fmla="*/ 1 w 160"/>
              <a:gd name="T53" fmla="*/ 133 h 160"/>
              <a:gd name="T54" fmla="*/ 0 w 160"/>
              <a:gd name="T55" fmla="*/ 144 h 160"/>
              <a:gd name="T56" fmla="*/ 5 w 160"/>
              <a:gd name="T57" fmla="*/ 155 h 160"/>
              <a:gd name="T58" fmla="*/ 16 w 160"/>
              <a:gd name="T59" fmla="*/ 160 h 160"/>
              <a:gd name="T60" fmla="*/ 30 w 160"/>
              <a:gd name="T61" fmla="*/ 157 h 160"/>
              <a:gd name="T62" fmla="*/ 71 w 160"/>
              <a:gd name="T63" fmla="*/ 111 h 160"/>
              <a:gd name="T64" fmla="*/ 70 w 160"/>
              <a:gd name="T65" fmla="*/ 97 h 160"/>
              <a:gd name="T66" fmla="*/ 53 w 160"/>
              <a:gd name="T67" fmla="*/ 79 h 160"/>
              <a:gd name="T68" fmla="*/ 29 w 160"/>
              <a:gd name="T69" fmla="*/ 61 h 160"/>
              <a:gd name="T70" fmla="*/ 81 w 160"/>
              <a:gd name="T71" fmla="*/ 97 h 160"/>
              <a:gd name="T72" fmla="*/ 80 w 160"/>
              <a:gd name="T73" fmla="*/ 108 h 160"/>
              <a:gd name="T74" fmla="*/ 84 w 160"/>
              <a:gd name="T75" fmla="*/ 118 h 160"/>
              <a:gd name="T76" fmla="*/ 125 w 160"/>
              <a:gd name="T77" fmla="*/ 158 h 160"/>
              <a:gd name="T78" fmla="*/ 134 w 160"/>
              <a:gd name="T79" fmla="*/ 160 h 160"/>
              <a:gd name="T80" fmla="*/ 140 w 160"/>
              <a:gd name="T81" fmla="*/ 157 h 160"/>
              <a:gd name="T82" fmla="*/ 159 w 160"/>
              <a:gd name="T83" fmla="*/ 137 h 160"/>
              <a:gd name="T84" fmla="*/ 160 w 160"/>
              <a:gd name="T85" fmla="*/ 130 h 160"/>
              <a:gd name="T86" fmla="*/ 157 w 160"/>
              <a:gd name="T87" fmla="*/ 124 h 160"/>
              <a:gd name="T88" fmla="*/ 114 w 160"/>
              <a:gd name="T89" fmla="*/ 83 h 160"/>
              <a:gd name="T90" fmla="*/ 103 w 160"/>
              <a:gd name="T91" fmla="*/ 81 h 160"/>
              <a:gd name="T92" fmla="*/ 93 w 160"/>
              <a:gd name="T93" fmla="*/ 83 h 160"/>
              <a:gd name="T94" fmla="*/ 19 w 160"/>
              <a:gd name="T9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114" y="1"/>
                </a:moveTo>
                <a:lnTo>
                  <a:pt x="109" y="1"/>
                </a:lnTo>
                <a:lnTo>
                  <a:pt x="103" y="2"/>
                </a:lnTo>
                <a:lnTo>
                  <a:pt x="98" y="4"/>
                </a:lnTo>
                <a:lnTo>
                  <a:pt x="92" y="6"/>
                </a:lnTo>
                <a:lnTo>
                  <a:pt x="87" y="10"/>
                </a:lnTo>
                <a:lnTo>
                  <a:pt x="83" y="14"/>
                </a:lnTo>
                <a:lnTo>
                  <a:pt x="80" y="18"/>
                </a:lnTo>
                <a:lnTo>
                  <a:pt x="77" y="21"/>
                </a:lnTo>
                <a:lnTo>
                  <a:pt x="75" y="25"/>
                </a:lnTo>
                <a:lnTo>
                  <a:pt x="73" y="29"/>
                </a:lnTo>
                <a:lnTo>
                  <a:pt x="72" y="33"/>
                </a:lnTo>
                <a:lnTo>
                  <a:pt x="70" y="38"/>
                </a:lnTo>
                <a:lnTo>
                  <a:pt x="70" y="42"/>
                </a:lnTo>
                <a:lnTo>
                  <a:pt x="70" y="46"/>
                </a:lnTo>
                <a:lnTo>
                  <a:pt x="96" y="72"/>
                </a:lnTo>
                <a:lnTo>
                  <a:pt x="99" y="71"/>
                </a:lnTo>
                <a:lnTo>
                  <a:pt x="107" y="71"/>
                </a:lnTo>
                <a:lnTo>
                  <a:pt x="110" y="72"/>
                </a:lnTo>
                <a:lnTo>
                  <a:pt x="113" y="72"/>
                </a:lnTo>
                <a:lnTo>
                  <a:pt x="116" y="74"/>
                </a:lnTo>
                <a:lnTo>
                  <a:pt x="119" y="75"/>
                </a:lnTo>
                <a:lnTo>
                  <a:pt x="122" y="77"/>
                </a:lnTo>
                <a:lnTo>
                  <a:pt x="124" y="79"/>
                </a:lnTo>
                <a:lnTo>
                  <a:pt x="127" y="81"/>
                </a:lnTo>
                <a:lnTo>
                  <a:pt x="133" y="87"/>
                </a:lnTo>
                <a:lnTo>
                  <a:pt x="136" y="85"/>
                </a:lnTo>
                <a:lnTo>
                  <a:pt x="140" y="83"/>
                </a:lnTo>
                <a:lnTo>
                  <a:pt x="143" y="80"/>
                </a:lnTo>
                <a:lnTo>
                  <a:pt x="146" y="78"/>
                </a:lnTo>
                <a:lnTo>
                  <a:pt x="151" y="73"/>
                </a:lnTo>
                <a:lnTo>
                  <a:pt x="154" y="68"/>
                </a:lnTo>
                <a:lnTo>
                  <a:pt x="157" y="63"/>
                </a:lnTo>
                <a:lnTo>
                  <a:pt x="158" y="58"/>
                </a:lnTo>
                <a:lnTo>
                  <a:pt x="160" y="52"/>
                </a:lnTo>
                <a:lnTo>
                  <a:pt x="160" y="46"/>
                </a:lnTo>
                <a:lnTo>
                  <a:pt x="160" y="41"/>
                </a:lnTo>
                <a:lnTo>
                  <a:pt x="159" y="35"/>
                </a:lnTo>
                <a:lnTo>
                  <a:pt x="158" y="33"/>
                </a:lnTo>
                <a:lnTo>
                  <a:pt x="156" y="32"/>
                </a:lnTo>
                <a:lnTo>
                  <a:pt x="154" y="32"/>
                </a:lnTo>
                <a:lnTo>
                  <a:pt x="152" y="33"/>
                </a:lnTo>
                <a:lnTo>
                  <a:pt x="129" y="56"/>
                </a:lnTo>
                <a:lnTo>
                  <a:pt x="108" y="53"/>
                </a:lnTo>
                <a:lnTo>
                  <a:pt x="104" y="32"/>
                </a:lnTo>
                <a:lnTo>
                  <a:pt x="127" y="8"/>
                </a:lnTo>
                <a:lnTo>
                  <a:pt x="128" y="6"/>
                </a:lnTo>
                <a:lnTo>
                  <a:pt x="128" y="5"/>
                </a:lnTo>
                <a:lnTo>
                  <a:pt x="127" y="3"/>
                </a:lnTo>
                <a:lnTo>
                  <a:pt x="125" y="2"/>
                </a:lnTo>
                <a:lnTo>
                  <a:pt x="120" y="1"/>
                </a:lnTo>
                <a:lnTo>
                  <a:pt x="114" y="1"/>
                </a:lnTo>
                <a:lnTo>
                  <a:pt x="114" y="1"/>
                </a:lnTo>
                <a:close/>
                <a:moveTo>
                  <a:pt x="21" y="133"/>
                </a:moveTo>
                <a:lnTo>
                  <a:pt x="22" y="134"/>
                </a:lnTo>
                <a:lnTo>
                  <a:pt x="25" y="135"/>
                </a:lnTo>
                <a:lnTo>
                  <a:pt x="26" y="138"/>
                </a:lnTo>
                <a:lnTo>
                  <a:pt x="27" y="139"/>
                </a:lnTo>
                <a:lnTo>
                  <a:pt x="27" y="140"/>
                </a:lnTo>
                <a:lnTo>
                  <a:pt x="27" y="142"/>
                </a:lnTo>
                <a:lnTo>
                  <a:pt x="26" y="143"/>
                </a:lnTo>
                <a:lnTo>
                  <a:pt x="25" y="146"/>
                </a:lnTo>
                <a:lnTo>
                  <a:pt x="22" y="147"/>
                </a:lnTo>
                <a:lnTo>
                  <a:pt x="21" y="148"/>
                </a:lnTo>
                <a:lnTo>
                  <a:pt x="18" y="148"/>
                </a:lnTo>
                <a:lnTo>
                  <a:pt x="17" y="147"/>
                </a:lnTo>
                <a:lnTo>
                  <a:pt x="14" y="146"/>
                </a:lnTo>
                <a:lnTo>
                  <a:pt x="13" y="143"/>
                </a:lnTo>
                <a:lnTo>
                  <a:pt x="12" y="142"/>
                </a:lnTo>
                <a:lnTo>
                  <a:pt x="12" y="140"/>
                </a:lnTo>
                <a:lnTo>
                  <a:pt x="12" y="139"/>
                </a:lnTo>
                <a:lnTo>
                  <a:pt x="13" y="138"/>
                </a:lnTo>
                <a:lnTo>
                  <a:pt x="14" y="135"/>
                </a:lnTo>
                <a:lnTo>
                  <a:pt x="17" y="134"/>
                </a:lnTo>
                <a:lnTo>
                  <a:pt x="18" y="133"/>
                </a:lnTo>
                <a:lnTo>
                  <a:pt x="21" y="133"/>
                </a:lnTo>
                <a:lnTo>
                  <a:pt x="21" y="133"/>
                </a:lnTo>
                <a:close/>
                <a:moveTo>
                  <a:pt x="53" y="79"/>
                </a:moveTo>
                <a:lnTo>
                  <a:pt x="5" y="126"/>
                </a:lnTo>
                <a:lnTo>
                  <a:pt x="3" y="130"/>
                </a:lnTo>
                <a:lnTo>
                  <a:pt x="1" y="133"/>
                </a:lnTo>
                <a:lnTo>
                  <a:pt x="0" y="137"/>
                </a:lnTo>
                <a:lnTo>
                  <a:pt x="0" y="140"/>
                </a:lnTo>
                <a:lnTo>
                  <a:pt x="0" y="144"/>
                </a:lnTo>
                <a:lnTo>
                  <a:pt x="1" y="148"/>
                </a:lnTo>
                <a:lnTo>
                  <a:pt x="3" y="151"/>
                </a:lnTo>
                <a:lnTo>
                  <a:pt x="5" y="155"/>
                </a:lnTo>
                <a:lnTo>
                  <a:pt x="9" y="157"/>
                </a:lnTo>
                <a:lnTo>
                  <a:pt x="12" y="159"/>
                </a:lnTo>
                <a:lnTo>
                  <a:pt x="16" y="160"/>
                </a:lnTo>
                <a:lnTo>
                  <a:pt x="23" y="160"/>
                </a:lnTo>
                <a:lnTo>
                  <a:pt x="27" y="159"/>
                </a:lnTo>
                <a:lnTo>
                  <a:pt x="30" y="157"/>
                </a:lnTo>
                <a:lnTo>
                  <a:pt x="34" y="155"/>
                </a:lnTo>
                <a:lnTo>
                  <a:pt x="73" y="116"/>
                </a:lnTo>
                <a:lnTo>
                  <a:pt x="71" y="111"/>
                </a:lnTo>
                <a:lnTo>
                  <a:pt x="70" y="106"/>
                </a:lnTo>
                <a:lnTo>
                  <a:pt x="70" y="102"/>
                </a:lnTo>
                <a:lnTo>
                  <a:pt x="70" y="97"/>
                </a:lnTo>
                <a:lnTo>
                  <a:pt x="53" y="79"/>
                </a:lnTo>
                <a:lnTo>
                  <a:pt x="53" y="79"/>
                </a:lnTo>
                <a:lnTo>
                  <a:pt x="53" y="79"/>
                </a:lnTo>
                <a:close/>
                <a:moveTo>
                  <a:pt x="19" y="0"/>
                </a:moveTo>
                <a:lnTo>
                  <a:pt x="0" y="21"/>
                </a:lnTo>
                <a:lnTo>
                  <a:pt x="29" y="61"/>
                </a:lnTo>
                <a:lnTo>
                  <a:pt x="49" y="61"/>
                </a:lnTo>
                <a:lnTo>
                  <a:pt x="82" y="94"/>
                </a:lnTo>
                <a:lnTo>
                  <a:pt x="81" y="97"/>
                </a:lnTo>
                <a:lnTo>
                  <a:pt x="80" y="101"/>
                </a:lnTo>
                <a:lnTo>
                  <a:pt x="80" y="104"/>
                </a:lnTo>
                <a:lnTo>
                  <a:pt x="80" y="108"/>
                </a:lnTo>
                <a:lnTo>
                  <a:pt x="81" y="111"/>
                </a:lnTo>
                <a:lnTo>
                  <a:pt x="82" y="114"/>
                </a:lnTo>
                <a:lnTo>
                  <a:pt x="84" y="118"/>
                </a:lnTo>
                <a:lnTo>
                  <a:pt x="87" y="120"/>
                </a:lnTo>
                <a:lnTo>
                  <a:pt x="123" y="157"/>
                </a:lnTo>
                <a:lnTo>
                  <a:pt x="125" y="158"/>
                </a:lnTo>
                <a:lnTo>
                  <a:pt x="127" y="159"/>
                </a:lnTo>
                <a:lnTo>
                  <a:pt x="129" y="160"/>
                </a:lnTo>
                <a:lnTo>
                  <a:pt x="134" y="160"/>
                </a:lnTo>
                <a:lnTo>
                  <a:pt x="136" y="159"/>
                </a:lnTo>
                <a:lnTo>
                  <a:pt x="138" y="158"/>
                </a:lnTo>
                <a:lnTo>
                  <a:pt x="140" y="157"/>
                </a:lnTo>
                <a:lnTo>
                  <a:pt x="157" y="140"/>
                </a:lnTo>
                <a:lnTo>
                  <a:pt x="158" y="139"/>
                </a:lnTo>
                <a:lnTo>
                  <a:pt x="159" y="137"/>
                </a:lnTo>
                <a:lnTo>
                  <a:pt x="160" y="134"/>
                </a:lnTo>
                <a:lnTo>
                  <a:pt x="160" y="132"/>
                </a:lnTo>
                <a:lnTo>
                  <a:pt x="160" y="130"/>
                </a:lnTo>
                <a:lnTo>
                  <a:pt x="159" y="128"/>
                </a:lnTo>
                <a:lnTo>
                  <a:pt x="158" y="126"/>
                </a:lnTo>
                <a:lnTo>
                  <a:pt x="157" y="124"/>
                </a:lnTo>
                <a:lnTo>
                  <a:pt x="120" y="88"/>
                </a:lnTo>
                <a:lnTo>
                  <a:pt x="117" y="85"/>
                </a:lnTo>
                <a:lnTo>
                  <a:pt x="114" y="83"/>
                </a:lnTo>
                <a:lnTo>
                  <a:pt x="110" y="82"/>
                </a:lnTo>
                <a:lnTo>
                  <a:pt x="107" y="81"/>
                </a:lnTo>
                <a:lnTo>
                  <a:pt x="103" y="81"/>
                </a:lnTo>
                <a:lnTo>
                  <a:pt x="100" y="81"/>
                </a:lnTo>
                <a:lnTo>
                  <a:pt x="96" y="82"/>
                </a:lnTo>
                <a:lnTo>
                  <a:pt x="93" y="83"/>
                </a:lnTo>
                <a:lnTo>
                  <a:pt x="59" y="50"/>
                </a:lnTo>
                <a:lnTo>
                  <a:pt x="59" y="31"/>
                </a:lnTo>
                <a:lnTo>
                  <a:pt x="19" y="0"/>
                </a:lnTo>
                <a:lnTo>
                  <a:pt x="19" y="0"/>
                </a:lnTo>
                <a:lnTo>
                  <a:pt x="1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A5A5D096-352A-5331-F5D5-5AAC1D025133}"/>
              </a:ext>
            </a:extLst>
          </p:cNvPr>
          <p:cNvSpPr>
            <a:spLocks noEditPoints="1"/>
          </p:cNvSpPr>
          <p:nvPr/>
        </p:nvSpPr>
        <p:spPr bwMode="auto">
          <a:xfrm>
            <a:off x="10663238" y="2473325"/>
            <a:ext cx="222250" cy="254000"/>
          </a:xfrm>
          <a:custGeom>
            <a:avLst/>
            <a:gdLst>
              <a:gd name="T0" fmla="*/ 51 w 140"/>
              <a:gd name="T1" fmla="*/ 1 h 160"/>
              <a:gd name="T2" fmla="*/ 47 w 140"/>
              <a:gd name="T3" fmla="*/ 3 h 160"/>
              <a:gd name="T4" fmla="*/ 43 w 140"/>
              <a:gd name="T5" fmla="*/ 10 h 160"/>
              <a:gd name="T6" fmla="*/ 7 w 140"/>
              <a:gd name="T7" fmla="*/ 11 h 160"/>
              <a:gd name="T8" fmla="*/ 3 w 140"/>
              <a:gd name="T9" fmla="*/ 13 h 160"/>
              <a:gd name="T10" fmla="*/ 0 w 140"/>
              <a:gd name="T11" fmla="*/ 17 h 160"/>
              <a:gd name="T12" fmla="*/ 0 w 140"/>
              <a:gd name="T13" fmla="*/ 27 h 160"/>
              <a:gd name="T14" fmla="*/ 2 w 140"/>
              <a:gd name="T15" fmla="*/ 30 h 160"/>
              <a:gd name="T16" fmla="*/ 138 w 140"/>
              <a:gd name="T17" fmla="*/ 31 h 160"/>
              <a:gd name="T18" fmla="*/ 140 w 140"/>
              <a:gd name="T19" fmla="*/ 29 h 160"/>
              <a:gd name="T20" fmla="*/ 140 w 140"/>
              <a:gd name="T21" fmla="*/ 18 h 160"/>
              <a:gd name="T22" fmla="*/ 140 w 140"/>
              <a:gd name="T23" fmla="*/ 15 h 160"/>
              <a:gd name="T24" fmla="*/ 136 w 140"/>
              <a:gd name="T25" fmla="*/ 11 h 160"/>
              <a:gd name="T26" fmla="*/ 133 w 140"/>
              <a:gd name="T27" fmla="*/ 10 h 160"/>
              <a:gd name="T28" fmla="*/ 95 w 140"/>
              <a:gd name="T29" fmla="*/ 5 h 160"/>
              <a:gd name="T30" fmla="*/ 92 w 140"/>
              <a:gd name="T31" fmla="*/ 2 h 160"/>
              <a:gd name="T32" fmla="*/ 88 w 140"/>
              <a:gd name="T33" fmla="*/ 0 h 160"/>
              <a:gd name="T34" fmla="*/ 53 w 140"/>
              <a:gd name="T35" fmla="*/ 0 h 160"/>
              <a:gd name="T36" fmla="*/ 44 w 140"/>
              <a:gd name="T37" fmla="*/ 62 h 160"/>
              <a:gd name="T38" fmla="*/ 46 w 140"/>
              <a:gd name="T39" fmla="*/ 66 h 160"/>
              <a:gd name="T40" fmla="*/ 45 w 140"/>
              <a:gd name="T41" fmla="*/ 138 h 160"/>
              <a:gd name="T42" fmla="*/ 42 w 140"/>
              <a:gd name="T43" fmla="*/ 140 h 160"/>
              <a:gd name="T44" fmla="*/ 38 w 140"/>
              <a:gd name="T45" fmla="*/ 140 h 160"/>
              <a:gd name="T46" fmla="*/ 36 w 140"/>
              <a:gd name="T47" fmla="*/ 137 h 160"/>
              <a:gd name="T48" fmla="*/ 36 w 140"/>
              <a:gd name="T49" fmla="*/ 66 h 160"/>
              <a:gd name="T50" fmla="*/ 37 w 140"/>
              <a:gd name="T51" fmla="*/ 63 h 160"/>
              <a:gd name="T52" fmla="*/ 40 w 140"/>
              <a:gd name="T53" fmla="*/ 61 h 160"/>
              <a:gd name="T54" fmla="*/ 42 w 140"/>
              <a:gd name="T55" fmla="*/ 61 h 160"/>
              <a:gd name="T56" fmla="*/ 74 w 140"/>
              <a:gd name="T57" fmla="*/ 62 h 160"/>
              <a:gd name="T58" fmla="*/ 76 w 140"/>
              <a:gd name="T59" fmla="*/ 66 h 160"/>
              <a:gd name="T60" fmla="*/ 75 w 140"/>
              <a:gd name="T61" fmla="*/ 138 h 160"/>
              <a:gd name="T62" fmla="*/ 72 w 140"/>
              <a:gd name="T63" fmla="*/ 140 h 160"/>
              <a:gd name="T64" fmla="*/ 68 w 140"/>
              <a:gd name="T65" fmla="*/ 140 h 160"/>
              <a:gd name="T66" fmla="*/ 66 w 140"/>
              <a:gd name="T67" fmla="*/ 137 h 160"/>
              <a:gd name="T68" fmla="*/ 66 w 140"/>
              <a:gd name="T69" fmla="*/ 66 h 160"/>
              <a:gd name="T70" fmla="*/ 67 w 140"/>
              <a:gd name="T71" fmla="*/ 63 h 160"/>
              <a:gd name="T72" fmla="*/ 70 w 140"/>
              <a:gd name="T73" fmla="*/ 61 h 160"/>
              <a:gd name="T74" fmla="*/ 72 w 140"/>
              <a:gd name="T75" fmla="*/ 61 h 160"/>
              <a:gd name="T76" fmla="*/ 104 w 140"/>
              <a:gd name="T77" fmla="*/ 62 h 160"/>
              <a:gd name="T78" fmla="*/ 105 w 140"/>
              <a:gd name="T79" fmla="*/ 66 h 160"/>
              <a:gd name="T80" fmla="*/ 105 w 140"/>
              <a:gd name="T81" fmla="*/ 138 h 160"/>
              <a:gd name="T82" fmla="*/ 102 w 140"/>
              <a:gd name="T83" fmla="*/ 140 h 160"/>
              <a:gd name="T84" fmla="*/ 98 w 140"/>
              <a:gd name="T85" fmla="*/ 140 h 160"/>
              <a:gd name="T86" fmla="*/ 96 w 140"/>
              <a:gd name="T87" fmla="*/ 137 h 160"/>
              <a:gd name="T88" fmla="*/ 95 w 140"/>
              <a:gd name="T89" fmla="*/ 66 h 160"/>
              <a:gd name="T90" fmla="*/ 97 w 140"/>
              <a:gd name="T91" fmla="*/ 63 h 160"/>
              <a:gd name="T92" fmla="*/ 99 w 140"/>
              <a:gd name="T93" fmla="*/ 61 h 160"/>
              <a:gd name="T94" fmla="*/ 102 w 140"/>
              <a:gd name="T95" fmla="*/ 61 h 160"/>
              <a:gd name="T96" fmla="*/ 13 w 140"/>
              <a:gd name="T97" fmla="*/ 41 h 160"/>
              <a:gd name="T98" fmla="*/ 11 w 140"/>
              <a:gd name="T99" fmla="*/ 43 h 160"/>
              <a:gd name="T100" fmla="*/ 11 w 140"/>
              <a:gd name="T101" fmla="*/ 145 h 160"/>
              <a:gd name="T102" fmla="*/ 12 w 140"/>
              <a:gd name="T103" fmla="*/ 151 h 160"/>
              <a:gd name="T104" fmla="*/ 15 w 140"/>
              <a:gd name="T105" fmla="*/ 156 h 160"/>
              <a:gd name="T106" fmla="*/ 20 w 140"/>
              <a:gd name="T107" fmla="*/ 159 h 160"/>
              <a:gd name="T108" fmla="*/ 26 w 140"/>
              <a:gd name="T109" fmla="*/ 160 h 160"/>
              <a:gd name="T110" fmla="*/ 118 w 140"/>
              <a:gd name="T111" fmla="*/ 160 h 160"/>
              <a:gd name="T112" fmla="*/ 124 w 140"/>
              <a:gd name="T113" fmla="*/ 158 h 160"/>
              <a:gd name="T114" fmla="*/ 128 w 140"/>
              <a:gd name="T115" fmla="*/ 154 h 160"/>
              <a:gd name="T116" fmla="*/ 130 w 140"/>
              <a:gd name="T117" fmla="*/ 148 h 160"/>
              <a:gd name="T118" fmla="*/ 130 w 140"/>
              <a:gd name="T119" fmla="*/ 45 h 160"/>
              <a:gd name="T120" fmla="*/ 129 w 140"/>
              <a:gd name="T121" fmla="*/ 42 h 160"/>
              <a:gd name="T122" fmla="*/ 127 w 140"/>
              <a:gd name="T123" fmla="*/ 41 h 160"/>
              <a:gd name="T124" fmla="*/ 15 w 140"/>
              <a:gd name="T125" fmla="*/ 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0" h="160">
                <a:moveTo>
                  <a:pt x="53" y="0"/>
                </a:moveTo>
                <a:lnTo>
                  <a:pt x="51" y="1"/>
                </a:lnTo>
                <a:lnTo>
                  <a:pt x="49" y="2"/>
                </a:lnTo>
                <a:lnTo>
                  <a:pt x="47" y="3"/>
                </a:lnTo>
                <a:lnTo>
                  <a:pt x="46" y="5"/>
                </a:lnTo>
                <a:lnTo>
                  <a:pt x="43" y="10"/>
                </a:lnTo>
                <a:lnTo>
                  <a:pt x="8" y="10"/>
                </a:lnTo>
                <a:lnTo>
                  <a:pt x="7" y="11"/>
                </a:lnTo>
                <a:lnTo>
                  <a:pt x="5" y="11"/>
                </a:lnTo>
                <a:lnTo>
                  <a:pt x="3" y="13"/>
                </a:lnTo>
                <a:lnTo>
                  <a:pt x="1" y="15"/>
                </a:lnTo>
                <a:lnTo>
                  <a:pt x="0" y="17"/>
                </a:lnTo>
                <a:lnTo>
                  <a:pt x="0" y="18"/>
                </a:lnTo>
                <a:lnTo>
                  <a:pt x="0" y="27"/>
                </a:lnTo>
                <a:lnTo>
                  <a:pt x="1" y="29"/>
                </a:lnTo>
                <a:lnTo>
                  <a:pt x="2" y="30"/>
                </a:lnTo>
                <a:lnTo>
                  <a:pt x="3" y="31"/>
                </a:lnTo>
                <a:lnTo>
                  <a:pt x="138" y="31"/>
                </a:lnTo>
                <a:lnTo>
                  <a:pt x="139" y="30"/>
                </a:lnTo>
                <a:lnTo>
                  <a:pt x="140" y="29"/>
                </a:lnTo>
                <a:lnTo>
                  <a:pt x="140" y="27"/>
                </a:lnTo>
                <a:lnTo>
                  <a:pt x="140" y="18"/>
                </a:lnTo>
                <a:lnTo>
                  <a:pt x="140" y="17"/>
                </a:lnTo>
                <a:lnTo>
                  <a:pt x="140" y="15"/>
                </a:lnTo>
                <a:lnTo>
                  <a:pt x="138" y="13"/>
                </a:lnTo>
                <a:lnTo>
                  <a:pt x="136" y="11"/>
                </a:lnTo>
                <a:lnTo>
                  <a:pt x="134" y="11"/>
                </a:lnTo>
                <a:lnTo>
                  <a:pt x="133" y="10"/>
                </a:lnTo>
                <a:lnTo>
                  <a:pt x="98" y="10"/>
                </a:lnTo>
                <a:lnTo>
                  <a:pt x="95" y="5"/>
                </a:lnTo>
                <a:lnTo>
                  <a:pt x="94" y="3"/>
                </a:lnTo>
                <a:lnTo>
                  <a:pt x="92" y="2"/>
                </a:lnTo>
                <a:lnTo>
                  <a:pt x="90" y="1"/>
                </a:lnTo>
                <a:lnTo>
                  <a:pt x="88" y="0"/>
                </a:lnTo>
                <a:lnTo>
                  <a:pt x="53" y="0"/>
                </a:lnTo>
                <a:lnTo>
                  <a:pt x="53" y="0"/>
                </a:lnTo>
                <a:close/>
                <a:moveTo>
                  <a:pt x="42" y="61"/>
                </a:moveTo>
                <a:lnTo>
                  <a:pt x="44" y="62"/>
                </a:lnTo>
                <a:lnTo>
                  <a:pt x="45" y="64"/>
                </a:lnTo>
                <a:lnTo>
                  <a:pt x="46" y="66"/>
                </a:lnTo>
                <a:lnTo>
                  <a:pt x="46" y="136"/>
                </a:lnTo>
                <a:lnTo>
                  <a:pt x="45" y="138"/>
                </a:lnTo>
                <a:lnTo>
                  <a:pt x="44" y="139"/>
                </a:lnTo>
                <a:lnTo>
                  <a:pt x="42" y="140"/>
                </a:lnTo>
                <a:lnTo>
                  <a:pt x="40" y="140"/>
                </a:lnTo>
                <a:lnTo>
                  <a:pt x="38" y="140"/>
                </a:lnTo>
                <a:lnTo>
                  <a:pt x="37" y="139"/>
                </a:lnTo>
                <a:lnTo>
                  <a:pt x="36" y="137"/>
                </a:lnTo>
                <a:lnTo>
                  <a:pt x="36" y="135"/>
                </a:lnTo>
                <a:lnTo>
                  <a:pt x="36" y="66"/>
                </a:lnTo>
                <a:lnTo>
                  <a:pt x="36" y="64"/>
                </a:lnTo>
                <a:lnTo>
                  <a:pt x="37" y="63"/>
                </a:lnTo>
                <a:lnTo>
                  <a:pt x="38" y="62"/>
                </a:lnTo>
                <a:lnTo>
                  <a:pt x="40" y="61"/>
                </a:lnTo>
                <a:lnTo>
                  <a:pt x="42" y="61"/>
                </a:lnTo>
                <a:lnTo>
                  <a:pt x="42" y="61"/>
                </a:lnTo>
                <a:close/>
                <a:moveTo>
                  <a:pt x="72" y="61"/>
                </a:moveTo>
                <a:lnTo>
                  <a:pt x="74" y="62"/>
                </a:lnTo>
                <a:lnTo>
                  <a:pt x="75" y="64"/>
                </a:lnTo>
                <a:lnTo>
                  <a:pt x="76" y="66"/>
                </a:lnTo>
                <a:lnTo>
                  <a:pt x="76" y="136"/>
                </a:lnTo>
                <a:lnTo>
                  <a:pt x="75" y="138"/>
                </a:lnTo>
                <a:lnTo>
                  <a:pt x="74" y="139"/>
                </a:lnTo>
                <a:lnTo>
                  <a:pt x="72" y="140"/>
                </a:lnTo>
                <a:lnTo>
                  <a:pt x="70" y="140"/>
                </a:lnTo>
                <a:lnTo>
                  <a:pt x="68" y="140"/>
                </a:lnTo>
                <a:lnTo>
                  <a:pt x="67" y="139"/>
                </a:lnTo>
                <a:lnTo>
                  <a:pt x="66" y="137"/>
                </a:lnTo>
                <a:lnTo>
                  <a:pt x="66" y="135"/>
                </a:lnTo>
                <a:lnTo>
                  <a:pt x="66" y="66"/>
                </a:lnTo>
                <a:lnTo>
                  <a:pt x="66" y="64"/>
                </a:lnTo>
                <a:lnTo>
                  <a:pt x="67" y="63"/>
                </a:lnTo>
                <a:lnTo>
                  <a:pt x="68" y="62"/>
                </a:lnTo>
                <a:lnTo>
                  <a:pt x="70" y="61"/>
                </a:lnTo>
                <a:lnTo>
                  <a:pt x="72" y="61"/>
                </a:lnTo>
                <a:lnTo>
                  <a:pt x="72" y="61"/>
                </a:lnTo>
                <a:close/>
                <a:moveTo>
                  <a:pt x="102" y="61"/>
                </a:moveTo>
                <a:lnTo>
                  <a:pt x="104" y="62"/>
                </a:lnTo>
                <a:lnTo>
                  <a:pt x="105" y="64"/>
                </a:lnTo>
                <a:lnTo>
                  <a:pt x="105" y="66"/>
                </a:lnTo>
                <a:lnTo>
                  <a:pt x="105" y="136"/>
                </a:lnTo>
                <a:lnTo>
                  <a:pt x="105" y="138"/>
                </a:lnTo>
                <a:lnTo>
                  <a:pt x="104" y="139"/>
                </a:lnTo>
                <a:lnTo>
                  <a:pt x="102" y="140"/>
                </a:lnTo>
                <a:lnTo>
                  <a:pt x="99" y="140"/>
                </a:lnTo>
                <a:lnTo>
                  <a:pt x="98" y="140"/>
                </a:lnTo>
                <a:lnTo>
                  <a:pt x="97" y="139"/>
                </a:lnTo>
                <a:lnTo>
                  <a:pt x="96" y="137"/>
                </a:lnTo>
                <a:lnTo>
                  <a:pt x="95" y="135"/>
                </a:lnTo>
                <a:lnTo>
                  <a:pt x="95" y="66"/>
                </a:lnTo>
                <a:lnTo>
                  <a:pt x="96" y="64"/>
                </a:lnTo>
                <a:lnTo>
                  <a:pt x="97" y="63"/>
                </a:lnTo>
                <a:lnTo>
                  <a:pt x="98" y="62"/>
                </a:lnTo>
                <a:lnTo>
                  <a:pt x="99" y="61"/>
                </a:lnTo>
                <a:lnTo>
                  <a:pt x="102" y="61"/>
                </a:lnTo>
                <a:lnTo>
                  <a:pt x="102" y="61"/>
                </a:lnTo>
                <a:close/>
                <a:moveTo>
                  <a:pt x="15" y="41"/>
                </a:moveTo>
                <a:lnTo>
                  <a:pt x="13" y="41"/>
                </a:lnTo>
                <a:lnTo>
                  <a:pt x="12" y="42"/>
                </a:lnTo>
                <a:lnTo>
                  <a:pt x="11" y="43"/>
                </a:lnTo>
                <a:lnTo>
                  <a:pt x="11" y="45"/>
                </a:lnTo>
                <a:lnTo>
                  <a:pt x="11" y="145"/>
                </a:lnTo>
                <a:lnTo>
                  <a:pt x="11" y="148"/>
                </a:lnTo>
                <a:lnTo>
                  <a:pt x="12" y="151"/>
                </a:lnTo>
                <a:lnTo>
                  <a:pt x="13" y="154"/>
                </a:lnTo>
                <a:lnTo>
                  <a:pt x="15" y="156"/>
                </a:lnTo>
                <a:lnTo>
                  <a:pt x="17" y="158"/>
                </a:lnTo>
                <a:lnTo>
                  <a:pt x="20" y="159"/>
                </a:lnTo>
                <a:lnTo>
                  <a:pt x="23" y="160"/>
                </a:lnTo>
                <a:lnTo>
                  <a:pt x="26" y="160"/>
                </a:lnTo>
                <a:lnTo>
                  <a:pt x="115" y="160"/>
                </a:lnTo>
                <a:lnTo>
                  <a:pt x="118" y="160"/>
                </a:lnTo>
                <a:lnTo>
                  <a:pt x="121" y="159"/>
                </a:lnTo>
                <a:lnTo>
                  <a:pt x="124" y="158"/>
                </a:lnTo>
                <a:lnTo>
                  <a:pt x="126" y="156"/>
                </a:lnTo>
                <a:lnTo>
                  <a:pt x="128" y="154"/>
                </a:lnTo>
                <a:lnTo>
                  <a:pt x="129" y="151"/>
                </a:lnTo>
                <a:lnTo>
                  <a:pt x="130" y="148"/>
                </a:lnTo>
                <a:lnTo>
                  <a:pt x="130" y="145"/>
                </a:lnTo>
                <a:lnTo>
                  <a:pt x="130" y="45"/>
                </a:lnTo>
                <a:lnTo>
                  <a:pt x="130" y="43"/>
                </a:lnTo>
                <a:lnTo>
                  <a:pt x="129" y="42"/>
                </a:lnTo>
                <a:lnTo>
                  <a:pt x="128" y="41"/>
                </a:lnTo>
                <a:lnTo>
                  <a:pt x="127" y="41"/>
                </a:lnTo>
                <a:lnTo>
                  <a:pt x="15" y="41"/>
                </a:lnTo>
                <a:lnTo>
                  <a:pt x="15" y="4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34F58870-107E-580D-561F-F9E4ABB95A25}"/>
              </a:ext>
            </a:extLst>
          </p:cNvPr>
          <p:cNvSpPr>
            <a:spLocks/>
          </p:cNvSpPr>
          <p:nvPr/>
        </p:nvSpPr>
        <p:spPr bwMode="auto">
          <a:xfrm>
            <a:off x="11231563" y="2473325"/>
            <a:ext cx="187325" cy="254000"/>
          </a:xfrm>
          <a:custGeom>
            <a:avLst/>
            <a:gdLst>
              <a:gd name="T0" fmla="*/ 57 w 118"/>
              <a:gd name="T1" fmla="*/ 1 h 160"/>
              <a:gd name="T2" fmla="*/ 22 w 118"/>
              <a:gd name="T3" fmla="*/ 39 h 160"/>
              <a:gd name="T4" fmla="*/ 20 w 118"/>
              <a:gd name="T5" fmla="*/ 43 h 160"/>
              <a:gd name="T6" fmla="*/ 20 w 118"/>
              <a:gd name="T7" fmla="*/ 46 h 160"/>
              <a:gd name="T8" fmla="*/ 23 w 118"/>
              <a:gd name="T9" fmla="*/ 50 h 160"/>
              <a:gd name="T10" fmla="*/ 26 w 118"/>
              <a:gd name="T11" fmla="*/ 51 h 160"/>
              <a:gd name="T12" fmla="*/ 12 w 118"/>
              <a:gd name="T13" fmla="*/ 79 h 160"/>
              <a:gd name="T14" fmla="*/ 10 w 118"/>
              <a:gd name="T15" fmla="*/ 83 h 160"/>
              <a:gd name="T16" fmla="*/ 11 w 118"/>
              <a:gd name="T17" fmla="*/ 86 h 160"/>
              <a:gd name="T18" fmla="*/ 13 w 118"/>
              <a:gd name="T19" fmla="*/ 89 h 160"/>
              <a:gd name="T20" fmla="*/ 17 w 118"/>
              <a:gd name="T21" fmla="*/ 91 h 160"/>
              <a:gd name="T22" fmla="*/ 2 w 118"/>
              <a:gd name="T23" fmla="*/ 119 h 160"/>
              <a:gd name="T24" fmla="*/ 0 w 118"/>
              <a:gd name="T25" fmla="*/ 122 h 160"/>
              <a:gd name="T26" fmla="*/ 1 w 118"/>
              <a:gd name="T27" fmla="*/ 126 h 160"/>
              <a:gd name="T28" fmla="*/ 3 w 118"/>
              <a:gd name="T29" fmla="*/ 129 h 160"/>
              <a:gd name="T30" fmla="*/ 49 w 118"/>
              <a:gd name="T31" fmla="*/ 130 h 160"/>
              <a:gd name="T32" fmla="*/ 40 w 118"/>
              <a:gd name="T33" fmla="*/ 153 h 160"/>
              <a:gd name="T34" fmla="*/ 39 w 118"/>
              <a:gd name="T35" fmla="*/ 156 h 160"/>
              <a:gd name="T36" fmla="*/ 40 w 118"/>
              <a:gd name="T37" fmla="*/ 158 h 160"/>
              <a:gd name="T38" fmla="*/ 42 w 118"/>
              <a:gd name="T39" fmla="*/ 160 h 160"/>
              <a:gd name="T40" fmla="*/ 75 w 118"/>
              <a:gd name="T41" fmla="*/ 160 h 160"/>
              <a:gd name="T42" fmla="*/ 78 w 118"/>
              <a:gd name="T43" fmla="*/ 159 h 160"/>
              <a:gd name="T44" fmla="*/ 79 w 118"/>
              <a:gd name="T45" fmla="*/ 157 h 160"/>
              <a:gd name="T46" fmla="*/ 79 w 118"/>
              <a:gd name="T47" fmla="*/ 154 h 160"/>
              <a:gd name="T48" fmla="*/ 69 w 118"/>
              <a:gd name="T49" fmla="*/ 138 h 160"/>
              <a:gd name="T50" fmla="*/ 113 w 118"/>
              <a:gd name="T51" fmla="*/ 130 h 160"/>
              <a:gd name="T52" fmla="*/ 117 w 118"/>
              <a:gd name="T53" fmla="*/ 128 h 160"/>
              <a:gd name="T54" fmla="*/ 118 w 118"/>
              <a:gd name="T55" fmla="*/ 124 h 160"/>
              <a:gd name="T56" fmla="*/ 118 w 118"/>
              <a:gd name="T57" fmla="*/ 120 h 160"/>
              <a:gd name="T58" fmla="*/ 92 w 118"/>
              <a:gd name="T59" fmla="*/ 91 h 160"/>
              <a:gd name="T60" fmla="*/ 104 w 118"/>
              <a:gd name="T61" fmla="*/ 90 h 160"/>
              <a:gd name="T62" fmla="*/ 107 w 118"/>
              <a:gd name="T63" fmla="*/ 88 h 160"/>
              <a:gd name="T64" fmla="*/ 108 w 118"/>
              <a:gd name="T65" fmla="*/ 85 h 160"/>
              <a:gd name="T66" fmla="*/ 108 w 118"/>
              <a:gd name="T67" fmla="*/ 81 h 160"/>
              <a:gd name="T68" fmla="*/ 83 w 118"/>
              <a:gd name="T69" fmla="*/ 51 h 160"/>
              <a:gd name="T70" fmla="*/ 94 w 118"/>
              <a:gd name="T71" fmla="*/ 50 h 160"/>
              <a:gd name="T72" fmla="*/ 97 w 118"/>
              <a:gd name="T73" fmla="*/ 48 h 160"/>
              <a:gd name="T74" fmla="*/ 99 w 118"/>
              <a:gd name="T75" fmla="*/ 45 h 160"/>
              <a:gd name="T76" fmla="*/ 98 w 118"/>
              <a:gd name="T77" fmla="*/ 41 h 160"/>
              <a:gd name="T78" fmla="*/ 63 w 118"/>
              <a:gd name="T79" fmla="*/ 2 h 160"/>
              <a:gd name="T80" fmla="*/ 59 w 118"/>
              <a:gd name="T81" fmla="*/ 0 h 160"/>
              <a:gd name="T82" fmla="*/ 59 w 118"/>
              <a:gd name="T8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8" h="160">
                <a:moveTo>
                  <a:pt x="59" y="0"/>
                </a:moveTo>
                <a:lnTo>
                  <a:pt x="57" y="1"/>
                </a:lnTo>
                <a:lnTo>
                  <a:pt x="56" y="2"/>
                </a:lnTo>
                <a:lnTo>
                  <a:pt x="22" y="39"/>
                </a:lnTo>
                <a:lnTo>
                  <a:pt x="21" y="41"/>
                </a:lnTo>
                <a:lnTo>
                  <a:pt x="20" y="43"/>
                </a:lnTo>
                <a:lnTo>
                  <a:pt x="20" y="45"/>
                </a:lnTo>
                <a:lnTo>
                  <a:pt x="20" y="46"/>
                </a:lnTo>
                <a:lnTo>
                  <a:pt x="22" y="48"/>
                </a:lnTo>
                <a:lnTo>
                  <a:pt x="23" y="50"/>
                </a:lnTo>
                <a:lnTo>
                  <a:pt x="24" y="50"/>
                </a:lnTo>
                <a:lnTo>
                  <a:pt x="26" y="51"/>
                </a:lnTo>
                <a:lnTo>
                  <a:pt x="35" y="51"/>
                </a:lnTo>
                <a:lnTo>
                  <a:pt x="12" y="79"/>
                </a:lnTo>
                <a:lnTo>
                  <a:pt x="11" y="81"/>
                </a:lnTo>
                <a:lnTo>
                  <a:pt x="10" y="83"/>
                </a:lnTo>
                <a:lnTo>
                  <a:pt x="10" y="85"/>
                </a:lnTo>
                <a:lnTo>
                  <a:pt x="11" y="86"/>
                </a:lnTo>
                <a:lnTo>
                  <a:pt x="12" y="88"/>
                </a:lnTo>
                <a:lnTo>
                  <a:pt x="13" y="89"/>
                </a:lnTo>
                <a:lnTo>
                  <a:pt x="15" y="90"/>
                </a:lnTo>
                <a:lnTo>
                  <a:pt x="17" y="91"/>
                </a:lnTo>
                <a:lnTo>
                  <a:pt x="26" y="91"/>
                </a:lnTo>
                <a:lnTo>
                  <a:pt x="2" y="119"/>
                </a:lnTo>
                <a:lnTo>
                  <a:pt x="1" y="120"/>
                </a:lnTo>
                <a:lnTo>
                  <a:pt x="0" y="122"/>
                </a:lnTo>
                <a:lnTo>
                  <a:pt x="0" y="124"/>
                </a:lnTo>
                <a:lnTo>
                  <a:pt x="1" y="126"/>
                </a:lnTo>
                <a:lnTo>
                  <a:pt x="2" y="128"/>
                </a:lnTo>
                <a:lnTo>
                  <a:pt x="3" y="129"/>
                </a:lnTo>
                <a:lnTo>
                  <a:pt x="5" y="130"/>
                </a:lnTo>
                <a:lnTo>
                  <a:pt x="49" y="130"/>
                </a:lnTo>
                <a:lnTo>
                  <a:pt x="49" y="138"/>
                </a:lnTo>
                <a:lnTo>
                  <a:pt x="40" y="153"/>
                </a:lnTo>
                <a:lnTo>
                  <a:pt x="39" y="154"/>
                </a:lnTo>
                <a:lnTo>
                  <a:pt x="39" y="156"/>
                </a:lnTo>
                <a:lnTo>
                  <a:pt x="40" y="157"/>
                </a:lnTo>
                <a:lnTo>
                  <a:pt x="40" y="158"/>
                </a:lnTo>
                <a:lnTo>
                  <a:pt x="41" y="159"/>
                </a:lnTo>
                <a:lnTo>
                  <a:pt x="42" y="160"/>
                </a:lnTo>
                <a:lnTo>
                  <a:pt x="43" y="160"/>
                </a:lnTo>
                <a:lnTo>
                  <a:pt x="75" y="160"/>
                </a:lnTo>
                <a:lnTo>
                  <a:pt x="77" y="160"/>
                </a:lnTo>
                <a:lnTo>
                  <a:pt x="78" y="159"/>
                </a:lnTo>
                <a:lnTo>
                  <a:pt x="78" y="158"/>
                </a:lnTo>
                <a:lnTo>
                  <a:pt x="79" y="157"/>
                </a:lnTo>
                <a:lnTo>
                  <a:pt x="79" y="156"/>
                </a:lnTo>
                <a:lnTo>
                  <a:pt x="79" y="154"/>
                </a:lnTo>
                <a:lnTo>
                  <a:pt x="79" y="153"/>
                </a:lnTo>
                <a:lnTo>
                  <a:pt x="69" y="138"/>
                </a:lnTo>
                <a:lnTo>
                  <a:pt x="69" y="130"/>
                </a:lnTo>
                <a:lnTo>
                  <a:pt x="113" y="130"/>
                </a:lnTo>
                <a:lnTo>
                  <a:pt x="115" y="129"/>
                </a:lnTo>
                <a:lnTo>
                  <a:pt x="117" y="128"/>
                </a:lnTo>
                <a:lnTo>
                  <a:pt x="118" y="126"/>
                </a:lnTo>
                <a:lnTo>
                  <a:pt x="118" y="124"/>
                </a:lnTo>
                <a:lnTo>
                  <a:pt x="118" y="122"/>
                </a:lnTo>
                <a:lnTo>
                  <a:pt x="118" y="120"/>
                </a:lnTo>
                <a:lnTo>
                  <a:pt x="117" y="119"/>
                </a:lnTo>
                <a:lnTo>
                  <a:pt x="92" y="91"/>
                </a:lnTo>
                <a:lnTo>
                  <a:pt x="102" y="91"/>
                </a:lnTo>
                <a:lnTo>
                  <a:pt x="104" y="90"/>
                </a:lnTo>
                <a:lnTo>
                  <a:pt x="105" y="89"/>
                </a:lnTo>
                <a:lnTo>
                  <a:pt x="107" y="88"/>
                </a:lnTo>
                <a:lnTo>
                  <a:pt x="108" y="86"/>
                </a:lnTo>
                <a:lnTo>
                  <a:pt x="108" y="85"/>
                </a:lnTo>
                <a:lnTo>
                  <a:pt x="108" y="83"/>
                </a:lnTo>
                <a:lnTo>
                  <a:pt x="108" y="81"/>
                </a:lnTo>
                <a:lnTo>
                  <a:pt x="107" y="79"/>
                </a:lnTo>
                <a:lnTo>
                  <a:pt x="83" y="51"/>
                </a:lnTo>
                <a:lnTo>
                  <a:pt x="92" y="51"/>
                </a:lnTo>
                <a:lnTo>
                  <a:pt x="94" y="50"/>
                </a:lnTo>
                <a:lnTo>
                  <a:pt x="96" y="50"/>
                </a:lnTo>
                <a:lnTo>
                  <a:pt x="97" y="48"/>
                </a:lnTo>
                <a:lnTo>
                  <a:pt x="98" y="46"/>
                </a:lnTo>
                <a:lnTo>
                  <a:pt x="99" y="45"/>
                </a:lnTo>
                <a:lnTo>
                  <a:pt x="99" y="43"/>
                </a:lnTo>
                <a:lnTo>
                  <a:pt x="98" y="41"/>
                </a:lnTo>
                <a:lnTo>
                  <a:pt x="97" y="39"/>
                </a:lnTo>
                <a:lnTo>
                  <a:pt x="63" y="2"/>
                </a:lnTo>
                <a:lnTo>
                  <a:pt x="61" y="1"/>
                </a:lnTo>
                <a:lnTo>
                  <a:pt x="59" y="0"/>
                </a:lnTo>
                <a:lnTo>
                  <a:pt x="59" y="0"/>
                </a:lnTo>
                <a:lnTo>
                  <a:pt x="5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219CC870-DEDB-A3CE-000D-DAC7176BDF2E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1935163"/>
            <a:ext cx="254000" cy="225425"/>
          </a:xfrm>
          <a:custGeom>
            <a:avLst/>
            <a:gdLst>
              <a:gd name="T0" fmla="*/ 37 w 160"/>
              <a:gd name="T1" fmla="*/ 48 h 142"/>
              <a:gd name="T2" fmla="*/ 33 w 160"/>
              <a:gd name="T3" fmla="*/ 57 h 142"/>
              <a:gd name="T4" fmla="*/ 20 w 160"/>
              <a:gd name="T5" fmla="*/ 46 h 142"/>
              <a:gd name="T6" fmla="*/ 18 w 160"/>
              <a:gd name="T7" fmla="*/ 35 h 142"/>
              <a:gd name="T8" fmla="*/ 142 w 160"/>
              <a:gd name="T9" fmla="*/ 35 h 142"/>
              <a:gd name="T10" fmla="*/ 142 w 160"/>
              <a:gd name="T11" fmla="*/ 43 h 142"/>
              <a:gd name="T12" fmla="*/ 133 w 160"/>
              <a:gd name="T13" fmla="*/ 53 h 142"/>
              <a:gd name="T14" fmla="*/ 122 w 160"/>
              <a:gd name="T15" fmla="*/ 54 h 142"/>
              <a:gd name="T16" fmla="*/ 125 w 160"/>
              <a:gd name="T17" fmla="*/ 35 h 142"/>
              <a:gd name="T18" fmla="*/ 42 w 160"/>
              <a:gd name="T19" fmla="*/ 0 h 142"/>
              <a:gd name="T20" fmla="*/ 38 w 160"/>
              <a:gd name="T21" fmla="*/ 2 h 142"/>
              <a:gd name="T22" fmla="*/ 36 w 160"/>
              <a:gd name="T23" fmla="*/ 7 h 142"/>
              <a:gd name="T24" fmla="*/ 6 w 160"/>
              <a:gd name="T25" fmla="*/ 18 h 142"/>
              <a:gd name="T26" fmla="*/ 1 w 160"/>
              <a:gd name="T27" fmla="*/ 22 h 142"/>
              <a:gd name="T28" fmla="*/ 0 w 160"/>
              <a:gd name="T29" fmla="*/ 40 h 142"/>
              <a:gd name="T30" fmla="*/ 3 w 160"/>
              <a:gd name="T31" fmla="*/ 51 h 142"/>
              <a:gd name="T32" fmla="*/ 10 w 160"/>
              <a:gd name="T33" fmla="*/ 62 h 142"/>
              <a:gd name="T34" fmla="*/ 21 w 160"/>
              <a:gd name="T35" fmla="*/ 70 h 142"/>
              <a:gd name="T36" fmla="*/ 40 w 160"/>
              <a:gd name="T37" fmla="*/ 78 h 142"/>
              <a:gd name="T38" fmla="*/ 55 w 160"/>
              <a:gd name="T39" fmla="*/ 88 h 142"/>
              <a:gd name="T40" fmla="*/ 65 w 160"/>
              <a:gd name="T41" fmla="*/ 99 h 142"/>
              <a:gd name="T42" fmla="*/ 53 w 160"/>
              <a:gd name="T43" fmla="*/ 120 h 142"/>
              <a:gd name="T44" fmla="*/ 44 w 160"/>
              <a:gd name="T45" fmla="*/ 122 h 142"/>
              <a:gd name="T46" fmla="*/ 37 w 160"/>
              <a:gd name="T47" fmla="*/ 129 h 142"/>
              <a:gd name="T48" fmla="*/ 36 w 160"/>
              <a:gd name="T49" fmla="*/ 139 h 142"/>
              <a:gd name="T50" fmla="*/ 38 w 160"/>
              <a:gd name="T51" fmla="*/ 141 h 142"/>
              <a:gd name="T52" fmla="*/ 123 w 160"/>
              <a:gd name="T53" fmla="*/ 141 h 142"/>
              <a:gd name="T54" fmla="*/ 125 w 160"/>
              <a:gd name="T55" fmla="*/ 139 h 142"/>
              <a:gd name="T56" fmla="*/ 124 w 160"/>
              <a:gd name="T57" fmla="*/ 129 h 142"/>
              <a:gd name="T58" fmla="*/ 117 w 160"/>
              <a:gd name="T59" fmla="*/ 122 h 142"/>
              <a:gd name="T60" fmla="*/ 107 w 160"/>
              <a:gd name="T61" fmla="*/ 120 h 142"/>
              <a:gd name="T62" fmla="*/ 96 w 160"/>
              <a:gd name="T63" fmla="*/ 99 h 142"/>
              <a:gd name="T64" fmla="*/ 106 w 160"/>
              <a:gd name="T65" fmla="*/ 88 h 142"/>
              <a:gd name="T66" fmla="*/ 121 w 160"/>
              <a:gd name="T67" fmla="*/ 78 h 142"/>
              <a:gd name="T68" fmla="*/ 140 w 160"/>
              <a:gd name="T69" fmla="*/ 70 h 142"/>
              <a:gd name="T70" fmla="*/ 150 w 160"/>
              <a:gd name="T71" fmla="*/ 62 h 142"/>
              <a:gd name="T72" fmla="*/ 158 w 160"/>
              <a:gd name="T73" fmla="*/ 51 h 142"/>
              <a:gd name="T74" fmla="*/ 160 w 160"/>
              <a:gd name="T75" fmla="*/ 40 h 142"/>
              <a:gd name="T76" fmla="*/ 160 w 160"/>
              <a:gd name="T77" fmla="*/ 22 h 142"/>
              <a:gd name="T78" fmla="*/ 155 w 160"/>
              <a:gd name="T79" fmla="*/ 18 h 142"/>
              <a:gd name="T80" fmla="*/ 125 w 160"/>
              <a:gd name="T81" fmla="*/ 7 h 142"/>
              <a:gd name="T82" fmla="*/ 123 w 160"/>
              <a:gd name="T83" fmla="*/ 2 h 142"/>
              <a:gd name="T84" fmla="*/ 118 w 160"/>
              <a:gd name="T85" fmla="*/ 0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42">
                <a:moveTo>
                  <a:pt x="36" y="35"/>
                </a:moveTo>
                <a:lnTo>
                  <a:pt x="36" y="42"/>
                </a:lnTo>
                <a:lnTo>
                  <a:pt x="37" y="48"/>
                </a:lnTo>
                <a:lnTo>
                  <a:pt x="38" y="54"/>
                </a:lnTo>
                <a:lnTo>
                  <a:pt x="40" y="60"/>
                </a:lnTo>
                <a:lnTo>
                  <a:pt x="33" y="57"/>
                </a:lnTo>
                <a:lnTo>
                  <a:pt x="28" y="53"/>
                </a:lnTo>
                <a:lnTo>
                  <a:pt x="24" y="50"/>
                </a:lnTo>
                <a:lnTo>
                  <a:pt x="20" y="46"/>
                </a:lnTo>
                <a:lnTo>
                  <a:pt x="19" y="43"/>
                </a:lnTo>
                <a:lnTo>
                  <a:pt x="18" y="40"/>
                </a:lnTo>
                <a:lnTo>
                  <a:pt x="18" y="35"/>
                </a:lnTo>
                <a:lnTo>
                  <a:pt x="36" y="35"/>
                </a:lnTo>
                <a:lnTo>
                  <a:pt x="36" y="35"/>
                </a:lnTo>
                <a:close/>
                <a:moveTo>
                  <a:pt x="142" y="35"/>
                </a:moveTo>
                <a:lnTo>
                  <a:pt x="142" y="40"/>
                </a:lnTo>
                <a:lnTo>
                  <a:pt x="142" y="42"/>
                </a:lnTo>
                <a:lnTo>
                  <a:pt x="142" y="43"/>
                </a:lnTo>
                <a:lnTo>
                  <a:pt x="140" y="47"/>
                </a:lnTo>
                <a:lnTo>
                  <a:pt x="137" y="51"/>
                </a:lnTo>
                <a:lnTo>
                  <a:pt x="133" y="53"/>
                </a:lnTo>
                <a:lnTo>
                  <a:pt x="127" y="57"/>
                </a:lnTo>
                <a:lnTo>
                  <a:pt x="121" y="60"/>
                </a:lnTo>
                <a:lnTo>
                  <a:pt x="122" y="54"/>
                </a:lnTo>
                <a:lnTo>
                  <a:pt x="124" y="48"/>
                </a:lnTo>
                <a:lnTo>
                  <a:pt x="125" y="42"/>
                </a:lnTo>
                <a:lnTo>
                  <a:pt x="125" y="35"/>
                </a:lnTo>
                <a:lnTo>
                  <a:pt x="142" y="35"/>
                </a:lnTo>
                <a:lnTo>
                  <a:pt x="142" y="35"/>
                </a:lnTo>
                <a:close/>
                <a:moveTo>
                  <a:pt x="42" y="0"/>
                </a:moveTo>
                <a:lnTo>
                  <a:pt x="41" y="0"/>
                </a:lnTo>
                <a:lnTo>
                  <a:pt x="40" y="1"/>
                </a:lnTo>
                <a:lnTo>
                  <a:pt x="38" y="2"/>
                </a:lnTo>
                <a:lnTo>
                  <a:pt x="36" y="4"/>
                </a:lnTo>
                <a:lnTo>
                  <a:pt x="36" y="5"/>
                </a:lnTo>
                <a:lnTo>
                  <a:pt x="36" y="7"/>
                </a:lnTo>
                <a:lnTo>
                  <a:pt x="36" y="18"/>
                </a:lnTo>
                <a:lnTo>
                  <a:pt x="7" y="18"/>
                </a:lnTo>
                <a:lnTo>
                  <a:pt x="6" y="18"/>
                </a:lnTo>
                <a:lnTo>
                  <a:pt x="4" y="18"/>
                </a:lnTo>
                <a:lnTo>
                  <a:pt x="2" y="20"/>
                </a:lnTo>
                <a:lnTo>
                  <a:pt x="1" y="22"/>
                </a:lnTo>
                <a:lnTo>
                  <a:pt x="0" y="23"/>
                </a:lnTo>
                <a:lnTo>
                  <a:pt x="0" y="24"/>
                </a:lnTo>
                <a:lnTo>
                  <a:pt x="0" y="40"/>
                </a:lnTo>
                <a:lnTo>
                  <a:pt x="0" y="43"/>
                </a:lnTo>
                <a:lnTo>
                  <a:pt x="1" y="47"/>
                </a:lnTo>
                <a:lnTo>
                  <a:pt x="3" y="51"/>
                </a:lnTo>
                <a:lnTo>
                  <a:pt x="5" y="55"/>
                </a:lnTo>
                <a:lnTo>
                  <a:pt x="7" y="58"/>
                </a:lnTo>
                <a:lnTo>
                  <a:pt x="10" y="62"/>
                </a:lnTo>
                <a:lnTo>
                  <a:pt x="14" y="65"/>
                </a:lnTo>
                <a:lnTo>
                  <a:pt x="17" y="68"/>
                </a:lnTo>
                <a:lnTo>
                  <a:pt x="21" y="70"/>
                </a:lnTo>
                <a:lnTo>
                  <a:pt x="24" y="72"/>
                </a:lnTo>
                <a:lnTo>
                  <a:pt x="32" y="76"/>
                </a:lnTo>
                <a:lnTo>
                  <a:pt x="40" y="78"/>
                </a:lnTo>
                <a:lnTo>
                  <a:pt x="48" y="80"/>
                </a:lnTo>
                <a:lnTo>
                  <a:pt x="51" y="84"/>
                </a:lnTo>
                <a:lnTo>
                  <a:pt x="55" y="88"/>
                </a:lnTo>
                <a:lnTo>
                  <a:pt x="58" y="92"/>
                </a:lnTo>
                <a:lnTo>
                  <a:pt x="61" y="95"/>
                </a:lnTo>
                <a:lnTo>
                  <a:pt x="65" y="99"/>
                </a:lnTo>
                <a:lnTo>
                  <a:pt x="67" y="100"/>
                </a:lnTo>
                <a:lnTo>
                  <a:pt x="67" y="120"/>
                </a:lnTo>
                <a:lnTo>
                  <a:pt x="53" y="120"/>
                </a:lnTo>
                <a:lnTo>
                  <a:pt x="50" y="120"/>
                </a:lnTo>
                <a:lnTo>
                  <a:pt x="47" y="121"/>
                </a:lnTo>
                <a:lnTo>
                  <a:pt x="44" y="122"/>
                </a:lnTo>
                <a:lnTo>
                  <a:pt x="41" y="124"/>
                </a:lnTo>
                <a:lnTo>
                  <a:pt x="39" y="126"/>
                </a:lnTo>
                <a:lnTo>
                  <a:pt x="37" y="129"/>
                </a:lnTo>
                <a:lnTo>
                  <a:pt x="36" y="132"/>
                </a:lnTo>
                <a:lnTo>
                  <a:pt x="36" y="135"/>
                </a:lnTo>
                <a:lnTo>
                  <a:pt x="36" y="139"/>
                </a:lnTo>
                <a:lnTo>
                  <a:pt x="36" y="140"/>
                </a:lnTo>
                <a:lnTo>
                  <a:pt x="37" y="141"/>
                </a:lnTo>
                <a:lnTo>
                  <a:pt x="38" y="141"/>
                </a:lnTo>
                <a:lnTo>
                  <a:pt x="39" y="142"/>
                </a:lnTo>
                <a:lnTo>
                  <a:pt x="121" y="142"/>
                </a:lnTo>
                <a:lnTo>
                  <a:pt x="123" y="141"/>
                </a:lnTo>
                <a:lnTo>
                  <a:pt x="124" y="141"/>
                </a:lnTo>
                <a:lnTo>
                  <a:pt x="125" y="140"/>
                </a:lnTo>
                <a:lnTo>
                  <a:pt x="125" y="139"/>
                </a:lnTo>
                <a:lnTo>
                  <a:pt x="125" y="135"/>
                </a:lnTo>
                <a:lnTo>
                  <a:pt x="125" y="132"/>
                </a:lnTo>
                <a:lnTo>
                  <a:pt x="124" y="129"/>
                </a:lnTo>
                <a:lnTo>
                  <a:pt x="122" y="126"/>
                </a:lnTo>
                <a:lnTo>
                  <a:pt x="120" y="124"/>
                </a:lnTo>
                <a:lnTo>
                  <a:pt x="117" y="122"/>
                </a:lnTo>
                <a:lnTo>
                  <a:pt x="114" y="121"/>
                </a:lnTo>
                <a:lnTo>
                  <a:pt x="111" y="120"/>
                </a:lnTo>
                <a:lnTo>
                  <a:pt x="107" y="120"/>
                </a:lnTo>
                <a:lnTo>
                  <a:pt x="94" y="120"/>
                </a:lnTo>
                <a:lnTo>
                  <a:pt x="94" y="100"/>
                </a:lnTo>
                <a:lnTo>
                  <a:pt x="96" y="99"/>
                </a:lnTo>
                <a:lnTo>
                  <a:pt x="100" y="95"/>
                </a:lnTo>
                <a:lnTo>
                  <a:pt x="103" y="92"/>
                </a:lnTo>
                <a:lnTo>
                  <a:pt x="106" y="88"/>
                </a:lnTo>
                <a:lnTo>
                  <a:pt x="109" y="84"/>
                </a:lnTo>
                <a:lnTo>
                  <a:pt x="112" y="80"/>
                </a:lnTo>
                <a:lnTo>
                  <a:pt x="121" y="78"/>
                </a:lnTo>
                <a:lnTo>
                  <a:pt x="129" y="76"/>
                </a:lnTo>
                <a:lnTo>
                  <a:pt x="136" y="72"/>
                </a:lnTo>
                <a:lnTo>
                  <a:pt x="140" y="70"/>
                </a:lnTo>
                <a:lnTo>
                  <a:pt x="143" y="68"/>
                </a:lnTo>
                <a:lnTo>
                  <a:pt x="147" y="65"/>
                </a:lnTo>
                <a:lnTo>
                  <a:pt x="150" y="62"/>
                </a:lnTo>
                <a:lnTo>
                  <a:pt x="154" y="58"/>
                </a:lnTo>
                <a:lnTo>
                  <a:pt x="156" y="55"/>
                </a:lnTo>
                <a:lnTo>
                  <a:pt x="158" y="51"/>
                </a:lnTo>
                <a:lnTo>
                  <a:pt x="159" y="47"/>
                </a:lnTo>
                <a:lnTo>
                  <a:pt x="160" y="43"/>
                </a:lnTo>
                <a:lnTo>
                  <a:pt x="160" y="40"/>
                </a:lnTo>
                <a:lnTo>
                  <a:pt x="160" y="24"/>
                </a:lnTo>
                <a:lnTo>
                  <a:pt x="160" y="23"/>
                </a:lnTo>
                <a:lnTo>
                  <a:pt x="160" y="22"/>
                </a:lnTo>
                <a:lnTo>
                  <a:pt x="159" y="20"/>
                </a:lnTo>
                <a:lnTo>
                  <a:pt x="156" y="18"/>
                </a:lnTo>
                <a:lnTo>
                  <a:pt x="155" y="18"/>
                </a:lnTo>
                <a:lnTo>
                  <a:pt x="154" y="18"/>
                </a:lnTo>
                <a:lnTo>
                  <a:pt x="125" y="18"/>
                </a:lnTo>
                <a:lnTo>
                  <a:pt x="125" y="7"/>
                </a:lnTo>
                <a:lnTo>
                  <a:pt x="125" y="5"/>
                </a:lnTo>
                <a:lnTo>
                  <a:pt x="124" y="4"/>
                </a:lnTo>
                <a:lnTo>
                  <a:pt x="123" y="2"/>
                </a:lnTo>
                <a:lnTo>
                  <a:pt x="121" y="1"/>
                </a:lnTo>
                <a:lnTo>
                  <a:pt x="120" y="0"/>
                </a:lnTo>
                <a:lnTo>
                  <a:pt x="118" y="0"/>
                </a:lnTo>
                <a:lnTo>
                  <a:pt x="42" y="0"/>
                </a:lnTo>
                <a:lnTo>
                  <a:pt x="4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61ADE8C1-889A-7893-9913-C87BEE4CA0D2}"/>
              </a:ext>
            </a:extLst>
          </p:cNvPr>
          <p:cNvSpPr>
            <a:spLocks/>
          </p:cNvSpPr>
          <p:nvPr/>
        </p:nvSpPr>
        <p:spPr bwMode="auto">
          <a:xfrm>
            <a:off x="10647363" y="1944688"/>
            <a:ext cx="254000" cy="206375"/>
          </a:xfrm>
          <a:custGeom>
            <a:avLst/>
            <a:gdLst>
              <a:gd name="T0" fmla="*/ 108 w 160"/>
              <a:gd name="T1" fmla="*/ 0 h 130"/>
              <a:gd name="T2" fmla="*/ 101 w 160"/>
              <a:gd name="T3" fmla="*/ 1 h 130"/>
              <a:gd name="T4" fmla="*/ 96 w 160"/>
              <a:gd name="T5" fmla="*/ 4 h 130"/>
              <a:gd name="T6" fmla="*/ 90 w 160"/>
              <a:gd name="T7" fmla="*/ 7 h 130"/>
              <a:gd name="T8" fmla="*/ 86 w 160"/>
              <a:gd name="T9" fmla="*/ 12 h 130"/>
              <a:gd name="T10" fmla="*/ 82 w 160"/>
              <a:gd name="T11" fmla="*/ 17 h 130"/>
              <a:gd name="T12" fmla="*/ 80 w 160"/>
              <a:gd name="T13" fmla="*/ 23 h 130"/>
              <a:gd name="T14" fmla="*/ 79 w 160"/>
              <a:gd name="T15" fmla="*/ 29 h 130"/>
              <a:gd name="T16" fmla="*/ 79 w 160"/>
              <a:gd name="T17" fmla="*/ 36 h 130"/>
              <a:gd name="T18" fmla="*/ 69 w 160"/>
              <a:gd name="T19" fmla="*/ 39 h 130"/>
              <a:gd name="T20" fmla="*/ 50 w 160"/>
              <a:gd name="T21" fmla="*/ 34 h 130"/>
              <a:gd name="T22" fmla="*/ 33 w 160"/>
              <a:gd name="T23" fmla="*/ 25 h 130"/>
              <a:gd name="T24" fmla="*/ 18 w 160"/>
              <a:gd name="T25" fmla="*/ 13 h 130"/>
              <a:gd name="T26" fmla="*/ 10 w 160"/>
              <a:gd name="T27" fmla="*/ 10 h 130"/>
              <a:gd name="T28" fmla="*/ 7 w 160"/>
              <a:gd name="T29" fmla="*/ 18 h 130"/>
              <a:gd name="T30" fmla="*/ 7 w 160"/>
              <a:gd name="T31" fmla="*/ 27 h 130"/>
              <a:gd name="T32" fmla="*/ 9 w 160"/>
              <a:gd name="T33" fmla="*/ 34 h 130"/>
              <a:gd name="T34" fmla="*/ 13 w 160"/>
              <a:gd name="T35" fmla="*/ 41 h 130"/>
              <a:gd name="T36" fmla="*/ 18 w 160"/>
              <a:gd name="T37" fmla="*/ 47 h 130"/>
              <a:gd name="T38" fmla="*/ 18 w 160"/>
              <a:gd name="T39" fmla="*/ 49 h 130"/>
              <a:gd name="T40" fmla="*/ 10 w 160"/>
              <a:gd name="T41" fmla="*/ 47 h 130"/>
              <a:gd name="T42" fmla="*/ 7 w 160"/>
              <a:gd name="T43" fmla="*/ 46 h 130"/>
              <a:gd name="T44" fmla="*/ 9 w 160"/>
              <a:gd name="T45" fmla="*/ 58 h 130"/>
              <a:gd name="T46" fmla="*/ 14 w 160"/>
              <a:gd name="T47" fmla="*/ 67 h 130"/>
              <a:gd name="T48" fmla="*/ 23 w 160"/>
              <a:gd name="T49" fmla="*/ 74 h 130"/>
              <a:gd name="T50" fmla="*/ 34 w 160"/>
              <a:gd name="T51" fmla="*/ 78 h 130"/>
              <a:gd name="T52" fmla="*/ 24 w 160"/>
              <a:gd name="T53" fmla="*/ 79 h 130"/>
              <a:gd name="T54" fmla="*/ 20 w 160"/>
              <a:gd name="T55" fmla="*/ 84 h 130"/>
              <a:gd name="T56" fmla="*/ 26 w 160"/>
              <a:gd name="T57" fmla="*/ 92 h 130"/>
              <a:gd name="T58" fmla="*/ 34 w 160"/>
              <a:gd name="T59" fmla="*/ 98 h 130"/>
              <a:gd name="T60" fmla="*/ 44 w 160"/>
              <a:gd name="T61" fmla="*/ 101 h 130"/>
              <a:gd name="T62" fmla="*/ 45 w 160"/>
              <a:gd name="T63" fmla="*/ 105 h 130"/>
              <a:gd name="T64" fmla="*/ 36 w 160"/>
              <a:gd name="T65" fmla="*/ 110 h 130"/>
              <a:gd name="T66" fmla="*/ 25 w 160"/>
              <a:gd name="T67" fmla="*/ 113 h 130"/>
              <a:gd name="T68" fmla="*/ 14 w 160"/>
              <a:gd name="T69" fmla="*/ 115 h 130"/>
              <a:gd name="T70" fmla="*/ 0 w 160"/>
              <a:gd name="T71" fmla="*/ 115 h 130"/>
              <a:gd name="T72" fmla="*/ 12 w 160"/>
              <a:gd name="T73" fmla="*/ 122 h 130"/>
              <a:gd name="T74" fmla="*/ 24 w 160"/>
              <a:gd name="T75" fmla="*/ 126 h 130"/>
              <a:gd name="T76" fmla="*/ 37 w 160"/>
              <a:gd name="T77" fmla="*/ 129 h 130"/>
              <a:gd name="T78" fmla="*/ 51 w 160"/>
              <a:gd name="T79" fmla="*/ 130 h 130"/>
              <a:gd name="T80" fmla="*/ 72 w 160"/>
              <a:gd name="T81" fmla="*/ 128 h 130"/>
              <a:gd name="T82" fmla="*/ 91 w 160"/>
              <a:gd name="T83" fmla="*/ 122 h 130"/>
              <a:gd name="T84" fmla="*/ 107 w 160"/>
              <a:gd name="T85" fmla="*/ 112 h 130"/>
              <a:gd name="T86" fmla="*/ 120 w 160"/>
              <a:gd name="T87" fmla="*/ 100 h 130"/>
              <a:gd name="T88" fmla="*/ 130 w 160"/>
              <a:gd name="T89" fmla="*/ 85 h 130"/>
              <a:gd name="T90" fmla="*/ 138 w 160"/>
              <a:gd name="T91" fmla="*/ 70 h 130"/>
              <a:gd name="T92" fmla="*/ 142 w 160"/>
              <a:gd name="T93" fmla="*/ 53 h 130"/>
              <a:gd name="T94" fmla="*/ 144 w 160"/>
              <a:gd name="T95" fmla="*/ 36 h 130"/>
              <a:gd name="T96" fmla="*/ 148 w 160"/>
              <a:gd name="T97" fmla="*/ 28 h 130"/>
              <a:gd name="T98" fmla="*/ 157 w 160"/>
              <a:gd name="T99" fmla="*/ 20 h 130"/>
              <a:gd name="T100" fmla="*/ 156 w 160"/>
              <a:gd name="T101" fmla="*/ 17 h 130"/>
              <a:gd name="T102" fmla="*/ 146 w 160"/>
              <a:gd name="T103" fmla="*/ 20 h 130"/>
              <a:gd name="T104" fmla="*/ 141 w 160"/>
              <a:gd name="T105" fmla="*/ 20 h 130"/>
              <a:gd name="T106" fmla="*/ 150 w 160"/>
              <a:gd name="T107" fmla="*/ 13 h 130"/>
              <a:gd name="T108" fmla="*/ 156 w 160"/>
              <a:gd name="T109" fmla="*/ 2 h 130"/>
              <a:gd name="T110" fmla="*/ 151 w 160"/>
              <a:gd name="T111" fmla="*/ 5 h 130"/>
              <a:gd name="T112" fmla="*/ 140 w 160"/>
              <a:gd name="T113" fmla="*/ 9 h 130"/>
              <a:gd name="T114" fmla="*/ 133 w 160"/>
              <a:gd name="T115" fmla="*/ 8 h 130"/>
              <a:gd name="T116" fmla="*/ 127 w 160"/>
              <a:gd name="T117" fmla="*/ 4 h 130"/>
              <a:gd name="T118" fmla="*/ 121 w 160"/>
              <a:gd name="T119" fmla="*/ 2 h 130"/>
              <a:gd name="T120" fmla="*/ 115 w 160"/>
              <a:gd name="T121" fmla="*/ 0 h 130"/>
              <a:gd name="T122" fmla="*/ 111 w 160"/>
              <a:gd name="T123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30">
                <a:moveTo>
                  <a:pt x="111" y="0"/>
                </a:moveTo>
                <a:lnTo>
                  <a:pt x="108" y="0"/>
                </a:lnTo>
                <a:lnTo>
                  <a:pt x="105" y="1"/>
                </a:lnTo>
                <a:lnTo>
                  <a:pt x="101" y="1"/>
                </a:lnTo>
                <a:lnTo>
                  <a:pt x="98" y="3"/>
                </a:lnTo>
                <a:lnTo>
                  <a:pt x="96" y="4"/>
                </a:lnTo>
                <a:lnTo>
                  <a:pt x="93" y="6"/>
                </a:lnTo>
                <a:lnTo>
                  <a:pt x="90" y="7"/>
                </a:lnTo>
                <a:lnTo>
                  <a:pt x="88" y="10"/>
                </a:lnTo>
                <a:lnTo>
                  <a:pt x="86" y="12"/>
                </a:lnTo>
                <a:lnTo>
                  <a:pt x="84" y="14"/>
                </a:lnTo>
                <a:lnTo>
                  <a:pt x="82" y="17"/>
                </a:lnTo>
                <a:lnTo>
                  <a:pt x="81" y="20"/>
                </a:lnTo>
                <a:lnTo>
                  <a:pt x="80" y="23"/>
                </a:lnTo>
                <a:lnTo>
                  <a:pt x="79" y="26"/>
                </a:lnTo>
                <a:lnTo>
                  <a:pt x="79" y="29"/>
                </a:lnTo>
                <a:lnTo>
                  <a:pt x="79" y="33"/>
                </a:lnTo>
                <a:lnTo>
                  <a:pt x="79" y="36"/>
                </a:lnTo>
                <a:lnTo>
                  <a:pt x="79" y="40"/>
                </a:lnTo>
                <a:lnTo>
                  <a:pt x="69" y="39"/>
                </a:lnTo>
                <a:lnTo>
                  <a:pt x="60" y="37"/>
                </a:lnTo>
                <a:lnTo>
                  <a:pt x="50" y="34"/>
                </a:lnTo>
                <a:lnTo>
                  <a:pt x="42" y="30"/>
                </a:lnTo>
                <a:lnTo>
                  <a:pt x="33" y="25"/>
                </a:lnTo>
                <a:lnTo>
                  <a:pt x="25" y="19"/>
                </a:lnTo>
                <a:lnTo>
                  <a:pt x="18" y="13"/>
                </a:lnTo>
                <a:lnTo>
                  <a:pt x="11" y="6"/>
                </a:lnTo>
                <a:lnTo>
                  <a:pt x="10" y="10"/>
                </a:lnTo>
                <a:lnTo>
                  <a:pt x="8" y="14"/>
                </a:lnTo>
                <a:lnTo>
                  <a:pt x="7" y="18"/>
                </a:lnTo>
                <a:lnTo>
                  <a:pt x="7" y="22"/>
                </a:lnTo>
                <a:lnTo>
                  <a:pt x="7" y="27"/>
                </a:lnTo>
                <a:lnTo>
                  <a:pt x="8" y="31"/>
                </a:lnTo>
                <a:lnTo>
                  <a:pt x="9" y="34"/>
                </a:lnTo>
                <a:lnTo>
                  <a:pt x="11" y="38"/>
                </a:lnTo>
                <a:lnTo>
                  <a:pt x="13" y="41"/>
                </a:lnTo>
                <a:lnTo>
                  <a:pt x="16" y="44"/>
                </a:lnTo>
                <a:lnTo>
                  <a:pt x="18" y="47"/>
                </a:lnTo>
                <a:lnTo>
                  <a:pt x="22" y="50"/>
                </a:lnTo>
                <a:lnTo>
                  <a:pt x="18" y="49"/>
                </a:lnTo>
                <a:lnTo>
                  <a:pt x="14" y="48"/>
                </a:lnTo>
                <a:lnTo>
                  <a:pt x="10" y="47"/>
                </a:lnTo>
                <a:lnTo>
                  <a:pt x="7" y="45"/>
                </a:lnTo>
                <a:lnTo>
                  <a:pt x="7" y="46"/>
                </a:lnTo>
                <a:lnTo>
                  <a:pt x="7" y="52"/>
                </a:lnTo>
                <a:lnTo>
                  <a:pt x="9" y="58"/>
                </a:lnTo>
                <a:lnTo>
                  <a:pt x="11" y="63"/>
                </a:lnTo>
                <a:lnTo>
                  <a:pt x="14" y="67"/>
                </a:lnTo>
                <a:lnTo>
                  <a:pt x="18" y="71"/>
                </a:lnTo>
                <a:lnTo>
                  <a:pt x="23" y="74"/>
                </a:lnTo>
                <a:lnTo>
                  <a:pt x="28" y="77"/>
                </a:lnTo>
                <a:lnTo>
                  <a:pt x="34" y="78"/>
                </a:lnTo>
                <a:lnTo>
                  <a:pt x="29" y="79"/>
                </a:lnTo>
                <a:lnTo>
                  <a:pt x="24" y="79"/>
                </a:lnTo>
                <a:lnTo>
                  <a:pt x="18" y="79"/>
                </a:lnTo>
                <a:lnTo>
                  <a:pt x="20" y="84"/>
                </a:lnTo>
                <a:lnTo>
                  <a:pt x="23" y="88"/>
                </a:lnTo>
                <a:lnTo>
                  <a:pt x="26" y="92"/>
                </a:lnTo>
                <a:lnTo>
                  <a:pt x="30" y="95"/>
                </a:lnTo>
                <a:lnTo>
                  <a:pt x="34" y="98"/>
                </a:lnTo>
                <a:lnTo>
                  <a:pt x="39" y="100"/>
                </a:lnTo>
                <a:lnTo>
                  <a:pt x="44" y="101"/>
                </a:lnTo>
                <a:lnTo>
                  <a:pt x="49" y="102"/>
                </a:lnTo>
                <a:lnTo>
                  <a:pt x="45" y="105"/>
                </a:lnTo>
                <a:lnTo>
                  <a:pt x="40" y="108"/>
                </a:lnTo>
                <a:lnTo>
                  <a:pt x="36" y="110"/>
                </a:lnTo>
                <a:lnTo>
                  <a:pt x="31" y="112"/>
                </a:lnTo>
                <a:lnTo>
                  <a:pt x="25" y="113"/>
                </a:lnTo>
                <a:lnTo>
                  <a:pt x="19" y="115"/>
                </a:lnTo>
                <a:lnTo>
                  <a:pt x="14" y="115"/>
                </a:lnTo>
                <a:lnTo>
                  <a:pt x="8" y="116"/>
                </a:lnTo>
                <a:lnTo>
                  <a:pt x="0" y="115"/>
                </a:lnTo>
                <a:lnTo>
                  <a:pt x="6" y="118"/>
                </a:lnTo>
                <a:lnTo>
                  <a:pt x="12" y="122"/>
                </a:lnTo>
                <a:lnTo>
                  <a:pt x="18" y="124"/>
                </a:lnTo>
                <a:lnTo>
                  <a:pt x="24" y="126"/>
                </a:lnTo>
                <a:lnTo>
                  <a:pt x="31" y="128"/>
                </a:lnTo>
                <a:lnTo>
                  <a:pt x="37" y="129"/>
                </a:lnTo>
                <a:lnTo>
                  <a:pt x="44" y="130"/>
                </a:lnTo>
                <a:lnTo>
                  <a:pt x="51" y="130"/>
                </a:lnTo>
                <a:lnTo>
                  <a:pt x="62" y="130"/>
                </a:lnTo>
                <a:lnTo>
                  <a:pt x="72" y="128"/>
                </a:lnTo>
                <a:lnTo>
                  <a:pt x="82" y="125"/>
                </a:lnTo>
                <a:lnTo>
                  <a:pt x="91" y="122"/>
                </a:lnTo>
                <a:lnTo>
                  <a:pt x="99" y="117"/>
                </a:lnTo>
                <a:lnTo>
                  <a:pt x="107" y="112"/>
                </a:lnTo>
                <a:lnTo>
                  <a:pt x="114" y="106"/>
                </a:lnTo>
                <a:lnTo>
                  <a:pt x="120" y="100"/>
                </a:lnTo>
                <a:lnTo>
                  <a:pt x="126" y="93"/>
                </a:lnTo>
                <a:lnTo>
                  <a:pt x="130" y="85"/>
                </a:lnTo>
                <a:lnTo>
                  <a:pt x="134" y="78"/>
                </a:lnTo>
                <a:lnTo>
                  <a:pt x="138" y="70"/>
                </a:lnTo>
                <a:lnTo>
                  <a:pt x="140" y="62"/>
                </a:lnTo>
                <a:lnTo>
                  <a:pt x="142" y="53"/>
                </a:lnTo>
                <a:lnTo>
                  <a:pt x="144" y="45"/>
                </a:lnTo>
                <a:lnTo>
                  <a:pt x="144" y="36"/>
                </a:lnTo>
                <a:lnTo>
                  <a:pt x="144" y="32"/>
                </a:lnTo>
                <a:lnTo>
                  <a:pt x="148" y="28"/>
                </a:lnTo>
                <a:lnTo>
                  <a:pt x="153" y="24"/>
                </a:lnTo>
                <a:lnTo>
                  <a:pt x="157" y="20"/>
                </a:lnTo>
                <a:lnTo>
                  <a:pt x="160" y="15"/>
                </a:lnTo>
                <a:lnTo>
                  <a:pt x="156" y="17"/>
                </a:lnTo>
                <a:lnTo>
                  <a:pt x="151" y="19"/>
                </a:lnTo>
                <a:lnTo>
                  <a:pt x="146" y="20"/>
                </a:lnTo>
                <a:lnTo>
                  <a:pt x="141" y="20"/>
                </a:lnTo>
                <a:lnTo>
                  <a:pt x="141" y="20"/>
                </a:lnTo>
                <a:lnTo>
                  <a:pt x="146" y="17"/>
                </a:lnTo>
                <a:lnTo>
                  <a:pt x="150" y="13"/>
                </a:lnTo>
                <a:lnTo>
                  <a:pt x="153" y="8"/>
                </a:lnTo>
                <a:lnTo>
                  <a:pt x="156" y="2"/>
                </a:lnTo>
                <a:lnTo>
                  <a:pt x="156" y="2"/>
                </a:lnTo>
                <a:lnTo>
                  <a:pt x="151" y="5"/>
                </a:lnTo>
                <a:lnTo>
                  <a:pt x="146" y="7"/>
                </a:lnTo>
                <a:lnTo>
                  <a:pt x="140" y="9"/>
                </a:lnTo>
                <a:lnTo>
                  <a:pt x="135" y="10"/>
                </a:lnTo>
                <a:lnTo>
                  <a:pt x="133" y="8"/>
                </a:lnTo>
                <a:lnTo>
                  <a:pt x="130" y="6"/>
                </a:lnTo>
                <a:lnTo>
                  <a:pt x="127" y="4"/>
                </a:lnTo>
                <a:lnTo>
                  <a:pt x="124" y="3"/>
                </a:lnTo>
                <a:lnTo>
                  <a:pt x="121" y="2"/>
                </a:lnTo>
                <a:lnTo>
                  <a:pt x="118" y="1"/>
                </a:lnTo>
                <a:lnTo>
                  <a:pt x="115" y="0"/>
                </a:lnTo>
                <a:lnTo>
                  <a:pt x="111" y="0"/>
                </a:lnTo>
                <a:lnTo>
                  <a:pt x="111" y="0"/>
                </a:lnTo>
                <a:lnTo>
                  <a:pt x="11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37911054-30AE-BD20-5499-65A7F7C6097B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1935163"/>
            <a:ext cx="254000" cy="225425"/>
          </a:xfrm>
          <a:custGeom>
            <a:avLst/>
            <a:gdLst>
              <a:gd name="T0" fmla="*/ 76 w 160"/>
              <a:gd name="T1" fmla="*/ 1 h 142"/>
              <a:gd name="T2" fmla="*/ 72 w 160"/>
              <a:gd name="T3" fmla="*/ 4 h 142"/>
              <a:gd name="T4" fmla="*/ 71 w 160"/>
              <a:gd name="T5" fmla="*/ 9 h 142"/>
              <a:gd name="T6" fmla="*/ 59 w 160"/>
              <a:gd name="T7" fmla="*/ 16 h 142"/>
              <a:gd name="T8" fmla="*/ 42 w 160"/>
              <a:gd name="T9" fmla="*/ 23 h 142"/>
              <a:gd name="T10" fmla="*/ 26 w 160"/>
              <a:gd name="T11" fmla="*/ 33 h 142"/>
              <a:gd name="T12" fmla="*/ 13 w 160"/>
              <a:gd name="T13" fmla="*/ 47 h 142"/>
              <a:gd name="T14" fmla="*/ 4 w 160"/>
              <a:gd name="T15" fmla="*/ 64 h 142"/>
              <a:gd name="T16" fmla="*/ 0 w 160"/>
              <a:gd name="T17" fmla="*/ 79 h 142"/>
              <a:gd name="T18" fmla="*/ 1 w 160"/>
              <a:gd name="T19" fmla="*/ 81 h 142"/>
              <a:gd name="T20" fmla="*/ 4 w 160"/>
              <a:gd name="T21" fmla="*/ 82 h 142"/>
              <a:gd name="T22" fmla="*/ 10 w 160"/>
              <a:gd name="T23" fmla="*/ 76 h 142"/>
              <a:gd name="T24" fmla="*/ 19 w 160"/>
              <a:gd name="T25" fmla="*/ 72 h 142"/>
              <a:gd name="T26" fmla="*/ 27 w 160"/>
              <a:gd name="T27" fmla="*/ 71 h 142"/>
              <a:gd name="T28" fmla="*/ 35 w 160"/>
              <a:gd name="T29" fmla="*/ 75 h 142"/>
              <a:gd name="T30" fmla="*/ 43 w 160"/>
              <a:gd name="T31" fmla="*/ 83 h 142"/>
              <a:gd name="T32" fmla="*/ 50 w 160"/>
              <a:gd name="T33" fmla="*/ 93 h 142"/>
              <a:gd name="T34" fmla="*/ 54 w 160"/>
              <a:gd name="T35" fmla="*/ 91 h 142"/>
              <a:gd name="T36" fmla="*/ 64 w 160"/>
              <a:gd name="T37" fmla="*/ 77 h 142"/>
              <a:gd name="T38" fmla="*/ 75 w 160"/>
              <a:gd name="T39" fmla="*/ 72 h 142"/>
              <a:gd name="T40" fmla="*/ 85 w 160"/>
              <a:gd name="T41" fmla="*/ 72 h 142"/>
              <a:gd name="T42" fmla="*/ 95 w 160"/>
              <a:gd name="T43" fmla="*/ 77 h 142"/>
              <a:gd name="T44" fmla="*/ 103 w 160"/>
              <a:gd name="T45" fmla="*/ 88 h 142"/>
              <a:gd name="T46" fmla="*/ 108 w 160"/>
              <a:gd name="T47" fmla="*/ 93 h 142"/>
              <a:gd name="T48" fmla="*/ 113 w 160"/>
              <a:gd name="T49" fmla="*/ 87 h 142"/>
              <a:gd name="T50" fmla="*/ 121 w 160"/>
              <a:gd name="T51" fmla="*/ 77 h 142"/>
              <a:gd name="T52" fmla="*/ 130 w 160"/>
              <a:gd name="T53" fmla="*/ 72 h 142"/>
              <a:gd name="T54" fmla="*/ 141 w 160"/>
              <a:gd name="T55" fmla="*/ 72 h 142"/>
              <a:gd name="T56" fmla="*/ 149 w 160"/>
              <a:gd name="T57" fmla="*/ 76 h 142"/>
              <a:gd name="T58" fmla="*/ 156 w 160"/>
              <a:gd name="T59" fmla="*/ 82 h 142"/>
              <a:gd name="T60" fmla="*/ 158 w 160"/>
              <a:gd name="T61" fmla="*/ 81 h 142"/>
              <a:gd name="T62" fmla="*/ 160 w 160"/>
              <a:gd name="T63" fmla="*/ 79 h 142"/>
              <a:gd name="T64" fmla="*/ 156 w 160"/>
              <a:gd name="T65" fmla="*/ 64 h 142"/>
              <a:gd name="T66" fmla="*/ 146 w 160"/>
              <a:gd name="T67" fmla="*/ 47 h 142"/>
              <a:gd name="T68" fmla="*/ 133 w 160"/>
              <a:gd name="T69" fmla="*/ 33 h 142"/>
              <a:gd name="T70" fmla="*/ 118 w 160"/>
              <a:gd name="T71" fmla="*/ 23 h 142"/>
              <a:gd name="T72" fmla="*/ 101 w 160"/>
              <a:gd name="T73" fmla="*/ 16 h 142"/>
              <a:gd name="T74" fmla="*/ 88 w 160"/>
              <a:gd name="T75" fmla="*/ 9 h 142"/>
              <a:gd name="T76" fmla="*/ 87 w 160"/>
              <a:gd name="T77" fmla="*/ 4 h 142"/>
              <a:gd name="T78" fmla="*/ 83 w 160"/>
              <a:gd name="T79" fmla="*/ 1 h 142"/>
              <a:gd name="T80" fmla="*/ 80 w 160"/>
              <a:gd name="T81" fmla="*/ 0 h 142"/>
              <a:gd name="T82" fmla="*/ 75 w 160"/>
              <a:gd name="T83" fmla="*/ 81 h 142"/>
              <a:gd name="T84" fmla="*/ 71 w 160"/>
              <a:gd name="T85" fmla="*/ 120 h 142"/>
              <a:gd name="T86" fmla="*/ 68 w 160"/>
              <a:gd name="T87" fmla="*/ 124 h 142"/>
              <a:gd name="T88" fmla="*/ 63 w 160"/>
              <a:gd name="T89" fmla="*/ 123 h 142"/>
              <a:gd name="T90" fmla="*/ 61 w 160"/>
              <a:gd name="T91" fmla="*/ 120 h 142"/>
              <a:gd name="T92" fmla="*/ 58 w 160"/>
              <a:gd name="T93" fmla="*/ 116 h 142"/>
              <a:gd name="T94" fmla="*/ 52 w 160"/>
              <a:gd name="T95" fmla="*/ 115 h 142"/>
              <a:gd name="T96" fmla="*/ 48 w 160"/>
              <a:gd name="T97" fmla="*/ 117 h 142"/>
              <a:gd name="T98" fmla="*/ 45 w 160"/>
              <a:gd name="T99" fmla="*/ 122 h 142"/>
              <a:gd name="T100" fmla="*/ 45 w 160"/>
              <a:gd name="T101" fmla="*/ 127 h 142"/>
              <a:gd name="T102" fmla="*/ 51 w 160"/>
              <a:gd name="T103" fmla="*/ 136 h 142"/>
              <a:gd name="T104" fmla="*/ 59 w 160"/>
              <a:gd name="T105" fmla="*/ 141 h 142"/>
              <a:gd name="T106" fmla="*/ 71 w 160"/>
              <a:gd name="T107" fmla="*/ 141 h 142"/>
              <a:gd name="T108" fmla="*/ 82 w 160"/>
              <a:gd name="T109" fmla="*/ 135 h 142"/>
              <a:gd name="T110" fmla="*/ 88 w 160"/>
              <a:gd name="T111" fmla="*/ 124 h 142"/>
              <a:gd name="T112" fmla="*/ 87 w 160"/>
              <a:gd name="T113" fmla="*/ 82 h 142"/>
              <a:gd name="T114" fmla="*/ 77 w 160"/>
              <a:gd name="T115" fmla="*/ 80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42">
                <a:moveTo>
                  <a:pt x="80" y="0"/>
                </a:moveTo>
                <a:lnTo>
                  <a:pt x="78" y="0"/>
                </a:lnTo>
                <a:lnTo>
                  <a:pt x="76" y="1"/>
                </a:lnTo>
                <a:lnTo>
                  <a:pt x="75" y="2"/>
                </a:lnTo>
                <a:lnTo>
                  <a:pt x="73" y="2"/>
                </a:lnTo>
                <a:lnTo>
                  <a:pt x="72" y="4"/>
                </a:lnTo>
                <a:lnTo>
                  <a:pt x="71" y="6"/>
                </a:lnTo>
                <a:lnTo>
                  <a:pt x="71" y="7"/>
                </a:lnTo>
                <a:lnTo>
                  <a:pt x="71" y="9"/>
                </a:lnTo>
                <a:lnTo>
                  <a:pt x="71" y="14"/>
                </a:lnTo>
                <a:lnTo>
                  <a:pt x="65" y="15"/>
                </a:lnTo>
                <a:lnTo>
                  <a:pt x="59" y="16"/>
                </a:lnTo>
                <a:lnTo>
                  <a:pt x="53" y="18"/>
                </a:lnTo>
                <a:lnTo>
                  <a:pt x="47" y="20"/>
                </a:lnTo>
                <a:lnTo>
                  <a:pt x="42" y="23"/>
                </a:lnTo>
                <a:lnTo>
                  <a:pt x="36" y="26"/>
                </a:lnTo>
                <a:lnTo>
                  <a:pt x="31" y="29"/>
                </a:lnTo>
                <a:lnTo>
                  <a:pt x="26" y="33"/>
                </a:lnTo>
                <a:lnTo>
                  <a:pt x="21" y="37"/>
                </a:lnTo>
                <a:lnTo>
                  <a:pt x="17" y="42"/>
                </a:lnTo>
                <a:lnTo>
                  <a:pt x="13" y="47"/>
                </a:lnTo>
                <a:lnTo>
                  <a:pt x="9" y="52"/>
                </a:lnTo>
                <a:lnTo>
                  <a:pt x="6" y="58"/>
                </a:lnTo>
                <a:lnTo>
                  <a:pt x="4" y="64"/>
                </a:lnTo>
                <a:lnTo>
                  <a:pt x="1" y="71"/>
                </a:lnTo>
                <a:lnTo>
                  <a:pt x="0" y="78"/>
                </a:lnTo>
                <a:lnTo>
                  <a:pt x="0" y="79"/>
                </a:lnTo>
                <a:lnTo>
                  <a:pt x="0" y="80"/>
                </a:lnTo>
                <a:lnTo>
                  <a:pt x="0" y="81"/>
                </a:lnTo>
                <a:lnTo>
                  <a:pt x="1" y="81"/>
                </a:lnTo>
                <a:lnTo>
                  <a:pt x="2" y="82"/>
                </a:lnTo>
                <a:lnTo>
                  <a:pt x="3" y="82"/>
                </a:lnTo>
                <a:lnTo>
                  <a:pt x="4" y="82"/>
                </a:lnTo>
                <a:lnTo>
                  <a:pt x="5" y="81"/>
                </a:lnTo>
                <a:lnTo>
                  <a:pt x="8" y="78"/>
                </a:lnTo>
                <a:lnTo>
                  <a:pt x="10" y="76"/>
                </a:lnTo>
                <a:lnTo>
                  <a:pt x="13" y="74"/>
                </a:lnTo>
                <a:lnTo>
                  <a:pt x="16" y="73"/>
                </a:lnTo>
                <a:lnTo>
                  <a:pt x="19" y="72"/>
                </a:lnTo>
                <a:lnTo>
                  <a:pt x="21" y="71"/>
                </a:lnTo>
                <a:lnTo>
                  <a:pt x="24" y="71"/>
                </a:lnTo>
                <a:lnTo>
                  <a:pt x="27" y="71"/>
                </a:lnTo>
                <a:lnTo>
                  <a:pt x="30" y="72"/>
                </a:lnTo>
                <a:lnTo>
                  <a:pt x="33" y="73"/>
                </a:lnTo>
                <a:lnTo>
                  <a:pt x="35" y="75"/>
                </a:lnTo>
                <a:lnTo>
                  <a:pt x="38" y="77"/>
                </a:lnTo>
                <a:lnTo>
                  <a:pt x="41" y="80"/>
                </a:lnTo>
                <a:lnTo>
                  <a:pt x="43" y="83"/>
                </a:lnTo>
                <a:lnTo>
                  <a:pt x="46" y="87"/>
                </a:lnTo>
                <a:lnTo>
                  <a:pt x="49" y="91"/>
                </a:lnTo>
                <a:lnTo>
                  <a:pt x="50" y="93"/>
                </a:lnTo>
                <a:lnTo>
                  <a:pt x="52" y="93"/>
                </a:lnTo>
                <a:lnTo>
                  <a:pt x="53" y="92"/>
                </a:lnTo>
                <a:lnTo>
                  <a:pt x="54" y="91"/>
                </a:lnTo>
                <a:lnTo>
                  <a:pt x="59" y="84"/>
                </a:lnTo>
                <a:lnTo>
                  <a:pt x="62" y="80"/>
                </a:lnTo>
                <a:lnTo>
                  <a:pt x="64" y="77"/>
                </a:lnTo>
                <a:lnTo>
                  <a:pt x="67" y="75"/>
                </a:lnTo>
                <a:lnTo>
                  <a:pt x="71" y="73"/>
                </a:lnTo>
                <a:lnTo>
                  <a:pt x="75" y="72"/>
                </a:lnTo>
                <a:lnTo>
                  <a:pt x="80" y="71"/>
                </a:lnTo>
                <a:lnTo>
                  <a:pt x="83" y="71"/>
                </a:lnTo>
                <a:lnTo>
                  <a:pt x="85" y="72"/>
                </a:lnTo>
                <a:lnTo>
                  <a:pt x="88" y="73"/>
                </a:lnTo>
                <a:lnTo>
                  <a:pt x="90" y="74"/>
                </a:lnTo>
                <a:lnTo>
                  <a:pt x="95" y="77"/>
                </a:lnTo>
                <a:lnTo>
                  <a:pt x="98" y="80"/>
                </a:lnTo>
                <a:lnTo>
                  <a:pt x="101" y="84"/>
                </a:lnTo>
                <a:lnTo>
                  <a:pt x="103" y="88"/>
                </a:lnTo>
                <a:lnTo>
                  <a:pt x="105" y="91"/>
                </a:lnTo>
                <a:lnTo>
                  <a:pt x="106" y="92"/>
                </a:lnTo>
                <a:lnTo>
                  <a:pt x="108" y="93"/>
                </a:lnTo>
                <a:lnTo>
                  <a:pt x="109" y="93"/>
                </a:lnTo>
                <a:lnTo>
                  <a:pt x="110" y="91"/>
                </a:lnTo>
                <a:lnTo>
                  <a:pt x="113" y="87"/>
                </a:lnTo>
                <a:lnTo>
                  <a:pt x="116" y="83"/>
                </a:lnTo>
                <a:lnTo>
                  <a:pt x="118" y="80"/>
                </a:lnTo>
                <a:lnTo>
                  <a:pt x="121" y="77"/>
                </a:lnTo>
                <a:lnTo>
                  <a:pt x="124" y="75"/>
                </a:lnTo>
                <a:lnTo>
                  <a:pt x="127" y="73"/>
                </a:lnTo>
                <a:lnTo>
                  <a:pt x="130" y="72"/>
                </a:lnTo>
                <a:lnTo>
                  <a:pt x="132" y="71"/>
                </a:lnTo>
                <a:lnTo>
                  <a:pt x="138" y="71"/>
                </a:lnTo>
                <a:lnTo>
                  <a:pt x="141" y="72"/>
                </a:lnTo>
                <a:lnTo>
                  <a:pt x="143" y="73"/>
                </a:lnTo>
                <a:lnTo>
                  <a:pt x="146" y="74"/>
                </a:lnTo>
                <a:lnTo>
                  <a:pt x="149" y="76"/>
                </a:lnTo>
                <a:lnTo>
                  <a:pt x="152" y="78"/>
                </a:lnTo>
                <a:lnTo>
                  <a:pt x="155" y="81"/>
                </a:lnTo>
                <a:lnTo>
                  <a:pt x="156" y="82"/>
                </a:lnTo>
                <a:lnTo>
                  <a:pt x="156" y="82"/>
                </a:lnTo>
                <a:lnTo>
                  <a:pt x="157" y="82"/>
                </a:lnTo>
                <a:lnTo>
                  <a:pt x="158" y="81"/>
                </a:lnTo>
                <a:lnTo>
                  <a:pt x="159" y="81"/>
                </a:lnTo>
                <a:lnTo>
                  <a:pt x="160" y="80"/>
                </a:lnTo>
                <a:lnTo>
                  <a:pt x="160" y="79"/>
                </a:lnTo>
                <a:lnTo>
                  <a:pt x="160" y="78"/>
                </a:lnTo>
                <a:lnTo>
                  <a:pt x="158" y="71"/>
                </a:lnTo>
                <a:lnTo>
                  <a:pt x="156" y="64"/>
                </a:lnTo>
                <a:lnTo>
                  <a:pt x="153" y="58"/>
                </a:lnTo>
                <a:lnTo>
                  <a:pt x="150" y="52"/>
                </a:lnTo>
                <a:lnTo>
                  <a:pt x="146" y="47"/>
                </a:lnTo>
                <a:lnTo>
                  <a:pt x="142" y="42"/>
                </a:lnTo>
                <a:lnTo>
                  <a:pt x="138" y="37"/>
                </a:lnTo>
                <a:lnTo>
                  <a:pt x="133" y="33"/>
                </a:lnTo>
                <a:lnTo>
                  <a:pt x="128" y="29"/>
                </a:lnTo>
                <a:lnTo>
                  <a:pt x="123" y="26"/>
                </a:lnTo>
                <a:lnTo>
                  <a:pt x="118" y="23"/>
                </a:lnTo>
                <a:lnTo>
                  <a:pt x="112" y="20"/>
                </a:lnTo>
                <a:lnTo>
                  <a:pt x="106" y="18"/>
                </a:lnTo>
                <a:lnTo>
                  <a:pt x="101" y="16"/>
                </a:lnTo>
                <a:lnTo>
                  <a:pt x="95" y="15"/>
                </a:lnTo>
                <a:lnTo>
                  <a:pt x="88" y="14"/>
                </a:lnTo>
                <a:lnTo>
                  <a:pt x="88" y="9"/>
                </a:lnTo>
                <a:lnTo>
                  <a:pt x="88" y="7"/>
                </a:lnTo>
                <a:lnTo>
                  <a:pt x="88" y="6"/>
                </a:lnTo>
                <a:lnTo>
                  <a:pt x="87" y="4"/>
                </a:lnTo>
                <a:lnTo>
                  <a:pt x="86" y="2"/>
                </a:lnTo>
                <a:lnTo>
                  <a:pt x="84" y="2"/>
                </a:lnTo>
                <a:lnTo>
                  <a:pt x="83" y="1"/>
                </a:lnTo>
                <a:lnTo>
                  <a:pt x="81" y="0"/>
                </a:lnTo>
                <a:lnTo>
                  <a:pt x="80" y="0"/>
                </a:lnTo>
                <a:lnTo>
                  <a:pt x="80" y="0"/>
                </a:lnTo>
                <a:lnTo>
                  <a:pt x="80" y="0"/>
                </a:lnTo>
                <a:close/>
                <a:moveTo>
                  <a:pt x="77" y="80"/>
                </a:moveTo>
                <a:lnTo>
                  <a:pt x="75" y="81"/>
                </a:lnTo>
                <a:lnTo>
                  <a:pt x="73" y="82"/>
                </a:lnTo>
                <a:lnTo>
                  <a:pt x="71" y="84"/>
                </a:lnTo>
                <a:lnTo>
                  <a:pt x="71" y="120"/>
                </a:lnTo>
                <a:lnTo>
                  <a:pt x="70" y="121"/>
                </a:lnTo>
                <a:lnTo>
                  <a:pt x="69" y="123"/>
                </a:lnTo>
                <a:lnTo>
                  <a:pt x="68" y="124"/>
                </a:lnTo>
                <a:lnTo>
                  <a:pt x="66" y="124"/>
                </a:lnTo>
                <a:lnTo>
                  <a:pt x="65" y="124"/>
                </a:lnTo>
                <a:lnTo>
                  <a:pt x="63" y="123"/>
                </a:lnTo>
                <a:lnTo>
                  <a:pt x="63" y="122"/>
                </a:lnTo>
                <a:lnTo>
                  <a:pt x="62" y="121"/>
                </a:lnTo>
                <a:lnTo>
                  <a:pt x="61" y="120"/>
                </a:lnTo>
                <a:lnTo>
                  <a:pt x="60" y="118"/>
                </a:lnTo>
                <a:lnTo>
                  <a:pt x="59" y="117"/>
                </a:lnTo>
                <a:lnTo>
                  <a:pt x="58" y="116"/>
                </a:lnTo>
                <a:lnTo>
                  <a:pt x="56" y="116"/>
                </a:lnTo>
                <a:lnTo>
                  <a:pt x="54" y="115"/>
                </a:lnTo>
                <a:lnTo>
                  <a:pt x="52" y="115"/>
                </a:lnTo>
                <a:lnTo>
                  <a:pt x="51" y="116"/>
                </a:lnTo>
                <a:lnTo>
                  <a:pt x="49" y="117"/>
                </a:lnTo>
                <a:lnTo>
                  <a:pt x="48" y="117"/>
                </a:lnTo>
                <a:lnTo>
                  <a:pt x="46" y="119"/>
                </a:lnTo>
                <a:lnTo>
                  <a:pt x="46" y="121"/>
                </a:lnTo>
                <a:lnTo>
                  <a:pt x="45" y="122"/>
                </a:lnTo>
                <a:lnTo>
                  <a:pt x="45" y="124"/>
                </a:lnTo>
                <a:lnTo>
                  <a:pt x="45" y="125"/>
                </a:lnTo>
                <a:lnTo>
                  <a:pt x="45" y="127"/>
                </a:lnTo>
                <a:lnTo>
                  <a:pt x="47" y="130"/>
                </a:lnTo>
                <a:lnTo>
                  <a:pt x="49" y="133"/>
                </a:lnTo>
                <a:lnTo>
                  <a:pt x="51" y="136"/>
                </a:lnTo>
                <a:lnTo>
                  <a:pt x="54" y="138"/>
                </a:lnTo>
                <a:lnTo>
                  <a:pt x="56" y="140"/>
                </a:lnTo>
                <a:lnTo>
                  <a:pt x="59" y="141"/>
                </a:lnTo>
                <a:lnTo>
                  <a:pt x="63" y="141"/>
                </a:lnTo>
                <a:lnTo>
                  <a:pt x="66" y="142"/>
                </a:lnTo>
                <a:lnTo>
                  <a:pt x="71" y="141"/>
                </a:lnTo>
                <a:lnTo>
                  <a:pt x="75" y="140"/>
                </a:lnTo>
                <a:lnTo>
                  <a:pt x="79" y="138"/>
                </a:lnTo>
                <a:lnTo>
                  <a:pt x="82" y="135"/>
                </a:lnTo>
                <a:lnTo>
                  <a:pt x="85" y="132"/>
                </a:lnTo>
                <a:lnTo>
                  <a:pt x="87" y="129"/>
                </a:lnTo>
                <a:lnTo>
                  <a:pt x="88" y="124"/>
                </a:lnTo>
                <a:lnTo>
                  <a:pt x="88" y="120"/>
                </a:lnTo>
                <a:lnTo>
                  <a:pt x="88" y="84"/>
                </a:lnTo>
                <a:lnTo>
                  <a:pt x="87" y="82"/>
                </a:lnTo>
                <a:lnTo>
                  <a:pt x="84" y="81"/>
                </a:lnTo>
                <a:lnTo>
                  <a:pt x="82" y="80"/>
                </a:lnTo>
                <a:lnTo>
                  <a:pt x="77" y="80"/>
                </a:lnTo>
                <a:lnTo>
                  <a:pt x="77" y="8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096CA008-2DA9-3348-8E8D-51826F0C8597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1928813"/>
            <a:ext cx="254000" cy="238125"/>
          </a:xfrm>
          <a:custGeom>
            <a:avLst/>
            <a:gdLst>
              <a:gd name="T0" fmla="*/ 78 w 160"/>
              <a:gd name="T1" fmla="*/ 0 h 150"/>
              <a:gd name="T2" fmla="*/ 0 w 160"/>
              <a:gd name="T3" fmla="*/ 31 h 150"/>
              <a:gd name="T4" fmla="*/ 0 w 160"/>
              <a:gd name="T5" fmla="*/ 37 h 150"/>
              <a:gd name="T6" fmla="*/ 0 w 160"/>
              <a:gd name="T7" fmla="*/ 40 h 150"/>
              <a:gd name="T8" fmla="*/ 10 w 160"/>
              <a:gd name="T9" fmla="*/ 40 h 150"/>
              <a:gd name="T10" fmla="*/ 10 w 160"/>
              <a:gd name="T11" fmla="*/ 46 h 150"/>
              <a:gd name="T12" fmla="*/ 13 w 160"/>
              <a:gd name="T13" fmla="*/ 48 h 150"/>
              <a:gd name="T14" fmla="*/ 145 w 160"/>
              <a:gd name="T15" fmla="*/ 48 h 150"/>
              <a:gd name="T16" fmla="*/ 147 w 160"/>
              <a:gd name="T17" fmla="*/ 47 h 150"/>
              <a:gd name="T18" fmla="*/ 149 w 160"/>
              <a:gd name="T19" fmla="*/ 44 h 150"/>
              <a:gd name="T20" fmla="*/ 158 w 160"/>
              <a:gd name="T21" fmla="*/ 40 h 150"/>
              <a:gd name="T22" fmla="*/ 159 w 160"/>
              <a:gd name="T23" fmla="*/ 39 h 150"/>
              <a:gd name="T24" fmla="*/ 160 w 160"/>
              <a:gd name="T25" fmla="*/ 32 h 150"/>
              <a:gd name="T26" fmla="*/ 158 w 160"/>
              <a:gd name="T27" fmla="*/ 30 h 150"/>
              <a:gd name="T28" fmla="*/ 79 w 160"/>
              <a:gd name="T29" fmla="*/ 0 h 150"/>
              <a:gd name="T30" fmla="*/ 79 w 160"/>
              <a:gd name="T31" fmla="*/ 0 h 150"/>
              <a:gd name="T32" fmla="*/ 26 w 160"/>
              <a:gd name="T33" fmla="*/ 118 h 150"/>
              <a:gd name="T34" fmla="*/ 13 w 160"/>
              <a:gd name="T35" fmla="*/ 118 h 150"/>
              <a:gd name="T36" fmla="*/ 10 w 160"/>
              <a:gd name="T37" fmla="*/ 120 h 150"/>
              <a:gd name="T38" fmla="*/ 10 w 160"/>
              <a:gd name="T39" fmla="*/ 128 h 150"/>
              <a:gd name="T40" fmla="*/ 149 w 160"/>
              <a:gd name="T41" fmla="*/ 122 h 150"/>
              <a:gd name="T42" fmla="*/ 147 w 160"/>
              <a:gd name="T43" fmla="*/ 119 h 150"/>
              <a:gd name="T44" fmla="*/ 145 w 160"/>
              <a:gd name="T45" fmla="*/ 118 h 150"/>
              <a:gd name="T46" fmla="*/ 133 w 160"/>
              <a:gd name="T47" fmla="*/ 54 h 150"/>
              <a:gd name="T48" fmla="*/ 112 w 160"/>
              <a:gd name="T49" fmla="*/ 118 h 150"/>
              <a:gd name="T50" fmla="*/ 90 w 160"/>
              <a:gd name="T51" fmla="*/ 54 h 150"/>
              <a:gd name="T52" fmla="*/ 69 w 160"/>
              <a:gd name="T53" fmla="*/ 118 h 150"/>
              <a:gd name="T54" fmla="*/ 47 w 160"/>
              <a:gd name="T55" fmla="*/ 54 h 150"/>
              <a:gd name="T56" fmla="*/ 26 w 160"/>
              <a:gd name="T57" fmla="*/ 54 h 150"/>
              <a:gd name="T58" fmla="*/ 6 w 160"/>
              <a:gd name="T59" fmla="*/ 134 h 150"/>
              <a:gd name="T60" fmla="*/ 2 w 160"/>
              <a:gd name="T61" fmla="*/ 136 h 150"/>
              <a:gd name="T62" fmla="*/ 0 w 160"/>
              <a:gd name="T63" fmla="*/ 140 h 150"/>
              <a:gd name="T64" fmla="*/ 0 w 160"/>
              <a:gd name="T65" fmla="*/ 147 h 150"/>
              <a:gd name="T66" fmla="*/ 0 w 160"/>
              <a:gd name="T67" fmla="*/ 149 h 150"/>
              <a:gd name="T68" fmla="*/ 158 w 160"/>
              <a:gd name="T69" fmla="*/ 150 h 150"/>
              <a:gd name="T70" fmla="*/ 159 w 160"/>
              <a:gd name="T71" fmla="*/ 148 h 150"/>
              <a:gd name="T72" fmla="*/ 160 w 160"/>
              <a:gd name="T73" fmla="*/ 142 h 150"/>
              <a:gd name="T74" fmla="*/ 159 w 160"/>
              <a:gd name="T75" fmla="*/ 139 h 150"/>
              <a:gd name="T76" fmla="*/ 154 w 160"/>
              <a:gd name="T77" fmla="*/ 134 h 150"/>
              <a:gd name="T78" fmla="*/ 152 w 160"/>
              <a:gd name="T79" fmla="*/ 134 h 150"/>
              <a:gd name="T80" fmla="*/ 8 w 160"/>
              <a:gd name="T81" fmla="*/ 134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50">
                <a:moveTo>
                  <a:pt x="79" y="0"/>
                </a:moveTo>
                <a:lnTo>
                  <a:pt x="78" y="0"/>
                </a:lnTo>
                <a:lnTo>
                  <a:pt x="1" y="30"/>
                </a:lnTo>
                <a:lnTo>
                  <a:pt x="0" y="31"/>
                </a:lnTo>
                <a:lnTo>
                  <a:pt x="0" y="32"/>
                </a:lnTo>
                <a:lnTo>
                  <a:pt x="0" y="37"/>
                </a:lnTo>
                <a:lnTo>
                  <a:pt x="0" y="39"/>
                </a:lnTo>
                <a:lnTo>
                  <a:pt x="0" y="40"/>
                </a:lnTo>
                <a:lnTo>
                  <a:pt x="1" y="40"/>
                </a:lnTo>
                <a:lnTo>
                  <a:pt x="10" y="40"/>
                </a:lnTo>
                <a:lnTo>
                  <a:pt x="10" y="44"/>
                </a:lnTo>
                <a:lnTo>
                  <a:pt x="10" y="46"/>
                </a:lnTo>
                <a:lnTo>
                  <a:pt x="11" y="47"/>
                </a:lnTo>
                <a:lnTo>
                  <a:pt x="13" y="48"/>
                </a:lnTo>
                <a:lnTo>
                  <a:pt x="14" y="48"/>
                </a:lnTo>
                <a:lnTo>
                  <a:pt x="145" y="48"/>
                </a:lnTo>
                <a:lnTo>
                  <a:pt x="146" y="48"/>
                </a:lnTo>
                <a:lnTo>
                  <a:pt x="147" y="47"/>
                </a:lnTo>
                <a:lnTo>
                  <a:pt x="148" y="46"/>
                </a:lnTo>
                <a:lnTo>
                  <a:pt x="149" y="44"/>
                </a:lnTo>
                <a:lnTo>
                  <a:pt x="149" y="40"/>
                </a:lnTo>
                <a:lnTo>
                  <a:pt x="158" y="40"/>
                </a:lnTo>
                <a:lnTo>
                  <a:pt x="159" y="40"/>
                </a:lnTo>
                <a:lnTo>
                  <a:pt x="159" y="39"/>
                </a:lnTo>
                <a:lnTo>
                  <a:pt x="160" y="37"/>
                </a:lnTo>
                <a:lnTo>
                  <a:pt x="160" y="32"/>
                </a:lnTo>
                <a:lnTo>
                  <a:pt x="159" y="31"/>
                </a:lnTo>
                <a:lnTo>
                  <a:pt x="158" y="30"/>
                </a:lnTo>
                <a:lnTo>
                  <a:pt x="80" y="0"/>
                </a:lnTo>
                <a:lnTo>
                  <a:pt x="79" y="0"/>
                </a:lnTo>
                <a:lnTo>
                  <a:pt x="79" y="0"/>
                </a:lnTo>
                <a:lnTo>
                  <a:pt x="79" y="0"/>
                </a:lnTo>
                <a:close/>
                <a:moveTo>
                  <a:pt x="26" y="54"/>
                </a:moveTo>
                <a:lnTo>
                  <a:pt x="26" y="118"/>
                </a:lnTo>
                <a:lnTo>
                  <a:pt x="14" y="118"/>
                </a:lnTo>
                <a:lnTo>
                  <a:pt x="13" y="118"/>
                </a:lnTo>
                <a:lnTo>
                  <a:pt x="11" y="119"/>
                </a:lnTo>
                <a:lnTo>
                  <a:pt x="10" y="120"/>
                </a:lnTo>
                <a:lnTo>
                  <a:pt x="10" y="122"/>
                </a:lnTo>
                <a:lnTo>
                  <a:pt x="10" y="128"/>
                </a:lnTo>
                <a:lnTo>
                  <a:pt x="149" y="128"/>
                </a:lnTo>
                <a:lnTo>
                  <a:pt x="149" y="122"/>
                </a:lnTo>
                <a:lnTo>
                  <a:pt x="148" y="120"/>
                </a:lnTo>
                <a:lnTo>
                  <a:pt x="147" y="119"/>
                </a:lnTo>
                <a:lnTo>
                  <a:pt x="146" y="118"/>
                </a:lnTo>
                <a:lnTo>
                  <a:pt x="145" y="118"/>
                </a:lnTo>
                <a:lnTo>
                  <a:pt x="133" y="118"/>
                </a:lnTo>
                <a:lnTo>
                  <a:pt x="133" y="54"/>
                </a:lnTo>
                <a:lnTo>
                  <a:pt x="112" y="54"/>
                </a:lnTo>
                <a:lnTo>
                  <a:pt x="112" y="118"/>
                </a:lnTo>
                <a:lnTo>
                  <a:pt x="90" y="118"/>
                </a:lnTo>
                <a:lnTo>
                  <a:pt x="90" y="54"/>
                </a:lnTo>
                <a:lnTo>
                  <a:pt x="69" y="54"/>
                </a:lnTo>
                <a:lnTo>
                  <a:pt x="69" y="118"/>
                </a:lnTo>
                <a:lnTo>
                  <a:pt x="47" y="118"/>
                </a:lnTo>
                <a:lnTo>
                  <a:pt x="47" y="54"/>
                </a:lnTo>
                <a:lnTo>
                  <a:pt x="26" y="54"/>
                </a:lnTo>
                <a:lnTo>
                  <a:pt x="26" y="54"/>
                </a:lnTo>
                <a:close/>
                <a:moveTo>
                  <a:pt x="8" y="134"/>
                </a:moveTo>
                <a:lnTo>
                  <a:pt x="6" y="134"/>
                </a:lnTo>
                <a:lnTo>
                  <a:pt x="4" y="134"/>
                </a:lnTo>
                <a:lnTo>
                  <a:pt x="2" y="136"/>
                </a:lnTo>
                <a:lnTo>
                  <a:pt x="0" y="139"/>
                </a:lnTo>
                <a:lnTo>
                  <a:pt x="0" y="140"/>
                </a:lnTo>
                <a:lnTo>
                  <a:pt x="0" y="142"/>
                </a:lnTo>
                <a:lnTo>
                  <a:pt x="0" y="147"/>
                </a:lnTo>
                <a:lnTo>
                  <a:pt x="0" y="148"/>
                </a:lnTo>
                <a:lnTo>
                  <a:pt x="0" y="149"/>
                </a:lnTo>
                <a:lnTo>
                  <a:pt x="1" y="150"/>
                </a:lnTo>
                <a:lnTo>
                  <a:pt x="158" y="150"/>
                </a:lnTo>
                <a:lnTo>
                  <a:pt x="159" y="149"/>
                </a:lnTo>
                <a:lnTo>
                  <a:pt x="159" y="148"/>
                </a:lnTo>
                <a:lnTo>
                  <a:pt x="160" y="147"/>
                </a:lnTo>
                <a:lnTo>
                  <a:pt x="160" y="142"/>
                </a:lnTo>
                <a:lnTo>
                  <a:pt x="159" y="140"/>
                </a:lnTo>
                <a:lnTo>
                  <a:pt x="159" y="139"/>
                </a:lnTo>
                <a:lnTo>
                  <a:pt x="157" y="136"/>
                </a:lnTo>
                <a:lnTo>
                  <a:pt x="154" y="134"/>
                </a:lnTo>
                <a:lnTo>
                  <a:pt x="153" y="134"/>
                </a:lnTo>
                <a:lnTo>
                  <a:pt x="152" y="134"/>
                </a:lnTo>
                <a:lnTo>
                  <a:pt x="8" y="134"/>
                </a:lnTo>
                <a:lnTo>
                  <a:pt x="8" y="13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E213647F-8503-DB58-6D5F-F949263F8DE8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3614738"/>
            <a:ext cx="254000" cy="176213"/>
          </a:xfrm>
          <a:custGeom>
            <a:avLst/>
            <a:gdLst>
              <a:gd name="T0" fmla="*/ 40 w 160"/>
              <a:gd name="T1" fmla="*/ 1 h 111"/>
              <a:gd name="T2" fmla="*/ 30 w 160"/>
              <a:gd name="T3" fmla="*/ 6 h 111"/>
              <a:gd name="T4" fmla="*/ 24 w 160"/>
              <a:gd name="T5" fmla="*/ 14 h 111"/>
              <a:gd name="T6" fmla="*/ 20 w 160"/>
              <a:gd name="T7" fmla="*/ 25 h 111"/>
              <a:gd name="T8" fmla="*/ 22 w 160"/>
              <a:gd name="T9" fmla="*/ 36 h 111"/>
              <a:gd name="T10" fmla="*/ 27 w 160"/>
              <a:gd name="T11" fmla="*/ 45 h 111"/>
              <a:gd name="T12" fmla="*/ 35 w 160"/>
              <a:gd name="T13" fmla="*/ 52 h 111"/>
              <a:gd name="T14" fmla="*/ 45 w 160"/>
              <a:gd name="T15" fmla="*/ 55 h 111"/>
              <a:gd name="T16" fmla="*/ 57 w 160"/>
              <a:gd name="T17" fmla="*/ 54 h 111"/>
              <a:gd name="T18" fmla="*/ 66 w 160"/>
              <a:gd name="T19" fmla="*/ 49 h 111"/>
              <a:gd name="T20" fmla="*/ 73 w 160"/>
              <a:gd name="T21" fmla="*/ 41 h 111"/>
              <a:gd name="T22" fmla="*/ 76 w 160"/>
              <a:gd name="T23" fmla="*/ 30 h 111"/>
              <a:gd name="T24" fmla="*/ 75 w 160"/>
              <a:gd name="T25" fmla="*/ 19 h 111"/>
              <a:gd name="T26" fmla="*/ 70 w 160"/>
              <a:gd name="T27" fmla="*/ 10 h 111"/>
              <a:gd name="T28" fmla="*/ 62 w 160"/>
              <a:gd name="T29" fmla="*/ 3 h 111"/>
              <a:gd name="T30" fmla="*/ 51 w 160"/>
              <a:gd name="T31" fmla="*/ 0 h 111"/>
              <a:gd name="T32" fmla="*/ 118 w 160"/>
              <a:gd name="T33" fmla="*/ 8 h 111"/>
              <a:gd name="T34" fmla="*/ 103 w 160"/>
              <a:gd name="T35" fmla="*/ 15 h 111"/>
              <a:gd name="T36" fmla="*/ 96 w 160"/>
              <a:gd name="T37" fmla="*/ 29 h 111"/>
              <a:gd name="T38" fmla="*/ 98 w 160"/>
              <a:gd name="T39" fmla="*/ 41 h 111"/>
              <a:gd name="T40" fmla="*/ 111 w 160"/>
              <a:gd name="T41" fmla="*/ 53 h 111"/>
              <a:gd name="T42" fmla="*/ 123 w 160"/>
              <a:gd name="T43" fmla="*/ 55 h 111"/>
              <a:gd name="T44" fmla="*/ 137 w 160"/>
              <a:gd name="T45" fmla="*/ 48 h 111"/>
              <a:gd name="T46" fmla="*/ 144 w 160"/>
              <a:gd name="T47" fmla="*/ 34 h 111"/>
              <a:gd name="T48" fmla="*/ 143 w 160"/>
              <a:gd name="T49" fmla="*/ 22 h 111"/>
              <a:gd name="T50" fmla="*/ 130 w 160"/>
              <a:gd name="T51" fmla="*/ 10 h 111"/>
              <a:gd name="T52" fmla="*/ 118 w 160"/>
              <a:gd name="T53" fmla="*/ 8 h 111"/>
              <a:gd name="T54" fmla="*/ 98 w 160"/>
              <a:gd name="T55" fmla="*/ 65 h 111"/>
              <a:gd name="T56" fmla="*/ 100 w 160"/>
              <a:gd name="T57" fmla="*/ 75 h 111"/>
              <a:gd name="T58" fmla="*/ 104 w 160"/>
              <a:gd name="T59" fmla="*/ 88 h 111"/>
              <a:gd name="T60" fmla="*/ 148 w 160"/>
              <a:gd name="T61" fmla="*/ 103 h 111"/>
              <a:gd name="T62" fmla="*/ 157 w 160"/>
              <a:gd name="T63" fmla="*/ 99 h 111"/>
              <a:gd name="T64" fmla="*/ 160 w 160"/>
              <a:gd name="T65" fmla="*/ 91 h 111"/>
              <a:gd name="T66" fmla="*/ 158 w 160"/>
              <a:gd name="T67" fmla="*/ 80 h 111"/>
              <a:gd name="T68" fmla="*/ 152 w 160"/>
              <a:gd name="T69" fmla="*/ 71 h 111"/>
              <a:gd name="T70" fmla="*/ 143 w 160"/>
              <a:gd name="T71" fmla="*/ 65 h 111"/>
              <a:gd name="T72" fmla="*/ 132 w 160"/>
              <a:gd name="T73" fmla="*/ 63 h 111"/>
              <a:gd name="T74" fmla="*/ 117 w 160"/>
              <a:gd name="T75" fmla="*/ 65 h 111"/>
              <a:gd name="T76" fmla="*/ 108 w 160"/>
              <a:gd name="T77" fmla="*/ 63 h 111"/>
              <a:gd name="T78" fmla="*/ 20 w 160"/>
              <a:gd name="T79" fmla="*/ 65 h 111"/>
              <a:gd name="T80" fmla="*/ 11 w 160"/>
              <a:gd name="T81" fmla="*/ 70 h 111"/>
              <a:gd name="T82" fmla="*/ 4 w 160"/>
              <a:gd name="T83" fmla="*/ 78 h 111"/>
              <a:gd name="T84" fmla="*/ 0 w 160"/>
              <a:gd name="T85" fmla="*/ 89 h 111"/>
              <a:gd name="T86" fmla="*/ 1 w 160"/>
              <a:gd name="T87" fmla="*/ 104 h 111"/>
              <a:gd name="T88" fmla="*/ 8 w 160"/>
              <a:gd name="T89" fmla="*/ 110 h 111"/>
              <a:gd name="T90" fmla="*/ 87 w 160"/>
              <a:gd name="T91" fmla="*/ 110 h 111"/>
              <a:gd name="T92" fmla="*/ 94 w 160"/>
              <a:gd name="T93" fmla="*/ 106 h 111"/>
              <a:gd name="T94" fmla="*/ 96 w 160"/>
              <a:gd name="T95" fmla="*/ 92 h 111"/>
              <a:gd name="T96" fmla="*/ 94 w 160"/>
              <a:gd name="T97" fmla="*/ 81 h 111"/>
              <a:gd name="T98" fmla="*/ 88 w 160"/>
              <a:gd name="T99" fmla="*/ 71 h 111"/>
              <a:gd name="T100" fmla="*/ 79 w 160"/>
              <a:gd name="T101" fmla="*/ 65 h 111"/>
              <a:gd name="T102" fmla="*/ 67 w 160"/>
              <a:gd name="T103" fmla="*/ 63 h 111"/>
              <a:gd name="T104" fmla="*/ 53 w 160"/>
              <a:gd name="T105" fmla="*/ 67 h 111"/>
              <a:gd name="T106" fmla="*/ 31 w 160"/>
              <a:gd name="T107" fmla="*/ 63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11">
                <a:moveTo>
                  <a:pt x="48" y="0"/>
                </a:moveTo>
                <a:lnTo>
                  <a:pt x="45" y="0"/>
                </a:lnTo>
                <a:lnTo>
                  <a:pt x="42" y="0"/>
                </a:lnTo>
                <a:lnTo>
                  <a:pt x="40" y="1"/>
                </a:lnTo>
                <a:lnTo>
                  <a:pt x="37" y="2"/>
                </a:lnTo>
                <a:lnTo>
                  <a:pt x="35" y="3"/>
                </a:lnTo>
                <a:lnTo>
                  <a:pt x="32" y="4"/>
                </a:lnTo>
                <a:lnTo>
                  <a:pt x="30" y="6"/>
                </a:lnTo>
                <a:lnTo>
                  <a:pt x="28" y="8"/>
                </a:lnTo>
                <a:lnTo>
                  <a:pt x="27" y="10"/>
                </a:lnTo>
                <a:lnTo>
                  <a:pt x="25" y="12"/>
                </a:lnTo>
                <a:lnTo>
                  <a:pt x="24" y="14"/>
                </a:lnTo>
                <a:lnTo>
                  <a:pt x="22" y="17"/>
                </a:lnTo>
                <a:lnTo>
                  <a:pt x="22" y="19"/>
                </a:lnTo>
                <a:lnTo>
                  <a:pt x="21" y="22"/>
                </a:lnTo>
                <a:lnTo>
                  <a:pt x="20" y="25"/>
                </a:lnTo>
                <a:lnTo>
                  <a:pt x="20" y="27"/>
                </a:lnTo>
                <a:lnTo>
                  <a:pt x="20" y="30"/>
                </a:lnTo>
                <a:lnTo>
                  <a:pt x="21" y="33"/>
                </a:lnTo>
                <a:lnTo>
                  <a:pt x="22" y="36"/>
                </a:lnTo>
                <a:lnTo>
                  <a:pt x="22" y="38"/>
                </a:lnTo>
                <a:lnTo>
                  <a:pt x="24" y="41"/>
                </a:lnTo>
                <a:lnTo>
                  <a:pt x="25" y="43"/>
                </a:lnTo>
                <a:lnTo>
                  <a:pt x="27" y="45"/>
                </a:lnTo>
                <a:lnTo>
                  <a:pt x="28" y="47"/>
                </a:lnTo>
                <a:lnTo>
                  <a:pt x="30" y="49"/>
                </a:lnTo>
                <a:lnTo>
                  <a:pt x="32" y="51"/>
                </a:lnTo>
                <a:lnTo>
                  <a:pt x="35" y="52"/>
                </a:lnTo>
                <a:lnTo>
                  <a:pt x="37" y="53"/>
                </a:lnTo>
                <a:lnTo>
                  <a:pt x="40" y="54"/>
                </a:lnTo>
                <a:lnTo>
                  <a:pt x="42" y="55"/>
                </a:lnTo>
                <a:lnTo>
                  <a:pt x="45" y="55"/>
                </a:lnTo>
                <a:lnTo>
                  <a:pt x="48" y="55"/>
                </a:lnTo>
                <a:lnTo>
                  <a:pt x="51" y="55"/>
                </a:lnTo>
                <a:lnTo>
                  <a:pt x="54" y="55"/>
                </a:lnTo>
                <a:lnTo>
                  <a:pt x="57" y="54"/>
                </a:lnTo>
                <a:lnTo>
                  <a:pt x="59" y="53"/>
                </a:lnTo>
                <a:lnTo>
                  <a:pt x="62" y="52"/>
                </a:lnTo>
                <a:lnTo>
                  <a:pt x="64" y="51"/>
                </a:lnTo>
                <a:lnTo>
                  <a:pt x="66" y="49"/>
                </a:lnTo>
                <a:lnTo>
                  <a:pt x="68" y="47"/>
                </a:lnTo>
                <a:lnTo>
                  <a:pt x="70" y="45"/>
                </a:lnTo>
                <a:lnTo>
                  <a:pt x="71" y="43"/>
                </a:lnTo>
                <a:lnTo>
                  <a:pt x="73" y="41"/>
                </a:lnTo>
                <a:lnTo>
                  <a:pt x="74" y="38"/>
                </a:lnTo>
                <a:lnTo>
                  <a:pt x="75" y="36"/>
                </a:lnTo>
                <a:lnTo>
                  <a:pt x="76" y="33"/>
                </a:lnTo>
                <a:lnTo>
                  <a:pt x="76" y="30"/>
                </a:lnTo>
                <a:lnTo>
                  <a:pt x="76" y="27"/>
                </a:lnTo>
                <a:lnTo>
                  <a:pt x="76" y="25"/>
                </a:lnTo>
                <a:lnTo>
                  <a:pt x="76" y="22"/>
                </a:lnTo>
                <a:lnTo>
                  <a:pt x="75" y="19"/>
                </a:lnTo>
                <a:lnTo>
                  <a:pt x="74" y="17"/>
                </a:lnTo>
                <a:lnTo>
                  <a:pt x="73" y="14"/>
                </a:lnTo>
                <a:lnTo>
                  <a:pt x="71" y="12"/>
                </a:lnTo>
                <a:lnTo>
                  <a:pt x="70" y="10"/>
                </a:lnTo>
                <a:lnTo>
                  <a:pt x="68" y="8"/>
                </a:lnTo>
                <a:lnTo>
                  <a:pt x="66" y="6"/>
                </a:lnTo>
                <a:lnTo>
                  <a:pt x="64" y="4"/>
                </a:lnTo>
                <a:lnTo>
                  <a:pt x="62" y="3"/>
                </a:lnTo>
                <a:lnTo>
                  <a:pt x="59" y="2"/>
                </a:lnTo>
                <a:lnTo>
                  <a:pt x="57" y="1"/>
                </a:lnTo>
                <a:lnTo>
                  <a:pt x="54" y="0"/>
                </a:lnTo>
                <a:lnTo>
                  <a:pt x="51" y="0"/>
                </a:lnTo>
                <a:lnTo>
                  <a:pt x="48" y="0"/>
                </a:lnTo>
                <a:lnTo>
                  <a:pt x="48" y="0"/>
                </a:lnTo>
                <a:lnTo>
                  <a:pt x="48" y="0"/>
                </a:lnTo>
                <a:close/>
                <a:moveTo>
                  <a:pt x="118" y="8"/>
                </a:moveTo>
                <a:lnTo>
                  <a:pt x="116" y="8"/>
                </a:lnTo>
                <a:lnTo>
                  <a:pt x="111" y="10"/>
                </a:lnTo>
                <a:lnTo>
                  <a:pt x="107" y="11"/>
                </a:lnTo>
                <a:lnTo>
                  <a:pt x="103" y="15"/>
                </a:lnTo>
                <a:lnTo>
                  <a:pt x="100" y="18"/>
                </a:lnTo>
                <a:lnTo>
                  <a:pt x="98" y="22"/>
                </a:lnTo>
                <a:lnTo>
                  <a:pt x="97" y="27"/>
                </a:lnTo>
                <a:lnTo>
                  <a:pt x="96" y="29"/>
                </a:lnTo>
                <a:lnTo>
                  <a:pt x="96" y="31"/>
                </a:lnTo>
                <a:lnTo>
                  <a:pt x="96" y="34"/>
                </a:lnTo>
                <a:lnTo>
                  <a:pt x="97" y="36"/>
                </a:lnTo>
                <a:lnTo>
                  <a:pt x="98" y="41"/>
                </a:lnTo>
                <a:lnTo>
                  <a:pt x="100" y="45"/>
                </a:lnTo>
                <a:lnTo>
                  <a:pt x="103" y="48"/>
                </a:lnTo>
                <a:lnTo>
                  <a:pt x="107" y="51"/>
                </a:lnTo>
                <a:lnTo>
                  <a:pt x="111" y="53"/>
                </a:lnTo>
                <a:lnTo>
                  <a:pt x="116" y="55"/>
                </a:lnTo>
                <a:lnTo>
                  <a:pt x="118" y="55"/>
                </a:lnTo>
                <a:lnTo>
                  <a:pt x="120" y="55"/>
                </a:lnTo>
                <a:lnTo>
                  <a:pt x="123" y="55"/>
                </a:lnTo>
                <a:lnTo>
                  <a:pt x="125" y="55"/>
                </a:lnTo>
                <a:lnTo>
                  <a:pt x="130" y="53"/>
                </a:lnTo>
                <a:lnTo>
                  <a:pt x="134" y="51"/>
                </a:lnTo>
                <a:lnTo>
                  <a:pt x="137" y="48"/>
                </a:lnTo>
                <a:lnTo>
                  <a:pt x="140" y="45"/>
                </a:lnTo>
                <a:lnTo>
                  <a:pt x="143" y="41"/>
                </a:lnTo>
                <a:lnTo>
                  <a:pt x="144" y="36"/>
                </a:lnTo>
                <a:lnTo>
                  <a:pt x="144" y="34"/>
                </a:lnTo>
                <a:lnTo>
                  <a:pt x="144" y="31"/>
                </a:lnTo>
                <a:lnTo>
                  <a:pt x="144" y="29"/>
                </a:lnTo>
                <a:lnTo>
                  <a:pt x="144" y="27"/>
                </a:lnTo>
                <a:lnTo>
                  <a:pt x="143" y="22"/>
                </a:lnTo>
                <a:lnTo>
                  <a:pt x="140" y="18"/>
                </a:lnTo>
                <a:lnTo>
                  <a:pt x="137" y="15"/>
                </a:lnTo>
                <a:lnTo>
                  <a:pt x="134" y="11"/>
                </a:lnTo>
                <a:lnTo>
                  <a:pt x="130" y="10"/>
                </a:lnTo>
                <a:lnTo>
                  <a:pt x="125" y="8"/>
                </a:lnTo>
                <a:lnTo>
                  <a:pt x="123" y="8"/>
                </a:lnTo>
                <a:lnTo>
                  <a:pt x="118" y="8"/>
                </a:lnTo>
                <a:lnTo>
                  <a:pt x="118" y="8"/>
                </a:lnTo>
                <a:close/>
                <a:moveTo>
                  <a:pt x="108" y="63"/>
                </a:moveTo>
                <a:lnTo>
                  <a:pt x="104" y="63"/>
                </a:lnTo>
                <a:lnTo>
                  <a:pt x="101" y="64"/>
                </a:lnTo>
                <a:lnTo>
                  <a:pt x="98" y="65"/>
                </a:lnTo>
                <a:lnTo>
                  <a:pt x="94" y="67"/>
                </a:lnTo>
                <a:lnTo>
                  <a:pt x="96" y="69"/>
                </a:lnTo>
                <a:lnTo>
                  <a:pt x="98" y="72"/>
                </a:lnTo>
                <a:lnTo>
                  <a:pt x="100" y="75"/>
                </a:lnTo>
                <a:lnTo>
                  <a:pt x="102" y="78"/>
                </a:lnTo>
                <a:lnTo>
                  <a:pt x="103" y="81"/>
                </a:lnTo>
                <a:lnTo>
                  <a:pt x="104" y="85"/>
                </a:lnTo>
                <a:lnTo>
                  <a:pt x="104" y="88"/>
                </a:lnTo>
                <a:lnTo>
                  <a:pt x="104" y="92"/>
                </a:lnTo>
                <a:lnTo>
                  <a:pt x="104" y="101"/>
                </a:lnTo>
                <a:lnTo>
                  <a:pt x="104" y="103"/>
                </a:lnTo>
                <a:lnTo>
                  <a:pt x="148" y="103"/>
                </a:lnTo>
                <a:lnTo>
                  <a:pt x="151" y="102"/>
                </a:lnTo>
                <a:lnTo>
                  <a:pt x="153" y="102"/>
                </a:lnTo>
                <a:lnTo>
                  <a:pt x="155" y="101"/>
                </a:lnTo>
                <a:lnTo>
                  <a:pt x="157" y="99"/>
                </a:lnTo>
                <a:lnTo>
                  <a:pt x="158" y="98"/>
                </a:lnTo>
                <a:lnTo>
                  <a:pt x="159" y="96"/>
                </a:lnTo>
                <a:lnTo>
                  <a:pt x="160" y="93"/>
                </a:lnTo>
                <a:lnTo>
                  <a:pt x="160" y="91"/>
                </a:lnTo>
                <a:lnTo>
                  <a:pt x="160" y="88"/>
                </a:lnTo>
                <a:lnTo>
                  <a:pt x="160" y="85"/>
                </a:lnTo>
                <a:lnTo>
                  <a:pt x="159" y="83"/>
                </a:lnTo>
                <a:lnTo>
                  <a:pt x="158" y="80"/>
                </a:lnTo>
                <a:lnTo>
                  <a:pt x="157" y="78"/>
                </a:lnTo>
                <a:lnTo>
                  <a:pt x="155" y="75"/>
                </a:lnTo>
                <a:lnTo>
                  <a:pt x="154" y="73"/>
                </a:lnTo>
                <a:lnTo>
                  <a:pt x="152" y="71"/>
                </a:lnTo>
                <a:lnTo>
                  <a:pt x="150" y="69"/>
                </a:lnTo>
                <a:lnTo>
                  <a:pt x="148" y="68"/>
                </a:lnTo>
                <a:lnTo>
                  <a:pt x="146" y="67"/>
                </a:lnTo>
                <a:lnTo>
                  <a:pt x="143" y="65"/>
                </a:lnTo>
                <a:lnTo>
                  <a:pt x="141" y="64"/>
                </a:lnTo>
                <a:lnTo>
                  <a:pt x="138" y="64"/>
                </a:lnTo>
                <a:lnTo>
                  <a:pt x="135" y="63"/>
                </a:lnTo>
                <a:lnTo>
                  <a:pt x="132" y="63"/>
                </a:lnTo>
                <a:lnTo>
                  <a:pt x="131" y="63"/>
                </a:lnTo>
                <a:lnTo>
                  <a:pt x="126" y="65"/>
                </a:lnTo>
                <a:lnTo>
                  <a:pt x="123" y="65"/>
                </a:lnTo>
                <a:lnTo>
                  <a:pt x="117" y="65"/>
                </a:lnTo>
                <a:lnTo>
                  <a:pt x="114" y="65"/>
                </a:lnTo>
                <a:lnTo>
                  <a:pt x="109" y="63"/>
                </a:lnTo>
                <a:lnTo>
                  <a:pt x="108" y="63"/>
                </a:lnTo>
                <a:lnTo>
                  <a:pt x="108" y="63"/>
                </a:lnTo>
                <a:close/>
                <a:moveTo>
                  <a:pt x="29" y="63"/>
                </a:moveTo>
                <a:lnTo>
                  <a:pt x="26" y="63"/>
                </a:lnTo>
                <a:lnTo>
                  <a:pt x="23" y="64"/>
                </a:lnTo>
                <a:lnTo>
                  <a:pt x="20" y="65"/>
                </a:lnTo>
                <a:lnTo>
                  <a:pt x="18" y="65"/>
                </a:lnTo>
                <a:lnTo>
                  <a:pt x="15" y="67"/>
                </a:lnTo>
                <a:lnTo>
                  <a:pt x="13" y="68"/>
                </a:lnTo>
                <a:lnTo>
                  <a:pt x="11" y="70"/>
                </a:lnTo>
                <a:lnTo>
                  <a:pt x="9" y="71"/>
                </a:lnTo>
                <a:lnTo>
                  <a:pt x="7" y="73"/>
                </a:lnTo>
                <a:lnTo>
                  <a:pt x="5" y="76"/>
                </a:lnTo>
                <a:lnTo>
                  <a:pt x="4" y="78"/>
                </a:lnTo>
                <a:lnTo>
                  <a:pt x="2" y="81"/>
                </a:lnTo>
                <a:lnTo>
                  <a:pt x="1" y="83"/>
                </a:lnTo>
                <a:lnTo>
                  <a:pt x="1" y="86"/>
                </a:lnTo>
                <a:lnTo>
                  <a:pt x="0" y="89"/>
                </a:lnTo>
                <a:lnTo>
                  <a:pt x="0" y="92"/>
                </a:lnTo>
                <a:lnTo>
                  <a:pt x="0" y="99"/>
                </a:lnTo>
                <a:lnTo>
                  <a:pt x="0" y="101"/>
                </a:lnTo>
                <a:lnTo>
                  <a:pt x="1" y="104"/>
                </a:lnTo>
                <a:lnTo>
                  <a:pt x="2" y="106"/>
                </a:lnTo>
                <a:lnTo>
                  <a:pt x="4" y="107"/>
                </a:lnTo>
                <a:lnTo>
                  <a:pt x="6" y="109"/>
                </a:lnTo>
                <a:lnTo>
                  <a:pt x="8" y="110"/>
                </a:lnTo>
                <a:lnTo>
                  <a:pt x="10" y="110"/>
                </a:lnTo>
                <a:lnTo>
                  <a:pt x="12" y="111"/>
                </a:lnTo>
                <a:lnTo>
                  <a:pt x="84" y="111"/>
                </a:lnTo>
                <a:lnTo>
                  <a:pt x="87" y="110"/>
                </a:lnTo>
                <a:lnTo>
                  <a:pt x="89" y="110"/>
                </a:lnTo>
                <a:lnTo>
                  <a:pt x="91" y="109"/>
                </a:lnTo>
                <a:lnTo>
                  <a:pt x="93" y="107"/>
                </a:lnTo>
                <a:lnTo>
                  <a:pt x="94" y="106"/>
                </a:lnTo>
                <a:lnTo>
                  <a:pt x="95" y="104"/>
                </a:lnTo>
                <a:lnTo>
                  <a:pt x="96" y="101"/>
                </a:lnTo>
                <a:lnTo>
                  <a:pt x="96" y="99"/>
                </a:lnTo>
                <a:lnTo>
                  <a:pt x="96" y="92"/>
                </a:lnTo>
                <a:lnTo>
                  <a:pt x="96" y="89"/>
                </a:lnTo>
                <a:lnTo>
                  <a:pt x="96" y="86"/>
                </a:lnTo>
                <a:lnTo>
                  <a:pt x="95" y="83"/>
                </a:lnTo>
                <a:lnTo>
                  <a:pt x="94" y="81"/>
                </a:lnTo>
                <a:lnTo>
                  <a:pt x="93" y="78"/>
                </a:lnTo>
                <a:lnTo>
                  <a:pt x="92" y="76"/>
                </a:lnTo>
                <a:lnTo>
                  <a:pt x="90" y="73"/>
                </a:lnTo>
                <a:lnTo>
                  <a:pt x="88" y="71"/>
                </a:lnTo>
                <a:lnTo>
                  <a:pt x="86" y="70"/>
                </a:lnTo>
                <a:lnTo>
                  <a:pt x="83" y="68"/>
                </a:lnTo>
                <a:lnTo>
                  <a:pt x="81" y="67"/>
                </a:lnTo>
                <a:lnTo>
                  <a:pt x="79" y="65"/>
                </a:lnTo>
                <a:lnTo>
                  <a:pt x="76" y="65"/>
                </a:lnTo>
                <a:lnTo>
                  <a:pt x="73" y="64"/>
                </a:lnTo>
                <a:lnTo>
                  <a:pt x="70" y="63"/>
                </a:lnTo>
                <a:lnTo>
                  <a:pt x="67" y="63"/>
                </a:lnTo>
                <a:lnTo>
                  <a:pt x="65" y="63"/>
                </a:lnTo>
                <a:lnTo>
                  <a:pt x="61" y="65"/>
                </a:lnTo>
                <a:lnTo>
                  <a:pt x="57" y="66"/>
                </a:lnTo>
                <a:lnTo>
                  <a:pt x="53" y="67"/>
                </a:lnTo>
                <a:lnTo>
                  <a:pt x="44" y="67"/>
                </a:lnTo>
                <a:lnTo>
                  <a:pt x="39" y="66"/>
                </a:lnTo>
                <a:lnTo>
                  <a:pt x="35" y="65"/>
                </a:lnTo>
                <a:lnTo>
                  <a:pt x="31" y="63"/>
                </a:lnTo>
                <a:lnTo>
                  <a:pt x="29" y="63"/>
                </a:lnTo>
                <a:lnTo>
                  <a:pt x="29" y="6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30074BE4-96E7-95E8-D830-52D565FA0286}"/>
              </a:ext>
            </a:extLst>
          </p:cNvPr>
          <p:cNvSpPr>
            <a:spLocks noEditPoints="1"/>
          </p:cNvSpPr>
          <p:nvPr/>
        </p:nvSpPr>
        <p:spPr bwMode="auto">
          <a:xfrm>
            <a:off x="10663238" y="3575050"/>
            <a:ext cx="223838" cy="254000"/>
          </a:xfrm>
          <a:custGeom>
            <a:avLst/>
            <a:gdLst>
              <a:gd name="T0" fmla="*/ 99 w 141"/>
              <a:gd name="T1" fmla="*/ 55 h 160"/>
              <a:gd name="T2" fmla="*/ 95 w 141"/>
              <a:gd name="T3" fmla="*/ 65 h 160"/>
              <a:gd name="T4" fmla="*/ 89 w 141"/>
              <a:gd name="T5" fmla="*/ 69 h 160"/>
              <a:gd name="T6" fmla="*/ 81 w 141"/>
              <a:gd name="T7" fmla="*/ 69 h 160"/>
              <a:gd name="T8" fmla="*/ 75 w 141"/>
              <a:gd name="T9" fmla="*/ 64 h 160"/>
              <a:gd name="T10" fmla="*/ 73 w 141"/>
              <a:gd name="T11" fmla="*/ 58 h 160"/>
              <a:gd name="T12" fmla="*/ 69 w 141"/>
              <a:gd name="T13" fmla="*/ 58 h 160"/>
              <a:gd name="T14" fmla="*/ 66 w 141"/>
              <a:gd name="T15" fmla="*/ 62 h 160"/>
              <a:gd name="T16" fmla="*/ 63 w 141"/>
              <a:gd name="T17" fmla="*/ 67 h 160"/>
              <a:gd name="T18" fmla="*/ 57 w 141"/>
              <a:gd name="T19" fmla="*/ 70 h 160"/>
              <a:gd name="T20" fmla="*/ 48 w 141"/>
              <a:gd name="T21" fmla="*/ 68 h 160"/>
              <a:gd name="T22" fmla="*/ 44 w 141"/>
              <a:gd name="T23" fmla="*/ 62 h 160"/>
              <a:gd name="T24" fmla="*/ 40 w 141"/>
              <a:gd name="T25" fmla="*/ 55 h 160"/>
              <a:gd name="T26" fmla="*/ 70 w 141"/>
              <a:gd name="T27" fmla="*/ 53 h 160"/>
              <a:gd name="T28" fmla="*/ 100 w 141"/>
              <a:gd name="T29" fmla="*/ 51 h 160"/>
              <a:gd name="T30" fmla="*/ 58 w 141"/>
              <a:gd name="T31" fmla="*/ 100 h 160"/>
              <a:gd name="T32" fmla="*/ 42 w 141"/>
              <a:gd name="T33" fmla="*/ 90 h 160"/>
              <a:gd name="T34" fmla="*/ 98 w 141"/>
              <a:gd name="T35" fmla="*/ 90 h 160"/>
              <a:gd name="T36" fmla="*/ 83 w 141"/>
              <a:gd name="T37" fmla="*/ 100 h 160"/>
              <a:gd name="T38" fmla="*/ 98 w 141"/>
              <a:gd name="T39" fmla="*/ 90 h 160"/>
              <a:gd name="T40" fmla="*/ 47 w 141"/>
              <a:gd name="T41" fmla="*/ 1 h 160"/>
              <a:gd name="T42" fmla="*/ 41 w 141"/>
              <a:gd name="T43" fmla="*/ 8 h 160"/>
              <a:gd name="T44" fmla="*/ 32 w 141"/>
              <a:gd name="T45" fmla="*/ 29 h 160"/>
              <a:gd name="T46" fmla="*/ 14 w 141"/>
              <a:gd name="T47" fmla="*/ 35 h 160"/>
              <a:gd name="T48" fmla="*/ 10 w 141"/>
              <a:gd name="T49" fmla="*/ 40 h 160"/>
              <a:gd name="T50" fmla="*/ 13 w 141"/>
              <a:gd name="T51" fmla="*/ 44 h 160"/>
              <a:gd name="T52" fmla="*/ 30 w 141"/>
              <a:gd name="T53" fmla="*/ 50 h 160"/>
              <a:gd name="T54" fmla="*/ 33 w 141"/>
              <a:gd name="T55" fmla="*/ 65 h 160"/>
              <a:gd name="T56" fmla="*/ 15 w 141"/>
              <a:gd name="T57" fmla="*/ 70 h 160"/>
              <a:gd name="T58" fmla="*/ 13 w 141"/>
              <a:gd name="T59" fmla="*/ 75 h 160"/>
              <a:gd name="T60" fmla="*/ 17 w 141"/>
              <a:gd name="T61" fmla="*/ 98 h 160"/>
              <a:gd name="T62" fmla="*/ 6 w 141"/>
              <a:gd name="T63" fmla="*/ 110 h 160"/>
              <a:gd name="T64" fmla="*/ 0 w 141"/>
              <a:gd name="T65" fmla="*/ 126 h 160"/>
              <a:gd name="T66" fmla="*/ 0 w 141"/>
              <a:gd name="T67" fmla="*/ 149 h 160"/>
              <a:gd name="T68" fmla="*/ 4 w 141"/>
              <a:gd name="T69" fmla="*/ 156 h 160"/>
              <a:gd name="T70" fmla="*/ 11 w 141"/>
              <a:gd name="T71" fmla="*/ 159 h 160"/>
              <a:gd name="T72" fmla="*/ 129 w 141"/>
              <a:gd name="T73" fmla="*/ 159 h 160"/>
              <a:gd name="T74" fmla="*/ 137 w 141"/>
              <a:gd name="T75" fmla="*/ 156 h 160"/>
              <a:gd name="T76" fmla="*/ 140 w 141"/>
              <a:gd name="T77" fmla="*/ 149 h 160"/>
              <a:gd name="T78" fmla="*/ 140 w 141"/>
              <a:gd name="T79" fmla="*/ 126 h 160"/>
              <a:gd name="T80" fmla="*/ 135 w 141"/>
              <a:gd name="T81" fmla="*/ 111 h 160"/>
              <a:gd name="T82" fmla="*/ 125 w 141"/>
              <a:gd name="T83" fmla="*/ 99 h 160"/>
              <a:gd name="T84" fmla="*/ 128 w 141"/>
              <a:gd name="T85" fmla="*/ 75 h 160"/>
              <a:gd name="T86" fmla="*/ 126 w 141"/>
              <a:gd name="T87" fmla="*/ 70 h 160"/>
              <a:gd name="T88" fmla="*/ 108 w 141"/>
              <a:gd name="T89" fmla="*/ 65 h 160"/>
              <a:gd name="T90" fmla="*/ 111 w 141"/>
              <a:gd name="T91" fmla="*/ 50 h 160"/>
              <a:gd name="T92" fmla="*/ 128 w 141"/>
              <a:gd name="T93" fmla="*/ 44 h 160"/>
              <a:gd name="T94" fmla="*/ 131 w 141"/>
              <a:gd name="T95" fmla="*/ 40 h 160"/>
              <a:gd name="T96" fmla="*/ 127 w 141"/>
              <a:gd name="T97" fmla="*/ 35 h 160"/>
              <a:gd name="T98" fmla="*/ 109 w 141"/>
              <a:gd name="T99" fmla="*/ 29 h 160"/>
              <a:gd name="T100" fmla="*/ 99 w 141"/>
              <a:gd name="T101" fmla="*/ 8 h 160"/>
              <a:gd name="T102" fmla="*/ 93 w 141"/>
              <a:gd name="T103" fmla="*/ 1 h 160"/>
              <a:gd name="T104" fmla="*/ 85 w 141"/>
              <a:gd name="T105" fmla="*/ 0 h 160"/>
              <a:gd name="T106" fmla="*/ 73 w 141"/>
              <a:gd name="T107" fmla="*/ 6 h 160"/>
              <a:gd name="T108" fmla="*/ 57 w 141"/>
              <a:gd name="T109" fmla="*/ 1 h 160"/>
              <a:gd name="T110" fmla="*/ 54 w 141"/>
              <a:gd name="T11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1" h="160">
                <a:moveTo>
                  <a:pt x="100" y="51"/>
                </a:moveTo>
                <a:lnTo>
                  <a:pt x="100" y="55"/>
                </a:lnTo>
                <a:lnTo>
                  <a:pt x="99" y="55"/>
                </a:lnTo>
                <a:lnTo>
                  <a:pt x="98" y="56"/>
                </a:lnTo>
                <a:lnTo>
                  <a:pt x="96" y="62"/>
                </a:lnTo>
                <a:lnTo>
                  <a:pt x="95" y="65"/>
                </a:lnTo>
                <a:lnTo>
                  <a:pt x="93" y="67"/>
                </a:lnTo>
                <a:lnTo>
                  <a:pt x="92" y="68"/>
                </a:lnTo>
                <a:lnTo>
                  <a:pt x="89" y="69"/>
                </a:lnTo>
                <a:lnTo>
                  <a:pt x="87" y="70"/>
                </a:lnTo>
                <a:lnTo>
                  <a:pt x="84" y="70"/>
                </a:lnTo>
                <a:lnTo>
                  <a:pt x="81" y="69"/>
                </a:lnTo>
                <a:lnTo>
                  <a:pt x="78" y="67"/>
                </a:lnTo>
                <a:lnTo>
                  <a:pt x="77" y="66"/>
                </a:lnTo>
                <a:lnTo>
                  <a:pt x="75" y="64"/>
                </a:lnTo>
                <a:lnTo>
                  <a:pt x="74" y="62"/>
                </a:lnTo>
                <a:lnTo>
                  <a:pt x="73" y="59"/>
                </a:lnTo>
                <a:lnTo>
                  <a:pt x="73" y="58"/>
                </a:lnTo>
                <a:lnTo>
                  <a:pt x="72" y="58"/>
                </a:lnTo>
                <a:lnTo>
                  <a:pt x="70" y="57"/>
                </a:lnTo>
                <a:lnTo>
                  <a:pt x="69" y="58"/>
                </a:lnTo>
                <a:lnTo>
                  <a:pt x="68" y="58"/>
                </a:lnTo>
                <a:lnTo>
                  <a:pt x="68" y="59"/>
                </a:lnTo>
                <a:lnTo>
                  <a:pt x="66" y="62"/>
                </a:lnTo>
                <a:lnTo>
                  <a:pt x="65" y="64"/>
                </a:lnTo>
                <a:lnTo>
                  <a:pt x="64" y="66"/>
                </a:lnTo>
                <a:lnTo>
                  <a:pt x="63" y="67"/>
                </a:lnTo>
                <a:lnTo>
                  <a:pt x="61" y="68"/>
                </a:lnTo>
                <a:lnTo>
                  <a:pt x="60" y="69"/>
                </a:lnTo>
                <a:lnTo>
                  <a:pt x="57" y="70"/>
                </a:lnTo>
                <a:lnTo>
                  <a:pt x="53" y="70"/>
                </a:lnTo>
                <a:lnTo>
                  <a:pt x="51" y="69"/>
                </a:lnTo>
                <a:lnTo>
                  <a:pt x="48" y="68"/>
                </a:lnTo>
                <a:lnTo>
                  <a:pt x="47" y="67"/>
                </a:lnTo>
                <a:lnTo>
                  <a:pt x="45" y="65"/>
                </a:lnTo>
                <a:lnTo>
                  <a:pt x="44" y="62"/>
                </a:lnTo>
                <a:lnTo>
                  <a:pt x="42" y="56"/>
                </a:lnTo>
                <a:lnTo>
                  <a:pt x="41" y="55"/>
                </a:lnTo>
                <a:lnTo>
                  <a:pt x="40" y="55"/>
                </a:lnTo>
                <a:lnTo>
                  <a:pt x="40" y="51"/>
                </a:lnTo>
                <a:lnTo>
                  <a:pt x="55" y="53"/>
                </a:lnTo>
                <a:lnTo>
                  <a:pt x="70" y="53"/>
                </a:lnTo>
                <a:lnTo>
                  <a:pt x="86" y="53"/>
                </a:lnTo>
                <a:lnTo>
                  <a:pt x="100" y="51"/>
                </a:lnTo>
                <a:lnTo>
                  <a:pt x="100" y="51"/>
                </a:lnTo>
                <a:lnTo>
                  <a:pt x="100" y="51"/>
                </a:lnTo>
                <a:close/>
                <a:moveTo>
                  <a:pt x="42" y="90"/>
                </a:moveTo>
                <a:lnTo>
                  <a:pt x="58" y="100"/>
                </a:lnTo>
                <a:lnTo>
                  <a:pt x="65" y="113"/>
                </a:lnTo>
                <a:lnTo>
                  <a:pt x="55" y="150"/>
                </a:lnTo>
                <a:lnTo>
                  <a:pt x="42" y="90"/>
                </a:lnTo>
                <a:lnTo>
                  <a:pt x="42" y="90"/>
                </a:lnTo>
                <a:lnTo>
                  <a:pt x="42" y="90"/>
                </a:lnTo>
                <a:close/>
                <a:moveTo>
                  <a:pt x="98" y="90"/>
                </a:moveTo>
                <a:lnTo>
                  <a:pt x="85" y="150"/>
                </a:lnTo>
                <a:lnTo>
                  <a:pt x="75" y="113"/>
                </a:lnTo>
                <a:lnTo>
                  <a:pt x="83" y="100"/>
                </a:lnTo>
                <a:lnTo>
                  <a:pt x="98" y="90"/>
                </a:lnTo>
                <a:lnTo>
                  <a:pt x="98" y="90"/>
                </a:lnTo>
                <a:lnTo>
                  <a:pt x="98" y="90"/>
                </a:lnTo>
                <a:close/>
                <a:moveTo>
                  <a:pt x="54" y="0"/>
                </a:moveTo>
                <a:lnTo>
                  <a:pt x="50" y="0"/>
                </a:lnTo>
                <a:lnTo>
                  <a:pt x="47" y="1"/>
                </a:lnTo>
                <a:lnTo>
                  <a:pt x="46" y="2"/>
                </a:lnTo>
                <a:lnTo>
                  <a:pt x="45" y="4"/>
                </a:lnTo>
                <a:lnTo>
                  <a:pt x="41" y="8"/>
                </a:lnTo>
                <a:lnTo>
                  <a:pt x="38" y="15"/>
                </a:lnTo>
                <a:lnTo>
                  <a:pt x="35" y="22"/>
                </a:lnTo>
                <a:lnTo>
                  <a:pt x="32" y="29"/>
                </a:lnTo>
                <a:lnTo>
                  <a:pt x="23" y="32"/>
                </a:lnTo>
                <a:lnTo>
                  <a:pt x="16" y="34"/>
                </a:lnTo>
                <a:lnTo>
                  <a:pt x="14" y="35"/>
                </a:lnTo>
                <a:lnTo>
                  <a:pt x="12" y="37"/>
                </a:lnTo>
                <a:lnTo>
                  <a:pt x="11" y="38"/>
                </a:lnTo>
                <a:lnTo>
                  <a:pt x="10" y="40"/>
                </a:lnTo>
                <a:lnTo>
                  <a:pt x="11" y="41"/>
                </a:lnTo>
                <a:lnTo>
                  <a:pt x="12" y="43"/>
                </a:lnTo>
                <a:lnTo>
                  <a:pt x="13" y="44"/>
                </a:lnTo>
                <a:lnTo>
                  <a:pt x="16" y="45"/>
                </a:lnTo>
                <a:lnTo>
                  <a:pt x="22" y="48"/>
                </a:lnTo>
                <a:lnTo>
                  <a:pt x="30" y="50"/>
                </a:lnTo>
                <a:lnTo>
                  <a:pt x="30" y="55"/>
                </a:lnTo>
                <a:lnTo>
                  <a:pt x="32" y="60"/>
                </a:lnTo>
                <a:lnTo>
                  <a:pt x="33" y="65"/>
                </a:lnTo>
                <a:lnTo>
                  <a:pt x="36" y="70"/>
                </a:lnTo>
                <a:lnTo>
                  <a:pt x="16" y="70"/>
                </a:lnTo>
                <a:lnTo>
                  <a:pt x="15" y="70"/>
                </a:lnTo>
                <a:lnTo>
                  <a:pt x="14" y="72"/>
                </a:lnTo>
                <a:lnTo>
                  <a:pt x="13" y="74"/>
                </a:lnTo>
                <a:lnTo>
                  <a:pt x="13" y="75"/>
                </a:lnTo>
                <a:lnTo>
                  <a:pt x="13" y="77"/>
                </a:lnTo>
                <a:lnTo>
                  <a:pt x="21" y="95"/>
                </a:lnTo>
                <a:lnTo>
                  <a:pt x="17" y="98"/>
                </a:lnTo>
                <a:lnTo>
                  <a:pt x="13" y="102"/>
                </a:lnTo>
                <a:lnTo>
                  <a:pt x="9" y="106"/>
                </a:lnTo>
                <a:lnTo>
                  <a:pt x="6" y="110"/>
                </a:lnTo>
                <a:lnTo>
                  <a:pt x="3" y="116"/>
                </a:lnTo>
                <a:lnTo>
                  <a:pt x="1" y="121"/>
                </a:lnTo>
                <a:lnTo>
                  <a:pt x="0" y="126"/>
                </a:lnTo>
                <a:lnTo>
                  <a:pt x="0" y="132"/>
                </a:lnTo>
                <a:lnTo>
                  <a:pt x="0" y="146"/>
                </a:lnTo>
                <a:lnTo>
                  <a:pt x="0" y="149"/>
                </a:lnTo>
                <a:lnTo>
                  <a:pt x="1" y="151"/>
                </a:lnTo>
                <a:lnTo>
                  <a:pt x="2" y="154"/>
                </a:lnTo>
                <a:lnTo>
                  <a:pt x="4" y="156"/>
                </a:lnTo>
                <a:lnTo>
                  <a:pt x="6" y="157"/>
                </a:lnTo>
                <a:lnTo>
                  <a:pt x="9" y="159"/>
                </a:lnTo>
                <a:lnTo>
                  <a:pt x="11" y="159"/>
                </a:lnTo>
                <a:lnTo>
                  <a:pt x="14" y="160"/>
                </a:lnTo>
                <a:lnTo>
                  <a:pt x="127" y="160"/>
                </a:lnTo>
                <a:lnTo>
                  <a:pt x="129" y="159"/>
                </a:lnTo>
                <a:lnTo>
                  <a:pt x="132" y="159"/>
                </a:lnTo>
                <a:lnTo>
                  <a:pt x="134" y="157"/>
                </a:lnTo>
                <a:lnTo>
                  <a:pt x="137" y="156"/>
                </a:lnTo>
                <a:lnTo>
                  <a:pt x="138" y="154"/>
                </a:lnTo>
                <a:lnTo>
                  <a:pt x="140" y="151"/>
                </a:lnTo>
                <a:lnTo>
                  <a:pt x="140" y="149"/>
                </a:lnTo>
                <a:lnTo>
                  <a:pt x="141" y="146"/>
                </a:lnTo>
                <a:lnTo>
                  <a:pt x="141" y="132"/>
                </a:lnTo>
                <a:lnTo>
                  <a:pt x="140" y="126"/>
                </a:lnTo>
                <a:lnTo>
                  <a:pt x="139" y="121"/>
                </a:lnTo>
                <a:lnTo>
                  <a:pt x="137" y="116"/>
                </a:lnTo>
                <a:lnTo>
                  <a:pt x="135" y="111"/>
                </a:lnTo>
                <a:lnTo>
                  <a:pt x="132" y="106"/>
                </a:lnTo>
                <a:lnTo>
                  <a:pt x="129" y="102"/>
                </a:lnTo>
                <a:lnTo>
                  <a:pt x="125" y="99"/>
                </a:lnTo>
                <a:lnTo>
                  <a:pt x="121" y="96"/>
                </a:lnTo>
                <a:lnTo>
                  <a:pt x="128" y="76"/>
                </a:lnTo>
                <a:lnTo>
                  <a:pt x="128" y="75"/>
                </a:lnTo>
                <a:lnTo>
                  <a:pt x="128" y="74"/>
                </a:lnTo>
                <a:lnTo>
                  <a:pt x="128" y="72"/>
                </a:lnTo>
                <a:lnTo>
                  <a:pt x="126" y="70"/>
                </a:lnTo>
                <a:lnTo>
                  <a:pt x="125" y="70"/>
                </a:lnTo>
                <a:lnTo>
                  <a:pt x="105" y="70"/>
                </a:lnTo>
                <a:lnTo>
                  <a:pt x="108" y="65"/>
                </a:lnTo>
                <a:lnTo>
                  <a:pt x="109" y="60"/>
                </a:lnTo>
                <a:lnTo>
                  <a:pt x="110" y="55"/>
                </a:lnTo>
                <a:lnTo>
                  <a:pt x="111" y="50"/>
                </a:lnTo>
                <a:lnTo>
                  <a:pt x="119" y="48"/>
                </a:lnTo>
                <a:lnTo>
                  <a:pt x="125" y="45"/>
                </a:lnTo>
                <a:lnTo>
                  <a:pt x="128" y="44"/>
                </a:lnTo>
                <a:lnTo>
                  <a:pt x="129" y="43"/>
                </a:lnTo>
                <a:lnTo>
                  <a:pt x="130" y="41"/>
                </a:lnTo>
                <a:lnTo>
                  <a:pt x="131" y="40"/>
                </a:lnTo>
                <a:lnTo>
                  <a:pt x="130" y="38"/>
                </a:lnTo>
                <a:lnTo>
                  <a:pt x="129" y="37"/>
                </a:lnTo>
                <a:lnTo>
                  <a:pt x="127" y="35"/>
                </a:lnTo>
                <a:lnTo>
                  <a:pt x="125" y="34"/>
                </a:lnTo>
                <a:lnTo>
                  <a:pt x="118" y="32"/>
                </a:lnTo>
                <a:lnTo>
                  <a:pt x="109" y="29"/>
                </a:lnTo>
                <a:lnTo>
                  <a:pt x="106" y="22"/>
                </a:lnTo>
                <a:lnTo>
                  <a:pt x="103" y="15"/>
                </a:lnTo>
                <a:lnTo>
                  <a:pt x="99" y="8"/>
                </a:lnTo>
                <a:lnTo>
                  <a:pt x="96" y="4"/>
                </a:lnTo>
                <a:lnTo>
                  <a:pt x="95" y="2"/>
                </a:lnTo>
                <a:lnTo>
                  <a:pt x="93" y="1"/>
                </a:lnTo>
                <a:lnTo>
                  <a:pt x="90" y="0"/>
                </a:lnTo>
                <a:lnTo>
                  <a:pt x="87" y="0"/>
                </a:lnTo>
                <a:lnTo>
                  <a:pt x="85" y="0"/>
                </a:lnTo>
                <a:lnTo>
                  <a:pt x="83" y="1"/>
                </a:lnTo>
                <a:lnTo>
                  <a:pt x="75" y="5"/>
                </a:lnTo>
                <a:lnTo>
                  <a:pt x="73" y="6"/>
                </a:lnTo>
                <a:lnTo>
                  <a:pt x="68" y="6"/>
                </a:lnTo>
                <a:lnTo>
                  <a:pt x="66" y="5"/>
                </a:lnTo>
                <a:lnTo>
                  <a:pt x="57" y="1"/>
                </a:lnTo>
                <a:lnTo>
                  <a:pt x="56" y="0"/>
                </a:lnTo>
                <a:lnTo>
                  <a:pt x="54" y="0"/>
                </a:lnTo>
                <a:lnTo>
                  <a:pt x="54" y="0"/>
                </a:lnTo>
                <a:lnTo>
                  <a:pt x="5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186EB2CC-9409-1845-8197-EC43525D8A4D}"/>
              </a:ext>
            </a:extLst>
          </p:cNvPr>
          <p:cNvSpPr>
            <a:spLocks noEditPoints="1"/>
          </p:cNvSpPr>
          <p:nvPr/>
        </p:nvSpPr>
        <p:spPr bwMode="auto">
          <a:xfrm>
            <a:off x="11214101" y="3024188"/>
            <a:ext cx="223838" cy="254000"/>
          </a:xfrm>
          <a:custGeom>
            <a:avLst/>
            <a:gdLst>
              <a:gd name="T0" fmla="*/ 62 w 141"/>
              <a:gd name="T1" fmla="*/ 1 h 160"/>
              <a:gd name="T2" fmla="*/ 51 w 141"/>
              <a:gd name="T3" fmla="*/ 5 h 160"/>
              <a:gd name="T4" fmla="*/ 42 w 141"/>
              <a:gd name="T5" fmla="*/ 12 h 160"/>
              <a:gd name="T6" fmla="*/ 35 w 141"/>
              <a:gd name="T7" fmla="*/ 21 h 160"/>
              <a:gd name="T8" fmla="*/ 31 w 141"/>
              <a:gd name="T9" fmla="*/ 32 h 160"/>
              <a:gd name="T10" fmla="*/ 30 w 141"/>
              <a:gd name="T11" fmla="*/ 44 h 160"/>
              <a:gd name="T12" fmla="*/ 33 w 141"/>
              <a:gd name="T13" fmla="*/ 56 h 160"/>
              <a:gd name="T14" fmla="*/ 39 w 141"/>
              <a:gd name="T15" fmla="*/ 66 h 160"/>
              <a:gd name="T16" fmla="*/ 48 w 141"/>
              <a:gd name="T17" fmla="*/ 74 h 160"/>
              <a:gd name="T18" fmla="*/ 58 w 141"/>
              <a:gd name="T19" fmla="*/ 79 h 160"/>
              <a:gd name="T20" fmla="*/ 70 w 141"/>
              <a:gd name="T21" fmla="*/ 81 h 160"/>
              <a:gd name="T22" fmla="*/ 82 w 141"/>
              <a:gd name="T23" fmla="*/ 79 h 160"/>
              <a:gd name="T24" fmla="*/ 93 w 141"/>
              <a:gd name="T25" fmla="*/ 74 h 160"/>
              <a:gd name="T26" fmla="*/ 102 w 141"/>
              <a:gd name="T27" fmla="*/ 66 h 160"/>
              <a:gd name="T28" fmla="*/ 107 w 141"/>
              <a:gd name="T29" fmla="*/ 56 h 160"/>
              <a:gd name="T30" fmla="*/ 110 w 141"/>
              <a:gd name="T31" fmla="*/ 44 h 160"/>
              <a:gd name="T32" fmla="*/ 110 w 141"/>
              <a:gd name="T33" fmla="*/ 32 h 160"/>
              <a:gd name="T34" fmla="*/ 106 w 141"/>
              <a:gd name="T35" fmla="*/ 21 h 160"/>
              <a:gd name="T36" fmla="*/ 99 w 141"/>
              <a:gd name="T37" fmla="*/ 12 h 160"/>
              <a:gd name="T38" fmla="*/ 90 w 141"/>
              <a:gd name="T39" fmla="*/ 5 h 160"/>
              <a:gd name="T40" fmla="*/ 78 w 141"/>
              <a:gd name="T41" fmla="*/ 1 h 160"/>
              <a:gd name="T42" fmla="*/ 70 w 141"/>
              <a:gd name="T43" fmla="*/ 0 h 160"/>
              <a:gd name="T44" fmla="*/ 38 w 141"/>
              <a:gd name="T45" fmla="*/ 91 h 160"/>
              <a:gd name="T46" fmla="*/ 26 w 141"/>
              <a:gd name="T47" fmla="*/ 94 h 160"/>
              <a:gd name="T48" fmla="*/ 15 w 141"/>
              <a:gd name="T49" fmla="*/ 100 h 160"/>
              <a:gd name="T50" fmla="*/ 7 w 141"/>
              <a:gd name="T51" fmla="*/ 109 h 160"/>
              <a:gd name="T52" fmla="*/ 1 w 141"/>
              <a:gd name="T53" fmla="*/ 120 h 160"/>
              <a:gd name="T54" fmla="*/ 0 w 141"/>
              <a:gd name="T55" fmla="*/ 132 h 160"/>
              <a:gd name="T56" fmla="*/ 1 w 141"/>
              <a:gd name="T57" fmla="*/ 151 h 160"/>
              <a:gd name="T58" fmla="*/ 6 w 141"/>
              <a:gd name="T59" fmla="*/ 158 h 160"/>
              <a:gd name="T60" fmla="*/ 15 w 141"/>
              <a:gd name="T61" fmla="*/ 160 h 160"/>
              <a:gd name="T62" fmla="*/ 132 w 141"/>
              <a:gd name="T63" fmla="*/ 159 h 160"/>
              <a:gd name="T64" fmla="*/ 138 w 141"/>
              <a:gd name="T65" fmla="*/ 153 h 160"/>
              <a:gd name="T66" fmla="*/ 141 w 141"/>
              <a:gd name="T67" fmla="*/ 145 h 160"/>
              <a:gd name="T68" fmla="*/ 140 w 141"/>
              <a:gd name="T69" fmla="*/ 124 h 160"/>
              <a:gd name="T70" fmla="*/ 136 w 141"/>
              <a:gd name="T71" fmla="*/ 112 h 160"/>
              <a:gd name="T72" fmla="*/ 129 w 141"/>
              <a:gd name="T73" fmla="*/ 103 h 160"/>
              <a:gd name="T74" fmla="*/ 119 w 141"/>
              <a:gd name="T75" fmla="*/ 95 h 160"/>
              <a:gd name="T76" fmla="*/ 107 w 141"/>
              <a:gd name="T77" fmla="*/ 91 h 160"/>
              <a:gd name="T78" fmla="*/ 93 w 141"/>
              <a:gd name="T79" fmla="*/ 90 h 160"/>
              <a:gd name="T80" fmla="*/ 76 w 141"/>
              <a:gd name="T81" fmla="*/ 95 h 160"/>
              <a:gd name="T82" fmla="*/ 53 w 141"/>
              <a:gd name="T83" fmla="*/ 92 h 160"/>
              <a:gd name="T84" fmla="*/ 42 w 141"/>
              <a:gd name="T85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1" h="160">
                <a:moveTo>
                  <a:pt x="70" y="0"/>
                </a:moveTo>
                <a:lnTo>
                  <a:pt x="66" y="1"/>
                </a:lnTo>
                <a:lnTo>
                  <a:pt x="62" y="1"/>
                </a:lnTo>
                <a:lnTo>
                  <a:pt x="58" y="2"/>
                </a:lnTo>
                <a:lnTo>
                  <a:pt x="55" y="4"/>
                </a:lnTo>
                <a:lnTo>
                  <a:pt x="51" y="5"/>
                </a:lnTo>
                <a:lnTo>
                  <a:pt x="48" y="7"/>
                </a:lnTo>
                <a:lnTo>
                  <a:pt x="44" y="9"/>
                </a:lnTo>
                <a:lnTo>
                  <a:pt x="42" y="12"/>
                </a:lnTo>
                <a:lnTo>
                  <a:pt x="39" y="15"/>
                </a:lnTo>
                <a:lnTo>
                  <a:pt x="37" y="18"/>
                </a:lnTo>
                <a:lnTo>
                  <a:pt x="35" y="21"/>
                </a:lnTo>
                <a:lnTo>
                  <a:pt x="33" y="25"/>
                </a:lnTo>
                <a:lnTo>
                  <a:pt x="32" y="28"/>
                </a:lnTo>
                <a:lnTo>
                  <a:pt x="31" y="32"/>
                </a:lnTo>
                <a:lnTo>
                  <a:pt x="30" y="36"/>
                </a:lnTo>
                <a:lnTo>
                  <a:pt x="30" y="40"/>
                </a:lnTo>
                <a:lnTo>
                  <a:pt x="30" y="44"/>
                </a:lnTo>
                <a:lnTo>
                  <a:pt x="31" y="48"/>
                </a:lnTo>
                <a:lnTo>
                  <a:pt x="32" y="53"/>
                </a:lnTo>
                <a:lnTo>
                  <a:pt x="33" y="56"/>
                </a:lnTo>
                <a:lnTo>
                  <a:pt x="35" y="60"/>
                </a:lnTo>
                <a:lnTo>
                  <a:pt x="37" y="63"/>
                </a:lnTo>
                <a:lnTo>
                  <a:pt x="39" y="66"/>
                </a:lnTo>
                <a:lnTo>
                  <a:pt x="42" y="69"/>
                </a:lnTo>
                <a:lnTo>
                  <a:pt x="44" y="71"/>
                </a:lnTo>
                <a:lnTo>
                  <a:pt x="48" y="74"/>
                </a:lnTo>
                <a:lnTo>
                  <a:pt x="51" y="76"/>
                </a:lnTo>
                <a:lnTo>
                  <a:pt x="55" y="77"/>
                </a:lnTo>
                <a:lnTo>
                  <a:pt x="58" y="79"/>
                </a:lnTo>
                <a:lnTo>
                  <a:pt x="62" y="80"/>
                </a:lnTo>
                <a:lnTo>
                  <a:pt x="66" y="80"/>
                </a:lnTo>
                <a:lnTo>
                  <a:pt x="70" y="81"/>
                </a:lnTo>
                <a:lnTo>
                  <a:pt x="74" y="80"/>
                </a:lnTo>
                <a:lnTo>
                  <a:pt x="78" y="80"/>
                </a:lnTo>
                <a:lnTo>
                  <a:pt x="82" y="79"/>
                </a:lnTo>
                <a:lnTo>
                  <a:pt x="86" y="77"/>
                </a:lnTo>
                <a:lnTo>
                  <a:pt x="90" y="76"/>
                </a:lnTo>
                <a:lnTo>
                  <a:pt x="93" y="74"/>
                </a:lnTo>
                <a:lnTo>
                  <a:pt x="96" y="71"/>
                </a:lnTo>
                <a:lnTo>
                  <a:pt x="99" y="69"/>
                </a:lnTo>
                <a:lnTo>
                  <a:pt x="102" y="66"/>
                </a:lnTo>
                <a:lnTo>
                  <a:pt x="104" y="63"/>
                </a:lnTo>
                <a:lnTo>
                  <a:pt x="106" y="60"/>
                </a:lnTo>
                <a:lnTo>
                  <a:pt x="107" y="56"/>
                </a:lnTo>
                <a:lnTo>
                  <a:pt x="109" y="53"/>
                </a:lnTo>
                <a:lnTo>
                  <a:pt x="110" y="48"/>
                </a:lnTo>
                <a:lnTo>
                  <a:pt x="110" y="44"/>
                </a:lnTo>
                <a:lnTo>
                  <a:pt x="111" y="40"/>
                </a:lnTo>
                <a:lnTo>
                  <a:pt x="110" y="36"/>
                </a:lnTo>
                <a:lnTo>
                  <a:pt x="110" y="32"/>
                </a:lnTo>
                <a:lnTo>
                  <a:pt x="109" y="28"/>
                </a:lnTo>
                <a:lnTo>
                  <a:pt x="107" y="25"/>
                </a:lnTo>
                <a:lnTo>
                  <a:pt x="106" y="21"/>
                </a:lnTo>
                <a:lnTo>
                  <a:pt x="104" y="18"/>
                </a:lnTo>
                <a:lnTo>
                  <a:pt x="102" y="15"/>
                </a:lnTo>
                <a:lnTo>
                  <a:pt x="99" y="12"/>
                </a:lnTo>
                <a:lnTo>
                  <a:pt x="96" y="9"/>
                </a:lnTo>
                <a:lnTo>
                  <a:pt x="93" y="7"/>
                </a:lnTo>
                <a:lnTo>
                  <a:pt x="90" y="5"/>
                </a:lnTo>
                <a:lnTo>
                  <a:pt x="86" y="4"/>
                </a:lnTo>
                <a:lnTo>
                  <a:pt x="82" y="2"/>
                </a:lnTo>
                <a:lnTo>
                  <a:pt x="78" y="1"/>
                </a:lnTo>
                <a:lnTo>
                  <a:pt x="74" y="1"/>
                </a:lnTo>
                <a:lnTo>
                  <a:pt x="70" y="0"/>
                </a:lnTo>
                <a:lnTo>
                  <a:pt x="70" y="0"/>
                </a:lnTo>
                <a:lnTo>
                  <a:pt x="70" y="0"/>
                </a:lnTo>
                <a:close/>
                <a:moveTo>
                  <a:pt x="42" y="90"/>
                </a:moveTo>
                <a:lnTo>
                  <a:pt x="38" y="91"/>
                </a:lnTo>
                <a:lnTo>
                  <a:pt x="33" y="91"/>
                </a:lnTo>
                <a:lnTo>
                  <a:pt x="29" y="92"/>
                </a:lnTo>
                <a:lnTo>
                  <a:pt x="26" y="94"/>
                </a:lnTo>
                <a:lnTo>
                  <a:pt x="22" y="95"/>
                </a:lnTo>
                <a:lnTo>
                  <a:pt x="19" y="98"/>
                </a:lnTo>
                <a:lnTo>
                  <a:pt x="15" y="100"/>
                </a:lnTo>
                <a:lnTo>
                  <a:pt x="12" y="103"/>
                </a:lnTo>
                <a:lnTo>
                  <a:pt x="9" y="106"/>
                </a:lnTo>
                <a:lnTo>
                  <a:pt x="7" y="109"/>
                </a:lnTo>
                <a:lnTo>
                  <a:pt x="5" y="112"/>
                </a:lnTo>
                <a:lnTo>
                  <a:pt x="3" y="116"/>
                </a:lnTo>
                <a:lnTo>
                  <a:pt x="1" y="120"/>
                </a:lnTo>
                <a:lnTo>
                  <a:pt x="0" y="124"/>
                </a:lnTo>
                <a:lnTo>
                  <a:pt x="0" y="128"/>
                </a:lnTo>
                <a:lnTo>
                  <a:pt x="0" y="132"/>
                </a:lnTo>
                <a:lnTo>
                  <a:pt x="0" y="145"/>
                </a:lnTo>
                <a:lnTo>
                  <a:pt x="0" y="148"/>
                </a:lnTo>
                <a:lnTo>
                  <a:pt x="1" y="151"/>
                </a:lnTo>
                <a:lnTo>
                  <a:pt x="2" y="153"/>
                </a:lnTo>
                <a:lnTo>
                  <a:pt x="4" y="156"/>
                </a:lnTo>
                <a:lnTo>
                  <a:pt x="6" y="158"/>
                </a:lnTo>
                <a:lnTo>
                  <a:pt x="9" y="159"/>
                </a:lnTo>
                <a:lnTo>
                  <a:pt x="12" y="160"/>
                </a:lnTo>
                <a:lnTo>
                  <a:pt x="15" y="160"/>
                </a:lnTo>
                <a:lnTo>
                  <a:pt x="126" y="160"/>
                </a:lnTo>
                <a:lnTo>
                  <a:pt x="129" y="160"/>
                </a:lnTo>
                <a:lnTo>
                  <a:pt x="132" y="159"/>
                </a:lnTo>
                <a:lnTo>
                  <a:pt x="134" y="158"/>
                </a:lnTo>
                <a:lnTo>
                  <a:pt x="137" y="156"/>
                </a:lnTo>
                <a:lnTo>
                  <a:pt x="138" y="153"/>
                </a:lnTo>
                <a:lnTo>
                  <a:pt x="140" y="151"/>
                </a:lnTo>
                <a:lnTo>
                  <a:pt x="141" y="148"/>
                </a:lnTo>
                <a:lnTo>
                  <a:pt x="141" y="145"/>
                </a:lnTo>
                <a:lnTo>
                  <a:pt x="141" y="132"/>
                </a:lnTo>
                <a:lnTo>
                  <a:pt x="141" y="128"/>
                </a:lnTo>
                <a:lnTo>
                  <a:pt x="140" y="124"/>
                </a:lnTo>
                <a:lnTo>
                  <a:pt x="139" y="120"/>
                </a:lnTo>
                <a:lnTo>
                  <a:pt x="138" y="116"/>
                </a:lnTo>
                <a:lnTo>
                  <a:pt x="136" y="112"/>
                </a:lnTo>
                <a:lnTo>
                  <a:pt x="134" y="109"/>
                </a:lnTo>
                <a:lnTo>
                  <a:pt x="131" y="106"/>
                </a:lnTo>
                <a:lnTo>
                  <a:pt x="129" y="103"/>
                </a:lnTo>
                <a:lnTo>
                  <a:pt x="126" y="100"/>
                </a:lnTo>
                <a:lnTo>
                  <a:pt x="123" y="98"/>
                </a:lnTo>
                <a:lnTo>
                  <a:pt x="119" y="95"/>
                </a:lnTo>
                <a:lnTo>
                  <a:pt x="115" y="94"/>
                </a:lnTo>
                <a:lnTo>
                  <a:pt x="111" y="92"/>
                </a:lnTo>
                <a:lnTo>
                  <a:pt x="107" y="91"/>
                </a:lnTo>
                <a:lnTo>
                  <a:pt x="103" y="91"/>
                </a:lnTo>
                <a:lnTo>
                  <a:pt x="99" y="90"/>
                </a:lnTo>
                <a:lnTo>
                  <a:pt x="93" y="90"/>
                </a:lnTo>
                <a:lnTo>
                  <a:pt x="88" y="92"/>
                </a:lnTo>
                <a:lnTo>
                  <a:pt x="82" y="94"/>
                </a:lnTo>
                <a:lnTo>
                  <a:pt x="76" y="95"/>
                </a:lnTo>
                <a:lnTo>
                  <a:pt x="64" y="95"/>
                </a:lnTo>
                <a:lnTo>
                  <a:pt x="59" y="94"/>
                </a:lnTo>
                <a:lnTo>
                  <a:pt x="53" y="92"/>
                </a:lnTo>
                <a:lnTo>
                  <a:pt x="47" y="90"/>
                </a:lnTo>
                <a:lnTo>
                  <a:pt x="42" y="90"/>
                </a:lnTo>
                <a:lnTo>
                  <a:pt x="42" y="9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59240646-75C8-C8FF-5869-9A2020C4CD3A}"/>
              </a:ext>
            </a:extLst>
          </p:cNvPr>
          <p:cNvSpPr>
            <a:spLocks noEditPoints="1"/>
          </p:cNvSpPr>
          <p:nvPr/>
        </p:nvSpPr>
        <p:spPr bwMode="auto">
          <a:xfrm>
            <a:off x="8461376" y="3024188"/>
            <a:ext cx="223838" cy="254000"/>
          </a:xfrm>
          <a:custGeom>
            <a:avLst/>
            <a:gdLst>
              <a:gd name="T0" fmla="*/ 67 w 141"/>
              <a:gd name="T1" fmla="*/ 1 h 160"/>
              <a:gd name="T2" fmla="*/ 59 w 141"/>
              <a:gd name="T3" fmla="*/ 2 h 160"/>
              <a:gd name="T4" fmla="*/ 52 w 141"/>
              <a:gd name="T5" fmla="*/ 5 h 160"/>
              <a:gd name="T6" fmla="*/ 45 w 141"/>
              <a:gd name="T7" fmla="*/ 9 h 160"/>
              <a:gd name="T8" fmla="*/ 40 w 141"/>
              <a:gd name="T9" fmla="*/ 15 h 160"/>
              <a:gd name="T10" fmla="*/ 36 w 141"/>
              <a:gd name="T11" fmla="*/ 21 h 160"/>
              <a:gd name="T12" fmla="*/ 33 w 141"/>
              <a:gd name="T13" fmla="*/ 28 h 160"/>
              <a:gd name="T14" fmla="*/ 31 w 141"/>
              <a:gd name="T15" fmla="*/ 36 h 160"/>
              <a:gd name="T16" fmla="*/ 31 w 141"/>
              <a:gd name="T17" fmla="*/ 44 h 160"/>
              <a:gd name="T18" fmla="*/ 33 w 141"/>
              <a:gd name="T19" fmla="*/ 53 h 160"/>
              <a:gd name="T20" fmla="*/ 36 w 141"/>
              <a:gd name="T21" fmla="*/ 60 h 160"/>
              <a:gd name="T22" fmla="*/ 40 w 141"/>
              <a:gd name="T23" fmla="*/ 66 h 160"/>
              <a:gd name="T24" fmla="*/ 45 w 141"/>
              <a:gd name="T25" fmla="*/ 71 h 160"/>
              <a:gd name="T26" fmla="*/ 52 w 141"/>
              <a:gd name="T27" fmla="*/ 76 h 160"/>
              <a:gd name="T28" fmla="*/ 59 w 141"/>
              <a:gd name="T29" fmla="*/ 79 h 160"/>
              <a:gd name="T30" fmla="*/ 67 w 141"/>
              <a:gd name="T31" fmla="*/ 80 h 160"/>
              <a:gd name="T32" fmla="*/ 75 w 141"/>
              <a:gd name="T33" fmla="*/ 80 h 160"/>
              <a:gd name="T34" fmla="*/ 83 w 141"/>
              <a:gd name="T35" fmla="*/ 79 h 160"/>
              <a:gd name="T36" fmla="*/ 90 w 141"/>
              <a:gd name="T37" fmla="*/ 76 h 160"/>
              <a:gd name="T38" fmla="*/ 97 w 141"/>
              <a:gd name="T39" fmla="*/ 71 h 160"/>
              <a:gd name="T40" fmla="*/ 102 w 141"/>
              <a:gd name="T41" fmla="*/ 66 h 160"/>
              <a:gd name="T42" fmla="*/ 107 w 141"/>
              <a:gd name="T43" fmla="*/ 60 h 160"/>
              <a:gd name="T44" fmla="*/ 110 w 141"/>
              <a:gd name="T45" fmla="*/ 53 h 160"/>
              <a:gd name="T46" fmla="*/ 111 w 141"/>
              <a:gd name="T47" fmla="*/ 44 h 160"/>
              <a:gd name="T48" fmla="*/ 111 w 141"/>
              <a:gd name="T49" fmla="*/ 36 h 160"/>
              <a:gd name="T50" fmla="*/ 110 w 141"/>
              <a:gd name="T51" fmla="*/ 28 h 160"/>
              <a:gd name="T52" fmla="*/ 107 w 141"/>
              <a:gd name="T53" fmla="*/ 21 h 160"/>
              <a:gd name="T54" fmla="*/ 102 w 141"/>
              <a:gd name="T55" fmla="*/ 15 h 160"/>
              <a:gd name="T56" fmla="*/ 97 w 141"/>
              <a:gd name="T57" fmla="*/ 9 h 160"/>
              <a:gd name="T58" fmla="*/ 90 w 141"/>
              <a:gd name="T59" fmla="*/ 5 h 160"/>
              <a:gd name="T60" fmla="*/ 83 w 141"/>
              <a:gd name="T61" fmla="*/ 2 h 160"/>
              <a:gd name="T62" fmla="*/ 75 w 141"/>
              <a:gd name="T63" fmla="*/ 1 h 160"/>
              <a:gd name="T64" fmla="*/ 71 w 141"/>
              <a:gd name="T65" fmla="*/ 0 h 160"/>
              <a:gd name="T66" fmla="*/ 56 w 141"/>
              <a:gd name="T67" fmla="*/ 90 h 160"/>
              <a:gd name="T68" fmla="*/ 56 w 141"/>
              <a:gd name="T69" fmla="*/ 150 h 160"/>
              <a:gd name="T70" fmla="*/ 37 w 141"/>
              <a:gd name="T71" fmla="*/ 91 h 160"/>
              <a:gd name="T72" fmla="*/ 29 w 141"/>
              <a:gd name="T73" fmla="*/ 93 h 160"/>
              <a:gd name="T74" fmla="*/ 22 w 141"/>
              <a:gd name="T75" fmla="*/ 96 h 160"/>
              <a:gd name="T76" fmla="*/ 15 w 141"/>
              <a:gd name="T77" fmla="*/ 101 h 160"/>
              <a:gd name="T78" fmla="*/ 10 w 141"/>
              <a:gd name="T79" fmla="*/ 106 h 160"/>
              <a:gd name="T80" fmla="*/ 5 w 141"/>
              <a:gd name="T81" fmla="*/ 113 h 160"/>
              <a:gd name="T82" fmla="*/ 2 w 141"/>
              <a:gd name="T83" fmla="*/ 120 h 160"/>
              <a:gd name="T84" fmla="*/ 1 w 141"/>
              <a:gd name="T85" fmla="*/ 128 h 160"/>
              <a:gd name="T86" fmla="*/ 0 w 141"/>
              <a:gd name="T87" fmla="*/ 145 h 160"/>
              <a:gd name="T88" fmla="*/ 2 w 141"/>
              <a:gd name="T89" fmla="*/ 151 h 160"/>
              <a:gd name="T90" fmla="*/ 5 w 141"/>
              <a:gd name="T91" fmla="*/ 156 h 160"/>
              <a:gd name="T92" fmla="*/ 10 w 141"/>
              <a:gd name="T93" fmla="*/ 159 h 160"/>
              <a:gd name="T94" fmla="*/ 16 w 141"/>
              <a:gd name="T95" fmla="*/ 160 h 160"/>
              <a:gd name="T96" fmla="*/ 129 w 141"/>
              <a:gd name="T97" fmla="*/ 160 h 160"/>
              <a:gd name="T98" fmla="*/ 135 w 141"/>
              <a:gd name="T99" fmla="*/ 158 h 160"/>
              <a:gd name="T100" fmla="*/ 139 w 141"/>
              <a:gd name="T101" fmla="*/ 153 h 160"/>
              <a:gd name="T102" fmla="*/ 141 w 141"/>
              <a:gd name="T103" fmla="*/ 148 h 160"/>
              <a:gd name="T104" fmla="*/ 141 w 141"/>
              <a:gd name="T105" fmla="*/ 132 h 160"/>
              <a:gd name="T106" fmla="*/ 141 w 141"/>
              <a:gd name="T107" fmla="*/ 124 h 160"/>
              <a:gd name="T108" fmla="*/ 138 w 141"/>
              <a:gd name="T109" fmla="*/ 116 h 160"/>
              <a:gd name="T110" fmla="*/ 135 w 141"/>
              <a:gd name="T111" fmla="*/ 109 h 160"/>
              <a:gd name="T112" fmla="*/ 130 w 141"/>
              <a:gd name="T113" fmla="*/ 103 h 160"/>
              <a:gd name="T114" fmla="*/ 124 w 141"/>
              <a:gd name="T115" fmla="*/ 98 h 160"/>
              <a:gd name="T116" fmla="*/ 117 w 141"/>
              <a:gd name="T117" fmla="*/ 94 h 160"/>
              <a:gd name="T118" fmla="*/ 110 w 141"/>
              <a:gd name="T119" fmla="*/ 92 h 160"/>
              <a:gd name="T120" fmla="*/ 101 w 141"/>
              <a:gd name="T121" fmla="*/ 91 h 160"/>
              <a:gd name="T122" fmla="*/ 76 w 141"/>
              <a:gd name="T123" fmla="*/ 108 h 160"/>
              <a:gd name="T124" fmla="*/ 56 w 141"/>
              <a:gd name="T125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1" h="160">
                <a:moveTo>
                  <a:pt x="71" y="0"/>
                </a:moveTo>
                <a:lnTo>
                  <a:pt x="67" y="1"/>
                </a:lnTo>
                <a:lnTo>
                  <a:pt x="63" y="1"/>
                </a:lnTo>
                <a:lnTo>
                  <a:pt x="59" y="2"/>
                </a:lnTo>
                <a:lnTo>
                  <a:pt x="56" y="4"/>
                </a:lnTo>
                <a:lnTo>
                  <a:pt x="52" y="5"/>
                </a:lnTo>
                <a:lnTo>
                  <a:pt x="48" y="7"/>
                </a:lnTo>
                <a:lnTo>
                  <a:pt x="45" y="9"/>
                </a:lnTo>
                <a:lnTo>
                  <a:pt x="43" y="12"/>
                </a:lnTo>
                <a:lnTo>
                  <a:pt x="40" y="15"/>
                </a:lnTo>
                <a:lnTo>
                  <a:pt x="38" y="18"/>
                </a:lnTo>
                <a:lnTo>
                  <a:pt x="36" y="21"/>
                </a:lnTo>
                <a:lnTo>
                  <a:pt x="34" y="25"/>
                </a:lnTo>
                <a:lnTo>
                  <a:pt x="33" y="28"/>
                </a:lnTo>
                <a:lnTo>
                  <a:pt x="32" y="32"/>
                </a:lnTo>
                <a:lnTo>
                  <a:pt x="31" y="36"/>
                </a:lnTo>
                <a:lnTo>
                  <a:pt x="31" y="40"/>
                </a:lnTo>
                <a:lnTo>
                  <a:pt x="31" y="44"/>
                </a:lnTo>
                <a:lnTo>
                  <a:pt x="32" y="48"/>
                </a:lnTo>
                <a:lnTo>
                  <a:pt x="33" y="53"/>
                </a:lnTo>
                <a:lnTo>
                  <a:pt x="34" y="56"/>
                </a:lnTo>
                <a:lnTo>
                  <a:pt x="36" y="60"/>
                </a:lnTo>
                <a:lnTo>
                  <a:pt x="38" y="63"/>
                </a:lnTo>
                <a:lnTo>
                  <a:pt x="40" y="66"/>
                </a:lnTo>
                <a:lnTo>
                  <a:pt x="43" y="69"/>
                </a:lnTo>
                <a:lnTo>
                  <a:pt x="45" y="71"/>
                </a:lnTo>
                <a:lnTo>
                  <a:pt x="48" y="74"/>
                </a:lnTo>
                <a:lnTo>
                  <a:pt x="52" y="76"/>
                </a:lnTo>
                <a:lnTo>
                  <a:pt x="56" y="77"/>
                </a:lnTo>
                <a:lnTo>
                  <a:pt x="59" y="79"/>
                </a:lnTo>
                <a:lnTo>
                  <a:pt x="63" y="80"/>
                </a:lnTo>
                <a:lnTo>
                  <a:pt x="67" y="80"/>
                </a:lnTo>
                <a:lnTo>
                  <a:pt x="71" y="81"/>
                </a:lnTo>
                <a:lnTo>
                  <a:pt x="75" y="80"/>
                </a:lnTo>
                <a:lnTo>
                  <a:pt x="79" y="80"/>
                </a:lnTo>
                <a:lnTo>
                  <a:pt x="83" y="79"/>
                </a:lnTo>
                <a:lnTo>
                  <a:pt x="87" y="77"/>
                </a:lnTo>
                <a:lnTo>
                  <a:pt x="90" y="76"/>
                </a:lnTo>
                <a:lnTo>
                  <a:pt x="93" y="74"/>
                </a:lnTo>
                <a:lnTo>
                  <a:pt x="97" y="71"/>
                </a:lnTo>
                <a:lnTo>
                  <a:pt x="99" y="69"/>
                </a:lnTo>
                <a:lnTo>
                  <a:pt x="102" y="66"/>
                </a:lnTo>
                <a:lnTo>
                  <a:pt x="105" y="63"/>
                </a:lnTo>
                <a:lnTo>
                  <a:pt x="107" y="60"/>
                </a:lnTo>
                <a:lnTo>
                  <a:pt x="108" y="56"/>
                </a:lnTo>
                <a:lnTo>
                  <a:pt x="110" y="53"/>
                </a:lnTo>
                <a:lnTo>
                  <a:pt x="111" y="48"/>
                </a:lnTo>
                <a:lnTo>
                  <a:pt x="111" y="44"/>
                </a:lnTo>
                <a:lnTo>
                  <a:pt x="112" y="40"/>
                </a:lnTo>
                <a:lnTo>
                  <a:pt x="111" y="36"/>
                </a:lnTo>
                <a:lnTo>
                  <a:pt x="111" y="32"/>
                </a:lnTo>
                <a:lnTo>
                  <a:pt x="110" y="28"/>
                </a:lnTo>
                <a:lnTo>
                  <a:pt x="108" y="25"/>
                </a:lnTo>
                <a:lnTo>
                  <a:pt x="107" y="21"/>
                </a:lnTo>
                <a:lnTo>
                  <a:pt x="105" y="18"/>
                </a:lnTo>
                <a:lnTo>
                  <a:pt x="102" y="15"/>
                </a:lnTo>
                <a:lnTo>
                  <a:pt x="99" y="12"/>
                </a:lnTo>
                <a:lnTo>
                  <a:pt x="97" y="9"/>
                </a:lnTo>
                <a:lnTo>
                  <a:pt x="93" y="7"/>
                </a:lnTo>
                <a:lnTo>
                  <a:pt x="90" y="5"/>
                </a:lnTo>
                <a:lnTo>
                  <a:pt x="87" y="4"/>
                </a:lnTo>
                <a:lnTo>
                  <a:pt x="83" y="2"/>
                </a:lnTo>
                <a:lnTo>
                  <a:pt x="79" y="1"/>
                </a:lnTo>
                <a:lnTo>
                  <a:pt x="75" y="1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close/>
                <a:moveTo>
                  <a:pt x="56" y="90"/>
                </a:moveTo>
                <a:lnTo>
                  <a:pt x="66" y="108"/>
                </a:lnTo>
                <a:lnTo>
                  <a:pt x="56" y="150"/>
                </a:lnTo>
                <a:lnTo>
                  <a:pt x="41" y="91"/>
                </a:lnTo>
                <a:lnTo>
                  <a:pt x="37" y="91"/>
                </a:lnTo>
                <a:lnTo>
                  <a:pt x="33" y="92"/>
                </a:lnTo>
                <a:lnTo>
                  <a:pt x="29" y="93"/>
                </a:lnTo>
                <a:lnTo>
                  <a:pt x="25" y="94"/>
                </a:lnTo>
                <a:lnTo>
                  <a:pt x="22" y="96"/>
                </a:lnTo>
                <a:lnTo>
                  <a:pt x="19" y="98"/>
                </a:lnTo>
                <a:lnTo>
                  <a:pt x="15" y="101"/>
                </a:lnTo>
                <a:lnTo>
                  <a:pt x="13" y="103"/>
                </a:lnTo>
                <a:lnTo>
                  <a:pt x="10" y="106"/>
                </a:lnTo>
                <a:lnTo>
                  <a:pt x="8" y="109"/>
                </a:lnTo>
                <a:lnTo>
                  <a:pt x="5" y="113"/>
                </a:lnTo>
                <a:lnTo>
                  <a:pt x="4" y="116"/>
                </a:lnTo>
                <a:lnTo>
                  <a:pt x="2" y="120"/>
                </a:lnTo>
                <a:lnTo>
                  <a:pt x="1" y="124"/>
                </a:lnTo>
                <a:lnTo>
                  <a:pt x="1" y="128"/>
                </a:lnTo>
                <a:lnTo>
                  <a:pt x="0" y="132"/>
                </a:lnTo>
                <a:lnTo>
                  <a:pt x="0" y="145"/>
                </a:lnTo>
                <a:lnTo>
                  <a:pt x="1" y="148"/>
                </a:lnTo>
                <a:lnTo>
                  <a:pt x="2" y="151"/>
                </a:lnTo>
                <a:lnTo>
                  <a:pt x="3" y="153"/>
                </a:lnTo>
                <a:lnTo>
                  <a:pt x="5" y="156"/>
                </a:lnTo>
                <a:lnTo>
                  <a:pt x="8" y="158"/>
                </a:lnTo>
                <a:lnTo>
                  <a:pt x="10" y="159"/>
                </a:lnTo>
                <a:lnTo>
                  <a:pt x="13" y="160"/>
                </a:lnTo>
                <a:lnTo>
                  <a:pt x="16" y="160"/>
                </a:lnTo>
                <a:lnTo>
                  <a:pt x="126" y="160"/>
                </a:lnTo>
                <a:lnTo>
                  <a:pt x="129" y="160"/>
                </a:lnTo>
                <a:lnTo>
                  <a:pt x="132" y="159"/>
                </a:lnTo>
                <a:lnTo>
                  <a:pt x="135" y="158"/>
                </a:lnTo>
                <a:lnTo>
                  <a:pt x="137" y="156"/>
                </a:lnTo>
                <a:lnTo>
                  <a:pt x="139" y="153"/>
                </a:lnTo>
                <a:lnTo>
                  <a:pt x="140" y="151"/>
                </a:lnTo>
                <a:lnTo>
                  <a:pt x="141" y="148"/>
                </a:lnTo>
                <a:lnTo>
                  <a:pt x="141" y="145"/>
                </a:lnTo>
                <a:lnTo>
                  <a:pt x="141" y="132"/>
                </a:lnTo>
                <a:lnTo>
                  <a:pt x="141" y="128"/>
                </a:lnTo>
                <a:lnTo>
                  <a:pt x="141" y="124"/>
                </a:lnTo>
                <a:lnTo>
                  <a:pt x="140" y="120"/>
                </a:lnTo>
                <a:lnTo>
                  <a:pt x="138" y="116"/>
                </a:lnTo>
                <a:lnTo>
                  <a:pt x="137" y="113"/>
                </a:lnTo>
                <a:lnTo>
                  <a:pt x="135" y="109"/>
                </a:lnTo>
                <a:lnTo>
                  <a:pt x="132" y="106"/>
                </a:lnTo>
                <a:lnTo>
                  <a:pt x="130" y="103"/>
                </a:lnTo>
                <a:lnTo>
                  <a:pt x="127" y="101"/>
                </a:lnTo>
                <a:lnTo>
                  <a:pt x="124" y="98"/>
                </a:lnTo>
                <a:lnTo>
                  <a:pt x="121" y="96"/>
                </a:lnTo>
                <a:lnTo>
                  <a:pt x="117" y="94"/>
                </a:lnTo>
                <a:lnTo>
                  <a:pt x="113" y="93"/>
                </a:lnTo>
                <a:lnTo>
                  <a:pt x="110" y="92"/>
                </a:lnTo>
                <a:lnTo>
                  <a:pt x="106" y="91"/>
                </a:lnTo>
                <a:lnTo>
                  <a:pt x="101" y="91"/>
                </a:lnTo>
                <a:lnTo>
                  <a:pt x="86" y="150"/>
                </a:lnTo>
                <a:lnTo>
                  <a:pt x="76" y="108"/>
                </a:lnTo>
                <a:lnTo>
                  <a:pt x="86" y="90"/>
                </a:lnTo>
                <a:lnTo>
                  <a:pt x="56" y="90"/>
                </a:lnTo>
                <a:lnTo>
                  <a:pt x="56" y="9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A7792068-73EB-812D-398F-CE801E1574BD}"/>
              </a:ext>
            </a:extLst>
          </p:cNvPr>
          <p:cNvSpPr>
            <a:spLocks noEditPoints="1"/>
          </p:cNvSpPr>
          <p:nvPr/>
        </p:nvSpPr>
        <p:spPr bwMode="auto">
          <a:xfrm>
            <a:off x="4065588" y="3025775"/>
            <a:ext cx="206375" cy="254000"/>
          </a:xfrm>
          <a:custGeom>
            <a:avLst/>
            <a:gdLst>
              <a:gd name="T0" fmla="*/ 10 w 130"/>
              <a:gd name="T1" fmla="*/ 1 h 160"/>
              <a:gd name="T2" fmla="*/ 5 w 130"/>
              <a:gd name="T3" fmla="*/ 3 h 160"/>
              <a:gd name="T4" fmla="*/ 2 w 130"/>
              <a:gd name="T5" fmla="*/ 22 h 160"/>
              <a:gd name="T6" fmla="*/ 0 w 130"/>
              <a:gd name="T7" fmla="*/ 45 h 160"/>
              <a:gd name="T8" fmla="*/ 1 w 130"/>
              <a:gd name="T9" fmla="*/ 56 h 160"/>
              <a:gd name="T10" fmla="*/ 5 w 130"/>
              <a:gd name="T11" fmla="*/ 66 h 160"/>
              <a:gd name="T12" fmla="*/ 12 w 130"/>
              <a:gd name="T13" fmla="*/ 73 h 160"/>
              <a:gd name="T14" fmla="*/ 21 w 130"/>
              <a:gd name="T15" fmla="*/ 78 h 160"/>
              <a:gd name="T16" fmla="*/ 17 w 130"/>
              <a:gd name="T17" fmla="*/ 154 h 160"/>
              <a:gd name="T18" fmla="*/ 19 w 130"/>
              <a:gd name="T19" fmla="*/ 158 h 160"/>
              <a:gd name="T20" fmla="*/ 23 w 130"/>
              <a:gd name="T21" fmla="*/ 160 h 160"/>
              <a:gd name="T22" fmla="*/ 48 w 130"/>
              <a:gd name="T23" fmla="*/ 160 h 160"/>
              <a:gd name="T24" fmla="*/ 52 w 130"/>
              <a:gd name="T25" fmla="*/ 155 h 160"/>
              <a:gd name="T26" fmla="*/ 52 w 130"/>
              <a:gd name="T27" fmla="*/ 152 h 160"/>
              <a:gd name="T28" fmla="*/ 53 w 130"/>
              <a:gd name="T29" fmla="*/ 76 h 160"/>
              <a:gd name="T30" fmla="*/ 61 w 130"/>
              <a:gd name="T31" fmla="*/ 70 h 160"/>
              <a:gd name="T32" fmla="*/ 66 w 130"/>
              <a:gd name="T33" fmla="*/ 61 h 160"/>
              <a:gd name="T34" fmla="*/ 69 w 130"/>
              <a:gd name="T35" fmla="*/ 51 h 160"/>
              <a:gd name="T36" fmla="*/ 69 w 130"/>
              <a:gd name="T37" fmla="*/ 35 h 160"/>
              <a:gd name="T38" fmla="*/ 65 w 130"/>
              <a:gd name="T39" fmla="*/ 5 h 160"/>
              <a:gd name="T40" fmla="*/ 62 w 130"/>
              <a:gd name="T41" fmla="*/ 2 h 160"/>
              <a:gd name="T42" fmla="*/ 57 w 130"/>
              <a:gd name="T43" fmla="*/ 0 h 160"/>
              <a:gd name="T44" fmla="*/ 52 w 130"/>
              <a:gd name="T45" fmla="*/ 2 h 160"/>
              <a:gd name="T46" fmla="*/ 50 w 130"/>
              <a:gd name="T47" fmla="*/ 4 h 160"/>
              <a:gd name="T48" fmla="*/ 50 w 130"/>
              <a:gd name="T49" fmla="*/ 49 h 160"/>
              <a:gd name="T50" fmla="*/ 47 w 130"/>
              <a:gd name="T51" fmla="*/ 50 h 160"/>
              <a:gd name="T52" fmla="*/ 45 w 130"/>
              <a:gd name="T53" fmla="*/ 49 h 160"/>
              <a:gd name="T54" fmla="*/ 41 w 130"/>
              <a:gd name="T55" fmla="*/ 3 h 160"/>
              <a:gd name="T56" fmla="*/ 37 w 130"/>
              <a:gd name="T57" fmla="*/ 1 h 160"/>
              <a:gd name="T58" fmla="*/ 32 w 130"/>
              <a:gd name="T59" fmla="*/ 1 h 160"/>
              <a:gd name="T60" fmla="*/ 28 w 130"/>
              <a:gd name="T61" fmla="*/ 3 h 160"/>
              <a:gd name="T62" fmla="*/ 24 w 130"/>
              <a:gd name="T63" fmla="*/ 49 h 160"/>
              <a:gd name="T64" fmla="*/ 22 w 130"/>
              <a:gd name="T65" fmla="*/ 50 h 160"/>
              <a:gd name="T66" fmla="*/ 19 w 130"/>
              <a:gd name="T67" fmla="*/ 49 h 160"/>
              <a:gd name="T68" fmla="*/ 19 w 130"/>
              <a:gd name="T69" fmla="*/ 4 h 160"/>
              <a:gd name="T70" fmla="*/ 17 w 130"/>
              <a:gd name="T71" fmla="*/ 2 h 160"/>
              <a:gd name="T72" fmla="*/ 12 w 130"/>
              <a:gd name="T73" fmla="*/ 0 h 160"/>
              <a:gd name="T74" fmla="*/ 12 w 130"/>
              <a:gd name="T75" fmla="*/ 0 h 160"/>
              <a:gd name="T76" fmla="*/ 120 w 130"/>
              <a:gd name="T77" fmla="*/ 1 h 160"/>
              <a:gd name="T78" fmla="*/ 112 w 130"/>
              <a:gd name="T79" fmla="*/ 3 h 160"/>
              <a:gd name="T80" fmla="*/ 101 w 130"/>
              <a:gd name="T81" fmla="*/ 10 h 160"/>
              <a:gd name="T82" fmla="*/ 92 w 130"/>
              <a:gd name="T83" fmla="*/ 20 h 160"/>
              <a:gd name="T84" fmla="*/ 84 w 130"/>
              <a:gd name="T85" fmla="*/ 33 h 160"/>
              <a:gd name="T86" fmla="*/ 80 w 130"/>
              <a:gd name="T87" fmla="*/ 48 h 160"/>
              <a:gd name="T88" fmla="*/ 80 w 130"/>
              <a:gd name="T89" fmla="*/ 55 h 160"/>
              <a:gd name="T90" fmla="*/ 81 w 130"/>
              <a:gd name="T91" fmla="*/ 63 h 160"/>
              <a:gd name="T92" fmla="*/ 83 w 130"/>
              <a:gd name="T93" fmla="*/ 72 h 160"/>
              <a:gd name="T94" fmla="*/ 88 w 130"/>
              <a:gd name="T95" fmla="*/ 80 h 160"/>
              <a:gd name="T96" fmla="*/ 94 w 130"/>
              <a:gd name="T97" fmla="*/ 87 h 160"/>
              <a:gd name="T98" fmla="*/ 102 w 130"/>
              <a:gd name="T99" fmla="*/ 95 h 160"/>
              <a:gd name="T100" fmla="*/ 97 w 130"/>
              <a:gd name="T101" fmla="*/ 154 h 160"/>
              <a:gd name="T102" fmla="*/ 98 w 130"/>
              <a:gd name="T103" fmla="*/ 157 h 160"/>
              <a:gd name="T104" fmla="*/ 100 w 130"/>
              <a:gd name="T105" fmla="*/ 159 h 160"/>
              <a:gd name="T106" fmla="*/ 103 w 130"/>
              <a:gd name="T107" fmla="*/ 160 h 160"/>
              <a:gd name="T108" fmla="*/ 125 w 130"/>
              <a:gd name="T109" fmla="*/ 160 h 160"/>
              <a:gd name="T110" fmla="*/ 129 w 130"/>
              <a:gd name="T111" fmla="*/ 156 h 160"/>
              <a:gd name="T112" fmla="*/ 130 w 130"/>
              <a:gd name="T113" fmla="*/ 153 h 160"/>
              <a:gd name="T114" fmla="*/ 130 w 130"/>
              <a:gd name="T115" fmla="*/ 6 h 160"/>
              <a:gd name="T116" fmla="*/ 128 w 130"/>
              <a:gd name="T117" fmla="*/ 3 h 160"/>
              <a:gd name="T118" fmla="*/ 124 w 130"/>
              <a:gd name="T119" fmla="*/ 1 h 160"/>
              <a:gd name="T120" fmla="*/ 122 w 130"/>
              <a:gd name="T12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0" h="160">
                <a:moveTo>
                  <a:pt x="12" y="0"/>
                </a:moveTo>
                <a:lnTo>
                  <a:pt x="10" y="1"/>
                </a:lnTo>
                <a:lnTo>
                  <a:pt x="7" y="2"/>
                </a:lnTo>
                <a:lnTo>
                  <a:pt x="5" y="3"/>
                </a:lnTo>
                <a:lnTo>
                  <a:pt x="5" y="5"/>
                </a:lnTo>
                <a:lnTo>
                  <a:pt x="2" y="22"/>
                </a:lnTo>
                <a:lnTo>
                  <a:pt x="0" y="35"/>
                </a:lnTo>
                <a:lnTo>
                  <a:pt x="0" y="45"/>
                </a:lnTo>
                <a:lnTo>
                  <a:pt x="0" y="51"/>
                </a:lnTo>
                <a:lnTo>
                  <a:pt x="1" y="56"/>
                </a:lnTo>
                <a:lnTo>
                  <a:pt x="3" y="61"/>
                </a:lnTo>
                <a:lnTo>
                  <a:pt x="5" y="66"/>
                </a:lnTo>
                <a:lnTo>
                  <a:pt x="9" y="70"/>
                </a:lnTo>
                <a:lnTo>
                  <a:pt x="12" y="73"/>
                </a:lnTo>
                <a:lnTo>
                  <a:pt x="16" y="76"/>
                </a:lnTo>
                <a:lnTo>
                  <a:pt x="21" y="78"/>
                </a:lnTo>
                <a:lnTo>
                  <a:pt x="17" y="152"/>
                </a:lnTo>
                <a:lnTo>
                  <a:pt x="17" y="154"/>
                </a:lnTo>
                <a:lnTo>
                  <a:pt x="17" y="155"/>
                </a:lnTo>
                <a:lnTo>
                  <a:pt x="19" y="158"/>
                </a:lnTo>
                <a:lnTo>
                  <a:pt x="21" y="160"/>
                </a:lnTo>
                <a:lnTo>
                  <a:pt x="23" y="160"/>
                </a:lnTo>
                <a:lnTo>
                  <a:pt x="46" y="160"/>
                </a:lnTo>
                <a:lnTo>
                  <a:pt x="48" y="160"/>
                </a:lnTo>
                <a:lnTo>
                  <a:pt x="50" y="158"/>
                </a:lnTo>
                <a:lnTo>
                  <a:pt x="52" y="155"/>
                </a:lnTo>
                <a:lnTo>
                  <a:pt x="52" y="154"/>
                </a:lnTo>
                <a:lnTo>
                  <a:pt x="52" y="152"/>
                </a:lnTo>
                <a:lnTo>
                  <a:pt x="48" y="78"/>
                </a:lnTo>
                <a:lnTo>
                  <a:pt x="53" y="76"/>
                </a:lnTo>
                <a:lnTo>
                  <a:pt x="57" y="73"/>
                </a:lnTo>
                <a:lnTo>
                  <a:pt x="61" y="70"/>
                </a:lnTo>
                <a:lnTo>
                  <a:pt x="64" y="66"/>
                </a:lnTo>
                <a:lnTo>
                  <a:pt x="66" y="61"/>
                </a:lnTo>
                <a:lnTo>
                  <a:pt x="68" y="56"/>
                </a:lnTo>
                <a:lnTo>
                  <a:pt x="69" y="51"/>
                </a:lnTo>
                <a:lnTo>
                  <a:pt x="70" y="45"/>
                </a:lnTo>
                <a:lnTo>
                  <a:pt x="69" y="35"/>
                </a:lnTo>
                <a:lnTo>
                  <a:pt x="67" y="22"/>
                </a:lnTo>
                <a:lnTo>
                  <a:pt x="65" y="5"/>
                </a:lnTo>
                <a:lnTo>
                  <a:pt x="64" y="3"/>
                </a:lnTo>
                <a:lnTo>
                  <a:pt x="62" y="2"/>
                </a:lnTo>
                <a:lnTo>
                  <a:pt x="60" y="1"/>
                </a:lnTo>
                <a:lnTo>
                  <a:pt x="57" y="0"/>
                </a:lnTo>
                <a:lnTo>
                  <a:pt x="55" y="1"/>
                </a:lnTo>
                <a:lnTo>
                  <a:pt x="52" y="2"/>
                </a:lnTo>
                <a:lnTo>
                  <a:pt x="51" y="3"/>
                </a:lnTo>
                <a:lnTo>
                  <a:pt x="50" y="4"/>
                </a:lnTo>
                <a:lnTo>
                  <a:pt x="50" y="5"/>
                </a:lnTo>
                <a:lnTo>
                  <a:pt x="50" y="49"/>
                </a:lnTo>
                <a:lnTo>
                  <a:pt x="49" y="50"/>
                </a:lnTo>
                <a:lnTo>
                  <a:pt x="47" y="50"/>
                </a:lnTo>
                <a:lnTo>
                  <a:pt x="46" y="50"/>
                </a:lnTo>
                <a:lnTo>
                  <a:pt x="45" y="49"/>
                </a:lnTo>
                <a:lnTo>
                  <a:pt x="42" y="5"/>
                </a:lnTo>
                <a:lnTo>
                  <a:pt x="41" y="3"/>
                </a:lnTo>
                <a:lnTo>
                  <a:pt x="40" y="2"/>
                </a:lnTo>
                <a:lnTo>
                  <a:pt x="37" y="1"/>
                </a:lnTo>
                <a:lnTo>
                  <a:pt x="35" y="0"/>
                </a:lnTo>
                <a:lnTo>
                  <a:pt x="32" y="1"/>
                </a:lnTo>
                <a:lnTo>
                  <a:pt x="30" y="2"/>
                </a:lnTo>
                <a:lnTo>
                  <a:pt x="28" y="3"/>
                </a:lnTo>
                <a:lnTo>
                  <a:pt x="27" y="5"/>
                </a:lnTo>
                <a:lnTo>
                  <a:pt x="24" y="49"/>
                </a:lnTo>
                <a:lnTo>
                  <a:pt x="24" y="50"/>
                </a:lnTo>
                <a:lnTo>
                  <a:pt x="22" y="50"/>
                </a:lnTo>
                <a:lnTo>
                  <a:pt x="20" y="50"/>
                </a:lnTo>
                <a:lnTo>
                  <a:pt x="19" y="49"/>
                </a:lnTo>
                <a:lnTo>
                  <a:pt x="19" y="5"/>
                </a:lnTo>
                <a:lnTo>
                  <a:pt x="19" y="4"/>
                </a:lnTo>
                <a:lnTo>
                  <a:pt x="19" y="3"/>
                </a:lnTo>
                <a:lnTo>
                  <a:pt x="17" y="2"/>
                </a:lnTo>
                <a:lnTo>
                  <a:pt x="15" y="1"/>
                </a:lnTo>
                <a:lnTo>
                  <a:pt x="12" y="0"/>
                </a:lnTo>
                <a:lnTo>
                  <a:pt x="12" y="0"/>
                </a:lnTo>
                <a:lnTo>
                  <a:pt x="12" y="0"/>
                </a:lnTo>
                <a:close/>
                <a:moveTo>
                  <a:pt x="122" y="0"/>
                </a:moveTo>
                <a:lnTo>
                  <a:pt x="120" y="1"/>
                </a:lnTo>
                <a:lnTo>
                  <a:pt x="117" y="1"/>
                </a:lnTo>
                <a:lnTo>
                  <a:pt x="112" y="3"/>
                </a:lnTo>
                <a:lnTo>
                  <a:pt x="106" y="6"/>
                </a:lnTo>
                <a:lnTo>
                  <a:pt x="101" y="10"/>
                </a:lnTo>
                <a:lnTo>
                  <a:pt x="96" y="14"/>
                </a:lnTo>
                <a:lnTo>
                  <a:pt x="92" y="20"/>
                </a:lnTo>
                <a:lnTo>
                  <a:pt x="87" y="26"/>
                </a:lnTo>
                <a:lnTo>
                  <a:pt x="84" y="33"/>
                </a:lnTo>
                <a:lnTo>
                  <a:pt x="82" y="40"/>
                </a:lnTo>
                <a:lnTo>
                  <a:pt x="80" y="48"/>
                </a:lnTo>
                <a:lnTo>
                  <a:pt x="80" y="52"/>
                </a:lnTo>
                <a:lnTo>
                  <a:pt x="80" y="55"/>
                </a:lnTo>
                <a:lnTo>
                  <a:pt x="80" y="59"/>
                </a:lnTo>
                <a:lnTo>
                  <a:pt x="81" y="63"/>
                </a:lnTo>
                <a:lnTo>
                  <a:pt x="82" y="67"/>
                </a:lnTo>
                <a:lnTo>
                  <a:pt x="83" y="72"/>
                </a:lnTo>
                <a:lnTo>
                  <a:pt x="85" y="76"/>
                </a:lnTo>
                <a:lnTo>
                  <a:pt x="88" y="80"/>
                </a:lnTo>
                <a:lnTo>
                  <a:pt x="90" y="83"/>
                </a:lnTo>
                <a:lnTo>
                  <a:pt x="94" y="87"/>
                </a:lnTo>
                <a:lnTo>
                  <a:pt x="98" y="91"/>
                </a:lnTo>
                <a:lnTo>
                  <a:pt x="102" y="95"/>
                </a:lnTo>
                <a:lnTo>
                  <a:pt x="97" y="152"/>
                </a:lnTo>
                <a:lnTo>
                  <a:pt x="97" y="154"/>
                </a:lnTo>
                <a:lnTo>
                  <a:pt x="98" y="155"/>
                </a:lnTo>
                <a:lnTo>
                  <a:pt x="98" y="157"/>
                </a:lnTo>
                <a:lnTo>
                  <a:pt x="99" y="158"/>
                </a:lnTo>
                <a:lnTo>
                  <a:pt x="100" y="159"/>
                </a:lnTo>
                <a:lnTo>
                  <a:pt x="102" y="160"/>
                </a:lnTo>
                <a:lnTo>
                  <a:pt x="103" y="160"/>
                </a:lnTo>
                <a:lnTo>
                  <a:pt x="124" y="160"/>
                </a:lnTo>
                <a:lnTo>
                  <a:pt x="125" y="160"/>
                </a:lnTo>
                <a:lnTo>
                  <a:pt x="128" y="158"/>
                </a:lnTo>
                <a:lnTo>
                  <a:pt x="129" y="156"/>
                </a:lnTo>
                <a:lnTo>
                  <a:pt x="130" y="154"/>
                </a:lnTo>
                <a:lnTo>
                  <a:pt x="130" y="153"/>
                </a:lnTo>
                <a:lnTo>
                  <a:pt x="130" y="8"/>
                </a:lnTo>
                <a:lnTo>
                  <a:pt x="130" y="6"/>
                </a:lnTo>
                <a:lnTo>
                  <a:pt x="129" y="5"/>
                </a:lnTo>
                <a:lnTo>
                  <a:pt x="128" y="3"/>
                </a:lnTo>
                <a:lnTo>
                  <a:pt x="125" y="1"/>
                </a:lnTo>
                <a:lnTo>
                  <a:pt x="124" y="1"/>
                </a:lnTo>
                <a:lnTo>
                  <a:pt x="122" y="0"/>
                </a:lnTo>
                <a:lnTo>
                  <a:pt x="122" y="0"/>
                </a:lnTo>
                <a:lnTo>
                  <a:pt x="12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AD079EEC-A8CD-B262-9E30-430C30974814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3024188"/>
            <a:ext cx="252413" cy="254000"/>
          </a:xfrm>
          <a:custGeom>
            <a:avLst/>
            <a:gdLst>
              <a:gd name="T0" fmla="*/ 102 w 159"/>
              <a:gd name="T1" fmla="*/ 31 h 160"/>
              <a:gd name="T2" fmla="*/ 128 w 159"/>
              <a:gd name="T3" fmla="*/ 57 h 160"/>
              <a:gd name="T4" fmla="*/ 105 w 159"/>
              <a:gd name="T5" fmla="*/ 80 h 160"/>
              <a:gd name="T6" fmla="*/ 54 w 159"/>
              <a:gd name="T7" fmla="*/ 80 h 160"/>
              <a:gd name="T8" fmla="*/ 102 w 159"/>
              <a:gd name="T9" fmla="*/ 31 h 160"/>
              <a:gd name="T10" fmla="*/ 102 w 159"/>
              <a:gd name="T11" fmla="*/ 31 h 160"/>
              <a:gd name="T12" fmla="*/ 102 w 159"/>
              <a:gd name="T13" fmla="*/ 31 h 160"/>
              <a:gd name="T14" fmla="*/ 100 w 159"/>
              <a:gd name="T15" fmla="*/ 0 h 160"/>
              <a:gd name="T16" fmla="*/ 99 w 159"/>
              <a:gd name="T17" fmla="*/ 1 h 160"/>
              <a:gd name="T18" fmla="*/ 99 w 159"/>
              <a:gd name="T19" fmla="*/ 1 h 160"/>
              <a:gd name="T20" fmla="*/ 88 w 159"/>
              <a:gd name="T21" fmla="*/ 13 h 160"/>
              <a:gd name="T22" fmla="*/ 86 w 159"/>
              <a:gd name="T23" fmla="*/ 13 h 160"/>
              <a:gd name="T24" fmla="*/ 86 w 159"/>
              <a:gd name="T25" fmla="*/ 14 h 160"/>
              <a:gd name="T26" fmla="*/ 86 w 159"/>
              <a:gd name="T27" fmla="*/ 15 h 160"/>
              <a:gd name="T28" fmla="*/ 88 w 159"/>
              <a:gd name="T29" fmla="*/ 16 h 160"/>
              <a:gd name="T30" fmla="*/ 91 w 159"/>
              <a:gd name="T31" fmla="*/ 20 h 160"/>
              <a:gd name="T32" fmla="*/ 11 w 159"/>
              <a:gd name="T33" fmla="*/ 100 h 160"/>
              <a:gd name="T34" fmla="*/ 7 w 159"/>
              <a:gd name="T35" fmla="*/ 106 h 160"/>
              <a:gd name="T36" fmla="*/ 3 w 159"/>
              <a:gd name="T37" fmla="*/ 112 h 160"/>
              <a:gd name="T38" fmla="*/ 1 w 159"/>
              <a:gd name="T39" fmla="*/ 118 h 160"/>
              <a:gd name="T40" fmla="*/ 0 w 159"/>
              <a:gd name="T41" fmla="*/ 124 h 160"/>
              <a:gd name="T42" fmla="*/ 1 w 159"/>
              <a:gd name="T43" fmla="*/ 130 h 160"/>
              <a:gd name="T44" fmla="*/ 2 w 159"/>
              <a:gd name="T45" fmla="*/ 137 h 160"/>
              <a:gd name="T46" fmla="*/ 3 w 159"/>
              <a:gd name="T47" fmla="*/ 140 h 160"/>
              <a:gd name="T48" fmla="*/ 4 w 159"/>
              <a:gd name="T49" fmla="*/ 143 h 160"/>
              <a:gd name="T50" fmla="*/ 6 w 159"/>
              <a:gd name="T51" fmla="*/ 146 h 160"/>
              <a:gd name="T52" fmla="*/ 8 w 159"/>
              <a:gd name="T53" fmla="*/ 149 h 160"/>
              <a:gd name="T54" fmla="*/ 11 w 159"/>
              <a:gd name="T55" fmla="*/ 151 h 160"/>
              <a:gd name="T56" fmla="*/ 14 w 159"/>
              <a:gd name="T57" fmla="*/ 153 h 160"/>
              <a:gd name="T58" fmla="*/ 17 w 159"/>
              <a:gd name="T59" fmla="*/ 156 h 160"/>
              <a:gd name="T60" fmla="*/ 20 w 159"/>
              <a:gd name="T61" fmla="*/ 157 h 160"/>
              <a:gd name="T62" fmla="*/ 24 w 159"/>
              <a:gd name="T63" fmla="*/ 159 h 160"/>
              <a:gd name="T64" fmla="*/ 27 w 159"/>
              <a:gd name="T65" fmla="*/ 160 h 160"/>
              <a:gd name="T66" fmla="*/ 31 w 159"/>
              <a:gd name="T67" fmla="*/ 160 h 160"/>
              <a:gd name="T68" fmla="*/ 34 w 159"/>
              <a:gd name="T69" fmla="*/ 160 h 160"/>
              <a:gd name="T70" fmla="*/ 41 w 159"/>
              <a:gd name="T71" fmla="*/ 160 h 160"/>
              <a:gd name="T72" fmla="*/ 44 w 159"/>
              <a:gd name="T73" fmla="*/ 159 h 160"/>
              <a:gd name="T74" fmla="*/ 47 w 159"/>
              <a:gd name="T75" fmla="*/ 158 h 160"/>
              <a:gd name="T76" fmla="*/ 50 w 159"/>
              <a:gd name="T77" fmla="*/ 157 h 160"/>
              <a:gd name="T78" fmla="*/ 53 w 159"/>
              <a:gd name="T79" fmla="*/ 154 h 160"/>
              <a:gd name="T80" fmla="*/ 56 w 159"/>
              <a:gd name="T81" fmla="*/ 153 h 160"/>
              <a:gd name="T82" fmla="*/ 59 w 159"/>
              <a:gd name="T83" fmla="*/ 150 h 160"/>
              <a:gd name="T84" fmla="*/ 139 w 159"/>
              <a:gd name="T85" fmla="*/ 68 h 160"/>
              <a:gd name="T86" fmla="*/ 143 w 159"/>
              <a:gd name="T87" fmla="*/ 72 h 160"/>
              <a:gd name="T88" fmla="*/ 144 w 159"/>
              <a:gd name="T89" fmla="*/ 73 h 160"/>
              <a:gd name="T90" fmla="*/ 145 w 159"/>
              <a:gd name="T91" fmla="*/ 73 h 160"/>
              <a:gd name="T92" fmla="*/ 146 w 159"/>
              <a:gd name="T93" fmla="*/ 73 h 160"/>
              <a:gd name="T94" fmla="*/ 147 w 159"/>
              <a:gd name="T95" fmla="*/ 72 h 160"/>
              <a:gd name="T96" fmla="*/ 158 w 159"/>
              <a:gd name="T97" fmla="*/ 61 h 160"/>
              <a:gd name="T98" fmla="*/ 159 w 159"/>
              <a:gd name="T99" fmla="*/ 60 h 160"/>
              <a:gd name="T100" fmla="*/ 159 w 159"/>
              <a:gd name="T101" fmla="*/ 59 h 160"/>
              <a:gd name="T102" fmla="*/ 159 w 159"/>
              <a:gd name="T103" fmla="*/ 58 h 160"/>
              <a:gd name="T104" fmla="*/ 158 w 159"/>
              <a:gd name="T105" fmla="*/ 57 h 160"/>
              <a:gd name="T106" fmla="*/ 102 w 159"/>
              <a:gd name="T107" fmla="*/ 1 h 160"/>
              <a:gd name="T108" fmla="*/ 101 w 159"/>
              <a:gd name="T109" fmla="*/ 1 h 160"/>
              <a:gd name="T110" fmla="*/ 100 w 159"/>
              <a:gd name="T111" fmla="*/ 0 h 160"/>
              <a:gd name="T112" fmla="*/ 100 w 159"/>
              <a:gd name="T113" fmla="*/ 0 h 160"/>
              <a:gd name="T114" fmla="*/ 100 w 159"/>
              <a:gd name="T11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9" h="160">
                <a:moveTo>
                  <a:pt x="102" y="31"/>
                </a:moveTo>
                <a:lnTo>
                  <a:pt x="128" y="57"/>
                </a:lnTo>
                <a:lnTo>
                  <a:pt x="105" y="80"/>
                </a:lnTo>
                <a:lnTo>
                  <a:pt x="54" y="80"/>
                </a:lnTo>
                <a:lnTo>
                  <a:pt x="102" y="31"/>
                </a:lnTo>
                <a:lnTo>
                  <a:pt x="102" y="31"/>
                </a:lnTo>
                <a:lnTo>
                  <a:pt x="102" y="31"/>
                </a:lnTo>
                <a:close/>
                <a:moveTo>
                  <a:pt x="100" y="0"/>
                </a:moveTo>
                <a:lnTo>
                  <a:pt x="99" y="1"/>
                </a:lnTo>
                <a:lnTo>
                  <a:pt x="99" y="1"/>
                </a:lnTo>
                <a:lnTo>
                  <a:pt x="88" y="13"/>
                </a:lnTo>
                <a:lnTo>
                  <a:pt x="86" y="13"/>
                </a:lnTo>
                <a:lnTo>
                  <a:pt x="86" y="14"/>
                </a:lnTo>
                <a:lnTo>
                  <a:pt x="86" y="15"/>
                </a:lnTo>
                <a:lnTo>
                  <a:pt x="88" y="16"/>
                </a:lnTo>
                <a:lnTo>
                  <a:pt x="91" y="20"/>
                </a:lnTo>
                <a:lnTo>
                  <a:pt x="11" y="100"/>
                </a:lnTo>
                <a:lnTo>
                  <a:pt x="7" y="106"/>
                </a:lnTo>
                <a:lnTo>
                  <a:pt x="3" y="112"/>
                </a:lnTo>
                <a:lnTo>
                  <a:pt x="1" y="118"/>
                </a:lnTo>
                <a:lnTo>
                  <a:pt x="0" y="124"/>
                </a:lnTo>
                <a:lnTo>
                  <a:pt x="1" y="130"/>
                </a:lnTo>
                <a:lnTo>
                  <a:pt x="2" y="137"/>
                </a:lnTo>
                <a:lnTo>
                  <a:pt x="3" y="140"/>
                </a:lnTo>
                <a:lnTo>
                  <a:pt x="4" y="143"/>
                </a:lnTo>
                <a:lnTo>
                  <a:pt x="6" y="146"/>
                </a:lnTo>
                <a:lnTo>
                  <a:pt x="8" y="149"/>
                </a:lnTo>
                <a:lnTo>
                  <a:pt x="11" y="151"/>
                </a:lnTo>
                <a:lnTo>
                  <a:pt x="14" y="153"/>
                </a:lnTo>
                <a:lnTo>
                  <a:pt x="17" y="156"/>
                </a:lnTo>
                <a:lnTo>
                  <a:pt x="20" y="157"/>
                </a:lnTo>
                <a:lnTo>
                  <a:pt x="24" y="159"/>
                </a:lnTo>
                <a:lnTo>
                  <a:pt x="27" y="160"/>
                </a:lnTo>
                <a:lnTo>
                  <a:pt x="31" y="160"/>
                </a:lnTo>
                <a:lnTo>
                  <a:pt x="34" y="160"/>
                </a:lnTo>
                <a:lnTo>
                  <a:pt x="41" y="160"/>
                </a:lnTo>
                <a:lnTo>
                  <a:pt x="44" y="159"/>
                </a:lnTo>
                <a:lnTo>
                  <a:pt x="47" y="158"/>
                </a:lnTo>
                <a:lnTo>
                  <a:pt x="50" y="157"/>
                </a:lnTo>
                <a:lnTo>
                  <a:pt x="53" y="154"/>
                </a:lnTo>
                <a:lnTo>
                  <a:pt x="56" y="153"/>
                </a:lnTo>
                <a:lnTo>
                  <a:pt x="59" y="150"/>
                </a:lnTo>
                <a:lnTo>
                  <a:pt x="139" y="68"/>
                </a:lnTo>
                <a:lnTo>
                  <a:pt x="143" y="72"/>
                </a:lnTo>
                <a:lnTo>
                  <a:pt x="144" y="73"/>
                </a:lnTo>
                <a:lnTo>
                  <a:pt x="145" y="73"/>
                </a:lnTo>
                <a:lnTo>
                  <a:pt x="146" y="73"/>
                </a:lnTo>
                <a:lnTo>
                  <a:pt x="147" y="72"/>
                </a:lnTo>
                <a:lnTo>
                  <a:pt x="158" y="61"/>
                </a:lnTo>
                <a:lnTo>
                  <a:pt x="159" y="60"/>
                </a:lnTo>
                <a:lnTo>
                  <a:pt x="159" y="59"/>
                </a:lnTo>
                <a:lnTo>
                  <a:pt x="159" y="58"/>
                </a:lnTo>
                <a:lnTo>
                  <a:pt x="158" y="57"/>
                </a:lnTo>
                <a:lnTo>
                  <a:pt x="102" y="1"/>
                </a:lnTo>
                <a:lnTo>
                  <a:pt x="101" y="1"/>
                </a:lnTo>
                <a:lnTo>
                  <a:pt x="100" y="0"/>
                </a:lnTo>
                <a:lnTo>
                  <a:pt x="100" y="0"/>
                </a:lnTo>
                <a:lnTo>
                  <a:pt x="10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07ED32ED-8431-2918-2CE0-E2C5F537FB17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1920875"/>
            <a:ext cx="252413" cy="254000"/>
          </a:xfrm>
          <a:custGeom>
            <a:avLst/>
            <a:gdLst>
              <a:gd name="T0" fmla="*/ 57 w 159"/>
              <a:gd name="T1" fmla="*/ 3 h 160"/>
              <a:gd name="T2" fmla="*/ 79 w 159"/>
              <a:gd name="T3" fmla="*/ 36 h 160"/>
              <a:gd name="T4" fmla="*/ 87 w 159"/>
              <a:gd name="T5" fmla="*/ 75 h 160"/>
              <a:gd name="T6" fmla="*/ 119 w 159"/>
              <a:gd name="T7" fmla="*/ 86 h 160"/>
              <a:gd name="T8" fmla="*/ 119 w 159"/>
              <a:gd name="T9" fmla="*/ 62 h 160"/>
              <a:gd name="T10" fmla="*/ 113 w 159"/>
              <a:gd name="T11" fmla="*/ 39 h 160"/>
              <a:gd name="T12" fmla="*/ 103 w 159"/>
              <a:gd name="T13" fmla="*/ 18 h 160"/>
              <a:gd name="T14" fmla="*/ 89 w 159"/>
              <a:gd name="T15" fmla="*/ 0 h 160"/>
              <a:gd name="T16" fmla="*/ 77 w 159"/>
              <a:gd name="T17" fmla="*/ 0 h 160"/>
              <a:gd name="T18" fmla="*/ 122 w 159"/>
              <a:gd name="T19" fmla="*/ 32 h 160"/>
              <a:gd name="T20" fmla="*/ 130 w 159"/>
              <a:gd name="T21" fmla="*/ 75 h 160"/>
              <a:gd name="T22" fmla="*/ 151 w 159"/>
              <a:gd name="T23" fmla="*/ 84 h 160"/>
              <a:gd name="T24" fmla="*/ 158 w 159"/>
              <a:gd name="T25" fmla="*/ 67 h 160"/>
              <a:gd name="T26" fmla="*/ 150 w 159"/>
              <a:gd name="T27" fmla="*/ 44 h 160"/>
              <a:gd name="T28" fmla="*/ 136 w 159"/>
              <a:gd name="T29" fmla="*/ 24 h 160"/>
              <a:gd name="T30" fmla="*/ 117 w 159"/>
              <a:gd name="T31" fmla="*/ 10 h 160"/>
              <a:gd name="T32" fmla="*/ 106 w 159"/>
              <a:gd name="T33" fmla="*/ 5 h 160"/>
              <a:gd name="T34" fmla="*/ 26 w 159"/>
              <a:gd name="T35" fmla="*/ 21 h 160"/>
              <a:gd name="T36" fmla="*/ 11 w 159"/>
              <a:gd name="T37" fmla="*/ 39 h 160"/>
              <a:gd name="T38" fmla="*/ 1 w 159"/>
              <a:gd name="T39" fmla="*/ 62 h 160"/>
              <a:gd name="T40" fmla="*/ 0 w 159"/>
              <a:gd name="T41" fmla="*/ 88 h 160"/>
              <a:gd name="T42" fmla="*/ 17 w 159"/>
              <a:gd name="T43" fmla="*/ 66 h 160"/>
              <a:gd name="T44" fmla="*/ 50 w 159"/>
              <a:gd name="T45" fmla="*/ 38 h 160"/>
              <a:gd name="T46" fmla="*/ 46 w 159"/>
              <a:gd name="T47" fmla="*/ 15 h 160"/>
              <a:gd name="T48" fmla="*/ 80 w 159"/>
              <a:gd name="T49" fmla="*/ 89 h 160"/>
              <a:gd name="T50" fmla="*/ 54 w 159"/>
              <a:gd name="T51" fmla="*/ 112 h 160"/>
              <a:gd name="T52" fmla="*/ 75 w 159"/>
              <a:gd name="T53" fmla="*/ 124 h 160"/>
              <a:gd name="T54" fmla="*/ 97 w 159"/>
              <a:gd name="T55" fmla="*/ 130 h 160"/>
              <a:gd name="T56" fmla="*/ 120 w 159"/>
              <a:gd name="T57" fmla="*/ 131 h 160"/>
              <a:gd name="T58" fmla="*/ 143 w 159"/>
              <a:gd name="T59" fmla="*/ 128 h 160"/>
              <a:gd name="T60" fmla="*/ 157 w 159"/>
              <a:gd name="T61" fmla="*/ 99 h 160"/>
              <a:gd name="T62" fmla="*/ 124 w 159"/>
              <a:gd name="T63" fmla="*/ 102 h 160"/>
              <a:gd name="T64" fmla="*/ 98 w 159"/>
              <a:gd name="T65" fmla="*/ 97 h 160"/>
              <a:gd name="T66" fmla="*/ 80 w 159"/>
              <a:gd name="T67" fmla="*/ 89 h 160"/>
              <a:gd name="T68" fmla="*/ 54 w 159"/>
              <a:gd name="T69" fmla="*/ 47 h 160"/>
              <a:gd name="T70" fmla="*/ 35 w 159"/>
              <a:gd name="T71" fmla="*/ 62 h 160"/>
              <a:gd name="T72" fmla="*/ 20 w 159"/>
              <a:gd name="T73" fmla="*/ 80 h 160"/>
              <a:gd name="T74" fmla="*/ 10 w 159"/>
              <a:gd name="T75" fmla="*/ 100 h 160"/>
              <a:gd name="T76" fmla="*/ 14 w 159"/>
              <a:gd name="T77" fmla="*/ 126 h 160"/>
              <a:gd name="T78" fmla="*/ 32 w 159"/>
              <a:gd name="T79" fmla="*/ 119 h 160"/>
              <a:gd name="T80" fmla="*/ 56 w 159"/>
              <a:gd name="T81" fmla="*/ 88 h 160"/>
              <a:gd name="T82" fmla="*/ 70 w 159"/>
              <a:gd name="T83" fmla="*/ 58 h 160"/>
              <a:gd name="T84" fmla="*/ 65 w 159"/>
              <a:gd name="T85" fmla="*/ 42 h 160"/>
              <a:gd name="T86" fmla="*/ 40 w 159"/>
              <a:gd name="T87" fmla="*/ 141 h 160"/>
              <a:gd name="T88" fmla="*/ 53 w 159"/>
              <a:gd name="T89" fmla="*/ 155 h 160"/>
              <a:gd name="T90" fmla="*/ 74 w 159"/>
              <a:gd name="T91" fmla="*/ 160 h 160"/>
              <a:gd name="T92" fmla="*/ 100 w 159"/>
              <a:gd name="T93" fmla="*/ 157 h 160"/>
              <a:gd name="T94" fmla="*/ 125 w 159"/>
              <a:gd name="T95" fmla="*/ 145 h 160"/>
              <a:gd name="T96" fmla="*/ 117 w 159"/>
              <a:gd name="T97" fmla="*/ 142 h 160"/>
              <a:gd name="T98" fmla="*/ 94 w 159"/>
              <a:gd name="T99" fmla="*/ 140 h 160"/>
              <a:gd name="T100" fmla="*/ 55 w 159"/>
              <a:gd name="T101" fmla="*/ 1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9" h="160">
                <a:moveTo>
                  <a:pt x="77" y="0"/>
                </a:moveTo>
                <a:lnTo>
                  <a:pt x="68" y="1"/>
                </a:lnTo>
                <a:lnTo>
                  <a:pt x="63" y="2"/>
                </a:lnTo>
                <a:lnTo>
                  <a:pt x="57" y="3"/>
                </a:lnTo>
                <a:lnTo>
                  <a:pt x="64" y="11"/>
                </a:lnTo>
                <a:lnTo>
                  <a:pt x="69" y="18"/>
                </a:lnTo>
                <a:lnTo>
                  <a:pt x="74" y="27"/>
                </a:lnTo>
                <a:lnTo>
                  <a:pt x="79" y="36"/>
                </a:lnTo>
                <a:lnTo>
                  <a:pt x="82" y="45"/>
                </a:lnTo>
                <a:lnTo>
                  <a:pt x="85" y="55"/>
                </a:lnTo>
                <a:lnTo>
                  <a:pt x="86" y="65"/>
                </a:lnTo>
                <a:lnTo>
                  <a:pt x="87" y="75"/>
                </a:lnTo>
                <a:lnTo>
                  <a:pt x="95" y="79"/>
                </a:lnTo>
                <a:lnTo>
                  <a:pt x="103" y="82"/>
                </a:lnTo>
                <a:lnTo>
                  <a:pt x="111" y="84"/>
                </a:lnTo>
                <a:lnTo>
                  <a:pt x="119" y="86"/>
                </a:lnTo>
                <a:lnTo>
                  <a:pt x="120" y="80"/>
                </a:lnTo>
                <a:lnTo>
                  <a:pt x="120" y="74"/>
                </a:lnTo>
                <a:lnTo>
                  <a:pt x="120" y="68"/>
                </a:lnTo>
                <a:lnTo>
                  <a:pt x="119" y="62"/>
                </a:lnTo>
                <a:lnTo>
                  <a:pt x="118" y="56"/>
                </a:lnTo>
                <a:lnTo>
                  <a:pt x="117" y="51"/>
                </a:lnTo>
                <a:lnTo>
                  <a:pt x="115" y="45"/>
                </a:lnTo>
                <a:lnTo>
                  <a:pt x="113" y="39"/>
                </a:lnTo>
                <a:lnTo>
                  <a:pt x="111" y="34"/>
                </a:lnTo>
                <a:lnTo>
                  <a:pt x="109" y="28"/>
                </a:lnTo>
                <a:lnTo>
                  <a:pt x="106" y="23"/>
                </a:lnTo>
                <a:lnTo>
                  <a:pt x="103" y="18"/>
                </a:lnTo>
                <a:lnTo>
                  <a:pt x="99" y="14"/>
                </a:lnTo>
                <a:lnTo>
                  <a:pt x="96" y="9"/>
                </a:lnTo>
                <a:lnTo>
                  <a:pt x="93" y="5"/>
                </a:lnTo>
                <a:lnTo>
                  <a:pt x="89" y="0"/>
                </a:lnTo>
                <a:lnTo>
                  <a:pt x="84" y="0"/>
                </a:lnTo>
                <a:lnTo>
                  <a:pt x="77" y="0"/>
                </a:lnTo>
                <a:lnTo>
                  <a:pt x="77" y="0"/>
                </a:lnTo>
                <a:lnTo>
                  <a:pt x="77" y="0"/>
                </a:lnTo>
                <a:close/>
                <a:moveTo>
                  <a:pt x="106" y="5"/>
                </a:moveTo>
                <a:lnTo>
                  <a:pt x="112" y="13"/>
                </a:lnTo>
                <a:lnTo>
                  <a:pt x="117" y="23"/>
                </a:lnTo>
                <a:lnTo>
                  <a:pt x="122" y="32"/>
                </a:lnTo>
                <a:lnTo>
                  <a:pt x="125" y="43"/>
                </a:lnTo>
                <a:lnTo>
                  <a:pt x="128" y="54"/>
                </a:lnTo>
                <a:lnTo>
                  <a:pt x="130" y="65"/>
                </a:lnTo>
                <a:lnTo>
                  <a:pt x="130" y="75"/>
                </a:lnTo>
                <a:lnTo>
                  <a:pt x="130" y="86"/>
                </a:lnTo>
                <a:lnTo>
                  <a:pt x="137" y="86"/>
                </a:lnTo>
                <a:lnTo>
                  <a:pt x="145" y="85"/>
                </a:lnTo>
                <a:lnTo>
                  <a:pt x="151" y="84"/>
                </a:lnTo>
                <a:lnTo>
                  <a:pt x="159" y="82"/>
                </a:lnTo>
                <a:lnTo>
                  <a:pt x="159" y="80"/>
                </a:lnTo>
                <a:lnTo>
                  <a:pt x="159" y="73"/>
                </a:lnTo>
                <a:lnTo>
                  <a:pt x="158" y="67"/>
                </a:lnTo>
                <a:lnTo>
                  <a:pt x="157" y="61"/>
                </a:lnTo>
                <a:lnTo>
                  <a:pt x="155" y="55"/>
                </a:lnTo>
                <a:lnTo>
                  <a:pt x="153" y="50"/>
                </a:lnTo>
                <a:lnTo>
                  <a:pt x="150" y="44"/>
                </a:lnTo>
                <a:lnTo>
                  <a:pt x="147" y="39"/>
                </a:lnTo>
                <a:lnTo>
                  <a:pt x="144" y="34"/>
                </a:lnTo>
                <a:lnTo>
                  <a:pt x="140" y="29"/>
                </a:lnTo>
                <a:lnTo>
                  <a:pt x="136" y="24"/>
                </a:lnTo>
                <a:lnTo>
                  <a:pt x="132" y="20"/>
                </a:lnTo>
                <a:lnTo>
                  <a:pt x="127" y="16"/>
                </a:lnTo>
                <a:lnTo>
                  <a:pt x="122" y="13"/>
                </a:lnTo>
                <a:lnTo>
                  <a:pt x="117" y="10"/>
                </a:lnTo>
                <a:lnTo>
                  <a:pt x="111" y="7"/>
                </a:lnTo>
                <a:lnTo>
                  <a:pt x="106" y="5"/>
                </a:lnTo>
                <a:lnTo>
                  <a:pt x="106" y="5"/>
                </a:lnTo>
                <a:lnTo>
                  <a:pt x="106" y="5"/>
                </a:lnTo>
                <a:close/>
                <a:moveTo>
                  <a:pt x="41" y="10"/>
                </a:moveTo>
                <a:lnTo>
                  <a:pt x="36" y="13"/>
                </a:lnTo>
                <a:lnTo>
                  <a:pt x="31" y="16"/>
                </a:lnTo>
                <a:lnTo>
                  <a:pt x="26" y="21"/>
                </a:lnTo>
                <a:lnTo>
                  <a:pt x="22" y="25"/>
                </a:lnTo>
                <a:lnTo>
                  <a:pt x="17" y="29"/>
                </a:lnTo>
                <a:lnTo>
                  <a:pt x="14" y="34"/>
                </a:lnTo>
                <a:lnTo>
                  <a:pt x="11" y="39"/>
                </a:lnTo>
                <a:lnTo>
                  <a:pt x="7" y="45"/>
                </a:lnTo>
                <a:lnTo>
                  <a:pt x="5" y="51"/>
                </a:lnTo>
                <a:lnTo>
                  <a:pt x="3" y="56"/>
                </a:lnTo>
                <a:lnTo>
                  <a:pt x="1" y="62"/>
                </a:lnTo>
                <a:lnTo>
                  <a:pt x="0" y="69"/>
                </a:lnTo>
                <a:lnTo>
                  <a:pt x="0" y="75"/>
                </a:lnTo>
                <a:lnTo>
                  <a:pt x="0" y="81"/>
                </a:lnTo>
                <a:lnTo>
                  <a:pt x="0" y="88"/>
                </a:lnTo>
                <a:lnTo>
                  <a:pt x="1" y="94"/>
                </a:lnTo>
                <a:lnTo>
                  <a:pt x="5" y="84"/>
                </a:lnTo>
                <a:lnTo>
                  <a:pt x="11" y="75"/>
                </a:lnTo>
                <a:lnTo>
                  <a:pt x="17" y="66"/>
                </a:lnTo>
                <a:lnTo>
                  <a:pt x="24" y="58"/>
                </a:lnTo>
                <a:lnTo>
                  <a:pt x="32" y="51"/>
                </a:lnTo>
                <a:lnTo>
                  <a:pt x="41" y="44"/>
                </a:lnTo>
                <a:lnTo>
                  <a:pt x="50" y="38"/>
                </a:lnTo>
                <a:lnTo>
                  <a:pt x="60" y="32"/>
                </a:lnTo>
                <a:lnTo>
                  <a:pt x="56" y="26"/>
                </a:lnTo>
                <a:lnTo>
                  <a:pt x="52" y="21"/>
                </a:lnTo>
                <a:lnTo>
                  <a:pt x="46" y="15"/>
                </a:lnTo>
                <a:lnTo>
                  <a:pt x="41" y="10"/>
                </a:lnTo>
                <a:lnTo>
                  <a:pt x="41" y="10"/>
                </a:lnTo>
                <a:lnTo>
                  <a:pt x="41" y="10"/>
                </a:lnTo>
                <a:close/>
                <a:moveTo>
                  <a:pt x="80" y="89"/>
                </a:moveTo>
                <a:lnTo>
                  <a:pt x="73" y="94"/>
                </a:lnTo>
                <a:lnTo>
                  <a:pt x="66" y="99"/>
                </a:lnTo>
                <a:lnTo>
                  <a:pt x="60" y="105"/>
                </a:lnTo>
                <a:lnTo>
                  <a:pt x="54" y="112"/>
                </a:lnTo>
                <a:lnTo>
                  <a:pt x="59" y="115"/>
                </a:lnTo>
                <a:lnTo>
                  <a:pt x="65" y="118"/>
                </a:lnTo>
                <a:lnTo>
                  <a:pt x="70" y="121"/>
                </a:lnTo>
                <a:lnTo>
                  <a:pt x="75" y="124"/>
                </a:lnTo>
                <a:lnTo>
                  <a:pt x="81" y="126"/>
                </a:lnTo>
                <a:lnTo>
                  <a:pt x="86" y="128"/>
                </a:lnTo>
                <a:lnTo>
                  <a:pt x="92" y="129"/>
                </a:lnTo>
                <a:lnTo>
                  <a:pt x="97" y="130"/>
                </a:lnTo>
                <a:lnTo>
                  <a:pt x="103" y="131"/>
                </a:lnTo>
                <a:lnTo>
                  <a:pt x="108" y="131"/>
                </a:lnTo>
                <a:lnTo>
                  <a:pt x="114" y="132"/>
                </a:lnTo>
                <a:lnTo>
                  <a:pt x="120" y="131"/>
                </a:lnTo>
                <a:lnTo>
                  <a:pt x="126" y="131"/>
                </a:lnTo>
                <a:lnTo>
                  <a:pt x="132" y="130"/>
                </a:lnTo>
                <a:lnTo>
                  <a:pt x="137" y="129"/>
                </a:lnTo>
                <a:lnTo>
                  <a:pt x="143" y="128"/>
                </a:lnTo>
                <a:lnTo>
                  <a:pt x="147" y="121"/>
                </a:lnTo>
                <a:lnTo>
                  <a:pt x="151" y="114"/>
                </a:lnTo>
                <a:lnTo>
                  <a:pt x="154" y="107"/>
                </a:lnTo>
                <a:lnTo>
                  <a:pt x="157" y="99"/>
                </a:lnTo>
                <a:lnTo>
                  <a:pt x="150" y="100"/>
                </a:lnTo>
                <a:lnTo>
                  <a:pt x="144" y="101"/>
                </a:lnTo>
                <a:lnTo>
                  <a:pt x="137" y="102"/>
                </a:lnTo>
                <a:lnTo>
                  <a:pt x="124" y="102"/>
                </a:lnTo>
                <a:lnTo>
                  <a:pt x="117" y="101"/>
                </a:lnTo>
                <a:lnTo>
                  <a:pt x="111" y="100"/>
                </a:lnTo>
                <a:lnTo>
                  <a:pt x="104" y="99"/>
                </a:lnTo>
                <a:lnTo>
                  <a:pt x="98" y="97"/>
                </a:lnTo>
                <a:lnTo>
                  <a:pt x="93" y="95"/>
                </a:lnTo>
                <a:lnTo>
                  <a:pt x="86" y="92"/>
                </a:lnTo>
                <a:lnTo>
                  <a:pt x="80" y="89"/>
                </a:lnTo>
                <a:lnTo>
                  <a:pt x="80" y="89"/>
                </a:lnTo>
                <a:lnTo>
                  <a:pt x="80" y="89"/>
                </a:lnTo>
                <a:close/>
                <a:moveTo>
                  <a:pt x="65" y="42"/>
                </a:moveTo>
                <a:lnTo>
                  <a:pt x="59" y="44"/>
                </a:lnTo>
                <a:lnTo>
                  <a:pt x="54" y="47"/>
                </a:lnTo>
                <a:lnTo>
                  <a:pt x="49" y="51"/>
                </a:lnTo>
                <a:lnTo>
                  <a:pt x="44" y="54"/>
                </a:lnTo>
                <a:lnTo>
                  <a:pt x="39" y="58"/>
                </a:lnTo>
                <a:lnTo>
                  <a:pt x="35" y="62"/>
                </a:lnTo>
                <a:lnTo>
                  <a:pt x="31" y="66"/>
                </a:lnTo>
                <a:lnTo>
                  <a:pt x="27" y="70"/>
                </a:lnTo>
                <a:lnTo>
                  <a:pt x="24" y="75"/>
                </a:lnTo>
                <a:lnTo>
                  <a:pt x="20" y="80"/>
                </a:lnTo>
                <a:lnTo>
                  <a:pt x="17" y="85"/>
                </a:lnTo>
                <a:lnTo>
                  <a:pt x="14" y="90"/>
                </a:lnTo>
                <a:lnTo>
                  <a:pt x="12" y="95"/>
                </a:lnTo>
                <a:lnTo>
                  <a:pt x="10" y="100"/>
                </a:lnTo>
                <a:lnTo>
                  <a:pt x="7" y="106"/>
                </a:lnTo>
                <a:lnTo>
                  <a:pt x="6" y="112"/>
                </a:lnTo>
                <a:lnTo>
                  <a:pt x="10" y="119"/>
                </a:lnTo>
                <a:lnTo>
                  <a:pt x="14" y="126"/>
                </a:lnTo>
                <a:lnTo>
                  <a:pt x="19" y="132"/>
                </a:lnTo>
                <a:lnTo>
                  <a:pt x="25" y="138"/>
                </a:lnTo>
                <a:lnTo>
                  <a:pt x="28" y="128"/>
                </a:lnTo>
                <a:lnTo>
                  <a:pt x="32" y="119"/>
                </a:lnTo>
                <a:lnTo>
                  <a:pt x="37" y="111"/>
                </a:lnTo>
                <a:lnTo>
                  <a:pt x="42" y="103"/>
                </a:lnTo>
                <a:lnTo>
                  <a:pt x="49" y="95"/>
                </a:lnTo>
                <a:lnTo>
                  <a:pt x="56" y="88"/>
                </a:lnTo>
                <a:lnTo>
                  <a:pt x="64" y="82"/>
                </a:lnTo>
                <a:lnTo>
                  <a:pt x="72" y="76"/>
                </a:lnTo>
                <a:lnTo>
                  <a:pt x="71" y="67"/>
                </a:lnTo>
                <a:lnTo>
                  <a:pt x="70" y="58"/>
                </a:lnTo>
                <a:lnTo>
                  <a:pt x="67" y="50"/>
                </a:lnTo>
                <a:lnTo>
                  <a:pt x="65" y="42"/>
                </a:lnTo>
                <a:lnTo>
                  <a:pt x="65" y="42"/>
                </a:lnTo>
                <a:lnTo>
                  <a:pt x="65" y="42"/>
                </a:lnTo>
                <a:close/>
                <a:moveTo>
                  <a:pt x="49" y="121"/>
                </a:moveTo>
                <a:lnTo>
                  <a:pt x="45" y="127"/>
                </a:lnTo>
                <a:lnTo>
                  <a:pt x="42" y="134"/>
                </a:lnTo>
                <a:lnTo>
                  <a:pt x="40" y="141"/>
                </a:lnTo>
                <a:lnTo>
                  <a:pt x="38" y="148"/>
                </a:lnTo>
                <a:lnTo>
                  <a:pt x="43" y="151"/>
                </a:lnTo>
                <a:lnTo>
                  <a:pt x="47" y="153"/>
                </a:lnTo>
                <a:lnTo>
                  <a:pt x="53" y="155"/>
                </a:lnTo>
                <a:lnTo>
                  <a:pt x="58" y="157"/>
                </a:lnTo>
                <a:lnTo>
                  <a:pt x="63" y="158"/>
                </a:lnTo>
                <a:lnTo>
                  <a:pt x="68" y="159"/>
                </a:lnTo>
                <a:lnTo>
                  <a:pt x="74" y="160"/>
                </a:lnTo>
                <a:lnTo>
                  <a:pt x="80" y="160"/>
                </a:lnTo>
                <a:lnTo>
                  <a:pt x="87" y="159"/>
                </a:lnTo>
                <a:lnTo>
                  <a:pt x="94" y="159"/>
                </a:lnTo>
                <a:lnTo>
                  <a:pt x="100" y="157"/>
                </a:lnTo>
                <a:lnTo>
                  <a:pt x="107" y="155"/>
                </a:lnTo>
                <a:lnTo>
                  <a:pt x="113" y="152"/>
                </a:lnTo>
                <a:lnTo>
                  <a:pt x="119" y="149"/>
                </a:lnTo>
                <a:lnTo>
                  <a:pt x="125" y="145"/>
                </a:lnTo>
                <a:lnTo>
                  <a:pt x="131" y="141"/>
                </a:lnTo>
                <a:lnTo>
                  <a:pt x="131" y="141"/>
                </a:lnTo>
                <a:lnTo>
                  <a:pt x="124" y="142"/>
                </a:lnTo>
                <a:lnTo>
                  <a:pt x="117" y="142"/>
                </a:lnTo>
                <a:lnTo>
                  <a:pt x="111" y="142"/>
                </a:lnTo>
                <a:lnTo>
                  <a:pt x="105" y="142"/>
                </a:lnTo>
                <a:lnTo>
                  <a:pt x="98" y="141"/>
                </a:lnTo>
                <a:lnTo>
                  <a:pt x="94" y="140"/>
                </a:lnTo>
                <a:lnTo>
                  <a:pt x="83" y="138"/>
                </a:lnTo>
                <a:lnTo>
                  <a:pt x="72" y="134"/>
                </a:lnTo>
                <a:lnTo>
                  <a:pt x="64" y="130"/>
                </a:lnTo>
                <a:lnTo>
                  <a:pt x="55" y="126"/>
                </a:lnTo>
                <a:lnTo>
                  <a:pt x="49" y="121"/>
                </a:lnTo>
                <a:lnTo>
                  <a:pt x="49" y="121"/>
                </a:lnTo>
                <a:lnTo>
                  <a:pt x="49" y="1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1F350564-95E7-1533-8FE8-F5F8FC17326A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1943100"/>
            <a:ext cx="254000" cy="209550"/>
          </a:xfrm>
          <a:custGeom>
            <a:avLst/>
            <a:gdLst>
              <a:gd name="T0" fmla="*/ 86 w 160"/>
              <a:gd name="T1" fmla="*/ 46 h 132"/>
              <a:gd name="T2" fmla="*/ 84 w 160"/>
              <a:gd name="T3" fmla="*/ 52 h 132"/>
              <a:gd name="T4" fmla="*/ 90 w 160"/>
              <a:gd name="T5" fmla="*/ 58 h 132"/>
              <a:gd name="T6" fmla="*/ 93 w 160"/>
              <a:gd name="T7" fmla="*/ 69 h 132"/>
              <a:gd name="T8" fmla="*/ 86 w 160"/>
              <a:gd name="T9" fmla="*/ 76 h 132"/>
              <a:gd name="T10" fmla="*/ 84 w 160"/>
              <a:gd name="T11" fmla="*/ 83 h 132"/>
              <a:gd name="T12" fmla="*/ 89 w 160"/>
              <a:gd name="T13" fmla="*/ 88 h 132"/>
              <a:gd name="T14" fmla="*/ 99 w 160"/>
              <a:gd name="T15" fmla="*/ 83 h 132"/>
              <a:gd name="T16" fmla="*/ 106 w 160"/>
              <a:gd name="T17" fmla="*/ 72 h 132"/>
              <a:gd name="T18" fmla="*/ 106 w 160"/>
              <a:gd name="T19" fmla="*/ 59 h 132"/>
              <a:gd name="T20" fmla="*/ 99 w 160"/>
              <a:gd name="T21" fmla="*/ 49 h 132"/>
              <a:gd name="T22" fmla="*/ 91 w 160"/>
              <a:gd name="T23" fmla="*/ 44 h 132"/>
              <a:gd name="T24" fmla="*/ 102 w 160"/>
              <a:gd name="T25" fmla="*/ 23 h 132"/>
              <a:gd name="T26" fmla="*/ 99 w 160"/>
              <a:gd name="T27" fmla="*/ 27 h 132"/>
              <a:gd name="T28" fmla="*/ 102 w 160"/>
              <a:gd name="T29" fmla="*/ 34 h 132"/>
              <a:gd name="T30" fmla="*/ 115 w 160"/>
              <a:gd name="T31" fmla="*/ 48 h 132"/>
              <a:gd name="T32" fmla="*/ 120 w 160"/>
              <a:gd name="T33" fmla="*/ 66 h 132"/>
              <a:gd name="T34" fmla="*/ 115 w 160"/>
              <a:gd name="T35" fmla="*/ 84 h 132"/>
              <a:gd name="T36" fmla="*/ 102 w 160"/>
              <a:gd name="T37" fmla="*/ 97 h 132"/>
              <a:gd name="T38" fmla="*/ 99 w 160"/>
              <a:gd name="T39" fmla="*/ 105 h 132"/>
              <a:gd name="T40" fmla="*/ 104 w 160"/>
              <a:gd name="T41" fmla="*/ 110 h 132"/>
              <a:gd name="T42" fmla="*/ 115 w 160"/>
              <a:gd name="T43" fmla="*/ 105 h 132"/>
              <a:gd name="T44" fmla="*/ 130 w 160"/>
              <a:gd name="T45" fmla="*/ 85 h 132"/>
              <a:gd name="T46" fmla="*/ 133 w 160"/>
              <a:gd name="T47" fmla="*/ 59 h 132"/>
              <a:gd name="T48" fmla="*/ 123 w 160"/>
              <a:gd name="T49" fmla="*/ 36 h 132"/>
              <a:gd name="T50" fmla="*/ 108 w 160"/>
              <a:gd name="T51" fmla="*/ 22 h 132"/>
              <a:gd name="T52" fmla="*/ 63 w 160"/>
              <a:gd name="T53" fmla="*/ 12 h 132"/>
              <a:gd name="T54" fmla="*/ 5 w 160"/>
              <a:gd name="T55" fmla="*/ 39 h 132"/>
              <a:gd name="T56" fmla="*/ 0 w 160"/>
              <a:gd name="T57" fmla="*/ 44 h 132"/>
              <a:gd name="T58" fmla="*/ 1 w 160"/>
              <a:gd name="T59" fmla="*/ 88 h 132"/>
              <a:gd name="T60" fmla="*/ 35 w 160"/>
              <a:gd name="T61" fmla="*/ 92 h 132"/>
              <a:gd name="T62" fmla="*/ 65 w 160"/>
              <a:gd name="T63" fmla="*/ 119 h 132"/>
              <a:gd name="T64" fmla="*/ 71 w 160"/>
              <a:gd name="T65" fmla="*/ 114 h 132"/>
              <a:gd name="T66" fmla="*/ 70 w 160"/>
              <a:gd name="T67" fmla="*/ 15 h 132"/>
              <a:gd name="T68" fmla="*/ 63 w 160"/>
              <a:gd name="T69" fmla="*/ 12 h 132"/>
              <a:gd name="T70" fmla="*/ 116 w 160"/>
              <a:gd name="T71" fmla="*/ 1 h 132"/>
              <a:gd name="T72" fmla="*/ 114 w 160"/>
              <a:gd name="T73" fmla="*/ 7 h 132"/>
              <a:gd name="T74" fmla="*/ 124 w 160"/>
              <a:gd name="T75" fmla="*/ 16 h 132"/>
              <a:gd name="T76" fmla="*/ 142 w 160"/>
              <a:gd name="T77" fmla="*/ 42 h 132"/>
              <a:gd name="T78" fmla="*/ 146 w 160"/>
              <a:gd name="T79" fmla="*/ 74 h 132"/>
              <a:gd name="T80" fmla="*/ 135 w 160"/>
              <a:gd name="T81" fmla="*/ 103 h 132"/>
              <a:gd name="T82" fmla="*/ 116 w 160"/>
              <a:gd name="T83" fmla="*/ 121 h 132"/>
              <a:gd name="T84" fmla="*/ 115 w 160"/>
              <a:gd name="T85" fmla="*/ 128 h 132"/>
              <a:gd name="T86" fmla="*/ 122 w 160"/>
              <a:gd name="T87" fmla="*/ 132 h 132"/>
              <a:gd name="T88" fmla="*/ 132 w 160"/>
              <a:gd name="T89" fmla="*/ 125 h 132"/>
              <a:gd name="T90" fmla="*/ 145 w 160"/>
              <a:gd name="T91" fmla="*/ 111 h 132"/>
              <a:gd name="T92" fmla="*/ 155 w 160"/>
              <a:gd name="T93" fmla="*/ 94 h 132"/>
              <a:gd name="T94" fmla="*/ 159 w 160"/>
              <a:gd name="T95" fmla="*/ 76 h 132"/>
              <a:gd name="T96" fmla="*/ 159 w 160"/>
              <a:gd name="T97" fmla="*/ 56 h 132"/>
              <a:gd name="T98" fmla="*/ 155 w 160"/>
              <a:gd name="T99" fmla="*/ 37 h 132"/>
              <a:gd name="T100" fmla="*/ 145 w 160"/>
              <a:gd name="T101" fmla="*/ 20 h 132"/>
              <a:gd name="T102" fmla="*/ 132 w 160"/>
              <a:gd name="T103" fmla="*/ 6 h 132"/>
              <a:gd name="T104" fmla="*/ 119 w 160"/>
              <a:gd name="T105" fmla="*/ 0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32">
                <a:moveTo>
                  <a:pt x="91" y="44"/>
                </a:moveTo>
                <a:lnTo>
                  <a:pt x="89" y="44"/>
                </a:lnTo>
                <a:lnTo>
                  <a:pt x="86" y="45"/>
                </a:lnTo>
                <a:lnTo>
                  <a:pt x="86" y="46"/>
                </a:lnTo>
                <a:lnTo>
                  <a:pt x="85" y="47"/>
                </a:lnTo>
                <a:lnTo>
                  <a:pt x="84" y="48"/>
                </a:lnTo>
                <a:lnTo>
                  <a:pt x="84" y="49"/>
                </a:lnTo>
                <a:lnTo>
                  <a:pt x="84" y="52"/>
                </a:lnTo>
                <a:lnTo>
                  <a:pt x="86" y="54"/>
                </a:lnTo>
                <a:lnTo>
                  <a:pt x="86" y="55"/>
                </a:lnTo>
                <a:lnTo>
                  <a:pt x="87" y="56"/>
                </a:lnTo>
                <a:lnTo>
                  <a:pt x="90" y="58"/>
                </a:lnTo>
                <a:lnTo>
                  <a:pt x="92" y="60"/>
                </a:lnTo>
                <a:lnTo>
                  <a:pt x="93" y="63"/>
                </a:lnTo>
                <a:lnTo>
                  <a:pt x="93" y="66"/>
                </a:lnTo>
                <a:lnTo>
                  <a:pt x="93" y="69"/>
                </a:lnTo>
                <a:lnTo>
                  <a:pt x="92" y="71"/>
                </a:lnTo>
                <a:lnTo>
                  <a:pt x="90" y="73"/>
                </a:lnTo>
                <a:lnTo>
                  <a:pt x="87" y="75"/>
                </a:lnTo>
                <a:lnTo>
                  <a:pt x="86" y="76"/>
                </a:lnTo>
                <a:lnTo>
                  <a:pt x="86" y="77"/>
                </a:lnTo>
                <a:lnTo>
                  <a:pt x="84" y="79"/>
                </a:lnTo>
                <a:lnTo>
                  <a:pt x="84" y="82"/>
                </a:lnTo>
                <a:lnTo>
                  <a:pt x="84" y="83"/>
                </a:lnTo>
                <a:lnTo>
                  <a:pt x="85" y="85"/>
                </a:lnTo>
                <a:lnTo>
                  <a:pt x="86" y="85"/>
                </a:lnTo>
                <a:lnTo>
                  <a:pt x="86" y="86"/>
                </a:lnTo>
                <a:lnTo>
                  <a:pt x="89" y="88"/>
                </a:lnTo>
                <a:lnTo>
                  <a:pt x="93" y="88"/>
                </a:lnTo>
                <a:lnTo>
                  <a:pt x="94" y="87"/>
                </a:lnTo>
                <a:lnTo>
                  <a:pt x="97" y="85"/>
                </a:lnTo>
                <a:lnTo>
                  <a:pt x="99" y="83"/>
                </a:lnTo>
                <a:lnTo>
                  <a:pt x="102" y="81"/>
                </a:lnTo>
                <a:lnTo>
                  <a:pt x="103" y="78"/>
                </a:lnTo>
                <a:lnTo>
                  <a:pt x="105" y="75"/>
                </a:lnTo>
                <a:lnTo>
                  <a:pt x="106" y="72"/>
                </a:lnTo>
                <a:lnTo>
                  <a:pt x="106" y="69"/>
                </a:lnTo>
                <a:lnTo>
                  <a:pt x="106" y="66"/>
                </a:lnTo>
                <a:lnTo>
                  <a:pt x="106" y="62"/>
                </a:lnTo>
                <a:lnTo>
                  <a:pt x="106" y="59"/>
                </a:lnTo>
                <a:lnTo>
                  <a:pt x="105" y="56"/>
                </a:lnTo>
                <a:lnTo>
                  <a:pt x="103" y="53"/>
                </a:lnTo>
                <a:lnTo>
                  <a:pt x="102" y="51"/>
                </a:lnTo>
                <a:lnTo>
                  <a:pt x="99" y="49"/>
                </a:lnTo>
                <a:lnTo>
                  <a:pt x="97" y="46"/>
                </a:lnTo>
                <a:lnTo>
                  <a:pt x="94" y="44"/>
                </a:lnTo>
                <a:lnTo>
                  <a:pt x="93" y="44"/>
                </a:lnTo>
                <a:lnTo>
                  <a:pt x="91" y="44"/>
                </a:lnTo>
                <a:lnTo>
                  <a:pt x="91" y="44"/>
                </a:lnTo>
                <a:lnTo>
                  <a:pt x="91" y="44"/>
                </a:lnTo>
                <a:close/>
                <a:moveTo>
                  <a:pt x="104" y="21"/>
                </a:moveTo>
                <a:lnTo>
                  <a:pt x="102" y="23"/>
                </a:lnTo>
                <a:lnTo>
                  <a:pt x="101" y="24"/>
                </a:lnTo>
                <a:lnTo>
                  <a:pt x="100" y="24"/>
                </a:lnTo>
                <a:lnTo>
                  <a:pt x="100" y="26"/>
                </a:lnTo>
                <a:lnTo>
                  <a:pt x="99" y="27"/>
                </a:lnTo>
                <a:lnTo>
                  <a:pt x="99" y="29"/>
                </a:lnTo>
                <a:lnTo>
                  <a:pt x="100" y="32"/>
                </a:lnTo>
                <a:lnTo>
                  <a:pt x="101" y="33"/>
                </a:lnTo>
                <a:lnTo>
                  <a:pt x="102" y="34"/>
                </a:lnTo>
                <a:lnTo>
                  <a:pt x="106" y="37"/>
                </a:lnTo>
                <a:lnTo>
                  <a:pt x="110" y="40"/>
                </a:lnTo>
                <a:lnTo>
                  <a:pt x="113" y="44"/>
                </a:lnTo>
                <a:lnTo>
                  <a:pt x="115" y="48"/>
                </a:lnTo>
                <a:lnTo>
                  <a:pt x="117" y="52"/>
                </a:lnTo>
                <a:lnTo>
                  <a:pt x="119" y="56"/>
                </a:lnTo>
                <a:lnTo>
                  <a:pt x="120" y="61"/>
                </a:lnTo>
                <a:lnTo>
                  <a:pt x="120" y="66"/>
                </a:lnTo>
                <a:lnTo>
                  <a:pt x="120" y="70"/>
                </a:lnTo>
                <a:lnTo>
                  <a:pt x="119" y="75"/>
                </a:lnTo>
                <a:lnTo>
                  <a:pt x="117" y="80"/>
                </a:lnTo>
                <a:lnTo>
                  <a:pt x="115" y="84"/>
                </a:lnTo>
                <a:lnTo>
                  <a:pt x="113" y="88"/>
                </a:lnTo>
                <a:lnTo>
                  <a:pt x="110" y="92"/>
                </a:lnTo>
                <a:lnTo>
                  <a:pt x="106" y="95"/>
                </a:lnTo>
                <a:lnTo>
                  <a:pt x="102" y="97"/>
                </a:lnTo>
                <a:lnTo>
                  <a:pt x="101" y="98"/>
                </a:lnTo>
                <a:lnTo>
                  <a:pt x="100" y="100"/>
                </a:lnTo>
                <a:lnTo>
                  <a:pt x="99" y="102"/>
                </a:lnTo>
                <a:lnTo>
                  <a:pt x="99" y="105"/>
                </a:lnTo>
                <a:lnTo>
                  <a:pt x="100" y="106"/>
                </a:lnTo>
                <a:lnTo>
                  <a:pt x="100" y="107"/>
                </a:lnTo>
                <a:lnTo>
                  <a:pt x="102" y="109"/>
                </a:lnTo>
                <a:lnTo>
                  <a:pt x="104" y="110"/>
                </a:lnTo>
                <a:lnTo>
                  <a:pt x="107" y="110"/>
                </a:lnTo>
                <a:lnTo>
                  <a:pt x="108" y="109"/>
                </a:lnTo>
                <a:lnTo>
                  <a:pt x="110" y="109"/>
                </a:lnTo>
                <a:lnTo>
                  <a:pt x="115" y="105"/>
                </a:lnTo>
                <a:lnTo>
                  <a:pt x="119" y="101"/>
                </a:lnTo>
                <a:lnTo>
                  <a:pt x="123" y="96"/>
                </a:lnTo>
                <a:lnTo>
                  <a:pt x="127" y="90"/>
                </a:lnTo>
                <a:lnTo>
                  <a:pt x="130" y="85"/>
                </a:lnTo>
                <a:lnTo>
                  <a:pt x="131" y="79"/>
                </a:lnTo>
                <a:lnTo>
                  <a:pt x="133" y="72"/>
                </a:lnTo>
                <a:lnTo>
                  <a:pt x="133" y="66"/>
                </a:lnTo>
                <a:lnTo>
                  <a:pt x="133" y="59"/>
                </a:lnTo>
                <a:lnTo>
                  <a:pt x="131" y="53"/>
                </a:lnTo>
                <a:lnTo>
                  <a:pt x="130" y="47"/>
                </a:lnTo>
                <a:lnTo>
                  <a:pt x="127" y="41"/>
                </a:lnTo>
                <a:lnTo>
                  <a:pt x="123" y="36"/>
                </a:lnTo>
                <a:lnTo>
                  <a:pt x="119" y="31"/>
                </a:lnTo>
                <a:lnTo>
                  <a:pt x="115" y="26"/>
                </a:lnTo>
                <a:lnTo>
                  <a:pt x="110" y="22"/>
                </a:lnTo>
                <a:lnTo>
                  <a:pt x="108" y="22"/>
                </a:lnTo>
                <a:lnTo>
                  <a:pt x="107" y="21"/>
                </a:lnTo>
                <a:lnTo>
                  <a:pt x="104" y="21"/>
                </a:lnTo>
                <a:lnTo>
                  <a:pt x="104" y="21"/>
                </a:lnTo>
                <a:close/>
                <a:moveTo>
                  <a:pt x="63" y="12"/>
                </a:moveTo>
                <a:lnTo>
                  <a:pt x="61" y="13"/>
                </a:lnTo>
                <a:lnTo>
                  <a:pt x="60" y="14"/>
                </a:lnTo>
                <a:lnTo>
                  <a:pt x="35" y="39"/>
                </a:lnTo>
                <a:lnTo>
                  <a:pt x="5" y="39"/>
                </a:lnTo>
                <a:lnTo>
                  <a:pt x="4" y="40"/>
                </a:lnTo>
                <a:lnTo>
                  <a:pt x="2" y="41"/>
                </a:lnTo>
                <a:lnTo>
                  <a:pt x="1" y="43"/>
                </a:lnTo>
                <a:lnTo>
                  <a:pt x="0" y="44"/>
                </a:lnTo>
                <a:lnTo>
                  <a:pt x="0" y="46"/>
                </a:lnTo>
                <a:lnTo>
                  <a:pt x="0" y="85"/>
                </a:lnTo>
                <a:lnTo>
                  <a:pt x="0" y="87"/>
                </a:lnTo>
                <a:lnTo>
                  <a:pt x="1" y="88"/>
                </a:lnTo>
                <a:lnTo>
                  <a:pt x="2" y="90"/>
                </a:lnTo>
                <a:lnTo>
                  <a:pt x="4" y="92"/>
                </a:lnTo>
                <a:lnTo>
                  <a:pt x="5" y="92"/>
                </a:lnTo>
                <a:lnTo>
                  <a:pt x="35" y="92"/>
                </a:lnTo>
                <a:lnTo>
                  <a:pt x="60" y="117"/>
                </a:lnTo>
                <a:lnTo>
                  <a:pt x="61" y="118"/>
                </a:lnTo>
                <a:lnTo>
                  <a:pt x="63" y="119"/>
                </a:lnTo>
                <a:lnTo>
                  <a:pt x="65" y="119"/>
                </a:lnTo>
                <a:lnTo>
                  <a:pt x="67" y="118"/>
                </a:lnTo>
                <a:lnTo>
                  <a:pt x="69" y="117"/>
                </a:lnTo>
                <a:lnTo>
                  <a:pt x="70" y="116"/>
                </a:lnTo>
                <a:lnTo>
                  <a:pt x="71" y="114"/>
                </a:lnTo>
                <a:lnTo>
                  <a:pt x="71" y="112"/>
                </a:lnTo>
                <a:lnTo>
                  <a:pt x="71" y="19"/>
                </a:lnTo>
                <a:lnTo>
                  <a:pt x="71" y="17"/>
                </a:lnTo>
                <a:lnTo>
                  <a:pt x="70" y="15"/>
                </a:lnTo>
                <a:lnTo>
                  <a:pt x="69" y="14"/>
                </a:lnTo>
                <a:lnTo>
                  <a:pt x="67" y="13"/>
                </a:lnTo>
                <a:lnTo>
                  <a:pt x="65" y="12"/>
                </a:lnTo>
                <a:lnTo>
                  <a:pt x="63" y="12"/>
                </a:lnTo>
                <a:lnTo>
                  <a:pt x="63" y="12"/>
                </a:lnTo>
                <a:close/>
                <a:moveTo>
                  <a:pt x="119" y="0"/>
                </a:moveTo>
                <a:lnTo>
                  <a:pt x="117" y="0"/>
                </a:lnTo>
                <a:lnTo>
                  <a:pt x="116" y="1"/>
                </a:lnTo>
                <a:lnTo>
                  <a:pt x="115" y="2"/>
                </a:lnTo>
                <a:lnTo>
                  <a:pt x="115" y="4"/>
                </a:lnTo>
                <a:lnTo>
                  <a:pt x="114" y="5"/>
                </a:lnTo>
                <a:lnTo>
                  <a:pt x="114" y="7"/>
                </a:lnTo>
                <a:lnTo>
                  <a:pt x="115" y="10"/>
                </a:lnTo>
                <a:lnTo>
                  <a:pt x="116" y="11"/>
                </a:lnTo>
                <a:lnTo>
                  <a:pt x="117" y="12"/>
                </a:lnTo>
                <a:lnTo>
                  <a:pt x="124" y="16"/>
                </a:lnTo>
                <a:lnTo>
                  <a:pt x="130" y="22"/>
                </a:lnTo>
                <a:lnTo>
                  <a:pt x="135" y="28"/>
                </a:lnTo>
                <a:lnTo>
                  <a:pt x="139" y="35"/>
                </a:lnTo>
                <a:lnTo>
                  <a:pt x="142" y="42"/>
                </a:lnTo>
                <a:lnTo>
                  <a:pt x="144" y="50"/>
                </a:lnTo>
                <a:lnTo>
                  <a:pt x="146" y="57"/>
                </a:lnTo>
                <a:lnTo>
                  <a:pt x="147" y="66"/>
                </a:lnTo>
                <a:lnTo>
                  <a:pt x="146" y="74"/>
                </a:lnTo>
                <a:lnTo>
                  <a:pt x="144" y="82"/>
                </a:lnTo>
                <a:lnTo>
                  <a:pt x="142" y="89"/>
                </a:lnTo>
                <a:lnTo>
                  <a:pt x="139" y="97"/>
                </a:lnTo>
                <a:lnTo>
                  <a:pt x="135" y="103"/>
                </a:lnTo>
                <a:lnTo>
                  <a:pt x="130" y="109"/>
                </a:lnTo>
                <a:lnTo>
                  <a:pt x="124" y="115"/>
                </a:lnTo>
                <a:lnTo>
                  <a:pt x="117" y="120"/>
                </a:lnTo>
                <a:lnTo>
                  <a:pt x="116" y="121"/>
                </a:lnTo>
                <a:lnTo>
                  <a:pt x="115" y="122"/>
                </a:lnTo>
                <a:lnTo>
                  <a:pt x="114" y="124"/>
                </a:lnTo>
                <a:lnTo>
                  <a:pt x="114" y="127"/>
                </a:lnTo>
                <a:lnTo>
                  <a:pt x="115" y="128"/>
                </a:lnTo>
                <a:lnTo>
                  <a:pt x="115" y="129"/>
                </a:lnTo>
                <a:lnTo>
                  <a:pt x="117" y="131"/>
                </a:lnTo>
                <a:lnTo>
                  <a:pt x="119" y="132"/>
                </a:lnTo>
                <a:lnTo>
                  <a:pt x="122" y="132"/>
                </a:lnTo>
                <a:lnTo>
                  <a:pt x="123" y="132"/>
                </a:lnTo>
                <a:lnTo>
                  <a:pt x="124" y="131"/>
                </a:lnTo>
                <a:lnTo>
                  <a:pt x="128" y="128"/>
                </a:lnTo>
                <a:lnTo>
                  <a:pt x="132" y="125"/>
                </a:lnTo>
                <a:lnTo>
                  <a:pt x="136" y="122"/>
                </a:lnTo>
                <a:lnTo>
                  <a:pt x="139" y="118"/>
                </a:lnTo>
                <a:lnTo>
                  <a:pt x="143" y="115"/>
                </a:lnTo>
                <a:lnTo>
                  <a:pt x="145" y="111"/>
                </a:lnTo>
                <a:lnTo>
                  <a:pt x="148" y="107"/>
                </a:lnTo>
                <a:lnTo>
                  <a:pt x="151" y="103"/>
                </a:lnTo>
                <a:lnTo>
                  <a:pt x="153" y="98"/>
                </a:lnTo>
                <a:lnTo>
                  <a:pt x="155" y="94"/>
                </a:lnTo>
                <a:lnTo>
                  <a:pt x="156" y="89"/>
                </a:lnTo>
                <a:lnTo>
                  <a:pt x="157" y="85"/>
                </a:lnTo>
                <a:lnTo>
                  <a:pt x="159" y="80"/>
                </a:lnTo>
                <a:lnTo>
                  <a:pt x="159" y="76"/>
                </a:lnTo>
                <a:lnTo>
                  <a:pt x="160" y="71"/>
                </a:lnTo>
                <a:lnTo>
                  <a:pt x="160" y="66"/>
                </a:lnTo>
                <a:lnTo>
                  <a:pt x="160" y="61"/>
                </a:lnTo>
                <a:lnTo>
                  <a:pt x="159" y="56"/>
                </a:lnTo>
                <a:lnTo>
                  <a:pt x="159" y="51"/>
                </a:lnTo>
                <a:lnTo>
                  <a:pt x="157" y="46"/>
                </a:lnTo>
                <a:lnTo>
                  <a:pt x="156" y="42"/>
                </a:lnTo>
                <a:lnTo>
                  <a:pt x="155" y="37"/>
                </a:lnTo>
                <a:lnTo>
                  <a:pt x="153" y="33"/>
                </a:lnTo>
                <a:lnTo>
                  <a:pt x="151" y="28"/>
                </a:lnTo>
                <a:lnTo>
                  <a:pt x="148" y="24"/>
                </a:lnTo>
                <a:lnTo>
                  <a:pt x="145" y="20"/>
                </a:lnTo>
                <a:lnTo>
                  <a:pt x="143" y="16"/>
                </a:lnTo>
                <a:lnTo>
                  <a:pt x="139" y="13"/>
                </a:lnTo>
                <a:lnTo>
                  <a:pt x="136" y="9"/>
                </a:lnTo>
                <a:lnTo>
                  <a:pt x="132" y="6"/>
                </a:lnTo>
                <a:lnTo>
                  <a:pt x="128" y="3"/>
                </a:lnTo>
                <a:lnTo>
                  <a:pt x="124" y="0"/>
                </a:lnTo>
                <a:lnTo>
                  <a:pt x="123" y="0"/>
                </a:lnTo>
                <a:lnTo>
                  <a:pt x="119" y="0"/>
                </a:lnTo>
                <a:lnTo>
                  <a:pt x="11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901EC1FC-6BFC-685F-8D2F-AD75041C4E88}"/>
              </a:ext>
            </a:extLst>
          </p:cNvPr>
          <p:cNvSpPr>
            <a:spLocks noEditPoints="1"/>
          </p:cNvSpPr>
          <p:nvPr/>
        </p:nvSpPr>
        <p:spPr bwMode="auto">
          <a:xfrm>
            <a:off x="7943851" y="1920875"/>
            <a:ext cx="158750" cy="254000"/>
          </a:xfrm>
          <a:custGeom>
            <a:avLst/>
            <a:gdLst>
              <a:gd name="T0" fmla="*/ 59 w 100"/>
              <a:gd name="T1" fmla="*/ 1 h 160"/>
              <a:gd name="T2" fmla="*/ 53 w 100"/>
              <a:gd name="T3" fmla="*/ 6 h 160"/>
              <a:gd name="T4" fmla="*/ 50 w 100"/>
              <a:gd name="T5" fmla="*/ 15 h 160"/>
              <a:gd name="T6" fmla="*/ 53 w 100"/>
              <a:gd name="T7" fmla="*/ 23 h 160"/>
              <a:gd name="T8" fmla="*/ 59 w 100"/>
              <a:gd name="T9" fmla="*/ 29 h 160"/>
              <a:gd name="T10" fmla="*/ 68 w 100"/>
              <a:gd name="T11" fmla="*/ 29 h 160"/>
              <a:gd name="T12" fmla="*/ 76 w 100"/>
              <a:gd name="T13" fmla="*/ 25 h 160"/>
              <a:gd name="T14" fmla="*/ 80 w 100"/>
              <a:gd name="T15" fmla="*/ 18 h 160"/>
              <a:gd name="T16" fmla="*/ 79 w 100"/>
              <a:gd name="T17" fmla="*/ 9 h 160"/>
              <a:gd name="T18" fmla="*/ 74 w 100"/>
              <a:gd name="T19" fmla="*/ 2 h 160"/>
              <a:gd name="T20" fmla="*/ 65 w 100"/>
              <a:gd name="T21" fmla="*/ 0 h 160"/>
              <a:gd name="T22" fmla="*/ 29 w 100"/>
              <a:gd name="T23" fmla="*/ 104 h 160"/>
              <a:gd name="T24" fmla="*/ 18 w 100"/>
              <a:gd name="T25" fmla="*/ 127 h 160"/>
              <a:gd name="T26" fmla="*/ 1 w 100"/>
              <a:gd name="T27" fmla="*/ 146 h 160"/>
              <a:gd name="T28" fmla="*/ 0 w 100"/>
              <a:gd name="T29" fmla="*/ 152 h 160"/>
              <a:gd name="T30" fmla="*/ 3 w 100"/>
              <a:gd name="T31" fmla="*/ 157 h 160"/>
              <a:gd name="T32" fmla="*/ 8 w 100"/>
              <a:gd name="T33" fmla="*/ 160 h 160"/>
              <a:gd name="T34" fmla="*/ 15 w 100"/>
              <a:gd name="T35" fmla="*/ 158 h 160"/>
              <a:gd name="T36" fmla="*/ 38 w 100"/>
              <a:gd name="T37" fmla="*/ 135 h 160"/>
              <a:gd name="T38" fmla="*/ 31 w 100"/>
              <a:gd name="T39" fmla="*/ 107 h 160"/>
              <a:gd name="T40" fmla="*/ 29 w 100"/>
              <a:gd name="T41" fmla="*/ 104 h 160"/>
              <a:gd name="T42" fmla="*/ 38 w 100"/>
              <a:gd name="T43" fmla="*/ 42 h 160"/>
              <a:gd name="T44" fmla="*/ 18 w 100"/>
              <a:gd name="T45" fmla="*/ 51 h 160"/>
              <a:gd name="T46" fmla="*/ 7 w 100"/>
              <a:gd name="T47" fmla="*/ 62 h 160"/>
              <a:gd name="T48" fmla="*/ 4 w 100"/>
              <a:gd name="T49" fmla="*/ 70 h 160"/>
              <a:gd name="T50" fmla="*/ 6 w 100"/>
              <a:gd name="T51" fmla="*/ 76 h 160"/>
              <a:gd name="T52" fmla="*/ 10 w 100"/>
              <a:gd name="T53" fmla="*/ 80 h 160"/>
              <a:gd name="T54" fmla="*/ 15 w 100"/>
              <a:gd name="T55" fmla="*/ 81 h 160"/>
              <a:gd name="T56" fmla="*/ 21 w 100"/>
              <a:gd name="T57" fmla="*/ 79 h 160"/>
              <a:gd name="T58" fmla="*/ 25 w 100"/>
              <a:gd name="T59" fmla="*/ 71 h 160"/>
              <a:gd name="T60" fmla="*/ 29 w 100"/>
              <a:gd name="T61" fmla="*/ 67 h 160"/>
              <a:gd name="T62" fmla="*/ 34 w 100"/>
              <a:gd name="T63" fmla="*/ 82 h 160"/>
              <a:gd name="T64" fmla="*/ 34 w 100"/>
              <a:gd name="T65" fmla="*/ 92 h 160"/>
              <a:gd name="T66" fmla="*/ 39 w 100"/>
              <a:gd name="T67" fmla="*/ 100 h 160"/>
              <a:gd name="T68" fmla="*/ 61 w 100"/>
              <a:gd name="T69" fmla="*/ 125 h 160"/>
              <a:gd name="T70" fmla="*/ 68 w 100"/>
              <a:gd name="T71" fmla="*/ 152 h 160"/>
              <a:gd name="T72" fmla="*/ 71 w 100"/>
              <a:gd name="T73" fmla="*/ 157 h 160"/>
              <a:gd name="T74" fmla="*/ 76 w 100"/>
              <a:gd name="T75" fmla="*/ 160 h 160"/>
              <a:gd name="T76" fmla="*/ 82 w 100"/>
              <a:gd name="T77" fmla="*/ 159 h 160"/>
              <a:gd name="T78" fmla="*/ 86 w 100"/>
              <a:gd name="T79" fmla="*/ 155 h 160"/>
              <a:gd name="T80" fmla="*/ 88 w 100"/>
              <a:gd name="T81" fmla="*/ 149 h 160"/>
              <a:gd name="T82" fmla="*/ 80 w 100"/>
              <a:gd name="T83" fmla="*/ 117 h 160"/>
              <a:gd name="T84" fmla="*/ 76 w 100"/>
              <a:gd name="T85" fmla="*/ 111 h 160"/>
              <a:gd name="T86" fmla="*/ 69 w 100"/>
              <a:gd name="T87" fmla="*/ 79 h 160"/>
              <a:gd name="T88" fmla="*/ 75 w 100"/>
              <a:gd name="T89" fmla="*/ 89 h 160"/>
              <a:gd name="T90" fmla="*/ 88 w 100"/>
              <a:gd name="T91" fmla="*/ 95 h 160"/>
              <a:gd name="T92" fmla="*/ 93 w 100"/>
              <a:gd name="T93" fmla="*/ 95 h 160"/>
              <a:gd name="T94" fmla="*/ 98 w 100"/>
              <a:gd name="T95" fmla="*/ 92 h 160"/>
              <a:gd name="T96" fmla="*/ 100 w 100"/>
              <a:gd name="T97" fmla="*/ 86 h 160"/>
              <a:gd name="T98" fmla="*/ 99 w 100"/>
              <a:gd name="T99" fmla="*/ 81 h 160"/>
              <a:gd name="T100" fmla="*/ 95 w 100"/>
              <a:gd name="T101" fmla="*/ 77 h 160"/>
              <a:gd name="T102" fmla="*/ 82 w 100"/>
              <a:gd name="T103" fmla="*/ 59 h 160"/>
              <a:gd name="T104" fmla="*/ 72 w 100"/>
              <a:gd name="T105" fmla="*/ 47 h 160"/>
              <a:gd name="T106" fmla="*/ 58 w 100"/>
              <a:gd name="T107" fmla="*/ 40 h 160"/>
              <a:gd name="T108" fmla="*/ 49 w 100"/>
              <a:gd name="T109" fmla="*/ 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0" h="160">
                <a:moveTo>
                  <a:pt x="65" y="0"/>
                </a:moveTo>
                <a:lnTo>
                  <a:pt x="62" y="0"/>
                </a:lnTo>
                <a:lnTo>
                  <a:pt x="59" y="1"/>
                </a:lnTo>
                <a:lnTo>
                  <a:pt x="57" y="2"/>
                </a:lnTo>
                <a:lnTo>
                  <a:pt x="55" y="4"/>
                </a:lnTo>
                <a:lnTo>
                  <a:pt x="53" y="6"/>
                </a:lnTo>
                <a:lnTo>
                  <a:pt x="51" y="9"/>
                </a:lnTo>
                <a:lnTo>
                  <a:pt x="51" y="12"/>
                </a:lnTo>
                <a:lnTo>
                  <a:pt x="50" y="15"/>
                </a:lnTo>
                <a:lnTo>
                  <a:pt x="51" y="18"/>
                </a:lnTo>
                <a:lnTo>
                  <a:pt x="51" y="21"/>
                </a:lnTo>
                <a:lnTo>
                  <a:pt x="53" y="23"/>
                </a:lnTo>
                <a:lnTo>
                  <a:pt x="55" y="25"/>
                </a:lnTo>
                <a:lnTo>
                  <a:pt x="57" y="27"/>
                </a:lnTo>
                <a:lnTo>
                  <a:pt x="59" y="29"/>
                </a:lnTo>
                <a:lnTo>
                  <a:pt x="62" y="29"/>
                </a:lnTo>
                <a:lnTo>
                  <a:pt x="65" y="30"/>
                </a:lnTo>
                <a:lnTo>
                  <a:pt x="68" y="29"/>
                </a:lnTo>
                <a:lnTo>
                  <a:pt x="71" y="29"/>
                </a:lnTo>
                <a:lnTo>
                  <a:pt x="74" y="27"/>
                </a:lnTo>
                <a:lnTo>
                  <a:pt x="76" y="25"/>
                </a:lnTo>
                <a:lnTo>
                  <a:pt x="78" y="23"/>
                </a:lnTo>
                <a:lnTo>
                  <a:pt x="79" y="21"/>
                </a:lnTo>
                <a:lnTo>
                  <a:pt x="80" y="18"/>
                </a:lnTo>
                <a:lnTo>
                  <a:pt x="80" y="15"/>
                </a:lnTo>
                <a:lnTo>
                  <a:pt x="80" y="12"/>
                </a:lnTo>
                <a:lnTo>
                  <a:pt x="79" y="9"/>
                </a:lnTo>
                <a:lnTo>
                  <a:pt x="78" y="6"/>
                </a:lnTo>
                <a:lnTo>
                  <a:pt x="76" y="4"/>
                </a:lnTo>
                <a:lnTo>
                  <a:pt x="74" y="2"/>
                </a:lnTo>
                <a:lnTo>
                  <a:pt x="71" y="1"/>
                </a:lnTo>
                <a:lnTo>
                  <a:pt x="68" y="0"/>
                </a:lnTo>
                <a:lnTo>
                  <a:pt x="65" y="0"/>
                </a:lnTo>
                <a:lnTo>
                  <a:pt x="65" y="0"/>
                </a:lnTo>
                <a:lnTo>
                  <a:pt x="65" y="0"/>
                </a:lnTo>
                <a:close/>
                <a:moveTo>
                  <a:pt x="29" y="104"/>
                </a:moveTo>
                <a:lnTo>
                  <a:pt x="23" y="120"/>
                </a:lnTo>
                <a:lnTo>
                  <a:pt x="21" y="124"/>
                </a:lnTo>
                <a:lnTo>
                  <a:pt x="18" y="127"/>
                </a:lnTo>
                <a:lnTo>
                  <a:pt x="3" y="143"/>
                </a:lnTo>
                <a:lnTo>
                  <a:pt x="2" y="144"/>
                </a:lnTo>
                <a:lnTo>
                  <a:pt x="1" y="146"/>
                </a:lnTo>
                <a:lnTo>
                  <a:pt x="0" y="148"/>
                </a:lnTo>
                <a:lnTo>
                  <a:pt x="0" y="150"/>
                </a:lnTo>
                <a:lnTo>
                  <a:pt x="0" y="152"/>
                </a:lnTo>
                <a:lnTo>
                  <a:pt x="1" y="154"/>
                </a:lnTo>
                <a:lnTo>
                  <a:pt x="2" y="155"/>
                </a:lnTo>
                <a:lnTo>
                  <a:pt x="3" y="157"/>
                </a:lnTo>
                <a:lnTo>
                  <a:pt x="4" y="158"/>
                </a:lnTo>
                <a:lnTo>
                  <a:pt x="6" y="159"/>
                </a:lnTo>
                <a:lnTo>
                  <a:pt x="8" y="160"/>
                </a:lnTo>
                <a:lnTo>
                  <a:pt x="12" y="160"/>
                </a:lnTo>
                <a:lnTo>
                  <a:pt x="14" y="159"/>
                </a:lnTo>
                <a:lnTo>
                  <a:pt x="15" y="158"/>
                </a:lnTo>
                <a:lnTo>
                  <a:pt x="17" y="157"/>
                </a:lnTo>
                <a:lnTo>
                  <a:pt x="35" y="138"/>
                </a:lnTo>
                <a:lnTo>
                  <a:pt x="38" y="135"/>
                </a:lnTo>
                <a:lnTo>
                  <a:pt x="40" y="132"/>
                </a:lnTo>
                <a:lnTo>
                  <a:pt x="45" y="121"/>
                </a:lnTo>
                <a:lnTo>
                  <a:pt x="31" y="107"/>
                </a:lnTo>
                <a:lnTo>
                  <a:pt x="29" y="104"/>
                </a:lnTo>
                <a:lnTo>
                  <a:pt x="29" y="104"/>
                </a:lnTo>
                <a:lnTo>
                  <a:pt x="29" y="104"/>
                </a:lnTo>
                <a:close/>
                <a:moveTo>
                  <a:pt x="49" y="40"/>
                </a:moveTo>
                <a:lnTo>
                  <a:pt x="45" y="40"/>
                </a:lnTo>
                <a:lnTo>
                  <a:pt x="38" y="42"/>
                </a:lnTo>
                <a:lnTo>
                  <a:pt x="31" y="44"/>
                </a:lnTo>
                <a:lnTo>
                  <a:pt x="23" y="48"/>
                </a:lnTo>
                <a:lnTo>
                  <a:pt x="18" y="51"/>
                </a:lnTo>
                <a:lnTo>
                  <a:pt x="14" y="54"/>
                </a:lnTo>
                <a:lnTo>
                  <a:pt x="10" y="58"/>
                </a:lnTo>
                <a:lnTo>
                  <a:pt x="7" y="62"/>
                </a:lnTo>
                <a:lnTo>
                  <a:pt x="5" y="67"/>
                </a:lnTo>
                <a:lnTo>
                  <a:pt x="5" y="69"/>
                </a:lnTo>
                <a:lnTo>
                  <a:pt x="4" y="70"/>
                </a:lnTo>
                <a:lnTo>
                  <a:pt x="4" y="72"/>
                </a:lnTo>
                <a:lnTo>
                  <a:pt x="5" y="74"/>
                </a:lnTo>
                <a:lnTo>
                  <a:pt x="6" y="76"/>
                </a:lnTo>
                <a:lnTo>
                  <a:pt x="7" y="78"/>
                </a:lnTo>
                <a:lnTo>
                  <a:pt x="8" y="79"/>
                </a:lnTo>
                <a:lnTo>
                  <a:pt x="10" y="80"/>
                </a:lnTo>
                <a:lnTo>
                  <a:pt x="12" y="81"/>
                </a:lnTo>
                <a:lnTo>
                  <a:pt x="14" y="81"/>
                </a:lnTo>
                <a:lnTo>
                  <a:pt x="15" y="81"/>
                </a:lnTo>
                <a:lnTo>
                  <a:pt x="17" y="81"/>
                </a:lnTo>
                <a:lnTo>
                  <a:pt x="19" y="80"/>
                </a:lnTo>
                <a:lnTo>
                  <a:pt x="21" y="79"/>
                </a:lnTo>
                <a:lnTo>
                  <a:pt x="22" y="77"/>
                </a:lnTo>
                <a:lnTo>
                  <a:pt x="23" y="76"/>
                </a:lnTo>
                <a:lnTo>
                  <a:pt x="25" y="71"/>
                </a:lnTo>
                <a:lnTo>
                  <a:pt x="26" y="70"/>
                </a:lnTo>
                <a:lnTo>
                  <a:pt x="27" y="68"/>
                </a:lnTo>
                <a:lnTo>
                  <a:pt x="29" y="67"/>
                </a:lnTo>
                <a:lnTo>
                  <a:pt x="30" y="67"/>
                </a:lnTo>
                <a:lnTo>
                  <a:pt x="39" y="63"/>
                </a:lnTo>
                <a:lnTo>
                  <a:pt x="34" y="82"/>
                </a:lnTo>
                <a:lnTo>
                  <a:pt x="34" y="85"/>
                </a:lnTo>
                <a:lnTo>
                  <a:pt x="34" y="87"/>
                </a:lnTo>
                <a:lnTo>
                  <a:pt x="34" y="92"/>
                </a:lnTo>
                <a:lnTo>
                  <a:pt x="36" y="96"/>
                </a:lnTo>
                <a:lnTo>
                  <a:pt x="37" y="98"/>
                </a:lnTo>
                <a:lnTo>
                  <a:pt x="39" y="100"/>
                </a:lnTo>
                <a:lnTo>
                  <a:pt x="58" y="121"/>
                </a:lnTo>
                <a:lnTo>
                  <a:pt x="59" y="123"/>
                </a:lnTo>
                <a:lnTo>
                  <a:pt x="61" y="125"/>
                </a:lnTo>
                <a:lnTo>
                  <a:pt x="62" y="127"/>
                </a:lnTo>
                <a:lnTo>
                  <a:pt x="62" y="129"/>
                </a:lnTo>
                <a:lnTo>
                  <a:pt x="68" y="152"/>
                </a:lnTo>
                <a:lnTo>
                  <a:pt x="69" y="154"/>
                </a:lnTo>
                <a:lnTo>
                  <a:pt x="70" y="156"/>
                </a:lnTo>
                <a:lnTo>
                  <a:pt x="71" y="157"/>
                </a:lnTo>
                <a:lnTo>
                  <a:pt x="73" y="158"/>
                </a:lnTo>
                <a:lnTo>
                  <a:pt x="74" y="159"/>
                </a:lnTo>
                <a:lnTo>
                  <a:pt x="76" y="160"/>
                </a:lnTo>
                <a:lnTo>
                  <a:pt x="78" y="160"/>
                </a:lnTo>
                <a:lnTo>
                  <a:pt x="80" y="159"/>
                </a:lnTo>
                <a:lnTo>
                  <a:pt x="82" y="159"/>
                </a:lnTo>
                <a:lnTo>
                  <a:pt x="84" y="158"/>
                </a:lnTo>
                <a:lnTo>
                  <a:pt x="85" y="156"/>
                </a:lnTo>
                <a:lnTo>
                  <a:pt x="86" y="155"/>
                </a:lnTo>
                <a:lnTo>
                  <a:pt x="87" y="153"/>
                </a:lnTo>
                <a:lnTo>
                  <a:pt x="87" y="151"/>
                </a:lnTo>
                <a:lnTo>
                  <a:pt x="88" y="149"/>
                </a:lnTo>
                <a:lnTo>
                  <a:pt x="87" y="147"/>
                </a:lnTo>
                <a:lnTo>
                  <a:pt x="80" y="120"/>
                </a:lnTo>
                <a:lnTo>
                  <a:pt x="80" y="117"/>
                </a:lnTo>
                <a:lnTo>
                  <a:pt x="79" y="115"/>
                </a:lnTo>
                <a:lnTo>
                  <a:pt x="77" y="113"/>
                </a:lnTo>
                <a:lnTo>
                  <a:pt x="76" y="111"/>
                </a:lnTo>
                <a:lnTo>
                  <a:pt x="62" y="96"/>
                </a:lnTo>
                <a:lnTo>
                  <a:pt x="67" y="74"/>
                </a:lnTo>
                <a:lnTo>
                  <a:pt x="69" y="79"/>
                </a:lnTo>
                <a:lnTo>
                  <a:pt x="70" y="83"/>
                </a:lnTo>
                <a:lnTo>
                  <a:pt x="72" y="86"/>
                </a:lnTo>
                <a:lnTo>
                  <a:pt x="75" y="89"/>
                </a:lnTo>
                <a:lnTo>
                  <a:pt x="79" y="91"/>
                </a:lnTo>
                <a:lnTo>
                  <a:pt x="86" y="94"/>
                </a:lnTo>
                <a:lnTo>
                  <a:pt x="88" y="95"/>
                </a:lnTo>
                <a:lnTo>
                  <a:pt x="90" y="96"/>
                </a:lnTo>
                <a:lnTo>
                  <a:pt x="91" y="95"/>
                </a:lnTo>
                <a:lnTo>
                  <a:pt x="93" y="95"/>
                </a:lnTo>
                <a:lnTo>
                  <a:pt x="95" y="94"/>
                </a:lnTo>
                <a:lnTo>
                  <a:pt x="97" y="93"/>
                </a:lnTo>
                <a:lnTo>
                  <a:pt x="98" y="92"/>
                </a:lnTo>
                <a:lnTo>
                  <a:pt x="99" y="90"/>
                </a:lnTo>
                <a:lnTo>
                  <a:pt x="100" y="88"/>
                </a:lnTo>
                <a:lnTo>
                  <a:pt x="100" y="86"/>
                </a:lnTo>
                <a:lnTo>
                  <a:pt x="100" y="84"/>
                </a:lnTo>
                <a:lnTo>
                  <a:pt x="100" y="82"/>
                </a:lnTo>
                <a:lnTo>
                  <a:pt x="99" y="81"/>
                </a:lnTo>
                <a:lnTo>
                  <a:pt x="98" y="79"/>
                </a:lnTo>
                <a:lnTo>
                  <a:pt x="96" y="78"/>
                </a:lnTo>
                <a:lnTo>
                  <a:pt x="95" y="77"/>
                </a:lnTo>
                <a:lnTo>
                  <a:pt x="87" y="73"/>
                </a:lnTo>
                <a:lnTo>
                  <a:pt x="84" y="64"/>
                </a:lnTo>
                <a:lnTo>
                  <a:pt x="82" y="59"/>
                </a:lnTo>
                <a:lnTo>
                  <a:pt x="79" y="54"/>
                </a:lnTo>
                <a:lnTo>
                  <a:pt x="76" y="50"/>
                </a:lnTo>
                <a:lnTo>
                  <a:pt x="72" y="47"/>
                </a:lnTo>
                <a:lnTo>
                  <a:pt x="68" y="44"/>
                </a:lnTo>
                <a:lnTo>
                  <a:pt x="63" y="41"/>
                </a:lnTo>
                <a:lnTo>
                  <a:pt x="58" y="40"/>
                </a:lnTo>
                <a:lnTo>
                  <a:pt x="52" y="40"/>
                </a:lnTo>
                <a:lnTo>
                  <a:pt x="49" y="40"/>
                </a:lnTo>
                <a:lnTo>
                  <a:pt x="49" y="4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8B2D9EF2-F970-3FF7-020C-57DB7B12088B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1963738"/>
            <a:ext cx="254000" cy="168275"/>
          </a:xfrm>
          <a:custGeom>
            <a:avLst/>
            <a:gdLst>
              <a:gd name="T0" fmla="*/ 20 w 160"/>
              <a:gd name="T1" fmla="*/ 2 h 106"/>
              <a:gd name="T2" fmla="*/ 2 w 160"/>
              <a:gd name="T3" fmla="*/ 9 h 106"/>
              <a:gd name="T4" fmla="*/ 1 w 160"/>
              <a:gd name="T5" fmla="*/ 24 h 106"/>
              <a:gd name="T6" fmla="*/ 16 w 160"/>
              <a:gd name="T7" fmla="*/ 24 h 106"/>
              <a:gd name="T8" fmla="*/ 40 w 160"/>
              <a:gd name="T9" fmla="*/ 25 h 106"/>
              <a:gd name="T10" fmla="*/ 74 w 160"/>
              <a:gd name="T11" fmla="*/ 22 h 106"/>
              <a:gd name="T12" fmla="*/ 100 w 160"/>
              <a:gd name="T13" fmla="*/ 26 h 106"/>
              <a:gd name="T14" fmla="*/ 134 w 160"/>
              <a:gd name="T15" fmla="*/ 19 h 106"/>
              <a:gd name="T16" fmla="*/ 157 w 160"/>
              <a:gd name="T17" fmla="*/ 26 h 106"/>
              <a:gd name="T18" fmla="*/ 160 w 160"/>
              <a:gd name="T19" fmla="*/ 12 h 106"/>
              <a:gd name="T20" fmla="*/ 148 w 160"/>
              <a:gd name="T21" fmla="*/ 6 h 106"/>
              <a:gd name="T22" fmla="*/ 136 w 160"/>
              <a:gd name="T23" fmla="*/ 0 h 106"/>
              <a:gd name="T24" fmla="*/ 125 w 160"/>
              <a:gd name="T25" fmla="*/ 4 h 106"/>
              <a:gd name="T26" fmla="*/ 101 w 160"/>
              <a:gd name="T27" fmla="*/ 8 h 106"/>
              <a:gd name="T28" fmla="*/ 85 w 160"/>
              <a:gd name="T29" fmla="*/ 1 h 106"/>
              <a:gd name="T30" fmla="*/ 77 w 160"/>
              <a:gd name="T31" fmla="*/ 1 h 106"/>
              <a:gd name="T32" fmla="*/ 59 w 160"/>
              <a:gd name="T33" fmla="*/ 8 h 106"/>
              <a:gd name="T34" fmla="*/ 35 w 160"/>
              <a:gd name="T35" fmla="*/ 3 h 106"/>
              <a:gd name="T36" fmla="*/ 27 w 160"/>
              <a:gd name="T37" fmla="*/ 0 h 106"/>
              <a:gd name="T38" fmla="*/ 23 w 160"/>
              <a:gd name="T39" fmla="*/ 41 h 106"/>
              <a:gd name="T40" fmla="*/ 8 w 160"/>
              <a:gd name="T41" fmla="*/ 48 h 106"/>
              <a:gd name="T42" fmla="*/ 0 w 160"/>
              <a:gd name="T43" fmla="*/ 53 h 106"/>
              <a:gd name="T44" fmla="*/ 5 w 160"/>
              <a:gd name="T45" fmla="*/ 66 h 106"/>
              <a:gd name="T46" fmla="*/ 30 w 160"/>
              <a:gd name="T47" fmla="*/ 61 h 106"/>
              <a:gd name="T48" fmla="*/ 61 w 160"/>
              <a:gd name="T49" fmla="*/ 66 h 106"/>
              <a:gd name="T50" fmla="*/ 86 w 160"/>
              <a:gd name="T51" fmla="*/ 62 h 106"/>
              <a:gd name="T52" fmla="*/ 121 w 160"/>
              <a:gd name="T53" fmla="*/ 64 h 106"/>
              <a:gd name="T54" fmla="*/ 150 w 160"/>
              <a:gd name="T55" fmla="*/ 66 h 106"/>
              <a:gd name="T56" fmla="*/ 160 w 160"/>
              <a:gd name="T57" fmla="*/ 62 h 106"/>
              <a:gd name="T58" fmla="*/ 157 w 160"/>
              <a:gd name="T59" fmla="*/ 49 h 106"/>
              <a:gd name="T60" fmla="*/ 139 w 160"/>
              <a:gd name="T61" fmla="*/ 41 h 106"/>
              <a:gd name="T62" fmla="*/ 130 w 160"/>
              <a:gd name="T63" fmla="*/ 41 h 106"/>
              <a:gd name="T64" fmla="*/ 118 w 160"/>
              <a:gd name="T65" fmla="*/ 47 h 106"/>
              <a:gd name="T66" fmla="*/ 91 w 160"/>
              <a:gd name="T67" fmla="*/ 45 h 106"/>
              <a:gd name="T68" fmla="*/ 82 w 160"/>
              <a:gd name="T69" fmla="*/ 40 h 106"/>
              <a:gd name="T70" fmla="*/ 69 w 160"/>
              <a:gd name="T71" fmla="*/ 45 h 106"/>
              <a:gd name="T72" fmla="*/ 42 w 160"/>
              <a:gd name="T73" fmla="*/ 47 h 106"/>
              <a:gd name="T74" fmla="*/ 30 w 160"/>
              <a:gd name="T75" fmla="*/ 40 h 106"/>
              <a:gd name="T76" fmla="*/ 23 w 160"/>
              <a:gd name="T77" fmla="*/ 80 h 106"/>
              <a:gd name="T78" fmla="*/ 8 w 160"/>
              <a:gd name="T79" fmla="*/ 88 h 106"/>
              <a:gd name="T80" fmla="*/ 0 w 160"/>
              <a:gd name="T81" fmla="*/ 93 h 106"/>
              <a:gd name="T82" fmla="*/ 5 w 160"/>
              <a:gd name="T83" fmla="*/ 106 h 106"/>
              <a:gd name="T84" fmla="*/ 30 w 160"/>
              <a:gd name="T85" fmla="*/ 101 h 106"/>
              <a:gd name="T86" fmla="*/ 61 w 160"/>
              <a:gd name="T87" fmla="*/ 106 h 106"/>
              <a:gd name="T88" fmla="*/ 86 w 160"/>
              <a:gd name="T89" fmla="*/ 102 h 106"/>
              <a:gd name="T90" fmla="*/ 121 w 160"/>
              <a:gd name="T91" fmla="*/ 104 h 106"/>
              <a:gd name="T92" fmla="*/ 150 w 160"/>
              <a:gd name="T93" fmla="*/ 105 h 106"/>
              <a:gd name="T94" fmla="*/ 160 w 160"/>
              <a:gd name="T95" fmla="*/ 102 h 106"/>
              <a:gd name="T96" fmla="*/ 157 w 160"/>
              <a:gd name="T97" fmla="*/ 88 h 106"/>
              <a:gd name="T98" fmla="*/ 139 w 160"/>
              <a:gd name="T99" fmla="*/ 81 h 106"/>
              <a:gd name="T100" fmla="*/ 128 w 160"/>
              <a:gd name="T101" fmla="*/ 81 h 106"/>
              <a:gd name="T102" fmla="*/ 112 w 160"/>
              <a:gd name="T103" fmla="*/ 88 h 106"/>
              <a:gd name="T104" fmla="*/ 89 w 160"/>
              <a:gd name="T105" fmla="*/ 83 h 106"/>
              <a:gd name="T106" fmla="*/ 77 w 160"/>
              <a:gd name="T107" fmla="*/ 80 h 106"/>
              <a:gd name="T108" fmla="*/ 59 w 160"/>
              <a:gd name="T109" fmla="*/ 88 h 106"/>
              <a:gd name="T110" fmla="*/ 35 w 160"/>
              <a:gd name="T111" fmla="*/ 83 h 106"/>
              <a:gd name="T112" fmla="*/ 25 w 160"/>
              <a:gd name="T113" fmla="*/ 8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06">
                <a:moveTo>
                  <a:pt x="27" y="0"/>
                </a:moveTo>
                <a:lnTo>
                  <a:pt x="25" y="0"/>
                </a:lnTo>
                <a:lnTo>
                  <a:pt x="23" y="1"/>
                </a:lnTo>
                <a:lnTo>
                  <a:pt x="22" y="1"/>
                </a:lnTo>
                <a:lnTo>
                  <a:pt x="20" y="2"/>
                </a:lnTo>
                <a:lnTo>
                  <a:pt x="16" y="5"/>
                </a:lnTo>
                <a:lnTo>
                  <a:pt x="13" y="6"/>
                </a:lnTo>
                <a:lnTo>
                  <a:pt x="8" y="8"/>
                </a:lnTo>
                <a:lnTo>
                  <a:pt x="4" y="9"/>
                </a:lnTo>
                <a:lnTo>
                  <a:pt x="2" y="9"/>
                </a:lnTo>
                <a:lnTo>
                  <a:pt x="1" y="10"/>
                </a:lnTo>
                <a:lnTo>
                  <a:pt x="0" y="11"/>
                </a:lnTo>
                <a:lnTo>
                  <a:pt x="0" y="13"/>
                </a:lnTo>
                <a:lnTo>
                  <a:pt x="0" y="22"/>
                </a:lnTo>
                <a:lnTo>
                  <a:pt x="1" y="24"/>
                </a:lnTo>
                <a:lnTo>
                  <a:pt x="2" y="25"/>
                </a:lnTo>
                <a:lnTo>
                  <a:pt x="3" y="26"/>
                </a:lnTo>
                <a:lnTo>
                  <a:pt x="5" y="26"/>
                </a:lnTo>
                <a:lnTo>
                  <a:pt x="10" y="26"/>
                </a:lnTo>
                <a:lnTo>
                  <a:pt x="16" y="24"/>
                </a:lnTo>
                <a:lnTo>
                  <a:pt x="22" y="22"/>
                </a:lnTo>
                <a:lnTo>
                  <a:pt x="27" y="19"/>
                </a:lnTo>
                <a:lnTo>
                  <a:pt x="30" y="21"/>
                </a:lnTo>
                <a:lnTo>
                  <a:pt x="33" y="22"/>
                </a:lnTo>
                <a:lnTo>
                  <a:pt x="40" y="25"/>
                </a:lnTo>
                <a:lnTo>
                  <a:pt x="47" y="26"/>
                </a:lnTo>
                <a:lnTo>
                  <a:pt x="54" y="26"/>
                </a:lnTo>
                <a:lnTo>
                  <a:pt x="61" y="26"/>
                </a:lnTo>
                <a:lnTo>
                  <a:pt x="68" y="25"/>
                </a:lnTo>
                <a:lnTo>
                  <a:pt x="74" y="22"/>
                </a:lnTo>
                <a:lnTo>
                  <a:pt x="80" y="19"/>
                </a:lnTo>
                <a:lnTo>
                  <a:pt x="83" y="21"/>
                </a:lnTo>
                <a:lnTo>
                  <a:pt x="86" y="22"/>
                </a:lnTo>
                <a:lnTo>
                  <a:pt x="93" y="25"/>
                </a:lnTo>
                <a:lnTo>
                  <a:pt x="100" y="26"/>
                </a:lnTo>
                <a:lnTo>
                  <a:pt x="107" y="26"/>
                </a:lnTo>
                <a:lnTo>
                  <a:pt x="114" y="26"/>
                </a:lnTo>
                <a:lnTo>
                  <a:pt x="121" y="25"/>
                </a:lnTo>
                <a:lnTo>
                  <a:pt x="128" y="22"/>
                </a:lnTo>
                <a:lnTo>
                  <a:pt x="134" y="19"/>
                </a:lnTo>
                <a:lnTo>
                  <a:pt x="139" y="22"/>
                </a:lnTo>
                <a:lnTo>
                  <a:pt x="144" y="24"/>
                </a:lnTo>
                <a:lnTo>
                  <a:pt x="150" y="26"/>
                </a:lnTo>
                <a:lnTo>
                  <a:pt x="156" y="26"/>
                </a:lnTo>
                <a:lnTo>
                  <a:pt x="157" y="26"/>
                </a:lnTo>
                <a:lnTo>
                  <a:pt x="159" y="25"/>
                </a:lnTo>
                <a:lnTo>
                  <a:pt x="160" y="24"/>
                </a:lnTo>
                <a:lnTo>
                  <a:pt x="160" y="22"/>
                </a:lnTo>
                <a:lnTo>
                  <a:pt x="160" y="13"/>
                </a:lnTo>
                <a:lnTo>
                  <a:pt x="160" y="12"/>
                </a:lnTo>
                <a:lnTo>
                  <a:pt x="159" y="10"/>
                </a:lnTo>
                <a:lnTo>
                  <a:pt x="158" y="9"/>
                </a:lnTo>
                <a:lnTo>
                  <a:pt x="157" y="9"/>
                </a:lnTo>
                <a:lnTo>
                  <a:pt x="152" y="8"/>
                </a:lnTo>
                <a:lnTo>
                  <a:pt x="148" y="6"/>
                </a:lnTo>
                <a:lnTo>
                  <a:pt x="144" y="5"/>
                </a:lnTo>
                <a:lnTo>
                  <a:pt x="141" y="2"/>
                </a:lnTo>
                <a:lnTo>
                  <a:pt x="139" y="1"/>
                </a:lnTo>
                <a:lnTo>
                  <a:pt x="137" y="1"/>
                </a:lnTo>
                <a:lnTo>
                  <a:pt x="136" y="0"/>
                </a:lnTo>
                <a:lnTo>
                  <a:pt x="132" y="0"/>
                </a:lnTo>
                <a:lnTo>
                  <a:pt x="130" y="1"/>
                </a:lnTo>
                <a:lnTo>
                  <a:pt x="128" y="1"/>
                </a:lnTo>
                <a:lnTo>
                  <a:pt x="127" y="2"/>
                </a:lnTo>
                <a:lnTo>
                  <a:pt x="125" y="4"/>
                </a:lnTo>
                <a:lnTo>
                  <a:pt x="123" y="5"/>
                </a:lnTo>
                <a:lnTo>
                  <a:pt x="118" y="7"/>
                </a:lnTo>
                <a:lnTo>
                  <a:pt x="112" y="8"/>
                </a:lnTo>
                <a:lnTo>
                  <a:pt x="107" y="9"/>
                </a:lnTo>
                <a:lnTo>
                  <a:pt x="101" y="8"/>
                </a:lnTo>
                <a:lnTo>
                  <a:pt x="96" y="7"/>
                </a:lnTo>
                <a:lnTo>
                  <a:pt x="91" y="5"/>
                </a:lnTo>
                <a:lnTo>
                  <a:pt x="89" y="3"/>
                </a:lnTo>
                <a:lnTo>
                  <a:pt x="86" y="2"/>
                </a:lnTo>
                <a:lnTo>
                  <a:pt x="85" y="1"/>
                </a:lnTo>
                <a:lnTo>
                  <a:pt x="83" y="0"/>
                </a:lnTo>
                <a:lnTo>
                  <a:pt x="82" y="0"/>
                </a:lnTo>
                <a:lnTo>
                  <a:pt x="80" y="0"/>
                </a:lnTo>
                <a:lnTo>
                  <a:pt x="78" y="0"/>
                </a:lnTo>
                <a:lnTo>
                  <a:pt x="77" y="1"/>
                </a:lnTo>
                <a:lnTo>
                  <a:pt x="75" y="1"/>
                </a:lnTo>
                <a:lnTo>
                  <a:pt x="73" y="2"/>
                </a:lnTo>
                <a:lnTo>
                  <a:pt x="69" y="5"/>
                </a:lnTo>
                <a:lnTo>
                  <a:pt x="64" y="7"/>
                </a:lnTo>
                <a:lnTo>
                  <a:pt x="59" y="8"/>
                </a:lnTo>
                <a:lnTo>
                  <a:pt x="53" y="9"/>
                </a:lnTo>
                <a:lnTo>
                  <a:pt x="48" y="8"/>
                </a:lnTo>
                <a:lnTo>
                  <a:pt x="42" y="7"/>
                </a:lnTo>
                <a:lnTo>
                  <a:pt x="37" y="5"/>
                </a:lnTo>
                <a:lnTo>
                  <a:pt x="35" y="3"/>
                </a:lnTo>
                <a:lnTo>
                  <a:pt x="33" y="2"/>
                </a:lnTo>
                <a:lnTo>
                  <a:pt x="31" y="1"/>
                </a:lnTo>
                <a:lnTo>
                  <a:pt x="30" y="0"/>
                </a:lnTo>
                <a:lnTo>
                  <a:pt x="28" y="0"/>
                </a:lnTo>
                <a:lnTo>
                  <a:pt x="27" y="0"/>
                </a:lnTo>
                <a:lnTo>
                  <a:pt x="27" y="0"/>
                </a:lnTo>
                <a:lnTo>
                  <a:pt x="27" y="0"/>
                </a:lnTo>
                <a:close/>
                <a:moveTo>
                  <a:pt x="27" y="40"/>
                </a:moveTo>
                <a:lnTo>
                  <a:pt x="25" y="40"/>
                </a:lnTo>
                <a:lnTo>
                  <a:pt x="23" y="41"/>
                </a:lnTo>
                <a:lnTo>
                  <a:pt x="22" y="42"/>
                </a:lnTo>
                <a:lnTo>
                  <a:pt x="20" y="42"/>
                </a:lnTo>
                <a:lnTo>
                  <a:pt x="16" y="45"/>
                </a:lnTo>
                <a:lnTo>
                  <a:pt x="13" y="46"/>
                </a:lnTo>
                <a:lnTo>
                  <a:pt x="8" y="48"/>
                </a:lnTo>
                <a:lnTo>
                  <a:pt x="4" y="49"/>
                </a:lnTo>
                <a:lnTo>
                  <a:pt x="2" y="49"/>
                </a:lnTo>
                <a:lnTo>
                  <a:pt x="1" y="50"/>
                </a:lnTo>
                <a:lnTo>
                  <a:pt x="0" y="51"/>
                </a:lnTo>
                <a:lnTo>
                  <a:pt x="0" y="53"/>
                </a:lnTo>
                <a:lnTo>
                  <a:pt x="0" y="62"/>
                </a:lnTo>
                <a:lnTo>
                  <a:pt x="1" y="64"/>
                </a:lnTo>
                <a:lnTo>
                  <a:pt x="2" y="65"/>
                </a:lnTo>
                <a:lnTo>
                  <a:pt x="3" y="66"/>
                </a:lnTo>
                <a:lnTo>
                  <a:pt x="5" y="66"/>
                </a:lnTo>
                <a:lnTo>
                  <a:pt x="10" y="66"/>
                </a:lnTo>
                <a:lnTo>
                  <a:pt x="16" y="64"/>
                </a:lnTo>
                <a:lnTo>
                  <a:pt x="22" y="62"/>
                </a:lnTo>
                <a:lnTo>
                  <a:pt x="27" y="59"/>
                </a:lnTo>
                <a:lnTo>
                  <a:pt x="30" y="61"/>
                </a:lnTo>
                <a:lnTo>
                  <a:pt x="33" y="62"/>
                </a:lnTo>
                <a:lnTo>
                  <a:pt x="40" y="65"/>
                </a:lnTo>
                <a:lnTo>
                  <a:pt x="47" y="66"/>
                </a:lnTo>
                <a:lnTo>
                  <a:pt x="54" y="66"/>
                </a:lnTo>
                <a:lnTo>
                  <a:pt x="61" y="66"/>
                </a:lnTo>
                <a:lnTo>
                  <a:pt x="68" y="64"/>
                </a:lnTo>
                <a:lnTo>
                  <a:pt x="74" y="62"/>
                </a:lnTo>
                <a:lnTo>
                  <a:pt x="80" y="59"/>
                </a:lnTo>
                <a:lnTo>
                  <a:pt x="83" y="61"/>
                </a:lnTo>
                <a:lnTo>
                  <a:pt x="86" y="62"/>
                </a:lnTo>
                <a:lnTo>
                  <a:pt x="93" y="65"/>
                </a:lnTo>
                <a:lnTo>
                  <a:pt x="100" y="66"/>
                </a:lnTo>
                <a:lnTo>
                  <a:pt x="107" y="66"/>
                </a:lnTo>
                <a:lnTo>
                  <a:pt x="114" y="66"/>
                </a:lnTo>
                <a:lnTo>
                  <a:pt x="121" y="64"/>
                </a:lnTo>
                <a:lnTo>
                  <a:pt x="128" y="62"/>
                </a:lnTo>
                <a:lnTo>
                  <a:pt x="134" y="59"/>
                </a:lnTo>
                <a:lnTo>
                  <a:pt x="139" y="62"/>
                </a:lnTo>
                <a:lnTo>
                  <a:pt x="144" y="64"/>
                </a:lnTo>
                <a:lnTo>
                  <a:pt x="150" y="66"/>
                </a:lnTo>
                <a:lnTo>
                  <a:pt x="156" y="66"/>
                </a:lnTo>
                <a:lnTo>
                  <a:pt x="157" y="66"/>
                </a:lnTo>
                <a:lnTo>
                  <a:pt x="159" y="65"/>
                </a:lnTo>
                <a:lnTo>
                  <a:pt x="160" y="64"/>
                </a:lnTo>
                <a:lnTo>
                  <a:pt x="160" y="62"/>
                </a:lnTo>
                <a:lnTo>
                  <a:pt x="160" y="53"/>
                </a:lnTo>
                <a:lnTo>
                  <a:pt x="160" y="51"/>
                </a:lnTo>
                <a:lnTo>
                  <a:pt x="159" y="50"/>
                </a:lnTo>
                <a:lnTo>
                  <a:pt x="158" y="49"/>
                </a:lnTo>
                <a:lnTo>
                  <a:pt x="157" y="49"/>
                </a:lnTo>
                <a:lnTo>
                  <a:pt x="152" y="48"/>
                </a:lnTo>
                <a:lnTo>
                  <a:pt x="148" y="46"/>
                </a:lnTo>
                <a:lnTo>
                  <a:pt x="144" y="45"/>
                </a:lnTo>
                <a:lnTo>
                  <a:pt x="141" y="42"/>
                </a:lnTo>
                <a:lnTo>
                  <a:pt x="139" y="41"/>
                </a:lnTo>
                <a:lnTo>
                  <a:pt x="137" y="41"/>
                </a:lnTo>
                <a:lnTo>
                  <a:pt x="136" y="40"/>
                </a:lnTo>
                <a:lnTo>
                  <a:pt x="134" y="40"/>
                </a:lnTo>
                <a:lnTo>
                  <a:pt x="132" y="40"/>
                </a:lnTo>
                <a:lnTo>
                  <a:pt x="130" y="41"/>
                </a:lnTo>
                <a:lnTo>
                  <a:pt x="128" y="41"/>
                </a:lnTo>
                <a:lnTo>
                  <a:pt x="127" y="42"/>
                </a:lnTo>
                <a:lnTo>
                  <a:pt x="125" y="44"/>
                </a:lnTo>
                <a:lnTo>
                  <a:pt x="123" y="45"/>
                </a:lnTo>
                <a:lnTo>
                  <a:pt x="118" y="47"/>
                </a:lnTo>
                <a:lnTo>
                  <a:pt x="112" y="48"/>
                </a:lnTo>
                <a:lnTo>
                  <a:pt x="107" y="49"/>
                </a:lnTo>
                <a:lnTo>
                  <a:pt x="101" y="48"/>
                </a:lnTo>
                <a:lnTo>
                  <a:pt x="96" y="47"/>
                </a:lnTo>
                <a:lnTo>
                  <a:pt x="91" y="45"/>
                </a:lnTo>
                <a:lnTo>
                  <a:pt x="89" y="43"/>
                </a:lnTo>
                <a:lnTo>
                  <a:pt x="86" y="42"/>
                </a:lnTo>
                <a:lnTo>
                  <a:pt x="85" y="41"/>
                </a:lnTo>
                <a:lnTo>
                  <a:pt x="83" y="40"/>
                </a:lnTo>
                <a:lnTo>
                  <a:pt x="82" y="40"/>
                </a:lnTo>
                <a:lnTo>
                  <a:pt x="78" y="40"/>
                </a:lnTo>
                <a:lnTo>
                  <a:pt x="77" y="41"/>
                </a:lnTo>
                <a:lnTo>
                  <a:pt x="75" y="41"/>
                </a:lnTo>
                <a:lnTo>
                  <a:pt x="73" y="42"/>
                </a:lnTo>
                <a:lnTo>
                  <a:pt x="69" y="45"/>
                </a:lnTo>
                <a:lnTo>
                  <a:pt x="64" y="47"/>
                </a:lnTo>
                <a:lnTo>
                  <a:pt x="59" y="48"/>
                </a:lnTo>
                <a:lnTo>
                  <a:pt x="53" y="49"/>
                </a:lnTo>
                <a:lnTo>
                  <a:pt x="48" y="48"/>
                </a:lnTo>
                <a:lnTo>
                  <a:pt x="42" y="47"/>
                </a:lnTo>
                <a:lnTo>
                  <a:pt x="37" y="45"/>
                </a:lnTo>
                <a:lnTo>
                  <a:pt x="35" y="43"/>
                </a:lnTo>
                <a:lnTo>
                  <a:pt x="33" y="42"/>
                </a:lnTo>
                <a:lnTo>
                  <a:pt x="31" y="41"/>
                </a:lnTo>
                <a:lnTo>
                  <a:pt x="30" y="40"/>
                </a:lnTo>
                <a:lnTo>
                  <a:pt x="28" y="40"/>
                </a:lnTo>
                <a:lnTo>
                  <a:pt x="27" y="40"/>
                </a:lnTo>
                <a:lnTo>
                  <a:pt x="27" y="40"/>
                </a:lnTo>
                <a:close/>
                <a:moveTo>
                  <a:pt x="25" y="80"/>
                </a:moveTo>
                <a:lnTo>
                  <a:pt x="23" y="80"/>
                </a:lnTo>
                <a:lnTo>
                  <a:pt x="22" y="81"/>
                </a:lnTo>
                <a:lnTo>
                  <a:pt x="20" y="82"/>
                </a:lnTo>
                <a:lnTo>
                  <a:pt x="16" y="85"/>
                </a:lnTo>
                <a:lnTo>
                  <a:pt x="13" y="86"/>
                </a:lnTo>
                <a:lnTo>
                  <a:pt x="8" y="88"/>
                </a:lnTo>
                <a:lnTo>
                  <a:pt x="4" y="88"/>
                </a:lnTo>
                <a:lnTo>
                  <a:pt x="2" y="89"/>
                </a:lnTo>
                <a:lnTo>
                  <a:pt x="1" y="90"/>
                </a:lnTo>
                <a:lnTo>
                  <a:pt x="0" y="91"/>
                </a:lnTo>
                <a:lnTo>
                  <a:pt x="0" y="93"/>
                </a:lnTo>
                <a:lnTo>
                  <a:pt x="0" y="102"/>
                </a:lnTo>
                <a:lnTo>
                  <a:pt x="1" y="103"/>
                </a:lnTo>
                <a:lnTo>
                  <a:pt x="2" y="105"/>
                </a:lnTo>
                <a:lnTo>
                  <a:pt x="3" y="106"/>
                </a:lnTo>
                <a:lnTo>
                  <a:pt x="5" y="106"/>
                </a:lnTo>
                <a:lnTo>
                  <a:pt x="10" y="105"/>
                </a:lnTo>
                <a:lnTo>
                  <a:pt x="16" y="104"/>
                </a:lnTo>
                <a:lnTo>
                  <a:pt x="22" y="102"/>
                </a:lnTo>
                <a:lnTo>
                  <a:pt x="27" y="99"/>
                </a:lnTo>
                <a:lnTo>
                  <a:pt x="30" y="101"/>
                </a:lnTo>
                <a:lnTo>
                  <a:pt x="33" y="102"/>
                </a:lnTo>
                <a:lnTo>
                  <a:pt x="40" y="104"/>
                </a:lnTo>
                <a:lnTo>
                  <a:pt x="47" y="106"/>
                </a:lnTo>
                <a:lnTo>
                  <a:pt x="54" y="106"/>
                </a:lnTo>
                <a:lnTo>
                  <a:pt x="61" y="106"/>
                </a:lnTo>
                <a:lnTo>
                  <a:pt x="68" y="104"/>
                </a:lnTo>
                <a:lnTo>
                  <a:pt x="74" y="102"/>
                </a:lnTo>
                <a:lnTo>
                  <a:pt x="80" y="99"/>
                </a:lnTo>
                <a:lnTo>
                  <a:pt x="83" y="101"/>
                </a:lnTo>
                <a:lnTo>
                  <a:pt x="86" y="102"/>
                </a:lnTo>
                <a:lnTo>
                  <a:pt x="93" y="104"/>
                </a:lnTo>
                <a:lnTo>
                  <a:pt x="100" y="106"/>
                </a:lnTo>
                <a:lnTo>
                  <a:pt x="107" y="106"/>
                </a:lnTo>
                <a:lnTo>
                  <a:pt x="114" y="106"/>
                </a:lnTo>
                <a:lnTo>
                  <a:pt x="121" y="104"/>
                </a:lnTo>
                <a:lnTo>
                  <a:pt x="128" y="102"/>
                </a:lnTo>
                <a:lnTo>
                  <a:pt x="134" y="99"/>
                </a:lnTo>
                <a:lnTo>
                  <a:pt x="139" y="102"/>
                </a:lnTo>
                <a:lnTo>
                  <a:pt x="144" y="104"/>
                </a:lnTo>
                <a:lnTo>
                  <a:pt x="150" y="105"/>
                </a:lnTo>
                <a:lnTo>
                  <a:pt x="156" y="106"/>
                </a:lnTo>
                <a:lnTo>
                  <a:pt x="157" y="106"/>
                </a:lnTo>
                <a:lnTo>
                  <a:pt x="159" y="105"/>
                </a:lnTo>
                <a:lnTo>
                  <a:pt x="160" y="103"/>
                </a:lnTo>
                <a:lnTo>
                  <a:pt x="160" y="102"/>
                </a:lnTo>
                <a:lnTo>
                  <a:pt x="160" y="93"/>
                </a:lnTo>
                <a:lnTo>
                  <a:pt x="160" y="91"/>
                </a:lnTo>
                <a:lnTo>
                  <a:pt x="159" y="90"/>
                </a:lnTo>
                <a:lnTo>
                  <a:pt x="158" y="89"/>
                </a:lnTo>
                <a:lnTo>
                  <a:pt x="157" y="88"/>
                </a:lnTo>
                <a:lnTo>
                  <a:pt x="152" y="88"/>
                </a:lnTo>
                <a:lnTo>
                  <a:pt x="148" y="86"/>
                </a:lnTo>
                <a:lnTo>
                  <a:pt x="144" y="84"/>
                </a:lnTo>
                <a:lnTo>
                  <a:pt x="141" y="82"/>
                </a:lnTo>
                <a:lnTo>
                  <a:pt x="139" y="81"/>
                </a:lnTo>
                <a:lnTo>
                  <a:pt x="137" y="80"/>
                </a:lnTo>
                <a:lnTo>
                  <a:pt x="136" y="80"/>
                </a:lnTo>
                <a:lnTo>
                  <a:pt x="132" y="80"/>
                </a:lnTo>
                <a:lnTo>
                  <a:pt x="130" y="80"/>
                </a:lnTo>
                <a:lnTo>
                  <a:pt x="128" y="81"/>
                </a:lnTo>
                <a:lnTo>
                  <a:pt x="127" y="82"/>
                </a:lnTo>
                <a:lnTo>
                  <a:pt x="125" y="83"/>
                </a:lnTo>
                <a:lnTo>
                  <a:pt x="123" y="85"/>
                </a:lnTo>
                <a:lnTo>
                  <a:pt x="118" y="87"/>
                </a:lnTo>
                <a:lnTo>
                  <a:pt x="112" y="88"/>
                </a:lnTo>
                <a:lnTo>
                  <a:pt x="107" y="88"/>
                </a:lnTo>
                <a:lnTo>
                  <a:pt x="101" y="88"/>
                </a:lnTo>
                <a:lnTo>
                  <a:pt x="96" y="86"/>
                </a:lnTo>
                <a:lnTo>
                  <a:pt x="91" y="85"/>
                </a:lnTo>
                <a:lnTo>
                  <a:pt x="89" y="83"/>
                </a:lnTo>
                <a:lnTo>
                  <a:pt x="86" y="82"/>
                </a:lnTo>
                <a:lnTo>
                  <a:pt x="85" y="81"/>
                </a:lnTo>
                <a:lnTo>
                  <a:pt x="83" y="80"/>
                </a:lnTo>
                <a:lnTo>
                  <a:pt x="78" y="80"/>
                </a:lnTo>
                <a:lnTo>
                  <a:pt x="77" y="80"/>
                </a:lnTo>
                <a:lnTo>
                  <a:pt x="75" y="81"/>
                </a:lnTo>
                <a:lnTo>
                  <a:pt x="73" y="82"/>
                </a:lnTo>
                <a:lnTo>
                  <a:pt x="69" y="85"/>
                </a:lnTo>
                <a:lnTo>
                  <a:pt x="64" y="87"/>
                </a:lnTo>
                <a:lnTo>
                  <a:pt x="59" y="88"/>
                </a:lnTo>
                <a:lnTo>
                  <a:pt x="53" y="88"/>
                </a:lnTo>
                <a:lnTo>
                  <a:pt x="48" y="88"/>
                </a:lnTo>
                <a:lnTo>
                  <a:pt x="42" y="86"/>
                </a:lnTo>
                <a:lnTo>
                  <a:pt x="37" y="85"/>
                </a:lnTo>
                <a:lnTo>
                  <a:pt x="35" y="83"/>
                </a:lnTo>
                <a:lnTo>
                  <a:pt x="33" y="82"/>
                </a:lnTo>
                <a:lnTo>
                  <a:pt x="31" y="81"/>
                </a:lnTo>
                <a:lnTo>
                  <a:pt x="30" y="80"/>
                </a:lnTo>
                <a:lnTo>
                  <a:pt x="28" y="80"/>
                </a:lnTo>
                <a:lnTo>
                  <a:pt x="25" y="80"/>
                </a:lnTo>
                <a:lnTo>
                  <a:pt x="25" y="8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78087D1B-E79A-917A-2C10-BCBDBF4291FB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1922463"/>
            <a:ext cx="254000" cy="250825"/>
          </a:xfrm>
          <a:custGeom>
            <a:avLst/>
            <a:gdLst>
              <a:gd name="T0" fmla="*/ 48 w 160"/>
              <a:gd name="T1" fmla="*/ 43 h 158"/>
              <a:gd name="T2" fmla="*/ 43 w 160"/>
              <a:gd name="T3" fmla="*/ 50 h 158"/>
              <a:gd name="T4" fmla="*/ 40 w 160"/>
              <a:gd name="T5" fmla="*/ 58 h 158"/>
              <a:gd name="T6" fmla="*/ 41 w 160"/>
              <a:gd name="T7" fmla="*/ 68 h 158"/>
              <a:gd name="T8" fmla="*/ 48 w 160"/>
              <a:gd name="T9" fmla="*/ 81 h 158"/>
              <a:gd name="T10" fmla="*/ 63 w 160"/>
              <a:gd name="T11" fmla="*/ 98 h 158"/>
              <a:gd name="T12" fmla="*/ 82 w 160"/>
              <a:gd name="T13" fmla="*/ 110 h 158"/>
              <a:gd name="T14" fmla="*/ 101 w 160"/>
              <a:gd name="T15" fmla="*/ 116 h 158"/>
              <a:gd name="T16" fmla="*/ 113 w 160"/>
              <a:gd name="T17" fmla="*/ 112 h 158"/>
              <a:gd name="T18" fmla="*/ 119 w 160"/>
              <a:gd name="T19" fmla="*/ 106 h 158"/>
              <a:gd name="T20" fmla="*/ 120 w 160"/>
              <a:gd name="T21" fmla="*/ 98 h 158"/>
              <a:gd name="T22" fmla="*/ 116 w 160"/>
              <a:gd name="T23" fmla="*/ 94 h 158"/>
              <a:gd name="T24" fmla="*/ 101 w 160"/>
              <a:gd name="T25" fmla="*/ 88 h 158"/>
              <a:gd name="T26" fmla="*/ 92 w 160"/>
              <a:gd name="T27" fmla="*/ 97 h 158"/>
              <a:gd name="T28" fmla="*/ 88 w 160"/>
              <a:gd name="T29" fmla="*/ 97 h 158"/>
              <a:gd name="T30" fmla="*/ 70 w 160"/>
              <a:gd name="T31" fmla="*/ 85 h 158"/>
              <a:gd name="T32" fmla="*/ 61 w 160"/>
              <a:gd name="T33" fmla="*/ 74 h 158"/>
              <a:gd name="T34" fmla="*/ 62 w 160"/>
              <a:gd name="T35" fmla="*/ 70 h 158"/>
              <a:gd name="T36" fmla="*/ 67 w 160"/>
              <a:gd name="T37" fmla="*/ 62 h 158"/>
              <a:gd name="T38" fmla="*/ 59 w 160"/>
              <a:gd name="T39" fmla="*/ 43 h 158"/>
              <a:gd name="T40" fmla="*/ 53 w 160"/>
              <a:gd name="T41" fmla="*/ 42 h 158"/>
              <a:gd name="T42" fmla="*/ 81 w 160"/>
              <a:gd name="T43" fmla="*/ 13 h 158"/>
              <a:gd name="T44" fmla="*/ 100 w 160"/>
              <a:gd name="T45" fmla="*/ 16 h 158"/>
              <a:gd name="T46" fmla="*/ 117 w 160"/>
              <a:gd name="T47" fmla="*/ 24 h 158"/>
              <a:gd name="T48" fmla="*/ 131 w 160"/>
              <a:gd name="T49" fmla="*/ 37 h 158"/>
              <a:gd name="T50" fmla="*/ 141 w 160"/>
              <a:gd name="T51" fmla="*/ 53 h 158"/>
              <a:gd name="T52" fmla="*/ 147 w 160"/>
              <a:gd name="T53" fmla="*/ 72 h 158"/>
              <a:gd name="T54" fmla="*/ 145 w 160"/>
              <a:gd name="T55" fmla="*/ 91 h 158"/>
              <a:gd name="T56" fmla="*/ 139 w 160"/>
              <a:gd name="T57" fmla="*/ 109 h 158"/>
              <a:gd name="T58" fmla="*/ 127 w 160"/>
              <a:gd name="T59" fmla="*/ 124 h 158"/>
              <a:gd name="T60" fmla="*/ 112 w 160"/>
              <a:gd name="T61" fmla="*/ 135 h 158"/>
              <a:gd name="T62" fmla="*/ 94 w 160"/>
              <a:gd name="T63" fmla="*/ 142 h 158"/>
              <a:gd name="T64" fmla="*/ 71 w 160"/>
              <a:gd name="T65" fmla="*/ 143 h 158"/>
              <a:gd name="T66" fmla="*/ 47 w 160"/>
              <a:gd name="T67" fmla="*/ 134 h 158"/>
              <a:gd name="T68" fmla="*/ 26 w 160"/>
              <a:gd name="T69" fmla="*/ 115 h 158"/>
              <a:gd name="T70" fmla="*/ 17 w 160"/>
              <a:gd name="T71" fmla="*/ 96 h 158"/>
              <a:gd name="T72" fmla="*/ 15 w 160"/>
              <a:gd name="T73" fmla="*/ 71 h 158"/>
              <a:gd name="T74" fmla="*/ 20 w 160"/>
              <a:gd name="T75" fmla="*/ 52 h 158"/>
              <a:gd name="T76" fmla="*/ 30 w 160"/>
              <a:gd name="T77" fmla="*/ 37 h 158"/>
              <a:gd name="T78" fmla="*/ 43 w 160"/>
              <a:gd name="T79" fmla="*/ 24 h 158"/>
              <a:gd name="T80" fmla="*/ 61 w 160"/>
              <a:gd name="T81" fmla="*/ 16 h 158"/>
              <a:gd name="T82" fmla="*/ 81 w 160"/>
              <a:gd name="T83" fmla="*/ 13 h 158"/>
              <a:gd name="T84" fmla="*/ 80 w 160"/>
              <a:gd name="T85" fmla="*/ 0 h 158"/>
              <a:gd name="T86" fmla="*/ 57 w 160"/>
              <a:gd name="T87" fmla="*/ 3 h 158"/>
              <a:gd name="T88" fmla="*/ 36 w 160"/>
              <a:gd name="T89" fmla="*/ 13 h 158"/>
              <a:gd name="T90" fmla="*/ 19 w 160"/>
              <a:gd name="T91" fmla="*/ 29 h 158"/>
              <a:gd name="T92" fmla="*/ 7 w 160"/>
              <a:gd name="T93" fmla="*/ 48 h 158"/>
              <a:gd name="T94" fmla="*/ 1 w 160"/>
              <a:gd name="T95" fmla="*/ 70 h 158"/>
              <a:gd name="T96" fmla="*/ 4 w 160"/>
              <a:gd name="T97" fmla="*/ 98 h 158"/>
              <a:gd name="T98" fmla="*/ 0 w 160"/>
              <a:gd name="T99" fmla="*/ 158 h 158"/>
              <a:gd name="T100" fmla="*/ 51 w 160"/>
              <a:gd name="T101" fmla="*/ 151 h 158"/>
              <a:gd name="T102" fmla="*/ 80 w 160"/>
              <a:gd name="T103" fmla="*/ 157 h 158"/>
              <a:gd name="T104" fmla="*/ 104 w 160"/>
              <a:gd name="T105" fmla="*/ 153 h 158"/>
              <a:gd name="T106" fmla="*/ 125 w 160"/>
              <a:gd name="T107" fmla="*/ 143 h 158"/>
              <a:gd name="T108" fmla="*/ 142 w 160"/>
              <a:gd name="T109" fmla="*/ 128 h 158"/>
              <a:gd name="T110" fmla="*/ 154 w 160"/>
              <a:gd name="T111" fmla="*/ 109 h 158"/>
              <a:gd name="T112" fmla="*/ 160 w 160"/>
              <a:gd name="T113" fmla="*/ 87 h 158"/>
              <a:gd name="T114" fmla="*/ 159 w 160"/>
              <a:gd name="T115" fmla="*/ 63 h 158"/>
              <a:gd name="T116" fmla="*/ 151 w 160"/>
              <a:gd name="T117" fmla="*/ 41 h 158"/>
              <a:gd name="T118" fmla="*/ 136 w 160"/>
              <a:gd name="T119" fmla="*/ 23 h 158"/>
              <a:gd name="T120" fmla="*/ 118 w 160"/>
              <a:gd name="T121" fmla="*/ 9 h 158"/>
              <a:gd name="T122" fmla="*/ 96 w 160"/>
              <a:gd name="T123" fmla="*/ 1 h 158"/>
              <a:gd name="T124" fmla="*/ 80 w 160"/>
              <a:gd name="T125" fmla="*/ 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58">
                <a:moveTo>
                  <a:pt x="53" y="42"/>
                </a:moveTo>
                <a:lnTo>
                  <a:pt x="50" y="42"/>
                </a:lnTo>
                <a:lnTo>
                  <a:pt x="48" y="43"/>
                </a:lnTo>
                <a:lnTo>
                  <a:pt x="47" y="44"/>
                </a:lnTo>
                <a:lnTo>
                  <a:pt x="45" y="46"/>
                </a:lnTo>
                <a:lnTo>
                  <a:pt x="43" y="50"/>
                </a:lnTo>
                <a:lnTo>
                  <a:pt x="42" y="52"/>
                </a:lnTo>
                <a:lnTo>
                  <a:pt x="41" y="54"/>
                </a:lnTo>
                <a:lnTo>
                  <a:pt x="40" y="58"/>
                </a:lnTo>
                <a:lnTo>
                  <a:pt x="40" y="61"/>
                </a:lnTo>
                <a:lnTo>
                  <a:pt x="40" y="64"/>
                </a:lnTo>
                <a:lnTo>
                  <a:pt x="41" y="68"/>
                </a:lnTo>
                <a:lnTo>
                  <a:pt x="44" y="74"/>
                </a:lnTo>
                <a:lnTo>
                  <a:pt x="46" y="79"/>
                </a:lnTo>
                <a:lnTo>
                  <a:pt x="48" y="81"/>
                </a:lnTo>
                <a:lnTo>
                  <a:pt x="51" y="85"/>
                </a:lnTo>
                <a:lnTo>
                  <a:pt x="58" y="93"/>
                </a:lnTo>
                <a:lnTo>
                  <a:pt x="63" y="98"/>
                </a:lnTo>
                <a:lnTo>
                  <a:pt x="69" y="102"/>
                </a:lnTo>
                <a:lnTo>
                  <a:pt x="75" y="107"/>
                </a:lnTo>
                <a:lnTo>
                  <a:pt x="82" y="110"/>
                </a:lnTo>
                <a:lnTo>
                  <a:pt x="90" y="114"/>
                </a:lnTo>
                <a:lnTo>
                  <a:pt x="96" y="115"/>
                </a:lnTo>
                <a:lnTo>
                  <a:pt x="101" y="116"/>
                </a:lnTo>
                <a:lnTo>
                  <a:pt x="106" y="115"/>
                </a:lnTo>
                <a:lnTo>
                  <a:pt x="109" y="114"/>
                </a:lnTo>
                <a:lnTo>
                  <a:pt x="113" y="112"/>
                </a:lnTo>
                <a:lnTo>
                  <a:pt x="117" y="109"/>
                </a:lnTo>
                <a:lnTo>
                  <a:pt x="118" y="108"/>
                </a:lnTo>
                <a:lnTo>
                  <a:pt x="119" y="106"/>
                </a:lnTo>
                <a:lnTo>
                  <a:pt x="120" y="103"/>
                </a:lnTo>
                <a:lnTo>
                  <a:pt x="120" y="100"/>
                </a:lnTo>
                <a:lnTo>
                  <a:pt x="120" y="98"/>
                </a:lnTo>
                <a:lnTo>
                  <a:pt x="120" y="97"/>
                </a:lnTo>
                <a:lnTo>
                  <a:pt x="119" y="96"/>
                </a:lnTo>
                <a:lnTo>
                  <a:pt x="116" y="94"/>
                </a:lnTo>
                <a:lnTo>
                  <a:pt x="103" y="88"/>
                </a:lnTo>
                <a:lnTo>
                  <a:pt x="102" y="88"/>
                </a:lnTo>
                <a:lnTo>
                  <a:pt x="101" y="88"/>
                </a:lnTo>
                <a:lnTo>
                  <a:pt x="100" y="88"/>
                </a:lnTo>
                <a:lnTo>
                  <a:pt x="98" y="89"/>
                </a:lnTo>
                <a:lnTo>
                  <a:pt x="92" y="97"/>
                </a:lnTo>
                <a:lnTo>
                  <a:pt x="91" y="98"/>
                </a:lnTo>
                <a:lnTo>
                  <a:pt x="89" y="98"/>
                </a:lnTo>
                <a:lnTo>
                  <a:pt x="88" y="97"/>
                </a:lnTo>
                <a:lnTo>
                  <a:pt x="80" y="93"/>
                </a:lnTo>
                <a:lnTo>
                  <a:pt x="73" y="88"/>
                </a:lnTo>
                <a:lnTo>
                  <a:pt x="70" y="85"/>
                </a:lnTo>
                <a:lnTo>
                  <a:pt x="67" y="83"/>
                </a:lnTo>
                <a:lnTo>
                  <a:pt x="64" y="79"/>
                </a:lnTo>
                <a:lnTo>
                  <a:pt x="61" y="74"/>
                </a:lnTo>
                <a:lnTo>
                  <a:pt x="61" y="73"/>
                </a:lnTo>
                <a:lnTo>
                  <a:pt x="61" y="72"/>
                </a:lnTo>
                <a:lnTo>
                  <a:pt x="62" y="70"/>
                </a:lnTo>
                <a:lnTo>
                  <a:pt x="64" y="68"/>
                </a:lnTo>
                <a:lnTo>
                  <a:pt x="67" y="63"/>
                </a:lnTo>
                <a:lnTo>
                  <a:pt x="67" y="62"/>
                </a:lnTo>
                <a:lnTo>
                  <a:pt x="67" y="60"/>
                </a:lnTo>
                <a:lnTo>
                  <a:pt x="61" y="45"/>
                </a:lnTo>
                <a:lnTo>
                  <a:pt x="59" y="43"/>
                </a:lnTo>
                <a:lnTo>
                  <a:pt x="58" y="42"/>
                </a:lnTo>
                <a:lnTo>
                  <a:pt x="56" y="42"/>
                </a:lnTo>
                <a:lnTo>
                  <a:pt x="53" y="42"/>
                </a:lnTo>
                <a:lnTo>
                  <a:pt x="53" y="42"/>
                </a:lnTo>
                <a:lnTo>
                  <a:pt x="53" y="42"/>
                </a:lnTo>
                <a:close/>
                <a:moveTo>
                  <a:pt x="81" y="13"/>
                </a:moveTo>
                <a:lnTo>
                  <a:pt x="87" y="13"/>
                </a:lnTo>
                <a:lnTo>
                  <a:pt x="93" y="14"/>
                </a:lnTo>
                <a:lnTo>
                  <a:pt x="100" y="16"/>
                </a:lnTo>
                <a:lnTo>
                  <a:pt x="106" y="18"/>
                </a:lnTo>
                <a:lnTo>
                  <a:pt x="112" y="21"/>
                </a:lnTo>
                <a:lnTo>
                  <a:pt x="117" y="24"/>
                </a:lnTo>
                <a:lnTo>
                  <a:pt x="122" y="27"/>
                </a:lnTo>
                <a:lnTo>
                  <a:pt x="127" y="32"/>
                </a:lnTo>
                <a:lnTo>
                  <a:pt x="131" y="37"/>
                </a:lnTo>
                <a:lnTo>
                  <a:pt x="135" y="42"/>
                </a:lnTo>
                <a:lnTo>
                  <a:pt x="139" y="47"/>
                </a:lnTo>
                <a:lnTo>
                  <a:pt x="141" y="53"/>
                </a:lnTo>
                <a:lnTo>
                  <a:pt x="144" y="59"/>
                </a:lnTo>
                <a:lnTo>
                  <a:pt x="145" y="65"/>
                </a:lnTo>
                <a:lnTo>
                  <a:pt x="147" y="72"/>
                </a:lnTo>
                <a:lnTo>
                  <a:pt x="147" y="78"/>
                </a:lnTo>
                <a:lnTo>
                  <a:pt x="147" y="85"/>
                </a:lnTo>
                <a:lnTo>
                  <a:pt x="145" y="91"/>
                </a:lnTo>
                <a:lnTo>
                  <a:pt x="144" y="97"/>
                </a:lnTo>
                <a:lnTo>
                  <a:pt x="141" y="104"/>
                </a:lnTo>
                <a:lnTo>
                  <a:pt x="139" y="109"/>
                </a:lnTo>
                <a:lnTo>
                  <a:pt x="136" y="114"/>
                </a:lnTo>
                <a:lnTo>
                  <a:pt x="132" y="119"/>
                </a:lnTo>
                <a:lnTo>
                  <a:pt x="127" y="124"/>
                </a:lnTo>
                <a:lnTo>
                  <a:pt x="122" y="129"/>
                </a:lnTo>
                <a:lnTo>
                  <a:pt x="117" y="132"/>
                </a:lnTo>
                <a:lnTo>
                  <a:pt x="112" y="135"/>
                </a:lnTo>
                <a:lnTo>
                  <a:pt x="106" y="138"/>
                </a:lnTo>
                <a:lnTo>
                  <a:pt x="100" y="140"/>
                </a:lnTo>
                <a:lnTo>
                  <a:pt x="94" y="142"/>
                </a:lnTo>
                <a:lnTo>
                  <a:pt x="87" y="143"/>
                </a:lnTo>
                <a:lnTo>
                  <a:pt x="80" y="143"/>
                </a:lnTo>
                <a:lnTo>
                  <a:pt x="71" y="143"/>
                </a:lnTo>
                <a:lnTo>
                  <a:pt x="63" y="141"/>
                </a:lnTo>
                <a:lnTo>
                  <a:pt x="55" y="138"/>
                </a:lnTo>
                <a:lnTo>
                  <a:pt x="47" y="134"/>
                </a:lnTo>
                <a:lnTo>
                  <a:pt x="44" y="133"/>
                </a:lnTo>
                <a:lnTo>
                  <a:pt x="19" y="139"/>
                </a:lnTo>
                <a:lnTo>
                  <a:pt x="26" y="115"/>
                </a:lnTo>
                <a:lnTo>
                  <a:pt x="24" y="113"/>
                </a:lnTo>
                <a:lnTo>
                  <a:pt x="20" y="105"/>
                </a:lnTo>
                <a:lnTo>
                  <a:pt x="17" y="96"/>
                </a:lnTo>
                <a:lnTo>
                  <a:pt x="15" y="87"/>
                </a:lnTo>
                <a:lnTo>
                  <a:pt x="15" y="78"/>
                </a:lnTo>
                <a:lnTo>
                  <a:pt x="15" y="71"/>
                </a:lnTo>
                <a:lnTo>
                  <a:pt x="16" y="65"/>
                </a:lnTo>
                <a:lnTo>
                  <a:pt x="18" y="59"/>
                </a:lnTo>
                <a:lnTo>
                  <a:pt x="20" y="52"/>
                </a:lnTo>
                <a:lnTo>
                  <a:pt x="23" y="47"/>
                </a:lnTo>
                <a:lnTo>
                  <a:pt x="26" y="42"/>
                </a:lnTo>
                <a:lnTo>
                  <a:pt x="30" y="37"/>
                </a:lnTo>
                <a:lnTo>
                  <a:pt x="34" y="32"/>
                </a:lnTo>
                <a:lnTo>
                  <a:pt x="39" y="28"/>
                </a:lnTo>
                <a:lnTo>
                  <a:pt x="43" y="24"/>
                </a:lnTo>
                <a:lnTo>
                  <a:pt x="49" y="21"/>
                </a:lnTo>
                <a:lnTo>
                  <a:pt x="55" y="18"/>
                </a:lnTo>
                <a:lnTo>
                  <a:pt x="61" y="16"/>
                </a:lnTo>
                <a:lnTo>
                  <a:pt x="67" y="14"/>
                </a:lnTo>
                <a:lnTo>
                  <a:pt x="74" y="13"/>
                </a:lnTo>
                <a:lnTo>
                  <a:pt x="81" y="13"/>
                </a:lnTo>
                <a:lnTo>
                  <a:pt x="81" y="13"/>
                </a:lnTo>
                <a:lnTo>
                  <a:pt x="81" y="13"/>
                </a:lnTo>
                <a:close/>
                <a:moveTo>
                  <a:pt x="80" y="0"/>
                </a:moveTo>
                <a:lnTo>
                  <a:pt x="72" y="0"/>
                </a:lnTo>
                <a:lnTo>
                  <a:pt x="65" y="1"/>
                </a:lnTo>
                <a:lnTo>
                  <a:pt x="57" y="3"/>
                </a:lnTo>
                <a:lnTo>
                  <a:pt x="50" y="6"/>
                </a:lnTo>
                <a:lnTo>
                  <a:pt x="43" y="9"/>
                </a:lnTo>
                <a:lnTo>
                  <a:pt x="36" y="13"/>
                </a:lnTo>
                <a:lnTo>
                  <a:pt x="30" y="18"/>
                </a:lnTo>
                <a:lnTo>
                  <a:pt x="24" y="23"/>
                </a:lnTo>
                <a:lnTo>
                  <a:pt x="19" y="29"/>
                </a:lnTo>
                <a:lnTo>
                  <a:pt x="15" y="34"/>
                </a:lnTo>
                <a:lnTo>
                  <a:pt x="11" y="41"/>
                </a:lnTo>
                <a:lnTo>
                  <a:pt x="7" y="48"/>
                </a:lnTo>
                <a:lnTo>
                  <a:pt x="5" y="55"/>
                </a:lnTo>
                <a:lnTo>
                  <a:pt x="3" y="63"/>
                </a:lnTo>
                <a:lnTo>
                  <a:pt x="1" y="70"/>
                </a:lnTo>
                <a:lnTo>
                  <a:pt x="1" y="78"/>
                </a:lnTo>
                <a:lnTo>
                  <a:pt x="2" y="89"/>
                </a:lnTo>
                <a:lnTo>
                  <a:pt x="4" y="98"/>
                </a:lnTo>
                <a:lnTo>
                  <a:pt x="7" y="108"/>
                </a:lnTo>
                <a:lnTo>
                  <a:pt x="12" y="118"/>
                </a:lnTo>
                <a:lnTo>
                  <a:pt x="0" y="158"/>
                </a:lnTo>
                <a:lnTo>
                  <a:pt x="0" y="158"/>
                </a:lnTo>
                <a:lnTo>
                  <a:pt x="42" y="147"/>
                </a:lnTo>
                <a:lnTo>
                  <a:pt x="51" y="151"/>
                </a:lnTo>
                <a:lnTo>
                  <a:pt x="61" y="154"/>
                </a:lnTo>
                <a:lnTo>
                  <a:pt x="70" y="156"/>
                </a:lnTo>
                <a:lnTo>
                  <a:pt x="80" y="157"/>
                </a:lnTo>
                <a:lnTo>
                  <a:pt x="89" y="156"/>
                </a:lnTo>
                <a:lnTo>
                  <a:pt x="96" y="155"/>
                </a:lnTo>
                <a:lnTo>
                  <a:pt x="104" y="153"/>
                </a:lnTo>
                <a:lnTo>
                  <a:pt x="111" y="151"/>
                </a:lnTo>
                <a:lnTo>
                  <a:pt x="118" y="147"/>
                </a:lnTo>
                <a:lnTo>
                  <a:pt x="125" y="143"/>
                </a:lnTo>
                <a:lnTo>
                  <a:pt x="131" y="139"/>
                </a:lnTo>
                <a:lnTo>
                  <a:pt x="137" y="134"/>
                </a:lnTo>
                <a:lnTo>
                  <a:pt x="142" y="128"/>
                </a:lnTo>
                <a:lnTo>
                  <a:pt x="147" y="122"/>
                </a:lnTo>
                <a:lnTo>
                  <a:pt x="151" y="115"/>
                </a:lnTo>
                <a:lnTo>
                  <a:pt x="154" y="109"/>
                </a:lnTo>
                <a:lnTo>
                  <a:pt x="157" y="102"/>
                </a:lnTo>
                <a:lnTo>
                  <a:pt x="159" y="94"/>
                </a:lnTo>
                <a:lnTo>
                  <a:pt x="160" y="87"/>
                </a:lnTo>
                <a:lnTo>
                  <a:pt x="160" y="78"/>
                </a:lnTo>
                <a:lnTo>
                  <a:pt x="160" y="71"/>
                </a:lnTo>
                <a:lnTo>
                  <a:pt x="159" y="63"/>
                </a:lnTo>
                <a:lnTo>
                  <a:pt x="157" y="55"/>
                </a:lnTo>
                <a:lnTo>
                  <a:pt x="154" y="48"/>
                </a:lnTo>
                <a:lnTo>
                  <a:pt x="151" y="41"/>
                </a:lnTo>
                <a:lnTo>
                  <a:pt x="147" y="35"/>
                </a:lnTo>
                <a:lnTo>
                  <a:pt x="141" y="29"/>
                </a:lnTo>
                <a:lnTo>
                  <a:pt x="136" y="23"/>
                </a:lnTo>
                <a:lnTo>
                  <a:pt x="130" y="18"/>
                </a:lnTo>
                <a:lnTo>
                  <a:pt x="124" y="13"/>
                </a:lnTo>
                <a:lnTo>
                  <a:pt x="118" y="9"/>
                </a:lnTo>
                <a:lnTo>
                  <a:pt x="110" y="6"/>
                </a:lnTo>
                <a:lnTo>
                  <a:pt x="104" y="3"/>
                </a:lnTo>
                <a:lnTo>
                  <a:pt x="96" y="1"/>
                </a:lnTo>
                <a:lnTo>
                  <a:pt x="88" y="0"/>
                </a:lnTo>
                <a:lnTo>
                  <a:pt x="80" y="0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4650B8D9-D8E0-BF09-B8D8-5B68439DE211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1922463"/>
            <a:ext cx="254000" cy="250825"/>
          </a:xfrm>
          <a:custGeom>
            <a:avLst/>
            <a:gdLst>
              <a:gd name="T0" fmla="*/ 94 w 160"/>
              <a:gd name="T1" fmla="*/ 93 h 158"/>
              <a:gd name="T2" fmla="*/ 28 w 160"/>
              <a:gd name="T3" fmla="*/ 102 h 158"/>
              <a:gd name="T4" fmla="*/ 66 w 160"/>
              <a:gd name="T5" fmla="*/ 65 h 158"/>
              <a:gd name="T6" fmla="*/ 134 w 160"/>
              <a:gd name="T7" fmla="*/ 0 h 158"/>
              <a:gd name="T8" fmla="*/ 130 w 160"/>
              <a:gd name="T9" fmla="*/ 1 h 158"/>
              <a:gd name="T10" fmla="*/ 122 w 160"/>
              <a:gd name="T11" fmla="*/ 10 h 158"/>
              <a:gd name="T12" fmla="*/ 122 w 160"/>
              <a:gd name="T13" fmla="*/ 13 h 158"/>
              <a:gd name="T14" fmla="*/ 99 w 160"/>
              <a:gd name="T15" fmla="*/ 39 h 158"/>
              <a:gd name="T16" fmla="*/ 88 w 160"/>
              <a:gd name="T17" fmla="*/ 36 h 158"/>
              <a:gd name="T18" fmla="*/ 77 w 160"/>
              <a:gd name="T19" fmla="*/ 36 h 158"/>
              <a:gd name="T20" fmla="*/ 66 w 160"/>
              <a:gd name="T21" fmla="*/ 40 h 158"/>
              <a:gd name="T22" fmla="*/ 56 w 160"/>
              <a:gd name="T23" fmla="*/ 47 h 158"/>
              <a:gd name="T24" fmla="*/ 3 w 160"/>
              <a:gd name="T25" fmla="*/ 100 h 158"/>
              <a:gd name="T26" fmla="*/ 1 w 160"/>
              <a:gd name="T27" fmla="*/ 106 h 158"/>
              <a:gd name="T28" fmla="*/ 1 w 160"/>
              <a:gd name="T29" fmla="*/ 114 h 158"/>
              <a:gd name="T30" fmla="*/ 3 w 160"/>
              <a:gd name="T31" fmla="*/ 121 h 158"/>
              <a:gd name="T32" fmla="*/ 35 w 160"/>
              <a:gd name="T33" fmla="*/ 152 h 158"/>
              <a:gd name="T34" fmla="*/ 41 w 160"/>
              <a:gd name="T35" fmla="*/ 157 h 158"/>
              <a:gd name="T36" fmla="*/ 49 w 160"/>
              <a:gd name="T37" fmla="*/ 158 h 158"/>
              <a:gd name="T38" fmla="*/ 56 w 160"/>
              <a:gd name="T39" fmla="*/ 157 h 158"/>
              <a:gd name="T40" fmla="*/ 63 w 160"/>
              <a:gd name="T41" fmla="*/ 152 h 158"/>
              <a:gd name="T42" fmla="*/ 116 w 160"/>
              <a:gd name="T43" fmla="*/ 98 h 158"/>
              <a:gd name="T44" fmla="*/ 122 w 160"/>
              <a:gd name="T45" fmla="*/ 88 h 158"/>
              <a:gd name="T46" fmla="*/ 124 w 160"/>
              <a:gd name="T47" fmla="*/ 77 h 158"/>
              <a:gd name="T48" fmla="*/ 122 w 160"/>
              <a:gd name="T49" fmla="*/ 65 h 158"/>
              <a:gd name="T50" fmla="*/ 144 w 160"/>
              <a:gd name="T51" fmla="*/ 36 h 158"/>
              <a:gd name="T52" fmla="*/ 148 w 160"/>
              <a:gd name="T53" fmla="*/ 38 h 158"/>
              <a:gd name="T54" fmla="*/ 152 w 160"/>
              <a:gd name="T55" fmla="*/ 36 h 158"/>
              <a:gd name="T56" fmla="*/ 160 w 160"/>
              <a:gd name="T57" fmla="*/ 27 h 158"/>
              <a:gd name="T58" fmla="*/ 160 w 160"/>
              <a:gd name="T59" fmla="*/ 24 h 158"/>
              <a:gd name="T60" fmla="*/ 137 w 160"/>
              <a:gd name="T61" fmla="*/ 1 h 158"/>
              <a:gd name="T62" fmla="*/ 134 w 160"/>
              <a:gd name="T63" fmla="*/ 0 h 158"/>
              <a:gd name="T64" fmla="*/ 134 w 160"/>
              <a:gd name="T65" fmla="*/ 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58">
                <a:moveTo>
                  <a:pt x="66" y="65"/>
                </a:moveTo>
                <a:lnTo>
                  <a:pt x="94" y="93"/>
                </a:lnTo>
                <a:lnTo>
                  <a:pt x="56" y="131"/>
                </a:lnTo>
                <a:lnTo>
                  <a:pt x="28" y="102"/>
                </a:lnTo>
                <a:lnTo>
                  <a:pt x="66" y="65"/>
                </a:lnTo>
                <a:lnTo>
                  <a:pt x="66" y="65"/>
                </a:lnTo>
                <a:lnTo>
                  <a:pt x="66" y="65"/>
                </a:lnTo>
                <a:close/>
                <a:moveTo>
                  <a:pt x="134" y="0"/>
                </a:moveTo>
                <a:lnTo>
                  <a:pt x="132" y="0"/>
                </a:lnTo>
                <a:lnTo>
                  <a:pt x="130" y="1"/>
                </a:lnTo>
                <a:lnTo>
                  <a:pt x="123" y="8"/>
                </a:lnTo>
                <a:lnTo>
                  <a:pt x="122" y="10"/>
                </a:lnTo>
                <a:lnTo>
                  <a:pt x="122" y="11"/>
                </a:lnTo>
                <a:lnTo>
                  <a:pt x="122" y="13"/>
                </a:lnTo>
                <a:lnTo>
                  <a:pt x="123" y="15"/>
                </a:lnTo>
                <a:lnTo>
                  <a:pt x="99" y="39"/>
                </a:lnTo>
                <a:lnTo>
                  <a:pt x="94" y="37"/>
                </a:lnTo>
                <a:lnTo>
                  <a:pt x="88" y="36"/>
                </a:lnTo>
                <a:lnTo>
                  <a:pt x="82" y="36"/>
                </a:lnTo>
                <a:lnTo>
                  <a:pt x="77" y="36"/>
                </a:lnTo>
                <a:lnTo>
                  <a:pt x="71" y="38"/>
                </a:lnTo>
                <a:lnTo>
                  <a:pt x="66" y="40"/>
                </a:lnTo>
                <a:lnTo>
                  <a:pt x="60" y="43"/>
                </a:lnTo>
                <a:lnTo>
                  <a:pt x="56" y="47"/>
                </a:lnTo>
                <a:lnTo>
                  <a:pt x="6" y="97"/>
                </a:lnTo>
                <a:lnTo>
                  <a:pt x="3" y="100"/>
                </a:lnTo>
                <a:lnTo>
                  <a:pt x="2" y="103"/>
                </a:lnTo>
                <a:lnTo>
                  <a:pt x="1" y="106"/>
                </a:lnTo>
                <a:lnTo>
                  <a:pt x="0" y="110"/>
                </a:lnTo>
                <a:lnTo>
                  <a:pt x="1" y="114"/>
                </a:lnTo>
                <a:lnTo>
                  <a:pt x="2" y="118"/>
                </a:lnTo>
                <a:lnTo>
                  <a:pt x="3" y="121"/>
                </a:lnTo>
                <a:lnTo>
                  <a:pt x="6" y="124"/>
                </a:lnTo>
                <a:lnTo>
                  <a:pt x="35" y="152"/>
                </a:lnTo>
                <a:lnTo>
                  <a:pt x="38" y="155"/>
                </a:lnTo>
                <a:lnTo>
                  <a:pt x="41" y="157"/>
                </a:lnTo>
                <a:lnTo>
                  <a:pt x="45" y="158"/>
                </a:lnTo>
                <a:lnTo>
                  <a:pt x="49" y="158"/>
                </a:lnTo>
                <a:lnTo>
                  <a:pt x="53" y="158"/>
                </a:lnTo>
                <a:lnTo>
                  <a:pt x="56" y="157"/>
                </a:lnTo>
                <a:lnTo>
                  <a:pt x="60" y="155"/>
                </a:lnTo>
                <a:lnTo>
                  <a:pt x="63" y="152"/>
                </a:lnTo>
                <a:lnTo>
                  <a:pt x="112" y="103"/>
                </a:lnTo>
                <a:lnTo>
                  <a:pt x="116" y="98"/>
                </a:lnTo>
                <a:lnTo>
                  <a:pt x="119" y="94"/>
                </a:lnTo>
                <a:lnTo>
                  <a:pt x="122" y="88"/>
                </a:lnTo>
                <a:lnTo>
                  <a:pt x="123" y="83"/>
                </a:lnTo>
                <a:lnTo>
                  <a:pt x="124" y="77"/>
                </a:lnTo>
                <a:lnTo>
                  <a:pt x="124" y="71"/>
                </a:lnTo>
                <a:lnTo>
                  <a:pt x="122" y="65"/>
                </a:lnTo>
                <a:lnTo>
                  <a:pt x="121" y="60"/>
                </a:lnTo>
                <a:lnTo>
                  <a:pt x="144" y="36"/>
                </a:lnTo>
                <a:lnTo>
                  <a:pt x="146" y="37"/>
                </a:lnTo>
                <a:lnTo>
                  <a:pt x="148" y="38"/>
                </a:lnTo>
                <a:lnTo>
                  <a:pt x="150" y="37"/>
                </a:lnTo>
                <a:lnTo>
                  <a:pt x="152" y="36"/>
                </a:lnTo>
                <a:lnTo>
                  <a:pt x="159" y="29"/>
                </a:lnTo>
                <a:lnTo>
                  <a:pt x="160" y="27"/>
                </a:lnTo>
                <a:lnTo>
                  <a:pt x="160" y="25"/>
                </a:lnTo>
                <a:lnTo>
                  <a:pt x="160" y="24"/>
                </a:lnTo>
                <a:lnTo>
                  <a:pt x="159" y="22"/>
                </a:lnTo>
                <a:lnTo>
                  <a:pt x="137" y="1"/>
                </a:lnTo>
                <a:lnTo>
                  <a:pt x="136" y="0"/>
                </a:lnTo>
                <a:lnTo>
                  <a:pt x="134" y="0"/>
                </a:lnTo>
                <a:lnTo>
                  <a:pt x="134" y="0"/>
                </a:lnTo>
                <a:lnTo>
                  <a:pt x="13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9A460A77-5C8F-EE10-A8BA-EB9A632396CA}"/>
              </a:ext>
            </a:extLst>
          </p:cNvPr>
          <p:cNvSpPr>
            <a:spLocks noEditPoints="1"/>
          </p:cNvSpPr>
          <p:nvPr/>
        </p:nvSpPr>
        <p:spPr bwMode="auto">
          <a:xfrm>
            <a:off x="5748338" y="1920875"/>
            <a:ext cx="144463" cy="254000"/>
          </a:xfrm>
          <a:custGeom>
            <a:avLst/>
            <a:gdLst>
              <a:gd name="T0" fmla="*/ 74 w 91"/>
              <a:gd name="T1" fmla="*/ 40 h 160"/>
              <a:gd name="T2" fmla="*/ 19 w 91"/>
              <a:gd name="T3" fmla="*/ 15 h 160"/>
              <a:gd name="T4" fmla="*/ 71 w 91"/>
              <a:gd name="T5" fmla="*/ 15 h 160"/>
              <a:gd name="T6" fmla="*/ 8 w 91"/>
              <a:gd name="T7" fmla="*/ 0 h 160"/>
              <a:gd name="T8" fmla="*/ 6 w 91"/>
              <a:gd name="T9" fmla="*/ 3 h 160"/>
              <a:gd name="T10" fmla="*/ 0 w 91"/>
              <a:gd name="T11" fmla="*/ 60 h 160"/>
              <a:gd name="T12" fmla="*/ 0 w 91"/>
              <a:gd name="T13" fmla="*/ 69 h 160"/>
              <a:gd name="T14" fmla="*/ 2 w 91"/>
              <a:gd name="T15" fmla="*/ 77 h 160"/>
              <a:gd name="T16" fmla="*/ 5 w 91"/>
              <a:gd name="T17" fmla="*/ 84 h 160"/>
              <a:gd name="T18" fmla="*/ 9 w 91"/>
              <a:gd name="T19" fmla="*/ 91 h 160"/>
              <a:gd name="T20" fmla="*/ 14 w 91"/>
              <a:gd name="T21" fmla="*/ 97 h 160"/>
              <a:gd name="T22" fmla="*/ 20 w 91"/>
              <a:gd name="T23" fmla="*/ 102 h 160"/>
              <a:gd name="T24" fmla="*/ 28 w 91"/>
              <a:gd name="T25" fmla="*/ 106 h 160"/>
              <a:gd name="T26" fmla="*/ 35 w 91"/>
              <a:gd name="T27" fmla="*/ 108 h 160"/>
              <a:gd name="T28" fmla="*/ 22 w 91"/>
              <a:gd name="T29" fmla="*/ 145 h 160"/>
              <a:gd name="T30" fmla="*/ 18 w 91"/>
              <a:gd name="T31" fmla="*/ 146 h 160"/>
              <a:gd name="T32" fmla="*/ 14 w 91"/>
              <a:gd name="T33" fmla="*/ 148 h 160"/>
              <a:gd name="T34" fmla="*/ 11 w 91"/>
              <a:gd name="T35" fmla="*/ 152 h 160"/>
              <a:gd name="T36" fmla="*/ 10 w 91"/>
              <a:gd name="T37" fmla="*/ 157 h 160"/>
              <a:gd name="T38" fmla="*/ 11 w 91"/>
              <a:gd name="T39" fmla="*/ 159 h 160"/>
              <a:gd name="T40" fmla="*/ 79 w 91"/>
              <a:gd name="T41" fmla="*/ 160 h 160"/>
              <a:gd name="T42" fmla="*/ 80 w 91"/>
              <a:gd name="T43" fmla="*/ 158 h 160"/>
              <a:gd name="T44" fmla="*/ 80 w 91"/>
              <a:gd name="T45" fmla="*/ 155 h 160"/>
              <a:gd name="T46" fmla="*/ 79 w 91"/>
              <a:gd name="T47" fmla="*/ 150 h 160"/>
              <a:gd name="T48" fmla="*/ 75 w 91"/>
              <a:gd name="T49" fmla="*/ 147 h 160"/>
              <a:gd name="T50" fmla="*/ 71 w 91"/>
              <a:gd name="T51" fmla="*/ 145 h 160"/>
              <a:gd name="T52" fmla="*/ 55 w 91"/>
              <a:gd name="T53" fmla="*/ 145 h 160"/>
              <a:gd name="T54" fmla="*/ 60 w 91"/>
              <a:gd name="T55" fmla="*/ 107 h 160"/>
              <a:gd name="T56" fmla="*/ 67 w 91"/>
              <a:gd name="T57" fmla="*/ 104 h 160"/>
              <a:gd name="T58" fmla="*/ 74 w 91"/>
              <a:gd name="T59" fmla="*/ 100 h 160"/>
              <a:gd name="T60" fmla="*/ 79 w 91"/>
              <a:gd name="T61" fmla="*/ 94 h 160"/>
              <a:gd name="T62" fmla="*/ 84 w 91"/>
              <a:gd name="T63" fmla="*/ 88 h 160"/>
              <a:gd name="T64" fmla="*/ 88 w 91"/>
              <a:gd name="T65" fmla="*/ 81 h 160"/>
              <a:gd name="T66" fmla="*/ 90 w 91"/>
              <a:gd name="T67" fmla="*/ 73 h 160"/>
              <a:gd name="T68" fmla="*/ 91 w 91"/>
              <a:gd name="T69" fmla="*/ 65 h 160"/>
              <a:gd name="T70" fmla="*/ 85 w 91"/>
              <a:gd name="T71" fmla="*/ 4 h 160"/>
              <a:gd name="T72" fmla="*/ 84 w 91"/>
              <a:gd name="T73" fmla="*/ 1 h 160"/>
              <a:gd name="T74" fmla="*/ 81 w 91"/>
              <a:gd name="T75" fmla="*/ 0 h 160"/>
              <a:gd name="T76" fmla="*/ 10 w 91"/>
              <a:gd name="T7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91" h="160">
                <a:moveTo>
                  <a:pt x="71" y="15"/>
                </a:moveTo>
                <a:lnTo>
                  <a:pt x="74" y="40"/>
                </a:lnTo>
                <a:lnTo>
                  <a:pt x="17" y="40"/>
                </a:lnTo>
                <a:lnTo>
                  <a:pt x="19" y="15"/>
                </a:lnTo>
                <a:lnTo>
                  <a:pt x="71" y="15"/>
                </a:lnTo>
                <a:lnTo>
                  <a:pt x="71" y="15"/>
                </a:lnTo>
                <a:close/>
                <a:moveTo>
                  <a:pt x="10" y="0"/>
                </a:moveTo>
                <a:lnTo>
                  <a:pt x="8" y="0"/>
                </a:lnTo>
                <a:lnTo>
                  <a:pt x="7" y="1"/>
                </a:lnTo>
                <a:lnTo>
                  <a:pt x="6" y="3"/>
                </a:lnTo>
                <a:lnTo>
                  <a:pt x="5" y="4"/>
                </a:lnTo>
                <a:lnTo>
                  <a:pt x="0" y="60"/>
                </a:lnTo>
                <a:lnTo>
                  <a:pt x="0" y="65"/>
                </a:lnTo>
                <a:lnTo>
                  <a:pt x="0" y="69"/>
                </a:lnTo>
                <a:lnTo>
                  <a:pt x="1" y="73"/>
                </a:lnTo>
                <a:lnTo>
                  <a:pt x="2" y="77"/>
                </a:lnTo>
                <a:lnTo>
                  <a:pt x="3" y="81"/>
                </a:lnTo>
                <a:lnTo>
                  <a:pt x="5" y="84"/>
                </a:lnTo>
                <a:lnTo>
                  <a:pt x="7" y="88"/>
                </a:lnTo>
                <a:lnTo>
                  <a:pt x="9" y="91"/>
                </a:lnTo>
                <a:lnTo>
                  <a:pt x="11" y="94"/>
                </a:lnTo>
                <a:lnTo>
                  <a:pt x="14" y="97"/>
                </a:lnTo>
                <a:lnTo>
                  <a:pt x="17" y="100"/>
                </a:lnTo>
                <a:lnTo>
                  <a:pt x="20" y="102"/>
                </a:lnTo>
                <a:lnTo>
                  <a:pt x="24" y="104"/>
                </a:lnTo>
                <a:lnTo>
                  <a:pt x="28" y="106"/>
                </a:lnTo>
                <a:lnTo>
                  <a:pt x="31" y="107"/>
                </a:lnTo>
                <a:lnTo>
                  <a:pt x="35" y="108"/>
                </a:lnTo>
                <a:lnTo>
                  <a:pt x="35" y="145"/>
                </a:lnTo>
                <a:lnTo>
                  <a:pt x="22" y="145"/>
                </a:lnTo>
                <a:lnTo>
                  <a:pt x="20" y="145"/>
                </a:lnTo>
                <a:lnTo>
                  <a:pt x="18" y="146"/>
                </a:lnTo>
                <a:lnTo>
                  <a:pt x="15" y="147"/>
                </a:lnTo>
                <a:lnTo>
                  <a:pt x="14" y="148"/>
                </a:lnTo>
                <a:lnTo>
                  <a:pt x="12" y="150"/>
                </a:lnTo>
                <a:lnTo>
                  <a:pt x="11" y="152"/>
                </a:lnTo>
                <a:lnTo>
                  <a:pt x="10" y="155"/>
                </a:lnTo>
                <a:lnTo>
                  <a:pt x="10" y="157"/>
                </a:lnTo>
                <a:lnTo>
                  <a:pt x="10" y="158"/>
                </a:lnTo>
                <a:lnTo>
                  <a:pt x="11" y="159"/>
                </a:lnTo>
                <a:lnTo>
                  <a:pt x="11" y="160"/>
                </a:lnTo>
                <a:lnTo>
                  <a:pt x="79" y="160"/>
                </a:lnTo>
                <a:lnTo>
                  <a:pt x="80" y="159"/>
                </a:lnTo>
                <a:lnTo>
                  <a:pt x="80" y="158"/>
                </a:lnTo>
                <a:lnTo>
                  <a:pt x="81" y="157"/>
                </a:lnTo>
                <a:lnTo>
                  <a:pt x="80" y="155"/>
                </a:lnTo>
                <a:lnTo>
                  <a:pt x="80" y="152"/>
                </a:lnTo>
                <a:lnTo>
                  <a:pt x="79" y="150"/>
                </a:lnTo>
                <a:lnTo>
                  <a:pt x="77" y="148"/>
                </a:lnTo>
                <a:lnTo>
                  <a:pt x="75" y="147"/>
                </a:lnTo>
                <a:lnTo>
                  <a:pt x="73" y="146"/>
                </a:lnTo>
                <a:lnTo>
                  <a:pt x="71" y="145"/>
                </a:lnTo>
                <a:lnTo>
                  <a:pt x="68" y="145"/>
                </a:lnTo>
                <a:lnTo>
                  <a:pt x="55" y="145"/>
                </a:lnTo>
                <a:lnTo>
                  <a:pt x="55" y="108"/>
                </a:lnTo>
                <a:lnTo>
                  <a:pt x="60" y="107"/>
                </a:lnTo>
                <a:lnTo>
                  <a:pt x="63" y="106"/>
                </a:lnTo>
                <a:lnTo>
                  <a:pt x="67" y="104"/>
                </a:lnTo>
                <a:lnTo>
                  <a:pt x="70" y="102"/>
                </a:lnTo>
                <a:lnTo>
                  <a:pt x="74" y="100"/>
                </a:lnTo>
                <a:lnTo>
                  <a:pt x="77" y="97"/>
                </a:lnTo>
                <a:lnTo>
                  <a:pt x="79" y="94"/>
                </a:lnTo>
                <a:lnTo>
                  <a:pt x="82" y="91"/>
                </a:lnTo>
                <a:lnTo>
                  <a:pt x="84" y="88"/>
                </a:lnTo>
                <a:lnTo>
                  <a:pt x="86" y="84"/>
                </a:lnTo>
                <a:lnTo>
                  <a:pt x="88" y="81"/>
                </a:lnTo>
                <a:lnTo>
                  <a:pt x="89" y="77"/>
                </a:lnTo>
                <a:lnTo>
                  <a:pt x="90" y="73"/>
                </a:lnTo>
                <a:lnTo>
                  <a:pt x="90" y="69"/>
                </a:lnTo>
                <a:lnTo>
                  <a:pt x="91" y="65"/>
                </a:lnTo>
                <a:lnTo>
                  <a:pt x="90" y="60"/>
                </a:lnTo>
                <a:lnTo>
                  <a:pt x="85" y="4"/>
                </a:lnTo>
                <a:lnTo>
                  <a:pt x="85" y="3"/>
                </a:lnTo>
                <a:lnTo>
                  <a:pt x="84" y="1"/>
                </a:lnTo>
                <a:lnTo>
                  <a:pt x="82" y="0"/>
                </a:lnTo>
                <a:lnTo>
                  <a:pt x="81" y="0"/>
                </a:lnTo>
                <a:lnTo>
                  <a:pt x="10" y="0"/>
                </a:lnTo>
                <a:lnTo>
                  <a:pt x="1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A2499B4C-FFE4-2866-CAA4-41141A8A65FD}"/>
              </a:ext>
            </a:extLst>
          </p:cNvPr>
          <p:cNvSpPr>
            <a:spLocks noEditPoints="1"/>
          </p:cNvSpPr>
          <p:nvPr/>
        </p:nvSpPr>
        <p:spPr bwMode="auto">
          <a:xfrm>
            <a:off x="7373938" y="4125913"/>
            <a:ext cx="198438" cy="254000"/>
          </a:xfrm>
          <a:custGeom>
            <a:avLst/>
            <a:gdLst>
              <a:gd name="T0" fmla="*/ 98 w 125"/>
              <a:gd name="T1" fmla="*/ 2 h 160"/>
              <a:gd name="T2" fmla="*/ 91 w 125"/>
              <a:gd name="T3" fmla="*/ 7 h 160"/>
              <a:gd name="T4" fmla="*/ 89 w 125"/>
              <a:gd name="T5" fmla="*/ 16 h 160"/>
              <a:gd name="T6" fmla="*/ 91 w 125"/>
              <a:gd name="T7" fmla="*/ 25 h 160"/>
              <a:gd name="T8" fmla="*/ 98 w 125"/>
              <a:gd name="T9" fmla="*/ 31 h 160"/>
              <a:gd name="T10" fmla="*/ 111 w 125"/>
              <a:gd name="T11" fmla="*/ 31 h 160"/>
              <a:gd name="T12" fmla="*/ 118 w 125"/>
              <a:gd name="T13" fmla="*/ 25 h 160"/>
              <a:gd name="T14" fmla="*/ 120 w 125"/>
              <a:gd name="T15" fmla="*/ 16 h 160"/>
              <a:gd name="T16" fmla="*/ 118 w 125"/>
              <a:gd name="T17" fmla="*/ 7 h 160"/>
              <a:gd name="T18" fmla="*/ 111 w 125"/>
              <a:gd name="T19" fmla="*/ 2 h 160"/>
              <a:gd name="T20" fmla="*/ 105 w 125"/>
              <a:gd name="T21" fmla="*/ 0 h 160"/>
              <a:gd name="T22" fmla="*/ 46 w 125"/>
              <a:gd name="T23" fmla="*/ 9 h 160"/>
              <a:gd name="T24" fmla="*/ 20 w 125"/>
              <a:gd name="T25" fmla="*/ 31 h 160"/>
              <a:gd name="T26" fmla="*/ 19 w 125"/>
              <a:gd name="T27" fmla="*/ 36 h 160"/>
              <a:gd name="T28" fmla="*/ 20 w 125"/>
              <a:gd name="T29" fmla="*/ 41 h 160"/>
              <a:gd name="T30" fmla="*/ 24 w 125"/>
              <a:gd name="T31" fmla="*/ 45 h 160"/>
              <a:gd name="T32" fmla="*/ 31 w 125"/>
              <a:gd name="T33" fmla="*/ 46 h 160"/>
              <a:gd name="T34" fmla="*/ 51 w 125"/>
              <a:gd name="T35" fmla="*/ 29 h 160"/>
              <a:gd name="T36" fmla="*/ 33 w 125"/>
              <a:gd name="T37" fmla="*/ 65 h 160"/>
              <a:gd name="T38" fmla="*/ 15 w 125"/>
              <a:gd name="T39" fmla="*/ 76 h 160"/>
              <a:gd name="T40" fmla="*/ 37 w 125"/>
              <a:gd name="T41" fmla="*/ 82 h 160"/>
              <a:gd name="T42" fmla="*/ 53 w 125"/>
              <a:gd name="T43" fmla="*/ 80 h 160"/>
              <a:gd name="T44" fmla="*/ 66 w 125"/>
              <a:gd name="T45" fmla="*/ 85 h 160"/>
              <a:gd name="T46" fmla="*/ 75 w 125"/>
              <a:gd name="T47" fmla="*/ 95 h 160"/>
              <a:gd name="T48" fmla="*/ 79 w 125"/>
              <a:gd name="T49" fmla="*/ 107 h 160"/>
              <a:gd name="T50" fmla="*/ 78 w 125"/>
              <a:gd name="T51" fmla="*/ 120 h 160"/>
              <a:gd name="T52" fmla="*/ 71 w 125"/>
              <a:gd name="T53" fmla="*/ 132 h 160"/>
              <a:gd name="T54" fmla="*/ 89 w 125"/>
              <a:gd name="T55" fmla="*/ 137 h 160"/>
              <a:gd name="T56" fmla="*/ 95 w 125"/>
              <a:gd name="T57" fmla="*/ 125 h 160"/>
              <a:gd name="T58" fmla="*/ 97 w 125"/>
              <a:gd name="T59" fmla="*/ 111 h 160"/>
              <a:gd name="T60" fmla="*/ 94 w 125"/>
              <a:gd name="T61" fmla="*/ 95 h 160"/>
              <a:gd name="T62" fmla="*/ 102 w 125"/>
              <a:gd name="T63" fmla="*/ 127 h 160"/>
              <a:gd name="T64" fmla="*/ 103 w 125"/>
              <a:gd name="T65" fmla="*/ 133 h 160"/>
              <a:gd name="T66" fmla="*/ 107 w 125"/>
              <a:gd name="T67" fmla="*/ 137 h 160"/>
              <a:gd name="T68" fmla="*/ 116 w 125"/>
              <a:gd name="T69" fmla="*/ 137 h 160"/>
              <a:gd name="T70" fmla="*/ 120 w 125"/>
              <a:gd name="T71" fmla="*/ 133 h 160"/>
              <a:gd name="T72" fmla="*/ 125 w 125"/>
              <a:gd name="T73" fmla="*/ 80 h 160"/>
              <a:gd name="T74" fmla="*/ 123 w 125"/>
              <a:gd name="T75" fmla="*/ 74 h 160"/>
              <a:gd name="T76" fmla="*/ 119 w 125"/>
              <a:gd name="T77" fmla="*/ 70 h 160"/>
              <a:gd name="T78" fmla="*/ 82 w 125"/>
              <a:gd name="T79" fmla="*/ 72 h 160"/>
              <a:gd name="T80" fmla="*/ 101 w 125"/>
              <a:gd name="T81" fmla="*/ 49 h 160"/>
              <a:gd name="T82" fmla="*/ 103 w 125"/>
              <a:gd name="T83" fmla="*/ 42 h 160"/>
              <a:gd name="T84" fmla="*/ 100 w 125"/>
              <a:gd name="T85" fmla="*/ 36 h 160"/>
              <a:gd name="T86" fmla="*/ 51 w 125"/>
              <a:gd name="T87" fmla="*/ 8 h 160"/>
              <a:gd name="T88" fmla="*/ 10 w 125"/>
              <a:gd name="T89" fmla="*/ 81 h 160"/>
              <a:gd name="T90" fmla="*/ 4 w 125"/>
              <a:gd name="T91" fmla="*/ 91 h 160"/>
              <a:gd name="T92" fmla="*/ 0 w 125"/>
              <a:gd name="T93" fmla="*/ 103 h 160"/>
              <a:gd name="T94" fmla="*/ 0 w 125"/>
              <a:gd name="T95" fmla="*/ 119 h 160"/>
              <a:gd name="T96" fmla="*/ 8 w 125"/>
              <a:gd name="T97" fmla="*/ 138 h 160"/>
              <a:gd name="T98" fmla="*/ 21 w 125"/>
              <a:gd name="T99" fmla="*/ 152 h 160"/>
              <a:gd name="T100" fmla="*/ 39 w 125"/>
              <a:gd name="T101" fmla="*/ 159 h 160"/>
              <a:gd name="T102" fmla="*/ 59 w 125"/>
              <a:gd name="T103" fmla="*/ 159 h 160"/>
              <a:gd name="T104" fmla="*/ 78 w 125"/>
              <a:gd name="T105" fmla="*/ 150 h 160"/>
              <a:gd name="T106" fmla="*/ 57 w 125"/>
              <a:gd name="T107" fmla="*/ 141 h 160"/>
              <a:gd name="T108" fmla="*/ 44 w 125"/>
              <a:gd name="T109" fmla="*/ 143 h 160"/>
              <a:gd name="T110" fmla="*/ 32 w 125"/>
              <a:gd name="T111" fmla="*/ 138 h 160"/>
              <a:gd name="T112" fmla="*/ 23 w 125"/>
              <a:gd name="T113" fmla="*/ 129 h 160"/>
              <a:gd name="T114" fmla="*/ 18 w 125"/>
              <a:gd name="T115" fmla="*/ 118 h 160"/>
              <a:gd name="T116" fmla="*/ 18 w 125"/>
              <a:gd name="T117" fmla="*/ 106 h 160"/>
              <a:gd name="T118" fmla="*/ 22 w 125"/>
              <a:gd name="T119" fmla="*/ 94 h 160"/>
              <a:gd name="T120" fmla="*/ 10 w 125"/>
              <a:gd name="T121" fmla="*/ 8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25" h="160">
                <a:moveTo>
                  <a:pt x="105" y="0"/>
                </a:moveTo>
                <a:lnTo>
                  <a:pt x="101" y="1"/>
                </a:lnTo>
                <a:lnTo>
                  <a:pt x="98" y="2"/>
                </a:lnTo>
                <a:lnTo>
                  <a:pt x="96" y="3"/>
                </a:lnTo>
                <a:lnTo>
                  <a:pt x="93" y="5"/>
                </a:lnTo>
                <a:lnTo>
                  <a:pt x="91" y="7"/>
                </a:lnTo>
                <a:lnTo>
                  <a:pt x="90" y="10"/>
                </a:lnTo>
                <a:lnTo>
                  <a:pt x="89" y="13"/>
                </a:lnTo>
                <a:lnTo>
                  <a:pt x="89" y="16"/>
                </a:lnTo>
                <a:lnTo>
                  <a:pt x="89" y="19"/>
                </a:lnTo>
                <a:lnTo>
                  <a:pt x="90" y="22"/>
                </a:lnTo>
                <a:lnTo>
                  <a:pt x="91" y="25"/>
                </a:lnTo>
                <a:lnTo>
                  <a:pt x="93" y="27"/>
                </a:lnTo>
                <a:lnTo>
                  <a:pt x="96" y="29"/>
                </a:lnTo>
                <a:lnTo>
                  <a:pt x="98" y="31"/>
                </a:lnTo>
                <a:lnTo>
                  <a:pt x="101" y="32"/>
                </a:lnTo>
                <a:lnTo>
                  <a:pt x="108" y="32"/>
                </a:lnTo>
                <a:lnTo>
                  <a:pt x="111" y="31"/>
                </a:lnTo>
                <a:lnTo>
                  <a:pt x="113" y="29"/>
                </a:lnTo>
                <a:lnTo>
                  <a:pt x="116" y="27"/>
                </a:lnTo>
                <a:lnTo>
                  <a:pt x="118" y="25"/>
                </a:lnTo>
                <a:lnTo>
                  <a:pt x="119" y="22"/>
                </a:lnTo>
                <a:lnTo>
                  <a:pt x="120" y="19"/>
                </a:lnTo>
                <a:lnTo>
                  <a:pt x="120" y="16"/>
                </a:lnTo>
                <a:lnTo>
                  <a:pt x="120" y="13"/>
                </a:lnTo>
                <a:lnTo>
                  <a:pt x="119" y="10"/>
                </a:lnTo>
                <a:lnTo>
                  <a:pt x="118" y="7"/>
                </a:lnTo>
                <a:lnTo>
                  <a:pt x="116" y="5"/>
                </a:lnTo>
                <a:lnTo>
                  <a:pt x="113" y="3"/>
                </a:lnTo>
                <a:lnTo>
                  <a:pt x="111" y="2"/>
                </a:lnTo>
                <a:lnTo>
                  <a:pt x="108" y="1"/>
                </a:lnTo>
                <a:lnTo>
                  <a:pt x="105" y="0"/>
                </a:lnTo>
                <a:lnTo>
                  <a:pt x="105" y="0"/>
                </a:lnTo>
                <a:lnTo>
                  <a:pt x="105" y="0"/>
                </a:lnTo>
                <a:close/>
                <a:moveTo>
                  <a:pt x="48" y="8"/>
                </a:moveTo>
                <a:lnTo>
                  <a:pt x="46" y="9"/>
                </a:lnTo>
                <a:lnTo>
                  <a:pt x="43" y="10"/>
                </a:lnTo>
                <a:lnTo>
                  <a:pt x="22" y="29"/>
                </a:lnTo>
                <a:lnTo>
                  <a:pt x="20" y="31"/>
                </a:lnTo>
                <a:lnTo>
                  <a:pt x="19" y="33"/>
                </a:lnTo>
                <a:lnTo>
                  <a:pt x="19" y="34"/>
                </a:lnTo>
                <a:lnTo>
                  <a:pt x="19" y="36"/>
                </a:lnTo>
                <a:lnTo>
                  <a:pt x="19" y="38"/>
                </a:lnTo>
                <a:lnTo>
                  <a:pt x="19" y="40"/>
                </a:lnTo>
                <a:lnTo>
                  <a:pt x="20" y="41"/>
                </a:lnTo>
                <a:lnTo>
                  <a:pt x="21" y="43"/>
                </a:lnTo>
                <a:lnTo>
                  <a:pt x="22" y="44"/>
                </a:lnTo>
                <a:lnTo>
                  <a:pt x="24" y="45"/>
                </a:lnTo>
                <a:lnTo>
                  <a:pt x="26" y="45"/>
                </a:lnTo>
                <a:lnTo>
                  <a:pt x="27" y="46"/>
                </a:lnTo>
                <a:lnTo>
                  <a:pt x="31" y="46"/>
                </a:lnTo>
                <a:lnTo>
                  <a:pt x="33" y="45"/>
                </a:lnTo>
                <a:lnTo>
                  <a:pt x="34" y="43"/>
                </a:lnTo>
                <a:lnTo>
                  <a:pt x="51" y="29"/>
                </a:lnTo>
                <a:lnTo>
                  <a:pt x="64" y="37"/>
                </a:lnTo>
                <a:lnTo>
                  <a:pt x="40" y="63"/>
                </a:lnTo>
                <a:lnTo>
                  <a:pt x="33" y="65"/>
                </a:lnTo>
                <a:lnTo>
                  <a:pt x="27" y="68"/>
                </a:lnTo>
                <a:lnTo>
                  <a:pt x="20" y="72"/>
                </a:lnTo>
                <a:lnTo>
                  <a:pt x="15" y="76"/>
                </a:lnTo>
                <a:lnTo>
                  <a:pt x="27" y="88"/>
                </a:lnTo>
                <a:lnTo>
                  <a:pt x="32" y="85"/>
                </a:lnTo>
                <a:lnTo>
                  <a:pt x="37" y="82"/>
                </a:lnTo>
                <a:lnTo>
                  <a:pt x="42" y="81"/>
                </a:lnTo>
                <a:lnTo>
                  <a:pt x="48" y="80"/>
                </a:lnTo>
                <a:lnTo>
                  <a:pt x="53" y="80"/>
                </a:lnTo>
                <a:lnTo>
                  <a:pt x="58" y="82"/>
                </a:lnTo>
                <a:lnTo>
                  <a:pt x="62" y="83"/>
                </a:lnTo>
                <a:lnTo>
                  <a:pt x="66" y="85"/>
                </a:lnTo>
                <a:lnTo>
                  <a:pt x="69" y="88"/>
                </a:lnTo>
                <a:lnTo>
                  <a:pt x="72" y="91"/>
                </a:lnTo>
                <a:lnTo>
                  <a:pt x="75" y="95"/>
                </a:lnTo>
                <a:lnTo>
                  <a:pt x="77" y="99"/>
                </a:lnTo>
                <a:lnTo>
                  <a:pt x="78" y="103"/>
                </a:lnTo>
                <a:lnTo>
                  <a:pt x="79" y="107"/>
                </a:lnTo>
                <a:lnTo>
                  <a:pt x="80" y="111"/>
                </a:lnTo>
                <a:lnTo>
                  <a:pt x="79" y="116"/>
                </a:lnTo>
                <a:lnTo>
                  <a:pt x="78" y="120"/>
                </a:lnTo>
                <a:lnTo>
                  <a:pt x="76" y="124"/>
                </a:lnTo>
                <a:lnTo>
                  <a:pt x="74" y="128"/>
                </a:lnTo>
                <a:lnTo>
                  <a:pt x="71" y="132"/>
                </a:lnTo>
                <a:lnTo>
                  <a:pt x="84" y="145"/>
                </a:lnTo>
                <a:lnTo>
                  <a:pt x="87" y="141"/>
                </a:lnTo>
                <a:lnTo>
                  <a:pt x="89" y="137"/>
                </a:lnTo>
                <a:lnTo>
                  <a:pt x="92" y="133"/>
                </a:lnTo>
                <a:lnTo>
                  <a:pt x="94" y="129"/>
                </a:lnTo>
                <a:lnTo>
                  <a:pt x="95" y="125"/>
                </a:lnTo>
                <a:lnTo>
                  <a:pt x="96" y="121"/>
                </a:lnTo>
                <a:lnTo>
                  <a:pt x="97" y="116"/>
                </a:lnTo>
                <a:lnTo>
                  <a:pt x="97" y="111"/>
                </a:lnTo>
                <a:lnTo>
                  <a:pt x="97" y="106"/>
                </a:lnTo>
                <a:lnTo>
                  <a:pt x="96" y="100"/>
                </a:lnTo>
                <a:lnTo>
                  <a:pt x="94" y="95"/>
                </a:lnTo>
                <a:lnTo>
                  <a:pt x="92" y="90"/>
                </a:lnTo>
                <a:lnTo>
                  <a:pt x="105" y="89"/>
                </a:lnTo>
                <a:lnTo>
                  <a:pt x="102" y="127"/>
                </a:lnTo>
                <a:lnTo>
                  <a:pt x="102" y="130"/>
                </a:lnTo>
                <a:lnTo>
                  <a:pt x="102" y="131"/>
                </a:lnTo>
                <a:lnTo>
                  <a:pt x="103" y="133"/>
                </a:lnTo>
                <a:lnTo>
                  <a:pt x="104" y="135"/>
                </a:lnTo>
                <a:lnTo>
                  <a:pt x="106" y="136"/>
                </a:lnTo>
                <a:lnTo>
                  <a:pt x="107" y="137"/>
                </a:lnTo>
                <a:lnTo>
                  <a:pt x="109" y="137"/>
                </a:lnTo>
                <a:lnTo>
                  <a:pt x="114" y="137"/>
                </a:lnTo>
                <a:lnTo>
                  <a:pt x="116" y="137"/>
                </a:lnTo>
                <a:lnTo>
                  <a:pt x="117" y="136"/>
                </a:lnTo>
                <a:lnTo>
                  <a:pt x="118" y="134"/>
                </a:lnTo>
                <a:lnTo>
                  <a:pt x="120" y="133"/>
                </a:lnTo>
                <a:lnTo>
                  <a:pt x="120" y="131"/>
                </a:lnTo>
                <a:lnTo>
                  <a:pt x="121" y="129"/>
                </a:lnTo>
                <a:lnTo>
                  <a:pt x="125" y="80"/>
                </a:lnTo>
                <a:lnTo>
                  <a:pt x="125" y="78"/>
                </a:lnTo>
                <a:lnTo>
                  <a:pt x="124" y="76"/>
                </a:lnTo>
                <a:lnTo>
                  <a:pt x="123" y="74"/>
                </a:lnTo>
                <a:lnTo>
                  <a:pt x="122" y="73"/>
                </a:lnTo>
                <a:lnTo>
                  <a:pt x="121" y="71"/>
                </a:lnTo>
                <a:lnTo>
                  <a:pt x="119" y="70"/>
                </a:lnTo>
                <a:lnTo>
                  <a:pt x="117" y="70"/>
                </a:lnTo>
                <a:lnTo>
                  <a:pt x="115" y="70"/>
                </a:lnTo>
                <a:lnTo>
                  <a:pt x="82" y="72"/>
                </a:lnTo>
                <a:lnTo>
                  <a:pt x="82" y="72"/>
                </a:lnTo>
                <a:lnTo>
                  <a:pt x="100" y="51"/>
                </a:lnTo>
                <a:lnTo>
                  <a:pt x="101" y="49"/>
                </a:lnTo>
                <a:lnTo>
                  <a:pt x="102" y="47"/>
                </a:lnTo>
                <a:lnTo>
                  <a:pt x="103" y="44"/>
                </a:lnTo>
                <a:lnTo>
                  <a:pt x="103" y="42"/>
                </a:lnTo>
                <a:lnTo>
                  <a:pt x="102" y="40"/>
                </a:lnTo>
                <a:lnTo>
                  <a:pt x="101" y="38"/>
                </a:lnTo>
                <a:lnTo>
                  <a:pt x="100" y="36"/>
                </a:lnTo>
                <a:lnTo>
                  <a:pt x="98" y="34"/>
                </a:lnTo>
                <a:lnTo>
                  <a:pt x="54" y="9"/>
                </a:lnTo>
                <a:lnTo>
                  <a:pt x="51" y="8"/>
                </a:lnTo>
                <a:lnTo>
                  <a:pt x="48" y="8"/>
                </a:lnTo>
                <a:lnTo>
                  <a:pt x="48" y="8"/>
                </a:lnTo>
                <a:close/>
                <a:moveTo>
                  <a:pt x="10" y="81"/>
                </a:moveTo>
                <a:lnTo>
                  <a:pt x="8" y="85"/>
                </a:lnTo>
                <a:lnTo>
                  <a:pt x="6" y="88"/>
                </a:lnTo>
                <a:lnTo>
                  <a:pt x="4" y="91"/>
                </a:lnTo>
                <a:lnTo>
                  <a:pt x="2" y="95"/>
                </a:lnTo>
                <a:lnTo>
                  <a:pt x="1" y="99"/>
                </a:lnTo>
                <a:lnTo>
                  <a:pt x="0" y="103"/>
                </a:lnTo>
                <a:lnTo>
                  <a:pt x="0" y="107"/>
                </a:lnTo>
                <a:lnTo>
                  <a:pt x="0" y="111"/>
                </a:lnTo>
                <a:lnTo>
                  <a:pt x="0" y="119"/>
                </a:lnTo>
                <a:lnTo>
                  <a:pt x="2" y="126"/>
                </a:lnTo>
                <a:lnTo>
                  <a:pt x="4" y="132"/>
                </a:lnTo>
                <a:lnTo>
                  <a:pt x="8" y="138"/>
                </a:lnTo>
                <a:lnTo>
                  <a:pt x="12" y="144"/>
                </a:lnTo>
                <a:lnTo>
                  <a:pt x="16" y="148"/>
                </a:lnTo>
                <a:lnTo>
                  <a:pt x="21" y="152"/>
                </a:lnTo>
                <a:lnTo>
                  <a:pt x="27" y="155"/>
                </a:lnTo>
                <a:lnTo>
                  <a:pt x="33" y="158"/>
                </a:lnTo>
                <a:lnTo>
                  <a:pt x="39" y="159"/>
                </a:lnTo>
                <a:lnTo>
                  <a:pt x="46" y="160"/>
                </a:lnTo>
                <a:lnTo>
                  <a:pt x="53" y="160"/>
                </a:lnTo>
                <a:lnTo>
                  <a:pt x="59" y="159"/>
                </a:lnTo>
                <a:lnTo>
                  <a:pt x="66" y="157"/>
                </a:lnTo>
                <a:lnTo>
                  <a:pt x="72" y="154"/>
                </a:lnTo>
                <a:lnTo>
                  <a:pt x="78" y="150"/>
                </a:lnTo>
                <a:lnTo>
                  <a:pt x="66" y="137"/>
                </a:lnTo>
                <a:lnTo>
                  <a:pt x="62" y="140"/>
                </a:lnTo>
                <a:lnTo>
                  <a:pt x="57" y="141"/>
                </a:lnTo>
                <a:lnTo>
                  <a:pt x="53" y="142"/>
                </a:lnTo>
                <a:lnTo>
                  <a:pt x="48" y="143"/>
                </a:lnTo>
                <a:lnTo>
                  <a:pt x="44" y="143"/>
                </a:lnTo>
                <a:lnTo>
                  <a:pt x="39" y="142"/>
                </a:lnTo>
                <a:lnTo>
                  <a:pt x="35" y="140"/>
                </a:lnTo>
                <a:lnTo>
                  <a:pt x="32" y="138"/>
                </a:lnTo>
                <a:lnTo>
                  <a:pt x="28" y="136"/>
                </a:lnTo>
                <a:lnTo>
                  <a:pt x="25" y="132"/>
                </a:lnTo>
                <a:lnTo>
                  <a:pt x="23" y="129"/>
                </a:lnTo>
                <a:lnTo>
                  <a:pt x="21" y="126"/>
                </a:lnTo>
                <a:lnTo>
                  <a:pt x="19" y="122"/>
                </a:lnTo>
                <a:lnTo>
                  <a:pt x="18" y="118"/>
                </a:lnTo>
                <a:lnTo>
                  <a:pt x="17" y="114"/>
                </a:lnTo>
                <a:lnTo>
                  <a:pt x="17" y="110"/>
                </a:lnTo>
                <a:lnTo>
                  <a:pt x="18" y="106"/>
                </a:lnTo>
                <a:lnTo>
                  <a:pt x="19" y="102"/>
                </a:lnTo>
                <a:lnTo>
                  <a:pt x="20" y="98"/>
                </a:lnTo>
                <a:lnTo>
                  <a:pt x="22" y="94"/>
                </a:lnTo>
                <a:lnTo>
                  <a:pt x="10" y="81"/>
                </a:lnTo>
                <a:lnTo>
                  <a:pt x="10" y="81"/>
                </a:lnTo>
                <a:lnTo>
                  <a:pt x="10" y="8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9B4C7684-71FC-BEB0-DC68-A851E03DFDC7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4154488"/>
            <a:ext cx="254000" cy="198438"/>
          </a:xfrm>
          <a:custGeom>
            <a:avLst/>
            <a:gdLst>
              <a:gd name="T0" fmla="*/ 142 w 160"/>
              <a:gd name="T1" fmla="*/ 37 h 125"/>
              <a:gd name="T2" fmla="*/ 142 w 160"/>
              <a:gd name="T3" fmla="*/ 43 h 125"/>
              <a:gd name="T4" fmla="*/ 140 w 160"/>
              <a:gd name="T5" fmla="*/ 44 h 125"/>
              <a:gd name="T6" fmla="*/ 99 w 160"/>
              <a:gd name="T7" fmla="*/ 43 h 125"/>
              <a:gd name="T8" fmla="*/ 98 w 160"/>
              <a:gd name="T9" fmla="*/ 38 h 125"/>
              <a:gd name="T10" fmla="*/ 100 w 160"/>
              <a:gd name="T11" fmla="*/ 35 h 125"/>
              <a:gd name="T12" fmla="*/ 49 w 160"/>
              <a:gd name="T13" fmla="*/ 26 h 125"/>
              <a:gd name="T14" fmla="*/ 59 w 160"/>
              <a:gd name="T15" fmla="*/ 30 h 125"/>
              <a:gd name="T16" fmla="*/ 66 w 160"/>
              <a:gd name="T17" fmla="*/ 37 h 125"/>
              <a:gd name="T18" fmla="*/ 66 w 160"/>
              <a:gd name="T19" fmla="*/ 48 h 125"/>
              <a:gd name="T20" fmla="*/ 62 w 160"/>
              <a:gd name="T21" fmla="*/ 57 h 125"/>
              <a:gd name="T22" fmla="*/ 53 w 160"/>
              <a:gd name="T23" fmla="*/ 62 h 125"/>
              <a:gd name="T24" fmla="*/ 39 w 160"/>
              <a:gd name="T25" fmla="*/ 59 h 125"/>
              <a:gd name="T26" fmla="*/ 33 w 160"/>
              <a:gd name="T27" fmla="*/ 51 h 125"/>
              <a:gd name="T28" fmla="*/ 32 w 160"/>
              <a:gd name="T29" fmla="*/ 41 h 125"/>
              <a:gd name="T30" fmla="*/ 37 w 160"/>
              <a:gd name="T31" fmla="*/ 31 h 125"/>
              <a:gd name="T32" fmla="*/ 45 w 160"/>
              <a:gd name="T33" fmla="*/ 27 h 125"/>
              <a:gd name="T34" fmla="*/ 49 w 160"/>
              <a:gd name="T35" fmla="*/ 26 h 125"/>
              <a:gd name="T36" fmla="*/ 142 w 160"/>
              <a:gd name="T37" fmla="*/ 55 h 125"/>
              <a:gd name="T38" fmla="*/ 142 w 160"/>
              <a:gd name="T39" fmla="*/ 61 h 125"/>
              <a:gd name="T40" fmla="*/ 100 w 160"/>
              <a:gd name="T41" fmla="*/ 62 h 125"/>
              <a:gd name="T42" fmla="*/ 98 w 160"/>
              <a:gd name="T43" fmla="*/ 60 h 125"/>
              <a:gd name="T44" fmla="*/ 99 w 160"/>
              <a:gd name="T45" fmla="*/ 54 h 125"/>
              <a:gd name="T46" fmla="*/ 141 w 160"/>
              <a:gd name="T47" fmla="*/ 53 h 125"/>
              <a:gd name="T48" fmla="*/ 142 w 160"/>
              <a:gd name="T49" fmla="*/ 72 h 125"/>
              <a:gd name="T50" fmla="*/ 142 w 160"/>
              <a:gd name="T51" fmla="*/ 78 h 125"/>
              <a:gd name="T52" fmla="*/ 141 w 160"/>
              <a:gd name="T53" fmla="*/ 80 h 125"/>
              <a:gd name="T54" fmla="*/ 98 w 160"/>
              <a:gd name="T55" fmla="*/ 78 h 125"/>
              <a:gd name="T56" fmla="*/ 98 w 160"/>
              <a:gd name="T57" fmla="*/ 72 h 125"/>
              <a:gd name="T58" fmla="*/ 100 w 160"/>
              <a:gd name="T59" fmla="*/ 71 h 125"/>
              <a:gd name="T60" fmla="*/ 62 w 160"/>
              <a:gd name="T61" fmla="*/ 71 h 125"/>
              <a:gd name="T62" fmla="*/ 72 w 160"/>
              <a:gd name="T63" fmla="*/ 74 h 125"/>
              <a:gd name="T64" fmla="*/ 79 w 160"/>
              <a:gd name="T65" fmla="*/ 81 h 125"/>
              <a:gd name="T66" fmla="*/ 80 w 160"/>
              <a:gd name="T67" fmla="*/ 92 h 125"/>
              <a:gd name="T68" fmla="*/ 76 w 160"/>
              <a:gd name="T69" fmla="*/ 97 h 125"/>
              <a:gd name="T70" fmla="*/ 22 w 160"/>
              <a:gd name="T71" fmla="*/ 97 h 125"/>
              <a:gd name="T72" fmla="*/ 18 w 160"/>
              <a:gd name="T73" fmla="*/ 92 h 125"/>
              <a:gd name="T74" fmla="*/ 20 w 160"/>
              <a:gd name="T75" fmla="*/ 81 h 125"/>
              <a:gd name="T76" fmla="*/ 26 w 160"/>
              <a:gd name="T77" fmla="*/ 74 h 125"/>
              <a:gd name="T78" fmla="*/ 37 w 160"/>
              <a:gd name="T79" fmla="*/ 71 h 125"/>
              <a:gd name="T80" fmla="*/ 43 w 160"/>
              <a:gd name="T81" fmla="*/ 73 h 125"/>
              <a:gd name="T82" fmla="*/ 55 w 160"/>
              <a:gd name="T83" fmla="*/ 73 h 125"/>
              <a:gd name="T84" fmla="*/ 62 w 160"/>
              <a:gd name="T85" fmla="*/ 71 h 125"/>
              <a:gd name="T86" fmla="*/ 11 w 160"/>
              <a:gd name="T87" fmla="*/ 0 h 125"/>
              <a:gd name="T88" fmla="*/ 4 w 160"/>
              <a:gd name="T89" fmla="*/ 4 h 125"/>
              <a:gd name="T90" fmla="*/ 0 w 160"/>
              <a:gd name="T91" fmla="*/ 10 h 125"/>
              <a:gd name="T92" fmla="*/ 0 w 160"/>
              <a:gd name="T93" fmla="*/ 114 h 125"/>
              <a:gd name="T94" fmla="*/ 4 w 160"/>
              <a:gd name="T95" fmla="*/ 121 h 125"/>
              <a:gd name="T96" fmla="*/ 11 w 160"/>
              <a:gd name="T97" fmla="*/ 124 h 125"/>
              <a:gd name="T98" fmla="*/ 150 w 160"/>
              <a:gd name="T99" fmla="*/ 124 h 125"/>
              <a:gd name="T100" fmla="*/ 156 w 160"/>
              <a:gd name="T101" fmla="*/ 121 h 125"/>
              <a:gd name="T102" fmla="*/ 160 w 160"/>
              <a:gd name="T103" fmla="*/ 114 h 125"/>
              <a:gd name="T104" fmla="*/ 160 w 160"/>
              <a:gd name="T105" fmla="*/ 10 h 125"/>
              <a:gd name="T106" fmla="*/ 156 w 160"/>
              <a:gd name="T107" fmla="*/ 4 h 125"/>
              <a:gd name="T108" fmla="*/ 150 w 160"/>
              <a:gd name="T109" fmla="*/ 0 h 125"/>
              <a:gd name="T110" fmla="*/ 14 w 160"/>
              <a:gd name="T111" fmla="*/ 0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25">
                <a:moveTo>
                  <a:pt x="141" y="35"/>
                </a:moveTo>
                <a:lnTo>
                  <a:pt x="142" y="36"/>
                </a:lnTo>
                <a:lnTo>
                  <a:pt x="142" y="37"/>
                </a:lnTo>
                <a:lnTo>
                  <a:pt x="142" y="38"/>
                </a:lnTo>
                <a:lnTo>
                  <a:pt x="142" y="42"/>
                </a:lnTo>
                <a:lnTo>
                  <a:pt x="142" y="43"/>
                </a:lnTo>
                <a:lnTo>
                  <a:pt x="142" y="43"/>
                </a:lnTo>
                <a:lnTo>
                  <a:pt x="141" y="44"/>
                </a:lnTo>
                <a:lnTo>
                  <a:pt x="140" y="44"/>
                </a:lnTo>
                <a:lnTo>
                  <a:pt x="100" y="44"/>
                </a:lnTo>
                <a:lnTo>
                  <a:pt x="100" y="44"/>
                </a:lnTo>
                <a:lnTo>
                  <a:pt x="99" y="43"/>
                </a:lnTo>
                <a:lnTo>
                  <a:pt x="98" y="43"/>
                </a:lnTo>
                <a:lnTo>
                  <a:pt x="98" y="42"/>
                </a:lnTo>
                <a:lnTo>
                  <a:pt x="98" y="38"/>
                </a:lnTo>
                <a:lnTo>
                  <a:pt x="98" y="37"/>
                </a:lnTo>
                <a:lnTo>
                  <a:pt x="99" y="36"/>
                </a:lnTo>
                <a:lnTo>
                  <a:pt x="100" y="35"/>
                </a:lnTo>
                <a:lnTo>
                  <a:pt x="141" y="35"/>
                </a:lnTo>
                <a:lnTo>
                  <a:pt x="141" y="35"/>
                </a:lnTo>
                <a:close/>
                <a:moveTo>
                  <a:pt x="49" y="26"/>
                </a:moveTo>
                <a:lnTo>
                  <a:pt x="53" y="27"/>
                </a:lnTo>
                <a:lnTo>
                  <a:pt x="56" y="28"/>
                </a:lnTo>
                <a:lnTo>
                  <a:pt x="59" y="30"/>
                </a:lnTo>
                <a:lnTo>
                  <a:pt x="62" y="31"/>
                </a:lnTo>
                <a:lnTo>
                  <a:pt x="64" y="34"/>
                </a:lnTo>
                <a:lnTo>
                  <a:pt x="66" y="37"/>
                </a:lnTo>
                <a:lnTo>
                  <a:pt x="66" y="41"/>
                </a:lnTo>
                <a:lnTo>
                  <a:pt x="67" y="44"/>
                </a:lnTo>
                <a:lnTo>
                  <a:pt x="66" y="48"/>
                </a:lnTo>
                <a:lnTo>
                  <a:pt x="66" y="51"/>
                </a:lnTo>
                <a:lnTo>
                  <a:pt x="64" y="54"/>
                </a:lnTo>
                <a:lnTo>
                  <a:pt x="62" y="57"/>
                </a:lnTo>
                <a:lnTo>
                  <a:pt x="59" y="59"/>
                </a:lnTo>
                <a:lnTo>
                  <a:pt x="56" y="61"/>
                </a:lnTo>
                <a:lnTo>
                  <a:pt x="53" y="62"/>
                </a:lnTo>
                <a:lnTo>
                  <a:pt x="45" y="62"/>
                </a:lnTo>
                <a:lnTo>
                  <a:pt x="42" y="61"/>
                </a:lnTo>
                <a:lnTo>
                  <a:pt x="39" y="59"/>
                </a:lnTo>
                <a:lnTo>
                  <a:pt x="37" y="57"/>
                </a:lnTo>
                <a:lnTo>
                  <a:pt x="34" y="54"/>
                </a:lnTo>
                <a:lnTo>
                  <a:pt x="33" y="51"/>
                </a:lnTo>
                <a:lnTo>
                  <a:pt x="32" y="48"/>
                </a:lnTo>
                <a:lnTo>
                  <a:pt x="31" y="44"/>
                </a:lnTo>
                <a:lnTo>
                  <a:pt x="32" y="41"/>
                </a:lnTo>
                <a:lnTo>
                  <a:pt x="33" y="37"/>
                </a:lnTo>
                <a:lnTo>
                  <a:pt x="34" y="34"/>
                </a:lnTo>
                <a:lnTo>
                  <a:pt x="37" y="31"/>
                </a:lnTo>
                <a:lnTo>
                  <a:pt x="39" y="30"/>
                </a:lnTo>
                <a:lnTo>
                  <a:pt x="42" y="28"/>
                </a:lnTo>
                <a:lnTo>
                  <a:pt x="45" y="27"/>
                </a:lnTo>
                <a:lnTo>
                  <a:pt x="49" y="26"/>
                </a:lnTo>
                <a:lnTo>
                  <a:pt x="49" y="26"/>
                </a:lnTo>
                <a:lnTo>
                  <a:pt x="49" y="26"/>
                </a:lnTo>
                <a:close/>
                <a:moveTo>
                  <a:pt x="141" y="53"/>
                </a:moveTo>
                <a:lnTo>
                  <a:pt x="142" y="54"/>
                </a:lnTo>
                <a:lnTo>
                  <a:pt x="142" y="55"/>
                </a:lnTo>
                <a:lnTo>
                  <a:pt x="142" y="56"/>
                </a:lnTo>
                <a:lnTo>
                  <a:pt x="142" y="60"/>
                </a:lnTo>
                <a:lnTo>
                  <a:pt x="142" y="61"/>
                </a:lnTo>
                <a:lnTo>
                  <a:pt x="142" y="61"/>
                </a:lnTo>
                <a:lnTo>
                  <a:pt x="141" y="62"/>
                </a:lnTo>
                <a:lnTo>
                  <a:pt x="100" y="62"/>
                </a:lnTo>
                <a:lnTo>
                  <a:pt x="99" y="61"/>
                </a:lnTo>
                <a:lnTo>
                  <a:pt x="98" y="61"/>
                </a:lnTo>
                <a:lnTo>
                  <a:pt x="98" y="60"/>
                </a:lnTo>
                <a:lnTo>
                  <a:pt x="98" y="56"/>
                </a:lnTo>
                <a:lnTo>
                  <a:pt x="98" y="55"/>
                </a:lnTo>
                <a:lnTo>
                  <a:pt x="99" y="54"/>
                </a:lnTo>
                <a:lnTo>
                  <a:pt x="100" y="53"/>
                </a:lnTo>
                <a:lnTo>
                  <a:pt x="141" y="53"/>
                </a:lnTo>
                <a:lnTo>
                  <a:pt x="141" y="53"/>
                </a:lnTo>
                <a:close/>
                <a:moveTo>
                  <a:pt x="140" y="71"/>
                </a:moveTo>
                <a:lnTo>
                  <a:pt x="141" y="71"/>
                </a:lnTo>
                <a:lnTo>
                  <a:pt x="142" y="72"/>
                </a:lnTo>
                <a:lnTo>
                  <a:pt x="142" y="72"/>
                </a:lnTo>
                <a:lnTo>
                  <a:pt x="142" y="73"/>
                </a:lnTo>
                <a:lnTo>
                  <a:pt x="142" y="78"/>
                </a:lnTo>
                <a:lnTo>
                  <a:pt x="142" y="78"/>
                </a:lnTo>
                <a:lnTo>
                  <a:pt x="142" y="79"/>
                </a:lnTo>
                <a:lnTo>
                  <a:pt x="141" y="80"/>
                </a:lnTo>
                <a:lnTo>
                  <a:pt x="100" y="80"/>
                </a:lnTo>
                <a:lnTo>
                  <a:pt x="99" y="79"/>
                </a:lnTo>
                <a:lnTo>
                  <a:pt x="98" y="78"/>
                </a:lnTo>
                <a:lnTo>
                  <a:pt x="98" y="78"/>
                </a:lnTo>
                <a:lnTo>
                  <a:pt x="98" y="73"/>
                </a:lnTo>
                <a:lnTo>
                  <a:pt x="98" y="72"/>
                </a:lnTo>
                <a:lnTo>
                  <a:pt x="99" y="72"/>
                </a:lnTo>
                <a:lnTo>
                  <a:pt x="100" y="71"/>
                </a:lnTo>
                <a:lnTo>
                  <a:pt x="100" y="71"/>
                </a:lnTo>
                <a:lnTo>
                  <a:pt x="140" y="71"/>
                </a:lnTo>
                <a:lnTo>
                  <a:pt x="140" y="71"/>
                </a:lnTo>
                <a:close/>
                <a:moveTo>
                  <a:pt x="62" y="71"/>
                </a:moveTo>
                <a:lnTo>
                  <a:pt x="66" y="71"/>
                </a:lnTo>
                <a:lnTo>
                  <a:pt x="69" y="72"/>
                </a:lnTo>
                <a:lnTo>
                  <a:pt x="72" y="74"/>
                </a:lnTo>
                <a:lnTo>
                  <a:pt x="75" y="76"/>
                </a:lnTo>
                <a:lnTo>
                  <a:pt x="77" y="78"/>
                </a:lnTo>
                <a:lnTo>
                  <a:pt x="79" y="81"/>
                </a:lnTo>
                <a:lnTo>
                  <a:pt x="80" y="84"/>
                </a:lnTo>
                <a:lnTo>
                  <a:pt x="80" y="87"/>
                </a:lnTo>
                <a:lnTo>
                  <a:pt x="80" y="92"/>
                </a:lnTo>
                <a:lnTo>
                  <a:pt x="80" y="95"/>
                </a:lnTo>
                <a:lnTo>
                  <a:pt x="79" y="96"/>
                </a:lnTo>
                <a:lnTo>
                  <a:pt x="76" y="97"/>
                </a:lnTo>
                <a:lnTo>
                  <a:pt x="74" y="98"/>
                </a:lnTo>
                <a:lnTo>
                  <a:pt x="24" y="98"/>
                </a:lnTo>
                <a:lnTo>
                  <a:pt x="22" y="97"/>
                </a:lnTo>
                <a:lnTo>
                  <a:pt x="20" y="96"/>
                </a:lnTo>
                <a:lnTo>
                  <a:pt x="19" y="95"/>
                </a:lnTo>
                <a:lnTo>
                  <a:pt x="18" y="92"/>
                </a:lnTo>
                <a:lnTo>
                  <a:pt x="18" y="87"/>
                </a:lnTo>
                <a:lnTo>
                  <a:pt x="18" y="84"/>
                </a:lnTo>
                <a:lnTo>
                  <a:pt x="20" y="81"/>
                </a:lnTo>
                <a:lnTo>
                  <a:pt x="21" y="78"/>
                </a:lnTo>
                <a:lnTo>
                  <a:pt x="24" y="76"/>
                </a:lnTo>
                <a:lnTo>
                  <a:pt x="26" y="74"/>
                </a:lnTo>
                <a:lnTo>
                  <a:pt x="29" y="72"/>
                </a:lnTo>
                <a:lnTo>
                  <a:pt x="33" y="71"/>
                </a:lnTo>
                <a:lnTo>
                  <a:pt x="37" y="71"/>
                </a:lnTo>
                <a:lnTo>
                  <a:pt x="38" y="71"/>
                </a:lnTo>
                <a:lnTo>
                  <a:pt x="41" y="72"/>
                </a:lnTo>
                <a:lnTo>
                  <a:pt x="43" y="73"/>
                </a:lnTo>
                <a:lnTo>
                  <a:pt x="46" y="73"/>
                </a:lnTo>
                <a:lnTo>
                  <a:pt x="52" y="73"/>
                </a:lnTo>
                <a:lnTo>
                  <a:pt x="55" y="73"/>
                </a:lnTo>
                <a:lnTo>
                  <a:pt x="58" y="72"/>
                </a:lnTo>
                <a:lnTo>
                  <a:pt x="60" y="71"/>
                </a:lnTo>
                <a:lnTo>
                  <a:pt x="62" y="71"/>
                </a:lnTo>
                <a:lnTo>
                  <a:pt x="62" y="71"/>
                </a:lnTo>
                <a:close/>
                <a:moveTo>
                  <a:pt x="14" y="0"/>
                </a:moveTo>
                <a:lnTo>
                  <a:pt x="11" y="0"/>
                </a:lnTo>
                <a:lnTo>
                  <a:pt x="8" y="0"/>
                </a:lnTo>
                <a:lnTo>
                  <a:pt x="6" y="2"/>
                </a:lnTo>
                <a:lnTo>
                  <a:pt x="4" y="4"/>
                </a:lnTo>
                <a:lnTo>
                  <a:pt x="3" y="5"/>
                </a:lnTo>
                <a:lnTo>
                  <a:pt x="1" y="8"/>
                </a:lnTo>
                <a:lnTo>
                  <a:pt x="0" y="10"/>
                </a:lnTo>
                <a:lnTo>
                  <a:pt x="0" y="13"/>
                </a:lnTo>
                <a:lnTo>
                  <a:pt x="0" y="111"/>
                </a:lnTo>
                <a:lnTo>
                  <a:pt x="0" y="114"/>
                </a:lnTo>
                <a:lnTo>
                  <a:pt x="1" y="117"/>
                </a:lnTo>
                <a:lnTo>
                  <a:pt x="3" y="119"/>
                </a:lnTo>
                <a:lnTo>
                  <a:pt x="4" y="121"/>
                </a:lnTo>
                <a:lnTo>
                  <a:pt x="6" y="122"/>
                </a:lnTo>
                <a:lnTo>
                  <a:pt x="8" y="124"/>
                </a:lnTo>
                <a:lnTo>
                  <a:pt x="11" y="124"/>
                </a:lnTo>
                <a:lnTo>
                  <a:pt x="14" y="125"/>
                </a:lnTo>
                <a:lnTo>
                  <a:pt x="147" y="125"/>
                </a:lnTo>
                <a:lnTo>
                  <a:pt x="150" y="124"/>
                </a:lnTo>
                <a:lnTo>
                  <a:pt x="152" y="124"/>
                </a:lnTo>
                <a:lnTo>
                  <a:pt x="155" y="122"/>
                </a:lnTo>
                <a:lnTo>
                  <a:pt x="156" y="121"/>
                </a:lnTo>
                <a:lnTo>
                  <a:pt x="158" y="119"/>
                </a:lnTo>
                <a:lnTo>
                  <a:pt x="159" y="117"/>
                </a:lnTo>
                <a:lnTo>
                  <a:pt x="160" y="114"/>
                </a:lnTo>
                <a:lnTo>
                  <a:pt x="160" y="111"/>
                </a:lnTo>
                <a:lnTo>
                  <a:pt x="160" y="13"/>
                </a:lnTo>
                <a:lnTo>
                  <a:pt x="160" y="10"/>
                </a:lnTo>
                <a:lnTo>
                  <a:pt x="159" y="8"/>
                </a:lnTo>
                <a:lnTo>
                  <a:pt x="158" y="5"/>
                </a:lnTo>
                <a:lnTo>
                  <a:pt x="156" y="4"/>
                </a:lnTo>
                <a:lnTo>
                  <a:pt x="155" y="2"/>
                </a:lnTo>
                <a:lnTo>
                  <a:pt x="152" y="0"/>
                </a:lnTo>
                <a:lnTo>
                  <a:pt x="150" y="0"/>
                </a:lnTo>
                <a:lnTo>
                  <a:pt x="147" y="0"/>
                </a:lnTo>
                <a:lnTo>
                  <a:pt x="14" y="0"/>
                </a:lnTo>
                <a:lnTo>
                  <a:pt x="1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1007572E-53E3-0019-69E8-D50F09E5E4CE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4149725"/>
            <a:ext cx="254000" cy="203200"/>
          </a:xfrm>
          <a:custGeom>
            <a:avLst/>
            <a:gdLst>
              <a:gd name="T0" fmla="*/ 104 w 160"/>
              <a:gd name="T1" fmla="*/ 64 h 128"/>
              <a:gd name="T2" fmla="*/ 59 w 160"/>
              <a:gd name="T3" fmla="*/ 24 h 128"/>
              <a:gd name="T4" fmla="*/ 61 w 160"/>
              <a:gd name="T5" fmla="*/ 40 h 128"/>
              <a:gd name="T6" fmla="*/ 77 w 160"/>
              <a:gd name="T7" fmla="*/ 42 h 128"/>
              <a:gd name="T8" fmla="*/ 75 w 160"/>
              <a:gd name="T9" fmla="*/ 56 h 128"/>
              <a:gd name="T10" fmla="*/ 60 w 160"/>
              <a:gd name="T11" fmla="*/ 72 h 128"/>
              <a:gd name="T12" fmla="*/ 45 w 160"/>
              <a:gd name="T13" fmla="*/ 71 h 128"/>
              <a:gd name="T14" fmla="*/ 29 w 160"/>
              <a:gd name="T15" fmla="*/ 56 h 128"/>
              <a:gd name="T16" fmla="*/ 29 w 160"/>
              <a:gd name="T17" fmla="*/ 42 h 128"/>
              <a:gd name="T18" fmla="*/ 45 w 160"/>
              <a:gd name="T19" fmla="*/ 26 h 128"/>
              <a:gd name="T20" fmla="*/ 59 w 160"/>
              <a:gd name="T21" fmla="*/ 24 h 128"/>
              <a:gd name="T22" fmla="*/ 45 w 160"/>
              <a:gd name="T23" fmla="*/ 93 h 128"/>
              <a:gd name="T24" fmla="*/ 52 w 160"/>
              <a:gd name="T25" fmla="*/ 99 h 128"/>
              <a:gd name="T26" fmla="*/ 52 w 160"/>
              <a:gd name="T27" fmla="*/ 109 h 128"/>
              <a:gd name="T28" fmla="*/ 45 w 160"/>
              <a:gd name="T29" fmla="*/ 115 h 128"/>
              <a:gd name="T30" fmla="*/ 36 w 160"/>
              <a:gd name="T31" fmla="*/ 115 h 128"/>
              <a:gd name="T32" fmla="*/ 29 w 160"/>
              <a:gd name="T33" fmla="*/ 109 h 128"/>
              <a:gd name="T34" fmla="*/ 29 w 160"/>
              <a:gd name="T35" fmla="*/ 99 h 128"/>
              <a:gd name="T36" fmla="*/ 36 w 160"/>
              <a:gd name="T37" fmla="*/ 93 h 128"/>
              <a:gd name="T38" fmla="*/ 41 w 160"/>
              <a:gd name="T39" fmla="*/ 92 h 128"/>
              <a:gd name="T40" fmla="*/ 127 w 160"/>
              <a:gd name="T41" fmla="*/ 94 h 128"/>
              <a:gd name="T42" fmla="*/ 132 w 160"/>
              <a:gd name="T43" fmla="*/ 102 h 128"/>
              <a:gd name="T44" fmla="*/ 130 w 160"/>
              <a:gd name="T45" fmla="*/ 111 h 128"/>
              <a:gd name="T46" fmla="*/ 123 w 160"/>
              <a:gd name="T47" fmla="*/ 116 h 128"/>
              <a:gd name="T48" fmla="*/ 114 w 160"/>
              <a:gd name="T49" fmla="*/ 114 h 128"/>
              <a:gd name="T50" fmla="*/ 109 w 160"/>
              <a:gd name="T51" fmla="*/ 107 h 128"/>
              <a:gd name="T52" fmla="*/ 110 w 160"/>
              <a:gd name="T53" fmla="*/ 97 h 128"/>
              <a:gd name="T54" fmla="*/ 118 w 160"/>
              <a:gd name="T55" fmla="*/ 92 h 128"/>
              <a:gd name="T56" fmla="*/ 12 w 160"/>
              <a:gd name="T57" fmla="*/ 0 h 128"/>
              <a:gd name="T58" fmla="*/ 4 w 160"/>
              <a:gd name="T59" fmla="*/ 4 h 128"/>
              <a:gd name="T60" fmla="*/ 0 w 160"/>
              <a:gd name="T61" fmla="*/ 12 h 128"/>
              <a:gd name="T62" fmla="*/ 3 w 160"/>
              <a:gd name="T63" fmla="*/ 99 h 128"/>
              <a:gd name="T64" fmla="*/ 10 w 160"/>
              <a:gd name="T65" fmla="*/ 104 h 128"/>
              <a:gd name="T66" fmla="*/ 17 w 160"/>
              <a:gd name="T67" fmla="*/ 109 h 128"/>
              <a:gd name="T68" fmla="*/ 27 w 160"/>
              <a:gd name="T69" fmla="*/ 124 h 128"/>
              <a:gd name="T70" fmla="*/ 41 w 160"/>
              <a:gd name="T71" fmla="*/ 128 h 128"/>
              <a:gd name="T72" fmla="*/ 54 w 160"/>
              <a:gd name="T73" fmla="*/ 124 h 128"/>
              <a:gd name="T74" fmla="*/ 64 w 160"/>
              <a:gd name="T75" fmla="*/ 109 h 128"/>
              <a:gd name="T76" fmla="*/ 97 w 160"/>
              <a:gd name="T77" fmla="*/ 107 h 128"/>
              <a:gd name="T78" fmla="*/ 103 w 160"/>
              <a:gd name="T79" fmla="*/ 121 h 128"/>
              <a:gd name="T80" fmla="*/ 118 w 160"/>
              <a:gd name="T81" fmla="*/ 128 h 128"/>
              <a:gd name="T82" fmla="*/ 130 w 160"/>
              <a:gd name="T83" fmla="*/ 126 h 128"/>
              <a:gd name="T84" fmla="*/ 142 w 160"/>
              <a:gd name="T85" fmla="*/ 113 h 128"/>
              <a:gd name="T86" fmla="*/ 156 w 160"/>
              <a:gd name="T87" fmla="*/ 104 h 128"/>
              <a:gd name="T88" fmla="*/ 160 w 160"/>
              <a:gd name="T89" fmla="*/ 100 h 128"/>
              <a:gd name="T90" fmla="*/ 158 w 160"/>
              <a:gd name="T91" fmla="*/ 88 h 128"/>
              <a:gd name="T92" fmla="*/ 152 w 160"/>
              <a:gd name="T93" fmla="*/ 59 h 128"/>
              <a:gd name="T94" fmla="*/ 124 w 160"/>
              <a:gd name="T95" fmla="*/ 28 h 128"/>
              <a:gd name="T96" fmla="*/ 104 w 160"/>
              <a:gd name="T97" fmla="*/ 24 h 128"/>
              <a:gd name="T98" fmla="*/ 102 w 160"/>
              <a:gd name="T99" fmla="*/ 6 h 128"/>
              <a:gd name="T100" fmla="*/ 95 w 160"/>
              <a:gd name="T101" fmla="*/ 1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28">
                <a:moveTo>
                  <a:pt x="116" y="36"/>
                </a:moveTo>
                <a:lnTo>
                  <a:pt x="140" y="61"/>
                </a:lnTo>
                <a:lnTo>
                  <a:pt x="140" y="64"/>
                </a:lnTo>
                <a:lnTo>
                  <a:pt x="104" y="64"/>
                </a:lnTo>
                <a:lnTo>
                  <a:pt x="104" y="36"/>
                </a:lnTo>
                <a:lnTo>
                  <a:pt x="116" y="36"/>
                </a:lnTo>
                <a:lnTo>
                  <a:pt x="116" y="36"/>
                </a:lnTo>
                <a:close/>
                <a:moveTo>
                  <a:pt x="59" y="24"/>
                </a:moveTo>
                <a:lnTo>
                  <a:pt x="60" y="25"/>
                </a:lnTo>
                <a:lnTo>
                  <a:pt x="60" y="26"/>
                </a:lnTo>
                <a:lnTo>
                  <a:pt x="61" y="26"/>
                </a:lnTo>
                <a:lnTo>
                  <a:pt x="61" y="40"/>
                </a:lnTo>
                <a:lnTo>
                  <a:pt x="75" y="40"/>
                </a:lnTo>
                <a:lnTo>
                  <a:pt x="76" y="41"/>
                </a:lnTo>
                <a:lnTo>
                  <a:pt x="76" y="42"/>
                </a:lnTo>
                <a:lnTo>
                  <a:pt x="77" y="42"/>
                </a:lnTo>
                <a:lnTo>
                  <a:pt x="77" y="54"/>
                </a:lnTo>
                <a:lnTo>
                  <a:pt x="76" y="55"/>
                </a:lnTo>
                <a:lnTo>
                  <a:pt x="76" y="56"/>
                </a:lnTo>
                <a:lnTo>
                  <a:pt x="75" y="56"/>
                </a:lnTo>
                <a:lnTo>
                  <a:pt x="61" y="56"/>
                </a:lnTo>
                <a:lnTo>
                  <a:pt x="61" y="70"/>
                </a:lnTo>
                <a:lnTo>
                  <a:pt x="60" y="71"/>
                </a:lnTo>
                <a:lnTo>
                  <a:pt x="60" y="72"/>
                </a:lnTo>
                <a:lnTo>
                  <a:pt x="59" y="72"/>
                </a:lnTo>
                <a:lnTo>
                  <a:pt x="46" y="72"/>
                </a:lnTo>
                <a:lnTo>
                  <a:pt x="45" y="72"/>
                </a:lnTo>
                <a:lnTo>
                  <a:pt x="45" y="71"/>
                </a:lnTo>
                <a:lnTo>
                  <a:pt x="45" y="70"/>
                </a:lnTo>
                <a:lnTo>
                  <a:pt x="45" y="56"/>
                </a:lnTo>
                <a:lnTo>
                  <a:pt x="30" y="56"/>
                </a:lnTo>
                <a:lnTo>
                  <a:pt x="29" y="56"/>
                </a:lnTo>
                <a:lnTo>
                  <a:pt x="29" y="55"/>
                </a:lnTo>
                <a:lnTo>
                  <a:pt x="29" y="54"/>
                </a:lnTo>
                <a:lnTo>
                  <a:pt x="29" y="42"/>
                </a:lnTo>
                <a:lnTo>
                  <a:pt x="29" y="42"/>
                </a:lnTo>
                <a:lnTo>
                  <a:pt x="29" y="41"/>
                </a:lnTo>
                <a:lnTo>
                  <a:pt x="30" y="40"/>
                </a:lnTo>
                <a:lnTo>
                  <a:pt x="45" y="40"/>
                </a:lnTo>
                <a:lnTo>
                  <a:pt x="45" y="26"/>
                </a:lnTo>
                <a:lnTo>
                  <a:pt x="45" y="26"/>
                </a:lnTo>
                <a:lnTo>
                  <a:pt x="45" y="25"/>
                </a:lnTo>
                <a:lnTo>
                  <a:pt x="46" y="24"/>
                </a:lnTo>
                <a:lnTo>
                  <a:pt x="59" y="24"/>
                </a:lnTo>
                <a:lnTo>
                  <a:pt x="59" y="24"/>
                </a:lnTo>
                <a:close/>
                <a:moveTo>
                  <a:pt x="41" y="92"/>
                </a:moveTo>
                <a:lnTo>
                  <a:pt x="43" y="92"/>
                </a:lnTo>
                <a:lnTo>
                  <a:pt x="45" y="93"/>
                </a:lnTo>
                <a:lnTo>
                  <a:pt x="47" y="94"/>
                </a:lnTo>
                <a:lnTo>
                  <a:pt x="49" y="96"/>
                </a:lnTo>
                <a:lnTo>
                  <a:pt x="51" y="97"/>
                </a:lnTo>
                <a:lnTo>
                  <a:pt x="52" y="99"/>
                </a:lnTo>
                <a:lnTo>
                  <a:pt x="52" y="102"/>
                </a:lnTo>
                <a:lnTo>
                  <a:pt x="53" y="104"/>
                </a:lnTo>
                <a:lnTo>
                  <a:pt x="52" y="107"/>
                </a:lnTo>
                <a:lnTo>
                  <a:pt x="52" y="109"/>
                </a:lnTo>
                <a:lnTo>
                  <a:pt x="51" y="111"/>
                </a:lnTo>
                <a:lnTo>
                  <a:pt x="49" y="113"/>
                </a:lnTo>
                <a:lnTo>
                  <a:pt x="47" y="114"/>
                </a:lnTo>
                <a:lnTo>
                  <a:pt x="45" y="115"/>
                </a:lnTo>
                <a:lnTo>
                  <a:pt x="43" y="116"/>
                </a:lnTo>
                <a:lnTo>
                  <a:pt x="41" y="116"/>
                </a:lnTo>
                <a:lnTo>
                  <a:pt x="38" y="116"/>
                </a:lnTo>
                <a:lnTo>
                  <a:pt x="36" y="115"/>
                </a:lnTo>
                <a:lnTo>
                  <a:pt x="34" y="114"/>
                </a:lnTo>
                <a:lnTo>
                  <a:pt x="32" y="113"/>
                </a:lnTo>
                <a:lnTo>
                  <a:pt x="31" y="111"/>
                </a:lnTo>
                <a:lnTo>
                  <a:pt x="29" y="109"/>
                </a:lnTo>
                <a:lnTo>
                  <a:pt x="29" y="107"/>
                </a:lnTo>
                <a:lnTo>
                  <a:pt x="29" y="104"/>
                </a:lnTo>
                <a:lnTo>
                  <a:pt x="29" y="102"/>
                </a:lnTo>
                <a:lnTo>
                  <a:pt x="29" y="99"/>
                </a:lnTo>
                <a:lnTo>
                  <a:pt x="31" y="97"/>
                </a:lnTo>
                <a:lnTo>
                  <a:pt x="32" y="96"/>
                </a:lnTo>
                <a:lnTo>
                  <a:pt x="34" y="94"/>
                </a:lnTo>
                <a:lnTo>
                  <a:pt x="36" y="93"/>
                </a:lnTo>
                <a:lnTo>
                  <a:pt x="38" y="92"/>
                </a:lnTo>
                <a:lnTo>
                  <a:pt x="41" y="92"/>
                </a:lnTo>
                <a:lnTo>
                  <a:pt x="41" y="92"/>
                </a:lnTo>
                <a:lnTo>
                  <a:pt x="41" y="92"/>
                </a:lnTo>
                <a:close/>
                <a:moveTo>
                  <a:pt x="120" y="92"/>
                </a:moveTo>
                <a:lnTo>
                  <a:pt x="123" y="92"/>
                </a:lnTo>
                <a:lnTo>
                  <a:pt x="125" y="93"/>
                </a:lnTo>
                <a:lnTo>
                  <a:pt x="127" y="94"/>
                </a:lnTo>
                <a:lnTo>
                  <a:pt x="129" y="96"/>
                </a:lnTo>
                <a:lnTo>
                  <a:pt x="130" y="97"/>
                </a:lnTo>
                <a:lnTo>
                  <a:pt x="132" y="99"/>
                </a:lnTo>
                <a:lnTo>
                  <a:pt x="132" y="102"/>
                </a:lnTo>
                <a:lnTo>
                  <a:pt x="132" y="104"/>
                </a:lnTo>
                <a:lnTo>
                  <a:pt x="132" y="107"/>
                </a:lnTo>
                <a:lnTo>
                  <a:pt x="132" y="109"/>
                </a:lnTo>
                <a:lnTo>
                  <a:pt x="130" y="111"/>
                </a:lnTo>
                <a:lnTo>
                  <a:pt x="129" y="113"/>
                </a:lnTo>
                <a:lnTo>
                  <a:pt x="127" y="114"/>
                </a:lnTo>
                <a:lnTo>
                  <a:pt x="125" y="115"/>
                </a:lnTo>
                <a:lnTo>
                  <a:pt x="123" y="116"/>
                </a:lnTo>
                <a:lnTo>
                  <a:pt x="120" y="116"/>
                </a:lnTo>
                <a:lnTo>
                  <a:pt x="118" y="116"/>
                </a:lnTo>
                <a:lnTo>
                  <a:pt x="116" y="115"/>
                </a:lnTo>
                <a:lnTo>
                  <a:pt x="114" y="114"/>
                </a:lnTo>
                <a:lnTo>
                  <a:pt x="112" y="113"/>
                </a:lnTo>
                <a:lnTo>
                  <a:pt x="110" y="111"/>
                </a:lnTo>
                <a:lnTo>
                  <a:pt x="110" y="109"/>
                </a:lnTo>
                <a:lnTo>
                  <a:pt x="109" y="107"/>
                </a:lnTo>
                <a:lnTo>
                  <a:pt x="108" y="104"/>
                </a:lnTo>
                <a:lnTo>
                  <a:pt x="109" y="102"/>
                </a:lnTo>
                <a:lnTo>
                  <a:pt x="110" y="99"/>
                </a:lnTo>
                <a:lnTo>
                  <a:pt x="110" y="97"/>
                </a:lnTo>
                <a:lnTo>
                  <a:pt x="112" y="96"/>
                </a:lnTo>
                <a:lnTo>
                  <a:pt x="114" y="94"/>
                </a:lnTo>
                <a:lnTo>
                  <a:pt x="116" y="93"/>
                </a:lnTo>
                <a:lnTo>
                  <a:pt x="118" y="92"/>
                </a:lnTo>
                <a:lnTo>
                  <a:pt x="120" y="92"/>
                </a:lnTo>
                <a:lnTo>
                  <a:pt x="120" y="92"/>
                </a:lnTo>
                <a:lnTo>
                  <a:pt x="120" y="92"/>
                </a:lnTo>
                <a:close/>
                <a:moveTo>
                  <a:pt x="12" y="0"/>
                </a:moveTo>
                <a:lnTo>
                  <a:pt x="10" y="1"/>
                </a:lnTo>
                <a:lnTo>
                  <a:pt x="8" y="1"/>
                </a:lnTo>
                <a:lnTo>
                  <a:pt x="6" y="2"/>
                </a:lnTo>
                <a:lnTo>
                  <a:pt x="4" y="4"/>
                </a:lnTo>
                <a:lnTo>
                  <a:pt x="3" y="6"/>
                </a:lnTo>
                <a:lnTo>
                  <a:pt x="2" y="8"/>
                </a:lnTo>
                <a:lnTo>
                  <a:pt x="1" y="10"/>
                </a:lnTo>
                <a:lnTo>
                  <a:pt x="0" y="12"/>
                </a:lnTo>
                <a:lnTo>
                  <a:pt x="0" y="92"/>
                </a:lnTo>
                <a:lnTo>
                  <a:pt x="1" y="94"/>
                </a:lnTo>
                <a:lnTo>
                  <a:pt x="2" y="97"/>
                </a:lnTo>
                <a:lnTo>
                  <a:pt x="3" y="99"/>
                </a:lnTo>
                <a:lnTo>
                  <a:pt x="4" y="101"/>
                </a:lnTo>
                <a:lnTo>
                  <a:pt x="6" y="102"/>
                </a:lnTo>
                <a:lnTo>
                  <a:pt x="8" y="103"/>
                </a:lnTo>
                <a:lnTo>
                  <a:pt x="10" y="104"/>
                </a:lnTo>
                <a:lnTo>
                  <a:pt x="12" y="104"/>
                </a:lnTo>
                <a:lnTo>
                  <a:pt x="16" y="104"/>
                </a:lnTo>
                <a:lnTo>
                  <a:pt x="17" y="107"/>
                </a:lnTo>
                <a:lnTo>
                  <a:pt x="17" y="109"/>
                </a:lnTo>
                <a:lnTo>
                  <a:pt x="18" y="113"/>
                </a:lnTo>
                <a:lnTo>
                  <a:pt x="20" y="117"/>
                </a:lnTo>
                <a:lnTo>
                  <a:pt x="24" y="121"/>
                </a:lnTo>
                <a:lnTo>
                  <a:pt x="27" y="124"/>
                </a:lnTo>
                <a:lnTo>
                  <a:pt x="31" y="126"/>
                </a:lnTo>
                <a:lnTo>
                  <a:pt x="36" y="128"/>
                </a:lnTo>
                <a:lnTo>
                  <a:pt x="38" y="128"/>
                </a:lnTo>
                <a:lnTo>
                  <a:pt x="41" y="128"/>
                </a:lnTo>
                <a:lnTo>
                  <a:pt x="43" y="128"/>
                </a:lnTo>
                <a:lnTo>
                  <a:pt x="45" y="128"/>
                </a:lnTo>
                <a:lnTo>
                  <a:pt x="50" y="126"/>
                </a:lnTo>
                <a:lnTo>
                  <a:pt x="54" y="124"/>
                </a:lnTo>
                <a:lnTo>
                  <a:pt x="57" y="121"/>
                </a:lnTo>
                <a:lnTo>
                  <a:pt x="61" y="117"/>
                </a:lnTo>
                <a:lnTo>
                  <a:pt x="63" y="113"/>
                </a:lnTo>
                <a:lnTo>
                  <a:pt x="64" y="109"/>
                </a:lnTo>
                <a:lnTo>
                  <a:pt x="64" y="107"/>
                </a:lnTo>
                <a:lnTo>
                  <a:pt x="65" y="104"/>
                </a:lnTo>
                <a:lnTo>
                  <a:pt x="96" y="104"/>
                </a:lnTo>
                <a:lnTo>
                  <a:pt x="97" y="107"/>
                </a:lnTo>
                <a:lnTo>
                  <a:pt x="97" y="109"/>
                </a:lnTo>
                <a:lnTo>
                  <a:pt x="98" y="113"/>
                </a:lnTo>
                <a:lnTo>
                  <a:pt x="101" y="117"/>
                </a:lnTo>
                <a:lnTo>
                  <a:pt x="103" y="121"/>
                </a:lnTo>
                <a:lnTo>
                  <a:pt x="107" y="124"/>
                </a:lnTo>
                <a:lnTo>
                  <a:pt x="111" y="126"/>
                </a:lnTo>
                <a:lnTo>
                  <a:pt x="116" y="128"/>
                </a:lnTo>
                <a:lnTo>
                  <a:pt x="118" y="128"/>
                </a:lnTo>
                <a:lnTo>
                  <a:pt x="120" y="128"/>
                </a:lnTo>
                <a:lnTo>
                  <a:pt x="123" y="128"/>
                </a:lnTo>
                <a:lnTo>
                  <a:pt x="125" y="128"/>
                </a:lnTo>
                <a:lnTo>
                  <a:pt x="130" y="126"/>
                </a:lnTo>
                <a:lnTo>
                  <a:pt x="134" y="124"/>
                </a:lnTo>
                <a:lnTo>
                  <a:pt x="137" y="121"/>
                </a:lnTo>
                <a:lnTo>
                  <a:pt x="140" y="117"/>
                </a:lnTo>
                <a:lnTo>
                  <a:pt x="142" y="113"/>
                </a:lnTo>
                <a:lnTo>
                  <a:pt x="144" y="109"/>
                </a:lnTo>
                <a:lnTo>
                  <a:pt x="144" y="107"/>
                </a:lnTo>
                <a:lnTo>
                  <a:pt x="144" y="104"/>
                </a:lnTo>
                <a:lnTo>
                  <a:pt x="156" y="104"/>
                </a:lnTo>
                <a:lnTo>
                  <a:pt x="158" y="104"/>
                </a:lnTo>
                <a:lnTo>
                  <a:pt x="159" y="103"/>
                </a:lnTo>
                <a:lnTo>
                  <a:pt x="160" y="102"/>
                </a:lnTo>
                <a:lnTo>
                  <a:pt x="160" y="100"/>
                </a:lnTo>
                <a:lnTo>
                  <a:pt x="160" y="92"/>
                </a:lnTo>
                <a:lnTo>
                  <a:pt x="160" y="90"/>
                </a:lnTo>
                <a:lnTo>
                  <a:pt x="159" y="89"/>
                </a:lnTo>
                <a:lnTo>
                  <a:pt x="158" y="88"/>
                </a:lnTo>
                <a:lnTo>
                  <a:pt x="156" y="88"/>
                </a:lnTo>
                <a:lnTo>
                  <a:pt x="152" y="88"/>
                </a:lnTo>
                <a:lnTo>
                  <a:pt x="152" y="61"/>
                </a:lnTo>
                <a:lnTo>
                  <a:pt x="152" y="59"/>
                </a:lnTo>
                <a:lnTo>
                  <a:pt x="152" y="56"/>
                </a:lnTo>
                <a:lnTo>
                  <a:pt x="150" y="54"/>
                </a:lnTo>
                <a:lnTo>
                  <a:pt x="149" y="53"/>
                </a:lnTo>
                <a:lnTo>
                  <a:pt x="124" y="28"/>
                </a:lnTo>
                <a:lnTo>
                  <a:pt x="122" y="26"/>
                </a:lnTo>
                <a:lnTo>
                  <a:pt x="120" y="25"/>
                </a:lnTo>
                <a:lnTo>
                  <a:pt x="118" y="24"/>
                </a:lnTo>
                <a:lnTo>
                  <a:pt x="104" y="24"/>
                </a:lnTo>
                <a:lnTo>
                  <a:pt x="104" y="12"/>
                </a:lnTo>
                <a:lnTo>
                  <a:pt x="104" y="10"/>
                </a:lnTo>
                <a:lnTo>
                  <a:pt x="103" y="8"/>
                </a:lnTo>
                <a:lnTo>
                  <a:pt x="102" y="6"/>
                </a:lnTo>
                <a:lnTo>
                  <a:pt x="101" y="4"/>
                </a:lnTo>
                <a:lnTo>
                  <a:pt x="99" y="2"/>
                </a:lnTo>
                <a:lnTo>
                  <a:pt x="97" y="1"/>
                </a:lnTo>
                <a:lnTo>
                  <a:pt x="95" y="1"/>
                </a:lnTo>
                <a:lnTo>
                  <a:pt x="92" y="0"/>
                </a:lnTo>
                <a:lnTo>
                  <a:pt x="12" y="0"/>
                </a:lnTo>
                <a:lnTo>
                  <a:pt x="1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C6AD71B3-025A-B1CF-95A9-579D1829F12D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4152900"/>
            <a:ext cx="254000" cy="198438"/>
          </a:xfrm>
          <a:custGeom>
            <a:avLst/>
            <a:gdLst>
              <a:gd name="T0" fmla="*/ 43 w 160"/>
              <a:gd name="T1" fmla="*/ 5 h 125"/>
              <a:gd name="T2" fmla="*/ 29 w 160"/>
              <a:gd name="T3" fmla="*/ 28 h 125"/>
              <a:gd name="T4" fmla="*/ 0 w 160"/>
              <a:gd name="T5" fmla="*/ 66 h 125"/>
              <a:gd name="T6" fmla="*/ 12 w 160"/>
              <a:gd name="T7" fmla="*/ 95 h 125"/>
              <a:gd name="T8" fmla="*/ 57 w 160"/>
              <a:gd name="T9" fmla="*/ 89 h 125"/>
              <a:gd name="T10" fmla="*/ 72 w 160"/>
              <a:gd name="T11" fmla="*/ 84 h 125"/>
              <a:gd name="T12" fmla="*/ 78 w 160"/>
              <a:gd name="T13" fmla="*/ 73 h 125"/>
              <a:gd name="T14" fmla="*/ 73 w 160"/>
              <a:gd name="T15" fmla="*/ 67 h 125"/>
              <a:gd name="T16" fmla="*/ 66 w 160"/>
              <a:gd name="T17" fmla="*/ 71 h 125"/>
              <a:gd name="T18" fmla="*/ 56 w 160"/>
              <a:gd name="T19" fmla="*/ 76 h 125"/>
              <a:gd name="T20" fmla="*/ 49 w 160"/>
              <a:gd name="T21" fmla="*/ 70 h 125"/>
              <a:gd name="T22" fmla="*/ 50 w 160"/>
              <a:gd name="T23" fmla="*/ 62 h 125"/>
              <a:gd name="T24" fmla="*/ 57 w 160"/>
              <a:gd name="T25" fmla="*/ 58 h 125"/>
              <a:gd name="T26" fmla="*/ 67 w 160"/>
              <a:gd name="T27" fmla="*/ 65 h 125"/>
              <a:gd name="T28" fmla="*/ 75 w 160"/>
              <a:gd name="T29" fmla="*/ 66 h 125"/>
              <a:gd name="T30" fmla="*/ 78 w 160"/>
              <a:gd name="T31" fmla="*/ 59 h 125"/>
              <a:gd name="T32" fmla="*/ 70 w 160"/>
              <a:gd name="T33" fmla="*/ 48 h 125"/>
              <a:gd name="T34" fmla="*/ 60 w 160"/>
              <a:gd name="T35" fmla="*/ 44 h 125"/>
              <a:gd name="T36" fmla="*/ 76 w 160"/>
              <a:gd name="T37" fmla="*/ 46 h 125"/>
              <a:gd name="T38" fmla="*/ 81 w 160"/>
              <a:gd name="T39" fmla="*/ 42 h 125"/>
              <a:gd name="T40" fmla="*/ 81 w 160"/>
              <a:gd name="T41" fmla="*/ 36 h 125"/>
              <a:gd name="T42" fmla="*/ 72 w 160"/>
              <a:gd name="T43" fmla="*/ 31 h 125"/>
              <a:gd name="T44" fmla="*/ 59 w 160"/>
              <a:gd name="T45" fmla="*/ 29 h 125"/>
              <a:gd name="T46" fmla="*/ 70 w 160"/>
              <a:gd name="T47" fmla="*/ 26 h 125"/>
              <a:gd name="T48" fmla="*/ 73 w 160"/>
              <a:gd name="T49" fmla="*/ 21 h 125"/>
              <a:gd name="T50" fmla="*/ 70 w 160"/>
              <a:gd name="T51" fmla="*/ 15 h 125"/>
              <a:gd name="T52" fmla="*/ 60 w 160"/>
              <a:gd name="T53" fmla="*/ 14 h 125"/>
              <a:gd name="T54" fmla="*/ 51 w 160"/>
              <a:gd name="T55" fmla="*/ 16 h 125"/>
              <a:gd name="T56" fmla="*/ 57 w 160"/>
              <a:gd name="T57" fmla="*/ 7 h 125"/>
              <a:gd name="T58" fmla="*/ 55 w 160"/>
              <a:gd name="T59" fmla="*/ 1 h 125"/>
              <a:gd name="T60" fmla="*/ 50 w 160"/>
              <a:gd name="T61" fmla="*/ 0 h 125"/>
              <a:gd name="T62" fmla="*/ 99 w 160"/>
              <a:gd name="T63" fmla="*/ 36 h 125"/>
              <a:gd name="T64" fmla="*/ 85 w 160"/>
              <a:gd name="T65" fmla="*/ 43 h 125"/>
              <a:gd name="T66" fmla="*/ 82 w 160"/>
              <a:gd name="T67" fmla="*/ 53 h 125"/>
              <a:gd name="T68" fmla="*/ 88 w 160"/>
              <a:gd name="T69" fmla="*/ 58 h 125"/>
              <a:gd name="T70" fmla="*/ 95 w 160"/>
              <a:gd name="T71" fmla="*/ 52 h 125"/>
              <a:gd name="T72" fmla="*/ 105 w 160"/>
              <a:gd name="T73" fmla="*/ 49 h 125"/>
              <a:gd name="T74" fmla="*/ 111 w 160"/>
              <a:gd name="T75" fmla="*/ 56 h 125"/>
              <a:gd name="T76" fmla="*/ 108 w 160"/>
              <a:gd name="T77" fmla="*/ 64 h 125"/>
              <a:gd name="T78" fmla="*/ 99 w 160"/>
              <a:gd name="T79" fmla="*/ 66 h 125"/>
              <a:gd name="T80" fmla="*/ 91 w 160"/>
              <a:gd name="T81" fmla="*/ 59 h 125"/>
              <a:gd name="T82" fmla="*/ 83 w 160"/>
              <a:gd name="T83" fmla="*/ 60 h 125"/>
              <a:gd name="T84" fmla="*/ 82 w 160"/>
              <a:gd name="T85" fmla="*/ 67 h 125"/>
              <a:gd name="T86" fmla="*/ 92 w 160"/>
              <a:gd name="T87" fmla="*/ 78 h 125"/>
              <a:gd name="T88" fmla="*/ 95 w 160"/>
              <a:gd name="T89" fmla="*/ 81 h 125"/>
              <a:gd name="T90" fmla="*/ 83 w 160"/>
              <a:gd name="T91" fmla="*/ 78 h 125"/>
              <a:gd name="T92" fmla="*/ 78 w 160"/>
              <a:gd name="T93" fmla="*/ 82 h 125"/>
              <a:gd name="T94" fmla="*/ 78 w 160"/>
              <a:gd name="T95" fmla="*/ 89 h 125"/>
              <a:gd name="T96" fmla="*/ 87 w 160"/>
              <a:gd name="T97" fmla="*/ 93 h 125"/>
              <a:gd name="T98" fmla="*/ 100 w 160"/>
              <a:gd name="T99" fmla="*/ 95 h 125"/>
              <a:gd name="T100" fmla="*/ 90 w 160"/>
              <a:gd name="T101" fmla="*/ 99 h 125"/>
              <a:gd name="T102" fmla="*/ 86 w 160"/>
              <a:gd name="T103" fmla="*/ 104 h 125"/>
              <a:gd name="T104" fmla="*/ 89 w 160"/>
              <a:gd name="T105" fmla="*/ 110 h 125"/>
              <a:gd name="T106" fmla="*/ 108 w 160"/>
              <a:gd name="T107" fmla="*/ 107 h 125"/>
              <a:gd name="T108" fmla="*/ 103 w 160"/>
              <a:gd name="T109" fmla="*/ 114 h 125"/>
              <a:gd name="T110" fmla="*/ 102 w 160"/>
              <a:gd name="T111" fmla="*/ 120 h 125"/>
              <a:gd name="T112" fmla="*/ 107 w 160"/>
              <a:gd name="T113" fmla="*/ 124 h 125"/>
              <a:gd name="T114" fmla="*/ 113 w 160"/>
              <a:gd name="T115" fmla="*/ 123 h 125"/>
              <a:gd name="T116" fmla="*/ 129 w 160"/>
              <a:gd name="T117" fmla="*/ 102 h 125"/>
              <a:gd name="T118" fmla="*/ 158 w 160"/>
              <a:gd name="T119" fmla="*/ 59 h 125"/>
              <a:gd name="T120" fmla="*/ 148 w 160"/>
              <a:gd name="T121" fmla="*/ 31 h 125"/>
              <a:gd name="T122" fmla="*/ 144 w 160"/>
              <a:gd name="T123" fmla="*/ 29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25">
                <a:moveTo>
                  <a:pt x="50" y="0"/>
                </a:moveTo>
                <a:lnTo>
                  <a:pt x="49" y="0"/>
                </a:lnTo>
                <a:lnTo>
                  <a:pt x="47" y="0"/>
                </a:lnTo>
                <a:lnTo>
                  <a:pt x="47" y="1"/>
                </a:lnTo>
                <a:lnTo>
                  <a:pt x="43" y="5"/>
                </a:lnTo>
                <a:lnTo>
                  <a:pt x="39" y="9"/>
                </a:lnTo>
                <a:lnTo>
                  <a:pt x="36" y="13"/>
                </a:lnTo>
                <a:lnTo>
                  <a:pt x="33" y="18"/>
                </a:lnTo>
                <a:lnTo>
                  <a:pt x="31" y="23"/>
                </a:lnTo>
                <a:lnTo>
                  <a:pt x="29" y="28"/>
                </a:lnTo>
                <a:lnTo>
                  <a:pt x="27" y="33"/>
                </a:lnTo>
                <a:lnTo>
                  <a:pt x="27" y="38"/>
                </a:lnTo>
                <a:lnTo>
                  <a:pt x="16" y="57"/>
                </a:lnTo>
                <a:lnTo>
                  <a:pt x="2" y="65"/>
                </a:lnTo>
                <a:lnTo>
                  <a:pt x="0" y="66"/>
                </a:lnTo>
                <a:lnTo>
                  <a:pt x="0" y="67"/>
                </a:lnTo>
                <a:lnTo>
                  <a:pt x="0" y="70"/>
                </a:lnTo>
                <a:lnTo>
                  <a:pt x="0" y="71"/>
                </a:lnTo>
                <a:lnTo>
                  <a:pt x="11" y="93"/>
                </a:lnTo>
                <a:lnTo>
                  <a:pt x="12" y="95"/>
                </a:lnTo>
                <a:lnTo>
                  <a:pt x="14" y="95"/>
                </a:lnTo>
                <a:lnTo>
                  <a:pt x="15" y="96"/>
                </a:lnTo>
                <a:lnTo>
                  <a:pt x="17" y="95"/>
                </a:lnTo>
                <a:lnTo>
                  <a:pt x="34" y="87"/>
                </a:lnTo>
                <a:lnTo>
                  <a:pt x="57" y="89"/>
                </a:lnTo>
                <a:lnTo>
                  <a:pt x="61" y="89"/>
                </a:lnTo>
                <a:lnTo>
                  <a:pt x="63" y="88"/>
                </a:lnTo>
                <a:lnTo>
                  <a:pt x="66" y="87"/>
                </a:lnTo>
                <a:lnTo>
                  <a:pt x="69" y="86"/>
                </a:lnTo>
                <a:lnTo>
                  <a:pt x="72" y="84"/>
                </a:lnTo>
                <a:lnTo>
                  <a:pt x="74" y="82"/>
                </a:lnTo>
                <a:lnTo>
                  <a:pt x="76" y="79"/>
                </a:lnTo>
                <a:lnTo>
                  <a:pt x="78" y="76"/>
                </a:lnTo>
                <a:lnTo>
                  <a:pt x="78" y="75"/>
                </a:lnTo>
                <a:lnTo>
                  <a:pt x="78" y="73"/>
                </a:lnTo>
                <a:lnTo>
                  <a:pt x="78" y="71"/>
                </a:lnTo>
                <a:lnTo>
                  <a:pt x="77" y="70"/>
                </a:lnTo>
                <a:lnTo>
                  <a:pt x="76" y="69"/>
                </a:lnTo>
                <a:lnTo>
                  <a:pt x="75" y="67"/>
                </a:lnTo>
                <a:lnTo>
                  <a:pt x="73" y="67"/>
                </a:lnTo>
                <a:lnTo>
                  <a:pt x="72" y="67"/>
                </a:lnTo>
                <a:lnTo>
                  <a:pt x="70" y="67"/>
                </a:lnTo>
                <a:lnTo>
                  <a:pt x="68" y="68"/>
                </a:lnTo>
                <a:lnTo>
                  <a:pt x="67" y="69"/>
                </a:lnTo>
                <a:lnTo>
                  <a:pt x="66" y="71"/>
                </a:lnTo>
                <a:lnTo>
                  <a:pt x="64" y="73"/>
                </a:lnTo>
                <a:lnTo>
                  <a:pt x="62" y="74"/>
                </a:lnTo>
                <a:lnTo>
                  <a:pt x="60" y="75"/>
                </a:lnTo>
                <a:lnTo>
                  <a:pt x="57" y="76"/>
                </a:lnTo>
                <a:lnTo>
                  <a:pt x="56" y="76"/>
                </a:lnTo>
                <a:lnTo>
                  <a:pt x="54" y="75"/>
                </a:lnTo>
                <a:lnTo>
                  <a:pt x="53" y="74"/>
                </a:lnTo>
                <a:lnTo>
                  <a:pt x="51" y="73"/>
                </a:lnTo>
                <a:lnTo>
                  <a:pt x="50" y="72"/>
                </a:lnTo>
                <a:lnTo>
                  <a:pt x="49" y="70"/>
                </a:lnTo>
                <a:lnTo>
                  <a:pt x="49" y="69"/>
                </a:lnTo>
                <a:lnTo>
                  <a:pt x="49" y="67"/>
                </a:lnTo>
                <a:lnTo>
                  <a:pt x="49" y="65"/>
                </a:lnTo>
                <a:lnTo>
                  <a:pt x="49" y="63"/>
                </a:lnTo>
                <a:lnTo>
                  <a:pt x="50" y="62"/>
                </a:lnTo>
                <a:lnTo>
                  <a:pt x="51" y="60"/>
                </a:lnTo>
                <a:lnTo>
                  <a:pt x="53" y="59"/>
                </a:lnTo>
                <a:lnTo>
                  <a:pt x="54" y="59"/>
                </a:lnTo>
                <a:lnTo>
                  <a:pt x="55" y="58"/>
                </a:lnTo>
                <a:lnTo>
                  <a:pt x="57" y="58"/>
                </a:lnTo>
                <a:lnTo>
                  <a:pt x="60" y="58"/>
                </a:lnTo>
                <a:lnTo>
                  <a:pt x="62" y="59"/>
                </a:lnTo>
                <a:lnTo>
                  <a:pt x="64" y="61"/>
                </a:lnTo>
                <a:lnTo>
                  <a:pt x="66" y="63"/>
                </a:lnTo>
                <a:lnTo>
                  <a:pt x="67" y="65"/>
                </a:lnTo>
                <a:lnTo>
                  <a:pt x="68" y="66"/>
                </a:lnTo>
                <a:lnTo>
                  <a:pt x="70" y="66"/>
                </a:lnTo>
                <a:lnTo>
                  <a:pt x="72" y="67"/>
                </a:lnTo>
                <a:lnTo>
                  <a:pt x="73" y="67"/>
                </a:lnTo>
                <a:lnTo>
                  <a:pt x="75" y="66"/>
                </a:lnTo>
                <a:lnTo>
                  <a:pt x="76" y="65"/>
                </a:lnTo>
                <a:lnTo>
                  <a:pt x="77" y="63"/>
                </a:lnTo>
                <a:lnTo>
                  <a:pt x="78" y="62"/>
                </a:lnTo>
                <a:lnTo>
                  <a:pt x="78" y="61"/>
                </a:lnTo>
                <a:lnTo>
                  <a:pt x="78" y="59"/>
                </a:lnTo>
                <a:lnTo>
                  <a:pt x="78" y="57"/>
                </a:lnTo>
                <a:lnTo>
                  <a:pt x="76" y="55"/>
                </a:lnTo>
                <a:lnTo>
                  <a:pt x="74" y="52"/>
                </a:lnTo>
                <a:lnTo>
                  <a:pt x="72" y="50"/>
                </a:lnTo>
                <a:lnTo>
                  <a:pt x="70" y="48"/>
                </a:lnTo>
                <a:lnTo>
                  <a:pt x="66" y="47"/>
                </a:lnTo>
                <a:lnTo>
                  <a:pt x="63" y="45"/>
                </a:lnTo>
                <a:lnTo>
                  <a:pt x="60" y="45"/>
                </a:lnTo>
                <a:lnTo>
                  <a:pt x="56" y="44"/>
                </a:lnTo>
                <a:lnTo>
                  <a:pt x="60" y="44"/>
                </a:lnTo>
                <a:lnTo>
                  <a:pt x="64" y="43"/>
                </a:lnTo>
                <a:lnTo>
                  <a:pt x="68" y="44"/>
                </a:lnTo>
                <a:lnTo>
                  <a:pt x="72" y="45"/>
                </a:lnTo>
                <a:lnTo>
                  <a:pt x="74" y="46"/>
                </a:lnTo>
                <a:lnTo>
                  <a:pt x="76" y="46"/>
                </a:lnTo>
                <a:lnTo>
                  <a:pt x="77" y="46"/>
                </a:lnTo>
                <a:lnTo>
                  <a:pt x="78" y="45"/>
                </a:lnTo>
                <a:lnTo>
                  <a:pt x="80" y="44"/>
                </a:lnTo>
                <a:lnTo>
                  <a:pt x="80" y="44"/>
                </a:lnTo>
                <a:lnTo>
                  <a:pt x="81" y="42"/>
                </a:lnTo>
                <a:lnTo>
                  <a:pt x="82" y="41"/>
                </a:lnTo>
                <a:lnTo>
                  <a:pt x="82" y="40"/>
                </a:lnTo>
                <a:lnTo>
                  <a:pt x="82" y="38"/>
                </a:lnTo>
                <a:lnTo>
                  <a:pt x="82" y="37"/>
                </a:lnTo>
                <a:lnTo>
                  <a:pt x="81" y="36"/>
                </a:lnTo>
                <a:lnTo>
                  <a:pt x="80" y="35"/>
                </a:lnTo>
                <a:lnTo>
                  <a:pt x="79" y="34"/>
                </a:lnTo>
                <a:lnTo>
                  <a:pt x="78" y="33"/>
                </a:lnTo>
                <a:lnTo>
                  <a:pt x="75" y="32"/>
                </a:lnTo>
                <a:lnTo>
                  <a:pt x="72" y="31"/>
                </a:lnTo>
                <a:lnTo>
                  <a:pt x="70" y="30"/>
                </a:lnTo>
                <a:lnTo>
                  <a:pt x="67" y="30"/>
                </a:lnTo>
                <a:lnTo>
                  <a:pt x="61" y="30"/>
                </a:lnTo>
                <a:lnTo>
                  <a:pt x="56" y="31"/>
                </a:lnTo>
                <a:lnTo>
                  <a:pt x="59" y="29"/>
                </a:lnTo>
                <a:lnTo>
                  <a:pt x="61" y="28"/>
                </a:lnTo>
                <a:lnTo>
                  <a:pt x="64" y="27"/>
                </a:lnTo>
                <a:lnTo>
                  <a:pt x="67" y="27"/>
                </a:lnTo>
                <a:lnTo>
                  <a:pt x="68" y="26"/>
                </a:lnTo>
                <a:lnTo>
                  <a:pt x="70" y="26"/>
                </a:lnTo>
                <a:lnTo>
                  <a:pt x="71" y="25"/>
                </a:lnTo>
                <a:lnTo>
                  <a:pt x="72" y="24"/>
                </a:lnTo>
                <a:lnTo>
                  <a:pt x="72" y="23"/>
                </a:lnTo>
                <a:lnTo>
                  <a:pt x="73" y="22"/>
                </a:lnTo>
                <a:lnTo>
                  <a:pt x="73" y="21"/>
                </a:lnTo>
                <a:lnTo>
                  <a:pt x="73" y="19"/>
                </a:lnTo>
                <a:lnTo>
                  <a:pt x="72" y="18"/>
                </a:lnTo>
                <a:lnTo>
                  <a:pt x="72" y="17"/>
                </a:lnTo>
                <a:lnTo>
                  <a:pt x="71" y="16"/>
                </a:lnTo>
                <a:lnTo>
                  <a:pt x="70" y="15"/>
                </a:lnTo>
                <a:lnTo>
                  <a:pt x="69" y="14"/>
                </a:lnTo>
                <a:lnTo>
                  <a:pt x="68" y="14"/>
                </a:lnTo>
                <a:lnTo>
                  <a:pt x="67" y="13"/>
                </a:lnTo>
                <a:lnTo>
                  <a:pt x="66" y="13"/>
                </a:lnTo>
                <a:lnTo>
                  <a:pt x="60" y="14"/>
                </a:lnTo>
                <a:lnTo>
                  <a:pt x="55" y="16"/>
                </a:lnTo>
                <a:lnTo>
                  <a:pt x="51" y="18"/>
                </a:lnTo>
                <a:lnTo>
                  <a:pt x="47" y="21"/>
                </a:lnTo>
                <a:lnTo>
                  <a:pt x="47" y="21"/>
                </a:lnTo>
                <a:lnTo>
                  <a:pt x="51" y="16"/>
                </a:lnTo>
                <a:lnTo>
                  <a:pt x="55" y="11"/>
                </a:lnTo>
                <a:lnTo>
                  <a:pt x="56" y="11"/>
                </a:lnTo>
                <a:lnTo>
                  <a:pt x="57" y="9"/>
                </a:lnTo>
                <a:lnTo>
                  <a:pt x="57" y="8"/>
                </a:lnTo>
                <a:lnTo>
                  <a:pt x="57" y="7"/>
                </a:lnTo>
                <a:lnTo>
                  <a:pt x="57" y="6"/>
                </a:lnTo>
                <a:lnTo>
                  <a:pt x="57" y="5"/>
                </a:lnTo>
                <a:lnTo>
                  <a:pt x="57" y="3"/>
                </a:lnTo>
                <a:lnTo>
                  <a:pt x="56" y="2"/>
                </a:lnTo>
                <a:lnTo>
                  <a:pt x="55" y="1"/>
                </a:lnTo>
                <a:lnTo>
                  <a:pt x="54" y="0"/>
                </a:lnTo>
                <a:lnTo>
                  <a:pt x="53" y="0"/>
                </a:lnTo>
                <a:lnTo>
                  <a:pt x="51" y="0"/>
                </a:lnTo>
                <a:lnTo>
                  <a:pt x="50" y="0"/>
                </a:lnTo>
                <a:lnTo>
                  <a:pt x="50" y="0"/>
                </a:lnTo>
                <a:close/>
                <a:moveTo>
                  <a:pt x="144" y="29"/>
                </a:moveTo>
                <a:lnTo>
                  <a:pt x="142" y="29"/>
                </a:lnTo>
                <a:lnTo>
                  <a:pt x="125" y="38"/>
                </a:lnTo>
                <a:lnTo>
                  <a:pt x="102" y="36"/>
                </a:lnTo>
                <a:lnTo>
                  <a:pt x="99" y="36"/>
                </a:lnTo>
                <a:lnTo>
                  <a:pt x="96" y="36"/>
                </a:lnTo>
                <a:lnTo>
                  <a:pt x="92" y="38"/>
                </a:lnTo>
                <a:lnTo>
                  <a:pt x="90" y="39"/>
                </a:lnTo>
                <a:lnTo>
                  <a:pt x="87" y="41"/>
                </a:lnTo>
                <a:lnTo>
                  <a:pt x="85" y="43"/>
                </a:lnTo>
                <a:lnTo>
                  <a:pt x="83" y="46"/>
                </a:lnTo>
                <a:lnTo>
                  <a:pt x="82" y="48"/>
                </a:lnTo>
                <a:lnTo>
                  <a:pt x="81" y="50"/>
                </a:lnTo>
                <a:lnTo>
                  <a:pt x="81" y="52"/>
                </a:lnTo>
                <a:lnTo>
                  <a:pt x="82" y="53"/>
                </a:lnTo>
                <a:lnTo>
                  <a:pt x="82" y="55"/>
                </a:lnTo>
                <a:lnTo>
                  <a:pt x="83" y="56"/>
                </a:lnTo>
                <a:lnTo>
                  <a:pt x="84" y="57"/>
                </a:lnTo>
                <a:lnTo>
                  <a:pt x="86" y="57"/>
                </a:lnTo>
                <a:lnTo>
                  <a:pt x="88" y="58"/>
                </a:lnTo>
                <a:lnTo>
                  <a:pt x="90" y="57"/>
                </a:lnTo>
                <a:lnTo>
                  <a:pt x="91" y="57"/>
                </a:lnTo>
                <a:lnTo>
                  <a:pt x="92" y="55"/>
                </a:lnTo>
                <a:lnTo>
                  <a:pt x="94" y="54"/>
                </a:lnTo>
                <a:lnTo>
                  <a:pt x="95" y="52"/>
                </a:lnTo>
                <a:lnTo>
                  <a:pt x="97" y="50"/>
                </a:lnTo>
                <a:lnTo>
                  <a:pt x="99" y="49"/>
                </a:lnTo>
                <a:lnTo>
                  <a:pt x="102" y="49"/>
                </a:lnTo>
                <a:lnTo>
                  <a:pt x="103" y="49"/>
                </a:lnTo>
                <a:lnTo>
                  <a:pt x="105" y="49"/>
                </a:lnTo>
                <a:lnTo>
                  <a:pt x="107" y="50"/>
                </a:lnTo>
                <a:lnTo>
                  <a:pt x="108" y="51"/>
                </a:lnTo>
                <a:lnTo>
                  <a:pt x="109" y="53"/>
                </a:lnTo>
                <a:lnTo>
                  <a:pt x="110" y="54"/>
                </a:lnTo>
                <a:lnTo>
                  <a:pt x="111" y="56"/>
                </a:lnTo>
                <a:lnTo>
                  <a:pt x="111" y="58"/>
                </a:lnTo>
                <a:lnTo>
                  <a:pt x="111" y="60"/>
                </a:lnTo>
                <a:lnTo>
                  <a:pt x="110" y="61"/>
                </a:lnTo>
                <a:lnTo>
                  <a:pt x="109" y="63"/>
                </a:lnTo>
                <a:lnTo>
                  <a:pt x="108" y="64"/>
                </a:lnTo>
                <a:lnTo>
                  <a:pt x="107" y="65"/>
                </a:lnTo>
                <a:lnTo>
                  <a:pt x="105" y="66"/>
                </a:lnTo>
                <a:lnTo>
                  <a:pt x="103" y="67"/>
                </a:lnTo>
                <a:lnTo>
                  <a:pt x="102" y="67"/>
                </a:lnTo>
                <a:lnTo>
                  <a:pt x="99" y="66"/>
                </a:lnTo>
                <a:lnTo>
                  <a:pt x="97" y="65"/>
                </a:lnTo>
                <a:lnTo>
                  <a:pt x="95" y="64"/>
                </a:lnTo>
                <a:lnTo>
                  <a:pt x="94" y="61"/>
                </a:lnTo>
                <a:lnTo>
                  <a:pt x="92" y="60"/>
                </a:lnTo>
                <a:lnTo>
                  <a:pt x="91" y="59"/>
                </a:lnTo>
                <a:lnTo>
                  <a:pt x="90" y="58"/>
                </a:lnTo>
                <a:lnTo>
                  <a:pt x="88" y="58"/>
                </a:lnTo>
                <a:lnTo>
                  <a:pt x="86" y="58"/>
                </a:lnTo>
                <a:lnTo>
                  <a:pt x="84" y="59"/>
                </a:lnTo>
                <a:lnTo>
                  <a:pt x="83" y="60"/>
                </a:lnTo>
                <a:lnTo>
                  <a:pt x="82" y="61"/>
                </a:lnTo>
                <a:lnTo>
                  <a:pt x="82" y="62"/>
                </a:lnTo>
                <a:lnTo>
                  <a:pt x="81" y="64"/>
                </a:lnTo>
                <a:lnTo>
                  <a:pt x="81" y="65"/>
                </a:lnTo>
                <a:lnTo>
                  <a:pt x="82" y="67"/>
                </a:lnTo>
                <a:lnTo>
                  <a:pt x="83" y="70"/>
                </a:lnTo>
                <a:lnTo>
                  <a:pt x="85" y="72"/>
                </a:lnTo>
                <a:lnTo>
                  <a:pt x="87" y="75"/>
                </a:lnTo>
                <a:lnTo>
                  <a:pt x="90" y="76"/>
                </a:lnTo>
                <a:lnTo>
                  <a:pt x="92" y="78"/>
                </a:lnTo>
                <a:lnTo>
                  <a:pt x="96" y="79"/>
                </a:lnTo>
                <a:lnTo>
                  <a:pt x="99" y="80"/>
                </a:lnTo>
                <a:lnTo>
                  <a:pt x="103" y="80"/>
                </a:lnTo>
                <a:lnTo>
                  <a:pt x="99" y="81"/>
                </a:lnTo>
                <a:lnTo>
                  <a:pt x="95" y="81"/>
                </a:lnTo>
                <a:lnTo>
                  <a:pt x="91" y="80"/>
                </a:lnTo>
                <a:lnTo>
                  <a:pt x="87" y="79"/>
                </a:lnTo>
                <a:lnTo>
                  <a:pt x="86" y="79"/>
                </a:lnTo>
                <a:lnTo>
                  <a:pt x="84" y="78"/>
                </a:lnTo>
                <a:lnTo>
                  <a:pt x="83" y="78"/>
                </a:lnTo>
                <a:lnTo>
                  <a:pt x="82" y="79"/>
                </a:lnTo>
                <a:lnTo>
                  <a:pt x="81" y="79"/>
                </a:lnTo>
                <a:lnTo>
                  <a:pt x="80" y="80"/>
                </a:lnTo>
                <a:lnTo>
                  <a:pt x="79" y="81"/>
                </a:lnTo>
                <a:lnTo>
                  <a:pt x="78" y="82"/>
                </a:lnTo>
                <a:lnTo>
                  <a:pt x="78" y="84"/>
                </a:lnTo>
                <a:lnTo>
                  <a:pt x="77" y="85"/>
                </a:lnTo>
                <a:lnTo>
                  <a:pt x="78" y="86"/>
                </a:lnTo>
                <a:lnTo>
                  <a:pt x="78" y="87"/>
                </a:lnTo>
                <a:lnTo>
                  <a:pt x="78" y="89"/>
                </a:lnTo>
                <a:lnTo>
                  <a:pt x="79" y="90"/>
                </a:lnTo>
                <a:lnTo>
                  <a:pt x="80" y="91"/>
                </a:lnTo>
                <a:lnTo>
                  <a:pt x="81" y="91"/>
                </a:lnTo>
                <a:lnTo>
                  <a:pt x="84" y="93"/>
                </a:lnTo>
                <a:lnTo>
                  <a:pt x="87" y="93"/>
                </a:lnTo>
                <a:lnTo>
                  <a:pt x="90" y="94"/>
                </a:lnTo>
                <a:lnTo>
                  <a:pt x="92" y="95"/>
                </a:lnTo>
                <a:lnTo>
                  <a:pt x="98" y="95"/>
                </a:lnTo>
                <a:lnTo>
                  <a:pt x="103" y="94"/>
                </a:lnTo>
                <a:lnTo>
                  <a:pt x="100" y="95"/>
                </a:lnTo>
                <a:lnTo>
                  <a:pt x="98" y="97"/>
                </a:lnTo>
                <a:lnTo>
                  <a:pt x="95" y="97"/>
                </a:lnTo>
                <a:lnTo>
                  <a:pt x="92" y="98"/>
                </a:lnTo>
                <a:lnTo>
                  <a:pt x="91" y="98"/>
                </a:lnTo>
                <a:lnTo>
                  <a:pt x="90" y="99"/>
                </a:lnTo>
                <a:lnTo>
                  <a:pt x="88" y="99"/>
                </a:lnTo>
                <a:lnTo>
                  <a:pt x="88" y="100"/>
                </a:lnTo>
                <a:lnTo>
                  <a:pt x="87" y="101"/>
                </a:lnTo>
                <a:lnTo>
                  <a:pt x="86" y="103"/>
                </a:lnTo>
                <a:lnTo>
                  <a:pt x="86" y="104"/>
                </a:lnTo>
                <a:lnTo>
                  <a:pt x="86" y="105"/>
                </a:lnTo>
                <a:lnTo>
                  <a:pt x="87" y="107"/>
                </a:lnTo>
                <a:lnTo>
                  <a:pt x="87" y="108"/>
                </a:lnTo>
                <a:lnTo>
                  <a:pt x="88" y="109"/>
                </a:lnTo>
                <a:lnTo>
                  <a:pt x="89" y="110"/>
                </a:lnTo>
                <a:lnTo>
                  <a:pt x="92" y="111"/>
                </a:lnTo>
                <a:lnTo>
                  <a:pt x="94" y="111"/>
                </a:lnTo>
                <a:lnTo>
                  <a:pt x="99" y="110"/>
                </a:lnTo>
                <a:lnTo>
                  <a:pt x="104" y="109"/>
                </a:lnTo>
                <a:lnTo>
                  <a:pt x="108" y="107"/>
                </a:lnTo>
                <a:lnTo>
                  <a:pt x="112" y="104"/>
                </a:lnTo>
                <a:lnTo>
                  <a:pt x="112" y="104"/>
                </a:lnTo>
                <a:lnTo>
                  <a:pt x="109" y="109"/>
                </a:lnTo>
                <a:lnTo>
                  <a:pt x="104" y="113"/>
                </a:lnTo>
                <a:lnTo>
                  <a:pt x="103" y="114"/>
                </a:lnTo>
                <a:lnTo>
                  <a:pt x="102" y="115"/>
                </a:lnTo>
                <a:lnTo>
                  <a:pt x="102" y="116"/>
                </a:lnTo>
                <a:lnTo>
                  <a:pt x="102" y="118"/>
                </a:lnTo>
                <a:lnTo>
                  <a:pt x="102" y="119"/>
                </a:lnTo>
                <a:lnTo>
                  <a:pt x="102" y="120"/>
                </a:lnTo>
                <a:lnTo>
                  <a:pt x="102" y="121"/>
                </a:lnTo>
                <a:lnTo>
                  <a:pt x="103" y="122"/>
                </a:lnTo>
                <a:lnTo>
                  <a:pt x="104" y="123"/>
                </a:lnTo>
                <a:lnTo>
                  <a:pt x="105" y="124"/>
                </a:lnTo>
                <a:lnTo>
                  <a:pt x="107" y="124"/>
                </a:lnTo>
                <a:lnTo>
                  <a:pt x="108" y="125"/>
                </a:lnTo>
                <a:lnTo>
                  <a:pt x="109" y="125"/>
                </a:lnTo>
                <a:lnTo>
                  <a:pt x="111" y="124"/>
                </a:lnTo>
                <a:lnTo>
                  <a:pt x="112" y="124"/>
                </a:lnTo>
                <a:lnTo>
                  <a:pt x="113" y="123"/>
                </a:lnTo>
                <a:lnTo>
                  <a:pt x="117" y="120"/>
                </a:lnTo>
                <a:lnTo>
                  <a:pt x="120" y="116"/>
                </a:lnTo>
                <a:lnTo>
                  <a:pt x="123" y="112"/>
                </a:lnTo>
                <a:lnTo>
                  <a:pt x="126" y="107"/>
                </a:lnTo>
                <a:lnTo>
                  <a:pt x="129" y="102"/>
                </a:lnTo>
                <a:lnTo>
                  <a:pt x="130" y="97"/>
                </a:lnTo>
                <a:lnTo>
                  <a:pt x="132" y="92"/>
                </a:lnTo>
                <a:lnTo>
                  <a:pt x="133" y="86"/>
                </a:lnTo>
                <a:lnTo>
                  <a:pt x="143" y="68"/>
                </a:lnTo>
                <a:lnTo>
                  <a:pt x="158" y="59"/>
                </a:lnTo>
                <a:lnTo>
                  <a:pt x="159" y="58"/>
                </a:lnTo>
                <a:lnTo>
                  <a:pt x="160" y="57"/>
                </a:lnTo>
                <a:lnTo>
                  <a:pt x="160" y="55"/>
                </a:lnTo>
                <a:lnTo>
                  <a:pt x="159" y="53"/>
                </a:lnTo>
                <a:lnTo>
                  <a:pt x="148" y="31"/>
                </a:lnTo>
                <a:lnTo>
                  <a:pt x="147" y="30"/>
                </a:lnTo>
                <a:lnTo>
                  <a:pt x="146" y="29"/>
                </a:lnTo>
                <a:lnTo>
                  <a:pt x="144" y="29"/>
                </a:lnTo>
                <a:lnTo>
                  <a:pt x="144" y="29"/>
                </a:lnTo>
                <a:lnTo>
                  <a:pt x="144" y="2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3F12816A-BC3C-0853-2840-98CE9E759D69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4125913"/>
            <a:ext cx="252413" cy="254000"/>
          </a:xfrm>
          <a:custGeom>
            <a:avLst/>
            <a:gdLst>
              <a:gd name="T0" fmla="*/ 69 w 159"/>
              <a:gd name="T1" fmla="*/ 65 h 160"/>
              <a:gd name="T2" fmla="*/ 67 w 159"/>
              <a:gd name="T3" fmla="*/ 72 h 160"/>
              <a:gd name="T4" fmla="*/ 64 w 159"/>
              <a:gd name="T5" fmla="*/ 77 h 160"/>
              <a:gd name="T6" fmla="*/ 60 w 159"/>
              <a:gd name="T7" fmla="*/ 83 h 160"/>
              <a:gd name="T8" fmla="*/ 50 w 159"/>
              <a:gd name="T9" fmla="*/ 84 h 160"/>
              <a:gd name="T10" fmla="*/ 45 w 159"/>
              <a:gd name="T11" fmla="*/ 79 h 160"/>
              <a:gd name="T12" fmla="*/ 45 w 159"/>
              <a:gd name="T13" fmla="*/ 70 h 160"/>
              <a:gd name="T14" fmla="*/ 35 w 159"/>
              <a:gd name="T15" fmla="*/ 63 h 160"/>
              <a:gd name="T16" fmla="*/ 35 w 159"/>
              <a:gd name="T17" fmla="*/ 56 h 160"/>
              <a:gd name="T18" fmla="*/ 40 w 159"/>
              <a:gd name="T19" fmla="*/ 54 h 160"/>
              <a:gd name="T20" fmla="*/ 126 w 159"/>
              <a:gd name="T21" fmla="*/ 58 h 160"/>
              <a:gd name="T22" fmla="*/ 122 w 159"/>
              <a:gd name="T23" fmla="*/ 64 h 160"/>
              <a:gd name="T24" fmla="*/ 115 w 159"/>
              <a:gd name="T25" fmla="*/ 73 h 160"/>
              <a:gd name="T26" fmla="*/ 114 w 159"/>
              <a:gd name="T27" fmla="*/ 81 h 160"/>
              <a:gd name="T28" fmla="*/ 107 w 159"/>
              <a:gd name="T29" fmla="*/ 85 h 160"/>
              <a:gd name="T30" fmla="*/ 98 w 159"/>
              <a:gd name="T31" fmla="*/ 82 h 160"/>
              <a:gd name="T32" fmla="*/ 95 w 159"/>
              <a:gd name="T33" fmla="*/ 75 h 160"/>
              <a:gd name="T34" fmla="*/ 91 w 159"/>
              <a:gd name="T35" fmla="*/ 70 h 160"/>
              <a:gd name="T36" fmla="*/ 92 w 159"/>
              <a:gd name="T37" fmla="*/ 63 h 160"/>
              <a:gd name="T38" fmla="*/ 121 w 159"/>
              <a:gd name="T39" fmla="*/ 54 h 160"/>
              <a:gd name="T40" fmla="*/ 91 w 159"/>
              <a:gd name="T41" fmla="*/ 108 h 160"/>
              <a:gd name="T42" fmla="*/ 103 w 159"/>
              <a:gd name="T43" fmla="*/ 115 h 160"/>
              <a:gd name="T44" fmla="*/ 106 w 159"/>
              <a:gd name="T45" fmla="*/ 124 h 160"/>
              <a:gd name="T46" fmla="*/ 99 w 159"/>
              <a:gd name="T47" fmla="*/ 126 h 160"/>
              <a:gd name="T48" fmla="*/ 89 w 159"/>
              <a:gd name="T49" fmla="*/ 119 h 160"/>
              <a:gd name="T50" fmla="*/ 70 w 159"/>
              <a:gd name="T51" fmla="*/ 119 h 160"/>
              <a:gd name="T52" fmla="*/ 60 w 159"/>
              <a:gd name="T53" fmla="*/ 126 h 160"/>
              <a:gd name="T54" fmla="*/ 53 w 159"/>
              <a:gd name="T55" fmla="*/ 124 h 160"/>
              <a:gd name="T56" fmla="*/ 57 w 159"/>
              <a:gd name="T57" fmla="*/ 115 h 160"/>
              <a:gd name="T58" fmla="*/ 69 w 159"/>
              <a:gd name="T59" fmla="*/ 108 h 160"/>
              <a:gd name="T60" fmla="*/ 80 w 159"/>
              <a:gd name="T61" fmla="*/ 106 h 160"/>
              <a:gd name="T62" fmla="*/ 64 w 159"/>
              <a:gd name="T63" fmla="*/ 2 h 160"/>
              <a:gd name="T64" fmla="*/ 35 w 159"/>
              <a:gd name="T65" fmla="*/ 14 h 160"/>
              <a:gd name="T66" fmla="*/ 14 w 159"/>
              <a:gd name="T67" fmla="*/ 35 h 160"/>
              <a:gd name="T68" fmla="*/ 2 w 159"/>
              <a:gd name="T69" fmla="*/ 64 h 160"/>
              <a:gd name="T70" fmla="*/ 2 w 159"/>
              <a:gd name="T71" fmla="*/ 96 h 160"/>
              <a:gd name="T72" fmla="*/ 14 w 159"/>
              <a:gd name="T73" fmla="*/ 125 h 160"/>
              <a:gd name="T74" fmla="*/ 35 w 159"/>
              <a:gd name="T75" fmla="*/ 146 h 160"/>
              <a:gd name="T76" fmla="*/ 64 w 159"/>
              <a:gd name="T77" fmla="*/ 159 h 160"/>
              <a:gd name="T78" fmla="*/ 96 w 159"/>
              <a:gd name="T79" fmla="*/ 159 h 160"/>
              <a:gd name="T80" fmla="*/ 124 w 159"/>
              <a:gd name="T81" fmla="*/ 146 h 160"/>
              <a:gd name="T82" fmla="*/ 146 w 159"/>
              <a:gd name="T83" fmla="*/ 125 h 160"/>
              <a:gd name="T84" fmla="*/ 157 w 159"/>
              <a:gd name="T85" fmla="*/ 96 h 160"/>
              <a:gd name="T86" fmla="*/ 157 w 159"/>
              <a:gd name="T87" fmla="*/ 64 h 160"/>
              <a:gd name="T88" fmla="*/ 146 w 159"/>
              <a:gd name="T89" fmla="*/ 35 h 160"/>
              <a:gd name="T90" fmla="*/ 124 w 159"/>
              <a:gd name="T91" fmla="*/ 14 h 160"/>
              <a:gd name="T92" fmla="*/ 96 w 159"/>
              <a:gd name="T93" fmla="*/ 2 h 160"/>
              <a:gd name="T94" fmla="*/ 80 w 159"/>
              <a:gd name="T9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9" h="160">
                <a:moveTo>
                  <a:pt x="40" y="54"/>
                </a:moveTo>
                <a:lnTo>
                  <a:pt x="66" y="62"/>
                </a:lnTo>
                <a:lnTo>
                  <a:pt x="68" y="63"/>
                </a:lnTo>
                <a:lnTo>
                  <a:pt x="69" y="65"/>
                </a:lnTo>
                <a:lnTo>
                  <a:pt x="69" y="66"/>
                </a:lnTo>
                <a:lnTo>
                  <a:pt x="69" y="68"/>
                </a:lnTo>
                <a:lnTo>
                  <a:pt x="68" y="70"/>
                </a:lnTo>
                <a:lnTo>
                  <a:pt x="67" y="72"/>
                </a:lnTo>
                <a:lnTo>
                  <a:pt x="66" y="72"/>
                </a:lnTo>
                <a:lnTo>
                  <a:pt x="64" y="72"/>
                </a:lnTo>
                <a:lnTo>
                  <a:pt x="64" y="75"/>
                </a:lnTo>
                <a:lnTo>
                  <a:pt x="64" y="77"/>
                </a:lnTo>
                <a:lnTo>
                  <a:pt x="64" y="79"/>
                </a:lnTo>
                <a:lnTo>
                  <a:pt x="63" y="81"/>
                </a:lnTo>
                <a:lnTo>
                  <a:pt x="61" y="82"/>
                </a:lnTo>
                <a:lnTo>
                  <a:pt x="60" y="83"/>
                </a:lnTo>
                <a:lnTo>
                  <a:pt x="58" y="84"/>
                </a:lnTo>
                <a:lnTo>
                  <a:pt x="56" y="85"/>
                </a:lnTo>
                <a:lnTo>
                  <a:pt x="52" y="85"/>
                </a:lnTo>
                <a:lnTo>
                  <a:pt x="50" y="84"/>
                </a:lnTo>
                <a:lnTo>
                  <a:pt x="48" y="83"/>
                </a:lnTo>
                <a:lnTo>
                  <a:pt x="47" y="82"/>
                </a:lnTo>
                <a:lnTo>
                  <a:pt x="46" y="81"/>
                </a:lnTo>
                <a:lnTo>
                  <a:pt x="45" y="79"/>
                </a:lnTo>
                <a:lnTo>
                  <a:pt x="44" y="77"/>
                </a:lnTo>
                <a:lnTo>
                  <a:pt x="44" y="75"/>
                </a:lnTo>
                <a:lnTo>
                  <a:pt x="44" y="73"/>
                </a:lnTo>
                <a:lnTo>
                  <a:pt x="45" y="70"/>
                </a:lnTo>
                <a:lnTo>
                  <a:pt x="46" y="69"/>
                </a:lnTo>
                <a:lnTo>
                  <a:pt x="47" y="67"/>
                </a:lnTo>
                <a:lnTo>
                  <a:pt x="37" y="64"/>
                </a:lnTo>
                <a:lnTo>
                  <a:pt x="35" y="63"/>
                </a:lnTo>
                <a:lnTo>
                  <a:pt x="34" y="62"/>
                </a:lnTo>
                <a:lnTo>
                  <a:pt x="34" y="60"/>
                </a:lnTo>
                <a:lnTo>
                  <a:pt x="34" y="58"/>
                </a:lnTo>
                <a:lnTo>
                  <a:pt x="35" y="56"/>
                </a:lnTo>
                <a:lnTo>
                  <a:pt x="36" y="55"/>
                </a:lnTo>
                <a:lnTo>
                  <a:pt x="38" y="54"/>
                </a:lnTo>
                <a:lnTo>
                  <a:pt x="40" y="54"/>
                </a:lnTo>
                <a:lnTo>
                  <a:pt x="40" y="54"/>
                </a:lnTo>
                <a:close/>
                <a:moveTo>
                  <a:pt x="121" y="54"/>
                </a:moveTo>
                <a:lnTo>
                  <a:pt x="123" y="55"/>
                </a:lnTo>
                <a:lnTo>
                  <a:pt x="124" y="56"/>
                </a:lnTo>
                <a:lnTo>
                  <a:pt x="126" y="58"/>
                </a:lnTo>
                <a:lnTo>
                  <a:pt x="126" y="60"/>
                </a:lnTo>
                <a:lnTo>
                  <a:pt x="126" y="62"/>
                </a:lnTo>
                <a:lnTo>
                  <a:pt x="124" y="63"/>
                </a:lnTo>
                <a:lnTo>
                  <a:pt x="122" y="64"/>
                </a:lnTo>
                <a:lnTo>
                  <a:pt x="112" y="67"/>
                </a:lnTo>
                <a:lnTo>
                  <a:pt x="114" y="69"/>
                </a:lnTo>
                <a:lnTo>
                  <a:pt x="115" y="70"/>
                </a:lnTo>
                <a:lnTo>
                  <a:pt x="115" y="73"/>
                </a:lnTo>
                <a:lnTo>
                  <a:pt x="116" y="75"/>
                </a:lnTo>
                <a:lnTo>
                  <a:pt x="115" y="77"/>
                </a:lnTo>
                <a:lnTo>
                  <a:pt x="115" y="79"/>
                </a:lnTo>
                <a:lnTo>
                  <a:pt x="114" y="81"/>
                </a:lnTo>
                <a:lnTo>
                  <a:pt x="113" y="82"/>
                </a:lnTo>
                <a:lnTo>
                  <a:pt x="111" y="83"/>
                </a:lnTo>
                <a:lnTo>
                  <a:pt x="110" y="84"/>
                </a:lnTo>
                <a:lnTo>
                  <a:pt x="107" y="85"/>
                </a:lnTo>
                <a:lnTo>
                  <a:pt x="103" y="85"/>
                </a:lnTo>
                <a:lnTo>
                  <a:pt x="101" y="84"/>
                </a:lnTo>
                <a:lnTo>
                  <a:pt x="100" y="83"/>
                </a:lnTo>
                <a:lnTo>
                  <a:pt x="98" y="82"/>
                </a:lnTo>
                <a:lnTo>
                  <a:pt x="97" y="81"/>
                </a:lnTo>
                <a:lnTo>
                  <a:pt x="96" y="79"/>
                </a:lnTo>
                <a:lnTo>
                  <a:pt x="95" y="77"/>
                </a:lnTo>
                <a:lnTo>
                  <a:pt x="95" y="75"/>
                </a:lnTo>
                <a:lnTo>
                  <a:pt x="96" y="72"/>
                </a:lnTo>
                <a:lnTo>
                  <a:pt x="94" y="72"/>
                </a:lnTo>
                <a:lnTo>
                  <a:pt x="92" y="72"/>
                </a:lnTo>
                <a:lnTo>
                  <a:pt x="91" y="70"/>
                </a:lnTo>
                <a:lnTo>
                  <a:pt x="90" y="68"/>
                </a:lnTo>
                <a:lnTo>
                  <a:pt x="90" y="66"/>
                </a:lnTo>
                <a:lnTo>
                  <a:pt x="91" y="65"/>
                </a:lnTo>
                <a:lnTo>
                  <a:pt x="92" y="63"/>
                </a:lnTo>
                <a:lnTo>
                  <a:pt x="94" y="62"/>
                </a:lnTo>
                <a:lnTo>
                  <a:pt x="119" y="54"/>
                </a:lnTo>
                <a:lnTo>
                  <a:pt x="121" y="54"/>
                </a:lnTo>
                <a:lnTo>
                  <a:pt x="121" y="54"/>
                </a:lnTo>
                <a:close/>
                <a:moveTo>
                  <a:pt x="80" y="106"/>
                </a:moveTo>
                <a:lnTo>
                  <a:pt x="83" y="106"/>
                </a:lnTo>
                <a:lnTo>
                  <a:pt x="87" y="107"/>
                </a:lnTo>
                <a:lnTo>
                  <a:pt x="91" y="108"/>
                </a:lnTo>
                <a:lnTo>
                  <a:pt x="94" y="109"/>
                </a:lnTo>
                <a:lnTo>
                  <a:pt x="97" y="111"/>
                </a:lnTo>
                <a:lnTo>
                  <a:pt x="100" y="113"/>
                </a:lnTo>
                <a:lnTo>
                  <a:pt x="103" y="115"/>
                </a:lnTo>
                <a:lnTo>
                  <a:pt x="105" y="118"/>
                </a:lnTo>
                <a:lnTo>
                  <a:pt x="106" y="120"/>
                </a:lnTo>
                <a:lnTo>
                  <a:pt x="107" y="122"/>
                </a:lnTo>
                <a:lnTo>
                  <a:pt x="106" y="124"/>
                </a:lnTo>
                <a:lnTo>
                  <a:pt x="105" y="125"/>
                </a:lnTo>
                <a:lnTo>
                  <a:pt x="103" y="126"/>
                </a:lnTo>
                <a:lnTo>
                  <a:pt x="101" y="126"/>
                </a:lnTo>
                <a:lnTo>
                  <a:pt x="99" y="126"/>
                </a:lnTo>
                <a:lnTo>
                  <a:pt x="98" y="124"/>
                </a:lnTo>
                <a:lnTo>
                  <a:pt x="96" y="123"/>
                </a:lnTo>
                <a:lnTo>
                  <a:pt x="94" y="121"/>
                </a:lnTo>
                <a:lnTo>
                  <a:pt x="89" y="119"/>
                </a:lnTo>
                <a:lnTo>
                  <a:pt x="85" y="117"/>
                </a:lnTo>
                <a:lnTo>
                  <a:pt x="80" y="117"/>
                </a:lnTo>
                <a:lnTo>
                  <a:pt x="75" y="117"/>
                </a:lnTo>
                <a:lnTo>
                  <a:pt x="70" y="119"/>
                </a:lnTo>
                <a:lnTo>
                  <a:pt x="65" y="121"/>
                </a:lnTo>
                <a:lnTo>
                  <a:pt x="64" y="123"/>
                </a:lnTo>
                <a:lnTo>
                  <a:pt x="62" y="124"/>
                </a:lnTo>
                <a:lnTo>
                  <a:pt x="60" y="126"/>
                </a:lnTo>
                <a:lnTo>
                  <a:pt x="58" y="126"/>
                </a:lnTo>
                <a:lnTo>
                  <a:pt x="56" y="126"/>
                </a:lnTo>
                <a:lnTo>
                  <a:pt x="54" y="125"/>
                </a:lnTo>
                <a:lnTo>
                  <a:pt x="53" y="124"/>
                </a:lnTo>
                <a:lnTo>
                  <a:pt x="52" y="122"/>
                </a:lnTo>
                <a:lnTo>
                  <a:pt x="53" y="120"/>
                </a:lnTo>
                <a:lnTo>
                  <a:pt x="54" y="118"/>
                </a:lnTo>
                <a:lnTo>
                  <a:pt x="57" y="115"/>
                </a:lnTo>
                <a:lnTo>
                  <a:pt x="59" y="113"/>
                </a:lnTo>
                <a:lnTo>
                  <a:pt x="62" y="111"/>
                </a:lnTo>
                <a:lnTo>
                  <a:pt x="65" y="109"/>
                </a:lnTo>
                <a:lnTo>
                  <a:pt x="69" y="108"/>
                </a:lnTo>
                <a:lnTo>
                  <a:pt x="72" y="107"/>
                </a:lnTo>
                <a:lnTo>
                  <a:pt x="76" y="106"/>
                </a:lnTo>
                <a:lnTo>
                  <a:pt x="80" y="106"/>
                </a:lnTo>
                <a:lnTo>
                  <a:pt x="80" y="106"/>
                </a:lnTo>
                <a:lnTo>
                  <a:pt x="80" y="106"/>
                </a:lnTo>
                <a:close/>
                <a:moveTo>
                  <a:pt x="80" y="0"/>
                </a:moveTo>
                <a:lnTo>
                  <a:pt x="71" y="1"/>
                </a:lnTo>
                <a:lnTo>
                  <a:pt x="64" y="2"/>
                </a:lnTo>
                <a:lnTo>
                  <a:pt x="56" y="4"/>
                </a:lnTo>
                <a:lnTo>
                  <a:pt x="49" y="6"/>
                </a:lnTo>
                <a:lnTo>
                  <a:pt x="42" y="10"/>
                </a:lnTo>
                <a:lnTo>
                  <a:pt x="35" y="14"/>
                </a:lnTo>
                <a:lnTo>
                  <a:pt x="29" y="18"/>
                </a:lnTo>
                <a:lnTo>
                  <a:pt x="24" y="23"/>
                </a:lnTo>
                <a:lnTo>
                  <a:pt x="18" y="29"/>
                </a:lnTo>
                <a:lnTo>
                  <a:pt x="14" y="35"/>
                </a:lnTo>
                <a:lnTo>
                  <a:pt x="10" y="42"/>
                </a:lnTo>
                <a:lnTo>
                  <a:pt x="7" y="49"/>
                </a:lnTo>
                <a:lnTo>
                  <a:pt x="4" y="57"/>
                </a:lnTo>
                <a:lnTo>
                  <a:pt x="2" y="64"/>
                </a:lnTo>
                <a:lnTo>
                  <a:pt x="1" y="72"/>
                </a:lnTo>
                <a:lnTo>
                  <a:pt x="0" y="80"/>
                </a:lnTo>
                <a:lnTo>
                  <a:pt x="1" y="88"/>
                </a:lnTo>
                <a:lnTo>
                  <a:pt x="2" y="96"/>
                </a:lnTo>
                <a:lnTo>
                  <a:pt x="4" y="104"/>
                </a:lnTo>
                <a:lnTo>
                  <a:pt x="7" y="111"/>
                </a:lnTo>
                <a:lnTo>
                  <a:pt x="10" y="118"/>
                </a:lnTo>
                <a:lnTo>
                  <a:pt x="14" y="125"/>
                </a:lnTo>
                <a:lnTo>
                  <a:pt x="18" y="131"/>
                </a:lnTo>
                <a:lnTo>
                  <a:pt x="24" y="137"/>
                </a:lnTo>
                <a:lnTo>
                  <a:pt x="29" y="142"/>
                </a:lnTo>
                <a:lnTo>
                  <a:pt x="35" y="146"/>
                </a:lnTo>
                <a:lnTo>
                  <a:pt x="42" y="150"/>
                </a:lnTo>
                <a:lnTo>
                  <a:pt x="49" y="154"/>
                </a:lnTo>
                <a:lnTo>
                  <a:pt x="56" y="156"/>
                </a:lnTo>
                <a:lnTo>
                  <a:pt x="64" y="159"/>
                </a:lnTo>
                <a:lnTo>
                  <a:pt x="71" y="160"/>
                </a:lnTo>
                <a:lnTo>
                  <a:pt x="80" y="160"/>
                </a:lnTo>
                <a:lnTo>
                  <a:pt x="88" y="160"/>
                </a:lnTo>
                <a:lnTo>
                  <a:pt x="96" y="159"/>
                </a:lnTo>
                <a:lnTo>
                  <a:pt x="103" y="156"/>
                </a:lnTo>
                <a:lnTo>
                  <a:pt x="111" y="154"/>
                </a:lnTo>
                <a:lnTo>
                  <a:pt x="118" y="150"/>
                </a:lnTo>
                <a:lnTo>
                  <a:pt x="124" y="146"/>
                </a:lnTo>
                <a:lnTo>
                  <a:pt x="130" y="142"/>
                </a:lnTo>
                <a:lnTo>
                  <a:pt x="136" y="137"/>
                </a:lnTo>
                <a:lnTo>
                  <a:pt x="141" y="131"/>
                </a:lnTo>
                <a:lnTo>
                  <a:pt x="146" y="125"/>
                </a:lnTo>
                <a:lnTo>
                  <a:pt x="150" y="118"/>
                </a:lnTo>
                <a:lnTo>
                  <a:pt x="153" y="111"/>
                </a:lnTo>
                <a:lnTo>
                  <a:pt x="155" y="104"/>
                </a:lnTo>
                <a:lnTo>
                  <a:pt x="157" y="96"/>
                </a:lnTo>
                <a:lnTo>
                  <a:pt x="159" y="88"/>
                </a:lnTo>
                <a:lnTo>
                  <a:pt x="159" y="80"/>
                </a:lnTo>
                <a:lnTo>
                  <a:pt x="159" y="72"/>
                </a:lnTo>
                <a:lnTo>
                  <a:pt x="157" y="64"/>
                </a:lnTo>
                <a:lnTo>
                  <a:pt x="155" y="57"/>
                </a:lnTo>
                <a:lnTo>
                  <a:pt x="153" y="49"/>
                </a:lnTo>
                <a:lnTo>
                  <a:pt x="150" y="42"/>
                </a:lnTo>
                <a:lnTo>
                  <a:pt x="146" y="35"/>
                </a:lnTo>
                <a:lnTo>
                  <a:pt x="141" y="29"/>
                </a:lnTo>
                <a:lnTo>
                  <a:pt x="136" y="23"/>
                </a:lnTo>
                <a:lnTo>
                  <a:pt x="130" y="18"/>
                </a:lnTo>
                <a:lnTo>
                  <a:pt x="124" y="14"/>
                </a:lnTo>
                <a:lnTo>
                  <a:pt x="118" y="10"/>
                </a:lnTo>
                <a:lnTo>
                  <a:pt x="111" y="6"/>
                </a:lnTo>
                <a:lnTo>
                  <a:pt x="103" y="4"/>
                </a:lnTo>
                <a:lnTo>
                  <a:pt x="96" y="2"/>
                </a:lnTo>
                <a:lnTo>
                  <a:pt x="88" y="1"/>
                </a:lnTo>
                <a:lnTo>
                  <a:pt x="80" y="0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435726D4-61BA-A8FB-B500-809595D3B838}"/>
              </a:ext>
            </a:extLst>
          </p:cNvPr>
          <p:cNvSpPr>
            <a:spLocks noEditPoints="1"/>
          </p:cNvSpPr>
          <p:nvPr/>
        </p:nvSpPr>
        <p:spPr bwMode="auto">
          <a:xfrm>
            <a:off x="4625976" y="4125913"/>
            <a:ext cx="187325" cy="254000"/>
          </a:xfrm>
          <a:custGeom>
            <a:avLst/>
            <a:gdLst>
              <a:gd name="T0" fmla="*/ 75 w 118"/>
              <a:gd name="T1" fmla="*/ 30 h 160"/>
              <a:gd name="T2" fmla="*/ 87 w 118"/>
              <a:gd name="T3" fmla="*/ 49 h 160"/>
              <a:gd name="T4" fmla="*/ 87 w 118"/>
              <a:gd name="T5" fmla="*/ 61 h 160"/>
              <a:gd name="T6" fmla="*/ 75 w 118"/>
              <a:gd name="T7" fmla="*/ 80 h 160"/>
              <a:gd name="T8" fmla="*/ 56 w 118"/>
              <a:gd name="T9" fmla="*/ 85 h 160"/>
              <a:gd name="T10" fmla="*/ 38 w 118"/>
              <a:gd name="T11" fmla="*/ 76 h 160"/>
              <a:gd name="T12" fmla="*/ 30 w 118"/>
              <a:gd name="T13" fmla="*/ 58 h 160"/>
              <a:gd name="T14" fmla="*/ 32 w 118"/>
              <a:gd name="T15" fmla="*/ 43 h 160"/>
              <a:gd name="T16" fmla="*/ 48 w 118"/>
              <a:gd name="T17" fmla="*/ 28 h 160"/>
              <a:gd name="T18" fmla="*/ 62 w 118"/>
              <a:gd name="T19" fmla="*/ 25 h 160"/>
              <a:gd name="T20" fmla="*/ 39 w 118"/>
              <a:gd name="T21" fmla="*/ 4 h 160"/>
              <a:gd name="T22" fmla="*/ 25 w 118"/>
              <a:gd name="T23" fmla="*/ 12 h 160"/>
              <a:gd name="T24" fmla="*/ 17 w 118"/>
              <a:gd name="T25" fmla="*/ 21 h 160"/>
              <a:gd name="T26" fmla="*/ 8 w 118"/>
              <a:gd name="T27" fmla="*/ 35 h 160"/>
              <a:gd name="T28" fmla="*/ 5 w 118"/>
              <a:gd name="T29" fmla="*/ 48 h 160"/>
              <a:gd name="T30" fmla="*/ 5 w 118"/>
              <a:gd name="T31" fmla="*/ 64 h 160"/>
              <a:gd name="T32" fmla="*/ 8 w 118"/>
              <a:gd name="T33" fmla="*/ 77 h 160"/>
              <a:gd name="T34" fmla="*/ 17 w 118"/>
              <a:gd name="T35" fmla="*/ 91 h 160"/>
              <a:gd name="T36" fmla="*/ 25 w 118"/>
              <a:gd name="T37" fmla="*/ 100 h 160"/>
              <a:gd name="T38" fmla="*/ 37 w 118"/>
              <a:gd name="T39" fmla="*/ 106 h 160"/>
              <a:gd name="T40" fmla="*/ 44 w 118"/>
              <a:gd name="T41" fmla="*/ 110 h 160"/>
              <a:gd name="T42" fmla="*/ 56 w 118"/>
              <a:gd name="T43" fmla="*/ 106 h 160"/>
              <a:gd name="T44" fmla="*/ 67 w 118"/>
              <a:gd name="T45" fmla="*/ 109 h 160"/>
              <a:gd name="T46" fmla="*/ 77 w 118"/>
              <a:gd name="T47" fmla="*/ 109 h 160"/>
              <a:gd name="T48" fmla="*/ 86 w 118"/>
              <a:gd name="T49" fmla="*/ 102 h 160"/>
              <a:gd name="T50" fmla="*/ 98 w 118"/>
              <a:gd name="T51" fmla="*/ 97 h 160"/>
              <a:gd name="T52" fmla="*/ 104 w 118"/>
              <a:gd name="T53" fmla="*/ 83 h 160"/>
              <a:gd name="T54" fmla="*/ 113 w 118"/>
              <a:gd name="T55" fmla="*/ 71 h 160"/>
              <a:gd name="T56" fmla="*/ 111 w 118"/>
              <a:gd name="T57" fmla="*/ 56 h 160"/>
              <a:gd name="T58" fmla="*/ 113 w 118"/>
              <a:gd name="T59" fmla="*/ 41 h 160"/>
              <a:gd name="T60" fmla="*/ 104 w 118"/>
              <a:gd name="T61" fmla="*/ 29 h 160"/>
              <a:gd name="T62" fmla="*/ 98 w 118"/>
              <a:gd name="T63" fmla="*/ 16 h 160"/>
              <a:gd name="T64" fmla="*/ 85 w 118"/>
              <a:gd name="T65" fmla="*/ 10 h 160"/>
              <a:gd name="T66" fmla="*/ 73 w 118"/>
              <a:gd name="T67" fmla="*/ 1 h 160"/>
              <a:gd name="T68" fmla="*/ 56 w 118"/>
              <a:gd name="T69" fmla="*/ 2 h 160"/>
              <a:gd name="T70" fmla="*/ 48 w 118"/>
              <a:gd name="T71" fmla="*/ 0 h 160"/>
              <a:gd name="T72" fmla="*/ 0 w 118"/>
              <a:gd name="T73" fmla="*/ 143 h 160"/>
              <a:gd name="T74" fmla="*/ 5 w 118"/>
              <a:gd name="T75" fmla="*/ 147 h 160"/>
              <a:gd name="T76" fmla="*/ 34 w 118"/>
              <a:gd name="T77" fmla="*/ 160 h 160"/>
              <a:gd name="T78" fmla="*/ 40 w 118"/>
              <a:gd name="T79" fmla="*/ 157 h 160"/>
              <a:gd name="T80" fmla="*/ 48 w 118"/>
              <a:gd name="T81" fmla="*/ 120 h 160"/>
              <a:gd name="T82" fmla="*/ 33 w 118"/>
              <a:gd name="T83" fmla="*/ 116 h 160"/>
              <a:gd name="T84" fmla="*/ 22 w 118"/>
              <a:gd name="T85" fmla="*/ 109 h 160"/>
              <a:gd name="T86" fmla="*/ 14 w 118"/>
              <a:gd name="T87" fmla="*/ 105 h 160"/>
              <a:gd name="T88" fmla="*/ 91 w 118"/>
              <a:gd name="T89" fmla="*/ 111 h 160"/>
              <a:gd name="T90" fmla="*/ 81 w 118"/>
              <a:gd name="T91" fmla="*/ 118 h 160"/>
              <a:gd name="T92" fmla="*/ 67 w 118"/>
              <a:gd name="T93" fmla="*/ 119 h 160"/>
              <a:gd name="T94" fmla="*/ 78 w 118"/>
              <a:gd name="T95" fmla="*/ 158 h 160"/>
              <a:gd name="T96" fmla="*/ 84 w 118"/>
              <a:gd name="T97" fmla="*/ 159 h 160"/>
              <a:gd name="T98" fmla="*/ 114 w 118"/>
              <a:gd name="T99" fmla="*/ 147 h 160"/>
              <a:gd name="T100" fmla="*/ 118 w 118"/>
              <a:gd name="T101" fmla="*/ 142 h 160"/>
              <a:gd name="T102" fmla="*/ 104 w 118"/>
              <a:gd name="T103" fmla="*/ 10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8" h="160">
                <a:moveTo>
                  <a:pt x="62" y="25"/>
                </a:moveTo>
                <a:lnTo>
                  <a:pt x="65" y="26"/>
                </a:lnTo>
                <a:lnTo>
                  <a:pt x="70" y="28"/>
                </a:lnTo>
                <a:lnTo>
                  <a:pt x="75" y="30"/>
                </a:lnTo>
                <a:lnTo>
                  <a:pt x="79" y="34"/>
                </a:lnTo>
                <a:lnTo>
                  <a:pt x="83" y="38"/>
                </a:lnTo>
                <a:lnTo>
                  <a:pt x="86" y="43"/>
                </a:lnTo>
                <a:lnTo>
                  <a:pt x="87" y="49"/>
                </a:lnTo>
                <a:lnTo>
                  <a:pt x="88" y="52"/>
                </a:lnTo>
                <a:lnTo>
                  <a:pt x="88" y="55"/>
                </a:lnTo>
                <a:lnTo>
                  <a:pt x="88" y="58"/>
                </a:lnTo>
                <a:lnTo>
                  <a:pt x="87" y="61"/>
                </a:lnTo>
                <a:lnTo>
                  <a:pt x="86" y="67"/>
                </a:lnTo>
                <a:lnTo>
                  <a:pt x="83" y="72"/>
                </a:lnTo>
                <a:lnTo>
                  <a:pt x="79" y="76"/>
                </a:lnTo>
                <a:lnTo>
                  <a:pt x="75" y="80"/>
                </a:lnTo>
                <a:lnTo>
                  <a:pt x="70" y="83"/>
                </a:lnTo>
                <a:lnTo>
                  <a:pt x="65" y="84"/>
                </a:lnTo>
                <a:lnTo>
                  <a:pt x="62" y="85"/>
                </a:lnTo>
                <a:lnTo>
                  <a:pt x="56" y="85"/>
                </a:lnTo>
                <a:lnTo>
                  <a:pt x="53" y="84"/>
                </a:lnTo>
                <a:lnTo>
                  <a:pt x="48" y="83"/>
                </a:lnTo>
                <a:lnTo>
                  <a:pt x="43" y="80"/>
                </a:lnTo>
                <a:lnTo>
                  <a:pt x="38" y="76"/>
                </a:lnTo>
                <a:lnTo>
                  <a:pt x="35" y="72"/>
                </a:lnTo>
                <a:lnTo>
                  <a:pt x="32" y="67"/>
                </a:lnTo>
                <a:lnTo>
                  <a:pt x="30" y="61"/>
                </a:lnTo>
                <a:lnTo>
                  <a:pt x="30" y="58"/>
                </a:lnTo>
                <a:lnTo>
                  <a:pt x="30" y="55"/>
                </a:lnTo>
                <a:lnTo>
                  <a:pt x="30" y="52"/>
                </a:lnTo>
                <a:lnTo>
                  <a:pt x="30" y="49"/>
                </a:lnTo>
                <a:lnTo>
                  <a:pt x="32" y="43"/>
                </a:lnTo>
                <a:lnTo>
                  <a:pt x="35" y="38"/>
                </a:lnTo>
                <a:lnTo>
                  <a:pt x="38" y="34"/>
                </a:lnTo>
                <a:lnTo>
                  <a:pt x="43" y="30"/>
                </a:lnTo>
                <a:lnTo>
                  <a:pt x="48" y="28"/>
                </a:lnTo>
                <a:lnTo>
                  <a:pt x="53" y="26"/>
                </a:lnTo>
                <a:lnTo>
                  <a:pt x="56" y="25"/>
                </a:lnTo>
                <a:lnTo>
                  <a:pt x="62" y="25"/>
                </a:lnTo>
                <a:lnTo>
                  <a:pt x="62" y="25"/>
                </a:lnTo>
                <a:close/>
                <a:moveTo>
                  <a:pt x="48" y="0"/>
                </a:moveTo>
                <a:lnTo>
                  <a:pt x="44" y="1"/>
                </a:lnTo>
                <a:lnTo>
                  <a:pt x="41" y="2"/>
                </a:lnTo>
                <a:lnTo>
                  <a:pt x="39" y="4"/>
                </a:lnTo>
                <a:lnTo>
                  <a:pt x="35" y="8"/>
                </a:lnTo>
                <a:lnTo>
                  <a:pt x="33" y="10"/>
                </a:lnTo>
                <a:lnTo>
                  <a:pt x="30" y="11"/>
                </a:lnTo>
                <a:lnTo>
                  <a:pt x="25" y="12"/>
                </a:lnTo>
                <a:lnTo>
                  <a:pt x="22" y="14"/>
                </a:lnTo>
                <a:lnTo>
                  <a:pt x="19" y="16"/>
                </a:lnTo>
                <a:lnTo>
                  <a:pt x="17" y="18"/>
                </a:lnTo>
                <a:lnTo>
                  <a:pt x="17" y="21"/>
                </a:lnTo>
                <a:lnTo>
                  <a:pt x="15" y="26"/>
                </a:lnTo>
                <a:lnTo>
                  <a:pt x="14" y="29"/>
                </a:lnTo>
                <a:lnTo>
                  <a:pt x="12" y="32"/>
                </a:lnTo>
                <a:lnTo>
                  <a:pt x="8" y="35"/>
                </a:lnTo>
                <a:lnTo>
                  <a:pt x="6" y="38"/>
                </a:lnTo>
                <a:lnTo>
                  <a:pt x="5" y="41"/>
                </a:lnTo>
                <a:lnTo>
                  <a:pt x="5" y="44"/>
                </a:lnTo>
                <a:lnTo>
                  <a:pt x="5" y="48"/>
                </a:lnTo>
                <a:lnTo>
                  <a:pt x="6" y="53"/>
                </a:lnTo>
                <a:lnTo>
                  <a:pt x="7" y="56"/>
                </a:lnTo>
                <a:lnTo>
                  <a:pt x="6" y="59"/>
                </a:lnTo>
                <a:lnTo>
                  <a:pt x="5" y="64"/>
                </a:lnTo>
                <a:lnTo>
                  <a:pt x="5" y="68"/>
                </a:lnTo>
                <a:lnTo>
                  <a:pt x="5" y="71"/>
                </a:lnTo>
                <a:lnTo>
                  <a:pt x="6" y="74"/>
                </a:lnTo>
                <a:lnTo>
                  <a:pt x="8" y="77"/>
                </a:lnTo>
                <a:lnTo>
                  <a:pt x="12" y="80"/>
                </a:lnTo>
                <a:lnTo>
                  <a:pt x="14" y="83"/>
                </a:lnTo>
                <a:lnTo>
                  <a:pt x="15" y="86"/>
                </a:lnTo>
                <a:lnTo>
                  <a:pt x="17" y="91"/>
                </a:lnTo>
                <a:lnTo>
                  <a:pt x="17" y="94"/>
                </a:lnTo>
                <a:lnTo>
                  <a:pt x="19" y="97"/>
                </a:lnTo>
                <a:lnTo>
                  <a:pt x="22" y="99"/>
                </a:lnTo>
                <a:lnTo>
                  <a:pt x="25" y="100"/>
                </a:lnTo>
                <a:lnTo>
                  <a:pt x="29" y="101"/>
                </a:lnTo>
                <a:lnTo>
                  <a:pt x="32" y="102"/>
                </a:lnTo>
                <a:lnTo>
                  <a:pt x="34" y="103"/>
                </a:lnTo>
                <a:lnTo>
                  <a:pt x="37" y="106"/>
                </a:lnTo>
                <a:lnTo>
                  <a:pt x="39" y="108"/>
                </a:lnTo>
                <a:lnTo>
                  <a:pt x="40" y="109"/>
                </a:lnTo>
                <a:lnTo>
                  <a:pt x="42" y="109"/>
                </a:lnTo>
                <a:lnTo>
                  <a:pt x="44" y="110"/>
                </a:lnTo>
                <a:lnTo>
                  <a:pt x="48" y="110"/>
                </a:lnTo>
                <a:lnTo>
                  <a:pt x="50" y="109"/>
                </a:lnTo>
                <a:lnTo>
                  <a:pt x="52" y="108"/>
                </a:lnTo>
                <a:lnTo>
                  <a:pt x="56" y="106"/>
                </a:lnTo>
                <a:lnTo>
                  <a:pt x="59" y="106"/>
                </a:lnTo>
                <a:lnTo>
                  <a:pt x="62" y="106"/>
                </a:lnTo>
                <a:lnTo>
                  <a:pt x="65" y="108"/>
                </a:lnTo>
                <a:lnTo>
                  <a:pt x="67" y="109"/>
                </a:lnTo>
                <a:lnTo>
                  <a:pt x="69" y="110"/>
                </a:lnTo>
                <a:lnTo>
                  <a:pt x="73" y="110"/>
                </a:lnTo>
                <a:lnTo>
                  <a:pt x="75" y="109"/>
                </a:lnTo>
                <a:lnTo>
                  <a:pt x="77" y="109"/>
                </a:lnTo>
                <a:lnTo>
                  <a:pt x="79" y="108"/>
                </a:lnTo>
                <a:lnTo>
                  <a:pt x="81" y="106"/>
                </a:lnTo>
                <a:lnTo>
                  <a:pt x="84" y="103"/>
                </a:lnTo>
                <a:lnTo>
                  <a:pt x="86" y="102"/>
                </a:lnTo>
                <a:lnTo>
                  <a:pt x="89" y="101"/>
                </a:lnTo>
                <a:lnTo>
                  <a:pt x="93" y="100"/>
                </a:lnTo>
                <a:lnTo>
                  <a:pt x="96" y="99"/>
                </a:lnTo>
                <a:lnTo>
                  <a:pt x="98" y="97"/>
                </a:lnTo>
                <a:lnTo>
                  <a:pt x="100" y="94"/>
                </a:lnTo>
                <a:lnTo>
                  <a:pt x="102" y="91"/>
                </a:lnTo>
                <a:lnTo>
                  <a:pt x="103" y="86"/>
                </a:lnTo>
                <a:lnTo>
                  <a:pt x="104" y="83"/>
                </a:lnTo>
                <a:lnTo>
                  <a:pt x="106" y="80"/>
                </a:lnTo>
                <a:lnTo>
                  <a:pt x="110" y="77"/>
                </a:lnTo>
                <a:lnTo>
                  <a:pt x="112" y="74"/>
                </a:lnTo>
                <a:lnTo>
                  <a:pt x="113" y="71"/>
                </a:lnTo>
                <a:lnTo>
                  <a:pt x="113" y="68"/>
                </a:lnTo>
                <a:lnTo>
                  <a:pt x="113" y="64"/>
                </a:lnTo>
                <a:lnTo>
                  <a:pt x="112" y="59"/>
                </a:lnTo>
                <a:lnTo>
                  <a:pt x="111" y="56"/>
                </a:lnTo>
                <a:lnTo>
                  <a:pt x="112" y="53"/>
                </a:lnTo>
                <a:lnTo>
                  <a:pt x="113" y="48"/>
                </a:lnTo>
                <a:lnTo>
                  <a:pt x="113" y="44"/>
                </a:lnTo>
                <a:lnTo>
                  <a:pt x="113" y="41"/>
                </a:lnTo>
                <a:lnTo>
                  <a:pt x="112" y="38"/>
                </a:lnTo>
                <a:lnTo>
                  <a:pt x="110" y="35"/>
                </a:lnTo>
                <a:lnTo>
                  <a:pt x="106" y="32"/>
                </a:lnTo>
                <a:lnTo>
                  <a:pt x="104" y="29"/>
                </a:lnTo>
                <a:lnTo>
                  <a:pt x="103" y="26"/>
                </a:lnTo>
                <a:lnTo>
                  <a:pt x="102" y="21"/>
                </a:lnTo>
                <a:lnTo>
                  <a:pt x="100" y="18"/>
                </a:lnTo>
                <a:lnTo>
                  <a:pt x="98" y="16"/>
                </a:lnTo>
                <a:lnTo>
                  <a:pt x="96" y="14"/>
                </a:lnTo>
                <a:lnTo>
                  <a:pt x="93" y="12"/>
                </a:lnTo>
                <a:lnTo>
                  <a:pt x="88" y="11"/>
                </a:lnTo>
                <a:lnTo>
                  <a:pt x="85" y="10"/>
                </a:lnTo>
                <a:lnTo>
                  <a:pt x="82" y="8"/>
                </a:lnTo>
                <a:lnTo>
                  <a:pt x="79" y="4"/>
                </a:lnTo>
                <a:lnTo>
                  <a:pt x="76" y="2"/>
                </a:lnTo>
                <a:lnTo>
                  <a:pt x="73" y="1"/>
                </a:lnTo>
                <a:lnTo>
                  <a:pt x="70" y="0"/>
                </a:lnTo>
                <a:lnTo>
                  <a:pt x="67" y="1"/>
                </a:lnTo>
                <a:lnTo>
                  <a:pt x="62" y="2"/>
                </a:lnTo>
                <a:lnTo>
                  <a:pt x="56" y="2"/>
                </a:lnTo>
                <a:lnTo>
                  <a:pt x="51" y="1"/>
                </a:lnTo>
                <a:lnTo>
                  <a:pt x="48" y="0"/>
                </a:lnTo>
                <a:lnTo>
                  <a:pt x="48" y="0"/>
                </a:lnTo>
                <a:lnTo>
                  <a:pt x="48" y="0"/>
                </a:lnTo>
                <a:close/>
                <a:moveTo>
                  <a:pt x="14" y="105"/>
                </a:moveTo>
                <a:lnTo>
                  <a:pt x="0" y="140"/>
                </a:lnTo>
                <a:lnTo>
                  <a:pt x="0" y="142"/>
                </a:lnTo>
                <a:lnTo>
                  <a:pt x="0" y="143"/>
                </a:lnTo>
                <a:lnTo>
                  <a:pt x="1" y="145"/>
                </a:lnTo>
                <a:lnTo>
                  <a:pt x="2" y="147"/>
                </a:lnTo>
                <a:lnTo>
                  <a:pt x="4" y="147"/>
                </a:lnTo>
                <a:lnTo>
                  <a:pt x="5" y="147"/>
                </a:lnTo>
                <a:lnTo>
                  <a:pt x="21" y="147"/>
                </a:lnTo>
                <a:lnTo>
                  <a:pt x="32" y="159"/>
                </a:lnTo>
                <a:lnTo>
                  <a:pt x="33" y="159"/>
                </a:lnTo>
                <a:lnTo>
                  <a:pt x="34" y="160"/>
                </a:lnTo>
                <a:lnTo>
                  <a:pt x="37" y="160"/>
                </a:lnTo>
                <a:lnTo>
                  <a:pt x="39" y="159"/>
                </a:lnTo>
                <a:lnTo>
                  <a:pt x="40" y="158"/>
                </a:lnTo>
                <a:lnTo>
                  <a:pt x="40" y="157"/>
                </a:lnTo>
                <a:lnTo>
                  <a:pt x="57" y="117"/>
                </a:lnTo>
                <a:lnTo>
                  <a:pt x="54" y="118"/>
                </a:lnTo>
                <a:lnTo>
                  <a:pt x="51" y="119"/>
                </a:lnTo>
                <a:lnTo>
                  <a:pt x="48" y="120"/>
                </a:lnTo>
                <a:lnTo>
                  <a:pt x="46" y="120"/>
                </a:lnTo>
                <a:lnTo>
                  <a:pt x="41" y="119"/>
                </a:lnTo>
                <a:lnTo>
                  <a:pt x="37" y="118"/>
                </a:lnTo>
                <a:lnTo>
                  <a:pt x="33" y="116"/>
                </a:lnTo>
                <a:lnTo>
                  <a:pt x="30" y="113"/>
                </a:lnTo>
                <a:lnTo>
                  <a:pt x="28" y="112"/>
                </a:lnTo>
                <a:lnTo>
                  <a:pt x="27" y="111"/>
                </a:lnTo>
                <a:lnTo>
                  <a:pt x="22" y="109"/>
                </a:lnTo>
                <a:lnTo>
                  <a:pt x="18" y="108"/>
                </a:lnTo>
                <a:lnTo>
                  <a:pt x="14" y="105"/>
                </a:lnTo>
                <a:lnTo>
                  <a:pt x="14" y="105"/>
                </a:lnTo>
                <a:lnTo>
                  <a:pt x="14" y="105"/>
                </a:lnTo>
                <a:close/>
                <a:moveTo>
                  <a:pt x="104" y="105"/>
                </a:moveTo>
                <a:lnTo>
                  <a:pt x="100" y="108"/>
                </a:lnTo>
                <a:lnTo>
                  <a:pt x="96" y="109"/>
                </a:lnTo>
                <a:lnTo>
                  <a:pt x="91" y="111"/>
                </a:lnTo>
                <a:lnTo>
                  <a:pt x="89" y="112"/>
                </a:lnTo>
                <a:lnTo>
                  <a:pt x="88" y="113"/>
                </a:lnTo>
                <a:lnTo>
                  <a:pt x="85" y="116"/>
                </a:lnTo>
                <a:lnTo>
                  <a:pt x="81" y="118"/>
                </a:lnTo>
                <a:lnTo>
                  <a:pt x="76" y="119"/>
                </a:lnTo>
                <a:lnTo>
                  <a:pt x="72" y="120"/>
                </a:lnTo>
                <a:lnTo>
                  <a:pt x="69" y="120"/>
                </a:lnTo>
                <a:lnTo>
                  <a:pt x="67" y="119"/>
                </a:lnTo>
                <a:lnTo>
                  <a:pt x="64" y="118"/>
                </a:lnTo>
                <a:lnTo>
                  <a:pt x="62" y="117"/>
                </a:lnTo>
                <a:lnTo>
                  <a:pt x="77" y="157"/>
                </a:lnTo>
                <a:lnTo>
                  <a:pt x="78" y="158"/>
                </a:lnTo>
                <a:lnTo>
                  <a:pt x="79" y="159"/>
                </a:lnTo>
                <a:lnTo>
                  <a:pt x="81" y="160"/>
                </a:lnTo>
                <a:lnTo>
                  <a:pt x="83" y="160"/>
                </a:lnTo>
                <a:lnTo>
                  <a:pt x="84" y="159"/>
                </a:lnTo>
                <a:lnTo>
                  <a:pt x="85" y="159"/>
                </a:lnTo>
                <a:lnTo>
                  <a:pt x="97" y="147"/>
                </a:lnTo>
                <a:lnTo>
                  <a:pt x="113" y="147"/>
                </a:lnTo>
                <a:lnTo>
                  <a:pt x="114" y="147"/>
                </a:lnTo>
                <a:lnTo>
                  <a:pt x="116" y="147"/>
                </a:lnTo>
                <a:lnTo>
                  <a:pt x="117" y="145"/>
                </a:lnTo>
                <a:lnTo>
                  <a:pt x="118" y="143"/>
                </a:lnTo>
                <a:lnTo>
                  <a:pt x="118" y="142"/>
                </a:lnTo>
                <a:lnTo>
                  <a:pt x="117" y="140"/>
                </a:lnTo>
                <a:lnTo>
                  <a:pt x="104" y="105"/>
                </a:lnTo>
                <a:lnTo>
                  <a:pt x="104" y="105"/>
                </a:lnTo>
                <a:lnTo>
                  <a:pt x="104" y="10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83127019-42D3-0948-3DCF-0A7002926737}"/>
              </a:ext>
            </a:extLst>
          </p:cNvPr>
          <p:cNvSpPr>
            <a:spLocks noEditPoints="1"/>
          </p:cNvSpPr>
          <p:nvPr/>
        </p:nvSpPr>
        <p:spPr bwMode="auto">
          <a:xfrm>
            <a:off x="4073526" y="4125913"/>
            <a:ext cx="190500" cy="254000"/>
          </a:xfrm>
          <a:custGeom>
            <a:avLst/>
            <a:gdLst>
              <a:gd name="T0" fmla="*/ 50 w 120"/>
              <a:gd name="T1" fmla="*/ 2 h 160"/>
              <a:gd name="T2" fmla="*/ 39 w 120"/>
              <a:gd name="T3" fmla="*/ 11 h 160"/>
              <a:gd name="T4" fmla="*/ 35 w 120"/>
              <a:gd name="T5" fmla="*/ 25 h 160"/>
              <a:gd name="T6" fmla="*/ 39 w 120"/>
              <a:gd name="T7" fmla="*/ 39 h 160"/>
              <a:gd name="T8" fmla="*/ 50 w 120"/>
              <a:gd name="T9" fmla="*/ 48 h 160"/>
              <a:gd name="T10" fmla="*/ 65 w 120"/>
              <a:gd name="T11" fmla="*/ 50 h 160"/>
              <a:gd name="T12" fmla="*/ 77 w 120"/>
              <a:gd name="T13" fmla="*/ 43 h 160"/>
              <a:gd name="T14" fmla="*/ 84 w 120"/>
              <a:gd name="T15" fmla="*/ 30 h 160"/>
              <a:gd name="T16" fmla="*/ 83 w 120"/>
              <a:gd name="T17" fmla="*/ 15 h 160"/>
              <a:gd name="T18" fmla="*/ 74 w 120"/>
              <a:gd name="T19" fmla="*/ 5 h 160"/>
              <a:gd name="T20" fmla="*/ 60 w 120"/>
              <a:gd name="T21" fmla="*/ 0 h 160"/>
              <a:gd name="T22" fmla="*/ 10 w 120"/>
              <a:gd name="T23" fmla="*/ 40 h 160"/>
              <a:gd name="T24" fmla="*/ 4 w 120"/>
              <a:gd name="T25" fmla="*/ 44 h 160"/>
              <a:gd name="T26" fmla="*/ 0 w 120"/>
              <a:gd name="T27" fmla="*/ 50 h 160"/>
              <a:gd name="T28" fmla="*/ 1 w 120"/>
              <a:gd name="T29" fmla="*/ 57 h 160"/>
              <a:gd name="T30" fmla="*/ 5 w 120"/>
              <a:gd name="T31" fmla="*/ 63 h 160"/>
              <a:gd name="T32" fmla="*/ 26 w 120"/>
              <a:gd name="T33" fmla="*/ 77 h 160"/>
              <a:gd name="T34" fmla="*/ 85 w 120"/>
              <a:gd name="T35" fmla="*/ 90 h 160"/>
              <a:gd name="T36" fmla="*/ 98 w 120"/>
              <a:gd name="T37" fmla="*/ 74 h 160"/>
              <a:gd name="T38" fmla="*/ 116 w 120"/>
              <a:gd name="T39" fmla="*/ 61 h 160"/>
              <a:gd name="T40" fmla="*/ 119 w 120"/>
              <a:gd name="T41" fmla="*/ 55 h 160"/>
              <a:gd name="T42" fmla="*/ 119 w 120"/>
              <a:gd name="T43" fmla="*/ 48 h 160"/>
              <a:gd name="T44" fmla="*/ 114 w 120"/>
              <a:gd name="T45" fmla="*/ 42 h 160"/>
              <a:gd name="T46" fmla="*/ 105 w 120"/>
              <a:gd name="T47" fmla="*/ 40 h 160"/>
              <a:gd name="T48" fmla="*/ 87 w 120"/>
              <a:gd name="T49" fmla="*/ 51 h 160"/>
              <a:gd name="T50" fmla="*/ 67 w 120"/>
              <a:gd name="T51" fmla="*/ 59 h 160"/>
              <a:gd name="T52" fmla="*/ 46 w 120"/>
              <a:gd name="T53" fmla="*/ 58 h 160"/>
              <a:gd name="T54" fmla="*/ 20 w 120"/>
              <a:gd name="T55" fmla="*/ 42 h 160"/>
              <a:gd name="T56" fmla="*/ 10 w 120"/>
              <a:gd name="T57" fmla="*/ 40 h 160"/>
              <a:gd name="T58" fmla="*/ 18 w 120"/>
              <a:gd name="T59" fmla="*/ 119 h 160"/>
              <a:gd name="T60" fmla="*/ 15 w 120"/>
              <a:gd name="T61" fmla="*/ 125 h 160"/>
              <a:gd name="T62" fmla="*/ 16 w 120"/>
              <a:gd name="T63" fmla="*/ 131 h 160"/>
              <a:gd name="T64" fmla="*/ 32 w 120"/>
              <a:gd name="T65" fmla="*/ 155 h 160"/>
              <a:gd name="T66" fmla="*/ 40 w 120"/>
              <a:gd name="T67" fmla="*/ 160 h 160"/>
              <a:gd name="T68" fmla="*/ 46 w 120"/>
              <a:gd name="T69" fmla="*/ 160 h 160"/>
              <a:gd name="T70" fmla="*/ 52 w 120"/>
              <a:gd name="T71" fmla="*/ 156 h 160"/>
              <a:gd name="T72" fmla="*/ 55 w 120"/>
              <a:gd name="T73" fmla="*/ 149 h 160"/>
              <a:gd name="T74" fmla="*/ 54 w 120"/>
              <a:gd name="T75" fmla="*/ 142 h 160"/>
              <a:gd name="T76" fmla="*/ 51 w 120"/>
              <a:gd name="T77" fmla="*/ 118 h 160"/>
              <a:gd name="T78" fmla="*/ 32 w 120"/>
              <a:gd name="T79" fmla="*/ 102 h 160"/>
              <a:gd name="T80" fmla="*/ 76 w 120"/>
              <a:gd name="T81" fmla="*/ 128 h 160"/>
              <a:gd name="T82" fmla="*/ 65 w 120"/>
              <a:gd name="T83" fmla="*/ 145 h 160"/>
              <a:gd name="T84" fmla="*/ 65 w 120"/>
              <a:gd name="T85" fmla="*/ 152 h 160"/>
              <a:gd name="T86" fmla="*/ 70 w 120"/>
              <a:gd name="T87" fmla="*/ 158 h 160"/>
              <a:gd name="T88" fmla="*/ 75 w 120"/>
              <a:gd name="T89" fmla="*/ 160 h 160"/>
              <a:gd name="T90" fmla="*/ 83 w 120"/>
              <a:gd name="T91" fmla="*/ 159 h 160"/>
              <a:gd name="T92" fmla="*/ 102 w 120"/>
              <a:gd name="T93" fmla="*/ 135 h 160"/>
              <a:gd name="T94" fmla="*/ 104 w 120"/>
              <a:gd name="T95" fmla="*/ 129 h 160"/>
              <a:gd name="T96" fmla="*/ 104 w 120"/>
              <a:gd name="T97" fmla="*/ 123 h 160"/>
              <a:gd name="T98" fmla="*/ 88 w 120"/>
              <a:gd name="T99" fmla="*/ 10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20" h="160">
                <a:moveTo>
                  <a:pt x="60" y="0"/>
                </a:moveTo>
                <a:lnTo>
                  <a:pt x="55" y="1"/>
                </a:lnTo>
                <a:lnTo>
                  <a:pt x="50" y="2"/>
                </a:lnTo>
                <a:lnTo>
                  <a:pt x="46" y="5"/>
                </a:lnTo>
                <a:lnTo>
                  <a:pt x="42" y="8"/>
                </a:lnTo>
                <a:lnTo>
                  <a:pt x="39" y="11"/>
                </a:lnTo>
                <a:lnTo>
                  <a:pt x="37" y="15"/>
                </a:lnTo>
                <a:lnTo>
                  <a:pt x="35" y="20"/>
                </a:lnTo>
                <a:lnTo>
                  <a:pt x="35" y="25"/>
                </a:lnTo>
                <a:lnTo>
                  <a:pt x="35" y="30"/>
                </a:lnTo>
                <a:lnTo>
                  <a:pt x="37" y="35"/>
                </a:lnTo>
                <a:lnTo>
                  <a:pt x="39" y="39"/>
                </a:lnTo>
                <a:lnTo>
                  <a:pt x="42" y="43"/>
                </a:lnTo>
                <a:lnTo>
                  <a:pt x="46" y="46"/>
                </a:lnTo>
                <a:lnTo>
                  <a:pt x="50" y="48"/>
                </a:lnTo>
                <a:lnTo>
                  <a:pt x="55" y="50"/>
                </a:lnTo>
                <a:lnTo>
                  <a:pt x="60" y="50"/>
                </a:lnTo>
                <a:lnTo>
                  <a:pt x="65" y="50"/>
                </a:lnTo>
                <a:lnTo>
                  <a:pt x="70" y="48"/>
                </a:lnTo>
                <a:lnTo>
                  <a:pt x="74" y="46"/>
                </a:lnTo>
                <a:lnTo>
                  <a:pt x="77" y="43"/>
                </a:lnTo>
                <a:lnTo>
                  <a:pt x="80" y="39"/>
                </a:lnTo>
                <a:lnTo>
                  <a:pt x="83" y="35"/>
                </a:lnTo>
                <a:lnTo>
                  <a:pt x="84" y="30"/>
                </a:lnTo>
                <a:lnTo>
                  <a:pt x="85" y="25"/>
                </a:lnTo>
                <a:lnTo>
                  <a:pt x="84" y="20"/>
                </a:lnTo>
                <a:lnTo>
                  <a:pt x="83" y="15"/>
                </a:lnTo>
                <a:lnTo>
                  <a:pt x="80" y="11"/>
                </a:lnTo>
                <a:lnTo>
                  <a:pt x="77" y="8"/>
                </a:lnTo>
                <a:lnTo>
                  <a:pt x="74" y="5"/>
                </a:lnTo>
                <a:lnTo>
                  <a:pt x="70" y="2"/>
                </a:lnTo>
                <a:lnTo>
                  <a:pt x="65" y="1"/>
                </a:lnTo>
                <a:lnTo>
                  <a:pt x="60" y="0"/>
                </a:lnTo>
                <a:lnTo>
                  <a:pt x="60" y="0"/>
                </a:lnTo>
                <a:lnTo>
                  <a:pt x="60" y="0"/>
                </a:lnTo>
                <a:close/>
                <a:moveTo>
                  <a:pt x="10" y="40"/>
                </a:moveTo>
                <a:lnTo>
                  <a:pt x="8" y="41"/>
                </a:lnTo>
                <a:lnTo>
                  <a:pt x="6" y="42"/>
                </a:lnTo>
                <a:lnTo>
                  <a:pt x="4" y="44"/>
                </a:lnTo>
                <a:lnTo>
                  <a:pt x="2" y="45"/>
                </a:lnTo>
                <a:lnTo>
                  <a:pt x="1" y="48"/>
                </a:lnTo>
                <a:lnTo>
                  <a:pt x="0" y="50"/>
                </a:lnTo>
                <a:lnTo>
                  <a:pt x="0" y="52"/>
                </a:lnTo>
                <a:lnTo>
                  <a:pt x="0" y="55"/>
                </a:lnTo>
                <a:lnTo>
                  <a:pt x="1" y="57"/>
                </a:lnTo>
                <a:lnTo>
                  <a:pt x="2" y="59"/>
                </a:lnTo>
                <a:lnTo>
                  <a:pt x="3" y="61"/>
                </a:lnTo>
                <a:lnTo>
                  <a:pt x="5" y="63"/>
                </a:lnTo>
                <a:lnTo>
                  <a:pt x="18" y="72"/>
                </a:lnTo>
                <a:lnTo>
                  <a:pt x="22" y="74"/>
                </a:lnTo>
                <a:lnTo>
                  <a:pt x="26" y="77"/>
                </a:lnTo>
                <a:lnTo>
                  <a:pt x="35" y="80"/>
                </a:lnTo>
                <a:lnTo>
                  <a:pt x="35" y="90"/>
                </a:lnTo>
                <a:lnTo>
                  <a:pt x="85" y="90"/>
                </a:lnTo>
                <a:lnTo>
                  <a:pt x="85" y="80"/>
                </a:lnTo>
                <a:lnTo>
                  <a:pt x="93" y="77"/>
                </a:lnTo>
                <a:lnTo>
                  <a:pt x="98" y="74"/>
                </a:lnTo>
                <a:lnTo>
                  <a:pt x="102" y="72"/>
                </a:lnTo>
                <a:lnTo>
                  <a:pt x="114" y="63"/>
                </a:lnTo>
                <a:lnTo>
                  <a:pt x="116" y="61"/>
                </a:lnTo>
                <a:lnTo>
                  <a:pt x="118" y="59"/>
                </a:lnTo>
                <a:lnTo>
                  <a:pt x="119" y="57"/>
                </a:lnTo>
                <a:lnTo>
                  <a:pt x="119" y="55"/>
                </a:lnTo>
                <a:lnTo>
                  <a:pt x="120" y="52"/>
                </a:lnTo>
                <a:lnTo>
                  <a:pt x="119" y="50"/>
                </a:lnTo>
                <a:lnTo>
                  <a:pt x="119" y="48"/>
                </a:lnTo>
                <a:lnTo>
                  <a:pt x="117" y="45"/>
                </a:lnTo>
                <a:lnTo>
                  <a:pt x="116" y="43"/>
                </a:lnTo>
                <a:lnTo>
                  <a:pt x="114" y="42"/>
                </a:lnTo>
                <a:lnTo>
                  <a:pt x="112" y="41"/>
                </a:lnTo>
                <a:lnTo>
                  <a:pt x="109" y="40"/>
                </a:lnTo>
                <a:lnTo>
                  <a:pt x="105" y="40"/>
                </a:lnTo>
                <a:lnTo>
                  <a:pt x="102" y="41"/>
                </a:lnTo>
                <a:lnTo>
                  <a:pt x="100" y="42"/>
                </a:lnTo>
                <a:lnTo>
                  <a:pt x="87" y="51"/>
                </a:lnTo>
                <a:lnTo>
                  <a:pt x="81" y="55"/>
                </a:lnTo>
                <a:lnTo>
                  <a:pt x="74" y="58"/>
                </a:lnTo>
                <a:lnTo>
                  <a:pt x="67" y="59"/>
                </a:lnTo>
                <a:lnTo>
                  <a:pt x="60" y="60"/>
                </a:lnTo>
                <a:lnTo>
                  <a:pt x="53" y="59"/>
                </a:lnTo>
                <a:lnTo>
                  <a:pt x="46" y="58"/>
                </a:lnTo>
                <a:lnTo>
                  <a:pt x="39" y="55"/>
                </a:lnTo>
                <a:lnTo>
                  <a:pt x="32" y="51"/>
                </a:lnTo>
                <a:lnTo>
                  <a:pt x="20" y="42"/>
                </a:lnTo>
                <a:lnTo>
                  <a:pt x="17" y="41"/>
                </a:lnTo>
                <a:lnTo>
                  <a:pt x="15" y="40"/>
                </a:lnTo>
                <a:lnTo>
                  <a:pt x="10" y="40"/>
                </a:lnTo>
                <a:lnTo>
                  <a:pt x="10" y="40"/>
                </a:lnTo>
                <a:close/>
                <a:moveTo>
                  <a:pt x="32" y="102"/>
                </a:moveTo>
                <a:lnTo>
                  <a:pt x="18" y="119"/>
                </a:lnTo>
                <a:lnTo>
                  <a:pt x="17" y="121"/>
                </a:lnTo>
                <a:lnTo>
                  <a:pt x="16" y="123"/>
                </a:lnTo>
                <a:lnTo>
                  <a:pt x="15" y="125"/>
                </a:lnTo>
                <a:lnTo>
                  <a:pt x="15" y="127"/>
                </a:lnTo>
                <a:lnTo>
                  <a:pt x="15" y="129"/>
                </a:lnTo>
                <a:lnTo>
                  <a:pt x="16" y="131"/>
                </a:lnTo>
                <a:lnTo>
                  <a:pt x="16" y="133"/>
                </a:lnTo>
                <a:lnTo>
                  <a:pt x="18" y="135"/>
                </a:lnTo>
                <a:lnTo>
                  <a:pt x="32" y="155"/>
                </a:lnTo>
                <a:lnTo>
                  <a:pt x="35" y="157"/>
                </a:lnTo>
                <a:lnTo>
                  <a:pt x="37" y="159"/>
                </a:lnTo>
                <a:lnTo>
                  <a:pt x="40" y="160"/>
                </a:lnTo>
                <a:lnTo>
                  <a:pt x="42" y="160"/>
                </a:lnTo>
                <a:lnTo>
                  <a:pt x="44" y="160"/>
                </a:lnTo>
                <a:lnTo>
                  <a:pt x="46" y="160"/>
                </a:lnTo>
                <a:lnTo>
                  <a:pt x="48" y="159"/>
                </a:lnTo>
                <a:lnTo>
                  <a:pt x="50" y="158"/>
                </a:lnTo>
                <a:lnTo>
                  <a:pt x="52" y="156"/>
                </a:lnTo>
                <a:lnTo>
                  <a:pt x="53" y="154"/>
                </a:lnTo>
                <a:lnTo>
                  <a:pt x="54" y="152"/>
                </a:lnTo>
                <a:lnTo>
                  <a:pt x="55" y="149"/>
                </a:lnTo>
                <a:lnTo>
                  <a:pt x="55" y="147"/>
                </a:lnTo>
                <a:lnTo>
                  <a:pt x="54" y="145"/>
                </a:lnTo>
                <a:lnTo>
                  <a:pt x="54" y="142"/>
                </a:lnTo>
                <a:lnTo>
                  <a:pt x="52" y="140"/>
                </a:lnTo>
                <a:lnTo>
                  <a:pt x="43" y="128"/>
                </a:lnTo>
                <a:lnTo>
                  <a:pt x="51" y="118"/>
                </a:lnTo>
                <a:lnTo>
                  <a:pt x="32" y="102"/>
                </a:lnTo>
                <a:lnTo>
                  <a:pt x="32" y="102"/>
                </a:lnTo>
                <a:lnTo>
                  <a:pt x="32" y="102"/>
                </a:lnTo>
                <a:close/>
                <a:moveTo>
                  <a:pt x="88" y="102"/>
                </a:moveTo>
                <a:lnTo>
                  <a:pt x="68" y="118"/>
                </a:lnTo>
                <a:lnTo>
                  <a:pt x="76" y="128"/>
                </a:lnTo>
                <a:lnTo>
                  <a:pt x="67" y="140"/>
                </a:lnTo>
                <a:lnTo>
                  <a:pt x="66" y="142"/>
                </a:lnTo>
                <a:lnTo>
                  <a:pt x="65" y="145"/>
                </a:lnTo>
                <a:lnTo>
                  <a:pt x="65" y="147"/>
                </a:lnTo>
                <a:lnTo>
                  <a:pt x="65" y="149"/>
                </a:lnTo>
                <a:lnTo>
                  <a:pt x="65" y="152"/>
                </a:lnTo>
                <a:lnTo>
                  <a:pt x="66" y="154"/>
                </a:lnTo>
                <a:lnTo>
                  <a:pt x="68" y="156"/>
                </a:lnTo>
                <a:lnTo>
                  <a:pt x="70" y="158"/>
                </a:lnTo>
                <a:lnTo>
                  <a:pt x="72" y="159"/>
                </a:lnTo>
                <a:lnTo>
                  <a:pt x="73" y="160"/>
                </a:lnTo>
                <a:lnTo>
                  <a:pt x="75" y="160"/>
                </a:lnTo>
                <a:lnTo>
                  <a:pt x="77" y="160"/>
                </a:lnTo>
                <a:lnTo>
                  <a:pt x="80" y="160"/>
                </a:lnTo>
                <a:lnTo>
                  <a:pt x="83" y="159"/>
                </a:lnTo>
                <a:lnTo>
                  <a:pt x="85" y="157"/>
                </a:lnTo>
                <a:lnTo>
                  <a:pt x="87" y="155"/>
                </a:lnTo>
                <a:lnTo>
                  <a:pt x="102" y="135"/>
                </a:lnTo>
                <a:lnTo>
                  <a:pt x="103" y="133"/>
                </a:lnTo>
                <a:lnTo>
                  <a:pt x="104" y="131"/>
                </a:lnTo>
                <a:lnTo>
                  <a:pt x="104" y="129"/>
                </a:lnTo>
                <a:lnTo>
                  <a:pt x="105" y="127"/>
                </a:lnTo>
                <a:lnTo>
                  <a:pt x="104" y="125"/>
                </a:lnTo>
                <a:lnTo>
                  <a:pt x="104" y="123"/>
                </a:lnTo>
                <a:lnTo>
                  <a:pt x="103" y="121"/>
                </a:lnTo>
                <a:lnTo>
                  <a:pt x="102" y="119"/>
                </a:lnTo>
                <a:lnTo>
                  <a:pt x="88" y="102"/>
                </a:lnTo>
                <a:lnTo>
                  <a:pt x="88" y="102"/>
                </a:lnTo>
                <a:lnTo>
                  <a:pt x="88" y="10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B8999984-86E8-C361-D335-D825A7E6ECA1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4151313"/>
            <a:ext cx="254000" cy="203200"/>
          </a:xfrm>
          <a:custGeom>
            <a:avLst/>
            <a:gdLst>
              <a:gd name="T0" fmla="*/ 14 w 160"/>
              <a:gd name="T1" fmla="*/ 80 h 128"/>
              <a:gd name="T2" fmla="*/ 32 w 160"/>
              <a:gd name="T3" fmla="*/ 44 h 128"/>
              <a:gd name="T4" fmla="*/ 110 w 160"/>
              <a:gd name="T5" fmla="*/ 80 h 128"/>
              <a:gd name="T6" fmla="*/ 128 w 160"/>
              <a:gd name="T7" fmla="*/ 44 h 128"/>
              <a:gd name="T8" fmla="*/ 25 w 160"/>
              <a:gd name="T9" fmla="*/ 34 h 128"/>
              <a:gd name="T10" fmla="*/ 22 w 160"/>
              <a:gd name="T11" fmla="*/ 37 h 128"/>
              <a:gd name="T12" fmla="*/ 0 w 160"/>
              <a:gd name="T13" fmla="*/ 82 h 128"/>
              <a:gd name="T14" fmla="*/ 0 w 160"/>
              <a:gd name="T15" fmla="*/ 86 h 128"/>
              <a:gd name="T16" fmla="*/ 2 w 160"/>
              <a:gd name="T17" fmla="*/ 92 h 128"/>
              <a:gd name="T18" fmla="*/ 9 w 160"/>
              <a:gd name="T19" fmla="*/ 98 h 128"/>
              <a:gd name="T20" fmla="*/ 25 w 160"/>
              <a:gd name="T21" fmla="*/ 104 h 128"/>
              <a:gd name="T22" fmla="*/ 44 w 160"/>
              <a:gd name="T23" fmla="*/ 103 h 128"/>
              <a:gd name="T24" fmla="*/ 58 w 160"/>
              <a:gd name="T25" fmla="*/ 95 h 128"/>
              <a:gd name="T26" fmla="*/ 62 w 160"/>
              <a:gd name="T27" fmla="*/ 90 h 128"/>
              <a:gd name="T28" fmla="*/ 64 w 160"/>
              <a:gd name="T29" fmla="*/ 84 h 128"/>
              <a:gd name="T30" fmla="*/ 61 w 160"/>
              <a:gd name="T31" fmla="*/ 76 h 128"/>
              <a:gd name="T32" fmla="*/ 40 w 160"/>
              <a:gd name="T33" fmla="*/ 36 h 128"/>
              <a:gd name="T34" fmla="*/ 35 w 160"/>
              <a:gd name="T35" fmla="*/ 32 h 128"/>
              <a:gd name="T36" fmla="*/ 32 w 160"/>
              <a:gd name="T37" fmla="*/ 32 h 128"/>
              <a:gd name="T38" fmla="*/ 122 w 160"/>
              <a:gd name="T39" fmla="*/ 34 h 128"/>
              <a:gd name="T40" fmla="*/ 118 w 160"/>
              <a:gd name="T41" fmla="*/ 37 h 128"/>
              <a:gd name="T42" fmla="*/ 96 w 160"/>
              <a:gd name="T43" fmla="*/ 82 h 128"/>
              <a:gd name="T44" fmla="*/ 96 w 160"/>
              <a:gd name="T45" fmla="*/ 86 h 128"/>
              <a:gd name="T46" fmla="*/ 98 w 160"/>
              <a:gd name="T47" fmla="*/ 92 h 128"/>
              <a:gd name="T48" fmla="*/ 105 w 160"/>
              <a:gd name="T49" fmla="*/ 98 h 128"/>
              <a:gd name="T50" fmla="*/ 122 w 160"/>
              <a:gd name="T51" fmla="*/ 104 h 128"/>
              <a:gd name="T52" fmla="*/ 140 w 160"/>
              <a:gd name="T53" fmla="*/ 103 h 128"/>
              <a:gd name="T54" fmla="*/ 155 w 160"/>
              <a:gd name="T55" fmla="*/ 95 h 128"/>
              <a:gd name="T56" fmla="*/ 159 w 160"/>
              <a:gd name="T57" fmla="*/ 90 h 128"/>
              <a:gd name="T58" fmla="*/ 160 w 160"/>
              <a:gd name="T59" fmla="*/ 84 h 128"/>
              <a:gd name="T60" fmla="*/ 157 w 160"/>
              <a:gd name="T61" fmla="*/ 76 h 128"/>
              <a:gd name="T62" fmla="*/ 136 w 160"/>
              <a:gd name="T63" fmla="*/ 36 h 128"/>
              <a:gd name="T64" fmla="*/ 131 w 160"/>
              <a:gd name="T65" fmla="*/ 32 h 128"/>
              <a:gd name="T66" fmla="*/ 128 w 160"/>
              <a:gd name="T67" fmla="*/ 32 h 128"/>
              <a:gd name="T68" fmla="*/ 73 w 160"/>
              <a:gd name="T69" fmla="*/ 1 h 128"/>
              <a:gd name="T70" fmla="*/ 67 w 160"/>
              <a:gd name="T71" fmla="*/ 5 h 128"/>
              <a:gd name="T72" fmla="*/ 28 w 160"/>
              <a:gd name="T73" fmla="*/ 8 h 128"/>
              <a:gd name="T74" fmla="*/ 24 w 160"/>
              <a:gd name="T75" fmla="*/ 10 h 128"/>
              <a:gd name="T76" fmla="*/ 24 w 160"/>
              <a:gd name="T77" fmla="*/ 22 h 128"/>
              <a:gd name="T78" fmla="*/ 28 w 160"/>
              <a:gd name="T79" fmla="*/ 24 h 128"/>
              <a:gd name="T80" fmla="*/ 62 w 160"/>
              <a:gd name="T81" fmla="*/ 28 h 128"/>
              <a:gd name="T82" fmla="*/ 66 w 160"/>
              <a:gd name="T83" fmla="*/ 34 h 128"/>
              <a:gd name="T84" fmla="*/ 72 w 160"/>
              <a:gd name="T85" fmla="*/ 38 h 128"/>
              <a:gd name="T86" fmla="*/ 26 w 160"/>
              <a:gd name="T87" fmla="*/ 113 h 128"/>
              <a:gd name="T88" fmla="*/ 24 w 160"/>
              <a:gd name="T89" fmla="*/ 116 h 128"/>
              <a:gd name="T90" fmla="*/ 25 w 160"/>
              <a:gd name="T91" fmla="*/ 127 h 128"/>
              <a:gd name="T92" fmla="*/ 132 w 160"/>
              <a:gd name="T93" fmla="*/ 128 h 128"/>
              <a:gd name="T94" fmla="*/ 136 w 160"/>
              <a:gd name="T95" fmla="*/ 126 h 128"/>
              <a:gd name="T96" fmla="*/ 136 w 160"/>
              <a:gd name="T97" fmla="*/ 115 h 128"/>
              <a:gd name="T98" fmla="*/ 132 w 160"/>
              <a:gd name="T99" fmla="*/ 112 h 128"/>
              <a:gd name="T100" fmla="*/ 90 w 160"/>
              <a:gd name="T101" fmla="*/ 37 h 128"/>
              <a:gd name="T102" fmla="*/ 95 w 160"/>
              <a:gd name="T103" fmla="*/ 32 h 128"/>
              <a:gd name="T104" fmla="*/ 99 w 160"/>
              <a:gd name="T105" fmla="*/ 26 h 128"/>
              <a:gd name="T106" fmla="*/ 133 w 160"/>
              <a:gd name="T107" fmla="*/ 24 h 128"/>
              <a:gd name="T108" fmla="*/ 136 w 160"/>
              <a:gd name="T109" fmla="*/ 20 h 128"/>
              <a:gd name="T110" fmla="*/ 135 w 160"/>
              <a:gd name="T111" fmla="*/ 9 h 128"/>
              <a:gd name="T112" fmla="*/ 96 w 160"/>
              <a:gd name="T113" fmla="*/ 8 h 128"/>
              <a:gd name="T114" fmla="*/ 91 w 160"/>
              <a:gd name="T115" fmla="*/ 3 h 128"/>
              <a:gd name="T116" fmla="*/ 85 w 160"/>
              <a:gd name="T117" fmla="*/ 0 h 128"/>
              <a:gd name="T118" fmla="*/ 77 w 160"/>
              <a:gd name="T119" fmla="*/ 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28">
                <a:moveTo>
                  <a:pt x="32" y="44"/>
                </a:moveTo>
                <a:lnTo>
                  <a:pt x="50" y="80"/>
                </a:lnTo>
                <a:lnTo>
                  <a:pt x="14" y="80"/>
                </a:lnTo>
                <a:lnTo>
                  <a:pt x="32" y="44"/>
                </a:lnTo>
                <a:lnTo>
                  <a:pt x="32" y="44"/>
                </a:lnTo>
                <a:lnTo>
                  <a:pt x="32" y="44"/>
                </a:lnTo>
                <a:close/>
                <a:moveTo>
                  <a:pt x="128" y="44"/>
                </a:moveTo>
                <a:lnTo>
                  <a:pt x="146" y="80"/>
                </a:lnTo>
                <a:lnTo>
                  <a:pt x="110" y="80"/>
                </a:lnTo>
                <a:lnTo>
                  <a:pt x="128" y="44"/>
                </a:lnTo>
                <a:lnTo>
                  <a:pt x="128" y="44"/>
                </a:lnTo>
                <a:lnTo>
                  <a:pt x="128" y="44"/>
                </a:lnTo>
                <a:close/>
                <a:moveTo>
                  <a:pt x="32" y="32"/>
                </a:moveTo>
                <a:lnTo>
                  <a:pt x="29" y="32"/>
                </a:lnTo>
                <a:lnTo>
                  <a:pt x="25" y="34"/>
                </a:lnTo>
                <a:lnTo>
                  <a:pt x="24" y="34"/>
                </a:lnTo>
                <a:lnTo>
                  <a:pt x="23" y="36"/>
                </a:lnTo>
                <a:lnTo>
                  <a:pt x="22" y="37"/>
                </a:lnTo>
                <a:lnTo>
                  <a:pt x="21" y="38"/>
                </a:lnTo>
                <a:lnTo>
                  <a:pt x="2" y="76"/>
                </a:lnTo>
                <a:lnTo>
                  <a:pt x="0" y="82"/>
                </a:lnTo>
                <a:lnTo>
                  <a:pt x="0" y="83"/>
                </a:lnTo>
                <a:lnTo>
                  <a:pt x="0" y="84"/>
                </a:lnTo>
                <a:lnTo>
                  <a:pt x="0" y="86"/>
                </a:lnTo>
                <a:lnTo>
                  <a:pt x="1" y="88"/>
                </a:lnTo>
                <a:lnTo>
                  <a:pt x="1" y="90"/>
                </a:lnTo>
                <a:lnTo>
                  <a:pt x="2" y="92"/>
                </a:lnTo>
                <a:lnTo>
                  <a:pt x="4" y="94"/>
                </a:lnTo>
                <a:lnTo>
                  <a:pt x="5" y="95"/>
                </a:lnTo>
                <a:lnTo>
                  <a:pt x="9" y="98"/>
                </a:lnTo>
                <a:lnTo>
                  <a:pt x="14" y="101"/>
                </a:lnTo>
                <a:lnTo>
                  <a:pt x="19" y="103"/>
                </a:lnTo>
                <a:lnTo>
                  <a:pt x="25" y="104"/>
                </a:lnTo>
                <a:lnTo>
                  <a:pt x="32" y="104"/>
                </a:lnTo>
                <a:lnTo>
                  <a:pt x="38" y="104"/>
                </a:lnTo>
                <a:lnTo>
                  <a:pt x="44" y="103"/>
                </a:lnTo>
                <a:lnTo>
                  <a:pt x="50" y="101"/>
                </a:lnTo>
                <a:lnTo>
                  <a:pt x="54" y="98"/>
                </a:lnTo>
                <a:lnTo>
                  <a:pt x="58" y="95"/>
                </a:lnTo>
                <a:lnTo>
                  <a:pt x="60" y="94"/>
                </a:lnTo>
                <a:lnTo>
                  <a:pt x="61" y="92"/>
                </a:lnTo>
                <a:lnTo>
                  <a:pt x="62" y="90"/>
                </a:lnTo>
                <a:lnTo>
                  <a:pt x="63" y="88"/>
                </a:lnTo>
                <a:lnTo>
                  <a:pt x="64" y="86"/>
                </a:lnTo>
                <a:lnTo>
                  <a:pt x="64" y="84"/>
                </a:lnTo>
                <a:lnTo>
                  <a:pt x="64" y="83"/>
                </a:lnTo>
                <a:lnTo>
                  <a:pt x="64" y="81"/>
                </a:lnTo>
                <a:lnTo>
                  <a:pt x="61" y="76"/>
                </a:lnTo>
                <a:lnTo>
                  <a:pt x="42" y="38"/>
                </a:lnTo>
                <a:lnTo>
                  <a:pt x="42" y="37"/>
                </a:lnTo>
                <a:lnTo>
                  <a:pt x="40" y="36"/>
                </a:lnTo>
                <a:lnTo>
                  <a:pt x="39" y="34"/>
                </a:lnTo>
                <a:lnTo>
                  <a:pt x="38" y="34"/>
                </a:lnTo>
                <a:lnTo>
                  <a:pt x="35" y="32"/>
                </a:lnTo>
                <a:lnTo>
                  <a:pt x="32" y="32"/>
                </a:lnTo>
                <a:lnTo>
                  <a:pt x="32" y="32"/>
                </a:lnTo>
                <a:lnTo>
                  <a:pt x="32" y="32"/>
                </a:lnTo>
                <a:close/>
                <a:moveTo>
                  <a:pt x="128" y="32"/>
                </a:moveTo>
                <a:lnTo>
                  <a:pt x="125" y="32"/>
                </a:lnTo>
                <a:lnTo>
                  <a:pt x="122" y="34"/>
                </a:lnTo>
                <a:lnTo>
                  <a:pt x="120" y="34"/>
                </a:lnTo>
                <a:lnTo>
                  <a:pt x="119" y="36"/>
                </a:lnTo>
                <a:lnTo>
                  <a:pt x="118" y="37"/>
                </a:lnTo>
                <a:lnTo>
                  <a:pt x="117" y="38"/>
                </a:lnTo>
                <a:lnTo>
                  <a:pt x="98" y="76"/>
                </a:lnTo>
                <a:lnTo>
                  <a:pt x="96" y="82"/>
                </a:lnTo>
                <a:lnTo>
                  <a:pt x="96" y="83"/>
                </a:lnTo>
                <a:lnTo>
                  <a:pt x="96" y="84"/>
                </a:lnTo>
                <a:lnTo>
                  <a:pt x="96" y="86"/>
                </a:lnTo>
                <a:lnTo>
                  <a:pt x="97" y="88"/>
                </a:lnTo>
                <a:lnTo>
                  <a:pt x="97" y="90"/>
                </a:lnTo>
                <a:lnTo>
                  <a:pt x="98" y="92"/>
                </a:lnTo>
                <a:lnTo>
                  <a:pt x="100" y="94"/>
                </a:lnTo>
                <a:lnTo>
                  <a:pt x="101" y="95"/>
                </a:lnTo>
                <a:lnTo>
                  <a:pt x="105" y="98"/>
                </a:lnTo>
                <a:lnTo>
                  <a:pt x="110" y="101"/>
                </a:lnTo>
                <a:lnTo>
                  <a:pt x="116" y="103"/>
                </a:lnTo>
                <a:lnTo>
                  <a:pt x="122" y="104"/>
                </a:lnTo>
                <a:lnTo>
                  <a:pt x="128" y="104"/>
                </a:lnTo>
                <a:lnTo>
                  <a:pt x="134" y="104"/>
                </a:lnTo>
                <a:lnTo>
                  <a:pt x="140" y="103"/>
                </a:lnTo>
                <a:lnTo>
                  <a:pt x="146" y="101"/>
                </a:lnTo>
                <a:lnTo>
                  <a:pt x="151" y="98"/>
                </a:lnTo>
                <a:lnTo>
                  <a:pt x="155" y="95"/>
                </a:lnTo>
                <a:lnTo>
                  <a:pt x="156" y="94"/>
                </a:lnTo>
                <a:lnTo>
                  <a:pt x="157" y="92"/>
                </a:lnTo>
                <a:lnTo>
                  <a:pt x="159" y="90"/>
                </a:lnTo>
                <a:lnTo>
                  <a:pt x="159" y="88"/>
                </a:lnTo>
                <a:lnTo>
                  <a:pt x="160" y="86"/>
                </a:lnTo>
                <a:lnTo>
                  <a:pt x="160" y="84"/>
                </a:lnTo>
                <a:lnTo>
                  <a:pt x="160" y="83"/>
                </a:lnTo>
                <a:lnTo>
                  <a:pt x="160" y="81"/>
                </a:lnTo>
                <a:lnTo>
                  <a:pt x="157" y="76"/>
                </a:lnTo>
                <a:lnTo>
                  <a:pt x="138" y="38"/>
                </a:lnTo>
                <a:lnTo>
                  <a:pt x="138" y="37"/>
                </a:lnTo>
                <a:lnTo>
                  <a:pt x="136" y="36"/>
                </a:lnTo>
                <a:lnTo>
                  <a:pt x="135" y="34"/>
                </a:lnTo>
                <a:lnTo>
                  <a:pt x="134" y="34"/>
                </a:lnTo>
                <a:lnTo>
                  <a:pt x="131" y="32"/>
                </a:lnTo>
                <a:lnTo>
                  <a:pt x="128" y="32"/>
                </a:lnTo>
                <a:lnTo>
                  <a:pt x="128" y="32"/>
                </a:lnTo>
                <a:lnTo>
                  <a:pt x="128" y="32"/>
                </a:lnTo>
                <a:close/>
                <a:moveTo>
                  <a:pt x="77" y="0"/>
                </a:moveTo>
                <a:lnTo>
                  <a:pt x="75" y="0"/>
                </a:lnTo>
                <a:lnTo>
                  <a:pt x="73" y="1"/>
                </a:lnTo>
                <a:lnTo>
                  <a:pt x="71" y="2"/>
                </a:lnTo>
                <a:lnTo>
                  <a:pt x="69" y="3"/>
                </a:lnTo>
                <a:lnTo>
                  <a:pt x="67" y="5"/>
                </a:lnTo>
                <a:lnTo>
                  <a:pt x="65" y="6"/>
                </a:lnTo>
                <a:lnTo>
                  <a:pt x="64" y="8"/>
                </a:lnTo>
                <a:lnTo>
                  <a:pt x="28" y="8"/>
                </a:lnTo>
                <a:lnTo>
                  <a:pt x="26" y="8"/>
                </a:lnTo>
                <a:lnTo>
                  <a:pt x="25" y="9"/>
                </a:lnTo>
                <a:lnTo>
                  <a:pt x="24" y="10"/>
                </a:lnTo>
                <a:lnTo>
                  <a:pt x="24" y="12"/>
                </a:lnTo>
                <a:lnTo>
                  <a:pt x="24" y="20"/>
                </a:lnTo>
                <a:lnTo>
                  <a:pt x="24" y="22"/>
                </a:lnTo>
                <a:lnTo>
                  <a:pt x="25" y="23"/>
                </a:lnTo>
                <a:lnTo>
                  <a:pt x="26" y="24"/>
                </a:lnTo>
                <a:lnTo>
                  <a:pt x="28" y="24"/>
                </a:lnTo>
                <a:lnTo>
                  <a:pt x="60" y="24"/>
                </a:lnTo>
                <a:lnTo>
                  <a:pt x="61" y="26"/>
                </a:lnTo>
                <a:lnTo>
                  <a:pt x="62" y="28"/>
                </a:lnTo>
                <a:lnTo>
                  <a:pt x="63" y="30"/>
                </a:lnTo>
                <a:lnTo>
                  <a:pt x="64" y="32"/>
                </a:lnTo>
                <a:lnTo>
                  <a:pt x="66" y="34"/>
                </a:lnTo>
                <a:lnTo>
                  <a:pt x="68" y="36"/>
                </a:lnTo>
                <a:lnTo>
                  <a:pt x="70" y="37"/>
                </a:lnTo>
                <a:lnTo>
                  <a:pt x="72" y="38"/>
                </a:lnTo>
                <a:lnTo>
                  <a:pt x="72" y="112"/>
                </a:lnTo>
                <a:lnTo>
                  <a:pt x="28" y="112"/>
                </a:lnTo>
                <a:lnTo>
                  <a:pt x="26" y="113"/>
                </a:lnTo>
                <a:lnTo>
                  <a:pt x="25" y="113"/>
                </a:lnTo>
                <a:lnTo>
                  <a:pt x="24" y="115"/>
                </a:lnTo>
                <a:lnTo>
                  <a:pt x="24" y="116"/>
                </a:lnTo>
                <a:lnTo>
                  <a:pt x="24" y="124"/>
                </a:lnTo>
                <a:lnTo>
                  <a:pt x="24" y="126"/>
                </a:lnTo>
                <a:lnTo>
                  <a:pt x="25" y="127"/>
                </a:lnTo>
                <a:lnTo>
                  <a:pt x="26" y="128"/>
                </a:lnTo>
                <a:lnTo>
                  <a:pt x="28" y="128"/>
                </a:lnTo>
                <a:lnTo>
                  <a:pt x="132" y="128"/>
                </a:lnTo>
                <a:lnTo>
                  <a:pt x="133" y="128"/>
                </a:lnTo>
                <a:lnTo>
                  <a:pt x="135" y="127"/>
                </a:lnTo>
                <a:lnTo>
                  <a:pt x="136" y="126"/>
                </a:lnTo>
                <a:lnTo>
                  <a:pt x="136" y="124"/>
                </a:lnTo>
                <a:lnTo>
                  <a:pt x="136" y="116"/>
                </a:lnTo>
                <a:lnTo>
                  <a:pt x="136" y="115"/>
                </a:lnTo>
                <a:lnTo>
                  <a:pt x="135" y="113"/>
                </a:lnTo>
                <a:lnTo>
                  <a:pt x="133" y="113"/>
                </a:lnTo>
                <a:lnTo>
                  <a:pt x="132" y="112"/>
                </a:lnTo>
                <a:lnTo>
                  <a:pt x="88" y="112"/>
                </a:lnTo>
                <a:lnTo>
                  <a:pt x="88" y="38"/>
                </a:lnTo>
                <a:lnTo>
                  <a:pt x="90" y="37"/>
                </a:lnTo>
                <a:lnTo>
                  <a:pt x="92" y="36"/>
                </a:lnTo>
                <a:lnTo>
                  <a:pt x="94" y="34"/>
                </a:lnTo>
                <a:lnTo>
                  <a:pt x="95" y="32"/>
                </a:lnTo>
                <a:lnTo>
                  <a:pt x="97" y="30"/>
                </a:lnTo>
                <a:lnTo>
                  <a:pt x="98" y="28"/>
                </a:lnTo>
                <a:lnTo>
                  <a:pt x="99" y="26"/>
                </a:lnTo>
                <a:lnTo>
                  <a:pt x="99" y="24"/>
                </a:lnTo>
                <a:lnTo>
                  <a:pt x="132" y="24"/>
                </a:lnTo>
                <a:lnTo>
                  <a:pt x="133" y="24"/>
                </a:lnTo>
                <a:lnTo>
                  <a:pt x="135" y="23"/>
                </a:lnTo>
                <a:lnTo>
                  <a:pt x="136" y="22"/>
                </a:lnTo>
                <a:lnTo>
                  <a:pt x="136" y="20"/>
                </a:lnTo>
                <a:lnTo>
                  <a:pt x="136" y="12"/>
                </a:lnTo>
                <a:lnTo>
                  <a:pt x="136" y="10"/>
                </a:lnTo>
                <a:lnTo>
                  <a:pt x="135" y="9"/>
                </a:lnTo>
                <a:lnTo>
                  <a:pt x="133" y="8"/>
                </a:lnTo>
                <a:lnTo>
                  <a:pt x="132" y="8"/>
                </a:lnTo>
                <a:lnTo>
                  <a:pt x="96" y="8"/>
                </a:lnTo>
                <a:lnTo>
                  <a:pt x="94" y="6"/>
                </a:lnTo>
                <a:lnTo>
                  <a:pt x="93" y="5"/>
                </a:lnTo>
                <a:lnTo>
                  <a:pt x="91" y="3"/>
                </a:lnTo>
                <a:lnTo>
                  <a:pt x="89" y="2"/>
                </a:lnTo>
                <a:lnTo>
                  <a:pt x="87" y="1"/>
                </a:lnTo>
                <a:lnTo>
                  <a:pt x="85" y="0"/>
                </a:lnTo>
                <a:lnTo>
                  <a:pt x="82" y="0"/>
                </a:lnTo>
                <a:lnTo>
                  <a:pt x="77" y="0"/>
                </a:lnTo>
                <a:lnTo>
                  <a:pt x="7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968CF28C-5913-44B3-28AF-6C245C55D06A}"/>
              </a:ext>
            </a:extLst>
          </p:cNvPr>
          <p:cNvSpPr>
            <a:spLocks noEditPoints="1"/>
          </p:cNvSpPr>
          <p:nvPr/>
        </p:nvSpPr>
        <p:spPr bwMode="auto">
          <a:xfrm>
            <a:off x="8462963" y="4676775"/>
            <a:ext cx="222250" cy="254000"/>
          </a:xfrm>
          <a:custGeom>
            <a:avLst/>
            <a:gdLst>
              <a:gd name="T0" fmla="*/ 109 w 140"/>
              <a:gd name="T1" fmla="*/ 41 h 160"/>
              <a:gd name="T2" fmla="*/ 110 w 140"/>
              <a:gd name="T3" fmla="*/ 49 h 160"/>
              <a:gd name="T4" fmla="*/ 108 w 140"/>
              <a:gd name="T5" fmla="*/ 51 h 160"/>
              <a:gd name="T6" fmla="*/ 41 w 140"/>
              <a:gd name="T7" fmla="*/ 49 h 160"/>
              <a:gd name="T8" fmla="*/ 40 w 140"/>
              <a:gd name="T9" fmla="*/ 42 h 160"/>
              <a:gd name="T10" fmla="*/ 42 w 140"/>
              <a:gd name="T11" fmla="*/ 40 h 160"/>
              <a:gd name="T12" fmla="*/ 108 w 140"/>
              <a:gd name="T13" fmla="*/ 40 h 160"/>
              <a:gd name="T14" fmla="*/ 109 w 140"/>
              <a:gd name="T15" fmla="*/ 61 h 160"/>
              <a:gd name="T16" fmla="*/ 110 w 140"/>
              <a:gd name="T17" fmla="*/ 69 h 160"/>
              <a:gd name="T18" fmla="*/ 108 w 140"/>
              <a:gd name="T19" fmla="*/ 70 h 160"/>
              <a:gd name="T20" fmla="*/ 41 w 140"/>
              <a:gd name="T21" fmla="*/ 70 h 160"/>
              <a:gd name="T22" fmla="*/ 40 w 140"/>
              <a:gd name="T23" fmla="*/ 62 h 160"/>
              <a:gd name="T24" fmla="*/ 42 w 140"/>
              <a:gd name="T25" fmla="*/ 61 h 160"/>
              <a:gd name="T26" fmla="*/ 108 w 140"/>
              <a:gd name="T27" fmla="*/ 61 h 160"/>
              <a:gd name="T28" fmla="*/ 118 w 140"/>
              <a:gd name="T29" fmla="*/ 130 h 160"/>
              <a:gd name="T30" fmla="*/ 30 w 140"/>
              <a:gd name="T31" fmla="*/ 140 h 160"/>
              <a:gd name="T32" fmla="*/ 26 w 140"/>
              <a:gd name="T33" fmla="*/ 139 h 160"/>
              <a:gd name="T34" fmla="*/ 23 w 140"/>
              <a:gd name="T35" fmla="*/ 137 h 160"/>
              <a:gd name="T36" fmla="*/ 21 w 140"/>
              <a:gd name="T37" fmla="*/ 134 h 160"/>
              <a:gd name="T38" fmla="*/ 20 w 140"/>
              <a:gd name="T39" fmla="*/ 130 h 160"/>
              <a:gd name="T40" fmla="*/ 21 w 140"/>
              <a:gd name="T41" fmla="*/ 126 h 160"/>
              <a:gd name="T42" fmla="*/ 23 w 140"/>
              <a:gd name="T43" fmla="*/ 123 h 160"/>
              <a:gd name="T44" fmla="*/ 26 w 140"/>
              <a:gd name="T45" fmla="*/ 121 h 160"/>
              <a:gd name="T46" fmla="*/ 119 w 140"/>
              <a:gd name="T47" fmla="*/ 120 h 160"/>
              <a:gd name="T48" fmla="*/ 13 w 140"/>
              <a:gd name="T49" fmla="*/ 0 h 160"/>
              <a:gd name="T50" fmla="*/ 8 w 140"/>
              <a:gd name="T51" fmla="*/ 1 h 160"/>
              <a:gd name="T52" fmla="*/ 4 w 140"/>
              <a:gd name="T53" fmla="*/ 4 h 160"/>
              <a:gd name="T54" fmla="*/ 1 w 140"/>
              <a:gd name="T55" fmla="*/ 8 h 160"/>
              <a:gd name="T56" fmla="*/ 0 w 140"/>
              <a:gd name="T57" fmla="*/ 13 h 160"/>
              <a:gd name="T58" fmla="*/ 0 w 140"/>
              <a:gd name="T59" fmla="*/ 150 h 160"/>
              <a:gd name="T60" fmla="*/ 2 w 140"/>
              <a:gd name="T61" fmla="*/ 155 h 160"/>
              <a:gd name="T62" fmla="*/ 6 w 140"/>
              <a:gd name="T63" fmla="*/ 158 h 160"/>
              <a:gd name="T64" fmla="*/ 10 w 140"/>
              <a:gd name="T65" fmla="*/ 160 h 160"/>
              <a:gd name="T66" fmla="*/ 136 w 140"/>
              <a:gd name="T67" fmla="*/ 160 h 160"/>
              <a:gd name="T68" fmla="*/ 139 w 140"/>
              <a:gd name="T69" fmla="*/ 159 h 160"/>
              <a:gd name="T70" fmla="*/ 140 w 140"/>
              <a:gd name="T71" fmla="*/ 157 h 160"/>
              <a:gd name="T72" fmla="*/ 139 w 140"/>
              <a:gd name="T73" fmla="*/ 146 h 160"/>
              <a:gd name="T74" fmla="*/ 138 w 140"/>
              <a:gd name="T75" fmla="*/ 143 h 160"/>
              <a:gd name="T76" fmla="*/ 136 w 140"/>
              <a:gd name="T77" fmla="*/ 137 h 160"/>
              <a:gd name="T78" fmla="*/ 136 w 140"/>
              <a:gd name="T79" fmla="*/ 124 h 160"/>
              <a:gd name="T80" fmla="*/ 138 w 140"/>
              <a:gd name="T81" fmla="*/ 117 h 160"/>
              <a:gd name="T82" fmla="*/ 139 w 140"/>
              <a:gd name="T83" fmla="*/ 114 h 160"/>
              <a:gd name="T84" fmla="*/ 140 w 140"/>
              <a:gd name="T85" fmla="*/ 3 h 160"/>
              <a:gd name="T86" fmla="*/ 139 w 140"/>
              <a:gd name="T87" fmla="*/ 1 h 160"/>
              <a:gd name="T88" fmla="*/ 136 w 140"/>
              <a:gd name="T89" fmla="*/ 0 h 160"/>
              <a:gd name="T90" fmla="*/ 13 w 140"/>
              <a:gd name="T9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0" h="160">
                <a:moveTo>
                  <a:pt x="108" y="40"/>
                </a:moveTo>
                <a:lnTo>
                  <a:pt x="109" y="41"/>
                </a:lnTo>
                <a:lnTo>
                  <a:pt x="110" y="42"/>
                </a:lnTo>
                <a:lnTo>
                  <a:pt x="110" y="49"/>
                </a:lnTo>
                <a:lnTo>
                  <a:pt x="109" y="49"/>
                </a:lnTo>
                <a:lnTo>
                  <a:pt x="108" y="51"/>
                </a:lnTo>
                <a:lnTo>
                  <a:pt x="42" y="51"/>
                </a:lnTo>
                <a:lnTo>
                  <a:pt x="41" y="49"/>
                </a:lnTo>
                <a:lnTo>
                  <a:pt x="40" y="49"/>
                </a:lnTo>
                <a:lnTo>
                  <a:pt x="40" y="42"/>
                </a:lnTo>
                <a:lnTo>
                  <a:pt x="41" y="41"/>
                </a:lnTo>
                <a:lnTo>
                  <a:pt x="42" y="40"/>
                </a:lnTo>
                <a:lnTo>
                  <a:pt x="108" y="40"/>
                </a:lnTo>
                <a:lnTo>
                  <a:pt x="108" y="40"/>
                </a:lnTo>
                <a:close/>
                <a:moveTo>
                  <a:pt x="108" y="61"/>
                </a:moveTo>
                <a:lnTo>
                  <a:pt x="109" y="61"/>
                </a:lnTo>
                <a:lnTo>
                  <a:pt x="110" y="62"/>
                </a:lnTo>
                <a:lnTo>
                  <a:pt x="110" y="69"/>
                </a:lnTo>
                <a:lnTo>
                  <a:pt x="109" y="70"/>
                </a:lnTo>
                <a:lnTo>
                  <a:pt x="108" y="70"/>
                </a:lnTo>
                <a:lnTo>
                  <a:pt x="42" y="70"/>
                </a:lnTo>
                <a:lnTo>
                  <a:pt x="41" y="70"/>
                </a:lnTo>
                <a:lnTo>
                  <a:pt x="40" y="69"/>
                </a:lnTo>
                <a:lnTo>
                  <a:pt x="40" y="62"/>
                </a:lnTo>
                <a:lnTo>
                  <a:pt x="41" y="61"/>
                </a:lnTo>
                <a:lnTo>
                  <a:pt x="42" y="61"/>
                </a:lnTo>
                <a:lnTo>
                  <a:pt x="108" y="61"/>
                </a:lnTo>
                <a:lnTo>
                  <a:pt x="108" y="61"/>
                </a:lnTo>
                <a:close/>
                <a:moveTo>
                  <a:pt x="119" y="120"/>
                </a:moveTo>
                <a:lnTo>
                  <a:pt x="118" y="130"/>
                </a:lnTo>
                <a:lnTo>
                  <a:pt x="119" y="140"/>
                </a:lnTo>
                <a:lnTo>
                  <a:pt x="30" y="140"/>
                </a:lnTo>
                <a:lnTo>
                  <a:pt x="28" y="140"/>
                </a:lnTo>
                <a:lnTo>
                  <a:pt x="26" y="139"/>
                </a:lnTo>
                <a:lnTo>
                  <a:pt x="24" y="138"/>
                </a:lnTo>
                <a:lnTo>
                  <a:pt x="23" y="137"/>
                </a:lnTo>
                <a:lnTo>
                  <a:pt x="22" y="136"/>
                </a:lnTo>
                <a:lnTo>
                  <a:pt x="21" y="134"/>
                </a:lnTo>
                <a:lnTo>
                  <a:pt x="20" y="132"/>
                </a:lnTo>
                <a:lnTo>
                  <a:pt x="20" y="130"/>
                </a:lnTo>
                <a:lnTo>
                  <a:pt x="20" y="128"/>
                </a:lnTo>
                <a:lnTo>
                  <a:pt x="21" y="126"/>
                </a:lnTo>
                <a:lnTo>
                  <a:pt x="22" y="125"/>
                </a:lnTo>
                <a:lnTo>
                  <a:pt x="23" y="123"/>
                </a:lnTo>
                <a:lnTo>
                  <a:pt x="24" y="122"/>
                </a:lnTo>
                <a:lnTo>
                  <a:pt x="26" y="121"/>
                </a:lnTo>
                <a:lnTo>
                  <a:pt x="28" y="120"/>
                </a:lnTo>
                <a:lnTo>
                  <a:pt x="119" y="120"/>
                </a:lnTo>
                <a:lnTo>
                  <a:pt x="119" y="120"/>
                </a:lnTo>
                <a:close/>
                <a:moveTo>
                  <a:pt x="13" y="0"/>
                </a:moveTo>
                <a:lnTo>
                  <a:pt x="10" y="1"/>
                </a:lnTo>
                <a:lnTo>
                  <a:pt x="8" y="1"/>
                </a:lnTo>
                <a:lnTo>
                  <a:pt x="6" y="2"/>
                </a:lnTo>
                <a:lnTo>
                  <a:pt x="4" y="4"/>
                </a:lnTo>
                <a:lnTo>
                  <a:pt x="2" y="6"/>
                </a:lnTo>
                <a:lnTo>
                  <a:pt x="1" y="8"/>
                </a:lnTo>
                <a:lnTo>
                  <a:pt x="0" y="10"/>
                </a:lnTo>
                <a:lnTo>
                  <a:pt x="0" y="13"/>
                </a:lnTo>
                <a:lnTo>
                  <a:pt x="0" y="148"/>
                </a:lnTo>
                <a:lnTo>
                  <a:pt x="0" y="150"/>
                </a:lnTo>
                <a:lnTo>
                  <a:pt x="1" y="152"/>
                </a:lnTo>
                <a:lnTo>
                  <a:pt x="2" y="155"/>
                </a:lnTo>
                <a:lnTo>
                  <a:pt x="4" y="156"/>
                </a:lnTo>
                <a:lnTo>
                  <a:pt x="6" y="158"/>
                </a:lnTo>
                <a:lnTo>
                  <a:pt x="8" y="159"/>
                </a:lnTo>
                <a:lnTo>
                  <a:pt x="10" y="160"/>
                </a:lnTo>
                <a:lnTo>
                  <a:pt x="13" y="160"/>
                </a:lnTo>
                <a:lnTo>
                  <a:pt x="136" y="160"/>
                </a:lnTo>
                <a:lnTo>
                  <a:pt x="138" y="160"/>
                </a:lnTo>
                <a:lnTo>
                  <a:pt x="139" y="159"/>
                </a:lnTo>
                <a:lnTo>
                  <a:pt x="139" y="158"/>
                </a:lnTo>
                <a:lnTo>
                  <a:pt x="140" y="157"/>
                </a:lnTo>
                <a:lnTo>
                  <a:pt x="140" y="148"/>
                </a:lnTo>
                <a:lnTo>
                  <a:pt x="139" y="146"/>
                </a:lnTo>
                <a:lnTo>
                  <a:pt x="139" y="144"/>
                </a:lnTo>
                <a:lnTo>
                  <a:pt x="138" y="143"/>
                </a:lnTo>
                <a:lnTo>
                  <a:pt x="137" y="142"/>
                </a:lnTo>
                <a:lnTo>
                  <a:pt x="136" y="137"/>
                </a:lnTo>
                <a:lnTo>
                  <a:pt x="136" y="130"/>
                </a:lnTo>
                <a:lnTo>
                  <a:pt x="136" y="124"/>
                </a:lnTo>
                <a:lnTo>
                  <a:pt x="137" y="119"/>
                </a:lnTo>
                <a:lnTo>
                  <a:pt x="138" y="117"/>
                </a:lnTo>
                <a:lnTo>
                  <a:pt x="139" y="116"/>
                </a:lnTo>
                <a:lnTo>
                  <a:pt x="139" y="114"/>
                </a:lnTo>
                <a:lnTo>
                  <a:pt x="140" y="113"/>
                </a:lnTo>
                <a:lnTo>
                  <a:pt x="140" y="3"/>
                </a:lnTo>
                <a:lnTo>
                  <a:pt x="139" y="2"/>
                </a:lnTo>
                <a:lnTo>
                  <a:pt x="139" y="1"/>
                </a:lnTo>
                <a:lnTo>
                  <a:pt x="138" y="1"/>
                </a:lnTo>
                <a:lnTo>
                  <a:pt x="136" y="0"/>
                </a:lnTo>
                <a:lnTo>
                  <a:pt x="13" y="0"/>
                </a:lnTo>
                <a:lnTo>
                  <a:pt x="13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3FD3C641-A1F2-7122-068C-3B538F74D684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4716463"/>
            <a:ext cx="252413" cy="176213"/>
          </a:xfrm>
          <a:custGeom>
            <a:avLst/>
            <a:gdLst>
              <a:gd name="T0" fmla="*/ 15 w 159"/>
              <a:gd name="T1" fmla="*/ 0 h 111"/>
              <a:gd name="T2" fmla="*/ 13 w 159"/>
              <a:gd name="T3" fmla="*/ 2 h 111"/>
              <a:gd name="T4" fmla="*/ 0 w 159"/>
              <a:gd name="T5" fmla="*/ 29 h 111"/>
              <a:gd name="T6" fmla="*/ 1 w 159"/>
              <a:gd name="T7" fmla="*/ 32 h 111"/>
              <a:gd name="T8" fmla="*/ 52 w 159"/>
              <a:gd name="T9" fmla="*/ 47 h 111"/>
              <a:gd name="T10" fmla="*/ 56 w 159"/>
              <a:gd name="T11" fmla="*/ 46 h 111"/>
              <a:gd name="T12" fmla="*/ 80 w 159"/>
              <a:gd name="T13" fmla="*/ 8 h 111"/>
              <a:gd name="T14" fmla="*/ 16 w 159"/>
              <a:gd name="T15" fmla="*/ 0 h 111"/>
              <a:gd name="T16" fmla="*/ 142 w 159"/>
              <a:gd name="T17" fmla="*/ 0 h 111"/>
              <a:gd name="T18" fmla="*/ 102 w 159"/>
              <a:gd name="T19" fmla="*/ 46 h 111"/>
              <a:gd name="T20" fmla="*/ 104 w 159"/>
              <a:gd name="T21" fmla="*/ 47 h 111"/>
              <a:gd name="T22" fmla="*/ 107 w 159"/>
              <a:gd name="T23" fmla="*/ 47 h 111"/>
              <a:gd name="T24" fmla="*/ 158 w 159"/>
              <a:gd name="T25" fmla="*/ 32 h 111"/>
              <a:gd name="T26" fmla="*/ 159 w 159"/>
              <a:gd name="T27" fmla="*/ 29 h 111"/>
              <a:gd name="T28" fmla="*/ 146 w 159"/>
              <a:gd name="T29" fmla="*/ 2 h 111"/>
              <a:gd name="T30" fmla="*/ 144 w 159"/>
              <a:gd name="T31" fmla="*/ 0 h 111"/>
              <a:gd name="T32" fmla="*/ 142 w 159"/>
              <a:gd name="T33" fmla="*/ 0 h 111"/>
              <a:gd name="T34" fmla="*/ 80 w 159"/>
              <a:gd name="T35" fmla="*/ 23 h 111"/>
              <a:gd name="T36" fmla="*/ 62 w 159"/>
              <a:gd name="T37" fmla="*/ 52 h 111"/>
              <a:gd name="T38" fmla="*/ 56 w 159"/>
              <a:gd name="T39" fmla="*/ 55 h 111"/>
              <a:gd name="T40" fmla="*/ 52 w 159"/>
              <a:gd name="T41" fmla="*/ 55 h 111"/>
              <a:gd name="T42" fmla="*/ 16 w 159"/>
              <a:gd name="T43" fmla="*/ 45 h 111"/>
              <a:gd name="T44" fmla="*/ 16 w 159"/>
              <a:gd name="T45" fmla="*/ 92 h 111"/>
              <a:gd name="T46" fmla="*/ 19 w 159"/>
              <a:gd name="T47" fmla="*/ 96 h 111"/>
              <a:gd name="T48" fmla="*/ 76 w 159"/>
              <a:gd name="T49" fmla="*/ 111 h 111"/>
              <a:gd name="T50" fmla="*/ 84 w 159"/>
              <a:gd name="T51" fmla="*/ 111 h 111"/>
              <a:gd name="T52" fmla="*/ 139 w 159"/>
              <a:gd name="T53" fmla="*/ 96 h 111"/>
              <a:gd name="T54" fmla="*/ 142 w 159"/>
              <a:gd name="T55" fmla="*/ 92 h 111"/>
              <a:gd name="T56" fmla="*/ 143 w 159"/>
              <a:gd name="T57" fmla="*/ 45 h 111"/>
              <a:gd name="T58" fmla="*/ 107 w 159"/>
              <a:gd name="T59" fmla="*/ 55 h 111"/>
              <a:gd name="T60" fmla="*/ 102 w 159"/>
              <a:gd name="T61" fmla="*/ 55 h 111"/>
              <a:gd name="T62" fmla="*/ 97 w 159"/>
              <a:gd name="T63" fmla="*/ 52 h 111"/>
              <a:gd name="T64" fmla="*/ 80 w 159"/>
              <a:gd name="T65" fmla="*/ 23 h 111"/>
              <a:gd name="T66" fmla="*/ 80 w 159"/>
              <a:gd name="T67" fmla="*/ 23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9" h="111">
                <a:moveTo>
                  <a:pt x="16" y="0"/>
                </a:moveTo>
                <a:lnTo>
                  <a:pt x="15" y="0"/>
                </a:lnTo>
                <a:lnTo>
                  <a:pt x="14" y="1"/>
                </a:lnTo>
                <a:lnTo>
                  <a:pt x="13" y="2"/>
                </a:lnTo>
                <a:lnTo>
                  <a:pt x="0" y="28"/>
                </a:lnTo>
                <a:lnTo>
                  <a:pt x="0" y="29"/>
                </a:lnTo>
                <a:lnTo>
                  <a:pt x="0" y="31"/>
                </a:lnTo>
                <a:lnTo>
                  <a:pt x="1" y="32"/>
                </a:lnTo>
                <a:lnTo>
                  <a:pt x="3" y="33"/>
                </a:lnTo>
                <a:lnTo>
                  <a:pt x="52" y="47"/>
                </a:lnTo>
                <a:lnTo>
                  <a:pt x="55" y="47"/>
                </a:lnTo>
                <a:lnTo>
                  <a:pt x="56" y="46"/>
                </a:lnTo>
                <a:lnTo>
                  <a:pt x="57" y="46"/>
                </a:lnTo>
                <a:lnTo>
                  <a:pt x="80" y="8"/>
                </a:lnTo>
                <a:lnTo>
                  <a:pt x="17" y="0"/>
                </a:lnTo>
                <a:lnTo>
                  <a:pt x="16" y="0"/>
                </a:lnTo>
                <a:lnTo>
                  <a:pt x="16" y="0"/>
                </a:lnTo>
                <a:close/>
                <a:moveTo>
                  <a:pt x="142" y="0"/>
                </a:moveTo>
                <a:lnTo>
                  <a:pt x="80" y="8"/>
                </a:lnTo>
                <a:lnTo>
                  <a:pt x="102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8"/>
                </a:lnTo>
                <a:lnTo>
                  <a:pt x="107" y="47"/>
                </a:lnTo>
                <a:lnTo>
                  <a:pt x="156" y="33"/>
                </a:lnTo>
                <a:lnTo>
                  <a:pt x="158" y="32"/>
                </a:lnTo>
                <a:lnTo>
                  <a:pt x="158" y="31"/>
                </a:lnTo>
                <a:lnTo>
                  <a:pt x="159" y="29"/>
                </a:lnTo>
                <a:lnTo>
                  <a:pt x="158" y="28"/>
                </a:lnTo>
                <a:lnTo>
                  <a:pt x="146" y="2"/>
                </a:lnTo>
                <a:lnTo>
                  <a:pt x="145" y="1"/>
                </a:lnTo>
                <a:lnTo>
                  <a:pt x="144" y="0"/>
                </a:lnTo>
                <a:lnTo>
                  <a:pt x="143" y="0"/>
                </a:lnTo>
                <a:lnTo>
                  <a:pt x="142" y="0"/>
                </a:lnTo>
                <a:lnTo>
                  <a:pt x="142" y="0"/>
                </a:lnTo>
                <a:close/>
                <a:moveTo>
                  <a:pt x="80" y="23"/>
                </a:moveTo>
                <a:lnTo>
                  <a:pt x="64" y="50"/>
                </a:lnTo>
                <a:lnTo>
                  <a:pt x="62" y="52"/>
                </a:lnTo>
                <a:lnTo>
                  <a:pt x="59" y="54"/>
                </a:lnTo>
                <a:lnTo>
                  <a:pt x="56" y="55"/>
                </a:lnTo>
                <a:lnTo>
                  <a:pt x="53" y="56"/>
                </a:lnTo>
                <a:lnTo>
                  <a:pt x="52" y="55"/>
                </a:lnTo>
                <a:lnTo>
                  <a:pt x="50" y="55"/>
                </a:lnTo>
                <a:lnTo>
                  <a:pt x="16" y="45"/>
                </a:lnTo>
                <a:lnTo>
                  <a:pt x="16" y="89"/>
                </a:lnTo>
                <a:lnTo>
                  <a:pt x="16" y="92"/>
                </a:lnTo>
                <a:lnTo>
                  <a:pt x="17" y="94"/>
                </a:lnTo>
                <a:lnTo>
                  <a:pt x="19" y="96"/>
                </a:lnTo>
                <a:lnTo>
                  <a:pt x="22" y="97"/>
                </a:lnTo>
                <a:lnTo>
                  <a:pt x="76" y="111"/>
                </a:lnTo>
                <a:lnTo>
                  <a:pt x="80" y="111"/>
                </a:lnTo>
                <a:lnTo>
                  <a:pt x="84" y="111"/>
                </a:lnTo>
                <a:lnTo>
                  <a:pt x="137" y="97"/>
                </a:lnTo>
                <a:lnTo>
                  <a:pt x="139" y="96"/>
                </a:lnTo>
                <a:lnTo>
                  <a:pt x="141" y="94"/>
                </a:lnTo>
                <a:lnTo>
                  <a:pt x="142" y="92"/>
                </a:lnTo>
                <a:lnTo>
                  <a:pt x="143" y="89"/>
                </a:lnTo>
                <a:lnTo>
                  <a:pt x="143" y="45"/>
                </a:lnTo>
                <a:lnTo>
                  <a:pt x="109" y="55"/>
                </a:lnTo>
                <a:lnTo>
                  <a:pt x="107" y="55"/>
                </a:lnTo>
                <a:lnTo>
                  <a:pt x="105" y="55"/>
                </a:lnTo>
                <a:lnTo>
                  <a:pt x="102" y="55"/>
                </a:lnTo>
                <a:lnTo>
                  <a:pt x="99" y="54"/>
                </a:lnTo>
                <a:lnTo>
                  <a:pt x="97" y="52"/>
                </a:lnTo>
                <a:lnTo>
                  <a:pt x="96" y="50"/>
                </a:lnTo>
                <a:lnTo>
                  <a:pt x="80" y="23"/>
                </a:lnTo>
                <a:lnTo>
                  <a:pt x="80" y="23"/>
                </a:lnTo>
                <a:lnTo>
                  <a:pt x="80" y="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7D8EB139-55D3-868B-9B36-A092FCA6606D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4705350"/>
            <a:ext cx="254000" cy="198438"/>
          </a:xfrm>
          <a:custGeom>
            <a:avLst/>
            <a:gdLst>
              <a:gd name="T0" fmla="*/ 38 w 160"/>
              <a:gd name="T1" fmla="*/ 20 h 125"/>
              <a:gd name="T2" fmla="*/ 43 w 160"/>
              <a:gd name="T3" fmla="*/ 26 h 125"/>
              <a:gd name="T4" fmla="*/ 45 w 160"/>
              <a:gd name="T5" fmla="*/ 62 h 125"/>
              <a:gd name="T6" fmla="*/ 18 w 160"/>
              <a:gd name="T7" fmla="*/ 29 h 125"/>
              <a:gd name="T8" fmla="*/ 22 w 160"/>
              <a:gd name="T9" fmla="*/ 22 h 125"/>
              <a:gd name="T10" fmla="*/ 28 w 160"/>
              <a:gd name="T11" fmla="*/ 18 h 125"/>
              <a:gd name="T12" fmla="*/ 33 w 160"/>
              <a:gd name="T13" fmla="*/ 18 h 125"/>
              <a:gd name="T14" fmla="*/ 98 w 160"/>
              <a:gd name="T15" fmla="*/ 28 h 125"/>
              <a:gd name="T16" fmla="*/ 122 w 160"/>
              <a:gd name="T17" fmla="*/ 59 h 125"/>
              <a:gd name="T18" fmla="*/ 79 w 160"/>
              <a:gd name="T19" fmla="*/ 46 h 125"/>
              <a:gd name="T20" fmla="*/ 78 w 160"/>
              <a:gd name="T21" fmla="*/ 38 h 125"/>
              <a:gd name="T22" fmla="*/ 82 w 160"/>
              <a:gd name="T23" fmla="*/ 31 h 125"/>
              <a:gd name="T24" fmla="*/ 88 w 160"/>
              <a:gd name="T25" fmla="*/ 27 h 125"/>
              <a:gd name="T26" fmla="*/ 92 w 160"/>
              <a:gd name="T27" fmla="*/ 27 h 125"/>
              <a:gd name="T28" fmla="*/ 22 w 160"/>
              <a:gd name="T29" fmla="*/ 1 h 125"/>
              <a:gd name="T30" fmla="*/ 13 w 160"/>
              <a:gd name="T31" fmla="*/ 6 h 125"/>
              <a:gd name="T32" fmla="*/ 7 w 160"/>
              <a:gd name="T33" fmla="*/ 11 h 125"/>
              <a:gd name="T34" fmla="*/ 2 w 160"/>
              <a:gd name="T35" fmla="*/ 20 h 125"/>
              <a:gd name="T36" fmla="*/ 0 w 160"/>
              <a:gd name="T37" fmla="*/ 28 h 125"/>
              <a:gd name="T38" fmla="*/ 0 w 160"/>
              <a:gd name="T39" fmla="*/ 96 h 125"/>
              <a:gd name="T40" fmla="*/ 2 w 160"/>
              <a:gd name="T41" fmla="*/ 105 h 125"/>
              <a:gd name="T42" fmla="*/ 7 w 160"/>
              <a:gd name="T43" fmla="*/ 113 h 125"/>
              <a:gd name="T44" fmla="*/ 13 w 160"/>
              <a:gd name="T45" fmla="*/ 119 h 125"/>
              <a:gd name="T46" fmla="*/ 22 w 160"/>
              <a:gd name="T47" fmla="*/ 123 h 125"/>
              <a:gd name="T48" fmla="*/ 30 w 160"/>
              <a:gd name="T49" fmla="*/ 125 h 125"/>
              <a:gd name="T50" fmla="*/ 40 w 160"/>
              <a:gd name="T51" fmla="*/ 124 h 125"/>
              <a:gd name="T52" fmla="*/ 48 w 160"/>
              <a:gd name="T53" fmla="*/ 120 h 125"/>
              <a:gd name="T54" fmla="*/ 55 w 160"/>
              <a:gd name="T55" fmla="*/ 114 h 125"/>
              <a:gd name="T56" fmla="*/ 60 w 160"/>
              <a:gd name="T57" fmla="*/ 106 h 125"/>
              <a:gd name="T58" fmla="*/ 62 w 160"/>
              <a:gd name="T59" fmla="*/ 97 h 125"/>
              <a:gd name="T60" fmla="*/ 64 w 160"/>
              <a:gd name="T61" fmla="*/ 55 h 125"/>
              <a:gd name="T62" fmla="*/ 105 w 160"/>
              <a:gd name="T63" fmla="*/ 114 h 125"/>
              <a:gd name="T64" fmla="*/ 114 w 160"/>
              <a:gd name="T65" fmla="*/ 121 h 125"/>
              <a:gd name="T66" fmla="*/ 125 w 160"/>
              <a:gd name="T67" fmla="*/ 124 h 125"/>
              <a:gd name="T68" fmla="*/ 138 w 160"/>
              <a:gd name="T69" fmla="*/ 124 h 125"/>
              <a:gd name="T70" fmla="*/ 149 w 160"/>
              <a:gd name="T71" fmla="*/ 117 h 125"/>
              <a:gd name="T72" fmla="*/ 156 w 160"/>
              <a:gd name="T73" fmla="*/ 110 h 125"/>
              <a:gd name="T74" fmla="*/ 159 w 160"/>
              <a:gd name="T75" fmla="*/ 102 h 125"/>
              <a:gd name="T76" fmla="*/ 160 w 160"/>
              <a:gd name="T77" fmla="*/ 92 h 125"/>
              <a:gd name="T78" fmla="*/ 159 w 160"/>
              <a:gd name="T79" fmla="*/ 83 h 125"/>
              <a:gd name="T80" fmla="*/ 155 w 160"/>
              <a:gd name="T81" fmla="*/ 75 h 125"/>
              <a:gd name="T82" fmla="*/ 113 w 160"/>
              <a:gd name="T83" fmla="*/ 16 h 125"/>
              <a:gd name="T84" fmla="*/ 103 w 160"/>
              <a:gd name="T85" fmla="*/ 11 h 125"/>
              <a:gd name="T86" fmla="*/ 92 w 160"/>
              <a:gd name="T87" fmla="*/ 9 h 125"/>
              <a:gd name="T88" fmla="*/ 78 w 160"/>
              <a:gd name="T89" fmla="*/ 12 h 125"/>
              <a:gd name="T90" fmla="*/ 67 w 160"/>
              <a:gd name="T91" fmla="*/ 21 h 125"/>
              <a:gd name="T92" fmla="*/ 62 w 160"/>
              <a:gd name="T93" fmla="*/ 26 h 125"/>
              <a:gd name="T94" fmla="*/ 59 w 160"/>
              <a:gd name="T95" fmla="*/ 18 h 125"/>
              <a:gd name="T96" fmla="*/ 55 w 160"/>
              <a:gd name="T97" fmla="*/ 11 h 125"/>
              <a:gd name="T98" fmla="*/ 48 w 160"/>
              <a:gd name="T99" fmla="*/ 5 h 125"/>
              <a:gd name="T100" fmla="*/ 40 w 160"/>
              <a:gd name="T101" fmla="*/ 1 h 125"/>
              <a:gd name="T102" fmla="*/ 27 w 160"/>
              <a:gd name="T103" fmla="*/ 0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25">
                <a:moveTo>
                  <a:pt x="33" y="18"/>
                </a:moveTo>
                <a:lnTo>
                  <a:pt x="36" y="19"/>
                </a:lnTo>
                <a:lnTo>
                  <a:pt x="38" y="20"/>
                </a:lnTo>
                <a:lnTo>
                  <a:pt x="40" y="21"/>
                </a:lnTo>
                <a:lnTo>
                  <a:pt x="42" y="24"/>
                </a:lnTo>
                <a:lnTo>
                  <a:pt x="43" y="26"/>
                </a:lnTo>
                <a:lnTo>
                  <a:pt x="44" y="28"/>
                </a:lnTo>
                <a:lnTo>
                  <a:pt x="45" y="31"/>
                </a:lnTo>
                <a:lnTo>
                  <a:pt x="45" y="62"/>
                </a:lnTo>
                <a:lnTo>
                  <a:pt x="18" y="62"/>
                </a:lnTo>
                <a:lnTo>
                  <a:pt x="18" y="31"/>
                </a:lnTo>
                <a:lnTo>
                  <a:pt x="18" y="29"/>
                </a:lnTo>
                <a:lnTo>
                  <a:pt x="19" y="26"/>
                </a:lnTo>
                <a:lnTo>
                  <a:pt x="20" y="24"/>
                </a:lnTo>
                <a:lnTo>
                  <a:pt x="22" y="22"/>
                </a:lnTo>
                <a:lnTo>
                  <a:pt x="23" y="20"/>
                </a:lnTo>
                <a:lnTo>
                  <a:pt x="26" y="19"/>
                </a:lnTo>
                <a:lnTo>
                  <a:pt x="28" y="18"/>
                </a:lnTo>
                <a:lnTo>
                  <a:pt x="30" y="18"/>
                </a:lnTo>
                <a:lnTo>
                  <a:pt x="33" y="18"/>
                </a:lnTo>
                <a:lnTo>
                  <a:pt x="33" y="18"/>
                </a:lnTo>
                <a:close/>
                <a:moveTo>
                  <a:pt x="92" y="27"/>
                </a:moveTo>
                <a:lnTo>
                  <a:pt x="95" y="27"/>
                </a:lnTo>
                <a:lnTo>
                  <a:pt x="98" y="28"/>
                </a:lnTo>
                <a:lnTo>
                  <a:pt x="101" y="30"/>
                </a:lnTo>
                <a:lnTo>
                  <a:pt x="103" y="33"/>
                </a:lnTo>
                <a:lnTo>
                  <a:pt x="122" y="59"/>
                </a:lnTo>
                <a:lnTo>
                  <a:pt x="99" y="75"/>
                </a:lnTo>
                <a:lnTo>
                  <a:pt x="80" y="49"/>
                </a:lnTo>
                <a:lnTo>
                  <a:pt x="79" y="46"/>
                </a:lnTo>
                <a:lnTo>
                  <a:pt x="78" y="44"/>
                </a:lnTo>
                <a:lnTo>
                  <a:pt x="78" y="41"/>
                </a:lnTo>
                <a:lnTo>
                  <a:pt x="78" y="38"/>
                </a:lnTo>
                <a:lnTo>
                  <a:pt x="79" y="36"/>
                </a:lnTo>
                <a:lnTo>
                  <a:pt x="80" y="33"/>
                </a:lnTo>
                <a:lnTo>
                  <a:pt x="82" y="31"/>
                </a:lnTo>
                <a:lnTo>
                  <a:pt x="84" y="29"/>
                </a:lnTo>
                <a:lnTo>
                  <a:pt x="86" y="28"/>
                </a:lnTo>
                <a:lnTo>
                  <a:pt x="88" y="27"/>
                </a:lnTo>
                <a:lnTo>
                  <a:pt x="90" y="27"/>
                </a:lnTo>
                <a:lnTo>
                  <a:pt x="92" y="27"/>
                </a:lnTo>
                <a:lnTo>
                  <a:pt x="92" y="27"/>
                </a:lnTo>
                <a:close/>
                <a:moveTo>
                  <a:pt x="27" y="0"/>
                </a:moveTo>
                <a:lnTo>
                  <a:pt x="25" y="1"/>
                </a:lnTo>
                <a:lnTo>
                  <a:pt x="22" y="1"/>
                </a:lnTo>
                <a:lnTo>
                  <a:pt x="19" y="2"/>
                </a:lnTo>
                <a:lnTo>
                  <a:pt x="16" y="4"/>
                </a:lnTo>
                <a:lnTo>
                  <a:pt x="13" y="6"/>
                </a:lnTo>
                <a:lnTo>
                  <a:pt x="11" y="7"/>
                </a:lnTo>
                <a:lnTo>
                  <a:pt x="9" y="9"/>
                </a:lnTo>
                <a:lnTo>
                  <a:pt x="7" y="11"/>
                </a:lnTo>
                <a:lnTo>
                  <a:pt x="5" y="14"/>
                </a:lnTo>
                <a:lnTo>
                  <a:pt x="4" y="16"/>
                </a:lnTo>
                <a:lnTo>
                  <a:pt x="2" y="20"/>
                </a:lnTo>
                <a:lnTo>
                  <a:pt x="1" y="22"/>
                </a:lnTo>
                <a:lnTo>
                  <a:pt x="0" y="25"/>
                </a:lnTo>
                <a:lnTo>
                  <a:pt x="0" y="28"/>
                </a:lnTo>
                <a:lnTo>
                  <a:pt x="0" y="31"/>
                </a:lnTo>
                <a:lnTo>
                  <a:pt x="0" y="93"/>
                </a:lnTo>
                <a:lnTo>
                  <a:pt x="0" y="96"/>
                </a:lnTo>
                <a:lnTo>
                  <a:pt x="0" y="99"/>
                </a:lnTo>
                <a:lnTo>
                  <a:pt x="1" y="102"/>
                </a:lnTo>
                <a:lnTo>
                  <a:pt x="2" y="105"/>
                </a:lnTo>
                <a:lnTo>
                  <a:pt x="4" y="108"/>
                </a:lnTo>
                <a:lnTo>
                  <a:pt x="5" y="111"/>
                </a:lnTo>
                <a:lnTo>
                  <a:pt x="7" y="113"/>
                </a:lnTo>
                <a:lnTo>
                  <a:pt x="9" y="115"/>
                </a:lnTo>
                <a:lnTo>
                  <a:pt x="11" y="117"/>
                </a:lnTo>
                <a:lnTo>
                  <a:pt x="13" y="119"/>
                </a:lnTo>
                <a:lnTo>
                  <a:pt x="16" y="121"/>
                </a:lnTo>
                <a:lnTo>
                  <a:pt x="18" y="122"/>
                </a:lnTo>
                <a:lnTo>
                  <a:pt x="22" y="123"/>
                </a:lnTo>
                <a:lnTo>
                  <a:pt x="24" y="124"/>
                </a:lnTo>
                <a:lnTo>
                  <a:pt x="27" y="124"/>
                </a:lnTo>
                <a:lnTo>
                  <a:pt x="30" y="125"/>
                </a:lnTo>
                <a:lnTo>
                  <a:pt x="34" y="125"/>
                </a:lnTo>
                <a:lnTo>
                  <a:pt x="37" y="124"/>
                </a:lnTo>
                <a:lnTo>
                  <a:pt x="40" y="124"/>
                </a:lnTo>
                <a:lnTo>
                  <a:pt x="43" y="123"/>
                </a:lnTo>
                <a:lnTo>
                  <a:pt x="46" y="121"/>
                </a:lnTo>
                <a:lnTo>
                  <a:pt x="48" y="120"/>
                </a:lnTo>
                <a:lnTo>
                  <a:pt x="51" y="118"/>
                </a:lnTo>
                <a:lnTo>
                  <a:pt x="53" y="116"/>
                </a:lnTo>
                <a:lnTo>
                  <a:pt x="55" y="114"/>
                </a:lnTo>
                <a:lnTo>
                  <a:pt x="57" y="111"/>
                </a:lnTo>
                <a:lnTo>
                  <a:pt x="59" y="109"/>
                </a:lnTo>
                <a:lnTo>
                  <a:pt x="60" y="106"/>
                </a:lnTo>
                <a:lnTo>
                  <a:pt x="61" y="103"/>
                </a:lnTo>
                <a:lnTo>
                  <a:pt x="62" y="100"/>
                </a:lnTo>
                <a:lnTo>
                  <a:pt x="62" y="97"/>
                </a:lnTo>
                <a:lnTo>
                  <a:pt x="62" y="94"/>
                </a:lnTo>
                <a:lnTo>
                  <a:pt x="62" y="52"/>
                </a:lnTo>
                <a:lnTo>
                  <a:pt x="64" y="55"/>
                </a:lnTo>
                <a:lnTo>
                  <a:pt x="66" y="59"/>
                </a:lnTo>
                <a:lnTo>
                  <a:pt x="102" y="111"/>
                </a:lnTo>
                <a:lnTo>
                  <a:pt x="105" y="114"/>
                </a:lnTo>
                <a:lnTo>
                  <a:pt x="108" y="117"/>
                </a:lnTo>
                <a:lnTo>
                  <a:pt x="111" y="120"/>
                </a:lnTo>
                <a:lnTo>
                  <a:pt x="114" y="121"/>
                </a:lnTo>
                <a:lnTo>
                  <a:pt x="118" y="123"/>
                </a:lnTo>
                <a:lnTo>
                  <a:pt x="121" y="124"/>
                </a:lnTo>
                <a:lnTo>
                  <a:pt x="125" y="124"/>
                </a:lnTo>
                <a:lnTo>
                  <a:pt x="128" y="125"/>
                </a:lnTo>
                <a:lnTo>
                  <a:pt x="133" y="124"/>
                </a:lnTo>
                <a:lnTo>
                  <a:pt x="138" y="124"/>
                </a:lnTo>
                <a:lnTo>
                  <a:pt x="142" y="122"/>
                </a:lnTo>
                <a:lnTo>
                  <a:pt x="147" y="119"/>
                </a:lnTo>
                <a:lnTo>
                  <a:pt x="149" y="117"/>
                </a:lnTo>
                <a:lnTo>
                  <a:pt x="152" y="115"/>
                </a:lnTo>
                <a:lnTo>
                  <a:pt x="154" y="112"/>
                </a:lnTo>
                <a:lnTo>
                  <a:pt x="156" y="110"/>
                </a:lnTo>
                <a:lnTo>
                  <a:pt x="157" y="107"/>
                </a:lnTo>
                <a:lnTo>
                  <a:pt x="158" y="104"/>
                </a:lnTo>
                <a:lnTo>
                  <a:pt x="159" y="102"/>
                </a:lnTo>
                <a:lnTo>
                  <a:pt x="160" y="98"/>
                </a:lnTo>
                <a:lnTo>
                  <a:pt x="160" y="95"/>
                </a:lnTo>
                <a:lnTo>
                  <a:pt x="160" y="92"/>
                </a:lnTo>
                <a:lnTo>
                  <a:pt x="160" y="89"/>
                </a:lnTo>
                <a:lnTo>
                  <a:pt x="160" y="86"/>
                </a:lnTo>
                <a:lnTo>
                  <a:pt x="159" y="83"/>
                </a:lnTo>
                <a:lnTo>
                  <a:pt x="158" y="80"/>
                </a:lnTo>
                <a:lnTo>
                  <a:pt x="156" y="77"/>
                </a:lnTo>
                <a:lnTo>
                  <a:pt x="155" y="75"/>
                </a:lnTo>
                <a:lnTo>
                  <a:pt x="118" y="22"/>
                </a:lnTo>
                <a:lnTo>
                  <a:pt x="115" y="19"/>
                </a:lnTo>
                <a:lnTo>
                  <a:pt x="113" y="16"/>
                </a:lnTo>
                <a:lnTo>
                  <a:pt x="110" y="14"/>
                </a:lnTo>
                <a:lnTo>
                  <a:pt x="106" y="12"/>
                </a:lnTo>
                <a:lnTo>
                  <a:pt x="103" y="11"/>
                </a:lnTo>
                <a:lnTo>
                  <a:pt x="99" y="10"/>
                </a:lnTo>
                <a:lnTo>
                  <a:pt x="96" y="9"/>
                </a:lnTo>
                <a:lnTo>
                  <a:pt x="92" y="9"/>
                </a:lnTo>
                <a:lnTo>
                  <a:pt x="87" y="9"/>
                </a:lnTo>
                <a:lnTo>
                  <a:pt x="83" y="10"/>
                </a:lnTo>
                <a:lnTo>
                  <a:pt x="78" y="12"/>
                </a:lnTo>
                <a:lnTo>
                  <a:pt x="74" y="15"/>
                </a:lnTo>
                <a:lnTo>
                  <a:pt x="70" y="18"/>
                </a:lnTo>
                <a:lnTo>
                  <a:pt x="67" y="21"/>
                </a:lnTo>
                <a:lnTo>
                  <a:pt x="64" y="25"/>
                </a:lnTo>
                <a:lnTo>
                  <a:pt x="62" y="29"/>
                </a:lnTo>
                <a:lnTo>
                  <a:pt x="62" y="26"/>
                </a:lnTo>
                <a:lnTo>
                  <a:pt x="61" y="24"/>
                </a:lnTo>
                <a:lnTo>
                  <a:pt x="60" y="20"/>
                </a:lnTo>
                <a:lnTo>
                  <a:pt x="59" y="18"/>
                </a:lnTo>
                <a:lnTo>
                  <a:pt x="58" y="15"/>
                </a:lnTo>
                <a:lnTo>
                  <a:pt x="56" y="13"/>
                </a:lnTo>
                <a:lnTo>
                  <a:pt x="55" y="11"/>
                </a:lnTo>
                <a:lnTo>
                  <a:pt x="52" y="8"/>
                </a:lnTo>
                <a:lnTo>
                  <a:pt x="50" y="7"/>
                </a:lnTo>
                <a:lnTo>
                  <a:pt x="48" y="5"/>
                </a:lnTo>
                <a:lnTo>
                  <a:pt x="45" y="3"/>
                </a:lnTo>
                <a:lnTo>
                  <a:pt x="43" y="2"/>
                </a:lnTo>
                <a:lnTo>
                  <a:pt x="40" y="1"/>
                </a:lnTo>
                <a:lnTo>
                  <a:pt x="37" y="0"/>
                </a:lnTo>
                <a:lnTo>
                  <a:pt x="34" y="0"/>
                </a:lnTo>
                <a:lnTo>
                  <a:pt x="27" y="0"/>
                </a:lnTo>
                <a:lnTo>
                  <a:pt x="2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AFA5C4CF-7FB6-D9B9-1124-DA8BCD5B821D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4708525"/>
            <a:ext cx="254000" cy="192088"/>
          </a:xfrm>
          <a:custGeom>
            <a:avLst/>
            <a:gdLst>
              <a:gd name="T0" fmla="*/ 106 w 160"/>
              <a:gd name="T1" fmla="*/ 22 h 121"/>
              <a:gd name="T2" fmla="*/ 111 w 160"/>
              <a:gd name="T3" fmla="*/ 26 h 121"/>
              <a:gd name="T4" fmla="*/ 120 w 160"/>
              <a:gd name="T5" fmla="*/ 45 h 121"/>
              <a:gd name="T6" fmla="*/ 47 w 160"/>
              <a:gd name="T7" fmla="*/ 28 h 121"/>
              <a:gd name="T8" fmla="*/ 51 w 160"/>
              <a:gd name="T9" fmla="*/ 23 h 121"/>
              <a:gd name="T10" fmla="*/ 58 w 160"/>
              <a:gd name="T11" fmla="*/ 20 h 121"/>
              <a:gd name="T12" fmla="*/ 29 w 160"/>
              <a:gd name="T13" fmla="*/ 60 h 121"/>
              <a:gd name="T14" fmla="*/ 37 w 160"/>
              <a:gd name="T15" fmla="*/ 64 h 121"/>
              <a:gd name="T16" fmla="*/ 43 w 160"/>
              <a:gd name="T17" fmla="*/ 71 h 121"/>
              <a:gd name="T18" fmla="*/ 44 w 160"/>
              <a:gd name="T19" fmla="*/ 77 h 121"/>
              <a:gd name="T20" fmla="*/ 39 w 160"/>
              <a:gd name="T21" fmla="*/ 80 h 121"/>
              <a:gd name="T22" fmla="*/ 24 w 160"/>
              <a:gd name="T23" fmla="*/ 79 h 121"/>
              <a:gd name="T24" fmla="*/ 20 w 160"/>
              <a:gd name="T25" fmla="*/ 74 h 121"/>
              <a:gd name="T26" fmla="*/ 20 w 160"/>
              <a:gd name="T27" fmla="*/ 68 h 121"/>
              <a:gd name="T28" fmla="*/ 22 w 160"/>
              <a:gd name="T29" fmla="*/ 63 h 121"/>
              <a:gd name="T30" fmla="*/ 27 w 160"/>
              <a:gd name="T31" fmla="*/ 61 h 121"/>
              <a:gd name="T32" fmla="*/ 29 w 160"/>
              <a:gd name="T33" fmla="*/ 60 h 121"/>
              <a:gd name="T34" fmla="*/ 134 w 160"/>
              <a:gd name="T35" fmla="*/ 61 h 121"/>
              <a:gd name="T36" fmla="*/ 138 w 160"/>
              <a:gd name="T37" fmla="*/ 65 h 121"/>
              <a:gd name="T38" fmla="*/ 140 w 160"/>
              <a:gd name="T39" fmla="*/ 70 h 121"/>
              <a:gd name="T40" fmla="*/ 138 w 160"/>
              <a:gd name="T41" fmla="*/ 76 h 121"/>
              <a:gd name="T42" fmla="*/ 134 w 160"/>
              <a:gd name="T43" fmla="*/ 80 h 121"/>
              <a:gd name="T44" fmla="*/ 118 w 160"/>
              <a:gd name="T45" fmla="*/ 80 h 121"/>
              <a:gd name="T46" fmla="*/ 115 w 160"/>
              <a:gd name="T47" fmla="*/ 75 h 121"/>
              <a:gd name="T48" fmla="*/ 118 w 160"/>
              <a:gd name="T49" fmla="*/ 68 h 121"/>
              <a:gd name="T50" fmla="*/ 125 w 160"/>
              <a:gd name="T51" fmla="*/ 62 h 121"/>
              <a:gd name="T52" fmla="*/ 130 w 160"/>
              <a:gd name="T53" fmla="*/ 60 h 121"/>
              <a:gd name="T54" fmla="*/ 54 w 160"/>
              <a:gd name="T55" fmla="*/ 1 h 121"/>
              <a:gd name="T56" fmla="*/ 40 w 160"/>
              <a:gd name="T57" fmla="*/ 6 h 121"/>
              <a:gd name="T58" fmla="*/ 29 w 160"/>
              <a:gd name="T59" fmla="*/ 17 h 121"/>
              <a:gd name="T60" fmla="*/ 2 w 160"/>
              <a:gd name="T61" fmla="*/ 35 h 121"/>
              <a:gd name="T62" fmla="*/ 0 w 160"/>
              <a:gd name="T63" fmla="*/ 40 h 121"/>
              <a:gd name="T64" fmla="*/ 3 w 160"/>
              <a:gd name="T65" fmla="*/ 49 h 121"/>
              <a:gd name="T66" fmla="*/ 12 w 160"/>
              <a:gd name="T67" fmla="*/ 51 h 121"/>
              <a:gd name="T68" fmla="*/ 5 w 160"/>
              <a:gd name="T69" fmla="*/ 61 h 121"/>
              <a:gd name="T70" fmla="*/ 5 w 160"/>
              <a:gd name="T71" fmla="*/ 84 h 121"/>
              <a:gd name="T72" fmla="*/ 10 w 160"/>
              <a:gd name="T73" fmla="*/ 93 h 121"/>
              <a:gd name="T74" fmla="*/ 10 w 160"/>
              <a:gd name="T75" fmla="*/ 115 h 121"/>
              <a:gd name="T76" fmla="*/ 14 w 160"/>
              <a:gd name="T77" fmla="*/ 119 h 121"/>
              <a:gd name="T78" fmla="*/ 32 w 160"/>
              <a:gd name="T79" fmla="*/ 121 h 121"/>
              <a:gd name="T80" fmla="*/ 37 w 160"/>
              <a:gd name="T81" fmla="*/ 118 h 121"/>
              <a:gd name="T82" fmla="*/ 39 w 160"/>
              <a:gd name="T83" fmla="*/ 113 h 121"/>
              <a:gd name="T84" fmla="*/ 120 w 160"/>
              <a:gd name="T85" fmla="*/ 100 h 121"/>
              <a:gd name="T86" fmla="*/ 120 w 160"/>
              <a:gd name="T87" fmla="*/ 115 h 121"/>
              <a:gd name="T88" fmla="*/ 124 w 160"/>
              <a:gd name="T89" fmla="*/ 119 h 121"/>
              <a:gd name="T90" fmla="*/ 142 w 160"/>
              <a:gd name="T91" fmla="*/ 121 h 121"/>
              <a:gd name="T92" fmla="*/ 147 w 160"/>
              <a:gd name="T93" fmla="*/ 118 h 121"/>
              <a:gd name="T94" fmla="*/ 150 w 160"/>
              <a:gd name="T95" fmla="*/ 113 h 121"/>
              <a:gd name="T96" fmla="*/ 152 w 160"/>
              <a:gd name="T97" fmla="*/ 91 h 121"/>
              <a:gd name="T98" fmla="*/ 155 w 160"/>
              <a:gd name="T99" fmla="*/ 80 h 121"/>
              <a:gd name="T100" fmla="*/ 153 w 160"/>
              <a:gd name="T101" fmla="*/ 57 h 121"/>
              <a:gd name="T102" fmla="*/ 154 w 160"/>
              <a:gd name="T103" fmla="*/ 51 h 121"/>
              <a:gd name="T104" fmla="*/ 158 w 160"/>
              <a:gd name="T105" fmla="*/ 48 h 121"/>
              <a:gd name="T106" fmla="*/ 160 w 160"/>
              <a:gd name="T107" fmla="*/ 38 h 121"/>
              <a:gd name="T108" fmla="*/ 138 w 160"/>
              <a:gd name="T109" fmla="*/ 35 h 121"/>
              <a:gd name="T110" fmla="*/ 127 w 160"/>
              <a:gd name="T111" fmla="*/ 13 h 121"/>
              <a:gd name="T112" fmla="*/ 115 w 160"/>
              <a:gd name="T113" fmla="*/ 4 h 121"/>
              <a:gd name="T114" fmla="*/ 100 w 160"/>
              <a:gd name="T115" fmla="*/ 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21">
                <a:moveTo>
                  <a:pt x="102" y="20"/>
                </a:moveTo>
                <a:lnTo>
                  <a:pt x="104" y="21"/>
                </a:lnTo>
                <a:lnTo>
                  <a:pt x="106" y="22"/>
                </a:lnTo>
                <a:lnTo>
                  <a:pt x="108" y="23"/>
                </a:lnTo>
                <a:lnTo>
                  <a:pt x="110" y="24"/>
                </a:lnTo>
                <a:lnTo>
                  <a:pt x="111" y="26"/>
                </a:lnTo>
                <a:lnTo>
                  <a:pt x="112" y="28"/>
                </a:lnTo>
                <a:lnTo>
                  <a:pt x="113" y="30"/>
                </a:lnTo>
                <a:lnTo>
                  <a:pt x="120" y="45"/>
                </a:lnTo>
                <a:lnTo>
                  <a:pt x="39" y="45"/>
                </a:lnTo>
                <a:lnTo>
                  <a:pt x="46" y="30"/>
                </a:lnTo>
                <a:lnTo>
                  <a:pt x="47" y="28"/>
                </a:lnTo>
                <a:lnTo>
                  <a:pt x="48" y="26"/>
                </a:lnTo>
                <a:lnTo>
                  <a:pt x="49" y="24"/>
                </a:lnTo>
                <a:lnTo>
                  <a:pt x="51" y="23"/>
                </a:lnTo>
                <a:lnTo>
                  <a:pt x="53" y="22"/>
                </a:lnTo>
                <a:lnTo>
                  <a:pt x="56" y="21"/>
                </a:lnTo>
                <a:lnTo>
                  <a:pt x="58" y="20"/>
                </a:lnTo>
                <a:lnTo>
                  <a:pt x="102" y="20"/>
                </a:lnTo>
                <a:lnTo>
                  <a:pt x="102" y="20"/>
                </a:lnTo>
                <a:close/>
                <a:moveTo>
                  <a:pt x="29" y="60"/>
                </a:moveTo>
                <a:lnTo>
                  <a:pt x="32" y="61"/>
                </a:lnTo>
                <a:lnTo>
                  <a:pt x="34" y="62"/>
                </a:lnTo>
                <a:lnTo>
                  <a:pt x="37" y="64"/>
                </a:lnTo>
                <a:lnTo>
                  <a:pt x="39" y="66"/>
                </a:lnTo>
                <a:lnTo>
                  <a:pt x="41" y="68"/>
                </a:lnTo>
                <a:lnTo>
                  <a:pt x="43" y="71"/>
                </a:lnTo>
                <a:lnTo>
                  <a:pt x="44" y="73"/>
                </a:lnTo>
                <a:lnTo>
                  <a:pt x="44" y="75"/>
                </a:lnTo>
                <a:lnTo>
                  <a:pt x="44" y="77"/>
                </a:lnTo>
                <a:lnTo>
                  <a:pt x="43" y="79"/>
                </a:lnTo>
                <a:lnTo>
                  <a:pt x="41" y="80"/>
                </a:lnTo>
                <a:lnTo>
                  <a:pt x="39" y="80"/>
                </a:lnTo>
                <a:lnTo>
                  <a:pt x="27" y="80"/>
                </a:lnTo>
                <a:lnTo>
                  <a:pt x="25" y="80"/>
                </a:lnTo>
                <a:lnTo>
                  <a:pt x="24" y="79"/>
                </a:lnTo>
                <a:lnTo>
                  <a:pt x="22" y="78"/>
                </a:lnTo>
                <a:lnTo>
                  <a:pt x="21" y="76"/>
                </a:lnTo>
                <a:lnTo>
                  <a:pt x="20" y="74"/>
                </a:lnTo>
                <a:lnTo>
                  <a:pt x="20" y="73"/>
                </a:lnTo>
                <a:lnTo>
                  <a:pt x="20" y="70"/>
                </a:lnTo>
                <a:lnTo>
                  <a:pt x="20" y="68"/>
                </a:lnTo>
                <a:lnTo>
                  <a:pt x="20" y="66"/>
                </a:lnTo>
                <a:lnTo>
                  <a:pt x="21" y="65"/>
                </a:lnTo>
                <a:lnTo>
                  <a:pt x="22" y="63"/>
                </a:lnTo>
                <a:lnTo>
                  <a:pt x="24" y="62"/>
                </a:lnTo>
                <a:lnTo>
                  <a:pt x="25" y="61"/>
                </a:lnTo>
                <a:lnTo>
                  <a:pt x="27" y="61"/>
                </a:lnTo>
                <a:lnTo>
                  <a:pt x="29" y="60"/>
                </a:lnTo>
                <a:lnTo>
                  <a:pt x="29" y="60"/>
                </a:lnTo>
                <a:lnTo>
                  <a:pt x="29" y="60"/>
                </a:lnTo>
                <a:close/>
                <a:moveTo>
                  <a:pt x="130" y="60"/>
                </a:moveTo>
                <a:lnTo>
                  <a:pt x="132" y="61"/>
                </a:lnTo>
                <a:lnTo>
                  <a:pt x="134" y="61"/>
                </a:lnTo>
                <a:lnTo>
                  <a:pt x="136" y="62"/>
                </a:lnTo>
                <a:lnTo>
                  <a:pt x="137" y="63"/>
                </a:lnTo>
                <a:lnTo>
                  <a:pt x="138" y="65"/>
                </a:lnTo>
                <a:lnTo>
                  <a:pt x="139" y="66"/>
                </a:lnTo>
                <a:lnTo>
                  <a:pt x="140" y="68"/>
                </a:lnTo>
                <a:lnTo>
                  <a:pt x="140" y="70"/>
                </a:lnTo>
                <a:lnTo>
                  <a:pt x="140" y="73"/>
                </a:lnTo>
                <a:lnTo>
                  <a:pt x="139" y="74"/>
                </a:lnTo>
                <a:lnTo>
                  <a:pt x="138" y="76"/>
                </a:lnTo>
                <a:lnTo>
                  <a:pt x="137" y="78"/>
                </a:lnTo>
                <a:lnTo>
                  <a:pt x="136" y="79"/>
                </a:lnTo>
                <a:lnTo>
                  <a:pt x="134" y="80"/>
                </a:lnTo>
                <a:lnTo>
                  <a:pt x="132" y="80"/>
                </a:lnTo>
                <a:lnTo>
                  <a:pt x="120" y="80"/>
                </a:lnTo>
                <a:lnTo>
                  <a:pt x="118" y="80"/>
                </a:lnTo>
                <a:lnTo>
                  <a:pt x="116" y="79"/>
                </a:lnTo>
                <a:lnTo>
                  <a:pt x="115" y="77"/>
                </a:lnTo>
                <a:lnTo>
                  <a:pt x="115" y="75"/>
                </a:lnTo>
                <a:lnTo>
                  <a:pt x="115" y="73"/>
                </a:lnTo>
                <a:lnTo>
                  <a:pt x="116" y="71"/>
                </a:lnTo>
                <a:lnTo>
                  <a:pt x="118" y="68"/>
                </a:lnTo>
                <a:lnTo>
                  <a:pt x="120" y="66"/>
                </a:lnTo>
                <a:lnTo>
                  <a:pt x="122" y="64"/>
                </a:lnTo>
                <a:lnTo>
                  <a:pt x="125" y="62"/>
                </a:lnTo>
                <a:lnTo>
                  <a:pt x="127" y="61"/>
                </a:lnTo>
                <a:lnTo>
                  <a:pt x="130" y="60"/>
                </a:lnTo>
                <a:lnTo>
                  <a:pt x="130" y="60"/>
                </a:lnTo>
                <a:lnTo>
                  <a:pt x="130" y="60"/>
                </a:lnTo>
                <a:close/>
                <a:moveTo>
                  <a:pt x="60" y="0"/>
                </a:moveTo>
                <a:lnTo>
                  <a:pt x="54" y="1"/>
                </a:lnTo>
                <a:lnTo>
                  <a:pt x="49" y="2"/>
                </a:lnTo>
                <a:lnTo>
                  <a:pt x="44" y="4"/>
                </a:lnTo>
                <a:lnTo>
                  <a:pt x="40" y="6"/>
                </a:lnTo>
                <a:lnTo>
                  <a:pt x="36" y="9"/>
                </a:lnTo>
                <a:lnTo>
                  <a:pt x="32" y="13"/>
                </a:lnTo>
                <a:lnTo>
                  <a:pt x="29" y="17"/>
                </a:lnTo>
                <a:lnTo>
                  <a:pt x="27" y="22"/>
                </a:lnTo>
                <a:lnTo>
                  <a:pt x="22" y="35"/>
                </a:lnTo>
                <a:lnTo>
                  <a:pt x="2" y="35"/>
                </a:lnTo>
                <a:lnTo>
                  <a:pt x="0" y="37"/>
                </a:lnTo>
                <a:lnTo>
                  <a:pt x="0" y="38"/>
                </a:lnTo>
                <a:lnTo>
                  <a:pt x="0" y="40"/>
                </a:lnTo>
                <a:lnTo>
                  <a:pt x="2" y="47"/>
                </a:lnTo>
                <a:lnTo>
                  <a:pt x="2" y="48"/>
                </a:lnTo>
                <a:lnTo>
                  <a:pt x="3" y="49"/>
                </a:lnTo>
                <a:lnTo>
                  <a:pt x="4" y="50"/>
                </a:lnTo>
                <a:lnTo>
                  <a:pt x="5" y="51"/>
                </a:lnTo>
                <a:lnTo>
                  <a:pt x="12" y="51"/>
                </a:lnTo>
                <a:lnTo>
                  <a:pt x="9" y="54"/>
                </a:lnTo>
                <a:lnTo>
                  <a:pt x="7" y="57"/>
                </a:lnTo>
                <a:lnTo>
                  <a:pt x="5" y="61"/>
                </a:lnTo>
                <a:lnTo>
                  <a:pt x="5" y="65"/>
                </a:lnTo>
                <a:lnTo>
                  <a:pt x="5" y="80"/>
                </a:lnTo>
                <a:lnTo>
                  <a:pt x="5" y="84"/>
                </a:lnTo>
                <a:lnTo>
                  <a:pt x="6" y="87"/>
                </a:lnTo>
                <a:lnTo>
                  <a:pt x="8" y="91"/>
                </a:lnTo>
                <a:lnTo>
                  <a:pt x="10" y="93"/>
                </a:lnTo>
                <a:lnTo>
                  <a:pt x="10" y="111"/>
                </a:lnTo>
                <a:lnTo>
                  <a:pt x="10" y="113"/>
                </a:lnTo>
                <a:lnTo>
                  <a:pt x="10" y="115"/>
                </a:lnTo>
                <a:lnTo>
                  <a:pt x="11" y="116"/>
                </a:lnTo>
                <a:lnTo>
                  <a:pt x="13" y="118"/>
                </a:lnTo>
                <a:lnTo>
                  <a:pt x="14" y="119"/>
                </a:lnTo>
                <a:lnTo>
                  <a:pt x="16" y="120"/>
                </a:lnTo>
                <a:lnTo>
                  <a:pt x="18" y="121"/>
                </a:lnTo>
                <a:lnTo>
                  <a:pt x="32" y="121"/>
                </a:lnTo>
                <a:lnTo>
                  <a:pt x="33" y="120"/>
                </a:lnTo>
                <a:lnTo>
                  <a:pt x="35" y="119"/>
                </a:lnTo>
                <a:lnTo>
                  <a:pt x="37" y="118"/>
                </a:lnTo>
                <a:lnTo>
                  <a:pt x="38" y="116"/>
                </a:lnTo>
                <a:lnTo>
                  <a:pt x="39" y="115"/>
                </a:lnTo>
                <a:lnTo>
                  <a:pt x="39" y="113"/>
                </a:lnTo>
                <a:lnTo>
                  <a:pt x="39" y="111"/>
                </a:lnTo>
                <a:lnTo>
                  <a:pt x="39" y="100"/>
                </a:lnTo>
                <a:lnTo>
                  <a:pt x="120" y="100"/>
                </a:lnTo>
                <a:lnTo>
                  <a:pt x="120" y="111"/>
                </a:lnTo>
                <a:lnTo>
                  <a:pt x="120" y="113"/>
                </a:lnTo>
                <a:lnTo>
                  <a:pt x="120" y="115"/>
                </a:lnTo>
                <a:lnTo>
                  <a:pt x="121" y="116"/>
                </a:lnTo>
                <a:lnTo>
                  <a:pt x="123" y="118"/>
                </a:lnTo>
                <a:lnTo>
                  <a:pt x="124" y="119"/>
                </a:lnTo>
                <a:lnTo>
                  <a:pt x="126" y="120"/>
                </a:lnTo>
                <a:lnTo>
                  <a:pt x="128" y="121"/>
                </a:lnTo>
                <a:lnTo>
                  <a:pt x="142" y="121"/>
                </a:lnTo>
                <a:lnTo>
                  <a:pt x="144" y="120"/>
                </a:lnTo>
                <a:lnTo>
                  <a:pt x="146" y="119"/>
                </a:lnTo>
                <a:lnTo>
                  <a:pt x="147" y="118"/>
                </a:lnTo>
                <a:lnTo>
                  <a:pt x="148" y="116"/>
                </a:lnTo>
                <a:lnTo>
                  <a:pt x="149" y="115"/>
                </a:lnTo>
                <a:lnTo>
                  <a:pt x="150" y="113"/>
                </a:lnTo>
                <a:lnTo>
                  <a:pt x="150" y="111"/>
                </a:lnTo>
                <a:lnTo>
                  <a:pt x="150" y="93"/>
                </a:lnTo>
                <a:lnTo>
                  <a:pt x="152" y="91"/>
                </a:lnTo>
                <a:lnTo>
                  <a:pt x="154" y="87"/>
                </a:lnTo>
                <a:lnTo>
                  <a:pt x="155" y="84"/>
                </a:lnTo>
                <a:lnTo>
                  <a:pt x="155" y="80"/>
                </a:lnTo>
                <a:lnTo>
                  <a:pt x="155" y="65"/>
                </a:lnTo>
                <a:lnTo>
                  <a:pt x="155" y="61"/>
                </a:lnTo>
                <a:lnTo>
                  <a:pt x="153" y="57"/>
                </a:lnTo>
                <a:lnTo>
                  <a:pt x="151" y="54"/>
                </a:lnTo>
                <a:lnTo>
                  <a:pt x="148" y="51"/>
                </a:lnTo>
                <a:lnTo>
                  <a:pt x="154" y="51"/>
                </a:lnTo>
                <a:lnTo>
                  <a:pt x="156" y="50"/>
                </a:lnTo>
                <a:lnTo>
                  <a:pt x="157" y="49"/>
                </a:lnTo>
                <a:lnTo>
                  <a:pt x="158" y="48"/>
                </a:lnTo>
                <a:lnTo>
                  <a:pt x="158" y="47"/>
                </a:lnTo>
                <a:lnTo>
                  <a:pt x="160" y="40"/>
                </a:lnTo>
                <a:lnTo>
                  <a:pt x="160" y="38"/>
                </a:lnTo>
                <a:lnTo>
                  <a:pt x="159" y="37"/>
                </a:lnTo>
                <a:lnTo>
                  <a:pt x="158" y="35"/>
                </a:lnTo>
                <a:lnTo>
                  <a:pt x="138" y="35"/>
                </a:lnTo>
                <a:lnTo>
                  <a:pt x="132" y="22"/>
                </a:lnTo>
                <a:lnTo>
                  <a:pt x="130" y="17"/>
                </a:lnTo>
                <a:lnTo>
                  <a:pt x="127" y="13"/>
                </a:lnTo>
                <a:lnTo>
                  <a:pt x="123" y="9"/>
                </a:lnTo>
                <a:lnTo>
                  <a:pt x="119" y="6"/>
                </a:lnTo>
                <a:lnTo>
                  <a:pt x="115" y="4"/>
                </a:lnTo>
                <a:lnTo>
                  <a:pt x="110" y="2"/>
                </a:lnTo>
                <a:lnTo>
                  <a:pt x="105" y="1"/>
                </a:lnTo>
                <a:lnTo>
                  <a:pt x="100" y="0"/>
                </a:lnTo>
                <a:lnTo>
                  <a:pt x="60" y="0"/>
                </a:lnTo>
                <a:lnTo>
                  <a:pt x="6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9FA6EDEB-42D9-BB12-06F8-770FE702BE76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4676775"/>
            <a:ext cx="254000" cy="254000"/>
          </a:xfrm>
          <a:custGeom>
            <a:avLst/>
            <a:gdLst>
              <a:gd name="T0" fmla="*/ 41 w 160"/>
              <a:gd name="T1" fmla="*/ 3 h 160"/>
              <a:gd name="T2" fmla="*/ 30 w 160"/>
              <a:gd name="T3" fmla="*/ 10 h 160"/>
              <a:gd name="T4" fmla="*/ 23 w 160"/>
              <a:gd name="T5" fmla="*/ 21 h 160"/>
              <a:gd name="T6" fmla="*/ 20 w 160"/>
              <a:gd name="T7" fmla="*/ 35 h 160"/>
              <a:gd name="T8" fmla="*/ 12 w 160"/>
              <a:gd name="T9" fmla="*/ 46 h 160"/>
              <a:gd name="T10" fmla="*/ 2 w 160"/>
              <a:gd name="T11" fmla="*/ 61 h 160"/>
              <a:gd name="T12" fmla="*/ 1 w 160"/>
              <a:gd name="T13" fmla="*/ 77 h 160"/>
              <a:gd name="T14" fmla="*/ 14 w 160"/>
              <a:gd name="T15" fmla="*/ 95 h 160"/>
              <a:gd name="T16" fmla="*/ 130 w 160"/>
              <a:gd name="T17" fmla="*/ 100 h 160"/>
              <a:gd name="T18" fmla="*/ 151 w 160"/>
              <a:gd name="T19" fmla="*/ 92 h 160"/>
              <a:gd name="T20" fmla="*/ 160 w 160"/>
              <a:gd name="T21" fmla="*/ 74 h 160"/>
              <a:gd name="T22" fmla="*/ 159 w 160"/>
              <a:gd name="T23" fmla="*/ 62 h 160"/>
              <a:gd name="T24" fmla="*/ 148 w 160"/>
              <a:gd name="T25" fmla="*/ 46 h 160"/>
              <a:gd name="T26" fmla="*/ 133 w 160"/>
              <a:gd name="T27" fmla="*/ 41 h 160"/>
              <a:gd name="T28" fmla="*/ 130 w 160"/>
              <a:gd name="T29" fmla="*/ 30 h 160"/>
              <a:gd name="T30" fmla="*/ 119 w 160"/>
              <a:gd name="T31" fmla="*/ 14 h 160"/>
              <a:gd name="T32" fmla="*/ 102 w 160"/>
              <a:gd name="T33" fmla="*/ 10 h 160"/>
              <a:gd name="T34" fmla="*/ 90 w 160"/>
              <a:gd name="T35" fmla="*/ 15 h 160"/>
              <a:gd name="T36" fmla="*/ 78 w 160"/>
              <a:gd name="T37" fmla="*/ 8 h 160"/>
              <a:gd name="T38" fmla="*/ 60 w 160"/>
              <a:gd name="T39" fmla="*/ 0 h 160"/>
              <a:gd name="T40" fmla="*/ 29 w 160"/>
              <a:gd name="T41" fmla="*/ 116 h 160"/>
              <a:gd name="T42" fmla="*/ 24 w 160"/>
              <a:gd name="T43" fmla="*/ 126 h 160"/>
              <a:gd name="T44" fmla="*/ 15 w 160"/>
              <a:gd name="T45" fmla="*/ 141 h 160"/>
              <a:gd name="T46" fmla="*/ 18 w 160"/>
              <a:gd name="T47" fmla="*/ 153 h 160"/>
              <a:gd name="T48" fmla="*/ 27 w 160"/>
              <a:gd name="T49" fmla="*/ 160 h 160"/>
              <a:gd name="T50" fmla="*/ 38 w 160"/>
              <a:gd name="T51" fmla="*/ 157 h 160"/>
              <a:gd name="T52" fmla="*/ 45 w 160"/>
              <a:gd name="T53" fmla="*/ 148 h 160"/>
              <a:gd name="T54" fmla="*/ 42 w 160"/>
              <a:gd name="T55" fmla="*/ 135 h 160"/>
              <a:gd name="T56" fmla="*/ 33 w 160"/>
              <a:gd name="T57" fmla="*/ 117 h 160"/>
              <a:gd name="T58" fmla="*/ 30 w 160"/>
              <a:gd name="T59" fmla="*/ 115 h 160"/>
              <a:gd name="T60" fmla="*/ 78 w 160"/>
              <a:gd name="T61" fmla="*/ 116 h 160"/>
              <a:gd name="T62" fmla="*/ 70 w 160"/>
              <a:gd name="T63" fmla="*/ 132 h 160"/>
              <a:gd name="T64" fmla="*/ 65 w 160"/>
              <a:gd name="T65" fmla="*/ 144 h 160"/>
              <a:gd name="T66" fmla="*/ 70 w 160"/>
              <a:gd name="T67" fmla="*/ 155 h 160"/>
              <a:gd name="T68" fmla="*/ 80 w 160"/>
              <a:gd name="T69" fmla="*/ 160 h 160"/>
              <a:gd name="T70" fmla="*/ 91 w 160"/>
              <a:gd name="T71" fmla="*/ 155 h 160"/>
              <a:gd name="T72" fmla="*/ 95 w 160"/>
              <a:gd name="T73" fmla="*/ 144 h 160"/>
              <a:gd name="T74" fmla="*/ 91 w 160"/>
              <a:gd name="T75" fmla="*/ 132 h 160"/>
              <a:gd name="T76" fmla="*/ 82 w 160"/>
              <a:gd name="T77" fmla="*/ 116 h 160"/>
              <a:gd name="T78" fmla="*/ 80 w 160"/>
              <a:gd name="T79" fmla="*/ 115 h 160"/>
              <a:gd name="T80" fmla="*/ 128 w 160"/>
              <a:gd name="T81" fmla="*/ 117 h 160"/>
              <a:gd name="T82" fmla="*/ 118 w 160"/>
              <a:gd name="T83" fmla="*/ 135 h 160"/>
              <a:gd name="T84" fmla="*/ 115 w 160"/>
              <a:gd name="T85" fmla="*/ 148 h 160"/>
              <a:gd name="T86" fmla="*/ 122 w 160"/>
              <a:gd name="T87" fmla="*/ 157 h 160"/>
              <a:gd name="T88" fmla="*/ 133 w 160"/>
              <a:gd name="T89" fmla="*/ 160 h 160"/>
              <a:gd name="T90" fmla="*/ 143 w 160"/>
              <a:gd name="T91" fmla="*/ 153 h 160"/>
              <a:gd name="T92" fmla="*/ 145 w 160"/>
              <a:gd name="T93" fmla="*/ 141 h 160"/>
              <a:gd name="T94" fmla="*/ 137 w 160"/>
              <a:gd name="T95" fmla="*/ 126 h 160"/>
              <a:gd name="T96" fmla="*/ 132 w 160"/>
              <a:gd name="T97" fmla="*/ 1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52" y="0"/>
                </a:moveTo>
                <a:lnTo>
                  <a:pt x="48" y="1"/>
                </a:lnTo>
                <a:lnTo>
                  <a:pt x="45" y="2"/>
                </a:lnTo>
                <a:lnTo>
                  <a:pt x="41" y="3"/>
                </a:lnTo>
                <a:lnTo>
                  <a:pt x="38" y="4"/>
                </a:lnTo>
                <a:lnTo>
                  <a:pt x="35" y="6"/>
                </a:lnTo>
                <a:lnTo>
                  <a:pt x="33" y="8"/>
                </a:lnTo>
                <a:lnTo>
                  <a:pt x="30" y="10"/>
                </a:lnTo>
                <a:lnTo>
                  <a:pt x="28" y="13"/>
                </a:lnTo>
                <a:lnTo>
                  <a:pt x="26" y="15"/>
                </a:lnTo>
                <a:lnTo>
                  <a:pt x="24" y="18"/>
                </a:lnTo>
                <a:lnTo>
                  <a:pt x="23" y="21"/>
                </a:lnTo>
                <a:lnTo>
                  <a:pt x="22" y="25"/>
                </a:lnTo>
                <a:lnTo>
                  <a:pt x="21" y="28"/>
                </a:lnTo>
                <a:lnTo>
                  <a:pt x="20" y="31"/>
                </a:lnTo>
                <a:lnTo>
                  <a:pt x="20" y="35"/>
                </a:lnTo>
                <a:lnTo>
                  <a:pt x="20" y="38"/>
                </a:lnTo>
                <a:lnTo>
                  <a:pt x="21" y="42"/>
                </a:lnTo>
                <a:lnTo>
                  <a:pt x="16" y="43"/>
                </a:lnTo>
                <a:lnTo>
                  <a:pt x="12" y="46"/>
                </a:lnTo>
                <a:lnTo>
                  <a:pt x="9" y="49"/>
                </a:lnTo>
                <a:lnTo>
                  <a:pt x="6" y="53"/>
                </a:lnTo>
                <a:lnTo>
                  <a:pt x="3" y="57"/>
                </a:lnTo>
                <a:lnTo>
                  <a:pt x="2" y="61"/>
                </a:lnTo>
                <a:lnTo>
                  <a:pt x="0" y="66"/>
                </a:lnTo>
                <a:lnTo>
                  <a:pt x="0" y="71"/>
                </a:lnTo>
                <a:lnTo>
                  <a:pt x="0" y="74"/>
                </a:lnTo>
                <a:lnTo>
                  <a:pt x="1" y="77"/>
                </a:lnTo>
                <a:lnTo>
                  <a:pt x="3" y="82"/>
                </a:lnTo>
                <a:lnTo>
                  <a:pt x="6" y="87"/>
                </a:lnTo>
                <a:lnTo>
                  <a:pt x="9" y="92"/>
                </a:lnTo>
                <a:lnTo>
                  <a:pt x="14" y="95"/>
                </a:lnTo>
                <a:lnTo>
                  <a:pt x="19" y="98"/>
                </a:lnTo>
                <a:lnTo>
                  <a:pt x="24" y="100"/>
                </a:lnTo>
                <a:lnTo>
                  <a:pt x="30" y="100"/>
                </a:lnTo>
                <a:lnTo>
                  <a:pt x="130" y="100"/>
                </a:lnTo>
                <a:lnTo>
                  <a:pt x="136" y="100"/>
                </a:lnTo>
                <a:lnTo>
                  <a:pt x="142" y="98"/>
                </a:lnTo>
                <a:lnTo>
                  <a:pt x="147" y="95"/>
                </a:lnTo>
                <a:lnTo>
                  <a:pt x="151" y="92"/>
                </a:lnTo>
                <a:lnTo>
                  <a:pt x="155" y="88"/>
                </a:lnTo>
                <a:lnTo>
                  <a:pt x="158" y="83"/>
                </a:lnTo>
                <a:lnTo>
                  <a:pt x="160" y="77"/>
                </a:lnTo>
                <a:lnTo>
                  <a:pt x="160" y="74"/>
                </a:lnTo>
                <a:lnTo>
                  <a:pt x="160" y="71"/>
                </a:lnTo>
                <a:lnTo>
                  <a:pt x="160" y="68"/>
                </a:lnTo>
                <a:lnTo>
                  <a:pt x="160" y="65"/>
                </a:lnTo>
                <a:lnTo>
                  <a:pt x="159" y="62"/>
                </a:lnTo>
                <a:lnTo>
                  <a:pt x="158" y="59"/>
                </a:lnTo>
                <a:lnTo>
                  <a:pt x="156" y="54"/>
                </a:lnTo>
                <a:lnTo>
                  <a:pt x="152" y="49"/>
                </a:lnTo>
                <a:lnTo>
                  <a:pt x="148" y="46"/>
                </a:lnTo>
                <a:lnTo>
                  <a:pt x="142" y="42"/>
                </a:lnTo>
                <a:lnTo>
                  <a:pt x="140" y="41"/>
                </a:lnTo>
                <a:lnTo>
                  <a:pt x="137" y="41"/>
                </a:lnTo>
                <a:lnTo>
                  <a:pt x="133" y="41"/>
                </a:lnTo>
                <a:lnTo>
                  <a:pt x="130" y="40"/>
                </a:lnTo>
                <a:lnTo>
                  <a:pt x="130" y="40"/>
                </a:lnTo>
                <a:lnTo>
                  <a:pt x="130" y="35"/>
                </a:lnTo>
                <a:lnTo>
                  <a:pt x="130" y="30"/>
                </a:lnTo>
                <a:lnTo>
                  <a:pt x="128" y="25"/>
                </a:lnTo>
                <a:lnTo>
                  <a:pt x="126" y="21"/>
                </a:lnTo>
                <a:lnTo>
                  <a:pt x="123" y="17"/>
                </a:lnTo>
                <a:lnTo>
                  <a:pt x="119" y="14"/>
                </a:lnTo>
                <a:lnTo>
                  <a:pt x="115" y="12"/>
                </a:lnTo>
                <a:lnTo>
                  <a:pt x="110" y="11"/>
                </a:lnTo>
                <a:lnTo>
                  <a:pt x="105" y="10"/>
                </a:lnTo>
                <a:lnTo>
                  <a:pt x="102" y="10"/>
                </a:lnTo>
                <a:lnTo>
                  <a:pt x="100" y="11"/>
                </a:lnTo>
                <a:lnTo>
                  <a:pt x="97" y="11"/>
                </a:lnTo>
                <a:lnTo>
                  <a:pt x="95" y="12"/>
                </a:lnTo>
                <a:lnTo>
                  <a:pt x="90" y="15"/>
                </a:lnTo>
                <a:lnTo>
                  <a:pt x="86" y="19"/>
                </a:lnTo>
                <a:lnTo>
                  <a:pt x="84" y="15"/>
                </a:lnTo>
                <a:lnTo>
                  <a:pt x="81" y="11"/>
                </a:lnTo>
                <a:lnTo>
                  <a:pt x="78" y="8"/>
                </a:lnTo>
                <a:lnTo>
                  <a:pt x="74" y="5"/>
                </a:lnTo>
                <a:lnTo>
                  <a:pt x="70" y="3"/>
                </a:lnTo>
                <a:lnTo>
                  <a:pt x="65" y="1"/>
                </a:lnTo>
                <a:lnTo>
                  <a:pt x="60" y="0"/>
                </a:lnTo>
                <a:lnTo>
                  <a:pt x="52" y="0"/>
                </a:lnTo>
                <a:lnTo>
                  <a:pt x="52" y="0"/>
                </a:lnTo>
                <a:close/>
                <a:moveTo>
                  <a:pt x="30" y="115"/>
                </a:moveTo>
                <a:lnTo>
                  <a:pt x="29" y="116"/>
                </a:lnTo>
                <a:lnTo>
                  <a:pt x="28" y="116"/>
                </a:lnTo>
                <a:lnTo>
                  <a:pt x="28" y="117"/>
                </a:lnTo>
                <a:lnTo>
                  <a:pt x="26" y="122"/>
                </a:lnTo>
                <a:lnTo>
                  <a:pt x="24" y="126"/>
                </a:lnTo>
                <a:lnTo>
                  <a:pt x="20" y="132"/>
                </a:lnTo>
                <a:lnTo>
                  <a:pt x="18" y="135"/>
                </a:lnTo>
                <a:lnTo>
                  <a:pt x="17" y="138"/>
                </a:lnTo>
                <a:lnTo>
                  <a:pt x="15" y="141"/>
                </a:lnTo>
                <a:lnTo>
                  <a:pt x="15" y="144"/>
                </a:lnTo>
                <a:lnTo>
                  <a:pt x="15" y="148"/>
                </a:lnTo>
                <a:lnTo>
                  <a:pt x="16" y="151"/>
                </a:lnTo>
                <a:lnTo>
                  <a:pt x="18" y="153"/>
                </a:lnTo>
                <a:lnTo>
                  <a:pt x="19" y="155"/>
                </a:lnTo>
                <a:lnTo>
                  <a:pt x="22" y="157"/>
                </a:lnTo>
                <a:lnTo>
                  <a:pt x="24" y="159"/>
                </a:lnTo>
                <a:lnTo>
                  <a:pt x="27" y="160"/>
                </a:lnTo>
                <a:lnTo>
                  <a:pt x="30" y="160"/>
                </a:lnTo>
                <a:lnTo>
                  <a:pt x="33" y="160"/>
                </a:lnTo>
                <a:lnTo>
                  <a:pt x="36" y="159"/>
                </a:lnTo>
                <a:lnTo>
                  <a:pt x="38" y="157"/>
                </a:lnTo>
                <a:lnTo>
                  <a:pt x="41" y="155"/>
                </a:lnTo>
                <a:lnTo>
                  <a:pt x="42" y="153"/>
                </a:lnTo>
                <a:lnTo>
                  <a:pt x="44" y="151"/>
                </a:lnTo>
                <a:lnTo>
                  <a:pt x="45" y="148"/>
                </a:lnTo>
                <a:lnTo>
                  <a:pt x="45" y="144"/>
                </a:lnTo>
                <a:lnTo>
                  <a:pt x="45" y="141"/>
                </a:lnTo>
                <a:lnTo>
                  <a:pt x="44" y="138"/>
                </a:lnTo>
                <a:lnTo>
                  <a:pt x="42" y="135"/>
                </a:lnTo>
                <a:lnTo>
                  <a:pt x="40" y="132"/>
                </a:lnTo>
                <a:lnTo>
                  <a:pt x="36" y="126"/>
                </a:lnTo>
                <a:lnTo>
                  <a:pt x="34" y="122"/>
                </a:lnTo>
                <a:lnTo>
                  <a:pt x="33" y="117"/>
                </a:lnTo>
                <a:lnTo>
                  <a:pt x="32" y="116"/>
                </a:lnTo>
                <a:lnTo>
                  <a:pt x="32" y="116"/>
                </a:lnTo>
                <a:lnTo>
                  <a:pt x="30" y="115"/>
                </a:lnTo>
                <a:lnTo>
                  <a:pt x="30" y="115"/>
                </a:lnTo>
                <a:lnTo>
                  <a:pt x="30" y="115"/>
                </a:lnTo>
                <a:close/>
                <a:moveTo>
                  <a:pt x="80" y="115"/>
                </a:moveTo>
                <a:lnTo>
                  <a:pt x="79" y="116"/>
                </a:lnTo>
                <a:lnTo>
                  <a:pt x="78" y="116"/>
                </a:lnTo>
                <a:lnTo>
                  <a:pt x="78" y="117"/>
                </a:lnTo>
                <a:lnTo>
                  <a:pt x="76" y="122"/>
                </a:lnTo>
                <a:lnTo>
                  <a:pt x="74" y="126"/>
                </a:lnTo>
                <a:lnTo>
                  <a:pt x="70" y="132"/>
                </a:lnTo>
                <a:lnTo>
                  <a:pt x="68" y="135"/>
                </a:lnTo>
                <a:lnTo>
                  <a:pt x="67" y="138"/>
                </a:lnTo>
                <a:lnTo>
                  <a:pt x="66" y="141"/>
                </a:lnTo>
                <a:lnTo>
                  <a:pt x="65" y="144"/>
                </a:lnTo>
                <a:lnTo>
                  <a:pt x="66" y="148"/>
                </a:lnTo>
                <a:lnTo>
                  <a:pt x="67" y="151"/>
                </a:lnTo>
                <a:lnTo>
                  <a:pt x="68" y="153"/>
                </a:lnTo>
                <a:lnTo>
                  <a:pt x="70" y="155"/>
                </a:lnTo>
                <a:lnTo>
                  <a:pt x="72" y="157"/>
                </a:lnTo>
                <a:lnTo>
                  <a:pt x="75" y="159"/>
                </a:lnTo>
                <a:lnTo>
                  <a:pt x="77" y="160"/>
                </a:lnTo>
                <a:lnTo>
                  <a:pt x="80" y="160"/>
                </a:lnTo>
                <a:lnTo>
                  <a:pt x="83" y="160"/>
                </a:lnTo>
                <a:lnTo>
                  <a:pt x="86" y="159"/>
                </a:lnTo>
                <a:lnTo>
                  <a:pt x="89" y="157"/>
                </a:lnTo>
                <a:lnTo>
                  <a:pt x="91" y="155"/>
                </a:lnTo>
                <a:lnTo>
                  <a:pt x="93" y="153"/>
                </a:lnTo>
                <a:lnTo>
                  <a:pt x="94" y="151"/>
                </a:lnTo>
                <a:lnTo>
                  <a:pt x="95" y="148"/>
                </a:lnTo>
                <a:lnTo>
                  <a:pt x="95" y="144"/>
                </a:lnTo>
                <a:lnTo>
                  <a:pt x="95" y="141"/>
                </a:lnTo>
                <a:lnTo>
                  <a:pt x="94" y="138"/>
                </a:lnTo>
                <a:lnTo>
                  <a:pt x="92" y="135"/>
                </a:lnTo>
                <a:lnTo>
                  <a:pt x="91" y="132"/>
                </a:lnTo>
                <a:lnTo>
                  <a:pt x="86" y="126"/>
                </a:lnTo>
                <a:lnTo>
                  <a:pt x="85" y="122"/>
                </a:lnTo>
                <a:lnTo>
                  <a:pt x="83" y="117"/>
                </a:lnTo>
                <a:lnTo>
                  <a:pt x="82" y="116"/>
                </a:lnTo>
                <a:lnTo>
                  <a:pt x="82" y="116"/>
                </a:lnTo>
                <a:lnTo>
                  <a:pt x="80" y="115"/>
                </a:lnTo>
                <a:lnTo>
                  <a:pt x="80" y="115"/>
                </a:lnTo>
                <a:lnTo>
                  <a:pt x="80" y="115"/>
                </a:lnTo>
                <a:close/>
                <a:moveTo>
                  <a:pt x="130" y="115"/>
                </a:moveTo>
                <a:lnTo>
                  <a:pt x="129" y="116"/>
                </a:lnTo>
                <a:lnTo>
                  <a:pt x="128" y="116"/>
                </a:lnTo>
                <a:lnTo>
                  <a:pt x="128" y="117"/>
                </a:lnTo>
                <a:lnTo>
                  <a:pt x="126" y="122"/>
                </a:lnTo>
                <a:lnTo>
                  <a:pt x="124" y="126"/>
                </a:lnTo>
                <a:lnTo>
                  <a:pt x="120" y="132"/>
                </a:lnTo>
                <a:lnTo>
                  <a:pt x="118" y="135"/>
                </a:lnTo>
                <a:lnTo>
                  <a:pt x="117" y="138"/>
                </a:lnTo>
                <a:lnTo>
                  <a:pt x="116" y="141"/>
                </a:lnTo>
                <a:lnTo>
                  <a:pt x="115" y="144"/>
                </a:lnTo>
                <a:lnTo>
                  <a:pt x="115" y="148"/>
                </a:lnTo>
                <a:lnTo>
                  <a:pt x="116" y="151"/>
                </a:lnTo>
                <a:lnTo>
                  <a:pt x="118" y="153"/>
                </a:lnTo>
                <a:lnTo>
                  <a:pt x="120" y="155"/>
                </a:lnTo>
                <a:lnTo>
                  <a:pt x="122" y="157"/>
                </a:lnTo>
                <a:lnTo>
                  <a:pt x="124" y="159"/>
                </a:lnTo>
                <a:lnTo>
                  <a:pt x="127" y="160"/>
                </a:lnTo>
                <a:lnTo>
                  <a:pt x="130" y="160"/>
                </a:lnTo>
                <a:lnTo>
                  <a:pt x="133" y="160"/>
                </a:lnTo>
                <a:lnTo>
                  <a:pt x="136" y="159"/>
                </a:lnTo>
                <a:lnTo>
                  <a:pt x="139" y="157"/>
                </a:lnTo>
                <a:lnTo>
                  <a:pt x="141" y="155"/>
                </a:lnTo>
                <a:lnTo>
                  <a:pt x="143" y="153"/>
                </a:lnTo>
                <a:lnTo>
                  <a:pt x="144" y="151"/>
                </a:lnTo>
                <a:lnTo>
                  <a:pt x="145" y="148"/>
                </a:lnTo>
                <a:lnTo>
                  <a:pt x="146" y="144"/>
                </a:lnTo>
                <a:lnTo>
                  <a:pt x="145" y="141"/>
                </a:lnTo>
                <a:lnTo>
                  <a:pt x="144" y="138"/>
                </a:lnTo>
                <a:lnTo>
                  <a:pt x="143" y="135"/>
                </a:lnTo>
                <a:lnTo>
                  <a:pt x="141" y="132"/>
                </a:lnTo>
                <a:lnTo>
                  <a:pt x="137" y="126"/>
                </a:lnTo>
                <a:lnTo>
                  <a:pt x="134" y="122"/>
                </a:lnTo>
                <a:lnTo>
                  <a:pt x="133" y="117"/>
                </a:lnTo>
                <a:lnTo>
                  <a:pt x="132" y="116"/>
                </a:lnTo>
                <a:lnTo>
                  <a:pt x="132" y="116"/>
                </a:lnTo>
                <a:lnTo>
                  <a:pt x="130" y="115"/>
                </a:lnTo>
                <a:lnTo>
                  <a:pt x="130" y="115"/>
                </a:lnTo>
                <a:lnTo>
                  <a:pt x="130" y="11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1ABF138F-5189-301A-58C8-963A2AFA356D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4676775"/>
            <a:ext cx="254000" cy="254000"/>
          </a:xfrm>
          <a:custGeom>
            <a:avLst/>
            <a:gdLst>
              <a:gd name="T0" fmla="*/ 41 w 160"/>
              <a:gd name="T1" fmla="*/ 3 h 160"/>
              <a:gd name="T2" fmla="*/ 30 w 160"/>
              <a:gd name="T3" fmla="*/ 10 h 160"/>
              <a:gd name="T4" fmla="*/ 22 w 160"/>
              <a:gd name="T5" fmla="*/ 21 h 160"/>
              <a:gd name="T6" fmla="*/ 20 w 160"/>
              <a:gd name="T7" fmla="*/ 35 h 160"/>
              <a:gd name="T8" fmla="*/ 12 w 160"/>
              <a:gd name="T9" fmla="*/ 46 h 160"/>
              <a:gd name="T10" fmla="*/ 1 w 160"/>
              <a:gd name="T11" fmla="*/ 61 h 160"/>
              <a:gd name="T12" fmla="*/ 0 w 160"/>
              <a:gd name="T13" fmla="*/ 77 h 160"/>
              <a:gd name="T14" fmla="*/ 13 w 160"/>
              <a:gd name="T15" fmla="*/ 95 h 160"/>
              <a:gd name="T16" fmla="*/ 129 w 160"/>
              <a:gd name="T17" fmla="*/ 100 h 160"/>
              <a:gd name="T18" fmla="*/ 150 w 160"/>
              <a:gd name="T19" fmla="*/ 92 h 160"/>
              <a:gd name="T20" fmla="*/ 160 w 160"/>
              <a:gd name="T21" fmla="*/ 74 h 160"/>
              <a:gd name="T22" fmla="*/ 159 w 160"/>
              <a:gd name="T23" fmla="*/ 62 h 160"/>
              <a:gd name="T24" fmla="*/ 147 w 160"/>
              <a:gd name="T25" fmla="*/ 46 h 160"/>
              <a:gd name="T26" fmla="*/ 133 w 160"/>
              <a:gd name="T27" fmla="*/ 41 h 160"/>
              <a:gd name="T28" fmla="*/ 129 w 160"/>
              <a:gd name="T29" fmla="*/ 30 h 160"/>
              <a:gd name="T30" fmla="*/ 119 w 160"/>
              <a:gd name="T31" fmla="*/ 14 h 160"/>
              <a:gd name="T32" fmla="*/ 102 w 160"/>
              <a:gd name="T33" fmla="*/ 10 h 160"/>
              <a:gd name="T34" fmla="*/ 90 w 160"/>
              <a:gd name="T35" fmla="*/ 15 h 160"/>
              <a:gd name="T36" fmla="*/ 77 w 160"/>
              <a:gd name="T37" fmla="*/ 8 h 160"/>
              <a:gd name="T38" fmla="*/ 59 w 160"/>
              <a:gd name="T39" fmla="*/ 0 h 160"/>
              <a:gd name="T40" fmla="*/ 22 w 160"/>
              <a:gd name="T41" fmla="*/ 116 h 160"/>
              <a:gd name="T42" fmla="*/ 0 w 160"/>
              <a:gd name="T43" fmla="*/ 156 h 160"/>
              <a:gd name="T44" fmla="*/ 5 w 160"/>
              <a:gd name="T45" fmla="*/ 160 h 160"/>
              <a:gd name="T46" fmla="*/ 9 w 160"/>
              <a:gd name="T47" fmla="*/ 158 h 160"/>
              <a:gd name="T48" fmla="*/ 29 w 160"/>
              <a:gd name="T49" fmla="*/ 117 h 160"/>
              <a:gd name="T50" fmla="*/ 23 w 160"/>
              <a:gd name="T51" fmla="*/ 115 h 160"/>
              <a:gd name="T52" fmla="*/ 30 w 160"/>
              <a:gd name="T53" fmla="*/ 153 h 160"/>
              <a:gd name="T54" fmla="*/ 32 w 160"/>
              <a:gd name="T55" fmla="*/ 159 h 160"/>
              <a:gd name="T56" fmla="*/ 37 w 160"/>
              <a:gd name="T57" fmla="*/ 159 h 160"/>
              <a:gd name="T58" fmla="*/ 59 w 160"/>
              <a:gd name="T59" fmla="*/ 121 h 160"/>
              <a:gd name="T60" fmla="*/ 55 w 160"/>
              <a:gd name="T61" fmla="*/ 115 h 160"/>
              <a:gd name="T62" fmla="*/ 82 w 160"/>
              <a:gd name="T63" fmla="*/ 116 h 160"/>
              <a:gd name="T64" fmla="*/ 60 w 160"/>
              <a:gd name="T65" fmla="*/ 156 h 160"/>
              <a:gd name="T66" fmla="*/ 64 w 160"/>
              <a:gd name="T67" fmla="*/ 160 h 160"/>
              <a:gd name="T68" fmla="*/ 69 w 160"/>
              <a:gd name="T69" fmla="*/ 158 h 160"/>
              <a:gd name="T70" fmla="*/ 89 w 160"/>
              <a:gd name="T71" fmla="*/ 117 h 160"/>
              <a:gd name="T72" fmla="*/ 83 w 160"/>
              <a:gd name="T73" fmla="*/ 115 h 160"/>
              <a:gd name="T74" fmla="*/ 90 w 160"/>
              <a:gd name="T75" fmla="*/ 153 h 160"/>
              <a:gd name="T76" fmla="*/ 92 w 160"/>
              <a:gd name="T77" fmla="*/ 159 h 160"/>
              <a:gd name="T78" fmla="*/ 97 w 160"/>
              <a:gd name="T79" fmla="*/ 159 h 160"/>
              <a:gd name="T80" fmla="*/ 120 w 160"/>
              <a:gd name="T81" fmla="*/ 121 h 160"/>
              <a:gd name="T82" fmla="*/ 115 w 160"/>
              <a:gd name="T83" fmla="*/ 115 h 160"/>
              <a:gd name="T84" fmla="*/ 142 w 160"/>
              <a:gd name="T85" fmla="*/ 116 h 160"/>
              <a:gd name="T86" fmla="*/ 120 w 160"/>
              <a:gd name="T87" fmla="*/ 156 h 160"/>
              <a:gd name="T88" fmla="*/ 125 w 160"/>
              <a:gd name="T89" fmla="*/ 160 h 160"/>
              <a:gd name="T90" fmla="*/ 129 w 160"/>
              <a:gd name="T91" fmla="*/ 158 h 160"/>
              <a:gd name="T92" fmla="*/ 149 w 160"/>
              <a:gd name="T93" fmla="*/ 117 h 160"/>
              <a:gd name="T94" fmla="*/ 143 w 160"/>
              <a:gd name="T95" fmla="*/ 1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51" y="0"/>
                </a:moveTo>
                <a:lnTo>
                  <a:pt x="47" y="1"/>
                </a:lnTo>
                <a:lnTo>
                  <a:pt x="44" y="2"/>
                </a:lnTo>
                <a:lnTo>
                  <a:pt x="41" y="3"/>
                </a:lnTo>
                <a:lnTo>
                  <a:pt x="38" y="4"/>
                </a:lnTo>
                <a:lnTo>
                  <a:pt x="35" y="6"/>
                </a:lnTo>
                <a:lnTo>
                  <a:pt x="32" y="8"/>
                </a:lnTo>
                <a:lnTo>
                  <a:pt x="30" y="10"/>
                </a:lnTo>
                <a:lnTo>
                  <a:pt x="28" y="13"/>
                </a:lnTo>
                <a:lnTo>
                  <a:pt x="26" y="15"/>
                </a:lnTo>
                <a:lnTo>
                  <a:pt x="24" y="18"/>
                </a:lnTo>
                <a:lnTo>
                  <a:pt x="22" y="21"/>
                </a:lnTo>
                <a:lnTo>
                  <a:pt x="21" y="25"/>
                </a:lnTo>
                <a:lnTo>
                  <a:pt x="20" y="28"/>
                </a:lnTo>
                <a:lnTo>
                  <a:pt x="20" y="31"/>
                </a:lnTo>
                <a:lnTo>
                  <a:pt x="20" y="35"/>
                </a:lnTo>
                <a:lnTo>
                  <a:pt x="20" y="38"/>
                </a:lnTo>
                <a:lnTo>
                  <a:pt x="20" y="42"/>
                </a:lnTo>
                <a:lnTo>
                  <a:pt x="16" y="43"/>
                </a:lnTo>
                <a:lnTo>
                  <a:pt x="12" y="46"/>
                </a:lnTo>
                <a:lnTo>
                  <a:pt x="8" y="49"/>
                </a:lnTo>
                <a:lnTo>
                  <a:pt x="5" y="53"/>
                </a:lnTo>
                <a:lnTo>
                  <a:pt x="3" y="57"/>
                </a:lnTo>
                <a:lnTo>
                  <a:pt x="1" y="61"/>
                </a:lnTo>
                <a:lnTo>
                  <a:pt x="0" y="66"/>
                </a:lnTo>
                <a:lnTo>
                  <a:pt x="0" y="71"/>
                </a:lnTo>
                <a:lnTo>
                  <a:pt x="0" y="74"/>
                </a:lnTo>
                <a:lnTo>
                  <a:pt x="0" y="77"/>
                </a:lnTo>
                <a:lnTo>
                  <a:pt x="2" y="82"/>
                </a:lnTo>
                <a:lnTo>
                  <a:pt x="5" y="87"/>
                </a:lnTo>
                <a:lnTo>
                  <a:pt x="9" y="92"/>
                </a:lnTo>
                <a:lnTo>
                  <a:pt x="13" y="95"/>
                </a:lnTo>
                <a:lnTo>
                  <a:pt x="18" y="98"/>
                </a:lnTo>
                <a:lnTo>
                  <a:pt x="24" y="100"/>
                </a:lnTo>
                <a:lnTo>
                  <a:pt x="30" y="100"/>
                </a:lnTo>
                <a:lnTo>
                  <a:pt x="129" y="100"/>
                </a:lnTo>
                <a:lnTo>
                  <a:pt x="135" y="100"/>
                </a:lnTo>
                <a:lnTo>
                  <a:pt x="141" y="98"/>
                </a:lnTo>
                <a:lnTo>
                  <a:pt x="146" y="95"/>
                </a:lnTo>
                <a:lnTo>
                  <a:pt x="150" y="92"/>
                </a:lnTo>
                <a:lnTo>
                  <a:pt x="154" y="88"/>
                </a:lnTo>
                <a:lnTo>
                  <a:pt x="157" y="83"/>
                </a:lnTo>
                <a:lnTo>
                  <a:pt x="159" y="77"/>
                </a:lnTo>
                <a:lnTo>
                  <a:pt x="160" y="74"/>
                </a:lnTo>
                <a:lnTo>
                  <a:pt x="160" y="71"/>
                </a:lnTo>
                <a:lnTo>
                  <a:pt x="160" y="68"/>
                </a:lnTo>
                <a:lnTo>
                  <a:pt x="160" y="65"/>
                </a:lnTo>
                <a:lnTo>
                  <a:pt x="159" y="62"/>
                </a:lnTo>
                <a:lnTo>
                  <a:pt x="158" y="59"/>
                </a:lnTo>
                <a:lnTo>
                  <a:pt x="155" y="54"/>
                </a:lnTo>
                <a:lnTo>
                  <a:pt x="151" y="49"/>
                </a:lnTo>
                <a:lnTo>
                  <a:pt x="147" y="46"/>
                </a:lnTo>
                <a:lnTo>
                  <a:pt x="141" y="42"/>
                </a:lnTo>
                <a:lnTo>
                  <a:pt x="139" y="41"/>
                </a:lnTo>
                <a:lnTo>
                  <a:pt x="136" y="41"/>
                </a:lnTo>
                <a:lnTo>
                  <a:pt x="133" y="41"/>
                </a:lnTo>
                <a:lnTo>
                  <a:pt x="130" y="40"/>
                </a:lnTo>
                <a:lnTo>
                  <a:pt x="129" y="40"/>
                </a:lnTo>
                <a:lnTo>
                  <a:pt x="130" y="35"/>
                </a:lnTo>
                <a:lnTo>
                  <a:pt x="129" y="30"/>
                </a:lnTo>
                <a:lnTo>
                  <a:pt x="128" y="25"/>
                </a:lnTo>
                <a:lnTo>
                  <a:pt x="125" y="21"/>
                </a:lnTo>
                <a:lnTo>
                  <a:pt x="122" y="17"/>
                </a:lnTo>
                <a:lnTo>
                  <a:pt x="119" y="14"/>
                </a:lnTo>
                <a:lnTo>
                  <a:pt x="114" y="12"/>
                </a:lnTo>
                <a:lnTo>
                  <a:pt x="110" y="11"/>
                </a:lnTo>
                <a:lnTo>
                  <a:pt x="105" y="10"/>
                </a:lnTo>
                <a:lnTo>
                  <a:pt x="102" y="10"/>
                </a:lnTo>
                <a:lnTo>
                  <a:pt x="99" y="11"/>
                </a:lnTo>
                <a:lnTo>
                  <a:pt x="97" y="11"/>
                </a:lnTo>
                <a:lnTo>
                  <a:pt x="94" y="12"/>
                </a:lnTo>
                <a:lnTo>
                  <a:pt x="90" y="15"/>
                </a:lnTo>
                <a:lnTo>
                  <a:pt x="86" y="19"/>
                </a:lnTo>
                <a:lnTo>
                  <a:pt x="83" y="15"/>
                </a:lnTo>
                <a:lnTo>
                  <a:pt x="80" y="11"/>
                </a:lnTo>
                <a:lnTo>
                  <a:pt x="77" y="8"/>
                </a:lnTo>
                <a:lnTo>
                  <a:pt x="73" y="5"/>
                </a:lnTo>
                <a:lnTo>
                  <a:pt x="69" y="3"/>
                </a:lnTo>
                <a:lnTo>
                  <a:pt x="64" y="1"/>
                </a:lnTo>
                <a:lnTo>
                  <a:pt x="59" y="0"/>
                </a:lnTo>
                <a:lnTo>
                  <a:pt x="51" y="0"/>
                </a:lnTo>
                <a:lnTo>
                  <a:pt x="51" y="0"/>
                </a:lnTo>
                <a:close/>
                <a:moveTo>
                  <a:pt x="23" y="115"/>
                </a:moveTo>
                <a:lnTo>
                  <a:pt x="22" y="116"/>
                </a:lnTo>
                <a:lnTo>
                  <a:pt x="20" y="118"/>
                </a:lnTo>
                <a:lnTo>
                  <a:pt x="0" y="153"/>
                </a:lnTo>
                <a:lnTo>
                  <a:pt x="0" y="154"/>
                </a:lnTo>
                <a:lnTo>
                  <a:pt x="0" y="156"/>
                </a:lnTo>
                <a:lnTo>
                  <a:pt x="1" y="158"/>
                </a:lnTo>
                <a:lnTo>
                  <a:pt x="2" y="159"/>
                </a:lnTo>
                <a:lnTo>
                  <a:pt x="3" y="160"/>
                </a:lnTo>
                <a:lnTo>
                  <a:pt x="5" y="160"/>
                </a:lnTo>
                <a:lnTo>
                  <a:pt x="6" y="160"/>
                </a:lnTo>
                <a:lnTo>
                  <a:pt x="7" y="159"/>
                </a:lnTo>
                <a:lnTo>
                  <a:pt x="8" y="159"/>
                </a:lnTo>
                <a:lnTo>
                  <a:pt x="9" y="158"/>
                </a:lnTo>
                <a:lnTo>
                  <a:pt x="29" y="123"/>
                </a:lnTo>
                <a:lnTo>
                  <a:pt x="30" y="121"/>
                </a:lnTo>
                <a:lnTo>
                  <a:pt x="29" y="119"/>
                </a:lnTo>
                <a:lnTo>
                  <a:pt x="29" y="117"/>
                </a:lnTo>
                <a:lnTo>
                  <a:pt x="27" y="116"/>
                </a:lnTo>
                <a:lnTo>
                  <a:pt x="25" y="115"/>
                </a:lnTo>
                <a:lnTo>
                  <a:pt x="23" y="115"/>
                </a:lnTo>
                <a:lnTo>
                  <a:pt x="23" y="115"/>
                </a:lnTo>
                <a:close/>
                <a:moveTo>
                  <a:pt x="53" y="115"/>
                </a:moveTo>
                <a:lnTo>
                  <a:pt x="51" y="116"/>
                </a:lnTo>
                <a:lnTo>
                  <a:pt x="50" y="118"/>
                </a:lnTo>
                <a:lnTo>
                  <a:pt x="30" y="153"/>
                </a:lnTo>
                <a:lnTo>
                  <a:pt x="30" y="154"/>
                </a:lnTo>
                <a:lnTo>
                  <a:pt x="30" y="156"/>
                </a:lnTo>
                <a:lnTo>
                  <a:pt x="31" y="158"/>
                </a:lnTo>
                <a:lnTo>
                  <a:pt x="32" y="159"/>
                </a:lnTo>
                <a:lnTo>
                  <a:pt x="33" y="160"/>
                </a:lnTo>
                <a:lnTo>
                  <a:pt x="35" y="160"/>
                </a:lnTo>
                <a:lnTo>
                  <a:pt x="36" y="160"/>
                </a:lnTo>
                <a:lnTo>
                  <a:pt x="37" y="159"/>
                </a:lnTo>
                <a:lnTo>
                  <a:pt x="38" y="159"/>
                </a:lnTo>
                <a:lnTo>
                  <a:pt x="39" y="158"/>
                </a:lnTo>
                <a:lnTo>
                  <a:pt x="59" y="123"/>
                </a:lnTo>
                <a:lnTo>
                  <a:pt x="59" y="121"/>
                </a:lnTo>
                <a:lnTo>
                  <a:pt x="59" y="119"/>
                </a:lnTo>
                <a:lnTo>
                  <a:pt x="58" y="117"/>
                </a:lnTo>
                <a:lnTo>
                  <a:pt x="57" y="116"/>
                </a:lnTo>
                <a:lnTo>
                  <a:pt x="55" y="115"/>
                </a:lnTo>
                <a:lnTo>
                  <a:pt x="53" y="115"/>
                </a:lnTo>
                <a:lnTo>
                  <a:pt x="53" y="115"/>
                </a:lnTo>
                <a:close/>
                <a:moveTo>
                  <a:pt x="83" y="115"/>
                </a:moveTo>
                <a:lnTo>
                  <a:pt x="82" y="116"/>
                </a:lnTo>
                <a:lnTo>
                  <a:pt x="80" y="118"/>
                </a:lnTo>
                <a:lnTo>
                  <a:pt x="60" y="153"/>
                </a:lnTo>
                <a:lnTo>
                  <a:pt x="59" y="154"/>
                </a:lnTo>
                <a:lnTo>
                  <a:pt x="60" y="156"/>
                </a:lnTo>
                <a:lnTo>
                  <a:pt x="60" y="158"/>
                </a:lnTo>
                <a:lnTo>
                  <a:pt x="62" y="159"/>
                </a:lnTo>
                <a:lnTo>
                  <a:pt x="63" y="160"/>
                </a:lnTo>
                <a:lnTo>
                  <a:pt x="64" y="160"/>
                </a:lnTo>
                <a:lnTo>
                  <a:pt x="66" y="160"/>
                </a:lnTo>
                <a:lnTo>
                  <a:pt x="67" y="159"/>
                </a:lnTo>
                <a:lnTo>
                  <a:pt x="68" y="159"/>
                </a:lnTo>
                <a:lnTo>
                  <a:pt x="69" y="158"/>
                </a:lnTo>
                <a:lnTo>
                  <a:pt x="89" y="123"/>
                </a:lnTo>
                <a:lnTo>
                  <a:pt x="90" y="121"/>
                </a:lnTo>
                <a:lnTo>
                  <a:pt x="90" y="119"/>
                </a:lnTo>
                <a:lnTo>
                  <a:pt x="89" y="117"/>
                </a:lnTo>
                <a:lnTo>
                  <a:pt x="87" y="116"/>
                </a:lnTo>
                <a:lnTo>
                  <a:pt x="85" y="115"/>
                </a:lnTo>
                <a:lnTo>
                  <a:pt x="83" y="115"/>
                </a:lnTo>
                <a:lnTo>
                  <a:pt x="83" y="115"/>
                </a:lnTo>
                <a:close/>
                <a:moveTo>
                  <a:pt x="113" y="115"/>
                </a:moveTo>
                <a:lnTo>
                  <a:pt x="112" y="116"/>
                </a:lnTo>
                <a:lnTo>
                  <a:pt x="110" y="118"/>
                </a:lnTo>
                <a:lnTo>
                  <a:pt x="90" y="153"/>
                </a:lnTo>
                <a:lnTo>
                  <a:pt x="90" y="154"/>
                </a:lnTo>
                <a:lnTo>
                  <a:pt x="90" y="156"/>
                </a:lnTo>
                <a:lnTo>
                  <a:pt x="91" y="158"/>
                </a:lnTo>
                <a:lnTo>
                  <a:pt x="92" y="159"/>
                </a:lnTo>
                <a:lnTo>
                  <a:pt x="94" y="160"/>
                </a:lnTo>
                <a:lnTo>
                  <a:pt x="95" y="160"/>
                </a:lnTo>
                <a:lnTo>
                  <a:pt x="96" y="160"/>
                </a:lnTo>
                <a:lnTo>
                  <a:pt x="97" y="159"/>
                </a:lnTo>
                <a:lnTo>
                  <a:pt x="98" y="159"/>
                </a:lnTo>
                <a:lnTo>
                  <a:pt x="99" y="158"/>
                </a:lnTo>
                <a:lnTo>
                  <a:pt x="119" y="123"/>
                </a:lnTo>
                <a:lnTo>
                  <a:pt x="120" y="121"/>
                </a:lnTo>
                <a:lnTo>
                  <a:pt x="119" y="119"/>
                </a:lnTo>
                <a:lnTo>
                  <a:pt x="119" y="117"/>
                </a:lnTo>
                <a:lnTo>
                  <a:pt x="117" y="116"/>
                </a:lnTo>
                <a:lnTo>
                  <a:pt x="115" y="115"/>
                </a:lnTo>
                <a:lnTo>
                  <a:pt x="113" y="115"/>
                </a:lnTo>
                <a:lnTo>
                  <a:pt x="113" y="115"/>
                </a:lnTo>
                <a:close/>
                <a:moveTo>
                  <a:pt x="143" y="115"/>
                </a:moveTo>
                <a:lnTo>
                  <a:pt x="142" y="116"/>
                </a:lnTo>
                <a:lnTo>
                  <a:pt x="140" y="118"/>
                </a:lnTo>
                <a:lnTo>
                  <a:pt x="120" y="153"/>
                </a:lnTo>
                <a:lnTo>
                  <a:pt x="120" y="154"/>
                </a:lnTo>
                <a:lnTo>
                  <a:pt x="120" y="156"/>
                </a:lnTo>
                <a:lnTo>
                  <a:pt x="121" y="158"/>
                </a:lnTo>
                <a:lnTo>
                  <a:pt x="122" y="159"/>
                </a:lnTo>
                <a:lnTo>
                  <a:pt x="123" y="160"/>
                </a:lnTo>
                <a:lnTo>
                  <a:pt x="125" y="160"/>
                </a:lnTo>
                <a:lnTo>
                  <a:pt x="126" y="160"/>
                </a:lnTo>
                <a:lnTo>
                  <a:pt x="127" y="159"/>
                </a:lnTo>
                <a:lnTo>
                  <a:pt x="128" y="159"/>
                </a:lnTo>
                <a:lnTo>
                  <a:pt x="129" y="158"/>
                </a:lnTo>
                <a:lnTo>
                  <a:pt x="149" y="123"/>
                </a:lnTo>
                <a:lnTo>
                  <a:pt x="149" y="121"/>
                </a:lnTo>
                <a:lnTo>
                  <a:pt x="149" y="119"/>
                </a:lnTo>
                <a:lnTo>
                  <a:pt x="149" y="117"/>
                </a:lnTo>
                <a:lnTo>
                  <a:pt x="147" y="116"/>
                </a:lnTo>
                <a:lnTo>
                  <a:pt x="145" y="115"/>
                </a:lnTo>
                <a:lnTo>
                  <a:pt x="143" y="115"/>
                </a:lnTo>
                <a:lnTo>
                  <a:pt x="143" y="11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C4B27080-1B8D-23CD-975B-2C9C43BA5AE7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4702175"/>
            <a:ext cx="254000" cy="204788"/>
          </a:xfrm>
          <a:custGeom>
            <a:avLst/>
            <a:gdLst>
              <a:gd name="T0" fmla="*/ 118 w 160"/>
              <a:gd name="T1" fmla="*/ 14 h 129"/>
              <a:gd name="T2" fmla="*/ 120 w 160"/>
              <a:gd name="T3" fmla="*/ 16 h 129"/>
              <a:gd name="T4" fmla="*/ 122 w 160"/>
              <a:gd name="T5" fmla="*/ 19 h 129"/>
              <a:gd name="T6" fmla="*/ 122 w 160"/>
              <a:gd name="T7" fmla="*/ 21 h 129"/>
              <a:gd name="T8" fmla="*/ 120 w 160"/>
              <a:gd name="T9" fmla="*/ 24 h 129"/>
              <a:gd name="T10" fmla="*/ 118 w 160"/>
              <a:gd name="T11" fmla="*/ 26 h 129"/>
              <a:gd name="T12" fmla="*/ 114 w 160"/>
              <a:gd name="T13" fmla="*/ 26 h 129"/>
              <a:gd name="T14" fmla="*/ 111 w 160"/>
              <a:gd name="T15" fmla="*/ 22 h 129"/>
              <a:gd name="T16" fmla="*/ 110 w 160"/>
              <a:gd name="T17" fmla="*/ 20 h 129"/>
              <a:gd name="T18" fmla="*/ 111 w 160"/>
              <a:gd name="T19" fmla="*/ 17 h 129"/>
              <a:gd name="T20" fmla="*/ 114 w 160"/>
              <a:gd name="T21" fmla="*/ 15 h 129"/>
              <a:gd name="T22" fmla="*/ 116 w 160"/>
              <a:gd name="T23" fmla="*/ 14 h 129"/>
              <a:gd name="T24" fmla="*/ 116 w 160"/>
              <a:gd name="T25" fmla="*/ 14 h 129"/>
              <a:gd name="T26" fmla="*/ 111 w 160"/>
              <a:gd name="T27" fmla="*/ 0 h 129"/>
              <a:gd name="T28" fmla="*/ 104 w 160"/>
              <a:gd name="T29" fmla="*/ 4 h 129"/>
              <a:gd name="T30" fmla="*/ 100 w 160"/>
              <a:gd name="T31" fmla="*/ 9 h 129"/>
              <a:gd name="T32" fmla="*/ 97 w 160"/>
              <a:gd name="T33" fmla="*/ 16 h 129"/>
              <a:gd name="T34" fmla="*/ 96 w 160"/>
              <a:gd name="T35" fmla="*/ 25 h 129"/>
              <a:gd name="T36" fmla="*/ 2 w 160"/>
              <a:gd name="T37" fmla="*/ 100 h 129"/>
              <a:gd name="T38" fmla="*/ 1 w 160"/>
              <a:gd name="T39" fmla="*/ 104 h 129"/>
              <a:gd name="T40" fmla="*/ 1 w 160"/>
              <a:gd name="T41" fmla="*/ 107 h 129"/>
              <a:gd name="T42" fmla="*/ 2 w 160"/>
              <a:gd name="T43" fmla="*/ 110 h 129"/>
              <a:gd name="T44" fmla="*/ 6 w 160"/>
              <a:gd name="T45" fmla="*/ 112 h 129"/>
              <a:gd name="T46" fmla="*/ 9 w 160"/>
              <a:gd name="T47" fmla="*/ 113 h 129"/>
              <a:gd name="T48" fmla="*/ 42 w 160"/>
              <a:gd name="T49" fmla="*/ 97 h 129"/>
              <a:gd name="T50" fmla="*/ 77 w 160"/>
              <a:gd name="T51" fmla="*/ 127 h 129"/>
              <a:gd name="T52" fmla="*/ 78 w 160"/>
              <a:gd name="T53" fmla="*/ 129 h 129"/>
              <a:gd name="T54" fmla="*/ 81 w 160"/>
              <a:gd name="T55" fmla="*/ 129 h 129"/>
              <a:gd name="T56" fmla="*/ 88 w 160"/>
              <a:gd name="T57" fmla="*/ 126 h 129"/>
              <a:gd name="T58" fmla="*/ 88 w 160"/>
              <a:gd name="T59" fmla="*/ 124 h 129"/>
              <a:gd name="T60" fmla="*/ 79 w 160"/>
              <a:gd name="T61" fmla="*/ 97 h 129"/>
              <a:gd name="T62" fmla="*/ 101 w 160"/>
              <a:gd name="T63" fmla="*/ 127 h 129"/>
              <a:gd name="T64" fmla="*/ 102 w 160"/>
              <a:gd name="T65" fmla="*/ 129 h 129"/>
              <a:gd name="T66" fmla="*/ 105 w 160"/>
              <a:gd name="T67" fmla="*/ 129 h 129"/>
              <a:gd name="T68" fmla="*/ 111 w 160"/>
              <a:gd name="T69" fmla="*/ 126 h 129"/>
              <a:gd name="T70" fmla="*/ 112 w 160"/>
              <a:gd name="T71" fmla="*/ 124 h 129"/>
              <a:gd name="T72" fmla="*/ 102 w 160"/>
              <a:gd name="T73" fmla="*/ 95 h 129"/>
              <a:gd name="T74" fmla="*/ 109 w 160"/>
              <a:gd name="T75" fmla="*/ 92 h 129"/>
              <a:gd name="T76" fmla="*/ 116 w 160"/>
              <a:gd name="T77" fmla="*/ 88 h 129"/>
              <a:gd name="T78" fmla="*/ 122 w 160"/>
              <a:gd name="T79" fmla="*/ 83 h 129"/>
              <a:gd name="T80" fmla="*/ 127 w 160"/>
              <a:gd name="T81" fmla="*/ 78 h 129"/>
              <a:gd name="T82" fmla="*/ 131 w 160"/>
              <a:gd name="T83" fmla="*/ 71 h 129"/>
              <a:gd name="T84" fmla="*/ 134 w 160"/>
              <a:gd name="T85" fmla="*/ 64 h 129"/>
              <a:gd name="T86" fmla="*/ 136 w 160"/>
              <a:gd name="T87" fmla="*/ 56 h 129"/>
              <a:gd name="T88" fmla="*/ 137 w 160"/>
              <a:gd name="T89" fmla="*/ 48 h 129"/>
              <a:gd name="T90" fmla="*/ 160 w 160"/>
              <a:gd name="T91" fmla="*/ 24 h 129"/>
              <a:gd name="T92" fmla="*/ 160 w 160"/>
              <a:gd name="T93" fmla="*/ 21 h 129"/>
              <a:gd name="T94" fmla="*/ 156 w 160"/>
              <a:gd name="T95" fmla="*/ 15 h 129"/>
              <a:gd name="T96" fmla="*/ 150 w 160"/>
              <a:gd name="T97" fmla="*/ 11 h 129"/>
              <a:gd name="T98" fmla="*/ 141 w 160"/>
              <a:gd name="T99" fmla="*/ 8 h 129"/>
              <a:gd name="T100" fmla="*/ 132 w 160"/>
              <a:gd name="T101" fmla="*/ 8 h 129"/>
              <a:gd name="T102" fmla="*/ 129 w 160"/>
              <a:gd name="T103" fmla="*/ 4 h 129"/>
              <a:gd name="T104" fmla="*/ 125 w 160"/>
              <a:gd name="T105" fmla="*/ 2 h 129"/>
              <a:gd name="T106" fmla="*/ 120 w 160"/>
              <a:gd name="T107" fmla="*/ 0 h 129"/>
              <a:gd name="T108" fmla="*/ 115 w 160"/>
              <a:gd name="T10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29">
                <a:moveTo>
                  <a:pt x="116" y="14"/>
                </a:moveTo>
                <a:lnTo>
                  <a:pt x="118" y="14"/>
                </a:lnTo>
                <a:lnTo>
                  <a:pt x="119" y="15"/>
                </a:lnTo>
                <a:lnTo>
                  <a:pt x="120" y="16"/>
                </a:lnTo>
                <a:lnTo>
                  <a:pt x="122" y="17"/>
                </a:lnTo>
                <a:lnTo>
                  <a:pt x="122" y="19"/>
                </a:lnTo>
                <a:lnTo>
                  <a:pt x="123" y="20"/>
                </a:lnTo>
                <a:lnTo>
                  <a:pt x="122" y="21"/>
                </a:lnTo>
                <a:lnTo>
                  <a:pt x="122" y="22"/>
                </a:lnTo>
                <a:lnTo>
                  <a:pt x="120" y="24"/>
                </a:lnTo>
                <a:lnTo>
                  <a:pt x="119" y="26"/>
                </a:lnTo>
                <a:lnTo>
                  <a:pt x="118" y="26"/>
                </a:lnTo>
                <a:lnTo>
                  <a:pt x="115" y="26"/>
                </a:lnTo>
                <a:lnTo>
                  <a:pt x="114" y="26"/>
                </a:lnTo>
                <a:lnTo>
                  <a:pt x="112" y="24"/>
                </a:lnTo>
                <a:lnTo>
                  <a:pt x="111" y="22"/>
                </a:lnTo>
                <a:lnTo>
                  <a:pt x="110" y="21"/>
                </a:lnTo>
                <a:lnTo>
                  <a:pt x="110" y="20"/>
                </a:lnTo>
                <a:lnTo>
                  <a:pt x="110" y="19"/>
                </a:lnTo>
                <a:lnTo>
                  <a:pt x="111" y="17"/>
                </a:lnTo>
                <a:lnTo>
                  <a:pt x="112" y="16"/>
                </a:lnTo>
                <a:lnTo>
                  <a:pt x="114" y="15"/>
                </a:lnTo>
                <a:lnTo>
                  <a:pt x="115" y="14"/>
                </a:lnTo>
                <a:lnTo>
                  <a:pt x="116" y="14"/>
                </a:lnTo>
                <a:lnTo>
                  <a:pt x="116" y="14"/>
                </a:lnTo>
                <a:lnTo>
                  <a:pt x="116" y="14"/>
                </a:lnTo>
                <a:close/>
                <a:moveTo>
                  <a:pt x="115" y="0"/>
                </a:moveTo>
                <a:lnTo>
                  <a:pt x="111" y="0"/>
                </a:lnTo>
                <a:lnTo>
                  <a:pt x="108" y="2"/>
                </a:lnTo>
                <a:lnTo>
                  <a:pt x="104" y="4"/>
                </a:lnTo>
                <a:lnTo>
                  <a:pt x="102" y="6"/>
                </a:lnTo>
                <a:lnTo>
                  <a:pt x="100" y="9"/>
                </a:lnTo>
                <a:lnTo>
                  <a:pt x="98" y="13"/>
                </a:lnTo>
                <a:lnTo>
                  <a:pt x="97" y="16"/>
                </a:lnTo>
                <a:lnTo>
                  <a:pt x="96" y="20"/>
                </a:lnTo>
                <a:lnTo>
                  <a:pt x="96" y="25"/>
                </a:lnTo>
                <a:lnTo>
                  <a:pt x="4" y="99"/>
                </a:lnTo>
                <a:lnTo>
                  <a:pt x="2" y="100"/>
                </a:lnTo>
                <a:lnTo>
                  <a:pt x="1" y="102"/>
                </a:lnTo>
                <a:lnTo>
                  <a:pt x="1" y="104"/>
                </a:lnTo>
                <a:lnTo>
                  <a:pt x="0" y="105"/>
                </a:lnTo>
                <a:lnTo>
                  <a:pt x="1" y="107"/>
                </a:lnTo>
                <a:lnTo>
                  <a:pt x="2" y="109"/>
                </a:lnTo>
                <a:lnTo>
                  <a:pt x="2" y="110"/>
                </a:lnTo>
                <a:lnTo>
                  <a:pt x="4" y="112"/>
                </a:lnTo>
                <a:lnTo>
                  <a:pt x="6" y="112"/>
                </a:lnTo>
                <a:lnTo>
                  <a:pt x="8" y="113"/>
                </a:lnTo>
                <a:lnTo>
                  <a:pt x="9" y="113"/>
                </a:lnTo>
                <a:lnTo>
                  <a:pt x="11" y="112"/>
                </a:lnTo>
                <a:lnTo>
                  <a:pt x="42" y="97"/>
                </a:lnTo>
                <a:lnTo>
                  <a:pt x="66" y="97"/>
                </a:lnTo>
                <a:lnTo>
                  <a:pt x="77" y="127"/>
                </a:lnTo>
                <a:lnTo>
                  <a:pt x="77" y="128"/>
                </a:lnTo>
                <a:lnTo>
                  <a:pt x="78" y="129"/>
                </a:lnTo>
                <a:lnTo>
                  <a:pt x="80" y="129"/>
                </a:lnTo>
                <a:lnTo>
                  <a:pt x="81" y="129"/>
                </a:lnTo>
                <a:lnTo>
                  <a:pt x="86" y="127"/>
                </a:lnTo>
                <a:lnTo>
                  <a:pt x="88" y="126"/>
                </a:lnTo>
                <a:lnTo>
                  <a:pt x="88" y="125"/>
                </a:lnTo>
                <a:lnTo>
                  <a:pt x="88" y="124"/>
                </a:lnTo>
                <a:lnTo>
                  <a:pt x="88" y="123"/>
                </a:lnTo>
                <a:lnTo>
                  <a:pt x="79" y="97"/>
                </a:lnTo>
                <a:lnTo>
                  <a:pt x="90" y="97"/>
                </a:lnTo>
                <a:lnTo>
                  <a:pt x="101" y="127"/>
                </a:lnTo>
                <a:lnTo>
                  <a:pt x="102" y="128"/>
                </a:lnTo>
                <a:lnTo>
                  <a:pt x="102" y="129"/>
                </a:lnTo>
                <a:lnTo>
                  <a:pt x="104" y="129"/>
                </a:lnTo>
                <a:lnTo>
                  <a:pt x="105" y="129"/>
                </a:lnTo>
                <a:lnTo>
                  <a:pt x="110" y="127"/>
                </a:lnTo>
                <a:lnTo>
                  <a:pt x="111" y="126"/>
                </a:lnTo>
                <a:lnTo>
                  <a:pt x="112" y="125"/>
                </a:lnTo>
                <a:lnTo>
                  <a:pt x="112" y="124"/>
                </a:lnTo>
                <a:lnTo>
                  <a:pt x="112" y="123"/>
                </a:lnTo>
                <a:lnTo>
                  <a:pt x="102" y="95"/>
                </a:lnTo>
                <a:lnTo>
                  <a:pt x="106" y="93"/>
                </a:lnTo>
                <a:lnTo>
                  <a:pt x="109" y="92"/>
                </a:lnTo>
                <a:lnTo>
                  <a:pt x="112" y="90"/>
                </a:lnTo>
                <a:lnTo>
                  <a:pt x="116" y="88"/>
                </a:lnTo>
                <a:lnTo>
                  <a:pt x="119" y="86"/>
                </a:lnTo>
                <a:lnTo>
                  <a:pt x="122" y="83"/>
                </a:lnTo>
                <a:lnTo>
                  <a:pt x="124" y="80"/>
                </a:lnTo>
                <a:lnTo>
                  <a:pt x="127" y="78"/>
                </a:lnTo>
                <a:lnTo>
                  <a:pt x="129" y="74"/>
                </a:lnTo>
                <a:lnTo>
                  <a:pt x="131" y="71"/>
                </a:lnTo>
                <a:lnTo>
                  <a:pt x="133" y="67"/>
                </a:lnTo>
                <a:lnTo>
                  <a:pt x="134" y="64"/>
                </a:lnTo>
                <a:lnTo>
                  <a:pt x="135" y="60"/>
                </a:lnTo>
                <a:lnTo>
                  <a:pt x="136" y="56"/>
                </a:lnTo>
                <a:lnTo>
                  <a:pt x="136" y="52"/>
                </a:lnTo>
                <a:lnTo>
                  <a:pt x="137" y="48"/>
                </a:lnTo>
                <a:lnTo>
                  <a:pt x="137" y="28"/>
                </a:lnTo>
                <a:lnTo>
                  <a:pt x="160" y="24"/>
                </a:lnTo>
                <a:lnTo>
                  <a:pt x="160" y="22"/>
                </a:lnTo>
                <a:lnTo>
                  <a:pt x="160" y="21"/>
                </a:lnTo>
                <a:lnTo>
                  <a:pt x="159" y="17"/>
                </a:lnTo>
                <a:lnTo>
                  <a:pt x="156" y="15"/>
                </a:lnTo>
                <a:lnTo>
                  <a:pt x="153" y="13"/>
                </a:lnTo>
                <a:lnTo>
                  <a:pt x="150" y="11"/>
                </a:lnTo>
                <a:lnTo>
                  <a:pt x="146" y="9"/>
                </a:lnTo>
                <a:lnTo>
                  <a:pt x="141" y="8"/>
                </a:lnTo>
                <a:lnTo>
                  <a:pt x="137" y="8"/>
                </a:lnTo>
                <a:lnTo>
                  <a:pt x="132" y="8"/>
                </a:lnTo>
                <a:lnTo>
                  <a:pt x="131" y="6"/>
                </a:lnTo>
                <a:lnTo>
                  <a:pt x="129" y="4"/>
                </a:lnTo>
                <a:lnTo>
                  <a:pt x="127" y="3"/>
                </a:lnTo>
                <a:lnTo>
                  <a:pt x="125" y="2"/>
                </a:lnTo>
                <a:lnTo>
                  <a:pt x="123" y="1"/>
                </a:lnTo>
                <a:lnTo>
                  <a:pt x="120" y="0"/>
                </a:lnTo>
                <a:lnTo>
                  <a:pt x="118" y="0"/>
                </a:lnTo>
                <a:lnTo>
                  <a:pt x="115" y="0"/>
                </a:lnTo>
                <a:lnTo>
                  <a:pt x="11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254EBC4A-A4B8-34A0-233B-EA77A13CEDEB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4702175"/>
            <a:ext cx="254000" cy="204788"/>
          </a:xfrm>
          <a:custGeom>
            <a:avLst/>
            <a:gdLst>
              <a:gd name="T0" fmla="*/ 76 w 160"/>
              <a:gd name="T1" fmla="*/ 1 h 129"/>
              <a:gd name="T2" fmla="*/ 72 w 160"/>
              <a:gd name="T3" fmla="*/ 3 h 129"/>
              <a:gd name="T4" fmla="*/ 70 w 160"/>
              <a:gd name="T5" fmla="*/ 7 h 129"/>
              <a:gd name="T6" fmla="*/ 68 w 160"/>
              <a:gd name="T7" fmla="*/ 12 h 129"/>
              <a:gd name="T8" fmla="*/ 70 w 160"/>
              <a:gd name="T9" fmla="*/ 17 h 129"/>
              <a:gd name="T10" fmla="*/ 73 w 160"/>
              <a:gd name="T11" fmla="*/ 21 h 129"/>
              <a:gd name="T12" fmla="*/ 51 w 160"/>
              <a:gd name="T13" fmla="*/ 59 h 129"/>
              <a:gd name="T14" fmla="*/ 49 w 160"/>
              <a:gd name="T15" fmla="*/ 61 h 129"/>
              <a:gd name="T16" fmla="*/ 46 w 160"/>
              <a:gd name="T17" fmla="*/ 61 h 129"/>
              <a:gd name="T18" fmla="*/ 43 w 160"/>
              <a:gd name="T19" fmla="*/ 61 h 129"/>
              <a:gd name="T20" fmla="*/ 23 w 160"/>
              <a:gd name="T21" fmla="*/ 49 h 129"/>
              <a:gd name="T22" fmla="*/ 25 w 160"/>
              <a:gd name="T23" fmla="*/ 44 h 129"/>
              <a:gd name="T24" fmla="*/ 23 w 160"/>
              <a:gd name="T25" fmla="*/ 40 h 129"/>
              <a:gd name="T26" fmla="*/ 21 w 160"/>
              <a:gd name="T27" fmla="*/ 36 h 129"/>
              <a:gd name="T28" fmla="*/ 17 w 160"/>
              <a:gd name="T29" fmla="*/ 33 h 129"/>
              <a:gd name="T30" fmla="*/ 12 w 160"/>
              <a:gd name="T31" fmla="*/ 32 h 129"/>
              <a:gd name="T32" fmla="*/ 8 w 160"/>
              <a:gd name="T33" fmla="*/ 34 h 129"/>
              <a:gd name="T34" fmla="*/ 4 w 160"/>
              <a:gd name="T35" fmla="*/ 36 h 129"/>
              <a:gd name="T36" fmla="*/ 2 w 160"/>
              <a:gd name="T37" fmla="*/ 40 h 129"/>
              <a:gd name="T38" fmla="*/ 0 w 160"/>
              <a:gd name="T39" fmla="*/ 44 h 129"/>
              <a:gd name="T40" fmla="*/ 1 w 160"/>
              <a:gd name="T41" fmla="*/ 49 h 129"/>
              <a:gd name="T42" fmla="*/ 4 w 160"/>
              <a:gd name="T43" fmla="*/ 53 h 129"/>
              <a:gd name="T44" fmla="*/ 8 w 160"/>
              <a:gd name="T45" fmla="*/ 55 h 129"/>
              <a:gd name="T46" fmla="*/ 12 w 160"/>
              <a:gd name="T47" fmla="*/ 56 h 129"/>
              <a:gd name="T48" fmla="*/ 33 w 160"/>
              <a:gd name="T49" fmla="*/ 104 h 129"/>
              <a:gd name="T50" fmla="*/ 147 w 160"/>
              <a:gd name="T51" fmla="*/ 56 h 129"/>
              <a:gd name="T52" fmla="*/ 151 w 160"/>
              <a:gd name="T53" fmla="*/ 56 h 129"/>
              <a:gd name="T54" fmla="*/ 155 w 160"/>
              <a:gd name="T55" fmla="*/ 54 h 129"/>
              <a:gd name="T56" fmla="*/ 158 w 160"/>
              <a:gd name="T57" fmla="*/ 51 h 129"/>
              <a:gd name="T58" fmla="*/ 160 w 160"/>
              <a:gd name="T59" fmla="*/ 47 h 129"/>
              <a:gd name="T60" fmla="*/ 160 w 160"/>
              <a:gd name="T61" fmla="*/ 42 h 129"/>
              <a:gd name="T62" fmla="*/ 158 w 160"/>
              <a:gd name="T63" fmla="*/ 38 h 129"/>
              <a:gd name="T64" fmla="*/ 155 w 160"/>
              <a:gd name="T65" fmla="*/ 34 h 129"/>
              <a:gd name="T66" fmla="*/ 150 w 160"/>
              <a:gd name="T67" fmla="*/ 32 h 129"/>
              <a:gd name="T68" fmla="*/ 146 w 160"/>
              <a:gd name="T69" fmla="*/ 33 h 129"/>
              <a:gd name="T70" fmla="*/ 142 w 160"/>
              <a:gd name="T71" fmla="*/ 35 h 129"/>
              <a:gd name="T72" fmla="*/ 138 w 160"/>
              <a:gd name="T73" fmla="*/ 38 h 129"/>
              <a:gd name="T74" fmla="*/ 137 w 160"/>
              <a:gd name="T75" fmla="*/ 42 h 129"/>
              <a:gd name="T76" fmla="*/ 137 w 160"/>
              <a:gd name="T77" fmla="*/ 47 h 129"/>
              <a:gd name="T78" fmla="*/ 119 w 160"/>
              <a:gd name="T79" fmla="*/ 60 h 129"/>
              <a:gd name="T80" fmla="*/ 117 w 160"/>
              <a:gd name="T81" fmla="*/ 61 h 129"/>
              <a:gd name="T82" fmla="*/ 113 w 160"/>
              <a:gd name="T83" fmla="*/ 61 h 129"/>
              <a:gd name="T84" fmla="*/ 111 w 160"/>
              <a:gd name="T85" fmla="*/ 60 h 129"/>
              <a:gd name="T86" fmla="*/ 109 w 160"/>
              <a:gd name="T87" fmla="*/ 57 h 129"/>
              <a:gd name="T88" fmla="*/ 90 w 160"/>
              <a:gd name="T89" fmla="*/ 19 h 129"/>
              <a:gd name="T90" fmla="*/ 92 w 160"/>
              <a:gd name="T91" fmla="*/ 14 h 129"/>
              <a:gd name="T92" fmla="*/ 92 w 160"/>
              <a:gd name="T93" fmla="*/ 9 h 129"/>
              <a:gd name="T94" fmla="*/ 90 w 160"/>
              <a:gd name="T95" fmla="*/ 5 h 129"/>
              <a:gd name="T96" fmla="*/ 87 w 160"/>
              <a:gd name="T97" fmla="*/ 2 h 129"/>
              <a:gd name="T98" fmla="*/ 84 w 160"/>
              <a:gd name="T99" fmla="*/ 0 h 129"/>
              <a:gd name="T100" fmla="*/ 79 w 160"/>
              <a:gd name="T101" fmla="*/ 0 h 129"/>
              <a:gd name="T102" fmla="*/ 29 w 160"/>
              <a:gd name="T103" fmla="*/ 113 h 129"/>
              <a:gd name="T104" fmla="*/ 26 w 160"/>
              <a:gd name="T105" fmla="*/ 114 h 129"/>
              <a:gd name="T106" fmla="*/ 25 w 160"/>
              <a:gd name="T107" fmla="*/ 117 h 129"/>
              <a:gd name="T108" fmla="*/ 25 w 160"/>
              <a:gd name="T109" fmla="*/ 126 h 129"/>
              <a:gd name="T110" fmla="*/ 27 w 160"/>
              <a:gd name="T111" fmla="*/ 128 h 129"/>
              <a:gd name="T112" fmla="*/ 133 w 160"/>
              <a:gd name="T113" fmla="*/ 129 h 129"/>
              <a:gd name="T114" fmla="*/ 135 w 160"/>
              <a:gd name="T115" fmla="*/ 127 h 129"/>
              <a:gd name="T116" fmla="*/ 137 w 160"/>
              <a:gd name="T117" fmla="*/ 125 h 129"/>
              <a:gd name="T118" fmla="*/ 136 w 160"/>
              <a:gd name="T119" fmla="*/ 115 h 129"/>
              <a:gd name="T120" fmla="*/ 134 w 160"/>
              <a:gd name="T121" fmla="*/ 113 h 129"/>
              <a:gd name="T122" fmla="*/ 29 w 160"/>
              <a:gd name="T123" fmla="*/ 113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29">
                <a:moveTo>
                  <a:pt x="79" y="0"/>
                </a:moveTo>
                <a:lnTo>
                  <a:pt x="76" y="1"/>
                </a:lnTo>
                <a:lnTo>
                  <a:pt x="74" y="2"/>
                </a:lnTo>
                <a:lnTo>
                  <a:pt x="72" y="3"/>
                </a:lnTo>
                <a:lnTo>
                  <a:pt x="71" y="5"/>
                </a:lnTo>
                <a:lnTo>
                  <a:pt x="70" y="7"/>
                </a:lnTo>
                <a:lnTo>
                  <a:pt x="69" y="10"/>
                </a:lnTo>
                <a:lnTo>
                  <a:pt x="68" y="12"/>
                </a:lnTo>
                <a:lnTo>
                  <a:pt x="69" y="15"/>
                </a:lnTo>
                <a:lnTo>
                  <a:pt x="70" y="17"/>
                </a:lnTo>
                <a:lnTo>
                  <a:pt x="71" y="20"/>
                </a:lnTo>
                <a:lnTo>
                  <a:pt x="73" y="21"/>
                </a:lnTo>
                <a:lnTo>
                  <a:pt x="53" y="57"/>
                </a:lnTo>
                <a:lnTo>
                  <a:pt x="51" y="59"/>
                </a:lnTo>
                <a:lnTo>
                  <a:pt x="50" y="60"/>
                </a:lnTo>
                <a:lnTo>
                  <a:pt x="49" y="61"/>
                </a:lnTo>
                <a:lnTo>
                  <a:pt x="47" y="61"/>
                </a:lnTo>
                <a:lnTo>
                  <a:pt x="46" y="61"/>
                </a:lnTo>
                <a:lnTo>
                  <a:pt x="45" y="61"/>
                </a:lnTo>
                <a:lnTo>
                  <a:pt x="43" y="61"/>
                </a:lnTo>
                <a:lnTo>
                  <a:pt x="41" y="60"/>
                </a:lnTo>
                <a:lnTo>
                  <a:pt x="23" y="49"/>
                </a:lnTo>
                <a:lnTo>
                  <a:pt x="24" y="47"/>
                </a:lnTo>
                <a:lnTo>
                  <a:pt x="25" y="44"/>
                </a:lnTo>
                <a:lnTo>
                  <a:pt x="24" y="42"/>
                </a:lnTo>
                <a:lnTo>
                  <a:pt x="23" y="40"/>
                </a:lnTo>
                <a:lnTo>
                  <a:pt x="22" y="38"/>
                </a:lnTo>
                <a:lnTo>
                  <a:pt x="21" y="36"/>
                </a:lnTo>
                <a:lnTo>
                  <a:pt x="19" y="34"/>
                </a:lnTo>
                <a:lnTo>
                  <a:pt x="17" y="33"/>
                </a:lnTo>
                <a:lnTo>
                  <a:pt x="14" y="32"/>
                </a:lnTo>
                <a:lnTo>
                  <a:pt x="12" y="32"/>
                </a:lnTo>
                <a:lnTo>
                  <a:pt x="10" y="33"/>
                </a:lnTo>
                <a:lnTo>
                  <a:pt x="8" y="34"/>
                </a:lnTo>
                <a:lnTo>
                  <a:pt x="6" y="34"/>
                </a:lnTo>
                <a:lnTo>
                  <a:pt x="4" y="36"/>
                </a:lnTo>
                <a:lnTo>
                  <a:pt x="2" y="38"/>
                </a:lnTo>
                <a:lnTo>
                  <a:pt x="2" y="40"/>
                </a:lnTo>
                <a:lnTo>
                  <a:pt x="1" y="42"/>
                </a:lnTo>
                <a:lnTo>
                  <a:pt x="0" y="44"/>
                </a:lnTo>
                <a:lnTo>
                  <a:pt x="0" y="46"/>
                </a:lnTo>
                <a:lnTo>
                  <a:pt x="1" y="49"/>
                </a:lnTo>
                <a:lnTo>
                  <a:pt x="2" y="51"/>
                </a:lnTo>
                <a:lnTo>
                  <a:pt x="4" y="53"/>
                </a:lnTo>
                <a:lnTo>
                  <a:pt x="6" y="54"/>
                </a:lnTo>
                <a:lnTo>
                  <a:pt x="8" y="55"/>
                </a:lnTo>
                <a:lnTo>
                  <a:pt x="10" y="56"/>
                </a:lnTo>
                <a:lnTo>
                  <a:pt x="12" y="56"/>
                </a:lnTo>
                <a:lnTo>
                  <a:pt x="14" y="56"/>
                </a:lnTo>
                <a:lnTo>
                  <a:pt x="33" y="104"/>
                </a:lnTo>
                <a:lnTo>
                  <a:pt x="129" y="104"/>
                </a:lnTo>
                <a:lnTo>
                  <a:pt x="147" y="56"/>
                </a:lnTo>
                <a:lnTo>
                  <a:pt x="148" y="56"/>
                </a:lnTo>
                <a:lnTo>
                  <a:pt x="151" y="56"/>
                </a:lnTo>
                <a:lnTo>
                  <a:pt x="153" y="55"/>
                </a:lnTo>
                <a:lnTo>
                  <a:pt x="155" y="54"/>
                </a:lnTo>
                <a:lnTo>
                  <a:pt x="157" y="53"/>
                </a:lnTo>
                <a:lnTo>
                  <a:pt x="158" y="51"/>
                </a:lnTo>
                <a:lnTo>
                  <a:pt x="160" y="49"/>
                </a:lnTo>
                <a:lnTo>
                  <a:pt x="160" y="47"/>
                </a:lnTo>
                <a:lnTo>
                  <a:pt x="160" y="44"/>
                </a:lnTo>
                <a:lnTo>
                  <a:pt x="160" y="42"/>
                </a:lnTo>
                <a:lnTo>
                  <a:pt x="160" y="40"/>
                </a:lnTo>
                <a:lnTo>
                  <a:pt x="158" y="38"/>
                </a:lnTo>
                <a:lnTo>
                  <a:pt x="157" y="36"/>
                </a:lnTo>
                <a:lnTo>
                  <a:pt x="155" y="34"/>
                </a:lnTo>
                <a:lnTo>
                  <a:pt x="153" y="33"/>
                </a:lnTo>
                <a:lnTo>
                  <a:pt x="150" y="32"/>
                </a:lnTo>
                <a:lnTo>
                  <a:pt x="148" y="32"/>
                </a:lnTo>
                <a:lnTo>
                  <a:pt x="146" y="33"/>
                </a:lnTo>
                <a:lnTo>
                  <a:pt x="144" y="34"/>
                </a:lnTo>
                <a:lnTo>
                  <a:pt x="142" y="35"/>
                </a:lnTo>
                <a:lnTo>
                  <a:pt x="140" y="36"/>
                </a:lnTo>
                <a:lnTo>
                  <a:pt x="138" y="38"/>
                </a:lnTo>
                <a:lnTo>
                  <a:pt x="137" y="40"/>
                </a:lnTo>
                <a:lnTo>
                  <a:pt x="137" y="42"/>
                </a:lnTo>
                <a:lnTo>
                  <a:pt x="137" y="44"/>
                </a:lnTo>
                <a:lnTo>
                  <a:pt x="137" y="47"/>
                </a:lnTo>
                <a:lnTo>
                  <a:pt x="137" y="49"/>
                </a:lnTo>
                <a:lnTo>
                  <a:pt x="119" y="60"/>
                </a:lnTo>
                <a:lnTo>
                  <a:pt x="118" y="61"/>
                </a:lnTo>
                <a:lnTo>
                  <a:pt x="117" y="61"/>
                </a:lnTo>
                <a:lnTo>
                  <a:pt x="115" y="61"/>
                </a:lnTo>
                <a:lnTo>
                  <a:pt x="113" y="61"/>
                </a:lnTo>
                <a:lnTo>
                  <a:pt x="112" y="61"/>
                </a:lnTo>
                <a:lnTo>
                  <a:pt x="111" y="60"/>
                </a:lnTo>
                <a:lnTo>
                  <a:pt x="109" y="59"/>
                </a:lnTo>
                <a:lnTo>
                  <a:pt x="109" y="57"/>
                </a:lnTo>
                <a:lnTo>
                  <a:pt x="88" y="21"/>
                </a:lnTo>
                <a:lnTo>
                  <a:pt x="90" y="19"/>
                </a:lnTo>
                <a:lnTo>
                  <a:pt x="91" y="17"/>
                </a:lnTo>
                <a:lnTo>
                  <a:pt x="92" y="14"/>
                </a:lnTo>
                <a:lnTo>
                  <a:pt x="92" y="11"/>
                </a:lnTo>
                <a:lnTo>
                  <a:pt x="92" y="9"/>
                </a:lnTo>
                <a:lnTo>
                  <a:pt x="91" y="7"/>
                </a:lnTo>
                <a:lnTo>
                  <a:pt x="90" y="5"/>
                </a:lnTo>
                <a:lnTo>
                  <a:pt x="89" y="4"/>
                </a:lnTo>
                <a:lnTo>
                  <a:pt x="87" y="2"/>
                </a:lnTo>
                <a:lnTo>
                  <a:pt x="86" y="1"/>
                </a:lnTo>
                <a:lnTo>
                  <a:pt x="84" y="0"/>
                </a:lnTo>
                <a:lnTo>
                  <a:pt x="81" y="0"/>
                </a:lnTo>
                <a:lnTo>
                  <a:pt x="79" y="0"/>
                </a:lnTo>
                <a:lnTo>
                  <a:pt x="79" y="0"/>
                </a:lnTo>
                <a:close/>
                <a:moveTo>
                  <a:pt x="29" y="113"/>
                </a:moveTo>
                <a:lnTo>
                  <a:pt x="27" y="113"/>
                </a:lnTo>
                <a:lnTo>
                  <a:pt x="26" y="114"/>
                </a:lnTo>
                <a:lnTo>
                  <a:pt x="25" y="115"/>
                </a:lnTo>
                <a:lnTo>
                  <a:pt x="25" y="117"/>
                </a:lnTo>
                <a:lnTo>
                  <a:pt x="25" y="125"/>
                </a:lnTo>
                <a:lnTo>
                  <a:pt x="25" y="126"/>
                </a:lnTo>
                <a:lnTo>
                  <a:pt x="26" y="127"/>
                </a:lnTo>
                <a:lnTo>
                  <a:pt x="27" y="128"/>
                </a:lnTo>
                <a:lnTo>
                  <a:pt x="29" y="129"/>
                </a:lnTo>
                <a:lnTo>
                  <a:pt x="133" y="129"/>
                </a:lnTo>
                <a:lnTo>
                  <a:pt x="134" y="128"/>
                </a:lnTo>
                <a:lnTo>
                  <a:pt x="135" y="127"/>
                </a:lnTo>
                <a:lnTo>
                  <a:pt x="136" y="126"/>
                </a:lnTo>
                <a:lnTo>
                  <a:pt x="137" y="125"/>
                </a:lnTo>
                <a:lnTo>
                  <a:pt x="137" y="117"/>
                </a:lnTo>
                <a:lnTo>
                  <a:pt x="136" y="115"/>
                </a:lnTo>
                <a:lnTo>
                  <a:pt x="135" y="114"/>
                </a:lnTo>
                <a:lnTo>
                  <a:pt x="134" y="113"/>
                </a:lnTo>
                <a:lnTo>
                  <a:pt x="133" y="113"/>
                </a:lnTo>
                <a:lnTo>
                  <a:pt x="29" y="113"/>
                </a:lnTo>
                <a:lnTo>
                  <a:pt x="29" y="1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DF310A8B-66A4-7BFD-F122-49B2FE34B4AD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5805488"/>
            <a:ext cx="254000" cy="200025"/>
          </a:xfrm>
          <a:custGeom>
            <a:avLst/>
            <a:gdLst>
              <a:gd name="T0" fmla="*/ 132 w 160"/>
              <a:gd name="T1" fmla="*/ 21 h 126"/>
              <a:gd name="T2" fmla="*/ 127 w 160"/>
              <a:gd name="T3" fmla="*/ 24 h 126"/>
              <a:gd name="T4" fmla="*/ 124 w 160"/>
              <a:gd name="T5" fmla="*/ 22 h 126"/>
              <a:gd name="T6" fmla="*/ 122 w 160"/>
              <a:gd name="T7" fmla="*/ 19 h 126"/>
              <a:gd name="T8" fmla="*/ 122 w 160"/>
              <a:gd name="T9" fmla="*/ 16 h 126"/>
              <a:gd name="T10" fmla="*/ 37 w 160"/>
              <a:gd name="T11" fmla="*/ 24 h 126"/>
              <a:gd name="T12" fmla="*/ 31 w 160"/>
              <a:gd name="T13" fmla="*/ 27 h 126"/>
              <a:gd name="T14" fmla="*/ 0 w 160"/>
              <a:gd name="T15" fmla="*/ 58 h 126"/>
              <a:gd name="T16" fmla="*/ 1 w 160"/>
              <a:gd name="T17" fmla="*/ 62 h 126"/>
              <a:gd name="T18" fmla="*/ 5 w 160"/>
              <a:gd name="T19" fmla="*/ 63 h 126"/>
              <a:gd name="T20" fmla="*/ 25 w 160"/>
              <a:gd name="T21" fmla="*/ 72 h 126"/>
              <a:gd name="T22" fmla="*/ 24 w 160"/>
              <a:gd name="T23" fmla="*/ 75 h 126"/>
              <a:gd name="T24" fmla="*/ 25 w 160"/>
              <a:gd name="T25" fmla="*/ 78 h 126"/>
              <a:gd name="T26" fmla="*/ 82 w 160"/>
              <a:gd name="T27" fmla="*/ 74 h 126"/>
              <a:gd name="T28" fmla="*/ 80 w 160"/>
              <a:gd name="T29" fmla="*/ 58 h 126"/>
              <a:gd name="T30" fmla="*/ 47 w 160"/>
              <a:gd name="T31" fmla="*/ 25 h 126"/>
              <a:gd name="T32" fmla="*/ 40 w 160"/>
              <a:gd name="T33" fmla="*/ 24 h 126"/>
              <a:gd name="T34" fmla="*/ 73 w 160"/>
              <a:gd name="T35" fmla="*/ 0 h 126"/>
              <a:gd name="T36" fmla="*/ 72 w 160"/>
              <a:gd name="T37" fmla="*/ 3 h 126"/>
              <a:gd name="T38" fmla="*/ 72 w 160"/>
              <a:gd name="T39" fmla="*/ 22 h 126"/>
              <a:gd name="T40" fmla="*/ 73 w 160"/>
              <a:gd name="T41" fmla="*/ 25 h 126"/>
              <a:gd name="T42" fmla="*/ 88 w 160"/>
              <a:gd name="T43" fmla="*/ 65 h 126"/>
              <a:gd name="T44" fmla="*/ 94 w 160"/>
              <a:gd name="T45" fmla="*/ 84 h 126"/>
              <a:gd name="T46" fmla="*/ 106 w 160"/>
              <a:gd name="T47" fmla="*/ 99 h 126"/>
              <a:gd name="T48" fmla="*/ 78 w 160"/>
              <a:gd name="T49" fmla="*/ 105 h 126"/>
              <a:gd name="T50" fmla="*/ 35 w 160"/>
              <a:gd name="T51" fmla="*/ 111 h 126"/>
              <a:gd name="T52" fmla="*/ 2 w 160"/>
              <a:gd name="T53" fmla="*/ 118 h 126"/>
              <a:gd name="T54" fmla="*/ 0 w 160"/>
              <a:gd name="T55" fmla="*/ 122 h 126"/>
              <a:gd name="T56" fmla="*/ 3 w 160"/>
              <a:gd name="T57" fmla="*/ 126 h 126"/>
              <a:gd name="T58" fmla="*/ 132 w 160"/>
              <a:gd name="T59" fmla="*/ 126 h 126"/>
              <a:gd name="T60" fmla="*/ 140 w 160"/>
              <a:gd name="T61" fmla="*/ 124 h 126"/>
              <a:gd name="T62" fmla="*/ 148 w 160"/>
              <a:gd name="T63" fmla="*/ 120 h 126"/>
              <a:gd name="T64" fmla="*/ 154 w 160"/>
              <a:gd name="T65" fmla="*/ 115 h 126"/>
              <a:gd name="T66" fmla="*/ 158 w 160"/>
              <a:gd name="T67" fmla="*/ 107 h 126"/>
              <a:gd name="T68" fmla="*/ 160 w 160"/>
              <a:gd name="T69" fmla="*/ 99 h 126"/>
              <a:gd name="T70" fmla="*/ 157 w 160"/>
              <a:gd name="T71" fmla="*/ 86 h 126"/>
              <a:gd name="T72" fmla="*/ 150 w 160"/>
              <a:gd name="T73" fmla="*/ 76 h 126"/>
              <a:gd name="T74" fmla="*/ 118 w 160"/>
              <a:gd name="T75" fmla="*/ 59 h 126"/>
              <a:gd name="T76" fmla="*/ 112 w 160"/>
              <a:gd name="T77" fmla="*/ 52 h 126"/>
              <a:gd name="T78" fmla="*/ 128 w 160"/>
              <a:gd name="T79" fmla="*/ 39 h 126"/>
              <a:gd name="T80" fmla="*/ 137 w 160"/>
              <a:gd name="T81" fmla="*/ 47 h 126"/>
              <a:gd name="T82" fmla="*/ 148 w 160"/>
              <a:gd name="T83" fmla="*/ 47 h 126"/>
              <a:gd name="T84" fmla="*/ 154 w 160"/>
              <a:gd name="T85" fmla="*/ 45 h 126"/>
              <a:gd name="T86" fmla="*/ 159 w 160"/>
              <a:gd name="T87" fmla="*/ 34 h 126"/>
              <a:gd name="T88" fmla="*/ 158 w 160"/>
              <a:gd name="T89" fmla="*/ 28 h 126"/>
              <a:gd name="T90" fmla="*/ 136 w 160"/>
              <a:gd name="T91" fmla="*/ 1 h 126"/>
              <a:gd name="T92" fmla="*/ 74 w 160"/>
              <a:gd name="T93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26">
                <a:moveTo>
                  <a:pt x="122" y="16"/>
                </a:moveTo>
                <a:lnTo>
                  <a:pt x="133" y="19"/>
                </a:lnTo>
                <a:lnTo>
                  <a:pt x="132" y="21"/>
                </a:lnTo>
                <a:lnTo>
                  <a:pt x="131" y="22"/>
                </a:lnTo>
                <a:lnTo>
                  <a:pt x="129" y="23"/>
                </a:lnTo>
                <a:lnTo>
                  <a:pt x="127" y="24"/>
                </a:lnTo>
                <a:lnTo>
                  <a:pt x="126" y="24"/>
                </a:lnTo>
                <a:lnTo>
                  <a:pt x="125" y="23"/>
                </a:lnTo>
                <a:lnTo>
                  <a:pt x="124" y="22"/>
                </a:lnTo>
                <a:lnTo>
                  <a:pt x="123" y="22"/>
                </a:lnTo>
                <a:lnTo>
                  <a:pt x="122" y="20"/>
                </a:lnTo>
                <a:lnTo>
                  <a:pt x="122" y="19"/>
                </a:lnTo>
                <a:lnTo>
                  <a:pt x="122" y="18"/>
                </a:lnTo>
                <a:lnTo>
                  <a:pt x="122" y="16"/>
                </a:lnTo>
                <a:lnTo>
                  <a:pt x="122" y="16"/>
                </a:lnTo>
                <a:lnTo>
                  <a:pt x="122" y="16"/>
                </a:lnTo>
                <a:close/>
                <a:moveTo>
                  <a:pt x="40" y="24"/>
                </a:moveTo>
                <a:lnTo>
                  <a:pt x="37" y="24"/>
                </a:lnTo>
                <a:lnTo>
                  <a:pt x="35" y="25"/>
                </a:lnTo>
                <a:lnTo>
                  <a:pt x="33" y="26"/>
                </a:lnTo>
                <a:lnTo>
                  <a:pt x="31" y="27"/>
                </a:lnTo>
                <a:lnTo>
                  <a:pt x="1" y="56"/>
                </a:lnTo>
                <a:lnTo>
                  <a:pt x="1" y="57"/>
                </a:lnTo>
                <a:lnTo>
                  <a:pt x="0" y="58"/>
                </a:lnTo>
                <a:lnTo>
                  <a:pt x="0" y="59"/>
                </a:lnTo>
                <a:lnTo>
                  <a:pt x="0" y="61"/>
                </a:lnTo>
                <a:lnTo>
                  <a:pt x="1" y="62"/>
                </a:lnTo>
                <a:lnTo>
                  <a:pt x="2" y="63"/>
                </a:lnTo>
                <a:lnTo>
                  <a:pt x="3" y="63"/>
                </a:lnTo>
                <a:lnTo>
                  <a:pt x="5" y="63"/>
                </a:lnTo>
                <a:lnTo>
                  <a:pt x="48" y="55"/>
                </a:lnTo>
                <a:lnTo>
                  <a:pt x="48" y="55"/>
                </a:lnTo>
                <a:lnTo>
                  <a:pt x="25" y="72"/>
                </a:lnTo>
                <a:lnTo>
                  <a:pt x="24" y="73"/>
                </a:lnTo>
                <a:lnTo>
                  <a:pt x="24" y="74"/>
                </a:lnTo>
                <a:lnTo>
                  <a:pt x="24" y="75"/>
                </a:lnTo>
                <a:lnTo>
                  <a:pt x="24" y="76"/>
                </a:lnTo>
                <a:lnTo>
                  <a:pt x="25" y="77"/>
                </a:lnTo>
                <a:lnTo>
                  <a:pt x="25" y="78"/>
                </a:lnTo>
                <a:lnTo>
                  <a:pt x="27" y="79"/>
                </a:lnTo>
                <a:lnTo>
                  <a:pt x="84" y="79"/>
                </a:lnTo>
                <a:lnTo>
                  <a:pt x="82" y="74"/>
                </a:lnTo>
                <a:lnTo>
                  <a:pt x="81" y="69"/>
                </a:lnTo>
                <a:lnTo>
                  <a:pt x="80" y="64"/>
                </a:lnTo>
                <a:lnTo>
                  <a:pt x="80" y="58"/>
                </a:lnTo>
                <a:lnTo>
                  <a:pt x="80" y="48"/>
                </a:lnTo>
                <a:lnTo>
                  <a:pt x="50" y="26"/>
                </a:lnTo>
                <a:lnTo>
                  <a:pt x="47" y="25"/>
                </a:lnTo>
                <a:lnTo>
                  <a:pt x="45" y="24"/>
                </a:lnTo>
                <a:lnTo>
                  <a:pt x="43" y="24"/>
                </a:lnTo>
                <a:lnTo>
                  <a:pt x="40" y="24"/>
                </a:lnTo>
                <a:lnTo>
                  <a:pt x="40" y="24"/>
                </a:lnTo>
                <a:close/>
                <a:moveTo>
                  <a:pt x="74" y="0"/>
                </a:moveTo>
                <a:lnTo>
                  <a:pt x="73" y="0"/>
                </a:lnTo>
                <a:lnTo>
                  <a:pt x="72" y="1"/>
                </a:lnTo>
                <a:lnTo>
                  <a:pt x="72" y="2"/>
                </a:lnTo>
                <a:lnTo>
                  <a:pt x="72" y="3"/>
                </a:lnTo>
                <a:lnTo>
                  <a:pt x="88" y="16"/>
                </a:lnTo>
                <a:lnTo>
                  <a:pt x="73" y="22"/>
                </a:lnTo>
                <a:lnTo>
                  <a:pt x="72" y="22"/>
                </a:lnTo>
                <a:lnTo>
                  <a:pt x="72" y="24"/>
                </a:lnTo>
                <a:lnTo>
                  <a:pt x="72" y="24"/>
                </a:lnTo>
                <a:lnTo>
                  <a:pt x="73" y="25"/>
                </a:lnTo>
                <a:lnTo>
                  <a:pt x="88" y="32"/>
                </a:lnTo>
                <a:lnTo>
                  <a:pt x="88" y="58"/>
                </a:lnTo>
                <a:lnTo>
                  <a:pt x="88" y="65"/>
                </a:lnTo>
                <a:lnTo>
                  <a:pt x="90" y="71"/>
                </a:lnTo>
                <a:lnTo>
                  <a:pt x="92" y="78"/>
                </a:lnTo>
                <a:lnTo>
                  <a:pt x="94" y="84"/>
                </a:lnTo>
                <a:lnTo>
                  <a:pt x="98" y="89"/>
                </a:lnTo>
                <a:lnTo>
                  <a:pt x="102" y="94"/>
                </a:lnTo>
                <a:lnTo>
                  <a:pt x="106" y="99"/>
                </a:lnTo>
                <a:lnTo>
                  <a:pt x="112" y="103"/>
                </a:lnTo>
                <a:lnTo>
                  <a:pt x="94" y="103"/>
                </a:lnTo>
                <a:lnTo>
                  <a:pt x="78" y="105"/>
                </a:lnTo>
                <a:lnTo>
                  <a:pt x="62" y="107"/>
                </a:lnTo>
                <a:lnTo>
                  <a:pt x="47" y="109"/>
                </a:lnTo>
                <a:lnTo>
                  <a:pt x="35" y="111"/>
                </a:lnTo>
                <a:lnTo>
                  <a:pt x="23" y="113"/>
                </a:lnTo>
                <a:lnTo>
                  <a:pt x="3" y="118"/>
                </a:lnTo>
                <a:lnTo>
                  <a:pt x="2" y="118"/>
                </a:lnTo>
                <a:lnTo>
                  <a:pt x="1" y="119"/>
                </a:lnTo>
                <a:lnTo>
                  <a:pt x="0" y="121"/>
                </a:lnTo>
                <a:lnTo>
                  <a:pt x="0" y="122"/>
                </a:lnTo>
                <a:lnTo>
                  <a:pt x="0" y="124"/>
                </a:lnTo>
                <a:lnTo>
                  <a:pt x="1" y="125"/>
                </a:lnTo>
                <a:lnTo>
                  <a:pt x="3" y="126"/>
                </a:lnTo>
                <a:lnTo>
                  <a:pt x="4" y="126"/>
                </a:lnTo>
                <a:lnTo>
                  <a:pt x="129" y="126"/>
                </a:lnTo>
                <a:lnTo>
                  <a:pt x="132" y="126"/>
                </a:lnTo>
                <a:lnTo>
                  <a:pt x="135" y="126"/>
                </a:lnTo>
                <a:lnTo>
                  <a:pt x="138" y="125"/>
                </a:lnTo>
                <a:lnTo>
                  <a:pt x="140" y="124"/>
                </a:lnTo>
                <a:lnTo>
                  <a:pt x="143" y="123"/>
                </a:lnTo>
                <a:lnTo>
                  <a:pt x="145" y="122"/>
                </a:lnTo>
                <a:lnTo>
                  <a:pt x="148" y="120"/>
                </a:lnTo>
                <a:lnTo>
                  <a:pt x="150" y="119"/>
                </a:lnTo>
                <a:lnTo>
                  <a:pt x="152" y="117"/>
                </a:lnTo>
                <a:lnTo>
                  <a:pt x="154" y="115"/>
                </a:lnTo>
                <a:lnTo>
                  <a:pt x="155" y="112"/>
                </a:lnTo>
                <a:lnTo>
                  <a:pt x="157" y="110"/>
                </a:lnTo>
                <a:lnTo>
                  <a:pt x="158" y="107"/>
                </a:lnTo>
                <a:lnTo>
                  <a:pt x="159" y="105"/>
                </a:lnTo>
                <a:lnTo>
                  <a:pt x="159" y="102"/>
                </a:lnTo>
                <a:lnTo>
                  <a:pt x="160" y="99"/>
                </a:lnTo>
                <a:lnTo>
                  <a:pt x="159" y="95"/>
                </a:lnTo>
                <a:lnTo>
                  <a:pt x="159" y="90"/>
                </a:lnTo>
                <a:lnTo>
                  <a:pt x="157" y="86"/>
                </a:lnTo>
                <a:lnTo>
                  <a:pt x="156" y="83"/>
                </a:lnTo>
                <a:lnTo>
                  <a:pt x="153" y="79"/>
                </a:lnTo>
                <a:lnTo>
                  <a:pt x="150" y="76"/>
                </a:lnTo>
                <a:lnTo>
                  <a:pt x="147" y="74"/>
                </a:lnTo>
                <a:lnTo>
                  <a:pt x="143" y="71"/>
                </a:lnTo>
                <a:lnTo>
                  <a:pt x="118" y="59"/>
                </a:lnTo>
                <a:lnTo>
                  <a:pt x="116" y="57"/>
                </a:lnTo>
                <a:lnTo>
                  <a:pt x="114" y="55"/>
                </a:lnTo>
                <a:lnTo>
                  <a:pt x="112" y="52"/>
                </a:lnTo>
                <a:lnTo>
                  <a:pt x="112" y="48"/>
                </a:lnTo>
                <a:lnTo>
                  <a:pt x="112" y="39"/>
                </a:lnTo>
                <a:lnTo>
                  <a:pt x="128" y="39"/>
                </a:lnTo>
                <a:lnTo>
                  <a:pt x="135" y="45"/>
                </a:lnTo>
                <a:lnTo>
                  <a:pt x="136" y="46"/>
                </a:lnTo>
                <a:lnTo>
                  <a:pt x="137" y="47"/>
                </a:lnTo>
                <a:lnTo>
                  <a:pt x="139" y="47"/>
                </a:lnTo>
                <a:lnTo>
                  <a:pt x="140" y="47"/>
                </a:lnTo>
                <a:lnTo>
                  <a:pt x="148" y="47"/>
                </a:lnTo>
                <a:lnTo>
                  <a:pt x="150" y="47"/>
                </a:lnTo>
                <a:lnTo>
                  <a:pt x="152" y="46"/>
                </a:lnTo>
                <a:lnTo>
                  <a:pt x="154" y="45"/>
                </a:lnTo>
                <a:lnTo>
                  <a:pt x="155" y="43"/>
                </a:lnTo>
                <a:lnTo>
                  <a:pt x="159" y="36"/>
                </a:lnTo>
                <a:lnTo>
                  <a:pt x="159" y="34"/>
                </a:lnTo>
                <a:lnTo>
                  <a:pt x="160" y="32"/>
                </a:lnTo>
                <a:lnTo>
                  <a:pt x="159" y="30"/>
                </a:lnTo>
                <a:lnTo>
                  <a:pt x="158" y="28"/>
                </a:lnTo>
                <a:lnTo>
                  <a:pt x="139" y="3"/>
                </a:lnTo>
                <a:lnTo>
                  <a:pt x="138" y="2"/>
                </a:lnTo>
                <a:lnTo>
                  <a:pt x="136" y="1"/>
                </a:lnTo>
                <a:lnTo>
                  <a:pt x="135" y="0"/>
                </a:lnTo>
                <a:lnTo>
                  <a:pt x="133" y="0"/>
                </a:lnTo>
                <a:lnTo>
                  <a:pt x="74" y="0"/>
                </a:lnTo>
                <a:lnTo>
                  <a:pt x="7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93CD5E1F-5818-DAA9-9FFD-31A148295FAD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5792788"/>
            <a:ext cx="254000" cy="225425"/>
          </a:xfrm>
          <a:custGeom>
            <a:avLst/>
            <a:gdLst>
              <a:gd name="T0" fmla="*/ 55 w 160"/>
              <a:gd name="T1" fmla="*/ 57 h 142"/>
              <a:gd name="T2" fmla="*/ 53 w 160"/>
              <a:gd name="T3" fmla="*/ 63 h 142"/>
              <a:gd name="T4" fmla="*/ 57 w 160"/>
              <a:gd name="T5" fmla="*/ 70 h 142"/>
              <a:gd name="T6" fmla="*/ 65 w 160"/>
              <a:gd name="T7" fmla="*/ 70 h 142"/>
              <a:gd name="T8" fmla="*/ 126 w 160"/>
              <a:gd name="T9" fmla="*/ 46 h 142"/>
              <a:gd name="T10" fmla="*/ 144 w 160"/>
              <a:gd name="T11" fmla="*/ 56 h 142"/>
              <a:gd name="T12" fmla="*/ 147 w 160"/>
              <a:gd name="T13" fmla="*/ 62 h 142"/>
              <a:gd name="T14" fmla="*/ 142 w 160"/>
              <a:gd name="T15" fmla="*/ 71 h 142"/>
              <a:gd name="T16" fmla="*/ 127 w 160"/>
              <a:gd name="T17" fmla="*/ 78 h 142"/>
              <a:gd name="T18" fmla="*/ 80 w 160"/>
              <a:gd name="T19" fmla="*/ 84 h 142"/>
              <a:gd name="T20" fmla="*/ 33 w 160"/>
              <a:gd name="T21" fmla="*/ 78 h 142"/>
              <a:gd name="T22" fmla="*/ 18 w 160"/>
              <a:gd name="T23" fmla="*/ 71 h 142"/>
              <a:gd name="T24" fmla="*/ 13 w 160"/>
              <a:gd name="T25" fmla="*/ 62 h 142"/>
              <a:gd name="T26" fmla="*/ 18 w 160"/>
              <a:gd name="T27" fmla="*/ 54 h 142"/>
              <a:gd name="T28" fmla="*/ 33 w 160"/>
              <a:gd name="T29" fmla="*/ 46 h 142"/>
              <a:gd name="T30" fmla="*/ 80 w 160"/>
              <a:gd name="T31" fmla="*/ 40 h 142"/>
              <a:gd name="T32" fmla="*/ 148 w 160"/>
              <a:gd name="T33" fmla="*/ 1 h 142"/>
              <a:gd name="T34" fmla="*/ 80 w 160"/>
              <a:gd name="T35" fmla="*/ 27 h 142"/>
              <a:gd name="T36" fmla="*/ 49 w 160"/>
              <a:gd name="T37" fmla="*/ 29 h 142"/>
              <a:gd name="T38" fmla="*/ 23 w 160"/>
              <a:gd name="T39" fmla="*/ 37 h 142"/>
              <a:gd name="T40" fmla="*/ 6 w 160"/>
              <a:gd name="T41" fmla="*/ 48 h 142"/>
              <a:gd name="T42" fmla="*/ 0 w 160"/>
              <a:gd name="T43" fmla="*/ 62 h 142"/>
              <a:gd name="T44" fmla="*/ 3 w 160"/>
              <a:gd name="T45" fmla="*/ 116 h 142"/>
              <a:gd name="T46" fmla="*/ 14 w 160"/>
              <a:gd name="T47" fmla="*/ 126 h 142"/>
              <a:gd name="T48" fmla="*/ 18 w 160"/>
              <a:gd name="T49" fmla="*/ 99 h 142"/>
              <a:gd name="T50" fmla="*/ 22 w 160"/>
              <a:gd name="T51" fmla="*/ 94 h 142"/>
              <a:gd name="T52" fmla="*/ 30 w 160"/>
              <a:gd name="T53" fmla="*/ 94 h 142"/>
              <a:gd name="T54" fmla="*/ 35 w 160"/>
              <a:gd name="T55" fmla="*/ 98 h 142"/>
              <a:gd name="T56" fmla="*/ 44 w 160"/>
              <a:gd name="T57" fmla="*/ 139 h 142"/>
              <a:gd name="T58" fmla="*/ 71 w 160"/>
              <a:gd name="T59" fmla="*/ 111 h 142"/>
              <a:gd name="T60" fmla="*/ 73 w 160"/>
              <a:gd name="T61" fmla="*/ 106 h 142"/>
              <a:gd name="T62" fmla="*/ 81 w 160"/>
              <a:gd name="T63" fmla="*/ 102 h 142"/>
              <a:gd name="T64" fmla="*/ 87 w 160"/>
              <a:gd name="T65" fmla="*/ 106 h 142"/>
              <a:gd name="T66" fmla="*/ 89 w 160"/>
              <a:gd name="T67" fmla="*/ 142 h 142"/>
              <a:gd name="T68" fmla="*/ 125 w 160"/>
              <a:gd name="T69" fmla="*/ 136 h 142"/>
              <a:gd name="T70" fmla="*/ 126 w 160"/>
              <a:gd name="T71" fmla="*/ 98 h 142"/>
              <a:gd name="T72" fmla="*/ 131 w 160"/>
              <a:gd name="T73" fmla="*/ 94 h 142"/>
              <a:gd name="T74" fmla="*/ 138 w 160"/>
              <a:gd name="T75" fmla="*/ 94 h 142"/>
              <a:gd name="T76" fmla="*/ 142 w 160"/>
              <a:gd name="T77" fmla="*/ 100 h 142"/>
              <a:gd name="T78" fmla="*/ 150 w 160"/>
              <a:gd name="T79" fmla="*/ 124 h 142"/>
              <a:gd name="T80" fmla="*/ 159 w 160"/>
              <a:gd name="T81" fmla="*/ 113 h 142"/>
              <a:gd name="T82" fmla="*/ 160 w 160"/>
              <a:gd name="T83" fmla="*/ 60 h 142"/>
              <a:gd name="T84" fmla="*/ 155 w 160"/>
              <a:gd name="T85" fmla="*/ 50 h 142"/>
              <a:gd name="T86" fmla="*/ 135 w 160"/>
              <a:gd name="T87" fmla="*/ 36 h 142"/>
              <a:gd name="T88" fmla="*/ 158 w 160"/>
              <a:gd name="T89" fmla="*/ 14 h 142"/>
              <a:gd name="T90" fmla="*/ 160 w 160"/>
              <a:gd name="T91" fmla="*/ 8 h 142"/>
              <a:gd name="T92" fmla="*/ 156 w 160"/>
              <a:gd name="T93" fmla="*/ 2 h 142"/>
              <a:gd name="T94" fmla="*/ 150 w 160"/>
              <a:gd name="T95" fmla="*/ 0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42">
                <a:moveTo>
                  <a:pt x="82" y="40"/>
                </a:moveTo>
                <a:lnTo>
                  <a:pt x="58" y="54"/>
                </a:lnTo>
                <a:lnTo>
                  <a:pt x="56" y="56"/>
                </a:lnTo>
                <a:lnTo>
                  <a:pt x="55" y="57"/>
                </a:lnTo>
                <a:lnTo>
                  <a:pt x="54" y="58"/>
                </a:lnTo>
                <a:lnTo>
                  <a:pt x="54" y="60"/>
                </a:lnTo>
                <a:lnTo>
                  <a:pt x="53" y="62"/>
                </a:lnTo>
                <a:lnTo>
                  <a:pt x="53" y="63"/>
                </a:lnTo>
                <a:lnTo>
                  <a:pt x="54" y="65"/>
                </a:lnTo>
                <a:lnTo>
                  <a:pt x="55" y="67"/>
                </a:lnTo>
                <a:lnTo>
                  <a:pt x="56" y="68"/>
                </a:lnTo>
                <a:lnTo>
                  <a:pt x="57" y="70"/>
                </a:lnTo>
                <a:lnTo>
                  <a:pt x="59" y="70"/>
                </a:lnTo>
                <a:lnTo>
                  <a:pt x="60" y="71"/>
                </a:lnTo>
                <a:lnTo>
                  <a:pt x="64" y="71"/>
                </a:lnTo>
                <a:lnTo>
                  <a:pt x="65" y="70"/>
                </a:lnTo>
                <a:lnTo>
                  <a:pt x="67" y="70"/>
                </a:lnTo>
                <a:lnTo>
                  <a:pt x="112" y="43"/>
                </a:lnTo>
                <a:lnTo>
                  <a:pt x="119" y="44"/>
                </a:lnTo>
                <a:lnTo>
                  <a:pt x="126" y="46"/>
                </a:lnTo>
                <a:lnTo>
                  <a:pt x="132" y="48"/>
                </a:lnTo>
                <a:lnTo>
                  <a:pt x="137" y="51"/>
                </a:lnTo>
                <a:lnTo>
                  <a:pt x="141" y="54"/>
                </a:lnTo>
                <a:lnTo>
                  <a:pt x="144" y="56"/>
                </a:lnTo>
                <a:lnTo>
                  <a:pt x="145" y="58"/>
                </a:lnTo>
                <a:lnTo>
                  <a:pt x="146" y="59"/>
                </a:lnTo>
                <a:lnTo>
                  <a:pt x="147" y="61"/>
                </a:lnTo>
                <a:lnTo>
                  <a:pt x="147" y="62"/>
                </a:lnTo>
                <a:lnTo>
                  <a:pt x="147" y="65"/>
                </a:lnTo>
                <a:lnTo>
                  <a:pt x="145" y="66"/>
                </a:lnTo>
                <a:lnTo>
                  <a:pt x="144" y="69"/>
                </a:lnTo>
                <a:lnTo>
                  <a:pt x="142" y="71"/>
                </a:lnTo>
                <a:lnTo>
                  <a:pt x="139" y="73"/>
                </a:lnTo>
                <a:lnTo>
                  <a:pt x="135" y="74"/>
                </a:lnTo>
                <a:lnTo>
                  <a:pt x="131" y="76"/>
                </a:lnTo>
                <a:lnTo>
                  <a:pt x="127" y="78"/>
                </a:lnTo>
                <a:lnTo>
                  <a:pt x="117" y="81"/>
                </a:lnTo>
                <a:lnTo>
                  <a:pt x="106" y="82"/>
                </a:lnTo>
                <a:lnTo>
                  <a:pt x="93" y="84"/>
                </a:lnTo>
                <a:lnTo>
                  <a:pt x="80" y="84"/>
                </a:lnTo>
                <a:lnTo>
                  <a:pt x="67" y="84"/>
                </a:lnTo>
                <a:lnTo>
                  <a:pt x="54" y="82"/>
                </a:lnTo>
                <a:lnTo>
                  <a:pt x="43" y="81"/>
                </a:lnTo>
                <a:lnTo>
                  <a:pt x="33" y="78"/>
                </a:lnTo>
                <a:lnTo>
                  <a:pt x="29" y="76"/>
                </a:lnTo>
                <a:lnTo>
                  <a:pt x="25" y="74"/>
                </a:lnTo>
                <a:lnTo>
                  <a:pt x="22" y="73"/>
                </a:lnTo>
                <a:lnTo>
                  <a:pt x="18" y="71"/>
                </a:lnTo>
                <a:lnTo>
                  <a:pt x="16" y="69"/>
                </a:lnTo>
                <a:lnTo>
                  <a:pt x="15" y="66"/>
                </a:lnTo>
                <a:lnTo>
                  <a:pt x="13" y="65"/>
                </a:lnTo>
                <a:lnTo>
                  <a:pt x="13" y="62"/>
                </a:lnTo>
                <a:lnTo>
                  <a:pt x="13" y="60"/>
                </a:lnTo>
                <a:lnTo>
                  <a:pt x="15" y="58"/>
                </a:lnTo>
                <a:lnTo>
                  <a:pt x="16" y="56"/>
                </a:lnTo>
                <a:lnTo>
                  <a:pt x="18" y="54"/>
                </a:lnTo>
                <a:lnTo>
                  <a:pt x="22" y="52"/>
                </a:lnTo>
                <a:lnTo>
                  <a:pt x="25" y="50"/>
                </a:lnTo>
                <a:lnTo>
                  <a:pt x="29" y="48"/>
                </a:lnTo>
                <a:lnTo>
                  <a:pt x="33" y="46"/>
                </a:lnTo>
                <a:lnTo>
                  <a:pt x="43" y="44"/>
                </a:lnTo>
                <a:lnTo>
                  <a:pt x="54" y="42"/>
                </a:lnTo>
                <a:lnTo>
                  <a:pt x="67" y="41"/>
                </a:lnTo>
                <a:lnTo>
                  <a:pt x="80" y="40"/>
                </a:lnTo>
                <a:lnTo>
                  <a:pt x="82" y="40"/>
                </a:lnTo>
                <a:lnTo>
                  <a:pt x="82" y="40"/>
                </a:lnTo>
                <a:close/>
                <a:moveTo>
                  <a:pt x="150" y="0"/>
                </a:moveTo>
                <a:lnTo>
                  <a:pt x="148" y="1"/>
                </a:lnTo>
                <a:lnTo>
                  <a:pt x="147" y="1"/>
                </a:lnTo>
                <a:lnTo>
                  <a:pt x="102" y="28"/>
                </a:lnTo>
                <a:lnTo>
                  <a:pt x="91" y="27"/>
                </a:lnTo>
                <a:lnTo>
                  <a:pt x="80" y="27"/>
                </a:lnTo>
                <a:lnTo>
                  <a:pt x="72" y="27"/>
                </a:lnTo>
                <a:lnTo>
                  <a:pt x="64" y="27"/>
                </a:lnTo>
                <a:lnTo>
                  <a:pt x="56" y="28"/>
                </a:lnTo>
                <a:lnTo>
                  <a:pt x="49" y="29"/>
                </a:lnTo>
                <a:lnTo>
                  <a:pt x="42" y="31"/>
                </a:lnTo>
                <a:lnTo>
                  <a:pt x="35" y="33"/>
                </a:lnTo>
                <a:lnTo>
                  <a:pt x="29" y="35"/>
                </a:lnTo>
                <a:lnTo>
                  <a:pt x="23" y="37"/>
                </a:lnTo>
                <a:lnTo>
                  <a:pt x="18" y="40"/>
                </a:lnTo>
                <a:lnTo>
                  <a:pt x="13" y="42"/>
                </a:lnTo>
                <a:lnTo>
                  <a:pt x="9" y="45"/>
                </a:lnTo>
                <a:lnTo>
                  <a:pt x="6" y="48"/>
                </a:lnTo>
                <a:lnTo>
                  <a:pt x="4" y="52"/>
                </a:lnTo>
                <a:lnTo>
                  <a:pt x="1" y="55"/>
                </a:lnTo>
                <a:lnTo>
                  <a:pt x="0" y="58"/>
                </a:lnTo>
                <a:lnTo>
                  <a:pt x="0" y="62"/>
                </a:lnTo>
                <a:lnTo>
                  <a:pt x="0" y="107"/>
                </a:lnTo>
                <a:lnTo>
                  <a:pt x="0" y="110"/>
                </a:lnTo>
                <a:lnTo>
                  <a:pt x="1" y="113"/>
                </a:lnTo>
                <a:lnTo>
                  <a:pt x="3" y="116"/>
                </a:lnTo>
                <a:lnTo>
                  <a:pt x="5" y="119"/>
                </a:lnTo>
                <a:lnTo>
                  <a:pt x="7" y="122"/>
                </a:lnTo>
                <a:lnTo>
                  <a:pt x="10" y="124"/>
                </a:lnTo>
                <a:lnTo>
                  <a:pt x="14" y="126"/>
                </a:lnTo>
                <a:lnTo>
                  <a:pt x="18" y="129"/>
                </a:lnTo>
                <a:lnTo>
                  <a:pt x="18" y="102"/>
                </a:lnTo>
                <a:lnTo>
                  <a:pt x="18" y="101"/>
                </a:lnTo>
                <a:lnTo>
                  <a:pt x="18" y="99"/>
                </a:lnTo>
                <a:lnTo>
                  <a:pt x="19" y="98"/>
                </a:lnTo>
                <a:lnTo>
                  <a:pt x="20" y="97"/>
                </a:lnTo>
                <a:lnTo>
                  <a:pt x="21" y="95"/>
                </a:lnTo>
                <a:lnTo>
                  <a:pt x="22" y="94"/>
                </a:lnTo>
                <a:lnTo>
                  <a:pt x="24" y="94"/>
                </a:lnTo>
                <a:lnTo>
                  <a:pt x="26" y="94"/>
                </a:lnTo>
                <a:lnTo>
                  <a:pt x="28" y="94"/>
                </a:lnTo>
                <a:lnTo>
                  <a:pt x="30" y="94"/>
                </a:lnTo>
                <a:lnTo>
                  <a:pt x="31" y="94"/>
                </a:lnTo>
                <a:lnTo>
                  <a:pt x="33" y="96"/>
                </a:lnTo>
                <a:lnTo>
                  <a:pt x="34" y="97"/>
                </a:lnTo>
                <a:lnTo>
                  <a:pt x="35" y="98"/>
                </a:lnTo>
                <a:lnTo>
                  <a:pt x="35" y="100"/>
                </a:lnTo>
                <a:lnTo>
                  <a:pt x="35" y="102"/>
                </a:lnTo>
                <a:lnTo>
                  <a:pt x="35" y="136"/>
                </a:lnTo>
                <a:lnTo>
                  <a:pt x="44" y="139"/>
                </a:lnTo>
                <a:lnTo>
                  <a:pt x="52" y="140"/>
                </a:lnTo>
                <a:lnTo>
                  <a:pt x="62" y="141"/>
                </a:lnTo>
                <a:lnTo>
                  <a:pt x="71" y="142"/>
                </a:lnTo>
                <a:lnTo>
                  <a:pt x="71" y="111"/>
                </a:lnTo>
                <a:lnTo>
                  <a:pt x="71" y="110"/>
                </a:lnTo>
                <a:lnTo>
                  <a:pt x="72" y="108"/>
                </a:lnTo>
                <a:lnTo>
                  <a:pt x="72" y="106"/>
                </a:lnTo>
                <a:lnTo>
                  <a:pt x="73" y="106"/>
                </a:lnTo>
                <a:lnTo>
                  <a:pt x="75" y="104"/>
                </a:lnTo>
                <a:lnTo>
                  <a:pt x="76" y="103"/>
                </a:lnTo>
                <a:lnTo>
                  <a:pt x="77" y="102"/>
                </a:lnTo>
                <a:lnTo>
                  <a:pt x="81" y="102"/>
                </a:lnTo>
                <a:lnTo>
                  <a:pt x="83" y="103"/>
                </a:lnTo>
                <a:lnTo>
                  <a:pt x="85" y="103"/>
                </a:lnTo>
                <a:lnTo>
                  <a:pt x="86" y="105"/>
                </a:lnTo>
                <a:lnTo>
                  <a:pt x="87" y="106"/>
                </a:lnTo>
                <a:lnTo>
                  <a:pt x="88" y="107"/>
                </a:lnTo>
                <a:lnTo>
                  <a:pt x="89" y="109"/>
                </a:lnTo>
                <a:lnTo>
                  <a:pt x="89" y="111"/>
                </a:lnTo>
                <a:lnTo>
                  <a:pt x="89" y="142"/>
                </a:lnTo>
                <a:lnTo>
                  <a:pt x="98" y="141"/>
                </a:lnTo>
                <a:lnTo>
                  <a:pt x="108" y="140"/>
                </a:lnTo>
                <a:lnTo>
                  <a:pt x="116" y="139"/>
                </a:lnTo>
                <a:lnTo>
                  <a:pt x="125" y="136"/>
                </a:lnTo>
                <a:lnTo>
                  <a:pt x="125" y="102"/>
                </a:lnTo>
                <a:lnTo>
                  <a:pt x="125" y="101"/>
                </a:lnTo>
                <a:lnTo>
                  <a:pt x="125" y="99"/>
                </a:lnTo>
                <a:lnTo>
                  <a:pt x="126" y="98"/>
                </a:lnTo>
                <a:lnTo>
                  <a:pt x="127" y="97"/>
                </a:lnTo>
                <a:lnTo>
                  <a:pt x="128" y="95"/>
                </a:lnTo>
                <a:lnTo>
                  <a:pt x="129" y="94"/>
                </a:lnTo>
                <a:lnTo>
                  <a:pt x="131" y="94"/>
                </a:lnTo>
                <a:lnTo>
                  <a:pt x="132" y="94"/>
                </a:lnTo>
                <a:lnTo>
                  <a:pt x="135" y="94"/>
                </a:lnTo>
                <a:lnTo>
                  <a:pt x="136" y="94"/>
                </a:lnTo>
                <a:lnTo>
                  <a:pt x="138" y="94"/>
                </a:lnTo>
                <a:lnTo>
                  <a:pt x="139" y="96"/>
                </a:lnTo>
                <a:lnTo>
                  <a:pt x="141" y="97"/>
                </a:lnTo>
                <a:lnTo>
                  <a:pt x="142" y="98"/>
                </a:lnTo>
                <a:lnTo>
                  <a:pt x="142" y="100"/>
                </a:lnTo>
                <a:lnTo>
                  <a:pt x="142" y="102"/>
                </a:lnTo>
                <a:lnTo>
                  <a:pt x="142" y="129"/>
                </a:lnTo>
                <a:lnTo>
                  <a:pt x="146" y="126"/>
                </a:lnTo>
                <a:lnTo>
                  <a:pt x="150" y="124"/>
                </a:lnTo>
                <a:lnTo>
                  <a:pt x="153" y="122"/>
                </a:lnTo>
                <a:lnTo>
                  <a:pt x="156" y="119"/>
                </a:lnTo>
                <a:lnTo>
                  <a:pt x="157" y="116"/>
                </a:lnTo>
                <a:lnTo>
                  <a:pt x="159" y="113"/>
                </a:lnTo>
                <a:lnTo>
                  <a:pt x="160" y="110"/>
                </a:lnTo>
                <a:lnTo>
                  <a:pt x="160" y="107"/>
                </a:lnTo>
                <a:lnTo>
                  <a:pt x="160" y="62"/>
                </a:lnTo>
                <a:lnTo>
                  <a:pt x="160" y="60"/>
                </a:lnTo>
                <a:lnTo>
                  <a:pt x="160" y="58"/>
                </a:lnTo>
                <a:lnTo>
                  <a:pt x="159" y="56"/>
                </a:lnTo>
                <a:lnTo>
                  <a:pt x="158" y="54"/>
                </a:lnTo>
                <a:lnTo>
                  <a:pt x="155" y="50"/>
                </a:lnTo>
                <a:lnTo>
                  <a:pt x="151" y="46"/>
                </a:lnTo>
                <a:lnTo>
                  <a:pt x="147" y="42"/>
                </a:lnTo>
                <a:lnTo>
                  <a:pt x="141" y="39"/>
                </a:lnTo>
                <a:lnTo>
                  <a:pt x="135" y="36"/>
                </a:lnTo>
                <a:lnTo>
                  <a:pt x="127" y="34"/>
                </a:lnTo>
                <a:lnTo>
                  <a:pt x="156" y="17"/>
                </a:lnTo>
                <a:lnTo>
                  <a:pt x="157" y="16"/>
                </a:lnTo>
                <a:lnTo>
                  <a:pt x="158" y="14"/>
                </a:lnTo>
                <a:lnTo>
                  <a:pt x="159" y="13"/>
                </a:lnTo>
                <a:lnTo>
                  <a:pt x="160" y="11"/>
                </a:lnTo>
                <a:lnTo>
                  <a:pt x="160" y="9"/>
                </a:lnTo>
                <a:lnTo>
                  <a:pt x="160" y="8"/>
                </a:lnTo>
                <a:lnTo>
                  <a:pt x="160" y="6"/>
                </a:lnTo>
                <a:lnTo>
                  <a:pt x="159" y="5"/>
                </a:lnTo>
                <a:lnTo>
                  <a:pt x="158" y="3"/>
                </a:lnTo>
                <a:lnTo>
                  <a:pt x="156" y="2"/>
                </a:lnTo>
                <a:lnTo>
                  <a:pt x="155" y="1"/>
                </a:lnTo>
                <a:lnTo>
                  <a:pt x="153" y="1"/>
                </a:lnTo>
                <a:lnTo>
                  <a:pt x="152" y="0"/>
                </a:lnTo>
                <a:lnTo>
                  <a:pt x="150" y="0"/>
                </a:lnTo>
                <a:lnTo>
                  <a:pt x="15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3CB06291-D67A-84A9-D3AC-CF14C5067C04}"/>
              </a:ext>
            </a:extLst>
          </p:cNvPr>
          <p:cNvSpPr>
            <a:spLocks/>
          </p:cNvSpPr>
          <p:nvPr/>
        </p:nvSpPr>
        <p:spPr bwMode="auto">
          <a:xfrm>
            <a:off x="1839913" y="5778500"/>
            <a:ext cx="254000" cy="254000"/>
          </a:xfrm>
          <a:custGeom>
            <a:avLst/>
            <a:gdLst>
              <a:gd name="T0" fmla="*/ 102 w 160"/>
              <a:gd name="T1" fmla="*/ 1 h 160"/>
              <a:gd name="T2" fmla="*/ 92 w 160"/>
              <a:gd name="T3" fmla="*/ 2 h 160"/>
              <a:gd name="T4" fmla="*/ 83 w 160"/>
              <a:gd name="T5" fmla="*/ 6 h 160"/>
              <a:gd name="T6" fmla="*/ 74 w 160"/>
              <a:gd name="T7" fmla="*/ 12 h 160"/>
              <a:gd name="T8" fmla="*/ 66 w 160"/>
              <a:gd name="T9" fmla="*/ 20 h 160"/>
              <a:gd name="T10" fmla="*/ 59 w 160"/>
              <a:gd name="T11" fmla="*/ 29 h 160"/>
              <a:gd name="T12" fmla="*/ 54 w 160"/>
              <a:gd name="T13" fmla="*/ 40 h 160"/>
              <a:gd name="T14" fmla="*/ 51 w 160"/>
              <a:gd name="T15" fmla="*/ 53 h 160"/>
              <a:gd name="T16" fmla="*/ 50 w 160"/>
              <a:gd name="T17" fmla="*/ 87 h 160"/>
              <a:gd name="T18" fmla="*/ 35 w 160"/>
              <a:gd name="T19" fmla="*/ 101 h 160"/>
              <a:gd name="T20" fmla="*/ 29 w 160"/>
              <a:gd name="T21" fmla="*/ 102 h 160"/>
              <a:gd name="T22" fmla="*/ 23 w 160"/>
              <a:gd name="T23" fmla="*/ 100 h 160"/>
              <a:gd name="T24" fmla="*/ 18 w 160"/>
              <a:gd name="T25" fmla="*/ 100 h 160"/>
              <a:gd name="T26" fmla="*/ 13 w 160"/>
              <a:gd name="T27" fmla="*/ 101 h 160"/>
              <a:gd name="T28" fmla="*/ 8 w 160"/>
              <a:gd name="T29" fmla="*/ 103 h 160"/>
              <a:gd name="T30" fmla="*/ 3 w 160"/>
              <a:gd name="T31" fmla="*/ 108 h 160"/>
              <a:gd name="T32" fmla="*/ 0 w 160"/>
              <a:gd name="T33" fmla="*/ 115 h 160"/>
              <a:gd name="T34" fmla="*/ 0 w 160"/>
              <a:gd name="T35" fmla="*/ 122 h 160"/>
              <a:gd name="T36" fmla="*/ 3 w 160"/>
              <a:gd name="T37" fmla="*/ 129 h 160"/>
              <a:gd name="T38" fmla="*/ 8 w 160"/>
              <a:gd name="T39" fmla="*/ 134 h 160"/>
              <a:gd name="T40" fmla="*/ 12 w 160"/>
              <a:gd name="T41" fmla="*/ 136 h 160"/>
              <a:gd name="T42" fmla="*/ 18 w 160"/>
              <a:gd name="T43" fmla="*/ 138 h 160"/>
              <a:gd name="T44" fmla="*/ 23 w 160"/>
              <a:gd name="T45" fmla="*/ 142 h 160"/>
              <a:gd name="T46" fmla="*/ 24 w 160"/>
              <a:gd name="T47" fmla="*/ 149 h 160"/>
              <a:gd name="T48" fmla="*/ 26 w 160"/>
              <a:gd name="T49" fmla="*/ 153 h 160"/>
              <a:gd name="T50" fmla="*/ 31 w 160"/>
              <a:gd name="T51" fmla="*/ 157 h 160"/>
              <a:gd name="T52" fmla="*/ 38 w 160"/>
              <a:gd name="T53" fmla="*/ 160 h 160"/>
              <a:gd name="T54" fmla="*/ 45 w 160"/>
              <a:gd name="T55" fmla="*/ 160 h 160"/>
              <a:gd name="T56" fmla="*/ 51 w 160"/>
              <a:gd name="T57" fmla="*/ 157 h 160"/>
              <a:gd name="T58" fmla="*/ 57 w 160"/>
              <a:gd name="T59" fmla="*/ 152 h 160"/>
              <a:gd name="T60" fmla="*/ 59 w 160"/>
              <a:gd name="T61" fmla="*/ 148 h 160"/>
              <a:gd name="T62" fmla="*/ 60 w 160"/>
              <a:gd name="T63" fmla="*/ 142 h 160"/>
              <a:gd name="T64" fmla="*/ 60 w 160"/>
              <a:gd name="T65" fmla="*/ 137 h 160"/>
              <a:gd name="T66" fmla="*/ 58 w 160"/>
              <a:gd name="T67" fmla="*/ 131 h 160"/>
              <a:gd name="T68" fmla="*/ 59 w 160"/>
              <a:gd name="T69" fmla="*/ 125 h 160"/>
              <a:gd name="T70" fmla="*/ 74 w 160"/>
              <a:gd name="T71" fmla="*/ 110 h 160"/>
              <a:gd name="T72" fmla="*/ 110 w 160"/>
              <a:gd name="T73" fmla="*/ 109 h 160"/>
              <a:gd name="T74" fmla="*/ 120 w 160"/>
              <a:gd name="T75" fmla="*/ 107 h 160"/>
              <a:gd name="T76" fmla="*/ 115 w 160"/>
              <a:gd name="T77" fmla="*/ 101 h 160"/>
              <a:gd name="T78" fmla="*/ 113 w 160"/>
              <a:gd name="T79" fmla="*/ 95 h 160"/>
              <a:gd name="T80" fmla="*/ 110 w 160"/>
              <a:gd name="T81" fmla="*/ 83 h 160"/>
              <a:gd name="T82" fmla="*/ 112 w 160"/>
              <a:gd name="T83" fmla="*/ 73 h 160"/>
              <a:gd name="T84" fmla="*/ 114 w 160"/>
              <a:gd name="T85" fmla="*/ 68 h 160"/>
              <a:gd name="T86" fmla="*/ 118 w 160"/>
              <a:gd name="T87" fmla="*/ 62 h 160"/>
              <a:gd name="T88" fmla="*/ 124 w 160"/>
              <a:gd name="T89" fmla="*/ 56 h 160"/>
              <a:gd name="T90" fmla="*/ 134 w 160"/>
              <a:gd name="T91" fmla="*/ 51 h 160"/>
              <a:gd name="T92" fmla="*/ 145 w 160"/>
              <a:gd name="T93" fmla="*/ 50 h 160"/>
              <a:gd name="T94" fmla="*/ 155 w 160"/>
              <a:gd name="T95" fmla="*/ 52 h 160"/>
              <a:gd name="T96" fmla="*/ 160 w 160"/>
              <a:gd name="T97" fmla="*/ 49 h 160"/>
              <a:gd name="T98" fmla="*/ 159 w 160"/>
              <a:gd name="T99" fmla="*/ 39 h 160"/>
              <a:gd name="T100" fmla="*/ 155 w 160"/>
              <a:gd name="T101" fmla="*/ 29 h 160"/>
              <a:gd name="T102" fmla="*/ 149 w 160"/>
              <a:gd name="T103" fmla="*/ 20 h 160"/>
              <a:gd name="T104" fmla="*/ 141 w 160"/>
              <a:gd name="T105" fmla="*/ 12 h 160"/>
              <a:gd name="T106" fmla="*/ 132 w 160"/>
              <a:gd name="T107" fmla="*/ 6 h 160"/>
              <a:gd name="T108" fmla="*/ 122 w 160"/>
              <a:gd name="T109" fmla="*/ 2 h 160"/>
              <a:gd name="T110" fmla="*/ 112 w 160"/>
              <a:gd name="T111" fmla="*/ 1 h 160"/>
              <a:gd name="T112" fmla="*/ 107 w 160"/>
              <a:gd name="T11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107" y="0"/>
                </a:moveTo>
                <a:lnTo>
                  <a:pt x="102" y="1"/>
                </a:lnTo>
                <a:lnTo>
                  <a:pt x="97" y="1"/>
                </a:lnTo>
                <a:lnTo>
                  <a:pt x="92" y="2"/>
                </a:lnTo>
                <a:lnTo>
                  <a:pt x="88" y="4"/>
                </a:lnTo>
                <a:lnTo>
                  <a:pt x="83" y="6"/>
                </a:lnTo>
                <a:lnTo>
                  <a:pt x="78" y="9"/>
                </a:lnTo>
                <a:lnTo>
                  <a:pt x="74" y="12"/>
                </a:lnTo>
                <a:lnTo>
                  <a:pt x="70" y="16"/>
                </a:lnTo>
                <a:lnTo>
                  <a:pt x="66" y="20"/>
                </a:lnTo>
                <a:lnTo>
                  <a:pt x="62" y="24"/>
                </a:lnTo>
                <a:lnTo>
                  <a:pt x="59" y="29"/>
                </a:lnTo>
                <a:lnTo>
                  <a:pt x="56" y="35"/>
                </a:lnTo>
                <a:lnTo>
                  <a:pt x="54" y="40"/>
                </a:lnTo>
                <a:lnTo>
                  <a:pt x="51" y="46"/>
                </a:lnTo>
                <a:lnTo>
                  <a:pt x="51" y="53"/>
                </a:lnTo>
                <a:lnTo>
                  <a:pt x="50" y="60"/>
                </a:lnTo>
                <a:lnTo>
                  <a:pt x="50" y="87"/>
                </a:lnTo>
                <a:lnTo>
                  <a:pt x="37" y="99"/>
                </a:lnTo>
                <a:lnTo>
                  <a:pt x="35" y="101"/>
                </a:lnTo>
                <a:lnTo>
                  <a:pt x="32" y="102"/>
                </a:lnTo>
                <a:lnTo>
                  <a:pt x="29" y="102"/>
                </a:lnTo>
                <a:lnTo>
                  <a:pt x="26" y="101"/>
                </a:lnTo>
                <a:lnTo>
                  <a:pt x="23" y="100"/>
                </a:lnTo>
                <a:lnTo>
                  <a:pt x="21" y="100"/>
                </a:lnTo>
                <a:lnTo>
                  <a:pt x="18" y="100"/>
                </a:lnTo>
                <a:lnTo>
                  <a:pt x="15" y="100"/>
                </a:lnTo>
                <a:lnTo>
                  <a:pt x="13" y="101"/>
                </a:lnTo>
                <a:lnTo>
                  <a:pt x="10" y="102"/>
                </a:lnTo>
                <a:lnTo>
                  <a:pt x="8" y="103"/>
                </a:lnTo>
                <a:lnTo>
                  <a:pt x="6" y="105"/>
                </a:lnTo>
                <a:lnTo>
                  <a:pt x="3" y="108"/>
                </a:lnTo>
                <a:lnTo>
                  <a:pt x="2" y="112"/>
                </a:lnTo>
                <a:lnTo>
                  <a:pt x="0" y="115"/>
                </a:lnTo>
                <a:lnTo>
                  <a:pt x="0" y="119"/>
                </a:lnTo>
                <a:lnTo>
                  <a:pt x="0" y="122"/>
                </a:lnTo>
                <a:lnTo>
                  <a:pt x="2" y="126"/>
                </a:lnTo>
                <a:lnTo>
                  <a:pt x="3" y="129"/>
                </a:lnTo>
                <a:lnTo>
                  <a:pt x="6" y="132"/>
                </a:lnTo>
                <a:lnTo>
                  <a:pt x="8" y="134"/>
                </a:lnTo>
                <a:lnTo>
                  <a:pt x="10" y="135"/>
                </a:lnTo>
                <a:lnTo>
                  <a:pt x="12" y="136"/>
                </a:lnTo>
                <a:lnTo>
                  <a:pt x="14" y="137"/>
                </a:lnTo>
                <a:lnTo>
                  <a:pt x="18" y="138"/>
                </a:lnTo>
                <a:lnTo>
                  <a:pt x="23" y="137"/>
                </a:lnTo>
                <a:lnTo>
                  <a:pt x="23" y="142"/>
                </a:lnTo>
                <a:lnTo>
                  <a:pt x="23" y="146"/>
                </a:lnTo>
                <a:lnTo>
                  <a:pt x="24" y="149"/>
                </a:lnTo>
                <a:lnTo>
                  <a:pt x="25" y="151"/>
                </a:lnTo>
                <a:lnTo>
                  <a:pt x="26" y="153"/>
                </a:lnTo>
                <a:lnTo>
                  <a:pt x="28" y="155"/>
                </a:lnTo>
                <a:lnTo>
                  <a:pt x="31" y="157"/>
                </a:lnTo>
                <a:lnTo>
                  <a:pt x="34" y="159"/>
                </a:lnTo>
                <a:lnTo>
                  <a:pt x="38" y="160"/>
                </a:lnTo>
                <a:lnTo>
                  <a:pt x="41" y="160"/>
                </a:lnTo>
                <a:lnTo>
                  <a:pt x="45" y="160"/>
                </a:lnTo>
                <a:lnTo>
                  <a:pt x="48" y="159"/>
                </a:lnTo>
                <a:lnTo>
                  <a:pt x="51" y="157"/>
                </a:lnTo>
                <a:lnTo>
                  <a:pt x="55" y="155"/>
                </a:lnTo>
                <a:lnTo>
                  <a:pt x="57" y="152"/>
                </a:lnTo>
                <a:lnTo>
                  <a:pt x="58" y="150"/>
                </a:lnTo>
                <a:lnTo>
                  <a:pt x="59" y="148"/>
                </a:lnTo>
                <a:lnTo>
                  <a:pt x="60" y="145"/>
                </a:lnTo>
                <a:lnTo>
                  <a:pt x="60" y="142"/>
                </a:lnTo>
                <a:lnTo>
                  <a:pt x="60" y="140"/>
                </a:lnTo>
                <a:lnTo>
                  <a:pt x="60" y="137"/>
                </a:lnTo>
                <a:lnTo>
                  <a:pt x="59" y="134"/>
                </a:lnTo>
                <a:lnTo>
                  <a:pt x="58" y="131"/>
                </a:lnTo>
                <a:lnTo>
                  <a:pt x="58" y="128"/>
                </a:lnTo>
                <a:lnTo>
                  <a:pt x="59" y="125"/>
                </a:lnTo>
                <a:lnTo>
                  <a:pt x="61" y="122"/>
                </a:lnTo>
                <a:lnTo>
                  <a:pt x="74" y="110"/>
                </a:lnTo>
                <a:lnTo>
                  <a:pt x="106" y="110"/>
                </a:lnTo>
                <a:lnTo>
                  <a:pt x="110" y="109"/>
                </a:lnTo>
                <a:lnTo>
                  <a:pt x="115" y="108"/>
                </a:lnTo>
                <a:lnTo>
                  <a:pt x="120" y="107"/>
                </a:lnTo>
                <a:lnTo>
                  <a:pt x="117" y="104"/>
                </a:lnTo>
                <a:lnTo>
                  <a:pt x="115" y="101"/>
                </a:lnTo>
                <a:lnTo>
                  <a:pt x="114" y="98"/>
                </a:lnTo>
                <a:lnTo>
                  <a:pt x="113" y="95"/>
                </a:lnTo>
                <a:lnTo>
                  <a:pt x="111" y="89"/>
                </a:lnTo>
                <a:lnTo>
                  <a:pt x="110" y="83"/>
                </a:lnTo>
                <a:lnTo>
                  <a:pt x="111" y="77"/>
                </a:lnTo>
                <a:lnTo>
                  <a:pt x="112" y="73"/>
                </a:lnTo>
                <a:lnTo>
                  <a:pt x="113" y="70"/>
                </a:lnTo>
                <a:lnTo>
                  <a:pt x="114" y="68"/>
                </a:lnTo>
                <a:lnTo>
                  <a:pt x="116" y="65"/>
                </a:lnTo>
                <a:lnTo>
                  <a:pt x="118" y="62"/>
                </a:lnTo>
                <a:lnTo>
                  <a:pt x="120" y="60"/>
                </a:lnTo>
                <a:lnTo>
                  <a:pt x="124" y="56"/>
                </a:lnTo>
                <a:lnTo>
                  <a:pt x="129" y="53"/>
                </a:lnTo>
                <a:lnTo>
                  <a:pt x="134" y="51"/>
                </a:lnTo>
                <a:lnTo>
                  <a:pt x="140" y="50"/>
                </a:lnTo>
                <a:lnTo>
                  <a:pt x="145" y="50"/>
                </a:lnTo>
                <a:lnTo>
                  <a:pt x="150" y="51"/>
                </a:lnTo>
                <a:lnTo>
                  <a:pt x="155" y="52"/>
                </a:lnTo>
                <a:lnTo>
                  <a:pt x="160" y="54"/>
                </a:lnTo>
                <a:lnTo>
                  <a:pt x="160" y="49"/>
                </a:lnTo>
                <a:lnTo>
                  <a:pt x="160" y="44"/>
                </a:lnTo>
                <a:lnTo>
                  <a:pt x="159" y="39"/>
                </a:lnTo>
                <a:lnTo>
                  <a:pt x="157" y="34"/>
                </a:lnTo>
                <a:lnTo>
                  <a:pt x="155" y="29"/>
                </a:lnTo>
                <a:lnTo>
                  <a:pt x="152" y="24"/>
                </a:lnTo>
                <a:lnTo>
                  <a:pt x="149" y="20"/>
                </a:lnTo>
                <a:lnTo>
                  <a:pt x="145" y="16"/>
                </a:lnTo>
                <a:lnTo>
                  <a:pt x="141" y="12"/>
                </a:lnTo>
                <a:lnTo>
                  <a:pt x="137" y="9"/>
                </a:lnTo>
                <a:lnTo>
                  <a:pt x="132" y="6"/>
                </a:lnTo>
                <a:lnTo>
                  <a:pt x="127" y="4"/>
                </a:lnTo>
                <a:lnTo>
                  <a:pt x="122" y="2"/>
                </a:lnTo>
                <a:lnTo>
                  <a:pt x="117" y="1"/>
                </a:lnTo>
                <a:lnTo>
                  <a:pt x="112" y="1"/>
                </a:lnTo>
                <a:lnTo>
                  <a:pt x="107" y="0"/>
                </a:lnTo>
                <a:lnTo>
                  <a:pt x="107" y="0"/>
                </a:lnTo>
                <a:lnTo>
                  <a:pt x="10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2D62A827-E9D3-CA90-512D-84335A3297A9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5810250"/>
            <a:ext cx="254000" cy="190500"/>
          </a:xfrm>
          <a:custGeom>
            <a:avLst/>
            <a:gdLst>
              <a:gd name="T0" fmla="*/ 12 w 160"/>
              <a:gd name="T1" fmla="*/ 0 h 120"/>
              <a:gd name="T2" fmla="*/ 7 w 160"/>
              <a:gd name="T3" fmla="*/ 2 h 120"/>
              <a:gd name="T4" fmla="*/ 3 w 160"/>
              <a:gd name="T5" fmla="*/ 6 h 120"/>
              <a:gd name="T6" fmla="*/ 1 w 160"/>
              <a:gd name="T7" fmla="*/ 12 h 120"/>
              <a:gd name="T8" fmla="*/ 0 w 160"/>
              <a:gd name="T9" fmla="*/ 21 h 120"/>
              <a:gd name="T10" fmla="*/ 1 w 160"/>
              <a:gd name="T11" fmla="*/ 24 h 120"/>
              <a:gd name="T12" fmla="*/ 3 w 160"/>
              <a:gd name="T13" fmla="*/ 27 h 120"/>
              <a:gd name="T14" fmla="*/ 58 w 160"/>
              <a:gd name="T15" fmla="*/ 67 h 120"/>
              <a:gd name="T16" fmla="*/ 68 w 160"/>
              <a:gd name="T17" fmla="*/ 75 h 120"/>
              <a:gd name="T18" fmla="*/ 75 w 160"/>
              <a:gd name="T19" fmla="*/ 79 h 120"/>
              <a:gd name="T20" fmla="*/ 83 w 160"/>
              <a:gd name="T21" fmla="*/ 80 h 120"/>
              <a:gd name="T22" fmla="*/ 90 w 160"/>
              <a:gd name="T23" fmla="*/ 77 h 120"/>
              <a:gd name="T24" fmla="*/ 99 w 160"/>
              <a:gd name="T25" fmla="*/ 71 h 120"/>
              <a:gd name="T26" fmla="*/ 142 w 160"/>
              <a:gd name="T27" fmla="*/ 39 h 120"/>
              <a:gd name="T28" fmla="*/ 159 w 160"/>
              <a:gd name="T29" fmla="*/ 26 h 120"/>
              <a:gd name="T30" fmla="*/ 160 w 160"/>
              <a:gd name="T31" fmla="*/ 22 h 120"/>
              <a:gd name="T32" fmla="*/ 160 w 160"/>
              <a:gd name="T33" fmla="*/ 15 h 120"/>
              <a:gd name="T34" fmla="*/ 159 w 160"/>
              <a:gd name="T35" fmla="*/ 9 h 120"/>
              <a:gd name="T36" fmla="*/ 156 w 160"/>
              <a:gd name="T37" fmla="*/ 4 h 120"/>
              <a:gd name="T38" fmla="*/ 151 w 160"/>
              <a:gd name="T39" fmla="*/ 1 h 120"/>
              <a:gd name="T40" fmla="*/ 145 w 160"/>
              <a:gd name="T41" fmla="*/ 0 h 120"/>
              <a:gd name="T42" fmla="*/ 15 w 160"/>
              <a:gd name="T43" fmla="*/ 0 h 120"/>
              <a:gd name="T44" fmla="*/ 1 w 160"/>
              <a:gd name="T45" fmla="*/ 40 h 120"/>
              <a:gd name="T46" fmla="*/ 0 w 160"/>
              <a:gd name="T47" fmla="*/ 41 h 120"/>
              <a:gd name="T48" fmla="*/ 1 w 160"/>
              <a:gd name="T49" fmla="*/ 108 h 120"/>
              <a:gd name="T50" fmla="*/ 3 w 160"/>
              <a:gd name="T51" fmla="*/ 114 h 120"/>
              <a:gd name="T52" fmla="*/ 7 w 160"/>
              <a:gd name="T53" fmla="*/ 118 h 120"/>
              <a:gd name="T54" fmla="*/ 12 w 160"/>
              <a:gd name="T55" fmla="*/ 120 h 120"/>
              <a:gd name="T56" fmla="*/ 145 w 160"/>
              <a:gd name="T57" fmla="*/ 120 h 120"/>
              <a:gd name="T58" fmla="*/ 151 w 160"/>
              <a:gd name="T59" fmla="*/ 119 h 120"/>
              <a:gd name="T60" fmla="*/ 156 w 160"/>
              <a:gd name="T61" fmla="*/ 116 h 120"/>
              <a:gd name="T62" fmla="*/ 159 w 160"/>
              <a:gd name="T63" fmla="*/ 111 h 120"/>
              <a:gd name="T64" fmla="*/ 160 w 160"/>
              <a:gd name="T65" fmla="*/ 105 h 120"/>
              <a:gd name="T66" fmla="*/ 160 w 160"/>
              <a:gd name="T67" fmla="*/ 40 h 120"/>
              <a:gd name="T68" fmla="*/ 158 w 160"/>
              <a:gd name="T69" fmla="*/ 39 h 120"/>
              <a:gd name="T70" fmla="*/ 143 w 160"/>
              <a:gd name="T71" fmla="*/ 51 h 120"/>
              <a:gd name="T72" fmla="*/ 104 w 160"/>
              <a:gd name="T73" fmla="*/ 80 h 120"/>
              <a:gd name="T74" fmla="*/ 93 w 160"/>
              <a:gd name="T75" fmla="*/ 87 h 120"/>
              <a:gd name="T76" fmla="*/ 85 w 160"/>
              <a:gd name="T77" fmla="*/ 90 h 120"/>
              <a:gd name="T78" fmla="*/ 72 w 160"/>
              <a:gd name="T79" fmla="*/ 89 h 120"/>
              <a:gd name="T80" fmla="*/ 65 w 160"/>
              <a:gd name="T81" fmla="*/ 85 h 120"/>
              <a:gd name="T82" fmla="*/ 51 w 160"/>
              <a:gd name="T83" fmla="*/ 76 h 120"/>
              <a:gd name="T84" fmla="*/ 3 w 160"/>
              <a:gd name="T85" fmla="*/ 40 h 120"/>
              <a:gd name="T86" fmla="*/ 2 w 160"/>
              <a:gd name="T87" fmla="*/ 39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20">
                <a:moveTo>
                  <a:pt x="15" y="0"/>
                </a:moveTo>
                <a:lnTo>
                  <a:pt x="12" y="0"/>
                </a:lnTo>
                <a:lnTo>
                  <a:pt x="9" y="1"/>
                </a:lnTo>
                <a:lnTo>
                  <a:pt x="7" y="2"/>
                </a:lnTo>
                <a:lnTo>
                  <a:pt x="5" y="4"/>
                </a:lnTo>
                <a:lnTo>
                  <a:pt x="3" y="6"/>
                </a:lnTo>
                <a:lnTo>
                  <a:pt x="2" y="9"/>
                </a:lnTo>
                <a:lnTo>
                  <a:pt x="1" y="12"/>
                </a:lnTo>
                <a:lnTo>
                  <a:pt x="0" y="15"/>
                </a:lnTo>
                <a:lnTo>
                  <a:pt x="0" y="21"/>
                </a:lnTo>
                <a:lnTo>
                  <a:pt x="1" y="22"/>
                </a:lnTo>
                <a:lnTo>
                  <a:pt x="1" y="24"/>
                </a:lnTo>
                <a:lnTo>
                  <a:pt x="2" y="26"/>
                </a:lnTo>
                <a:lnTo>
                  <a:pt x="3" y="27"/>
                </a:lnTo>
                <a:lnTo>
                  <a:pt x="18" y="39"/>
                </a:lnTo>
                <a:lnTo>
                  <a:pt x="58" y="67"/>
                </a:lnTo>
                <a:lnTo>
                  <a:pt x="62" y="71"/>
                </a:lnTo>
                <a:lnTo>
                  <a:pt x="68" y="75"/>
                </a:lnTo>
                <a:lnTo>
                  <a:pt x="72" y="77"/>
                </a:lnTo>
                <a:lnTo>
                  <a:pt x="75" y="79"/>
                </a:lnTo>
                <a:lnTo>
                  <a:pt x="78" y="80"/>
                </a:lnTo>
                <a:lnTo>
                  <a:pt x="83" y="80"/>
                </a:lnTo>
                <a:lnTo>
                  <a:pt x="86" y="79"/>
                </a:lnTo>
                <a:lnTo>
                  <a:pt x="90" y="77"/>
                </a:lnTo>
                <a:lnTo>
                  <a:pt x="93" y="75"/>
                </a:lnTo>
                <a:lnTo>
                  <a:pt x="99" y="71"/>
                </a:lnTo>
                <a:lnTo>
                  <a:pt x="103" y="67"/>
                </a:lnTo>
                <a:lnTo>
                  <a:pt x="142" y="39"/>
                </a:lnTo>
                <a:lnTo>
                  <a:pt x="157" y="27"/>
                </a:lnTo>
                <a:lnTo>
                  <a:pt x="159" y="26"/>
                </a:lnTo>
                <a:lnTo>
                  <a:pt x="159" y="24"/>
                </a:lnTo>
                <a:lnTo>
                  <a:pt x="160" y="22"/>
                </a:lnTo>
                <a:lnTo>
                  <a:pt x="160" y="21"/>
                </a:lnTo>
                <a:lnTo>
                  <a:pt x="160" y="15"/>
                </a:lnTo>
                <a:lnTo>
                  <a:pt x="160" y="12"/>
                </a:lnTo>
                <a:lnTo>
                  <a:pt x="159" y="9"/>
                </a:lnTo>
                <a:lnTo>
                  <a:pt x="158" y="6"/>
                </a:lnTo>
                <a:lnTo>
                  <a:pt x="156" y="4"/>
                </a:lnTo>
                <a:lnTo>
                  <a:pt x="154" y="2"/>
                </a:lnTo>
                <a:lnTo>
                  <a:pt x="151" y="1"/>
                </a:lnTo>
                <a:lnTo>
                  <a:pt x="148" y="0"/>
                </a:lnTo>
                <a:lnTo>
                  <a:pt x="145" y="0"/>
                </a:lnTo>
                <a:lnTo>
                  <a:pt x="15" y="0"/>
                </a:lnTo>
                <a:lnTo>
                  <a:pt x="15" y="0"/>
                </a:lnTo>
                <a:close/>
                <a:moveTo>
                  <a:pt x="2" y="39"/>
                </a:moveTo>
                <a:lnTo>
                  <a:pt x="1" y="40"/>
                </a:lnTo>
                <a:lnTo>
                  <a:pt x="1" y="40"/>
                </a:lnTo>
                <a:lnTo>
                  <a:pt x="0" y="41"/>
                </a:lnTo>
                <a:lnTo>
                  <a:pt x="0" y="105"/>
                </a:lnTo>
                <a:lnTo>
                  <a:pt x="1" y="108"/>
                </a:lnTo>
                <a:lnTo>
                  <a:pt x="2" y="111"/>
                </a:lnTo>
                <a:lnTo>
                  <a:pt x="3" y="114"/>
                </a:lnTo>
                <a:lnTo>
                  <a:pt x="5" y="116"/>
                </a:lnTo>
                <a:lnTo>
                  <a:pt x="7" y="118"/>
                </a:lnTo>
                <a:lnTo>
                  <a:pt x="9" y="119"/>
                </a:lnTo>
                <a:lnTo>
                  <a:pt x="12" y="120"/>
                </a:lnTo>
                <a:lnTo>
                  <a:pt x="15" y="120"/>
                </a:lnTo>
                <a:lnTo>
                  <a:pt x="145" y="120"/>
                </a:lnTo>
                <a:lnTo>
                  <a:pt x="148" y="120"/>
                </a:lnTo>
                <a:lnTo>
                  <a:pt x="151" y="119"/>
                </a:lnTo>
                <a:lnTo>
                  <a:pt x="154" y="118"/>
                </a:lnTo>
                <a:lnTo>
                  <a:pt x="156" y="116"/>
                </a:lnTo>
                <a:lnTo>
                  <a:pt x="158" y="114"/>
                </a:lnTo>
                <a:lnTo>
                  <a:pt x="159" y="111"/>
                </a:lnTo>
                <a:lnTo>
                  <a:pt x="160" y="108"/>
                </a:lnTo>
                <a:lnTo>
                  <a:pt x="160" y="105"/>
                </a:lnTo>
                <a:lnTo>
                  <a:pt x="160" y="41"/>
                </a:lnTo>
                <a:lnTo>
                  <a:pt x="160" y="40"/>
                </a:lnTo>
                <a:lnTo>
                  <a:pt x="159" y="40"/>
                </a:lnTo>
                <a:lnTo>
                  <a:pt x="158" y="39"/>
                </a:lnTo>
                <a:lnTo>
                  <a:pt x="157" y="40"/>
                </a:lnTo>
                <a:lnTo>
                  <a:pt x="143" y="51"/>
                </a:lnTo>
                <a:lnTo>
                  <a:pt x="109" y="76"/>
                </a:lnTo>
                <a:lnTo>
                  <a:pt x="104" y="80"/>
                </a:lnTo>
                <a:lnTo>
                  <a:pt x="97" y="85"/>
                </a:lnTo>
                <a:lnTo>
                  <a:pt x="93" y="87"/>
                </a:lnTo>
                <a:lnTo>
                  <a:pt x="89" y="89"/>
                </a:lnTo>
                <a:lnTo>
                  <a:pt x="85" y="90"/>
                </a:lnTo>
                <a:lnTo>
                  <a:pt x="76" y="90"/>
                </a:lnTo>
                <a:lnTo>
                  <a:pt x="72" y="89"/>
                </a:lnTo>
                <a:lnTo>
                  <a:pt x="68" y="87"/>
                </a:lnTo>
                <a:lnTo>
                  <a:pt x="65" y="85"/>
                </a:lnTo>
                <a:lnTo>
                  <a:pt x="58" y="80"/>
                </a:lnTo>
                <a:lnTo>
                  <a:pt x="51" y="76"/>
                </a:lnTo>
                <a:lnTo>
                  <a:pt x="18" y="51"/>
                </a:lnTo>
                <a:lnTo>
                  <a:pt x="3" y="40"/>
                </a:lnTo>
                <a:lnTo>
                  <a:pt x="2" y="39"/>
                </a:lnTo>
                <a:lnTo>
                  <a:pt x="2" y="39"/>
                </a:lnTo>
                <a:lnTo>
                  <a:pt x="2" y="3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AA109E79-5438-F4FA-EB2C-625FD8A94B41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4721225"/>
            <a:ext cx="254000" cy="161925"/>
          </a:xfrm>
          <a:custGeom>
            <a:avLst/>
            <a:gdLst>
              <a:gd name="T0" fmla="*/ 77 w 160"/>
              <a:gd name="T1" fmla="*/ 18 h 102"/>
              <a:gd name="T2" fmla="*/ 78 w 160"/>
              <a:gd name="T3" fmla="*/ 28 h 102"/>
              <a:gd name="T4" fmla="*/ 74 w 160"/>
              <a:gd name="T5" fmla="*/ 35 h 102"/>
              <a:gd name="T6" fmla="*/ 66 w 160"/>
              <a:gd name="T7" fmla="*/ 40 h 102"/>
              <a:gd name="T8" fmla="*/ 57 w 160"/>
              <a:gd name="T9" fmla="*/ 39 h 102"/>
              <a:gd name="T10" fmla="*/ 50 w 160"/>
              <a:gd name="T11" fmla="*/ 33 h 102"/>
              <a:gd name="T12" fmla="*/ 47 w 160"/>
              <a:gd name="T13" fmla="*/ 25 h 102"/>
              <a:gd name="T14" fmla="*/ 43 w 160"/>
              <a:gd name="T15" fmla="*/ 37 h 102"/>
              <a:gd name="T16" fmla="*/ 43 w 160"/>
              <a:gd name="T17" fmla="*/ 50 h 102"/>
              <a:gd name="T18" fmla="*/ 47 w 160"/>
              <a:gd name="T19" fmla="*/ 60 h 102"/>
              <a:gd name="T20" fmla="*/ 54 w 160"/>
              <a:gd name="T21" fmla="*/ 69 h 102"/>
              <a:gd name="T22" fmla="*/ 63 w 160"/>
              <a:gd name="T23" fmla="*/ 75 h 102"/>
              <a:gd name="T24" fmla="*/ 73 w 160"/>
              <a:gd name="T25" fmla="*/ 79 h 102"/>
              <a:gd name="T26" fmla="*/ 88 w 160"/>
              <a:gd name="T27" fmla="*/ 79 h 102"/>
              <a:gd name="T28" fmla="*/ 99 w 160"/>
              <a:gd name="T29" fmla="*/ 75 h 102"/>
              <a:gd name="T30" fmla="*/ 107 w 160"/>
              <a:gd name="T31" fmla="*/ 69 h 102"/>
              <a:gd name="T32" fmla="*/ 114 w 160"/>
              <a:gd name="T33" fmla="*/ 60 h 102"/>
              <a:gd name="T34" fmla="*/ 118 w 160"/>
              <a:gd name="T35" fmla="*/ 50 h 102"/>
              <a:gd name="T36" fmla="*/ 118 w 160"/>
              <a:gd name="T37" fmla="*/ 39 h 102"/>
              <a:gd name="T38" fmla="*/ 114 w 160"/>
              <a:gd name="T39" fmla="*/ 25 h 102"/>
              <a:gd name="T40" fmla="*/ 122 w 160"/>
              <a:gd name="T41" fmla="*/ 25 h 102"/>
              <a:gd name="T42" fmla="*/ 136 w 160"/>
              <a:gd name="T43" fmla="*/ 37 h 102"/>
              <a:gd name="T44" fmla="*/ 147 w 160"/>
              <a:gd name="T45" fmla="*/ 51 h 102"/>
              <a:gd name="T46" fmla="*/ 139 w 160"/>
              <a:gd name="T47" fmla="*/ 63 h 102"/>
              <a:gd name="T48" fmla="*/ 128 w 160"/>
              <a:gd name="T49" fmla="*/ 73 h 102"/>
              <a:gd name="T50" fmla="*/ 115 w 160"/>
              <a:gd name="T51" fmla="*/ 81 h 102"/>
              <a:gd name="T52" fmla="*/ 101 w 160"/>
              <a:gd name="T53" fmla="*/ 86 h 102"/>
              <a:gd name="T54" fmla="*/ 86 w 160"/>
              <a:gd name="T55" fmla="*/ 89 h 102"/>
              <a:gd name="T56" fmla="*/ 65 w 160"/>
              <a:gd name="T57" fmla="*/ 87 h 102"/>
              <a:gd name="T58" fmla="*/ 50 w 160"/>
              <a:gd name="T59" fmla="*/ 83 h 102"/>
              <a:gd name="T60" fmla="*/ 37 w 160"/>
              <a:gd name="T61" fmla="*/ 76 h 102"/>
              <a:gd name="T62" fmla="*/ 26 w 160"/>
              <a:gd name="T63" fmla="*/ 66 h 102"/>
              <a:gd name="T64" fmla="*/ 17 w 160"/>
              <a:gd name="T65" fmla="*/ 55 h 102"/>
              <a:gd name="T66" fmla="*/ 19 w 160"/>
              <a:gd name="T67" fmla="*/ 44 h 102"/>
              <a:gd name="T68" fmla="*/ 35 w 160"/>
              <a:gd name="T69" fmla="*/ 28 h 102"/>
              <a:gd name="T70" fmla="*/ 47 w 160"/>
              <a:gd name="T71" fmla="*/ 21 h 102"/>
              <a:gd name="T72" fmla="*/ 60 w 160"/>
              <a:gd name="T73" fmla="*/ 16 h 102"/>
              <a:gd name="T74" fmla="*/ 74 w 160"/>
              <a:gd name="T75" fmla="*/ 14 h 102"/>
              <a:gd name="T76" fmla="*/ 80 w 160"/>
              <a:gd name="T77" fmla="*/ 0 h 102"/>
              <a:gd name="T78" fmla="*/ 62 w 160"/>
              <a:gd name="T79" fmla="*/ 2 h 102"/>
              <a:gd name="T80" fmla="*/ 45 w 160"/>
              <a:gd name="T81" fmla="*/ 7 h 102"/>
              <a:gd name="T82" fmla="*/ 30 w 160"/>
              <a:gd name="T83" fmla="*/ 15 h 102"/>
              <a:gd name="T84" fmla="*/ 17 w 160"/>
              <a:gd name="T85" fmla="*/ 26 h 102"/>
              <a:gd name="T86" fmla="*/ 5 w 160"/>
              <a:gd name="T87" fmla="*/ 39 h 102"/>
              <a:gd name="T88" fmla="*/ 0 w 160"/>
              <a:gd name="T89" fmla="*/ 51 h 102"/>
              <a:gd name="T90" fmla="*/ 5 w 160"/>
              <a:gd name="T91" fmla="*/ 63 h 102"/>
              <a:gd name="T92" fmla="*/ 17 w 160"/>
              <a:gd name="T93" fmla="*/ 76 h 102"/>
              <a:gd name="T94" fmla="*/ 30 w 160"/>
              <a:gd name="T95" fmla="*/ 87 h 102"/>
              <a:gd name="T96" fmla="*/ 45 w 160"/>
              <a:gd name="T97" fmla="*/ 95 h 102"/>
              <a:gd name="T98" fmla="*/ 62 w 160"/>
              <a:gd name="T99" fmla="*/ 100 h 102"/>
              <a:gd name="T100" fmla="*/ 87 w 160"/>
              <a:gd name="T101" fmla="*/ 102 h 102"/>
              <a:gd name="T102" fmla="*/ 105 w 160"/>
              <a:gd name="T103" fmla="*/ 99 h 102"/>
              <a:gd name="T104" fmla="*/ 121 w 160"/>
              <a:gd name="T105" fmla="*/ 93 h 102"/>
              <a:gd name="T106" fmla="*/ 136 w 160"/>
              <a:gd name="T107" fmla="*/ 83 h 102"/>
              <a:gd name="T108" fmla="*/ 149 w 160"/>
              <a:gd name="T109" fmla="*/ 72 h 102"/>
              <a:gd name="T110" fmla="*/ 159 w 160"/>
              <a:gd name="T111" fmla="*/ 58 h 102"/>
              <a:gd name="T112" fmla="*/ 160 w 160"/>
              <a:gd name="T113" fmla="*/ 48 h 102"/>
              <a:gd name="T114" fmla="*/ 152 w 160"/>
              <a:gd name="T115" fmla="*/ 35 h 102"/>
              <a:gd name="T116" fmla="*/ 140 w 160"/>
              <a:gd name="T117" fmla="*/ 22 h 102"/>
              <a:gd name="T118" fmla="*/ 126 w 160"/>
              <a:gd name="T119" fmla="*/ 12 h 102"/>
              <a:gd name="T120" fmla="*/ 110 w 160"/>
              <a:gd name="T121" fmla="*/ 5 h 102"/>
              <a:gd name="T122" fmla="*/ 93 w 160"/>
              <a:gd name="T123" fmla="*/ 1 h 102"/>
              <a:gd name="T124" fmla="*/ 80 w 160"/>
              <a:gd name="T125" fmla="*/ 0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02">
                <a:moveTo>
                  <a:pt x="74" y="14"/>
                </a:moveTo>
                <a:lnTo>
                  <a:pt x="76" y="16"/>
                </a:lnTo>
                <a:lnTo>
                  <a:pt x="77" y="18"/>
                </a:lnTo>
                <a:lnTo>
                  <a:pt x="78" y="21"/>
                </a:lnTo>
                <a:lnTo>
                  <a:pt x="78" y="25"/>
                </a:lnTo>
                <a:lnTo>
                  <a:pt x="78" y="28"/>
                </a:lnTo>
                <a:lnTo>
                  <a:pt x="77" y="30"/>
                </a:lnTo>
                <a:lnTo>
                  <a:pt x="76" y="33"/>
                </a:lnTo>
                <a:lnTo>
                  <a:pt x="74" y="35"/>
                </a:lnTo>
                <a:lnTo>
                  <a:pt x="72" y="37"/>
                </a:lnTo>
                <a:lnTo>
                  <a:pt x="69" y="39"/>
                </a:lnTo>
                <a:lnTo>
                  <a:pt x="66" y="40"/>
                </a:lnTo>
                <a:lnTo>
                  <a:pt x="63" y="40"/>
                </a:lnTo>
                <a:lnTo>
                  <a:pt x="59" y="40"/>
                </a:lnTo>
                <a:lnTo>
                  <a:pt x="57" y="39"/>
                </a:lnTo>
                <a:lnTo>
                  <a:pt x="54" y="37"/>
                </a:lnTo>
                <a:lnTo>
                  <a:pt x="52" y="35"/>
                </a:lnTo>
                <a:lnTo>
                  <a:pt x="50" y="33"/>
                </a:lnTo>
                <a:lnTo>
                  <a:pt x="48" y="30"/>
                </a:lnTo>
                <a:lnTo>
                  <a:pt x="47" y="28"/>
                </a:lnTo>
                <a:lnTo>
                  <a:pt x="47" y="25"/>
                </a:lnTo>
                <a:lnTo>
                  <a:pt x="45" y="29"/>
                </a:lnTo>
                <a:lnTo>
                  <a:pt x="44" y="33"/>
                </a:lnTo>
                <a:lnTo>
                  <a:pt x="43" y="37"/>
                </a:lnTo>
                <a:lnTo>
                  <a:pt x="43" y="42"/>
                </a:lnTo>
                <a:lnTo>
                  <a:pt x="43" y="46"/>
                </a:lnTo>
                <a:lnTo>
                  <a:pt x="43" y="50"/>
                </a:lnTo>
                <a:lnTo>
                  <a:pt x="44" y="54"/>
                </a:lnTo>
                <a:lnTo>
                  <a:pt x="46" y="57"/>
                </a:lnTo>
                <a:lnTo>
                  <a:pt x="47" y="60"/>
                </a:lnTo>
                <a:lnTo>
                  <a:pt x="49" y="63"/>
                </a:lnTo>
                <a:lnTo>
                  <a:pt x="51" y="66"/>
                </a:lnTo>
                <a:lnTo>
                  <a:pt x="54" y="69"/>
                </a:lnTo>
                <a:lnTo>
                  <a:pt x="56" y="71"/>
                </a:lnTo>
                <a:lnTo>
                  <a:pt x="59" y="74"/>
                </a:lnTo>
                <a:lnTo>
                  <a:pt x="63" y="75"/>
                </a:lnTo>
                <a:lnTo>
                  <a:pt x="66" y="77"/>
                </a:lnTo>
                <a:lnTo>
                  <a:pt x="69" y="78"/>
                </a:lnTo>
                <a:lnTo>
                  <a:pt x="73" y="79"/>
                </a:lnTo>
                <a:lnTo>
                  <a:pt x="77" y="80"/>
                </a:lnTo>
                <a:lnTo>
                  <a:pt x="84" y="80"/>
                </a:lnTo>
                <a:lnTo>
                  <a:pt x="88" y="79"/>
                </a:lnTo>
                <a:lnTo>
                  <a:pt x="92" y="78"/>
                </a:lnTo>
                <a:lnTo>
                  <a:pt x="95" y="77"/>
                </a:lnTo>
                <a:lnTo>
                  <a:pt x="99" y="75"/>
                </a:lnTo>
                <a:lnTo>
                  <a:pt x="102" y="74"/>
                </a:lnTo>
                <a:lnTo>
                  <a:pt x="105" y="71"/>
                </a:lnTo>
                <a:lnTo>
                  <a:pt x="107" y="69"/>
                </a:lnTo>
                <a:lnTo>
                  <a:pt x="110" y="66"/>
                </a:lnTo>
                <a:lnTo>
                  <a:pt x="112" y="63"/>
                </a:lnTo>
                <a:lnTo>
                  <a:pt x="114" y="60"/>
                </a:lnTo>
                <a:lnTo>
                  <a:pt x="115" y="57"/>
                </a:lnTo>
                <a:lnTo>
                  <a:pt x="117" y="54"/>
                </a:lnTo>
                <a:lnTo>
                  <a:pt x="118" y="50"/>
                </a:lnTo>
                <a:lnTo>
                  <a:pt x="118" y="46"/>
                </a:lnTo>
                <a:lnTo>
                  <a:pt x="118" y="42"/>
                </a:lnTo>
                <a:lnTo>
                  <a:pt x="118" y="39"/>
                </a:lnTo>
                <a:lnTo>
                  <a:pt x="118" y="36"/>
                </a:lnTo>
                <a:lnTo>
                  <a:pt x="116" y="30"/>
                </a:lnTo>
                <a:lnTo>
                  <a:pt x="114" y="25"/>
                </a:lnTo>
                <a:lnTo>
                  <a:pt x="110" y="19"/>
                </a:lnTo>
                <a:lnTo>
                  <a:pt x="116" y="22"/>
                </a:lnTo>
                <a:lnTo>
                  <a:pt x="122" y="25"/>
                </a:lnTo>
                <a:lnTo>
                  <a:pt x="127" y="29"/>
                </a:lnTo>
                <a:lnTo>
                  <a:pt x="131" y="32"/>
                </a:lnTo>
                <a:lnTo>
                  <a:pt x="136" y="37"/>
                </a:lnTo>
                <a:lnTo>
                  <a:pt x="140" y="41"/>
                </a:lnTo>
                <a:lnTo>
                  <a:pt x="144" y="46"/>
                </a:lnTo>
                <a:lnTo>
                  <a:pt x="147" y="51"/>
                </a:lnTo>
                <a:lnTo>
                  <a:pt x="145" y="55"/>
                </a:lnTo>
                <a:lnTo>
                  <a:pt x="142" y="59"/>
                </a:lnTo>
                <a:lnTo>
                  <a:pt x="139" y="63"/>
                </a:lnTo>
                <a:lnTo>
                  <a:pt x="135" y="66"/>
                </a:lnTo>
                <a:lnTo>
                  <a:pt x="132" y="70"/>
                </a:lnTo>
                <a:lnTo>
                  <a:pt x="128" y="73"/>
                </a:lnTo>
                <a:lnTo>
                  <a:pt x="124" y="76"/>
                </a:lnTo>
                <a:lnTo>
                  <a:pt x="120" y="79"/>
                </a:lnTo>
                <a:lnTo>
                  <a:pt x="115" y="81"/>
                </a:lnTo>
                <a:lnTo>
                  <a:pt x="111" y="83"/>
                </a:lnTo>
                <a:lnTo>
                  <a:pt x="106" y="85"/>
                </a:lnTo>
                <a:lnTo>
                  <a:pt x="101" y="86"/>
                </a:lnTo>
                <a:lnTo>
                  <a:pt x="96" y="87"/>
                </a:lnTo>
                <a:lnTo>
                  <a:pt x="91" y="88"/>
                </a:lnTo>
                <a:lnTo>
                  <a:pt x="86" y="89"/>
                </a:lnTo>
                <a:lnTo>
                  <a:pt x="75" y="89"/>
                </a:lnTo>
                <a:lnTo>
                  <a:pt x="70" y="88"/>
                </a:lnTo>
                <a:lnTo>
                  <a:pt x="65" y="87"/>
                </a:lnTo>
                <a:lnTo>
                  <a:pt x="60" y="86"/>
                </a:lnTo>
                <a:lnTo>
                  <a:pt x="55" y="85"/>
                </a:lnTo>
                <a:lnTo>
                  <a:pt x="50" y="83"/>
                </a:lnTo>
                <a:lnTo>
                  <a:pt x="46" y="81"/>
                </a:lnTo>
                <a:lnTo>
                  <a:pt x="42" y="79"/>
                </a:lnTo>
                <a:lnTo>
                  <a:pt x="37" y="76"/>
                </a:lnTo>
                <a:lnTo>
                  <a:pt x="33" y="73"/>
                </a:lnTo>
                <a:lnTo>
                  <a:pt x="29" y="70"/>
                </a:lnTo>
                <a:lnTo>
                  <a:pt x="26" y="66"/>
                </a:lnTo>
                <a:lnTo>
                  <a:pt x="22" y="63"/>
                </a:lnTo>
                <a:lnTo>
                  <a:pt x="19" y="59"/>
                </a:lnTo>
                <a:lnTo>
                  <a:pt x="17" y="55"/>
                </a:lnTo>
                <a:lnTo>
                  <a:pt x="14" y="51"/>
                </a:lnTo>
                <a:lnTo>
                  <a:pt x="16" y="47"/>
                </a:lnTo>
                <a:lnTo>
                  <a:pt x="19" y="44"/>
                </a:lnTo>
                <a:lnTo>
                  <a:pt x="25" y="37"/>
                </a:lnTo>
                <a:lnTo>
                  <a:pt x="31" y="31"/>
                </a:lnTo>
                <a:lnTo>
                  <a:pt x="35" y="28"/>
                </a:lnTo>
                <a:lnTo>
                  <a:pt x="39" y="25"/>
                </a:lnTo>
                <a:lnTo>
                  <a:pt x="43" y="23"/>
                </a:lnTo>
                <a:lnTo>
                  <a:pt x="47" y="21"/>
                </a:lnTo>
                <a:lnTo>
                  <a:pt x="51" y="19"/>
                </a:lnTo>
                <a:lnTo>
                  <a:pt x="55" y="17"/>
                </a:lnTo>
                <a:lnTo>
                  <a:pt x="60" y="16"/>
                </a:lnTo>
                <a:lnTo>
                  <a:pt x="64" y="15"/>
                </a:lnTo>
                <a:lnTo>
                  <a:pt x="69" y="14"/>
                </a:lnTo>
                <a:lnTo>
                  <a:pt x="74" y="14"/>
                </a:lnTo>
                <a:lnTo>
                  <a:pt x="74" y="14"/>
                </a:lnTo>
                <a:lnTo>
                  <a:pt x="74" y="14"/>
                </a:lnTo>
                <a:close/>
                <a:moveTo>
                  <a:pt x="80" y="0"/>
                </a:moveTo>
                <a:lnTo>
                  <a:pt x="74" y="0"/>
                </a:lnTo>
                <a:lnTo>
                  <a:pt x="68" y="1"/>
                </a:lnTo>
                <a:lnTo>
                  <a:pt x="62" y="2"/>
                </a:lnTo>
                <a:lnTo>
                  <a:pt x="56" y="3"/>
                </a:lnTo>
                <a:lnTo>
                  <a:pt x="51" y="5"/>
                </a:lnTo>
                <a:lnTo>
                  <a:pt x="45" y="7"/>
                </a:lnTo>
                <a:lnTo>
                  <a:pt x="40" y="9"/>
                </a:lnTo>
                <a:lnTo>
                  <a:pt x="35" y="12"/>
                </a:lnTo>
                <a:lnTo>
                  <a:pt x="30" y="15"/>
                </a:lnTo>
                <a:lnTo>
                  <a:pt x="25" y="19"/>
                </a:lnTo>
                <a:lnTo>
                  <a:pt x="21" y="22"/>
                </a:lnTo>
                <a:lnTo>
                  <a:pt x="17" y="26"/>
                </a:lnTo>
                <a:lnTo>
                  <a:pt x="12" y="30"/>
                </a:lnTo>
                <a:lnTo>
                  <a:pt x="9" y="35"/>
                </a:lnTo>
                <a:lnTo>
                  <a:pt x="5" y="39"/>
                </a:lnTo>
                <a:lnTo>
                  <a:pt x="2" y="44"/>
                </a:lnTo>
                <a:lnTo>
                  <a:pt x="1" y="48"/>
                </a:lnTo>
                <a:lnTo>
                  <a:pt x="0" y="51"/>
                </a:lnTo>
                <a:lnTo>
                  <a:pt x="1" y="54"/>
                </a:lnTo>
                <a:lnTo>
                  <a:pt x="2" y="58"/>
                </a:lnTo>
                <a:lnTo>
                  <a:pt x="5" y="63"/>
                </a:lnTo>
                <a:lnTo>
                  <a:pt x="9" y="67"/>
                </a:lnTo>
                <a:lnTo>
                  <a:pt x="12" y="72"/>
                </a:lnTo>
                <a:lnTo>
                  <a:pt x="17" y="76"/>
                </a:lnTo>
                <a:lnTo>
                  <a:pt x="21" y="80"/>
                </a:lnTo>
                <a:lnTo>
                  <a:pt x="25" y="83"/>
                </a:lnTo>
                <a:lnTo>
                  <a:pt x="30" y="87"/>
                </a:lnTo>
                <a:lnTo>
                  <a:pt x="35" y="90"/>
                </a:lnTo>
                <a:lnTo>
                  <a:pt x="40" y="93"/>
                </a:lnTo>
                <a:lnTo>
                  <a:pt x="45" y="95"/>
                </a:lnTo>
                <a:lnTo>
                  <a:pt x="51" y="97"/>
                </a:lnTo>
                <a:lnTo>
                  <a:pt x="56" y="99"/>
                </a:lnTo>
                <a:lnTo>
                  <a:pt x="62" y="100"/>
                </a:lnTo>
                <a:lnTo>
                  <a:pt x="68" y="101"/>
                </a:lnTo>
                <a:lnTo>
                  <a:pt x="74" y="102"/>
                </a:lnTo>
                <a:lnTo>
                  <a:pt x="87" y="102"/>
                </a:lnTo>
                <a:lnTo>
                  <a:pt x="93" y="101"/>
                </a:lnTo>
                <a:lnTo>
                  <a:pt x="99" y="100"/>
                </a:lnTo>
                <a:lnTo>
                  <a:pt x="105" y="99"/>
                </a:lnTo>
                <a:lnTo>
                  <a:pt x="110" y="97"/>
                </a:lnTo>
                <a:lnTo>
                  <a:pt x="116" y="95"/>
                </a:lnTo>
                <a:lnTo>
                  <a:pt x="121" y="93"/>
                </a:lnTo>
                <a:lnTo>
                  <a:pt x="126" y="90"/>
                </a:lnTo>
                <a:lnTo>
                  <a:pt x="131" y="87"/>
                </a:lnTo>
                <a:lnTo>
                  <a:pt x="136" y="83"/>
                </a:lnTo>
                <a:lnTo>
                  <a:pt x="140" y="80"/>
                </a:lnTo>
                <a:lnTo>
                  <a:pt x="145" y="76"/>
                </a:lnTo>
                <a:lnTo>
                  <a:pt x="149" y="72"/>
                </a:lnTo>
                <a:lnTo>
                  <a:pt x="152" y="67"/>
                </a:lnTo>
                <a:lnTo>
                  <a:pt x="156" y="63"/>
                </a:lnTo>
                <a:lnTo>
                  <a:pt x="159" y="58"/>
                </a:lnTo>
                <a:lnTo>
                  <a:pt x="160" y="54"/>
                </a:lnTo>
                <a:lnTo>
                  <a:pt x="160" y="51"/>
                </a:lnTo>
                <a:lnTo>
                  <a:pt x="160" y="48"/>
                </a:lnTo>
                <a:lnTo>
                  <a:pt x="159" y="44"/>
                </a:lnTo>
                <a:lnTo>
                  <a:pt x="156" y="39"/>
                </a:lnTo>
                <a:lnTo>
                  <a:pt x="152" y="35"/>
                </a:lnTo>
                <a:lnTo>
                  <a:pt x="148" y="30"/>
                </a:lnTo>
                <a:lnTo>
                  <a:pt x="145" y="26"/>
                </a:lnTo>
                <a:lnTo>
                  <a:pt x="140" y="22"/>
                </a:lnTo>
                <a:lnTo>
                  <a:pt x="136" y="19"/>
                </a:lnTo>
                <a:lnTo>
                  <a:pt x="131" y="15"/>
                </a:lnTo>
                <a:lnTo>
                  <a:pt x="126" y="12"/>
                </a:lnTo>
                <a:lnTo>
                  <a:pt x="121" y="9"/>
                </a:lnTo>
                <a:lnTo>
                  <a:pt x="116" y="7"/>
                </a:lnTo>
                <a:lnTo>
                  <a:pt x="110" y="5"/>
                </a:lnTo>
                <a:lnTo>
                  <a:pt x="105" y="3"/>
                </a:lnTo>
                <a:lnTo>
                  <a:pt x="99" y="2"/>
                </a:lnTo>
                <a:lnTo>
                  <a:pt x="93" y="1"/>
                </a:lnTo>
                <a:lnTo>
                  <a:pt x="87" y="0"/>
                </a:lnTo>
                <a:lnTo>
                  <a:pt x="80" y="0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BD73A9C1-53A1-70C5-BE20-F31F6CF0AC20}"/>
              </a:ext>
            </a:extLst>
          </p:cNvPr>
          <p:cNvSpPr>
            <a:spLocks/>
          </p:cNvSpPr>
          <p:nvPr/>
        </p:nvSpPr>
        <p:spPr bwMode="auto">
          <a:xfrm>
            <a:off x="11198226" y="4678363"/>
            <a:ext cx="254000" cy="252413"/>
          </a:xfrm>
          <a:custGeom>
            <a:avLst/>
            <a:gdLst>
              <a:gd name="T0" fmla="*/ 7 w 160"/>
              <a:gd name="T1" fmla="*/ 0 h 159"/>
              <a:gd name="T2" fmla="*/ 5 w 160"/>
              <a:gd name="T3" fmla="*/ 1 h 159"/>
              <a:gd name="T4" fmla="*/ 3 w 160"/>
              <a:gd name="T5" fmla="*/ 3 h 159"/>
              <a:gd name="T6" fmla="*/ 1 w 160"/>
              <a:gd name="T7" fmla="*/ 5 h 159"/>
              <a:gd name="T8" fmla="*/ 0 w 160"/>
              <a:gd name="T9" fmla="*/ 7 h 159"/>
              <a:gd name="T10" fmla="*/ 0 w 160"/>
              <a:gd name="T11" fmla="*/ 9 h 159"/>
              <a:gd name="T12" fmla="*/ 0 w 160"/>
              <a:gd name="T13" fmla="*/ 149 h 159"/>
              <a:gd name="T14" fmla="*/ 0 w 160"/>
              <a:gd name="T15" fmla="*/ 152 h 159"/>
              <a:gd name="T16" fmla="*/ 1 w 160"/>
              <a:gd name="T17" fmla="*/ 153 h 159"/>
              <a:gd name="T18" fmla="*/ 3 w 160"/>
              <a:gd name="T19" fmla="*/ 156 h 159"/>
              <a:gd name="T20" fmla="*/ 5 w 160"/>
              <a:gd name="T21" fmla="*/ 158 h 159"/>
              <a:gd name="T22" fmla="*/ 7 w 160"/>
              <a:gd name="T23" fmla="*/ 159 h 159"/>
              <a:gd name="T24" fmla="*/ 85 w 160"/>
              <a:gd name="T25" fmla="*/ 159 h 159"/>
              <a:gd name="T26" fmla="*/ 85 w 160"/>
              <a:gd name="T27" fmla="*/ 97 h 159"/>
              <a:gd name="T28" fmla="*/ 65 w 160"/>
              <a:gd name="T29" fmla="*/ 97 h 159"/>
              <a:gd name="T30" fmla="*/ 65 w 160"/>
              <a:gd name="T31" fmla="*/ 73 h 159"/>
              <a:gd name="T32" fmla="*/ 85 w 160"/>
              <a:gd name="T33" fmla="*/ 73 h 159"/>
              <a:gd name="T34" fmla="*/ 85 w 160"/>
              <a:gd name="T35" fmla="*/ 56 h 159"/>
              <a:gd name="T36" fmla="*/ 86 w 160"/>
              <a:gd name="T37" fmla="*/ 48 h 159"/>
              <a:gd name="T38" fmla="*/ 87 w 160"/>
              <a:gd name="T39" fmla="*/ 42 h 159"/>
              <a:gd name="T40" fmla="*/ 90 w 160"/>
              <a:gd name="T41" fmla="*/ 36 h 159"/>
              <a:gd name="T42" fmla="*/ 94 w 160"/>
              <a:gd name="T43" fmla="*/ 33 h 159"/>
              <a:gd name="T44" fmla="*/ 98 w 160"/>
              <a:gd name="T45" fmla="*/ 29 h 159"/>
              <a:gd name="T46" fmla="*/ 104 w 160"/>
              <a:gd name="T47" fmla="*/ 26 h 159"/>
              <a:gd name="T48" fmla="*/ 110 w 160"/>
              <a:gd name="T49" fmla="*/ 25 h 159"/>
              <a:gd name="T50" fmla="*/ 117 w 160"/>
              <a:gd name="T51" fmla="*/ 24 h 159"/>
              <a:gd name="T52" fmla="*/ 128 w 160"/>
              <a:gd name="T53" fmla="*/ 25 h 159"/>
              <a:gd name="T54" fmla="*/ 135 w 160"/>
              <a:gd name="T55" fmla="*/ 25 h 159"/>
              <a:gd name="T56" fmla="*/ 135 w 160"/>
              <a:gd name="T57" fmla="*/ 47 h 159"/>
              <a:gd name="T58" fmla="*/ 119 w 160"/>
              <a:gd name="T59" fmla="*/ 47 h 159"/>
              <a:gd name="T60" fmla="*/ 116 w 160"/>
              <a:gd name="T61" fmla="*/ 47 h 159"/>
              <a:gd name="T62" fmla="*/ 114 w 160"/>
              <a:gd name="T63" fmla="*/ 48 h 159"/>
              <a:gd name="T64" fmla="*/ 113 w 160"/>
              <a:gd name="T65" fmla="*/ 50 h 159"/>
              <a:gd name="T66" fmla="*/ 112 w 160"/>
              <a:gd name="T67" fmla="*/ 51 h 159"/>
              <a:gd name="T68" fmla="*/ 111 w 160"/>
              <a:gd name="T69" fmla="*/ 54 h 159"/>
              <a:gd name="T70" fmla="*/ 110 w 160"/>
              <a:gd name="T71" fmla="*/ 58 h 159"/>
              <a:gd name="T72" fmla="*/ 110 w 160"/>
              <a:gd name="T73" fmla="*/ 73 h 159"/>
              <a:gd name="T74" fmla="*/ 134 w 160"/>
              <a:gd name="T75" fmla="*/ 73 h 159"/>
              <a:gd name="T76" fmla="*/ 131 w 160"/>
              <a:gd name="T77" fmla="*/ 97 h 159"/>
              <a:gd name="T78" fmla="*/ 110 w 160"/>
              <a:gd name="T79" fmla="*/ 97 h 159"/>
              <a:gd name="T80" fmla="*/ 110 w 160"/>
              <a:gd name="T81" fmla="*/ 159 h 159"/>
              <a:gd name="T82" fmla="*/ 153 w 160"/>
              <a:gd name="T83" fmla="*/ 159 h 159"/>
              <a:gd name="T84" fmla="*/ 155 w 160"/>
              <a:gd name="T85" fmla="*/ 158 h 159"/>
              <a:gd name="T86" fmla="*/ 157 w 160"/>
              <a:gd name="T87" fmla="*/ 156 h 159"/>
              <a:gd name="T88" fmla="*/ 159 w 160"/>
              <a:gd name="T89" fmla="*/ 153 h 159"/>
              <a:gd name="T90" fmla="*/ 160 w 160"/>
              <a:gd name="T91" fmla="*/ 152 h 159"/>
              <a:gd name="T92" fmla="*/ 160 w 160"/>
              <a:gd name="T93" fmla="*/ 149 h 159"/>
              <a:gd name="T94" fmla="*/ 160 w 160"/>
              <a:gd name="T95" fmla="*/ 9 h 159"/>
              <a:gd name="T96" fmla="*/ 160 w 160"/>
              <a:gd name="T97" fmla="*/ 7 h 159"/>
              <a:gd name="T98" fmla="*/ 159 w 160"/>
              <a:gd name="T99" fmla="*/ 5 h 159"/>
              <a:gd name="T100" fmla="*/ 157 w 160"/>
              <a:gd name="T101" fmla="*/ 3 h 159"/>
              <a:gd name="T102" fmla="*/ 155 w 160"/>
              <a:gd name="T103" fmla="*/ 1 h 159"/>
              <a:gd name="T104" fmla="*/ 153 w 160"/>
              <a:gd name="T105" fmla="*/ 0 h 159"/>
              <a:gd name="T106" fmla="*/ 7 w 160"/>
              <a:gd name="T107" fmla="*/ 0 h 159"/>
              <a:gd name="T108" fmla="*/ 7 w 160"/>
              <a:gd name="T109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59">
                <a:moveTo>
                  <a:pt x="7" y="0"/>
                </a:moveTo>
                <a:lnTo>
                  <a:pt x="5" y="1"/>
                </a:lnTo>
                <a:lnTo>
                  <a:pt x="3" y="3"/>
                </a:lnTo>
                <a:lnTo>
                  <a:pt x="1" y="5"/>
                </a:lnTo>
                <a:lnTo>
                  <a:pt x="0" y="7"/>
                </a:lnTo>
                <a:lnTo>
                  <a:pt x="0" y="9"/>
                </a:lnTo>
                <a:lnTo>
                  <a:pt x="0" y="149"/>
                </a:lnTo>
                <a:lnTo>
                  <a:pt x="0" y="152"/>
                </a:lnTo>
                <a:lnTo>
                  <a:pt x="1" y="153"/>
                </a:lnTo>
                <a:lnTo>
                  <a:pt x="3" y="156"/>
                </a:lnTo>
                <a:lnTo>
                  <a:pt x="5" y="158"/>
                </a:lnTo>
                <a:lnTo>
                  <a:pt x="7" y="159"/>
                </a:lnTo>
                <a:lnTo>
                  <a:pt x="85" y="159"/>
                </a:lnTo>
                <a:lnTo>
                  <a:pt x="85" y="97"/>
                </a:lnTo>
                <a:lnTo>
                  <a:pt x="65" y="97"/>
                </a:lnTo>
                <a:lnTo>
                  <a:pt x="65" y="73"/>
                </a:lnTo>
                <a:lnTo>
                  <a:pt x="85" y="73"/>
                </a:lnTo>
                <a:lnTo>
                  <a:pt x="85" y="56"/>
                </a:lnTo>
                <a:lnTo>
                  <a:pt x="86" y="48"/>
                </a:lnTo>
                <a:lnTo>
                  <a:pt x="87" y="42"/>
                </a:lnTo>
                <a:lnTo>
                  <a:pt x="90" y="36"/>
                </a:lnTo>
                <a:lnTo>
                  <a:pt x="94" y="33"/>
                </a:lnTo>
                <a:lnTo>
                  <a:pt x="98" y="29"/>
                </a:lnTo>
                <a:lnTo>
                  <a:pt x="104" y="26"/>
                </a:lnTo>
                <a:lnTo>
                  <a:pt x="110" y="25"/>
                </a:lnTo>
                <a:lnTo>
                  <a:pt x="117" y="24"/>
                </a:lnTo>
                <a:lnTo>
                  <a:pt x="128" y="25"/>
                </a:lnTo>
                <a:lnTo>
                  <a:pt x="135" y="25"/>
                </a:lnTo>
                <a:lnTo>
                  <a:pt x="135" y="47"/>
                </a:lnTo>
                <a:lnTo>
                  <a:pt x="119" y="47"/>
                </a:lnTo>
                <a:lnTo>
                  <a:pt x="116" y="47"/>
                </a:lnTo>
                <a:lnTo>
                  <a:pt x="114" y="48"/>
                </a:lnTo>
                <a:lnTo>
                  <a:pt x="113" y="50"/>
                </a:lnTo>
                <a:lnTo>
                  <a:pt x="112" y="51"/>
                </a:lnTo>
                <a:lnTo>
                  <a:pt x="111" y="54"/>
                </a:lnTo>
                <a:lnTo>
                  <a:pt x="110" y="58"/>
                </a:lnTo>
                <a:lnTo>
                  <a:pt x="110" y="73"/>
                </a:lnTo>
                <a:lnTo>
                  <a:pt x="134" y="73"/>
                </a:lnTo>
                <a:lnTo>
                  <a:pt x="131" y="97"/>
                </a:lnTo>
                <a:lnTo>
                  <a:pt x="110" y="97"/>
                </a:lnTo>
                <a:lnTo>
                  <a:pt x="110" y="159"/>
                </a:lnTo>
                <a:lnTo>
                  <a:pt x="153" y="159"/>
                </a:lnTo>
                <a:lnTo>
                  <a:pt x="155" y="158"/>
                </a:lnTo>
                <a:lnTo>
                  <a:pt x="157" y="156"/>
                </a:lnTo>
                <a:lnTo>
                  <a:pt x="159" y="153"/>
                </a:lnTo>
                <a:lnTo>
                  <a:pt x="160" y="152"/>
                </a:lnTo>
                <a:lnTo>
                  <a:pt x="160" y="149"/>
                </a:lnTo>
                <a:lnTo>
                  <a:pt x="160" y="9"/>
                </a:lnTo>
                <a:lnTo>
                  <a:pt x="160" y="7"/>
                </a:lnTo>
                <a:lnTo>
                  <a:pt x="159" y="5"/>
                </a:lnTo>
                <a:lnTo>
                  <a:pt x="157" y="3"/>
                </a:lnTo>
                <a:lnTo>
                  <a:pt x="155" y="1"/>
                </a:lnTo>
                <a:lnTo>
                  <a:pt x="153" y="0"/>
                </a:lnTo>
                <a:lnTo>
                  <a:pt x="7" y="0"/>
                </a:lnTo>
                <a:lnTo>
                  <a:pt x="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D6182058-4C4E-5E7F-57A8-8BC3E5DCEA2A}"/>
              </a:ext>
            </a:extLst>
          </p:cNvPr>
          <p:cNvSpPr>
            <a:spLocks noEditPoints="1"/>
          </p:cNvSpPr>
          <p:nvPr/>
        </p:nvSpPr>
        <p:spPr bwMode="auto">
          <a:xfrm>
            <a:off x="7912101" y="4125913"/>
            <a:ext cx="222250" cy="254000"/>
          </a:xfrm>
          <a:custGeom>
            <a:avLst/>
            <a:gdLst>
              <a:gd name="T0" fmla="*/ 51 w 140"/>
              <a:gd name="T1" fmla="*/ 54 h 160"/>
              <a:gd name="T2" fmla="*/ 59 w 140"/>
              <a:gd name="T3" fmla="*/ 47 h 160"/>
              <a:gd name="T4" fmla="*/ 92 w 140"/>
              <a:gd name="T5" fmla="*/ 30 h 160"/>
              <a:gd name="T6" fmla="*/ 103 w 140"/>
              <a:gd name="T7" fmla="*/ 34 h 160"/>
              <a:gd name="T8" fmla="*/ 107 w 140"/>
              <a:gd name="T9" fmla="*/ 43 h 160"/>
              <a:gd name="T10" fmla="*/ 105 w 140"/>
              <a:gd name="T11" fmla="*/ 62 h 160"/>
              <a:gd name="T12" fmla="*/ 89 w 140"/>
              <a:gd name="T13" fmla="*/ 78 h 160"/>
              <a:gd name="T14" fmla="*/ 63 w 140"/>
              <a:gd name="T15" fmla="*/ 80 h 160"/>
              <a:gd name="T16" fmla="*/ 46 w 140"/>
              <a:gd name="T17" fmla="*/ 75 h 160"/>
              <a:gd name="T18" fmla="*/ 33 w 140"/>
              <a:gd name="T19" fmla="*/ 56 h 160"/>
              <a:gd name="T20" fmla="*/ 33 w 140"/>
              <a:gd name="T21" fmla="*/ 40 h 160"/>
              <a:gd name="T22" fmla="*/ 39 w 140"/>
              <a:gd name="T23" fmla="*/ 32 h 160"/>
              <a:gd name="T24" fmla="*/ 92 w 140"/>
              <a:gd name="T25" fmla="*/ 30 h 160"/>
              <a:gd name="T26" fmla="*/ 55 w 140"/>
              <a:gd name="T27" fmla="*/ 3 h 160"/>
              <a:gd name="T28" fmla="*/ 32 w 140"/>
              <a:gd name="T29" fmla="*/ 18 h 160"/>
              <a:gd name="T30" fmla="*/ 18 w 140"/>
              <a:gd name="T31" fmla="*/ 31 h 160"/>
              <a:gd name="T32" fmla="*/ 15 w 140"/>
              <a:gd name="T33" fmla="*/ 65 h 160"/>
              <a:gd name="T34" fmla="*/ 20 w 140"/>
              <a:gd name="T35" fmla="*/ 70 h 160"/>
              <a:gd name="T36" fmla="*/ 37 w 140"/>
              <a:gd name="T37" fmla="*/ 87 h 160"/>
              <a:gd name="T38" fmla="*/ 62 w 140"/>
              <a:gd name="T39" fmla="*/ 99 h 160"/>
              <a:gd name="T40" fmla="*/ 91 w 140"/>
              <a:gd name="T41" fmla="*/ 95 h 160"/>
              <a:gd name="T42" fmla="*/ 112 w 140"/>
              <a:gd name="T43" fmla="*/ 76 h 160"/>
              <a:gd name="T44" fmla="*/ 123 w 140"/>
              <a:gd name="T45" fmla="*/ 69 h 160"/>
              <a:gd name="T46" fmla="*/ 124 w 140"/>
              <a:gd name="T47" fmla="*/ 33 h 160"/>
              <a:gd name="T48" fmla="*/ 116 w 140"/>
              <a:gd name="T49" fmla="*/ 30 h 160"/>
              <a:gd name="T50" fmla="*/ 98 w 140"/>
              <a:gd name="T51" fmla="*/ 9 h 160"/>
              <a:gd name="T52" fmla="*/ 70 w 140"/>
              <a:gd name="T53" fmla="*/ 0 h 160"/>
              <a:gd name="T54" fmla="*/ 83 w 140"/>
              <a:gd name="T55" fmla="*/ 141 h 160"/>
              <a:gd name="T56" fmla="*/ 80 w 140"/>
              <a:gd name="T57" fmla="*/ 147 h 160"/>
              <a:gd name="T58" fmla="*/ 87 w 140"/>
              <a:gd name="T59" fmla="*/ 150 h 160"/>
              <a:gd name="T60" fmla="*/ 90 w 140"/>
              <a:gd name="T61" fmla="*/ 143 h 160"/>
              <a:gd name="T62" fmla="*/ 85 w 140"/>
              <a:gd name="T63" fmla="*/ 140 h 160"/>
              <a:gd name="T64" fmla="*/ 51 w 140"/>
              <a:gd name="T65" fmla="*/ 142 h 160"/>
              <a:gd name="T66" fmla="*/ 60 w 140"/>
              <a:gd name="T67" fmla="*/ 160 h 160"/>
              <a:gd name="T68" fmla="*/ 56 w 140"/>
              <a:gd name="T69" fmla="*/ 140 h 160"/>
              <a:gd name="T70" fmla="*/ 34 w 140"/>
              <a:gd name="T71" fmla="*/ 101 h 160"/>
              <a:gd name="T72" fmla="*/ 20 w 140"/>
              <a:gd name="T73" fmla="*/ 107 h 160"/>
              <a:gd name="T74" fmla="*/ 9 w 140"/>
              <a:gd name="T75" fmla="*/ 117 h 160"/>
              <a:gd name="T76" fmla="*/ 2 w 140"/>
              <a:gd name="T77" fmla="*/ 130 h 160"/>
              <a:gd name="T78" fmla="*/ 0 w 140"/>
              <a:gd name="T79" fmla="*/ 145 h 160"/>
              <a:gd name="T80" fmla="*/ 5 w 140"/>
              <a:gd name="T81" fmla="*/ 156 h 160"/>
              <a:gd name="T82" fmla="*/ 15 w 140"/>
              <a:gd name="T83" fmla="*/ 160 h 160"/>
              <a:gd name="T84" fmla="*/ 41 w 140"/>
              <a:gd name="T85" fmla="*/ 136 h 160"/>
              <a:gd name="T86" fmla="*/ 46 w 140"/>
              <a:gd name="T87" fmla="*/ 131 h 160"/>
              <a:gd name="T88" fmla="*/ 92 w 140"/>
              <a:gd name="T89" fmla="*/ 130 h 160"/>
              <a:gd name="T90" fmla="*/ 98 w 140"/>
              <a:gd name="T91" fmla="*/ 134 h 160"/>
              <a:gd name="T92" fmla="*/ 100 w 140"/>
              <a:gd name="T93" fmla="*/ 160 h 160"/>
              <a:gd name="T94" fmla="*/ 133 w 140"/>
              <a:gd name="T95" fmla="*/ 158 h 160"/>
              <a:gd name="T96" fmla="*/ 139 w 140"/>
              <a:gd name="T97" fmla="*/ 148 h 160"/>
              <a:gd name="T98" fmla="*/ 139 w 140"/>
              <a:gd name="T99" fmla="*/ 134 h 160"/>
              <a:gd name="T100" fmla="*/ 133 w 140"/>
              <a:gd name="T101" fmla="*/ 120 h 160"/>
              <a:gd name="T102" fmla="*/ 123 w 140"/>
              <a:gd name="T103" fmla="*/ 109 h 160"/>
              <a:gd name="T104" fmla="*/ 110 w 140"/>
              <a:gd name="T105" fmla="*/ 102 h 160"/>
              <a:gd name="T106" fmla="*/ 91 w 140"/>
              <a:gd name="T107" fmla="*/ 106 h 160"/>
              <a:gd name="T108" fmla="*/ 74 w 140"/>
              <a:gd name="T109" fmla="*/ 110 h 160"/>
              <a:gd name="T110" fmla="*/ 53 w 140"/>
              <a:gd name="T111" fmla="*/ 107 h 160"/>
              <a:gd name="T112" fmla="*/ 38 w 140"/>
              <a:gd name="T113" fmla="*/ 10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0" h="160">
                <a:moveTo>
                  <a:pt x="55" y="35"/>
                </a:moveTo>
                <a:lnTo>
                  <a:pt x="51" y="47"/>
                </a:lnTo>
                <a:lnTo>
                  <a:pt x="40" y="50"/>
                </a:lnTo>
                <a:lnTo>
                  <a:pt x="51" y="54"/>
                </a:lnTo>
                <a:lnTo>
                  <a:pt x="55" y="65"/>
                </a:lnTo>
                <a:lnTo>
                  <a:pt x="59" y="54"/>
                </a:lnTo>
                <a:lnTo>
                  <a:pt x="70" y="50"/>
                </a:lnTo>
                <a:lnTo>
                  <a:pt x="59" y="47"/>
                </a:lnTo>
                <a:lnTo>
                  <a:pt x="55" y="35"/>
                </a:lnTo>
                <a:lnTo>
                  <a:pt x="55" y="35"/>
                </a:lnTo>
                <a:lnTo>
                  <a:pt x="55" y="35"/>
                </a:lnTo>
                <a:close/>
                <a:moveTo>
                  <a:pt x="92" y="30"/>
                </a:moveTo>
                <a:lnTo>
                  <a:pt x="95" y="31"/>
                </a:lnTo>
                <a:lnTo>
                  <a:pt x="98" y="31"/>
                </a:lnTo>
                <a:lnTo>
                  <a:pt x="101" y="32"/>
                </a:lnTo>
                <a:lnTo>
                  <a:pt x="103" y="34"/>
                </a:lnTo>
                <a:lnTo>
                  <a:pt x="105" y="36"/>
                </a:lnTo>
                <a:lnTo>
                  <a:pt x="106" y="38"/>
                </a:lnTo>
                <a:lnTo>
                  <a:pt x="107" y="40"/>
                </a:lnTo>
                <a:lnTo>
                  <a:pt x="107" y="43"/>
                </a:lnTo>
                <a:lnTo>
                  <a:pt x="107" y="50"/>
                </a:lnTo>
                <a:lnTo>
                  <a:pt x="107" y="53"/>
                </a:lnTo>
                <a:lnTo>
                  <a:pt x="107" y="56"/>
                </a:lnTo>
                <a:lnTo>
                  <a:pt x="105" y="62"/>
                </a:lnTo>
                <a:lnTo>
                  <a:pt x="102" y="67"/>
                </a:lnTo>
                <a:lnTo>
                  <a:pt x="99" y="71"/>
                </a:lnTo>
                <a:lnTo>
                  <a:pt x="94" y="75"/>
                </a:lnTo>
                <a:lnTo>
                  <a:pt x="89" y="78"/>
                </a:lnTo>
                <a:lnTo>
                  <a:pt x="83" y="79"/>
                </a:lnTo>
                <a:lnTo>
                  <a:pt x="81" y="80"/>
                </a:lnTo>
                <a:lnTo>
                  <a:pt x="77" y="80"/>
                </a:lnTo>
                <a:lnTo>
                  <a:pt x="63" y="80"/>
                </a:lnTo>
                <a:lnTo>
                  <a:pt x="59" y="80"/>
                </a:lnTo>
                <a:lnTo>
                  <a:pt x="57" y="79"/>
                </a:lnTo>
                <a:lnTo>
                  <a:pt x="51" y="78"/>
                </a:lnTo>
                <a:lnTo>
                  <a:pt x="46" y="75"/>
                </a:lnTo>
                <a:lnTo>
                  <a:pt x="41" y="71"/>
                </a:lnTo>
                <a:lnTo>
                  <a:pt x="38" y="67"/>
                </a:lnTo>
                <a:lnTo>
                  <a:pt x="35" y="62"/>
                </a:lnTo>
                <a:lnTo>
                  <a:pt x="33" y="56"/>
                </a:lnTo>
                <a:lnTo>
                  <a:pt x="33" y="53"/>
                </a:lnTo>
                <a:lnTo>
                  <a:pt x="33" y="50"/>
                </a:lnTo>
                <a:lnTo>
                  <a:pt x="33" y="43"/>
                </a:lnTo>
                <a:lnTo>
                  <a:pt x="33" y="40"/>
                </a:lnTo>
                <a:lnTo>
                  <a:pt x="34" y="38"/>
                </a:lnTo>
                <a:lnTo>
                  <a:pt x="35" y="36"/>
                </a:lnTo>
                <a:lnTo>
                  <a:pt x="37" y="34"/>
                </a:lnTo>
                <a:lnTo>
                  <a:pt x="39" y="32"/>
                </a:lnTo>
                <a:lnTo>
                  <a:pt x="42" y="31"/>
                </a:lnTo>
                <a:lnTo>
                  <a:pt x="45" y="31"/>
                </a:lnTo>
                <a:lnTo>
                  <a:pt x="48" y="30"/>
                </a:lnTo>
                <a:lnTo>
                  <a:pt x="92" y="30"/>
                </a:lnTo>
                <a:lnTo>
                  <a:pt x="92" y="30"/>
                </a:lnTo>
                <a:close/>
                <a:moveTo>
                  <a:pt x="70" y="0"/>
                </a:moveTo>
                <a:lnTo>
                  <a:pt x="62" y="1"/>
                </a:lnTo>
                <a:lnTo>
                  <a:pt x="55" y="3"/>
                </a:lnTo>
                <a:lnTo>
                  <a:pt x="49" y="5"/>
                </a:lnTo>
                <a:lnTo>
                  <a:pt x="42" y="9"/>
                </a:lnTo>
                <a:lnTo>
                  <a:pt x="37" y="13"/>
                </a:lnTo>
                <a:lnTo>
                  <a:pt x="32" y="18"/>
                </a:lnTo>
                <a:lnTo>
                  <a:pt x="28" y="24"/>
                </a:lnTo>
                <a:lnTo>
                  <a:pt x="24" y="30"/>
                </a:lnTo>
                <a:lnTo>
                  <a:pt x="20" y="30"/>
                </a:lnTo>
                <a:lnTo>
                  <a:pt x="18" y="31"/>
                </a:lnTo>
                <a:lnTo>
                  <a:pt x="17" y="32"/>
                </a:lnTo>
                <a:lnTo>
                  <a:pt x="16" y="33"/>
                </a:lnTo>
                <a:lnTo>
                  <a:pt x="15" y="35"/>
                </a:lnTo>
                <a:lnTo>
                  <a:pt x="15" y="65"/>
                </a:lnTo>
                <a:lnTo>
                  <a:pt x="16" y="67"/>
                </a:lnTo>
                <a:lnTo>
                  <a:pt x="17" y="69"/>
                </a:lnTo>
                <a:lnTo>
                  <a:pt x="18" y="70"/>
                </a:lnTo>
                <a:lnTo>
                  <a:pt x="20" y="70"/>
                </a:lnTo>
                <a:lnTo>
                  <a:pt x="24" y="70"/>
                </a:lnTo>
                <a:lnTo>
                  <a:pt x="28" y="76"/>
                </a:lnTo>
                <a:lnTo>
                  <a:pt x="32" y="82"/>
                </a:lnTo>
                <a:lnTo>
                  <a:pt x="37" y="87"/>
                </a:lnTo>
                <a:lnTo>
                  <a:pt x="42" y="92"/>
                </a:lnTo>
                <a:lnTo>
                  <a:pt x="49" y="95"/>
                </a:lnTo>
                <a:lnTo>
                  <a:pt x="55" y="98"/>
                </a:lnTo>
                <a:lnTo>
                  <a:pt x="62" y="99"/>
                </a:lnTo>
                <a:lnTo>
                  <a:pt x="70" y="100"/>
                </a:lnTo>
                <a:lnTo>
                  <a:pt x="78" y="99"/>
                </a:lnTo>
                <a:lnTo>
                  <a:pt x="85" y="98"/>
                </a:lnTo>
                <a:lnTo>
                  <a:pt x="91" y="95"/>
                </a:lnTo>
                <a:lnTo>
                  <a:pt x="98" y="92"/>
                </a:lnTo>
                <a:lnTo>
                  <a:pt x="103" y="87"/>
                </a:lnTo>
                <a:lnTo>
                  <a:pt x="108" y="82"/>
                </a:lnTo>
                <a:lnTo>
                  <a:pt x="112" y="76"/>
                </a:lnTo>
                <a:lnTo>
                  <a:pt x="116" y="70"/>
                </a:lnTo>
                <a:lnTo>
                  <a:pt x="120" y="70"/>
                </a:lnTo>
                <a:lnTo>
                  <a:pt x="122" y="70"/>
                </a:lnTo>
                <a:lnTo>
                  <a:pt x="123" y="69"/>
                </a:lnTo>
                <a:lnTo>
                  <a:pt x="124" y="67"/>
                </a:lnTo>
                <a:lnTo>
                  <a:pt x="125" y="65"/>
                </a:lnTo>
                <a:lnTo>
                  <a:pt x="125" y="35"/>
                </a:lnTo>
                <a:lnTo>
                  <a:pt x="124" y="33"/>
                </a:lnTo>
                <a:lnTo>
                  <a:pt x="123" y="32"/>
                </a:lnTo>
                <a:lnTo>
                  <a:pt x="122" y="31"/>
                </a:lnTo>
                <a:lnTo>
                  <a:pt x="120" y="30"/>
                </a:lnTo>
                <a:lnTo>
                  <a:pt x="116" y="30"/>
                </a:lnTo>
                <a:lnTo>
                  <a:pt x="112" y="24"/>
                </a:lnTo>
                <a:lnTo>
                  <a:pt x="108" y="18"/>
                </a:lnTo>
                <a:lnTo>
                  <a:pt x="103" y="13"/>
                </a:lnTo>
                <a:lnTo>
                  <a:pt x="98" y="9"/>
                </a:lnTo>
                <a:lnTo>
                  <a:pt x="91" y="5"/>
                </a:lnTo>
                <a:lnTo>
                  <a:pt x="85" y="3"/>
                </a:lnTo>
                <a:lnTo>
                  <a:pt x="78" y="1"/>
                </a:lnTo>
                <a:lnTo>
                  <a:pt x="70" y="0"/>
                </a:lnTo>
                <a:lnTo>
                  <a:pt x="70" y="0"/>
                </a:lnTo>
                <a:lnTo>
                  <a:pt x="70" y="0"/>
                </a:lnTo>
                <a:close/>
                <a:moveTo>
                  <a:pt x="85" y="140"/>
                </a:moveTo>
                <a:lnTo>
                  <a:pt x="83" y="141"/>
                </a:lnTo>
                <a:lnTo>
                  <a:pt x="81" y="142"/>
                </a:lnTo>
                <a:lnTo>
                  <a:pt x="80" y="143"/>
                </a:lnTo>
                <a:lnTo>
                  <a:pt x="80" y="145"/>
                </a:lnTo>
                <a:lnTo>
                  <a:pt x="80" y="147"/>
                </a:lnTo>
                <a:lnTo>
                  <a:pt x="81" y="149"/>
                </a:lnTo>
                <a:lnTo>
                  <a:pt x="83" y="150"/>
                </a:lnTo>
                <a:lnTo>
                  <a:pt x="85" y="150"/>
                </a:lnTo>
                <a:lnTo>
                  <a:pt x="87" y="150"/>
                </a:lnTo>
                <a:lnTo>
                  <a:pt x="88" y="149"/>
                </a:lnTo>
                <a:lnTo>
                  <a:pt x="90" y="147"/>
                </a:lnTo>
                <a:lnTo>
                  <a:pt x="90" y="145"/>
                </a:lnTo>
                <a:lnTo>
                  <a:pt x="90" y="143"/>
                </a:lnTo>
                <a:lnTo>
                  <a:pt x="88" y="142"/>
                </a:lnTo>
                <a:lnTo>
                  <a:pt x="87" y="141"/>
                </a:lnTo>
                <a:lnTo>
                  <a:pt x="85" y="140"/>
                </a:lnTo>
                <a:lnTo>
                  <a:pt x="85" y="140"/>
                </a:lnTo>
                <a:lnTo>
                  <a:pt x="85" y="140"/>
                </a:lnTo>
                <a:close/>
                <a:moveTo>
                  <a:pt x="54" y="140"/>
                </a:moveTo>
                <a:lnTo>
                  <a:pt x="52" y="141"/>
                </a:lnTo>
                <a:lnTo>
                  <a:pt x="51" y="142"/>
                </a:lnTo>
                <a:lnTo>
                  <a:pt x="50" y="144"/>
                </a:lnTo>
                <a:lnTo>
                  <a:pt x="50" y="145"/>
                </a:lnTo>
                <a:lnTo>
                  <a:pt x="50" y="160"/>
                </a:lnTo>
                <a:lnTo>
                  <a:pt x="60" y="160"/>
                </a:lnTo>
                <a:lnTo>
                  <a:pt x="60" y="145"/>
                </a:lnTo>
                <a:lnTo>
                  <a:pt x="60" y="143"/>
                </a:lnTo>
                <a:lnTo>
                  <a:pt x="58" y="141"/>
                </a:lnTo>
                <a:lnTo>
                  <a:pt x="56" y="140"/>
                </a:lnTo>
                <a:lnTo>
                  <a:pt x="54" y="140"/>
                </a:lnTo>
                <a:lnTo>
                  <a:pt x="54" y="140"/>
                </a:lnTo>
                <a:close/>
                <a:moveTo>
                  <a:pt x="38" y="100"/>
                </a:moveTo>
                <a:lnTo>
                  <a:pt x="34" y="101"/>
                </a:lnTo>
                <a:lnTo>
                  <a:pt x="30" y="102"/>
                </a:lnTo>
                <a:lnTo>
                  <a:pt x="27" y="103"/>
                </a:lnTo>
                <a:lnTo>
                  <a:pt x="23" y="105"/>
                </a:lnTo>
                <a:lnTo>
                  <a:pt x="20" y="107"/>
                </a:lnTo>
                <a:lnTo>
                  <a:pt x="17" y="109"/>
                </a:lnTo>
                <a:lnTo>
                  <a:pt x="14" y="111"/>
                </a:lnTo>
                <a:lnTo>
                  <a:pt x="11" y="114"/>
                </a:lnTo>
                <a:lnTo>
                  <a:pt x="9" y="117"/>
                </a:lnTo>
                <a:lnTo>
                  <a:pt x="7" y="120"/>
                </a:lnTo>
                <a:lnTo>
                  <a:pt x="5" y="123"/>
                </a:lnTo>
                <a:lnTo>
                  <a:pt x="3" y="127"/>
                </a:lnTo>
                <a:lnTo>
                  <a:pt x="2" y="130"/>
                </a:lnTo>
                <a:lnTo>
                  <a:pt x="1" y="134"/>
                </a:lnTo>
                <a:lnTo>
                  <a:pt x="0" y="138"/>
                </a:lnTo>
                <a:lnTo>
                  <a:pt x="0" y="142"/>
                </a:lnTo>
                <a:lnTo>
                  <a:pt x="0" y="145"/>
                </a:lnTo>
                <a:lnTo>
                  <a:pt x="1" y="148"/>
                </a:lnTo>
                <a:lnTo>
                  <a:pt x="1" y="151"/>
                </a:lnTo>
                <a:lnTo>
                  <a:pt x="3" y="154"/>
                </a:lnTo>
                <a:lnTo>
                  <a:pt x="5" y="156"/>
                </a:lnTo>
                <a:lnTo>
                  <a:pt x="7" y="158"/>
                </a:lnTo>
                <a:lnTo>
                  <a:pt x="9" y="159"/>
                </a:lnTo>
                <a:lnTo>
                  <a:pt x="12" y="160"/>
                </a:lnTo>
                <a:lnTo>
                  <a:pt x="15" y="160"/>
                </a:lnTo>
                <a:lnTo>
                  <a:pt x="40" y="160"/>
                </a:lnTo>
                <a:lnTo>
                  <a:pt x="40" y="140"/>
                </a:lnTo>
                <a:lnTo>
                  <a:pt x="40" y="138"/>
                </a:lnTo>
                <a:lnTo>
                  <a:pt x="41" y="136"/>
                </a:lnTo>
                <a:lnTo>
                  <a:pt x="42" y="134"/>
                </a:lnTo>
                <a:lnTo>
                  <a:pt x="43" y="133"/>
                </a:lnTo>
                <a:lnTo>
                  <a:pt x="45" y="132"/>
                </a:lnTo>
                <a:lnTo>
                  <a:pt x="46" y="131"/>
                </a:lnTo>
                <a:lnTo>
                  <a:pt x="48" y="130"/>
                </a:lnTo>
                <a:lnTo>
                  <a:pt x="50" y="130"/>
                </a:lnTo>
                <a:lnTo>
                  <a:pt x="90" y="130"/>
                </a:lnTo>
                <a:lnTo>
                  <a:pt x="92" y="130"/>
                </a:lnTo>
                <a:lnTo>
                  <a:pt x="94" y="131"/>
                </a:lnTo>
                <a:lnTo>
                  <a:pt x="95" y="132"/>
                </a:lnTo>
                <a:lnTo>
                  <a:pt x="97" y="133"/>
                </a:lnTo>
                <a:lnTo>
                  <a:pt x="98" y="134"/>
                </a:lnTo>
                <a:lnTo>
                  <a:pt x="99" y="136"/>
                </a:lnTo>
                <a:lnTo>
                  <a:pt x="100" y="138"/>
                </a:lnTo>
                <a:lnTo>
                  <a:pt x="100" y="140"/>
                </a:lnTo>
                <a:lnTo>
                  <a:pt x="100" y="160"/>
                </a:lnTo>
                <a:lnTo>
                  <a:pt x="125" y="160"/>
                </a:lnTo>
                <a:lnTo>
                  <a:pt x="128" y="160"/>
                </a:lnTo>
                <a:lnTo>
                  <a:pt x="131" y="159"/>
                </a:lnTo>
                <a:lnTo>
                  <a:pt x="133" y="158"/>
                </a:lnTo>
                <a:lnTo>
                  <a:pt x="135" y="156"/>
                </a:lnTo>
                <a:lnTo>
                  <a:pt x="137" y="154"/>
                </a:lnTo>
                <a:lnTo>
                  <a:pt x="139" y="151"/>
                </a:lnTo>
                <a:lnTo>
                  <a:pt x="139" y="148"/>
                </a:lnTo>
                <a:lnTo>
                  <a:pt x="140" y="145"/>
                </a:lnTo>
                <a:lnTo>
                  <a:pt x="140" y="142"/>
                </a:lnTo>
                <a:lnTo>
                  <a:pt x="140" y="138"/>
                </a:lnTo>
                <a:lnTo>
                  <a:pt x="139" y="134"/>
                </a:lnTo>
                <a:lnTo>
                  <a:pt x="138" y="130"/>
                </a:lnTo>
                <a:lnTo>
                  <a:pt x="137" y="127"/>
                </a:lnTo>
                <a:lnTo>
                  <a:pt x="135" y="123"/>
                </a:lnTo>
                <a:lnTo>
                  <a:pt x="133" y="120"/>
                </a:lnTo>
                <a:lnTo>
                  <a:pt x="131" y="117"/>
                </a:lnTo>
                <a:lnTo>
                  <a:pt x="129" y="114"/>
                </a:lnTo>
                <a:lnTo>
                  <a:pt x="126" y="111"/>
                </a:lnTo>
                <a:lnTo>
                  <a:pt x="123" y="109"/>
                </a:lnTo>
                <a:lnTo>
                  <a:pt x="120" y="107"/>
                </a:lnTo>
                <a:lnTo>
                  <a:pt x="117" y="105"/>
                </a:lnTo>
                <a:lnTo>
                  <a:pt x="114" y="103"/>
                </a:lnTo>
                <a:lnTo>
                  <a:pt x="110" y="102"/>
                </a:lnTo>
                <a:lnTo>
                  <a:pt x="106" y="101"/>
                </a:lnTo>
                <a:lnTo>
                  <a:pt x="102" y="100"/>
                </a:lnTo>
                <a:lnTo>
                  <a:pt x="95" y="104"/>
                </a:lnTo>
                <a:lnTo>
                  <a:pt x="91" y="106"/>
                </a:lnTo>
                <a:lnTo>
                  <a:pt x="87" y="107"/>
                </a:lnTo>
                <a:lnTo>
                  <a:pt x="83" y="108"/>
                </a:lnTo>
                <a:lnTo>
                  <a:pt x="79" y="109"/>
                </a:lnTo>
                <a:lnTo>
                  <a:pt x="74" y="110"/>
                </a:lnTo>
                <a:lnTo>
                  <a:pt x="66" y="110"/>
                </a:lnTo>
                <a:lnTo>
                  <a:pt x="61" y="109"/>
                </a:lnTo>
                <a:lnTo>
                  <a:pt x="57" y="108"/>
                </a:lnTo>
                <a:lnTo>
                  <a:pt x="53" y="107"/>
                </a:lnTo>
                <a:lnTo>
                  <a:pt x="49" y="106"/>
                </a:lnTo>
                <a:lnTo>
                  <a:pt x="45" y="104"/>
                </a:lnTo>
                <a:lnTo>
                  <a:pt x="38" y="100"/>
                </a:lnTo>
                <a:lnTo>
                  <a:pt x="38" y="100"/>
                </a:lnTo>
                <a:lnTo>
                  <a:pt x="38" y="10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AC4E3E2E-2736-893E-054F-8D6FA27B870A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4125913"/>
            <a:ext cx="254000" cy="254000"/>
          </a:xfrm>
          <a:custGeom>
            <a:avLst/>
            <a:gdLst>
              <a:gd name="T0" fmla="*/ 41 w 160"/>
              <a:gd name="T1" fmla="*/ 25 h 160"/>
              <a:gd name="T2" fmla="*/ 45 w 160"/>
              <a:gd name="T3" fmla="*/ 30 h 160"/>
              <a:gd name="T4" fmla="*/ 45 w 160"/>
              <a:gd name="T5" fmla="*/ 37 h 160"/>
              <a:gd name="T6" fmla="*/ 42 w 160"/>
              <a:gd name="T7" fmla="*/ 43 h 160"/>
              <a:gd name="T8" fmla="*/ 37 w 160"/>
              <a:gd name="T9" fmla="*/ 45 h 160"/>
              <a:gd name="T10" fmla="*/ 30 w 160"/>
              <a:gd name="T11" fmla="*/ 45 h 160"/>
              <a:gd name="T12" fmla="*/ 25 w 160"/>
              <a:gd name="T13" fmla="*/ 41 h 160"/>
              <a:gd name="T14" fmla="*/ 23 w 160"/>
              <a:gd name="T15" fmla="*/ 34 h 160"/>
              <a:gd name="T16" fmla="*/ 25 w 160"/>
              <a:gd name="T17" fmla="*/ 28 h 160"/>
              <a:gd name="T18" fmla="*/ 30 w 160"/>
              <a:gd name="T19" fmla="*/ 24 h 160"/>
              <a:gd name="T20" fmla="*/ 37 w 160"/>
              <a:gd name="T21" fmla="*/ 23 h 160"/>
              <a:gd name="T22" fmla="*/ 39 w 160"/>
              <a:gd name="T23" fmla="*/ 115 h 160"/>
              <a:gd name="T24" fmla="*/ 44 w 160"/>
              <a:gd name="T25" fmla="*/ 119 h 160"/>
              <a:gd name="T26" fmla="*/ 46 w 160"/>
              <a:gd name="T27" fmla="*/ 126 h 160"/>
              <a:gd name="T28" fmla="*/ 44 w 160"/>
              <a:gd name="T29" fmla="*/ 132 h 160"/>
              <a:gd name="T30" fmla="*/ 39 w 160"/>
              <a:gd name="T31" fmla="*/ 136 h 160"/>
              <a:gd name="T32" fmla="*/ 30 w 160"/>
              <a:gd name="T33" fmla="*/ 136 h 160"/>
              <a:gd name="T34" fmla="*/ 25 w 160"/>
              <a:gd name="T35" fmla="*/ 132 h 160"/>
              <a:gd name="T36" fmla="*/ 23 w 160"/>
              <a:gd name="T37" fmla="*/ 126 h 160"/>
              <a:gd name="T38" fmla="*/ 25 w 160"/>
              <a:gd name="T39" fmla="*/ 119 h 160"/>
              <a:gd name="T40" fmla="*/ 30 w 160"/>
              <a:gd name="T41" fmla="*/ 115 h 160"/>
              <a:gd name="T42" fmla="*/ 34 w 160"/>
              <a:gd name="T43" fmla="*/ 114 h 160"/>
              <a:gd name="T44" fmla="*/ 27 w 160"/>
              <a:gd name="T45" fmla="*/ 1 h 160"/>
              <a:gd name="T46" fmla="*/ 10 w 160"/>
              <a:gd name="T47" fmla="*/ 10 h 160"/>
              <a:gd name="T48" fmla="*/ 1 w 160"/>
              <a:gd name="T49" fmla="*/ 28 h 160"/>
              <a:gd name="T50" fmla="*/ 0 w 160"/>
              <a:gd name="T51" fmla="*/ 38 h 160"/>
              <a:gd name="T52" fmla="*/ 6 w 160"/>
              <a:gd name="T53" fmla="*/ 53 h 160"/>
              <a:gd name="T54" fmla="*/ 21 w 160"/>
              <a:gd name="T55" fmla="*/ 66 h 160"/>
              <a:gd name="T56" fmla="*/ 34 w 160"/>
              <a:gd name="T57" fmla="*/ 69 h 160"/>
              <a:gd name="T58" fmla="*/ 39 w 160"/>
              <a:gd name="T59" fmla="*/ 92 h 160"/>
              <a:gd name="T60" fmla="*/ 27 w 160"/>
              <a:gd name="T61" fmla="*/ 92 h 160"/>
              <a:gd name="T62" fmla="*/ 10 w 160"/>
              <a:gd name="T63" fmla="*/ 102 h 160"/>
              <a:gd name="T64" fmla="*/ 1 w 160"/>
              <a:gd name="T65" fmla="*/ 119 h 160"/>
              <a:gd name="T66" fmla="*/ 0 w 160"/>
              <a:gd name="T67" fmla="*/ 129 h 160"/>
              <a:gd name="T68" fmla="*/ 6 w 160"/>
              <a:gd name="T69" fmla="*/ 145 h 160"/>
              <a:gd name="T70" fmla="*/ 21 w 160"/>
              <a:gd name="T71" fmla="*/ 157 h 160"/>
              <a:gd name="T72" fmla="*/ 38 w 160"/>
              <a:gd name="T73" fmla="*/ 160 h 160"/>
              <a:gd name="T74" fmla="*/ 53 w 160"/>
              <a:gd name="T75" fmla="*/ 154 h 160"/>
              <a:gd name="T76" fmla="*/ 66 w 160"/>
              <a:gd name="T77" fmla="*/ 139 h 160"/>
              <a:gd name="T78" fmla="*/ 69 w 160"/>
              <a:gd name="T79" fmla="*/ 126 h 160"/>
              <a:gd name="T80" fmla="*/ 75 w 160"/>
              <a:gd name="T81" fmla="*/ 104 h 160"/>
              <a:gd name="T82" fmla="*/ 126 w 160"/>
              <a:gd name="T83" fmla="*/ 152 h 160"/>
              <a:gd name="T84" fmla="*/ 143 w 160"/>
              <a:gd name="T85" fmla="*/ 154 h 160"/>
              <a:gd name="T86" fmla="*/ 159 w 160"/>
              <a:gd name="T87" fmla="*/ 146 h 160"/>
              <a:gd name="T88" fmla="*/ 159 w 160"/>
              <a:gd name="T89" fmla="*/ 141 h 160"/>
              <a:gd name="T90" fmla="*/ 159 w 160"/>
              <a:gd name="T91" fmla="*/ 21 h 160"/>
              <a:gd name="T92" fmla="*/ 159 w 160"/>
              <a:gd name="T93" fmla="*/ 16 h 160"/>
              <a:gd name="T94" fmla="*/ 148 w 160"/>
              <a:gd name="T95" fmla="*/ 8 h 160"/>
              <a:gd name="T96" fmla="*/ 132 w 160"/>
              <a:gd name="T97" fmla="*/ 6 h 160"/>
              <a:gd name="T98" fmla="*/ 116 w 160"/>
              <a:gd name="T99" fmla="*/ 14 h 160"/>
              <a:gd name="T100" fmla="*/ 68 w 160"/>
              <a:gd name="T101" fmla="*/ 41 h 160"/>
              <a:gd name="T102" fmla="*/ 68 w 160"/>
              <a:gd name="T103" fmla="*/ 28 h 160"/>
              <a:gd name="T104" fmla="*/ 58 w 160"/>
              <a:gd name="T105" fmla="*/ 10 h 160"/>
              <a:gd name="T106" fmla="*/ 41 w 160"/>
              <a:gd name="T107" fmla="*/ 1 h 160"/>
              <a:gd name="T108" fmla="*/ 31 w 160"/>
              <a:gd name="T10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60">
                <a:moveTo>
                  <a:pt x="37" y="23"/>
                </a:moveTo>
                <a:lnTo>
                  <a:pt x="39" y="24"/>
                </a:lnTo>
                <a:lnTo>
                  <a:pt x="41" y="25"/>
                </a:lnTo>
                <a:lnTo>
                  <a:pt x="42" y="26"/>
                </a:lnTo>
                <a:lnTo>
                  <a:pt x="44" y="28"/>
                </a:lnTo>
                <a:lnTo>
                  <a:pt x="45" y="30"/>
                </a:lnTo>
                <a:lnTo>
                  <a:pt x="45" y="32"/>
                </a:lnTo>
                <a:lnTo>
                  <a:pt x="46" y="34"/>
                </a:lnTo>
                <a:lnTo>
                  <a:pt x="45" y="37"/>
                </a:lnTo>
                <a:lnTo>
                  <a:pt x="45" y="39"/>
                </a:lnTo>
                <a:lnTo>
                  <a:pt x="44" y="41"/>
                </a:lnTo>
                <a:lnTo>
                  <a:pt x="42" y="43"/>
                </a:lnTo>
                <a:lnTo>
                  <a:pt x="41" y="44"/>
                </a:lnTo>
                <a:lnTo>
                  <a:pt x="39" y="45"/>
                </a:lnTo>
                <a:lnTo>
                  <a:pt x="37" y="45"/>
                </a:lnTo>
                <a:lnTo>
                  <a:pt x="34" y="46"/>
                </a:lnTo>
                <a:lnTo>
                  <a:pt x="32" y="45"/>
                </a:lnTo>
                <a:lnTo>
                  <a:pt x="30" y="45"/>
                </a:lnTo>
                <a:lnTo>
                  <a:pt x="28" y="44"/>
                </a:lnTo>
                <a:lnTo>
                  <a:pt x="26" y="43"/>
                </a:lnTo>
                <a:lnTo>
                  <a:pt x="25" y="41"/>
                </a:lnTo>
                <a:lnTo>
                  <a:pt x="23" y="39"/>
                </a:lnTo>
                <a:lnTo>
                  <a:pt x="23" y="37"/>
                </a:lnTo>
                <a:lnTo>
                  <a:pt x="23" y="34"/>
                </a:lnTo>
                <a:lnTo>
                  <a:pt x="23" y="32"/>
                </a:lnTo>
                <a:lnTo>
                  <a:pt x="23" y="30"/>
                </a:lnTo>
                <a:lnTo>
                  <a:pt x="25" y="28"/>
                </a:lnTo>
                <a:lnTo>
                  <a:pt x="26" y="26"/>
                </a:lnTo>
                <a:lnTo>
                  <a:pt x="28" y="25"/>
                </a:lnTo>
                <a:lnTo>
                  <a:pt x="30" y="24"/>
                </a:lnTo>
                <a:lnTo>
                  <a:pt x="32" y="23"/>
                </a:lnTo>
                <a:lnTo>
                  <a:pt x="37" y="23"/>
                </a:lnTo>
                <a:lnTo>
                  <a:pt x="37" y="23"/>
                </a:lnTo>
                <a:close/>
                <a:moveTo>
                  <a:pt x="34" y="114"/>
                </a:moveTo>
                <a:lnTo>
                  <a:pt x="37" y="115"/>
                </a:lnTo>
                <a:lnTo>
                  <a:pt x="39" y="115"/>
                </a:lnTo>
                <a:lnTo>
                  <a:pt x="41" y="116"/>
                </a:lnTo>
                <a:lnTo>
                  <a:pt x="42" y="118"/>
                </a:lnTo>
                <a:lnTo>
                  <a:pt x="44" y="119"/>
                </a:lnTo>
                <a:lnTo>
                  <a:pt x="45" y="121"/>
                </a:lnTo>
                <a:lnTo>
                  <a:pt x="45" y="123"/>
                </a:lnTo>
                <a:lnTo>
                  <a:pt x="46" y="126"/>
                </a:lnTo>
                <a:lnTo>
                  <a:pt x="45" y="128"/>
                </a:lnTo>
                <a:lnTo>
                  <a:pt x="45" y="130"/>
                </a:lnTo>
                <a:lnTo>
                  <a:pt x="44" y="132"/>
                </a:lnTo>
                <a:lnTo>
                  <a:pt x="42" y="134"/>
                </a:lnTo>
                <a:lnTo>
                  <a:pt x="41" y="135"/>
                </a:lnTo>
                <a:lnTo>
                  <a:pt x="39" y="136"/>
                </a:lnTo>
                <a:lnTo>
                  <a:pt x="37" y="137"/>
                </a:lnTo>
                <a:lnTo>
                  <a:pt x="32" y="137"/>
                </a:lnTo>
                <a:lnTo>
                  <a:pt x="30" y="136"/>
                </a:lnTo>
                <a:lnTo>
                  <a:pt x="28" y="135"/>
                </a:lnTo>
                <a:lnTo>
                  <a:pt x="26" y="134"/>
                </a:lnTo>
                <a:lnTo>
                  <a:pt x="25" y="132"/>
                </a:lnTo>
                <a:lnTo>
                  <a:pt x="23" y="130"/>
                </a:lnTo>
                <a:lnTo>
                  <a:pt x="23" y="128"/>
                </a:lnTo>
                <a:lnTo>
                  <a:pt x="23" y="126"/>
                </a:lnTo>
                <a:lnTo>
                  <a:pt x="23" y="123"/>
                </a:lnTo>
                <a:lnTo>
                  <a:pt x="23" y="121"/>
                </a:lnTo>
                <a:lnTo>
                  <a:pt x="25" y="119"/>
                </a:lnTo>
                <a:lnTo>
                  <a:pt x="26" y="118"/>
                </a:lnTo>
                <a:lnTo>
                  <a:pt x="28" y="116"/>
                </a:lnTo>
                <a:lnTo>
                  <a:pt x="30" y="115"/>
                </a:lnTo>
                <a:lnTo>
                  <a:pt x="32" y="115"/>
                </a:lnTo>
                <a:lnTo>
                  <a:pt x="34" y="114"/>
                </a:lnTo>
                <a:lnTo>
                  <a:pt x="34" y="114"/>
                </a:lnTo>
                <a:lnTo>
                  <a:pt x="34" y="114"/>
                </a:lnTo>
                <a:close/>
                <a:moveTo>
                  <a:pt x="31" y="0"/>
                </a:moveTo>
                <a:lnTo>
                  <a:pt x="27" y="1"/>
                </a:lnTo>
                <a:lnTo>
                  <a:pt x="21" y="3"/>
                </a:lnTo>
                <a:lnTo>
                  <a:pt x="15" y="6"/>
                </a:lnTo>
                <a:lnTo>
                  <a:pt x="10" y="10"/>
                </a:lnTo>
                <a:lnTo>
                  <a:pt x="6" y="15"/>
                </a:lnTo>
                <a:lnTo>
                  <a:pt x="3" y="21"/>
                </a:lnTo>
                <a:lnTo>
                  <a:pt x="1" y="28"/>
                </a:lnTo>
                <a:lnTo>
                  <a:pt x="0" y="31"/>
                </a:lnTo>
                <a:lnTo>
                  <a:pt x="0" y="34"/>
                </a:lnTo>
                <a:lnTo>
                  <a:pt x="0" y="38"/>
                </a:lnTo>
                <a:lnTo>
                  <a:pt x="1" y="41"/>
                </a:lnTo>
                <a:lnTo>
                  <a:pt x="3" y="48"/>
                </a:lnTo>
                <a:lnTo>
                  <a:pt x="6" y="53"/>
                </a:lnTo>
                <a:lnTo>
                  <a:pt x="10" y="59"/>
                </a:lnTo>
                <a:lnTo>
                  <a:pt x="15" y="63"/>
                </a:lnTo>
                <a:lnTo>
                  <a:pt x="21" y="66"/>
                </a:lnTo>
                <a:lnTo>
                  <a:pt x="27" y="68"/>
                </a:lnTo>
                <a:lnTo>
                  <a:pt x="31" y="68"/>
                </a:lnTo>
                <a:lnTo>
                  <a:pt x="34" y="69"/>
                </a:lnTo>
                <a:lnTo>
                  <a:pt x="39" y="68"/>
                </a:lnTo>
                <a:lnTo>
                  <a:pt x="51" y="80"/>
                </a:lnTo>
                <a:lnTo>
                  <a:pt x="39" y="92"/>
                </a:lnTo>
                <a:lnTo>
                  <a:pt x="34" y="91"/>
                </a:lnTo>
                <a:lnTo>
                  <a:pt x="31" y="92"/>
                </a:lnTo>
                <a:lnTo>
                  <a:pt x="27" y="92"/>
                </a:lnTo>
                <a:lnTo>
                  <a:pt x="21" y="94"/>
                </a:lnTo>
                <a:lnTo>
                  <a:pt x="15" y="98"/>
                </a:lnTo>
                <a:lnTo>
                  <a:pt x="10" y="102"/>
                </a:lnTo>
                <a:lnTo>
                  <a:pt x="6" y="107"/>
                </a:lnTo>
                <a:lnTo>
                  <a:pt x="3" y="112"/>
                </a:lnTo>
                <a:lnTo>
                  <a:pt x="1" y="119"/>
                </a:lnTo>
                <a:lnTo>
                  <a:pt x="0" y="122"/>
                </a:lnTo>
                <a:lnTo>
                  <a:pt x="0" y="126"/>
                </a:lnTo>
                <a:lnTo>
                  <a:pt x="0" y="129"/>
                </a:lnTo>
                <a:lnTo>
                  <a:pt x="1" y="133"/>
                </a:lnTo>
                <a:lnTo>
                  <a:pt x="3" y="139"/>
                </a:lnTo>
                <a:lnTo>
                  <a:pt x="6" y="145"/>
                </a:lnTo>
                <a:lnTo>
                  <a:pt x="10" y="150"/>
                </a:lnTo>
                <a:lnTo>
                  <a:pt x="15" y="154"/>
                </a:lnTo>
                <a:lnTo>
                  <a:pt x="21" y="157"/>
                </a:lnTo>
                <a:lnTo>
                  <a:pt x="27" y="159"/>
                </a:lnTo>
                <a:lnTo>
                  <a:pt x="31" y="160"/>
                </a:lnTo>
                <a:lnTo>
                  <a:pt x="38" y="160"/>
                </a:lnTo>
                <a:lnTo>
                  <a:pt x="41" y="159"/>
                </a:lnTo>
                <a:lnTo>
                  <a:pt x="48" y="157"/>
                </a:lnTo>
                <a:lnTo>
                  <a:pt x="53" y="154"/>
                </a:lnTo>
                <a:lnTo>
                  <a:pt x="58" y="150"/>
                </a:lnTo>
                <a:lnTo>
                  <a:pt x="62" y="145"/>
                </a:lnTo>
                <a:lnTo>
                  <a:pt x="66" y="139"/>
                </a:lnTo>
                <a:lnTo>
                  <a:pt x="68" y="133"/>
                </a:lnTo>
                <a:lnTo>
                  <a:pt x="68" y="129"/>
                </a:lnTo>
                <a:lnTo>
                  <a:pt x="69" y="126"/>
                </a:lnTo>
                <a:lnTo>
                  <a:pt x="68" y="119"/>
                </a:lnTo>
                <a:lnTo>
                  <a:pt x="66" y="113"/>
                </a:lnTo>
                <a:lnTo>
                  <a:pt x="75" y="104"/>
                </a:lnTo>
                <a:lnTo>
                  <a:pt x="116" y="146"/>
                </a:lnTo>
                <a:lnTo>
                  <a:pt x="121" y="149"/>
                </a:lnTo>
                <a:lnTo>
                  <a:pt x="126" y="152"/>
                </a:lnTo>
                <a:lnTo>
                  <a:pt x="132" y="154"/>
                </a:lnTo>
                <a:lnTo>
                  <a:pt x="138" y="154"/>
                </a:lnTo>
                <a:lnTo>
                  <a:pt x="143" y="154"/>
                </a:lnTo>
                <a:lnTo>
                  <a:pt x="148" y="152"/>
                </a:lnTo>
                <a:lnTo>
                  <a:pt x="154" y="149"/>
                </a:lnTo>
                <a:lnTo>
                  <a:pt x="159" y="146"/>
                </a:lnTo>
                <a:lnTo>
                  <a:pt x="159" y="144"/>
                </a:lnTo>
                <a:lnTo>
                  <a:pt x="160" y="142"/>
                </a:lnTo>
                <a:lnTo>
                  <a:pt x="159" y="141"/>
                </a:lnTo>
                <a:lnTo>
                  <a:pt x="159" y="139"/>
                </a:lnTo>
                <a:lnTo>
                  <a:pt x="99" y="80"/>
                </a:lnTo>
                <a:lnTo>
                  <a:pt x="159" y="21"/>
                </a:lnTo>
                <a:lnTo>
                  <a:pt x="159" y="19"/>
                </a:lnTo>
                <a:lnTo>
                  <a:pt x="160" y="18"/>
                </a:lnTo>
                <a:lnTo>
                  <a:pt x="159" y="16"/>
                </a:lnTo>
                <a:lnTo>
                  <a:pt x="159" y="14"/>
                </a:lnTo>
                <a:lnTo>
                  <a:pt x="154" y="11"/>
                </a:lnTo>
                <a:lnTo>
                  <a:pt x="148" y="8"/>
                </a:lnTo>
                <a:lnTo>
                  <a:pt x="143" y="6"/>
                </a:lnTo>
                <a:lnTo>
                  <a:pt x="138" y="6"/>
                </a:lnTo>
                <a:lnTo>
                  <a:pt x="132" y="6"/>
                </a:lnTo>
                <a:lnTo>
                  <a:pt x="126" y="8"/>
                </a:lnTo>
                <a:lnTo>
                  <a:pt x="121" y="11"/>
                </a:lnTo>
                <a:lnTo>
                  <a:pt x="116" y="14"/>
                </a:lnTo>
                <a:lnTo>
                  <a:pt x="75" y="56"/>
                </a:lnTo>
                <a:lnTo>
                  <a:pt x="66" y="47"/>
                </a:lnTo>
                <a:lnTo>
                  <a:pt x="68" y="41"/>
                </a:lnTo>
                <a:lnTo>
                  <a:pt x="69" y="34"/>
                </a:lnTo>
                <a:lnTo>
                  <a:pt x="68" y="31"/>
                </a:lnTo>
                <a:lnTo>
                  <a:pt x="68" y="28"/>
                </a:lnTo>
                <a:lnTo>
                  <a:pt x="66" y="21"/>
                </a:lnTo>
                <a:lnTo>
                  <a:pt x="62" y="15"/>
                </a:lnTo>
                <a:lnTo>
                  <a:pt x="58" y="10"/>
                </a:lnTo>
                <a:lnTo>
                  <a:pt x="53" y="6"/>
                </a:lnTo>
                <a:lnTo>
                  <a:pt x="48" y="3"/>
                </a:lnTo>
                <a:lnTo>
                  <a:pt x="41" y="1"/>
                </a:lnTo>
                <a:lnTo>
                  <a:pt x="38" y="0"/>
                </a:lnTo>
                <a:lnTo>
                  <a:pt x="31" y="0"/>
                </a:lnTo>
                <a:lnTo>
                  <a:pt x="3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CAE95342-D706-DCC8-4B97-D62DFFA7C6D3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4140200"/>
            <a:ext cx="252413" cy="227013"/>
          </a:xfrm>
          <a:custGeom>
            <a:avLst/>
            <a:gdLst>
              <a:gd name="T0" fmla="*/ 43 w 159"/>
              <a:gd name="T1" fmla="*/ 39 h 143"/>
              <a:gd name="T2" fmla="*/ 36 w 159"/>
              <a:gd name="T3" fmla="*/ 50 h 143"/>
              <a:gd name="T4" fmla="*/ 39 w 159"/>
              <a:gd name="T5" fmla="*/ 64 h 143"/>
              <a:gd name="T6" fmla="*/ 50 w 159"/>
              <a:gd name="T7" fmla="*/ 58 h 143"/>
              <a:gd name="T8" fmla="*/ 60 w 159"/>
              <a:gd name="T9" fmla="*/ 42 h 143"/>
              <a:gd name="T10" fmla="*/ 55 w 159"/>
              <a:gd name="T11" fmla="*/ 35 h 143"/>
              <a:gd name="T12" fmla="*/ 51 w 159"/>
              <a:gd name="T13" fmla="*/ 0 h 143"/>
              <a:gd name="T14" fmla="*/ 19 w 159"/>
              <a:gd name="T15" fmla="*/ 14 h 143"/>
              <a:gd name="T16" fmla="*/ 15 w 159"/>
              <a:gd name="T17" fmla="*/ 18 h 143"/>
              <a:gd name="T18" fmla="*/ 1 w 159"/>
              <a:gd name="T19" fmla="*/ 51 h 143"/>
              <a:gd name="T20" fmla="*/ 1 w 159"/>
              <a:gd name="T21" fmla="*/ 56 h 143"/>
              <a:gd name="T22" fmla="*/ 15 w 159"/>
              <a:gd name="T23" fmla="*/ 88 h 143"/>
              <a:gd name="T24" fmla="*/ 18 w 159"/>
              <a:gd name="T25" fmla="*/ 92 h 143"/>
              <a:gd name="T26" fmla="*/ 36 w 159"/>
              <a:gd name="T27" fmla="*/ 79 h 143"/>
              <a:gd name="T28" fmla="*/ 31 w 159"/>
              <a:gd name="T29" fmla="*/ 68 h 143"/>
              <a:gd name="T30" fmla="*/ 27 w 159"/>
              <a:gd name="T31" fmla="*/ 48 h 143"/>
              <a:gd name="T32" fmla="*/ 34 w 159"/>
              <a:gd name="T33" fmla="*/ 34 h 143"/>
              <a:gd name="T34" fmla="*/ 51 w 159"/>
              <a:gd name="T35" fmla="*/ 26 h 143"/>
              <a:gd name="T36" fmla="*/ 69 w 159"/>
              <a:gd name="T37" fmla="*/ 32 h 143"/>
              <a:gd name="T38" fmla="*/ 88 w 159"/>
              <a:gd name="T39" fmla="*/ 26 h 143"/>
              <a:gd name="T40" fmla="*/ 92 w 159"/>
              <a:gd name="T41" fmla="*/ 17 h 143"/>
              <a:gd name="T42" fmla="*/ 66 w 159"/>
              <a:gd name="T43" fmla="*/ 22 h 143"/>
              <a:gd name="T44" fmla="*/ 53 w 159"/>
              <a:gd name="T45" fmla="*/ 0 h 143"/>
              <a:gd name="T46" fmla="*/ 83 w 159"/>
              <a:gd name="T47" fmla="*/ 36 h 143"/>
              <a:gd name="T48" fmla="*/ 67 w 159"/>
              <a:gd name="T49" fmla="*/ 47 h 143"/>
              <a:gd name="T50" fmla="*/ 62 w 159"/>
              <a:gd name="T51" fmla="*/ 62 h 143"/>
              <a:gd name="T52" fmla="*/ 52 w 159"/>
              <a:gd name="T53" fmla="*/ 68 h 143"/>
              <a:gd name="T54" fmla="*/ 44 w 159"/>
              <a:gd name="T55" fmla="*/ 81 h 143"/>
              <a:gd name="T56" fmla="*/ 48 w 159"/>
              <a:gd name="T57" fmla="*/ 97 h 143"/>
              <a:gd name="T58" fmla="*/ 62 w 159"/>
              <a:gd name="T59" fmla="*/ 106 h 143"/>
              <a:gd name="T60" fmla="*/ 145 w 159"/>
              <a:gd name="T61" fmla="*/ 105 h 143"/>
              <a:gd name="T62" fmla="*/ 157 w 159"/>
              <a:gd name="T63" fmla="*/ 93 h 143"/>
              <a:gd name="T64" fmla="*/ 157 w 159"/>
              <a:gd name="T65" fmla="*/ 77 h 143"/>
              <a:gd name="T66" fmla="*/ 148 w 159"/>
              <a:gd name="T67" fmla="*/ 65 h 143"/>
              <a:gd name="T68" fmla="*/ 138 w 159"/>
              <a:gd name="T69" fmla="*/ 55 h 143"/>
              <a:gd name="T70" fmla="*/ 126 w 159"/>
              <a:gd name="T71" fmla="*/ 46 h 143"/>
              <a:gd name="T72" fmla="*/ 109 w 159"/>
              <a:gd name="T73" fmla="*/ 47 h 143"/>
              <a:gd name="T74" fmla="*/ 100 w 159"/>
              <a:gd name="T75" fmla="*/ 38 h 143"/>
              <a:gd name="T76" fmla="*/ 86 w 159"/>
              <a:gd name="T77" fmla="*/ 35 h 143"/>
              <a:gd name="T78" fmla="*/ 60 w 159"/>
              <a:gd name="T79" fmla="*/ 118 h 143"/>
              <a:gd name="T80" fmla="*/ 50 w 159"/>
              <a:gd name="T81" fmla="*/ 141 h 143"/>
              <a:gd name="T82" fmla="*/ 55 w 159"/>
              <a:gd name="T83" fmla="*/ 142 h 143"/>
              <a:gd name="T84" fmla="*/ 68 w 159"/>
              <a:gd name="T85" fmla="*/ 121 h 143"/>
              <a:gd name="T86" fmla="*/ 64 w 159"/>
              <a:gd name="T87" fmla="*/ 116 h 143"/>
              <a:gd name="T88" fmla="*/ 87 w 159"/>
              <a:gd name="T89" fmla="*/ 117 h 143"/>
              <a:gd name="T90" fmla="*/ 76 w 159"/>
              <a:gd name="T91" fmla="*/ 139 h 143"/>
              <a:gd name="T92" fmla="*/ 81 w 159"/>
              <a:gd name="T93" fmla="*/ 143 h 143"/>
              <a:gd name="T94" fmla="*/ 94 w 159"/>
              <a:gd name="T95" fmla="*/ 122 h 143"/>
              <a:gd name="T96" fmla="*/ 92 w 159"/>
              <a:gd name="T97" fmla="*/ 116 h 143"/>
              <a:gd name="T98" fmla="*/ 114 w 159"/>
              <a:gd name="T99" fmla="*/ 116 h 143"/>
              <a:gd name="T100" fmla="*/ 101 w 159"/>
              <a:gd name="T101" fmla="*/ 138 h 143"/>
              <a:gd name="T102" fmla="*/ 104 w 159"/>
              <a:gd name="T103" fmla="*/ 143 h 143"/>
              <a:gd name="T104" fmla="*/ 109 w 159"/>
              <a:gd name="T105" fmla="*/ 140 h 143"/>
              <a:gd name="T106" fmla="*/ 119 w 159"/>
              <a:gd name="T107" fmla="*/ 117 h 143"/>
              <a:gd name="T108" fmla="*/ 114 w 159"/>
              <a:gd name="T109" fmla="*/ 116 h 143"/>
              <a:gd name="T110" fmla="*/ 128 w 159"/>
              <a:gd name="T111" fmla="*/ 136 h 143"/>
              <a:gd name="T112" fmla="*/ 130 w 159"/>
              <a:gd name="T113" fmla="*/ 142 h 143"/>
              <a:gd name="T114" fmla="*/ 135 w 159"/>
              <a:gd name="T115" fmla="*/ 141 h 143"/>
              <a:gd name="T116" fmla="*/ 146 w 159"/>
              <a:gd name="T117" fmla="*/ 119 h 143"/>
              <a:gd name="T118" fmla="*/ 141 w 159"/>
              <a:gd name="T119" fmla="*/ 116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9" h="143">
                <a:moveTo>
                  <a:pt x="53" y="35"/>
                </a:moveTo>
                <a:lnTo>
                  <a:pt x="50" y="36"/>
                </a:lnTo>
                <a:lnTo>
                  <a:pt x="46" y="37"/>
                </a:lnTo>
                <a:lnTo>
                  <a:pt x="43" y="39"/>
                </a:lnTo>
                <a:lnTo>
                  <a:pt x="41" y="41"/>
                </a:lnTo>
                <a:lnTo>
                  <a:pt x="39" y="43"/>
                </a:lnTo>
                <a:lnTo>
                  <a:pt x="37" y="46"/>
                </a:lnTo>
                <a:lnTo>
                  <a:pt x="36" y="50"/>
                </a:lnTo>
                <a:lnTo>
                  <a:pt x="35" y="53"/>
                </a:lnTo>
                <a:lnTo>
                  <a:pt x="36" y="57"/>
                </a:lnTo>
                <a:lnTo>
                  <a:pt x="37" y="61"/>
                </a:lnTo>
                <a:lnTo>
                  <a:pt x="39" y="64"/>
                </a:lnTo>
                <a:lnTo>
                  <a:pt x="41" y="66"/>
                </a:lnTo>
                <a:lnTo>
                  <a:pt x="44" y="63"/>
                </a:lnTo>
                <a:lnTo>
                  <a:pt x="47" y="61"/>
                </a:lnTo>
                <a:lnTo>
                  <a:pt x="50" y="58"/>
                </a:lnTo>
                <a:lnTo>
                  <a:pt x="54" y="56"/>
                </a:lnTo>
                <a:lnTo>
                  <a:pt x="55" y="51"/>
                </a:lnTo>
                <a:lnTo>
                  <a:pt x="57" y="46"/>
                </a:lnTo>
                <a:lnTo>
                  <a:pt x="60" y="42"/>
                </a:lnTo>
                <a:lnTo>
                  <a:pt x="63" y="38"/>
                </a:lnTo>
                <a:lnTo>
                  <a:pt x="60" y="37"/>
                </a:lnTo>
                <a:lnTo>
                  <a:pt x="58" y="36"/>
                </a:lnTo>
                <a:lnTo>
                  <a:pt x="55" y="35"/>
                </a:lnTo>
                <a:lnTo>
                  <a:pt x="53" y="35"/>
                </a:lnTo>
                <a:lnTo>
                  <a:pt x="53" y="35"/>
                </a:lnTo>
                <a:close/>
                <a:moveTo>
                  <a:pt x="53" y="0"/>
                </a:moveTo>
                <a:lnTo>
                  <a:pt x="51" y="0"/>
                </a:lnTo>
                <a:lnTo>
                  <a:pt x="51" y="1"/>
                </a:lnTo>
                <a:lnTo>
                  <a:pt x="50" y="2"/>
                </a:lnTo>
                <a:lnTo>
                  <a:pt x="40" y="22"/>
                </a:lnTo>
                <a:lnTo>
                  <a:pt x="19" y="14"/>
                </a:lnTo>
                <a:lnTo>
                  <a:pt x="17" y="14"/>
                </a:lnTo>
                <a:lnTo>
                  <a:pt x="15" y="15"/>
                </a:lnTo>
                <a:lnTo>
                  <a:pt x="15" y="17"/>
                </a:lnTo>
                <a:lnTo>
                  <a:pt x="15" y="18"/>
                </a:lnTo>
                <a:lnTo>
                  <a:pt x="15" y="19"/>
                </a:lnTo>
                <a:lnTo>
                  <a:pt x="22" y="40"/>
                </a:lnTo>
                <a:lnTo>
                  <a:pt x="2" y="50"/>
                </a:lnTo>
                <a:lnTo>
                  <a:pt x="1" y="51"/>
                </a:lnTo>
                <a:lnTo>
                  <a:pt x="0" y="52"/>
                </a:lnTo>
                <a:lnTo>
                  <a:pt x="0" y="53"/>
                </a:lnTo>
                <a:lnTo>
                  <a:pt x="0" y="55"/>
                </a:lnTo>
                <a:lnTo>
                  <a:pt x="1" y="56"/>
                </a:lnTo>
                <a:lnTo>
                  <a:pt x="2" y="56"/>
                </a:lnTo>
                <a:lnTo>
                  <a:pt x="22" y="66"/>
                </a:lnTo>
                <a:lnTo>
                  <a:pt x="15" y="87"/>
                </a:lnTo>
                <a:lnTo>
                  <a:pt x="15" y="88"/>
                </a:lnTo>
                <a:lnTo>
                  <a:pt x="15" y="90"/>
                </a:lnTo>
                <a:lnTo>
                  <a:pt x="15" y="91"/>
                </a:lnTo>
                <a:lnTo>
                  <a:pt x="17" y="92"/>
                </a:lnTo>
                <a:lnTo>
                  <a:pt x="18" y="92"/>
                </a:lnTo>
                <a:lnTo>
                  <a:pt x="19" y="92"/>
                </a:lnTo>
                <a:lnTo>
                  <a:pt x="35" y="87"/>
                </a:lnTo>
                <a:lnTo>
                  <a:pt x="35" y="84"/>
                </a:lnTo>
                <a:lnTo>
                  <a:pt x="36" y="79"/>
                </a:lnTo>
                <a:lnTo>
                  <a:pt x="37" y="74"/>
                </a:lnTo>
                <a:lnTo>
                  <a:pt x="34" y="72"/>
                </a:lnTo>
                <a:lnTo>
                  <a:pt x="32" y="70"/>
                </a:lnTo>
                <a:lnTo>
                  <a:pt x="31" y="68"/>
                </a:lnTo>
                <a:lnTo>
                  <a:pt x="28" y="63"/>
                </a:lnTo>
                <a:lnTo>
                  <a:pt x="27" y="58"/>
                </a:lnTo>
                <a:lnTo>
                  <a:pt x="27" y="53"/>
                </a:lnTo>
                <a:lnTo>
                  <a:pt x="27" y="48"/>
                </a:lnTo>
                <a:lnTo>
                  <a:pt x="28" y="43"/>
                </a:lnTo>
                <a:lnTo>
                  <a:pt x="31" y="39"/>
                </a:lnTo>
                <a:lnTo>
                  <a:pt x="32" y="36"/>
                </a:lnTo>
                <a:lnTo>
                  <a:pt x="34" y="34"/>
                </a:lnTo>
                <a:lnTo>
                  <a:pt x="38" y="31"/>
                </a:lnTo>
                <a:lnTo>
                  <a:pt x="43" y="29"/>
                </a:lnTo>
                <a:lnTo>
                  <a:pt x="47" y="27"/>
                </a:lnTo>
                <a:lnTo>
                  <a:pt x="51" y="26"/>
                </a:lnTo>
                <a:lnTo>
                  <a:pt x="56" y="27"/>
                </a:lnTo>
                <a:lnTo>
                  <a:pt x="61" y="28"/>
                </a:lnTo>
                <a:lnTo>
                  <a:pt x="65" y="30"/>
                </a:lnTo>
                <a:lnTo>
                  <a:pt x="69" y="32"/>
                </a:lnTo>
                <a:lnTo>
                  <a:pt x="74" y="30"/>
                </a:lnTo>
                <a:lnTo>
                  <a:pt x="79" y="28"/>
                </a:lnTo>
                <a:lnTo>
                  <a:pt x="84" y="27"/>
                </a:lnTo>
                <a:lnTo>
                  <a:pt x="88" y="26"/>
                </a:lnTo>
                <a:lnTo>
                  <a:pt x="89" y="26"/>
                </a:lnTo>
                <a:lnTo>
                  <a:pt x="92" y="19"/>
                </a:lnTo>
                <a:lnTo>
                  <a:pt x="92" y="18"/>
                </a:lnTo>
                <a:lnTo>
                  <a:pt x="92" y="17"/>
                </a:lnTo>
                <a:lnTo>
                  <a:pt x="91" y="15"/>
                </a:lnTo>
                <a:lnTo>
                  <a:pt x="89" y="14"/>
                </a:lnTo>
                <a:lnTo>
                  <a:pt x="87" y="14"/>
                </a:lnTo>
                <a:lnTo>
                  <a:pt x="66" y="22"/>
                </a:lnTo>
                <a:lnTo>
                  <a:pt x="56" y="2"/>
                </a:lnTo>
                <a:lnTo>
                  <a:pt x="56" y="1"/>
                </a:lnTo>
                <a:lnTo>
                  <a:pt x="55" y="0"/>
                </a:lnTo>
                <a:lnTo>
                  <a:pt x="53" y="0"/>
                </a:lnTo>
                <a:lnTo>
                  <a:pt x="53" y="0"/>
                </a:lnTo>
                <a:lnTo>
                  <a:pt x="53" y="0"/>
                </a:lnTo>
                <a:close/>
                <a:moveTo>
                  <a:pt x="86" y="35"/>
                </a:moveTo>
                <a:lnTo>
                  <a:pt x="83" y="36"/>
                </a:lnTo>
                <a:lnTo>
                  <a:pt x="78" y="37"/>
                </a:lnTo>
                <a:lnTo>
                  <a:pt x="74" y="40"/>
                </a:lnTo>
                <a:lnTo>
                  <a:pt x="70" y="43"/>
                </a:lnTo>
                <a:lnTo>
                  <a:pt x="67" y="47"/>
                </a:lnTo>
                <a:lnTo>
                  <a:pt x="64" y="52"/>
                </a:lnTo>
                <a:lnTo>
                  <a:pt x="63" y="56"/>
                </a:lnTo>
                <a:lnTo>
                  <a:pt x="62" y="59"/>
                </a:lnTo>
                <a:lnTo>
                  <a:pt x="62" y="62"/>
                </a:lnTo>
                <a:lnTo>
                  <a:pt x="62" y="62"/>
                </a:lnTo>
                <a:lnTo>
                  <a:pt x="58" y="64"/>
                </a:lnTo>
                <a:lnTo>
                  <a:pt x="55" y="65"/>
                </a:lnTo>
                <a:lnTo>
                  <a:pt x="52" y="68"/>
                </a:lnTo>
                <a:lnTo>
                  <a:pt x="49" y="70"/>
                </a:lnTo>
                <a:lnTo>
                  <a:pt x="47" y="74"/>
                </a:lnTo>
                <a:lnTo>
                  <a:pt x="46" y="77"/>
                </a:lnTo>
                <a:lnTo>
                  <a:pt x="44" y="81"/>
                </a:lnTo>
                <a:lnTo>
                  <a:pt x="44" y="85"/>
                </a:lnTo>
                <a:lnTo>
                  <a:pt x="45" y="89"/>
                </a:lnTo>
                <a:lnTo>
                  <a:pt x="46" y="93"/>
                </a:lnTo>
                <a:lnTo>
                  <a:pt x="48" y="97"/>
                </a:lnTo>
                <a:lnTo>
                  <a:pt x="51" y="100"/>
                </a:lnTo>
                <a:lnTo>
                  <a:pt x="55" y="103"/>
                </a:lnTo>
                <a:lnTo>
                  <a:pt x="58" y="105"/>
                </a:lnTo>
                <a:lnTo>
                  <a:pt x="62" y="106"/>
                </a:lnTo>
                <a:lnTo>
                  <a:pt x="67" y="107"/>
                </a:lnTo>
                <a:lnTo>
                  <a:pt x="136" y="107"/>
                </a:lnTo>
                <a:lnTo>
                  <a:pt x="141" y="106"/>
                </a:lnTo>
                <a:lnTo>
                  <a:pt x="145" y="105"/>
                </a:lnTo>
                <a:lnTo>
                  <a:pt x="149" y="103"/>
                </a:lnTo>
                <a:lnTo>
                  <a:pt x="152" y="100"/>
                </a:lnTo>
                <a:lnTo>
                  <a:pt x="155" y="97"/>
                </a:lnTo>
                <a:lnTo>
                  <a:pt x="157" y="93"/>
                </a:lnTo>
                <a:lnTo>
                  <a:pt x="158" y="89"/>
                </a:lnTo>
                <a:lnTo>
                  <a:pt x="159" y="85"/>
                </a:lnTo>
                <a:lnTo>
                  <a:pt x="158" y="81"/>
                </a:lnTo>
                <a:lnTo>
                  <a:pt x="157" y="77"/>
                </a:lnTo>
                <a:lnTo>
                  <a:pt x="156" y="74"/>
                </a:lnTo>
                <a:lnTo>
                  <a:pt x="153" y="70"/>
                </a:lnTo>
                <a:lnTo>
                  <a:pt x="151" y="67"/>
                </a:lnTo>
                <a:lnTo>
                  <a:pt x="148" y="65"/>
                </a:lnTo>
                <a:lnTo>
                  <a:pt x="145" y="64"/>
                </a:lnTo>
                <a:lnTo>
                  <a:pt x="141" y="62"/>
                </a:lnTo>
                <a:lnTo>
                  <a:pt x="140" y="59"/>
                </a:lnTo>
                <a:lnTo>
                  <a:pt x="138" y="55"/>
                </a:lnTo>
                <a:lnTo>
                  <a:pt x="136" y="52"/>
                </a:lnTo>
                <a:lnTo>
                  <a:pt x="133" y="49"/>
                </a:lnTo>
                <a:lnTo>
                  <a:pt x="130" y="47"/>
                </a:lnTo>
                <a:lnTo>
                  <a:pt x="126" y="46"/>
                </a:lnTo>
                <a:lnTo>
                  <a:pt x="123" y="44"/>
                </a:lnTo>
                <a:lnTo>
                  <a:pt x="116" y="44"/>
                </a:lnTo>
                <a:lnTo>
                  <a:pt x="114" y="45"/>
                </a:lnTo>
                <a:lnTo>
                  <a:pt x="109" y="47"/>
                </a:lnTo>
                <a:lnTo>
                  <a:pt x="107" y="44"/>
                </a:lnTo>
                <a:lnTo>
                  <a:pt x="105" y="42"/>
                </a:lnTo>
                <a:lnTo>
                  <a:pt x="103" y="40"/>
                </a:lnTo>
                <a:lnTo>
                  <a:pt x="100" y="38"/>
                </a:lnTo>
                <a:lnTo>
                  <a:pt x="97" y="37"/>
                </a:lnTo>
                <a:lnTo>
                  <a:pt x="95" y="36"/>
                </a:lnTo>
                <a:lnTo>
                  <a:pt x="92" y="35"/>
                </a:lnTo>
                <a:lnTo>
                  <a:pt x="86" y="35"/>
                </a:lnTo>
                <a:lnTo>
                  <a:pt x="86" y="35"/>
                </a:lnTo>
                <a:close/>
                <a:moveTo>
                  <a:pt x="62" y="116"/>
                </a:moveTo>
                <a:lnTo>
                  <a:pt x="60" y="117"/>
                </a:lnTo>
                <a:lnTo>
                  <a:pt x="60" y="118"/>
                </a:lnTo>
                <a:lnTo>
                  <a:pt x="49" y="136"/>
                </a:lnTo>
                <a:lnTo>
                  <a:pt x="49" y="138"/>
                </a:lnTo>
                <a:lnTo>
                  <a:pt x="49" y="139"/>
                </a:lnTo>
                <a:lnTo>
                  <a:pt x="50" y="141"/>
                </a:lnTo>
                <a:lnTo>
                  <a:pt x="51" y="142"/>
                </a:lnTo>
                <a:lnTo>
                  <a:pt x="52" y="143"/>
                </a:lnTo>
                <a:lnTo>
                  <a:pt x="54" y="143"/>
                </a:lnTo>
                <a:lnTo>
                  <a:pt x="55" y="142"/>
                </a:lnTo>
                <a:lnTo>
                  <a:pt x="56" y="141"/>
                </a:lnTo>
                <a:lnTo>
                  <a:pt x="57" y="140"/>
                </a:lnTo>
                <a:lnTo>
                  <a:pt x="67" y="122"/>
                </a:lnTo>
                <a:lnTo>
                  <a:pt x="68" y="121"/>
                </a:lnTo>
                <a:lnTo>
                  <a:pt x="68" y="119"/>
                </a:lnTo>
                <a:lnTo>
                  <a:pt x="67" y="117"/>
                </a:lnTo>
                <a:lnTo>
                  <a:pt x="65" y="116"/>
                </a:lnTo>
                <a:lnTo>
                  <a:pt x="64" y="116"/>
                </a:lnTo>
                <a:lnTo>
                  <a:pt x="62" y="116"/>
                </a:lnTo>
                <a:lnTo>
                  <a:pt x="62" y="116"/>
                </a:lnTo>
                <a:close/>
                <a:moveTo>
                  <a:pt x="89" y="116"/>
                </a:moveTo>
                <a:lnTo>
                  <a:pt x="87" y="117"/>
                </a:lnTo>
                <a:lnTo>
                  <a:pt x="86" y="118"/>
                </a:lnTo>
                <a:lnTo>
                  <a:pt x="76" y="136"/>
                </a:lnTo>
                <a:lnTo>
                  <a:pt x="76" y="138"/>
                </a:lnTo>
                <a:lnTo>
                  <a:pt x="76" y="139"/>
                </a:lnTo>
                <a:lnTo>
                  <a:pt x="76" y="141"/>
                </a:lnTo>
                <a:lnTo>
                  <a:pt x="78" y="142"/>
                </a:lnTo>
                <a:lnTo>
                  <a:pt x="79" y="143"/>
                </a:lnTo>
                <a:lnTo>
                  <a:pt x="81" y="143"/>
                </a:lnTo>
                <a:lnTo>
                  <a:pt x="82" y="142"/>
                </a:lnTo>
                <a:lnTo>
                  <a:pt x="83" y="141"/>
                </a:lnTo>
                <a:lnTo>
                  <a:pt x="84" y="140"/>
                </a:lnTo>
                <a:lnTo>
                  <a:pt x="94" y="122"/>
                </a:lnTo>
                <a:lnTo>
                  <a:pt x="94" y="121"/>
                </a:lnTo>
                <a:lnTo>
                  <a:pt x="94" y="119"/>
                </a:lnTo>
                <a:lnTo>
                  <a:pt x="93" y="117"/>
                </a:lnTo>
                <a:lnTo>
                  <a:pt x="92" y="116"/>
                </a:lnTo>
                <a:lnTo>
                  <a:pt x="90" y="116"/>
                </a:lnTo>
                <a:lnTo>
                  <a:pt x="89" y="116"/>
                </a:lnTo>
                <a:lnTo>
                  <a:pt x="89" y="116"/>
                </a:lnTo>
                <a:close/>
                <a:moveTo>
                  <a:pt x="114" y="116"/>
                </a:moveTo>
                <a:lnTo>
                  <a:pt x="113" y="117"/>
                </a:lnTo>
                <a:lnTo>
                  <a:pt x="112" y="118"/>
                </a:lnTo>
                <a:lnTo>
                  <a:pt x="102" y="136"/>
                </a:lnTo>
                <a:lnTo>
                  <a:pt x="101" y="138"/>
                </a:lnTo>
                <a:lnTo>
                  <a:pt x="101" y="139"/>
                </a:lnTo>
                <a:lnTo>
                  <a:pt x="102" y="141"/>
                </a:lnTo>
                <a:lnTo>
                  <a:pt x="103" y="142"/>
                </a:lnTo>
                <a:lnTo>
                  <a:pt x="104" y="143"/>
                </a:lnTo>
                <a:lnTo>
                  <a:pt x="107" y="143"/>
                </a:lnTo>
                <a:lnTo>
                  <a:pt x="108" y="142"/>
                </a:lnTo>
                <a:lnTo>
                  <a:pt x="108" y="141"/>
                </a:lnTo>
                <a:lnTo>
                  <a:pt x="109" y="140"/>
                </a:lnTo>
                <a:lnTo>
                  <a:pt x="120" y="122"/>
                </a:lnTo>
                <a:lnTo>
                  <a:pt x="120" y="121"/>
                </a:lnTo>
                <a:lnTo>
                  <a:pt x="120" y="119"/>
                </a:lnTo>
                <a:lnTo>
                  <a:pt x="119" y="117"/>
                </a:lnTo>
                <a:lnTo>
                  <a:pt x="118" y="116"/>
                </a:lnTo>
                <a:lnTo>
                  <a:pt x="116" y="116"/>
                </a:lnTo>
                <a:lnTo>
                  <a:pt x="114" y="116"/>
                </a:lnTo>
                <a:lnTo>
                  <a:pt x="114" y="116"/>
                </a:lnTo>
                <a:close/>
                <a:moveTo>
                  <a:pt x="141" y="116"/>
                </a:moveTo>
                <a:lnTo>
                  <a:pt x="140" y="117"/>
                </a:lnTo>
                <a:lnTo>
                  <a:pt x="138" y="118"/>
                </a:lnTo>
                <a:lnTo>
                  <a:pt x="128" y="136"/>
                </a:lnTo>
                <a:lnTo>
                  <a:pt x="128" y="138"/>
                </a:lnTo>
                <a:lnTo>
                  <a:pt x="128" y="139"/>
                </a:lnTo>
                <a:lnTo>
                  <a:pt x="129" y="141"/>
                </a:lnTo>
                <a:lnTo>
                  <a:pt x="130" y="142"/>
                </a:lnTo>
                <a:lnTo>
                  <a:pt x="131" y="143"/>
                </a:lnTo>
                <a:lnTo>
                  <a:pt x="133" y="143"/>
                </a:lnTo>
                <a:lnTo>
                  <a:pt x="134" y="142"/>
                </a:lnTo>
                <a:lnTo>
                  <a:pt x="135" y="141"/>
                </a:lnTo>
                <a:lnTo>
                  <a:pt x="136" y="140"/>
                </a:lnTo>
                <a:lnTo>
                  <a:pt x="146" y="122"/>
                </a:lnTo>
                <a:lnTo>
                  <a:pt x="147" y="121"/>
                </a:lnTo>
                <a:lnTo>
                  <a:pt x="146" y="119"/>
                </a:lnTo>
                <a:lnTo>
                  <a:pt x="146" y="117"/>
                </a:lnTo>
                <a:lnTo>
                  <a:pt x="145" y="116"/>
                </a:lnTo>
                <a:lnTo>
                  <a:pt x="143" y="116"/>
                </a:lnTo>
                <a:lnTo>
                  <a:pt x="141" y="116"/>
                </a:lnTo>
                <a:lnTo>
                  <a:pt x="141" y="1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363E0374-7463-0B06-644B-707C4C758207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3576638"/>
            <a:ext cx="252413" cy="252413"/>
          </a:xfrm>
          <a:custGeom>
            <a:avLst/>
            <a:gdLst>
              <a:gd name="T0" fmla="*/ 109 w 159"/>
              <a:gd name="T1" fmla="*/ 2 h 159"/>
              <a:gd name="T2" fmla="*/ 105 w 159"/>
              <a:gd name="T3" fmla="*/ 8 h 159"/>
              <a:gd name="T4" fmla="*/ 102 w 159"/>
              <a:gd name="T5" fmla="*/ 13 h 159"/>
              <a:gd name="T6" fmla="*/ 100 w 159"/>
              <a:gd name="T7" fmla="*/ 20 h 159"/>
              <a:gd name="T8" fmla="*/ 100 w 159"/>
              <a:gd name="T9" fmla="*/ 26 h 159"/>
              <a:gd name="T10" fmla="*/ 101 w 159"/>
              <a:gd name="T11" fmla="*/ 32 h 159"/>
              <a:gd name="T12" fmla="*/ 103 w 159"/>
              <a:gd name="T13" fmla="*/ 38 h 159"/>
              <a:gd name="T14" fmla="*/ 107 w 159"/>
              <a:gd name="T15" fmla="*/ 44 h 159"/>
              <a:gd name="T16" fmla="*/ 112 w 159"/>
              <a:gd name="T17" fmla="*/ 49 h 159"/>
              <a:gd name="T18" fmla="*/ 117 w 159"/>
              <a:gd name="T19" fmla="*/ 54 h 159"/>
              <a:gd name="T20" fmla="*/ 123 w 159"/>
              <a:gd name="T21" fmla="*/ 57 h 159"/>
              <a:gd name="T22" fmla="*/ 130 w 159"/>
              <a:gd name="T23" fmla="*/ 59 h 159"/>
              <a:gd name="T24" fmla="*/ 136 w 159"/>
              <a:gd name="T25" fmla="*/ 59 h 159"/>
              <a:gd name="T26" fmla="*/ 142 w 159"/>
              <a:gd name="T27" fmla="*/ 58 h 159"/>
              <a:gd name="T28" fmla="*/ 148 w 159"/>
              <a:gd name="T29" fmla="*/ 56 h 159"/>
              <a:gd name="T30" fmla="*/ 154 w 159"/>
              <a:gd name="T31" fmla="*/ 52 h 159"/>
              <a:gd name="T32" fmla="*/ 159 w 159"/>
              <a:gd name="T33" fmla="*/ 47 h 159"/>
              <a:gd name="T34" fmla="*/ 151 w 159"/>
              <a:gd name="T35" fmla="*/ 39 h 159"/>
              <a:gd name="T36" fmla="*/ 141 w 159"/>
              <a:gd name="T37" fmla="*/ 35 h 159"/>
              <a:gd name="T38" fmla="*/ 131 w 159"/>
              <a:gd name="T39" fmla="*/ 35 h 159"/>
              <a:gd name="T40" fmla="*/ 121 w 159"/>
              <a:gd name="T41" fmla="*/ 37 h 159"/>
              <a:gd name="T42" fmla="*/ 124 w 159"/>
              <a:gd name="T43" fmla="*/ 28 h 159"/>
              <a:gd name="T44" fmla="*/ 123 w 159"/>
              <a:gd name="T45" fmla="*/ 18 h 159"/>
              <a:gd name="T46" fmla="*/ 119 w 159"/>
              <a:gd name="T47" fmla="*/ 8 h 159"/>
              <a:gd name="T48" fmla="*/ 112 w 159"/>
              <a:gd name="T49" fmla="*/ 0 h 159"/>
              <a:gd name="T50" fmla="*/ 112 w 159"/>
              <a:gd name="T51" fmla="*/ 0 h 159"/>
              <a:gd name="T52" fmla="*/ 68 w 159"/>
              <a:gd name="T53" fmla="*/ 45 h 159"/>
              <a:gd name="T54" fmla="*/ 56 w 159"/>
              <a:gd name="T55" fmla="*/ 50 h 159"/>
              <a:gd name="T56" fmla="*/ 46 w 159"/>
              <a:gd name="T57" fmla="*/ 59 h 159"/>
              <a:gd name="T58" fmla="*/ 65 w 159"/>
              <a:gd name="T59" fmla="*/ 77 h 159"/>
              <a:gd name="T60" fmla="*/ 65 w 159"/>
              <a:gd name="T61" fmla="*/ 81 h 159"/>
              <a:gd name="T62" fmla="*/ 62 w 159"/>
              <a:gd name="T63" fmla="*/ 84 h 159"/>
              <a:gd name="T64" fmla="*/ 58 w 159"/>
              <a:gd name="T65" fmla="*/ 84 h 159"/>
              <a:gd name="T66" fmla="*/ 41 w 159"/>
              <a:gd name="T67" fmla="*/ 67 h 159"/>
              <a:gd name="T68" fmla="*/ 1 w 159"/>
              <a:gd name="T69" fmla="*/ 150 h 159"/>
              <a:gd name="T70" fmla="*/ 1 w 159"/>
              <a:gd name="T71" fmla="*/ 153 h 159"/>
              <a:gd name="T72" fmla="*/ 3 w 159"/>
              <a:gd name="T73" fmla="*/ 157 h 159"/>
              <a:gd name="T74" fmla="*/ 8 w 159"/>
              <a:gd name="T75" fmla="*/ 159 h 159"/>
              <a:gd name="T76" fmla="*/ 52 w 159"/>
              <a:gd name="T77" fmla="*/ 138 h 159"/>
              <a:gd name="T78" fmla="*/ 36 w 159"/>
              <a:gd name="T79" fmla="*/ 121 h 159"/>
              <a:gd name="T80" fmla="*/ 36 w 159"/>
              <a:gd name="T81" fmla="*/ 117 h 159"/>
              <a:gd name="T82" fmla="*/ 38 w 159"/>
              <a:gd name="T83" fmla="*/ 114 h 159"/>
              <a:gd name="T84" fmla="*/ 44 w 159"/>
              <a:gd name="T85" fmla="*/ 116 h 159"/>
              <a:gd name="T86" fmla="*/ 92 w 159"/>
              <a:gd name="T87" fmla="*/ 118 h 159"/>
              <a:gd name="T88" fmla="*/ 103 w 159"/>
              <a:gd name="T89" fmla="*/ 111 h 159"/>
              <a:gd name="T90" fmla="*/ 110 w 159"/>
              <a:gd name="T91" fmla="*/ 100 h 159"/>
              <a:gd name="T92" fmla="*/ 113 w 159"/>
              <a:gd name="T93" fmla="*/ 93 h 159"/>
              <a:gd name="T94" fmla="*/ 114 w 159"/>
              <a:gd name="T95" fmla="*/ 85 h 159"/>
              <a:gd name="T96" fmla="*/ 114 w 159"/>
              <a:gd name="T97" fmla="*/ 78 h 159"/>
              <a:gd name="T98" fmla="*/ 112 w 159"/>
              <a:gd name="T99" fmla="*/ 70 h 159"/>
              <a:gd name="T100" fmla="*/ 109 w 159"/>
              <a:gd name="T101" fmla="*/ 64 h 159"/>
              <a:gd name="T102" fmla="*/ 105 w 159"/>
              <a:gd name="T103" fmla="*/ 58 h 159"/>
              <a:gd name="T104" fmla="*/ 99 w 159"/>
              <a:gd name="T105" fmla="*/ 52 h 159"/>
              <a:gd name="T106" fmla="*/ 92 w 159"/>
              <a:gd name="T107" fmla="*/ 48 h 159"/>
              <a:gd name="T108" fmla="*/ 79 w 159"/>
              <a:gd name="T109" fmla="*/ 45 h 159"/>
              <a:gd name="T110" fmla="*/ 73 w 159"/>
              <a:gd name="T111" fmla="*/ 4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9" h="159">
                <a:moveTo>
                  <a:pt x="112" y="0"/>
                </a:moveTo>
                <a:lnTo>
                  <a:pt x="109" y="2"/>
                </a:lnTo>
                <a:lnTo>
                  <a:pt x="107" y="5"/>
                </a:lnTo>
                <a:lnTo>
                  <a:pt x="105" y="8"/>
                </a:lnTo>
                <a:lnTo>
                  <a:pt x="103" y="10"/>
                </a:lnTo>
                <a:lnTo>
                  <a:pt x="102" y="13"/>
                </a:lnTo>
                <a:lnTo>
                  <a:pt x="101" y="17"/>
                </a:lnTo>
                <a:lnTo>
                  <a:pt x="100" y="20"/>
                </a:lnTo>
                <a:lnTo>
                  <a:pt x="100" y="23"/>
                </a:lnTo>
                <a:lnTo>
                  <a:pt x="100" y="26"/>
                </a:lnTo>
                <a:lnTo>
                  <a:pt x="100" y="29"/>
                </a:lnTo>
                <a:lnTo>
                  <a:pt x="101" y="32"/>
                </a:lnTo>
                <a:lnTo>
                  <a:pt x="102" y="35"/>
                </a:lnTo>
                <a:lnTo>
                  <a:pt x="103" y="38"/>
                </a:lnTo>
                <a:lnTo>
                  <a:pt x="105" y="41"/>
                </a:lnTo>
                <a:lnTo>
                  <a:pt x="107" y="44"/>
                </a:lnTo>
                <a:lnTo>
                  <a:pt x="109" y="47"/>
                </a:lnTo>
                <a:lnTo>
                  <a:pt x="112" y="49"/>
                </a:lnTo>
                <a:lnTo>
                  <a:pt x="115" y="52"/>
                </a:lnTo>
                <a:lnTo>
                  <a:pt x="117" y="54"/>
                </a:lnTo>
                <a:lnTo>
                  <a:pt x="120" y="56"/>
                </a:lnTo>
                <a:lnTo>
                  <a:pt x="123" y="57"/>
                </a:lnTo>
                <a:lnTo>
                  <a:pt x="126" y="58"/>
                </a:lnTo>
                <a:lnTo>
                  <a:pt x="130" y="59"/>
                </a:lnTo>
                <a:lnTo>
                  <a:pt x="133" y="59"/>
                </a:lnTo>
                <a:lnTo>
                  <a:pt x="136" y="59"/>
                </a:lnTo>
                <a:lnTo>
                  <a:pt x="139" y="59"/>
                </a:lnTo>
                <a:lnTo>
                  <a:pt x="142" y="58"/>
                </a:lnTo>
                <a:lnTo>
                  <a:pt x="145" y="57"/>
                </a:lnTo>
                <a:lnTo>
                  <a:pt x="148" y="56"/>
                </a:lnTo>
                <a:lnTo>
                  <a:pt x="151" y="54"/>
                </a:lnTo>
                <a:lnTo>
                  <a:pt x="154" y="52"/>
                </a:lnTo>
                <a:lnTo>
                  <a:pt x="157" y="50"/>
                </a:lnTo>
                <a:lnTo>
                  <a:pt x="159" y="47"/>
                </a:lnTo>
                <a:lnTo>
                  <a:pt x="155" y="43"/>
                </a:lnTo>
                <a:lnTo>
                  <a:pt x="151" y="39"/>
                </a:lnTo>
                <a:lnTo>
                  <a:pt x="146" y="37"/>
                </a:lnTo>
                <a:lnTo>
                  <a:pt x="141" y="35"/>
                </a:lnTo>
                <a:lnTo>
                  <a:pt x="136" y="34"/>
                </a:lnTo>
                <a:lnTo>
                  <a:pt x="131" y="35"/>
                </a:lnTo>
                <a:lnTo>
                  <a:pt x="126" y="36"/>
                </a:lnTo>
                <a:lnTo>
                  <a:pt x="121" y="37"/>
                </a:lnTo>
                <a:lnTo>
                  <a:pt x="123" y="33"/>
                </a:lnTo>
                <a:lnTo>
                  <a:pt x="124" y="28"/>
                </a:lnTo>
                <a:lnTo>
                  <a:pt x="124" y="23"/>
                </a:lnTo>
                <a:lnTo>
                  <a:pt x="123" y="18"/>
                </a:lnTo>
                <a:lnTo>
                  <a:pt x="122" y="13"/>
                </a:lnTo>
                <a:lnTo>
                  <a:pt x="119" y="8"/>
                </a:lnTo>
                <a:lnTo>
                  <a:pt x="116" y="4"/>
                </a:lnTo>
                <a:lnTo>
                  <a:pt x="112" y="0"/>
                </a:lnTo>
                <a:lnTo>
                  <a:pt x="112" y="0"/>
                </a:lnTo>
                <a:lnTo>
                  <a:pt x="112" y="0"/>
                </a:lnTo>
                <a:close/>
                <a:moveTo>
                  <a:pt x="73" y="44"/>
                </a:moveTo>
                <a:lnTo>
                  <a:pt x="68" y="45"/>
                </a:lnTo>
                <a:lnTo>
                  <a:pt x="62" y="47"/>
                </a:lnTo>
                <a:lnTo>
                  <a:pt x="56" y="50"/>
                </a:lnTo>
                <a:lnTo>
                  <a:pt x="51" y="54"/>
                </a:lnTo>
                <a:lnTo>
                  <a:pt x="46" y="59"/>
                </a:lnTo>
                <a:lnTo>
                  <a:pt x="64" y="76"/>
                </a:lnTo>
                <a:lnTo>
                  <a:pt x="65" y="77"/>
                </a:lnTo>
                <a:lnTo>
                  <a:pt x="65" y="79"/>
                </a:lnTo>
                <a:lnTo>
                  <a:pt x="65" y="81"/>
                </a:lnTo>
                <a:lnTo>
                  <a:pt x="64" y="83"/>
                </a:lnTo>
                <a:lnTo>
                  <a:pt x="62" y="84"/>
                </a:lnTo>
                <a:lnTo>
                  <a:pt x="60" y="84"/>
                </a:lnTo>
                <a:lnTo>
                  <a:pt x="58" y="84"/>
                </a:lnTo>
                <a:lnTo>
                  <a:pt x="57" y="83"/>
                </a:lnTo>
                <a:lnTo>
                  <a:pt x="41" y="67"/>
                </a:lnTo>
                <a:lnTo>
                  <a:pt x="1" y="149"/>
                </a:lnTo>
                <a:lnTo>
                  <a:pt x="1" y="150"/>
                </a:lnTo>
                <a:lnTo>
                  <a:pt x="0" y="152"/>
                </a:lnTo>
                <a:lnTo>
                  <a:pt x="1" y="153"/>
                </a:lnTo>
                <a:lnTo>
                  <a:pt x="1" y="155"/>
                </a:lnTo>
                <a:lnTo>
                  <a:pt x="3" y="157"/>
                </a:lnTo>
                <a:lnTo>
                  <a:pt x="5" y="159"/>
                </a:lnTo>
                <a:lnTo>
                  <a:pt x="8" y="159"/>
                </a:lnTo>
                <a:lnTo>
                  <a:pt x="10" y="158"/>
                </a:lnTo>
                <a:lnTo>
                  <a:pt x="52" y="138"/>
                </a:lnTo>
                <a:lnTo>
                  <a:pt x="37" y="123"/>
                </a:lnTo>
                <a:lnTo>
                  <a:pt x="36" y="121"/>
                </a:lnTo>
                <a:lnTo>
                  <a:pt x="35" y="119"/>
                </a:lnTo>
                <a:lnTo>
                  <a:pt x="36" y="117"/>
                </a:lnTo>
                <a:lnTo>
                  <a:pt x="37" y="116"/>
                </a:lnTo>
                <a:lnTo>
                  <a:pt x="38" y="114"/>
                </a:lnTo>
                <a:lnTo>
                  <a:pt x="42" y="114"/>
                </a:lnTo>
                <a:lnTo>
                  <a:pt x="44" y="116"/>
                </a:lnTo>
                <a:lnTo>
                  <a:pt x="61" y="133"/>
                </a:lnTo>
                <a:lnTo>
                  <a:pt x="92" y="118"/>
                </a:lnTo>
                <a:lnTo>
                  <a:pt x="98" y="115"/>
                </a:lnTo>
                <a:lnTo>
                  <a:pt x="103" y="111"/>
                </a:lnTo>
                <a:lnTo>
                  <a:pt x="107" y="106"/>
                </a:lnTo>
                <a:lnTo>
                  <a:pt x="110" y="100"/>
                </a:lnTo>
                <a:lnTo>
                  <a:pt x="112" y="96"/>
                </a:lnTo>
                <a:lnTo>
                  <a:pt x="113" y="93"/>
                </a:lnTo>
                <a:lnTo>
                  <a:pt x="114" y="89"/>
                </a:lnTo>
                <a:lnTo>
                  <a:pt x="114" y="85"/>
                </a:lnTo>
                <a:lnTo>
                  <a:pt x="114" y="81"/>
                </a:lnTo>
                <a:lnTo>
                  <a:pt x="114" y="78"/>
                </a:lnTo>
                <a:lnTo>
                  <a:pt x="113" y="74"/>
                </a:lnTo>
                <a:lnTo>
                  <a:pt x="112" y="70"/>
                </a:lnTo>
                <a:lnTo>
                  <a:pt x="111" y="67"/>
                </a:lnTo>
                <a:lnTo>
                  <a:pt x="109" y="64"/>
                </a:lnTo>
                <a:lnTo>
                  <a:pt x="107" y="61"/>
                </a:lnTo>
                <a:lnTo>
                  <a:pt x="105" y="58"/>
                </a:lnTo>
                <a:lnTo>
                  <a:pt x="102" y="55"/>
                </a:lnTo>
                <a:lnTo>
                  <a:pt x="99" y="52"/>
                </a:lnTo>
                <a:lnTo>
                  <a:pt x="96" y="50"/>
                </a:lnTo>
                <a:lnTo>
                  <a:pt x="92" y="48"/>
                </a:lnTo>
                <a:lnTo>
                  <a:pt x="86" y="46"/>
                </a:lnTo>
                <a:lnTo>
                  <a:pt x="79" y="45"/>
                </a:lnTo>
                <a:lnTo>
                  <a:pt x="73" y="44"/>
                </a:lnTo>
                <a:lnTo>
                  <a:pt x="73" y="44"/>
                </a:lnTo>
                <a:lnTo>
                  <a:pt x="73" y="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E935FC21-EAE3-2907-681A-6DF3EF1B7292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3575050"/>
            <a:ext cx="254000" cy="255588"/>
          </a:xfrm>
          <a:custGeom>
            <a:avLst/>
            <a:gdLst>
              <a:gd name="T0" fmla="*/ 38 w 160"/>
              <a:gd name="T1" fmla="*/ 20 h 161"/>
              <a:gd name="T2" fmla="*/ 44 w 160"/>
              <a:gd name="T3" fmla="*/ 23 h 161"/>
              <a:gd name="T4" fmla="*/ 48 w 160"/>
              <a:gd name="T5" fmla="*/ 27 h 161"/>
              <a:gd name="T6" fmla="*/ 50 w 160"/>
              <a:gd name="T7" fmla="*/ 32 h 161"/>
              <a:gd name="T8" fmla="*/ 50 w 160"/>
              <a:gd name="T9" fmla="*/ 38 h 161"/>
              <a:gd name="T10" fmla="*/ 48 w 160"/>
              <a:gd name="T11" fmla="*/ 44 h 161"/>
              <a:gd name="T12" fmla="*/ 44 w 160"/>
              <a:gd name="T13" fmla="*/ 48 h 161"/>
              <a:gd name="T14" fmla="*/ 38 w 160"/>
              <a:gd name="T15" fmla="*/ 50 h 161"/>
              <a:gd name="T16" fmla="*/ 29 w 160"/>
              <a:gd name="T17" fmla="*/ 49 h 161"/>
              <a:gd name="T18" fmla="*/ 25 w 160"/>
              <a:gd name="T19" fmla="*/ 46 h 161"/>
              <a:gd name="T20" fmla="*/ 21 w 160"/>
              <a:gd name="T21" fmla="*/ 41 h 161"/>
              <a:gd name="T22" fmla="*/ 20 w 160"/>
              <a:gd name="T23" fmla="*/ 35 h 161"/>
              <a:gd name="T24" fmla="*/ 21 w 160"/>
              <a:gd name="T25" fmla="*/ 29 h 161"/>
              <a:gd name="T26" fmla="*/ 25 w 160"/>
              <a:gd name="T27" fmla="*/ 24 h 161"/>
              <a:gd name="T28" fmla="*/ 29 w 160"/>
              <a:gd name="T29" fmla="*/ 21 h 161"/>
              <a:gd name="T30" fmla="*/ 35 w 160"/>
              <a:gd name="T31" fmla="*/ 20 h 161"/>
              <a:gd name="T32" fmla="*/ 35 w 160"/>
              <a:gd name="T33" fmla="*/ 20 h 161"/>
              <a:gd name="T34" fmla="*/ 12 w 160"/>
              <a:gd name="T35" fmla="*/ 0 h 161"/>
              <a:gd name="T36" fmla="*/ 7 w 160"/>
              <a:gd name="T37" fmla="*/ 2 h 161"/>
              <a:gd name="T38" fmla="*/ 3 w 160"/>
              <a:gd name="T39" fmla="*/ 7 h 161"/>
              <a:gd name="T40" fmla="*/ 1 w 160"/>
              <a:gd name="T41" fmla="*/ 12 h 161"/>
              <a:gd name="T42" fmla="*/ 0 w 160"/>
              <a:gd name="T43" fmla="*/ 79 h 161"/>
              <a:gd name="T44" fmla="*/ 1 w 160"/>
              <a:gd name="T45" fmla="*/ 85 h 161"/>
              <a:gd name="T46" fmla="*/ 5 w 160"/>
              <a:gd name="T47" fmla="*/ 90 h 161"/>
              <a:gd name="T48" fmla="*/ 73 w 160"/>
              <a:gd name="T49" fmla="*/ 158 h 161"/>
              <a:gd name="T50" fmla="*/ 78 w 160"/>
              <a:gd name="T51" fmla="*/ 160 h 161"/>
              <a:gd name="T52" fmla="*/ 84 w 160"/>
              <a:gd name="T53" fmla="*/ 160 h 161"/>
              <a:gd name="T54" fmla="*/ 89 w 160"/>
              <a:gd name="T55" fmla="*/ 158 h 161"/>
              <a:gd name="T56" fmla="*/ 156 w 160"/>
              <a:gd name="T57" fmla="*/ 92 h 161"/>
              <a:gd name="T58" fmla="*/ 159 w 160"/>
              <a:gd name="T59" fmla="*/ 87 h 161"/>
              <a:gd name="T60" fmla="*/ 160 w 160"/>
              <a:gd name="T61" fmla="*/ 81 h 161"/>
              <a:gd name="T62" fmla="*/ 159 w 160"/>
              <a:gd name="T63" fmla="*/ 76 h 161"/>
              <a:gd name="T64" fmla="*/ 156 w 160"/>
              <a:gd name="T65" fmla="*/ 71 h 161"/>
              <a:gd name="T66" fmla="*/ 87 w 160"/>
              <a:gd name="T67" fmla="*/ 2 h 161"/>
              <a:gd name="T68" fmla="*/ 82 w 160"/>
              <a:gd name="T69" fmla="*/ 0 h 161"/>
              <a:gd name="T70" fmla="*/ 15 w 160"/>
              <a:gd name="T71" fmla="*/ 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61">
                <a:moveTo>
                  <a:pt x="35" y="20"/>
                </a:moveTo>
                <a:lnTo>
                  <a:pt x="38" y="20"/>
                </a:lnTo>
                <a:lnTo>
                  <a:pt x="41" y="21"/>
                </a:lnTo>
                <a:lnTo>
                  <a:pt x="44" y="23"/>
                </a:lnTo>
                <a:lnTo>
                  <a:pt x="46" y="24"/>
                </a:lnTo>
                <a:lnTo>
                  <a:pt x="48" y="27"/>
                </a:lnTo>
                <a:lnTo>
                  <a:pt x="49" y="29"/>
                </a:lnTo>
                <a:lnTo>
                  <a:pt x="50" y="32"/>
                </a:lnTo>
                <a:lnTo>
                  <a:pt x="50" y="35"/>
                </a:lnTo>
                <a:lnTo>
                  <a:pt x="50" y="38"/>
                </a:lnTo>
                <a:lnTo>
                  <a:pt x="49" y="41"/>
                </a:lnTo>
                <a:lnTo>
                  <a:pt x="48" y="44"/>
                </a:lnTo>
                <a:lnTo>
                  <a:pt x="46" y="46"/>
                </a:lnTo>
                <a:lnTo>
                  <a:pt x="44" y="48"/>
                </a:lnTo>
                <a:lnTo>
                  <a:pt x="41" y="49"/>
                </a:lnTo>
                <a:lnTo>
                  <a:pt x="38" y="50"/>
                </a:lnTo>
                <a:lnTo>
                  <a:pt x="32" y="50"/>
                </a:lnTo>
                <a:lnTo>
                  <a:pt x="29" y="49"/>
                </a:lnTo>
                <a:lnTo>
                  <a:pt x="27" y="48"/>
                </a:lnTo>
                <a:lnTo>
                  <a:pt x="25" y="46"/>
                </a:lnTo>
                <a:lnTo>
                  <a:pt x="23" y="44"/>
                </a:lnTo>
                <a:lnTo>
                  <a:pt x="21" y="41"/>
                </a:lnTo>
                <a:lnTo>
                  <a:pt x="21" y="38"/>
                </a:lnTo>
                <a:lnTo>
                  <a:pt x="20" y="35"/>
                </a:lnTo>
                <a:lnTo>
                  <a:pt x="21" y="32"/>
                </a:lnTo>
                <a:lnTo>
                  <a:pt x="21" y="29"/>
                </a:lnTo>
                <a:lnTo>
                  <a:pt x="23" y="27"/>
                </a:lnTo>
                <a:lnTo>
                  <a:pt x="25" y="24"/>
                </a:lnTo>
                <a:lnTo>
                  <a:pt x="27" y="23"/>
                </a:lnTo>
                <a:lnTo>
                  <a:pt x="29" y="21"/>
                </a:lnTo>
                <a:lnTo>
                  <a:pt x="32" y="20"/>
                </a:lnTo>
                <a:lnTo>
                  <a:pt x="35" y="20"/>
                </a:lnTo>
                <a:lnTo>
                  <a:pt x="35" y="20"/>
                </a:lnTo>
                <a:lnTo>
                  <a:pt x="35" y="20"/>
                </a:lnTo>
                <a:close/>
                <a:moveTo>
                  <a:pt x="15" y="0"/>
                </a:moveTo>
                <a:lnTo>
                  <a:pt x="12" y="0"/>
                </a:lnTo>
                <a:lnTo>
                  <a:pt x="9" y="1"/>
                </a:lnTo>
                <a:lnTo>
                  <a:pt x="7" y="2"/>
                </a:lnTo>
                <a:lnTo>
                  <a:pt x="5" y="4"/>
                </a:lnTo>
                <a:lnTo>
                  <a:pt x="3" y="7"/>
                </a:lnTo>
                <a:lnTo>
                  <a:pt x="2" y="9"/>
                </a:lnTo>
                <a:lnTo>
                  <a:pt x="1" y="12"/>
                </a:lnTo>
                <a:lnTo>
                  <a:pt x="0" y="15"/>
                </a:lnTo>
                <a:lnTo>
                  <a:pt x="0" y="79"/>
                </a:lnTo>
                <a:lnTo>
                  <a:pt x="1" y="82"/>
                </a:lnTo>
                <a:lnTo>
                  <a:pt x="1" y="85"/>
                </a:lnTo>
                <a:lnTo>
                  <a:pt x="3" y="88"/>
                </a:lnTo>
                <a:lnTo>
                  <a:pt x="5" y="90"/>
                </a:lnTo>
                <a:lnTo>
                  <a:pt x="71" y="156"/>
                </a:lnTo>
                <a:lnTo>
                  <a:pt x="73" y="158"/>
                </a:lnTo>
                <a:lnTo>
                  <a:pt x="76" y="160"/>
                </a:lnTo>
                <a:lnTo>
                  <a:pt x="78" y="160"/>
                </a:lnTo>
                <a:lnTo>
                  <a:pt x="81" y="161"/>
                </a:lnTo>
                <a:lnTo>
                  <a:pt x="84" y="160"/>
                </a:lnTo>
                <a:lnTo>
                  <a:pt x="87" y="160"/>
                </a:lnTo>
                <a:lnTo>
                  <a:pt x="89" y="158"/>
                </a:lnTo>
                <a:lnTo>
                  <a:pt x="92" y="156"/>
                </a:lnTo>
                <a:lnTo>
                  <a:pt x="156" y="92"/>
                </a:lnTo>
                <a:lnTo>
                  <a:pt x="158" y="90"/>
                </a:lnTo>
                <a:lnTo>
                  <a:pt x="159" y="87"/>
                </a:lnTo>
                <a:lnTo>
                  <a:pt x="160" y="85"/>
                </a:lnTo>
                <a:lnTo>
                  <a:pt x="160" y="81"/>
                </a:lnTo>
                <a:lnTo>
                  <a:pt x="160" y="78"/>
                </a:lnTo>
                <a:lnTo>
                  <a:pt x="159" y="76"/>
                </a:lnTo>
                <a:lnTo>
                  <a:pt x="158" y="73"/>
                </a:lnTo>
                <a:lnTo>
                  <a:pt x="156" y="71"/>
                </a:lnTo>
                <a:lnTo>
                  <a:pt x="89" y="4"/>
                </a:lnTo>
                <a:lnTo>
                  <a:pt x="87" y="2"/>
                </a:lnTo>
                <a:lnTo>
                  <a:pt x="85" y="1"/>
                </a:lnTo>
                <a:lnTo>
                  <a:pt x="82" y="0"/>
                </a:lnTo>
                <a:lnTo>
                  <a:pt x="79" y="0"/>
                </a:lnTo>
                <a:lnTo>
                  <a:pt x="15" y="0"/>
                </a:lnTo>
                <a:lnTo>
                  <a:pt x="1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1D5AEE27-1536-EA88-DB05-B9086CFDDF1F}"/>
              </a:ext>
            </a:extLst>
          </p:cNvPr>
          <p:cNvSpPr>
            <a:spLocks/>
          </p:cNvSpPr>
          <p:nvPr/>
        </p:nvSpPr>
        <p:spPr bwMode="auto">
          <a:xfrm>
            <a:off x="739776" y="4140200"/>
            <a:ext cx="254000" cy="225425"/>
          </a:xfrm>
          <a:custGeom>
            <a:avLst/>
            <a:gdLst>
              <a:gd name="T0" fmla="*/ 4 w 160"/>
              <a:gd name="T1" fmla="*/ 0 h 142"/>
              <a:gd name="T2" fmla="*/ 0 w 160"/>
              <a:gd name="T3" fmla="*/ 4 h 142"/>
              <a:gd name="T4" fmla="*/ 0 w 160"/>
              <a:gd name="T5" fmla="*/ 7 h 142"/>
              <a:gd name="T6" fmla="*/ 0 w 160"/>
              <a:gd name="T7" fmla="*/ 13 h 142"/>
              <a:gd name="T8" fmla="*/ 2 w 160"/>
              <a:gd name="T9" fmla="*/ 16 h 142"/>
              <a:gd name="T10" fmla="*/ 5 w 160"/>
              <a:gd name="T11" fmla="*/ 17 h 142"/>
              <a:gd name="T12" fmla="*/ 26 w 160"/>
              <a:gd name="T13" fmla="*/ 18 h 142"/>
              <a:gd name="T14" fmla="*/ 43 w 160"/>
              <a:gd name="T15" fmla="*/ 114 h 142"/>
              <a:gd name="T16" fmla="*/ 41 w 160"/>
              <a:gd name="T17" fmla="*/ 118 h 142"/>
              <a:gd name="T18" fmla="*/ 38 w 160"/>
              <a:gd name="T19" fmla="*/ 121 h 142"/>
              <a:gd name="T20" fmla="*/ 38 w 160"/>
              <a:gd name="T21" fmla="*/ 125 h 142"/>
              <a:gd name="T22" fmla="*/ 38 w 160"/>
              <a:gd name="T23" fmla="*/ 131 h 142"/>
              <a:gd name="T24" fmla="*/ 40 w 160"/>
              <a:gd name="T25" fmla="*/ 135 h 142"/>
              <a:gd name="T26" fmla="*/ 44 w 160"/>
              <a:gd name="T27" fmla="*/ 139 h 142"/>
              <a:gd name="T28" fmla="*/ 50 w 160"/>
              <a:gd name="T29" fmla="*/ 142 h 142"/>
              <a:gd name="T30" fmla="*/ 55 w 160"/>
              <a:gd name="T31" fmla="*/ 142 h 142"/>
              <a:gd name="T32" fmla="*/ 61 w 160"/>
              <a:gd name="T33" fmla="*/ 140 h 142"/>
              <a:gd name="T34" fmla="*/ 66 w 160"/>
              <a:gd name="T35" fmla="*/ 135 h 142"/>
              <a:gd name="T36" fmla="*/ 68 w 160"/>
              <a:gd name="T37" fmla="*/ 130 h 142"/>
              <a:gd name="T38" fmla="*/ 68 w 160"/>
              <a:gd name="T39" fmla="*/ 123 h 142"/>
              <a:gd name="T40" fmla="*/ 66 w 160"/>
              <a:gd name="T41" fmla="*/ 118 h 142"/>
              <a:gd name="T42" fmla="*/ 122 w 160"/>
              <a:gd name="T43" fmla="*/ 116 h 142"/>
              <a:gd name="T44" fmla="*/ 119 w 160"/>
              <a:gd name="T45" fmla="*/ 121 h 142"/>
              <a:gd name="T46" fmla="*/ 117 w 160"/>
              <a:gd name="T47" fmla="*/ 127 h 142"/>
              <a:gd name="T48" fmla="*/ 119 w 160"/>
              <a:gd name="T49" fmla="*/ 133 h 142"/>
              <a:gd name="T50" fmla="*/ 122 w 160"/>
              <a:gd name="T51" fmla="*/ 138 h 142"/>
              <a:gd name="T52" fmla="*/ 127 w 160"/>
              <a:gd name="T53" fmla="*/ 141 h 142"/>
              <a:gd name="T54" fmla="*/ 136 w 160"/>
              <a:gd name="T55" fmla="*/ 142 h 142"/>
              <a:gd name="T56" fmla="*/ 141 w 160"/>
              <a:gd name="T57" fmla="*/ 140 h 142"/>
              <a:gd name="T58" fmla="*/ 146 w 160"/>
              <a:gd name="T59" fmla="*/ 135 h 142"/>
              <a:gd name="T60" fmla="*/ 148 w 160"/>
              <a:gd name="T61" fmla="*/ 130 h 142"/>
              <a:gd name="T62" fmla="*/ 148 w 160"/>
              <a:gd name="T63" fmla="*/ 124 h 142"/>
              <a:gd name="T64" fmla="*/ 147 w 160"/>
              <a:gd name="T65" fmla="*/ 120 h 142"/>
              <a:gd name="T66" fmla="*/ 145 w 160"/>
              <a:gd name="T67" fmla="*/ 117 h 142"/>
              <a:gd name="T68" fmla="*/ 141 w 160"/>
              <a:gd name="T69" fmla="*/ 114 h 142"/>
              <a:gd name="T70" fmla="*/ 141 w 160"/>
              <a:gd name="T71" fmla="*/ 106 h 142"/>
              <a:gd name="T72" fmla="*/ 141 w 160"/>
              <a:gd name="T73" fmla="*/ 103 h 142"/>
              <a:gd name="T74" fmla="*/ 140 w 160"/>
              <a:gd name="T75" fmla="*/ 100 h 142"/>
              <a:gd name="T76" fmla="*/ 138 w 160"/>
              <a:gd name="T77" fmla="*/ 98 h 142"/>
              <a:gd name="T78" fmla="*/ 60 w 160"/>
              <a:gd name="T79" fmla="*/ 98 h 142"/>
              <a:gd name="T80" fmla="*/ 140 w 160"/>
              <a:gd name="T81" fmla="*/ 89 h 142"/>
              <a:gd name="T82" fmla="*/ 144 w 160"/>
              <a:gd name="T83" fmla="*/ 88 h 142"/>
              <a:gd name="T84" fmla="*/ 146 w 160"/>
              <a:gd name="T85" fmla="*/ 84 h 142"/>
              <a:gd name="T86" fmla="*/ 160 w 160"/>
              <a:gd name="T87" fmla="*/ 24 h 142"/>
              <a:gd name="T88" fmla="*/ 159 w 160"/>
              <a:gd name="T89" fmla="*/ 21 h 142"/>
              <a:gd name="T90" fmla="*/ 157 w 160"/>
              <a:gd name="T91" fmla="*/ 19 h 142"/>
              <a:gd name="T92" fmla="*/ 154 w 160"/>
              <a:gd name="T93" fmla="*/ 18 h 142"/>
              <a:gd name="T94" fmla="*/ 42 w 160"/>
              <a:gd name="T95" fmla="*/ 5 h 142"/>
              <a:gd name="T96" fmla="*/ 39 w 160"/>
              <a:gd name="T97" fmla="*/ 1 h 142"/>
              <a:gd name="T98" fmla="*/ 35 w 160"/>
              <a:gd name="T99" fmla="*/ 0 h 142"/>
              <a:gd name="T100" fmla="*/ 5 w 160"/>
              <a:gd name="T101" fmla="*/ 0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42">
                <a:moveTo>
                  <a:pt x="5" y="0"/>
                </a:moveTo>
                <a:lnTo>
                  <a:pt x="4" y="0"/>
                </a:lnTo>
                <a:lnTo>
                  <a:pt x="2" y="2"/>
                </a:lnTo>
                <a:lnTo>
                  <a:pt x="0" y="4"/>
                </a:lnTo>
                <a:lnTo>
                  <a:pt x="0" y="5"/>
                </a:lnTo>
                <a:lnTo>
                  <a:pt x="0" y="7"/>
                </a:lnTo>
                <a:lnTo>
                  <a:pt x="0" y="11"/>
                </a:lnTo>
                <a:lnTo>
                  <a:pt x="0" y="13"/>
                </a:lnTo>
                <a:lnTo>
                  <a:pt x="0" y="13"/>
                </a:lnTo>
                <a:lnTo>
                  <a:pt x="2" y="16"/>
                </a:lnTo>
                <a:lnTo>
                  <a:pt x="4" y="17"/>
                </a:lnTo>
                <a:lnTo>
                  <a:pt x="5" y="17"/>
                </a:lnTo>
                <a:lnTo>
                  <a:pt x="6" y="18"/>
                </a:lnTo>
                <a:lnTo>
                  <a:pt x="26" y="18"/>
                </a:lnTo>
                <a:lnTo>
                  <a:pt x="45" y="113"/>
                </a:lnTo>
                <a:lnTo>
                  <a:pt x="43" y="114"/>
                </a:lnTo>
                <a:lnTo>
                  <a:pt x="42" y="116"/>
                </a:lnTo>
                <a:lnTo>
                  <a:pt x="41" y="118"/>
                </a:lnTo>
                <a:lnTo>
                  <a:pt x="39" y="119"/>
                </a:lnTo>
                <a:lnTo>
                  <a:pt x="38" y="121"/>
                </a:lnTo>
                <a:lnTo>
                  <a:pt x="38" y="123"/>
                </a:lnTo>
                <a:lnTo>
                  <a:pt x="38" y="125"/>
                </a:lnTo>
                <a:lnTo>
                  <a:pt x="38" y="127"/>
                </a:lnTo>
                <a:lnTo>
                  <a:pt x="38" y="131"/>
                </a:lnTo>
                <a:lnTo>
                  <a:pt x="39" y="133"/>
                </a:lnTo>
                <a:lnTo>
                  <a:pt x="40" y="135"/>
                </a:lnTo>
                <a:lnTo>
                  <a:pt x="42" y="138"/>
                </a:lnTo>
                <a:lnTo>
                  <a:pt x="44" y="139"/>
                </a:lnTo>
                <a:lnTo>
                  <a:pt x="47" y="141"/>
                </a:lnTo>
                <a:lnTo>
                  <a:pt x="50" y="142"/>
                </a:lnTo>
                <a:lnTo>
                  <a:pt x="52" y="142"/>
                </a:lnTo>
                <a:lnTo>
                  <a:pt x="55" y="142"/>
                </a:lnTo>
                <a:lnTo>
                  <a:pt x="59" y="141"/>
                </a:lnTo>
                <a:lnTo>
                  <a:pt x="61" y="140"/>
                </a:lnTo>
                <a:lnTo>
                  <a:pt x="64" y="138"/>
                </a:lnTo>
                <a:lnTo>
                  <a:pt x="66" y="135"/>
                </a:lnTo>
                <a:lnTo>
                  <a:pt x="67" y="133"/>
                </a:lnTo>
                <a:lnTo>
                  <a:pt x="68" y="130"/>
                </a:lnTo>
                <a:lnTo>
                  <a:pt x="69" y="127"/>
                </a:lnTo>
                <a:lnTo>
                  <a:pt x="68" y="123"/>
                </a:lnTo>
                <a:lnTo>
                  <a:pt x="67" y="121"/>
                </a:lnTo>
                <a:lnTo>
                  <a:pt x="66" y="118"/>
                </a:lnTo>
                <a:lnTo>
                  <a:pt x="64" y="116"/>
                </a:lnTo>
                <a:lnTo>
                  <a:pt x="122" y="116"/>
                </a:lnTo>
                <a:lnTo>
                  <a:pt x="120" y="118"/>
                </a:lnTo>
                <a:lnTo>
                  <a:pt x="119" y="121"/>
                </a:lnTo>
                <a:lnTo>
                  <a:pt x="118" y="124"/>
                </a:lnTo>
                <a:lnTo>
                  <a:pt x="117" y="127"/>
                </a:lnTo>
                <a:lnTo>
                  <a:pt x="118" y="130"/>
                </a:lnTo>
                <a:lnTo>
                  <a:pt x="119" y="133"/>
                </a:lnTo>
                <a:lnTo>
                  <a:pt x="120" y="135"/>
                </a:lnTo>
                <a:lnTo>
                  <a:pt x="122" y="138"/>
                </a:lnTo>
                <a:lnTo>
                  <a:pt x="125" y="139"/>
                </a:lnTo>
                <a:lnTo>
                  <a:pt x="127" y="141"/>
                </a:lnTo>
                <a:lnTo>
                  <a:pt x="130" y="142"/>
                </a:lnTo>
                <a:lnTo>
                  <a:pt x="136" y="142"/>
                </a:lnTo>
                <a:lnTo>
                  <a:pt x="139" y="141"/>
                </a:lnTo>
                <a:lnTo>
                  <a:pt x="141" y="140"/>
                </a:lnTo>
                <a:lnTo>
                  <a:pt x="144" y="138"/>
                </a:lnTo>
                <a:lnTo>
                  <a:pt x="146" y="135"/>
                </a:lnTo>
                <a:lnTo>
                  <a:pt x="147" y="133"/>
                </a:lnTo>
                <a:lnTo>
                  <a:pt x="148" y="130"/>
                </a:lnTo>
                <a:lnTo>
                  <a:pt x="149" y="127"/>
                </a:lnTo>
                <a:lnTo>
                  <a:pt x="148" y="124"/>
                </a:lnTo>
                <a:lnTo>
                  <a:pt x="148" y="122"/>
                </a:lnTo>
                <a:lnTo>
                  <a:pt x="147" y="120"/>
                </a:lnTo>
                <a:lnTo>
                  <a:pt x="146" y="118"/>
                </a:lnTo>
                <a:lnTo>
                  <a:pt x="145" y="117"/>
                </a:lnTo>
                <a:lnTo>
                  <a:pt x="143" y="115"/>
                </a:lnTo>
                <a:lnTo>
                  <a:pt x="141" y="114"/>
                </a:lnTo>
                <a:lnTo>
                  <a:pt x="140" y="113"/>
                </a:lnTo>
                <a:lnTo>
                  <a:pt x="141" y="106"/>
                </a:lnTo>
                <a:lnTo>
                  <a:pt x="141" y="105"/>
                </a:lnTo>
                <a:lnTo>
                  <a:pt x="141" y="103"/>
                </a:lnTo>
                <a:lnTo>
                  <a:pt x="141" y="101"/>
                </a:lnTo>
                <a:lnTo>
                  <a:pt x="140" y="100"/>
                </a:lnTo>
                <a:lnTo>
                  <a:pt x="139" y="99"/>
                </a:lnTo>
                <a:lnTo>
                  <a:pt x="138" y="98"/>
                </a:lnTo>
                <a:lnTo>
                  <a:pt x="137" y="98"/>
                </a:lnTo>
                <a:lnTo>
                  <a:pt x="60" y="98"/>
                </a:lnTo>
                <a:lnTo>
                  <a:pt x="59" y="89"/>
                </a:lnTo>
                <a:lnTo>
                  <a:pt x="140" y="89"/>
                </a:lnTo>
                <a:lnTo>
                  <a:pt x="142" y="89"/>
                </a:lnTo>
                <a:lnTo>
                  <a:pt x="144" y="88"/>
                </a:lnTo>
                <a:lnTo>
                  <a:pt x="145" y="86"/>
                </a:lnTo>
                <a:lnTo>
                  <a:pt x="146" y="84"/>
                </a:lnTo>
                <a:lnTo>
                  <a:pt x="159" y="26"/>
                </a:lnTo>
                <a:lnTo>
                  <a:pt x="160" y="24"/>
                </a:lnTo>
                <a:lnTo>
                  <a:pt x="159" y="23"/>
                </a:lnTo>
                <a:lnTo>
                  <a:pt x="159" y="21"/>
                </a:lnTo>
                <a:lnTo>
                  <a:pt x="158" y="20"/>
                </a:lnTo>
                <a:lnTo>
                  <a:pt x="157" y="19"/>
                </a:lnTo>
                <a:lnTo>
                  <a:pt x="156" y="18"/>
                </a:lnTo>
                <a:lnTo>
                  <a:pt x="154" y="18"/>
                </a:lnTo>
                <a:lnTo>
                  <a:pt x="44" y="18"/>
                </a:lnTo>
                <a:lnTo>
                  <a:pt x="42" y="5"/>
                </a:lnTo>
                <a:lnTo>
                  <a:pt x="41" y="3"/>
                </a:lnTo>
                <a:lnTo>
                  <a:pt x="39" y="1"/>
                </a:lnTo>
                <a:lnTo>
                  <a:pt x="37" y="0"/>
                </a:lnTo>
                <a:lnTo>
                  <a:pt x="35" y="0"/>
                </a:lnTo>
                <a:lnTo>
                  <a:pt x="5" y="0"/>
                </a:lnTo>
                <a:lnTo>
                  <a:pt x="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52301C64-ED2D-77A6-9DFF-74F3E2E277B5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3589338"/>
            <a:ext cx="254000" cy="227013"/>
          </a:xfrm>
          <a:custGeom>
            <a:avLst/>
            <a:gdLst>
              <a:gd name="T0" fmla="*/ 50 w 160"/>
              <a:gd name="T1" fmla="*/ 2 h 143"/>
              <a:gd name="T2" fmla="*/ 42 w 160"/>
              <a:gd name="T3" fmla="*/ 10 h 143"/>
              <a:gd name="T4" fmla="*/ 33 w 160"/>
              <a:gd name="T5" fmla="*/ 14 h 143"/>
              <a:gd name="T6" fmla="*/ 24 w 160"/>
              <a:gd name="T7" fmla="*/ 24 h 143"/>
              <a:gd name="T8" fmla="*/ 20 w 160"/>
              <a:gd name="T9" fmla="*/ 36 h 143"/>
              <a:gd name="T10" fmla="*/ 11 w 160"/>
              <a:gd name="T11" fmla="*/ 46 h 143"/>
              <a:gd name="T12" fmla="*/ 10 w 160"/>
              <a:gd name="T13" fmla="*/ 58 h 143"/>
              <a:gd name="T14" fmla="*/ 9 w 160"/>
              <a:gd name="T15" fmla="*/ 67 h 143"/>
              <a:gd name="T16" fmla="*/ 2 w 160"/>
              <a:gd name="T17" fmla="*/ 76 h 143"/>
              <a:gd name="T18" fmla="*/ 1 w 160"/>
              <a:gd name="T19" fmla="*/ 88 h 143"/>
              <a:gd name="T20" fmla="*/ 6 w 160"/>
              <a:gd name="T21" fmla="*/ 100 h 143"/>
              <a:gd name="T22" fmla="*/ 14 w 160"/>
              <a:gd name="T23" fmla="*/ 109 h 143"/>
              <a:gd name="T24" fmla="*/ 19 w 160"/>
              <a:gd name="T25" fmla="*/ 123 h 143"/>
              <a:gd name="T26" fmla="*/ 34 w 160"/>
              <a:gd name="T27" fmla="*/ 129 h 143"/>
              <a:gd name="T28" fmla="*/ 42 w 160"/>
              <a:gd name="T29" fmla="*/ 137 h 143"/>
              <a:gd name="T30" fmla="*/ 53 w 160"/>
              <a:gd name="T31" fmla="*/ 142 h 143"/>
              <a:gd name="T32" fmla="*/ 68 w 160"/>
              <a:gd name="T33" fmla="*/ 139 h 143"/>
              <a:gd name="T34" fmla="*/ 76 w 160"/>
              <a:gd name="T35" fmla="*/ 126 h 143"/>
              <a:gd name="T36" fmla="*/ 71 w 160"/>
              <a:gd name="T37" fmla="*/ 60 h 143"/>
              <a:gd name="T38" fmla="*/ 64 w 160"/>
              <a:gd name="T39" fmla="*/ 62 h 143"/>
              <a:gd name="T40" fmla="*/ 63 w 160"/>
              <a:gd name="T41" fmla="*/ 54 h 143"/>
              <a:gd name="T42" fmla="*/ 71 w 160"/>
              <a:gd name="T43" fmla="*/ 49 h 143"/>
              <a:gd name="T44" fmla="*/ 76 w 160"/>
              <a:gd name="T45" fmla="*/ 41 h 143"/>
              <a:gd name="T46" fmla="*/ 74 w 160"/>
              <a:gd name="T47" fmla="*/ 10 h 143"/>
              <a:gd name="T48" fmla="*/ 65 w 160"/>
              <a:gd name="T49" fmla="*/ 1 h 143"/>
              <a:gd name="T50" fmla="*/ 58 w 160"/>
              <a:gd name="T51" fmla="*/ 0 h 143"/>
              <a:gd name="T52" fmla="*/ 93 w 160"/>
              <a:gd name="T53" fmla="*/ 3 h 143"/>
              <a:gd name="T54" fmla="*/ 85 w 160"/>
              <a:gd name="T55" fmla="*/ 14 h 143"/>
              <a:gd name="T56" fmla="*/ 85 w 160"/>
              <a:gd name="T57" fmla="*/ 43 h 143"/>
              <a:gd name="T58" fmla="*/ 92 w 160"/>
              <a:gd name="T59" fmla="*/ 51 h 143"/>
              <a:gd name="T60" fmla="*/ 98 w 160"/>
              <a:gd name="T61" fmla="*/ 55 h 143"/>
              <a:gd name="T62" fmla="*/ 97 w 160"/>
              <a:gd name="T63" fmla="*/ 62 h 143"/>
              <a:gd name="T64" fmla="*/ 87 w 160"/>
              <a:gd name="T65" fmla="*/ 59 h 143"/>
              <a:gd name="T66" fmla="*/ 86 w 160"/>
              <a:gd name="T67" fmla="*/ 130 h 143"/>
              <a:gd name="T68" fmla="*/ 97 w 160"/>
              <a:gd name="T69" fmla="*/ 141 h 143"/>
              <a:gd name="T70" fmla="*/ 110 w 160"/>
              <a:gd name="T71" fmla="*/ 142 h 143"/>
              <a:gd name="T72" fmla="*/ 121 w 160"/>
              <a:gd name="T73" fmla="*/ 135 h 143"/>
              <a:gd name="T74" fmla="*/ 131 w 160"/>
              <a:gd name="T75" fmla="*/ 129 h 143"/>
              <a:gd name="T76" fmla="*/ 143 w 160"/>
              <a:gd name="T77" fmla="*/ 120 h 143"/>
              <a:gd name="T78" fmla="*/ 147 w 160"/>
              <a:gd name="T79" fmla="*/ 105 h 143"/>
              <a:gd name="T80" fmla="*/ 156 w 160"/>
              <a:gd name="T81" fmla="*/ 97 h 143"/>
              <a:gd name="T82" fmla="*/ 160 w 160"/>
              <a:gd name="T83" fmla="*/ 84 h 143"/>
              <a:gd name="T84" fmla="*/ 157 w 160"/>
              <a:gd name="T85" fmla="*/ 73 h 143"/>
              <a:gd name="T86" fmla="*/ 149 w 160"/>
              <a:gd name="T87" fmla="*/ 65 h 143"/>
              <a:gd name="T88" fmla="*/ 151 w 160"/>
              <a:gd name="T89" fmla="*/ 55 h 143"/>
              <a:gd name="T90" fmla="*/ 147 w 160"/>
              <a:gd name="T91" fmla="*/ 43 h 143"/>
              <a:gd name="T92" fmla="*/ 138 w 160"/>
              <a:gd name="T93" fmla="*/ 35 h 143"/>
              <a:gd name="T94" fmla="*/ 135 w 160"/>
              <a:gd name="T95" fmla="*/ 21 h 143"/>
              <a:gd name="T96" fmla="*/ 124 w 160"/>
              <a:gd name="T97" fmla="*/ 14 h 143"/>
              <a:gd name="T98" fmla="*/ 118 w 160"/>
              <a:gd name="T99" fmla="*/ 8 h 143"/>
              <a:gd name="T100" fmla="*/ 109 w 160"/>
              <a:gd name="T101" fmla="*/ 1 h 143"/>
              <a:gd name="T102" fmla="*/ 102 w 160"/>
              <a:gd name="T103" fmla="*/ 0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43">
                <a:moveTo>
                  <a:pt x="58" y="0"/>
                </a:moveTo>
                <a:lnTo>
                  <a:pt x="55" y="0"/>
                </a:lnTo>
                <a:lnTo>
                  <a:pt x="52" y="1"/>
                </a:lnTo>
                <a:lnTo>
                  <a:pt x="50" y="2"/>
                </a:lnTo>
                <a:lnTo>
                  <a:pt x="47" y="4"/>
                </a:lnTo>
                <a:lnTo>
                  <a:pt x="45" y="6"/>
                </a:lnTo>
                <a:lnTo>
                  <a:pt x="44" y="8"/>
                </a:lnTo>
                <a:lnTo>
                  <a:pt x="42" y="10"/>
                </a:lnTo>
                <a:lnTo>
                  <a:pt x="41" y="13"/>
                </a:lnTo>
                <a:lnTo>
                  <a:pt x="40" y="13"/>
                </a:lnTo>
                <a:lnTo>
                  <a:pt x="37" y="14"/>
                </a:lnTo>
                <a:lnTo>
                  <a:pt x="33" y="14"/>
                </a:lnTo>
                <a:lnTo>
                  <a:pt x="31" y="16"/>
                </a:lnTo>
                <a:lnTo>
                  <a:pt x="28" y="18"/>
                </a:lnTo>
                <a:lnTo>
                  <a:pt x="26" y="21"/>
                </a:lnTo>
                <a:lnTo>
                  <a:pt x="24" y="24"/>
                </a:lnTo>
                <a:lnTo>
                  <a:pt x="23" y="27"/>
                </a:lnTo>
                <a:lnTo>
                  <a:pt x="23" y="31"/>
                </a:lnTo>
                <a:lnTo>
                  <a:pt x="23" y="35"/>
                </a:lnTo>
                <a:lnTo>
                  <a:pt x="20" y="36"/>
                </a:lnTo>
                <a:lnTo>
                  <a:pt x="18" y="38"/>
                </a:lnTo>
                <a:lnTo>
                  <a:pt x="15" y="40"/>
                </a:lnTo>
                <a:lnTo>
                  <a:pt x="13" y="43"/>
                </a:lnTo>
                <a:lnTo>
                  <a:pt x="11" y="46"/>
                </a:lnTo>
                <a:lnTo>
                  <a:pt x="10" y="49"/>
                </a:lnTo>
                <a:lnTo>
                  <a:pt x="10" y="52"/>
                </a:lnTo>
                <a:lnTo>
                  <a:pt x="9" y="55"/>
                </a:lnTo>
                <a:lnTo>
                  <a:pt x="10" y="58"/>
                </a:lnTo>
                <a:lnTo>
                  <a:pt x="10" y="61"/>
                </a:lnTo>
                <a:lnTo>
                  <a:pt x="11" y="63"/>
                </a:lnTo>
                <a:lnTo>
                  <a:pt x="11" y="65"/>
                </a:lnTo>
                <a:lnTo>
                  <a:pt x="9" y="67"/>
                </a:lnTo>
                <a:lnTo>
                  <a:pt x="7" y="69"/>
                </a:lnTo>
                <a:lnTo>
                  <a:pt x="5" y="71"/>
                </a:lnTo>
                <a:lnTo>
                  <a:pt x="3" y="73"/>
                </a:lnTo>
                <a:lnTo>
                  <a:pt x="2" y="76"/>
                </a:lnTo>
                <a:lnTo>
                  <a:pt x="1" y="79"/>
                </a:lnTo>
                <a:lnTo>
                  <a:pt x="1" y="81"/>
                </a:lnTo>
                <a:lnTo>
                  <a:pt x="0" y="84"/>
                </a:lnTo>
                <a:lnTo>
                  <a:pt x="1" y="88"/>
                </a:lnTo>
                <a:lnTo>
                  <a:pt x="2" y="91"/>
                </a:lnTo>
                <a:lnTo>
                  <a:pt x="3" y="94"/>
                </a:lnTo>
                <a:lnTo>
                  <a:pt x="4" y="97"/>
                </a:lnTo>
                <a:lnTo>
                  <a:pt x="6" y="100"/>
                </a:lnTo>
                <a:lnTo>
                  <a:pt x="9" y="102"/>
                </a:lnTo>
                <a:lnTo>
                  <a:pt x="11" y="104"/>
                </a:lnTo>
                <a:lnTo>
                  <a:pt x="14" y="105"/>
                </a:lnTo>
                <a:lnTo>
                  <a:pt x="14" y="109"/>
                </a:lnTo>
                <a:lnTo>
                  <a:pt x="14" y="113"/>
                </a:lnTo>
                <a:lnTo>
                  <a:pt x="15" y="117"/>
                </a:lnTo>
                <a:lnTo>
                  <a:pt x="17" y="120"/>
                </a:lnTo>
                <a:lnTo>
                  <a:pt x="19" y="123"/>
                </a:lnTo>
                <a:lnTo>
                  <a:pt x="23" y="126"/>
                </a:lnTo>
                <a:lnTo>
                  <a:pt x="26" y="127"/>
                </a:lnTo>
                <a:lnTo>
                  <a:pt x="30" y="129"/>
                </a:lnTo>
                <a:lnTo>
                  <a:pt x="34" y="129"/>
                </a:lnTo>
                <a:lnTo>
                  <a:pt x="37" y="129"/>
                </a:lnTo>
                <a:lnTo>
                  <a:pt x="38" y="132"/>
                </a:lnTo>
                <a:lnTo>
                  <a:pt x="40" y="135"/>
                </a:lnTo>
                <a:lnTo>
                  <a:pt x="42" y="137"/>
                </a:lnTo>
                <a:lnTo>
                  <a:pt x="44" y="139"/>
                </a:lnTo>
                <a:lnTo>
                  <a:pt x="47" y="140"/>
                </a:lnTo>
                <a:lnTo>
                  <a:pt x="50" y="142"/>
                </a:lnTo>
                <a:lnTo>
                  <a:pt x="53" y="142"/>
                </a:lnTo>
                <a:lnTo>
                  <a:pt x="56" y="143"/>
                </a:lnTo>
                <a:lnTo>
                  <a:pt x="60" y="142"/>
                </a:lnTo>
                <a:lnTo>
                  <a:pt x="64" y="141"/>
                </a:lnTo>
                <a:lnTo>
                  <a:pt x="68" y="139"/>
                </a:lnTo>
                <a:lnTo>
                  <a:pt x="70" y="136"/>
                </a:lnTo>
                <a:lnTo>
                  <a:pt x="73" y="133"/>
                </a:lnTo>
                <a:lnTo>
                  <a:pt x="74" y="130"/>
                </a:lnTo>
                <a:lnTo>
                  <a:pt x="76" y="126"/>
                </a:lnTo>
                <a:lnTo>
                  <a:pt x="76" y="122"/>
                </a:lnTo>
                <a:lnTo>
                  <a:pt x="76" y="57"/>
                </a:lnTo>
                <a:lnTo>
                  <a:pt x="73" y="59"/>
                </a:lnTo>
                <a:lnTo>
                  <a:pt x="71" y="60"/>
                </a:lnTo>
                <a:lnTo>
                  <a:pt x="68" y="61"/>
                </a:lnTo>
                <a:lnTo>
                  <a:pt x="65" y="62"/>
                </a:lnTo>
                <a:lnTo>
                  <a:pt x="64" y="62"/>
                </a:lnTo>
                <a:lnTo>
                  <a:pt x="64" y="62"/>
                </a:lnTo>
                <a:lnTo>
                  <a:pt x="63" y="61"/>
                </a:lnTo>
                <a:lnTo>
                  <a:pt x="63" y="60"/>
                </a:lnTo>
                <a:lnTo>
                  <a:pt x="63" y="55"/>
                </a:lnTo>
                <a:lnTo>
                  <a:pt x="63" y="54"/>
                </a:lnTo>
                <a:lnTo>
                  <a:pt x="64" y="53"/>
                </a:lnTo>
                <a:lnTo>
                  <a:pt x="67" y="53"/>
                </a:lnTo>
                <a:lnTo>
                  <a:pt x="69" y="51"/>
                </a:lnTo>
                <a:lnTo>
                  <a:pt x="71" y="49"/>
                </a:lnTo>
                <a:lnTo>
                  <a:pt x="73" y="48"/>
                </a:lnTo>
                <a:lnTo>
                  <a:pt x="74" y="46"/>
                </a:lnTo>
                <a:lnTo>
                  <a:pt x="75" y="43"/>
                </a:lnTo>
                <a:lnTo>
                  <a:pt x="76" y="41"/>
                </a:lnTo>
                <a:lnTo>
                  <a:pt x="76" y="38"/>
                </a:lnTo>
                <a:lnTo>
                  <a:pt x="76" y="18"/>
                </a:lnTo>
                <a:lnTo>
                  <a:pt x="76" y="14"/>
                </a:lnTo>
                <a:lnTo>
                  <a:pt x="74" y="10"/>
                </a:lnTo>
                <a:lnTo>
                  <a:pt x="73" y="8"/>
                </a:lnTo>
                <a:lnTo>
                  <a:pt x="71" y="5"/>
                </a:lnTo>
                <a:lnTo>
                  <a:pt x="68" y="3"/>
                </a:lnTo>
                <a:lnTo>
                  <a:pt x="65" y="1"/>
                </a:lnTo>
                <a:lnTo>
                  <a:pt x="62" y="0"/>
                </a:lnTo>
                <a:lnTo>
                  <a:pt x="58" y="0"/>
                </a:lnTo>
                <a:lnTo>
                  <a:pt x="58" y="0"/>
                </a:lnTo>
                <a:lnTo>
                  <a:pt x="58" y="0"/>
                </a:lnTo>
                <a:close/>
                <a:moveTo>
                  <a:pt x="102" y="0"/>
                </a:moveTo>
                <a:lnTo>
                  <a:pt x="99" y="0"/>
                </a:lnTo>
                <a:lnTo>
                  <a:pt x="96" y="1"/>
                </a:lnTo>
                <a:lnTo>
                  <a:pt x="93" y="3"/>
                </a:lnTo>
                <a:lnTo>
                  <a:pt x="90" y="5"/>
                </a:lnTo>
                <a:lnTo>
                  <a:pt x="88" y="8"/>
                </a:lnTo>
                <a:lnTo>
                  <a:pt x="86" y="10"/>
                </a:lnTo>
                <a:lnTo>
                  <a:pt x="85" y="14"/>
                </a:lnTo>
                <a:lnTo>
                  <a:pt x="85" y="18"/>
                </a:lnTo>
                <a:lnTo>
                  <a:pt x="85" y="38"/>
                </a:lnTo>
                <a:lnTo>
                  <a:pt x="85" y="41"/>
                </a:lnTo>
                <a:lnTo>
                  <a:pt x="85" y="43"/>
                </a:lnTo>
                <a:lnTo>
                  <a:pt x="87" y="46"/>
                </a:lnTo>
                <a:lnTo>
                  <a:pt x="88" y="48"/>
                </a:lnTo>
                <a:lnTo>
                  <a:pt x="90" y="49"/>
                </a:lnTo>
                <a:lnTo>
                  <a:pt x="92" y="51"/>
                </a:lnTo>
                <a:lnTo>
                  <a:pt x="94" y="53"/>
                </a:lnTo>
                <a:lnTo>
                  <a:pt x="97" y="53"/>
                </a:lnTo>
                <a:lnTo>
                  <a:pt x="97" y="54"/>
                </a:lnTo>
                <a:lnTo>
                  <a:pt x="98" y="55"/>
                </a:lnTo>
                <a:lnTo>
                  <a:pt x="98" y="60"/>
                </a:lnTo>
                <a:lnTo>
                  <a:pt x="98" y="61"/>
                </a:lnTo>
                <a:lnTo>
                  <a:pt x="97" y="62"/>
                </a:lnTo>
                <a:lnTo>
                  <a:pt x="97" y="62"/>
                </a:lnTo>
                <a:lnTo>
                  <a:pt x="95" y="62"/>
                </a:lnTo>
                <a:lnTo>
                  <a:pt x="93" y="61"/>
                </a:lnTo>
                <a:lnTo>
                  <a:pt x="90" y="60"/>
                </a:lnTo>
                <a:lnTo>
                  <a:pt x="87" y="59"/>
                </a:lnTo>
                <a:lnTo>
                  <a:pt x="85" y="57"/>
                </a:lnTo>
                <a:lnTo>
                  <a:pt x="85" y="122"/>
                </a:lnTo>
                <a:lnTo>
                  <a:pt x="85" y="126"/>
                </a:lnTo>
                <a:lnTo>
                  <a:pt x="86" y="130"/>
                </a:lnTo>
                <a:lnTo>
                  <a:pt x="88" y="133"/>
                </a:lnTo>
                <a:lnTo>
                  <a:pt x="90" y="136"/>
                </a:lnTo>
                <a:lnTo>
                  <a:pt x="93" y="139"/>
                </a:lnTo>
                <a:lnTo>
                  <a:pt x="97" y="141"/>
                </a:lnTo>
                <a:lnTo>
                  <a:pt x="100" y="142"/>
                </a:lnTo>
                <a:lnTo>
                  <a:pt x="104" y="143"/>
                </a:lnTo>
                <a:lnTo>
                  <a:pt x="107" y="142"/>
                </a:lnTo>
                <a:lnTo>
                  <a:pt x="110" y="142"/>
                </a:lnTo>
                <a:lnTo>
                  <a:pt x="114" y="140"/>
                </a:lnTo>
                <a:lnTo>
                  <a:pt x="116" y="139"/>
                </a:lnTo>
                <a:lnTo>
                  <a:pt x="118" y="137"/>
                </a:lnTo>
                <a:lnTo>
                  <a:pt x="121" y="135"/>
                </a:lnTo>
                <a:lnTo>
                  <a:pt x="122" y="132"/>
                </a:lnTo>
                <a:lnTo>
                  <a:pt x="124" y="129"/>
                </a:lnTo>
                <a:lnTo>
                  <a:pt x="127" y="129"/>
                </a:lnTo>
                <a:lnTo>
                  <a:pt x="131" y="129"/>
                </a:lnTo>
                <a:lnTo>
                  <a:pt x="135" y="127"/>
                </a:lnTo>
                <a:lnTo>
                  <a:pt x="138" y="126"/>
                </a:lnTo>
                <a:lnTo>
                  <a:pt x="141" y="123"/>
                </a:lnTo>
                <a:lnTo>
                  <a:pt x="143" y="120"/>
                </a:lnTo>
                <a:lnTo>
                  <a:pt x="145" y="117"/>
                </a:lnTo>
                <a:lnTo>
                  <a:pt x="147" y="113"/>
                </a:lnTo>
                <a:lnTo>
                  <a:pt x="147" y="109"/>
                </a:lnTo>
                <a:lnTo>
                  <a:pt x="147" y="105"/>
                </a:lnTo>
                <a:lnTo>
                  <a:pt x="149" y="104"/>
                </a:lnTo>
                <a:lnTo>
                  <a:pt x="152" y="102"/>
                </a:lnTo>
                <a:lnTo>
                  <a:pt x="155" y="100"/>
                </a:lnTo>
                <a:lnTo>
                  <a:pt x="156" y="97"/>
                </a:lnTo>
                <a:lnTo>
                  <a:pt x="158" y="94"/>
                </a:lnTo>
                <a:lnTo>
                  <a:pt x="159" y="91"/>
                </a:lnTo>
                <a:lnTo>
                  <a:pt x="160" y="88"/>
                </a:lnTo>
                <a:lnTo>
                  <a:pt x="160" y="84"/>
                </a:lnTo>
                <a:lnTo>
                  <a:pt x="160" y="81"/>
                </a:lnTo>
                <a:lnTo>
                  <a:pt x="159" y="79"/>
                </a:lnTo>
                <a:lnTo>
                  <a:pt x="159" y="76"/>
                </a:lnTo>
                <a:lnTo>
                  <a:pt x="157" y="73"/>
                </a:lnTo>
                <a:lnTo>
                  <a:pt x="155" y="71"/>
                </a:lnTo>
                <a:lnTo>
                  <a:pt x="154" y="69"/>
                </a:lnTo>
                <a:lnTo>
                  <a:pt x="151" y="67"/>
                </a:lnTo>
                <a:lnTo>
                  <a:pt x="149" y="65"/>
                </a:lnTo>
                <a:lnTo>
                  <a:pt x="150" y="63"/>
                </a:lnTo>
                <a:lnTo>
                  <a:pt x="151" y="61"/>
                </a:lnTo>
                <a:lnTo>
                  <a:pt x="151" y="58"/>
                </a:lnTo>
                <a:lnTo>
                  <a:pt x="151" y="55"/>
                </a:lnTo>
                <a:lnTo>
                  <a:pt x="151" y="52"/>
                </a:lnTo>
                <a:lnTo>
                  <a:pt x="151" y="49"/>
                </a:lnTo>
                <a:lnTo>
                  <a:pt x="149" y="46"/>
                </a:lnTo>
                <a:lnTo>
                  <a:pt x="147" y="43"/>
                </a:lnTo>
                <a:lnTo>
                  <a:pt x="146" y="40"/>
                </a:lnTo>
                <a:lnTo>
                  <a:pt x="143" y="38"/>
                </a:lnTo>
                <a:lnTo>
                  <a:pt x="140" y="36"/>
                </a:lnTo>
                <a:lnTo>
                  <a:pt x="138" y="35"/>
                </a:lnTo>
                <a:lnTo>
                  <a:pt x="138" y="31"/>
                </a:lnTo>
                <a:lnTo>
                  <a:pt x="138" y="27"/>
                </a:lnTo>
                <a:lnTo>
                  <a:pt x="137" y="24"/>
                </a:lnTo>
                <a:lnTo>
                  <a:pt x="135" y="21"/>
                </a:lnTo>
                <a:lnTo>
                  <a:pt x="133" y="18"/>
                </a:lnTo>
                <a:lnTo>
                  <a:pt x="130" y="16"/>
                </a:lnTo>
                <a:lnTo>
                  <a:pt x="127" y="14"/>
                </a:lnTo>
                <a:lnTo>
                  <a:pt x="124" y="14"/>
                </a:lnTo>
                <a:lnTo>
                  <a:pt x="120" y="13"/>
                </a:lnTo>
                <a:lnTo>
                  <a:pt x="120" y="13"/>
                </a:lnTo>
                <a:lnTo>
                  <a:pt x="119" y="10"/>
                </a:lnTo>
                <a:lnTo>
                  <a:pt x="118" y="8"/>
                </a:lnTo>
                <a:lnTo>
                  <a:pt x="116" y="6"/>
                </a:lnTo>
                <a:lnTo>
                  <a:pt x="114" y="4"/>
                </a:lnTo>
                <a:lnTo>
                  <a:pt x="111" y="2"/>
                </a:lnTo>
                <a:lnTo>
                  <a:pt x="109" y="1"/>
                </a:lnTo>
                <a:lnTo>
                  <a:pt x="106" y="0"/>
                </a:lnTo>
                <a:lnTo>
                  <a:pt x="102" y="0"/>
                </a:lnTo>
                <a:lnTo>
                  <a:pt x="102" y="0"/>
                </a:lnTo>
                <a:lnTo>
                  <a:pt x="10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0139EE9C-C3D5-1AF3-0415-035F9E362C5C}"/>
              </a:ext>
            </a:extLst>
          </p:cNvPr>
          <p:cNvSpPr>
            <a:spLocks/>
          </p:cNvSpPr>
          <p:nvPr/>
        </p:nvSpPr>
        <p:spPr bwMode="auto">
          <a:xfrm>
            <a:off x="1290638" y="3575050"/>
            <a:ext cx="254000" cy="254000"/>
          </a:xfrm>
          <a:custGeom>
            <a:avLst/>
            <a:gdLst>
              <a:gd name="T0" fmla="*/ 149 w 160"/>
              <a:gd name="T1" fmla="*/ 1 h 160"/>
              <a:gd name="T2" fmla="*/ 133 w 160"/>
              <a:gd name="T3" fmla="*/ 4 h 160"/>
              <a:gd name="T4" fmla="*/ 111 w 160"/>
              <a:gd name="T5" fmla="*/ 8 h 160"/>
              <a:gd name="T6" fmla="*/ 88 w 160"/>
              <a:gd name="T7" fmla="*/ 16 h 160"/>
              <a:gd name="T8" fmla="*/ 65 w 160"/>
              <a:gd name="T9" fmla="*/ 27 h 160"/>
              <a:gd name="T10" fmla="*/ 54 w 160"/>
              <a:gd name="T11" fmla="*/ 35 h 160"/>
              <a:gd name="T12" fmla="*/ 44 w 160"/>
              <a:gd name="T13" fmla="*/ 43 h 160"/>
              <a:gd name="T14" fmla="*/ 36 w 160"/>
              <a:gd name="T15" fmla="*/ 53 h 160"/>
              <a:gd name="T16" fmla="*/ 29 w 160"/>
              <a:gd name="T17" fmla="*/ 64 h 160"/>
              <a:gd name="T18" fmla="*/ 25 w 160"/>
              <a:gd name="T19" fmla="*/ 76 h 160"/>
              <a:gd name="T20" fmla="*/ 22 w 160"/>
              <a:gd name="T21" fmla="*/ 90 h 160"/>
              <a:gd name="T22" fmla="*/ 20 w 160"/>
              <a:gd name="T23" fmla="*/ 115 h 160"/>
              <a:gd name="T24" fmla="*/ 78 w 160"/>
              <a:gd name="T25" fmla="*/ 58 h 160"/>
              <a:gd name="T26" fmla="*/ 83 w 160"/>
              <a:gd name="T27" fmla="*/ 59 h 160"/>
              <a:gd name="T28" fmla="*/ 85 w 160"/>
              <a:gd name="T29" fmla="*/ 63 h 160"/>
              <a:gd name="T30" fmla="*/ 83 w 160"/>
              <a:gd name="T31" fmla="*/ 67 h 160"/>
              <a:gd name="T32" fmla="*/ 1 w 160"/>
              <a:gd name="T33" fmla="*/ 149 h 160"/>
              <a:gd name="T34" fmla="*/ 0 w 160"/>
              <a:gd name="T35" fmla="*/ 153 h 160"/>
              <a:gd name="T36" fmla="*/ 1 w 160"/>
              <a:gd name="T37" fmla="*/ 157 h 160"/>
              <a:gd name="T38" fmla="*/ 3 w 160"/>
              <a:gd name="T39" fmla="*/ 159 h 160"/>
              <a:gd name="T40" fmla="*/ 7 w 160"/>
              <a:gd name="T41" fmla="*/ 160 h 160"/>
              <a:gd name="T42" fmla="*/ 11 w 160"/>
              <a:gd name="T43" fmla="*/ 159 h 160"/>
              <a:gd name="T44" fmla="*/ 30 w 160"/>
              <a:gd name="T45" fmla="*/ 140 h 160"/>
              <a:gd name="T46" fmla="*/ 70 w 160"/>
              <a:gd name="T47" fmla="*/ 138 h 160"/>
              <a:gd name="T48" fmla="*/ 82 w 160"/>
              <a:gd name="T49" fmla="*/ 136 h 160"/>
              <a:gd name="T50" fmla="*/ 93 w 160"/>
              <a:gd name="T51" fmla="*/ 132 h 160"/>
              <a:gd name="T52" fmla="*/ 103 w 160"/>
              <a:gd name="T53" fmla="*/ 127 h 160"/>
              <a:gd name="T54" fmla="*/ 111 w 160"/>
              <a:gd name="T55" fmla="*/ 120 h 160"/>
              <a:gd name="T56" fmla="*/ 126 w 160"/>
              <a:gd name="T57" fmla="*/ 105 h 160"/>
              <a:gd name="T58" fmla="*/ 135 w 160"/>
              <a:gd name="T59" fmla="*/ 90 h 160"/>
              <a:gd name="T60" fmla="*/ 143 w 160"/>
              <a:gd name="T61" fmla="*/ 74 h 160"/>
              <a:gd name="T62" fmla="*/ 151 w 160"/>
              <a:gd name="T63" fmla="*/ 50 h 160"/>
              <a:gd name="T64" fmla="*/ 156 w 160"/>
              <a:gd name="T65" fmla="*/ 28 h 160"/>
              <a:gd name="T66" fmla="*/ 159 w 160"/>
              <a:gd name="T67" fmla="*/ 11 h 160"/>
              <a:gd name="T68" fmla="*/ 160 w 160"/>
              <a:gd name="T6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160" y="0"/>
                </a:moveTo>
                <a:lnTo>
                  <a:pt x="149" y="1"/>
                </a:lnTo>
                <a:lnTo>
                  <a:pt x="142" y="2"/>
                </a:lnTo>
                <a:lnTo>
                  <a:pt x="133" y="4"/>
                </a:lnTo>
                <a:lnTo>
                  <a:pt x="122" y="6"/>
                </a:lnTo>
                <a:lnTo>
                  <a:pt x="111" y="8"/>
                </a:lnTo>
                <a:lnTo>
                  <a:pt x="100" y="12"/>
                </a:lnTo>
                <a:lnTo>
                  <a:pt x="88" y="16"/>
                </a:lnTo>
                <a:lnTo>
                  <a:pt x="76" y="21"/>
                </a:lnTo>
                <a:lnTo>
                  <a:pt x="65" y="27"/>
                </a:lnTo>
                <a:lnTo>
                  <a:pt x="59" y="31"/>
                </a:lnTo>
                <a:lnTo>
                  <a:pt x="54" y="35"/>
                </a:lnTo>
                <a:lnTo>
                  <a:pt x="49" y="39"/>
                </a:lnTo>
                <a:lnTo>
                  <a:pt x="44" y="43"/>
                </a:lnTo>
                <a:lnTo>
                  <a:pt x="40" y="48"/>
                </a:lnTo>
                <a:lnTo>
                  <a:pt x="36" y="53"/>
                </a:lnTo>
                <a:lnTo>
                  <a:pt x="33" y="58"/>
                </a:lnTo>
                <a:lnTo>
                  <a:pt x="29" y="64"/>
                </a:lnTo>
                <a:lnTo>
                  <a:pt x="27" y="70"/>
                </a:lnTo>
                <a:lnTo>
                  <a:pt x="25" y="76"/>
                </a:lnTo>
                <a:lnTo>
                  <a:pt x="23" y="83"/>
                </a:lnTo>
                <a:lnTo>
                  <a:pt x="22" y="90"/>
                </a:lnTo>
                <a:lnTo>
                  <a:pt x="21" y="103"/>
                </a:lnTo>
                <a:lnTo>
                  <a:pt x="20" y="115"/>
                </a:lnTo>
                <a:lnTo>
                  <a:pt x="76" y="59"/>
                </a:lnTo>
                <a:lnTo>
                  <a:pt x="78" y="58"/>
                </a:lnTo>
                <a:lnTo>
                  <a:pt x="82" y="58"/>
                </a:lnTo>
                <a:lnTo>
                  <a:pt x="83" y="59"/>
                </a:lnTo>
                <a:lnTo>
                  <a:pt x="84" y="61"/>
                </a:lnTo>
                <a:lnTo>
                  <a:pt x="85" y="63"/>
                </a:lnTo>
                <a:lnTo>
                  <a:pt x="84" y="65"/>
                </a:lnTo>
                <a:lnTo>
                  <a:pt x="83" y="67"/>
                </a:lnTo>
                <a:lnTo>
                  <a:pt x="2" y="148"/>
                </a:lnTo>
                <a:lnTo>
                  <a:pt x="1" y="149"/>
                </a:lnTo>
                <a:lnTo>
                  <a:pt x="0" y="150"/>
                </a:lnTo>
                <a:lnTo>
                  <a:pt x="0" y="153"/>
                </a:lnTo>
                <a:lnTo>
                  <a:pt x="0" y="156"/>
                </a:lnTo>
                <a:lnTo>
                  <a:pt x="1" y="157"/>
                </a:lnTo>
                <a:lnTo>
                  <a:pt x="2" y="158"/>
                </a:lnTo>
                <a:lnTo>
                  <a:pt x="3" y="159"/>
                </a:lnTo>
                <a:lnTo>
                  <a:pt x="5" y="160"/>
                </a:lnTo>
                <a:lnTo>
                  <a:pt x="7" y="160"/>
                </a:lnTo>
                <a:lnTo>
                  <a:pt x="10" y="160"/>
                </a:lnTo>
                <a:lnTo>
                  <a:pt x="11" y="159"/>
                </a:lnTo>
                <a:lnTo>
                  <a:pt x="13" y="158"/>
                </a:lnTo>
                <a:lnTo>
                  <a:pt x="30" y="140"/>
                </a:lnTo>
                <a:lnTo>
                  <a:pt x="50" y="140"/>
                </a:lnTo>
                <a:lnTo>
                  <a:pt x="70" y="138"/>
                </a:lnTo>
                <a:lnTo>
                  <a:pt x="76" y="137"/>
                </a:lnTo>
                <a:lnTo>
                  <a:pt x="82" y="136"/>
                </a:lnTo>
                <a:lnTo>
                  <a:pt x="88" y="134"/>
                </a:lnTo>
                <a:lnTo>
                  <a:pt x="93" y="132"/>
                </a:lnTo>
                <a:lnTo>
                  <a:pt x="98" y="130"/>
                </a:lnTo>
                <a:lnTo>
                  <a:pt x="103" y="127"/>
                </a:lnTo>
                <a:lnTo>
                  <a:pt x="107" y="123"/>
                </a:lnTo>
                <a:lnTo>
                  <a:pt x="111" y="120"/>
                </a:lnTo>
                <a:lnTo>
                  <a:pt x="80" y="120"/>
                </a:lnTo>
                <a:lnTo>
                  <a:pt x="126" y="105"/>
                </a:lnTo>
                <a:lnTo>
                  <a:pt x="131" y="98"/>
                </a:lnTo>
                <a:lnTo>
                  <a:pt x="135" y="90"/>
                </a:lnTo>
                <a:lnTo>
                  <a:pt x="110" y="90"/>
                </a:lnTo>
                <a:lnTo>
                  <a:pt x="143" y="74"/>
                </a:lnTo>
                <a:lnTo>
                  <a:pt x="147" y="62"/>
                </a:lnTo>
                <a:lnTo>
                  <a:pt x="151" y="50"/>
                </a:lnTo>
                <a:lnTo>
                  <a:pt x="154" y="38"/>
                </a:lnTo>
                <a:lnTo>
                  <a:pt x="156" y="28"/>
                </a:lnTo>
                <a:lnTo>
                  <a:pt x="158" y="18"/>
                </a:lnTo>
                <a:lnTo>
                  <a:pt x="159" y="11"/>
                </a:lnTo>
                <a:lnTo>
                  <a:pt x="160" y="0"/>
                </a:lnTo>
                <a:lnTo>
                  <a:pt x="160" y="0"/>
                </a:lnTo>
                <a:lnTo>
                  <a:pt x="16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0C44ABA7-CD0F-DADA-9396-EB09443C7369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4125913"/>
            <a:ext cx="254000" cy="254000"/>
          </a:xfrm>
          <a:custGeom>
            <a:avLst/>
            <a:gdLst>
              <a:gd name="T0" fmla="*/ 81 w 160"/>
              <a:gd name="T1" fmla="*/ 60 h 160"/>
              <a:gd name="T2" fmla="*/ 30 w 160"/>
              <a:gd name="T3" fmla="*/ 20 h 160"/>
              <a:gd name="T4" fmla="*/ 81 w 160"/>
              <a:gd name="T5" fmla="*/ 20 h 160"/>
              <a:gd name="T6" fmla="*/ 22 w 160"/>
              <a:gd name="T7" fmla="*/ 2 h 160"/>
              <a:gd name="T8" fmla="*/ 16 w 160"/>
              <a:gd name="T9" fmla="*/ 6 h 160"/>
              <a:gd name="T10" fmla="*/ 12 w 160"/>
              <a:gd name="T11" fmla="*/ 12 h 160"/>
              <a:gd name="T12" fmla="*/ 10 w 160"/>
              <a:gd name="T13" fmla="*/ 20 h 160"/>
              <a:gd name="T14" fmla="*/ 100 w 160"/>
              <a:gd name="T15" fmla="*/ 130 h 160"/>
              <a:gd name="T16" fmla="*/ 105 w 160"/>
              <a:gd name="T17" fmla="*/ 95 h 160"/>
              <a:gd name="T18" fmla="*/ 110 w 160"/>
              <a:gd name="T19" fmla="*/ 97 h 160"/>
              <a:gd name="T20" fmla="*/ 113 w 160"/>
              <a:gd name="T21" fmla="*/ 101 h 160"/>
              <a:gd name="T22" fmla="*/ 115 w 160"/>
              <a:gd name="T23" fmla="*/ 105 h 160"/>
              <a:gd name="T24" fmla="*/ 115 w 160"/>
              <a:gd name="T25" fmla="*/ 116 h 160"/>
              <a:gd name="T26" fmla="*/ 117 w 160"/>
              <a:gd name="T27" fmla="*/ 125 h 160"/>
              <a:gd name="T28" fmla="*/ 121 w 160"/>
              <a:gd name="T29" fmla="*/ 132 h 160"/>
              <a:gd name="T30" fmla="*/ 127 w 160"/>
              <a:gd name="T31" fmla="*/ 137 h 160"/>
              <a:gd name="T32" fmla="*/ 135 w 160"/>
              <a:gd name="T33" fmla="*/ 140 h 160"/>
              <a:gd name="T34" fmla="*/ 145 w 160"/>
              <a:gd name="T35" fmla="*/ 139 h 160"/>
              <a:gd name="T36" fmla="*/ 153 w 160"/>
              <a:gd name="T37" fmla="*/ 134 h 160"/>
              <a:gd name="T38" fmla="*/ 158 w 160"/>
              <a:gd name="T39" fmla="*/ 127 h 160"/>
              <a:gd name="T40" fmla="*/ 160 w 160"/>
              <a:gd name="T41" fmla="*/ 118 h 160"/>
              <a:gd name="T42" fmla="*/ 160 w 160"/>
              <a:gd name="T43" fmla="*/ 44 h 160"/>
              <a:gd name="T44" fmla="*/ 157 w 160"/>
              <a:gd name="T45" fmla="*/ 37 h 160"/>
              <a:gd name="T46" fmla="*/ 129 w 160"/>
              <a:gd name="T47" fmla="*/ 8 h 160"/>
              <a:gd name="T48" fmla="*/ 126 w 160"/>
              <a:gd name="T49" fmla="*/ 7 h 160"/>
              <a:gd name="T50" fmla="*/ 122 w 160"/>
              <a:gd name="T51" fmla="*/ 8 h 160"/>
              <a:gd name="T52" fmla="*/ 117 w 160"/>
              <a:gd name="T53" fmla="*/ 14 h 160"/>
              <a:gd name="T54" fmla="*/ 117 w 160"/>
              <a:gd name="T55" fmla="*/ 17 h 160"/>
              <a:gd name="T56" fmla="*/ 130 w 160"/>
              <a:gd name="T57" fmla="*/ 31 h 160"/>
              <a:gd name="T58" fmla="*/ 131 w 160"/>
              <a:gd name="T59" fmla="*/ 53 h 160"/>
              <a:gd name="T60" fmla="*/ 133 w 160"/>
              <a:gd name="T61" fmla="*/ 59 h 160"/>
              <a:gd name="T62" fmla="*/ 137 w 160"/>
              <a:gd name="T63" fmla="*/ 63 h 160"/>
              <a:gd name="T64" fmla="*/ 142 w 160"/>
              <a:gd name="T65" fmla="*/ 66 h 160"/>
              <a:gd name="T66" fmla="*/ 145 w 160"/>
              <a:gd name="T67" fmla="*/ 117 h 160"/>
              <a:gd name="T68" fmla="*/ 143 w 160"/>
              <a:gd name="T69" fmla="*/ 122 h 160"/>
              <a:gd name="T70" fmla="*/ 139 w 160"/>
              <a:gd name="T71" fmla="*/ 125 h 160"/>
              <a:gd name="T72" fmla="*/ 135 w 160"/>
              <a:gd name="T73" fmla="*/ 125 h 160"/>
              <a:gd name="T74" fmla="*/ 133 w 160"/>
              <a:gd name="T75" fmla="*/ 123 h 160"/>
              <a:gd name="T76" fmla="*/ 131 w 160"/>
              <a:gd name="T77" fmla="*/ 121 h 160"/>
              <a:gd name="T78" fmla="*/ 130 w 160"/>
              <a:gd name="T79" fmla="*/ 118 h 160"/>
              <a:gd name="T80" fmla="*/ 130 w 160"/>
              <a:gd name="T81" fmla="*/ 102 h 160"/>
              <a:gd name="T82" fmla="*/ 126 w 160"/>
              <a:gd name="T83" fmla="*/ 92 h 160"/>
              <a:gd name="T84" fmla="*/ 118 w 160"/>
              <a:gd name="T85" fmla="*/ 85 h 160"/>
              <a:gd name="T86" fmla="*/ 108 w 160"/>
              <a:gd name="T87" fmla="*/ 81 h 160"/>
              <a:gd name="T88" fmla="*/ 100 w 160"/>
              <a:gd name="T89" fmla="*/ 80 h 160"/>
              <a:gd name="T90" fmla="*/ 100 w 160"/>
              <a:gd name="T91" fmla="*/ 16 h 160"/>
              <a:gd name="T92" fmla="*/ 97 w 160"/>
              <a:gd name="T93" fmla="*/ 9 h 160"/>
              <a:gd name="T94" fmla="*/ 92 w 160"/>
              <a:gd name="T95" fmla="*/ 3 h 160"/>
              <a:gd name="T96" fmla="*/ 85 w 160"/>
              <a:gd name="T97" fmla="*/ 0 h 160"/>
              <a:gd name="T98" fmla="*/ 26 w 160"/>
              <a:gd name="T99" fmla="*/ 0 h 160"/>
              <a:gd name="T100" fmla="*/ 3 w 160"/>
              <a:gd name="T101" fmla="*/ 140 h 160"/>
              <a:gd name="T102" fmla="*/ 1 w 160"/>
              <a:gd name="T103" fmla="*/ 143 h 160"/>
              <a:gd name="T104" fmla="*/ 0 w 160"/>
              <a:gd name="T105" fmla="*/ 155 h 160"/>
              <a:gd name="T106" fmla="*/ 2 w 160"/>
              <a:gd name="T107" fmla="*/ 159 h 160"/>
              <a:gd name="T108" fmla="*/ 5 w 160"/>
              <a:gd name="T109" fmla="*/ 160 h 160"/>
              <a:gd name="T110" fmla="*/ 107 w 160"/>
              <a:gd name="T111" fmla="*/ 160 h 160"/>
              <a:gd name="T112" fmla="*/ 110 w 160"/>
              <a:gd name="T113" fmla="*/ 157 h 160"/>
              <a:gd name="T114" fmla="*/ 110 w 160"/>
              <a:gd name="T115" fmla="*/ 145 h 160"/>
              <a:gd name="T116" fmla="*/ 109 w 160"/>
              <a:gd name="T117" fmla="*/ 141 h 160"/>
              <a:gd name="T118" fmla="*/ 105 w 160"/>
              <a:gd name="T119" fmla="*/ 140 h 160"/>
              <a:gd name="T120" fmla="*/ 5 w 160"/>
              <a:gd name="T121" fmla="*/ 1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60">
                <a:moveTo>
                  <a:pt x="81" y="20"/>
                </a:moveTo>
                <a:lnTo>
                  <a:pt x="81" y="60"/>
                </a:lnTo>
                <a:lnTo>
                  <a:pt x="30" y="60"/>
                </a:lnTo>
                <a:lnTo>
                  <a:pt x="30" y="20"/>
                </a:lnTo>
                <a:lnTo>
                  <a:pt x="81" y="20"/>
                </a:lnTo>
                <a:lnTo>
                  <a:pt x="81" y="20"/>
                </a:lnTo>
                <a:close/>
                <a:moveTo>
                  <a:pt x="26" y="0"/>
                </a:moveTo>
                <a:lnTo>
                  <a:pt x="22" y="2"/>
                </a:lnTo>
                <a:lnTo>
                  <a:pt x="19" y="3"/>
                </a:lnTo>
                <a:lnTo>
                  <a:pt x="16" y="6"/>
                </a:lnTo>
                <a:lnTo>
                  <a:pt x="14" y="9"/>
                </a:lnTo>
                <a:lnTo>
                  <a:pt x="12" y="12"/>
                </a:lnTo>
                <a:lnTo>
                  <a:pt x="11" y="16"/>
                </a:lnTo>
                <a:lnTo>
                  <a:pt x="10" y="20"/>
                </a:lnTo>
                <a:lnTo>
                  <a:pt x="10" y="130"/>
                </a:lnTo>
                <a:lnTo>
                  <a:pt x="100" y="130"/>
                </a:lnTo>
                <a:lnTo>
                  <a:pt x="100" y="95"/>
                </a:lnTo>
                <a:lnTo>
                  <a:pt x="105" y="95"/>
                </a:lnTo>
                <a:lnTo>
                  <a:pt x="108" y="96"/>
                </a:lnTo>
                <a:lnTo>
                  <a:pt x="110" y="97"/>
                </a:lnTo>
                <a:lnTo>
                  <a:pt x="112" y="99"/>
                </a:lnTo>
                <a:lnTo>
                  <a:pt x="113" y="101"/>
                </a:lnTo>
                <a:lnTo>
                  <a:pt x="114" y="103"/>
                </a:lnTo>
                <a:lnTo>
                  <a:pt x="115" y="105"/>
                </a:lnTo>
                <a:lnTo>
                  <a:pt x="115" y="108"/>
                </a:lnTo>
                <a:lnTo>
                  <a:pt x="115" y="116"/>
                </a:lnTo>
                <a:lnTo>
                  <a:pt x="116" y="121"/>
                </a:lnTo>
                <a:lnTo>
                  <a:pt x="117" y="125"/>
                </a:lnTo>
                <a:lnTo>
                  <a:pt x="119" y="129"/>
                </a:lnTo>
                <a:lnTo>
                  <a:pt x="121" y="132"/>
                </a:lnTo>
                <a:lnTo>
                  <a:pt x="124" y="135"/>
                </a:lnTo>
                <a:lnTo>
                  <a:pt x="127" y="137"/>
                </a:lnTo>
                <a:lnTo>
                  <a:pt x="131" y="139"/>
                </a:lnTo>
                <a:lnTo>
                  <a:pt x="135" y="140"/>
                </a:lnTo>
                <a:lnTo>
                  <a:pt x="140" y="140"/>
                </a:lnTo>
                <a:lnTo>
                  <a:pt x="145" y="139"/>
                </a:lnTo>
                <a:lnTo>
                  <a:pt x="149" y="137"/>
                </a:lnTo>
                <a:lnTo>
                  <a:pt x="153" y="134"/>
                </a:lnTo>
                <a:lnTo>
                  <a:pt x="156" y="131"/>
                </a:lnTo>
                <a:lnTo>
                  <a:pt x="158" y="127"/>
                </a:lnTo>
                <a:lnTo>
                  <a:pt x="160" y="122"/>
                </a:lnTo>
                <a:lnTo>
                  <a:pt x="160" y="118"/>
                </a:lnTo>
                <a:lnTo>
                  <a:pt x="160" y="48"/>
                </a:lnTo>
                <a:lnTo>
                  <a:pt x="160" y="44"/>
                </a:lnTo>
                <a:lnTo>
                  <a:pt x="159" y="40"/>
                </a:lnTo>
                <a:lnTo>
                  <a:pt x="157" y="37"/>
                </a:lnTo>
                <a:lnTo>
                  <a:pt x="154" y="34"/>
                </a:lnTo>
                <a:lnTo>
                  <a:pt x="129" y="8"/>
                </a:lnTo>
                <a:lnTo>
                  <a:pt x="127" y="7"/>
                </a:lnTo>
                <a:lnTo>
                  <a:pt x="126" y="7"/>
                </a:lnTo>
                <a:lnTo>
                  <a:pt x="124" y="7"/>
                </a:lnTo>
                <a:lnTo>
                  <a:pt x="122" y="8"/>
                </a:lnTo>
                <a:lnTo>
                  <a:pt x="119" y="12"/>
                </a:lnTo>
                <a:lnTo>
                  <a:pt x="117" y="14"/>
                </a:lnTo>
                <a:lnTo>
                  <a:pt x="117" y="15"/>
                </a:lnTo>
                <a:lnTo>
                  <a:pt x="117" y="17"/>
                </a:lnTo>
                <a:lnTo>
                  <a:pt x="119" y="19"/>
                </a:lnTo>
                <a:lnTo>
                  <a:pt x="130" y="31"/>
                </a:lnTo>
                <a:lnTo>
                  <a:pt x="130" y="50"/>
                </a:lnTo>
                <a:lnTo>
                  <a:pt x="131" y="53"/>
                </a:lnTo>
                <a:lnTo>
                  <a:pt x="131" y="56"/>
                </a:lnTo>
                <a:lnTo>
                  <a:pt x="133" y="59"/>
                </a:lnTo>
                <a:lnTo>
                  <a:pt x="135" y="61"/>
                </a:lnTo>
                <a:lnTo>
                  <a:pt x="137" y="63"/>
                </a:lnTo>
                <a:lnTo>
                  <a:pt x="139" y="65"/>
                </a:lnTo>
                <a:lnTo>
                  <a:pt x="142" y="66"/>
                </a:lnTo>
                <a:lnTo>
                  <a:pt x="145" y="67"/>
                </a:lnTo>
                <a:lnTo>
                  <a:pt x="145" y="117"/>
                </a:lnTo>
                <a:lnTo>
                  <a:pt x="145" y="120"/>
                </a:lnTo>
                <a:lnTo>
                  <a:pt x="143" y="122"/>
                </a:lnTo>
                <a:lnTo>
                  <a:pt x="141" y="124"/>
                </a:lnTo>
                <a:lnTo>
                  <a:pt x="139" y="125"/>
                </a:lnTo>
                <a:lnTo>
                  <a:pt x="137" y="125"/>
                </a:lnTo>
                <a:lnTo>
                  <a:pt x="135" y="125"/>
                </a:lnTo>
                <a:lnTo>
                  <a:pt x="134" y="124"/>
                </a:lnTo>
                <a:lnTo>
                  <a:pt x="133" y="123"/>
                </a:lnTo>
                <a:lnTo>
                  <a:pt x="132" y="122"/>
                </a:lnTo>
                <a:lnTo>
                  <a:pt x="131" y="121"/>
                </a:lnTo>
                <a:lnTo>
                  <a:pt x="130" y="119"/>
                </a:lnTo>
                <a:lnTo>
                  <a:pt x="130" y="118"/>
                </a:lnTo>
                <a:lnTo>
                  <a:pt x="130" y="108"/>
                </a:lnTo>
                <a:lnTo>
                  <a:pt x="130" y="102"/>
                </a:lnTo>
                <a:lnTo>
                  <a:pt x="128" y="97"/>
                </a:lnTo>
                <a:lnTo>
                  <a:pt x="126" y="92"/>
                </a:lnTo>
                <a:lnTo>
                  <a:pt x="122" y="88"/>
                </a:lnTo>
                <a:lnTo>
                  <a:pt x="118" y="85"/>
                </a:lnTo>
                <a:lnTo>
                  <a:pt x="114" y="82"/>
                </a:lnTo>
                <a:lnTo>
                  <a:pt x="108" y="81"/>
                </a:lnTo>
                <a:lnTo>
                  <a:pt x="103" y="80"/>
                </a:lnTo>
                <a:lnTo>
                  <a:pt x="100" y="80"/>
                </a:lnTo>
                <a:lnTo>
                  <a:pt x="100" y="20"/>
                </a:lnTo>
                <a:lnTo>
                  <a:pt x="100" y="16"/>
                </a:lnTo>
                <a:lnTo>
                  <a:pt x="99" y="12"/>
                </a:lnTo>
                <a:lnTo>
                  <a:pt x="97" y="9"/>
                </a:lnTo>
                <a:lnTo>
                  <a:pt x="95" y="6"/>
                </a:lnTo>
                <a:lnTo>
                  <a:pt x="92" y="3"/>
                </a:lnTo>
                <a:lnTo>
                  <a:pt x="88" y="2"/>
                </a:lnTo>
                <a:lnTo>
                  <a:pt x="85" y="0"/>
                </a:lnTo>
                <a:lnTo>
                  <a:pt x="26" y="0"/>
                </a:lnTo>
                <a:lnTo>
                  <a:pt x="26" y="0"/>
                </a:lnTo>
                <a:close/>
                <a:moveTo>
                  <a:pt x="5" y="140"/>
                </a:moveTo>
                <a:lnTo>
                  <a:pt x="3" y="140"/>
                </a:lnTo>
                <a:lnTo>
                  <a:pt x="2" y="141"/>
                </a:lnTo>
                <a:lnTo>
                  <a:pt x="1" y="143"/>
                </a:lnTo>
                <a:lnTo>
                  <a:pt x="0" y="145"/>
                </a:lnTo>
                <a:lnTo>
                  <a:pt x="0" y="155"/>
                </a:lnTo>
                <a:lnTo>
                  <a:pt x="1" y="157"/>
                </a:lnTo>
                <a:lnTo>
                  <a:pt x="2" y="159"/>
                </a:lnTo>
                <a:lnTo>
                  <a:pt x="3" y="160"/>
                </a:lnTo>
                <a:lnTo>
                  <a:pt x="5" y="160"/>
                </a:lnTo>
                <a:lnTo>
                  <a:pt x="105" y="160"/>
                </a:lnTo>
                <a:lnTo>
                  <a:pt x="107" y="160"/>
                </a:lnTo>
                <a:lnTo>
                  <a:pt x="109" y="159"/>
                </a:lnTo>
                <a:lnTo>
                  <a:pt x="110" y="157"/>
                </a:lnTo>
                <a:lnTo>
                  <a:pt x="110" y="155"/>
                </a:lnTo>
                <a:lnTo>
                  <a:pt x="110" y="145"/>
                </a:lnTo>
                <a:lnTo>
                  <a:pt x="110" y="143"/>
                </a:lnTo>
                <a:lnTo>
                  <a:pt x="109" y="141"/>
                </a:lnTo>
                <a:lnTo>
                  <a:pt x="107" y="140"/>
                </a:lnTo>
                <a:lnTo>
                  <a:pt x="105" y="140"/>
                </a:lnTo>
                <a:lnTo>
                  <a:pt x="5" y="140"/>
                </a:lnTo>
                <a:lnTo>
                  <a:pt x="5" y="14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480C7D03-567D-807E-675A-095C30814246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3575050"/>
            <a:ext cx="249238" cy="254000"/>
          </a:xfrm>
          <a:custGeom>
            <a:avLst/>
            <a:gdLst>
              <a:gd name="T0" fmla="*/ 59 w 157"/>
              <a:gd name="T1" fmla="*/ 55 h 160"/>
              <a:gd name="T2" fmla="*/ 63 w 157"/>
              <a:gd name="T3" fmla="*/ 62 h 160"/>
              <a:gd name="T4" fmla="*/ 62 w 157"/>
              <a:gd name="T5" fmla="*/ 69 h 160"/>
              <a:gd name="T6" fmla="*/ 56 w 157"/>
              <a:gd name="T7" fmla="*/ 74 h 160"/>
              <a:gd name="T8" fmla="*/ 46 w 157"/>
              <a:gd name="T9" fmla="*/ 71 h 160"/>
              <a:gd name="T10" fmla="*/ 43 w 157"/>
              <a:gd name="T11" fmla="*/ 64 h 160"/>
              <a:gd name="T12" fmla="*/ 46 w 157"/>
              <a:gd name="T13" fmla="*/ 56 h 160"/>
              <a:gd name="T14" fmla="*/ 54 w 157"/>
              <a:gd name="T15" fmla="*/ 53 h 160"/>
              <a:gd name="T16" fmla="*/ 106 w 157"/>
              <a:gd name="T17" fmla="*/ 54 h 160"/>
              <a:gd name="T18" fmla="*/ 113 w 157"/>
              <a:gd name="T19" fmla="*/ 58 h 160"/>
              <a:gd name="T20" fmla="*/ 114 w 157"/>
              <a:gd name="T21" fmla="*/ 66 h 160"/>
              <a:gd name="T22" fmla="*/ 109 w 157"/>
              <a:gd name="T23" fmla="*/ 72 h 160"/>
              <a:gd name="T24" fmla="*/ 100 w 157"/>
              <a:gd name="T25" fmla="*/ 73 h 160"/>
              <a:gd name="T26" fmla="*/ 95 w 157"/>
              <a:gd name="T27" fmla="*/ 68 h 160"/>
              <a:gd name="T28" fmla="*/ 95 w 157"/>
              <a:gd name="T29" fmla="*/ 59 h 160"/>
              <a:gd name="T30" fmla="*/ 100 w 157"/>
              <a:gd name="T31" fmla="*/ 54 h 160"/>
              <a:gd name="T32" fmla="*/ 104 w 157"/>
              <a:gd name="T33" fmla="*/ 53 h 160"/>
              <a:gd name="T34" fmla="*/ 49 w 157"/>
              <a:gd name="T35" fmla="*/ 6 h 160"/>
              <a:gd name="T36" fmla="*/ 23 w 157"/>
              <a:gd name="T37" fmla="*/ 23 h 160"/>
              <a:gd name="T38" fmla="*/ 6 w 157"/>
              <a:gd name="T39" fmla="*/ 49 h 160"/>
              <a:gd name="T40" fmla="*/ 0 w 157"/>
              <a:gd name="T41" fmla="*/ 80 h 160"/>
              <a:gd name="T42" fmla="*/ 4 w 157"/>
              <a:gd name="T43" fmla="*/ 104 h 160"/>
              <a:gd name="T44" fmla="*/ 15 w 157"/>
              <a:gd name="T45" fmla="*/ 124 h 160"/>
              <a:gd name="T46" fmla="*/ 31 w 157"/>
              <a:gd name="T47" fmla="*/ 141 h 160"/>
              <a:gd name="T48" fmla="*/ 51 w 157"/>
              <a:gd name="T49" fmla="*/ 153 h 160"/>
              <a:gd name="T50" fmla="*/ 48 w 157"/>
              <a:gd name="T51" fmla="*/ 143 h 160"/>
              <a:gd name="T52" fmla="*/ 38 w 157"/>
              <a:gd name="T53" fmla="*/ 116 h 160"/>
              <a:gd name="T54" fmla="*/ 33 w 157"/>
              <a:gd name="T55" fmla="*/ 105 h 160"/>
              <a:gd name="T56" fmla="*/ 35 w 157"/>
              <a:gd name="T57" fmla="*/ 100 h 160"/>
              <a:gd name="T58" fmla="*/ 48 w 157"/>
              <a:gd name="T59" fmla="*/ 101 h 160"/>
              <a:gd name="T60" fmla="*/ 90 w 157"/>
              <a:gd name="T61" fmla="*/ 104 h 160"/>
              <a:gd name="T62" fmla="*/ 120 w 157"/>
              <a:gd name="T63" fmla="*/ 99 h 160"/>
              <a:gd name="T64" fmla="*/ 124 w 157"/>
              <a:gd name="T65" fmla="*/ 102 h 160"/>
              <a:gd name="T66" fmla="*/ 122 w 157"/>
              <a:gd name="T67" fmla="*/ 111 h 160"/>
              <a:gd name="T68" fmla="*/ 109 w 157"/>
              <a:gd name="T69" fmla="*/ 125 h 160"/>
              <a:gd name="T70" fmla="*/ 107 w 157"/>
              <a:gd name="T71" fmla="*/ 149 h 160"/>
              <a:gd name="T72" fmla="*/ 122 w 157"/>
              <a:gd name="T73" fmla="*/ 144 h 160"/>
              <a:gd name="T74" fmla="*/ 140 w 157"/>
              <a:gd name="T75" fmla="*/ 129 h 160"/>
              <a:gd name="T76" fmla="*/ 151 w 157"/>
              <a:gd name="T77" fmla="*/ 109 h 160"/>
              <a:gd name="T78" fmla="*/ 157 w 157"/>
              <a:gd name="T79" fmla="*/ 85 h 160"/>
              <a:gd name="T80" fmla="*/ 154 w 157"/>
              <a:gd name="T81" fmla="*/ 55 h 160"/>
              <a:gd name="T82" fmla="*/ 140 w 157"/>
              <a:gd name="T83" fmla="*/ 29 h 160"/>
              <a:gd name="T84" fmla="*/ 117 w 157"/>
              <a:gd name="T85" fmla="*/ 10 h 160"/>
              <a:gd name="T86" fmla="*/ 88 w 157"/>
              <a:gd name="T87" fmla="*/ 1 h 160"/>
              <a:gd name="T88" fmla="*/ 68 w 157"/>
              <a:gd name="T89" fmla="*/ 116 h 160"/>
              <a:gd name="T90" fmla="*/ 59 w 157"/>
              <a:gd name="T91" fmla="*/ 140 h 160"/>
              <a:gd name="T92" fmla="*/ 64 w 157"/>
              <a:gd name="T93" fmla="*/ 154 h 160"/>
              <a:gd name="T94" fmla="*/ 78 w 157"/>
              <a:gd name="T95" fmla="*/ 160 h 160"/>
              <a:gd name="T96" fmla="*/ 93 w 157"/>
              <a:gd name="T97" fmla="*/ 155 h 160"/>
              <a:gd name="T98" fmla="*/ 99 w 157"/>
              <a:gd name="T99" fmla="*/ 140 h 160"/>
              <a:gd name="T100" fmla="*/ 90 w 157"/>
              <a:gd name="T101" fmla="*/ 116 h 160"/>
              <a:gd name="T102" fmla="*/ 84 w 157"/>
              <a:gd name="T103" fmla="*/ 119 h 160"/>
              <a:gd name="T104" fmla="*/ 81 w 157"/>
              <a:gd name="T105" fmla="*/ 125 h 160"/>
              <a:gd name="T106" fmla="*/ 76 w 157"/>
              <a:gd name="T107" fmla="*/ 125 h 160"/>
              <a:gd name="T108" fmla="*/ 74 w 157"/>
              <a:gd name="T109" fmla="*/ 119 h 160"/>
              <a:gd name="T110" fmla="*/ 68 w 157"/>
              <a:gd name="T111" fmla="*/ 1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7" h="160">
                <a:moveTo>
                  <a:pt x="54" y="53"/>
                </a:moveTo>
                <a:lnTo>
                  <a:pt x="56" y="54"/>
                </a:lnTo>
                <a:lnTo>
                  <a:pt x="57" y="54"/>
                </a:lnTo>
                <a:lnTo>
                  <a:pt x="59" y="55"/>
                </a:lnTo>
                <a:lnTo>
                  <a:pt x="61" y="56"/>
                </a:lnTo>
                <a:lnTo>
                  <a:pt x="62" y="58"/>
                </a:lnTo>
                <a:lnTo>
                  <a:pt x="63" y="59"/>
                </a:lnTo>
                <a:lnTo>
                  <a:pt x="63" y="62"/>
                </a:lnTo>
                <a:lnTo>
                  <a:pt x="64" y="64"/>
                </a:lnTo>
                <a:lnTo>
                  <a:pt x="63" y="66"/>
                </a:lnTo>
                <a:lnTo>
                  <a:pt x="63" y="68"/>
                </a:lnTo>
                <a:lnTo>
                  <a:pt x="62" y="69"/>
                </a:lnTo>
                <a:lnTo>
                  <a:pt x="61" y="71"/>
                </a:lnTo>
                <a:lnTo>
                  <a:pt x="59" y="72"/>
                </a:lnTo>
                <a:lnTo>
                  <a:pt x="57" y="73"/>
                </a:lnTo>
                <a:lnTo>
                  <a:pt x="56" y="74"/>
                </a:lnTo>
                <a:lnTo>
                  <a:pt x="51" y="74"/>
                </a:lnTo>
                <a:lnTo>
                  <a:pt x="49" y="73"/>
                </a:lnTo>
                <a:lnTo>
                  <a:pt x="48" y="72"/>
                </a:lnTo>
                <a:lnTo>
                  <a:pt x="46" y="71"/>
                </a:lnTo>
                <a:lnTo>
                  <a:pt x="45" y="69"/>
                </a:lnTo>
                <a:lnTo>
                  <a:pt x="44" y="68"/>
                </a:lnTo>
                <a:lnTo>
                  <a:pt x="43" y="66"/>
                </a:lnTo>
                <a:lnTo>
                  <a:pt x="43" y="64"/>
                </a:lnTo>
                <a:lnTo>
                  <a:pt x="43" y="62"/>
                </a:lnTo>
                <a:lnTo>
                  <a:pt x="44" y="59"/>
                </a:lnTo>
                <a:lnTo>
                  <a:pt x="45" y="58"/>
                </a:lnTo>
                <a:lnTo>
                  <a:pt x="46" y="56"/>
                </a:lnTo>
                <a:lnTo>
                  <a:pt x="48" y="55"/>
                </a:lnTo>
                <a:lnTo>
                  <a:pt x="49" y="54"/>
                </a:lnTo>
                <a:lnTo>
                  <a:pt x="51" y="54"/>
                </a:lnTo>
                <a:lnTo>
                  <a:pt x="54" y="53"/>
                </a:lnTo>
                <a:lnTo>
                  <a:pt x="54" y="53"/>
                </a:lnTo>
                <a:lnTo>
                  <a:pt x="54" y="53"/>
                </a:lnTo>
                <a:close/>
                <a:moveTo>
                  <a:pt x="104" y="53"/>
                </a:moveTo>
                <a:lnTo>
                  <a:pt x="106" y="54"/>
                </a:lnTo>
                <a:lnTo>
                  <a:pt x="108" y="54"/>
                </a:lnTo>
                <a:lnTo>
                  <a:pt x="109" y="55"/>
                </a:lnTo>
                <a:lnTo>
                  <a:pt x="111" y="56"/>
                </a:lnTo>
                <a:lnTo>
                  <a:pt x="113" y="58"/>
                </a:lnTo>
                <a:lnTo>
                  <a:pt x="114" y="59"/>
                </a:lnTo>
                <a:lnTo>
                  <a:pt x="114" y="62"/>
                </a:lnTo>
                <a:lnTo>
                  <a:pt x="114" y="64"/>
                </a:lnTo>
                <a:lnTo>
                  <a:pt x="114" y="66"/>
                </a:lnTo>
                <a:lnTo>
                  <a:pt x="114" y="68"/>
                </a:lnTo>
                <a:lnTo>
                  <a:pt x="113" y="69"/>
                </a:lnTo>
                <a:lnTo>
                  <a:pt x="111" y="71"/>
                </a:lnTo>
                <a:lnTo>
                  <a:pt x="109" y="72"/>
                </a:lnTo>
                <a:lnTo>
                  <a:pt x="108" y="73"/>
                </a:lnTo>
                <a:lnTo>
                  <a:pt x="106" y="74"/>
                </a:lnTo>
                <a:lnTo>
                  <a:pt x="102" y="74"/>
                </a:lnTo>
                <a:lnTo>
                  <a:pt x="100" y="73"/>
                </a:lnTo>
                <a:lnTo>
                  <a:pt x="98" y="72"/>
                </a:lnTo>
                <a:lnTo>
                  <a:pt x="97" y="71"/>
                </a:lnTo>
                <a:lnTo>
                  <a:pt x="96" y="69"/>
                </a:lnTo>
                <a:lnTo>
                  <a:pt x="95" y="68"/>
                </a:lnTo>
                <a:lnTo>
                  <a:pt x="94" y="66"/>
                </a:lnTo>
                <a:lnTo>
                  <a:pt x="94" y="64"/>
                </a:lnTo>
                <a:lnTo>
                  <a:pt x="94" y="62"/>
                </a:lnTo>
                <a:lnTo>
                  <a:pt x="95" y="59"/>
                </a:lnTo>
                <a:lnTo>
                  <a:pt x="96" y="58"/>
                </a:lnTo>
                <a:lnTo>
                  <a:pt x="97" y="56"/>
                </a:lnTo>
                <a:lnTo>
                  <a:pt x="98" y="55"/>
                </a:lnTo>
                <a:lnTo>
                  <a:pt x="100" y="54"/>
                </a:lnTo>
                <a:lnTo>
                  <a:pt x="102" y="54"/>
                </a:lnTo>
                <a:lnTo>
                  <a:pt x="104" y="53"/>
                </a:lnTo>
                <a:lnTo>
                  <a:pt x="104" y="53"/>
                </a:lnTo>
                <a:lnTo>
                  <a:pt x="104" y="53"/>
                </a:lnTo>
                <a:close/>
                <a:moveTo>
                  <a:pt x="72" y="0"/>
                </a:moveTo>
                <a:lnTo>
                  <a:pt x="64" y="1"/>
                </a:lnTo>
                <a:lnTo>
                  <a:pt x="56" y="3"/>
                </a:lnTo>
                <a:lnTo>
                  <a:pt x="49" y="6"/>
                </a:lnTo>
                <a:lnTo>
                  <a:pt x="42" y="9"/>
                </a:lnTo>
                <a:lnTo>
                  <a:pt x="35" y="13"/>
                </a:lnTo>
                <a:lnTo>
                  <a:pt x="29" y="18"/>
                </a:lnTo>
                <a:lnTo>
                  <a:pt x="23" y="23"/>
                </a:lnTo>
                <a:lnTo>
                  <a:pt x="18" y="29"/>
                </a:lnTo>
                <a:lnTo>
                  <a:pt x="14" y="35"/>
                </a:lnTo>
                <a:lnTo>
                  <a:pt x="10" y="42"/>
                </a:lnTo>
                <a:lnTo>
                  <a:pt x="6" y="49"/>
                </a:lnTo>
                <a:lnTo>
                  <a:pt x="4" y="56"/>
                </a:lnTo>
                <a:lnTo>
                  <a:pt x="2" y="64"/>
                </a:lnTo>
                <a:lnTo>
                  <a:pt x="1" y="72"/>
                </a:lnTo>
                <a:lnTo>
                  <a:pt x="0" y="80"/>
                </a:lnTo>
                <a:lnTo>
                  <a:pt x="1" y="86"/>
                </a:lnTo>
                <a:lnTo>
                  <a:pt x="1" y="92"/>
                </a:lnTo>
                <a:lnTo>
                  <a:pt x="3" y="98"/>
                </a:lnTo>
                <a:lnTo>
                  <a:pt x="4" y="104"/>
                </a:lnTo>
                <a:lnTo>
                  <a:pt x="6" y="109"/>
                </a:lnTo>
                <a:lnTo>
                  <a:pt x="9" y="115"/>
                </a:lnTo>
                <a:lnTo>
                  <a:pt x="12" y="120"/>
                </a:lnTo>
                <a:lnTo>
                  <a:pt x="15" y="124"/>
                </a:lnTo>
                <a:lnTo>
                  <a:pt x="18" y="129"/>
                </a:lnTo>
                <a:lnTo>
                  <a:pt x="22" y="134"/>
                </a:lnTo>
                <a:lnTo>
                  <a:pt x="27" y="138"/>
                </a:lnTo>
                <a:lnTo>
                  <a:pt x="31" y="141"/>
                </a:lnTo>
                <a:lnTo>
                  <a:pt x="36" y="145"/>
                </a:lnTo>
                <a:lnTo>
                  <a:pt x="40" y="148"/>
                </a:lnTo>
                <a:lnTo>
                  <a:pt x="46" y="150"/>
                </a:lnTo>
                <a:lnTo>
                  <a:pt x="51" y="153"/>
                </a:lnTo>
                <a:lnTo>
                  <a:pt x="51" y="153"/>
                </a:lnTo>
                <a:lnTo>
                  <a:pt x="50" y="149"/>
                </a:lnTo>
                <a:lnTo>
                  <a:pt x="49" y="146"/>
                </a:lnTo>
                <a:lnTo>
                  <a:pt x="48" y="143"/>
                </a:lnTo>
                <a:lnTo>
                  <a:pt x="48" y="140"/>
                </a:lnTo>
                <a:lnTo>
                  <a:pt x="48" y="125"/>
                </a:lnTo>
                <a:lnTo>
                  <a:pt x="43" y="121"/>
                </a:lnTo>
                <a:lnTo>
                  <a:pt x="38" y="116"/>
                </a:lnTo>
                <a:lnTo>
                  <a:pt x="37" y="114"/>
                </a:lnTo>
                <a:lnTo>
                  <a:pt x="35" y="111"/>
                </a:lnTo>
                <a:lnTo>
                  <a:pt x="34" y="108"/>
                </a:lnTo>
                <a:lnTo>
                  <a:pt x="33" y="105"/>
                </a:lnTo>
                <a:lnTo>
                  <a:pt x="33" y="104"/>
                </a:lnTo>
                <a:lnTo>
                  <a:pt x="33" y="102"/>
                </a:lnTo>
                <a:lnTo>
                  <a:pt x="34" y="101"/>
                </a:lnTo>
                <a:lnTo>
                  <a:pt x="35" y="100"/>
                </a:lnTo>
                <a:lnTo>
                  <a:pt x="36" y="100"/>
                </a:lnTo>
                <a:lnTo>
                  <a:pt x="37" y="99"/>
                </a:lnTo>
                <a:lnTo>
                  <a:pt x="40" y="99"/>
                </a:lnTo>
                <a:lnTo>
                  <a:pt x="48" y="101"/>
                </a:lnTo>
                <a:lnTo>
                  <a:pt x="57" y="103"/>
                </a:lnTo>
                <a:lnTo>
                  <a:pt x="68" y="104"/>
                </a:lnTo>
                <a:lnTo>
                  <a:pt x="79" y="105"/>
                </a:lnTo>
                <a:lnTo>
                  <a:pt x="90" y="104"/>
                </a:lnTo>
                <a:lnTo>
                  <a:pt x="100" y="103"/>
                </a:lnTo>
                <a:lnTo>
                  <a:pt x="109" y="101"/>
                </a:lnTo>
                <a:lnTo>
                  <a:pt x="118" y="99"/>
                </a:lnTo>
                <a:lnTo>
                  <a:pt x="120" y="99"/>
                </a:lnTo>
                <a:lnTo>
                  <a:pt x="122" y="100"/>
                </a:lnTo>
                <a:lnTo>
                  <a:pt x="123" y="100"/>
                </a:lnTo>
                <a:lnTo>
                  <a:pt x="123" y="101"/>
                </a:lnTo>
                <a:lnTo>
                  <a:pt x="124" y="102"/>
                </a:lnTo>
                <a:lnTo>
                  <a:pt x="124" y="104"/>
                </a:lnTo>
                <a:lnTo>
                  <a:pt x="124" y="105"/>
                </a:lnTo>
                <a:lnTo>
                  <a:pt x="124" y="108"/>
                </a:lnTo>
                <a:lnTo>
                  <a:pt x="122" y="111"/>
                </a:lnTo>
                <a:lnTo>
                  <a:pt x="121" y="114"/>
                </a:lnTo>
                <a:lnTo>
                  <a:pt x="119" y="116"/>
                </a:lnTo>
                <a:lnTo>
                  <a:pt x="115" y="121"/>
                </a:lnTo>
                <a:lnTo>
                  <a:pt x="109" y="125"/>
                </a:lnTo>
                <a:lnTo>
                  <a:pt x="109" y="140"/>
                </a:lnTo>
                <a:lnTo>
                  <a:pt x="109" y="143"/>
                </a:lnTo>
                <a:lnTo>
                  <a:pt x="108" y="146"/>
                </a:lnTo>
                <a:lnTo>
                  <a:pt x="107" y="149"/>
                </a:lnTo>
                <a:lnTo>
                  <a:pt x="106" y="153"/>
                </a:lnTo>
                <a:lnTo>
                  <a:pt x="112" y="150"/>
                </a:lnTo>
                <a:lnTo>
                  <a:pt x="117" y="148"/>
                </a:lnTo>
                <a:lnTo>
                  <a:pt x="122" y="144"/>
                </a:lnTo>
                <a:lnTo>
                  <a:pt x="127" y="141"/>
                </a:lnTo>
                <a:lnTo>
                  <a:pt x="131" y="137"/>
                </a:lnTo>
                <a:lnTo>
                  <a:pt x="135" y="133"/>
                </a:lnTo>
                <a:lnTo>
                  <a:pt x="140" y="129"/>
                </a:lnTo>
                <a:lnTo>
                  <a:pt x="143" y="124"/>
                </a:lnTo>
                <a:lnTo>
                  <a:pt x="146" y="119"/>
                </a:lnTo>
                <a:lnTo>
                  <a:pt x="149" y="114"/>
                </a:lnTo>
                <a:lnTo>
                  <a:pt x="151" y="109"/>
                </a:lnTo>
                <a:lnTo>
                  <a:pt x="153" y="103"/>
                </a:lnTo>
                <a:lnTo>
                  <a:pt x="155" y="97"/>
                </a:lnTo>
                <a:lnTo>
                  <a:pt x="156" y="91"/>
                </a:lnTo>
                <a:lnTo>
                  <a:pt x="157" y="85"/>
                </a:lnTo>
                <a:lnTo>
                  <a:pt x="157" y="79"/>
                </a:lnTo>
                <a:lnTo>
                  <a:pt x="157" y="71"/>
                </a:lnTo>
                <a:lnTo>
                  <a:pt x="156" y="63"/>
                </a:lnTo>
                <a:lnTo>
                  <a:pt x="154" y="55"/>
                </a:lnTo>
                <a:lnTo>
                  <a:pt x="151" y="48"/>
                </a:lnTo>
                <a:lnTo>
                  <a:pt x="148" y="42"/>
                </a:lnTo>
                <a:lnTo>
                  <a:pt x="144" y="35"/>
                </a:lnTo>
                <a:lnTo>
                  <a:pt x="140" y="29"/>
                </a:lnTo>
                <a:lnTo>
                  <a:pt x="135" y="24"/>
                </a:lnTo>
                <a:lnTo>
                  <a:pt x="129" y="19"/>
                </a:lnTo>
                <a:lnTo>
                  <a:pt x="123" y="14"/>
                </a:lnTo>
                <a:lnTo>
                  <a:pt x="117" y="10"/>
                </a:lnTo>
                <a:lnTo>
                  <a:pt x="110" y="6"/>
                </a:lnTo>
                <a:lnTo>
                  <a:pt x="103" y="4"/>
                </a:lnTo>
                <a:lnTo>
                  <a:pt x="96" y="2"/>
                </a:lnTo>
                <a:lnTo>
                  <a:pt x="88" y="1"/>
                </a:lnTo>
                <a:lnTo>
                  <a:pt x="80" y="0"/>
                </a:lnTo>
                <a:lnTo>
                  <a:pt x="72" y="0"/>
                </a:lnTo>
                <a:lnTo>
                  <a:pt x="72" y="0"/>
                </a:lnTo>
                <a:close/>
                <a:moveTo>
                  <a:pt x="68" y="116"/>
                </a:moveTo>
                <a:lnTo>
                  <a:pt x="66" y="116"/>
                </a:lnTo>
                <a:lnTo>
                  <a:pt x="64" y="117"/>
                </a:lnTo>
                <a:lnTo>
                  <a:pt x="59" y="120"/>
                </a:lnTo>
                <a:lnTo>
                  <a:pt x="59" y="140"/>
                </a:lnTo>
                <a:lnTo>
                  <a:pt x="59" y="144"/>
                </a:lnTo>
                <a:lnTo>
                  <a:pt x="60" y="147"/>
                </a:lnTo>
                <a:lnTo>
                  <a:pt x="62" y="151"/>
                </a:lnTo>
                <a:lnTo>
                  <a:pt x="64" y="154"/>
                </a:lnTo>
                <a:lnTo>
                  <a:pt x="67" y="157"/>
                </a:lnTo>
                <a:lnTo>
                  <a:pt x="71" y="159"/>
                </a:lnTo>
                <a:lnTo>
                  <a:pt x="74" y="160"/>
                </a:lnTo>
                <a:lnTo>
                  <a:pt x="78" y="160"/>
                </a:lnTo>
                <a:lnTo>
                  <a:pt x="83" y="160"/>
                </a:lnTo>
                <a:lnTo>
                  <a:pt x="87" y="159"/>
                </a:lnTo>
                <a:lnTo>
                  <a:pt x="90" y="157"/>
                </a:lnTo>
                <a:lnTo>
                  <a:pt x="93" y="155"/>
                </a:lnTo>
                <a:lnTo>
                  <a:pt x="95" y="152"/>
                </a:lnTo>
                <a:lnTo>
                  <a:pt x="97" y="148"/>
                </a:lnTo>
                <a:lnTo>
                  <a:pt x="99" y="144"/>
                </a:lnTo>
                <a:lnTo>
                  <a:pt x="99" y="140"/>
                </a:lnTo>
                <a:lnTo>
                  <a:pt x="99" y="120"/>
                </a:lnTo>
                <a:lnTo>
                  <a:pt x="93" y="117"/>
                </a:lnTo>
                <a:lnTo>
                  <a:pt x="91" y="116"/>
                </a:lnTo>
                <a:lnTo>
                  <a:pt x="90" y="116"/>
                </a:lnTo>
                <a:lnTo>
                  <a:pt x="88" y="116"/>
                </a:lnTo>
                <a:lnTo>
                  <a:pt x="86" y="117"/>
                </a:lnTo>
                <a:lnTo>
                  <a:pt x="85" y="118"/>
                </a:lnTo>
                <a:lnTo>
                  <a:pt x="84" y="119"/>
                </a:lnTo>
                <a:lnTo>
                  <a:pt x="83" y="120"/>
                </a:lnTo>
                <a:lnTo>
                  <a:pt x="82" y="122"/>
                </a:lnTo>
                <a:lnTo>
                  <a:pt x="82" y="125"/>
                </a:lnTo>
                <a:lnTo>
                  <a:pt x="81" y="125"/>
                </a:lnTo>
                <a:lnTo>
                  <a:pt x="81" y="126"/>
                </a:lnTo>
                <a:lnTo>
                  <a:pt x="78" y="127"/>
                </a:lnTo>
                <a:lnTo>
                  <a:pt x="77" y="126"/>
                </a:lnTo>
                <a:lnTo>
                  <a:pt x="76" y="125"/>
                </a:lnTo>
                <a:lnTo>
                  <a:pt x="76" y="125"/>
                </a:lnTo>
                <a:lnTo>
                  <a:pt x="75" y="122"/>
                </a:lnTo>
                <a:lnTo>
                  <a:pt x="75" y="120"/>
                </a:lnTo>
                <a:lnTo>
                  <a:pt x="74" y="119"/>
                </a:lnTo>
                <a:lnTo>
                  <a:pt x="73" y="118"/>
                </a:lnTo>
                <a:lnTo>
                  <a:pt x="71" y="117"/>
                </a:lnTo>
                <a:lnTo>
                  <a:pt x="70" y="116"/>
                </a:lnTo>
                <a:lnTo>
                  <a:pt x="68" y="116"/>
                </a:lnTo>
                <a:lnTo>
                  <a:pt x="68" y="116"/>
                </a:lnTo>
                <a:lnTo>
                  <a:pt x="68" y="1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31FB85A2-6172-EDCA-6A9C-7570F86ECCB2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4156075"/>
            <a:ext cx="252413" cy="195263"/>
          </a:xfrm>
          <a:custGeom>
            <a:avLst/>
            <a:gdLst>
              <a:gd name="T0" fmla="*/ 75 w 159"/>
              <a:gd name="T1" fmla="*/ 0 h 123"/>
              <a:gd name="T2" fmla="*/ 72 w 159"/>
              <a:gd name="T3" fmla="*/ 2 h 123"/>
              <a:gd name="T4" fmla="*/ 1 w 159"/>
              <a:gd name="T5" fmla="*/ 61 h 123"/>
              <a:gd name="T6" fmla="*/ 1 w 159"/>
              <a:gd name="T7" fmla="*/ 63 h 123"/>
              <a:gd name="T8" fmla="*/ 8 w 159"/>
              <a:gd name="T9" fmla="*/ 73 h 123"/>
              <a:gd name="T10" fmla="*/ 10 w 159"/>
              <a:gd name="T11" fmla="*/ 74 h 123"/>
              <a:gd name="T12" fmla="*/ 13 w 159"/>
              <a:gd name="T13" fmla="*/ 73 h 123"/>
              <a:gd name="T14" fmla="*/ 78 w 159"/>
              <a:gd name="T15" fmla="*/ 19 h 123"/>
              <a:gd name="T16" fmla="*/ 81 w 159"/>
              <a:gd name="T17" fmla="*/ 20 h 123"/>
              <a:gd name="T18" fmla="*/ 148 w 159"/>
              <a:gd name="T19" fmla="*/ 74 h 123"/>
              <a:gd name="T20" fmla="*/ 150 w 159"/>
              <a:gd name="T21" fmla="*/ 74 h 123"/>
              <a:gd name="T22" fmla="*/ 158 w 159"/>
              <a:gd name="T23" fmla="*/ 65 h 123"/>
              <a:gd name="T24" fmla="*/ 159 w 159"/>
              <a:gd name="T25" fmla="*/ 62 h 123"/>
              <a:gd name="T26" fmla="*/ 158 w 159"/>
              <a:gd name="T27" fmla="*/ 60 h 123"/>
              <a:gd name="T28" fmla="*/ 135 w 159"/>
              <a:gd name="T29" fmla="*/ 3 h 123"/>
              <a:gd name="T30" fmla="*/ 134 w 159"/>
              <a:gd name="T31" fmla="*/ 0 h 123"/>
              <a:gd name="T32" fmla="*/ 115 w 159"/>
              <a:gd name="T33" fmla="*/ 0 h 123"/>
              <a:gd name="T34" fmla="*/ 113 w 159"/>
              <a:gd name="T35" fmla="*/ 1 h 123"/>
              <a:gd name="T36" fmla="*/ 112 w 159"/>
              <a:gd name="T37" fmla="*/ 23 h 123"/>
              <a:gd name="T38" fmla="*/ 86 w 159"/>
              <a:gd name="T39" fmla="*/ 1 h 123"/>
              <a:gd name="T40" fmla="*/ 82 w 159"/>
              <a:gd name="T41" fmla="*/ 0 h 123"/>
              <a:gd name="T42" fmla="*/ 77 w 159"/>
              <a:gd name="T43" fmla="*/ 0 h 123"/>
              <a:gd name="T44" fmla="*/ 78 w 159"/>
              <a:gd name="T45" fmla="*/ 31 h 123"/>
              <a:gd name="T46" fmla="*/ 26 w 159"/>
              <a:gd name="T47" fmla="*/ 74 h 123"/>
              <a:gd name="T48" fmla="*/ 25 w 159"/>
              <a:gd name="T49" fmla="*/ 77 h 123"/>
              <a:gd name="T50" fmla="*/ 25 w 159"/>
              <a:gd name="T51" fmla="*/ 117 h 123"/>
              <a:gd name="T52" fmla="*/ 26 w 159"/>
              <a:gd name="T53" fmla="*/ 121 h 123"/>
              <a:gd name="T54" fmla="*/ 30 w 159"/>
              <a:gd name="T55" fmla="*/ 123 h 123"/>
              <a:gd name="T56" fmla="*/ 66 w 159"/>
              <a:gd name="T57" fmla="*/ 122 h 123"/>
              <a:gd name="T58" fmla="*/ 67 w 159"/>
              <a:gd name="T59" fmla="*/ 119 h 123"/>
              <a:gd name="T60" fmla="*/ 67 w 159"/>
              <a:gd name="T61" fmla="*/ 87 h 123"/>
              <a:gd name="T62" fmla="*/ 69 w 159"/>
              <a:gd name="T63" fmla="*/ 85 h 123"/>
              <a:gd name="T64" fmla="*/ 91 w 159"/>
              <a:gd name="T65" fmla="*/ 86 h 123"/>
              <a:gd name="T66" fmla="*/ 92 w 159"/>
              <a:gd name="T67" fmla="*/ 89 h 123"/>
              <a:gd name="T68" fmla="*/ 93 w 159"/>
              <a:gd name="T69" fmla="*/ 121 h 123"/>
              <a:gd name="T70" fmla="*/ 95 w 159"/>
              <a:gd name="T71" fmla="*/ 123 h 123"/>
              <a:gd name="T72" fmla="*/ 131 w 159"/>
              <a:gd name="T73" fmla="*/ 122 h 123"/>
              <a:gd name="T74" fmla="*/ 134 w 159"/>
              <a:gd name="T75" fmla="*/ 119 h 123"/>
              <a:gd name="T76" fmla="*/ 135 w 159"/>
              <a:gd name="T77" fmla="*/ 116 h 123"/>
              <a:gd name="T78" fmla="*/ 134 w 159"/>
              <a:gd name="T79" fmla="*/ 75 h 123"/>
              <a:gd name="T80" fmla="*/ 81 w 159"/>
              <a:gd name="T81" fmla="*/ 31 h 123"/>
              <a:gd name="T82" fmla="*/ 79 w 159"/>
              <a:gd name="T83" fmla="*/ 31 h 123"/>
              <a:gd name="T84" fmla="*/ 79 w 159"/>
              <a:gd name="T85" fmla="*/ 31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9" h="123">
                <a:moveTo>
                  <a:pt x="77" y="0"/>
                </a:moveTo>
                <a:lnTo>
                  <a:pt x="75" y="0"/>
                </a:lnTo>
                <a:lnTo>
                  <a:pt x="73" y="1"/>
                </a:lnTo>
                <a:lnTo>
                  <a:pt x="72" y="2"/>
                </a:lnTo>
                <a:lnTo>
                  <a:pt x="2" y="60"/>
                </a:lnTo>
                <a:lnTo>
                  <a:pt x="1" y="61"/>
                </a:lnTo>
                <a:lnTo>
                  <a:pt x="0" y="62"/>
                </a:lnTo>
                <a:lnTo>
                  <a:pt x="1" y="63"/>
                </a:lnTo>
                <a:lnTo>
                  <a:pt x="1" y="65"/>
                </a:lnTo>
                <a:lnTo>
                  <a:pt x="8" y="73"/>
                </a:lnTo>
                <a:lnTo>
                  <a:pt x="9" y="74"/>
                </a:lnTo>
                <a:lnTo>
                  <a:pt x="10" y="74"/>
                </a:lnTo>
                <a:lnTo>
                  <a:pt x="12" y="74"/>
                </a:lnTo>
                <a:lnTo>
                  <a:pt x="13" y="73"/>
                </a:lnTo>
                <a:lnTo>
                  <a:pt x="77" y="20"/>
                </a:lnTo>
                <a:lnTo>
                  <a:pt x="78" y="19"/>
                </a:lnTo>
                <a:lnTo>
                  <a:pt x="80" y="19"/>
                </a:lnTo>
                <a:lnTo>
                  <a:pt x="81" y="20"/>
                </a:lnTo>
                <a:lnTo>
                  <a:pt x="147" y="73"/>
                </a:lnTo>
                <a:lnTo>
                  <a:pt x="148" y="74"/>
                </a:lnTo>
                <a:lnTo>
                  <a:pt x="149" y="74"/>
                </a:lnTo>
                <a:lnTo>
                  <a:pt x="150" y="74"/>
                </a:lnTo>
                <a:lnTo>
                  <a:pt x="151" y="73"/>
                </a:lnTo>
                <a:lnTo>
                  <a:pt x="158" y="65"/>
                </a:lnTo>
                <a:lnTo>
                  <a:pt x="159" y="63"/>
                </a:lnTo>
                <a:lnTo>
                  <a:pt x="159" y="62"/>
                </a:lnTo>
                <a:lnTo>
                  <a:pt x="159" y="61"/>
                </a:lnTo>
                <a:lnTo>
                  <a:pt x="158" y="60"/>
                </a:lnTo>
                <a:lnTo>
                  <a:pt x="135" y="41"/>
                </a:lnTo>
                <a:lnTo>
                  <a:pt x="135" y="3"/>
                </a:lnTo>
                <a:lnTo>
                  <a:pt x="134" y="1"/>
                </a:lnTo>
                <a:lnTo>
                  <a:pt x="134" y="0"/>
                </a:lnTo>
                <a:lnTo>
                  <a:pt x="132" y="0"/>
                </a:lnTo>
                <a:lnTo>
                  <a:pt x="115" y="0"/>
                </a:lnTo>
                <a:lnTo>
                  <a:pt x="113" y="0"/>
                </a:lnTo>
                <a:lnTo>
                  <a:pt x="113" y="1"/>
                </a:lnTo>
                <a:lnTo>
                  <a:pt x="112" y="3"/>
                </a:lnTo>
                <a:lnTo>
                  <a:pt x="112" y="23"/>
                </a:lnTo>
                <a:lnTo>
                  <a:pt x="87" y="2"/>
                </a:lnTo>
                <a:lnTo>
                  <a:pt x="86" y="1"/>
                </a:lnTo>
                <a:lnTo>
                  <a:pt x="83" y="0"/>
                </a:lnTo>
                <a:lnTo>
                  <a:pt x="82" y="0"/>
                </a:lnTo>
                <a:lnTo>
                  <a:pt x="77" y="0"/>
                </a:lnTo>
                <a:lnTo>
                  <a:pt x="77" y="0"/>
                </a:lnTo>
                <a:close/>
                <a:moveTo>
                  <a:pt x="79" y="31"/>
                </a:moveTo>
                <a:lnTo>
                  <a:pt x="78" y="31"/>
                </a:lnTo>
                <a:lnTo>
                  <a:pt x="77" y="31"/>
                </a:lnTo>
                <a:lnTo>
                  <a:pt x="26" y="74"/>
                </a:lnTo>
                <a:lnTo>
                  <a:pt x="25" y="75"/>
                </a:lnTo>
                <a:lnTo>
                  <a:pt x="25" y="77"/>
                </a:lnTo>
                <a:lnTo>
                  <a:pt x="25" y="116"/>
                </a:lnTo>
                <a:lnTo>
                  <a:pt x="25" y="117"/>
                </a:lnTo>
                <a:lnTo>
                  <a:pt x="25" y="119"/>
                </a:lnTo>
                <a:lnTo>
                  <a:pt x="26" y="121"/>
                </a:lnTo>
                <a:lnTo>
                  <a:pt x="29" y="122"/>
                </a:lnTo>
                <a:lnTo>
                  <a:pt x="30" y="123"/>
                </a:lnTo>
                <a:lnTo>
                  <a:pt x="65" y="123"/>
                </a:lnTo>
                <a:lnTo>
                  <a:pt x="66" y="122"/>
                </a:lnTo>
                <a:lnTo>
                  <a:pt x="67" y="121"/>
                </a:lnTo>
                <a:lnTo>
                  <a:pt x="67" y="119"/>
                </a:lnTo>
                <a:lnTo>
                  <a:pt x="67" y="89"/>
                </a:lnTo>
                <a:lnTo>
                  <a:pt x="67" y="87"/>
                </a:lnTo>
                <a:lnTo>
                  <a:pt x="68" y="86"/>
                </a:lnTo>
                <a:lnTo>
                  <a:pt x="69" y="85"/>
                </a:lnTo>
                <a:lnTo>
                  <a:pt x="91" y="85"/>
                </a:lnTo>
                <a:lnTo>
                  <a:pt x="91" y="86"/>
                </a:lnTo>
                <a:lnTo>
                  <a:pt x="92" y="87"/>
                </a:lnTo>
                <a:lnTo>
                  <a:pt x="92" y="89"/>
                </a:lnTo>
                <a:lnTo>
                  <a:pt x="92" y="119"/>
                </a:lnTo>
                <a:lnTo>
                  <a:pt x="93" y="121"/>
                </a:lnTo>
                <a:lnTo>
                  <a:pt x="94" y="122"/>
                </a:lnTo>
                <a:lnTo>
                  <a:pt x="95" y="123"/>
                </a:lnTo>
                <a:lnTo>
                  <a:pt x="129" y="123"/>
                </a:lnTo>
                <a:lnTo>
                  <a:pt x="131" y="122"/>
                </a:lnTo>
                <a:lnTo>
                  <a:pt x="133" y="121"/>
                </a:lnTo>
                <a:lnTo>
                  <a:pt x="134" y="119"/>
                </a:lnTo>
                <a:lnTo>
                  <a:pt x="135" y="117"/>
                </a:lnTo>
                <a:lnTo>
                  <a:pt x="135" y="116"/>
                </a:lnTo>
                <a:lnTo>
                  <a:pt x="135" y="77"/>
                </a:lnTo>
                <a:lnTo>
                  <a:pt x="134" y="75"/>
                </a:lnTo>
                <a:lnTo>
                  <a:pt x="133" y="74"/>
                </a:lnTo>
                <a:lnTo>
                  <a:pt x="81" y="31"/>
                </a:lnTo>
                <a:lnTo>
                  <a:pt x="80" y="31"/>
                </a:lnTo>
                <a:lnTo>
                  <a:pt x="79" y="31"/>
                </a:lnTo>
                <a:lnTo>
                  <a:pt x="79" y="31"/>
                </a:lnTo>
                <a:lnTo>
                  <a:pt x="79" y="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91B5E29A-914F-2502-46FC-35982D21897F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3570288"/>
            <a:ext cx="254000" cy="254000"/>
          </a:xfrm>
          <a:custGeom>
            <a:avLst/>
            <a:gdLst>
              <a:gd name="T0" fmla="*/ 66 w 160"/>
              <a:gd name="T1" fmla="*/ 57 h 160"/>
              <a:gd name="T2" fmla="*/ 70 w 160"/>
              <a:gd name="T3" fmla="*/ 67 h 160"/>
              <a:gd name="T4" fmla="*/ 67 w 160"/>
              <a:gd name="T5" fmla="*/ 82 h 160"/>
              <a:gd name="T6" fmla="*/ 54 w 160"/>
              <a:gd name="T7" fmla="*/ 90 h 160"/>
              <a:gd name="T8" fmla="*/ 38 w 160"/>
              <a:gd name="T9" fmla="*/ 87 h 160"/>
              <a:gd name="T10" fmla="*/ 29 w 160"/>
              <a:gd name="T11" fmla="*/ 74 h 160"/>
              <a:gd name="T12" fmla="*/ 31 w 160"/>
              <a:gd name="T13" fmla="*/ 62 h 160"/>
              <a:gd name="T14" fmla="*/ 37 w 160"/>
              <a:gd name="T15" fmla="*/ 54 h 160"/>
              <a:gd name="T16" fmla="*/ 40 w 160"/>
              <a:gd name="T17" fmla="*/ 59 h 160"/>
              <a:gd name="T18" fmla="*/ 46 w 160"/>
              <a:gd name="T19" fmla="*/ 64 h 160"/>
              <a:gd name="T20" fmla="*/ 54 w 160"/>
              <a:gd name="T21" fmla="*/ 64 h 160"/>
              <a:gd name="T22" fmla="*/ 59 w 160"/>
              <a:gd name="T23" fmla="*/ 59 h 160"/>
              <a:gd name="T24" fmla="*/ 59 w 160"/>
              <a:gd name="T25" fmla="*/ 52 h 160"/>
              <a:gd name="T26" fmla="*/ 126 w 160"/>
              <a:gd name="T27" fmla="*/ 55 h 160"/>
              <a:gd name="T28" fmla="*/ 131 w 160"/>
              <a:gd name="T29" fmla="*/ 65 h 160"/>
              <a:gd name="T30" fmla="*/ 130 w 160"/>
              <a:gd name="T31" fmla="*/ 78 h 160"/>
              <a:gd name="T32" fmla="*/ 120 w 160"/>
              <a:gd name="T33" fmla="*/ 89 h 160"/>
              <a:gd name="T34" fmla="*/ 103 w 160"/>
              <a:gd name="T35" fmla="*/ 89 h 160"/>
              <a:gd name="T36" fmla="*/ 93 w 160"/>
              <a:gd name="T37" fmla="*/ 78 h 160"/>
              <a:gd name="T38" fmla="*/ 92 w 160"/>
              <a:gd name="T39" fmla="*/ 65 h 160"/>
              <a:gd name="T40" fmla="*/ 97 w 160"/>
              <a:gd name="T41" fmla="*/ 55 h 160"/>
              <a:gd name="T42" fmla="*/ 101 w 160"/>
              <a:gd name="T43" fmla="*/ 55 h 160"/>
              <a:gd name="T44" fmla="*/ 104 w 160"/>
              <a:gd name="T45" fmla="*/ 62 h 160"/>
              <a:gd name="T46" fmla="*/ 111 w 160"/>
              <a:gd name="T47" fmla="*/ 65 h 160"/>
              <a:gd name="T48" fmla="*/ 118 w 160"/>
              <a:gd name="T49" fmla="*/ 62 h 160"/>
              <a:gd name="T50" fmla="*/ 122 w 160"/>
              <a:gd name="T51" fmla="*/ 55 h 160"/>
              <a:gd name="T52" fmla="*/ 101 w 160"/>
              <a:gd name="T53" fmla="*/ 116 h 160"/>
              <a:gd name="T54" fmla="*/ 106 w 160"/>
              <a:gd name="T55" fmla="*/ 122 h 160"/>
              <a:gd name="T56" fmla="*/ 101 w 160"/>
              <a:gd name="T57" fmla="*/ 127 h 160"/>
              <a:gd name="T58" fmla="*/ 55 w 160"/>
              <a:gd name="T59" fmla="*/ 124 h 160"/>
              <a:gd name="T60" fmla="*/ 57 w 160"/>
              <a:gd name="T61" fmla="*/ 117 h 160"/>
              <a:gd name="T62" fmla="*/ 81 w 160"/>
              <a:gd name="T63" fmla="*/ 0 h 160"/>
              <a:gd name="T64" fmla="*/ 49 w 160"/>
              <a:gd name="T65" fmla="*/ 7 h 160"/>
              <a:gd name="T66" fmla="*/ 24 w 160"/>
              <a:gd name="T67" fmla="*/ 24 h 160"/>
              <a:gd name="T68" fmla="*/ 7 w 160"/>
              <a:gd name="T69" fmla="*/ 50 h 160"/>
              <a:gd name="T70" fmla="*/ 0 w 160"/>
              <a:gd name="T71" fmla="*/ 81 h 160"/>
              <a:gd name="T72" fmla="*/ 7 w 160"/>
              <a:gd name="T73" fmla="*/ 112 h 160"/>
              <a:gd name="T74" fmla="*/ 24 w 160"/>
              <a:gd name="T75" fmla="*/ 137 h 160"/>
              <a:gd name="T76" fmla="*/ 49 w 160"/>
              <a:gd name="T77" fmla="*/ 154 h 160"/>
              <a:gd name="T78" fmla="*/ 81 w 160"/>
              <a:gd name="T79" fmla="*/ 160 h 160"/>
              <a:gd name="T80" fmla="*/ 112 w 160"/>
              <a:gd name="T81" fmla="*/ 154 h 160"/>
              <a:gd name="T82" fmla="*/ 137 w 160"/>
              <a:gd name="T83" fmla="*/ 137 h 160"/>
              <a:gd name="T84" fmla="*/ 154 w 160"/>
              <a:gd name="T85" fmla="*/ 112 h 160"/>
              <a:gd name="T86" fmla="*/ 160 w 160"/>
              <a:gd name="T87" fmla="*/ 81 h 160"/>
              <a:gd name="T88" fmla="*/ 154 w 160"/>
              <a:gd name="T89" fmla="*/ 50 h 160"/>
              <a:gd name="T90" fmla="*/ 137 w 160"/>
              <a:gd name="T91" fmla="*/ 24 h 160"/>
              <a:gd name="T92" fmla="*/ 112 w 160"/>
              <a:gd name="T93" fmla="*/ 7 h 160"/>
              <a:gd name="T94" fmla="*/ 81 w 160"/>
              <a:gd name="T9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59" y="52"/>
                </a:moveTo>
                <a:lnTo>
                  <a:pt x="62" y="54"/>
                </a:lnTo>
                <a:lnTo>
                  <a:pt x="64" y="55"/>
                </a:lnTo>
                <a:lnTo>
                  <a:pt x="66" y="57"/>
                </a:lnTo>
                <a:lnTo>
                  <a:pt x="67" y="59"/>
                </a:lnTo>
                <a:lnTo>
                  <a:pt x="68" y="62"/>
                </a:lnTo>
                <a:lnTo>
                  <a:pt x="69" y="65"/>
                </a:lnTo>
                <a:lnTo>
                  <a:pt x="70" y="67"/>
                </a:lnTo>
                <a:lnTo>
                  <a:pt x="70" y="70"/>
                </a:lnTo>
                <a:lnTo>
                  <a:pt x="70" y="74"/>
                </a:lnTo>
                <a:lnTo>
                  <a:pt x="68" y="78"/>
                </a:lnTo>
                <a:lnTo>
                  <a:pt x="67" y="82"/>
                </a:lnTo>
                <a:lnTo>
                  <a:pt x="64" y="85"/>
                </a:lnTo>
                <a:lnTo>
                  <a:pt x="61" y="87"/>
                </a:lnTo>
                <a:lnTo>
                  <a:pt x="57" y="89"/>
                </a:lnTo>
                <a:lnTo>
                  <a:pt x="54" y="90"/>
                </a:lnTo>
                <a:lnTo>
                  <a:pt x="50" y="91"/>
                </a:lnTo>
                <a:lnTo>
                  <a:pt x="46" y="90"/>
                </a:lnTo>
                <a:lnTo>
                  <a:pt x="41" y="89"/>
                </a:lnTo>
                <a:lnTo>
                  <a:pt x="38" y="87"/>
                </a:lnTo>
                <a:lnTo>
                  <a:pt x="35" y="85"/>
                </a:lnTo>
                <a:lnTo>
                  <a:pt x="33" y="82"/>
                </a:lnTo>
                <a:lnTo>
                  <a:pt x="31" y="78"/>
                </a:lnTo>
                <a:lnTo>
                  <a:pt x="29" y="74"/>
                </a:lnTo>
                <a:lnTo>
                  <a:pt x="29" y="70"/>
                </a:lnTo>
                <a:lnTo>
                  <a:pt x="29" y="67"/>
                </a:lnTo>
                <a:lnTo>
                  <a:pt x="29" y="65"/>
                </a:lnTo>
                <a:lnTo>
                  <a:pt x="31" y="62"/>
                </a:lnTo>
                <a:lnTo>
                  <a:pt x="32" y="59"/>
                </a:lnTo>
                <a:lnTo>
                  <a:pt x="34" y="57"/>
                </a:lnTo>
                <a:lnTo>
                  <a:pt x="35" y="55"/>
                </a:lnTo>
                <a:lnTo>
                  <a:pt x="37" y="54"/>
                </a:lnTo>
                <a:lnTo>
                  <a:pt x="40" y="52"/>
                </a:lnTo>
                <a:lnTo>
                  <a:pt x="39" y="55"/>
                </a:lnTo>
                <a:lnTo>
                  <a:pt x="39" y="57"/>
                </a:lnTo>
                <a:lnTo>
                  <a:pt x="40" y="59"/>
                </a:lnTo>
                <a:lnTo>
                  <a:pt x="41" y="60"/>
                </a:lnTo>
                <a:lnTo>
                  <a:pt x="42" y="62"/>
                </a:lnTo>
                <a:lnTo>
                  <a:pt x="44" y="63"/>
                </a:lnTo>
                <a:lnTo>
                  <a:pt x="46" y="64"/>
                </a:lnTo>
                <a:lnTo>
                  <a:pt x="48" y="65"/>
                </a:lnTo>
                <a:lnTo>
                  <a:pt x="50" y="65"/>
                </a:lnTo>
                <a:lnTo>
                  <a:pt x="52" y="65"/>
                </a:lnTo>
                <a:lnTo>
                  <a:pt x="54" y="64"/>
                </a:lnTo>
                <a:lnTo>
                  <a:pt x="55" y="63"/>
                </a:lnTo>
                <a:lnTo>
                  <a:pt x="57" y="62"/>
                </a:lnTo>
                <a:lnTo>
                  <a:pt x="58" y="60"/>
                </a:lnTo>
                <a:lnTo>
                  <a:pt x="59" y="59"/>
                </a:lnTo>
                <a:lnTo>
                  <a:pt x="59" y="57"/>
                </a:lnTo>
                <a:lnTo>
                  <a:pt x="60" y="55"/>
                </a:lnTo>
                <a:lnTo>
                  <a:pt x="59" y="52"/>
                </a:lnTo>
                <a:lnTo>
                  <a:pt x="59" y="52"/>
                </a:lnTo>
                <a:lnTo>
                  <a:pt x="59" y="52"/>
                </a:lnTo>
                <a:close/>
                <a:moveTo>
                  <a:pt x="121" y="52"/>
                </a:moveTo>
                <a:lnTo>
                  <a:pt x="124" y="54"/>
                </a:lnTo>
                <a:lnTo>
                  <a:pt x="126" y="55"/>
                </a:lnTo>
                <a:lnTo>
                  <a:pt x="127" y="57"/>
                </a:lnTo>
                <a:lnTo>
                  <a:pt x="129" y="59"/>
                </a:lnTo>
                <a:lnTo>
                  <a:pt x="130" y="62"/>
                </a:lnTo>
                <a:lnTo>
                  <a:pt x="131" y="65"/>
                </a:lnTo>
                <a:lnTo>
                  <a:pt x="132" y="67"/>
                </a:lnTo>
                <a:lnTo>
                  <a:pt x="132" y="70"/>
                </a:lnTo>
                <a:lnTo>
                  <a:pt x="131" y="74"/>
                </a:lnTo>
                <a:lnTo>
                  <a:pt x="130" y="78"/>
                </a:lnTo>
                <a:lnTo>
                  <a:pt x="128" y="82"/>
                </a:lnTo>
                <a:lnTo>
                  <a:pt x="126" y="85"/>
                </a:lnTo>
                <a:lnTo>
                  <a:pt x="123" y="87"/>
                </a:lnTo>
                <a:lnTo>
                  <a:pt x="120" y="89"/>
                </a:lnTo>
                <a:lnTo>
                  <a:pt x="115" y="90"/>
                </a:lnTo>
                <a:lnTo>
                  <a:pt x="111" y="91"/>
                </a:lnTo>
                <a:lnTo>
                  <a:pt x="107" y="90"/>
                </a:lnTo>
                <a:lnTo>
                  <a:pt x="103" y="89"/>
                </a:lnTo>
                <a:lnTo>
                  <a:pt x="100" y="87"/>
                </a:lnTo>
                <a:lnTo>
                  <a:pt x="97" y="85"/>
                </a:lnTo>
                <a:lnTo>
                  <a:pt x="94" y="82"/>
                </a:lnTo>
                <a:lnTo>
                  <a:pt x="93" y="78"/>
                </a:lnTo>
                <a:lnTo>
                  <a:pt x="91" y="74"/>
                </a:lnTo>
                <a:lnTo>
                  <a:pt x="91" y="70"/>
                </a:lnTo>
                <a:lnTo>
                  <a:pt x="91" y="67"/>
                </a:lnTo>
                <a:lnTo>
                  <a:pt x="92" y="65"/>
                </a:lnTo>
                <a:lnTo>
                  <a:pt x="93" y="62"/>
                </a:lnTo>
                <a:lnTo>
                  <a:pt x="94" y="59"/>
                </a:lnTo>
                <a:lnTo>
                  <a:pt x="95" y="57"/>
                </a:lnTo>
                <a:lnTo>
                  <a:pt x="97" y="55"/>
                </a:lnTo>
                <a:lnTo>
                  <a:pt x="99" y="54"/>
                </a:lnTo>
                <a:lnTo>
                  <a:pt x="101" y="52"/>
                </a:lnTo>
                <a:lnTo>
                  <a:pt x="101" y="52"/>
                </a:lnTo>
                <a:lnTo>
                  <a:pt x="101" y="55"/>
                </a:lnTo>
                <a:lnTo>
                  <a:pt x="101" y="57"/>
                </a:lnTo>
                <a:lnTo>
                  <a:pt x="102" y="59"/>
                </a:lnTo>
                <a:lnTo>
                  <a:pt x="103" y="60"/>
                </a:lnTo>
                <a:lnTo>
                  <a:pt x="104" y="62"/>
                </a:lnTo>
                <a:lnTo>
                  <a:pt x="106" y="63"/>
                </a:lnTo>
                <a:lnTo>
                  <a:pt x="107" y="64"/>
                </a:lnTo>
                <a:lnTo>
                  <a:pt x="109" y="65"/>
                </a:lnTo>
                <a:lnTo>
                  <a:pt x="111" y="65"/>
                </a:lnTo>
                <a:lnTo>
                  <a:pt x="113" y="65"/>
                </a:lnTo>
                <a:lnTo>
                  <a:pt x="115" y="64"/>
                </a:lnTo>
                <a:lnTo>
                  <a:pt x="117" y="63"/>
                </a:lnTo>
                <a:lnTo>
                  <a:pt x="118" y="62"/>
                </a:lnTo>
                <a:lnTo>
                  <a:pt x="120" y="60"/>
                </a:lnTo>
                <a:lnTo>
                  <a:pt x="121" y="59"/>
                </a:lnTo>
                <a:lnTo>
                  <a:pt x="122" y="57"/>
                </a:lnTo>
                <a:lnTo>
                  <a:pt x="122" y="55"/>
                </a:lnTo>
                <a:lnTo>
                  <a:pt x="121" y="52"/>
                </a:lnTo>
                <a:lnTo>
                  <a:pt x="121" y="52"/>
                </a:lnTo>
                <a:lnTo>
                  <a:pt x="121" y="52"/>
                </a:lnTo>
                <a:close/>
                <a:moveTo>
                  <a:pt x="101" y="116"/>
                </a:moveTo>
                <a:lnTo>
                  <a:pt x="103" y="117"/>
                </a:lnTo>
                <a:lnTo>
                  <a:pt x="105" y="118"/>
                </a:lnTo>
                <a:lnTo>
                  <a:pt x="106" y="119"/>
                </a:lnTo>
                <a:lnTo>
                  <a:pt x="106" y="122"/>
                </a:lnTo>
                <a:lnTo>
                  <a:pt x="106" y="124"/>
                </a:lnTo>
                <a:lnTo>
                  <a:pt x="105" y="125"/>
                </a:lnTo>
                <a:lnTo>
                  <a:pt x="103" y="126"/>
                </a:lnTo>
                <a:lnTo>
                  <a:pt x="101" y="127"/>
                </a:lnTo>
                <a:lnTo>
                  <a:pt x="60" y="127"/>
                </a:lnTo>
                <a:lnTo>
                  <a:pt x="57" y="126"/>
                </a:lnTo>
                <a:lnTo>
                  <a:pt x="56" y="125"/>
                </a:lnTo>
                <a:lnTo>
                  <a:pt x="55" y="124"/>
                </a:lnTo>
                <a:lnTo>
                  <a:pt x="55" y="122"/>
                </a:lnTo>
                <a:lnTo>
                  <a:pt x="55" y="119"/>
                </a:lnTo>
                <a:lnTo>
                  <a:pt x="56" y="118"/>
                </a:lnTo>
                <a:lnTo>
                  <a:pt x="57" y="117"/>
                </a:lnTo>
                <a:lnTo>
                  <a:pt x="60" y="116"/>
                </a:lnTo>
                <a:lnTo>
                  <a:pt x="101" y="116"/>
                </a:lnTo>
                <a:lnTo>
                  <a:pt x="101" y="116"/>
                </a:lnTo>
                <a:close/>
                <a:moveTo>
                  <a:pt x="81" y="0"/>
                </a:moveTo>
                <a:lnTo>
                  <a:pt x="72" y="1"/>
                </a:lnTo>
                <a:lnTo>
                  <a:pt x="64" y="2"/>
                </a:lnTo>
                <a:lnTo>
                  <a:pt x="57" y="4"/>
                </a:lnTo>
                <a:lnTo>
                  <a:pt x="49" y="7"/>
                </a:lnTo>
                <a:lnTo>
                  <a:pt x="42" y="10"/>
                </a:lnTo>
                <a:lnTo>
                  <a:pt x="36" y="14"/>
                </a:lnTo>
                <a:lnTo>
                  <a:pt x="29" y="19"/>
                </a:lnTo>
                <a:lnTo>
                  <a:pt x="24" y="24"/>
                </a:lnTo>
                <a:lnTo>
                  <a:pt x="19" y="30"/>
                </a:lnTo>
                <a:lnTo>
                  <a:pt x="14" y="36"/>
                </a:lnTo>
                <a:lnTo>
                  <a:pt x="10" y="42"/>
                </a:lnTo>
                <a:lnTo>
                  <a:pt x="7" y="50"/>
                </a:lnTo>
                <a:lnTo>
                  <a:pt x="4" y="57"/>
                </a:lnTo>
                <a:lnTo>
                  <a:pt x="2" y="65"/>
                </a:lnTo>
                <a:lnTo>
                  <a:pt x="1" y="72"/>
                </a:lnTo>
                <a:lnTo>
                  <a:pt x="0" y="81"/>
                </a:lnTo>
                <a:lnTo>
                  <a:pt x="1" y="89"/>
                </a:lnTo>
                <a:lnTo>
                  <a:pt x="2" y="97"/>
                </a:lnTo>
                <a:lnTo>
                  <a:pt x="4" y="104"/>
                </a:lnTo>
                <a:lnTo>
                  <a:pt x="7" y="112"/>
                </a:lnTo>
                <a:lnTo>
                  <a:pt x="10" y="118"/>
                </a:lnTo>
                <a:lnTo>
                  <a:pt x="14" y="125"/>
                </a:lnTo>
                <a:lnTo>
                  <a:pt x="19" y="131"/>
                </a:lnTo>
                <a:lnTo>
                  <a:pt x="24" y="137"/>
                </a:lnTo>
                <a:lnTo>
                  <a:pt x="29" y="142"/>
                </a:lnTo>
                <a:lnTo>
                  <a:pt x="36" y="147"/>
                </a:lnTo>
                <a:lnTo>
                  <a:pt x="42" y="151"/>
                </a:lnTo>
                <a:lnTo>
                  <a:pt x="49" y="154"/>
                </a:lnTo>
                <a:lnTo>
                  <a:pt x="57" y="157"/>
                </a:lnTo>
                <a:lnTo>
                  <a:pt x="64" y="159"/>
                </a:lnTo>
                <a:lnTo>
                  <a:pt x="72" y="160"/>
                </a:lnTo>
                <a:lnTo>
                  <a:pt x="81" y="160"/>
                </a:lnTo>
                <a:lnTo>
                  <a:pt x="88" y="160"/>
                </a:lnTo>
                <a:lnTo>
                  <a:pt x="97" y="159"/>
                </a:lnTo>
                <a:lnTo>
                  <a:pt x="104" y="157"/>
                </a:lnTo>
                <a:lnTo>
                  <a:pt x="112" y="154"/>
                </a:lnTo>
                <a:lnTo>
                  <a:pt x="118" y="151"/>
                </a:lnTo>
                <a:lnTo>
                  <a:pt x="125" y="147"/>
                </a:lnTo>
                <a:lnTo>
                  <a:pt x="131" y="142"/>
                </a:lnTo>
                <a:lnTo>
                  <a:pt x="137" y="137"/>
                </a:lnTo>
                <a:lnTo>
                  <a:pt x="142" y="131"/>
                </a:lnTo>
                <a:lnTo>
                  <a:pt x="147" y="125"/>
                </a:lnTo>
                <a:lnTo>
                  <a:pt x="151" y="118"/>
                </a:lnTo>
                <a:lnTo>
                  <a:pt x="154" y="112"/>
                </a:lnTo>
                <a:lnTo>
                  <a:pt x="157" y="104"/>
                </a:lnTo>
                <a:lnTo>
                  <a:pt x="159" y="97"/>
                </a:lnTo>
                <a:lnTo>
                  <a:pt x="160" y="89"/>
                </a:lnTo>
                <a:lnTo>
                  <a:pt x="160" y="81"/>
                </a:lnTo>
                <a:lnTo>
                  <a:pt x="160" y="72"/>
                </a:lnTo>
                <a:lnTo>
                  <a:pt x="159" y="65"/>
                </a:lnTo>
                <a:lnTo>
                  <a:pt x="157" y="57"/>
                </a:lnTo>
                <a:lnTo>
                  <a:pt x="154" y="50"/>
                </a:lnTo>
                <a:lnTo>
                  <a:pt x="151" y="42"/>
                </a:lnTo>
                <a:lnTo>
                  <a:pt x="147" y="36"/>
                </a:lnTo>
                <a:lnTo>
                  <a:pt x="142" y="30"/>
                </a:lnTo>
                <a:lnTo>
                  <a:pt x="137" y="24"/>
                </a:lnTo>
                <a:lnTo>
                  <a:pt x="131" y="19"/>
                </a:lnTo>
                <a:lnTo>
                  <a:pt x="125" y="14"/>
                </a:lnTo>
                <a:lnTo>
                  <a:pt x="118" y="10"/>
                </a:lnTo>
                <a:lnTo>
                  <a:pt x="112" y="7"/>
                </a:lnTo>
                <a:lnTo>
                  <a:pt x="104" y="4"/>
                </a:lnTo>
                <a:lnTo>
                  <a:pt x="97" y="2"/>
                </a:lnTo>
                <a:lnTo>
                  <a:pt x="88" y="1"/>
                </a:lnTo>
                <a:lnTo>
                  <a:pt x="81" y="0"/>
                </a:lnTo>
                <a:lnTo>
                  <a:pt x="81" y="0"/>
                </a:lnTo>
                <a:lnTo>
                  <a:pt x="8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C07AD8C6-FFD3-C0E0-3DF1-37679594BF37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4125913"/>
            <a:ext cx="254000" cy="254000"/>
          </a:xfrm>
          <a:custGeom>
            <a:avLst/>
            <a:gdLst>
              <a:gd name="T0" fmla="*/ 130 w 160"/>
              <a:gd name="T1" fmla="*/ 1 h 160"/>
              <a:gd name="T2" fmla="*/ 125 w 160"/>
              <a:gd name="T3" fmla="*/ 2 h 160"/>
              <a:gd name="T4" fmla="*/ 120 w 160"/>
              <a:gd name="T5" fmla="*/ 5 h 160"/>
              <a:gd name="T6" fmla="*/ 116 w 160"/>
              <a:gd name="T7" fmla="*/ 9 h 160"/>
              <a:gd name="T8" fmla="*/ 89 w 160"/>
              <a:gd name="T9" fmla="*/ 102 h 160"/>
              <a:gd name="T10" fmla="*/ 154 w 160"/>
              <a:gd name="T11" fmla="*/ 42 h 160"/>
              <a:gd name="T12" fmla="*/ 157 w 160"/>
              <a:gd name="T13" fmla="*/ 38 h 160"/>
              <a:gd name="T14" fmla="*/ 159 w 160"/>
              <a:gd name="T15" fmla="*/ 33 h 160"/>
              <a:gd name="T16" fmla="*/ 160 w 160"/>
              <a:gd name="T17" fmla="*/ 26 h 160"/>
              <a:gd name="T18" fmla="*/ 158 w 160"/>
              <a:gd name="T19" fmla="*/ 16 h 160"/>
              <a:gd name="T20" fmla="*/ 152 w 160"/>
              <a:gd name="T21" fmla="*/ 8 h 160"/>
              <a:gd name="T22" fmla="*/ 144 w 160"/>
              <a:gd name="T23" fmla="*/ 3 h 160"/>
              <a:gd name="T24" fmla="*/ 135 w 160"/>
              <a:gd name="T25" fmla="*/ 0 h 160"/>
              <a:gd name="T26" fmla="*/ 135 w 160"/>
              <a:gd name="T27" fmla="*/ 0 h 160"/>
              <a:gd name="T28" fmla="*/ 25 w 160"/>
              <a:gd name="T29" fmla="*/ 88 h 160"/>
              <a:gd name="T30" fmla="*/ 22 w 160"/>
              <a:gd name="T31" fmla="*/ 91 h 160"/>
              <a:gd name="T32" fmla="*/ 19 w 160"/>
              <a:gd name="T33" fmla="*/ 95 h 160"/>
              <a:gd name="T34" fmla="*/ 2 w 160"/>
              <a:gd name="T35" fmla="*/ 152 h 160"/>
              <a:gd name="T36" fmla="*/ 31 w 160"/>
              <a:gd name="T37" fmla="*/ 120 h 160"/>
              <a:gd name="T38" fmla="*/ 31 w 160"/>
              <a:gd name="T39" fmla="*/ 116 h 160"/>
              <a:gd name="T40" fmla="*/ 34 w 160"/>
              <a:gd name="T41" fmla="*/ 113 h 160"/>
              <a:gd name="T42" fmla="*/ 37 w 160"/>
              <a:gd name="T43" fmla="*/ 111 h 160"/>
              <a:gd name="T44" fmla="*/ 41 w 160"/>
              <a:gd name="T45" fmla="*/ 110 h 160"/>
              <a:gd name="T46" fmla="*/ 45 w 160"/>
              <a:gd name="T47" fmla="*/ 111 h 160"/>
              <a:gd name="T48" fmla="*/ 48 w 160"/>
              <a:gd name="T49" fmla="*/ 113 h 160"/>
              <a:gd name="T50" fmla="*/ 50 w 160"/>
              <a:gd name="T51" fmla="*/ 116 h 160"/>
              <a:gd name="T52" fmla="*/ 51 w 160"/>
              <a:gd name="T53" fmla="*/ 120 h 160"/>
              <a:gd name="T54" fmla="*/ 50 w 160"/>
              <a:gd name="T55" fmla="*/ 124 h 160"/>
              <a:gd name="T56" fmla="*/ 48 w 160"/>
              <a:gd name="T57" fmla="*/ 127 h 160"/>
              <a:gd name="T58" fmla="*/ 45 w 160"/>
              <a:gd name="T59" fmla="*/ 129 h 160"/>
              <a:gd name="T60" fmla="*/ 41 w 160"/>
              <a:gd name="T61" fmla="*/ 130 h 160"/>
              <a:gd name="T62" fmla="*/ 9 w 160"/>
              <a:gd name="T63" fmla="*/ 159 h 160"/>
              <a:gd name="T64" fmla="*/ 66 w 160"/>
              <a:gd name="T65" fmla="*/ 142 h 160"/>
              <a:gd name="T66" fmla="*/ 70 w 160"/>
              <a:gd name="T67" fmla="*/ 139 h 160"/>
              <a:gd name="T68" fmla="*/ 72 w 160"/>
              <a:gd name="T69" fmla="*/ 135 h 160"/>
              <a:gd name="T70" fmla="*/ 52 w 160"/>
              <a:gd name="T71" fmla="*/ 78 h 160"/>
              <a:gd name="T72" fmla="*/ 52 w 160"/>
              <a:gd name="T73" fmla="*/ 7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60">
                <a:moveTo>
                  <a:pt x="135" y="0"/>
                </a:moveTo>
                <a:lnTo>
                  <a:pt x="130" y="1"/>
                </a:lnTo>
                <a:lnTo>
                  <a:pt x="127" y="1"/>
                </a:lnTo>
                <a:lnTo>
                  <a:pt x="125" y="2"/>
                </a:lnTo>
                <a:lnTo>
                  <a:pt x="123" y="3"/>
                </a:lnTo>
                <a:lnTo>
                  <a:pt x="120" y="5"/>
                </a:lnTo>
                <a:lnTo>
                  <a:pt x="118" y="7"/>
                </a:lnTo>
                <a:lnTo>
                  <a:pt x="116" y="9"/>
                </a:lnTo>
                <a:lnTo>
                  <a:pt x="59" y="71"/>
                </a:lnTo>
                <a:lnTo>
                  <a:pt x="89" y="102"/>
                </a:lnTo>
                <a:lnTo>
                  <a:pt x="151" y="45"/>
                </a:lnTo>
                <a:lnTo>
                  <a:pt x="154" y="42"/>
                </a:lnTo>
                <a:lnTo>
                  <a:pt x="156" y="40"/>
                </a:lnTo>
                <a:lnTo>
                  <a:pt x="157" y="38"/>
                </a:lnTo>
                <a:lnTo>
                  <a:pt x="158" y="35"/>
                </a:lnTo>
                <a:lnTo>
                  <a:pt x="159" y="33"/>
                </a:lnTo>
                <a:lnTo>
                  <a:pt x="160" y="30"/>
                </a:lnTo>
                <a:lnTo>
                  <a:pt x="160" y="26"/>
                </a:lnTo>
                <a:lnTo>
                  <a:pt x="159" y="21"/>
                </a:lnTo>
                <a:lnTo>
                  <a:pt x="158" y="16"/>
                </a:lnTo>
                <a:lnTo>
                  <a:pt x="155" y="12"/>
                </a:lnTo>
                <a:lnTo>
                  <a:pt x="152" y="8"/>
                </a:lnTo>
                <a:lnTo>
                  <a:pt x="148" y="5"/>
                </a:lnTo>
                <a:lnTo>
                  <a:pt x="144" y="3"/>
                </a:lnTo>
                <a:lnTo>
                  <a:pt x="140" y="1"/>
                </a:lnTo>
                <a:lnTo>
                  <a:pt x="135" y="0"/>
                </a:lnTo>
                <a:lnTo>
                  <a:pt x="135" y="0"/>
                </a:lnTo>
                <a:lnTo>
                  <a:pt x="135" y="0"/>
                </a:lnTo>
                <a:close/>
                <a:moveTo>
                  <a:pt x="52" y="78"/>
                </a:moveTo>
                <a:lnTo>
                  <a:pt x="25" y="88"/>
                </a:lnTo>
                <a:lnTo>
                  <a:pt x="23" y="89"/>
                </a:lnTo>
                <a:lnTo>
                  <a:pt x="22" y="91"/>
                </a:lnTo>
                <a:lnTo>
                  <a:pt x="20" y="93"/>
                </a:lnTo>
                <a:lnTo>
                  <a:pt x="19" y="95"/>
                </a:lnTo>
                <a:lnTo>
                  <a:pt x="0" y="150"/>
                </a:lnTo>
                <a:lnTo>
                  <a:pt x="2" y="152"/>
                </a:lnTo>
                <a:lnTo>
                  <a:pt x="31" y="122"/>
                </a:lnTo>
                <a:lnTo>
                  <a:pt x="31" y="120"/>
                </a:lnTo>
                <a:lnTo>
                  <a:pt x="31" y="118"/>
                </a:lnTo>
                <a:lnTo>
                  <a:pt x="31" y="116"/>
                </a:lnTo>
                <a:lnTo>
                  <a:pt x="32" y="114"/>
                </a:lnTo>
                <a:lnTo>
                  <a:pt x="34" y="113"/>
                </a:lnTo>
                <a:lnTo>
                  <a:pt x="35" y="112"/>
                </a:lnTo>
                <a:lnTo>
                  <a:pt x="37" y="111"/>
                </a:lnTo>
                <a:lnTo>
                  <a:pt x="39" y="110"/>
                </a:lnTo>
                <a:lnTo>
                  <a:pt x="41" y="110"/>
                </a:lnTo>
                <a:lnTo>
                  <a:pt x="43" y="110"/>
                </a:lnTo>
                <a:lnTo>
                  <a:pt x="45" y="111"/>
                </a:lnTo>
                <a:lnTo>
                  <a:pt x="46" y="112"/>
                </a:lnTo>
                <a:lnTo>
                  <a:pt x="48" y="113"/>
                </a:lnTo>
                <a:lnTo>
                  <a:pt x="49" y="114"/>
                </a:lnTo>
                <a:lnTo>
                  <a:pt x="50" y="116"/>
                </a:lnTo>
                <a:lnTo>
                  <a:pt x="50" y="118"/>
                </a:lnTo>
                <a:lnTo>
                  <a:pt x="51" y="120"/>
                </a:lnTo>
                <a:lnTo>
                  <a:pt x="50" y="122"/>
                </a:lnTo>
                <a:lnTo>
                  <a:pt x="50" y="124"/>
                </a:lnTo>
                <a:lnTo>
                  <a:pt x="49" y="125"/>
                </a:lnTo>
                <a:lnTo>
                  <a:pt x="48" y="127"/>
                </a:lnTo>
                <a:lnTo>
                  <a:pt x="46" y="128"/>
                </a:lnTo>
                <a:lnTo>
                  <a:pt x="45" y="129"/>
                </a:lnTo>
                <a:lnTo>
                  <a:pt x="43" y="130"/>
                </a:lnTo>
                <a:lnTo>
                  <a:pt x="41" y="130"/>
                </a:lnTo>
                <a:lnTo>
                  <a:pt x="38" y="129"/>
                </a:lnTo>
                <a:lnTo>
                  <a:pt x="9" y="159"/>
                </a:lnTo>
                <a:lnTo>
                  <a:pt x="10" y="160"/>
                </a:lnTo>
                <a:lnTo>
                  <a:pt x="66" y="142"/>
                </a:lnTo>
                <a:lnTo>
                  <a:pt x="68" y="141"/>
                </a:lnTo>
                <a:lnTo>
                  <a:pt x="70" y="139"/>
                </a:lnTo>
                <a:lnTo>
                  <a:pt x="71" y="137"/>
                </a:lnTo>
                <a:lnTo>
                  <a:pt x="72" y="135"/>
                </a:lnTo>
                <a:lnTo>
                  <a:pt x="82" y="109"/>
                </a:lnTo>
                <a:lnTo>
                  <a:pt x="52" y="78"/>
                </a:lnTo>
                <a:lnTo>
                  <a:pt x="52" y="78"/>
                </a:lnTo>
                <a:lnTo>
                  <a:pt x="52" y="7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A6450162-0DFD-7C2B-69EA-0C556994CE28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4184650"/>
            <a:ext cx="254000" cy="125413"/>
          </a:xfrm>
          <a:custGeom>
            <a:avLst/>
            <a:gdLst>
              <a:gd name="T0" fmla="*/ 72 w 160"/>
              <a:gd name="T1" fmla="*/ 23 h 79"/>
              <a:gd name="T2" fmla="*/ 74 w 160"/>
              <a:gd name="T3" fmla="*/ 28 h 79"/>
              <a:gd name="T4" fmla="*/ 72 w 160"/>
              <a:gd name="T5" fmla="*/ 32 h 79"/>
              <a:gd name="T6" fmla="*/ 68 w 160"/>
              <a:gd name="T7" fmla="*/ 34 h 79"/>
              <a:gd name="T8" fmla="*/ 63 w 160"/>
              <a:gd name="T9" fmla="*/ 32 h 79"/>
              <a:gd name="T10" fmla="*/ 62 w 160"/>
              <a:gd name="T11" fmla="*/ 28 h 79"/>
              <a:gd name="T12" fmla="*/ 63 w 160"/>
              <a:gd name="T13" fmla="*/ 23 h 79"/>
              <a:gd name="T14" fmla="*/ 69 w 160"/>
              <a:gd name="T15" fmla="*/ 22 h 79"/>
              <a:gd name="T16" fmla="*/ 94 w 160"/>
              <a:gd name="T17" fmla="*/ 22 h 79"/>
              <a:gd name="T18" fmla="*/ 97 w 160"/>
              <a:gd name="T19" fmla="*/ 27 h 79"/>
              <a:gd name="T20" fmla="*/ 97 w 160"/>
              <a:gd name="T21" fmla="*/ 30 h 79"/>
              <a:gd name="T22" fmla="*/ 93 w 160"/>
              <a:gd name="T23" fmla="*/ 33 h 79"/>
              <a:gd name="T24" fmla="*/ 89 w 160"/>
              <a:gd name="T25" fmla="*/ 33 h 79"/>
              <a:gd name="T26" fmla="*/ 86 w 160"/>
              <a:gd name="T27" fmla="*/ 29 h 79"/>
              <a:gd name="T28" fmla="*/ 86 w 160"/>
              <a:gd name="T29" fmla="*/ 25 h 79"/>
              <a:gd name="T30" fmla="*/ 90 w 160"/>
              <a:gd name="T31" fmla="*/ 22 h 79"/>
              <a:gd name="T32" fmla="*/ 69 w 160"/>
              <a:gd name="T33" fmla="*/ 46 h 79"/>
              <a:gd name="T34" fmla="*/ 73 w 160"/>
              <a:gd name="T35" fmla="*/ 49 h 79"/>
              <a:gd name="T36" fmla="*/ 73 w 160"/>
              <a:gd name="T37" fmla="*/ 52 h 79"/>
              <a:gd name="T38" fmla="*/ 70 w 160"/>
              <a:gd name="T39" fmla="*/ 57 h 79"/>
              <a:gd name="T40" fmla="*/ 65 w 160"/>
              <a:gd name="T41" fmla="*/ 57 h 79"/>
              <a:gd name="T42" fmla="*/ 62 w 160"/>
              <a:gd name="T43" fmla="*/ 52 h 79"/>
              <a:gd name="T44" fmla="*/ 62 w 160"/>
              <a:gd name="T45" fmla="*/ 49 h 79"/>
              <a:gd name="T46" fmla="*/ 67 w 160"/>
              <a:gd name="T47" fmla="*/ 46 h 79"/>
              <a:gd name="T48" fmla="*/ 93 w 160"/>
              <a:gd name="T49" fmla="*/ 46 h 79"/>
              <a:gd name="T50" fmla="*/ 97 w 160"/>
              <a:gd name="T51" fmla="*/ 49 h 79"/>
              <a:gd name="T52" fmla="*/ 97 w 160"/>
              <a:gd name="T53" fmla="*/ 52 h 79"/>
              <a:gd name="T54" fmla="*/ 94 w 160"/>
              <a:gd name="T55" fmla="*/ 57 h 79"/>
              <a:gd name="T56" fmla="*/ 89 w 160"/>
              <a:gd name="T57" fmla="*/ 57 h 79"/>
              <a:gd name="T58" fmla="*/ 86 w 160"/>
              <a:gd name="T59" fmla="*/ 52 h 79"/>
              <a:gd name="T60" fmla="*/ 86 w 160"/>
              <a:gd name="T61" fmla="*/ 49 h 79"/>
              <a:gd name="T62" fmla="*/ 90 w 160"/>
              <a:gd name="T63" fmla="*/ 46 h 79"/>
              <a:gd name="T64" fmla="*/ 16 w 160"/>
              <a:gd name="T65" fmla="*/ 0 h 79"/>
              <a:gd name="T66" fmla="*/ 7 w 160"/>
              <a:gd name="T67" fmla="*/ 3 h 79"/>
              <a:gd name="T68" fmla="*/ 1 w 160"/>
              <a:gd name="T69" fmla="*/ 9 h 79"/>
              <a:gd name="T70" fmla="*/ 0 w 160"/>
              <a:gd name="T71" fmla="*/ 63 h 79"/>
              <a:gd name="T72" fmla="*/ 2 w 160"/>
              <a:gd name="T73" fmla="*/ 72 h 79"/>
              <a:gd name="T74" fmla="*/ 10 w 160"/>
              <a:gd name="T75" fmla="*/ 78 h 79"/>
              <a:gd name="T76" fmla="*/ 40 w 160"/>
              <a:gd name="T77" fmla="*/ 79 h 79"/>
              <a:gd name="T78" fmla="*/ 16 w 160"/>
              <a:gd name="T79" fmla="*/ 0 h 79"/>
              <a:gd name="T80" fmla="*/ 111 w 160"/>
              <a:gd name="T81" fmla="*/ 79 h 79"/>
              <a:gd name="T82" fmla="*/ 48 w 160"/>
              <a:gd name="T83" fmla="*/ 0 h 79"/>
              <a:gd name="T84" fmla="*/ 144 w 160"/>
              <a:gd name="T85" fmla="*/ 79 h 79"/>
              <a:gd name="T86" fmla="*/ 152 w 160"/>
              <a:gd name="T87" fmla="*/ 76 h 79"/>
              <a:gd name="T88" fmla="*/ 158 w 160"/>
              <a:gd name="T89" fmla="*/ 69 h 79"/>
              <a:gd name="T90" fmla="*/ 160 w 160"/>
              <a:gd name="T91" fmla="*/ 16 h 79"/>
              <a:gd name="T92" fmla="*/ 157 w 160"/>
              <a:gd name="T93" fmla="*/ 7 h 79"/>
              <a:gd name="T94" fmla="*/ 150 w 160"/>
              <a:gd name="T95" fmla="*/ 1 h 79"/>
              <a:gd name="T96" fmla="*/ 119 w 160"/>
              <a:gd name="T97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79">
                <a:moveTo>
                  <a:pt x="69" y="22"/>
                </a:moveTo>
                <a:lnTo>
                  <a:pt x="70" y="22"/>
                </a:lnTo>
                <a:lnTo>
                  <a:pt x="72" y="23"/>
                </a:lnTo>
                <a:lnTo>
                  <a:pt x="73" y="25"/>
                </a:lnTo>
                <a:lnTo>
                  <a:pt x="73" y="27"/>
                </a:lnTo>
                <a:lnTo>
                  <a:pt x="74" y="28"/>
                </a:lnTo>
                <a:lnTo>
                  <a:pt x="73" y="29"/>
                </a:lnTo>
                <a:lnTo>
                  <a:pt x="73" y="30"/>
                </a:lnTo>
                <a:lnTo>
                  <a:pt x="72" y="32"/>
                </a:lnTo>
                <a:lnTo>
                  <a:pt x="70" y="33"/>
                </a:lnTo>
                <a:lnTo>
                  <a:pt x="69" y="33"/>
                </a:lnTo>
                <a:lnTo>
                  <a:pt x="68" y="34"/>
                </a:lnTo>
                <a:lnTo>
                  <a:pt x="67" y="33"/>
                </a:lnTo>
                <a:lnTo>
                  <a:pt x="65" y="33"/>
                </a:lnTo>
                <a:lnTo>
                  <a:pt x="63" y="32"/>
                </a:lnTo>
                <a:lnTo>
                  <a:pt x="62" y="30"/>
                </a:lnTo>
                <a:lnTo>
                  <a:pt x="62" y="29"/>
                </a:lnTo>
                <a:lnTo>
                  <a:pt x="62" y="28"/>
                </a:lnTo>
                <a:lnTo>
                  <a:pt x="62" y="27"/>
                </a:lnTo>
                <a:lnTo>
                  <a:pt x="62" y="25"/>
                </a:lnTo>
                <a:lnTo>
                  <a:pt x="63" y="23"/>
                </a:lnTo>
                <a:lnTo>
                  <a:pt x="65" y="22"/>
                </a:lnTo>
                <a:lnTo>
                  <a:pt x="67" y="22"/>
                </a:lnTo>
                <a:lnTo>
                  <a:pt x="69" y="22"/>
                </a:lnTo>
                <a:lnTo>
                  <a:pt x="69" y="22"/>
                </a:lnTo>
                <a:close/>
                <a:moveTo>
                  <a:pt x="93" y="22"/>
                </a:moveTo>
                <a:lnTo>
                  <a:pt x="94" y="22"/>
                </a:lnTo>
                <a:lnTo>
                  <a:pt x="96" y="23"/>
                </a:lnTo>
                <a:lnTo>
                  <a:pt x="97" y="25"/>
                </a:lnTo>
                <a:lnTo>
                  <a:pt x="97" y="27"/>
                </a:lnTo>
                <a:lnTo>
                  <a:pt x="97" y="28"/>
                </a:lnTo>
                <a:lnTo>
                  <a:pt x="97" y="29"/>
                </a:lnTo>
                <a:lnTo>
                  <a:pt x="97" y="30"/>
                </a:lnTo>
                <a:lnTo>
                  <a:pt x="96" y="32"/>
                </a:lnTo>
                <a:lnTo>
                  <a:pt x="94" y="33"/>
                </a:lnTo>
                <a:lnTo>
                  <a:pt x="93" y="33"/>
                </a:lnTo>
                <a:lnTo>
                  <a:pt x="91" y="34"/>
                </a:lnTo>
                <a:lnTo>
                  <a:pt x="90" y="33"/>
                </a:lnTo>
                <a:lnTo>
                  <a:pt x="89" y="33"/>
                </a:lnTo>
                <a:lnTo>
                  <a:pt x="87" y="32"/>
                </a:lnTo>
                <a:lnTo>
                  <a:pt x="86" y="30"/>
                </a:lnTo>
                <a:lnTo>
                  <a:pt x="86" y="29"/>
                </a:lnTo>
                <a:lnTo>
                  <a:pt x="85" y="28"/>
                </a:lnTo>
                <a:lnTo>
                  <a:pt x="86" y="27"/>
                </a:lnTo>
                <a:lnTo>
                  <a:pt x="86" y="25"/>
                </a:lnTo>
                <a:lnTo>
                  <a:pt x="87" y="23"/>
                </a:lnTo>
                <a:lnTo>
                  <a:pt x="89" y="22"/>
                </a:lnTo>
                <a:lnTo>
                  <a:pt x="90" y="22"/>
                </a:lnTo>
                <a:lnTo>
                  <a:pt x="93" y="22"/>
                </a:lnTo>
                <a:lnTo>
                  <a:pt x="93" y="22"/>
                </a:lnTo>
                <a:close/>
                <a:moveTo>
                  <a:pt x="69" y="46"/>
                </a:moveTo>
                <a:lnTo>
                  <a:pt x="70" y="46"/>
                </a:lnTo>
                <a:lnTo>
                  <a:pt x="72" y="47"/>
                </a:lnTo>
                <a:lnTo>
                  <a:pt x="73" y="49"/>
                </a:lnTo>
                <a:lnTo>
                  <a:pt x="73" y="50"/>
                </a:lnTo>
                <a:lnTo>
                  <a:pt x="74" y="51"/>
                </a:lnTo>
                <a:lnTo>
                  <a:pt x="73" y="52"/>
                </a:lnTo>
                <a:lnTo>
                  <a:pt x="73" y="53"/>
                </a:lnTo>
                <a:lnTo>
                  <a:pt x="72" y="55"/>
                </a:lnTo>
                <a:lnTo>
                  <a:pt x="70" y="57"/>
                </a:lnTo>
                <a:lnTo>
                  <a:pt x="69" y="57"/>
                </a:lnTo>
                <a:lnTo>
                  <a:pt x="67" y="57"/>
                </a:lnTo>
                <a:lnTo>
                  <a:pt x="65" y="57"/>
                </a:lnTo>
                <a:lnTo>
                  <a:pt x="63" y="55"/>
                </a:lnTo>
                <a:lnTo>
                  <a:pt x="62" y="53"/>
                </a:lnTo>
                <a:lnTo>
                  <a:pt x="62" y="52"/>
                </a:lnTo>
                <a:lnTo>
                  <a:pt x="62" y="51"/>
                </a:lnTo>
                <a:lnTo>
                  <a:pt x="62" y="50"/>
                </a:lnTo>
                <a:lnTo>
                  <a:pt x="62" y="49"/>
                </a:lnTo>
                <a:lnTo>
                  <a:pt x="63" y="47"/>
                </a:lnTo>
                <a:lnTo>
                  <a:pt x="65" y="46"/>
                </a:lnTo>
                <a:lnTo>
                  <a:pt x="67" y="46"/>
                </a:lnTo>
                <a:lnTo>
                  <a:pt x="69" y="46"/>
                </a:lnTo>
                <a:lnTo>
                  <a:pt x="69" y="46"/>
                </a:lnTo>
                <a:close/>
                <a:moveTo>
                  <a:pt x="93" y="46"/>
                </a:moveTo>
                <a:lnTo>
                  <a:pt x="94" y="46"/>
                </a:lnTo>
                <a:lnTo>
                  <a:pt x="96" y="47"/>
                </a:lnTo>
                <a:lnTo>
                  <a:pt x="97" y="49"/>
                </a:lnTo>
                <a:lnTo>
                  <a:pt x="97" y="50"/>
                </a:lnTo>
                <a:lnTo>
                  <a:pt x="97" y="51"/>
                </a:lnTo>
                <a:lnTo>
                  <a:pt x="97" y="52"/>
                </a:lnTo>
                <a:lnTo>
                  <a:pt x="97" y="53"/>
                </a:lnTo>
                <a:lnTo>
                  <a:pt x="96" y="55"/>
                </a:lnTo>
                <a:lnTo>
                  <a:pt x="94" y="57"/>
                </a:lnTo>
                <a:lnTo>
                  <a:pt x="93" y="57"/>
                </a:lnTo>
                <a:lnTo>
                  <a:pt x="90" y="57"/>
                </a:lnTo>
                <a:lnTo>
                  <a:pt x="89" y="57"/>
                </a:lnTo>
                <a:lnTo>
                  <a:pt x="87" y="55"/>
                </a:lnTo>
                <a:lnTo>
                  <a:pt x="86" y="53"/>
                </a:lnTo>
                <a:lnTo>
                  <a:pt x="86" y="52"/>
                </a:lnTo>
                <a:lnTo>
                  <a:pt x="85" y="51"/>
                </a:lnTo>
                <a:lnTo>
                  <a:pt x="86" y="50"/>
                </a:lnTo>
                <a:lnTo>
                  <a:pt x="86" y="49"/>
                </a:lnTo>
                <a:lnTo>
                  <a:pt x="87" y="47"/>
                </a:lnTo>
                <a:lnTo>
                  <a:pt x="89" y="46"/>
                </a:lnTo>
                <a:lnTo>
                  <a:pt x="90" y="46"/>
                </a:lnTo>
                <a:lnTo>
                  <a:pt x="93" y="46"/>
                </a:lnTo>
                <a:lnTo>
                  <a:pt x="93" y="46"/>
                </a:lnTo>
                <a:close/>
                <a:moveTo>
                  <a:pt x="16" y="0"/>
                </a:moveTo>
                <a:lnTo>
                  <a:pt x="12" y="0"/>
                </a:lnTo>
                <a:lnTo>
                  <a:pt x="10" y="1"/>
                </a:lnTo>
                <a:lnTo>
                  <a:pt x="7" y="3"/>
                </a:lnTo>
                <a:lnTo>
                  <a:pt x="4" y="5"/>
                </a:lnTo>
                <a:lnTo>
                  <a:pt x="2" y="7"/>
                </a:lnTo>
                <a:lnTo>
                  <a:pt x="1" y="9"/>
                </a:lnTo>
                <a:lnTo>
                  <a:pt x="0" y="13"/>
                </a:lnTo>
                <a:lnTo>
                  <a:pt x="0" y="16"/>
                </a:lnTo>
                <a:lnTo>
                  <a:pt x="0" y="63"/>
                </a:lnTo>
                <a:lnTo>
                  <a:pt x="0" y="66"/>
                </a:lnTo>
                <a:lnTo>
                  <a:pt x="1" y="69"/>
                </a:lnTo>
                <a:lnTo>
                  <a:pt x="2" y="72"/>
                </a:lnTo>
                <a:lnTo>
                  <a:pt x="4" y="74"/>
                </a:lnTo>
                <a:lnTo>
                  <a:pt x="7" y="76"/>
                </a:lnTo>
                <a:lnTo>
                  <a:pt x="10" y="78"/>
                </a:lnTo>
                <a:lnTo>
                  <a:pt x="12" y="78"/>
                </a:lnTo>
                <a:lnTo>
                  <a:pt x="16" y="79"/>
                </a:lnTo>
                <a:lnTo>
                  <a:pt x="40" y="79"/>
                </a:lnTo>
                <a:lnTo>
                  <a:pt x="40" y="0"/>
                </a:lnTo>
                <a:lnTo>
                  <a:pt x="16" y="0"/>
                </a:lnTo>
                <a:lnTo>
                  <a:pt x="16" y="0"/>
                </a:lnTo>
                <a:close/>
                <a:moveTo>
                  <a:pt x="48" y="0"/>
                </a:moveTo>
                <a:lnTo>
                  <a:pt x="48" y="79"/>
                </a:lnTo>
                <a:lnTo>
                  <a:pt x="111" y="79"/>
                </a:lnTo>
                <a:lnTo>
                  <a:pt x="111" y="0"/>
                </a:lnTo>
                <a:lnTo>
                  <a:pt x="48" y="0"/>
                </a:lnTo>
                <a:lnTo>
                  <a:pt x="48" y="0"/>
                </a:lnTo>
                <a:close/>
                <a:moveTo>
                  <a:pt x="119" y="0"/>
                </a:moveTo>
                <a:lnTo>
                  <a:pt x="119" y="79"/>
                </a:lnTo>
                <a:lnTo>
                  <a:pt x="144" y="79"/>
                </a:lnTo>
                <a:lnTo>
                  <a:pt x="147" y="78"/>
                </a:lnTo>
                <a:lnTo>
                  <a:pt x="150" y="78"/>
                </a:lnTo>
                <a:lnTo>
                  <a:pt x="152" y="76"/>
                </a:lnTo>
                <a:lnTo>
                  <a:pt x="155" y="74"/>
                </a:lnTo>
                <a:lnTo>
                  <a:pt x="157" y="72"/>
                </a:lnTo>
                <a:lnTo>
                  <a:pt x="158" y="69"/>
                </a:lnTo>
                <a:lnTo>
                  <a:pt x="159" y="66"/>
                </a:lnTo>
                <a:lnTo>
                  <a:pt x="160" y="63"/>
                </a:lnTo>
                <a:lnTo>
                  <a:pt x="160" y="16"/>
                </a:lnTo>
                <a:lnTo>
                  <a:pt x="159" y="13"/>
                </a:lnTo>
                <a:lnTo>
                  <a:pt x="158" y="9"/>
                </a:lnTo>
                <a:lnTo>
                  <a:pt x="157" y="7"/>
                </a:lnTo>
                <a:lnTo>
                  <a:pt x="155" y="5"/>
                </a:lnTo>
                <a:lnTo>
                  <a:pt x="152" y="3"/>
                </a:lnTo>
                <a:lnTo>
                  <a:pt x="150" y="1"/>
                </a:lnTo>
                <a:lnTo>
                  <a:pt x="147" y="0"/>
                </a:lnTo>
                <a:lnTo>
                  <a:pt x="144" y="0"/>
                </a:lnTo>
                <a:lnTo>
                  <a:pt x="119" y="0"/>
                </a:lnTo>
                <a:lnTo>
                  <a:pt x="11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3215226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DE6D14-F9A6-E8B8-36FA-72E7367075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6927BEF4-2A07-1B25-B37A-DF7431CDD6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BD346E4E-716F-3301-B25F-AB5485AC9331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1387475"/>
            <a:ext cx="254000" cy="223838"/>
          </a:xfrm>
          <a:custGeom>
            <a:avLst/>
            <a:gdLst>
              <a:gd name="T0" fmla="*/ 85 w 160"/>
              <a:gd name="T1" fmla="*/ 80 h 141"/>
              <a:gd name="T2" fmla="*/ 75 w 160"/>
              <a:gd name="T3" fmla="*/ 80 h 141"/>
              <a:gd name="T4" fmla="*/ 146 w 160"/>
              <a:gd name="T5" fmla="*/ 19 h 141"/>
              <a:gd name="T6" fmla="*/ 113 w 160"/>
              <a:gd name="T7" fmla="*/ 15 h 141"/>
              <a:gd name="T8" fmla="*/ 61 w 160"/>
              <a:gd name="T9" fmla="*/ 0 h 141"/>
              <a:gd name="T10" fmla="*/ 47 w 160"/>
              <a:gd name="T11" fmla="*/ 19 h 141"/>
              <a:gd name="T12" fmla="*/ 37 w 160"/>
              <a:gd name="T13" fmla="*/ 15 h 141"/>
              <a:gd name="T14" fmla="*/ 9 w 160"/>
              <a:gd name="T15" fmla="*/ 15 h 141"/>
              <a:gd name="T16" fmla="*/ 0 w 160"/>
              <a:gd name="T17" fmla="*/ 33 h 141"/>
              <a:gd name="T18" fmla="*/ 14 w 160"/>
              <a:gd name="T19" fmla="*/ 38 h 141"/>
              <a:gd name="T20" fmla="*/ 28 w 160"/>
              <a:gd name="T21" fmla="*/ 76 h 141"/>
              <a:gd name="T22" fmla="*/ 80 w 160"/>
              <a:gd name="T23" fmla="*/ 47 h 141"/>
              <a:gd name="T24" fmla="*/ 132 w 160"/>
              <a:gd name="T25" fmla="*/ 76 h 141"/>
              <a:gd name="T26" fmla="*/ 146 w 160"/>
              <a:gd name="T27" fmla="*/ 38 h 141"/>
              <a:gd name="T28" fmla="*/ 160 w 160"/>
              <a:gd name="T29" fmla="*/ 33 h 141"/>
              <a:gd name="T30" fmla="*/ 28 w 160"/>
              <a:gd name="T31" fmla="*/ 19 h 141"/>
              <a:gd name="T32" fmla="*/ 18 w 160"/>
              <a:gd name="T33" fmla="*/ 15 h 141"/>
              <a:gd name="T34" fmla="*/ 28 w 160"/>
              <a:gd name="T35" fmla="*/ 15 h 141"/>
              <a:gd name="T36" fmla="*/ 45 w 160"/>
              <a:gd name="T37" fmla="*/ 46 h 141"/>
              <a:gd name="T38" fmla="*/ 37 w 160"/>
              <a:gd name="T39" fmla="*/ 43 h 141"/>
              <a:gd name="T40" fmla="*/ 45 w 160"/>
              <a:gd name="T41" fmla="*/ 46 h 141"/>
              <a:gd name="T42" fmla="*/ 56 w 160"/>
              <a:gd name="T43" fmla="*/ 19 h 141"/>
              <a:gd name="T44" fmla="*/ 61 w 160"/>
              <a:gd name="T45" fmla="*/ 10 h 141"/>
              <a:gd name="T46" fmla="*/ 103 w 160"/>
              <a:gd name="T47" fmla="*/ 15 h 141"/>
              <a:gd name="T48" fmla="*/ 141 w 160"/>
              <a:gd name="T49" fmla="*/ 52 h 141"/>
              <a:gd name="T50" fmla="*/ 146 w 160"/>
              <a:gd name="T51" fmla="*/ 113 h 141"/>
              <a:gd name="T52" fmla="*/ 160 w 160"/>
              <a:gd name="T53" fmla="*/ 47 h 141"/>
              <a:gd name="T54" fmla="*/ 141 w 160"/>
              <a:gd name="T55" fmla="*/ 52 h 141"/>
              <a:gd name="T56" fmla="*/ 18 w 160"/>
              <a:gd name="T57" fmla="*/ 52 h 141"/>
              <a:gd name="T58" fmla="*/ 0 w 160"/>
              <a:gd name="T59" fmla="*/ 47 h 141"/>
              <a:gd name="T60" fmla="*/ 14 w 160"/>
              <a:gd name="T61" fmla="*/ 113 h 141"/>
              <a:gd name="T62" fmla="*/ 80 w 160"/>
              <a:gd name="T63" fmla="*/ 103 h 141"/>
              <a:gd name="T64" fmla="*/ 103 w 160"/>
              <a:gd name="T65" fmla="*/ 80 h 141"/>
              <a:gd name="T66" fmla="*/ 58 w 160"/>
              <a:gd name="T67" fmla="*/ 71 h 141"/>
              <a:gd name="T68" fmla="*/ 80 w 160"/>
              <a:gd name="T69" fmla="*/ 103 h 141"/>
              <a:gd name="T70" fmla="*/ 80 w 160"/>
              <a:gd name="T71" fmla="*/ 66 h 141"/>
              <a:gd name="T72" fmla="*/ 94 w 160"/>
              <a:gd name="T73" fmla="*/ 80 h 141"/>
              <a:gd name="T74" fmla="*/ 66 w 160"/>
              <a:gd name="T75" fmla="*/ 85 h 141"/>
              <a:gd name="T76" fmla="*/ 132 w 160"/>
              <a:gd name="T77" fmla="*/ 108 h 141"/>
              <a:gd name="T78" fmla="*/ 112 w 160"/>
              <a:gd name="T79" fmla="*/ 85 h 141"/>
              <a:gd name="T80" fmla="*/ 47 w 160"/>
              <a:gd name="T81" fmla="*/ 85 h 141"/>
              <a:gd name="T82" fmla="*/ 28 w 160"/>
              <a:gd name="T83" fmla="*/ 108 h 141"/>
              <a:gd name="T84" fmla="*/ 0 w 160"/>
              <a:gd name="T85" fmla="*/ 122 h 141"/>
              <a:gd name="T86" fmla="*/ 14 w 160"/>
              <a:gd name="T87" fmla="*/ 141 h 141"/>
              <a:gd name="T88" fmla="*/ 160 w 160"/>
              <a:gd name="T89" fmla="*/ 127 h 141"/>
              <a:gd name="T90" fmla="*/ 146 w 160"/>
              <a:gd name="T91" fmla="*/ 122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41">
                <a:moveTo>
                  <a:pt x="80" y="85"/>
                </a:moveTo>
                <a:cubicBezTo>
                  <a:pt x="82" y="85"/>
                  <a:pt x="85" y="83"/>
                  <a:pt x="85" y="80"/>
                </a:cubicBezTo>
                <a:cubicBezTo>
                  <a:pt x="85" y="78"/>
                  <a:pt x="82" y="76"/>
                  <a:pt x="80" y="76"/>
                </a:cubicBezTo>
                <a:cubicBezTo>
                  <a:pt x="77" y="76"/>
                  <a:pt x="75" y="78"/>
                  <a:pt x="75" y="80"/>
                </a:cubicBezTo>
                <a:cubicBezTo>
                  <a:pt x="75" y="83"/>
                  <a:pt x="77" y="85"/>
                  <a:pt x="80" y="85"/>
                </a:cubicBezTo>
                <a:close/>
                <a:moveTo>
                  <a:pt x="146" y="19"/>
                </a:moveTo>
                <a:cubicBezTo>
                  <a:pt x="113" y="19"/>
                  <a:pt x="113" y="19"/>
                  <a:pt x="113" y="19"/>
                </a:cubicBezTo>
                <a:cubicBezTo>
                  <a:pt x="113" y="15"/>
                  <a:pt x="113" y="15"/>
                  <a:pt x="113" y="15"/>
                </a:cubicBezTo>
                <a:cubicBezTo>
                  <a:pt x="113" y="7"/>
                  <a:pt x="106" y="0"/>
                  <a:pt x="98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3" y="0"/>
                  <a:pt x="47" y="7"/>
                  <a:pt x="47" y="15"/>
                </a:cubicBezTo>
                <a:cubicBezTo>
                  <a:pt x="47" y="19"/>
                  <a:pt x="47" y="19"/>
                  <a:pt x="47" y="19"/>
                </a:cubicBezTo>
                <a:cubicBezTo>
                  <a:pt x="37" y="19"/>
                  <a:pt x="37" y="19"/>
                  <a:pt x="37" y="19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7"/>
                  <a:pt x="31" y="0"/>
                  <a:pt x="23" y="0"/>
                </a:cubicBezTo>
                <a:cubicBezTo>
                  <a:pt x="15" y="0"/>
                  <a:pt x="9" y="7"/>
                  <a:pt x="9" y="15"/>
                </a:cubicBezTo>
                <a:cubicBezTo>
                  <a:pt x="9" y="20"/>
                  <a:pt x="9" y="20"/>
                  <a:pt x="9" y="20"/>
                </a:cubicBezTo>
                <a:cubicBezTo>
                  <a:pt x="3" y="22"/>
                  <a:pt x="0" y="27"/>
                  <a:pt x="0" y="33"/>
                </a:cubicBezTo>
                <a:cubicBezTo>
                  <a:pt x="0" y="38"/>
                  <a:pt x="0" y="38"/>
                  <a:pt x="0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22" y="38"/>
                  <a:pt x="28" y="44"/>
                  <a:pt x="28" y="52"/>
                </a:cubicBezTo>
                <a:cubicBezTo>
                  <a:pt x="28" y="76"/>
                  <a:pt x="28" y="76"/>
                  <a:pt x="28" y="76"/>
                </a:cubicBezTo>
                <a:cubicBezTo>
                  <a:pt x="47" y="76"/>
                  <a:pt x="47" y="76"/>
                  <a:pt x="47" y="76"/>
                </a:cubicBezTo>
                <a:cubicBezTo>
                  <a:pt x="50" y="60"/>
                  <a:pt x="63" y="47"/>
                  <a:pt x="80" y="47"/>
                </a:cubicBezTo>
                <a:cubicBezTo>
                  <a:pt x="96" y="47"/>
                  <a:pt x="110" y="60"/>
                  <a:pt x="112" y="76"/>
                </a:cubicBezTo>
                <a:cubicBezTo>
                  <a:pt x="132" y="76"/>
                  <a:pt x="132" y="76"/>
                  <a:pt x="132" y="76"/>
                </a:cubicBezTo>
                <a:cubicBezTo>
                  <a:pt x="132" y="52"/>
                  <a:pt x="132" y="52"/>
                  <a:pt x="132" y="52"/>
                </a:cubicBezTo>
                <a:cubicBezTo>
                  <a:pt x="132" y="44"/>
                  <a:pt x="138" y="38"/>
                  <a:pt x="146" y="38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26"/>
                  <a:pt x="153" y="19"/>
                  <a:pt x="146" y="19"/>
                </a:cubicBezTo>
                <a:close/>
                <a:moveTo>
                  <a:pt x="28" y="19"/>
                </a:moveTo>
                <a:cubicBezTo>
                  <a:pt x="18" y="19"/>
                  <a:pt x="18" y="19"/>
                  <a:pt x="18" y="19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2"/>
                  <a:pt x="21" y="10"/>
                  <a:pt x="23" y="10"/>
                </a:cubicBezTo>
                <a:cubicBezTo>
                  <a:pt x="26" y="10"/>
                  <a:pt x="28" y="12"/>
                  <a:pt x="28" y="15"/>
                </a:cubicBezTo>
                <a:lnTo>
                  <a:pt x="28" y="19"/>
                </a:lnTo>
                <a:close/>
                <a:moveTo>
                  <a:pt x="45" y="46"/>
                </a:moveTo>
                <a:cubicBezTo>
                  <a:pt x="44" y="47"/>
                  <a:pt x="43" y="47"/>
                  <a:pt x="42" y="47"/>
                </a:cubicBezTo>
                <a:cubicBezTo>
                  <a:pt x="40" y="47"/>
                  <a:pt x="37" y="46"/>
                  <a:pt x="37" y="43"/>
                </a:cubicBezTo>
                <a:cubicBezTo>
                  <a:pt x="37" y="40"/>
                  <a:pt x="39" y="38"/>
                  <a:pt x="42" y="38"/>
                </a:cubicBezTo>
                <a:cubicBezTo>
                  <a:pt x="46" y="38"/>
                  <a:pt x="48" y="43"/>
                  <a:pt x="45" y="46"/>
                </a:cubicBezTo>
                <a:close/>
                <a:moveTo>
                  <a:pt x="103" y="19"/>
                </a:moveTo>
                <a:cubicBezTo>
                  <a:pt x="56" y="19"/>
                  <a:pt x="56" y="19"/>
                  <a:pt x="56" y="19"/>
                </a:cubicBezTo>
                <a:cubicBezTo>
                  <a:pt x="56" y="15"/>
                  <a:pt x="56" y="15"/>
                  <a:pt x="56" y="15"/>
                </a:cubicBezTo>
                <a:cubicBezTo>
                  <a:pt x="56" y="12"/>
                  <a:pt x="58" y="10"/>
                  <a:pt x="61" y="10"/>
                </a:cubicBezTo>
                <a:cubicBezTo>
                  <a:pt x="98" y="10"/>
                  <a:pt x="98" y="10"/>
                  <a:pt x="98" y="10"/>
                </a:cubicBezTo>
                <a:cubicBezTo>
                  <a:pt x="101" y="10"/>
                  <a:pt x="103" y="12"/>
                  <a:pt x="103" y="15"/>
                </a:cubicBezTo>
                <a:lnTo>
                  <a:pt x="103" y="19"/>
                </a:lnTo>
                <a:close/>
                <a:moveTo>
                  <a:pt x="141" y="52"/>
                </a:moveTo>
                <a:cubicBezTo>
                  <a:pt x="141" y="108"/>
                  <a:pt x="141" y="108"/>
                  <a:pt x="141" y="108"/>
                </a:cubicBezTo>
                <a:cubicBezTo>
                  <a:pt x="141" y="111"/>
                  <a:pt x="143" y="113"/>
                  <a:pt x="146" y="113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47"/>
                  <a:pt x="160" y="47"/>
                  <a:pt x="160" y="47"/>
                </a:cubicBezTo>
                <a:cubicBezTo>
                  <a:pt x="146" y="47"/>
                  <a:pt x="146" y="47"/>
                  <a:pt x="146" y="47"/>
                </a:cubicBezTo>
                <a:cubicBezTo>
                  <a:pt x="143" y="47"/>
                  <a:pt x="141" y="49"/>
                  <a:pt x="141" y="52"/>
                </a:cubicBezTo>
                <a:close/>
                <a:moveTo>
                  <a:pt x="18" y="108"/>
                </a:moveTo>
                <a:cubicBezTo>
                  <a:pt x="18" y="52"/>
                  <a:pt x="18" y="52"/>
                  <a:pt x="18" y="52"/>
                </a:cubicBezTo>
                <a:cubicBezTo>
                  <a:pt x="18" y="49"/>
                  <a:pt x="16" y="47"/>
                  <a:pt x="14" y="47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113"/>
                  <a:pt x="0" y="113"/>
                  <a:pt x="0" y="113"/>
                </a:cubicBezTo>
                <a:cubicBezTo>
                  <a:pt x="14" y="113"/>
                  <a:pt x="14" y="113"/>
                  <a:pt x="14" y="113"/>
                </a:cubicBezTo>
                <a:cubicBezTo>
                  <a:pt x="16" y="113"/>
                  <a:pt x="18" y="111"/>
                  <a:pt x="18" y="108"/>
                </a:cubicBezTo>
                <a:close/>
                <a:moveTo>
                  <a:pt x="80" y="103"/>
                </a:moveTo>
                <a:cubicBezTo>
                  <a:pt x="83" y="103"/>
                  <a:pt x="86" y="103"/>
                  <a:pt x="89" y="102"/>
                </a:cubicBezTo>
                <a:cubicBezTo>
                  <a:pt x="98" y="98"/>
                  <a:pt x="103" y="90"/>
                  <a:pt x="103" y="80"/>
                </a:cubicBezTo>
                <a:cubicBezTo>
                  <a:pt x="103" y="67"/>
                  <a:pt x="93" y="57"/>
                  <a:pt x="80" y="57"/>
                </a:cubicBezTo>
                <a:cubicBezTo>
                  <a:pt x="70" y="57"/>
                  <a:pt x="61" y="62"/>
                  <a:pt x="58" y="71"/>
                </a:cubicBezTo>
                <a:cubicBezTo>
                  <a:pt x="54" y="80"/>
                  <a:pt x="56" y="90"/>
                  <a:pt x="63" y="97"/>
                </a:cubicBezTo>
                <a:cubicBezTo>
                  <a:pt x="67" y="101"/>
                  <a:pt x="73" y="103"/>
                  <a:pt x="80" y="103"/>
                </a:cubicBezTo>
                <a:close/>
                <a:moveTo>
                  <a:pt x="70" y="70"/>
                </a:moveTo>
                <a:cubicBezTo>
                  <a:pt x="72" y="68"/>
                  <a:pt x="76" y="66"/>
                  <a:pt x="80" y="66"/>
                </a:cubicBezTo>
                <a:cubicBezTo>
                  <a:pt x="81" y="66"/>
                  <a:pt x="83" y="66"/>
                  <a:pt x="85" y="67"/>
                </a:cubicBezTo>
                <a:cubicBezTo>
                  <a:pt x="90" y="69"/>
                  <a:pt x="94" y="74"/>
                  <a:pt x="94" y="80"/>
                </a:cubicBezTo>
                <a:cubicBezTo>
                  <a:pt x="94" y="88"/>
                  <a:pt x="87" y="94"/>
                  <a:pt x="80" y="94"/>
                </a:cubicBezTo>
                <a:cubicBezTo>
                  <a:pt x="74" y="94"/>
                  <a:pt x="69" y="91"/>
                  <a:pt x="66" y="85"/>
                </a:cubicBezTo>
                <a:cubicBezTo>
                  <a:pt x="64" y="80"/>
                  <a:pt x="65" y="74"/>
                  <a:pt x="70" y="70"/>
                </a:cubicBezTo>
                <a:close/>
                <a:moveTo>
                  <a:pt x="132" y="108"/>
                </a:moveTo>
                <a:cubicBezTo>
                  <a:pt x="132" y="85"/>
                  <a:pt x="132" y="85"/>
                  <a:pt x="132" y="85"/>
                </a:cubicBezTo>
                <a:cubicBezTo>
                  <a:pt x="112" y="85"/>
                  <a:pt x="112" y="85"/>
                  <a:pt x="112" y="85"/>
                </a:cubicBezTo>
                <a:cubicBezTo>
                  <a:pt x="110" y="101"/>
                  <a:pt x="96" y="113"/>
                  <a:pt x="80" y="113"/>
                </a:cubicBezTo>
                <a:cubicBezTo>
                  <a:pt x="63" y="113"/>
                  <a:pt x="50" y="101"/>
                  <a:pt x="47" y="85"/>
                </a:cubicBezTo>
                <a:cubicBezTo>
                  <a:pt x="28" y="85"/>
                  <a:pt x="28" y="85"/>
                  <a:pt x="28" y="85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8" y="116"/>
                  <a:pt x="22" y="122"/>
                  <a:pt x="14" y="122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35"/>
                  <a:pt x="6" y="141"/>
                  <a:pt x="14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53" y="141"/>
                  <a:pt x="160" y="135"/>
                  <a:pt x="160" y="127"/>
                </a:cubicBezTo>
                <a:cubicBezTo>
                  <a:pt x="160" y="122"/>
                  <a:pt x="160" y="122"/>
                  <a:pt x="160" y="122"/>
                </a:cubicBezTo>
                <a:cubicBezTo>
                  <a:pt x="146" y="122"/>
                  <a:pt x="146" y="122"/>
                  <a:pt x="146" y="122"/>
                </a:cubicBezTo>
                <a:cubicBezTo>
                  <a:pt x="138" y="122"/>
                  <a:pt x="132" y="116"/>
                  <a:pt x="132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2B5364FC-41ED-D774-F8F3-E106EDF66E14}"/>
              </a:ext>
            </a:extLst>
          </p:cNvPr>
          <p:cNvSpPr>
            <a:spLocks noEditPoints="1"/>
          </p:cNvSpPr>
          <p:nvPr/>
        </p:nvSpPr>
        <p:spPr bwMode="auto">
          <a:xfrm>
            <a:off x="1304926" y="1373188"/>
            <a:ext cx="223838" cy="254000"/>
          </a:xfrm>
          <a:custGeom>
            <a:avLst/>
            <a:gdLst>
              <a:gd name="T0" fmla="*/ 67 w 141"/>
              <a:gd name="T1" fmla="*/ 141 h 160"/>
              <a:gd name="T2" fmla="*/ 71 w 141"/>
              <a:gd name="T3" fmla="*/ 143 h 160"/>
              <a:gd name="T4" fmla="*/ 75 w 141"/>
              <a:gd name="T5" fmla="*/ 141 h 160"/>
              <a:gd name="T6" fmla="*/ 113 w 141"/>
              <a:gd name="T7" fmla="*/ 81 h 160"/>
              <a:gd name="T8" fmla="*/ 122 w 141"/>
              <a:gd name="T9" fmla="*/ 51 h 160"/>
              <a:gd name="T10" fmla="*/ 71 w 141"/>
              <a:gd name="T11" fmla="*/ 0 h 160"/>
              <a:gd name="T12" fmla="*/ 19 w 141"/>
              <a:gd name="T13" fmla="*/ 51 h 160"/>
              <a:gd name="T14" fmla="*/ 28 w 141"/>
              <a:gd name="T15" fmla="*/ 81 h 160"/>
              <a:gd name="T16" fmla="*/ 67 w 141"/>
              <a:gd name="T17" fmla="*/ 141 h 160"/>
              <a:gd name="T18" fmla="*/ 71 w 141"/>
              <a:gd name="T19" fmla="*/ 28 h 160"/>
              <a:gd name="T20" fmla="*/ 92 w 141"/>
              <a:gd name="T21" fmla="*/ 42 h 160"/>
              <a:gd name="T22" fmla="*/ 87 w 141"/>
              <a:gd name="T23" fmla="*/ 68 h 160"/>
              <a:gd name="T24" fmla="*/ 71 w 141"/>
              <a:gd name="T25" fmla="*/ 75 h 160"/>
              <a:gd name="T26" fmla="*/ 62 w 141"/>
              <a:gd name="T27" fmla="*/ 73 h 160"/>
              <a:gd name="T28" fmla="*/ 47 w 141"/>
              <a:gd name="T29" fmla="*/ 51 h 160"/>
              <a:gd name="T30" fmla="*/ 71 w 141"/>
              <a:gd name="T31" fmla="*/ 28 h 160"/>
              <a:gd name="T32" fmla="*/ 107 w 141"/>
              <a:gd name="T33" fmla="*/ 108 h 160"/>
              <a:gd name="T34" fmla="*/ 84 w 141"/>
              <a:gd name="T35" fmla="*/ 144 h 160"/>
              <a:gd name="T36" fmla="*/ 71 w 141"/>
              <a:gd name="T37" fmla="*/ 151 h 160"/>
              <a:gd name="T38" fmla="*/ 57 w 141"/>
              <a:gd name="T39" fmla="*/ 144 h 160"/>
              <a:gd name="T40" fmla="*/ 34 w 141"/>
              <a:gd name="T41" fmla="*/ 108 h 160"/>
              <a:gd name="T42" fmla="*/ 0 w 141"/>
              <a:gd name="T43" fmla="*/ 132 h 160"/>
              <a:gd name="T44" fmla="*/ 71 w 141"/>
              <a:gd name="T45" fmla="*/ 160 h 160"/>
              <a:gd name="T46" fmla="*/ 141 w 141"/>
              <a:gd name="T47" fmla="*/ 132 h 160"/>
              <a:gd name="T48" fmla="*/ 107 w 141"/>
              <a:gd name="T49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" h="160">
                <a:moveTo>
                  <a:pt x="67" y="141"/>
                </a:moveTo>
                <a:cubicBezTo>
                  <a:pt x="68" y="142"/>
                  <a:pt x="69" y="143"/>
                  <a:pt x="71" y="143"/>
                </a:cubicBezTo>
                <a:cubicBezTo>
                  <a:pt x="72" y="143"/>
                  <a:pt x="74" y="142"/>
                  <a:pt x="75" y="141"/>
                </a:cubicBezTo>
                <a:cubicBezTo>
                  <a:pt x="113" y="81"/>
                  <a:pt x="113" y="81"/>
                  <a:pt x="113" y="81"/>
                </a:cubicBezTo>
                <a:cubicBezTo>
                  <a:pt x="119" y="73"/>
                  <a:pt x="122" y="62"/>
                  <a:pt x="122" y="51"/>
                </a:cubicBezTo>
                <a:cubicBezTo>
                  <a:pt x="122" y="23"/>
                  <a:pt x="99" y="0"/>
                  <a:pt x="71" y="0"/>
                </a:cubicBezTo>
                <a:cubicBezTo>
                  <a:pt x="42" y="0"/>
                  <a:pt x="19" y="22"/>
                  <a:pt x="19" y="51"/>
                </a:cubicBezTo>
                <a:cubicBezTo>
                  <a:pt x="19" y="62"/>
                  <a:pt x="22" y="72"/>
                  <a:pt x="28" y="81"/>
                </a:cubicBezTo>
                <a:lnTo>
                  <a:pt x="67" y="141"/>
                </a:lnTo>
                <a:close/>
                <a:moveTo>
                  <a:pt x="71" y="28"/>
                </a:moveTo>
                <a:cubicBezTo>
                  <a:pt x="80" y="28"/>
                  <a:pt x="89" y="34"/>
                  <a:pt x="92" y="42"/>
                </a:cubicBezTo>
                <a:cubicBezTo>
                  <a:pt x="96" y="51"/>
                  <a:pt x="94" y="61"/>
                  <a:pt x="87" y="68"/>
                </a:cubicBezTo>
                <a:cubicBezTo>
                  <a:pt x="83" y="73"/>
                  <a:pt x="77" y="75"/>
                  <a:pt x="71" y="75"/>
                </a:cubicBezTo>
                <a:cubicBezTo>
                  <a:pt x="68" y="75"/>
                  <a:pt x="64" y="74"/>
                  <a:pt x="62" y="73"/>
                </a:cubicBezTo>
                <a:cubicBezTo>
                  <a:pt x="53" y="69"/>
                  <a:pt x="47" y="61"/>
                  <a:pt x="47" y="51"/>
                </a:cubicBezTo>
                <a:cubicBezTo>
                  <a:pt x="47" y="38"/>
                  <a:pt x="58" y="28"/>
                  <a:pt x="71" y="28"/>
                </a:cubicBezTo>
                <a:close/>
                <a:moveTo>
                  <a:pt x="107" y="108"/>
                </a:moveTo>
                <a:cubicBezTo>
                  <a:pt x="84" y="144"/>
                  <a:pt x="84" y="144"/>
                  <a:pt x="84" y="144"/>
                </a:cubicBezTo>
                <a:cubicBezTo>
                  <a:pt x="81" y="149"/>
                  <a:pt x="76" y="151"/>
                  <a:pt x="71" y="151"/>
                </a:cubicBezTo>
                <a:cubicBezTo>
                  <a:pt x="66" y="151"/>
                  <a:pt x="61" y="149"/>
                  <a:pt x="57" y="144"/>
                </a:cubicBezTo>
                <a:cubicBezTo>
                  <a:pt x="34" y="108"/>
                  <a:pt x="34" y="108"/>
                  <a:pt x="34" y="108"/>
                </a:cubicBezTo>
                <a:cubicBezTo>
                  <a:pt x="13" y="112"/>
                  <a:pt x="0" y="121"/>
                  <a:pt x="0" y="132"/>
                </a:cubicBezTo>
                <a:cubicBezTo>
                  <a:pt x="0" y="150"/>
                  <a:pt x="36" y="160"/>
                  <a:pt x="71" y="160"/>
                </a:cubicBezTo>
                <a:cubicBezTo>
                  <a:pt x="105" y="160"/>
                  <a:pt x="141" y="150"/>
                  <a:pt x="141" y="132"/>
                </a:cubicBezTo>
                <a:cubicBezTo>
                  <a:pt x="141" y="121"/>
                  <a:pt x="128" y="112"/>
                  <a:pt x="107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6C3A4ECD-53B1-FB23-725C-C40B4B69A86B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1431925"/>
            <a:ext cx="255588" cy="134938"/>
          </a:xfrm>
          <a:custGeom>
            <a:avLst/>
            <a:gdLst>
              <a:gd name="T0" fmla="*/ 159 w 161"/>
              <a:gd name="T1" fmla="*/ 40 h 85"/>
              <a:gd name="T2" fmla="*/ 80 w 161"/>
              <a:gd name="T3" fmla="*/ 0 h 85"/>
              <a:gd name="T4" fmla="*/ 2 w 161"/>
              <a:gd name="T5" fmla="*/ 40 h 85"/>
              <a:gd name="T6" fmla="*/ 2 w 161"/>
              <a:gd name="T7" fmla="*/ 46 h 85"/>
              <a:gd name="T8" fmla="*/ 80 w 161"/>
              <a:gd name="T9" fmla="*/ 85 h 85"/>
              <a:gd name="T10" fmla="*/ 159 w 161"/>
              <a:gd name="T11" fmla="*/ 46 h 85"/>
              <a:gd name="T12" fmla="*/ 159 w 161"/>
              <a:gd name="T13" fmla="*/ 40 h 85"/>
              <a:gd name="T14" fmla="*/ 80 w 161"/>
              <a:gd name="T15" fmla="*/ 76 h 85"/>
              <a:gd name="T16" fmla="*/ 50 w 161"/>
              <a:gd name="T17" fmla="*/ 55 h 85"/>
              <a:gd name="T18" fmla="*/ 57 w 161"/>
              <a:gd name="T19" fmla="*/ 19 h 85"/>
              <a:gd name="T20" fmla="*/ 80 w 161"/>
              <a:gd name="T21" fmla="*/ 10 h 85"/>
              <a:gd name="T22" fmla="*/ 93 w 161"/>
              <a:gd name="T23" fmla="*/ 12 h 85"/>
              <a:gd name="T24" fmla="*/ 113 w 161"/>
              <a:gd name="T25" fmla="*/ 43 h 85"/>
              <a:gd name="T26" fmla="*/ 80 w 161"/>
              <a:gd name="T27" fmla="*/ 76 h 85"/>
              <a:gd name="T28" fmla="*/ 85 w 161"/>
              <a:gd name="T29" fmla="*/ 33 h 85"/>
              <a:gd name="T30" fmla="*/ 91 w 161"/>
              <a:gd name="T31" fmla="*/ 22 h 85"/>
              <a:gd name="T32" fmla="*/ 80 w 161"/>
              <a:gd name="T33" fmla="*/ 19 h 85"/>
              <a:gd name="T34" fmla="*/ 80 w 161"/>
              <a:gd name="T35" fmla="*/ 19 h 85"/>
              <a:gd name="T36" fmla="*/ 59 w 161"/>
              <a:gd name="T37" fmla="*/ 33 h 85"/>
              <a:gd name="T38" fmla="*/ 63 w 161"/>
              <a:gd name="T39" fmla="*/ 58 h 85"/>
              <a:gd name="T40" fmla="*/ 80 w 161"/>
              <a:gd name="T41" fmla="*/ 66 h 85"/>
              <a:gd name="T42" fmla="*/ 86 w 161"/>
              <a:gd name="T43" fmla="*/ 65 h 85"/>
              <a:gd name="T44" fmla="*/ 103 w 161"/>
              <a:gd name="T45" fmla="*/ 47 h 85"/>
              <a:gd name="T46" fmla="*/ 99 w 161"/>
              <a:gd name="T47" fmla="*/ 47 h 85"/>
              <a:gd name="T48" fmla="*/ 85 w 161"/>
              <a:gd name="T49" fmla="*/ 3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1" h="85">
                <a:moveTo>
                  <a:pt x="159" y="40"/>
                </a:moveTo>
                <a:cubicBezTo>
                  <a:pt x="158" y="38"/>
                  <a:pt x="124" y="0"/>
                  <a:pt x="80" y="0"/>
                </a:cubicBezTo>
                <a:cubicBezTo>
                  <a:pt x="37" y="0"/>
                  <a:pt x="3" y="38"/>
                  <a:pt x="2" y="40"/>
                </a:cubicBezTo>
                <a:cubicBezTo>
                  <a:pt x="0" y="41"/>
                  <a:pt x="0" y="44"/>
                  <a:pt x="2" y="46"/>
                </a:cubicBezTo>
                <a:cubicBezTo>
                  <a:pt x="3" y="47"/>
                  <a:pt x="37" y="85"/>
                  <a:pt x="80" y="85"/>
                </a:cubicBezTo>
                <a:cubicBezTo>
                  <a:pt x="124" y="85"/>
                  <a:pt x="158" y="47"/>
                  <a:pt x="159" y="46"/>
                </a:cubicBezTo>
                <a:cubicBezTo>
                  <a:pt x="161" y="44"/>
                  <a:pt x="161" y="41"/>
                  <a:pt x="159" y="40"/>
                </a:cubicBezTo>
                <a:close/>
                <a:moveTo>
                  <a:pt x="80" y="76"/>
                </a:moveTo>
                <a:cubicBezTo>
                  <a:pt x="67" y="76"/>
                  <a:pt x="55" y="68"/>
                  <a:pt x="50" y="55"/>
                </a:cubicBezTo>
                <a:cubicBezTo>
                  <a:pt x="45" y="43"/>
                  <a:pt x="48" y="29"/>
                  <a:pt x="57" y="19"/>
                </a:cubicBezTo>
                <a:cubicBezTo>
                  <a:pt x="64" y="13"/>
                  <a:pt x="72" y="10"/>
                  <a:pt x="80" y="10"/>
                </a:cubicBezTo>
                <a:cubicBezTo>
                  <a:pt x="85" y="10"/>
                  <a:pt x="89" y="11"/>
                  <a:pt x="93" y="12"/>
                </a:cubicBezTo>
                <a:cubicBezTo>
                  <a:pt x="105" y="17"/>
                  <a:pt x="113" y="29"/>
                  <a:pt x="113" y="43"/>
                </a:cubicBezTo>
                <a:cubicBezTo>
                  <a:pt x="113" y="61"/>
                  <a:pt x="99" y="76"/>
                  <a:pt x="80" y="76"/>
                </a:cubicBezTo>
                <a:close/>
                <a:moveTo>
                  <a:pt x="85" y="33"/>
                </a:moveTo>
                <a:cubicBezTo>
                  <a:pt x="85" y="29"/>
                  <a:pt x="87" y="24"/>
                  <a:pt x="91" y="22"/>
                </a:cubicBezTo>
                <a:cubicBezTo>
                  <a:pt x="88" y="20"/>
                  <a:pt x="84" y="19"/>
                  <a:pt x="80" y="19"/>
                </a:cubicBezTo>
                <a:cubicBezTo>
                  <a:pt x="80" y="19"/>
                  <a:pt x="80" y="19"/>
                  <a:pt x="80" y="19"/>
                </a:cubicBezTo>
                <a:cubicBezTo>
                  <a:pt x="71" y="19"/>
                  <a:pt x="63" y="24"/>
                  <a:pt x="59" y="33"/>
                </a:cubicBezTo>
                <a:cubicBezTo>
                  <a:pt x="56" y="41"/>
                  <a:pt x="57" y="51"/>
                  <a:pt x="63" y="58"/>
                </a:cubicBezTo>
                <a:cubicBezTo>
                  <a:pt x="67" y="63"/>
                  <a:pt x="74" y="66"/>
                  <a:pt x="80" y="66"/>
                </a:cubicBezTo>
                <a:cubicBezTo>
                  <a:pt x="82" y="66"/>
                  <a:pt x="84" y="66"/>
                  <a:pt x="86" y="65"/>
                </a:cubicBezTo>
                <a:cubicBezTo>
                  <a:pt x="95" y="63"/>
                  <a:pt x="102" y="56"/>
                  <a:pt x="103" y="47"/>
                </a:cubicBezTo>
                <a:cubicBezTo>
                  <a:pt x="102" y="47"/>
                  <a:pt x="100" y="47"/>
                  <a:pt x="99" y="47"/>
                </a:cubicBezTo>
                <a:cubicBezTo>
                  <a:pt x="91" y="47"/>
                  <a:pt x="85" y="41"/>
                  <a:pt x="85" y="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79ECE03A-B0A3-1C54-8457-4C1D352440B0}"/>
              </a:ext>
            </a:extLst>
          </p:cNvPr>
          <p:cNvSpPr>
            <a:spLocks noEditPoints="1"/>
          </p:cNvSpPr>
          <p:nvPr/>
        </p:nvSpPr>
        <p:spPr bwMode="auto">
          <a:xfrm>
            <a:off x="2406651" y="1373188"/>
            <a:ext cx="223838" cy="254000"/>
          </a:xfrm>
          <a:custGeom>
            <a:avLst/>
            <a:gdLst>
              <a:gd name="T0" fmla="*/ 18 w 141"/>
              <a:gd name="T1" fmla="*/ 147 h 160"/>
              <a:gd name="T2" fmla="*/ 32 w 141"/>
              <a:gd name="T3" fmla="*/ 160 h 160"/>
              <a:gd name="T4" fmla="*/ 32 w 141"/>
              <a:gd name="T5" fmla="*/ 160 h 160"/>
              <a:gd name="T6" fmla="*/ 108 w 141"/>
              <a:gd name="T7" fmla="*/ 160 h 160"/>
              <a:gd name="T8" fmla="*/ 108 w 141"/>
              <a:gd name="T9" fmla="*/ 160 h 160"/>
              <a:gd name="T10" fmla="*/ 122 w 141"/>
              <a:gd name="T11" fmla="*/ 147 h 160"/>
              <a:gd name="T12" fmla="*/ 130 w 141"/>
              <a:gd name="T13" fmla="*/ 57 h 160"/>
              <a:gd name="T14" fmla="*/ 10 w 141"/>
              <a:gd name="T15" fmla="*/ 57 h 160"/>
              <a:gd name="T16" fmla="*/ 18 w 141"/>
              <a:gd name="T17" fmla="*/ 147 h 160"/>
              <a:gd name="T18" fmla="*/ 93 w 141"/>
              <a:gd name="T19" fmla="*/ 71 h 160"/>
              <a:gd name="T20" fmla="*/ 98 w 141"/>
              <a:gd name="T21" fmla="*/ 66 h 160"/>
              <a:gd name="T22" fmla="*/ 103 w 141"/>
              <a:gd name="T23" fmla="*/ 71 h 160"/>
              <a:gd name="T24" fmla="*/ 103 w 141"/>
              <a:gd name="T25" fmla="*/ 127 h 160"/>
              <a:gd name="T26" fmla="*/ 98 w 141"/>
              <a:gd name="T27" fmla="*/ 132 h 160"/>
              <a:gd name="T28" fmla="*/ 93 w 141"/>
              <a:gd name="T29" fmla="*/ 127 h 160"/>
              <a:gd name="T30" fmla="*/ 93 w 141"/>
              <a:gd name="T31" fmla="*/ 71 h 160"/>
              <a:gd name="T32" fmla="*/ 65 w 141"/>
              <a:gd name="T33" fmla="*/ 71 h 160"/>
              <a:gd name="T34" fmla="*/ 70 w 141"/>
              <a:gd name="T35" fmla="*/ 66 h 160"/>
              <a:gd name="T36" fmla="*/ 75 w 141"/>
              <a:gd name="T37" fmla="*/ 71 h 160"/>
              <a:gd name="T38" fmla="*/ 75 w 141"/>
              <a:gd name="T39" fmla="*/ 127 h 160"/>
              <a:gd name="T40" fmla="*/ 70 w 141"/>
              <a:gd name="T41" fmla="*/ 132 h 160"/>
              <a:gd name="T42" fmla="*/ 65 w 141"/>
              <a:gd name="T43" fmla="*/ 127 h 160"/>
              <a:gd name="T44" fmla="*/ 65 w 141"/>
              <a:gd name="T45" fmla="*/ 71 h 160"/>
              <a:gd name="T46" fmla="*/ 37 w 141"/>
              <a:gd name="T47" fmla="*/ 71 h 160"/>
              <a:gd name="T48" fmla="*/ 42 w 141"/>
              <a:gd name="T49" fmla="*/ 66 h 160"/>
              <a:gd name="T50" fmla="*/ 47 w 141"/>
              <a:gd name="T51" fmla="*/ 71 h 160"/>
              <a:gd name="T52" fmla="*/ 47 w 141"/>
              <a:gd name="T53" fmla="*/ 127 h 160"/>
              <a:gd name="T54" fmla="*/ 42 w 141"/>
              <a:gd name="T55" fmla="*/ 132 h 160"/>
              <a:gd name="T56" fmla="*/ 37 w 141"/>
              <a:gd name="T57" fmla="*/ 127 h 160"/>
              <a:gd name="T58" fmla="*/ 37 w 141"/>
              <a:gd name="T59" fmla="*/ 71 h 160"/>
              <a:gd name="T60" fmla="*/ 127 w 141"/>
              <a:gd name="T61" fmla="*/ 18 h 160"/>
              <a:gd name="T62" fmla="*/ 94 w 141"/>
              <a:gd name="T63" fmla="*/ 18 h 160"/>
              <a:gd name="T64" fmla="*/ 94 w 141"/>
              <a:gd name="T65" fmla="*/ 14 h 160"/>
              <a:gd name="T66" fmla="*/ 80 w 141"/>
              <a:gd name="T67" fmla="*/ 0 h 160"/>
              <a:gd name="T68" fmla="*/ 61 w 141"/>
              <a:gd name="T69" fmla="*/ 0 h 160"/>
              <a:gd name="T70" fmla="*/ 47 w 141"/>
              <a:gd name="T71" fmla="*/ 14 h 160"/>
              <a:gd name="T72" fmla="*/ 47 w 141"/>
              <a:gd name="T73" fmla="*/ 18 h 160"/>
              <a:gd name="T74" fmla="*/ 14 w 141"/>
              <a:gd name="T75" fmla="*/ 18 h 160"/>
              <a:gd name="T76" fmla="*/ 0 w 141"/>
              <a:gd name="T77" fmla="*/ 32 h 160"/>
              <a:gd name="T78" fmla="*/ 0 w 141"/>
              <a:gd name="T79" fmla="*/ 42 h 160"/>
              <a:gd name="T80" fmla="*/ 4 w 141"/>
              <a:gd name="T81" fmla="*/ 46 h 160"/>
              <a:gd name="T82" fmla="*/ 136 w 141"/>
              <a:gd name="T83" fmla="*/ 46 h 160"/>
              <a:gd name="T84" fmla="*/ 141 w 141"/>
              <a:gd name="T85" fmla="*/ 42 h 160"/>
              <a:gd name="T86" fmla="*/ 141 w 141"/>
              <a:gd name="T87" fmla="*/ 32 h 160"/>
              <a:gd name="T88" fmla="*/ 127 w 141"/>
              <a:gd name="T89" fmla="*/ 18 h 160"/>
              <a:gd name="T90" fmla="*/ 84 w 141"/>
              <a:gd name="T91" fmla="*/ 18 h 160"/>
              <a:gd name="T92" fmla="*/ 56 w 141"/>
              <a:gd name="T93" fmla="*/ 18 h 160"/>
              <a:gd name="T94" fmla="*/ 56 w 141"/>
              <a:gd name="T95" fmla="*/ 14 h 160"/>
              <a:gd name="T96" fmla="*/ 61 w 141"/>
              <a:gd name="T97" fmla="*/ 9 h 160"/>
              <a:gd name="T98" fmla="*/ 80 w 141"/>
              <a:gd name="T99" fmla="*/ 9 h 160"/>
              <a:gd name="T100" fmla="*/ 84 w 141"/>
              <a:gd name="T101" fmla="*/ 14 h 160"/>
              <a:gd name="T102" fmla="*/ 84 w 141"/>
              <a:gd name="T103" fmla="*/ 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1" h="160">
                <a:moveTo>
                  <a:pt x="18" y="147"/>
                </a:moveTo>
                <a:cubicBezTo>
                  <a:pt x="18" y="154"/>
                  <a:pt x="24" y="160"/>
                  <a:pt x="32" y="160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16" y="160"/>
                  <a:pt x="122" y="154"/>
                  <a:pt x="122" y="147"/>
                </a:cubicBezTo>
                <a:cubicBezTo>
                  <a:pt x="130" y="57"/>
                  <a:pt x="130" y="57"/>
                  <a:pt x="130" y="57"/>
                </a:cubicBezTo>
                <a:cubicBezTo>
                  <a:pt x="10" y="57"/>
                  <a:pt x="10" y="57"/>
                  <a:pt x="10" y="57"/>
                </a:cubicBezTo>
                <a:lnTo>
                  <a:pt x="18" y="147"/>
                </a:lnTo>
                <a:close/>
                <a:moveTo>
                  <a:pt x="93" y="71"/>
                </a:moveTo>
                <a:cubicBezTo>
                  <a:pt x="93" y="68"/>
                  <a:pt x="96" y="66"/>
                  <a:pt x="98" y="66"/>
                </a:cubicBezTo>
                <a:cubicBezTo>
                  <a:pt x="101" y="66"/>
                  <a:pt x="103" y="68"/>
                  <a:pt x="103" y="71"/>
                </a:cubicBezTo>
                <a:cubicBezTo>
                  <a:pt x="103" y="127"/>
                  <a:pt x="103" y="127"/>
                  <a:pt x="103" y="127"/>
                </a:cubicBezTo>
                <a:cubicBezTo>
                  <a:pt x="103" y="130"/>
                  <a:pt x="101" y="132"/>
                  <a:pt x="98" y="132"/>
                </a:cubicBezTo>
                <a:cubicBezTo>
                  <a:pt x="96" y="132"/>
                  <a:pt x="93" y="130"/>
                  <a:pt x="93" y="127"/>
                </a:cubicBezTo>
                <a:lnTo>
                  <a:pt x="93" y="71"/>
                </a:lnTo>
                <a:close/>
                <a:moveTo>
                  <a:pt x="65" y="71"/>
                </a:moveTo>
                <a:cubicBezTo>
                  <a:pt x="65" y="68"/>
                  <a:pt x="67" y="66"/>
                  <a:pt x="70" y="66"/>
                </a:cubicBezTo>
                <a:cubicBezTo>
                  <a:pt x="73" y="66"/>
                  <a:pt x="75" y="68"/>
                  <a:pt x="75" y="71"/>
                </a:cubicBezTo>
                <a:cubicBezTo>
                  <a:pt x="75" y="127"/>
                  <a:pt x="75" y="127"/>
                  <a:pt x="75" y="127"/>
                </a:cubicBezTo>
                <a:cubicBezTo>
                  <a:pt x="75" y="130"/>
                  <a:pt x="73" y="132"/>
                  <a:pt x="70" y="132"/>
                </a:cubicBezTo>
                <a:cubicBezTo>
                  <a:pt x="67" y="132"/>
                  <a:pt x="65" y="130"/>
                  <a:pt x="65" y="127"/>
                </a:cubicBezTo>
                <a:lnTo>
                  <a:pt x="65" y="71"/>
                </a:lnTo>
                <a:close/>
                <a:moveTo>
                  <a:pt x="37" y="71"/>
                </a:moveTo>
                <a:cubicBezTo>
                  <a:pt x="37" y="68"/>
                  <a:pt x="39" y="66"/>
                  <a:pt x="42" y="66"/>
                </a:cubicBezTo>
                <a:cubicBezTo>
                  <a:pt x="44" y="66"/>
                  <a:pt x="47" y="68"/>
                  <a:pt x="47" y="71"/>
                </a:cubicBezTo>
                <a:cubicBezTo>
                  <a:pt x="47" y="127"/>
                  <a:pt x="47" y="127"/>
                  <a:pt x="47" y="127"/>
                </a:cubicBezTo>
                <a:cubicBezTo>
                  <a:pt x="47" y="130"/>
                  <a:pt x="44" y="132"/>
                  <a:pt x="42" y="132"/>
                </a:cubicBezTo>
                <a:cubicBezTo>
                  <a:pt x="39" y="132"/>
                  <a:pt x="37" y="130"/>
                  <a:pt x="37" y="127"/>
                </a:cubicBezTo>
                <a:lnTo>
                  <a:pt x="37" y="71"/>
                </a:lnTo>
                <a:close/>
                <a:moveTo>
                  <a:pt x="127" y="18"/>
                </a:moveTo>
                <a:cubicBezTo>
                  <a:pt x="94" y="18"/>
                  <a:pt x="94" y="18"/>
                  <a:pt x="94" y="18"/>
                </a:cubicBezTo>
                <a:cubicBezTo>
                  <a:pt x="94" y="14"/>
                  <a:pt x="94" y="14"/>
                  <a:pt x="94" y="14"/>
                </a:cubicBezTo>
                <a:cubicBezTo>
                  <a:pt x="94" y="6"/>
                  <a:pt x="88" y="0"/>
                  <a:pt x="80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3" y="0"/>
                  <a:pt x="47" y="6"/>
                  <a:pt x="47" y="14"/>
                </a:cubicBezTo>
                <a:cubicBezTo>
                  <a:pt x="47" y="18"/>
                  <a:pt x="47" y="18"/>
                  <a:pt x="47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6" y="18"/>
                  <a:pt x="0" y="25"/>
                  <a:pt x="0" y="3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4"/>
                  <a:pt x="2" y="46"/>
                  <a:pt x="4" y="46"/>
                </a:cubicBezTo>
                <a:cubicBezTo>
                  <a:pt x="136" y="46"/>
                  <a:pt x="136" y="46"/>
                  <a:pt x="136" y="46"/>
                </a:cubicBezTo>
                <a:cubicBezTo>
                  <a:pt x="139" y="46"/>
                  <a:pt x="141" y="44"/>
                  <a:pt x="141" y="42"/>
                </a:cubicBezTo>
                <a:cubicBezTo>
                  <a:pt x="141" y="32"/>
                  <a:pt x="141" y="32"/>
                  <a:pt x="141" y="32"/>
                </a:cubicBezTo>
                <a:cubicBezTo>
                  <a:pt x="141" y="25"/>
                  <a:pt x="135" y="18"/>
                  <a:pt x="127" y="18"/>
                </a:cubicBezTo>
                <a:close/>
                <a:moveTo>
                  <a:pt x="84" y="18"/>
                </a:moveTo>
                <a:cubicBezTo>
                  <a:pt x="56" y="18"/>
                  <a:pt x="56" y="18"/>
                  <a:pt x="56" y="18"/>
                </a:cubicBezTo>
                <a:cubicBezTo>
                  <a:pt x="56" y="14"/>
                  <a:pt x="56" y="14"/>
                  <a:pt x="56" y="14"/>
                </a:cubicBezTo>
                <a:cubicBezTo>
                  <a:pt x="56" y="11"/>
                  <a:pt x="58" y="9"/>
                  <a:pt x="61" y="9"/>
                </a:cubicBezTo>
                <a:cubicBezTo>
                  <a:pt x="80" y="9"/>
                  <a:pt x="80" y="9"/>
                  <a:pt x="80" y="9"/>
                </a:cubicBezTo>
                <a:cubicBezTo>
                  <a:pt x="82" y="9"/>
                  <a:pt x="84" y="11"/>
                  <a:pt x="84" y="14"/>
                </a:cubicBezTo>
                <a:lnTo>
                  <a:pt x="84" y="1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3BF42D9D-7BEF-B144-6FD1-8682BE243F88}"/>
              </a:ext>
            </a:extLst>
          </p:cNvPr>
          <p:cNvSpPr>
            <a:spLocks noEditPoints="1"/>
          </p:cNvSpPr>
          <p:nvPr/>
        </p:nvSpPr>
        <p:spPr bwMode="auto">
          <a:xfrm>
            <a:off x="2957513" y="1373188"/>
            <a:ext cx="228600" cy="254000"/>
          </a:xfrm>
          <a:custGeom>
            <a:avLst/>
            <a:gdLst>
              <a:gd name="T0" fmla="*/ 108 w 144"/>
              <a:gd name="T1" fmla="*/ 37 h 160"/>
              <a:gd name="T2" fmla="*/ 117 w 144"/>
              <a:gd name="T3" fmla="*/ 37 h 160"/>
              <a:gd name="T4" fmla="*/ 122 w 144"/>
              <a:gd name="T5" fmla="*/ 32 h 160"/>
              <a:gd name="T6" fmla="*/ 117 w 144"/>
              <a:gd name="T7" fmla="*/ 28 h 160"/>
              <a:gd name="T8" fmla="*/ 108 w 144"/>
              <a:gd name="T9" fmla="*/ 28 h 160"/>
              <a:gd name="T10" fmla="*/ 103 w 144"/>
              <a:gd name="T11" fmla="*/ 32 h 160"/>
              <a:gd name="T12" fmla="*/ 108 w 144"/>
              <a:gd name="T13" fmla="*/ 37 h 160"/>
              <a:gd name="T14" fmla="*/ 61 w 144"/>
              <a:gd name="T15" fmla="*/ 16 h 160"/>
              <a:gd name="T16" fmla="*/ 65 w 144"/>
              <a:gd name="T17" fmla="*/ 18 h 160"/>
              <a:gd name="T18" fmla="*/ 67 w 144"/>
              <a:gd name="T19" fmla="*/ 18 h 160"/>
              <a:gd name="T20" fmla="*/ 69 w 144"/>
              <a:gd name="T21" fmla="*/ 12 h 160"/>
              <a:gd name="T22" fmla="*/ 65 w 144"/>
              <a:gd name="T23" fmla="*/ 2 h 160"/>
              <a:gd name="T24" fmla="*/ 61 w 144"/>
              <a:gd name="T25" fmla="*/ 0 h 160"/>
              <a:gd name="T26" fmla="*/ 58 w 144"/>
              <a:gd name="T27" fmla="*/ 0 h 160"/>
              <a:gd name="T28" fmla="*/ 56 w 144"/>
              <a:gd name="T29" fmla="*/ 7 h 160"/>
              <a:gd name="T30" fmla="*/ 61 w 144"/>
              <a:gd name="T31" fmla="*/ 16 h 160"/>
              <a:gd name="T32" fmla="*/ 92 w 144"/>
              <a:gd name="T33" fmla="*/ 18 h 160"/>
              <a:gd name="T34" fmla="*/ 94 w 144"/>
              <a:gd name="T35" fmla="*/ 18 h 160"/>
              <a:gd name="T36" fmla="*/ 98 w 144"/>
              <a:gd name="T37" fmla="*/ 16 h 160"/>
              <a:gd name="T38" fmla="*/ 103 w 144"/>
              <a:gd name="T39" fmla="*/ 7 h 160"/>
              <a:gd name="T40" fmla="*/ 101 w 144"/>
              <a:gd name="T41" fmla="*/ 0 h 160"/>
              <a:gd name="T42" fmla="*/ 99 w 144"/>
              <a:gd name="T43" fmla="*/ 0 h 160"/>
              <a:gd name="T44" fmla="*/ 94 w 144"/>
              <a:gd name="T45" fmla="*/ 2 h 160"/>
              <a:gd name="T46" fmla="*/ 90 w 144"/>
              <a:gd name="T47" fmla="*/ 12 h 160"/>
              <a:gd name="T48" fmla="*/ 92 w 144"/>
              <a:gd name="T49" fmla="*/ 18 h 160"/>
              <a:gd name="T50" fmla="*/ 42 w 144"/>
              <a:gd name="T51" fmla="*/ 37 h 160"/>
              <a:gd name="T52" fmla="*/ 51 w 144"/>
              <a:gd name="T53" fmla="*/ 37 h 160"/>
              <a:gd name="T54" fmla="*/ 56 w 144"/>
              <a:gd name="T55" fmla="*/ 32 h 160"/>
              <a:gd name="T56" fmla="*/ 51 w 144"/>
              <a:gd name="T57" fmla="*/ 28 h 160"/>
              <a:gd name="T58" fmla="*/ 42 w 144"/>
              <a:gd name="T59" fmla="*/ 28 h 160"/>
              <a:gd name="T60" fmla="*/ 37 w 144"/>
              <a:gd name="T61" fmla="*/ 32 h 160"/>
              <a:gd name="T62" fmla="*/ 42 w 144"/>
              <a:gd name="T63" fmla="*/ 37 h 160"/>
              <a:gd name="T64" fmla="*/ 23 w 144"/>
              <a:gd name="T65" fmla="*/ 76 h 160"/>
              <a:gd name="T66" fmla="*/ 4 w 144"/>
              <a:gd name="T67" fmla="*/ 76 h 160"/>
              <a:gd name="T68" fmla="*/ 0 w 144"/>
              <a:gd name="T69" fmla="*/ 80 h 160"/>
              <a:gd name="T70" fmla="*/ 0 w 144"/>
              <a:gd name="T71" fmla="*/ 155 h 160"/>
              <a:gd name="T72" fmla="*/ 4 w 144"/>
              <a:gd name="T73" fmla="*/ 160 h 160"/>
              <a:gd name="T74" fmla="*/ 23 w 144"/>
              <a:gd name="T75" fmla="*/ 160 h 160"/>
              <a:gd name="T76" fmla="*/ 28 w 144"/>
              <a:gd name="T77" fmla="*/ 155 h 160"/>
              <a:gd name="T78" fmla="*/ 28 w 144"/>
              <a:gd name="T79" fmla="*/ 80 h 160"/>
              <a:gd name="T80" fmla="*/ 23 w 144"/>
              <a:gd name="T81" fmla="*/ 76 h 160"/>
              <a:gd name="T82" fmla="*/ 137 w 144"/>
              <a:gd name="T83" fmla="*/ 99 h 160"/>
              <a:gd name="T84" fmla="*/ 141 w 144"/>
              <a:gd name="T85" fmla="*/ 88 h 160"/>
              <a:gd name="T86" fmla="*/ 126 w 144"/>
              <a:gd name="T87" fmla="*/ 75 h 160"/>
              <a:gd name="T88" fmla="*/ 89 w 144"/>
              <a:gd name="T89" fmla="*/ 75 h 160"/>
              <a:gd name="T90" fmla="*/ 94 w 144"/>
              <a:gd name="T91" fmla="*/ 47 h 160"/>
              <a:gd name="T92" fmla="*/ 74 w 144"/>
              <a:gd name="T93" fmla="*/ 28 h 160"/>
              <a:gd name="T94" fmla="*/ 70 w 144"/>
              <a:gd name="T95" fmla="*/ 28 h 160"/>
              <a:gd name="T96" fmla="*/ 65 w 144"/>
              <a:gd name="T97" fmla="*/ 33 h 160"/>
              <a:gd name="T98" fmla="*/ 53 w 144"/>
              <a:gd name="T99" fmla="*/ 71 h 160"/>
              <a:gd name="T100" fmla="*/ 37 w 144"/>
              <a:gd name="T101" fmla="*/ 82 h 160"/>
              <a:gd name="T102" fmla="*/ 37 w 144"/>
              <a:gd name="T103" fmla="*/ 152 h 160"/>
              <a:gd name="T104" fmla="*/ 76 w 144"/>
              <a:gd name="T105" fmla="*/ 160 h 160"/>
              <a:gd name="T106" fmla="*/ 107 w 144"/>
              <a:gd name="T107" fmla="*/ 160 h 160"/>
              <a:gd name="T108" fmla="*/ 121 w 144"/>
              <a:gd name="T109" fmla="*/ 140 h 160"/>
              <a:gd name="T110" fmla="*/ 130 w 144"/>
              <a:gd name="T111" fmla="*/ 122 h 160"/>
              <a:gd name="T112" fmla="*/ 137 w 144"/>
              <a:gd name="T113" fmla="*/ 9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4" h="160">
                <a:moveTo>
                  <a:pt x="108" y="37"/>
                </a:moveTo>
                <a:cubicBezTo>
                  <a:pt x="117" y="37"/>
                  <a:pt x="117" y="37"/>
                  <a:pt x="117" y="37"/>
                </a:cubicBezTo>
                <a:cubicBezTo>
                  <a:pt x="120" y="37"/>
                  <a:pt x="122" y="35"/>
                  <a:pt x="122" y="32"/>
                </a:cubicBezTo>
                <a:cubicBezTo>
                  <a:pt x="122" y="30"/>
                  <a:pt x="120" y="28"/>
                  <a:pt x="117" y="28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5" y="28"/>
                  <a:pt x="103" y="30"/>
                  <a:pt x="103" y="32"/>
                </a:cubicBezTo>
                <a:cubicBezTo>
                  <a:pt x="103" y="35"/>
                  <a:pt x="105" y="37"/>
                  <a:pt x="108" y="37"/>
                </a:cubicBezTo>
                <a:close/>
                <a:moveTo>
                  <a:pt x="61" y="16"/>
                </a:moveTo>
                <a:cubicBezTo>
                  <a:pt x="62" y="18"/>
                  <a:pt x="63" y="18"/>
                  <a:pt x="65" y="18"/>
                </a:cubicBezTo>
                <a:cubicBezTo>
                  <a:pt x="66" y="18"/>
                  <a:pt x="67" y="18"/>
                  <a:pt x="67" y="18"/>
                </a:cubicBezTo>
                <a:cubicBezTo>
                  <a:pt x="70" y="17"/>
                  <a:pt x="71" y="14"/>
                  <a:pt x="69" y="12"/>
                </a:cubicBezTo>
                <a:cubicBezTo>
                  <a:pt x="65" y="2"/>
                  <a:pt x="65" y="2"/>
                  <a:pt x="65" y="2"/>
                </a:cubicBezTo>
                <a:cubicBezTo>
                  <a:pt x="64" y="1"/>
                  <a:pt x="62" y="0"/>
                  <a:pt x="61" y="0"/>
                </a:cubicBezTo>
                <a:cubicBezTo>
                  <a:pt x="60" y="0"/>
                  <a:pt x="59" y="0"/>
                  <a:pt x="58" y="0"/>
                </a:cubicBezTo>
                <a:cubicBezTo>
                  <a:pt x="56" y="1"/>
                  <a:pt x="55" y="4"/>
                  <a:pt x="56" y="7"/>
                </a:cubicBezTo>
                <a:lnTo>
                  <a:pt x="61" y="16"/>
                </a:lnTo>
                <a:close/>
                <a:moveTo>
                  <a:pt x="92" y="18"/>
                </a:moveTo>
                <a:cubicBezTo>
                  <a:pt x="93" y="18"/>
                  <a:pt x="93" y="18"/>
                  <a:pt x="94" y="18"/>
                </a:cubicBezTo>
                <a:cubicBezTo>
                  <a:pt x="96" y="18"/>
                  <a:pt x="97" y="18"/>
                  <a:pt x="98" y="16"/>
                </a:cubicBezTo>
                <a:cubicBezTo>
                  <a:pt x="103" y="7"/>
                  <a:pt x="103" y="7"/>
                  <a:pt x="103" y="7"/>
                </a:cubicBezTo>
                <a:cubicBezTo>
                  <a:pt x="104" y="4"/>
                  <a:pt x="103" y="1"/>
                  <a:pt x="101" y="0"/>
                </a:cubicBezTo>
                <a:cubicBezTo>
                  <a:pt x="100" y="0"/>
                  <a:pt x="99" y="0"/>
                  <a:pt x="99" y="0"/>
                </a:cubicBezTo>
                <a:cubicBezTo>
                  <a:pt x="97" y="0"/>
                  <a:pt x="95" y="1"/>
                  <a:pt x="94" y="2"/>
                </a:cubicBezTo>
                <a:cubicBezTo>
                  <a:pt x="90" y="12"/>
                  <a:pt x="90" y="12"/>
                  <a:pt x="90" y="12"/>
                </a:cubicBezTo>
                <a:cubicBezTo>
                  <a:pt x="89" y="14"/>
                  <a:pt x="90" y="17"/>
                  <a:pt x="92" y="18"/>
                </a:cubicBezTo>
                <a:close/>
                <a:moveTo>
                  <a:pt x="42" y="37"/>
                </a:moveTo>
                <a:cubicBezTo>
                  <a:pt x="51" y="37"/>
                  <a:pt x="51" y="37"/>
                  <a:pt x="51" y="37"/>
                </a:cubicBezTo>
                <a:cubicBezTo>
                  <a:pt x="54" y="37"/>
                  <a:pt x="56" y="35"/>
                  <a:pt x="56" y="32"/>
                </a:cubicBezTo>
                <a:cubicBezTo>
                  <a:pt x="56" y="30"/>
                  <a:pt x="54" y="28"/>
                  <a:pt x="51" y="28"/>
                </a:cubicBezTo>
                <a:cubicBezTo>
                  <a:pt x="42" y="28"/>
                  <a:pt x="42" y="28"/>
                  <a:pt x="42" y="28"/>
                </a:cubicBezTo>
                <a:cubicBezTo>
                  <a:pt x="39" y="28"/>
                  <a:pt x="37" y="30"/>
                  <a:pt x="37" y="32"/>
                </a:cubicBezTo>
                <a:cubicBezTo>
                  <a:pt x="37" y="35"/>
                  <a:pt x="39" y="37"/>
                  <a:pt x="42" y="37"/>
                </a:cubicBezTo>
                <a:close/>
                <a:moveTo>
                  <a:pt x="23" y="76"/>
                </a:moveTo>
                <a:cubicBezTo>
                  <a:pt x="4" y="76"/>
                  <a:pt x="4" y="76"/>
                  <a:pt x="4" y="76"/>
                </a:cubicBezTo>
                <a:cubicBezTo>
                  <a:pt x="2" y="76"/>
                  <a:pt x="0" y="78"/>
                  <a:pt x="0" y="80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4" y="160"/>
                </a:cubicBezTo>
                <a:cubicBezTo>
                  <a:pt x="23" y="160"/>
                  <a:pt x="23" y="160"/>
                  <a:pt x="23" y="160"/>
                </a:cubicBezTo>
                <a:cubicBezTo>
                  <a:pt x="26" y="160"/>
                  <a:pt x="28" y="158"/>
                  <a:pt x="28" y="155"/>
                </a:cubicBezTo>
                <a:cubicBezTo>
                  <a:pt x="28" y="80"/>
                  <a:pt x="28" y="80"/>
                  <a:pt x="28" y="80"/>
                </a:cubicBezTo>
                <a:cubicBezTo>
                  <a:pt x="28" y="78"/>
                  <a:pt x="26" y="76"/>
                  <a:pt x="23" y="76"/>
                </a:cubicBezTo>
                <a:close/>
                <a:moveTo>
                  <a:pt x="137" y="99"/>
                </a:moveTo>
                <a:cubicBezTo>
                  <a:pt x="140" y="96"/>
                  <a:pt x="141" y="92"/>
                  <a:pt x="141" y="88"/>
                </a:cubicBezTo>
                <a:cubicBezTo>
                  <a:pt x="140" y="80"/>
                  <a:pt x="133" y="75"/>
                  <a:pt x="126" y="75"/>
                </a:cubicBezTo>
                <a:cubicBezTo>
                  <a:pt x="89" y="75"/>
                  <a:pt x="89" y="75"/>
                  <a:pt x="89" y="75"/>
                </a:cubicBezTo>
                <a:cubicBezTo>
                  <a:pt x="92" y="70"/>
                  <a:pt x="94" y="54"/>
                  <a:pt x="94" y="47"/>
                </a:cubicBezTo>
                <a:cubicBezTo>
                  <a:pt x="94" y="37"/>
                  <a:pt x="85" y="28"/>
                  <a:pt x="74" y="28"/>
                </a:cubicBezTo>
                <a:cubicBezTo>
                  <a:pt x="70" y="28"/>
                  <a:pt x="70" y="28"/>
                  <a:pt x="70" y="28"/>
                </a:cubicBezTo>
                <a:cubicBezTo>
                  <a:pt x="68" y="28"/>
                  <a:pt x="65" y="30"/>
                  <a:pt x="65" y="33"/>
                </a:cubicBezTo>
                <a:cubicBezTo>
                  <a:pt x="65" y="44"/>
                  <a:pt x="61" y="63"/>
                  <a:pt x="53" y="71"/>
                </a:cubicBezTo>
                <a:cubicBezTo>
                  <a:pt x="48" y="77"/>
                  <a:pt x="43" y="79"/>
                  <a:pt x="37" y="82"/>
                </a:cubicBezTo>
                <a:cubicBezTo>
                  <a:pt x="37" y="152"/>
                  <a:pt x="37" y="152"/>
                  <a:pt x="37" y="152"/>
                </a:cubicBezTo>
                <a:cubicBezTo>
                  <a:pt x="46" y="155"/>
                  <a:pt x="58" y="160"/>
                  <a:pt x="76" y="160"/>
                </a:cubicBezTo>
                <a:cubicBezTo>
                  <a:pt x="107" y="160"/>
                  <a:pt x="107" y="160"/>
                  <a:pt x="107" y="160"/>
                </a:cubicBezTo>
                <a:cubicBezTo>
                  <a:pt x="117" y="160"/>
                  <a:pt x="125" y="150"/>
                  <a:pt x="121" y="140"/>
                </a:cubicBezTo>
                <a:cubicBezTo>
                  <a:pt x="129" y="138"/>
                  <a:pt x="134" y="129"/>
                  <a:pt x="130" y="122"/>
                </a:cubicBezTo>
                <a:cubicBezTo>
                  <a:pt x="141" y="119"/>
                  <a:pt x="144" y="106"/>
                  <a:pt x="137" y="9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F5EDD9F5-695B-C16E-F232-0ACD62A14A0F}"/>
              </a:ext>
            </a:extLst>
          </p:cNvPr>
          <p:cNvSpPr>
            <a:spLocks noEditPoints="1"/>
          </p:cNvSpPr>
          <p:nvPr/>
        </p:nvSpPr>
        <p:spPr bwMode="auto">
          <a:xfrm>
            <a:off x="3486151" y="1373188"/>
            <a:ext cx="263525" cy="254000"/>
          </a:xfrm>
          <a:custGeom>
            <a:avLst/>
            <a:gdLst>
              <a:gd name="T0" fmla="*/ 122 w 166"/>
              <a:gd name="T1" fmla="*/ 116 h 160"/>
              <a:gd name="T2" fmla="*/ 119 w 166"/>
              <a:gd name="T3" fmla="*/ 124 h 160"/>
              <a:gd name="T4" fmla="*/ 135 w 166"/>
              <a:gd name="T5" fmla="*/ 138 h 160"/>
              <a:gd name="T6" fmla="*/ 139 w 166"/>
              <a:gd name="T7" fmla="*/ 130 h 160"/>
              <a:gd name="T8" fmla="*/ 151 w 166"/>
              <a:gd name="T9" fmla="*/ 103 h 160"/>
              <a:gd name="T10" fmla="*/ 129 w 166"/>
              <a:gd name="T11" fmla="*/ 96 h 160"/>
              <a:gd name="T12" fmla="*/ 127 w 166"/>
              <a:gd name="T13" fmla="*/ 105 h 160"/>
              <a:gd name="T14" fmla="*/ 149 w 166"/>
              <a:gd name="T15" fmla="*/ 112 h 160"/>
              <a:gd name="T16" fmla="*/ 151 w 166"/>
              <a:gd name="T17" fmla="*/ 103 h 160"/>
              <a:gd name="T18" fmla="*/ 102 w 166"/>
              <a:gd name="T19" fmla="*/ 122 h 160"/>
              <a:gd name="T20" fmla="*/ 97 w 166"/>
              <a:gd name="T21" fmla="*/ 128 h 160"/>
              <a:gd name="T22" fmla="*/ 109 w 166"/>
              <a:gd name="T23" fmla="*/ 152 h 160"/>
              <a:gd name="T24" fmla="*/ 113 w 166"/>
              <a:gd name="T25" fmla="*/ 146 h 160"/>
              <a:gd name="T26" fmla="*/ 39 w 166"/>
              <a:gd name="T27" fmla="*/ 44 h 160"/>
              <a:gd name="T28" fmla="*/ 45 w 166"/>
              <a:gd name="T29" fmla="*/ 44 h 160"/>
              <a:gd name="T30" fmla="*/ 33 w 166"/>
              <a:gd name="T31" fmla="*/ 24 h 160"/>
              <a:gd name="T32" fmla="*/ 26 w 166"/>
              <a:gd name="T33" fmla="*/ 24 h 160"/>
              <a:gd name="T34" fmla="*/ 39 w 166"/>
              <a:gd name="T35" fmla="*/ 44 h 160"/>
              <a:gd name="T36" fmla="*/ 62 w 166"/>
              <a:gd name="T37" fmla="*/ 39 h 160"/>
              <a:gd name="T38" fmla="*/ 67 w 166"/>
              <a:gd name="T39" fmla="*/ 32 h 160"/>
              <a:gd name="T40" fmla="*/ 56 w 166"/>
              <a:gd name="T41" fmla="*/ 9 h 160"/>
              <a:gd name="T42" fmla="*/ 51 w 166"/>
              <a:gd name="T43" fmla="*/ 16 h 160"/>
              <a:gd name="T44" fmla="*/ 14 w 166"/>
              <a:gd name="T45" fmla="*/ 58 h 160"/>
              <a:gd name="T46" fmla="*/ 36 w 166"/>
              <a:gd name="T47" fmla="*/ 65 h 160"/>
              <a:gd name="T48" fmla="*/ 37 w 166"/>
              <a:gd name="T49" fmla="*/ 56 h 160"/>
              <a:gd name="T50" fmla="*/ 16 w 166"/>
              <a:gd name="T51" fmla="*/ 49 h 160"/>
              <a:gd name="T52" fmla="*/ 14 w 166"/>
              <a:gd name="T53" fmla="*/ 58 h 160"/>
              <a:gd name="T54" fmla="*/ 109 w 166"/>
              <a:gd name="T55" fmla="*/ 61 h 160"/>
              <a:gd name="T56" fmla="*/ 102 w 166"/>
              <a:gd name="T57" fmla="*/ 54 h 160"/>
              <a:gd name="T58" fmla="*/ 92 w 166"/>
              <a:gd name="T59" fmla="*/ 70 h 160"/>
              <a:gd name="T60" fmla="*/ 46 w 166"/>
              <a:gd name="T61" fmla="*/ 137 h 160"/>
              <a:gd name="T62" fmla="*/ 26 w 166"/>
              <a:gd name="T63" fmla="*/ 137 h 160"/>
              <a:gd name="T64" fmla="*/ 44 w 166"/>
              <a:gd name="T65" fmla="*/ 99 h 160"/>
              <a:gd name="T66" fmla="*/ 13 w 166"/>
              <a:gd name="T67" fmla="*/ 104 h 160"/>
              <a:gd name="T68" fmla="*/ 36 w 166"/>
              <a:gd name="T69" fmla="*/ 160 h 160"/>
              <a:gd name="T70" fmla="*/ 106 w 166"/>
              <a:gd name="T71" fmla="*/ 104 h 160"/>
              <a:gd name="T72" fmla="*/ 109 w 166"/>
              <a:gd name="T73" fmla="*/ 61 h 160"/>
              <a:gd name="T74" fmla="*/ 56 w 166"/>
              <a:gd name="T75" fmla="*/ 100 h 160"/>
              <a:gd name="T76" fmla="*/ 63 w 166"/>
              <a:gd name="T77" fmla="*/ 107 h 160"/>
              <a:gd name="T78" fmla="*/ 72 w 166"/>
              <a:gd name="T79" fmla="*/ 91 h 160"/>
              <a:gd name="T80" fmla="*/ 120 w 166"/>
              <a:gd name="T81" fmla="*/ 22 h 160"/>
              <a:gd name="T82" fmla="*/ 140 w 166"/>
              <a:gd name="T83" fmla="*/ 22 h 160"/>
              <a:gd name="T84" fmla="*/ 120 w 166"/>
              <a:gd name="T85" fmla="*/ 62 h 160"/>
              <a:gd name="T86" fmla="*/ 154 w 166"/>
              <a:gd name="T87" fmla="*/ 56 h 160"/>
              <a:gd name="T88" fmla="*/ 130 w 166"/>
              <a:gd name="T89" fmla="*/ 0 h 160"/>
              <a:gd name="T90" fmla="*/ 59 w 166"/>
              <a:gd name="T91" fmla="*/ 57 h 160"/>
              <a:gd name="T92" fmla="*/ 56 w 166"/>
              <a:gd name="T93" fmla="*/ 10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6" h="160">
                <a:moveTo>
                  <a:pt x="125" y="117"/>
                </a:moveTo>
                <a:cubicBezTo>
                  <a:pt x="124" y="116"/>
                  <a:pt x="123" y="116"/>
                  <a:pt x="122" y="116"/>
                </a:cubicBezTo>
                <a:cubicBezTo>
                  <a:pt x="121" y="116"/>
                  <a:pt x="120" y="116"/>
                  <a:pt x="119" y="117"/>
                </a:cubicBezTo>
                <a:cubicBezTo>
                  <a:pt x="117" y="119"/>
                  <a:pt x="117" y="122"/>
                  <a:pt x="119" y="124"/>
                </a:cubicBezTo>
                <a:cubicBezTo>
                  <a:pt x="132" y="137"/>
                  <a:pt x="132" y="137"/>
                  <a:pt x="132" y="137"/>
                </a:cubicBezTo>
                <a:cubicBezTo>
                  <a:pt x="133" y="138"/>
                  <a:pt x="134" y="138"/>
                  <a:pt x="135" y="138"/>
                </a:cubicBezTo>
                <a:cubicBezTo>
                  <a:pt x="137" y="138"/>
                  <a:pt x="138" y="138"/>
                  <a:pt x="139" y="137"/>
                </a:cubicBezTo>
                <a:cubicBezTo>
                  <a:pt x="140" y="135"/>
                  <a:pt x="140" y="132"/>
                  <a:pt x="139" y="130"/>
                </a:cubicBezTo>
                <a:lnTo>
                  <a:pt x="125" y="117"/>
                </a:lnTo>
                <a:close/>
                <a:moveTo>
                  <a:pt x="151" y="103"/>
                </a:moveTo>
                <a:cubicBezTo>
                  <a:pt x="130" y="96"/>
                  <a:pt x="130" y="96"/>
                  <a:pt x="130" y="96"/>
                </a:cubicBezTo>
                <a:cubicBezTo>
                  <a:pt x="130" y="96"/>
                  <a:pt x="130" y="96"/>
                  <a:pt x="129" y="96"/>
                </a:cubicBezTo>
                <a:cubicBezTo>
                  <a:pt x="127" y="96"/>
                  <a:pt x="125" y="97"/>
                  <a:pt x="125" y="99"/>
                </a:cubicBezTo>
                <a:cubicBezTo>
                  <a:pt x="124" y="101"/>
                  <a:pt x="125" y="104"/>
                  <a:pt x="127" y="105"/>
                </a:cubicBezTo>
                <a:cubicBezTo>
                  <a:pt x="148" y="111"/>
                  <a:pt x="148" y="111"/>
                  <a:pt x="148" y="111"/>
                </a:cubicBezTo>
                <a:cubicBezTo>
                  <a:pt x="148" y="112"/>
                  <a:pt x="149" y="112"/>
                  <a:pt x="149" y="112"/>
                </a:cubicBezTo>
                <a:cubicBezTo>
                  <a:pt x="151" y="112"/>
                  <a:pt x="153" y="110"/>
                  <a:pt x="154" y="108"/>
                </a:cubicBezTo>
                <a:cubicBezTo>
                  <a:pt x="154" y="106"/>
                  <a:pt x="153" y="103"/>
                  <a:pt x="151" y="103"/>
                </a:cubicBezTo>
                <a:close/>
                <a:moveTo>
                  <a:pt x="106" y="125"/>
                </a:moveTo>
                <a:cubicBezTo>
                  <a:pt x="106" y="123"/>
                  <a:pt x="104" y="122"/>
                  <a:pt x="102" y="122"/>
                </a:cubicBezTo>
                <a:cubicBezTo>
                  <a:pt x="101" y="122"/>
                  <a:pt x="101" y="122"/>
                  <a:pt x="100" y="122"/>
                </a:cubicBezTo>
                <a:cubicBezTo>
                  <a:pt x="98" y="123"/>
                  <a:pt x="97" y="126"/>
                  <a:pt x="97" y="128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5" y="151"/>
                  <a:pt x="107" y="152"/>
                  <a:pt x="109" y="152"/>
                </a:cubicBezTo>
                <a:cubicBezTo>
                  <a:pt x="109" y="152"/>
                  <a:pt x="110" y="152"/>
                  <a:pt x="110" y="152"/>
                </a:cubicBezTo>
                <a:cubicBezTo>
                  <a:pt x="113" y="151"/>
                  <a:pt x="114" y="148"/>
                  <a:pt x="113" y="146"/>
                </a:cubicBezTo>
                <a:lnTo>
                  <a:pt x="106" y="125"/>
                </a:lnTo>
                <a:close/>
                <a:moveTo>
                  <a:pt x="39" y="44"/>
                </a:moveTo>
                <a:cubicBezTo>
                  <a:pt x="40" y="45"/>
                  <a:pt x="41" y="46"/>
                  <a:pt x="42" y="46"/>
                </a:cubicBezTo>
                <a:cubicBezTo>
                  <a:pt x="43" y="46"/>
                  <a:pt x="45" y="45"/>
                  <a:pt x="45" y="44"/>
                </a:cubicBezTo>
                <a:cubicBezTo>
                  <a:pt x="47" y="42"/>
                  <a:pt x="47" y="39"/>
                  <a:pt x="45" y="38"/>
                </a:cubicBezTo>
                <a:cubicBezTo>
                  <a:pt x="33" y="24"/>
                  <a:pt x="33" y="24"/>
                  <a:pt x="33" y="24"/>
                </a:cubicBezTo>
                <a:cubicBezTo>
                  <a:pt x="32" y="23"/>
                  <a:pt x="30" y="23"/>
                  <a:pt x="29" y="23"/>
                </a:cubicBezTo>
                <a:cubicBezTo>
                  <a:pt x="28" y="23"/>
                  <a:pt x="27" y="23"/>
                  <a:pt x="26" y="24"/>
                </a:cubicBezTo>
                <a:cubicBezTo>
                  <a:pt x="24" y="26"/>
                  <a:pt x="24" y="29"/>
                  <a:pt x="26" y="31"/>
                </a:cubicBezTo>
                <a:lnTo>
                  <a:pt x="39" y="44"/>
                </a:lnTo>
                <a:close/>
                <a:moveTo>
                  <a:pt x="58" y="35"/>
                </a:moveTo>
                <a:cubicBezTo>
                  <a:pt x="59" y="37"/>
                  <a:pt x="60" y="39"/>
                  <a:pt x="62" y="39"/>
                </a:cubicBezTo>
                <a:cubicBezTo>
                  <a:pt x="63" y="39"/>
                  <a:pt x="63" y="39"/>
                  <a:pt x="64" y="38"/>
                </a:cubicBezTo>
                <a:cubicBezTo>
                  <a:pt x="66" y="38"/>
                  <a:pt x="67" y="35"/>
                  <a:pt x="67" y="32"/>
                </a:cubicBezTo>
                <a:cubicBezTo>
                  <a:pt x="60" y="13"/>
                  <a:pt x="60" y="13"/>
                  <a:pt x="60" y="13"/>
                </a:cubicBezTo>
                <a:cubicBezTo>
                  <a:pt x="59" y="11"/>
                  <a:pt x="58" y="9"/>
                  <a:pt x="56" y="9"/>
                </a:cubicBezTo>
                <a:cubicBezTo>
                  <a:pt x="55" y="9"/>
                  <a:pt x="55" y="10"/>
                  <a:pt x="54" y="10"/>
                </a:cubicBezTo>
                <a:cubicBezTo>
                  <a:pt x="52" y="10"/>
                  <a:pt x="51" y="13"/>
                  <a:pt x="51" y="16"/>
                </a:cubicBezTo>
                <a:lnTo>
                  <a:pt x="58" y="35"/>
                </a:lnTo>
                <a:close/>
                <a:moveTo>
                  <a:pt x="14" y="58"/>
                </a:moveTo>
                <a:cubicBezTo>
                  <a:pt x="34" y="65"/>
                  <a:pt x="34" y="65"/>
                  <a:pt x="34" y="65"/>
                </a:cubicBezTo>
                <a:cubicBezTo>
                  <a:pt x="35" y="65"/>
                  <a:pt x="35" y="65"/>
                  <a:pt x="36" y="65"/>
                </a:cubicBezTo>
                <a:cubicBezTo>
                  <a:pt x="38" y="65"/>
                  <a:pt x="39" y="64"/>
                  <a:pt x="40" y="62"/>
                </a:cubicBezTo>
                <a:cubicBezTo>
                  <a:pt x="41" y="59"/>
                  <a:pt x="40" y="57"/>
                  <a:pt x="37" y="56"/>
                </a:cubicBezTo>
                <a:cubicBezTo>
                  <a:pt x="17" y="49"/>
                  <a:pt x="17" y="49"/>
                  <a:pt x="17" y="49"/>
                </a:cubicBezTo>
                <a:cubicBezTo>
                  <a:pt x="17" y="49"/>
                  <a:pt x="16" y="49"/>
                  <a:pt x="16" y="49"/>
                </a:cubicBezTo>
                <a:cubicBezTo>
                  <a:pt x="14" y="49"/>
                  <a:pt x="12" y="50"/>
                  <a:pt x="11" y="52"/>
                </a:cubicBezTo>
                <a:cubicBezTo>
                  <a:pt x="10" y="55"/>
                  <a:pt x="12" y="57"/>
                  <a:pt x="14" y="58"/>
                </a:cubicBezTo>
                <a:close/>
                <a:moveTo>
                  <a:pt x="109" y="61"/>
                </a:moveTo>
                <a:cubicBezTo>
                  <a:pt x="109" y="61"/>
                  <a:pt x="109" y="61"/>
                  <a:pt x="109" y="61"/>
                </a:cubicBezTo>
                <a:cubicBezTo>
                  <a:pt x="108" y="59"/>
                  <a:pt x="107" y="58"/>
                  <a:pt x="106" y="57"/>
                </a:cubicBezTo>
                <a:cubicBezTo>
                  <a:pt x="104" y="56"/>
                  <a:pt x="103" y="55"/>
                  <a:pt x="102" y="54"/>
                </a:cubicBezTo>
                <a:cubicBezTo>
                  <a:pt x="88" y="68"/>
                  <a:pt x="88" y="68"/>
                  <a:pt x="88" y="68"/>
                </a:cubicBezTo>
                <a:cubicBezTo>
                  <a:pt x="90" y="68"/>
                  <a:pt x="91" y="69"/>
                  <a:pt x="92" y="70"/>
                </a:cubicBezTo>
                <a:cubicBezTo>
                  <a:pt x="98" y="76"/>
                  <a:pt x="98" y="85"/>
                  <a:pt x="92" y="90"/>
                </a:cubicBezTo>
                <a:cubicBezTo>
                  <a:pt x="46" y="137"/>
                  <a:pt x="46" y="137"/>
                  <a:pt x="46" y="137"/>
                </a:cubicBezTo>
                <a:cubicBezTo>
                  <a:pt x="43" y="140"/>
                  <a:pt x="39" y="141"/>
                  <a:pt x="36" y="141"/>
                </a:cubicBezTo>
                <a:cubicBezTo>
                  <a:pt x="32" y="141"/>
                  <a:pt x="29" y="140"/>
                  <a:pt x="26" y="137"/>
                </a:cubicBezTo>
                <a:cubicBezTo>
                  <a:pt x="20" y="131"/>
                  <a:pt x="20" y="122"/>
                  <a:pt x="26" y="117"/>
                </a:cubicBezTo>
                <a:cubicBezTo>
                  <a:pt x="44" y="99"/>
                  <a:pt x="44" y="99"/>
                  <a:pt x="44" y="99"/>
                </a:cubicBezTo>
                <a:cubicBezTo>
                  <a:pt x="41" y="91"/>
                  <a:pt x="40" y="84"/>
                  <a:pt x="40" y="76"/>
                </a:cubicBezTo>
                <a:cubicBezTo>
                  <a:pt x="13" y="104"/>
                  <a:pt x="13" y="104"/>
                  <a:pt x="13" y="104"/>
                </a:cubicBezTo>
                <a:cubicBezTo>
                  <a:pt x="0" y="116"/>
                  <a:pt x="0" y="137"/>
                  <a:pt x="13" y="150"/>
                </a:cubicBezTo>
                <a:cubicBezTo>
                  <a:pt x="19" y="156"/>
                  <a:pt x="28" y="160"/>
                  <a:pt x="36" y="160"/>
                </a:cubicBezTo>
                <a:cubicBezTo>
                  <a:pt x="44" y="160"/>
                  <a:pt x="53" y="157"/>
                  <a:pt x="59" y="150"/>
                </a:cubicBezTo>
                <a:cubicBezTo>
                  <a:pt x="106" y="104"/>
                  <a:pt x="106" y="104"/>
                  <a:pt x="106" y="104"/>
                </a:cubicBezTo>
                <a:cubicBezTo>
                  <a:pt x="115" y="95"/>
                  <a:pt x="118" y="81"/>
                  <a:pt x="113" y="69"/>
                </a:cubicBezTo>
                <a:cubicBezTo>
                  <a:pt x="112" y="66"/>
                  <a:pt x="111" y="63"/>
                  <a:pt x="109" y="61"/>
                </a:cubicBezTo>
                <a:close/>
                <a:moveTo>
                  <a:pt x="56" y="100"/>
                </a:moveTo>
                <a:cubicBezTo>
                  <a:pt x="56" y="100"/>
                  <a:pt x="56" y="100"/>
                  <a:pt x="56" y="100"/>
                </a:cubicBezTo>
                <a:cubicBezTo>
                  <a:pt x="57" y="101"/>
                  <a:pt x="58" y="103"/>
                  <a:pt x="59" y="104"/>
                </a:cubicBezTo>
                <a:cubicBezTo>
                  <a:pt x="60" y="105"/>
                  <a:pt x="61" y="106"/>
                  <a:pt x="63" y="107"/>
                </a:cubicBezTo>
                <a:cubicBezTo>
                  <a:pt x="76" y="93"/>
                  <a:pt x="76" y="93"/>
                  <a:pt x="76" y="93"/>
                </a:cubicBezTo>
                <a:cubicBezTo>
                  <a:pt x="75" y="93"/>
                  <a:pt x="74" y="92"/>
                  <a:pt x="72" y="91"/>
                </a:cubicBezTo>
                <a:cubicBezTo>
                  <a:pt x="67" y="85"/>
                  <a:pt x="67" y="76"/>
                  <a:pt x="72" y="71"/>
                </a:cubicBezTo>
                <a:cubicBezTo>
                  <a:pt x="120" y="22"/>
                  <a:pt x="120" y="22"/>
                  <a:pt x="120" y="22"/>
                </a:cubicBezTo>
                <a:cubicBezTo>
                  <a:pt x="123" y="20"/>
                  <a:pt x="127" y="18"/>
                  <a:pt x="130" y="18"/>
                </a:cubicBezTo>
                <a:cubicBezTo>
                  <a:pt x="134" y="18"/>
                  <a:pt x="138" y="20"/>
                  <a:pt x="140" y="22"/>
                </a:cubicBezTo>
                <a:cubicBezTo>
                  <a:pt x="146" y="28"/>
                  <a:pt x="146" y="37"/>
                  <a:pt x="140" y="42"/>
                </a:cubicBezTo>
                <a:cubicBezTo>
                  <a:pt x="120" y="62"/>
                  <a:pt x="120" y="62"/>
                  <a:pt x="120" y="62"/>
                </a:cubicBezTo>
                <a:cubicBezTo>
                  <a:pt x="124" y="69"/>
                  <a:pt x="125" y="77"/>
                  <a:pt x="124" y="85"/>
                </a:cubicBezTo>
                <a:cubicBezTo>
                  <a:pt x="154" y="56"/>
                  <a:pt x="154" y="56"/>
                  <a:pt x="154" y="56"/>
                </a:cubicBezTo>
                <a:cubicBezTo>
                  <a:pt x="166" y="43"/>
                  <a:pt x="166" y="22"/>
                  <a:pt x="153" y="9"/>
                </a:cubicBezTo>
                <a:cubicBezTo>
                  <a:pt x="147" y="3"/>
                  <a:pt x="139" y="0"/>
                  <a:pt x="130" y="0"/>
                </a:cubicBezTo>
                <a:cubicBezTo>
                  <a:pt x="122" y="0"/>
                  <a:pt x="114" y="3"/>
                  <a:pt x="107" y="9"/>
                </a:cubicBezTo>
                <a:cubicBezTo>
                  <a:pt x="59" y="57"/>
                  <a:pt x="59" y="57"/>
                  <a:pt x="59" y="57"/>
                </a:cubicBezTo>
                <a:cubicBezTo>
                  <a:pt x="50" y="66"/>
                  <a:pt x="47" y="80"/>
                  <a:pt x="52" y="92"/>
                </a:cubicBezTo>
                <a:cubicBezTo>
                  <a:pt x="53" y="95"/>
                  <a:pt x="54" y="98"/>
                  <a:pt x="56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269FBD2D-DF39-7309-8188-1AF80E85CEA4}"/>
              </a:ext>
            </a:extLst>
          </p:cNvPr>
          <p:cNvSpPr>
            <a:spLocks noEditPoints="1"/>
          </p:cNvSpPr>
          <p:nvPr/>
        </p:nvSpPr>
        <p:spPr bwMode="auto">
          <a:xfrm>
            <a:off x="4037013" y="1373188"/>
            <a:ext cx="263525" cy="254000"/>
          </a:xfrm>
          <a:custGeom>
            <a:avLst/>
            <a:gdLst>
              <a:gd name="T0" fmla="*/ 108 w 166"/>
              <a:gd name="T1" fmla="*/ 61 h 160"/>
              <a:gd name="T2" fmla="*/ 108 w 166"/>
              <a:gd name="T3" fmla="*/ 61 h 160"/>
              <a:gd name="T4" fmla="*/ 105 w 166"/>
              <a:gd name="T5" fmla="*/ 57 h 160"/>
              <a:gd name="T6" fmla="*/ 101 w 166"/>
              <a:gd name="T7" fmla="*/ 54 h 160"/>
              <a:gd name="T8" fmla="*/ 88 w 166"/>
              <a:gd name="T9" fmla="*/ 68 h 160"/>
              <a:gd name="T10" fmla="*/ 92 w 166"/>
              <a:gd name="T11" fmla="*/ 71 h 160"/>
              <a:gd name="T12" fmla="*/ 92 w 166"/>
              <a:gd name="T13" fmla="*/ 91 h 160"/>
              <a:gd name="T14" fmla="*/ 45 w 166"/>
              <a:gd name="T15" fmla="*/ 137 h 160"/>
              <a:gd name="T16" fmla="*/ 36 w 166"/>
              <a:gd name="T17" fmla="*/ 141 h 160"/>
              <a:gd name="T18" fmla="*/ 26 w 166"/>
              <a:gd name="T19" fmla="*/ 137 h 160"/>
              <a:gd name="T20" fmla="*/ 26 w 166"/>
              <a:gd name="T21" fmla="*/ 117 h 160"/>
              <a:gd name="T22" fmla="*/ 44 w 166"/>
              <a:gd name="T23" fmla="*/ 99 h 160"/>
              <a:gd name="T24" fmla="*/ 40 w 166"/>
              <a:gd name="T25" fmla="*/ 76 h 160"/>
              <a:gd name="T26" fmla="*/ 12 w 166"/>
              <a:gd name="T27" fmla="*/ 104 h 160"/>
              <a:gd name="T28" fmla="*/ 13 w 166"/>
              <a:gd name="T29" fmla="*/ 150 h 160"/>
              <a:gd name="T30" fmla="*/ 36 w 166"/>
              <a:gd name="T31" fmla="*/ 160 h 160"/>
              <a:gd name="T32" fmla="*/ 59 w 166"/>
              <a:gd name="T33" fmla="*/ 150 h 160"/>
              <a:gd name="T34" fmla="*/ 105 w 166"/>
              <a:gd name="T35" fmla="*/ 104 h 160"/>
              <a:gd name="T36" fmla="*/ 113 w 166"/>
              <a:gd name="T37" fmla="*/ 70 h 160"/>
              <a:gd name="T38" fmla="*/ 108 w 166"/>
              <a:gd name="T39" fmla="*/ 61 h 160"/>
              <a:gd name="T40" fmla="*/ 153 w 166"/>
              <a:gd name="T41" fmla="*/ 10 h 160"/>
              <a:gd name="T42" fmla="*/ 130 w 166"/>
              <a:gd name="T43" fmla="*/ 0 h 160"/>
              <a:gd name="T44" fmla="*/ 107 w 166"/>
              <a:gd name="T45" fmla="*/ 10 h 160"/>
              <a:gd name="T46" fmla="*/ 59 w 166"/>
              <a:gd name="T47" fmla="*/ 58 h 160"/>
              <a:gd name="T48" fmla="*/ 51 w 166"/>
              <a:gd name="T49" fmla="*/ 92 h 160"/>
              <a:gd name="T50" fmla="*/ 56 w 166"/>
              <a:gd name="T51" fmla="*/ 100 h 160"/>
              <a:gd name="T52" fmla="*/ 56 w 166"/>
              <a:gd name="T53" fmla="*/ 100 h 160"/>
              <a:gd name="T54" fmla="*/ 59 w 166"/>
              <a:gd name="T55" fmla="*/ 104 h 160"/>
              <a:gd name="T56" fmla="*/ 62 w 166"/>
              <a:gd name="T57" fmla="*/ 107 h 160"/>
              <a:gd name="T58" fmla="*/ 76 w 166"/>
              <a:gd name="T59" fmla="*/ 93 h 160"/>
              <a:gd name="T60" fmla="*/ 72 w 166"/>
              <a:gd name="T61" fmla="*/ 91 h 160"/>
              <a:gd name="T62" fmla="*/ 72 w 166"/>
              <a:gd name="T63" fmla="*/ 71 h 160"/>
              <a:gd name="T64" fmla="*/ 120 w 166"/>
              <a:gd name="T65" fmla="*/ 23 h 160"/>
              <a:gd name="T66" fmla="*/ 130 w 166"/>
              <a:gd name="T67" fmla="*/ 19 h 160"/>
              <a:gd name="T68" fmla="*/ 140 w 166"/>
              <a:gd name="T69" fmla="*/ 23 h 160"/>
              <a:gd name="T70" fmla="*/ 140 w 166"/>
              <a:gd name="T71" fmla="*/ 43 h 160"/>
              <a:gd name="T72" fmla="*/ 120 w 166"/>
              <a:gd name="T73" fmla="*/ 63 h 160"/>
              <a:gd name="T74" fmla="*/ 124 w 166"/>
              <a:gd name="T75" fmla="*/ 85 h 160"/>
              <a:gd name="T76" fmla="*/ 153 w 166"/>
              <a:gd name="T77" fmla="*/ 56 h 160"/>
              <a:gd name="T78" fmla="*/ 153 w 166"/>
              <a:gd name="T79" fmla="*/ 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6" h="160">
                <a:moveTo>
                  <a:pt x="108" y="61"/>
                </a:moveTo>
                <a:cubicBezTo>
                  <a:pt x="108" y="61"/>
                  <a:pt x="108" y="61"/>
                  <a:pt x="108" y="61"/>
                </a:cubicBezTo>
                <a:cubicBezTo>
                  <a:pt x="107" y="60"/>
                  <a:pt x="106" y="58"/>
                  <a:pt x="105" y="57"/>
                </a:cubicBezTo>
                <a:cubicBezTo>
                  <a:pt x="104" y="56"/>
                  <a:pt x="103" y="55"/>
                  <a:pt x="101" y="54"/>
                </a:cubicBezTo>
                <a:cubicBezTo>
                  <a:pt x="88" y="68"/>
                  <a:pt x="88" y="68"/>
                  <a:pt x="88" y="68"/>
                </a:cubicBezTo>
                <a:cubicBezTo>
                  <a:pt x="89" y="69"/>
                  <a:pt x="91" y="70"/>
                  <a:pt x="92" y="71"/>
                </a:cubicBezTo>
                <a:cubicBezTo>
                  <a:pt x="97" y="76"/>
                  <a:pt x="97" y="85"/>
                  <a:pt x="92" y="91"/>
                </a:cubicBezTo>
                <a:cubicBezTo>
                  <a:pt x="45" y="137"/>
                  <a:pt x="45" y="137"/>
                  <a:pt x="45" y="137"/>
                </a:cubicBezTo>
                <a:cubicBezTo>
                  <a:pt x="43" y="140"/>
                  <a:pt x="39" y="141"/>
                  <a:pt x="36" y="141"/>
                </a:cubicBezTo>
                <a:cubicBezTo>
                  <a:pt x="32" y="141"/>
                  <a:pt x="28" y="140"/>
                  <a:pt x="26" y="137"/>
                </a:cubicBezTo>
                <a:cubicBezTo>
                  <a:pt x="20" y="131"/>
                  <a:pt x="20" y="123"/>
                  <a:pt x="26" y="117"/>
                </a:cubicBezTo>
                <a:cubicBezTo>
                  <a:pt x="44" y="99"/>
                  <a:pt x="44" y="99"/>
                  <a:pt x="44" y="99"/>
                </a:cubicBezTo>
                <a:cubicBezTo>
                  <a:pt x="41" y="92"/>
                  <a:pt x="39" y="84"/>
                  <a:pt x="40" y="76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0" y="117"/>
                  <a:pt x="0" y="137"/>
                  <a:pt x="13" y="150"/>
                </a:cubicBezTo>
                <a:cubicBezTo>
                  <a:pt x="19" y="157"/>
                  <a:pt x="27" y="160"/>
                  <a:pt x="36" y="160"/>
                </a:cubicBezTo>
                <a:cubicBezTo>
                  <a:pt x="44" y="160"/>
                  <a:pt x="52" y="157"/>
                  <a:pt x="59" y="150"/>
                </a:cubicBezTo>
                <a:cubicBezTo>
                  <a:pt x="105" y="104"/>
                  <a:pt x="105" y="104"/>
                  <a:pt x="105" y="104"/>
                </a:cubicBezTo>
                <a:cubicBezTo>
                  <a:pt x="114" y="95"/>
                  <a:pt x="117" y="82"/>
                  <a:pt x="113" y="70"/>
                </a:cubicBezTo>
                <a:cubicBezTo>
                  <a:pt x="112" y="67"/>
                  <a:pt x="110" y="64"/>
                  <a:pt x="108" y="61"/>
                </a:cubicBezTo>
                <a:close/>
                <a:moveTo>
                  <a:pt x="153" y="10"/>
                </a:moveTo>
                <a:cubicBezTo>
                  <a:pt x="147" y="3"/>
                  <a:pt x="138" y="0"/>
                  <a:pt x="130" y="0"/>
                </a:cubicBezTo>
                <a:cubicBezTo>
                  <a:pt x="122" y="0"/>
                  <a:pt x="113" y="3"/>
                  <a:pt x="107" y="10"/>
                </a:cubicBezTo>
                <a:cubicBezTo>
                  <a:pt x="59" y="58"/>
                  <a:pt x="59" y="58"/>
                  <a:pt x="59" y="58"/>
                </a:cubicBezTo>
                <a:cubicBezTo>
                  <a:pt x="50" y="67"/>
                  <a:pt x="47" y="80"/>
                  <a:pt x="51" y="92"/>
                </a:cubicBezTo>
                <a:cubicBezTo>
                  <a:pt x="52" y="95"/>
                  <a:pt x="54" y="98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7" y="102"/>
                  <a:pt x="58" y="103"/>
                  <a:pt x="59" y="104"/>
                </a:cubicBezTo>
                <a:cubicBezTo>
                  <a:pt x="60" y="105"/>
                  <a:pt x="61" y="106"/>
                  <a:pt x="62" y="107"/>
                </a:cubicBezTo>
                <a:cubicBezTo>
                  <a:pt x="76" y="93"/>
                  <a:pt x="76" y="93"/>
                  <a:pt x="76" y="93"/>
                </a:cubicBezTo>
                <a:cubicBezTo>
                  <a:pt x="75" y="93"/>
                  <a:pt x="73" y="92"/>
                  <a:pt x="72" y="91"/>
                </a:cubicBezTo>
                <a:cubicBezTo>
                  <a:pt x="67" y="85"/>
                  <a:pt x="67" y="76"/>
                  <a:pt x="72" y="71"/>
                </a:cubicBezTo>
                <a:cubicBezTo>
                  <a:pt x="120" y="23"/>
                  <a:pt x="120" y="23"/>
                  <a:pt x="120" y="23"/>
                </a:cubicBezTo>
                <a:cubicBezTo>
                  <a:pt x="123" y="20"/>
                  <a:pt x="127" y="19"/>
                  <a:pt x="130" y="19"/>
                </a:cubicBezTo>
                <a:cubicBezTo>
                  <a:pt x="134" y="19"/>
                  <a:pt x="137" y="20"/>
                  <a:pt x="140" y="23"/>
                </a:cubicBezTo>
                <a:cubicBezTo>
                  <a:pt x="146" y="28"/>
                  <a:pt x="146" y="37"/>
                  <a:pt x="140" y="43"/>
                </a:cubicBezTo>
                <a:cubicBezTo>
                  <a:pt x="120" y="63"/>
                  <a:pt x="120" y="63"/>
                  <a:pt x="120" y="63"/>
                </a:cubicBezTo>
                <a:cubicBezTo>
                  <a:pt x="124" y="70"/>
                  <a:pt x="125" y="78"/>
                  <a:pt x="124" y="85"/>
                </a:cubicBezTo>
                <a:cubicBezTo>
                  <a:pt x="153" y="56"/>
                  <a:pt x="153" y="56"/>
                  <a:pt x="153" y="56"/>
                </a:cubicBezTo>
                <a:cubicBezTo>
                  <a:pt x="166" y="43"/>
                  <a:pt x="166" y="23"/>
                  <a:pt x="153" y="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27ABE5DF-CF56-0022-507C-33B66B44B60D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1373188"/>
            <a:ext cx="254000" cy="252413"/>
          </a:xfrm>
          <a:custGeom>
            <a:avLst/>
            <a:gdLst>
              <a:gd name="T0" fmla="*/ 52 w 160"/>
              <a:gd name="T1" fmla="*/ 159 h 159"/>
              <a:gd name="T2" fmla="*/ 113 w 160"/>
              <a:gd name="T3" fmla="*/ 155 h 159"/>
              <a:gd name="T4" fmla="*/ 47 w 160"/>
              <a:gd name="T5" fmla="*/ 103 h 159"/>
              <a:gd name="T6" fmla="*/ 61 w 160"/>
              <a:gd name="T7" fmla="*/ 113 h 159"/>
              <a:gd name="T8" fmla="*/ 103 w 160"/>
              <a:gd name="T9" fmla="*/ 117 h 159"/>
              <a:gd name="T10" fmla="*/ 61 w 160"/>
              <a:gd name="T11" fmla="*/ 122 h 159"/>
              <a:gd name="T12" fmla="*/ 61 w 160"/>
              <a:gd name="T13" fmla="*/ 113 h 159"/>
              <a:gd name="T14" fmla="*/ 99 w 160"/>
              <a:gd name="T15" fmla="*/ 131 h 159"/>
              <a:gd name="T16" fmla="*/ 99 w 160"/>
              <a:gd name="T17" fmla="*/ 140 h 159"/>
              <a:gd name="T18" fmla="*/ 56 w 160"/>
              <a:gd name="T19" fmla="*/ 136 h 159"/>
              <a:gd name="T20" fmla="*/ 145 w 160"/>
              <a:gd name="T21" fmla="*/ 47 h 159"/>
              <a:gd name="T22" fmla="*/ 141 w 160"/>
              <a:gd name="T23" fmla="*/ 41 h 159"/>
              <a:gd name="T24" fmla="*/ 119 w 160"/>
              <a:gd name="T25" fmla="*/ 28 h 159"/>
              <a:gd name="T26" fmla="*/ 42 w 160"/>
              <a:gd name="T27" fmla="*/ 0 h 159"/>
              <a:gd name="T28" fmla="*/ 38 w 160"/>
              <a:gd name="T29" fmla="*/ 28 h 159"/>
              <a:gd name="T30" fmla="*/ 19 w 160"/>
              <a:gd name="T31" fmla="*/ 41 h 159"/>
              <a:gd name="T32" fmla="*/ 14 w 160"/>
              <a:gd name="T33" fmla="*/ 47 h 159"/>
              <a:gd name="T34" fmla="*/ 0 w 160"/>
              <a:gd name="T35" fmla="*/ 117 h 159"/>
              <a:gd name="T36" fmla="*/ 38 w 160"/>
              <a:gd name="T37" fmla="*/ 131 h 159"/>
              <a:gd name="T38" fmla="*/ 33 w 160"/>
              <a:gd name="T39" fmla="*/ 103 h 159"/>
              <a:gd name="T40" fmla="*/ 33 w 160"/>
              <a:gd name="T41" fmla="*/ 94 h 159"/>
              <a:gd name="T42" fmla="*/ 131 w 160"/>
              <a:gd name="T43" fmla="*/ 98 h 159"/>
              <a:gd name="T44" fmla="*/ 122 w 160"/>
              <a:gd name="T45" fmla="*/ 103 h 159"/>
              <a:gd name="T46" fmla="*/ 145 w 160"/>
              <a:gd name="T47" fmla="*/ 131 h 159"/>
              <a:gd name="T48" fmla="*/ 160 w 160"/>
              <a:gd name="T49" fmla="*/ 61 h 159"/>
              <a:gd name="T50" fmla="*/ 38 w 160"/>
              <a:gd name="T51" fmla="*/ 47 h 159"/>
              <a:gd name="T52" fmla="*/ 28 w 160"/>
              <a:gd name="T53" fmla="*/ 41 h 159"/>
              <a:gd name="T54" fmla="*/ 38 w 160"/>
              <a:gd name="T55" fmla="*/ 37 h 159"/>
              <a:gd name="T56" fmla="*/ 113 w 160"/>
              <a:gd name="T57" fmla="*/ 56 h 159"/>
              <a:gd name="T58" fmla="*/ 47 w 160"/>
              <a:gd name="T59" fmla="*/ 9 h 159"/>
              <a:gd name="T60" fmla="*/ 84 w 160"/>
              <a:gd name="T61" fmla="*/ 33 h 159"/>
              <a:gd name="T62" fmla="*/ 113 w 160"/>
              <a:gd name="T63" fmla="*/ 37 h 159"/>
              <a:gd name="T64" fmla="*/ 122 w 160"/>
              <a:gd name="T65" fmla="*/ 37 h 159"/>
              <a:gd name="T66" fmla="*/ 131 w 160"/>
              <a:gd name="T67" fmla="*/ 41 h 159"/>
              <a:gd name="T68" fmla="*/ 122 w 160"/>
              <a:gd name="T69" fmla="*/ 47 h 159"/>
              <a:gd name="T70" fmla="*/ 136 w 160"/>
              <a:gd name="T71" fmla="*/ 84 h 159"/>
              <a:gd name="T72" fmla="*/ 122 w 160"/>
              <a:gd name="T73" fmla="*/ 80 h 159"/>
              <a:gd name="T74" fmla="*/ 136 w 160"/>
              <a:gd name="T75" fmla="*/ 75 h 159"/>
              <a:gd name="T76" fmla="*/ 136 w 160"/>
              <a:gd name="T77" fmla="*/ 8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59">
                <a:moveTo>
                  <a:pt x="47" y="155"/>
                </a:moveTo>
                <a:cubicBezTo>
                  <a:pt x="47" y="157"/>
                  <a:pt x="49" y="159"/>
                  <a:pt x="52" y="159"/>
                </a:cubicBezTo>
                <a:cubicBezTo>
                  <a:pt x="108" y="159"/>
                  <a:pt x="108" y="159"/>
                  <a:pt x="108" y="159"/>
                </a:cubicBezTo>
                <a:cubicBezTo>
                  <a:pt x="111" y="159"/>
                  <a:pt x="113" y="157"/>
                  <a:pt x="113" y="155"/>
                </a:cubicBezTo>
                <a:cubicBezTo>
                  <a:pt x="113" y="103"/>
                  <a:pt x="113" y="103"/>
                  <a:pt x="113" y="103"/>
                </a:cubicBezTo>
                <a:cubicBezTo>
                  <a:pt x="47" y="103"/>
                  <a:pt x="47" y="103"/>
                  <a:pt x="47" y="103"/>
                </a:cubicBezTo>
                <a:lnTo>
                  <a:pt x="47" y="155"/>
                </a:lnTo>
                <a:close/>
                <a:moveTo>
                  <a:pt x="61" y="113"/>
                </a:moveTo>
                <a:cubicBezTo>
                  <a:pt x="99" y="113"/>
                  <a:pt x="99" y="113"/>
                  <a:pt x="99" y="113"/>
                </a:cubicBezTo>
                <a:cubicBezTo>
                  <a:pt x="101" y="113"/>
                  <a:pt x="103" y="115"/>
                  <a:pt x="103" y="117"/>
                </a:cubicBezTo>
                <a:cubicBezTo>
                  <a:pt x="103" y="120"/>
                  <a:pt x="101" y="122"/>
                  <a:pt x="99" y="122"/>
                </a:cubicBezTo>
                <a:cubicBezTo>
                  <a:pt x="61" y="122"/>
                  <a:pt x="61" y="122"/>
                  <a:pt x="61" y="122"/>
                </a:cubicBezTo>
                <a:cubicBezTo>
                  <a:pt x="58" y="122"/>
                  <a:pt x="56" y="120"/>
                  <a:pt x="56" y="117"/>
                </a:cubicBezTo>
                <a:cubicBezTo>
                  <a:pt x="56" y="115"/>
                  <a:pt x="58" y="113"/>
                  <a:pt x="61" y="113"/>
                </a:cubicBezTo>
                <a:close/>
                <a:moveTo>
                  <a:pt x="61" y="131"/>
                </a:moveTo>
                <a:cubicBezTo>
                  <a:pt x="99" y="131"/>
                  <a:pt x="99" y="131"/>
                  <a:pt x="99" y="131"/>
                </a:cubicBezTo>
                <a:cubicBezTo>
                  <a:pt x="101" y="131"/>
                  <a:pt x="103" y="133"/>
                  <a:pt x="103" y="136"/>
                </a:cubicBezTo>
                <a:cubicBezTo>
                  <a:pt x="103" y="138"/>
                  <a:pt x="101" y="140"/>
                  <a:pt x="99" y="140"/>
                </a:cubicBezTo>
                <a:cubicBezTo>
                  <a:pt x="61" y="140"/>
                  <a:pt x="61" y="140"/>
                  <a:pt x="61" y="140"/>
                </a:cubicBezTo>
                <a:cubicBezTo>
                  <a:pt x="58" y="140"/>
                  <a:pt x="56" y="138"/>
                  <a:pt x="56" y="136"/>
                </a:cubicBezTo>
                <a:cubicBezTo>
                  <a:pt x="56" y="133"/>
                  <a:pt x="58" y="131"/>
                  <a:pt x="61" y="131"/>
                </a:cubicBezTo>
                <a:close/>
                <a:moveTo>
                  <a:pt x="145" y="47"/>
                </a:moveTo>
                <a:cubicBezTo>
                  <a:pt x="141" y="47"/>
                  <a:pt x="141" y="47"/>
                  <a:pt x="141" y="47"/>
                </a:cubicBezTo>
                <a:cubicBezTo>
                  <a:pt x="141" y="41"/>
                  <a:pt x="141" y="41"/>
                  <a:pt x="141" y="41"/>
                </a:cubicBezTo>
                <a:cubicBezTo>
                  <a:pt x="141" y="34"/>
                  <a:pt x="135" y="28"/>
                  <a:pt x="128" y="28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91" y="0"/>
                  <a:pt x="92" y="0"/>
                  <a:pt x="89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0" y="0"/>
                  <a:pt x="38" y="2"/>
                  <a:pt x="38" y="5"/>
                </a:cubicBezTo>
                <a:cubicBezTo>
                  <a:pt x="38" y="28"/>
                  <a:pt x="38" y="28"/>
                  <a:pt x="38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25" y="28"/>
                  <a:pt x="19" y="34"/>
                  <a:pt x="19" y="41"/>
                </a:cubicBezTo>
                <a:cubicBezTo>
                  <a:pt x="19" y="47"/>
                  <a:pt x="19" y="47"/>
                  <a:pt x="19" y="47"/>
                </a:cubicBezTo>
                <a:cubicBezTo>
                  <a:pt x="14" y="47"/>
                  <a:pt x="14" y="47"/>
                  <a:pt x="14" y="47"/>
                </a:cubicBezTo>
                <a:cubicBezTo>
                  <a:pt x="6" y="47"/>
                  <a:pt x="0" y="53"/>
                  <a:pt x="0" y="61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25"/>
                  <a:pt x="6" y="131"/>
                  <a:pt x="14" y="131"/>
                </a:cubicBezTo>
                <a:cubicBezTo>
                  <a:pt x="38" y="131"/>
                  <a:pt x="38" y="131"/>
                  <a:pt x="38" y="131"/>
                </a:cubicBezTo>
                <a:cubicBezTo>
                  <a:pt x="38" y="103"/>
                  <a:pt x="38" y="103"/>
                  <a:pt x="38" y="103"/>
                </a:cubicBezTo>
                <a:cubicBezTo>
                  <a:pt x="33" y="103"/>
                  <a:pt x="33" y="103"/>
                  <a:pt x="33" y="103"/>
                </a:cubicBezTo>
                <a:cubicBezTo>
                  <a:pt x="30" y="103"/>
                  <a:pt x="28" y="101"/>
                  <a:pt x="28" y="98"/>
                </a:cubicBezTo>
                <a:cubicBezTo>
                  <a:pt x="28" y="96"/>
                  <a:pt x="30" y="94"/>
                  <a:pt x="33" y="94"/>
                </a:cubicBezTo>
                <a:cubicBezTo>
                  <a:pt x="127" y="94"/>
                  <a:pt x="127" y="94"/>
                  <a:pt x="127" y="94"/>
                </a:cubicBezTo>
                <a:cubicBezTo>
                  <a:pt x="129" y="94"/>
                  <a:pt x="131" y="96"/>
                  <a:pt x="131" y="98"/>
                </a:cubicBezTo>
                <a:cubicBezTo>
                  <a:pt x="131" y="101"/>
                  <a:pt x="129" y="103"/>
                  <a:pt x="127" y="103"/>
                </a:cubicBezTo>
                <a:cubicBezTo>
                  <a:pt x="122" y="103"/>
                  <a:pt x="122" y="103"/>
                  <a:pt x="122" y="103"/>
                </a:cubicBezTo>
                <a:cubicBezTo>
                  <a:pt x="122" y="131"/>
                  <a:pt x="122" y="131"/>
                  <a:pt x="122" y="131"/>
                </a:cubicBezTo>
                <a:cubicBezTo>
                  <a:pt x="145" y="131"/>
                  <a:pt x="145" y="131"/>
                  <a:pt x="145" y="131"/>
                </a:cubicBezTo>
                <a:cubicBezTo>
                  <a:pt x="153" y="131"/>
                  <a:pt x="160" y="125"/>
                  <a:pt x="160" y="117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53"/>
                  <a:pt x="153" y="47"/>
                  <a:pt x="145" y="47"/>
                </a:cubicBezTo>
                <a:close/>
                <a:moveTo>
                  <a:pt x="38" y="47"/>
                </a:moveTo>
                <a:cubicBezTo>
                  <a:pt x="28" y="47"/>
                  <a:pt x="28" y="47"/>
                  <a:pt x="28" y="47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39"/>
                  <a:pt x="30" y="37"/>
                  <a:pt x="32" y="37"/>
                </a:cubicBezTo>
                <a:cubicBezTo>
                  <a:pt x="38" y="37"/>
                  <a:pt x="38" y="37"/>
                  <a:pt x="38" y="37"/>
                </a:cubicBezTo>
                <a:lnTo>
                  <a:pt x="38" y="47"/>
                </a:lnTo>
                <a:close/>
                <a:moveTo>
                  <a:pt x="113" y="56"/>
                </a:moveTo>
                <a:cubicBezTo>
                  <a:pt x="47" y="56"/>
                  <a:pt x="47" y="56"/>
                  <a:pt x="47" y="56"/>
                </a:cubicBezTo>
                <a:cubicBezTo>
                  <a:pt x="47" y="9"/>
                  <a:pt x="47" y="9"/>
                  <a:pt x="47" y="9"/>
                </a:cubicBezTo>
                <a:cubicBezTo>
                  <a:pt x="84" y="9"/>
                  <a:pt x="84" y="9"/>
                  <a:pt x="84" y="9"/>
                </a:cubicBezTo>
                <a:cubicBezTo>
                  <a:pt x="84" y="33"/>
                  <a:pt x="84" y="33"/>
                  <a:pt x="84" y="33"/>
                </a:cubicBezTo>
                <a:cubicBezTo>
                  <a:pt x="84" y="35"/>
                  <a:pt x="87" y="37"/>
                  <a:pt x="89" y="37"/>
                </a:cubicBezTo>
                <a:cubicBezTo>
                  <a:pt x="113" y="37"/>
                  <a:pt x="113" y="37"/>
                  <a:pt x="113" y="37"/>
                </a:cubicBezTo>
                <a:lnTo>
                  <a:pt x="113" y="56"/>
                </a:lnTo>
                <a:close/>
                <a:moveTo>
                  <a:pt x="122" y="37"/>
                </a:moveTo>
                <a:cubicBezTo>
                  <a:pt x="128" y="37"/>
                  <a:pt x="128" y="37"/>
                  <a:pt x="128" y="37"/>
                </a:cubicBezTo>
                <a:cubicBezTo>
                  <a:pt x="130" y="37"/>
                  <a:pt x="131" y="39"/>
                  <a:pt x="131" y="41"/>
                </a:cubicBezTo>
                <a:cubicBezTo>
                  <a:pt x="131" y="47"/>
                  <a:pt x="131" y="47"/>
                  <a:pt x="131" y="47"/>
                </a:cubicBezTo>
                <a:cubicBezTo>
                  <a:pt x="122" y="47"/>
                  <a:pt x="122" y="47"/>
                  <a:pt x="122" y="47"/>
                </a:cubicBezTo>
                <a:lnTo>
                  <a:pt x="122" y="37"/>
                </a:lnTo>
                <a:close/>
                <a:moveTo>
                  <a:pt x="136" y="84"/>
                </a:moveTo>
                <a:cubicBezTo>
                  <a:pt x="127" y="84"/>
                  <a:pt x="127" y="84"/>
                  <a:pt x="127" y="84"/>
                </a:cubicBezTo>
                <a:cubicBezTo>
                  <a:pt x="124" y="84"/>
                  <a:pt x="122" y="82"/>
                  <a:pt x="122" y="80"/>
                </a:cubicBezTo>
                <a:cubicBezTo>
                  <a:pt x="122" y="77"/>
                  <a:pt x="124" y="75"/>
                  <a:pt x="127" y="75"/>
                </a:cubicBezTo>
                <a:cubicBezTo>
                  <a:pt x="136" y="75"/>
                  <a:pt x="136" y="75"/>
                  <a:pt x="136" y="75"/>
                </a:cubicBezTo>
                <a:cubicBezTo>
                  <a:pt x="139" y="75"/>
                  <a:pt x="141" y="77"/>
                  <a:pt x="141" y="80"/>
                </a:cubicBezTo>
                <a:cubicBezTo>
                  <a:pt x="141" y="82"/>
                  <a:pt x="139" y="84"/>
                  <a:pt x="136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77C6FF06-BE99-1918-FF0E-478DA4C655AC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1373188"/>
            <a:ext cx="254000" cy="254000"/>
          </a:xfrm>
          <a:custGeom>
            <a:avLst/>
            <a:gdLst>
              <a:gd name="T0" fmla="*/ 14 w 160"/>
              <a:gd name="T1" fmla="*/ 160 h 160"/>
              <a:gd name="T2" fmla="*/ 160 w 160"/>
              <a:gd name="T3" fmla="*/ 146 h 160"/>
              <a:gd name="T4" fmla="*/ 0 w 160"/>
              <a:gd name="T5" fmla="*/ 66 h 160"/>
              <a:gd name="T6" fmla="*/ 117 w 160"/>
              <a:gd name="T7" fmla="*/ 75 h 160"/>
              <a:gd name="T8" fmla="*/ 141 w 160"/>
              <a:gd name="T9" fmla="*/ 80 h 160"/>
              <a:gd name="T10" fmla="*/ 117 w 160"/>
              <a:gd name="T11" fmla="*/ 85 h 160"/>
              <a:gd name="T12" fmla="*/ 117 w 160"/>
              <a:gd name="T13" fmla="*/ 75 h 160"/>
              <a:gd name="T14" fmla="*/ 136 w 160"/>
              <a:gd name="T15" fmla="*/ 103 h 160"/>
              <a:gd name="T16" fmla="*/ 136 w 160"/>
              <a:gd name="T17" fmla="*/ 113 h 160"/>
              <a:gd name="T18" fmla="*/ 113 w 160"/>
              <a:gd name="T19" fmla="*/ 108 h 160"/>
              <a:gd name="T20" fmla="*/ 117 w 160"/>
              <a:gd name="T21" fmla="*/ 132 h 160"/>
              <a:gd name="T22" fmla="*/ 141 w 160"/>
              <a:gd name="T23" fmla="*/ 136 h 160"/>
              <a:gd name="T24" fmla="*/ 117 w 160"/>
              <a:gd name="T25" fmla="*/ 141 h 160"/>
              <a:gd name="T26" fmla="*/ 117 w 160"/>
              <a:gd name="T27" fmla="*/ 132 h 160"/>
              <a:gd name="T28" fmla="*/ 89 w 160"/>
              <a:gd name="T29" fmla="*/ 75 h 160"/>
              <a:gd name="T30" fmla="*/ 89 w 160"/>
              <a:gd name="T31" fmla="*/ 85 h 160"/>
              <a:gd name="T32" fmla="*/ 66 w 160"/>
              <a:gd name="T33" fmla="*/ 80 h 160"/>
              <a:gd name="T34" fmla="*/ 70 w 160"/>
              <a:gd name="T35" fmla="*/ 103 h 160"/>
              <a:gd name="T36" fmla="*/ 94 w 160"/>
              <a:gd name="T37" fmla="*/ 108 h 160"/>
              <a:gd name="T38" fmla="*/ 70 w 160"/>
              <a:gd name="T39" fmla="*/ 113 h 160"/>
              <a:gd name="T40" fmla="*/ 70 w 160"/>
              <a:gd name="T41" fmla="*/ 103 h 160"/>
              <a:gd name="T42" fmla="*/ 89 w 160"/>
              <a:gd name="T43" fmla="*/ 132 h 160"/>
              <a:gd name="T44" fmla="*/ 89 w 160"/>
              <a:gd name="T45" fmla="*/ 141 h 160"/>
              <a:gd name="T46" fmla="*/ 66 w 160"/>
              <a:gd name="T47" fmla="*/ 136 h 160"/>
              <a:gd name="T48" fmla="*/ 23 w 160"/>
              <a:gd name="T49" fmla="*/ 75 h 160"/>
              <a:gd name="T50" fmla="*/ 47 w 160"/>
              <a:gd name="T51" fmla="*/ 80 h 160"/>
              <a:gd name="T52" fmla="*/ 23 w 160"/>
              <a:gd name="T53" fmla="*/ 85 h 160"/>
              <a:gd name="T54" fmla="*/ 23 w 160"/>
              <a:gd name="T55" fmla="*/ 75 h 160"/>
              <a:gd name="T56" fmla="*/ 42 w 160"/>
              <a:gd name="T57" fmla="*/ 103 h 160"/>
              <a:gd name="T58" fmla="*/ 42 w 160"/>
              <a:gd name="T59" fmla="*/ 113 h 160"/>
              <a:gd name="T60" fmla="*/ 19 w 160"/>
              <a:gd name="T61" fmla="*/ 108 h 160"/>
              <a:gd name="T62" fmla="*/ 23 w 160"/>
              <a:gd name="T63" fmla="*/ 132 h 160"/>
              <a:gd name="T64" fmla="*/ 47 w 160"/>
              <a:gd name="T65" fmla="*/ 136 h 160"/>
              <a:gd name="T66" fmla="*/ 23 w 160"/>
              <a:gd name="T67" fmla="*/ 141 h 160"/>
              <a:gd name="T68" fmla="*/ 23 w 160"/>
              <a:gd name="T69" fmla="*/ 132 h 160"/>
              <a:gd name="T70" fmla="*/ 141 w 160"/>
              <a:gd name="T71" fmla="*/ 18 h 160"/>
              <a:gd name="T72" fmla="*/ 127 w 160"/>
              <a:gd name="T73" fmla="*/ 0 h 160"/>
              <a:gd name="T74" fmla="*/ 113 w 160"/>
              <a:gd name="T75" fmla="*/ 18 h 160"/>
              <a:gd name="T76" fmla="*/ 94 w 160"/>
              <a:gd name="T77" fmla="*/ 14 h 160"/>
              <a:gd name="T78" fmla="*/ 66 w 160"/>
              <a:gd name="T79" fmla="*/ 14 h 160"/>
              <a:gd name="T80" fmla="*/ 47 w 160"/>
              <a:gd name="T81" fmla="*/ 18 h 160"/>
              <a:gd name="T82" fmla="*/ 33 w 160"/>
              <a:gd name="T83" fmla="*/ 0 h 160"/>
              <a:gd name="T84" fmla="*/ 19 w 160"/>
              <a:gd name="T85" fmla="*/ 18 h 160"/>
              <a:gd name="T86" fmla="*/ 0 w 160"/>
              <a:gd name="T87" fmla="*/ 32 h 160"/>
              <a:gd name="T88" fmla="*/ 160 w 160"/>
              <a:gd name="T89" fmla="*/ 56 h 160"/>
              <a:gd name="T90" fmla="*/ 146 w 160"/>
              <a:gd name="T91" fmla="*/ 18 h 160"/>
              <a:gd name="T92" fmla="*/ 33 w 160"/>
              <a:gd name="T93" fmla="*/ 37 h 160"/>
              <a:gd name="T94" fmla="*/ 28 w 160"/>
              <a:gd name="T95" fmla="*/ 14 h 160"/>
              <a:gd name="T96" fmla="*/ 38 w 160"/>
              <a:gd name="T97" fmla="*/ 14 h 160"/>
              <a:gd name="T98" fmla="*/ 84 w 160"/>
              <a:gd name="T99" fmla="*/ 32 h 160"/>
              <a:gd name="T100" fmla="*/ 75 w 160"/>
              <a:gd name="T101" fmla="*/ 32 h 160"/>
              <a:gd name="T102" fmla="*/ 80 w 160"/>
              <a:gd name="T103" fmla="*/ 9 h 160"/>
              <a:gd name="T104" fmla="*/ 84 w 160"/>
              <a:gd name="T105" fmla="*/ 32 h 160"/>
              <a:gd name="T106" fmla="*/ 127 w 160"/>
              <a:gd name="T107" fmla="*/ 37 h 160"/>
              <a:gd name="T108" fmla="*/ 122 w 160"/>
              <a:gd name="T109" fmla="*/ 14 h 160"/>
              <a:gd name="T110" fmla="*/ 131 w 160"/>
              <a:gd name="T111" fmla="*/ 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60">
                <a:moveTo>
                  <a:pt x="0" y="146"/>
                </a:moveTo>
                <a:cubicBezTo>
                  <a:pt x="0" y="153"/>
                  <a:pt x="6" y="160"/>
                  <a:pt x="14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3" y="160"/>
                  <a:pt x="160" y="153"/>
                  <a:pt x="160" y="146"/>
                </a:cubicBezTo>
                <a:cubicBezTo>
                  <a:pt x="160" y="66"/>
                  <a:pt x="160" y="66"/>
                  <a:pt x="160" y="66"/>
                </a:cubicBezTo>
                <a:cubicBezTo>
                  <a:pt x="0" y="66"/>
                  <a:pt x="0" y="66"/>
                  <a:pt x="0" y="66"/>
                </a:cubicBezTo>
                <a:lnTo>
                  <a:pt x="0" y="146"/>
                </a:lnTo>
                <a:close/>
                <a:moveTo>
                  <a:pt x="117" y="75"/>
                </a:moveTo>
                <a:cubicBezTo>
                  <a:pt x="136" y="75"/>
                  <a:pt x="136" y="75"/>
                  <a:pt x="136" y="75"/>
                </a:cubicBezTo>
                <a:cubicBezTo>
                  <a:pt x="139" y="75"/>
                  <a:pt x="141" y="77"/>
                  <a:pt x="141" y="80"/>
                </a:cubicBezTo>
                <a:cubicBezTo>
                  <a:pt x="141" y="82"/>
                  <a:pt x="139" y="85"/>
                  <a:pt x="136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5" y="85"/>
                  <a:pt x="113" y="82"/>
                  <a:pt x="113" y="80"/>
                </a:cubicBezTo>
                <a:cubicBezTo>
                  <a:pt x="113" y="77"/>
                  <a:pt x="115" y="75"/>
                  <a:pt x="117" y="75"/>
                </a:cubicBezTo>
                <a:close/>
                <a:moveTo>
                  <a:pt x="117" y="103"/>
                </a:moveTo>
                <a:cubicBezTo>
                  <a:pt x="136" y="103"/>
                  <a:pt x="136" y="103"/>
                  <a:pt x="136" y="103"/>
                </a:cubicBezTo>
                <a:cubicBezTo>
                  <a:pt x="139" y="103"/>
                  <a:pt x="141" y="105"/>
                  <a:pt x="141" y="108"/>
                </a:cubicBezTo>
                <a:cubicBezTo>
                  <a:pt x="141" y="111"/>
                  <a:pt x="139" y="113"/>
                  <a:pt x="136" y="113"/>
                </a:cubicBezTo>
                <a:cubicBezTo>
                  <a:pt x="117" y="113"/>
                  <a:pt x="117" y="113"/>
                  <a:pt x="117" y="113"/>
                </a:cubicBezTo>
                <a:cubicBezTo>
                  <a:pt x="115" y="113"/>
                  <a:pt x="113" y="111"/>
                  <a:pt x="113" y="108"/>
                </a:cubicBezTo>
                <a:cubicBezTo>
                  <a:pt x="113" y="105"/>
                  <a:pt x="115" y="103"/>
                  <a:pt x="117" y="103"/>
                </a:cubicBezTo>
                <a:close/>
                <a:moveTo>
                  <a:pt x="117" y="132"/>
                </a:moveTo>
                <a:cubicBezTo>
                  <a:pt x="136" y="132"/>
                  <a:pt x="136" y="132"/>
                  <a:pt x="136" y="132"/>
                </a:cubicBezTo>
                <a:cubicBezTo>
                  <a:pt x="139" y="132"/>
                  <a:pt x="141" y="134"/>
                  <a:pt x="141" y="136"/>
                </a:cubicBezTo>
                <a:cubicBezTo>
                  <a:pt x="141" y="139"/>
                  <a:pt x="139" y="141"/>
                  <a:pt x="136" y="141"/>
                </a:cubicBezTo>
                <a:cubicBezTo>
                  <a:pt x="117" y="141"/>
                  <a:pt x="117" y="141"/>
                  <a:pt x="117" y="141"/>
                </a:cubicBezTo>
                <a:cubicBezTo>
                  <a:pt x="115" y="141"/>
                  <a:pt x="113" y="139"/>
                  <a:pt x="113" y="136"/>
                </a:cubicBezTo>
                <a:cubicBezTo>
                  <a:pt x="113" y="134"/>
                  <a:pt x="115" y="132"/>
                  <a:pt x="117" y="132"/>
                </a:cubicBezTo>
                <a:close/>
                <a:moveTo>
                  <a:pt x="70" y="75"/>
                </a:moveTo>
                <a:cubicBezTo>
                  <a:pt x="89" y="75"/>
                  <a:pt x="89" y="75"/>
                  <a:pt x="89" y="75"/>
                </a:cubicBezTo>
                <a:cubicBezTo>
                  <a:pt x="92" y="75"/>
                  <a:pt x="94" y="77"/>
                  <a:pt x="94" y="80"/>
                </a:cubicBezTo>
                <a:cubicBezTo>
                  <a:pt x="94" y="82"/>
                  <a:pt x="92" y="85"/>
                  <a:pt x="89" y="85"/>
                </a:cubicBezTo>
                <a:cubicBezTo>
                  <a:pt x="70" y="85"/>
                  <a:pt x="70" y="85"/>
                  <a:pt x="70" y="85"/>
                </a:cubicBezTo>
                <a:cubicBezTo>
                  <a:pt x="68" y="85"/>
                  <a:pt x="66" y="82"/>
                  <a:pt x="66" y="80"/>
                </a:cubicBezTo>
                <a:cubicBezTo>
                  <a:pt x="66" y="77"/>
                  <a:pt x="68" y="75"/>
                  <a:pt x="70" y="75"/>
                </a:cubicBezTo>
                <a:close/>
                <a:moveTo>
                  <a:pt x="70" y="103"/>
                </a:moveTo>
                <a:cubicBezTo>
                  <a:pt x="89" y="103"/>
                  <a:pt x="89" y="103"/>
                  <a:pt x="89" y="103"/>
                </a:cubicBezTo>
                <a:cubicBezTo>
                  <a:pt x="92" y="103"/>
                  <a:pt x="94" y="105"/>
                  <a:pt x="94" y="108"/>
                </a:cubicBezTo>
                <a:cubicBezTo>
                  <a:pt x="94" y="111"/>
                  <a:pt x="92" y="113"/>
                  <a:pt x="89" y="113"/>
                </a:cubicBezTo>
                <a:cubicBezTo>
                  <a:pt x="70" y="113"/>
                  <a:pt x="70" y="113"/>
                  <a:pt x="70" y="113"/>
                </a:cubicBezTo>
                <a:cubicBezTo>
                  <a:pt x="68" y="113"/>
                  <a:pt x="66" y="111"/>
                  <a:pt x="66" y="108"/>
                </a:cubicBezTo>
                <a:cubicBezTo>
                  <a:pt x="66" y="105"/>
                  <a:pt x="68" y="103"/>
                  <a:pt x="70" y="103"/>
                </a:cubicBezTo>
                <a:close/>
                <a:moveTo>
                  <a:pt x="70" y="132"/>
                </a:moveTo>
                <a:cubicBezTo>
                  <a:pt x="89" y="132"/>
                  <a:pt x="89" y="132"/>
                  <a:pt x="89" y="132"/>
                </a:cubicBezTo>
                <a:cubicBezTo>
                  <a:pt x="92" y="132"/>
                  <a:pt x="94" y="134"/>
                  <a:pt x="94" y="136"/>
                </a:cubicBezTo>
                <a:cubicBezTo>
                  <a:pt x="94" y="139"/>
                  <a:pt x="92" y="141"/>
                  <a:pt x="89" y="141"/>
                </a:cubicBezTo>
                <a:cubicBezTo>
                  <a:pt x="70" y="141"/>
                  <a:pt x="70" y="141"/>
                  <a:pt x="70" y="141"/>
                </a:cubicBezTo>
                <a:cubicBezTo>
                  <a:pt x="68" y="141"/>
                  <a:pt x="66" y="139"/>
                  <a:pt x="66" y="136"/>
                </a:cubicBezTo>
                <a:cubicBezTo>
                  <a:pt x="66" y="134"/>
                  <a:pt x="68" y="132"/>
                  <a:pt x="70" y="132"/>
                </a:cubicBezTo>
                <a:close/>
                <a:moveTo>
                  <a:pt x="23" y="75"/>
                </a:moveTo>
                <a:cubicBezTo>
                  <a:pt x="42" y="75"/>
                  <a:pt x="42" y="75"/>
                  <a:pt x="42" y="75"/>
                </a:cubicBezTo>
                <a:cubicBezTo>
                  <a:pt x="45" y="75"/>
                  <a:pt x="47" y="77"/>
                  <a:pt x="47" y="80"/>
                </a:cubicBezTo>
                <a:cubicBezTo>
                  <a:pt x="47" y="82"/>
                  <a:pt x="45" y="85"/>
                  <a:pt x="42" y="85"/>
                </a:cubicBezTo>
                <a:cubicBezTo>
                  <a:pt x="23" y="85"/>
                  <a:pt x="23" y="85"/>
                  <a:pt x="23" y="85"/>
                </a:cubicBezTo>
                <a:cubicBezTo>
                  <a:pt x="21" y="85"/>
                  <a:pt x="19" y="82"/>
                  <a:pt x="19" y="80"/>
                </a:cubicBezTo>
                <a:cubicBezTo>
                  <a:pt x="19" y="77"/>
                  <a:pt x="21" y="75"/>
                  <a:pt x="23" y="75"/>
                </a:cubicBezTo>
                <a:close/>
                <a:moveTo>
                  <a:pt x="23" y="103"/>
                </a:moveTo>
                <a:cubicBezTo>
                  <a:pt x="42" y="103"/>
                  <a:pt x="42" y="103"/>
                  <a:pt x="42" y="103"/>
                </a:cubicBezTo>
                <a:cubicBezTo>
                  <a:pt x="45" y="103"/>
                  <a:pt x="47" y="105"/>
                  <a:pt x="47" y="108"/>
                </a:cubicBezTo>
                <a:cubicBezTo>
                  <a:pt x="47" y="111"/>
                  <a:pt x="45" y="113"/>
                  <a:pt x="42" y="113"/>
                </a:cubicBezTo>
                <a:cubicBezTo>
                  <a:pt x="23" y="113"/>
                  <a:pt x="23" y="113"/>
                  <a:pt x="23" y="113"/>
                </a:cubicBezTo>
                <a:cubicBezTo>
                  <a:pt x="21" y="113"/>
                  <a:pt x="19" y="111"/>
                  <a:pt x="19" y="108"/>
                </a:cubicBezTo>
                <a:cubicBezTo>
                  <a:pt x="19" y="105"/>
                  <a:pt x="21" y="103"/>
                  <a:pt x="23" y="103"/>
                </a:cubicBezTo>
                <a:close/>
                <a:moveTo>
                  <a:pt x="23" y="132"/>
                </a:moveTo>
                <a:cubicBezTo>
                  <a:pt x="42" y="132"/>
                  <a:pt x="42" y="132"/>
                  <a:pt x="42" y="132"/>
                </a:cubicBezTo>
                <a:cubicBezTo>
                  <a:pt x="45" y="132"/>
                  <a:pt x="47" y="134"/>
                  <a:pt x="47" y="136"/>
                </a:cubicBezTo>
                <a:cubicBezTo>
                  <a:pt x="47" y="139"/>
                  <a:pt x="45" y="141"/>
                  <a:pt x="42" y="141"/>
                </a:cubicBezTo>
                <a:cubicBezTo>
                  <a:pt x="23" y="141"/>
                  <a:pt x="23" y="141"/>
                  <a:pt x="23" y="141"/>
                </a:cubicBezTo>
                <a:cubicBezTo>
                  <a:pt x="21" y="141"/>
                  <a:pt x="19" y="139"/>
                  <a:pt x="19" y="136"/>
                </a:cubicBezTo>
                <a:cubicBezTo>
                  <a:pt x="19" y="134"/>
                  <a:pt x="21" y="132"/>
                  <a:pt x="23" y="132"/>
                </a:cubicBezTo>
                <a:close/>
                <a:moveTo>
                  <a:pt x="146" y="18"/>
                </a:moveTo>
                <a:cubicBezTo>
                  <a:pt x="141" y="18"/>
                  <a:pt x="141" y="18"/>
                  <a:pt x="141" y="18"/>
                </a:cubicBezTo>
                <a:cubicBezTo>
                  <a:pt x="141" y="14"/>
                  <a:pt x="141" y="14"/>
                  <a:pt x="141" y="14"/>
                </a:cubicBezTo>
                <a:cubicBezTo>
                  <a:pt x="141" y="6"/>
                  <a:pt x="134" y="0"/>
                  <a:pt x="127" y="0"/>
                </a:cubicBezTo>
                <a:cubicBezTo>
                  <a:pt x="119" y="0"/>
                  <a:pt x="113" y="6"/>
                  <a:pt x="113" y="14"/>
                </a:cubicBezTo>
                <a:cubicBezTo>
                  <a:pt x="113" y="18"/>
                  <a:pt x="113" y="18"/>
                  <a:pt x="113" y="18"/>
                </a:cubicBezTo>
                <a:cubicBezTo>
                  <a:pt x="94" y="18"/>
                  <a:pt x="94" y="18"/>
                  <a:pt x="94" y="18"/>
                </a:cubicBezTo>
                <a:cubicBezTo>
                  <a:pt x="94" y="14"/>
                  <a:pt x="94" y="14"/>
                  <a:pt x="94" y="14"/>
                </a:cubicBezTo>
                <a:cubicBezTo>
                  <a:pt x="94" y="6"/>
                  <a:pt x="87" y="0"/>
                  <a:pt x="80" y="0"/>
                </a:cubicBezTo>
                <a:cubicBezTo>
                  <a:pt x="72" y="0"/>
                  <a:pt x="66" y="6"/>
                  <a:pt x="66" y="14"/>
                </a:cubicBezTo>
                <a:cubicBezTo>
                  <a:pt x="66" y="18"/>
                  <a:pt x="66" y="18"/>
                  <a:pt x="66" y="18"/>
                </a:cubicBezTo>
                <a:cubicBezTo>
                  <a:pt x="47" y="18"/>
                  <a:pt x="47" y="18"/>
                  <a:pt x="47" y="18"/>
                </a:cubicBezTo>
                <a:cubicBezTo>
                  <a:pt x="47" y="14"/>
                  <a:pt x="47" y="14"/>
                  <a:pt x="47" y="14"/>
                </a:cubicBezTo>
                <a:cubicBezTo>
                  <a:pt x="47" y="6"/>
                  <a:pt x="41" y="0"/>
                  <a:pt x="33" y="0"/>
                </a:cubicBezTo>
                <a:cubicBezTo>
                  <a:pt x="25" y="0"/>
                  <a:pt x="19" y="6"/>
                  <a:pt x="19" y="14"/>
                </a:cubicBezTo>
                <a:cubicBezTo>
                  <a:pt x="19" y="18"/>
                  <a:pt x="19" y="18"/>
                  <a:pt x="19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6" y="18"/>
                  <a:pt x="0" y="25"/>
                  <a:pt x="0" y="32"/>
                </a:cubicBezTo>
                <a:cubicBezTo>
                  <a:pt x="0" y="56"/>
                  <a:pt x="0" y="56"/>
                  <a:pt x="0" y="56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5"/>
                  <a:pt x="153" y="18"/>
                  <a:pt x="146" y="18"/>
                </a:cubicBezTo>
                <a:close/>
                <a:moveTo>
                  <a:pt x="38" y="32"/>
                </a:moveTo>
                <a:cubicBezTo>
                  <a:pt x="38" y="35"/>
                  <a:pt x="35" y="37"/>
                  <a:pt x="33" y="37"/>
                </a:cubicBezTo>
                <a:cubicBezTo>
                  <a:pt x="30" y="37"/>
                  <a:pt x="28" y="35"/>
                  <a:pt x="28" y="32"/>
                </a:cubicBezTo>
                <a:cubicBezTo>
                  <a:pt x="28" y="14"/>
                  <a:pt x="28" y="14"/>
                  <a:pt x="28" y="14"/>
                </a:cubicBezTo>
                <a:cubicBezTo>
                  <a:pt x="28" y="11"/>
                  <a:pt x="30" y="9"/>
                  <a:pt x="33" y="9"/>
                </a:cubicBezTo>
                <a:cubicBezTo>
                  <a:pt x="35" y="9"/>
                  <a:pt x="38" y="11"/>
                  <a:pt x="38" y="14"/>
                </a:cubicBezTo>
                <a:lnTo>
                  <a:pt x="38" y="32"/>
                </a:lnTo>
                <a:close/>
                <a:moveTo>
                  <a:pt x="84" y="32"/>
                </a:moveTo>
                <a:cubicBezTo>
                  <a:pt x="84" y="35"/>
                  <a:pt x="82" y="37"/>
                  <a:pt x="80" y="37"/>
                </a:cubicBezTo>
                <a:cubicBezTo>
                  <a:pt x="77" y="37"/>
                  <a:pt x="75" y="35"/>
                  <a:pt x="75" y="32"/>
                </a:cubicBezTo>
                <a:cubicBezTo>
                  <a:pt x="75" y="14"/>
                  <a:pt x="75" y="14"/>
                  <a:pt x="75" y="14"/>
                </a:cubicBezTo>
                <a:cubicBezTo>
                  <a:pt x="75" y="11"/>
                  <a:pt x="77" y="9"/>
                  <a:pt x="80" y="9"/>
                </a:cubicBezTo>
                <a:cubicBezTo>
                  <a:pt x="82" y="9"/>
                  <a:pt x="84" y="11"/>
                  <a:pt x="84" y="14"/>
                </a:cubicBezTo>
                <a:lnTo>
                  <a:pt x="84" y="32"/>
                </a:lnTo>
                <a:close/>
                <a:moveTo>
                  <a:pt x="131" y="32"/>
                </a:moveTo>
                <a:cubicBezTo>
                  <a:pt x="131" y="35"/>
                  <a:pt x="129" y="37"/>
                  <a:pt x="127" y="37"/>
                </a:cubicBezTo>
                <a:cubicBezTo>
                  <a:pt x="124" y="37"/>
                  <a:pt x="122" y="35"/>
                  <a:pt x="122" y="32"/>
                </a:cubicBezTo>
                <a:cubicBezTo>
                  <a:pt x="122" y="14"/>
                  <a:pt x="122" y="14"/>
                  <a:pt x="122" y="14"/>
                </a:cubicBezTo>
                <a:cubicBezTo>
                  <a:pt x="122" y="11"/>
                  <a:pt x="124" y="9"/>
                  <a:pt x="127" y="9"/>
                </a:cubicBezTo>
                <a:cubicBezTo>
                  <a:pt x="129" y="9"/>
                  <a:pt x="131" y="11"/>
                  <a:pt x="131" y="14"/>
                </a:cubicBezTo>
                <a:lnTo>
                  <a:pt x="131" y="3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EAA668A5-FB7E-21ED-D959-C8A962A24037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1373188"/>
            <a:ext cx="254000" cy="252413"/>
          </a:xfrm>
          <a:custGeom>
            <a:avLst/>
            <a:gdLst>
              <a:gd name="T0" fmla="*/ 121 w 160"/>
              <a:gd name="T1" fmla="*/ 122 h 159"/>
              <a:gd name="T2" fmla="*/ 107 w 160"/>
              <a:gd name="T3" fmla="*/ 77 h 159"/>
              <a:gd name="T4" fmla="*/ 80 w 160"/>
              <a:gd name="T5" fmla="*/ 66 h 159"/>
              <a:gd name="T6" fmla="*/ 80 w 160"/>
              <a:gd name="T7" fmla="*/ 56 h 159"/>
              <a:gd name="T8" fmla="*/ 80 w 160"/>
              <a:gd name="T9" fmla="*/ 66 h 159"/>
              <a:gd name="T10" fmla="*/ 38 w 160"/>
              <a:gd name="T11" fmla="*/ 108 h 159"/>
              <a:gd name="T12" fmla="*/ 50 w 160"/>
              <a:gd name="T13" fmla="*/ 122 h 159"/>
              <a:gd name="T14" fmla="*/ 61 w 160"/>
              <a:gd name="T15" fmla="*/ 86 h 159"/>
              <a:gd name="T16" fmla="*/ 58 w 160"/>
              <a:gd name="T17" fmla="*/ 76 h 159"/>
              <a:gd name="T18" fmla="*/ 64 w 160"/>
              <a:gd name="T19" fmla="*/ 76 h 159"/>
              <a:gd name="T20" fmla="*/ 104 w 160"/>
              <a:gd name="T21" fmla="*/ 67 h 159"/>
              <a:gd name="T22" fmla="*/ 111 w 160"/>
              <a:gd name="T23" fmla="*/ 67 h 159"/>
              <a:gd name="T24" fmla="*/ 121 w 160"/>
              <a:gd name="T25" fmla="*/ 37 h 159"/>
              <a:gd name="T26" fmla="*/ 38 w 160"/>
              <a:gd name="T27" fmla="*/ 95 h 159"/>
              <a:gd name="T28" fmla="*/ 92 w 160"/>
              <a:gd name="T29" fmla="*/ 56 h 159"/>
              <a:gd name="T30" fmla="*/ 80 w 160"/>
              <a:gd name="T31" fmla="*/ 75 h 159"/>
              <a:gd name="T32" fmla="*/ 66 w 160"/>
              <a:gd name="T33" fmla="*/ 61 h 159"/>
              <a:gd name="T34" fmla="*/ 155 w 160"/>
              <a:gd name="T35" fmla="*/ 28 h 159"/>
              <a:gd name="T36" fmla="*/ 160 w 160"/>
              <a:gd name="T37" fmla="*/ 5 h 159"/>
              <a:gd name="T38" fmla="*/ 136 w 160"/>
              <a:gd name="T39" fmla="*/ 0 h 159"/>
              <a:gd name="T40" fmla="*/ 126 w 160"/>
              <a:gd name="T41" fmla="*/ 9 h 159"/>
              <a:gd name="T42" fmla="*/ 117 w 160"/>
              <a:gd name="T43" fmla="*/ 0 h 159"/>
              <a:gd name="T44" fmla="*/ 84 w 160"/>
              <a:gd name="T45" fmla="*/ 5 h 159"/>
              <a:gd name="T46" fmla="*/ 75 w 160"/>
              <a:gd name="T47" fmla="*/ 5 h 159"/>
              <a:gd name="T48" fmla="*/ 42 w 160"/>
              <a:gd name="T49" fmla="*/ 0 h 159"/>
              <a:gd name="T50" fmla="*/ 33 w 160"/>
              <a:gd name="T51" fmla="*/ 9 h 159"/>
              <a:gd name="T52" fmla="*/ 23 w 160"/>
              <a:gd name="T53" fmla="*/ 0 h 159"/>
              <a:gd name="T54" fmla="*/ 0 w 160"/>
              <a:gd name="T55" fmla="*/ 5 h 159"/>
              <a:gd name="T56" fmla="*/ 4 w 160"/>
              <a:gd name="T57" fmla="*/ 28 h 159"/>
              <a:gd name="T58" fmla="*/ 4 w 160"/>
              <a:gd name="T59" fmla="*/ 38 h 159"/>
              <a:gd name="T60" fmla="*/ 0 w 160"/>
              <a:gd name="T61" fmla="*/ 70 h 159"/>
              <a:gd name="T62" fmla="*/ 9 w 160"/>
              <a:gd name="T63" fmla="*/ 80 h 159"/>
              <a:gd name="T64" fmla="*/ 0 w 160"/>
              <a:gd name="T65" fmla="*/ 89 h 159"/>
              <a:gd name="T66" fmla="*/ 4 w 160"/>
              <a:gd name="T67" fmla="*/ 122 h 159"/>
              <a:gd name="T68" fmla="*/ 4 w 160"/>
              <a:gd name="T69" fmla="*/ 131 h 159"/>
              <a:gd name="T70" fmla="*/ 0 w 160"/>
              <a:gd name="T71" fmla="*/ 155 h 159"/>
              <a:gd name="T72" fmla="*/ 23 w 160"/>
              <a:gd name="T73" fmla="*/ 159 h 159"/>
              <a:gd name="T74" fmla="*/ 33 w 160"/>
              <a:gd name="T75" fmla="*/ 150 h 159"/>
              <a:gd name="T76" fmla="*/ 42 w 160"/>
              <a:gd name="T77" fmla="*/ 159 h 159"/>
              <a:gd name="T78" fmla="*/ 75 w 160"/>
              <a:gd name="T79" fmla="*/ 155 h 159"/>
              <a:gd name="T80" fmla="*/ 84 w 160"/>
              <a:gd name="T81" fmla="*/ 155 h 159"/>
              <a:gd name="T82" fmla="*/ 117 w 160"/>
              <a:gd name="T83" fmla="*/ 159 h 159"/>
              <a:gd name="T84" fmla="*/ 126 w 160"/>
              <a:gd name="T85" fmla="*/ 150 h 159"/>
              <a:gd name="T86" fmla="*/ 136 w 160"/>
              <a:gd name="T87" fmla="*/ 159 h 159"/>
              <a:gd name="T88" fmla="*/ 160 w 160"/>
              <a:gd name="T89" fmla="*/ 155 h 159"/>
              <a:gd name="T90" fmla="*/ 155 w 160"/>
              <a:gd name="T91" fmla="*/ 131 h 159"/>
              <a:gd name="T92" fmla="*/ 155 w 160"/>
              <a:gd name="T93" fmla="*/ 122 h 159"/>
              <a:gd name="T94" fmla="*/ 160 w 160"/>
              <a:gd name="T95" fmla="*/ 89 h 159"/>
              <a:gd name="T96" fmla="*/ 150 w 160"/>
              <a:gd name="T97" fmla="*/ 80 h 159"/>
              <a:gd name="T98" fmla="*/ 160 w 160"/>
              <a:gd name="T99" fmla="*/ 70 h 159"/>
              <a:gd name="T100" fmla="*/ 155 w 160"/>
              <a:gd name="T101" fmla="*/ 38 h 159"/>
              <a:gd name="T102" fmla="*/ 155 w 160"/>
              <a:gd name="T103" fmla="*/ 28 h 159"/>
              <a:gd name="T104" fmla="*/ 126 w 160"/>
              <a:gd name="T105" fmla="*/ 131 h 159"/>
              <a:gd name="T106" fmla="*/ 28 w 160"/>
              <a:gd name="T107" fmla="*/ 126 h 159"/>
              <a:gd name="T108" fmla="*/ 33 w 160"/>
              <a:gd name="T109" fmla="*/ 28 h 159"/>
              <a:gd name="T110" fmla="*/ 131 w 160"/>
              <a:gd name="T111" fmla="*/ 3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59">
                <a:moveTo>
                  <a:pt x="63" y="122"/>
                </a:moveTo>
                <a:cubicBezTo>
                  <a:pt x="121" y="122"/>
                  <a:pt x="121" y="122"/>
                  <a:pt x="121" y="122"/>
                </a:cubicBezTo>
                <a:cubicBezTo>
                  <a:pt x="121" y="91"/>
                  <a:pt x="121" y="91"/>
                  <a:pt x="121" y="91"/>
                </a:cubicBezTo>
                <a:cubicBezTo>
                  <a:pt x="107" y="77"/>
                  <a:pt x="107" y="77"/>
                  <a:pt x="107" y="77"/>
                </a:cubicBezTo>
                <a:lnTo>
                  <a:pt x="63" y="122"/>
                </a:lnTo>
                <a:close/>
                <a:moveTo>
                  <a:pt x="80" y="66"/>
                </a:moveTo>
                <a:cubicBezTo>
                  <a:pt x="82" y="66"/>
                  <a:pt x="84" y="64"/>
                  <a:pt x="84" y="61"/>
                </a:cubicBezTo>
                <a:cubicBezTo>
                  <a:pt x="84" y="58"/>
                  <a:pt x="82" y="56"/>
                  <a:pt x="80" y="56"/>
                </a:cubicBezTo>
                <a:cubicBezTo>
                  <a:pt x="77" y="56"/>
                  <a:pt x="75" y="58"/>
                  <a:pt x="75" y="61"/>
                </a:cubicBezTo>
                <a:cubicBezTo>
                  <a:pt x="75" y="64"/>
                  <a:pt x="77" y="66"/>
                  <a:pt x="80" y="66"/>
                </a:cubicBezTo>
                <a:close/>
                <a:moveTo>
                  <a:pt x="61" y="86"/>
                </a:moveTo>
                <a:cubicBezTo>
                  <a:pt x="38" y="108"/>
                  <a:pt x="38" y="108"/>
                  <a:pt x="38" y="108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50" y="122"/>
                  <a:pt x="50" y="122"/>
                  <a:pt x="50" y="122"/>
                </a:cubicBezTo>
                <a:cubicBezTo>
                  <a:pt x="75" y="96"/>
                  <a:pt x="75" y="96"/>
                  <a:pt x="75" y="96"/>
                </a:cubicBezTo>
                <a:lnTo>
                  <a:pt x="61" y="86"/>
                </a:lnTo>
                <a:close/>
                <a:moveTo>
                  <a:pt x="38" y="95"/>
                </a:moveTo>
                <a:cubicBezTo>
                  <a:pt x="58" y="76"/>
                  <a:pt x="58" y="76"/>
                  <a:pt x="58" y="76"/>
                </a:cubicBezTo>
                <a:cubicBezTo>
                  <a:pt x="59" y="75"/>
                  <a:pt x="60" y="75"/>
                  <a:pt x="61" y="75"/>
                </a:cubicBezTo>
                <a:cubicBezTo>
                  <a:pt x="62" y="75"/>
                  <a:pt x="63" y="75"/>
                  <a:pt x="64" y="76"/>
                </a:cubicBezTo>
                <a:cubicBezTo>
                  <a:pt x="82" y="90"/>
                  <a:pt x="82" y="90"/>
                  <a:pt x="82" y="90"/>
                </a:cubicBezTo>
                <a:cubicBezTo>
                  <a:pt x="104" y="67"/>
                  <a:pt x="104" y="67"/>
                  <a:pt x="104" y="67"/>
                </a:cubicBezTo>
                <a:cubicBezTo>
                  <a:pt x="105" y="66"/>
                  <a:pt x="106" y="66"/>
                  <a:pt x="108" y="66"/>
                </a:cubicBezTo>
                <a:cubicBezTo>
                  <a:pt x="109" y="66"/>
                  <a:pt x="110" y="66"/>
                  <a:pt x="111" y="67"/>
                </a:cubicBezTo>
                <a:cubicBezTo>
                  <a:pt x="121" y="78"/>
                  <a:pt x="121" y="78"/>
                  <a:pt x="121" y="78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38" y="37"/>
                  <a:pt x="38" y="37"/>
                  <a:pt x="38" y="37"/>
                </a:cubicBezTo>
                <a:lnTo>
                  <a:pt x="38" y="95"/>
                </a:lnTo>
                <a:close/>
                <a:moveTo>
                  <a:pt x="80" y="47"/>
                </a:moveTo>
                <a:cubicBezTo>
                  <a:pt x="85" y="47"/>
                  <a:pt x="90" y="50"/>
                  <a:pt x="92" y="56"/>
                </a:cubicBezTo>
                <a:cubicBezTo>
                  <a:pt x="95" y="61"/>
                  <a:pt x="93" y="67"/>
                  <a:pt x="89" y="71"/>
                </a:cubicBezTo>
                <a:cubicBezTo>
                  <a:pt x="87" y="74"/>
                  <a:pt x="83" y="75"/>
                  <a:pt x="80" y="75"/>
                </a:cubicBezTo>
                <a:cubicBezTo>
                  <a:pt x="78" y="75"/>
                  <a:pt x="76" y="75"/>
                  <a:pt x="74" y="74"/>
                </a:cubicBezTo>
                <a:cubicBezTo>
                  <a:pt x="69" y="72"/>
                  <a:pt x="66" y="67"/>
                  <a:pt x="66" y="61"/>
                </a:cubicBezTo>
                <a:cubicBezTo>
                  <a:pt x="66" y="53"/>
                  <a:pt x="72" y="47"/>
                  <a:pt x="80" y="47"/>
                </a:cubicBezTo>
                <a:close/>
                <a:moveTo>
                  <a:pt x="155" y="28"/>
                </a:moveTo>
                <a:cubicBezTo>
                  <a:pt x="157" y="28"/>
                  <a:pt x="160" y="26"/>
                  <a:pt x="160" y="24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2"/>
                  <a:pt x="157" y="0"/>
                  <a:pt x="155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33" y="0"/>
                  <a:pt x="131" y="2"/>
                  <a:pt x="131" y="5"/>
                </a:cubicBezTo>
                <a:cubicBezTo>
                  <a:pt x="131" y="7"/>
                  <a:pt x="129" y="9"/>
                  <a:pt x="126" y="9"/>
                </a:cubicBezTo>
                <a:cubicBezTo>
                  <a:pt x="124" y="9"/>
                  <a:pt x="122" y="7"/>
                  <a:pt x="122" y="5"/>
                </a:cubicBezTo>
                <a:cubicBezTo>
                  <a:pt x="122" y="2"/>
                  <a:pt x="120" y="0"/>
                  <a:pt x="117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86" y="0"/>
                  <a:pt x="84" y="2"/>
                  <a:pt x="84" y="5"/>
                </a:cubicBezTo>
                <a:cubicBezTo>
                  <a:pt x="84" y="7"/>
                  <a:pt x="82" y="9"/>
                  <a:pt x="80" y="9"/>
                </a:cubicBezTo>
                <a:cubicBezTo>
                  <a:pt x="77" y="9"/>
                  <a:pt x="75" y="7"/>
                  <a:pt x="75" y="5"/>
                </a:cubicBezTo>
                <a:cubicBezTo>
                  <a:pt x="75" y="2"/>
                  <a:pt x="73" y="0"/>
                  <a:pt x="70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39" y="0"/>
                  <a:pt x="37" y="2"/>
                  <a:pt x="37" y="5"/>
                </a:cubicBezTo>
                <a:cubicBezTo>
                  <a:pt x="37" y="7"/>
                  <a:pt x="35" y="9"/>
                  <a:pt x="33" y="9"/>
                </a:cubicBezTo>
                <a:cubicBezTo>
                  <a:pt x="30" y="9"/>
                  <a:pt x="28" y="7"/>
                  <a:pt x="28" y="5"/>
                </a:cubicBezTo>
                <a:cubicBezTo>
                  <a:pt x="28" y="2"/>
                  <a:pt x="26" y="0"/>
                  <a:pt x="23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6"/>
                  <a:pt x="2" y="28"/>
                  <a:pt x="4" y="28"/>
                </a:cubicBezTo>
                <a:cubicBezTo>
                  <a:pt x="7" y="28"/>
                  <a:pt x="9" y="30"/>
                  <a:pt x="9" y="33"/>
                </a:cubicBezTo>
                <a:cubicBezTo>
                  <a:pt x="9" y="36"/>
                  <a:pt x="7" y="38"/>
                  <a:pt x="4" y="38"/>
                </a:cubicBezTo>
                <a:cubicBezTo>
                  <a:pt x="2" y="38"/>
                  <a:pt x="0" y="40"/>
                  <a:pt x="0" y="42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73"/>
                  <a:pt x="2" y="75"/>
                  <a:pt x="4" y="75"/>
                </a:cubicBezTo>
                <a:cubicBezTo>
                  <a:pt x="7" y="75"/>
                  <a:pt x="9" y="77"/>
                  <a:pt x="9" y="80"/>
                </a:cubicBezTo>
                <a:cubicBezTo>
                  <a:pt x="9" y="82"/>
                  <a:pt x="7" y="84"/>
                  <a:pt x="4" y="84"/>
                </a:cubicBezTo>
                <a:cubicBezTo>
                  <a:pt x="2" y="84"/>
                  <a:pt x="0" y="86"/>
                  <a:pt x="0" y="89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20"/>
                  <a:pt x="2" y="122"/>
                  <a:pt x="4" y="122"/>
                </a:cubicBezTo>
                <a:cubicBezTo>
                  <a:pt x="7" y="122"/>
                  <a:pt x="9" y="124"/>
                  <a:pt x="9" y="126"/>
                </a:cubicBezTo>
                <a:cubicBezTo>
                  <a:pt x="9" y="129"/>
                  <a:pt x="7" y="131"/>
                  <a:pt x="4" y="131"/>
                </a:cubicBezTo>
                <a:cubicBezTo>
                  <a:pt x="2" y="131"/>
                  <a:pt x="0" y="133"/>
                  <a:pt x="0" y="136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7"/>
                  <a:pt x="2" y="159"/>
                  <a:pt x="4" y="159"/>
                </a:cubicBezTo>
                <a:cubicBezTo>
                  <a:pt x="23" y="159"/>
                  <a:pt x="23" y="159"/>
                  <a:pt x="23" y="159"/>
                </a:cubicBezTo>
                <a:cubicBezTo>
                  <a:pt x="26" y="159"/>
                  <a:pt x="28" y="157"/>
                  <a:pt x="28" y="155"/>
                </a:cubicBezTo>
                <a:cubicBezTo>
                  <a:pt x="28" y="152"/>
                  <a:pt x="30" y="150"/>
                  <a:pt x="33" y="150"/>
                </a:cubicBezTo>
                <a:cubicBezTo>
                  <a:pt x="35" y="150"/>
                  <a:pt x="37" y="152"/>
                  <a:pt x="37" y="155"/>
                </a:cubicBezTo>
                <a:cubicBezTo>
                  <a:pt x="37" y="157"/>
                  <a:pt x="39" y="159"/>
                  <a:pt x="42" y="159"/>
                </a:cubicBezTo>
                <a:cubicBezTo>
                  <a:pt x="70" y="159"/>
                  <a:pt x="70" y="159"/>
                  <a:pt x="70" y="159"/>
                </a:cubicBezTo>
                <a:cubicBezTo>
                  <a:pt x="73" y="159"/>
                  <a:pt x="75" y="157"/>
                  <a:pt x="75" y="155"/>
                </a:cubicBezTo>
                <a:cubicBezTo>
                  <a:pt x="75" y="152"/>
                  <a:pt x="77" y="150"/>
                  <a:pt x="80" y="150"/>
                </a:cubicBezTo>
                <a:cubicBezTo>
                  <a:pt x="82" y="150"/>
                  <a:pt x="84" y="152"/>
                  <a:pt x="84" y="155"/>
                </a:cubicBezTo>
                <a:cubicBezTo>
                  <a:pt x="84" y="157"/>
                  <a:pt x="86" y="159"/>
                  <a:pt x="89" y="159"/>
                </a:cubicBezTo>
                <a:cubicBezTo>
                  <a:pt x="117" y="159"/>
                  <a:pt x="117" y="159"/>
                  <a:pt x="117" y="159"/>
                </a:cubicBezTo>
                <a:cubicBezTo>
                  <a:pt x="120" y="159"/>
                  <a:pt x="122" y="157"/>
                  <a:pt x="122" y="155"/>
                </a:cubicBezTo>
                <a:cubicBezTo>
                  <a:pt x="122" y="152"/>
                  <a:pt x="124" y="150"/>
                  <a:pt x="126" y="150"/>
                </a:cubicBezTo>
                <a:cubicBezTo>
                  <a:pt x="129" y="150"/>
                  <a:pt x="131" y="152"/>
                  <a:pt x="131" y="155"/>
                </a:cubicBezTo>
                <a:cubicBezTo>
                  <a:pt x="131" y="157"/>
                  <a:pt x="133" y="159"/>
                  <a:pt x="136" y="159"/>
                </a:cubicBezTo>
                <a:cubicBezTo>
                  <a:pt x="155" y="159"/>
                  <a:pt x="155" y="159"/>
                  <a:pt x="155" y="159"/>
                </a:cubicBezTo>
                <a:cubicBezTo>
                  <a:pt x="157" y="159"/>
                  <a:pt x="160" y="157"/>
                  <a:pt x="160" y="155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0" y="133"/>
                  <a:pt x="157" y="131"/>
                  <a:pt x="155" y="131"/>
                </a:cubicBezTo>
                <a:cubicBezTo>
                  <a:pt x="152" y="131"/>
                  <a:pt x="150" y="129"/>
                  <a:pt x="150" y="126"/>
                </a:cubicBezTo>
                <a:cubicBezTo>
                  <a:pt x="150" y="124"/>
                  <a:pt x="152" y="122"/>
                  <a:pt x="155" y="122"/>
                </a:cubicBezTo>
                <a:cubicBezTo>
                  <a:pt x="157" y="122"/>
                  <a:pt x="160" y="120"/>
                  <a:pt x="160" y="117"/>
                </a:cubicBezTo>
                <a:cubicBezTo>
                  <a:pt x="160" y="89"/>
                  <a:pt x="160" y="89"/>
                  <a:pt x="160" y="89"/>
                </a:cubicBezTo>
                <a:cubicBezTo>
                  <a:pt x="160" y="86"/>
                  <a:pt x="157" y="84"/>
                  <a:pt x="155" y="84"/>
                </a:cubicBezTo>
                <a:cubicBezTo>
                  <a:pt x="152" y="84"/>
                  <a:pt x="150" y="82"/>
                  <a:pt x="150" y="80"/>
                </a:cubicBezTo>
                <a:cubicBezTo>
                  <a:pt x="150" y="77"/>
                  <a:pt x="152" y="75"/>
                  <a:pt x="155" y="75"/>
                </a:cubicBezTo>
                <a:cubicBezTo>
                  <a:pt x="157" y="75"/>
                  <a:pt x="160" y="73"/>
                  <a:pt x="160" y="70"/>
                </a:cubicBezTo>
                <a:cubicBezTo>
                  <a:pt x="160" y="42"/>
                  <a:pt x="160" y="42"/>
                  <a:pt x="160" y="42"/>
                </a:cubicBezTo>
                <a:cubicBezTo>
                  <a:pt x="160" y="40"/>
                  <a:pt x="157" y="38"/>
                  <a:pt x="155" y="38"/>
                </a:cubicBezTo>
                <a:cubicBezTo>
                  <a:pt x="152" y="38"/>
                  <a:pt x="150" y="36"/>
                  <a:pt x="150" y="33"/>
                </a:cubicBezTo>
                <a:cubicBezTo>
                  <a:pt x="150" y="30"/>
                  <a:pt x="152" y="28"/>
                  <a:pt x="155" y="28"/>
                </a:cubicBezTo>
                <a:close/>
                <a:moveTo>
                  <a:pt x="131" y="126"/>
                </a:moveTo>
                <a:cubicBezTo>
                  <a:pt x="131" y="129"/>
                  <a:pt x="129" y="131"/>
                  <a:pt x="126" y="131"/>
                </a:cubicBezTo>
                <a:cubicBezTo>
                  <a:pt x="33" y="131"/>
                  <a:pt x="33" y="131"/>
                  <a:pt x="33" y="131"/>
                </a:cubicBezTo>
                <a:cubicBezTo>
                  <a:pt x="30" y="131"/>
                  <a:pt x="28" y="129"/>
                  <a:pt x="28" y="126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30"/>
                  <a:pt x="30" y="28"/>
                  <a:pt x="33" y="28"/>
                </a:cubicBezTo>
                <a:cubicBezTo>
                  <a:pt x="126" y="28"/>
                  <a:pt x="126" y="28"/>
                  <a:pt x="126" y="28"/>
                </a:cubicBezTo>
                <a:cubicBezTo>
                  <a:pt x="129" y="28"/>
                  <a:pt x="131" y="30"/>
                  <a:pt x="131" y="33"/>
                </a:cubicBezTo>
                <a:lnTo>
                  <a:pt x="131" y="1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A198622F-7CA6-5AA9-E7AF-4A8619F5728A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1936750"/>
            <a:ext cx="255588" cy="222250"/>
          </a:xfrm>
          <a:custGeom>
            <a:avLst/>
            <a:gdLst>
              <a:gd name="T0" fmla="*/ 156 w 161"/>
              <a:gd name="T1" fmla="*/ 56 h 140"/>
              <a:gd name="T2" fmla="*/ 146 w 161"/>
              <a:gd name="T3" fmla="*/ 56 h 140"/>
              <a:gd name="T4" fmla="*/ 142 w 161"/>
              <a:gd name="T5" fmla="*/ 60 h 140"/>
              <a:gd name="T6" fmla="*/ 146 w 161"/>
              <a:gd name="T7" fmla="*/ 65 h 140"/>
              <a:gd name="T8" fmla="*/ 156 w 161"/>
              <a:gd name="T9" fmla="*/ 65 h 140"/>
              <a:gd name="T10" fmla="*/ 160 w 161"/>
              <a:gd name="T11" fmla="*/ 60 h 140"/>
              <a:gd name="T12" fmla="*/ 156 w 161"/>
              <a:gd name="T13" fmla="*/ 56 h 140"/>
              <a:gd name="T14" fmla="*/ 146 w 161"/>
              <a:gd name="T15" fmla="*/ 47 h 140"/>
              <a:gd name="T16" fmla="*/ 150 w 161"/>
              <a:gd name="T17" fmla="*/ 45 h 140"/>
              <a:gd name="T18" fmla="*/ 159 w 161"/>
              <a:gd name="T19" fmla="*/ 36 h 140"/>
              <a:gd name="T20" fmla="*/ 159 w 161"/>
              <a:gd name="T21" fmla="*/ 29 h 140"/>
              <a:gd name="T22" fmla="*/ 156 w 161"/>
              <a:gd name="T23" fmla="*/ 28 h 140"/>
              <a:gd name="T24" fmla="*/ 152 w 161"/>
              <a:gd name="T25" fmla="*/ 29 h 140"/>
              <a:gd name="T26" fmla="*/ 143 w 161"/>
              <a:gd name="T27" fmla="*/ 39 h 140"/>
              <a:gd name="T28" fmla="*/ 143 w 161"/>
              <a:gd name="T29" fmla="*/ 45 h 140"/>
              <a:gd name="T30" fmla="*/ 146 w 161"/>
              <a:gd name="T31" fmla="*/ 47 h 140"/>
              <a:gd name="T32" fmla="*/ 150 w 161"/>
              <a:gd name="T33" fmla="*/ 76 h 140"/>
              <a:gd name="T34" fmla="*/ 146 w 161"/>
              <a:gd name="T35" fmla="*/ 74 h 140"/>
              <a:gd name="T36" fmla="*/ 143 w 161"/>
              <a:gd name="T37" fmla="*/ 76 h 140"/>
              <a:gd name="T38" fmla="*/ 143 w 161"/>
              <a:gd name="T39" fmla="*/ 82 h 140"/>
              <a:gd name="T40" fmla="*/ 152 w 161"/>
              <a:gd name="T41" fmla="*/ 92 h 140"/>
              <a:gd name="T42" fmla="*/ 156 w 161"/>
              <a:gd name="T43" fmla="*/ 93 h 140"/>
              <a:gd name="T44" fmla="*/ 159 w 161"/>
              <a:gd name="T45" fmla="*/ 92 h 140"/>
              <a:gd name="T46" fmla="*/ 159 w 161"/>
              <a:gd name="T47" fmla="*/ 85 h 140"/>
              <a:gd name="T48" fmla="*/ 150 w 161"/>
              <a:gd name="T49" fmla="*/ 76 h 140"/>
              <a:gd name="T50" fmla="*/ 118 w 161"/>
              <a:gd name="T51" fmla="*/ 0 h 140"/>
              <a:gd name="T52" fmla="*/ 108 w 161"/>
              <a:gd name="T53" fmla="*/ 0 h 140"/>
              <a:gd name="T54" fmla="*/ 108 w 161"/>
              <a:gd name="T55" fmla="*/ 0 h 140"/>
              <a:gd name="T56" fmla="*/ 108 w 161"/>
              <a:gd name="T57" fmla="*/ 0 h 140"/>
              <a:gd name="T58" fmla="*/ 108 w 161"/>
              <a:gd name="T59" fmla="*/ 0 h 140"/>
              <a:gd name="T60" fmla="*/ 60 w 161"/>
              <a:gd name="T61" fmla="*/ 28 h 140"/>
              <a:gd name="T62" fmla="*/ 34 w 161"/>
              <a:gd name="T63" fmla="*/ 28 h 140"/>
              <a:gd name="T64" fmla="*/ 0 w 161"/>
              <a:gd name="T65" fmla="*/ 60 h 140"/>
              <a:gd name="T66" fmla="*/ 29 w 161"/>
              <a:gd name="T67" fmla="*/ 93 h 140"/>
              <a:gd name="T68" fmla="*/ 29 w 161"/>
              <a:gd name="T69" fmla="*/ 126 h 140"/>
              <a:gd name="T70" fmla="*/ 43 w 161"/>
              <a:gd name="T71" fmla="*/ 140 h 140"/>
              <a:gd name="T72" fmla="*/ 57 w 161"/>
              <a:gd name="T73" fmla="*/ 126 h 140"/>
              <a:gd name="T74" fmla="*/ 57 w 161"/>
              <a:gd name="T75" fmla="*/ 93 h 140"/>
              <a:gd name="T76" fmla="*/ 60 w 161"/>
              <a:gd name="T77" fmla="*/ 93 h 140"/>
              <a:gd name="T78" fmla="*/ 108 w 161"/>
              <a:gd name="T79" fmla="*/ 121 h 140"/>
              <a:gd name="T80" fmla="*/ 108 w 161"/>
              <a:gd name="T81" fmla="*/ 121 h 140"/>
              <a:gd name="T82" fmla="*/ 118 w 161"/>
              <a:gd name="T83" fmla="*/ 121 h 140"/>
              <a:gd name="T84" fmla="*/ 132 w 161"/>
              <a:gd name="T85" fmla="*/ 107 h 140"/>
              <a:gd name="T86" fmla="*/ 132 w 161"/>
              <a:gd name="T87" fmla="*/ 14 h 140"/>
              <a:gd name="T88" fmla="*/ 118 w 161"/>
              <a:gd name="T89" fmla="*/ 0 h 140"/>
              <a:gd name="T90" fmla="*/ 57 w 161"/>
              <a:gd name="T91" fmla="*/ 84 h 140"/>
              <a:gd name="T92" fmla="*/ 48 w 161"/>
              <a:gd name="T93" fmla="*/ 84 h 140"/>
              <a:gd name="T94" fmla="*/ 48 w 161"/>
              <a:gd name="T95" fmla="*/ 37 h 140"/>
              <a:gd name="T96" fmla="*/ 57 w 161"/>
              <a:gd name="T97" fmla="*/ 37 h 140"/>
              <a:gd name="T98" fmla="*/ 57 w 161"/>
              <a:gd name="T99" fmla="*/ 84 h 140"/>
              <a:gd name="T100" fmla="*/ 123 w 161"/>
              <a:gd name="T101" fmla="*/ 107 h 140"/>
              <a:gd name="T102" fmla="*/ 118 w 161"/>
              <a:gd name="T103" fmla="*/ 112 h 140"/>
              <a:gd name="T104" fmla="*/ 113 w 161"/>
              <a:gd name="T105" fmla="*/ 112 h 140"/>
              <a:gd name="T106" fmla="*/ 113 w 161"/>
              <a:gd name="T107" fmla="*/ 9 h 140"/>
              <a:gd name="T108" fmla="*/ 118 w 161"/>
              <a:gd name="T109" fmla="*/ 9 h 140"/>
              <a:gd name="T110" fmla="*/ 123 w 161"/>
              <a:gd name="T111" fmla="*/ 14 h 140"/>
              <a:gd name="T112" fmla="*/ 123 w 161"/>
              <a:gd name="T113" fmla="*/ 107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1" h="140">
                <a:moveTo>
                  <a:pt x="156" y="56"/>
                </a:moveTo>
                <a:cubicBezTo>
                  <a:pt x="146" y="56"/>
                  <a:pt x="146" y="56"/>
                  <a:pt x="146" y="56"/>
                </a:cubicBezTo>
                <a:cubicBezTo>
                  <a:pt x="144" y="56"/>
                  <a:pt x="142" y="58"/>
                  <a:pt x="142" y="60"/>
                </a:cubicBezTo>
                <a:cubicBezTo>
                  <a:pt x="142" y="63"/>
                  <a:pt x="144" y="65"/>
                  <a:pt x="146" y="65"/>
                </a:cubicBezTo>
                <a:cubicBezTo>
                  <a:pt x="156" y="65"/>
                  <a:pt x="156" y="65"/>
                  <a:pt x="156" y="65"/>
                </a:cubicBezTo>
                <a:cubicBezTo>
                  <a:pt x="158" y="65"/>
                  <a:pt x="160" y="63"/>
                  <a:pt x="160" y="60"/>
                </a:cubicBezTo>
                <a:cubicBezTo>
                  <a:pt x="160" y="58"/>
                  <a:pt x="158" y="56"/>
                  <a:pt x="156" y="56"/>
                </a:cubicBezTo>
                <a:close/>
                <a:moveTo>
                  <a:pt x="146" y="47"/>
                </a:moveTo>
                <a:cubicBezTo>
                  <a:pt x="147" y="47"/>
                  <a:pt x="149" y="46"/>
                  <a:pt x="150" y="45"/>
                </a:cubicBezTo>
                <a:cubicBezTo>
                  <a:pt x="159" y="36"/>
                  <a:pt x="159" y="36"/>
                  <a:pt x="159" y="36"/>
                </a:cubicBezTo>
                <a:cubicBezTo>
                  <a:pt x="161" y="34"/>
                  <a:pt x="161" y="31"/>
                  <a:pt x="159" y="29"/>
                </a:cubicBezTo>
                <a:cubicBezTo>
                  <a:pt x="158" y="28"/>
                  <a:pt x="157" y="28"/>
                  <a:pt x="156" y="28"/>
                </a:cubicBezTo>
                <a:cubicBezTo>
                  <a:pt x="154" y="28"/>
                  <a:pt x="153" y="28"/>
                  <a:pt x="152" y="29"/>
                </a:cubicBezTo>
                <a:cubicBezTo>
                  <a:pt x="143" y="39"/>
                  <a:pt x="143" y="39"/>
                  <a:pt x="143" y="39"/>
                </a:cubicBezTo>
                <a:cubicBezTo>
                  <a:pt x="141" y="41"/>
                  <a:pt x="141" y="43"/>
                  <a:pt x="143" y="45"/>
                </a:cubicBezTo>
                <a:cubicBezTo>
                  <a:pt x="144" y="46"/>
                  <a:pt x="145" y="47"/>
                  <a:pt x="146" y="47"/>
                </a:cubicBezTo>
                <a:close/>
                <a:moveTo>
                  <a:pt x="150" y="76"/>
                </a:moveTo>
                <a:cubicBezTo>
                  <a:pt x="149" y="75"/>
                  <a:pt x="147" y="74"/>
                  <a:pt x="146" y="74"/>
                </a:cubicBezTo>
                <a:cubicBezTo>
                  <a:pt x="145" y="74"/>
                  <a:pt x="144" y="75"/>
                  <a:pt x="143" y="76"/>
                </a:cubicBezTo>
                <a:cubicBezTo>
                  <a:pt x="141" y="78"/>
                  <a:pt x="141" y="80"/>
                  <a:pt x="143" y="8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3" y="93"/>
                  <a:pt x="154" y="93"/>
                  <a:pt x="156" y="93"/>
                </a:cubicBezTo>
                <a:cubicBezTo>
                  <a:pt x="157" y="93"/>
                  <a:pt x="158" y="93"/>
                  <a:pt x="159" y="92"/>
                </a:cubicBezTo>
                <a:cubicBezTo>
                  <a:pt x="161" y="90"/>
                  <a:pt x="161" y="87"/>
                  <a:pt x="159" y="85"/>
                </a:cubicBezTo>
                <a:lnTo>
                  <a:pt x="150" y="76"/>
                </a:lnTo>
                <a:close/>
                <a:moveTo>
                  <a:pt x="118" y="0"/>
                </a:moveTo>
                <a:cubicBezTo>
                  <a:pt x="108" y="0"/>
                  <a:pt x="108" y="0"/>
                  <a:pt x="108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07" y="0"/>
                  <a:pt x="106" y="0"/>
                  <a:pt x="60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15" y="28"/>
                  <a:pt x="0" y="42"/>
                  <a:pt x="0" y="60"/>
                </a:cubicBezTo>
                <a:cubicBezTo>
                  <a:pt x="0" y="77"/>
                  <a:pt x="13" y="91"/>
                  <a:pt x="29" y="93"/>
                </a:cubicBezTo>
                <a:cubicBezTo>
                  <a:pt x="29" y="126"/>
                  <a:pt x="29" y="126"/>
                  <a:pt x="29" y="126"/>
                </a:cubicBezTo>
                <a:cubicBezTo>
                  <a:pt x="29" y="134"/>
                  <a:pt x="35" y="140"/>
                  <a:pt x="43" y="140"/>
                </a:cubicBezTo>
                <a:cubicBezTo>
                  <a:pt x="51" y="140"/>
                  <a:pt x="57" y="134"/>
                  <a:pt x="57" y="126"/>
                </a:cubicBezTo>
                <a:cubicBezTo>
                  <a:pt x="57" y="93"/>
                  <a:pt x="57" y="93"/>
                  <a:pt x="57" y="93"/>
                </a:cubicBezTo>
                <a:cubicBezTo>
                  <a:pt x="60" y="93"/>
                  <a:pt x="60" y="93"/>
                  <a:pt x="60" y="93"/>
                </a:cubicBezTo>
                <a:cubicBezTo>
                  <a:pt x="106" y="120"/>
                  <a:pt x="107" y="121"/>
                  <a:pt x="108" y="121"/>
                </a:cubicBezTo>
                <a:cubicBezTo>
                  <a:pt x="108" y="121"/>
                  <a:pt x="108" y="121"/>
                  <a:pt x="108" y="121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26" y="121"/>
                  <a:pt x="132" y="115"/>
                  <a:pt x="132" y="107"/>
                </a:cubicBezTo>
                <a:cubicBezTo>
                  <a:pt x="132" y="14"/>
                  <a:pt x="132" y="14"/>
                  <a:pt x="132" y="14"/>
                </a:cubicBezTo>
                <a:cubicBezTo>
                  <a:pt x="132" y="6"/>
                  <a:pt x="126" y="0"/>
                  <a:pt x="118" y="0"/>
                </a:cubicBezTo>
                <a:close/>
                <a:moveTo>
                  <a:pt x="57" y="84"/>
                </a:moveTo>
                <a:cubicBezTo>
                  <a:pt x="48" y="84"/>
                  <a:pt x="48" y="84"/>
                  <a:pt x="48" y="84"/>
                </a:cubicBezTo>
                <a:cubicBezTo>
                  <a:pt x="48" y="37"/>
                  <a:pt x="48" y="37"/>
                  <a:pt x="48" y="37"/>
                </a:cubicBezTo>
                <a:cubicBezTo>
                  <a:pt x="57" y="37"/>
                  <a:pt x="57" y="37"/>
                  <a:pt x="57" y="37"/>
                </a:cubicBezTo>
                <a:lnTo>
                  <a:pt x="57" y="84"/>
                </a:lnTo>
                <a:close/>
                <a:moveTo>
                  <a:pt x="123" y="107"/>
                </a:moveTo>
                <a:cubicBezTo>
                  <a:pt x="123" y="110"/>
                  <a:pt x="120" y="112"/>
                  <a:pt x="118" y="112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13" y="9"/>
                  <a:pt x="113" y="9"/>
                  <a:pt x="113" y="9"/>
                </a:cubicBezTo>
                <a:cubicBezTo>
                  <a:pt x="118" y="9"/>
                  <a:pt x="118" y="9"/>
                  <a:pt x="118" y="9"/>
                </a:cubicBezTo>
                <a:cubicBezTo>
                  <a:pt x="120" y="9"/>
                  <a:pt x="123" y="11"/>
                  <a:pt x="123" y="14"/>
                </a:cubicBezTo>
                <a:lnTo>
                  <a:pt x="123" y="10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D3210634-3239-E459-94C1-87049B8E5D12}"/>
              </a:ext>
            </a:extLst>
          </p:cNvPr>
          <p:cNvSpPr>
            <a:spLocks noEditPoints="1"/>
          </p:cNvSpPr>
          <p:nvPr/>
        </p:nvSpPr>
        <p:spPr bwMode="auto">
          <a:xfrm>
            <a:off x="2405063" y="1920875"/>
            <a:ext cx="227013" cy="254000"/>
          </a:xfrm>
          <a:custGeom>
            <a:avLst/>
            <a:gdLst>
              <a:gd name="T0" fmla="*/ 128 w 143"/>
              <a:gd name="T1" fmla="*/ 9 h 160"/>
              <a:gd name="T2" fmla="*/ 132 w 143"/>
              <a:gd name="T3" fmla="*/ 14 h 160"/>
              <a:gd name="T4" fmla="*/ 128 w 143"/>
              <a:gd name="T5" fmla="*/ 19 h 160"/>
              <a:gd name="T6" fmla="*/ 15 w 143"/>
              <a:gd name="T7" fmla="*/ 19 h 160"/>
              <a:gd name="T8" fmla="*/ 10 w 143"/>
              <a:gd name="T9" fmla="*/ 14 h 160"/>
              <a:gd name="T10" fmla="*/ 15 w 143"/>
              <a:gd name="T11" fmla="*/ 9 h 160"/>
              <a:gd name="T12" fmla="*/ 128 w 143"/>
              <a:gd name="T13" fmla="*/ 9 h 160"/>
              <a:gd name="T14" fmla="*/ 128 w 143"/>
              <a:gd name="T15" fmla="*/ 94 h 160"/>
              <a:gd name="T16" fmla="*/ 132 w 143"/>
              <a:gd name="T17" fmla="*/ 99 h 160"/>
              <a:gd name="T18" fmla="*/ 128 w 143"/>
              <a:gd name="T19" fmla="*/ 103 h 160"/>
              <a:gd name="T20" fmla="*/ 15 w 143"/>
              <a:gd name="T21" fmla="*/ 103 h 160"/>
              <a:gd name="T22" fmla="*/ 10 w 143"/>
              <a:gd name="T23" fmla="*/ 99 h 160"/>
              <a:gd name="T24" fmla="*/ 15 w 143"/>
              <a:gd name="T25" fmla="*/ 94 h 160"/>
              <a:gd name="T26" fmla="*/ 128 w 143"/>
              <a:gd name="T27" fmla="*/ 94 h 160"/>
              <a:gd name="T28" fmla="*/ 15 w 143"/>
              <a:gd name="T29" fmla="*/ 0 h 160"/>
              <a:gd name="T30" fmla="*/ 1 w 143"/>
              <a:gd name="T31" fmla="*/ 12 h 160"/>
              <a:gd name="T32" fmla="*/ 10 w 143"/>
              <a:gd name="T33" fmla="*/ 27 h 160"/>
              <a:gd name="T34" fmla="*/ 10 w 143"/>
              <a:gd name="T35" fmla="*/ 85 h 160"/>
              <a:gd name="T36" fmla="*/ 1 w 143"/>
              <a:gd name="T37" fmla="*/ 99 h 160"/>
              <a:gd name="T38" fmla="*/ 15 w 143"/>
              <a:gd name="T39" fmla="*/ 113 h 160"/>
              <a:gd name="T40" fmla="*/ 56 w 143"/>
              <a:gd name="T41" fmla="*/ 113 h 160"/>
              <a:gd name="T42" fmla="*/ 21 w 143"/>
              <a:gd name="T43" fmla="*/ 152 h 160"/>
              <a:gd name="T44" fmla="*/ 21 w 143"/>
              <a:gd name="T45" fmla="*/ 159 h 160"/>
              <a:gd name="T46" fmla="*/ 24 w 143"/>
              <a:gd name="T47" fmla="*/ 160 h 160"/>
              <a:gd name="T48" fmla="*/ 28 w 143"/>
              <a:gd name="T49" fmla="*/ 158 h 160"/>
              <a:gd name="T50" fmla="*/ 67 w 143"/>
              <a:gd name="T51" fmla="*/ 115 h 160"/>
              <a:gd name="T52" fmla="*/ 67 w 143"/>
              <a:gd name="T53" fmla="*/ 155 h 160"/>
              <a:gd name="T54" fmla="*/ 71 w 143"/>
              <a:gd name="T55" fmla="*/ 160 h 160"/>
              <a:gd name="T56" fmla="*/ 76 w 143"/>
              <a:gd name="T57" fmla="*/ 155 h 160"/>
              <a:gd name="T58" fmla="*/ 76 w 143"/>
              <a:gd name="T59" fmla="*/ 115 h 160"/>
              <a:gd name="T60" fmla="*/ 115 w 143"/>
              <a:gd name="T61" fmla="*/ 158 h 160"/>
              <a:gd name="T62" fmla="*/ 118 w 143"/>
              <a:gd name="T63" fmla="*/ 160 h 160"/>
              <a:gd name="T64" fmla="*/ 121 w 143"/>
              <a:gd name="T65" fmla="*/ 159 h 160"/>
              <a:gd name="T66" fmla="*/ 122 w 143"/>
              <a:gd name="T67" fmla="*/ 152 h 160"/>
              <a:gd name="T68" fmla="*/ 87 w 143"/>
              <a:gd name="T69" fmla="*/ 113 h 160"/>
              <a:gd name="T70" fmla="*/ 128 w 143"/>
              <a:gd name="T71" fmla="*/ 113 h 160"/>
              <a:gd name="T72" fmla="*/ 142 w 143"/>
              <a:gd name="T73" fmla="*/ 101 h 160"/>
              <a:gd name="T74" fmla="*/ 132 w 143"/>
              <a:gd name="T75" fmla="*/ 85 h 160"/>
              <a:gd name="T76" fmla="*/ 132 w 143"/>
              <a:gd name="T77" fmla="*/ 27 h 160"/>
              <a:gd name="T78" fmla="*/ 142 w 143"/>
              <a:gd name="T79" fmla="*/ 12 h 160"/>
              <a:gd name="T80" fmla="*/ 128 w 143"/>
              <a:gd name="T81" fmla="*/ 0 h 160"/>
              <a:gd name="T82" fmla="*/ 128 w 143"/>
              <a:gd name="T83" fmla="*/ 0 h 160"/>
              <a:gd name="T84" fmla="*/ 15 w 143"/>
              <a:gd name="T85" fmla="*/ 0 h 160"/>
              <a:gd name="T86" fmla="*/ 15 w 143"/>
              <a:gd name="T8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3" h="160">
                <a:moveTo>
                  <a:pt x="128" y="9"/>
                </a:moveTo>
                <a:cubicBezTo>
                  <a:pt x="130" y="9"/>
                  <a:pt x="132" y="11"/>
                  <a:pt x="132" y="14"/>
                </a:cubicBezTo>
                <a:cubicBezTo>
                  <a:pt x="132" y="17"/>
                  <a:pt x="130" y="19"/>
                  <a:pt x="128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12" y="19"/>
                  <a:pt x="10" y="17"/>
                  <a:pt x="10" y="14"/>
                </a:cubicBezTo>
                <a:cubicBezTo>
                  <a:pt x="10" y="11"/>
                  <a:pt x="12" y="9"/>
                  <a:pt x="15" y="9"/>
                </a:cubicBezTo>
                <a:lnTo>
                  <a:pt x="128" y="9"/>
                </a:lnTo>
                <a:close/>
                <a:moveTo>
                  <a:pt x="128" y="94"/>
                </a:moveTo>
                <a:cubicBezTo>
                  <a:pt x="130" y="94"/>
                  <a:pt x="132" y="96"/>
                  <a:pt x="132" y="99"/>
                </a:cubicBezTo>
                <a:cubicBezTo>
                  <a:pt x="132" y="101"/>
                  <a:pt x="130" y="103"/>
                  <a:pt x="128" y="103"/>
                </a:cubicBezTo>
                <a:cubicBezTo>
                  <a:pt x="15" y="103"/>
                  <a:pt x="15" y="103"/>
                  <a:pt x="15" y="103"/>
                </a:cubicBezTo>
                <a:cubicBezTo>
                  <a:pt x="12" y="103"/>
                  <a:pt x="10" y="101"/>
                  <a:pt x="10" y="99"/>
                </a:cubicBezTo>
                <a:cubicBezTo>
                  <a:pt x="10" y="96"/>
                  <a:pt x="12" y="94"/>
                  <a:pt x="15" y="94"/>
                </a:cubicBezTo>
                <a:lnTo>
                  <a:pt x="128" y="94"/>
                </a:lnTo>
                <a:close/>
                <a:moveTo>
                  <a:pt x="15" y="0"/>
                </a:moveTo>
                <a:cubicBezTo>
                  <a:pt x="8" y="0"/>
                  <a:pt x="2" y="5"/>
                  <a:pt x="1" y="12"/>
                </a:cubicBezTo>
                <a:cubicBezTo>
                  <a:pt x="0" y="18"/>
                  <a:pt x="4" y="25"/>
                  <a:pt x="10" y="27"/>
                </a:cubicBezTo>
                <a:cubicBezTo>
                  <a:pt x="10" y="85"/>
                  <a:pt x="10" y="85"/>
                  <a:pt x="10" y="85"/>
                </a:cubicBezTo>
                <a:cubicBezTo>
                  <a:pt x="5" y="87"/>
                  <a:pt x="1" y="93"/>
                  <a:pt x="1" y="99"/>
                </a:cubicBezTo>
                <a:cubicBezTo>
                  <a:pt x="1" y="106"/>
                  <a:pt x="7" y="113"/>
                  <a:pt x="15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21" y="152"/>
                  <a:pt x="21" y="152"/>
                  <a:pt x="21" y="152"/>
                </a:cubicBezTo>
                <a:cubicBezTo>
                  <a:pt x="19" y="154"/>
                  <a:pt x="19" y="157"/>
                  <a:pt x="21" y="159"/>
                </a:cubicBezTo>
                <a:cubicBezTo>
                  <a:pt x="22" y="159"/>
                  <a:pt x="23" y="160"/>
                  <a:pt x="24" y="160"/>
                </a:cubicBezTo>
                <a:cubicBezTo>
                  <a:pt x="26" y="160"/>
                  <a:pt x="27" y="159"/>
                  <a:pt x="28" y="158"/>
                </a:cubicBezTo>
                <a:cubicBezTo>
                  <a:pt x="67" y="115"/>
                  <a:pt x="67" y="115"/>
                  <a:pt x="67" y="115"/>
                </a:cubicBezTo>
                <a:cubicBezTo>
                  <a:pt x="67" y="155"/>
                  <a:pt x="67" y="155"/>
                  <a:pt x="67" y="155"/>
                </a:cubicBezTo>
                <a:cubicBezTo>
                  <a:pt x="67" y="158"/>
                  <a:pt x="69" y="160"/>
                  <a:pt x="71" y="160"/>
                </a:cubicBezTo>
                <a:cubicBezTo>
                  <a:pt x="74" y="160"/>
                  <a:pt x="76" y="158"/>
                  <a:pt x="76" y="155"/>
                </a:cubicBezTo>
                <a:cubicBezTo>
                  <a:pt x="76" y="115"/>
                  <a:pt x="76" y="115"/>
                  <a:pt x="76" y="115"/>
                </a:cubicBezTo>
                <a:cubicBezTo>
                  <a:pt x="115" y="158"/>
                  <a:pt x="115" y="158"/>
                  <a:pt x="115" y="158"/>
                </a:cubicBezTo>
                <a:cubicBezTo>
                  <a:pt x="116" y="159"/>
                  <a:pt x="117" y="160"/>
                  <a:pt x="118" y="160"/>
                </a:cubicBezTo>
                <a:cubicBezTo>
                  <a:pt x="119" y="160"/>
                  <a:pt x="120" y="159"/>
                  <a:pt x="121" y="159"/>
                </a:cubicBezTo>
                <a:cubicBezTo>
                  <a:pt x="123" y="157"/>
                  <a:pt x="123" y="154"/>
                  <a:pt x="122" y="152"/>
                </a:cubicBezTo>
                <a:cubicBezTo>
                  <a:pt x="87" y="113"/>
                  <a:pt x="87" y="113"/>
                  <a:pt x="87" y="113"/>
                </a:cubicBezTo>
                <a:cubicBezTo>
                  <a:pt x="128" y="113"/>
                  <a:pt x="128" y="113"/>
                  <a:pt x="128" y="113"/>
                </a:cubicBezTo>
                <a:cubicBezTo>
                  <a:pt x="134" y="113"/>
                  <a:pt x="140" y="108"/>
                  <a:pt x="142" y="101"/>
                </a:cubicBezTo>
                <a:cubicBezTo>
                  <a:pt x="143" y="94"/>
                  <a:pt x="139" y="88"/>
                  <a:pt x="132" y="85"/>
                </a:cubicBezTo>
                <a:cubicBezTo>
                  <a:pt x="132" y="27"/>
                  <a:pt x="132" y="27"/>
                  <a:pt x="132" y="27"/>
                </a:cubicBezTo>
                <a:cubicBezTo>
                  <a:pt x="139" y="25"/>
                  <a:pt x="143" y="18"/>
                  <a:pt x="142" y="12"/>
                </a:cubicBezTo>
                <a:cubicBezTo>
                  <a:pt x="140" y="5"/>
                  <a:pt x="135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5" y="0"/>
                  <a:pt x="15" y="0"/>
                  <a:pt x="1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E6173399-E67C-F291-AA43-686F48B9338D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1920875"/>
            <a:ext cx="255588" cy="254000"/>
          </a:xfrm>
          <a:custGeom>
            <a:avLst/>
            <a:gdLst>
              <a:gd name="T0" fmla="*/ 121 w 161"/>
              <a:gd name="T1" fmla="*/ 95 h 160"/>
              <a:gd name="T2" fmla="*/ 118 w 161"/>
              <a:gd name="T3" fmla="*/ 94 h 160"/>
              <a:gd name="T4" fmla="*/ 113 w 161"/>
              <a:gd name="T5" fmla="*/ 99 h 160"/>
              <a:gd name="T6" fmla="*/ 113 w 161"/>
              <a:gd name="T7" fmla="*/ 113 h 160"/>
              <a:gd name="T8" fmla="*/ 90 w 161"/>
              <a:gd name="T9" fmla="*/ 113 h 160"/>
              <a:gd name="T10" fmla="*/ 76 w 161"/>
              <a:gd name="T11" fmla="*/ 99 h 160"/>
              <a:gd name="T12" fmla="*/ 76 w 161"/>
              <a:gd name="T13" fmla="*/ 70 h 160"/>
              <a:gd name="T14" fmla="*/ 33 w 161"/>
              <a:gd name="T15" fmla="*/ 28 h 160"/>
              <a:gd name="T16" fmla="*/ 14 w 161"/>
              <a:gd name="T17" fmla="*/ 28 h 160"/>
              <a:gd name="T18" fmla="*/ 0 w 161"/>
              <a:gd name="T19" fmla="*/ 42 h 160"/>
              <a:gd name="T20" fmla="*/ 14 w 161"/>
              <a:gd name="T21" fmla="*/ 56 h 160"/>
              <a:gd name="T22" fmla="*/ 33 w 161"/>
              <a:gd name="T23" fmla="*/ 56 h 160"/>
              <a:gd name="T24" fmla="*/ 47 w 161"/>
              <a:gd name="T25" fmla="*/ 70 h 160"/>
              <a:gd name="T26" fmla="*/ 47 w 161"/>
              <a:gd name="T27" fmla="*/ 99 h 160"/>
              <a:gd name="T28" fmla="*/ 90 w 161"/>
              <a:gd name="T29" fmla="*/ 141 h 160"/>
              <a:gd name="T30" fmla="*/ 113 w 161"/>
              <a:gd name="T31" fmla="*/ 141 h 160"/>
              <a:gd name="T32" fmla="*/ 113 w 161"/>
              <a:gd name="T33" fmla="*/ 155 h 160"/>
              <a:gd name="T34" fmla="*/ 118 w 161"/>
              <a:gd name="T35" fmla="*/ 160 h 160"/>
              <a:gd name="T36" fmla="*/ 121 w 161"/>
              <a:gd name="T37" fmla="*/ 159 h 160"/>
              <a:gd name="T38" fmla="*/ 158 w 161"/>
              <a:gd name="T39" fmla="*/ 131 h 160"/>
              <a:gd name="T40" fmla="*/ 158 w 161"/>
              <a:gd name="T41" fmla="*/ 123 h 160"/>
              <a:gd name="T42" fmla="*/ 121 w 161"/>
              <a:gd name="T43" fmla="*/ 95 h 160"/>
              <a:gd name="T44" fmla="*/ 33 w 161"/>
              <a:gd name="T45" fmla="*/ 103 h 160"/>
              <a:gd name="T46" fmla="*/ 14 w 161"/>
              <a:gd name="T47" fmla="*/ 103 h 160"/>
              <a:gd name="T48" fmla="*/ 0 w 161"/>
              <a:gd name="T49" fmla="*/ 117 h 160"/>
              <a:gd name="T50" fmla="*/ 14 w 161"/>
              <a:gd name="T51" fmla="*/ 131 h 160"/>
              <a:gd name="T52" fmla="*/ 14 w 161"/>
              <a:gd name="T53" fmla="*/ 131 h 160"/>
              <a:gd name="T54" fmla="*/ 33 w 161"/>
              <a:gd name="T55" fmla="*/ 131 h 160"/>
              <a:gd name="T56" fmla="*/ 48 w 161"/>
              <a:gd name="T57" fmla="*/ 129 h 160"/>
              <a:gd name="T58" fmla="*/ 38 w 161"/>
              <a:gd name="T59" fmla="*/ 102 h 160"/>
              <a:gd name="T60" fmla="*/ 33 w 161"/>
              <a:gd name="T61" fmla="*/ 103 h 160"/>
              <a:gd name="T62" fmla="*/ 81 w 161"/>
              <a:gd name="T63" fmla="*/ 50 h 160"/>
              <a:gd name="T64" fmla="*/ 90 w 161"/>
              <a:gd name="T65" fmla="*/ 47 h 160"/>
              <a:gd name="T66" fmla="*/ 113 w 161"/>
              <a:gd name="T67" fmla="*/ 47 h 160"/>
              <a:gd name="T68" fmla="*/ 113 w 161"/>
              <a:gd name="T69" fmla="*/ 61 h 160"/>
              <a:gd name="T70" fmla="*/ 118 w 161"/>
              <a:gd name="T71" fmla="*/ 66 h 160"/>
              <a:gd name="T72" fmla="*/ 121 w 161"/>
              <a:gd name="T73" fmla="*/ 65 h 160"/>
              <a:gd name="T74" fmla="*/ 158 w 161"/>
              <a:gd name="T75" fmla="*/ 37 h 160"/>
              <a:gd name="T76" fmla="*/ 158 w 161"/>
              <a:gd name="T77" fmla="*/ 29 h 160"/>
              <a:gd name="T78" fmla="*/ 121 w 161"/>
              <a:gd name="T79" fmla="*/ 1 h 160"/>
              <a:gd name="T80" fmla="*/ 118 w 161"/>
              <a:gd name="T81" fmla="*/ 0 h 160"/>
              <a:gd name="T82" fmla="*/ 113 w 161"/>
              <a:gd name="T83" fmla="*/ 5 h 160"/>
              <a:gd name="T84" fmla="*/ 113 w 161"/>
              <a:gd name="T85" fmla="*/ 19 h 160"/>
              <a:gd name="T86" fmla="*/ 90 w 161"/>
              <a:gd name="T87" fmla="*/ 19 h 160"/>
              <a:gd name="T88" fmla="*/ 63 w 161"/>
              <a:gd name="T89" fmla="*/ 28 h 160"/>
              <a:gd name="T90" fmla="*/ 81 w 161"/>
              <a:gd name="T91" fmla="*/ 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1" h="160">
                <a:moveTo>
                  <a:pt x="121" y="95"/>
                </a:moveTo>
                <a:cubicBezTo>
                  <a:pt x="120" y="95"/>
                  <a:pt x="119" y="94"/>
                  <a:pt x="118" y="94"/>
                </a:cubicBezTo>
                <a:cubicBezTo>
                  <a:pt x="116" y="94"/>
                  <a:pt x="113" y="96"/>
                  <a:pt x="113" y="99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90" y="113"/>
                  <a:pt x="90" y="113"/>
                  <a:pt x="90" y="113"/>
                </a:cubicBezTo>
                <a:cubicBezTo>
                  <a:pt x="82" y="113"/>
                  <a:pt x="76" y="107"/>
                  <a:pt x="76" y="99"/>
                </a:cubicBezTo>
                <a:cubicBezTo>
                  <a:pt x="76" y="70"/>
                  <a:pt x="76" y="70"/>
                  <a:pt x="76" y="70"/>
                </a:cubicBezTo>
                <a:cubicBezTo>
                  <a:pt x="76" y="47"/>
                  <a:pt x="57" y="28"/>
                  <a:pt x="33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6" y="28"/>
                  <a:pt x="0" y="35"/>
                  <a:pt x="0" y="42"/>
                </a:cubicBezTo>
                <a:cubicBezTo>
                  <a:pt x="0" y="50"/>
                  <a:pt x="6" y="56"/>
                  <a:pt x="14" y="56"/>
                </a:cubicBezTo>
                <a:cubicBezTo>
                  <a:pt x="33" y="56"/>
                  <a:pt x="33" y="56"/>
                  <a:pt x="33" y="56"/>
                </a:cubicBezTo>
                <a:cubicBezTo>
                  <a:pt x="41" y="56"/>
                  <a:pt x="47" y="63"/>
                  <a:pt x="47" y="70"/>
                </a:cubicBezTo>
                <a:cubicBezTo>
                  <a:pt x="47" y="99"/>
                  <a:pt x="47" y="99"/>
                  <a:pt x="47" y="99"/>
                </a:cubicBezTo>
                <a:cubicBezTo>
                  <a:pt x="47" y="122"/>
                  <a:pt x="66" y="141"/>
                  <a:pt x="90" y="141"/>
                </a:cubicBezTo>
                <a:cubicBezTo>
                  <a:pt x="113" y="141"/>
                  <a:pt x="113" y="141"/>
                  <a:pt x="113" y="141"/>
                </a:cubicBezTo>
                <a:cubicBezTo>
                  <a:pt x="113" y="155"/>
                  <a:pt x="113" y="155"/>
                  <a:pt x="113" y="155"/>
                </a:cubicBezTo>
                <a:cubicBezTo>
                  <a:pt x="113" y="158"/>
                  <a:pt x="116" y="160"/>
                  <a:pt x="118" y="160"/>
                </a:cubicBezTo>
                <a:cubicBezTo>
                  <a:pt x="119" y="160"/>
                  <a:pt x="120" y="160"/>
                  <a:pt x="121" y="159"/>
                </a:cubicBezTo>
                <a:cubicBezTo>
                  <a:pt x="158" y="131"/>
                  <a:pt x="158" y="131"/>
                  <a:pt x="158" y="131"/>
                </a:cubicBezTo>
                <a:cubicBezTo>
                  <a:pt x="161" y="129"/>
                  <a:pt x="161" y="125"/>
                  <a:pt x="158" y="123"/>
                </a:cubicBezTo>
                <a:lnTo>
                  <a:pt x="121" y="95"/>
                </a:lnTo>
                <a:close/>
                <a:moveTo>
                  <a:pt x="33" y="103"/>
                </a:moveTo>
                <a:cubicBezTo>
                  <a:pt x="14" y="103"/>
                  <a:pt x="14" y="103"/>
                  <a:pt x="14" y="103"/>
                </a:cubicBezTo>
                <a:cubicBezTo>
                  <a:pt x="7" y="103"/>
                  <a:pt x="0" y="110"/>
                  <a:pt x="0" y="117"/>
                </a:cubicBezTo>
                <a:cubicBezTo>
                  <a:pt x="0" y="125"/>
                  <a:pt x="7" y="131"/>
                  <a:pt x="14" y="131"/>
                </a:cubicBezTo>
                <a:cubicBezTo>
                  <a:pt x="14" y="131"/>
                  <a:pt x="14" y="131"/>
                  <a:pt x="14" y="131"/>
                </a:cubicBezTo>
                <a:cubicBezTo>
                  <a:pt x="33" y="131"/>
                  <a:pt x="33" y="131"/>
                  <a:pt x="33" y="131"/>
                </a:cubicBezTo>
                <a:cubicBezTo>
                  <a:pt x="38" y="131"/>
                  <a:pt x="43" y="131"/>
                  <a:pt x="48" y="129"/>
                </a:cubicBezTo>
                <a:cubicBezTo>
                  <a:pt x="42" y="121"/>
                  <a:pt x="39" y="112"/>
                  <a:pt x="38" y="102"/>
                </a:cubicBezTo>
                <a:cubicBezTo>
                  <a:pt x="37" y="103"/>
                  <a:pt x="35" y="103"/>
                  <a:pt x="33" y="103"/>
                </a:cubicBezTo>
                <a:close/>
                <a:moveTo>
                  <a:pt x="81" y="50"/>
                </a:moveTo>
                <a:cubicBezTo>
                  <a:pt x="83" y="48"/>
                  <a:pt x="86" y="47"/>
                  <a:pt x="90" y="47"/>
                </a:cubicBezTo>
                <a:cubicBezTo>
                  <a:pt x="113" y="47"/>
                  <a:pt x="113" y="47"/>
                  <a:pt x="113" y="47"/>
                </a:cubicBezTo>
                <a:cubicBezTo>
                  <a:pt x="113" y="61"/>
                  <a:pt x="113" y="61"/>
                  <a:pt x="113" y="61"/>
                </a:cubicBezTo>
                <a:cubicBezTo>
                  <a:pt x="113" y="64"/>
                  <a:pt x="116" y="66"/>
                  <a:pt x="118" y="66"/>
                </a:cubicBezTo>
                <a:cubicBezTo>
                  <a:pt x="119" y="66"/>
                  <a:pt x="120" y="65"/>
                  <a:pt x="121" y="65"/>
                </a:cubicBezTo>
                <a:cubicBezTo>
                  <a:pt x="158" y="37"/>
                  <a:pt x="158" y="37"/>
                  <a:pt x="158" y="37"/>
                </a:cubicBezTo>
                <a:cubicBezTo>
                  <a:pt x="161" y="35"/>
                  <a:pt x="161" y="31"/>
                  <a:pt x="158" y="29"/>
                </a:cubicBezTo>
                <a:cubicBezTo>
                  <a:pt x="121" y="1"/>
                  <a:pt x="121" y="1"/>
                  <a:pt x="121" y="1"/>
                </a:cubicBezTo>
                <a:cubicBezTo>
                  <a:pt x="120" y="0"/>
                  <a:pt x="119" y="0"/>
                  <a:pt x="118" y="0"/>
                </a:cubicBezTo>
                <a:cubicBezTo>
                  <a:pt x="116" y="0"/>
                  <a:pt x="113" y="2"/>
                  <a:pt x="113" y="5"/>
                </a:cubicBezTo>
                <a:cubicBezTo>
                  <a:pt x="113" y="19"/>
                  <a:pt x="113" y="19"/>
                  <a:pt x="113" y="19"/>
                </a:cubicBezTo>
                <a:cubicBezTo>
                  <a:pt x="90" y="19"/>
                  <a:pt x="90" y="19"/>
                  <a:pt x="90" y="19"/>
                </a:cubicBezTo>
                <a:cubicBezTo>
                  <a:pt x="80" y="19"/>
                  <a:pt x="71" y="22"/>
                  <a:pt x="63" y="28"/>
                </a:cubicBezTo>
                <a:cubicBezTo>
                  <a:pt x="71" y="34"/>
                  <a:pt x="77" y="41"/>
                  <a:pt x="81" y="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59E6E093-1E04-F116-F1B0-CB438F2C0DB8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1920875"/>
            <a:ext cx="254000" cy="254000"/>
          </a:xfrm>
          <a:custGeom>
            <a:avLst/>
            <a:gdLst>
              <a:gd name="T0" fmla="*/ 148 w 160"/>
              <a:gd name="T1" fmla="*/ 64 h 160"/>
              <a:gd name="T2" fmla="*/ 143 w 160"/>
              <a:gd name="T3" fmla="*/ 36 h 160"/>
              <a:gd name="T4" fmla="*/ 129 w 160"/>
              <a:gd name="T5" fmla="*/ 17 h 160"/>
              <a:gd name="T6" fmla="*/ 124 w 160"/>
              <a:gd name="T7" fmla="*/ 16 h 160"/>
              <a:gd name="T8" fmla="*/ 96 w 160"/>
              <a:gd name="T9" fmla="*/ 12 h 160"/>
              <a:gd name="T10" fmla="*/ 89 w 160"/>
              <a:gd name="T11" fmla="*/ 0 h 160"/>
              <a:gd name="T12" fmla="*/ 66 w 160"/>
              <a:gd name="T13" fmla="*/ 3 h 160"/>
              <a:gd name="T14" fmla="*/ 43 w 160"/>
              <a:gd name="T15" fmla="*/ 21 h 160"/>
              <a:gd name="T16" fmla="*/ 33 w 160"/>
              <a:gd name="T17" fmla="*/ 16 h 160"/>
              <a:gd name="T18" fmla="*/ 17 w 160"/>
              <a:gd name="T19" fmla="*/ 30 h 160"/>
              <a:gd name="T20" fmla="*/ 20 w 160"/>
              <a:gd name="T21" fmla="*/ 43 h 160"/>
              <a:gd name="T22" fmla="*/ 4 w 160"/>
              <a:gd name="T23" fmla="*/ 66 h 160"/>
              <a:gd name="T24" fmla="*/ 0 w 160"/>
              <a:gd name="T25" fmla="*/ 90 h 160"/>
              <a:gd name="T26" fmla="*/ 11 w 160"/>
              <a:gd name="T27" fmla="*/ 96 h 160"/>
              <a:gd name="T28" fmla="*/ 16 w 160"/>
              <a:gd name="T29" fmla="*/ 124 h 160"/>
              <a:gd name="T30" fmla="*/ 30 w 160"/>
              <a:gd name="T31" fmla="*/ 143 h 160"/>
              <a:gd name="T32" fmla="*/ 36 w 160"/>
              <a:gd name="T33" fmla="*/ 144 h 160"/>
              <a:gd name="T34" fmla="*/ 64 w 160"/>
              <a:gd name="T35" fmla="*/ 149 h 160"/>
              <a:gd name="T36" fmla="*/ 70 w 160"/>
              <a:gd name="T37" fmla="*/ 160 h 160"/>
              <a:gd name="T38" fmla="*/ 94 w 160"/>
              <a:gd name="T39" fmla="*/ 156 h 160"/>
              <a:gd name="T40" fmla="*/ 117 w 160"/>
              <a:gd name="T41" fmla="*/ 140 h 160"/>
              <a:gd name="T42" fmla="*/ 126 w 160"/>
              <a:gd name="T43" fmla="*/ 145 h 160"/>
              <a:gd name="T44" fmla="*/ 143 w 160"/>
              <a:gd name="T45" fmla="*/ 130 h 160"/>
              <a:gd name="T46" fmla="*/ 139 w 160"/>
              <a:gd name="T47" fmla="*/ 117 h 160"/>
              <a:gd name="T48" fmla="*/ 156 w 160"/>
              <a:gd name="T49" fmla="*/ 94 h 160"/>
              <a:gd name="T50" fmla="*/ 160 w 160"/>
              <a:gd name="T51" fmla="*/ 71 h 160"/>
              <a:gd name="T52" fmla="*/ 80 w 160"/>
              <a:gd name="T53" fmla="*/ 122 h 160"/>
              <a:gd name="T54" fmla="*/ 80 w 160"/>
              <a:gd name="T55" fmla="*/ 38 h 160"/>
              <a:gd name="T56" fmla="*/ 80 w 160"/>
              <a:gd name="T57" fmla="*/ 122 h 160"/>
              <a:gd name="T58" fmla="*/ 49 w 160"/>
              <a:gd name="T59" fmla="*/ 68 h 160"/>
              <a:gd name="T60" fmla="*/ 80 w 160"/>
              <a:gd name="T61" fmla="*/ 113 h 160"/>
              <a:gd name="T62" fmla="*/ 112 w 160"/>
              <a:gd name="T63" fmla="*/ 80 h 160"/>
              <a:gd name="T64" fmla="*/ 80 w 160"/>
              <a:gd name="T65" fmla="*/ 103 h 160"/>
              <a:gd name="T66" fmla="*/ 63 w 160"/>
              <a:gd name="T67" fmla="*/ 64 h 160"/>
              <a:gd name="T68" fmla="*/ 89 w 160"/>
              <a:gd name="T69" fmla="*/ 59 h 160"/>
              <a:gd name="T70" fmla="*/ 80 w 160"/>
              <a:gd name="T71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60">
                <a:moveTo>
                  <a:pt x="157" y="66"/>
                </a:moveTo>
                <a:cubicBezTo>
                  <a:pt x="148" y="64"/>
                  <a:pt x="148" y="64"/>
                  <a:pt x="148" y="64"/>
                </a:cubicBezTo>
                <a:cubicBezTo>
                  <a:pt x="146" y="57"/>
                  <a:pt x="143" y="50"/>
                  <a:pt x="139" y="43"/>
                </a:cubicBezTo>
                <a:cubicBezTo>
                  <a:pt x="143" y="36"/>
                  <a:pt x="143" y="36"/>
                  <a:pt x="143" y="36"/>
                </a:cubicBezTo>
                <a:cubicBezTo>
                  <a:pt x="145" y="34"/>
                  <a:pt x="144" y="32"/>
                  <a:pt x="143" y="30"/>
                </a:cubicBezTo>
                <a:cubicBezTo>
                  <a:pt x="129" y="17"/>
                  <a:pt x="129" y="17"/>
                  <a:pt x="129" y="17"/>
                </a:cubicBezTo>
                <a:cubicBezTo>
                  <a:pt x="129" y="16"/>
                  <a:pt x="127" y="16"/>
                  <a:pt x="126" y="16"/>
                </a:cubicBezTo>
                <a:cubicBezTo>
                  <a:pt x="125" y="16"/>
                  <a:pt x="124" y="16"/>
                  <a:pt x="124" y="16"/>
                </a:cubicBezTo>
                <a:cubicBezTo>
                  <a:pt x="117" y="21"/>
                  <a:pt x="117" y="21"/>
                  <a:pt x="117" y="21"/>
                </a:cubicBezTo>
                <a:cubicBezTo>
                  <a:pt x="110" y="16"/>
                  <a:pt x="103" y="13"/>
                  <a:pt x="96" y="12"/>
                </a:cubicBezTo>
                <a:cubicBezTo>
                  <a:pt x="94" y="3"/>
                  <a:pt x="94" y="3"/>
                  <a:pt x="94" y="3"/>
                </a:cubicBezTo>
                <a:cubicBezTo>
                  <a:pt x="93" y="1"/>
                  <a:pt x="91" y="0"/>
                  <a:pt x="89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68" y="0"/>
                  <a:pt x="66" y="1"/>
                  <a:pt x="66" y="3"/>
                </a:cubicBezTo>
                <a:cubicBezTo>
                  <a:pt x="64" y="12"/>
                  <a:pt x="64" y="12"/>
                  <a:pt x="64" y="12"/>
                </a:cubicBezTo>
                <a:cubicBezTo>
                  <a:pt x="56" y="13"/>
                  <a:pt x="49" y="16"/>
                  <a:pt x="43" y="21"/>
                </a:cubicBezTo>
                <a:cubicBezTo>
                  <a:pt x="36" y="16"/>
                  <a:pt x="36" y="16"/>
                  <a:pt x="36" y="16"/>
                </a:cubicBezTo>
                <a:cubicBezTo>
                  <a:pt x="35" y="16"/>
                  <a:pt x="34" y="16"/>
                  <a:pt x="33" y="16"/>
                </a:cubicBezTo>
                <a:cubicBezTo>
                  <a:pt x="32" y="16"/>
                  <a:pt x="31" y="16"/>
                  <a:pt x="30" y="17"/>
                </a:cubicBezTo>
                <a:cubicBezTo>
                  <a:pt x="17" y="30"/>
                  <a:pt x="17" y="30"/>
                  <a:pt x="17" y="30"/>
                </a:cubicBezTo>
                <a:cubicBezTo>
                  <a:pt x="15" y="32"/>
                  <a:pt x="15" y="34"/>
                  <a:pt x="16" y="36"/>
                </a:cubicBezTo>
                <a:cubicBezTo>
                  <a:pt x="20" y="43"/>
                  <a:pt x="20" y="43"/>
                  <a:pt x="20" y="43"/>
                </a:cubicBezTo>
                <a:cubicBezTo>
                  <a:pt x="16" y="49"/>
                  <a:pt x="13" y="57"/>
                  <a:pt x="11" y="64"/>
                </a:cubicBezTo>
                <a:cubicBezTo>
                  <a:pt x="4" y="66"/>
                  <a:pt x="4" y="66"/>
                  <a:pt x="4" y="66"/>
                </a:cubicBezTo>
                <a:cubicBezTo>
                  <a:pt x="2" y="67"/>
                  <a:pt x="0" y="69"/>
                  <a:pt x="0" y="71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2"/>
                  <a:pt x="2" y="94"/>
                  <a:pt x="4" y="94"/>
                </a:cubicBezTo>
                <a:cubicBezTo>
                  <a:pt x="11" y="96"/>
                  <a:pt x="11" y="96"/>
                  <a:pt x="11" y="96"/>
                </a:cubicBezTo>
                <a:cubicBezTo>
                  <a:pt x="13" y="104"/>
                  <a:pt x="16" y="111"/>
                  <a:pt x="20" y="117"/>
                </a:cubicBezTo>
                <a:cubicBezTo>
                  <a:pt x="16" y="124"/>
                  <a:pt x="16" y="124"/>
                  <a:pt x="16" y="124"/>
                </a:cubicBezTo>
                <a:cubicBezTo>
                  <a:pt x="15" y="126"/>
                  <a:pt x="15" y="128"/>
                  <a:pt x="17" y="130"/>
                </a:cubicBezTo>
                <a:cubicBezTo>
                  <a:pt x="30" y="143"/>
                  <a:pt x="30" y="143"/>
                  <a:pt x="30" y="143"/>
                </a:cubicBezTo>
                <a:cubicBezTo>
                  <a:pt x="31" y="144"/>
                  <a:pt x="32" y="145"/>
                  <a:pt x="33" y="145"/>
                </a:cubicBezTo>
                <a:cubicBezTo>
                  <a:pt x="34" y="145"/>
                  <a:pt x="35" y="144"/>
                  <a:pt x="36" y="144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49" y="144"/>
                  <a:pt x="56" y="147"/>
                  <a:pt x="64" y="149"/>
                </a:cubicBezTo>
                <a:cubicBezTo>
                  <a:pt x="66" y="156"/>
                  <a:pt x="66" y="156"/>
                  <a:pt x="66" y="156"/>
                </a:cubicBezTo>
                <a:cubicBezTo>
                  <a:pt x="66" y="158"/>
                  <a:pt x="68" y="160"/>
                  <a:pt x="70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91" y="160"/>
                  <a:pt x="93" y="158"/>
                  <a:pt x="94" y="156"/>
                </a:cubicBezTo>
                <a:cubicBezTo>
                  <a:pt x="96" y="149"/>
                  <a:pt x="96" y="149"/>
                  <a:pt x="96" y="149"/>
                </a:cubicBezTo>
                <a:cubicBezTo>
                  <a:pt x="103" y="147"/>
                  <a:pt x="110" y="144"/>
                  <a:pt x="117" y="140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24" y="144"/>
                  <a:pt x="125" y="145"/>
                  <a:pt x="126" y="145"/>
                </a:cubicBezTo>
                <a:cubicBezTo>
                  <a:pt x="127" y="145"/>
                  <a:pt x="129" y="144"/>
                  <a:pt x="129" y="143"/>
                </a:cubicBezTo>
                <a:cubicBezTo>
                  <a:pt x="143" y="130"/>
                  <a:pt x="143" y="130"/>
                  <a:pt x="143" y="130"/>
                </a:cubicBezTo>
                <a:cubicBezTo>
                  <a:pt x="144" y="128"/>
                  <a:pt x="145" y="126"/>
                  <a:pt x="143" y="124"/>
                </a:cubicBezTo>
                <a:cubicBezTo>
                  <a:pt x="139" y="117"/>
                  <a:pt x="139" y="117"/>
                  <a:pt x="139" y="117"/>
                </a:cubicBezTo>
                <a:cubicBezTo>
                  <a:pt x="143" y="111"/>
                  <a:pt x="146" y="104"/>
                  <a:pt x="148" y="96"/>
                </a:cubicBezTo>
                <a:cubicBezTo>
                  <a:pt x="156" y="94"/>
                  <a:pt x="156" y="94"/>
                  <a:pt x="156" y="94"/>
                </a:cubicBezTo>
                <a:cubicBezTo>
                  <a:pt x="159" y="94"/>
                  <a:pt x="160" y="92"/>
                  <a:pt x="160" y="90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160" y="69"/>
                  <a:pt x="159" y="67"/>
                  <a:pt x="157" y="66"/>
                </a:cubicBezTo>
                <a:close/>
                <a:moveTo>
                  <a:pt x="80" y="122"/>
                </a:moveTo>
                <a:cubicBezTo>
                  <a:pt x="56" y="122"/>
                  <a:pt x="38" y="103"/>
                  <a:pt x="38" y="80"/>
                </a:cubicBezTo>
                <a:cubicBezTo>
                  <a:pt x="38" y="57"/>
                  <a:pt x="56" y="38"/>
                  <a:pt x="80" y="38"/>
                </a:cubicBezTo>
                <a:cubicBezTo>
                  <a:pt x="103" y="38"/>
                  <a:pt x="122" y="57"/>
                  <a:pt x="122" y="80"/>
                </a:cubicBezTo>
                <a:cubicBezTo>
                  <a:pt x="122" y="103"/>
                  <a:pt x="103" y="122"/>
                  <a:pt x="80" y="122"/>
                </a:cubicBezTo>
                <a:close/>
                <a:moveTo>
                  <a:pt x="80" y="48"/>
                </a:moveTo>
                <a:cubicBezTo>
                  <a:pt x="66" y="48"/>
                  <a:pt x="55" y="56"/>
                  <a:pt x="49" y="68"/>
                </a:cubicBezTo>
                <a:cubicBezTo>
                  <a:pt x="44" y="80"/>
                  <a:pt x="47" y="94"/>
                  <a:pt x="57" y="103"/>
                </a:cubicBezTo>
                <a:cubicBezTo>
                  <a:pt x="63" y="109"/>
                  <a:pt x="71" y="113"/>
                  <a:pt x="80" y="113"/>
                </a:cubicBezTo>
                <a:cubicBezTo>
                  <a:pt x="84" y="113"/>
                  <a:pt x="88" y="112"/>
                  <a:pt x="92" y="110"/>
                </a:cubicBezTo>
                <a:cubicBezTo>
                  <a:pt x="104" y="105"/>
                  <a:pt x="112" y="93"/>
                  <a:pt x="112" y="80"/>
                </a:cubicBezTo>
                <a:cubicBezTo>
                  <a:pt x="112" y="62"/>
                  <a:pt x="98" y="48"/>
                  <a:pt x="80" y="48"/>
                </a:cubicBezTo>
                <a:close/>
                <a:moveTo>
                  <a:pt x="80" y="103"/>
                </a:moveTo>
                <a:cubicBezTo>
                  <a:pt x="70" y="103"/>
                  <a:pt x="62" y="98"/>
                  <a:pt x="58" y="89"/>
                </a:cubicBezTo>
                <a:cubicBezTo>
                  <a:pt x="54" y="80"/>
                  <a:pt x="56" y="70"/>
                  <a:pt x="63" y="64"/>
                </a:cubicBezTo>
                <a:cubicBezTo>
                  <a:pt x="68" y="59"/>
                  <a:pt x="74" y="57"/>
                  <a:pt x="80" y="57"/>
                </a:cubicBezTo>
                <a:cubicBezTo>
                  <a:pt x="83" y="57"/>
                  <a:pt x="86" y="58"/>
                  <a:pt x="89" y="59"/>
                </a:cubicBezTo>
                <a:cubicBezTo>
                  <a:pt x="97" y="62"/>
                  <a:pt x="103" y="71"/>
                  <a:pt x="103" y="80"/>
                </a:cubicBezTo>
                <a:cubicBezTo>
                  <a:pt x="103" y="93"/>
                  <a:pt x="93" y="103"/>
                  <a:pt x="80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51A9473B-50D5-DE53-71EE-4268808C6DD4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1920875"/>
            <a:ext cx="261938" cy="254000"/>
          </a:xfrm>
          <a:custGeom>
            <a:avLst/>
            <a:gdLst>
              <a:gd name="T0" fmla="*/ 145 w 165"/>
              <a:gd name="T1" fmla="*/ 118 h 160"/>
              <a:gd name="T2" fmla="*/ 76 w 165"/>
              <a:gd name="T3" fmla="*/ 88 h 160"/>
              <a:gd name="T4" fmla="*/ 73 w 165"/>
              <a:gd name="T5" fmla="*/ 85 h 160"/>
              <a:gd name="T6" fmla="*/ 70 w 165"/>
              <a:gd name="T7" fmla="*/ 80 h 160"/>
              <a:gd name="T8" fmla="*/ 32 w 165"/>
              <a:gd name="T9" fmla="*/ 22 h 160"/>
              <a:gd name="T10" fmla="*/ 29 w 165"/>
              <a:gd name="T11" fmla="*/ 20 h 160"/>
              <a:gd name="T12" fmla="*/ 26 w 165"/>
              <a:gd name="T13" fmla="*/ 21 h 160"/>
              <a:gd name="T14" fmla="*/ 0 w 165"/>
              <a:gd name="T15" fmla="*/ 80 h 160"/>
              <a:gd name="T16" fmla="*/ 80 w 165"/>
              <a:gd name="T17" fmla="*/ 160 h 160"/>
              <a:gd name="T18" fmla="*/ 110 w 165"/>
              <a:gd name="T19" fmla="*/ 154 h 160"/>
              <a:gd name="T20" fmla="*/ 147 w 165"/>
              <a:gd name="T21" fmla="*/ 124 h 160"/>
              <a:gd name="T22" fmla="*/ 145 w 165"/>
              <a:gd name="T23" fmla="*/ 118 h 160"/>
              <a:gd name="T24" fmla="*/ 76 w 165"/>
              <a:gd name="T25" fmla="*/ 72 h 160"/>
              <a:gd name="T26" fmla="*/ 78 w 165"/>
              <a:gd name="T27" fmla="*/ 73 h 160"/>
              <a:gd name="T28" fmla="*/ 80 w 165"/>
              <a:gd name="T29" fmla="*/ 72 h 160"/>
              <a:gd name="T30" fmla="*/ 129 w 165"/>
              <a:gd name="T31" fmla="*/ 22 h 160"/>
              <a:gd name="T32" fmla="*/ 129 w 165"/>
              <a:gd name="T33" fmla="*/ 16 h 160"/>
              <a:gd name="T34" fmla="*/ 80 w 165"/>
              <a:gd name="T35" fmla="*/ 0 h 160"/>
              <a:gd name="T36" fmla="*/ 41 w 165"/>
              <a:gd name="T37" fmla="*/ 10 h 160"/>
              <a:gd name="T38" fmla="*/ 39 w 165"/>
              <a:gd name="T39" fmla="*/ 16 h 160"/>
              <a:gd name="T40" fmla="*/ 76 w 165"/>
              <a:gd name="T41" fmla="*/ 72 h 160"/>
              <a:gd name="T42" fmla="*/ 141 w 165"/>
              <a:gd name="T43" fmla="*/ 29 h 160"/>
              <a:gd name="T44" fmla="*/ 138 w 165"/>
              <a:gd name="T45" fmla="*/ 28 h 160"/>
              <a:gd name="T46" fmla="*/ 136 w 165"/>
              <a:gd name="T47" fmla="*/ 29 h 160"/>
              <a:gd name="T48" fmla="*/ 87 w 165"/>
              <a:gd name="T49" fmla="*/ 78 h 160"/>
              <a:gd name="T50" fmla="*/ 88 w 165"/>
              <a:gd name="T51" fmla="*/ 83 h 160"/>
              <a:gd name="T52" fmla="*/ 150 w 165"/>
              <a:gd name="T53" fmla="*/ 110 h 160"/>
              <a:gd name="T54" fmla="*/ 151 w 165"/>
              <a:gd name="T55" fmla="*/ 111 h 160"/>
              <a:gd name="T56" fmla="*/ 155 w 165"/>
              <a:gd name="T57" fmla="*/ 108 h 160"/>
              <a:gd name="T58" fmla="*/ 141 w 165"/>
              <a:gd name="T59" fmla="*/ 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5" h="160">
                <a:moveTo>
                  <a:pt x="145" y="118"/>
                </a:moveTo>
                <a:cubicBezTo>
                  <a:pt x="76" y="88"/>
                  <a:pt x="76" y="88"/>
                  <a:pt x="76" y="88"/>
                </a:cubicBezTo>
                <a:cubicBezTo>
                  <a:pt x="75" y="87"/>
                  <a:pt x="74" y="86"/>
                  <a:pt x="73" y="85"/>
                </a:cubicBezTo>
                <a:cubicBezTo>
                  <a:pt x="70" y="80"/>
                  <a:pt x="70" y="80"/>
                  <a:pt x="70" y="80"/>
                </a:cubicBezTo>
                <a:cubicBezTo>
                  <a:pt x="32" y="22"/>
                  <a:pt x="32" y="22"/>
                  <a:pt x="32" y="22"/>
                </a:cubicBezTo>
                <a:cubicBezTo>
                  <a:pt x="31" y="21"/>
                  <a:pt x="30" y="20"/>
                  <a:pt x="29" y="20"/>
                </a:cubicBezTo>
                <a:cubicBezTo>
                  <a:pt x="28" y="20"/>
                  <a:pt x="27" y="20"/>
                  <a:pt x="26" y="21"/>
                </a:cubicBezTo>
                <a:cubicBezTo>
                  <a:pt x="10" y="36"/>
                  <a:pt x="0" y="58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90" y="160"/>
                  <a:pt x="101" y="158"/>
                  <a:pt x="110" y="154"/>
                </a:cubicBezTo>
                <a:cubicBezTo>
                  <a:pt x="125" y="148"/>
                  <a:pt x="138" y="137"/>
                  <a:pt x="147" y="124"/>
                </a:cubicBezTo>
                <a:cubicBezTo>
                  <a:pt x="148" y="122"/>
                  <a:pt x="147" y="119"/>
                  <a:pt x="145" y="118"/>
                </a:cubicBezTo>
                <a:close/>
                <a:moveTo>
                  <a:pt x="76" y="72"/>
                </a:moveTo>
                <a:cubicBezTo>
                  <a:pt x="76" y="73"/>
                  <a:pt x="77" y="73"/>
                  <a:pt x="78" y="73"/>
                </a:cubicBezTo>
                <a:cubicBezTo>
                  <a:pt x="79" y="73"/>
                  <a:pt x="80" y="73"/>
                  <a:pt x="80" y="72"/>
                </a:cubicBezTo>
                <a:cubicBezTo>
                  <a:pt x="129" y="22"/>
                  <a:pt x="129" y="22"/>
                  <a:pt x="129" y="22"/>
                </a:cubicBezTo>
                <a:cubicBezTo>
                  <a:pt x="131" y="20"/>
                  <a:pt x="131" y="18"/>
                  <a:pt x="129" y="16"/>
                </a:cubicBezTo>
                <a:cubicBezTo>
                  <a:pt x="115" y="5"/>
                  <a:pt x="97" y="0"/>
                  <a:pt x="80" y="0"/>
                </a:cubicBezTo>
                <a:cubicBezTo>
                  <a:pt x="67" y="0"/>
                  <a:pt x="53" y="3"/>
                  <a:pt x="41" y="10"/>
                </a:cubicBezTo>
                <a:cubicBezTo>
                  <a:pt x="39" y="11"/>
                  <a:pt x="38" y="14"/>
                  <a:pt x="39" y="16"/>
                </a:cubicBezTo>
                <a:lnTo>
                  <a:pt x="76" y="72"/>
                </a:lnTo>
                <a:close/>
                <a:moveTo>
                  <a:pt x="141" y="29"/>
                </a:moveTo>
                <a:cubicBezTo>
                  <a:pt x="141" y="28"/>
                  <a:pt x="140" y="28"/>
                  <a:pt x="138" y="28"/>
                </a:cubicBezTo>
                <a:cubicBezTo>
                  <a:pt x="138" y="28"/>
                  <a:pt x="136" y="28"/>
                  <a:pt x="136" y="29"/>
                </a:cubicBezTo>
                <a:cubicBezTo>
                  <a:pt x="87" y="78"/>
                  <a:pt x="87" y="78"/>
                  <a:pt x="87" y="78"/>
                </a:cubicBezTo>
                <a:cubicBezTo>
                  <a:pt x="86" y="80"/>
                  <a:pt x="86" y="82"/>
                  <a:pt x="88" y="83"/>
                </a:cubicBezTo>
                <a:cubicBezTo>
                  <a:pt x="150" y="110"/>
                  <a:pt x="150" y="110"/>
                  <a:pt x="150" y="110"/>
                </a:cubicBezTo>
                <a:cubicBezTo>
                  <a:pt x="150" y="111"/>
                  <a:pt x="151" y="111"/>
                  <a:pt x="151" y="111"/>
                </a:cubicBezTo>
                <a:cubicBezTo>
                  <a:pt x="153" y="111"/>
                  <a:pt x="154" y="110"/>
                  <a:pt x="155" y="108"/>
                </a:cubicBezTo>
                <a:cubicBezTo>
                  <a:pt x="165" y="81"/>
                  <a:pt x="160" y="51"/>
                  <a:pt x="141" y="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19FAE2AF-D365-EBDD-DC3A-A833AE67522A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1928813"/>
            <a:ext cx="254000" cy="238125"/>
          </a:xfrm>
          <a:custGeom>
            <a:avLst/>
            <a:gdLst>
              <a:gd name="T0" fmla="*/ 45 w 160"/>
              <a:gd name="T1" fmla="*/ 64 h 150"/>
              <a:gd name="T2" fmla="*/ 51 w 160"/>
              <a:gd name="T3" fmla="*/ 77 h 150"/>
              <a:gd name="T4" fmla="*/ 45 w 160"/>
              <a:gd name="T5" fmla="*/ 79 h 150"/>
              <a:gd name="T6" fmla="*/ 37 w 160"/>
              <a:gd name="T7" fmla="*/ 71 h 150"/>
              <a:gd name="T8" fmla="*/ 45 w 160"/>
              <a:gd name="T9" fmla="*/ 64 h 150"/>
              <a:gd name="T10" fmla="*/ 80 w 160"/>
              <a:gd name="T11" fmla="*/ 64 h 150"/>
              <a:gd name="T12" fmla="*/ 85 w 160"/>
              <a:gd name="T13" fmla="*/ 77 h 150"/>
              <a:gd name="T14" fmla="*/ 80 w 160"/>
              <a:gd name="T15" fmla="*/ 79 h 150"/>
              <a:gd name="T16" fmla="*/ 72 w 160"/>
              <a:gd name="T17" fmla="*/ 71 h 150"/>
              <a:gd name="T18" fmla="*/ 80 w 160"/>
              <a:gd name="T19" fmla="*/ 64 h 150"/>
              <a:gd name="T20" fmla="*/ 114 w 160"/>
              <a:gd name="T21" fmla="*/ 64 h 150"/>
              <a:gd name="T22" fmla="*/ 120 w 160"/>
              <a:gd name="T23" fmla="*/ 77 h 150"/>
              <a:gd name="T24" fmla="*/ 115 w 160"/>
              <a:gd name="T25" fmla="*/ 79 h 150"/>
              <a:gd name="T26" fmla="*/ 107 w 160"/>
              <a:gd name="T27" fmla="*/ 71 h 150"/>
              <a:gd name="T28" fmla="*/ 114 w 160"/>
              <a:gd name="T29" fmla="*/ 64 h 150"/>
              <a:gd name="T30" fmla="*/ 79 w 160"/>
              <a:gd name="T31" fmla="*/ 0 h 150"/>
              <a:gd name="T32" fmla="*/ 0 w 160"/>
              <a:gd name="T33" fmla="*/ 70 h 150"/>
              <a:gd name="T34" fmla="*/ 18 w 160"/>
              <a:gd name="T35" fmla="*/ 115 h 150"/>
              <a:gd name="T36" fmla="*/ 11 w 160"/>
              <a:gd name="T37" fmla="*/ 142 h 150"/>
              <a:gd name="T38" fmla="*/ 14 w 160"/>
              <a:gd name="T39" fmla="*/ 150 h 150"/>
              <a:gd name="T40" fmla="*/ 50 w 160"/>
              <a:gd name="T41" fmla="*/ 136 h 150"/>
              <a:gd name="T42" fmla="*/ 79 w 160"/>
              <a:gd name="T43" fmla="*/ 141 h 150"/>
              <a:gd name="T44" fmla="*/ 79 w 160"/>
              <a:gd name="T45" fmla="*/ 141 h 150"/>
              <a:gd name="T46" fmla="*/ 160 w 160"/>
              <a:gd name="T47" fmla="*/ 70 h 150"/>
              <a:gd name="T48" fmla="*/ 79 w 160"/>
              <a:gd name="T49" fmla="*/ 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0" h="150">
                <a:moveTo>
                  <a:pt x="45" y="64"/>
                </a:moveTo>
                <a:cubicBezTo>
                  <a:pt x="52" y="64"/>
                  <a:pt x="56" y="72"/>
                  <a:pt x="51" y="77"/>
                </a:cubicBezTo>
                <a:cubicBezTo>
                  <a:pt x="49" y="79"/>
                  <a:pt x="47" y="79"/>
                  <a:pt x="45" y="79"/>
                </a:cubicBezTo>
                <a:cubicBezTo>
                  <a:pt x="41" y="79"/>
                  <a:pt x="37" y="76"/>
                  <a:pt x="37" y="71"/>
                </a:cubicBezTo>
                <a:cubicBezTo>
                  <a:pt x="37" y="67"/>
                  <a:pt x="41" y="64"/>
                  <a:pt x="45" y="64"/>
                </a:cubicBezTo>
                <a:close/>
                <a:moveTo>
                  <a:pt x="80" y="64"/>
                </a:moveTo>
                <a:cubicBezTo>
                  <a:pt x="87" y="64"/>
                  <a:pt x="90" y="72"/>
                  <a:pt x="85" y="77"/>
                </a:cubicBezTo>
                <a:cubicBezTo>
                  <a:pt x="84" y="79"/>
                  <a:pt x="82" y="79"/>
                  <a:pt x="80" y="79"/>
                </a:cubicBezTo>
                <a:cubicBezTo>
                  <a:pt x="76" y="79"/>
                  <a:pt x="72" y="76"/>
                  <a:pt x="72" y="71"/>
                </a:cubicBezTo>
                <a:cubicBezTo>
                  <a:pt x="72" y="67"/>
                  <a:pt x="75" y="64"/>
                  <a:pt x="80" y="64"/>
                </a:cubicBezTo>
                <a:close/>
                <a:moveTo>
                  <a:pt x="114" y="64"/>
                </a:moveTo>
                <a:cubicBezTo>
                  <a:pt x="121" y="64"/>
                  <a:pt x="125" y="72"/>
                  <a:pt x="120" y="77"/>
                </a:cubicBezTo>
                <a:cubicBezTo>
                  <a:pt x="118" y="79"/>
                  <a:pt x="116" y="79"/>
                  <a:pt x="115" y="79"/>
                </a:cubicBezTo>
                <a:cubicBezTo>
                  <a:pt x="111" y="79"/>
                  <a:pt x="107" y="76"/>
                  <a:pt x="107" y="71"/>
                </a:cubicBezTo>
                <a:cubicBezTo>
                  <a:pt x="107" y="67"/>
                  <a:pt x="110" y="64"/>
                  <a:pt x="114" y="64"/>
                </a:cubicBezTo>
                <a:close/>
                <a:moveTo>
                  <a:pt x="79" y="0"/>
                </a:moveTo>
                <a:cubicBezTo>
                  <a:pt x="36" y="0"/>
                  <a:pt x="0" y="31"/>
                  <a:pt x="0" y="70"/>
                </a:cubicBezTo>
                <a:cubicBezTo>
                  <a:pt x="0" y="87"/>
                  <a:pt x="6" y="102"/>
                  <a:pt x="18" y="115"/>
                </a:cubicBezTo>
                <a:cubicBezTo>
                  <a:pt x="20" y="125"/>
                  <a:pt x="18" y="135"/>
                  <a:pt x="11" y="142"/>
                </a:cubicBezTo>
                <a:cubicBezTo>
                  <a:pt x="8" y="145"/>
                  <a:pt x="10" y="150"/>
                  <a:pt x="14" y="150"/>
                </a:cubicBezTo>
                <a:cubicBezTo>
                  <a:pt x="27" y="150"/>
                  <a:pt x="40" y="145"/>
                  <a:pt x="50" y="136"/>
                </a:cubicBezTo>
                <a:cubicBezTo>
                  <a:pt x="59" y="139"/>
                  <a:pt x="69" y="141"/>
                  <a:pt x="79" y="141"/>
                </a:cubicBezTo>
                <a:cubicBezTo>
                  <a:pt x="79" y="141"/>
                  <a:pt x="79" y="141"/>
                  <a:pt x="79" y="141"/>
                </a:cubicBezTo>
                <a:cubicBezTo>
                  <a:pt x="123" y="141"/>
                  <a:pt x="160" y="109"/>
                  <a:pt x="160" y="70"/>
                </a:cubicBezTo>
                <a:cubicBezTo>
                  <a:pt x="160" y="31"/>
                  <a:pt x="123" y="0"/>
                  <a:pt x="7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B45B421A-5A76-5D52-760C-C851F021EAD7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1935163"/>
            <a:ext cx="254000" cy="223838"/>
          </a:xfrm>
          <a:custGeom>
            <a:avLst/>
            <a:gdLst>
              <a:gd name="T0" fmla="*/ 157 w 160"/>
              <a:gd name="T1" fmla="*/ 48 h 141"/>
              <a:gd name="T2" fmla="*/ 155 w 160"/>
              <a:gd name="T3" fmla="*/ 48 h 141"/>
              <a:gd name="T4" fmla="*/ 152 w 160"/>
              <a:gd name="T5" fmla="*/ 48 h 141"/>
              <a:gd name="T6" fmla="*/ 125 w 160"/>
              <a:gd name="T7" fmla="*/ 66 h 141"/>
              <a:gd name="T8" fmla="*/ 112 w 160"/>
              <a:gd name="T9" fmla="*/ 66 h 141"/>
              <a:gd name="T10" fmla="*/ 112 w 160"/>
              <a:gd name="T11" fmla="*/ 62 h 141"/>
              <a:gd name="T12" fmla="*/ 102 w 160"/>
              <a:gd name="T13" fmla="*/ 48 h 141"/>
              <a:gd name="T14" fmla="*/ 79 w 160"/>
              <a:gd name="T15" fmla="*/ 57 h 141"/>
              <a:gd name="T16" fmla="*/ 56 w 160"/>
              <a:gd name="T17" fmla="*/ 48 h 141"/>
              <a:gd name="T18" fmla="*/ 55 w 160"/>
              <a:gd name="T19" fmla="*/ 48 h 141"/>
              <a:gd name="T20" fmla="*/ 33 w 160"/>
              <a:gd name="T21" fmla="*/ 57 h 141"/>
              <a:gd name="T22" fmla="*/ 10 w 160"/>
              <a:gd name="T23" fmla="*/ 48 h 141"/>
              <a:gd name="T24" fmla="*/ 0 w 160"/>
              <a:gd name="T25" fmla="*/ 62 h 141"/>
              <a:gd name="T26" fmla="*/ 0 w 160"/>
              <a:gd name="T27" fmla="*/ 127 h 141"/>
              <a:gd name="T28" fmla="*/ 14 w 160"/>
              <a:gd name="T29" fmla="*/ 141 h 141"/>
              <a:gd name="T30" fmla="*/ 98 w 160"/>
              <a:gd name="T31" fmla="*/ 141 h 141"/>
              <a:gd name="T32" fmla="*/ 112 w 160"/>
              <a:gd name="T33" fmla="*/ 127 h 141"/>
              <a:gd name="T34" fmla="*/ 112 w 160"/>
              <a:gd name="T35" fmla="*/ 123 h 141"/>
              <a:gd name="T36" fmla="*/ 125 w 160"/>
              <a:gd name="T37" fmla="*/ 123 h 141"/>
              <a:gd name="T38" fmla="*/ 152 w 160"/>
              <a:gd name="T39" fmla="*/ 141 h 141"/>
              <a:gd name="T40" fmla="*/ 155 w 160"/>
              <a:gd name="T41" fmla="*/ 141 h 141"/>
              <a:gd name="T42" fmla="*/ 160 w 160"/>
              <a:gd name="T43" fmla="*/ 137 h 141"/>
              <a:gd name="T44" fmla="*/ 160 w 160"/>
              <a:gd name="T45" fmla="*/ 52 h 141"/>
              <a:gd name="T46" fmla="*/ 157 w 160"/>
              <a:gd name="T47" fmla="*/ 48 h 141"/>
              <a:gd name="T48" fmla="*/ 73 w 160"/>
              <a:gd name="T49" fmla="*/ 98 h 141"/>
              <a:gd name="T50" fmla="*/ 44 w 160"/>
              <a:gd name="T51" fmla="*/ 117 h 141"/>
              <a:gd name="T52" fmla="*/ 42 w 160"/>
              <a:gd name="T53" fmla="*/ 118 h 141"/>
              <a:gd name="T54" fmla="*/ 37 w 160"/>
              <a:gd name="T55" fmla="*/ 113 h 141"/>
              <a:gd name="T56" fmla="*/ 37 w 160"/>
              <a:gd name="T57" fmla="*/ 76 h 141"/>
              <a:gd name="T58" fmla="*/ 42 w 160"/>
              <a:gd name="T59" fmla="*/ 71 h 141"/>
              <a:gd name="T60" fmla="*/ 44 w 160"/>
              <a:gd name="T61" fmla="*/ 72 h 141"/>
              <a:gd name="T62" fmla="*/ 73 w 160"/>
              <a:gd name="T63" fmla="*/ 91 h 141"/>
              <a:gd name="T64" fmla="*/ 73 w 160"/>
              <a:gd name="T65" fmla="*/ 98 h 141"/>
              <a:gd name="T66" fmla="*/ 89 w 160"/>
              <a:gd name="T67" fmla="*/ 76 h 141"/>
              <a:gd name="T68" fmla="*/ 85 w 160"/>
              <a:gd name="T69" fmla="*/ 68 h 141"/>
              <a:gd name="T70" fmla="*/ 89 w 160"/>
              <a:gd name="T71" fmla="*/ 66 h 141"/>
              <a:gd name="T72" fmla="*/ 93 w 160"/>
              <a:gd name="T73" fmla="*/ 71 h 141"/>
              <a:gd name="T74" fmla="*/ 89 w 160"/>
              <a:gd name="T75" fmla="*/ 76 h 141"/>
              <a:gd name="T76" fmla="*/ 122 w 160"/>
              <a:gd name="T77" fmla="*/ 113 h 141"/>
              <a:gd name="T78" fmla="*/ 112 w 160"/>
              <a:gd name="T79" fmla="*/ 113 h 141"/>
              <a:gd name="T80" fmla="*/ 112 w 160"/>
              <a:gd name="T81" fmla="*/ 76 h 141"/>
              <a:gd name="T82" fmla="*/ 122 w 160"/>
              <a:gd name="T83" fmla="*/ 76 h 141"/>
              <a:gd name="T84" fmla="*/ 122 w 160"/>
              <a:gd name="T85" fmla="*/ 113 h 141"/>
              <a:gd name="T86" fmla="*/ 46 w 160"/>
              <a:gd name="T87" fmla="*/ 105 h 141"/>
              <a:gd name="T88" fmla="*/ 62 w 160"/>
              <a:gd name="T89" fmla="*/ 95 h 141"/>
              <a:gd name="T90" fmla="*/ 46 w 160"/>
              <a:gd name="T91" fmla="*/ 84 h 141"/>
              <a:gd name="T92" fmla="*/ 46 w 160"/>
              <a:gd name="T93" fmla="*/ 105 h 141"/>
              <a:gd name="T94" fmla="*/ 32 w 160"/>
              <a:gd name="T95" fmla="*/ 48 h 141"/>
              <a:gd name="T96" fmla="*/ 56 w 160"/>
              <a:gd name="T97" fmla="*/ 24 h 141"/>
              <a:gd name="T98" fmla="*/ 32 w 160"/>
              <a:gd name="T99" fmla="*/ 0 h 141"/>
              <a:gd name="T100" fmla="*/ 9 w 160"/>
              <a:gd name="T101" fmla="*/ 24 h 141"/>
              <a:gd name="T102" fmla="*/ 32 w 160"/>
              <a:gd name="T103" fmla="*/ 48 h 141"/>
              <a:gd name="T104" fmla="*/ 79 w 160"/>
              <a:gd name="T105" fmla="*/ 48 h 141"/>
              <a:gd name="T106" fmla="*/ 103 w 160"/>
              <a:gd name="T107" fmla="*/ 24 h 141"/>
              <a:gd name="T108" fmla="*/ 79 w 160"/>
              <a:gd name="T109" fmla="*/ 0 h 141"/>
              <a:gd name="T110" fmla="*/ 56 w 160"/>
              <a:gd name="T111" fmla="*/ 24 h 141"/>
              <a:gd name="T112" fmla="*/ 79 w 160"/>
              <a:gd name="T113" fmla="*/ 48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41">
                <a:moveTo>
                  <a:pt x="157" y="48"/>
                </a:moveTo>
                <a:cubicBezTo>
                  <a:pt x="157" y="48"/>
                  <a:pt x="156" y="48"/>
                  <a:pt x="155" y="48"/>
                </a:cubicBezTo>
                <a:cubicBezTo>
                  <a:pt x="154" y="48"/>
                  <a:pt x="153" y="48"/>
                  <a:pt x="152" y="48"/>
                </a:cubicBezTo>
                <a:cubicBezTo>
                  <a:pt x="125" y="66"/>
                  <a:pt x="125" y="66"/>
                  <a:pt x="125" y="66"/>
                </a:cubicBezTo>
                <a:cubicBezTo>
                  <a:pt x="112" y="66"/>
                  <a:pt x="112" y="66"/>
                  <a:pt x="112" y="66"/>
                </a:cubicBezTo>
                <a:cubicBezTo>
                  <a:pt x="112" y="62"/>
                  <a:pt x="112" y="62"/>
                  <a:pt x="112" y="62"/>
                </a:cubicBezTo>
                <a:cubicBezTo>
                  <a:pt x="112" y="55"/>
                  <a:pt x="108" y="50"/>
                  <a:pt x="102" y="48"/>
                </a:cubicBezTo>
                <a:cubicBezTo>
                  <a:pt x="95" y="54"/>
                  <a:pt x="87" y="57"/>
                  <a:pt x="79" y="57"/>
                </a:cubicBezTo>
                <a:cubicBezTo>
                  <a:pt x="71" y="57"/>
                  <a:pt x="63" y="54"/>
                  <a:pt x="56" y="48"/>
                </a:cubicBezTo>
                <a:cubicBezTo>
                  <a:pt x="55" y="48"/>
                  <a:pt x="55" y="48"/>
                  <a:pt x="55" y="48"/>
                </a:cubicBezTo>
                <a:cubicBezTo>
                  <a:pt x="49" y="54"/>
                  <a:pt x="41" y="57"/>
                  <a:pt x="33" y="57"/>
                </a:cubicBezTo>
                <a:cubicBezTo>
                  <a:pt x="25" y="57"/>
                  <a:pt x="17" y="54"/>
                  <a:pt x="10" y="48"/>
                </a:cubicBezTo>
                <a:cubicBezTo>
                  <a:pt x="4" y="50"/>
                  <a:pt x="0" y="55"/>
                  <a:pt x="0" y="62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35"/>
                  <a:pt x="6" y="141"/>
                  <a:pt x="14" y="141"/>
                </a:cubicBezTo>
                <a:cubicBezTo>
                  <a:pt x="98" y="141"/>
                  <a:pt x="98" y="141"/>
                  <a:pt x="98" y="141"/>
                </a:cubicBezTo>
                <a:cubicBezTo>
                  <a:pt x="106" y="141"/>
                  <a:pt x="112" y="135"/>
                  <a:pt x="112" y="127"/>
                </a:cubicBezTo>
                <a:cubicBezTo>
                  <a:pt x="112" y="123"/>
                  <a:pt x="112" y="123"/>
                  <a:pt x="112" y="123"/>
                </a:cubicBezTo>
                <a:cubicBezTo>
                  <a:pt x="125" y="123"/>
                  <a:pt x="125" y="123"/>
                  <a:pt x="125" y="123"/>
                </a:cubicBezTo>
                <a:cubicBezTo>
                  <a:pt x="152" y="141"/>
                  <a:pt x="152" y="141"/>
                  <a:pt x="152" y="141"/>
                </a:cubicBezTo>
                <a:cubicBezTo>
                  <a:pt x="153" y="141"/>
                  <a:pt x="154" y="141"/>
                  <a:pt x="155" y="141"/>
                </a:cubicBezTo>
                <a:cubicBezTo>
                  <a:pt x="157" y="141"/>
                  <a:pt x="160" y="140"/>
                  <a:pt x="160" y="137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0" y="51"/>
                  <a:pt x="159" y="49"/>
                  <a:pt x="157" y="48"/>
                </a:cubicBezTo>
                <a:close/>
                <a:moveTo>
                  <a:pt x="73" y="98"/>
                </a:moveTo>
                <a:cubicBezTo>
                  <a:pt x="44" y="117"/>
                  <a:pt x="44" y="117"/>
                  <a:pt x="44" y="117"/>
                </a:cubicBezTo>
                <a:cubicBezTo>
                  <a:pt x="44" y="118"/>
                  <a:pt x="43" y="118"/>
                  <a:pt x="42" y="118"/>
                </a:cubicBezTo>
                <a:cubicBezTo>
                  <a:pt x="39" y="118"/>
                  <a:pt x="37" y="116"/>
                  <a:pt x="37" y="113"/>
                </a:cubicBezTo>
                <a:cubicBezTo>
                  <a:pt x="37" y="76"/>
                  <a:pt x="37" y="76"/>
                  <a:pt x="37" y="76"/>
                </a:cubicBezTo>
                <a:cubicBezTo>
                  <a:pt x="37" y="73"/>
                  <a:pt x="39" y="71"/>
                  <a:pt x="42" y="71"/>
                </a:cubicBezTo>
                <a:cubicBezTo>
                  <a:pt x="43" y="71"/>
                  <a:pt x="44" y="71"/>
                  <a:pt x="44" y="72"/>
                </a:cubicBezTo>
                <a:cubicBezTo>
                  <a:pt x="73" y="91"/>
                  <a:pt x="73" y="91"/>
                  <a:pt x="73" y="91"/>
                </a:cubicBezTo>
                <a:cubicBezTo>
                  <a:pt x="75" y="92"/>
                  <a:pt x="75" y="97"/>
                  <a:pt x="73" y="98"/>
                </a:cubicBezTo>
                <a:close/>
                <a:moveTo>
                  <a:pt x="89" y="76"/>
                </a:moveTo>
                <a:cubicBezTo>
                  <a:pt x="85" y="76"/>
                  <a:pt x="82" y="71"/>
                  <a:pt x="85" y="68"/>
                </a:cubicBezTo>
                <a:cubicBezTo>
                  <a:pt x="86" y="67"/>
                  <a:pt x="88" y="66"/>
                  <a:pt x="89" y="66"/>
                </a:cubicBezTo>
                <a:cubicBezTo>
                  <a:pt x="91" y="66"/>
                  <a:pt x="93" y="68"/>
                  <a:pt x="93" y="71"/>
                </a:cubicBezTo>
                <a:cubicBezTo>
                  <a:pt x="93" y="74"/>
                  <a:pt x="91" y="76"/>
                  <a:pt x="89" y="76"/>
                </a:cubicBezTo>
                <a:close/>
                <a:moveTo>
                  <a:pt x="122" y="113"/>
                </a:moveTo>
                <a:cubicBezTo>
                  <a:pt x="112" y="113"/>
                  <a:pt x="112" y="113"/>
                  <a:pt x="112" y="113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22" y="76"/>
                  <a:pt x="122" y="76"/>
                  <a:pt x="122" y="76"/>
                </a:cubicBezTo>
                <a:lnTo>
                  <a:pt x="122" y="113"/>
                </a:lnTo>
                <a:close/>
                <a:moveTo>
                  <a:pt x="46" y="105"/>
                </a:moveTo>
                <a:cubicBezTo>
                  <a:pt x="62" y="95"/>
                  <a:pt x="62" y="95"/>
                  <a:pt x="62" y="95"/>
                </a:cubicBezTo>
                <a:cubicBezTo>
                  <a:pt x="46" y="84"/>
                  <a:pt x="46" y="84"/>
                  <a:pt x="46" y="84"/>
                </a:cubicBezTo>
                <a:lnTo>
                  <a:pt x="46" y="105"/>
                </a:lnTo>
                <a:close/>
                <a:moveTo>
                  <a:pt x="32" y="48"/>
                </a:moveTo>
                <a:cubicBezTo>
                  <a:pt x="45" y="48"/>
                  <a:pt x="56" y="37"/>
                  <a:pt x="56" y="24"/>
                </a:cubicBezTo>
                <a:cubicBezTo>
                  <a:pt x="56" y="11"/>
                  <a:pt x="45" y="0"/>
                  <a:pt x="32" y="0"/>
                </a:cubicBezTo>
                <a:cubicBezTo>
                  <a:pt x="19" y="0"/>
                  <a:pt x="9" y="11"/>
                  <a:pt x="9" y="24"/>
                </a:cubicBezTo>
                <a:cubicBezTo>
                  <a:pt x="9" y="37"/>
                  <a:pt x="19" y="48"/>
                  <a:pt x="32" y="48"/>
                </a:cubicBezTo>
                <a:close/>
                <a:moveTo>
                  <a:pt x="79" y="48"/>
                </a:moveTo>
                <a:cubicBezTo>
                  <a:pt x="92" y="48"/>
                  <a:pt x="103" y="37"/>
                  <a:pt x="103" y="24"/>
                </a:cubicBezTo>
                <a:cubicBezTo>
                  <a:pt x="103" y="11"/>
                  <a:pt x="92" y="0"/>
                  <a:pt x="79" y="0"/>
                </a:cubicBezTo>
                <a:cubicBezTo>
                  <a:pt x="66" y="0"/>
                  <a:pt x="56" y="11"/>
                  <a:pt x="56" y="24"/>
                </a:cubicBezTo>
                <a:cubicBezTo>
                  <a:pt x="56" y="37"/>
                  <a:pt x="66" y="48"/>
                  <a:pt x="79" y="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Oval 23">
            <a:extLst>
              <a:ext uri="{FF2B5EF4-FFF2-40B4-BE49-F238E27FC236}">
                <a16:creationId xmlns:a16="http://schemas.microsoft.com/office/drawing/2014/main" id="{D54598A7-D92B-EF16-6E8E-A597D129E1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4851" y="1951038"/>
            <a:ext cx="133350" cy="133350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9737788D-2183-B93B-BBCE-23CB1F2AE1B4}"/>
              </a:ext>
            </a:extLst>
          </p:cNvPr>
          <p:cNvSpPr>
            <a:spLocks noEditPoints="1"/>
          </p:cNvSpPr>
          <p:nvPr/>
        </p:nvSpPr>
        <p:spPr bwMode="auto">
          <a:xfrm>
            <a:off x="5691188" y="1920875"/>
            <a:ext cx="265113" cy="254000"/>
          </a:xfrm>
          <a:custGeom>
            <a:avLst/>
            <a:gdLst>
              <a:gd name="T0" fmla="*/ 144 w 167"/>
              <a:gd name="T1" fmla="*/ 18 h 160"/>
              <a:gd name="T2" fmla="*/ 101 w 167"/>
              <a:gd name="T3" fmla="*/ 0 h 160"/>
              <a:gd name="T4" fmla="*/ 58 w 167"/>
              <a:gd name="T5" fmla="*/ 18 h 160"/>
              <a:gd name="T6" fmla="*/ 44 w 167"/>
              <a:gd name="T7" fmla="*/ 84 h 160"/>
              <a:gd name="T8" fmla="*/ 38 w 167"/>
              <a:gd name="T9" fmla="*/ 91 h 160"/>
              <a:gd name="T10" fmla="*/ 35 w 167"/>
              <a:gd name="T11" fmla="*/ 107 h 160"/>
              <a:gd name="T12" fmla="*/ 6 w 167"/>
              <a:gd name="T13" fmla="*/ 136 h 160"/>
              <a:gd name="T14" fmla="*/ 6 w 167"/>
              <a:gd name="T15" fmla="*/ 156 h 160"/>
              <a:gd name="T16" fmla="*/ 16 w 167"/>
              <a:gd name="T17" fmla="*/ 160 h 160"/>
              <a:gd name="T18" fmla="*/ 26 w 167"/>
              <a:gd name="T19" fmla="*/ 156 h 160"/>
              <a:gd name="T20" fmla="*/ 55 w 167"/>
              <a:gd name="T21" fmla="*/ 126 h 160"/>
              <a:gd name="T22" fmla="*/ 61 w 167"/>
              <a:gd name="T23" fmla="*/ 128 h 160"/>
              <a:gd name="T24" fmla="*/ 71 w 167"/>
              <a:gd name="T25" fmla="*/ 124 h 160"/>
              <a:gd name="T26" fmla="*/ 77 w 167"/>
              <a:gd name="T27" fmla="*/ 117 h 160"/>
              <a:gd name="T28" fmla="*/ 101 w 167"/>
              <a:gd name="T29" fmla="*/ 122 h 160"/>
              <a:gd name="T30" fmla="*/ 144 w 167"/>
              <a:gd name="T31" fmla="*/ 104 h 160"/>
              <a:gd name="T32" fmla="*/ 144 w 167"/>
              <a:gd name="T33" fmla="*/ 18 h 160"/>
              <a:gd name="T34" fmla="*/ 41 w 167"/>
              <a:gd name="T35" fmla="*/ 127 h 160"/>
              <a:gd name="T36" fmla="*/ 34 w 167"/>
              <a:gd name="T37" fmla="*/ 120 h 160"/>
              <a:gd name="T38" fmla="*/ 41 w 167"/>
              <a:gd name="T39" fmla="*/ 114 h 160"/>
              <a:gd name="T40" fmla="*/ 48 w 167"/>
              <a:gd name="T41" fmla="*/ 120 h 160"/>
              <a:gd name="T42" fmla="*/ 41 w 167"/>
              <a:gd name="T43" fmla="*/ 127 h 160"/>
              <a:gd name="T44" fmla="*/ 137 w 167"/>
              <a:gd name="T45" fmla="*/ 97 h 160"/>
              <a:gd name="T46" fmla="*/ 101 w 167"/>
              <a:gd name="T47" fmla="*/ 112 h 160"/>
              <a:gd name="T48" fmla="*/ 64 w 167"/>
              <a:gd name="T49" fmla="*/ 97 h 160"/>
              <a:gd name="T50" fmla="*/ 64 w 167"/>
              <a:gd name="T51" fmla="*/ 24 h 160"/>
              <a:gd name="T52" fmla="*/ 101 w 167"/>
              <a:gd name="T53" fmla="*/ 9 h 160"/>
              <a:gd name="T54" fmla="*/ 137 w 167"/>
              <a:gd name="T55" fmla="*/ 24 h 160"/>
              <a:gd name="T56" fmla="*/ 137 w 167"/>
              <a:gd name="T57" fmla="*/ 9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67" h="160">
                <a:moveTo>
                  <a:pt x="144" y="18"/>
                </a:moveTo>
                <a:cubicBezTo>
                  <a:pt x="132" y="6"/>
                  <a:pt x="116" y="0"/>
                  <a:pt x="101" y="0"/>
                </a:cubicBezTo>
                <a:cubicBezTo>
                  <a:pt x="85" y="0"/>
                  <a:pt x="69" y="6"/>
                  <a:pt x="58" y="18"/>
                </a:cubicBezTo>
                <a:cubicBezTo>
                  <a:pt x="40" y="36"/>
                  <a:pt x="35" y="62"/>
                  <a:pt x="44" y="84"/>
                </a:cubicBezTo>
                <a:cubicBezTo>
                  <a:pt x="38" y="91"/>
                  <a:pt x="38" y="91"/>
                  <a:pt x="38" y="91"/>
                </a:cubicBezTo>
                <a:cubicBezTo>
                  <a:pt x="34" y="95"/>
                  <a:pt x="32" y="101"/>
                  <a:pt x="35" y="107"/>
                </a:cubicBezTo>
                <a:cubicBezTo>
                  <a:pt x="6" y="136"/>
                  <a:pt x="6" y="136"/>
                  <a:pt x="6" y="136"/>
                </a:cubicBezTo>
                <a:cubicBezTo>
                  <a:pt x="0" y="141"/>
                  <a:pt x="0" y="150"/>
                  <a:pt x="6" y="156"/>
                </a:cubicBezTo>
                <a:cubicBezTo>
                  <a:pt x="9" y="158"/>
                  <a:pt x="12" y="160"/>
                  <a:pt x="16" y="160"/>
                </a:cubicBezTo>
                <a:cubicBezTo>
                  <a:pt x="19" y="160"/>
                  <a:pt x="23" y="158"/>
                  <a:pt x="26" y="156"/>
                </a:cubicBezTo>
                <a:cubicBezTo>
                  <a:pt x="55" y="126"/>
                  <a:pt x="55" y="126"/>
                  <a:pt x="55" y="126"/>
                </a:cubicBezTo>
                <a:cubicBezTo>
                  <a:pt x="57" y="127"/>
                  <a:pt x="59" y="128"/>
                  <a:pt x="61" y="128"/>
                </a:cubicBezTo>
                <a:cubicBezTo>
                  <a:pt x="65" y="128"/>
                  <a:pt x="68" y="126"/>
                  <a:pt x="71" y="124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85" y="120"/>
                  <a:pt x="93" y="122"/>
                  <a:pt x="101" y="122"/>
                </a:cubicBezTo>
                <a:cubicBezTo>
                  <a:pt x="116" y="122"/>
                  <a:pt x="132" y="116"/>
                  <a:pt x="144" y="104"/>
                </a:cubicBezTo>
                <a:cubicBezTo>
                  <a:pt x="167" y="80"/>
                  <a:pt x="167" y="41"/>
                  <a:pt x="144" y="18"/>
                </a:cubicBezTo>
                <a:close/>
                <a:moveTo>
                  <a:pt x="41" y="127"/>
                </a:moveTo>
                <a:cubicBezTo>
                  <a:pt x="34" y="120"/>
                  <a:pt x="34" y="120"/>
                  <a:pt x="34" y="120"/>
                </a:cubicBezTo>
                <a:cubicBezTo>
                  <a:pt x="41" y="114"/>
                  <a:pt x="41" y="114"/>
                  <a:pt x="41" y="114"/>
                </a:cubicBezTo>
                <a:cubicBezTo>
                  <a:pt x="48" y="120"/>
                  <a:pt x="48" y="120"/>
                  <a:pt x="48" y="120"/>
                </a:cubicBezTo>
                <a:lnTo>
                  <a:pt x="41" y="127"/>
                </a:lnTo>
                <a:close/>
                <a:moveTo>
                  <a:pt x="137" y="97"/>
                </a:moveTo>
                <a:cubicBezTo>
                  <a:pt x="127" y="107"/>
                  <a:pt x="114" y="112"/>
                  <a:pt x="101" y="112"/>
                </a:cubicBezTo>
                <a:cubicBezTo>
                  <a:pt x="87" y="112"/>
                  <a:pt x="74" y="107"/>
                  <a:pt x="64" y="97"/>
                </a:cubicBezTo>
                <a:cubicBezTo>
                  <a:pt x="44" y="77"/>
                  <a:pt x="44" y="44"/>
                  <a:pt x="64" y="24"/>
                </a:cubicBezTo>
                <a:cubicBezTo>
                  <a:pt x="74" y="14"/>
                  <a:pt x="87" y="9"/>
                  <a:pt x="101" y="9"/>
                </a:cubicBezTo>
                <a:cubicBezTo>
                  <a:pt x="114" y="9"/>
                  <a:pt x="127" y="14"/>
                  <a:pt x="137" y="24"/>
                </a:cubicBezTo>
                <a:cubicBezTo>
                  <a:pt x="157" y="44"/>
                  <a:pt x="157" y="77"/>
                  <a:pt x="137" y="9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2B29EAE3-19F2-D920-36F0-A946C322BEFE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1939925"/>
            <a:ext cx="255588" cy="215900"/>
          </a:xfrm>
          <a:custGeom>
            <a:avLst/>
            <a:gdLst>
              <a:gd name="T0" fmla="*/ 142 w 161"/>
              <a:gd name="T1" fmla="*/ 93 h 136"/>
              <a:gd name="T2" fmla="*/ 150 w 161"/>
              <a:gd name="T3" fmla="*/ 65 h 136"/>
              <a:gd name="T4" fmla="*/ 121 w 161"/>
              <a:gd name="T5" fmla="*/ 65 h 136"/>
              <a:gd name="T6" fmla="*/ 121 w 161"/>
              <a:gd name="T7" fmla="*/ 96 h 136"/>
              <a:gd name="T8" fmla="*/ 137 w 161"/>
              <a:gd name="T9" fmla="*/ 96 h 136"/>
              <a:gd name="T10" fmla="*/ 142 w 161"/>
              <a:gd name="T11" fmla="*/ 93 h 136"/>
              <a:gd name="T12" fmla="*/ 112 w 161"/>
              <a:gd name="T13" fmla="*/ 24 h 136"/>
              <a:gd name="T14" fmla="*/ 79 w 161"/>
              <a:gd name="T15" fmla="*/ 24 h 136"/>
              <a:gd name="T16" fmla="*/ 79 w 161"/>
              <a:gd name="T17" fmla="*/ 56 h 136"/>
              <a:gd name="T18" fmla="*/ 112 w 161"/>
              <a:gd name="T19" fmla="*/ 56 h 136"/>
              <a:gd name="T20" fmla="*/ 112 w 161"/>
              <a:gd name="T21" fmla="*/ 24 h 136"/>
              <a:gd name="T22" fmla="*/ 156 w 161"/>
              <a:gd name="T23" fmla="*/ 24 h 136"/>
              <a:gd name="T24" fmla="*/ 121 w 161"/>
              <a:gd name="T25" fmla="*/ 24 h 136"/>
              <a:gd name="T26" fmla="*/ 121 w 161"/>
              <a:gd name="T27" fmla="*/ 56 h 136"/>
              <a:gd name="T28" fmla="*/ 153 w 161"/>
              <a:gd name="T29" fmla="*/ 56 h 136"/>
              <a:gd name="T30" fmla="*/ 160 w 161"/>
              <a:gd name="T31" fmla="*/ 30 h 136"/>
              <a:gd name="T32" fmla="*/ 156 w 161"/>
              <a:gd name="T33" fmla="*/ 24 h 136"/>
              <a:gd name="T34" fmla="*/ 112 w 161"/>
              <a:gd name="T35" fmla="*/ 65 h 136"/>
              <a:gd name="T36" fmla="*/ 79 w 161"/>
              <a:gd name="T37" fmla="*/ 65 h 136"/>
              <a:gd name="T38" fmla="*/ 79 w 161"/>
              <a:gd name="T39" fmla="*/ 96 h 136"/>
              <a:gd name="T40" fmla="*/ 112 w 161"/>
              <a:gd name="T41" fmla="*/ 96 h 136"/>
              <a:gd name="T42" fmla="*/ 112 w 161"/>
              <a:gd name="T43" fmla="*/ 65 h 136"/>
              <a:gd name="T44" fmla="*/ 27 w 161"/>
              <a:gd name="T45" fmla="*/ 31 h 136"/>
              <a:gd name="T46" fmla="*/ 35 w 161"/>
              <a:gd name="T47" fmla="*/ 56 h 136"/>
              <a:gd name="T48" fmla="*/ 70 w 161"/>
              <a:gd name="T49" fmla="*/ 56 h 136"/>
              <a:gd name="T50" fmla="*/ 70 w 161"/>
              <a:gd name="T51" fmla="*/ 24 h 136"/>
              <a:gd name="T52" fmla="*/ 35 w 161"/>
              <a:gd name="T53" fmla="*/ 24 h 136"/>
              <a:gd name="T54" fmla="*/ 29 w 161"/>
              <a:gd name="T55" fmla="*/ 3 h 136"/>
              <a:gd name="T56" fmla="*/ 24 w 161"/>
              <a:gd name="T57" fmla="*/ 0 h 136"/>
              <a:gd name="T58" fmla="*/ 5 w 161"/>
              <a:gd name="T59" fmla="*/ 0 h 136"/>
              <a:gd name="T60" fmla="*/ 0 w 161"/>
              <a:gd name="T61" fmla="*/ 4 h 136"/>
              <a:gd name="T62" fmla="*/ 5 w 161"/>
              <a:gd name="T63" fmla="*/ 9 h 136"/>
              <a:gd name="T64" fmla="*/ 21 w 161"/>
              <a:gd name="T65" fmla="*/ 9 h 136"/>
              <a:gd name="T66" fmla="*/ 27 w 161"/>
              <a:gd name="T67" fmla="*/ 30 h 136"/>
              <a:gd name="T68" fmla="*/ 27 w 161"/>
              <a:gd name="T69" fmla="*/ 31 h 136"/>
              <a:gd name="T70" fmla="*/ 146 w 161"/>
              <a:gd name="T71" fmla="*/ 114 h 136"/>
              <a:gd name="T72" fmla="*/ 140 w 161"/>
              <a:gd name="T73" fmla="*/ 114 h 136"/>
              <a:gd name="T74" fmla="*/ 124 w 161"/>
              <a:gd name="T75" fmla="*/ 102 h 136"/>
              <a:gd name="T76" fmla="*/ 107 w 161"/>
              <a:gd name="T77" fmla="*/ 114 h 136"/>
              <a:gd name="T78" fmla="*/ 82 w 161"/>
              <a:gd name="T79" fmla="*/ 114 h 136"/>
              <a:gd name="T80" fmla="*/ 66 w 161"/>
              <a:gd name="T81" fmla="*/ 102 h 136"/>
              <a:gd name="T82" fmla="*/ 50 w 161"/>
              <a:gd name="T83" fmla="*/ 114 h 136"/>
              <a:gd name="T84" fmla="*/ 45 w 161"/>
              <a:gd name="T85" fmla="*/ 114 h 136"/>
              <a:gd name="T86" fmla="*/ 36 w 161"/>
              <a:gd name="T87" fmla="*/ 106 h 136"/>
              <a:gd name="T88" fmla="*/ 45 w 161"/>
              <a:gd name="T89" fmla="*/ 97 h 136"/>
              <a:gd name="T90" fmla="*/ 70 w 161"/>
              <a:gd name="T91" fmla="*/ 97 h 136"/>
              <a:gd name="T92" fmla="*/ 70 w 161"/>
              <a:gd name="T93" fmla="*/ 65 h 136"/>
              <a:gd name="T94" fmla="*/ 37 w 161"/>
              <a:gd name="T95" fmla="*/ 65 h 136"/>
              <a:gd name="T96" fmla="*/ 44 w 161"/>
              <a:gd name="T97" fmla="*/ 87 h 136"/>
              <a:gd name="T98" fmla="*/ 27 w 161"/>
              <a:gd name="T99" fmla="*/ 106 h 136"/>
              <a:gd name="T100" fmla="*/ 45 w 161"/>
              <a:gd name="T101" fmla="*/ 124 h 136"/>
              <a:gd name="T102" fmla="*/ 50 w 161"/>
              <a:gd name="T103" fmla="*/ 124 h 136"/>
              <a:gd name="T104" fmla="*/ 66 w 161"/>
              <a:gd name="T105" fmla="*/ 136 h 136"/>
              <a:gd name="T106" fmla="*/ 82 w 161"/>
              <a:gd name="T107" fmla="*/ 124 h 136"/>
              <a:gd name="T108" fmla="*/ 107 w 161"/>
              <a:gd name="T109" fmla="*/ 124 h 136"/>
              <a:gd name="T110" fmla="*/ 124 w 161"/>
              <a:gd name="T111" fmla="*/ 136 h 136"/>
              <a:gd name="T112" fmla="*/ 140 w 161"/>
              <a:gd name="T113" fmla="*/ 124 h 136"/>
              <a:gd name="T114" fmla="*/ 146 w 161"/>
              <a:gd name="T115" fmla="*/ 124 h 136"/>
              <a:gd name="T116" fmla="*/ 151 w 161"/>
              <a:gd name="T117" fmla="*/ 119 h 136"/>
              <a:gd name="T118" fmla="*/ 146 w 161"/>
              <a:gd name="T119" fmla="*/ 114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1" h="136">
                <a:moveTo>
                  <a:pt x="142" y="93"/>
                </a:moveTo>
                <a:cubicBezTo>
                  <a:pt x="150" y="65"/>
                  <a:pt x="150" y="65"/>
                  <a:pt x="150" y="65"/>
                </a:cubicBezTo>
                <a:cubicBezTo>
                  <a:pt x="121" y="65"/>
                  <a:pt x="121" y="65"/>
                  <a:pt x="121" y="65"/>
                </a:cubicBezTo>
                <a:cubicBezTo>
                  <a:pt x="121" y="96"/>
                  <a:pt x="121" y="96"/>
                  <a:pt x="121" y="96"/>
                </a:cubicBezTo>
                <a:cubicBezTo>
                  <a:pt x="137" y="96"/>
                  <a:pt x="137" y="96"/>
                  <a:pt x="137" y="96"/>
                </a:cubicBezTo>
                <a:cubicBezTo>
                  <a:pt x="139" y="96"/>
                  <a:pt x="141" y="95"/>
                  <a:pt x="142" y="93"/>
                </a:cubicBezTo>
                <a:close/>
                <a:moveTo>
                  <a:pt x="112" y="24"/>
                </a:moveTo>
                <a:cubicBezTo>
                  <a:pt x="79" y="24"/>
                  <a:pt x="79" y="24"/>
                  <a:pt x="79" y="24"/>
                </a:cubicBezTo>
                <a:cubicBezTo>
                  <a:pt x="79" y="56"/>
                  <a:pt x="79" y="56"/>
                  <a:pt x="79" y="56"/>
                </a:cubicBezTo>
                <a:cubicBezTo>
                  <a:pt x="112" y="56"/>
                  <a:pt x="112" y="56"/>
                  <a:pt x="112" y="56"/>
                </a:cubicBezTo>
                <a:lnTo>
                  <a:pt x="112" y="24"/>
                </a:lnTo>
                <a:close/>
                <a:moveTo>
                  <a:pt x="156" y="24"/>
                </a:moveTo>
                <a:cubicBezTo>
                  <a:pt x="121" y="24"/>
                  <a:pt x="121" y="24"/>
                  <a:pt x="121" y="24"/>
                </a:cubicBezTo>
                <a:cubicBezTo>
                  <a:pt x="121" y="56"/>
                  <a:pt x="121" y="56"/>
                  <a:pt x="121" y="56"/>
                </a:cubicBezTo>
                <a:cubicBezTo>
                  <a:pt x="153" y="56"/>
                  <a:pt x="153" y="56"/>
                  <a:pt x="153" y="56"/>
                </a:cubicBezTo>
                <a:cubicBezTo>
                  <a:pt x="160" y="30"/>
                  <a:pt x="160" y="30"/>
                  <a:pt x="160" y="30"/>
                </a:cubicBezTo>
                <a:cubicBezTo>
                  <a:pt x="161" y="27"/>
                  <a:pt x="159" y="24"/>
                  <a:pt x="156" y="24"/>
                </a:cubicBezTo>
                <a:close/>
                <a:moveTo>
                  <a:pt x="112" y="65"/>
                </a:moveTo>
                <a:cubicBezTo>
                  <a:pt x="79" y="65"/>
                  <a:pt x="79" y="65"/>
                  <a:pt x="79" y="65"/>
                </a:cubicBezTo>
                <a:cubicBezTo>
                  <a:pt x="79" y="96"/>
                  <a:pt x="79" y="96"/>
                  <a:pt x="79" y="96"/>
                </a:cubicBezTo>
                <a:cubicBezTo>
                  <a:pt x="112" y="96"/>
                  <a:pt x="112" y="96"/>
                  <a:pt x="112" y="96"/>
                </a:cubicBezTo>
                <a:lnTo>
                  <a:pt x="112" y="65"/>
                </a:lnTo>
                <a:close/>
                <a:moveTo>
                  <a:pt x="27" y="31"/>
                </a:moveTo>
                <a:cubicBezTo>
                  <a:pt x="35" y="56"/>
                  <a:pt x="35" y="56"/>
                  <a:pt x="35" y="56"/>
                </a:cubicBezTo>
                <a:cubicBezTo>
                  <a:pt x="70" y="56"/>
                  <a:pt x="70" y="56"/>
                  <a:pt x="70" y="56"/>
                </a:cubicBezTo>
                <a:cubicBezTo>
                  <a:pt x="70" y="24"/>
                  <a:pt x="70" y="24"/>
                  <a:pt x="70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1"/>
                  <a:pt x="26" y="0"/>
                  <a:pt x="24" y="0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0" y="2"/>
                  <a:pt x="0" y="4"/>
                </a:cubicBezTo>
                <a:cubicBezTo>
                  <a:pt x="0" y="7"/>
                  <a:pt x="3" y="9"/>
                  <a:pt x="5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7" y="30"/>
                  <a:pt x="27" y="30"/>
                  <a:pt x="27" y="30"/>
                </a:cubicBezTo>
                <a:cubicBezTo>
                  <a:pt x="27" y="30"/>
                  <a:pt x="27" y="31"/>
                  <a:pt x="27" y="31"/>
                </a:cubicBezTo>
                <a:close/>
                <a:moveTo>
                  <a:pt x="146" y="114"/>
                </a:moveTo>
                <a:cubicBezTo>
                  <a:pt x="140" y="114"/>
                  <a:pt x="140" y="114"/>
                  <a:pt x="140" y="114"/>
                </a:cubicBezTo>
                <a:cubicBezTo>
                  <a:pt x="138" y="107"/>
                  <a:pt x="131" y="102"/>
                  <a:pt x="124" y="102"/>
                </a:cubicBezTo>
                <a:cubicBezTo>
                  <a:pt x="116" y="102"/>
                  <a:pt x="109" y="107"/>
                  <a:pt x="107" y="114"/>
                </a:cubicBezTo>
                <a:cubicBezTo>
                  <a:pt x="82" y="114"/>
                  <a:pt x="82" y="114"/>
                  <a:pt x="82" y="114"/>
                </a:cubicBezTo>
                <a:cubicBezTo>
                  <a:pt x="80" y="107"/>
                  <a:pt x="73" y="102"/>
                  <a:pt x="66" y="102"/>
                </a:cubicBezTo>
                <a:cubicBezTo>
                  <a:pt x="58" y="102"/>
                  <a:pt x="52" y="107"/>
                  <a:pt x="50" y="114"/>
                </a:cubicBezTo>
                <a:cubicBezTo>
                  <a:pt x="45" y="114"/>
                  <a:pt x="45" y="114"/>
                  <a:pt x="45" y="114"/>
                </a:cubicBezTo>
                <a:cubicBezTo>
                  <a:pt x="40" y="114"/>
                  <a:pt x="36" y="110"/>
                  <a:pt x="36" y="106"/>
                </a:cubicBezTo>
                <a:cubicBezTo>
                  <a:pt x="36" y="101"/>
                  <a:pt x="40" y="97"/>
                  <a:pt x="45" y="97"/>
                </a:cubicBezTo>
                <a:cubicBezTo>
                  <a:pt x="70" y="97"/>
                  <a:pt x="70" y="97"/>
                  <a:pt x="70" y="97"/>
                </a:cubicBezTo>
                <a:cubicBezTo>
                  <a:pt x="70" y="65"/>
                  <a:pt x="70" y="65"/>
                  <a:pt x="70" y="65"/>
                </a:cubicBezTo>
                <a:cubicBezTo>
                  <a:pt x="37" y="65"/>
                  <a:pt x="37" y="65"/>
                  <a:pt x="37" y="65"/>
                </a:cubicBezTo>
                <a:cubicBezTo>
                  <a:pt x="44" y="87"/>
                  <a:pt x="44" y="87"/>
                  <a:pt x="44" y="87"/>
                </a:cubicBezTo>
                <a:cubicBezTo>
                  <a:pt x="34" y="88"/>
                  <a:pt x="26" y="96"/>
                  <a:pt x="27" y="106"/>
                </a:cubicBezTo>
                <a:cubicBezTo>
                  <a:pt x="27" y="116"/>
                  <a:pt x="35" y="124"/>
                  <a:pt x="45" y="124"/>
                </a:cubicBezTo>
                <a:cubicBezTo>
                  <a:pt x="50" y="124"/>
                  <a:pt x="50" y="124"/>
                  <a:pt x="50" y="124"/>
                </a:cubicBezTo>
                <a:cubicBezTo>
                  <a:pt x="52" y="131"/>
                  <a:pt x="58" y="136"/>
                  <a:pt x="66" y="136"/>
                </a:cubicBezTo>
                <a:cubicBezTo>
                  <a:pt x="73" y="136"/>
                  <a:pt x="80" y="131"/>
                  <a:pt x="82" y="124"/>
                </a:cubicBezTo>
                <a:cubicBezTo>
                  <a:pt x="107" y="124"/>
                  <a:pt x="107" y="124"/>
                  <a:pt x="107" y="124"/>
                </a:cubicBezTo>
                <a:cubicBezTo>
                  <a:pt x="109" y="131"/>
                  <a:pt x="116" y="136"/>
                  <a:pt x="124" y="136"/>
                </a:cubicBezTo>
                <a:cubicBezTo>
                  <a:pt x="131" y="136"/>
                  <a:pt x="138" y="131"/>
                  <a:pt x="140" y="124"/>
                </a:cubicBezTo>
                <a:cubicBezTo>
                  <a:pt x="146" y="124"/>
                  <a:pt x="146" y="124"/>
                  <a:pt x="146" y="124"/>
                </a:cubicBezTo>
                <a:cubicBezTo>
                  <a:pt x="149" y="124"/>
                  <a:pt x="151" y="122"/>
                  <a:pt x="151" y="119"/>
                </a:cubicBezTo>
                <a:cubicBezTo>
                  <a:pt x="151" y="117"/>
                  <a:pt x="149" y="114"/>
                  <a:pt x="146" y="1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50DC2600-B4DB-8964-00DD-9BA9AB8AC1A7}"/>
              </a:ext>
            </a:extLst>
          </p:cNvPr>
          <p:cNvSpPr>
            <a:spLocks noEditPoints="1"/>
          </p:cNvSpPr>
          <p:nvPr/>
        </p:nvSpPr>
        <p:spPr bwMode="auto">
          <a:xfrm>
            <a:off x="6810376" y="1920875"/>
            <a:ext cx="223838" cy="254000"/>
          </a:xfrm>
          <a:custGeom>
            <a:avLst/>
            <a:gdLst>
              <a:gd name="T0" fmla="*/ 0 w 141"/>
              <a:gd name="T1" fmla="*/ 146 h 160"/>
              <a:gd name="T2" fmla="*/ 45 w 141"/>
              <a:gd name="T3" fmla="*/ 108 h 160"/>
              <a:gd name="T4" fmla="*/ 96 w 141"/>
              <a:gd name="T5" fmla="*/ 108 h 160"/>
              <a:gd name="T6" fmla="*/ 141 w 141"/>
              <a:gd name="T7" fmla="*/ 146 h 160"/>
              <a:gd name="T8" fmla="*/ 96 w 141"/>
              <a:gd name="T9" fmla="*/ 108 h 160"/>
              <a:gd name="T10" fmla="*/ 66 w 141"/>
              <a:gd name="T11" fmla="*/ 52 h 160"/>
              <a:gd name="T12" fmla="*/ 75 w 141"/>
              <a:gd name="T13" fmla="*/ 52 h 160"/>
              <a:gd name="T14" fmla="*/ 54 w 141"/>
              <a:gd name="T15" fmla="*/ 113 h 160"/>
              <a:gd name="T16" fmla="*/ 14 w 141"/>
              <a:gd name="T17" fmla="*/ 160 h 160"/>
              <a:gd name="T18" fmla="*/ 132 w 141"/>
              <a:gd name="T19" fmla="*/ 158 h 160"/>
              <a:gd name="T20" fmla="*/ 54 w 141"/>
              <a:gd name="T21" fmla="*/ 113 h 160"/>
              <a:gd name="T22" fmla="*/ 5 w 141"/>
              <a:gd name="T23" fmla="*/ 55 h 160"/>
              <a:gd name="T24" fmla="*/ 19 w 141"/>
              <a:gd name="T25" fmla="*/ 41 h 160"/>
              <a:gd name="T26" fmla="*/ 122 w 141"/>
              <a:gd name="T27" fmla="*/ 69 h 160"/>
              <a:gd name="T28" fmla="*/ 122 w 141"/>
              <a:gd name="T29" fmla="*/ 41 h 160"/>
              <a:gd name="T30" fmla="*/ 112 w 141"/>
              <a:gd name="T31" fmla="*/ 78 h 160"/>
              <a:gd name="T32" fmla="*/ 106 w 141"/>
              <a:gd name="T33" fmla="*/ 0 h 160"/>
              <a:gd name="T34" fmla="*/ 28 w 141"/>
              <a:gd name="T35" fmla="*/ 5 h 160"/>
              <a:gd name="T36" fmla="*/ 54 w 141"/>
              <a:gd name="T37" fmla="*/ 104 h 160"/>
              <a:gd name="T38" fmla="*/ 38 w 141"/>
              <a:gd name="T39" fmla="*/ 51 h 160"/>
              <a:gd name="T40" fmla="*/ 70 w 141"/>
              <a:gd name="T41" fmla="*/ 19 h 160"/>
              <a:gd name="T42" fmla="*/ 103 w 141"/>
              <a:gd name="T43" fmla="*/ 52 h 160"/>
              <a:gd name="T44" fmla="*/ 80 w 141"/>
              <a:gd name="T45" fmla="*/ 63 h 160"/>
              <a:gd name="T46" fmla="*/ 62 w 141"/>
              <a:gd name="T47" fmla="*/ 63 h 160"/>
              <a:gd name="T48" fmla="*/ 70 w 141"/>
              <a:gd name="T49" fmla="*/ 38 h 160"/>
              <a:gd name="T50" fmla="*/ 84 w 141"/>
              <a:gd name="T51" fmla="*/ 52 h 160"/>
              <a:gd name="T52" fmla="*/ 94 w 141"/>
              <a:gd name="T53" fmla="*/ 52 h 160"/>
              <a:gd name="T54" fmla="*/ 70 w 141"/>
              <a:gd name="T55" fmla="*/ 29 h 160"/>
              <a:gd name="T56" fmla="*/ 47 w 141"/>
              <a:gd name="T57" fmla="*/ 51 h 160"/>
              <a:gd name="T58" fmla="*/ 70 w 141"/>
              <a:gd name="T59" fmla="*/ 76 h 160"/>
              <a:gd name="T60" fmla="*/ 83 w 141"/>
              <a:gd name="T61" fmla="*/ 73 h 160"/>
              <a:gd name="T62" fmla="*/ 70 w 141"/>
              <a:gd name="T63" fmla="*/ 85 h 160"/>
              <a:gd name="T64" fmla="*/ 38 w 141"/>
              <a:gd name="T65" fmla="*/ 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1" h="160">
                <a:moveTo>
                  <a:pt x="0" y="64"/>
                </a:moveTo>
                <a:cubicBezTo>
                  <a:pt x="0" y="146"/>
                  <a:pt x="0" y="146"/>
                  <a:pt x="0" y="146"/>
                </a:cubicBezTo>
                <a:cubicBezTo>
                  <a:pt x="0" y="148"/>
                  <a:pt x="1" y="150"/>
                  <a:pt x="1" y="152"/>
                </a:cubicBezTo>
                <a:cubicBezTo>
                  <a:pt x="45" y="108"/>
                  <a:pt x="45" y="108"/>
                  <a:pt x="45" y="108"/>
                </a:cubicBezTo>
                <a:lnTo>
                  <a:pt x="0" y="64"/>
                </a:lnTo>
                <a:close/>
                <a:moveTo>
                  <a:pt x="96" y="108"/>
                </a:moveTo>
                <a:cubicBezTo>
                  <a:pt x="139" y="152"/>
                  <a:pt x="139" y="152"/>
                  <a:pt x="139" y="152"/>
                </a:cubicBezTo>
                <a:cubicBezTo>
                  <a:pt x="140" y="150"/>
                  <a:pt x="141" y="148"/>
                  <a:pt x="141" y="146"/>
                </a:cubicBezTo>
                <a:cubicBezTo>
                  <a:pt x="141" y="64"/>
                  <a:pt x="141" y="64"/>
                  <a:pt x="141" y="64"/>
                </a:cubicBezTo>
                <a:lnTo>
                  <a:pt x="96" y="108"/>
                </a:lnTo>
                <a:close/>
                <a:moveTo>
                  <a:pt x="70" y="48"/>
                </a:moveTo>
                <a:cubicBezTo>
                  <a:pt x="68" y="48"/>
                  <a:pt x="66" y="50"/>
                  <a:pt x="66" y="52"/>
                </a:cubicBezTo>
                <a:cubicBezTo>
                  <a:pt x="66" y="55"/>
                  <a:pt x="68" y="57"/>
                  <a:pt x="70" y="57"/>
                </a:cubicBezTo>
                <a:cubicBezTo>
                  <a:pt x="73" y="57"/>
                  <a:pt x="74" y="55"/>
                  <a:pt x="75" y="52"/>
                </a:cubicBezTo>
                <a:cubicBezTo>
                  <a:pt x="75" y="50"/>
                  <a:pt x="73" y="48"/>
                  <a:pt x="70" y="48"/>
                </a:cubicBezTo>
                <a:close/>
                <a:moveTo>
                  <a:pt x="54" y="113"/>
                </a:moveTo>
                <a:cubicBezTo>
                  <a:pt x="8" y="158"/>
                  <a:pt x="8" y="158"/>
                  <a:pt x="8" y="158"/>
                </a:cubicBezTo>
                <a:cubicBezTo>
                  <a:pt x="10" y="159"/>
                  <a:pt x="12" y="160"/>
                  <a:pt x="14" y="160"/>
                </a:cubicBezTo>
                <a:cubicBezTo>
                  <a:pt x="126" y="160"/>
                  <a:pt x="126" y="160"/>
                  <a:pt x="126" y="160"/>
                </a:cubicBezTo>
                <a:cubicBezTo>
                  <a:pt x="128" y="160"/>
                  <a:pt x="130" y="159"/>
                  <a:pt x="132" y="158"/>
                </a:cubicBezTo>
                <a:cubicBezTo>
                  <a:pt x="87" y="113"/>
                  <a:pt x="87" y="113"/>
                  <a:pt x="87" y="113"/>
                </a:cubicBezTo>
                <a:lnTo>
                  <a:pt x="54" y="113"/>
                </a:lnTo>
                <a:close/>
                <a:moveTo>
                  <a:pt x="19" y="41"/>
                </a:moveTo>
                <a:cubicBezTo>
                  <a:pt x="5" y="55"/>
                  <a:pt x="5" y="55"/>
                  <a:pt x="5" y="55"/>
                </a:cubicBezTo>
                <a:cubicBezTo>
                  <a:pt x="19" y="69"/>
                  <a:pt x="19" y="69"/>
                  <a:pt x="19" y="69"/>
                </a:cubicBezTo>
                <a:lnTo>
                  <a:pt x="19" y="41"/>
                </a:lnTo>
                <a:close/>
                <a:moveTo>
                  <a:pt x="122" y="41"/>
                </a:moveTo>
                <a:cubicBezTo>
                  <a:pt x="122" y="69"/>
                  <a:pt x="122" y="69"/>
                  <a:pt x="122" y="69"/>
                </a:cubicBezTo>
                <a:cubicBezTo>
                  <a:pt x="136" y="55"/>
                  <a:pt x="136" y="55"/>
                  <a:pt x="136" y="55"/>
                </a:cubicBezTo>
                <a:lnTo>
                  <a:pt x="122" y="41"/>
                </a:lnTo>
                <a:close/>
                <a:moveTo>
                  <a:pt x="87" y="104"/>
                </a:moveTo>
                <a:cubicBezTo>
                  <a:pt x="112" y="78"/>
                  <a:pt x="112" y="78"/>
                  <a:pt x="112" y="78"/>
                </a:cubicBezTo>
                <a:cubicBezTo>
                  <a:pt x="112" y="6"/>
                  <a:pt x="112" y="6"/>
                  <a:pt x="112" y="6"/>
                </a:cubicBezTo>
                <a:cubicBezTo>
                  <a:pt x="112" y="3"/>
                  <a:pt x="110" y="0"/>
                  <a:pt x="106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1" y="0"/>
                  <a:pt x="28" y="2"/>
                  <a:pt x="28" y="5"/>
                </a:cubicBezTo>
                <a:cubicBezTo>
                  <a:pt x="28" y="78"/>
                  <a:pt x="28" y="78"/>
                  <a:pt x="28" y="78"/>
                </a:cubicBezTo>
                <a:cubicBezTo>
                  <a:pt x="54" y="104"/>
                  <a:pt x="54" y="104"/>
                  <a:pt x="54" y="104"/>
                </a:cubicBezTo>
                <a:lnTo>
                  <a:pt x="87" y="104"/>
                </a:lnTo>
                <a:close/>
                <a:moveTo>
                  <a:pt x="38" y="51"/>
                </a:moveTo>
                <a:cubicBezTo>
                  <a:pt x="38" y="39"/>
                  <a:pt x="45" y="29"/>
                  <a:pt x="55" y="23"/>
                </a:cubicBezTo>
                <a:cubicBezTo>
                  <a:pt x="60" y="21"/>
                  <a:pt x="65" y="19"/>
                  <a:pt x="70" y="19"/>
                </a:cubicBezTo>
                <a:cubicBezTo>
                  <a:pt x="76" y="19"/>
                  <a:pt x="82" y="21"/>
                  <a:pt x="87" y="24"/>
                </a:cubicBezTo>
                <a:cubicBezTo>
                  <a:pt x="97" y="30"/>
                  <a:pt x="103" y="41"/>
                  <a:pt x="103" y="52"/>
                </a:cubicBezTo>
                <a:cubicBezTo>
                  <a:pt x="103" y="60"/>
                  <a:pt x="96" y="66"/>
                  <a:pt x="89" y="66"/>
                </a:cubicBezTo>
                <a:cubicBezTo>
                  <a:pt x="86" y="66"/>
                  <a:pt x="82" y="65"/>
                  <a:pt x="80" y="63"/>
                </a:cubicBezTo>
                <a:cubicBezTo>
                  <a:pt x="77" y="65"/>
                  <a:pt x="74" y="66"/>
                  <a:pt x="70" y="66"/>
                </a:cubicBezTo>
                <a:cubicBezTo>
                  <a:pt x="67" y="66"/>
                  <a:pt x="65" y="65"/>
                  <a:pt x="62" y="63"/>
                </a:cubicBezTo>
                <a:cubicBezTo>
                  <a:pt x="57" y="59"/>
                  <a:pt x="55" y="52"/>
                  <a:pt x="58" y="46"/>
                </a:cubicBezTo>
                <a:cubicBezTo>
                  <a:pt x="60" y="41"/>
                  <a:pt x="65" y="38"/>
                  <a:pt x="70" y="38"/>
                </a:cubicBezTo>
                <a:cubicBezTo>
                  <a:pt x="71" y="38"/>
                  <a:pt x="72" y="38"/>
                  <a:pt x="73" y="38"/>
                </a:cubicBezTo>
                <a:cubicBezTo>
                  <a:pt x="80" y="40"/>
                  <a:pt x="84" y="45"/>
                  <a:pt x="84" y="52"/>
                </a:cubicBezTo>
                <a:cubicBezTo>
                  <a:pt x="84" y="55"/>
                  <a:pt x="87" y="57"/>
                  <a:pt x="89" y="57"/>
                </a:cubicBezTo>
                <a:cubicBezTo>
                  <a:pt x="91" y="57"/>
                  <a:pt x="94" y="55"/>
                  <a:pt x="94" y="52"/>
                </a:cubicBezTo>
                <a:cubicBezTo>
                  <a:pt x="94" y="44"/>
                  <a:pt x="89" y="36"/>
                  <a:pt x="82" y="32"/>
                </a:cubicBezTo>
                <a:cubicBezTo>
                  <a:pt x="79" y="30"/>
                  <a:pt x="74" y="29"/>
                  <a:pt x="70" y="29"/>
                </a:cubicBezTo>
                <a:cubicBezTo>
                  <a:pt x="66" y="29"/>
                  <a:pt x="63" y="30"/>
                  <a:pt x="59" y="32"/>
                </a:cubicBezTo>
                <a:cubicBezTo>
                  <a:pt x="52" y="36"/>
                  <a:pt x="47" y="43"/>
                  <a:pt x="47" y="51"/>
                </a:cubicBezTo>
                <a:cubicBezTo>
                  <a:pt x="47" y="60"/>
                  <a:pt x="51" y="67"/>
                  <a:pt x="58" y="72"/>
                </a:cubicBezTo>
                <a:cubicBezTo>
                  <a:pt x="62" y="74"/>
                  <a:pt x="66" y="76"/>
                  <a:pt x="70" y="76"/>
                </a:cubicBezTo>
                <a:cubicBezTo>
                  <a:pt x="74" y="76"/>
                  <a:pt x="78" y="75"/>
                  <a:pt x="81" y="73"/>
                </a:cubicBezTo>
                <a:cubicBezTo>
                  <a:pt x="82" y="73"/>
                  <a:pt x="83" y="73"/>
                  <a:pt x="83" y="73"/>
                </a:cubicBezTo>
                <a:cubicBezTo>
                  <a:pt x="88" y="73"/>
                  <a:pt x="90" y="79"/>
                  <a:pt x="85" y="82"/>
                </a:cubicBezTo>
                <a:cubicBezTo>
                  <a:pt x="80" y="84"/>
                  <a:pt x="75" y="85"/>
                  <a:pt x="70" y="85"/>
                </a:cubicBezTo>
                <a:cubicBezTo>
                  <a:pt x="64" y="85"/>
                  <a:pt x="58" y="83"/>
                  <a:pt x="53" y="80"/>
                </a:cubicBezTo>
                <a:cubicBezTo>
                  <a:pt x="43" y="74"/>
                  <a:pt x="37" y="63"/>
                  <a:pt x="38" y="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B79E6B35-E48A-802D-8F4B-1AD4A8A2944B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2473325"/>
            <a:ext cx="252413" cy="254000"/>
          </a:xfrm>
          <a:custGeom>
            <a:avLst/>
            <a:gdLst>
              <a:gd name="T0" fmla="*/ 82 w 159"/>
              <a:gd name="T1" fmla="*/ 122 h 160"/>
              <a:gd name="T2" fmla="*/ 79 w 159"/>
              <a:gd name="T3" fmla="*/ 123 h 160"/>
              <a:gd name="T4" fmla="*/ 76 w 159"/>
              <a:gd name="T5" fmla="*/ 122 h 160"/>
              <a:gd name="T6" fmla="*/ 0 w 159"/>
              <a:gd name="T7" fmla="*/ 64 h 160"/>
              <a:gd name="T8" fmla="*/ 0 w 159"/>
              <a:gd name="T9" fmla="*/ 146 h 160"/>
              <a:gd name="T10" fmla="*/ 14 w 159"/>
              <a:gd name="T11" fmla="*/ 160 h 160"/>
              <a:gd name="T12" fmla="*/ 145 w 159"/>
              <a:gd name="T13" fmla="*/ 160 h 160"/>
              <a:gd name="T14" fmla="*/ 159 w 159"/>
              <a:gd name="T15" fmla="*/ 146 h 160"/>
              <a:gd name="T16" fmla="*/ 159 w 159"/>
              <a:gd name="T17" fmla="*/ 64 h 160"/>
              <a:gd name="T18" fmla="*/ 82 w 159"/>
              <a:gd name="T19" fmla="*/ 122 h 160"/>
              <a:gd name="T20" fmla="*/ 130 w 159"/>
              <a:gd name="T21" fmla="*/ 39 h 160"/>
              <a:gd name="T22" fmla="*/ 130 w 159"/>
              <a:gd name="T23" fmla="*/ 73 h 160"/>
              <a:gd name="T24" fmla="*/ 155 w 159"/>
              <a:gd name="T25" fmla="*/ 56 h 160"/>
              <a:gd name="T26" fmla="*/ 130 w 159"/>
              <a:gd name="T27" fmla="*/ 39 h 160"/>
              <a:gd name="T28" fmla="*/ 28 w 159"/>
              <a:gd name="T29" fmla="*/ 39 h 160"/>
              <a:gd name="T30" fmla="*/ 4 w 159"/>
              <a:gd name="T31" fmla="*/ 56 h 160"/>
              <a:gd name="T32" fmla="*/ 28 w 159"/>
              <a:gd name="T33" fmla="*/ 73 h 160"/>
              <a:gd name="T34" fmla="*/ 28 w 159"/>
              <a:gd name="T35" fmla="*/ 39 h 160"/>
              <a:gd name="T36" fmla="*/ 121 w 159"/>
              <a:gd name="T37" fmla="*/ 80 h 160"/>
              <a:gd name="T38" fmla="*/ 121 w 159"/>
              <a:gd name="T39" fmla="*/ 5 h 160"/>
              <a:gd name="T40" fmla="*/ 117 w 159"/>
              <a:gd name="T41" fmla="*/ 0 h 160"/>
              <a:gd name="T42" fmla="*/ 42 w 159"/>
              <a:gd name="T43" fmla="*/ 0 h 160"/>
              <a:gd name="T44" fmla="*/ 37 w 159"/>
              <a:gd name="T45" fmla="*/ 5 h 160"/>
              <a:gd name="T46" fmla="*/ 37 w 159"/>
              <a:gd name="T47" fmla="*/ 80 h 160"/>
              <a:gd name="T48" fmla="*/ 79 w 159"/>
              <a:gd name="T49" fmla="*/ 112 h 160"/>
              <a:gd name="T50" fmla="*/ 121 w 159"/>
              <a:gd name="T51" fmla="*/ 80 h 160"/>
              <a:gd name="T52" fmla="*/ 51 w 159"/>
              <a:gd name="T53" fmla="*/ 29 h 160"/>
              <a:gd name="T54" fmla="*/ 107 w 159"/>
              <a:gd name="T55" fmla="*/ 29 h 160"/>
              <a:gd name="T56" fmla="*/ 112 w 159"/>
              <a:gd name="T57" fmla="*/ 34 h 160"/>
              <a:gd name="T58" fmla="*/ 107 w 159"/>
              <a:gd name="T59" fmla="*/ 38 h 160"/>
              <a:gd name="T60" fmla="*/ 51 w 159"/>
              <a:gd name="T61" fmla="*/ 38 h 160"/>
              <a:gd name="T62" fmla="*/ 46 w 159"/>
              <a:gd name="T63" fmla="*/ 34 h 160"/>
              <a:gd name="T64" fmla="*/ 51 w 159"/>
              <a:gd name="T65" fmla="*/ 29 h 160"/>
              <a:gd name="T66" fmla="*/ 51 w 159"/>
              <a:gd name="T67" fmla="*/ 48 h 160"/>
              <a:gd name="T68" fmla="*/ 107 w 159"/>
              <a:gd name="T69" fmla="*/ 48 h 160"/>
              <a:gd name="T70" fmla="*/ 112 w 159"/>
              <a:gd name="T71" fmla="*/ 52 h 160"/>
              <a:gd name="T72" fmla="*/ 107 w 159"/>
              <a:gd name="T73" fmla="*/ 57 h 160"/>
              <a:gd name="T74" fmla="*/ 51 w 159"/>
              <a:gd name="T75" fmla="*/ 57 h 160"/>
              <a:gd name="T76" fmla="*/ 46 w 159"/>
              <a:gd name="T77" fmla="*/ 52 h 160"/>
              <a:gd name="T78" fmla="*/ 51 w 159"/>
              <a:gd name="T79" fmla="*/ 48 h 160"/>
              <a:gd name="T80" fmla="*/ 46 w 159"/>
              <a:gd name="T81" fmla="*/ 71 h 160"/>
              <a:gd name="T82" fmla="*/ 51 w 159"/>
              <a:gd name="T83" fmla="*/ 66 h 160"/>
              <a:gd name="T84" fmla="*/ 79 w 159"/>
              <a:gd name="T85" fmla="*/ 66 h 160"/>
              <a:gd name="T86" fmla="*/ 84 w 159"/>
              <a:gd name="T87" fmla="*/ 71 h 160"/>
              <a:gd name="T88" fmla="*/ 79 w 159"/>
              <a:gd name="T89" fmla="*/ 76 h 160"/>
              <a:gd name="T90" fmla="*/ 51 w 159"/>
              <a:gd name="T91" fmla="*/ 76 h 160"/>
              <a:gd name="T92" fmla="*/ 46 w 159"/>
              <a:gd name="T93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9" h="160">
                <a:moveTo>
                  <a:pt x="82" y="122"/>
                </a:moveTo>
                <a:cubicBezTo>
                  <a:pt x="81" y="122"/>
                  <a:pt x="80" y="123"/>
                  <a:pt x="79" y="123"/>
                </a:cubicBezTo>
                <a:cubicBezTo>
                  <a:pt x="78" y="123"/>
                  <a:pt x="77" y="122"/>
                  <a:pt x="76" y="122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6" y="160"/>
                  <a:pt x="14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53" y="160"/>
                  <a:pt x="159" y="154"/>
                  <a:pt x="159" y="146"/>
                </a:cubicBezTo>
                <a:cubicBezTo>
                  <a:pt x="159" y="64"/>
                  <a:pt x="159" y="64"/>
                  <a:pt x="159" y="64"/>
                </a:cubicBezTo>
                <a:lnTo>
                  <a:pt x="82" y="122"/>
                </a:lnTo>
                <a:close/>
                <a:moveTo>
                  <a:pt x="130" y="39"/>
                </a:moveTo>
                <a:cubicBezTo>
                  <a:pt x="130" y="73"/>
                  <a:pt x="130" y="73"/>
                  <a:pt x="130" y="73"/>
                </a:cubicBezTo>
                <a:cubicBezTo>
                  <a:pt x="155" y="56"/>
                  <a:pt x="155" y="56"/>
                  <a:pt x="155" y="56"/>
                </a:cubicBezTo>
                <a:lnTo>
                  <a:pt x="130" y="39"/>
                </a:lnTo>
                <a:close/>
                <a:moveTo>
                  <a:pt x="28" y="39"/>
                </a:moveTo>
                <a:cubicBezTo>
                  <a:pt x="4" y="56"/>
                  <a:pt x="4" y="56"/>
                  <a:pt x="4" y="56"/>
                </a:cubicBezTo>
                <a:cubicBezTo>
                  <a:pt x="28" y="73"/>
                  <a:pt x="28" y="73"/>
                  <a:pt x="28" y="73"/>
                </a:cubicBezTo>
                <a:lnTo>
                  <a:pt x="28" y="39"/>
                </a:lnTo>
                <a:close/>
                <a:moveTo>
                  <a:pt x="121" y="80"/>
                </a:moveTo>
                <a:cubicBezTo>
                  <a:pt x="121" y="5"/>
                  <a:pt x="121" y="5"/>
                  <a:pt x="121" y="5"/>
                </a:cubicBezTo>
                <a:cubicBezTo>
                  <a:pt x="121" y="3"/>
                  <a:pt x="119" y="0"/>
                  <a:pt x="117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39" y="0"/>
                  <a:pt x="37" y="3"/>
                  <a:pt x="37" y="5"/>
                </a:cubicBezTo>
                <a:cubicBezTo>
                  <a:pt x="37" y="80"/>
                  <a:pt x="37" y="80"/>
                  <a:pt x="37" y="80"/>
                </a:cubicBezTo>
                <a:cubicBezTo>
                  <a:pt x="79" y="112"/>
                  <a:pt x="79" y="112"/>
                  <a:pt x="79" y="112"/>
                </a:cubicBezTo>
                <a:lnTo>
                  <a:pt x="121" y="80"/>
                </a:lnTo>
                <a:close/>
                <a:moveTo>
                  <a:pt x="51" y="29"/>
                </a:moveTo>
                <a:cubicBezTo>
                  <a:pt x="107" y="29"/>
                  <a:pt x="107" y="29"/>
                  <a:pt x="107" y="29"/>
                </a:cubicBezTo>
                <a:cubicBezTo>
                  <a:pt x="110" y="29"/>
                  <a:pt x="112" y="31"/>
                  <a:pt x="112" y="34"/>
                </a:cubicBezTo>
                <a:cubicBezTo>
                  <a:pt x="112" y="36"/>
                  <a:pt x="110" y="38"/>
                  <a:pt x="107" y="38"/>
                </a:cubicBezTo>
                <a:cubicBezTo>
                  <a:pt x="51" y="38"/>
                  <a:pt x="51" y="38"/>
                  <a:pt x="51" y="38"/>
                </a:cubicBezTo>
                <a:cubicBezTo>
                  <a:pt x="48" y="38"/>
                  <a:pt x="46" y="36"/>
                  <a:pt x="46" y="34"/>
                </a:cubicBezTo>
                <a:cubicBezTo>
                  <a:pt x="46" y="31"/>
                  <a:pt x="48" y="29"/>
                  <a:pt x="51" y="29"/>
                </a:cubicBezTo>
                <a:close/>
                <a:moveTo>
                  <a:pt x="51" y="48"/>
                </a:moveTo>
                <a:cubicBezTo>
                  <a:pt x="107" y="48"/>
                  <a:pt x="107" y="48"/>
                  <a:pt x="107" y="48"/>
                </a:cubicBezTo>
                <a:cubicBezTo>
                  <a:pt x="110" y="48"/>
                  <a:pt x="112" y="50"/>
                  <a:pt x="112" y="52"/>
                </a:cubicBezTo>
                <a:cubicBezTo>
                  <a:pt x="112" y="55"/>
                  <a:pt x="110" y="57"/>
                  <a:pt x="107" y="57"/>
                </a:cubicBezTo>
                <a:cubicBezTo>
                  <a:pt x="51" y="57"/>
                  <a:pt x="51" y="57"/>
                  <a:pt x="51" y="57"/>
                </a:cubicBezTo>
                <a:cubicBezTo>
                  <a:pt x="48" y="57"/>
                  <a:pt x="46" y="55"/>
                  <a:pt x="46" y="52"/>
                </a:cubicBezTo>
                <a:cubicBezTo>
                  <a:pt x="46" y="50"/>
                  <a:pt x="48" y="48"/>
                  <a:pt x="51" y="48"/>
                </a:cubicBezTo>
                <a:close/>
                <a:moveTo>
                  <a:pt x="46" y="71"/>
                </a:moveTo>
                <a:cubicBezTo>
                  <a:pt x="46" y="68"/>
                  <a:pt x="48" y="66"/>
                  <a:pt x="51" y="66"/>
                </a:cubicBezTo>
                <a:cubicBezTo>
                  <a:pt x="79" y="66"/>
                  <a:pt x="79" y="66"/>
                  <a:pt x="79" y="66"/>
                </a:cubicBezTo>
                <a:cubicBezTo>
                  <a:pt x="82" y="66"/>
                  <a:pt x="84" y="68"/>
                  <a:pt x="84" y="71"/>
                </a:cubicBezTo>
                <a:cubicBezTo>
                  <a:pt x="84" y="74"/>
                  <a:pt x="82" y="76"/>
                  <a:pt x="79" y="76"/>
                </a:cubicBezTo>
                <a:cubicBezTo>
                  <a:pt x="51" y="76"/>
                  <a:pt x="51" y="76"/>
                  <a:pt x="51" y="76"/>
                </a:cubicBezTo>
                <a:cubicBezTo>
                  <a:pt x="48" y="76"/>
                  <a:pt x="46" y="74"/>
                  <a:pt x="46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2B17DBD9-C849-BEEB-42B5-CE867B1E684A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2519363"/>
            <a:ext cx="254000" cy="163513"/>
          </a:xfrm>
          <a:custGeom>
            <a:avLst/>
            <a:gdLst>
              <a:gd name="T0" fmla="*/ 158 w 160"/>
              <a:gd name="T1" fmla="*/ 7 h 103"/>
              <a:gd name="T2" fmla="*/ 83 w 160"/>
              <a:gd name="T3" fmla="*/ 65 h 103"/>
              <a:gd name="T4" fmla="*/ 80 w 160"/>
              <a:gd name="T5" fmla="*/ 66 h 103"/>
              <a:gd name="T6" fmla="*/ 77 w 160"/>
              <a:gd name="T7" fmla="*/ 65 h 103"/>
              <a:gd name="T8" fmla="*/ 2 w 160"/>
              <a:gd name="T9" fmla="*/ 7 h 103"/>
              <a:gd name="T10" fmla="*/ 0 w 160"/>
              <a:gd name="T11" fmla="*/ 14 h 103"/>
              <a:gd name="T12" fmla="*/ 0 w 160"/>
              <a:gd name="T13" fmla="*/ 89 h 103"/>
              <a:gd name="T14" fmla="*/ 14 w 160"/>
              <a:gd name="T15" fmla="*/ 103 h 103"/>
              <a:gd name="T16" fmla="*/ 146 w 160"/>
              <a:gd name="T17" fmla="*/ 103 h 103"/>
              <a:gd name="T18" fmla="*/ 160 w 160"/>
              <a:gd name="T19" fmla="*/ 89 h 103"/>
              <a:gd name="T20" fmla="*/ 160 w 160"/>
              <a:gd name="T21" fmla="*/ 14 h 103"/>
              <a:gd name="T22" fmla="*/ 158 w 160"/>
              <a:gd name="T23" fmla="*/ 7 h 103"/>
              <a:gd name="T24" fmla="*/ 150 w 160"/>
              <a:gd name="T25" fmla="*/ 1 h 103"/>
              <a:gd name="T26" fmla="*/ 146 w 160"/>
              <a:gd name="T27" fmla="*/ 0 h 103"/>
              <a:gd name="T28" fmla="*/ 14 w 160"/>
              <a:gd name="T29" fmla="*/ 0 h 103"/>
              <a:gd name="T30" fmla="*/ 10 w 160"/>
              <a:gd name="T31" fmla="*/ 1 h 103"/>
              <a:gd name="T32" fmla="*/ 80 w 160"/>
              <a:gd name="T33" fmla="*/ 55 h 103"/>
              <a:gd name="T34" fmla="*/ 150 w 160"/>
              <a:gd name="T35" fmla="*/ 1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0" h="103">
                <a:moveTo>
                  <a:pt x="158" y="7"/>
                </a:moveTo>
                <a:cubicBezTo>
                  <a:pt x="83" y="65"/>
                  <a:pt x="83" y="65"/>
                  <a:pt x="83" y="65"/>
                </a:cubicBezTo>
                <a:cubicBezTo>
                  <a:pt x="82" y="65"/>
                  <a:pt x="81" y="66"/>
                  <a:pt x="80" y="66"/>
                </a:cubicBezTo>
                <a:cubicBezTo>
                  <a:pt x="79" y="66"/>
                  <a:pt x="78" y="65"/>
                  <a:pt x="77" y="65"/>
                </a:cubicBezTo>
                <a:cubicBezTo>
                  <a:pt x="2" y="7"/>
                  <a:pt x="2" y="7"/>
                  <a:pt x="2" y="7"/>
                </a:cubicBezTo>
                <a:cubicBezTo>
                  <a:pt x="1" y="9"/>
                  <a:pt x="0" y="12"/>
                  <a:pt x="0" y="14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97"/>
                  <a:pt x="6" y="103"/>
                  <a:pt x="14" y="103"/>
                </a:cubicBezTo>
                <a:cubicBezTo>
                  <a:pt x="146" y="103"/>
                  <a:pt x="146" y="103"/>
                  <a:pt x="146" y="103"/>
                </a:cubicBezTo>
                <a:cubicBezTo>
                  <a:pt x="154" y="103"/>
                  <a:pt x="160" y="97"/>
                  <a:pt x="160" y="89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12"/>
                  <a:pt x="159" y="9"/>
                  <a:pt x="158" y="7"/>
                </a:cubicBezTo>
                <a:close/>
                <a:moveTo>
                  <a:pt x="150" y="1"/>
                </a:moveTo>
                <a:cubicBezTo>
                  <a:pt x="148" y="0"/>
                  <a:pt x="147" y="0"/>
                  <a:pt x="146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2" y="0"/>
                  <a:pt x="11" y="0"/>
                  <a:pt x="10" y="1"/>
                </a:cubicBezTo>
                <a:cubicBezTo>
                  <a:pt x="80" y="55"/>
                  <a:pt x="80" y="55"/>
                  <a:pt x="80" y="55"/>
                </a:cubicBezTo>
                <a:lnTo>
                  <a:pt x="150" y="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6F567995-8108-3C22-0884-2C93E5C2D353}"/>
              </a:ext>
            </a:extLst>
          </p:cNvPr>
          <p:cNvSpPr>
            <a:spLocks noEditPoints="1"/>
          </p:cNvSpPr>
          <p:nvPr/>
        </p:nvSpPr>
        <p:spPr bwMode="auto">
          <a:xfrm>
            <a:off x="4033838" y="2474913"/>
            <a:ext cx="263525" cy="252413"/>
          </a:xfrm>
          <a:custGeom>
            <a:avLst/>
            <a:gdLst>
              <a:gd name="T0" fmla="*/ 161 w 166"/>
              <a:gd name="T1" fmla="*/ 118 h 159"/>
              <a:gd name="T2" fmla="*/ 141 w 166"/>
              <a:gd name="T3" fmla="*/ 98 h 159"/>
              <a:gd name="T4" fmla="*/ 131 w 166"/>
              <a:gd name="T5" fmla="*/ 94 h 159"/>
              <a:gd name="T6" fmla="*/ 121 w 166"/>
              <a:gd name="T7" fmla="*/ 98 h 159"/>
              <a:gd name="T8" fmla="*/ 118 w 166"/>
              <a:gd name="T9" fmla="*/ 101 h 159"/>
              <a:gd name="T10" fmla="*/ 158 w 166"/>
              <a:gd name="T11" fmla="*/ 141 h 159"/>
              <a:gd name="T12" fmla="*/ 161 w 166"/>
              <a:gd name="T13" fmla="*/ 137 h 159"/>
              <a:gd name="T14" fmla="*/ 161 w 166"/>
              <a:gd name="T15" fmla="*/ 118 h 159"/>
              <a:gd name="T16" fmla="*/ 104 w 166"/>
              <a:gd name="T17" fmla="*/ 110 h 159"/>
              <a:gd name="T18" fmla="*/ 97 w 166"/>
              <a:gd name="T19" fmla="*/ 107 h 159"/>
              <a:gd name="T20" fmla="*/ 58 w 166"/>
              <a:gd name="T21" fmla="*/ 68 h 159"/>
              <a:gd name="T22" fmla="*/ 57 w 166"/>
              <a:gd name="T23" fmla="*/ 54 h 159"/>
              <a:gd name="T24" fmla="*/ 17 w 166"/>
              <a:gd name="T25" fmla="*/ 14 h 159"/>
              <a:gd name="T26" fmla="*/ 20 w 166"/>
              <a:gd name="T27" fmla="*/ 83 h 159"/>
              <a:gd name="T28" fmla="*/ 82 w 166"/>
              <a:gd name="T29" fmla="*/ 145 h 159"/>
              <a:gd name="T30" fmla="*/ 117 w 166"/>
              <a:gd name="T31" fmla="*/ 159 h 159"/>
              <a:gd name="T32" fmla="*/ 150 w 166"/>
              <a:gd name="T33" fmla="*/ 147 h 159"/>
              <a:gd name="T34" fmla="*/ 111 w 166"/>
              <a:gd name="T35" fmla="*/ 107 h 159"/>
              <a:gd name="T36" fmla="*/ 104 w 166"/>
              <a:gd name="T37" fmla="*/ 110 h 159"/>
              <a:gd name="T38" fmla="*/ 67 w 166"/>
              <a:gd name="T39" fmla="*/ 43 h 159"/>
              <a:gd name="T40" fmla="*/ 67 w 166"/>
              <a:gd name="T41" fmla="*/ 23 h 159"/>
              <a:gd name="T42" fmla="*/ 47 w 166"/>
              <a:gd name="T43" fmla="*/ 3 h 159"/>
              <a:gd name="T44" fmla="*/ 37 w 166"/>
              <a:gd name="T45" fmla="*/ 0 h 159"/>
              <a:gd name="T46" fmla="*/ 27 w 166"/>
              <a:gd name="T47" fmla="*/ 3 h 159"/>
              <a:gd name="T48" fmla="*/ 24 w 166"/>
              <a:gd name="T49" fmla="*/ 7 h 159"/>
              <a:gd name="T50" fmla="*/ 63 w 166"/>
              <a:gd name="T51" fmla="*/ 47 h 159"/>
              <a:gd name="T52" fmla="*/ 67 w 166"/>
              <a:gd name="T53" fmla="*/ 4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6" h="159">
                <a:moveTo>
                  <a:pt x="161" y="118"/>
                </a:moveTo>
                <a:cubicBezTo>
                  <a:pt x="141" y="98"/>
                  <a:pt x="141" y="98"/>
                  <a:pt x="141" y="98"/>
                </a:cubicBezTo>
                <a:cubicBezTo>
                  <a:pt x="138" y="95"/>
                  <a:pt x="135" y="94"/>
                  <a:pt x="131" y="94"/>
                </a:cubicBezTo>
                <a:cubicBezTo>
                  <a:pt x="127" y="94"/>
                  <a:pt x="124" y="95"/>
                  <a:pt x="121" y="98"/>
                </a:cubicBezTo>
                <a:cubicBezTo>
                  <a:pt x="118" y="101"/>
                  <a:pt x="118" y="101"/>
                  <a:pt x="118" y="101"/>
                </a:cubicBezTo>
                <a:cubicBezTo>
                  <a:pt x="158" y="141"/>
                  <a:pt x="158" y="141"/>
                  <a:pt x="158" y="141"/>
                </a:cubicBezTo>
                <a:cubicBezTo>
                  <a:pt x="161" y="137"/>
                  <a:pt x="161" y="137"/>
                  <a:pt x="161" y="137"/>
                </a:cubicBezTo>
                <a:cubicBezTo>
                  <a:pt x="166" y="132"/>
                  <a:pt x="166" y="123"/>
                  <a:pt x="161" y="118"/>
                </a:cubicBezTo>
                <a:close/>
                <a:moveTo>
                  <a:pt x="104" y="110"/>
                </a:moveTo>
                <a:cubicBezTo>
                  <a:pt x="101" y="110"/>
                  <a:pt x="99" y="109"/>
                  <a:pt x="97" y="107"/>
                </a:cubicBezTo>
                <a:cubicBezTo>
                  <a:pt x="58" y="68"/>
                  <a:pt x="58" y="68"/>
                  <a:pt x="58" y="68"/>
                </a:cubicBezTo>
                <a:cubicBezTo>
                  <a:pt x="54" y="64"/>
                  <a:pt x="54" y="58"/>
                  <a:pt x="57" y="54"/>
                </a:cubicBezTo>
                <a:cubicBezTo>
                  <a:pt x="17" y="14"/>
                  <a:pt x="17" y="14"/>
                  <a:pt x="17" y="14"/>
                </a:cubicBezTo>
                <a:cubicBezTo>
                  <a:pt x="0" y="34"/>
                  <a:pt x="1" y="64"/>
                  <a:pt x="20" y="83"/>
                </a:cubicBezTo>
                <a:cubicBezTo>
                  <a:pt x="82" y="145"/>
                  <a:pt x="82" y="145"/>
                  <a:pt x="82" y="145"/>
                </a:cubicBezTo>
                <a:cubicBezTo>
                  <a:pt x="91" y="154"/>
                  <a:pt x="104" y="159"/>
                  <a:pt x="117" y="159"/>
                </a:cubicBezTo>
                <a:cubicBezTo>
                  <a:pt x="129" y="159"/>
                  <a:pt x="141" y="155"/>
                  <a:pt x="150" y="147"/>
                </a:cubicBezTo>
                <a:cubicBezTo>
                  <a:pt x="111" y="107"/>
                  <a:pt x="111" y="107"/>
                  <a:pt x="111" y="107"/>
                </a:cubicBezTo>
                <a:cubicBezTo>
                  <a:pt x="109" y="109"/>
                  <a:pt x="106" y="110"/>
                  <a:pt x="104" y="110"/>
                </a:cubicBezTo>
                <a:close/>
                <a:moveTo>
                  <a:pt x="67" y="43"/>
                </a:moveTo>
                <a:cubicBezTo>
                  <a:pt x="72" y="38"/>
                  <a:pt x="72" y="29"/>
                  <a:pt x="67" y="23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1"/>
                  <a:pt x="41" y="0"/>
                  <a:pt x="37" y="0"/>
                </a:cubicBezTo>
                <a:cubicBezTo>
                  <a:pt x="33" y="0"/>
                  <a:pt x="30" y="1"/>
                  <a:pt x="27" y="3"/>
                </a:cubicBezTo>
                <a:cubicBezTo>
                  <a:pt x="24" y="7"/>
                  <a:pt x="24" y="7"/>
                  <a:pt x="24" y="7"/>
                </a:cubicBezTo>
                <a:cubicBezTo>
                  <a:pt x="63" y="47"/>
                  <a:pt x="63" y="47"/>
                  <a:pt x="63" y="47"/>
                </a:cubicBezTo>
                <a:lnTo>
                  <a:pt x="67" y="4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31415D4D-FF44-AC06-0727-6BC3A91E1DC6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2489200"/>
            <a:ext cx="263525" cy="223838"/>
          </a:xfrm>
          <a:custGeom>
            <a:avLst/>
            <a:gdLst>
              <a:gd name="T0" fmla="*/ 142 w 166"/>
              <a:gd name="T1" fmla="*/ 28 h 141"/>
              <a:gd name="T2" fmla="*/ 138 w 166"/>
              <a:gd name="T3" fmla="*/ 27 h 141"/>
              <a:gd name="T4" fmla="*/ 135 w 166"/>
              <a:gd name="T5" fmla="*/ 28 h 141"/>
              <a:gd name="T6" fmla="*/ 135 w 166"/>
              <a:gd name="T7" fmla="*/ 34 h 141"/>
              <a:gd name="T8" fmla="*/ 135 w 166"/>
              <a:gd name="T9" fmla="*/ 107 h 141"/>
              <a:gd name="T10" fmla="*/ 135 w 166"/>
              <a:gd name="T11" fmla="*/ 114 h 141"/>
              <a:gd name="T12" fmla="*/ 139 w 166"/>
              <a:gd name="T13" fmla="*/ 115 h 141"/>
              <a:gd name="T14" fmla="*/ 142 w 166"/>
              <a:gd name="T15" fmla="*/ 114 h 141"/>
              <a:gd name="T16" fmla="*/ 142 w 166"/>
              <a:gd name="T17" fmla="*/ 28 h 141"/>
              <a:gd name="T18" fmla="*/ 129 w 166"/>
              <a:gd name="T19" fmla="*/ 41 h 141"/>
              <a:gd name="T20" fmla="*/ 125 w 166"/>
              <a:gd name="T21" fmla="*/ 40 h 141"/>
              <a:gd name="T22" fmla="*/ 122 w 166"/>
              <a:gd name="T23" fmla="*/ 41 h 141"/>
              <a:gd name="T24" fmla="*/ 122 w 166"/>
              <a:gd name="T25" fmla="*/ 48 h 141"/>
              <a:gd name="T26" fmla="*/ 122 w 166"/>
              <a:gd name="T27" fmla="*/ 94 h 141"/>
              <a:gd name="T28" fmla="*/ 122 w 166"/>
              <a:gd name="T29" fmla="*/ 101 h 141"/>
              <a:gd name="T30" fmla="*/ 125 w 166"/>
              <a:gd name="T31" fmla="*/ 102 h 141"/>
              <a:gd name="T32" fmla="*/ 129 w 166"/>
              <a:gd name="T33" fmla="*/ 101 h 141"/>
              <a:gd name="T34" fmla="*/ 129 w 166"/>
              <a:gd name="T35" fmla="*/ 41 h 141"/>
              <a:gd name="T36" fmla="*/ 100 w 166"/>
              <a:gd name="T37" fmla="*/ 0 h 141"/>
              <a:gd name="T38" fmla="*/ 98 w 166"/>
              <a:gd name="T39" fmla="*/ 0 h 141"/>
              <a:gd name="T40" fmla="*/ 85 w 166"/>
              <a:gd name="T41" fmla="*/ 12 h 141"/>
              <a:gd name="T42" fmla="*/ 50 w 166"/>
              <a:gd name="T43" fmla="*/ 38 h 141"/>
              <a:gd name="T44" fmla="*/ 33 w 166"/>
              <a:gd name="T45" fmla="*/ 38 h 141"/>
              <a:gd name="T46" fmla="*/ 19 w 166"/>
              <a:gd name="T47" fmla="*/ 47 h 141"/>
              <a:gd name="T48" fmla="*/ 14 w 166"/>
              <a:gd name="T49" fmla="*/ 47 h 141"/>
              <a:gd name="T50" fmla="*/ 0 w 166"/>
              <a:gd name="T51" fmla="*/ 61 h 141"/>
              <a:gd name="T52" fmla="*/ 0 w 166"/>
              <a:gd name="T53" fmla="*/ 80 h 141"/>
              <a:gd name="T54" fmla="*/ 14 w 166"/>
              <a:gd name="T55" fmla="*/ 94 h 141"/>
              <a:gd name="T56" fmla="*/ 19 w 166"/>
              <a:gd name="T57" fmla="*/ 94 h 141"/>
              <a:gd name="T58" fmla="*/ 33 w 166"/>
              <a:gd name="T59" fmla="*/ 103 h 141"/>
              <a:gd name="T60" fmla="*/ 50 w 166"/>
              <a:gd name="T61" fmla="*/ 103 h 141"/>
              <a:gd name="T62" fmla="*/ 85 w 166"/>
              <a:gd name="T63" fmla="*/ 129 h 141"/>
              <a:gd name="T64" fmla="*/ 98 w 166"/>
              <a:gd name="T65" fmla="*/ 141 h 141"/>
              <a:gd name="T66" fmla="*/ 100 w 166"/>
              <a:gd name="T67" fmla="*/ 141 h 141"/>
              <a:gd name="T68" fmla="*/ 113 w 166"/>
              <a:gd name="T69" fmla="*/ 127 h 141"/>
              <a:gd name="T70" fmla="*/ 113 w 166"/>
              <a:gd name="T71" fmla="*/ 14 h 141"/>
              <a:gd name="T72" fmla="*/ 100 w 166"/>
              <a:gd name="T73" fmla="*/ 0 h 141"/>
              <a:gd name="T74" fmla="*/ 47 w 166"/>
              <a:gd name="T75" fmla="*/ 94 h 141"/>
              <a:gd name="T76" fmla="*/ 33 w 166"/>
              <a:gd name="T77" fmla="*/ 94 h 141"/>
              <a:gd name="T78" fmla="*/ 28 w 166"/>
              <a:gd name="T79" fmla="*/ 89 h 141"/>
              <a:gd name="T80" fmla="*/ 28 w 166"/>
              <a:gd name="T81" fmla="*/ 52 h 141"/>
              <a:gd name="T82" fmla="*/ 33 w 166"/>
              <a:gd name="T83" fmla="*/ 47 h 141"/>
              <a:gd name="T84" fmla="*/ 47 w 166"/>
              <a:gd name="T85" fmla="*/ 47 h 141"/>
              <a:gd name="T86" fmla="*/ 47 w 166"/>
              <a:gd name="T87" fmla="*/ 94 h 141"/>
              <a:gd name="T88" fmla="*/ 103 w 166"/>
              <a:gd name="T89" fmla="*/ 127 h 141"/>
              <a:gd name="T90" fmla="*/ 99 w 166"/>
              <a:gd name="T91" fmla="*/ 131 h 141"/>
              <a:gd name="T92" fmla="*/ 94 w 166"/>
              <a:gd name="T93" fmla="*/ 127 h 141"/>
              <a:gd name="T94" fmla="*/ 94 w 166"/>
              <a:gd name="T95" fmla="*/ 14 h 141"/>
              <a:gd name="T96" fmla="*/ 99 w 166"/>
              <a:gd name="T97" fmla="*/ 10 h 141"/>
              <a:gd name="T98" fmla="*/ 103 w 166"/>
              <a:gd name="T99" fmla="*/ 14 h 141"/>
              <a:gd name="T100" fmla="*/ 103 w 166"/>
              <a:gd name="T101" fmla="*/ 127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6" h="141">
                <a:moveTo>
                  <a:pt x="142" y="28"/>
                </a:moveTo>
                <a:cubicBezTo>
                  <a:pt x="141" y="27"/>
                  <a:pt x="140" y="27"/>
                  <a:pt x="138" y="27"/>
                </a:cubicBezTo>
                <a:cubicBezTo>
                  <a:pt x="137" y="27"/>
                  <a:pt x="136" y="27"/>
                  <a:pt x="135" y="28"/>
                </a:cubicBezTo>
                <a:cubicBezTo>
                  <a:pt x="133" y="30"/>
                  <a:pt x="133" y="33"/>
                  <a:pt x="135" y="34"/>
                </a:cubicBezTo>
                <a:cubicBezTo>
                  <a:pt x="156" y="54"/>
                  <a:pt x="156" y="87"/>
                  <a:pt x="135" y="107"/>
                </a:cubicBezTo>
                <a:cubicBezTo>
                  <a:pt x="133" y="109"/>
                  <a:pt x="133" y="112"/>
                  <a:pt x="135" y="114"/>
                </a:cubicBezTo>
                <a:cubicBezTo>
                  <a:pt x="136" y="115"/>
                  <a:pt x="137" y="115"/>
                  <a:pt x="139" y="115"/>
                </a:cubicBezTo>
                <a:cubicBezTo>
                  <a:pt x="140" y="115"/>
                  <a:pt x="141" y="115"/>
                  <a:pt x="142" y="114"/>
                </a:cubicBezTo>
                <a:cubicBezTo>
                  <a:pt x="166" y="90"/>
                  <a:pt x="166" y="52"/>
                  <a:pt x="142" y="28"/>
                </a:cubicBezTo>
                <a:close/>
                <a:moveTo>
                  <a:pt x="129" y="41"/>
                </a:moveTo>
                <a:cubicBezTo>
                  <a:pt x="128" y="40"/>
                  <a:pt x="127" y="40"/>
                  <a:pt x="125" y="40"/>
                </a:cubicBezTo>
                <a:cubicBezTo>
                  <a:pt x="124" y="40"/>
                  <a:pt x="123" y="40"/>
                  <a:pt x="122" y="41"/>
                </a:cubicBezTo>
                <a:cubicBezTo>
                  <a:pt x="120" y="43"/>
                  <a:pt x="120" y="46"/>
                  <a:pt x="122" y="48"/>
                </a:cubicBezTo>
                <a:cubicBezTo>
                  <a:pt x="135" y="60"/>
                  <a:pt x="135" y="81"/>
                  <a:pt x="122" y="94"/>
                </a:cubicBezTo>
                <a:cubicBezTo>
                  <a:pt x="120" y="96"/>
                  <a:pt x="120" y="99"/>
                  <a:pt x="122" y="101"/>
                </a:cubicBezTo>
                <a:cubicBezTo>
                  <a:pt x="123" y="101"/>
                  <a:pt x="124" y="102"/>
                  <a:pt x="125" y="102"/>
                </a:cubicBezTo>
                <a:cubicBezTo>
                  <a:pt x="127" y="102"/>
                  <a:pt x="128" y="101"/>
                  <a:pt x="129" y="101"/>
                </a:cubicBezTo>
                <a:cubicBezTo>
                  <a:pt x="145" y="84"/>
                  <a:pt x="145" y="57"/>
                  <a:pt x="129" y="41"/>
                </a:cubicBezTo>
                <a:close/>
                <a:moveTo>
                  <a:pt x="100" y="0"/>
                </a:moveTo>
                <a:cubicBezTo>
                  <a:pt x="99" y="0"/>
                  <a:pt x="99" y="0"/>
                  <a:pt x="98" y="0"/>
                </a:cubicBezTo>
                <a:cubicBezTo>
                  <a:pt x="92" y="0"/>
                  <a:pt x="86" y="5"/>
                  <a:pt x="85" y="12"/>
                </a:cubicBezTo>
                <a:cubicBezTo>
                  <a:pt x="50" y="38"/>
                  <a:pt x="50" y="38"/>
                  <a:pt x="50" y="38"/>
                </a:cubicBezTo>
                <a:cubicBezTo>
                  <a:pt x="33" y="38"/>
                  <a:pt x="33" y="38"/>
                  <a:pt x="33" y="38"/>
                </a:cubicBezTo>
                <a:cubicBezTo>
                  <a:pt x="27" y="38"/>
                  <a:pt x="21" y="41"/>
                  <a:pt x="19" y="47"/>
                </a:cubicBezTo>
                <a:cubicBezTo>
                  <a:pt x="14" y="47"/>
                  <a:pt x="14" y="47"/>
                  <a:pt x="14" y="47"/>
                </a:cubicBezTo>
                <a:cubicBezTo>
                  <a:pt x="6" y="47"/>
                  <a:pt x="0" y="53"/>
                  <a:pt x="0" y="61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8"/>
                  <a:pt x="6" y="94"/>
                  <a:pt x="14" y="94"/>
                </a:cubicBezTo>
                <a:cubicBezTo>
                  <a:pt x="19" y="94"/>
                  <a:pt x="19" y="94"/>
                  <a:pt x="19" y="94"/>
                </a:cubicBezTo>
                <a:cubicBezTo>
                  <a:pt x="21" y="100"/>
                  <a:pt x="27" y="103"/>
                  <a:pt x="33" y="103"/>
                </a:cubicBezTo>
                <a:cubicBezTo>
                  <a:pt x="50" y="103"/>
                  <a:pt x="50" y="103"/>
                  <a:pt x="50" y="103"/>
                </a:cubicBezTo>
                <a:cubicBezTo>
                  <a:pt x="85" y="129"/>
                  <a:pt x="85" y="129"/>
                  <a:pt x="85" y="129"/>
                </a:cubicBezTo>
                <a:cubicBezTo>
                  <a:pt x="86" y="136"/>
                  <a:pt x="92" y="141"/>
                  <a:pt x="98" y="141"/>
                </a:cubicBezTo>
                <a:cubicBezTo>
                  <a:pt x="99" y="141"/>
                  <a:pt x="99" y="141"/>
                  <a:pt x="100" y="141"/>
                </a:cubicBezTo>
                <a:cubicBezTo>
                  <a:pt x="107" y="140"/>
                  <a:pt x="113" y="134"/>
                  <a:pt x="113" y="127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2" y="7"/>
                  <a:pt x="107" y="1"/>
                  <a:pt x="100" y="0"/>
                </a:cubicBezTo>
                <a:close/>
                <a:moveTo>
                  <a:pt x="47" y="94"/>
                </a:moveTo>
                <a:cubicBezTo>
                  <a:pt x="33" y="94"/>
                  <a:pt x="33" y="94"/>
                  <a:pt x="33" y="94"/>
                </a:cubicBezTo>
                <a:cubicBezTo>
                  <a:pt x="30" y="94"/>
                  <a:pt x="28" y="92"/>
                  <a:pt x="28" y="89"/>
                </a:cubicBezTo>
                <a:cubicBezTo>
                  <a:pt x="28" y="52"/>
                  <a:pt x="28" y="52"/>
                  <a:pt x="28" y="52"/>
                </a:cubicBezTo>
                <a:cubicBezTo>
                  <a:pt x="28" y="49"/>
                  <a:pt x="30" y="47"/>
                  <a:pt x="33" y="47"/>
                </a:cubicBezTo>
                <a:cubicBezTo>
                  <a:pt x="47" y="47"/>
                  <a:pt x="47" y="47"/>
                  <a:pt x="47" y="47"/>
                </a:cubicBezTo>
                <a:lnTo>
                  <a:pt x="47" y="94"/>
                </a:lnTo>
                <a:close/>
                <a:moveTo>
                  <a:pt x="103" y="127"/>
                </a:moveTo>
                <a:cubicBezTo>
                  <a:pt x="103" y="129"/>
                  <a:pt x="101" y="131"/>
                  <a:pt x="99" y="131"/>
                </a:cubicBezTo>
                <a:cubicBezTo>
                  <a:pt x="96" y="131"/>
                  <a:pt x="94" y="129"/>
                  <a:pt x="94" y="127"/>
                </a:cubicBezTo>
                <a:cubicBezTo>
                  <a:pt x="94" y="14"/>
                  <a:pt x="94" y="14"/>
                  <a:pt x="94" y="14"/>
                </a:cubicBezTo>
                <a:cubicBezTo>
                  <a:pt x="94" y="12"/>
                  <a:pt x="96" y="10"/>
                  <a:pt x="99" y="10"/>
                </a:cubicBezTo>
                <a:cubicBezTo>
                  <a:pt x="101" y="10"/>
                  <a:pt x="103" y="12"/>
                  <a:pt x="103" y="14"/>
                </a:cubicBezTo>
                <a:lnTo>
                  <a:pt x="103" y="1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ADEDEB10-8277-2BA2-0305-0D176DFEE98E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2473325"/>
            <a:ext cx="252413" cy="254000"/>
          </a:xfrm>
          <a:custGeom>
            <a:avLst/>
            <a:gdLst>
              <a:gd name="T0" fmla="*/ 79 w 159"/>
              <a:gd name="T1" fmla="*/ 0 h 160"/>
              <a:gd name="T2" fmla="*/ 0 w 159"/>
              <a:gd name="T3" fmla="*/ 80 h 160"/>
              <a:gd name="T4" fmla="*/ 79 w 159"/>
              <a:gd name="T5" fmla="*/ 160 h 160"/>
              <a:gd name="T6" fmla="*/ 159 w 159"/>
              <a:gd name="T7" fmla="*/ 80 h 160"/>
              <a:gd name="T8" fmla="*/ 79 w 159"/>
              <a:gd name="T9" fmla="*/ 0 h 160"/>
              <a:gd name="T10" fmla="*/ 79 w 159"/>
              <a:gd name="T11" fmla="*/ 142 h 160"/>
              <a:gd name="T12" fmla="*/ 19 w 159"/>
              <a:gd name="T13" fmla="*/ 80 h 160"/>
              <a:gd name="T14" fmla="*/ 79 w 159"/>
              <a:gd name="T15" fmla="*/ 19 h 160"/>
              <a:gd name="T16" fmla="*/ 141 w 159"/>
              <a:gd name="T17" fmla="*/ 80 h 160"/>
              <a:gd name="T18" fmla="*/ 79 w 159"/>
              <a:gd name="T19" fmla="*/ 142 h 160"/>
              <a:gd name="T20" fmla="*/ 127 w 159"/>
              <a:gd name="T21" fmla="*/ 75 h 160"/>
              <a:gd name="T22" fmla="*/ 131 w 159"/>
              <a:gd name="T23" fmla="*/ 75 h 160"/>
              <a:gd name="T24" fmla="*/ 119 w 159"/>
              <a:gd name="T25" fmla="*/ 47 h 160"/>
              <a:gd name="T26" fmla="*/ 116 w 159"/>
              <a:gd name="T27" fmla="*/ 50 h 160"/>
              <a:gd name="T28" fmla="*/ 113 w 159"/>
              <a:gd name="T29" fmla="*/ 52 h 160"/>
              <a:gd name="T30" fmla="*/ 109 w 159"/>
              <a:gd name="T31" fmla="*/ 44 h 160"/>
              <a:gd name="T32" fmla="*/ 113 w 159"/>
              <a:gd name="T33" fmla="*/ 41 h 160"/>
              <a:gd name="T34" fmla="*/ 84 w 159"/>
              <a:gd name="T35" fmla="*/ 29 h 160"/>
              <a:gd name="T36" fmla="*/ 84 w 159"/>
              <a:gd name="T37" fmla="*/ 33 h 160"/>
              <a:gd name="T38" fmla="*/ 79 w 159"/>
              <a:gd name="T39" fmla="*/ 38 h 160"/>
              <a:gd name="T40" fmla="*/ 74 w 159"/>
              <a:gd name="T41" fmla="*/ 33 h 160"/>
              <a:gd name="T42" fmla="*/ 74 w 159"/>
              <a:gd name="T43" fmla="*/ 29 h 160"/>
              <a:gd name="T44" fmla="*/ 46 w 159"/>
              <a:gd name="T45" fmla="*/ 41 h 160"/>
              <a:gd name="T46" fmla="*/ 49 w 159"/>
              <a:gd name="T47" fmla="*/ 44 h 160"/>
              <a:gd name="T48" fmla="*/ 46 w 159"/>
              <a:gd name="T49" fmla="*/ 52 h 160"/>
              <a:gd name="T50" fmla="*/ 43 w 159"/>
              <a:gd name="T51" fmla="*/ 50 h 160"/>
              <a:gd name="T52" fmla="*/ 39 w 159"/>
              <a:gd name="T53" fmla="*/ 47 h 160"/>
              <a:gd name="T54" fmla="*/ 28 w 159"/>
              <a:gd name="T55" fmla="*/ 75 h 160"/>
              <a:gd name="T56" fmla="*/ 32 w 159"/>
              <a:gd name="T57" fmla="*/ 75 h 160"/>
              <a:gd name="T58" fmla="*/ 32 w 159"/>
              <a:gd name="T59" fmla="*/ 85 h 160"/>
              <a:gd name="T60" fmla="*/ 28 w 159"/>
              <a:gd name="T61" fmla="*/ 85 h 160"/>
              <a:gd name="T62" fmla="*/ 39 w 159"/>
              <a:gd name="T63" fmla="*/ 114 h 160"/>
              <a:gd name="T64" fmla="*/ 43 w 159"/>
              <a:gd name="T65" fmla="*/ 111 h 160"/>
              <a:gd name="T66" fmla="*/ 46 w 159"/>
              <a:gd name="T67" fmla="*/ 109 h 160"/>
              <a:gd name="T68" fmla="*/ 49 w 159"/>
              <a:gd name="T69" fmla="*/ 117 h 160"/>
              <a:gd name="T70" fmla="*/ 46 w 159"/>
              <a:gd name="T71" fmla="*/ 120 h 160"/>
              <a:gd name="T72" fmla="*/ 74 w 159"/>
              <a:gd name="T73" fmla="*/ 132 h 160"/>
              <a:gd name="T74" fmla="*/ 74 w 159"/>
              <a:gd name="T75" fmla="*/ 128 h 160"/>
              <a:gd name="T76" fmla="*/ 79 w 159"/>
              <a:gd name="T77" fmla="*/ 123 h 160"/>
              <a:gd name="T78" fmla="*/ 84 w 159"/>
              <a:gd name="T79" fmla="*/ 128 h 160"/>
              <a:gd name="T80" fmla="*/ 84 w 159"/>
              <a:gd name="T81" fmla="*/ 132 h 160"/>
              <a:gd name="T82" fmla="*/ 113 w 159"/>
              <a:gd name="T83" fmla="*/ 120 h 160"/>
              <a:gd name="T84" fmla="*/ 109 w 159"/>
              <a:gd name="T85" fmla="*/ 117 h 160"/>
              <a:gd name="T86" fmla="*/ 113 w 159"/>
              <a:gd name="T87" fmla="*/ 109 h 160"/>
              <a:gd name="T88" fmla="*/ 116 w 159"/>
              <a:gd name="T89" fmla="*/ 111 h 160"/>
              <a:gd name="T90" fmla="*/ 119 w 159"/>
              <a:gd name="T91" fmla="*/ 114 h 160"/>
              <a:gd name="T92" fmla="*/ 131 w 159"/>
              <a:gd name="T93" fmla="*/ 85 h 160"/>
              <a:gd name="T94" fmla="*/ 127 w 159"/>
              <a:gd name="T95" fmla="*/ 85 h 160"/>
              <a:gd name="T96" fmla="*/ 127 w 159"/>
              <a:gd name="T97" fmla="*/ 75 h 160"/>
              <a:gd name="T98" fmla="*/ 98 w 159"/>
              <a:gd name="T99" fmla="*/ 104 h 160"/>
              <a:gd name="T100" fmla="*/ 95 w 159"/>
              <a:gd name="T101" fmla="*/ 102 h 160"/>
              <a:gd name="T102" fmla="*/ 76 w 159"/>
              <a:gd name="T103" fmla="*/ 83 h 160"/>
              <a:gd name="T104" fmla="*/ 76 w 159"/>
              <a:gd name="T105" fmla="*/ 77 h 160"/>
              <a:gd name="T106" fmla="*/ 95 w 159"/>
              <a:gd name="T107" fmla="*/ 58 h 160"/>
              <a:gd name="T108" fmla="*/ 98 w 159"/>
              <a:gd name="T109" fmla="*/ 57 h 160"/>
              <a:gd name="T110" fmla="*/ 102 w 159"/>
              <a:gd name="T111" fmla="*/ 58 h 160"/>
              <a:gd name="T112" fmla="*/ 102 w 159"/>
              <a:gd name="T113" fmla="*/ 65 h 160"/>
              <a:gd name="T114" fmla="*/ 86 w 159"/>
              <a:gd name="T115" fmla="*/ 80 h 160"/>
              <a:gd name="T116" fmla="*/ 102 w 159"/>
              <a:gd name="T117" fmla="*/ 96 h 160"/>
              <a:gd name="T118" fmla="*/ 98 w 159"/>
              <a:gd name="T119" fmla="*/ 10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9" h="160">
                <a:moveTo>
                  <a:pt x="79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79" y="160"/>
                </a:cubicBezTo>
                <a:cubicBezTo>
                  <a:pt x="123" y="160"/>
                  <a:pt x="159" y="124"/>
                  <a:pt x="159" y="80"/>
                </a:cubicBezTo>
                <a:cubicBezTo>
                  <a:pt x="159" y="36"/>
                  <a:pt x="123" y="0"/>
                  <a:pt x="79" y="0"/>
                </a:cubicBezTo>
                <a:close/>
                <a:moveTo>
                  <a:pt x="79" y="142"/>
                </a:moveTo>
                <a:cubicBezTo>
                  <a:pt x="46" y="142"/>
                  <a:pt x="19" y="114"/>
                  <a:pt x="19" y="80"/>
                </a:cubicBezTo>
                <a:cubicBezTo>
                  <a:pt x="19" y="47"/>
                  <a:pt x="46" y="19"/>
                  <a:pt x="79" y="19"/>
                </a:cubicBezTo>
                <a:cubicBezTo>
                  <a:pt x="113" y="19"/>
                  <a:pt x="141" y="46"/>
                  <a:pt x="141" y="80"/>
                </a:cubicBezTo>
                <a:cubicBezTo>
                  <a:pt x="141" y="114"/>
                  <a:pt x="113" y="142"/>
                  <a:pt x="79" y="142"/>
                </a:cubicBezTo>
                <a:close/>
                <a:moveTo>
                  <a:pt x="127" y="75"/>
                </a:moveTo>
                <a:cubicBezTo>
                  <a:pt x="131" y="75"/>
                  <a:pt x="131" y="75"/>
                  <a:pt x="131" y="75"/>
                </a:cubicBezTo>
                <a:cubicBezTo>
                  <a:pt x="130" y="65"/>
                  <a:pt x="126" y="55"/>
                  <a:pt x="119" y="47"/>
                </a:cubicBezTo>
                <a:cubicBezTo>
                  <a:pt x="116" y="50"/>
                  <a:pt x="116" y="50"/>
                  <a:pt x="116" y="50"/>
                </a:cubicBezTo>
                <a:cubicBezTo>
                  <a:pt x="115" y="51"/>
                  <a:pt x="114" y="52"/>
                  <a:pt x="113" y="52"/>
                </a:cubicBezTo>
                <a:cubicBezTo>
                  <a:pt x="109" y="52"/>
                  <a:pt x="106" y="47"/>
                  <a:pt x="109" y="44"/>
                </a:cubicBezTo>
                <a:cubicBezTo>
                  <a:pt x="113" y="41"/>
                  <a:pt x="113" y="41"/>
                  <a:pt x="113" y="41"/>
                </a:cubicBezTo>
                <a:cubicBezTo>
                  <a:pt x="105" y="34"/>
                  <a:pt x="94" y="30"/>
                  <a:pt x="84" y="29"/>
                </a:cubicBezTo>
                <a:cubicBezTo>
                  <a:pt x="84" y="33"/>
                  <a:pt x="84" y="33"/>
                  <a:pt x="84" y="33"/>
                </a:cubicBezTo>
                <a:cubicBezTo>
                  <a:pt x="84" y="36"/>
                  <a:pt x="81" y="38"/>
                  <a:pt x="79" y="38"/>
                </a:cubicBezTo>
                <a:cubicBezTo>
                  <a:pt x="77" y="38"/>
                  <a:pt x="74" y="36"/>
                  <a:pt x="74" y="33"/>
                </a:cubicBezTo>
                <a:cubicBezTo>
                  <a:pt x="74" y="29"/>
                  <a:pt x="74" y="29"/>
                  <a:pt x="74" y="29"/>
                </a:cubicBezTo>
                <a:cubicBezTo>
                  <a:pt x="64" y="30"/>
                  <a:pt x="54" y="34"/>
                  <a:pt x="46" y="41"/>
                </a:cubicBezTo>
                <a:cubicBezTo>
                  <a:pt x="49" y="44"/>
                  <a:pt x="49" y="44"/>
                  <a:pt x="49" y="44"/>
                </a:cubicBezTo>
                <a:cubicBezTo>
                  <a:pt x="53" y="47"/>
                  <a:pt x="49" y="52"/>
                  <a:pt x="46" y="52"/>
                </a:cubicBezTo>
                <a:cubicBezTo>
                  <a:pt x="45" y="52"/>
                  <a:pt x="44" y="51"/>
                  <a:pt x="43" y="50"/>
                </a:cubicBezTo>
                <a:cubicBezTo>
                  <a:pt x="39" y="47"/>
                  <a:pt x="39" y="47"/>
                  <a:pt x="39" y="47"/>
                </a:cubicBezTo>
                <a:cubicBezTo>
                  <a:pt x="33" y="55"/>
                  <a:pt x="29" y="65"/>
                  <a:pt x="28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8" y="75"/>
                  <a:pt x="38" y="85"/>
                  <a:pt x="32" y="85"/>
                </a:cubicBezTo>
                <a:cubicBezTo>
                  <a:pt x="28" y="85"/>
                  <a:pt x="28" y="85"/>
                  <a:pt x="28" y="85"/>
                </a:cubicBezTo>
                <a:cubicBezTo>
                  <a:pt x="29" y="96"/>
                  <a:pt x="33" y="106"/>
                  <a:pt x="39" y="114"/>
                </a:cubicBezTo>
                <a:cubicBezTo>
                  <a:pt x="43" y="111"/>
                  <a:pt x="43" y="111"/>
                  <a:pt x="43" y="111"/>
                </a:cubicBezTo>
                <a:cubicBezTo>
                  <a:pt x="44" y="110"/>
                  <a:pt x="45" y="109"/>
                  <a:pt x="46" y="109"/>
                </a:cubicBezTo>
                <a:cubicBezTo>
                  <a:pt x="49" y="109"/>
                  <a:pt x="53" y="114"/>
                  <a:pt x="49" y="117"/>
                </a:cubicBezTo>
                <a:cubicBezTo>
                  <a:pt x="46" y="120"/>
                  <a:pt x="46" y="120"/>
                  <a:pt x="46" y="120"/>
                </a:cubicBezTo>
                <a:cubicBezTo>
                  <a:pt x="54" y="127"/>
                  <a:pt x="64" y="131"/>
                  <a:pt x="74" y="132"/>
                </a:cubicBezTo>
                <a:cubicBezTo>
                  <a:pt x="74" y="128"/>
                  <a:pt x="74" y="128"/>
                  <a:pt x="74" y="128"/>
                </a:cubicBezTo>
                <a:cubicBezTo>
                  <a:pt x="74" y="125"/>
                  <a:pt x="77" y="123"/>
                  <a:pt x="79" y="123"/>
                </a:cubicBezTo>
                <a:cubicBezTo>
                  <a:pt x="81" y="123"/>
                  <a:pt x="84" y="125"/>
                  <a:pt x="84" y="128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94" y="131"/>
                  <a:pt x="105" y="127"/>
                  <a:pt x="113" y="120"/>
                </a:cubicBezTo>
                <a:cubicBezTo>
                  <a:pt x="109" y="117"/>
                  <a:pt x="109" y="117"/>
                  <a:pt x="109" y="117"/>
                </a:cubicBezTo>
                <a:cubicBezTo>
                  <a:pt x="106" y="114"/>
                  <a:pt x="109" y="109"/>
                  <a:pt x="113" y="109"/>
                </a:cubicBezTo>
                <a:cubicBezTo>
                  <a:pt x="114" y="109"/>
                  <a:pt x="115" y="110"/>
                  <a:pt x="116" y="111"/>
                </a:cubicBezTo>
                <a:cubicBezTo>
                  <a:pt x="119" y="114"/>
                  <a:pt x="119" y="114"/>
                  <a:pt x="119" y="114"/>
                </a:cubicBezTo>
                <a:cubicBezTo>
                  <a:pt x="126" y="106"/>
                  <a:pt x="130" y="96"/>
                  <a:pt x="131" y="85"/>
                </a:cubicBezTo>
                <a:cubicBezTo>
                  <a:pt x="127" y="85"/>
                  <a:pt x="127" y="85"/>
                  <a:pt x="127" y="85"/>
                </a:cubicBezTo>
                <a:cubicBezTo>
                  <a:pt x="120" y="85"/>
                  <a:pt x="120" y="75"/>
                  <a:pt x="127" y="75"/>
                </a:cubicBezTo>
                <a:close/>
                <a:moveTo>
                  <a:pt x="98" y="104"/>
                </a:moveTo>
                <a:cubicBezTo>
                  <a:pt x="97" y="104"/>
                  <a:pt x="96" y="103"/>
                  <a:pt x="95" y="102"/>
                </a:cubicBezTo>
                <a:cubicBezTo>
                  <a:pt x="76" y="83"/>
                  <a:pt x="76" y="83"/>
                  <a:pt x="76" y="83"/>
                </a:cubicBezTo>
                <a:cubicBezTo>
                  <a:pt x="75" y="82"/>
                  <a:pt x="75" y="79"/>
                  <a:pt x="76" y="77"/>
                </a:cubicBezTo>
                <a:cubicBezTo>
                  <a:pt x="95" y="58"/>
                  <a:pt x="95" y="58"/>
                  <a:pt x="95" y="58"/>
                </a:cubicBezTo>
                <a:cubicBezTo>
                  <a:pt x="96" y="57"/>
                  <a:pt x="97" y="57"/>
                  <a:pt x="98" y="57"/>
                </a:cubicBezTo>
                <a:cubicBezTo>
                  <a:pt x="100" y="57"/>
                  <a:pt x="101" y="57"/>
                  <a:pt x="102" y="58"/>
                </a:cubicBezTo>
                <a:cubicBezTo>
                  <a:pt x="104" y="60"/>
                  <a:pt x="104" y="63"/>
                  <a:pt x="102" y="65"/>
                </a:cubicBezTo>
                <a:cubicBezTo>
                  <a:pt x="86" y="80"/>
                  <a:pt x="86" y="80"/>
                  <a:pt x="86" y="80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5" y="99"/>
                  <a:pt x="102" y="104"/>
                  <a:pt x="98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77D3C228-70B8-737F-703B-4ACEBBE27EF7}"/>
              </a:ext>
            </a:extLst>
          </p:cNvPr>
          <p:cNvSpPr>
            <a:spLocks noEditPoints="1"/>
          </p:cNvSpPr>
          <p:nvPr/>
        </p:nvSpPr>
        <p:spPr bwMode="auto">
          <a:xfrm>
            <a:off x="5691188" y="2473325"/>
            <a:ext cx="255588" cy="254000"/>
          </a:xfrm>
          <a:custGeom>
            <a:avLst/>
            <a:gdLst>
              <a:gd name="T0" fmla="*/ 13 w 161"/>
              <a:gd name="T1" fmla="*/ 145 h 160"/>
              <a:gd name="T2" fmla="*/ 10 w 161"/>
              <a:gd name="T3" fmla="*/ 146 h 160"/>
              <a:gd name="T4" fmla="*/ 3 w 161"/>
              <a:gd name="T5" fmla="*/ 152 h 160"/>
              <a:gd name="T6" fmla="*/ 7 w 161"/>
              <a:gd name="T7" fmla="*/ 160 h 160"/>
              <a:gd name="T8" fmla="*/ 10 w 161"/>
              <a:gd name="T9" fmla="*/ 159 h 160"/>
              <a:gd name="T10" fmla="*/ 16 w 161"/>
              <a:gd name="T11" fmla="*/ 152 h 160"/>
              <a:gd name="T12" fmla="*/ 16 w 161"/>
              <a:gd name="T13" fmla="*/ 146 h 160"/>
              <a:gd name="T14" fmla="*/ 13 w 161"/>
              <a:gd name="T15" fmla="*/ 145 h 160"/>
              <a:gd name="T16" fmla="*/ 33 w 161"/>
              <a:gd name="T17" fmla="*/ 124 h 160"/>
              <a:gd name="T18" fmla="*/ 29 w 161"/>
              <a:gd name="T19" fmla="*/ 126 h 160"/>
              <a:gd name="T20" fmla="*/ 23 w 161"/>
              <a:gd name="T21" fmla="*/ 132 h 160"/>
              <a:gd name="T22" fmla="*/ 26 w 161"/>
              <a:gd name="T23" fmla="*/ 140 h 160"/>
              <a:gd name="T24" fmla="*/ 29 w 161"/>
              <a:gd name="T25" fmla="*/ 139 h 160"/>
              <a:gd name="T26" fmla="*/ 36 w 161"/>
              <a:gd name="T27" fmla="*/ 132 h 160"/>
              <a:gd name="T28" fmla="*/ 33 w 161"/>
              <a:gd name="T29" fmla="*/ 124 h 160"/>
              <a:gd name="T30" fmla="*/ 52 w 161"/>
              <a:gd name="T31" fmla="*/ 84 h 160"/>
              <a:gd name="T32" fmla="*/ 155 w 161"/>
              <a:gd name="T33" fmla="*/ 0 h 160"/>
              <a:gd name="T34" fmla="*/ 11 w 161"/>
              <a:gd name="T35" fmla="*/ 40 h 160"/>
              <a:gd name="T36" fmla="*/ 9 w 161"/>
              <a:gd name="T37" fmla="*/ 48 h 160"/>
              <a:gd name="T38" fmla="*/ 52 w 161"/>
              <a:gd name="T39" fmla="*/ 84 h 160"/>
              <a:gd name="T40" fmla="*/ 78 w 161"/>
              <a:gd name="T41" fmla="*/ 110 h 160"/>
              <a:gd name="T42" fmla="*/ 114 w 161"/>
              <a:gd name="T43" fmla="*/ 154 h 160"/>
              <a:gd name="T44" fmla="*/ 117 w 161"/>
              <a:gd name="T45" fmla="*/ 156 h 160"/>
              <a:gd name="T46" fmla="*/ 122 w 161"/>
              <a:gd name="T47" fmla="*/ 152 h 160"/>
              <a:gd name="T48" fmla="*/ 161 w 161"/>
              <a:gd name="T49" fmla="*/ 7 h 160"/>
              <a:gd name="T50" fmla="*/ 78 w 161"/>
              <a:gd name="T51" fmla="*/ 110 h 160"/>
              <a:gd name="T52" fmla="*/ 50 w 161"/>
              <a:gd name="T53" fmla="*/ 98 h 160"/>
              <a:gd name="T54" fmla="*/ 46 w 161"/>
              <a:gd name="T55" fmla="*/ 111 h 160"/>
              <a:gd name="T56" fmla="*/ 50 w 161"/>
              <a:gd name="T57" fmla="*/ 117 h 160"/>
              <a:gd name="T58" fmla="*/ 52 w 161"/>
              <a:gd name="T59" fmla="*/ 117 h 160"/>
              <a:gd name="T60" fmla="*/ 65 w 161"/>
              <a:gd name="T61" fmla="*/ 112 h 160"/>
              <a:gd name="T62" fmla="*/ 126 w 161"/>
              <a:gd name="T63" fmla="*/ 36 h 160"/>
              <a:gd name="T64" fmla="*/ 50 w 161"/>
              <a:gd name="T65" fmla="*/ 9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1" h="160">
                <a:moveTo>
                  <a:pt x="13" y="145"/>
                </a:moveTo>
                <a:cubicBezTo>
                  <a:pt x="12" y="145"/>
                  <a:pt x="11" y="145"/>
                  <a:pt x="10" y="146"/>
                </a:cubicBezTo>
                <a:cubicBezTo>
                  <a:pt x="3" y="152"/>
                  <a:pt x="3" y="152"/>
                  <a:pt x="3" y="152"/>
                </a:cubicBezTo>
                <a:cubicBezTo>
                  <a:pt x="0" y="156"/>
                  <a:pt x="3" y="160"/>
                  <a:pt x="7" y="160"/>
                </a:cubicBezTo>
                <a:cubicBezTo>
                  <a:pt x="8" y="160"/>
                  <a:pt x="9" y="160"/>
                  <a:pt x="10" y="159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8" y="151"/>
                  <a:pt x="18" y="148"/>
                  <a:pt x="16" y="146"/>
                </a:cubicBezTo>
                <a:cubicBezTo>
                  <a:pt x="15" y="145"/>
                  <a:pt x="14" y="145"/>
                  <a:pt x="13" y="145"/>
                </a:cubicBezTo>
                <a:close/>
                <a:moveTo>
                  <a:pt x="33" y="124"/>
                </a:moveTo>
                <a:cubicBezTo>
                  <a:pt x="32" y="124"/>
                  <a:pt x="30" y="125"/>
                  <a:pt x="29" y="126"/>
                </a:cubicBezTo>
                <a:cubicBezTo>
                  <a:pt x="23" y="132"/>
                  <a:pt x="23" y="132"/>
                  <a:pt x="23" y="132"/>
                </a:cubicBezTo>
                <a:cubicBezTo>
                  <a:pt x="19" y="136"/>
                  <a:pt x="23" y="140"/>
                  <a:pt x="26" y="140"/>
                </a:cubicBezTo>
                <a:cubicBezTo>
                  <a:pt x="27" y="140"/>
                  <a:pt x="28" y="140"/>
                  <a:pt x="29" y="139"/>
                </a:cubicBezTo>
                <a:cubicBezTo>
                  <a:pt x="36" y="132"/>
                  <a:pt x="36" y="132"/>
                  <a:pt x="36" y="132"/>
                </a:cubicBezTo>
                <a:cubicBezTo>
                  <a:pt x="39" y="129"/>
                  <a:pt x="36" y="124"/>
                  <a:pt x="33" y="124"/>
                </a:cubicBezTo>
                <a:close/>
                <a:moveTo>
                  <a:pt x="52" y="84"/>
                </a:moveTo>
                <a:cubicBezTo>
                  <a:pt x="155" y="0"/>
                  <a:pt x="155" y="0"/>
                  <a:pt x="155" y="0"/>
                </a:cubicBezTo>
                <a:cubicBezTo>
                  <a:pt x="11" y="40"/>
                  <a:pt x="11" y="40"/>
                  <a:pt x="11" y="40"/>
                </a:cubicBezTo>
                <a:cubicBezTo>
                  <a:pt x="7" y="41"/>
                  <a:pt x="6" y="46"/>
                  <a:pt x="9" y="48"/>
                </a:cubicBezTo>
                <a:lnTo>
                  <a:pt x="52" y="84"/>
                </a:lnTo>
                <a:close/>
                <a:moveTo>
                  <a:pt x="78" y="110"/>
                </a:moveTo>
                <a:cubicBezTo>
                  <a:pt x="114" y="154"/>
                  <a:pt x="114" y="154"/>
                  <a:pt x="114" y="154"/>
                </a:cubicBezTo>
                <a:cubicBezTo>
                  <a:pt x="115" y="155"/>
                  <a:pt x="116" y="156"/>
                  <a:pt x="117" y="156"/>
                </a:cubicBezTo>
                <a:cubicBezTo>
                  <a:pt x="119" y="156"/>
                  <a:pt x="121" y="154"/>
                  <a:pt x="122" y="152"/>
                </a:cubicBezTo>
                <a:cubicBezTo>
                  <a:pt x="161" y="7"/>
                  <a:pt x="161" y="7"/>
                  <a:pt x="161" y="7"/>
                </a:cubicBezTo>
                <a:cubicBezTo>
                  <a:pt x="160" y="8"/>
                  <a:pt x="79" y="109"/>
                  <a:pt x="78" y="110"/>
                </a:cubicBezTo>
                <a:close/>
                <a:moveTo>
                  <a:pt x="50" y="98"/>
                </a:moveTo>
                <a:cubicBezTo>
                  <a:pt x="46" y="111"/>
                  <a:pt x="46" y="111"/>
                  <a:pt x="46" y="111"/>
                </a:cubicBezTo>
                <a:cubicBezTo>
                  <a:pt x="45" y="114"/>
                  <a:pt x="47" y="117"/>
                  <a:pt x="50" y="117"/>
                </a:cubicBezTo>
                <a:cubicBezTo>
                  <a:pt x="51" y="117"/>
                  <a:pt x="51" y="117"/>
                  <a:pt x="52" y="117"/>
                </a:cubicBezTo>
                <a:cubicBezTo>
                  <a:pt x="65" y="112"/>
                  <a:pt x="65" y="112"/>
                  <a:pt x="65" y="112"/>
                </a:cubicBezTo>
                <a:cubicBezTo>
                  <a:pt x="126" y="36"/>
                  <a:pt x="126" y="36"/>
                  <a:pt x="126" y="36"/>
                </a:cubicBezTo>
                <a:lnTo>
                  <a:pt x="50" y="9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74B90797-7B7E-928B-1A57-D09CF4C05E43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2473325"/>
            <a:ext cx="252413" cy="254000"/>
          </a:xfrm>
          <a:custGeom>
            <a:avLst/>
            <a:gdLst>
              <a:gd name="T0" fmla="*/ 60 w 159"/>
              <a:gd name="T1" fmla="*/ 39 h 160"/>
              <a:gd name="T2" fmla="*/ 74 w 159"/>
              <a:gd name="T3" fmla="*/ 11 h 160"/>
              <a:gd name="T4" fmla="*/ 74 w 159"/>
              <a:gd name="T5" fmla="*/ 151 h 160"/>
              <a:gd name="T6" fmla="*/ 65 w 159"/>
              <a:gd name="T7" fmla="*/ 123 h 160"/>
              <a:gd name="T8" fmla="*/ 74 w 159"/>
              <a:gd name="T9" fmla="*/ 151 h 160"/>
              <a:gd name="T10" fmla="*/ 51 w 159"/>
              <a:gd name="T11" fmla="*/ 42 h 160"/>
              <a:gd name="T12" fmla="*/ 41 w 159"/>
              <a:gd name="T13" fmla="*/ 42 h 160"/>
              <a:gd name="T14" fmla="*/ 48 w 159"/>
              <a:gd name="T15" fmla="*/ 57 h 160"/>
              <a:gd name="T16" fmla="*/ 74 w 159"/>
              <a:gd name="T17" fmla="*/ 77 h 160"/>
              <a:gd name="T18" fmla="*/ 58 w 159"/>
              <a:gd name="T19" fmla="*/ 49 h 160"/>
              <a:gd name="T20" fmla="*/ 49 w 159"/>
              <a:gd name="T21" fmla="*/ 111 h 160"/>
              <a:gd name="T22" fmla="*/ 74 w 159"/>
              <a:gd name="T23" fmla="*/ 105 h 160"/>
              <a:gd name="T24" fmla="*/ 46 w 159"/>
              <a:gd name="T25" fmla="*/ 86 h 160"/>
              <a:gd name="T26" fmla="*/ 118 w 159"/>
              <a:gd name="T27" fmla="*/ 77 h 160"/>
              <a:gd name="T28" fmla="*/ 113 w 159"/>
              <a:gd name="T29" fmla="*/ 81 h 160"/>
              <a:gd name="T30" fmla="*/ 118 w 159"/>
              <a:gd name="T31" fmla="*/ 86 h 160"/>
              <a:gd name="T32" fmla="*/ 118 w 159"/>
              <a:gd name="T33" fmla="*/ 77 h 160"/>
              <a:gd name="T34" fmla="*/ 159 w 159"/>
              <a:gd name="T35" fmla="*/ 77 h 160"/>
              <a:gd name="T36" fmla="*/ 84 w 159"/>
              <a:gd name="T37" fmla="*/ 0 h 160"/>
              <a:gd name="T38" fmla="*/ 117 w 159"/>
              <a:gd name="T39" fmla="*/ 43 h 160"/>
              <a:gd name="T40" fmla="*/ 121 w 159"/>
              <a:gd name="T41" fmla="*/ 67 h 160"/>
              <a:gd name="T42" fmla="*/ 149 w 159"/>
              <a:gd name="T43" fmla="*/ 77 h 160"/>
              <a:gd name="T44" fmla="*/ 149 w 159"/>
              <a:gd name="T45" fmla="*/ 86 h 160"/>
              <a:gd name="T46" fmla="*/ 121 w 159"/>
              <a:gd name="T47" fmla="*/ 94 h 160"/>
              <a:gd name="T48" fmla="*/ 149 w 159"/>
              <a:gd name="T49" fmla="*/ 86 h 160"/>
              <a:gd name="T50" fmla="*/ 0 w 159"/>
              <a:gd name="T51" fmla="*/ 86 h 160"/>
              <a:gd name="T52" fmla="*/ 74 w 159"/>
              <a:gd name="T53" fmla="*/ 160 h 160"/>
              <a:gd name="T54" fmla="*/ 41 w 159"/>
              <a:gd name="T55" fmla="*/ 118 h 160"/>
              <a:gd name="T56" fmla="*/ 38 w 159"/>
              <a:gd name="T57" fmla="*/ 54 h 160"/>
              <a:gd name="T58" fmla="*/ 37 w 159"/>
              <a:gd name="T59" fmla="*/ 77 h 160"/>
              <a:gd name="T60" fmla="*/ 39 w 159"/>
              <a:gd name="T61" fmla="*/ 108 h 160"/>
              <a:gd name="T62" fmla="*/ 9 w 159"/>
              <a:gd name="T63" fmla="*/ 86 h 160"/>
              <a:gd name="T64" fmla="*/ 0 w 159"/>
              <a:gd name="T65" fmla="*/ 77 h 160"/>
              <a:gd name="T66" fmla="*/ 32 w 159"/>
              <a:gd name="T67" fmla="*/ 46 h 160"/>
              <a:gd name="T68" fmla="*/ 46 w 159"/>
              <a:gd name="T69" fmla="*/ 28 h 160"/>
              <a:gd name="T70" fmla="*/ 74 w 159"/>
              <a:gd name="T71" fmla="*/ 1 h 160"/>
              <a:gd name="T72" fmla="*/ 0 w 159"/>
              <a:gd name="T73" fmla="*/ 77 h 160"/>
              <a:gd name="T74" fmla="*/ 84 w 159"/>
              <a:gd name="T75" fmla="*/ 160 h 160"/>
              <a:gd name="T76" fmla="*/ 159 w 159"/>
              <a:gd name="T77" fmla="*/ 86 h 160"/>
              <a:gd name="T78" fmla="*/ 117 w 159"/>
              <a:gd name="T79" fmla="*/ 118 h 160"/>
              <a:gd name="T80" fmla="*/ 84 w 159"/>
              <a:gd name="T81" fmla="*/ 38 h 160"/>
              <a:gd name="T82" fmla="*/ 84 w 159"/>
              <a:gd name="T83" fmla="*/ 11 h 160"/>
              <a:gd name="T84" fmla="*/ 109 w 159"/>
              <a:gd name="T85" fmla="*/ 51 h 160"/>
              <a:gd name="T86" fmla="*/ 84 w 159"/>
              <a:gd name="T87" fmla="*/ 77 h 160"/>
              <a:gd name="T88" fmla="*/ 112 w 159"/>
              <a:gd name="T89" fmla="*/ 67 h 160"/>
              <a:gd name="T90" fmla="*/ 92 w 159"/>
              <a:gd name="T91" fmla="*/ 123 h 160"/>
              <a:gd name="T92" fmla="*/ 84 w 159"/>
              <a:gd name="T93" fmla="*/ 151 h 160"/>
              <a:gd name="T94" fmla="*/ 79 w 159"/>
              <a:gd name="T95" fmla="*/ 114 h 160"/>
              <a:gd name="T96" fmla="*/ 74 w 159"/>
              <a:gd name="T97" fmla="*/ 119 h 160"/>
              <a:gd name="T98" fmla="*/ 79 w 159"/>
              <a:gd name="T99" fmla="*/ 123 h 160"/>
              <a:gd name="T100" fmla="*/ 84 w 159"/>
              <a:gd name="T101" fmla="*/ 119 h 160"/>
              <a:gd name="T102" fmla="*/ 79 w 159"/>
              <a:gd name="T103" fmla="*/ 114 h 160"/>
              <a:gd name="T104" fmla="*/ 109 w 159"/>
              <a:gd name="T105" fmla="*/ 111 h 160"/>
              <a:gd name="T106" fmla="*/ 104 w 159"/>
              <a:gd name="T107" fmla="*/ 86 h 160"/>
              <a:gd name="T108" fmla="*/ 84 w 159"/>
              <a:gd name="T109" fmla="*/ 10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9" h="160">
                <a:moveTo>
                  <a:pt x="55" y="32"/>
                </a:moveTo>
                <a:cubicBezTo>
                  <a:pt x="57" y="34"/>
                  <a:pt x="59" y="36"/>
                  <a:pt x="60" y="39"/>
                </a:cubicBezTo>
                <a:cubicBezTo>
                  <a:pt x="64" y="39"/>
                  <a:pt x="69" y="38"/>
                  <a:pt x="74" y="38"/>
                </a:cubicBezTo>
                <a:cubicBezTo>
                  <a:pt x="74" y="11"/>
                  <a:pt x="74" y="11"/>
                  <a:pt x="74" y="11"/>
                </a:cubicBezTo>
                <a:cubicBezTo>
                  <a:pt x="67" y="13"/>
                  <a:pt x="60" y="21"/>
                  <a:pt x="55" y="32"/>
                </a:cubicBezTo>
                <a:close/>
                <a:moveTo>
                  <a:pt x="74" y="151"/>
                </a:moveTo>
                <a:cubicBezTo>
                  <a:pt x="74" y="132"/>
                  <a:pt x="74" y="132"/>
                  <a:pt x="74" y="132"/>
                </a:cubicBezTo>
                <a:cubicBezTo>
                  <a:pt x="70" y="130"/>
                  <a:pt x="66" y="127"/>
                  <a:pt x="65" y="123"/>
                </a:cubicBezTo>
                <a:cubicBezTo>
                  <a:pt x="61" y="122"/>
                  <a:pt x="56" y="122"/>
                  <a:pt x="52" y="121"/>
                </a:cubicBezTo>
                <a:cubicBezTo>
                  <a:pt x="57" y="137"/>
                  <a:pt x="65" y="148"/>
                  <a:pt x="74" y="151"/>
                </a:cubicBezTo>
                <a:close/>
                <a:moveTo>
                  <a:pt x="46" y="47"/>
                </a:moveTo>
                <a:cubicBezTo>
                  <a:pt x="49" y="47"/>
                  <a:pt x="51" y="45"/>
                  <a:pt x="51" y="42"/>
                </a:cubicBezTo>
                <a:cubicBezTo>
                  <a:pt x="51" y="40"/>
                  <a:pt x="49" y="38"/>
                  <a:pt x="46" y="38"/>
                </a:cubicBezTo>
                <a:cubicBezTo>
                  <a:pt x="44" y="38"/>
                  <a:pt x="41" y="40"/>
                  <a:pt x="41" y="42"/>
                </a:cubicBezTo>
                <a:cubicBezTo>
                  <a:pt x="41" y="45"/>
                  <a:pt x="44" y="47"/>
                  <a:pt x="46" y="47"/>
                </a:cubicBezTo>
                <a:close/>
                <a:moveTo>
                  <a:pt x="48" y="57"/>
                </a:moveTo>
                <a:cubicBezTo>
                  <a:pt x="47" y="63"/>
                  <a:pt x="46" y="70"/>
                  <a:pt x="46" y="77"/>
                </a:cubicBezTo>
                <a:cubicBezTo>
                  <a:pt x="74" y="77"/>
                  <a:pt x="74" y="77"/>
                  <a:pt x="74" y="77"/>
                </a:cubicBezTo>
                <a:cubicBezTo>
                  <a:pt x="74" y="48"/>
                  <a:pt x="74" y="48"/>
                  <a:pt x="74" y="48"/>
                </a:cubicBezTo>
                <a:cubicBezTo>
                  <a:pt x="69" y="48"/>
                  <a:pt x="64" y="48"/>
                  <a:pt x="58" y="49"/>
                </a:cubicBezTo>
                <a:cubicBezTo>
                  <a:pt x="56" y="53"/>
                  <a:pt x="53" y="56"/>
                  <a:pt x="48" y="57"/>
                </a:cubicBezTo>
                <a:close/>
                <a:moveTo>
                  <a:pt x="49" y="111"/>
                </a:moveTo>
                <a:cubicBezTo>
                  <a:pt x="55" y="112"/>
                  <a:pt x="60" y="113"/>
                  <a:pt x="66" y="113"/>
                </a:cubicBezTo>
                <a:cubicBezTo>
                  <a:pt x="67" y="110"/>
                  <a:pt x="70" y="107"/>
                  <a:pt x="74" y="105"/>
                </a:cubicBezTo>
                <a:cubicBezTo>
                  <a:pt x="74" y="86"/>
                  <a:pt x="74" y="86"/>
                  <a:pt x="74" y="86"/>
                </a:cubicBezTo>
                <a:cubicBezTo>
                  <a:pt x="46" y="86"/>
                  <a:pt x="46" y="86"/>
                  <a:pt x="46" y="86"/>
                </a:cubicBezTo>
                <a:cubicBezTo>
                  <a:pt x="46" y="94"/>
                  <a:pt x="47" y="103"/>
                  <a:pt x="49" y="111"/>
                </a:cubicBezTo>
                <a:close/>
                <a:moveTo>
                  <a:pt x="118" y="77"/>
                </a:moveTo>
                <a:cubicBezTo>
                  <a:pt x="117" y="77"/>
                  <a:pt x="117" y="77"/>
                  <a:pt x="117" y="77"/>
                </a:cubicBezTo>
                <a:cubicBezTo>
                  <a:pt x="115" y="77"/>
                  <a:pt x="113" y="79"/>
                  <a:pt x="113" y="81"/>
                </a:cubicBezTo>
                <a:cubicBezTo>
                  <a:pt x="113" y="84"/>
                  <a:pt x="115" y="86"/>
                  <a:pt x="118" y="86"/>
                </a:cubicBezTo>
                <a:cubicBezTo>
                  <a:pt x="118" y="86"/>
                  <a:pt x="118" y="86"/>
                  <a:pt x="118" y="86"/>
                </a:cubicBezTo>
                <a:cubicBezTo>
                  <a:pt x="120" y="86"/>
                  <a:pt x="122" y="84"/>
                  <a:pt x="122" y="81"/>
                </a:cubicBezTo>
                <a:cubicBezTo>
                  <a:pt x="122" y="79"/>
                  <a:pt x="120" y="77"/>
                  <a:pt x="118" y="77"/>
                </a:cubicBezTo>
                <a:close/>
                <a:moveTo>
                  <a:pt x="117" y="43"/>
                </a:moveTo>
                <a:cubicBezTo>
                  <a:pt x="140" y="49"/>
                  <a:pt x="156" y="62"/>
                  <a:pt x="159" y="77"/>
                </a:cubicBezTo>
                <a:cubicBezTo>
                  <a:pt x="159" y="77"/>
                  <a:pt x="159" y="77"/>
                  <a:pt x="159" y="77"/>
                </a:cubicBezTo>
                <a:cubicBezTo>
                  <a:pt x="157" y="36"/>
                  <a:pt x="124" y="3"/>
                  <a:pt x="84" y="0"/>
                </a:cubicBezTo>
                <a:cubicBezTo>
                  <a:pt x="84" y="1"/>
                  <a:pt x="84" y="1"/>
                  <a:pt x="84" y="1"/>
                </a:cubicBezTo>
                <a:cubicBezTo>
                  <a:pt x="98" y="4"/>
                  <a:pt x="111" y="19"/>
                  <a:pt x="117" y="43"/>
                </a:cubicBezTo>
                <a:close/>
                <a:moveTo>
                  <a:pt x="120" y="53"/>
                </a:moveTo>
                <a:cubicBezTo>
                  <a:pt x="120" y="57"/>
                  <a:pt x="121" y="62"/>
                  <a:pt x="121" y="67"/>
                </a:cubicBezTo>
                <a:cubicBezTo>
                  <a:pt x="126" y="68"/>
                  <a:pt x="129" y="72"/>
                  <a:pt x="131" y="77"/>
                </a:cubicBezTo>
                <a:cubicBezTo>
                  <a:pt x="149" y="77"/>
                  <a:pt x="149" y="77"/>
                  <a:pt x="149" y="77"/>
                </a:cubicBezTo>
                <a:cubicBezTo>
                  <a:pt x="146" y="67"/>
                  <a:pt x="135" y="58"/>
                  <a:pt x="120" y="53"/>
                </a:cubicBezTo>
                <a:close/>
                <a:moveTo>
                  <a:pt x="149" y="86"/>
                </a:moveTo>
                <a:cubicBezTo>
                  <a:pt x="131" y="86"/>
                  <a:pt x="131" y="86"/>
                  <a:pt x="131" y="86"/>
                </a:cubicBezTo>
                <a:cubicBezTo>
                  <a:pt x="129" y="90"/>
                  <a:pt x="126" y="93"/>
                  <a:pt x="121" y="94"/>
                </a:cubicBezTo>
                <a:cubicBezTo>
                  <a:pt x="121" y="99"/>
                  <a:pt x="120" y="103"/>
                  <a:pt x="120" y="108"/>
                </a:cubicBezTo>
                <a:cubicBezTo>
                  <a:pt x="135" y="103"/>
                  <a:pt x="146" y="95"/>
                  <a:pt x="149" y="86"/>
                </a:cubicBezTo>
                <a:close/>
                <a:moveTo>
                  <a:pt x="41" y="118"/>
                </a:moveTo>
                <a:cubicBezTo>
                  <a:pt x="19" y="112"/>
                  <a:pt x="3" y="100"/>
                  <a:pt x="0" y="86"/>
                </a:cubicBezTo>
                <a:cubicBezTo>
                  <a:pt x="0" y="86"/>
                  <a:pt x="0" y="86"/>
                  <a:pt x="0" y="86"/>
                </a:cubicBezTo>
                <a:cubicBezTo>
                  <a:pt x="2" y="126"/>
                  <a:pt x="34" y="158"/>
                  <a:pt x="74" y="160"/>
                </a:cubicBezTo>
                <a:cubicBezTo>
                  <a:pt x="74" y="160"/>
                  <a:pt x="74" y="160"/>
                  <a:pt x="74" y="160"/>
                </a:cubicBezTo>
                <a:cubicBezTo>
                  <a:pt x="60" y="157"/>
                  <a:pt x="48" y="141"/>
                  <a:pt x="41" y="118"/>
                </a:cubicBezTo>
                <a:close/>
                <a:moveTo>
                  <a:pt x="39" y="55"/>
                </a:moveTo>
                <a:cubicBezTo>
                  <a:pt x="39" y="54"/>
                  <a:pt x="38" y="54"/>
                  <a:pt x="38" y="54"/>
                </a:cubicBezTo>
                <a:cubicBezTo>
                  <a:pt x="23" y="59"/>
                  <a:pt x="12" y="68"/>
                  <a:pt x="9" y="77"/>
                </a:cubicBezTo>
                <a:cubicBezTo>
                  <a:pt x="37" y="77"/>
                  <a:pt x="37" y="77"/>
                  <a:pt x="37" y="77"/>
                </a:cubicBezTo>
                <a:cubicBezTo>
                  <a:pt x="37" y="69"/>
                  <a:pt x="38" y="61"/>
                  <a:pt x="39" y="55"/>
                </a:cubicBezTo>
                <a:close/>
                <a:moveTo>
                  <a:pt x="39" y="108"/>
                </a:moveTo>
                <a:cubicBezTo>
                  <a:pt x="38" y="100"/>
                  <a:pt x="37" y="93"/>
                  <a:pt x="37" y="86"/>
                </a:cubicBezTo>
                <a:cubicBezTo>
                  <a:pt x="9" y="86"/>
                  <a:pt x="9" y="86"/>
                  <a:pt x="9" y="86"/>
                </a:cubicBezTo>
                <a:cubicBezTo>
                  <a:pt x="12" y="95"/>
                  <a:pt x="24" y="103"/>
                  <a:pt x="39" y="108"/>
                </a:cubicBezTo>
                <a:close/>
                <a:moveTo>
                  <a:pt x="0" y="77"/>
                </a:moveTo>
                <a:cubicBezTo>
                  <a:pt x="0" y="77"/>
                  <a:pt x="0" y="77"/>
                  <a:pt x="0" y="77"/>
                </a:cubicBezTo>
                <a:cubicBezTo>
                  <a:pt x="2" y="65"/>
                  <a:pt x="14" y="53"/>
                  <a:pt x="32" y="46"/>
                </a:cubicBezTo>
                <a:cubicBezTo>
                  <a:pt x="30" y="37"/>
                  <a:pt x="37" y="28"/>
                  <a:pt x="46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8"/>
                  <a:pt x="46" y="28"/>
                  <a:pt x="46" y="29"/>
                </a:cubicBezTo>
                <a:cubicBezTo>
                  <a:pt x="53" y="13"/>
                  <a:pt x="63" y="3"/>
                  <a:pt x="74" y="1"/>
                </a:cubicBezTo>
                <a:cubicBezTo>
                  <a:pt x="74" y="0"/>
                  <a:pt x="74" y="0"/>
                  <a:pt x="74" y="0"/>
                </a:cubicBezTo>
                <a:cubicBezTo>
                  <a:pt x="34" y="3"/>
                  <a:pt x="2" y="36"/>
                  <a:pt x="0" y="77"/>
                </a:cubicBezTo>
                <a:close/>
                <a:moveTo>
                  <a:pt x="117" y="118"/>
                </a:moveTo>
                <a:cubicBezTo>
                  <a:pt x="111" y="141"/>
                  <a:pt x="98" y="157"/>
                  <a:pt x="84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124" y="158"/>
                  <a:pt x="157" y="126"/>
                  <a:pt x="159" y="86"/>
                </a:cubicBezTo>
                <a:cubicBezTo>
                  <a:pt x="159" y="86"/>
                  <a:pt x="159" y="86"/>
                  <a:pt x="159" y="86"/>
                </a:cubicBezTo>
                <a:cubicBezTo>
                  <a:pt x="156" y="100"/>
                  <a:pt x="140" y="112"/>
                  <a:pt x="117" y="118"/>
                </a:cubicBezTo>
                <a:close/>
                <a:moveTo>
                  <a:pt x="84" y="11"/>
                </a:moveTo>
                <a:cubicBezTo>
                  <a:pt x="84" y="38"/>
                  <a:pt x="84" y="38"/>
                  <a:pt x="84" y="38"/>
                </a:cubicBezTo>
                <a:cubicBezTo>
                  <a:pt x="91" y="38"/>
                  <a:pt x="100" y="39"/>
                  <a:pt x="106" y="40"/>
                </a:cubicBezTo>
                <a:cubicBezTo>
                  <a:pt x="101" y="25"/>
                  <a:pt x="92" y="14"/>
                  <a:pt x="84" y="11"/>
                </a:cubicBezTo>
                <a:close/>
                <a:moveTo>
                  <a:pt x="112" y="67"/>
                </a:moveTo>
                <a:cubicBezTo>
                  <a:pt x="111" y="62"/>
                  <a:pt x="111" y="56"/>
                  <a:pt x="109" y="51"/>
                </a:cubicBezTo>
                <a:cubicBezTo>
                  <a:pt x="102" y="49"/>
                  <a:pt x="92" y="48"/>
                  <a:pt x="84" y="48"/>
                </a:cubicBezTo>
                <a:cubicBezTo>
                  <a:pt x="84" y="77"/>
                  <a:pt x="84" y="77"/>
                  <a:pt x="84" y="77"/>
                </a:cubicBezTo>
                <a:cubicBezTo>
                  <a:pt x="104" y="77"/>
                  <a:pt x="104" y="77"/>
                  <a:pt x="104" y="77"/>
                </a:cubicBezTo>
                <a:cubicBezTo>
                  <a:pt x="105" y="73"/>
                  <a:pt x="108" y="69"/>
                  <a:pt x="112" y="67"/>
                </a:cubicBezTo>
                <a:close/>
                <a:moveTo>
                  <a:pt x="106" y="121"/>
                </a:moveTo>
                <a:cubicBezTo>
                  <a:pt x="102" y="122"/>
                  <a:pt x="97" y="122"/>
                  <a:pt x="92" y="123"/>
                </a:cubicBezTo>
                <a:cubicBezTo>
                  <a:pt x="91" y="127"/>
                  <a:pt x="88" y="130"/>
                  <a:pt x="84" y="132"/>
                </a:cubicBezTo>
                <a:cubicBezTo>
                  <a:pt x="84" y="151"/>
                  <a:pt x="84" y="151"/>
                  <a:pt x="84" y="151"/>
                </a:cubicBezTo>
                <a:cubicBezTo>
                  <a:pt x="92" y="148"/>
                  <a:pt x="101" y="137"/>
                  <a:pt x="106" y="121"/>
                </a:cubicBezTo>
                <a:close/>
                <a:moveTo>
                  <a:pt x="79" y="114"/>
                </a:moveTo>
                <a:cubicBezTo>
                  <a:pt x="76" y="114"/>
                  <a:pt x="74" y="116"/>
                  <a:pt x="74" y="119"/>
                </a:cubicBezTo>
                <a:cubicBezTo>
                  <a:pt x="74" y="119"/>
                  <a:pt x="74" y="119"/>
                  <a:pt x="74" y="119"/>
                </a:cubicBezTo>
                <a:cubicBezTo>
                  <a:pt x="74" y="119"/>
                  <a:pt x="74" y="119"/>
                  <a:pt x="74" y="119"/>
                </a:cubicBezTo>
                <a:cubicBezTo>
                  <a:pt x="74" y="121"/>
                  <a:pt x="76" y="123"/>
                  <a:pt x="79" y="123"/>
                </a:cubicBezTo>
                <a:cubicBezTo>
                  <a:pt x="81" y="123"/>
                  <a:pt x="84" y="121"/>
                  <a:pt x="84" y="119"/>
                </a:cubicBezTo>
                <a:cubicBezTo>
                  <a:pt x="84" y="119"/>
                  <a:pt x="84" y="119"/>
                  <a:pt x="84" y="119"/>
                </a:cubicBezTo>
                <a:cubicBezTo>
                  <a:pt x="84" y="119"/>
                  <a:pt x="84" y="119"/>
                  <a:pt x="84" y="119"/>
                </a:cubicBezTo>
                <a:cubicBezTo>
                  <a:pt x="84" y="116"/>
                  <a:pt x="81" y="114"/>
                  <a:pt x="79" y="114"/>
                </a:cubicBezTo>
                <a:close/>
                <a:moveTo>
                  <a:pt x="92" y="113"/>
                </a:moveTo>
                <a:cubicBezTo>
                  <a:pt x="98" y="113"/>
                  <a:pt x="104" y="112"/>
                  <a:pt x="109" y="111"/>
                </a:cubicBezTo>
                <a:cubicBezTo>
                  <a:pt x="111" y="105"/>
                  <a:pt x="111" y="100"/>
                  <a:pt x="112" y="94"/>
                </a:cubicBezTo>
                <a:cubicBezTo>
                  <a:pt x="108" y="92"/>
                  <a:pt x="105" y="89"/>
                  <a:pt x="104" y="86"/>
                </a:cubicBezTo>
                <a:cubicBezTo>
                  <a:pt x="84" y="86"/>
                  <a:pt x="84" y="86"/>
                  <a:pt x="84" y="86"/>
                </a:cubicBezTo>
                <a:cubicBezTo>
                  <a:pt x="84" y="105"/>
                  <a:pt x="84" y="105"/>
                  <a:pt x="84" y="105"/>
                </a:cubicBezTo>
                <a:cubicBezTo>
                  <a:pt x="87" y="107"/>
                  <a:pt x="90" y="110"/>
                  <a:pt x="92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501E5C1B-7F48-0215-10C0-6200D36B59FE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2473325"/>
            <a:ext cx="257175" cy="254000"/>
          </a:xfrm>
          <a:custGeom>
            <a:avLst/>
            <a:gdLst>
              <a:gd name="T0" fmla="*/ 104 w 162"/>
              <a:gd name="T1" fmla="*/ 35 h 160"/>
              <a:gd name="T2" fmla="*/ 29 w 162"/>
              <a:gd name="T3" fmla="*/ 80 h 160"/>
              <a:gd name="T4" fmla="*/ 132 w 162"/>
              <a:gd name="T5" fmla="*/ 80 h 160"/>
              <a:gd name="T6" fmla="*/ 124 w 162"/>
              <a:gd name="T7" fmla="*/ 57 h 160"/>
              <a:gd name="T8" fmla="*/ 123 w 162"/>
              <a:gd name="T9" fmla="*/ 80 h 160"/>
              <a:gd name="T10" fmla="*/ 38 w 162"/>
              <a:gd name="T11" fmla="*/ 80 h 160"/>
              <a:gd name="T12" fmla="*/ 98 w 162"/>
              <a:gd name="T13" fmla="*/ 42 h 160"/>
              <a:gd name="T14" fmla="*/ 81 w 162"/>
              <a:gd name="T15" fmla="*/ 57 h 160"/>
              <a:gd name="T16" fmla="*/ 91 w 162"/>
              <a:gd name="T17" fmla="*/ 50 h 160"/>
              <a:gd name="T18" fmla="*/ 50 w 162"/>
              <a:gd name="T19" fmla="*/ 68 h 160"/>
              <a:gd name="T20" fmla="*/ 81 w 162"/>
              <a:gd name="T21" fmla="*/ 113 h 160"/>
              <a:gd name="T22" fmla="*/ 113 w 162"/>
              <a:gd name="T23" fmla="*/ 80 h 160"/>
              <a:gd name="T24" fmla="*/ 104 w 162"/>
              <a:gd name="T25" fmla="*/ 77 h 160"/>
              <a:gd name="T26" fmla="*/ 89 w 162"/>
              <a:gd name="T27" fmla="*/ 102 h 160"/>
              <a:gd name="T28" fmla="*/ 64 w 162"/>
              <a:gd name="T29" fmla="*/ 97 h 160"/>
              <a:gd name="T30" fmla="*/ 81 w 162"/>
              <a:gd name="T31" fmla="*/ 57 h 160"/>
              <a:gd name="T32" fmla="*/ 147 w 162"/>
              <a:gd name="T33" fmla="*/ 53 h 160"/>
              <a:gd name="T34" fmla="*/ 137 w 162"/>
              <a:gd name="T35" fmla="*/ 57 h 160"/>
              <a:gd name="T36" fmla="*/ 81 w 162"/>
              <a:gd name="T37" fmla="*/ 141 h 160"/>
              <a:gd name="T38" fmla="*/ 81 w 162"/>
              <a:gd name="T39" fmla="*/ 19 h 160"/>
              <a:gd name="T40" fmla="*/ 104 w 162"/>
              <a:gd name="T41" fmla="*/ 24 h 160"/>
              <a:gd name="T42" fmla="*/ 114 w 162"/>
              <a:gd name="T43" fmla="*/ 8 h 160"/>
              <a:gd name="T44" fmla="*/ 0 w 162"/>
              <a:gd name="T45" fmla="*/ 80 h 160"/>
              <a:gd name="T46" fmla="*/ 160 w 162"/>
              <a:gd name="T47" fmla="*/ 80 h 160"/>
              <a:gd name="T48" fmla="*/ 113 w 162"/>
              <a:gd name="T49" fmla="*/ 41 h 160"/>
              <a:gd name="T50" fmla="*/ 81 w 162"/>
              <a:gd name="T51" fmla="*/ 66 h 160"/>
              <a:gd name="T52" fmla="*/ 71 w 162"/>
              <a:gd name="T53" fmla="*/ 90 h 160"/>
              <a:gd name="T54" fmla="*/ 86 w 162"/>
              <a:gd name="T55" fmla="*/ 93 h 160"/>
              <a:gd name="T56" fmla="*/ 93 w 162"/>
              <a:gd name="T57" fmla="*/ 74 h 160"/>
              <a:gd name="T58" fmla="*/ 137 w 162"/>
              <a:gd name="T59" fmla="*/ 47 h 160"/>
              <a:gd name="T60" fmla="*/ 159 w 162"/>
              <a:gd name="T61" fmla="*/ 27 h 160"/>
              <a:gd name="T62" fmla="*/ 141 w 162"/>
              <a:gd name="T63" fmla="*/ 19 h 160"/>
              <a:gd name="T64" fmla="*/ 137 w 162"/>
              <a:gd name="T65" fmla="*/ 0 h 160"/>
              <a:gd name="T66" fmla="*/ 115 w 162"/>
              <a:gd name="T67" fmla="*/ 21 h 160"/>
              <a:gd name="T68" fmla="*/ 113 w 162"/>
              <a:gd name="T69" fmla="*/ 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2" h="160">
                <a:moveTo>
                  <a:pt x="104" y="37"/>
                </a:moveTo>
                <a:cubicBezTo>
                  <a:pt x="104" y="35"/>
                  <a:pt x="104" y="35"/>
                  <a:pt x="104" y="35"/>
                </a:cubicBezTo>
                <a:cubicBezTo>
                  <a:pt x="97" y="31"/>
                  <a:pt x="89" y="29"/>
                  <a:pt x="80" y="29"/>
                </a:cubicBezTo>
                <a:cubicBezTo>
                  <a:pt x="52" y="29"/>
                  <a:pt x="29" y="52"/>
                  <a:pt x="29" y="80"/>
                </a:cubicBezTo>
                <a:cubicBezTo>
                  <a:pt x="29" y="109"/>
                  <a:pt x="52" y="132"/>
                  <a:pt x="80" y="132"/>
                </a:cubicBezTo>
                <a:cubicBezTo>
                  <a:pt x="109" y="132"/>
                  <a:pt x="132" y="109"/>
                  <a:pt x="132" y="80"/>
                </a:cubicBezTo>
                <a:cubicBezTo>
                  <a:pt x="132" y="72"/>
                  <a:pt x="130" y="64"/>
                  <a:pt x="126" y="57"/>
                </a:cubicBezTo>
                <a:cubicBezTo>
                  <a:pt x="124" y="57"/>
                  <a:pt x="124" y="57"/>
                  <a:pt x="124" y="57"/>
                </a:cubicBezTo>
                <a:cubicBezTo>
                  <a:pt x="118" y="62"/>
                  <a:pt x="118" y="62"/>
                  <a:pt x="118" y="62"/>
                </a:cubicBezTo>
                <a:cubicBezTo>
                  <a:pt x="121" y="68"/>
                  <a:pt x="122" y="74"/>
                  <a:pt x="123" y="80"/>
                </a:cubicBezTo>
                <a:cubicBezTo>
                  <a:pt x="123" y="104"/>
                  <a:pt x="104" y="123"/>
                  <a:pt x="80" y="123"/>
                </a:cubicBezTo>
                <a:cubicBezTo>
                  <a:pt x="57" y="123"/>
                  <a:pt x="38" y="104"/>
                  <a:pt x="38" y="80"/>
                </a:cubicBezTo>
                <a:cubicBezTo>
                  <a:pt x="38" y="57"/>
                  <a:pt x="57" y="38"/>
                  <a:pt x="80" y="38"/>
                </a:cubicBezTo>
                <a:cubicBezTo>
                  <a:pt x="87" y="38"/>
                  <a:pt x="93" y="40"/>
                  <a:pt x="98" y="42"/>
                </a:cubicBezTo>
                <a:lnTo>
                  <a:pt x="104" y="37"/>
                </a:lnTo>
                <a:close/>
                <a:moveTo>
                  <a:pt x="81" y="57"/>
                </a:moveTo>
                <a:cubicBezTo>
                  <a:pt x="82" y="57"/>
                  <a:pt x="83" y="57"/>
                  <a:pt x="84" y="57"/>
                </a:cubicBezTo>
                <a:cubicBezTo>
                  <a:pt x="91" y="50"/>
                  <a:pt x="91" y="50"/>
                  <a:pt x="91" y="50"/>
                </a:cubicBezTo>
                <a:cubicBezTo>
                  <a:pt x="88" y="48"/>
                  <a:pt x="84" y="48"/>
                  <a:pt x="81" y="48"/>
                </a:cubicBezTo>
                <a:cubicBezTo>
                  <a:pt x="67" y="48"/>
                  <a:pt x="55" y="56"/>
                  <a:pt x="50" y="68"/>
                </a:cubicBezTo>
                <a:cubicBezTo>
                  <a:pt x="45" y="80"/>
                  <a:pt x="48" y="94"/>
                  <a:pt x="57" y="104"/>
                </a:cubicBezTo>
                <a:cubicBezTo>
                  <a:pt x="64" y="110"/>
                  <a:pt x="72" y="113"/>
                  <a:pt x="81" y="113"/>
                </a:cubicBezTo>
                <a:cubicBezTo>
                  <a:pt x="85" y="113"/>
                  <a:pt x="89" y="113"/>
                  <a:pt x="93" y="111"/>
                </a:cubicBezTo>
                <a:cubicBezTo>
                  <a:pt x="105" y="106"/>
                  <a:pt x="113" y="94"/>
                  <a:pt x="113" y="80"/>
                </a:cubicBezTo>
                <a:cubicBezTo>
                  <a:pt x="113" y="77"/>
                  <a:pt x="112" y="73"/>
                  <a:pt x="111" y="70"/>
                </a:cubicBezTo>
                <a:cubicBezTo>
                  <a:pt x="104" y="77"/>
                  <a:pt x="104" y="77"/>
                  <a:pt x="104" y="77"/>
                </a:cubicBezTo>
                <a:cubicBezTo>
                  <a:pt x="104" y="78"/>
                  <a:pt x="104" y="79"/>
                  <a:pt x="104" y="80"/>
                </a:cubicBezTo>
                <a:cubicBezTo>
                  <a:pt x="104" y="90"/>
                  <a:pt x="98" y="99"/>
                  <a:pt x="89" y="102"/>
                </a:cubicBezTo>
                <a:cubicBezTo>
                  <a:pt x="87" y="103"/>
                  <a:pt x="84" y="104"/>
                  <a:pt x="81" y="104"/>
                </a:cubicBezTo>
                <a:cubicBezTo>
                  <a:pt x="74" y="104"/>
                  <a:pt x="69" y="102"/>
                  <a:pt x="64" y="97"/>
                </a:cubicBezTo>
                <a:cubicBezTo>
                  <a:pt x="57" y="90"/>
                  <a:pt x="55" y="80"/>
                  <a:pt x="59" y="71"/>
                </a:cubicBezTo>
                <a:cubicBezTo>
                  <a:pt x="63" y="63"/>
                  <a:pt x="71" y="57"/>
                  <a:pt x="81" y="57"/>
                </a:cubicBezTo>
                <a:close/>
                <a:moveTo>
                  <a:pt x="153" y="47"/>
                </a:moveTo>
                <a:cubicBezTo>
                  <a:pt x="147" y="53"/>
                  <a:pt x="147" y="53"/>
                  <a:pt x="147" y="53"/>
                </a:cubicBezTo>
                <a:cubicBezTo>
                  <a:pt x="144" y="55"/>
                  <a:pt x="141" y="57"/>
                  <a:pt x="137" y="57"/>
                </a:cubicBezTo>
                <a:cubicBezTo>
                  <a:pt x="137" y="57"/>
                  <a:pt x="137" y="57"/>
                  <a:pt x="137" y="57"/>
                </a:cubicBezTo>
                <a:cubicBezTo>
                  <a:pt x="140" y="64"/>
                  <a:pt x="142" y="72"/>
                  <a:pt x="142" y="80"/>
                </a:cubicBezTo>
                <a:cubicBezTo>
                  <a:pt x="142" y="114"/>
                  <a:pt x="114" y="141"/>
                  <a:pt x="81" y="141"/>
                </a:cubicBezTo>
                <a:cubicBezTo>
                  <a:pt x="47" y="141"/>
                  <a:pt x="20" y="114"/>
                  <a:pt x="20" y="80"/>
                </a:cubicBezTo>
                <a:cubicBezTo>
                  <a:pt x="20" y="47"/>
                  <a:pt x="47" y="19"/>
                  <a:pt x="81" y="19"/>
                </a:cubicBezTo>
                <a:cubicBezTo>
                  <a:pt x="89" y="19"/>
                  <a:pt x="97" y="21"/>
                  <a:pt x="104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20"/>
                  <a:pt x="106" y="17"/>
                  <a:pt x="108" y="14"/>
                </a:cubicBezTo>
                <a:cubicBezTo>
                  <a:pt x="114" y="8"/>
                  <a:pt x="114" y="8"/>
                  <a:pt x="114" y="8"/>
                </a:cubicBezTo>
                <a:cubicBezTo>
                  <a:pt x="104" y="3"/>
                  <a:pt x="92" y="0"/>
                  <a:pt x="81" y="0"/>
                </a:cubicBezTo>
                <a:cubicBezTo>
                  <a:pt x="37" y="0"/>
                  <a:pt x="0" y="36"/>
                  <a:pt x="0" y="80"/>
                </a:cubicBezTo>
                <a:cubicBezTo>
                  <a:pt x="0" y="124"/>
                  <a:pt x="37" y="160"/>
                  <a:pt x="81" y="160"/>
                </a:cubicBezTo>
                <a:cubicBezTo>
                  <a:pt x="125" y="160"/>
                  <a:pt x="160" y="124"/>
                  <a:pt x="160" y="80"/>
                </a:cubicBezTo>
                <a:cubicBezTo>
                  <a:pt x="160" y="69"/>
                  <a:pt x="158" y="57"/>
                  <a:pt x="153" y="47"/>
                </a:cubicBezTo>
                <a:close/>
                <a:moveTo>
                  <a:pt x="113" y="41"/>
                </a:moveTo>
                <a:cubicBezTo>
                  <a:pt x="87" y="67"/>
                  <a:pt x="87" y="67"/>
                  <a:pt x="87" y="67"/>
                </a:cubicBezTo>
                <a:cubicBezTo>
                  <a:pt x="85" y="66"/>
                  <a:pt x="83" y="66"/>
                  <a:pt x="81" y="66"/>
                </a:cubicBezTo>
                <a:cubicBezTo>
                  <a:pt x="75" y="66"/>
                  <a:pt x="70" y="69"/>
                  <a:pt x="68" y="75"/>
                </a:cubicBezTo>
                <a:cubicBezTo>
                  <a:pt x="65" y="80"/>
                  <a:pt x="67" y="86"/>
                  <a:pt x="71" y="90"/>
                </a:cubicBezTo>
                <a:cubicBezTo>
                  <a:pt x="73" y="93"/>
                  <a:pt x="77" y="94"/>
                  <a:pt x="81" y="94"/>
                </a:cubicBezTo>
                <a:cubicBezTo>
                  <a:pt x="82" y="94"/>
                  <a:pt x="84" y="94"/>
                  <a:pt x="86" y="93"/>
                </a:cubicBezTo>
                <a:cubicBezTo>
                  <a:pt x="91" y="91"/>
                  <a:pt x="95" y="86"/>
                  <a:pt x="95" y="80"/>
                </a:cubicBezTo>
                <a:cubicBezTo>
                  <a:pt x="95" y="78"/>
                  <a:pt x="94" y="76"/>
                  <a:pt x="93" y="74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37" y="47"/>
                  <a:pt x="137" y="47"/>
                  <a:pt x="137" y="47"/>
                </a:cubicBezTo>
                <a:cubicBezTo>
                  <a:pt x="138" y="47"/>
                  <a:pt x="139" y="47"/>
                  <a:pt x="140" y="46"/>
                </a:cubicBezTo>
                <a:cubicBezTo>
                  <a:pt x="159" y="27"/>
                  <a:pt x="159" y="27"/>
                  <a:pt x="159" y="27"/>
                </a:cubicBezTo>
                <a:cubicBezTo>
                  <a:pt x="162" y="24"/>
                  <a:pt x="160" y="19"/>
                  <a:pt x="155" y="19"/>
                </a:cubicBezTo>
                <a:cubicBezTo>
                  <a:pt x="141" y="19"/>
                  <a:pt x="141" y="19"/>
                  <a:pt x="141" y="19"/>
                </a:cubicBezTo>
                <a:cubicBezTo>
                  <a:pt x="141" y="5"/>
                  <a:pt x="141" y="5"/>
                  <a:pt x="141" y="5"/>
                </a:cubicBezTo>
                <a:cubicBezTo>
                  <a:pt x="141" y="2"/>
                  <a:pt x="139" y="0"/>
                  <a:pt x="137" y="0"/>
                </a:cubicBezTo>
                <a:cubicBezTo>
                  <a:pt x="136" y="0"/>
                  <a:pt x="134" y="1"/>
                  <a:pt x="133" y="2"/>
                </a:cubicBezTo>
                <a:cubicBezTo>
                  <a:pt x="115" y="21"/>
                  <a:pt x="115" y="21"/>
                  <a:pt x="115" y="21"/>
                </a:cubicBezTo>
                <a:cubicBezTo>
                  <a:pt x="114" y="21"/>
                  <a:pt x="113" y="23"/>
                  <a:pt x="113" y="24"/>
                </a:cubicBezTo>
                <a:lnTo>
                  <a:pt x="113" y="4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84F63BCE-2094-8D64-C10D-8989C985C9ED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2473325"/>
            <a:ext cx="252413" cy="254000"/>
          </a:xfrm>
          <a:custGeom>
            <a:avLst/>
            <a:gdLst>
              <a:gd name="T0" fmla="*/ 131 w 159"/>
              <a:gd name="T1" fmla="*/ 12 h 160"/>
              <a:gd name="T2" fmla="*/ 126 w 159"/>
              <a:gd name="T3" fmla="*/ 0 h 160"/>
              <a:gd name="T4" fmla="*/ 28 w 159"/>
              <a:gd name="T5" fmla="*/ 5 h 160"/>
              <a:gd name="T6" fmla="*/ 18 w 159"/>
              <a:gd name="T7" fmla="*/ 10 h 160"/>
              <a:gd name="T8" fmla="*/ 0 w 159"/>
              <a:gd name="T9" fmla="*/ 44 h 160"/>
              <a:gd name="T10" fmla="*/ 30 w 159"/>
              <a:gd name="T11" fmla="*/ 75 h 160"/>
              <a:gd name="T12" fmla="*/ 52 w 159"/>
              <a:gd name="T13" fmla="*/ 97 h 160"/>
              <a:gd name="T14" fmla="*/ 94 w 159"/>
              <a:gd name="T15" fmla="*/ 113 h 160"/>
              <a:gd name="T16" fmla="*/ 128 w 159"/>
              <a:gd name="T17" fmla="*/ 75 h 160"/>
              <a:gd name="T18" fmla="*/ 151 w 159"/>
              <a:gd name="T19" fmla="*/ 60 h 160"/>
              <a:gd name="T20" fmla="*/ 159 w 159"/>
              <a:gd name="T21" fmla="*/ 29 h 160"/>
              <a:gd name="T22" fmla="*/ 13 w 159"/>
              <a:gd name="T23" fmla="*/ 52 h 160"/>
              <a:gd name="T24" fmla="*/ 9 w 159"/>
              <a:gd name="T25" fmla="*/ 29 h 160"/>
              <a:gd name="T26" fmla="*/ 28 w 159"/>
              <a:gd name="T27" fmla="*/ 29 h 160"/>
              <a:gd name="T28" fmla="*/ 28 w 159"/>
              <a:gd name="T29" fmla="*/ 62 h 160"/>
              <a:gd name="T30" fmla="*/ 106 w 159"/>
              <a:gd name="T31" fmla="*/ 44 h 160"/>
              <a:gd name="T32" fmla="*/ 98 w 159"/>
              <a:gd name="T33" fmla="*/ 67 h 160"/>
              <a:gd name="T34" fmla="*/ 91 w 159"/>
              <a:gd name="T35" fmla="*/ 72 h 160"/>
              <a:gd name="T36" fmla="*/ 67 w 159"/>
              <a:gd name="T37" fmla="*/ 72 h 160"/>
              <a:gd name="T38" fmla="*/ 60 w 159"/>
              <a:gd name="T39" fmla="*/ 67 h 160"/>
              <a:gd name="T40" fmla="*/ 53 w 159"/>
              <a:gd name="T41" fmla="*/ 44 h 160"/>
              <a:gd name="T42" fmla="*/ 55 w 159"/>
              <a:gd name="T43" fmla="*/ 36 h 160"/>
              <a:gd name="T44" fmla="*/ 75 w 159"/>
              <a:gd name="T45" fmla="*/ 22 h 160"/>
              <a:gd name="T46" fmla="*/ 83 w 159"/>
              <a:gd name="T47" fmla="*/ 22 h 160"/>
              <a:gd name="T48" fmla="*/ 103 w 159"/>
              <a:gd name="T49" fmla="*/ 36 h 160"/>
              <a:gd name="T50" fmla="*/ 149 w 159"/>
              <a:gd name="T51" fmla="*/ 44 h 160"/>
              <a:gd name="T52" fmla="*/ 130 w 159"/>
              <a:gd name="T53" fmla="*/ 62 h 160"/>
              <a:gd name="T54" fmla="*/ 130 w 159"/>
              <a:gd name="T55" fmla="*/ 29 h 160"/>
              <a:gd name="T56" fmla="*/ 149 w 159"/>
              <a:gd name="T57" fmla="*/ 29 h 160"/>
              <a:gd name="T58" fmla="*/ 117 w 159"/>
              <a:gd name="T59" fmla="*/ 146 h 160"/>
              <a:gd name="T60" fmla="*/ 93 w 159"/>
              <a:gd name="T61" fmla="*/ 142 h 160"/>
              <a:gd name="T62" fmla="*/ 112 w 159"/>
              <a:gd name="T63" fmla="*/ 137 h 160"/>
              <a:gd name="T64" fmla="*/ 103 w 159"/>
              <a:gd name="T65" fmla="*/ 123 h 160"/>
              <a:gd name="T66" fmla="*/ 46 w 159"/>
              <a:gd name="T67" fmla="*/ 132 h 160"/>
              <a:gd name="T68" fmla="*/ 60 w 159"/>
              <a:gd name="T69" fmla="*/ 137 h 160"/>
              <a:gd name="T70" fmla="*/ 60 w 159"/>
              <a:gd name="T71" fmla="*/ 146 h 160"/>
              <a:gd name="T72" fmla="*/ 37 w 159"/>
              <a:gd name="T73" fmla="*/ 151 h 160"/>
              <a:gd name="T74" fmla="*/ 42 w 159"/>
              <a:gd name="T75" fmla="*/ 160 h 160"/>
              <a:gd name="T76" fmla="*/ 121 w 159"/>
              <a:gd name="T77" fmla="*/ 156 h 160"/>
              <a:gd name="T78" fmla="*/ 117 w 159"/>
              <a:gd name="T79" fmla="*/ 146 h 160"/>
              <a:gd name="T80" fmla="*/ 79 w 159"/>
              <a:gd name="T81" fmla="*/ 34 h 160"/>
              <a:gd name="T82" fmla="*/ 73 w 159"/>
              <a:gd name="T83" fmla="*/ 43 h 160"/>
              <a:gd name="T84" fmla="*/ 71 w 159"/>
              <a:gd name="T85" fmla="*/ 49 h 160"/>
              <a:gd name="T86" fmla="*/ 71 w 159"/>
              <a:gd name="T87" fmla="*/ 60 h 160"/>
              <a:gd name="T88" fmla="*/ 79 w 159"/>
              <a:gd name="T89" fmla="*/ 56 h 160"/>
              <a:gd name="T90" fmla="*/ 87 w 159"/>
              <a:gd name="T91" fmla="*/ 60 h 160"/>
              <a:gd name="T92" fmla="*/ 87 w 159"/>
              <a:gd name="T93" fmla="*/ 49 h 160"/>
              <a:gd name="T94" fmla="*/ 86 w 159"/>
              <a:gd name="T95" fmla="*/ 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9" h="160">
                <a:moveTo>
                  <a:pt x="140" y="10"/>
                </a:moveTo>
                <a:cubicBezTo>
                  <a:pt x="137" y="10"/>
                  <a:pt x="133" y="11"/>
                  <a:pt x="131" y="12"/>
                </a:cubicBezTo>
                <a:cubicBezTo>
                  <a:pt x="131" y="5"/>
                  <a:pt x="131" y="5"/>
                  <a:pt x="131" y="5"/>
                </a:cubicBezTo>
                <a:cubicBezTo>
                  <a:pt x="131" y="3"/>
                  <a:pt x="128" y="0"/>
                  <a:pt x="126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0" y="0"/>
                  <a:pt x="28" y="3"/>
                  <a:pt x="28" y="5"/>
                </a:cubicBezTo>
                <a:cubicBezTo>
                  <a:pt x="28" y="12"/>
                  <a:pt x="28" y="12"/>
                  <a:pt x="28" y="12"/>
                </a:cubicBezTo>
                <a:cubicBezTo>
                  <a:pt x="25" y="11"/>
                  <a:pt x="22" y="10"/>
                  <a:pt x="18" y="10"/>
                </a:cubicBezTo>
                <a:cubicBezTo>
                  <a:pt x="8" y="10"/>
                  <a:pt x="0" y="18"/>
                  <a:pt x="0" y="29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51"/>
                  <a:pt x="3" y="57"/>
                  <a:pt x="8" y="60"/>
                </a:cubicBezTo>
                <a:cubicBezTo>
                  <a:pt x="30" y="75"/>
                  <a:pt x="30" y="75"/>
                  <a:pt x="30" y="75"/>
                </a:cubicBezTo>
                <a:cubicBezTo>
                  <a:pt x="30" y="75"/>
                  <a:pt x="30" y="75"/>
                  <a:pt x="30" y="75"/>
                </a:cubicBezTo>
                <a:cubicBezTo>
                  <a:pt x="34" y="84"/>
                  <a:pt x="41" y="92"/>
                  <a:pt x="52" y="97"/>
                </a:cubicBezTo>
                <a:cubicBezTo>
                  <a:pt x="58" y="100"/>
                  <a:pt x="63" y="107"/>
                  <a:pt x="65" y="113"/>
                </a:cubicBezTo>
                <a:cubicBezTo>
                  <a:pt x="94" y="113"/>
                  <a:pt x="94" y="113"/>
                  <a:pt x="94" y="113"/>
                </a:cubicBezTo>
                <a:cubicBezTo>
                  <a:pt x="95" y="107"/>
                  <a:pt x="98" y="100"/>
                  <a:pt x="104" y="97"/>
                </a:cubicBezTo>
                <a:cubicBezTo>
                  <a:pt x="115" y="91"/>
                  <a:pt x="124" y="84"/>
                  <a:pt x="128" y="75"/>
                </a:cubicBezTo>
                <a:cubicBezTo>
                  <a:pt x="128" y="75"/>
                  <a:pt x="128" y="75"/>
                  <a:pt x="128" y="75"/>
                </a:cubicBezTo>
                <a:cubicBezTo>
                  <a:pt x="151" y="60"/>
                  <a:pt x="151" y="60"/>
                  <a:pt x="151" y="60"/>
                </a:cubicBezTo>
                <a:cubicBezTo>
                  <a:pt x="156" y="57"/>
                  <a:pt x="159" y="51"/>
                  <a:pt x="159" y="44"/>
                </a:cubicBezTo>
                <a:cubicBezTo>
                  <a:pt x="159" y="29"/>
                  <a:pt x="159" y="29"/>
                  <a:pt x="159" y="29"/>
                </a:cubicBezTo>
                <a:cubicBezTo>
                  <a:pt x="159" y="18"/>
                  <a:pt x="150" y="10"/>
                  <a:pt x="140" y="10"/>
                </a:cubicBezTo>
                <a:close/>
                <a:moveTo>
                  <a:pt x="13" y="52"/>
                </a:moveTo>
                <a:cubicBezTo>
                  <a:pt x="10" y="50"/>
                  <a:pt x="9" y="48"/>
                  <a:pt x="9" y="44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3"/>
                  <a:pt x="13" y="19"/>
                  <a:pt x="18" y="19"/>
                </a:cubicBezTo>
                <a:cubicBezTo>
                  <a:pt x="23" y="19"/>
                  <a:pt x="28" y="23"/>
                  <a:pt x="28" y="29"/>
                </a:cubicBezTo>
                <a:cubicBezTo>
                  <a:pt x="28" y="61"/>
                  <a:pt x="28" y="61"/>
                  <a:pt x="28" y="61"/>
                </a:cubicBezTo>
                <a:cubicBezTo>
                  <a:pt x="28" y="61"/>
                  <a:pt x="28" y="62"/>
                  <a:pt x="28" y="62"/>
                </a:cubicBezTo>
                <a:lnTo>
                  <a:pt x="13" y="52"/>
                </a:lnTo>
                <a:close/>
                <a:moveTo>
                  <a:pt x="106" y="44"/>
                </a:moveTo>
                <a:cubicBezTo>
                  <a:pt x="96" y="54"/>
                  <a:pt x="96" y="54"/>
                  <a:pt x="96" y="54"/>
                </a:cubicBezTo>
                <a:cubicBezTo>
                  <a:pt x="98" y="67"/>
                  <a:pt x="98" y="67"/>
                  <a:pt x="98" y="67"/>
                </a:cubicBezTo>
                <a:cubicBezTo>
                  <a:pt x="99" y="70"/>
                  <a:pt x="96" y="73"/>
                  <a:pt x="94" y="73"/>
                </a:cubicBezTo>
                <a:cubicBezTo>
                  <a:pt x="93" y="73"/>
                  <a:pt x="92" y="73"/>
                  <a:pt x="91" y="72"/>
                </a:cubicBezTo>
                <a:cubicBezTo>
                  <a:pt x="79" y="66"/>
                  <a:pt x="79" y="66"/>
                  <a:pt x="79" y="66"/>
                </a:cubicBezTo>
                <a:cubicBezTo>
                  <a:pt x="67" y="72"/>
                  <a:pt x="67" y="72"/>
                  <a:pt x="67" y="72"/>
                </a:cubicBezTo>
                <a:cubicBezTo>
                  <a:pt x="66" y="73"/>
                  <a:pt x="66" y="73"/>
                  <a:pt x="65" y="73"/>
                </a:cubicBezTo>
                <a:cubicBezTo>
                  <a:pt x="62" y="73"/>
                  <a:pt x="60" y="70"/>
                  <a:pt x="60" y="67"/>
                </a:cubicBezTo>
                <a:cubicBezTo>
                  <a:pt x="63" y="54"/>
                  <a:pt x="63" y="54"/>
                  <a:pt x="63" y="54"/>
                </a:cubicBezTo>
                <a:cubicBezTo>
                  <a:pt x="53" y="44"/>
                  <a:pt x="53" y="44"/>
                  <a:pt x="53" y="44"/>
                </a:cubicBezTo>
                <a:cubicBezTo>
                  <a:pt x="51" y="43"/>
                  <a:pt x="51" y="41"/>
                  <a:pt x="51" y="39"/>
                </a:cubicBezTo>
                <a:cubicBezTo>
                  <a:pt x="52" y="38"/>
                  <a:pt x="53" y="36"/>
                  <a:pt x="55" y="36"/>
                </a:cubicBezTo>
                <a:cubicBezTo>
                  <a:pt x="69" y="34"/>
                  <a:pt x="69" y="34"/>
                  <a:pt x="69" y="34"/>
                </a:cubicBezTo>
                <a:cubicBezTo>
                  <a:pt x="75" y="22"/>
                  <a:pt x="75" y="22"/>
                  <a:pt x="75" y="22"/>
                </a:cubicBezTo>
                <a:cubicBezTo>
                  <a:pt x="76" y="20"/>
                  <a:pt x="77" y="19"/>
                  <a:pt x="79" y="19"/>
                </a:cubicBezTo>
                <a:cubicBezTo>
                  <a:pt x="81" y="19"/>
                  <a:pt x="83" y="20"/>
                  <a:pt x="83" y="22"/>
                </a:cubicBezTo>
                <a:cubicBezTo>
                  <a:pt x="89" y="34"/>
                  <a:pt x="89" y="34"/>
                  <a:pt x="89" y="34"/>
                </a:cubicBezTo>
                <a:cubicBezTo>
                  <a:pt x="103" y="36"/>
                  <a:pt x="103" y="36"/>
                  <a:pt x="103" y="36"/>
                </a:cubicBezTo>
                <a:cubicBezTo>
                  <a:pt x="107" y="37"/>
                  <a:pt x="108" y="41"/>
                  <a:pt x="106" y="44"/>
                </a:cubicBezTo>
                <a:close/>
                <a:moveTo>
                  <a:pt x="149" y="44"/>
                </a:moveTo>
                <a:cubicBezTo>
                  <a:pt x="149" y="48"/>
                  <a:pt x="148" y="50"/>
                  <a:pt x="145" y="52"/>
                </a:cubicBezTo>
                <a:cubicBezTo>
                  <a:pt x="130" y="62"/>
                  <a:pt x="130" y="62"/>
                  <a:pt x="130" y="62"/>
                </a:cubicBezTo>
                <a:cubicBezTo>
                  <a:pt x="130" y="62"/>
                  <a:pt x="130" y="62"/>
                  <a:pt x="130" y="61"/>
                </a:cubicBezTo>
                <a:cubicBezTo>
                  <a:pt x="130" y="29"/>
                  <a:pt x="130" y="29"/>
                  <a:pt x="130" y="29"/>
                </a:cubicBezTo>
                <a:cubicBezTo>
                  <a:pt x="130" y="23"/>
                  <a:pt x="135" y="19"/>
                  <a:pt x="140" y="19"/>
                </a:cubicBezTo>
                <a:cubicBezTo>
                  <a:pt x="145" y="19"/>
                  <a:pt x="149" y="23"/>
                  <a:pt x="149" y="29"/>
                </a:cubicBezTo>
                <a:lnTo>
                  <a:pt x="149" y="44"/>
                </a:lnTo>
                <a:close/>
                <a:moveTo>
                  <a:pt x="117" y="146"/>
                </a:moveTo>
                <a:cubicBezTo>
                  <a:pt x="98" y="146"/>
                  <a:pt x="98" y="146"/>
                  <a:pt x="98" y="146"/>
                </a:cubicBezTo>
                <a:cubicBezTo>
                  <a:pt x="95" y="146"/>
                  <a:pt x="93" y="144"/>
                  <a:pt x="93" y="142"/>
                </a:cubicBezTo>
                <a:cubicBezTo>
                  <a:pt x="93" y="139"/>
                  <a:pt x="95" y="137"/>
                  <a:pt x="98" y="137"/>
                </a:cubicBezTo>
                <a:cubicBezTo>
                  <a:pt x="112" y="137"/>
                  <a:pt x="112" y="137"/>
                  <a:pt x="112" y="137"/>
                </a:cubicBezTo>
                <a:cubicBezTo>
                  <a:pt x="112" y="132"/>
                  <a:pt x="112" y="132"/>
                  <a:pt x="112" y="132"/>
                </a:cubicBezTo>
                <a:cubicBezTo>
                  <a:pt x="112" y="127"/>
                  <a:pt x="108" y="123"/>
                  <a:pt x="103" y="123"/>
                </a:cubicBezTo>
                <a:cubicBezTo>
                  <a:pt x="56" y="123"/>
                  <a:pt x="56" y="123"/>
                  <a:pt x="56" y="123"/>
                </a:cubicBezTo>
                <a:cubicBezTo>
                  <a:pt x="51" y="123"/>
                  <a:pt x="46" y="127"/>
                  <a:pt x="46" y="132"/>
                </a:cubicBezTo>
                <a:cubicBezTo>
                  <a:pt x="46" y="137"/>
                  <a:pt x="46" y="137"/>
                  <a:pt x="46" y="137"/>
                </a:cubicBezTo>
                <a:cubicBezTo>
                  <a:pt x="60" y="137"/>
                  <a:pt x="60" y="137"/>
                  <a:pt x="60" y="137"/>
                </a:cubicBezTo>
                <a:cubicBezTo>
                  <a:pt x="63" y="137"/>
                  <a:pt x="65" y="139"/>
                  <a:pt x="65" y="142"/>
                </a:cubicBezTo>
                <a:cubicBezTo>
                  <a:pt x="65" y="144"/>
                  <a:pt x="63" y="146"/>
                  <a:pt x="60" y="146"/>
                </a:cubicBezTo>
                <a:cubicBezTo>
                  <a:pt x="42" y="146"/>
                  <a:pt x="42" y="146"/>
                  <a:pt x="42" y="146"/>
                </a:cubicBezTo>
                <a:cubicBezTo>
                  <a:pt x="39" y="146"/>
                  <a:pt x="37" y="149"/>
                  <a:pt x="37" y="151"/>
                </a:cubicBezTo>
                <a:cubicBezTo>
                  <a:pt x="37" y="156"/>
                  <a:pt x="37" y="156"/>
                  <a:pt x="37" y="156"/>
                </a:cubicBezTo>
                <a:cubicBezTo>
                  <a:pt x="37" y="158"/>
                  <a:pt x="39" y="160"/>
                  <a:pt x="42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9" y="160"/>
                  <a:pt x="121" y="158"/>
                  <a:pt x="121" y="156"/>
                </a:cubicBezTo>
                <a:cubicBezTo>
                  <a:pt x="121" y="151"/>
                  <a:pt x="121" y="151"/>
                  <a:pt x="121" y="151"/>
                </a:cubicBezTo>
                <a:cubicBezTo>
                  <a:pt x="121" y="149"/>
                  <a:pt x="119" y="146"/>
                  <a:pt x="117" y="146"/>
                </a:cubicBezTo>
                <a:close/>
                <a:moveTo>
                  <a:pt x="82" y="41"/>
                </a:moveTo>
                <a:cubicBezTo>
                  <a:pt x="79" y="34"/>
                  <a:pt x="79" y="34"/>
                  <a:pt x="79" y="34"/>
                </a:cubicBezTo>
                <a:cubicBezTo>
                  <a:pt x="76" y="41"/>
                  <a:pt x="76" y="41"/>
                  <a:pt x="76" y="41"/>
                </a:cubicBezTo>
                <a:cubicBezTo>
                  <a:pt x="76" y="42"/>
                  <a:pt x="74" y="43"/>
                  <a:pt x="73" y="43"/>
                </a:cubicBezTo>
                <a:cubicBezTo>
                  <a:pt x="66" y="44"/>
                  <a:pt x="66" y="44"/>
                  <a:pt x="66" y="44"/>
                </a:cubicBezTo>
                <a:cubicBezTo>
                  <a:pt x="71" y="49"/>
                  <a:pt x="71" y="49"/>
                  <a:pt x="71" y="49"/>
                </a:cubicBezTo>
                <a:cubicBezTo>
                  <a:pt x="72" y="50"/>
                  <a:pt x="72" y="52"/>
                  <a:pt x="72" y="53"/>
                </a:cubicBezTo>
                <a:cubicBezTo>
                  <a:pt x="71" y="60"/>
                  <a:pt x="71" y="60"/>
                  <a:pt x="71" y="60"/>
                </a:cubicBezTo>
                <a:cubicBezTo>
                  <a:pt x="77" y="57"/>
                  <a:pt x="77" y="57"/>
                  <a:pt x="77" y="57"/>
                </a:cubicBezTo>
                <a:cubicBezTo>
                  <a:pt x="78" y="56"/>
                  <a:pt x="78" y="56"/>
                  <a:pt x="79" y="56"/>
                </a:cubicBezTo>
                <a:cubicBezTo>
                  <a:pt x="80" y="56"/>
                  <a:pt x="81" y="56"/>
                  <a:pt x="81" y="57"/>
                </a:cubicBezTo>
                <a:cubicBezTo>
                  <a:pt x="87" y="60"/>
                  <a:pt x="87" y="60"/>
                  <a:pt x="87" y="60"/>
                </a:cubicBezTo>
                <a:cubicBezTo>
                  <a:pt x="86" y="53"/>
                  <a:pt x="86" y="53"/>
                  <a:pt x="86" y="53"/>
                </a:cubicBezTo>
                <a:cubicBezTo>
                  <a:pt x="86" y="52"/>
                  <a:pt x="86" y="50"/>
                  <a:pt x="87" y="49"/>
                </a:cubicBezTo>
                <a:cubicBezTo>
                  <a:pt x="92" y="44"/>
                  <a:pt x="92" y="44"/>
                  <a:pt x="92" y="44"/>
                </a:cubicBezTo>
                <a:cubicBezTo>
                  <a:pt x="86" y="43"/>
                  <a:pt x="86" y="43"/>
                  <a:pt x="86" y="43"/>
                </a:cubicBezTo>
                <a:cubicBezTo>
                  <a:pt x="84" y="43"/>
                  <a:pt x="83" y="42"/>
                  <a:pt x="82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6A735818-33E9-B459-C32C-287CBB4B19CE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2473325"/>
            <a:ext cx="257175" cy="254000"/>
          </a:xfrm>
          <a:custGeom>
            <a:avLst/>
            <a:gdLst>
              <a:gd name="T0" fmla="*/ 142 w 162"/>
              <a:gd name="T1" fmla="*/ 15 h 160"/>
              <a:gd name="T2" fmla="*/ 138 w 162"/>
              <a:gd name="T3" fmla="*/ 10 h 160"/>
              <a:gd name="T4" fmla="*/ 138 w 162"/>
              <a:gd name="T5" fmla="*/ 10 h 160"/>
              <a:gd name="T6" fmla="*/ 119 w 162"/>
              <a:gd name="T7" fmla="*/ 10 h 160"/>
              <a:gd name="T8" fmla="*/ 119 w 162"/>
              <a:gd name="T9" fmla="*/ 10 h 160"/>
              <a:gd name="T10" fmla="*/ 115 w 162"/>
              <a:gd name="T11" fmla="*/ 13 h 160"/>
              <a:gd name="T12" fmla="*/ 142 w 162"/>
              <a:gd name="T13" fmla="*/ 36 h 160"/>
              <a:gd name="T14" fmla="*/ 142 w 162"/>
              <a:gd name="T15" fmla="*/ 15 h 160"/>
              <a:gd name="T16" fmla="*/ 63 w 162"/>
              <a:gd name="T17" fmla="*/ 160 h 160"/>
              <a:gd name="T18" fmla="*/ 100 w 162"/>
              <a:gd name="T19" fmla="*/ 160 h 160"/>
              <a:gd name="T20" fmla="*/ 100 w 162"/>
              <a:gd name="T21" fmla="*/ 113 h 160"/>
              <a:gd name="T22" fmla="*/ 63 w 162"/>
              <a:gd name="T23" fmla="*/ 113 h 160"/>
              <a:gd name="T24" fmla="*/ 63 w 162"/>
              <a:gd name="T25" fmla="*/ 160 h 160"/>
              <a:gd name="T26" fmla="*/ 86 w 162"/>
              <a:gd name="T27" fmla="*/ 123 h 160"/>
              <a:gd name="T28" fmla="*/ 89 w 162"/>
              <a:gd name="T29" fmla="*/ 131 h 160"/>
              <a:gd name="T30" fmla="*/ 86 w 162"/>
              <a:gd name="T31" fmla="*/ 132 h 160"/>
              <a:gd name="T32" fmla="*/ 81 w 162"/>
              <a:gd name="T33" fmla="*/ 127 h 160"/>
              <a:gd name="T34" fmla="*/ 86 w 162"/>
              <a:gd name="T35" fmla="*/ 123 h 160"/>
              <a:gd name="T36" fmla="*/ 90 w 162"/>
              <a:gd name="T37" fmla="*/ 66 h 160"/>
              <a:gd name="T38" fmla="*/ 72 w 162"/>
              <a:gd name="T39" fmla="*/ 66 h 160"/>
              <a:gd name="T40" fmla="*/ 72 w 162"/>
              <a:gd name="T41" fmla="*/ 85 h 160"/>
              <a:gd name="T42" fmla="*/ 90 w 162"/>
              <a:gd name="T43" fmla="*/ 85 h 160"/>
              <a:gd name="T44" fmla="*/ 90 w 162"/>
              <a:gd name="T45" fmla="*/ 66 h 160"/>
              <a:gd name="T46" fmla="*/ 157 w 162"/>
              <a:gd name="T47" fmla="*/ 63 h 160"/>
              <a:gd name="T48" fmla="*/ 88 w 162"/>
              <a:gd name="T49" fmla="*/ 3 h 160"/>
              <a:gd name="T50" fmla="*/ 81 w 162"/>
              <a:gd name="T51" fmla="*/ 0 h 160"/>
              <a:gd name="T52" fmla="*/ 75 w 162"/>
              <a:gd name="T53" fmla="*/ 3 h 160"/>
              <a:gd name="T54" fmla="*/ 5 w 162"/>
              <a:gd name="T55" fmla="*/ 63 h 160"/>
              <a:gd name="T56" fmla="*/ 4 w 162"/>
              <a:gd name="T57" fmla="*/ 76 h 160"/>
              <a:gd name="T58" fmla="*/ 11 w 162"/>
              <a:gd name="T59" fmla="*/ 79 h 160"/>
              <a:gd name="T60" fmla="*/ 17 w 162"/>
              <a:gd name="T61" fmla="*/ 77 h 160"/>
              <a:gd name="T62" fmla="*/ 81 w 162"/>
              <a:gd name="T63" fmla="*/ 22 h 160"/>
              <a:gd name="T64" fmla="*/ 145 w 162"/>
              <a:gd name="T65" fmla="*/ 77 h 160"/>
              <a:gd name="T66" fmla="*/ 151 w 162"/>
              <a:gd name="T67" fmla="*/ 79 h 160"/>
              <a:gd name="T68" fmla="*/ 159 w 162"/>
              <a:gd name="T69" fmla="*/ 75 h 160"/>
              <a:gd name="T70" fmla="*/ 157 w 162"/>
              <a:gd name="T71" fmla="*/ 63 h 160"/>
              <a:gd name="T72" fmla="*/ 20 w 162"/>
              <a:gd name="T73" fmla="*/ 87 h 160"/>
              <a:gd name="T74" fmla="*/ 20 w 162"/>
              <a:gd name="T75" fmla="*/ 156 h 160"/>
              <a:gd name="T76" fmla="*/ 24 w 162"/>
              <a:gd name="T77" fmla="*/ 160 h 160"/>
              <a:gd name="T78" fmla="*/ 24 w 162"/>
              <a:gd name="T79" fmla="*/ 160 h 160"/>
              <a:gd name="T80" fmla="*/ 53 w 162"/>
              <a:gd name="T81" fmla="*/ 160 h 160"/>
              <a:gd name="T82" fmla="*/ 53 w 162"/>
              <a:gd name="T83" fmla="*/ 108 h 160"/>
              <a:gd name="T84" fmla="*/ 58 w 162"/>
              <a:gd name="T85" fmla="*/ 104 h 160"/>
              <a:gd name="T86" fmla="*/ 105 w 162"/>
              <a:gd name="T87" fmla="*/ 104 h 160"/>
              <a:gd name="T88" fmla="*/ 109 w 162"/>
              <a:gd name="T89" fmla="*/ 108 h 160"/>
              <a:gd name="T90" fmla="*/ 109 w 162"/>
              <a:gd name="T91" fmla="*/ 160 h 160"/>
              <a:gd name="T92" fmla="*/ 138 w 162"/>
              <a:gd name="T93" fmla="*/ 160 h 160"/>
              <a:gd name="T94" fmla="*/ 138 w 162"/>
              <a:gd name="T95" fmla="*/ 160 h 160"/>
              <a:gd name="T96" fmla="*/ 142 w 162"/>
              <a:gd name="T97" fmla="*/ 156 h 160"/>
              <a:gd name="T98" fmla="*/ 142 w 162"/>
              <a:gd name="T99" fmla="*/ 87 h 160"/>
              <a:gd name="T100" fmla="*/ 81 w 162"/>
              <a:gd name="T101" fmla="*/ 34 h 160"/>
              <a:gd name="T102" fmla="*/ 20 w 162"/>
              <a:gd name="T103" fmla="*/ 87 h 160"/>
              <a:gd name="T104" fmla="*/ 100 w 162"/>
              <a:gd name="T105" fmla="*/ 61 h 160"/>
              <a:gd name="T106" fmla="*/ 100 w 162"/>
              <a:gd name="T107" fmla="*/ 89 h 160"/>
              <a:gd name="T108" fmla="*/ 95 w 162"/>
              <a:gd name="T109" fmla="*/ 94 h 160"/>
              <a:gd name="T110" fmla="*/ 67 w 162"/>
              <a:gd name="T111" fmla="*/ 94 h 160"/>
              <a:gd name="T112" fmla="*/ 63 w 162"/>
              <a:gd name="T113" fmla="*/ 89 h 160"/>
              <a:gd name="T114" fmla="*/ 63 w 162"/>
              <a:gd name="T115" fmla="*/ 61 h 160"/>
              <a:gd name="T116" fmla="*/ 67 w 162"/>
              <a:gd name="T117" fmla="*/ 57 h 160"/>
              <a:gd name="T118" fmla="*/ 95 w 162"/>
              <a:gd name="T119" fmla="*/ 57 h 160"/>
              <a:gd name="T120" fmla="*/ 100 w 162"/>
              <a:gd name="T121" fmla="*/ 6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2" h="160">
                <a:moveTo>
                  <a:pt x="142" y="15"/>
                </a:moveTo>
                <a:cubicBezTo>
                  <a:pt x="142" y="12"/>
                  <a:pt x="140" y="10"/>
                  <a:pt x="138" y="10"/>
                </a:cubicBezTo>
                <a:cubicBezTo>
                  <a:pt x="138" y="10"/>
                  <a:pt x="138" y="10"/>
                  <a:pt x="138" y="10"/>
                </a:cubicBezTo>
                <a:cubicBezTo>
                  <a:pt x="119" y="10"/>
                  <a:pt x="119" y="10"/>
                  <a:pt x="119" y="10"/>
                </a:cubicBezTo>
                <a:cubicBezTo>
                  <a:pt x="119" y="10"/>
                  <a:pt x="119" y="10"/>
                  <a:pt x="119" y="10"/>
                </a:cubicBezTo>
                <a:cubicBezTo>
                  <a:pt x="117" y="10"/>
                  <a:pt x="115" y="11"/>
                  <a:pt x="115" y="13"/>
                </a:cubicBezTo>
                <a:cubicBezTo>
                  <a:pt x="142" y="36"/>
                  <a:pt x="142" y="36"/>
                  <a:pt x="142" y="36"/>
                </a:cubicBezTo>
                <a:lnTo>
                  <a:pt x="142" y="15"/>
                </a:lnTo>
                <a:close/>
                <a:moveTo>
                  <a:pt x="63" y="160"/>
                </a:moveTo>
                <a:cubicBezTo>
                  <a:pt x="100" y="160"/>
                  <a:pt x="100" y="160"/>
                  <a:pt x="100" y="160"/>
                </a:cubicBezTo>
                <a:cubicBezTo>
                  <a:pt x="100" y="113"/>
                  <a:pt x="100" y="113"/>
                  <a:pt x="100" y="113"/>
                </a:cubicBezTo>
                <a:cubicBezTo>
                  <a:pt x="63" y="113"/>
                  <a:pt x="63" y="113"/>
                  <a:pt x="63" y="113"/>
                </a:cubicBezTo>
                <a:lnTo>
                  <a:pt x="63" y="160"/>
                </a:lnTo>
                <a:close/>
                <a:moveTo>
                  <a:pt x="86" y="123"/>
                </a:moveTo>
                <a:cubicBezTo>
                  <a:pt x="90" y="123"/>
                  <a:pt x="92" y="128"/>
                  <a:pt x="89" y="131"/>
                </a:cubicBezTo>
                <a:cubicBezTo>
                  <a:pt x="88" y="132"/>
                  <a:pt x="87" y="132"/>
                  <a:pt x="86" y="132"/>
                </a:cubicBezTo>
                <a:cubicBezTo>
                  <a:pt x="84" y="132"/>
                  <a:pt x="81" y="130"/>
                  <a:pt x="81" y="127"/>
                </a:cubicBezTo>
                <a:cubicBezTo>
                  <a:pt x="81" y="125"/>
                  <a:pt x="83" y="123"/>
                  <a:pt x="86" y="123"/>
                </a:cubicBezTo>
                <a:close/>
                <a:moveTo>
                  <a:pt x="90" y="66"/>
                </a:moveTo>
                <a:cubicBezTo>
                  <a:pt x="72" y="66"/>
                  <a:pt x="72" y="66"/>
                  <a:pt x="72" y="66"/>
                </a:cubicBezTo>
                <a:cubicBezTo>
                  <a:pt x="72" y="85"/>
                  <a:pt x="72" y="85"/>
                  <a:pt x="72" y="85"/>
                </a:cubicBezTo>
                <a:cubicBezTo>
                  <a:pt x="90" y="85"/>
                  <a:pt x="90" y="85"/>
                  <a:pt x="90" y="85"/>
                </a:cubicBezTo>
                <a:lnTo>
                  <a:pt x="90" y="66"/>
                </a:lnTo>
                <a:close/>
                <a:moveTo>
                  <a:pt x="157" y="63"/>
                </a:moveTo>
                <a:cubicBezTo>
                  <a:pt x="88" y="3"/>
                  <a:pt x="88" y="3"/>
                  <a:pt x="88" y="3"/>
                </a:cubicBezTo>
                <a:cubicBezTo>
                  <a:pt x="86" y="1"/>
                  <a:pt x="84" y="0"/>
                  <a:pt x="81" y="0"/>
                </a:cubicBezTo>
                <a:cubicBezTo>
                  <a:pt x="79" y="0"/>
                  <a:pt x="77" y="1"/>
                  <a:pt x="75" y="3"/>
                </a:cubicBezTo>
                <a:cubicBezTo>
                  <a:pt x="5" y="63"/>
                  <a:pt x="5" y="63"/>
                  <a:pt x="5" y="63"/>
                </a:cubicBezTo>
                <a:cubicBezTo>
                  <a:pt x="1" y="66"/>
                  <a:pt x="0" y="72"/>
                  <a:pt x="4" y="76"/>
                </a:cubicBezTo>
                <a:cubicBezTo>
                  <a:pt x="5" y="78"/>
                  <a:pt x="8" y="79"/>
                  <a:pt x="11" y="79"/>
                </a:cubicBezTo>
                <a:cubicBezTo>
                  <a:pt x="13" y="79"/>
                  <a:pt x="15" y="79"/>
                  <a:pt x="17" y="77"/>
                </a:cubicBezTo>
                <a:cubicBezTo>
                  <a:pt x="81" y="22"/>
                  <a:pt x="81" y="22"/>
                  <a:pt x="81" y="22"/>
                </a:cubicBezTo>
                <a:cubicBezTo>
                  <a:pt x="145" y="77"/>
                  <a:pt x="145" y="77"/>
                  <a:pt x="145" y="77"/>
                </a:cubicBezTo>
                <a:cubicBezTo>
                  <a:pt x="147" y="79"/>
                  <a:pt x="149" y="79"/>
                  <a:pt x="151" y="79"/>
                </a:cubicBezTo>
                <a:cubicBezTo>
                  <a:pt x="155" y="79"/>
                  <a:pt x="158" y="78"/>
                  <a:pt x="159" y="75"/>
                </a:cubicBezTo>
                <a:cubicBezTo>
                  <a:pt x="162" y="71"/>
                  <a:pt x="161" y="66"/>
                  <a:pt x="157" y="63"/>
                </a:cubicBezTo>
                <a:close/>
                <a:moveTo>
                  <a:pt x="20" y="87"/>
                </a:moveTo>
                <a:cubicBezTo>
                  <a:pt x="20" y="156"/>
                  <a:pt x="20" y="156"/>
                  <a:pt x="20" y="156"/>
                </a:cubicBezTo>
                <a:cubicBezTo>
                  <a:pt x="20" y="158"/>
                  <a:pt x="22" y="160"/>
                  <a:pt x="24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53" y="160"/>
                  <a:pt x="53" y="160"/>
                  <a:pt x="53" y="160"/>
                </a:cubicBezTo>
                <a:cubicBezTo>
                  <a:pt x="53" y="108"/>
                  <a:pt x="53" y="108"/>
                  <a:pt x="53" y="108"/>
                </a:cubicBezTo>
                <a:cubicBezTo>
                  <a:pt x="53" y="106"/>
                  <a:pt x="55" y="104"/>
                  <a:pt x="58" y="104"/>
                </a:cubicBezTo>
                <a:cubicBezTo>
                  <a:pt x="105" y="104"/>
                  <a:pt x="105" y="104"/>
                  <a:pt x="105" y="104"/>
                </a:cubicBezTo>
                <a:cubicBezTo>
                  <a:pt x="107" y="104"/>
                  <a:pt x="109" y="106"/>
                  <a:pt x="109" y="108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38" y="160"/>
                  <a:pt x="138" y="160"/>
                  <a:pt x="138" y="160"/>
                </a:cubicBezTo>
                <a:cubicBezTo>
                  <a:pt x="138" y="160"/>
                  <a:pt x="138" y="160"/>
                  <a:pt x="138" y="160"/>
                </a:cubicBezTo>
                <a:cubicBezTo>
                  <a:pt x="140" y="160"/>
                  <a:pt x="142" y="158"/>
                  <a:pt x="142" y="156"/>
                </a:cubicBezTo>
                <a:cubicBezTo>
                  <a:pt x="142" y="87"/>
                  <a:pt x="142" y="87"/>
                  <a:pt x="142" y="87"/>
                </a:cubicBezTo>
                <a:cubicBezTo>
                  <a:pt x="81" y="34"/>
                  <a:pt x="81" y="34"/>
                  <a:pt x="81" y="34"/>
                </a:cubicBezTo>
                <a:lnTo>
                  <a:pt x="20" y="87"/>
                </a:lnTo>
                <a:close/>
                <a:moveTo>
                  <a:pt x="100" y="61"/>
                </a:moveTo>
                <a:cubicBezTo>
                  <a:pt x="100" y="89"/>
                  <a:pt x="100" y="89"/>
                  <a:pt x="100" y="89"/>
                </a:cubicBezTo>
                <a:cubicBezTo>
                  <a:pt x="100" y="92"/>
                  <a:pt x="98" y="94"/>
                  <a:pt x="95" y="94"/>
                </a:cubicBezTo>
                <a:cubicBezTo>
                  <a:pt x="67" y="94"/>
                  <a:pt x="67" y="94"/>
                  <a:pt x="67" y="94"/>
                </a:cubicBezTo>
                <a:cubicBezTo>
                  <a:pt x="65" y="94"/>
                  <a:pt x="63" y="92"/>
                  <a:pt x="63" y="89"/>
                </a:cubicBezTo>
                <a:cubicBezTo>
                  <a:pt x="63" y="61"/>
                  <a:pt x="63" y="61"/>
                  <a:pt x="63" y="61"/>
                </a:cubicBezTo>
                <a:cubicBezTo>
                  <a:pt x="63" y="59"/>
                  <a:pt x="65" y="57"/>
                  <a:pt x="67" y="57"/>
                </a:cubicBezTo>
                <a:cubicBezTo>
                  <a:pt x="95" y="57"/>
                  <a:pt x="95" y="57"/>
                  <a:pt x="95" y="57"/>
                </a:cubicBezTo>
                <a:cubicBezTo>
                  <a:pt x="98" y="57"/>
                  <a:pt x="100" y="59"/>
                  <a:pt x="100" y="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EBA3ACB8-44E2-5DA8-83DA-258E69D405D6}"/>
              </a:ext>
            </a:extLst>
          </p:cNvPr>
          <p:cNvSpPr>
            <a:spLocks noEditPoints="1"/>
          </p:cNvSpPr>
          <p:nvPr/>
        </p:nvSpPr>
        <p:spPr bwMode="auto">
          <a:xfrm>
            <a:off x="750888" y="3024188"/>
            <a:ext cx="227013" cy="254000"/>
          </a:xfrm>
          <a:custGeom>
            <a:avLst/>
            <a:gdLst>
              <a:gd name="T0" fmla="*/ 138 w 143"/>
              <a:gd name="T1" fmla="*/ 0 h 160"/>
              <a:gd name="T2" fmla="*/ 137 w 143"/>
              <a:gd name="T3" fmla="*/ 0 h 160"/>
              <a:gd name="T4" fmla="*/ 41 w 143"/>
              <a:gd name="T5" fmla="*/ 23 h 160"/>
              <a:gd name="T6" fmla="*/ 37 w 143"/>
              <a:gd name="T7" fmla="*/ 27 h 160"/>
              <a:gd name="T8" fmla="*/ 37 w 143"/>
              <a:gd name="T9" fmla="*/ 51 h 160"/>
              <a:gd name="T10" fmla="*/ 143 w 143"/>
              <a:gd name="T11" fmla="*/ 27 h 160"/>
              <a:gd name="T12" fmla="*/ 143 w 143"/>
              <a:gd name="T13" fmla="*/ 5 h 160"/>
              <a:gd name="T14" fmla="*/ 138 w 143"/>
              <a:gd name="T15" fmla="*/ 0 h 160"/>
              <a:gd name="T16" fmla="*/ 133 w 143"/>
              <a:gd name="T17" fmla="*/ 98 h 160"/>
              <a:gd name="T18" fmla="*/ 121 w 143"/>
              <a:gd name="T19" fmla="*/ 94 h 160"/>
              <a:gd name="T20" fmla="*/ 100 w 143"/>
              <a:gd name="T21" fmla="*/ 107 h 160"/>
              <a:gd name="T22" fmla="*/ 105 w 143"/>
              <a:gd name="T23" fmla="*/ 131 h 160"/>
              <a:gd name="T24" fmla="*/ 121 w 143"/>
              <a:gd name="T25" fmla="*/ 138 h 160"/>
              <a:gd name="T26" fmla="*/ 129 w 143"/>
              <a:gd name="T27" fmla="*/ 136 h 160"/>
              <a:gd name="T28" fmla="*/ 143 w 143"/>
              <a:gd name="T29" fmla="*/ 116 h 160"/>
              <a:gd name="T30" fmla="*/ 143 w 143"/>
              <a:gd name="T31" fmla="*/ 37 h 160"/>
              <a:gd name="T32" fmla="*/ 133 w 143"/>
              <a:gd name="T33" fmla="*/ 39 h 160"/>
              <a:gd name="T34" fmla="*/ 133 w 143"/>
              <a:gd name="T35" fmla="*/ 98 h 160"/>
              <a:gd name="T36" fmla="*/ 38 w 143"/>
              <a:gd name="T37" fmla="*/ 120 h 160"/>
              <a:gd name="T38" fmla="*/ 25 w 143"/>
              <a:gd name="T39" fmla="*/ 116 h 160"/>
              <a:gd name="T40" fmla="*/ 10 w 143"/>
              <a:gd name="T41" fmla="*/ 122 h 160"/>
              <a:gd name="T42" fmla="*/ 5 w 143"/>
              <a:gd name="T43" fmla="*/ 148 h 160"/>
              <a:gd name="T44" fmla="*/ 25 w 143"/>
              <a:gd name="T45" fmla="*/ 160 h 160"/>
              <a:gd name="T46" fmla="*/ 30 w 143"/>
              <a:gd name="T47" fmla="*/ 160 h 160"/>
              <a:gd name="T48" fmla="*/ 47 w 143"/>
              <a:gd name="T49" fmla="*/ 138 h 160"/>
              <a:gd name="T50" fmla="*/ 47 w 143"/>
              <a:gd name="T51" fmla="*/ 59 h 160"/>
              <a:gd name="T52" fmla="*/ 38 w 143"/>
              <a:gd name="T53" fmla="*/ 61 h 160"/>
              <a:gd name="T54" fmla="*/ 38 w 143"/>
              <a:gd name="T55" fmla="*/ 1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43" h="160">
                <a:moveTo>
                  <a:pt x="138" y="0"/>
                </a:moveTo>
                <a:cubicBezTo>
                  <a:pt x="138" y="0"/>
                  <a:pt x="137" y="0"/>
                  <a:pt x="137" y="0"/>
                </a:cubicBezTo>
                <a:cubicBezTo>
                  <a:pt x="41" y="23"/>
                  <a:pt x="41" y="23"/>
                  <a:pt x="41" y="23"/>
                </a:cubicBezTo>
                <a:cubicBezTo>
                  <a:pt x="39" y="23"/>
                  <a:pt x="37" y="25"/>
                  <a:pt x="37" y="27"/>
                </a:cubicBezTo>
                <a:cubicBezTo>
                  <a:pt x="37" y="51"/>
                  <a:pt x="37" y="51"/>
                  <a:pt x="37" y="51"/>
                </a:cubicBezTo>
                <a:cubicBezTo>
                  <a:pt x="143" y="27"/>
                  <a:pt x="143" y="27"/>
                  <a:pt x="143" y="27"/>
                </a:cubicBezTo>
                <a:cubicBezTo>
                  <a:pt x="143" y="5"/>
                  <a:pt x="143" y="5"/>
                  <a:pt x="143" y="5"/>
                </a:cubicBezTo>
                <a:cubicBezTo>
                  <a:pt x="143" y="2"/>
                  <a:pt x="141" y="0"/>
                  <a:pt x="138" y="0"/>
                </a:cubicBezTo>
                <a:close/>
                <a:moveTo>
                  <a:pt x="133" y="98"/>
                </a:moveTo>
                <a:cubicBezTo>
                  <a:pt x="130" y="95"/>
                  <a:pt x="125" y="94"/>
                  <a:pt x="121" y="94"/>
                </a:cubicBezTo>
                <a:cubicBezTo>
                  <a:pt x="112" y="94"/>
                  <a:pt x="104" y="99"/>
                  <a:pt x="100" y="107"/>
                </a:cubicBezTo>
                <a:cubicBezTo>
                  <a:pt x="97" y="116"/>
                  <a:pt x="99" y="125"/>
                  <a:pt x="105" y="131"/>
                </a:cubicBezTo>
                <a:cubicBezTo>
                  <a:pt x="109" y="136"/>
                  <a:pt x="115" y="138"/>
                  <a:pt x="121" y="138"/>
                </a:cubicBezTo>
                <a:cubicBezTo>
                  <a:pt x="124" y="138"/>
                  <a:pt x="126" y="137"/>
                  <a:pt x="129" y="136"/>
                </a:cubicBezTo>
                <a:cubicBezTo>
                  <a:pt x="137" y="133"/>
                  <a:pt x="143" y="125"/>
                  <a:pt x="143" y="116"/>
                </a:cubicBezTo>
                <a:cubicBezTo>
                  <a:pt x="143" y="37"/>
                  <a:pt x="143" y="37"/>
                  <a:pt x="143" y="37"/>
                </a:cubicBezTo>
                <a:cubicBezTo>
                  <a:pt x="133" y="39"/>
                  <a:pt x="133" y="39"/>
                  <a:pt x="133" y="39"/>
                </a:cubicBezTo>
                <a:lnTo>
                  <a:pt x="133" y="98"/>
                </a:lnTo>
                <a:close/>
                <a:moveTo>
                  <a:pt x="38" y="120"/>
                </a:moveTo>
                <a:cubicBezTo>
                  <a:pt x="34" y="117"/>
                  <a:pt x="29" y="116"/>
                  <a:pt x="25" y="116"/>
                </a:cubicBezTo>
                <a:cubicBezTo>
                  <a:pt x="20" y="116"/>
                  <a:pt x="14" y="118"/>
                  <a:pt x="10" y="122"/>
                </a:cubicBezTo>
                <a:cubicBezTo>
                  <a:pt x="2" y="128"/>
                  <a:pt x="0" y="139"/>
                  <a:pt x="5" y="148"/>
                </a:cubicBezTo>
                <a:cubicBezTo>
                  <a:pt x="9" y="156"/>
                  <a:pt x="17" y="160"/>
                  <a:pt x="25" y="160"/>
                </a:cubicBezTo>
                <a:cubicBezTo>
                  <a:pt x="27" y="160"/>
                  <a:pt x="28" y="160"/>
                  <a:pt x="30" y="160"/>
                </a:cubicBezTo>
                <a:cubicBezTo>
                  <a:pt x="40" y="157"/>
                  <a:pt x="47" y="148"/>
                  <a:pt x="47" y="138"/>
                </a:cubicBezTo>
                <a:cubicBezTo>
                  <a:pt x="47" y="59"/>
                  <a:pt x="47" y="59"/>
                  <a:pt x="47" y="59"/>
                </a:cubicBezTo>
                <a:cubicBezTo>
                  <a:pt x="38" y="61"/>
                  <a:pt x="38" y="61"/>
                  <a:pt x="38" y="61"/>
                </a:cubicBezTo>
                <a:lnTo>
                  <a:pt x="38" y="1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449B8EE5-AD94-A504-E5B4-BC77D929FA60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3040063"/>
            <a:ext cx="254000" cy="223838"/>
          </a:xfrm>
          <a:custGeom>
            <a:avLst/>
            <a:gdLst>
              <a:gd name="T0" fmla="*/ 0 w 160"/>
              <a:gd name="T1" fmla="*/ 136 h 141"/>
              <a:gd name="T2" fmla="*/ 7 w 160"/>
              <a:gd name="T3" fmla="*/ 141 h 141"/>
              <a:gd name="T4" fmla="*/ 47 w 160"/>
              <a:gd name="T5" fmla="*/ 1 h 141"/>
              <a:gd name="T6" fmla="*/ 0 w 160"/>
              <a:gd name="T7" fmla="*/ 23 h 141"/>
              <a:gd name="T8" fmla="*/ 33 w 160"/>
              <a:gd name="T9" fmla="*/ 56 h 141"/>
              <a:gd name="T10" fmla="*/ 39 w 160"/>
              <a:gd name="T11" fmla="*/ 63 h 141"/>
              <a:gd name="T12" fmla="*/ 31 w 160"/>
              <a:gd name="T13" fmla="*/ 72 h 141"/>
              <a:gd name="T14" fmla="*/ 19 w 160"/>
              <a:gd name="T15" fmla="*/ 88 h 141"/>
              <a:gd name="T16" fmla="*/ 25 w 160"/>
              <a:gd name="T17" fmla="*/ 80 h 141"/>
              <a:gd name="T18" fmla="*/ 28 w 160"/>
              <a:gd name="T19" fmla="*/ 91 h 141"/>
              <a:gd name="T20" fmla="*/ 19 w 160"/>
              <a:gd name="T21" fmla="*/ 88 h 141"/>
              <a:gd name="T22" fmla="*/ 62 w 160"/>
              <a:gd name="T23" fmla="*/ 47 h 141"/>
              <a:gd name="T24" fmla="*/ 60 w 160"/>
              <a:gd name="T25" fmla="*/ 56 h 141"/>
              <a:gd name="T26" fmla="*/ 57 w 160"/>
              <a:gd name="T27" fmla="*/ 124 h 141"/>
              <a:gd name="T28" fmla="*/ 104 w 160"/>
              <a:gd name="T29" fmla="*/ 88 h 141"/>
              <a:gd name="T30" fmla="*/ 93 w 160"/>
              <a:gd name="T31" fmla="*/ 85 h 141"/>
              <a:gd name="T32" fmla="*/ 97 w 160"/>
              <a:gd name="T33" fmla="*/ 76 h 141"/>
              <a:gd name="T34" fmla="*/ 104 w 160"/>
              <a:gd name="T35" fmla="*/ 17 h 141"/>
              <a:gd name="T36" fmla="*/ 57 w 160"/>
              <a:gd name="T37" fmla="*/ 47 h 141"/>
              <a:gd name="T38" fmla="*/ 81 w 160"/>
              <a:gd name="T39" fmla="*/ 58 h 141"/>
              <a:gd name="T40" fmla="*/ 82 w 160"/>
              <a:gd name="T41" fmla="*/ 73 h 141"/>
              <a:gd name="T42" fmla="*/ 74 w 160"/>
              <a:gd name="T43" fmla="*/ 64 h 141"/>
              <a:gd name="T44" fmla="*/ 156 w 160"/>
              <a:gd name="T45" fmla="*/ 0 h 141"/>
              <a:gd name="T46" fmla="*/ 114 w 160"/>
              <a:gd name="T47" fmla="*/ 16 h 141"/>
              <a:gd name="T48" fmla="*/ 158 w 160"/>
              <a:gd name="T49" fmla="*/ 122 h 141"/>
              <a:gd name="T50" fmla="*/ 160 w 160"/>
              <a:gd name="T51" fmla="*/ 4 h 141"/>
              <a:gd name="T52" fmla="*/ 132 w 160"/>
              <a:gd name="T53" fmla="*/ 76 h 141"/>
              <a:gd name="T54" fmla="*/ 121 w 160"/>
              <a:gd name="T55" fmla="*/ 84 h 141"/>
              <a:gd name="T56" fmla="*/ 124 w 160"/>
              <a:gd name="T57" fmla="*/ 70 h 141"/>
              <a:gd name="T58" fmla="*/ 132 w 160"/>
              <a:gd name="T59" fmla="*/ 76 h 141"/>
              <a:gd name="T60" fmla="*/ 140 w 160"/>
              <a:gd name="T61" fmla="*/ 58 h 141"/>
              <a:gd name="T62" fmla="*/ 131 w 160"/>
              <a:gd name="T63" fmla="*/ 54 h 141"/>
              <a:gd name="T64" fmla="*/ 137 w 160"/>
              <a:gd name="T65" fmla="*/ 47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41">
                <a:moveTo>
                  <a:pt x="0" y="23"/>
                </a:moveTo>
                <a:cubicBezTo>
                  <a:pt x="0" y="136"/>
                  <a:pt x="0" y="136"/>
                  <a:pt x="0" y="136"/>
                </a:cubicBezTo>
                <a:cubicBezTo>
                  <a:pt x="0" y="139"/>
                  <a:pt x="3" y="141"/>
                  <a:pt x="5" y="141"/>
                </a:cubicBezTo>
                <a:cubicBezTo>
                  <a:pt x="6" y="141"/>
                  <a:pt x="6" y="141"/>
                  <a:pt x="7" y="141"/>
                </a:cubicBezTo>
                <a:cubicBezTo>
                  <a:pt x="47" y="124"/>
                  <a:pt x="47" y="124"/>
                  <a:pt x="47" y="124"/>
                </a:cubicBezTo>
                <a:cubicBezTo>
                  <a:pt x="47" y="1"/>
                  <a:pt x="47" y="1"/>
                  <a:pt x="47" y="1"/>
                </a:cubicBezTo>
                <a:cubicBezTo>
                  <a:pt x="3" y="19"/>
                  <a:pt x="3" y="19"/>
                  <a:pt x="3" y="19"/>
                </a:cubicBezTo>
                <a:cubicBezTo>
                  <a:pt x="2" y="19"/>
                  <a:pt x="0" y="21"/>
                  <a:pt x="0" y="23"/>
                </a:cubicBezTo>
                <a:close/>
                <a:moveTo>
                  <a:pt x="27" y="65"/>
                </a:moveTo>
                <a:cubicBezTo>
                  <a:pt x="28" y="62"/>
                  <a:pt x="30" y="59"/>
                  <a:pt x="33" y="56"/>
                </a:cubicBezTo>
                <a:cubicBezTo>
                  <a:pt x="34" y="55"/>
                  <a:pt x="35" y="55"/>
                  <a:pt x="36" y="55"/>
                </a:cubicBezTo>
                <a:cubicBezTo>
                  <a:pt x="40" y="55"/>
                  <a:pt x="43" y="60"/>
                  <a:pt x="39" y="63"/>
                </a:cubicBezTo>
                <a:cubicBezTo>
                  <a:pt x="38" y="65"/>
                  <a:pt x="36" y="67"/>
                  <a:pt x="35" y="69"/>
                </a:cubicBezTo>
                <a:cubicBezTo>
                  <a:pt x="34" y="71"/>
                  <a:pt x="33" y="72"/>
                  <a:pt x="31" y="72"/>
                </a:cubicBezTo>
                <a:cubicBezTo>
                  <a:pt x="28" y="72"/>
                  <a:pt x="25" y="69"/>
                  <a:pt x="27" y="65"/>
                </a:cubicBezTo>
                <a:close/>
                <a:moveTo>
                  <a:pt x="19" y="88"/>
                </a:moveTo>
                <a:cubicBezTo>
                  <a:pt x="21" y="83"/>
                  <a:pt x="21" y="83"/>
                  <a:pt x="21" y="83"/>
                </a:cubicBezTo>
                <a:cubicBezTo>
                  <a:pt x="22" y="81"/>
                  <a:pt x="23" y="80"/>
                  <a:pt x="25" y="80"/>
                </a:cubicBezTo>
                <a:cubicBezTo>
                  <a:pt x="28" y="80"/>
                  <a:pt x="31" y="82"/>
                  <a:pt x="30" y="86"/>
                </a:cubicBezTo>
                <a:cubicBezTo>
                  <a:pt x="28" y="91"/>
                  <a:pt x="28" y="91"/>
                  <a:pt x="28" y="91"/>
                </a:cubicBezTo>
                <a:cubicBezTo>
                  <a:pt x="27" y="93"/>
                  <a:pt x="26" y="94"/>
                  <a:pt x="24" y="94"/>
                </a:cubicBezTo>
                <a:cubicBezTo>
                  <a:pt x="21" y="94"/>
                  <a:pt x="18" y="91"/>
                  <a:pt x="19" y="88"/>
                </a:cubicBezTo>
                <a:close/>
                <a:moveTo>
                  <a:pt x="57" y="47"/>
                </a:moveTo>
                <a:cubicBezTo>
                  <a:pt x="59" y="47"/>
                  <a:pt x="60" y="47"/>
                  <a:pt x="62" y="47"/>
                </a:cubicBezTo>
                <a:cubicBezTo>
                  <a:pt x="68" y="48"/>
                  <a:pt x="67" y="57"/>
                  <a:pt x="61" y="57"/>
                </a:cubicBezTo>
                <a:cubicBezTo>
                  <a:pt x="61" y="57"/>
                  <a:pt x="61" y="56"/>
                  <a:pt x="60" y="56"/>
                </a:cubicBezTo>
                <a:cubicBezTo>
                  <a:pt x="59" y="56"/>
                  <a:pt x="58" y="56"/>
                  <a:pt x="57" y="56"/>
                </a:cubicBezTo>
                <a:cubicBezTo>
                  <a:pt x="57" y="124"/>
                  <a:pt x="57" y="124"/>
                  <a:pt x="57" y="124"/>
                </a:cubicBezTo>
                <a:cubicBezTo>
                  <a:pt x="104" y="140"/>
                  <a:pt x="104" y="140"/>
                  <a:pt x="104" y="140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101" y="88"/>
                  <a:pt x="97" y="87"/>
                  <a:pt x="93" y="85"/>
                </a:cubicBezTo>
                <a:cubicBezTo>
                  <a:pt x="88" y="83"/>
                  <a:pt x="90" y="76"/>
                  <a:pt x="95" y="76"/>
                </a:cubicBezTo>
                <a:cubicBezTo>
                  <a:pt x="95" y="76"/>
                  <a:pt x="96" y="76"/>
                  <a:pt x="97" y="76"/>
                </a:cubicBezTo>
                <a:cubicBezTo>
                  <a:pt x="99" y="78"/>
                  <a:pt x="102" y="78"/>
                  <a:pt x="104" y="78"/>
                </a:cubicBezTo>
                <a:cubicBezTo>
                  <a:pt x="104" y="17"/>
                  <a:pt x="104" y="17"/>
                  <a:pt x="104" y="17"/>
                </a:cubicBezTo>
                <a:cubicBezTo>
                  <a:pt x="57" y="1"/>
                  <a:pt x="57" y="1"/>
                  <a:pt x="57" y="1"/>
                </a:cubicBezTo>
                <a:lnTo>
                  <a:pt x="57" y="47"/>
                </a:lnTo>
                <a:close/>
                <a:moveTo>
                  <a:pt x="77" y="56"/>
                </a:moveTo>
                <a:cubicBezTo>
                  <a:pt x="79" y="56"/>
                  <a:pt x="80" y="56"/>
                  <a:pt x="81" y="58"/>
                </a:cubicBezTo>
                <a:cubicBezTo>
                  <a:pt x="83" y="60"/>
                  <a:pt x="84" y="63"/>
                  <a:pt x="86" y="65"/>
                </a:cubicBezTo>
                <a:cubicBezTo>
                  <a:pt x="88" y="70"/>
                  <a:pt x="85" y="73"/>
                  <a:pt x="82" y="73"/>
                </a:cubicBezTo>
                <a:cubicBezTo>
                  <a:pt x="81" y="73"/>
                  <a:pt x="79" y="72"/>
                  <a:pt x="77" y="69"/>
                </a:cubicBezTo>
                <a:cubicBezTo>
                  <a:pt x="76" y="67"/>
                  <a:pt x="75" y="65"/>
                  <a:pt x="74" y="64"/>
                </a:cubicBezTo>
                <a:cubicBezTo>
                  <a:pt x="71" y="60"/>
                  <a:pt x="74" y="56"/>
                  <a:pt x="77" y="56"/>
                </a:cubicBezTo>
                <a:close/>
                <a:moveTo>
                  <a:pt x="156" y="0"/>
                </a:moveTo>
                <a:cubicBezTo>
                  <a:pt x="155" y="0"/>
                  <a:pt x="155" y="0"/>
                  <a:pt x="154" y="0"/>
                </a:cubicBezTo>
                <a:cubicBezTo>
                  <a:pt x="114" y="16"/>
                  <a:pt x="114" y="16"/>
                  <a:pt x="114" y="16"/>
                </a:cubicBezTo>
                <a:cubicBezTo>
                  <a:pt x="114" y="140"/>
                  <a:pt x="114" y="140"/>
                  <a:pt x="114" y="140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159" y="121"/>
                  <a:pt x="160" y="119"/>
                  <a:pt x="160" y="118"/>
                </a:cubicBezTo>
                <a:cubicBezTo>
                  <a:pt x="160" y="4"/>
                  <a:pt x="160" y="4"/>
                  <a:pt x="160" y="4"/>
                </a:cubicBezTo>
                <a:cubicBezTo>
                  <a:pt x="160" y="2"/>
                  <a:pt x="158" y="0"/>
                  <a:pt x="156" y="0"/>
                </a:cubicBezTo>
                <a:close/>
                <a:moveTo>
                  <a:pt x="132" y="76"/>
                </a:moveTo>
                <a:cubicBezTo>
                  <a:pt x="130" y="78"/>
                  <a:pt x="127" y="81"/>
                  <a:pt x="124" y="83"/>
                </a:cubicBezTo>
                <a:cubicBezTo>
                  <a:pt x="123" y="83"/>
                  <a:pt x="122" y="84"/>
                  <a:pt x="121" y="84"/>
                </a:cubicBezTo>
                <a:cubicBezTo>
                  <a:pt x="117" y="84"/>
                  <a:pt x="115" y="78"/>
                  <a:pt x="119" y="75"/>
                </a:cubicBezTo>
                <a:cubicBezTo>
                  <a:pt x="121" y="74"/>
                  <a:pt x="123" y="72"/>
                  <a:pt x="124" y="70"/>
                </a:cubicBezTo>
                <a:cubicBezTo>
                  <a:pt x="125" y="69"/>
                  <a:pt x="127" y="68"/>
                  <a:pt x="128" y="68"/>
                </a:cubicBezTo>
                <a:cubicBezTo>
                  <a:pt x="131" y="68"/>
                  <a:pt x="134" y="72"/>
                  <a:pt x="132" y="76"/>
                </a:cubicBezTo>
                <a:close/>
                <a:moveTo>
                  <a:pt x="141" y="53"/>
                </a:moveTo>
                <a:cubicBezTo>
                  <a:pt x="140" y="58"/>
                  <a:pt x="140" y="58"/>
                  <a:pt x="140" y="58"/>
                </a:cubicBezTo>
                <a:cubicBezTo>
                  <a:pt x="139" y="60"/>
                  <a:pt x="137" y="61"/>
                  <a:pt x="136" y="61"/>
                </a:cubicBezTo>
                <a:cubicBezTo>
                  <a:pt x="133" y="61"/>
                  <a:pt x="130" y="58"/>
                  <a:pt x="131" y="54"/>
                </a:cubicBezTo>
                <a:cubicBezTo>
                  <a:pt x="133" y="50"/>
                  <a:pt x="133" y="50"/>
                  <a:pt x="133" y="50"/>
                </a:cubicBezTo>
                <a:cubicBezTo>
                  <a:pt x="134" y="48"/>
                  <a:pt x="135" y="47"/>
                  <a:pt x="137" y="47"/>
                </a:cubicBezTo>
                <a:cubicBezTo>
                  <a:pt x="140" y="47"/>
                  <a:pt x="143" y="50"/>
                  <a:pt x="141" y="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C42012E5-FC44-DB57-4993-8B4073606901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3057525"/>
            <a:ext cx="254000" cy="188913"/>
          </a:xfrm>
          <a:custGeom>
            <a:avLst/>
            <a:gdLst>
              <a:gd name="T0" fmla="*/ 80 w 160"/>
              <a:gd name="T1" fmla="*/ 53 h 119"/>
              <a:gd name="T2" fmla="*/ 74 w 160"/>
              <a:gd name="T3" fmla="*/ 59 h 119"/>
              <a:gd name="T4" fmla="*/ 80 w 160"/>
              <a:gd name="T5" fmla="*/ 66 h 119"/>
              <a:gd name="T6" fmla="*/ 87 w 160"/>
              <a:gd name="T7" fmla="*/ 59 h 119"/>
              <a:gd name="T8" fmla="*/ 80 w 160"/>
              <a:gd name="T9" fmla="*/ 53 h 119"/>
              <a:gd name="T10" fmla="*/ 144 w 160"/>
              <a:gd name="T11" fmla="*/ 53 h 119"/>
              <a:gd name="T12" fmla="*/ 137 w 160"/>
              <a:gd name="T13" fmla="*/ 59 h 119"/>
              <a:gd name="T14" fmla="*/ 144 w 160"/>
              <a:gd name="T15" fmla="*/ 66 h 119"/>
              <a:gd name="T16" fmla="*/ 151 w 160"/>
              <a:gd name="T17" fmla="*/ 59 h 119"/>
              <a:gd name="T18" fmla="*/ 144 w 160"/>
              <a:gd name="T19" fmla="*/ 53 h 119"/>
              <a:gd name="T20" fmla="*/ 0 w 160"/>
              <a:gd name="T21" fmla="*/ 114 h 119"/>
              <a:gd name="T22" fmla="*/ 5 w 160"/>
              <a:gd name="T23" fmla="*/ 119 h 119"/>
              <a:gd name="T24" fmla="*/ 156 w 160"/>
              <a:gd name="T25" fmla="*/ 119 h 119"/>
              <a:gd name="T26" fmla="*/ 160 w 160"/>
              <a:gd name="T27" fmla="*/ 114 h 119"/>
              <a:gd name="T28" fmla="*/ 160 w 160"/>
              <a:gd name="T29" fmla="*/ 99 h 119"/>
              <a:gd name="T30" fmla="*/ 0 w 160"/>
              <a:gd name="T31" fmla="*/ 99 h 119"/>
              <a:gd name="T32" fmla="*/ 0 w 160"/>
              <a:gd name="T33" fmla="*/ 114 h 119"/>
              <a:gd name="T34" fmla="*/ 16 w 160"/>
              <a:gd name="T35" fmla="*/ 66 h 119"/>
              <a:gd name="T36" fmla="*/ 22 w 160"/>
              <a:gd name="T37" fmla="*/ 59 h 119"/>
              <a:gd name="T38" fmla="*/ 16 w 160"/>
              <a:gd name="T39" fmla="*/ 53 h 119"/>
              <a:gd name="T40" fmla="*/ 9 w 160"/>
              <a:gd name="T41" fmla="*/ 59 h 119"/>
              <a:gd name="T42" fmla="*/ 16 w 160"/>
              <a:gd name="T43" fmla="*/ 66 h 119"/>
              <a:gd name="T44" fmla="*/ 157 w 160"/>
              <a:gd name="T45" fmla="*/ 0 h 119"/>
              <a:gd name="T46" fmla="*/ 156 w 160"/>
              <a:gd name="T47" fmla="*/ 0 h 119"/>
              <a:gd name="T48" fmla="*/ 152 w 160"/>
              <a:gd name="T49" fmla="*/ 1 h 119"/>
              <a:gd name="T50" fmla="*/ 123 w 160"/>
              <a:gd name="T51" fmla="*/ 30 h 119"/>
              <a:gd name="T52" fmla="*/ 83 w 160"/>
              <a:gd name="T53" fmla="*/ 1 h 119"/>
              <a:gd name="T54" fmla="*/ 80 w 160"/>
              <a:gd name="T55" fmla="*/ 0 h 119"/>
              <a:gd name="T56" fmla="*/ 77 w 160"/>
              <a:gd name="T57" fmla="*/ 1 h 119"/>
              <a:gd name="T58" fmla="*/ 39 w 160"/>
              <a:gd name="T59" fmla="*/ 30 h 119"/>
              <a:gd name="T60" fmla="*/ 8 w 160"/>
              <a:gd name="T61" fmla="*/ 1 h 119"/>
              <a:gd name="T62" fmla="*/ 5 w 160"/>
              <a:gd name="T63" fmla="*/ 0 h 119"/>
              <a:gd name="T64" fmla="*/ 0 w 160"/>
              <a:gd name="T65" fmla="*/ 5 h 119"/>
              <a:gd name="T66" fmla="*/ 0 w 160"/>
              <a:gd name="T67" fmla="*/ 59 h 119"/>
              <a:gd name="T68" fmla="*/ 10 w 160"/>
              <a:gd name="T69" fmla="*/ 45 h 119"/>
              <a:gd name="T70" fmla="*/ 16 w 160"/>
              <a:gd name="T71" fmla="*/ 44 h 119"/>
              <a:gd name="T72" fmla="*/ 28 w 160"/>
              <a:gd name="T73" fmla="*/ 48 h 119"/>
              <a:gd name="T74" fmla="*/ 31 w 160"/>
              <a:gd name="T75" fmla="*/ 66 h 119"/>
              <a:gd name="T76" fmla="*/ 16 w 160"/>
              <a:gd name="T77" fmla="*/ 75 h 119"/>
              <a:gd name="T78" fmla="*/ 0 w 160"/>
              <a:gd name="T79" fmla="*/ 59 h 119"/>
              <a:gd name="T80" fmla="*/ 0 w 160"/>
              <a:gd name="T81" fmla="*/ 90 h 119"/>
              <a:gd name="T82" fmla="*/ 160 w 160"/>
              <a:gd name="T83" fmla="*/ 90 h 119"/>
              <a:gd name="T84" fmla="*/ 160 w 160"/>
              <a:gd name="T85" fmla="*/ 59 h 119"/>
              <a:gd name="T86" fmla="*/ 150 w 160"/>
              <a:gd name="T87" fmla="*/ 74 h 119"/>
              <a:gd name="T88" fmla="*/ 144 w 160"/>
              <a:gd name="T89" fmla="*/ 75 h 119"/>
              <a:gd name="T90" fmla="*/ 133 w 160"/>
              <a:gd name="T91" fmla="*/ 71 h 119"/>
              <a:gd name="T92" fmla="*/ 130 w 160"/>
              <a:gd name="T93" fmla="*/ 53 h 119"/>
              <a:gd name="T94" fmla="*/ 144 w 160"/>
              <a:gd name="T95" fmla="*/ 44 h 119"/>
              <a:gd name="T96" fmla="*/ 160 w 160"/>
              <a:gd name="T97" fmla="*/ 59 h 119"/>
              <a:gd name="T98" fmla="*/ 160 w 160"/>
              <a:gd name="T99" fmla="*/ 5 h 119"/>
              <a:gd name="T100" fmla="*/ 157 w 160"/>
              <a:gd name="T101" fmla="*/ 0 h 119"/>
              <a:gd name="T102" fmla="*/ 80 w 160"/>
              <a:gd name="T103" fmla="*/ 75 h 119"/>
              <a:gd name="T104" fmla="*/ 66 w 160"/>
              <a:gd name="T105" fmla="*/ 66 h 119"/>
              <a:gd name="T106" fmla="*/ 69 w 160"/>
              <a:gd name="T107" fmla="*/ 48 h 119"/>
              <a:gd name="T108" fmla="*/ 80 w 160"/>
              <a:gd name="T109" fmla="*/ 44 h 119"/>
              <a:gd name="T110" fmla="*/ 86 w 160"/>
              <a:gd name="T111" fmla="*/ 45 h 119"/>
              <a:gd name="T112" fmla="*/ 96 w 160"/>
              <a:gd name="T113" fmla="*/ 59 h 119"/>
              <a:gd name="T114" fmla="*/ 80 w 160"/>
              <a:gd name="T115" fmla="*/ 75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19">
                <a:moveTo>
                  <a:pt x="80" y="53"/>
                </a:moveTo>
                <a:cubicBezTo>
                  <a:pt x="77" y="53"/>
                  <a:pt x="74" y="56"/>
                  <a:pt x="74" y="59"/>
                </a:cubicBezTo>
                <a:cubicBezTo>
                  <a:pt x="74" y="63"/>
                  <a:pt x="77" y="66"/>
                  <a:pt x="80" y="66"/>
                </a:cubicBezTo>
                <a:cubicBezTo>
                  <a:pt x="84" y="66"/>
                  <a:pt x="87" y="63"/>
                  <a:pt x="87" y="59"/>
                </a:cubicBezTo>
                <a:cubicBezTo>
                  <a:pt x="87" y="56"/>
                  <a:pt x="84" y="53"/>
                  <a:pt x="80" y="53"/>
                </a:cubicBezTo>
                <a:close/>
                <a:moveTo>
                  <a:pt x="144" y="53"/>
                </a:moveTo>
                <a:cubicBezTo>
                  <a:pt x="140" y="53"/>
                  <a:pt x="137" y="56"/>
                  <a:pt x="137" y="59"/>
                </a:cubicBezTo>
                <a:cubicBezTo>
                  <a:pt x="137" y="63"/>
                  <a:pt x="140" y="66"/>
                  <a:pt x="144" y="66"/>
                </a:cubicBezTo>
                <a:cubicBezTo>
                  <a:pt x="148" y="66"/>
                  <a:pt x="151" y="63"/>
                  <a:pt x="151" y="59"/>
                </a:cubicBezTo>
                <a:cubicBezTo>
                  <a:pt x="151" y="56"/>
                  <a:pt x="148" y="53"/>
                  <a:pt x="144" y="53"/>
                </a:cubicBezTo>
                <a:close/>
                <a:moveTo>
                  <a:pt x="0" y="114"/>
                </a:moveTo>
                <a:cubicBezTo>
                  <a:pt x="0" y="116"/>
                  <a:pt x="2" y="119"/>
                  <a:pt x="5" y="119"/>
                </a:cubicBezTo>
                <a:cubicBezTo>
                  <a:pt x="156" y="119"/>
                  <a:pt x="156" y="119"/>
                  <a:pt x="156" y="119"/>
                </a:cubicBezTo>
                <a:cubicBezTo>
                  <a:pt x="158" y="119"/>
                  <a:pt x="160" y="116"/>
                  <a:pt x="160" y="114"/>
                </a:cubicBezTo>
                <a:cubicBezTo>
                  <a:pt x="160" y="99"/>
                  <a:pt x="160" y="99"/>
                  <a:pt x="160" y="99"/>
                </a:cubicBezTo>
                <a:cubicBezTo>
                  <a:pt x="0" y="99"/>
                  <a:pt x="0" y="99"/>
                  <a:pt x="0" y="99"/>
                </a:cubicBezTo>
                <a:lnTo>
                  <a:pt x="0" y="114"/>
                </a:lnTo>
                <a:close/>
                <a:moveTo>
                  <a:pt x="16" y="66"/>
                </a:moveTo>
                <a:cubicBezTo>
                  <a:pt x="20" y="66"/>
                  <a:pt x="22" y="63"/>
                  <a:pt x="22" y="59"/>
                </a:cubicBezTo>
                <a:cubicBezTo>
                  <a:pt x="22" y="56"/>
                  <a:pt x="20" y="53"/>
                  <a:pt x="16" y="53"/>
                </a:cubicBezTo>
                <a:cubicBezTo>
                  <a:pt x="12" y="53"/>
                  <a:pt x="9" y="56"/>
                  <a:pt x="9" y="59"/>
                </a:cubicBezTo>
                <a:cubicBezTo>
                  <a:pt x="9" y="63"/>
                  <a:pt x="12" y="66"/>
                  <a:pt x="16" y="66"/>
                </a:cubicBezTo>
                <a:close/>
                <a:moveTo>
                  <a:pt x="157" y="0"/>
                </a:moveTo>
                <a:cubicBezTo>
                  <a:pt x="157" y="0"/>
                  <a:pt x="156" y="0"/>
                  <a:pt x="156" y="0"/>
                </a:cubicBezTo>
                <a:cubicBezTo>
                  <a:pt x="154" y="0"/>
                  <a:pt x="153" y="1"/>
                  <a:pt x="152" y="1"/>
                </a:cubicBezTo>
                <a:cubicBezTo>
                  <a:pt x="123" y="30"/>
                  <a:pt x="123" y="30"/>
                  <a:pt x="123" y="30"/>
                </a:cubicBezTo>
                <a:cubicBezTo>
                  <a:pt x="83" y="1"/>
                  <a:pt x="83" y="1"/>
                  <a:pt x="83" y="1"/>
                </a:cubicBezTo>
                <a:cubicBezTo>
                  <a:pt x="82" y="0"/>
                  <a:pt x="81" y="0"/>
                  <a:pt x="80" y="0"/>
                </a:cubicBezTo>
                <a:cubicBezTo>
                  <a:pt x="79" y="0"/>
                  <a:pt x="78" y="0"/>
                  <a:pt x="77" y="1"/>
                </a:cubicBezTo>
                <a:cubicBezTo>
                  <a:pt x="39" y="30"/>
                  <a:pt x="39" y="30"/>
                  <a:pt x="39" y="30"/>
                </a:cubicBezTo>
                <a:cubicBezTo>
                  <a:pt x="8" y="1"/>
                  <a:pt x="8" y="1"/>
                  <a:pt x="8" y="1"/>
                </a:cubicBezTo>
                <a:cubicBezTo>
                  <a:pt x="7" y="1"/>
                  <a:pt x="6" y="0"/>
                  <a:pt x="5" y="0"/>
                </a:cubicBezTo>
                <a:cubicBezTo>
                  <a:pt x="3" y="0"/>
                  <a:pt x="0" y="2"/>
                  <a:pt x="0" y="5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53"/>
                  <a:pt x="4" y="47"/>
                  <a:pt x="10" y="45"/>
                </a:cubicBezTo>
                <a:cubicBezTo>
                  <a:pt x="12" y="44"/>
                  <a:pt x="14" y="44"/>
                  <a:pt x="16" y="44"/>
                </a:cubicBezTo>
                <a:cubicBezTo>
                  <a:pt x="20" y="44"/>
                  <a:pt x="24" y="45"/>
                  <a:pt x="28" y="48"/>
                </a:cubicBezTo>
                <a:cubicBezTo>
                  <a:pt x="32" y="53"/>
                  <a:pt x="33" y="60"/>
                  <a:pt x="31" y="66"/>
                </a:cubicBezTo>
                <a:cubicBezTo>
                  <a:pt x="29" y="72"/>
                  <a:pt x="23" y="75"/>
                  <a:pt x="16" y="75"/>
                </a:cubicBezTo>
                <a:cubicBezTo>
                  <a:pt x="7" y="75"/>
                  <a:pt x="0" y="68"/>
                  <a:pt x="0" y="59"/>
                </a:cubicBezTo>
                <a:cubicBezTo>
                  <a:pt x="0" y="90"/>
                  <a:pt x="0" y="90"/>
                  <a:pt x="0" y="90"/>
                </a:cubicBezTo>
                <a:cubicBezTo>
                  <a:pt x="160" y="90"/>
                  <a:pt x="160" y="90"/>
                  <a:pt x="160" y="90"/>
                </a:cubicBezTo>
                <a:cubicBezTo>
                  <a:pt x="160" y="59"/>
                  <a:pt x="160" y="59"/>
                  <a:pt x="160" y="59"/>
                </a:cubicBezTo>
                <a:cubicBezTo>
                  <a:pt x="160" y="66"/>
                  <a:pt x="156" y="72"/>
                  <a:pt x="150" y="74"/>
                </a:cubicBezTo>
                <a:cubicBezTo>
                  <a:pt x="149" y="75"/>
                  <a:pt x="146" y="75"/>
                  <a:pt x="144" y="75"/>
                </a:cubicBezTo>
                <a:cubicBezTo>
                  <a:pt x="140" y="75"/>
                  <a:pt x="136" y="74"/>
                  <a:pt x="133" y="71"/>
                </a:cubicBezTo>
                <a:cubicBezTo>
                  <a:pt x="129" y="66"/>
                  <a:pt x="127" y="59"/>
                  <a:pt x="130" y="53"/>
                </a:cubicBezTo>
                <a:cubicBezTo>
                  <a:pt x="132" y="47"/>
                  <a:pt x="138" y="44"/>
                  <a:pt x="144" y="44"/>
                </a:cubicBezTo>
                <a:cubicBezTo>
                  <a:pt x="153" y="44"/>
                  <a:pt x="160" y="51"/>
                  <a:pt x="160" y="59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3"/>
                  <a:pt x="159" y="1"/>
                  <a:pt x="157" y="0"/>
                </a:cubicBezTo>
                <a:close/>
                <a:moveTo>
                  <a:pt x="80" y="75"/>
                </a:moveTo>
                <a:cubicBezTo>
                  <a:pt x="74" y="75"/>
                  <a:pt x="68" y="72"/>
                  <a:pt x="66" y="66"/>
                </a:cubicBezTo>
                <a:cubicBezTo>
                  <a:pt x="63" y="60"/>
                  <a:pt x="64" y="53"/>
                  <a:pt x="69" y="48"/>
                </a:cubicBezTo>
                <a:cubicBezTo>
                  <a:pt x="72" y="45"/>
                  <a:pt x="76" y="44"/>
                  <a:pt x="80" y="44"/>
                </a:cubicBezTo>
                <a:cubicBezTo>
                  <a:pt x="82" y="44"/>
                  <a:pt x="84" y="44"/>
                  <a:pt x="86" y="45"/>
                </a:cubicBezTo>
                <a:cubicBezTo>
                  <a:pt x="92" y="47"/>
                  <a:pt x="96" y="53"/>
                  <a:pt x="96" y="59"/>
                </a:cubicBezTo>
                <a:cubicBezTo>
                  <a:pt x="96" y="68"/>
                  <a:pt x="89" y="75"/>
                  <a:pt x="80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00FEF9B3-99BE-1885-3B59-2AF0D6AECB41}"/>
              </a:ext>
            </a:extLst>
          </p:cNvPr>
          <p:cNvSpPr>
            <a:spLocks noEditPoints="1"/>
          </p:cNvSpPr>
          <p:nvPr/>
        </p:nvSpPr>
        <p:spPr bwMode="auto">
          <a:xfrm>
            <a:off x="2946401" y="3024188"/>
            <a:ext cx="246063" cy="254000"/>
          </a:xfrm>
          <a:custGeom>
            <a:avLst/>
            <a:gdLst>
              <a:gd name="T0" fmla="*/ 35 w 155"/>
              <a:gd name="T1" fmla="*/ 58 h 160"/>
              <a:gd name="T2" fmla="*/ 7 w 155"/>
              <a:gd name="T3" fmla="*/ 58 h 160"/>
              <a:gd name="T4" fmla="*/ 0 w 155"/>
              <a:gd name="T5" fmla="*/ 65 h 160"/>
              <a:gd name="T6" fmla="*/ 0 w 155"/>
              <a:gd name="T7" fmla="*/ 153 h 160"/>
              <a:gd name="T8" fmla="*/ 7 w 155"/>
              <a:gd name="T9" fmla="*/ 160 h 160"/>
              <a:gd name="T10" fmla="*/ 35 w 155"/>
              <a:gd name="T11" fmla="*/ 160 h 160"/>
              <a:gd name="T12" fmla="*/ 42 w 155"/>
              <a:gd name="T13" fmla="*/ 153 h 160"/>
              <a:gd name="T14" fmla="*/ 42 w 155"/>
              <a:gd name="T15" fmla="*/ 65 h 160"/>
              <a:gd name="T16" fmla="*/ 35 w 155"/>
              <a:gd name="T17" fmla="*/ 58 h 160"/>
              <a:gd name="T18" fmla="*/ 91 w 155"/>
              <a:gd name="T19" fmla="*/ 29 h 160"/>
              <a:gd name="T20" fmla="*/ 63 w 155"/>
              <a:gd name="T21" fmla="*/ 29 h 160"/>
              <a:gd name="T22" fmla="*/ 57 w 155"/>
              <a:gd name="T23" fmla="*/ 36 h 160"/>
              <a:gd name="T24" fmla="*/ 57 w 155"/>
              <a:gd name="T25" fmla="*/ 153 h 160"/>
              <a:gd name="T26" fmla="*/ 63 w 155"/>
              <a:gd name="T27" fmla="*/ 160 h 160"/>
              <a:gd name="T28" fmla="*/ 91 w 155"/>
              <a:gd name="T29" fmla="*/ 160 h 160"/>
              <a:gd name="T30" fmla="*/ 98 w 155"/>
              <a:gd name="T31" fmla="*/ 153 h 160"/>
              <a:gd name="T32" fmla="*/ 98 w 155"/>
              <a:gd name="T33" fmla="*/ 36 h 160"/>
              <a:gd name="T34" fmla="*/ 91 w 155"/>
              <a:gd name="T35" fmla="*/ 29 h 160"/>
              <a:gd name="T36" fmla="*/ 148 w 155"/>
              <a:gd name="T37" fmla="*/ 0 h 160"/>
              <a:gd name="T38" fmla="*/ 119 w 155"/>
              <a:gd name="T39" fmla="*/ 0 h 160"/>
              <a:gd name="T40" fmla="*/ 112 w 155"/>
              <a:gd name="T41" fmla="*/ 7 h 160"/>
              <a:gd name="T42" fmla="*/ 112 w 155"/>
              <a:gd name="T43" fmla="*/ 153 h 160"/>
              <a:gd name="T44" fmla="*/ 119 w 155"/>
              <a:gd name="T45" fmla="*/ 160 h 160"/>
              <a:gd name="T46" fmla="*/ 148 w 155"/>
              <a:gd name="T47" fmla="*/ 160 h 160"/>
              <a:gd name="T48" fmla="*/ 155 w 155"/>
              <a:gd name="T49" fmla="*/ 153 h 160"/>
              <a:gd name="T50" fmla="*/ 155 w 155"/>
              <a:gd name="T51" fmla="*/ 7 h 160"/>
              <a:gd name="T52" fmla="*/ 148 w 155"/>
              <a:gd name="T5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5" h="160">
                <a:moveTo>
                  <a:pt x="35" y="58"/>
                </a:moveTo>
                <a:cubicBezTo>
                  <a:pt x="7" y="58"/>
                  <a:pt x="7" y="58"/>
                  <a:pt x="7" y="58"/>
                </a:cubicBezTo>
                <a:cubicBezTo>
                  <a:pt x="3" y="58"/>
                  <a:pt x="0" y="61"/>
                  <a:pt x="0" y="65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3" y="160"/>
                  <a:pt x="7" y="160"/>
                </a:cubicBezTo>
                <a:cubicBezTo>
                  <a:pt x="35" y="160"/>
                  <a:pt x="35" y="160"/>
                  <a:pt x="35" y="160"/>
                </a:cubicBezTo>
                <a:cubicBezTo>
                  <a:pt x="39" y="160"/>
                  <a:pt x="42" y="157"/>
                  <a:pt x="42" y="153"/>
                </a:cubicBezTo>
                <a:cubicBezTo>
                  <a:pt x="42" y="65"/>
                  <a:pt x="42" y="65"/>
                  <a:pt x="42" y="65"/>
                </a:cubicBezTo>
                <a:cubicBezTo>
                  <a:pt x="42" y="61"/>
                  <a:pt x="39" y="58"/>
                  <a:pt x="35" y="58"/>
                </a:cubicBezTo>
                <a:close/>
                <a:moveTo>
                  <a:pt x="91" y="29"/>
                </a:moveTo>
                <a:cubicBezTo>
                  <a:pt x="63" y="29"/>
                  <a:pt x="63" y="29"/>
                  <a:pt x="63" y="29"/>
                </a:cubicBezTo>
                <a:cubicBezTo>
                  <a:pt x="60" y="29"/>
                  <a:pt x="57" y="32"/>
                  <a:pt x="57" y="36"/>
                </a:cubicBezTo>
                <a:cubicBezTo>
                  <a:pt x="57" y="153"/>
                  <a:pt x="57" y="153"/>
                  <a:pt x="57" y="153"/>
                </a:cubicBezTo>
                <a:cubicBezTo>
                  <a:pt x="57" y="157"/>
                  <a:pt x="60" y="160"/>
                  <a:pt x="63" y="160"/>
                </a:cubicBezTo>
                <a:cubicBezTo>
                  <a:pt x="91" y="160"/>
                  <a:pt x="91" y="160"/>
                  <a:pt x="91" y="160"/>
                </a:cubicBezTo>
                <a:cubicBezTo>
                  <a:pt x="95" y="160"/>
                  <a:pt x="98" y="157"/>
                  <a:pt x="98" y="153"/>
                </a:cubicBezTo>
                <a:cubicBezTo>
                  <a:pt x="98" y="36"/>
                  <a:pt x="98" y="36"/>
                  <a:pt x="98" y="36"/>
                </a:cubicBezTo>
                <a:cubicBezTo>
                  <a:pt x="98" y="32"/>
                  <a:pt x="95" y="29"/>
                  <a:pt x="91" y="29"/>
                </a:cubicBezTo>
                <a:close/>
                <a:moveTo>
                  <a:pt x="148" y="0"/>
                </a:moveTo>
                <a:cubicBezTo>
                  <a:pt x="119" y="0"/>
                  <a:pt x="119" y="0"/>
                  <a:pt x="119" y="0"/>
                </a:cubicBezTo>
                <a:cubicBezTo>
                  <a:pt x="115" y="0"/>
                  <a:pt x="112" y="3"/>
                  <a:pt x="112" y="7"/>
                </a:cubicBezTo>
                <a:cubicBezTo>
                  <a:pt x="112" y="153"/>
                  <a:pt x="112" y="153"/>
                  <a:pt x="112" y="153"/>
                </a:cubicBezTo>
                <a:cubicBezTo>
                  <a:pt x="112" y="157"/>
                  <a:pt x="115" y="160"/>
                  <a:pt x="119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1" y="160"/>
                  <a:pt x="155" y="157"/>
                  <a:pt x="155" y="153"/>
                </a:cubicBezTo>
                <a:cubicBezTo>
                  <a:pt x="155" y="7"/>
                  <a:pt x="155" y="7"/>
                  <a:pt x="155" y="7"/>
                </a:cubicBezTo>
                <a:cubicBezTo>
                  <a:pt x="155" y="3"/>
                  <a:pt x="151" y="0"/>
                  <a:pt x="14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422ABEDC-0C51-DFE6-5FB2-A622A145244A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3030538"/>
            <a:ext cx="254000" cy="241300"/>
          </a:xfrm>
          <a:custGeom>
            <a:avLst/>
            <a:gdLst>
              <a:gd name="T0" fmla="*/ 53 w 160"/>
              <a:gd name="T1" fmla="*/ 80 h 152"/>
              <a:gd name="T2" fmla="*/ 53 w 160"/>
              <a:gd name="T3" fmla="*/ 143 h 152"/>
              <a:gd name="T4" fmla="*/ 10 w 160"/>
              <a:gd name="T5" fmla="*/ 143 h 152"/>
              <a:gd name="T6" fmla="*/ 10 w 160"/>
              <a:gd name="T7" fmla="*/ 115 h 152"/>
              <a:gd name="T8" fmla="*/ 53 w 160"/>
              <a:gd name="T9" fmla="*/ 80 h 152"/>
              <a:gd name="T10" fmla="*/ 53 w 160"/>
              <a:gd name="T11" fmla="*/ 80 h 152"/>
              <a:gd name="T12" fmla="*/ 63 w 160"/>
              <a:gd name="T13" fmla="*/ 78 h 152"/>
              <a:gd name="T14" fmla="*/ 102 w 160"/>
              <a:gd name="T15" fmla="*/ 98 h 152"/>
              <a:gd name="T16" fmla="*/ 102 w 160"/>
              <a:gd name="T17" fmla="*/ 143 h 152"/>
              <a:gd name="T18" fmla="*/ 63 w 160"/>
              <a:gd name="T19" fmla="*/ 143 h 152"/>
              <a:gd name="T20" fmla="*/ 63 w 160"/>
              <a:gd name="T21" fmla="*/ 78 h 152"/>
              <a:gd name="T22" fmla="*/ 63 w 160"/>
              <a:gd name="T23" fmla="*/ 78 h 152"/>
              <a:gd name="T24" fmla="*/ 5 w 160"/>
              <a:gd name="T25" fmla="*/ 0 h 152"/>
              <a:gd name="T26" fmla="*/ 0 w 160"/>
              <a:gd name="T27" fmla="*/ 5 h 152"/>
              <a:gd name="T28" fmla="*/ 0 w 160"/>
              <a:gd name="T29" fmla="*/ 113 h 152"/>
              <a:gd name="T30" fmla="*/ 0 w 160"/>
              <a:gd name="T31" fmla="*/ 147 h 152"/>
              <a:gd name="T32" fmla="*/ 5 w 160"/>
              <a:gd name="T33" fmla="*/ 152 h 152"/>
              <a:gd name="T34" fmla="*/ 155 w 160"/>
              <a:gd name="T35" fmla="*/ 152 h 152"/>
              <a:gd name="T36" fmla="*/ 160 w 160"/>
              <a:gd name="T37" fmla="*/ 147 h 152"/>
              <a:gd name="T38" fmla="*/ 155 w 160"/>
              <a:gd name="T39" fmla="*/ 143 h 152"/>
              <a:gd name="T40" fmla="*/ 112 w 160"/>
              <a:gd name="T41" fmla="*/ 143 h 152"/>
              <a:gd name="T42" fmla="*/ 112 w 160"/>
              <a:gd name="T43" fmla="*/ 97 h 152"/>
              <a:gd name="T44" fmla="*/ 137 w 160"/>
              <a:gd name="T45" fmla="*/ 72 h 152"/>
              <a:gd name="T46" fmla="*/ 147 w 160"/>
              <a:gd name="T47" fmla="*/ 82 h 152"/>
              <a:gd name="T48" fmla="*/ 151 w 160"/>
              <a:gd name="T49" fmla="*/ 83 h 152"/>
              <a:gd name="T50" fmla="*/ 155 w 160"/>
              <a:gd name="T51" fmla="*/ 79 h 152"/>
              <a:gd name="T52" fmla="*/ 160 w 160"/>
              <a:gd name="T53" fmla="*/ 48 h 152"/>
              <a:gd name="T54" fmla="*/ 155 w 160"/>
              <a:gd name="T55" fmla="*/ 42 h 152"/>
              <a:gd name="T56" fmla="*/ 155 w 160"/>
              <a:gd name="T57" fmla="*/ 42 h 152"/>
              <a:gd name="T58" fmla="*/ 123 w 160"/>
              <a:gd name="T59" fmla="*/ 47 h 152"/>
              <a:gd name="T60" fmla="*/ 120 w 160"/>
              <a:gd name="T61" fmla="*/ 55 h 152"/>
              <a:gd name="T62" fmla="*/ 130 w 160"/>
              <a:gd name="T63" fmla="*/ 65 h 152"/>
              <a:gd name="T64" fmla="*/ 106 w 160"/>
              <a:gd name="T65" fmla="*/ 89 h 152"/>
              <a:gd name="T66" fmla="*/ 60 w 160"/>
              <a:gd name="T67" fmla="*/ 65 h 152"/>
              <a:gd name="T68" fmla="*/ 60 w 160"/>
              <a:gd name="T69" fmla="*/ 65 h 152"/>
              <a:gd name="T70" fmla="*/ 60 w 160"/>
              <a:gd name="T71" fmla="*/ 65 h 152"/>
              <a:gd name="T72" fmla="*/ 59 w 160"/>
              <a:gd name="T73" fmla="*/ 65 h 152"/>
              <a:gd name="T74" fmla="*/ 59 w 160"/>
              <a:gd name="T75" fmla="*/ 65 h 152"/>
              <a:gd name="T76" fmla="*/ 59 w 160"/>
              <a:gd name="T77" fmla="*/ 65 h 152"/>
              <a:gd name="T78" fmla="*/ 59 w 160"/>
              <a:gd name="T79" fmla="*/ 65 h 152"/>
              <a:gd name="T80" fmla="*/ 58 w 160"/>
              <a:gd name="T81" fmla="*/ 65 h 152"/>
              <a:gd name="T82" fmla="*/ 57 w 160"/>
              <a:gd name="T83" fmla="*/ 65 h 152"/>
              <a:gd name="T84" fmla="*/ 57 w 160"/>
              <a:gd name="T85" fmla="*/ 65 h 152"/>
              <a:gd name="T86" fmla="*/ 57 w 160"/>
              <a:gd name="T87" fmla="*/ 65 h 152"/>
              <a:gd name="T88" fmla="*/ 57 w 160"/>
              <a:gd name="T89" fmla="*/ 65 h 152"/>
              <a:gd name="T90" fmla="*/ 56 w 160"/>
              <a:gd name="T91" fmla="*/ 65 h 152"/>
              <a:gd name="T92" fmla="*/ 56 w 160"/>
              <a:gd name="T93" fmla="*/ 65 h 152"/>
              <a:gd name="T94" fmla="*/ 56 w 160"/>
              <a:gd name="T95" fmla="*/ 65 h 152"/>
              <a:gd name="T96" fmla="*/ 56 w 160"/>
              <a:gd name="T97" fmla="*/ 65 h 152"/>
              <a:gd name="T98" fmla="*/ 56 w 160"/>
              <a:gd name="T99" fmla="*/ 66 h 152"/>
              <a:gd name="T100" fmla="*/ 55 w 160"/>
              <a:gd name="T101" fmla="*/ 66 h 152"/>
              <a:gd name="T102" fmla="*/ 55 w 160"/>
              <a:gd name="T103" fmla="*/ 66 h 152"/>
              <a:gd name="T104" fmla="*/ 55 w 160"/>
              <a:gd name="T105" fmla="*/ 66 h 152"/>
              <a:gd name="T106" fmla="*/ 55 w 160"/>
              <a:gd name="T107" fmla="*/ 66 h 152"/>
              <a:gd name="T108" fmla="*/ 10 w 160"/>
              <a:gd name="T109" fmla="*/ 103 h 152"/>
              <a:gd name="T110" fmla="*/ 10 w 160"/>
              <a:gd name="T111" fmla="*/ 5 h 152"/>
              <a:gd name="T112" fmla="*/ 5 w 160"/>
              <a:gd name="T113" fmla="*/ 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52">
                <a:moveTo>
                  <a:pt x="53" y="80"/>
                </a:moveTo>
                <a:cubicBezTo>
                  <a:pt x="53" y="143"/>
                  <a:pt x="53" y="143"/>
                  <a:pt x="53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15"/>
                  <a:pt x="10" y="115"/>
                  <a:pt x="10" y="115"/>
                </a:cubicBezTo>
                <a:cubicBezTo>
                  <a:pt x="53" y="80"/>
                  <a:pt x="53" y="80"/>
                  <a:pt x="53" y="80"/>
                </a:cubicBezTo>
                <a:cubicBezTo>
                  <a:pt x="53" y="80"/>
                  <a:pt x="53" y="80"/>
                  <a:pt x="53" y="80"/>
                </a:cubicBezTo>
                <a:close/>
                <a:moveTo>
                  <a:pt x="63" y="78"/>
                </a:moveTo>
                <a:cubicBezTo>
                  <a:pt x="102" y="98"/>
                  <a:pt x="102" y="98"/>
                  <a:pt x="102" y="98"/>
                </a:cubicBezTo>
                <a:cubicBezTo>
                  <a:pt x="102" y="143"/>
                  <a:pt x="102" y="143"/>
                  <a:pt x="102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lose/>
                <a:moveTo>
                  <a:pt x="5" y="0"/>
                </a:moveTo>
                <a:cubicBezTo>
                  <a:pt x="2" y="0"/>
                  <a:pt x="0" y="3"/>
                  <a:pt x="0" y="5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0"/>
                  <a:pt x="2" y="152"/>
                  <a:pt x="5" y="152"/>
                </a:cubicBezTo>
                <a:cubicBezTo>
                  <a:pt x="155" y="152"/>
                  <a:pt x="155" y="152"/>
                  <a:pt x="155" y="152"/>
                </a:cubicBezTo>
                <a:cubicBezTo>
                  <a:pt x="158" y="152"/>
                  <a:pt x="160" y="150"/>
                  <a:pt x="160" y="147"/>
                </a:cubicBezTo>
                <a:cubicBezTo>
                  <a:pt x="160" y="145"/>
                  <a:pt x="158" y="143"/>
                  <a:pt x="155" y="143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12" y="97"/>
                  <a:pt x="112" y="97"/>
                  <a:pt x="112" y="97"/>
                </a:cubicBezTo>
                <a:cubicBezTo>
                  <a:pt x="137" y="72"/>
                  <a:pt x="137" y="72"/>
                  <a:pt x="137" y="72"/>
                </a:cubicBezTo>
                <a:cubicBezTo>
                  <a:pt x="147" y="82"/>
                  <a:pt x="147" y="82"/>
                  <a:pt x="147" y="82"/>
                </a:cubicBezTo>
                <a:cubicBezTo>
                  <a:pt x="148" y="83"/>
                  <a:pt x="149" y="83"/>
                  <a:pt x="151" y="83"/>
                </a:cubicBezTo>
                <a:cubicBezTo>
                  <a:pt x="153" y="83"/>
                  <a:pt x="155" y="82"/>
                  <a:pt x="155" y="79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0" y="45"/>
                  <a:pt x="158" y="42"/>
                  <a:pt x="155" y="42"/>
                </a:cubicBezTo>
                <a:cubicBezTo>
                  <a:pt x="155" y="42"/>
                  <a:pt x="155" y="42"/>
                  <a:pt x="155" y="42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19" y="48"/>
                  <a:pt x="118" y="52"/>
                  <a:pt x="120" y="55"/>
                </a:cubicBezTo>
                <a:cubicBezTo>
                  <a:pt x="130" y="65"/>
                  <a:pt x="130" y="65"/>
                  <a:pt x="130" y="65"/>
                </a:cubicBezTo>
                <a:cubicBezTo>
                  <a:pt x="106" y="89"/>
                  <a:pt x="106" y="89"/>
                  <a:pt x="106" y="89"/>
                </a:cubicBezTo>
                <a:cubicBezTo>
                  <a:pt x="60" y="65"/>
                  <a:pt x="60" y="65"/>
                  <a:pt x="60" y="65"/>
                </a:cubicBezTo>
                <a:cubicBezTo>
                  <a:pt x="60" y="65"/>
                  <a:pt x="60" y="65"/>
                  <a:pt x="60" y="65"/>
                </a:cubicBezTo>
                <a:cubicBezTo>
                  <a:pt x="60" y="65"/>
                  <a:pt x="60" y="65"/>
                  <a:pt x="60" y="65"/>
                </a:cubicBezTo>
                <a:cubicBezTo>
                  <a:pt x="60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8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6" y="65"/>
                  <a:pt x="56" y="65"/>
                  <a:pt x="56" y="65"/>
                </a:cubicBezTo>
                <a:cubicBezTo>
                  <a:pt x="56" y="65"/>
                  <a:pt x="56" y="65"/>
                  <a:pt x="56" y="65"/>
                </a:cubicBezTo>
                <a:cubicBezTo>
                  <a:pt x="56" y="65"/>
                  <a:pt x="56" y="65"/>
                  <a:pt x="56" y="65"/>
                </a:cubicBezTo>
                <a:cubicBezTo>
                  <a:pt x="56" y="65"/>
                  <a:pt x="56" y="65"/>
                  <a:pt x="56" y="65"/>
                </a:cubicBezTo>
                <a:cubicBezTo>
                  <a:pt x="56" y="66"/>
                  <a:pt x="56" y="66"/>
                  <a:pt x="56" y="66"/>
                </a:cubicBezTo>
                <a:cubicBezTo>
                  <a:pt x="55" y="66"/>
                  <a:pt x="55" y="66"/>
                  <a:pt x="55" y="66"/>
                </a:cubicBezTo>
                <a:cubicBezTo>
                  <a:pt x="55" y="66"/>
                  <a:pt x="55" y="66"/>
                  <a:pt x="55" y="66"/>
                </a:cubicBezTo>
                <a:cubicBezTo>
                  <a:pt x="55" y="66"/>
                  <a:pt x="55" y="66"/>
                  <a:pt x="55" y="66"/>
                </a:cubicBezTo>
                <a:cubicBezTo>
                  <a:pt x="55" y="66"/>
                  <a:pt x="55" y="66"/>
                  <a:pt x="55" y="66"/>
                </a:cubicBezTo>
                <a:cubicBezTo>
                  <a:pt x="10" y="103"/>
                  <a:pt x="10" y="103"/>
                  <a:pt x="10" y="103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3"/>
                  <a:pt x="7" y="0"/>
                  <a:pt x="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4AEB5E82-C7EB-1FE7-4F9B-36AC1C376E8C}"/>
              </a:ext>
            </a:extLst>
          </p:cNvPr>
          <p:cNvSpPr>
            <a:spLocks noEditPoints="1"/>
          </p:cNvSpPr>
          <p:nvPr/>
        </p:nvSpPr>
        <p:spPr bwMode="auto">
          <a:xfrm>
            <a:off x="4060826" y="3024188"/>
            <a:ext cx="217488" cy="254000"/>
          </a:xfrm>
          <a:custGeom>
            <a:avLst/>
            <a:gdLst>
              <a:gd name="T0" fmla="*/ 11 w 137"/>
              <a:gd name="T1" fmla="*/ 0 h 160"/>
              <a:gd name="T2" fmla="*/ 8 w 137"/>
              <a:gd name="T3" fmla="*/ 0 h 160"/>
              <a:gd name="T4" fmla="*/ 0 w 137"/>
              <a:gd name="T5" fmla="*/ 8 h 160"/>
              <a:gd name="T6" fmla="*/ 0 w 137"/>
              <a:gd name="T7" fmla="*/ 153 h 160"/>
              <a:gd name="T8" fmla="*/ 8 w 137"/>
              <a:gd name="T9" fmla="*/ 160 h 160"/>
              <a:gd name="T10" fmla="*/ 11 w 137"/>
              <a:gd name="T11" fmla="*/ 160 h 160"/>
              <a:gd name="T12" fmla="*/ 18 w 137"/>
              <a:gd name="T13" fmla="*/ 153 h 160"/>
              <a:gd name="T14" fmla="*/ 18 w 137"/>
              <a:gd name="T15" fmla="*/ 8 h 160"/>
              <a:gd name="T16" fmla="*/ 11 w 137"/>
              <a:gd name="T17" fmla="*/ 0 h 160"/>
              <a:gd name="T18" fmla="*/ 102 w 137"/>
              <a:gd name="T19" fmla="*/ 52 h 160"/>
              <a:gd name="T20" fmla="*/ 134 w 137"/>
              <a:gd name="T21" fmla="*/ 16 h 160"/>
              <a:gd name="T22" fmla="*/ 131 w 137"/>
              <a:gd name="T23" fmla="*/ 8 h 160"/>
              <a:gd name="T24" fmla="*/ 27 w 137"/>
              <a:gd name="T25" fmla="*/ 8 h 160"/>
              <a:gd name="T26" fmla="*/ 27 w 137"/>
              <a:gd name="T27" fmla="*/ 95 h 160"/>
              <a:gd name="T28" fmla="*/ 131 w 137"/>
              <a:gd name="T29" fmla="*/ 95 h 160"/>
              <a:gd name="T30" fmla="*/ 134 w 137"/>
              <a:gd name="T31" fmla="*/ 87 h 160"/>
              <a:gd name="T32" fmla="*/ 102 w 137"/>
              <a:gd name="T33" fmla="*/ 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7" h="160">
                <a:moveTo>
                  <a:pt x="11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4" y="160"/>
                  <a:pt x="8" y="160"/>
                </a:cubicBezTo>
                <a:cubicBezTo>
                  <a:pt x="11" y="160"/>
                  <a:pt x="11" y="160"/>
                  <a:pt x="11" y="160"/>
                </a:cubicBezTo>
                <a:cubicBezTo>
                  <a:pt x="15" y="160"/>
                  <a:pt x="18" y="157"/>
                  <a:pt x="18" y="153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4"/>
                  <a:pt x="15" y="0"/>
                  <a:pt x="11" y="0"/>
                </a:cubicBezTo>
                <a:close/>
                <a:moveTo>
                  <a:pt x="102" y="52"/>
                </a:moveTo>
                <a:cubicBezTo>
                  <a:pt x="134" y="16"/>
                  <a:pt x="134" y="16"/>
                  <a:pt x="134" y="16"/>
                </a:cubicBezTo>
                <a:cubicBezTo>
                  <a:pt x="137" y="13"/>
                  <a:pt x="135" y="8"/>
                  <a:pt x="131" y="8"/>
                </a:cubicBezTo>
                <a:cubicBezTo>
                  <a:pt x="27" y="8"/>
                  <a:pt x="27" y="8"/>
                  <a:pt x="27" y="8"/>
                </a:cubicBezTo>
                <a:cubicBezTo>
                  <a:pt x="27" y="95"/>
                  <a:pt x="27" y="95"/>
                  <a:pt x="27" y="95"/>
                </a:cubicBezTo>
                <a:cubicBezTo>
                  <a:pt x="131" y="95"/>
                  <a:pt x="131" y="95"/>
                  <a:pt x="131" y="95"/>
                </a:cubicBezTo>
                <a:cubicBezTo>
                  <a:pt x="135" y="95"/>
                  <a:pt x="137" y="90"/>
                  <a:pt x="134" y="87"/>
                </a:cubicBezTo>
                <a:lnTo>
                  <a:pt x="102" y="5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CDA80CD3-E7D5-00D0-6713-5ABDCCA27375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3024188"/>
            <a:ext cx="254000" cy="254000"/>
          </a:xfrm>
          <a:custGeom>
            <a:avLst/>
            <a:gdLst>
              <a:gd name="T0" fmla="*/ 57 w 160"/>
              <a:gd name="T1" fmla="*/ 140 h 160"/>
              <a:gd name="T2" fmla="*/ 103 w 160"/>
              <a:gd name="T3" fmla="*/ 140 h 160"/>
              <a:gd name="T4" fmla="*/ 113 w 160"/>
              <a:gd name="T5" fmla="*/ 122 h 160"/>
              <a:gd name="T6" fmla="*/ 47 w 160"/>
              <a:gd name="T7" fmla="*/ 127 h 160"/>
              <a:gd name="T8" fmla="*/ 68 w 160"/>
              <a:gd name="T9" fmla="*/ 2 h 160"/>
              <a:gd name="T10" fmla="*/ 38 w 160"/>
              <a:gd name="T11" fmla="*/ 94 h 160"/>
              <a:gd name="T12" fmla="*/ 113 w 160"/>
              <a:gd name="T13" fmla="*/ 113 h 160"/>
              <a:gd name="T14" fmla="*/ 136 w 160"/>
              <a:gd name="T15" fmla="*/ 56 h 160"/>
              <a:gd name="T16" fmla="*/ 113 w 160"/>
              <a:gd name="T17" fmla="*/ 61 h 160"/>
              <a:gd name="T18" fmla="*/ 80 w 160"/>
              <a:gd name="T19" fmla="*/ 28 h 160"/>
              <a:gd name="T20" fmla="*/ 80 w 160"/>
              <a:gd name="T21" fmla="*/ 19 h 160"/>
              <a:gd name="T22" fmla="*/ 113 w 160"/>
              <a:gd name="T23" fmla="*/ 61 h 160"/>
              <a:gd name="T24" fmla="*/ 4 w 160"/>
              <a:gd name="T25" fmla="*/ 56 h 160"/>
              <a:gd name="T26" fmla="*/ 4 w 160"/>
              <a:gd name="T27" fmla="*/ 66 h 160"/>
              <a:gd name="T28" fmla="*/ 19 w 160"/>
              <a:gd name="T29" fmla="*/ 61 h 160"/>
              <a:gd name="T30" fmla="*/ 9 w 160"/>
              <a:gd name="T31" fmla="*/ 40 h 160"/>
              <a:gd name="T32" fmla="*/ 16 w 160"/>
              <a:gd name="T33" fmla="*/ 40 h 160"/>
              <a:gd name="T34" fmla="*/ 9 w 160"/>
              <a:gd name="T35" fmla="*/ 27 h 160"/>
              <a:gd name="T36" fmla="*/ 2 w 160"/>
              <a:gd name="T37" fmla="*/ 27 h 160"/>
              <a:gd name="T38" fmla="*/ 9 w 160"/>
              <a:gd name="T39" fmla="*/ 40 h 160"/>
              <a:gd name="T40" fmla="*/ 9 w 160"/>
              <a:gd name="T41" fmla="*/ 83 h 160"/>
              <a:gd name="T42" fmla="*/ 2 w 160"/>
              <a:gd name="T43" fmla="*/ 96 h 160"/>
              <a:gd name="T44" fmla="*/ 9 w 160"/>
              <a:gd name="T45" fmla="*/ 96 h 160"/>
              <a:gd name="T46" fmla="*/ 16 w 160"/>
              <a:gd name="T47" fmla="*/ 83 h 160"/>
              <a:gd name="T48" fmla="*/ 155 w 160"/>
              <a:gd name="T49" fmla="*/ 56 h 160"/>
              <a:gd name="T50" fmla="*/ 141 w 160"/>
              <a:gd name="T51" fmla="*/ 61 h 160"/>
              <a:gd name="T52" fmla="*/ 155 w 160"/>
              <a:gd name="T53" fmla="*/ 66 h 160"/>
              <a:gd name="T54" fmla="*/ 155 w 160"/>
              <a:gd name="T55" fmla="*/ 56 h 160"/>
              <a:gd name="T56" fmla="*/ 150 w 160"/>
              <a:gd name="T57" fmla="*/ 40 h 160"/>
              <a:gd name="T58" fmla="*/ 157 w 160"/>
              <a:gd name="T59" fmla="*/ 27 h 160"/>
              <a:gd name="T60" fmla="*/ 150 w 160"/>
              <a:gd name="T61" fmla="*/ 27 h 160"/>
              <a:gd name="T62" fmla="*/ 144 w 160"/>
              <a:gd name="T63" fmla="*/ 40 h 160"/>
              <a:gd name="T64" fmla="*/ 150 w 160"/>
              <a:gd name="T65" fmla="*/ 83 h 160"/>
              <a:gd name="T66" fmla="*/ 144 w 160"/>
              <a:gd name="T67" fmla="*/ 83 h 160"/>
              <a:gd name="T68" fmla="*/ 150 w 160"/>
              <a:gd name="T69" fmla="*/ 96 h 160"/>
              <a:gd name="T70" fmla="*/ 157 w 160"/>
              <a:gd name="T71" fmla="*/ 96 h 160"/>
              <a:gd name="T72" fmla="*/ 150 w 160"/>
              <a:gd name="T73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60">
                <a:moveTo>
                  <a:pt x="47" y="127"/>
                </a:moveTo>
                <a:cubicBezTo>
                  <a:pt x="47" y="133"/>
                  <a:pt x="51" y="138"/>
                  <a:pt x="57" y="140"/>
                </a:cubicBezTo>
                <a:cubicBezTo>
                  <a:pt x="59" y="151"/>
                  <a:pt x="68" y="160"/>
                  <a:pt x="80" y="160"/>
                </a:cubicBezTo>
                <a:cubicBezTo>
                  <a:pt x="91" y="160"/>
                  <a:pt x="101" y="151"/>
                  <a:pt x="103" y="140"/>
                </a:cubicBezTo>
                <a:cubicBezTo>
                  <a:pt x="109" y="138"/>
                  <a:pt x="113" y="133"/>
                  <a:pt x="113" y="127"/>
                </a:cubicBezTo>
                <a:cubicBezTo>
                  <a:pt x="113" y="122"/>
                  <a:pt x="113" y="122"/>
                  <a:pt x="113" y="122"/>
                </a:cubicBezTo>
                <a:cubicBezTo>
                  <a:pt x="47" y="122"/>
                  <a:pt x="47" y="122"/>
                  <a:pt x="47" y="122"/>
                </a:cubicBezTo>
                <a:lnTo>
                  <a:pt x="47" y="127"/>
                </a:lnTo>
                <a:close/>
                <a:moveTo>
                  <a:pt x="80" y="0"/>
                </a:moveTo>
                <a:cubicBezTo>
                  <a:pt x="76" y="0"/>
                  <a:pt x="72" y="1"/>
                  <a:pt x="68" y="2"/>
                </a:cubicBezTo>
                <a:cubicBezTo>
                  <a:pt x="47" y="6"/>
                  <a:pt x="30" y="23"/>
                  <a:pt x="25" y="44"/>
                </a:cubicBezTo>
                <a:cubicBezTo>
                  <a:pt x="21" y="62"/>
                  <a:pt x="26" y="80"/>
                  <a:pt x="38" y="94"/>
                </a:cubicBezTo>
                <a:cubicBezTo>
                  <a:pt x="43" y="99"/>
                  <a:pt x="46" y="105"/>
                  <a:pt x="47" y="113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14" y="105"/>
                  <a:pt x="117" y="99"/>
                  <a:pt x="122" y="93"/>
                </a:cubicBezTo>
                <a:cubicBezTo>
                  <a:pt x="131" y="83"/>
                  <a:pt x="136" y="70"/>
                  <a:pt x="136" y="56"/>
                </a:cubicBezTo>
                <a:cubicBezTo>
                  <a:pt x="136" y="25"/>
                  <a:pt x="110" y="0"/>
                  <a:pt x="80" y="0"/>
                </a:cubicBezTo>
                <a:close/>
                <a:moveTo>
                  <a:pt x="113" y="61"/>
                </a:moveTo>
                <a:cubicBezTo>
                  <a:pt x="110" y="61"/>
                  <a:pt x="108" y="59"/>
                  <a:pt x="108" y="56"/>
                </a:cubicBezTo>
                <a:cubicBezTo>
                  <a:pt x="108" y="41"/>
                  <a:pt x="95" y="28"/>
                  <a:pt x="80" y="28"/>
                </a:cubicBezTo>
                <a:cubicBezTo>
                  <a:pt x="77" y="28"/>
                  <a:pt x="75" y="26"/>
                  <a:pt x="75" y="24"/>
                </a:cubicBezTo>
                <a:cubicBezTo>
                  <a:pt x="75" y="21"/>
                  <a:pt x="77" y="19"/>
                  <a:pt x="80" y="19"/>
                </a:cubicBezTo>
                <a:cubicBezTo>
                  <a:pt x="101" y="19"/>
                  <a:pt x="117" y="36"/>
                  <a:pt x="117" y="56"/>
                </a:cubicBezTo>
                <a:cubicBezTo>
                  <a:pt x="117" y="59"/>
                  <a:pt x="115" y="61"/>
                  <a:pt x="113" y="61"/>
                </a:cubicBezTo>
                <a:close/>
                <a:moveTo>
                  <a:pt x="14" y="56"/>
                </a:moveTo>
                <a:cubicBezTo>
                  <a:pt x="4" y="56"/>
                  <a:pt x="4" y="56"/>
                  <a:pt x="4" y="56"/>
                </a:cubicBezTo>
                <a:cubicBezTo>
                  <a:pt x="2" y="56"/>
                  <a:pt x="0" y="59"/>
                  <a:pt x="0" y="61"/>
                </a:cubicBezTo>
                <a:cubicBezTo>
                  <a:pt x="0" y="64"/>
                  <a:pt x="2" y="66"/>
                  <a:pt x="4" y="66"/>
                </a:cubicBezTo>
                <a:cubicBezTo>
                  <a:pt x="14" y="66"/>
                  <a:pt x="14" y="66"/>
                  <a:pt x="14" y="66"/>
                </a:cubicBezTo>
                <a:cubicBezTo>
                  <a:pt x="16" y="66"/>
                  <a:pt x="19" y="64"/>
                  <a:pt x="19" y="61"/>
                </a:cubicBezTo>
                <a:cubicBezTo>
                  <a:pt x="19" y="59"/>
                  <a:pt x="16" y="56"/>
                  <a:pt x="14" y="56"/>
                </a:cubicBezTo>
                <a:close/>
                <a:moveTo>
                  <a:pt x="9" y="40"/>
                </a:moveTo>
                <a:cubicBezTo>
                  <a:pt x="10" y="41"/>
                  <a:pt x="11" y="41"/>
                  <a:pt x="13" y="41"/>
                </a:cubicBezTo>
                <a:cubicBezTo>
                  <a:pt x="14" y="41"/>
                  <a:pt x="15" y="41"/>
                  <a:pt x="16" y="40"/>
                </a:cubicBezTo>
                <a:cubicBezTo>
                  <a:pt x="18" y="38"/>
                  <a:pt x="18" y="35"/>
                  <a:pt x="16" y="33"/>
                </a:cubicBezTo>
                <a:cubicBezTo>
                  <a:pt x="9" y="27"/>
                  <a:pt x="9" y="27"/>
                  <a:pt x="9" y="27"/>
                </a:cubicBezTo>
                <a:cubicBezTo>
                  <a:pt x="8" y="26"/>
                  <a:pt x="7" y="25"/>
                  <a:pt x="6" y="25"/>
                </a:cubicBezTo>
                <a:cubicBezTo>
                  <a:pt x="5" y="25"/>
                  <a:pt x="3" y="26"/>
                  <a:pt x="2" y="27"/>
                </a:cubicBezTo>
                <a:cubicBezTo>
                  <a:pt x="1" y="28"/>
                  <a:pt x="1" y="31"/>
                  <a:pt x="2" y="33"/>
                </a:cubicBezTo>
                <a:lnTo>
                  <a:pt x="9" y="40"/>
                </a:lnTo>
                <a:close/>
                <a:moveTo>
                  <a:pt x="13" y="81"/>
                </a:moveTo>
                <a:cubicBezTo>
                  <a:pt x="11" y="81"/>
                  <a:pt x="10" y="82"/>
                  <a:pt x="9" y="83"/>
                </a:cubicBezTo>
                <a:cubicBezTo>
                  <a:pt x="2" y="89"/>
                  <a:pt x="2" y="89"/>
                  <a:pt x="2" y="89"/>
                </a:cubicBezTo>
                <a:cubicBezTo>
                  <a:pt x="1" y="91"/>
                  <a:pt x="1" y="94"/>
                  <a:pt x="2" y="96"/>
                </a:cubicBezTo>
                <a:cubicBezTo>
                  <a:pt x="3" y="97"/>
                  <a:pt x="5" y="97"/>
                  <a:pt x="6" y="97"/>
                </a:cubicBezTo>
                <a:cubicBezTo>
                  <a:pt x="7" y="97"/>
                  <a:pt x="8" y="97"/>
                  <a:pt x="9" y="96"/>
                </a:cubicBezTo>
                <a:cubicBezTo>
                  <a:pt x="16" y="89"/>
                  <a:pt x="16" y="89"/>
                  <a:pt x="16" y="89"/>
                </a:cubicBezTo>
                <a:cubicBezTo>
                  <a:pt x="18" y="87"/>
                  <a:pt x="18" y="85"/>
                  <a:pt x="16" y="83"/>
                </a:cubicBezTo>
                <a:cubicBezTo>
                  <a:pt x="15" y="82"/>
                  <a:pt x="14" y="81"/>
                  <a:pt x="13" y="81"/>
                </a:cubicBezTo>
                <a:close/>
                <a:moveTo>
                  <a:pt x="155" y="56"/>
                </a:moveTo>
                <a:cubicBezTo>
                  <a:pt x="146" y="56"/>
                  <a:pt x="146" y="56"/>
                  <a:pt x="146" y="56"/>
                </a:cubicBezTo>
                <a:cubicBezTo>
                  <a:pt x="143" y="56"/>
                  <a:pt x="141" y="59"/>
                  <a:pt x="141" y="61"/>
                </a:cubicBezTo>
                <a:cubicBezTo>
                  <a:pt x="141" y="64"/>
                  <a:pt x="143" y="66"/>
                  <a:pt x="146" y="66"/>
                </a:cubicBezTo>
                <a:cubicBezTo>
                  <a:pt x="155" y="66"/>
                  <a:pt x="155" y="66"/>
                  <a:pt x="155" y="66"/>
                </a:cubicBezTo>
                <a:cubicBezTo>
                  <a:pt x="158" y="66"/>
                  <a:pt x="160" y="64"/>
                  <a:pt x="160" y="61"/>
                </a:cubicBezTo>
                <a:cubicBezTo>
                  <a:pt x="160" y="59"/>
                  <a:pt x="158" y="56"/>
                  <a:pt x="155" y="56"/>
                </a:cubicBezTo>
                <a:close/>
                <a:moveTo>
                  <a:pt x="147" y="41"/>
                </a:moveTo>
                <a:cubicBezTo>
                  <a:pt x="148" y="41"/>
                  <a:pt x="149" y="41"/>
                  <a:pt x="150" y="40"/>
                </a:cubicBezTo>
                <a:cubicBezTo>
                  <a:pt x="157" y="33"/>
                  <a:pt x="157" y="33"/>
                  <a:pt x="157" y="33"/>
                </a:cubicBezTo>
                <a:cubicBezTo>
                  <a:pt x="158" y="31"/>
                  <a:pt x="158" y="28"/>
                  <a:pt x="157" y="27"/>
                </a:cubicBezTo>
                <a:cubicBezTo>
                  <a:pt x="156" y="26"/>
                  <a:pt x="155" y="25"/>
                  <a:pt x="153" y="25"/>
                </a:cubicBezTo>
                <a:cubicBezTo>
                  <a:pt x="152" y="25"/>
                  <a:pt x="151" y="26"/>
                  <a:pt x="150" y="27"/>
                </a:cubicBezTo>
                <a:cubicBezTo>
                  <a:pt x="144" y="33"/>
                  <a:pt x="144" y="33"/>
                  <a:pt x="144" y="33"/>
                </a:cubicBezTo>
                <a:cubicBezTo>
                  <a:pt x="142" y="35"/>
                  <a:pt x="142" y="38"/>
                  <a:pt x="144" y="40"/>
                </a:cubicBezTo>
                <a:cubicBezTo>
                  <a:pt x="145" y="41"/>
                  <a:pt x="146" y="41"/>
                  <a:pt x="147" y="41"/>
                </a:cubicBezTo>
                <a:close/>
                <a:moveTo>
                  <a:pt x="150" y="83"/>
                </a:moveTo>
                <a:cubicBezTo>
                  <a:pt x="149" y="82"/>
                  <a:pt x="148" y="81"/>
                  <a:pt x="147" y="81"/>
                </a:cubicBezTo>
                <a:cubicBezTo>
                  <a:pt x="146" y="81"/>
                  <a:pt x="145" y="82"/>
                  <a:pt x="144" y="83"/>
                </a:cubicBezTo>
                <a:cubicBezTo>
                  <a:pt x="142" y="85"/>
                  <a:pt x="142" y="88"/>
                  <a:pt x="144" y="89"/>
                </a:cubicBezTo>
                <a:cubicBezTo>
                  <a:pt x="150" y="96"/>
                  <a:pt x="150" y="96"/>
                  <a:pt x="150" y="96"/>
                </a:cubicBezTo>
                <a:cubicBezTo>
                  <a:pt x="151" y="97"/>
                  <a:pt x="152" y="97"/>
                  <a:pt x="153" y="97"/>
                </a:cubicBezTo>
                <a:cubicBezTo>
                  <a:pt x="155" y="97"/>
                  <a:pt x="156" y="97"/>
                  <a:pt x="157" y="96"/>
                </a:cubicBezTo>
                <a:cubicBezTo>
                  <a:pt x="158" y="94"/>
                  <a:pt x="158" y="91"/>
                  <a:pt x="157" y="89"/>
                </a:cubicBezTo>
                <a:lnTo>
                  <a:pt x="150" y="8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33AB82D5-F101-3800-870D-3A48541818D2}"/>
              </a:ext>
            </a:extLst>
          </p:cNvPr>
          <p:cNvSpPr>
            <a:spLocks noEditPoints="1"/>
          </p:cNvSpPr>
          <p:nvPr/>
        </p:nvSpPr>
        <p:spPr bwMode="auto">
          <a:xfrm>
            <a:off x="5187951" y="3024188"/>
            <a:ext cx="165100" cy="254000"/>
          </a:xfrm>
          <a:custGeom>
            <a:avLst/>
            <a:gdLst>
              <a:gd name="T0" fmla="*/ 80 w 104"/>
              <a:gd name="T1" fmla="*/ 28 h 160"/>
              <a:gd name="T2" fmla="*/ 80 w 104"/>
              <a:gd name="T3" fmla="*/ 0 h 160"/>
              <a:gd name="T4" fmla="*/ 9 w 104"/>
              <a:gd name="T5" fmla="*/ 14 h 160"/>
              <a:gd name="T6" fmla="*/ 104 w 104"/>
              <a:gd name="T7" fmla="*/ 106 h 160"/>
              <a:gd name="T8" fmla="*/ 103 w 104"/>
              <a:gd name="T9" fmla="*/ 106 h 160"/>
              <a:gd name="T10" fmla="*/ 103 w 104"/>
              <a:gd name="T11" fmla="*/ 106 h 160"/>
              <a:gd name="T12" fmla="*/ 80 w 104"/>
              <a:gd name="T13" fmla="*/ 38 h 160"/>
              <a:gd name="T14" fmla="*/ 23 w 104"/>
              <a:gd name="T15" fmla="*/ 77 h 160"/>
              <a:gd name="T16" fmla="*/ 0 w 104"/>
              <a:gd name="T17" fmla="*/ 106 h 160"/>
              <a:gd name="T18" fmla="*/ 0 w 104"/>
              <a:gd name="T19" fmla="*/ 106 h 160"/>
              <a:gd name="T20" fmla="*/ 0 w 104"/>
              <a:gd name="T21" fmla="*/ 107 h 160"/>
              <a:gd name="T22" fmla="*/ 0 w 104"/>
              <a:gd name="T23" fmla="*/ 107 h 160"/>
              <a:gd name="T24" fmla="*/ 0 w 104"/>
              <a:gd name="T25" fmla="*/ 108 h 160"/>
              <a:gd name="T26" fmla="*/ 0 w 104"/>
              <a:gd name="T27" fmla="*/ 108 h 160"/>
              <a:gd name="T28" fmla="*/ 0 w 104"/>
              <a:gd name="T29" fmla="*/ 109 h 160"/>
              <a:gd name="T30" fmla="*/ 0 w 104"/>
              <a:gd name="T31" fmla="*/ 109 h 160"/>
              <a:gd name="T32" fmla="*/ 0 w 104"/>
              <a:gd name="T33" fmla="*/ 110 h 160"/>
              <a:gd name="T34" fmla="*/ 1 w 104"/>
              <a:gd name="T35" fmla="*/ 110 h 160"/>
              <a:gd name="T36" fmla="*/ 1 w 104"/>
              <a:gd name="T37" fmla="*/ 110 h 160"/>
              <a:gd name="T38" fmla="*/ 1 w 104"/>
              <a:gd name="T39" fmla="*/ 111 h 160"/>
              <a:gd name="T40" fmla="*/ 2 w 104"/>
              <a:gd name="T41" fmla="*/ 111 h 160"/>
              <a:gd name="T42" fmla="*/ 2 w 104"/>
              <a:gd name="T43" fmla="*/ 111 h 160"/>
              <a:gd name="T44" fmla="*/ 2 w 104"/>
              <a:gd name="T45" fmla="*/ 111 h 160"/>
              <a:gd name="T46" fmla="*/ 3 w 104"/>
              <a:gd name="T47" fmla="*/ 112 h 160"/>
              <a:gd name="T48" fmla="*/ 3 w 104"/>
              <a:gd name="T49" fmla="*/ 112 h 160"/>
              <a:gd name="T50" fmla="*/ 4 w 104"/>
              <a:gd name="T51" fmla="*/ 112 h 160"/>
              <a:gd name="T52" fmla="*/ 4 w 104"/>
              <a:gd name="T53" fmla="*/ 112 h 160"/>
              <a:gd name="T54" fmla="*/ 99 w 104"/>
              <a:gd name="T55" fmla="*/ 112 h 160"/>
              <a:gd name="T56" fmla="*/ 100 w 104"/>
              <a:gd name="T57" fmla="*/ 112 h 160"/>
              <a:gd name="T58" fmla="*/ 100 w 104"/>
              <a:gd name="T59" fmla="*/ 112 h 160"/>
              <a:gd name="T60" fmla="*/ 101 w 104"/>
              <a:gd name="T61" fmla="*/ 112 h 160"/>
              <a:gd name="T62" fmla="*/ 101 w 104"/>
              <a:gd name="T63" fmla="*/ 111 h 160"/>
              <a:gd name="T64" fmla="*/ 101 w 104"/>
              <a:gd name="T65" fmla="*/ 111 h 160"/>
              <a:gd name="T66" fmla="*/ 102 w 104"/>
              <a:gd name="T67" fmla="*/ 111 h 160"/>
              <a:gd name="T68" fmla="*/ 102 w 104"/>
              <a:gd name="T69" fmla="*/ 111 h 160"/>
              <a:gd name="T70" fmla="*/ 102 w 104"/>
              <a:gd name="T71" fmla="*/ 110 h 160"/>
              <a:gd name="T72" fmla="*/ 103 w 104"/>
              <a:gd name="T73" fmla="*/ 110 h 160"/>
              <a:gd name="T74" fmla="*/ 103 w 104"/>
              <a:gd name="T75" fmla="*/ 110 h 160"/>
              <a:gd name="T76" fmla="*/ 103 w 104"/>
              <a:gd name="T77" fmla="*/ 109 h 160"/>
              <a:gd name="T78" fmla="*/ 103 w 104"/>
              <a:gd name="T79" fmla="*/ 109 h 160"/>
              <a:gd name="T80" fmla="*/ 103 w 104"/>
              <a:gd name="T81" fmla="*/ 108 h 160"/>
              <a:gd name="T82" fmla="*/ 104 w 104"/>
              <a:gd name="T83" fmla="*/ 108 h 160"/>
              <a:gd name="T84" fmla="*/ 104 w 104"/>
              <a:gd name="T85" fmla="*/ 108 h 160"/>
              <a:gd name="T86" fmla="*/ 104 w 104"/>
              <a:gd name="T87" fmla="*/ 106 h 160"/>
              <a:gd name="T88" fmla="*/ 45 w 104"/>
              <a:gd name="T89" fmla="*/ 157 h 160"/>
              <a:gd name="T90" fmla="*/ 58 w 104"/>
              <a:gd name="T91" fmla="*/ 157 h 160"/>
              <a:gd name="T92" fmla="*/ 65 w 104"/>
              <a:gd name="T93" fmla="*/ 122 h 160"/>
              <a:gd name="T94" fmla="*/ 39 w 104"/>
              <a:gd name="T95" fmla="*/ 13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4" h="160">
                <a:moveTo>
                  <a:pt x="23" y="28"/>
                </a:moveTo>
                <a:cubicBezTo>
                  <a:pt x="80" y="28"/>
                  <a:pt x="80" y="28"/>
                  <a:pt x="80" y="28"/>
                </a:cubicBezTo>
                <a:cubicBezTo>
                  <a:pt x="88" y="28"/>
                  <a:pt x="94" y="22"/>
                  <a:pt x="94" y="14"/>
                </a:cubicBezTo>
                <a:cubicBezTo>
                  <a:pt x="94" y="7"/>
                  <a:pt x="88" y="0"/>
                  <a:pt x="80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16" y="0"/>
                  <a:pt x="9" y="7"/>
                  <a:pt x="9" y="14"/>
                </a:cubicBezTo>
                <a:cubicBezTo>
                  <a:pt x="9" y="22"/>
                  <a:pt x="16" y="28"/>
                  <a:pt x="23" y="28"/>
                </a:cubicBezTo>
                <a:close/>
                <a:moveTo>
                  <a:pt x="104" y="106"/>
                </a:moveTo>
                <a:cubicBezTo>
                  <a:pt x="104" y="106"/>
                  <a:pt x="104" y="106"/>
                  <a:pt x="104" y="106"/>
                </a:cubicBezTo>
                <a:cubicBezTo>
                  <a:pt x="104" y="106"/>
                  <a:pt x="104" y="106"/>
                  <a:pt x="103" y="106"/>
                </a:cubicBezTo>
                <a:cubicBezTo>
                  <a:pt x="103" y="106"/>
                  <a:pt x="103" y="106"/>
                  <a:pt x="103" y="106"/>
                </a:cubicBezTo>
                <a:cubicBezTo>
                  <a:pt x="103" y="106"/>
                  <a:pt x="103" y="106"/>
                  <a:pt x="103" y="106"/>
                </a:cubicBezTo>
                <a:cubicBezTo>
                  <a:pt x="99" y="94"/>
                  <a:pt x="91" y="84"/>
                  <a:pt x="80" y="77"/>
                </a:cubicBezTo>
                <a:cubicBezTo>
                  <a:pt x="80" y="38"/>
                  <a:pt x="80" y="38"/>
                  <a:pt x="80" y="38"/>
                </a:cubicBezTo>
                <a:cubicBezTo>
                  <a:pt x="23" y="38"/>
                  <a:pt x="23" y="38"/>
                  <a:pt x="23" y="38"/>
                </a:cubicBezTo>
                <a:cubicBezTo>
                  <a:pt x="23" y="77"/>
                  <a:pt x="23" y="77"/>
                  <a:pt x="23" y="77"/>
                </a:cubicBezTo>
                <a:cubicBezTo>
                  <a:pt x="12" y="84"/>
                  <a:pt x="4" y="94"/>
                  <a:pt x="0" y="106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6"/>
                  <a:pt x="0" y="107"/>
                  <a:pt x="0" y="107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09"/>
                  <a:pt x="0" y="109"/>
                  <a:pt x="0" y="110"/>
                </a:cubicBezTo>
                <a:cubicBezTo>
                  <a:pt x="0" y="110"/>
                  <a:pt x="0" y="110"/>
                  <a:pt x="0" y="110"/>
                </a:cubicBezTo>
                <a:cubicBezTo>
                  <a:pt x="1" y="110"/>
                  <a:pt x="1" y="110"/>
                  <a:pt x="1" y="110"/>
                </a:cubicBezTo>
                <a:cubicBezTo>
                  <a:pt x="1" y="110"/>
                  <a:pt x="1" y="110"/>
                  <a:pt x="1" y="110"/>
                </a:cubicBezTo>
                <a:cubicBezTo>
                  <a:pt x="1" y="110"/>
                  <a:pt x="1" y="110"/>
                  <a:pt x="1" y="110"/>
                </a:cubicBezTo>
                <a:cubicBezTo>
                  <a:pt x="1" y="110"/>
                  <a:pt x="1" y="110"/>
                  <a:pt x="1" y="110"/>
                </a:cubicBezTo>
                <a:cubicBezTo>
                  <a:pt x="1" y="111"/>
                  <a:pt x="1" y="111"/>
                  <a:pt x="1" y="111"/>
                </a:cubicBezTo>
                <a:cubicBezTo>
                  <a:pt x="1" y="111"/>
                  <a:pt x="1" y="111"/>
                  <a:pt x="1" y="111"/>
                </a:cubicBezTo>
                <a:cubicBezTo>
                  <a:pt x="2" y="111"/>
                  <a:pt x="2" y="111"/>
                  <a:pt x="2" y="111"/>
                </a:cubicBezTo>
                <a:cubicBezTo>
                  <a:pt x="2" y="111"/>
                  <a:pt x="2" y="111"/>
                  <a:pt x="2" y="111"/>
                </a:cubicBezTo>
                <a:cubicBezTo>
                  <a:pt x="2" y="111"/>
                  <a:pt x="2" y="111"/>
                  <a:pt x="2" y="111"/>
                </a:cubicBezTo>
                <a:cubicBezTo>
                  <a:pt x="2" y="111"/>
                  <a:pt x="2" y="111"/>
                  <a:pt x="2" y="111"/>
                </a:cubicBezTo>
                <a:cubicBezTo>
                  <a:pt x="2" y="111"/>
                  <a:pt x="2" y="111"/>
                  <a:pt x="2" y="111"/>
                </a:cubicBezTo>
                <a:cubicBezTo>
                  <a:pt x="2" y="111"/>
                  <a:pt x="2" y="111"/>
                  <a:pt x="2" y="111"/>
                </a:cubicBezTo>
                <a:cubicBezTo>
                  <a:pt x="3" y="111"/>
                  <a:pt x="3" y="112"/>
                  <a:pt x="3" y="112"/>
                </a:cubicBezTo>
                <a:cubicBezTo>
                  <a:pt x="3" y="112"/>
                  <a:pt x="3" y="112"/>
                  <a:pt x="3" y="112"/>
                </a:cubicBezTo>
                <a:cubicBezTo>
                  <a:pt x="3" y="112"/>
                  <a:pt x="3" y="112"/>
                  <a:pt x="3" y="112"/>
                </a:cubicBezTo>
                <a:cubicBezTo>
                  <a:pt x="3" y="112"/>
                  <a:pt x="3" y="112"/>
                  <a:pt x="3" y="112"/>
                </a:cubicBezTo>
                <a:cubicBezTo>
                  <a:pt x="4" y="112"/>
                  <a:pt x="4" y="112"/>
                  <a:pt x="4" y="112"/>
                </a:cubicBezTo>
                <a:cubicBezTo>
                  <a:pt x="4" y="112"/>
                  <a:pt x="4" y="112"/>
                  <a:pt x="4" y="112"/>
                </a:cubicBezTo>
                <a:cubicBezTo>
                  <a:pt x="4" y="112"/>
                  <a:pt x="4" y="112"/>
                  <a:pt x="4" y="112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100" y="112"/>
                  <a:pt x="100" y="112"/>
                  <a:pt x="100" y="112"/>
                </a:cubicBezTo>
                <a:cubicBezTo>
                  <a:pt x="100" y="112"/>
                  <a:pt x="100" y="112"/>
                  <a:pt x="100" y="112"/>
                </a:cubicBezTo>
                <a:cubicBezTo>
                  <a:pt x="100" y="112"/>
                  <a:pt x="100" y="112"/>
                  <a:pt x="100" y="112"/>
                </a:cubicBezTo>
                <a:cubicBezTo>
                  <a:pt x="100" y="112"/>
                  <a:pt x="100" y="112"/>
                  <a:pt x="100" y="112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101" y="111"/>
                  <a:pt x="101" y="111"/>
                  <a:pt x="101" y="111"/>
                </a:cubicBezTo>
                <a:cubicBezTo>
                  <a:pt x="101" y="111"/>
                  <a:pt x="101" y="111"/>
                  <a:pt x="101" y="111"/>
                </a:cubicBezTo>
                <a:cubicBezTo>
                  <a:pt x="101" y="111"/>
                  <a:pt x="101" y="111"/>
                  <a:pt x="101" y="111"/>
                </a:cubicBezTo>
                <a:cubicBezTo>
                  <a:pt x="101" y="111"/>
                  <a:pt x="101" y="111"/>
                  <a:pt x="102" y="111"/>
                </a:cubicBezTo>
                <a:cubicBezTo>
                  <a:pt x="102" y="111"/>
                  <a:pt x="102" y="111"/>
                  <a:pt x="102" y="111"/>
                </a:cubicBezTo>
                <a:cubicBezTo>
                  <a:pt x="102" y="111"/>
                  <a:pt x="102" y="111"/>
                  <a:pt x="102" y="111"/>
                </a:cubicBezTo>
                <a:cubicBezTo>
                  <a:pt x="102" y="111"/>
                  <a:pt x="102" y="111"/>
                  <a:pt x="102" y="111"/>
                </a:cubicBezTo>
                <a:cubicBezTo>
                  <a:pt x="102" y="111"/>
                  <a:pt x="102" y="111"/>
                  <a:pt x="102" y="111"/>
                </a:cubicBezTo>
                <a:cubicBezTo>
                  <a:pt x="102" y="110"/>
                  <a:pt x="102" y="110"/>
                  <a:pt x="102" y="110"/>
                </a:cubicBezTo>
                <a:cubicBezTo>
                  <a:pt x="102" y="110"/>
                  <a:pt x="102" y="110"/>
                  <a:pt x="103" y="110"/>
                </a:cubicBezTo>
                <a:cubicBezTo>
                  <a:pt x="103" y="110"/>
                  <a:pt x="103" y="110"/>
                  <a:pt x="103" y="110"/>
                </a:cubicBezTo>
                <a:cubicBezTo>
                  <a:pt x="103" y="110"/>
                  <a:pt x="103" y="110"/>
                  <a:pt x="103" y="110"/>
                </a:cubicBezTo>
                <a:cubicBezTo>
                  <a:pt x="103" y="110"/>
                  <a:pt x="103" y="110"/>
                  <a:pt x="103" y="110"/>
                </a:cubicBezTo>
                <a:cubicBezTo>
                  <a:pt x="103" y="110"/>
                  <a:pt x="103" y="110"/>
                  <a:pt x="103" y="110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3" y="109"/>
                  <a:pt x="103" y="109"/>
                  <a:pt x="103" y="108"/>
                </a:cubicBezTo>
                <a:cubicBezTo>
                  <a:pt x="103" y="108"/>
                  <a:pt x="104" y="108"/>
                  <a:pt x="104" y="108"/>
                </a:cubicBezTo>
                <a:cubicBezTo>
                  <a:pt x="104" y="108"/>
                  <a:pt x="104" y="108"/>
                  <a:pt x="104" y="108"/>
                </a:cubicBezTo>
                <a:cubicBezTo>
                  <a:pt x="104" y="108"/>
                  <a:pt x="104" y="108"/>
                  <a:pt x="104" y="108"/>
                </a:cubicBezTo>
                <a:cubicBezTo>
                  <a:pt x="104" y="108"/>
                  <a:pt x="104" y="108"/>
                  <a:pt x="104" y="108"/>
                </a:cubicBezTo>
                <a:cubicBezTo>
                  <a:pt x="104" y="107"/>
                  <a:pt x="104" y="107"/>
                  <a:pt x="104" y="107"/>
                </a:cubicBezTo>
                <a:cubicBezTo>
                  <a:pt x="104" y="107"/>
                  <a:pt x="104" y="106"/>
                  <a:pt x="104" y="106"/>
                </a:cubicBezTo>
                <a:close/>
                <a:moveTo>
                  <a:pt x="39" y="135"/>
                </a:moveTo>
                <a:cubicBezTo>
                  <a:pt x="39" y="143"/>
                  <a:pt x="41" y="151"/>
                  <a:pt x="45" y="157"/>
                </a:cubicBezTo>
                <a:cubicBezTo>
                  <a:pt x="47" y="159"/>
                  <a:pt x="49" y="160"/>
                  <a:pt x="52" y="160"/>
                </a:cubicBezTo>
                <a:cubicBezTo>
                  <a:pt x="54" y="160"/>
                  <a:pt x="57" y="159"/>
                  <a:pt x="58" y="157"/>
                </a:cubicBezTo>
                <a:cubicBezTo>
                  <a:pt x="62" y="151"/>
                  <a:pt x="65" y="143"/>
                  <a:pt x="65" y="135"/>
                </a:cubicBezTo>
                <a:cubicBezTo>
                  <a:pt x="65" y="122"/>
                  <a:pt x="65" y="122"/>
                  <a:pt x="65" y="122"/>
                </a:cubicBezTo>
                <a:cubicBezTo>
                  <a:pt x="39" y="122"/>
                  <a:pt x="39" y="122"/>
                  <a:pt x="39" y="122"/>
                </a:cubicBezTo>
                <a:lnTo>
                  <a:pt x="39" y="13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73D799B9-D5C6-78D1-3467-52783B1D97A5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3024188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80 w 160"/>
              <a:gd name="T11" fmla="*/ 139 h 160"/>
              <a:gd name="T12" fmla="*/ 20 w 160"/>
              <a:gd name="T13" fmla="*/ 80 h 160"/>
              <a:gd name="T14" fmla="*/ 80 w 160"/>
              <a:gd name="T15" fmla="*/ 21 h 160"/>
              <a:gd name="T16" fmla="*/ 139 w 160"/>
              <a:gd name="T17" fmla="*/ 80 h 160"/>
              <a:gd name="T18" fmla="*/ 80 w 160"/>
              <a:gd name="T19" fmla="*/ 1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5" y="0"/>
                  <a:pt x="0" y="36"/>
                  <a:pt x="0" y="80"/>
                </a:cubicBezTo>
                <a:cubicBezTo>
                  <a:pt x="0" y="125"/>
                  <a:pt x="35" y="160"/>
                  <a:pt x="80" y="160"/>
                </a:cubicBezTo>
                <a:cubicBezTo>
                  <a:pt x="124" y="160"/>
                  <a:pt x="160" y="125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39"/>
                </a:moveTo>
                <a:cubicBezTo>
                  <a:pt x="47" y="139"/>
                  <a:pt x="20" y="113"/>
                  <a:pt x="20" y="80"/>
                </a:cubicBezTo>
                <a:cubicBezTo>
                  <a:pt x="20" y="48"/>
                  <a:pt x="47" y="21"/>
                  <a:pt x="80" y="21"/>
                </a:cubicBezTo>
                <a:cubicBezTo>
                  <a:pt x="112" y="21"/>
                  <a:pt x="139" y="48"/>
                  <a:pt x="139" y="80"/>
                </a:cubicBezTo>
                <a:cubicBezTo>
                  <a:pt x="139" y="113"/>
                  <a:pt x="112" y="139"/>
                  <a:pt x="80" y="1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4748B851-DF7F-0A5B-D779-806397B75677}"/>
              </a:ext>
            </a:extLst>
          </p:cNvPr>
          <p:cNvSpPr>
            <a:spLocks noEditPoints="1"/>
          </p:cNvSpPr>
          <p:nvPr/>
        </p:nvSpPr>
        <p:spPr bwMode="auto">
          <a:xfrm>
            <a:off x="5741988" y="3073400"/>
            <a:ext cx="157163" cy="157163"/>
          </a:xfrm>
          <a:custGeom>
            <a:avLst/>
            <a:gdLst>
              <a:gd name="T0" fmla="*/ 50 w 99"/>
              <a:gd name="T1" fmla="*/ 0 h 99"/>
              <a:gd name="T2" fmla="*/ 0 w 99"/>
              <a:gd name="T3" fmla="*/ 49 h 99"/>
              <a:gd name="T4" fmla="*/ 50 w 99"/>
              <a:gd name="T5" fmla="*/ 99 h 99"/>
              <a:gd name="T6" fmla="*/ 99 w 99"/>
              <a:gd name="T7" fmla="*/ 49 h 99"/>
              <a:gd name="T8" fmla="*/ 50 w 99"/>
              <a:gd name="T9" fmla="*/ 0 h 99"/>
              <a:gd name="T10" fmla="*/ 50 w 99"/>
              <a:gd name="T11" fmla="*/ 45 h 99"/>
              <a:gd name="T12" fmla="*/ 50 w 99"/>
              <a:gd name="T13" fmla="*/ 45 h 99"/>
              <a:gd name="T14" fmla="*/ 66 w 99"/>
              <a:gd name="T15" fmla="*/ 59 h 99"/>
              <a:gd name="T16" fmla="*/ 54 w 99"/>
              <a:gd name="T17" fmla="*/ 77 h 99"/>
              <a:gd name="T18" fmla="*/ 54 w 99"/>
              <a:gd name="T19" fmla="*/ 85 h 99"/>
              <a:gd name="T20" fmla="*/ 50 w 99"/>
              <a:gd name="T21" fmla="*/ 90 h 99"/>
              <a:gd name="T22" fmla="*/ 45 w 99"/>
              <a:gd name="T23" fmla="*/ 85 h 99"/>
              <a:gd name="T24" fmla="*/ 45 w 99"/>
              <a:gd name="T25" fmla="*/ 77 h 99"/>
              <a:gd name="T26" fmla="*/ 33 w 99"/>
              <a:gd name="T27" fmla="*/ 61 h 99"/>
              <a:gd name="T28" fmla="*/ 38 w 99"/>
              <a:gd name="T29" fmla="*/ 57 h 99"/>
              <a:gd name="T30" fmla="*/ 42 w 99"/>
              <a:gd name="T31" fmla="*/ 61 h 99"/>
              <a:gd name="T32" fmla="*/ 50 w 99"/>
              <a:gd name="T33" fmla="*/ 69 h 99"/>
              <a:gd name="T34" fmla="*/ 55 w 99"/>
              <a:gd name="T35" fmla="*/ 66 h 99"/>
              <a:gd name="T36" fmla="*/ 50 w 99"/>
              <a:gd name="T37" fmla="*/ 54 h 99"/>
              <a:gd name="T38" fmla="*/ 33 w 99"/>
              <a:gd name="T39" fmla="*/ 40 h 99"/>
              <a:gd name="T40" fmla="*/ 45 w 99"/>
              <a:gd name="T41" fmla="*/ 21 h 99"/>
              <a:gd name="T42" fmla="*/ 45 w 99"/>
              <a:gd name="T43" fmla="*/ 13 h 99"/>
              <a:gd name="T44" fmla="*/ 50 w 99"/>
              <a:gd name="T45" fmla="*/ 8 h 99"/>
              <a:gd name="T46" fmla="*/ 54 w 99"/>
              <a:gd name="T47" fmla="*/ 13 h 99"/>
              <a:gd name="T48" fmla="*/ 54 w 99"/>
              <a:gd name="T49" fmla="*/ 21 h 99"/>
              <a:gd name="T50" fmla="*/ 66 w 99"/>
              <a:gd name="T51" fmla="*/ 37 h 99"/>
              <a:gd name="T52" fmla="*/ 62 w 99"/>
              <a:gd name="T53" fmla="*/ 42 h 99"/>
              <a:gd name="T54" fmla="*/ 57 w 99"/>
              <a:gd name="T55" fmla="*/ 37 h 99"/>
              <a:gd name="T56" fmla="*/ 50 w 99"/>
              <a:gd name="T57" fmla="*/ 30 h 99"/>
              <a:gd name="T58" fmla="*/ 44 w 99"/>
              <a:gd name="T59" fmla="*/ 32 h 99"/>
              <a:gd name="T60" fmla="*/ 50 w 99"/>
              <a:gd name="T61" fmla="*/ 45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9" h="99">
                <a:moveTo>
                  <a:pt x="50" y="0"/>
                </a:moveTo>
                <a:cubicBezTo>
                  <a:pt x="22" y="0"/>
                  <a:pt x="0" y="22"/>
                  <a:pt x="0" y="49"/>
                </a:cubicBezTo>
                <a:cubicBezTo>
                  <a:pt x="0" y="77"/>
                  <a:pt x="22" y="99"/>
                  <a:pt x="50" y="99"/>
                </a:cubicBezTo>
                <a:cubicBezTo>
                  <a:pt x="77" y="99"/>
                  <a:pt x="99" y="77"/>
                  <a:pt x="99" y="49"/>
                </a:cubicBezTo>
                <a:cubicBezTo>
                  <a:pt x="99" y="22"/>
                  <a:pt x="77" y="0"/>
                  <a:pt x="50" y="0"/>
                </a:cubicBezTo>
                <a:close/>
                <a:moveTo>
                  <a:pt x="50" y="45"/>
                </a:moveTo>
                <a:cubicBezTo>
                  <a:pt x="50" y="45"/>
                  <a:pt x="50" y="45"/>
                  <a:pt x="50" y="45"/>
                </a:cubicBezTo>
                <a:cubicBezTo>
                  <a:pt x="58" y="45"/>
                  <a:pt x="65" y="51"/>
                  <a:pt x="66" y="59"/>
                </a:cubicBezTo>
                <a:cubicBezTo>
                  <a:pt x="67" y="67"/>
                  <a:pt x="62" y="75"/>
                  <a:pt x="54" y="77"/>
                </a:cubicBezTo>
                <a:cubicBezTo>
                  <a:pt x="54" y="85"/>
                  <a:pt x="54" y="85"/>
                  <a:pt x="54" y="85"/>
                </a:cubicBezTo>
                <a:cubicBezTo>
                  <a:pt x="54" y="88"/>
                  <a:pt x="52" y="90"/>
                  <a:pt x="50" y="90"/>
                </a:cubicBezTo>
                <a:cubicBezTo>
                  <a:pt x="47" y="90"/>
                  <a:pt x="45" y="88"/>
                  <a:pt x="45" y="85"/>
                </a:cubicBezTo>
                <a:cubicBezTo>
                  <a:pt x="45" y="77"/>
                  <a:pt x="45" y="77"/>
                  <a:pt x="45" y="77"/>
                </a:cubicBezTo>
                <a:cubicBezTo>
                  <a:pt x="38" y="75"/>
                  <a:pt x="33" y="69"/>
                  <a:pt x="33" y="61"/>
                </a:cubicBezTo>
                <a:cubicBezTo>
                  <a:pt x="33" y="59"/>
                  <a:pt x="35" y="57"/>
                  <a:pt x="38" y="57"/>
                </a:cubicBezTo>
                <a:cubicBezTo>
                  <a:pt x="40" y="57"/>
                  <a:pt x="42" y="59"/>
                  <a:pt x="42" y="61"/>
                </a:cubicBezTo>
                <a:cubicBezTo>
                  <a:pt x="42" y="66"/>
                  <a:pt x="46" y="69"/>
                  <a:pt x="50" y="69"/>
                </a:cubicBezTo>
                <a:cubicBezTo>
                  <a:pt x="51" y="69"/>
                  <a:pt x="53" y="68"/>
                  <a:pt x="55" y="66"/>
                </a:cubicBezTo>
                <a:cubicBezTo>
                  <a:pt x="59" y="62"/>
                  <a:pt x="56" y="54"/>
                  <a:pt x="50" y="54"/>
                </a:cubicBezTo>
                <a:cubicBezTo>
                  <a:pt x="41" y="54"/>
                  <a:pt x="34" y="48"/>
                  <a:pt x="33" y="40"/>
                </a:cubicBezTo>
                <a:cubicBezTo>
                  <a:pt x="32" y="31"/>
                  <a:pt x="37" y="24"/>
                  <a:pt x="45" y="21"/>
                </a:cubicBezTo>
                <a:cubicBezTo>
                  <a:pt x="45" y="13"/>
                  <a:pt x="45" y="13"/>
                  <a:pt x="45" y="13"/>
                </a:cubicBezTo>
                <a:cubicBezTo>
                  <a:pt x="45" y="11"/>
                  <a:pt x="47" y="8"/>
                  <a:pt x="50" y="8"/>
                </a:cubicBezTo>
                <a:cubicBezTo>
                  <a:pt x="52" y="8"/>
                  <a:pt x="54" y="11"/>
                  <a:pt x="54" y="13"/>
                </a:cubicBezTo>
                <a:cubicBezTo>
                  <a:pt x="54" y="21"/>
                  <a:pt x="54" y="21"/>
                  <a:pt x="54" y="21"/>
                </a:cubicBezTo>
                <a:cubicBezTo>
                  <a:pt x="61" y="23"/>
                  <a:pt x="66" y="30"/>
                  <a:pt x="66" y="37"/>
                </a:cubicBezTo>
                <a:cubicBezTo>
                  <a:pt x="66" y="40"/>
                  <a:pt x="64" y="42"/>
                  <a:pt x="62" y="42"/>
                </a:cubicBezTo>
                <a:cubicBezTo>
                  <a:pt x="59" y="42"/>
                  <a:pt x="57" y="40"/>
                  <a:pt x="57" y="37"/>
                </a:cubicBezTo>
                <a:cubicBezTo>
                  <a:pt x="57" y="33"/>
                  <a:pt x="53" y="30"/>
                  <a:pt x="50" y="30"/>
                </a:cubicBezTo>
                <a:cubicBezTo>
                  <a:pt x="48" y="30"/>
                  <a:pt x="46" y="31"/>
                  <a:pt x="44" y="32"/>
                </a:cubicBezTo>
                <a:cubicBezTo>
                  <a:pt x="40" y="37"/>
                  <a:pt x="43" y="45"/>
                  <a:pt x="50" y="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F51401FC-0CFB-E7A8-453D-9F20546FA5F7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1428750"/>
            <a:ext cx="254000" cy="141288"/>
          </a:xfrm>
          <a:custGeom>
            <a:avLst/>
            <a:gdLst>
              <a:gd name="T0" fmla="*/ 120 w 160"/>
              <a:gd name="T1" fmla="*/ 26 h 89"/>
              <a:gd name="T2" fmla="*/ 40 w 160"/>
              <a:gd name="T3" fmla="*/ 26 h 89"/>
              <a:gd name="T4" fmla="*/ 28 w 160"/>
              <a:gd name="T5" fmla="*/ 38 h 89"/>
              <a:gd name="T6" fmla="*/ 28 w 160"/>
              <a:gd name="T7" fmla="*/ 51 h 89"/>
              <a:gd name="T8" fmla="*/ 40 w 160"/>
              <a:gd name="T9" fmla="*/ 63 h 89"/>
              <a:gd name="T10" fmla="*/ 120 w 160"/>
              <a:gd name="T11" fmla="*/ 63 h 89"/>
              <a:gd name="T12" fmla="*/ 132 w 160"/>
              <a:gd name="T13" fmla="*/ 51 h 89"/>
              <a:gd name="T14" fmla="*/ 132 w 160"/>
              <a:gd name="T15" fmla="*/ 38 h 89"/>
              <a:gd name="T16" fmla="*/ 120 w 160"/>
              <a:gd name="T17" fmla="*/ 26 h 89"/>
              <a:gd name="T18" fmla="*/ 91 w 160"/>
              <a:gd name="T19" fmla="*/ 55 h 89"/>
              <a:gd name="T20" fmla="*/ 80 w 160"/>
              <a:gd name="T21" fmla="*/ 59 h 89"/>
              <a:gd name="T22" fmla="*/ 75 w 160"/>
              <a:gd name="T23" fmla="*/ 58 h 89"/>
              <a:gd name="T24" fmla="*/ 66 w 160"/>
              <a:gd name="T25" fmla="*/ 45 h 89"/>
              <a:gd name="T26" fmla="*/ 80 w 160"/>
              <a:gd name="T27" fmla="*/ 31 h 89"/>
              <a:gd name="T28" fmla="*/ 94 w 160"/>
              <a:gd name="T29" fmla="*/ 39 h 89"/>
              <a:gd name="T30" fmla="*/ 91 w 160"/>
              <a:gd name="T31" fmla="*/ 55 h 89"/>
              <a:gd name="T32" fmla="*/ 80 w 160"/>
              <a:gd name="T33" fmla="*/ 40 h 89"/>
              <a:gd name="T34" fmla="*/ 76 w 160"/>
              <a:gd name="T35" fmla="*/ 45 h 89"/>
              <a:gd name="T36" fmla="*/ 80 w 160"/>
              <a:gd name="T37" fmla="*/ 50 h 89"/>
              <a:gd name="T38" fmla="*/ 85 w 160"/>
              <a:gd name="T39" fmla="*/ 45 h 89"/>
              <a:gd name="T40" fmla="*/ 80 w 160"/>
              <a:gd name="T41" fmla="*/ 40 h 89"/>
              <a:gd name="T42" fmla="*/ 156 w 160"/>
              <a:gd name="T43" fmla="*/ 0 h 89"/>
              <a:gd name="T44" fmla="*/ 5 w 160"/>
              <a:gd name="T45" fmla="*/ 0 h 89"/>
              <a:gd name="T46" fmla="*/ 0 w 160"/>
              <a:gd name="T47" fmla="*/ 5 h 89"/>
              <a:gd name="T48" fmla="*/ 0 w 160"/>
              <a:gd name="T49" fmla="*/ 84 h 89"/>
              <a:gd name="T50" fmla="*/ 5 w 160"/>
              <a:gd name="T51" fmla="*/ 89 h 89"/>
              <a:gd name="T52" fmla="*/ 156 w 160"/>
              <a:gd name="T53" fmla="*/ 89 h 89"/>
              <a:gd name="T54" fmla="*/ 160 w 160"/>
              <a:gd name="T55" fmla="*/ 84 h 89"/>
              <a:gd name="T56" fmla="*/ 160 w 160"/>
              <a:gd name="T57" fmla="*/ 5 h 89"/>
              <a:gd name="T58" fmla="*/ 156 w 160"/>
              <a:gd name="T59" fmla="*/ 0 h 89"/>
              <a:gd name="T60" fmla="*/ 142 w 160"/>
              <a:gd name="T61" fmla="*/ 55 h 89"/>
              <a:gd name="T62" fmla="*/ 137 w 160"/>
              <a:gd name="T63" fmla="*/ 60 h 89"/>
              <a:gd name="T64" fmla="*/ 129 w 160"/>
              <a:gd name="T65" fmla="*/ 68 h 89"/>
              <a:gd name="T66" fmla="*/ 124 w 160"/>
              <a:gd name="T67" fmla="*/ 72 h 89"/>
              <a:gd name="T68" fmla="*/ 36 w 160"/>
              <a:gd name="T69" fmla="*/ 72 h 89"/>
              <a:gd name="T70" fmla="*/ 32 w 160"/>
              <a:gd name="T71" fmla="*/ 68 h 89"/>
              <a:gd name="T72" fmla="*/ 24 w 160"/>
              <a:gd name="T73" fmla="*/ 60 h 89"/>
              <a:gd name="T74" fmla="*/ 19 w 160"/>
              <a:gd name="T75" fmla="*/ 55 h 89"/>
              <a:gd name="T76" fmla="*/ 19 w 160"/>
              <a:gd name="T77" fmla="*/ 34 h 89"/>
              <a:gd name="T78" fmla="*/ 24 w 160"/>
              <a:gd name="T79" fmla="*/ 30 h 89"/>
              <a:gd name="T80" fmla="*/ 32 w 160"/>
              <a:gd name="T81" fmla="*/ 22 h 89"/>
              <a:gd name="T82" fmla="*/ 36 w 160"/>
              <a:gd name="T83" fmla="*/ 17 h 89"/>
              <a:gd name="T84" fmla="*/ 124 w 160"/>
              <a:gd name="T85" fmla="*/ 17 h 89"/>
              <a:gd name="T86" fmla="*/ 129 w 160"/>
              <a:gd name="T87" fmla="*/ 22 h 89"/>
              <a:gd name="T88" fmla="*/ 137 w 160"/>
              <a:gd name="T89" fmla="*/ 30 h 89"/>
              <a:gd name="T90" fmla="*/ 142 w 160"/>
              <a:gd name="T91" fmla="*/ 34 h 89"/>
              <a:gd name="T92" fmla="*/ 142 w 160"/>
              <a:gd name="T93" fmla="*/ 55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89">
                <a:moveTo>
                  <a:pt x="120" y="26"/>
                </a:moveTo>
                <a:cubicBezTo>
                  <a:pt x="40" y="26"/>
                  <a:pt x="40" y="26"/>
                  <a:pt x="40" y="26"/>
                </a:cubicBezTo>
                <a:cubicBezTo>
                  <a:pt x="39" y="32"/>
                  <a:pt x="34" y="37"/>
                  <a:pt x="28" y="38"/>
                </a:cubicBezTo>
                <a:cubicBezTo>
                  <a:pt x="28" y="51"/>
                  <a:pt x="28" y="51"/>
                  <a:pt x="28" y="51"/>
                </a:cubicBezTo>
                <a:cubicBezTo>
                  <a:pt x="34" y="53"/>
                  <a:pt x="39" y="57"/>
                  <a:pt x="40" y="63"/>
                </a:cubicBezTo>
                <a:cubicBezTo>
                  <a:pt x="120" y="63"/>
                  <a:pt x="120" y="63"/>
                  <a:pt x="120" y="63"/>
                </a:cubicBezTo>
                <a:cubicBezTo>
                  <a:pt x="122" y="57"/>
                  <a:pt x="127" y="53"/>
                  <a:pt x="132" y="51"/>
                </a:cubicBezTo>
                <a:cubicBezTo>
                  <a:pt x="132" y="38"/>
                  <a:pt x="132" y="38"/>
                  <a:pt x="132" y="38"/>
                </a:cubicBezTo>
                <a:cubicBezTo>
                  <a:pt x="127" y="37"/>
                  <a:pt x="122" y="32"/>
                  <a:pt x="120" y="26"/>
                </a:cubicBezTo>
                <a:close/>
                <a:moveTo>
                  <a:pt x="91" y="55"/>
                </a:moveTo>
                <a:cubicBezTo>
                  <a:pt x="88" y="57"/>
                  <a:pt x="84" y="59"/>
                  <a:pt x="80" y="59"/>
                </a:cubicBezTo>
                <a:cubicBezTo>
                  <a:pt x="79" y="59"/>
                  <a:pt x="77" y="59"/>
                  <a:pt x="75" y="58"/>
                </a:cubicBezTo>
                <a:cubicBezTo>
                  <a:pt x="70" y="56"/>
                  <a:pt x="66" y="50"/>
                  <a:pt x="66" y="45"/>
                </a:cubicBezTo>
                <a:cubicBezTo>
                  <a:pt x="66" y="37"/>
                  <a:pt x="73" y="31"/>
                  <a:pt x="80" y="31"/>
                </a:cubicBezTo>
                <a:cubicBezTo>
                  <a:pt x="86" y="31"/>
                  <a:pt x="91" y="34"/>
                  <a:pt x="94" y="39"/>
                </a:cubicBezTo>
                <a:cubicBezTo>
                  <a:pt x="96" y="45"/>
                  <a:pt x="95" y="51"/>
                  <a:pt x="91" y="55"/>
                </a:cubicBezTo>
                <a:close/>
                <a:moveTo>
                  <a:pt x="80" y="40"/>
                </a:moveTo>
                <a:cubicBezTo>
                  <a:pt x="78" y="40"/>
                  <a:pt x="76" y="42"/>
                  <a:pt x="76" y="45"/>
                </a:cubicBezTo>
                <a:cubicBezTo>
                  <a:pt x="76" y="47"/>
                  <a:pt x="78" y="50"/>
                  <a:pt x="80" y="50"/>
                </a:cubicBezTo>
                <a:cubicBezTo>
                  <a:pt x="83" y="50"/>
                  <a:pt x="85" y="47"/>
                  <a:pt x="85" y="45"/>
                </a:cubicBezTo>
                <a:cubicBezTo>
                  <a:pt x="85" y="42"/>
                  <a:pt x="83" y="40"/>
                  <a:pt x="80" y="40"/>
                </a:cubicBezTo>
                <a:close/>
                <a:moveTo>
                  <a:pt x="156" y="0"/>
                </a:moveTo>
                <a:cubicBezTo>
                  <a:pt x="5" y="0"/>
                  <a:pt x="5" y="0"/>
                  <a:pt x="5" y="0"/>
                </a:cubicBezTo>
                <a:cubicBezTo>
                  <a:pt x="3" y="0"/>
                  <a:pt x="0" y="3"/>
                  <a:pt x="0" y="5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7"/>
                  <a:pt x="3" y="89"/>
                  <a:pt x="5" y="89"/>
                </a:cubicBezTo>
                <a:cubicBezTo>
                  <a:pt x="156" y="89"/>
                  <a:pt x="156" y="89"/>
                  <a:pt x="156" y="89"/>
                </a:cubicBezTo>
                <a:cubicBezTo>
                  <a:pt x="158" y="89"/>
                  <a:pt x="160" y="87"/>
                  <a:pt x="160" y="84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3"/>
                  <a:pt x="158" y="0"/>
                  <a:pt x="156" y="0"/>
                </a:cubicBezTo>
                <a:close/>
                <a:moveTo>
                  <a:pt x="142" y="55"/>
                </a:moveTo>
                <a:cubicBezTo>
                  <a:pt x="142" y="58"/>
                  <a:pt x="140" y="60"/>
                  <a:pt x="137" y="60"/>
                </a:cubicBezTo>
                <a:cubicBezTo>
                  <a:pt x="133" y="60"/>
                  <a:pt x="129" y="63"/>
                  <a:pt x="129" y="68"/>
                </a:cubicBezTo>
                <a:cubicBezTo>
                  <a:pt x="129" y="70"/>
                  <a:pt x="127" y="72"/>
                  <a:pt x="124" y="72"/>
                </a:cubicBezTo>
                <a:cubicBezTo>
                  <a:pt x="36" y="72"/>
                  <a:pt x="36" y="72"/>
                  <a:pt x="36" y="72"/>
                </a:cubicBezTo>
                <a:cubicBezTo>
                  <a:pt x="34" y="72"/>
                  <a:pt x="32" y="70"/>
                  <a:pt x="32" y="68"/>
                </a:cubicBezTo>
                <a:cubicBezTo>
                  <a:pt x="32" y="63"/>
                  <a:pt x="28" y="60"/>
                  <a:pt x="24" y="60"/>
                </a:cubicBezTo>
                <a:cubicBezTo>
                  <a:pt x="21" y="60"/>
                  <a:pt x="19" y="58"/>
                  <a:pt x="19" y="55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2"/>
                  <a:pt x="21" y="30"/>
                  <a:pt x="24" y="30"/>
                </a:cubicBezTo>
                <a:cubicBezTo>
                  <a:pt x="28" y="30"/>
                  <a:pt x="32" y="26"/>
                  <a:pt x="32" y="22"/>
                </a:cubicBezTo>
                <a:cubicBezTo>
                  <a:pt x="32" y="19"/>
                  <a:pt x="34" y="17"/>
                  <a:pt x="36" y="17"/>
                </a:cubicBezTo>
                <a:cubicBezTo>
                  <a:pt x="124" y="17"/>
                  <a:pt x="124" y="17"/>
                  <a:pt x="124" y="17"/>
                </a:cubicBezTo>
                <a:cubicBezTo>
                  <a:pt x="127" y="17"/>
                  <a:pt x="129" y="19"/>
                  <a:pt x="129" y="22"/>
                </a:cubicBezTo>
                <a:cubicBezTo>
                  <a:pt x="129" y="26"/>
                  <a:pt x="133" y="30"/>
                  <a:pt x="137" y="30"/>
                </a:cubicBezTo>
                <a:cubicBezTo>
                  <a:pt x="140" y="30"/>
                  <a:pt x="142" y="32"/>
                  <a:pt x="142" y="34"/>
                </a:cubicBezTo>
                <a:lnTo>
                  <a:pt x="142" y="5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5DE060E0-4A14-5914-3C4E-5BE0BEAE3252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3024188"/>
            <a:ext cx="254000" cy="254000"/>
          </a:xfrm>
          <a:custGeom>
            <a:avLst/>
            <a:gdLst>
              <a:gd name="T0" fmla="*/ 74 w 160"/>
              <a:gd name="T1" fmla="*/ 52 h 160"/>
              <a:gd name="T2" fmla="*/ 84 w 160"/>
              <a:gd name="T3" fmla="*/ 52 h 160"/>
              <a:gd name="T4" fmla="*/ 117 w 160"/>
              <a:gd name="T5" fmla="*/ 76 h 160"/>
              <a:gd name="T6" fmla="*/ 117 w 160"/>
              <a:gd name="T7" fmla="*/ 85 h 160"/>
              <a:gd name="T8" fmla="*/ 117 w 160"/>
              <a:gd name="T9" fmla="*/ 76 h 160"/>
              <a:gd name="T10" fmla="*/ 37 w 160"/>
              <a:gd name="T11" fmla="*/ 80 h 160"/>
              <a:gd name="T12" fmla="*/ 47 w 160"/>
              <a:gd name="T13" fmla="*/ 80 h 160"/>
              <a:gd name="T14" fmla="*/ 0 w 160"/>
              <a:gd name="T15" fmla="*/ 146 h 160"/>
              <a:gd name="T16" fmla="*/ 146 w 160"/>
              <a:gd name="T17" fmla="*/ 160 h 160"/>
              <a:gd name="T18" fmla="*/ 160 w 160"/>
              <a:gd name="T19" fmla="*/ 132 h 160"/>
              <a:gd name="T20" fmla="*/ 0 w 160"/>
              <a:gd name="T21" fmla="*/ 146 h 160"/>
              <a:gd name="T22" fmla="*/ 14 w 160"/>
              <a:gd name="T23" fmla="*/ 0 h 160"/>
              <a:gd name="T24" fmla="*/ 0 w 160"/>
              <a:gd name="T25" fmla="*/ 122 h 160"/>
              <a:gd name="T26" fmla="*/ 160 w 160"/>
              <a:gd name="T27" fmla="*/ 14 h 160"/>
              <a:gd name="T28" fmla="*/ 47 w 160"/>
              <a:gd name="T29" fmla="*/ 93 h 160"/>
              <a:gd name="T30" fmla="*/ 42 w 160"/>
              <a:gd name="T31" fmla="*/ 113 h 160"/>
              <a:gd name="T32" fmla="*/ 37 w 160"/>
              <a:gd name="T33" fmla="*/ 93 h 160"/>
              <a:gd name="T34" fmla="*/ 37 w 160"/>
              <a:gd name="T35" fmla="*/ 67 h 160"/>
              <a:gd name="T36" fmla="*/ 42 w 160"/>
              <a:gd name="T37" fmla="*/ 19 h 160"/>
              <a:gd name="T38" fmla="*/ 47 w 160"/>
              <a:gd name="T39" fmla="*/ 67 h 160"/>
              <a:gd name="T40" fmla="*/ 47 w 160"/>
              <a:gd name="T41" fmla="*/ 93 h 160"/>
              <a:gd name="T42" fmla="*/ 84 w 160"/>
              <a:gd name="T43" fmla="*/ 108 h 160"/>
              <a:gd name="T44" fmla="*/ 75 w 160"/>
              <a:gd name="T45" fmla="*/ 108 h 160"/>
              <a:gd name="T46" fmla="*/ 66 w 160"/>
              <a:gd name="T47" fmla="*/ 52 h 160"/>
              <a:gd name="T48" fmla="*/ 75 w 160"/>
              <a:gd name="T49" fmla="*/ 24 h 160"/>
              <a:gd name="T50" fmla="*/ 84 w 160"/>
              <a:gd name="T51" fmla="*/ 24 h 160"/>
              <a:gd name="T52" fmla="*/ 94 w 160"/>
              <a:gd name="T53" fmla="*/ 52 h 160"/>
              <a:gd name="T54" fmla="*/ 122 w 160"/>
              <a:gd name="T55" fmla="*/ 93 h 160"/>
              <a:gd name="T56" fmla="*/ 117 w 160"/>
              <a:gd name="T57" fmla="*/ 113 h 160"/>
              <a:gd name="T58" fmla="*/ 112 w 160"/>
              <a:gd name="T59" fmla="*/ 93 h 160"/>
              <a:gd name="T60" fmla="*/ 112 w 160"/>
              <a:gd name="T61" fmla="*/ 67 h 160"/>
              <a:gd name="T62" fmla="*/ 117 w 160"/>
              <a:gd name="T63" fmla="*/ 19 h 160"/>
              <a:gd name="T64" fmla="*/ 122 w 160"/>
              <a:gd name="T65" fmla="*/ 67 h 160"/>
              <a:gd name="T66" fmla="*/ 122 w 160"/>
              <a:gd name="T67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60">
                <a:moveTo>
                  <a:pt x="79" y="47"/>
                </a:moveTo>
                <a:cubicBezTo>
                  <a:pt x="77" y="47"/>
                  <a:pt x="74" y="50"/>
                  <a:pt x="74" y="52"/>
                </a:cubicBezTo>
                <a:cubicBezTo>
                  <a:pt x="74" y="55"/>
                  <a:pt x="77" y="57"/>
                  <a:pt x="79" y="57"/>
                </a:cubicBezTo>
                <a:cubicBezTo>
                  <a:pt x="82" y="57"/>
                  <a:pt x="84" y="55"/>
                  <a:pt x="84" y="52"/>
                </a:cubicBezTo>
                <a:cubicBezTo>
                  <a:pt x="84" y="50"/>
                  <a:pt x="82" y="47"/>
                  <a:pt x="79" y="47"/>
                </a:cubicBezTo>
                <a:close/>
                <a:moveTo>
                  <a:pt x="117" y="76"/>
                </a:moveTo>
                <a:cubicBezTo>
                  <a:pt x="114" y="76"/>
                  <a:pt x="112" y="78"/>
                  <a:pt x="112" y="80"/>
                </a:cubicBezTo>
                <a:cubicBezTo>
                  <a:pt x="112" y="83"/>
                  <a:pt x="114" y="85"/>
                  <a:pt x="117" y="85"/>
                </a:cubicBezTo>
                <a:cubicBezTo>
                  <a:pt x="119" y="85"/>
                  <a:pt x="121" y="83"/>
                  <a:pt x="121" y="80"/>
                </a:cubicBezTo>
                <a:cubicBezTo>
                  <a:pt x="121" y="78"/>
                  <a:pt x="119" y="76"/>
                  <a:pt x="117" y="76"/>
                </a:cubicBezTo>
                <a:close/>
                <a:moveTo>
                  <a:pt x="42" y="76"/>
                </a:moveTo>
                <a:cubicBezTo>
                  <a:pt x="39" y="76"/>
                  <a:pt x="37" y="78"/>
                  <a:pt x="37" y="80"/>
                </a:cubicBezTo>
                <a:cubicBezTo>
                  <a:pt x="37" y="83"/>
                  <a:pt x="39" y="85"/>
                  <a:pt x="42" y="85"/>
                </a:cubicBezTo>
                <a:cubicBezTo>
                  <a:pt x="45" y="85"/>
                  <a:pt x="47" y="83"/>
                  <a:pt x="47" y="80"/>
                </a:cubicBezTo>
                <a:cubicBezTo>
                  <a:pt x="47" y="78"/>
                  <a:pt x="45" y="76"/>
                  <a:pt x="42" y="76"/>
                </a:cubicBezTo>
                <a:close/>
                <a:moveTo>
                  <a:pt x="0" y="146"/>
                </a:moveTo>
                <a:cubicBezTo>
                  <a:pt x="0" y="154"/>
                  <a:pt x="6" y="160"/>
                  <a:pt x="14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3" y="160"/>
                  <a:pt x="160" y="154"/>
                  <a:pt x="160" y="146"/>
                </a:cubicBezTo>
                <a:cubicBezTo>
                  <a:pt x="160" y="132"/>
                  <a:pt x="160" y="132"/>
                  <a:pt x="160" y="132"/>
                </a:cubicBezTo>
                <a:cubicBezTo>
                  <a:pt x="0" y="132"/>
                  <a:pt x="0" y="132"/>
                  <a:pt x="0" y="132"/>
                </a:cubicBezTo>
                <a:lnTo>
                  <a:pt x="0" y="146"/>
                </a:lnTo>
                <a:close/>
                <a:moveTo>
                  <a:pt x="146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122"/>
                  <a:pt x="0" y="122"/>
                  <a:pt x="0" y="122"/>
                </a:cubicBezTo>
                <a:cubicBezTo>
                  <a:pt x="160" y="122"/>
                  <a:pt x="160" y="122"/>
                  <a:pt x="160" y="122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7"/>
                  <a:pt x="153" y="0"/>
                  <a:pt x="146" y="0"/>
                </a:cubicBezTo>
                <a:close/>
                <a:moveTo>
                  <a:pt x="47" y="93"/>
                </a:moveTo>
                <a:cubicBezTo>
                  <a:pt x="47" y="108"/>
                  <a:pt x="47" y="108"/>
                  <a:pt x="47" y="108"/>
                </a:cubicBezTo>
                <a:cubicBezTo>
                  <a:pt x="47" y="111"/>
                  <a:pt x="45" y="113"/>
                  <a:pt x="42" y="113"/>
                </a:cubicBezTo>
                <a:cubicBezTo>
                  <a:pt x="39" y="113"/>
                  <a:pt x="37" y="111"/>
                  <a:pt x="37" y="108"/>
                </a:cubicBezTo>
                <a:cubicBezTo>
                  <a:pt x="37" y="93"/>
                  <a:pt x="37" y="93"/>
                  <a:pt x="37" y="93"/>
                </a:cubicBezTo>
                <a:cubicBezTo>
                  <a:pt x="32" y="91"/>
                  <a:pt x="28" y="86"/>
                  <a:pt x="28" y="80"/>
                </a:cubicBezTo>
                <a:cubicBezTo>
                  <a:pt x="28" y="74"/>
                  <a:pt x="32" y="69"/>
                  <a:pt x="37" y="67"/>
                </a:cubicBezTo>
                <a:cubicBezTo>
                  <a:pt x="37" y="24"/>
                  <a:pt x="37" y="24"/>
                  <a:pt x="37" y="24"/>
                </a:cubicBezTo>
                <a:cubicBezTo>
                  <a:pt x="37" y="21"/>
                  <a:pt x="39" y="19"/>
                  <a:pt x="42" y="19"/>
                </a:cubicBezTo>
                <a:cubicBezTo>
                  <a:pt x="45" y="19"/>
                  <a:pt x="47" y="21"/>
                  <a:pt x="47" y="24"/>
                </a:cubicBezTo>
                <a:cubicBezTo>
                  <a:pt x="47" y="67"/>
                  <a:pt x="47" y="67"/>
                  <a:pt x="47" y="67"/>
                </a:cubicBezTo>
                <a:cubicBezTo>
                  <a:pt x="52" y="69"/>
                  <a:pt x="56" y="74"/>
                  <a:pt x="56" y="80"/>
                </a:cubicBezTo>
                <a:cubicBezTo>
                  <a:pt x="56" y="86"/>
                  <a:pt x="52" y="91"/>
                  <a:pt x="47" y="93"/>
                </a:cubicBezTo>
                <a:close/>
                <a:moveTo>
                  <a:pt x="84" y="65"/>
                </a:moveTo>
                <a:cubicBezTo>
                  <a:pt x="84" y="108"/>
                  <a:pt x="84" y="108"/>
                  <a:pt x="84" y="108"/>
                </a:cubicBezTo>
                <a:cubicBezTo>
                  <a:pt x="84" y="111"/>
                  <a:pt x="82" y="113"/>
                  <a:pt x="80" y="113"/>
                </a:cubicBezTo>
                <a:cubicBezTo>
                  <a:pt x="77" y="113"/>
                  <a:pt x="75" y="111"/>
                  <a:pt x="75" y="108"/>
                </a:cubicBezTo>
                <a:cubicBezTo>
                  <a:pt x="75" y="65"/>
                  <a:pt x="75" y="65"/>
                  <a:pt x="75" y="65"/>
                </a:cubicBezTo>
                <a:cubicBezTo>
                  <a:pt x="69" y="63"/>
                  <a:pt x="66" y="58"/>
                  <a:pt x="66" y="52"/>
                </a:cubicBezTo>
                <a:cubicBezTo>
                  <a:pt x="66" y="46"/>
                  <a:pt x="69" y="41"/>
                  <a:pt x="75" y="39"/>
                </a:cubicBezTo>
                <a:cubicBezTo>
                  <a:pt x="75" y="24"/>
                  <a:pt x="75" y="24"/>
                  <a:pt x="75" y="24"/>
                </a:cubicBezTo>
                <a:cubicBezTo>
                  <a:pt x="75" y="21"/>
                  <a:pt x="77" y="19"/>
                  <a:pt x="80" y="19"/>
                </a:cubicBezTo>
                <a:cubicBezTo>
                  <a:pt x="82" y="19"/>
                  <a:pt x="84" y="21"/>
                  <a:pt x="84" y="24"/>
                </a:cubicBezTo>
                <a:cubicBezTo>
                  <a:pt x="84" y="39"/>
                  <a:pt x="84" y="39"/>
                  <a:pt x="84" y="39"/>
                </a:cubicBezTo>
                <a:cubicBezTo>
                  <a:pt x="90" y="41"/>
                  <a:pt x="94" y="46"/>
                  <a:pt x="94" y="52"/>
                </a:cubicBezTo>
                <a:cubicBezTo>
                  <a:pt x="94" y="58"/>
                  <a:pt x="90" y="63"/>
                  <a:pt x="84" y="65"/>
                </a:cubicBezTo>
                <a:close/>
                <a:moveTo>
                  <a:pt x="122" y="93"/>
                </a:moveTo>
                <a:cubicBezTo>
                  <a:pt x="122" y="108"/>
                  <a:pt x="122" y="108"/>
                  <a:pt x="122" y="108"/>
                </a:cubicBezTo>
                <a:cubicBezTo>
                  <a:pt x="122" y="111"/>
                  <a:pt x="120" y="113"/>
                  <a:pt x="117" y="113"/>
                </a:cubicBezTo>
                <a:cubicBezTo>
                  <a:pt x="114" y="113"/>
                  <a:pt x="112" y="111"/>
                  <a:pt x="112" y="108"/>
                </a:cubicBezTo>
                <a:cubicBezTo>
                  <a:pt x="112" y="93"/>
                  <a:pt x="112" y="93"/>
                  <a:pt x="112" y="93"/>
                </a:cubicBezTo>
                <a:cubicBezTo>
                  <a:pt x="107" y="91"/>
                  <a:pt x="103" y="86"/>
                  <a:pt x="103" y="80"/>
                </a:cubicBezTo>
                <a:cubicBezTo>
                  <a:pt x="103" y="74"/>
                  <a:pt x="107" y="69"/>
                  <a:pt x="112" y="67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2" y="21"/>
                  <a:pt x="114" y="19"/>
                  <a:pt x="117" y="19"/>
                </a:cubicBezTo>
                <a:cubicBezTo>
                  <a:pt x="120" y="19"/>
                  <a:pt x="122" y="21"/>
                  <a:pt x="122" y="24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7" y="69"/>
                  <a:pt x="131" y="74"/>
                  <a:pt x="131" y="80"/>
                </a:cubicBezTo>
                <a:cubicBezTo>
                  <a:pt x="131" y="86"/>
                  <a:pt x="127" y="91"/>
                  <a:pt x="122" y="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3E61F03E-0E3E-EF35-BE68-F82F7C912C04}"/>
              </a:ext>
            </a:extLst>
          </p:cNvPr>
          <p:cNvSpPr>
            <a:spLocks noEditPoints="1"/>
          </p:cNvSpPr>
          <p:nvPr/>
        </p:nvSpPr>
        <p:spPr bwMode="auto">
          <a:xfrm>
            <a:off x="6804026" y="1381125"/>
            <a:ext cx="236538" cy="236538"/>
          </a:xfrm>
          <a:custGeom>
            <a:avLst/>
            <a:gdLst>
              <a:gd name="T0" fmla="*/ 74 w 149"/>
              <a:gd name="T1" fmla="*/ 35 h 149"/>
              <a:gd name="T2" fmla="*/ 91 w 149"/>
              <a:gd name="T3" fmla="*/ 18 h 149"/>
              <a:gd name="T4" fmla="*/ 74 w 149"/>
              <a:gd name="T5" fmla="*/ 0 h 149"/>
              <a:gd name="T6" fmla="*/ 57 w 149"/>
              <a:gd name="T7" fmla="*/ 18 h 149"/>
              <a:gd name="T8" fmla="*/ 74 w 149"/>
              <a:gd name="T9" fmla="*/ 35 h 149"/>
              <a:gd name="T10" fmla="*/ 145 w 149"/>
              <a:gd name="T11" fmla="*/ 70 h 149"/>
              <a:gd name="T12" fmla="*/ 140 w 149"/>
              <a:gd name="T13" fmla="*/ 75 h 149"/>
              <a:gd name="T14" fmla="*/ 140 w 149"/>
              <a:gd name="T15" fmla="*/ 83 h 149"/>
              <a:gd name="T16" fmla="*/ 140 w 149"/>
              <a:gd name="T17" fmla="*/ 85 h 149"/>
              <a:gd name="T18" fmla="*/ 92 w 149"/>
              <a:gd name="T19" fmla="*/ 44 h 149"/>
              <a:gd name="T20" fmla="*/ 57 w 149"/>
              <a:gd name="T21" fmla="*/ 44 h 149"/>
              <a:gd name="T22" fmla="*/ 49 w 149"/>
              <a:gd name="T23" fmla="*/ 45 h 149"/>
              <a:gd name="T24" fmla="*/ 31 w 149"/>
              <a:gd name="T25" fmla="*/ 35 h 149"/>
              <a:gd name="T26" fmla="*/ 26 w 149"/>
              <a:gd name="T27" fmla="*/ 40 h 149"/>
              <a:gd name="T28" fmla="*/ 26 w 149"/>
              <a:gd name="T29" fmla="*/ 55 h 149"/>
              <a:gd name="T30" fmla="*/ 10 w 149"/>
              <a:gd name="T31" fmla="*/ 79 h 149"/>
              <a:gd name="T32" fmla="*/ 4 w 149"/>
              <a:gd name="T33" fmla="*/ 79 h 149"/>
              <a:gd name="T34" fmla="*/ 0 w 149"/>
              <a:gd name="T35" fmla="*/ 83 h 149"/>
              <a:gd name="T36" fmla="*/ 0 w 149"/>
              <a:gd name="T37" fmla="*/ 110 h 149"/>
              <a:gd name="T38" fmla="*/ 4 w 149"/>
              <a:gd name="T39" fmla="*/ 114 h 149"/>
              <a:gd name="T40" fmla="*/ 14 w 149"/>
              <a:gd name="T41" fmla="*/ 114 h 149"/>
              <a:gd name="T42" fmla="*/ 35 w 149"/>
              <a:gd name="T43" fmla="*/ 135 h 149"/>
              <a:gd name="T44" fmla="*/ 35 w 149"/>
              <a:gd name="T45" fmla="*/ 145 h 149"/>
              <a:gd name="T46" fmla="*/ 39 w 149"/>
              <a:gd name="T47" fmla="*/ 149 h 149"/>
              <a:gd name="T48" fmla="*/ 57 w 149"/>
              <a:gd name="T49" fmla="*/ 149 h 149"/>
              <a:gd name="T50" fmla="*/ 61 w 149"/>
              <a:gd name="T51" fmla="*/ 145 h 149"/>
              <a:gd name="T52" fmla="*/ 61 w 149"/>
              <a:gd name="T53" fmla="*/ 140 h 149"/>
              <a:gd name="T54" fmla="*/ 87 w 149"/>
              <a:gd name="T55" fmla="*/ 140 h 149"/>
              <a:gd name="T56" fmla="*/ 87 w 149"/>
              <a:gd name="T57" fmla="*/ 145 h 149"/>
              <a:gd name="T58" fmla="*/ 92 w 149"/>
              <a:gd name="T59" fmla="*/ 149 h 149"/>
              <a:gd name="T60" fmla="*/ 109 w 149"/>
              <a:gd name="T61" fmla="*/ 149 h 149"/>
              <a:gd name="T62" fmla="*/ 114 w 149"/>
              <a:gd name="T63" fmla="*/ 145 h 149"/>
              <a:gd name="T64" fmla="*/ 114 w 149"/>
              <a:gd name="T65" fmla="*/ 135 h 149"/>
              <a:gd name="T66" fmla="*/ 140 w 149"/>
              <a:gd name="T67" fmla="*/ 96 h 149"/>
              <a:gd name="T68" fmla="*/ 149 w 149"/>
              <a:gd name="T69" fmla="*/ 83 h 149"/>
              <a:gd name="T70" fmla="*/ 149 w 149"/>
              <a:gd name="T71" fmla="*/ 75 h 149"/>
              <a:gd name="T72" fmla="*/ 145 w 149"/>
              <a:gd name="T73" fmla="*/ 70 h 149"/>
              <a:gd name="T74" fmla="*/ 42 w 149"/>
              <a:gd name="T75" fmla="*/ 78 h 149"/>
              <a:gd name="T76" fmla="*/ 39 w 149"/>
              <a:gd name="T77" fmla="*/ 79 h 149"/>
              <a:gd name="T78" fmla="*/ 35 w 149"/>
              <a:gd name="T79" fmla="*/ 75 h 149"/>
              <a:gd name="T80" fmla="*/ 39 w 149"/>
              <a:gd name="T81" fmla="*/ 70 h 149"/>
              <a:gd name="T82" fmla="*/ 42 w 149"/>
              <a:gd name="T83" fmla="*/ 78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9" h="149">
                <a:moveTo>
                  <a:pt x="74" y="35"/>
                </a:moveTo>
                <a:cubicBezTo>
                  <a:pt x="84" y="35"/>
                  <a:pt x="91" y="27"/>
                  <a:pt x="91" y="18"/>
                </a:cubicBezTo>
                <a:cubicBezTo>
                  <a:pt x="91" y="8"/>
                  <a:pt x="84" y="0"/>
                  <a:pt x="74" y="0"/>
                </a:cubicBezTo>
                <a:cubicBezTo>
                  <a:pt x="64" y="0"/>
                  <a:pt x="57" y="8"/>
                  <a:pt x="57" y="18"/>
                </a:cubicBezTo>
                <a:cubicBezTo>
                  <a:pt x="57" y="27"/>
                  <a:pt x="64" y="35"/>
                  <a:pt x="74" y="35"/>
                </a:cubicBezTo>
                <a:close/>
                <a:moveTo>
                  <a:pt x="145" y="70"/>
                </a:moveTo>
                <a:cubicBezTo>
                  <a:pt x="142" y="70"/>
                  <a:pt x="140" y="72"/>
                  <a:pt x="140" y="75"/>
                </a:cubicBezTo>
                <a:cubicBezTo>
                  <a:pt x="140" y="83"/>
                  <a:pt x="140" y="83"/>
                  <a:pt x="140" y="83"/>
                </a:cubicBezTo>
                <a:cubicBezTo>
                  <a:pt x="140" y="84"/>
                  <a:pt x="140" y="85"/>
                  <a:pt x="140" y="85"/>
                </a:cubicBezTo>
                <a:cubicBezTo>
                  <a:pt x="136" y="62"/>
                  <a:pt x="116" y="44"/>
                  <a:pt x="92" y="44"/>
                </a:cubicBezTo>
                <a:cubicBezTo>
                  <a:pt x="57" y="44"/>
                  <a:pt x="57" y="44"/>
                  <a:pt x="57" y="44"/>
                </a:cubicBezTo>
                <a:cubicBezTo>
                  <a:pt x="54" y="44"/>
                  <a:pt x="51" y="44"/>
                  <a:pt x="49" y="45"/>
                </a:cubicBezTo>
                <a:cubicBezTo>
                  <a:pt x="44" y="39"/>
                  <a:pt x="38" y="35"/>
                  <a:pt x="31" y="35"/>
                </a:cubicBezTo>
                <a:cubicBezTo>
                  <a:pt x="28" y="35"/>
                  <a:pt x="26" y="37"/>
                  <a:pt x="26" y="40"/>
                </a:cubicBezTo>
                <a:cubicBezTo>
                  <a:pt x="26" y="55"/>
                  <a:pt x="26" y="55"/>
                  <a:pt x="26" y="55"/>
                </a:cubicBezTo>
                <a:cubicBezTo>
                  <a:pt x="19" y="61"/>
                  <a:pt x="13" y="70"/>
                  <a:pt x="10" y="79"/>
                </a:cubicBezTo>
                <a:cubicBezTo>
                  <a:pt x="4" y="79"/>
                  <a:pt x="4" y="79"/>
                  <a:pt x="4" y="79"/>
                </a:cubicBezTo>
                <a:cubicBezTo>
                  <a:pt x="1" y="79"/>
                  <a:pt x="0" y="81"/>
                  <a:pt x="0" y="83"/>
                </a:cubicBezTo>
                <a:cubicBezTo>
                  <a:pt x="0" y="110"/>
                  <a:pt x="0" y="110"/>
                  <a:pt x="0" y="110"/>
                </a:cubicBezTo>
                <a:cubicBezTo>
                  <a:pt x="0" y="112"/>
                  <a:pt x="1" y="114"/>
                  <a:pt x="4" y="114"/>
                </a:cubicBezTo>
                <a:cubicBezTo>
                  <a:pt x="14" y="114"/>
                  <a:pt x="14" y="114"/>
                  <a:pt x="14" y="114"/>
                </a:cubicBezTo>
                <a:cubicBezTo>
                  <a:pt x="19" y="123"/>
                  <a:pt x="26" y="130"/>
                  <a:pt x="35" y="135"/>
                </a:cubicBezTo>
                <a:cubicBezTo>
                  <a:pt x="35" y="145"/>
                  <a:pt x="35" y="145"/>
                  <a:pt x="35" y="145"/>
                </a:cubicBezTo>
                <a:cubicBezTo>
                  <a:pt x="35" y="147"/>
                  <a:pt x="37" y="149"/>
                  <a:pt x="39" y="149"/>
                </a:cubicBezTo>
                <a:cubicBezTo>
                  <a:pt x="57" y="149"/>
                  <a:pt x="57" y="149"/>
                  <a:pt x="57" y="149"/>
                </a:cubicBezTo>
                <a:cubicBezTo>
                  <a:pt x="59" y="149"/>
                  <a:pt x="61" y="147"/>
                  <a:pt x="61" y="145"/>
                </a:cubicBezTo>
                <a:cubicBezTo>
                  <a:pt x="61" y="140"/>
                  <a:pt x="61" y="140"/>
                  <a:pt x="61" y="140"/>
                </a:cubicBezTo>
                <a:cubicBezTo>
                  <a:pt x="87" y="140"/>
                  <a:pt x="87" y="140"/>
                  <a:pt x="87" y="140"/>
                </a:cubicBezTo>
                <a:cubicBezTo>
                  <a:pt x="87" y="145"/>
                  <a:pt x="87" y="145"/>
                  <a:pt x="87" y="145"/>
                </a:cubicBezTo>
                <a:cubicBezTo>
                  <a:pt x="87" y="147"/>
                  <a:pt x="89" y="149"/>
                  <a:pt x="92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12" y="149"/>
                  <a:pt x="114" y="147"/>
                  <a:pt x="114" y="145"/>
                </a:cubicBezTo>
                <a:cubicBezTo>
                  <a:pt x="114" y="135"/>
                  <a:pt x="114" y="135"/>
                  <a:pt x="114" y="135"/>
                </a:cubicBezTo>
                <a:cubicBezTo>
                  <a:pt x="129" y="127"/>
                  <a:pt x="139" y="112"/>
                  <a:pt x="140" y="96"/>
                </a:cubicBezTo>
                <a:cubicBezTo>
                  <a:pt x="145" y="94"/>
                  <a:pt x="149" y="89"/>
                  <a:pt x="149" y="83"/>
                </a:cubicBezTo>
                <a:cubicBezTo>
                  <a:pt x="149" y="75"/>
                  <a:pt x="149" y="75"/>
                  <a:pt x="149" y="75"/>
                </a:cubicBezTo>
                <a:cubicBezTo>
                  <a:pt x="149" y="72"/>
                  <a:pt x="147" y="70"/>
                  <a:pt x="145" y="70"/>
                </a:cubicBezTo>
                <a:close/>
                <a:moveTo>
                  <a:pt x="42" y="78"/>
                </a:moveTo>
                <a:cubicBezTo>
                  <a:pt x="41" y="79"/>
                  <a:pt x="40" y="79"/>
                  <a:pt x="39" y="79"/>
                </a:cubicBezTo>
                <a:cubicBezTo>
                  <a:pt x="37" y="79"/>
                  <a:pt x="35" y="77"/>
                  <a:pt x="35" y="75"/>
                </a:cubicBezTo>
                <a:cubicBezTo>
                  <a:pt x="35" y="72"/>
                  <a:pt x="37" y="70"/>
                  <a:pt x="39" y="70"/>
                </a:cubicBezTo>
                <a:cubicBezTo>
                  <a:pt x="43" y="70"/>
                  <a:pt x="45" y="75"/>
                  <a:pt x="42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EF902E3A-6C7D-0E89-388F-322B4B4BA22B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1373188"/>
            <a:ext cx="263525" cy="252413"/>
          </a:xfrm>
          <a:custGeom>
            <a:avLst/>
            <a:gdLst>
              <a:gd name="T0" fmla="*/ 159 w 166"/>
              <a:gd name="T1" fmla="*/ 8 h 159"/>
              <a:gd name="T2" fmla="*/ 156 w 166"/>
              <a:gd name="T3" fmla="*/ 0 h 159"/>
              <a:gd name="T4" fmla="*/ 143 w 166"/>
              <a:gd name="T5" fmla="*/ 12 h 159"/>
              <a:gd name="T6" fmla="*/ 73 w 166"/>
              <a:gd name="T7" fmla="*/ 15 h 159"/>
              <a:gd name="T8" fmla="*/ 80 w 166"/>
              <a:gd name="T9" fmla="*/ 28 h 159"/>
              <a:gd name="T10" fmla="*/ 77 w 166"/>
              <a:gd name="T11" fmla="*/ 36 h 159"/>
              <a:gd name="T12" fmla="*/ 63 w 166"/>
              <a:gd name="T13" fmla="*/ 25 h 159"/>
              <a:gd name="T14" fmla="*/ 5 w 166"/>
              <a:gd name="T15" fmla="*/ 102 h 159"/>
              <a:gd name="T16" fmla="*/ 68 w 166"/>
              <a:gd name="T17" fmla="*/ 159 h 159"/>
              <a:gd name="T18" fmla="*/ 136 w 166"/>
              <a:gd name="T19" fmla="*/ 97 h 159"/>
              <a:gd name="T20" fmla="*/ 126 w 166"/>
              <a:gd name="T21" fmla="*/ 81 h 159"/>
              <a:gd name="T22" fmla="*/ 133 w 166"/>
              <a:gd name="T23" fmla="*/ 81 h 159"/>
              <a:gd name="T24" fmla="*/ 146 w 166"/>
              <a:gd name="T25" fmla="*/ 88 h 159"/>
              <a:gd name="T26" fmla="*/ 93 w 166"/>
              <a:gd name="T27" fmla="*/ 74 h 159"/>
              <a:gd name="T28" fmla="*/ 89 w 166"/>
              <a:gd name="T29" fmla="*/ 78 h 159"/>
              <a:gd name="T30" fmla="*/ 83 w 166"/>
              <a:gd name="T31" fmla="*/ 96 h 159"/>
              <a:gd name="T32" fmla="*/ 80 w 166"/>
              <a:gd name="T33" fmla="*/ 88 h 159"/>
              <a:gd name="T34" fmla="*/ 73 w 166"/>
              <a:gd name="T35" fmla="*/ 88 h 159"/>
              <a:gd name="T36" fmla="*/ 63 w 166"/>
              <a:gd name="T37" fmla="*/ 111 h 159"/>
              <a:gd name="T38" fmla="*/ 53 w 166"/>
              <a:gd name="T39" fmla="*/ 114 h 159"/>
              <a:gd name="T40" fmla="*/ 47 w 166"/>
              <a:gd name="T41" fmla="*/ 114 h 159"/>
              <a:gd name="T42" fmla="*/ 51 w 166"/>
              <a:gd name="T43" fmla="*/ 103 h 159"/>
              <a:gd name="T44" fmla="*/ 57 w 166"/>
              <a:gd name="T45" fmla="*/ 86 h 159"/>
              <a:gd name="T46" fmla="*/ 60 w 166"/>
              <a:gd name="T47" fmla="*/ 94 h 159"/>
              <a:gd name="T48" fmla="*/ 67 w 166"/>
              <a:gd name="T49" fmla="*/ 94 h 159"/>
              <a:gd name="T50" fmla="*/ 77 w 166"/>
              <a:gd name="T51" fmla="*/ 70 h 159"/>
              <a:gd name="T52" fmla="*/ 87 w 166"/>
              <a:gd name="T53" fmla="*/ 68 h 159"/>
              <a:gd name="T54" fmla="*/ 93 w 166"/>
              <a:gd name="T55" fmla="*/ 68 h 159"/>
              <a:gd name="T56" fmla="*/ 100 w 166"/>
              <a:gd name="T57" fmla="*/ 55 h 159"/>
              <a:gd name="T58" fmla="*/ 93 w 166"/>
              <a:gd name="T59" fmla="*/ 55 h 159"/>
              <a:gd name="T60" fmla="*/ 87 w 166"/>
              <a:gd name="T61" fmla="*/ 41 h 159"/>
              <a:gd name="T62" fmla="*/ 93 w 166"/>
              <a:gd name="T63" fmla="*/ 41 h 159"/>
              <a:gd name="T64" fmla="*/ 100 w 166"/>
              <a:gd name="T65" fmla="*/ 55 h 159"/>
              <a:gd name="T66" fmla="*/ 116 w 166"/>
              <a:gd name="T67" fmla="*/ 76 h 159"/>
              <a:gd name="T68" fmla="*/ 106 w 166"/>
              <a:gd name="T69" fmla="*/ 68 h 159"/>
              <a:gd name="T70" fmla="*/ 110 w 166"/>
              <a:gd name="T71" fmla="*/ 60 h 159"/>
              <a:gd name="T72" fmla="*/ 120 w 166"/>
              <a:gd name="T73" fmla="*/ 68 h 159"/>
              <a:gd name="T74" fmla="*/ 133 w 166"/>
              <a:gd name="T75" fmla="*/ 48 h 159"/>
              <a:gd name="T76" fmla="*/ 118 w 166"/>
              <a:gd name="T77" fmla="*/ 51 h 159"/>
              <a:gd name="T78" fmla="*/ 118 w 166"/>
              <a:gd name="T79" fmla="*/ 25 h 159"/>
              <a:gd name="T80" fmla="*/ 133 w 166"/>
              <a:gd name="T81" fmla="*/ 2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6" h="159">
                <a:moveTo>
                  <a:pt x="149" y="19"/>
                </a:moveTo>
                <a:cubicBezTo>
                  <a:pt x="159" y="8"/>
                  <a:pt x="159" y="8"/>
                  <a:pt x="159" y="8"/>
                </a:cubicBezTo>
                <a:cubicBezTo>
                  <a:pt x="161" y="7"/>
                  <a:pt x="161" y="4"/>
                  <a:pt x="159" y="2"/>
                </a:cubicBezTo>
                <a:cubicBezTo>
                  <a:pt x="159" y="1"/>
                  <a:pt x="157" y="0"/>
                  <a:pt x="156" y="0"/>
                </a:cubicBezTo>
                <a:cubicBezTo>
                  <a:pt x="155" y="0"/>
                  <a:pt x="154" y="1"/>
                  <a:pt x="153" y="2"/>
                </a:cubicBezTo>
                <a:cubicBezTo>
                  <a:pt x="143" y="12"/>
                  <a:pt x="143" y="12"/>
                  <a:pt x="143" y="12"/>
                </a:cubicBezTo>
                <a:cubicBezTo>
                  <a:pt x="133" y="4"/>
                  <a:pt x="121" y="0"/>
                  <a:pt x="109" y="0"/>
                </a:cubicBezTo>
                <a:cubicBezTo>
                  <a:pt x="96" y="0"/>
                  <a:pt x="83" y="5"/>
                  <a:pt x="73" y="15"/>
                </a:cubicBezTo>
                <a:cubicBezTo>
                  <a:pt x="70" y="18"/>
                  <a:pt x="70" y="18"/>
                  <a:pt x="70" y="18"/>
                </a:cubicBezTo>
                <a:cubicBezTo>
                  <a:pt x="80" y="28"/>
                  <a:pt x="80" y="28"/>
                  <a:pt x="80" y="28"/>
                </a:cubicBezTo>
                <a:cubicBezTo>
                  <a:pt x="82" y="30"/>
                  <a:pt x="82" y="33"/>
                  <a:pt x="80" y="35"/>
                </a:cubicBezTo>
                <a:cubicBezTo>
                  <a:pt x="79" y="36"/>
                  <a:pt x="78" y="36"/>
                  <a:pt x="77" y="36"/>
                </a:cubicBezTo>
                <a:cubicBezTo>
                  <a:pt x="75" y="36"/>
                  <a:pt x="74" y="36"/>
                  <a:pt x="73" y="35"/>
                </a:cubicBezTo>
                <a:cubicBezTo>
                  <a:pt x="63" y="25"/>
                  <a:pt x="63" y="25"/>
                  <a:pt x="63" y="25"/>
                </a:cubicBezTo>
                <a:cubicBezTo>
                  <a:pt x="5" y="83"/>
                  <a:pt x="5" y="83"/>
                  <a:pt x="5" y="83"/>
                </a:cubicBezTo>
                <a:cubicBezTo>
                  <a:pt x="0" y="88"/>
                  <a:pt x="0" y="97"/>
                  <a:pt x="5" y="102"/>
                </a:cubicBezTo>
                <a:cubicBezTo>
                  <a:pt x="58" y="155"/>
                  <a:pt x="58" y="155"/>
                  <a:pt x="58" y="155"/>
                </a:cubicBezTo>
                <a:cubicBezTo>
                  <a:pt x="61" y="158"/>
                  <a:pt x="65" y="159"/>
                  <a:pt x="68" y="159"/>
                </a:cubicBezTo>
                <a:cubicBezTo>
                  <a:pt x="72" y="159"/>
                  <a:pt x="75" y="158"/>
                  <a:pt x="78" y="155"/>
                </a:cubicBezTo>
                <a:cubicBezTo>
                  <a:pt x="136" y="97"/>
                  <a:pt x="136" y="97"/>
                  <a:pt x="136" y="97"/>
                </a:cubicBezTo>
                <a:cubicBezTo>
                  <a:pt x="126" y="88"/>
                  <a:pt x="126" y="88"/>
                  <a:pt x="126" y="88"/>
                </a:cubicBezTo>
                <a:cubicBezTo>
                  <a:pt x="125" y="86"/>
                  <a:pt x="125" y="83"/>
                  <a:pt x="126" y="81"/>
                </a:cubicBezTo>
                <a:cubicBezTo>
                  <a:pt x="127" y="80"/>
                  <a:pt x="129" y="80"/>
                  <a:pt x="130" y="80"/>
                </a:cubicBezTo>
                <a:cubicBezTo>
                  <a:pt x="131" y="80"/>
                  <a:pt x="132" y="80"/>
                  <a:pt x="133" y="81"/>
                </a:cubicBezTo>
                <a:cubicBezTo>
                  <a:pt x="143" y="91"/>
                  <a:pt x="143" y="91"/>
                  <a:pt x="143" y="91"/>
                </a:cubicBezTo>
                <a:cubicBezTo>
                  <a:pt x="146" y="88"/>
                  <a:pt x="146" y="88"/>
                  <a:pt x="146" y="88"/>
                </a:cubicBezTo>
                <a:cubicBezTo>
                  <a:pt x="165" y="69"/>
                  <a:pt x="166" y="39"/>
                  <a:pt x="149" y="19"/>
                </a:cubicBezTo>
                <a:close/>
                <a:moveTo>
                  <a:pt x="93" y="74"/>
                </a:moveTo>
                <a:cubicBezTo>
                  <a:pt x="93" y="74"/>
                  <a:pt x="93" y="74"/>
                  <a:pt x="93" y="74"/>
                </a:cubicBezTo>
                <a:cubicBezTo>
                  <a:pt x="89" y="78"/>
                  <a:pt x="89" y="78"/>
                  <a:pt x="89" y="78"/>
                </a:cubicBezTo>
                <a:cubicBezTo>
                  <a:pt x="92" y="84"/>
                  <a:pt x="91" y="90"/>
                  <a:pt x="87" y="94"/>
                </a:cubicBezTo>
                <a:cubicBezTo>
                  <a:pt x="86" y="95"/>
                  <a:pt x="84" y="96"/>
                  <a:pt x="83" y="96"/>
                </a:cubicBezTo>
                <a:cubicBezTo>
                  <a:pt x="82" y="96"/>
                  <a:pt x="81" y="95"/>
                  <a:pt x="80" y="94"/>
                </a:cubicBezTo>
                <a:cubicBezTo>
                  <a:pt x="78" y="92"/>
                  <a:pt x="78" y="89"/>
                  <a:pt x="80" y="88"/>
                </a:cubicBezTo>
                <a:cubicBezTo>
                  <a:pt x="83" y="85"/>
                  <a:pt x="81" y="80"/>
                  <a:pt x="77" y="80"/>
                </a:cubicBezTo>
                <a:cubicBezTo>
                  <a:pt x="72" y="80"/>
                  <a:pt x="70" y="85"/>
                  <a:pt x="73" y="88"/>
                </a:cubicBezTo>
                <a:cubicBezTo>
                  <a:pt x="78" y="92"/>
                  <a:pt x="79" y="100"/>
                  <a:pt x="75" y="106"/>
                </a:cubicBezTo>
                <a:cubicBezTo>
                  <a:pt x="72" y="109"/>
                  <a:pt x="68" y="111"/>
                  <a:pt x="63" y="111"/>
                </a:cubicBezTo>
                <a:cubicBezTo>
                  <a:pt x="61" y="111"/>
                  <a:pt x="59" y="111"/>
                  <a:pt x="57" y="110"/>
                </a:cubicBezTo>
                <a:cubicBezTo>
                  <a:pt x="53" y="114"/>
                  <a:pt x="53" y="114"/>
                  <a:pt x="53" y="114"/>
                </a:cubicBezTo>
                <a:cubicBezTo>
                  <a:pt x="53" y="115"/>
                  <a:pt x="51" y="115"/>
                  <a:pt x="50" y="115"/>
                </a:cubicBezTo>
                <a:cubicBezTo>
                  <a:pt x="49" y="115"/>
                  <a:pt x="48" y="115"/>
                  <a:pt x="47" y="114"/>
                </a:cubicBezTo>
                <a:cubicBezTo>
                  <a:pt x="45" y="112"/>
                  <a:pt x="45" y="109"/>
                  <a:pt x="47" y="107"/>
                </a:cubicBezTo>
                <a:cubicBezTo>
                  <a:pt x="51" y="103"/>
                  <a:pt x="51" y="103"/>
                  <a:pt x="51" y="103"/>
                </a:cubicBezTo>
                <a:cubicBezTo>
                  <a:pt x="48" y="98"/>
                  <a:pt x="49" y="92"/>
                  <a:pt x="53" y="88"/>
                </a:cubicBezTo>
                <a:cubicBezTo>
                  <a:pt x="54" y="87"/>
                  <a:pt x="56" y="86"/>
                  <a:pt x="57" y="86"/>
                </a:cubicBezTo>
                <a:cubicBezTo>
                  <a:pt x="58" y="86"/>
                  <a:pt x="59" y="87"/>
                  <a:pt x="60" y="88"/>
                </a:cubicBezTo>
                <a:cubicBezTo>
                  <a:pt x="62" y="89"/>
                  <a:pt x="62" y="92"/>
                  <a:pt x="60" y="94"/>
                </a:cubicBezTo>
                <a:cubicBezTo>
                  <a:pt x="57" y="97"/>
                  <a:pt x="59" y="102"/>
                  <a:pt x="63" y="102"/>
                </a:cubicBezTo>
                <a:cubicBezTo>
                  <a:pt x="68" y="102"/>
                  <a:pt x="70" y="97"/>
                  <a:pt x="67" y="94"/>
                </a:cubicBezTo>
                <a:cubicBezTo>
                  <a:pt x="62" y="89"/>
                  <a:pt x="61" y="82"/>
                  <a:pt x="65" y="76"/>
                </a:cubicBezTo>
                <a:cubicBezTo>
                  <a:pt x="68" y="72"/>
                  <a:pt x="72" y="70"/>
                  <a:pt x="77" y="70"/>
                </a:cubicBezTo>
                <a:cubicBezTo>
                  <a:pt x="79" y="70"/>
                  <a:pt x="81" y="71"/>
                  <a:pt x="83" y="72"/>
                </a:cubicBezTo>
                <a:cubicBezTo>
                  <a:pt x="87" y="68"/>
                  <a:pt x="87" y="68"/>
                  <a:pt x="87" y="68"/>
                </a:cubicBezTo>
                <a:cubicBezTo>
                  <a:pt x="87" y="67"/>
                  <a:pt x="89" y="66"/>
                  <a:pt x="90" y="66"/>
                </a:cubicBezTo>
                <a:cubicBezTo>
                  <a:pt x="91" y="66"/>
                  <a:pt x="92" y="67"/>
                  <a:pt x="93" y="68"/>
                </a:cubicBezTo>
                <a:cubicBezTo>
                  <a:pt x="95" y="70"/>
                  <a:pt x="95" y="72"/>
                  <a:pt x="93" y="74"/>
                </a:cubicBezTo>
                <a:close/>
                <a:moveTo>
                  <a:pt x="100" y="55"/>
                </a:moveTo>
                <a:cubicBezTo>
                  <a:pt x="99" y="55"/>
                  <a:pt x="98" y="56"/>
                  <a:pt x="97" y="56"/>
                </a:cubicBezTo>
                <a:cubicBezTo>
                  <a:pt x="95" y="56"/>
                  <a:pt x="94" y="55"/>
                  <a:pt x="93" y="55"/>
                </a:cubicBezTo>
                <a:cubicBezTo>
                  <a:pt x="87" y="48"/>
                  <a:pt x="87" y="48"/>
                  <a:pt x="87" y="48"/>
                </a:cubicBezTo>
                <a:cubicBezTo>
                  <a:pt x="85" y="46"/>
                  <a:pt x="85" y="43"/>
                  <a:pt x="87" y="41"/>
                </a:cubicBezTo>
                <a:cubicBezTo>
                  <a:pt x="88" y="40"/>
                  <a:pt x="89" y="40"/>
                  <a:pt x="90" y="40"/>
                </a:cubicBezTo>
                <a:cubicBezTo>
                  <a:pt x="91" y="40"/>
                  <a:pt x="92" y="40"/>
                  <a:pt x="93" y="41"/>
                </a:cubicBezTo>
                <a:cubicBezTo>
                  <a:pt x="100" y="48"/>
                  <a:pt x="100" y="48"/>
                  <a:pt x="100" y="48"/>
                </a:cubicBezTo>
                <a:cubicBezTo>
                  <a:pt x="102" y="50"/>
                  <a:pt x="102" y="53"/>
                  <a:pt x="100" y="55"/>
                </a:cubicBezTo>
                <a:close/>
                <a:moveTo>
                  <a:pt x="120" y="74"/>
                </a:moveTo>
                <a:cubicBezTo>
                  <a:pt x="119" y="75"/>
                  <a:pt x="118" y="76"/>
                  <a:pt x="116" y="76"/>
                </a:cubicBezTo>
                <a:cubicBezTo>
                  <a:pt x="115" y="76"/>
                  <a:pt x="114" y="75"/>
                  <a:pt x="113" y="74"/>
                </a:cubicBezTo>
                <a:cubicBezTo>
                  <a:pt x="106" y="68"/>
                  <a:pt x="106" y="68"/>
                  <a:pt x="106" y="68"/>
                </a:cubicBezTo>
                <a:cubicBezTo>
                  <a:pt x="105" y="66"/>
                  <a:pt x="105" y="63"/>
                  <a:pt x="107" y="61"/>
                </a:cubicBezTo>
                <a:cubicBezTo>
                  <a:pt x="107" y="60"/>
                  <a:pt x="109" y="60"/>
                  <a:pt x="110" y="60"/>
                </a:cubicBezTo>
                <a:cubicBezTo>
                  <a:pt x="111" y="60"/>
                  <a:pt x="112" y="60"/>
                  <a:pt x="113" y="61"/>
                </a:cubicBezTo>
                <a:cubicBezTo>
                  <a:pt x="120" y="68"/>
                  <a:pt x="120" y="68"/>
                  <a:pt x="120" y="68"/>
                </a:cubicBezTo>
                <a:cubicBezTo>
                  <a:pt x="122" y="70"/>
                  <a:pt x="122" y="73"/>
                  <a:pt x="120" y="74"/>
                </a:cubicBezTo>
                <a:close/>
                <a:moveTo>
                  <a:pt x="133" y="48"/>
                </a:moveTo>
                <a:cubicBezTo>
                  <a:pt x="130" y="51"/>
                  <a:pt x="127" y="52"/>
                  <a:pt x="123" y="52"/>
                </a:cubicBezTo>
                <a:cubicBezTo>
                  <a:pt x="121" y="52"/>
                  <a:pt x="119" y="52"/>
                  <a:pt x="118" y="51"/>
                </a:cubicBezTo>
                <a:cubicBezTo>
                  <a:pt x="112" y="49"/>
                  <a:pt x="109" y="44"/>
                  <a:pt x="109" y="38"/>
                </a:cubicBezTo>
                <a:cubicBezTo>
                  <a:pt x="109" y="32"/>
                  <a:pt x="112" y="27"/>
                  <a:pt x="118" y="25"/>
                </a:cubicBezTo>
                <a:cubicBezTo>
                  <a:pt x="119" y="24"/>
                  <a:pt x="121" y="24"/>
                  <a:pt x="123" y="24"/>
                </a:cubicBezTo>
                <a:cubicBezTo>
                  <a:pt x="127" y="24"/>
                  <a:pt x="130" y="25"/>
                  <a:pt x="133" y="28"/>
                </a:cubicBezTo>
                <a:cubicBezTo>
                  <a:pt x="138" y="34"/>
                  <a:pt x="138" y="42"/>
                  <a:pt x="133" y="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AF981FA9-8504-FF72-7D12-BFB1D33383CC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1382713"/>
            <a:ext cx="254000" cy="233363"/>
          </a:xfrm>
          <a:custGeom>
            <a:avLst/>
            <a:gdLst>
              <a:gd name="T0" fmla="*/ 24 w 160"/>
              <a:gd name="T1" fmla="*/ 28 h 147"/>
              <a:gd name="T2" fmla="*/ 0 w 160"/>
              <a:gd name="T3" fmla="*/ 37 h 147"/>
              <a:gd name="T4" fmla="*/ 17 w 160"/>
              <a:gd name="T5" fmla="*/ 52 h 147"/>
              <a:gd name="T6" fmla="*/ 17 w 160"/>
              <a:gd name="T7" fmla="*/ 122 h 147"/>
              <a:gd name="T8" fmla="*/ 0 w 160"/>
              <a:gd name="T9" fmla="*/ 138 h 147"/>
              <a:gd name="T10" fmla="*/ 24 w 160"/>
              <a:gd name="T11" fmla="*/ 147 h 147"/>
              <a:gd name="T12" fmla="*/ 17 w 160"/>
              <a:gd name="T13" fmla="*/ 122 h 147"/>
              <a:gd name="T14" fmla="*/ 137 w 160"/>
              <a:gd name="T15" fmla="*/ 28 h 147"/>
              <a:gd name="T16" fmla="*/ 144 w 160"/>
              <a:gd name="T17" fmla="*/ 52 h 147"/>
              <a:gd name="T18" fmla="*/ 160 w 160"/>
              <a:gd name="T19" fmla="*/ 37 h 147"/>
              <a:gd name="T20" fmla="*/ 49 w 160"/>
              <a:gd name="T21" fmla="*/ 104 h 147"/>
              <a:gd name="T22" fmla="*/ 109 w 160"/>
              <a:gd name="T23" fmla="*/ 67 h 147"/>
              <a:gd name="T24" fmla="*/ 49 w 160"/>
              <a:gd name="T25" fmla="*/ 104 h 147"/>
              <a:gd name="T26" fmla="*/ 91 w 160"/>
              <a:gd name="T27" fmla="*/ 73 h 147"/>
              <a:gd name="T28" fmla="*/ 91 w 160"/>
              <a:gd name="T29" fmla="*/ 83 h 147"/>
              <a:gd name="T30" fmla="*/ 65 w 160"/>
              <a:gd name="T31" fmla="*/ 78 h 147"/>
              <a:gd name="T32" fmla="*/ 61 w 160"/>
              <a:gd name="T33" fmla="*/ 88 h 147"/>
              <a:gd name="T34" fmla="*/ 104 w 160"/>
              <a:gd name="T35" fmla="*/ 93 h 147"/>
              <a:gd name="T36" fmla="*/ 61 w 160"/>
              <a:gd name="T37" fmla="*/ 98 h 147"/>
              <a:gd name="T38" fmla="*/ 61 w 160"/>
              <a:gd name="T39" fmla="*/ 88 h 147"/>
              <a:gd name="T40" fmla="*/ 160 w 160"/>
              <a:gd name="T41" fmla="*/ 62 h 147"/>
              <a:gd name="T42" fmla="*/ 127 w 160"/>
              <a:gd name="T43" fmla="*/ 46 h 147"/>
              <a:gd name="T44" fmla="*/ 33 w 160"/>
              <a:gd name="T45" fmla="*/ 28 h 147"/>
              <a:gd name="T46" fmla="*/ 17 w 160"/>
              <a:gd name="T47" fmla="*/ 62 h 147"/>
              <a:gd name="T48" fmla="*/ 0 w 160"/>
              <a:gd name="T49" fmla="*/ 113 h 147"/>
              <a:gd name="T50" fmla="*/ 33 w 160"/>
              <a:gd name="T51" fmla="*/ 129 h 147"/>
              <a:gd name="T52" fmla="*/ 127 w 160"/>
              <a:gd name="T53" fmla="*/ 147 h 147"/>
              <a:gd name="T54" fmla="*/ 143 w 160"/>
              <a:gd name="T55" fmla="*/ 113 h 147"/>
              <a:gd name="T56" fmla="*/ 119 w 160"/>
              <a:gd name="T57" fmla="*/ 108 h 147"/>
              <a:gd name="T58" fmla="*/ 44 w 160"/>
              <a:gd name="T59" fmla="*/ 113 h 147"/>
              <a:gd name="T60" fmla="*/ 39 w 160"/>
              <a:gd name="T61" fmla="*/ 62 h 147"/>
              <a:gd name="T62" fmla="*/ 114 w 160"/>
              <a:gd name="T63" fmla="*/ 58 h 147"/>
              <a:gd name="T64" fmla="*/ 119 w 160"/>
              <a:gd name="T65" fmla="*/ 108 h 147"/>
              <a:gd name="T66" fmla="*/ 137 w 160"/>
              <a:gd name="T67" fmla="*/ 147 h 147"/>
              <a:gd name="T68" fmla="*/ 160 w 160"/>
              <a:gd name="T69" fmla="*/ 138 h 147"/>
              <a:gd name="T70" fmla="*/ 144 w 160"/>
              <a:gd name="T71" fmla="*/ 122 h 147"/>
              <a:gd name="T72" fmla="*/ 58 w 160"/>
              <a:gd name="T73" fmla="*/ 15 h 147"/>
              <a:gd name="T74" fmla="*/ 96 w 160"/>
              <a:gd name="T75" fmla="*/ 9 h 147"/>
              <a:gd name="T76" fmla="*/ 103 w 160"/>
              <a:gd name="T77" fmla="*/ 18 h 147"/>
              <a:gd name="T78" fmla="*/ 112 w 160"/>
              <a:gd name="T79" fmla="*/ 15 h 147"/>
              <a:gd name="T80" fmla="*/ 64 w 160"/>
              <a:gd name="T81" fmla="*/ 0 h 147"/>
              <a:gd name="T82" fmla="*/ 49 w 160"/>
              <a:gd name="T83" fmla="*/ 18 h 147"/>
              <a:gd name="T84" fmla="*/ 58 w 160"/>
              <a:gd name="T85" fmla="*/ 15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47">
                <a:moveTo>
                  <a:pt x="24" y="45"/>
                </a:moveTo>
                <a:cubicBezTo>
                  <a:pt x="24" y="28"/>
                  <a:pt x="24" y="28"/>
                  <a:pt x="24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4" y="28"/>
                  <a:pt x="0" y="32"/>
                  <a:pt x="0" y="37"/>
                </a:cubicBezTo>
                <a:cubicBezTo>
                  <a:pt x="0" y="52"/>
                  <a:pt x="0" y="52"/>
                  <a:pt x="0" y="52"/>
                </a:cubicBezTo>
                <a:cubicBezTo>
                  <a:pt x="17" y="52"/>
                  <a:pt x="17" y="52"/>
                  <a:pt x="17" y="52"/>
                </a:cubicBezTo>
                <a:cubicBezTo>
                  <a:pt x="21" y="52"/>
                  <a:pt x="24" y="49"/>
                  <a:pt x="24" y="45"/>
                </a:cubicBezTo>
                <a:close/>
                <a:moveTo>
                  <a:pt x="17" y="122"/>
                </a:moveTo>
                <a:cubicBezTo>
                  <a:pt x="0" y="122"/>
                  <a:pt x="0" y="122"/>
                  <a:pt x="0" y="122"/>
                </a:cubicBezTo>
                <a:cubicBezTo>
                  <a:pt x="0" y="138"/>
                  <a:pt x="0" y="138"/>
                  <a:pt x="0" y="138"/>
                </a:cubicBezTo>
                <a:cubicBezTo>
                  <a:pt x="0" y="143"/>
                  <a:pt x="4" y="147"/>
                  <a:pt x="10" y="147"/>
                </a:cubicBezTo>
                <a:cubicBezTo>
                  <a:pt x="24" y="147"/>
                  <a:pt x="24" y="147"/>
                  <a:pt x="24" y="147"/>
                </a:cubicBezTo>
                <a:cubicBezTo>
                  <a:pt x="24" y="129"/>
                  <a:pt x="24" y="129"/>
                  <a:pt x="24" y="129"/>
                </a:cubicBezTo>
                <a:cubicBezTo>
                  <a:pt x="24" y="125"/>
                  <a:pt x="21" y="122"/>
                  <a:pt x="17" y="122"/>
                </a:cubicBezTo>
                <a:close/>
                <a:moveTo>
                  <a:pt x="151" y="28"/>
                </a:moveTo>
                <a:cubicBezTo>
                  <a:pt x="137" y="28"/>
                  <a:pt x="137" y="28"/>
                  <a:pt x="137" y="28"/>
                </a:cubicBezTo>
                <a:cubicBezTo>
                  <a:pt x="137" y="45"/>
                  <a:pt x="137" y="45"/>
                  <a:pt x="137" y="45"/>
                </a:cubicBezTo>
                <a:cubicBezTo>
                  <a:pt x="137" y="49"/>
                  <a:pt x="140" y="52"/>
                  <a:pt x="144" y="52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0" y="37"/>
                  <a:pt x="160" y="37"/>
                  <a:pt x="160" y="37"/>
                </a:cubicBezTo>
                <a:cubicBezTo>
                  <a:pt x="160" y="32"/>
                  <a:pt x="156" y="28"/>
                  <a:pt x="151" y="28"/>
                </a:cubicBezTo>
                <a:close/>
                <a:moveTo>
                  <a:pt x="49" y="104"/>
                </a:moveTo>
                <a:cubicBezTo>
                  <a:pt x="109" y="104"/>
                  <a:pt x="109" y="104"/>
                  <a:pt x="109" y="104"/>
                </a:cubicBezTo>
                <a:cubicBezTo>
                  <a:pt x="109" y="67"/>
                  <a:pt x="109" y="67"/>
                  <a:pt x="109" y="67"/>
                </a:cubicBezTo>
                <a:cubicBezTo>
                  <a:pt x="49" y="67"/>
                  <a:pt x="49" y="67"/>
                  <a:pt x="49" y="67"/>
                </a:cubicBezTo>
                <a:lnTo>
                  <a:pt x="49" y="104"/>
                </a:lnTo>
                <a:close/>
                <a:moveTo>
                  <a:pt x="70" y="73"/>
                </a:moveTo>
                <a:cubicBezTo>
                  <a:pt x="91" y="73"/>
                  <a:pt x="91" y="73"/>
                  <a:pt x="91" y="73"/>
                </a:cubicBezTo>
                <a:cubicBezTo>
                  <a:pt x="93" y="73"/>
                  <a:pt x="96" y="75"/>
                  <a:pt x="96" y="78"/>
                </a:cubicBezTo>
                <a:cubicBezTo>
                  <a:pt x="96" y="81"/>
                  <a:pt x="93" y="83"/>
                  <a:pt x="91" y="83"/>
                </a:cubicBezTo>
                <a:cubicBezTo>
                  <a:pt x="70" y="83"/>
                  <a:pt x="70" y="83"/>
                  <a:pt x="70" y="83"/>
                </a:cubicBezTo>
                <a:cubicBezTo>
                  <a:pt x="67" y="83"/>
                  <a:pt x="65" y="81"/>
                  <a:pt x="65" y="78"/>
                </a:cubicBezTo>
                <a:cubicBezTo>
                  <a:pt x="65" y="75"/>
                  <a:pt x="67" y="73"/>
                  <a:pt x="70" y="73"/>
                </a:cubicBezTo>
                <a:close/>
                <a:moveTo>
                  <a:pt x="61" y="88"/>
                </a:moveTo>
                <a:cubicBezTo>
                  <a:pt x="100" y="88"/>
                  <a:pt x="100" y="88"/>
                  <a:pt x="100" y="88"/>
                </a:cubicBezTo>
                <a:cubicBezTo>
                  <a:pt x="102" y="88"/>
                  <a:pt x="104" y="90"/>
                  <a:pt x="104" y="93"/>
                </a:cubicBezTo>
                <a:cubicBezTo>
                  <a:pt x="104" y="95"/>
                  <a:pt x="102" y="98"/>
                  <a:pt x="100" y="98"/>
                </a:cubicBezTo>
                <a:cubicBezTo>
                  <a:pt x="61" y="98"/>
                  <a:pt x="61" y="98"/>
                  <a:pt x="61" y="98"/>
                </a:cubicBezTo>
                <a:cubicBezTo>
                  <a:pt x="58" y="98"/>
                  <a:pt x="56" y="95"/>
                  <a:pt x="56" y="93"/>
                </a:cubicBezTo>
                <a:cubicBezTo>
                  <a:pt x="56" y="90"/>
                  <a:pt x="58" y="88"/>
                  <a:pt x="61" y="88"/>
                </a:cubicBezTo>
                <a:close/>
                <a:moveTo>
                  <a:pt x="160" y="113"/>
                </a:moveTo>
                <a:cubicBezTo>
                  <a:pt x="160" y="62"/>
                  <a:pt x="160" y="62"/>
                  <a:pt x="160" y="62"/>
                </a:cubicBezTo>
                <a:cubicBezTo>
                  <a:pt x="143" y="62"/>
                  <a:pt x="143" y="62"/>
                  <a:pt x="143" y="62"/>
                </a:cubicBezTo>
                <a:cubicBezTo>
                  <a:pt x="134" y="62"/>
                  <a:pt x="127" y="55"/>
                  <a:pt x="127" y="46"/>
                </a:cubicBezTo>
                <a:cubicBezTo>
                  <a:pt x="127" y="28"/>
                  <a:pt x="127" y="28"/>
                  <a:pt x="127" y="28"/>
                </a:cubicBezTo>
                <a:cubicBezTo>
                  <a:pt x="33" y="28"/>
                  <a:pt x="33" y="28"/>
                  <a:pt x="33" y="28"/>
                </a:cubicBezTo>
                <a:cubicBezTo>
                  <a:pt x="33" y="46"/>
                  <a:pt x="33" y="46"/>
                  <a:pt x="33" y="46"/>
                </a:cubicBezTo>
                <a:cubicBezTo>
                  <a:pt x="33" y="55"/>
                  <a:pt x="26" y="62"/>
                  <a:pt x="17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113"/>
                  <a:pt x="0" y="113"/>
                  <a:pt x="0" y="113"/>
                </a:cubicBezTo>
                <a:cubicBezTo>
                  <a:pt x="17" y="113"/>
                  <a:pt x="17" y="113"/>
                  <a:pt x="17" y="113"/>
                </a:cubicBezTo>
                <a:cubicBezTo>
                  <a:pt x="26" y="113"/>
                  <a:pt x="33" y="120"/>
                  <a:pt x="33" y="129"/>
                </a:cubicBezTo>
                <a:cubicBezTo>
                  <a:pt x="33" y="147"/>
                  <a:pt x="33" y="147"/>
                  <a:pt x="33" y="147"/>
                </a:cubicBezTo>
                <a:cubicBezTo>
                  <a:pt x="127" y="147"/>
                  <a:pt x="127" y="147"/>
                  <a:pt x="127" y="147"/>
                </a:cubicBezTo>
                <a:cubicBezTo>
                  <a:pt x="127" y="129"/>
                  <a:pt x="127" y="129"/>
                  <a:pt x="127" y="129"/>
                </a:cubicBezTo>
                <a:cubicBezTo>
                  <a:pt x="127" y="120"/>
                  <a:pt x="134" y="113"/>
                  <a:pt x="143" y="113"/>
                </a:cubicBezTo>
                <a:lnTo>
                  <a:pt x="160" y="113"/>
                </a:lnTo>
                <a:close/>
                <a:moveTo>
                  <a:pt x="119" y="108"/>
                </a:moveTo>
                <a:cubicBezTo>
                  <a:pt x="119" y="111"/>
                  <a:pt x="117" y="113"/>
                  <a:pt x="114" y="113"/>
                </a:cubicBezTo>
                <a:cubicBezTo>
                  <a:pt x="44" y="113"/>
                  <a:pt x="44" y="113"/>
                  <a:pt x="44" y="113"/>
                </a:cubicBezTo>
                <a:cubicBezTo>
                  <a:pt x="41" y="113"/>
                  <a:pt x="39" y="111"/>
                  <a:pt x="39" y="108"/>
                </a:cubicBezTo>
                <a:cubicBezTo>
                  <a:pt x="39" y="62"/>
                  <a:pt x="39" y="62"/>
                  <a:pt x="39" y="62"/>
                </a:cubicBezTo>
                <a:cubicBezTo>
                  <a:pt x="39" y="60"/>
                  <a:pt x="41" y="58"/>
                  <a:pt x="44" y="58"/>
                </a:cubicBezTo>
                <a:cubicBezTo>
                  <a:pt x="114" y="58"/>
                  <a:pt x="114" y="58"/>
                  <a:pt x="114" y="58"/>
                </a:cubicBezTo>
                <a:cubicBezTo>
                  <a:pt x="117" y="58"/>
                  <a:pt x="119" y="60"/>
                  <a:pt x="119" y="62"/>
                </a:cubicBezTo>
                <a:lnTo>
                  <a:pt x="119" y="108"/>
                </a:lnTo>
                <a:close/>
                <a:moveTo>
                  <a:pt x="137" y="129"/>
                </a:moveTo>
                <a:cubicBezTo>
                  <a:pt x="137" y="147"/>
                  <a:pt x="137" y="147"/>
                  <a:pt x="137" y="147"/>
                </a:cubicBezTo>
                <a:cubicBezTo>
                  <a:pt x="151" y="147"/>
                  <a:pt x="151" y="147"/>
                  <a:pt x="151" y="147"/>
                </a:cubicBezTo>
                <a:cubicBezTo>
                  <a:pt x="156" y="147"/>
                  <a:pt x="160" y="143"/>
                  <a:pt x="160" y="138"/>
                </a:cubicBezTo>
                <a:cubicBezTo>
                  <a:pt x="160" y="122"/>
                  <a:pt x="160" y="122"/>
                  <a:pt x="160" y="122"/>
                </a:cubicBezTo>
                <a:cubicBezTo>
                  <a:pt x="144" y="122"/>
                  <a:pt x="144" y="122"/>
                  <a:pt x="144" y="122"/>
                </a:cubicBezTo>
                <a:cubicBezTo>
                  <a:pt x="140" y="122"/>
                  <a:pt x="137" y="125"/>
                  <a:pt x="137" y="129"/>
                </a:cubicBezTo>
                <a:close/>
                <a:moveTo>
                  <a:pt x="58" y="15"/>
                </a:moveTo>
                <a:cubicBezTo>
                  <a:pt x="58" y="12"/>
                  <a:pt x="61" y="9"/>
                  <a:pt x="64" y="9"/>
                </a:cubicBezTo>
                <a:cubicBezTo>
                  <a:pt x="96" y="9"/>
                  <a:pt x="96" y="9"/>
                  <a:pt x="96" y="9"/>
                </a:cubicBezTo>
                <a:cubicBezTo>
                  <a:pt x="100" y="9"/>
                  <a:pt x="103" y="12"/>
                  <a:pt x="103" y="15"/>
                </a:cubicBezTo>
                <a:cubicBezTo>
                  <a:pt x="103" y="18"/>
                  <a:pt x="103" y="18"/>
                  <a:pt x="103" y="18"/>
                </a:cubicBezTo>
                <a:cubicBezTo>
                  <a:pt x="112" y="18"/>
                  <a:pt x="112" y="18"/>
                  <a:pt x="112" y="18"/>
                </a:cubicBezTo>
                <a:cubicBezTo>
                  <a:pt x="112" y="15"/>
                  <a:pt x="112" y="15"/>
                  <a:pt x="112" y="15"/>
                </a:cubicBezTo>
                <a:cubicBezTo>
                  <a:pt x="112" y="7"/>
                  <a:pt x="105" y="0"/>
                  <a:pt x="96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56" y="0"/>
                  <a:pt x="49" y="7"/>
                  <a:pt x="49" y="15"/>
                </a:cubicBezTo>
                <a:cubicBezTo>
                  <a:pt x="49" y="18"/>
                  <a:pt x="49" y="18"/>
                  <a:pt x="49" y="18"/>
                </a:cubicBezTo>
                <a:cubicBezTo>
                  <a:pt x="58" y="18"/>
                  <a:pt x="58" y="18"/>
                  <a:pt x="58" y="18"/>
                </a:cubicBezTo>
                <a:lnTo>
                  <a:pt x="58" y="1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26847C61-B2C7-D606-1411-F22751E5B3D1}"/>
              </a:ext>
            </a:extLst>
          </p:cNvPr>
          <p:cNvSpPr>
            <a:spLocks noEditPoints="1"/>
          </p:cNvSpPr>
          <p:nvPr/>
        </p:nvSpPr>
        <p:spPr bwMode="auto">
          <a:xfrm>
            <a:off x="8485188" y="1373188"/>
            <a:ext cx="177800" cy="254000"/>
          </a:xfrm>
          <a:custGeom>
            <a:avLst/>
            <a:gdLst>
              <a:gd name="T0" fmla="*/ 98 w 112"/>
              <a:gd name="T1" fmla="*/ 0 h 160"/>
              <a:gd name="T2" fmla="*/ 14 w 112"/>
              <a:gd name="T3" fmla="*/ 0 h 160"/>
              <a:gd name="T4" fmla="*/ 0 w 112"/>
              <a:gd name="T5" fmla="*/ 14 h 160"/>
              <a:gd name="T6" fmla="*/ 0 w 112"/>
              <a:gd name="T7" fmla="*/ 18 h 160"/>
              <a:gd name="T8" fmla="*/ 112 w 112"/>
              <a:gd name="T9" fmla="*/ 18 h 160"/>
              <a:gd name="T10" fmla="*/ 112 w 112"/>
              <a:gd name="T11" fmla="*/ 14 h 160"/>
              <a:gd name="T12" fmla="*/ 98 w 112"/>
              <a:gd name="T13" fmla="*/ 0 h 160"/>
              <a:gd name="T14" fmla="*/ 0 w 112"/>
              <a:gd name="T15" fmla="*/ 122 h 160"/>
              <a:gd name="T16" fmla="*/ 112 w 112"/>
              <a:gd name="T17" fmla="*/ 122 h 160"/>
              <a:gd name="T18" fmla="*/ 112 w 112"/>
              <a:gd name="T19" fmla="*/ 28 h 160"/>
              <a:gd name="T20" fmla="*/ 0 w 112"/>
              <a:gd name="T21" fmla="*/ 28 h 160"/>
              <a:gd name="T22" fmla="*/ 0 w 112"/>
              <a:gd name="T23" fmla="*/ 122 h 160"/>
              <a:gd name="T24" fmla="*/ 0 w 112"/>
              <a:gd name="T25" fmla="*/ 146 h 160"/>
              <a:gd name="T26" fmla="*/ 14 w 112"/>
              <a:gd name="T27" fmla="*/ 160 h 160"/>
              <a:gd name="T28" fmla="*/ 98 w 112"/>
              <a:gd name="T29" fmla="*/ 160 h 160"/>
              <a:gd name="T30" fmla="*/ 112 w 112"/>
              <a:gd name="T31" fmla="*/ 146 h 160"/>
              <a:gd name="T32" fmla="*/ 112 w 112"/>
              <a:gd name="T33" fmla="*/ 132 h 160"/>
              <a:gd name="T34" fmla="*/ 0 w 112"/>
              <a:gd name="T35" fmla="*/ 132 h 160"/>
              <a:gd name="T36" fmla="*/ 0 w 112"/>
              <a:gd name="T37" fmla="*/ 146 h 160"/>
              <a:gd name="T38" fmla="*/ 44 w 112"/>
              <a:gd name="T39" fmla="*/ 142 h 160"/>
              <a:gd name="T40" fmla="*/ 68 w 112"/>
              <a:gd name="T41" fmla="*/ 142 h 160"/>
              <a:gd name="T42" fmla="*/ 73 w 112"/>
              <a:gd name="T43" fmla="*/ 146 h 160"/>
              <a:gd name="T44" fmla="*/ 68 w 112"/>
              <a:gd name="T45" fmla="*/ 151 h 160"/>
              <a:gd name="T46" fmla="*/ 44 w 112"/>
              <a:gd name="T47" fmla="*/ 151 h 160"/>
              <a:gd name="T48" fmla="*/ 39 w 112"/>
              <a:gd name="T49" fmla="*/ 146 h 160"/>
              <a:gd name="T50" fmla="*/ 44 w 112"/>
              <a:gd name="T51" fmla="*/ 1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12" h="160">
                <a:moveTo>
                  <a:pt x="98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18"/>
                  <a:pt x="0" y="18"/>
                  <a:pt x="0" y="18"/>
                </a:cubicBezTo>
                <a:cubicBezTo>
                  <a:pt x="112" y="18"/>
                  <a:pt x="112" y="18"/>
                  <a:pt x="112" y="18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112" y="6"/>
                  <a:pt x="106" y="0"/>
                  <a:pt x="98" y="0"/>
                </a:cubicBezTo>
                <a:close/>
                <a:moveTo>
                  <a:pt x="0" y="122"/>
                </a:moveTo>
                <a:cubicBezTo>
                  <a:pt x="112" y="122"/>
                  <a:pt x="112" y="122"/>
                  <a:pt x="112" y="122"/>
                </a:cubicBezTo>
                <a:cubicBezTo>
                  <a:pt x="112" y="28"/>
                  <a:pt x="112" y="28"/>
                  <a:pt x="112" y="28"/>
                </a:cubicBezTo>
                <a:cubicBezTo>
                  <a:pt x="0" y="28"/>
                  <a:pt x="0" y="28"/>
                  <a:pt x="0" y="28"/>
                </a:cubicBezTo>
                <a:lnTo>
                  <a:pt x="0" y="122"/>
                </a:lnTo>
                <a:close/>
                <a:moveTo>
                  <a:pt x="0" y="146"/>
                </a:moveTo>
                <a:cubicBezTo>
                  <a:pt x="0" y="153"/>
                  <a:pt x="6" y="160"/>
                  <a:pt x="14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106" y="160"/>
                  <a:pt x="112" y="153"/>
                  <a:pt x="112" y="146"/>
                </a:cubicBezTo>
                <a:cubicBezTo>
                  <a:pt x="112" y="132"/>
                  <a:pt x="112" y="132"/>
                  <a:pt x="112" y="132"/>
                </a:cubicBezTo>
                <a:cubicBezTo>
                  <a:pt x="0" y="132"/>
                  <a:pt x="0" y="132"/>
                  <a:pt x="0" y="132"/>
                </a:cubicBezTo>
                <a:lnTo>
                  <a:pt x="0" y="146"/>
                </a:lnTo>
                <a:close/>
                <a:moveTo>
                  <a:pt x="44" y="142"/>
                </a:moveTo>
                <a:cubicBezTo>
                  <a:pt x="68" y="142"/>
                  <a:pt x="68" y="142"/>
                  <a:pt x="68" y="142"/>
                </a:cubicBezTo>
                <a:cubicBezTo>
                  <a:pt x="71" y="142"/>
                  <a:pt x="73" y="144"/>
                  <a:pt x="73" y="146"/>
                </a:cubicBezTo>
                <a:cubicBezTo>
                  <a:pt x="73" y="149"/>
                  <a:pt x="71" y="151"/>
                  <a:pt x="68" y="151"/>
                </a:cubicBezTo>
                <a:cubicBezTo>
                  <a:pt x="44" y="151"/>
                  <a:pt x="44" y="151"/>
                  <a:pt x="44" y="151"/>
                </a:cubicBezTo>
                <a:cubicBezTo>
                  <a:pt x="41" y="151"/>
                  <a:pt x="39" y="149"/>
                  <a:pt x="39" y="146"/>
                </a:cubicBezTo>
                <a:cubicBezTo>
                  <a:pt x="39" y="144"/>
                  <a:pt x="41" y="142"/>
                  <a:pt x="44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C5004649-49AD-518E-37F9-B386D5F6EC96}"/>
              </a:ext>
            </a:extLst>
          </p:cNvPr>
          <p:cNvSpPr>
            <a:spLocks noEditPoints="1"/>
          </p:cNvSpPr>
          <p:nvPr/>
        </p:nvSpPr>
        <p:spPr bwMode="auto">
          <a:xfrm>
            <a:off x="9020176" y="1373188"/>
            <a:ext cx="209550" cy="254000"/>
          </a:xfrm>
          <a:custGeom>
            <a:avLst/>
            <a:gdLst>
              <a:gd name="T0" fmla="*/ 0 w 132"/>
              <a:gd name="T1" fmla="*/ 131 h 160"/>
              <a:gd name="T2" fmla="*/ 0 w 132"/>
              <a:gd name="T3" fmla="*/ 136 h 160"/>
              <a:gd name="T4" fmla="*/ 14 w 132"/>
              <a:gd name="T5" fmla="*/ 150 h 160"/>
              <a:gd name="T6" fmla="*/ 25 w 132"/>
              <a:gd name="T7" fmla="*/ 150 h 160"/>
              <a:gd name="T8" fmla="*/ 20 w 132"/>
              <a:gd name="T9" fmla="*/ 131 h 160"/>
              <a:gd name="T10" fmla="*/ 0 w 132"/>
              <a:gd name="T11" fmla="*/ 131 h 160"/>
              <a:gd name="T12" fmla="*/ 19 w 132"/>
              <a:gd name="T13" fmla="*/ 117 h 160"/>
              <a:gd name="T14" fmla="*/ 19 w 132"/>
              <a:gd name="T15" fmla="*/ 108 h 160"/>
              <a:gd name="T16" fmla="*/ 32 w 132"/>
              <a:gd name="T17" fmla="*/ 82 h 160"/>
              <a:gd name="T18" fmla="*/ 38 w 132"/>
              <a:gd name="T19" fmla="*/ 77 h 160"/>
              <a:gd name="T20" fmla="*/ 38 w 132"/>
              <a:gd name="T21" fmla="*/ 54 h 160"/>
              <a:gd name="T22" fmla="*/ 54 w 132"/>
              <a:gd name="T23" fmla="*/ 37 h 160"/>
              <a:gd name="T24" fmla="*/ 70 w 132"/>
              <a:gd name="T25" fmla="*/ 54 h 160"/>
              <a:gd name="T26" fmla="*/ 70 w 132"/>
              <a:gd name="T27" fmla="*/ 58 h 160"/>
              <a:gd name="T28" fmla="*/ 78 w 132"/>
              <a:gd name="T29" fmla="*/ 56 h 160"/>
              <a:gd name="T30" fmla="*/ 93 w 132"/>
              <a:gd name="T31" fmla="*/ 68 h 160"/>
              <a:gd name="T32" fmla="*/ 94 w 132"/>
              <a:gd name="T33" fmla="*/ 67 h 160"/>
              <a:gd name="T34" fmla="*/ 94 w 132"/>
              <a:gd name="T35" fmla="*/ 28 h 160"/>
              <a:gd name="T36" fmla="*/ 0 w 132"/>
              <a:gd name="T37" fmla="*/ 28 h 160"/>
              <a:gd name="T38" fmla="*/ 0 w 132"/>
              <a:gd name="T39" fmla="*/ 122 h 160"/>
              <a:gd name="T40" fmla="*/ 19 w 132"/>
              <a:gd name="T41" fmla="*/ 122 h 160"/>
              <a:gd name="T42" fmla="*/ 19 w 132"/>
              <a:gd name="T43" fmla="*/ 117 h 160"/>
              <a:gd name="T44" fmla="*/ 94 w 132"/>
              <a:gd name="T45" fmla="*/ 14 h 160"/>
              <a:gd name="T46" fmla="*/ 80 w 132"/>
              <a:gd name="T47" fmla="*/ 0 h 160"/>
              <a:gd name="T48" fmla="*/ 14 w 132"/>
              <a:gd name="T49" fmla="*/ 0 h 160"/>
              <a:gd name="T50" fmla="*/ 0 w 132"/>
              <a:gd name="T51" fmla="*/ 14 h 160"/>
              <a:gd name="T52" fmla="*/ 0 w 132"/>
              <a:gd name="T53" fmla="*/ 18 h 160"/>
              <a:gd name="T54" fmla="*/ 94 w 132"/>
              <a:gd name="T55" fmla="*/ 18 h 160"/>
              <a:gd name="T56" fmla="*/ 94 w 132"/>
              <a:gd name="T57" fmla="*/ 14 h 160"/>
              <a:gd name="T58" fmla="*/ 124 w 132"/>
              <a:gd name="T59" fmla="*/ 84 h 160"/>
              <a:gd name="T60" fmla="*/ 117 w 132"/>
              <a:gd name="T61" fmla="*/ 92 h 160"/>
              <a:gd name="T62" fmla="*/ 117 w 132"/>
              <a:gd name="T63" fmla="*/ 108 h 160"/>
              <a:gd name="T64" fmla="*/ 113 w 132"/>
              <a:gd name="T65" fmla="*/ 113 h 160"/>
              <a:gd name="T66" fmla="*/ 108 w 132"/>
              <a:gd name="T67" fmla="*/ 108 h 160"/>
              <a:gd name="T68" fmla="*/ 108 w 132"/>
              <a:gd name="T69" fmla="*/ 82 h 160"/>
              <a:gd name="T70" fmla="*/ 101 w 132"/>
              <a:gd name="T71" fmla="*/ 75 h 160"/>
              <a:gd name="T72" fmla="*/ 94 w 132"/>
              <a:gd name="T73" fmla="*/ 82 h 160"/>
              <a:gd name="T74" fmla="*/ 94 w 132"/>
              <a:gd name="T75" fmla="*/ 99 h 160"/>
              <a:gd name="T76" fmla="*/ 89 w 132"/>
              <a:gd name="T77" fmla="*/ 103 h 160"/>
              <a:gd name="T78" fmla="*/ 84 w 132"/>
              <a:gd name="T79" fmla="*/ 99 h 160"/>
              <a:gd name="T80" fmla="*/ 84 w 132"/>
              <a:gd name="T81" fmla="*/ 73 h 160"/>
              <a:gd name="T82" fmla="*/ 77 w 132"/>
              <a:gd name="T83" fmla="*/ 66 h 160"/>
              <a:gd name="T84" fmla="*/ 70 w 132"/>
              <a:gd name="T85" fmla="*/ 73 h 160"/>
              <a:gd name="T86" fmla="*/ 70 w 132"/>
              <a:gd name="T87" fmla="*/ 99 h 160"/>
              <a:gd name="T88" fmla="*/ 66 w 132"/>
              <a:gd name="T89" fmla="*/ 103 h 160"/>
              <a:gd name="T90" fmla="*/ 61 w 132"/>
              <a:gd name="T91" fmla="*/ 99 h 160"/>
              <a:gd name="T92" fmla="*/ 61 w 132"/>
              <a:gd name="T93" fmla="*/ 54 h 160"/>
              <a:gd name="T94" fmla="*/ 54 w 132"/>
              <a:gd name="T95" fmla="*/ 47 h 160"/>
              <a:gd name="T96" fmla="*/ 47 w 132"/>
              <a:gd name="T97" fmla="*/ 54 h 160"/>
              <a:gd name="T98" fmla="*/ 47 w 132"/>
              <a:gd name="T99" fmla="*/ 117 h 160"/>
              <a:gd name="T100" fmla="*/ 42 w 132"/>
              <a:gd name="T101" fmla="*/ 122 h 160"/>
              <a:gd name="T102" fmla="*/ 37 w 132"/>
              <a:gd name="T103" fmla="*/ 117 h 160"/>
              <a:gd name="T104" fmla="*/ 37 w 132"/>
              <a:gd name="T105" fmla="*/ 89 h 160"/>
              <a:gd name="T106" fmla="*/ 28 w 132"/>
              <a:gd name="T107" fmla="*/ 108 h 160"/>
              <a:gd name="T108" fmla="*/ 28 w 132"/>
              <a:gd name="T109" fmla="*/ 117 h 160"/>
              <a:gd name="T110" fmla="*/ 37 w 132"/>
              <a:gd name="T111" fmla="*/ 155 h 160"/>
              <a:gd name="T112" fmla="*/ 42 w 132"/>
              <a:gd name="T113" fmla="*/ 160 h 160"/>
              <a:gd name="T114" fmla="*/ 117 w 132"/>
              <a:gd name="T115" fmla="*/ 160 h 160"/>
              <a:gd name="T116" fmla="*/ 123 w 132"/>
              <a:gd name="T117" fmla="*/ 155 h 160"/>
              <a:gd name="T118" fmla="*/ 132 w 132"/>
              <a:gd name="T119" fmla="*/ 117 h 160"/>
              <a:gd name="T120" fmla="*/ 132 w 132"/>
              <a:gd name="T121" fmla="*/ 92 h 160"/>
              <a:gd name="T122" fmla="*/ 124 w 132"/>
              <a:gd name="T123" fmla="*/ 8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32" h="160">
                <a:moveTo>
                  <a:pt x="0" y="131"/>
                </a:moveTo>
                <a:cubicBezTo>
                  <a:pt x="0" y="136"/>
                  <a:pt x="0" y="136"/>
                  <a:pt x="0" y="136"/>
                </a:cubicBezTo>
                <a:cubicBezTo>
                  <a:pt x="0" y="144"/>
                  <a:pt x="6" y="150"/>
                  <a:pt x="14" y="150"/>
                </a:cubicBezTo>
                <a:cubicBezTo>
                  <a:pt x="25" y="150"/>
                  <a:pt x="25" y="150"/>
                  <a:pt x="25" y="150"/>
                </a:cubicBezTo>
                <a:cubicBezTo>
                  <a:pt x="23" y="144"/>
                  <a:pt x="21" y="138"/>
                  <a:pt x="20" y="131"/>
                </a:cubicBezTo>
                <a:lnTo>
                  <a:pt x="0" y="131"/>
                </a:lnTo>
                <a:close/>
                <a:moveTo>
                  <a:pt x="19" y="117"/>
                </a:moveTo>
                <a:cubicBezTo>
                  <a:pt x="19" y="108"/>
                  <a:pt x="19" y="108"/>
                  <a:pt x="19" y="108"/>
                </a:cubicBezTo>
                <a:cubicBezTo>
                  <a:pt x="19" y="98"/>
                  <a:pt x="24" y="88"/>
                  <a:pt x="32" y="82"/>
                </a:cubicBezTo>
                <a:cubicBezTo>
                  <a:pt x="38" y="77"/>
                  <a:pt x="38" y="77"/>
                  <a:pt x="38" y="77"/>
                </a:cubicBezTo>
                <a:cubicBezTo>
                  <a:pt x="38" y="54"/>
                  <a:pt x="38" y="54"/>
                  <a:pt x="38" y="54"/>
                </a:cubicBezTo>
                <a:cubicBezTo>
                  <a:pt x="38" y="45"/>
                  <a:pt x="45" y="37"/>
                  <a:pt x="54" y="37"/>
                </a:cubicBezTo>
                <a:cubicBezTo>
                  <a:pt x="63" y="37"/>
                  <a:pt x="70" y="45"/>
                  <a:pt x="70" y="54"/>
                </a:cubicBezTo>
                <a:cubicBezTo>
                  <a:pt x="70" y="58"/>
                  <a:pt x="70" y="58"/>
                  <a:pt x="70" y="58"/>
                </a:cubicBezTo>
                <a:cubicBezTo>
                  <a:pt x="73" y="57"/>
                  <a:pt x="75" y="56"/>
                  <a:pt x="78" y="56"/>
                </a:cubicBezTo>
                <a:cubicBezTo>
                  <a:pt x="84" y="56"/>
                  <a:pt x="91" y="61"/>
                  <a:pt x="93" y="68"/>
                </a:cubicBezTo>
                <a:cubicBezTo>
                  <a:pt x="93" y="67"/>
                  <a:pt x="94" y="67"/>
                  <a:pt x="94" y="67"/>
                </a:cubicBezTo>
                <a:cubicBezTo>
                  <a:pt x="94" y="28"/>
                  <a:pt x="94" y="28"/>
                  <a:pt x="94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22"/>
                  <a:pt x="0" y="122"/>
                  <a:pt x="0" y="122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19" y="121"/>
                  <a:pt x="19" y="119"/>
                  <a:pt x="19" y="117"/>
                </a:cubicBezTo>
                <a:close/>
                <a:moveTo>
                  <a:pt x="94" y="14"/>
                </a:moveTo>
                <a:cubicBezTo>
                  <a:pt x="94" y="6"/>
                  <a:pt x="88" y="0"/>
                  <a:pt x="80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18"/>
                  <a:pt x="0" y="18"/>
                  <a:pt x="0" y="18"/>
                </a:cubicBezTo>
                <a:cubicBezTo>
                  <a:pt x="94" y="18"/>
                  <a:pt x="94" y="18"/>
                  <a:pt x="94" y="18"/>
                </a:cubicBezTo>
                <a:lnTo>
                  <a:pt x="94" y="14"/>
                </a:lnTo>
                <a:close/>
                <a:moveTo>
                  <a:pt x="124" y="84"/>
                </a:moveTo>
                <a:cubicBezTo>
                  <a:pt x="121" y="84"/>
                  <a:pt x="117" y="88"/>
                  <a:pt x="117" y="92"/>
                </a:cubicBezTo>
                <a:cubicBezTo>
                  <a:pt x="117" y="108"/>
                  <a:pt x="117" y="108"/>
                  <a:pt x="117" y="108"/>
                </a:cubicBezTo>
                <a:cubicBezTo>
                  <a:pt x="117" y="110"/>
                  <a:pt x="115" y="113"/>
                  <a:pt x="113" y="113"/>
                </a:cubicBezTo>
                <a:cubicBezTo>
                  <a:pt x="110" y="113"/>
                  <a:pt x="108" y="110"/>
                  <a:pt x="108" y="108"/>
                </a:cubicBezTo>
                <a:cubicBezTo>
                  <a:pt x="108" y="82"/>
                  <a:pt x="108" y="82"/>
                  <a:pt x="108" y="82"/>
                </a:cubicBezTo>
                <a:cubicBezTo>
                  <a:pt x="108" y="78"/>
                  <a:pt x="105" y="75"/>
                  <a:pt x="101" y="75"/>
                </a:cubicBezTo>
                <a:cubicBezTo>
                  <a:pt x="97" y="75"/>
                  <a:pt x="94" y="78"/>
                  <a:pt x="94" y="82"/>
                </a:cubicBezTo>
                <a:cubicBezTo>
                  <a:pt x="94" y="99"/>
                  <a:pt x="94" y="99"/>
                  <a:pt x="94" y="99"/>
                </a:cubicBezTo>
                <a:cubicBezTo>
                  <a:pt x="94" y="101"/>
                  <a:pt x="92" y="103"/>
                  <a:pt x="89" y="103"/>
                </a:cubicBezTo>
                <a:cubicBezTo>
                  <a:pt x="87" y="103"/>
                  <a:pt x="84" y="101"/>
                  <a:pt x="84" y="99"/>
                </a:cubicBezTo>
                <a:cubicBezTo>
                  <a:pt x="84" y="73"/>
                  <a:pt x="84" y="73"/>
                  <a:pt x="84" y="73"/>
                </a:cubicBezTo>
                <a:cubicBezTo>
                  <a:pt x="84" y="69"/>
                  <a:pt x="81" y="66"/>
                  <a:pt x="77" y="66"/>
                </a:cubicBezTo>
                <a:cubicBezTo>
                  <a:pt x="73" y="66"/>
                  <a:pt x="70" y="69"/>
                  <a:pt x="70" y="73"/>
                </a:cubicBezTo>
                <a:cubicBezTo>
                  <a:pt x="70" y="99"/>
                  <a:pt x="70" y="99"/>
                  <a:pt x="70" y="99"/>
                </a:cubicBezTo>
                <a:cubicBezTo>
                  <a:pt x="70" y="101"/>
                  <a:pt x="68" y="103"/>
                  <a:pt x="66" y="103"/>
                </a:cubicBezTo>
                <a:cubicBezTo>
                  <a:pt x="63" y="103"/>
                  <a:pt x="61" y="101"/>
                  <a:pt x="61" y="99"/>
                </a:cubicBezTo>
                <a:cubicBezTo>
                  <a:pt x="61" y="54"/>
                  <a:pt x="61" y="54"/>
                  <a:pt x="61" y="54"/>
                </a:cubicBezTo>
                <a:cubicBezTo>
                  <a:pt x="61" y="50"/>
                  <a:pt x="58" y="47"/>
                  <a:pt x="54" y="47"/>
                </a:cubicBezTo>
                <a:cubicBezTo>
                  <a:pt x="50" y="47"/>
                  <a:pt x="47" y="50"/>
                  <a:pt x="47" y="54"/>
                </a:cubicBezTo>
                <a:cubicBezTo>
                  <a:pt x="47" y="117"/>
                  <a:pt x="47" y="117"/>
                  <a:pt x="47" y="117"/>
                </a:cubicBezTo>
                <a:cubicBezTo>
                  <a:pt x="47" y="120"/>
                  <a:pt x="45" y="122"/>
                  <a:pt x="42" y="122"/>
                </a:cubicBezTo>
                <a:cubicBezTo>
                  <a:pt x="39" y="122"/>
                  <a:pt x="37" y="120"/>
                  <a:pt x="37" y="117"/>
                </a:cubicBezTo>
                <a:cubicBezTo>
                  <a:pt x="37" y="89"/>
                  <a:pt x="37" y="89"/>
                  <a:pt x="37" y="89"/>
                </a:cubicBezTo>
                <a:cubicBezTo>
                  <a:pt x="31" y="94"/>
                  <a:pt x="28" y="101"/>
                  <a:pt x="28" y="108"/>
                </a:cubicBezTo>
                <a:cubicBezTo>
                  <a:pt x="28" y="117"/>
                  <a:pt x="28" y="117"/>
                  <a:pt x="28" y="117"/>
                </a:cubicBezTo>
                <a:cubicBezTo>
                  <a:pt x="28" y="130"/>
                  <a:pt x="31" y="143"/>
                  <a:pt x="37" y="155"/>
                </a:cubicBezTo>
                <a:cubicBezTo>
                  <a:pt x="38" y="158"/>
                  <a:pt x="39" y="160"/>
                  <a:pt x="42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0" y="160"/>
                  <a:pt x="121" y="158"/>
                  <a:pt x="123" y="155"/>
                </a:cubicBezTo>
                <a:cubicBezTo>
                  <a:pt x="128" y="143"/>
                  <a:pt x="132" y="130"/>
                  <a:pt x="132" y="117"/>
                </a:cubicBezTo>
                <a:cubicBezTo>
                  <a:pt x="132" y="92"/>
                  <a:pt x="132" y="92"/>
                  <a:pt x="132" y="92"/>
                </a:cubicBezTo>
                <a:cubicBezTo>
                  <a:pt x="132" y="88"/>
                  <a:pt x="128" y="84"/>
                  <a:pt x="124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6A793072-7748-C381-0B6A-E7169A50BE2B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1381125"/>
            <a:ext cx="254000" cy="238125"/>
          </a:xfrm>
          <a:custGeom>
            <a:avLst/>
            <a:gdLst>
              <a:gd name="T0" fmla="*/ 85 w 160"/>
              <a:gd name="T1" fmla="*/ 131 h 150"/>
              <a:gd name="T2" fmla="*/ 51 w 160"/>
              <a:gd name="T3" fmla="*/ 131 h 150"/>
              <a:gd name="T4" fmla="*/ 48 w 160"/>
              <a:gd name="T5" fmla="*/ 140 h 150"/>
              <a:gd name="T6" fmla="*/ 33 w 160"/>
              <a:gd name="T7" fmla="*/ 140 h 150"/>
              <a:gd name="T8" fmla="*/ 28 w 160"/>
              <a:gd name="T9" fmla="*/ 145 h 150"/>
              <a:gd name="T10" fmla="*/ 33 w 160"/>
              <a:gd name="T11" fmla="*/ 150 h 150"/>
              <a:gd name="T12" fmla="*/ 91 w 160"/>
              <a:gd name="T13" fmla="*/ 150 h 150"/>
              <a:gd name="T14" fmla="*/ 85 w 160"/>
              <a:gd name="T15" fmla="*/ 136 h 150"/>
              <a:gd name="T16" fmla="*/ 85 w 160"/>
              <a:gd name="T17" fmla="*/ 131 h 150"/>
              <a:gd name="T18" fmla="*/ 85 w 160"/>
              <a:gd name="T19" fmla="*/ 103 h 150"/>
              <a:gd name="T20" fmla="*/ 0 w 160"/>
              <a:gd name="T21" fmla="*/ 103 h 150"/>
              <a:gd name="T22" fmla="*/ 0 w 160"/>
              <a:gd name="T23" fmla="*/ 108 h 150"/>
              <a:gd name="T24" fmla="*/ 14 w 160"/>
              <a:gd name="T25" fmla="*/ 122 h 150"/>
              <a:gd name="T26" fmla="*/ 85 w 160"/>
              <a:gd name="T27" fmla="*/ 122 h 150"/>
              <a:gd name="T28" fmla="*/ 85 w 160"/>
              <a:gd name="T29" fmla="*/ 103 h 150"/>
              <a:gd name="T30" fmla="*/ 94 w 160"/>
              <a:gd name="T31" fmla="*/ 122 h 150"/>
              <a:gd name="T32" fmla="*/ 151 w 160"/>
              <a:gd name="T33" fmla="*/ 122 h 150"/>
              <a:gd name="T34" fmla="*/ 151 w 160"/>
              <a:gd name="T35" fmla="*/ 75 h 150"/>
              <a:gd name="T36" fmla="*/ 94 w 160"/>
              <a:gd name="T37" fmla="*/ 75 h 150"/>
              <a:gd name="T38" fmla="*/ 94 w 160"/>
              <a:gd name="T39" fmla="*/ 122 h 150"/>
              <a:gd name="T40" fmla="*/ 94 w 160"/>
              <a:gd name="T41" fmla="*/ 135 h 150"/>
              <a:gd name="T42" fmla="*/ 103 w 160"/>
              <a:gd name="T43" fmla="*/ 145 h 150"/>
              <a:gd name="T44" fmla="*/ 141 w 160"/>
              <a:gd name="T45" fmla="*/ 145 h 150"/>
              <a:gd name="T46" fmla="*/ 151 w 160"/>
              <a:gd name="T47" fmla="*/ 135 h 150"/>
              <a:gd name="T48" fmla="*/ 151 w 160"/>
              <a:gd name="T49" fmla="*/ 131 h 150"/>
              <a:gd name="T50" fmla="*/ 94 w 160"/>
              <a:gd name="T51" fmla="*/ 131 h 150"/>
              <a:gd name="T52" fmla="*/ 94 w 160"/>
              <a:gd name="T53" fmla="*/ 135 h 150"/>
              <a:gd name="T54" fmla="*/ 146 w 160"/>
              <a:gd name="T55" fmla="*/ 0 h 150"/>
              <a:gd name="T56" fmla="*/ 14 w 160"/>
              <a:gd name="T57" fmla="*/ 0 h 150"/>
              <a:gd name="T58" fmla="*/ 0 w 160"/>
              <a:gd name="T59" fmla="*/ 14 h 150"/>
              <a:gd name="T60" fmla="*/ 0 w 160"/>
              <a:gd name="T61" fmla="*/ 93 h 150"/>
              <a:gd name="T62" fmla="*/ 85 w 160"/>
              <a:gd name="T63" fmla="*/ 93 h 150"/>
              <a:gd name="T64" fmla="*/ 85 w 160"/>
              <a:gd name="T65" fmla="*/ 61 h 150"/>
              <a:gd name="T66" fmla="*/ 103 w 160"/>
              <a:gd name="T67" fmla="*/ 42 h 150"/>
              <a:gd name="T68" fmla="*/ 141 w 160"/>
              <a:gd name="T69" fmla="*/ 42 h 150"/>
              <a:gd name="T70" fmla="*/ 160 w 160"/>
              <a:gd name="T71" fmla="*/ 59 h 150"/>
              <a:gd name="T72" fmla="*/ 160 w 160"/>
              <a:gd name="T73" fmla="*/ 14 h 150"/>
              <a:gd name="T74" fmla="*/ 146 w 160"/>
              <a:gd name="T75" fmla="*/ 0 h 150"/>
              <a:gd name="T76" fmla="*/ 141 w 160"/>
              <a:gd name="T77" fmla="*/ 51 h 150"/>
              <a:gd name="T78" fmla="*/ 103 w 160"/>
              <a:gd name="T79" fmla="*/ 51 h 150"/>
              <a:gd name="T80" fmla="*/ 94 w 160"/>
              <a:gd name="T81" fmla="*/ 60 h 150"/>
              <a:gd name="T82" fmla="*/ 94 w 160"/>
              <a:gd name="T83" fmla="*/ 65 h 150"/>
              <a:gd name="T84" fmla="*/ 151 w 160"/>
              <a:gd name="T85" fmla="*/ 65 h 150"/>
              <a:gd name="T86" fmla="*/ 151 w 160"/>
              <a:gd name="T87" fmla="*/ 60 h 150"/>
              <a:gd name="T88" fmla="*/ 141 w 160"/>
              <a:gd name="T89" fmla="*/ 51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50">
                <a:moveTo>
                  <a:pt x="85" y="131"/>
                </a:moveTo>
                <a:cubicBezTo>
                  <a:pt x="51" y="131"/>
                  <a:pt x="51" y="131"/>
                  <a:pt x="51" y="131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33" y="140"/>
                  <a:pt x="33" y="140"/>
                  <a:pt x="33" y="140"/>
                </a:cubicBezTo>
                <a:cubicBezTo>
                  <a:pt x="30" y="140"/>
                  <a:pt x="28" y="142"/>
                  <a:pt x="28" y="145"/>
                </a:cubicBezTo>
                <a:cubicBezTo>
                  <a:pt x="28" y="147"/>
                  <a:pt x="30" y="150"/>
                  <a:pt x="33" y="150"/>
                </a:cubicBezTo>
                <a:cubicBezTo>
                  <a:pt x="91" y="150"/>
                  <a:pt x="91" y="150"/>
                  <a:pt x="91" y="150"/>
                </a:cubicBezTo>
                <a:cubicBezTo>
                  <a:pt x="87" y="146"/>
                  <a:pt x="85" y="141"/>
                  <a:pt x="85" y="136"/>
                </a:cubicBezTo>
                <a:lnTo>
                  <a:pt x="85" y="131"/>
                </a:lnTo>
                <a:close/>
                <a:moveTo>
                  <a:pt x="85" y="103"/>
                </a:moveTo>
                <a:cubicBezTo>
                  <a:pt x="0" y="103"/>
                  <a:pt x="0" y="103"/>
                  <a:pt x="0" y="103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6"/>
                  <a:pt x="6" y="122"/>
                  <a:pt x="14" y="122"/>
                </a:cubicBezTo>
                <a:cubicBezTo>
                  <a:pt x="85" y="122"/>
                  <a:pt x="85" y="122"/>
                  <a:pt x="85" y="122"/>
                </a:cubicBezTo>
                <a:lnTo>
                  <a:pt x="85" y="103"/>
                </a:lnTo>
                <a:close/>
                <a:moveTo>
                  <a:pt x="94" y="122"/>
                </a:moveTo>
                <a:cubicBezTo>
                  <a:pt x="151" y="122"/>
                  <a:pt x="151" y="122"/>
                  <a:pt x="151" y="122"/>
                </a:cubicBezTo>
                <a:cubicBezTo>
                  <a:pt x="151" y="75"/>
                  <a:pt x="151" y="75"/>
                  <a:pt x="151" y="75"/>
                </a:cubicBezTo>
                <a:cubicBezTo>
                  <a:pt x="94" y="75"/>
                  <a:pt x="94" y="75"/>
                  <a:pt x="94" y="75"/>
                </a:cubicBezTo>
                <a:lnTo>
                  <a:pt x="94" y="122"/>
                </a:lnTo>
                <a:close/>
                <a:moveTo>
                  <a:pt x="94" y="135"/>
                </a:moveTo>
                <a:cubicBezTo>
                  <a:pt x="94" y="141"/>
                  <a:pt x="98" y="145"/>
                  <a:pt x="103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6" y="145"/>
                  <a:pt x="151" y="141"/>
                  <a:pt x="151" y="135"/>
                </a:cubicBezTo>
                <a:cubicBezTo>
                  <a:pt x="151" y="131"/>
                  <a:pt x="151" y="131"/>
                  <a:pt x="151" y="131"/>
                </a:cubicBezTo>
                <a:cubicBezTo>
                  <a:pt x="94" y="131"/>
                  <a:pt x="94" y="131"/>
                  <a:pt x="94" y="131"/>
                </a:cubicBezTo>
                <a:lnTo>
                  <a:pt x="94" y="135"/>
                </a:lnTo>
                <a:close/>
                <a:moveTo>
                  <a:pt x="146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93"/>
                  <a:pt x="0" y="93"/>
                  <a:pt x="0" y="93"/>
                </a:cubicBezTo>
                <a:cubicBezTo>
                  <a:pt x="85" y="93"/>
                  <a:pt x="85" y="93"/>
                  <a:pt x="85" y="93"/>
                </a:cubicBezTo>
                <a:cubicBezTo>
                  <a:pt x="85" y="61"/>
                  <a:pt x="85" y="61"/>
                  <a:pt x="85" y="61"/>
                </a:cubicBezTo>
                <a:cubicBezTo>
                  <a:pt x="85" y="50"/>
                  <a:pt x="93" y="42"/>
                  <a:pt x="103" y="42"/>
                </a:cubicBezTo>
                <a:cubicBezTo>
                  <a:pt x="141" y="42"/>
                  <a:pt x="141" y="42"/>
                  <a:pt x="141" y="42"/>
                </a:cubicBezTo>
                <a:cubicBezTo>
                  <a:pt x="151" y="42"/>
                  <a:pt x="159" y="50"/>
                  <a:pt x="160" y="59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6"/>
                  <a:pt x="153" y="0"/>
                  <a:pt x="146" y="0"/>
                </a:cubicBezTo>
                <a:close/>
                <a:moveTo>
                  <a:pt x="141" y="51"/>
                </a:moveTo>
                <a:cubicBezTo>
                  <a:pt x="103" y="51"/>
                  <a:pt x="103" y="51"/>
                  <a:pt x="103" y="51"/>
                </a:cubicBezTo>
                <a:cubicBezTo>
                  <a:pt x="98" y="51"/>
                  <a:pt x="94" y="55"/>
                  <a:pt x="94" y="60"/>
                </a:cubicBezTo>
                <a:cubicBezTo>
                  <a:pt x="94" y="65"/>
                  <a:pt x="94" y="65"/>
                  <a:pt x="94" y="65"/>
                </a:cubicBezTo>
                <a:cubicBezTo>
                  <a:pt x="151" y="65"/>
                  <a:pt x="151" y="65"/>
                  <a:pt x="151" y="65"/>
                </a:cubicBezTo>
                <a:cubicBezTo>
                  <a:pt x="151" y="60"/>
                  <a:pt x="151" y="60"/>
                  <a:pt x="151" y="60"/>
                </a:cubicBezTo>
                <a:cubicBezTo>
                  <a:pt x="151" y="55"/>
                  <a:pt x="146" y="51"/>
                  <a:pt x="141" y="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C97807C8-8C5A-20B1-B466-ADB1C619EE00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1381125"/>
            <a:ext cx="254000" cy="238125"/>
          </a:xfrm>
          <a:custGeom>
            <a:avLst/>
            <a:gdLst>
              <a:gd name="T0" fmla="*/ 126 w 160"/>
              <a:gd name="T1" fmla="*/ 140 h 150"/>
              <a:gd name="T2" fmla="*/ 111 w 160"/>
              <a:gd name="T3" fmla="*/ 140 h 150"/>
              <a:gd name="T4" fmla="*/ 108 w 160"/>
              <a:gd name="T5" fmla="*/ 131 h 150"/>
              <a:gd name="T6" fmla="*/ 51 w 160"/>
              <a:gd name="T7" fmla="*/ 131 h 150"/>
              <a:gd name="T8" fmla="*/ 48 w 160"/>
              <a:gd name="T9" fmla="*/ 140 h 150"/>
              <a:gd name="T10" fmla="*/ 33 w 160"/>
              <a:gd name="T11" fmla="*/ 140 h 150"/>
              <a:gd name="T12" fmla="*/ 28 w 160"/>
              <a:gd name="T13" fmla="*/ 145 h 150"/>
              <a:gd name="T14" fmla="*/ 33 w 160"/>
              <a:gd name="T15" fmla="*/ 150 h 150"/>
              <a:gd name="T16" fmla="*/ 126 w 160"/>
              <a:gd name="T17" fmla="*/ 150 h 150"/>
              <a:gd name="T18" fmla="*/ 131 w 160"/>
              <a:gd name="T19" fmla="*/ 145 h 150"/>
              <a:gd name="T20" fmla="*/ 126 w 160"/>
              <a:gd name="T21" fmla="*/ 140 h 150"/>
              <a:gd name="T22" fmla="*/ 0 w 160"/>
              <a:gd name="T23" fmla="*/ 108 h 150"/>
              <a:gd name="T24" fmla="*/ 14 w 160"/>
              <a:gd name="T25" fmla="*/ 122 h 150"/>
              <a:gd name="T26" fmla="*/ 145 w 160"/>
              <a:gd name="T27" fmla="*/ 122 h 150"/>
              <a:gd name="T28" fmla="*/ 160 w 160"/>
              <a:gd name="T29" fmla="*/ 108 h 150"/>
              <a:gd name="T30" fmla="*/ 160 w 160"/>
              <a:gd name="T31" fmla="*/ 103 h 150"/>
              <a:gd name="T32" fmla="*/ 0 w 160"/>
              <a:gd name="T33" fmla="*/ 103 h 150"/>
              <a:gd name="T34" fmla="*/ 0 w 160"/>
              <a:gd name="T35" fmla="*/ 108 h 150"/>
              <a:gd name="T36" fmla="*/ 145 w 160"/>
              <a:gd name="T37" fmla="*/ 0 h 150"/>
              <a:gd name="T38" fmla="*/ 14 w 160"/>
              <a:gd name="T39" fmla="*/ 0 h 150"/>
              <a:gd name="T40" fmla="*/ 0 w 160"/>
              <a:gd name="T41" fmla="*/ 14 h 150"/>
              <a:gd name="T42" fmla="*/ 0 w 160"/>
              <a:gd name="T43" fmla="*/ 93 h 150"/>
              <a:gd name="T44" fmla="*/ 160 w 160"/>
              <a:gd name="T45" fmla="*/ 93 h 150"/>
              <a:gd name="T46" fmla="*/ 160 w 160"/>
              <a:gd name="T47" fmla="*/ 14 h 150"/>
              <a:gd name="T48" fmla="*/ 145 w 160"/>
              <a:gd name="T49" fmla="*/ 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0" h="150">
                <a:moveTo>
                  <a:pt x="126" y="140"/>
                </a:moveTo>
                <a:cubicBezTo>
                  <a:pt x="111" y="140"/>
                  <a:pt x="111" y="140"/>
                  <a:pt x="111" y="140"/>
                </a:cubicBezTo>
                <a:cubicBezTo>
                  <a:pt x="108" y="131"/>
                  <a:pt x="108" y="131"/>
                  <a:pt x="108" y="131"/>
                </a:cubicBezTo>
                <a:cubicBezTo>
                  <a:pt x="51" y="131"/>
                  <a:pt x="51" y="131"/>
                  <a:pt x="51" y="131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33" y="140"/>
                  <a:pt x="33" y="140"/>
                  <a:pt x="33" y="140"/>
                </a:cubicBezTo>
                <a:cubicBezTo>
                  <a:pt x="30" y="140"/>
                  <a:pt x="28" y="142"/>
                  <a:pt x="28" y="145"/>
                </a:cubicBezTo>
                <a:cubicBezTo>
                  <a:pt x="28" y="147"/>
                  <a:pt x="30" y="150"/>
                  <a:pt x="33" y="150"/>
                </a:cubicBezTo>
                <a:cubicBezTo>
                  <a:pt x="126" y="150"/>
                  <a:pt x="126" y="150"/>
                  <a:pt x="126" y="150"/>
                </a:cubicBezTo>
                <a:cubicBezTo>
                  <a:pt x="129" y="150"/>
                  <a:pt x="131" y="147"/>
                  <a:pt x="131" y="145"/>
                </a:cubicBezTo>
                <a:cubicBezTo>
                  <a:pt x="131" y="142"/>
                  <a:pt x="129" y="140"/>
                  <a:pt x="126" y="140"/>
                </a:cubicBezTo>
                <a:close/>
                <a:moveTo>
                  <a:pt x="0" y="108"/>
                </a:moveTo>
                <a:cubicBezTo>
                  <a:pt x="0" y="116"/>
                  <a:pt x="6" y="122"/>
                  <a:pt x="14" y="122"/>
                </a:cubicBezTo>
                <a:cubicBezTo>
                  <a:pt x="145" y="122"/>
                  <a:pt x="145" y="122"/>
                  <a:pt x="145" y="122"/>
                </a:cubicBezTo>
                <a:cubicBezTo>
                  <a:pt x="153" y="122"/>
                  <a:pt x="160" y="116"/>
                  <a:pt x="160" y="108"/>
                </a:cubicBezTo>
                <a:cubicBezTo>
                  <a:pt x="160" y="103"/>
                  <a:pt x="160" y="103"/>
                  <a:pt x="160" y="103"/>
                </a:cubicBezTo>
                <a:cubicBezTo>
                  <a:pt x="0" y="103"/>
                  <a:pt x="0" y="103"/>
                  <a:pt x="0" y="103"/>
                </a:cubicBezTo>
                <a:lnTo>
                  <a:pt x="0" y="108"/>
                </a:lnTo>
                <a:close/>
                <a:moveTo>
                  <a:pt x="145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93"/>
                  <a:pt x="0" y="93"/>
                  <a:pt x="0" y="93"/>
                </a:cubicBezTo>
                <a:cubicBezTo>
                  <a:pt x="160" y="93"/>
                  <a:pt x="160" y="93"/>
                  <a:pt x="160" y="93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6"/>
                  <a:pt x="153" y="0"/>
                  <a:pt x="14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D87969CA-3017-4D9E-C049-DD8D81D959E2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1373188"/>
            <a:ext cx="254000" cy="252413"/>
          </a:xfrm>
          <a:custGeom>
            <a:avLst/>
            <a:gdLst>
              <a:gd name="T0" fmla="*/ 71 w 160"/>
              <a:gd name="T1" fmla="*/ 93 h 159"/>
              <a:gd name="T2" fmla="*/ 96 w 160"/>
              <a:gd name="T3" fmla="*/ 75 h 159"/>
              <a:gd name="T4" fmla="*/ 65 w 160"/>
              <a:gd name="T5" fmla="*/ 75 h 159"/>
              <a:gd name="T6" fmla="*/ 151 w 160"/>
              <a:gd name="T7" fmla="*/ 84 h 159"/>
              <a:gd name="T8" fmla="*/ 146 w 160"/>
              <a:gd name="T9" fmla="*/ 83 h 159"/>
              <a:gd name="T10" fmla="*/ 123 w 160"/>
              <a:gd name="T11" fmla="*/ 63 h 159"/>
              <a:gd name="T12" fmla="*/ 135 w 160"/>
              <a:gd name="T13" fmla="*/ 35 h 159"/>
              <a:gd name="T14" fmla="*/ 137 w 160"/>
              <a:gd name="T15" fmla="*/ 23 h 159"/>
              <a:gd name="T16" fmla="*/ 106 w 160"/>
              <a:gd name="T17" fmla="*/ 14 h 159"/>
              <a:gd name="T18" fmla="*/ 83 w 160"/>
              <a:gd name="T19" fmla="*/ 34 h 159"/>
              <a:gd name="T20" fmla="*/ 78 w 160"/>
              <a:gd name="T21" fmla="*/ 34 h 159"/>
              <a:gd name="T22" fmla="*/ 55 w 160"/>
              <a:gd name="T23" fmla="*/ 14 h 159"/>
              <a:gd name="T24" fmla="*/ 24 w 160"/>
              <a:gd name="T25" fmla="*/ 23 h 159"/>
              <a:gd name="T26" fmla="*/ 26 w 160"/>
              <a:gd name="T27" fmla="*/ 35 h 159"/>
              <a:gd name="T28" fmla="*/ 38 w 160"/>
              <a:gd name="T29" fmla="*/ 63 h 159"/>
              <a:gd name="T30" fmla="*/ 15 w 160"/>
              <a:gd name="T31" fmla="*/ 83 h 159"/>
              <a:gd name="T32" fmla="*/ 10 w 160"/>
              <a:gd name="T33" fmla="*/ 84 h 159"/>
              <a:gd name="T34" fmla="*/ 0 w 160"/>
              <a:gd name="T35" fmla="*/ 80 h 159"/>
              <a:gd name="T36" fmla="*/ 21 w 160"/>
              <a:gd name="T37" fmla="*/ 118 h 159"/>
              <a:gd name="T38" fmla="*/ 51 w 160"/>
              <a:gd name="T39" fmla="*/ 115 h 159"/>
              <a:gd name="T40" fmla="*/ 64 w 160"/>
              <a:gd name="T41" fmla="*/ 143 h 159"/>
              <a:gd name="T42" fmla="*/ 55 w 160"/>
              <a:gd name="T43" fmla="*/ 155 h 159"/>
              <a:gd name="T44" fmla="*/ 106 w 160"/>
              <a:gd name="T45" fmla="*/ 155 h 159"/>
              <a:gd name="T46" fmla="*/ 97 w 160"/>
              <a:gd name="T47" fmla="*/ 143 h 159"/>
              <a:gd name="T48" fmla="*/ 110 w 160"/>
              <a:gd name="T49" fmla="*/ 115 h 159"/>
              <a:gd name="T50" fmla="*/ 140 w 160"/>
              <a:gd name="T51" fmla="*/ 118 h 159"/>
              <a:gd name="T52" fmla="*/ 160 w 160"/>
              <a:gd name="T53" fmla="*/ 80 h 159"/>
              <a:gd name="T54" fmla="*/ 106 w 160"/>
              <a:gd name="T55" fmla="*/ 74 h 159"/>
              <a:gd name="T56" fmla="*/ 93 w 160"/>
              <a:gd name="T57" fmla="*/ 102 h 159"/>
              <a:gd name="T58" fmla="*/ 63 w 160"/>
              <a:gd name="T59" fmla="*/ 99 h 159"/>
              <a:gd name="T60" fmla="*/ 57 w 160"/>
              <a:gd name="T61" fmla="*/ 69 h 159"/>
              <a:gd name="T62" fmla="*/ 80 w 160"/>
              <a:gd name="T63" fmla="*/ 53 h 159"/>
              <a:gd name="T64" fmla="*/ 104 w 160"/>
              <a:gd name="T65" fmla="*/ 69 h 159"/>
              <a:gd name="T66" fmla="*/ 133 w 160"/>
              <a:gd name="T67" fmla="*/ 63 h 159"/>
              <a:gd name="T68" fmla="*/ 159 w 160"/>
              <a:gd name="T69" fmla="*/ 68 h 159"/>
              <a:gd name="T70" fmla="*/ 139 w 160"/>
              <a:gd name="T71" fmla="*/ 44 h 159"/>
              <a:gd name="T72" fmla="*/ 113 w 160"/>
              <a:gd name="T73" fmla="*/ 124 h 159"/>
              <a:gd name="T74" fmla="*/ 116 w 160"/>
              <a:gd name="T75" fmla="*/ 151 h 159"/>
              <a:gd name="T76" fmla="*/ 138 w 160"/>
              <a:gd name="T77" fmla="*/ 135 h 159"/>
              <a:gd name="T78" fmla="*/ 113 w 160"/>
              <a:gd name="T79" fmla="*/ 124 h 159"/>
              <a:gd name="T80" fmla="*/ 23 w 160"/>
              <a:gd name="T81" fmla="*/ 135 h 159"/>
              <a:gd name="T82" fmla="*/ 45 w 160"/>
              <a:gd name="T83" fmla="*/ 151 h 159"/>
              <a:gd name="T84" fmla="*/ 48 w 160"/>
              <a:gd name="T85" fmla="*/ 124 h 159"/>
              <a:gd name="T86" fmla="*/ 28 w 160"/>
              <a:gd name="T87" fmla="*/ 63 h 159"/>
              <a:gd name="T88" fmla="*/ 10 w 160"/>
              <a:gd name="T89" fmla="*/ 42 h 159"/>
              <a:gd name="T90" fmla="*/ 12 w 160"/>
              <a:gd name="T91" fmla="*/ 74 h 159"/>
              <a:gd name="T92" fmla="*/ 96 w 160"/>
              <a:gd name="T93" fmla="*/ 13 h 159"/>
              <a:gd name="T94" fmla="*/ 80 w 160"/>
              <a:gd name="T95" fmla="*/ 0 h 159"/>
              <a:gd name="T96" fmla="*/ 65 w 160"/>
              <a:gd name="T97" fmla="*/ 13 h 159"/>
              <a:gd name="T98" fmla="*/ 96 w 160"/>
              <a:gd name="T99" fmla="*/ 1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59">
                <a:moveTo>
                  <a:pt x="65" y="75"/>
                </a:moveTo>
                <a:cubicBezTo>
                  <a:pt x="71" y="93"/>
                  <a:pt x="71" y="93"/>
                  <a:pt x="71" y="93"/>
                </a:cubicBezTo>
                <a:cubicBezTo>
                  <a:pt x="90" y="93"/>
                  <a:pt x="90" y="93"/>
                  <a:pt x="90" y="93"/>
                </a:cubicBezTo>
                <a:cubicBezTo>
                  <a:pt x="96" y="75"/>
                  <a:pt x="96" y="75"/>
                  <a:pt x="96" y="75"/>
                </a:cubicBezTo>
                <a:cubicBezTo>
                  <a:pt x="80" y="64"/>
                  <a:pt x="80" y="64"/>
                  <a:pt x="80" y="64"/>
                </a:cubicBezTo>
                <a:lnTo>
                  <a:pt x="65" y="75"/>
                </a:lnTo>
                <a:close/>
                <a:moveTo>
                  <a:pt x="160" y="78"/>
                </a:moveTo>
                <a:cubicBezTo>
                  <a:pt x="151" y="84"/>
                  <a:pt x="151" y="84"/>
                  <a:pt x="151" y="84"/>
                </a:cubicBezTo>
                <a:cubicBezTo>
                  <a:pt x="150" y="84"/>
                  <a:pt x="149" y="84"/>
                  <a:pt x="148" y="84"/>
                </a:cubicBezTo>
                <a:cubicBezTo>
                  <a:pt x="147" y="84"/>
                  <a:pt x="147" y="84"/>
                  <a:pt x="146" y="83"/>
                </a:cubicBezTo>
                <a:cubicBezTo>
                  <a:pt x="125" y="68"/>
                  <a:pt x="125" y="68"/>
                  <a:pt x="125" y="68"/>
                </a:cubicBezTo>
                <a:cubicBezTo>
                  <a:pt x="123" y="67"/>
                  <a:pt x="122" y="65"/>
                  <a:pt x="123" y="63"/>
                </a:cubicBezTo>
                <a:cubicBezTo>
                  <a:pt x="131" y="38"/>
                  <a:pt x="131" y="38"/>
                  <a:pt x="131" y="38"/>
                </a:cubicBezTo>
                <a:cubicBezTo>
                  <a:pt x="132" y="37"/>
                  <a:pt x="133" y="36"/>
                  <a:pt x="135" y="35"/>
                </a:cubicBezTo>
                <a:cubicBezTo>
                  <a:pt x="146" y="34"/>
                  <a:pt x="146" y="34"/>
                  <a:pt x="146" y="34"/>
                </a:cubicBezTo>
                <a:cubicBezTo>
                  <a:pt x="143" y="30"/>
                  <a:pt x="140" y="27"/>
                  <a:pt x="137" y="23"/>
                </a:cubicBezTo>
                <a:cubicBezTo>
                  <a:pt x="128" y="14"/>
                  <a:pt x="116" y="7"/>
                  <a:pt x="104" y="3"/>
                </a:cubicBezTo>
                <a:cubicBezTo>
                  <a:pt x="106" y="14"/>
                  <a:pt x="106" y="14"/>
                  <a:pt x="106" y="14"/>
                </a:cubicBezTo>
                <a:cubicBezTo>
                  <a:pt x="106" y="16"/>
                  <a:pt x="106" y="18"/>
                  <a:pt x="104" y="19"/>
                </a:cubicBezTo>
                <a:cubicBezTo>
                  <a:pt x="83" y="34"/>
                  <a:pt x="83" y="34"/>
                  <a:pt x="83" y="34"/>
                </a:cubicBezTo>
                <a:cubicBezTo>
                  <a:pt x="82" y="35"/>
                  <a:pt x="81" y="35"/>
                  <a:pt x="80" y="35"/>
                </a:cubicBezTo>
                <a:cubicBezTo>
                  <a:pt x="79" y="35"/>
                  <a:pt x="78" y="35"/>
                  <a:pt x="78" y="34"/>
                </a:cubicBezTo>
                <a:cubicBezTo>
                  <a:pt x="57" y="19"/>
                  <a:pt x="57" y="19"/>
                  <a:pt x="57" y="19"/>
                </a:cubicBezTo>
                <a:cubicBezTo>
                  <a:pt x="55" y="18"/>
                  <a:pt x="55" y="16"/>
                  <a:pt x="55" y="14"/>
                </a:cubicBezTo>
                <a:cubicBezTo>
                  <a:pt x="57" y="3"/>
                  <a:pt x="57" y="3"/>
                  <a:pt x="57" y="3"/>
                </a:cubicBezTo>
                <a:cubicBezTo>
                  <a:pt x="44" y="7"/>
                  <a:pt x="33" y="14"/>
                  <a:pt x="24" y="23"/>
                </a:cubicBezTo>
                <a:cubicBezTo>
                  <a:pt x="21" y="27"/>
                  <a:pt x="18" y="30"/>
                  <a:pt x="15" y="34"/>
                </a:cubicBezTo>
                <a:cubicBezTo>
                  <a:pt x="26" y="35"/>
                  <a:pt x="26" y="35"/>
                  <a:pt x="26" y="35"/>
                </a:cubicBezTo>
                <a:cubicBezTo>
                  <a:pt x="28" y="36"/>
                  <a:pt x="29" y="37"/>
                  <a:pt x="30" y="38"/>
                </a:cubicBezTo>
                <a:cubicBezTo>
                  <a:pt x="38" y="63"/>
                  <a:pt x="38" y="63"/>
                  <a:pt x="38" y="63"/>
                </a:cubicBezTo>
                <a:cubicBezTo>
                  <a:pt x="38" y="65"/>
                  <a:pt x="38" y="67"/>
                  <a:pt x="36" y="68"/>
                </a:cubicBezTo>
                <a:cubicBezTo>
                  <a:pt x="15" y="83"/>
                  <a:pt x="15" y="83"/>
                  <a:pt x="15" y="83"/>
                </a:cubicBezTo>
                <a:cubicBezTo>
                  <a:pt x="14" y="84"/>
                  <a:pt x="13" y="84"/>
                  <a:pt x="12" y="84"/>
                </a:cubicBezTo>
                <a:cubicBezTo>
                  <a:pt x="12" y="84"/>
                  <a:pt x="11" y="84"/>
                  <a:pt x="10" y="84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9"/>
                  <a:pt x="0" y="79"/>
                  <a:pt x="0" y="80"/>
                </a:cubicBezTo>
                <a:cubicBezTo>
                  <a:pt x="0" y="97"/>
                  <a:pt x="6" y="114"/>
                  <a:pt x="16" y="128"/>
                </a:cubicBezTo>
                <a:cubicBezTo>
                  <a:pt x="21" y="118"/>
                  <a:pt x="21" y="118"/>
                  <a:pt x="21" y="118"/>
                </a:cubicBezTo>
                <a:cubicBezTo>
                  <a:pt x="22" y="116"/>
                  <a:pt x="24" y="115"/>
                  <a:pt x="25" y="115"/>
                </a:cubicBezTo>
                <a:cubicBezTo>
                  <a:pt x="51" y="115"/>
                  <a:pt x="51" y="115"/>
                  <a:pt x="51" y="115"/>
                </a:cubicBezTo>
                <a:cubicBezTo>
                  <a:pt x="53" y="115"/>
                  <a:pt x="55" y="116"/>
                  <a:pt x="56" y="118"/>
                </a:cubicBezTo>
                <a:cubicBezTo>
                  <a:pt x="64" y="143"/>
                  <a:pt x="64" y="143"/>
                  <a:pt x="64" y="143"/>
                </a:cubicBezTo>
                <a:cubicBezTo>
                  <a:pt x="64" y="144"/>
                  <a:pt x="64" y="146"/>
                  <a:pt x="63" y="148"/>
                </a:cubicBezTo>
                <a:cubicBezTo>
                  <a:pt x="55" y="155"/>
                  <a:pt x="55" y="155"/>
                  <a:pt x="55" y="155"/>
                </a:cubicBezTo>
                <a:cubicBezTo>
                  <a:pt x="63" y="158"/>
                  <a:pt x="72" y="159"/>
                  <a:pt x="80" y="159"/>
                </a:cubicBezTo>
                <a:cubicBezTo>
                  <a:pt x="89" y="159"/>
                  <a:pt x="98" y="158"/>
                  <a:pt x="106" y="155"/>
                </a:cubicBezTo>
                <a:cubicBezTo>
                  <a:pt x="98" y="148"/>
                  <a:pt x="98" y="148"/>
                  <a:pt x="98" y="148"/>
                </a:cubicBezTo>
                <a:cubicBezTo>
                  <a:pt x="97" y="146"/>
                  <a:pt x="96" y="144"/>
                  <a:pt x="97" y="143"/>
                </a:cubicBezTo>
                <a:cubicBezTo>
                  <a:pt x="105" y="118"/>
                  <a:pt x="105" y="118"/>
                  <a:pt x="105" y="118"/>
                </a:cubicBezTo>
                <a:cubicBezTo>
                  <a:pt x="106" y="116"/>
                  <a:pt x="107" y="115"/>
                  <a:pt x="110" y="115"/>
                </a:cubicBezTo>
                <a:cubicBezTo>
                  <a:pt x="135" y="115"/>
                  <a:pt x="135" y="115"/>
                  <a:pt x="135" y="115"/>
                </a:cubicBezTo>
                <a:cubicBezTo>
                  <a:pt x="137" y="115"/>
                  <a:pt x="139" y="116"/>
                  <a:pt x="140" y="118"/>
                </a:cubicBezTo>
                <a:cubicBezTo>
                  <a:pt x="144" y="128"/>
                  <a:pt x="144" y="128"/>
                  <a:pt x="144" y="128"/>
                </a:cubicBezTo>
                <a:cubicBezTo>
                  <a:pt x="155" y="114"/>
                  <a:pt x="160" y="97"/>
                  <a:pt x="160" y="80"/>
                </a:cubicBezTo>
                <a:cubicBezTo>
                  <a:pt x="160" y="79"/>
                  <a:pt x="160" y="79"/>
                  <a:pt x="160" y="78"/>
                </a:cubicBezTo>
                <a:close/>
                <a:moveTo>
                  <a:pt x="106" y="74"/>
                </a:moveTo>
                <a:cubicBezTo>
                  <a:pt x="98" y="99"/>
                  <a:pt x="98" y="99"/>
                  <a:pt x="98" y="99"/>
                </a:cubicBezTo>
                <a:cubicBezTo>
                  <a:pt x="97" y="101"/>
                  <a:pt x="95" y="102"/>
                  <a:pt x="93" y="102"/>
                </a:cubicBezTo>
                <a:cubicBezTo>
                  <a:pt x="67" y="102"/>
                  <a:pt x="67" y="102"/>
                  <a:pt x="67" y="102"/>
                </a:cubicBezTo>
                <a:cubicBezTo>
                  <a:pt x="65" y="102"/>
                  <a:pt x="64" y="101"/>
                  <a:pt x="63" y="99"/>
                </a:cubicBezTo>
                <a:cubicBezTo>
                  <a:pt x="55" y="74"/>
                  <a:pt x="55" y="74"/>
                  <a:pt x="55" y="74"/>
                </a:cubicBezTo>
                <a:cubicBezTo>
                  <a:pt x="54" y="72"/>
                  <a:pt x="55" y="70"/>
                  <a:pt x="57" y="69"/>
                </a:cubicBezTo>
                <a:cubicBezTo>
                  <a:pt x="78" y="54"/>
                  <a:pt x="78" y="54"/>
                  <a:pt x="78" y="54"/>
                </a:cubicBezTo>
                <a:cubicBezTo>
                  <a:pt x="78" y="53"/>
                  <a:pt x="79" y="53"/>
                  <a:pt x="80" y="53"/>
                </a:cubicBezTo>
                <a:cubicBezTo>
                  <a:pt x="81" y="53"/>
                  <a:pt x="82" y="53"/>
                  <a:pt x="83" y="54"/>
                </a:cubicBezTo>
                <a:cubicBezTo>
                  <a:pt x="104" y="69"/>
                  <a:pt x="104" y="69"/>
                  <a:pt x="104" y="69"/>
                </a:cubicBezTo>
                <a:cubicBezTo>
                  <a:pt x="106" y="70"/>
                  <a:pt x="106" y="72"/>
                  <a:pt x="106" y="74"/>
                </a:cubicBezTo>
                <a:close/>
                <a:moveTo>
                  <a:pt x="133" y="63"/>
                </a:moveTo>
                <a:cubicBezTo>
                  <a:pt x="148" y="74"/>
                  <a:pt x="148" y="74"/>
                  <a:pt x="148" y="74"/>
                </a:cubicBezTo>
                <a:cubicBezTo>
                  <a:pt x="159" y="68"/>
                  <a:pt x="159" y="68"/>
                  <a:pt x="159" y="68"/>
                </a:cubicBezTo>
                <a:cubicBezTo>
                  <a:pt x="158" y="59"/>
                  <a:pt x="155" y="50"/>
                  <a:pt x="151" y="42"/>
                </a:cubicBezTo>
                <a:cubicBezTo>
                  <a:pt x="139" y="44"/>
                  <a:pt x="139" y="44"/>
                  <a:pt x="139" y="44"/>
                </a:cubicBezTo>
                <a:lnTo>
                  <a:pt x="133" y="63"/>
                </a:lnTo>
                <a:close/>
                <a:moveTo>
                  <a:pt x="113" y="124"/>
                </a:moveTo>
                <a:cubicBezTo>
                  <a:pt x="107" y="143"/>
                  <a:pt x="107" y="143"/>
                  <a:pt x="107" y="143"/>
                </a:cubicBezTo>
                <a:cubicBezTo>
                  <a:pt x="116" y="151"/>
                  <a:pt x="116" y="151"/>
                  <a:pt x="116" y="151"/>
                </a:cubicBezTo>
                <a:cubicBezTo>
                  <a:pt x="124" y="147"/>
                  <a:pt x="131" y="142"/>
                  <a:pt x="137" y="136"/>
                </a:cubicBezTo>
                <a:cubicBezTo>
                  <a:pt x="137" y="136"/>
                  <a:pt x="137" y="135"/>
                  <a:pt x="138" y="135"/>
                </a:cubicBezTo>
                <a:cubicBezTo>
                  <a:pt x="132" y="124"/>
                  <a:pt x="132" y="124"/>
                  <a:pt x="132" y="124"/>
                </a:cubicBezTo>
                <a:lnTo>
                  <a:pt x="113" y="124"/>
                </a:lnTo>
                <a:close/>
                <a:moveTo>
                  <a:pt x="28" y="124"/>
                </a:moveTo>
                <a:cubicBezTo>
                  <a:pt x="23" y="135"/>
                  <a:pt x="23" y="135"/>
                  <a:pt x="23" y="135"/>
                </a:cubicBezTo>
                <a:cubicBezTo>
                  <a:pt x="23" y="135"/>
                  <a:pt x="24" y="136"/>
                  <a:pt x="24" y="136"/>
                </a:cubicBezTo>
                <a:cubicBezTo>
                  <a:pt x="30" y="142"/>
                  <a:pt x="37" y="147"/>
                  <a:pt x="45" y="151"/>
                </a:cubicBezTo>
                <a:cubicBezTo>
                  <a:pt x="54" y="143"/>
                  <a:pt x="54" y="143"/>
                  <a:pt x="54" y="143"/>
                </a:cubicBezTo>
                <a:cubicBezTo>
                  <a:pt x="48" y="124"/>
                  <a:pt x="48" y="124"/>
                  <a:pt x="48" y="124"/>
                </a:cubicBezTo>
                <a:lnTo>
                  <a:pt x="28" y="124"/>
                </a:lnTo>
                <a:close/>
                <a:moveTo>
                  <a:pt x="28" y="63"/>
                </a:moveTo>
                <a:cubicBezTo>
                  <a:pt x="22" y="44"/>
                  <a:pt x="22" y="44"/>
                  <a:pt x="22" y="44"/>
                </a:cubicBezTo>
                <a:cubicBezTo>
                  <a:pt x="10" y="42"/>
                  <a:pt x="10" y="42"/>
                  <a:pt x="10" y="42"/>
                </a:cubicBezTo>
                <a:cubicBezTo>
                  <a:pt x="6" y="50"/>
                  <a:pt x="3" y="59"/>
                  <a:pt x="2" y="68"/>
                </a:cubicBezTo>
                <a:cubicBezTo>
                  <a:pt x="12" y="74"/>
                  <a:pt x="12" y="74"/>
                  <a:pt x="12" y="74"/>
                </a:cubicBezTo>
                <a:lnTo>
                  <a:pt x="28" y="63"/>
                </a:lnTo>
                <a:close/>
                <a:moveTo>
                  <a:pt x="96" y="13"/>
                </a:moveTo>
                <a:cubicBezTo>
                  <a:pt x="94" y="1"/>
                  <a:pt x="94" y="1"/>
                  <a:pt x="94" y="1"/>
                </a:cubicBezTo>
                <a:cubicBezTo>
                  <a:pt x="89" y="0"/>
                  <a:pt x="85" y="0"/>
                  <a:pt x="80" y="0"/>
                </a:cubicBezTo>
                <a:cubicBezTo>
                  <a:pt x="76" y="0"/>
                  <a:pt x="71" y="0"/>
                  <a:pt x="67" y="1"/>
                </a:cubicBezTo>
                <a:cubicBezTo>
                  <a:pt x="65" y="13"/>
                  <a:pt x="65" y="13"/>
                  <a:pt x="65" y="13"/>
                </a:cubicBezTo>
                <a:cubicBezTo>
                  <a:pt x="80" y="24"/>
                  <a:pt x="80" y="24"/>
                  <a:pt x="80" y="24"/>
                </a:cubicBezTo>
                <a:lnTo>
                  <a:pt x="96" y="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A7A7D289-75E0-2F94-170A-66F9495283A3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1373188"/>
            <a:ext cx="254000" cy="252413"/>
          </a:xfrm>
          <a:custGeom>
            <a:avLst/>
            <a:gdLst>
              <a:gd name="T0" fmla="*/ 66 w 160"/>
              <a:gd name="T1" fmla="*/ 14 h 159"/>
              <a:gd name="T2" fmla="*/ 61 w 160"/>
              <a:gd name="T3" fmla="*/ 0 h 159"/>
              <a:gd name="T4" fmla="*/ 56 w 160"/>
              <a:gd name="T5" fmla="*/ 14 h 159"/>
              <a:gd name="T6" fmla="*/ 99 w 160"/>
              <a:gd name="T7" fmla="*/ 19 h 159"/>
              <a:gd name="T8" fmla="*/ 104 w 160"/>
              <a:gd name="T9" fmla="*/ 5 h 159"/>
              <a:gd name="T10" fmla="*/ 94 w 160"/>
              <a:gd name="T11" fmla="*/ 5 h 159"/>
              <a:gd name="T12" fmla="*/ 99 w 160"/>
              <a:gd name="T13" fmla="*/ 19 h 159"/>
              <a:gd name="T14" fmla="*/ 131 w 160"/>
              <a:gd name="T15" fmla="*/ 23 h 159"/>
              <a:gd name="T16" fmla="*/ 127 w 160"/>
              <a:gd name="T17" fmla="*/ 9 h 159"/>
              <a:gd name="T18" fmla="*/ 122 w 160"/>
              <a:gd name="T19" fmla="*/ 23 h 159"/>
              <a:gd name="T20" fmla="*/ 33 w 160"/>
              <a:gd name="T21" fmla="*/ 28 h 159"/>
              <a:gd name="T22" fmla="*/ 38 w 160"/>
              <a:gd name="T23" fmla="*/ 14 h 159"/>
              <a:gd name="T24" fmla="*/ 29 w 160"/>
              <a:gd name="T25" fmla="*/ 14 h 159"/>
              <a:gd name="T26" fmla="*/ 33 w 160"/>
              <a:gd name="T27" fmla="*/ 28 h 159"/>
              <a:gd name="T28" fmla="*/ 117 w 160"/>
              <a:gd name="T29" fmla="*/ 50 h 159"/>
              <a:gd name="T30" fmla="*/ 113 w 160"/>
              <a:gd name="T31" fmla="*/ 56 h 159"/>
              <a:gd name="T32" fmla="*/ 85 w 160"/>
              <a:gd name="T33" fmla="*/ 29 h 159"/>
              <a:gd name="T34" fmla="*/ 80 w 160"/>
              <a:gd name="T35" fmla="*/ 19 h 159"/>
              <a:gd name="T36" fmla="*/ 76 w 160"/>
              <a:gd name="T37" fmla="*/ 29 h 159"/>
              <a:gd name="T38" fmla="*/ 48 w 160"/>
              <a:gd name="T39" fmla="*/ 56 h 159"/>
              <a:gd name="T40" fmla="*/ 43 w 160"/>
              <a:gd name="T41" fmla="*/ 50 h 159"/>
              <a:gd name="T42" fmla="*/ 0 w 160"/>
              <a:gd name="T43" fmla="*/ 89 h 159"/>
              <a:gd name="T44" fmla="*/ 5 w 160"/>
              <a:gd name="T45" fmla="*/ 98 h 159"/>
              <a:gd name="T46" fmla="*/ 24 w 160"/>
              <a:gd name="T47" fmla="*/ 84 h 159"/>
              <a:gd name="T48" fmla="*/ 43 w 160"/>
              <a:gd name="T49" fmla="*/ 98 h 159"/>
              <a:gd name="T50" fmla="*/ 62 w 160"/>
              <a:gd name="T51" fmla="*/ 84 h 159"/>
              <a:gd name="T52" fmla="*/ 76 w 160"/>
              <a:gd name="T53" fmla="*/ 141 h 159"/>
              <a:gd name="T54" fmla="*/ 57 w 160"/>
              <a:gd name="T55" fmla="*/ 141 h 159"/>
              <a:gd name="T56" fmla="*/ 52 w 160"/>
              <a:gd name="T57" fmla="*/ 131 h 159"/>
              <a:gd name="T58" fmla="*/ 47 w 160"/>
              <a:gd name="T59" fmla="*/ 141 h 159"/>
              <a:gd name="T60" fmla="*/ 85 w 160"/>
              <a:gd name="T61" fmla="*/ 141 h 159"/>
              <a:gd name="T62" fmla="*/ 99 w 160"/>
              <a:gd name="T63" fmla="*/ 84 h 159"/>
              <a:gd name="T64" fmla="*/ 118 w 160"/>
              <a:gd name="T65" fmla="*/ 98 h 159"/>
              <a:gd name="T66" fmla="*/ 137 w 160"/>
              <a:gd name="T67" fmla="*/ 84 h 159"/>
              <a:gd name="T68" fmla="*/ 156 w 160"/>
              <a:gd name="T69" fmla="*/ 98 h 159"/>
              <a:gd name="T70" fmla="*/ 160 w 160"/>
              <a:gd name="T71" fmla="*/ 8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59">
                <a:moveTo>
                  <a:pt x="61" y="19"/>
                </a:moveTo>
                <a:cubicBezTo>
                  <a:pt x="64" y="19"/>
                  <a:pt x="66" y="17"/>
                  <a:pt x="66" y="14"/>
                </a:cubicBezTo>
                <a:cubicBezTo>
                  <a:pt x="66" y="5"/>
                  <a:pt x="66" y="5"/>
                  <a:pt x="66" y="5"/>
                </a:cubicBezTo>
                <a:cubicBezTo>
                  <a:pt x="66" y="2"/>
                  <a:pt x="64" y="0"/>
                  <a:pt x="61" y="0"/>
                </a:cubicBezTo>
                <a:cubicBezTo>
                  <a:pt x="59" y="0"/>
                  <a:pt x="56" y="2"/>
                  <a:pt x="56" y="5"/>
                </a:cubicBezTo>
                <a:cubicBezTo>
                  <a:pt x="56" y="14"/>
                  <a:pt x="56" y="14"/>
                  <a:pt x="56" y="14"/>
                </a:cubicBezTo>
                <a:cubicBezTo>
                  <a:pt x="56" y="17"/>
                  <a:pt x="59" y="19"/>
                  <a:pt x="61" y="19"/>
                </a:cubicBezTo>
                <a:close/>
                <a:moveTo>
                  <a:pt x="99" y="19"/>
                </a:moveTo>
                <a:cubicBezTo>
                  <a:pt x="101" y="19"/>
                  <a:pt x="104" y="17"/>
                  <a:pt x="104" y="14"/>
                </a:cubicBezTo>
                <a:cubicBezTo>
                  <a:pt x="104" y="5"/>
                  <a:pt x="104" y="5"/>
                  <a:pt x="104" y="5"/>
                </a:cubicBezTo>
                <a:cubicBezTo>
                  <a:pt x="104" y="2"/>
                  <a:pt x="101" y="0"/>
                  <a:pt x="99" y="0"/>
                </a:cubicBezTo>
                <a:cubicBezTo>
                  <a:pt x="96" y="0"/>
                  <a:pt x="94" y="2"/>
                  <a:pt x="94" y="5"/>
                </a:cubicBezTo>
                <a:cubicBezTo>
                  <a:pt x="94" y="14"/>
                  <a:pt x="94" y="14"/>
                  <a:pt x="94" y="14"/>
                </a:cubicBezTo>
                <a:cubicBezTo>
                  <a:pt x="94" y="17"/>
                  <a:pt x="96" y="19"/>
                  <a:pt x="99" y="19"/>
                </a:cubicBezTo>
                <a:close/>
                <a:moveTo>
                  <a:pt x="127" y="28"/>
                </a:moveTo>
                <a:cubicBezTo>
                  <a:pt x="129" y="28"/>
                  <a:pt x="131" y="26"/>
                  <a:pt x="131" y="23"/>
                </a:cubicBezTo>
                <a:cubicBezTo>
                  <a:pt x="131" y="14"/>
                  <a:pt x="131" y="14"/>
                  <a:pt x="131" y="14"/>
                </a:cubicBezTo>
                <a:cubicBezTo>
                  <a:pt x="131" y="11"/>
                  <a:pt x="129" y="9"/>
                  <a:pt x="127" y="9"/>
                </a:cubicBezTo>
                <a:cubicBezTo>
                  <a:pt x="124" y="9"/>
                  <a:pt x="122" y="11"/>
                  <a:pt x="122" y="14"/>
                </a:cubicBezTo>
                <a:cubicBezTo>
                  <a:pt x="122" y="23"/>
                  <a:pt x="122" y="23"/>
                  <a:pt x="122" y="23"/>
                </a:cubicBezTo>
                <a:cubicBezTo>
                  <a:pt x="122" y="26"/>
                  <a:pt x="124" y="28"/>
                  <a:pt x="127" y="28"/>
                </a:cubicBezTo>
                <a:close/>
                <a:moveTo>
                  <a:pt x="33" y="28"/>
                </a:moveTo>
                <a:cubicBezTo>
                  <a:pt x="36" y="28"/>
                  <a:pt x="38" y="26"/>
                  <a:pt x="38" y="23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1"/>
                  <a:pt x="36" y="9"/>
                  <a:pt x="33" y="9"/>
                </a:cubicBezTo>
                <a:cubicBezTo>
                  <a:pt x="31" y="9"/>
                  <a:pt x="29" y="11"/>
                  <a:pt x="29" y="14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6"/>
                  <a:pt x="31" y="28"/>
                  <a:pt x="33" y="28"/>
                </a:cubicBezTo>
                <a:close/>
                <a:moveTo>
                  <a:pt x="106" y="31"/>
                </a:moveTo>
                <a:cubicBezTo>
                  <a:pt x="111" y="36"/>
                  <a:pt x="114" y="43"/>
                  <a:pt x="117" y="50"/>
                </a:cubicBezTo>
                <a:cubicBezTo>
                  <a:pt x="118" y="52"/>
                  <a:pt x="117" y="55"/>
                  <a:pt x="114" y="56"/>
                </a:cubicBezTo>
                <a:cubicBezTo>
                  <a:pt x="114" y="56"/>
                  <a:pt x="113" y="56"/>
                  <a:pt x="113" y="56"/>
                </a:cubicBezTo>
                <a:cubicBezTo>
                  <a:pt x="111" y="56"/>
                  <a:pt x="109" y="55"/>
                  <a:pt x="108" y="53"/>
                </a:cubicBezTo>
                <a:cubicBezTo>
                  <a:pt x="103" y="40"/>
                  <a:pt x="95" y="31"/>
                  <a:pt x="85" y="29"/>
                </a:cubicBezTo>
                <a:cubicBezTo>
                  <a:pt x="85" y="23"/>
                  <a:pt x="85" y="23"/>
                  <a:pt x="85" y="23"/>
                </a:cubicBezTo>
                <a:cubicBezTo>
                  <a:pt x="85" y="21"/>
                  <a:pt x="83" y="19"/>
                  <a:pt x="80" y="19"/>
                </a:cubicBezTo>
                <a:cubicBezTo>
                  <a:pt x="78" y="19"/>
                  <a:pt x="76" y="21"/>
                  <a:pt x="76" y="23"/>
                </a:cubicBezTo>
                <a:cubicBezTo>
                  <a:pt x="76" y="29"/>
                  <a:pt x="76" y="29"/>
                  <a:pt x="76" y="29"/>
                </a:cubicBezTo>
                <a:cubicBezTo>
                  <a:pt x="66" y="31"/>
                  <a:pt x="57" y="40"/>
                  <a:pt x="52" y="53"/>
                </a:cubicBezTo>
                <a:cubicBezTo>
                  <a:pt x="51" y="55"/>
                  <a:pt x="50" y="56"/>
                  <a:pt x="48" y="56"/>
                </a:cubicBezTo>
                <a:cubicBezTo>
                  <a:pt x="47" y="56"/>
                  <a:pt x="47" y="56"/>
                  <a:pt x="46" y="56"/>
                </a:cubicBezTo>
                <a:cubicBezTo>
                  <a:pt x="44" y="55"/>
                  <a:pt x="42" y="52"/>
                  <a:pt x="43" y="50"/>
                </a:cubicBezTo>
                <a:cubicBezTo>
                  <a:pt x="46" y="43"/>
                  <a:pt x="50" y="36"/>
                  <a:pt x="54" y="31"/>
                </a:cubicBezTo>
                <a:cubicBezTo>
                  <a:pt x="23" y="40"/>
                  <a:pt x="0" y="62"/>
                  <a:pt x="0" y="89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96"/>
                  <a:pt x="2" y="98"/>
                  <a:pt x="5" y="98"/>
                </a:cubicBezTo>
                <a:cubicBezTo>
                  <a:pt x="8" y="98"/>
                  <a:pt x="10" y="96"/>
                  <a:pt x="10" y="93"/>
                </a:cubicBezTo>
                <a:cubicBezTo>
                  <a:pt x="10" y="88"/>
                  <a:pt x="16" y="84"/>
                  <a:pt x="24" y="84"/>
                </a:cubicBezTo>
                <a:cubicBezTo>
                  <a:pt x="31" y="84"/>
                  <a:pt x="38" y="88"/>
                  <a:pt x="38" y="93"/>
                </a:cubicBezTo>
                <a:cubicBezTo>
                  <a:pt x="38" y="96"/>
                  <a:pt x="40" y="98"/>
                  <a:pt x="43" y="98"/>
                </a:cubicBezTo>
                <a:cubicBezTo>
                  <a:pt x="45" y="98"/>
                  <a:pt x="47" y="96"/>
                  <a:pt x="47" y="93"/>
                </a:cubicBezTo>
                <a:cubicBezTo>
                  <a:pt x="47" y="88"/>
                  <a:pt x="54" y="84"/>
                  <a:pt x="62" y="84"/>
                </a:cubicBezTo>
                <a:cubicBezTo>
                  <a:pt x="69" y="84"/>
                  <a:pt x="76" y="88"/>
                  <a:pt x="76" y="93"/>
                </a:cubicBezTo>
                <a:cubicBezTo>
                  <a:pt x="76" y="141"/>
                  <a:pt x="76" y="141"/>
                  <a:pt x="76" y="141"/>
                </a:cubicBezTo>
                <a:cubicBezTo>
                  <a:pt x="76" y="146"/>
                  <a:pt x="71" y="150"/>
                  <a:pt x="66" y="150"/>
                </a:cubicBezTo>
                <a:cubicBezTo>
                  <a:pt x="61" y="150"/>
                  <a:pt x="57" y="146"/>
                  <a:pt x="57" y="141"/>
                </a:cubicBezTo>
                <a:cubicBezTo>
                  <a:pt x="57" y="136"/>
                  <a:pt x="57" y="136"/>
                  <a:pt x="57" y="136"/>
                </a:cubicBezTo>
                <a:cubicBezTo>
                  <a:pt x="57" y="133"/>
                  <a:pt x="55" y="131"/>
                  <a:pt x="52" y="131"/>
                </a:cubicBezTo>
                <a:cubicBezTo>
                  <a:pt x="50" y="131"/>
                  <a:pt x="47" y="133"/>
                  <a:pt x="47" y="136"/>
                </a:cubicBezTo>
                <a:cubicBezTo>
                  <a:pt x="47" y="141"/>
                  <a:pt x="47" y="141"/>
                  <a:pt x="47" y="141"/>
                </a:cubicBezTo>
                <a:cubicBezTo>
                  <a:pt x="47" y="151"/>
                  <a:pt x="56" y="159"/>
                  <a:pt x="66" y="159"/>
                </a:cubicBezTo>
                <a:cubicBezTo>
                  <a:pt x="77" y="159"/>
                  <a:pt x="85" y="151"/>
                  <a:pt x="85" y="141"/>
                </a:cubicBezTo>
                <a:cubicBezTo>
                  <a:pt x="85" y="93"/>
                  <a:pt x="85" y="93"/>
                  <a:pt x="85" y="93"/>
                </a:cubicBezTo>
                <a:cubicBezTo>
                  <a:pt x="85" y="88"/>
                  <a:pt x="91" y="84"/>
                  <a:pt x="99" y="84"/>
                </a:cubicBezTo>
                <a:cubicBezTo>
                  <a:pt x="107" y="84"/>
                  <a:pt x="113" y="88"/>
                  <a:pt x="113" y="93"/>
                </a:cubicBezTo>
                <a:cubicBezTo>
                  <a:pt x="113" y="96"/>
                  <a:pt x="115" y="98"/>
                  <a:pt x="118" y="98"/>
                </a:cubicBezTo>
                <a:cubicBezTo>
                  <a:pt x="120" y="98"/>
                  <a:pt x="122" y="96"/>
                  <a:pt x="122" y="93"/>
                </a:cubicBezTo>
                <a:cubicBezTo>
                  <a:pt x="122" y="88"/>
                  <a:pt x="129" y="84"/>
                  <a:pt x="137" y="84"/>
                </a:cubicBezTo>
                <a:cubicBezTo>
                  <a:pt x="144" y="84"/>
                  <a:pt x="151" y="88"/>
                  <a:pt x="151" y="93"/>
                </a:cubicBezTo>
                <a:cubicBezTo>
                  <a:pt x="151" y="96"/>
                  <a:pt x="153" y="98"/>
                  <a:pt x="156" y="98"/>
                </a:cubicBezTo>
                <a:cubicBezTo>
                  <a:pt x="158" y="98"/>
                  <a:pt x="160" y="96"/>
                  <a:pt x="160" y="93"/>
                </a:cubicBezTo>
                <a:cubicBezTo>
                  <a:pt x="160" y="89"/>
                  <a:pt x="160" y="89"/>
                  <a:pt x="160" y="89"/>
                </a:cubicBezTo>
                <a:cubicBezTo>
                  <a:pt x="160" y="62"/>
                  <a:pt x="137" y="40"/>
                  <a:pt x="106" y="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4F1BC442-C8E9-0126-8D8E-FF569C4B4128}"/>
              </a:ext>
            </a:extLst>
          </p:cNvPr>
          <p:cNvSpPr>
            <a:spLocks/>
          </p:cNvSpPr>
          <p:nvPr/>
        </p:nvSpPr>
        <p:spPr bwMode="auto">
          <a:xfrm>
            <a:off x="7343776" y="1927225"/>
            <a:ext cx="258763" cy="239713"/>
          </a:xfrm>
          <a:custGeom>
            <a:avLst/>
            <a:gdLst>
              <a:gd name="T0" fmla="*/ 81 w 163"/>
              <a:gd name="T1" fmla="*/ 0 h 151"/>
              <a:gd name="T2" fmla="*/ 77 w 163"/>
              <a:gd name="T3" fmla="*/ 3 h 151"/>
              <a:gd name="T4" fmla="*/ 55 w 163"/>
              <a:gd name="T5" fmla="*/ 47 h 151"/>
              <a:gd name="T6" fmla="*/ 5 w 163"/>
              <a:gd name="T7" fmla="*/ 55 h 151"/>
              <a:gd name="T8" fmla="*/ 3 w 163"/>
              <a:gd name="T9" fmla="*/ 63 h 151"/>
              <a:gd name="T10" fmla="*/ 38 w 163"/>
              <a:gd name="T11" fmla="*/ 97 h 151"/>
              <a:gd name="T12" fmla="*/ 30 w 163"/>
              <a:gd name="T13" fmla="*/ 146 h 151"/>
              <a:gd name="T14" fmla="*/ 35 w 163"/>
              <a:gd name="T15" fmla="*/ 151 h 151"/>
              <a:gd name="T16" fmla="*/ 37 w 163"/>
              <a:gd name="T17" fmla="*/ 151 h 151"/>
              <a:gd name="T18" fmla="*/ 81 w 163"/>
              <a:gd name="T19" fmla="*/ 128 h 151"/>
              <a:gd name="T20" fmla="*/ 126 w 163"/>
              <a:gd name="T21" fmla="*/ 151 h 151"/>
              <a:gd name="T22" fmla="*/ 128 w 163"/>
              <a:gd name="T23" fmla="*/ 151 h 151"/>
              <a:gd name="T24" fmla="*/ 132 w 163"/>
              <a:gd name="T25" fmla="*/ 146 h 151"/>
              <a:gd name="T26" fmla="*/ 124 w 163"/>
              <a:gd name="T27" fmla="*/ 97 h 151"/>
              <a:gd name="T28" fmla="*/ 160 w 163"/>
              <a:gd name="T29" fmla="*/ 63 h 151"/>
              <a:gd name="T30" fmla="*/ 157 w 163"/>
              <a:gd name="T31" fmla="*/ 55 h 151"/>
              <a:gd name="T32" fmla="*/ 108 w 163"/>
              <a:gd name="T33" fmla="*/ 47 h 151"/>
              <a:gd name="T34" fmla="*/ 85 w 163"/>
              <a:gd name="T35" fmla="*/ 3 h 151"/>
              <a:gd name="T36" fmla="*/ 81 w 163"/>
              <a:gd name="T37" fmla="*/ 0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63" h="151">
                <a:moveTo>
                  <a:pt x="81" y="0"/>
                </a:moveTo>
                <a:cubicBezTo>
                  <a:pt x="79" y="0"/>
                  <a:pt x="78" y="1"/>
                  <a:pt x="77" y="3"/>
                </a:cubicBezTo>
                <a:cubicBezTo>
                  <a:pt x="55" y="47"/>
                  <a:pt x="55" y="47"/>
                  <a:pt x="55" y="47"/>
                </a:cubicBezTo>
                <a:cubicBezTo>
                  <a:pt x="5" y="55"/>
                  <a:pt x="5" y="55"/>
                  <a:pt x="5" y="55"/>
                </a:cubicBezTo>
                <a:cubicBezTo>
                  <a:pt x="1" y="55"/>
                  <a:pt x="0" y="60"/>
                  <a:pt x="3" y="63"/>
                </a:cubicBezTo>
                <a:cubicBezTo>
                  <a:pt x="38" y="97"/>
                  <a:pt x="38" y="97"/>
                  <a:pt x="38" y="97"/>
                </a:cubicBezTo>
                <a:cubicBezTo>
                  <a:pt x="30" y="146"/>
                  <a:pt x="30" y="146"/>
                  <a:pt x="30" y="146"/>
                </a:cubicBezTo>
                <a:cubicBezTo>
                  <a:pt x="29" y="149"/>
                  <a:pt x="32" y="151"/>
                  <a:pt x="35" y="151"/>
                </a:cubicBezTo>
                <a:cubicBezTo>
                  <a:pt x="35" y="151"/>
                  <a:pt x="36" y="151"/>
                  <a:pt x="37" y="151"/>
                </a:cubicBezTo>
                <a:cubicBezTo>
                  <a:pt x="81" y="128"/>
                  <a:pt x="81" y="128"/>
                  <a:pt x="81" y="128"/>
                </a:cubicBezTo>
                <a:cubicBezTo>
                  <a:pt x="126" y="151"/>
                  <a:pt x="126" y="151"/>
                  <a:pt x="126" y="151"/>
                </a:cubicBezTo>
                <a:cubicBezTo>
                  <a:pt x="126" y="151"/>
                  <a:pt x="127" y="151"/>
                  <a:pt x="128" y="151"/>
                </a:cubicBezTo>
                <a:cubicBezTo>
                  <a:pt x="130" y="151"/>
                  <a:pt x="133" y="149"/>
                  <a:pt x="132" y="146"/>
                </a:cubicBezTo>
                <a:cubicBezTo>
                  <a:pt x="124" y="97"/>
                  <a:pt x="124" y="97"/>
                  <a:pt x="124" y="97"/>
                </a:cubicBezTo>
                <a:cubicBezTo>
                  <a:pt x="160" y="63"/>
                  <a:pt x="160" y="63"/>
                  <a:pt x="160" y="63"/>
                </a:cubicBezTo>
                <a:cubicBezTo>
                  <a:pt x="163" y="60"/>
                  <a:pt x="161" y="55"/>
                  <a:pt x="157" y="55"/>
                </a:cubicBezTo>
                <a:cubicBezTo>
                  <a:pt x="108" y="47"/>
                  <a:pt x="108" y="47"/>
                  <a:pt x="108" y="47"/>
                </a:cubicBezTo>
                <a:cubicBezTo>
                  <a:pt x="85" y="3"/>
                  <a:pt x="85" y="3"/>
                  <a:pt x="85" y="3"/>
                </a:cubicBezTo>
                <a:cubicBezTo>
                  <a:pt x="84" y="1"/>
                  <a:pt x="83" y="0"/>
                  <a:pt x="8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FE859FBC-9BA5-DF21-6CFB-93AD14E33368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1920875"/>
            <a:ext cx="255588" cy="254000"/>
          </a:xfrm>
          <a:custGeom>
            <a:avLst/>
            <a:gdLst>
              <a:gd name="T0" fmla="*/ 95 w 161"/>
              <a:gd name="T1" fmla="*/ 31 h 160"/>
              <a:gd name="T2" fmla="*/ 90 w 161"/>
              <a:gd name="T3" fmla="*/ 42 h 160"/>
              <a:gd name="T4" fmla="*/ 78 w 161"/>
              <a:gd name="T5" fmla="*/ 47 h 160"/>
              <a:gd name="T6" fmla="*/ 78 w 161"/>
              <a:gd name="T7" fmla="*/ 56 h 160"/>
              <a:gd name="T8" fmla="*/ 90 w 161"/>
              <a:gd name="T9" fmla="*/ 61 h 160"/>
              <a:gd name="T10" fmla="*/ 95 w 161"/>
              <a:gd name="T11" fmla="*/ 72 h 160"/>
              <a:gd name="T12" fmla="*/ 99 w 161"/>
              <a:gd name="T13" fmla="*/ 75 h 160"/>
              <a:gd name="T14" fmla="*/ 103 w 161"/>
              <a:gd name="T15" fmla="*/ 72 h 160"/>
              <a:gd name="T16" fmla="*/ 109 w 161"/>
              <a:gd name="T17" fmla="*/ 61 h 160"/>
              <a:gd name="T18" fmla="*/ 120 w 161"/>
              <a:gd name="T19" fmla="*/ 56 h 160"/>
              <a:gd name="T20" fmla="*/ 123 w 161"/>
              <a:gd name="T21" fmla="*/ 51 h 160"/>
              <a:gd name="T22" fmla="*/ 120 w 161"/>
              <a:gd name="T23" fmla="*/ 47 h 160"/>
              <a:gd name="T24" fmla="*/ 109 w 161"/>
              <a:gd name="T25" fmla="*/ 42 h 160"/>
              <a:gd name="T26" fmla="*/ 103 w 161"/>
              <a:gd name="T27" fmla="*/ 31 h 160"/>
              <a:gd name="T28" fmla="*/ 99 w 161"/>
              <a:gd name="T29" fmla="*/ 28 h 160"/>
              <a:gd name="T30" fmla="*/ 95 w 161"/>
              <a:gd name="T31" fmla="*/ 31 h 160"/>
              <a:gd name="T32" fmla="*/ 157 w 161"/>
              <a:gd name="T33" fmla="*/ 85 h 160"/>
              <a:gd name="T34" fmla="*/ 146 w 161"/>
              <a:gd name="T35" fmla="*/ 79 h 160"/>
              <a:gd name="T36" fmla="*/ 141 w 161"/>
              <a:gd name="T37" fmla="*/ 68 h 160"/>
              <a:gd name="T38" fmla="*/ 137 w 161"/>
              <a:gd name="T39" fmla="*/ 66 h 160"/>
              <a:gd name="T40" fmla="*/ 132 w 161"/>
              <a:gd name="T41" fmla="*/ 68 h 160"/>
              <a:gd name="T42" fmla="*/ 127 w 161"/>
              <a:gd name="T43" fmla="*/ 79 h 160"/>
              <a:gd name="T44" fmla="*/ 116 w 161"/>
              <a:gd name="T45" fmla="*/ 85 h 160"/>
              <a:gd name="T46" fmla="*/ 116 w 161"/>
              <a:gd name="T47" fmla="*/ 93 h 160"/>
              <a:gd name="T48" fmla="*/ 127 w 161"/>
              <a:gd name="T49" fmla="*/ 98 h 160"/>
              <a:gd name="T50" fmla="*/ 132 w 161"/>
              <a:gd name="T51" fmla="*/ 109 h 160"/>
              <a:gd name="T52" fmla="*/ 137 w 161"/>
              <a:gd name="T53" fmla="*/ 112 h 160"/>
              <a:gd name="T54" fmla="*/ 141 w 161"/>
              <a:gd name="T55" fmla="*/ 109 h 160"/>
              <a:gd name="T56" fmla="*/ 146 w 161"/>
              <a:gd name="T57" fmla="*/ 98 h 160"/>
              <a:gd name="T58" fmla="*/ 157 w 161"/>
              <a:gd name="T59" fmla="*/ 93 h 160"/>
              <a:gd name="T60" fmla="*/ 157 w 161"/>
              <a:gd name="T61" fmla="*/ 85 h 160"/>
              <a:gd name="T62" fmla="*/ 130 w 161"/>
              <a:gd name="T63" fmla="*/ 132 h 160"/>
              <a:gd name="T64" fmla="*/ 66 w 161"/>
              <a:gd name="T65" fmla="*/ 66 h 160"/>
              <a:gd name="T66" fmla="*/ 97 w 161"/>
              <a:gd name="T67" fmla="*/ 10 h 160"/>
              <a:gd name="T68" fmla="*/ 96 w 161"/>
              <a:gd name="T69" fmla="*/ 1 h 160"/>
              <a:gd name="T70" fmla="*/ 80 w 161"/>
              <a:gd name="T71" fmla="*/ 0 h 160"/>
              <a:gd name="T72" fmla="*/ 0 w 161"/>
              <a:gd name="T73" fmla="*/ 80 h 160"/>
              <a:gd name="T74" fmla="*/ 81 w 161"/>
              <a:gd name="T75" fmla="*/ 160 h 160"/>
              <a:gd name="T76" fmla="*/ 133 w 161"/>
              <a:gd name="T77" fmla="*/ 140 h 160"/>
              <a:gd name="T78" fmla="*/ 135 w 161"/>
              <a:gd name="T79" fmla="*/ 135 h 160"/>
              <a:gd name="T80" fmla="*/ 130 w 161"/>
              <a:gd name="T81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1" h="160">
                <a:moveTo>
                  <a:pt x="95" y="31"/>
                </a:moveTo>
                <a:cubicBezTo>
                  <a:pt x="90" y="42"/>
                  <a:pt x="90" y="42"/>
                  <a:pt x="90" y="42"/>
                </a:cubicBezTo>
                <a:cubicBezTo>
                  <a:pt x="78" y="47"/>
                  <a:pt x="78" y="47"/>
                  <a:pt x="78" y="47"/>
                </a:cubicBezTo>
                <a:cubicBezTo>
                  <a:pt x="75" y="49"/>
                  <a:pt x="75" y="54"/>
                  <a:pt x="78" y="56"/>
                </a:cubicBezTo>
                <a:cubicBezTo>
                  <a:pt x="90" y="61"/>
                  <a:pt x="90" y="61"/>
                  <a:pt x="90" y="61"/>
                </a:cubicBezTo>
                <a:cubicBezTo>
                  <a:pt x="95" y="72"/>
                  <a:pt x="95" y="72"/>
                  <a:pt x="95" y="72"/>
                </a:cubicBezTo>
                <a:cubicBezTo>
                  <a:pt x="96" y="74"/>
                  <a:pt x="98" y="75"/>
                  <a:pt x="99" y="75"/>
                </a:cubicBezTo>
                <a:cubicBezTo>
                  <a:pt x="101" y="75"/>
                  <a:pt x="103" y="74"/>
                  <a:pt x="103" y="72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2" y="55"/>
                  <a:pt x="123" y="53"/>
                  <a:pt x="123" y="51"/>
                </a:cubicBezTo>
                <a:cubicBezTo>
                  <a:pt x="123" y="50"/>
                  <a:pt x="122" y="48"/>
                  <a:pt x="120" y="47"/>
                </a:cubicBezTo>
                <a:cubicBezTo>
                  <a:pt x="109" y="42"/>
                  <a:pt x="109" y="42"/>
                  <a:pt x="109" y="42"/>
                </a:cubicBezTo>
                <a:cubicBezTo>
                  <a:pt x="103" y="31"/>
                  <a:pt x="103" y="31"/>
                  <a:pt x="103" y="31"/>
                </a:cubicBezTo>
                <a:cubicBezTo>
                  <a:pt x="103" y="29"/>
                  <a:pt x="101" y="28"/>
                  <a:pt x="99" y="28"/>
                </a:cubicBezTo>
                <a:cubicBezTo>
                  <a:pt x="98" y="28"/>
                  <a:pt x="96" y="29"/>
                  <a:pt x="95" y="31"/>
                </a:cubicBezTo>
                <a:close/>
                <a:moveTo>
                  <a:pt x="157" y="85"/>
                </a:moveTo>
                <a:cubicBezTo>
                  <a:pt x="146" y="79"/>
                  <a:pt x="146" y="79"/>
                  <a:pt x="146" y="79"/>
                </a:cubicBezTo>
                <a:cubicBezTo>
                  <a:pt x="141" y="68"/>
                  <a:pt x="141" y="68"/>
                  <a:pt x="141" y="68"/>
                </a:cubicBezTo>
                <a:cubicBezTo>
                  <a:pt x="140" y="66"/>
                  <a:pt x="138" y="66"/>
                  <a:pt x="137" y="66"/>
                </a:cubicBezTo>
                <a:cubicBezTo>
                  <a:pt x="135" y="66"/>
                  <a:pt x="133" y="66"/>
                  <a:pt x="132" y="68"/>
                </a:cubicBezTo>
                <a:cubicBezTo>
                  <a:pt x="127" y="79"/>
                  <a:pt x="127" y="79"/>
                  <a:pt x="127" y="79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12" y="86"/>
                  <a:pt x="112" y="91"/>
                  <a:pt x="116" y="93"/>
                </a:cubicBezTo>
                <a:cubicBezTo>
                  <a:pt x="127" y="98"/>
                  <a:pt x="127" y="98"/>
                  <a:pt x="127" y="98"/>
                </a:cubicBezTo>
                <a:cubicBezTo>
                  <a:pt x="132" y="109"/>
                  <a:pt x="132" y="109"/>
                  <a:pt x="132" y="109"/>
                </a:cubicBezTo>
                <a:cubicBezTo>
                  <a:pt x="133" y="111"/>
                  <a:pt x="135" y="112"/>
                  <a:pt x="137" y="112"/>
                </a:cubicBezTo>
                <a:cubicBezTo>
                  <a:pt x="138" y="112"/>
                  <a:pt x="140" y="111"/>
                  <a:pt x="141" y="109"/>
                </a:cubicBezTo>
                <a:cubicBezTo>
                  <a:pt x="146" y="98"/>
                  <a:pt x="146" y="98"/>
                  <a:pt x="146" y="98"/>
                </a:cubicBezTo>
                <a:cubicBezTo>
                  <a:pt x="157" y="93"/>
                  <a:pt x="157" y="93"/>
                  <a:pt x="157" y="93"/>
                </a:cubicBezTo>
                <a:cubicBezTo>
                  <a:pt x="161" y="91"/>
                  <a:pt x="161" y="86"/>
                  <a:pt x="157" y="85"/>
                </a:cubicBezTo>
                <a:close/>
                <a:moveTo>
                  <a:pt x="130" y="132"/>
                </a:moveTo>
                <a:cubicBezTo>
                  <a:pt x="94" y="131"/>
                  <a:pt x="66" y="102"/>
                  <a:pt x="66" y="66"/>
                </a:cubicBezTo>
                <a:cubicBezTo>
                  <a:pt x="66" y="43"/>
                  <a:pt x="78" y="22"/>
                  <a:pt x="97" y="10"/>
                </a:cubicBezTo>
                <a:cubicBezTo>
                  <a:pt x="101" y="8"/>
                  <a:pt x="100" y="2"/>
                  <a:pt x="96" y="1"/>
                </a:cubicBezTo>
                <a:cubicBezTo>
                  <a:pt x="91" y="0"/>
                  <a:pt x="85" y="0"/>
                  <a:pt x="80" y="0"/>
                </a:cubicBezTo>
                <a:cubicBezTo>
                  <a:pt x="37" y="0"/>
                  <a:pt x="0" y="36"/>
                  <a:pt x="0" y="80"/>
                </a:cubicBezTo>
                <a:cubicBezTo>
                  <a:pt x="0" y="124"/>
                  <a:pt x="37" y="160"/>
                  <a:pt x="81" y="160"/>
                </a:cubicBezTo>
                <a:cubicBezTo>
                  <a:pt x="100" y="160"/>
                  <a:pt x="119" y="153"/>
                  <a:pt x="133" y="140"/>
                </a:cubicBezTo>
                <a:cubicBezTo>
                  <a:pt x="135" y="139"/>
                  <a:pt x="135" y="137"/>
                  <a:pt x="135" y="135"/>
                </a:cubicBezTo>
                <a:cubicBezTo>
                  <a:pt x="134" y="133"/>
                  <a:pt x="132" y="132"/>
                  <a:pt x="130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E0D482ED-D6F8-4A53-6BCC-6BD93937A615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1946275"/>
            <a:ext cx="254000" cy="203200"/>
          </a:xfrm>
          <a:custGeom>
            <a:avLst/>
            <a:gdLst>
              <a:gd name="T0" fmla="*/ 110 w 160"/>
              <a:gd name="T1" fmla="*/ 42 h 128"/>
              <a:gd name="T2" fmla="*/ 122 w 160"/>
              <a:gd name="T3" fmla="*/ 40 h 128"/>
              <a:gd name="T4" fmla="*/ 147 w 160"/>
              <a:gd name="T5" fmla="*/ 47 h 128"/>
              <a:gd name="T6" fmla="*/ 112 w 160"/>
              <a:gd name="T7" fmla="*/ 0 h 128"/>
              <a:gd name="T8" fmla="*/ 112 w 160"/>
              <a:gd name="T9" fmla="*/ 0 h 128"/>
              <a:gd name="T10" fmla="*/ 78 w 160"/>
              <a:gd name="T11" fmla="*/ 23 h 128"/>
              <a:gd name="T12" fmla="*/ 110 w 160"/>
              <a:gd name="T13" fmla="*/ 42 h 128"/>
              <a:gd name="T14" fmla="*/ 154 w 160"/>
              <a:gd name="T15" fmla="*/ 68 h 128"/>
              <a:gd name="T16" fmla="*/ 139 w 160"/>
              <a:gd name="T17" fmla="*/ 54 h 128"/>
              <a:gd name="T18" fmla="*/ 123 w 160"/>
              <a:gd name="T19" fmla="*/ 49 h 128"/>
              <a:gd name="T20" fmla="*/ 107 w 160"/>
              <a:gd name="T21" fmla="*/ 53 h 128"/>
              <a:gd name="T22" fmla="*/ 81 w 160"/>
              <a:gd name="T23" fmla="*/ 32 h 128"/>
              <a:gd name="T24" fmla="*/ 71 w 160"/>
              <a:gd name="T25" fmla="*/ 31 h 128"/>
              <a:gd name="T26" fmla="*/ 71 w 160"/>
              <a:gd name="T27" fmla="*/ 31 h 128"/>
              <a:gd name="T28" fmla="*/ 46 w 160"/>
              <a:gd name="T29" fmla="*/ 40 h 128"/>
              <a:gd name="T30" fmla="*/ 33 w 160"/>
              <a:gd name="T31" fmla="*/ 60 h 128"/>
              <a:gd name="T32" fmla="*/ 32 w 160"/>
              <a:gd name="T33" fmla="*/ 60 h 128"/>
              <a:gd name="T34" fmla="*/ 0 w 160"/>
              <a:gd name="T35" fmla="*/ 94 h 128"/>
              <a:gd name="T36" fmla="*/ 32 w 160"/>
              <a:gd name="T37" fmla="*/ 128 h 128"/>
              <a:gd name="T38" fmla="*/ 123 w 160"/>
              <a:gd name="T39" fmla="*/ 128 h 128"/>
              <a:gd name="T40" fmla="*/ 160 w 160"/>
              <a:gd name="T41" fmla="*/ 89 h 128"/>
              <a:gd name="T42" fmla="*/ 154 w 160"/>
              <a:gd name="T43" fmla="*/ 6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0" h="128">
                <a:moveTo>
                  <a:pt x="110" y="42"/>
                </a:moveTo>
                <a:cubicBezTo>
                  <a:pt x="114" y="41"/>
                  <a:pt x="118" y="40"/>
                  <a:pt x="122" y="40"/>
                </a:cubicBezTo>
                <a:cubicBezTo>
                  <a:pt x="131" y="40"/>
                  <a:pt x="139" y="43"/>
                  <a:pt x="147" y="47"/>
                </a:cubicBezTo>
                <a:cubicBezTo>
                  <a:pt x="154" y="24"/>
                  <a:pt x="136" y="0"/>
                  <a:pt x="112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97" y="0"/>
                  <a:pt x="83" y="9"/>
                  <a:pt x="78" y="23"/>
                </a:cubicBezTo>
                <a:cubicBezTo>
                  <a:pt x="91" y="25"/>
                  <a:pt x="102" y="32"/>
                  <a:pt x="110" y="42"/>
                </a:cubicBezTo>
                <a:close/>
                <a:moveTo>
                  <a:pt x="154" y="68"/>
                </a:moveTo>
                <a:cubicBezTo>
                  <a:pt x="151" y="62"/>
                  <a:pt x="145" y="57"/>
                  <a:pt x="139" y="54"/>
                </a:cubicBezTo>
                <a:cubicBezTo>
                  <a:pt x="134" y="51"/>
                  <a:pt x="128" y="49"/>
                  <a:pt x="123" y="49"/>
                </a:cubicBezTo>
                <a:cubicBezTo>
                  <a:pt x="117" y="49"/>
                  <a:pt x="112" y="51"/>
                  <a:pt x="107" y="53"/>
                </a:cubicBezTo>
                <a:cubicBezTo>
                  <a:pt x="101" y="43"/>
                  <a:pt x="92" y="35"/>
                  <a:pt x="81" y="32"/>
                </a:cubicBezTo>
                <a:cubicBezTo>
                  <a:pt x="78" y="31"/>
                  <a:pt x="75" y="31"/>
                  <a:pt x="71" y="31"/>
                </a:cubicBezTo>
                <a:cubicBezTo>
                  <a:pt x="71" y="31"/>
                  <a:pt x="71" y="31"/>
                  <a:pt x="71" y="31"/>
                </a:cubicBezTo>
                <a:cubicBezTo>
                  <a:pt x="62" y="31"/>
                  <a:pt x="53" y="34"/>
                  <a:pt x="46" y="40"/>
                </a:cubicBezTo>
                <a:cubicBezTo>
                  <a:pt x="40" y="45"/>
                  <a:pt x="36" y="52"/>
                  <a:pt x="33" y="60"/>
                </a:cubicBezTo>
                <a:cubicBezTo>
                  <a:pt x="32" y="60"/>
                  <a:pt x="32" y="60"/>
                  <a:pt x="32" y="60"/>
                </a:cubicBezTo>
                <a:cubicBezTo>
                  <a:pt x="14" y="60"/>
                  <a:pt x="0" y="75"/>
                  <a:pt x="0" y="94"/>
                </a:cubicBezTo>
                <a:cubicBezTo>
                  <a:pt x="0" y="112"/>
                  <a:pt x="14" y="128"/>
                  <a:pt x="32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143" y="128"/>
                  <a:pt x="160" y="110"/>
                  <a:pt x="160" y="89"/>
                </a:cubicBezTo>
                <a:cubicBezTo>
                  <a:pt x="160" y="81"/>
                  <a:pt x="158" y="74"/>
                  <a:pt x="154" y="6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D6FC51D9-808C-9DAF-BBBB-9B29803CF9BE}"/>
              </a:ext>
            </a:extLst>
          </p:cNvPr>
          <p:cNvSpPr>
            <a:spLocks/>
          </p:cNvSpPr>
          <p:nvPr/>
        </p:nvSpPr>
        <p:spPr bwMode="auto">
          <a:xfrm>
            <a:off x="9005888" y="1976438"/>
            <a:ext cx="238125" cy="142875"/>
          </a:xfrm>
          <a:custGeom>
            <a:avLst/>
            <a:gdLst>
              <a:gd name="T0" fmla="*/ 67 w 150"/>
              <a:gd name="T1" fmla="*/ 0 h 90"/>
              <a:gd name="T2" fmla="*/ 43 w 150"/>
              <a:gd name="T3" fmla="*/ 9 h 90"/>
              <a:gd name="T4" fmla="*/ 31 w 150"/>
              <a:gd name="T5" fmla="*/ 27 h 90"/>
              <a:gd name="T6" fmla="*/ 30 w 150"/>
              <a:gd name="T7" fmla="*/ 27 h 90"/>
              <a:gd name="T8" fmla="*/ 0 w 150"/>
              <a:gd name="T9" fmla="*/ 58 h 90"/>
              <a:gd name="T10" fmla="*/ 30 w 150"/>
              <a:gd name="T11" fmla="*/ 90 h 90"/>
              <a:gd name="T12" fmla="*/ 115 w 150"/>
              <a:gd name="T13" fmla="*/ 90 h 90"/>
              <a:gd name="T14" fmla="*/ 150 w 150"/>
              <a:gd name="T15" fmla="*/ 54 h 90"/>
              <a:gd name="T16" fmla="*/ 144 w 150"/>
              <a:gd name="T17" fmla="*/ 34 h 90"/>
              <a:gd name="T18" fmla="*/ 130 w 150"/>
              <a:gd name="T19" fmla="*/ 21 h 90"/>
              <a:gd name="T20" fmla="*/ 115 w 150"/>
              <a:gd name="T21" fmla="*/ 17 h 90"/>
              <a:gd name="T22" fmla="*/ 100 w 150"/>
              <a:gd name="T23" fmla="*/ 21 h 90"/>
              <a:gd name="T24" fmla="*/ 76 w 150"/>
              <a:gd name="T25" fmla="*/ 1 h 90"/>
              <a:gd name="T26" fmla="*/ 67 w 150"/>
              <a:gd name="T27" fmla="*/ 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50" h="90">
                <a:moveTo>
                  <a:pt x="67" y="0"/>
                </a:moveTo>
                <a:cubicBezTo>
                  <a:pt x="58" y="0"/>
                  <a:pt x="50" y="3"/>
                  <a:pt x="43" y="9"/>
                </a:cubicBezTo>
                <a:cubicBezTo>
                  <a:pt x="37" y="14"/>
                  <a:pt x="33" y="20"/>
                  <a:pt x="31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14" y="27"/>
                  <a:pt x="0" y="41"/>
                  <a:pt x="0" y="58"/>
                </a:cubicBezTo>
                <a:cubicBezTo>
                  <a:pt x="0" y="76"/>
                  <a:pt x="14" y="90"/>
                  <a:pt x="30" y="90"/>
                </a:cubicBezTo>
                <a:cubicBezTo>
                  <a:pt x="115" y="90"/>
                  <a:pt x="115" y="90"/>
                  <a:pt x="115" y="90"/>
                </a:cubicBezTo>
                <a:cubicBezTo>
                  <a:pt x="134" y="90"/>
                  <a:pt x="150" y="74"/>
                  <a:pt x="150" y="54"/>
                </a:cubicBezTo>
                <a:cubicBezTo>
                  <a:pt x="150" y="47"/>
                  <a:pt x="148" y="40"/>
                  <a:pt x="144" y="34"/>
                </a:cubicBezTo>
                <a:cubicBezTo>
                  <a:pt x="141" y="29"/>
                  <a:pt x="136" y="24"/>
                  <a:pt x="130" y="21"/>
                </a:cubicBezTo>
                <a:cubicBezTo>
                  <a:pt x="125" y="19"/>
                  <a:pt x="120" y="17"/>
                  <a:pt x="115" y="17"/>
                </a:cubicBezTo>
                <a:cubicBezTo>
                  <a:pt x="110" y="17"/>
                  <a:pt x="105" y="18"/>
                  <a:pt x="100" y="21"/>
                </a:cubicBezTo>
                <a:cubicBezTo>
                  <a:pt x="95" y="11"/>
                  <a:pt x="86" y="4"/>
                  <a:pt x="76" y="1"/>
                </a:cubicBezTo>
                <a:cubicBezTo>
                  <a:pt x="73" y="0"/>
                  <a:pt x="70" y="0"/>
                  <a:pt x="6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C07D4956-6567-C065-C499-B46B2D0681A0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1920875"/>
            <a:ext cx="255588" cy="254000"/>
          </a:xfrm>
          <a:custGeom>
            <a:avLst/>
            <a:gdLst>
              <a:gd name="T0" fmla="*/ 81 w 161"/>
              <a:gd name="T1" fmla="*/ 40 h 160"/>
              <a:gd name="T2" fmla="*/ 41 w 161"/>
              <a:gd name="T3" fmla="*/ 80 h 160"/>
              <a:gd name="T4" fmla="*/ 81 w 161"/>
              <a:gd name="T5" fmla="*/ 120 h 160"/>
              <a:gd name="T6" fmla="*/ 120 w 161"/>
              <a:gd name="T7" fmla="*/ 80 h 160"/>
              <a:gd name="T8" fmla="*/ 81 w 161"/>
              <a:gd name="T9" fmla="*/ 40 h 160"/>
              <a:gd name="T10" fmla="*/ 160 w 161"/>
              <a:gd name="T11" fmla="*/ 69 h 160"/>
              <a:gd name="T12" fmla="*/ 150 w 161"/>
              <a:gd name="T13" fmla="*/ 55 h 160"/>
              <a:gd name="T14" fmla="*/ 148 w 161"/>
              <a:gd name="T15" fmla="*/ 37 h 160"/>
              <a:gd name="T16" fmla="*/ 145 w 161"/>
              <a:gd name="T17" fmla="*/ 33 h 160"/>
              <a:gd name="T18" fmla="*/ 130 w 161"/>
              <a:gd name="T19" fmla="*/ 25 h 160"/>
              <a:gd name="T20" fmla="*/ 120 w 161"/>
              <a:gd name="T21" fmla="*/ 11 h 160"/>
              <a:gd name="T22" fmla="*/ 116 w 161"/>
              <a:gd name="T23" fmla="*/ 9 h 160"/>
              <a:gd name="T24" fmla="*/ 98 w 161"/>
              <a:gd name="T25" fmla="*/ 9 h 160"/>
              <a:gd name="T26" fmla="*/ 83 w 161"/>
              <a:gd name="T27" fmla="*/ 1 h 160"/>
              <a:gd name="T28" fmla="*/ 81 w 161"/>
              <a:gd name="T29" fmla="*/ 0 h 160"/>
              <a:gd name="T30" fmla="*/ 78 w 161"/>
              <a:gd name="T31" fmla="*/ 1 h 160"/>
              <a:gd name="T32" fmla="*/ 63 w 161"/>
              <a:gd name="T33" fmla="*/ 9 h 160"/>
              <a:gd name="T34" fmla="*/ 45 w 161"/>
              <a:gd name="T35" fmla="*/ 9 h 160"/>
              <a:gd name="T36" fmla="*/ 42 w 161"/>
              <a:gd name="T37" fmla="*/ 11 h 160"/>
              <a:gd name="T38" fmla="*/ 32 w 161"/>
              <a:gd name="T39" fmla="*/ 25 h 160"/>
              <a:gd name="T40" fmla="*/ 16 w 161"/>
              <a:gd name="T41" fmla="*/ 33 h 160"/>
              <a:gd name="T42" fmla="*/ 14 w 161"/>
              <a:gd name="T43" fmla="*/ 37 h 160"/>
              <a:gd name="T44" fmla="*/ 11 w 161"/>
              <a:gd name="T45" fmla="*/ 55 h 160"/>
              <a:gd name="T46" fmla="*/ 1 w 161"/>
              <a:gd name="T47" fmla="*/ 69 h 160"/>
              <a:gd name="T48" fmla="*/ 1 w 161"/>
              <a:gd name="T49" fmla="*/ 73 h 160"/>
              <a:gd name="T50" fmla="*/ 7 w 161"/>
              <a:gd name="T51" fmla="*/ 90 h 160"/>
              <a:gd name="T52" fmla="*/ 5 w 161"/>
              <a:gd name="T53" fmla="*/ 107 h 160"/>
              <a:gd name="T54" fmla="*/ 7 w 161"/>
              <a:gd name="T55" fmla="*/ 112 h 160"/>
              <a:gd name="T56" fmla="*/ 20 w 161"/>
              <a:gd name="T57" fmla="*/ 123 h 160"/>
              <a:gd name="T58" fmla="*/ 26 w 161"/>
              <a:gd name="T59" fmla="*/ 140 h 160"/>
              <a:gd name="T60" fmla="*/ 29 w 161"/>
              <a:gd name="T61" fmla="*/ 143 h 160"/>
              <a:gd name="T62" fmla="*/ 46 w 161"/>
              <a:gd name="T63" fmla="*/ 147 h 160"/>
              <a:gd name="T64" fmla="*/ 59 w 161"/>
              <a:gd name="T65" fmla="*/ 159 h 160"/>
              <a:gd name="T66" fmla="*/ 63 w 161"/>
              <a:gd name="T67" fmla="*/ 160 h 160"/>
              <a:gd name="T68" fmla="*/ 64 w 161"/>
              <a:gd name="T69" fmla="*/ 160 h 160"/>
              <a:gd name="T70" fmla="*/ 81 w 161"/>
              <a:gd name="T71" fmla="*/ 155 h 160"/>
              <a:gd name="T72" fmla="*/ 98 w 161"/>
              <a:gd name="T73" fmla="*/ 160 h 160"/>
              <a:gd name="T74" fmla="*/ 99 w 161"/>
              <a:gd name="T75" fmla="*/ 160 h 160"/>
              <a:gd name="T76" fmla="*/ 102 w 161"/>
              <a:gd name="T77" fmla="*/ 159 h 160"/>
              <a:gd name="T78" fmla="*/ 115 w 161"/>
              <a:gd name="T79" fmla="*/ 147 h 160"/>
              <a:gd name="T80" fmla="*/ 132 w 161"/>
              <a:gd name="T81" fmla="*/ 143 h 160"/>
              <a:gd name="T82" fmla="*/ 135 w 161"/>
              <a:gd name="T83" fmla="*/ 140 h 160"/>
              <a:gd name="T84" fmla="*/ 142 w 161"/>
              <a:gd name="T85" fmla="*/ 123 h 160"/>
              <a:gd name="T86" fmla="*/ 155 w 161"/>
              <a:gd name="T87" fmla="*/ 112 h 160"/>
              <a:gd name="T88" fmla="*/ 156 w 161"/>
              <a:gd name="T89" fmla="*/ 107 h 160"/>
              <a:gd name="T90" fmla="*/ 154 w 161"/>
              <a:gd name="T91" fmla="*/ 90 h 160"/>
              <a:gd name="T92" fmla="*/ 160 w 161"/>
              <a:gd name="T93" fmla="*/ 73 h 160"/>
              <a:gd name="T94" fmla="*/ 160 w 161"/>
              <a:gd name="T95" fmla="*/ 69 h 160"/>
              <a:gd name="T96" fmla="*/ 81 w 161"/>
              <a:gd name="T97" fmla="*/ 129 h 160"/>
              <a:gd name="T98" fmla="*/ 32 w 161"/>
              <a:gd name="T99" fmla="*/ 80 h 160"/>
              <a:gd name="T100" fmla="*/ 81 w 161"/>
              <a:gd name="T101" fmla="*/ 31 h 160"/>
              <a:gd name="T102" fmla="*/ 130 w 161"/>
              <a:gd name="T103" fmla="*/ 80 h 160"/>
              <a:gd name="T104" fmla="*/ 81 w 161"/>
              <a:gd name="T105" fmla="*/ 1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1" h="160">
                <a:moveTo>
                  <a:pt x="81" y="40"/>
                </a:moveTo>
                <a:cubicBezTo>
                  <a:pt x="59" y="40"/>
                  <a:pt x="41" y="58"/>
                  <a:pt x="41" y="80"/>
                </a:cubicBezTo>
                <a:cubicBezTo>
                  <a:pt x="41" y="102"/>
                  <a:pt x="59" y="120"/>
                  <a:pt x="81" y="120"/>
                </a:cubicBezTo>
                <a:cubicBezTo>
                  <a:pt x="102" y="120"/>
                  <a:pt x="120" y="102"/>
                  <a:pt x="120" y="80"/>
                </a:cubicBezTo>
                <a:cubicBezTo>
                  <a:pt x="120" y="58"/>
                  <a:pt x="102" y="40"/>
                  <a:pt x="81" y="40"/>
                </a:cubicBezTo>
                <a:close/>
                <a:moveTo>
                  <a:pt x="160" y="69"/>
                </a:moveTo>
                <a:cubicBezTo>
                  <a:pt x="150" y="55"/>
                  <a:pt x="150" y="55"/>
                  <a:pt x="150" y="55"/>
                </a:cubicBezTo>
                <a:cubicBezTo>
                  <a:pt x="148" y="37"/>
                  <a:pt x="148" y="37"/>
                  <a:pt x="148" y="37"/>
                </a:cubicBezTo>
                <a:cubicBezTo>
                  <a:pt x="148" y="36"/>
                  <a:pt x="147" y="34"/>
                  <a:pt x="145" y="33"/>
                </a:cubicBezTo>
                <a:cubicBezTo>
                  <a:pt x="130" y="25"/>
                  <a:pt x="130" y="25"/>
                  <a:pt x="130" y="25"/>
                </a:cubicBezTo>
                <a:cubicBezTo>
                  <a:pt x="120" y="11"/>
                  <a:pt x="120" y="11"/>
                  <a:pt x="120" y="11"/>
                </a:cubicBezTo>
                <a:cubicBezTo>
                  <a:pt x="119" y="9"/>
                  <a:pt x="117" y="9"/>
                  <a:pt x="116" y="9"/>
                </a:cubicBezTo>
                <a:cubicBezTo>
                  <a:pt x="98" y="9"/>
                  <a:pt x="98" y="9"/>
                  <a:pt x="98" y="9"/>
                </a:cubicBezTo>
                <a:cubicBezTo>
                  <a:pt x="83" y="1"/>
                  <a:pt x="83" y="1"/>
                  <a:pt x="83" y="1"/>
                </a:cubicBezTo>
                <a:cubicBezTo>
                  <a:pt x="82" y="0"/>
                  <a:pt x="81" y="0"/>
                  <a:pt x="81" y="0"/>
                </a:cubicBezTo>
                <a:cubicBezTo>
                  <a:pt x="80" y="0"/>
                  <a:pt x="79" y="0"/>
                  <a:pt x="78" y="1"/>
                </a:cubicBezTo>
                <a:cubicBezTo>
                  <a:pt x="63" y="9"/>
                  <a:pt x="63" y="9"/>
                  <a:pt x="63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9"/>
                  <a:pt x="42" y="9"/>
                  <a:pt x="42" y="11"/>
                </a:cubicBezTo>
                <a:cubicBezTo>
                  <a:pt x="32" y="25"/>
                  <a:pt x="32" y="25"/>
                  <a:pt x="32" y="25"/>
                </a:cubicBezTo>
                <a:cubicBezTo>
                  <a:pt x="16" y="33"/>
                  <a:pt x="16" y="33"/>
                  <a:pt x="16" y="33"/>
                </a:cubicBezTo>
                <a:cubicBezTo>
                  <a:pt x="15" y="34"/>
                  <a:pt x="14" y="36"/>
                  <a:pt x="14" y="37"/>
                </a:cubicBezTo>
                <a:cubicBezTo>
                  <a:pt x="11" y="55"/>
                  <a:pt x="11" y="55"/>
                  <a:pt x="11" y="55"/>
                </a:cubicBezTo>
                <a:cubicBezTo>
                  <a:pt x="1" y="69"/>
                  <a:pt x="1" y="69"/>
                  <a:pt x="1" y="69"/>
                </a:cubicBezTo>
                <a:cubicBezTo>
                  <a:pt x="1" y="70"/>
                  <a:pt x="0" y="72"/>
                  <a:pt x="1" y="73"/>
                </a:cubicBezTo>
                <a:cubicBezTo>
                  <a:pt x="7" y="90"/>
                  <a:pt x="7" y="90"/>
                  <a:pt x="7" y="90"/>
                </a:cubicBezTo>
                <a:cubicBezTo>
                  <a:pt x="5" y="107"/>
                  <a:pt x="5" y="107"/>
                  <a:pt x="5" y="107"/>
                </a:cubicBezTo>
                <a:cubicBezTo>
                  <a:pt x="5" y="109"/>
                  <a:pt x="5" y="111"/>
                  <a:pt x="7" y="112"/>
                </a:cubicBezTo>
                <a:cubicBezTo>
                  <a:pt x="20" y="123"/>
                  <a:pt x="20" y="123"/>
                  <a:pt x="20" y="123"/>
                </a:cubicBezTo>
                <a:cubicBezTo>
                  <a:pt x="26" y="140"/>
                  <a:pt x="26" y="140"/>
                  <a:pt x="26" y="140"/>
                </a:cubicBezTo>
                <a:cubicBezTo>
                  <a:pt x="27" y="141"/>
                  <a:pt x="28" y="142"/>
                  <a:pt x="29" y="143"/>
                </a:cubicBezTo>
                <a:cubicBezTo>
                  <a:pt x="46" y="147"/>
                  <a:pt x="46" y="147"/>
                  <a:pt x="46" y="147"/>
                </a:cubicBezTo>
                <a:cubicBezTo>
                  <a:pt x="59" y="159"/>
                  <a:pt x="59" y="159"/>
                  <a:pt x="59" y="159"/>
                </a:cubicBezTo>
                <a:cubicBezTo>
                  <a:pt x="60" y="159"/>
                  <a:pt x="61" y="160"/>
                  <a:pt x="63" y="160"/>
                </a:cubicBezTo>
                <a:cubicBezTo>
                  <a:pt x="63" y="160"/>
                  <a:pt x="63" y="160"/>
                  <a:pt x="64" y="160"/>
                </a:cubicBezTo>
                <a:cubicBezTo>
                  <a:pt x="81" y="155"/>
                  <a:pt x="81" y="155"/>
                  <a:pt x="81" y="155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98" y="160"/>
                  <a:pt x="98" y="160"/>
                  <a:pt x="99" y="160"/>
                </a:cubicBezTo>
                <a:cubicBezTo>
                  <a:pt x="100" y="160"/>
                  <a:pt x="101" y="159"/>
                  <a:pt x="102" y="159"/>
                </a:cubicBezTo>
                <a:cubicBezTo>
                  <a:pt x="115" y="147"/>
                  <a:pt x="115" y="147"/>
                  <a:pt x="115" y="147"/>
                </a:cubicBezTo>
                <a:cubicBezTo>
                  <a:pt x="132" y="143"/>
                  <a:pt x="132" y="143"/>
                  <a:pt x="132" y="143"/>
                </a:cubicBezTo>
                <a:cubicBezTo>
                  <a:pt x="134" y="142"/>
                  <a:pt x="135" y="141"/>
                  <a:pt x="135" y="140"/>
                </a:cubicBezTo>
                <a:cubicBezTo>
                  <a:pt x="142" y="123"/>
                  <a:pt x="142" y="123"/>
                  <a:pt x="142" y="123"/>
                </a:cubicBezTo>
                <a:cubicBezTo>
                  <a:pt x="155" y="112"/>
                  <a:pt x="155" y="112"/>
                  <a:pt x="155" y="112"/>
                </a:cubicBezTo>
                <a:cubicBezTo>
                  <a:pt x="156" y="110"/>
                  <a:pt x="156" y="109"/>
                  <a:pt x="156" y="107"/>
                </a:cubicBezTo>
                <a:cubicBezTo>
                  <a:pt x="154" y="90"/>
                  <a:pt x="154" y="90"/>
                  <a:pt x="154" y="90"/>
                </a:cubicBezTo>
                <a:cubicBezTo>
                  <a:pt x="160" y="73"/>
                  <a:pt x="160" y="73"/>
                  <a:pt x="160" y="73"/>
                </a:cubicBezTo>
                <a:cubicBezTo>
                  <a:pt x="161" y="72"/>
                  <a:pt x="161" y="70"/>
                  <a:pt x="160" y="69"/>
                </a:cubicBezTo>
                <a:close/>
                <a:moveTo>
                  <a:pt x="81" y="129"/>
                </a:moveTo>
                <a:cubicBezTo>
                  <a:pt x="54" y="129"/>
                  <a:pt x="32" y="107"/>
                  <a:pt x="32" y="80"/>
                </a:cubicBezTo>
                <a:cubicBezTo>
                  <a:pt x="32" y="53"/>
                  <a:pt x="54" y="31"/>
                  <a:pt x="81" y="31"/>
                </a:cubicBezTo>
                <a:cubicBezTo>
                  <a:pt x="108" y="31"/>
                  <a:pt x="130" y="53"/>
                  <a:pt x="130" y="80"/>
                </a:cubicBezTo>
                <a:cubicBezTo>
                  <a:pt x="130" y="107"/>
                  <a:pt x="108" y="129"/>
                  <a:pt x="81" y="1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8055E97C-CBBF-8137-C267-BF6051072118}"/>
              </a:ext>
            </a:extLst>
          </p:cNvPr>
          <p:cNvSpPr>
            <a:spLocks noEditPoints="1"/>
          </p:cNvSpPr>
          <p:nvPr/>
        </p:nvSpPr>
        <p:spPr bwMode="auto">
          <a:xfrm>
            <a:off x="10161588" y="1920875"/>
            <a:ext cx="125413" cy="254000"/>
          </a:xfrm>
          <a:custGeom>
            <a:avLst/>
            <a:gdLst>
              <a:gd name="T0" fmla="*/ 74 w 79"/>
              <a:gd name="T1" fmla="*/ 100 h 160"/>
              <a:gd name="T2" fmla="*/ 63 w 79"/>
              <a:gd name="T3" fmla="*/ 88 h 160"/>
              <a:gd name="T4" fmla="*/ 63 w 79"/>
              <a:gd name="T5" fmla="*/ 24 h 160"/>
              <a:gd name="T6" fmla="*/ 40 w 79"/>
              <a:gd name="T7" fmla="*/ 0 h 160"/>
              <a:gd name="T8" fmla="*/ 16 w 79"/>
              <a:gd name="T9" fmla="*/ 24 h 160"/>
              <a:gd name="T10" fmla="*/ 16 w 79"/>
              <a:gd name="T11" fmla="*/ 88 h 160"/>
              <a:gd name="T12" fmla="*/ 0 w 79"/>
              <a:gd name="T13" fmla="*/ 120 h 160"/>
              <a:gd name="T14" fmla="*/ 40 w 79"/>
              <a:gd name="T15" fmla="*/ 160 h 160"/>
              <a:gd name="T16" fmla="*/ 79 w 79"/>
              <a:gd name="T17" fmla="*/ 120 h 160"/>
              <a:gd name="T18" fmla="*/ 74 w 79"/>
              <a:gd name="T19" fmla="*/ 100 h 160"/>
              <a:gd name="T20" fmla="*/ 60 w 79"/>
              <a:gd name="T21" fmla="*/ 122 h 160"/>
              <a:gd name="T22" fmla="*/ 40 w 79"/>
              <a:gd name="T23" fmla="*/ 140 h 160"/>
              <a:gd name="T24" fmla="*/ 20 w 79"/>
              <a:gd name="T25" fmla="*/ 122 h 160"/>
              <a:gd name="T26" fmla="*/ 35 w 79"/>
              <a:gd name="T27" fmla="*/ 100 h 160"/>
              <a:gd name="T28" fmla="*/ 35 w 79"/>
              <a:gd name="T29" fmla="*/ 32 h 160"/>
              <a:gd name="T30" fmla="*/ 40 w 79"/>
              <a:gd name="T31" fmla="*/ 28 h 160"/>
              <a:gd name="T32" fmla="*/ 44 w 79"/>
              <a:gd name="T33" fmla="*/ 32 h 160"/>
              <a:gd name="T34" fmla="*/ 44 w 79"/>
              <a:gd name="T35" fmla="*/ 100 h 160"/>
              <a:gd name="T36" fmla="*/ 60 w 79"/>
              <a:gd name="T37" fmla="*/ 122 h 160"/>
              <a:gd name="T38" fmla="*/ 40 w 79"/>
              <a:gd name="T39" fmla="*/ 109 h 160"/>
              <a:gd name="T40" fmla="*/ 29 w 79"/>
              <a:gd name="T41" fmla="*/ 120 h 160"/>
              <a:gd name="T42" fmla="*/ 40 w 79"/>
              <a:gd name="T43" fmla="*/ 131 h 160"/>
              <a:gd name="T44" fmla="*/ 50 w 79"/>
              <a:gd name="T45" fmla="*/ 120 h 160"/>
              <a:gd name="T46" fmla="*/ 40 w 79"/>
              <a:gd name="T47" fmla="*/ 10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9" h="160">
                <a:moveTo>
                  <a:pt x="74" y="100"/>
                </a:moveTo>
                <a:cubicBezTo>
                  <a:pt x="72" y="95"/>
                  <a:pt x="68" y="91"/>
                  <a:pt x="63" y="88"/>
                </a:cubicBezTo>
                <a:cubicBezTo>
                  <a:pt x="63" y="24"/>
                  <a:pt x="63" y="24"/>
                  <a:pt x="63" y="24"/>
                </a:cubicBezTo>
                <a:cubicBezTo>
                  <a:pt x="63" y="10"/>
                  <a:pt x="53" y="0"/>
                  <a:pt x="40" y="0"/>
                </a:cubicBezTo>
                <a:cubicBezTo>
                  <a:pt x="26" y="0"/>
                  <a:pt x="16" y="10"/>
                  <a:pt x="16" y="24"/>
                </a:cubicBezTo>
                <a:cubicBezTo>
                  <a:pt x="16" y="88"/>
                  <a:pt x="16" y="88"/>
                  <a:pt x="16" y="88"/>
                </a:cubicBezTo>
                <a:cubicBezTo>
                  <a:pt x="6" y="95"/>
                  <a:pt x="0" y="107"/>
                  <a:pt x="0" y="120"/>
                </a:cubicBezTo>
                <a:cubicBezTo>
                  <a:pt x="0" y="142"/>
                  <a:pt x="18" y="160"/>
                  <a:pt x="40" y="160"/>
                </a:cubicBezTo>
                <a:cubicBezTo>
                  <a:pt x="62" y="160"/>
                  <a:pt x="79" y="142"/>
                  <a:pt x="79" y="120"/>
                </a:cubicBezTo>
                <a:cubicBezTo>
                  <a:pt x="79" y="113"/>
                  <a:pt x="78" y="106"/>
                  <a:pt x="74" y="100"/>
                </a:cubicBezTo>
                <a:close/>
                <a:moveTo>
                  <a:pt x="60" y="122"/>
                </a:moveTo>
                <a:cubicBezTo>
                  <a:pt x="58" y="132"/>
                  <a:pt x="50" y="140"/>
                  <a:pt x="40" y="140"/>
                </a:cubicBezTo>
                <a:cubicBezTo>
                  <a:pt x="29" y="140"/>
                  <a:pt x="21" y="132"/>
                  <a:pt x="20" y="122"/>
                </a:cubicBezTo>
                <a:cubicBezTo>
                  <a:pt x="18" y="112"/>
                  <a:pt x="25" y="103"/>
                  <a:pt x="35" y="100"/>
                </a:cubicBezTo>
                <a:cubicBezTo>
                  <a:pt x="35" y="32"/>
                  <a:pt x="35" y="32"/>
                  <a:pt x="35" y="32"/>
                </a:cubicBezTo>
                <a:cubicBezTo>
                  <a:pt x="35" y="30"/>
                  <a:pt x="37" y="28"/>
                  <a:pt x="40" y="28"/>
                </a:cubicBezTo>
                <a:cubicBezTo>
                  <a:pt x="42" y="28"/>
                  <a:pt x="44" y="30"/>
                  <a:pt x="44" y="32"/>
                </a:cubicBezTo>
                <a:cubicBezTo>
                  <a:pt x="44" y="100"/>
                  <a:pt x="44" y="100"/>
                  <a:pt x="44" y="100"/>
                </a:cubicBezTo>
                <a:cubicBezTo>
                  <a:pt x="54" y="103"/>
                  <a:pt x="61" y="112"/>
                  <a:pt x="60" y="122"/>
                </a:cubicBezTo>
                <a:close/>
                <a:moveTo>
                  <a:pt x="40" y="109"/>
                </a:moveTo>
                <a:cubicBezTo>
                  <a:pt x="34" y="109"/>
                  <a:pt x="29" y="114"/>
                  <a:pt x="29" y="120"/>
                </a:cubicBezTo>
                <a:cubicBezTo>
                  <a:pt x="29" y="126"/>
                  <a:pt x="34" y="131"/>
                  <a:pt x="40" y="131"/>
                </a:cubicBezTo>
                <a:cubicBezTo>
                  <a:pt x="45" y="131"/>
                  <a:pt x="50" y="126"/>
                  <a:pt x="50" y="120"/>
                </a:cubicBezTo>
                <a:cubicBezTo>
                  <a:pt x="50" y="114"/>
                  <a:pt x="45" y="109"/>
                  <a:pt x="40" y="10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79A4A61C-EC3C-AE33-2F3C-77BAC3E05E6F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1920875"/>
            <a:ext cx="254000" cy="254000"/>
          </a:xfrm>
          <a:custGeom>
            <a:avLst/>
            <a:gdLst>
              <a:gd name="T0" fmla="*/ 80 w 160"/>
              <a:gd name="T1" fmla="*/ 47 h 160"/>
              <a:gd name="T2" fmla="*/ 111 w 160"/>
              <a:gd name="T3" fmla="*/ 67 h 160"/>
              <a:gd name="T4" fmla="*/ 104 w 160"/>
              <a:gd name="T5" fmla="*/ 103 h 160"/>
              <a:gd name="T6" fmla="*/ 80 w 160"/>
              <a:gd name="T7" fmla="*/ 113 h 160"/>
              <a:gd name="T8" fmla="*/ 68 w 160"/>
              <a:gd name="T9" fmla="*/ 110 h 160"/>
              <a:gd name="T10" fmla="*/ 48 w 160"/>
              <a:gd name="T11" fmla="*/ 80 h 160"/>
              <a:gd name="T12" fmla="*/ 80 w 160"/>
              <a:gd name="T13" fmla="*/ 47 h 160"/>
              <a:gd name="T14" fmla="*/ 80 w 160"/>
              <a:gd name="T15" fmla="*/ 0 h 160"/>
              <a:gd name="T16" fmla="*/ 54 w 160"/>
              <a:gd name="T17" fmla="*/ 16 h 160"/>
              <a:gd name="T18" fmla="*/ 45 w 160"/>
              <a:gd name="T19" fmla="*/ 15 h 160"/>
              <a:gd name="T20" fmla="*/ 24 w 160"/>
              <a:gd name="T21" fmla="*/ 23 h 160"/>
              <a:gd name="T22" fmla="*/ 17 w 160"/>
              <a:gd name="T23" fmla="*/ 53 h 160"/>
              <a:gd name="T24" fmla="*/ 0 w 160"/>
              <a:gd name="T25" fmla="*/ 80 h 160"/>
              <a:gd name="T26" fmla="*/ 17 w 160"/>
              <a:gd name="T27" fmla="*/ 106 h 160"/>
              <a:gd name="T28" fmla="*/ 24 w 160"/>
              <a:gd name="T29" fmla="*/ 136 h 160"/>
              <a:gd name="T30" fmla="*/ 45 w 160"/>
              <a:gd name="T31" fmla="*/ 145 h 160"/>
              <a:gd name="T32" fmla="*/ 54 w 160"/>
              <a:gd name="T33" fmla="*/ 144 h 160"/>
              <a:gd name="T34" fmla="*/ 80 w 160"/>
              <a:gd name="T35" fmla="*/ 160 h 160"/>
              <a:gd name="T36" fmla="*/ 107 w 160"/>
              <a:gd name="T37" fmla="*/ 144 h 160"/>
              <a:gd name="T38" fmla="*/ 116 w 160"/>
              <a:gd name="T39" fmla="*/ 145 h 160"/>
              <a:gd name="T40" fmla="*/ 137 w 160"/>
              <a:gd name="T41" fmla="*/ 136 h 160"/>
              <a:gd name="T42" fmla="*/ 144 w 160"/>
              <a:gd name="T43" fmla="*/ 106 h 160"/>
              <a:gd name="T44" fmla="*/ 160 w 160"/>
              <a:gd name="T45" fmla="*/ 80 h 160"/>
              <a:gd name="T46" fmla="*/ 144 w 160"/>
              <a:gd name="T47" fmla="*/ 53 h 160"/>
              <a:gd name="T48" fmla="*/ 137 w 160"/>
              <a:gd name="T49" fmla="*/ 23 h 160"/>
              <a:gd name="T50" fmla="*/ 116 w 160"/>
              <a:gd name="T51" fmla="*/ 15 h 160"/>
              <a:gd name="T52" fmla="*/ 107 w 160"/>
              <a:gd name="T53" fmla="*/ 16 h 160"/>
              <a:gd name="T54" fmla="*/ 80 w 160"/>
              <a:gd name="T5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0" h="160">
                <a:moveTo>
                  <a:pt x="80" y="47"/>
                </a:moveTo>
                <a:cubicBezTo>
                  <a:pt x="94" y="47"/>
                  <a:pt x="106" y="55"/>
                  <a:pt x="111" y="67"/>
                </a:cubicBezTo>
                <a:cubicBezTo>
                  <a:pt x="116" y="80"/>
                  <a:pt x="113" y="94"/>
                  <a:pt x="104" y="103"/>
                </a:cubicBezTo>
                <a:cubicBezTo>
                  <a:pt x="97" y="109"/>
                  <a:pt x="89" y="113"/>
                  <a:pt x="80" y="113"/>
                </a:cubicBezTo>
                <a:cubicBezTo>
                  <a:pt x="76" y="113"/>
                  <a:pt x="72" y="112"/>
                  <a:pt x="68" y="110"/>
                </a:cubicBezTo>
                <a:cubicBezTo>
                  <a:pt x="56" y="105"/>
                  <a:pt x="48" y="93"/>
                  <a:pt x="48" y="80"/>
                </a:cubicBezTo>
                <a:cubicBezTo>
                  <a:pt x="48" y="62"/>
                  <a:pt x="62" y="47"/>
                  <a:pt x="80" y="47"/>
                </a:cubicBezTo>
                <a:close/>
                <a:moveTo>
                  <a:pt x="80" y="0"/>
                </a:moveTo>
                <a:cubicBezTo>
                  <a:pt x="69" y="0"/>
                  <a:pt x="59" y="6"/>
                  <a:pt x="54" y="16"/>
                </a:cubicBezTo>
                <a:cubicBezTo>
                  <a:pt x="51" y="15"/>
                  <a:pt x="48" y="15"/>
                  <a:pt x="45" y="15"/>
                </a:cubicBezTo>
                <a:cubicBezTo>
                  <a:pt x="37" y="15"/>
                  <a:pt x="30" y="18"/>
                  <a:pt x="24" y="23"/>
                </a:cubicBezTo>
                <a:cubicBezTo>
                  <a:pt x="16" y="31"/>
                  <a:pt x="13" y="43"/>
                  <a:pt x="17" y="53"/>
                </a:cubicBezTo>
                <a:cubicBezTo>
                  <a:pt x="7" y="58"/>
                  <a:pt x="0" y="69"/>
                  <a:pt x="0" y="80"/>
                </a:cubicBezTo>
                <a:cubicBezTo>
                  <a:pt x="0" y="91"/>
                  <a:pt x="7" y="101"/>
                  <a:pt x="17" y="106"/>
                </a:cubicBezTo>
                <a:cubicBezTo>
                  <a:pt x="13" y="117"/>
                  <a:pt x="16" y="129"/>
                  <a:pt x="24" y="136"/>
                </a:cubicBezTo>
                <a:cubicBezTo>
                  <a:pt x="30" y="142"/>
                  <a:pt x="37" y="145"/>
                  <a:pt x="45" y="145"/>
                </a:cubicBezTo>
                <a:cubicBezTo>
                  <a:pt x="48" y="145"/>
                  <a:pt x="51" y="145"/>
                  <a:pt x="54" y="144"/>
                </a:cubicBezTo>
                <a:cubicBezTo>
                  <a:pt x="59" y="154"/>
                  <a:pt x="69" y="160"/>
                  <a:pt x="80" y="160"/>
                </a:cubicBezTo>
                <a:cubicBezTo>
                  <a:pt x="92" y="160"/>
                  <a:pt x="102" y="154"/>
                  <a:pt x="107" y="144"/>
                </a:cubicBezTo>
                <a:cubicBezTo>
                  <a:pt x="110" y="145"/>
                  <a:pt x="113" y="145"/>
                  <a:pt x="116" y="145"/>
                </a:cubicBezTo>
                <a:cubicBezTo>
                  <a:pt x="124" y="145"/>
                  <a:pt x="131" y="142"/>
                  <a:pt x="137" y="136"/>
                </a:cubicBezTo>
                <a:cubicBezTo>
                  <a:pt x="145" y="129"/>
                  <a:pt x="148" y="117"/>
                  <a:pt x="144" y="106"/>
                </a:cubicBezTo>
                <a:cubicBezTo>
                  <a:pt x="154" y="101"/>
                  <a:pt x="160" y="91"/>
                  <a:pt x="160" y="80"/>
                </a:cubicBezTo>
                <a:cubicBezTo>
                  <a:pt x="160" y="69"/>
                  <a:pt x="154" y="58"/>
                  <a:pt x="144" y="53"/>
                </a:cubicBezTo>
                <a:cubicBezTo>
                  <a:pt x="148" y="43"/>
                  <a:pt x="145" y="31"/>
                  <a:pt x="137" y="23"/>
                </a:cubicBezTo>
                <a:cubicBezTo>
                  <a:pt x="131" y="18"/>
                  <a:pt x="124" y="15"/>
                  <a:pt x="116" y="15"/>
                </a:cubicBezTo>
                <a:cubicBezTo>
                  <a:pt x="113" y="15"/>
                  <a:pt x="110" y="15"/>
                  <a:pt x="107" y="16"/>
                </a:cubicBezTo>
                <a:cubicBezTo>
                  <a:pt x="102" y="6"/>
                  <a:pt x="92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2B7C629F-B3DB-F9F5-BAF2-CE2D7FAC5C27}"/>
              </a:ext>
            </a:extLst>
          </p:cNvPr>
          <p:cNvSpPr>
            <a:spLocks/>
          </p:cNvSpPr>
          <p:nvPr/>
        </p:nvSpPr>
        <p:spPr bwMode="auto">
          <a:xfrm>
            <a:off x="11198226" y="1936750"/>
            <a:ext cx="254000" cy="222250"/>
          </a:xfrm>
          <a:custGeom>
            <a:avLst/>
            <a:gdLst>
              <a:gd name="T0" fmla="*/ 43 w 160"/>
              <a:gd name="T1" fmla="*/ 0 h 140"/>
              <a:gd name="T2" fmla="*/ 0 w 160"/>
              <a:gd name="T3" fmla="*/ 45 h 140"/>
              <a:gd name="T4" fmla="*/ 58 w 160"/>
              <a:gd name="T5" fmla="*/ 122 h 140"/>
              <a:gd name="T6" fmla="*/ 77 w 160"/>
              <a:gd name="T7" fmla="*/ 139 h 140"/>
              <a:gd name="T8" fmla="*/ 80 w 160"/>
              <a:gd name="T9" fmla="*/ 140 h 140"/>
              <a:gd name="T10" fmla="*/ 84 w 160"/>
              <a:gd name="T11" fmla="*/ 139 h 140"/>
              <a:gd name="T12" fmla="*/ 103 w 160"/>
              <a:gd name="T13" fmla="*/ 122 h 140"/>
              <a:gd name="T14" fmla="*/ 160 w 160"/>
              <a:gd name="T15" fmla="*/ 45 h 140"/>
              <a:gd name="T16" fmla="*/ 118 w 160"/>
              <a:gd name="T17" fmla="*/ 0 h 140"/>
              <a:gd name="T18" fmla="*/ 94 w 160"/>
              <a:gd name="T19" fmla="*/ 8 h 140"/>
              <a:gd name="T20" fmla="*/ 80 w 160"/>
              <a:gd name="T21" fmla="*/ 24 h 140"/>
              <a:gd name="T22" fmla="*/ 66 w 160"/>
              <a:gd name="T23" fmla="*/ 8 h 140"/>
              <a:gd name="T24" fmla="*/ 43 w 160"/>
              <a:gd name="T25" fmla="*/ 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40">
                <a:moveTo>
                  <a:pt x="43" y="0"/>
                </a:moveTo>
                <a:cubicBezTo>
                  <a:pt x="19" y="0"/>
                  <a:pt x="0" y="19"/>
                  <a:pt x="0" y="45"/>
                </a:cubicBezTo>
                <a:cubicBezTo>
                  <a:pt x="0" y="74"/>
                  <a:pt x="23" y="93"/>
                  <a:pt x="58" y="122"/>
                </a:cubicBezTo>
                <a:cubicBezTo>
                  <a:pt x="63" y="127"/>
                  <a:pt x="70" y="133"/>
                  <a:pt x="77" y="139"/>
                </a:cubicBezTo>
                <a:cubicBezTo>
                  <a:pt x="78" y="140"/>
                  <a:pt x="79" y="140"/>
                  <a:pt x="80" y="140"/>
                </a:cubicBezTo>
                <a:cubicBezTo>
                  <a:pt x="81" y="140"/>
                  <a:pt x="83" y="140"/>
                  <a:pt x="84" y="139"/>
                </a:cubicBezTo>
                <a:cubicBezTo>
                  <a:pt x="90" y="133"/>
                  <a:pt x="97" y="127"/>
                  <a:pt x="103" y="122"/>
                </a:cubicBezTo>
                <a:cubicBezTo>
                  <a:pt x="137" y="93"/>
                  <a:pt x="160" y="74"/>
                  <a:pt x="160" y="45"/>
                </a:cubicBezTo>
                <a:cubicBezTo>
                  <a:pt x="160" y="19"/>
                  <a:pt x="142" y="0"/>
                  <a:pt x="118" y="0"/>
                </a:cubicBezTo>
                <a:cubicBezTo>
                  <a:pt x="109" y="0"/>
                  <a:pt x="101" y="2"/>
                  <a:pt x="94" y="8"/>
                </a:cubicBezTo>
                <a:cubicBezTo>
                  <a:pt x="87" y="13"/>
                  <a:pt x="83" y="19"/>
                  <a:pt x="80" y="24"/>
                </a:cubicBezTo>
                <a:cubicBezTo>
                  <a:pt x="78" y="19"/>
                  <a:pt x="73" y="13"/>
                  <a:pt x="66" y="8"/>
                </a:cubicBezTo>
                <a:cubicBezTo>
                  <a:pt x="59" y="2"/>
                  <a:pt x="51" y="0"/>
                  <a:pt x="4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95BDE475-407D-99A9-8738-2ADC2B7869FB}"/>
              </a:ext>
            </a:extLst>
          </p:cNvPr>
          <p:cNvSpPr>
            <a:spLocks noEditPoints="1"/>
          </p:cNvSpPr>
          <p:nvPr/>
        </p:nvSpPr>
        <p:spPr bwMode="auto">
          <a:xfrm>
            <a:off x="733426" y="2495550"/>
            <a:ext cx="265113" cy="211138"/>
          </a:xfrm>
          <a:custGeom>
            <a:avLst/>
            <a:gdLst>
              <a:gd name="T0" fmla="*/ 60 w 167"/>
              <a:gd name="T1" fmla="*/ 48 h 133"/>
              <a:gd name="T2" fmla="*/ 79 w 167"/>
              <a:gd name="T3" fmla="*/ 29 h 133"/>
              <a:gd name="T4" fmla="*/ 60 w 167"/>
              <a:gd name="T5" fmla="*/ 0 h 133"/>
              <a:gd name="T6" fmla="*/ 41 w 167"/>
              <a:gd name="T7" fmla="*/ 29 h 133"/>
              <a:gd name="T8" fmla="*/ 60 w 167"/>
              <a:gd name="T9" fmla="*/ 48 h 133"/>
              <a:gd name="T10" fmla="*/ 41 w 167"/>
              <a:gd name="T11" fmla="*/ 57 h 133"/>
              <a:gd name="T12" fmla="*/ 16 w 167"/>
              <a:gd name="T13" fmla="*/ 40 h 133"/>
              <a:gd name="T14" fmla="*/ 10 w 167"/>
              <a:gd name="T15" fmla="*/ 41 h 133"/>
              <a:gd name="T16" fmla="*/ 9 w 167"/>
              <a:gd name="T17" fmla="*/ 75 h 133"/>
              <a:gd name="T18" fmla="*/ 25 w 167"/>
              <a:gd name="T19" fmla="*/ 85 h 133"/>
              <a:gd name="T20" fmla="*/ 34 w 167"/>
              <a:gd name="T21" fmla="*/ 82 h 133"/>
              <a:gd name="T22" fmla="*/ 41 w 167"/>
              <a:gd name="T23" fmla="*/ 57 h 133"/>
              <a:gd name="T24" fmla="*/ 107 w 167"/>
              <a:gd name="T25" fmla="*/ 48 h 133"/>
              <a:gd name="T26" fmla="*/ 126 w 167"/>
              <a:gd name="T27" fmla="*/ 29 h 133"/>
              <a:gd name="T28" fmla="*/ 107 w 167"/>
              <a:gd name="T29" fmla="*/ 0 h 133"/>
              <a:gd name="T30" fmla="*/ 89 w 167"/>
              <a:gd name="T31" fmla="*/ 29 h 133"/>
              <a:gd name="T32" fmla="*/ 107 w 167"/>
              <a:gd name="T33" fmla="*/ 48 h 133"/>
              <a:gd name="T34" fmla="*/ 157 w 167"/>
              <a:gd name="T35" fmla="*/ 41 h 133"/>
              <a:gd name="T36" fmla="*/ 152 w 167"/>
              <a:gd name="T37" fmla="*/ 40 h 133"/>
              <a:gd name="T38" fmla="*/ 126 w 167"/>
              <a:gd name="T39" fmla="*/ 57 h 133"/>
              <a:gd name="T40" fmla="*/ 133 w 167"/>
              <a:gd name="T41" fmla="*/ 82 h 133"/>
              <a:gd name="T42" fmla="*/ 143 w 167"/>
              <a:gd name="T43" fmla="*/ 85 h 133"/>
              <a:gd name="T44" fmla="*/ 159 w 167"/>
              <a:gd name="T45" fmla="*/ 76 h 133"/>
              <a:gd name="T46" fmla="*/ 157 w 167"/>
              <a:gd name="T47" fmla="*/ 41 h 133"/>
              <a:gd name="T48" fmla="*/ 119 w 167"/>
              <a:gd name="T49" fmla="*/ 88 h 133"/>
              <a:gd name="T50" fmla="*/ 116 w 167"/>
              <a:gd name="T51" fmla="*/ 84 h 133"/>
              <a:gd name="T52" fmla="*/ 116 w 167"/>
              <a:gd name="T53" fmla="*/ 81 h 133"/>
              <a:gd name="T54" fmla="*/ 84 w 167"/>
              <a:gd name="T55" fmla="*/ 58 h 133"/>
              <a:gd name="T56" fmla="*/ 51 w 167"/>
              <a:gd name="T57" fmla="*/ 81 h 133"/>
              <a:gd name="T58" fmla="*/ 51 w 167"/>
              <a:gd name="T59" fmla="*/ 84 h 133"/>
              <a:gd name="T60" fmla="*/ 48 w 167"/>
              <a:gd name="T61" fmla="*/ 88 h 133"/>
              <a:gd name="T62" fmla="*/ 32 w 167"/>
              <a:gd name="T63" fmla="*/ 109 h 133"/>
              <a:gd name="T64" fmla="*/ 60 w 167"/>
              <a:gd name="T65" fmla="*/ 133 h 133"/>
              <a:gd name="T66" fmla="*/ 61 w 167"/>
              <a:gd name="T67" fmla="*/ 133 h 133"/>
              <a:gd name="T68" fmla="*/ 69 w 167"/>
              <a:gd name="T69" fmla="*/ 132 h 133"/>
              <a:gd name="T70" fmla="*/ 84 w 167"/>
              <a:gd name="T71" fmla="*/ 130 h 133"/>
              <a:gd name="T72" fmla="*/ 99 w 167"/>
              <a:gd name="T73" fmla="*/ 132 h 133"/>
              <a:gd name="T74" fmla="*/ 107 w 167"/>
              <a:gd name="T75" fmla="*/ 133 h 133"/>
              <a:gd name="T76" fmla="*/ 107 w 167"/>
              <a:gd name="T77" fmla="*/ 133 h 133"/>
              <a:gd name="T78" fmla="*/ 135 w 167"/>
              <a:gd name="T79" fmla="*/ 109 h 133"/>
              <a:gd name="T80" fmla="*/ 119 w 167"/>
              <a:gd name="T81" fmla="*/ 88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7" h="133">
                <a:moveTo>
                  <a:pt x="60" y="48"/>
                </a:moveTo>
                <a:cubicBezTo>
                  <a:pt x="70" y="48"/>
                  <a:pt x="79" y="40"/>
                  <a:pt x="79" y="29"/>
                </a:cubicBezTo>
                <a:cubicBezTo>
                  <a:pt x="79" y="21"/>
                  <a:pt x="72" y="0"/>
                  <a:pt x="60" y="0"/>
                </a:cubicBezTo>
                <a:cubicBezTo>
                  <a:pt x="48" y="0"/>
                  <a:pt x="41" y="21"/>
                  <a:pt x="41" y="29"/>
                </a:cubicBezTo>
                <a:cubicBezTo>
                  <a:pt x="41" y="40"/>
                  <a:pt x="50" y="48"/>
                  <a:pt x="60" y="48"/>
                </a:cubicBezTo>
                <a:close/>
                <a:moveTo>
                  <a:pt x="41" y="57"/>
                </a:moveTo>
                <a:cubicBezTo>
                  <a:pt x="37" y="51"/>
                  <a:pt x="26" y="40"/>
                  <a:pt x="16" y="40"/>
                </a:cubicBezTo>
                <a:cubicBezTo>
                  <a:pt x="14" y="40"/>
                  <a:pt x="12" y="40"/>
                  <a:pt x="10" y="41"/>
                </a:cubicBezTo>
                <a:cubicBezTo>
                  <a:pt x="0" y="47"/>
                  <a:pt x="4" y="68"/>
                  <a:pt x="9" y="75"/>
                </a:cubicBezTo>
                <a:cubicBezTo>
                  <a:pt x="12" y="82"/>
                  <a:pt x="18" y="85"/>
                  <a:pt x="25" y="85"/>
                </a:cubicBezTo>
                <a:cubicBezTo>
                  <a:pt x="28" y="85"/>
                  <a:pt x="31" y="84"/>
                  <a:pt x="34" y="82"/>
                </a:cubicBezTo>
                <a:cubicBezTo>
                  <a:pt x="43" y="77"/>
                  <a:pt x="46" y="66"/>
                  <a:pt x="41" y="57"/>
                </a:cubicBezTo>
                <a:close/>
                <a:moveTo>
                  <a:pt x="107" y="48"/>
                </a:moveTo>
                <a:cubicBezTo>
                  <a:pt x="118" y="48"/>
                  <a:pt x="126" y="40"/>
                  <a:pt x="126" y="29"/>
                </a:cubicBezTo>
                <a:cubicBezTo>
                  <a:pt x="126" y="21"/>
                  <a:pt x="119" y="0"/>
                  <a:pt x="107" y="0"/>
                </a:cubicBezTo>
                <a:cubicBezTo>
                  <a:pt x="95" y="0"/>
                  <a:pt x="89" y="21"/>
                  <a:pt x="89" y="29"/>
                </a:cubicBezTo>
                <a:cubicBezTo>
                  <a:pt x="89" y="40"/>
                  <a:pt x="97" y="48"/>
                  <a:pt x="107" y="48"/>
                </a:cubicBezTo>
                <a:close/>
                <a:moveTo>
                  <a:pt x="157" y="41"/>
                </a:moveTo>
                <a:cubicBezTo>
                  <a:pt x="156" y="40"/>
                  <a:pt x="154" y="40"/>
                  <a:pt x="152" y="40"/>
                </a:cubicBezTo>
                <a:cubicBezTo>
                  <a:pt x="142" y="40"/>
                  <a:pt x="130" y="51"/>
                  <a:pt x="126" y="57"/>
                </a:cubicBezTo>
                <a:cubicBezTo>
                  <a:pt x="121" y="66"/>
                  <a:pt x="124" y="77"/>
                  <a:pt x="133" y="82"/>
                </a:cubicBezTo>
                <a:cubicBezTo>
                  <a:pt x="136" y="84"/>
                  <a:pt x="139" y="85"/>
                  <a:pt x="143" y="85"/>
                </a:cubicBezTo>
                <a:cubicBezTo>
                  <a:pt x="149" y="85"/>
                  <a:pt x="156" y="81"/>
                  <a:pt x="159" y="76"/>
                </a:cubicBezTo>
                <a:cubicBezTo>
                  <a:pt x="164" y="67"/>
                  <a:pt x="167" y="47"/>
                  <a:pt x="157" y="41"/>
                </a:cubicBezTo>
                <a:close/>
                <a:moveTo>
                  <a:pt x="119" y="88"/>
                </a:moveTo>
                <a:cubicBezTo>
                  <a:pt x="118" y="88"/>
                  <a:pt x="116" y="86"/>
                  <a:pt x="116" y="84"/>
                </a:cubicBezTo>
                <a:cubicBezTo>
                  <a:pt x="116" y="81"/>
                  <a:pt x="116" y="81"/>
                  <a:pt x="116" y="81"/>
                </a:cubicBezTo>
                <a:cubicBezTo>
                  <a:pt x="116" y="58"/>
                  <a:pt x="92" y="58"/>
                  <a:pt x="84" y="58"/>
                </a:cubicBezTo>
                <a:cubicBezTo>
                  <a:pt x="138" y="123"/>
                  <a:pt x="51" y="58"/>
                  <a:pt x="51" y="81"/>
                </a:cubicBezTo>
                <a:cubicBezTo>
                  <a:pt x="51" y="84"/>
                  <a:pt x="51" y="84"/>
                  <a:pt x="51" y="84"/>
                </a:cubicBezTo>
                <a:cubicBezTo>
                  <a:pt x="51" y="86"/>
                  <a:pt x="50" y="88"/>
                  <a:pt x="48" y="88"/>
                </a:cubicBezTo>
                <a:cubicBezTo>
                  <a:pt x="38" y="92"/>
                  <a:pt x="32" y="100"/>
                  <a:pt x="32" y="109"/>
                </a:cubicBezTo>
                <a:cubicBezTo>
                  <a:pt x="32" y="122"/>
                  <a:pt x="45" y="133"/>
                  <a:pt x="60" y="133"/>
                </a:cubicBezTo>
                <a:cubicBezTo>
                  <a:pt x="60" y="133"/>
                  <a:pt x="60" y="133"/>
                  <a:pt x="61" y="133"/>
                </a:cubicBezTo>
                <a:cubicBezTo>
                  <a:pt x="63" y="133"/>
                  <a:pt x="66" y="133"/>
                  <a:pt x="69" y="132"/>
                </a:cubicBezTo>
                <a:cubicBezTo>
                  <a:pt x="74" y="131"/>
                  <a:pt x="79" y="130"/>
                  <a:pt x="84" y="130"/>
                </a:cubicBezTo>
                <a:cubicBezTo>
                  <a:pt x="89" y="130"/>
                  <a:pt x="94" y="131"/>
                  <a:pt x="99" y="132"/>
                </a:cubicBezTo>
                <a:cubicBezTo>
                  <a:pt x="101" y="133"/>
                  <a:pt x="104" y="133"/>
                  <a:pt x="107" y="133"/>
                </a:cubicBezTo>
                <a:cubicBezTo>
                  <a:pt x="107" y="133"/>
                  <a:pt x="107" y="133"/>
                  <a:pt x="107" y="133"/>
                </a:cubicBezTo>
                <a:cubicBezTo>
                  <a:pt x="122" y="133"/>
                  <a:pt x="135" y="122"/>
                  <a:pt x="135" y="109"/>
                </a:cubicBezTo>
                <a:cubicBezTo>
                  <a:pt x="135" y="100"/>
                  <a:pt x="129" y="92"/>
                  <a:pt x="119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FD8D07F1-26D3-96DE-F53A-A66DEE87F421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2497138"/>
            <a:ext cx="254000" cy="207963"/>
          </a:xfrm>
          <a:custGeom>
            <a:avLst/>
            <a:gdLst>
              <a:gd name="T0" fmla="*/ 111 w 160"/>
              <a:gd name="T1" fmla="*/ 24 h 131"/>
              <a:gd name="T2" fmla="*/ 69 w 160"/>
              <a:gd name="T3" fmla="*/ 4 h 131"/>
              <a:gd name="T4" fmla="*/ 110 w 160"/>
              <a:gd name="T5" fmla="*/ 24 h 131"/>
              <a:gd name="T6" fmla="*/ 69 w 160"/>
              <a:gd name="T7" fmla="*/ 127 h 131"/>
              <a:gd name="T8" fmla="*/ 111 w 160"/>
              <a:gd name="T9" fmla="*/ 108 h 131"/>
              <a:gd name="T10" fmla="*/ 78 w 160"/>
              <a:gd name="T11" fmla="*/ 102 h 131"/>
              <a:gd name="T12" fmla="*/ 125 w 160"/>
              <a:gd name="T13" fmla="*/ 37 h 131"/>
              <a:gd name="T14" fmla="*/ 111 w 160"/>
              <a:gd name="T15" fmla="*/ 33 h 131"/>
              <a:gd name="T16" fmla="*/ 49 w 160"/>
              <a:gd name="T17" fmla="*/ 62 h 131"/>
              <a:gd name="T18" fmla="*/ 54 w 160"/>
              <a:gd name="T19" fmla="*/ 73 h 131"/>
              <a:gd name="T20" fmla="*/ 127 w 160"/>
              <a:gd name="T21" fmla="*/ 96 h 131"/>
              <a:gd name="T22" fmla="*/ 100 w 160"/>
              <a:gd name="T23" fmla="*/ 69 h 131"/>
              <a:gd name="T24" fmla="*/ 96 w 160"/>
              <a:gd name="T25" fmla="*/ 77 h 131"/>
              <a:gd name="T26" fmla="*/ 93 w 160"/>
              <a:gd name="T27" fmla="*/ 56 h 131"/>
              <a:gd name="T28" fmla="*/ 100 w 160"/>
              <a:gd name="T29" fmla="*/ 56 h 131"/>
              <a:gd name="T30" fmla="*/ 100 w 160"/>
              <a:gd name="T31" fmla="*/ 69 h 131"/>
              <a:gd name="T32" fmla="*/ 140 w 160"/>
              <a:gd name="T33" fmla="*/ 42 h 131"/>
              <a:gd name="T34" fmla="*/ 129 w 160"/>
              <a:gd name="T35" fmla="*/ 45 h 131"/>
              <a:gd name="T36" fmla="*/ 128 w 160"/>
              <a:gd name="T37" fmla="*/ 86 h 131"/>
              <a:gd name="T38" fmla="*/ 159 w 160"/>
              <a:gd name="T39" fmla="*/ 68 h 131"/>
              <a:gd name="T40" fmla="*/ 136 w 160"/>
              <a:gd name="T41" fmla="*/ 67 h 131"/>
              <a:gd name="T42" fmla="*/ 136 w 160"/>
              <a:gd name="T43" fmla="*/ 57 h 131"/>
              <a:gd name="T44" fmla="*/ 136 w 160"/>
              <a:gd name="T45" fmla="*/ 67 h 131"/>
              <a:gd name="T46" fmla="*/ 36 w 160"/>
              <a:gd name="T47" fmla="*/ 88 h 131"/>
              <a:gd name="T48" fmla="*/ 29 w 160"/>
              <a:gd name="T49" fmla="*/ 88 h 131"/>
              <a:gd name="T50" fmla="*/ 38 w 160"/>
              <a:gd name="T51" fmla="*/ 73 h 131"/>
              <a:gd name="T52" fmla="*/ 33 w 160"/>
              <a:gd name="T53" fmla="*/ 71 h 131"/>
              <a:gd name="T54" fmla="*/ 0 w 160"/>
              <a:gd name="T55" fmla="*/ 112 h 131"/>
              <a:gd name="T56" fmla="*/ 14 w 160"/>
              <a:gd name="T57" fmla="*/ 117 h 131"/>
              <a:gd name="T58" fmla="*/ 47 w 160"/>
              <a:gd name="T59" fmla="*/ 81 h 131"/>
              <a:gd name="T60" fmla="*/ 33 w 160"/>
              <a:gd name="T61" fmla="*/ 61 h 131"/>
              <a:gd name="T62" fmla="*/ 38 w 160"/>
              <a:gd name="T63" fmla="*/ 59 h 131"/>
              <a:gd name="T64" fmla="*/ 29 w 160"/>
              <a:gd name="T65" fmla="*/ 44 h 131"/>
              <a:gd name="T66" fmla="*/ 36 w 160"/>
              <a:gd name="T67" fmla="*/ 44 h 131"/>
              <a:gd name="T68" fmla="*/ 48 w 160"/>
              <a:gd name="T69" fmla="*/ 50 h 131"/>
              <a:gd name="T70" fmla="*/ 14 w 160"/>
              <a:gd name="T71" fmla="*/ 14 h 131"/>
              <a:gd name="T72" fmla="*/ 0 w 160"/>
              <a:gd name="T73" fmla="*/ 19 h 131"/>
              <a:gd name="T74" fmla="*/ 33 w 160"/>
              <a:gd name="T75" fmla="*/ 61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31">
                <a:moveTo>
                  <a:pt x="110" y="24"/>
                </a:moveTo>
                <a:cubicBezTo>
                  <a:pt x="111" y="24"/>
                  <a:pt x="111" y="24"/>
                  <a:pt x="111" y="24"/>
                </a:cubicBezTo>
                <a:cubicBezTo>
                  <a:pt x="105" y="9"/>
                  <a:pt x="90" y="0"/>
                  <a:pt x="74" y="0"/>
                </a:cubicBezTo>
                <a:cubicBezTo>
                  <a:pt x="71" y="0"/>
                  <a:pt x="69" y="2"/>
                  <a:pt x="69" y="4"/>
                </a:cubicBezTo>
                <a:cubicBezTo>
                  <a:pt x="69" y="14"/>
                  <a:pt x="72" y="23"/>
                  <a:pt x="78" y="30"/>
                </a:cubicBezTo>
                <a:cubicBezTo>
                  <a:pt x="87" y="26"/>
                  <a:pt x="97" y="24"/>
                  <a:pt x="110" y="24"/>
                </a:cubicBezTo>
                <a:close/>
                <a:moveTo>
                  <a:pt x="78" y="102"/>
                </a:moveTo>
                <a:cubicBezTo>
                  <a:pt x="72" y="109"/>
                  <a:pt x="69" y="118"/>
                  <a:pt x="69" y="127"/>
                </a:cubicBezTo>
                <a:cubicBezTo>
                  <a:pt x="69" y="129"/>
                  <a:pt x="71" y="131"/>
                  <a:pt x="74" y="131"/>
                </a:cubicBezTo>
                <a:cubicBezTo>
                  <a:pt x="90" y="131"/>
                  <a:pt x="105" y="122"/>
                  <a:pt x="111" y="108"/>
                </a:cubicBezTo>
                <a:cubicBezTo>
                  <a:pt x="111" y="108"/>
                  <a:pt x="111" y="108"/>
                  <a:pt x="110" y="108"/>
                </a:cubicBezTo>
                <a:cubicBezTo>
                  <a:pt x="97" y="108"/>
                  <a:pt x="86" y="106"/>
                  <a:pt x="78" y="102"/>
                </a:cubicBezTo>
                <a:close/>
                <a:moveTo>
                  <a:pt x="108" y="67"/>
                </a:moveTo>
                <a:cubicBezTo>
                  <a:pt x="107" y="54"/>
                  <a:pt x="114" y="42"/>
                  <a:pt x="125" y="37"/>
                </a:cubicBezTo>
                <a:cubicBezTo>
                  <a:pt x="126" y="36"/>
                  <a:pt x="127" y="36"/>
                  <a:pt x="127" y="36"/>
                </a:cubicBezTo>
                <a:cubicBezTo>
                  <a:pt x="122" y="34"/>
                  <a:pt x="116" y="33"/>
                  <a:pt x="111" y="33"/>
                </a:cubicBezTo>
                <a:cubicBezTo>
                  <a:pt x="83" y="33"/>
                  <a:pt x="73" y="41"/>
                  <a:pt x="54" y="58"/>
                </a:cubicBezTo>
                <a:cubicBezTo>
                  <a:pt x="49" y="62"/>
                  <a:pt x="49" y="62"/>
                  <a:pt x="49" y="62"/>
                </a:cubicBezTo>
                <a:cubicBezTo>
                  <a:pt x="47" y="64"/>
                  <a:pt x="47" y="67"/>
                  <a:pt x="49" y="69"/>
                </a:cubicBezTo>
                <a:cubicBezTo>
                  <a:pt x="54" y="73"/>
                  <a:pt x="54" y="73"/>
                  <a:pt x="54" y="73"/>
                </a:cubicBezTo>
                <a:cubicBezTo>
                  <a:pt x="73" y="89"/>
                  <a:pt x="83" y="98"/>
                  <a:pt x="111" y="98"/>
                </a:cubicBezTo>
                <a:cubicBezTo>
                  <a:pt x="116" y="98"/>
                  <a:pt x="122" y="97"/>
                  <a:pt x="127" y="96"/>
                </a:cubicBezTo>
                <a:cubicBezTo>
                  <a:pt x="116" y="90"/>
                  <a:pt x="108" y="79"/>
                  <a:pt x="108" y="67"/>
                </a:cubicBezTo>
                <a:close/>
                <a:moveTo>
                  <a:pt x="100" y="69"/>
                </a:moveTo>
                <a:cubicBezTo>
                  <a:pt x="102" y="71"/>
                  <a:pt x="102" y="74"/>
                  <a:pt x="100" y="76"/>
                </a:cubicBezTo>
                <a:cubicBezTo>
                  <a:pt x="99" y="76"/>
                  <a:pt x="98" y="77"/>
                  <a:pt x="96" y="77"/>
                </a:cubicBezTo>
                <a:cubicBezTo>
                  <a:pt x="95" y="77"/>
                  <a:pt x="94" y="76"/>
                  <a:pt x="93" y="76"/>
                </a:cubicBezTo>
                <a:cubicBezTo>
                  <a:pt x="88" y="70"/>
                  <a:pt x="88" y="61"/>
                  <a:pt x="93" y="56"/>
                </a:cubicBezTo>
                <a:cubicBezTo>
                  <a:pt x="94" y="55"/>
                  <a:pt x="95" y="54"/>
                  <a:pt x="96" y="54"/>
                </a:cubicBezTo>
                <a:cubicBezTo>
                  <a:pt x="98" y="54"/>
                  <a:pt x="99" y="55"/>
                  <a:pt x="100" y="56"/>
                </a:cubicBezTo>
                <a:cubicBezTo>
                  <a:pt x="102" y="58"/>
                  <a:pt x="102" y="61"/>
                  <a:pt x="100" y="62"/>
                </a:cubicBezTo>
                <a:cubicBezTo>
                  <a:pt x="98" y="64"/>
                  <a:pt x="98" y="67"/>
                  <a:pt x="100" y="69"/>
                </a:cubicBezTo>
                <a:close/>
                <a:moveTo>
                  <a:pt x="159" y="63"/>
                </a:moveTo>
                <a:cubicBezTo>
                  <a:pt x="154" y="55"/>
                  <a:pt x="148" y="48"/>
                  <a:pt x="140" y="42"/>
                </a:cubicBezTo>
                <a:cubicBezTo>
                  <a:pt x="140" y="42"/>
                  <a:pt x="140" y="42"/>
                  <a:pt x="140" y="42"/>
                </a:cubicBezTo>
                <a:cubicBezTo>
                  <a:pt x="136" y="42"/>
                  <a:pt x="133" y="43"/>
                  <a:pt x="129" y="45"/>
                </a:cubicBezTo>
                <a:cubicBezTo>
                  <a:pt x="122" y="49"/>
                  <a:pt x="117" y="56"/>
                  <a:pt x="117" y="65"/>
                </a:cubicBezTo>
                <a:cubicBezTo>
                  <a:pt x="116" y="73"/>
                  <a:pt x="121" y="81"/>
                  <a:pt x="128" y="86"/>
                </a:cubicBezTo>
                <a:cubicBezTo>
                  <a:pt x="131" y="88"/>
                  <a:pt x="135" y="89"/>
                  <a:pt x="139" y="89"/>
                </a:cubicBezTo>
                <a:cubicBezTo>
                  <a:pt x="148" y="84"/>
                  <a:pt x="154" y="76"/>
                  <a:pt x="159" y="68"/>
                </a:cubicBezTo>
                <a:cubicBezTo>
                  <a:pt x="160" y="66"/>
                  <a:pt x="160" y="65"/>
                  <a:pt x="159" y="63"/>
                </a:cubicBezTo>
                <a:close/>
                <a:moveTo>
                  <a:pt x="136" y="67"/>
                </a:moveTo>
                <a:cubicBezTo>
                  <a:pt x="132" y="67"/>
                  <a:pt x="130" y="62"/>
                  <a:pt x="133" y="59"/>
                </a:cubicBezTo>
                <a:cubicBezTo>
                  <a:pt x="133" y="58"/>
                  <a:pt x="135" y="57"/>
                  <a:pt x="136" y="57"/>
                </a:cubicBezTo>
                <a:cubicBezTo>
                  <a:pt x="138" y="57"/>
                  <a:pt x="141" y="59"/>
                  <a:pt x="141" y="62"/>
                </a:cubicBezTo>
                <a:cubicBezTo>
                  <a:pt x="141" y="65"/>
                  <a:pt x="138" y="67"/>
                  <a:pt x="136" y="67"/>
                </a:cubicBezTo>
                <a:close/>
                <a:moveTo>
                  <a:pt x="45" y="79"/>
                </a:moveTo>
                <a:cubicBezTo>
                  <a:pt x="36" y="88"/>
                  <a:pt x="36" y="88"/>
                  <a:pt x="36" y="88"/>
                </a:cubicBezTo>
                <a:cubicBezTo>
                  <a:pt x="35" y="89"/>
                  <a:pt x="34" y="89"/>
                  <a:pt x="33" y="89"/>
                </a:cubicBezTo>
                <a:cubicBezTo>
                  <a:pt x="31" y="89"/>
                  <a:pt x="30" y="89"/>
                  <a:pt x="29" y="88"/>
                </a:cubicBezTo>
                <a:cubicBezTo>
                  <a:pt x="28" y="86"/>
                  <a:pt x="27" y="83"/>
                  <a:pt x="29" y="81"/>
                </a:cubicBezTo>
                <a:cubicBezTo>
                  <a:pt x="38" y="73"/>
                  <a:pt x="38" y="73"/>
                  <a:pt x="38" y="73"/>
                </a:cubicBezTo>
                <a:cubicBezTo>
                  <a:pt x="35" y="71"/>
                  <a:pt x="35" y="71"/>
                  <a:pt x="35" y="71"/>
                </a:cubicBezTo>
                <a:cubicBezTo>
                  <a:pt x="33" y="71"/>
                  <a:pt x="33" y="71"/>
                  <a:pt x="33" y="71"/>
                </a:cubicBezTo>
                <a:cubicBezTo>
                  <a:pt x="15" y="71"/>
                  <a:pt x="0" y="85"/>
                  <a:pt x="0" y="103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5"/>
                  <a:pt x="2" y="117"/>
                  <a:pt x="4" y="117"/>
                </a:cubicBezTo>
                <a:cubicBezTo>
                  <a:pt x="14" y="117"/>
                  <a:pt x="14" y="117"/>
                  <a:pt x="14" y="117"/>
                </a:cubicBezTo>
                <a:cubicBezTo>
                  <a:pt x="33" y="117"/>
                  <a:pt x="49" y="104"/>
                  <a:pt x="54" y="87"/>
                </a:cubicBezTo>
                <a:cubicBezTo>
                  <a:pt x="52" y="85"/>
                  <a:pt x="49" y="83"/>
                  <a:pt x="47" y="81"/>
                </a:cubicBezTo>
                <a:lnTo>
                  <a:pt x="45" y="79"/>
                </a:lnTo>
                <a:close/>
                <a:moveTo>
                  <a:pt x="33" y="61"/>
                </a:moveTo>
                <a:cubicBezTo>
                  <a:pt x="35" y="61"/>
                  <a:pt x="35" y="61"/>
                  <a:pt x="35" y="61"/>
                </a:cubicBezTo>
                <a:cubicBezTo>
                  <a:pt x="38" y="59"/>
                  <a:pt x="38" y="59"/>
                  <a:pt x="38" y="59"/>
                </a:cubicBezTo>
                <a:cubicBezTo>
                  <a:pt x="29" y="50"/>
                  <a:pt x="29" y="50"/>
                  <a:pt x="29" y="50"/>
                </a:cubicBezTo>
                <a:cubicBezTo>
                  <a:pt x="28" y="48"/>
                  <a:pt x="28" y="45"/>
                  <a:pt x="29" y="44"/>
                </a:cubicBezTo>
                <a:cubicBezTo>
                  <a:pt x="30" y="43"/>
                  <a:pt x="31" y="42"/>
                  <a:pt x="33" y="42"/>
                </a:cubicBezTo>
                <a:cubicBezTo>
                  <a:pt x="34" y="42"/>
                  <a:pt x="35" y="43"/>
                  <a:pt x="36" y="44"/>
                </a:cubicBezTo>
                <a:cubicBezTo>
                  <a:pt x="45" y="53"/>
                  <a:pt x="45" y="53"/>
                  <a:pt x="45" y="53"/>
                </a:cubicBezTo>
                <a:cubicBezTo>
                  <a:pt x="48" y="50"/>
                  <a:pt x="48" y="50"/>
                  <a:pt x="48" y="50"/>
                </a:cubicBezTo>
                <a:cubicBezTo>
                  <a:pt x="50" y="48"/>
                  <a:pt x="52" y="47"/>
                  <a:pt x="54" y="45"/>
                </a:cubicBezTo>
                <a:cubicBezTo>
                  <a:pt x="49" y="27"/>
                  <a:pt x="33" y="14"/>
                  <a:pt x="14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2" y="14"/>
                  <a:pt x="0" y="16"/>
                  <a:pt x="0" y="1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46"/>
                  <a:pt x="15" y="61"/>
                  <a:pt x="33" y="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7F409E90-BD74-DFA5-B4C8-A2C2F7BFC40D}"/>
              </a:ext>
            </a:extLst>
          </p:cNvPr>
          <p:cNvSpPr>
            <a:spLocks noEditPoints="1"/>
          </p:cNvSpPr>
          <p:nvPr/>
        </p:nvSpPr>
        <p:spPr bwMode="auto">
          <a:xfrm>
            <a:off x="8455026" y="2473325"/>
            <a:ext cx="238125" cy="254000"/>
          </a:xfrm>
          <a:custGeom>
            <a:avLst/>
            <a:gdLst>
              <a:gd name="T0" fmla="*/ 5 w 150"/>
              <a:gd name="T1" fmla="*/ 122 h 160"/>
              <a:gd name="T2" fmla="*/ 5 w 150"/>
              <a:gd name="T3" fmla="*/ 132 h 160"/>
              <a:gd name="T4" fmla="*/ 19 w 150"/>
              <a:gd name="T5" fmla="*/ 146 h 160"/>
              <a:gd name="T6" fmla="*/ 37 w 150"/>
              <a:gd name="T7" fmla="*/ 156 h 160"/>
              <a:gd name="T8" fmla="*/ 47 w 150"/>
              <a:gd name="T9" fmla="*/ 132 h 160"/>
              <a:gd name="T10" fmla="*/ 61 w 150"/>
              <a:gd name="T11" fmla="*/ 151 h 160"/>
              <a:gd name="T12" fmla="*/ 65 w 150"/>
              <a:gd name="T13" fmla="*/ 132 h 160"/>
              <a:gd name="T14" fmla="*/ 75 w 150"/>
              <a:gd name="T15" fmla="*/ 156 h 160"/>
              <a:gd name="T16" fmla="*/ 84 w 150"/>
              <a:gd name="T17" fmla="*/ 156 h 160"/>
              <a:gd name="T18" fmla="*/ 135 w 150"/>
              <a:gd name="T19" fmla="*/ 132 h 160"/>
              <a:gd name="T20" fmla="*/ 135 w 150"/>
              <a:gd name="T21" fmla="*/ 122 h 160"/>
              <a:gd name="T22" fmla="*/ 39 w 150"/>
              <a:gd name="T23" fmla="*/ 33 h 160"/>
              <a:gd name="T24" fmla="*/ 56 w 150"/>
              <a:gd name="T25" fmla="*/ 38 h 160"/>
              <a:gd name="T26" fmla="*/ 75 w 150"/>
              <a:gd name="T27" fmla="*/ 52 h 160"/>
              <a:gd name="T28" fmla="*/ 56 w 150"/>
              <a:gd name="T29" fmla="*/ 113 h 160"/>
              <a:gd name="T30" fmla="*/ 103 w 150"/>
              <a:gd name="T31" fmla="*/ 81 h 160"/>
              <a:gd name="T32" fmla="*/ 79 w 150"/>
              <a:gd name="T33" fmla="*/ 0 h 160"/>
              <a:gd name="T34" fmla="*/ 42 w 150"/>
              <a:gd name="T35" fmla="*/ 23 h 160"/>
              <a:gd name="T36" fmla="*/ 31 w 150"/>
              <a:gd name="T37" fmla="*/ 21 h 160"/>
              <a:gd name="T38" fmla="*/ 31 w 150"/>
              <a:gd name="T39" fmla="*/ 8 h 160"/>
              <a:gd name="T40" fmla="*/ 28 w 150"/>
              <a:gd name="T41" fmla="*/ 0 h 160"/>
              <a:gd name="T42" fmla="*/ 19 w 150"/>
              <a:gd name="T43" fmla="*/ 15 h 160"/>
              <a:gd name="T44" fmla="*/ 78 w 150"/>
              <a:gd name="T45" fmla="*/ 19 h 160"/>
              <a:gd name="T46" fmla="*/ 86 w 150"/>
              <a:gd name="T47" fmla="*/ 22 h 160"/>
              <a:gd name="T48" fmla="*/ 78 w 150"/>
              <a:gd name="T49" fmla="*/ 25 h 160"/>
              <a:gd name="T50" fmla="*/ 33 w 150"/>
              <a:gd name="T51" fmla="*/ 90 h 160"/>
              <a:gd name="T52" fmla="*/ 42 w 150"/>
              <a:gd name="T53" fmla="*/ 90 h 160"/>
              <a:gd name="T54" fmla="*/ 23 w 150"/>
              <a:gd name="T55" fmla="*/ 113 h 160"/>
              <a:gd name="T56" fmla="*/ 65 w 150"/>
              <a:gd name="T57" fmla="*/ 76 h 160"/>
              <a:gd name="T58" fmla="*/ 61 w 150"/>
              <a:gd name="T59" fmla="*/ 48 h 160"/>
              <a:gd name="T60" fmla="*/ 19 w 150"/>
              <a:gd name="T61" fmla="*/ 85 h 160"/>
              <a:gd name="T62" fmla="*/ 33 w 150"/>
              <a:gd name="T63" fmla="*/ 90 h 160"/>
              <a:gd name="T64" fmla="*/ 112 w 150"/>
              <a:gd name="T65" fmla="*/ 0 h 160"/>
              <a:gd name="T66" fmla="*/ 119 w 150"/>
              <a:gd name="T67" fmla="*/ 14 h 160"/>
              <a:gd name="T68" fmla="*/ 150 w 150"/>
              <a:gd name="T69" fmla="*/ 30 h 160"/>
              <a:gd name="T70" fmla="*/ 131 w 150"/>
              <a:gd name="T71" fmla="*/ 0 h 160"/>
              <a:gd name="T72" fmla="*/ 118 w 150"/>
              <a:gd name="T73" fmla="*/ 24 h 160"/>
              <a:gd name="T74" fmla="*/ 112 w 150"/>
              <a:gd name="T75" fmla="*/ 24 h 160"/>
              <a:gd name="T76" fmla="*/ 143 w 150"/>
              <a:gd name="T77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0" h="160">
                <a:moveTo>
                  <a:pt x="135" y="122"/>
                </a:moveTo>
                <a:cubicBezTo>
                  <a:pt x="5" y="122"/>
                  <a:pt x="5" y="122"/>
                  <a:pt x="5" y="122"/>
                </a:cubicBezTo>
                <a:cubicBezTo>
                  <a:pt x="2" y="122"/>
                  <a:pt x="0" y="124"/>
                  <a:pt x="0" y="127"/>
                </a:cubicBezTo>
                <a:cubicBezTo>
                  <a:pt x="0" y="130"/>
                  <a:pt x="2" y="132"/>
                  <a:pt x="5" y="132"/>
                </a:cubicBezTo>
                <a:cubicBezTo>
                  <a:pt x="19" y="132"/>
                  <a:pt x="19" y="132"/>
                  <a:pt x="19" y="132"/>
                </a:cubicBezTo>
                <a:cubicBezTo>
                  <a:pt x="19" y="146"/>
                  <a:pt x="19" y="146"/>
                  <a:pt x="19" y="146"/>
                </a:cubicBezTo>
                <a:cubicBezTo>
                  <a:pt x="19" y="154"/>
                  <a:pt x="25" y="160"/>
                  <a:pt x="33" y="160"/>
                </a:cubicBezTo>
                <a:cubicBezTo>
                  <a:pt x="35" y="160"/>
                  <a:pt x="37" y="158"/>
                  <a:pt x="37" y="156"/>
                </a:cubicBezTo>
                <a:cubicBezTo>
                  <a:pt x="37" y="132"/>
                  <a:pt x="37" y="132"/>
                  <a:pt x="37" y="132"/>
                </a:cubicBezTo>
                <a:cubicBezTo>
                  <a:pt x="47" y="132"/>
                  <a:pt x="47" y="132"/>
                  <a:pt x="47" y="132"/>
                </a:cubicBezTo>
                <a:cubicBezTo>
                  <a:pt x="47" y="137"/>
                  <a:pt x="47" y="137"/>
                  <a:pt x="47" y="137"/>
                </a:cubicBezTo>
                <a:cubicBezTo>
                  <a:pt x="47" y="144"/>
                  <a:pt x="53" y="151"/>
                  <a:pt x="61" y="151"/>
                </a:cubicBezTo>
                <a:cubicBezTo>
                  <a:pt x="63" y="151"/>
                  <a:pt x="65" y="149"/>
                  <a:pt x="65" y="146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75" y="132"/>
                  <a:pt x="75" y="132"/>
                  <a:pt x="75" y="132"/>
                </a:cubicBezTo>
                <a:cubicBezTo>
                  <a:pt x="75" y="156"/>
                  <a:pt x="75" y="156"/>
                  <a:pt x="75" y="156"/>
                </a:cubicBezTo>
                <a:cubicBezTo>
                  <a:pt x="75" y="158"/>
                  <a:pt x="77" y="160"/>
                  <a:pt x="79" y="160"/>
                </a:cubicBezTo>
                <a:cubicBezTo>
                  <a:pt x="82" y="160"/>
                  <a:pt x="84" y="158"/>
                  <a:pt x="84" y="156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8" y="132"/>
                  <a:pt x="140" y="130"/>
                  <a:pt x="140" y="127"/>
                </a:cubicBezTo>
                <a:cubicBezTo>
                  <a:pt x="140" y="124"/>
                  <a:pt x="138" y="122"/>
                  <a:pt x="135" y="122"/>
                </a:cubicBezTo>
                <a:close/>
                <a:moveTo>
                  <a:pt x="37" y="33"/>
                </a:moveTo>
                <a:cubicBezTo>
                  <a:pt x="38" y="33"/>
                  <a:pt x="38" y="33"/>
                  <a:pt x="39" y="33"/>
                </a:cubicBezTo>
                <a:cubicBezTo>
                  <a:pt x="38" y="36"/>
                  <a:pt x="38" y="39"/>
                  <a:pt x="37" y="42"/>
                </a:cubicBezTo>
                <a:cubicBezTo>
                  <a:pt x="43" y="39"/>
                  <a:pt x="50" y="38"/>
                  <a:pt x="56" y="38"/>
                </a:cubicBezTo>
                <a:cubicBezTo>
                  <a:pt x="61" y="38"/>
                  <a:pt x="61" y="38"/>
                  <a:pt x="61" y="38"/>
                </a:cubicBezTo>
                <a:cubicBezTo>
                  <a:pt x="68" y="38"/>
                  <a:pt x="75" y="44"/>
                  <a:pt x="75" y="52"/>
                </a:cubicBezTo>
                <a:cubicBezTo>
                  <a:pt x="75" y="76"/>
                  <a:pt x="75" y="76"/>
                  <a:pt x="75" y="76"/>
                </a:cubicBezTo>
                <a:cubicBezTo>
                  <a:pt x="75" y="91"/>
                  <a:pt x="67" y="105"/>
                  <a:pt x="56" y="113"/>
                </a:cubicBezTo>
                <a:cubicBezTo>
                  <a:pt x="70" y="113"/>
                  <a:pt x="70" y="113"/>
                  <a:pt x="70" y="113"/>
                </a:cubicBezTo>
                <a:cubicBezTo>
                  <a:pt x="88" y="113"/>
                  <a:pt x="103" y="99"/>
                  <a:pt x="103" y="81"/>
                </a:cubicBezTo>
                <a:cubicBezTo>
                  <a:pt x="103" y="0"/>
                  <a:pt x="103" y="0"/>
                  <a:pt x="103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63" y="0"/>
                  <a:pt x="50" y="9"/>
                  <a:pt x="43" y="23"/>
                </a:cubicBezTo>
                <a:cubicBezTo>
                  <a:pt x="42" y="23"/>
                  <a:pt x="42" y="23"/>
                  <a:pt x="42" y="23"/>
                </a:cubicBezTo>
                <a:cubicBezTo>
                  <a:pt x="40" y="24"/>
                  <a:pt x="39" y="24"/>
                  <a:pt x="37" y="24"/>
                </a:cubicBezTo>
                <a:cubicBezTo>
                  <a:pt x="35" y="24"/>
                  <a:pt x="33" y="23"/>
                  <a:pt x="31" y="21"/>
                </a:cubicBezTo>
                <a:cubicBezTo>
                  <a:pt x="29" y="19"/>
                  <a:pt x="28" y="17"/>
                  <a:pt x="28" y="15"/>
                </a:cubicBezTo>
                <a:cubicBezTo>
                  <a:pt x="28" y="12"/>
                  <a:pt x="29" y="10"/>
                  <a:pt x="31" y="8"/>
                </a:cubicBezTo>
                <a:cubicBezTo>
                  <a:pt x="33" y="7"/>
                  <a:pt x="33" y="4"/>
                  <a:pt x="31" y="2"/>
                </a:cubicBezTo>
                <a:cubicBezTo>
                  <a:pt x="30" y="1"/>
                  <a:pt x="29" y="0"/>
                  <a:pt x="28" y="0"/>
                </a:cubicBezTo>
                <a:cubicBezTo>
                  <a:pt x="26" y="0"/>
                  <a:pt x="25" y="1"/>
                  <a:pt x="24" y="2"/>
                </a:cubicBezTo>
                <a:cubicBezTo>
                  <a:pt x="21" y="5"/>
                  <a:pt x="19" y="10"/>
                  <a:pt x="19" y="15"/>
                </a:cubicBezTo>
                <a:cubicBezTo>
                  <a:pt x="19" y="25"/>
                  <a:pt x="27" y="33"/>
                  <a:pt x="37" y="33"/>
                </a:cubicBezTo>
                <a:close/>
                <a:moveTo>
                  <a:pt x="78" y="19"/>
                </a:moveTo>
                <a:cubicBezTo>
                  <a:pt x="79" y="18"/>
                  <a:pt x="80" y="17"/>
                  <a:pt x="81" y="17"/>
                </a:cubicBezTo>
                <a:cubicBezTo>
                  <a:pt x="84" y="17"/>
                  <a:pt x="86" y="19"/>
                  <a:pt x="86" y="22"/>
                </a:cubicBezTo>
                <a:cubicBezTo>
                  <a:pt x="86" y="25"/>
                  <a:pt x="84" y="27"/>
                  <a:pt x="81" y="27"/>
                </a:cubicBezTo>
                <a:cubicBezTo>
                  <a:pt x="80" y="27"/>
                  <a:pt x="79" y="26"/>
                  <a:pt x="78" y="25"/>
                </a:cubicBezTo>
                <a:cubicBezTo>
                  <a:pt x="76" y="24"/>
                  <a:pt x="76" y="21"/>
                  <a:pt x="78" y="19"/>
                </a:cubicBezTo>
                <a:close/>
                <a:moveTo>
                  <a:pt x="33" y="90"/>
                </a:moveTo>
                <a:cubicBezTo>
                  <a:pt x="33" y="87"/>
                  <a:pt x="35" y="85"/>
                  <a:pt x="37" y="85"/>
                </a:cubicBezTo>
                <a:cubicBezTo>
                  <a:pt x="40" y="85"/>
                  <a:pt x="42" y="87"/>
                  <a:pt x="42" y="90"/>
                </a:cubicBezTo>
                <a:cubicBezTo>
                  <a:pt x="42" y="102"/>
                  <a:pt x="33" y="111"/>
                  <a:pt x="22" y="113"/>
                </a:cubicBezTo>
                <a:cubicBezTo>
                  <a:pt x="22" y="113"/>
                  <a:pt x="23" y="113"/>
                  <a:pt x="23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49" y="113"/>
                  <a:pt x="65" y="97"/>
                  <a:pt x="65" y="76"/>
                </a:cubicBezTo>
                <a:cubicBezTo>
                  <a:pt x="65" y="52"/>
                  <a:pt x="65" y="52"/>
                  <a:pt x="65" y="52"/>
                </a:cubicBezTo>
                <a:cubicBezTo>
                  <a:pt x="65" y="50"/>
                  <a:pt x="63" y="48"/>
                  <a:pt x="61" y="48"/>
                </a:cubicBezTo>
                <a:cubicBezTo>
                  <a:pt x="56" y="48"/>
                  <a:pt x="56" y="48"/>
                  <a:pt x="56" y="48"/>
                </a:cubicBezTo>
                <a:cubicBezTo>
                  <a:pt x="35" y="48"/>
                  <a:pt x="19" y="65"/>
                  <a:pt x="19" y="85"/>
                </a:cubicBezTo>
                <a:cubicBezTo>
                  <a:pt x="19" y="104"/>
                  <a:pt x="19" y="104"/>
                  <a:pt x="19" y="104"/>
                </a:cubicBezTo>
                <a:cubicBezTo>
                  <a:pt x="26" y="104"/>
                  <a:pt x="33" y="98"/>
                  <a:pt x="33" y="90"/>
                </a:cubicBezTo>
                <a:close/>
                <a:moveTo>
                  <a:pt x="131" y="0"/>
                </a:moveTo>
                <a:cubicBezTo>
                  <a:pt x="112" y="0"/>
                  <a:pt x="112" y="0"/>
                  <a:pt x="112" y="0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114" y="14"/>
                  <a:pt x="116" y="14"/>
                  <a:pt x="119" y="14"/>
                </a:cubicBezTo>
                <a:cubicBezTo>
                  <a:pt x="124" y="14"/>
                  <a:pt x="131" y="15"/>
                  <a:pt x="135" y="17"/>
                </a:cubicBezTo>
                <a:cubicBezTo>
                  <a:pt x="140" y="20"/>
                  <a:pt x="146" y="26"/>
                  <a:pt x="150" y="30"/>
                </a:cubicBezTo>
                <a:cubicBezTo>
                  <a:pt x="150" y="19"/>
                  <a:pt x="150" y="19"/>
                  <a:pt x="150" y="19"/>
                </a:cubicBezTo>
                <a:cubicBezTo>
                  <a:pt x="150" y="9"/>
                  <a:pt x="141" y="0"/>
                  <a:pt x="131" y="0"/>
                </a:cubicBezTo>
                <a:close/>
                <a:moveTo>
                  <a:pt x="131" y="25"/>
                </a:moveTo>
                <a:cubicBezTo>
                  <a:pt x="128" y="24"/>
                  <a:pt x="123" y="24"/>
                  <a:pt x="118" y="24"/>
                </a:cubicBezTo>
                <a:cubicBezTo>
                  <a:pt x="116" y="24"/>
                  <a:pt x="114" y="24"/>
                  <a:pt x="113" y="24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2" y="38"/>
                  <a:pt x="112" y="38"/>
                  <a:pt x="112" y="38"/>
                </a:cubicBezTo>
                <a:cubicBezTo>
                  <a:pt x="143" y="38"/>
                  <a:pt x="143" y="38"/>
                  <a:pt x="143" y="38"/>
                </a:cubicBezTo>
                <a:cubicBezTo>
                  <a:pt x="140" y="34"/>
                  <a:pt x="134" y="28"/>
                  <a:pt x="131" y="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584BAB47-FCFA-B49D-5BE7-0E1D3EF7E67D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2473325"/>
            <a:ext cx="258763" cy="254000"/>
          </a:xfrm>
          <a:custGeom>
            <a:avLst/>
            <a:gdLst>
              <a:gd name="T0" fmla="*/ 38 w 163"/>
              <a:gd name="T1" fmla="*/ 116 h 160"/>
              <a:gd name="T2" fmla="*/ 117 w 163"/>
              <a:gd name="T3" fmla="*/ 37 h 160"/>
              <a:gd name="T4" fmla="*/ 104 w 163"/>
              <a:gd name="T5" fmla="*/ 24 h 160"/>
              <a:gd name="T6" fmla="*/ 17 w 163"/>
              <a:gd name="T7" fmla="*/ 111 h 160"/>
              <a:gd name="T8" fmla="*/ 22 w 163"/>
              <a:gd name="T9" fmla="*/ 111 h 160"/>
              <a:gd name="T10" fmla="*/ 38 w 163"/>
              <a:gd name="T11" fmla="*/ 116 h 160"/>
              <a:gd name="T12" fmla="*/ 154 w 163"/>
              <a:gd name="T13" fmla="*/ 7 h 160"/>
              <a:gd name="T14" fmla="*/ 137 w 163"/>
              <a:gd name="T15" fmla="*/ 0 h 160"/>
              <a:gd name="T16" fmla="*/ 121 w 163"/>
              <a:gd name="T17" fmla="*/ 7 h 160"/>
              <a:gd name="T18" fmla="*/ 111 w 163"/>
              <a:gd name="T19" fmla="*/ 17 h 160"/>
              <a:gd name="T20" fmla="*/ 144 w 163"/>
              <a:gd name="T21" fmla="*/ 50 h 160"/>
              <a:gd name="T22" fmla="*/ 154 w 163"/>
              <a:gd name="T23" fmla="*/ 40 h 160"/>
              <a:gd name="T24" fmla="*/ 154 w 163"/>
              <a:gd name="T25" fmla="*/ 7 h 160"/>
              <a:gd name="T26" fmla="*/ 45 w 163"/>
              <a:gd name="T27" fmla="*/ 123 h 160"/>
              <a:gd name="T28" fmla="*/ 50 w 163"/>
              <a:gd name="T29" fmla="*/ 145 h 160"/>
              <a:gd name="T30" fmla="*/ 137 w 163"/>
              <a:gd name="T31" fmla="*/ 57 h 160"/>
              <a:gd name="T32" fmla="*/ 124 w 163"/>
              <a:gd name="T33" fmla="*/ 44 h 160"/>
              <a:gd name="T34" fmla="*/ 45 w 163"/>
              <a:gd name="T35" fmla="*/ 123 h 160"/>
              <a:gd name="T36" fmla="*/ 22 w 163"/>
              <a:gd name="T37" fmla="*/ 120 h 160"/>
              <a:gd name="T38" fmla="*/ 12 w 163"/>
              <a:gd name="T39" fmla="*/ 124 h 160"/>
              <a:gd name="T40" fmla="*/ 12 w 163"/>
              <a:gd name="T41" fmla="*/ 124 h 160"/>
              <a:gd name="T42" fmla="*/ 6 w 163"/>
              <a:gd name="T43" fmla="*/ 140 h 160"/>
              <a:gd name="T44" fmla="*/ 1 w 163"/>
              <a:gd name="T45" fmla="*/ 154 h 160"/>
              <a:gd name="T46" fmla="*/ 6 w 163"/>
              <a:gd name="T47" fmla="*/ 160 h 160"/>
              <a:gd name="T48" fmla="*/ 7 w 163"/>
              <a:gd name="T49" fmla="*/ 160 h 160"/>
              <a:gd name="T50" fmla="*/ 21 w 163"/>
              <a:gd name="T51" fmla="*/ 155 h 160"/>
              <a:gd name="T52" fmla="*/ 38 w 163"/>
              <a:gd name="T53" fmla="*/ 150 h 160"/>
              <a:gd name="T54" fmla="*/ 36 w 163"/>
              <a:gd name="T55" fmla="*/ 126 h 160"/>
              <a:gd name="T56" fmla="*/ 22 w 163"/>
              <a:gd name="T57" fmla="*/ 1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63" h="160">
                <a:moveTo>
                  <a:pt x="38" y="116"/>
                </a:moveTo>
                <a:cubicBezTo>
                  <a:pt x="117" y="37"/>
                  <a:pt x="117" y="37"/>
                  <a:pt x="117" y="37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7" y="111"/>
                  <a:pt x="17" y="111"/>
                  <a:pt x="17" y="111"/>
                </a:cubicBezTo>
                <a:cubicBezTo>
                  <a:pt x="18" y="111"/>
                  <a:pt x="20" y="111"/>
                  <a:pt x="22" y="111"/>
                </a:cubicBezTo>
                <a:cubicBezTo>
                  <a:pt x="28" y="111"/>
                  <a:pt x="34" y="113"/>
                  <a:pt x="38" y="116"/>
                </a:cubicBezTo>
                <a:close/>
                <a:moveTo>
                  <a:pt x="154" y="7"/>
                </a:moveTo>
                <a:cubicBezTo>
                  <a:pt x="149" y="3"/>
                  <a:pt x="143" y="0"/>
                  <a:pt x="137" y="0"/>
                </a:cubicBezTo>
                <a:cubicBezTo>
                  <a:pt x="131" y="0"/>
                  <a:pt x="125" y="3"/>
                  <a:pt x="121" y="7"/>
                </a:cubicBezTo>
                <a:cubicBezTo>
                  <a:pt x="111" y="17"/>
                  <a:pt x="111" y="17"/>
                  <a:pt x="111" y="17"/>
                </a:cubicBezTo>
                <a:cubicBezTo>
                  <a:pt x="144" y="50"/>
                  <a:pt x="144" y="50"/>
                  <a:pt x="144" y="50"/>
                </a:cubicBezTo>
                <a:cubicBezTo>
                  <a:pt x="154" y="40"/>
                  <a:pt x="154" y="40"/>
                  <a:pt x="154" y="40"/>
                </a:cubicBezTo>
                <a:cubicBezTo>
                  <a:pt x="163" y="31"/>
                  <a:pt x="163" y="16"/>
                  <a:pt x="154" y="7"/>
                </a:cubicBezTo>
                <a:close/>
                <a:moveTo>
                  <a:pt x="45" y="123"/>
                </a:moveTo>
                <a:cubicBezTo>
                  <a:pt x="50" y="129"/>
                  <a:pt x="51" y="137"/>
                  <a:pt x="50" y="145"/>
                </a:cubicBezTo>
                <a:cubicBezTo>
                  <a:pt x="137" y="57"/>
                  <a:pt x="137" y="57"/>
                  <a:pt x="137" y="57"/>
                </a:cubicBezTo>
                <a:cubicBezTo>
                  <a:pt x="124" y="44"/>
                  <a:pt x="124" y="44"/>
                  <a:pt x="124" y="44"/>
                </a:cubicBezTo>
                <a:lnTo>
                  <a:pt x="45" y="123"/>
                </a:lnTo>
                <a:close/>
                <a:moveTo>
                  <a:pt x="22" y="120"/>
                </a:moveTo>
                <a:cubicBezTo>
                  <a:pt x="19" y="120"/>
                  <a:pt x="15" y="121"/>
                  <a:pt x="12" y="124"/>
                </a:cubicBezTo>
                <a:cubicBezTo>
                  <a:pt x="12" y="124"/>
                  <a:pt x="12" y="124"/>
                  <a:pt x="12" y="124"/>
                </a:cubicBezTo>
                <a:cubicBezTo>
                  <a:pt x="6" y="140"/>
                  <a:pt x="6" y="140"/>
                  <a:pt x="6" y="140"/>
                </a:cubicBezTo>
                <a:cubicBezTo>
                  <a:pt x="1" y="154"/>
                  <a:pt x="1" y="154"/>
                  <a:pt x="1" y="154"/>
                </a:cubicBezTo>
                <a:cubicBezTo>
                  <a:pt x="0" y="157"/>
                  <a:pt x="3" y="160"/>
                  <a:pt x="6" y="160"/>
                </a:cubicBezTo>
                <a:cubicBezTo>
                  <a:pt x="6" y="160"/>
                  <a:pt x="7" y="160"/>
                  <a:pt x="7" y="160"/>
                </a:cubicBezTo>
                <a:cubicBezTo>
                  <a:pt x="21" y="155"/>
                  <a:pt x="21" y="155"/>
                  <a:pt x="21" y="155"/>
                </a:cubicBezTo>
                <a:cubicBezTo>
                  <a:pt x="38" y="150"/>
                  <a:pt x="38" y="150"/>
                  <a:pt x="38" y="150"/>
                </a:cubicBezTo>
                <a:cubicBezTo>
                  <a:pt x="43" y="142"/>
                  <a:pt x="42" y="132"/>
                  <a:pt x="36" y="126"/>
                </a:cubicBezTo>
                <a:cubicBezTo>
                  <a:pt x="32" y="122"/>
                  <a:pt x="27" y="120"/>
                  <a:pt x="22" y="1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12DECBB6-D442-2F22-EBE6-7900A95A9FEF}"/>
              </a:ext>
            </a:extLst>
          </p:cNvPr>
          <p:cNvSpPr>
            <a:spLocks noEditPoints="1"/>
          </p:cNvSpPr>
          <p:nvPr/>
        </p:nvSpPr>
        <p:spPr bwMode="auto">
          <a:xfrm>
            <a:off x="9556751" y="2473325"/>
            <a:ext cx="233363" cy="254000"/>
          </a:xfrm>
          <a:custGeom>
            <a:avLst/>
            <a:gdLst>
              <a:gd name="T0" fmla="*/ 127 w 147"/>
              <a:gd name="T1" fmla="*/ 80 h 160"/>
              <a:gd name="T2" fmla="*/ 143 w 147"/>
              <a:gd name="T3" fmla="*/ 42 h 160"/>
              <a:gd name="T4" fmla="*/ 134 w 147"/>
              <a:gd name="T5" fmla="*/ 25 h 160"/>
              <a:gd name="T6" fmla="*/ 118 w 147"/>
              <a:gd name="T7" fmla="*/ 31 h 160"/>
              <a:gd name="T8" fmla="*/ 74 w 147"/>
              <a:gd name="T9" fmla="*/ 0 h 160"/>
              <a:gd name="T10" fmla="*/ 30 w 147"/>
              <a:gd name="T11" fmla="*/ 31 h 160"/>
              <a:gd name="T12" fmla="*/ 14 w 147"/>
              <a:gd name="T13" fmla="*/ 25 h 160"/>
              <a:gd name="T14" fmla="*/ 4 w 147"/>
              <a:gd name="T15" fmla="*/ 42 h 160"/>
              <a:gd name="T16" fmla="*/ 20 w 147"/>
              <a:gd name="T17" fmla="*/ 80 h 160"/>
              <a:gd name="T18" fmla="*/ 5 w 147"/>
              <a:gd name="T19" fmla="*/ 120 h 160"/>
              <a:gd name="T20" fmla="*/ 47 w 147"/>
              <a:gd name="T21" fmla="*/ 127 h 160"/>
              <a:gd name="T22" fmla="*/ 101 w 147"/>
              <a:gd name="T23" fmla="*/ 127 h 160"/>
              <a:gd name="T24" fmla="*/ 130 w 147"/>
              <a:gd name="T25" fmla="*/ 137 h 160"/>
              <a:gd name="T26" fmla="*/ 144 w 147"/>
              <a:gd name="T27" fmla="*/ 123 h 160"/>
              <a:gd name="T28" fmla="*/ 133 w 147"/>
              <a:gd name="T29" fmla="*/ 87 h 160"/>
              <a:gd name="T30" fmla="*/ 13 w 147"/>
              <a:gd name="T31" fmla="*/ 116 h 160"/>
              <a:gd name="T32" fmla="*/ 27 w 147"/>
              <a:gd name="T33" fmla="*/ 87 h 160"/>
              <a:gd name="T34" fmla="*/ 45 w 147"/>
              <a:gd name="T35" fmla="*/ 118 h 160"/>
              <a:gd name="T36" fmla="*/ 41 w 147"/>
              <a:gd name="T37" fmla="*/ 87 h 160"/>
              <a:gd name="T38" fmla="*/ 41 w 147"/>
              <a:gd name="T39" fmla="*/ 74 h 160"/>
              <a:gd name="T40" fmla="*/ 41 w 147"/>
              <a:gd name="T41" fmla="*/ 87 h 160"/>
              <a:gd name="T42" fmla="*/ 27 w 147"/>
              <a:gd name="T43" fmla="*/ 74 h 160"/>
              <a:gd name="T44" fmla="*/ 12 w 147"/>
              <a:gd name="T45" fmla="*/ 51 h 160"/>
              <a:gd name="T46" fmla="*/ 31 w 147"/>
              <a:gd name="T47" fmla="*/ 41 h 160"/>
              <a:gd name="T48" fmla="*/ 42 w 147"/>
              <a:gd name="T49" fmla="*/ 62 h 160"/>
              <a:gd name="T50" fmla="*/ 85 w 147"/>
              <a:gd name="T51" fmla="*/ 49 h 160"/>
              <a:gd name="T52" fmla="*/ 95 w 147"/>
              <a:gd name="T53" fmla="*/ 55 h 160"/>
              <a:gd name="T54" fmla="*/ 92 w 147"/>
              <a:gd name="T55" fmla="*/ 37 h 160"/>
              <a:gd name="T56" fmla="*/ 56 w 147"/>
              <a:gd name="T57" fmla="*/ 36 h 160"/>
              <a:gd name="T58" fmla="*/ 54 w 147"/>
              <a:gd name="T59" fmla="*/ 46 h 160"/>
              <a:gd name="T60" fmla="*/ 52 w 147"/>
              <a:gd name="T61" fmla="*/ 55 h 160"/>
              <a:gd name="T62" fmla="*/ 52 w 147"/>
              <a:gd name="T63" fmla="*/ 106 h 160"/>
              <a:gd name="T64" fmla="*/ 54 w 147"/>
              <a:gd name="T65" fmla="*/ 115 h 160"/>
              <a:gd name="T66" fmla="*/ 74 w 147"/>
              <a:gd name="T67" fmla="*/ 151 h 160"/>
              <a:gd name="T68" fmla="*/ 74 w 147"/>
              <a:gd name="T69" fmla="*/ 117 h 160"/>
              <a:gd name="T70" fmla="*/ 74 w 147"/>
              <a:gd name="T71" fmla="*/ 151 h 160"/>
              <a:gd name="T72" fmla="*/ 85 w 147"/>
              <a:gd name="T73" fmla="*/ 112 h 160"/>
              <a:gd name="T74" fmla="*/ 94 w 147"/>
              <a:gd name="T75" fmla="*/ 115 h 160"/>
              <a:gd name="T76" fmla="*/ 74 w 147"/>
              <a:gd name="T77" fmla="*/ 107 h 160"/>
              <a:gd name="T78" fmla="*/ 50 w 147"/>
              <a:gd name="T79" fmla="*/ 80 h 160"/>
              <a:gd name="T80" fmla="*/ 74 w 147"/>
              <a:gd name="T81" fmla="*/ 54 h 160"/>
              <a:gd name="T82" fmla="*/ 97 w 147"/>
              <a:gd name="T83" fmla="*/ 80 h 160"/>
              <a:gd name="T84" fmla="*/ 116 w 147"/>
              <a:gd name="T85" fmla="*/ 41 h 160"/>
              <a:gd name="T86" fmla="*/ 135 w 147"/>
              <a:gd name="T87" fmla="*/ 51 h 160"/>
              <a:gd name="T88" fmla="*/ 121 w 147"/>
              <a:gd name="T89" fmla="*/ 74 h 160"/>
              <a:gd name="T90" fmla="*/ 103 w 147"/>
              <a:gd name="T91" fmla="*/ 43 h 160"/>
              <a:gd name="T92" fmla="*/ 106 w 147"/>
              <a:gd name="T93" fmla="*/ 74 h 160"/>
              <a:gd name="T94" fmla="*/ 106 w 147"/>
              <a:gd name="T95" fmla="*/ 87 h 160"/>
              <a:gd name="T96" fmla="*/ 106 w 147"/>
              <a:gd name="T97" fmla="*/ 74 h 160"/>
              <a:gd name="T98" fmla="*/ 116 w 147"/>
              <a:gd name="T99" fmla="*/ 120 h 160"/>
              <a:gd name="T100" fmla="*/ 106 w 147"/>
              <a:gd name="T101" fmla="*/ 99 h 160"/>
              <a:gd name="T102" fmla="*/ 126 w 147"/>
              <a:gd name="T103" fmla="*/ 93 h 160"/>
              <a:gd name="T104" fmla="*/ 130 w 147"/>
              <a:gd name="T105" fmla="*/ 109 h 160"/>
              <a:gd name="T106" fmla="*/ 60 w 147"/>
              <a:gd name="T107" fmla="*/ 80 h 160"/>
              <a:gd name="T108" fmla="*/ 88 w 147"/>
              <a:gd name="T109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7" h="160">
                <a:moveTo>
                  <a:pt x="133" y="87"/>
                </a:moveTo>
                <a:cubicBezTo>
                  <a:pt x="131" y="85"/>
                  <a:pt x="129" y="83"/>
                  <a:pt x="127" y="80"/>
                </a:cubicBezTo>
                <a:cubicBezTo>
                  <a:pt x="129" y="78"/>
                  <a:pt x="131" y="76"/>
                  <a:pt x="133" y="74"/>
                </a:cubicBezTo>
                <a:cubicBezTo>
                  <a:pt x="143" y="62"/>
                  <a:pt x="147" y="51"/>
                  <a:pt x="143" y="42"/>
                </a:cubicBezTo>
                <a:cubicBezTo>
                  <a:pt x="144" y="41"/>
                  <a:pt x="144" y="40"/>
                  <a:pt x="144" y="38"/>
                </a:cubicBezTo>
                <a:cubicBezTo>
                  <a:pt x="144" y="32"/>
                  <a:pt x="140" y="26"/>
                  <a:pt x="134" y="25"/>
                </a:cubicBezTo>
                <a:cubicBezTo>
                  <a:pt x="132" y="24"/>
                  <a:pt x="131" y="24"/>
                  <a:pt x="130" y="24"/>
                </a:cubicBezTo>
                <a:cubicBezTo>
                  <a:pt x="125" y="24"/>
                  <a:pt x="120" y="27"/>
                  <a:pt x="118" y="31"/>
                </a:cubicBezTo>
                <a:cubicBezTo>
                  <a:pt x="112" y="32"/>
                  <a:pt x="106" y="32"/>
                  <a:pt x="101" y="34"/>
                </a:cubicBezTo>
                <a:cubicBezTo>
                  <a:pt x="95" y="15"/>
                  <a:pt x="86" y="0"/>
                  <a:pt x="74" y="0"/>
                </a:cubicBezTo>
                <a:cubicBezTo>
                  <a:pt x="61" y="0"/>
                  <a:pt x="52" y="15"/>
                  <a:pt x="47" y="34"/>
                </a:cubicBezTo>
                <a:cubicBezTo>
                  <a:pt x="41" y="32"/>
                  <a:pt x="35" y="31"/>
                  <a:pt x="30" y="31"/>
                </a:cubicBezTo>
                <a:cubicBezTo>
                  <a:pt x="27" y="27"/>
                  <a:pt x="22" y="24"/>
                  <a:pt x="18" y="24"/>
                </a:cubicBezTo>
                <a:cubicBezTo>
                  <a:pt x="16" y="24"/>
                  <a:pt x="15" y="24"/>
                  <a:pt x="14" y="25"/>
                </a:cubicBezTo>
                <a:cubicBezTo>
                  <a:pt x="8" y="26"/>
                  <a:pt x="4" y="32"/>
                  <a:pt x="4" y="38"/>
                </a:cubicBezTo>
                <a:cubicBezTo>
                  <a:pt x="4" y="40"/>
                  <a:pt x="4" y="41"/>
                  <a:pt x="4" y="42"/>
                </a:cubicBezTo>
                <a:cubicBezTo>
                  <a:pt x="1" y="50"/>
                  <a:pt x="4" y="62"/>
                  <a:pt x="14" y="74"/>
                </a:cubicBezTo>
                <a:cubicBezTo>
                  <a:pt x="16" y="76"/>
                  <a:pt x="18" y="78"/>
                  <a:pt x="20" y="80"/>
                </a:cubicBezTo>
                <a:cubicBezTo>
                  <a:pt x="18" y="83"/>
                  <a:pt x="16" y="85"/>
                  <a:pt x="14" y="87"/>
                </a:cubicBezTo>
                <a:cubicBezTo>
                  <a:pt x="3" y="100"/>
                  <a:pt x="0" y="112"/>
                  <a:pt x="5" y="120"/>
                </a:cubicBezTo>
                <a:cubicBezTo>
                  <a:pt x="9" y="127"/>
                  <a:pt x="17" y="130"/>
                  <a:pt x="27" y="130"/>
                </a:cubicBezTo>
                <a:cubicBezTo>
                  <a:pt x="33" y="130"/>
                  <a:pt x="40" y="129"/>
                  <a:pt x="47" y="127"/>
                </a:cubicBezTo>
                <a:cubicBezTo>
                  <a:pt x="52" y="146"/>
                  <a:pt x="61" y="160"/>
                  <a:pt x="74" y="160"/>
                </a:cubicBezTo>
                <a:cubicBezTo>
                  <a:pt x="86" y="160"/>
                  <a:pt x="95" y="146"/>
                  <a:pt x="101" y="127"/>
                </a:cubicBezTo>
                <a:cubicBezTo>
                  <a:pt x="106" y="129"/>
                  <a:pt x="112" y="129"/>
                  <a:pt x="118" y="130"/>
                </a:cubicBezTo>
                <a:cubicBezTo>
                  <a:pt x="120" y="134"/>
                  <a:pt x="125" y="137"/>
                  <a:pt x="130" y="137"/>
                </a:cubicBezTo>
                <a:cubicBezTo>
                  <a:pt x="131" y="137"/>
                  <a:pt x="132" y="137"/>
                  <a:pt x="134" y="136"/>
                </a:cubicBezTo>
                <a:cubicBezTo>
                  <a:pt x="140" y="135"/>
                  <a:pt x="144" y="129"/>
                  <a:pt x="144" y="123"/>
                </a:cubicBezTo>
                <a:cubicBezTo>
                  <a:pt x="144" y="121"/>
                  <a:pt x="144" y="120"/>
                  <a:pt x="143" y="119"/>
                </a:cubicBezTo>
                <a:cubicBezTo>
                  <a:pt x="147" y="111"/>
                  <a:pt x="143" y="99"/>
                  <a:pt x="133" y="87"/>
                </a:cubicBezTo>
                <a:close/>
                <a:moveTo>
                  <a:pt x="27" y="120"/>
                </a:moveTo>
                <a:cubicBezTo>
                  <a:pt x="20" y="120"/>
                  <a:pt x="15" y="119"/>
                  <a:pt x="13" y="116"/>
                </a:cubicBezTo>
                <a:cubicBezTo>
                  <a:pt x="10" y="111"/>
                  <a:pt x="14" y="103"/>
                  <a:pt x="22" y="93"/>
                </a:cubicBezTo>
                <a:cubicBezTo>
                  <a:pt x="23" y="91"/>
                  <a:pt x="25" y="89"/>
                  <a:pt x="27" y="87"/>
                </a:cubicBezTo>
                <a:cubicBezTo>
                  <a:pt x="32" y="91"/>
                  <a:pt x="37" y="95"/>
                  <a:pt x="42" y="99"/>
                </a:cubicBezTo>
                <a:cubicBezTo>
                  <a:pt x="42" y="105"/>
                  <a:pt x="43" y="112"/>
                  <a:pt x="45" y="118"/>
                </a:cubicBezTo>
                <a:cubicBezTo>
                  <a:pt x="38" y="120"/>
                  <a:pt x="32" y="120"/>
                  <a:pt x="27" y="120"/>
                </a:cubicBezTo>
                <a:close/>
                <a:moveTo>
                  <a:pt x="41" y="87"/>
                </a:moveTo>
                <a:cubicBezTo>
                  <a:pt x="39" y="85"/>
                  <a:pt x="36" y="83"/>
                  <a:pt x="34" y="80"/>
                </a:cubicBezTo>
                <a:cubicBezTo>
                  <a:pt x="36" y="78"/>
                  <a:pt x="39" y="76"/>
                  <a:pt x="41" y="74"/>
                </a:cubicBezTo>
                <a:cubicBezTo>
                  <a:pt x="41" y="76"/>
                  <a:pt x="41" y="78"/>
                  <a:pt x="41" y="80"/>
                </a:cubicBezTo>
                <a:cubicBezTo>
                  <a:pt x="41" y="83"/>
                  <a:pt x="41" y="85"/>
                  <a:pt x="41" y="87"/>
                </a:cubicBezTo>
                <a:close/>
                <a:moveTo>
                  <a:pt x="42" y="62"/>
                </a:moveTo>
                <a:cubicBezTo>
                  <a:pt x="37" y="66"/>
                  <a:pt x="32" y="70"/>
                  <a:pt x="27" y="74"/>
                </a:cubicBezTo>
                <a:cubicBezTo>
                  <a:pt x="25" y="72"/>
                  <a:pt x="23" y="70"/>
                  <a:pt x="22" y="68"/>
                </a:cubicBezTo>
                <a:cubicBezTo>
                  <a:pt x="16" y="62"/>
                  <a:pt x="13" y="56"/>
                  <a:pt x="12" y="51"/>
                </a:cubicBezTo>
                <a:cubicBezTo>
                  <a:pt x="14" y="52"/>
                  <a:pt x="16" y="52"/>
                  <a:pt x="18" y="52"/>
                </a:cubicBezTo>
                <a:cubicBezTo>
                  <a:pt x="24" y="52"/>
                  <a:pt x="30" y="47"/>
                  <a:pt x="31" y="41"/>
                </a:cubicBezTo>
                <a:cubicBezTo>
                  <a:pt x="36" y="41"/>
                  <a:pt x="40" y="42"/>
                  <a:pt x="45" y="43"/>
                </a:cubicBezTo>
                <a:cubicBezTo>
                  <a:pt x="43" y="49"/>
                  <a:pt x="42" y="56"/>
                  <a:pt x="42" y="62"/>
                </a:cubicBezTo>
                <a:close/>
                <a:moveTo>
                  <a:pt x="95" y="55"/>
                </a:moveTo>
                <a:cubicBezTo>
                  <a:pt x="90" y="52"/>
                  <a:pt x="93" y="54"/>
                  <a:pt x="85" y="49"/>
                </a:cubicBezTo>
                <a:cubicBezTo>
                  <a:pt x="88" y="48"/>
                  <a:pt x="91" y="47"/>
                  <a:pt x="94" y="46"/>
                </a:cubicBezTo>
                <a:cubicBezTo>
                  <a:pt x="94" y="49"/>
                  <a:pt x="95" y="52"/>
                  <a:pt x="95" y="55"/>
                </a:cubicBezTo>
                <a:close/>
                <a:moveTo>
                  <a:pt x="74" y="10"/>
                </a:moveTo>
                <a:cubicBezTo>
                  <a:pt x="80" y="10"/>
                  <a:pt x="87" y="20"/>
                  <a:pt x="92" y="37"/>
                </a:cubicBezTo>
                <a:cubicBezTo>
                  <a:pt x="86" y="39"/>
                  <a:pt x="80" y="41"/>
                  <a:pt x="74" y="44"/>
                </a:cubicBezTo>
                <a:cubicBezTo>
                  <a:pt x="68" y="41"/>
                  <a:pt x="62" y="38"/>
                  <a:pt x="56" y="36"/>
                </a:cubicBezTo>
                <a:cubicBezTo>
                  <a:pt x="61" y="20"/>
                  <a:pt x="67" y="10"/>
                  <a:pt x="74" y="10"/>
                </a:cubicBezTo>
                <a:close/>
                <a:moveTo>
                  <a:pt x="54" y="46"/>
                </a:moveTo>
                <a:cubicBezTo>
                  <a:pt x="57" y="47"/>
                  <a:pt x="60" y="48"/>
                  <a:pt x="63" y="49"/>
                </a:cubicBezTo>
                <a:cubicBezTo>
                  <a:pt x="55" y="54"/>
                  <a:pt x="57" y="52"/>
                  <a:pt x="52" y="55"/>
                </a:cubicBezTo>
                <a:cubicBezTo>
                  <a:pt x="53" y="52"/>
                  <a:pt x="53" y="49"/>
                  <a:pt x="54" y="46"/>
                </a:cubicBezTo>
                <a:close/>
                <a:moveTo>
                  <a:pt x="52" y="106"/>
                </a:moveTo>
                <a:cubicBezTo>
                  <a:pt x="57" y="109"/>
                  <a:pt x="55" y="107"/>
                  <a:pt x="63" y="112"/>
                </a:cubicBezTo>
                <a:cubicBezTo>
                  <a:pt x="60" y="113"/>
                  <a:pt x="57" y="114"/>
                  <a:pt x="54" y="115"/>
                </a:cubicBezTo>
                <a:cubicBezTo>
                  <a:pt x="53" y="112"/>
                  <a:pt x="53" y="109"/>
                  <a:pt x="52" y="106"/>
                </a:cubicBezTo>
                <a:close/>
                <a:moveTo>
                  <a:pt x="74" y="151"/>
                </a:moveTo>
                <a:cubicBezTo>
                  <a:pt x="67" y="151"/>
                  <a:pt x="61" y="141"/>
                  <a:pt x="56" y="124"/>
                </a:cubicBezTo>
                <a:cubicBezTo>
                  <a:pt x="62" y="122"/>
                  <a:pt x="68" y="120"/>
                  <a:pt x="74" y="117"/>
                </a:cubicBezTo>
                <a:cubicBezTo>
                  <a:pt x="80" y="120"/>
                  <a:pt x="86" y="122"/>
                  <a:pt x="92" y="124"/>
                </a:cubicBezTo>
                <a:cubicBezTo>
                  <a:pt x="87" y="141"/>
                  <a:pt x="80" y="151"/>
                  <a:pt x="74" y="151"/>
                </a:cubicBezTo>
                <a:close/>
                <a:moveTo>
                  <a:pt x="94" y="115"/>
                </a:moveTo>
                <a:cubicBezTo>
                  <a:pt x="91" y="114"/>
                  <a:pt x="88" y="113"/>
                  <a:pt x="85" y="112"/>
                </a:cubicBezTo>
                <a:cubicBezTo>
                  <a:pt x="93" y="108"/>
                  <a:pt x="91" y="108"/>
                  <a:pt x="95" y="106"/>
                </a:cubicBezTo>
                <a:cubicBezTo>
                  <a:pt x="95" y="109"/>
                  <a:pt x="94" y="112"/>
                  <a:pt x="94" y="115"/>
                </a:cubicBezTo>
                <a:close/>
                <a:moveTo>
                  <a:pt x="97" y="94"/>
                </a:moveTo>
                <a:cubicBezTo>
                  <a:pt x="89" y="99"/>
                  <a:pt x="82" y="103"/>
                  <a:pt x="74" y="107"/>
                </a:cubicBezTo>
                <a:cubicBezTo>
                  <a:pt x="66" y="103"/>
                  <a:pt x="58" y="99"/>
                  <a:pt x="51" y="94"/>
                </a:cubicBezTo>
                <a:cubicBezTo>
                  <a:pt x="51" y="89"/>
                  <a:pt x="50" y="85"/>
                  <a:pt x="50" y="80"/>
                </a:cubicBezTo>
                <a:cubicBezTo>
                  <a:pt x="50" y="76"/>
                  <a:pt x="51" y="71"/>
                  <a:pt x="51" y="67"/>
                </a:cubicBezTo>
                <a:cubicBezTo>
                  <a:pt x="58" y="62"/>
                  <a:pt x="66" y="58"/>
                  <a:pt x="74" y="54"/>
                </a:cubicBezTo>
                <a:cubicBezTo>
                  <a:pt x="82" y="58"/>
                  <a:pt x="89" y="62"/>
                  <a:pt x="97" y="67"/>
                </a:cubicBezTo>
                <a:cubicBezTo>
                  <a:pt x="97" y="71"/>
                  <a:pt x="97" y="76"/>
                  <a:pt x="97" y="80"/>
                </a:cubicBezTo>
                <a:cubicBezTo>
                  <a:pt x="97" y="85"/>
                  <a:pt x="97" y="89"/>
                  <a:pt x="97" y="94"/>
                </a:cubicBezTo>
                <a:close/>
                <a:moveTo>
                  <a:pt x="116" y="41"/>
                </a:moveTo>
                <a:cubicBezTo>
                  <a:pt x="117" y="48"/>
                  <a:pt x="123" y="52"/>
                  <a:pt x="130" y="52"/>
                </a:cubicBezTo>
                <a:cubicBezTo>
                  <a:pt x="132" y="52"/>
                  <a:pt x="133" y="52"/>
                  <a:pt x="135" y="51"/>
                </a:cubicBezTo>
                <a:cubicBezTo>
                  <a:pt x="134" y="56"/>
                  <a:pt x="131" y="62"/>
                  <a:pt x="126" y="68"/>
                </a:cubicBezTo>
                <a:cubicBezTo>
                  <a:pt x="124" y="70"/>
                  <a:pt x="122" y="72"/>
                  <a:pt x="121" y="74"/>
                </a:cubicBezTo>
                <a:cubicBezTo>
                  <a:pt x="116" y="70"/>
                  <a:pt x="111" y="66"/>
                  <a:pt x="106" y="62"/>
                </a:cubicBezTo>
                <a:cubicBezTo>
                  <a:pt x="105" y="56"/>
                  <a:pt x="104" y="49"/>
                  <a:pt x="103" y="43"/>
                </a:cubicBezTo>
                <a:cubicBezTo>
                  <a:pt x="107" y="42"/>
                  <a:pt x="112" y="41"/>
                  <a:pt x="116" y="41"/>
                </a:cubicBezTo>
                <a:close/>
                <a:moveTo>
                  <a:pt x="106" y="74"/>
                </a:moveTo>
                <a:cubicBezTo>
                  <a:pt x="109" y="76"/>
                  <a:pt x="111" y="78"/>
                  <a:pt x="114" y="80"/>
                </a:cubicBezTo>
                <a:cubicBezTo>
                  <a:pt x="111" y="83"/>
                  <a:pt x="109" y="85"/>
                  <a:pt x="106" y="87"/>
                </a:cubicBezTo>
                <a:cubicBezTo>
                  <a:pt x="106" y="85"/>
                  <a:pt x="107" y="83"/>
                  <a:pt x="107" y="80"/>
                </a:cubicBezTo>
                <a:cubicBezTo>
                  <a:pt x="107" y="78"/>
                  <a:pt x="106" y="76"/>
                  <a:pt x="106" y="74"/>
                </a:cubicBezTo>
                <a:close/>
                <a:moveTo>
                  <a:pt x="130" y="109"/>
                </a:moveTo>
                <a:cubicBezTo>
                  <a:pt x="123" y="109"/>
                  <a:pt x="117" y="114"/>
                  <a:pt x="116" y="120"/>
                </a:cubicBezTo>
                <a:cubicBezTo>
                  <a:pt x="112" y="120"/>
                  <a:pt x="107" y="119"/>
                  <a:pt x="103" y="118"/>
                </a:cubicBezTo>
                <a:cubicBezTo>
                  <a:pt x="104" y="112"/>
                  <a:pt x="105" y="105"/>
                  <a:pt x="106" y="99"/>
                </a:cubicBezTo>
                <a:cubicBezTo>
                  <a:pt x="111" y="95"/>
                  <a:pt x="116" y="91"/>
                  <a:pt x="121" y="87"/>
                </a:cubicBezTo>
                <a:cubicBezTo>
                  <a:pt x="122" y="89"/>
                  <a:pt x="124" y="91"/>
                  <a:pt x="126" y="93"/>
                </a:cubicBezTo>
                <a:cubicBezTo>
                  <a:pt x="131" y="99"/>
                  <a:pt x="134" y="105"/>
                  <a:pt x="135" y="110"/>
                </a:cubicBezTo>
                <a:cubicBezTo>
                  <a:pt x="133" y="109"/>
                  <a:pt x="132" y="109"/>
                  <a:pt x="130" y="109"/>
                </a:cubicBezTo>
                <a:close/>
                <a:moveTo>
                  <a:pt x="74" y="66"/>
                </a:moveTo>
                <a:cubicBezTo>
                  <a:pt x="66" y="66"/>
                  <a:pt x="60" y="73"/>
                  <a:pt x="60" y="80"/>
                </a:cubicBezTo>
                <a:cubicBezTo>
                  <a:pt x="60" y="88"/>
                  <a:pt x="66" y="95"/>
                  <a:pt x="74" y="95"/>
                </a:cubicBezTo>
                <a:cubicBezTo>
                  <a:pt x="82" y="95"/>
                  <a:pt x="88" y="88"/>
                  <a:pt x="88" y="80"/>
                </a:cubicBezTo>
                <a:cubicBezTo>
                  <a:pt x="88" y="73"/>
                  <a:pt x="82" y="66"/>
                  <a:pt x="74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7F7B5E10-A368-8F78-688A-0321C38E1E51}"/>
              </a:ext>
            </a:extLst>
          </p:cNvPr>
          <p:cNvSpPr>
            <a:spLocks noEditPoints="1"/>
          </p:cNvSpPr>
          <p:nvPr/>
        </p:nvSpPr>
        <p:spPr bwMode="auto">
          <a:xfrm>
            <a:off x="10113963" y="2473325"/>
            <a:ext cx="220663" cy="254000"/>
          </a:xfrm>
          <a:custGeom>
            <a:avLst/>
            <a:gdLst>
              <a:gd name="T0" fmla="*/ 137 w 139"/>
              <a:gd name="T1" fmla="*/ 142 h 160"/>
              <a:gd name="T2" fmla="*/ 120 w 139"/>
              <a:gd name="T3" fmla="*/ 112 h 160"/>
              <a:gd name="T4" fmla="*/ 19 w 139"/>
              <a:gd name="T5" fmla="*/ 112 h 160"/>
              <a:gd name="T6" fmla="*/ 2 w 139"/>
              <a:gd name="T7" fmla="*/ 142 h 160"/>
              <a:gd name="T8" fmla="*/ 2 w 139"/>
              <a:gd name="T9" fmla="*/ 154 h 160"/>
              <a:gd name="T10" fmla="*/ 13 w 139"/>
              <a:gd name="T11" fmla="*/ 160 h 160"/>
              <a:gd name="T12" fmla="*/ 126 w 139"/>
              <a:gd name="T13" fmla="*/ 160 h 160"/>
              <a:gd name="T14" fmla="*/ 137 w 139"/>
              <a:gd name="T15" fmla="*/ 154 h 160"/>
              <a:gd name="T16" fmla="*/ 137 w 139"/>
              <a:gd name="T17" fmla="*/ 142 h 160"/>
              <a:gd name="T18" fmla="*/ 25 w 139"/>
              <a:gd name="T19" fmla="*/ 103 h 160"/>
              <a:gd name="T20" fmla="*/ 114 w 139"/>
              <a:gd name="T21" fmla="*/ 103 h 160"/>
              <a:gd name="T22" fmla="*/ 95 w 139"/>
              <a:gd name="T23" fmla="*/ 71 h 160"/>
              <a:gd name="T24" fmla="*/ 95 w 139"/>
              <a:gd name="T25" fmla="*/ 10 h 160"/>
              <a:gd name="T26" fmla="*/ 99 w 139"/>
              <a:gd name="T27" fmla="*/ 10 h 160"/>
              <a:gd name="T28" fmla="*/ 104 w 139"/>
              <a:gd name="T29" fmla="*/ 5 h 160"/>
              <a:gd name="T30" fmla="*/ 99 w 139"/>
              <a:gd name="T31" fmla="*/ 0 h 160"/>
              <a:gd name="T32" fmla="*/ 39 w 139"/>
              <a:gd name="T33" fmla="*/ 0 h 160"/>
              <a:gd name="T34" fmla="*/ 34 w 139"/>
              <a:gd name="T35" fmla="*/ 5 h 160"/>
              <a:gd name="T36" fmla="*/ 39 w 139"/>
              <a:gd name="T37" fmla="*/ 10 h 160"/>
              <a:gd name="T38" fmla="*/ 43 w 139"/>
              <a:gd name="T39" fmla="*/ 10 h 160"/>
              <a:gd name="T40" fmla="*/ 43 w 139"/>
              <a:gd name="T41" fmla="*/ 71 h 160"/>
              <a:gd name="T42" fmla="*/ 25 w 139"/>
              <a:gd name="T43" fmla="*/ 103 h 160"/>
              <a:gd name="T44" fmla="*/ 78 w 139"/>
              <a:gd name="T45" fmla="*/ 83 h 160"/>
              <a:gd name="T46" fmla="*/ 82 w 139"/>
              <a:gd name="T47" fmla="*/ 91 h 160"/>
              <a:gd name="T48" fmla="*/ 78 w 139"/>
              <a:gd name="T49" fmla="*/ 93 h 160"/>
              <a:gd name="T50" fmla="*/ 74 w 139"/>
              <a:gd name="T51" fmla="*/ 88 h 160"/>
              <a:gd name="T52" fmla="*/ 78 w 139"/>
              <a:gd name="T53" fmla="*/ 83 h 160"/>
              <a:gd name="T54" fmla="*/ 69 w 139"/>
              <a:gd name="T55" fmla="*/ 68 h 160"/>
              <a:gd name="T56" fmla="*/ 73 w 139"/>
              <a:gd name="T57" fmla="*/ 76 h 160"/>
              <a:gd name="T58" fmla="*/ 69 w 139"/>
              <a:gd name="T59" fmla="*/ 77 h 160"/>
              <a:gd name="T60" fmla="*/ 65 w 139"/>
              <a:gd name="T61" fmla="*/ 73 h 160"/>
              <a:gd name="T62" fmla="*/ 69 w 139"/>
              <a:gd name="T63" fmla="*/ 68 h 160"/>
              <a:gd name="T64" fmla="*/ 60 w 139"/>
              <a:gd name="T65" fmla="*/ 83 h 160"/>
              <a:gd name="T66" fmla="*/ 63 w 139"/>
              <a:gd name="T67" fmla="*/ 91 h 160"/>
              <a:gd name="T68" fmla="*/ 60 w 139"/>
              <a:gd name="T69" fmla="*/ 93 h 160"/>
              <a:gd name="T70" fmla="*/ 55 w 139"/>
              <a:gd name="T71" fmla="*/ 88 h 160"/>
              <a:gd name="T72" fmla="*/ 60 w 139"/>
              <a:gd name="T73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9" h="160">
                <a:moveTo>
                  <a:pt x="137" y="142"/>
                </a:moveTo>
                <a:cubicBezTo>
                  <a:pt x="120" y="112"/>
                  <a:pt x="120" y="112"/>
                  <a:pt x="120" y="112"/>
                </a:cubicBezTo>
                <a:cubicBezTo>
                  <a:pt x="19" y="112"/>
                  <a:pt x="19" y="112"/>
                  <a:pt x="19" y="112"/>
                </a:cubicBezTo>
                <a:cubicBezTo>
                  <a:pt x="2" y="142"/>
                  <a:pt x="2" y="142"/>
                  <a:pt x="2" y="142"/>
                </a:cubicBezTo>
                <a:cubicBezTo>
                  <a:pt x="0" y="146"/>
                  <a:pt x="0" y="151"/>
                  <a:pt x="2" y="154"/>
                </a:cubicBezTo>
                <a:cubicBezTo>
                  <a:pt x="5" y="158"/>
                  <a:pt x="8" y="160"/>
                  <a:pt x="13" y="160"/>
                </a:cubicBezTo>
                <a:cubicBezTo>
                  <a:pt x="126" y="160"/>
                  <a:pt x="126" y="160"/>
                  <a:pt x="126" y="160"/>
                </a:cubicBezTo>
                <a:cubicBezTo>
                  <a:pt x="131" y="160"/>
                  <a:pt x="135" y="158"/>
                  <a:pt x="137" y="154"/>
                </a:cubicBezTo>
                <a:cubicBezTo>
                  <a:pt x="139" y="151"/>
                  <a:pt x="139" y="146"/>
                  <a:pt x="137" y="142"/>
                </a:cubicBezTo>
                <a:close/>
                <a:moveTo>
                  <a:pt x="25" y="103"/>
                </a:moveTo>
                <a:cubicBezTo>
                  <a:pt x="114" y="103"/>
                  <a:pt x="114" y="103"/>
                  <a:pt x="114" y="103"/>
                </a:cubicBezTo>
                <a:cubicBezTo>
                  <a:pt x="95" y="71"/>
                  <a:pt x="95" y="71"/>
                  <a:pt x="95" y="71"/>
                </a:cubicBezTo>
                <a:cubicBezTo>
                  <a:pt x="95" y="10"/>
                  <a:pt x="95" y="10"/>
                  <a:pt x="95" y="10"/>
                </a:cubicBezTo>
                <a:cubicBezTo>
                  <a:pt x="99" y="10"/>
                  <a:pt x="99" y="10"/>
                  <a:pt x="99" y="10"/>
                </a:cubicBezTo>
                <a:cubicBezTo>
                  <a:pt x="102" y="10"/>
                  <a:pt x="104" y="8"/>
                  <a:pt x="104" y="5"/>
                </a:cubicBezTo>
                <a:cubicBezTo>
                  <a:pt x="104" y="2"/>
                  <a:pt x="102" y="0"/>
                  <a:pt x="9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6" y="0"/>
                  <a:pt x="34" y="2"/>
                  <a:pt x="34" y="5"/>
                </a:cubicBezTo>
                <a:cubicBezTo>
                  <a:pt x="34" y="8"/>
                  <a:pt x="36" y="10"/>
                  <a:pt x="39" y="10"/>
                </a:cubicBezTo>
                <a:cubicBezTo>
                  <a:pt x="43" y="10"/>
                  <a:pt x="43" y="10"/>
                  <a:pt x="43" y="10"/>
                </a:cubicBezTo>
                <a:cubicBezTo>
                  <a:pt x="43" y="71"/>
                  <a:pt x="43" y="71"/>
                  <a:pt x="43" y="71"/>
                </a:cubicBezTo>
                <a:lnTo>
                  <a:pt x="25" y="103"/>
                </a:lnTo>
                <a:close/>
                <a:moveTo>
                  <a:pt x="78" y="83"/>
                </a:moveTo>
                <a:cubicBezTo>
                  <a:pt x="82" y="83"/>
                  <a:pt x="85" y="89"/>
                  <a:pt x="82" y="91"/>
                </a:cubicBezTo>
                <a:cubicBezTo>
                  <a:pt x="81" y="92"/>
                  <a:pt x="80" y="93"/>
                  <a:pt x="78" y="93"/>
                </a:cubicBezTo>
                <a:cubicBezTo>
                  <a:pt x="76" y="93"/>
                  <a:pt x="74" y="91"/>
                  <a:pt x="74" y="88"/>
                </a:cubicBezTo>
                <a:cubicBezTo>
                  <a:pt x="74" y="86"/>
                  <a:pt x="76" y="83"/>
                  <a:pt x="78" y="83"/>
                </a:cubicBezTo>
                <a:close/>
                <a:moveTo>
                  <a:pt x="69" y="68"/>
                </a:moveTo>
                <a:cubicBezTo>
                  <a:pt x="73" y="68"/>
                  <a:pt x="75" y="73"/>
                  <a:pt x="73" y="76"/>
                </a:cubicBezTo>
                <a:cubicBezTo>
                  <a:pt x="72" y="77"/>
                  <a:pt x="70" y="77"/>
                  <a:pt x="69" y="77"/>
                </a:cubicBezTo>
                <a:cubicBezTo>
                  <a:pt x="67" y="77"/>
                  <a:pt x="65" y="75"/>
                  <a:pt x="65" y="73"/>
                </a:cubicBezTo>
                <a:cubicBezTo>
                  <a:pt x="65" y="70"/>
                  <a:pt x="67" y="68"/>
                  <a:pt x="69" y="68"/>
                </a:cubicBezTo>
                <a:close/>
                <a:moveTo>
                  <a:pt x="60" y="83"/>
                </a:moveTo>
                <a:cubicBezTo>
                  <a:pt x="64" y="83"/>
                  <a:pt x="66" y="89"/>
                  <a:pt x="63" y="91"/>
                </a:cubicBezTo>
                <a:cubicBezTo>
                  <a:pt x="62" y="92"/>
                  <a:pt x="61" y="93"/>
                  <a:pt x="60" y="93"/>
                </a:cubicBezTo>
                <a:cubicBezTo>
                  <a:pt x="58" y="93"/>
                  <a:pt x="55" y="91"/>
                  <a:pt x="55" y="88"/>
                </a:cubicBezTo>
                <a:cubicBezTo>
                  <a:pt x="55" y="86"/>
                  <a:pt x="58" y="83"/>
                  <a:pt x="60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F18725D1-41A1-5863-1C42-53A44D25D636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2505075"/>
            <a:ext cx="254000" cy="192088"/>
          </a:xfrm>
          <a:custGeom>
            <a:avLst/>
            <a:gdLst>
              <a:gd name="T0" fmla="*/ 94 w 160"/>
              <a:gd name="T1" fmla="*/ 60 h 121"/>
              <a:gd name="T2" fmla="*/ 85 w 160"/>
              <a:gd name="T3" fmla="*/ 51 h 121"/>
              <a:gd name="T4" fmla="*/ 82 w 160"/>
              <a:gd name="T5" fmla="*/ 52 h 121"/>
              <a:gd name="T6" fmla="*/ 80 w 160"/>
              <a:gd name="T7" fmla="*/ 52 h 121"/>
              <a:gd name="T8" fmla="*/ 76 w 160"/>
              <a:gd name="T9" fmla="*/ 47 h 121"/>
              <a:gd name="T10" fmla="*/ 76 w 160"/>
              <a:gd name="T11" fmla="*/ 18 h 121"/>
              <a:gd name="T12" fmla="*/ 53 w 160"/>
              <a:gd name="T13" fmla="*/ 18 h 121"/>
              <a:gd name="T14" fmla="*/ 50 w 160"/>
              <a:gd name="T15" fmla="*/ 26 h 121"/>
              <a:gd name="T16" fmla="*/ 43 w 160"/>
              <a:gd name="T17" fmla="*/ 42 h 121"/>
              <a:gd name="T18" fmla="*/ 36 w 160"/>
              <a:gd name="T19" fmla="*/ 26 h 121"/>
              <a:gd name="T20" fmla="*/ 32 w 160"/>
              <a:gd name="T21" fmla="*/ 18 h 121"/>
              <a:gd name="T22" fmla="*/ 14 w 160"/>
              <a:gd name="T23" fmla="*/ 18 h 121"/>
              <a:gd name="T24" fmla="*/ 0 w 160"/>
              <a:gd name="T25" fmla="*/ 32 h 121"/>
              <a:gd name="T26" fmla="*/ 0 w 160"/>
              <a:gd name="T27" fmla="*/ 89 h 121"/>
              <a:gd name="T28" fmla="*/ 14 w 160"/>
              <a:gd name="T29" fmla="*/ 103 h 121"/>
              <a:gd name="T30" fmla="*/ 24 w 160"/>
              <a:gd name="T31" fmla="*/ 103 h 121"/>
              <a:gd name="T32" fmla="*/ 43 w 160"/>
              <a:gd name="T33" fmla="*/ 121 h 121"/>
              <a:gd name="T34" fmla="*/ 62 w 160"/>
              <a:gd name="T35" fmla="*/ 103 h 121"/>
              <a:gd name="T36" fmla="*/ 76 w 160"/>
              <a:gd name="T37" fmla="*/ 103 h 121"/>
              <a:gd name="T38" fmla="*/ 76 w 160"/>
              <a:gd name="T39" fmla="*/ 74 h 121"/>
              <a:gd name="T40" fmla="*/ 80 w 160"/>
              <a:gd name="T41" fmla="*/ 69 h 121"/>
              <a:gd name="T42" fmla="*/ 82 w 160"/>
              <a:gd name="T43" fmla="*/ 69 h 121"/>
              <a:gd name="T44" fmla="*/ 85 w 160"/>
              <a:gd name="T45" fmla="*/ 70 h 121"/>
              <a:gd name="T46" fmla="*/ 94 w 160"/>
              <a:gd name="T47" fmla="*/ 60 h 121"/>
              <a:gd name="T48" fmla="*/ 146 w 160"/>
              <a:gd name="T49" fmla="*/ 18 h 121"/>
              <a:gd name="T50" fmla="*/ 137 w 160"/>
              <a:gd name="T51" fmla="*/ 18 h 121"/>
              <a:gd name="T52" fmla="*/ 118 w 160"/>
              <a:gd name="T53" fmla="*/ 0 h 121"/>
              <a:gd name="T54" fmla="*/ 99 w 160"/>
              <a:gd name="T55" fmla="*/ 18 h 121"/>
              <a:gd name="T56" fmla="*/ 85 w 160"/>
              <a:gd name="T57" fmla="*/ 18 h 121"/>
              <a:gd name="T58" fmla="*/ 85 w 160"/>
              <a:gd name="T59" fmla="*/ 42 h 121"/>
              <a:gd name="T60" fmla="*/ 104 w 160"/>
              <a:gd name="T61" fmla="*/ 60 h 121"/>
              <a:gd name="T62" fmla="*/ 85 w 160"/>
              <a:gd name="T63" fmla="*/ 79 h 121"/>
              <a:gd name="T64" fmla="*/ 85 w 160"/>
              <a:gd name="T65" fmla="*/ 103 h 121"/>
              <a:gd name="T66" fmla="*/ 146 w 160"/>
              <a:gd name="T67" fmla="*/ 103 h 121"/>
              <a:gd name="T68" fmla="*/ 160 w 160"/>
              <a:gd name="T69" fmla="*/ 88 h 121"/>
              <a:gd name="T70" fmla="*/ 160 w 160"/>
              <a:gd name="T71" fmla="*/ 32 h 121"/>
              <a:gd name="T72" fmla="*/ 146 w 160"/>
              <a:gd name="T73" fmla="*/ 18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21">
                <a:moveTo>
                  <a:pt x="94" y="60"/>
                </a:moveTo>
                <a:cubicBezTo>
                  <a:pt x="94" y="55"/>
                  <a:pt x="90" y="51"/>
                  <a:pt x="85" y="51"/>
                </a:cubicBezTo>
                <a:cubicBezTo>
                  <a:pt x="84" y="51"/>
                  <a:pt x="83" y="51"/>
                  <a:pt x="82" y="52"/>
                </a:cubicBezTo>
                <a:cubicBezTo>
                  <a:pt x="81" y="52"/>
                  <a:pt x="81" y="52"/>
                  <a:pt x="80" y="52"/>
                </a:cubicBezTo>
                <a:cubicBezTo>
                  <a:pt x="78" y="52"/>
                  <a:pt x="76" y="50"/>
                  <a:pt x="76" y="47"/>
                </a:cubicBezTo>
                <a:cubicBezTo>
                  <a:pt x="76" y="18"/>
                  <a:pt x="76" y="18"/>
                  <a:pt x="76" y="18"/>
                </a:cubicBezTo>
                <a:cubicBezTo>
                  <a:pt x="53" y="18"/>
                  <a:pt x="53" y="18"/>
                  <a:pt x="53" y="18"/>
                </a:cubicBezTo>
                <a:cubicBezTo>
                  <a:pt x="49" y="18"/>
                  <a:pt x="47" y="23"/>
                  <a:pt x="50" y="26"/>
                </a:cubicBezTo>
                <a:cubicBezTo>
                  <a:pt x="55" y="32"/>
                  <a:pt x="51" y="42"/>
                  <a:pt x="43" y="42"/>
                </a:cubicBezTo>
                <a:cubicBezTo>
                  <a:pt x="35" y="42"/>
                  <a:pt x="30" y="32"/>
                  <a:pt x="36" y="26"/>
                </a:cubicBezTo>
                <a:cubicBezTo>
                  <a:pt x="39" y="23"/>
                  <a:pt x="36" y="18"/>
                  <a:pt x="32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7" y="18"/>
                  <a:pt x="0" y="25"/>
                  <a:pt x="0" y="32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96"/>
                  <a:pt x="7" y="103"/>
                  <a:pt x="1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13"/>
                  <a:pt x="32" y="121"/>
                  <a:pt x="43" y="121"/>
                </a:cubicBezTo>
                <a:cubicBezTo>
                  <a:pt x="53" y="121"/>
                  <a:pt x="62" y="113"/>
                  <a:pt x="62" y="103"/>
                </a:cubicBezTo>
                <a:cubicBezTo>
                  <a:pt x="76" y="103"/>
                  <a:pt x="76" y="103"/>
                  <a:pt x="76" y="103"/>
                </a:cubicBezTo>
                <a:cubicBezTo>
                  <a:pt x="76" y="74"/>
                  <a:pt x="76" y="74"/>
                  <a:pt x="76" y="74"/>
                </a:cubicBezTo>
                <a:cubicBezTo>
                  <a:pt x="76" y="71"/>
                  <a:pt x="78" y="69"/>
                  <a:pt x="80" y="69"/>
                </a:cubicBezTo>
                <a:cubicBezTo>
                  <a:pt x="81" y="69"/>
                  <a:pt x="81" y="69"/>
                  <a:pt x="82" y="69"/>
                </a:cubicBezTo>
                <a:cubicBezTo>
                  <a:pt x="83" y="70"/>
                  <a:pt x="84" y="70"/>
                  <a:pt x="85" y="70"/>
                </a:cubicBezTo>
                <a:cubicBezTo>
                  <a:pt x="90" y="70"/>
                  <a:pt x="94" y="66"/>
                  <a:pt x="94" y="60"/>
                </a:cubicBezTo>
                <a:close/>
                <a:moveTo>
                  <a:pt x="146" y="18"/>
                </a:moveTo>
                <a:cubicBezTo>
                  <a:pt x="137" y="18"/>
                  <a:pt x="137" y="18"/>
                  <a:pt x="137" y="18"/>
                </a:cubicBezTo>
                <a:cubicBezTo>
                  <a:pt x="137" y="8"/>
                  <a:pt x="128" y="0"/>
                  <a:pt x="118" y="0"/>
                </a:cubicBezTo>
                <a:cubicBezTo>
                  <a:pt x="108" y="0"/>
                  <a:pt x="99" y="8"/>
                  <a:pt x="99" y="18"/>
                </a:cubicBezTo>
                <a:cubicBezTo>
                  <a:pt x="85" y="18"/>
                  <a:pt x="85" y="18"/>
                  <a:pt x="85" y="18"/>
                </a:cubicBezTo>
                <a:cubicBezTo>
                  <a:pt x="85" y="42"/>
                  <a:pt x="85" y="42"/>
                  <a:pt x="85" y="42"/>
                </a:cubicBezTo>
                <a:cubicBezTo>
                  <a:pt x="96" y="42"/>
                  <a:pt x="104" y="50"/>
                  <a:pt x="104" y="60"/>
                </a:cubicBezTo>
                <a:cubicBezTo>
                  <a:pt x="104" y="71"/>
                  <a:pt x="96" y="79"/>
                  <a:pt x="85" y="79"/>
                </a:cubicBezTo>
                <a:cubicBezTo>
                  <a:pt x="85" y="103"/>
                  <a:pt x="85" y="103"/>
                  <a:pt x="85" y="103"/>
                </a:cubicBezTo>
                <a:cubicBezTo>
                  <a:pt x="146" y="103"/>
                  <a:pt x="146" y="103"/>
                  <a:pt x="146" y="103"/>
                </a:cubicBezTo>
                <a:cubicBezTo>
                  <a:pt x="154" y="103"/>
                  <a:pt x="160" y="96"/>
                  <a:pt x="160" y="88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5"/>
                  <a:pt x="154" y="18"/>
                  <a:pt x="146" y="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0C3C40F6-8418-9A70-738F-AC2357AB21DF}"/>
              </a:ext>
            </a:extLst>
          </p:cNvPr>
          <p:cNvSpPr>
            <a:spLocks noEditPoints="1"/>
          </p:cNvSpPr>
          <p:nvPr/>
        </p:nvSpPr>
        <p:spPr bwMode="auto">
          <a:xfrm>
            <a:off x="11215688" y="2473325"/>
            <a:ext cx="220663" cy="254000"/>
          </a:xfrm>
          <a:custGeom>
            <a:avLst/>
            <a:gdLst>
              <a:gd name="T0" fmla="*/ 107 w 139"/>
              <a:gd name="T1" fmla="*/ 46 h 160"/>
              <a:gd name="T2" fmla="*/ 102 w 139"/>
              <a:gd name="T3" fmla="*/ 45 h 160"/>
              <a:gd name="T4" fmla="*/ 82 w 139"/>
              <a:gd name="T5" fmla="*/ 52 h 160"/>
              <a:gd name="T6" fmla="*/ 74 w 139"/>
              <a:gd name="T7" fmla="*/ 56 h 160"/>
              <a:gd name="T8" fmla="*/ 69 w 139"/>
              <a:gd name="T9" fmla="*/ 57 h 160"/>
              <a:gd name="T10" fmla="*/ 67 w 139"/>
              <a:gd name="T11" fmla="*/ 57 h 160"/>
              <a:gd name="T12" fmla="*/ 57 w 139"/>
              <a:gd name="T13" fmla="*/ 52 h 160"/>
              <a:gd name="T14" fmla="*/ 37 w 139"/>
              <a:gd name="T15" fmla="*/ 45 h 160"/>
              <a:gd name="T16" fmla="*/ 31 w 139"/>
              <a:gd name="T17" fmla="*/ 46 h 160"/>
              <a:gd name="T18" fmla="*/ 3 w 139"/>
              <a:gd name="T19" fmla="*/ 87 h 160"/>
              <a:gd name="T20" fmla="*/ 32 w 139"/>
              <a:gd name="T21" fmla="*/ 155 h 160"/>
              <a:gd name="T22" fmla="*/ 48 w 139"/>
              <a:gd name="T23" fmla="*/ 160 h 160"/>
              <a:gd name="T24" fmla="*/ 54 w 139"/>
              <a:gd name="T25" fmla="*/ 160 h 160"/>
              <a:gd name="T26" fmla="*/ 66 w 139"/>
              <a:gd name="T27" fmla="*/ 154 h 160"/>
              <a:gd name="T28" fmla="*/ 69 w 139"/>
              <a:gd name="T29" fmla="*/ 150 h 160"/>
              <a:gd name="T30" fmla="*/ 73 w 139"/>
              <a:gd name="T31" fmla="*/ 154 h 160"/>
              <a:gd name="T32" fmla="*/ 85 w 139"/>
              <a:gd name="T33" fmla="*/ 160 h 160"/>
              <a:gd name="T34" fmla="*/ 90 w 139"/>
              <a:gd name="T35" fmla="*/ 160 h 160"/>
              <a:gd name="T36" fmla="*/ 107 w 139"/>
              <a:gd name="T37" fmla="*/ 155 h 160"/>
              <a:gd name="T38" fmla="*/ 136 w 139"/>
              <a:gd name="T39" fmla="*/ 87 h 160"/>
              <a:gd name="T40" fmla="*/ 107 w 139"/>
              <a:gd name="T41" fmla="*/ 46 h 160"/>
              <a:gd name="T42" fmla="*/ 47 w 139"/>
              <a:gd name="T43" fmla="*/ 38 h 160"/>
              <a:gd name="T44" fmla="*/ 62 w 139"/>
              <a:gd name="T45" fmla="*/ 46 h 160"/>
              <a:gd name="T46" fmla="*/ 69 w 139"/>
              <a:gd name="T47" fmla="*/ 48 h 160"/>
              <a:gd name="T48" fmla="*/ 76 w 139"/>
              <a:gd name="T49" fmla="*/ 46 h 160"/>
              <a:gd name="T50" fmla="*/ 78 w 139"/>
              <a:gd name="T51" fmla="*/ 45 h 160"/>
              <a:gd name="T52" fmla="*/ 90 w 139"/>
              <a:gd name="T53" fmla="*/ 29 h 160"/>
              <a:gd name="T54" fmla="*/ 102 w 139"/>
              <a:gd name="T55" fmla="*/ 21 h 160"/>
              <a:gd name="T56" fmla="*/ 105 w 139"/>
              <a:gd name="T57" fmla="*/ 15 h 160"/>
              <a:gd name="T58" fmla="*/ 100 w 139"/>
              <a:gd name="T59" fmla="*/ 12 h 160"/>
              <a:gd name="T60" fmla="*/ 99 w 139"/>
              <a:gd name="T61" fmla="*/ 12 h 160"/>
              <a:gd name="T62" fmla="*/ 99 w 139"/>
              <a:gd name="T63" fmla="*/ 12 h 160"/>
              <a:gd name="T64" fmla="*/ 84 w 139"/>
              <a:gd name="T65" fmla="*/ 22 h 160"/>
              <a:gd name="T66" fmla="*/ 76 w 139"/>
              <a:gd name="T67" fmla="*/ 29 h 160"/>
              <a:gd name="T68" fmla="*/ 75 w 139"/>
              <a:gd name="T69" fmla="*/ 23 h 160"/>
              <a:gd name="T70" fmla="*/ 53 w 139"/>
              <a:gd name="T71" fmla="*/ 1 h 160"/>
              <a:gd name="T72" fmla="*/ 51 w 139"/>
              <a:gd name="T73" fmla="*/ 0 h 160"/>
              <a:gd name="T74" fmla="*/ 47 w 139"/>
              <a:gd name="T75" fmla="*/ 3 h 160"/>
              <a:gd name="T76" fmla="*/ 45 w 139"/>
              <a:gd name="T77" fmla="*/ 35 h 160"/>
              <a:gd name="T78" fmla="*/ 47 w 139"/>
              <a:gd name="T79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39" h="160">
                <a:moveTo>
                  <a:pt x="107" y="46"/>
                </a:moveTo>
                <a:cubicBezTo>
                  <a:pt x="106" y="46"/>
                  <a:pt x="104" y="45"/>
                  <a:pt x="102" y="45"/>
                </a:cubicBezTo>
                <a:cubicBezTo>
                  <a:pt x="95" y="45"/>
                  <a:pt x="88" y="48"/>
                  <a:pt x="82" y="52"/>
                </a:cubicBezTo>
                <a:cubicBezTo>
                  <a:pt x="79" y="54"/>
                  <a:pt x="76" y="56"/>
                  <a:pt x="74" y="56"/>
                </a:cubicBezTo>
                <a:cubicBezTo>
                  <a:pt x="72" y="57"/>
                  <a:pt x="71" y="57"/>
                  <a:pt x="69" y="57"/>
                </a:cubicBezTo>
                <a:cubicBezTo>
                  <a:pt x="68" y="57"/>
                  <a:pt x="68" y="57"/>
                  <a:pt x="67" y="57"/>
                </a:cubicBezTo>
                <a:cubicBezTo>
                  <a:pt x="63" y="56"/>
                  <a:pt x="60" y="55"/>
                  <a:pt x="57" y="52"/>
                </a:cubicBezTo>
                <a:cubicBezTo>
                  <a:pt x="51" y="48"/>
                  <a:pt x="44" y="45"/>
                  <a:pt x="37" y="45"/>
                </a:cubicBezTo>
                <a:cubicBezTo>
                  <a:pt x="35" y="45"/>
                  <a:pt x="33" y="46"/>
                  <a:pt x="31" y="46"/>
                </a:cubicBezTo>
                <a:cubicBezTo>
                  <a:pt x="12" y="49"/>
                  <a:pt x="0" y="67"/>
                  <a:pt x="3" y="87"/>
                </a:cubicBezTo>
                <a:cubicBezTo>
                  <a:pt x="8" y="121"/>
                  <a:pt x="18" y="145"/>
                  <a:pt x="32" y="155"/>
                </a:cubicBezTo>
                <a:cubicBezTo>
                  <a:pt x="37" y="159"/>
                  <a:pt x="42" y="160"/>
                  <a:pt x="48" y="160"/>
                </a:cubicBezTo>
                <a:cubicBezTo>
                  <a:pt x="50" y="160"/>
                  <a:pt x="52" y="160"/>
                  <a:pt x="54" y="160"/>
                </a:cubicBezTo>
                <a:cubicBezTo>
                  <a:pt x="59" y="159"/>
                  <a:pt x="63" y="157"/>
                  <a:pt x="66" y="154"/>
                </a:cubicBezTo>
                <a:cubicBezTo>
                  <a:pt x="69" y="150"/>
                  <a:pt x="69" y="150"/>
                  <a:pt x="69" y="150"/>
                </a:cubicBezTo>
                <a:cubicBezTo>
                  <a:pt x="73" y="154"/>
                  <a:pt x="73" y="154"/>
                  <a:pt x="73" y="154"/>
                </a:cubicBezTo>
                <a:cubicBezTo>
                  <a:pt x="76" y="157"/>
                  <a:pt x="80" y="159"/>
                  <a:pt x="85" y="160"/>
                </a:cubicBezTo>
                <a:cubicBezTo>
                  <a:pt x="87" y="160"/>
                  <a:pt x="89" y="160"/>
                  <a:pt x="90" y="160"/>
                </a:cubicBezTo>
                <a:cubicBezTo>
                  <a:pt x="96" y="160"/>
                  <a:pt x="102" y="159"/>
                  <a:pt x="107" y="155"/>
                </a:cubicBezTo>
                <a:cubicBezTo>
                  <a:pt x="121" y="145"/>
                  <a:pt x="131" y="121"/>
                  <a:pt x="136" y="87"/>
                </a:cubicBezTo>
                <a:cubicBezTo>
                  <a:pt x="139" y="67"/>
                  <a:pt x="126" y="49"/>
                  <a:pt x="107" y="46"/>
                </a:cubicBezTo>
                <a:close/>
                <a:moveTo>
                  <a:pt x="47" y="38"/>
                </a:moveTo>
                <a:cubicBezTo>
                  <a:pt x="53" y="40"/>
                  <a:pt x="58" y="42"/>
                  <a:pt x="62" y="46"/>
                </a:cubicBezTo>
                <a:cubicBezTo>
                  <a:pt x="64" y="47"/>
                  <a:pt x="67" y="48"/>
                  <a:pt x="69" y="48"/>
                </a:cubicBezTo>
                <a:cubicBezTo>
                  <a:pt x="72" y="48"/>
                  <a:pt x="74" y="47"/>
                  <a:pt x="76" y="46"/>
                </a:cubicBezTo>
                <a:cubicBezTo>
                  <a:pt x="77" y="45"/>
                  <a:pt x="77" y="45"/>
                  <a:pt x="78" y="45"/>
                </a:cubicBezTo>
                <a:cubicBezTo>
                  <a:pt x="80" y="39"/>
                  <a:pt x="84" y="34"/>
                  <a:pt x="90" y="29"/>
                </a:cubicBezTo>
                <a:cubicBezTo>
                  <a:pt x="93" y="26"/>
                  <a:pt x="98" y="23"/>
                  <a:pt x="102" y="21"/>
                </a:cubicBezTo>
                <a:cubicBezTo>
                  <a:pt x="104" y="20"/>
                  <a:pt x="106" y="18"/>
                  <a:pt x="105" y="15"/>
                </a:cubicBezTo>
                <a:cubicBezTo>
                  <a:pt x="104" y="13"/>
                  <a:pt x="102" y="12"/>
                  <a:pt x="100" y="12"/>
                </a:cubicBezTo>
                <a:cubicBezTo>
                  <a:pt x="100" y="12"/>
                  <a:pt x="99" y="12"/>
                  <a:pt x="99" y="12"/>
                </a:cubicBezTo>
                <a:cubicBezTo>
                  <a:pt x="99" y="12"/>
                  <a:pt x="99" y="12"/>
                  <a:pt x="99" y="12"/>
                </a:cubicBezTo>
                <a:cubicBezTo>
                  <a:pt x="98" y="13"/>
                  <a:pt x="91" y="15"/>
                  <a:pt x="84" y="22"/>
                </a:cubicBezTo>
                <a:cubicBezTo>
                  <a:pt x="81" y="24"/>
                  <a:pt x="79" y="26"/>
                  <a:pt x="76" y="29"/>
                </a:cubicBezTo>
                <a:cubicBezTo>
                  <a:pt x="76" y="27"/>
                  <a:pt x="75" y="25"/>
                  <a:pt x="75" y="23"/>
                </a:cubicBezTo>
                <a:cubicBezTo>
                  <a:pt x="69" y="9"/>
                  <a:pt x="54" y="1"/>
                  <a:pt x="53" y="1"/>
                </a:cubicBezTo>
                <a:cubicBezTo>
                  <a:pt x="52" y="1"/>
                  <a:pt x="52" y="0"/>
                  <a:pt x="51" y="0"/>
                </a:cubicBezTo>
                <a:cubicBezTo>
                  <a:pt x="49" y="0"/>
                  <a:pt x="47" y="2"/>
                  <a:pt x="47" y="3"/>
                </a:cubicBezTo>
                <a:cubicBezTo>
                  <a:pt x="46" y="4"/>
                  <a:pt x="40" y="20"/>
                  <a:pt x="45" y="35"/>
                </a:cubicBezTo>
                <a:cubicBezTo>
                  <a:pt x="46" y="36"/>
                  <a:pt x="46" y="37"/>
                  <a:pt x="47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0F078FCE-94A7-7B38-E11B-4A08D5744F9E}"/>
              </a:ext>
            </a:extLst>
          </p:cNvPr>
          <p:cNvSpPr>
            <a:spLocks noEditPoints="1"/>
          </p:cNvSpPr>
          <p:nvPr/>
        </p:nvSpPr>
        <p:spPr bwMode="auto">
          <a:xfrm>
            <a:off x="7900988" y="3024188"/>
            <a:ext cx="250825" cy="254000"/>
          </a:xfrm>
          <a:custGeom>
            <a:avLst/>
            <a:gdLst>
              <a:gd name="T0" fmla="*/ 93 w 158"/>
              <a:gd name="T1" fmla="*/ 46 h 160"/>
              <a:gd name="T2" fmla="*/ 100 w 158"/>
              <a:gd name="T3" fmla="*/ 46 h 160"/>
              <a:gd name="T4" fmla="*/ 96 w 158"/>
              <a:gd name="T5" fmla="*/ 33 h 160"/>
              <a:gd name="T6" fmla="*/ 106 w 158"/>
              <a:gd name="T7" fmla="*/ 14 h 160"/>
              <a:gd name="T8" fmla="*/ 96 w 158"/>
              <a:gd name="T9" fmla="*/ 0 h 160"/>
              <a:gd name="T10" fmla="*/ 93 w 158"/>
              <a:gd name="T11" fmla="*/ 9 h 160"/>
              <a:gd name="T12" fmla="*/ 93 w 158"/>
              <a:gd name="T13" fmla="*/ 20 h 160"/>
              <a:gd name="T14" fmla="*/ 59 w 158"/>
              <a:gd name="T15" fmla="*/ 33 h 160"/>
              <a:gd name="T16" fmla="*/ 68 w 158"/>
              <a:gd name="T17" fmla="*/ 47 h 160"/>
              <a:gd name="T18" fmla="*/ 71 w 158"/>
              <a:gd name="T19" fmla="*/ 39 h 160"/>
              <a:gd name="T20" fmla="*/ 71 w 158"/>
              <a:gd name="T21" fmla="*/ 27 h 160"/>
              <a:gd name="T22" fmla="*/ 71 w 158"/>
              <a:gd name="T23" fmla="*/ 2 h 160"/>
              <a:gd name="T24" fmla="*/ 64 w 158"/>
              <a:gd name="T25" fmla="*/ 2 h 160"/>
              <a:gd name="T26" fmla="*/ 68 w 158"/>
              <a:gd name="T27" fmla="*/ 14 h 160"/>
              <a:gd name="T28" fmla="*/ 59 w 158"/>
              <a:gd name="T29" fmla="*/ 33 h 160"/>
              <a:gd name="T30" fmla="*/ 37 w 158"/>
              <a:gd name="T31" fmla="*/ 46 h 160"/>
              <a:gd name="T32" fmla="*/ 43 w 158"/>
              <a:gd name="T33" fmla="*/ 46 h 160"/>
              <a:gd name="T34" fmla="*/ 40 w 158"/>
              <a:gd name="T35" fmla="*/ 33 h 160"/>
              <a:gd name="T36" fmla="*/ 50 w 158"/>
              <a:gd name="T37" fmla="*/ 14 h 160"/>
              <a:gd name="T38" fmla="*/ 40 w 158"/>
              <a:gd name="T39" fmla="*/ 0 h 160"/>
              <a:gd name="T40" fmla="*/ 37 w 158"/>
              <a:gd name="T41" fmla="*/ 9 h 160"/>
              <a:gd name="T42" fmla="*/ 37 w 158"/>
              <a:gd name="T43" fmla="*/ 20 h 160"/>
              <a:gd name="T44" fmla="*/ 127 w 158"/>
              <a:gd name="T45" fmla="*/ 141 h 160"/>
              <a:gd name="T46" fmla="*/ 0 w 158"/>
              <a:gd name="T47" fmla="*/ 146 h 160"/>
              <a:gd name="T48" fmla="*/ 16 w 158"/>
              <a:gd name="T49" fmla="*/ 150 h 160"/>
              <a:gd name="T50" fmla="*/ 29 w 158"/>
              <a:gd name="T51" fmla="*/ 160 h 160"/>
              <a:gd name="T52" fmla="*/ 102 w 158"/>
              <a:gd name="T53" fmla="*/ 160 h 160"/>
              <a:gd name="T54" fmla="*/ 115 w 158"/>
              <a:gd name="T55" fmla="*/ 152 h 160"/>
              <a:gd name="T56" fmla="*/ 127 w 158"/>
              <a:gd name="T57" fmla="*/ 150 h 160"/>
              <a:gd name="T58" fmla="*/ 127 w 158"/>
              <a:gd name="T59" fmla="*/ 141 h 160"/>
              <a:gd name="T60" fmla="*/ 140 w 158"/>
              <a:gd name="T61" fmla="*/ 67 h 160"/>
              <a:gd name="T62" fmla="*/ 142 w 158"/>
              <a:gd name="T63" fmla="*/ 78 h 160"/>
              <a:gd name="T64" fmla="*/ 131 w 158"/>
              <a:gd name="T65" fmla="*/ 109 h 160"/>
              <a:gd name="T66" fmla="*/ 142 w 158"/>
              <a:gd name="T67" fmla="*/ 111 h 160"/>
              <a:gd name="T68" fmla="*/ 106 w 158"/>
              <a:gd name="T69" fmla="*/ 132 h 160"/>
              <a:gd name="T70" fmla="*/ 127 w 158"/>
              <a:gd name="T71" fmla="*/ 57 h 160"/>
              <a:gd name="T72" fmla="*/ 0 w 158"/>
              <a:gd name="T73" fmla="*/ 62 h 160"/>
              <a:gd name="T74" fmla="*/ 106 w 158"/>
              <a:gd name="T75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8" h="160">
                <a:moveTo>
                  <a:pt x="87" y="33"/>
                </a:moveTo>
                <a:cubicBezTo>
                  <a:pt x="87" y="40"/>
                  <a:pt x="93" y="46"/>
                  <a:pt x="93" y="46"/>
                </a:cubicBezTo>
                <a:cubicBezTo>
                  <a:pt x="94" y="47"/>
                  <a:pt x="95" y="47"/>
                  <a:pt x="96" y="47"/>
                </a:cubicBezTo>
                <a:cubicBezTo>
                  <a:pt x="98" y="47"/>
                  <a:pt x="99" y="47"/>
                  <a:pt x="100" y="46"/>
                </a:cubicBezTo>
                <a:cubicBezTo>
                  <a:pt x="102" y="44"/>
                  <a:pt x="101" y="41"/>
                  <a:pt x="99" y="39"/>
                </a:cubicBezTo>
                <a:cubicBezTo>
                  <a:pt x="99" y="39"/>
                  <a:pt x="96" y="36"/>
                  <a:pt x="96" y="33"/>
                </a:cubicBezTo>
                <a:cubicBezTo>
                  <a:pt x="96" y="31"/>
                  <a:pt x="99" y="28"/>
                  <a:pt x="99" y="27"/>
                </a:cubicBezTo>
                <a:cubicBezTo>
                  <a:pt x="100" y="27"/>
                  <a:pt x="106" y="22"/>
                  <a:pt x="106" y="14"/>
                </a:cubicBezTo>
                <a:cubicBezTo>
                  <a:pt x="106" y="7"/>
                  <a:pt x="100" y="2"/>
                  <a:pt x="99" y="2"/>
                </a:cubicBezTo>
                <a:cubicBezTo>
                  <a:pt x="99" y="1"/>
                  <a:pt x="97" y="0"/>
                  <a:pt x="96" y="0"/>
                </a:cubicBezTo>
                <a:cubicBezTo>
                  <a:pt x="95" y="0"/>
                  <a:pt x="94" y="1"/>
                  <a:pt x="93" y="2"/>
                </a:cubicBezTo>
                <a:cubicBezTo>
                  <a:pt x="91" y="4"/>
                  <a:pt x="91" y="7"/>
                  <a:pt x="93" y="9"/>
                </a:cubicBezTo>
                <a:cubicBezTo>
                  <a:pt x="94" y="9"/>
                  <a:pt x="96" y="12"/>
                  <a:pt x="96" y="14"/>
                </a:cubicBezTo>
                <a:cubicBezTo>
                  <a:pt x="96" y="17"/>
                  <a:pt x="94" y="20"/>
                  <a:pt x="93" y="20"/>
                </a:cubicBezTo>
                <a:cubicBezTo>
                  <a:pt x="93" y="21"/>
                  <a:pt x="87" y="26"/>
                  <a:pt x="87" y="33"/>
                </a:cubicBezTo>
                <a:close/>
                <a:moveTo>
                  <a:pt x="59" y="33"/>
                </a:moveTo>
                <a:cubicBezTo>
                  <a:pt x="59" y="40"/>
                  <a:pt x="64" y="46"/>
                  <a:pt x="65" y="46"/>
                </a:cubicBezTo>
                <a:cubicBezTo>
                  <a:pt x="66" y="47"/>
                  <a:pt x="67" y="47"/>
                  <a:pt x="68" y="47"/>
                </a:cubicBezTo>
                <a:cubicBezTo>
                  <a:pt x="69" y="47"/>
                  <a:pt x="70" y="47"/>
                  <a:pt x="71" y="46"/>
                </a:cubicBezTo>
                <a:cubicBezTo>
                  <a:pt x="73" y="44"/>
                  <a:pt x="73" y="41"/>
                  <a:pt x="71" y="39"/>
                </a:cubicBezTo>
                <a:cubicBezTo>
                  <a:pt x="70" y="39"/>
                  <a:pt x="68" y="36"/>
                  <a:pt x="68" y="33"/>
                </a:cubicBezTo>
                <a:cubicBezTo>
                  <a:pt x="68" y="31"/>
                  <a:pt x="70" y="28"/>
                  <a:pt x="71" y="27"/>
                </a:cubicBezTo>
                <a:cubicBezTo>
                  <a:pt x="72" y="27"/>
                  <a:pt x="77" y="22"/>
                  <a:pt x="77" y="14"/>
                </a:cubicBezTo>
                <a:cubicBezTo>
                  <a:pt x="77" y="7"/>
                  <a:pt x="72" y="2"/>
                  <a:pt x="71" y="2"/>
                </a:cubicBezTo>
                <a:cubicBezTo>
                  <a:pt x="70" y="1"/>
                  <a:pt x="69" y="0"/>
                  <a:pt x="68" y="0"/>
                </a:cubicBezTo>
                <a:cubicBezTo>
                  <a:pt x="67" y="0"/>
                  <a:pt x="65" y="1"/>
                  <a:pt x="64" y="2"/>
                </a:cubicBezTo>
                <a:cubicBezTo>
                  <a:pt x="63" y="4"/>
                  <a:pt x="63" y="7"/>
                  <a:pt x="65" y="9"/>
                </a:cubicBezTo>
                <a:cubicBezTo>
                  <a:pt x="65" y="9"/>
                  <a:pt x="68" y="12"/>
                  <a:pt x="68" y="14"/>
                </a:cubicBezTo>
                <a:cubicBezTo>
                  <a:pt x="68" y="17"/>
                  <a:pt x="66" y="20"/>
                  <a:pt x="65" y="20"/>
                </a:cubicBezTo>
                <a:cubicBezTo>
                  <a:pt x="64" y="21"/>
                  <a:pt x="59" y="26"/>
                  <a:pt x="59" y="33"/>
                </a:cubicBezTo>
                <a:close/>
                <a:moveTo>
                  <a:pt x="30" y="33"/>
                </a:moveTo>
                <a:cubicBezTo>
                  <a:pt x="30" y="40"/>
                  <a:pt x="36" y="46"/>
                  <a:pt x="37" y="46"/>
                </a:cubicBezTo>
                <a:cubicBezTo>
                  <a:pt x="38" y="47"/>
                  <a:pt x="39" y="47"/>
                  <a:pt x="40" y="47"/>
                </a:cubicBezTo>
                <a:cubicBezTo>
                  <a:pt x="41" y="47"/>
                  <a:pt x="42" y="47"/>
                  <a:pt x="43" y="46"/>
                </a:cubicBezTo>
                <a:cubicBezTo>
                  <a:pt x="45" y="44"/>
                  <a:pt x="45" y="41"/>
                  <a:pt x="43" y="39"/>
                </a:cubicBezTo>
                <a:cubicBezTo>
                  <a:pt x="42" y="39"/>
                  <a:pt x="40" y="36"/>
                  <a:pt x="40" y="33"/>
                </a:cubicBezTo>
                <a:cubicBezTo>
                  <a:pt x="40" y="31"/>
                  <a:pt x="42" y="28"/>
                  <a:pt x="43" y="27"/>
                </a:cubicBezTo>
                <a:cubicBezTo>
                  <a:pt x="44" y="27"/>
                  <a:pt x="50" y="22"/>
                  <a:pt x="50" y="14"/>
                </a:cubicBezTo>
                <a:cubicBezTo>
                  <a:pt x="50" y="7"/>
                  <a:pt x="44" y="2"/>
                  <a:pt x="43" y="2"/>
                </a:cubicBezTo>
                <a:cubicBezTo>
                  <a:pt x="42" y="1"/>
                  <a:pt x="41" y="0"/>
                  <a:pt x="40" y="0"/>
                </a:cubicBezTo>
                <a:cubicBezTo>
                  <a:pt x="39" y="0"/>
                  <a:pt x="37" y="1"/>
                  <a:pt x="36" y="2"/>
                </a:cubicBezTo>
                <a:cubicBezTo>
                  <a:pt x="34" y="4"/>
                  <a:pt x="35" y="7"/>
                  <a:pt x="37" y="9"/>
                </a:cubicBezTo>
                <a:cubicBezTo>
                  <a:pt x="37" y="9"/>
                  <a:pt x="40" y="12"/>
                  <a:pt x="40" y="14"/>
                </a:cubicBezTo>
                <a:cubicBezTo>
                  <a:pt x="40" y="17"/>
                  <a:pt x="37" y="20"/>
                  <a:pt x="37" y="20"/>
                </a:cubicBezTo>
                <a:cubicBezTo>
                  <a:pt x="36" y="21"/>
                  <a:pt x="30" y="26"/>
                  <a:pt x="30" y="33"/>
                </a:cubicBezTo>
                <a:close/>
                <a:moveTo>
                  <a:pt x="127" y="141"/>
                </a:moveTo>
                <a:cubicBezTo>
                  <a:pt x="4" y="141"/>
                  <a:pt x="4" y="141"/>
                  <a:pt x="4" y="141"/>
                </a:cubicBezTo>
                <a:cubicBezTo>
                  <a:pt x="2" y="141"/>
                  <a:pt x="0" y="143"/>
                  <a:pt x="0" y="146"/>
                </a:cubicBezTo>
                <a:cubicBezTo>
                  <a:pt x="0" y="148"/>
                  <a:pt x="2" y="150"/>
                  <a:pt x="4" y="150"/>
                </a:cubicBezTo>
                <a:cubicBezTo>
                  <a:pt x="16" y="150"/>
                  <a:pt x="16" y="150"/>
                  <a:pt x="16" y="150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9" y="157"/>
                  <a:pt x="24" y="160"/>
                  <a:pt x="29" y="160"/>
                </a:cubicBezTo>
                <a:cubicBezTo>
                  <a:pt x="29" y="160"/>
                  <a:pt x="29" y="160"/>
                  <a:pt x="29" y="160"/>
                </a:cubicBezTo>
                <a:cubicBezTo>
                  <a:pt x="102" y="160"/>
                  <a:pt x="102" y="160"/>
                  <a:pt x="102" y="160"/>
                </a:cubicBezTo>
                <a:cubicBezTo>
                  <a:pt x="102" y="160"/>
                  <a:pt x="102" y="160"/>
                  <a:pt x="102" y="160"/>
                </a:cubicBezTo>
                <a:cubicBezTo>
                  <a:pt x="107" y="160"/>
                  <a:pt x="112" y="157"/>
                  <a:pt x="115" y="152"/>
                </a:cubicBezTo>
                <a:cubicBezTo>
                  <a:pt x="115" y="150"/>
                  <a:pt x="115" y="150"/>
                  <a:pt x="115" y="150"/>
                </a:cubicBezTo>
                <a:cubicBezTo>
                  <a:pt x="127" y="150"/>
                  <a:pt x="127" y="150"/>
                  <a:pt x="127" y="150"/>
                </a:cubicBezTo>
                <a:cubicBezTo>
                  <a:pt x="129" y="150"/>
                  <a:pt x="131" y="148"/>
                  <a:pt x="131" y="146"/>
                </a:cubicBezTo>
                <a:cubicBezTo>
                  <a:pt x="131" y="143"/>
                  <a:pt x="129" y="141"/>
                  <a:pt x="127" y="141"/>
                </a:cubicBezTo>
                <a:close/>
                <a:moveTo>
                  <a:pt x="149" y="71"/>
                </a:moveTo>
                <a:cubicBezTo>
                  <a:pt x="147" y="69"/>
                  <a:pt x="143" y="68"/>
                  <a:pt x="140" y="67"/>
                </a:cubicBezTo>
                <a:cubicBezTo>
                  <a:pt x="140" y="70"/>
                  <a:pt x="140" y="73"/>
                  <a:pt x="139" y="76"/>
                </a:cubicBezTo>
                <a:cubicBezTo>
                  <a:pt x="140" y="77"/>
                  <a:pt x="141" y="77"/>
                  <a:pt x="142" y="78"/>
                </a:cubicBezTo>
                <a:cubicBezTo>
                  <a:pt x="148" y="84"/>
                  <a:pt x="145" y="96"/>
                  <a:pt x="136" y="105"/>
                </a:cubicBezTo>
                <a:cubicBezTo>
                  <a:pt x="134" y="106"/>
                  <a:pt x="133" y="108"/>
                  <a:pt x="131" y="109"/>
                </a:cubicBezTo>
                <a:cubicBezTo>
                  <a:pt x="129" y="113"/>
                  <a:pt x="127" y="118"/>
                  <a:pt x="124" y="122"/>
                </a:cubicBezTo>
                <a:cubicBezTo>
                  <a:pt x="131" y="120"/>
                  <a:pt x="137" y="117"/>
                  <a:pt x="142" y="111"/>
                </a:cubicBezTo>
                <a:cubicBezTo>
                  <a:pt x="155" y="98"/>
                  <a:pt x="158" y="81"/>
                  <a:pt x="149" y="71"/>
                </a:cubicBezTo>
                <a:close/>
                <a:moveTo>
                  <a:pt x="106" y="132"/>
                </a:moveTo>
                <a:cubicBezTo>
                  <a:pt x="122" y="115"/>
                  <a:pt x="131" y="90"/>
                  <a:pt x="131" y="62"/>
                </a:cubicBezTo>
                <a:cubicBezTo>
                  <a:pt x="131" y="59"/>
                  <a:pt x="129" y="57"/>
                  <a:pt x="127" y="57"/>
                </a:cubicBezTo>
                <a:cubicBezTo>
                  <a:pt x="4" y="57"/>
                  <a:pt x="4" y="57"/>
                  <a:pt x="4" y="57"/>
                </a:cubicBezTo>
                <a:cubicBezTo>
                  <a:pt x="2" y="57"/>
                  <a:pt x="0" y="59"/>
                  <a:pt x="0" y="62"/>
                </a:cubicBezTo>
                <a:cubicBezTo>
                  <a:pt x="0" y="90"/>
                  <a:pt x="9" y="115"/>
                  <a:pt x="25" y="132"/>
                </a:cubicBezTo>
                <a:lnTo>
                  <a:pt x="106" y="13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B60DB2B2-6B73-2183-4BAA-0421B19CB8BE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3024188"/>
            <a:ext cx="254000" cy="254000"/>
          </a:xfrm>
          <a:custGeom>
            <a:avLst/>
            <a:gdLst>
              <a:gd name="T0" fmla="*/ 108 w 160"/>
              <a:gd name="T1" fmla="*/ 57 h 160"/>
              <a:gd name="T2" fmla="*/ 103 w 160"/>
              <a:gd name="T3" fmla="*/ 62 h 160"/>
              <a:gd name="T4" fmla="*/ 108 w 160"/>
              <a:gd name="T5" fmla="*/ 66 h 160"/>
              <a:gd name="T6" fmla="*/ 113 w 160"/>
              <a:gd name="T7" fmla="*/ 62 h 160"/>
              <a:gd name="T8" fmla="*/ 108 w 160"/>
              <a:gd name="T9" fmla="*/ 57 h 160"/>
              <a:gd name="T10" fmla="*/ 52 w 160"/>
              <a:gd name="T11" fmla="*/ 66 h 160"/>
              <a:gd name="T12" fmla="*/ 57 w 160"/>
              <a:gd name="T13" fmla="*/ 62 h 160"/>
              <a:gd name="T14" fmla="*/ 52 w 160"/>
              <a:gd name="T15" fmla="*/ 57 h 160"/>
              <a:gd name="T16" fmla="*/ 47 w 160"/>
              <a:gd name="T17" fmla="*/ 62 h 160"/>
              <a:gd name="T18" fmla="*/ 52 w 160"/>
              <a:gd name="T19" fmla="*/ 66 h 160"/>
              <a:gd name="T20" fmla="*/ 80 w 160"/>
              <a:gd name="T21" fmla="*/ 0 h 160"/>
              <a:gd name="T22" fmla="*/ 0 w 160"/>
              <a:gd name="T23" fmla="*/ 80 h 160"/>
              <a:gd name="T24" fmla="*/ 80 w 160"/>
              <a:gd name="T25" fmla="*/ 160 h 160"/>
              <a:gd name="T26" fmla="*/ 160 w 160"/>
              <a:gd name="T27" fmla="*/ 80 h 160"/>
              <a:gd name="T28" fmla="*/ 80 w 160"/>
              <a:gd name="T29" fmla="*/ 0 h 160"/>
              <a:gd name="T30" fmla="*/ 52 w 160"/>
              <a:gd name="T31" fmla="*/ 48 h 160"/>
              <a:gd name="T32" fmla="*/ 65 w 160"/>
              <a:gd name="T33" fmla="*/ 56 h 160"/>
              <a:gd name="T34" fmla="*/ 62 w 160"/>
              <a:gd name="T35" fmla="*/ 72 h 160"/>
              <a:gd name="T36" fmla="*/ 52 w 160"/>
              <a:gd name="T37" fmla="*/ 76 h 160"/>
              <a:gd name="T38" fmla="*/ 46 w 160"/>
              <a:gd name="T39" fmla="*/ 75 h 160"/>
              <a:gd name="T40" fmla="*/ 38 w 160"/>
              <a:gd name="T41" fmla="*/ 62 h 160"/>
              <a:gd name="T42" fmla="*/ 52 w 160"/>
              <a:gd name="T43" fmla="*/ 48 h 160"/>
              <a:gd name="T44" fmla="*/ 117 w 160"/>
              <a:gd name="T45" fmla="*/ 122 h 160"/>
              <a:gd name="T46" fmla="*/ 116 w 160"/>
              <a:gd name="T47" fmla="*/ 123 h 160"/>
              <a:gd name="T48" fmla="*/ 112 w 160"/>
              <a:gd name="T49" fmla="*/ 119 h 160"/>
              <a:gd name="T50" fmla="*/ 80 w 160"/>
              <a:gd name="T51" fmla="*/ 94 h 160"/>
              <a:gd name="T52" fmla="*/ 48 w 160"/>
              <a:gd name="T53" fmla="*/ 119 h 160"/>
              <a:gd name="T54" fmla="*/ 44 w 160"/>
              <a:gd name="T55" fmla="*/ 123 h 160"/>
              <a:gd name="T56" fmla="*/ 42 w 160"/>
              <a:gd name="T57" fmla="*/ 122 h 160"/>
              <a:gd name="T58" fmla="*/ 39 w 160"/>
              <a:gd name="T59" fmla="*/ 117 h 160"/>
              <a:gd name="T60" fmla="*/ 80 w 160"/>
              <a:gd name="T61" fmla="*/ 85 h 160"/>
              <a:gd name="T62" fmla="*/ 121 w 160"/>
              <a:gd name="T63" fmla="*/ 117 h 160"/>
              <a:gd name="T64" fmla="*/ 117 w 160"/>
              <a:gd name="T65" fmla="*/ 122 h 160"/>
              <a:gd name="T66" fmla="*/ 108 w 160"/>
              <a:gd name="T67" fmla="*/ 76 h 160"/>
              <a:gd name="T68" fmla="*/ 95 w 160"/>
              <a:gd name="T69" fmla="*/ 67 h 160"/>
              <a:gd name="T70" fmla="*/ 98 w 160"/>
              <a:gd name="T71" fmla="*/ 52 h 160"/>
              <a:gd name="T72" fmla="*/ 108 w 160"/>
              <a:gd name="T73" fmla="*/ 48 h 160"/>
              <a:gd name="T74" fmla="*/ 113 w 160"/>
              <a:gd name="T75" fmla="*/ 49 h 160"/>
              <a:gd name="T76" fmla="*/ 122 w 160"/>
              <a:gd name="T77" fmla="*/ 62 h 160"/>
              <a:gd name="T78" fmla="*/ 108 w 160"/>
              <a:gd name="T79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108" y="57"/>
                </a:moveTo>
                <a:cubicBezTo>
                  <a:pt x="105" y="57"/>
                  <a:pt x="103" y="59"/>
                  <a:pt x="103" y="62"/>
                </a:cubicBezTo>
                <a:cubicBezTo>
                  <a:pt x="103" y="64"/>
                  <a:pt x="105" y="66"/>
                  <a:pt x="108" y="66"/>
                </a:cubicBezTo>
                <a:cubicBezTo>
                  <a:pt x="111" y="66"/>
                  <a:pt x="113" y="64"/>
                  <a:pt x="113" y="62"/>
                </a:cubicBezTo>
                <a:cubicBezTo>
                  <a:pt x="113" y="59"/>
                  <a:pt x="111" y="57"/>
                  <a:pt x="108" y="57"/>
                </a:cubicBezTo>
                <a:close/>
                <a:moveTo>
                  <a:pt x="52" y="66"/>
                </a:moveTo>
                <a:cubicBezTo>
                  <a:pt x="55" y="66"/>
                  <a:pt x="57" y="64"/>
                  <a:pt x="57" y="62"/>
                </a:cubicBezTo>
                <a:cubicBezTo>
                  <a:pt x="57" y="59"/>
                  <a:pt x="55" y="57"/>
                  <a:pt x="52" y="57"/>
                </a:cubicBezTo>
                <a:cubicBezTo>
                  <a:pt x="49" y="57"/>
                  <a:pt x="47" y="59"/>
                  <a:pt x="47" y="62"/>
                </a:cubicBezTo>
                <a:cubicBezTo>
                  <a:pt x="47" y="64"/>
                  <a:pt x="49" y="66"/>
                  <a:pt x="52" y="66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52" y="48"/>
                </a:moveTo>
                <a:cubicBezTo>
                  <a:pt x="57" y="48"/>
                  <a:pt x="63" y="51"/>
                  <a:pt x="65" y="56"/>
                </a:cubicBezTo>
                <a:cubicBezTo>
                  <a:pt x="67" y="61"/>
                  <a:pt x="66" y="68"/>
                  <a:pt x="62" y="72"/>
                </a:cubicBezTo>
                <a:cubicBezTo>
                  <a:pt x="59" y="74"/>
                  <a:pt x="55" y="76"/>
                  <a:pt x="52" y="76"/>
                </a:cubicBezTo>
                <a:cubicBezTo>
                  <a:pt x="50" y="76"/>
                  <a:pt x="48" y="75"/>
                  <a:pt x="46" y="75"/>
                </a:cubicBezTo>
                <a:cubicBezTo>
                  <a:pt x="41" y="72"/>
                  <a:pt x="38" y="67"/>
                  <a:pt x="38" y="62"/>
                </a:cubicBezTo>
                <a:cubicBezTo>
                  <a:pt x="38" y="54"/>
                  <a:pt x="44" y="48"/>
                  <a:pt x="52" y="48"/>
                </a:cubicBezTo>
                <a:close/>
                <a:moveTo>
                  <a:pt x="117" y="122"/>
                </a:moveTo>
                <a:cubicBezTo>
                  <a:pt x="117" y="122"/>
                  <a:pt x="117" y="123"/>
                  <a:pt x="116" y="123"/>
                </a:cubicBezTo>
                <a:cubicBezTo>
                  <a:pt x="114" y="123"/>
                  <a:pt x="112" y="121"/>
                  <a:pt x="112" y="119"/>
                </a:cubicBezTo>
                <a:cubicBezTo>
                  <a:pt x="108" y="105"/>
                  <a:pt x="95" y="94"/>
                  <a:pt x="80" y="94"/>
                </a:cubicBezTo>
                <a:cubicBezTo>
                  <a:pt x="65" y="94"/>
                  <a:pt x="52" y="105"/>
                  <a:pt x="48" y="119"/>
                </a:cubicBezTo>
                <a:cubicBezTo>
                  <a:pt x="48" y="121"/>
                  <a:pt x="46" y="123"/>
                  <a:pt x="44" y="123"/>
                </a:cubicBezTo>
                <a:cubicBezTo>
                  <a:pt x="43" y="123"/>
                  <a:pt x="43" y="122"/>
                  <a:pt x="42" y="122"/>
                </a:cubicBezTo>
                <a:cubicBezTo>
                  <a:pt x="40" y="122"/>
                  <a:pt x="38" y="119"/>
                  <a:pt x="39" y="117"/>
                </a:cubicBezTo>
                <a:cubicBezTo>
                  <a:pt x="44" y="98"/>
                  <a:pt x="61" y="85"/>
                  <a:pt x="80" y="85"/>
                </a:cubicBezTo>
                <a:cubicBezTo>
                  <a:pt x="99" y="85"/>
                  <a:pt x="116" y="98"/>
                  <a:pt x="121" y="117"/>
                </a:cubicBezTo>
                <a:cubicBezTo>
                  <a:pt x="121" y="119"/>
                  <a:pt x="120" y="122"/>
                  <a:pt x="117" y="122"/>
                </a:cubicBezTo>
                <a:close/>
                <a:moveTo>
                  <a:pt x="108" y="76"/>
                </a:moveTo>
                <a:cubicBezTo>
                  <a:pt x="102" y="76"/>
                  <a:pt x="97" y="72"/>
                  <a:pt x="95" y="67"/>
                </a:cubicBezTo>
                <a:cubicBezTo>
                  <a:pt x="93" y="62"/>
                  <a:pt x="94" y="56"/>
                  <a:pt x="98" y="52"/>
                </a:cubicBezTo>
                <a:cubicBezTo>
                  <a:pt x="101" y="49"/>
                  <a:pt x="104" y="48"/>
                  <a:pt x="108" y="48"/>
                </a:cubicBezTo>
                <a:cubicBezTo>
                  <a:pt x="110" y="48"/>
                  <a:pt x="112" y="48"/>
                  <a:pt x="113" y="49"/>
                </a:cubicBezTo>
                <a:cubicBezTo>
                  <a:pt x="119" y="51"/>
                  <a:pt x="122" y="56"/>
                  <a:pt x="122" y="62"/>
                </a:cubicBezTo>
                <a:cubicBezTo>
                  <a:pt x="122" y="69"/>
                  <a:pt x="116" y="76"/>
                  <a:pt x="108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F7612EE9-6809-6DFE-0451-FA19A93E05B7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3024188"/>
            <a:ext cx="254000" cy="254000"/>
          </a:xfrm>
          <a:custGeom>
            <a:avLst/>
            <a:gdLst>
              <a:gd name="T0" fmla="*/ 52 w 160"/>
              <a:gd name="T1" fmla="*/ 66 h 160"/>
              <a:gd name="T2" fmla="*/ 57 w 160"/>
              <a:gd name="T3" fmla="*/ 62 h 160"/>
              <a:gd name="T4" fmla="*/ 52 w 160"/>
              <a:gd name="T5" fmla="*/ 57 h 160"/>
              <a:gd name="T6" fmla="*/ 47 w 160"/>
              <a:gd name="T7" fmla="*/ 62 h 160"/>
              <a:gd name="T8" fmla="*/ 52 w 160"/>
              <a:gd name="T9" fmla="*/ 66 h 160"/>
              <a:gd name="T10" fmla="*/ 80 w 160"/>
              <a:gd name="T11" fmla="*/ 122 h 160"/>
              <a:gd name="T12" fmla="*/ 112 w 160"/>
              <a:gd name="T13" fmla="*/ 95 h 160"/>
              <a:gd name="T14" fmla="*/ 48 w 160"/>
              <a:gd name="T15" fmla="*/ 95 h 160"/>
              <a:gd name="T16" fmla="*/ 80 w 160"/>
              <a:gd name="T17" fmla="*/ 122 h 160"/>
              <a:gd name="T18" fmla="*/ 80 w 160"/>
              <a:gd name="T19" fmla="*/ 0 h 160"/>
              <a:gd name="T20" fmla="*/ 0 w 160"/>
              <a:gd name="T21" fmla="*/ 80 h 160"/>
              <a:gd name="T22" fmla="*/ 80 w 160"/>
              <a:gd name="T23" fmla="*/ 160 h 160"/>
              <a:gd name="T24" fmla="*/ 160 w 160"/>
              <a:gd name="T25" fmla="*/ 80 h 160"/>
              <a:gd name="T26" fmla="*/ 80 w 160"/>
              <a:gd name="T27" fmla="*/ 0 h 160"/>
              <a:gd name="T28" fmla="*/ 52 w 160"/>
              <a:gd name="T29" fmla="*/ 48 h 160"/>
              <a:gd name="T30" fmla="*/ 65 w 160"/>
              <a:gd name="T31" fmla="*/ 56 h 160"/>
              <a:gd name="T32" fmla="*/ 62 w 160"/>
              <a:gd name="T33" fmla="*/ 72 h 160"/>
              <a:gd name="T34" fmla="*/ 52 w 160"/>
              <a:gd name="T35" fmla="*/ 76 h 160"/>
              <a:gd name="T36" fmla="*/ 46 w 160"/>
              <a:gd name="T37" fmla="*/ 75 h 160"/>
              <a:gd name="T38" fmla="*/ 38 w 160"/>
              <a:gd name="T39" fmla="*/ 62 h 160"/>
              <a:gd name="T40" fmla="*/ 52 w 160"/>
              <a:gd name="T41" fmla="*/ 48 h 160"/>
              <a:gd name="T42" fmla="*/ 80 w 160"/>
              <a:gd name="T43" fmla="*/ 132 h 160"/>
              <a:gd name="T44" fmla="*/ 38 w 160"/>
              <a:gd name="T45" fmla="*/ 90 h 160"/>
              <a:gd name="T46" fmla="*/ 42 w 160"/>
              <a:gd name="T47" fmla="*/ 85 h 160"/>
              <a:gd name="T48" fmla="*/ 117 w 160"/>
              <a:gd name="T49" fmla="*/ 85 h 160"/>
              <a:gd name="T50" fmla="*/ 122 w 160"/>
              <a:gd name="T51" fmla="*/ 90 h 160"/>
              <a:gd name="T52" fmla="*/ 80 w 160"/>
              <a:gd name="T53" fmla="*/ 132 h 160"/>
              <a:gd name="T54" fmla="*/ 108 w 160"/>
              <a:gd name="T55" fmla="*/ 76 h 160"/>
              <a:gd name="T56" fmla="*/ 95 w 160"/>
              <a:gd name="T57" fmla="*/ 67 h 160"/>
              <a:gd name="T58" fmla="*/ 98 w 160"/>
              <a:gd name="T59" fmla="*/ 52 h 160"/>
              <a:gd name="T60" fmla="*/ 108 w 160"/>
              <a:gd name="T61" fmla="*/ 48 h 160"/>
              <a:gd name="T62" fmla="*/ 113 w 160"/>
              <a:gd name="T63" fmla="*/ 49 h 160"/>
              <a:gd name="T64" fmla="*/ 122 w 160"/>
              <a:gd name="T65" fmla="*/ 62 h 160"/>
              <a:gd name="T66" fmla="*/ 108 w 160"/>
              <a:gd name="T67" fmla="*/ 76 h 160"/>
              <a:gd name="T68" fmla="*/ 108 w 160"/>
              <a:gd name="T69" fmla="*/ 57 h 160"/>
              <a:gd name="T70" fmla="*/ 103 w 160"/>
              <a:gd name="T71" fmla="*/ 62 h 160"/>
              <a:gd name="T72" fmla="*/ 108 w 160"/>
              <a:gd name="T73" fmla="*/ 66 h 160"/>
              <a:gd name="T74" fmla="*/ 113 w 160"/>
              <a:gd name="T75" fmla="*/ 62 h 160"/>
              <a:gd name="T76" fmla="*/ 108 w 160"/>
              <a:gd name="T77" fmla="*/ 5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60">
                <a:moveTo>
                  <a:pt x="52" y="66"/>
                </a:moveTo>
                <a:cubicBezTo>
                  <a:pt x="54" y="66"/>
                  <a:pt x="57" y="64"/>
                  <a:pt x="57" y="62"/>
                </a:cubicBezTo>
                <a:cubicBezTo>
                  <a:pt x="57" y="59"/>
                  <a:pt x="54" y="57"/>
                  <a:pt x="52" y="57"/>
                </a:cubicBezTo>
                <a:cubicBezTo>
                  <a:pt x="49" y="57"/>
                  <a:pt x="47" y="59"/>
                  <a:pt x="47" y="62"/>
                </a:cubicBezTo>
                <a:cubicBezTo>
                  <a:pt x="47" y="64"/>
                  <a:pt x="49" y="66"/>
                  <a:pt x="52" y="66"/>
                </a:cubicBezTo>
                <a:close/>
                <a:moveTo>
                  <a:pt x="80" y="122"/>
                </a:moveTo>
                <a:cubicBezTo>
                  <a:pt x="96" y="122"/>
                  <a:pt x="110" y="110"/>
                  <a:pt x="112" y="95"/>
                </a:cubicBezTo>
                <a:cubicBezTo>
                  <a:pt x="48" y="95"/>
                  <a:pt x="48" y="95"/>
                  <a:pt x="48" y="95"/>
                </a:cubicBezTo>
                <a:cubicBezTo>
                  <a:pt x="50" y="110"/>
                  <a:pt x="64" y="122"/>
                  <a:pt x="80" y="122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52" y="48"/>
                </a:moveTo>
                <a:cubicBezTo>
                  <a:pt x="57" y="48"/>
                  <a:pt x="62" y="51"/>
                  <a:pt x="65" y="56"/>
                </a:cubicBezTo>
                <a:cubicBezTo>
                  <a:pt x="67" y="61"/>
                  <a:pt x="66" y="68"/>
                  <a:pt x="62" y="72"/>
                </a:cubicBezTo>
                <a:cubicBezTo>
                  <a:pt x="59" y="74"/>
                  <a:pt x="55" y="76"/>
                  <a:pt x="52" y="76"/>
                </a:cubicBezTo>
                <a:cubicBezTo>
                  <a:pt x="50" y="76"/>
                  <a:pt x="48" y="75"/>
                  <a:pt x="46" y="75"/>
                </a:cubicBezTo>
                <a:cubicBezTo>
                  <a:pt x="41" y="72"/>
                  <a:pt x="38" y="67"/>
                  <a:pt x="38" y="62"/>
                </a:cubicBezTo>
                <a:cubicBezTo>
                  <a:pt x="38" y="54"/>
                  <a:pt x="44" y="48"/>
                  <a:pt x="52" y="48"/>
                </a:cubicBezTo>
                <a:close/>
                <a:moveTo>
                  <a:pt x="80" y="132"/>
                </a:moveTo>
                <a:cubicBezTo>
                  <a:pt x="57" y="132"/>
                  <a:pt x="38" y="113"/>
                  <a:pt x="38" y="90"/>
                </a:cubicBezTo>
                <a:cubicBezTo>
                  <a:pt x="38" y="87"/>
                  <a:pt x="40" y="85"/>
                  <a:pt x="42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20" y="85"/>
                  <a:pt x="122" y="87"/>
                  <a:pt x="122" y="90"/>
                </a:cubicBezTo>
                <a:cubicBezTo>
                  <a:pt x="122" y="113"/>
                  <a:pt x="103" y="132"/>
                  <a:pt x="80" y="132"/>
                </a:cubicBezTo>
                <a:close/>
                <a:moveTo>
                  <a:pt x="108" y="76"/>
                </a:moveTo>
                <a:cubicBezTo>
                  <a:pt x="102" y="76"/>
                  <a:pt x="97" y="72"/>
                  <a:pt x="95" y="67"/>
                </a:cubicBezTo>
                <a:cubicBezTo>
                  <a:pt x="93" y="62"/>
                  <a:pt x="94" y="56"/>
                  <a:pt x="98" y="52"/>
                </a:cubicBezTo>
                <a:cubicBezTo>
                  <a:pt x="101" y="49"/>
                  <a:pt x="104" y="48"/>
                  <a:pt x="108" y="48"/>
                </a:cubicBezTo>
                <a:cubicBezTo>
                  <a:pt x="110" y="48"/>
                  <a:pt x="112" y="48"/>
                  <a:pt x="113" y="49"/>
                </a:cubicBezTo>
                <a:cubicBezTo>
                  <a:pt x="119" y="51"/>
                  <a:pt x="122" y="56"/>
                  <a:pt x="122" y="62"/>
                </a:cubicBezTo>
                <a:cubicBezTo>
                  <a:pt x="122" y="69"/>
                  <a:pt x="116" y="76"/>
                  <a:pt x="108" y="76"/>
                </a:cubicBezTo>
                <a:close/>
                <a:moveTo>
                  <a:pt x="108" y="57"/>
                </a:moveTo>
                <a:cubicBezTo>
                  <a:pt x="105" y="57"/>
                  <a:pt x="103" y="59"/>
                  <a:pt x="103" y="62"/>
                </a:cubicBezTo>
                <a:cubicBezTo>
                  <a:pt x="103" y="64"/>
                  <a:pt x="105" y="66"/>
                  <a:pt x="108" y="66"/>
                </a:cubicBezTo>
                <a:cubicBezTo>
                  <a:pt x="111" y="66"/>
                  <a:pt x="113" y="64"/>
                  <a:pt x="113" y="62"/>
                </a:cubicBezTo>
                <a:cubicBezTo>
                  <a:pt x="113" y="59"/>
                  <a:pt x="111" y="57"/>
                  <a:pt x="108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7DD45260-D48E-9676-647F-5B0093CF2A18}"/>
              </a:ext>
            </a:extLst>
          </p:cNvPr>
          <p:cNvSpPr>
            <a:spLocks noEditPoints="1"/>
          </p:cNvSpPr>
          <p:nvPr/>
        </p:nvSpPr>
        <p:spPr bwMode="auto">
          <a:xfrm>
            <a:off x="9559926" y="3024188"/>
            <a:ext cx="227013" cy="254000"/>
          </a:xfrm>
          <a:custGeom>
            <a:avLst/>
            <a:gdLst>
              <a:gd name="T0" fmla="*/ 32 w 143"/>
              <a:gd name="T1" fmla="*/ 68 h 160"/>
              <a:gd name="T2" fmla="*/ 30 w 143"/>
              <a:gd name="T3" fmla="*/ 85 h 160"/>
              <a:gd name="T4" fmla="*/ 46 w 143"/>
              <a:gd name="T5" fmla="*/ 82 h 160"/>
              <a:gd name="T6" fmla="*/ 39 w 143"/>
              <a:gd name="T7" fmla="*/ 65 h 160"/>
              <a:gd name="T8" fmla="*/ 103 w 143"/>
              <a:gd name="T9" fmla="*/ 65 h 160"/>
              <a:gd name="T10" fmla="*/ 96 w 143"/>
              <a:gd name="T11" fmla="*/ 82 h 160"/>
              <a:gd name="T12" fmla="*/ 112 w 143"/>
              <a:gd name="T13" fmla="*/ 84 h 160"/>
              <a:gd name="T14" fmla="*/ 110 w 143"/>
              <a:gd name="T15" fmla="*/ 68 h 160"/>
              <a:gd name="T16" fmla="*/ 72 w 143"/>
              <a:gd name="T17" fmla="*/ 0 h 160"/>
              <a:gd name="T18" fmla="*/ 0 w 143"/>
              <a:gd name="T19" fmla="*/ 100 h 160"/>
              <a:gd name="T20" fmla="*/ 25 w 143"/>
              <a:gd name="T21" fmla="*/ 135 h 160"/>
              <a:gd name="T22" fmla="*/ 30 w 143"/>
              <a:gd name="T23" fmla="*/ 160 h 160"/>
              <a:gd name="T24" fmla="*/ 44 w 143"/>
              <a:gd name="T25" fmla="*/ 139 h 160"/>
              <a:gd name="T26" fmla="*/ 54 w 143"/>
              <a:gd name="T27" fmla="*/ 139 h 160"/>
              <a:gd name="T28" fmla="*/ 67 w 143"/>
              <a:gd name="T29" fmla="*/ 160 h 160"/>
              <a:gd name="T30" fmla="*/ 72 w 143"/>
              <a:gd name="T31" fmla="*/ 134 h 160"/>
              <a:gd name="T32" fmla="*/ 77 w 143"/>
              <a:gd name="T33" fmla="*/ 160 h 160"/>
              <a:gd name="T34" fmla="*/ 90 w 143"/>
              <a:gd name="T35" fmla="*/ 139 h 160"/>
              <a:gd name="T36" fmla="*/ 99 w 143"/>
              <a:gd name="T37" fmla="*/ 139 h 160"/>
              <a:gd name="T38" fmla="*/ 113 w 143"/>
              <a:gd name="T39" fmla="*/ 160 h 160"/>
              <a:gd name="T40" fmla="*/ 118 w 143"/>
              <a:gd name="T41" fmla="*/ 135 h 160"/>
              <a:gd name="T42" fmla="*/ 143 w 143"/>
              <a:gd name="T43" fmla="*/ 100 h 160"/>
              <a:gd name="T44" fmla="*/ 72 w 143"/>
              <a:gd name="T45" fmla="*/ 0 h 160"/>
              <a:gd name="T46" fmla="*/ 53 w 143"/>
              <a:gd name="T47" fmla="*/ 89 h 160"/>
              <a:gd name="T48" fmla="*/ 23 w 143"/>
              <a:gd name="T49" fmla="*/ 91 h 160"/>
              <a:gd name="T50" fmla="*/ 25 w 143"/>
              <a:gd name="T51" fmla="*/ 61 h 160"/>
              <a:gd name="T52" fmla="*/ 54 w 143"/>
              <a:gd name="T53" fmla="*/ 61 h 160"/>
              <a:gd name="T54" fmla="*/ 85 w 143"/>
              <a:gd name="T55" fmla="*/ 118 h 160"/>
              <a:gd name="T56" fmla="*/ 83 w 143"/>
              <a:gd name="T57" fmla="*/ 119 h 160"/>
              <a:gd name="T58" fmla="*/ 72 w 143"/>
              <a:gd name="T59" fmla="*/ 106 h 160"/>
              <a:gd name="T60" fmla="*/ 61 w 143"/>
              <a:gd name="T61" fmla="*/ 119 h 160"/>
              <a:gd name="T62" fmla="*/ 57 w 143"/>
              <a:gd name="T63" fmla="*/ 112 h 160"/>
              <a:gd name="T64" fmla="*/ 72 w 143"/>
              <a:gd name="T65" fmla="*/ 91 h 160"/>
              <a:gd name="T66" fmla="*/ 87 w 143"/>
              <a:gd name="T67" fmla="*/ 112 h 160"/>
              <a:gd name="T68" fmla="*/ 120 w 143"/>
              <a:gd name="T69" fmla="*/ 91 h 160"/>
              <a:gd name="T70" fmla="*/ 90 w 143"/>
              <a:gd name="T71" fmla="*/ 89 h 160"/>
              <a:gd name="T72" fmla="*/ 104 w 143"/>
              <a:gd name="T73" fmla="*/ 56 h 160"/>
              <a:gd name="T74" fmla="*/ 120 w 143"/>
              <a:gd name="T75" fmla="*/ 9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3" h="160">
                <a:moveTo>
                  <a:pt x="39" y="65"/>
                </a:moveTo>
                <a:cubicBezTo>
                  <a:pt x="37" y="65"/>
                  <a:pt x="34" y="66"/>
                  <a:pt x="32" y="68"/>
                </a:cubicBezTo>
                <a:cubicBezTo>
                  <a:pt x="30" y="70"/>
                  <a:pt x="29" y="73"/>
                  <a:pt x="28" y="77"/>
                </a:cubicBezTo>
                <a:cubicBezTo>
                  <a:pt x="28" y="80"/>
                  <a:pt x="29" y="83"/>
                  <a:pt x="30" y="85"/>
                </a:cubicBezTo>
                <a:cubicBezTo>
                  <a:pt x="32" y="86"/>
                  <a:pt x="34" y="87"/>
                  <a:pt x="36" y="87"/>
                </a:cubicBezTo>
                <a:cubicBezTo>
                  <a:pt x="40" y="87"/>
                  <a:pt x="44" y="85"/>
                  <a:pt x="46" y="82"/>
                </a:cubicBezTo>
                <a:cubicBezTo>
                  <a:pt x="50" y="78"/>
                  <a:pt x="50" y="72"/>
                  <a:pt x="46" y="68"/>
                </a:cubicBezTo>
                <a:cubicBezTo>
                  <a:pt x="44" y="66"/>
                  <a:pt x="42" y="65"/>
                  <a:pt x="39" y="65"/>
                </a:cubicBezTo>
                <a:close/>
                <a:moveTo>
                  <a:pt x="110" y="68"/>
                </a:moveTo>
                <a:cubicBezTo>
                  <a:pt x="109" y="66"/>
                  <a:pt x="106" y="65"/>
                  <a:pt x="103" y="65"/>
                </a:cubicBezTo>
                <a:cubicBezTo>
                  <a:pt x="101" y="65"/>
                  <a:pt x="98" y="66"/>
                  <a:pt x="96" y="68"/>
                </a:cubicBezTo>
                <a:cubicBezTo>
                  <a:pt x="92" y="72"/>
                  <a:pt x="92" y="78"/>
                  <a:pt x="96" y="82"/>
                </a:cubicBezTo>
                <a:cubicBezTo>
                  <a:pt x="99" y="85"/>
                  <a:pt x="103" y="87"/>
                  <a:pt x="107" y="87"/>
                </a:cubicBezTo>
                <a:cubicBezTo>
                  <a:pt x="109" y="87"/>
                  <a:pt x="111" y="86"/>
                  <a:pt x="112" y="84"/>
                </a:cubicBezTo>
                <a:cubicBezTo>
                  <a:pt x="114" y="83"/>
                  <a:pt x="115" y="80"/>
                  <a:pt x="114" y="77"/>
                </a:cubicBezTo>
                <a:cubicBezTo>
                  <a:pt x="114" y="73"/>
                  <a:pt x="113" y="70"/>
                  <a:pt x="110" y="68"/>
                </a:cubicBezTo>
                <a:close/>
                <a:moveTo>
                  <a:pt x="72" y="0"/>
                </a:moveTo>
                <a:cubicBezTo>
                  <a:pt x="72" y="0"/>
                  <a:pt x="72" y="0"/>
                  <a:pt x="72" y="0"/>
                </a:cubicBezTo>
                <a:cubicBezTo>
                  <a:pt x="32" y="0"/>
                  <a:pt x="0" y="33"/>
                  <a:pt x="0" y="72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9"/>
                  <a:pt x="4" y="117"/>
                  <a:pt x="11" y="122"/>
                </a:cubicBezTo>
                <a:cubicBezTo>
                  <a:pt x="25" y="135"/>
                  <a:pt x="25" y="135"/>
                  <a:pt x="25" y="135"/>
                </a:cubicBezTo>
                <a:cubicBezTo>
                  <a:pt x="25" y="155"/>
                  <a:pt x="25" y="155"/>
                  <a:pt x="25" y="155"/>
                </a:cubicBezTo>
                <a:cubicBezTo>
                  <a:pt x="25" y="158"/>
                  <a:pt x="27" y="160"/>
                  <a:pt x="30" y="160"/>
                </a:cubicBezTo>
                <a:cubicBezTo>
                  <a:pt x="44" y="160"/>
                  <a:pt x="44" y="160"/>
                  <a:pt x="44" y="160"/>
                </a:cubicBezTo>
                <a:cubicBezTo>
                  <a:pt x="44" y="139"/>
                  <a:pt x="44" y="139"/>
                  <a:pt x="44" y="139"/>
                </a:cubicBezTo>
                <a:cubicBezTo>
                  <a:pt x="44" y="137"/>
                  <a:pt x="46" y="135"/>
                  <a:pt x="49" y="135"/>
                </a:cubicBezTo>
                <a:cubicBezTo>
                  <a:pt x="51" y="135"/>
                  <a:pt x="54" y="137"/>
                  <a:pt x="54" y="139"/>
                </a:cubicBezTo>
                <a:cubicBezTo>
                  <a:pt x="54" y="160"/>
                  <a:pt x="54" y="160"/>
                  <a:pt x="54" y="160"/>
                </a:cubicBezTo>
                <a:cubicBezTo>
                  <a:pt x="67" y="160"/>
                  <a:pt x="67" y="160"/>
                  <a:pt x="67" y="160"/>
                </a:cubicBezTo>
                <a:cubicBezTo>
                  <a:pt x="67" y="139"/>
                  <a:pt x="67" y="139"/>
                  <a:pt x="67" y="139"/>
                </a:cubicBezTo>
                <a:cubicBezTo>
                  <a:pt x="67" y="137"/>
                  <a:pt x="69" y="134"/>
                  <a:pt x="72" y="134"/>
                </a:cubicBezTo>
                <a:cubicBezTo>
                  <a:pt x="74" y="134"/>
                  <a:pt x="77" y="137"/>
                  <a:pt x="77" y="139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90" y="160"/>
                  <a:pt x="90" y="160"/>
                  <a:pt x="90" y="160"/>
                </a:cubicBezTo>
                <a:cubicBezTo>
                  <a:pt x="90" y="139"/>
                  <a:pt x="90" y="139"/>
                  <a:pt x="90" y="139"/>
                </a:cubicBezTo>
                <a:cubicBezTo>
                  <a:pt x="90" y="137"/>
                  <a:pt x="92" y="135"/>
                  <a:pt x="95" y="135"/>
                </a:cubicBezTo>
                <a:cubicBezTo>
                  <a:pt x="97" y="135"/>
                  <a:pt x="99" y="137"/>
                  <a:pt x="99" y="139"/>
                </a:cubicBezTo>
                <a:cubicBezTo>
                  <a:pt x="99" y="160"/>
                  <a:pt x="99" y="160"/>
                  <a:pt x="99" y="160"/>
                </a:cubicBezTo>
                <a:cubicBezTo>
                  <a:pt x="113" y="160"/>
                  <a:pt x="113" y="160"/>
                  <a:pt x="113" y="160"/>
                </a:cubicBezTo>
                <a:cubicBezTo>
                  <a:pt x="116" y="160"/>
                  <a:pt x="118" y="158"/>
                  <a:pt x="118" y="155"/>
                </a:cubicBezTo>
                <a:cubicBezTo>
                  <a:pt x="118" y="135"/>
                  <a:pt x="118" y="135"/>
                  <a:pt x="118" y="135"/>
                </a:cubicBezTo>
                <a:cubicBezTo>
                  <a:pt x="133" y="122"/>
                  <a:pt x="133" y="122"/>
                  <a:pt x="133" y="122"/>
                </a:cubicBezTo>
                <a:cubicBezTo>
                  <a:pt x="139" y="117"/>
                  <a:pt x="143" y="109"/>
                  <a:pt x="143" y="100"/>
                </a:cubicBezTo>
                <a:cubicBezTo>
                  <a:pt x="143" y="71"/>
                  <a:pt x="143" y="71"/>
                  <a:pt x="143" y="71"/>
                </a:cubicBezTo>
                <a:cubicBezTo>
                  <a:pt x="143" y="32"/>
                  <a:pt x="111" y="0"/>
                  <a:pt x="72" y="0"/>
                </a:cubicBezTo>
                <a:close/>
                <a:moveTo>
                  <a:pt x="53" y="89"/>
                </a:moveTo>
                <a:cubicBezTo>
                  <a:pt x="53" y="89"/>
                  <a:pt x="53" y="89"/>
                  <a:pt x="53" y="89"/>
                </a:cubicBezTo>
                <a:cubicBezTo>
                  <a:pt x="49" y="94"/>
                  <a:pt x="43" y="96"/>
                  <a:pt x="36" y="96"/>
                </a:cubicBezTo>
                <a:cubicBezTo>
                  <a:pt x="32" y="96"/>
                  <a:pt x="27" y="95"/>
                  <a:pt x="23" y="91"/>
                </a:cubicBezTo>
                <a:cubicBezTo>
                  <a:pt x="20" y="88"/>
                  <a:pt x="18" y="82"/>
                  <a:pt x="19" y="76"/>
                </a:cubicBezTo>
                <a:cubicBezTo>
                  <a:pt x="19" y="70"/>
                  <a:pt x="22" y="65"/>
                  <a:pt x="25" y="61"/>
                </a:cubicBezTo>
                <a:cubicBezTo>
                  <a:pt x="29" y="58"/>
                  <a:pt x="34" y="56"/>
                  <a:pt x="40" y="56"/>
                </a:cubicBezTo>
                <a:cubicBezTo>
                  <a:pt x="45" y="56"/>
                  <a:pt x="50" y="57"/>
                  <a:pt x="54" y="61"/>
                </a:cubicBezTo>
                <a:cubicBezTo>
                  <a:pt x="61" y="69"/>
                  <a:pt x="61" y="82"/>
                  <a:pt x="53" y="89"/>
                </a:cubicBezTo>
                <a:close/>
                <a:moveTo>
                  <a:pt x="85" y="118"/>
                </a:moveTo>
                <a:cubicBezTo>
                  <a:pt x="85" y="118"/>
                  <a:pt x="85" y="118"/>
                  <a:pt x="85" y="118"/>
                </a:cubicBezTo>
                <a:cubicBezTo>
                  <a:pt x="84" y="119"/>
                  <a:pt x="83" y="119"/>
                  <a:pt x="83" y="119"/>
                </a:cubicBezTo>
                <a:cubicBezTo>
                  <a:pt x="81" y="119"/>
                  <a:pt x="79" y="118"/>
                  <a:pt x="78" y="117"/>
                </a:cubicBezTo>
                <a:cubicBezTo>
                  <a:pt x="72" y="106"/>
                  <a:pt x="72" y="106"/>
                  <a:pt x="72" y="106"/>
                </a:cubicBezTo>
                <a:cubicBezTo>
                  <a:pt x="65" y="117"/>
                  <a:pt x="65" y="117"/>
                  <a:pt x="65" y="117"/>
                </a:cubicBezTo>
                <a:cubicBezTo>
                  <a:pt x="64" y="118"/>
                  <a:pt x="62" y="119"/>
                  <a:pt x="61" y="119"/>
                </a:cubicBezTo>
                <a:cubicBezTo>
                  <a:pt x="60" y="119"/>
                  <a:pt x="59" y="119"/>
                  <a:pt x="58" y="118"/>
                </a:cubicBezTo>
                <a:cubicBezTo>
                  <a:pt x="56" y="117"/>
                  <a:pt x="55" y="114"/>
                  <a:pt x="57" y="112"/>
                </a:cubicBezTo>
                <a:cubicBezTo>
                  <a:pt x="68" y="94"/>
                  <a:pt x="68" y="94"/>
                  <a:pt x="68" y="94"/>
                </a:cubicBezTo>
                <a:cubicBezTo>
                  <a:pt x="68" y="92"/>
                  <a:pt x="70" y="91"/>
                  <a:pt x="72" y="91"/>
                </a:cubicBezTo>
                <a:cubicBezTo>
                  <a:pt x="73" y="91"/>
                  <a:pt x="75" y="92"/>
                  <a:pt x="76" y="94"/>
                </a:cubicBezTo>
                <a:cubicBezTo>
                  <a:pt x="87" y="112"/>
                  <a:pt x="87" y="112"/>
                  <a:pt x="87" y="112"/>
                </a:cubicBezTo>
                <a:cubicBezTo>
                  <a:pt x="88" y="114"/>
                  <a:pt x="87" y="117"/>
                  <a:pt x="85" y="118"/>
                </a:cubicBezTo>
                <a:close/>
                <a:moveTo>
                  <a:pt x="120" y="91"/>
                </a:moveTo>
                <a:cubicBezTo>
                  <a:pt x="116" y="95"/>
                  <a:pt x="112" y="96"/>
                  <a:pt x="107" y="96"/>
                </a:cubicBezTo>
                <a:cubicBezTo>
                  <a:pt x="101" y="96"/>
                  <a:pt x="94" y="94"/>
                  <a:pt x="90" y="89"/>
                </a:cubicBezTo>
                <a:cubicBezTo>
                  <a:pt x="82" y="82"/>
                  <a:pt x="82" y="69"/>
                  <a:pt x="90" y="61"/>
                </a:cubicBezTo>
                <a:cubicBezTo>
                  <a:pt x="94" y="58"/>
                  <a:pt x="99" y="56"/>
                  <a:pt x="104" y="56"/>
                </a:cubicBezTo>
                <a:cubicBezTo>
                  <a:pt x="109" y="56"/>
                  <a:pt x="114" y="58"/>
                  <a:pt x="118" y="61"/>
                </a:cubicBezTo>
                <a:cubicBezTo>
                  <a:pt x="125" y="69"/>
                  <a:pt x="128" y="83"/>
                  <a:pt x="120" y="9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DFE4CD0D-F33A-4199-A566-E3B91206A2EE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3024188"/>
            <a:ext cx="255588" cy="254000"/>
          </a:xfrm>
          <a:custGeom>
            <a:avLst/>
            <a:gdLst>
              <a:gd name="T0" fmla="*/ 79 w 161"/>
              <a:gd name="T1" fmla="*/ 121 h 160"/>
              <a:gd name="T2" fmla="*/ 39 w 161"/>
              <a:gd name="T3" fmla="*/ 81 h 160"/>
              <a:gd name="T4" fmla="*/ 39 w 161"/>
              <a:gd name="T5" fmla="*/ 82 h 160"/>
              <a:gd name="T6" fmla="*/ 33 w 161"/>
              <a:gd name="T7" fmla="*/ 101 h 160"/>
              <a:gd name="T8" fmla="*/ 62 w 161"/>
              <a:gd name="T9" fmla="*/ 129 h 160"/>
              <a:gd name="T10" fmla="*/ 79 w 161"/>
              <a:gd name="T11" fmla="*/ 121 h 160"/>
              <a:gd name="T12" fmla="*/ 156 w 161"/>
              <a:gd name="T13" fmla="*/ 1 h 160"/>
              <a:gd name="T14" fmla="*/ 123 w 161"/>
              <a:gd name="T15" fmla="*/ 2 h 160"/>
              <a:gd name="T16" fmla="*/ 153 w 161"/>
              <a:gd name="T17" fmla="*/ 38 h 160"/>
              <a:gd name="T18" fmla="*/ 160 w 161"/>
              <a:gd name="T19" fmla="*/ 5 h 160"/>
              <a:gd name="T20" fmla="*/ 103 w 161"/>
              <a:gd name="T21" fmla="*/ 44 h 160"/>
              <a:gd name="T22" fmla="*/ 93 w 161"/>
              <a:gd name="T23" fmla="*/ 68 h 160"/>
              <a:gd name="T24" fmla="*/ 113 w 161"/>
              <a:gd name="T25" fmla="*/ 68 h 160"/>
              <a:gd name="T26" fmla="*/ 103 w 161"/>
              <a:gd name="T27" fmla="*/ 44 h 160"/>
              <a:gd name="T28" fmla="*/ 113 w 161"/>
              <a:gd name="T29" fmla="*/ 5 h 160"/>
              <a:gd name="T30" fmla="*/ 44 w 161"/>
              <a:gd name="T31" fmla="*/ 72 h 160"/>
              <a:gd name="T32" fmla="*/ 132 w 161"/>
              <a:gd name="T33" fmla="*/ 88 h 160"/>
              <a:gd name="T34" fmla="*/ 152 w 161"/>
              <a:gd name="T35" fmla="*/ 47 h 160"/>
              <a:gd name="T36" fmla="*/ 79 w 161"/>
              <a:gd name="T37" fmla="*/ 88 h 160"/>
              <a:gd name="T38" fmla="*/ 71 w 161"/>
              <a:gd name="T39" fmla="*/ 85 h 160"/>
              <a:gd name="T40" fmla="*/ 79 w 161"/>
              <a:gd name="T41" fmla="*/ 81 h 160"/>
              <a:gd name="T42" fmla="*/ 119 w 161"/>
              <a:gd name="T43" fmla="*/ 75 h 160"/>
              <a:gd name="T44" fmla="*/ 93 w 161"/>
              <a:gd name="T45" fmla="*/ 80 h 160"/>
              <a:gd name="T46" fmla="*/ 93 w 161"/>
              <a:gd name="T47" fmla="*/ 37 h 160"/>
              <a:gd name="T48" fmla="*/ 119 w 161"/>
              <a:gd name="T49" fmla="*/ 42 h 160"/>
              <a:gd name="T50" fmla="*/ 78 w 161"/>
              <a:gd name="T51" fmla="*/ 146 h 160"/>
              <a:gd name="T52" fmla="*/ 85 w 161"/>
              <a:gd name="T53" fmla="*/ 150 h 160"/>
              <a:gd name="T54" fmla="*/ 77 w 161"/>
              <a:gd name="T55" fmla="*/ 133 h 160"/>
              <a:gd name="T56" fmla="*/ 16 w 161"/>
              <a:gd name="T57" fmla="*/ 82 h 160"/>
              <a:gd name="T58" fmla="*/ 47 w 161"/>
              <a:gd name="T59" fmla="*/ 47 h 160"/>
              <a:gd name="T60" fmla="*/ 11 w 161"/>
              <a:gd name="T61" fmla="*/ 80 h 160"/>
              <a:gd name="T62" fmla="*/ 43 w 161"/>
              <a:gd name="T63" fmla="*/ 125 h 160"/>
              <a:gd name="T64" fmla="*/ 36 w 161"/>
              <a:gd name="T65" fmla="*/ 129 h 160"/>
              <a:gd name="T66" fmla="*/ 33 w 161"/>
              <a:gd name="T67" fmla="*/ 121 h 160"/>
              <a:gd name="T68" fmla="*/ 26 w 161"/>
              <a:gd name="T69" fmla="*/ 108 h 160"/>
              <a:gd name="T70" fmla="*/ 1 w 161"/>
              <a:gd name="T71" fmla="*/ 154 h 160"/>
              <a:gd name="T72" fmla="*/ 5 w 161"/>
              <a:gd name="T73" fmla="*/ 160 h 160"/>
              <a:gd name="T74" fmla="*/ 57 w 161"/>
              <a:gd name="T75" fmla="*/ 137 h 160"/>
              <a:gd name="T76" fmla="*/ 43 w 161"/>
              <a:gd name="T77" fmla="*/ 1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1" h="160">
                <a:moveTo>
                  <a:pt x="79" y="121"/>
                </a:moveTo>
                <a:cubicBezTo>
                  <a:pt x="79" y="121"/>
                  <a:pt x="79" y="121"/>
                  <a:pt x="79" y="121"/>
                </a:cubicBezTo>
                <a:cubicBezTo>
                  <a:pt x="39" y="81"/>
                  <a:pt x="39" y="81"/>
                  <a:pt x="39" y="81"/>
                </a:cubicBezTo>
                <a:cubicBezTo>
                  <a:pt x="39" y="81"/>
                  <a:pt x="39" y="81"/>
                  <a:pt x="39" y="81"/>
                </a:cubicBezTo>
                <a:cubicBezTo>
                  <a:pt x="39" y="81"/>
                  <a:pt x="39" y="81"/>
                  <a:pt x="39" y="81"/>
                </a:cubicBezTo>
                <a:cubicBezTo>
                  <a:pt x="39" y="82"/>
                  <a:pt x="39" y="82"/>
                  <a:pt x="39" y="82"/>
                </a:cubicBezTo>
                <a:cubicBezTo>
                  <a:pt x="32" y="96"/>
                  <a:pt x="32" y="96"/>
                  <a:pt x="32" y="96"/>
                </a:cubicBezTo>
                <a:cubicBezTo>
                  <a:pt x="31" y="98"/>
                  <a:pt x="32" y="100"/>
                  <a:pt x="33" y="101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60" y="129"/>
                  <a:pt x="61" y="129"/>
                  <a:pt x="62" y="129"/>
                </a:cubicBezTo>
                <a:cubicBezTo>
                  <a:pt x="63" y="129"/>
                  <a:pt x="64" y="129"/>
                  <a:pt x="65" y="129"/>
                </a:cubicBezTo>
                <a:cubicBezTo>
                  <a:pt x="79" y="121"/>
                  <a:pt x="79" y="121"/>
                  <a:pt x="79" y="121"/>
                </a:cubicBezTo>
                <a:close/>
                <a:moveTo>
                  <a:pt x="160" y="5"/>
                </a:moveTo>
                <a:cubicBezTo>
                  <a:pt x="160" y="3"/>
                  <a:pt x="158" y="1"/>
                  <a:pt x="156" y="1"/>
                </a:cubicBezTo>
                <a:cubicBezTo>
                  <a:pt x="153" y="0"/>
                  <a:pt x="151" y="0"/>
                  <a:pt x="148" y="0"/>
                </a:cubicBezTo>
                <a:cubicBezTo>
                  <a:pt x="139" y="0"/>
                  <a:pt x="131" y="1"/>
                  <a:pt x="123" y="2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24"/>
                  <a:pt x="136" y="37"/>
                  <a:pt x="153" y="38"/>
                </a:cubicBezTo>
                <a:cubicBezTo>
                  <a:pt x="158" y="38"/>
                  <a:pt x="158" y="38"/>
                  <a:pt x="158" y="38"/>
                </a:cubicBezTo>
                <a:cubicBezTo>
                  <a:pt x="160" y="28"/>
                  <a:pt x="161" y="17"/>
                  <a:pt x="160" y="5"/>
                </a:cubicBezTo>
                <a:close/>
                <a:moveTo>
                  <a:pt x="103" y="44"/>
                </a:moveTo>
                <a:cubicBezTo>
                  <a:pt x="103" y="44"/>
                  <a:pt x="103" y="44"/>
                  <a:pt x="103" y="44"/>
                </a:cubicBezTo>
                <a:cubicBezTo>
                  <a:pt x="97" y="44"/>
                  <a:pt x="92" y="47"/>
                  <a:pt x="90" y="53"/>
                </a:cubicBezTo>
                <a:cubicBezTo>
                  <a:pt x="87" y="58"/>
                  <a:pt x="89" y="64"/>
                  <a:pt x="93" y="68"/>
                </a:cubicBezTo>
                <a:cubicBezTo>
                  <a:pt x="95" y="71"/>
                  <a:pt x="99" y="72"/>
                  <a:pt x="103" y="72"/>
                </a:cubicBezTo>
                <a:cubicBezTo>
                  <a:pt x="106" y="72"/>
                  <a:pt x="110" y="71"/>
                  <a:pt x="113" y="68"/>
                </a:cubicBezTo>
                <a:cubicBezTo>
                  <a:pt x="117" y="64"/>
                  <a:pt x="118" y="58"/>
                  <a:pt x="116" y="53"/>
                </a:cubicBezTo>
                <a:cubicBezTo>
                  <a:pt x="113" y="47"/>
                  <a:pt x="108" y="44"/>
                  <a:pt x="103" y="44"/>
                </a:cubicBezTo>
                <a:close/>
                <a:moveTo>
                  <a:pt x="113" y="8"/>
                </a:moveTo>
                <a:cubicBezTo>
                  <a:pt x="113" y="5"/>
                  <a:pt x="113" y="5"/>
                  <a:pt x="113" y="5"/>
                </a:cubicBezTo>
                <a:cubicBezTo>
                  <a:pt x="97" y="9"/>
                  <a:pt x="84" y="16"/>
                  <a:pt x="73" y="28"/>
                </a:cubicBezTo>
                <a:cubicBezTo>
                  <a:pt x="62" y="40"/>
                  <a:pt x="52" y="57"/>
                  <a:pt x="44" y="72"/>
                </a:cubicBezTo>
                <a:cubicBezTo>
                  <a:pt x="88" y="117"/>
                  <a:pt x="88" y="117"/>
                  <a:pt x="88" y="117"/>
                </a:cubicBezTo>
                <a:cubicBezTo>
                  <a:pt x="104" y="108"/>
                  <a:pt x="121" y="99"/>
                  <a:pt x="132" y="88"/>
                </a:cubicBezTo>
                <a:cubicBezTo>
                  <a:pt x="144" y="76"/>
                  <a:pt x="152" y="63"/>
                  <a:pt x="156" y="47"/>
                </a:cubicBezTo>
                <a:cubicBezTo>
                  <a:pt x="152" y="47"/>
                  <a:pt x="152" y="47"/>
                  <a:pt x="152" y="47"/>
                </a:cubicBezTo>
                <a:cubicBezTo>
                  <a:pt x="131" y="47"/>
                  <a:pt x="114" y="29"/>
                  <a:pt x="113" y="8"/>
                </a:cubicBezTo>
                <a:close/>
                <a:moveTo>
                  <a:pt x="79" y="88"/>
                </a:moveTo>
                <a:cubicBezTo>
                  <a:pt x="78" y="89"/>
                  <a:pt x="77" y="89"/>
                  <a:pt x="76" y="89"/>
                </a:cubicBezTo>
                <a:cubicBezTo>
                  <a:pt x="73" y="89"/>
                  <a:pt x="71" y="88"/>
                  <a:pt x="71" y="85"/>
                </a:cubicBezTo>
                <a:cubicBezTo>
                  <a:pt x="71" y="82"/>
                  <a:pt x="73" y="80"/>
                  <a:pt x="76" y="80"/>
                </a:cubicBezTo>
                <a:cubicBezTo>
                  <a:pt x="77" y="80"/>
                  <a:pt x="78" y="80"/>
                  <a:pt x="79" y="81"/>
                </a:cubicBezTo>
                <a:cubicBezTo>
                  <a:pt x="81" y="83"/>
                  <a:pt x="81" y="86"/>
                  <a:pt x="79" y="88"/>
                </a:cubicBezTo>
                <a:close/>
                <a:moveTo>
                  <a:pt x="119" y="75"/>
                </a:moveTo>
                <a:cubicBezTo>
                  <a:pt x="114" y="79"/>
                  <a:pt x="108" y="82"/>
                  <a:pt x="102" y="82"/>
                </a:cubicBezTo>
                <a:cubicBezTo>
                  <a:pt x="99" y="82"/>
                  <a:pt x="96" y="81"/>
                  <a:pt x="93" y="80"/>
                </a:cubicBezTo>
                <a:cubicBezTo>
                  <a:pt x="85" y="76"/>
                  <a:pt x="79" y="68"/>
                  <a:pt x="79" y="58"/>
                </a:cubicBezTo>
                <a:cubicBezTo>
                  <a:pt x="79" y="49"/>
                  <a:pt x="85" y="40"/>
                  <a:pt x="93" y="37"/>
                </a:cubicBezTo>
                <a:cubicBezTo>
                  <a:pt x="96" y="36"/>
                  <a:pt x="99" y="35"/>
                  <a:pt x="102" y="35"/>
                </a:cubicBezTo>
                <a:cubicBezTo>
                  <a:pt x="108" y="35"/>
                  <a:pt x="114" y="37"/>
                  <a:pt x="119" y="42"/>
                </a:cubicBezTo>
                <a:cubicBezTo>
                  <a:pt x="128" y="51"/>
                  <a:pt x="128" y="66"/>
                  <a:pt x="119" y="75"/>
                </a:cubicBezTo>
                <a:close/>
                <a:moveTo>
                  <a:pt x="78" y="146"/>
                </a:moveTo>
                <a:cubicBezTo>
                  <a:pt x="78" y="149"/>
                  <a:pt x="80" y="151"/>
                  <a:pt x="83" y="151"/>
                </a:cubicBezTo>
                <a:cubicBezTo>
                  <a:pt x="83" y="151"/>
                  <a:pt x="84" y="150"/>
                  <a:pt x="85" y="150"/>
                </a:cubicBezTo>
                <a:cubicBezTo>
                  <a:pt x="86" y="149"/>
                  <a:pt x="109" y="140"/>
                  <a:pt x="113" y="114"/>
                </a:cubicBezTo>
                <a:cubicBezTo>
                  <a:pt x="101" y="121"/>
                  <a:pt x="89" y="127"/>
                  <a:pt x="77" y="133"/>
                </a:cubicBezTo>
                <a:cubicBezTo>
                  <a:pt x="77" y="139"/>
                  <a:pt x="78" y="145"/>
                  <a:pt x="78" y="146"/>
                </a:cubicBezTo>
                <a:close/>
                <a:moveTo>
                  <a:pt x="16" y="82"/>
                </a:moveTo>
                <a:cubicBezTo>
                  <a:pt x="28" y="83"/>
                  <a:pt x="28" y="83"/>
                  <a:pt x="28" y="83"/>
                </a:cubicBezTo>
                <a:cubicBezTo>
                  <a:pt x="34" y="71"/>
                  <a:pt x="40" y="59"/>
                  <a:pt x="47" y="47"/>
                </a:cubicBezTo>
                <a:cubicBezTo>
                  <a:pt x="20" y="51"/>
                  <a:pt x="11" y="75"/>
                  <a:pt x="11" y="75"/>
                </a:cubicBezTo>
                <a:cubicBezTo>
                  <a:pt x="10" y="77"/>
                  <a:pt x="10" y="79"/>
                  <a:pt x="11" y="80"/>
                </a:cubicBezTo>
                <a:cubicBezTo>
                  <a:pt x="12" y="83"/>
                  <a:pt x="15" y="82"/>
                  <a:pt x="16" y="82"/>
                </a:cubicBezTo>
                <a:close/>
                <a:moveTo>
                  <a:pt x="43" y="125"/>
                </a:moveTo>
                <a:cubicBezTo>
                  <a:pt x="40" y="128"/>
                  <a:pt x="40" y="128"/>
                  <a:pt x="40" y="128"/>
                </a:cubicBezTo>
                <a:cubicBezTo>
                  <a:pt x="39" y="129"/>
                  <a:pt x="38" y="129"/>
                  <a:pt x="36" y="129"/>
                </a:cubicBezTo>
                <a:cubicBezTo>
                  <a:pt x="35" y="129"/>
                  <a:pt x="34" y="129"/>
                  <a:pt x="33" y="128"/>
                </a:cubicBezTo>
                <a:cubicBezTo>
                  <a:pt x="31" y="126"/>
                  <a:pt x="31" y="123"/>
                  <a:pt x="33" y="121"/>
                </a:cubicBezTo>
                <a:cubicBezTo>
                  <a:pt x="36" y="118"/>
                  <a:pt x="36" y="118"/>
                  <a:pt x="36" y="118"/>
                </a:cubicBezTo>
                <a:cubicBezTo>
                  <a:pt x="26" y="108"/>
                  <a:pt x="26" y="108"/>
                  <a:pt x="26" y="108"/>
                </a:cubicBezTo>
                <a:cubicBezTo>
                  <a:pt x="25" y="107"/>
                  <a:pt x="24" y="106"/>
                  <a:pt x="24" y="104"/>
                </a:cubicBezTo>
                <a:cubicBezTo>
                  <a:pt x="15" y="113"/>
                  <a:pt x="4" y="142"/>
                  <a:pt x="1" y="154"/>
                </a:cubicBezTo>
                <a:cubicBezTo>
                  <a:pt x="0" y="156"/>
                  <a:pt x="1" y="158"/>
                  <a:pt x="2" y="159"/>
                </a:cubicBezTo>
                <a:cubicBezTo>
                  <a:pt x="3" y="160"/>
                  <a:pt x="4" y="160"/>
                  <a:pt x="5" y="160"/>
                </a:cubicBezTo>
                <a:cubicBezTo>
                  <a:pt x="6" y="160"/>
                  <a:pt x="6" y="160"/>
                  <a:pt x="6" y="160"/>
                </a:cubicBezTo>
                <a:cubicBezTo>
                  <a:pt x="19" y="156"/>
                  <a:pt x="48" y="146"/>
                  <a:pt x="57" y="137"/>
                </a:cubicBezTo>
                <a:cubicBezTo>
                  <a:pt x="55" y="136"/>
                  <a:pt x="54" y="136"/>
                  <a:pt x="53" y="134"/>
                </a:cubicBezTo>
                <a:lnTo>
                  <a:pt x="43" y="12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86C6DA51-411A-6C34-9D4F-D9C1062BBE4F}"/>
              </a:ext>
            </a:extLst>
          </p:cNvPr>
          <p:cNvSpPr>
            <a:spLocks noEditPoints="1"/>
          </p:cNvSpPr>
          <p:nvPr/>
        </p:nvSpPr>
        <p:spPr bwMode="auto">
          <a:xfrm>
            <a:off x="6783388" y="3024188"/>
            <a:ext cx="277813" cy="254000"/>
          </a:xfrm>
          <a:custGeom>
            <a:avLst/>
            <a:gdLst>
              <a:gd name="T0" fmla="*/ 126 w 175"/>
              <a:gd name="T1" fmla="*/ 92 h 160"/>
              <a:gd name="T2" fmla="*/ 142 w 175"/>
              <a:gd name="T3" fmla="*/ 92 h 160"/>
              <a:gd name="T4" fmla="*/ 40 w 175"/>
              <a:gd name="T5" fmla="*/ 84 h 160"/>
              <a:gd name="T6" fmla="*/ 40 w 175"/>
              <a:gd name="T7" fmla="*/ 100 h 160"/>
              <a:gd name="T8" fmla="*/ 40 w 175"/>
              <a:gd name="T9" fmla="*/ 84 h 160"/>
              <a:gd name="T10" fmla="*/ 154 w 175"/>
              <a:gd name="T11" fmla="*/ 36 h 160"/>
              <a:gd name="T12" fmla="*/ 59 w 175"/>
              <a:gd name="T13" fmla="*/ 0 h 160"/>
              <a:gd name="T14" fmla="*/ 17 w 175"/>
              <a:gd name="T15" fmla="*/ 54 h 160"/>
              <a:gd name="T16" fmla="*/ 0 w 175"/>
              <a:gd name="T17" fmla="*/ 108 h 160"/>
              <a:gd name="T18" fmla="*/ 153 w 175"/>
              <a:gd name="T19" fmla="*/ 130 h 160"/>
              <a:gd name="T20" fmla="*/ 175 w 175"/>
              <a:gd name="T21" fmla="*/ 75 h 160"/>
              <a:gd name="T22" fmla="*/ 31 w 175"/>
              <a:gd name="T23" fmla="*/ 38 h 160"/>
              <a:gd name="T24" fmla="*/ 59 w 175"/>
              <a:gd name="T25" fmla="*/ 11 h 160"/>
              <a:gd name="T26" fmla="*/ 144 w 175"/>
              <a:gd name="T27" fmla="*/ 37 h 160"/>
              <a:gd name="T28" fmla="*/ 147 w 175"/>
              <a:gd name="T29" fmla="*/ 54 h 160"/>
              <a:gd name="T30" fmla="*/ 106 w 175"/>
              <a:gd name="T31" fmla="*/ 38 h 160"/>
              <a:gd name="T32" fmla="*/ 103 w 175"/>
              <a:gd name="T33" fmla="*/ 28 h 160"/>
              <a:gd name="T34" fmla="*/ 69 w 175"/>
              <a:gd name="T35" fmla="*/ 53 h 160"/>
              <a:gd name="T36" fmla="*/ 28 w 175"/>
              <a:gd name="T37" fmla="*/ 54 h 160"/>
              <a:gd name="T38" fmla="*/ 53 w 175"/>
              <a:gd name="T39" fmla="*/ 104 h 160"/>
              <a:gd name="T40" fmla="*/ 33 w 175"/>
              <a:gd name="T41" fmla="*/ 108 h 160"/>
              <a:gd name="T42" fmla="*/ 40 w 175"/>
              <a:gd name="T43" fmla="*/ 73 h 160"/>
              <a:gd name="T44" fmla="*/ 57 w 175"/>
              <a:gd name="T45" fmla="*/ 84 h 160"/>
              <a:gd name="T46" fmla="*/ 103 w 175"/>
              <a:gd name="T47" fmla="*/ 98 h 160"/>
              <a:gd name="T48" fmla="*/ 65 w 175"/>
              <a:gd name="T49" fmla="*/ 93 h 160"/>
              <a:gd name="T50" fmla="*/ 103 w 175"/>
              <a:gd name="T51" fmla="*/ 88 h 160"/>
              <a:gd name="T52" fmla="*/ 103 w 175"/>
              <a:gd name="T53" fmla="*/ 98 h 160"/>
              <a:gd name="T54" fmla="*/ 134 w 175"/>
              <a:gd name="T55" fmla="*/ 110 h 160"/>
              <a:gd name="T56" fmla="*/ 118 w 175"/>
              <a:gd name="T57" fmla="*/ 84 h 160"/>
              <a:gd name="T58" fmla="*/ 153 w 175"/>
              <a:gd name="T59" fmla="*/ 91 h 160"/>
              <a:gd name="T60" fmla="*/ 19 w 175"/>
              <a:gd name="T61" fmla="*/ 145 h 160"/>
              <a:gd name="T62" fmla="*/ 47 w 175"/>
              <a:gd name="T63" fmla="*/ 160 h 160"/>
              <a:gd name="T64" fmla="*/ 63 w 175"/>
              <a:gd name="T65" fmla="*/ 141 h 160"/>
              <a:gd name="T66" fmla="*/ 19 w 175"/>
              <a:gd name="T67" fmla="*/ 145 h 160"/>
              <a:gd name="T68" fmla="*/ 127 w 175"/>
              <a:gd name="T69" fmla="*/ 160 h 160"/>
              <a:gd name="T70" fmla="*/ 155 w 175"/>
              <a:gd name="T71" fmla="*/ 145 h 160"/>
              <a:gd name="T72" fmla="*/ 112 w 175"/>
              <a:gd name="T73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5" h="160">
                <a:moveTo>
                  <a:pt x="134" y="84"/>
                </a:moveTo>
                <a:cubicBezTo>
                  <a:pt x="130" y="84"/>
                  <a:pt x="126" y="87"/>
                  <a:pt x="126" y="92"/>
                </a:cubicBezTo>
                <a:cubicBezTo>
                  <a:pt x="126" y="96"/>
                  <a:pt x="130" y="100"/>
                  <a:pt x="134" y="100"/>
                </a:cubicBezTo>
                <a:cubicBezTo>
                  <a:pt x="139" y="100"/>
                  <a:pt x="142" y="96"/>
                  <a:pt x="142" y="92"/>
                </a:cubicBezTo>
                <a:cubicBezTo>
                  <a:pt x="142" y="87"/>
                  <a:pt x="139" y="84"/>
                  <a:pt x="134" y="84"/>
                </a:cubicBezTo>
                <a:close/>
                <a:moveTo>
                  <a:pt x="40" y="84"/>
                </a:moveTo>
                <a:cubicBezTo>
                  <a:pt x="36" y="84"/>
                  <a:pt x="32" y="87"/>
                  <a:pt x="32" y="92"/>
                </a:cubicBezTo>
                <a:cubicBezTo>
                  <a:pt x="32" y="96"/>
                  <a:pt x="36" y="100"/>
                  <a:pt x="40" y="100"/>
                </a:cubicBezTo>
                <a:cubicBezTo>
                  <a:pt x="45" y="100"/>
                  <a:pt x="48" y="96"/>
                  <a:pt x="48" y="92"/>
                </a:cubicBezTo>
                <a:cubicBezTo>
                  <a:pt x="48" y="87"/>
                  <a:pt x="45" y="84"/>
                  <a:pt x="40" y="84"/>
                </a:cubicBezTo>
                <a:close/>
                <a:moveTo>
                  <a:pt x="158" y="54"/>
                </a:moveTo>
                <a:cubicBezTo>
                  <a:pt x="154" y="36"/>
                  <a:pt x="154" y="36"/>
                  <a:pt x="154" y="36"/>
                </a:cubicBezTo>
                <a:cubicBezTo>
                  <a:pt x="151" y="16"/>
                  <a:pt x="135" y="0"/>
                  <a:pt x="116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40" y="0"/>
                  <a:pt x="23" y="16"/>
                  <a:pt x="21" y="36"/>
                </a:cubicBezTo>
                <a:cubicBezTo>
                  <a:pt x="17" y="54"/>
                  <a:pt x="17" y="54"/>
                  <a:pt x="17" y="54"/>
                </a:cubicBezTo>
                <a:cubicBezTo>
                  <a:pt x="7" y="56"/>
                  <a:pt x="0" y="65"/>
                  <a:pt x="0" y="75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20"/>
                  <a:pt x="9" y="130"/>
                  <a:pt x="21" y="130"/>
                </a:cubicBezTo>
                <a:cubicBezTo>
                  <a:pt x="153" y="130"/>
                  <a:pt x="153" y="130"/>
                  <a:pt x="153" y="130"/>
                </a:cubicBezTo>
                <a:cubicBezTo>
                  <a:pt x="165" y="130"/>
                  <a:pt x="175" y="120"/>
                  <a:pt x="175" y="108"/>
                </a:cubicBezTo>
                <a:cubicBezTo>
                  <a:pt x="175" y="75"/>
                  <a:pt x="175" y="75"/>
                  <a:pt x="175" y="75"/>
                </a:cubicBezTo>
                <a:cubicBezTo>
                  <a:pt x="175" y="65"/>
                  <a:pt x="168" y="56"/>
                  <a:pt x="158" y="54"/>
                </a:cubicBezTo>
                <a:close/>
                <a:moveTo>
                  <a:pt x="31" y="38"/>
                </a:moveTo>
                <a:cubicBezTo>
                  <a:pt x="31" y="37"/>
                  <a:pt x="31" y="37"/>
                  <a:pt x="31" y="37"/>
                </a:cubicBezTo>
                <a:cubicBezTo>
                  <a:pt x="33" y="22"/>
                  <a:pt x="45" y="11"/>
                  <a:pt x="59" y="11"/>
                </a:cubicBezTo>
                <a:cubicBezTo>
                  <a:pt x="116" y="11"/>
                  <a:pt x="116" y="11"/>
                  <a:pt x="116" y="11"/>
                </a:cubicBezTo>
                <a:cubicBezTo>
                  <a:pt x="130" y="11"/>
                  <a:pt x="142" y="22"/>
                  <a:pt x="144" y="37"/>
                </a:cubicBezTo>
                <a:cubicBezTo>
                  <a:pt x="144" y="37"/>
                  <a:pt x="144" y="37"/>
                  <a:pt x="144" y="38"/>
                </a:cubicBezTo>
                <a:cubicBezTo>
                  <a:pt x="147" y="54"/>
                  <a:pt x="147" y="54"/>
                  <a:pt x="147" y="54"/>
                </a:cubicBezTo>
                <a:cubicBezTo>
                  <a:pt x="85" y="54"/>
                  <a:pt x="85" y="54"/>
                  <a:pt x="85" y="54"/>
                </a:cubicBezTo>
                <a:cubicBezTo>
                  <a:pt x="106" y="38"/>
                  <a:pt x="106" y="38"/>
                  <a:pt x="106" y="38"/>
                </a:cubicBezTo>
                <a:cubicBezTo>
                  <a:pt x="108" y="36"/>
                  <a:pt x="109" y="33"/>
                  <a:pt x="107" y="30"/>
                </a:cubicBezTo>
                <a:cubicBezTo>
                  <a:pt x="106" y="29"/>
                  <a:pt x="104" y="28"/>
                  <a:pt x="103" y="28"/>
                </a:cubicBezTo>
                <a:cubicBezTo>
                  <a:pt x="102" y="28"/>
                  <a:pt x="101" y="29"/>
                  <a:pt x="100" y="29"/>
                </a:cubicBezTo>
                <a:cubicBezTo>
                  <a:pt x="69" y="53"/>
                  <a:pt x="69" y="53"/>
                  <a:pt x="69" y="53"/>
                </a:cubicBezTo>
                <a:cubicBezTo>
                  <a:pt x="69" y="53"/>
                  <a:pt x="68" y="53"/>
                  <a:pt x="68" y="54"/>
                </a:cubicBezTo>
                <a:cubicBezTo>
                  <a:pt x="28" y="54"/>
                  <a:pt x="28" y="54"/>
                  <a:pt x="28" y="54"/>
                </a:cubicBezTo>
                <a:lnTo>
                  <a:pt x="31" y="38"/>
                </a:lnTo>
                <a:close/>
                <a:moveTo>
                  <a:pt x="53" y="104"/>
                </a:moveTo>
                <a:cubicBezTo>
                  <a:pt x="50" y="108"/>
                  <a:pt x="45" y="110"/>
                  <a:pt x="40" y="110"/>
                </a:cubicBezTo>
                <a:cubicBezTo>
                  <a:pt x="38" y="110"/>
                  <a:pt x="36" y="109"/>
                  <a:pt x="33" y="108"/>
                </a:cubicBezTo>
                <a:cubicBezTo>
                  <a:pt x="27" y="105"/>
                  <a:pt x="22" y="99"/>
                  <a:pt x="22" y="91"/>
                </a:cubicBezTo>
                <a:cubicBezTo>
                  <a:pt x="22" y="81"/>
                  <a:pt x="30" y="73"/>
                  <a:pt x="40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48" y="73"/>
                  <a:pt x="54" y="78"/>
                  <a:pt x="57" y="84"/>
                </a:cubicBezTo>
                <a:cubicBezTo>
                  <a:pt x="60" y="91"/>
                  <a:pt x="58" y="99"/>
                  <a:pt x="53" y="104"/>
                </a:cubicBezTo>
                <a:close/>
                <a:moveTo>
                  <a:pt x="103" y="98"/>
                </a:moveTo>
                <a:cubicBezTo>
                  <a:pt x="70" y="98"/>
                  <a:pt x="70" y="98"/>
                  <a:pt x="70" y="98"/>
                </a:cubicBezTo>
                <a:cubicBezTo>
                  <a:pt x="67" y="98"/>
                  <a:pt x="65" y="96"/>
                  <a:pt x="65" y="93"/>
                </a:cubicBezTo>
                <a:cubicBezTo>
                  <a:pt x="65" y="90"/>
                  <a:pt x="67" y="88"/>
                  <a:pt x="70" y="88"/>
                </a:cubicBezTo>
                <a:cubicBezTo>
                  <a:pt x="103" y="88"/>
                  <a:pt x="103" y="88"/>
                  <a:pt x="103" y="88"/>
                </a:cubicBezTo>
                <a:cubicBezTo>
                  <a:pt x="106" y="88"/>
                  <a:pt x="108" y="90"/>
                  <a:pt x="108" y="93"/>
                </a:cubicBezTo>
                <a:cubicBezTo>
                  <a:pt x="108" y="96"/>
                  <a:pt x="106" y="98"/>
                  <a:pt x="103" y="98"/>
                </a:cubicBezTo>
                <a:close/>
                <a:moveTo>
                  <a:pt x="141" y="108"/>
                </a:moveTo>
                <a:cubicBezTo>
                  <a:pt x="139" y="109"/>
                  <a:pt x="137" y="110"/>
                  <a:pt x="134" y="110"/>
                </a:cubicBezTo>
                <a:cubicBezTo>
                  <a:pt x="130" y="110"/>
                  <a:pt x="125" y="108"/>
                  <a:pt x="122" y="104"/>
                </a:cubicBezTo>
                <a:cubicBezTo>
                  <a:pt x="116" y="99"/>
                  <a:pt x="115" y="91"/>
                  <a:pt x="118" y="84"/>
                </a:cubicBezTo>
                <a:cubicBezTo>
                  <a:pt x="120" y="78"/>
                  <a:pt x="127" y="73"/>
                  <a:pt x="134" y="73"/>
                </a:cubicBezTo>
                <a:cubicBezTo>
                  <a:pt x="144" y="73"/>
                  <a:pt x="153" y="81"/>
                  <a:pt x="153" y="91"/>
                </a:cubicBezTo>
                <a:cubicBezTo>
                  <a:pt x="153" y="99"/>
                  <a:pt x="148" y="105"/>
                  <a:pt x="141" y="108"/>
                </a:cubicBezTo>
                <a:close/>
                <a:moveTo>
                  <a:pt x="19" y="145"/>
                </a:moveTo>
                <a:cubicBezTo>
                  <a:pt x="19" y="153"/>
                  <a:pt x="26" y="160"/>
                  <a:pt x="35" y="16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56" y="160"/>
                  <a:pt x="63" y="153"/>
                  <a:pt x="63" y="145"/>
                </a:cubicBezTo>
                <a:cubicBezTo>
                  <a:pt x="63" y="141"/>
                  <a:pt x="63" y="141"/>
                  <a:pt x="63" y="141"/>
                </a:cubicBezTo>
                <a:cubicBezTo>
                  <a:pt x="19" y="141"/>
                  <a:pt x="19" y="141"/>
                  <a:pt x="19" y="141"/>
                </a:cubicBezTo>
                <a:lnTo>
                  <a:pt x="19" y="145"/>
                </a:lnTo>
                <a:close/>
                <a:moveTo>
                  <a:pt x="112" y="145"/>
                </a:moveTo>
                <a:cubicBezTo>
                  <a:pt x="112" y="153"/>
                  <a:pt x="119" y="160"/>
                  <a:pt x="127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8" y="160"/>
                  <a:pt x="155" y="153"/>
                  <a:pt x="155" y="145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12" y="141"/>
                  <a:pt x="112" y="141"/>
                  <a:pt x="112" y="141"/>
                </a:cubicBezTo>
                <a:lnTo>
                  <a:pt x="112" y="1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8FA83F8E-21E1-DD74-9BC9-039DC1E0DD90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3025775"/>
            <a:ext cx="258763" cy="252413"/>
          </a:xfrm>
          <a:custGeom>
            <a:avLst/>
            <a:gdLst>
              <a:gd name="T0" fmla="*/ 19 w 163"/>
              <a:gd name="T1" fmla="*/ 83 h 159"/>
              <a:gd name="T2" fmla="*/ 3 w 163"/>
              <a:gd name="T3" fmla="*/ 98 h 159"/>
              <a:gd name="T4" fmla="*/ 17 w 163"/>
              <a:gd name="T5" fmla="*/ 113 h 159"/>
              <a:gd name="T6" fmla="*/ 36 w 163"/>
              <a:gd name="T7" fmla="*/ 85 h 159"/>
              <a:gd name="T8" fmla="*/ 150 w 163"/>
              <a:gd name="T9" fmla="*/ 126 h 159"/>
              <a:gd name="T10" fmla="*/ 145 w 163"/>
              <a:gd name="T11" fmla="*/ 129 h 159"/>
              <a:gd name="T12" fmla="*/ 146 w 163"/>
              <a:gd name="T13" fmla="*/ 101 h 159"/>
              <a:gd name="T14" fmla="*/ 143 w 163"/>
              <a:gd name="T15" fmla="*/ 93 h 159"/>
              <a:gd name="T16" fmla="*/ 138 w 163"/>
              <a:gd name="T17" fmla="*/ 96 h 159"/>
              <a:gd name="T18" fmla="*/ 121 w 163"/>
              <a:gd name="T19" fmla="*/ 91 h 159"/>
              <a:gd name="T20" fmla="*/ 125 w 163"/>
              <a:gd name="T21" fmla="*/ 154 h 159"/>
              <a:gd name="T22" fmla="*/ 133 w 163"/>
              <a:gd name="T23" fmla="*/ 155 h 159"/>
              <a:gd name="T24" fmla="*/ 154 w 163"/>
              <a:gd name="T25" fmla="*/ 127 h 159"/>
              <a:gd name="T26" fmla="*/ 52 w 163"/>
              <a:gd name="T27" fmla="*/ 64 h 159"/>
              <a:gd name="T28" fmla="*/ 80 w 163"/>
              <a:gd name="T29" fmla="*/ 27 h 159"/>
              <a:gd name="T30" fmla="*/ 67 w 163"/>
              <a:gd name="T31" fmla="*/ 21 h 159"/>
              <a:gd name="T32" fmla="*/ 63 w 163"/>
              <a:gd name="T33" fmla="*/ 13 h 159"/>
              <a:gd name="T34" fmla="*/ 54 w 163"/>
              <a:gd name="T35" fmla="*/ 21 h 159"/>
              <a:gd name="T36" fmla="*/ 34 w 163"/>
              <a:gd name="T37" fmla="*/ 14 h 159"/>
              <a:gd name="T38" fmla="*/ 31 w 163"/>
              <a:gd name="T39" fmla="*/ 6 h 159"/>
              <a:gd name="T40" fmla="*/ 6 w 163"/>
              <a:gd name="T41" fmla="*/ 28 h 159"/>
              <a:gd name="T42" fmla="*/ 52 w 163"/>
              <a:gd name="T43" fmla="*/ 64 h 159"/>
              <a:gd name="T44" fmla="*/ 48 w 163"/>
              <a:gd name="T45" fmla="*/ 144 h 159"/>
              <a:gd name="T46" fmla="*/ 60 w 163"/>
              <a:gd name="T47" fmla="*/ 159 h 159"/>
              <a:gd name="T48" fmla="*/ 76 w 163"/>
              <a:gd name="T49" fmla="*/ 144 h 159"/>
              <a:gd name="T50" fmla="*/ 75 w 163"/>
              <a:gd name="T51" fmla="*/ 125 h 159"/>
              <a:gd name="T52" fmla="*/ 156 w 163"/>
              <a:gd name="T53" fmla="*/ 5 h 159"/>
              <a:gd name="T54" fmla="*/ 135 w 163"/>
              <a:gd name="T55" fmla="*/ 1 h 159"/>
              <a:gd name="T56" fmla="*/ 133 w 163"/>
              <a:gd name="T57" fmla="*/ 28 h 159"/>
              <a:gd name="T58" fmla="*/ 156 w 163"/>
              <a:gd name="T59" fmla="*/ 34 h 159"/>
              <a:gd name="T60" fmla="*/ 156 w 163"/>
              <a:gd name="T61" fmla="*/ 5 h 159"/>
              <a:gd name="T62" fmla="*/ 151 w 163"/>
              <a:gd name="T63" fmla="*/ 45 h 159"/>
              <a:gd name="T64" fmla="*/ 126 w 163"/>
              <a:gd name="T65" fmla="*/ 35 h 159"/>
              <a:gd name="T66" fmla="*/ 77 w 163"/>
              <a:gd name="T67" fmla="*/ 45 h 159"/>
              <a:gd name="T68" fmla="*/ 29 w 163"/>
              <a:gd name="T69" fmla="*/ 131 h 159"/>
              <a:gd name="T70" fmla="*/ 49 w 163"/>
              <a:gd name="T71" fmla="*/ 132 h 159"/>
              <a:gd name="T72" fmla="*/ 92 w 163"/>
              <a:gd name="T73" fmla="*/ 62 h 159"/>
              <a:gd name="T74" fmla="*/ 116 w 163"/>
              <a:gd name="T75" fmla="*/ 40 h 159"/>
              <a:gd name="T76" fmla="*/ 119 w 163"/>
              <a:gd name="T77" fmla="*/ 48 h 159"/>
              <a:gd name="T78" fmla="*/ 96 w 163"/>
              <a:gd name="T79" fmla="*/ 70 h 159"/>
              <a:gd name="T80" fmla="*/ 92 w 163"/>
              <a:gd name="T81" fmla="*/ 6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3" h="159">
                <a:moveTo>
                  <a:pt x="20" y="83"/>
                </a:moveTo>
                <a:cubicBezTo>
                  <a:pt x="20" y="83"/>
                  <a:pt x="20" y="83"/>
                  <a:pt x="19" y="83"/>
                </a:cubicBezTo>
                <a:cubicBezTo>
                  <a:pt x="18" y="83"/>
                  <a:pt x="17" y="84"/>
                  <a:pt x="16" y="85"/>
                </a:cubicBezTo>
                <a:cubicBezTo>
                  <a:pt x="3" y="98"/>
                  <a:pt x="3" y="98"/>
                  <a:pt x="3" y="98"/>
                </a:cubicBezTo>
                <a:cubicBezTo>
                  <a:pt x="0" y="100"/>
                  <a:pt x="1" y="104"/>
                  <a:pt x="3" y="105"/>
                </a:cubicBezTo>
                <a:cubicBezTo>
                  <a:pt x="17" y="113"/>
                  <a:pt x="17" y="113"/>
                  <a:pt x="17" y="113"/>
                </a:cubicBezTo>
                <a:cubicBezTo>
                  <a:pt x="18" y="110"/>
                  <a:pt x="20" y="107"/>
                  <a:pt x="22" y="105"/>
                </a:cubicBezTo>
                <a:cubicBezTo>
                  <a:pt x="36" y="85"/>
                  <a:pt x="36" y="85"/>
                  <a:pt x="36" y="85"/>
                </a:cubicBezTo>
                <a:lnTo>
                  <a:pt x="20" y="83"/>
                </a:lnTo>
                <a:close/>
                <a:moveTo>
                  <a:pt x="150" y="126"/>
                </a:moveTo>
                <a:cubicBezTo>
                  <a:pt x="149" y="126"/>
                  <a:pt x="148" y="126"/>
                  <a:pt x="147" y="127"/>
                </a:cubicBezTo>
                <a:cubicBezTo>
                  <a:pt x="145" y="129"/>
                  <a:pt x="145" y="129"/>
                  <a:pt x="145" y="129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6" y="101"/>
                  <a:pt x="146" y="101"/>
                  <a:pt x="146" y="101"/>
                </a:cubicBezTo>
                <a:cubicBezTo>
                  <a:pt x="148" y="99"/>
                  <a:pt x="148" y="96"/>
                  <a:pt x="146" y="94"/>
                </a:cubicBezTo>
                <a:cubicBezTo>
                  <a:pt x="145" y="93"/>
                  <a:pt x="144" y="93"/>
                  <a:pt x="143" y="93"/>
                </a:cubicBezTo>
                <a:cubicBezTo>
                  <a:pt x="142" y="93"/>
                  <a:pt x="141" y="93"/>
                  <a:pt x="140" y="94"/>
                </a:cubicBezTo>
                <a:cubicBezTo>
                  <a:pt x="138" y="96"/>
                  <a:pt x="138" y="96"/>
                  <a:pt x="138" y="96"/>
                </a:cubicBezTo>
                <a:cubicBezTo>
                  <a:pt x="134" y="80"/>
                  <a:pt x="134" y="80"/>
                  <a:pt x="134" y="80"/>
                </a:cubicBezTo>
                <a:cubicBezTo>
                  <a:pt x="130" y="84"/>
                  <a:pt x="126" y="88"/>
                  <a:pt x="121" y="91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125" y="154"/>
                  <a:pt x="125" y="154"/>
                  <a:pt x="125" y="154"/>
                </a:cubicBezTo>
                <a:cubicBezTo>
                  <a:pt x="126" y="155"/>
                  <a:pt x="128" y="156"/>
                  <a:pt x="129" y="156"/>
                </a:cubicBezTo>
                <a:cubicBezTo>
                  <a:pt x="131" y="156"/>
                  <a:pt x="132" y="156"/>
                  <a:pt x="133" y="155"/>
                </a:cubicBezTo>
                <a:cubicBezTo>
                  <a:pt x="146" y="142"/>
                  <a:pt x="147" y="141"/>
                  <a:pt x="154" y="134"/>
                </a:cubicBezTo>
                <a:cubicBezTo>
                  <a:pt x="156" y="132"/>
                  <a:pt x="156" y="129"/>
                  <a:pt x="154" y="127"/>
                </a:cubicBezTo>
                <a:cubicBezTo>
                  <a:pt x="153" y="126"/>
                  <a:pt x="152" y="126"/>
                  <a:pt x="150" y="126"/>
                </a:cubicBezTo>
                <a:close/>
                <a:moveTo>
                  <a:pt x="52" y="64"/>
                </a:moveTo>
                <a:cubicBezTo>
                  <a:pt x="69" y="40"/>
                  <a:pt x="69" y="40"/>
                  <a:pt x="69" y="40"/>
                </a:cubicBezTo>
                <a:cubicBezTo>
                  <a:pt x="73" y="35"/>
                  <a:pt x="77" y="31"/>
                  <a:pt x="80" y="27"/>
                </a:cubicBezTo>
                <a:cubicBezTo>
                  <a:pt x="65" y="23"/>
                  <a:pt x="65" y="23"/>
                  <a:pt x="65" y="23"/>
                </a:cubicBezTo>
                <a:cubicBezTo>
                  <a:pt x="67" y="21"/>
                  <a:pt x="67" y="21"/>
                  <a:pt x="67" y="21"/>
                </a:cubicBezTo>
                <a:cubicBezTo>
                  <a:pt x="68" y="19"/>
                  <a:pt x="68" y="17"/>
                  <a:pt x="67" y="15"/>
                </a:cubicBezTo>
                <a:cubicBezTo>
                  <a:pt x="66" y="14"/>
                  <a:pt x="64" y="13"/>
                  <a:pt x="63" y="13"/>
                </a:cubicBezTo>
                <a:cubicBezTo>
                  <a:pt x="62" y="13"/>
                  <a:pt x="61" y="14"/>
                  <a:pt x="60" y="15"/>
                </a:cubicBezTo>
                <a:cubicBezTo>
                  <a:pt x="54" y="21"/>
                  <a:pt x="54" y="21"/>
                  <a:pt x="54" y="21"/>
                </a:cubicBezTo>
                <a:cubicBezTo>
                  <a:pt x="32" y="16"/>
                  <a:pt x="32" y="16"/>
                  <a:pt x="32" y="16"/>
                </a:cubicBezTo>
                <a:cubicBezTo>
                  <a:pt x="34" y="14"/>
                  <a:pt x="34" y="14"/>
                  <a:pt x="34" y="14"/>
                </a:cubicBezTo>
                <a:cubicBezTo>
                  <a:pt x="36" y="12"/>
                  <a:pt x="36" y="9"/>
                  <a:pt x="34" y="7"/>
                </a:cubicBezTo>
                <a:cubicBezTo>
                  <a:pt x="33" y="6"/>
                  <a:pt x="32" y="6"/>
                  <a:pt x="31" y="6"/>
                </a:cubicBezTo>
                <a:cubicBezTo>
                  <a:pt x="29" y="6"/>
                  <a:pt x="28" y="6"/>
                  <a:pt x="27" y="7"/>
                </a:cubicBezTo>
                <a:cubicBezTo>
                  <a:pt x="6" y="28"/>
                  <a:pt x="6" y="28"/>
                  <a:pt x="6" y="28"/>
                </a:cubicBezTo>
                <a:cubicBezTo>
                  <a:pt x="4" y="30"/>
                  <a:pt x="4" y="34"/>
                  <a:pt x="7" y="35"/>
                </a:cubicBezTo>
                <a:lnTo>
                  <a:pt x="52" y="64"/>
                </a:lnTo>
                <a:close/>
                <a:moveTo>
                  <a:pt x="55" y="140"/>
                </a:moveTo>
                <a:cubicBezTo>
                  <a:pt x="53" y="141"/>
                  <a:pt x="51" y="143"/>
                  <a:pt x="48" y="144"/>
                </a:cubicBezTo>
                <a:cubicBezTo>
                  <a:pt x="56" y="157"/>
                  <a:pt x="56" y="157"/>
                  <a:pt x="56" y="157"/>
                </a:cubicBezTo>
                <a:cubicBezTo>
                  <a:pt x="56" y="158"/>
                  <a:pt x="58" y="159"/>
                  <a:pt x="60" y="159"/>
                </a:cubicBezTo>
                <a:cubicBezTo>
                  <a:pt x="61" y="159"/>
                  <a:pt x="62" y="159"/>
                  <a:pt x="63" y="158"/>
                </a:cubicBezTo>
                <a:cubicBezTo>
                  <a:pt x="76" y="144"/>
                  <a:pt x="76" y="144"/>
                  <a:pt x="76" y="144"/>
                </a:cubicBezTo>
                <a:cubicBezTo>
                  <a:pt x="77" y="143"/>
                  <a:pt x="78" y="142"/>
                  <a:pt x="77" y="140"/>
                </a:cubicBezTo>
                <a:cubicBezTo>
                  <a:pt x="75" y="125"/>
                  <a:pt x="75" y="125"/>
                  <a:pt x="75" y="125"/>
                </a:cubicBezTo>
                <a:lnTo>
                  <a:pt x="55" y="140"/>
                </a:lnTo>
                <a:close/>
                <a:moveTo>
                  <a:pt x="156" y="5"/>
                </a:moveTo>
                <a:cubicBezTo>
                  <a:pt x="152" y="2"/>
                  <a:pt x="147" y="0"/>
                  <a:pt x="142" y="0"/>
                </a:cubicBezTo>
                <a:cubicBezTo>
                  <a:pt x="140" y="0"/>
                  <a:pt x="138" y="0"/>
                  <a:pt x="135" y="1"/>
                </a:cubicBezTo>
                <a:cubicBezTo>
                  <a:pt x="133" y="2"/>
                  <a:pt x="130" y="3"/>
                  <a:pt x="127" y="4"/>
                </a:cubicBezTo>
                <a:cubicBezTo>
                  <a:pt x="124" y="13"/>
                  <a:pt x="126" y="22"/>
                  <a:pt x="133" y="28"/>
                </a:cubicBezTo>
                <a:cubicBezTo>
                  <a:pt x="137" y="33"/>
                  <a:pt x="143" y="35"/>
                  <a:pt x="149" y="35"/>
                </a:cubicBezTo>
                <a:cubicBezTo>
                  <a:pt x="151" y="35"/>
                  <a:pt x="154" y="35"/>
                  <a:pt x="156" y="34"/>
                </a:cubicBezTo>
                <a:cubicBezTo>
                  <a:pt x="158" y="31"/>
                  <a:pt x="159" y="28"/>
                  <a:pt x="160" y="26"/>
                </a:cubicBezTo>
                <a:cubicBezTo>
                  <a:pt x="163" y="18"/>
                  <a:pt x="161" y="11"/>
                  <a:pt x="156" y="5"/>
                </a:cubicBezTo>
                <a:close/>
                <a:moveTo>
                  <a:pt x="115" y="84"/>
                </a:moveTo>
                <a:cubicBezTo>
                  <a:pt x="130" y="73"/>
                  <a:pt x="142" y="60"/>
                  <a:pt x="151" y="45"/>
                </a:cubicBezTo>
                <a:cubicBezTo>
                  <a:pt x="150" y="45"/>
                  <a:pt x="150" y="45"/>
                  <a:pt x="149" y="45"/>
                </a:cubicBezTo>
                <a:cubicBezTo>
                  <a:pt x="140" y="45"/>
                  <a:pt x="132" y="41"/>
                  <a:pt x="126" y="35"/>
                </a:cubicBezTo>
                <a:cubicBezTo>
                  <a:pt x="119" y="28"/>
                  <a:pt x="116" y="19"/>
                  <a:pt x="116" y="10"/>
                </a:cubicBezTo>
                <a:cubicBezTo>
                  <a:pt x="101" y="19"/>
                  <a:pt x="87" y="31"/>
                  <a:pt x="77" y="45"/>
                </a:cubicBezTo>
                <a:cubicBezTo>
                  <a:pt x="29" y="111"/>
                  <a:pt x="29" y="111"/>
                  <a:pt x="29" y="111"/>
                </a:cubicBezTo>
                <a:cubicBezTo>
                  <a:pt x="23" y="117"/>
                  <a:pt x="23" y="126"/>
                  <a:pt x="29" y="131"/>
                </a:cubicBezTo>
                <a:cubicBezTo>
                  <a:pt x="32" y="134"/>
                  <a:pt x="36" y="135"/>
                  <a:pt x="39" y="135"/>
                </a:cubicBezTo>
                <a:cubicBezTo>
                  <a:pt x="43" y="135"/>
                  <a:pt x="46" y="134"/>
                  <a:pt x="49" y="132"/>
                </a:cubicBezTo>
                <a:lnTo>
                  <a:pt x="115" y="84"/>
                </a:lnTo>
                <a:close/>
                <a:moveTo>
                  <a:pt x="92" y="62"/>
                </a:moveTo>
                <a:cubicBezTo>
                  <a:pt x="112" y="42"/>
                  <a:pt x="112" y="42"/>
                  <a:pt x="112" y="42"/>
                </a:cubicBezTo>
                <a:cubicBezTo>
                  <a:pt x="113" y="41"/>
                  <a:pt x="114" y="40"/>
                  <a:pt x="116" y="40"/>
                </a:cubicBezTo>
                <a:cubicBezTo>
                  <a:pt x="117" y="40"/>
                  <a:pt x="118" y="41"/>
                  <a:pt x="119" y="42"/>
                </a:cubicBezTo>
                <a:cubicBezTo>
                  <a:pt x="121" y="44"/>
                  <a:pt x="121" y="47"/>
                  <a:pt x="119" y="48"/>
                </a:cubicBezTo>
                <a:cubicBezTo>
                  <a:pt x="99" y="68"/>
                  <a:pt x="99" y="68"/>
                  <a:pt x="99" y="68"/>
                </a:cubicBezTo>
                <a:cubicBezTo>
                  <a:pt x="98" y="69"/>
                  <a:pt x="97" y="70"/>
                  <a:pt x="96" y="70"/>
                </a:cubicBezTo>
                <a:cubicBezTo>
                  <a:pt x="94" y="70"/>
                  <a:pt x="93" y="69"/>
                  <a:pt x="92" y="68"/>
                </a:cubicBezTo>
                <a:cubicBezTo>
                  <a:pt x="91" y="66"/>
                  <a:pt x="91" y="63"/>
                  <a:pt x="92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65801BD4-E9FE-4842-5EFE-809CCA83AC95}"/>
              </a:ext>
            </a:extLst>
          </p:cNvPr>
          <p:cNvSpPr>
            <a:spLocks noEditPoints="1"/>
          </p:cNvSpPr>
          <p:nvPr/>
        </p:nvSpPr>
        <p:spPr bwMode="auto">
          <a:xfrm>
            <a:off x="11214101" y="3024188"/>
            <a:ext cx="223838" cy="254000"/>
          </a:xfrm>
          <a:custGeom>
            <a:avLst/>
            <a:gdLst>
              <a:gd name="T0" fmla="*/ 75 w 141"/>
              <a:gd name="T1" fmla="*/ 160 h 160"/>
              <a:gd name="T2" fmla="*/ 66 w 141"/>
              <a:gd name="T3" fmla="*/ 39 h 160"/>
              <a:gd name="T4" fmla="*/ 84 w 141"/>
              <a:gd name="T5" fmla="*/ 113 h 160"/>
              <a:gd name="T6" fmla="*/ 132 w 141"/>
              <a:gd name="T7" fmla="*/ 104 h 160"/>
              <a:gd name="T8" fmla="*/ 84 w 141"/>
              <a:gd name="T9" fmla="*/ 113 h 160"/>
              <a:gd name="T10" fmla="*/ 117 w 141"/>
              <a:gd name="T11" fmla="*/ 160 h 160"/>
              <a:gd name="T12" fmla="*/ 132 w 141"/>
              <a:gd name="T13" fmla="*/ 123 h 160"/>
              <a:gd name="T14" fmla="*/ 84 w 141"/>
              <a:gd name="T15" fmla="*/ 160 h 160"/>
              <a:gd name="T16" fmla="*/ 56 w 141"/>
              <a:gd name="T17" fmla="*/ 113 h 160"/>
              <a:gd name="T18" fmla="*/ 10 w 141"/>
              <a:gd name="T19" fmla="*/ 104 h 160"/>
              <a:gd name="T20" fmla="*/ 10 w 141"/>
              <a:gd name="T21" fmla="*/ 146 h 160"/>
              <a:gd name="T22" fmla="*/ 56 w 141"/>
              <a:gd name="T23" fmla="*/ 160 h 160"/>
              <a:gd name="T24" fmla="*/ 10 w 141"/>
              <a:gd name="T25" fmla="*/ 123 h 160"/>
              <a:gd name="T26" fmla="*/ 0 w 141"/>
              <a:gd name="T27" fmla="*/ 53 h 160"/>
              <a:gd name="T28" fmla="*/ 5 w 141"/>
              <a:gd name="T29" fmla="*/ 66 h 160"/>
              <a:gd name="T30" fmla="*/ 56 w 141"/>
              <a:gd name="T31" fmla="*/ 39 h 160"/>
              <a:gd name="T32" fmla="*/ 0 w 141"/>
              <a:gd name="T33" fmla="*/ 53 h 160"/>
              <a:gd name="T34" fmla="*/ 56 w 141"/>
              <a:gd name="T35" fmla="*/ 95 h 160"/>
              <a:gd name="T36" fmla="*/ 10 w 141"/>
              <a:gd name="T37" fmla="*/ 76 h 160"/>
              <a:gd name="T38" fmla="*/ 93 w 141"/>
              <a:gd name="T39" fmla="*/ 29 h 160"/>
              <a:gd name="T40" fmla="*/ 48 w 141"/>
              <a:gd name="T41" fmla="*/ 29 h 160"/>
              <a:gd name="T42" fmla="*/ 103 w 141"/>
              <a:gd name="T43" fmla="*/ 29 h 160"/>
              <a:gd name="T44" fmla="*/ 131 w 141"/>
              <a:gd name="T45" fmla="*/ 22 h 160"/>
              <a:gd name="T46" fmla="*/ 115 w 141"/>
              <a:gd name="T47" fmla="*/ 2 h 160"/>
              <a:gd name="T48" fmla="*/ 89 w 141"/>
              <a:gd name="T49" fmla="*/ 7 h 160"/>
              <a:gd name="T50" fmla="*/ 16 w 141"/>
              <a:gd name="T51" fmla="*/ 29 h 160"/>
              <a:gd name="T52" fmla="*/ 53 w 141"/>
              <a:gd name="T53" fmla="*/ 7 h 160"/>
              <a:gd name="T54" fmla="*/ 26 w 141"/>
              <a:gd name="T55" fmla="*/ 2 h 160"/>
              <a:gd name="T56" fmla="*/ 10 w 141"/>
              <a:gd name="T57" fmla="*/ 23 h 160"/>
              <a:gd name="T58" fmla="*/ 127 w 141"/>
              <a:gd name="T59" fmla="*/ 39 h 160"/>
              <a:gd name="T60" fmla="*/ 84 w 141"/>
              <a:gd name="T61" fmla="*/ 66 h 160"/>
              <a:gd name="T62" fmla="*/ 141 w 141"/>
              <a:gd name="T63" fmla="*/ 62 h 160"/>
              <a:gd name="T64" fmla="*/ 127 w 141"/>
              <a:gd name="T65" fmla="*/ 39 h 160"/>
              <a:gd name="T66" fmla="*/ 132 w 141"/>
              <a:gd name="T67" fmla="*/ 95 h 160"/>
              <a:gd name="T68" fmla="*/ 84 w 141"/>
              <a:gd name="T69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" h="160">
                <a:moveTo>
                  <a:pt x="66" y="160"/>
                </a:moveTo>
                <a:cubicBezTo>
                  <a:pt x="75" y="160"/>
                  <a:pt x="75" y="160"/>
                  <a:pt x="75" y="160"/>
                </a:cubicBezTo>
                <a:cubicBezTo>
                  <a:pt x="75" y="39"/>
                  <a:pt x="75" y="39"/>
                  <a:pt x="75" y="39"/>
                </a:cubicBezTo>
                <a:cubicBezTo>
                  <a:pt x="66" y="39"/>
                  <a:pt x="66" y="39"/>
                  <a:pt x="66" y="39"/>
                </a:cubicBezTo>
                <a:lnTo>
                  <a:pt x="66" y="160"/>
                </a:lnTo>
                <a:close/>
                <a:moveTo>
                  <a:pt x="84" y="113"/>
                </a:moveTo>
                <a:cubicBezTo>
                  <a:pt x="132" y="113"/>
                  <a:pt x="132" y="113"/>
                  <a:pt x="132" y="113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84" y="104"/>
                  <a:pt x="84" y="104"/>
                  <a:pt x="84" y="104"/>
                </a:cubicBezTo>
                <a:lnTo>
                  <a:pt x="84" y="113"/>
                </a:lnTo>
                <a:close/>
                <a:moveTo>
                  <a:pt x="84" y="160"/>
                </a:moveTo>
                <a:cubicBezTo>
                  <a:pt x="117" y="160"/>
                  <a:pt x="117" y="160"/>
                  <a:pt x="117" y="160"/>
                </a:cubicBezTo>
                <a:cubicBezTo>
                  <a:pt x="125" y="160"/>
                  <a:pt x="132" y="154"/>
                  <a:pt x="132" y="146"/>
                </a:cubicBezTo>
                <a:cubicBezTo>
                  <a:pt x="132" y="123"/>
                  <a:pt x="132" y="123"/>
                  <a:pt x="132" y="123"/>
                </a:cubicBezTo>
                <a:cubicBezTo>
                  <a:pt x="84" y="123"/>
                  <a:pt x="84" y="123"/>
                  <a:pt x="84" y="123"/>
                </a:cubicBezTo>
                <a:lnTo>
                  <a:pt x="84" y="160"/>
                </a:lnTo>
                <a:close/>
                <a:moveTo>
                  <a:pt x="10" y="113"/>
                </a:moveTo>
                <a:cubicBezTo>
                  <a:pt x="56" y="113"/>
                  <a:pt x="56" y="113"/>
                  <a:pt x="56" y="113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10" y="104"/>
                  <a:pt x="10" y="104"/>
                  <a:pt x="10" y="104"/>
                </a:cubicBezTo>
                <a:lnTo>
                  <a:pt x="10" y="113"/>
                </a:lnTo>
                <a:close/>
                <a:moveTo>
                  <a:pt x="10" y="146"/>
                </a:moveTo>
                <a:cubicBezTo>
                  <a:pt x="10" y="154"/>
                  <a:pt x="16" y="160"/>
                  <a:pt x="24" y="160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56" y="123"/>
                  <a:pt x="56" y="123"/>
                  <a:pt x="56" y="123"/>
                </a:cubicBezTo>
                <a:cubicBezTo>
                  <a:pt x="10" y="123"/>
                  <a:pt x="10" y="123"/>
                  <a:pt x="10" y="123"/>
                </a:cubicBezTo>
                <a:lnTo>
                  <a:pt x="10" y="146"/>
                </a:lnTo>
                <a:close/>
                <a:moveTo>
                  <a:pt x="0" y="53"/>
                </a:moveTo>
                <a:cubicBezTo>
                  <a:pt x="0" y="62"/>
                  <a:pt x="0" y="62"/>
                  <a:pt x="0" y="62"/>
                </a:cubicBezTo>
                <a:cubicBezTo>
                  <a:pt x="0" y="64"/>
                  <a:pt x="2" y="66"/>
                  <a:pt x="5" y="66"/>
                </a:cubicBezTo>
                <a:cubicBezTo>
                  <a:pt x="56" y="66"/>
                  <a:pt x="56" y="66"/>
                  <a:pt x="56" y="66"/>
                </a:cubicBezTo>
                <a:cubicBezTo>
                  <a:pt x="56" y="39"/>
                  <a:pt x="56" y="39"/>
                  <a:pt x="56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6" y="39"/>
                  <a:pt x="0" y="45"/>
                  <a:pt x="0" y="53"/>
                </a:cubicBezTo>
                <a:close/>
                <a:moveTo>
                  <a:pt x="10" y="95"/>
                </a:moveTo>
                <a:cubicBezTo>
                  <a:pt x="56" y="95"/>
                  <a:pt x="56" y="95"/>
                  <a:pt x="56" y="95"/>
                </a:cubicBezTo>
                <a:cubicBezTo>
                  <a:pt x="56" y="76"/>
                  <a:pt x="56" y="76"/>
                  <a:pt x="56" y="76"/>
                </a:cubicBezTo>
                <a:cubicBezTo>
                  <a:pt x="10" y="76"/>
                  <a:pt x="10" y="76"/>
                  <a:pt x="10" y="76"/>
                </a:cubicBezTo>
                <a:lnTo>
                  <a:pt x="10" y="95"/>
                </a:lnTo>
                <a:close/>
                <a:moveTo>
                  <a:pt x="93" y="29"/>
                </a:moveTo>
                <a:cubicBezTo>
                  <a:pt x="91" y="18"/>
                  <a:pt x="81" y="11"/>
                  <a:pt x="71" y="11"/>
                </a:cubicBezTo>
                <a:cubicBezTo>
                  <a:pt x="60" y="11"/>
                  <a:pt x="50" y="18"/>
                  <a:pt x="48" y="29"/>
                </a:cubicBezTo>
                <a:lnTo>
                  <a:pt x="93" y="29"/>
                </a:lnTo>
                <a:close/>
                <a:moveTo>
                  <a:pt x="103" y="29"/>
                </a:moveTo>
                <a:cubicBezTo>
                  <a:pt x="125" y="29"/>
                  <a:pt x="125" y="29"/>
                  <a:pt x="125" y="29"/>
                </a:cubicBezTo>
                <a:cubicBezTo>
                  <a:pt x="129" y="29"/>
                  <a:pt x="132" y="26"/>
                  <a:pt x="131" y="22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0" y="13"/>
                  <a:pt x="123" y="5"/>
                  <a:pt x="115" y="2"/>
                </a:cubicBezTo>
                <a:cubicBezTo>
                  <a:pt x="112" y="1"/>
                  <a:pt x="109" y="0"/>
                  <a:pt x="106" y="0"/>
                </a:cubicBezTo>
                <a:cubicBezTo>
                  <a:pt x="100" y="0"/>
                  <a:pt x="94" y="2"/>
                  <a:pt x="89" y="7"/>
                </a:cubicBezTo>
                <a:cubicBezTo>
                  <a:pt x="96" y="12"/>
                  <a:pt x="102" y="20"/>
                  <a:pt x="103" y="29"/>
                </a:cubicBezTo>
                <a:close/>
                <a:moveTo>
                  <a:pt x="16" y="29"/>
                </a:moveTo>
                <a:cubicBezTo>
                  <a:pt x="38" y="29"/>
                  <a:pt x="38" y="29"/>
                  <a:pt x="38" y="29"/>
                </a:cubicBezTo>
                <a:cubicBezTo>
                  <a:pt x="40" y="20"/>
                  <a:pt x="45" y="12"/>
                  <a:pt x="53" y="7"/>
                </a:cubicBezTo>
                <a:cubicBezTo>
                  <a:pt x="47" y="2"/>
                  <a:pt x="41" y="0"/>
                  <a:pt x="36" y="0"/>
                </a:cubicBezTo>
                <a:cubicBezTo>
                  <a:pt x="33" y="0"/>
                  <a:pt x="29" y="1"/>
                  <a:pt x="26" y="2"/>
                </a:cubicBezTo>
                <a:cubicBezTo>
                  <a:pt x="18" y="5"/>
                  <a:pt x="12" y="13"/>
                  <a:pt x="10" y="22"/>
                </a:cubicBezTo>
                <a:cubicBezTo>
                  <a:pt x="10" y="22"/>
                  <a:pt x="10" y="22"/>
                  <a:pt x="10" y="23"/>
                </a:cubicBezTo>
                <a:cubicBezTo>
                  <a:pt x="10" y="26"/>
                  <a:pt x="13" y="29"/>
                  <a:pt x="16" y="29"/>
                </a:cubicBezTo>
                <a:close/>
                <a:moveTo>
                  <a:pt x="127" y="39"/>
                </a:moveTo>
                <a:cubicBezTo>
                  <a:pt x="84" y="39"/>
                  <a:pt x="84" y="39"/>
                  <a:pt x="84" y="39"/>
                </a:cubicBezTo>
                <a:cubicBezTo>
                  <a:pt x="84" y="66"/>
                  <a:pt x="84" y="66"/>
                  <a:pt x="84" y="66"/>
                </a:cubicBezTo>
                <a:cubicBezTo>
                  <a:pt x="136" y="66"/>
                  <a:pt x="136" y="66"/>
                  <a:pt x="136" y="66"/>
                </a:cubicBezTo>
                <a:cubicBezTo>
                  <a:pt x="138" y="66"/>
                  <a:pt x="141" y="64"/>
                  <a:pt x="141" y="62"/>
                </a:cubicBezTo>
                <a:cubicBezTo>
                  <a:pt x="141" y="53"/>
                  <a:pt x="141" y="53"/>
                  <a:pt x="141" y="53"/>
                </a:cubicBezTo>
                <a:cubicBezTo>
                  <a:pt x="141" y="45"/>
                  <a:pt x="134" y="39"/>
                  <a:pt x="127" y="39"/>
                </a:cubicBezTo>
                <a:close/>
                <a:moveTo>
                  <a:pt x="84" y="95"/>
                </a:moveTo>
                <a:cubicBezTo>
                  <a:pt x="132" y="95"/>
                  <a:pt x="132" y="95"/>
                  <a:pt x="132" y="95"/>
                </a:cubicBezTo>
                <a:cubicBezTo>
                  <a:pt x="132" y="76"/>
                  <a:pt x="132" y="76"/>
                  <a:pt x="132" y="76"/>
                </a:cubicBezTo>
                <a:cubicBezTo>
                  <a:pt x="84" y="76"/>
                  <a:pt x="84" y="76"/>
                  <a:pt x="84" y="76"/>
                </a:cubicBezTo>
                <a:lnTo>
                  <a:pt x="84" y="9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84032351-6CF3-5786-46CF-5338F321FA63}"/>
              </a:ext>
            </a:extLst>
          </p:cNvPr>
          <p:cNvSpPr>
            <a:spLocks noEditPoints="1"/>
          </p:cNvSpPr>
          <p:nvPr/>
        </p:nvSpPr>
        <p:spPr bwMode="auto">
          <a:xfrm>
            <a:off x="763588" y="3575050"/>
            <a:ext cx="204788" cy="254000"/>
          </a:xfrm>
          <a:custGeom>
            <a:avLst/>
            <a:gdLst>
              <a:gd name="T0" fmla="*/ 78 w 129"/>
              <a:gd name="T1" fmla="*/ 114 h 160"/>
              <a:gd name="T2" fmla="*/ 92 w 129"/>
              <a:gd name="T3" fmla="*/ 83 h 160"/>
              <a:gd name="T4" fmla="*/ 71 w 129"/>
              <a:gd name="T5" fmla="*/ 107 h 160"/>
              <a:gd name="T6" fmla="*/ 53 w 129"/>
              <a:gd name="T7" fmla="*/ 83 h 160"/>
              <a:gd name="T8" fmla="*/ 76 w 129"/>
              <a:gd name="T9" fmla="*/ 83 h 160"/>
              <a:gd name="T10" fmla="*/ 98 w 129"/>
              <a:gd name="T11" fmla="*/ 52 h 160"/>
              <a:gd name="T12" fmla="*/ 94 w 129"/>
              <a:gd name="T13" fmla="*/ 19 h 160"/>
              <a:gd name="T14" fmla="*/ 32 w 129"/>
              <a:gd name="T15" fmla="*/ 38 h 160"/>
              <a:gd name="T16" fmla="*/ 53 w 129"/>
              <a:gd name="T17" fmla="*/ 83 h 160"/>
              <a:gd name="T18" fmla="*/ 64 w 129"/>
              <a:gd name="T19" fmla="*/ 0 h 160"/>
              <a:gd name="T20" fmla="*/ 32 w 129"/>
              <a:gd name="T21" fmla="*/ 29 h 160"/>
              <a:gd name="T22" fmla="*/ 87 w 129"/>
              <a:gd name="T23" fmla="*/ 10 h 160"/>
              <a:gd name="T24" fmla="*/ 46 w 129"/>
              <a:gd name="T25" fmla="*/ 125 h 160"/>
              <a:gd name="T26" fmla="*/ 12 w 129"/>
              <a:gd name="T27" fmla="*/ 95 h 160"/>
              <a:gd name="T28" fmla="*/ 10 w 129"/>
              <a:gd name="T29" fmla="*/ 156 h 160"/>
              <a:gd name="T30" fmla="*/ 15 w 129"/>
              <a:gd name="T31" fmla="*/ 160 h 160"/>
              <a:gd name="T32" fmla="*/ 15 w 129"/>
              <a:gd name="T33" fmla="*/ 160 h 160"/>
              <a:gd name="T34" fmla="*/ 60 w 129"/>
              <a:gd name="T35" fmla="*/ 119 h 160"/>
              <a:gd name="T36" fmla="*/ 50 w 129"/>
              <a:gd name="T37" fmla="*/ 127 h 160"/>
              <a:gd name="T38" fmla="*/ 105 w 129"/>
              <a:gd name="T39" fmla="*/ 92 h 160"/>
              <a:gd name="T40" fmla="*/ 79 w 129"/>
              <a:gd name="T41" fmla="*/ 127 h 160"/>
              <a:gd name="T42" fmla="*/ 69 w 129"/>
              <a:gd name="T43" fmla="*/ 119 h 160"/>
              <a:gd name="T44" fmla="*/ 115 w 129"/>
              <a:gd name="T45" fmla="*/ 160 h 160"/>
              <a:gd name="T46" fmla="*/ 128 w 129"/>
              <a:gd name="T47" fmla="*/ 114 h 160"/>
              <a:gd name="T48" fmla="*/ 102 w 129"/>
              <a:gd name="T49" fmla="*/ 141 h 160"/>
              <a:gd name="T50" fmla="*/ 93 w 129"/>
              <a:gd name="T51" fmla="*/ 132 h 160"/>
              <a:gd name="T52" fmla="*/ 102 w 129"/>
              <a:gd name="T53" fmla="*/ 141 h 160"/>
              <a:gd name="T54" fmla="*/ 33 w 129"/>
              <a:gd name="T55" fmla="*/ 87 h 160"/>
              <a:gd name="T56" fmla="*/ 59 w 129"/>
              <a:gd name="T57" fmla="*/ 107 h 160"/>
              <a:gd name="T58" fmla="*/ 36 w 129"/>
              <a:gd name="T59" fmla="*/ 83 h 160"/>
              <a:gd name="T60" fmla="*/ 61 w 129"/>
              <a:gd name="T61" fmla="*/ 94 h 160"/>
              <a:gd name="T62" fmla="*/ 65 w 129"/>
              <a:gd name="T63" fmla="*/ 99 h 160"/>
              <a:gd name="T64" fmla="*/ 68 w 129"/>
              <a:gd name="T65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29" h="160">
                <a:moveTo>
                  <a:pt x="71" y="107"/>
                </a:moveTo>
                <a:cubicBezTo>
                  <a:pt x="78" y="114"/>
                  <a:pt x="78" y="114"/>
                  <a:pt x="78" y="114"/>
                </a:cubicBezTo>
                <a:cubicBezTo>
                  <a:pt x="96" y="86"/>
                  <a:pt x="96" y="86"/>
                  <a:pt x="96" y="86"/>
                </a:cubicBezTo>
                <a:cubicBezTo>
                  <a:pt x="92" y="83"/>
                  <a:pt x="92" y="83"/>
                  <a:pt x="92" y="83"/>
                </a:cubicBezTo>
                <a:cubicBezTo>
                  <a:pt x="89" y="86"/>
                  <a:pt x="86" y="88"/>
                  <a:pt x="82" y="90"/>
                </a:cubicBezTo>
                <a:lnTo>
                  <a:pt x="71" y="107"/>
                </a:lnTo>
                <a:close/>
                <a:moveTo>
                  <a:pt x="53" y="83"/>
                </a:moveTo>
                <a:cubicBezTo>
                  <a:pt x="53" y="83"/>
                  <a:pt x="53" y="83"/>
                  <a:pt x="53" y="83"/>
                </a:cubicBezTo>
                <a:cubicBezTo>
                  <a:pt x="57" y="84"/>
                  <a:pt x="61" y="85"/>
                  <a:pt x="65" y="85"/>
                </a:cubicBezTo>
                <a:cubicBezTo>
                  <a:pt x="69" y="85"/>
                  <a:pt x="73" y="84"/>
                  <a:pt x="76" y="83"/>
                </a:cubicBezTo>
                <a:cubicBezTo>
                  <a:pt x="76" y="83"/>
                  <a:pt x="76" y="83"/>
                  <a:pt x="76" y="83"/>
                </a:cubicBezTo>
                <a:cubicBezTo>
                  <a:pt x="86" y="80"/>
                  <a:pt x="98" y="68"/>
                  <a:pt x="98" y="52"/>
                </a:cubicBezTo>
                <a:cubicBezTo>
                  <a:pt x="98" y="33"/>
                  <a:pt x="98" y="33"/>
                  <a:pt x="98" y="33"/>
                </a:cubicBezTo>
                <a:cubicBezTo>
                  <a:pt x="98" y="28"/>
                  <a:pt x="97" y="23"/>
                  <a:pt x="94" y="19"/>
                </a:cubicBezTo>
                <a:cubicBezTo>
                  <a:pt x="89" y="30"/>
                  <a:pt x="77" y="38"/>
                  <a:pt x="65" y="38"/>
                </a:cubicBezTo>
                <a:cubicBezTo>
                  <a:pt x="32" y="38"/>
                  <a:pt x="32" y="38"/>
                  <a:pt x="32" y="38"/>
                </a:cubicBezTo>
                <a:cubicBezTo>
                  <a:pt x="32" y="52"/>
                  <a:pt x="32" y="52"/>
                  <a:pt x="32" y="52"/>
                </a:cubicBezTo>
                <a:cubicBezTo>
                  <a:pt x="32" y="66"/>
                  <a:pt x="41" y="78"/>
                  <a:pt x="53" y="83"/>
                </a:cubicBezTo>
                <a:close/>
                <a:moveTo>
                  <a:pt x="87" y="10"/>
                </a:moveTo>
                <a:cubicBezTo>
                  <a:pt x="81" y="4"/>
                  <a:pt x="73" y="0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48" y="0"/>
                  <a:pt x="34" y="12"/>
                  <a:pt x="32" y="29"/>
                </a:cubicBezTo>
                <a:cubicBezTo>
                  <a:pt x="64" y="29"/>
                  <a:pt x="64" y="29"/>
                  <a:pt x="64" y="29"/>
                </a:cubicBezTo>
                <a:cubicBezTo>
                  <a:pt x="75" y="29"/>
                  <a:pt x="85" y="21"/>
                  <a:pt x="87" y="10"/>
                </a:cubicBezTo>
                <a:close/>
                <a:moveTo>
                  <a:pt x="50" y="127"/>
                </a:moveTo>
                <a:cubicBezTo>
                  <a:pt x="49" y="127"/>
                  <a:pt x="47" y="126"/>
                  <a:pt x="46" y="125"/>
                </a:cubicBezTo>
                <a:cubicBezTo>
                  <a:pt x="24" y="92"/>
                  <a:pt x="24" y="92"/>
                  <a:pt x="24" y="92"/>
                </a:cubicBezTo>
                <a:cubicBezTo>
                  <a:pt x="12" y="95"/>
                  <a:pt x="12" y="95"/>
                  <a:pt x="12" y="95"/>
                </a:cubicBezTo>
                <a:cubicBezTo>
                  <a:pt x="4" y="98"/>
                  <a:pt x="0" y="106"/>
                  <a:pt x="2" y="113"/>
                </a:cubicBezTo>
                <a:cubicBezTo>
                  <a:pt x="10" y="156"/>
                  <a:pt x="10" y="156"/>
                  <a:pt x="10" y="156"/>
                </a:cubicBezTo>
                <a:cubicBezTo>
                  <a:pt x="11" y="159"/>
                  <a:pt x="12" y="160"/>
                  <a:pt x="15" y="160"/>
                </a:cubicBezTo>
                <a:cubicBezTo>
                  <a:pt x="15" y="160"/>
                  <a:pt x="15" y="160"/>
                  <a:pt x="15" y="160"/>
                </a:cubicBezTo>
                <a:cubicBezTo>
                  <a:pt x="15" y="160"/>
                  <a:pt x="15" y="160"/>
                  <a:pt x="15" y="160"/>
                </a:cubicBezTo>
                <a:cubicBezTo>
                  <a:pt x="15" y="160"/>
                  <a:pt x="15" y="160"/>
                  <a:pt x="15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60" y="119"/>
                  <a:pt x="60" y="119"/>
                  <a:pt x="60" y="119"/>
                </a:cubicBezTo>
                <a:cubicBezTo>
                  <a:pt x="53" y="125"/>
                  <a:pt x="53" y="125"/>
                  <a:pt x="53" y="125"/>
                </a:cubicBezTo>
                <a:cubicBezTo>
                  <a:pt x="53" y="126"/>
                  <a:pt x="51" y="127"/>
                  <a:pt x="50" y="127"/>
                </a:cubicBezTo>
                <a:close/>
                <a:moveTo>
                  <a:pt x="117" y="95"/>
                </a:moveTo>
                <a:cubicBezTo>
                  <a:pt x="105" y="92"/>
                  <a:pt x="105" y="92"/>
                  <a:pt x="105" y="92"/>
                </a:cubicBezTo>
                <a:cubicBezTo>
                  <a:pt x="83" y="125"/>
                  <a:pt x="83" y="125"/>
                  <a:pt x="83" y="125"/>
                </a:cubicBezTo>
                <a:cubicBezTo>
                  <a:pt x="82" y="126"/>
                  <a:pt x="80" y="127"/>
                  <a:pt x="79" y="127"/>
                </a:cubicBezTo>
                <a:cubicBezTo>
                  <a:pt x="77" y="127"/>
                  <a:pt x="76" y="126"/>
                  <a:pt x="75" y="125"/>
                </a:cubicBezTo>
                <a:cubicBezTo>
                  <a:pt x="69" y="119"/>
                  <a:pt x="69" y="119"/>
                  <a:pt x="69" y="119"/>
                </a:cubicBezTo>
                <a:cubicBezTo>
                  <a:pt x="69" y="160"/>
                  <a:pt x="69" y="160"/>
                  <a:pt x="69" y="16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17" y="160"/>
                  <a:pt x="119" y="159"/>
                  <a:pt x="119" y="156"/>
                </a:cubicBezTo>
                <a:cubicBezTo>
                  <a:pt x="128" y="114"/>
                  <a:pt x="128" y="114"/>
                  <a:pt x="128" y="114"/>
                </a:cubicBezTo>
                <a:cubicBezTo>
                  <a:pt x="129" y="106"/>
                  <a:pt x="125" y="98"/>
                  <a:pt x="117" y="95"/>
                </a:cubicBezTo>
                <a:close/>
                <a:moveTo>
                  <a:pt x="102" y="141"/>
                </a:moveTo>
                <a:cubicBezTo>
                  <a:pt x="93" y="141"/>
                  <a:pt x="93" y="141"/>
                  <a:pt x="93" y="141"/>
                </a:cubicBezTo>
                <a:cubicBezTo>
                  <a:pt x="87" y="141"/>
                  <a:pt x="87" y="132"/>
                  <a:pt x="93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8" y="132"/>
                  <a:pt x="108" y="141"/>
                  <a:pt x="102" y="141"/>
                </a:cubicBezTo>
                <a:close/>
                <a:moveTo>
                  <a:pt x="36" y="83"/>
                </a:moveTo>
                <a:cubicBezTo>
                  <a:pt x="33" y="87"/>
                  <a:pt x="33" y="87"/>
                  <a:pt x="33" y="87"/>
                </a:cubicBezTo>
                <a:cubicBezTo>
                  <a:pt x="51" y="114"/>
                  <a:pt x="51" y="114"/>
                  <a:pt x="51" y="114"/>
                </a:cubicBezTo>
                <a:cubicBezTo>
                  <a:pt x="59" y="107"/>
                  <a:pt x="59" y="107"/>
                  <a:pt x="59" y="107"/>
                </a:cubicBezTo>
                <a:cubicBezTo>
                  <a:pt x="47" y="90"/>
                  <a:pt x="47" y="90"/>
                  <a:pt x="47" y="90"/>
                </a:cubicBezTo>
                <a:cubicBezTo>
                  <a:pt x="43" y="89"/>
                  <a:pt x="40" y="86"/>
                  <a:pt x="36" y="83"/>
                </a:cubicBezTo>
                <a:close/>
                <a:moveTo>
                  <a:pt x="65" y="94"/>
                </a:moveTo>
                <a:cubicBezTo>
                  <a:pt x="64" y="94"/>
                  <a:pt x="62" y="94"/>
                  <a:pt x="61" y="94"/>
                </a:cubicBezTo>
                <a:cubicBezTo>
                  <a:pt x="61" y="94"/>
                  <a:pt x="61" y="94"/>
                  <a:pt x="61" y="94"/>
                </a:cubicBezTo>
                <a:cubicBezTo>
                  <a:pt x="65" y="99"/>
                  <a:pt x="65" y="99"/>
                  <a:pt x="65" y="99"/>
                </a:cubicBezTo>
                <a:cubicBezTo>
                  <a:pt x="69" y="94"/>
                  <a:pt x="69" y="94"/>
                  <a:pt x="69" y="94"/>
                </a:cubicBezTo>
                <a:cubicBezTo>
                  <a:pt x="68" y="94"/>
                  <a:pt x="68" y="94"/>
                  <a:pt x="68" y="94"/>
                </a:cubicBezTo>
                <a:cubicBezTo>
                  <a:pt x="67" y="94"/>
                  <a:pt x="66" y="94"/>
                  <a:pt x="65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C27F7051-10F2-1D2C-EF8E-67E3A7D02A92}"/>
              </a:ext>
            </a:extLst>
          </p:cNvPr>
          <p:cNvSpPr>
            <a:spLocks noEditPoints="1"/>
          </p:cNvSpPr>
          <p:nvPr/>
        </p:nvSpPr>
        <p:spPr bwMode="auto">
          <a:xfrm>
            <a:off x="1322388" y="3575050"/>
            <a:ext cx="188913" cy="254000"/>
          </a:xfrm>
          <a:custGeom>
            <a:avLst/>
            <a:gdLst>
              <a:gd name="T0" fmla="*/ 79 w 119"/>
              <a:gd name="T1" fmla="*/ 28 h 160"/>
              <a:gd name="T2" fmla="*/ 83 w 119"/>
              <a:gd name="T3" fmla="*/ 19 h 160"/>
              <a:gd name="T4" fmla="*/ 67 w 119"/>
              <a:gd name="T5" fmla="*/ 11 h 160"/>
              <a:gd name="T6" fmla="*/ 60 w 119"/>
              <a:gd name="T7" fmla="*/ 10 h 160"/>
              <a:gd name="T8" fmla="*/ 27 w 119"/>
              <a:gd name="T9" fmla="*/ 38 h 160"/>
              <a:gd name="T10" fmla="*/ 60 w 119"/>
              <a:gd name="T11" fmla="*/ 38 h 160"/>
              <a:gd name="T12" fmla="*/ 79 w 119"/>
              <a:gd name="T13" fmla="*/ 28 h 160"/>
              <a:gd name="T14" fmla="*/ 84 w 119"/>
              <a:gd name="T15" fmla="*/ 85 h 160"/>
              <a:gd name="T16" fmla="*/ 88 w 119"/>
              <a:gd name="T17" fmla="*/ 79 h 160"/>
              <a:gd name="T18" fmla="*/ 88 w 119"/>
              <a:gd name="T19" fmla="*/ 79 h 160"/>
              <a:gd name="T20" fmla="*/ 93 w 119"/>
              <a:gd name="T21" fmla="*/ 62 h 160"/>
              <a:gd name="T22" fmla="*/ 93 w 119"/>
              <a:gd name="T23" fmla="*/ 42 h 160"/>
              <a:gd name="T24" fmla="*/ 92 w 119"/>
              <a:gd name="T25" fmla="*/ 36 h 160"/>
              <a:gd name="T26" fmla="*/ 90 w 119"/>
              <a:gd name="T27" fmla="*/ 29 h 160"/>
              <a:gd name="T28" fmla="*/ 87 w 119"/>
              <a:gd name="T29" fmla="*/ 34 h 160"/>
              <a:gd name="T30" fmla="*/ 60 w 119"/>
              <a:gd name="T31" fmla="*/ 47 h 160"/>
              <a:gd name="T32" fmla="*/ 27 w 119"/>
              <a:gd name="T33" fmla="*/ 47 h 160"/>
              <a:gd name="T34" fmla="*/ 27 w 119"/>
              <a:gd name="T35" fmla="*/ 62 h 160"/>
              <a:gd name="T36" fmla="*/ 31 w 119"/>
              <a:gd name="T37" fmla="*/ 76 h 160"/>
              <a:gd name="T38" fmla="*/ 31 w 119"/>
              <a:gd name="T39" fmla="*/ 76 h 160"/>
              <a:gd name="T40" fmla="*/ 37 w 119"/>
              <a:gd name="T41" fmla="*/ 85 h 160"/>
              <a:gd name="T42" fmla="*/ 37 w 119"/>
              <a:gd name="T43" fmla="*/ 85 h 160"/>
              <a:gd name="T44" fmla="*/ 60 w 119"/>
              <a:gd name="T45" fmla="*/ 94 h 160"/>
              <a:gd name="T46" fmla="*/ 83 w 119"/>
              <a:gd name="T47" fmla="*/ 85 h 160"/>
              <a:gd name="T48" fmla="*/ 84 w 119"/>
              <a:gd name="T49" fmla="*/ 85 h 160"/>
              <a:gd name="T50" fmla="*/ 60 w 119"/>
              <a:gd name="T51" fmla="*/ 104 h 160"/>
              <a:gd name="T52" fmla="*/ 38 w 119"/>
              <a:gd name="T53" fmla="*/ 98 h 160"/>
              <a:gd name="T54" fmla="*/ 41 w 119"/>
              <a:gd name="T55" fmla="*/ 104 h 160"/>
              <a:gd name="T56" fmla="*/ 60 w 119"/>
              <a:gd name="T57" fmla="*/ 113 h 160"/>
              <a:gd name="T58" fmla="*/ 60 w 119"/>
              <a:gd name="T59" fmla="*/ 113 h 160"/>
              <a:gd name="T60" fmla="*/ 82 w 119"/>
              <a:gd name="T61" fmla="*/ 98 h 160"/>
              <a:gd name="T62" fmla="*/ 60 w 119"/>
              <a:gd name="T63" fmla="*/ 104 h 160"/>
              <a:gd name="T64" fmla="*/ 82 w 119"/>
              <a:gd name="T65" fmla="*/ 7 h 160"/>
              <a:gd name="T66" fmla="*/ 93 w 119"/>
              <a:gd name="T67" fmla="*/ 16 h 160"/>
              <a:gd name="T68" fmla="*/ 100 w 119"/>
              <a:gd name="T69" fmla="*/ 28 h 160"/>
              <a:gd name="T70" fmla="*/ 102 w 119"/>
              <a:gd name="T71" fmla="*/ 19 h 160"/>
              <a:gd name="T72" fmla="*/ 88 w 119"/>
              <a:gd name="T73" fmla="*/ 1 h 160"/>
              <a:gd name="T74" fmla="*/ 87 w 119"/>
              <a:gd name="T75" fmla="*/ 1 h 160"/>
              <a:gd name="T76" fmla="*/ 84 w 119"/>
              <a:gd name="T77" fmla="*/ 0 h 160"/>
              <a:gd name="T78" fmla="*/ 83 w 119"/>
              <a:gd name="T79" fmla="*/ 0 h 160"/>
              <a:gd name="T80" fmla="*/ 74 w 119"/>
              <a:gd name="T81" fmla="*/ 3 h 160"/>
              <a:gd name="T82" fmla="*/ 82 w 119"/>
              <a:gd name="T83" fmla="*/ 7 h 160"/>
              <a:gd name="T84" fmla="*/ 100 w 119"/>
              <a:gd name="T85" fmla="*/ 100 h 160"/>
              <a:gd name="T86" fmla="*/ 92 w 119"/>
              <a:gd name="T87" fmla="*/ 98 h 160"/>
              <a:gd name="T88" fmla="*/ 66 w 119"/>
              <a:gd name="T89" fmla="*/ 122 h 160"/>
              <a:gd name="T90" fmla="*/ 60 w 119"/>
              <a:gd name="T91" fmla="*/ 123 h 160"/>
              <a:gd name="T92" fmla="*/ 33 w 119"/>
              <a:gd name="T93" fmla="*/ 109 h 160"/>
              <a:gd name="T94" fmla="*/ 28 w 119"/>
              <a:gd name="T95" fmla="*/ 98 h 160"/>
              <a:gd name="T96" fmla="*/ 20 w 119"/>
              <a:gd name="T97" fmla="*/ 100 h 160"/>
              <a:gd name="T98" fmla="*/ 2 w 119"/>
              <a:gd name="T99" fmla="*/ 127 h 160"/>
              <a:gd name="T100" fmla="*/ 8 w 119"/>
              <a:gd name="T101" fmla="*/ 156 h 160"/>
              <a:gd name="T102" fmla="*/ 13 w 119"/>
              <a:gd name="T103" fmla="*/ 160 h 160"/>
              <a:gd name="T104" fmla="*/ 107 w 119"/>
              <a:gd name="T105" fmla="*/ 160 h 160"/>
              <a:gd name="T106" fmla="*/ 111 w 119"/>
              <a:gd name="T107" fmla="*/ 156 h 160"/>
              <a:gd name="T108" fmla="*/ 117 w 119"/>
              <a:gd name="T109" fmla="*/ 127 h 160"/>
              <a:gd name="T110" fmla="*/ 100 w 119"/>
              <a:gd name="T111" fmla="*/ 100 h 160"/>
              <a:gd name="T112" fmla="*/ 93 w 119"/>
              <a:gd name="T113" fmla="*/ 142 h 160"/>
              <a:gd name="T114" fmla="*/ 83 w 119"/>
              <a:gd name="T115" fmla="*/ 142 h 160"/>
              <a:gd name="T116" fmla="*/ 78 w 119"/>
              <a:gd name="T117" fmla="*/ 137 h 160"/>
              <a:gd name="T118" fmla="*/ 83 w 119"/>
              <a:gd name="T119" fmla="*/ 132 h 160"/>
              <a:gd name="T120" fmla="*/ 93 w 119"/>
              <a:gd name="T121" fmla="*/ 132 h 160"/>
              <a:gd name="T122" fmla="*/ 97 w 119"/>
              <a:gd name="T123" fmla="*/ 137 h 160"/>
              <a:gd name="T124" fmla="*/ 93 w 119"/>
              <a:gd name="T125" fmla="*/ 1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9" h="160">
                <a:moveTo>
                  <a:pt x="79" y="28"/>
                </a:moveTo>
                <a:cubicBezTo>
                  <a:pt x="81" y="26"/>
                  <a:pt x="82" y="22"/>
                  <a:pt x="83" y="19"/>
                </a:cubicBezTo>
                <a:cubicBezTo>
                  <a:pt x="78" y="15"/>
                  <a:pt x="73" y="12"/>
                  <a:pt x="67" y="11"/>
                </a:cubicBezTo>
                <a:cubicBezTo>
                  <a:pt x="64" y="10"/>
                  <a:pt x="62" y="10"/>
                  <a:pt x="60" y="10"/>
                </a:cubicBezTo>
                <a:cubicBezTo>
                  <a:pt x="44" y="10"/>
                  <a:pt x="30" y="22"/>
                  <a:pt x="27" y="38"/>
                </a:cubicBezTo>
                <a:cubicBezTo>
                  <a:pt x="60" y="38"/>
                  <a:pt x="60" y="38"/>
                  <a:pt x="60" y="38"/>
                </a:cubicBezTo>
                <a:cubicBezTo>
                  <a:pt x="67" y="38"/>
                  <a:pt x="74" y="34"/>
                  <a:pt x="79" y="28"/>
                </a:cubicBezTo>
                <a:close/>
                <a:moveTo>
                  <a:pt x="84" y="85"/>
                </a:moveTo>
                <a:cubicBezTo>
                  <a:pt x="85" y="83"/>
                  <a:pt x="87" y="81"/>
                  <a:pt x="88" y="79"/>
                </a:cubicBezTo>
                <a:cubicBezTo>
                  <a:pt x="88" y="79"/>
                  <a:pt x="88" y="79"/>
                  <a:pt x="88" y="79"/>
                </a:cubicBezTo>
                <a:cubicBezTo>
                  <a:pt x="91" y="74"/>
                  <a:pt x="93" y="68"/>
                  <a:pt x="93" y="62"/>
                </a:cubicBezTo>
                <a:cubicBezTo>
                  <a:pt x="93" y="42"/>
                  <a:pt x="93" y="42"/>
                  <a:pt x="93" y="42"/>
                </a:cubicBezTo>
                <a:cubicBezTo>
                  <a:pt x="93" y="40"/>
                  <a:pt x="93" y="38"/>
                  <a:pt x="92" y="36"/>
                </a:cubicBezTo>
                <a:cubicBezTo>
                  <a:pt x="92" y="33"/>
                  <a:pt x="91" y="31"/>
                  <a:pt x="90" y="29"/>
                </a:cubicBezTo>
                <a:cubicBezTo>
                  <a:pt x="89" y="30"/>
                  <a:pt x="88" y="32"/>
                  <a:pt x="87" y="34"/>
                </a:cubicBezTo>
                <a:cubicBezTo>
                  <a:pt x="81" y="42"/>
                  <a:pt x="71" y="47"/>
                  <a:pt x="60" y="47"/>
                </a:cubicBezTo>
                <a:cubicBezTo>
                  <a:pt x="27" y="47"/>
                  <a:pt x="27" y="47"/>
                  <a:pt x="27" y="47"/>
                </a:cubicBezTo>
                <a:cubicBezTo>
                  <a:pt x="27" y="62"/>
                  <a:pt x="27" y="62"/>
                  <a:pt x="27" y="62"/>
                </a:cubicBezTo>
                <a:cubicBezTo>
                  <a:pt x="27" y="67"/>
                  <a:pt x="29" y="72"/>
                  <a:pt x="31" y="76"/>
                </a:cubicBezTo>
                <a:cubicBezTo>
                  <a:pt x="31" y="76"/>
                  <a:pt x="31" y="76"/>
                  <a:pt x="31" y="76"/>
                </a:cubicBezTo>
                <a:cubicBezTo>
                  <a:pt x="32" y="79"/>
                  <a:pt x="34" y="82"/>
                  <a:pt x="37" y="85"/>
                </a:cubicBezTo>
                <a:cubicBezTo>
                  <a:pt x="37" y="85"/>
                  <a:pt x="37" y="85"/>
                  <a:pt x="37" y="85"/>
                </a:cubicBezTo>
                <a:cubicBezTo>
                  <a:pt x="44" y="91"/>
                  <a:pt x="52" y="94"/>
                  <a:pt x="60" y="94"/>
                </a:cubicBezTo>
                <a:cubicBezTo>
                  <a:pt x="69" y="94"/>
                  <a:pt x="77" y="91"/>
                  <a:pt x="83" y="85"/>
                </a:cubicBezTo>
                <a:lnTo>
                  <a:pt x="84" y="85"/>
                </a:lnTo>
                <a:close/>
                <a:moveTo>
                  <a:pt x="60" y="104"/>
                </a:moveTo>
                <a:cubicBezTo>
                  <a:pt x="52" y="104"/>
                  <a:pt x="45" y="102"/>
                  <a:pt x="38" y="98"/>
                </a:cubicBezTo>
                <a:cubicBezTo>
                  <a:pt x="39" y="100"/>
                  <a:pt x="40" y="102"/>
                  <a:pt x="41" y="104"/>
                </a:cubicBezTo>
                <a:cubicBezTo>
                  <a:pt x="46" y="110"/>
                  <a:pt x="53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70" y="113"/>
                  <a:pt x="79" y="107"/>
                  <a:pt x="82" y="98"/>
                </a:cubicBezTo>
                <a:cubicBezTo>
                  <a:pt x="76" y="102"/>
                  <a:pt x="68" y="104"/>
                  <a:pt x="60" y="104"/>
                </a:cubicBezTo>
                <a:close/>
                <a:moveTo>
                  <a:pt x="82" y="7"/>
                </a:moveTo>
                <a:cubicBezTo>
                  <a:pt x="86" y="9"/>
                  <a:pt x="90" y="12"/>
                  <a:pt x="93" y="16"/>
                </a:cubicBezTo>
                <a:cubicBezTo>
                  <a:pt x="96" y="19"/>
                  <a:pt x="98" y="23"/>
                  <a:pt x="100" y="28"/>
                </a:cubicBezTo>
                <a:cubicBezTo>
                  <a:pt x="101" y="25"/>
                  <a:pt x="102" y="22"/>
                  <a:pt x="102" y="19"/>
                </a:cubicBezTo>
                <a:cubicBezTo>
                  <a:pt x="102" y="10"/>
                  <a:pt x="96" y="3"/>
                  <a:pt x="88" y="1"/>
                </a:cubicBezTo>
                <a:cubicBezTo>
                  <a:pt x="88" y="1"/>
                  <a:pt x="87" y="1"/>
                  <a:pt x="87" y="1"/>
                </a:cubicBezTo>
                <a:cubicBezTo>
                  <a:pt x="86" y="0"/>
                  <a:pt x="85" y="0"/>
                  <a:pt x="84" y="0"/>
                </a:cubicBezTo>
                <a:cubicBezTo>
                  <a:pt x="83" y="0"/>
                  <a:pt x="83" y="0"/>
                  <a:pt x="83" y="0"/>
                </a:cubicBezTo>
                <a:cubicBezTo>
                  <a:pt x="80" y="0"/>
                  <a:pt x="77" y="1"/>
                  <a:pt x="74" y="3"/>
                </a:cubicBezTo>
                <a:cubicBezTo>
                  <a:pt x="77" y="4"/>
                  <a:pt x="80" y="5"/>
                  <a:pt x="82" y="7"/>
                </a:cubicBezTo>
                <a:close/>
                <a:moveTo>
                  <a:pt x="100" y="100"/>
                </a:moveTo>
                <a:cubicBezTo>
                  <a:pt x="92" y="98"/>
                  <a:pt x="92" y="98"/>
                  <a:pt x="92" y="98"/>
                </a:cubicBezTo>
                <a:cubicBezTo>
                  <a:pt x="89" y="110"/>
                  <a:pt x="79" y="120"/>
                  <a:pt x="66" y="122"/>
                </a:cubicBezTo>
                <a:cubicBezTo>
                  <a:pt x="64" y="123"/>
                  <a:pt x="62" y="123"/>
                  <a:pt x="60" y="123"/>
                </a:cubicBezTo>
                <a:cubicBezTo>
                  <a:pt x="49" y="123"/>
                  <a:pt x="39" y="118"/>
                  <a:pt x="33" y="109"/>
                </a:cubicBezTo>
                <a:cubicBezTo>
                  <a:pt x="31" y="106"/>
                  <a:pt x="29" y="102"/>
                  <a:pt x="28" y="98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7" y="103"/>
                  <a:pt x="0" y="115"/>
                  <a:pt x="2" y="127"/>
                </a:cubicBezTo>
                <a:cubicBezTo>
                  <a:pt x="8" y="156"/>
                  <a:pt x="8" y="156"/>
                  <a:pt x="8" y="156"/>
                </a:cubicBezTo>
                <a:cubicBezTo>
                  <a:pt x="8" y="159"/>
                  <a:pt x="10" y="160"/>
                  <a:pt x="13" y="160"/>
                </a:cubicBezTo>
                <a:cubicBezTo>
                  <a:pt x="107" y="160"/>
                  <a:pt x="107" y="160"/>
                  <a:pt x="107" y="160"/>
                </a:cubicBezTo>
                <a:cubicBezTo>
                  <a:pt x="109" y="160"/>
                  <a:pt x="111" y="159"/>
                  <a:pt x="111" y="156"/>
                </a:cubicBezTo>
                <a:cubicBezTo>
                  <a:pt x="117" y="127"/>
                  <a:pt x="117" y="127"/>
                  <a:pt x="117" y="127"/>
                </a:cubicBezTo>
                <a:cubicBezTo>
                  <a:pt x="119" y="115"/>
                  <a:pt x="112" y="103"/>
                  <a:pt x="100" y="100"/>
                </a:cubicBezTo>
                <a:close/>
                <a:moveTo>
                  <a:pt x="93" y="142"/>
                </a:moveTo>
                <a:cubicBezTo>
                  <a:pt x="83" y="142"/>
                  <a:pt x="83" y="142"/>
                  <a:pt x="83" y="142"/>
                </a:cubicBezTo>
                <a:cubicBezTo>
                  <a:pt x="81" y="142"/>
                  <a:pt x="78" y="139"/>
                  <a:pt x="78" y="137"/>
                </a:cubicBezTo>
                <a:cubicBezTo>
                  <a:pt x="78" y="134"/>
                  <a:pt x="81" y="132"/>
                  <a:pt x="83" y="132"/>
                </a:cubicBezTo>
                <a:cubicBezTo>
                  <a:pt x="93" y="132"/>
                  <a:pt x="93" y="132"/>
                  <a:pt x="93" y="132"/>
                </a:cubicBezTo>
                <a:cubicBezTo>
                  <a:pt x="95" y="132"/>
                  <a:pt x="97" y="134"/>
                  <a:pt x="97" y="137"/>
                </a:cubicBezTo>
                <a:cubicBezTo>
                  <a:pt x="97" y="139"/>
                  <a:pt x="95" y="142"/>
                  <a:pt x="93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DA805CC6-E7EC-CA3F-189F-60137D887CA3}"/>
              </a:ext>
            </a:extLst>
          </p:cNvPr>
          <p:cNvSpPr>
            <a:spLocks noEditPoints="1"/>
          </p:cNvSpPr>
          <p:nvPr/>
        </p:nvSpPr>
        <p:spPr bwMode="auto">
          <a:xfrm>
            <a:off x="1908176" y="3575050"/>
            <a:ext cx="119063" cy="254000"/>
          </a:xfrm>
          <a:custGeom>
            <a:avLst/>
            <a:gdLst>
              <a:gd name="T0" fmla="*/ 37 w 75"/>
              <a:gd name="T1" fmla="*/ 29 h 160"/>
              <a:gd name="T2" fmla="*/ 51 w 75"/>
              <a:gd name="T3" fmla="*/ 14 h 160"/>
              <a:gd name="T4" fmla="*/ 37 w 75"/>
              <a:gd name="T5" fmla="*/ 0 h 160"/>
              <a:gd name="T6" fmla="*/ 23 w 75"/>
              <a:gd name="T7" fmla="*/ 14 h 160"/>
              <a:gd name="T8" fmla="*/ 37 w 75"/>
              <a:gd name="T9" fmla="*/ 29 h 160"/>
              <a:gd name="T10" fmla="*/ 56 w 75"/>
              <a:gd name="T11" fmla="*/ 38 h 160"/>
              <a:gd name="T12" fmla="*/ 19 w 75"/>
              <a:gd name="T13" fmla="*/ 38 h 160"/>
              <a:gd name="T14" fmla="*/ 0 w 75"/>
              <a:gd name="T15" fmla="*/ 57 h 160"/>
              <a:gd name="T16" fmla="*/ 0 w 75"/>
              <a:gd name="T17" fmla="*/ 85 h 160"/>
              <a:gd name="T18" fmla="*/ 9 w 75"/>
              <a:gd name="T19" fmla="*/ 94 h 160"/>
              <a:gd name="T20" fmla="*/ 14 w 75"/>
              <a:gd name="T21" fmla="*/ 93 h 160"/>
              <a:gd name="T22" fmla="*/ 14 w 75"/>
              <a:gd name="T23" fmla="*/ 151 h 160"/>
              <a:gd name="T24" fmla="*/ 24 w 75"/>
              <a:gd name="T25" fmla="*/ 160 h 160"/>
              <a:gd name="T26" fmla="*/ 33 w 75"/>
              <a:gd name="T27" fmla="*/ 151 h 160"/>
              <a:gd name="T28" fmla="*/ 33 w 75"/>
              <a:gd name="T29" fmla="*/ 118 h 160"/>
              <a:gd name="T30" fmla="*/ 38 w 75"/>
              <a:gd name="T31" fmla="*/ 113 h 160"/>
              <a:gd name="T32" fmla="*/ 42 w 75"/>
              <a:gd name="T33" fmla="*/ 118 h 160"/>
              <a:gd name="T34" fmla="*/ 42 w 75"/>
              <a:gd name="T35" fmla="*/ 151 h 160"/>
              <a:gd name="T36" fmla="*/ 52 w 75"/>
              <a:gd name="T37" fmla="*/ 160 h 160"/>
              <a:gd name="T38" fmla="*/ 61 w 75"/>
              <a:gd name="T39" fmla="*/ 151 h 160"/>
              <a:gd name="T40" fmla="*/ 61 w 75"/>
              <a:gd name="T41" fmla="*/ 93 h 160"/>
              <a:gd name="T42" fmla="*/ 66 w 75"/>
              <a:gd name="T43" fmla="*/ 94 h 160"/>
              <a:gd name="T44" fmla="*/ 75 w 75"/>
              <a:gd name="T45" fmla="*/ 85 h 160"/>
              <a:gd name="T46" fmla="*/ 75 w 75"/>
              <a:gd name="T47" fmla="*/ 57 h 160"/>
              <a:gd name="T48" fmla="*/ 56 w 75"/>
              <a:gd name="T49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5" h="160">
                <a:moveTo>
                  <a:pt x="37" y="29"/>
                </a:moveTo>
                <a:cubicBezTo>
                  <a:pt x="45" y="29"/>
                  <a:pt x="51" y="22"/>
                  <a:pt x="51" y="14"/>
                </a:cubicBezTo>
                <a:cubicBezTo>
                  <a:pt x="51" y="7"/>
                  <a:pt x="45" y="0"/>
                  <a:pt x="37" y="0"/>
                </a:cubicBezTo>
                <a:cubicBezTo>
                  <a:pt x="29" y="0"/>
                  <a:pt x="23" y="7"/>
                  <a:pt x="23" y="14"/>
                </a:cubicBezTo>
                <a:cubicBezTo>
                  <a:pt x="23" y="22"/>
                  <a:pt x="29" y="29"/>
                  <a:pt x="37" y="29"/>
                </a:cubicBezTo>
                <a:close/>
                <a:moveTo>
                  <a:pt x="56" y="38"/>
                </a:moveTo>
                <a:cubicBezTo>
                  <a:pt x="19" y="38"/>
                  <a:pt x="19" y="38"/>
                  <a:pt x="19" y="38"/>
                </a:cubicBezTo>
                <a:cubicBezTo>
                  <a:pt x="9" y="38"/>
                  <a:pt x="0" y="46"/>
                  <a:pt x="0" y="57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90"/>
                  <a:pt x="4" y="94"/>
                  <a:pt x="9" y="94"/>
                </a:cubicBezTo>
                <a:cubicBezTo>
                  <a:pt x="11" y="94"/>
                  <a:pt x="12" y="94"/>
                  <a:pt x="14" y="93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14" y="156"/>
                  <a:pt x="18" y="160"/>
                  <a:pt x="24" y="160"/>
                </a:cubicBezTo>
                <a:cubicBezTo>
                  <a:pt x="29" y="160"/>
                  <a:pt x="33" y="156"/>
                  <a:pt x="33" y="151"/>
                </a:cubicBezTo>
                <a:cubicBezTo>
                  <a:pt x="33" y="118"/>
                  <a:pt x="33" y="118"/>
                  <a:pt x="33" y="118"/>
                </a:cubicBezTo>
                <a:cubicBezTo>
                  <a:pt x="33" y="115"/>
                  <a:pt x="35" y="113"/>
                  <a:pt x="38" y="113"/>
                </a:cubicBezTo>
                <a:cubicBezTo>
                  <a:pt x="40" y="113"/>
                  <a:pt x="42" y="115"/>
                  <a:pt x="42" y="118"/>
                </a:cubicBezTo>
                <a:cubicBezTo>
                  <a:pt x="42" y="151"/>
                  <a:pt x="42" y="151"/>
                  <a:pt x="42" y="151"/>
                </a:cubicBezTo>
                <a:cubicBezTo>
                  <a:pt x="42" y="156"/>
                  <a:pt x="46" y="160"/>
                  <a:pt x="52" y="160"/>
                </a:cubicBezTo>
                <a:cubicBezTo>
                  <a:pt x="57" y="160"/>
                  <a:pt x="61" y="156"/>
                  <a:pt x="61" y="151"/>
                </a:cubicBezTo>
                <a:cubicBezTo>
                  <a:pt x="61" y="93"/>
                  <a:pt x="61" y="93"/>
                  <a:pt x="61" y="93"/>
                </a:cubicBezTo>
                <a:cubicBezTo>
                  <a:pt x="63" y="94"/>
                  <a:pt x="64" y="94"/>
                  <a:pt x="66" y="94"/>
                </a:cubicBezTo>
                <a:cubicBezTo>
                  <a:pt x="72" y="94"/>
                  <a:pt x="75" y="90"/>
                  <a:pt x="75" y="85"/>
                </a:cubicBezTo>
                <a:cubicBezTo>
                  <a:pt x="75" y="57"/>
                  <a:pt x="75" y="57"/>
                  <a:pt x="75" y="57"/>
                </a:cubicBezTo>
                <a:cubicBezTo>
                  <a:pt x="75" y="46"/>
                  <a:pt x="67" y="38"/>
                  <a:pt x="56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E6585BC1-D996-4999-ADB1-125397614BA6}"/>
              </a:ext>
            </a:extLst>
          </p:cNvPr>
          <p:cNvSpPr>
            <a:spLocks noEditPoints="1"/>
          </p:cNvSpPr>
          <p:nvPr/>
        </p:nvSpPr>
        <p:spPr bwMode="auto">
          <a:xfrm>
            <a:off x="2379663" y="3575050"/>
            <a:ext cx="277813" cy="254000"/>
          </a:xfrm>
          <a:custGeom>
            <a:avLst/>
            <a:gdLst>
              <a:gd name="T0" fmla="*/ 87 w 175"/>
              <a:gd name="T1" fmla="*/ 29 h 160"/>
              <a:gd name="T2" fmla="*/ 124 w 175"/>
              <a:gd name="T3" fmla="*/ 44 h 160"/>
              <a:gd name="T4" fmla="*/ 132 w 175"/>
              <a:gd name="T5" fmla="*/ 105 h 160"/>
              <a:gd name="T6" fmla="*/ 62 w 175"/>
              <a:gd name="T7" fmla="*/ 35 h 160"/>
              <a:gd name="T8" fmla="*/ 87 w 175"/>
              <a:gd name="T9" fmla="*/ 29 h 160"/>
              <a:gd name="T10" fmla="*/ 42 w 175"/>
              <a:gd name="T11" fmla="*/ 55 h 160"/>
              <a:gd name="T12" fmla="*/ 112 w 175"/>
              <a:gd name="T13" fmla="*/ 125 h 160"/>
              <a:gd name="T14" fmla="*/ 87 w 175"/>
              <a:gd name="T15" fmla="*/ 132 h 160"/>
              <a:gd name="T16" fmla="*/ 51 w 175"/>
              <a:gd name="T17" fmla="*/ 117 h 160"/>
              <a:gd name="T18" fmla="*/ 42 w 175"/>
              <a:gd name="T19" fmla="*/ 55 h 160"/>
              <a:gd name="T20" fmla="*/ 87 w 175"/>
              <a:gd name="T21" fmla="*/ 0 h 160"/>
              <a:gd name="T22" fmla="*/ 31 w 175"/>
              <a:gd name="T23" fmla="*/ 24 h 160"/>
              <a:gd name="T24" fmla="*/ 31 w 175"/>
              <a:gd name="T25" fmla="*/ 137 h 160"/>
              <a:gd name="T26" fmla="*/ 87 w 175"/>
              <a:gd name="T27" fmla="*/ 160 h 160"/>
              <a:gd name="T28" fmla="*/ 144 w 175"/>
              <a:gd name="T29" fmla="*/ 137 h 160"/>
              <a:gd name="T30" fmla="*/ 144 w 175"/>
              <a:gd name="T31" fmla="*/ 24 h 160"/>
              <a:gd name="T32" fmla="*/ 87 w 175"/>
              <a:gd name="T3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75" h="160">
                <a:moveTo>
                  <a:pt x="87" y="29"/>
                </a:moveTo>
                <a:cubicBezTo>
                  <a:pt x="101" y="29"/>
                  <a:pt x="114" y="34"/>
                  <a:pt x="124" y="44"/>
                </a:cubicBezTo>
                <a:cubicBezTo>
                  <a:pt x="140" y="60"/>
                  <a:pt x="143" y="85"/>
                  <a:pt x="132" y="105"/>
                </a:cubicBezTo>
                <a:cubicBezTo>
                  <a:pt x="62" y="35"/>
                  <a:pt x="62" y="35"/>
                  <a:pt x="62" y="35"/>
                </a:cubicBezTo>
                <a:cubicBezTo>
                  <a:pt x="70" y="31"/>
                  <a:pt x="79" y="29"/>
                  <a:pt x="87" y="29"/>
                </a:cubicBezTo>
                <a:close/>
                <a:moveTo>
                  <a:pt x="42" y="55"/>
                </a:moveTo>
                <a:cubicBezTo>
                  <a:pt x="112" y="125"/>
                  <a:pt x="112" y="125"/>
                  <a:pt x="112" y="125"/>
                </a:cubicBezTo>
                <a:cubicBezTo>
                  <a:pt x="105" y="130"/>
                  <a:pt x="96" y="132"/>
                  <a:pt x="87" y="132"/>
                </a:cubicBezTo>
                <a:cubicBezTo>
                  <a:pt x="74" y="132"/>
                  <a:pt x="61" y="127"/>
                  <a:pt x="51" y="117"/>
                </a:cubicBezTo>
                <a:cubicBezTo>
                  <a:pt x="35" y="100"/>
                  <a:pt x="31" y="75"/>
                  <a:pt x="42" y="55"/>
                </a:cubicBezTo>
                <a:close/>
                <a:moveTo>
                  <a:pt x="87" y="0"/>
                </a:moveTo>
                <a:cubicBezTo>
                  <a:pt x="67" y="0"/>
                  <a:pt x="47" y="8"/>
                  <a:pt x="31" y="24"/>
                </a:cubicBezTo>
                <a:cubicBezTo>
                  <a:pt x="0" y="55"/>
                  <a:pt x="0" y="105"/>
                  <a:pt x="31" y="137"/>
                </a:cubicBezTo>
                <a:cubicBezTo>
                  <a:pt x="47" y="152"/>
                  <a:pt x="67" y="160"/>
                  <a:pt x="87" y="160"/>
                </a:cubicBezTo>
                <a:cubicBezTo>
                  <a:pt x="108" y="160"/>
                  <a:pt x="128" y="152"/>
                  <a:pt x="144" y="137"/>
                </a:cubicBezTo>
                <a:cubicBezTo>
                  <a:pt x="175" y="105"/>
                  <a:pt x="175" y="55"/>
                  <a:pt x="144" y="24"/>
                </a:cubicBezTo>
                <a:cubicBezTo>
                  <a:pt x="128" y="8"/>
                  <a:pt x="108" y="0"/>
                  <a:pt x="8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75CBB7B0-883D-C4C0-71AD-DAA893D61D8A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3575050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132 w 160"/>
              <a:gd name="T11" fmla="*/ 90 h 160"/>
              <a:gd name="T12" fmla="*/ 127 w 160"/>
              <a:gd name="T13" fmla="*/ 94 h 160"/>
              <a:gd name="T14" fmla="*/ 33 w 160"/>
              <a:gd name="T15" fmla="*/ 94 h 160"/>
              <a:gd name="T16" fmla="*/ 29 w 160"/>
              <a:gd name="T17" fmla="*/ 90 h 160"/>
              <a:gd name="T18" fmla="*/ 29 w 160"/>
              <a:gd name="T19" fmla="*/ 71 h 160"/>
              <a:gd name="T20" fmla="*/ 33 w 160"/>
              <a:gd name="T21" fmla="*/ 66 h 160"/>
              <a:gd name="T22" fmla="*/ 127 w 160"/>
              <a:gd name="T23" fmla="*/ 66 h 160"/>
              <a:gd name="T24" fmla="*/ 132 w 160"/>
              <a:gd name="T25" fmla="*/ 71 h 160"/>
              <a:gd name="T26" fmla="*/ 132 w 160"/>
              <a:gd name="T27" fmla="*/ 90 h 160"/>
              <a:gd name="T28" fmla="*/ 38 w 160"/>
              <a:gd name="T29" fmla="*/ 85 h 160"/>
              <a:gd name="T30" fmla="*/ 122 w 160"/>
              <a:gd name="T31" fmla="*/ 85 h 160"/>
              <a:gd name="T32" fmla="*/ 122 w 160"/>
              <a:gd name="T33" fmla="*/ 76 h 160"/>
              <a:gd name="T34" fmla="*/ 38 w 160"/>
              <a:gd name="T35" fmla="*/ 76 h 160"/>
              <a:gd name="T36" fmla="*/ 38 w 160"/>
              <a:gd name="T37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132" y="90"/>
                </a:moveTo>
                <a:cubicBezTo>
                  <a:pt x="132" y="92"/>
                  <a:pt x="130" y="94"/>
                  <a:pt x="127" y="94"/>
                </a:cubicBezTo>
                <a:cubicBezTo>
                  <a:pt x="33" y="94"/>
                  <a:pt x="33" y="94"/>
                  <a:pt x="33" y="94"/>
                </a:cubicBezTo>
                <a:cubicBezTo>
                  <a:pt x="31" y="94"/>
                  <a:pt x="29" y="92"/>
                  <a:pt x="29" y="90"/>
                </a:cubicBezTo>
                <a:cubicBezTo>
                  <a:pt x="29" y="71"/>
                  <a:pt x="29" y="71"/>
                  <a:pt x="29" y="71"/>
                </a:cubicBezTo>
                <a:cubicBezTo>
                  <a:pt x="29" y="68"/>
                  <a:pt x="31" y="66"/>
                  <a:pt x="33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30" y="66"/>
                  <a:pt x="132" y="68"/>
                  <a:pt x="132" y="71"/>
                </a:cubicBezTo>
                <a:lnTo>
                  <a:pt x="132" y="90"/>
                </a:lnTo>
                <a:close/>
                <a:moveTo>
                  <a:pt x="38" y="85"/>
                </a:moveTo>
                <a:cubicBezTo>
                  <a:pt x="122" y="85"/>
                  <a:pt x="122" y="85"/>
                  <a:pt x="122" y="85"/>
                </a:cubicBezTo>
                <a:cubicBezTo>
                  <a:pt x="122" y="76"/>
                  <a:pt x="122" y="76"/>
                  <a:pt x="122" y="76"/>
                </a:cubicBezTo>
                <a:cubicBezTo>
                  <a:pt x="38" y="76"/>
                  <a:pt x="38" y="76"/>
                  <a:pt x="38" y="76"/>
                </a:cubicBezTo>
                <a:lnTo>
                  <a:pt x="38" y="8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A4BD33B7-872B-B7BF-538C-F1EBEF9AA7BB}"/>
              </a:ext>
            </a:extLst>
          </p:cNvPr>
          <p:cNvSpPr>
            <a:spLocks noEditPoints="1"/>
          </p:cNvSpPr>
          <p:nvPr/>
        </p:nvSpPr>
        <p:spPr bwMode="auto">
          <a:xfrm>
            <a:off x="3481388" y="3584575"/>
            <a:ext cx="273050" cy="236538"/>
          </a:xfrm>
          <a:custGeom>
            <a:avLst/>
            <a:gdLst>
              <a:gd name="T0" fmla="*/ 86 w 172"/>
              <a:gd name="T1" fmla="*/ 36 h 149"/>
              <a:gd name="T2" fmla="*/ 81 w 172"/>
              <a:gd name="T3" fmla="*/ 41 h 149"/>
              <a:gd name="T4" fmla="*/ 81 w 172"/>
              <a:gd name="T5" fmla="*/ 78 h 149"/>
              <a:gd name="T6" fmla="*/ 86 w 172"/>
              <a:gd name="T7" fmla="*/ 83 h 149"/>
              <a:gd name="T8" fmla="*/ 91 w 172"/>
              <a:gd name="T9" fmla="*/ 78 h 149"/>
              <a:gd name="T10" fmla="*/ 91 w 172"/>
              <a:gd name="T11" fmla="*/ 41 h 149"/>
              <a:gd name="T12" fmla="*/ 86 w 172"/>
              <a:gd name="T13" fmla="*/ 36 h 149"/>
              <a:gd name="T14" fmla="*/ 163 w 172"/>
              <a:gd name="T15" fmla="*/ 114 h 149"/>
              <a:gd name="T16" fmla="*/ 107 w 172"/>
              <a:gd name="T17" fmla="*/ 12 h 149"/>
              <a:gd name="T18" fmla="*/ 86 w 172"/>
              <a:gd name="T19" fmla="*/ 0 h 149"/>
              <a:gd name="T20" fmla="*/ 66 w 172"/>
              <a:gd name="T21" fmla="*/ 12 h 149"/>
              <a:gd name="T22" fmla="*/ 9 w 172"/>
              <a:gd name="T23" fmla="*/ 114 h 149"/>
              <a:gd name="T24" fmla="*/ 30 w 172"/>
              <a:gd name="T25" fmla="*/ 149 h 149"/>
              <a:gd name="T26" fmla="*/ 143 w 172"/>
              <a:gd name="T27" fmla="*/ 149 h 149"/>
              <a:gd name="T28" fmla="*/ 163 w 172"/>
              <a:gd name="T29" fmla="*/ 114 h 149"/>
              <a:gd name="T30" fmla="*/ 86 w 172"/>
              <a:gd name="T31" fmla="*/ 130 h 149"/>
              <a:gd name="T32" fmla="*/ 73 w 172"/>
              <a:gd name="T33" fmla="*/ 121 h 149"/>
              <a:gd name="T34" fmla="*/ 76 w 172"/>
              <a:gd name="T35" fmla="*/ 106 h 149"/>
              <a:gd name="T36" fmla="*/ 86 w 172"/>
              <a:gd name="T37" fmla="*/ 102 h 149"/>
              <a:gd name="T38" fmla="*/ 91 w 172"/>
              <a:gd name="T39" fmla="*/ 103 h 149"/>
              <a:gd name="T40" fmla="*/ 100 w 172"/>
              <a:gd name="T41" fmla="*/ 116 h 149"/>
              <a:gd name="T42" fmla="*/ 86 w 172"/>
              <a:gd name="T43" fmla="*/ 130 h 149"/>
              <a:gd name="T44" fmla="*/ 100 w 172"/>
              <a:gd name="T45" fmla="*/ 78 h 149"/>
              <a:gd name="T46" fmla="*/ 86 w 172"/>
              <a:gd name="T47" fmla="*/ 92 h 149"/>
              <a:gd name="T48" fmla="*/ 72 w 172"/>
              <a:gd name="T49" fmla="*/ 78 h 149"/>
              <a:gd name="T50" fmla="*/ 72 w 172"/>
              <a:gd name="T51" fmla="*/ 41 h 149"/>
              <a:gd name="T52" fmla="*/ 86 w 172"/>
              <a:gd name="T53" fmla="*/ 27 h 149"/>
              <a:gd name="T54" fmla="*/ 100 w 172"/>
              <a:gd name="T55" fmla="*/ 41 h 149"/>
              <a:gd name="T56" fmla="*/ 100 w 172"/>
              <a:gd name="T57" fmla="*/ 78 h 149"/>
              <a:gd name="T58" fmla="*/ 86 w 172"/>
              <a:gd name="T59" fmla="*/ 111 h 149"/>
              <a:gd name="T60" fmla="*/ 81 w 172"/>
              <a:gd name="T61" fmla="*/ 116 h 149"/>
              <a:gd name="T62" fmla="*/ 86 w 172"/>
              <a:gd name="T63" fmla="*/ 120 h 149"/>
              <a:gd name="T64" fmla="*/ 91 w 172"/>
              <a:gd name="T65" fmla="*/ 116 h 149"/>
              <a:gd name="T66" fmla="*/ 86 w 172"/>
              <a:gd name="T67" fmla="*/ 111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2" h="149">
                <a:moveTo>
                  <a:pt x="86" y="36"/>
                </a:moveTo>
                <a:cubicBezTo>
                  <a:pt x="83" y="36"/>
                  <a:pt x="81" y="38"/>
                  <a:pt x="81" y="41"/>
                </a:cubicBezTo>
                <a:cubicBezTo>
                  <a:pt x="81" y="78"/>
                  <a:pt x="81" y="78"/>
                  <a:pt x="81" y="78"/>
                </a:cubicBezTo>
                <a:cubicBezTo>
                  <a:pt x="81" y="81"/>
                  <a:pt x="83" y="83"/>
                  <a:pt x="86" y="83"/>
                </a:cubicBezTo>
                <a:cubicBezTo>
                  <a:pt x="88" y="83"/>
                  <a:pt x="91" y="81"/>
                  <a:pt x="91" y="78"/>
                </a:cubicBezTo>
                <a:cubicBezTo>
                  <a:pt x="91" y="41"/>
                  <a:pt x="91" y="41"/>
                  <a:pt x="91" y="41"/>
                </a:cubicBezTo>
                <a:cubicBezTo>
                  <a:pt x="91" y="38"/>
                  <a:pt x="88" y="36"/>
                  <a:pt x="86" y="36"/>
                </a:cubicBezTo>
                <a:close/>
                <a:moveTo>
                  <a:pt x="163" y="114"/>
                </a:moveTo>
                <a:cubicBezTo>
                  <a:pt x="107" y="12"/>
                  <a:pt x="107" y="12"/>
                  <a:pt x="107" y="12"/>
                </a:cubicBezTo>
                <a:cubicBezTo>
                  <a:pt x="102" y="4"/>
                  <a:pt x="94" y="0"/>
                  <a:pt x="86" y="0"/>
                </a:cubicBezTo>
                <a:cubicBezTo>
                  <a:pt x="78" y="0"/>
                  <a:pt x="70" y="4"/>
                  <a:pt x="66" y="12"/>
                </a:cubicBezTo>
                <a:cubicBezTo>
                  <a:pt x="9" y="114"/>
                  <a:pt x="9" y="114"/>
                  <a:pt x="9" y="114"/>
                </a:cubicBezTo>
                <a:cubicBezTo>
                  <a:pt x="0" y="130"/>
                  <a:pt x="12" y="149"/>
                  <a:pt x="30" y="149"/>
                </a:cubicBezTo>
                <a:cubicBezTo>
                  <a:pt x="143" y="149"/>
                  <a:pt x="143" y="149"/>
                  <a:pt x="143" y="149"/>
                </a:cubicBezTo>
                <a:cubicBezTo>
                  <a:pt x="160" y="149"/>
                  <a:pt x="172" y="130"/>
                  <a:pt x="163" y="114"/>
                </a:cubicBezTo>
                <a:close/>
                <a:moveTo>
                  <a:pt x="86" y="130"/>
                </a:moveTo>
                <a:cubicBezTo>
                  <a:pt x="80" y="130"/>
                  <a:pt x="75" y="127"/>
                  <a:pt x="73" y="121"/>
                </a:cubicBezTo>
                <a:cubicBezTo>
                  <a:pt x="71" y="116"/>
                  <a:pt x="72" y="110"/>
                  <a:pt x="76" y="106"/>
                </a:cubicBezTo>
                <a:cubicBezTo>
                  <a:pt x="79" y="103"/>
                  <a:pt x="82" y="102"/>
                  <a:pt x="86" y="102"/>
                </a:cubicBezTo>
                <a:cubicBezTo>
                  <a:pt x="88" y="102"/>
                  <a:pt x="90" y="102"/>
                  <a:pt x="91" y="103"/>
                </a:cubicBezTo>
                <a:cubicBezTo>
                  <a:pt x="97" y="105"/>
                  <a:pt x="100" y="110"/>
                  <a:pt x="100" y="116"/>
                </a:cubicBezTo>
                <a:cubicBezTo>
                  <a:pt x="100" y="124"/>
                  <a:pt x="94" y="130"/>
                  <a:pt x="86" y="130"/>
                </a:cubicBezTo>
                <a:close/>
                <a:moveTo>
                  <a:pt x="100" y="78"/>
                </a:moveTo>
                <a:cubicBezTo>
                  <a:pt x="100" y="86"/>
                  <a:pt x="94" y="92"/>
                  <a:pt x="86" y="92"/>
                </a:cubicBezTo>
                <a:cubicBezTo>
                  <a:pt x="78" y="92"/>
                  <a:pt x="72" y="86"/>
                  <a:pt x="72" y="78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33"/>
                  <a:pt x="78" y="27"/>
                  <a:pt x="86" y="27"/>
                </a:cubicBezTo>
                <a:cubicBezTo>
                  <a:pt x="94" y="27"/>
                  <a:pt x="100" y="33"/>
                  <a:pt x="100" y="41"/>
                </a:cubicBezTo>
                <a:lnTo>
                  <a:pt x="100" y="78"/>
                </a:lnTo>
                <a:close/>
                <a:moveTo>
                  <a:pt x="86" y="111"/>
                </a:moveTo>
                <a:cubicBezTo>
                  <a:pt x="83" y="111"/>
                  <a:pt x="81" y="113"/>
                  <a:pt x="81" y="116"/>
                </a:cubicBezTo>
                <a:cubicBezTo>
                  <a:pt x="81" y="118"/>
                  <a:pt x="83" y="120"/>
                  <a:pt x="86" y="120"/>
                </a:cubicBezTo>
                <a:cubicBezTo>
                  <a:pt x="88" y="120"/>
                  <a:pt x="91" y="118"/>
                  <a:pt x="91" y="116"/>
                </a:cubicBezTo>
                <a:cubicBezTo>
                  <a:pt x="91" y="113"/>
                  <a:pt x="88" y="111"/>
                  <a:pt x="86" y="1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C6CA120A-89F1-E18F-D0E9-21866927FD21}"/>
              </a:ext>
            </a:extLst>
          </p:cNvPr>
          <p:cNvSpPr>
            <a:spLocks noEditPoints="1"/>
          </p:cNvSpPr>
          <p:nvPr/>
        </p:nvSpPr>
        <p:spPr bwMode="auto">
          <a:xfrm>
            <a:off x="747713" y="1928813"/>
            <a:ext cx="236538" cy="236538"/>
          </a:xfrm>
          <a:custGeom>
            <a:avLst/>
            <a:gdLst>
              <a:gd name="T0" fmla="*/ 75 w 149"/>
              <a:gd name="T1" fmla="*/ 114 h 149"/>
              <a:gd name="T2" fmla="*/ 71 w 149"/>
              <a:gd name="T3" fmla="*/ 119 h 149"/>
              <a:gd name="T4" fmla="*/ 75 w 149"/>
              <a:gd name="T5" fmla="*/ 123 h 149"/>
              <a:gd name="T6" fmla="*/ 79 w 149"/>
              <a:gd name="T7" fmla="*/ 119 h 149"/>
              <a:gd name="T8" fmla="*/ 75 w 149"/>
              <a:gd name="T9" fmla="*/ 114 h 149"/>
              <a:gd name="T10" fmla="*/ 75 w 149"/>
              <a:gd name="T11" fmla="*/ 28 h 149"/>
              <a:gd name="T12" fmla="*/ 48 w 149"/>
              <a:gd name="T13" fmla="*/ 53 h 149"/>
              <a:gd name="T14" fmla="*/ 53 w 149"/>
              <a:gd name="T15" fmla="*/ 57 h 149"/>
              <a:gd name="T16" fmla="*/ 57 w 149"/>
              <a:gd name="T17" fmla="*/ 53 h 149"/>
              <a:gd name="T18" fmla="*/ 75 w 149"/>
              <a:gd name="T19" fmla="*/ 36 h 149"/>
              <a:gd name="T20" fmla="*/ 92 w 149"/>
              <a:gd name="T21" fmla="*/ 53 h 149"/>
              <a:gd name="T22" fmla="*/ 83 w 149"/>
              <a:gd name="T23" fmla="*/ 69 h 149"/>
              <a:gd name="T24" fmla="*/ 71 w 149"/>
              <a:gd name="T25" fmla="*/ 83 h 149"/>
              <a:gd name="T26" fmla="*/ 72 w 149"/>
              <a:gd name="T27" fmla="*/ 86 h 149"/>
              <a:gd name="T28" fmla="*/ 75 w 149"/>
              <a:gd name="T29" fmla="*/ 88 h 149"/>
              <a:gd name="T30" fmla="*/ 79 w 149"/>
              <a:gd name="T31" fmla="*/ 85 h 149"/>
              <a:gd name="T32" fmla="*/ 87 w 149"/>
              <a:gd name="T33" fmla="*/ 76 h 149"/>
              <a:gd name="T34" fmla="*/ 101 w 149"/>
              <a:gd name="T35" fmla="*/ 53 h 149"/>
              <a:gd name="T36" fmla="*/ 75 w 149"/>
              <a:gd name="T37" fmla="*/ 28 h 149"/>
              <a:gd name="T38" fmla="*/ 75 w 149"/>
              <a:gd name="T39" fmla="*/ 0 h 149"/>
              <a:gd name="T40" fmla="*/ 0 w 149"/>
              <a:gd name="T41" fmla="*/ 75 h 149"/>
              <a:gd name="T42" fmla="*/ 75 w 149"/>
              <a:gd name="T43" fmla="*/ 149 h 149"/>
              <a:gd name="T44" fmla="*/ 149 w 149"/>
              <a:gd name="T45" fmla="*/ 75 h 149"/>
              <a:gd name="T46" fmla="*/ 75 w 149"/>
              <a:gd name="T47" fmla="*/ 0 h 149"/>
              <a:gd name="T48" fmla="*/ 75 w 149"/>
              <a:gd name="T49" fmla="*/ 132 h 149"/>
              <a:gd name="T50" fmla="*/ 63 w 149"/>
              <a:gd name="T51" fmla="*/ 123 h 149"/>
              <a:gd name="T52" fmla="*/ 65 w 149"/>
              <a:gd name="T53" fmla="*/ 109 h 149"/>
              <a:gd name="T54" fmla="*/ 75 w 149"/>
              <a:gd name="T55" fmla="*/ 105 h 149"/>
              <a:gd name="T56" fmla="*/ 80 w 149"/>
              <a:gd name="T57" fmla="*/ 106 h 149"/>
              <a:gd name="T58" fmla="*/ 88 w 149"/>
              <a:gd name="T59" fmla="*/ 118 h 149"/>
              <a:gd name="T60" fmla="*/ 75 w 149"/>
              <a:gd name="T61" fmla="*/ 132 h 149"/>
              <a:gd name="T62" fmla="*/ 91 w 149"/>
              <a:gd name="T63" fmla="*/ 84 h 149"/>
              <a:gd name="T64" fmla="*/ 88 w 149"/>
              <a:gd name="T65" fmla="*/ 87 h 149"/>
              <a:gd name="T66" fmla="*/ 75 w 149"/>
              <a:gd name="T67" fmla="*/ 97 h 149"/>
              <a:gd name="T68" fmla="*/ 72 w 149"/>
              <a:gd name="T69" fmla="*/ 96 h 149"/>
              <a:gd name="T70" fmla="*/ 63 w 149"/>
              <a:gd name="T71" fmla="*/ 80 h 149"/>
              <a:gd name="T72" fmla="*/ 79 w 149"/>
              <a:gd name="T73" fmla="*/ 61 h 149"/>
              <a:gd name="T74" fmla="*/ 81 w 149"/>
              <a:gd name="T75" fmla="*/ 47 h 149"/>
              <a:gd name="T76" fmla="*/ 75 w 149"/>
              <a:gd name="T77" fmla="*/ 44 h 149"/>
              <a:gd name="T78" fmla="*/ 66 w 149"/>
              <a:gd name="T79" fmla="*/ 53 h 149"/>
              <a:gd name="T80" fmla="*/ 53 w 149"/>
              <a:gd name="T81" fmla="*/ 66 h 149"/>
              <a:gd name="T82" fmla="*/ 40 w 149"/>
              <a:gd name="T83" fmla="*/ 53 h 149"/>
              <a:gd name="T84" fmla="*/ 75 w 149"/>
              <a:gd name="T85" fmla="*/ 18 h 149"/>
              <a:gd name="T86" fmla="*/ 110 w 149"/>
              <a:gd name="T87" fmla="*/ 53 h 149"/>
              <a:gd name="T88" fmla="*/ 91 w 149"/>
              <a:gd name="T89" fmla="*/ 84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9" h="149">
                <a:moveTo>
                  <a:pt x="75" y="114"/>
                </a:moveTo>
                <a:cubicBezTo>
                  <a:pt x="72" y="114"/>
                  <a:pt x="71" y="116"/>
                  <a:pt x="71" y="119"/>
                </a:cubicBezTo>
                <a:cubicBezTo>
                  <a:pt x="71" y="121"/>
                  <a:pt x="72" y="123"/>
                  <a:pt x="75" y="123"/>
                </a:cubicBezTo>
                <a:cubicBezTo>
                  <a:pt x="77" y="123"/>
                  <a:pt x="79" y="121"/>
                  <a:pt x="79" y="119"/>
                </a:cubicBezTo>
                <a:cubicBezTo>
                  <a:pt x="79" y="116"/>
                  <a:pt x="77" y="114"/>
                  <a:pt x="75" y="114"/>
                </a:cubicBezTo>
                <a:close/>
                <a:moveTo>
                  <a:pt x="75" y="28"/>
                </a:moveTo>
                <a:cubicBezTo>
                  <a:pt x="62" y="28"/>
                  <a:pt x="48" y="36"/>
                  <a:pt x="48" y="53"/>
                </a:cubicBezTo>
                <a:cubicBezTo>
                  <a:pt x="48" y="55"/>
                  <a:pt x="50" y="57"/>
                  <a:pt x="53" y="57"/>
                </a:cubicBezTo>
                <a:cubicBezTo>
                  <a:pt x="55" y="57"/>
                  <a:pt x="57" y="55"/>
                  <a:pt x="57" y="53"/>
                </a:cubicBezTo>
                <a:cubicBezTo>
                  <a:pt x="57" y="44"/>
                  <a:pt x="65" y="36"/>
                  <a:pt x="75" y="36"/>
                </a:cubicBezTo>
                <a:cubicBezTo>
                  <a:pt x="85" y="36"/>
                  <a:pt x="92" y="44"/>
                  <a:pt x="92" y="53"/>
                </a:cubicBezTo>
                <a:cubicBezTo>
                  <a:pt x="92" y="60"/>
                  <a:pt x="89" y="66"/>
                  <a:pt x="83" y="69"/>
                </a:cubicBezTo>
                <a:cubicBezTo>
                  <a:pt x="76" y="72"/>
                  <a:pt x="73" y="77"/>
                  <a:pt x="71" y="83"/>
                </a:cubicBezTo>
                <a:cubicBezTo>
                  <a:pt x="71" y="84"/>
                  <a:pt x="71" y="85"/>
                  <a:pt x="72" y="86"/>
                </a:cubicBezTo>
                <a:cubicBezTo>
                  <a:pt x="73" y="87"/>
                  <a:pt x="74" y="88"/>
                  <a:pt x="75" y="88"/>
                </a:cubicBezTo>
                <a:cubicBezTo>
                  <a:pt x="77" y="88"/>
                  <a:pt x="79" y="87"/>
                  <a:pt x="79" y="85"/>
                </a:cubicBezTo>
                <a:cubicBezTo>
                  <a:pt x="80" y="81"/>
                  <a:pt x="83" y="78"/>
                  <a:pt x="87" y="76"/>
                </a:cubicBezTo>
                <a:cubicBezTo>
                  <a:pt x="95" y="72"/>
                  <a:pt x="101" y="63"/>
                  <a:pt x="101" y="53"/>
                </a:cubicBezTo>
                <a:cubicBezTo>
                  <a:pt x="101" y="36"/>
                  <a:pt x="88" y="28"/>
                  <a:pt x="75" y="28"/>
                </a:cubicBezTo>
                <a:close/>
                <a:moveTo>
                  <a:pt x="75" y="0"/>
                </a:moveTo>
                <a:cubicBezTo>
                  <a:pt x="34" y="0"/>
                  <a:pt x="0" y="34"/>
                  <a:pt x="0" y="75"/>
                </a:cubicBezTo>
                <a:cubicBezTo>
                  <a:pt x="0" y="116"/>
                  <a:pt x="34" y="149"/>
                  <a:pt x="75" y="149"/>
                </a:cubicBezTo>
                <a:cubicBezTo>
                  <a:pt x="116" y="149"/>
                  <a:pt x="149" y="116"/>
                  <a:pt x="149" y="75"/>
                </a:cubicBezTo>
                <a:cubicBezTo>
                  <a:pt x="149" y="34"/>
                  <a:pt x="116" y="0"/>
                  <a:pt x="75" y="0"/>
                </a:cubicBezTo>
                <a:close/>
                <a:moveTo>
                  <a:pt x="75" y="132"/>
                </a:moveTo>
                <a:cubicBezTo>
                  <a:pt x="69" y="132"/>
                  <a:pt x="65" y="128"/>
                  <a:pt x="63" y="123"/>
                </a:cubicBezTo>
                <a:cubicBezTo>
                  <a:pt x="61" y="119"/>
                  <a:pt x="62" y="113"/>
                  <a:pt x="65" y="109"/>
                </a:cubicBezTo>
                <a:cubicBezTo>
                  <a:pt x="68" y="107"/>
                  <a:pt x="71" y="105"/>
                  <a:pt x="75" y="105"/>
                </a:cubicBezTo>
                <a:cubicBezTo>
                  <a:pt x="76" y="105"/>
                  <a:pt x="78" y="106"/>
                  <a:pt x="80" y="106"/>
                </a:cubicBezTo>
                <a:cubicBezTo>
                  <a:pt x="85" y="108"/>
                  <a:pt x="88" y="113"/>
                  <a:pt x="88" y="118"/>
                </a:cubicBezTo>
                <a:cubicBezTo>
                  <a:pt x="88" y="126"/>
                  <a:pt x="82" y="132"/>
                  <a:pt x="75" y="132"/>
                </a:cubicBezTo>
                <a:close/>
                <a:moveTo>
                  <a:pt x="91" y="84"/>
                </a:moveTo>
                <a:cubicBezTo>
                  <a:pt x="88" y="85"/>
                  <a:pt x="88" y="86"/>
                  <a:pt x="88" y="87"/>
                </a:cubicBezTo>
                <a:cubicBezTo>
                  <a:pt x="86" y="93"/>
                  <a:pt x="81" y="97"/>
                  <a:pt x="75" y="97"/>
                </a:cubicBezTo>
                <a:cubicBezTo>
                  <a:pt x="74" y="97"/>
                  <a:pt x="73" y="96"/>
                  <a:pt x="72" y="96"/>
                </a:cubicBezTo>
                <a:cubicBezTo>
                  <a:pt x="65" y="94"/>
                  <a:pt x="61" y="87"/>
                  <a:pt x="63" y="80"/>
                </a:cubicBezTo>
                <a:cubicBezTo>
                  <a:pt x="65" y="72"/>
                  <a:pt x="70" y="65"/>
                  <a:pt x="79" y="61"/>
                </a:cubicBezTo>
                <a:cubicBezTo>
                  <a:pt x="84" y="58"/>
                  <a:pt x="85" y="51"/>
                  <a:pt x="81" y="47"/>
                </a:cubicBezTo>
                <a:cubicBezTo>
                  <a:pt x="79" y="45"/>
                  <a:pt x="77" y="44"/>
                  <a:pt x="75" y="44"/>
                </a:cubicBezTo>
                <a:cubicBezTo>
                  <a:pt x="70" y="44"/>
                  <a:pt x="66" y="48"/>
                  <a:pt x="66" y="53"/>
                </a:cubicBezTo>
                <a:cubicBezTo>
                  <a:pt x="66" y="60"/>
                  <a:pt x="60" y="66"/>
                  <a:pt x="53" y="66"/>
                </a:cubicBezTo>
                <a:cubicBezTo>
                  <a:pt x="46" y="66"/>
                  <a:pt x="40" y="60"/>
                  <a:pt x="40" y="53"/>
                </a:cubicBezTo>
                <a:cubicBezTo>
                  <a:pt x="40" y="34"/>
                  <a:pt x="54" y="18"/>
                  <a:pt x="75" y="18"/>
                </a:cubicBezTo>
                <a:cubicBezTo>
                  <a:pt x="95" y="18"/>
                  <a:pt x="110" y="34"/>
                  <a:pt x="110" y="53"/>
                </a:cubicBezTo>
                <a:cubicBezTo>
                  <a:pt x="110" y="66"/>
                  <a:pt x="102" y="78"/>
                  <a:pt x="91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03A15C51-B567-0B37-580F-64272CF31CB5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2473325"/>
            <a:ext cx="254000" cy="254000"/>
          </a:xfrm>
          <a:custGeom>
            <a:avLst/>
            <a:gdLst>
              <a:gd name="T0" fmla="*/ 137 w 160"/>
              <a:gd name="T1" fmla="*/ 24 h 160"/>
              <a:gd name="T2" fmla="*/ 80 w 160"/>
              <a:gd name="T3" fmla="*/ 0 h 160"/>
              <a:gd name="T4" fmla="*/ 24 w 160"/>
              <a:gd name="T5" fmla="*/ 24 h 160"/>
              <a:gd name="T6" fmla="*/ 0 w 160"/>
              <a:gd name="T7" fmla="*/ 80 h 160"/>
              <a:gd name="T8" fmla="*/ 24 w 160"/>
              <a:gd name="T9" fmla="*/ 137 h 160"/>
              <a:gd name="T10" fmla="*/ 80 w 160"/>
              <a:gd name="T11" fmla="*/ 160 h 160"/>
              <a:gd name="T12" fmla="*/ 137 w 160"/>
              <a:gd name="T13" fmla="*/ 137 h 160"/>
              <a:gd name="T14" fmla="*/ 160 w 160"/>
              <a:gd name="T15" fmla="*/ 80 h 160"/>
              <a:gd name="T16" fmla="*/ 137 w 160"/>
              <a:gd name="T17" fmla="*/ 24 h 160"/>
              <a:gd name="T18" fmla="*/ 116 w 160"/>
              <a:gd name="T19" fmla="*/ 74 h 160"/>
              <a:gd name="T20" fmla="*/ 84 w 160"/>
              <a:gd name="T21" fmla="*/ 107 h 160"/>
              <a:gd name="T22" fmla="*/ 74 w 160"/>
              <a:gd name="T23" fmla="*/ 111 h 160"/>
              <a:gd name="T24" fmla="*/ 74 w 160"/>
              <a:gd name="T25" fmla="*/ 111 h 160"/>
              <a:gd name="T26" fmla="*/ 74 w 160"/>
              <a:gd name="T27" fmla="*/ 111 h 160"/>
              <a:gd name="T28" fmla="*/ 64 w 160"/>
              <a:gd name="T29" fmla="*/ 107 h 160"/>
              <a:gd name="T30" fmla="*/ 45 w 160"/>
              <a:gd name="T31" fmla="*/ 88 h 160"/>
              <a:gd name="T32" fmla="*/ 44 w 160"/>
              <a:gd name="T33" fmla="*/ 68 h 160"/>
              <a:gd name="T34" fmla="*/ 54 w 160"/>
              <a:gd name="T35" fmla="*/ 63 h 160"/>
              <a:gd name="T36" fmla="*/ 65 w 160"/>
              <a:gd name="T37" fmla="*/ 68 h 160"/>
              <a:gd name="T38" fmla="*/ 74 w 160"/>
              <a:gd name="T39" fmla="*/ 77 h 160"/>
              <a:gd name="T40" fmla="*/ 96 w 160"/>
              <a:gd name="T41" fmla="*/ 54 h 160"/>
              <a:gd name="T42" fmla="*/ 106 w 160"/>
              <a:gd name="T43" fmla="*/ 50 h 160"/>
              <a:gd name="T44" fmla="*/ 116 w 160"/>
              <a:gd name="T45" fmla="*/ 54 h 160"/>
              <a:gd name="T46" fmla="*/ 116 w 160"/>
              <a:gd name="T47" fmla="*/ 74 h 160"/>
              <a:gd name="T48" fmla="*/ 106 w 160"/>
              <a:gd name="T49" fmla="*/ 59 h 160"/>
              <a:gd name="T50" fmla="*/ 106 w 160"/>
              <a:gd name="T51" fmla="*/ 59 h 160"/>
              <a:gd name="T52" fmla="*/ 102 w 160"/>
              <a:gd name="T53" fmla="*/ 61 h 160"/>
              <a:gd name="T54" fmla="*/ 77 w 160"/>
              <a:gd name="T55" fmla="*/ 87 h 160"/>
              <a:gd name="T56" fmla="*/ 73 w 160"/>
              <a:gd name="T57" fmla="*/ 88 h 160"/>
              <a:gd name="T58" fmla="*/ 70 w 160"/>
              <a:gd name="T59" fmla="*/ 87 h 160"/>
              <a:gd name="T60" fmla="*/ 70 w 160"/>
              <a:gd name="T61" fmla="*/ 87 h 160"/>
              <a:gd name="T62" fmla="*/ 70 w 160"/>
              <a:gd name="T63" fmla="*/ 87 h 160"/>
              <a:gd name="T64" fmla="*/ 58 w 160"/>
              <a:gd name="T65" fmla="*/ 75 h 160"/>
              <a:gd name="T66" fmla="*/ 54 w 160"/>
              <a:gd name="T67" fmla="*/ 73 h 160"/>
              <a:gd name="T68" fmla="*/ 51 w 160"/>
              <a:gd name="T69" fmla="*/ 74 h 160"/>
              <a:gd name="T70" fmla="*/ 51 w 160"/>
              <a:gd name="T71" fmla="*/ 81 h 160"/>
              <a:gd name="T72" fmla="*/ 70 w 160"/>
              <a:gd name="T73" fmla="*/ 100 h 160"/>
              <a:gd name="T74" fmla="*/ 73 w 160"/>
              <a:gd name="T75" fmla="*/ 102 h 160"/>
              <a:gd name="T76" fmla="*/ 73 w 160"/>
              <a:gd name="T77" fmla="*/ 102 h 160"/>
              <a:gd name="T78" fmla="*/ 73 w 160"/>
              <a:gd name="T79" fmla="*/ 102 h 160"/>
              <a:gd name="T80" fmla="*/ 77 w 160"/>
              <a:gd name="T81" fmla="*/ 100 h 160"/>
              <a:gd name="T82" fmla="*/ 109 w 160"/>
              <a:gd name="T83" fmla="*/ 67 h 160"/>
              <a:gd name="T84" fmla="*/ 106 w 160"/>
              <a:gd name="T85" fmla="*/ 5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0">
                <a:moveTo>
                  <a:pt x="137" y="24"/>
                </a:moveTo>
                <a:cubicBezTo>
                  <a:pt x="122" y="9"/>
                  <a:pt x="102" y="0"/>
                  <a:pt x="80" y="0"/>
                </a:cubicBezTo>
                <a:cubicBezTo>
                  <a:pt x="59" y="0"/>
                  <a:pt x="39" y="9"/>
                  <a:pt x="24" y="24"/>
                </a:cubicBezTo>
                <a:cubicBezTo>
                  <a:pt x="9" y="39"/>
                  <a:pt x="0" y="59"/>
                  <a:pt x="0" y="80"/>
                </a:cubicBezTo>
                <a:cubicBezTo>
                  <a:pt x="0" y="102"/>
                  <a:pt x="9" y="122"/>
                  <a:pt x="24" y="137"/>
                </a:cubicBezTo>
                <a:cubicBezTo>
                  <a:pt x="39" y="152"/>
                  <a:pt x="59" y="160"/>
                  <a:pt x="80" y="160"/>
                </a:cubicBezTo>
                <a:cubicBezTo>
                  <a:pt x="102" y="160"/>
                  <a:pt x="122" y="152"/>
                  <a:pt x="137" y="137"/>
                </a:cubicBezTo>
                <a:cubicBezTo>
                  <a:pt x="152" y="122"/>
                  <a:pt x="160" y="102"/>
                  <a:pt x="160" y="80"/>
                </a:cubicBezTo>
                <a:cubicBezTo>
                  <a:pt x="160" y="59"/>
                  <a:pt x="152" y="39"/>
                  <a:pt x="137" y="24"/>
                </a:cubicBezTo>
                <a:close/>
                <a:moveTo>
                  <a:pt x="116" y="74"/>
                </a:moveTo>
                <a:cubicBezTo>
                  <a:pt x="84" y="107"/>
                  <a:pt x="84" y="107"/>
                  <a:pt x="84" y="107"/>
                </a:cubicBezTo>
                <a:cubicBezTo>
                  <a:pt x="81" y="109"/>
                  <a:pt x="77" y="111"/>
                  <a:pt x="74" y="111"/>
                </a:cubicBezTo>
                <a:cubicBezTo>
                  <a:pt x="74" y="111"/>
                  <a:pt x="74" y="111"/>
                  <a:pt x="74" y="111"/>
                </a:cubicBezTo>
                <a:cubicBezTo>
                  <a:pt x="74" y="111"/>
                  <a:pt x="74" y="111"/>
                  <a:pt x="74" y="111"/>
                </a:cubicBezTo>
                <a:cubicBezTo>
                  <a:pt x="70" y="111"/>
                  <a:pt x="66" y="109"/>
                  <a:pt x="64" y="107"/>
                </a:cubicBezTo>
                <a:cubicBezTo>
                  <a:pt x="45" y="88"/>
                  <a:pt x="45" y="88"/>
                  <a:pt x="45" y="88"/>
                </a:cubicBezTo>
                <a:cubicBezTo>
                  <a:pt x="39" y="82"/>
                  <a:pt x="39" y="73"/>
                  <a:pt x="44" y="68"/>
                </a:cubicBezTo>
                <a:cubicBezTo>
                  <a:pt x="47" y="65"/>
                  <a:pt x="51" y="63"/>
                  <a:pt x="54" y="63"/>
                </a:cubicBezTo>
                <a:cubicBezTo>
                  <a:pt x="58" y="63"/>
                  <a:pt x="62" y="65"/>
                  <a:pt x="65" y="68"/>
                </a:cubicBezTo>
                <a:cubicBezTo>
                  <a:pt x="74" y="77"/>
                  <a:pt x="74" y="77"/>
                  <a:pt x="74" y="77"/>
                </a:cubicBezTo>
                <a:cubicBezTo>
                  <a:pt x="96" y="54"/>
                  <a:pt x="96" y="54"/>
                  <a:pt x="96" y="54"/>
                </a:cubicBezTo>
                <a:cubicBezTo>
                  <a:pt x="99" y="52"/>
                  <a:pt x="103" y="50"/>
                  <a:pt x="106" y="50"/>
                </a:cubicBezTo>
                <a:cubicBezTo>
                  <a:pt x="110" y="50"/>
                  <a:pt x="113" y="52"/>
                  <a:pt x="116" y="54"/>
                </a:cubicBezTo>
                <a:cubicBezTo>
                  <a:pt x="122" y="60"/>
                  <a:pt x="122" y="69"/>
                  <a:pt x="116" y="74"/>
                </a:cubicBezTo>
                <a:close/>
                <a:moveTo>
                  <a:pt x="106" y="59"/>
                </a:moveTo>
                <a:cubicBezTo>
                  <a:pt x="106" y="59"/>
                  <a:pt x="106" y="59"/>
                  <a:pt x="106" y="59"/>
                </a:cubicBezTo>
                <a:cubicBezTo>
                  <a:pt x="104" y="59"/>
                  <a:pt x="103" y="60"/>
                  <a:pt x="102" y="61"/>
                </a:cubicBezTo>
                <a:cubicBezTo>
                  <a:pt x="77" y="87"/>
                  <a:pt x="77" y="87"/>
                  <a:pt x="77" y="87"/>
                </a:cubicBezTo>
                <a:cubicBezTo>
                  <a:pt x="76" y="88"/>
                  <a:pt x="74" y="88"/>
                  <a:pt x="73" y="88"/>
                </a:cubicBezTo>
                <a:cubicBezTo>
                  <a:pt x="72" y="88"/>
                  <a:pt x="71" y="88"/>
                  <a:pt x="70" y="87"/>
                </a:cubicBezTo>
                <a:cubicBezTo>
                  <a:pt x="70" y="87"/>
                  <a:pt x="70" y="87"/>
                  <a:pt x="70" y="87"/>
                </a:cubicBezTo>
                <a:cubicBezTo>
                  <a:pt x="70" y="87"/>
                  <a:pt x="70" y="87"/>
                  <a:pt x="70" y="87"/>
                </a:cubicBezTo>
                <a:cubicBezTo>
                  <a:pt x="58" y="75"/>
                  <a:pt x="58" y="75"/>
                  <a:pt x="58" y="75"/>
                </a:cubicBezTo>
                <a:cubicBezTo>
                  <a:pt x="57" y="73"/>
                  <a:pt x="55" y="73"/>
                  <a:pt x="54" y="73"/>
                </a:cubicBezTo>
                <a:cubicBezTo>
                  <a:pt x="53" y="73"/>
                  <a:pt x="52" y="73"/>
                  <a:pt x="51" y="74"/>
                </a:cubicBezTo>
                <a:cubicBezTo>
                  <a:pt x="49" y="76"/>
                  <a:pt x="49" y="79"/>
                  <a:pt x="51" y="81"/>
                </a:cubicBezTo>
                <a:cubicBezTo>
                  <a:pt x="70" y="100"/>
                  <a:pt x="70" y="100"/>
                  <a:pt x="70" y="100"/>
                </a:cubicBezTo>
                <a:cubicBezTo>
                  <a:pt x="71" y="101"/>
                  <a:pt x="72" y="102"/>
                  <a:pt x="73" y="102"/>
                </a:cubicBezTo>
                <a:cubicBezTo>
                  <a:pt x="73" y="102"/>
                  <a:pt x="73" y="102"/>
                  <a:pt x="73" y="102"/>
                </a:cubicBezTo>
                <a:cubicBezTo>
                  <a:pt x="73" y="102"/>
                  <a:pt x="73" y="102"/>
                  <a:pt x="73" y="102"/>
                </a:cubicBezTo>
                <a:cubicBezTo>
                  <a:pt x="75" y="102"/>
                  <a:pt x="76" y="101"/>
                  <a:pt x="77" y="100"/>
                </a:cubicBezTo>
                <a:cubicBezTo>
                  <a:pt x="109" y="67"/>
                  <a:pt x="109" y="67"/>
                  <a:pt x="109" y="67"/>
                </a:cubicBezTo>
                <a:cubicBezTo>
                  <a:pt x="112" y="64"/>
                  <a:pt x="110" y="59"/>
                  <a:pt x="106" y="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212947BF-BE2F-7742-819C-07DB8BFEE92D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3024188"/>
            <a:ext cx="254000" cy="254000"/>
          </a:xfrm>
          <a:custGeom>
            <a:avLst/>
            <a:gdLst>
              <a:gd name="T0" fmla="*/ 90 w 160"/>
              <a:gd name="T1" fmla="*/ 84 h 160"/>
              <a:gd name="T2" fmla="*/ 90 w 160"/>
              <a:gd name="T3" fmla="*/ 77 h 160"/>
              <a:gd name="T4" fmla="*/ 105 w 160"/>
              <a:gd name="T5" fmla="*/ 62 h 160"/>
              <a:gd name="T6" fmla="*/ 105 w 160"/>
              <a:gd name="T7" fmla="*/ 55 h 160"/>
              <a:gd name="T8" fmla="*/ 102 w 160"/>
              <a:gd name="T9" fmla="*/ 54 h 160"/>
              <a:gd name="T10" fmla="*/ 98 w 160"/>
              <a:gd name="T11" fmla="*/ 55 h 160"/>
              <a:gd name="T12" fmla="*/ 98 w 160"/>
              <a:gd name="T13" fmla="*/ 55 h 160"/>
              <a:gd name="T14" fmla="*/ 83 w 160"/>
              <a:gd name="T15" fmla="*/ 70 h 160"/>
              <a:gd name="T16" fmla="*/ 80 w 160"/>
              <a:gd name="T17" fmla="*/ 71 h 160"/>
              <a:gd name="T18" fmla="*/ 76 w 160"/>
              <a:gd name="T19" fmla="*/ 70 h 160"/>
              <a:gd name="T20" fmla="*/ 61 w 160"/>
              <a:gd name="T21" fmla="*/ 55 h 160"/>
              <a:gd name="T22" fmla="*/ 61 w 160"/>
              <a:gd name="T23" fmla="*/ 55 h 160"/>
              <a:gd name="T24" fmla="*/ 57 w 160"/>
              <a:gd name="T25" fmla="*/ 54 h 160"/>
              <a:gd name="T26" fmla="*/ 54 w 160"/>
              <a:gd name="T27" fmla="*/ 55 h 160"/>
              <a:gd name="T28" fmla="*/ 54 w 160"/>
              <a:gd name="T29" fmla="*/ 62 h 160"/>
              <a:gd name="T30" fmla="*/ 70 w 160"/>
              <a:gd name="T31" fmla="*/ 77 h 160"/>
              <a:gd name="T32" fmla="*/ 70 w 160"/>
              <a:gd name="T33" fmla="*/ 84 h 160"/>
              <a:gd name="T34" fmla="*/ 54 w 160"/>
              <a:gd name="T35" fmla="*/ 99 h 160"/>
              <a:gd name="T36" fmla="*/ 54 w 160"/>
              <a:gd name="T37" fmla="*/ 106 h 160"/>
              <a:gd name="T38" fmla="*/ 57 w 160"/>
              <a:gd name="T39" fmla="*/ 107 h 160"/>
              <a:gd name="T40" fmla="*/ 61 w 160"/>
              <a:gd name="T41" fmla="*/ 106 h 160"/>
              <a:gd name="T42" fmla="*/ 61 w 160"/>
              <a:gd name="T43" fmla="*/ 106 h 160"/>
              <a:gd name="T44" fmla="*/ 76 w 160"/>
              <a:gd name="T45" fmla="*/ 91 h 160"/>
              <a:gd name="T46" fmla="*/ 80 w 160"/>
              <a:gd name="T47" fmla="*/ 89 h 160"/>
              <a:gd name="T48" fmla="*/ 83 w 160"/>
              <a:gd name="T49" fmla="*/ 91 h 160"/>
              <a:gd name="T50" fmla="*/ 98 w 160"/>
              <a:gd name="T51" fmla="*/ 106 h 160"/>
              <a:gd name="T52" fmla="*/ 98 w 160"/>
              <a:gd name="T53" fmla="*/ 106 h 160"/>
              <a:gd name="T54" fmla="*/ 102 w 160"/>
              <a:gd name="T55" fmla="*/ 107 h 160"/>
              <a:gd name="T56" fmla="*/ 105 w 160"/>
              <a:gd name="T57" fmla="*/ 106 h 160"/>
              <a:gd name="T58" fmla="*/ 105 w 160"/>
              <a:gd name="T59" fmla="*/ 99 h 160"/>
              <a:gd name="T60" fmla="*/ 90 w 160"/>
              <a:gd name="T61" fmla="*/ 84 h 160"/>
              <a:gd name="T62" fmla="*/ 136 w 160"/>
              <a:gd name="T63" fmla="*/ 24 h 160"/>
              <a:gd name="T64" fmla="*/ 80 w 160"/>
              <a:gd name="T65" fmla="*/ 0 h 160"/>
              <a:gd name="T66" fmla="*/ 23 w 160"/>
              <a:gd name="T67" fmla="*/ 24 h 160"/>
              <a:gd name="T68" fmla="*/ 0 w 160"/>
              <a:gd name="T69" fmla="*/ 80 h 160"/>
              <a:gd name="T70" fmla="*/ 23 w 160"/>
              <a:gd name="T71" fmla="*/ 137 h 160"/>
              <a:gd name="T72" fmla="*/ 80 w 160"/>
              <a:gd name="T73" fmla="*/ 160 h 160"/>
              <a:gd name="T74" fmla="*/ 136 w 160"/>
              <a:gd name="T75" fmla="*/ 137 h 160"/>
              <a:gd name="T76" fmla="*/ 160 w 160"/>
              <a:gd name="T77" fmla="*/ 80 h 160"/>
              <a:gd name="T78" fmla="*/ 136 w 160"/>
              <a:gd name="T79" fmla="*/ 24 h 160"/>
              <a:gd name="T80" fmla="*/ 112 w 160"/>
              <a:gd name="T81" fmla="*/ 113 h 160"/>
              <a:gd name="T82" fmla="*/ 102 w 160"/>
              <a:gd name="T83" fmla="*/ 117 h 160"/>
              <a:gd name="T84" fmla="*/ 92 w 160"/>
              <a:gd name="T85" fmla="*/ 113 h 160"/>
              <a:gd name="T86" fmla="*/ 80 w 160"/>
              <a:gd name="T87" fmla="*/ 101 h 160"/>
              <a:gd name="T88" fmla="*/ 67 w 160"/>
              <a:gd name="T89" fmla="*/ 113 h 160"/>
              <a:gd name="T90" fmla="*/ 57 w 160"/>
              <a:gd name="T91" fmla="*/ 117 h 160"/>
              <a:gd name="T92" fmla="*/ 47 w 160"/>
              <a:gd name="T93" fmla="*/ 113 h 160"/>
              <a:gd name="T94" fmla="*/ 47 w 160"/>
              <a:gd name="T95" fmla="*/ 93 h 160"/>
              <a:gd name="T96" fmla="*/ 60 w 160"/>
              <a:gd name="T97" fmla="*/ 80 h 160"/>
              <a:gd name="T98" fmla="*/ 47 w 160"/>
              <a:gd name="T99" fmla="*/ 68 h 160"/>
              <a:gd name="T100" fmla="*/ 47 w 160"/>
              <a:gd name="T101" fmla="*/ 48 h 160"/>
              <a:gd name="T102" fmla="*/ 57 w 160"/>
              <a:gd name="T103" fmla="*/ 44 h 160"/>
              <a:gd name="T104" fmla="*/ 67 w 160"/>
              <a:gd name="T105" fmla="*/ 48 h 160"/>
              <a:gd name="T106" fmla="*/ 80 w 160"/>
              <a:gd name="T107" fmla="*/ 60 h 160"/>
              <a:gd name="T108" fmla="*/ 92 w 160"/>
              <a:gd name="T109" fmla="*/ 48 h 160"/>
              <a:gd name="T110" fmla="*/ 102 w 160"/>
              <a:gd name="T111" fmla="*/ 44 h 160"/>
              <a:gd name="T112" fmla="*/ 112 w 160"/>
              <a:gd name="T113" fmla="*/ 48 h 160"/>
              <a:gd name="T114" fmla="*/ 112 w 160"/>
              <a:gd name="T115" fmla="*/ 68 h 160"/>
              <a:gd name="T116" fmla="*/ 99 w 160"/>
              <a:gd name="T117" fmla="*/ 80 h 160"/>
              <a:gd name="T118" fmla="*/ 112 w 160"/>
              <a:gd name="T119" fmla="*/ 93 h 160"/>
              <a:gd name="T120" fmla="*/ 112 w 160"/>
              <a:gd name="T121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60">
                <a:moveTo>
                  <a:pt x="90" y="84"/>
                </a:moveTo>
                <a:cubicBezTo>
                  <a:pt x="88" y="82"/>
                  <a:pt x="88" y="79"/>
                  <a:pt x="90" y="77"/>
                </a:cubicBezTo>
                <a:cubicBezTo>
                  <a:pt x="105" y="62"/>
                  <a:pt x="105" y="62"/>
                  <a:pt x="105" y="62"/>
                </a:cubicBezTo>
                <a:cubicBezTo>
                  <a:pt x="107" y="60"/>
                  <a:pt x="107" y="57"/>
                  <a:pt x="105" y="55"/>
                </a:cubicBezTo>
                <a:cubicBezTo>
                  <a:pt x="104" y="54"/>
                  <a:pt x="103" y="54"/>
                  <a:pt x="102" y="54"/>
                </a:cubicBezTo>
                <a:cubicBezTo>
                  <a:pt x="101" y="54"/>
                  <a:pt x="99" y="54"/>
                  <a:pt x="98" y="55"/>
                </a:cubicBezTo>
                <a:cubicBezTo>
                  <a:pt x="98" y="55"/>
                  <a:pt x="98" y="55"/>
                  <a:pt x="98" y="55"/>
                </a:cubicBezTo>
                <a:cubicBezTo>
                  <a:pt x="83" y="70"/>
                  <a:pt x="83" y="70"/>
                  <a:pt x="83" y="70"/>
                </a:cubicBezTo>
                <a:cubicBezTo>
                  <a:pt x="82" y="71"/>
                  <a:pt x="81" y="71"/>
                  <a:pt x="80" y="71"/>
                </a:cubicBezTo>
                <a:cubicBezTo>
                  <a:pt x="78" y="71"/>
                  <a:pt x="77" y="71"/>
                  <a:pt x="76" y="70"/>
                </a:cubicBezTo>
                <a:cubicBezTo>
                  <a:pt x="61" y="55"/>
                  <a:pt x="61" y="55"/>
                  <a:pt x="61" y="55"/>
                </a:cubicBezTo>
                <a:cubicBezTo>
                  <a:pt x="61" y="55"/>
                  <a:pt x="61" y="55"/>
                  <a:pt x="61" y="55"/>
                </a:cubicBezTo>
                <a:cubicBezTo>
                  <a:pt x="60" y="54"/>
                  <a:pt x="59" y="54"/>
                  <a:pt x="57" y="54"/>
                </a:cubicBezTo>
                <a:cubicBezTo>
                  <a:pt x="56" y="54"/>
                  <a:pt x="55" y="54"/>
                  <a:pt x="54" y="55"/>
                </a:cubicBezTo>
                <a:cubicBezTo>
                  <a:pt x="52" y="57"/>
                  <a:pt x="52" y="60"/>
                  <a:pt x="54" y="62"/>
                </a:cubicBezTo>
                <a:cubicBezTo>
                  <a:pt x="70" y="77"/>
                  <a:pt x="70" y="77"/>
                  <a:pt x="70" y="77"/>
                </a:cubicBezTo>
                <a:cubicBezTo>
                  <a:pt x="71" y="79"/>
                  <a:pt x="71" y="82"/>
                  <a:pt x="70" y="84"/>
                </a:cubicBezTo>
                <a:cubicBezTo>
                  <a:pt x="54" y="99"/>
                  <a:pt x="54" y="99"/>
                  <a:pt x="54" y="99"/>
                </a:cubicBezTo>
                <a:cubicBezTo>
                  <a:pt x="52" y="101"/>
                  <a:pt x="52" y="104"/>
                  <a:pt x="54" y="106"/>
                </a:cubicBezTo>
                <a:cubicBezTo>
                  <a:pt x="55" y="107"/>
                  <a:pt x="56" y="107"/>
                  <a:pt x="57" y="107"/>
                </a:cubicBezTo>
                <a:cubicBezTo>
                  <a:pt x="59" y="107"/>
                  <a:pt x="60" y="107"/>
                  <a:pt x="61" y="106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76" y="91"/>
                  <a:pt x="76" y="91"/>
                  <a:pt x="76" y="91"/>
                </a:cubicBezTo>
                <a:cubicBezTo>
                  <a:pt x="77" y="90"/>
                  <a:pt x="78" y="89"/>
                  <a:pt x="80" y="89"/>
                </a:cubicBezTo>
                <a:cubicBezTo>
                  <a:pt x="81" y="89"/>
                  <a:pt x="82" y="90"/>
                  <a:pt x="83" y="91"/>
                </a:cubicBezTo>
                <a:cubicBezTo>
                  <a:pt x="98" y="106"/>
                  <a:pt x="98" y="106"/>
                  <a:pt x="98" y="106"/>
                </a:cubicBezTo>
                <a:cubicBezTo>
                  <a:pt x="98" y="106"/>
                  <a:pt x="98" y="106"/>
                  <a:pt x="98" y="106"/>
                </a:cubicBezTo>
                <a:cubicBezTo>
                  <a:pt x="99" y="107"/>
                  <a:pt x="101" y="107"/>
                  <a:pt x="102" y="107"/>
                </a:cubicBezTo>
                <a:cubicBezTo>
                  <a:pt x="103" y="107"/>
                  <a:pt x="104" y="107"/>
                  <a:pt x="105" y="106"/>
                </a:cubicBezTo>
                <a:cubicBezTo>
                  <a:pt x="107" y="104"/>
                  <a:pt x="107" y="101"/>
                  <a:pt x="105" y="99"/>
                </a:cubicBezTo>
                <a:lnTo>
                  <a:pt x="90" y="84"/>
                </a:lnTo>
                <a:close/>
                <a:moveTo>
                  <a:pt x="136" y="24"/>
                </a:moveTo>
                <a:cubicBezTo>
                  <a:pt x="121" y="9"/>
                  <a:pt x="101" y="0"/>
                  <a:pt x="80" y="0"/>
                </a:cubicBezTo>
                <a:cubicBezTo>
                  <a:pt x="58" y="0"/>
                  <a:pt x="38" y="9"/>
                  <a:pt x="23" y="24"/>
                </a:cubicBezTo>
                <a:cubicBezTo>
                  <a:pt x="8" y="39"/>
                  <a:pt x="0" y="59"/>
                  <a:pt x="0" y="80"/>
                </a:cubicBezTo>
                <a:cubicBezTo>
                  <a:pt x="0" y="101"/>
                  <a:pt x="8" y="121"/>
                  <a:pt x="23" y="137"/>
                </a:cubicBezTo>
                <a:cubicBezTo>
                  <a:pt x="38" y="152"/>
                  <a:pt x="58" y="160"/>
                  <a:pt x="80" y="160"/>
                </a:cubicBezTo>
                <a:cubicBezTo>
                  <a:pt x="101" y="160"/>
                  <a:pt x="121" y="152"/>
                  <a:pt x="136" y="137"/>
                </a:cubicBezTo>
                <a:cubicBezTo>
                  <a:pt x="151" y="121"/>
                  <a:pt x="160" y="101"/>
                  <a:pt x="160" y="80"/>
                </a:cubicBezTo>
                <a:cubicBezTo>
                  <a:pt x="160" y="59"/>
                  <a:pt x="151" y="39"/>
                  <a:pt x="136" y="24"/>
                </a:cubicBezTo>
                <a:close/>
                <a:moveTo>
                  <a:pt x="112" y="113"/>
                </a:moveTo>
                <a:cubicBezTo>
                  <a:pt x="109" y="115"/>
                  <a:pt x="105" y="117"/>
                  <a:pt x="102" y="117"/>
                </a:cubicBezTo>
                <a:cubicBezTo>
                  <a:pt x="98" y="117"/>
                  <a:pt x="95" y="115"/>
                  <a:pt x="92" y="113"/>
                </a:cubicBezTo>
                <a:cubicBezTo>
                  <a:pt x="80" y="101"/>
                  <a:pt x="80" y="101"/>
                  <a:pt x="80" y="101"/>
                </a:cubicBezTo>
                <a:cubicBezTo>
                  <a:pt x="67" y="113"/>
                  <a:pt x="67" y="113"/>
                  <a:pt x="67" y="113"/>
                </a:cubicBezTo>
                <a:cubicBezTo>
                  <a:pt x="64" y="115"/>
                  <a:pt x="61" y="117"/>
                  <a:pt x="57" y="117"/>
                </a:cubicBezTo>
                <a:cubicBezTo>
                  <a:pt x="54" y="117"/>
                  <a:pt x="50" y="115"/>
                  <a:pt x="47" y="113"/>
                </a:cubicBezTo>
                <a:cubicBezTo>
                  <a:pt x="42" y="107"/>
                  <a:pt x="42" y="98"/>
                  <a:pt x="47" y="93"/>
                </a:cubicBezTo>
                <a:cubicBezTo>
                  <a:pt x="60" y="80"/>
                  <a:pt x="60" y="80"/>
                  <a:pt x="60" y="80"/>
                </a:cubicBezTo>
                <a:cubicBezTo>
                  <a:pt x="47" y="68"/>
                  <a:pt x="47" y="68"/>
                  <a:pt x="47" y="68"/>
                </a:cubicBezTo>
                <a:cubicBezTo>
                  <a:pt x="42" y="63"/>
                  <a:pt x="42" y="54"/>
                  <a:pt x="47" y="48"/>
                </a:cubicBezTo>
                <a:cubicBezTo>
                  <a:pt x="50" y="45"/>
                  <a:pt x="54" y="44"/>
                  <a:pt x="57" y="44"/>
                </a:cubicBezTo>
                <a:cubicBezTo>
                  <a:pt x="61" y="44"/>
                  <a:pt x="64" y="45"/>
                  <a:pt x="67" y="48"/>
                </a:cubicBezTo>
                <a:cubicBezTo>
                  <a:pt x="80" y="60"/>
                  <a:pt x="80" y="60"/>
                  <a:pt x="80" y="60"/>
                </a:cubicBezTo>
                <a:cubicBezTo>
                  <a:pt x="92" y="48"/>
                  <a:pt x="92" y="48"/>
                  <a:pt x="92" y="48"/>
                </a:cubicBezTo>
                <a:cubicBezTo>
                  <a:pt x="95" y="45"/>
                  <a:pt x="98" y="44"/>
                  <a:pt x="102" y="44"/>
                </a:cubicBezTo>
                <a:cubicBezTo>
                  <a:pt x="105" y="44"/>
                  <a:pt x="109" y="45"/>
                  <a:pt x="112" y="48"/>
                </a:cubicBezTo>
                <a:cubicBezTo>
                  <a:pt x="117" y="54"/>
                  <a:pt x="117" y="63"/>
                  <a:pt x="112" y="68"/>
                </a:cubicBezTo>
                <a:cubicBezTo>
                  <a:pt x="99" y="80"/>
                  <a:pt x="99" y="80"/>
                  <a:pt x="99" y="80"/>
                </a:cubicBezTo>
                <a:cubicBezTo>
                  <a:pt x="112" y="93"/>
                  <a:pt x="112" y="93"/>
                  <a:pt x="112" y="93"/>
                </a:cubicBezTo>
                <a:cubicBezTo>
                  <a:pt x="117" y="98"/>
                  <a:pt x="117" y="107"/>
                  <a:pt x="112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7E34FC18-0725-9716-A5E2-DFA2D127DC3A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1920875"/>
            <a:ext cx="254000" cy="254000"/>
          </a:xfrm>
          <a:custGeom>
            <a:avLst/>
            <a:gdLst>
              <a:gd name="T0" fmla="*/ 98 w 160"/>
              <a:gd name="T1" fmla="*/ 51 h 160"/>
              <a:gd name="T2" fmla="*/ 98 w 160"/>
              <a:gd name="T3" fmla="*/ 84 h 160"/>
              <a:gd name="T4" fmla="*/ 103 w 160"/>
              <a:gd name="T5" fmla="*/ 84 h 160"/>
              <a:gd name="T6" fmla="*/ 108 w 160"/>
              <a:gd name="T7" fmla="*/ 89 h 160"/>
              <a:gd name="T8" fmla="*/ 108 w 160"/>
              <a:gd name="T9" fmla="*/ 127 h 160"/>
              <a:gd name="T10" fmla="*/ 112 w 160"/>
              <a:gd name="T11" fmla="*/ 131 h 160"/>
              <a:gd name="T12" fmla="*/ 117 w 160"/>
              <a:gd name="T13" fmla="*/ 127 h 160"/>
              <a:gd name="T14" fmla="*/ 117 w 160"/>
              <a:gd name="T15" fmla="*/ 28 h 160"/>
              <a:gd name="T16" fmla="*/ 98 w 160"/>
              <a:gd name="T17" fmla="*/ 51 h 160"/>
              <a:gd name="T18" fmla="*/ 42 w 160"/>
              <a:gd name="T19" fmla="*/ 61 h 160"/>
              <a:gd name="T20" fmla="*/ 47 w 160"/>
              <a:gd name="T21" fmla="*/ 66 h 160"/>
              <a:gd name="T22" fmla="*/ 51 w 160"/>
              <a:gd name="T23" fmla="*/ 70 h 160"/>
              <a:gd name="T24" fmla="*/ 51 w 160"/>
              <a:gd name="T25" fmla="*/ 127 h 160"/>
              <a:gd name="T26" fmla="*/ 56 w 160"/>
              <a:gd name="T27" fmla="*/ 131 h 160"/>
              <a:gd name="T28" fmla="*/ 61 w 160"/>
              <a:gd name="T29" fmla="*/ 127 h 160"/>
              <a:gd name="T30" fmla="*/ 61 w 160"/>
              <a:gd name="T31" fmla="*/ 70 h 160"/>
              <a:gd name="T32" fmla="*/ 65 w 160"/>
              <a:gd name="T33" fmla="*/ 66 h 160"/>
              <a:gd name="T34" fmla="*/ 70 w 160"/>
              <a:gd name="T35" fmla="*/ 61 h 160"/>
              <a:gd name="T36" fmla="*/ 70 w 160"/>
              <a:gd name="T37" fmla="*/ 56 h 160"/>
              <a:gd name="T38" fmla="*/ 42 w 160"/>
              <a:gd name="T39" fmla="*/ 56 h 160"/>
              <a:gd name="T40" fmla="*/ 42 w 160"/>
              <a:gd name="T41" fmla="*/ 61 h 160"/>
              <a:gd name="T42" fmla="*/ 146 w 160"/>
              <a:gd name="T43" fmla="*/ 0 h 160"/>
              <a:gd name="T44" fmla="*/ 14 w 160"/>
              <a:gd name="T45" fmla="*/ 0 h 160"/>
              <a:gd name="T46" fmla="*/ 0 w 160"/>
              <a:gd name="T47" fmla="*/ 14 h 160"/>
              <a:gd name="T48" fmla="*/ 0 w 160"/>
              <a:gd name="T49" fmla="*/ 146 h 160"/>
              <a:gd name="T50" fmla="*/ 14 w 160"/>
              <a:gd name="T51" fmla="*/ 160 h 160"/>
              <a:gd name="T52" fmla="*/ 146 w 160"/>
              <a:gd name="T53" fmla="*/ 160 h 160"/>
              <a:gd name="T54" fmla="*/ 160 w 160"/>
              <a:gd name="T55" fmla="*/ 146 h 160"/>
              <a:gd name="T56" fmla="*/ 160 w 160"/>
              <a:gd name="T57" fmla="*/ 14 h 160"/>
              <a:gd name="T58" fmla="*/ 146 w 160"/>
              <a:gd name="T59" fmla="*/ 0 h 160"/>
              <a:gd name="T60" fmla="*/ 80 w 160"/>
              <a:gd name="T61" fmla="*/ 52 h 160"/>
              <a:gd name="T62" fmla="*/ 80 w 160"/>
              <a:gd name="T63" fmla="*/ 61 h 160"/>
              <a:gd name="T64" fmla="*/ 70 w 160"/>
              <a:gd name="T65" fmla="*/ 74 h 160"/>
              <a:gd name="T66" fmla="*/ 70 w 160"/>
              <a:gd name="T67" fmla="*/ 127 h 160"/>
              <a:gd name="T68" fmla="*/ 56 w 160"/>
              <a:gd name="T69" fmla="*/ 141 h 160"/>
              <a:gd name="T70" fmla="*/ 42 w 160"/>
              <a:gd name="T71" fmla="*/ 127 h 160"/>
              <a:gd name="T72" fmla="*/ 42 w 160"/>
              <a:gd name="T73" fmla="*/ 74 h 160"/>
              <a:gd name="T74" fmla="*/ 33 w 160"/>
              <a:gd name="T75" fmla="*/ 61 h 160"/>
              <a:gd name="T76" fmla="*/ 33 w 160"/>
              <a:gd name="T77" fmla="*/ 24 h 160"/>
              <a:gd name="T78" fmla="*/ 37 w 160"/>
              <a:gd name="T79" fmla="*/ 19 h 160"/>
              <a:gd name="T80" fmla="*/ 42 w 160"/>
              <a:gd name="T81" fmla="*/ 24 h 160"/>
              <a:gd name="T82" fmla="*/ 42 w 160"/>
              <a:gd name="T83" fmla="*/ 47 h 160"/>
              <a:gd name="T84" fmla="*/ 51 w 160"/>
              <a:gd name="T85" fmla="*/ 47 h 160"/>
              <a:gd name="T86" fmla="*/ 51 w 160"/>
              <a:gd name="T87" fmla="*/ 24 h 160"/>
              <a:gd name="T88" fmla="*/ 56 w 160"/>
              <a:gd name="T89" fmla="*/ 19 h 160"/>
              <a:gd name="T90" fmla="*/ 61 w 160"/>
              <a:gd name="T91" fmla="*/ 24 h 160"/>
              <a:gd name="T92" fmla="*/ 61 w 160"/>
              <a:gd name="T93" fmla="*/ 47 h 160"/>
              <a:gd name="T94" fmla="*/ 70 w 160"/>
              <a:gd name="T95" fmla="*/ 47 h 160"/>
              <a:gd name="T96" fmla="*/ 70 w 160"/>
              <a:gd name="T97" fmla="*/ 24 h 160"/>
              <a:gd name="T98" fmla="*/ 75 w 160"/>
              <a:gd name="T99" fmla="*/ 19 h 160"/>
              <a:gd name="T100" fmla="*/ 80 w 160"/>
              <a:gd name="T101" fmla="*/ 24 h 160"/>
              <a:gd name="T102" fmla="*/ 80 w 160"/>
              <a:gd name="T103" fmla="*/ 52 h 160"/>
              <a:gd name="T104" fmla="*/ 126 w 160"/>
              <a:gd name="T105" fmla="*/ 127 h 160"/>
              <a:gd name="T106" fmla="*/ 112 w 160"/>
              <a:gd name="T107" fmla="*/ 141 h 160"/>
              <a:gd name="T108" fmla="*/ 98 w 160"/>
              <a:gd name="T109" fmla="*/ 127 h 160"/>
              <a:gd name="T110" fmla="*/ 98 w 160"/>
              <a:gd name="T111" fmla="*/ 94 h 160"/>
              <a:gd name="T112" fmla="*/ 94 w 160"/>
              <a:gd name="T113" fmla="*/ 94 h 160"/>
              <a:gd name="T114" fmla="*/ 89 w 160"/>
              <a:gd name="T115" fmla="*/ 89 h 160"/>
              <a:gd name="T116" fmla="*/ 89 w 160"/>
              <a:gd name="T117" fmla="*/ 52 h 160"/>
              <a:gd name="T118" fmla="*/ 122 w 160"/>
              <a:gd name="T119" fmla="*/ 19 h 160"/>
              <a:gd name="T120" fmla="*/ 126 w 160"/>
              <a:gd name="T121" fmla="*/ 24 h 160"/>
              <a:gd name="T122" fmla="*/ 126 w 160"/>
              <a:gd name="T123" fmla="*/ 1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98" y="51"/>
                </a:moveTo>
                <a:cubicBezTo>
                  <a:pt x="98" y="84"/>
                  <a:pt x="98" y="84"/>
                  <a:pt x="98" y="84"/>
                </a:cubicBezTo>
                <a:cubicBezTo>
                  <a:pt x="103" y="84"/>
                  <a:pt x="103" y="84"/>
                  <a:pt x="103" y="84"/>
                </a:cubicBezTo>
                <a:cubicBezTo>
                  <a:pt x="106" y="84"/>
                  <a:pt x="108" y="86"/>
                  <a:pt x="108" y="89"/>
                </a:cubicBezTo>
                <a:cubicBezTo>
                  <a:pt x="108" y="127"/>
                  <a:pt x="108" y="127"/>
                  <a:pt x="108" y="127"/>
                </a:cubicBezTo>
                <a:cubicBezTo>
                  <a:pt x="108" y="129"/>
                  <a:pt x="110" y="131"/>
                  <a:pt x="112" y="131"/>
                </a:cubicBezTo>
                <a:cubicBezTo>
                  <a:pt x="115" y="131"/>
                  <a:pt x="117" y="129"/>
                  <a:pt x="117" y="127"/>
                </a:cubicBezTo>
                <a:cubicBezTo>
                  <a:pt x="117" y="28"/>
                  <a:pt x="117" y="28"/>
                  <a:pt x="117" y="28"/>
                </a:cubicBezTo>
                <a:cubicBezTo>
                  <a:pt x="106" y="31"/>
                  <a:pt x="98" y="40"/>
                  <a:pt x="98" y="51"/>
                </a:cubicBezTo>
                <a:close/>
                <a:moveTo>
                  <a:pt x="42" y="61"/>
                </a:moveTo>
                <a:cubicBezTo>
                  <a:pt x="42" y="63"/>
                  <a:pt x="44" y="66"/>
                  <a:pt x="47" y="66"/>
                </a:cubicBezTo>
                <a:cubicBezTo>
                  <a:pt x="49" y="66"/>
                  <a:pt x="51" y="68"/>
                  <a:pt x="51" y="70"/>
                </a:cubicBezTo>
                <a:cubicBezTo>
                  <a:pt x="51" y="127"/>
                  <a:pt x="51" y="127"/>
                  <a:pt x="51" y="127"/>
                </a:cubicBezTo>
                <a:cubicBezTo>
                  <a:pt x="51" y="129"/>
                  <a:pt x="53" y="131"/>
                  <a:pt x="56" y="131"/>
                </a:cubicBezTo>
                <a:cubicBezTo>
                  <a:pt x="58" y="131"/>
                  <a:pt x="61" y="129"/>
                  <a:pt x="61" y="127"/>
                </a:cubicBezTo>
                <a:cubicBezTo>
                  <a:pt x="61" y="70"/>
                  <a:pt x="61" y="70"/>
                  <a:pt x="61" y="70"/>
                </a:cubicBezTo>
                <a:cubicBezTo>
                  <a:pt x="61" y="68"/>
                  <a:pt x="63" y="66"/>
                  <a:pt x="65" y="66"/>
                </a:cubicBezTo>
                <a:cubicBezTo>
                  <a:pt x="68" y="66"/>
                  <a:pt x="70" y="63"/>
                  <a:pt x="70" y="61"/>
                </a:cubicBezTo>
                <a:cubicBezTo>
                  <a:pt x="70" y="56"/>
                  <a:pt x="70" y="56"/>
                  <a:pt x="70" y="56"/>
                </a:cubicBezTo>
                <a:cubicBezTo>
                  <a:pt x="42" y="56"/>
                  <a:pt x="42" y="56"/>
                  <a:pt x="42" y="56"/>
                </a:cubicBezTo>
                <a:lnTo>
                  <a:pt x="42" y="61"/>
                </a:lnTo>
                <a:close/>
                <a:moveTo>
                  <a:pt x="146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6" y="160"/>
                  <a:pt x="14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3" y="160"/>
                  <a:pt x="160" y="154"/>
                  <a:pt x="160" y="146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6"/>
                  <a:pt x="153" y="0"/>
                  <a:pt x="146" y="0"/>
                </a:cubicBezTo>
                <a:close/>
                <a:moveTo>
                  <a:pt x="80" y="52"/>
                </a:moveTo>
                <a:cubicBezTo>
                  <a:pt x="80" y="61"/>
                  <a:pt x="80" y="61"/>
                  <a:pt x="80" y="61"/>
                </a:cubicBezTo>
                <a:cubicBezTo>
                  <a:pt x="80" y="67"/>
                  <a:pt x="76" y="72"/>
                  <a:pt x="70" y="74"/>
                </a:cubicBezTo>
                <a:cubicBezTo>
                  <a:pt x="70" y="127"/>
                  <a:pt x="70" y="127"/>
                  <a:pt x="70" y="127"/>
                </a:cubicBezTo>
                <a:cubicBezTo>
                  <a:pt x="70" y="134"/>
                  <a:pt x="64" y="141"/>
                  <a:pt x="56" y="141"/>
                </a:cubicBezTo>
                <a:cubicBezTo>
                  <a:pt x="48" y="141"/>
                  <a:pt x="42" y="134"/>
                  <a:pt x="42" y="127"/>
                </a:cubicBezTo>
                <a:cubicBezTo>
                  <a:pt x="42" y="74"/>
                  <a:pt x="42" y="74"/>
                  <a:pt x="42" y="74"/>
                </a:cubicBezTo>
                <a:cubicBezTo>
                  <a:pt x="36" y="72"/>
                  <a:pt x="33" y="67"/>
                  <a:pt x="33" y="61"/>
                </a:cubicBezTo>
                <a:cubicBezTo>
                  <a:pt x="33" y="24"/>
                  <a:pt x="33" y="24"/>
                  <a:pt x="33" y="24"/>
                </a:cubicBezTo>
                <a:cubicBezTo>
                  <a:pt x="33" y="21"/>
                  <a:pt x="35" y="19"/>
                  <a:pt x="37" y="19"/>
                </a:cubicBezTo>
                <a:cubicBezTo>
                  <a:pt x="40" y="19"/>
                  <a:pt x="42" y="21"/>
                  <a:pt x="42" y="24"/>
                </a:cubicBezTo>
                <a:cubicBezTo>
                  <a:pt x="42" y="47"/>
                  <a:pt x="42" y="47"/>
                  <a:pt x="42" y="47"/>
                </a:cubicBezTo>
                <a:cubicBezTo>
                  <a:pt x="51" y="47"/>
                  <a:pt x="51" y="47"/>
                  <a:pt x="51" y="47"/>
                </a:cubicBezTo>
                <a:cubicBezTo>
                  <a:pt x="51" y="24"/>
                  <a:pt x="51" y="24"/>
                  <a:pt x="51" y="24"/>
                </a:cubicBezTo>
                <a:cubicBezTo>
                  <a:pt x="51" y="21"/>
                  <a:pt x="54" y="19"/>
                  <a:pt x="56" y="19"/>
                </a:cubicBezTo>
                <a:cubicBezTo>
                  <a:pt x="59" y="19"/>
                  <a:pt x="61" y="21"/>
                  <a:pt x="61" y="24"/>
                </a:cubicBezTo>
                <a:cubicBezTo>
                  <a:pt x="61" y="47"/>
                  <a:pt x="61" y="47"/>
                  <a:pt x="61" y="47"/>
                </a:cubicBezTo>
                <a:cubicBezTo>
                  <a:pt x="70" y="47"/>
                  <a:pt x="70" y="47"/>
                  <a:pt x="70" y="47"/>
                </a:cubicBezTo>
                <a:cubicBezTo>
                  <a:pt x="70" y="24"/>
                  <a:pt x="70" y="24"/>
                  <a:pt x="70" y="24"/>
                </a:cubicBezTo>
                <a:cubicBezTo>
                  <a:pt x="70" y="21"/>
                  <a:pt x="72" y="19"/>
                  <a:pt x="75" y="19"/>
                </a:cubicBezTo>
                <a:cubicBezTo>
                  <a:pt x="77" y="19"/>
                  <a:pt x="80" y="21"/>
                  <a:pt x="80" y="24"/>
                </a:cubicBezTo>
                <a:lnTo>
                  <a:pt x="80" y="52"/>
                </a:lnTo>
                <a:close/>
                <a:moveTo>
                  <a:pt x="126" y="127"/>
                </a:moveTo>
                <a:cubicBezTo>
                  <a:pt x="126" y="134"/>
                  <a:pt x="120" y="141"/>
                  <a:pt x="112" y="141"/>
                </a:cubicBezTo>
                <a:cubicBezTo>
                  <a:pt x="105" y="141"/>
                  <a:pt x="98" y="134"/>
                  <a:pt x="98" y="127"/>
                </a:cubicBezTo>
                <a:cubicBezTo>
                  <a:pt x="98" y="94"/>
                  <a:pt x="98" y="94"/>
                  <a:pt x="98" y="94"/>
                </a:cubicBezTo>
                <a:cubicBezTo>
                  <a:pt x="94" y="94"/>
                  <a:pt x="94" y="94"/>
                  <a:pt x="94" y="94"/>
                </a:cubicBezTo>
                <a:cubicBezTo>
                  <a:pt x="91" y="94"/>
                  <a:pt x="89" y="92"/>
                  <a:pt x="89" y="89"/>
                </a:cubicBezTo>
                <a:cubicBezTo>
                  <a:pt x="89" y="52"/>
                  <a:pt x="89" y="52"/>
                  <a:pt x="89" y="52"/>
                </a:cubicBezTo>
                <a:cubicBezTo>
                  <a:pt x="89" y="34"/>
                  <a:pt x="104" y="19"/>
                  <a:pt x="122" y="19"/>
                </a:cubicBezTo>
                <a:cubicBezTo>
                  <a:pt x="124" y="19"/>
                  <a:pt x="126" y="21"/>
                  <a:pt x="126" y="24"/>
                </a:cubicBezTo>
                <a:lnTo>
                  <a:pt x="126" y="1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30AAED36-5A05-E92D-5A5E-E8C025065C05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3575050"/>
            <a:ext cx="254000" cy="254000"/>
          </a:xfrm>
          <a:custGeom>
            <a:avLst/>
            <a:gdLst>
              <a:gd name="T0" fmla="*/ 80 w 160"/>
              <a:gd name="T1" fmla="*/ 47 h 160"/>
              <a:gd name="T2" fmla="*/ 84 w 160"/>
              <a:gd name="T3" fmla="*/ 43 h 160"/>
              <a:gd name="T4" fmla="*/ 80 w 160"/>
              <a:gd name="T5" fmla="*/ 38 h 160"/>
              <a:gd name="T6" fmla="*/ 75 w 160"/>
              <a:gd name="T7" fmla="*/ 43 h 160"/>
              <a:gd name="T8" fmla="*/ 80 w 160"/>
              <a:gd name="T9" fmla="*/ 47 h 160"/>
              <a:gd name="T10" fmla="*/ 75 w 160"/>
              <a:gd name="T11" fmla="*/ 122 h 160"/>
              <a:gd name="T12" fmla="*/ 84 w 160"/>
              <a:gd name="T13" fmla="*/ 122 h 160"/>
              <a:gd name="T14" fmla="*/ 84 w 160"/>
              <a:gd name="T15" fmla="*/ 76 h 160"/>
              <a:gd name="T16" fmla="*/ 75 w 160"/>
              <a:gd name="T17" fmla="*/ 76 h 160"/>
              <a:gd name="T18" fmla="*/ 75 w 160"/>
              <a:gd name="T19" fmla="*/ 122 h 160"/>
              <a:gd name="T20" fmla="*/ 146 w 160"/>
              <a:gd name="T21" fmla="*/ 0 h 160"/>
              <a:gd name="T22" fmla="*/ 14 w 160"/>
              <a:gd name="T23" fmla="*/ 0 h 160"/>
              <a:gd name="T24" fmla="*/ 0 w 160"/>
              <a:gd name="T25" fmla="*/ 14 h 160"/>
              <a:gd name="T26" fmla="*/ 0 w 160"/>
              <a:gd name="T27" fmla="*/ 146 h 160"/>
              <a:gd name="T28" fmla="*/ 14 w 160"/>
              <a:gd name="T29" fmla="*/ 160 h 160"/>
              <a:gd name="T30" fmla="*/ 146 w 160"/>
              <a:gd name="T31" fmla="*/ 160 h 160"/>
              <a:gd name="T32" fmla="*/ 160 w 160"/>
              <a:gd name="T33" fmla="*/ 146 h 160"/>
              <a:gd name="T34" fmla="*/ 160 w 160"/>
              <a:gd name="T35" fmla="*/ 14 h 160"/>
              <a:gd name="T36" fmla="*/ 146 w 160"/>
              <a:gd name="T37" fmla="*/ 0 h 160"/>
              <a:gd name="T38" fmla="*/ 80 w 160"/>
              <a:gd name="T39" fmla="*/ 29 h 160"/>
              <a:gd name="T40" fmla="*/ 93 w 160"/>
              <a:gd name="T41" fmla="*/ 37 h 160"/>
              <a:gd name="T42" fmla="*/ 90 w 160"/>
              <a:gd name="T43" fmla="*/ 53 h 160"/>
              <a:gd name="T44" fmla="*/ 80 w 160"/>
              <a:gd name="T45" fmla="*/ 57 h 160"/>
              <a:gd name="T46" fmla="*/ 75 w 160"/>
              <a:gd name="T47" fmla="*/ 56 h 160"/>
              <a:gd name="T48" fmla="*/ 66 w 160"/>
              <a:gd name="T49" fmla="*/ 43 h 160"/>
              <a:gd name="T50" fmla="*/ 80 w 160"/>
              <a:gd name="T51" fmla="*/ 29 h 160"/>
              <a:gd name="T52" fmla="*/ 99 w 160"/>
              <a:gd name="T53" fmla="*/ 132 h 160"/>
              <a:gd name="T54" fmla="*/ 61 w 160"/>
              <a:gd name="T55" fmla="*/ 132 h 160"/>
              <a:gd name="T56" fmla="*/ 57 w 160"/>
              <a:gd name="T57" fmla="*/ 127 h 160"/>
              <a:gd name="T58" fmla="*/ 61 w 160"/>
              <a:gd name="T59" fmla="*/ 122 h 160"/>
              <a:gd name="T60" fmla="*/ 66 w 160"/>
              <a:gd name="T61" fmla="*/ 122 h 160"/>
              <a:gd name="T62" fmla="*/ 66 w 160"/>
              <a:gd name="T63" fmla="*/ 76 h 160"/>
              <a:gd name="T64" fmla="*/ 61 w 160"/>
              <a:gd name="T65" fmla="*/ 76 h 160"/>
              <a:gd name="T66" fmla="*/ 57 w 160"/>
              <a:gd name="T67" fmla="*/ 71 h 160"/>
              <a:gd name="T68" fmla="*/ 61 w 160"/>
              <a:gd name="T69" fmla="*/ 66 h 160"/>
              <a:gd name="T70" fmla="*/ 89 w 160"/>
              <a:gd name="T71" fmla="*/ 66 h 160"/>
              <a:gd name="T72" fmla="*/ 94 w 160"/>
              <a:gd name="T73" fmla="*/ 71 h 160"/>
              <a:gd name="T74" fmla="*/ 94 w 160"/>
              <a:gd name="T75" fmla="*/ 122 h 160"/>
              <a:gd name="T76" fmla="*/ 99 w 160"/>
              <a:gd name="T77" fmla="*/ 122 h 160"/>
              <a:gd name="T78" fmla="*/ 103 w 160"/>
              <a:gd name="T79" fmla="*/ 127 h 160"/>
              <a:gd name="T80" fmla="*/ 99 w 160"/>
              <a:gd name="T81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60">
                <a:moveTo>
                  <a:pt x="80" y="47"/>
                </a:moveTo>
                <a:cubicBezTo>
                  <a:pt x="82" y="47"/>
                  <a:pt x="84" y="45"/>
                  <a:pt x="84" y="43"/>
                </a:cubicBezTo>
                <a:cubicBezTo>
                  <a:pt x="84" y="40"/>
                  <a:pt x="82" y="38"/>
                  <a:pt x="80" y="38"/>
                </a:cubicBezTo>
                <a:cubicBezTo>
                  <a:pt x="77" y="38"/>
                  <a:pt x="75" y="40"/>
                  <a:pt x="75" y="43"/>
                </a:cubicBezTo>
                <a:cubicBezTo>
                  <a:pt x="75" y="45"/>
                  <a:pt x="77" y="47"/>
                  <a:pt x="80" y="47"/>
                </a:cubicBezTo>
                <a:close/>
                <a:moveTo>
                  <a:pt x="75" y="122"/>
                </a:moveTo>
                <a:cubicBezTo>
                  <a:pt x="84" y="122"/>
                  <a:pt x="84" y="122"/>
                  <a:pt x="84" y="122"/>
                </a:cubicBezTo>
                <a:cubicBezTo>
                  <a:pt x="84" y="76"/>
                  <a:pt x="84" y="76"/>
                  <a:pt x="84" y="76"/>
                </a:cubicBezTo>
                <a:cubicBezTo>
                  <a:pt x="75" y="76"/>
                  <a:pt x="75" y="76"/>
                  <a:pt x="75" y="76"/>
                </a:cubicBezTo>
                <a:lnTo>
                  <a:pt x="75" y="122"/>
                </a:lnTo>
                <a:close/>
                <a:moveTo>
                  <a:pt x="146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6" y="160"/>
                  <a:pt x="14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4" y="160"/>
                  <a:pt x="160" y="154"/>
                  <a:pt x="160" y="146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6"/>
                  <a:pt x="154" y="0"/>
                  <a:pt x="146" y="0"/>
                </a:cubicBezTo>
                <a:close/>
                <a:moveTo>
                  <a:pt x="80" y="29"/>
                </a:moveTo>
                <a:cubicBezTo>
                  <a:pt x="86" y="29"/>
                  <a:pt x="91" y="32"/>
                  <a:pt x="93" y="37"/>
                </a:cubicBezTo>
                <a:cubicBezTo>
                  <a:pt x="95" y="43"/>
                  <a:pt x="94" y="49"/>
                  <a:pt x="90" y="53"/>
                </a:cubicBezTo>
                <a:cubicBezTo>
                  <a:pt x="87" y="55"/>
                  <a:pt x="84" y="57"/>
                  <a:pt x="80" y="57"/>
                </a:cubicBezTo>
                <a:cubicBezTo>
                  <a:pt x="78" y="57"/>
                  <a:pt x="76" y="56"/>
                  <a:pt x="75" y="56"/>
                </a:cubicBezTo>
                <a:cubicBezTo>
                  <a:pt x="69" y="54"/>
                  <a:pt x="66" y="48"/>
                  <a:pt x="66" y="43"/>
                </a:cubicBezTo>
                <a:cubicBezTo>
                  <a:pt x="66" y="35"/>
                  <a:pt x="72" y="29"/>
                  <a:pt x="80" y="29"/>
                </a:cubicBezTo>
                <a:close/>
                <a:moveTo>
                  <a:pt x="99" y="132"/>
                </a:moveTo>
                <a:cubicBezTo>
                  <a:pt x="61" y="132"/>
                  <a:pt x="61" y="132"/>
                  <a:pt x="61" y="132"/>
                </a:cubicBezTo>
                <a:cubicBezTo>
                  <a:pt x="59" y="132"/>
                  <a:pt x="57" y="130"/>
                  <a:pt x="57" y="127"/>
                </a:cubicBezTo>
                <a:cubicBezTo>
                  <a:pt x="57" y="124"/>
                  <a:pt x="59" y="122"/>
                  <a:pt x="61" y="122"/>
                </a:cubicBezTo>
                <a:cubicBezTo>
                  <a:pt x="66" y="122"/>
                  <a:pt x="66" y="122"/>
                  <a:pt x="66" y="122"/>
                </a:cubicBezTo>
                <a:cubicBezTo>
                  <a:pt x="66" y="76"/>
                  <a:pt x="66" y="76"/>
                  <a:pt x="66" y="76"/>
                </a:cubicBezTo>
                <a:cubicBezTo>
                  <a:pt x="61" y="76"/>
                  <a:pt x="61" y="76"/>
                  <a:pt x="61" y="76"/>
                </a:cubicBezTo>
                <a:cubicBezTo>
                  <a:pt x="59" y="76"/>
                  <a:pt x="57" y="73"/>
                  <a:pt x="57" y="71"/>
                </a:cubicBezTo>
                <a:cubicBezTo>
                  <a:pt x="57" y="68"/>
                  <a:pt x="59" y="66"/>
                  <a:pt x="61" y="66"/>
                </a:cubicBezTo>
                <a:cubicBezTo>
                  <a:pt x="89" y="66"/>
                  <a:pt x="89" y="66"/>
                  <a:pt x="89" y="66"/>
                </a:cubicBezTo>
                <a:cubicBezTo>
                  <a:pt x="92" y="66"/>
                  <a:pt x="94" y="68"/>
                  <a:pt x="94" y="71"/>
                </a:cubicBezTo>
                <a:cubicBezTo>
                  <a:pt x="94" y="122"/>
                  <a:pt x="94" y="122"/>
                  <a:pt x="94" y="122"/>
                </a:cubicBezTo>
                <a:cubicBezTo>
                  <a:pt x="99" y="122"/>
                  <a:pt x="99" y="122"/>
                  <a:pt x="99" y="122"/>
                </a:cubicBezTo>
                <a:cubicBezTo>
                  <a:pt x="101" y="122"/>
                  <a:pt x="103" y="124"/>
                  <a:pt x="103" y="127"/>
                </a:cubicBezTo>
                <a:cubicBezTo>
                  <a:pt x="103" y="130"/>
                  <a:pt x="101" y="132"/>
                  <a:pt x="99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2614DB10-47CF-C322-E4E8-BAC9A129DD98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2474913"/>
            <a:ext cx="254000" cy="252413"/>
          </a:xfrm>
          <a:custGeom>
            <a:avLst/>
            <a:gdLst>
              <a:gd name="T0" fmla="*/ 35 w 160"/>
              <a:gd name="T1" fmla="*/ 21 h 159"/>
              <a:gd name="T2" fmla="*/ 6 w 160"/>
              <a:gd name="T3" fmla="*/ 37 h 159"/>
              <a:gd name="T4" fmla="*/ 5 w 160"/>
              <a:gd name="T5" fmla="*/ 38 h 159"/>
              <a:gd name="T6" fmla="*/ 79 w 160"/>
              <a:gd name="T7" fmla="*/ 76 h 159"/>
              <a:gd name="T8" fmla="*/ 110 w 160"/>
              <a:gd name="T9" fmla="*/ 61 h 159"/>
              <a:gd name="T10" fmla="*/ 35 w 160"/>
              <a:gd name="T11" fmla="*/ 21 h 159"/>
              <a:gd name="T12" fmla="*/ 160 w 160"/>
              <a:gd name="T13" fmla="*/ 46 h 159"/>
              <a:gd name="T14" fmla="*/ 123 w 160"/>
              <a:gd name="T15" fmla="*/ 65 h 159"/>
              <a:gd name="T16" fmla="*/ 123 w 160"/>
              <a:gd name="T17" fmla="*/ 85 h 159"/>
              <a:gd name="T18" fmla="*/ 119 w 160"/>
              <a:gd name="T19" fmla="*/ 90 h 159"/>
              <a:gd name="T20" fmla="*/ 114 w 160"/>
              <a:gd name="T21" fmla="*/ 85 h 159"/>
              <a:gd name="T22" fmla="*/ 114 w 160"/>
              <a:gd name="T23" fmla="*/ 69 h 159"/>
              <a:gd name="T24" fmla="*/ 83 w 160"/>
              <a:gd name="T25" fmla="*/ 85 h 159"/>
              <a:gd name="T26" fmla="*/ 83 w 160"/>
              <a:gd name="T27" fmla="*/ 159 h 159"/>
              <a:gd name="T28" fmla="*/ 83 w 160"/>
              <a:gd name="T29" fmla="*/ 159 h 159"/>
              <a:gd name="T30" fmla="*/ 154 w 160"/>
              <a:gd name="T31" fmla="*/ 123 h 159"/>
              <a:gd name="T32" fmla="*/ 160 w 160"/>
              <a:gd name="T33" fmla="*/ 113 h 159"/>
              <a:gd name="T34" fmla="*/ 160 w 160"/>
              <a:gd name="T35" fmla="*/ 47 h 159"/>
              <a:gd name="T36" fmla="*/ 160 w 160"/>
              <a:gd name="T37" fmla="*/ 46 h 159"/>
              <a:gd name="T38" fmla="*/ 156 w 160"/>
              <a:gd name="T39" fmla="*/ 38 h 159"/>
              <a:gd name="T40" fmla="*/ 154 w 160"/>
              <a:gd name="T41" fmla="*/ 37 h 159"/>
              <a:gd name="T42" fmla="*/ 83 w 160"/>
              <a:gd name="T43" fmla="*/ 1 h 159"/>
              <a:gd name="T44" fmla="*/ 83 w 160"/>
              <a:gd name="T45" fmla="*/ 1 h 159"/>
              <a:gd name="T46" fmla="*/ 79 w 160"/>
              <a:gd name="T47" fmla="*/ 0 h 159"/>
              <a:gd name="T48" fmla="*/ 73 w 160"/>
              <a:gd name="T49" fmla="*/ 1 h 159"/>
              <a:gd name="T50" fmla="*/ 45 w 160"/>
              <a:gd name="T51" fmla="*/ 16 h 159"/>
              <a:gd name="T52" fmla="*/ 120 w 160"/>
              <a:gd name="T53" fmla="*/ 56 h 159"/>
              <a:gd name="T54" fmla="*/ 156 w 160"/>
              <a:gd name="T55" fmla="*/ 38 h 159"/>
              <a:gd name="T56" fmla="*/ 0 w 160"/>
              <a:gd name="T57" fmla="*/ 46 h 159"/>
              <a:gd name="T58" fmla="*/ 0 w 160"/>
              <a:gd name="T59" fmla="*/ 113 h 159"/>
              <a:gd name="T60" fmla="*/ 6 w 160"/>
              <a:gd name="T61" fmla="*/ 123 h 159"/>
              <a:gd name="T62" fmla="*/ 74 w 160"/>
              <a:gd name="T63" fmla="*/ 159 h 159"/>
              <a:gd name="T64" fmla="*/ 74 w 160"/>
              <a:gd name="T65" fmla="*/ 159 h 159"/>
              <a:gd name="T66" fmla="*/ 74 w 160"/>
              <a:gd name="T67" fmla="*/ 159 h 159"/>
              <a:gd name="T68" fmla="*/ 74 w 160"/>
              <a:gd name="T69" fmla="*/ 84 h 159"/>
              <a:gd name="T70" fmla="*/ 0 w 160"/>
              <a:gd name="T71" fmla="*/ 46 h 159"/>
              <a:gd name="T72" fmla="*/ 0 w 160"/>
              <a:gd name="T73" fmla="*/ 4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59">
                <a:moveTo>
                  <a:pt x="35" y="21"/>
                </a:moveTo>
                <a:cubicBezTo>
                  <a:pt x="6" y="37"/>
                  <a:pt x="6" y="37"/>
                  <a:pt x="6" y="37"/>
                </a:cubicBezTo>
                <a:cubicBezTo>
                  <a:pt x="5" y="37"/>
                  <a:pt x="5" y="37"/>
                  <a:pt x="5" y="38"/>
                </a:cubicBezTo>
                <a:cubicBezTo>
                  <a:pt x="79" y="76"/>
                  <a:pt x="79" y="76"/>
                  <a:pt x="79" y="76"/>
                </a:cubicBezTo>
                <a:cubicBezTo>
                  <a:pt x="110" y="61"/>
                  <a:pt x="110" y="61"/>
                  <a:pt x="110" y="61"/>
                </a:cubicBezTo>
                <a:lnTo>
                  <a:pt x="35" y="21"/>
                </a:lnTo>
                <a:close/>
                <a:moveTo>
                  <a:pt x="160" y="46"/>
                </a:moveTo>
                <a:cubicBezTo>
                  <a:pt x="123" y="65"/>
                  <a:pt x="123" y="65"/>
                  <a:pt x="123" y="65"/>
                </a:cubicBezTo>
                <a:cubicBezTo>
                  <a:pt x="123" y="85"/>
                  <a:pt x="123" y="85"/>
                  <a:pt x="123" y="85"/>
                </a:cubicBezTo>
                <a:cubicBezTo>
                  <a:pt x="123" y="88"/>
                  <a:pt x="121" y="90"/>
                  <a:pt x="119" y="90"/>
                </a:cubicBezTo>
                <a:cubicBezTo>
                  <a:pt x="116" y="90"/>
                  <a:pt x="114" y="88"/>
                  <a:pt x="114" y="85"/>
                </a:cubicBezTo>
                <a:cubicBezTo>
                  <a:pt x="114" y="69"/>
                  <a:pt x="114" y="69"/>
                  <a:pt x="114" y="69"/>
                </a:cubicBezTo>
                <a:cubicBezTo>
                  <a:pt x="83" y="85"/>
                  <a:pt x="83" y="85"/>
                  <a:pt x="83" y="85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58" y="121"/>
                  <a:pt x="160" y="117"/>
                  <a:pt x="160" y="113"/>
                </a:cubicBezTo>
                <a:cubicBezTo>
                  <a:pt x="160" y="47"/>
                  <a:pt x="160" y="47"/>
                  <a:pt x="160" y="47"/>
                </a:cubicBezTo>
                <a:cubicBezTo>
                  <a:pt x="160" y="47"/>
                  <a:pt x="160" y="47"/>
                  <a:pt x="160" y="46"/>
                </a:cubicBezTo>
                <a:close/>
                <a:moveTo>
                  <a:pt x="156" y="38"/>
                </a:moveTo>
                <a:cubicBezTo>
                  <a:pt x="156" y="38"/>
                  <a:pt x="155" y="37"/>
                  <a:pt x="154" y="37"/>
                </a:cubicBezTo>
                <a:cubicBezTo>
                  <a:pt x="83" y="1"/>
                  <a:pt x="83" y="1"/>
                  <a:pt x="83" y="1"/>
                </a:cubicBezTo>
                <a:cubicBezTo>
                  <a:pt x="83" y="1"/>
                  <a:pt x="83" y="1"/>
                  <a:pt x="83" y="1"/>
                </a:cubicBezTo>
                <a:cubicBezTo>
                  <a:pt x="82" y="0"/>
                  <a:pt x="80" y="0"/>
                  <a:pt x="79" y="0"/>
                </a:cubicBezTo>
                <a:cubicBezTo>
                  <a:pt x="77" y="0"/>
                  <a:pt x="75" y="0"/>
                  <a:pt x="73" y="1"/>
                </a:cubicBezTo>
                <a:cubicBezTo>
                  <a:pt x="45" y="16"/>
                  <a:pt x="45" y="16"/>
                  <a:pt x="45" y="16"/>
                </a:cubicBezTo>
                <a:cubicBezTo>
                  <a:pt x="120" y="56"/>
                  <a:pt x="120" y="56"/>
                  <a:pt x="120" y="56"/>
                </a:cubicBezTo>
                <a:lnTo>
                  <a:pt x="156" y="38"/>
                </a:lnTo>
                <a:close/>
                <a:moveTo>
                  <a:pt x="0" y="46"/>
                </a:moveTo>
                <a:cubicBezTo>
                  <a:pt x="0" y="113"/>
                  <a:pt x="0" y="113"/>
                  <a:pt x="0" y="113"/>
                </a:cubicBezTo>
                <a:cubicBezTo>
                  <a:pt x="0" y="117"/>
                  <a:pt x="3" y="121"/>
                  <a:pt x="6" y="123"/>
                </a:cubicBezTo>
                <a:cubicBezTo>
                  <a:pt x="74" y="159"/>
                  <a:pt x="74" y="159"/>
                  <a:pt x="74" y="159"/>
                </a:cubicBezTo>
                <a:cubicBezTo>
                  <a:pt x="74" y="159"/>
                  <a:pt x="74" y="159"/>
                  <a:pt x="74" y="159"/>
                </a:cubicBezTo>
                <a:cubicBezTo>
                  <a:pt x="74" y="159"/>
                  <a:pt x="74" y="159"/>
                  <a:pt x="74" y="159"/>
                </a:cubicBezTo>
                <a:cubicBezTo>
                  <a:pt x="74" y="84"/>
                  <a:pt x="74" y="84"/>
                  <a:pt x="74" y="84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6"/>
                  <a:pt x="0" y="46"/>
                  <a:pt x="0" y="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3B4873D7-45F0-D855-3D80-A4AEA7F3990F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3025775"/>
            <a:ext cx="254000" cy="252413"/>
          </a:xfrm>
          <a:custGeom>
            <a:avLst/>
            <a:gdLst>
              <a:gd name="T0" fmla="*/ 35 w 160"/>
              <a:gd name="T1" fmla="*/ 21 h 159"/>
              <a:gd name="T2" fmla="*/ 6 w 160"/>
              <a:gd name="T3" fmla="*/ 37 h 159"/>
              <a:gd name="T4" fmla="*/ 5 w 160"/>
              <a:gd name="T5" fmla="*/ 38 h 159"/>
              <a:gd name="T6" fmla="*/ 79 w 160"/>
              <a:gd name="T7" fmla="*/ 76 h 159"/>
              <a:gd name="T8" fmla="*/ 110 w 160"/>
              <a:gd name="T9" fmla="*/ 61 h 159"/>
              <a:gd name="T10" fmla="*/ 35 w 160"/>
              <a:gd name="T11" fmla="*/ 21 h 159"/>
              <a:gd name="T12" fmla="*/ 160 w 160"/>
              <a:gd name="T13" fmla="*/ 46 h 159"/>
              <a:gd name="T14" fmla="*/ 123 w 160"/>
              <a:gd name="T15" fmla="*/ 65 h 159"/>
              <a:gd name="T16" fmla="*/ 123 w 160"/>
              <a:gd name="T17" fmla="*/ 85 h 159"/>
              <a:gd name="T18" fmla="*/ 119 w 160"/>
              <a:gd name="T19" fmla="*/ 90 h 159"/>
              <a:gd name="T20" fmla="*/ 114 w 160"/>
              <a:gd name="T21" fmla="*/ 85 h 159"/>
              <a:gd name="T22" fmla="*/ 114 w 160"/>
              <a:gd name="T23" fmla="*/ 69 h 159"/>
              <a:gd name="T24" fmla="*/ 83 w 160"/>
              <a:gd name="T25" fmla="*/ 84 h 159"/>
              <a:gd name="T26" fmla="*/ 83 w 160"/>
              <a:gd name="T27" fmla="*/ 159 h 159"/>
              <a:gd name="T28" fmla="*/ 84 w 160"/>
              <a:gd name="T29" fmla="*/ 159 h 159"/>
              <a:gd name="T30" fmla="*/ 154 w 160"/>
              <a:gd name="T31" fmla="*/ 123 h 159"/>
              <a:gd name="T32" fmla="*/ 160 w 160"/>
              <a:gd name="T33" fmla="*/ 113 h 159"/>
              <a:gd name="T34" fmla="*/ 160 w 160"/>
              <a:gd name="T35" fmla="*/ 47 h 159"/>
              <a:gd name="T36" fmla="*/ 160 w 160"/>
              <a:gd name="T37" fmla="*/ 46 h 159"/>
              <a:gd name="T38" fmla="*/ 156 w 160"/>
              <a:gd name="T39" fmla="*/ 38 h 159"/>
              <a:gd name="T40" fmla="*/ 154 w 160"/>
              <a:gd name="T41" fmla="*/ 37 h 159"/>
              <a:gd name="T42" fmla="*/ 84 w 160"/>
              <a:gd name="T43" fmla="*/ 1 h 159"/>
              <a:gd name="T44" fmla="*/ 84 w 160"/>
              <a:gd name="T45" fmla="*/ 1 h 159"/>
              <a:gd name="T46" fmla="*/ 79 w 160"/>
              <a:gd name="T47" fmla="*/ 0 h 159"/>
              <a:gd name="T48" fmla="*/ 74 w 160"/>
              <a:gd name="T49" fmla="*/ 1 h 159"/>
              <a:gd name="T50" fmla="*/ 45 w 160"/>
              <a:gd name="T51" fmla="*/ 16 h 159"/>
              <a:gd name="T52" fmla="*/ 120 w 160"/>
              <a:gd name="T53" fmla="*/ 56 h 159"/>
              <a:gd name="T54" fmla="*/ 156 w 160"/>
              <a:gd name="T55" fmla="*/ 38 h 159"/>
              <a:gd name="T56" fmla="*/ 0 w 160"/>
              <a:gd name="T57" fmla="*/ 46 h 159"/>
              <a:gd name="T58" fmla="*/ 0 w 160"/>
              <a:gd name="T59" fmla="*/ 113 h 159"/>
              <a:gd name="T60" fmla="*/ 6 w 160"/>
              <a:gd name="T61" fmla="*/ 123 h 159"/>
              <a:gd name="T62" fmla="*/ 74 w 160"/>
              <a:gd name="T63" fmla="*/ 159 h 159"/>
              <a:gd name="T64" fmla="*/ 74 w 160"/>
              <a:gd name="T65" fmla="*/ 159 h 159"/>
              <a:gd name="T66" fmla="*/ 74 w 160"/>
              <a:gd name="T67" fmla="*/ 159 h 159"/>
              <a:gd name="T68" fmla="*/ 74 w 160"/>
              <a:gd name="T69" fmla="*/ 84 h 159"/>
              <a:gd name="T70" fmla="*/ 0 w 160"/>
              <a:gd name="T71" fmla="*/ 46 h 159"/>
              <a:gd name="T72" fmla="*/ 0 w 160"/>
              <a:gd name="T73" fmla="*/ 46 h 159"/>
              <a:gd name="T74" fmla="*/ 24 w 160"/>
              <a:gd name="T75" fmla="*/ 103 h 159"/>
              <a:gd name="T76" fmla="*/ 30 w 160"/>
              <a:gd name="T77" fmla="*/ 100 h 159"/>
              <a:gd name="T78" fmla="*/ 24 w 160"/>
              <a:gd name="T79" fmla="*/ 90 h 159"/>
              <a:gd name="T80" fmla="*/ 25 w 160"/>
              <a:gd name="T81" fmla="*/ 83 h 159"/>
              <a:gd name="T82" fmla="*/ 28 w 160"/>
              <a:gd name="T83" fmla="*/ 83 h 159"/>
              <a:gd name="T84" fmla="*/ 32 w 160"/>
              <a:gd name="T85" fmla="*/ 85 h 159"/>
              <a:gd name="T86" fmla="*/ 39 w 160"/>
              <a:gd name="T87" fmla="*/ 96 h 159"/>
              <a:gd name="T88" fmla="*/ 47 w 160"/>
              <a:gd name="T89" fmla="*/ 93 h 159"/>
              <a:gd name="T90" fmla="*/ 49 w 160"/>
              <a:gd name="T91" fmla="*/ 93 h 159"/>
              <a:gd name="T92" fmla="*/ 53 w 160"/>
              <a:gd name="T93" fmla="*/ 96 h 159"/>
              <a:gd name="T94" fmla="*/ 50 w 160"/>
              <a:gd name="T95" fmla="*/ 102 h 159"/>
              <a:gd name="T96" fmla="*/ 44 w 160"/>
              <a:gd name="T97" fmla="*/ 105 h 159"/>
              <a:gd name="T98" fmla="*/ 51 w 160"/>
              <a:gd name="T99" fmla="*/ 115 h 159"/>
              <a:gd name="T100" fmla="*/ 49 w 160"/>
              <a:gd name="T101" fmla="*/ 121 h 159"/>
              <a:gd name="T102" fmla="*/ 47 w 160"/>
              <a:gd name="T103" fmla="*/ 122 h 159"/>
              <a:gd name="T104" fmla="*/ 43 w 160"/>
              <a:gd name="T105" fmla="*/ 120 h 159"/>
              <a:gd name="T106" fmla="*/ 35 w 160"/>
              <a:gd name="T107" fmla="*/ 108 h 159"/>
              <a:gd name="T108" fmla="*/ 28 w 160"/>
              <a:gd name="T109" fmla="*/ 111 h 159"/>
              <a:gd name="T110" fmla="*/ 26 w 160"/>
              <a:gd name="T111" fmla="*/ 112 h 159"/>
              <a:gd name="T112" fmla="*/ 22 w 160"/>
              <a:gd name="T113" fmla="*/ 108 h 159"/>
              <a:gd name="T114" fmla="*/ 24 w 160"/>
              <a:gd name="T115" fmla="*/ 10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59">
                <a:moveTo>
                  <a:pt x="35" y="21"/>
                </a:moveTo>
                <a:cubicBezTo>
                  <a:pt x="6" y="37"/>
                  <a:pt x="6" y="37"/>
                  <a:pt x="6" y="37"/>
                </a:cubicBezTo>
                <a:cubicBezTo>
                  <a:pt x="5" y="37"/>
                  <a:pt x="5" y="37"/>
                  <a:pt x="5" y="38"/>
                </a:cubicBezTo>
                <a:cubicBezTo>
                  <a:pt x="79" y="76"/>
                  <a:pt x="79" y="76"/>
                  <a:pt x="79" y="76"/>
                </a:cubicBezTo>
                <a:cubicBezTo>
                  <a:pt x="110" y="61"/>
                  <a:pt x="110" y="61"/>
                  <a:pt x="110" y="61"/>
                </a:cubicBezTo>
                <a:lnTo>
                  <a:pt x="35" y="21"/>
                </a:lnTo>
                <a:close/>
                <a:moveTo>
                  <a:pt x="160" y="46"/>
                </a:moveTo>
                <a:cubicBezTo>
                  <a:pt x="123" y="65"/>
                  <a:pt x="123" y="65"/>
                  <a:pt x="123" y="65"/>
                </a:cubicBezTo>
                <a:cubicBezTo>
                  <a:pt x="123" y="85"/>
                  <a:pt x="123" y="85"/>
                  <a:pt x="123" y="85"/>
                </a:cubicBezTo>
                <a:cubicBezTo>
                  <a:pt x="123" y="88"/>
                  <a:pt x="121" y="90"/>
                  <a:pt x="119" y="90"/>
                </a:cubicBezTo>
                <a:cubicBezTo>
                  <a:pt x="116" y="90"/>
                  <a:pt x="114" y="88"/>
                  <a:pt x="114" y="85"/>
                </a:cubicBezTo>
                <a:cubicBezTo>
                  <a:pt x="114" y="69"/>
                  <a:pt x="114" y="69"/>
                  <a:pt x="114" y="69"/>
                </a:cubicBezTo>
                <a:cubicBezTo>
                  <a:pt x="83" y="84"/>
                  <a:pt x="83" y="84"/>
                  <a:pt x="83" y="84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83" y="159"/>
                  <a:pt x="83" y="159"/>
                  <a:pt x="84" y="159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58" y="121"/>
                  <a:pt x="160" y="117"/>
                  <a:pt x="160" y="113"/>
                </a:cubicBezTo>
                <a:cubicBezTo>
                  <a:pt x="160" y="47"/>
                  <a:pt x="160" y="47"/>
                  <a:pt x="160" y="47"/>
                </a:cubicBezTo>
                <a:cubicBezTo>
                  <a:pt x="160" y="47"/>
                  <a:pt x="160" y="46"/>
                  <a:pt x="160" y="46"/>
                </a:cubicBezTo>
                <a:close/>
                <a:moveTo>
                  <a:pt x="156" y="38"/>
                </a:moveTo>
                <a:cubicBezTo>
                  <a:pt x="156" y="38"/>
                  <a:pt x="155" y="37"/>
                  <a:pt x="154" y="37"/>
                </a:cubicBezTo>
                <a:cubicBezTo>
                  <a:pt x="84" y="1"/>
                  <a:pt x="84" y="1"/>
                  <a:pt x="84" y="1"/>
                </a:cubicBezTo>
                <a:cubicBezTo>
                  <a:pt x="84" y="1"/>
                  <a:pt x="84" y="1"/>
                  <a:pt x="84" y="1"/>
                </a:cubicBezTo>
                <a:cubicBezTo>
                  <a:pt x="82" y="0"/>
                  <a:pt x="80" y="0"/>
                  <a:pt x="79" y="0"/>
                </a:cubicBezTo>
                <a:cubicBezTo>
                  <a:pt x="77" y="0"/>
                  <a:pt x="75" y="0"/>
                  <a:pt x="74" y="1"/>
                </a:cubicBezTo>
                <a:cubicBezTo>
                  <a:pt x="45" y="16"/>
                  <a:pt x="45" y="16"/>
                  <a:pt x="45" y="16"/>
                </a:cubicBezTo>
                <a:cubicBezTo>
                  <a:pt x="120" y="56"/>
                  <a:pt x="120" y="56"/>
                  <a:pt x="120" y="56"/>
                </a:cubicBezTo>
                <a:lnTo>
                  <a:pt x="156" y="38"/>
                </a:lnTo>
                <a:close/>
                <a:moveTo>
                  <a:pt x="0" y="46"/>
                </a:moveTo>
                <a:cubicBezTo>
                  <a:pt x="0" y="113"/>
                  <a:pt x="0" y="113"/>
                  <a:pt x="0" y="113"/>
                </a:cubicBezTo>
                <a:cubicBezTo>
                  <a:pt x="0" y="117"/>
                  <a:pt x="3" y="121"/>
                  <a:pt x="6" y="123"/>
                </a:cubicBezTo>
                <a:cubicBezTo>
                  <a:pt x="74" y="159"/>
                  <a:pt x="74" y="159"/>
                  <a:pt x="74" y="159"/>
                </a:cubicBezTo>
                <a:cubicBezTo>
                  <a:pt x="74" y="159"/>
                  <a:pt x="74" y="159"/>
                  <a:pt x="74" y="159"/>
                </a:cubicBezTo>
                <a:cubicBezTo>
                  <a:pt x="74" y="159"/>
                  <a:pt x="74" y="159"/>
                  <a:pt x="74" y="159"/>
                </a:cubicBezTo>
                <a:cubicBezTo>
                  <a:pt x="74" y="84"/>
                  <a:pt x="74" y="84"/>
                  <a:pt x="74" y="84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6"/>
                  <a:pt x="0" y="46"/>
                  <a:pt x="0" y="46"/>
                </a:cubicBezTo>
                <a:close/>
                <a:moveTo>
                  <a:pt x="24" y="103"/>
                </a:moveTo>
                <a:cubicBezTo>
                  <a:pt x="30" y="100"/>
                  <a:pt x="30" y="100"/>
                  <a:pt x="30" y="100"/>
                </a:cubicBezTo>
                <a:cubicBezTo>
                  <a:pt x="24" y="90"/>
                  <a:pt x="24" y="90"/>
                  <a:pt x="24" y="90"/>
                </a:cubicBezTo>
                <a:cubicBezTo>
                  <a:pt x="22" y="88"/>
                  <a:pt x="23" y="85"/>
                  <a:pt x="25" y="83"/>
                </a:cubicBezTo>
                <a:cubicBezTo>
                  <a:pt x="26" y="83"/>
                  <a:pt x="27" y="83"/>
                  <a:pt x="28" y="83"/>
                </a:cubicBezTo>
                <a:cubicBezTo>
                  <a:pt x="29" y="83"/>
                  <a:pt x="31" y="83"/>
                  <a:pt x="32" y="85"/>
                </a:cubicBezTo>
                <a:cubicBezTo>
                  <a:pt x="39" y="96"/>
                  <a:pt x="39" y="96"/>
                  <a:pt x="39" y="96"/>
                </a:cubicBezTo>
                <a:cubicBezTo>
                  <a:pt x="47" y="93"/>
                  <a:pt x="47" y="93"/>
                  <a:pt x="47" y="93"/>
                </a:cubicBezTo>
                <a:cubicBezTo>
                  <a:pt x="47" y="93"/>
                  <a:pt x="48" y="93"/>
                  <a:pt x="49" y="93"/>
                </a:cubicBezTo>
                <a:cubicBezTo>
                  <a:pt x="50" y="93"/>
                  <a:pt x="52" y="94"/>
                  <a:pt x="53" y="96"/>
                </a:cubicBezTo>
                <a:cubicBezTo>
                  <a:pt x="54" y="98"/>
                  <a:pt x="53" y="101"/>
                  <a:pt x="50" y="102"/>
                </a:cubicBezTo>
                <a:cubicBezTo>
                  <a:pt x="44" y="105"/>
                  <a:pt x="44" y="105"/>
                  <a:pt x="44" y="105"/>
                </a:cubicBezTo>
                <a:cubicBezTo>
                  <a:pt x="51" y="115"/>
                  <a:pt x="51" y="115"/>
                  <a:pt x="51" y="115"/>
                </a:cubicBezTo>
                <a:cubicBezTo>
                  <a:pt x="52" y="117"/>
                  <a:pt x="51" y="120"/>
                  <a:pt x="49" y="121"/>
                </a:cubicBezTo>
                <a:cubicBezTo>
                  <a:pt x="48" y="122"/>
                  <a:pt x="47" y="122"/>
                  <a:pt x="47" y="122"/>
                </a:cubicBezTo>
                <a:cubicBezTo>
                  <a:pt x="45" y="122"/>
                  <a:pt x="44" y="121"/>
                  <a:pt x="43" y="120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28" y="111"/>
                  <a:pt x="28" y="111"/>
                  <a:pt x="28" y="111"/>
                </a:cubicBezTo>
                <a:cubicBezTo>
                  <a:pt x="27" y="112"/>
                  <a:pt x="27" y="112"/>
                  <a:pt x="26" y="112"/>
                </a:cubicBezTo>
                <a:cubicBezTo>
                  <a:pt x="24" y="112"/>
                  <a:pt x="22" y="110"/>
                  <a:pt x="22" y="108"/>
                </a:cubicBezTo>
                <a:cubicBezTo>
                  <a:pt x="21" y="106"/>
                  <a:pt x="22" y="103"/>
                  <a:pt x="24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1331D9B7-7921-F6E6-9FE2-850E8DB86383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3576638"/>
            <a:ext cx="254000" cy="252413"/>
          </a:xfrm>
          <a:custGeom>
            <a:avLst/>
            <a:gdLst>
              <a:gd name="T0" fmla="*/ 5 w 160"/>
              <a:gd name="T1" fmla="*/ 37 h 159"/>
              <a:gd name="T2" fmla="*/ 78 w 160"/>
              <a:gd name="T3" fmla="*/ 76 h 159"/>
              <a:gd name="T4" fmla="*/ 34 w 160"/>
              <a:gd name="T5" fmla="*/ 21 h 159"/>
              <a:gd name="T6" fmla="*/ 123 w 160"/>
              <a:gd name="T7" fmla="*/ 64 h 159"/>
              <a:gd name="T8" fmla="*/ 118 w 160"/>
              <a:gd name="T9" fmla="*/ 90 h 159"/>
              <a:gd name="T10" fmla="*/ 113 w 160"/>
              <a:gd name="T11" fmla="*/ 69 h 159"/>
              <a:gd name="T12" fmla="*/ 83 w 160"/>
              <a:gd name="T13" fmla="*/ 159 h 159"/>
              <a:gd name="T14" fmla="*/ 154 w 160"/>
              <a:gd name="T15" fmla="*/ 123 h 159"/>
              <a:gd name="T16" fmla="*/ 160 w 160"/>
              <a:gd name="T17" fmla="*/ 47 h 159"/>
              <a:gd name="T18" fmla="*/ 156 w 160"/>
              <a:gd name="T19" fmla="*/ 38 h 159"/>
              <a:gd name="T20" fmla="*/ 83 w 160"/>
              <a:gd name="T21" fmla="*/ 1 h 159"/>
              <a:gd name="T22" fmla="*/ 78 w 160"/>
              <a:gd name="T23" fmla="*/ 0 h 159"/>
              <a:gd name="T24" fmla="*/ 44 w 160"/>
              <a:gd name="T25" fmla="*/ 16 h 159"/>
              <a:gd name="T26" fmla="*/ 156 w 160"/>
              <a:gd name="T27" fmla="*/ 38 h 159"/>
              <a:gd name="T28" fmla="*/ 0 w 160"/>
              <a:gd name="T29" fmla="*/ 113 h 159"/>
              <a:gd name="T30" fmla="*/ 73 w 160"/>
              <a:gd name="T31" fmla="*/ 159 h 159"/>
              <a:gd name="T32" fmla="*/ 74 w 160"/>
              <a:gd name="T33" fmla="*/ 159 h 159"/>
              <a:gd name="T34" fmla="*/ 0 w 160"/>
              <a:gd name="T35" fmla="*/ 45 h 159"/>
              <a:gd name="T36" fmla="*/ 22 w 160"/>
              <a:gd name="T37" fmla="*/ 94 h 159"/>
              <a:gd name="T38" fmla="*/ 24 w 160"/>
              <a:gd name="T39" fmla="*/ 94 h 159"/>
              <a:gd name="T40" fmla="*/ 31 w 160"/>
              <a:gd name="T41" fmla="*/ 102 h 159"/>
              <a:gd name="T42" fmla="*/ 48 w 160"/>
              <a:gd name="T43" fmla="*/ 93 h 159"/>
              <a:gd name="T44" fmla="*/ 50 w 160"/>
              <a:gd name="T45" fmla="*/ 101 h 159"/>
              <a:gd name="T46" fmla="*/ 32 w 160"/>
              <a:gd name="T47" fmla="*/ 112 h 159"/>
              <a:gd name="T48" fmla="*/ 32 w 160"/>
              <a:gd name="T49" fmla="*/ 112 h 159"/>
              <a:gd name="T50" fmla="*/ 31 w 160"/>
              <a:gd name="T51" fmla="*/ 113 h 159"/>
              <a:gd name="T52" fmla="*/ 31 w 160"/>
              <a:gd name="T53" fmla="*/ 113 h 159"/>
              <a:gd name="T54" fmla="*/ 31 w 160"/>
              <a:gd name="T55" fmla="*/ 113 h 159"/>
              <a:gd name="T56" fmla="*/ 30 w 160"/>
              <a:gd name="T57" fmla="*/ 113 h 159"/>
              <a:gd name="T58" fmla="*/ 30 w 160"/>
              <a:gd name="T59" fmla="*/ 113 h 159"/>
              <a:gd name="T60" fmla="*/ 30 w 160"/>
              <a:gd name="T61" fmla="*/ 113 h 159"/>
              <a:gd name="T62" fmla="*/ 29 w 160"/>
              <a:gd name="T63" fmla="*/ 113 h 159"/>
              <a:gd name="T64" fmla="*/ 28 w 160"/>
              <a:gd name="T65" fmla="*/ 113 h 159"/>
              <a:gd name="T66" fmla="*/ 28 w 160"/>
              <a:gd name="T67" fmla="*/ 113 h 159"/>
              <a:gd name="T68" fmla="*/ 28 w 160"/>
              <a:gd name="T69" fmla="*/ 113 h 159"/>
              <a:gd name="T70" fmla="*/ 27 w 160"/>
              <a:gd name="T71" fmla="*/ 113 h 159"/>
              <a:gd name="T72" fmla="*/ 27 w 160"/>
              <a:gd name="T73" fmla="*/ 112 h 159"/>
              <a:gd name="T74" fmla="*/ 27 w 160"/>
              <a:gd name="T75" fmla="*/ 112 h 159"/>
              <a:gd name="T76" fmla="*/ 27 w 160"/>
              <a:gd name="T77" fmla="*/ 112 h 159"/>
              <a:gd name="T78" fmla="*/ 26 w 160"/>
              <a:gd name="T79" fmla="*/ 112 h 159"/>
              <a:gd name="T80" fmla="*/ 26 w 160"/>
              <a:gd name="T81" fmla="*/ 112 h 159"/>
              <a:gd name="T82" fmla="*/ 26 w 160"/>
              <a:gd name="T83" fmla="*/ 111 h 159"/>
              <a:gd name="T84" fmla="*/ 26 w 160"/>
              <a:gd name="T85" fmla="*/ 111 h 159"/>
              <a:gd name="T86" fmla="*/ 26 w 160"/>
              <a:gd name="T87" fmla="*/ 111 h 159"/>
              <a:gd name="T88" fmla="*/ 25 w 160"/>
              <a:gd name="T89" fmla="*/ 111 h 159"/>
              <a:gd name="T90" fmla="*/ 25 w 160"/>
              <a:gd name="T91" fmla="*/ 111 h 159"/>
              <a:gd name="T92" fmla="*/ 20 w 160"/>
              <a:gd name="T93" fmla="*/ 101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59">
                <a:moveTo>
                  <a:pt x="34" y="21"/>
                </a:moveTo>
                <a:cubicBezTo>
                  <a:pt x="5" y="37"/>
                  <a:pt x="5" y="37"/>
                  <a:pt x="5" y="37"/>
                </a:cubicBezTo>
                <a:cubicBezTo>
                  <a:pt x="5" y="37"/>
                  <a:pt x="4" y="37"/>
                  <a:pt x="4" y="37"/>
                </a:cubicBezTo>
                <a:cubicBezTo>
                  <a:pt x="78" y="76"/>
                  <a:pt x="78" y="76"/>
                  <a:pt x="78" y="76"/>
                </a:cubicBezTo>
                <a:cubicBezTo>
                  <a:pt x="109" y="61"/>
                  <a:pt x="109" y="61"/>
                  <a:pt x="109" y="61"/>
                </a:cubicBezTo>
                <a:lnTo>
                  <a:pt x="34" y="21"/>
                </a:lnTo>
                <a:close/>
                <a:moveTo>
                  <a:pt x="160" y="46"/>
                </a:moveTo>
                <a:cubicBezTo>
                  <a:pt x="123" y="64"/>
                  <a:pt x="123" y="64"/>
                  <a:pt x="123" y="64"/>
                </a:cubicBezTo>
                <a:cubicBezTo>
                  <a:pt x="123" y="85"/>
                  <a:pt x="123" y="85"/>
                  <a:pt x="123" y="85"/>
                </a:cubicBezTo>
                <a:cubicBezTo>
                  <a:pt x="123" y="88"/>
                  <a:pt x="121" y="90"/>
                  <a:pt x="118" y="90"/>
                </a:cubicBezTo>
                <a:cubicBezTo>
                  <a:pt x="116" y="90"/>
                  <a:pt x="113" y="88"/>
                  <a:pt x="113" y="85"/>
                </a:cubicBezTo>
                <a:cubicBezTo>
                  <a:pt x="113" y="69"/>
                  <a:pt x="113" y="69"/>
                  <a:pt x="113" y="69"/>
                </a:cubicBezTo>
                <a:cubicBezTo>
                  <a:pt x="83" y="84"/>
                  <a:pt x="83" y="84"/>
                  <a:pt x="83" y="84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57" y="121"/>
                  <a:pt x="160" y="117"/>
                  <a:pt x="160" y="113"/>
                </a:cubicBezTo>
                <a:cubicBezTo>
                  <a:pt x="160" y="47"/>
                  <a:pt x="160" y="47"/>
                  <a:pt x="160" y="47"/>
                </a:cubicBezTo>
                <a:cubicBezTo>
                  <a:pt x="160" y="46"/>
                  <a:pt x="160" y="46"/>
                  <a:pt x="160" y="46"/>
                </a:cubicBezTo>
                <a:close/>
                <a:moveTo>
                  <a:pt x="156" y="38"/>
                </a:moveTo>
                <a:cubicBezTo>
                  <a:pt x="155" y="37"/>
                  <a:pt x="154" y="37"/>
                  <a:pt x="154" y="37"/>
                </a:cubicBezTo>
                <a:cubicBezTo>
                  <a:pt x="83" y="1"/>
                  <a:pt x="83" y="1"/>
                  <a:pt x="83" y="1"/>
                </a:cubicBezTo>
                <a:cubicBezTo>
                  <a:pt x="83" y="1"/>
                  <a:pt x="83" y="1"/>
                  <a:pt x="83" y="1"/>
                </a:cubicBezTo>
                <a:cubicBezTo>
                  <a:pt x="81" y="0"/>
                  <a:pt x="80" y="0"/>
                  <a:pt x="78" y="0"/>
                </a:cubicBezTo>
                <a:cubicBezTo>
                  <a:pt x="76" y="0"/>
                  <a:pt x="75" y="0"/>
                  <a:pt x="73" y="1"/>
                </a:cubicBezTo>
                <a:cubicBezTo>
                  <a:pt x="44" y="16"/>
                  <a:pt x="44" y="16"/>
                  <a:pt x="44" y="16"/>
                </a:cubicBezTo>
                <a:cubicBezTo>
                  <a:pt x="119" y="56"/>
                  <a:pt x="119" y="56"/>
                  <a:pt x="119" y="56"/>
                </a:cubicBezTo>
                <a:lnTo>
                  <a:pt x="156" y="38"/>
                </a:lnTo>
                <a:close/>
                <a:moveTo>
                  <a:pt x="0" y="46"/>
                </a:moveTo>
                <a:cubicBezTo>
                  <a:pt x="0" y="113"/>
                  <a:pt x="0" y="113"/>
                  <a:pt x="0" y="113"/>
                </a:cubicBezTo>
                <a:cubicBezTo>
                  <a:pt x="0" y="117"/>
                  <a:pt x="2" y="121"/>
                  <a:pt x="6" y="123"/>
                </a:cubicBezTo>
                <a:cubicBezTo>
                  <a:pt x="73" y="159"/>
                  <a:pt x="73" y="159"/>
                  <a:pt x="73" y="159"/>
                </a:cubicBezTo>
                <a:cubicBezTo>
                  <a:pt x="73" y="159"/>
                  <a:pt x="73" y="159"/>
                  <a:pt x="73" y="159"/>
                </a:cubicBezTo>
                <a:cubicBezTo>
                  <a:pt x="74" y="159"/>
                  <a:pt x="74" y="159"/>
                  <a:pt x="74" y="159"/>
                </a:cubicBezTo>
                <a:cubicBezTo>
                  <a:pt x="74" y="84"/>
                  <a:pt x="74" y="84"/>
                  <a:pt x="74" y="84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6"/>
                  <a:pt x="0" y="46"/>
                  <a:pt x="0" y="46"/>
                </a:cubicBezTo>
                <a:close/>
                <a:moveTo>
                  <a:pt x="22" y="94"/>
                </a:moveTo>
                <a:cubicBezTo>
                  <a:pt x="22" y="94"/>
                  <a:pt x="22" y="94"/>
                  <a:pt x="22" y="94"/>
                </a:cubicBezTo>
                <a:cubicBezTo>
                  <a:pt x="22" y="94"/>
                  <a:pt x="23" y="94"/>
                  <a:pt x="24" y="94"/>
                </a:cubicBezTo>
                <a:cubicBezTo>
                  <a:pt x="26" y="94"/>
                  <a:pt x="27" y="95"/>
                  <a:pt x="28" y="96"/>
                </a:cubicBezTo>
                <a:cubicBezTo>
                  <a:pt x="31" y="102"/>
                  <a:pt x="31" y="102"/>
                  <a:pt x="31" y="102"/>
                </a:cubicBezTo>
                <a:cubicBezTo>
                  <a:pt x="46" y="93"/>
                  <a:pt x="46" y="93"/>
                  <a:pt x="46" y="93"/>
                </a:cubicBezTo>
                <a:cubicBezTo>
                  <a:pt x="46" y="93"/>
                  <a:pt x="47" y="93"/>
                  <a:pt x="48" y="93"/>
                </a:cubicBezTo>
                <a:cubicBezTo>
                  <a:pt x="50" y="93"/>
                  <a:pt x="51" y="93"/>
                  <a:pt x="52" y="95"/>
                </a:cubicBezTo>
                <a:cubicBezTo>
                  <a:pt x="53" y="97"/>
                  <a:pt x="53" y="100"/>
                  <a:pt x="50" y="101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1" y="112"/>
                  <a:pt x="31" y="113"/>
                </a:cubicBezTo>
                <a:cubicBezTo>
                  <a:pt x="31" y="113"/>
                  <a:pt x="31" y="113"/>
                  <a:pt x="31" y="113"/>
                </a:cubicBezTo>
                <a:cubicBezTo>
                  <a:pt x="31" y="113"/>
                  <a:pt x="31" y="113"/>
                  <a:pt x="31" y="113"/>
                </a:cubicBezTo>
                <a:cubicBezTo>
                  <a:pt x="31" y="113"/>
                  <a:pt x="31" y="113"/>
                  <a:pt x="31" y="113"/>
                </a:cubicBezTo>
                <a:cubicBezTo>
                  <a:pt x="31" y="113"/>
                  <a:pt x="31" y="113"/>
                  <a:pt x="31" y="113"/>
                </a:cubicBezTo>
                <a:cubicBezTo>
                  <a:pt x="31" y="113"/>
                  <a:pt x="31" y="113"/>
                  <a:pt x="31" y="113"/>
                </a:cubicBezTo>
                <a:cubicBezTo>
                  <a:pt x="31" y="113"/>
                  <a:pt x="31" y="113"/>
                  <a:pt x="31" y="113"/>
                </a:cubicBezTo>
                <a:cubicBezTo>
                  <a:pt x="31" y="113"/>
                  <a:pt x="30" y="113"/>
                  <a:pt x="30" y="113"/>
                </a:cubicBezTo>
                <a:cubicBezTo>
                  <a:pt x="30" y="113"/>
                  <a:pt x="30" y="113"/>
                  <a:pt x="30" y="113"/>
                </a:cubicBezTo>
                <a:cubicBezTo>
                  <a:pt x="30" y="113"/>
                  <a:pt x="30" y="113"/>
                  <a:pt x="30" y="113"/>
                </a:cubicBezTo>
                <a:cubicBezTo>
                  <a:pt x="30" y="113"/>
                  <a:pt x="30" y="113"/>
                  <a:pt x="30" y="113"/>
                </a:cubicBezTo>
                <a:cubicBezTo>
                  <a:pt x="30" y="113"/>
                  <a:pt x="30" y="113"/>
                  <a:pt x="30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29" y="113"/>
                  <a:pt x="29" y="113"/>
                  <a:pt x="28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2"/>
                  <a:pt x="27" y="112"/>
                  <a:pt x="27" y="112"/>
                </a:cubicBezTo>
                <a:cubicBezTo>
                  <a:pt x="27" y="112"/>
                  <a:pt x="27" y="112"/>
                  <a:pt x="27" y="112"/>
                </a:cubicBezTo>
                <a:cubicBezTo>
                  <a:pt x="27" y="112"/>
                  <a:pt x="27" y="112"/>
                  <a:pt x="27" y="112"/>
                </a:cubicBezTo>
                <a:cubicBezTo>
                  <a:pt x="27" y="112"/>
                  <a:pt x="27" y="112"/>
                  <a:pt x="27" y="112"/>
                </a:cubicBezTo>
                <a:cubicBezTo>
                  <a:pt x="27" y="112"/>
                  <a:pt x="27" y="112"/>
                  <a:pt x="27" y="112"/>
                </a:cubicBezTo>
                <a:cubicBezTo>
                  <a:pt x="27" y="112"/>
                  <a:pt x="27" y="112"/>
                  <a:pt x="27" y="112"/>
                </a:cubicBezTo>
                <a:cubicBezTo>
                  <a:pt x="27" y="112"/>
                  <a:pt x="26" y="112"/>
                  <a:pt x="26" y="112"/>
                </a:cubicBezTo>
                <a:cubicBezTo>
                  <a:pt x="26" y="112"/>
                  <a:pt x="26" y="112"/>
                  <a:pt x="26" y="112"/>
                </a:cubicBezTo>
                <a:cubicBezTo>
                  <a:pt x="26" y="112"/>
                  <a:pt x="26" y="112"/>
                  <a:pt x="26" y="112"/>
                </a:cubicBezTo>
                <a:cubicBezTo>
                  <a:pt x="26" y="112"/>
                  <a:pt x="26" y="112"/>
                  <a:pt x="26" y="112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25" y="111"/>
                  <a:pt x="25" y="111"/>
                  <a:pt x="25" y="111"/>
                </a:cubicBezTo>
                <a:cubicBezTo>
                  <a:pt x="25" y="111"/>
                  <a:pt x="25" y="111"/>
                  <a:pt x="25" y="111"/>
                </a:cubicBezTo>
                <a:cubicBezTo>
                  <a:pt x="25" y="111"/>
                  <a:pt x="25" y="111"/>
                  <a:pt x="25" y="111"/>
                </a:cubicBezTo>
                <a:cubicBezTo>
                  <a:pt x="25" y="111"/>
                  <a:pt x="25" y="111"/>
                  <a:pt x="25" y="111"/>
                </a:cubicBezTo>
                <a:cubicBezTo>
                  <a:pt x="25" y="111"/>
                  <a:pt x="25" y="111"/>
                  <a:pt x="25" y="111"/>
                </a:cubicBezTo>
                <a:cubicBezTo>
                  <a:pt x="20" y="101"/>
                  <a:pt x="20" y="101"/>
                  <a:pt x="20" y="101"/>
                </a:cubicBezTo>
                <a:cubicBezTo>
                  <a:pt x="19" y="98"/>
                  <a:pt x="20" y="96"/>
                  <a:pt x="22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08B02A5D-097A-6DFA-B081-A38ACE281F1E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3590925"/>
            <a:ext cx="254000" cy="222250"/>
          </a:xfrm>
          <a:custGeom>
            <a:avLst/>
            <a:gdLst>
              <a:gd name="T0" fmla="*/ 113 w 160"/>
              <a:gd name="T1" fmla="*/ 19 h 140"/>
              <a:gd name="T2" fmla="*/ 98 w 160"/>
              <a:gd name="T3" fmla="*/ 0 h 140"/>
              <a:gd name="T4" fmla="*/ 47 w 160"/>
              <a:gd name="T5" fmla="*/ 14 h 140"/>
              <a:gd name="T6" fmla="*/ 37 w 160"/>
              <a:gd name="T7" fmla="*/ 19 h 140"/>
              <a:gd name="T8" fmla="*/ 23 w 160"/>
              <a:gd name="T9" fmla="*/ 0 h 140"/>
              <a:gd name="T10" fmla="*/ 9 w 160"/>
              <a:gd name="T11" fmla="*/ 20 h 140"/>
              <a:gd name="T12" fmla="*/ 0 w 160"/>
              <a:gd name="T13" fmla="*/ 126 h 140"/>
              <a:gd name="T14" fmla="*/ 146 w 160"/>
              <a:gd name="T15" fmla="*/ 140 h 140"/>
              <a:gd name="T16" fmla="*/ 160 w 160"/>
              <a:gd name="T17" fmla="*/ 33 h 140"/>
              <a:gd name="T18" fmla="*/ 56 w 160"/>
              <a:gd name="T19" fmla="*/ 14 h 140"/>
              <a:gd name="T20" fmla="*/ 98 w 160"/>
              <a:gd name="T21" fmla="*/ 10 h 140"/>
              <a:gd name="T22" fmla="*/ 103 w 160"/>
              <a:gd name="T23" fmla="*/ 19 h 140"/>
              <a:gd name="T24" fmla="*/ 56 w 160"/>
              <a:gd name="T25" fmla="*/ 14 h 140"/>
              <a:gd name="T26" fmla="*/ 23 w 160"/>
              <a:gd name="T27" fmla="*/ 10 h 140"/>
              <a:gd name="T28" fmla="*/ 28 w 160"/>
              <a:gd name="T29" fmla="*/ 19 h 140"/>
              <a:gd name="T30" fmla="*/ 18 w 160"/>
              <a:gd name="T31" fmla="*/ 14 h 140"/>
              <a:gd name="T32" fmla="*/ 14 w 160"/>
              <a:gd name="T33" fmla="*/ 47 h 140"/>
              <a:gd name="T34" fmla="*/ 18 w 160"/>
              <a:gd name="T35" fmla="*/ 108 h 140"/>
              <a:gd name="T36" fmla="*/ 9 w 160"/>
              <a:gd name="T37" fmla="*/ 112 h 140"/>
              <a:gd name="T38" fmla="*/ 150 w 160"/>
              <a:gd name="T39" fmla="*/ 126 h 140"/>
              <a:gd name="T40" fmla="*/ 14 w 160"/>
              <a:gd name="T41" fmla="*/ 131 h 140"/>
              <a:gd name="T42" fmla="*/ 9 w 160"/>
              <a:gd name="T43" fmla="*/ 122 h 140"/>
              <a:gd name="T44" fmla="*/ 28 w 160"/>
              <a:gd name="T45" fmla="*/ 108 h 140"/>
              <a:gd name="T46" fmla="*/ 47 w 160"/>
              <a:gd name="T47" fmla="*/ 84 h 140"/>
              <a:gd name="T48" fmla="*/ 112 w 160"/>
              <a:gd name="T49" fmla="*/ 84 h 140"/>
              <a:gd name="T50" fmla="*/ 132 w 160"/>
              <a:gd name="T51" fmla="*/ 108 h 140"/>
              <a:gd name="T52" fmla="*/ 150 w 160"/>
              <a:gd name="T53" fmla="*/ 122 h 140"/>
              <a:gd name="T54" fmla="*/ 56 w 160"/>
              <a:gd name="T55" fmla="*/ 80 h 140"/>
              <a:gd name="T56" fmla="*/ 80 w 160"/>
              <a:gd name="T57" fmla="*/ 56 h 140"/>
              <a:gd name="T58" fmla="*/ 101 w 160"/>
              <a:gd name="T59" fmla="*/ 88 h 140"/>
              <a:gd name="T60" fmla="*/ 56 w 160"/>
              <a:gd name="T61" fmla="*/ 80 h 140"/>
              <a:gd name="T62" fmla="*/ 146 w 160"/>
              <a:gd name="T63" fmla="*/ 112 h 140"/>
              <a:gd name="T64" fmla="*/ 141 w 160"/>
              <a:gd name="T65" fmla="*/ 52 h 140"/>
              <a:gd name="T66" fmla="*/ 150 w 160"/>
              <a:gd name="T67" fmla="*/ 47 h 140"/>
              <a:gd name="T68" fmla="*/ 150 w 160"/>
              <a:gd name="T69" fmla="*/ 38 h 140"/>
              <a:gd name="T70" fmla="*/ 132 w 160"/>
              <a:gd name="T71" fmla="*/ 52 h 140"/>
              <a:gd name="T72" fmla="*/ 112 w 160"/>
              <a:gd name="T73" fmla="*/ 75 h 140"/>
              <a:gd name="T74" fmla="*/ 47 w 160"/>
              <a:gd name="T75" fmla="*/ 75 h 140"/>
              <a:gd name="T76" fmla="*/ 28 w 160"/>
              <a:gd name="T77" fmla="*/ 52 h 140"/>
              <a:gd name="T78" fmla="*/ 9 w 160"/>
              <a:gd name="T79" fmla="*/ 38 h 140"/>
              <a:gd name="T80" fmla="*/ 14 w 160"/>
              <a:gd name="T81" fmla="*/ 28 h 140"/>
              <a:gd name="T82" fmla="*/ 150 w 160"/>
              <a:gd name="T83" fmla="*/ 33 h 140"/>
              <a:gd name="T84" fmla="*/ 80 w 160"/>
              <a:gd name="T85" fmla="*/ 93 h 140"/>
              <a:gd name="T86" fmla="*/ 90 w 160"/>
              <a:gd name="T87" fmla="*/ 70 h 140"/>
              <a:gd name="T88" fmla="*/ 74 w 160"/>
              <a:gd name="T89" fmla="*/ 67 h 140"/>
              <a:gd name="T90" fmla="*/ 80 w 160"/>
              <a:gd name="T91" fmla="*/ 93 h 140"/>
              <a:gd name="T92" fmla="*/ 83 w 160"/>
              <a:gd name="T93" fmla="*/ 83 h 140"/>
              <a:gd name="T94" fmla="*/ 75 w 160"/>
              <a:gd name="T95" fmla="*/ 80 h 140"/>
              <a:gd name="T96" fmla="*/ 42 w 160"/>
              <a:gd name="T97" fmla="*/ 37 h 140"/>
              <a:gd name="T98" fmla="*/ 42 w 160"/>
              <a:gd name="T99" fmla="*/ 47 h 140"/>
              <a:gd name="T100" fmla="*/ 42 w 160"/>
              <a:gd name="T101" fmla="*/ 37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40">
                <a:moveTo>
                  <a:pt x="146" y="19"/>
                </a:moveTo>
                <a:cubicBezTo>
                  <a:pt x="113" y="19"/>
                  <a:pt x="113" y="19"/>
                  <a:pt x="113" y="19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2" y="6"/>
                  <a:pt x="106" y="0"/>
                  <a:pt x="98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3" y="0"/>
                  <a:pt x="47" y="6"/>
                  <a:pt x="47" y="14"/>
                </a:cubicBezTo>
                <a:cubicBezTo>
                  <a:pt x="47" y="19"/>
                  <a:pt x="47" y="19"/>
                  <a:pt x="47" y="19"/>
                </a:cubicBezTo>
                <a:cubicBezTo>
                  <a:pt x="37" y="19"/>
                  <a:pt x="37" y="19"/>
                  <a:pt x="37" y="19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6"/>
                  <a:pt x="31" y="0"/>
                  <a:pt x="23" y="0"/>
                </a:cubicBezTo>
                <a:cubicBezTo>
                  <a:pt x="15" y="0"/>
                  <a:pt x="9" y="6"/>
                  <a:pt x="9" y="14"/>
                </a:cubicBezTo>
                <a:cubicBezTo>
                  <a:pt x="9" y="20"/>
                  <a:pt x="9" y="20"/>
                  <a:pt x="9" y="20"/>
                </a:cubicBezTo>
                <a:cubicBezTo>
                  <a:pt x="3" y="22"/>
                  <a:pt x="0" y="27"/>
                  <a:pt x="0" y="33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34"/>
                  <a:pt x="6" y="140"/>
                  <a:pt x="14" y="140"/>
                </a:cubicBezTo>
                <a:cubicBezTo>
                  <a:pt x="146" y="140"/>
                  <a:pt x="146" y="140"/>
                  <a:pt x="146" y="140"/>
                </a:cubicBezTo>
                <a:cubicBezTo>
                  <a:pt x="153" y="140"/>
                  <a:pt x="160" y="134"/>
                  <a:pt x="160" y="126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25"/>
                  <a:pt x="153" y="19"/>
                  <a:pt x="146" y="19"/>
                </a:cubicBezTo>
                <a:close/>
                <a:moveTo>
                  <a:pt x="56" y="14"/>
                </a:moveTo>
                <a:cubicBezTo>
                  <a:pt x="56" y="12"/>
                  <a:pt x="58" y="10"/>
                  <a:pt x="61" y="10"/>
                </a:cubicBezTo>
                <a:cubicBezTo>
                  <a:pt x="98" y="10"/>
                  <a:pt x="98" y="10"/>
                  <a:pt x="98" y="10"/>
                </a:cubicBezTo>
                <a:cubicBezTo>
                  <a:pt x="101" y="10"/>
                  <a:pt x="103" y="12"/>
                  <a:pt x="103" y="14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56" y="19"/>
                  <a:pt x="56" y="19"/>
                  <a:pt x="56" y="19"/>
                </a:cubicBezTo>
                <a:lnTo>
                  <a:pt x="56" y="14"/>
                </a:lnTo>
                <a:close/>
                <a:moveTo>
                  <a:pt x="18" y="14"/>
                </a:moveTo>
                <a:cubicBezTo>
                  <a:pt x="18" y="12"/>
                  <a:pt x="21" y="10"/>
                  <a:pt x="23" y="10"/>
                </a:cubicBezTo>
                <a:cubicBezTo>
                  <a:pt x="26" y="10"/>
                  <a:pt x="28" y="12"/>
                  <a:pt x="28" y="14"/>
                </a:cubicBezTo>
                <a:cubicBezTo>
                  <a:pt x="28" y="19"/>
                  <a:pt x="28" y="19"/>
                  <a:pt x="28" y="19"/>
                </a:cubicBezTo>
                <a:cubicBezTo>
                  <a:pt x="18" y="19"/>
                  <a:pt x="18" y="19"/>
                  <a:pt x="18" y="19"/>
                </a:cubicBezTo>
                <a:lnTo>
                  <a:pt x="18" y="14"/>
                </a:lnTo>
                <a:close/>
                <a:moveTo>
                  <a:pt x="9" y="47"/>
                </a:moveTo>
                <a:cubicBezTo>
                  <a:pt x="14" y="47"/>
                  <a:pt x="14" y="47"/>
                  <a:pt x="14" y="47"/>
                </a:cubicBezTo>
                <a:cubicBezTo>
                  <a:pt x="16" y="47"/>
                  <a:pt x="18" y="49"/>
                  <a:pt x="18" y="52"/>
                </a:cubicBezTo>
                <a:cubicBezTo>
                  <a:pt x="18" y="108"/>
                  <a:pt x="18" y="108"/>
                  <a:pt x="18" y="108"/>
                </a:cubicBezTo>
                <a:cubicBezTo>
                  <a:pt x="18" y="110"/>
                  <a:pt x="16" y="112"/>
                  <a:pt x="14" y="112"/>
                </a:cubicBezTo>
                <a:cubicBezTo>
                  <a:pt x="9" y="112"/>
                  <a:pt x="9" y="112"/>
                  <a:pt x="9" y="112"/>
                </a:cubicBezTo>
                <a:lnTo>
                  <a:pt x="9" y="47"/>
                </a:lnTo>
                <a:close/>
                <a:moveTo>
                  <a:pt x="150" y="126"/>
                </a:moveTo>
                <a:cubicBezTo>
                  <a:pt x="150" y="129"/>
                  <a:pt x="148" y="131"/>
                  <a:pt x="146" y="131"/>
                </a:cubicBezTo>
                <a:cubicBezTo>
                  <a:pt x="14" y="131"/>
                  <a:pt x="14" y="131"/>
                  <a:pt x="14" y="131"/>
                </a:cubicBezTo>
                <a:cubicBezTo>
                  <a:pt x="11" y="131"/>
                  <a:pt x="9" y="129"/>
                  <a:pt x="9" y="126"/>
                </a:cubicBezTo>
                <a:cubicBezTo>
                  <a:pt x="9" y="122"/>
                  <a:pt x="9" y="122"/>
                  <a:pt x="9" y="122"/>
                </a:cubicBezTo>
                <a:cubicBezTo>
                  <a:pt x="14" y="122"/>
                  <a:pt x="14" y="122"/>
                  <a:pt x="14" y="122"/>
                </a:cubicBezTo>
                <a:cubicBezTo>
                  <a:pt x="22" y="122"/>
                  <a:pt x="28" y="115"/>
                  <a:pt x="28" y="108"/>
                </a:cubicBezTo>
                <a:cubicBezTo>
                  <a:pt x="28" y="84"/>
                  <a:pt x="28" y="84"/>
                  <a:pt x="28" y="84"/>
                </a:cubicBezTo>
                <a:cubicBezTo>
                  <a:pt x="47" y="84"/>
                  <a:pt x="47" y="84"/>
                  <a:pt x="47" y="84"/>
                </a:cubicBezTo>
                <a:cubicBezTo>
                  <a:pt x="50" y="100"/>
                  <a:pt x="63" y="112"/>
                  <a:pt x="80" y="112"/>
                </a:cubicBezTo>
                <a:cubicBezTo>
                  <a:pt x="96" y="112"/>
                  <a:pt x="110" y="100"/>
                  <a:pt x="112" y="84"/>
                </a:cubicBezTo>
                <a:cubicBezTo>
                  <a:pt x="132" y="84"/>
                  <a:pt x="132" y="84"/>
                  <a:pt x="132" y="84"/>
                </a:cubicBezTo>
                <a:cubicBezTo>
                  <a:pt x="132" y="108"/>
                  <a:pt x="132" y="108"/>
                  <a:pt x="132" y="108"/>
                </a:cubicBezTo>
                <a:cubicBezTo>
                  <a:pt x="132" y="115"/>
                  <a:pt x="138" y="122"/>
                  <a:pt x="146" y="122"/>
                </a:cubicBezTo>
                <a:cubicBezTo>
                  <a:pt x="150" y="122"/>
                  <a:pt x="150" y="122"/>
                  <a:pt x="150" y="122"/>
                </a:cubicBezTo>
                <a:lnTo>
                  <a:pt x="150" y="126"/>
                </a:lnTo>
                <a:close/>
                <a:moveTo>
                  <a:pt x="56" y="80"/>
                </a:moveTo>
                <a:cubicBezTo>
                  <a:pt x="56" y="70"/>
                  <a:pt x="62" y="62"/>
                  <a:pt x="71" y="58"/>
                </a:cubicBezTo>
                <a:cubicBezTo>
                  <a:pt x="74" y="57"/>
                  <a:pt x="77" y="56"/>
                  <a:pt x="80" y="56"/>
                </a:cubicBezTo>
                <a:cubicBezTo>
                  <a:pt x="86" y="56"/>
                  <a:pt x="92" y="59"/>
                  <a:pt x="96" y="63"/>
                </a:cubicBezTo>
                <a:cubicBezTo>
                  <a:pt x="103" y="70"/>
                  <a:pt x="105" y="80"/>
                  <a:pt x="101" y="88"/>
                </a:cubicBezTo>
                <a:cubicBezTo>
                  <a:pt x="98" y="97"/>
                  <a:pt x="89" y="103"/>
                  <a:pt x="80" y="103"/>
                </a:cubicBezTo>
                <a:cubicBezTo>
                  <a:pt x="67" y="103"/>
                  <a:pt x="56" y="92"/>
                  <a:pt x="56" y="80"/>
                </a:cubicBezTo>
                <a:close/>
                <a:moveTo>
                  <a:pt x="150" y="112"/>
                </a:moveTo>
                <a:cubicBezTo>
                  <a:pt x="146" y="112"/>
                  <a:pt x="146" y="112"/>
                  <a:pt x="146" y="112"/>
                </a:cubicBezTo>
                <a:cubicBezTo>
                  <a:pt x="143" y="112"/>
                  <a:pt x="141" y="110"/>
                  <a:pt x="141" y="108"/>
                </a:cubicBezTo>
                <a:cubicBezTo>
                  <a:pt x="141" y="52"/>
                  <a:pt x="141" y="52"/>
                  <a:pt x="141" y="52"/>
                </a:cubicBezTo>
                <a:cubicBezTo>
                  <a:pt x="141" y="49"/>
                  <a:pt x="143" y="47"/>
                  <a:pt x="146" y="47"/>
                </a:cubicBezTo>
                <a:cubicBezTo>
                  <a:pt x="150" y="47"/>
                  <a:pt x="150" y="47"/>
                  <a:pt x="150" y="47"/>
                </a:cubicBezTo>
                <a:lnTo>
                  <a:pt x="150" y="112"/>
                </a:lnTo>
                <a:close/>
                <a:moveTo>
                  <a:pt x="150" y="38"/>
                </a:moveTo>
                <a:cubicBezTo>
                  <a:pt x="146" y="38"/>
                  <a:pt x="146" y="38"/>
                  <a:pt x="146" y="38"/>
                </a:cubicBezTo>
                <a:cubicBezTo>
                  <a:pt x="138" y="38"/>
                  <a:pt x="132" y="44"/>
                  <a:pt x="132" y="52"/>
                </a:cubicBezTo>
                <a:cubicBezTo>
                  <a:pt x="132" y="75"/>
                  <a:pt x="132" y="75"/>
                  <a:pt x="132" y="75"/>
                </a:cubicBezTo>
                <a:cubicBezTo>
                  <a:pt x="112" y="75"/>
                  <a:pt x="112" y="75"/>
                  <a:pt x="112" y="75"/>
                </a:cubicBezTo>
                <a:cubicBezTo>
                  <a:pt x="110" y="59"/>
                  <a:pt x="96" y="47"/>
                  <a:pt x="80" y="47"/>
                </a:cubicBezTo>
                <a:cubicBezTo>
                  <a:pt x="63" y="47"/>
                  <a:pt x="50" y="59"/>
                  <a:pt x="47" y="75"/>
                </a:cubicBezTo>
                <a:cubicBezTo>
                  <a:pt x="28" y="75"/>
                  <a:pt x="28" y="75"/>
                  <a:pt x="28" y="75"/>
                </a:cubicBezTo>
                <a:cubicBezTo>
                  <a:pt x="28" y="52"/>
                  <a:pt x="28" y="52"/>
                  <a:pt x="28" y="52"/>
                </a:cubicBezTo>
                <a:cubicBezTo>
                  <a:pt x="28" y="44"/>
                  <a:pt x="22" y="38"/>
                  <a:pt x="14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3"/>
                  <a:pt x="9" y="33"/>
                  <a:pt x="9" y="33"/>
                </a:cubicBezTo>
                <a:cubicBezTo>
                  <a:pt x="9" y="30"/>
                  <a:pt x="11" y="28"/>
                  <a:pt x="14" y="28"/>
                </a:cubicBezTo>
                <a:cubicBezTo>
                  <a:pt x="146" y="28"/>
                  <a:pt x="146" y="28"/>
                  <a:pt x="146" y="28"/>
                </a:cubicBezTo>
                <a:cubicBezTo>
                  <a:pt x="148" y="28"/>
                  <a:pt x="150" y="30"/>
                  <a:pt x="150" y="33"/>
                </a:cubicBezTo>
                <a:lnTo>
                  <a:pt x="150" y="38"/>
                </a:lnTo>
                <a:close/>
                <a:moveTo>
                  <a:pt x="80" y="93"/>
                </a:moveTo>
                <a:cubicBezTo>
                  <a:pt x="85" y="93"/>
                  <a:pt x="91" y="90"/>
                  <a:pt x="93" y="85"/>
                </a:cubicBezTo>
                <a:cubicBezTo>
                  <a:pt x="95" y="80"/>
                  <a:pt x="94" y="74"/>
                  <a:pt x="90" y="70"/>
                </a:cubicBezTo>
                <a:cubicBezTo>
                  <a:pt x="87" y="67"/>
                  <a:pt x="83" y="66"/>
                  <a:pt x="80" y="66"/>
                </a:cubicBezTo>
                <a:cubicBezTo>
                  <a:pt x="78" y="66"/>
                  <a:pt x="76" y="66"/>
                  <a:pt x="74" y="67"/>
                </a:cubicBezTo>
                <a:cubicBezTo>
                  <a:pt x="69" y="69"/>
                  <a:pt x="66" y="74"/>
                  <a:pt x="66" y="80"/>
                </a:cubicBezTo>
                <a:cubicBezTo>
                  <a:pt x="66" y="87"/>
                  <a:pt x="72" y="93"/>
                  <a:pt x="80" y="93"/>
                </a:cubicBezTo>
                <a:close/>
                <a:moveTo>
                  <a:pt x="80" y="75"/>
                </a:moveTo>
                <a:cubicBezTo>
                  <a:pt x="84" y="75"/>
                  <a:pt x="86" y="80"/>
                  <a:pt x="83" y="83"/>
                </a:cubicBezTo>
                <a:cubicBezTo>
                  <a:pt x="82" y="84"/>
                  <a:pt x="81" y="84"/>
                  <a:pt x="80" y="84"/>
                </a:cubicBezTo>
                <a:cubicBezTo>
                  <a:pt x="77" y="84"/>
                  <a:pt x="75" y="82"/>
                  <a:pt x="75" y="80"/>
                </a:cubicBezTo>
                <a:cubicBezTo>
                  <a:pt x="75" y="77"/>
                  <a:pt x="77" y="75"/>
                  <a:pt x="80" y="75"/>
                </a:cubicBezTo>
                <a:close/>
                <a:moveTo>
                  <a:pt x="42" y="37"/>
                </a:moveTo>
                <a:cubicBezTo>
                  <a:pt x="39" y="37"/>
                  <a:pt x="37" y="40"/>
                  <a:pt x="37" y="42"/>
                </a:cubicBezTo>
                <a:cubicBezTo>
                  <a:pt x="37" y="45"/>
                  <a:pt x="39" y="47"/>
                  <a:pt x="42" y="47"/>
                </a:cubicBezTo>
                <a:cubicBezTo>
                  <a:pt x="44" y="47"/>
                  <a:pt x="47" y="45"/>
                  <a:pt x="47" y="42"/>
                </a:cubicBezTo>
                <a:cubicBezTo>
                  <a:pt x="47" y="40"/>
                  <a:pt x="44" y="37"/>
                  <a:pt x="42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EC621643-357F-6246-F1FB-F949C6CCA458}"/>
              </a:ext>
            </a:extLst>
          </p:cNvPr>
          <p:cNvSpPr>
            <a:spLocks noEditPoints="1"/>
          </p:cNvSpPr>
          <p:nvPr/>
        </p:nvSpPr>
        <p:spPr bwMode="auto">
          <a:xfrm>
            <a:off x="5708651" y="3575050"/>
            <a:ext cx="223838" cy="254000"/>
          </a:xfrm>
          <a:custGeom>
            <a:avLst/>
            <a:gdLst>
              <a:gd name="T0" fmla="*/ 125 w 141"/>
              <a:gd name="T1" fmla="*/ 114 h 160"/>
              <a:gd name="T2" fmla="*/ 97 w 141"/>
              <a:gd name="T3" fmla="*/ 106 h 160"/>
              <a:gd name="T4" fmla="*/ 113 w 141"/>
              <a:gd name="T5" fmla="*/ 82 h 160"/>
              <a:gd name="T6" fmla="*/ 113 w 141"/>
              <a:gd name="T7" fmla="*/ 82 h 160"/>
              <a:gd name="T8" fmla="*/ 113 w 141"/>
              <a:gd name="T9" fmla="*/ 82 h 160"/>
              <a:gd name="T10" fmla="*/ 107 w 141"/>
              <a:gd name="T11" fmla="*/ 15 h 160"/>
              <a:gd name="T12" fmla="*/ 71 w 141"/>
              <a:gd name="T13" fmla="*/ 0 h 160"/>
              <a:gd name="T14" fmla="*/ 35 w 141"/>
              <a:gd name="T15" fmla="*/ 15 h 160"/>
              <a:gd name="T16" fmla="*/ 19 w 141"/>
              <a:gd name="T17" fmla="*/ 49 h 160"/>
              <a:gd name="T18" fmla="*/ 19 w 141"/>
              <a:gd name="T19" fmla="*/ 52 h 160"/>
              <a:gd name="T20" fmla="*/ 25 w 141"/>
              <a:gd name="T21" fmla="*/ 77 h 160"/>
              <a:gd name="T22" fmla="*/ 29 w 141"/>
              <a:gd name="T23" fmla="*/ 82 h 160"/>
              <a:gd name="T24" fmla="*/ 44 w 141"/>
              <a:gd name="T25" fmla="*/ 106 h 160"/>
              <a:gd name="T26" fmla="*/ 16 w 141"/>
              <a:gd name="T27" fmla="*/ 114 h 160"/>
              <a:gd name="T28" fmla="*/ 0 w 141"/>
              <a:gd name="T29" fmla="*/ 132 h 160"/>
              <a:gd name="T30" fmla="*/ 22 w 141"/>
              <a:gd name="T31" fmla="*/ 153 h 160"/>
              <a:gd name="T32" fmla="*/ 71 w 141"/>
              <a:gd name="T33" fmla="*/ 160 h 160"/>
              <a:gd name="T34" fmla="*/ 119 w 141"/>
              <a:gd name="T35" fmla="*/ 153 h 160"/>
              <a:gd name="T36" fmla="*/ 141 w 141"/>
              <a:gd name="T37" fmla="*/ 132 h 160"/>
              <a:gd name="T38" fmla="*/ 125 w 141"/>
              <a:gd name="T39" fmla="*/ 114 h 160"/>
              <a:gd name="T40" fmla="*/ 36 w 141"/>
              <a:gd name="T41" fmla="*/ 77 h 160"/>
              <a:gd name="T42" fmla="*/ 36 w 141"/>
              <a:gd name="T43" fmla="*/ 77 h 160"/>
              <a:gd name="T44" fmla="*/ 34 w 141"/>
              <a:gd name="T45" fmla="*/ 73 h 160"/>
              <a:gd name="T46" fmla="*/ 28 w 141"/>
              <a:gd name="T47" fmla="*/ 52 h 160"/>
              <a:gd name="T48" fmla="*/ 28 w 141"/>
              <a:gd name="T49" fmla="*/ 50 h 160"/>
              <a:gd name="T50" fmla="*/ 71 w 141"/>
              <a:gd name="T51" fmla="*/ 10 h 160"/>
              <a:gd name="T52" fmla="*/ 113 w 141"/>
              <a:gd name="T53" fmla="*/ 52 h 160"/>
              <a:gd name="T54" fmla="*/ 105 w 141"/>
              <a:gd name="T55" fmla="*/ 76 h 160"/>
              <a:gd name="T56" fmla="*/ 105 w 141"/>
              <a:gd name="T57" fmla="*/ 77 h 160"/>
              <a:gd name="T58" fmla="*/ 71 w 141"/>
              <a:gd name="T59" fmla="*/ 130 h 160"/>
              <a:gd name="T60" fmla="*/ 36 w 141"/>
              <a:gd name="T61" fmla="*/ 77 h 160"/>
              <a:gd name="T62" fmla="*/ 116 w 141"/>
              <a:gd name="T63" fmla="*/ 144 h 160"/>
              <a:gd name="T64" fmla="*/ 71 w 141"/>
              <a:gd name="T65" fmla="*/ 151 h 160"/>
              <a:gd name="T66" fmla="*/ 26 w 141"/>
              <a:gd name="T67" fmla="*/ 144 h 160"/>
              <a:gd name="T68" fmla="*/ 9 w 141"/>
              <a:gd name="T69" fmla="*/ 132 h 160"/>
              <a:gd name="T70" fmla="*/ 49 w 141"/>
              <a:gd name="T71" fmla="*/ 115 h 160"/>
              <a:gd name="T72" fmla="*/ 67 w 141"/>
              <a:gd name="T73" fmla="*/ 142 h 160"/>
              <a:gd name="T74" fmla="*/ 71 w 141"/>
              <a:gd name="T75" fmla="*/ 144 h 160"/>
              <a:gd name="T76" fmla="*/ 75 w 141"/>
              <a:gd name="T77" fmla="*/ 142 h 160"/>
              <a:gd name="T78" fmla="*/ 92 w 141"/>
              <a:gd name="T79" fmla="*/ 115 h 160"/>
              <a:gd name="T80" fmla="*/ 132 w 141"/>
              <a:gd name="T81" fmla="*/ 132 h 160"/>
              <a:gd name="T82" fmla="*/ 116 w 141"/>
              <a:gd name="T83" fmla="*/ 144 h 160"/>
              <a:gd name="T84" fmla="*/ 94 w 141"/>
              <a:gd name="T85" fmla="*/ 52 h 160"/>
              <a:gd name="T86" fmla="*/ 80 w 141"/>
              <a:gd name="T87" fmla="*/ 30 h 160"/>
              <a:gd name="T88" fmla="*/ 71 w 141"/>
              <a:gd name="T89" fmla="*/ 29 h 160"/>
              <a:gd name="T90" fmla="*/ 54 w 141"/>
              <a:gd name="T91" fmla="*/ 35 h 160"/>
              <a:gd name="T92" fmla="*/ 49 w 141"/>
              <a:gd name="T93" fmla="*/ 61 h 160"/>
              <a:gd name="T94" fmla="*/ 71 w 141"/>
              <a:gd name="T95" fmla="*/ 76 h 160"/>
              <a:gd name="T96" fmla="*/ 94 w 141"/>
              <a:gd name="T97" fmla="*/ 52 h 160"/>
              <a:gd name="T98" fmla="*/ 57 w 141"/>
              <a:gd name="T99" fmla="*/ 52 h 160"/>
              <a:gd name="T100" fmla="*/ 65 w 141"/>
              <a:gd name="T101" fmla="*/ 39 h 160"/>
              <a:gd name="T102" fmla="*/ 71 w 141"/>
              <a:gd name="T103" fmla="*/ 38 h 160"/>
              <a:gd name="T104" fmla="*/ 81 w 141"/>
              <a:gd name="T105" fmla="*/ 42 h 160"/>
              <a:gd name="T106" fmla="*/ 84 w 141"/>
              <a:gd name="T107" fmla="*/ 58 h 160"/>
              <a:gd name="T108" fmla="*/ 71 w 141"/>
              <a:gd name="T109" fmla="*/ 66 h 160"/>
              <a:gd name="T110" fmla="*/ 57 w 141"/>
              <a:gd name="T111" fmla="*/ 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1" h="160">
                <a:moveTo>
                  <a:pt x="125" y="114"/>
                </a:moveTo>
                <a:cubicBezTo>
                  <a:pt x="118" y="110"/>
                  <a:pt x="108" y="108"/>
                  <a:pt x="97" y="106"/>
                </a:cubicBezTo>
                <a:cubicBezTo>
                  <a:pt x="113" y="82"/>
                  <a:pt x="113" y="82"/>
                  <a:pt x="113" y="82"/>
                </a:cubicBezTo>
                <a:cubicBezTo>
                  <a:pt x="113" y="82"/>
                  <a:pt x="113" y="82"/>
                  <a:pt x="113" y="82"/>
                </a:cubicBezTo>
                <a:cubicBezTo>
                  <a:pt x="113" y="82"/>
                  <a:pt x="113" y="82"/>
                  <a:pt x="113" y="82"/>
                </a:cubicBezTo>
                <a:cubicBezTo>
                  <a:pt x="127" y="61"/>
                  <a:pt x="125" y="33"/>
                  <a:pt x="107" y="15"/>
                </a:cubicBezTo>
                <a:cubicBezTo>
                  <a:pt x="97" y="5"/>
                  <a:pt x="84" y="0"/>
                  <a:pt x="71" y="0"/>
                </a:cubicBezTo>
                <a:cubicBezTo>
                  <a:pt x="58" y="0"/>
                  <a:pt x="45" y="5"/>
                  <a:pt x="35" y="15"/>
                </a:cubicBezTo>
                <a:cubicBezTo>
                  <a:pt x="25" y="24"/>
                  <a:pt x="20" y="36"/>
                  <a:pt x="19" y="49"/>
                </a:cubicBezTo>
                <a:cubicBezTo>
                  <a:pt x="19" y="50"/>
                  <a:pt x="19" y="51"/>
                  <a:pt x="19" y="52"/>
                </a:cubicBezTo>
                <a:cubicBezTo>
                  <a:pt x="19" y="61"/>
                  <a:pt x="21" y="70"/>
                  <a:pt x="25" y="77"/>
                </a:cubicBezTo>
                <a:cubicBezTo>
                  <a:pt x="26" y="79"/>
                  <a:pt x="27" y="81"/>
                  <a:pt x="29" y="82"/>
                </a:cubicBezTo>
                <a:cubicBezTo>
                  <a:pt x="44" y="106"/>
                  <a:pt x="44" y="106"/>
                  <a:pt x="44" y="106"/>
                </a:cubicBezTo>
                <a:cubicBezTo>
                  <a:pt x="33" y="108"/>
                  <a:pt x="23" y="110"/>
                  <a:pt x="16" y="114"/>
                </a:cubicBezTo>
                <a:cubicBezTo>
                  <a:pt x="3" y="120"/>
                  <a:pt x="0" y="127"/>
                  <a:pt x="0" y="132"/>
                </a:cubicBezTo>
                <a:cubicBezTo>
                  <a:pt x="0" y="138"/>
                  <a:pt x="4" y="146"/>
                  <a:pt x="22" y="153"/>
                </a:cubicBezTo>
                <a:cubicBezTo>
                  <a:pt x="35" y="158"/>
                  <a:pt x="52" y="160"/>
                  <a:pt x="71" y="160"/>
                </a:cubicBezTo>
                <a:cubicBezTo>
                  <a:pt x="89" y="160"/>
                  <a:pt x="106" y="158"/>
                  <a:pt x="119" y="153"/>
                </a:cubicBezTo>
                <a:cubicBezTo>
                  <a:pt x="137" y="146"/>
                  <a:pt x="141" y="138"/>
                  <a:pt x="141" y="132"/>
                </a:cubicBezTo>
                <a:cubicBezTo>
                  <a:pt x="141" y="127"/>
                  <a:pt x="138" y="120"/>
                  <a:pt x="125" y="114"/>
                </a:cubicBezTo>
                <a:close/>
                <a:moveTo>
                  <a:pt x="36" y="77"/>
                </a:moveTo>
                <a:cubicBezTo>
                  <a:pt x="36" y="77"/>
                  <a:pt x="36" y="77"/>
                  <a:pt x="36" y="77"/>
                </a:cubicBezTo>
                <a:cubicBezTo>
                  <a:pt x="35" y="75"/>
                  <a:pt x="34" y="74"/>
                  <a:pt x="34" y="73"/>
                </a:cubicBezTo>
                <a:cubicBezTo>
                  <a:pt x="30" y="66"/>
                  <a:pt x="28" y="59"/>
                  <a:pt x="28" y="52"/>
                </a:cubicBezTo>
                <a:cubicBezTo>
                  <a:pt x="28" y="51"/>
                  <a:pt x="28" y="51"/>
                  <a:pt x="28" y="50"/>
                </a:cubicBezTo>
                <a:cubicBezTo>
                  <a:pt x="29" y="27"/>
                  <a:pt x="48" y="10"/>
                  <a:pt x="71" y="10"/>
                </a:cubicBezTo>
                <a:cubicBezTo>
                  <a:pt x="94" y="10"/>
                  <a:pt x="113" y="29"/>
                  <a:pt x="113" y="52"/>
                </a:cubicBezTo>
                <a:cubicBezTo>
                  <a:pt x="113" y="61"/>
                  <a:pt x="110" y="69"/>
                  <a:pt x="105" y="76"/>
                </a:cubicBezTo>
                <a:cubicBezTo>
                  <a:pt x="105" y="77"/>
                  <a:pt x="105" y="77"/>
                  <a:pt x="105" y="77"/>
                </a:cubicBezTo>
                <a:cubicBezTo>
                  <a:pt x="71" y="130"/>
                  <a:pt x="71" y="130"/>
                  <a:pt x="71" y="130"/>
                </a:cubicBezTo>
                <a:lnTo>
                  <a:pt x="36" y="77"/>
                </a:lnTo>
                <a:close/>
                <a:moveTo>
                  <a:pt x="116" y="144"/>
                </a:moveTo>
                <a:cubicBezTo>
                  <a:pt x="104" y="148"/>
                  <a:pt x="88" y="151"/>
                  <a:pt x="71" y="151"/>
                </a:cubicBezTo>
                <a:cubicBezTo>
                  <a:pt x="53" y="151"/>
                  <a:pt x="37" y="148"/>
                  <a:pt x="26" y="144"/>
                </a:cubicBezTo>
                <a:cubicBezTo>
                  <a:pt x="14" y="140"/>
                  <a:pt x="9" y="135"/>
                  <a:pt x="9" y="132"/>
                </a:cubicBezTo>
                <a:cubicBezTo>
                  <a:pt x="9" y="127"/>
                  <a:pt x="22" y="118"/>
                  <a:pt x="49" y="115"/>
                </a:cubicBezTo>
                <a:cubicBezTo>
                  <a:pt x="67" y="142"/>
                  <a:pt x="67" y="142"/>
                  <a:pt x="67" y="142"/>
                </a:cubicBezTo>
                <a:cubicBezTo>
                  <a:pt x="68" y="143"/>
                  <a:pt x="69" y="144"/>
                  <a:pt x="71" y="144"/>
                </a:cubicBezTo>
                <a:cubicBezTo>
                  <a:pt x="72" y="144"/>
                  <a:pt x="74" y="143"/>
                  <a:pt x="75" y="142"/>
                </a:cubicBezTo>
                <a:cubicBezTo>
                  <a:pt x="92" y="115"/>
                  <a:pt x="92" y="115"/>
                  <a:pt x="92" y="115"/>
                </a:cubicBezTo>
                <a:cubicBezTo>
                  <a:pt x="119" y="118"/>
                  <a:pt x="132" y="127"/>
                  <a:pt x="132" y="132"/>
                </a:cubicBezTo>
                <a:cubicBezTo>
                  <a:pt x="132" y="135"/>
                  <a:pt x="128" y="140"/>
                  <a:pt x="116" y="144"/>
                </a:cubicBezTo>
                <a:close/>
                <a:moveTo>
                  <a:pt x="94" y="52"/>
                </a:moveTo>
                <a:cubicBezTo>
                  <a:pt x="94" y="43"/>
                  <a:pt x="88" y="34"/>
                  <a:pt x="80" y="30"/>
                </a:cubicBezTo>
                <a:cubicBezTo>
                  <a:pt x="77" y="29"/>
                  <a:pt x="74" y="29"/>
                  <a:pt x="71" y="29"/>
                </a:cubicBezTo>
                <a:cubicBezTo>
                  <a:pt x="65" y="29"/>
                  <a:pt x="59" y="31"/>
                  <a:pt x="54" y="35"/>
                </a:cubicBezTo>
                <a:cubicBezTo>
                  <a:pt x="48" y="42"/>
                  <a:pt x="46" y="52"/>
                  <a:pt x="49" y="61"/>
                </a:cubicBezTo>
                <a:cubicBezTo>
                  <a:pt x="53" y="70"/>
                  <a:pt x="61" y="76"/>
                  <a:pt x="71" y="76"/>
                </a:cubicBezTo>
                <a:cubicBezTo>
                  <a:pt x="84" y="76"/>
                  <a:pt x="94" y="65"/>
                  <a:pt x="94" y="52"/>
                </a:cubicBezTo>
                <a:close/>
                <a:moveTo>
                  <a:pt x="57" y="52"/>
                </a:moveTo>
                <a:cubicBezTo>
                  <a:pt x="57" y="46"/>
                  <a:pt x="60" y="41"/>
                  <a:pt x="65" y="39"/>
                </a:cubicBezTo>
                <a:cubicBezTo>
                  <a:pt x="67" y="38"/>
                  <a:pt x="69" y="38"/>
                  <a:pt x="71" y="38"/>
                </a:cubicBezTo>
                <a:cubicBezTo>
                  <a:pt x="74" y="38"/>
                  <a:pt x="78" y="39"/>
                  <a:pt x="81" y="42"/>
                </a:cubicBezTo>
                <a:cubicBezTo>
                  <a:pt x="85" y="46"/>
                  <a:pt x="86" y="52"/>
                  <a:pt x="84" y="58"/>
                </a:cubicBezTo>
                <a:cubicBezTo>
                  <a:pt x="82" y="63"/>
                  <a:pt x="76" y="66"/>
                  <a:pt x="71" y="66"/>
                </a:cubicBezTo>
                <a:cubicBezTo>
                  <a:pt x="63" y="66"/>
                  <a:pt x="57" y="60"/>
                  <a:pt x="57" y="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265DB13C-04BD-9E8F-3A7F-29930E469762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3635375"/>
            <a:ext cx="255588" cy="134938"/>
          </a:xfrm>
          <a:custGeom>
            <a:avLst/>
            <a:gdLst>
              <a:gd name="T0" fmla="*/ 159 w 161"/>
              <a:gd name="T1" fmla="*/ 39 h 85"/>
              <a:gd name="T2" fmla="*/ 136 w 161"/>
              <a:gd name="T3" fmla="*/ 19 h 85"/>
              <a:gd name="T4" fmla="*/ 81 w 161"/>
              <a:gd name="T5" fmla="*/ 0 h 85"/>
              <a:gd name="T6" fmla="*/ 79 w 161"/>
              <a:gd name="T7" fmla="*/ 0 h 85"/>
              <a:gd name="T8" fmla="*/ 25 w 161"/>
              <a:gd name="T9" fmla="*/ 19 h 85"/>
              <a:gd name="T10" fmla="*/ 2 w 161"/>
              <a:gd name="T11" fmla="*/ 39 h 85"/>
              <a:gd name="T12" fmla="*/ 2 w 161"/>
              <a:gd name="T13" fmla="*/ 45 h 85"/>
              <a:gd name="T14" fmla="*/ 25 w 161"/>
              <a:gd name="T15" fmla="*/ 65 h 85"/>
              <a:gd name="T16" fmla="*/ 79 w 161"/>
              <a:gd name="T17" fmla="*/ 85 h 85"/>
              <a:gd name="T18" fmla="*/ 80 w 161"/>
              <a:gd name="T19" fmla="*/ 85 h 85"/>
              <a:gd name="T20" fmla="*/ 81 w 161"/>
              <a:gd name="T21" fmla="*/ 85 h 85"/>
              <a:gd name="T22" fmla="*/ 136 w 161"/>
              <a:gd name="T23" fmla="*/ 65 h 85"/>
              <a:gd name="T24" fmla="*/ 159 w 161"/>
              <a:gd name="T25" fmla="*/ 45 h 85"/>
              <a:gd name="T26" fmla="*/ 159 w 161"/>
              <a:gd name="T27" fmla="*/ 39 h 85"/>
              <a:gd name="T28" fmla="*/ 46 w 161"/>
              <a:gd name="T29" fmla="*/ 67 h 85"/>
              <a:gd name="T30" fmla="*/ 30 w 161"/>
              <a:gd name="T31" fmla="*/ 57 h 85"/>
              <a:gd name="T32" fmla="*/ 12 w 161"/>
              <a:gd name="T33" fmla="*/ 42 h 85"/>
              <a:gd name="T34" fmla="*/ 46 w 161"/>
              <a:gd name="T35" fmla="*/ 18 h 85"/>
              <a:gd name="T36" fmla="*/ 46 w 161"/>
              <a:gd name="T37" fmla="*/ 67 h 85"/>
              <a:gd name="T38" fmla="*/ 81 w 161"/>
              <a:gd name="T39" fmla="*/ 75 h 85"/>
              <a:gd name="T40" fmla="*/ 79 w 161"/>
              <a:gd name="T41" fmla="*/ 75 h 85"/>
              <a:gd name="T42" fmla="*/ 48 w 161"/>
              <a:gd name="T43" fmla="*/ 42 h 85"/>
              <a:gd name="T44" fmla="*/ 79 w 161"/>
              <a:gd name="T45" fmla="*/ 9 h 85"/>
              <a:gd name="T46" fmla="*/ 81 w 161"/>
              <a:gd name="T47" fmla="*/ 9 h 85"/>
              <a:gd name="T48" fmla="*/ 113 w 161"/>
              <a:gd name="T49" fmla="*/ 42 h 85"/>
              <a:gd name="T50" fmla="*/ 81 w 161"/>
              <a:gd name="T51" fmla="*/ 75 h 85"/>
              <a:gd name="T52" fmla="*/ 131 w 161"/>
              <a:gd name="T53" fmla="*/ 57 h 85"/>
              <a:gd name="T54" fmla="*/ 115 w 161"/>
              <a:gd name="T55" fmla="*/ 67 h 85"/>
              <a:gd name="T56" fmla="*/ 115 w 161"/>
              <a:gd name="T57" fmla="*/ 18 h 85"/>
              <a:gd name="T58" fmla="*/ 131 w 161"/>
              <a:gd name="T59" fmla="*/ 27 h 85"/>
              <a:gd name="T60" fmla="*/ 149 w 161"/>
              <a:gd name="T61" fmla="*/ 42 h 85"/>
              <a:gd name="T62" fmla="*/ 131 w 161"/>
              <a:gd name="T63" fmla="*/ 57 h 85"/>
              <a:gd name="T64" fmla="*/ 89 w 161"/>
              <a:gd name="T65" fmla="*/ 21 h 85"/>
              <a:gd name="T66" fmla="*/ 80 w 161"/>
              <a:gd name="T67" fmla="*/ 19 h 85"/>
              <a:gd name="T68" fmla="*/ 64 w 161"/>
              <a:gd name="T69" fmla="*/ 26 h 85"/>
              <a:gd name="T70" fmla="*/ 58 w 161"/>
              <a:gd name="T71" fmla="*/ 51 h 85"/>
              <a:gd name="T72" fmla="*/ 80 w 161"/>
              <a:gd name="T73" fmla="*/ 65 h 85"/>
              <a:gd name="T74" fmla="*/ 104 w 161"/>
              <a:gd name="T75" fmla="*/ 42 h 85"/>
              <a:gd name="T76" fmla="*/ 89 w 161"/>
              <a:gd name="T77" fmla="*/ 21 h 85"/>
              <a:gd name="T78" fmla="*/ 93 w 161"/>
              <a:gd name="T79" fmla="*/ 48 h 85"/>
              <a:gd name="T80" fmla="*/ 80 w 161"/>
              <a:gd name="T81" fmla="*/ 56 h 85"/>
              <a:gd name="T82" fmla="*/ 66 w 161"/>
              <a:gd name="T83" fmla="*/ 42 h 85"/>
              <a:gd name="T84" fmla="*/ 75 w 161"/>
              <a:gd name="T85" fmla="*/ 29 h 85"/>
              <a:gd name="T86" fmla="*/ 80 w 161"/>
              <a:gd name="T87" fmla="*/ 28 h 85"/>
              <a:gd name="T88" fmla="*/ 90 w 161"/>
              <a:gd name="T89" fmla="*/ 32 h 85"/>
              <a:gd name="T90" fmla="*/ 93 w 161"/>
              <a:gd name="T91" fmla="*/ 48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1" h="85">
                <a:moveTo>
                  <a:pt x="159" y="39"/>
                </a:moveTo>
                <a:cubicBezTo>
                  <a:pt x="159" y="39"/>
                  <a:pt x="150" y="29"/>
                  <a:pt x="136" y="19"/>
                </a:cubicBezTo>
                <a:cubicBezTo>
                  <a:pt x="118" y="6"/>
                  <a:pt x="98" y="0"/>
                  <a:pt x="81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62" y="0"/>
                  <a:pt x="43" y="7"/>
                  <a:pt x="25" y="19"/>
                </a:cubicBezTo>
                <a:cubicBezTo>
                  <a:pt x="11" y="29"/>
                  <a:pt x="2" y="39"/>
                  <a:pt x="2" y="39"/>
                </a:cubicBezTo>
                <a:cubicBezTo>
                  <a:pt x="0" y="41"/>
                  <a:pt x="0" y="44"/>
                  <a:pt x="2" y="45"/>
                </a:cubicBezTo>
                <a:cubicBezTo>
                  <a:pt x="2" y="46"/>
                  <a:pt x="11" y="55"/>
                  <a:pt x="25" y="65"/>
                </a:cubicBezTo>
                <a:cubicBezTo>
                  <a:pt x="43" y="78"/>
                  <a:pt x="62" y="84"/>
                  <a:pt x="79" y="85"/>
                </a:cubicBezTo>
                <a:cubicBezTo>
                  <a:pt x="80" y="85"/>
                  <a:pt x="80" y="85"/>
                  <a:pt x="80" y="85"/>
                </a:cubicBezTo>
                <a:cubicBezTo>
                  <a:pt x="81" y="85"/>
                  <a:pt x="81" y="85"/>
                  <a:pt x="81" y="85"/>
                </a:cubicBezTo>
                <a:cubicBezTo>
                  <a:pt x="98" y="85"/>
                  <a:pt x="118" y="78"/>
                  <a:pt x="136" y="65"/>
                </a:cubicBezTo>
                <a:cubicBezTo>
                  <a:pt x="150" y="55"/>
                  <a:pt x="159" y="46"/>
                  <a:pt x="159" y="45"/>
                </a:cubicBezTo>
                <a:cubicBezTo>
                  <a:pt x="161" y="44"/>
                  <a:pt x="161" y="41"/>
                  <a:pt x="159" y="39"/>
                </a:cubicBezTo>
                <a:close/>
                <a:moveTo>
                  <a:pt x="46" y="67"/>
                </a:moveTo>
                <a:cubicBezTo>
                  <a:pt x="40" y="64"/>
                  <a:pt x="35" y="61"/>
                  <a:pt x="30" y="57"/>
                </a:cubicBezTo>
                <a:cubicBezTo>
                  <a:pt x="24" y="53"/>
                  <a:pt x="17" y="48"/>
                  <a:pt x="12" y="42"/>
                </a:cubicBezTo>
                <a:cubicBezTo>
                  <a:pt x="17" y="37"/>
                  <a:pt x="30" y="26"/>
                  <a:pt x="46" y="18"/>
                </a:cubicBezTo>
                <a:cubicBezTo>
                  <a:pt x="36" y="32"/>
                  <a:pt x="36" y="52"/>
                  <a:pt x="46" y="67"/>
                </a:cubicBezTo>
                <a:close/>
                <a:moveTo>
                  <a:pt x="81" y="75"/>
                </a:moveTo>
                <a:cubicBezTo>
                  <a:pt x="79" y="75"/>
                  <a:pt x="79" y="75"/>
                  <a:pt x="79" y="75"/>
                </a:cubicBezTo>
                <a:cubicBezTo>
                  <a:pt x="62" y="75"/>
                  <a:pt x="48" y="60"/>
                  <a:pt x="48" y="42"/>
                </a:cubicBezTo>
                <a:cubicBezTo>
                  <a:pt x="48" y="24"/>
                  <a:pt x="62" y="10"/>
                  <a:pt x="79" y="9"/>
                </a:cubicBezTo>
                <a:cubicBezTo>
                  <a:pt x="81" y="9"/>
                  <a:pt x="81" y="9"/>
                  <a:pt x="81" y="9"/>
                </a:cubicBezTo>
                <a:cubicBezTo>
                  <a:pt x="99" y="10"/>
                  <a:pt x="113" y="24"/>
                  <a:pt x="113" y="42"/>
                </a:cubicBezTo>
                <a:cubicBezTo>
                  <a:pt x="113" y="60"/>
                  <a:pt x="99" y="75"/>
                  <a:pt x="81" y="75"/>
                </a:cubicBezTo>
                <a:close/>
                <a:moveTo>
                  <a:pt x="131" y="57"/>
                </a:moveTo>
                <a:cubicBezTo>
                  <a:pt x="126" y="61"/>
                  <a:pt x="120" y="64"/>
                  <a:pt x="115" y="67"/>
                </a:cubicBezTo>
                <a:cubicBezTo>
                  <a:pt x="125" y="52"/>
                  <a:pt x="125" y="32"/>
                  <a:pt x="115" y="18"/>
                </a:cubicBezTo>
                <a:cubicBezTo>
                  <a:pt x="120" y="20"/>
                  <a:pt x="126" y="24"/>
                  <a:pt x="131" y="27"/>
                </a:cubicBezTo>
                <a:cubicBezTo>
                  <a:pt x="137" y="32"/>
                  <a:pt x="143" y="37"/>
                  <a:pt x="149" y="42"/>
                </a:cubicBezTo>
                <a:cubicBezTo>
                  <a:pt x="143" y="48"/>
                  <a:pt x="137" y="53"/>
                  <a:pt x="131" y="57"/>
                </a:cubicBezTo>
                <a:close/>
                <a:moveTo>
                  <a:pt x="89" y="21"/>
                </a:moveTo>
                <a:cubicBezTo>
                  <a:pt x="86" y="20"/>
                  <a:pt x="83" y="19"/>
                  <a:pt x="80" y="19"/>
                </a:cubicBezTo>
                <a:cubicBezTo>
                  <a:pt x="74" y="19"/>
                  <a:pt x="68" y="21"/>
                  <a:pt x="64" y="26"/>
                </a:cubicBezTo>
                <a:cubicBezTo>
                  <a:pt x="57" y="32"/>
                  <a:pt x="55" y="42"/>
                  <a:pt x="58" y="51"/>
                </a:cubicBezTo>
                <a:cubicBezTo>
                  <a:pt x="62" y="60"/>
                  <a:pt x="71" y="65"/>
                  <a:pt x="80" y="65"/>
                </a:cubicBezTo>
                <a:cubicBezTo>
                  <a:pt x="93" y="65"/>
                  <a:pt x="104" y="55"/>
                  <a:pt x="104" y="42"/>
                </a:cubicBezTo>
                <a:cubicBezTo>
                  <a:pt x="104" y="33"/>
                  <a:pt x="98" y="24"/>
                  <a:pt x="89" y="21"/>
                </a:cubicBezTo>
                <a:close/>
                <a:moveTo>
                  <a:pt x="93" y="48"/>
                </a:moveTo>
                <a:cubicBezTo>
                  <a:pt x="91" y="53"/>
                  <a:pt x="86" y="56"/>
                  <a:pt x="80" y="56"/>
                </a:cubicBezTo>
                <a:cubicBezTo>
                  <a:pt x="72" y="56"/>
                  <a:pt x="66" y="50"/>
                  <a:pt x="66" y="42"/>
                </a:cubicBezTo>
                <a:cubicBezTo>
                  <a:pt x="66" y="37"/>
                  <a:pt x="70" y="31"/>
                  <a:pt x="75" y="29"/>
                </a:cubicBezTo>
                <a:cubicBezTo>
                  <a:pt x="77" y="29"/>
                  <a:pt x="79" y="28"/>
                  <a:pt x="80" y="28"/>
                </a:cubicBezTo>
                <a:cubicBezTo>
                  <a:pt x="84" y="28"/>
                  <a:pt x="88" y="30"/>
                  <a:pt x="90" y="32"/>
                </a:cubicBezTo>
                <a:cubicBezTo>
                  <a:pt x="94" y="36"/>
                  <a:pt x="96" y="42"/>
                  <a:pt x="93" y="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61F9EB3A-616F-68C2-BE2C-EA26E5CD2620}"/>
              </a:ext>
            </a:extLst>
          </p:cNvPr>
          <p:cNvSpPr>
            <a:spLocks noEditPoints="1"/>
          </p:cNvSpPr>
          <p:nvPr/>
        </p:nvSpPr>
        <p:spPr bwMode="auto">
          <a:xfrm>
            <a:off x="6810376" y="3575050"/>
            <a:ext cx="223838" cy="254000"/>
          </a:xfrm>
          <a:custGeom>
            <a:avLst/>
            <a:gdLst>
              <a:gd name="T0" fmla="*/ 99 w 141"/>
              <a:gd name="T1" fmla="*/ 19 h 160"/>
              <a:gd name="T2" fmla="*/ 84 w 141"/>
              <a:gd name="T3" fmla="*/ 0 h 160"/>
              <a:gd name="T4" fmla="*/ 42 w 141"/>
              <a:gd name="T5" fmla="*/ 14 h 160"/>
              <a:gd name="T6" fmla="*/ 14 w 141"/>
              <a:gd name="T7" fmla="*/ 19 h 160"/>
              <a:gd name="T8" fmla="*/ 0 w 141"/>
              <a:gd name="T9" fmla="*/ 42 h 160"/>
              <a:gd name="T10" fmla="*/ 9 w 141"/>
              <a:gd name="T11" fmla="*/ 47 h 160"/>
              <a:gd name="T12" fmla="*/ 18 w 141"/>
              <a:gd name="T13" fmla="*/ 147 h 160"/>
              <a:gd name="T14" fmla="*/ 32 w 141"/>
              <a:gd name="T15" fmla="*/ 160 h 160"/>
              <a:gd name="T16" fmla="*/ 109 w 141"/>
              <a:gd name="T17" fmla="*/ 160 h 160"/>
              <a:gd name="T18" fmla="*/ 123 w 141"/>
              <a:gd name="T19" fmla="*/ 147 h 160"/>
              <a:gd name="T20" fmla="*/ 136 w 141"/>
              <a:gd name="T21" fmla="*/ 47 h 160"/>
              <a:gd name="T22" fmla="*/ 141 w 141"/>
              <a:gd name="T23" fmla="*/ 33 h 160"/>
              <a:gd name="T24" fmla="*/ 51 w 141"/>
              <a:gd name="T25" fmla="*/ 14 h 160"/>
              <a:gd name="T26" fmla="*/ 84 w 141"/>
              <a:gd name="T27" fmla="*/ 10 h 160"/>
              <a:gd name="T28" fmla="*/ 89 w 141"/>
              <a:gd name="T29" fmla="*/ 19 h 160"/>
              <a:gd name="T30" fmla="*/ 51 w 141"/>
              <a:gd name="T31" fmla="*/ 14 h 160"/>
              <a:gd name="T32" fmla="*/ 109 w 141"/>
              <a:gd name="T33" fmla="*/ 151 h 160"/>
              <a:gd name="T34" fmla="*/ 27 w 141"/>
              <a:gd name="T35" fmla="*/ 147 h 160"/>
              <a:gd name="T36" fmla="*/ 122 w 141"/>
              <a:gd name="T37" fmla="*/ 47 h 160"/>
              <a:gd name="T38" fmla="*/ 132 w 141"/>
              <a:gd name="T39" fmla="*/ 38 h 160"/>
              <a:gd name="T40" fmla="*/ 9 w 141"/>
              <a:gd name="T41" fmla="*/ 33 h 160"/>
              <a:gd name="T42" fmla="*/ 127 w 141"/>
              <a:gd name="T43" fmla="*/ 28 h 160"/>
              <a:gd name="T44" fmla="*/ 132 w 141"/>
              <a:gd name="T45" fmla="*/ 38 h 160"/>
              <a:gd name="T46" fmla="*/ 75 w 141"/>
              <a:gd name="T47" fmla="*/ 128 h 160"/>
              <a:gd name="T48" fmla="*/ 70 w 141"/>
              <a:gd name="T49" fmla="*/ 56 h 160"/>
              <a:gd name="T50" fmla="*/ 65 w 141"/>
              <a:gd name="T51" fmla="*/ 128 h 160"/>
              <a:gd name="T52" fmla="*/ 99 w 141"/>
              <a:gd name="T53" fmla="*/ 132 h 160"/>
              <a:gd name="T54" fmla="*/ 104 w 141"/>
              <a:gd name="T55" fmla="*/ 61 h 160"/>
              <a:gd name="T56" fmla="*/ 94 w 141"/>
              <a:gd name="T57" fmla="*/ 61 h 160"/>
              <a:gd name="T58" fmla="*/ 99 w 141"/>
              <a:gd name="T59" fmla="*/ 132 h 160"/>
              <a:gd name="T60" fmla="*/ 47 w 141"/>
              <a:gd name="T61" fmla="*/ 128 h 160"/>
              <a:gd name="T62" fmla="*/ 42 w 141"/>
              <a:gd name="T63" fmla="*/ 56 h 160"/>
              <a:gd name="T64" fmla="*/ 38 w 141"/>
              <a:gd name="T65" fmla="*/ 1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1" h="160">
                <a:moveTo>
                  <a:pt x="127" y="19"/>
                </a:moveTo>
                <a:cubicBezTo>
                  <a:pt x="99" y="19"/>
                  <a:pt x="99" y="19"/>
                  <a:pt x="99" y="19"/>
                </a:cubicBezTo>
                <a:cubicBezTo>
                  <a:pt x="99" y="14"/>
                  <a:pt x="99" y="14"/>
                  <a:pt x="99" y="14"/>
                </a:cubicBezTo>
                <a:cubicBezTo>
                  <a:pt x="99" y="7"/>
                  <a:pt x="92" y="0"/>
                  <a:pt x="84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48" y="0"/>
                  <a:pt x="42" y="7"/>
                  <a:pt x="42" y="14"/>
                </a:cubicBezTo>
                <a:cubicBezTo>
                  <a:pt x="42" y="19"/>
                  <a:pt x="42" y="19"/>
                  <a:pt x="42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6" y="19"/>
                  <a:pt x="0" y="25"/>
                  <a:pt x="0" y="33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5"/>
                  <a:pt x="2" y="47"/>
                  <a:pt x="4" y="47"/>
                </a:cubicBezTo>
                <a:cubicBezTo>
                  <a:pt x="9" y="47"/>
                  <a:pt x="9" y="47"/>
                  <a:pt x="9" y="47"/>
                </a:cubicBezTo>
                <a:cubicBezTo>
                  <a:pt x="18" y="147"/>
                  <a:pt x="18" y="147"/>
                  <a:pt x="18" y="147"/>
                </a:cubicBezTo>
                <a:cubicBezTo>
                  <a:pt x="18" y="147"/>
                  <a:pt x="18" y="147"/>
                  <a:pt x="18" y="147"/>
                </a:cubicBezTo>
                <a:cubicBezTo>
                  <a:pt x="18" y="155"/>
                  <a:pt x="24" y="160"/>
                  <a:pt x="32" y="160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6" y="160"/>
                  <a:pt x="122" y="155"/>
                  <a:pt x="123" y="147"/>
                </a:cubicBezTo>
                <a:cubicBezTo>
                  <a:pt x="123" y="147"/>
                  <a:pt x="123" y="147"/>
                  <a:pt x="123" y="147"/>
                </a:cubicBezTo>
                <a:cubicBezTo>
                  <a:pt x="131" y="47"/>
                  <a:pt x="131" y="47"/>
                  <a:pt x="131" y="47"/>
                </a:cubicBezTo>
                <a:cubicBezTo>
                  <a:pt x="136" y="47"/>
                  <a:pt x="136" y="47"/>
                  <a:pt x="136" y="47"/>
                </a:cubicBezTo>
                <a:cubicBezTo>
                  <a:pt x="139" y="47"/>
                  <a:pt x="141" y="45"/>
                  <a:pt x="141" y="42"/>
                </a:cubicBezTo>
                <a:cubicBezTo>
                  <a:pt x="141" y="33"/>
                  <a:pt x="141" y="33"/>
                  <a:pt x="141" y="33"/>
                </a:cubicBezTo>
                <a:cubicBezTo>
                  <a:pt x="141" y="25"/>
                  <a:pt x="135" y="19"/>
                  <a:pt x="127" y="19"/>
                </a:cubicBezTo>
                <a:close/>
                <a:moveTo>
                  <a:pt x="51" y="14"/>
                </a:moveTo>
                <a:cubicBezTo>
                  <a:pt x="51" y="12"/>
                  <a:pt x="54" y="10"/>
                  <a:pt x="56" y="10"/>
                </a:cubicBezTo>
                <a:cubicBezTo>
                  <a:pt x="84" y="10"/>
                  <a:pt x="84" y="10"/>
                  <a:pt x="84" y="10"/>
                </a:cubicBezTo>
                <a:cubicBezTo>
                  <a:pt x="87" y="10"/>
                  <a:pt x="89" y="12"/>
                  <a:pt x="89" y="14"/>
                </a:cubicBezTo>
                <a:cubicBezTo>
                  <a:pt x="89" y="19"/>
                  <a:pt x="89" y="19"/>
                  <a:pt x="89" y="19"/>
                </a:cubicBezTo>
                <a:cubicBezTo>
                  <a:pt x="51" y="19"/>
                  <a:pt x="51" y="19"/>
                  <a:pt x="51" y="19"/>
                </a:cubicBezTo>
                <a:lnTo>
                  <a:pt x="51" y="14"/>
                </a:lnTo>
                <a:close/>
                <a:moveTo>
                  <a:pt x="113" y="147"/>
                </a:moveTo>
                <a:cubicBezTo>
                  <a:pt x="113" y="149"/>
                  <a:pt x="111" y="151"/>
                  <a:pt x="109" y="151"/>
                </a:cubicBezTo>
                <a:cubicBezTo>
                  <a:pt x="32" y="151"/>
                  <a:pt x="32" y="151"/>
                  <a:pt x="32" y="151"/>
                </a:cubicBezTo>
                <a:cubicBezTo>
                  <a:pt x="29" y="151"/>
                  <a:pt x="27" y="149"/>
                  <a:pt x="27" y="147"/>
                </a:cubicBezTo>
                <a:cubicBezTo>
                  <a:pt x="19" y="47"/>
                  <a:pt x="19" y="47"/>
                  <a:pt x="19" y="47"/>
                </a:cubicBezTo>
                <a:cubicBezTo>
                  <a:pt x="122" y="47"/>
                  <a:pt x="122" y="47"/>
                  <a:pt x="122" y="47"/>
                </a:cubicBezTo>
                <a:lnTo>
                  <a:pt x="113" y="147"/>
                </a:lnTo>
                <a:close/>
                <a:moveTo>
                  <a:pt x="132" y="38"/>
                </a:moveTo>
                <a:cubicBezTo>
                  <a:pt x="9" y="38"/>
                  <a:pt x="9" y="38"/>
                  <a:pt x="9" y="38"/>
                </a:cubicBezTo>
                <a:cubicBezTo>
                  <a:pt x="9" y="33"/>
                  <a:pt x="9" y="33"/>
                  <a:pt x="9" y="33"/>
                </a:cubicBezTo>
                <a:cubicBezTo>
                  <a:pt x="9" y="30"/>
                  <a:pt x="11" y="28"/>
                  <a:pt x="14" y="28"/>
                </a:cubicBezTo>
                <a:cubicBezTo>
                  <a:pt x="127" y="28"/>
                  <a:pt x="127" y="28"/>
                  <a:pt x="127" y="28"/>
                </a:cubicBezTo>
                <a:cubicBezTo>
                  <a:pt x="129" y="28"/>
                  <a:pt x="132" y="30"/>
                  <a:pt x="132" y="33"/>
                </a:cubicBezTo>
                <a:lnTo>
                  <a:pt x="132" y="38"/>
                </a:lnTo>
                <a:close/>
                <a:moveTo>
                  <a:pt x="70" y="132"/>
                </a:moveTo>
                <a:cubicBezTo>
                  <a:pt x="73" y="132"/>
                  <a:pt x="75" y="130"/>
                  <a:pt x="75" y="128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58"/>
                  <a:pt x="73" y="56"/>
                  <a:pt x="70" y="56"/>
                </a:cubicBezTo>
                <a:cubicBezTo>
                  <a:pt x="68" y="56"/>
                  <a:pt x="65" y="58"/>
                  <a:pt x="65" y="61"/>
                </a:cubicBezTo>
                <a:cubicBezTo>
                  <a:pt x="65" y="128"/>
                  <a:pt x="65" y="128"/>
                  <a:pt x="65" y="128"/>
                </a:cubicBezTo>
                <a:cubicBezTo>
                  <a:pt x="65" y="130"/>
                  <a:pt x="68" y="132"/>
                  <a:pt x="70" y="132"/>
                </a:cubicBezTo>
                <a:close/>
                <a:moveTo>
                  <a:pt x="99" y="132"/>
                </a:moveTo>
                <a:cubicBezTo>
                  <a:pt x="101" y="132"/>
                  <a:pt x="104" y="130"/>
                  <a:pt x="104" y="128"/>
                </a:cubicBezTo>
                <a:cubicBezTo>
                  <a:pt x="104" y="61"/>
                  <a:pt x="104" y="61"/>
                  <a:pt x="104" y="61"/>
                </a:cubicBezTo>
                <a:cubicBezTo>
                  <a:pt x="104" y="58"/>
                  <a:pt x="101" y="56"/>
                  <a:pt x="99" y="56"/>
                </a:cubicBezTo>
                <a:cubicBezTo>
                  <a:pt x="96" y="56"/>
                  <a:pt x="94" y="58"/>
                  <a:pt x="94" y="61"/>
                </a:cubicBezTo>
                <a:cubicBezTo>
                  <a:pt x="94" y="128"/>
                  <a:pt x="94" y="128"/>
                  <a:pt x="94" y="128"/>
                </a:cubicBezTo>
                <a:cubicBezTo>
                  <a:pt x="94" y="130"/>
                  <a:pt x="96" y="132"/>
                  <a:pt x="99" y="132"/>
                </a:cubicBezTo>
                <a:close/>
                <a:moveTo>
                  <a:pt x="42" y="132"/>
                </a:moveTo>
                <a:cubicBezTo>
                  <a:pt x="45" y="132"/>
                  <a:pt x="47" y="130"/>
                  <a:pt x="47" y="128"/>
                </a:cubicBezTo>
                <a:cubicBezTo>
                  <a:pt x="47" y="61"/>
                  <a:pt x="47" y="61"/>
                  <a:pt x="47" y="61"/>
                </a:cubicBezTo>
                <a:cubicBezTo>
                  <a:pt x="47" y="58"/>
                  <a:pt x="45" y="56"/>
                  <a:pt x="42" y="56"/>
                </a:cubicBezTo>
                <a:cubicBezTo>
                  <a:pt x="40" y="56"/>
                  <a:pt x="38" y="58"/>
                  <a:pt x="38" y="61"/>
                </a:cubicBezTo>
                <a:cubicBezTo>
                  <a:pt x="38" y="128"/>
                  <a:pt x="38" y="128"/>
                  <a:pt x="38" y="128"/>
                </a:cubicBezTo>
                <a:cubicBezTo>
                  <a:pt x="38" y="130"/>
                  <a:pt x="40" y="132"/>
                  <a:pt x="42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BA263B59-87D4-F157-F605-E0E5D4550B3D}"/>
              </a:ext>
            </a:extLst>
          </p:cNvPr>
          <p:cNvSpPr>
            <a:spLocks noEditPoints="1"/>
          </p:cNvSpPr>
          <p:nvPr/>
        </p:nvSpPr>
        <p:spPr bwMode="auto">
          <a:xfrm>
            <a:off x="7361238" y="3575050"/>
            <a:ext cx="225425" cy="254000"/>
          </a:xfrm>
          <a:custGeom>
            <a:avLst/>
            <a:gdLst>
              <a:gd name="T0" fmla="*/ 137 w 142"/>
              <a:gd name="T1" fmla="*/ 99 h 160"/>
              <a:gd name="T2" fmla="*/ 127 w 142"/>
              <a:gd name="T3" fmla="*/ 75 h 160"/>
              <a:gd name="T4" fmla="*/ 94 w 142"/>
              <a:gd name="T5" fmla="*/ 48 h 160"/>
              <a:gd name="T6" fmla="*/ 70 w 142"/>
              <a:gd name="T7" fmla="*/ 29 h 160"/>
              <a:gd name="T8" fmla="*/ 54 w 142"/>
              <a:gd name="T9" fmla="*/ 71 h 160"/>
              <a:gd name="T10" fmla="*/ 43 w 142"/>
              <a:gd name="T11" fmla="*/ 79 h 160"/>
              <a:gd name="T12" fmla="*/ 37 w 142"/>
              <a:gd name="T13" fmla="*/ 80 h 160"/>
              <a:gd name="T14" fmla="*/ 4 w 142"/>
              <a:gd name="T15" fmla="*/ 75 h 160"/>
              <a:gd name="T16" fmla="*/ 0 w 142"/>
              <a:gd name="T17" fmla="*/ 156 h 160"/>
              <a:gd name="T18" fmla="*/ 33 w 142"/>
              <a:gd name="T19" fmla="*/ 160 h 160"/>
              <a:gd name="T20" fmla="*/ 37 w 142"/>
              <a:gd name="T21" fmla="*/ 153 h 160"/>
              <a:gd name="T22" fmla="*/ 76 w 142"/>
              <a:gd name="T23" fmla="*/ 160 h 160"/>
              <a:gd name="T24" fmla="*/ 121 w 142"/>
              <a:gd name="T25" fmla="*/ 141 h 160"/>
              <a:gd name="T26" fmla="*/ 141 w 142"/>
              <a:gd name="T27" fmla="*/ 109 h 160"/>
              <a:gd name="T28" fmla="*/ 9 w 142"/>
              <a:gd name="T29" fmla="*/ 151 h 160"/>
              <a:gd name="T30" fmla="*/ 28 w 142"/>
              <a:gd name="T31" fmla="*/ 85 h 160"/>
              <a:gd name="T32" fmla="*/ 127 w 142"/>
              <a:gd name="T33" fmla="*/ 113 h 160"/>
              <a:gd name="T34" fmla="*/ 94 w 142"/>
              <a:gd name="T35" fmla="*/ 118 h 160"/>
              <a:gd name="T36" fmla="*/ 117 w 142"/>
              <a:gd name="T37" fmla="*/ 123 h 160"/>
              <a:gd name="T38" fmla="*/ 117 w 142"/>
              <a:gd name="T39" fmla="*/ 132 h 160"/>
              <a:gd name="T40" fmla="*/ 94 w 142"/>
              <a:gd name="T41" fmla="*/ 137 h 160"/>
              <a:gd name="T42" fmla="*/ 108 w 142"/>
              <a:gd name="T43" fmla="*/ 141 h 160"/>
              <a:gd name="T44" fmla="*/ 108 w 142"/>
              <a:gd name="T45" fmla="*/ 151 h 160"/>
              <a:gd name="T46" fmla="*/ 48 w 142"/>
              <a:gd name="T47" fmla="*/ 146 h 160"/>
              <a:gd name="T48" fmla="*/ 37 w 142"/>
              <a:gd name="T49" fmla="*/ 92 h 160"/>
              <a:gd name="T50" fmla="*/ 60 w 142"/>
              <a:gd name="T51" fmla="*/ 78 h 160"/>
              <a:gd name="T52" fmla="*/ 75 w 142"/>
              <a:gd name="T53" fmla="*/ 38 h 160"/>
              <a:gd name="T54" fmla="*/ 76 w 142"/>
              <a:gd name="T55" fmla="*/ 77 h 160"/>
              <a:gd name="T56" fmla="*/ 127 w 142"/>
              <a:gd name="T57" fmla="*/ 85 h 160"/>
              <a:gd name="T58" fmla="*/ 127 w 142"/>
              <a:gd name="T59" fmla="*/ 94 h 160"/>
              <a:gd name="T60" fmla="*/ 94 w 142"/>
              <a:gd name="T61" fmla="*/ 99 h 160"/>
              <a:gd name="T62" fmla="*/ 127 w 142"/>
              <a:gd name="T63" fmla="*/ 104 h 160"/>
              <a:gd name="T64" fmla="*/ 127 w 142"/>
              <a:gd name="T65" fmla="*/ 113 h 160"/>
              <a:gd name="T66" fmla="*/ 66 w 142"/>
              <a:gd name="T67" fmla="*/ 19 h 160"/>
              <a:gd name="T68" fmla="*/ 70 w 142"/>
              <a:gd name="T69" fmla="*/ 12 h 160"/>
              <a:gd name="T70" fmla="*/ 61 w 142"/>
              <a:gd name="T71" fmla="*/ 0 h 160"/>
              <a:gd name="T72" fmla="*/ 57 w 142"/>
              <a:gd name="T73" fmla="*/ 7 h 160"/>
              <a:gd name="T74" fmla="*/ 92 w 142"/>
              <a:gd name="T75" fmla="*/ 18 h 160"/>
              <a:gd name="T76" fmla="*/ 98 w 142"/>
              <a:gd name="T77" fmla="*/ 16 h 160"/>
              <a:gd name="T78" fmla="*/ 101 w 142"/>
              <a:gd name="T79" fmla="*/ 1 h 160"/>
              <a:gd name="T80" fmla="*/ 94 w 142"/>
              <a:gd name="T81" fmla="*/ 3 h 160"/>
              <a:gd name="T82" fmla="*/ 92 w 142"/>
              <a:gd name="T83" fmla="*/ 18 h 160"/>
              <a:gd name="T84" fmla="*/ 118 w 142"/>
              <a:gd name="T85" fmla="*/ 38 h 160"/>
              <a:gd name="T86" fmla="*/ 118 w 142"/>
              <a:gd name="T87" fmla="*/ 29 h 160"/>
              <a:gd name="T88" fmla="*/ 104 w 142"/>
              <a:gd name="T89" fmla="*/ 33 h 160"/>
              <a:gd name="T90" fmla="*/ 42 w 142"/>
              <a:gd name="T91" fmla="*/ 38 h 160"/>
              <a:gd name="T92" fmla="*/ 56 w 142"/>
              <a:gd name="T93" fmla="*/ 33 h 160"/>
              <a:gd name="T94" fmla="*/ 42 w 142"/>
              <a:gd name="T95" fmla="*/ 29 h 160"/>
              <a:gd name="T96" fmla="*/ 42 w 142"/>
              <a:gd name="T97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2" h="160">
                <a:moveTo>
                  <a:pt x="141" y="109"/>
                </a:moveTo>
                <a:cubicBezTo>
                  <a:pt x="141" y="105"/>
                  <a:pt x="139" y="102"/>
                  <a:pt x="137" y="99"/>
                </a:cubicBezTo>
                <a:cubicBezTo>
                  <a:pt x="141" y="95"/>
                  <a:pt x="142" y="89"/>
                  <a:pt x="139" y="84"/>
                </a:cubicBezTo>
                <a:cubicBezTo>
                  <a:pt x="137" y="79"/>
                  <a:pt x="132" y="75"/>
                  <a:pt x="127" y="75"/>
                </a:cubicBezTo>
                <a:cubicBezTo>
                  <a:pt x="88" y="75"/>
                  <a:pt x="88" y="75"/>
                  <a:pt x="88" y="75"/>
                </a:cubicBezTo>
                <a:cubicBezTo>
                  <a:pt x="92" y="67"/>
                  <a:pt x="94" y="54"/>
                  <a:pt x="94" y="48"/>
                </a:cubicBezTo>
                <a:cubicBezTo>
                  <a:pt x="94" y="37"/>
                  <a:pt x="85" y="29"/>
                  <a:pt x="74" y="29"/>
                </a:cubicBezTo>
                <a:cubicBezTo>
                  <a:pt x="70" y="29"/>
                  <a:pt x="70" y="29"/>
                  <a:pt x="70" y="29"/>
                </a:cubicBezTo>
                <a:cubicBezTo>
                  <a:pt x="68" y="29"/>
                  <a:pt x="65" y="31"/>
                  <a:pt x="65" y="33"/>
                </a:cubicBezTo>
                <a:cubicBezTo>
                  <a:pt x="65" y="44"/>
                  <a:pt x="61" y="64"/>
                  <a:pt x="54" y="71"/>
                </a:cubicBezTo>
                <a:cubicBezTo>
                  <a:pt x="53" y="72"/>
                  <a:pt x="53" y="72"/>
                  <a:pt x="53" y="72"/>
                </a:cubicBezTo>
                <a:cubicBezTo>
                  <a:pt x="50" y="75"/>
                  <a:pt x="47" y="77"/>
                  <a:pt x="43" y="79"/>
                </a:cubicBezTo>
                <a:cubicBezTo>
                  <a:pt x="37" y="82"/>
                  <a:pt x="37" y="82"/>
                  <a:pt x="37" y="82"/>
                </a:cubicBezTo>
                <a:cubicBezTo>
                  <a:pt x="37" y="80"/>
                  <a:pt x="37" y="80"/>
                  <a:pt x="37" y="80"/>
                </a:cubicBezTo>
                <a:cubicBezTo>
                  <a:pt x="37" y="78"/>
                  <a:pt x="35" y="75"/>
                  <a:pt x="33" y="75"/>
                </a:cubicBezTo>
                <a:cubicBezTo>
                  <a:pt x="4" y="75"/>
                  <a:pt x="4" y="75"/>
                  <a:pt x="4" y="75"/>
                </a:cubicBezTo>
                <a:cubicBezTo>
                  <a:pt x="2" y="75"/>
                  <a:pt x="0" y="78"/>
                  <a:pt x="0" y="80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4" y="160"/>
                </a:cubicBezTo>
                <a:cubicBezTo>
                  <a:pt x="33" y="160"/>
                  <a:pt x="33" y="160"/>
                  <a:pt x="33" y="160"/>
                </a:cubicBezTo>
                <a:cubicBezTo>
                  <a:pt x="35" y="160"/>
                  <a:pt x="37" y="158"/>
                  <a:pt x="37" y="156"/>
                </a:cubicBezTo>
                <a:cubicBezTo>
                  <a:pt x="37" y="153"/>
                  <a:pt x="37" y="153"/>
                  <a:pt x="37" y="153"/>
                </a:cubicBezTo>
                <a:cubicBezTo>
                  <a:pt x="45" y="155"/>
                  <a:pt x="45" y="155"/>
                  <a:pt x="45" y="155"/>
                </a:cubicBezTo>
                <a:cubicBezTo>
                  <a:pt x="55" y="158"/>
                  <a:pt x="65" y="160"/>
                  <a:pt x="76" y="160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18" y="160"/>
                  <a:pt x="125" y="150"/>
                  <a:pt x="121" y="141"/>
                </a:cubicBezTo>
                <a:cubicBezTo>
                  <a:pt x="129" y="139"/>
                  <a:pt x="133" y="130"/>
                  <a:pt x="130" y="122"/>
                </a:cubicBezTo>
                <a:cubicBezTo>
                  <a:pt x="136" y="121"/>
                  <a:pt x="141" y="115"/>
                  <a:pt x="141" y="109"/>
                </a:cubicBezTo>
                <a:close/>
                <a:moveTo>
                  <a:pt x="28" y="151"/>
                </a:moveTo>
                <a:cubicBezTo>
                  <a:pt x="9" y="151"/>
                  <a:pt x="9" y="151"/>
                  <a:pt x="9" y="151"/>
                </a:cubicBezTo>
                <a:cubicBezTo>
                  <a:pt x="9" y="85"/>
                  <a:pt x="9" y="85"/>
                  <a:pt x="9" y="85"/>
                </a:cubicBezTo>
                <a:cubicBezTo>
                  <a:pt x="28" y="85"/>
                  <a:pt x="28" y="85"/>
                  <a:pt x="28" y="85"/>
                </a:cubicBezTo>
                <a:lnTo>
                  <a:pt x="28" y="151"/>
                </a:lnTo>
                <a:close/>
                <a:moveTo>
                  <a:pt x="127" y="113"/>
                </a:moveTo>
                <a:cubicBezTo>
                  <a:pt x="98" y="113"/>
                  <a:pt x="98" y="113"/>
                  <a:pt x="98" y="113"/>
                </a:cubicBezTo>
                <a:cubicBezTo>
                  <a:pt x="96" y="113"/>
                  <a:pt x="94" y="115"/>
                  <a:pt x="94" y="118"/>
                </a:cubicBezTo>
                <a:cubicBezTo>
                  <a:pt x="94" y="121"/>
                  <a:pt x="96" y="123"/>
                  <a:pt x="98" y="123"/>
                </a:cubicBezTo>
                <a:cubicBezTo>
                  <a:pt x="117" y="123"/>
                  <a:pt x="117" y="123"/>
                  <a:pt x="117" y="123"/>
                </a:cubicBezTo>
                <a:cubicBezTo>
                  <a:pt x="120" y="123"/>
                  <a:pt x="122" y="125"/>
                  <a:pt x="122" y="127"/>
                </a:cubicBezTo>
                <a:cubicBezTo>
                  <a:pt x="122" y="130"/>
                  <a:pt x="120" y="132"/>
                  <a:pt x="117" y="132"/>
                </a:cubicBezTo>
                <a:cubicBezTo>
                  <a:pt x="98" y="132"/>
                  <a:pt x="98" y="132"/>
                  <a:pt x="98" y="132"/>
                </a:cubicBezTo>
                <a:cubicBezTo>
                  <a:pt x="96" y="132"/>
                  <a:pt x="94" y="134"/>
                  <a:pt x="94" y="137"/>
                </a:cubicBezTo>
                <a:cubicBezTo>
                  <a:pt x="94" y="139"/>
                  <a:pt x="96" y="141"/>
                  <a:pt x="98" y="141"/>
                </a:cubicBezTo>
                <a:cubicBezTo>
                  <a:pt x="108" y="141"/>
                  <a:pt x="108" y="141"/>
                  <a:pt x="108" y="141"/>
                </a:cubicBezTo>
                <a:cubicBezTo>
                  <a:pt x="110" y="141"/>
                  <a:pt x="112" y="144"/>
                  <a:pt x="112" y="146"/>
                </a:cubicBezTo>
                <a:cubicBezTo>
                  <a:pt x="112" y="149"/>
                  <a:pt x="110" y="151"/>
                  <a:pt x="108" y="151"/>
                </a:cubicBezTo>
                <a:cubicBezTo>
                  <a:pt x="76" y="151"/>
                  <a:pt x="76" y="151"/>
                  <a:pt x="76" y="151"/>
                </a:cubicBezTo>
                <a:cubicBezTo>
                  <a:pt x="66" y="151"/>
                  <a:pt x="57" y="149"/>
                  <a:pt x="48" y="146"/>
                </a:cubicBezTo>
                <a:cubicBezTo>
                  <a:pt x="37" y="143"/>
                  <a:pt x="37" y="143"/>
                  <a:pt x="37" y="143"/>
                </a:cubicBezTo>
                <a:cubicBezTo>
                  <a:pt x="37" y="92"/>
                  <a:pt x="37" y="92"/>
                  <a:pt x="37" y="92"/>
                </a:cubicBezTo>
                <a:cubicBezTo>
                  <a:pt x="47" y="88"/>
                  <a:pt x="47" y="88"/>
                  <a:pt x="47" y="88"/>
                </a:cubicBezTo>
                <a:cubicBezTo>
                  <a:pt x="52" y="85"/>
                  <a:pt x="56" y="82"/>
                  <a:pt x="60" y="78"/>
                </a:cubicBezTo>
                <a:cubicBezTo>
                  <a:pt x="60" y="78"/>
                  <a:pt x="60" y="78"/>
                  <a:pt x="60" y="78"/>
                </a:cubicBezTo>
                <a:cubicBezTo>
                  <a:pt x="69" y="69"/>
                  <a:pt x="74" y="51"/>
                  <a:pt x="75" y="38"/>
                </a:cubicBezTo>
                <a:cubicBezTo>
                  <a:pt x="80" y="38"/>
                  <a:pt x="84" y="43"/>
                  <a:pt x="84" y="48"/>
                </a:cubicBezTo>
                <a:cubicBezTo>
                  <a:pt x="84" y="56"/>
                  <a:pt x="81" y="72"/>
                  <a:pt x="76" y="77"/>
                </a:cubicBezTo>
                <a:cubicBezTo>
                  <a:pt x="73" y="80"/>
                  <a:pt x="75" y="85"/>
                  <a:pt x="80" y="85"/>
                </a:cubicBezTo>
                <a:cubicBezTo>
                  <a:pt x="127" y="85"/>
                  <a:pt x="127" y="85"/>
                  <a:pt x="127" y="85"/>
                </a:cubicBezTo>
                <a:cubicBezTo>
                  <a:pt x="129" y="85"/>
                  <a:pt x="131" y="87"/>
                  <a:pt x="131" y="90"/>
                </a:cubicBezTo>
                <a:cubicBezTo>
                  <a:pt x="131" y="92"/>
                  <a:pt x="129" y="94"/>
                  <a:pt x="127" y="94"/>
                </a:cubicBezTo>
                <a:cubicBezTo>
                  <a:pt x="98" y="94"/>
                  <a:pt x="98" y="94"/>
                  <a:pt x="98" y="94"/>
                </a:cubicBezTo>
                <a:cubicBezTo>
                  <a:pt x="96" y="94"/>
                  <a:pt x="94" y="96"/>
                  <a:pt x="94" y="99"/>
                </a:cubicBezTo>
                <a:cubicBezTo>
                  <a:pt x="94" y="102"/>
                  <a:pt x="96" y="104"/>
                  <a:pt x="98" y="104"/>
                </a:cubicBezTo>
                <a:cubicBezTo>
                  <a:pt x="127" y="104"/>
                  <a:pt x="127" y="104"/>
                  <a:pt x="127" y="104"/>
                </a:cubicBezTo>
                <a:cubicBezTo>
                  <a:pt x="129" y="104"/>
                  <a:pt x="131" y="106"/>
                  <a:pt x="131" y="109"/>
                </a:cubicBezTo>
                <a:cubicBezTo>
                  <a:pt x="131" y="111"/>
                  <a:pt x="129" y="113"/>
                  <a:pt x="127" y="113"/>
                </a:cubicBezTo>
                <a:close/>
                <a:moveTo>
                  <a:pt x="62" y="16"/>
                </a:moveTo>
                <a:cubicBezTo>
                  <a:pt x="62" y="18"/>
                  <a:pt x="64" y="19"/>
                  <a:pt x="66" y="19"/>
                </a:cubicBezTo>
                <a:cubicBezTo>
                  <a:pt x="66" y="19"/>
                  <a:pt x="67" y="19"/>
                  <a:pt x="68" y="18"/>
                </a:cubicBezTo>
                <a:cubicBezTo>
                  <a:pt x="70" y="17"/>
                  <a:pt x="71" y="14"/>
                  <a:pt x="70" y="12"/>
                </a:cubicBezTo>
                <a:cubicBezTo>
                  <a:pt x="65" y="3"/>
                  <a:pt x="65" y="3"/>
                  <a:pt x="65" y="3"/>
                </a:cubicBezTo>
                <a:cubicBezTo>
                  <a:pt x="64" y="1"/>
                  <a:pt x="63" y="0"/>
                  <a:pt x="61" y="0"/>
                </a:cubicBezTo>
                <a:cubicBezTo>
                  <a:pt x="60" y="0"/>
                  <a:pt x="60" y="0"/>
                  <a:pt x="59" y="1"/>
                </a:cubicBezTo>
                <a:cubicBezTo>
                  <a:pt x="57" y="2"/>
                  <a:pt x="56" y="5"/>
                  <a:pt x="57" y="7"/>
                </a:cubicBezTo>
                <a:lnTo>
                  <a:pt x="62" y="16"/>
                </a:lnTo>
                <a:close/>
                <a:moveTo>
                  <a:pt x="92" y="18"/>
                </a:moveTo>
                <a:cubicBezTo>
                  <a:pt x="92" y="19"/>
                  <a:pt x="93" y="19"/>
                  <a:pt x="94" y="19"/>
                </a:cubicBezTo>
                <a:cubicBezTo>
                  <a:pt x="96" y="19"/>
                  <a:pt x="97" y="18"/>
                  <a:pt x="98" y="16"/>
                </a:cubicBezTo>
                <a:cubicBezTo>
                  <a:pt x="103" y="7"/>
                  <a:pt x="103" y="7"/>
                  <a:pt x="103" y="7"/>
                </a:cubicBezTo>
                <a:cubicBezTo>
                  <a:pt x="104" y="5"/>
                  <a:pt x="103" y="2"/>
                  <a:pt x="101" y="1"/>
                </a:cubicBezTo>
                <a:cubicBezTo>
                  <a:pt x="100" y="0"/>
                  <a:pt x="99" y="0"/>
                  <a:pt x="99" y="0"/>
                </a:cubicBezTo>
                <a:cubicBezTo>
                  <a:pt x="97" y="0"/>
                  <a:pt x="95" y="1"/>
                  <a:pt x="94" y="3"/>
                </a:cubicBezTo>
                <a:cubicBezTo>
                  <a:pt x="90" y="12"/>
                  <a:pt x="90" y="12"/>
                  <a:pt x="90" y="12"/>
                </a:cubicBezTo>
                <a:cubicBezTo>
                  <a:pt x="88" y="14"/>
                  <a:pt x="89" y="17"/>
                  <a:pt x="92" y="18"/>
                </a:cubicBezTo>
                <a:close/>
                <a:moveTo>
                  <a:pt x="108" y="38"/>
                </a:moveTo>
                <a:cubicBezTo>
                  <a:pt x="118" y="38"/>
                  <a:pt x="118" y="38"/>
                  <a:pt x="118" y="38"/>
                </a:cubicBezTo>
                <a:cubicBezTo>
                  <a:pt x="120" y="38"/>
                  <a:pt x="122" y="36"/>
                  <a:pt x="122" y="33"/>
                </a:cubicBezTo>
                <a:cubicBezTo>
                  <a:pt x="122" y="31"/>
                  <a:pt x="120" y="29"/>
                  <a:pt x="118" y="29"/>
                </a:cubicBezTo>
                <a:cubicBezTo>
                  <a:pt x="108" y="29"/>
                  <a:pt x="108" y="29"/>
                  <a:pt x="108" y="29"/>
                </a:cubicBezTo>
                <a:cubicBezTo>
                  <a:pt x="106" y="29"/>
                  <a:pt x="104" y="31"/>
                  <a:pt x="104" y="33"/>
                </a:cubicBezTo>
                <a:cubicBezTo>
                  <a:pt x="104" y="36"/>
                  <a:pt x="106" y="38"/>
                  <a:pt x="108" y="38"/>
                </a:cubicBezTo>
                <a:close/>
                <a:moveTo>
                  <a:pt x="42" y="38"/>
                </a:moveTo>
                <a:cubicBezTo>
                  <a:pt x="52" y="38"/>
                  <a:pt x="52" y="38"/>
                  <a:pt x="52" y="38"/>
                </a:cubicBezTo>
                <a:cubicBezTo>
                  <a:pt x="54" y="38"/>
                  <a:pt x="56" y="36"/>
                  <a:pt x="56" y="33"/>
                </a:cubicBezTo>
                <a:cubicBezTo>
                  <a:pt x="56" y="31"/>
                  <a:pt x="54" y="29"/>
                  <a:pt x="52" y="29"/>
                </a:cubicBezTo>
                <a:cubicBezTo>
                  <a:pt x="42" y="29"/>
                  <a:pt x="42" y="29"/>
                  <a:pt x="42" y="29"/>
                </a:cubicBezTo>
                <a:cubicBezTo>
                  <a:pt x="40" y="29"/>
                  <a:pt x="38" y="31"/>
                  <a:pt x="38" y="33"/>
                </a:cubicBezTo>
                <a:cubicBezTo>
                  <a:pt x="38" y="36"/>
                  <a:pt x="40" y="38"/>
                  <a:pt x="42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2EA1188E-E412-CBA8-C691-F83E0C23229F}"/>
              </a:ext>
            </a:extLst>
          </p:cNvPr>
          <p:cNvSpPr>
            <a:spLocks noEditPoints="1"/>
          </p:cNvSpPr>
          <p:nvPr/>
        </p:nvSpPr>
        <p:spPr bwMode="auto">
          <a:xfrm>
            <a:off x="7893051" y="3576638"/>
            <a:ext cx="261938" cy="254000"/>
          </a:xfrm>
          <a:custGeom>
            <a:avLst/>
            <a:gdLst>
              <a:gd name="T0" fmla="*/ 106 w 165"/>
              <a:gd name="T1" fmla="*/ 10 h 160"/>
              <a:gd name="T2" fmla="*/ 5 w 165"/>
              <a:gd name="T3" fmla="*/ 140 h 160"/>
              <a:gd name="T4" fmla="*/ 58 w 165"/>
              <a:gd name="T5" fmla="*/ 151 h 160"/>
              <a:gd name="T6" fmla="*/ 152 w 165"/>
              <a:gd name="T7" fmla="*/ 10 h 160"/>
              <a:gd name="T8" fmla="*/ 18 w 165"/>
              <a:gd name="T9" fmla="*/ 145 h 160"/>
              <a:gd name="T10" fmla="*/ 81 w 165"/>
              <a:gd name="T11" fmla="*/ 58 h 160"/>
              <a:gd name="T12" fmla="*/ 101 w 165"/>
              <a:gd name="T13" fmla="*/ 68 h 160"/>
              <a:gd name="T14" fmla="*/ 71 w 165"/>
              <a:gd name="T15" fmla="*/ 71 h 160"/>
              <a:gd name="T16" fmla="*/ 35 w 165"/>
              <a:gd name="T17" fmla="*/ 142 h 160"/>
              <a:gd name="T18" fmla="*/ 81 w 165"/>
              <a:gd name="T19" fmla="*/ 114 h 160"/>
              <a:gd name="T20" fmla="*/ 85 w 165"/>
              <a:gd name="T21" fmla="*/ 84 h 160"/>
              <a:gd name="T22" fmla="*/ 78 w 165"/>
              <a:gd name="T23" fmla="*/ 78 h 160"/>
              <a:gd name="T24" fmla="*/ 85 w 165"/>
              <a:gd name="T25" fmla="*/ 84 h 160"/>
              <a:gd name="T26" fmla="*/ 35 w 165"/>
              <a:gd name="T27" fmla="*/ 132 h 160"/>
              <a:gd name="T28" fmla="*/ 55 w 165"/>
              <a:gd name="T29" fmla="*/ 101 h 160"/>
              <a:gd name="T30" fmla="*/ 146 w 165"/>
              <a:gd name="T31" fmla="*/ 50 h 160"/>
              <a:gd name="T32" fmla="*/ 71 w 165"/>
              <a:gd name="T33" fmla="*/ 102 h 160"/>
              <a:gd name="T34" fmla="*/ 69 w 165"/>
              <a:gd name="T35" fmla="*/ 87 h 160"/>
              <a:gd name="T36" fmla="*/ 139 w 165"/>
              <a:gd name="T37" fmla="*/ 43 h 160"/>
              <a:gd name="T38" fmla="*/ 120 w 165"/>
              <a:gd name="T39" fmla="*/ 23 h 160"/>
              <a:gd name="T40" fmla="*/ 81 w 165"/>
              <a:gd name="T41" fmla="*/ 48 h 160"/>
              <a:gd name="T42" fmla="*/ 130 w 165"/>
              <a:gd name="T43" fmla="*/ 9 h 160"/>
              <a:gd name="T44" fmla="*/ 101 w 165"/>
              <a:gd name="T45" fmla="*/ 55 h 160"/>
              <a:gd name="T46" fmla="*/ 130 w 165"/>
              <a:gd name="T47" fmla="*/ 29 h 160"/>
              <a:gd name="T48" fmla="*/ 131 w 165"/>
              <a:gd name="T49" fmla="*/ 29 h 160"/>
              <a:gd name="T50" fmla="*/ 132 w 165"/>
              <a:gd name="T51" fmla="*/ 29 h 160"/>
              <a:gd name="T52" fmla="*/ 133 w 165"/>
              <a:gd name="T53" fmla="*/ 30 h 160"/>
              <a:gd name="T54" fmla="*/ 104 w 165"/>
              <a:gd name="T55" fmla="*/ 58 h 160"/>
              <a:gd name="T56" fmla="*/ 121 w 165"/>
              <a:gd name="T57" fmla="*/ 116 h 160"/>
              <a:gd name="T58" fmla="*/ 131 w 165"/>
              <a:gd name="T59" fmla="*/ 137 h 160"/>
              <a:gd name="T60" fmla="*/ 138 w 165"/>
              <a:gd name="T61" fmla="*/ 131 h 160"/>
              <a:gd name="T62" fmla="*/ 129 w 165"/>
              <a:gd name="T63" fmla="*/ 97 h 160"/>
              <a:gd name="T64" fmla="*/ 126 w 165"/>
              <a:gd name="T65" fmla="*/ 106 h 160"/>
              <a:gd name="T66" fmla="*/ 152 w 165"/>
              <a:gd name="T67" fmla="*/ 109 h 160"/>
              <a:gd name="T68" fmla="*/ 101 w 165"/>
              <a:gd name="T69" fmla="*/ 123 h 160"/>
              <a:gd name="T70" fmla="*/ 103 w 165"/>
              <a:gd name="T71" fmla="*/ 149 h 160"/>
              <a:gd name="T72" fmla="*/ 112 w 165"/>
              <a:gd name="T73" fmla="*/ 146 h 160"/>
              <a:gd name="T74" fmla="*/ 42 w 165"/>
              <a:gd name="T75" fmla="*/ 46 h 160"/>
              <a:gd name="T76" fmla="*/ 32 w 165"/>
              <a:gd name="T77" fmla="*/ 25 h 160"/>
              <a:gd name="T78" fmla="*/ 25 w 165"/>
              <a:gd name="T79" fmla="*/ 31 h 160"/>
              <a:gd name="T80" fmla="*/ 61 w 165"/>
              <a:gd name="T81" fmla="*/ 39 h 160"/>
              <a:gd name="T82" fmla="*/ 59 w 165"/>
              <a:gd name="T83" fmla="*/ 13 h 160"/>
              <a:gd name="T84" fmla="*/ 50 w 165"/>
              <a:gd name="T85" fmla="*/ 16 h 160"/>
              <a:gd name="T86" fmla="*/ 33 w 165"/>
              <a:gd name="T87" fmla="*/ 66 h 160"/>
              <a:gd name="T88" fmla="*/ 36 w 165"/>
              <a:gd name="T89" fmla="*/ 57 h 160"/>
              <a:gd name="T90" fmla="*/ 10 w 165"/>
              <a:gd name="T91" fmla="*/ 5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5" h="160">
                <a:moveTo>
                  <a:pt x="152" y="10"/>
                </a:moveTo>
                <a:cubicBezTo>
                  <a:pt x="146" y="4"/>
                  <a:pt x="138" y="0"/>
                  <a:pt x="129" y="0"/>
                </a:cubicBezTo>
                <a:cubicBezTo>
                  <a:pt x="121" y="0"/>
                  <a:pt x="112" y="4"/>
                  <a:pt x="106" y="10"/>
                </a:cubicBezTo>
                <a:cubicBezTo>
                  <a:pt x="58" y="58"/>
                  <a:pt x="58" y="58"/>
                  <a:pt x="58" y="58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2" y="114"/>
                  <a:pt x="0" y="128"/>
                  <a:pt x="5" y="140"/>
                </a:cubicBezTo>
                <a:cubicBezTo>
                  <a:pt x="10" y="152"/>
                  <a:pt x="22" y="160"/>
                  <a:pt x="35" y="160"/>
                </a:cubicBezTo>
                <a:cubicBezTo>
                  <a:pt x="35" y="160"/>
                  <a:pt x="35" y="160"/>
                  <a:pt x="35" y="160"/>
                </a:cubicBezTo>
                <a:cubicBezTo>
                  <a:pt x="44" y="160"/>
                  <a:pt x="52" y="157"/>
                  <a:pt x="58" y="151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52" y="56"/>
                  <a:pt x="152" y="56"/>
                  <a:pt x="152" y="56"/>
                </a:cubicBezTo>
                <a:cubicBezTo>
                  <a:pt x="165" y="44"/>
                  <a:pt x="165" y="23"/>
                  <a:pt x="152" y="10"/>
                </a:cubicBezTo>
                <a:close/>
                <a:moveTo>
                  <a:pt x="51" y="144"/>
                </a:moveTo>
                <a:cubicBezTo>
                  <a:pt x="47" y="149"/>
                  <a:pt x="41" y="152"/>
                  <a:pt x="34" y="152"/>
                </a:cubicBezTo>
                <a:cubicBezTo>
                  <a:pt x="28" y="152"/>
                  <a:pt x="22" y="149"/>
                  <a:pt x="18" y="145"/>
                </a:cubicBezTo>
                <a:cubicBezTo>
                  <a:pt x="8" y="135"/>
                  <a:pt x="9" y="120"/>
                  <a:pt x="18" y="111"/>
                </a:cubicBezTo>
                <a:cubicBezTo>
                  <a:pt x="65" y="65"/>
                  <a:pt x="65" y="65"/>
                  <a:pt x="65" y="65"/>
                </a:cubicBezTo>
                <a:cubicBezTo>
                  <a:pt x="69" y="60"/>
                  <a:pt x="75" y="58"/>
                  <a:pt x="81" y="58"/>
                </a:cubicBezTo>
                <a:cubicBezTo>
                  <a:pt x="85" y="58"/>
                  <a:pt x="88" y="58"/>
                  <a:pt x="91" y="60"/>
                </a:cubicBezTo>
                <a:cubicBezTo>
                  <a:pt x="91" y="60"/>
                  <a:pt x="91" y="60"/>
                  <a:pt x="91" y="60"/>
                </a:cubicBezTo>
                <a:cubicBezTo>
                  <a:pt x="95" y="62"/>
                  <a:pt x="98" y="65"/>
                  <a:pt x="101" y="68"/>
                </a:cubicBezTo>
                <a:cubicBezTo>
                  <a:pt x="94" y="75"/>
                  <a:pt x="94" y="75"/>
                  <a:pt x="94" y="75"/>
                </a:cubicBezTo>
                <a:cubicBezTo>
                  <a:pt x="91" y="70"/>
                  <a:pt x="86" y="67"/>
                  <a:pt x="81" y="67"/>
                </a:cubicBezTo>
                <a:cubicBezTo>
                  <a:pt x="78" y="67"/>
                  <a:pt x="74" y="68"/>
                  <a:pt x="71" y="71"/>
                </a:cubicBezTo>
                <a:cubicBezTo>
                  <a:pt x="25" y="118"/>
                  <a:pt x="25" y="118"/>
                  <a:pt x="25" y="118"/>
                </a:cubicBezTo>
                <a:cubicBezTo>
                  <a:pt x="20" y="123"/>
                  <a:pt x="20" y="132"/>
                  <a:pt x="25" y="137"/>
                </a:cubicBezTo>
                <a:cubicBezTo>
                  <a:pt x="28" y="140"/>
                  <a:pt x="31" y="142"/>
                  <a:pt x="35" y="142"/>
                </a:cubicBezTo>
                <a:cubicBezTo>
                  <a:pt x="39" y="142"/>
                  <a:pt x="42" y="140"/>
                  <a:pt x="45" y="137"/>
                </a:cubicBezTo>
                <a:cubicBezTo>
                  <a:pt x="70" y="112"/>
                  <a:pt x="70" y="112"/>
                  <a:pt x="70" y="112"/>
                </a:cubicBezTo>
                <a:cubicBezTo>
                  <a:pt x="74" y="113"/>
                  <a:pt x="78" y="114"/>
                  <a:pt x="81" y="114"/>
                </a:cubicBezTo>
                <a:cubicBezTo>
                  <a:pt x="82" y="114"/>
                  <a:pt x="82" y="114"/>
                  <a:pt x="82" y="114"/>
                </a:cubicBezTo>
                <a:lnTo>
                  <a:pt x="51" y="144"/>
                </a:lnTo>
                <a:close/>
                <a:moveTo>
                  <a:pt x="85" y="84"/>
                </a:moveTo>
                <a:cubicBezTo>
                  <a:pt x="84" y="85"/>
                  <a:pt x="82" y="86"/>
                  <a:pt x="81" y="86"/>
                </a:cubicBezTo>
                <a:cubicBezTo>
                  <a:pt x="80" y="86"/>
                  <a:pt x="79" y="85"/>
                  <a:pt x="78" y="84"/>
                </a:cubicBezTo>
                <a:cubicBezTo>
                  <a:pt x="76" y="83"/>
                  <a:pt x="76" y="80"/>
                  <a:pt x="78" y="78"/>
                </a:cubicBezTo>
                <a:cubicBezTo>
                  <a:pt x="79" y="77"/>
                  <a:pt x="80" y="76"/>
                  <a:pt x="81" y="76"/>
                </a:cubicBezTo>
                <a:cubicBezTo>
                  <a:pt x="83" y="76"/>
                  <a:pt x="84" y="77"/>
                  <a:pt x="85" y="78"/>
                </a:cubicBezTo>
                <a:cubicBezTo>
                  <a:pt x="86" y="80"/>
                  <a:pt x="86" y="83"/>
                  <a:pt x="85" y="84"/>
                </a:cubicBezTo>
                <a:close/>
                <a:moveTo>
                  <a:pt x="62" y="107"/>
                </a:moveTo>
                <a:cubicBezTo>
                  <a:pt x="38" y="131"/>
                  <a:pt x="38" y="131"/>
                  <a:pt x="38" y="131"/>
                </a:cubicBezTo>
                <a:cubicBezTo>
                  <a:pt x="37" y="132"/>
                  <a:pt x="36" y="132"/>
                  <a:pt x="35" y="132"/>
                </a:cubicBezTo>
                <a:cubicBezTo>
                  <a:pt x="34" y="132"/>
                  <a:pt x="33" y="132"/>
                  <a:pt x="32" y="131"/>
                </a:cubicBezTo>
                <a:cubicBezTo>
                  <a:pt x="30" y="129"/>
                  <a:pt x="30" y="126"/>
                  <a:pt x="32" y="124"/>
                </a:cubicBezTo>
                <a:cubicBezTo>
                  <a:pt x="55" y="101"/>
                  <a:pt x="55" y="101"/>
                  <a:pt x="55" y="101"/>
                </a:cubicBezTo>
                <a:cubicBezTo>
                  <a:pt x="56" y="102"/>
                  <a:pt x="57" y="103"/>
                  <a:pt x="58" y="104"/>
                </a:cubicBezTo>
                <a:cubicBezTo>
                  <a:pt x="59" y="105"/>
                  <a:pt x="60" y="106"/>
                  <a:pt x="62" y="107"/>
                </a:cubicBezTo>
                <a:close/>
                <a:moveTo>
                  <a:pt x="146" y="50"/>
                </a:moveTo>
                <a:cubicBezTo>
                  <a:pt x="98" y="98"/>
                  <a:pt x="98" y="98"/>
                  <a:pt x="98" y="98"/>
                </a:cubicBezTo>
                <a:cubicBezTo>
                  <a:pt x="93" y="102"/>
                  <a:pt x="87" y="105"/>
                  <a:pt x="81" y="105"/>
                </a:cubicBezTo>
                <a:cubicBezTo>
                  <a:pt x="78" y="105"/>
                  <a:pt x="75" y="104"/>
                  <a:pt x="71" y="102"/>
                </a:cubicBezTo>
                <a:cubicBezTo>
                  <a:pt x="71" y="102"/>
                  <a:pt x="71" y="102"/>
                  <a:pt x="71" y="102"/>
                </a:cubicBezTo>
                <a:cubicBezTo>
                  <a:pt x="67" y="100"/>
                  <a:pt x="64" y="98"/>
                  <a:pt x="62" y="94"/>
                </a:cubicBezTo>
                <a:cubicBezTo>
                  <a:pt x="69" y="87"/>
                  <a:pt x="69" y="87"/>
                  <a:pt x="69" y="87"/>
                </a:cubicBezTo>
                <a:cubicBezTo>
                  <a:pt x="71" y="92"/>
                  <a:pt x="76" y="95"/>
                  <a:pt x="81" y="95"/>
                </a:cubicBezTo>
                <a:cubicBezTo>
                  <a:pt x="85" y="95"/>
                  <a:pt x="88" y="94"/>
                  <a:pt x="91" y="91"/>
                </a:cubicBezTo>
                <a:cubicBezTo>
                  <a:pt x="139" y="43"/>
                  <a:pt x="139" y="43"/>
                  <a:pt x="139" y="43"/>
                </a:cubicBezTo>
                <a:cubicBezTo>
                  <a:pt x="145" y="38"/>
                  <a:pt x="145" y="29"/>
                  <a:pt x="139" y="23"/>
                </a:cubicBezTo>
                <a:cubicBezTo>
                  <a:pt x="137" y="20"/>
                  <a:pt x="133" y="19"/>
                  <a:pt x="129" y="19"/>
                </a:cubicBezTo>
                <a:cubicBezTo>
                  <a:pt x="126" y="19"/>
                  <a:pt x="122" y="20"/>
                  <a:pt x="120" y="23"/>
                </a:cubicBezTo>
                <a:cubicBezTo>
                  <a:pt x="120" y="23"/>
                  <a:pt x="119" y="23"/>
                  <a:pt x="119" y="23"/>
                </a:cubicBezTo>
                <a:cubicBezTo>
                  <a:pt x="92" y="50"/>
                  <a:pt x="92" y="50"/>
                  <a:pt x="92" y="50"/>
                </a:cubicBezTo>
                <a:cubicBezTo>
                  <a:pt x="89" y="49"/>
                  <a:pt x="85" y="48"/>
                  <a:pt x="81" y="48"/>
                </a:cubicBezTo>
                <a:cubicBezTo>
                  <a:pt x="81" y="48"/>
                  <a:pt x="81" y="48"/>
                  <a:pt x="81" y="48"/>
                </a:cubicBezTo>
                <a:cubicBezTo>
                  <a:pt x="113" y="17"/>
                  <a:pt x="113" y="17"/>
                  <a:pt x="113" y="17"/>
                </a:cubicBezTo>
                <a:cubicBezTo>
                  <a:pt x="117" y="12"/>
                  <a:pt x="124" y="9"/>
                  <a:pt x="130" y="9"/>
                </a:cubicBezTo>
                <a:cubicBezTo>
                  <a:pt x="136" y="9"/>
                  <a:pt x="142" y="11"/>
                  <a:pt x="146" y="16"/>
                </a:cubicBezTo>
                <a:cubicBezTo>
                  <a:pt x="156" y="25"/>
                  <a:pt x="155" y="41"/>
                  <a:pt x="146" y="50"/>
                </a:cubicBezTo>
                <a:close/>
                <a:moveTo>
                  <a:pt x="101" y="55"/>
                </a:moveTo>
                <a:cubicBezTo>
                  <a:pt x="126" y="30"/>
                  <a:pt x="126" y="30"/>
                  <a:pt x="126" y="30"/>
                </a:cubicBezTo>
                <a:cubicBezTo>
                  <a:pt x="127" y="29"/>
                  <a:pt x="128" y="28"/>
                  <a:pt x="129" y="28"/>
                </a:cubicBezTo>
                <a:cubicBezTo>
                  <a:pt x="129" y="28"/>
                  <a:pt x="130" y="28"/>
                  <a:pt x="130" y="29"/>
                </a:cubicBezTo>
                <a:cubicBezTo>
                  <a:pt x="130" y="29"/>
                  <a:pt x="130" y="29"/>
                  <a:pt x="130" y="29"/>
                </a:cubicBezTo>
                <a:cubicBezTo>
                  <a:pt x="130" y="29"/>
                  <a:pt x="130" y="29"/>
                  <a:pt x="131" y="29"/>
                </a:cubicBezTo>
                <a:cubicBezTo>
                  <a:pt x="131" y="29"/>
                  <a:pt x="131" y="29"/>
                  <a:pt x="131" y="29"/>
                </a:cubicBezTo>
                <a:cubicBezTo>
                  <a:pt x="131" y="29"/>
                  <a:pt x="131" y="29"/>
                  <a:pt x="131" y="29"/>
                </a:cubicBezTo>
                <a:cubicBezTo>
                  <a:pt x="131" y="29"/>
                  <a:pt x="131" y="29"/>
                  <a:pt x="131" y="29"/>
                </a:cubicBezTo>
                <a:cubicBezTo>
                  <a:pt x="131" y="29"/>
                  <a:pt x="131" y="29"/>
                  <a:pt x="132" y="29"/>
                </a:cubicBezTo>
                <a:cubicBezTo>
                  <a:pt x="132" y="29"/>
                  <a:pt x="132" y="29"/>
                  <a:pt x="132" y="29"/>
                </a:cubicBezTo>
                <a:cubicBezTo>
                  <a:pt x="132" y="30"/>
                  <a:pt x="132" y="30"/>
                  <a:pt x="132" y="30"/>
                </a:cubicBezTo>
                <a:cubicBezTo>
                  <a:pt x="133" y="30"/>
                  <a:pt x="133" y="30"/>
                  <a:pt x="133" y="30"/>
                </a:cubicBezTo>
                <a:cubicBezTo>
                  <a:pt x="134" y="32"/>
                  <a:pt x="134" y="35"/>
                  <a:pt x="132" y="36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07" y="60"/>
                  <a:pt x="106" y="59"/>
                  <a:pt x="104" y="58"/>
                </a:cubicBezTo>
                <a:cubicBezTo>
                  <a:pt x="103" y="57"/>
                  <a:pt x="102" y="56"/>
                  <a:pt x="101" y="55"/>
                </a:cubicBezTo>
                <a:close/>
                <a:moveTo>
                  <a:pt x="124" y="117"/>
                </a:moveTo>
                <a:cubicBezTo>
                  <a:pt x="123" y="116"/>
                  <a:pt x="122" y="116"/>
                  <a:pt x="121" y="116"/>
                </a:cubicBezTo>
                <a:cubicBezTo>
                  <a:pt x="120" y="116"/>
                  <a:pt x="119" y="116"/>
                  <a:pt x="118" y="117"/>
                </a:cubicBezTo>
                <a:cubicBezTo>
                  <a:pt x="116" y="119"/>
                  <a:pt x="116" y="122"/>
                  <a:pt x="118" y="124"/>
                </a:cubicBezTo>
                <a:cubicBezTo>
                  <a:pt x="131" y="137"/>
                  <a:pt x="131" y="137"/>
                  <a:pt x="131" y="137"/>
                </a:cubicBezTo>
                <a:cubicBezTo>
                  <a:pt x="132" y="138"/>
                  <a:pt x="133" y="139"/>
                  <a:pt x="134" y="139"/>
                </a:cubicBezTo>
                <a:cubicBezTo>
                  <a:pt x="136" y="139"/>
                  <a:pt x="137" y="138"/>
                  <a:pt x="138" y="137"/>
                </a:cubicBezTo>
                <a:cubicBezTo>
                  <a:pt x="140" y="136"/>
                  <a:pt x="140" y="133"/>
                  <a:pt x="138" y="131"/>
                </a:cubicBezTo>
                <a:lnTo>
                  <a:pt x="124" y="117"/>
                </a:lnTo>
                <a:close/>
                <a:moveTo>
                  <a:pt x="149" y="103"/>
                </a:moveTo>
                <a:cubicBezTo>
                  <a:pt x="129" y="97"/>
                  <a:pt x="129" y="97"/>
                  <a:pt x="129" y="97"/>
                </a:cubicBezTo>
                <a:cubicBezTo>
                  <a:pt x="129" y="97"/>
                  <a:pt x="128" y="97"/>
                  <a:pt x="128" y="97"/>
                </a:cubicBezTo>
                <a:cubicBezTo>
                  <a:pt x="126" y="97"/>
                  <a:pt x="124" y="98"/>
                  <a:pt x="123" y="100"/>
                </a:cubicBezTo>
                <a:cubicBezTo>
                  <a:pt x="122" y="102"/>
                  <a:pt x="124" y="105"/>
                  <a:pt x="126" y="106"/>
                </a:cubicBezTo>
                <a:cubicBezTo>
                  <a:pt x="146" y="112"/>
                  <a:pt x="146" y="112"/>
                  <a:pt x="146" y="112"/>
                </a:cubicBezTo>
                <a:cubicBezTo>
                  <a:pt x="147" y="112"/>
                  <a:pt x="147" y="113"/>
                  <a:pt x="148" y="113"/>
                </a:cubicBezTo>
                <a:cubicBezTo>
                  <a:pt x="150" y="112"/>
                  <a:pt x="152" y="111"/>
                  <a:pt x="152" y="109"/>
                </a:cubicBezTo>
                <a:cubicBezTo>
                  <a:pt x="153" y="106"/>
                  <a:pt x="151" y="104"/>
                  <a:pt x="149" y="103"/>
                </a:cubicBezTo>
                <a:close/>
                <a:moveTo>
                  <a:pt x="106" y="126"/>
                </a:moveTo>
                <a:cubicBezTo>
                  <a:pt x="105" y="124"/>
                  <a:pt x="103" y="123"/>
                  <a:pt x="101" y="123"/>
                </a:cubicBezTo>
                <a:cubicBezTo>
                  <a:pt x="101" y="123"/>
                  <a:pt x="100" y="123"/>
                  <a:pt x="100" y="123"/>
                </a:cubicBezTo>
                <a:cubicBezTo>
                  <a:pt x="97" y="124"/>
                  <a:pt x="96" y="127"/>
                  <a:pt x="97" y="129"/>
                </a:cubicBezTo>
                <a:cubicBezTo>
                  <a:pt x="103" y="149"/>
                  <a:pt x="103" y="149"/>
                  <a:pt x="103" y="149"/>
                </a:cubicBezTo>
                <a:cubicBezTo>
                  <a:pt x="104" y="151"/>
                  <a:pt x="106" y="152"/>
                  <a:pt x="108" y="152"/>
                </a:cubicBezTo>
                <a:cubicBezTo>
                  <a:pt x="108" y="152"/>
                  <a:pt x="109" y="152"/>
                  <a:pt x="109" y="152"/>
                </a:cubicBezTo>
                <a:cubicBezTo>
                  <a:pt x="112" y="151"/>
                  <a:pt x="113" y="148"/>
                  <a:pt x="112" y="146"/>
                </a:cubicBezTo>
                <a:lnTo>
                  <a:pt x="106" y="126"/>
                </a:lnTo>
                <a:close/>
                <a:moveTo>
                  <a:pt x="38" y="45"/>
                </a:moveTo>
                <a:cubicBezTo>
                  <a:pt x="39" y="46"/>
                  <a:pt x="40" y="46"/>
                  <a:pt x="42" y="46"/>
                </a:cubicBezTo>
                <a:cubicBezTo>
                  <a:pt x="43" y="46"/>
                  <a:pt x="44" y="46"/>
                  <a:pt x="45" y="45"/>
                </a:cubicBezTo>
                <a:cubicBezTo>
                  <a:pt x="47" y="43"/>
                  <a:pt x="47" y="40"/>
                  <a:pt x="45" y="38"/>
                </a:cubicBezTo>
                <a:cubicBezTo>
                  <a:pt x="32" y="25"/>
                  <a:pt x="32" y="25"/>
                  <a:pt x="32" y="25"/>
                </a:cubicBezTo>
                <a:cubicBezTo>
                  <a:pt x="31" y="24"/>
                  <a:pt x="29" y="23"/>
                  <a:pt x="28" y="23"/>
                </a:cubicBezTo>
                <a:cubicBezTo>
                  <a:pt x="27" y="23"/>
                  <a:pt x="26" y="24"/>
                  <a:pt x="25" y="25"/>
                </a:cubicBezTo>
                <a:cubicBezTo>
                  <a:pt x="23" y="26"/>
                  <a:pt x="23" y="29"/>
                  <a:pt x="25" y="31"/>
                </a:cubicBezTo>
                <a:lnTo>
                  <a:pt x="38" y="45"/>
                </a:lnTo>
                <a:close/>
                <a:moveTo>
                  <a:pt x="57" y="36"/>
                </a:moveTo>
                <a:cubicBezTo>
                  <a:pt x="58" y="38"/>
                  <a:pt x="59" y="39"/>
                  <a:pt x="61" y="39"/>
                </a:cubicBezTo>
                <a:cubicBezTo>
                  <a:pt x="62" y="39"/>
                  <a:pt x="62" y="39"/>
                  <a:pt x="63" y="39"/>
                </a:cubicBezTo>
                <a:cubicBezTo>
                  <a:pt x="65" y="38"/>
                  <a:pt x="67" y="35"/>
                  <a:pt x="66" y="33"/>
                </a:cubicBezTo>
                <a:cubicBezTo>
                  <a:pt x="59" y="13"/>
                  <a:pt x="59" y="13"/>
                  <a:pt x="59" y="13"/>
                </a:cubicBezTo>
                <a:cubicBezTo>
                  <a:pt x="59" y="11"/>
                  <a:pt x="57" y="10"/>
                  <a:pt x="55" y="10"/>
                </a:cubicBezTo>
                <a:cubicBezTo>
                  <a:pt x="54" y="10"/>
                  <a:pt x="54" y="10"/>
                  <a:pt x="53" y="10"/>
                </a:cubicBezTo>
                <a:cubicBezTo>
                  <a:pt x="51" y="11"/>
                  <a:pt x="49" y="14"/>
                  <a:pt x="50" y="16"/>
                </a:cubicBezTo>
                <a:lnTo>
                  <a:pt x="57" y="36"/>
                </a:lnTo>
                <a:close/>
                <a:moveTo>
                  <a:pt x="13" y="59"/>
                </a:moveTo>
                <a:cubicBezTo>
                  <a:pt x="33" y="66"/>
                  <a:pt x="33" y="66"/>
                  <a:pt x="33" y="66"/>
                </a:cubicBezTo>
                <a:cubicBezTo>
                  <a:pt x="34" y="66"/>
                  <a:pt x="34" y="66"/>
                  <a:pt x="34" y="66"/>
                </a:cubicBezTo>
                <a:cubicBezTo>
                  <a:pt x="36" y="66"/>
                  <a:pt x="38" y="65"/>
                  <a:pt x="39" y="63"/>
                </a:cubicBezTo>
                <a:cubicBezTo>
                  <a:pt x="40" y="60"/>
                  <a:pt x="38" y="58"/>
                  <a:pt x="36" y="57"/>
                </a:cubicBezTo>
                <a:cubicBezTo>
                  <a:pt x="16" y="50"/>
                  <a:pt x="16" y="50"/>
                  <a:pt x="16" y="50"/>
                </a:cubicBezTo>
                <a:cubicBezTo>
                  <a:pt x="16" y="50"/>
                  <a:pt x="15" y="49"/>
                  <a:pt x="15" y="49"/>
                </a:cubicBezTo>
                <a:cubicBezTo>
                  <a:pt x="13" y="49"/>
                  <a:pt x="11" y="51"/>
                  <a:pt x="10" y="53"/>
                </a:cubicBezTo>
                <a:cubicBezTo>
                  <a:pt x="9" y="55"/>
                  <a:pt x="11" y="58"/>
                  <a:pt x="13" y="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83350054-6FB6-7679-680E-75F5D968BE36}"/>
              </a:ext>
            </a:extLst>
          </p:cNvPr>
          <p:cNvSpPr>
            <a:spLocks noEditPoints="1"/>
          </p:cNvSpPr>
          <p:nvPr/>
        </p:nvSpPr>
        <p:spPr bwMode="auto">
          <a:xfrm>
            <a:off x="8442326" y="3575050"/>
            <a:ext cx="263525" cy="254000"/>
          </a:xfrm>
          <a:custGeom>
            <a:avLst/>
            <a:gdLst>
              <a:gd name="T0" fmla="*/ 133 w 166"/>
              <a:gd name="T1" fmla="*/ 30 h 160"/>
              <a:gd name="T2" fmla="*/ 108 w 166"/>
              <a:gd name="T3" fmla="*/ 61 h 160"/>
              <a:gd name="T4" fmla="*/ 102 w 166"/>
              <a:gd name="T5" fmla="*/ 55 h 160"/>
              <a:gd name="T6" fmla="*/ 130 w 166"/>
              <a:gd name="T7" fmla="*/ 28 h 160"/>
              <a:gd name="T8" fmla="*/ 85 w 166"/>
              <a:gd name="T9" fmla="*/ 78 h 160"/>
              <a:gd name="T10" fmla="*/ 79 w 166"/>
              <a:gd name="T11" fmla="*/ 78 h 160"/>
              <a:gd name="T12" fmla="*/ 131 w 166"/>
              <a:gd name="T13" fmla="*/ 9 h 160"/>
              <a:gd name="T14" fmla="*/ 147 w 166"/>
              <a:gd name="T15" fmla="*/ 50 h 160"/>
              <a:gd name="T16" fmla="*/ 82 w 166"/>
              <a:gd name="T17" fmla="*/ 104 h 160"/>
              <a:gd name="T18" fmla="*/ 69 w 166"/>
              <a:gd name="T19" fmla="*/ 87 h 160"/>
              <a:gd name="T20" fmla="*/ 92 w 166"/>
              <a:gd name="T21" fmla="*/ 91 h 160"/>
              <a:gd name="T22" fmla="*/ 140 w 166"/>
              <a:gd name="T23" fmla="*/ 23 h 160"/>
              <a:gd name="T24" fmla="*/ 120 w 166"/>
              <a:gd name="T25" fmla="*/ 23 h 160"/>
              <a:gd name="T26" fmla="*/ 82 w 166"/>
              <a:gd name="T27" fmla="*/ 48 h 160"/>
              <a:gd name="T28" fmla="*/ 114 w 166"/>
              <a:gd name="T29" fmla="*/ 17 h 160"/>
              <a:gd name="T30" fmla="*/ 56 w 166"/>
              <a:gd name="T31" fmla="*/ 101 h 160"/>
              <a:gd name="T32" fmla="*/ 62 w 166"/>
              <a:gd name="T33" fmla="*/ 107 h 160"/>
              <a:gd name="T34" fmla="*/ 36 w 166"/>
              <a:gd name="T35" fmla="*/ 132 h 160"/>
              <a:gd name="T36" fmla="*/ 32 w 166"/>
              <a:gd name="T37" fmla="*/ 124 h 160"/>
              <a:gd name="T38" fmla="*/ 56 w 166"/>
              <a:gd name="T39" fmla="*/ 101 h 160"/>
              <a:gd name="T40" fmla="*/ 102 w 166"/>
              <a:gd name="T41" fmla="*/ 68 h 160"/>
              <a:gd name="T42" fmla="*/ 82 w 166"/>
              <a:gd name="T43" fmla="*/ 67 h 160"/>
              <a:gd name="T44" fmla="*/ 26 w 166"/>
              <a:gd name="T45" fmla="*/ 117 h 160"/>
              <a:gd name="T46" fmla="*/ 36 w 166"/>
              <a:gd name="T47" fmla="*/ 141 h 160"/>
              <a:gd name="T48" fmla="*/ 71 w 166"/>
              <a:gd name="T49" fmla="*/ 112 h 160"/>
              <a:gd name="T50" fmla="*/ 83 w 166"/>
              <a:gd name="T51" fmla="*/ 114 h 160"/>
              <a:gd name="T52" fmla="*/ 35 w 166"/>
              <a:gd name="T53" fmla="*/ 151 h 160"/>
              <a:gd name="T54" fmla="*/ 19 w 166"/>
              <a:gd name="T55" fmla="*/ 111 h 160"/>
              <a:gd name="T56" fmla="*/ 82 w 166"/>
              <a:gd name="T57" fmla="*/ 58 h 160"/>
              <a:gd name="T58" fmla="*/ 107 w 166"/>
              <a:gd name="T59" fmla="*/ 10 h 160"/>
              <a:gd name="T60" fmla="*/ 13 w 166"/>
              <a:gd name="T61" fmla="*/ 104 h 160"/>
              <a:gd name="T62" fmla="*/ 36 w 166"/>
              <a:gd name="T63" fmla="*/ 160 h 160"/>
              <a:gd name="T64" fmla="*/ 59 w 166"/>
              <a:gd name="T65" fmla="*/ 150 h 160"/>
              <a:gd name="T66" fmla="*/ 153 w 166"/>
              <a:gd name="T67" fmla="*/ 56 h 160"/>
              <a:gd name="T68" fmla="*/ 130 w 166"/>
              <a:gd name="T6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6" h="160">
                <a:moveTo>
                  <a:pt x="130" y="28"/>
                </a:moveTo>
                <a:cubicBezTo>
                  <a:pt x="131" y="28"/>
                  <a:pt x="133" y="29"/>
                  <a:pt x="133" y="30"/>
                </a:cubicBezTo>
                <a:cubicBezTo>
                  <a:pt x="135" y="32"/>
                  <a:pt x="135" y="35"/>
                  <a:pt x="133" y="36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07" y="60"/>
                  <a:pt x="106" y="59"/>
                  <a:pt x="105" y="58"/>
                </a:cubicBezTo>
                <a:cubicBezTo>
                  <a:pt x="104" y="57"/>
                  <a:pt x="103" y="56"/>
                  <a:pt x="102" y="55"/>
                </a:cubicBezTo>
                <a:cubicBezTo>
                  <a:pt x="127" y="30"/>
                  <a:pt x="127" y="30"/>
                  <a:pt x="127" y="30"/>
                </a:cubicBezTo>
                <a:cubicBezTo>
                  <a:pt x="128" y="29"/>
                  <a:pt x="129" y="28"/>
                  <a:pt x="130" y="28"/>
                </a:cubicBezTo>
                <a:close/>
                <a:moveTo>
                  <a:pt x="82" y="76"/>
                </a:moveTo>
                <a:cubicBezTo>
                  <a:pt x="83" y="76"/>
                  <a:pt x="85" y="77"/>
                  <a:pt x="85" y="78"/>
                </a:cubicBezTo>
                <a:cubicBezTo>
                  <a:pt x="88" y="81"/>
                  <a:pt x="86" y="86"/>
                  <a:pt x="82" y="86"/>
                </a:cubicBezTo>
                <a:cubicBezTo>
                  <a:pt x="78" y="86"/>
                  <a:pt x="76" y="81"/>
                  <a:pt x="79" y="78"/>
                </a:cubicBezTo>
                <a:cubicBezTo>
                  <a:pt x="80" y="77"/>
                  <a:pt x="81" y="76"/>
                  <a:pt x="82" y="76"/>
                </a:cubicBezTo>
                <a:close/>
                <a:moveTo>
                  <a:pt x="131" y="9"/>
                </a:moveTo>
                <a:cubicBezTo>
                  <a:pt x="137" y="9"/>
                  <a:pt x="143" y="11"/>
                  <a:pt x="147" y="16"/>
                </a:cubicBezTo>
                <a:cubicBezTo>
                  <a:pt x="157" y="25"/>
                  <a:pt x="156" y="41"/>
                  <a:pt x="147" y="50"/>
                </a:cubicBezTo>
                <a:cubicBezTo>
                  <a:pt x="99" y="97"/>
                  <a:pt x="99" y="97"/>
                  <a:pt x="99" y="97"/>
                </a:cubicBezTo>
                <a:cubicBezTo>
                  <a:pt x="94" y="102"/>
                  <a:pt x="88" y="104"/>
                  <a:pt x="82" y="104"/>
                </a:cubicBezTo>
                <a:cubicBezTo>
                  <a:pt x="75" y="104"/>
                  <a:pt x="67" y="101"/>
                  <a:pt x="63" y="94"/>
                </a:cubicBezTo>
                <a:cubicBezTo>
                  <a:pt x="69" y="87"/>
                  <a:pt x="69" y="87"/>
                  <a:pt x="69" y="87"/>
                </a:cubicBezTo>
                <a:cubicBezTo>
                  <a:pt x="72" y="92"/>
                  <a:pt x="77" y="95"/>
                  <a:pt x="82" y="95"/>
                </a:cubicBezTo>
                <a:cubicBezTo>
                  <a:pt x="86" y="95"/>
                  <a:pt x="89" y="94"/>
                  <a:pt x="92" y="91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6" y="38"/>
                  <a:pt x="146" y="29"/>
                  <a:pt x="140" y="23"/>
                </a:cubicBezTo>
                <a:cubicBezTo>
                  <a:pt x="137" y="20"/>
                  <a:pt x="134" y="19"/>
                  <a:pt x="130" y="19"/>
                </a:cubicBezTo>
                <a:cubicBezTo>
                  <a:pt x="127" y="19"/>
                  <a:pt x="123" y="20"/>
                  <a:pt x="120" y="23"/>
                </a:cubicBezTo>
                <a:cubicBezTo>
                  <a:pt x="93" y="50"/>
                  <a:pt x="93" y="50"/>
                  <a:pt x="93" y="50"/>
                </a:cubicBezTo>
                <a:cubicBezTo>
                  <a:pt x="90" y="49"/>
                  <a:pt x="86" y="48"/>
                  <a:pt x="82" y="48"/>
                </a:cubicBezTo>
                <a:cubicBezTo>
                  <a:pt x="82" y="48"/>
                  <a:pt x="82" y="48"/>
                  <a:pt x="82" y="48"/>
                </a:cubicBezTo>
                <a:cubicBezTo>
                  <a:pt x="114" y="17"/>
                  <a:pt x="114" y="17"/>
                  <a:pt x="114" y="17"/>
                </a:cubicBezTo>
                <a:cubicBezTo>
                  <a:pt x="118" y="12"/>
                  <a:pt x="124" y="9"/>
                  <a:pt x="131" y="9"/>
                </a:cubicBezTo>
                <a:close/>
                <a:moveTo>
                  <a:pt x="56" y="101"/>
                </a:moveTo>
                <a:cubicBezTo>
                  <a:pt x="57" y="102"/>
                  <a:pt x="58" y="103"/>
                  <a:pt x="59" y="104"/>
                </a:cubicBezTo>
                <a:cubicBezTo>
                  <a:pt x="60" y="105"/>
                  <a:pt x="61" y="106"/>
                  <a:pt x="62" y="107"/>
                </a:cubicBezTo>
                <a:cubicBezTo>
                  <a:pt x="39" y="131"/>
                  <a:pt x="39" y="131"/>
                  <a:pt x="39" y="131"/>
                </a:cubicBezTo>
                <a:cubicBezTo>
                  <a:pt x="38" y="131"/>
                  <a:pt x="37" y="132"/>
                  <a:pt x="36" y="132"/>
                </a:cubicBezTo>
                <a:cubicBezTo>
                  <a:pt x="35" y="132"/>
                  <a:pt x="33" y="131"/>
                  <a:pt x="32" y="131"/>
                </a:cubicBezTo>
                <a:cubicBezTo>
                  <a:pt x="31" y="129"/>
                  <a:pt x="31" y="126"/>
                  <a:pt x="32" y="124"/>
                </a:cubicBezTo>
                <a:cubicBezTo>
                  <a:pt x="56" y="101"/>
                  <a:pt x="56" y="101"/>
                  <a:pt x="56" y="101"/>
                </a:cubicBezTo>
                <a:cubicBezTo>
                  <a:pt x="56" y="101"/>
                  <a:pt x="56" y="101"/>
                  <a:pt x="56" y="101"/>
                </a:cubicBezTo>
                <a:close/>
                <a:moveTo>
                  <a:pt x="82" y="58"/>
                </a:moveTo>
                <a:cubicBezTo>
                  <a:pt x="90" y="58"/>
                  <a:pt x="97" y="61"/>
                  <a:pt x="102" y="68"/>
                </a:cubicBezTo>
                <a:cubicBezTo>
                  <a:pt x="95" y="75"/>
                  <a:pt x="95" y="75"/>
                  <a:pt x="95" y="75"/>
                </a:cubicBezTo>
                <a:cubicBezTo>
                  <a:pt x="92" y="70"/>
                  <a:pt x="87" y="67"/>
                  <a:pt x="82" y="67"/>
                </a:cubicBezTo>
                <a:cubicBezTo>
                  <a:pt x="79" y="67"/>
                  <a:pt x="75" y="68"/>
                  <a:pt x="72" y="71"/>
                </a:cubicBezTo>
                <a:cubicBezTo>
                  <a:pt x="26" y="117"/>
                  <a:pt x="26" y="117"/>
                  <a:pt x="26" y="117"/>
                </a:cubicBezTo>
                <a:cubicBezTo>
                  <a:pt x="20" y="123"/>
                  <a:pt x="20" y="132"/>
                  <a:pt x="26" y="137"/>
                </a:cubicBezTo>
                <a:cubicBezTo>
                  <a:pt x="29" y="140"/>
                  <a:pt x="32" y="141"/>
                  <a:pt x="36" y="141"/>
                </a:cubicBezTo>
                <a:cubicBezTo>
                  <a:pt x="39" y="141"/>
                  <a:pt x="43" y="140"/>
                  <a:pt x="46" y="137"/>
                </a:cubicBezTo>
                <a:cubicBezTo>
                  <a:pt x="71" y="112"/>
                  <a:pt x="71" y="112"/>
                  <a:pt x="71" y="112"/>
                </a:cubicBezTo>
                <a:cubicBezTo>
                  <a:pt x="75" y="113"/>
                  <a:pt x="78" y="114"/>
                  <a:pt x="82" y="114"/>
                </a:cubicBezTo>
                <a:cubicBezTo>
                  <a:pt x="83" y="114"/>
                  <a:pt x="83" y="114"/>
                  <a:pt x="83" y="114"/>
                </a:cubicBezTo>
                <a:cubicBezTo>
                  <a:pt x="52" y="144"/>
                  <a:pt x="52" y="144"/>
                  <a:pt x="52" y="144"/>
                </a:cubicBezTo>
                <a:cubicBezTo>
                  <a:pt x="48" y="149"/>
                  <a:pt x="41" y="151"/>
                  <a:pt x="35" y="151"/>
                </a:cubicBezTo>
                <a:cubicBezTo>
                  <a:pt x="29" y="151"/>
                  <a:pt x="23" y="149"/>
                  <a:pt x="19" y="144"/>
                </a:cubicBezTo>
                <a:cubicBezTo>
                  <a:pt x="9" y="135"/>
                  <a:pt x="9" y="120"/>
                  <a:pt x="19" y="111"/>
                </a:cubicBezTo>
                <a:cubicBezTo>
                  <a:pt x="66" y="64"/>
                  <a:pt x="66" y="64"/>
                  <a:pt x="66" y="64"/>
                </a:cubicBezTo>
                <a:cubicBezTo>
                  <a:pt x="70" y="60"/>
                  <a:pt x="76" y="58"/>
                  <a:pt x="82" y="58"/>
                </a:cubicBezTo>
                <a:close/>
                <a:moveTo>
                  <a:pt x="130" y="0"/>
                </a:moveTo>
                <a:cubicBezTo>
                  <a:pt x="122" y="0"/>
                  <a:pt x="113" y="4"/>
                  <a:pt x="107" y="10"/>
                </a:cubicBezTo>
                <a:cubicBezTo>
                  <a:pt x="59" y="58"/>
                  <a:pt x="59" y="58"/>
                  <a:pt x="59" y="58"/>
                </a:cubicBezTo>
                <a:cubicBezTo>
                  <a:pt x="13" y="104"/>
                  <a:pt x="13" y="104"/>
                  <a:pt x="13" y="104"/>
                </a:cubicBezTo>
                <a:cubicBezTo>
                  <a:pt x="3" y="113"/>
                  <a:pt x="0" y="128"/>
                  <a:pt x="5" y="140"/>
                </a:cubicBezTo>
                <a:cubicBezTo>
                  <a:pt x="10" y="152"/>
                  <a:pt x="22" y="160"/>
                  <a:pt x="36" y="160"/>
                </a:cubicBezTo>
                <a:cubicBezTo>
                  <a:pt x="36" y="160"/>
                  <a:pt x="36" y="160"/>
                  <a:pt x="36" y="160"/>
                </a:cubicBezTo>
                <a:cubicBezTo>
                  <a:pt x="45" y="160"/>
                  <a:pt x="53" y="157"/>
                  <a:pt x="59" y="150"/>
                </a:cubicBezTo>
                <a:cubicBezTo>
                  <a:pt x="105" y="104"/>
                  <a:pt x="105" y="104"/>
                  <a:pt x="105" y="104"/>
                </a:cubicBezTo>
                <a:cubicBezTo>
                  <a:pt x="153" y="56"/>
                  <a:pt x="153" y="56"/>
                  <a:pt x="153" y="56"/>
                </a:cubicBezTo>
                <a:cubicBezTo>
                  <a:pt x="166" y="44"/>
                  <a:pt x="166" y="23"/>
                  <a:pt x="153" y="10"/>
                </a:cubicBezTo>
                <a:cubicBezTo>
                  <a:pt x="147" y="4"/>
                  <a:pt x="139" y="0"/>
                  <a:pt x="13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2DDAA882-07D0-652E-8413-3EA1D7793625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3575050"/>
            <a:ext cx="254000" cy="254000"/>
          </a:xfrm>
          <a:custGeom>
            <a:avLst/>
            <a:gdLst>
              <a:gd name="T0" fmla="*/ 141 w 160"/>
              <a:gd name="T1" fmla="*/ 47 h 160"/>
              <a:gd name="T2" fmla="*/ 128 w 160"/>
              <a:gd name="T3" fmla="*/ 28 h 160"/>
              <a:gd name="T4" fmla="*/ 92 w 160"/>
              <a:gd name="T5" fmla="*/ 2 h 160"/>
              <a:gd name="T6" fmla="*/ 92 w 160"/>
              <a:gd name="T7" fmla="*/ 1 h 160"/>
              <a:gd name="T8" fmla="*/ 92 w 160"/>
              <a:gd name="T9" fmla="*/ 1 h 160"/>
              <a:gd name="T10" fmla="*/ 91 w 160"/>
              <a:gd name="T11" fmla="*/ 1 h 160"/>
              <a:gd name="T12" fmla="*/ 91 w 160"/>
              <a:gd name="T13" fmla="*/ 1 h 160"/>
              <a:gd name="T14" fmla="*/ 90 w 160"/>
              <a:gd name="T15" fmla="*/ 0 h 160"/>
              <a:gd name="T16" fmla="*/ 90 w 160"/>
              <a:gd name="T17" fmla="*/ 0 h 160"/>
              <a:gd name="T18" fmla="*/ 42 w 160"/>
              <a:gd name="T19" fmla="*/ 0 h 160"/>
              <a:gd name="T20" fmla="*/ 38 w 160"/>
              <a:gd name="T21" fmla="*/ 28 h 160"/>
              <a:gd name="T22" fmla="*/ 19 w 160"/>
              <a:gd name="T23" fmla="*/ 41 h 160"/>
              <a:gd name="T24" fmla="*/ 14 w 160"/>
              <a:gd name="T25" fmla="*/ 47 h 160"/>
              <a:gd name="T26" fmla="*/ 0 w 160"/>
              <a:gd name="T27" fmla="*/ 118 h 160"/>
              <a:gd name="T28" fmla="*/ 38 w 160"/>
              <a:gd name="T29" fmla="*/ 132 h 160"/>
              <a:gd name="T30" fmla="*/ 42 w 160"/>
              <a:gd name="T31" fmla="*/ 160 h 160"/>
              <a:gd name="T32" fmla="*/ 122 w 160"/>
              <a:gd name="T33" fmla="*/ 156 h 160"/>
              <a:gd name="T34" fmla="*/ 146 w 160"/>
              <a:gd name="T35" fmla="*/ 132 h 160"/>
              <a:gd name="T36" fmla="*/ 160 w 160"/>
              <a:gd name="T37" fmla="*/ 61 h 160"/>
              <a:gd name="T38" fmla="*/ 122 w 160"/>
              <a:gd name="T39" fmla="*/ 38 h 160"/>
              <a:gd name="T40" fmla="*/ 131 w 160"/>
              <a:gd name="T41" fmla="*/ 41 h 160"/>
              <a:gd name="T42" fmla="*/ 122 w 160"/>
              <a:gd name="T43" fmla="*/ 47 h 160"/>
              <a:gd name="T44" fmla="*/ 94 w 160"/>
              <a:gd name="T45" fmla="*/ 16 h 160"/>
              <a:gd name="T46" fmla="*/ 94 w 160"/>
              <a:gd name="T47" fmla="*/ 28 h 160"/>
              <a:gd name="T48" fmla="*/ 47 w 160"/>
              <a:gd name="T49" fmla="*/ 10 h 160"/>
              <a:gd name="T50" fmla="*/ 85 w 160"/>
              <a:gd name="T51" fmla="*/ 33 h 160"/>
              <a:gd name="T52" fmla="*/ 113 w 160"/>
              <a:gd name="T53" fmla="*/ 38 h 160"/>
              <a:gd name="T54" fmla="*/ 47 w 160"/>
              <a:gd name="T55" fmla="*/ 57 h 160"/>
              <a:gd name="T56" fmla="*/ 28 w 160"/>
              <a:gd name="T57" fmla="*/ 41 h 160"/>
              <a:gd name="T58" fmla="*/ 38 w 160"/>
              <a:gd name="T59" fmla="*/ 38 h 160"/>
              <a:gd name="T60" fmla="*/ 28 w 160"/>
              <a:gd name="T61" fmla="*/ 47 h 160"/>
              <a:gd name="T62" fmla="*/ 113 w 160"/>
              <a:gd name="T63" fmla="*/ 151 h 160"/>
              <a:gd name="T64" fmla="*/ 47 w 160"/>
              <a:gd name="T65" fmla="*/ 104 h 160"/>
              <a:gd name="T66" fmla="*/ 113 w 160"/>
              <a:gd name="T67" fmla="*/ 151 h 160"/>
              <a:gd name="T68" fmla="*/ 146 w 160"/>
              <a:gd name="T69" fmla="*/ 122 h 160"/>
              <a:gd name="T70" fmla="*/ 122 w 160"/>
              <a:gd name="T71" fmla="*/ 104 h 160"/>
              <a:gd name="T72" fmla="*/ 131 w 160"/>
              <a:gd name="T73" fmla="*/ 99 h 160"/>
              <a:gd name="T74" fmla="*/ 33 w 160"/>
              <a:gd name="T75" fmla="*/ 94 h 160"/>
              <a:gd name="T76" fmla="*/ 33 w 160"/>
              <a:gd name="T77" fmla="*/ 104 h 160"/>
              <a:gd name="T78" fmla="*/ 38 w 160"/>
              <a:gd name="T79" fmla="*/ 122 h 160"/>
              <a:gd name="T80" fmla="*/ 9 w 160"/>
              <a:gd name="T81" fmla="*/ 118 h 160"/>
              <a:gd name="T82" fmla="*/ 14 w 160"/>
              <a:gd name="T83" fmla="*/ 57 h 160"/>
              <a:gd name="T84" fmla="*/ 38 w 160"/>
              <a:gd name="T85" fmla="*/ 61 h 160"/>
              <a:gd name="T86" fmla="*/ 117 w 160"/>
              <a:gd name="T87" fmla="*/ 66 h 160"/>
              <a:gd name="T88" fmla="*/ 122 w 160"/>
              <a:gd name="T89" fmla="*/ 57 h 160"/>
              <a:gd name="T90" fmla="*/ 150 w 160"/>
              <a:gd name="T91" fmla="*/ 61 h 160"/>
              <a:gd name="T92" fmla="*/ 136 w 160"/>
              <a:gd name="T93" fmla="*/ 76 h 160"/>
              <a:gd name="T94" fmla="*/ 122 w 160"/>
              <a:gd name="T95" fmla="*/ 80 h 160"/>
              <a:gd name="T96" fmla="*/ 136 w 160"/>
              <a:gd name="T97" fmla="*/ 85 h 160"/>
              <a:gd name="T98" fmla="*/ 136 w 160"/>
              <a:gd name="T99" fmla="*/ 76 h 160"/>
              <a:gd name="T100" fmla="*/ 98 w 160"/>
              <a:gd name="T101" fmla="*/ 123 h 160"/>
              <a:gd name="T102" fmla="*/ 98 w 160"/>
              <a:gd name="T103" fmla="*/ 113 h 160"/>
              <a:gd name="T104" fmla="*/ 57 w 160"/>
              <a:gd name="T105" fmla="*/ 118 h 160"/>
              <a:gd name="T106" fmla="*/ 61 w 160"/>
              <a:gd name="T107" fmla="*/ 142 h 160"/>
              <a:gd name="T108" fmla="*/ 103 w 160"/>
              <a:gd name="T109" fmla="*/ 137 h 160"/>
              <a:gd name="T110" fmla="*/ 61 w 160"/>
              <a:gd name="T111" fmla="*/ 132 h 160"/>
              <a:gd name="T112" fmla="*/ 61 w 160"/>
              <a:gd name="T113" fmla="*/ 1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146" y="47"/>
                </a:moveTo>
                <a:cubicBezTo>
                  <a:pt x="141" y="47"/>
                  <a:pt x="141" y="47"/>
                  <a:pt x="141" y="47"/>
                </a:cubicBezTo>
                <a:cubicBezTo>
                  <a:pt x="141" y="41"/>
                  <a:pt x="141" y="41"/>
                  <a:pt x="141" y="41"/>
                </a:cubicBezTo>
                <a:cubicBezTo>
                  <a:pt x="141" y="34"/>
                  <a:pt x="135" y="28"/>
                  <a:pt x="128" y="28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92" y="2"/>
                  <a:pt x="92" y="2"/>
                  <a:pt x="92" y="2"/>
                </a:cubicBezTo>
                <a:cubicBezTo>
                  <a:pt x="92" y="1"/>
                  <a:pt x="92" y="1"/>
                  <a:pt x="92" y="1"/>
                </a:cubicBezTo>
                <a:cubicBezTo>
                  <a:pt x="92" y="1"/>
                  <a:pt x="92" y="1"/>
                  <a:pt x="92" y="1"/>
                </a:cubicBezTo>
                <a:cubicBezTo>
                  <a:pt x="92" y="1"/>
                  <a:pt x="92" y="1"/>
                  <a:pt x="92" y="1"/>
                </a:cubicBezTo>
                <a:cubicBezTo>
                  <a:pt x="92" y="1"/>
                  <a:pt x="92" y="1"/>
                  <a:pt x="92" y="1"/>
                </a:cubicBezTo>
                <a:cubicBezTo>
                  <a:pt x="92" y="1"/>
                  <a:pt x="92" y="1"/>
                  <a:pt x="91" y="1"/>
                </a:cubicBezTo>
                <a:cubicBezTo>
                  <a:pt x="91" y="1"/>
                  <a:pt x="91" y="1"/>
                  <a:pt x="91" y="1"/>
                </a:cubicBezTo>
                <a:cubicBezTo>
                  <a:pt x="91" y="1"/>
                  <a:pt x="91" y="1"/>
                  <a:pt x="91" y="1"/>
                </a:cubicBezTo>
                <a:cubicBezTo>
                  <a:pt x="91" y="1"/>
                  <a:pt x="91" y="1"/>
                  <a:pt x="91" y="1"/>
                </a:cubicBezTo>
                <a:cubicBezTo>
                  <a:pt x="91" y="0"/>
                  <a:pt x="91" y="0"/>
                  <a:pt x="91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0" y="0"/>
                  <a:pt x="38" y="2"/>
                  <a:pt x="38" y="5"/>
                </a:cubicBezTo>
                <a:cubicBezTo>
                  <a:pt x="38" y="28"/>
                  <a:pt x="38" y="28"/>
                  <a:pt x="38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25" y="28"/>
                  <a:pt x="19" y="34"/>
                  <a:pt x="19" y="41"/>
                </a:cubicBezTo>
                <a:cubicBezTo>
                  <a:pt x="19" y="47"/>
                  <a:pt x="19" y="47"/>
                  <a:pt x="19" y="47"/>
                </a:cubicBezTo>
                <a:cubicBezTo>
                  <a:pt x="14" y="47"/>
                  <a:pt x="14" y="47"/>
                  <a:pt x="14" y="47"/>
                </a:cubicBezTo>
                <a:cubicBezTo>
                  <a:pt x="6" y="47"/>
                  <a:pt x="0" y="54"/>
                  <a:pt x="0" y="61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5"/>
                  <a:pt x="6" y="132"/>
                  <a:pt x="14" y="132"/>
                </a:cubicBezTo>
                <a:cubicBezTo>
                  <a:pt x="38" y="132"/>
                  <a:pt x="38" y="132"/>
                  <a:pt x="38" y="132"/>
                </a:cubicBezTo>
                <a:cubicBezTo>
                  <a:pt x="38" y="156"/>
                  <a:pt x="38" y="156"/>
                  <a:pt x="38" y="156"/>
                </a:cubicBezTo>
                <a:cubicBezTo>
                  <a:pt x="38" y="158"/>
                  <a:pt x="40" y="160"/>
                  <a:pt x="42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0" y="160"/>
                  <a:pt x="122" y="158"/>
                  <a:pt x="122" y="156"/>
                </a:cubicBezTo>
                <a:cubicBezTo>
                  <a:pt x="122" y="132"/>
                  <a:pt x="122" y="132"/>
                  <a:pt x="122" y="132"/>
                </a:cubicBezTo>
                <a:cubicBezTo>
                  <a:pt x="146" y="132"/>
                  <a:pt x="146" y="132"/>
                  <a:pt x="146" y="132"/>
                </a:cubicBezTo>
                <a:cubicBezTo>
                  <a:pt x="154" y="132"/>
                  <a:pt x="160" y="125"/>
                  <a:pt x="160" y="118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54"/>
                  <a:pt x="154" y="47"/>
                  <a:pt x="146" y="47"/>
                </a:cubicBezTo>
                <a:close/>
                <a:moveTo>
                  <a:pt x="122" y="38"/>
                </a:moveTo>
                <a:cubicBezTo>
                  <a:pt x="128" y="38"/>
                  <a:pt x="128" y="38"/>
                  <a:pt x="128" y="38"/>
                </a:cubicBezTo>
                <a:cubicBezTo>
                  <a:pt x="130" y="38"/>
                  <a:pt x="131" y="39"/>
                  <a:pt x="131" y="41"/>
                </a:cubicBezTo>
                <a:cubicBezTo>
                  <a:pt x="131" y="47"/>
                  <a:pt x="131" y="47"/>
                  <a:pt x="131" y="47"/>
                </a:cubicBezTo>
                <a:cubicBezTo>
                  <a:pt x="122" y="47"/>
                  <a:pt x="122" y="47"/>
                  <a:pt x="122" y="47"/>
                </a:cubicBezTo>
                <a:lnTo>
                  <a:pt x="122" y="38"/>
                </a:lnTo>
                <a:close/>
                <a:moveTo>
                  <a:pt x="94" y="16"/>
                </a:moveTo>
                <a:cubicBezTo>
                  <a:pt x="106" y="28"/>
                  <a:pt x="106" y="28"/>
                  <a:pt x="106" y="28"/>
                </a:cubicBezTo>
                <a:cubicBezTo>
                  <a:pt x="94" y="28"/>
                  <a:pt x="94" y="28"/>
                  <a:pt x="94" y="28"/>
                </a:cubicBezTo>
                <a:lnTo>
                  <a:pt x="94" y="16"/>
                </a:lnTo>
                <a:close/>
                <a:moveTo>
                  <a:pt x="47" y="10"/>
                </a:moveTo>
                <a:cubicBezTo>
                  <a:pt x="85" y="10"/>
                  <a:pt x="85" y="10"/>
                  <a:pt x="85" y="10"/>
                </a:cubicBezTo>
                <a:cubicBezTo>
                  <a:pt x="85" y="33"/>
                  <a:pt x="85" y="33"/>
                  <a:pt x="85" y="33"/>
                </a:cubicBezTo>
                <a:cubicBezTo>
                  <a:pt x="85" y="36"/>
                  <a:pt x="87" y="38"/>
                  <a:pt x="89" y="38"/>
                </a:cubicBezTo>
                <a:cubicBezTo>
                  <a:pt x="113" y="38"/>
                  <a:pt x="113" y="38"/>
                  <a:pt x="113" y="38"/>
                </a:cubicBezTo>
                <a:cubicBezTo>
                  <a:pt x="113" y="57"/>
                  <a:pt x="113" y="57"/>
                  <a:pt x="113" y="57"/>
                </a:cubicBezTo>
                <a:cubicBezTo>
                  <a:pt x="47" y="57"/>
                  <a:pt x="47" y="57"/>
                  <a:pt x="47" y="57"/>
                </a:cubicBezTo>
                <a:lnTo>
                  <a:pt x="47" y="10"/>
                </a:lnTo>
                <a:close/>
                <a:moveTo>
                  <a:pt x="28" y="41"/>
                </a:moveTo>
                <a:cubicBezTo>
                  <a:pt x="28" y="39"/>
                  <a:pt x="30" y="38"/>
                  <a:pt x="32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38" y="47"/>
                  <a:pt x="38" y="47"/>
                  <a:pt x="38" y="47"/>
                </a:cubicBezTo>
                <a:cubicBezTo>
                  <a:pt x="28" y="47"/>
                  <a:pt x="28" y="47"/>
                  <a:pt x="28" y="47"/>
                </a:cubicBezTo>
                <a:lnTo>
                  <a:pt x="28" y="41"/>
                </a:lnTo>
                <a:close/>
                <a:moveTo>
                  <a:pt x="113" y="151"/>
                </a:moveTo>
                <a:cubicBezTo>
                  <a:pt x="47" y="151"/>
                  <a:pt x="47" y="151"/>
                  <a:pt x="47" y="151"/>
                </a:cubicBezTo>
                <a:cubicBezTo>
                  <a:pt x="47" y="104"/>
                  <a:pt x="47" y="104"/>
                  <a:pt x="47" y="104"/>
                </a:cubicBezTo>
                <a:cubicBezTo>
                  <a:pt x="113" y="104"/>
                  <a:pt x="113" y="104"/>
                  <a:pt x="113" y="104"/>
                </a:cubicBezTo>
                <a:lnTo>
                  <a:pt x="113" y="151"/>
                </a:lnTo>
                <a:close/>
                <a:moveTo>
                  <a:pt x="150" y="118"/>
                </a:moveTo>
                <a:cubicBezTo>
                  <a:pt x="150" y="120"/>
                  <a:pt x="148" y="122"/>
                  <a:pt x="146" y="122"/>
                </a:cubicBezTo>
                <a:cubicBezTo>
                  <a:pt x="122" y="122"/>
                  <a:pt x="122" y="122"/>
                  <a:pt x="122" y="122"/>
                </a:cubicBezTo>
                <a:cubicBezTo>
                  <a:pt x="122" y="104"/>
                  <a:pt x="122" y="104"/>
                  <a:pt x="122" y="104"/>
                </a:cubicBezTo>
                <a:cubicBezTo>
                  <a:pt x="127" y="104"/>
                  <a:pt x="127" y="104"/>
                  <a:pt x="127" y="104"/>
                </a:cubicBezTo>
                <a:cubicBezTo>
                  <a:pt x="129" y="104"/>
                  <a:pt x="131" y="102"/>
                  <a:pt x="131" y="99"/>
                </a:cubicBezTo>
                <a:cubicBezTo>
                  <a:pt x="131" y="96"/>
                  <a:pt x="129" y="94"/>
                  <a:pt x="127" y="94"/>
                </a:cubicBezTo>
                <a:cubicBezTo>
                  <a:pt x="33" y="94"/>
                  <a:pt x="33" y="94"/>
                  <a:pt x="33" y="94"/>
                </a:cubicBezTo>
                <a:cubicBezTo>
                  <a:pt x="30" y="94"/>
                  <a:pt x="28" y="96"/>
                  <a:pt x="28" y="99"/>
                </a:cubicBezTo>
                <a:cubicBezTo>
                  <a:pt x="28" y="102"/>
                  <a:pt x="30" y="104"/>
                  <a:pt x="33" y="104"/>
                </a:cubicBezTo>
                <a:cubicBezTo>
                  <a:pt x="38" y="104"/>
                  <a:pt x="38" y="104"/>
                  <a:pt x="38" y="104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14" y="122"/>
                  <a:pt x="14" y="122"/>
                  <a:pt x="14" y="122"/>
                </a:cubicBezTo>
                <a:cubicBezTo>
                  <a:pt x="11" y="122"/>
                  <a:pt x="9" y="120"/>
                  <a:pt x="9" y="118"/>
                </a:cubicBezTo>
                <a:cubicBezTo>
                  <a:pt x="9" y="61"/>
                  <a:pt x="9" y="61"/>
                  <a:pt x="9" y="61"/>
                </a:cubicBezTo>
                <a:cubicBezTo>
                  <a:pt x="9" y="59"/>
                  <a:pt x="11" y="57"/>
                  <a:pt x="14" y="57"/>
                </a:cubicBezTo>
                <a:cubicBezTo>
                  <a:pt x="38" y="57"/>
                  <a:pt x="38" y="57"/>
                  <a:pt x="38" y="57"/>
                </a:cubicBezTo>
                <a:cubicBezTo>
                  <a:pt x="38" y="61"/>
                  <a:pt x="38" y="61"/>
                  <a:pt x="38" y="61"/>
                </a:cubicBezTo>
                <a:cubicBezTo>
                  <a:pt x="38" y="64"/>
                  <a:pt x="40" y="66"/>
                  <a:pt x="42" y="66"/>
                </a:cubicBezTo>
                <a:cubicBezTo>
                  <a:pt x="117" y="66"/>
                  <a:pt x="117" y="66"/>
                  <a:pt x="117" y="66"/>
                </a:cubicBezTo>
                <a:cubicBezTo>
                  <a:pt x="120" y="66"/>
                  <a:pt x="122" y="64"/>
                  <a:pt x="122" y="61"/>
                </a:cubicBezTo>
                <a:cubicBezTo>
                  <a:pt x="122" y="57"/>
                  <a:pt x="122" y="57"/>
                  <a:pt x="122" y="57"/>
                </a:cubicBezTo>
                <a:cubicBezTo>
                  <a:pt x="146" y="57"/>
                  <a:pt x="146" y="57"/>
                  <a:pt x="146" y="57"/>
                </a:cubicBezTo>
                <a:cubicBezTo>
                  <a:pt x="148" y="57"/>
                  <a:pt x="150" y="59"/>
                  <a:pt x="150" y="61"/>
                </a:cubicBezTo>
                <a:lnTo>
                  <a:pt x="150" y="118"/>
                </a:lnTo>
                <a:close/>
                <a:moveTo>
                  <a:pt x="136" y="76"/>
                </a:moveTo>
                <a:cubicBezTo>
                  <a:pt x="127" y="76"/>
                  <a:pt x="127" y="76"/>
                  <a:pt x="127" y="76"/>
                </a:cubicBezTo>
                <a:cubicBezTo>
                  <a:pt x="124" y="76"/>
                  <a:pt x="122" y="78"/>
                  <a:pt x="122" y="80"/>
                </a:cubicBezTo>
                <a:cubicBezTo>
                  <a:pt x="122" y="83"/>
                  <a:pt x="124" y="85"/>
                  <a:pt x="127" y="85"/>
                </a:cubicBezTo>
                <a:cubicBezTo>
                  <a:pt x="136" y="85"/>
                  <a:pt x="136" y="85"/>
                  <a:pt x="136" y="85"/>
                </a:cubicBezTo>
                <a:cubicBezTo>
                  <a:pt x="139" y="85"/>
                  <a:pt x="141" y="83"/>
                  <a:pt x="141" y="80"/>
                </a:cubicBezTo>
                <a:cubicBezTo>
                  <a:pt x="141" y="78"/>
                  <a:pt x="139" y="76"/>
                  <a:pt x="136" y="76"/>
                </a:cubicBezTo>
                <a:close/>
                <a:moveTo>
                  <a:pt x="61" y="123"/>
                </a:moveTo>
                <a:cubicBezTo>
                  <a:pt x="98" y="123"/>
                  <a:pt x="98" y="123"/>
                  <a:pt x="98" y="123"/>
                </a:cubicBezTo>
                <a:cubicBezTo>
                  <a:pt x="101" y="123"/>
                  <a:pt x="103" y="121"/>
                  <a:pt x="103" y="118"/>
                </a:cubicBezTo>
                <a:cubicBezTo>
                  <a:pt x="103" y="115"/>
                  <a:pt x="101" y="113"/>
                  <a:pt x="98" y="113"/>
                </a:cubicBezTo>
                <a:cubicBezTo>
                  <a:pt x="61" y="113"/>
                  <a:pt x="61" y="113"/>
                  <a:pt x="61" y="113"/>
                </a:cubicBezTo>
                <a:cubicBezTo>
                  <a:pt x="59" y="113"/>
                  <a:pt x="57" y="115"/>
                  <a:pt x="57" y="118"/>
                </a:cubicBezTo>
                <a:cubicBezTo>
                  <a:pt x="57" y="121"/>
                  <a:pt x="59" y="123"/>
                  <a:pt x="61" y="123"/>
                </a:cubicBezTo>
                <a:close/>
                <a:moveTo>
                  <a:pt x="61" y="142"/>
                </a:moveTo>
                <a:cubicBezTo>
                  <a:pt x="98" y="142"/>
                  <a:pt x="98" y="142"/>
                  <a:pt x="98" y="142"/>
                </a:cubicBezTo>
                <a:cubicBezTo>
                  <a:pt x="101" y="142"/>
                  <a:pt x="103" y="139"/>
                  <a:pt x="103" y="137"/>
                </a:cubicBezTo>
                <a:cubicBezTo>
                  <a:pt x="103" y="134"/>
                  <a:pt x="101" y="132"/>
                  <a:pt x="98" y="132"/>
                </a:cubicBezTo>
                <a:cubicBezTo>
                  <a:pt x="61" y="132"/>
                  <a:pt x="61" y="132"/>
                  <a:pt x="61" y="132"/>
                </a:cubicBezTo>
                <a:cubicBezTo>
                  <a:pt x="59" y="132"/>
                  <a:pt x="57" y="134"/>
                  <a:pt x="57" y="137"/>
                </a:cubicBezTo>
                <a:cubicBezTo>
                  <a:pt x="57" y="139"/>
                  <a:pt x="59" y="142"/>
                  <a:pt x="61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15F664C9-9959-98A2-21F5-77AC1F0E5E0A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3576638"/>
            <a:ext cx="254000" cy="252413"/>
          </a:xfrm>
          <a:custGeom>
            <a:avLst/>
            <a:gdLst>
              <a:gd name="T0" fmla="*/ 141 w 160"/>
              <a:gd name="T1" fmla="*/ 14 h 159"/>
              <a:gd name="T2" fmla="*/ 113 w 160"/>
              <a:gd name="T3" fmla="*/ 18 h 159"/>
              <a:gd name="T4" fmla="*/ 80 w 160"/>
              <a:gd name="T5" fmla="*/ 0 h 159"/>
              <a:gd name="T6" fmla="*/ 47 w 160"/>
              <a:gd name="T7" fmla="*/ 18 h 159"/>
              <a:gd name="T8" fmla="*/ 19 w 160"/>
              <a:gd name="T9" fmla="*/ 14 h 159"/>
              <a:gd name="T10" fmla="*/ 0 w 160"/>
              <a:gd name="T11" fmla="*/ 32 h 159"/>
              <a:gd name="T12" fmla="*/ 146 w 160"/>
              <a:gd name="T13" fmla="*/ 159 h 159"/>
              <a:gd name="T14" fmla="*/ 146 w 160"/>
              <a:gd name="T15" fmla="*/ 18 h 159"/>
              <a:gd name="T16" fmla="*/ 131 w 160"/>
              <a:gd name="T17" fmla="*/ 14 h 159"/>
              <a:gd name="T18" fmla="*/ 122 w 160"/>
              <a:gd name="T19" fmla="*/ 32 h 159"/>
              <a:gd name="T20" fmla="*/ 80 w 160"/>
              <a:gd name="T21" fmla="*/ 9 h 159"/>
              <a:gd name="T22" fmla="*/ 80 w 160"/>
              <a:gd name="T23" fmla="*/ 37 h 159"/>
              <a:gd name="T24" fmla="*/ 28 w 160"/>
              <a:gd name="T25" fmla="*/ 14 h 159"/>
              <a:gd name="T26" fmla="*/ 38 w 160"/>
              <a:gd name="T27" fmla="*/ 32 h 159"/>
              <a:gd name="T28" fmla="*/ 28 w 160"/>
              <a:gd name="T29" fmla="*/ 14 h 159"/>
              <a:gd name="T30" fmla="*/ 14 w 160"/>
              <a:gd name="T31" fmla="*/ 150 h 159"/>
              <a:gd name="T32" fmla="*/ 150 w 160"/>
              <a:gd name="T33" fmla="*/ 65 h 159"/>
              <a:gd name="T34" fmla="*/ 9 w 160"/>
              <a:gd name="T35" fmla="*/ 56 h 159"/>
              <a:gd name="T36" fmla="*/ 19 w 160"/>
              <a:gd name="T37" fmla="*/ 28 h 159"/>
              <a:gd name="T38" fmla="*/ 47 w 160"/>
              <a:gd name="T39" fmla="*/ 32 h 159"/>
              <a:gd name="T40" fmla="*/ 66 w 160"/>
              <a:gd name="T41" fmla="*/ 32 h 159"/>
              <a:gd name="T42" fmla="*/ 94 w 160"/>
              <a:gd name="T43" fmla="*/ 28 h 159"/>
              <a:gd name="T44" fmla="*/ 127 w 160"/>
              <a:gd name="T45" fmla="*/ 46 h 159"/>
              <a:gd name="T46" fmla="*/ 146 w 160"/>
              <a:gd name="T47" fmla="*/ 28 h 159"/>
              <a:gd name="T48" fmla="*/ 24 w 160"/>
              <a:gd name="T49" fmla="*/ 84 h 159"/>
              <a:gd name="T50" fmla="*/ 43 w 160"/>
              <a:gd name="T51" fmla="*/ 75 h 159"/>
              <a:gd name="T52" fmla="*/ 24 w 160"/>
              <a:gd name="T53" fmla="*/ 84 h 159"/>
              <a:gd name="T54" fmla="*/ 93 w 160"/>
              <a:gd name="T55" fmla="*/ 79 h 159"/>
              <a:gd name="T56" fmla="*/ 66 w 160"/>
              <a:gd name="T57" fmla="*/ 79 h 159"/>
              <a:gd name="T58" fmla="*/ 136 w 160"/>
              <a:gd name="T59" fmla="*/ 84 h 159"/>
              <a:gd name="T60" fmla="*/ 117 w 160"/>
              <a:gd name="T61" fmla="*/ 75 h 159"/>
              <a:gd name="T62" fmla="*/ 24 w 160"/>
              <a:gd name="T63" fmla="*/ 112 h 159"/>
              <a:gd name="T64" fmla="*/ 43 w 160"/>
              <a:gd name="T65" fmla="*/ 102 h 159"/>
              <a:gd name="T66" fmla="*/ 24 w 160"/>
              <a:gd name="T67" fmla="*/ 112 h 159"/>
              <a:gd name="T68" fmla="*/ 93 w 160"/>
              <a:gd name="T69" fmla="*/ 107 h 159"/>
              <a:gd name="T70" fmla="*/ 66 w 160"/>
              <a:gd name="T71" fmla="*/ 107 h 159"/>
              <a:gd name="T72" fmla="*/ 136 w 160"/>
              <a:gd name="T73" fmla="*/ 112 h 159"/>
              <a:gd name="T74" fmla="*/ 117 w 160"/>
              <a:gd name="T75" fmla="*/ 102 h 159"/>
              <a:gd name="T76" fmla="*/ 24 w 160"/>
              <a:gd name="T77" fmla="*/ 140 h 159"/>
              <a:gd name="T78" fmla="*/ 43 w 160"/>
              <a:gd name="T79" fmla="*/ 131 h 159"/>
              <a:gd name="T80" fmla="*/ 24 w 160"/>
              <a:gd name="T81" fmla="*/ 140 h 159"/>
              <a:gd name="T82" fmla="*/ 93 w 160"/>
              <a:gd name="T83" fmla="*/ 136 h 159"/>
              <a:gd name="T84" fmla="*/ 66 w 160"/>
              <a:gd name="T85" fmla="*/ 136 h 159"/>
              <a:gd name="T86" fmla="*/ 136 w 160"/>
              <a:gd name="T87" fmla="*/ 140 h 159"/>
              <a:gd name="T88" fmla="*/ 117 w 160"/>
              <a:gd name="T89" fmla="*/ 131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59">
                <a:moveTo>
                  <a:pt x="146" y="18"/>
                </a:moveTo>
                <a:cubicBezTo>
                  <a:pt x="141" y="18"/>
                  <a:pt x="141" y="18"/>
                  <a:pt x="141" y="18"/>
                </a:cubicBezTo>
                <a:cubicBezTo>
                  <a:pt x="141" y="14"/>
                  <a:pt x="141" y="14"/>
                  <a:pt x="141" y="14"/>
                </a:cubicBezTo>
                <a:cubicBezTo>
                  <a:pt x="141" y="6"/>
                  <a:pt x="134" y="0"/>
                  <a:pt x="127" y="0"/>
                </a:cubicBezTo>
                <a:cubicBezTo>
                  <a:pt x="119" y="0"/>
                  <a:pt x="113" y="6"/>
                  <a:pt x="113" y="14"/>
                </a:cubicBezTo>
                <a:cubicBezTo>
                  <a:pt x="113" y="18"/>
                  <a:pt x="113" y="18"/>
                  <a:pt x="113" y="18"/>
                </a:cubicBezTo>
                <a:cubicBezTo>
                  <a:pt x="94" y="18"/>
                  <a:pt x="94" y="18"/>
                  <a:pt x="94" y="18"/>
                </a:cubicBezTo>
                <a:cubicBezTo>
                  <a:pt x="94" y="14"/>
                  <a:pt x="94" y="14"/>
                  <a:pt x="94" y="14"/>
                </a:cubicBezTo>
                <a:cubicBezTo>
                  <a:pt x="94" y="6"/>
                  <a:pt x="87" y="0"/>
                  <a:pt x="80" y="0"/>
                </a:cubicBezTo>
                <a:cubicBezTo>
                  <a:pt x="72" y="0"/>
                  <a:pt x="66" y="6"/>
                  <a:pt x="66" y="14"/>
                </a:cubicBezTo>
                <a:cubicBezTo>
                  <a:pt x="66" y="18"/>
                  <a:pt x="66" y="18"/>
                  <a:pt x="66" y="18"/>
                </a:cubicBezTo>
                <a:cubicBezTo>
                  <a:pt x="47" y="18"/>
                  <a:pt x="47" y="18"/>
                  <a:pt x="47" y="18"/>
                </a:cubicBezTo>
                <a:cubicBezTo>
                  <a:pt x="47" y="14"/>
                  <a:pt x="47" y="14"/>
                  <a:pt x="47" y="14"/>
                </a:cubicBezTo>
                <a:cubicBezTo>
                  <a:pt x="47" y="6"/>
                  <a:pt x="41" y="0"/>
                  <a:pt x="33" y="0"/>
                </a:cubicBezTo>
                <a:cubicBezTo>
                  <a:pt x="25" y="0"/>
                  <a:pt x="19" y="6"/>
                  <a:pt x="19" y="14"/>
                </a:cubicBezTo>
                <a:cubicBezTo>
                  <a:pt x="19" y="18"/>
                  <a:pt x="19" y="18"/>
                  <a:pt x="19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6" y="18"/>
                  <a:pt x="0" y="24"/>
                  <a:pt x="0" y="32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6" y="159"/>
                  <a:pt x="14" y="159"/>
                </a:cubicBezTo>
                <a:cubicBezTo>
                  <a:pt x="146" y="159"/>
                  <a:pt x="146" y="159"/>
                  <a:pt x="146" y="159"/>
                </a:cubicBezTo>
                <a:cubicBezTo>
                  <a:pt x="153" y="159"/>
                  <a:pt x="160" y="153"/>
                  <a:pt x="160" y="145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4"/>
                  <a:pt x="153" y="18"/>
                  <a:pt x="146" y="18"/>
                </a:cubicBezTo>
                <a:close/>
                <a:moveTo>
                  <a:pt x="122" y="14"/>
                </a:moveTo>
                <a:cubicBezTo>
                  <a:pt x="122" y="11"/>
                  <a:pt x="124" y="9"/>
                  <a:pt x="127" y="9"/>
                </a:cubicBezTo>
                <a:cubicBezTo>
                  <a:pt x="129" y="9"/>
                  <a:pt x="131" y="11"/>
                  <a:pt x="131" y="14"/>
                </a:cubicBezTo>
                <a:cubicBezTo>
                  <a:pt x="131" y="32"/>
                  <a:pt x="131" y="32"/>
                  <a:pt x="131" y="32"/>
                </a:cubicBezTo>
                <a:cubicBezTo>
                  <a:pt x="131" y="35"/>
                  <a:pt x="129" y="37"/>
                  <a:pt x="127" y="37"/>
                </a:cubicBezTo>
                <a:cubicBezTo>
                  <a:pt x="124" y="37"/>
                  <a:pt x="122" y="35"/>
                  <a:pt x="122" y="32"/>
                </a:cubicBezTo>
                <a:lnTo>
                  <a:pt x="122" y="14"/>
                </a:lnTo>
                <a:close/>
                <a:moveTo>
                  <a:pt x="75" y="14"/>
                </a:moveTo>
                <a:cubicBezTo>
                  <a:pt x="75" y="11"/>
                  <a:pt x="77" y="9"/>
                  <a:pt x="80" y="9"/>
                </a:cubicBezTo>
                <a:cubicBezTo>
                  <a:pt x="82" y="9"/>
                  <a:pt x="84" y="11"/>
                  <a:pt x="84" y="14"/>
                </a:cubicBezTo>
                <a:cubicBezTo>
                  <a:pt x="84" y="32"/>
                  <a:pt x="84" y="32"/>
                  <a:pt x="84" y="32"/>
                </a:cubicBezTo>
                <a:cubicBezTo>
                  <a:pt x="84" y="35"/>
                  <a:pt x="82" y="37"/>
                  <a:pt x="80" y="37"/>
                </a:cubicBezTo>
                <a:cubicBezTo>
                  <a:pt x="77" y="37"/>
                  <a:pt x="75" y="35"/>
                  <a:pt x="75" y="32"/>
                </a:cubicBezTo>
                <a:lnTo>
                  <a:pt x="75" y="14"/>
                </a:lnTo>
                <a:close/>
                <a:moveTo>
                  <a:pt x="28" y="14"/>
                </a:moveTo>
                <a:cubicBezTo>
                  <a:pt x="28" y="11"/>
                  <a:pt x="30" y="9"/>
                  <a:pt x="33" y="9"/>
                </a:cubicBezTo>
                <a:cubicBezTo>
                  <a:pt x="35" y="9"/>
                  <a:pt x="38" y="11"/>
                  <a:pt x="38" y="14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5"/>
                  <a:pt x="35" y="37"/>
                  <a:pt x="33" y="37"/>
                </a:cubicBezTo>
                <a:cubicBezTo>
                  <a:pt x="30" y="37"/>
                  <a:pt x="28" y="35"/>
                  <a:pt x="28" y="32"/>
                </a:cubicBezTo>
                <a:lnTo>
                  <a:pt x="28" y="14"/>
                </a:lnTo>
                <a:close/>
                <a:moveTo>
                  <a:pt x="150" y="145"/>
                </a:moveTo>
                <a:cubicBezTo>
                  <a:pt x="150" y="147"/>
                  <a:pt x="148" y="150"/>
                  <a:pt x="146" y="150"/>
                </a:cubicBezTo>
                <a:cubicBezTo>
                  <a:pt x="14" y="150"/>
                  <a:pt x="14" y="150"/>
                  <a:pt x="14" y="150"/>
                </a:cubicBezTo>
                <a:cubicBezTo>
                  <a:pt x="11" y="150"/>
                  <a:pt x="9" y="147"/>
                  <a:pt x="9" y="145"/>
                </a:cubicBezTo>
                <a:cubicBezTo>
                  <a:pt x="9" y="65"/>
                  <a:pt x="9" y="65"/>
                  <a:pt x="9" y="65"/>
                </a:cubicBezTo>
                <a:cubicBezTo>
                  <a:pt x="150" y="65"/>
                  <a:pt x="150" y="65"/>
                  <a:pt x="150" y="65"/>
                </a:cubicBezTo>
                <a:lnTo>
                  <a:pt x="150" y="145"/>
                </a:lnTo>
                <a:close/>
                <a:moveTo>
                  <a:pt x="150" y="56"/>
                </a:moveTo>
                <a:cubicBezTo>
                  <a:pt x="9" y="56"/>
                  <a:pt x="9" y="56"/>
                  <a:pt x="9" y="56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30"/>
                  <a:pt x="11" y="28"/>
                  <a:pt x="14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40"/>
                  <a:pt x="25" y="46"/>
                  <a:pt x="33" y="46"/>
                </a:cubicBezTo>
                <a:cubicBezTo>
                  <a:pt x="41" y="46"/>
                  <a:pt x="47" y="40"/>
                  <a:pt x="47" y="32"/>
                </a:cubicBezTo>
                <a:cubicBezTo>
                  <a:pt x="47" y="28"/>
                  <a:pt x="47" y="28"/>
                  <a:pt x="47" y="28"/>
                </a:cubicBezTo>
                <a:cubicBezTo>
                  <a:pt x="66" y="28"/>
                  <a:pt x="66" y="28"/>
                  <a:pt x="66" y="28"/>
                </a:cubicBezTo>
                <a:cubicBezTo>
                  <a:pt x="66" y="32"/>
                  <a:pt x="66" y="32"/>
                  <a:pt x="66" y="32"/>
                </a:cubicBezTo>
                <a:cubicBezTo>
                  <a:pt x="66" y="40"/>
                  <a:pt x="72" y="46"/>
                  <a:pt x="80" y="46"/>
                </a:cubicBezTo>
                <a:cubicBezTo>
                  <a:pt x="87" y="46"/>
                  <a:pt x="94" y="40"/>
                  <a:pt x="94" y="32"/>
                </a:cubicBezTo>
                <a:cubicBezTo>
                  <a:pt x="94" y="28"/>
                  <a:pt x="94" y="28"/>
                  <a:pt x="94" y="28"/>
                </a:cubicBezTo>
                <a:cubicBezTo>
                  <a:pt x="113" y="28"/>
                  <a:pt x="113" y="28"/>
                  <a:pt x="113" y="28"/>
                </a:cubicBezTo>
                <a:cubicBezTo>
                  <a:pt x="113" y="32"/>
                  <a:pt x="113" y="32"/>
                  <a:pt x="113" y="32"/>
                </a:cubicBezTo>
                <a:cubicBezTo>
                  <a:pt x="113" y="40"/>
                  <a:pt x="119" y="46"/>
                  <a:pt x="127" y="46"/>
                </a:cubicBezTo>
                <a:cubicBezTo>
                  <a:pt x="134" y="46"/>
                  <a:pt x="141" y="40"/>
                  <a:pt x="141" y="32"/>
                </a:cubicBezTo>
                <a:cubicBezTo>
                  <a:pt x="141" y="28"/>
                  <a:pt x="141" y="28"/>
                  <a:pt x="141" y="28"/>
                </a:cubicBezTo>
                <a:cubicBezTo>
                  <a:pt x="146" y="28"/>
                  <a:pt x="146" y="28"/>
                  <a:pt x="146" y="28"/>
                </a:cubicBezTo>
                <a:cubicBezTo>
                  <a:pt x="148" y="28"/>
                  <a:pt x="150" y="30"/>
                  <a:pt x="150" y="32"/>
                </a:cubicBezTo>
                <a:lnTo>
                  <a:pt x="150" y="56"/>
                </a:lnTo>
                <a:close/>
                <a:moveTo>
                  <a:pt x="24" y="84"/>
                </a:moveTo>
                <a:cubicBezTo>
                  <a:pt x="43" y="84"/>
                  <a:pt x="43" y="84"/>
                  <a:pt x="43" y="84"/>
                </a:cubicBezTo>
                <a:cubicBezTo>
                  <a:pt x="45" y="84"/>
                  <a:pt x="47" y="82"/>
                  <a:pt x="47" y="79"/>
                </a:cubicBezTo>
                <a:cubicBezTo>
                  <a:pt x="47" y="77"/>
                  <a:pt x="45" y="75"/>
                  <a:pt x="43" y="75"/>
                </a:cubicBezTo>
                <a:cubicBezTo>
                  <a:pt x="24" y="75"/>
                  <a:pt x="24" y="75"/>
                  <a:pt x="24" y="75"/>
                </a:cubicBezTo>
                <a:cubicBezTo>
                  <a:pt x="21" y="75"/>
                  <a:pt x="19" y="77"/>
                  <a:pt x="19" y="79"/>
                </a:cubicBezTo>
                <a:cubicBezTo>
                  <a:pt x="19" y="82"/>
                  <a:pt x="21" y="84"/>
                  <a:pt x="24" y="84"/>
                </a:cubicBezTo>
                <a:close/>
                <a:moveTo>
                  <a:pt x="70" y="84"/>
                </a:moveTo>
                <a:cubicBezTo>
                  <a:pt x="89" y="84"/>
                  <a:pt x="89" y="84"/>
                  <a:pt x="89" y="84"/>
                </a:cubicBezTo>
                <a:cubicBezTo>
                  <a:pt x="91" y="84"/>
                  <a:pt x="93" y="82"/>
                  <a:pt x="93" y="79"/>
                </a:cubicBezTo>
                <a:cubicBezTo>
                  <a:pt x="93" y="77"/>
                  <a:pt x="91" y="75"/>
                  <a:pt x="89" y="75"/>
                </a:cubicBezTo>
                <a:cubicBezTo>
                  <a:pt x="70" y="75"/>
                  <a:pt x="70" y="75"/>
                  <a:pt x="70" y="75"/>
                </a:cubicBezTo>
                <a:cubicBezTo>
                  <a:pt x="68" y="75"/>
                  <a:pt x="66" y="77"/>
                  <a:pt x="66" y="79"/>
                </a:cubicBezTo>
                <a:cubicBezTo>
                  <a:pt x="66" y="82"/>
                  <a:pt x="68" y="84"/>
                  <a:pt x="70" y="84"/>
                </a:cubicBezTo>
                <a:close/>
                <a:moveTo>
                  <a:pt x="117" y="84"/>
                </a:moveTo>
                <a:cubicBezTo>
                  <a:pt x="136" y="84"/>
                  <a:pt x="136" y="84"/>
                  <a:pt x="136" y="84"/>
                </a:cubicBezTo>
                <a:cubicBezTo>
                  <a:pt x="138" y="84"/>
                  <a:pt x="140" y="82"/>
                  <a:pt x="140" y="79"/>
                </a:cubicBezTo>
                <a:cubicBezTo>
                  <a:pt x="140" y="77"/>
                  <a:pt x="138" y="75"/>
                  <a:pt x="136" y="75"/>
                </a:cubicBezTo>
                <a:cubicBezTo>
                  <a:pt x="117" y="75"/>
                  <a:pt x="117" y="75"/>
                  <a:pt x="117" y="75"/>
                </a:cubicBezTo>
                <a:cubicBezTo>
                  <a:pt x="114" y="75"/>
                  <a:pt x="112" y="77"/>
                  <a:pt x="112" y="79"/>
                </a:cubicBezTo>
                <a:cubicBezTo>
                  <a:pt x="112" y="82"/>
                  <a:pt x="114" y="84"/>
                  <a:pt x="117" y="84"/>
                </a:cubicBezTo>
                <a:close/>
                <a:moveTo>
                  <a:pt x="24" y="112"/>
                </a:moveTo>
                <a:cubicBezTo>
                  <a:pt x="43" y="112"/>
                  <a:pt x="43" y="112"/>
                  <a:pt x="43" y="112"/>
                </a:cubicBezTo>
                <a:cubicBezTo>
                  <a:pt x="45" y="112"/>
                  <a:pt x="47" y="110"/>
                  <a:pt x="47" y="107"/>
                </a:cubicBezTo>
                <a:cubicBezTo>
                  <a:pt x="47" y="104"/>
                  <a:pt x="45" y="102"/>
                  <a:pt x="43" y="102"/>
                </a:cubicBezTo>
                <a:cubicBezTo>
                  <a:pt x="24" y="102"/>
                  <a:pt x="24" y="102"/>
                  <a:pt x="24" y="102"/>
                </a:cubicBezTo>
                <a:cubicBezTo>
                  <a:pt x="21" y="102"/>
                  <a:pt x="19" y="104"/>
                  <a:pt x="19" y="107"/>
                </a:cubicBezTo>
                <a:cubicBezTo>
                  <a:pt x="19" y="110"/>
                  <a:pt x="21" y="112"/>
                  <a:pt x="24" y="112"/>
                </a:cubicBezTo>
                <a:close/>
                <a:moveTo>
                  <a:pt x="70" y="112"/>
                </a:moveTo>
                <a:cubicBezTo>
                  <a:pt x="89" y="112"/>
                  <a:pt x="89" y="112"/>
                  <a:pt x="89" y="112"/>
                </a:cubicBezTo>
                <a:cubicBezTo>
                  <a:pt x="91" y="112"/>
                  <a:pt x="93" y="110"/>
                  <a:pt x="93" y="107"/>
                </a:cubicBezTo>
                <a:cubicBezTo>
                  <a:pt x="93" y="104"/>
                  <a:pt x="91" y="102"/>
                  <a:pt x="89" y="102"/>
                </a:cubicBezTo>
                <a:cubicBezTo>
                  <a:pt x="70" y="102"/>
                  <a:pt x="70" y="102"/>
                  <a:pt x="70" y="102"/>
                </a:cubicBezTo>
                <a:cubicBezTo>
                  <a:pt x="68" y="102"/>
                  <a:pt x="66" y="104"/>
                  <a:pt x="66" y="107"/>
                </a:cubicBezTo>
                <a:cubicBezTo>
                  <a:pt x="66" y="110"/>
                  <a:pt x="68" y="112"/>
                  <a:pt x="70" y="112"/>
                </a:cubicBezTo>
                <a:close/>
                <a:moveTo>
                  <a:pt x="117" y="112"/>
                </a:moveTo>
                <a:cubicBezTo>
                  <a:pt x="136" y="112"/>
                  <a:pt x="136" y="112"/>
                  <a:pt x="136" y="112"/>
                </a:cubicBezTo>
                <a:cubicBezTo>
                  <a:pt x="138" y="112"/>
                  <a:pt x="140" y="110"/>
                  <a:pt x="140" y="107"/>
                </a:cubicBezTo>
                <a:cubicBezTo>
                  <a:pt x="140" y="104"/>
                  <a:pt x="138" y="102"/>
                  <a:pt x="136" y="102"/>
                </a:cubicBezTo>
                <a:cubicBezTo>
                  <a:pt x="117" y="102"/>
                  <a:pt x="117" y="102"/>
                  <a:pt x="117" y="102"/>
                </a:cubicBezTo>
                <a:cubicBezTo>
                  <a:pt x="114" y="102"/>
                  <a:pt x="112" y="104"/>
                  <a:pt x="112" y="107"/>
                </a:cubicBezTo>
                <a:cubicBezTo>
                  <a:pt x="112" y="110"/>
                  <a:pt x="114" y="112"/>
                  <a:pt x="117" y="112"/>
                </a:cubicBezTo>
                <a:close/>
                <a:moveTo>
                  <a:pt x="24" y="140"/>
                </a:moveTo>
                <a:cubicBezTo>
                  <a:pt x="43" y="140"/>
                  <a:pt x="43" y="140"/>
                  <a:pt x="43" y="140"/>
                </a:cubicBezTo>
                <a:cubicBezTo>
                  <a:pt x="45" y="140"/>
                  <a:pt x="47" y="138"/>
                  <a:pt x="47" y="136"/>
                </a:cubicBezTo>
                <a:cubicBezTo>
                  <a:pt x="47" y="133"/>
                  <a:pt x="45" y="131"/>
                  <a:pt x="43" y="131"/>
                </a:cubicBezTo>
                <a:cubicBezTo>
                  <a:pt x="24" y="131"/>
                  <a:pt x="24" y="131"/>
                  <a:pt x="24" y="131"/>
                </a:cubicBezTo>
                <a:cubicBezTo>
                  <a:pt x="21" y="131"/>
                  <a:pt x="19" y="133"/>
                  <a:pt x="19" y="136"/>
                </a:cubicBezTo>
                <a:cubicBezTo>
                  <a:pt x="19" y="138"/>
                  <a:pt x="21" y="140"/>
                  <a:pt x="24" y="140"/>
                </a:cubicBezTo>
                <a:close/>
                <a:moveTo>
                  <a:pt x="70" y="140"/>
                </a:moveTo>
                <a:cubicBezTo>
                  <a:pt x="89" y="140"/>
                  <a:pt x="89" y="140"/>
                  <a:pt x="89" y="140"/>
                </a:cubicBezTo>
                <a:cubicBezTo>
                  <a:pt x="91" y="140"/>
                  <a:pt x="93" y="138"/>
                  <a:pt x="93" y="136"/>
                </a:cubicBezTo>
                <a:cubicBezTo>
                  <a:pt x="93" y="133"/>
                  <a:pt x="91" y="131"/>
                  <a:pt x="89" y="131"/>
                </a:cubicBezTo>
                <a:cubicBezTo>
                  <a:pt x="70" y="131"/>
                  <a:pt x="70" y="131"/>
                  <a:pt x="70" y="131"/>
                </a:cubicBezTo>
                <a:cubicBezTo>
                  <a:pt x="68" y="131"/>
                  <a:pt x="66" y="133"/>
                  <a:pt x="66" y="136"/>
                </a:cubicBezTo>
                <a:cubicBezTo>
                  <a:pt x="66" y="138"/>
                  <a:pt x="68" y="140"/>
                  <a:pt x="70" y="140"/>
                </a:cubicBezTo>
                <a:close/>
                <a:moveTo>
                  <a:pt x="117" y="140"/>
                </a:moveTo>
                <a:cubicBezTo>
                  <a:pt x="136" y="140"/>
                  <a:pt x="136" y="140"/>
                  <a:pt x="136" y="140"/>
                </a:cubicBezTo>
                <a:cubicBezTo>
                  <a:pt x="138" y="140"/>
                  <a:pt x="140" y="138"/>
                  <a:pt x="140" y="136"/>
                </a:cubicBezTo>
                <a:cubicBezTo>
                  <a:pt x="140" y="133"/>
                  <a:pt x="138" y="131"/>
                  <a:pt x="136" y="131"/>
                </a:cubicBezTo>
                <a:cubicBezTo>
                  <a:pt x="117" y="131"/>
                  <a:pt x="117" y="131"/>
                  <a:pt x="117" y="131"/>
                </a:cubicBezTo>
                <a:cubicBezTo>
                  <a:pt x="114" y="131"/>
                  <a:pt x="112" y="133"/>
                  <a:pt x="112" y="136"/>
                </a:cubicBezTo>
                <a:cubicBezTo>
                  <a:pt x="112" y="138"/>
                  <a:pt x="114" y="140"/>
                  <a:pt x="117" y="1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82743E9C-C14D-B276-8BDF-F4E5EFFBAEAE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3575050"/>
            <a:ext cx="254000" cy="254000"/>
          </a:xfrm>
          <a:custGeom>
            <a:avLst/>
            <a:gdLst>
              <a:gd name="T0" fmla="*/ 160 w 160"/>
              <a:gd name="T1" fmla="*/ 5 h 160"/>
              <a:gd name="T2" fmla="*/ 131 w 160"/>
              <a:gd name="T3" fmla="*/ 5 h 160"/>
              <a:gd name="T4" fmla="*/ 117 w 160"/>
              <a:gd name="T5" fmla="*/ 0 h 160"/>
              <a:gd name="T6" fmla="*/ 80 w 160"/>
              <a:gd name="T7" fmla="*/ 10 h 160"/>
              <a:gd name="T8" fmla="*/ 42 w 160"/>
              <a:gd name="T9" fmla="*/ 0 h 160"/>
              <a:gd name="T10" fmla="*/ 28 w 160"/>
              <a:gd name="T11" fmla="*/ 5 h 160"/>
              <a:gd name="T12" fmla="*/ 0 w 160"/>
              <a:gd name="T13" fmla="*/ 5 h 160"/>
              <a:gd name="T14" fmla="*/ 9 w 160"/>
              <a:gd name="T15" fmla="*/ 33 h 160"/>
              <a:gd name="T16" fmla="*/ 0 w 160"/>
              <a:gd name="T17" fmla="*/ 71 h 160"/>
              <a:gd name="T18" fmla="*/ 4 w 160"/>
              <a:gd name="T19" fmla="*/ 85 h 160"/>
              <a:gd name="T20" fmla="*/ 4 w 160"/>
              <a:gd name="T21" fmla="*/ 122 h 160"/>
              <a:gd name="T22" fmla="*/ 0 w 160"/>
              <a:gd name="T23" fmla="*/ 136 h 160"/>
              <a:gd name="T24" fmla="*/ 23 w 160"/>
              <a:gd name="T25" fmla="*/ 160 h 160"/>
              <a:gd name="T26" fmla="*/ 37 w 160"/>
              <a:gd name="T27" fmla="*/ 156 h 160"/>
              <a:gd name="T28" fmla="*/ 75 w 160"/>
              <a:gd name="T29" fmla="*/ 156 h 160"/>
              <a:gd name="T30" fmla="*/ 89 w 160"/>
              <a:gd name="T31" fmla="*/ 160 h 160"/>
              <a:gd name="T32" fmla="*/ 126 w 160"/>
              <a:gd name="T33" fmla="*/ 151 h 160"/>
              <a:gd name="T34" fmla="*/ 155 w 160"/>
              <a:gd name="T35" fmla="*/ 160 h 160"/>
              <a:gd name="T36" fmla="*/ 155 w 160"/>
              <a:gd name="T37" fmla="*/ 132 h 160"/>
              <a:gd name="T38" fmla="*/ 160 w 160"/>
              <a:gd name="T39" fmla="*/ 118 h 160"/>
              <a:gd name="T40" fmla="*/ 150 w 160"/>
              <a:gd name="T41" fmla="*/ 80 h 160"/>
              <a:gd name="T42" fmla="*/ 160 w 160"/>
              <a:gd name="T43" fmla="*/ 43 h 160"/>
              <a:gd name="T44" fmla="*/ 155 w 160"/>
              <a:gd name="T45" fmla="*/ 29 h 160"/>
              <a:gd name="T46" fmla="*/ 150 w 160"/>
              <a:gd name="T47" fmla="*/ 47 h 160"/>
              <a:gd name="T48" fmla="*/ 150 w 160"/>
              <a:gd name="T49" fmla="*/ 93 h 160"/>
              <a:gd name="T50" fmla="*/ 150 w 160"/>
              <a:gd name="T51" fmla="*/ 140 h 160"/>
              <a:gd name="T52" fmla="*/ 126 w 160"/>
              <a:gd name="T53" fmla="*/ 141 h 160"/>
              <a:gd name="T54" fmla="*/ 80 w 160"/>
              <a:gd name="T55" fmla="*/ 141 h 160"/>
              <a:gd name="T56" fmla="*/ 33 w 160"/>
              <a:gd name="T57" fmla="*/ 141 h 160"/>
              <a:gd name="T58" fmla="*/ 9 w 160"/>
              <a:gd name="T59" fmla="*/ 140 h 160"/>
              <a:gd name="T60" fmla="*/ 9 w 160"/>
              <a:gd name="T61" fmla="*/ 93 h 160"/>
              <a:gd name="T62" fmla="*/ 9 w 160"/>
              <a:gd name="T63" fmla="*/ 47 h 160"/>
              <a:gd name="T64" fmla="*/ 9 w 160"/>
              <a:gd name="T65" fmla="*/ 10 h 160"/>
              <a:gd name="T66" fmla="*/ 46 w 160"/>
              <a:gd name="T67" fmla="*/ 10 h 160"/>
              <a:gd name="T68" fmla="*/ 93 w 160"/>
              <a:gd name="T69" fmla="*/ 10 h 160"/>
              <a:gd name="T70" fmla="*/ 140 w 160"/>
              <a:gd name="T71" fmla="*/ 10 h 160"/>
              <a:gd name="T72" fmla="*/ 126 w 160"/>
              <a:gd name="T73" fmla="*/ 29 h 160"/>
              <a:gd name="T74" fmla="*/ 28 w 160"/>
              <a:gd name="T75" fmla="*/ 127 h 160"/>
              <a:gd name="T76" fmla="*/ 131 w 160"/>
              <a:gd name="T77" fmla="*/ 127 h 160"/>
              <a:gd name="T78" fmla="*/ 37 w 160"/>
              <a:gd name="T79" fmla="*/ 122 h 160"/>
              <a:gd name="T80" fmla="*/ 75 w 160"/>
              <a:gd name="T81" fmla="*/ 97 h 160"/>
              <a:gd name="T82" fmla="*/ 122 w 160"/>
              <a:gd name="T83" fmla="*/ 122 h 160"/>
              <a:gd name="T84" fmla="*/ 122 w 160"/>
              <a:gd name="T85" fmla="*/ 92 h 160"/>
              <a:gd name="T86" fmla="*/ 111 w 160"/>
              <a:gd name="T87" fmla="*/ 67 h 160"/>
              <a:gd name="T88" fmla="*/ 82 w 160"/>
              <a:gd name="T89" fmla="*/ 90 h 160"/>
              <a:gd name="T90" fmla="*/ 58 w 160"/>
              <a:gd name="T91" fmla="*/ 77 h 160"/>
              <a:gd name="T92" fmla="*/ 122 w 160"/>
              <a:gd name="T93" fmla="*/ 38 h 160"/>
              <a:gd name="T94" fmla="*/ 92 w 160"/>
              <a:gd name="T95" fmla="*/ 67 h 160"/>
              <a:gd name="T96" fmla="*/ 74 w 160"/>
              <a:gd name="T97" fmla="*/ 48 h 160"/>
              <a:gd name="T98" fmla="*/ 79 w 160"/>
              <a:gd name="T99" fmla="*/ 57 h 160"/>
              <a:gd name="T100" fmla="*/ 75 w 160"/>
              <a:gd name="T101" fmla="*/ 6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155" y="29"/>
                </a:moveTo>
                <a:cubicBezTo>
                  <a:pt x="157" y="29"/>
                  <a:pt x="160" y="27"/>
                  <a:pt x="160" y="24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2"/>
                  <a:pt x="157" y="0"/>
                  <a:pt x="155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33" y="0"/>
                  <a:pt x="131" y="2"/>
                  <a:pt x="131" y="5"/>
                </a:cubicBezTo>
                <a:cubicBezTo>
                  <a:pt x="131" y="7"/>
                  <a:pt x="129" y="10"/>
                  <a:pt x="126" y="10"/>
                </a:cubicBezTo>
                <a:cubicBezTo>
                  <a:pt x="124" y="10"/>
                  <a:pt x="122" y="7"/>
                  <a:pt x="122" y="5"/>
                </a:cubicBezTo>
                <a:cubicBezTo>
                  <a:pt x="122" y="2"/>
                  <a:pt x="120" y="0"/>
                  <a:pt x="117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86" y="0"/>
                  <a:pt x="84" y="2"/>
                  <a:pt x="84" y="5"/>
                </a:cubicBezTo>
                <a:cubicBezTo>
                  <a:pt x="84" y="7"/>
                  <a:pt x="82" y="10"/>
                  <a:pt x="80" y="10"/>
                </a:cubicBezTo>
                <a:cubicBezTo>
                  <a:pt x="77" y="10"/>
                  <a:pt x="75" y="7"/>
                  <a:pt x="75" y="5"/>
                </a:cubicBezTo>
                <a:cubicBezTo>
                  <a:pt x="75" y="2"/>
                  <a:pt x="73" y="0"/>
                  <a:pt x="70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39" y="0"/>
                  <a:pt x="37" y="2"/>
                  <a:pt x="37" y="5"/>
                </a:cubicBezTo>
                <a:cubicBezTo>
                  <a:pt x="37" y="7"/>
                  <a:pt x="35" y="10"/>
                  <a:pt x="33" y="10"/>
                </a:cubicBezTo>
                <a:cubicBezTo>
                  <a:pt x="30" y="10"/>
                  <a:pt x="28" y="7"/>
                  <a:pt x="28" y="5"/>
                </a:cubicBezTo>
                <a:cubicBezTo>
                  <a:pt x="28" y="2"/>
                  <a:pt x="26" y="0"/>
                  <a:pt x="23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7"/>
                  <a:pt x="2" y="29"/>
                  <a:pt x="4" y="29"/>
                </a:cubicBezTo>
                <a:cubicBezTo>
                  <a:pt x="7" y="29"/>
                  <a:pt x="9" y="31"/>
                  <a:pt x="9" y="33"/>
                </a:cubicBezTo>
                <a:cubicBezTo>
                  <a:pt x="9" y="36"/>
                  <a:pt x="7" y="38"/>
                  <a:pt x="4" y="38"/>
                </a:cubicBezTo>
                <a:cubicBezTo>
                  <a:pt x="2" y="38"/>
                  <a:pt x="0" y="40"/>
                  <a:pt x="0" y="43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73"/>
                  <a:pt x="2" y="76"/>
                  <a:pt x="4" y="76"/>
                </a:cubicBezTo>
                <a:cubicBezTo>
                  <a:pt x="7" y="76"/>
                  <a:pt x="9" y="78"/>
                  <a:pt x="9" y="80"/>
                </a:cubicBezTo>
                <a:cubicBezTo>
                  <a:pt x="9" y="83"/>
                  <a:pt x="7" y="85"/>
                  <a:pt x="4" y="85"/>
                </a:cubicBezTo>
                <a:cubicBezTo>
                  <a:pt x="2" y="85"/>
                  <a:pt x="0" y="87"/>
                  <a:pt x="0" y="90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0"/>
                  <a:pt x="2" y="122"/>
                  <a:pt x="4" y="122"/>
                </a:cubicBezTo>
                <a:cubicBezTo>
                  <a:pt x="7" y="122"/>
                  <a:pt x="9" y="124"/>
                  <a:pt x="9" y="127"/>
                </a:cubicBezTo>
                <a:cubicBezTo>
                  <a:pt x="9" y="130"/>
                  <a:pt x="7" y="132"/>
                  <a:pt x="4" y="132"/>
                </a:cubicBezTo>
                <a:cubicBezTo>
                  <a:pt x="2" y="132"/>
                  <a:pt x="0" y="134"/>
                  <a:pt x="0" y="136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4" y="160"/>
                </a:cubicBezTo>
                <a:cubicBezTo>
                  <a:pt x="23" y="160"/>
                  <a:pt x="23" y="160"/>
                  <a:pt x="23" y="160"/>
                </a:cubicBezTo>
                <a:cubicBezTo>
                  <a:pt x="26" y="160"/>
                  <a:pt x="28" y="158"/>
                  <a:pt x="28" y="156"/>
                </a:cubicBezTo>
                <a:cubicBezTo>
                  <a:pt x="28" y="153"/>
                  <a:pt x="30" y="151"/>
                  <a:pt x="33" y="151"/>
                </a:cubicBezTo>
                <a:cubicBezTo>
                  <a:pt x="35" y="151"/>
                  <a:pt x="37" y="153"/>
                  <a:pt x="37" y="156"/>
                </a:cubicBezTo>
                <a:cubicBezTo>
                  <a:pt x="37" y="158"/>
                  <a:pt x="39" y="160"/>
                  <a:pt x="42" y="160"/>
                </a:cubicBezTo>
                <a:cubicBezTo>
                  <a:pt x="70" y="160"/>
                  <a:pt x="70" y="160"/>
                  <a:pt x="70" y="160"/>
                </a:cubicBezTo>
                <a:cubicBezTo>
                  <a:pt x="73" y="160"/>
                  <a:pt x="75" y="158"/>
                  <a:pt x="75" y="156"/>
                </a:cubicBezTo>
                <a:cubicBezTo>
                  <a:pt x="75" y="153"/>
                  <a:pt x="77" y="151"/>
                  <a:pt x="80" y="151"/>
                </a:cubicBezTo>
                <a:cubicBezTo>
                  <a:pt x="82" y="151"/>
                  <a:pt x="84" y="153"/>
                  <a:pt x="84" y="156"/>
                </a:cubicBezTo>
                <a:cubicBezTo>
                  <a:pt x="84" y="158"/>
                  <a:pt x="86" y="160"/>
                  <a:pt x="89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0" y="160"/>
                  <a:pt x="122" y="158"/>
                  <a:pt x="122" y="156"/>
                </a:cubicBezTo>
                <a:cubicBezTo>
                  <a:pt x="122" y="153"/>
                  <a:pt x="124" y="151"/>
                  <a:pt x="126" y="151"/>
                </a:cubicBezTo>
                <a:cubicBezTo>
                  <a:pt x="129" y="151"/>
                  <a:pt x="131" y="153"/>
                  <a:pt x="131" y="156"/>
                </a:cubicBezTo>
                <a:cubicBezTo>
                  <a:pt x="131" y="158"/>
                  <a:pt x="133" y="160"/>
                  <a:pt x="136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7" y="160"/>
                  <a:pt x="160" y="158"/>
                  <a:pt x="160" y="156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0" y="134"/>
                  <a:pt x="157" y="132"/>
                  <a:pt x="155" y="132"/>
                </a:cubicBezTo>
                <a:cubicBezTo>
                  <a:pt x="152" y="132"/>
                  <a:pt x="150" y="130"/>
                  <a:pt x="150" y="127"/>
                </a:cubicBezTo>
                <a:cubicBezTo>
                  <a:pt x="150" y="124"/>
                  <a:pt x="152" y="122"/>
                  <a:pt x="155" y="122"/>
                </a:cubicBezTo>
                <a:cubicBezTo>
                  <a:pt x="157" y="122"/>
                  <a:pt x="160" y="120"/>
                  <a:pt x="160" y="118"/>
                </a:cubicBezTo>
                <a:cubicBezTo>
                  <a:pt x="160" y="90"/>
                  <a:pt x="160" y="90"/>
                  <a:pt x="160" y="90"/>
                </a:cubicBezTo>
                <a:cubicBezTo>
                  <a:pt x="160" y="87"/>
                  <a:pt x="157" y="85"/>
                  <a:pt x="155" y="85"/>
                </a:cubicBezTo>
                <a:cubicBezTo>
                  <a:pt x="152" y="85"/>
                  <a:pt x="150" y="83"/>
                  <a:pt x="150" y="80"/>
                </a:cubicBezTo>
                <a:cubicBezTo>
                  <a:pt x="150" y="78"/>
                  <a:pt x="152" y="76"/>
                  <a:pt x="155" y="76"/>
                </a:cubicBezTo>
                <a:cubicBezTo>
                  <a:pt x="157" y="76"/>
                  <a:pt x="160" y="73"/>
                  <a:pt x="160" y="71"/>
                </a:cubicBezTo>
                <a:cubicBezTo>
                  <a:pt x="160" y="43"/>
                  <a:pt x="160" y="43"/>
                  <a:pt x="160" y="43"/>
                </a:cubicBezTo>
                <a:cubicBezTo>
                  <a:pt x="160" y="40"/>
                  <a:pt x="157" y="38"/>
                  <a:pt x="155" y="38"/>
                </a:cubicBezTo>
                <a:cubicBezTo>
                  <a:pt x="152" y="38"/>
                  <a:pt x="150" y="36"/>
                  <a:pt x="150" y="33"/>
                </a:cubicBezTo>
                <a:cubicBezTo>
                  <a:pt x="150" y="31"/>
                  <a:pt x="152" y="29"/>
                  <a:pt x="155" y="29"/>
                </a:cubicBezTo>
                <a:close/>
                <a:moveTo>
                  <a:pt x="150" y="20"/>
                </a:moveTo>
                <a:cubicBezTo>
                  <a:pt x="145" y="22"/>
                  <a:pt x="141" y="27"/>
                  <a:pt x="141" y="33"/>
                </a:cubicBezTo>
                <a:cubicBezTo>
                  <a:pt x="141" y="39"/>
                  <a:pt x="145" y="45"/>
                  <a:pt x="150" y="47"/>
                </a:cubicBezTo>
                <a:cubicBezTo>
                  <a:pt x="150" y="67"/>
                  <a:pt x="150" y="67"/>
                  <a:pt x="150" y="67"/>
                </a:cubicBezTo>
                <a:cubicBezTo>
                  <a:pt x="145" y="69"/>
                  <a:pt x="141" y="74"/>
                  <a:pt x="141" y="80"/>
                </a:cubicBezTo>
                <a:cubicBezTo>
                  <a:pt x="141" y="86"/>
                  <a:pt x="145" y="91"/>
                  <a:pt x="150" y="93"/>
                </a:cubicBezTo>
                <a:cubicBezTo>
                  <a:pt x="150" y="114"/>
                  <a:pt x="150" y="114"/>
                  <a:pt x="150" y="114"/>
                </a:cubicBezTo>
                <a:cubicBezTo>
                  <a:pt x="145" y="116"/>
                  <a:pt x="141" y="121"/>
                  <a:pt x="141" y="127"/>
                </a:cubicBezTo>
                <a:cubicBezTo>
                  <a:pt x="141" y="133"/>
                  <a:pt x="145" y="138"/>
                  <a:pt x="150" y="140"/>
                </a:cubicBezTo>
                <a:cubicBezTo>
                  <a:pt x="150" y="151"/>
                  <a:pt x="150" y="151"/>
                  <a:pt x="150" y="151"/>
                </a:cubicBezTo>
                <a:cubicBezTo>
                  <a:pt x="140" y="151"/>
                  <a:pt x="140" y="151"/>
                  <a:pt x="140" y="151"/>
                </a:cubicBezTo>
                <a:cubicBezTo>
                  <a:pt x="138" y="145"/>
                  <a:pt x="132" y="141"/>
                  <a:pt x="126" y="141"/>
                </a:cubicBezTo>
                <a:cubicBezTo>
                  <a:pt x="120" y="141"/>
                  <a:pt x="115" y="145"/>
                  <a:pt x="113" y="151"/>
                </a:cubicBezTo>
                <a:cubicBezTo>
                  <a:pt x="93" y="151"/>
                  <a:pt x="93" y="151"/>
                  <a:pt x="93" y="151"/>
                </a:cubicBezTo>
                <a:cubicBezTo>
                  <a:pt x="91" y="145"/>
                  <a:pt x="85" y="141"/>
                  <a:pt x="80" y="141"/>
                </a:cubicBezTo>
                <a:cubicBezTo>
                  <a:pt x="74" y="141"/>
                  <a:pt x="68" y="145"/>
                  <a:pt x="66" y="151"/>
                </a:cubicBezTo>
                <a:cubicBezTo>
                  <a:pt x="46" y="151"/>
                  <a:pt x="46" y="151"/>
                  <a:pt x="46" y="151"/>
                </a:cubicBezTo>
                <a:cubicBezTo>
                  <a:pt x="44" y="145"/>
                  <a:pt x="39" y="141"/>
                  <a:pt x="33" y="141"/>
                </a:cubicBezTo>
                <a:cubicBezTo>
                  <a:pt x="27" y="141"/>
                  <a:pt x="21" y="145"/>
                  <a:pt x="19" y="151"/>
                </a:cubicBezTo>
                <a:cubicBezTo>
                  <a:pt x="9" y="151"/>
                  <a:pt x="9" y="151"/>
                  <a:pt x="9" y="151"/>
                </a:cubicBezTo>
                <a:cubicBezTo>
                  <a:pt x="9" y="140"/>
                  <a:pt x="9" y="140"/>
                  <a:pt x="9" y="140"/>
                </a:cubicBezTo>
                <a:cubicBezTo>
                  <a:pt x="15" y="138"/>
                  <a:pt x="18" y="133"/>
                  <a:pt x="18" y="127"/>
                </a:cubicBezTo>
                <a:cubicBezTo>
                  <a:pt x="18" y="121"/>
                  <a:pt x="15" y="116"/>
                  <a:pt x="9" y="114"/>
                </a:cubicBezTo>
                <a:cubicBezTo>
                  <a:pt x="9" y="93"/>
                  <a:pt x="9" y="93"/>
                  <a:pt x="9" y="93"/>
                </a:cubicBezTo>
                <a:cubicBezTo>
                  <a:pt x="15" y="91"/>
                  <a:pt x="18" y="86"/>
                  <a:pt x="18" y="80"/>
                </a:cubicBezTo>
                <a:cubicBezTo>
                  <a:pt x="18" y="74"/>
                  <a:pt x="15" y="69"/>
                  <a:pt x="9" y="67"/>
                </a:cubicBezTo>
                <a:cubicBezTo>
                  <a:pt x="9" y="47"/>
                  <a:pt x="9" y="47"/>
                  <a:pt x="9" y="47"/>
                </a:cubicBezTo>
                <a:cubicBezTo>
                  <a:pt x="15" y="45"/>
                  <a:pt x="18" y="39"/>
                  <a:pt x="18" y="33"/>
                </a:cubicBezTo>
                <a:cubicBezTo>
                  <a:pt x="18" y="27"/>
                  <a:pt x="15" y="22"/>
                  <a:pt x="9" y="20"/>
                </a:cubicBezTo>
                <a:cubicBezTo>
                  <a:pt x="9" y="10"/>
                  <a:pt x="9" y="10"/>
                  <a:pt x="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21" y="15"/>
                  <a:pt x="27" y="19"/>
                  <a:pt x="33" y="19"/>
                </a:cubicBezTo>
                <a:cubicBezTo>
                  <a:pt x="39" y="19"/>
                  <a:pt x="44" y="15"/>
                  <a:pt x="46" y="10"/>
                </a:cubicBezTo>
                <a:cubicBezTo>
                  <a:pt x="66" y="10"/>
                  <a:pt x="66" y="10"/>
                  <a:pt x="66" y="10"/>
                </a:cubicBezTo>
                <a:cubicBezTo>
                  <a:pt x="68" y="15"/>
                  <a:pt x="74" y="19"/>
                  <a:pt x="80" y="19"/>
                </a:cubicBezTo>
                <a:cubicBezTo>
                  <a:pt x="85" y="19"/>
                  <a:pt x="91" y="15"/>
                  <a:pt x="93" y="10"/>
                </a:cubicBezTo>
                <a:cubicBezTo>
                  <a:pt x="113" y="10"/>
                  <a:pt x="113" y="10"/>
                  <a:pt x="113" y="10"/>
                </a:cubicBezTo>
                <a:cubicBezTo>
                  <a:pt x="115" y="15"/>
                  <a:pt x="120" y="19"/>
                  <a:pt x="126" y="19"/>
                </a:cubicBezTo>
                <a:cubicBezTo>
                  <a:pt x="132" y="19"/>
                  <a:pt x="138" y="15"/>
                  <a:pt x="140" y="10"/>
                </a:cubicBezTo>
                <a:cubicBezTo>
                  <a:pt x="150" y="10"/>
                  <a:pt x="150" y="10"/>
                  <a:pt x="150" y="10"/>
                </a:cubicBezTo>
                <a:lnTo>
                  <a:pt x="150" y="20"/>
                </a:lnTo>
                <a:close/>
                <a:moveTo>
                  <a:pt x="126" y="29"/>
                </a:moveTo>
                <a:cubicBezTo>
                  <a:pt x="33" y="29"/>
                  <a:pt x="33" y="29"/>
                  <a:pt x="33" y="29"/>
                </a:cubicBezTo>
                <a:cubicBezTo>
                  <a:pt x="30" y="29"/>
                  <a:pt x="28" y="31"/>
                  <a:pt x="28" y="33"/>
                </a:cubicBezTo>
                <a:cubicBezTo>
                  <a:pt x="28" y="127"/>
                  <a:pt x="28" y="127"/>
                  <a:pt x="28" y="127"/>
                </a:cubicBezTo>
                <a:cubicBezTo>
                  <a:pt x="28" y="130"/>
                  <a:pt x="30" y="132"/>
                  <a:pt x="33" y="132"/>
                </a:cubicBezTo>
                <a:cubicBezTo>
                  <a:pt x="126" y="132"/>
                  <a:pt x="126" y="132"/>
                  <a:pt x="126" y="132"/>
                </a:cubicBezTo>
                <a:cubicBezTo>
                  <a:pt x="129" y="132"/>
                  <a:pt x="131" y="130"/>
                  <a:pt x="131" y="127"/>
                </a:cubicBezTo>
                <a:cubicBezTo>
                  <a:pt x="131" y="33"/>
                  <a:pt x="131" y="33"/>
                  <a:pt x="131" y="33"/>
                </a:cubicBezTo>
                <a:cubicBezTo>
                  <a:pt x="131" y="31"/>
                  <a:pt x="129" y="29"/>
                  <a:pt x="126" y="29"/>
                </a:cubicBezTo>
                <a:close/>
                <a:moveTo>
                  <a:pt x="37" y="122"/>
                </a:moveTo>
                <a:cubicBezTo>
                  <a:pt x="37" y="108"/>
                  <a:pt x="37" y="108"/>
                  <a:pt x="37" y="108"/>
                </a:cubicBezTo>
                <a:cubicBezTo>
                  <a:pt x="61" y="86"/>
                  <a:pt x="61" y="86"/>
                  <a:pt x="61" y="86"/>
                </a:cubicBezTo>
                <a:cubicBezTo>
                  <a:pt x="75" y="97"/>
                  <a:pt x="75" y="97"/>
                  <a:pt x="75" y="97"/>
                </a:cubicBezTo>
                <a:cubicBezTo>
                  <a:pt x="49" y="122"/>
                  <a:pt x="49" y="122"/>
                  <a:pt x="49" y="122"/>
                </a:cubicBezTo>
                <a:lnTo>
                  <a:pt x="37" y="122"/>
                </a:lnTo>
                <a:close/>
                <a:moveTo>
                  <a:pt x="122" y="122"/>
                </a:moveTo>
                <a:cubicBezTo>
                  <a:pt x="63" y="122"/>
                  <a:pt x="63" y="122"/>
                  <a:pt x="63" y="122"/>
                </a:cubicBezTo>
                <a:cubicBezTo>
                  <a:pt x="108" y="77"/>
                  <a:pt x="108" y="77"/>
                  <a:pt x="108" y="77"/>
                </a:cubicBezTo>
                <a:cubicBezTo>
                  <a:pt x="122" y="92"/>
                  <a:pt x="122" y="92"/>
                  <a:pt x="122" y="92"/>
                </a:cubicBezTo>
                <a:lnTo>
                  <a:pt x="122" y="122"/>
                </a:lnTo>
                <a:close/>
                <a:moveTo>
                  <a:pt x="122" y="78"/>
                </a:moveTo>
                <a:cubicBezTo>
                  <a:pt x="111" y="67"/>
                  <a:pt x="111" y="67"/>
                  <a:pt x="111" y="67"/>
                </a:cubicBezTo>
                <a:cubicBezTo>
                  <a:pt x="110" y="67"/>
                  <a:pt x="109" y="66"/>
                  <a:pt x="108" y="66"/>
                </a:cubicBezTo>
                <a:cubicBezTo>
                  <a:pt x="106" y="66"/>
                  <a:pt x="105" y="67"/>
                  <a:pt x="104" y="67"/>
                </a:cubicBezTo>
                <a:cubicBezTo>
                  <a:pt x="82" y="90"/>
                  <a:pt x="82" y="90"/>
                  <a:pt x="82" y="90"/>
                </a:cubicBezTo>
                <a:cubicBezTo>
                  <a:pt x="64" y="76"/>
                  <a:pt x="64" y="76"/>
                  <a:pt x="64" y="76"/>
                </a:cubicBezTo>
                <a:cubicBezTo>
                  <a:pt x="63" y="76"/>
                  <a:pt x="62" y="76"/>
                  <a:pt x="61" y="76"/>
                </a:cubicBezTo>
                <a:cubicBezTo>
                  <a:pt x="60" y="76"/>
                  <a:pt x="58" y="76"/>
                  <a:pt x="58" y="77"/>
                </a:cubicBezTo>
                <a:cubicBezTo>
                  <a:pt x="37" y="95"/>
                  <a:pt x="37" y="95"/>
                  <a:pt x="37" y="95"/>
                </a:cubicBezTo>
                <a:cubicBezTo>
                  <a:pt x="37" y="38"/>
                  <a:pt x="37" y="38"/>
                  <a:pt x="37" y="38"/>
                </a:cubicBezTo>
                <a:cubicBezTo>
                  <a:pt x="122" y="38"/>
                  <a:pt x="122" y="38"/>
                  <a:pt x="122" y="38"/>
                </a:cubicBezTo>
                <a:lnTo>
                  <a:pt x="122" y="78"/>
                </a:lnTo>
                <a:close/>
                <a:moveTo>
                  <a:pt x="79" y="76"/>
                </a:moveTo>
                <a:cubicBezTo>
                  <a:pt x="85" y="76"/>
                  <a:pt x="90" y="72"/>
                  <a:pt x="92" y="67"/>
                </a:cubicBezTo>
                <a:cubicBezTo>
                  <a:pt x="94" y="62"/>
                  <a:pt x="93" y="56"/>
                  <a:pt x="89" y="51"/>
                </a:cubicBezTo>
                <a:cubicBezTo>
                  <a:pt x="87" y="49"/>
                  <a:pt x="83" y="47"/>
                  <a:pt x="79" y="47"/>
                </a:cubicBezTo>
                <a:cubicBezTo>
                  <a:pt x="78" y="47"/>
                  <a:pt x="76" y="48"/>
                  <a:pt x="74" y="48"/>
                </a:cubicBezTo>
                <a:cubicBezTo>
                  <a:pt x="69" y="51"/>
                  <a:pt x="65" y="56"/>
                  <a:pt x="65" y="62"/>
                </a:cubicBezTo>
                <a:cubicBezTo>
                  <a:pt x="65" y="69"/>
                  <a:pt x="72" y="76"/>
                  <a:pt x="79" y="76"/>
                </a:cubicBezTo>
                <a:close/>
                <a:moveTo>
                  <a:pt x="79" y="57"/>
                </a:moveTo>
                <a:cubicBezTo>
                  <a:pt x="83" y="57"/>
                  <a:pt x="86" y="62"/>
                  <a:pt x="83" y="65"/>
                </a:cubicBezTo>
                <a:cubicBezTo>
                  <a:pt x="82" y="66"/>
                  <a:pt x="81" y="66"/>
                  <a:pt x="79" y="66"/>
                </a:cubicBezTo>
                <a:cubicBezTo>
                  <a:pt x="77" y="66"/>
                  <a:pt x="75" y="64"/>
                  <a:pt x="75" y="62"/>
                </a:cubicBezTo>
                <a:cubicBezTo>
                  <a:pt x="75" y="59"/>
                  <a:pt x="77" y="57"/>
                  <a:pt x="79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CC6817AC-3FE5-53C7-3008-E5F6D0BD0F79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4141788"/>
            <a:ext cx="257175" cy="223838"/>
          </a:xfrm>
          <a:custGeom>
            <a:avLst/>
            <a:gdLst>
              <a:gd name="T0" fmla="*/ 157 w 162"/>
              <a:gd name="T1" fmla="*/ 65 h 141"/>
              <a:gd name="T2" fmla="*/ 157 w 162"/>
              <a:gd name="T3" fmla="*/ 56 h 141"/>
              <a:gd name="T4" fmla="*/ 143 w 162"/>
              <a:gd name="T5" fmla="*/ 61 h 141"/>
              <a:gd name="T6" fmla="*/ 147 w 162"/>
              <a:gd name="T7" fmla="*/ 47 h 141"/>
              <a:gd name="T8" fmla="*/ 160 w 162"/>
              <a:gd name="T9" fmla="*/ 36 h 141"/>
              <a:gd name="T10" fmla="*/ 157 w 162"/>
              <a:gd name="T11" fmla="*/ 28 h 141"/>
              <a:gd name="T12" fmla="*/ 144 w 162"/>
              <a:gd name="T13" fmla="*/ 39 h 141"/>
              <a:gd name="T14" fmla="*/ 150 w 162"/>
              <a:gd name="T15" fmla="*/ 76 h 141"/>
              <a:gd name="T16" fmla="*/ 144 w 162"/>
              <a:gd name="T17" fmla="*/ 76 h 141"/>
              <a:gd name="T18" fmla="*/ 153 w 162"/>
              <a:gd name="T19" fmla="*/ 92 h 141"/>
              <a:gd name="T20" fmla="*/ 160 w 162"/>
              <a:gd name="T21" fmla="*/ 92 h 141"/>
              <a:gd name="T22" fmla="*/ 150 w 162"/>
              <a:gd name="T23" fmla="*/ 76 h 141"/>
              <a:gd name="T24" fmla="*/ 109 w 162"/>
              <a:gd name="T25" fmla="*/ 0 h 141"/>
              <a:gd name="T26" fmla="*/ 108 w 162"/>
              <a:gd name="T27" fmla="*/ 0 h 141"/>
              <a:gd name="T28" fmla="*/ 108 w 162"/>
              <a:gd name="T29" fmla="*/ 0 h 141"/>
              <a:gd name="T30" fmla="*/ 108 w 162"/>
              <a:gd name="T31" fmla="*/ 0 h 141"/>
              <a:gd name="T32" fmla="*/ 107 w 162"/>
              <a:gd name="T33" fmla="*/ 0 h 141"/>
              <a:gd name="T34" fmla="*/ 61 w 162"/>
              <a:gd name="T35" fmla="*/ 28 h 141"/>
              <a:gd name="T36" fmla="*/ 2 w 162"/>
              <a:gd name="T37" fmla="*/ 58 h 141"/>
              <a:gd name="T38" fmla="*/ 30 w 162"/>
              <a:gd name="T39" fmla="*/ 126 h 141"/>
              <a:gd name="T40" fmla="*/ 58 w 162"/>
              <a:gd name="T41" fmla="*/ 126 h 141"/>
              <a:gd name="T42" fmla="*/ 61 w 162"/>
              <a:gd name="T43" fmla="*/ 94 h 141"/>
              <a:gd name="T44" fmla="*/ 107 w 162"/>
              <a:gd name="T45" fmla="*/ 121 h 141"/>
              <a:gd name="T46" fmla="*/ 108 w 162"/>
              <a:gd name="T47" fmla="*/ 121 h 141"/>
              <a:gd name="T48" fmla="*/ 108 w 162"/>
              <a:gd name="T49" fmla="*/ 122 h 141"/>
              <a:gd name="T50" fmla="*/ 109 w 162"/>
              <a:gd name="T51" fmla="*/ 122 h 141"/>
              <a:gd name="T52" fmla="*/ 109 w 162"/>
              <a:gd name="T53" fmla="*/ 122 h 141"/>
              <a:gd name="T54" fmla="*/ 119 w 162"/>
              <a:gd name="T55" fmla="*/ 122 h 141"/>
              <a:gd name="T56" fmla="*/ 133 w 162"/>
              <a:gd name="T57" fmla="*/ 14 h 141"/>
              <a:gd name="T58" fmla="*/ 11 w 162"/>
              <a:gd name="T59" fmla="*/ 61 h 141"/>
              <a:gd name="T60" fmla="*/ 39 w 162"/>
              <a:gd name="T61" fmla="*/ 37 h 141"/>
              <a:gd name="T62" fmla="*/ 34 w 162"/>
              <a:gd name="T63" fmla="*/ 84 h 141"/>
              <a:gd name="T64" fmla="*/ 48 w 162"/>
              <a:gd name="T65" fmla="*/ 126 h 141"/>
              <a:gd name="T66" fmla="*/ 39 w 162"/>
              <a:gd name="T67" fmla="*/ 126 h 141"/>
              <a:gd name="T68" fmla="*/ 48 w 162"/>
              <a:gd name="T69" fmla="*/ 94 h 141"/>
              <a:gd name="T70" fmla="*/ 58 w 162"/>
              <a:gd name="T71" fmla="*/ 84 h 141"/>
              <a:gd name="T72" fmla="*/ 48 w 162"/>
              <a:gd name="T73" fmla="*/ 37 h 141"/>
              <a:gd name="T74" fmla="*/ 58 w 162"/>
              <a:gd name="T75" fmla="*/ 84 h 141"/>
              <a:gd name="T76" fmla="*/ 67 w 162"/>
              <a:gd name="T77" fmla="*/ 86 h 141"/>
              <a:gd name="T78" fmla="*/ 105 w 162"/>
              <a:gd name="T79" fmla="*/ 13 h 141"/>
              <a:gd name="T80" fmla="*/ 124 w 162"/>
              <a:gd name="T81" fmla="*/ 108 h 141"/>
              <a:gd name="T82" fmla="*/ 114 w 162"/>
              <a:gd name="T83" fmla="*/ 112 h 141"/>
              <a:gd name="T84" fmla="*/ 119 w 162"/>
              <a:gd name="T85" fmla="*/ 9 h 141"/>
              <a:gd name="T86" fmla="*/ 124 w 162"/>
              <a:gd name="T87" fmla="*/ 108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2" h="141">
                <a:moveTo>
                  <a:pt x="147" y="65"/>
                </a:moveTo>
                <a:cubicBezTo>
                  <a:pt x="157" y="65"/>
                  <a:pt x="157" y="65"/>
                  <a:pt x="157" y="65"/>
                </a:cubicBezTo>
                <a:cubicBezTo>
                  <a:pt x="159" y="65"/>
                  <a:pt x="161" y="63"/>
                  <a:pt x="161" y="61"/>
                </a:cubicBezTo>
                <a:cubicBezTo>
                  <a:pt x="161" y="58"/>
                  <a:pt x="159" y="56"/>
                  <a:pt x="157" y="56"/>
                </a:cubicBezTo>
                <a:cubicBezTo>
                  <a:pt x="147" y="56"/>
                  <a:pt x="147" y="56"/>
                  <a:pt x="147" y="56"/>
                </a:cubicBezTo>
                <a:cubicBezTo>
                  <a:pt x="145" y="56"/>
                  <a:pt x="143" y="58"/>
                  <a:pt x="143" y="61"/>
                </a:cubicBezTo>
                <a:cubicBezTo>
                  <a:pt x="143" y="63"/>
                  <a:pt x="145" y="65"/>
                  <a:pt x="147" y="65"/>
                </a:cubicBezTo>
                <a:close/>
                <a:moveTo>
                  <a:pt x="147" y="47"/>
                </a:moveTo>
                <a:cubicBezTo>
                  <a:pt x="149" y="47"/>
                  <a:pt x="150" y="46"/>
                  <a:pt x="151" y="45"/>
                </a:cubicBezTo>
                <a:cubicBezTo>
                  <a:pt x="160" y="36"/>
                  <a:pt x="160" y="36"/>
                  <a:pt x="160" y="36"/>
                </a:cubicBezTo>
                <a:cubicBezTo>
                  <a:pt x="162" y="34"/>
                  <a:pt x="162" y="31"/>
                  <a:pt x="160" y="29"/>
                </a:cubicBezTo>
                <a:cubicBezTo>
                  <a:pt x="159" y="28"/>
                  <a:pt x="158" y="28"/>
                  <a:pt x="157" y="28"/>
                </a:cubicBezTo>
                <a:cubicBezTo>
                  <a:pt x="156" y="28"/>
                  <a:pt x="154" y="28"/>
                  <a:pt x="153" y="29"/>
                </a:cubicBezTo>
                <a:cubicBezTo>
                  <a:pt x="144" y="39"/>
                  <a:pt x="144" y="39"/>
                  <a:pt x="144" y="39"/>
                </a:cubicBezTo>
                <a:cubicBezTo>
                  <a:pt x="141" y="42"/>
                  <a:pt x="143" y="47"/>
                  <a:pt x="147" y="47"/>
                </a:cubicBezTo>
                <a:close/>
                <a:moveTo>
                  <a:pt x="150" y="76"/>
                </a:moveTo>
                <a:cubicBezTo>
                  <a:pt x="150" y="75"/>
                  <a:pt x="148" y="75"/>
                  <a:pt x="147" y="75"/>
                </a:cubicBezTo>
                <a:cubicBezTo>
                  <a:pt x="146" y="75"/>
                  <a:pt x="145" y="75"/>
                  <a:pt x="144" y="76"/>
                </a:cubicBezTo>
                <a:cubicBezTo>
                  <a:pt x="142" y="78"/>
                  <a:pt x="142" y="81"/>
                  <a:pt x="144" y="83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4" y="93"/>
                  <a:pt x="155" y="94"/>
                  <a:pt x="157" y="94"/>
                </a:cubicBezTo>
                <a:cubicBezTo>
                  <a:pt x="158" y="94"/>
                  <a:pt x="159" y="93"/>
                  <a:pt x="160" y="92"/>
                </a:cubicBezTo>
                <a:cubicBezTo>
                  <a:pt x="162" y="90"/>
                  <a:pt x="162" y="87"/>
                  <a:pt x="160" y="86"/>
                </a:cubicBezTo>
                <a:lnTo>
                  <a:pt x="150" y="76"/>
                </a:lnTo>
                <a:close/>
                <a:moveTo>
                  <a:pt x="119" y="0"/>
                </a:moveTo>
                <a:cubicBezTo>
                  <a:pt x="109" y="0"/>
                  <a:pt x="109" y="0"/>
                  <a:pt x="109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07" y="0"/>
                  <a:pt x="107" y="0"/>
                  <a:pt x="107" y="0"/>
                </a:cubicBezTo>
                <a:cubicBezTo>
                  <a:pt x="107" y="0"/>
                  <a:pt x="107" y="0"/>
                  <a:pt x="107" y="0"/>
                </a:cubicBezTo>
                <a:cubicBezTo>
                  <a:pt x="107" y="0"/>
                  <a:pt x="107" y="0"/>
                  <a:pt x="107" y="0"/>
                </a:cubicBezTo>
                <a:cubicBezTo>
                  <a:pt x="61" y="28"/>
                  <a:pt x="61" y="28"/>
                  <a:pt x="61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17" y="28"/>
                  <a:pt x="3" y="41"/>
                  <a:pt x="2" y="58"/>
                </a:cubicBezTo>
                <a:cubicBezTo>
                  <a:pt x="0" y="76"/>
                  <a:pt x="13" y="91"/>
                  <a:pt x="30" y="93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0" y="134"/>
                  <a:pt x="36" y="141"/>
                  <a:pt x="44" y="141"/>
                </a:cubicBezTo>
                <a:cubicBezTo>
                  <a:pt x="51" y="141"/>
                  <a:pt x="58" y="134"/>
                  <a:pt x="58" y="126"/>
                </a:cubicBezTo>
                <a:cubicBezTo>
                  <a:pt x="58" y="94"/>
                  <a:pt x="58" y="94"/>
                  <a:pt x="58" y="94"/>
                </a:cubicBezTo>
                <a:cubicBezTo>
                  <a:pt x="61" y="94"/>
                  <a:pt x="61" y="94"/>
                  <a:pt x="61" y="94"/>
                </a:cubicBezTo>
                <a:cubicBezTo>
                  <a:pt x="107" y="121"/>
                  <a:pt x="107" y="121"/>
                  <a:pt x="107" y="121"/>
                </a:cubicBezTo>
                <a:cubicBezTo>
                  <a:pt x="107" y="121"/>
                  <a:pt x="107" y="121"/>
                  <a:pt x="107" y="121"/>
                </a:cubicBezTo>
                <a:cubicBezTo>
                  <a:pt x="107" y="121"/>
                  <a:pt x="107" y="121"/>
                  <a:pt x="107" y="121"/>
                </a:cubicBezTo>
                <a:cubicBezTo>
                  <a:pt x="107" y="121"/>
                  <a:pt x="108" y="121"/>
                  <a:pt x="108" y="121"/>
                </a:cubicBezTo>
                <a:cubicBezTo>
                  <a:pt x="108" y="121"/>
                  <a:pt x="108" y="121"/>
                  <a:pt x="108" y="121"/>
                </a:cubicBezTo>
                <a:cubicBezTo>
                  <a:pt x="108" y="121"/>
                  <a:pt x="108" y="121"/>
                  <a:pt x="108" y="122"/>
                </a:cubicBezTo>
                <a:cubicBezTo>
                  <a:pt x="108" y="122"/>
                  <a:pt x="108" y="122"/>
                  <a:pt x="108" y="122"/>
                </a:cubicBezTo>
                <a:cubicBezTo>
                  <a:pt x="108" y="122"/>
                  <a:pt x="108" y="122"/>
                  <a:pt x="109" y="122"/>
                </a:cubicBezTo>
                <a:cubicBezTo>
                  <a:pt x="109" y="122"/>
                  <a:pt x="109" y="122"/>
                  <a:pt x="109" y="122"/>
                </a:cubicBezTo>
                <a:cubicBezTo>
                  <a:pt x="109" y="122"/>
                  <a:pt x="109" y="122"/>
                  <a:pt x="109" y="122"/>
                </a:cubicBezTo>
                <a:cubicBezTo>
                  <a:pt x="109" y="122"/>
                  <a:pt x="109" y="122"/>
                  <a:pt x="109" y="122"/>
                </a:cubicBezTo>
                <a:cubicBezTo>
                  <a:pt x="119" y="122"/>
                  <a:pt x="119" y="122"/>
                  <a:pt x="119" y="122"/>
                </a:cubicBezTo>
                <a:cubicBezTo>
                  <a:pt x="127" y="122"/>
                  <a:pt x="133" y="115"/>
                  <a:pt x="133" y="108"/>
                </a:cubicBezTo>
                <a:cubicBezTo>
                  <a:pt x="133" y="14"/>
                  <a:pt x="133" y="14"/>
                  <a:pt x="133" y="14"/>
                </a:cubicBezTo>
                <a:cubicBezTo>
                  <a:pt x="133" y="6"/>
                  <a:pt x="127" y="0"/>
                  <a:pt x="119" y="0"/>
                </a:cubicBezTo>
                <a:close/>
                <a:moveTo>
                  <a:pt x="11" y="61"/>
                </a:moveTo>
                <a:cubicBezTo>
                  <a:pt x="11" y="48"/>
                  <a:pt x="21" y="37"/>
                  <a:pt x="34" y="37"/>
                </a:cubicBezTo>
                <a:cubicBezTo>
                  <a:pt x="39" y="37"/>
                  <a:pt x="39" y="37"/>
                  <a:pt x="39" y="37"/>
                </a:cubicBezTo>
                <a:cubicBezTo>
                  <a:pt x="39" y="84"/>
                  <a:pt x="39" y="84"/>
                  <a:pt x="39" y="84"/>
                </a:cubicBezTo>
                <a:cubicBezTo>
                  <a:pt x="34" y="84"/>
                  <a:pt x="34" y="84"/>
                  <a:pt x="34" y="84"/>
                </a:cubicBezTo>
                <a:cubicBezTo>
                  <a:pt x="21" y="84"/>
                  <a:pt x="11" y="74"/>
                  <a:pt x="11" y="61"/>
                </a:cubicBezTo>
                <a:close/>
                <a:moveTo>
                  <a:pt x="48" y="126"/>
                </a:moveTo>
                <a:cubicBezTo>
                  <a:pt x="48" y="129"/>
                  <a:pt x="46" y="131"/>
                  <a:pt x="44" y="131"/>
                </a:cubicBezTo>
                <a:cubicBezTo>
                  <a:pt x="41" y="131"/>
                  <a:pt x="39" y="129"/>
                  <a:pt x="39" y="126"/>
                </a:cubicBezTo>
                <a:cubicBezTo>
                  <a:pt x="39" y="94"/>
                  <a:pt x="39" y="94"/>
                  <a:pt x="39" y="94"/>
                </a:cubicBezTo>
                <a:cubicBezTo>
                  <a:pt x="48" y="94"/>
                  <a:pt x="48" y="94"/>
                  <a:pt x="48" y="94"/>
                </a:cubicBezTo>
                <a:lnTo>
                  <a:pt x="48" y="126"/>
                </a:lnTo>
                <a:close/>
                <a:moveTo>
                  <a:pt x="58" y="84"/>
                </a:moveTo>
                <a:cubicBezTo>
                  <a:pt x="48" y="84"/>
                  <a:pt x="48" y="84"/>
                  <a:pt x="48" y="84"/>
                </a:cubicBezTo>
                <a:cubicBezTo>
                  <a:pt x="48" y="37"/>
                  <a:pt x="48" y="37"/>
                  <a:pt x="48" y="37"/>
                </a:cubicBezTo>
                <a:cubicBezTo>
                  <a:pt x="58" y="37"/>
                  <a:pt x="58" y="37"/>
                  <a:pt x="58" y="37"/>
                </a:cubicBezTo>
                <a:lnTo>
                  <a:pt x="58" y="84"/>
                </a:lnTo>
                <a:close/>
                <a:moveTo>
                  <a:pt x="105" y="109"/>
                </a:moveTo>
                <a:cubicBezTo>
                  <a:pt x="67" y="86"/>
                  <a:pt x="67" y="86"/>
                  <a:pt x="67" y="86"/>
                </a:cubicBezTo>
                <a:cubicBezTo>
                  <a:pt x="67" y="35"/>
                  <a:pt x="67" y="35"/>
                  <a:pt x="67" y="35"/>
                </a:cubicBezTo>
                <a:cubicBezTo>
                  <a:pt x="105" y="13"/>
                  <a:pt x="105" y="13"/>
                  <a:pt x="105" y="13"/>
                </a:cubicBezTo>
                <a:lnTo>
                  <a:pt x="105" y="109"/>
                </a:lnTo>
                <a:close/>
                <a:moveTo>
                  <a:pt x="124" y="108"/>
                </a:moveTo>
                <a:cubicBezTo>
                  <a:pt x="124" y="110"/>
                  <a:pt x="121" y="112"/>
                  <a:pt x="119" y="112"/>
                </a:cubicBezTo>
                <a:cubicBezTo>
                  <a:pt x="114" y="112"/>
                  <a:pt x="114" y="112"/>
                  <a:pt x="114" y="112"/>
                </a:cubicBezTo>
                <a:cubicBezTo>
                  <a:pt x="114" y="9"/>
                  <a:pt x="114" y="9"/>
                  <a:pt x="114" y="9"/>
                </a:cubicBezTo>
                <a:cubicBezTo>
                  <a:pt x="119" y="9"/>
                  <a:pt x="119" y="9"/>
                  <a:pt x="119" y="9"/>
                </a:cubicBezTo>
                <a:cubicBezTo>
                  <a:pt x="121" y="9"/>
                  <a:pt x="124" y="11"/>
                  <a:pt x="124" y="14"/>
                </a:cubicBezTo>
                <a:lnTo>
                  <a:pt x="124" y="10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BC68EEB7-A921-6FDD-CA75-BE7FA4A9FB8F}"/>
              </a:ext>
            </a:extLst>
          </p:cNvPr>
          <p:cNvSpPr>
            <a:spLocks noEditPoints="1"/>
          </p:cNvSpPr>
          <p:nvPr/>
        </p:nvSpPr>
        <p:spPr bwMode="auto">
          <a:xfrm>
            <a:off x="6808788" y="4125913"/>
            <a:ext cx="225425" cy="254000"/>
          </a:xfrm>
          <a:custGeom>
            <a:avLst/>
            <a:gdLst>
              <a:gd name="T0" fmla="*/ 127 w 142"/>
              <a:gd name="T1" fmla="*/ 9 h 160"/>
              <a:gd name="T2" fmla="*/ 132 w 142"/>
              <a:gd name="T3" fmla="*/ 14 h 160"/>
              <a:gd name="T4" fmla="*/ 127 w 142"/>
              <a:gd name="T5" fmla="*/ 19 h 160"/>
              <a:gd name="T6" fmla="*/ 15 w 142"/>
              <a:gd name="T7" fmla="*/ 19 h 160"/>
              <a:gd name="T8" fmla="*/ 11 w 142"/>
              <a:gd name="T9" fmla="*/ 14 h 160"/>
              <a:gd name="T10" fmla="*/ 15 w 142"/>
              <a:gd name="T11" fmla="*/ 9 h 160"/>
              <a:gd name="T12" fmla="*/ 127 w 142"/>
              <a:gd name="T13" fmla="*/ 9 h 160"/>
              <a:gd name="T14" fmla="*/ 123 w 142"/>
              <a:gd name="T15" fmla="*/ 28 h 160"/>
              <a:gd name="T16" fmla="*/ 123 w 142"/>
              <a:gd name="T17" fmla="*/ 85 h 160"/>
              <a:gd name="T18" fmla="*/ 20 w 142"/>
              <a:gd name="T19" fmla="*/ 85 h 160"/>
              <a:gd name="T20" fmla="*/ 20 w 142"/>
              <a:gd name="T21" fmla="*/ 28 h 160"/>
              <a:gd name="T22" fmla="*/ 123 w 142"/>
              <a:gd name="T23" fmla="*/ 28 h 160"/>
              <a:gd name="T24" fmla="*/ 127 w 142"/>
              <a:gd name="T25" fmla="*/ 94 h 160"/>
              <a:gd name="T26" fmla="*/ 132 w 142"/>
              <a:gd name="T27" fmla="*/ 99 h 160"/>
              <a:gd name="T28" fmla="*/ 127 w 142"/>
              <a:gd name="T29" fmla="*/ 104 h 160"/>
              <a:gd name="T30" fmla="*/ 15 w 142"/>
              <a:gd name="T31" fmla="*/ 104 h 160"/>
              <a:gd name="T32" fmla="*/ 11 w 142"/>
              <a:gd name="T33" fmla="*/ 99 h 160"/>
              <a:gd name="T34" fmla="*/ 15 w 142"/>
              <a:gd name="T35" fmla="*/ 94 h 160"/>
              <a:gd name="T36" fmla="*/ 127 w 142"/>
              <a:gd name="T37" fmla="*/ 94 h 160"/>
              <a:gd name="T38" fmla="*/ 15 w 142"/>
              <a:gd name="T39" fmla="*/ 0 h 160"/>
              <a:gd name="T40" fmla="*/ 1 w 142"/>
              <a:gd name="T41" fmla="*/ 12 h 160"/>
              <a:gd name="T42" fmla="*/ 11 w 142"/>
              <a:gd name="T43" fmla="*/ 27 h 160"/>
              <a:gd name="T44" fmla="*/ 11 w 142"/>
              <a:gd name="T45" fmla="*/ 86 h 160"/>
              <a:gd name="T46" fmla="*/ 1 w 142"/>
              <a:gd name="T47" fmla="*/ 99 h 160"/>
              <a:gd name="T48" fmla="*/ 15 w 142"/>
              <a:gd name="T49" fmla="*/ 113 h 160"/>
              <a:gd name="T50" fmla="*/ 56 w 142"/>
              <a:gd name="T51" fmla="*/ 113 h 160"/>
              <a:gd name="T52" fmla="*/ 21 w 142"/>
              <a:gd name="T53" fmla="*/ 152 h 160"/>
              <a:gd name="T54" fmla="*/ 21 w 142"/>
              <a:gd name="T55" fmla="*/ 159 h 160"/>
              <a:gd name="T56" fmla="*/ 25 w 142"/>
              <a:gd name="T57" fmla="*/ 160 h 160"/>
              <a:gd name="T58" fmla="*/ 28 w 142"/>
              <a:gd name="T59" fmla="*/ 159 h 160"/>
              <a:gd name="T60" fmla="*/ 67 w 142"/>
              <a:gd name="T61" fmla="*/ 115 h 160"/>
              <a:gd name="T62" fmla="*/ 67 w 142"/>
              <a:gd name="T63" fmla="*/ 155 h 160"/>
              <a:gd name="T64" fmla="*/ 71 w 142"/>
              <a:gd name="T65" fmla="*/ 160 h 160"/>
              <a:gd name="T66" fmla="*/ 76 w 142"/>
              <a:gd name="T67" fmla="*/ 155 h 160"/>
              <a:gd name="T68" fmla="*/ 76 w 142"/>
              <a:gd name="T69" fmla="*/ 115 h 160"/>
              <a:gd name="T70" fmla="*/ 115 w 142"/>
              <a:gd name="T71" fmla="*/ 159 h 160"/>
              <a:gd name="T72" fmla="*/ 118 w 142"/>
              <a:gd name="T73" fmla="*/ 160 h 160"/>
              <a:gd name="T74" fmla="*/ 121 w 142"/>
              <a:gd name="T75" fmla="*/ 159 h 160"/>
              <a:gd name="T76" fmla="*/ 122 w 142"/>
              <a:gd name="T77" fmla="*/ 152 h 160"/>
              <a:gd name="T78" fmla="*/ 86 w 142"/>
              <a:gd name="T79" fmla="*/ 113 h 160"/>
              <a:gd name="T80" fmla="*/ 127 w 142"/>
              <a:gd name="T81" fmla="*/ 113 h 160"/>
              <a:gd name="T82" fmla="*/ 141 w 142"/>
              <a:gd name="T83" fmla="*/ 101 h 160"/>
              <a:gd name="T84" fmla="*/ 132 w 142"/>
              <a:gd name="T85" fmla="*/ 86 h 160"/>
              <a:gd name="T86" fmla="*/ 132 w 142"/>
              <a:gd name="T87" fmla="*/ 27 h 160"/>
              <a:gd name="T88" fmla="*/ 141 w 142"/>
              <a:gd name="T89" fmla="*/ 12 h 160"/>
              <a:gd name="T90" fmla="*/ 127 w 142"/>
              <a:gd name="T91" fmla="*/ 0 h 160"/>
              <a:gd name="T92" fmla="*/ 15 w 142"/>
              <a:gd name="T9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42" h="160">
                <a:moveTo>
                  <a:pt x="127" y="9"/>
                </a:moveTo>
                <a:cubicBezTo>
                  <a:pt x="130" y="9"/>
                  <a:pt x="132" y="12"/>
                  <a:pt x="132" y="14"/>
                </a:cubicBezTo>
                <a:cubicBezTo>
                  <a:pt x="132" y="17"/>
                  <a:pt x="130" y="19"/>
                  <a:pt x="127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13" y="19"/>
                  <a:pt x="11" y="17"/>
                  <a:pt x="11" y="14"/>
                </a:cubicBezTo>
                <a:cubicBezTo>
                  <a:pt x="11" y="12"/>
                  <a:pt x="13" y="9"/>
                  <a:pt x="15" y="9"/>
                </a:cubicBezTo>
                <a:lnTo>
                  <a:pt x="127" y="9"/>
                </a:lnTo>
                <a:close/>
                <a:moveTo>
                  <a:pt x="123" y="28"/>
                </a:moveTo>
                <a:cubicBezTo>
                  <a:pt x="123" y="85"/>
                  <a:pt x="123" y="85"/>
                  <a:pt x="123" y="85"/>
                </a:cubicBezTo>
                <a:cubicBezTo>
                  <a:pt x="20" y="85"/>
                  <a:pt x="20" y="85"/>
                  <a:pt x="20" y="85"/>
                </a:cubicBezTo>
                <a:cubicBezTo>
                  <a:pt x="20" y="28"/>
                  <a:pt x="20" y="28"/>
                  <a:pt x="20" y="28"/>
                </a:cubicBezTo>
                <a:cubicBezTo>
                  <a:pt x="123" y="28"/>
                  <a:pt x="123" y="28"/>
                  <a:pt x="123" y="28"/>
                </a:cubicBezTo>
                <a:close/>
                <a:moveTo>
                  <a:pt x="127" y="94"/>
                </a:moveTo>
                <a:cubicBezTo>
                  <a:pt x="130" y="94"/>
                  <a:pt x="132" y="96"/>
                  <a:pt x="132" y="99"/>
                </a:cubicBezTo>
                <a:cubicBezTo>
                  <a:pt x="132" y="101"/>
                  <a:pt x="130" y="104"/>
                  <a:pt x="127" y="104"/>
                </a:cubicBezTo>
                <a:cubicBezTo>
                  <a:pt x="15" y="104"/>
                  <a:pt x="15" y="104"/>
                  <a:pt x="15" y="104"/>
                </a:cubicBezTo>
                <a:cubicBezTo>
                  <a:pt x="13" y="104"/>
                  <a:pt x="11" y="101"/>
                  <a:pt x="11" y="99"/>
                </a:cubicBezTo>
                <a:cubicBezTo>
                  <a:pt x="11" y="96"/>
                  <a:pt x="13" y="94"/>
                  <a:pt x="15" y="94"/>
                </a:cubicBezTo>
                <a:lnTo>
                  <a:pt x="127" y="94"/>
                </a:lnTo>
                <a:close/>
                <a:moveTo>
                  <a:pt x="15" y="0"/>
                </a:moveTo>
                <a:cubicBezTo>
                  <a:pt x="8" y="0"/>
                  <a:pt x="3" y="5"/>
                  <a:pt x="1" y="12"/>
                </a:cubicBezTo>
                <a:cubicBezTo>
                  <a:pt x="0" y="19"/>
                  <a:pt x="4" y="25"/>
                  <a:pt x="11" y="27"/>
                </a:cubicBezTo>
                <a:cubicBezTo>
                  <a:pt x="11" y="86"/>
                  <a:pt x="11" y="86"/>
                  <a:pt x="11" y="86"/>
                </a:cubicBezTo>
                <a:cubicBezTo>
                  <a:pt x="5" y="88"/>
                  <a:pt x="1" y="93"/>
                  <a:pt x="1" y="99"/>
                </a:cubicBezTo>
                <a:cubicBezTo>
                  <a:pt x="1" y="107"/>
                  <a:pt x="7" y="113"/>
                  <a:pt x="15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21" y="152"/>
                  <a:pt x="21" y="152"/>
                  <a:pt x="21" y="152"/>
                </a:cubicBezTo>
                <a:cubicBezTo>
                  <a:pt x="19" y="154"/>
                  <a:pt x="20" y="157"/>
                  <a:pt x="21" y="159"/>
                </a:cubicBezTo>
                <a:cubicBezTo>
                  <a:pt x="22" y="160"/>
                  <a:pt x="23" y="160"/>
                  <a:pt x="25" y="160"/>
                </a:cubicBezTo>
                <a:cubicBezTo>
                  <a:pt x="26" y="160"/>
                  <a:pt x="27" y="160"/>
                  <a:pt x="28" y="159"/>
                </a:cubicBezTo>
                <a:cubicBezTo>
                  <a:pt x="67" y="115"/>
                  <a:pt x="67" y="115"/>
                  <a:pt x="67" y="115"/>
                </a:cubicBezTo>
                <a:cubicBezTo>
                  <a:pt x="67" y="155"/>
                  <a:pt x="67" y="155"/>
                  <a:pt x="67" y="155"/>
                </a:cubicBezTo>
                <a:cubicBezTo>
                  <a:pt x="67" y="158"/>
                  <a:pt x="69" y="160"/>
                  <a:pt x="71" y="160"/>
                </a:cubicBezTo>
                <a:cubicBezTo>
                  <a:pt x="74" y="160"/>
                  <a:pt x="76" y="158"/>
                  <a:pt x="76" y="155"/>
                </a:cubicBezTo>
                <a:cubicBezTo>
                  <a:pt x="76" y="115"/>
                  <a:pt x="76" y="115"/>
                  <a:pt x="76" y="115"/>
                </a:cubicBezTo>
                <a:cubicBezTo>
                  <a:pt x="115" y="159"/>
                  <a:pt x="115" y="159"/>
                  <a:pt x="115" y="159"/>
                </a:cubicBezTo>
                <a:cubicBezTo>
                  <a:pt x="115" y="160"/>
                  <a:pt x="117" y="160"/>
                  <a:pt x="118" y="160"/>
                </a:cubicBezTo>
                <a:cubicBezTo>
                  <a:pt x="119" y="160"/>
                  <a:pt x="120" y="160"/>
                  <a:pt x="121" y="159"/>
                </a:cubicBezTo>
                <a:cubicBezTo>
                  <a:pt x="123" y="157"/>
                  <a:pt x="123" y="154"/>
                  <a:pt x="122" y="152"/>
                </a:cubicBezTo>
                <a:cubicBezTo>
                  <a:pt x="86" y="113"/>
                  <a:pt x="86" y="113"/>
                  <a:pt x="86" y="113"/>
                </a:cubicBezTo>
                <a:cubicBezTo>
                  <a:pt x="127" y="113"/>
                  <a:pt x="127" y="113"/>
                  <a:pt x="127" y="113"/>
                </a:cubicBezTo>
                <a:cubicBezTo>
                  <a:pt x="134" y="113"/>
                  <a:pt x="140" y="108"/>
                  <a:pt x="141" y="101"/>
                </a:cubicBezTo>
                <a:cubicBezTo>
                  <a:pt x="142" y="94"/>
                  <a:pt x="139" y="88"/>
                  <a:pt x="132" y="86"/>
                </a:cubicBezTo>
                <a:cubicBezTo>
                  <a:pt x="132" y="27"/>
                  <a:pt x="132" y="27"/>
                  <a:pt x="132" y="27"/>
                </a:cubicBezTo>
                <a:cubicBezTo>
                  <a:pt x="139" y="25"/>
                  <a:pt x="142" y="19"/>
                  <a:pt x="141" y="12"/>
                </a:cubicBezTo>
                <a:cubicBezTo>
                  <a:pt x="140" y="5"/>
                  <a:pt x="134" y="0"/>
                  <a:pt x="127" y="0"/>
                </a:cubicBezTo>
                <a:lnTo>
                  <a:pt x="1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F4735A1C-6DC9-6EBF-B27C-8997386E0404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4125913"/>
            <a:ext cx="254000" cy="254000"/>
          </a:xfrm>
          <a:custGeom>
            <a:avLst/>
            <a:gdLst>
              <a:gd name="T0" fmla="*/ 147 w 160"/>
              <a:gd name="T1" fmla="*/ 33 h 160"/>
              <a:gd name="T2" fmla="*/ 123 w 160"/>
              <a:gd name="T3" fmla="*/ 42 h 160"/>
              <a:gd name="T4" fmla="*/ 90 w 160"/>
              <a:gd name="T5" fmla="*/ 38 h 160"/>
              <a:gd name="T6" fmla="*/ 64 w 160"/>
              <a:gd name="T7" fmla="*/ 41 h 160"/>
              <a:gd name="T8" fmla="*/ 118 w 160"/>
              <a:gd name="T9" fmla="*/ 28 h 160"/>
              <a:gd name="T10" fmla="*/ 123 w 160"/>
              <a:gd name="T11" fmla="*/ 14 h 160"/>
              <a:gd name="T12" fmla="*/ 48 w 160"/>
              <a:gd name="T13" fmla="*/ 108 h 160"/>
              <a:gd name="T14" fmla="*/ 33 w 160"/>
              <a:gd name="T15" fmla="*/ 123 h 160"/>
              <a:gd name="T16" fmla="*/ 10 w 160"/>
              <a:gd name="T17" fmla="*/ 118 h 160"/>
              <a:gd name="T18" fmla="*/ 33 w 160"/>
              <a:gd name="T19" fmla="*/ 113 h 160"/>
              <a:gd name="T20" fmla="*/ 33 w 160"/>
              <a:gd name="T21" fmla="*/ 38 h 160"/>
              <a:gd name="T22" fmla="*/ 66 w 160"/>
              <a:gd name="T23" fmla="*/ 99 h 160"/>
              <a:gd name="T24" fmla="*/ 118 w 160"/>
              <a:gd name="T25" fmla="*/ 123 h 160"/>
              <a:gd name="T26" fmla="*/ 123 w 160"/>
              <a:gd name="T27" fmla="*/ 109 h 160"/>
              <a:gd name="T28" fmla="*/ 123 w 160"/>
              <a:gd name="T29" fmla="*/ 146 h 160"/>
              <a:gd name="T30" fmla="*/ 118 w 160"/>
              <a:gd name="T31" fmla="*/ 132 h 160"/>
              <a:gd name="T32" fmla="*/ 57 w 160"/>
              <a:gd name="T33" fmla="*/ 99 h 160"/>
              <a:gd name="T34" fmla="*/ 33 w 160"/>
              <a:gd name="T35" fmla="*/ 47 h 160"/>
              <a:gd name="T36" fmla="*/ 10 w 160"/>
              <a:gd name="T37" fmla="*/ 42 h 160"/>
              <a:gd name="T38" fmla="*/ 33 w 160"/>
              <a:gd name="T39" fmla="*/ 38 h 160"/>
              <a:gd name="T40" fmla="*/ 113 w 160"/>
              <a:gd name="T41" fmla="*/ 5 h 160"/>
              <a:gd name="T42" fmla="*/ 90 w 160"/>
              <a:gd name="T43" fmla="*/ 19 h 160"/>
              <a:gd name="T44" fmla="*/ 33 w 160"/>
              <a:gd name="T45" fmla="*/ 28 h 160"/>
              <a:gd name="T46" fmla="*/ 0 w 160"/>
              <a:gd name="T47" fmla="*/ 42 h 160"/>
              <a:gd name="T48" fmla="*/ 33 w 160"/>
              <a:gd name="T49" fmla="*/ 56 h 160"/>
              <a:gd name="T50" fmla="*/ 48 w 160"/>
              <a:gd name="T51" fmla="*/ 90 h 160"/>
              <a:gd name="T52" fmla="*/ 15 w 160"/>
              <a:gd name="T53" fmla="*/ 104 h 160"/>
              <a:gd name="T54" fmla="*/ 15 w 160"/>
              <a:gd name="T55" fmla="*/ 132 h 160"/>
              <a:gd name="T56" fmla="*/ 56 w 160"/>
              <a:gd name="T57" fmla="*/ 125 h 160"/>
              <a:gd name="T58" fmla="*/ 113 w 160"/>
              <a:gd name="T59" fmla="*/ 141 h 160"/>
              <a:gd name="T60" fmla="*/ 118 w 160"/>
              <a:gd name="T61" fmla="*/ 160 h 160"/>
              <a:gd name="T62" fmla="*/ 158 w 160"/>
              <a:gd name="T63" fmla="*/ 131 h 160"/>
              <a:gd name="T64" fmla="*/ 121 w 160"/>
              <a:gd name="T65" fmla="*/ 95 h 160"/>
              <a:gd name="T66" fmla="*/ 113 w 160"/>
              <a:gd name="T67" fmla="*/ 99 h 160"/>
              <a:gd name="T68" fmla="*/ 90 w 160"/>
              <a:gd name="T69" fmla="*/ 113 h 160"/>
              <a:gd name="T70" fmla="*/ 76 w 160"/>
              <a:gd name="T71" fmla="*/ 61 h 160"/>
              <a:gd name="T72" fmla="*/ 113 w 160"/>
              <a:gd name="T73" fmla="*/ 47 h 160"/>
              <a:gd name="T74" fmla="*/ 116 w 160"/>
              <a:gd name="T75" fmla="*/ 65 h 160"/>
              <a:gd name="T76" fmla="*/ 121 w 160"/>
              <a:gd name="T77" fmla="*/ 65 h 160"/>
              <a:gd name="T78" fmla="*/ 158 w 160"/>
              <a:gd name="T79" fmla="*/ 29 h 160"/>
              <a:gd name="T80" fmla="*/ 118 w 160"/>
              <a:gd name="T8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60">
                <a:moveTo>
                  <a:pt x="123" y="14"/>
                </a:moveTo>
                <a:cubicBezTo>
                  <a:pt x="147" y="33"/>
                  <a:pt x="147" y="33"/>
                  <a:pt x="147" y="33"/>
                </a:cubicBezTo>
                <a:cubicBezTo>
                  <a:pt x="123" y="52"/>
                  <a:pt x="123" y="52"/>
                  <a:pt x="123" y="52"/>
                </a:cubicBezTo>
                <a:cubicBezTo>
                  <a:pt x="123" y="42"/>
                  <a:pt x="123" y="42"/>
                  <a:pt x="123" y="42"/>
                </a:cubicBezTo>
                <a:cubicBezTo>
                  <a:pt x="123" y="40"/>
                  <a:pt x="120" y="38"/>
                  <a:pt x="118" y="38"/>
                </a:cubicBezTo>
                <a:cubicBezTo>
                  <a:pt x="90" y="38"/>
                  <a:pt x="90" y="38"/>
                  <a:pt x="90" y="38"/>
                </a:cubicBezTo>
                <a:cubicBezTo>
                  <a:pt x="81" y="38"/>
                  <a:pt x="74" y="42"/>
                  <a:pt x="70" y="49"/>
                </a:cubicBezTo>
                <a:cubicBezTo>
                  <a:pt x="68" y="46"/>
                  <a:pt x="66" y="43"/>
                  <a:pt x="64" y="41"/>
                </a:cubicBezTo>
                <a:cubicBezTo>
                  <a:pt x="70" y="33"/>
                  <a:pt x="79" y="28"/>
                  <a:pt x="90" y="28"/>
                </a:cubicBezTo>
                <a:cubicBezTo>
                  <a:pt x="118" y="28"/>
                  <a:pt x="118" y="28"/>
                  <a:pt x="118" y="28"/>
                </a:cubicBezTo>
                <a:cubicBezTo>
                  <a:pt x="120" y="28"/>
                  <a:pt x="123" y="26"/>
                  <a:pt x="123" y="24"/>
                </a:cubicBezTo>
                <a:cubicBezTo>
                  <a:pt x="123" y="14"/>
                  <a:pt x="123" y="14"/>
                  <a:pt x="123" y="14"/>
                </a:cubicBezTo>
                <a:cubicBezTo>
                  <a:pt x="123" y="14"/>
                  <a:pt x="123" y="14"/>
                  <a:pt x="123" y="14"/>
                </a:cubicBezTo>
                <a:close/>
                <a:moveTo>
                  <a:pt x="48" y="108"/>
                </a:moveTo>
                <a:cubicBezTo>
                  <a:pt x="49" y="111"/>
                  <a:pt x="50" y="114"/>
                  <a:pt x="51" y="117"/>
                </a:cubicBezTo>
                <a:cubicBezTo>
                  <a:pt x="46" y="121"/>
                  <a:pt x="40" y="123"/>
                  <a:pt x="33" y="123"/>
                </a:cubicBezTo>
                <a:cubicBezTo>
                  <a:pt x="15" y="123"/>
                  <a:pt x="15" y="123"/>
                  <a:pt x="15" y="123"/>
                </a:cubicBezTo>
                <a:cubicBezTo>
                  <a:pt x="12" y="123"/>
                  <a:pt x="10" y="120"/>
                  <a:pt x="10" y="118"/>
                </a:cubicBezTo>
                <a:cubicBezTo>
                  <a:pt x="10" y="115"/>
                  <a:pt x="12" y="113"/>
                  <a:pt x="15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9" y="113"/>
                  <a:pt x="44" y="111"/>
                  <a:pt x="48" y="108"/>
                </a:cubicBezTo>
                <a:close/>
                <a:moveTo>
                  <a:pt x="33" y="38"/>
                </a:moveTo>
                <a:cubicBezTo>
                  <a:pt x="52" y="38"/>
                  <a:pt x="66" y="52"/>
                  <a:pt x="66" y="70"/>
                </a:cubicBezTo>
                <a:cubicBezTo>
                  <a:pt x="66" y="99"/>
                  <a:pt x="66" y="99"/>
                  <a:pt x="66" y="99"/>
                </a:cubicBezTo>
                <a:cubicBezTo>
                  <a:pt x="66" y="112"/>
                  <a:pt x="77" y="123"/>
                  <a:pt x="90" y="123"/>
                </a:cubicBezTo>
                <a:cubicBezTo>
                  <a:pt x="118" y="123"/>
                  <a:pt x="118" y="123"/>
                  <a:pt x="118" y="123"/>
                </a:cubicBezTo>
                <a:cubicBezTo>
                  <a:pt x="120" y="123"/>
                  <a:pt x="123" y="120"/>
                  <a:pt x="123" y="118"/>
                </a:cubicBezTo>
                <a:cubicBezTo>
                  <a:pt x="123" y="109"/>
                  <a:pt x="123" y="109"/>
                  <a:pt x="123" y="109"/>
                </a:cubicBezTo>
                <a:cubicBezTo>
                  <a:pt x="147" y="127"/>
                  <a:pt x="147" y="127"/>
                  <a:pt x="147" y="127"/>
                </a:cubicBezTo>
                <a:cubicBezTo>
                  <a:pt x="123" y="146"/>
                  <a:pt x="123" y="146"/>
                  <a:pt x="123" y="146"/>
                </a:cubicBezTo>
                <a:cubicBezTo>
                  <a:pt x="123" y="137"/>
                  <a:pt x="123" y="137"/>
                  <a:pt x="123" y="137"/>
                </a:cubicBezTo>
                <a:cubicBezTo>
                  <a:pt x="123" y="134"/>
                  <a:pt x="120" y="132"/>
                  <a:pt x="118" y="132"/>
                </a:cubicBezTo>
                <a:cubicBezTo>
                  <a:pt x="90" y="132"/>
                  <a:pt x="90" y="132"/>
                  <a:pt x="90" y="132"/>
                </a:cubicBezTo>
                <a:cubicBezTo>
                  <a:pt x="71" y="132"/>
                  <a:pt x="57" y="117"/>
                  <a:pt x="57" y="99"/>
                </a:cubicBezTo>
                <a:cubicBezTo>
                  <a:pt x="57" y="70"/>
                  <a:pt x="57" y="70"/>
                  <a:pt x="57" y="70"/>
                </a:cubicBezTo>
                <a:cubicBezTo>
                  <a:pt x="57" y="57"/>
                  <a:pt x="46" y="47"/>
                  <a:pt x="33" y="47"/>
                </a:cubicBezTo>
                <a:cubicBezTo>
                  <a:pt x="15" y="47"/>
                  <a:pt x="15" y="47"/>
                  <a:pt x="15" y="47"/>
                </a:cubicBezTo>
                <a:cubicBezTo>
                  <a:pt x="12" y="47"/>
                  <a:pt x="10" y="45"/>
                  <a:pt x="10" y="42"/>
                </a:cubicBezTo>
                <a:cubicBezTo>
                  <a:pt x="10" y="40"/>
                  <a:pt x="12" y="38"/>
                  <a:pt x="15" y="38"/>
                </a:cubicBezTo>
                <a:lnTo>
                  <a:pt x="33" y="38"/>
                </a:lnTo>
                <a:close/>
                <a:moveTo>
                  <a:pt x="118" y="0"/>
                </a:moveTo>
                <a:cubicBezTo>
                  <a:pt x="115" y="0"/>
                  <a:pt x="113" y="2"/>
                  <a:pt x="113" y="5"/>
                </a:cubicBezTo>
                <a:cubicBezTo>
                  <a:pt x="113" y="19"/>
                  <a:pt x="113" y="19"/>
                  <a:pt x="113" y="19"/>
                </a:cubicBezTo>
                <a:cubicBezTo>
                  <a:pt x="90" y="19"/>
                  <a:pt x="90" y="19"/>
                  <a:pt x="90" y="19"/>
                </a:cubicBezTo>
                <a:cubicBezTo>
                  <a:pt x="77" y="19"/>
                  <a:pt x="64" y="25"/>
                  <a:pt x="56" y="35"/>
                </a:cubicBezTo>
                <a:cubicBezTo>
                  <a:pt x="50" y="31"/>
                  <a:pt x="42" y="28"/>
                  <a:pt x="33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7" y="28"/>
                  <a:pt x="0" y="34"/>
                  <a:pt x="0" y="42"/>
                </a:cubicBezTo>
                <a:cubicBezTo>
                  <a:pt x="0" y="50"/>
                  <a:pt x="7" y="56"/>
                  <a:pt x="15" y="56"/>
                </a:cubicBezTo>
                <a:cubicBezTo>
                  <a:pt x="33" y="56"/>
                  <a:pt x="33" y="56"/>
                  <a:pt x="33" y="56"/>
                </a:cubicBezTo>
                <a:cubicBezTo>
                  <a:pt x="41" y="56"/>
                  <a:pt x="47" y="63"/>
                  <a:pt x="48" y="70"/>
                </a:cubicBezTo>
                <a:cubicBezTo>
                  <a:pt x="48" y="90"/>
                  <a:pt x="48" y="90"/>
                  <a:pt x="48" y="90"/>
                </a:cubicBezTo>
                <a:cubicBezTo>
                  <a:pt x="47" y="98"/>
                  <a:pt x="41" y="104"/>
                  <a:pt x="33" y="104"/>
                </a:cubicBezTo>
                <a:cubicBezTo>
                  <a:pt x="15" y="104"/>
                  <a:pt x="15" y="104"/>
                  <a:pt x="15" y="104"/>
                </a:cubicBezTo>
                <a:cubicBezTo>
                  <a:pt x="7" y="104"/>
                  <a:pt x="0" y="110"/>
                  <a:pt x="0" y="118"/>
                </a:cubicBezTo>
                <a:cubicBezTo>
                  <a:pt x="0" y="126"/>
                  <a:pt x="7" y="132"/>
                  <a:pt x="15" y="132"/>
                </a:cubicBezTo>
                <a:cubicBezTo>
                  <a:pt x="33" y="132"/>
                  <a:pt x="33" y="132"/>
                  <a:pt x="33" y="132"/>
                </a:cubicBezTo>
                <a:cubicBezTo>
                  <a:pt x="42" y="132"/>
                  <a:pt x="50" y="130"/>
                  <a:pt x="56" y="125"/>
                </a:cubicBezTo>
                <a:cubicBezTo>
                  <a:pt x="64" y="135"/>
                  <a:pt x="77" y="141"/>
                  <a:pt x="90" y="141"/>
                </a:cubicBezTo>
                <a:cubicBezTo>
                  <a:pt x="113" y="141"/>
                  <a:pt x="113" y="141"/>
                  <a:pt x="113" y="141"/>
                </a:cubicBezTo>
                <a:cubicBezTo>
                  <a:pt x="113" y="155"/>
                  <a:pt x="113" y="155"/>
                  <a:pt x="113" y="155"/>
                </a:cubicBezTo>
                <a:cubicBezTo>
                  <a:pt x="113" y="158"/>
                  <a:pt x="115" y="160"/>
                  <a:pt x="118" y="160"/>
                </a:cubicBezTo>
                <a:cubicBezTo>
                  <a:pt x="119" y="160"/>
                  <a:pt x="120" y="160"/>
                  <a:pt x="121" y="159"/>
                </a:cubicBezTo>
                <a:cubicBezTo>
                  <a:pt x="158" y="131"/>
                  <a:pt x="158" y="131"/>
                  <a:pt x="158" y="131"/>
                </a:cubicBezTo>
                <a:cubicBezTo>
                  <a:pt x="160" y="129"/>
                  <a:pt x="160" y="125"/>
                  <a:pt x="158" y="124"/>
                </a:cubicBezTo>
                <a:cubicBezTo>
                  <a:pt x="121" y="95"/>
                  <a:pt x="121" y="95"/>
                  <a:pt x="121" y="95"/>
                </a:cubicBezTo>
                <a:cubicBezTo>
                  <a:pt x="120" y="95"/>
                  <a:pt x="119" y="94"/>
                  <a:pt x="118" y="94"/>
                </a:cubicBezTo>
                <a:cubicBezTo>
                  <a:pt x="115" y="94"/>
                  <a:pt x="113" y="96"/>
                  <a:pt x="113" y="99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90" y="113"/>
                  <a:pt x="90" y="113"/>
                  <a:pt x="90" y="113"/>
                </a:cubicBezTo>
                <a:cubicBezTo>
                  <a:pt x="82" y="113"/>
                  <a:pt x="76" y="107"/>
                  <a:pt x="76" y="99"/>
                </a:cubicBezTo>
                <a:cubicBezTo>
                  <a:pt x="76" y="61"/>
                  <a:pt x="76" y="61"/>
                  <a:pt x="76" y="61"/>
                </a:cubicBezTo>
                <a:cubicBezTo>
                  <a:pt x="76" y="53"/>
                  <a:pt x="82" y="47"/>
                  <a:pt x="90" y="47"/>
                </a:cubicBezTo>
                <a:cubicBezTo>
                  <a:pt x="113" y="47"/>
                  <a:pt x="113" y="47"/>
                  <a:pt x="113" y="47"/>
                </a:cubicBezTo>
                <a:cubicBezTo>
                  <a:pt x="113" y="61"/>
                  <a:pt x="113" y="61"/>
                  <a:pt x="113" y="61"/>
                </a:cubicBezTo>
                <a:cubicBezTo>
                  <a:pt x="113" y="63"/>
                  <a:pt x="114" y="64"/>
                  <a:pt x="116" y="65"/>
                </a:cubicBezTo>
                <a:cubicBezTo>
                  <a:pt x="116" y="66"/>
                  <a:pt x="117" y="66"/>
                  <a:pt x="118" y="66"/>
                </a:cubicBezTo>
                <a:cubicBezTo>
                  <a:pt x="119" y="66"/>
                  <a:pt x="120" y="65"/>
                  <a:pt x="121" y="65"/>
                </a:cubicBezTo>
                <a:cubicBezTo>
                  <a:pt x="158" y="37"/>
                  <a:pt x="158" y="37"/>
                  <a:pt x="158" y="37"/>
                </a:cubicBezTo>
                <a:cubicBezTo>
                  <a:pt x="160" y="35"/>
                  <a:pt x="160" y="31"/>
                  <a:pt x="158" y="29"/>
                </a:cubicBezTo>
                <a:cubicBezTo>
                  <a:pt x="121" y="1"/>
                  <a:pt x="121" y="1"/>
                  <a:pt x="121" y="1"/>
                </a:cubicBezTo>
                <a:cubicBezTo>
                  <a:pt x="120" y="0"/>
                  <a:pt x="119" y="0"/>
                  <a:pt x="11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7BB16991-19E5-2661-D387-5C9169431F6E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4125913"/>
            <a:ext cx="254000" cy="254000"/>
          </a:xfrm>
          <a:custGeom>
            <a:avLst/>
            <a:gdLst>
              <a:gd name="T0" fmla="*/ 140 w 160"/>
              <a:gd name="T1" fmla="*/ 43 h 160"/>
              <a:gd name="T2" fmla="*/ 130 w 160"/>
              <a:gd name="T3" fmla="*/ 17 h 160"/>
              <a:gd name="T4" fmla="*/ 117 w 160"/>
              <a:gd name="T5" fmla="*/ 20 h 160"/>
              <a:gd name="T6" fmla="*/ 89 w 160"/>
              <a:gd name="T7" fmla="*/ 0 h 160"/>
              <a:gd name="T8" fmla="*/ 64 w 160"/>
              <a:gd name="T9" fmla="*/ 12 h 160"/>
              <a:gd name="T10" fmla="*/ 34 w 160"/>
              <a:gd name="T11" fmla="*/ 16 h 160"/>
              <a:gd name="T12" fmla="*/ 16 w 160"/>
              <a:gd name="T13" fmla="*/ 36 h 160"/>
              <a:gd name="T14" fmla="*/ 4 w 160"/>
              <a:gd name="T15" fmla="*/ 66 h 160"/>
              <a:gd name="T16" fmla="*/ 4 w 160"/>
              <a:gd name="T17" fmla="*/ 94 h 160"/>
              <a:gd name="T18" fmla="*/ 16 w 160"/>
              <a:gd name="T19" fmla="*/ 124 h 160"/>
              <a:gd name="T20" fmla="*/ 34 w 160"/>
              <a:gd name="T21" fmla="*/ 144 h 160"/>
              <a:gd name="T22" fmla="*/ 64 w 160"/>
              <a:gd name="T23" fmla="*/ 149 h 160"/>
              <a:gd name="T24" fmla="*/ 89 w 160"/>
              <a:gd name="T25" fmla="*/ 160 h 160"/>
              <a:gd name="T26" fmla="*/ 117 w 160"/>
              <a:gd name="T27" fmla="*/ 140 h 160"/>
              <a:gd name="T28" fmla="*/ 130 w 160"/>
              <a:gd name="T29" fmla="*/ 143 h 160"/>
              <a:gd name="T30" fmla="*/ 140 w 160"/>
              <a:gd name="T31" fmla="*/ 117 h 160"/>
              <a:gd name="T32" fmla="*/ 160 w 160"/>
              <a:gd name="T33" fmla="*/ 89 h 160"/>
              <a:gd name="T34" fmla="*/ 151 w 160"/>
              <a:gd name="T35" fmla="*/ 86 h 160"/>
              <a:gd name="T36" fmla="*/ 130 w 160"/>
              <a:gd name="T37" fmla="*/ 115 h 160"/>
              <a:gd name="T38" fmla="*/ 126 w 160"/>
              <a:gd name="T39" fmla="*/ 134 h 160"/>
              <a:gd name="T40" fmla="*/ 115 w 160"/>
              <a:gd name="T41" fmla="*/ 130 h 160"/>
              <a:gd name="T42" fmla="*/ 86 w 160"/>
              <a:gd name="T43" fmla="*/ 151 h 160"/>
              <a:gd name="T44" fmla="*/ 69 w 160"/>
              <a:gd name="T45" fmla="*/ 140 h 160"/>
              <a:gd name="T46" fmla="*/ 41 w 160"/>
              <a:gd name="T47" fmla="*/ 130 h 160"/>
              <a:gd name="T48" fmla="*/ 30 w 160"/>
              <a:gd name="T49" fmla="*/ 120 h 160"/>
              <a:gd name="T50" fmla="*/ 17 w 160"/>
              <a:gd name="T51" fmla="*/ 88 h 160"/>
              <a:gd name="T52" fmla="*/ 17 w 160"/>
              <a:gd name="T53" fmla="*/ 73 h 160"/>
              <a:gd name="T54" fmla="*/ 30 w 160"/>
              <a:gd name="T55" fmla="*/ 41 h 160"/>
              <a:gd name="T56" fmla="*/ 41 w 160"/>
              <a:gd name="T57" fmla="*/ 30 h 160"/>
              <a:gd name="T58" fmla="*/ 69 w 160"/>
              <a:gd name="T59" fmla="*/ 20 h 160"/>
              <a:gd name="T60" fmla="*/ 86 w 160"/>
              <a:gd name="T61" fmla="*/ 9 h 160"/>
              <a:gd name="T62" fmla="*/ 115 w 160"/>
              <a:gd name="T63" fmla="*/ 30 h 160"/>
              <a:gd name="T64" fmla="*/ 126 w 160"/>
              <a:gd name="T65" fmla="*/ 26 h 160"/>
              <a:gd name="T66" fmla="*/ 130 w 160"/>
              <a:gd name="T67" fmla="*/ 46 h 160"/>
              <a:gd name="T68" fmla="*/ 151 w 160"/>
              <a:gd name="T69" fmla="*/ 74 h 160"/>
              <a:gd name="T70" fmla="*/ 29 w 160"/>
              <a:gd name="T71" fmla="*/ 80 h 160"/>
              <a:gd name="T72" fmla="*/ 80 w 160"/>
              <a:gd name="T73" fmla="*/ 28 h 160"/>
              <a:gd name="T74" fmla="*/ 80 w 160"/>
              <a:gd name="T75" fmla="*/ 38 h 160"/>
              <a:gd name="T76" fmla="*/ 80 w 160"/>
              <a:gd name="T77" fmla="*/ 47 h 160"/>
              <a:gd name="T78" fmla="*/ 80 w 160"/>
              <a:gd name="T79" fmla="*/ 112 h 160"/>
              <a:gd name="T80" fmla="*/ 80 w 160"/>
              <a:gd name="T81" fmla="*/ 47 h 160"/>
              <a:gd name="T82" fmla="*/ 64 w 160"/>
              <a:gd name="T83" fmla="*/ 63 h 160"/>
              <a:gd name="T84" fmla="*/ 104 w 160"/>
              <a:gd name="T85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0">
                <a:moveTo>
                  <a:pt x="156" y="66"/>
                </a:moveTo>
                <a:cubicBezTo>
                  <a:pt x="149" y="64"/>
                  <a:pt x="149" y="64"/>
                  <a:pt x="149" y="64"/>
                </a:cubicBezTo>
                <a:cubicBezTo>
                  <a:pt x="147" y="57"/>
                  <a:pt x="144" y="49"/>
                  <a:pt x="140" y="43"/>
                </a:cubicBezTo>
                <a:cubicBezTo>
                  <a:pt x="144" y="36"/>
                  <a:pt x="144" y="36"/>
                  <a:pt x="144" y="36"/>
                </a:cubicBezTo>
                <a:cubicBezTo>
                  <a:pt x="145" y="34"/>
                  <a:pt x="145" y="32"/>
                  <a:pt x="143" y="30"/>
                </a:cubicBezTo>
                <a:cubicBezTo>
                  <a:pt x="130" y="17"/>
                  <a:pt x="130" y="17"/>
                  <a:pt x="130" y="17"/>
                </a:cubicBezTo>
                <a:cubicBezTo>
                  <a:pt x="129" y="16"/>
                  <a:pt x="128" y="16"/>
                  <a:pt x="126" y="16"/>
                </a:cubicBezTo>
                <a:cubicBezTo>
                  <a:pt x="126" y="16"/>
                  <a:pt x="125" y="16"/>
                  <a:pt x="124" y="16"/>
                </a:cubicBezTo>
                <a:cubicBezTo>
                  <a:pt x="117" y="20"/>
                  <a:pt x="117" y="20"/>
                  <a:pt x="117" y="20"/>
                </a:cubicBezTo>
                <a:cubicBezTo>
                  <a:pt x="111" y="16"/>
                  <a:pt x="104" y="13"/>
                  <a:pt x="96" y="12"/>
                </a:cubicBezTo>
                <a:cubicBezTo>
                  <a:pt x="94" y="4"/>
                  <a:pt x="94" y="4"/>
                  <a:pt x="94" y="4"/>
                </a:cubicBezTo>
                <a:cubicBezTo>
                  <a:pt x="93" y="2"/>
                  <a:pt x="92" y="0"/>
                  <a:pt x="89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9" y="0"/>
                  <a:pt x="67" y="2"/>
                  <a:pt x="66" y="4"/>
                </a:cubicBezTo>
                <a:cubicBezTo>
                  <a:pt x="64" y="12"/>
                  <a:pt x="64" y="12"/>
                  <a:pt x="64" y="12"/>
                </a:cubicBezTo>
                <a:cubicBezTo>
                  <a:pt x="57" y="13"/>
                  <a:pt x="49" y="16"/>
                  <a:pt x="43" y="20"/>
                </a:cubicBezTo>
                <a:cubicBezTo>
                  <a:pt x="36" y="16"/>
                  <a:pt x="36" y="16"/>
                  <a:pt x="36" y="16"/>
                </a:cubicBezTo>
                <a:cubicBezTo>
                  <a:pt x="35" y="16"/>
                  <a:pt x="34" y="16"/>
                  <a:pt x="34" y="16"/>
                </a:cubicBezTo>
                <a:cubicBezTo>
                  <a:pt x="32" y="16"/>
                  <a:pt x="31" y="16"/>
                  <a:pt x="30" y="17"/>
                </a:cubicBezTo>
                <a:cubicBezTo>
                  <a:pt x="17" y="30"/>
                  <a:pt x="17" y="30"/>
                  <a:pt x="17" y="30"/>
                </a:cubicBezTo>
                <a:cubicBezTo>
                  <a:pt x="16" y="32"/>
                  <a:pt x="15" y="34"/>
                  <a:pt x="16" y="36"/>
                </a:cubicBezTo>
                <a:cubicBezTo>
                  <a:pt x="20" y="43"/>
                  <a:pt x="20" y="43"/>
                  <a:pt x="20" y="43"/>
                </a:cubicBezTo>
                <a:cubicBezTo>
                  <a:pt x="16" y="49"/>
                  <a:pt x="13" y="57"/>
                  <a:pt x="12" y="64"/>
                </a:cubicBezTo>
                <a:cubicBezTo>
                  <a:pt x="4" y="66"/>
                  <a:pt x="4" y="66"/>
                  <a:pt x="4" y="66"/>
                </a:cubicBezTo>
                <a:cubicBezTo>
                  <a:pt x="2" y="67"/>
                  <a:pt x="0" y="69"/>
                  <a:pt x="0" y="71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92"/>
                  <a:pt x="2" y="93"/>
                  <a:pt x="4" y="94"/>
                </a:cubicBezTo>
                <a:cubicBezTo>
                  <a:pt x="12" y="96"/>
                  <a:pt x="12" y="96"/>
                  <a:pt x="12" y="96"/>
                </a:cubicBezTo>
                <a:cubicBezTo>
                  <a:pt x="13" y="104"/>
                  <a:pt x="16" y="111"/>
                  <a:pt x="20" y="117"/>
                </a:cubicBezTo>
                <a:cubicBezTo>
                  <a:pt x="16" y="124"/>
                  <a:pt x="16" y="124"/>
                  <a:pt x="16" y="124"/>
                </a:cubicBezTo>
                <a:cubicBezTo>
                  <a:pt x="15" y="126"/>
                  <a:pt x="16" y="128"/>
                  <a:pt x="17" y="130"/>
                </a:cubicBezTo>
                <a:cubicBezTo>
                  <a:pt x="30" y="143"/>
                  <a:pt x="30" y="143"/>
                  <a:pt x="30" y="143"/>
                </a:cubicBezTo>
                <a:cubicBezTo>
                  <a:pt x="31" y="144"/>
                  <a:pt x="32" y="144"/>
                  <a:pt x="34" y="144"/>
                </a:cubicBezTo>
                <a:cubicBezTo>
                  <a:pt x="34" y="144"/>
                  <a:pt x="35" y="144"/>
                  <a:pt x="36" y="144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49" y="144"/>
                  <a:pt x="57" y="147"/>
                  <a:pt x="64" y="149"/>
                </a:cubicBezTo>
                <a:cubicBezTo>
                  <a:pt x="66" y="156"/>
                  <a:pt x="66" y="156"/>
                  <a:pt x="66" y="156"/>
                </a:cubicBezTo>
                <a:cubicBezTo>
                  <a:pt x="67" y="159"/>
                  <a:pt x="69" y="160"/>
                  <a:pt x="71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92" y="160"/>
                  <a:pt x="93" y="159"/>
                  <a:pt x="94" y="156"/>
                </a:cubicBezTo>
                <a:cubicBezTo>
                  <a:pt x="96" y="149"/>
                  <a:pt x="96" y="149"/>
                  <a:pt x="96" y="149"/>
                </a:cubicBezTo>
                <a:cubicBezTo>
                  <a:pt x="103" y="147"/>
                  <a:pt x="111" y="144"/>
                  <a:pt x="117" y="140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25" y="144"/>
                  <a:pt x="126" y="144"/>
                  <a:pt x="126" y="144"/>
                </a:cubicBezTo>
                <a:cubicBezTo>
                  <a:pt x="128" y="144"/>
                  <a:pt x="129" y="144"/>
                  <a:pt x="130" y="143"/>
                </a:cubicBezTo>
                <a:cubicBezTo>
                  <a:pt x="143" y="130"/>
                  <a:pt x="143" y="130"/>
                  <a:pt x="143" y="130"/>
                </a:cubicBezTo>
                <a:cubicBezTo>
                  <a:pt x="145" y="128"/>
                  <a:pt x="145" y="126"/>
                  <a:pt x="144" y="124"/>
                </a:cubicBezTo>
                <a:cubicBezTo>
                  <a:pt x="140" y="117"/>
                  <a:pt x="140" y="117"/>
                  <a:pt x="140" y="117"/>
                </a:cubicBezTo>
                <a:cubicBezTo>
                  <a:pt x="144" y="111"/>
                  <a:pt x="147" y="104"/>
                  <a:pt x="149" y="96"/>
                </a:cubicBezTo>
                <a:cubicBezTo>
                  <a:pt x="156" y="94"/>
                  <a:pt x="156" y="94"/>
                  <a:pt x="156" y="94"/>
                </a:cubicBezTo>
                <a:cubicBezTo>
                  <a:pt x="159" y="93"/>
                  <a:pt x="160" y="92"/>
                  <a:pt x="160" y="89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160" y="69"/>
                  <a:pt x="159" y="67"/>
                  <a:pt x="156" y="66"/>
                </a:cubicBezTo>
                <a:close/>
                <a:moveTo>
                  <a:pt x="151" y="86"/>
                </a:moveTo>
                <a:cubicBezTo>
                  <a:pt x="143" y="88"/>
                  <a:pt x="143" y="88"/>
                  <a:pt x="143" y="88"/>
                </a:cubicBezTo>
                <a:cubicBezTo>
                  <a:pt x="142" y="88"/>
                  <a:pt x="140" y="89"/>
                  <a:pt x="140" y="91"/>
                </a:cubicBezTo>
                <a:cubicBezTo>
                  <a:pt x="138" y="100"/>
                  <a:pt x="135" y="108"/>
                  <a:pt x="130" y="115"/>
                </a:cubicBezTo>
                <a:cubicBezTo>
                  <a:pt x="129" y="116"/>
                  <a:pt x="129" y="118"/>
                  <a:pt x="130" y="120"/>
                </a:cubicBezTo>
                <a:cubicBezTo>
                  <a:pt x="134" y="126"/>
                  <a:pt x="134" y="126"/>
                  <a:pt x="134" y="126"/>
                </a:cubicBezTo>
                <a:cubicBezTo>
                  <a:pt x="126" y="134"/>
                  <a:pt x="126" y="134"/>
                  <a:pt x="126" y="134"/>
                </a:cubicBezTo>
                <a:cubicBezTo>
                  <a:pt x="120" y="130"/>
                  <a:pt x="120" y="130"/>
                  <a:pt x="120" y="130"/>
                </a:cubicBezTo>
                <a:cubicBezTo>
                  <a:pt x="119" y="130"/>
                  <a:pt x="118" y="129"/>
                  <a:pt x="117" y="129"/>
                </a:cubicBezTo>
                <a:cubicBezTo>
                  <a:pt x="116" y="129"/>
                  <a:pt x="115" y="130"/>
                  <a:pt x="115" y="130"/>
                </a:cubicBezTo>
                <a:cubicBezTo>
                  <a:pt x="108" y="135"/>
                  <a:pt x="100" y="138"/>
                  <a:pt x="91" y="140"/>
                </a:cubicBezTo>
                <a:cubicBezTo>
                  <a:pt x="89" y="140"/>
                  <a:pt x="88" y="142"/>
                  <a:pt x="88" y="143"/>
                </a:cubicBezTo>
                <a:cubicBezTo>
                  <a:pt x="86" y="151"/>
                  <a:pt x="86" y="151"/>
                  <a:pt x="86" y="151"/>
                </a:cubicBezTo>
                <a:cubicBezTo>
                  <a:pt x="74" y="151"/>
                  <a:pt x="74" y="151"/>
                  <a:pt x="74" y="151"/>
                </a:cubicBezTo>
                <a:cubicBezTo>
                  <a:pt x="73" y="143"/>
                  <a:pt x="73" y="143"/>
                  <a:pt x="73" y="143"/>
                </a:cubicBezTo>
                <a:cubicBezTo>
                  <a:pt x="72" y="142"/>
                  <a:pt x="71" y="140"/>
                  <a:pt x="69" y="140"/>
                </a:cubicBezTo>
                <a:cubicBezTo>
                  <a:pt x="61" y="138"/>
                  <a:pt x="53" y="135"/>
                  <a:pt x="46" y="130"/>
                </a:cubicBezTo>
                <a:cubicBezTo>
                  <a:pt x="45" y="130"/>
                  <a:pt x="44" y="129"/>
                  <a:pt x="43" y="129"/>
                </a:cubicBezTo>
                <a:cubicBezTo>
                  <a:pt x="42" y="129"/>
                  <a:pt x="41" y="130"/>
                  <a:pt x="41" y="130"/>
                </a:cubicBezTo>
                <a:cubicBezTo>
                  <a:pt x="34" y="134"/>
                  <a:pt x="34" y="134"/>
                  <a:pt x="34" y="134"/>
                </a:cubicBezTo>
                <a:cubicBezTo>
                  <a:pt x="26" y="126"/>
                  <a:pt x="26" y="126"/>
                  <a:pt x="26" y="126"/>
                </a:cubicBezTo>
                <a:cubicBezTo>
                  <a:pt x="30" y="120"/>
                  <a:pt x="30" y="120"/>
                  <a:pt x="30" y="120"/>
                </a:cubicBezTo>
                <a:cubicBezTo>
                  <a:pt x="31" y="118"/>
                  <a:pt x="31" y="116"/>
                  <a:pt x="30" y="115"/>
                </a:cubicBezTo>
                <a:cubicBezTo>
                  <a:pt x="25" y="108"/>
                  <a:pt x="22" y="100"/>
                  <a:pt x="20" y="91"/>
                </a:cubicBezTo>
                <a:cubicBezTo>
                  <a:pt x="20" y="89"/>
                  <a:pt x="18" y="88"/>
                  <a:pt x="17" y="88"/>
                </a:cubicBezTo>
                <a:cubicBezTo>
                  <a:pt x="9" y="86"/>
                  <a:pt x="9" y="86"/>
                  <a:pt x="9" y="86"/>
                </a:cubicBezTo>
                <a:cubicBezTo>
                  <a:pt x="9" y="74"/>
                  <a:pt x="9" y="74"/>
                  <a:pt x="9" y="74"/>
                </a:cubicBezTo>
                <a:cubicBezTo>
                  <a:pt x="17" y="73"/>
                  <a:pt x="17" y="73"/>
                  <a:pt x="17" y="73"/>
                </a:cubicBezTo>
                <a:cubicBezTo>
                  <a:pt x="18" y="72"/>
                  <a:pt x="20" y="71"/>
                  <a:pt x="20" y="69"/>
                </a:cubicBezTo>
                <a:cubicBezTo>
                  <a:pt x="22" y="61"/>
                  <a:pt x="25" y="53"/>
                  <a:pt x="30" y="46"/>
                </a:cubicBezTo>
                <a:cubicBezTo>
                  <a:pt x="31" y="44"/>
                  <a:pt x="31" y="42"/>
                  <a:pt x="30" y="41"/>
                </a:cubicBezTo>
                <a:cubicBezTo>
                  <a:pt x="26" y="34"/>
                  <a:pt x="26" y="34"/>
                  <a:pt x="26" y="34"/>
                </a:cubicBezTo>
                <a:cubicBezTo>
                  <a:pt x="34" y="26"/>
                  <a:pt x="34" y="26"/>
                  <a:pt x="34" y="26"/>
                </a:cubicBezTo>
                <a:cubicBezTo>
                  <a:pt x="41" y="30"/>
                  <a:pt x="41" y="30"/>
                  <a:pt x="41" y="30"/>
                </a:cubicBezTo>
                <a:cubicBezTo>
                  <a:pt x="41" y="30"/>
                  <a:pt x="42" y="31"/>
                  <a:pt x="43" y="31"/>
                </a:cubicBezTo>
                <a:cubicBezTo>
                  <a:pt x="44" y="31"/>
                  <a:pt x="45" y="30"/>
                  <a:pt x="46" y="30"/>
                </a:cubicBezTo>
                <a:cubicBezTo>
                  <a:pt x="53" y="25"/>
                  <a:pt x="61" y="22"/>
                  <a:pt x="69" y="20"/>
                </a:cubicBezTo>
                <a:cubicBezTo>
                  <a:pt x="71" y="20"/>
                  <a:pt x="72" y="19"/>
                  <a:pt x="73" y="17"/>
                </a:cubicBezTo>
                <a:cubicBezTo>
                  <a:pt x="74" y="9"/>
                  <a:pt x="74" y="9"/>
                  <a:pt x="74" y="9"/>
                </a:cubicBezTo>
                <a:cubicBezTo>
                  <a:pt x="86" y="9"/>
                  <a:pt x="86" y="9"/>
                  <a:pt x="86" y="9"/>
                </a:cubicBezTo>
                <a:cubicBezTo>
                  <a:pt x="88" y="17"/>
                  <a:pt x="88" y="17"/>
                  <a:pt x="88" y="17"/>
                </a:cubicBezTo>
                <a:cubicBezTo>
                  <a:pt x="88" y="19"/>
                  <a:pt x="89" y="20"/>
                  <a:pt x="91" y="20"/>
                </a:cubicBezTo>
                <a:cubicBezTo>
                  <a:pt x="100" y="22"/>
                  <a:pt x="108" y="25"/>
                  <a:pt x="115" y="30"/>
                </a:cubicBezTo>
                <a:cubicBezTo>
                  <a:pt x="115" y="30"/>
                  <a:pt x="116" y="31"/>
                  <a:pt x="117" y="31"/>
                </a:cubicBezTo>
                <a:cubicBezTo>
                  <a:pt x="118" y="31"/>
                  <a:pt x="119" y="30"/>
                  <a:pt x="120" y="30"/>
                </a:cubicBezTo>
                <a:cubicBezTo>
                  <a:pt x="126" y="26"/>
                  <a:pt x="126" y="26"/>
                  <a:pt x="126" y="26"/>
                </a:cubicBezTo>
                <a:cubicBezTo>
                  <a:pt x="134" y="34"/>
                  <a:pt x="134" y="34"/>
                  <a:pt x="134" y="34"/>
                </a:cubicBezTo>
                <a:cubicBezTo>
                  <a:pt x="130" y="41"/>
                  <a:pt x="130" y="41"/>
                  <a:pt x="130" y="41"/>
                </a:cubicBezTo>
                <a:cubicBezTo>
                  <a:pt x="129" y="42"/>
                  <a:pt x="129" y="44"/>
                  <a:pt x="130" y="46"/>
                </a:cubicBezTo>
                <a:cubicBezTo>
                  <a:pt x="135" y="53"/>
                  <a:pt x="138" y="61"/>
                  <a:pt x="140" y="69"/>
                </a:cubicBezTo>
                <a:cubicBezTo>
                  <a:pt x="140" y="71"/>
                  <a:pt x="142" y="72"/>
                  <a:pt x="143" y="73"/>
                </a:cubicBezTo>
                <a:cubicBezTo>
                  <a:pt x="151" y="74"/>
                  <a:pt x="151" y="74"/>
                  <a:pt x="151" y="74"/>
                </a:cubicBezTo>
                <a:lnTo>
                  <a:pt x="151" y="86"/>
                </a:lnTo>
                <a:close/>
                <a:moveTo>
                  <a:pt x="80" y="28"/>
                </a:moveTo>
                <a:cubicBezTo>
                  <a:pt x="52" y="28"/>
                  <a:pt x="29" y="52"/>
                  <a:pt x="29" y="80"/>
                </a:cubicBezTo>
                <a:cubicBezTo>
                  <a:pt x="29" y="109"/>
                  <a:pt x="52" y="132"/>
                  <a:pt x="80" y="132"/>
                </a:cubicBezTo>
                <a:cubicBezTo>
                  <a:pt x="109" y="132"/>
                  <a:pt x="132" y="109"/>
                  <a:pt x="132" y="80"/>
                </a:cubicBezTo>
                <a:cubicBezTo>
                  <a:pt x="132" y="52"/>
                  <a:pt x="109" y="28"/>
                  <a:pt x="80" y="28"/>
                </a:cubicBezTo>
                <a:close/>
                <a:moveTo>
                  <a:pt x="80" y="122"/>
                </a:moveTo>
                <a:cubicBezTo>
                  <a:pt x="57" y="122"/>
                  <a:pt x="38" y="103"/>
                  <a:pt x="38" y="80"/>
                </a:cubicBezTo>
                <a:cubicBezTo>
                  <a:pt x="38" y="57"/>
                  <a:pt x="57" y="38"/>
                  <a:pt x="80" y="38"/>
                </a:cubicBezTo>
                <a:cubicBezTo>
                  <a:pt x="104" y="38"/>
                  <a:pt x="122" y="57"/>
                  <a:pt x="122" y="80"/>
                </a:cubicBezTo>
                <a:cubicBezTo>
                  <a:pt x="122" y="103"/>
                  <a:pt x="104" y="122"/>
                  <a:pt x="80" y="122"/>
                </a:cubicBezTo>
                <a:close/>
                <a:moveTo>
                  <a:pt x="80" y="47"/>
                </a:moveTo>
                <a:cubicBezTo>
                  <a:pt x="67" y="47"/>
                  <a:pt x="55" y="55"/>
                  <a:pt x="50" y="67"/>
                </a:cubicBezTo>
                <a:cubicBezTo>
                  <a:pt x="45" y="79"/>
                  <a:pt x="48" y="94"/>
                  <a:pt x="57" y="103"/>
                </a:cubicBezTo>
                <a:cubicBezTo>
                  <a:pt x="63" y="109"/>
                  <a:pt x="72" y="112"/>
                  <a:pt x="80" y="112"/>
                </a:cubicBezTo>
                <a:cubicBezTo>
                  <a:pt x="85" y="112"/>
                  <a:pt x="89" y="112"/>
                  <a:pt x="93" y="110"/>
                </a:cubicBezTo>
                <a:cubicBezTo>
                  <a:pt x="105" y="105"/>
                  <a:pt x="113" y="93"/>
                  <a:pt x="113" y="80"/>
                </a:cubicBezTo>
                <a:cubicBezTo>
                  <a:pt x="113" y="62"/>
                  <a:pt x="98" y="47"/>
                  <a:pt x="80" y="47"/>
                </a:cubicBezTo>
                <a:close/>
                <a:moveTo>
                  <a:pt x="80" y="103"/>
                </a:moveTo>
                <a:cubicBezTo>
                  <a:pt x="71" y="103"/>
                  <a:pt x="62" y="97"/>
                  <a:pt x="59" y="89"/>
                </a:cubicBezTo>
                <a:cubicBezTo>
                  <a:pt x="55" y="80"/>
                  <a:pt x="57" y="70"/>
                  <a:pt x="64" y="63"/>
                </a:cubicBezTo>
                <a:cubicBezTo>
                  <a:pt x="68" y="59"/>
                  <a:pt x="74" y="56"/>
                  <a:pt x="80" y="56"/>
                </a:cubicBezTo>
                <a:cubicBezTo>
                  <a:pt x="83" y="56"/>
                  <a:pt x="86" y="57"/>
                  <a:pt x="89" y="58"/>
                </a:cubicBezTo>
                <a:cubicBezTo>
                  <a:pt x="98" y="62"/>
                  <a:pt x="104" y="70"/>
                  <a:pt x="104" y="80"/>
                </a:cubicBezTo>
                <a:cubicBezTo>
                  <a:pt x="104" y="93"/>
                  <a:pt x="93" y="103"/>
                  <a:pt x="80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626120C0-EBA4-3971-D32E-0C05935C5D8C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4125913"/>
            <a:ext cx="261938" cy="254000"/>
          </a:xfrm>
          <a:custGeom>
            <a:avLst/>
            <a:gdLst>
              <a:gd name="T0" fmla="*/ 150 w 165"/>
              <a:gd name="T1" fmla="*/ 107 h 160"/>
              <a:gd name="T2" fmla="*/ 83 w 165"/>
              <a:gd name="T3" fmla="*/ 76 h 160"/>
              <a:gd name="T4" fmla="*/ 45 w 165"/>
              <a:gd name="T5" fmla="*/ 13 h 160"/>
              <a:gd name="T6" fmla="*/ 41 w 165"/>
              <a:gd name="T7" fmla="*/ 11 h 160"/>
              <a:gd name="T8" fmla="*/ 39 w 165"/>
              <a:gd name="T9" fmla="*/ 12 h 160"/>
              <a:gd name="T10" fmla="*/ 11 w 165"/>
              <a:gd name="T11" fmla="*/ 40 h 160"/>
              <a:gd name="T12" fmla="*/ 0 w 165"/>
              <a:gd name="T13" fmla="*/ 80 h 160"/>
              <a:gd name="T14" fmla="*/ 23 w 165"/>
              <a:gd name="T15" fmla="*/ 137 h 160"/>
              <a:gd name="T16" fmla="*/ 80 w 165"/>
              <a:gd name="T17" fmla="*/ 160 h 160"/>
              <a:gd name="T18" fmla="*/ 152 w 165"/>
              <a:gd name="T19" fmla="*/ 113 h 160"/>
              <a:gd name="T20" fmla="*/ 150 w 165"/>
              <a:gd name="T21" fmla="*/ 107 h 160"/>
              <a:gd name="T22" fmla="*/ 80 w 165"/>
              <a:gd name="T23" fmla="*/ 151 h 160"/>
              <a:gd name="T24" fmla="*/ 9 w 165"/>
              <a:gd name="T25" fmla="*/ 80 h 160"/>
              <a:gd name="T26" fmla="*/ 40 w 165"/>
              <a:gd name="T27" fmla="*/ 22 h 160"/>
              <a:gd name="T28" fmla="*/ 76 w 165"/>
              <a:gd name="T29" fmla="*/ 82 h 160"/>
              <a:gd name="T30" fmla="*/ 78 w 165"/>
              <a:gd name="T31" fmla="*/ 84 h 160"/>
              <a:gd name="T32" fmla="*/ 141 w 165"/>
              <a:gd name="T33" fmla="*/ 113 h 160"/>
              <a:gd name="T34" fmla="*/ 80 w 165"/>
              <a:gd name="T35" fmla="*/ 151 h 160"/>
              <a:gd name="T36" fmla="*/ 133 w 165"/>
              <a:gd name="T37" fmla="*/ 16 h 160"/>
              <a:gd name="T38" fmla="*/ 130 w 165"/>
              <a:gd name="T39" fmla="*/ 15 h 160"/>
              <a:gd name="T40" fmla="*/ 126 w 165"/>
              <a:gd name="T41" fmla="*/ 17 h 160"/>
              <a:gd name="T42" fmla="*/ 98 w 165"/>
              <a:gd name="T43" fmla="*/ 65 h 160"/>
              <a:gd name="T44" fmla="*/ 100 w 165"/>
              <a:gd name="T45" fmla="*/ 71 h 160"/>
              <a:gd name="T46" fmla="*/ 150 w 165"/>
              <a:gd name="T47" fmla="*/ 94 h 160"/>
              <a:gd name="T48" fmla="*/ 152 w 165"/>
              <a:gd name="T49" fmla="*/ 95 h 160"/>
              <a:gd name="T50" fmla="*/ 157 w 165"/>
              <a:gd name="T51" fmla="*/ 91 h 160"/>
              <a:gd name="T52" fmla="*/ 133 w 165"/>
              <a:gd name="T53" fmla="*/ 16 h 160"/>
              <a:gd name="T54" fmla="*/ 149 w 165"/>
              <a:gd name="T55" fmla="*/ 83 h 160"/>
              <a:gd name="T56" fmla="*/ 109 w 165"/>
              <a:gd name="T57" fmla="*/ 65 h 160"/>
              <a:gd name="T58" fmla="*/ 131 w 165"/>
              <a:gd name="T59" fmla="*/ 26 h 160"/>
              <a:gd name="T60" fmla="*/ 151 w 165"/>
              <a:gd name="T61" fmla="*/ 71 h 160"/>
              <a:gd name="T62" fmla="*/ 149 w 165"/>
              <a:gd name="T63" fmla="*/ 83 h 160"/>
              <a:gd name="T64" fmla="*/ 84 w 165"/>
              <a:gd name="T65" fmla="*/ 55 h 160"/>
              <a:gd name="T66" fmla="*/ 88 w 165"/>
              <a:gd name="T67" fmla="*/ 57 h 160"/>
              <a:gd name="T68" fmla="*/ 88 w 165"/>
              <a:gd name="T69" fmla="*/ 57 h 160"/>
              <a:gd name="T70" fmla="*/ 92 w 165"/>
              <a:gd name="T71" fmla="*/ 55 h 160"/>
              <a:gd name="T72" fmla="*/ 118 w 165"/>
              <a:gd name="T73" fmla="*/ 12 h 160"/>
              <a:gd name="T74" fmla="*/ 115 w 165"/>
              <a:gd name="T75" fmla="*/ 5 h 160"/>
              <a:gd name="T76" fmla="*/ 89 w 165"/>
              <a:gd name="T77" fmla="*/ 0 h 160"/>
              <a:gd name="T78" fmla="*/ 61 w 165"/>
              <a:gd name="T79" fmla="*/ 6 h 160"/>
              <a:gd name="T80" fmla="*/ 59 w 165"/>
              <a:gd name="T81" fmla="*/ 13 h 160"/>
              <a:gd name="T82" fmla="*/ 84 w 165"/>
              <a:gd name="T83" fmla="*/ 55 h 160"/>
              <a:gd name="T84" fmla="*/ 89 w 165"/>
              <a:gd name="T85" fmla="*/ 9 h 160"/>
              <a:gd name="T86" fmla="*/ 107 w 165"/>
              <a:gd name="T87" fmla="*/ 12 h 160"/>
              <a:gd name="T88" fmla="*/ 88 w 165"/>
              <a:gd name="T89" fmla="*/ 44 h 160"/>
              <a:gd name="T90" fmla="*/ 69 w 165"/>
              <a:gd name="T91" fmla="*/ 13 h 160"/>
              <a:gd name="T92" fmla="*/ 89 w 165"/>
              <a:gd name="T93" fmla="*/ 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5" h="160">
                <a:moveTo>
                  <a:pt x="150" y="107"/>
                </a:moveTo>
                <a:cubicBezTo>
                  <a:pt x="83" y="76"/>
                  <a:pt x="83" y="76"/>
                  <a:pt x="83" y="76"/>
                </a:cubicBezTo>
                <a:cubicBezTo>
                  <a:pt x="45" y="13"/>
                  <a:pt x="45" y="13"/>
                  <a:pt x="45" y="13"/>
                </a:cubicBezTo>
                <a:cubicBezTo>
                  <a:pt x="44" y="12"/>
                  <a:pt x="43" y="11"/>
                  <a:pt x="41" y="11"/>
                </a:cubicBezTo>
                <a:cubicBezTo>
                  <a:pt x="40" y="11"/>
                  <a:pt x="40" y="11"/>
                  <a:pt x="39" y="12"/>
                </a:cubicBezTo>
                <a:cubicBezTo>
                  <a:pt x="27" y="19"/>
                  <a:pt x="18" y="29"/>
                  <a:pt x="11" y="40"/>
                </a:cubicBezTo>
                <a:cubicBezTo>
                  <a:pt x="4" y="52"/>
                  <a:pt x="0" y="66"/>
                  <a:pt x="0" y="80"/>
                </a:cubicBezTo>
                <a:cubicBezTo>
                  <a:pt x="0" y="101"/>
                  <a:pt x="8" y="121"/>
                  <a:pt x="23" y="137"/>
                </a:cubicBezTo>
                <a:cubicBezTo>
                  <a:pt x="38" y="152"/>
                  <a:pt x="58" y="160"/>
                  <a:pt x="80" y="160"/>
                </a:cubicBezTo>
                <a:cubicBezTo>
                  <a:pt x="111" y="160"/>
                  <a:pt x="139" y="142"/>
                  <a:pt x="152" y="113"/>
                </a:cubicBezTo>
                <a:cubicBezTo>
                  <a:pt x="153" y="111"/>
                  <a:pt x="152" y="108"/>
                  <a:pt x="150" y="107"/>
                </a:cubicBezTo>
                <a:close/>
                <a:moveTo>
                  <a:pt x="80" y="151"/>
                </a:moveTo>
                <a:cubicBezTo>
                  <a:pt x="41" y="151"/>
                  <a:pt x="9" y="119"/>
                  <a:pt x="9" y="80"/>
                </a:cubicBezTo>
                <a:cubicBezTo>
                  <a:pt x="9" y="57"/>
                  <a:pt x="21" y="36"/>
                  <a:pt x="40" y="22"/>
                </a:cubicBezTo>
                <a:cubicBezTo>
                  <a:pt x="76" y="82"/>
                  <a:pt x="76" y="82"/>
                  <a:pt x="76" y="82"/>
                </a:cubicBezTo>
                <a:cubicBezTo>
                  <a:pt x="76" y="83"/>
                  <a:pt x="77" y="84"/>
                  <a:pt x="78" y="84"/>
                </a:cubicBezTo>
                <a:cubicBezTo>
                  <a:pt x="141" y="113"/>
                  <a:pt x="141" y="113"/>
                  <a:pt x="141" y="113"/>
                </a:cubicBezTo>
                <a:cubicBezTo>
                  <a:pt x="129" y="136"/>
                  <a:pt x="105" y="151"/>
                  <a:pt x="80" y="151"/>
                </a:cubicBezTo>
                <a:close/>
                <a:moveTo>
                  <a:pt x="133" y="16"/>
                </a:moveTo>
                <a:cubicBezTo>
                  <a:pt x="132" y="15"/>
                  <a:pt x="131" y="15"/>
                  <a:pt x="130" y="15"/>
                </a:cubicBezTo>
                <a:cubicBezTo>
                  <a:pt x="129" y="15"/>
                  <a:pt x="127" y="15"/>
                  <a:pt x="126" y="17"/>
                </a:cubicBezTo>
                <a:cubicBezTo>
                  <a:pt x="98" y="65"/>
                  <a:pt x="98" y="65"/>
                  <a:pt x="98" y="65"/>
                </a:cubicBezTo>
                <a:cubicBezTo>
                  <a:pt x="96" y="67"/>
                  <a:pt x="97" y="70"/>
                  <a:pt x="100" y="71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1" y="94"/>
                  <a:pt x="152" y="95"/>
                  <a:pt x="152" y="95"/>
                </a:cubicBezTo>
                <a:cubicBezTo>
                  <a:pt x="154" y="95"/>
                  <a:pt x="156" y="93"/>
                  <a:pt x="157" y="91"/>
                </a:cubicBezTo>
                <a:cubicBezTo>
                  <a:pt x="165" y="64"/>
                  <a:pt x="156" y="34"/>
                  <a:pt x="133" y="16"/>
                </a:cubicBezTo>
                <a:close/>
                <a:moveTo>
                  <a:pt x="149" y="83"/>
                </a:moveTo>
                <a:cubicBezTo>
                  <a:pt x="109" y="65"/>
                  <a:pt x="109" y="65"/>
                  <a:pt x="109" y="65"/>
                </a:cubicBezTo>
                <a:cubicBezTo>
                  <a:pt x="131" y="26"/>
                  <a:pt x="131" y="26"/>
                  <a:pt x="131" y="26"/>
                </a:cubicBezTo>
                <a:cubicBezTo>
                  <a:pt x="144" y="38"/>
                  <a:pt x="151" y="54"/>
                  <a:pt x="151" y="71"/>
                </a:cubicBezTo>
                <a:cubicBezTo>
                  <a:pt x="151" y="75"/>
                  <a:pt x="150" y="79"/>
                  <a:pt x="149" y="83"/>
                </a:cubicBezTo>
                <a:close/>
                <a:moveTo>
                  <a:pt x="84" y="55"/>
                </a:moveTo>
                <a:cubicBezTo>
                  <a:pt x="85" y="56"/>
                  <a:pt x="86" y="57"/>
                  <a:pt x="88" y="57"/>
                </a:cubicBezTo>
                <a:cubicBezTo>
                  <a:pt x="88" y="57"/>
                  <a:pt x="88" y="57"/>
                  <a:pt x="88" y="57"/>
                </a:cubicBezTo>
                <a:cubicBezTo>
                  <a:pt x="90" y="57"/>
                  <a:pt x="91" y="56"/>
                  <a:pt x="92" y="55"/>
                </a:cubicBezTo>
                <a:cubicBezTo>
                  <a:pt x="118" y="12"/>
                  <a:pt x="118" y="12"/>
                  <a:pt x="118" y="12"/>
                </a:cubicBezTo>
                <a:cubicBezTo>
                  <a:pt x="119" y="9"/>
                  <a:pt x="118" y="6"/>
                  <a:pt x="115" y="5"/>
                </a:cubicBezTo>
                <a:cubicBezTo>
                  <a:pt x="107" y="2"/>
                  <a:pt x="98" y="0"/>
                  <a:pt x="89" y="0"/>
                </a:cubicBezTo>
                <a:cubicBezTo>
                  <a:pt x="79" y="0"/>
                  <a:pt x="70" y="2"/>
                  <a:pt x="61" y="6"/>
                </a:cubicBezTo>
                <a:cubicBezTo>
                  <a:pt x="58" y="7"/>
                  <a:pt x="57" y="10"/>
                  <a:pt x="59" y="13"/>
                </a:cubicBezTo>
                <a:lnTo>
                  <a:pt x="84" y="55"/>
                </a:lnTo>
                <a:close/>
                <a:moveTo>
                  <a:pt x="89" y="9"/>
                </a:moveTo>
                <a:cubicBezTo>
                  <a:pt x="95" y="9"/>
                  <a:pt x="101" y="10"/>
                  <a:pt x="107" y="12"/>
                </a:cubicBezTo>
                <a:cubicBezTo>
                  <a:pt x="88" y="44"/>
                  <a:pt x="88" y="44"/>
                  <a:pt x="88" y="44"/>
                </a:cubicBezTo>
                <a:cubicBezTo>
                  <a:pt x="69" y="13"/>
                  <a:pt x="69" y="13"/>
                  <a:pt x="69" y="13"/>
                </a:cubicBezTo>
                <a:cubicBezTo>
                  <a:pt x="76" y="11"/>
                  <a:pt x="83" y="9"/>
                  <a:pt x="89" y="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B27E95A5-E6E5-43EC-46AF-D694FB1B8892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4133850"/>
            <a:ext cx="254000" cy="238125"/>
          </a:xfrm>
          <a:custGeom>
            <a:avLst/>
            <a:gdLst>
              <a:gd name="T0" fmla="*/ 136 w 160"/>
              <a:gd name="T1" fmla="*/ 20 h 150"/>
              <a:gd name="T2" fmla="*/ 80 w 160"/>
              <a:gd name="T3" fmla="*/ 0 h 150"/>
              <a:gd name="T4" fmla="*/ 23 w 160"/>
              <a:gd name="T5" fmla="*/ 20 h 150"/>
              <a:gd name="T6" fmla="*/ 0 w 160"/>
              <a:gd name="T7" fmla="*/ 70 h 150"/>
              <a:gd name="T8" fmla="*/ 18 w 160"/>
              <a:gd name="T9" fmla="*/ 115 h 150"/>
              <a:gd name="T10" fmla="*/ 11 w 160"/>
              <a:gd name="T11" fmla="*/ 142 h 150"/>
              <a:gd name="T12" fmla="*/ 14 w 160"/>
              <a:gd name="T13" fmla="*/ 150 h 150"/>
              <a:gd name="T14" fmla="*/ 50 w 160"/>
              <a:gd name="T15" fmla="*/ 136 h 150"/>
              <a:gd name="T16" fmla="*/ 79 w 160"/>
              <a:gd name="T17" fmla="*/ 141 h 150"/>
              <a:gd name="T18" fmla="*/ 80 w 160"/>
              <a:gd name="T19" fmla="*/ 141 h 150"/>
              <a:gd name="T20" fmla="*/ 136 w 160"/>
              <a:gd name="T21" fmla="*/ 120 h 150"/>
              <a:gd name="T22" fmla="*/ 160 w 160"/>
              <a:gd name="T23" fmla="*/ 70 h 150"/>
              <a:gd name="T24" fmla="*/ 136 w 160"/>
              <a:gd name="T25" fmla="*/ 20 h 150"/>
              <a:gd name="T26" fmla="*/ 80 w 160"/>
              <a:gd name="T27" fmla="*/ 131 h 150"/>
              <a:gd name="T28" fmla="*/ 79 w 160"/>
              <a:gd name="T29" fmla="*/ 131 h 150"/>
              <a:gd name="T30" fmla="*/ 50 w 160"/>
              <a:gd name="T31" fmla="*/ 126 h 150"/>
              <a:gd name="T32" fmla="*/ 48 w 160"/>
              <a:gd name="T33" fmla="*/ 126 h 150"/>
              <a:gd name="T34" fmla="*/ 45 w 160"/>
              <a:gd name="T35" fmla="*/ 127 h 150"/>
              <a:gd name="T36" fmla="*/ 24 w 160"/>
              <a:gd name="T37" fmla="*/ 140 h 150"/>
              <a:gd name="T38" fmla="*/ 27 w 160"/>
              <a:gd name="T39" fmla="*/ 112 h 150"/>
              <a:gd name="T40" fmla="*/ 26 w 160"/>
              <a:gd name="T41" fmla="*/ 110 h 150"/>
              <a:gd name="T42" fmla="*/ 9 w 160"/>
              <a:gd name="T43" fmla="*/ 70 h 150"/>
              <a:gd name="T44" fmla="*/ 80 w 160"/>
              <a:gd name="T45" fmla="*/ 9 h 150"/>
              <a:gd name="T46" fmla="*/ 150 w 160"/>
              <a:gd name="T47" fmla="*/ 70 h 150"/>
              <a:gd name="T48" fmla="*/ 80 w 160"/>
              <a:gd name="T49" fmla="*/ 131 h 150"/>
              <a:gd name="T50" fmla="*/ 115 w 160"/>
              <a:gd name="T51" fmla="*/ 61 h 150"/>
              <a:gd name="T52" fmla="*/ 110 w 160"/>
              <a:gd name="T53" fmla="*/ 62 h 150"/>
              <a:gd name="T54" fmla="*/ 102 w 160"/>
              <a:gd name="T55" fmla="*/ 73 h 150"/>
              <a:gd name="T56" fmla="*/ 115 w 160"/>
              <a:gd name="T57" fmla="*/ 86 h 150"/>
              <a:gd name="T58" fmla="*/ 126 w 160"/>
              <a:gd name="T59" fmla="*/ 78 h 150"/>
              <a:gd name="T60" fmla="*/ 123 w 160"/>
              <a:gd name="T61" fmla="*/ 65 h 150"/>
              <a:gd name="T62" fmla="*/ 115 w 160"/>
              <a:gd name="T63" fmla="*/ 61 h 150"/>
              <a:gd name="T64" fmla="*/ 117 w 160"/>
              <a:gd name="T65" fmla="*/ 76 h 150"/>
              <a:gd name="T66" fmla="*/ 115 w 160"/>
              <a:gd name="T67" fmla="*/ 76 h 150"/>
              <a:gd name="T68" fmla="*/ 112 w 160"/>
              <a:gd name="T69" fmla="*/ 73 h 150"/>
              <a:gd name="T70" fmla="*/ 115 w 160"/>
              <a:gd name="T71" fmla="*/ 70 h 150"/>
              <a:gd name="T72" fmla="*/ 117 w 160"/>
              <a:gd name="T73" fmla="*/ 76 h 150"/>
              <a:gd name="T74" fmla="*/ 80 w 160"/>
              <a:gd name="T75" fmla="*/ 61 h 150"/>
              <a:gd name="T76" fmla="*/ 75 w 160"/>
              <a:gd name="T77" fmla="*/ 62 h 150"/>
              <a:gd name="T78" fmla="*/ 67 w 160"/>
              <a:gd name="T79" fmla="*/ 73 h 150"/>
              <a:gd name="T80" fmla="*/ 80 w 160"/>
              <a:gd name="T81" fmla="*/ 86 h 150"/>
              <a:gd name="T82" fmla="*/ 91 w 160"/>
              <a:gd name="T83" fmla="*/ 78 h 150"/>
              <a:gd name="T84" fmla="*/ 89 w 160"/>
              <a:gd name="T85" fmla="*/ 65 h 150"/>
              <a:gd name="T86" fmla="*/ 80 w 160"/>
              <a:gd name="T87" fmla="*/ 61 h 150"/>
              <a:gd name="T88" fmla="*/ 82 w 160"/>
              <a:gd name="T89" fmla="*/ 76 h 150"/>
              <a:gd name="T90" fmla="*/ 80 w 160"/>
              <a:gd name="T91" fmla="*/ 76 h 150"/>
              <a:gd name="T92" fmla="*/ 76 w 160"/>
              <a:gd name="T93" fmla="*/ 73 h 150"/>
              <a:gd name="T94" fmla="*/ 80 w 160"/>
              <a:gd name="T95" fmla="*/ 70 h 150"/>
              <a:gd name="T96" fmla="*/ 82 w 160"/>
              <a:gd name="T97" fmla="*/ 76 h 150"/>
              <a:gd name="T98" fmla="*/ 45 w 160"/>
              <a:gd name="T99" fmla="*/ 61 h 150"/>
              <a:gd name="T100" fmla="*/ 40 w 160"/>
              <a:gd name="T101" fmla="*/ 62 h 150"/>
              <a:gd name="T102" fmla="*/ 32 w 160"/>
              <a:gd name="T103" fmla="*/ 73 h 150"/>
              <a:gd name="T104" fmla="*/ 45 w 160"/>
              <a:gd name="T105" fmla="*/ 86 h 150"/>
              <a:gd name="T106" fmla="*/ 57 w 160"/>
              <a:gd name="T107" fmla="*/ 78 h 150"/>
              <a:gd name="T108" fmla="*/ 54 w 160"/>
              <a:gd name="T109" fmla="*/ 65 h 150"/>
              <a:gd name="T110" fmla="*/ 45 w 160"/>
              <a:gd name="T111" fmla="*/ 61 h 150"/>
              <a:gd name="T112" fmla="*/ 47 w 160"/>
              <a:gd name="T113" fmla="*/ 76 h 150"/>
              <a:gd name="T114" fmla="*/ 45 w 160"/>
              <a:gd name="T115" fmla="*/ 76 h 150"/>
              <a:gd name="T116" fmla="*/ 42 w 160"/>
              <a:gd name="T117" fmla="*/ 73 h 150"/>
              <a:gd name="T118" fmla="*/ 45 w 160"/>
              <a:gd name="T119" fmla="*/ 70 h 150"/>
              <a:gd name="T120" fmla="*/ 47 w 160"/>
              <a:gd name="T121" fmla="*/ 76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50">
                <a:moveTo>
                  <a:pt x="136" y="20"/>
                </a:moveTo>
                <a:cubicBezTo>
                  <a:pt x="121" y="7"/>
                  <a:pt x="101" y="0"/>
                  <a:pt x="80" y="0"/>
                </a:cubicBezTo>
                <a:cubicBezTo>
                  <a:pt x="58" y="0"/>
                  <a:pt x="38" y="7"/>
                  <a:pt x="23" y="20"/>
                </a:cubicBezTo>
                <a:cubicBezTo>
                  <a:pt x="8" y="34"/>
                  <a:pt x="0" y="51"/>
                  <a:pt x="0" y="70"/>
                </a:cubicBezTo>
                <a:cubicBezTo>
                  <a:pt x="0" y="87"/>
                  <a:pt x="6" y="103"/>
                  <a:pt x="18" y="115"/>
                </a:cubicBezTo>
                <a:cubicBezTo>
                  <a:pt x="20" y="125"/>
                  <a:pt x="18" y="135"/>
                  <a:pt x="11" y="142"/>
                </a:cubicBezTo>
                <a:cubicBezTo>
                  <a:pt x="8" y="145"/>
                  <a:pt x="10" y="150"/>
                  <a:pt x="14" y="150"/>
                </a:cubicBezTo>
                <a:cubicBezTo>
                  <a:pt x="27" y="150"/>
                  <a:pt x="40" y="145"/>
                  <a:pt x="50" y="136"/>
                </a:cubicBezTo>
                <a:cubicBezTo>
                  <a:pt x="59" y="139"/>
                  <a:pt x="69" y="141"/>
                  <a:pt x="79" y="141"/>
                </a:cubicBezTo>
                <a:cubicBezTo>
                  <a:pt x="79" y="141"/>
                  <a:pt x="79" y="141"/>
                  <a:pt x="80" y="141"/>
                </a:cubicBezTo>
                <a:cubicBezTo>
                  <a:pt x="101" y="141"/>
                  <a:pt x="121" y="134"/>
                  <a:pt x="136" y="120"/>
                </a:cubicBezTo>
                <a:cubicBezTo>
                  <a:pt x="151" y="107"/>
                  <a:pt x="160" y="89"/>
                  <a:pt x="160" y="70"/>
                </a:cubicBezTo>
                <a:cubicBezTo>
                  <a:pt x="160" y="51"/>
                  <a:pt x="151" y="34"/>
                  <a:pt x="136" y="20"/>
                </a:cubicBezTo>
                <a:close/>
                <a:moveTo>
                  <a:pt x="80" y="131"/>
                </a:moveTo>
                <a:cubicBezTo>
                  <a:pt x="79" y="131"/>
                  <a:pt x="79" y="131"/>
                  <a:pt x="79" y="131"/>
                </a:cubicBezTo>
                <a:cubicBezTo>
                  <a:pt x="69" y="131"/>
                  <a:pt x="59" y="130"/>
                  <a:pt x="50" y="126"/>
                </a:cubicBezTo>
                <a:cubicBezTo>
                  <a:pt x="50" y="126"/>
                  <a:pt x="49" y="126"/>
                  <a:pt x="48" y="126"/>
                </a:cubicBezTo>
                <a:cubicBezTo>
                  <a:pt x="47" y="126"/>
                  <a:pt x="46" y="126"/>
                  <a:pt x="45" y="127"/>
                </a:cubicBezTo>
                <a:cubicBezTo>
                  <a:pt x="39" y="133"/>
                  <a:pt x="32" y="138"/>
                  <a:pt x="24" y="140"/>
                </a:cubicBezTo>
                <a:cubicBezTo>
                  <a:pt x="28" y="131"/>
                  <a:pt x="29" y="121"/>
                  <a:pt x="27" y="112"/>
                </a:cubicBezTo>
                <a:cubicBezTo>
                  <a:pt x="27" y="111"/>
                  <a:pt x="26" y="110"/>
                  <a:pt x="26" y="110"/>
                </a:cubicBezTo>
                <a:cubicBezTo>
                  <a:pt x="15" y="99"/>
                  <a:pt x="9" y="85"/>
                  <a:pt x="9" y="70"/>
                </a:cubicBezTo>
                <a:cubicBezTo>
                  <a:pt x="9" y="37"/>
                  <a:pt x="41" y="9"/>
                  <a:pt x="80" y="9"/>
                </a:cubicBezTo>
                <a:cubicBezTo>
                  <a:pt x="119" y="9"/>
                  <a:pt x="150" y="37"/>
                  <a:pt x="150" y="70"/>
                </a:cubicBezTo>
                <a:cubicBezTo>
                  <a:pt x="150" y="104"/>
                  <a:pt x="119" y="131"/>
                  <a:pt x="80" y="131"/>
                </a:cubicBezTo>
                <a:close/>
                <a:moveTo>
                  <a:pt x="115" y="61"/>
                </a:moveTo>
                <a:cubicBezTo>
                  <a:pt x="113" y="61"/>
                  <a:pt x="111" y="61"/>
                  <a:pt x="110" y="62"/>
                </a:cubicBezTo>
                <a:cubicBezTo>
                  <a:pt x="105" y="64"/>
                  <a:pt x="102" y="68"/>
                  <a:pt x="102" y="73"/>
                </a:cubicBezTo>
                <a:cubicBezTo>
                  <a:pt x="102" y="80"/>
                  <a:pt x="108" y="86"/>
                  <a:pt x="115" y="86"/>
                </a:cubicBezTo>
                <a:cubicBezTo>
                  <a:pt x="120" y="86"/>
                  <a:pt x="124" y="83"/>
                  <a:pt x="126" y="78"/>
                </a:cubicBezTo>
                <a:cubicBezTo>
                  <a:pt x="128" y="73"/>
                  <a:pt x="127" y="68"/>
                  <a:pt x="123" y="65"/>
                </a:cubicBezTo>
                <a:cubicBezTo>
                  <a:pt x="121" y="62"/>
                  <a:pt x="118" y="61"/>
                  <a:pt x="115" y="61"/>
                </a:cubicBezTo>
                <a:close/>
                <a:moveTo>
                  <a:pt x="117" y="76"/>
                </a:moveTo>
                <a:cubicBezTo>
                  <a:pt x="116" y="76"/>
                  <a:pt x="115" y="76"/>
                  <a:pt x="115" y="76"/>
                </a:cubicBezTo>
                <a:cubicBezTo>
                  <a:pt x="113" y="76"/>
                  <a:pt x="112" y="75"/>
                  <a:pt x="112" y="73"/>
                </a:cubicBezTo>
                <a:cubicBezTo>
                  <a:pt x="112" y="72"/>
                  <a:pt x="113" y="70"/>
                  <a:pt x="115" y="70"/>
                </a:cubicBezTo>
                <a:cubicBezTo>
                  <a:pt x="117" y="70"/>
                  <a:pt x="119" y="74"/>
                  <a:pt x="117" y="76"/>
                </a:cubicBezTo>
                <a:close/>
                <a:moveTo>
                  <a:pt x="80" y="61"/>
                </a:moveTo>
                <a:cubicBezTo>
                  <a:pt x="78" y="61"/>
                  <a:pt x="76" y="61"/>
                  <a:pt x="75" y="62"/>
                </a:cubicBezTo>
                <a:cubicBezTo>
                  <a:pt x="70" y="64"/>
                  <a:pt x="67" y="68"/>
                  <a:pt x="67" y="73"/>
                </a:cubicBezTo>
                <a:cubicBezTo>
                  <a:pt x="67" y="80"/>
                  <a:pt x="73" y="86"/>
                  <a:pt x="80" y="86"/>
                </a:cubicBezTo>
                <a:cubicBezTo>
                  <a:pt x="85" y="86"/>
                  <a:pt x="89" y="83"/>
                  <a:pt x="91" y="78"/>
                </a:cubicBezTo>
                <a:cubicBezTo>
                  <a:pt x="93" y="73"/>
                  <a:pt x="92" y="68"/>
                  <a:pt x="89" y="65"/>
                </a:cubicBezTo>
                <a:cubicBezTo>
                  <a:pt x="86" y="62"/>
                  <a:pt x="83" y="61"/>
                  <a:pt x="80" y="61"/>
                </a:cubicBezTo>
                <a:close/>
                <a:moveTo>
                  <a:pt x="82" y="76"/>
                </a:moveTo>
                <a:cubicBezTo>
                  <a:pt x="81" y="76"/>
                  <a:pt x="80" y="76"/>
                  <a:pt x="80" y="76"/>
                </a:cubicBezTo>
                <a:cubicBezTo>
                  <a:pt x="78" y="76"/>
                  <a:pt x="76" y="75"/>
                  <a:pt x="76" y="73"/>
                </a:cubicBezTo>
                <a:cubicBezTo>
                  <a:pt x="76" y="72"/>
                  <a:pt x="78" y="70"/>
                  <a:pt x="80" y="70"/>
                </a:cubicBezTo>
                <a:cubicBezTo>
                  <a:pt x="82" y="70"/>
                  <a:pt x="84" y="74"/>
                  <a:pt x="82" y="76"/>
                </a:cubicBezTo>
                <a:close/>
                <a:moveTo>
                  <a:pt x="45" y="61"/>
                </a:moveTo>
                <a:cubicBezTo>
                  <a:pt x="43" y="61"/>
                  <a:pt x="42" y="61"/>
                  <a:pt x="40" y="62"/>
                </a:cubicBezTo>
                <a:cubicBezTo>
                  <a:pt x="35" y="64"/>
                  <a:pt x="32" y="68"/>
                  <a:pt x="32" y="73"/>
                </a:cubicBezTo>
                <a:cubicBezTo>
                  <a:pt x="32" y="80"/>
                  <a:pt x="38" y="86"/>
                  <a:pt x="45" y="86"/>
                </a:cubicBezTo>
                <a:cubicBezTo>
                  <a:pt x="50" y="86"/>
                  <a:pt x="55" y="83"/>
                  <a:pt x="57" y="78"/>
                </a:cubicBezTo>
                <a:cubicBezTo>
                  <a:pt x="59" y="73"/>
                  <a:pt x="58" y="68"/>
                  <a:pt x="54" y="65"/>
                </a:cubicBezTo>
                <a:cubicBezTo>
                  <a:pt x="52" y="62"/>
                  <a:pt x="48" y="61"/>
                  <a:pt x="45" y="61"/>
                </a:cubicBezTo>
                <a:close/>
                <a:moveTo>
                  <a:pt x="47" y="76"/>
                </a:moveTo>
                <a:cubicBezTo>
                  <a:pt x="47" y="76"/>
                  <a:pt x="46" y="76"/>
                  <a:pt x="45" y="76"/>
                </a:cubicBezTo>
                <a:cubicBezTo>
                  <a:pt x="43" y="76"/>
                  <a:pt x="42" y="75"/>
                  <a:pt x="42" y="73"/>
                </a:cubicBezTo>
                <a:cubicBezTo>
                  <a:pt x="42" y="72"/>
                  <a:pt x="43" y="70"/>
                  <a:pt x="45" y="70"/>
                </a:cubicBezTo>
                <a:cubicBezTo>
                  <a:pt x="48" y="70"/>
                  <a:pt x="49" y="74"/>
                  <a:pt x="47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58C475C8-39C4-6960-F0F5-FF226077CA5C}"/>
              </a:ext>
            </a:extLst>
          </p:cNvPr>
          <p:cNvSpPr>
            <a:spLocks noEditPoints="1"/>
          </p:cNvSpPr>
          <p:nvPr/>
        </p:nvSpPr>
        <p:spPr bwMode="auto">
          <a:xfrm>
            <a:off x="9544051" y="4140200"/>
            <a:ext cx="257175" cy="225425"/>
          </a:xfrm>
          <a:custGeom>
            <a:avLst/>
            <a:gdLst>
              <a:gd name="T0" fmla="*/ 157 w 162"/>
              <a:gd name="T1" fmla="*/ 48 h 142"/>
              <a:gd name="T2" fmla="*/ 127 w 162"/>
              <a:gd name="T3" fmla="*/ 66 h 142"/>
              <a:gd name="T4" fmla="*/ 114 w 162"/>
              <a:gd name="T5" fmla="*/ 62 h 142"/>
              <a:gd name="T6" fmla="*/ 112 w 162"/>
              <a:gd name="T7" fmla="*/ 18 h 142"/>
              <a:gd name="T8" fmla="*/ 86 w 162"/>
              <a:gd name="T9" fmla="*/ 0 h 142"/>
              <a:gd name="T10" fmla="*/ 65 w 162"/>
              <a:gd name="T11" fmla="*/ 48 h 142"/>
              <a:gd name="T12" fmla="*/ 55 w 162"/>
              <a:gd name="T13" fmla="*/ 17 h 142"/>
              <a:gd name="T14" fmla="*/ 29 w 162"/>
              <a:gd name="T15" fmla="*/ 0 h 142"/>
              <a:gd name="T16" fmla="*/ 10 w 162"/>
              <a:gd name="T17" fmla="*/ 49 h 142"/>
              <a:gd name="T18" fmla="*/ 2 w 162"/>
              <a:gd name="T19" fmla="*/ 128 h 142"/>
              <a:gd name="T20" fmla="*/ 100 w 162"/>
              <a:gd name="T21" fmla="*/ 142 h 142"/>
              <a:gd name="T22" fmla="*/ 114 w 162"/>
              <a:gd name="T23" fmla="*/ 123 h 142"/>
              <a:gd name="T24" fmla="*/ 154 w 162"/>
              <a:gd name="T25" fmla="*/ 141 h 142"/>
              <a:gd name="T26" fmla="*/ 162 w 162"/>
              <a:gd name="T27" fmla="*/ 137 h 142"/>
              <a:gd name="T28" fmla="*/ 159 w 162"/>
              <a:gd name="T29" fmla="*/ 48 h 142"/>
              <a:gd name="T30" fmla="*/ 86 w 162"/>
              <a:gd name="T31" fmla="*/ 10 h 142"/>
              <a:gd name="T32" fmla="*/ 103 w 162"/>
              <a:gd name="T33" fmla="*/ 36 h 142"/>
              <a:gd name="T34" fmla="*/ 67 w 162"/>
              <a:gd name="T35" fmla="*/ 29 h 142"/>
              <a:gd name="T36" fmla="*/ 30 w 162"/>
              <a:gd name="T37" fmla="*/ 10 h 142"/>
              <a:gd name="T38" fmla="*/ 43 w 162"/>
              <a:gd name="T39" fmla="*/ 42 h 142"/>
              <a:gd name="T40" fmla="*/ 23 w 162"/>
              <a:gd name="T41" fmla="*/ 46 h 142"/>
              <a:gd name="T42" fmla="*/ 30 w 162"/>
              <a:gd name="T43" fmla="*/ 10 h 142"/>
              <a:gd name="T44" fmla="*/ 100 w 162"/>
              <a:gd name="T45" fmla="*/ 132 h 142"/>
              <a:gd name="T46" fmla="*/ 11 w 162"/>
              <a:gd name="T47" fmla="*/ 128 h 142"/>
              <a:gd name="T48" fmla="*/ 16 w 162"/>
              <a:gd name="T49" fmla="*/ 57 h 142"/>
              <a:gd name="T50" fmla="*/ 105 w 162"/>
              <a:gd name="T51" fmla="*/ 62 h 142"/>
              <a:gd name="T52" fmla="*/ 124 w 162"/>
              <a:gd name="T53" fmla="*/ 113 h 142"/>
              <a:gd name="T54" fmla="*/ 114 w 162"/>
              <a:gd name="T55" fmla="*/ 76 h 142"/>
              <a:gd name="T56" fmla="*/ 124 w 162"/>
              <a:gd name="T57" fmla="*/ 113 h 142"/>
              <a:gd name="T58" fmla="*/ 133 w 162"/>
              <a:gd name="T59" fmla="*/ 116 h 142"/>
              <a:gd name="T60" fmla="*/ 152 w 162"/>
              <a:gd name="T61" fmla="*/ 61 h 142"/>
              <a:gd name="T62" fmla="*/ 74 w 162"/>
              <a:gd name="T63" fmla="*/ 91 h 142"/>
              <a:gd name="T64" fmla="*/ 44 w 162"/>
              <a:gd name="T65" fmla="*/ 71 h 142"/>
              <a:gd name="T66" fmla="*/ 39 w 162"/>
              <a:gd name="T67" fmla="*/ 113 h 142"/>
              <a:gd name="T68" fmla="*/ 46 w 162"/>
              <a:gd name="T69" fmla="*/ 117 h 142"/>
              <a:gd name="T70" fmla="*/ 74 w 162"/>
              <a:gd name="T71" fmla="*/ 91 h 142"/>
              <a:gd name="T72" fmla="*/ 48 w 162"/>
              <a:gd name="T73" fmla="*/ 85 h 142"/>
              <a:gd name="T74" fmla="*/ 48 w 162"/>
              <a:gd name="T75" fmla="*/ 105 h 142"/>
              <a:gd name="T76" fmla="*/ 86 w 162"/>
              <a:gd name="T77" fmla="*/ 71 h 142"/>
              <a:gd name="T78" fmla="*/ 95 w 162"/>
              <a:gd name="T79" fmla="*/ 71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2" h="142">
                <a:moveTo>
                  <a:pt x="159" y="48"/>
                </a:moveTo>
                <a:cubicBezTo>
                  <a:pt x="159" y="48"/>
                  <a:pt x="158" y="48"/>
                  <a:pt x="157" y="48"/>
                </a:cubicBezTo>
                <a:cubicBezTo>
                  <a:pt x="156" y="48"/>
                  <a:pt x="155" y="48"/>
                  <a:pt x="154" y="48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14" y="66"/>
                  <a:pt x="114" y="66"/>
                  <a:pt x="114" y="66"/>
                </a:cubicBezTo>
                <a:cubicBezTo>
                  <a:pt x="114" y="62"/>
                  <a:pt x="114" y="62"/>
                  <a:pt x="114" y="62"/>
                </a:cubicBezTo>
                <a:cubicBezTo>
                  <a:pt x="114" y="56"/>
                  <a:pt x="111" y="51"/>
                  <a:pt x="106" y="49"/>
                </a:cubicBezTo>
                <a:cubicBezTo>
                  <a:pt x="114" y="41"/>
                  <a:pt x="116" y="29"/>
                  <a:pt x="112" y="18"/>
                </a:cubicBezTo>
                <a:cubicBezTo>
                  <a:pt x="108" y="8"/>
                  <a:pt x="98" y="1"/>
                  <a:pt x="87" y="0"/>
                </a:cubicBezTo>
                <a:cubicBezTo>
                  <a:pt x="87" y="0"/>
                  <a:pt x="86" y="0"/>
                  <a:pt x="86" y="0"/>
                </a:cubicBezTo>
                <a:cubicBezTo>
                  <a:pt x="75" y="0"/>
                  <a:pt x="65" y="7"/>
                  <a:pt x="61" y="17"/>
                </a:cubicBezTo>
                <a:cubicBezTo>
                  <a:pt x="56" y="27"/>
                  <a:pt x="58" y="39"/>
                  <a:pt x="65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8" y="39"/>
                  <a:pt x="60" y="27"/>
                  <a:pt x="55" y="17"/>
                </a:cubicBezTo>
                <a:cubicBezTo>
                  <a:pt x="51" y="7"/>
                  <a:pt x="41" y="0"/>
                  <a:pt x="30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18" y="1"/>
                  <a:pt x="8" y="8"/>
                  <a:pt x="4" y="18"/>
                </a:cubicBezTo>
                <a:cubicBezTo>
                  <a:pt x="0" y="29"/>
                  <a:pt x="2" y="41"/>
                  <a:pt x="10" y="49"/>
                </a:cubicBezTo>
                <a:cubicBezTo>
                  <a:pt x="5" y="51"/>
                  <a:pt x="2" y="56"/>
                  <a:pt x="2" y="62"/>
                </a:cubicBezTo>
                <a:cubicBezTo>
                  <a:pt x="2" y="128"/>
                  <a:pt x="2" y="128"/>
                  <a:pt x="2" y="128"/>
                </a:cubicBezTo>
                <a:cubicBezTo>
                  <a:pt x="2" y="135"/>
                  <a:pt x="8" y="142"/>
                  <a:pt x="16" y="142"/>
                </a:cubicBezTo>
                <a:cubicBezTo>
                  <a:pt x="100" y="142"/>
                  <a:pt x="100" y="142"/>
                  <a:pt x="100" y="142"/>
                </a:cubicBezTo>
                <a:cubicBezTo>
                  <a:pt x="108" y="142"/>
                  <a:pt x="114" y="135"/>
                  <a:pt x="114" y="128"/>
                </a:cubicBezTo>
                <a:cubicBezTo>
                  <a:pt x="114" y="123"/>
                  <a:pt x="114" y="123"/>
                  <a:pt x="114" y="123"/>
                </a:cubicBezTo>
                <a:cubicBezTo>
                  <a:pt x="127" y="123"/>
                  <a:pt x="127" y="123"/>
                  <a:pt x="127" y="123"/>
                </a:cubicBezTo>
                <a:cubicBezTo>
                  <a:pt x="154" y="141"/>
                  <a:pt x="154" y="141"/>
                  <a:pt x="154" y="141"/>
                </a:cubicBezTo>
                <a:cubicBezTo>
                  <a:pt x="155" y="142"/>
                  <a:pt x="156" y="142"/>
                  <a:pt x="157" y="142"/>
                </a:cubicBezTo>
                <a:cubicBezTo>
                  <a:pt x="159" y="142"/>
                  <a:pt x="162" y="140"/>
                  <a:pt x="162" y="137"/>
                </a:cubicBezTo>
                <a:cubicBezTo>
                  <a:pt x="162" y="52"/>
                  <a:pt x="162" y="52"/>
                  <a:pt x="162" y="52"/>
                </a:cubicBezTo>
                <a:cubicBezTo>
                  <a:pt x="162" y="51"/>
                  <a:pt x="161" y="49"/>
                  <a:pt x="159" y="48"/>
                </a:cubicBezTo>
                <a:close/>
                <a:moveTo>
                  <a:pt x="79" y="11"/>
                </a:moveTo>
                <a:cubicBezTo>
                  <a:pt x="81" y="10"/>
                  <a:pt x="84" y="10"/>
                  <a:pt x="86" y="10"/>
                </a:cubicBezTo>
                <a:cubicBezTo>
                  <a:pt x="91" y="10"/>
                  <a:pt x="96" y="12"/>
                  <a:pt x="99" y="15"/>
                </a:cubicBezTo>
                <a:cubicBezTo>
                  <a:pt x="105" y="21"/>
                  <a:pt x="106" y="29"/>
                  <a:pt x="103" y="36"/>
                </a:cubicBezTo>
                <a:cubicBezTo>
                  <a:pt x="100" y="43"/>
                  <a:pt x="94" y="48"/>
                  <a:pt x="86" y="48"/>
                </a:cubicBezTo>
                <a:cubicBezTo>
                  <a:pt x="76" y="48"/>
                  <a:pt x="67" y="39"/>
                  <a:pt x="67" y="29"/>
                </a:cubicBezTo>
                <a:cubicBezTo>
                  <a:pt x="67" y="21"/>
                  <a:pt x="72" y="14"/>
                  <a:pt x="79" y="11"/>
                </a:cubicBezTo>
                <a:close/>
                <a:moveTo>
                  <a:pt x="30" y="10"/>
                </a:moveTo>
                <a:cubicBezTo>
                  <a:pt x="37" y="10"/>
                  <a:pt x="44" y="14"/>
                  <a:pt x="47" y="21"/>
                </a:cubicBezTo>
                <a:cubicBezTo>
                  <a:pt x="50" y="29"/>
                  <a:pt x="48" y="37"/>
                  <a:pt x="43" y="42"/>
                </a:cubicBezTo>
                <a:cubicBezTo>
                  <a:pt x="39" y="46"/>
                  <a:pt x="35" y="48"/>
                  <a:pt x="30" y="48"/>
                </a:cubicBezTo>
                <a:cubicBezTo>
                  <a:pt x="27" y="48"/>
                  <a:pt x="25" y="47"/>
                  <a:pt x="23" y="46"/>
                </a:cubicBezTo>
                <a:cubicBezTo>
                  <a:pt x="16" y="43"/>
                  <a:pt x="11" y="36"/>
                  <a:pt x="11" y="29"/>
                </a:cubicBezTo>
                <a:cubicBezTo>
                  <a:pt x="11" y="18"/>
                  <a:pt x="19" y="10"/>
                  <a:pt x="30" y="10"/>
                </a:cubicBezTo>
                <a:close/>
                <a:moveTo>
                  <a:pt x="105" y="128"/>
                </a:moveTo>
                <a:cubicBezTo>
                  <a:pt x="105" y="130"/>
                  <a:pt x="103" y="132"/>
                  <a:pt x="100" y="132"/>
                </a:cubicBezTo>
                <a:cubicBezTo>
                  <a:pt x="16" y="132"/>
                  <a:pt x="16" y="132"/>
                  <a:pt x="16" y="132"/>
                </a:cubicBezTo>
                <a:cubicBezTo>
                  <a:pt x="13" y="132"/>
                  <a:pt x="11" y="130"/>
                  <a:pt x="11" y="128"/>
                </a:cubicBezTo>
                <a:cubicBezTo>
                  <a:pt x="11" y="62"/>
                  <a:pt x="11" y="62"/>
                  <a:pt x="11" y="62"/>
                </a:cubicBezTo>
                <a:cubicBezTo>
                  <a:pt x="11" y="59"/>
                  <a:pt x="13" y="57"/>
                  <a:pt x="16" y="57"/>
                </a:cubicBezTo>
                <a:cubicBezTo>
                  <a:pt x="100" y="57"/>
                  <a:pt x="100" y="57"/>
                  <a:pt x="100" y="57"/>
                </a:cubicBezTo>
                <a:cubicBezTo>
                  <a:pt x="103" y="57"/>
                  <a:pt x="105" y="59"/>
                  <a:pt x="105" y="62"/>
                </a:cubicBezTo>
                <a:lnTo>
                  <a:pt x="105" y="128"/>
                </a:lnTo>
                <a:close/>
                <a:moveTo>
                  <a:pt x="124" y="113"/>
                </a:moveTo>
                <a:cubicBezTo>
                  <a:pt x="114" y="113"/>
                  <a:pt x="114" y="113"/>
                  <a:pt x="114" y="113"/>
                </a:cubicBezTo>
                <a:cubicBezTo>
                  <a:pt x="114" y="76"/>
                  <a:pt x="114" y="76"/>
                  <a:pt x="114" y="76"/>
                </a:cubicBezTo>
                <a:cubicBezTo>
                  <a:pt x="124" y="76"/>
                  <a:pt x="124" y="76"/>
                  <a:pt x="124" y="76"/>
                </a:cubicBezTo>
                <a:lnTo>
                  <a:pt x="124" y="113"/>
                </a:lnTo>
                <a:close/>
                <a:moveTo>
                  <a:pt x="152" y="128"/>
                </a:moveTo>
                <a:cubicBezTo>
                  <a:pt x="133" y="116"/>
                  <a:pt x="133" y="116"/>
                  <a:pt x="133" y="116"/>
                </a:cubicBezTo>
                <a:cubicBezTo>
                  <a:pt x="133" y="74"/>
                  <a:pt x="133" y="74"/>
                  <a:pt x="133" y="74"/>
                </a:cubicBezTo>
                <a:cubicBezTo>
                  <a:pt x="152" y="61"/>
                  <a:pt x="152" y="61"/>
                  <a:pt x="152" y="61"/>
                </a:cubicBezTo>
                <a:lnTo>
                  <a:pt x="152" y="128"/>
                </a:lnTo>
                <a:close/>
                <a:moveTo>
                  <a:pt x="74" y="91"/>
                </a:moveTo>
                <a:cubicBezTo>
                  <a:pt x="46" y="72"/>
                  <a:pt x="46" y="72"/>
                  <a:pt x="46" y="72"/>
                </a:cubicBezTo>
                <a:cubicBezTo>
                  <a:pt x="45" y="71"/>
                  <a:pt x="45" y="71"/>
                  <a:pt x="44" y="71"/>
                </a:cubicBezTo>
                <a:cubicBezTo>
                  <a:pt x="41" y="71"/>
                  <a:pt x="39" y="73"/>
                  <a:pt x="39" y="76"/>
                </a:cubicBezTo>
                <a:cubicBezTo>
                  <a:pt x="39" y="113"/>
                  <a:pt x="39" y="113"/>
                  <a:pt x="39" y="113"/>
                </a:cubicBezTo>
                <a:cubicBezTo>
                  <a:pt x="39" y="116"/>
                  <a:pt x="41" y="118"/>
                  <a:pt x="44" y="118"/>
                </a:cubicBezTo>
                <a:cubicBezTo>
                  <a:pt x="45" y="118"/>
                  <a:pt x="45" y="118"/>
                  <a:pt x="46" y="117"/>
                </a:cubicBezTo>
                <a:cubicBezTo>
                  <a:pt x="74" y="99"/>
                  <a:pt x="74" y="99"/>
                  <a:pt x="74" y="99"/>
                </a:cubicBezTo>
                <a:cubicBezTo>
                  <a:pt x="77" y="97"/>
                  <a:pt x="77" y="93"/>
                  <a:pt x="74" y="91"/>
                </a:cubicBezTo>
                <a:close/>
                <a:moveTo>
                  <a:pt x="48" y="105"/>
                </a:moveTo>
                <a:cubicBezTo>
                  <a:pt x="48" y="85"/>
                  <a:pt x="48" y="85"/>
                  <a:pt x="48" y="85"/>
                </a:cubicBezTo>
                <a:cubicBezTo>
                  <a:pt x="63" y="95"/>
                  <a:pt x="63" y="95"/>
                  <a:pt x="63" y="95"/>
                </a:cubicBezTo>
                <a:lnTo>
                  <a:pt x="48" y="105"/>
                </a:lnTo>
                <a:close/>
                <a:moveTo>
                  <a:pt x="91" y="66"/>
                </a:moveTo>
                <a:cubicBezTo>
                  <a:pt x="88" y="66"/>
                  <a:pt x="86" y="68"/>
                  <a:pt x="86" y="71"/>
                </a:cubicBezTo>
                <a:cubicBezTo>
                  <a:pt x="86" y="74"/>
                  <a:pt x="88" y="76"/>
                  <a:pt x="91" y="76"/>
                </a:cubicBezTo>
                <a:cubicBezTo>
                  <a:pt x="93" y="76"/>
                  <a:pt x="95" y="74"/>
                  <a:pt x="95" y="71"/>
                </a:cubicBezTo>
                <a:cubicBezTo>
                  <a:pt x="95" y="68"/>
                  <a:pt x="93" y="66"/>
                  <a:pt x="91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1A3554AF-9EBE-FD30-D00F-B70F3C262D64}"/>
              </a:ext>
            </a:extLst>
          </p:cNvPr>
          <p:cNvSpPr>
            <a:spLocks noEditPoints="1"/>
          </p:cNvSpPr>
          <p:nvPr/>
        </p:nvSpPr>
        <p:spPr bwMode="auto">
          <a:xfrm>
            <a:off x="10094913" y="4125913"/>
            <a:ext cx="265113" cy="254000"/>
          </a:xfrm>
          <a:custGeom>
            <a:avLst/>
            <a:gdLst>
              <a:gd name="T0" fmla="*/ 144 w 167"/>
              <a:gd name="T1" fmla="*/ 18 h 160"/>
              <a:gd name="T2" fmla="*/ 101 w 167"/>
              <a:gd name="T3" fmla="*/ 0 h 160"/>
              <a:gd name="T4" fmla="*/ 58 w 167"/>
              <a:gd name="T5" fmla="*/ 18 h 160"/>
              <a:gd name="T6" fmla="*/ 44 w 167"/>
              <a:gd name="T7" fmla="*/ 84 h 160"/>
              <a:gd name="T8" fmla="*/ 38 w 167"/>
              <a:gd name="T9" fmla="*/ 91 h 160"/>
              <a:gd name="T10" fmla="*/ 35 w 167"/>
              <a:gd name="T11" fmla="*/ 107 h 160"/>
              <a:gd name="T12" fmla="*/ 6 w 167"/>
              <a:gd name="T13" fmla="*/ 136 h 160"/>
              <a:gd name="T14" fmla="*/ 6 w 167"/>
              <a:gd name="T15" fmla="*/ 156 h 160"/>
              <a:gd name="T16" fmla="*/ 16 w 167"/>
              <a:gd name="T17" fmla="*/ 160 h 160"/>
              <a:gd name="T18" fmla="*/ 26 w 167"/>
              <a:gd name="T19" fmla="*/ 156 h 160"/>
              <a:gd name="T20" fmla="*/ 55 w 167"/>
              <a:gd name="T21" fmla="*/ 127 h 160"/>
              <a:gd name="T22" fmla="*/ 61 w 167"/>
              <a:gd name="T23" fmla="*/ 128 h 160"/>
              <a:gd name="T24" fmla="*/ 71 w 167"/>
              <a:gd name="T25" fmla="*/ 124 h 160"/>
              <a:gd name="T26" fmla="*/ 77 w 167"/>
              <a:gd name="T27" fmla="*/ 117 h 160"/>
              <a:gd name="T28" fmla="*/ 101 w 167"/>
              <a:gd name="T29" fmla="*/ 122 h 160"/>
              <a:gd name="T30" fmla="*/ 151 w 167"/>
              <a:gd name="T31" fmla="*/ 95 h 160"/>
              <a:gd name="T32" fmla="*/ 144 w 167"/>
              <a:gd name="T33" fmla="*/ 18 h 160"/>
              <a:gd name="T34" fmla="*/ 19 w 167"/>
              <a:gd name="T35" fmla="*/ 149 h 160"/>
              <a:gd name="T36" fmla="*/ 16 w 167"/>
              <a:gd name="T37" fmla="*/ 151 h 160"/>
              <a:gd name="T38" fmla="*/ 12 w 167"/>
              <a:gd name="T39" fmla="*/ 149 h 160"/>
              <a:gd name="T40" fmla="*/ 12 w 167"/>
              <a:gd name="T41" fmla="*/ 143 h 160"/>
              <a:gd name="T42" fmla="*/ 28 w 167"/>
              <a:gd name="T43" fmla="*/ 127 h 160"/>
              <a:gd name="T44" fmla="*/ 34 w 167"/>
              <a:gd name="T45" fmla="*/ 134 h 160"/>
              <a:gd name="T46" fmla="*/ 19 w 167"/>
              <a:gd name="T47" fmla="*/ 149 h 160"/>
              <a:gd name="T48" fmla="*/ 41 w 167"/>
              <a:gd name="T49" fmla="*/ 127 h 160"/>
              <a:gd name="T50" fmla="*/ 34 w 167"/>
              <a:gd name="T51" fmla="*/ 121 h 160"/>
              <a:gd name="T52" fmla="*/ 41 w 167"/>
              <a:gd name="T53" fmla="*/ 114 h 160"/>
              <a:gd name="T54" fmla="*/ 48 w 167"/>
              <a:gd name="T55" fmla="*/ 121 h 160"/>
              <a:gd name="T56" fmla="*/ 41 w 167"/>
              <a:gd name="T57" fmla="*/ 127 h 160"/>
              <a:gd name="T58" fmla="*/ 64 w 167"/>
              <a:gd name="T59" fmla="*/ 117 h 160"/>
              <a:gd name="T60" fmla="*/ 61 w 167"/>
              <a:gd name="T61" fmla="*/ 119 h 160"/>
              <a:gd name="T62" fmla="*/ 58 w 167"/>
              <a:gd name="T63" fmla="*/ 117 h 160"/>
              <a:gd name="T64" fmla="*/ 44 w 167"/>
              <a:gd name="T65" fmla="*/ 104 h 160"/>
              <a:gd name="T66" fmla="*/ 44 w 167"/>
              <a:gd name="T67" fmla="*/ 97 h 160"/>
              <a:gd name="T68" fmla="*/ 49 w 167"/>
              <a:gd name="T69" fmla="*/ 93 h 160"/>
              <a:gd name="T70" fmla="*/ 69 w 167"/>
              <a:gd name="T71" fmla="*/ 113 h 160"/>
              <a:gd name="T72" fmla="*/ 64 w 167"/>
              <a:gd name="T73" fmla="*/ 117 h 160"/>
              <a:gd name="T74" fmla="*/ 137 w 167"/>
              <a:gd name="T75" fmla="*/ 97 h 160"/>
              <a:gd name="T76" fmla="*/ 101 w 167"/>
              <a:gd name="T77" fmla="*/ 113 h 160"/>
              <a:gd name="T78" fmla="*/ 79 w 167"/>
              <a:gd name="T79" fmla="*/ 108 h 160"/>
              <a:gd name="T80" fmla="*/ 78 w 167"/>
              <a:gd name="T81" fmla="*/ 107 h 160"/>
              <a:gd name="T82" fmla="*/ 64 w 167"/>
              <a:gd name="T83" fmla="*/ 97 h 160"/>
              <a:gd name="T84" fmla="*/ 64 w 167"/>
              <a:gd name="T85" fmla="*/ 25 h 160"/>
              <a:gd name="T86" fmla="*/ 101 w 167"/>
              <a:gd name="T87" fmla="*/ 9 h 160"/>
              <a:gd name="T88" fmla="*/ 137 w 167"/>
              <a:gd name="T89" fmla="*/ 25 h 160"/>
              <a:gd name="T90" fmla="*/ 137 w 167"/>
              <a:gd name="T91" fmla="*/ 97 h 160"/>
              <a:gd name="T92" fmla="*/ 131 w 167"/>
              <a:gd name="T93" fmla="*/ 31 h 160"/>
              <a:gd name="T94" fmla="*/ 101 w 167"/>
              <a:gd name="T95" fmla="*/ 19 h 160"/>
              <a:gd name="T96" fmla="*/ 101 w 167"/>
              <a:gd name="T97" fmla="*/ 19 h 160"/>
              <a:gd name="T98" fmla="*/ 59 w 167"/>
              <a:gd name="T99" fmla="*/ 53 h 160"/>
              <a:gd name="T100" fmla="*/ 85 w 167"/>
              <a:gd name="T101" fmla="*/ 100 h 160"/>
              <a:gd name="T102" fmla="*/ 101 w 167"/>
              <a:gd name="T103" fmla="*/ 103 h 160"/>
              <a:gd name="T104" fmla="*/ 136 w 167"/>
              <a:gd name="T105" fmla="*/ 84 h 160"/>
              <a:gd name="T106" fmla="*/ 131 w 167"/>
              <a:gd name="T107" fmla="*/ 31 h 160"/>
              <a:gd name="T108" fmla="*/ 124 w 167"/>
              <a:gd name="T109" fmla="*/ 84 h 160"/>
              <a:gd name="T110" fmla="*/ 101 w 167"/>
              <a:gd name="T111" fmla="*/ 94 h 160"/>
              <a:gd name="T112" fmla="*/ 88 w 167"/>
              <a:gd name="T113" fmla="*/ 91 h 160"/>
              <a:gd name="T114" fmla="*/ 68 w 167"/>
              <a:gd name="T115" fmla="*/ 61 h 160"/>
              <a:gd name="T116" fmla="*/ 88 w 167"/>
              <a:gd name="T117" fmla="*/ 31 h 160"/>
              <a:gd name="T118" fmla="*/ 101 w 167"/>
              <a:gd name="T119" fmla="*/ 28 h 160"/>
              <a:gd name="T120" fmla="*/ 124 w 167"/>
              <a:gd name="T121" fmla="*/ 38 h 160"/>
              <a:gd name="T122" fmla="*/ 124 w 167"/>
              <a:gd name="T123" fmla="*/ 8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7" h="160">
                <a:moveTo>
                  <a:pt x="144" y="18"/>
                </a:moveTo>
                <a:cubicBezTo>
                  <a:pt x="132" y="6"/>
                  <a:pt x="116" y="0"/>
                  <a:pt x="101" y="0"/>
                </a:cubicBezTo>
                <a:cubicBezTo>
                  <a:pt x="85" y="0"/>
                  <a:pt x="69" y="6"/>
                  <a:pt x="58" y="18"/>
                </a:cubicBezTo>
                <a:cubicBezTo>
                  <a:pt x="40" y="36"/>
                  <a:pt x="35" y="62"/>
                  <a:pt x="44" y="84"/>
                </a:cubicBezTo>
                <a:cubicBezTo>
                  <a:pt x="38" y="91"/>
                  <a:pt x="38" y="91"/>
                  <a:pt x="38" y="91"/>
                </a:cubicBezTo>
                <a:cubicBezTo>
                  <a:pt x="34" y="95"/>
                  <a:pt x="32" y="101"/>
                  <a:pt x="35" y="107"/>
                </a:cubicBezTo>
                <a:cubicBezTo>
                  <a:pt x="6" y="136"/>
                  <a:pt x="6" y="136"/>
                  <a:pt x="6" y="136"/>
                </a:cubicBezTo>
                <a:cubicBezTo>
                  <a:pt x="0" y="142"/>
                  <a:pt x="0" y="150"/>
                  <a:pt x="6" y="156"/>
                </a:cubicBezTo>
                <a:cubicBezTo>
                  <a:pt x="9" y="159"/>
                  <a:pt x="12" y="160"/>
                  <a:pt x="16" y="160"/>
                </a:cubicBezTo>
                <a:cubicBezTo>
                  <a:pt x="19" y="160"/>
                  <a:pt x="23" y="159"/>
                  <a:pt x="26" y="156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7" y="128"/>
                  <a:pt x="59" y="128"/>
                  <a:pt x="61" y="128"/>
                </a:cubicBezTo>
                <a:cubicBezTo>
                  <a:pt x="65" y="128"/>
                  <a:pt x="68" y="127"/>
                  <a:pt x="71" y="124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85" y="120"/>
                  <a:pt x="93" y="122"/>
                  <a:pt x="101" y="122"/>
                </a:cubicBezTo>
                <a:cubicBezTo>
                  <a:pt x="120" y="122"/>
                  <a:pt x="140" y="112"/>
                  <a:pt x="151" y="95"/>
                </a:cubicBezTo>
                <a:cubicBezTo>
                  <a:pt x="167" y="71"/>
                  <a:pt x="164" y="38"/>
                  <a:pt x="144" y="18"/>
                </a:cubicBezTo>
                <a:close/>
                <a:moveTo>
                  <a:pt x="19" y="149"/>
                </a:moveTo>
                <a:cubicBezTo>
                  <a:pt x="18" y="150"/>
                  <a:pt x="17" y="151"/>
                  <a:pt x="16" y="151"/>
                </a:cubicBezTo>
                <a:cubicBezTo>
                  <a:pt x="15" y="151"/>
                  <a:pt x="13" y="150"/>
                  <a:pt x="12" y="149"/>
                </a:cubicBezTo>
                <a:cubicBezTo>
                  <a:pt x="11" y="147"/>
                  <a:pt x="11" y="144"/>
                  <a:pt x="12" y="143"/>
                </a:cubicBezTo>
                <a:cubicBezTo>
                  <a:pt x="28" y="127"/>
                  <a:pt x="28" y="127"/>
                  <a:pt x="28" y="127"/>
                </a:cubicBezTo>
                <a:cubicBezTo>
                  <a:pt x="34" y="134"/>
                  <a:pt x="34" y="134"/>
                  <a:pt x="34" y="134"/>
                </a:cubicBezTo>
                <a:lnTo>
                  <a:pt x="19" y="149"/>
                </a:lnTo>
                <a:close/>
                <a:moveTo>
                  <a:pt x="41" y="127"/>
                </a:moveTo>
                <a:cubicBezTo>
                  <a:pt x="34" y="121"/>
                  <a:pt x="34" y="121"/>
                  <a:pt x="34" y="121"/>
                </a:cubicBezTo>
                <a:cubicBezTo>
                  <a:pt x="41" y="114"/>
                  <a:pt x="41" y="114"/>
                  <a:pt x="41" y="114"/>
                </a:cubicBezTo>
                <a:cubicBezTo>
                  <a:pt x="48" y="121"/>
                  <a:pt x="48" y="121"/>
                  <a:pt x="48" y="121"/>
                </a:cubicBezTo>
                <a:lnTo>
                  <a:pt x="41" y="127"/>
                </a:lnTo>
                <a:close/>
                <a:moveTo>
                  <a:pt x="64" y="117"/>
                </a:moveTo>
                <a:cubicBezTo>
                  <a:pt x="63" y="118"/>
                  <a:pt x="62" y="119"/>
                  <a:pt x="61" y="119"/>
                </a:cubicBezTo>
                <a:cubicBezTo>
                  <a:pt x="60" y="119"/>
                  <a:pt x="59" y="118"/>
                  <a:pt x="58" y="117"/>
                </a:cubicBezTo>
                <a:cubicBezTo>
                  <a:pt x="44" y="104"/>
                  <a:pt x="44" y="104"/>
                  <a:pt x="44" y="104"/>
                </a:cubicBezTo>
                <a:cubicBezTo>
                  <a:pt x="43" y="102"/>
                  <a:pt x="43" y="99"/>
                  <a:pt x="44" y="97"/>
                </a:cubicBezTo>
                <a:cubicBezTo>
                  <a:pt x="49" y="93"/>
                  <a:pt x="49" y="93"/>
                  <a:pt x="49" y="93"/>
                </a:cubicBezTo>
                <a:cubicBezTo>
                  <a:pt x="54" y="101"/>
                  <a:pt x="61" y="108"/>
                  <a:pt x="69" y="113"/>
                </a:cubicBezTo>
                <a:lnTo>
                  <a:pt x="64" y="117"/>
                </a:lnTo>
                <a:close/>
                <a:moveTo>
                  <a:pt x="137" y="97"/>
                </a:moveTo>
                <a:cubicBezTo>
                  <a:pt x="127" y="107"/>
                  <a:pt x="114" y="113"/>
                  <a:pt x="101" y="113"/>
                </a:cubicBezTo>
                <a:cubicBezTo>
                  <a:pt x="93" y="113"/>
                  <a:pt x="86" y="111"/>
                  <a:pt x="79" y="108"/>
                </a:cubicBezTo>
                <a:cubicBezTo>
                  <a:pt x="78" y="108"/>
                  <a:pt x="78" y="107"/>
                  <a:pt x="78" y="107"/>
                </a:cubicBezTo>
                <a:cubicBezTo>
                  <a:pt x="73" y="105"/>
                  <a:pt x="68" y="101"/>
                  <a:pt x="64" y="97"/>
                </a:cubicBezTo>
                <a:cubicBezTo>
                  <a:pt x="44" y="77"/>
                  <a:pt x="44" y="45"/>
                  <a:pt x="64" y="25"/>
                </a:cubicBezTo>
                <a:cubicBezTo>
                  <a:pt x="74" y="14"/>
                  <a:pt x="87" y="9"/>
                  <a:pt x="101" y="9"/>
                </a:cubicBezTo>
                <a:cubicBezTo>
                  <a:pt x="114" y="9"/>
                  <a:pt x="127" y="14"/>
                  <a:pt x="137" y="25"/>
                </a:cubicBezTo>
                <a:cubicBezTo>
                  <a:pt x="157" y="45"/>
                  <a:pt x="157" y="77"/>
                  <a:pt x="137" y="97"/>
                </a:cubicBezTo>
                <a:close/>
                <a:moveTo>
                  <a:pt x="131" y="31"/>
                </a:moveTo>
                <a:cubicBezTo>
                  <a:pt x="123" y="23"/>
                  <a:pt x="112" y="19"/>
                  <a:pt x="101" y="19"/>
                </a:cubicBezTo>
                <a:cubicBezTo>
                  <a:pt x="101" y="19"/>
                  <a:pt x="101" y="19"/>
                  <a:pt x="101" y="19"/>
                </a:cubicBezTo>
                <a:cubicBezTo>
                  <a:pt x="81" y="19"/>
                  <a:pt x="63" y="33"/>
                  <a:pt x="59" y="53"/>
                </a:cubicBezTo>
                <a:cubicBezTo>
                  <a:pt x="56" y="72"/>
                  <a:pt x="66" y="92"/>
                  <a:pt x="85" y="100"/>
                </a:cubicBezTo>
                <a:cubicBezTo>
                  <a:pt x="90" y="102"/>
                  <a:pt x="95" y="103"/>
                  <a:pt x="101" y="103"/>
                </a:cubicBezTo>
                <a:cubicBezTo>
                  <a:pt x="115" y="103"/>
                  <a:pt x="128" y="96"/>
                  <a:pt x="136" y="84"/>
                </a:cubicBezTo>
                <a:cubicBezTo>
                  <a:pt x="147" y="67"/>
                  <a:pt x="145" y="45"/>
                  <a:pt x="131" y="31"/>
                </a:cubicBezTo>
                <a:close/>
                <a:moveTo>
                  <a:pt x="124" y="84"/>
                </a:moveTo>
                <a:cubicBezTo>
                  <a:pt x="118" y="90"/>
                  <a:pt x="109" y="94"/>
                  <a:pt x="101" y="94"/>
                </a:cubicBezTo>
                <a:cubicBezTo>
                  <a:pt x="97" y="94"/>
                  <a:pt x="92" y="93"/>
                  <a:pt x="88" y="91"/>
                </a:cubicBezTo>
                <a:cubicBezTo>
                  <a:pt x="76" y="86"/>
                  <a:pt x="68" y="74"/>
                  <a:pt x="68" y="61"/>
                </a:cubicBezTo>
                <a:cubicBezTo>
                  <a:pt x="68" y="48"/>
                  <a:pt x="76" y="36"/>
                  <a:pt x="88" y="31"/>
                </a:cubicBezTo>
                <a:cubicBezTo>
                  <a:pt x="92" y="29"/>
                  <a:pt x="97" y="28"/>
                  <a:pt x="101" y="28"/>
                </a:cubicBezTo>
                <a:cubicBezTo>
                  <a:pt x="109" y="28"/>
                  <a:pt x="118" y="31"/>
                  <a:pt x="124" y="38"/>
                </a:cubicBezTo>
                <a:cubicBezTo>
                  <a:pt x="137" y="50"/>
                  <a:pt x="137" y="71"/>
                  <a:pt x="124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D60EE70A-817F-5B52-42BF-B95F971A71EA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4143375"/>
            <a:ext cx="255588" cy="219075"/>
          </a:xfrm>
          <a:custGeom>
            <a:avLst/>
            <a:gdLst>
              <a:gd name="T0" fmla="*/ 70 w 161"/>
              <a:gd name="T1" fmla="*/ 57 h 138"/>
              <a:gd name="T2" fmla="*/ 38 w 161"/>
              <a:gd name="T3" fmla="*/ 35 h 138"/>
              <a:gd name="T4" fmla="*/ 105 w 161"/>
              <a:gd name="T5" fmla="*/ 35 h 138"/>
              <a:gd name="T6" fmla="*/ 80 w 161"/>
              <a:gd name="T7" fmla="*/ 57 h 138"/>
              <a:gd name="T8" fmla="*/ 105 w 161"/>
              <a:gd name="T9" fmla="*/ 35 h 138"/>
              <a:gd name="T10" fmla="*/ 143 w 161"/>
              <a:gd name="T11" fmla="*/ 57 h 138"/>
              <a:gd name="T12" fmla="*/ 115 w 161"/>
              <a:gd name="T13" fmla="*/ 35 h 138"/>
              <a:gd name="T14" fmla="*/ 70 w 161"/>
              <a:gd name="T15" fmla="*/ 66 h 138"/>
              <a:gd name="T16" fmla="*/ 54 w 161"/>
              <a:gd name="T17" fmla="*/ 88 h 138"/>
              <a:gd name="T18" fmla="*/ 70 w 161"/>
              <a:gd name="T19" fmla="*/ 66 h 138"/>
              <a:gd name="T20" fmla="*/ 105 w 161"/>
              <a:gd name="T21" fmla="*/ 88 h 138"/>
              <a:gd name="T22" fmla="*/ 80 w 161"/>
              <a:gd name="T23" fmla="*/ 66 h 138"/>
              <a:gd name="T24" fmla="*/ 140 w 161"/>
              <a:gd name="T25" fmla="*/ 66 h 138"/>
              <a:gd name="T26" fmla="*/ 115 w 161"/>
              <a:gd name="T27" fmla="*/ 88 h 138"/>
              <a:gd name="T28" fmla="*/ 140 w 161"/>
              <a:gd name="T29" fmla="*/ 66 h 138"/>
              <a:gd name="T30" fmla="*/ 71 w 161"/>
              <a:gd name="T31" fmla="*/ 126 h 138"/>
              <a:gd name="T32" fmla="*/ 59 w 161"/>
              <a:gd name="T33" fmla="*/ 121 h 138"/>
              <a:gd name="T34" fmla="*/ 124 w 161"/>
              <a:gd name="T35" fmla="*/ 113 h 138"/>
              <a:gd name="T36" fmla="*/ 124 w 161"/>
              <a:gd name="T37" fmla="*/ 128 h 138"/>
              <a:gd name="T38" fmla="*/ 124 w 161"/>
              <a:gd name="T39" fmla="*/ 113 h 138"/>
              <a:gd name="T40" fmla="*/ 0 w 161"/>
              <a:gd name="T41" fmla="*/ 5 h 138"/>
              <a:gd name="T42" fmla="*/ 21 w 161"/>
              <a:gd name="T43" fmla="*/ 10 h 138"/>
              <a:gd name="T44" fmla="*/ 27 w 161"/>
              <a:gd name="T45" fmla="*/ 32 h 138"/>
              <a:gd name="T46" fmla="*/ 27 w 161"/>
              <a:gd name="T47" fmla="*/ 107 h 138"/>
              <a:gd name="T48" fmla="*/ 50 w 161"/>
              <a:gd name="T49" fmla="*/ 125 h 138"/>
              <a:gd name="T50" fmla="*/ 82 w 161"/>
              <a:gd name="T51" fmla="*/ 125 h 138"/>
              <a:gd name="T52" fmla="*/ 124 w 161"/>
              <a:gd name="T53" fmla="*/ 138 h 138"/>
              <a:gd name="T54" fmla="*/ 146 w 161"/>
              <a:gd name="T55" fmla="*/ 125 h 138"/>
              <a:gd name="T56" fmla="*/ 146 w 161"/>
              <a:gd name="T57" fmla="*/ 116 h 138"/>
              <a:gd name="T58" fmla="*/ 124 w 161"/>
              <a:gd name="T59" fmla="*/ 104 h 138"/>
              <a:gd name="T60" fmla="*/ 82 w 161"/>
              <a:gd name="T61" fmla="*/ 116 h 138"/>
              <a:gd name="T62" fmla="*/ 50 w 161"/>
              <a:gd name="T63" fmla="*/ 116 h 138"/>
              <a:gd name="T64" fmla="*/ 36 w 161"/>
              <a:gd name="T65" fmla="*/ 107 h 138"/>
              <a:gd name="T66" fmla="*/ 137 w 161"/>
              <a:gd name="T67" fmla="*/ 98 h 138"/>
              <a:gd name="T68" fmla="*/ 160 w 161"/>
              <a:gd name="T69" fmla="*/ 31 h 138"/>
              <a:gd name="T70" fmla="*/ 156 w 161"/>
              <a:gd name="T71" fmla="*/ 25 h 138"/>
              <a:gd name="T72" fmla="*/ 29 w 161"/>
              <a:gd name="T73" fmla="*/ 4 h 138"/>
              <a:gd name="T74" fmla="*/ 5 w 161"/>
              <a:gd name="T75" fmla="*/ 0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1" h="138">
                <a:moveTo>
                  <a:pt x="70" y="35"/>
                </a:moveTo>
                <a:cubicBezTo>
                  <a:pt x="70" y="57"/>
                  <a:pt x="70" y="57"/>
                  <a:pt x="70" y="57"/>
                </a:cubicBezTo>
                <a:cubicBezTo>
                  <a:pt x="44" y="57"/>
                  <a:pt x="44" y="57"/>
                  <a:pt x="44" y="57"/>
                </a:cubicBezTo>
                <a:cubicBezTo>
                  <a:pt x="38" y="35"/>
                  <a:pt x="38" y="35"/>
                  <a:pt x="38" y="35"/>
                </a:cubicBezTo>
                <a:cubicBezTo>
                  <a:pt x="70" y="35"/>
                  <a:pt x="70" y="35"/>
                  <a:pt x="70" y="35"/>
                </a:cubicBezTo>
                <a:close/>
                <a:moveTo>
                  <a:pt x="105" y="35"/>
                </a:moveTo>
                <a:cubicBezTo>
                  <a:pt x="105" y="57"/>
                  <a:pt x="105" y="57"/>
                  <a:pt x="105" y="57"/>
                </a:cubicBezTo>
                <a:cubicBezTo>
                  <a:pt x="80" y="57"/>
                  <a:pt x="80" y="57"/>
                  <a:pt x="80" y="57"/>
                </a:cubicBezTo>
                <a:cubicBezTo>
                  <a:pt x="80" y="35"/>
                  <a:pt x="80" y="35"/>
                  <a:pt x="80" y="35"/>
                </a:cubicBezTo>
                <a:cubicBezTo>
                  <a:pt x="105" y="35"/>
                  <a:pt x="105" y="35"/>
                  <a:pt x="105" y="35"/>
                </a:cubicBezTo>
                <a:close/>
                <a:moveTo>
                  <a:pt x="149" y="35"/>
                </a:moveTo>
                <a:cubicBezTo>
                  <a:pt x="143" y="57"/>
                  <a:pt x="143" y="57"/>
                  <a:pt x="143" y="57"/>
                </a:cubicBezTo>
                <a:cubicBezTo>
                  <a:pt x="115" y="57"/>
                  <a:pt x="115" y="57"/>
                  <a:pt x="115" y="57"/>
                </a:cubicBezTo>
                <a:cubicBezTo>
                  <a:pt x="115" y="35"/>
                  <a:pt x="115" y="35"/>
                  <a:pt x="115" y="35"/>
                </a:cubicBezTo>
                <a:cubicBezTo>
                  <a:pt x="149" y="35"/>
                  <a:pt x="149" y="35"/>
                  <a:pt x="149" y="35"/>
                </a:cubicBezTo>
                <a:close/>
                <a:moveTo>
                  <a:pt x="70" y="66"/>
                </a:moveTo>
                <a:cubicBezTo>
                  <a:pt x="70" y="88"/>
                  <a:pt x="70" y="88"/>
                  <a:pt x="70" y="88"/>
                </a:cubicBezTo>
                <a:cubicBezTo>
                  <a:pt x="54" y="88"/>
                  <a:pt x="54" y="88"/>
                  <a:pt x="54" y="88"/>
                </a:cubicBezTo>
                <a:cubicBezTo>
                  <a:pt x="47" y="66"/>
                  <a:pt x="47" y="66"/>
                  <a:pt x="47" y="66"/>
                </a:cubicBezTo>
                <a:cubicBezTo>
                  <a:pt x="70" y="66"/>
                  <a:pt x="70" y="66"/>
                  <a:pt x="70" y="66"/>
                </a:cubicBezTo>
                <a:close/>
                <a:moveTo>
                  <a:pt x="105" y="66"/>
                </a:moveTo>
                <a:cubicBezTo>
                  <a:pt x="105" y="88"/>
                  <a:pt x="105" y="88"/>
                  <a:pt x="105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80" y="66"/>
                  <a:pt x="80" y="66"/>
                  <a:pt x="80" y="66"/>
                </a:cubicBezTo>
                <a:cubicBezTo>
                  <a:pt x="105" y="66"/>
                  <a:pt x="105" y="66"/>
                  <a:pt x="105" y="66"/>
                </a:cubicBezTo>
                <a:close/>
                <a:moveTo>
                  <a:pt x="140" y="66"/>
                </a:moveTo>
                <a:cubicBezTo>
                  <a:pt x="134" y="88"/>
                  <a:pt x="134" y="88"/>
                  <a:pt x="134" y="88"/>
                </a:cubicBezTo>
                <a:cubicBezTo>
                  <a:pt x="115" y="88"/>
                  <a:pt x="115" y="88"/>
                  <a:pt x="115" y="88"/>
                </a:cubicBezTo>
                <a:cubicBezTo>
                  <a:pt x="115" y="66"/>
                  <a:pt x="115" y="66"/>
                  <a:pt x="115" y="66"/>
                </a:cubicBezTo>
                <a:cubicBezTo>
                  <a:pt x="140" y="66"/>
                  <a:pt x="140" y="66"/>
                  <a:pt x="140" y="66"/>
                </a:cubicBezTo>
                <a:close/>
                <a:moveTo>
                  <a:pt x="66" y="113"/>
                </a:moveTo>
                <a:cubicBezTo>
                  <a:pt x="73" y="113"/>
                  <a:pt x="76" y="121"/>
                  <a:pt x="71" y="126"/>
                </a:cubicBezTo>
                <a:cubicBezTo>
                  <a:pt x="70" y="128"/>
                  <a:pt x="68" y="128"/>
                  <a:pt x="66" y="128"/>
                </a:cubicBezTo>
                <a:cubicBezTo>
                  <a:pt x="62" y="128"/>
                  <a:pt x="59" y="125"/>
                  <a:pt x="59" y="121"/>
                </a:cubicBezTo>
                <a:cubicBezTo>
                  <a:pt x="59" y="116"/>
                  <a:pt x="62" y="113"/>
                  <a:pt x="66" y="113"/>
                </a:cubicBezTo>
                <a:close/>
                <a:moveTo>
                  <a:pt x="124" y="113"/>
                </a:moveTo>
                <a:cubicBezTo>
                  <a:pt x="131" y="113"/>
                  <a:pt x="134" y="121"/>
                  <a:pt x="129" y="126"/>
                </a:cubicBezTo>
                <a:cubicBezTo>
                  <a:pt x="128" y="128"/>
                  <a:pt x="126" y="128"/>
                  <a:pt x="124" y="128"/>
                </a:cubicBezTo>
                <a:cubicBezTo>
                  <a:pt x="120" y="128"/>
                  <a:pt x="116" y="125"/>
                  <a:pt x="116" y="121"/>
                </a:cubicBezTo>
                <a:cubicBezTo>
                  <a:pt x="116" y="116"/>
                  <a:pt x="120" y="113"/>
                  <a:pt x="124" y="113"/>
                </a:cubicBezTo>
                <a:close/>
                <a:moveTo>
                  <a:pt x="5" y="0"/>
                </a:moveTo>
                <a:cubicBezTo>
                  <a:pt x="3" y="0"/>
                  <a:pt x="0" y="3"/>
                  <a:pt x="0" y="5"/>
                </a:cubicBezTo>
                <a:cubicBezTo>
                  <a:pt x="0" y="8"/>
                  <a:pt x="3" y="10"/>
                  <a:pt x="5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7" y="31"/>
                  <a:pt x="27" y="31"/>
                  <a:pt x="27" y="31"/>
                </a:cubicBezTo>
                <a:cubicBezTo>
                  <a:pt x="27" y="31"/>
                  <a:pt x="27" y="31"/>
                  <a:pt x="27" y="32"/>
                </a:cubicBezTo>
                <a:cubicBezTo>
                  <a:pt x="44" y="88"/>
                  <a:pt x="44" y="88"/>
                  <a:pt x="44" y="88"/>
                </a:cubicBezTo>
                <a:cubicBezTo>
                  <a:pt x="34" y="89"/>
                  <a:pt x="26" y="97"/>
                  <a:pt x="27" y="107"/>
                </a:cubicBezTo>
                <a:cubicBezTo>
                  <a:pt x="27" y="117"/>
                  <a:pt x="35" y="125"/>
                  <a:pt x="45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2" y="133"/>
                  <a:pt x="59" y="138"/>
                  <a:pt x="66" y="138"/>
                </a:cubicBezTo>
                <a:cubicBezTo>
                  <a:pt x="74" y="138"/>
                  <a:pt x="80" y="133"/>
                  <a:pt x="82" y="125"/>
                </a:cubicBezTo>
                <a:cubicBezTo>
                  <a:pt x="108" y="125"/>
                  <a:pt x="108" y="125"/>
                  <a:pt x="108" y="125"/>
                </a:cubicBezTo>
                <a:cubicBezTo>
                  <a:pt x="110" y="133"/>
                  <a:pt x="116" y="138"/>
                  <a:pt x="124" y="138"/>
                </a:cubicBezTo>
                <a:cubicBezTo>
                  <a:pt x="131" y="138"/>
                  <a:pt x="138" y="133"/>
                  <a:pt x="140" y="125"/>
                </a:cubicBezTo>
                <a:cubicBezTo>
                  <a:pt x="146" y="125"/>
                  <a:pt x="146" y="125"/>
                  <a:pt x="146" y="125"/>
                </a:cubicBezTo>
                <a:cubicBezTo>
                  <a:pt x="149" y="125"/>
                  <a:pt x="151" y="123"/>
                  <a:pt x="151" y="121"/>
                </a:cubicBezTo>
                <a:cubicBezTo>
                  <a:pt x="151" y="118"/>
                  <a:pt x="149" y="116"/>
                  <a:pt x="14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38" y="109"/>
                  <a:pt x="131" y="104"/>
                  <a:pt x="124" y="104"/>
                </a:cubicBezTo>
                <a:cubicBezTo>
                  <a:pt x="116" y="104"/>
                  <a:pt x="110" y="109"/>
                  <a:pt x="108" y="116"/>
                </a:cubicBezTo>
                <a:cubicBezTo>
                  <a:pt x="82" y="116"/>
                  <a:pt x="82" y="116"/>
                  <a:pt x="82" y="116"/>
                </a:cubicBezTo>
                <a:cubicBezTo>
                  <a:pt x="80" y="109"/>
                  <a:pt x="74" y="104"/>
                  <a:pt x="66" y="104"/>
                </a:cubicBezTo>
                <a:cubicBezTo>
                  <a:pt x="59" y="104"/>
                  <a:pt x="52" y="109"/>
                  <a:pt x="50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0" y="116"/>
                  <a:pt x="36" y="112"/>
                  <a:pt x="36" y="107"/>
                </a:cubicBezTo>
                <a:cubicBezTo>
                  <a:pt x="36" y="102"/>
                  <a:pt x="40" y="98"/>
                  <a:pt x="45" y="98"/>
                </a:cubicBezTo>
                <a:cubicBezTo>
                  <a:pt x="137" y="98"/>
                  <a:pt x="137" y="98"/>
                  <a:pt x="137" y="98"/>
                </a:cubicBezTo>
                <a:cubicBezTo>
                  <a:pt x="139" y="98"/>
                  <a:pt x="141" y="96"/>
                  <a:pt x="142" y="94"/>
                </a:cubicBezTo>
                <a:cubicBezTo>
                  <a:pt x="160" y="31"/>
                  <a:pt x="160" y="31"/>
                  <a:pt x="160" y="31"/>
                </a:cubicBezTo>
                <a:cubicBezTo>
                  <a:pt x="161" y="28"/>
                  <a:pt x="159" y="25"/>
                  <a:pt x="156" y="25"/>
                </a:cubicBezTo>
                <a:cubicBezTo>
                  <a:pt x="156" y="25"/>
                  <a:pt x="156" y="25"/>
                  <a:pt x="156" y="25"/>
                </a:cubicBezTo>
                <a:cubicBezTo>
                  <a:pt x="35" y="25"/>
                  <a:pt x="35" y="25"/>
                  <a:pt x="35" y="25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2"/>
                  <a:pt x="26" y="0"/>
                  <a:pt x="24" y="0"/>
                </a:cubicBezTo>
                <a:lnTo>
                  <a:pt x="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97E6FBEA-1DE5-EA68-3B3A-F2B518CC635A}"/>
              </a:ext>
            </a:extLst>
          </p:cNvPr>
          <p:cNvSpPr>
            <a:spLocks noEditPoints="1"/>
          </p:cNvSpPr>
          <p:nvPr/>
        </p:nvSpPr>
        <p:spPr bwMode="auto">
          <a:xfrm>
            <a:off x="11214101" y="4125913"/>
            <a:ext cx="222250" cy="254000"/>
          </a:xfrm>
          <a:custGeom>
            <a:avLst/>
            <a:gdLst>
              <a:gd name="T0" fmla="*/ 140 w 140"/>
              <a:gd name="T1" fmla="*/ 61 h 160"/>
              <a:gd name="T2" fmla="*/ 140 w 140"/>
              <a:gd name="T3" fmla="*/ 61 h 160"/>
              <a:gd name="T4" fmla="*/ 140 w 140"/>
              <a:gd name="T5" fmla="*/ 60 h 160"/>
              <a:gd name="T6" fmla="*/ 140 w 140"/>
              <a:gd name="T7" fmla="*/ 60 h 160"/>
              <a:gd name="T8" fmla="*/ 140 w 140"/>
              <a:gd name="T9" fmla="*/ 59 h 160"/>
              <a:gd name="T10" fmla="*/ 140 w 140"/>
              <a:gd name="T11" fmla="*/ 59 h 160"/>
              <a:gd name="T12" fmla="*/ 139 w 140"/>
              <a:gd name="T13" fmla="*/ 59 h 160"/>
              <a:gd name="T14" fmla="*/ 139 w 140"/>
              <a:gd name="T15" fmla="*/ 58 h 160"/>
              <a:gd name="T16" fmla="*/ 122 w 140"/>
              <a:gd name="T17" fmla="*/ 5 h 160"/>
              <a:gd name="T18" fmla="*/ 24 w 140"/>
              <a:gd name="T19" fmla="*/ 0 h 160"/>
              <a:gd name="T20" fmla="*/ 19 w 140"/>
              <a:gd name="T21" fmla="*/ 41 h 160"/>
              <a:gd name="T22" fmla="*/ 2 w 140"/>
              <a:gd name="T23" fmla="*/ 58 h 160"/>
              <a:gd name="T24" fmla="*/ 1 w 140"/>
              <a:gd name="T25" fmla="*/ 59 h 160"/>
              <a:gd name="T26" fmla="*/ 1 w 140"/>
              <a:gd name="T27" fmla="*/ 59 h 160"/>
              <a:gd name="T28" fmla="*/ 1 w 140"/>
              <a:gd name="T29" fmla="*/ 60 h 160"/>
              <a:gd name="T30" fmla="*/ 1 w 140"/>
              <a:gd name="T31" fmla="*/ 60 h 160"/>
              <a:gd name="T32" fmla="*/ 0 w 140"/>
              <a:gd name="T33" fmla="*/ 60 h 160"/>
              <a:gd name="T34" fmla="*/ 0 w 140"/>
              <a:gd name="T35" fmla="*/ 61 h 160"/>
              <a:gd name="T36" fmla="*/ 0 w 140"/>
              <a:gd name="T37" fmla="*/ 61 h 160"/>
              <a:gd name="T38" fmla="*/ 0 w 140"/>
              <a:gd name="T39" fmla="*/ 146 h 160"/>
              <a:gd name="T40" fmla="*/ 4 w 140"/>
              <a:gd name="T41" fmla="*/ 156 h 160"/>
              <a:gd name="T42" fmla="*/ 14 w 140"/>
              <a:gd name="T43" fmla="*/ 160 h 160"/>
              <a:gd name="T44" fmla="*/ 136 w 140"/>
              <a:gd name="T45" fmla="*/ 156 h 160"/>
              <a:gd name="T46" fmla="*/ 136 w 140"/>
              <a:gd name="T47" fmla="*/ 156 h 160"/>
              <a:gd name="T48" fmla="*/ 140 w 140"/>
              <a:gd name="T49" fmla="*/ 62 h 160"/>
              <a:gd name="T50" fmla="*/ 122 w 140"/>
              <a:gd name="T51" fmla="*/ 54 h 160"/>
              <a:gd name="T52" fmla="*/ 122 w 140"/>
              <a:gd name="T53" fmla="*/ 69 h 160"/>
              <a:gd name="T54" fmla="*/ 28 w 140"/>
              <a:gd name="T55" fmla="*/ 9 h 160"/>
              <a:gd name="T56" fmla="*/ 112 w 140"/>
              <a:gd name="T57" fmla="*/ 78 h 160"/>
              <a:gd name="T58" fmla="*/ 54 w 140"/>
              <a:gd name="T59" fmla="*/ 104 h 160"/>
              <a:gd name="T60" fmla="*/ 28 w 140"/>
              <a:gd name="T61" fmla="*/ 9 h 160"/>
              <a:gd name="T62" fmla="*/ 19 w 140"/>
              <a:gd name="T63" fmla="*/ 69 h 160"/>
              <a:gd name="T64" fmla="*/ 19 w 140"/>
              <a:gd name="T65" fmla="*/ 54 h 160"/>
              <a:gd name="T66" fmla="*/ 10 w 140"/>
              <a:gd name="T67" fmla="*/ 73 h 160"/>
              <a:gd name="T68" fmla="*/ 10 w 140"/>
              <a:gd name="T69" fmla="*/ 144 h 160"/>
              <a:gd name="T70" fmla="*/ 54 w 140"/>
              <a:gd name="T71" fmla="*/ 113 h 160"/>
              <a:gd name="T72" fmla="*/ 124 w 140"/>
              <a:gd name="T73" fmla="*/ 151 h 160"/>
              <a:gd name="T74" fmla="*/ 131 w 140"/>
              <a:gd name="T75" fmla="*/ 144 h 160"/>
              <a:gd name="T76" fmla="*/ 131 w 140"/>
              <a:gd name="T77" fmla="*/ 73 h 160"/>
              <a:gd name="T78" fmla="*/ 85 w 140"/>
              <a:gd name="T79" fmla="*/ 81 h 160"/>
              <a:gd name="T80" fmla="*/ 83 w 140"/>
              <a:gd name="T81" fmla="*/ 72 h 160"/>
              <a:gd name="T82" fmla="*/ 70 w 140"/>
              <a:gd name="T83" fmla="*/ 75 h 160"/>
              <a:gd name="T84" fmla="*/ 47 w 140"/>
              <a:gd name="T85" fmla="*/ 51 h 160"/>
              <a:gd name="T86" fmla="*/ 70 w 140"/>
              <a:gd name="T87" fmla="*/ 28 h 160"/>
              <a:gd name="T88" fmla="*/ 94 w 140"/>
              <a:gd name="T89" fmla="*/ 51 h 160"/>
              <a:gd name="T90" fmla="*/ 89 w 140"/>
              <a:gd name="T91" fmla="*/ 56 h 160"/>
              <a:gd name="T92" fmla="*/ 84 w 140"/>
              <a:gd name="T93" fmla="*/ 52 h 160"/>
              <a:gd name="T94" fmla="*/ 73 w 140"/>
              <a:gd name="T95" fmla="*/ 38 h 160"/>
              <a:gd name="T96" fmla="*/ 57 w 140"/>
              <a:gd name="T97" fmla="*/ 46 h 160"/>
              <a:gd name="T98" fmla="*/ 70 w 140"/>
              <a:gd name="T99" fmla="*/ 65 h 160"/>
              <a:gd name="T100" fmla="*/ 89 w 140"/>
              <a:gd name="T101" fmla="*/ 65 h 160"/>
              <a:gd name="T102" fmla="*/ 103 w 140"/>
              <a:gd name="T103" fmla="*/ 51 h 160"/>
              <a:gd name="T104" fmla="*/ 70 w 140"/>
              <a:gd name="T105" fmla="*/ 19 h 160"/>
              <a:gd name="T106" fmla="*/ 37 w 140"/>
              <a:gd name="T107" fmla="*/ 50 h 160"/>
              <a:gd name="T108" fmla="*/ 70 w 140"/>
              <a:gd name="T109" fmla="*/ 84 h 160"/>
              <a:gd name="T110" fmla="*/ 75 w 140"/>
              <a:gd name="T111" fmla="*/ 52 h 160"/>
              <a:gd name="T112" fmla="*/ 67 w 140"/>
              <a:gd name="T113" fmla="*/ 48 h 160"/>
              <a:gd name="T114" fmla="*/ 75 w 140"/>
              <a:gd name="T115" fmla="*/ 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0" h="160">
                <a:moveTo>
                  <a:pt x="140" y="61"/>
                </a:moveTo>
                <a:cubicBezTo>
                  <a:pt x="140" y="61"/>
                  <a:pt x="140" y="61"/>
                  <a:pt x="140" y="61"/>
                </a:cubicBezTo>
                <a:cubicBezTo>
                  <a:pt x="140" y="61"/>
                  <a:pt x="140" y="61"/>
                  <a:pt x="140" y="61"/>
                </a:cubicBezTo>
                <a:cubicBezTo>
                  <a:pt x="140" y="61"/>
                  <a:pt x="140" y="61"/>
                  <a:pt x="140" y="61"/>
                </a:cubicBezTo>
                <a:cubicBezTo>
                  <a:pt x="140" y="61"/>
                  <a:pt x="140" y="60"/>
                  <a:pt x="140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40" y="59"/>
                  <a:pt x="140" y="59"/>
                  <a:pt x="140" y="59"/>
                </a:cubicBezTo>
                <a:cubicBezTo>
                  <a:pt x="140" y="59"/>
                  <a:pt x="140" y="59"/>
                  <a:pt x="140" y="59"/>
                </a:cubicBezTo>
                <a:cubicBezTo>
                  <a:pt x="140" y="59"/>
                  <a:pt x="140" y="59"/>
                  <a:pt x="140" y="59"/>
                </a:cubicBezTo>
                <a:cubicBezTo>
                  <a:pt x="139" y="59"/>
                  <a:pt x="139" y="59"/>
                  <a:pt x="139" y="59"/>
                </a:cubicBezTo>
                <a:cubicBezTo>
                  <a:pt x="139" y="59"/>
                  <a:pt x="139" y="59"/>
                  <a:pt x="139" y="59"/>
                </a:cubicBezTo>
                <a:cubicBezTo>
                  <a:pt x="139" y="59"/>
                  <a:pt x="139" y="58"/>
                  <a:pt x="139" y="58"/>
                </a:cubicBezTo>
                <a:cubicBezTo>
                  <a:pt x="139" y="58"/>
                  <a:pt x="139" y="58"/>
                  <a:pt x="139" y="58"/>
                </a:cubicBezTo>
                <a:cubicBezTo>
                  <a:pt x="122" y="41"/>
                  <a:pt x="122" y="41"/>
                  <a:pt x="122" y="41"/>
                </a:cubicBezTo>
                <a:cubicBezTo>
                  <a:pt x="122" y="5"/>
                  <a:pt x="122" y="5"/>
                  <a:pt x="122" y="5"/>
                </a:cubicBezTo>
                <a:cubicBezTo>
                  <a:pt x="122" y="2"/>
                  <a:pt x="120" y="0"/>
                  <a:pt x="117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1" y="0"/>
                  <a:pt x="19" y="2"/>
                  <a:pt x="19" y="5"/>
                </a:cubicBezTo>
                <a:cubicBezTo>
                  <a:pt x="19" y="41"/>
                  <a:pt x="19" y="41"/>
                  <a:pt x="19" y="41"/>
                </a:cubicBezTo>
                <a:cubicBezTo>
                  <a:pt x="2" y="58"/>
                  <a:pt x="2" y="58"/>
                  <a:pt x="2" y="58"/>
                </a:cubicBezTo>
                <a:cubicBezTo>
                  <a:pt x="2" y="58"/>
                  <a:pt x="2" y="58"/>
                  <a:pt x="2" y="58"/>
                </a:cubicBezTo>
                <a:cubicBezTo>
                  <a:pt x="2" y="58"/>
                  <a:pt x="1" y="59"/>
                  <a:pt x="1" y="59"/>
                </a:cubicBezTo>
                <a:cubicBezTo>
                  <a:pt x="1" y="59"/>
                  <a:pt x="1" y="59"/>
                  <a:pt x="1" y="59"/>
                </a:cubicBezTo>
                <a:cubicBezTo>
                  <a:pt x="1" y="59"/>
                  <a:pt x="1" y="59"/>
                  <a:pt x="1" y="59"/>
                </a:cubicBezTo>
                <a:cubicBezTo>
                  <a:pt x="1" y="59"/>
                  <a:pt x="1" y="59"/>
                  <a:pt x="1" y="59"/>
                </a:cubicBezTo>
                <a:cubicBezTo>
                  <a:pt x="1" y="59"/>
                  <a:pt x="1" y="59"/>
                  <a:pt x="1" y="59"/>
                </a:cubicBezTo>
                <a:cubicBezTo>
                  <a:pt x="1" y="59"/>
                  <a:pt x="1" y="59"/>
                  <a:pt x="1" y="60"/>
                </a:cubicBezTo>
                <a:cubicBezTo>
                  <a:pt x="1" y="60"/>
                  <a:pt x="1" y="60"/>
                  <a:pt x="1" y="60"/>
                </a:cubicBezTo>
                <a:cubicBezTo>
                  <a:pt x="1" y="60"/>
                  <a:pt x="1" y="60"/>
                  <a:pt x="1" y="60"/>
                </a:cubicBezTo>
                <a:cubicBezTo>
                  <a:pt x="1" y="60"/>
                  <a:pt x="1" y="60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60"/>
                  <a:pt x="0" y="61"/>
                  <a:pt x="0" y="6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1"/>
                  <a:pt x="0" y="61"/>
                  <a:pt x="0" y="62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0"/>
                  <a:pt x="2" y="153"/>
                  <a:pt x="4" y="156"/>
                </a:cubicBezTo>
                <a:cubicBezTo>
                  <a:pt x="4" y="156"/>
                  <a:pt x="4" y="156"/>
                  <a:pt x="4" y="156"/>
                </a:cubicBezTo>
                <a:cubicBezTo>
                  <a:pt x="4" y="156"/>
                  <a:pt x="5" y="156"/>
                  <a:pt x="5" y="156"/>
                </a:cubicBezTo>
                <a:cubicBezTo>
                  <a:pt x="7" y="159"/>
                  <a:pt x="11" y="160"/>
                  <a:pt x="14" y="160"/>
                </a:cubicBezTo>
                <a:cubicBezTo>
                  <a:pt x="126" y="160"/>
                  <a:pt x="126" y="160"/>
                  <a:pt x="126" y="160"/>
                </a:cubicBezTo>
                <a:cubicBezTo>
                  <a:pt x="130" y="160"/>
                  <a:pt x="133" y="159"/>
                  <a:pt x="136" y="156"/>
                </a:cubicBezTo>
                <a:cubicBezTo>
                  <a:pt x="136" y="156"/>
                  <a:pt x="136" y="156"/>
                  <a:pt x="136" y="156"/>
                </a:cubicBezTo>
                <a:cubicBezTo>
                  <a:pt x="136" y="156"/>
                  <a:pt x="136" y="156"/>
                  <a:pt x="136" y="156"/>
                </a:cubicBezTo>
                <a:cubicBezTo>
                  <a:pt x="139" y="153"/>
                  <a:pt x="140" y="150"/>
                  <a:pt x="140" y="146"/>
                </a:cubicBezTo>
                <a:cubicBezTo>
                  <a:pt x="140" y="62"/>
                  <a:pt x="140" y="62"/>
                  <a:pt x="140" y="62"/>
                </a:cubicBezTo>
                <a:cubicBezTo>
                  <a:pt x="140" y="62"/>
                  <a:pt x="140" y="61"/>
                  <a:pt x="140" y="61"/>
                </a:cubicBezTo>
                <a:close/>
                <a:moveTo>
                  <a:pt x="122" y="54"/>
                </a:moveTo>
                <a:cubicBezTo>
                  <a:pt x="129" y="62"/>
                  <a:pt x="129" y="62"/>
                  <a:pt x="129" y="62"/>
                </a:cubicBezTo>
                <a:cubicBezTo>
                  <a:pt x="122" y="69"/>
                  <a:pt x="122" y="69"/>
                  <a:pt x="122" y="69"/>
                </a:cubicBezTo>
                <a:lnTo>
                  <a:pt x="122" y="54"/>
                </a:lnTo>
                <a:close/>
                <a:moveTo>
                  <a:pt x="28" y="9"/>
                </a:moveTo>
                <a:cubicBezTo>
                  <a:pt x="112" y="9"/>
                  <a:pt x="112" y="9"/>
                  <a:pt x="112" y="9"/>
                </a:cubicBezTo>
                <a:cubicBezTo>
                  <a:pt x="112" y="78"/>
                  <a:pt x="112" y="78"/>
                  <a:pt x="112" y="78"/>
                </a:cubicBezTo>
                <a:cubicBezTo>
                  <a:pt x="87" y="104"/>
                  <a:pt x="87" y="104"/>
                  <a:pt x="87" y="104"/>
                </a:cubicBezTo>
                <a:cubicBezTo>
                  <a:pt x="54" y="104"/>
                  <a:pt x="54" y="104"/>
                  <a:pt x="54" y="104"/>
                </a:cubicBezTo>
                <a:cubicBezTo>
                  <a:pt x="28" y="78"/>
                  <a:pt x="28" y="78"/>
                  <a:pt x="28" y="78"/>
                </a:cubicBezTo>
                <a:lnTo>
                  <a:pt x="28" y="9"/>
                </a:lnTo>
                <a:close/>
                <a:moveTo>
                  <a:pt x="19" y="54"/>
                </a:moveTo>
                <a:cubicBezTo>
                  <a:pt x="19" y="69"/>
                  <a:pt x="19" y="69"/>
                  <a:pt x="19" y="69"/>
                </a:cubicBezTo>
                <a:cubicBezTo>
                  <a:pt x="12" y="62"/>
                  <a:pt x="12" y="62"/>
                  <a:pt x="12" y="62"/>
                </a:cubicBezTo>
                <a:lnTo>
                  <a:pt x="19" y="54"/>
                </a:lnTo>
                <a:close/>
                <a:moveTo>
                  <a:pt x="10" y="144"/>
                </a:moveTo>
                <a:cubicBezTo>
                  <a:pt x="10" y="73"/>
                  <a:pt x="10" y="73"/>
                  <a:pt x="10" y="73"/>
                </a:cubicBezTo>
                <a:cubicBezTo>
                  <a:pt x="45" y="109"/>
                  <a:pt x="45" y="109"/>
                  <a:pt x="45" y="109"/>
                </a:cubicBezTo>
                <a:lnTo>
                  <a:pt x="10" y="144"/>
                </a:lnTo>
                <a:close/>
                <a:moveTo>
                  <a:pt x="16" y="151"/>
                </a:moveTo>
                <a:cubicBezTo>
                  <a:pt x="54" y="113"/>
                  <a:pt x="54" y="113"/>
                  <a:pt x="54" y="113"/>
                </a:cubicBezTo>
                <a:cubicBezTo>
                  <a:pt x="87" y="113"/>
                  <a:pt x="87" y="113"/>
                  <a:pt x="87" y="113"/>
                </a:cubicBezTo>
                <a:cubicBezTo>
                  <a:pt x="124" y="151"/>
                  <a:pt x="124" y="151"/>
                  <a:pt x="124" y="151"/>
                </a:cubicBezTo>
                <a:lnTo>
                  <a:pt x="16" y="151"/>
                </a:lnTo>
                <a:close/>
                <a:moveTo>
                  <a:pt x="131" y="144"/>
                </a:moveTo>
                <a:cubicBezTo>
                  <a:pt x="96" y="109"/>
                  <a:pt x="96" y="109"/>
                  <a:pt x="96" y="109"/>
                </a:cubicBezTo>
                <a:cubicBezTo>
                  <a:pt x="131" y="73"/>
                  <a:pt x="131" y="73"/>
                  <a:pt x="131" y="73"/>
                </a:cubicBezTo>
                <a:lnTo>
                  <a:pt x="131" y="144"/>
                </a:lnTo>
                <a:close/>
                <a:moveTo>
                  <a:pt x="85" y="81"/>
                </a:moveTo>
                <a:cubicBezTo>
                  <a:pt x="88" y="80"/>
                  <a:pt x="89" y="77"/>
                  <a:pt x="88" y="75"/>
                </a:cubicBezTo>
                <a:cubicBezTo>
                  <a:pt x="87" y="73"/>
                  <a:pt x="85" y="72"/>
                  <a:pt x="83" y="72"/>
                </a:cubicBezTo>
                <a:cubicBezTo>
                  <a:pt x="83" y="72"/>
                  <a:pt x="82" y="72"/>
                  <a:pt x="81" y="72"/>
                </a:cubicBezTo>
                <a:cubicBezTo>
                  <a:pt x="78" y="74"/>
                  <a:pt x="74" y="75"/>
                  <a:pt x="70" y="75"/>
                </a:cubicBezTo>
                <a:cubicBezTo>
                  <a:pt x="66" y="75"/>
                  <a:pt x="61" y="74"/>
                  <a:pt x="57" y="71"/>
                </a:cubicBezTo>
                <a:cubicBezTo>
                  <a:pt x="50" y="67"/>
                  <a:pt x="46" y="59"/>
                  <a:pt x="47" y="51"/>
                </a:cubicBezTo>
                <a:cubicBezTo>
                  <a:pt x="47" y="42"/>
                  <a:pt x="52" y="35"/>
                  <a:pt x="59" y="31"/>
                </a:cubicBezTo>
                <a:cubicBezTo>
                  <a:pt x="62" y="29"/>
                  <a:pt x="66" y="28"/>
                  <a:pt x="70" y="28"/>
                </a:cubicBezTo>
                <a:cubicBezTo>
                  <a:pt x="74" y="28"/>
                  <a:pt x="78" y="29"/>
                  <a:pt x="82" y="31"/>
                </a:cubicBezTo>
                <a:cubicBezTo>
                  <a:pt x="89" y="36"/>
                  <a:pt x="94" y="43"/>
                  <a:pt x="94" y="51"/>
                </a:cubicBezTo>
                <a:cubicBezTo>
                  <a:pt x="94" y="54"/>
                  <a:pt x="92" y="56"/>
                  <a:pt x="89" y="56"/>
                </a:cubicBezTo>
                <a:cubicBezTo>
                  <a:pt x="89" y="56"/>
                  <a:pt x="89" y="56"/>
                  <a:pt x="89" y="56"/>
                </a:cubicBezTo>
                <a:cubicBezTo>
                  <a:pt x="86" y="56"/>
                  <a:pt x="84" y="54"/>
                  <a:pt x="84" y="52"/>
                </a:cubicBezTo>
                <a:cubicBezTo>
                  <a:pt x="84" y="52"/>
                  <a:pt x="84" y="52"/>
                  <a:pt x="84" y="52"/>
                </a:cubicBezTo>
                <a:cubicBezTo>
                  <a:pt x="84" y="51"/>
                  <a:pt x="84" y="51"/>
                  <a:pt x="84" y="51"/>
                </a:cubicBezTo>
                <a:cubicBezTo>
                  <a:pt x="84" y="45"/>
                  <a:pt x="80" y="39"/>
                  <a:pt x="73" y="38"/>
                </a:cubicBezTo>
                <a:cubicBezTo>
                  <a:pt x="72" y="37"/>
                  <a:pt x="71" y="37"/>
                  <a:pt x="70" y="37"/>
                </a:cubicBezTo>
                <a:cubicBezTo>
                  <a:pt x="65" y="37"/>
                  <a:pt x="60" y="41"/>
                  <a:pt x="57" y="46"/>
                </a:cubicBezTo>
                <a:cubicBezTo>
                  <a:pt x="54" y="52"/>
                  <a:pt x="56" y="59"/>
                  <a:pt x="62" y="63"/>
                </a:cubicBezTo>
                <a:cubicBezTo>
                  <a:pt x="64" y="65"/>
                  <a:pt x="67" y="65"/>
                  <a:pt x="70" y="65"/>
                </a:cubicBezTo>
                <a:cubicBezTo>
                  <a:pt x="73" y="65"/>
                  <a:pt x="77" y="64"/>
                  <a:pt x="80" y="62"/>
                </a:cubicBezTo>
                <a:cubicBezTo>
                  <a:pt x="82" y="64"/>
                  <a:pt x="86" y="65"/>
                  <a:pt x="89" y="65"/>
                </a:cubicBezTo>
                <a:cubicBezTo>
                  <a:pt x="91" y="65"/>
                  <a:pt x="93" y="65"/>
                  <a:pt x="95" y="64"/>
                </a:cubicBezTo>
                <a:cubicBezTo>
                  <a:pt x="100" y="62"/>
                  <a:pt x="103" y="57"/>
                  <a:pt x="103" y="51"/>
                </a:cubicBezTo>
                <a:cubicBezTo>
                  <a:pt x="103" y="40"/>
                  <a:pt x="97" y="29"/>
                  <a:pt x="87" y="23"/>
                </a:cubicBezTo>
                <a:cubicBezTo>
                  <a:pt x="82" y="20"/>
                  <a:pt x="76" y="19"/>
                  <a:pt x="70" y="19"/>
                </a:cubicBezTo>
                <a:cubicBezTo>
                  <a:pt x="65" y="19"/>
                  <a:pt x="59" y="20"/>
                  <a:pt x="54" y="23"/>
                </a:cubicBezTo>
                <a:cubicBezTo>
                  <a:pt x="44" y="28"/>
                  <a:pt x="38" y="39"/>
                  <a:pt x="37" y="50"/>
                </a:cubicBezTo>
                <a:cubicBezTo>
                  <a:pt x="37" y="62"/>
                  <a:pt x="43" y="73"/>
                  <a:pt x="52" y="79"/>
                </a:cubicBezTo>
                <a:cubicBezTo>
                  <a:pt x="58" y="82"/>
                  <a:pt x="64" y="84"/>
                  <a:pt x="70" y="84"/>
                </a:cubicBezTo>
                <a:cubicBezTo>
                  <a:pt x="75" y="84"/>
                  <a:pt x="80" y="83"/>
                  <a:pt x="85" y="81"/>
                </a:cubicBezTo>
                <a:close/>
                <a:moveTo>
                  <a:pt x="75" y="52"/>
                </a:moveTo>
                <a:cubicBezTo>
                  <a:pt x="74" y="54"/>
                  <a:pt x="72" y="56"/>
                  <a:pt x="70" y="56"/>
                </a:cubicBezTo>
                <a:cubicBezTo>
                  <a:pt x="66" y="56"/>
                  <a:pt x="64" y="51"/>
                  <a:pt x="67" y="48"/>
                </a:cubicBezTo>
                <a:cubicBezTo>
                  <a:pt x="68" y="47"/>
                  <a:pt x="69" y="47"/>
                  <a:pt x="70" y="47"/>
                </a:cubicBezTo>
                <a:cubicBezTo>
                  <a:pt x="72" y="47"/>
                  <a:pt x="74" y="48"/>
                  <a:pt x="75" y="51"/>
                </a:cubicBezTo>
                <a:cubicBezTo>
                  <a:pt x="75" y="51"/>
                  <a:pt x="75" y="52"/>
                  <a:pt x="75" y="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329AE40C-497F-1BEC-08FE-9C1A0B0CFD7E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4676775"/>
            <a:ext cx="254000" cy="254000"/>
          </a:xfrm>
          <a:custGeom>
            <a:avLst/>
            <a:gdLst>
              <a:gd name="T0" fmla="*/ 160 w 160"/>
              <a:gd name="T1" fmla="*/ 61 h 160"/>
              <a:gd name="T2" fmla="*/ 160 w 160"/>
              <a:gd name="T3" fmla="*/ 61 h 160"/>
              <a:gd name="T4" fmla="*/ 160 w 160"/>
              <a:gd name="T5" fmla="*/ 60 h 160"/>
              <a:gd name="T6" fmla="*/ 160 w 160"/>
              <a:gd name="T7" fmla="*/ 60 h 160"/>
              <a:gd name="T8" fmla="*/ 159 w 160"/>
              <a:gd name="T9" fmla="*/ 59 h 160"/>
              <a:gd name="T10" fmla="*/ 159 w 160"/>
              <a:gd name="T11" fmla="*/ 59 h 160"/>
              <a:gd name="T12" fmla="*/ 159 w 160"/>
              <a:gd name="T13" fmla="*/ 58 h 160"/>
              <a:gd name="T14" fmla="*/ 158 w 160"/>
              <a:gd name="T15" fmla="*/ 58 h 160"/>
              <a:gd name="T16" fmla="*/ 132 w 160"/>
              <a:gd name="T17" fmla="*/ 5 h 160"/>
              <a:gd name="T18" fmla="*/ 33 w 160"/>
              <a:gd name="T19" fmla="*/ 0 h 160"/>
              <a:gd name="T20" fmla="*/ 29 w 160"/>
              <a:gd name="T21" fmla="*/ 38 h 160"/>
              <a:gd name="T22" fmla="*/ 2 w 160"/>
              <a:gd name="T23" fmla="*/ 58 h 160"/>
              <a:gd name="T24" fmla="*/ 2 w 160"/>
              <a:gd name="T25" fmla="*/ 59 h 160"/>
              <a:gd name="T26" fmla="*/ 1 w 160"/>
              <a:gd name="T27" fmla="*/ 59 h 160"/>
              <a:gd name="T28" fmla="*/ 1 w 160"/>
              <a:gd name="T29" fmla="*/ 59 h 160"/>
              <a:gd name="T30" fmla="*/ 1 w 160"/>
              <a:gd name="T31" fmla="*/ 60 h 160"/>
              <a:gd name="T32" fmla="*/ 0 w 160"/>
              <a:gd name="T33" fmla="*/ 60 h 160"/>
              <a:gd name="T34" fmla="*/ 0 w 160"/>
              <a:gd name="T35" fmla="*/ 61 h 160"/>
              <a:gd name="T36" fmla="*/ 0 w 160"/>
              <a:gd name="T37" fmla="*/ 61 h 160"/>
              <a:gd name="T38" fmla="*/ 0 w 160"/>
              <a:gd name="T39" fmla="*/ 62 h 160"/>
              <a:gd name="T40" fmla="*/ 0 w 160"/>
              <a:gd name="T41" fmla="*/ 146 h 160"/>
              <a:gd name="T42" fmla="*/ 146 w 160"/>
              <a:gd name="T43" fmla="*/ 160 h 160"/>
              <a:gd name="T44" fmla="*/ 160 w 160"/>
              <a:gd name="T45" fmla="*/ 62 h 160"/>
              <a:gd name="T46" fmla="*/ 132 w 160"/>
              <a:gd name="T47" fmla="*/ 50 h 160"/>
              <a:gd name="T48" fmla="*/ 132 w 160"/>
              <a:gd name="T49" fmla="*/ 74 h 160"/>
              <a:gd name="T50" fmla="*/ 38 w 160"/>
              <a:gd name="T51" fmla="*/ 10 h 160"/>
              <a:gd name="T52" fmla="*/ 122 w 160"/>
              <a:gd name="T53" fmla="*/ 81 h 160"/>
              <a:gd name="T54" fmla="*/ 38 w 160"/>
              <a:gd name="T55" fmla="*/ 81 h 160"/>
              <a:gd name="T56" fmla="*/ 29 w 160"/>
              <a:gd name="T57" fmla="*/ 50 h 160"/>
              <a:gd name="T58" fmla="*/ 13 w 160"/>
              <a:gd name="T59" fmla="*/ 62 h 160"/>
              <a:gd name="T60" fmla="*/ 151 w 160"/>
              <a:gd name="T61" fmla="*/ 146 h 160"/>
              <a:gd name="T62" fmla="*/ 14 w 160"/>
              <a:gd name="T63" fmla="*/ 151 h 160"/>
              <a:gd name="T64" fmla="*/ 10 w 160"/>
              <a:gd name="T65" fmla="*/ 71 h 160"/>
              <a:gd name="T66" fmla="*/ 80 w 160"/>
              <a:gd name="T67" fmla="*/ 123 h 160"/>
              <a:gd name="T68" fmla="*/ 151 w 160"/>
              <a:gd name="T69" fmla="*/ 71 h 160"/>
              <a:gd name="T70" fmla="*/ 52 w 160"/>
              <a:gd name="T71" fmla="*/ 38 h 160"/>
              <a:gd name="T72" fmla="*/ 113 w 160"/>
              <a:gd name="T73" fmla="*/ 34 h 160"/>
              <a:gd name="T74" fmla="*/ 52 w 160"/>
              <a:gd name="T75" fmla="*/ 29 h 160"/>
              <a:gd name="T76" fmla="*/ 52 w 160"/>
              <a:gd name="T77" fmla="*/ 38 h 160"/>
              <a:gd name="T78" fmla="*/ 108 w 160"/>
              <a:gd name="T79" fmla="*/ 58 h 160"/>
              <a:gd name="T80" fmla="*/ 108 w 160"/>
              <a:gd name="T81" fmla="*/ 48 h 160"/>
              <a:gd name="T82" fmla="*/ 47 w 160"/>
              <a:gd name="T83" fmla="*/ 53 h 160"/>
              <a:gd name="T84" fmla="*/ 85 w 160"/>
              <a:gd name="T85" fmla="*/ 71 h 160"/>
              <a:gd name="T86" fmla="*/ 52 w 160"/>
              <a:gd name="T87" fmla="*/ 67 h 160"/>
              <a:gd name="T88" fmla="*/ 52 w 160"/>
              <a:gd name="T89" fmla="*/ 76 h 160"/>
              <a:gd name="T90" fmla="*/ 85 w 160"/>
              <a:gd name="T91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160" y="61"/>
                </a:moveTo>
                <a:cubicBezTo>
                  <a:pt x="160" y="61"/>
                  <a:pt x="160" y="61"/>
                  <a:pt x="160" y="61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61"/>
                  <a:pt x="160" y="60"/>
                  <a:pt x="160" y="60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60" y="60"/>
                  <a:pt x="160" y="60"/>
                  <a:pt x="159" y="59"/>
                </a:cubicBezTo>
                <a:cubicBezTo>
                  <a:pt x="159" y="59"/>
                  <a:pt x="159" y="59"/>
                  <a:pt x="159" y="59"/>
                </a:cubicBezTo>
                <a:cubicBezTo>
                  <a:pt x="159" y="59"/>
                  <a:pt x="159" y="59"/>
                  <a:pt x="159" y="59"/>
                </a:cubicBezTo>
                <a:cubicBezTo>
                  <a:pt x="159" y="59"/>
                  <a:pt x="159" y="59"/>
                  <a:pt x="159" y="59"/>
                </a:cubicBezTo>
                <a:cubicBezTo>
                  <a:pt x="159" y="59"/>
                  <a:pt x="159" y="59"/>
                  <a:pt x="159" y="59"/>
                </a:cubicBezTo>
                <a:cubicBezTo>
                  <a:pt x="159" y="58"/>
                  <a:pt x="159" y="58"/>
                  <a:pt x="159" y="58"/>
                </a:cubicBezTo>
                <a:cubicBezTo>
                  <a:pt x="159" y="58"/>
                  <a:pt x="158" y="58"/>
                  <a:pt x="158" y="58"/>
                </a:cubicBezTo>
                <a:cubicBezTo>
                  <a:pt x="158" y="58"/>
                  <a:pt x="158" y="58"/>
                  <a:pt x="158" y="58"/>
                </a:cubicBezTo>
                <a:cubicBezTo>
                  <a:pt x="132" y="38"/>
                  <a:pt x="132" y="38"/>
                  <a:pt x="132" y="38"/>
                </a:cubicBezTo>
                <a:cubicBezTo>
                  <a:pt x="132" y="5"/>
                  <a:pt x="132" y="5"/>
                  <a:pt x="132" y="5"/>
                </a:cubicBezTo>
                <a:cubicBezTo>
                  <a:pt x="132" y="2"/>
                  <a:pt x="130" y="0"/>
                  <a:pt x="127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1" y="0"/>
                  <a:pt x="29" y="2"/>
                  <a:pt x="29" y="5"/>
                </a:cubicBezTo>
                <a:cubicBezTo>
                  <a:pt x="29" y="38"/>
                  <a:pt x="29" y="38"/>
                  <a:pt x="29" y="38"/>
                </a:cubicBezTo>
                <a:cubicBezTo>
                  <a:pt x="2" y="58"/>
                  <a:pt x="2" y="58"/>
                  <a:pt x="2" y="58"/>
                </a:cubicBezTo>
                <a:cubicBezTo>
                  <a:pt x="2" y="58"/>
                  <a:pt x="2" y="58"/>
                  <a:pt x="2" y="58"/>
                </a:cubicBezTo>
                <a:cubicBezTo>
                  <a:pt x="2" y="58"/>
                  <a:pt x="2" y="58"/>
                  <a:pt x="2" y="58"/>
                </a:cubicBezTo>
                <a:cubicBezTo>
                  <a:pt x="2" y="59"/>
                  <a:pt x="2" y="59"/>
                  <a:pt x="2" y="59"/>
                </a:cubicBezTo>
                <a:cubicBezTo>
                  <a:pt x="2" y="59"/>
                  <a:pt x="1" y="59"/>
                  <a:pt x="1" y="59"/>
                </a:cubicBezTo>
                <a:cubicBezTo>
                  <a:pt x="1" y="59"/>
                  <a:pt x="1" y="59"/>
                  <a:pt x="1" y="59"/>
                </a:cubicBezTo>
                <a:cubicBezTo>
                  <a:pt x="1" y="59"/>
                  <a:pt x="1" y="59"/>
                  <a:pt x="1" y="59"/>
                </a:cubicBezTo>
                <a:cubicBezTo>
                  <a:pt x="1" y="59"/>
                  <a:pt x="1" y="59"/>
                  <a:pt x="1" y="59"/>
                </a:cubicBezTo>
                <a:cubicBezTo>
                  <a:pt x="1" y="60"/>
                  <a:pt x="1" y="60"/>
                  <a:pt x="1" y="60"/>
                </a:cubicBezTo>
                <a:cubicBezTo>
                  <a:pt x="1" y="60"/>
                  <a:pt x="1" y="60"/>
                  <a:pt x="1" y="60"/>
                </a:cubicBezTo>
                <a:cubicBezTo>
                  <a:pt x="1" y="60"/>
                  <a:pt x="1" y="60"/>
                  <a:pt x="1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6" y="160"/>
                  <a:pt x="14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4" y="160"/>
                  <a:pt x="160" y="154"/>
                  <a:pt x="160" y="146"/>
                </a:cubicBezTo>
                <a:cubicBezTo>
                  <a:pt x="160" y="62"/>
                  <a:pt x="160" y="62"/>
                  <a:pt x="160" y="62"/>
                </a:cubicBezTo>
                <a:cubicBezTo>
                  <a:pt x="160" y="62"/>
                  <a:pt x="160" y="62"/>
                  <a:pt x="160" y="61"/>
                </a:cubicBezTo>
                <a:close/>
                <a:moveTo>
                  <a:pt x="132" y="50"/>
                </a:moveTo>
                <a:cubicBezTo>
                  <a:pt x="148" y="62"/>
                  <a:pt x="148" y="62"/>
                  <a:pt x="148" y="62"/>
                </a:cubicBezTo>
                <a:cubicBezTo>
                  <a:pt x="132" y="74"/>
                  <a:pt x="132" y="74"/>
                  <a:pt x="132" y="74"/>
                </a:cubicBezTo>
                <a:lnTo>
                  <a:pt x="132" y="50"/>
                </a:lnTo>
                <a:close/>
                <a:moveTo>
                  <a:pt x="38" y="10"/>
                </a:moveTo>
                <a:cubicBezTo>
                  <a:pt x="122" y="10"/>
                  <a:pt x="122" y="10"/>
                  <a:pt x="122" y="10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80" y="112"/>
                  <a:pt x="80" y="112"/>
                  <a:pt x="80" y="112"/>
                </a:cubicBezTo>
                <a:cubicBezTo>
                  <a:pt x="38" y="81"/>
                  <a:pt x="38" y="81"/>
                  <a:pt x="38" y="81"/>
                </a:cubicBezTo>
                <a:lnTo>
                  <a:pt x="38" y="10"/>
                </a:lnTo>
                <a:close/>
                <a:moveTo>
                  <a:pt x="29" y="50"/>
                </a:moveTo>
                <a:cubicBezTo>
                  <a:pt x="29" y="74"/>
                  <a:pt x="29" y="74"/>
                  <a:pt x="29" y="74"/>
                </a:cubicBezTo>
                <a:cubicBezTo>
                  <a:pt x="13" y="62"/>
                  <a:pt x="13" y="62"/>
                  <a:pt x="13" y="62"/>
                </a:cubicBezTo>
                <a:lnTo>
                  <a:pt x="29" y="50"/>
                </a:lnTo>
                <a:close/>
                <a:moveTo>
                  <a:pt x="151" y="146"/>
                </a:moveTo>
                <a:cubicBezTo>
                  <a:pt x="151" y="149"/>
                  <a:pt x="149" y="151"/>
                  <a:pt x="146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12" y="151"/>
                  <a:pt x="10" y="149"/>
                  <a:pt x="10" y="146"/>
                </a:cubicBezTo>
                <a:cubicBezTo>
                  <a:pt x="10" y="71"/>
                  <a:pt x="10" y="71"/>
                  <a:pt x="10" y="71"/>
                </a:cubicBezTo>
                <a:cubicBezTo>
                  <a:pt x="77" y="122"/>
                  <a:pt x="77" y="122"/>
                  <a:pt x="77" y="122"/>
                </a:cubicBezTo>
                <a:cubicBezTo>
                  <a:pt x="78" y="123"/>
                  <a:pt x="79" y="123"/>
                  <a:pt x="80" y="123"/>
                </a:cubicBezTo>
                <a:cubicBezTo>
                  <a:pt x="81" y="123"/>
                  <a:pt x="82" y="123"/>
                  <a:pt x="83" y="122"/>
                </a:cubicBezTo>
                <a:cubicBezTo>
                  <a:pt x="151" y="71"/>
                  <a:pt x="151" y="71"/>
                  <a:pt x="151" y="71"/>
                </a:cubicBezTo>
                <a:lnTo>
                  <a:pt x="151" y="146"/>
                </a:lnTo>
                <a:close/>
                <a:moveTo>
                  <a:pt x="52" y="38"/>
                </a:moveTo>
                <a:cubicBezTo>
                  <a:pt x="108" y="38"/>
                  <a:pt x="108" y="38"/>
                  <a:pt x="108" y="38"/>
                </a:cubicBezTo>
                <a:cubicBezTo>
                  <a:pt x="110" y="38"/>
                  <a:pt x="113" y="36"/>
                  <a:pt x="113" y="34"/>
                </a:cubicBezTo>
                <a:cubicBezTo>
                  <a:pt x="113" y="31"/>
                  <a:pt x="110" y="29"/>
                  <a:pt x="108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49" y="29"/>
                  <a:pt x="47" y="31"/>
                  <a:pt x="47" y="34"/>
                </a:cubicBezTo>
                <a:cubicBezTo>
                  <a:pt x="47" y="36"/>
                  <a:pt x="49" y="38"/>
                  <a:pt x="52" y="38"/>
                </a:cubicBezTo>
                <a:close/>
                <a:moveTo>
                  <a:pt x="52" y="58"/>
                </a:moveTo>
                <a:cubicBezTo>
                  <a:pt x="108" y="58"/>
                  <a:pt x="108" y="58"/>
                  <a:pt x="108" y="58"/>
                </a:cubicBezTo>
                <a:cubicBezTo>
                  <a:pt x="110" y="58"/>
                  <a:pt x="113" y="55"/>
                  <a:pt x="113" y="53"/>
                </a:cubicBezTo>
                <a:cubicBezTo>
                  <a:pt x="113" y="50"/>
                  <a:pt x="110" y="48"/>
                  <a:pt x="108" y="48"/>
                </a:cubicBezTo>
                <a:cubicBezTo>
                  <a:pt x="52" y="48"/>
                  <a:pt x="52" y="48"/>
                  <a:pt x="52" y="48"/>
                </a:cubicBezTo>
                <a:cubicBezTo>
                  <a:pt x="49" y="48"/>
                  <a:pt x="47" y="50"/>
                  <a:pt x="47" y="53"/>
                </a:cubicBezTo>
                <a:cubicBezTo>
                  <a:pt x="47" y="55"/>
                  <a:pt x="49" y="58"/>
                  <a:pt x="52" y="58"/>
                </a:cubicBezTo>
                <a:close/>
                <a:moveTo>
                  <a:pt x="85" y="71"/>
                </a:moveTo>
                <a:cubicBezTo>
                  <a:pt x="85" y="69"/>
                  <a:pt x="83" y="67"/>
                  <a:pt x="80" y="67"/>
                </a:cubicBezTo>
                <a:cubicBezTo>
                  <a:pt x="52" y="67"/>
                  <a:pt x="52" y="67"/>
                  <a:pt x="52" y="67"/>
                </a:cubicBezTo>
                <a:cubicBezTo>
                  <a:pt x="49" y="67"/>
                  <a:pt x="47" y="69"/>
                  <a:pt x="47" y="71"/>
                </a:cubicBezTo>
                <a:cubicBezTo>
                  <a:pt x="47" y="74"/>
                  <a:pt x="49" y="76"/>
                  <a:pt x="52" y="76"/>
                </a:cubicBezTo>
                <a:cubicBezTo>
                  <a:pt x="80" y="76"/>
                  <a:pt x="80" y="76"/>
                  <a:pt x="80" y="76"/>
                </a:cubicBezTo>
                <a:cubicBezTo>
                  <a:pt x="83" y="76"/>
                  <a:pt x="85" y="74"/>
                  <a:pt x="85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0590D3B4-274F-9593-B918-A8E5F24B9070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4722813"/>
            <a:ext cx="254000" cy="163513"/>
          </a:xfrm>
          <a:custGeom>
            <a:avLst/>
            <a:gdLst>
              <a:gd name="T0" fmla="*/ 141 w 160"/>
              <a:gd name="T1" fmla="*/ 9 h 103"/>
              <a:gd name="T2" fmla="*/ 80 w 160"/>
              <a:gd name="T3" fmla="*/ 55 h 103"/>
              <a:gd name="T4" fmla="*/ 19 w 160"/>
              <a:gd name="T5" fmla="*/ 9 h 103"/>
              <a:gd name="T6" fmla="*/ 141 w 160"/>
              <a:gd name="T7" fmla="*/ 9 h 103"/>
              <a:gd name="T8" fmla="*/ 151 w 160"/>
              <a:gd name="T9" fmla="*/ 14 h 103"/>
              <a:gd name="T10" fmla="*/ 151 w 160"/>
              <a:gd name="T11" fmla="*/ 89 h 103"/>
              <a:gd name="T12" fmla="*/ 146 w 160"/>
              <a:gd name="T13" fmla="*/ 94 h 103"/>
              <a:gd name="T14" fmla="*/ 14 w 160"/>
              <a:gd name="T15" fmla="*/ 94 h 103"/>
              <a:gd name="T16" fmla="*/ 9 w 160"/>
              <a:gd name="T17" fmla="*/ 89 h 103"/>
              <a:gd name="T18" fmla="*/ 9 w 160"/>
              <a:gd name="T19" fmla="*/ 14 h 103"/>
              <a:gd name="T20" fmla="*/ 77 w 160"/>
              <a:gd name="T21" fmla="*/ 65 h 103"/>
              <a:gd name="T22" fmla="*/ 80 w 160"/>
              <a:gd name="T23" fmla="*/ 65 h 103"/>
              <a:gd name="T24" fmla="*/ 83 w 160"/>
              <a:gd name="T25" fmla="*/ 65 h 103"/>
              <a:gd name="T26" fmla="*/ 151 w 160"/>
              <a:gd name="T27" fmla="*/ 14 h 103"/>
              <a:gd name="T28" fmla="*/ 151 w 160"/>
              <a:gd name="T29" fmla="*/ 14 h 103"/>
              <a:gd name="T30" fmla="*/ 14 w 160"/>
              <a:gd name="T31" fmla="*/ 0 h 103"/>
              <a:gd name="T32" fmla="*/ 5 w 160"/>
              <a:gd name="T33" fmla="*/ 3 h 103"/>
              <a:gd name="T34" fmla="*/ 5 w 160"/>
              <a:gd name="T35" fmla="*/ 3 h 103"/>
              <a:gd name="T36" fmla="*/ 0 w 160"/>
              <a:gd name="T37" fmla="*/ 14 h 103"/>
              <a:gd name="T38" fmla="*/ 0 w 160"/>
              <a:gd name="T39" fmla="*/ 89 h 103"/>
              <a:gd name="T40" fmla="*/ 14 w 160"/>
              <a:gd name="T41" fmla="*/ 103 h 103"/>
              <a:gd name="T42" fmla="*/ 146 w 160"/>
              <a:gd name="T43" fmla="*/ 103 h 103"/>
              <a:gd name="T44" fmla="*/ 160 w 160"/>
              <a:gd name="T45" fmla="*/ 89 h 103"/>
              <a:gd name="T46" fmla="*/ 160 w 160"/>
              <a:gd name="T47" fmla="*/ 14 h 103"/>
              <a:gd name="T48" fmla="*/ 155 w 160"/>
              <a:gd name="T49" fmla="*/ 3 h 103"/>
              <a:gd name="T50" fmla="*/ 155 w 160"/>
              <a:gd name="T51" fmla="*/ 3 h 103"/>
              <a:gd name="T52" fmla="*/ 146 w 160"/>
              <a:gd name="T53" fmla="*/ 0 h 103"/>
              <a:gd name="T54" fmla="*/ 146 w 160"/>
              <a:gd name="T55" fmla="*/ 0 h 103"/>
              <a:gd name="T56" fmla="*/ 14 w 160"/>
              <a:gd name="T57" fmla="*/ 0 h 103"/>
              <a:gd name="T58" fmla="*/ 14 w 160"/>
              <a:gd name="T59" fmla="*/ 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0" h="103">
                <a:moveTo>
                  <a:pt x="141" y="9"/>
                </a:moveTo>
                <a:cubicBezTo>
                  <a:pt x="80" y="55"/>
                  <a:pt x="80" y="55"/>
                  <a:pt x="80" y="55"/>
                </a:cubicBezTo>
                <a:cubicBezTo>
                  <a:pt x="19" y="9"/>
                  <a:pt x="19" y="9"/>
                  <a:pt x="19" y="9"/>
                </a:cubicBezTo>
                <a:cubicBezTo>
                  <a:pt x="141" y="9"/>
                  <a:pt x="141" y="9"/>
                  <a:pt x="141" y="9"/>
                </a:cubicBezTo>
                <a:close/>
                <a:moveTo>
                  <a:pt x="151" y="14"/>
                </a:moveTo>
                <a:cubicBezTo>
                  <a:pt x="151" y="89"/>
                  <a:pt x="151" y="89"/>
                  <a:pt x="151" y="89"/>
                </a:cubicBezTo>
                <a:cubicBezTo>
                  <a:pt x="151" y="92"/>
                  <a:pt x="149" y="94"/>
                  <a:pt x="146" y="94"/>
                </a:cubicBezTo>
                <a:cubicBezTo>
                  <a:pt x="14" y="94"/>
                  <a:pt x="14" y="94"/>
                  <a:pt x="14" y="94"/>
                </a:cubicBezTo>
                <a:cubicBezTo>
                  <a:pt x="12" y="94"/>
                  <a:pt x="9" y="92"/>
                  <a:pt x="9" y="89"/>
                </a:cubicBezTo>
                <a:cubicBezTo>
                  <a:pt x="9" y="14"/>
                  <a:pt x="9" y="14"/>
                  <a:pt x="9" y="14"/>
                </a:cubicBezTo>
                <a:cubicBezTo>
                  <a:pt x="77" y="65"/>
                  <a:pt x="77" y="65"/>
                  <a:pt x="77" y="65"/>
                </a:cubicBezTo>
                <a:cubicBezTo>
                  <a:pt x="78" y="65"/>
                  <a:pt x="79" y="65"/>
                  <a:pt x="80" y="65"/>
                </a:cubicBezTo>
                <a:cubicBezTo>
                  <a:pt x="81" y="65"/>
                  <a:pt x="82" y="65"/>
                  <a:pt x="83" y="65"/>
                </a:cubicBezTo>
                <a:cubicBezTo>
                  <a:pt x="151" y="14"/>
                  <a:pt x="151" y="14"/>
                  <a:pt x="151" y="14"/>
                </a:cubicBezTo>
                <a:cubicBezTo>
                  <a:pt x="151" y="14"/>
                  <a:pt x="151" y="14"/>
                  <a:pt x="151" y="14"/>
                </a:cubicBezTo>
                <a:close/>
                <a:moveTo>
                  <a:pt x="14" y="0"/>
                </a:moveTo>
                <a:cubicBezTo>
                  <a:pt x="11" y="0"/>
                  <a:pt x="8" y="1"/>
                  <a:pt x="5" y="3"/>
                </a:cubicBezTo>
                <a:cubicBezTo>
                  <a:pt x="5" y="3"/>
                  <a:pt x="5" y="3"/>
                  <a:pt x="5" y="3"/>
                </a:cubicBezTo>
                <a:cubicBezTo>
                  <a:pt x="2" y="6"/>
                  <a:pt x="0" y="10"/>
                  <a:pt x="0" y="14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97"/>
                  <a:pt x="6" y="103"/>
                  <a:pt x="14" y="103"/>
                </a:cubicBezTo>
                <a:cubicBezTo>
                  <a:pt x="146" y="103"/>
                  <a:pt x="146" y="103"/>
                  <a:pt x="146" y="103"/>
                </a:cubicBezTo>
                <a:cubicBezTo>
                  <a:pt x="154" y="103"/>
                  <a:pt x="160" y="97"/>
                  <a:pt x="160" y="89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10"/>
                  <a:pt x="158" y="6"/>
                  <a:pt x="155" y="3"/>
                </a:cubicBezTo>
                <a:cubicBezTo>
                  <a:pt x="155" y="3"/>
                  <a:pt x="155" y="3"/>
                  <a:pt x="155" y="3"/>
                </a:cubicBezTo>
                <a:cubicBezTo>
                  <a:pt x="153" y="1"/>
                  <a:pt x="149" y="0"/>
                  <a:pt x="146" y="0"/>
                </a:cubicBezTo>
                <a:cubicBezTo>
                  <a:pt x="146" y="0"/>
                  <a:pt x="146" y="0"/>
                  <a:pt x="146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B5B4E01A-F0AF-AFE5-3822-0DFD2BD5047E}"/>
              </a:ext>
            </a:extLst>
          </p:cNvPr>
          <p:cNvSpPr>
            <a:spLocks noEditPoints="1"/>
          </p:cNvSpPr>
          <p:nvPr/>
        </p:nvSpPr>
        <p:spPr bwMode="auto">
          <a:xfrm>
            <a:off x="8440738" y="4676775"/>
            <a:ext cx="263525" cy="254000"/>
          </a:xfrm>
          <a:custGeom>
            <a:avLst/>
            <a:gdLst>
              <a:gd name="T0" fmla="*/ 37 w 166"/>
              <a:gd name="T1" fmla="*/ 10 h 160"/>
              <a:gd name="T2" fmla="*/ 40 w 166"/>
              <a:gd name="T3" fmla="*/ 11 h 160"/>
              <a:gd name="T4" fmla="*/ 60 w 166"/>
              <a:gd name="T5" fmla="*/ 31 h 160"/>
              <a:gd name="T6" fmla="*/ 60 w 166"/>
              <a:gd name="T7" fmla="*/ 38 h 160"/>
              <a:gd name="T8" fmla="*/ 57 w 166"/>
              <a:gd name="T9" fmla="*/ 41 h 160"/>
              <a:gd name="T10" fmla="*/ 30 w 166"/>
              <a:gd name="T11" fmla="*/ 14 h 160"/>
              <a:gd name="T12" fmla="*/ 34 w 166"/>
              <a:gd name="T13" fmla="*/ 11 h 160"/>
              <a:gd name="T14" fmla="*/ 37 w 166"/>
              <a:gd name="T15" fmla="*/ 10 h 160"/>
              <a:gd name="T16" fmla="*/ 37 w 166"/>
              <a:gd name="T17" fmla="*/ 10 h 160"/>
              <a:gd name="T18" fmla="*/ 130 w 166"/>
              <a:gd name="T19" fmla="*/ 104 h 160"/>
              <a:gd name="T20" fmla="*/ 134 w 166"/>
              <a:gd name="T21" fmla="*/ 105 h 160"/>
              <a:gd name="T22" fmla="*/ 154 w 166"/>
              <a:gd name="T23" fmla="*/ 125 h 160"/>
              <a:gd name="T24" fmla="*/ 154 w 166"/>
              <a:gd name="T25" fmla="*/ 132 h 160"/>
              <a:gd name="T26" fmla="*/ 150 w 166"/>
              <a:gd name="T27" fmla="*/ 135 h 160"/>
              <a:gd name="T28" fmla="*/ 124 w 166"/>
              <a:gd name="T29" fmla="*/ 108 h 160"/>
              <a:gd name="T30" fmla="*/ 127 w 166"/>
              <a:gd name="T31" fmla="*/ 105 h 160"/>
              <a:gd name="T32" fmla="*/ 130 w 166"/>
              <a:gd name="T33" fmla="*/ 104 h 160"/>
              <a:gd name="T34" fmla="*/ 24 w 166"/>
              <a:gd name="T35" fmla="*/ 21 h 160"/>
              <a:gd name="T36" fmla="*/ 50 w 166"/>
              <a:gd name="T37" fmla="*/ 48 h 160"/>
              <a:gd name="T38" fmla="*/ 51 w 166"/>
              <a:gd name="T39" fmla="*/ 75 h 160"/>
              <a:gd name="T40" fmla="*/ 90 w 166"/>
              <a:gd name="T41" fmla="*/ 114 h 160"/>
              <a:gd name="T42" fmla="*/ 104 w 166"/>
              <a:gd name="T43" fmla="*/ 120 h 160"/>
              <a:gd name="T44" fmla="*/ 117 w 166"/>
              <a:gd name="T45" fmla="*/ 115 h 160"/>
              <a:gd name="T46" fmla="*/ 143 w 166"/>
              <a:gd name="T47" fmla="*/ 141 h 160"/>
              <a:gd name="T48" fmla="*/ 117 w 166"/>
              <a:gd name="T49" fmla="*/ 151 h 160"/>
              <a:gd name="T50" fmla="*/ 88 w 166"/>
              <a:gd name="T51" fmla="*/ 139 h 160"/>
              <a:gd name="T52" fmla="*/ 88 w 166"/>
              <a:gd name="T53" fmla="*/ 139 h 160"/>
              <a:gd name="T54" fmla="*/ 26 w 166"/>
              <a:gd name="T55" fmla="*/ 77 h 160"/>
              <a:gd name="T56" fmla="*/ 24 w 166"/>
              <a:gd name="T57" fmla="*/ 21 h 160"/>
              <a:gd name="T58" fmla="*/ 37 w 166"/>
              <a:gd name="T59" fmla="*/ 0 h 160"/>
              <a:gd name="T60" fmla="*/ 27 w 166"/>
              <a:gd name="T61" fmla="*/ 4 h 160"/>
              <a:gd name="T62" fmla="*/ 20 w 166"/>
              <a:gd name="T63" fmla="*/ 11 h 160"/>
              <a:gd name="T64" fmla="*/ 20 w 166"/>
              <a:gd name="T65" fmla="*/ 11 h 160"/>
              <a:gd name="T66" fmla="*/ 20 w 166"/>
              <a:gd name="T67" fmla="*/ 11 h 160"/>
              <a:gd name="T68" fmla="*/ 20 w 166"/>
              <a:gd name="T69" fmla="*/ 12 h 160"/>
              <a:gd name="T70" fmla="*/ 20 w 166"/>
              <a:gd name="T71" fmla="*/ 83 h 160"/>
              <a:gd name="T72" fmla="*/ 82 w 166"/>
              <a:gd name="T73" fmla="*/ 146 h 160"/>
              <a:gd name="T74" fmla="*/ 117 w 166"/>
              <a:gd name="T75" fmla="*/ 160 h 160"/>
              <a:gd name="T76" fmla="*/ 153 w 166"/>
              <a:gd name="T77" fmla="*/ 146 h 160"/>
              <a:gd name="T78" fmla="*/ 154 w 166"/>
              <a:gd name="T79" fmla="*/ 145 h 160"/>
              <a:gd name="T80" fmla="*/ 160 w 166"/>
              <a:gd name="T81" fmla="*/ 138 h 160"/>
              <a:gd name="T82" fmla="*/ 160 w 166"/>
              <a:gd name="T83" fmla="*/ 118 h 160"/>
              <a:gd name="T84" fmla="*/ 140 w 166"/>
              <a:gd name="T85" fmla="*/ 98 h 160"/>
              <a:gd name="T86" fmla="*/ 130 w 166"/>
              <a:gd name="T87" fmla="*/ 94 h 160"/>
              <a:gd name="T88" fmla="*/ 121 w 166"/>
              <a:gd name="T89" fmla="*/ 98 h 160"/>
              <a:gd name="T90" fmla="*/ 114 w 166"/>
              <a:gd name="T91" fmla="*/ 105 h 160"/>
              <a:gd name="T92" fmla="*/ 112 w 166"/>
              <a:gd name="T93" fmla="*/ 108 h 160"/>
              <a:gd name="T94" fmla="*/ 104 w 166"/>
              <a:gd name="T95" fmla="*/ 111 h 160"/>
              <a:gd name="T96" fmla="*/ 97 w 166"/>
              <a:gd name="T97" fmla="*/ 108 h 160"/>
              <a:gd name="T98" fmla="*/ 58 w 166"/>
              <a:gd name="T99" fmla="*/ 68 h 160"/>
              <a:gd name="T100" fmla="*/ 58 w 166"/>
              <a:gd name="T101" fmla="*/ 53 h 160"/>
              <a:gd name="T102" fmla="*/ 60 w 166"/>
              <a:gd name="T103" fmla="*/ 51 h 160"/>
              <a:gd name="T104" fmla="*/ 67 w 166"/>
              <a:gd name="T105" fmla="*/ 44 h 160"/>
              <a:gd name="T106" fmla="*/ 67 w 166"/>
              <a:gd name="T107" fmla="*/ 24 h 160"/>
              <a:gd name="T108" fmla="*/ 47 w 166"/>
              <a:gd name="T109" fmla="*/ 4 h 160"/>
              <a:gd name="T110" fmla="*/ 37 w 166"/>
              <a:gd name="T11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6" h="160">
                <a:moveTo>
                  <a:pt x="37" y="10"/>
                </a:moveTo>
                <a:cubicBezTo>
                  <a:pt x="38" y="10"/>
                  <a:pt x="39" y="10"/>
                  <a:pt x="40" y="11"/>
                </a:cubicBezTo>
                <a:cubicBezTo>
                  <a:pt x="60" y="31"/>
                  <a:pt x="60" y="31"/>
                  <a:pt x="60" y="31"/>
                </a:cubicBezTo>
                <a:cubicBezTo>
                  <a:pt x="62" y="33"/>
                  <a:pt x="62" y="36"/>
                  <a:pt x="60" y="38"/>
                </a:cubicBezTo>
                <a:cubicBezTo>
                  <a:pt x="57" y="41"/>
                  <a:pt x="57" y="41"/>
                  <a:pt x="57" y="41"/>
                </a:cubicBezTo>
                <a:cubicBezTo>
                  <a:pt x="30" y="14"/>
                  <a:pt x="30" y="14"/>
                  <a:pt x="30" y="14"/>
                </a:cubicBezTo>
                <a:cubicBezTo>
                  <a:pt x="34" y="11"/>
                  <a:pt x="34" y="11"/>
                  <a:pt x="34" y="11"/>
                </a:cubicBezTo>
                <a:cubicBezTo>
                  <a:pt x="34" y="10"/>
                  <a:pt x="36" y="10"/>
                  <a:pt x="37" y="10"/>
                </a:cubicBezTo>
                <a:cubicBezTo>
                  <a:pt x="37" y="10"/>
                  <a:pt x="37" y="10"/>
                  <a:pt x="37" y="10"/>
                </a:cubicBezTo>
                <a:close/>
                <a:moveTo>
                  <a:pt x="130" y="104"/>
                </a:moveTo>
                <a:cubicBezTo>
                  <a:pt x="132" y="104"/>
                  <a:pt x="133" y="104"/>
                  <a:pt x="134" y="105"/>
                </a:cubicBezTo>
                <a:cubicBezTo>
                  <a:pt x="154" y="125"/>
                  <a:pt x="154" y="125"/>
                  <a:pt x="154" y="125"/>
                </a:cubicBezTo>
                <a:cubicBezTo>
                  <a:pt x="155" y="127"/>
                  <a:pt x="155" y="130"/>
                  <a:pt x="154" y="132"/>
                </a:cubicBezTo>
                <a:cubicBezTo>
                  <a:pt x="150" y="135"/>
                  <a:pt x="150" y="135"/>
                  <a:pt x="150" y="135"/>
                </a:cubicBezTo>
                <a:cubicBezTo>
                  <a:pt x="124" y="108"/>
                  <a:pt x="124" y="108"/>
                  <a:pt x="124" y="108"/>
                </a:cubicBezTo>
                <a:cubicBezTo>
                  <a:pt x="127" y="105"/>
                  <a:pt x="127" y="105"/>
                  <a:pt x="127" y="105"/>
                </a:cubicBezTo>
                <a:cubicBezTo>
                  <a:pt x="128" y="104"/>
                  <a:pt x="129" y="104"/>
                  <a:pt x="130" y="104"/>
                </a:cubicBezTo>
                <a:close/>
                <a:moveTo>
                  <a:pt x="24" y="21"/>
                </a:moveTo>
                <a:cubicBezTo>
                  <a:pt x="50" y="48"/>
                  <a:pt x="50" y="48"/>
                  <a:pt x="50" y="48"/>
                </a:cubicBezTo>
                <a:cubicBezTo>
                  <a:pt x="43" y="55"/>
                  <a:pt x="44" y="67"/>
                  <a:pt x="51" y="75"/>
                </a:cubicBezTo>
                <a:cubicBezTo>
                  <a:pt x="90" y="114"/>
                  <a:pt x="90" y="114"/>
                  <a:pt x="90" y="114"/>
                </a:cubicBezTo>
                <a:cubicBezTo>
                  <a:pt x="94" y="118"/>
                  <a:pt x="99" y="120"/>
                  <a:pt x="104" y="120"/>
                </a:cubicBezTo>
                <a:cubicBezTo>
                  <a:pt x="109" y="120"/>
                  <a:pt x="113" y="118"/>
                  <a:pt x="117" y="115"/>
                </a:cubicBezTo>
                <a:cubicBezTo>
                  <a:pt x="143" y="141"/>
                  <a:pt x="143" y="141"/>
                  <a:pt x="143" y="141"/>
                </a:cubicBezTo>
                <a:cubicBezTo>
                  <a:pt x="136" y="148"/>
                  <a:pt x="127" y="151"/>
                  <a:pt x="117" y="151"/>
                </a:cubicBezTo>
                <a:cubicBezTo>
                  <a:pt x="107" y="151"/>
                  <a:pt x="96" y="147"/>
                  <a:pt x="88" y="139"/>
                </a:cubicBezTo>
                <a:cubicBezTo>
                  <a:pt x="88" y="139"/>
                  <a:pt x="88" y="139"/>
                  <a:pt x="88" y="139"/>
                </a:cubicBezTo>
                <a:cubicBezTo>
                  <a:pt x="26" y="77"/>
                  <a:pt x="26" y="77"/>
                  <a:pt x="26" y="77"/>
                </a:cubicBezTo>
                <a:cubicBezTo>
                  <a:pt x="11" y="62"/>
                  <a:pt x="10" y="38"/>
                  <a:pt x="24" y="21"/>
                </a:cubicBezTo>
                <a:close/>
                <a:moveTo>
                  <a:pt x="37" y="0"/>
                </a:moveTo>
                <a:cubicBezTo>
                  <a:pt x="33" y="0"/>
                  <a:pt x="30" y="2"/>
                  <a:pt x="27" y="4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2"/>
                  <a:pt x="20" y="12"/>
                  <a:pt x="20" y="12"/>
                </a:cubicBezTo>
                <a:cubicBezTo>
                  <a:pt x="0" y="31"/>
                  <a:pt x="0" y="64"/>
                  <a:pt x="20" y="83"/>
                </a:cubicBezTo>
                <a:cubicBezTo>
                  <a:pt x="82" y="146"/>
                  <a:pt x="82" y="146"/>
                  <a:pt x="82" y="146"/>
                </a:cubicBezTo>
                <a:cubicBezTo>
                  <a:pt x="91" y="155"/>
                  <a:pt x="104" y="160"/>
                  <a:pt x="117" y="160"/>
                </a:cubicBezTo>
                <a:cubicBezTo>
                  <a:pt x="130" y="160"/>
                  <a:pt x="143" y="155"/>
                  <a:pt x="153" y="146"/>
                </a:cubicBezTo>
                <a:cubicBezTo>
                  <a:pt x="154" y="145"/>
                  <a:pt x="154" y="145"/>
                  <a:pt x="154" y="145"/>
                </a:cubicBezTo>
                <a:cubicBezTo>
                  <a:pt x="160" y="138"/>
                  <a:pt x="160" y="138"/>
                  <a:pt x="160" y="138"/>
                </a:cubicBezTo>
                <a:cubicBezTo>
                  <a:pt x="166" y="133"/>
                  <a:pt x="166" y="124"/>
                  <a:pt x="160" y="118"/>
                </a:cubicBezTo>
                <a:cubicBezTo>
                  <a:pt x="140" y="98"/>
                  <a:pt x="140" y="98"/>
                  <a:pt x="140" y="98"/>
                </a:cubicBezTo>
                <a:cubicBezTo>
                  <a:pt x="138" y="96"/>
                  <a:pt x="134" y="94"/>
                  <a:pt x="130" y="94"/>
                </a:cubicBezTo>
                <a:cubicBezTo>
                  <a:pt x="127" y="94"/>
                  <a:pt x="123" y="96"/>
                  <a:pt x="121" y="98"/>
                </a:cubicBezTo>
                <a:cubicBezTo>
                  <a:pt x="114" y="105"/>
                  <a:pt x="114" y="105"/>
                  <a:pt x="114" y="105"/>
                </a:cubicBezTo>
                <a:cubicBezTo>
                  <a:pt x="112" y="108"/>
                  <a:pt x="112" y="108"/>
                  <a:pt x="112" y="108"/>
                </a:cubicBezTo>
                <a:cubicBezTo>
                  <a:pt x="109" y="110"/>
                  <a:pt x="107" y="111"/>
                  <a:pt x="104" y="111"/>
                </a:cubicBezTo>
                <a:cubicBezTo>
                  <a:pt x="101" y="111"/>
                  <a:pt x="99" y="110"/>
                  <a:pt x="97" y="108"/>
                </a:cubicBezTo>
                <a:cubicBezTo>
                  <a:pt x="58" y="68"/>
                  <a:pt x="58" y="68"/>
                  <a:pt x="58" y="68"/>
                </a:cubicBezTo>
                <a:cubicBezTo>
                  <a:pt x="53" y="64"/>
                  <a:pt x="53" y="57"/>
                  <a:pt x="58" y="53"/>
                </a:cubicBezTo>
                <a:cubicBezTo>
                  <a:pt x="60" y="51"/>
                  <a:pt x="60" y="51"/>
                  <a:pt x="60" y="51"/>
                </a:cubicBezTo>
                <a:cubicBezTo>
                  <a:pt x="67" y="44"/>
                  <a:pt x="67" y="44"/>
                  <a:pt x="67" y="44"/>
                </a:cubicBezTo>
                <a:cubicBezTo>
                  <a:pt x="72" y="39"/>
                  <a:pt x="72" y="30"/>
                  <a:pt x="67" y="24"/>
                </a:cubicBezTo>
                <a:cubicBezTo>
                  <a:pt x="47" y="4"/>
                  <a:pt x="47" y="4"/>
                  <a:pt x="47" y="4"/>
                </a:cubicBezTo>
                <a:cubicBezTo>
                  <a:pt x="44" y="2"/>
                  <a:pt x="40" y="0"/>
                  <a:pt x="3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12B63633-6D22-585A-697C-A6663CA40D2E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4692650"/>
            <a:ext cx="263525" cy="223838"/>
          </a:xfrm>
          <a:custGeom>
            <a:avLst/>
            <a:gdLst>
              <a:gd name="T0" fmla="*/ 142 w 166"/>
              <a:gd name="T1" fmla="*/ 27 h 141"/>
              <a:gd name="T2" fmla="*/ 138 w 166"/>
              <a:gd name="T3" fmla="*/ 26 h 141"/>
              <a:gd name="T4" fmla="*/ 135 w 166"/>
              <a:gd name="T5" fmla="*/ 27 h 141"/>
              <a:gd name="T6" fmla="*/ 135 w 166"/>
              <a:gd name="T7" fmla="*/ 34 h 141"/>
              <a:gd name="T8" fmla="*/ 135 w 166"/>
              <a:gd name="T9" fmla="*/ 107 h 141"/>
              <a:gd name="T10" fmla="*/ 135 w 166"/>
              <a:gd name="T11" fmla="*/ 113 h 141"/>
              <a:gd name="T12" fmla="*/ 139 w 166"/>
              <a:gd name="T13" fmla="*/ 115 h 141"/>
              <a:gd name="T14" fmla="*/ 142 w 166"/>
              <a:gd name="T15" fmla="*/ 113 h 141"/>
              <a:gd name="T16" fmla="*/ 142 w 166"/>
              <a:gd name="T17" fmla="*/ 27 h 141"/>
              <a:gd name="T18" fmla="*/ 129 w 166"/>
              <a:gd name="T19" fmla="*/ 41 h 141"/>
              <a:gd name="T20" fmla="*/ 125 w 166"/>
              <a:gd name="T21" fmla="*/ 39 h 141"/>
              <a:gd name="T22" fmla="*/ 122 w 166"/>
              <a:gd name="T23" fmla="*/ 41 h 141"/>
              <a:gd name="T24" fmla="*/ 122 w 166"/>
              <a:gd name="T25" fmla="*/ 47 h 141"/>
              <a:gd name="T26" fmla="*/ 122 w 166"/>
              <a:gd name="T27" fmla="*/ 94 h 141"/>
              <a:gd name="T28" fmla="*/ 122 w 166"/>
              <a:gd name="T29" fmla="*/ 100 h 141"/>
              <a:gd name="T30" fmla="*/ 125 w 166"/>
              <a:gd name="T31" fmla="*/ 101 h 141"/>
              <a:gd name="T32" fmla="*/ 129 w 166"/>
              <a:gd name="T33" fmla="*/ 100 h 141"/>
              <a:gd name="T34" fmla="*/ 129 w 166"/>
              <a:gd name="T35" fmla="*/ 41 h 141"/>
              <a:gd name="T36" fmla="*/ 100 w 166"/>
              <a:gd name="T37" fmla="*/ 0 h 141"/>
              <a:gd name="T38" fmla="*/ 98 w 166"/>
              <a:gd name="T39" fmla="*/ 0 h 141"/>
              <a:gd name="T40" fmla="*/ 85 w 166"/>
              <a:gd name="T41" fmla="*/ 11 h 141"/>
              <a:gd name="T42" fmla="*/ 50 w 166"/>
              <a:gd name="T43" fmla="*/ 37 h 141"/>
              <a:gd name="T44" fmla="*/ 33 w 166"/>
              <a:gd name="T45" fmla="*/ 37 h 141"/>
              <a:gd name="T46" fmla="*/ 19 w 166"/>
              <a:gd name="T47" fmla="*/ 47 h 141"/>
              <a:gd name="T48" fmla="*/ 14 w 166"/>
              <a:gd name="T49" fmla="*/ 47 h 141"/>
              <a:gd name="T50" fmla="*/ 0 w 166"/>
              <a:gd name="T51" fmla="*/ 61 h 141"/>
              <a:gd name="T52" fmla="*/ 0 w 166"/>
              <a:gd name="T53" fmla="*/ 80 h 141"/>
              <a:gd name="T54" fmla="*/ 14 w 166"/>
              <a:gd name="T55" fmla="*/ 94 h 141"/>
              <a:gd name="T56" fmla="*/ 19 w 166"/>
              <a:gd name="T57" fmla="*/ 94 h 141"/>
              <a:gd name="T58" fmla="*/ 33 w 166"/>
              <a:gd name="T59" fmla="*/ 103 h 141"/>
              <a:gd name="T60" fmla="*/ 50 w 166"/>
              <a:gd name="T61" fmla="*/ 103 h 141"/>
              <a:gd name="T62" fmla="*/ 85 w 166"/>
              <a:gd name="T63" fmla="*/ 129 h 141"/>
              <a:gd name="T64" fmla="*/ 98 w 166"/>
              <a:gd name="T65" fmla="*/ 141 h 141"/>
              <a:gd name="T66" fmla="*/ 100 w 166"/>
              <a:gd name="T67" fmla="*/ 141 h 141"/>
              <a:gd name="T68" fmla="*/ 113 w 166"/>
              <a:gd name="T69" fmla="*/ 127 h 141"/>
              <a:gd name="T70" fmla="*/ 113 w 166"/>
              <a:gd name="T71" fmla="*/ 14 h 141"/>
              <a:gd name="T72" fmla="*/ 100 w 166"/>
              <a:gd name="T73" fmla="*/ 0 h 141"/>
              <a:gd name="T74" fmla="*/ 19 w 166"/>
              <a:gd name="T75" fmla="*/ 84 h 141"/>
              <a:gd name="T76" fmla="*/ 14 w 166"/>
              <a:gd name="T77" fmla="*/ 84 h 141"/>
              <a:gd name="T78" fmla="*/ 9 w 166"/>
              <a:gd name="T79" fmla="*/ 80 h 141"/>
              <a:gd name="T80" fmla="*/ 9 w 166"/>
              <a:gd name="T81" fmla="*/ 61 h 141"/>
              <a:gd name="T82" fmla="*/ 14 w 166"/>
              <a:gd name="T83" fmla="*/ 56 h 141"/>
              <a:gd name="T84" fmla="*/ 19 w 166"/>
              <a:gd name="T85" fmla="*/ 56 h 141"/>
              <a:gd name="T86" fmla="*/ 19 w 166"/>
              <a:gd name="T87" fmla="*/ 84 h 141"/>
              <a:gd name="T88" fmla="*/ 47 w 166"/>
              <a:gd name="T89" fmla="*/ 94 h 141"/>
              <a:gd name="T90" fmla="*/ 33 w 166"/>
              <a:gd name="T91" fmla="*/ 94 h 141"/>
              <a:gd name="T92" fmla="*/ 28 w 166"/>
              <a:gd name="T93" fmla="*/ 89 h 141"/>
              <a:gd name="T94" fmla="*/ 28 w 166"/>
              <a:gd name="T95" fmla="*/ 52 h 141"/>
              <a:gd name="T96" fmla="*/ 33 w 166"/>
              <a:gd name="T97" fmla="*/ 47 h 141"/>
              <a:gd name="T98" fmla="*/ 47 w 166"/>
              <a:gd name="T99" fmla="*/ 47 h 141"/>
              <a:gd name="T100" fmla="*/ 47 w 166"/>
              <a:gd name="T101" fmla="*/ 94 h 141"/>
              <a:gd name="T102" fmla="*/ 84 w 166"/>
              <a:gd name="T103" fmla="*/ 117 h 141"/>
              <a:gd name="T104" fmla="*/ 56 w 166"/>
              <a:gd name="T105" fmla="*/ 96 h 141"/>
              <a:gd name="T106" fmla="*/ 56 w 166"/>
              <a:gd name="T107" fmla="*/ 44 h 141"/>
              <a:gd name="T108" fmla="*/ 84 w 166"/>
              <a:gd name="T109" fmla="*/ 23 h 141"/>
              <a:gd name="T110" fmla="*/ 84 w 166"/>
              <a:gd name="T111" fmla="*/ 117 h 141"/>
              <a:gd name="T112" fmla="*/ 103 w 166"/>
              <a:gd name="T113" fmla="*/ 127 h 141"/>
              <a:gd name="T114" fmla="*/ 98 w 166"/>
              <a:gd name="T115" fmla="*/ 132 h 141"/>
              <a:gd name="T116" fmla="*/ 94 w 166"/>
              <a:gd name="T117" fmla="*/ 127 h 141"/>
              <a:gd name="T118" fmla="*/ 94 w 166"/>
              <a:gd name="T119" fmla="*/ 14 h 141"/>
              <a:gd name="T120" fmla="*/ 98 w 166"/>
              <a:gd name="T121" fmla="*/ 9 h 141"/>
              <a:gd name="T122" fmla="*/ 103 w 166"/>
              <a:gd name="T123" fmla="*/ 14 h 141"/>
              <a:gd name="T124" fmla="*/ 103 w 166"/>
              <a:gd name="T125" fmla="*/ 127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6" h="141">
                <a:moveTo>
                  <a:pt x="142" y="27"/>
                </a:moveTo>
                <a:cubicBezTo>
                  <a:pt x="141" y="27"/>
                  <a:pt x="140" y="26"/>
                  <a:pt x="138" y="26"/>
                </a:cubicBezTo>
                <a:cubicBezTo>
                  <a:pt x="137" y="26"/>
                  <a:pt x="136" y="27"/>
                  <a:pt x="135" y="27"/>
                </a:cubicBezTo>
                <a:cubicBezTo>
                  <a:pt x="133" y="29"/>
                  <a:pt x="133" y="32"/>
                  <a:pt x="135" y="34"/>
                </a:cubicBezTo>
                <a:cubicBezTo>
                  <a:pt x="155" y="54"/>
                  <a:pt x="155" y="87"/>
                  <a:pt x="135" y="107"/>
                </a:cubicBezTo>
                <a:cubicBezTo>
                  <a:pt x="133" y="109"/>
                  <a:pt x="133" y="111"/>
                  <a:pt x="135" y="113"/>
                </a:cubicBezTo>
                <a:cubicBezTo>
                  <a:pt x="136" y="114"/>
                  <a:pt x="137" y="115"/>
                  <a:pt x="139" y="115"/>
                </a:cubicBezTo>
                <a:cubicBezTo>
                  <a:pt x="140" y="115"/>
                  <a:pt x="141" y="114"/>
                  <a:pt x="142" y="113"/>
                </a:cubicBezTo>
                <a:cubicBezTo>
                  <a:pt x="166" y="90"/>
                  <a:pt x="166" y="51"/>
                  <a:pt x="142" y="27"/>
                </a:cubicBezTo>
                <a:close/>
                <a:moveTo>
                  <a:pt x="129" y="41"/>
                </a:moveTo>
                <a:cubicBezTo>
                  <a:pt x="128" y="40"/>
                  <a:pt x="127" y="39"/>
                  <a:pt x="125" y="39"/>
                </a:cubicBezTo>
                <a:cubicBezTo>
                  <a:pt x="124" y="39"/>
                  <a:pt x="123" y="40"/>
                  <a:pt x="122" y="41"/>
                </a:cubicBezTo>
                <a:cubicBezTo>
                  <a:pt x="120" y="42"/>
                  <a:pt x="120" y="45"/>
                  <a:pt x="122" y="47"/>
                </a:cubicBezTo>
                <a:cubicBezTo>
                  <a:pt x="135" y="60"/>
                  <a:pt x="135" y="81"/>
                  <a:pt x="122" y="94"/>
                </a:cubicBezTo>
                <a:cubicBezTo>
                  <a:pt x="120" y="95"/>
                  <a:pt x="120" y="98"/>
                  <a:pt x="122" y="100"/>
                </a:cubicBezTo>
                <a:cubicBezTo>
                  <a:pt x="123" y="101"/>
                  <a:pt x="124" y="101"/>
                  <a:pt x="125" y="101"/>
                </a:cubicBezTo>
                <a:cubicBezTo>
                  <a:pt x="127" y="101"/>
                  <a:pt x="128" y="101"/>
                  <a:pt x="129" y="100"/>
                </a:cubicBezTo>
                <a:cubicBezTo>
                  <a:pt x="145" y="84"/>
                  <a:pt x="145" y="57"/>
                  <a:pt x="129" y="41"/>
                </a:cubicBezTo>
                <a:close/>
                <a:moveTo>
                  <a:pt x="100" y="0"/>
                </a:moveTo>
                <a:cubicBezTo>
                  <a:pt x="99" y="0"/>
                  <a:pt x="99" y="0"/>
                  <a:pt x="98" y="0"/>
                </a:cubicBezTo>
                <a:cubicBezTo>
                  <a:pt x="92" y="0"/>
                  <a:pt x="86" y="5"/>
                  <a:pt x="85" y="11"/>
                </a:cubicBezTo>
                <a:cubicBezTo>
                  <a:pt x="50" y="37"/>
                  <a:pt x="50" y="37"/>
                  <a:pt x="50" y="37"/>
                </a:cubicBezTo>
                <a:cubicBezTo>
                  <a:pt x="33" y="37"/>
                  <a:pt x="33" y="37"/>
                  <a:pt x="33" y="37"/>
                </a:cubicBezTo>
                <a:cubicBezTo>
                  <a:pt x="27" y="37"/>
                  <a:pt x="21" y="41"/>
                  <a:pt x="19" y="47"/>
                </a:cubicBezTo>
                <a:cubicBezTo>
                  <a:pt x="14" y="47"/>
                  <a:pt x="14" y="47"/>
                  <a:pt x="14" y="47"/>
                </a:cubicBezTo>
                <a:cubicBezTo>
                  <a:pt x="6" y="47"/>
                  <a:pt x="0" y="53"/>
                  <a:pt x="0" y="61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8"/>
                  <a:pt x="6" y="94"/>
                  <a:pt x="14" y="94"/>
                </a:cubicBezTo>
                <a:cubicBezTo>
                  <a:pt x="19" y="94"/>
                  <a:pt x="19" y="94"/>
                  <a:pt x="19" y="94"/>
                </a:cubicBezTo>
                <a:cubicBezTo>
                  <a:pt x="21" y="100"/>
                  <a:pt x="27" y="103"/>
                  <a:pt x="33" y="103"/>
                </a:cubicBezTo>
                <a:cubicBezTo>
                  <a:pt x="50" y="103"/>
                  <a:pt x="50" y="103"/>
                  <a:pt x="50" y="103"/>
                </a:cubicBezTo>
                <a:cubicBezTo>
                  <a:pt x="85" y="129"/>
                  <a:pt x="85" y="129"/>
                  <a:pt x="85" y="129"/>
                </a:cubicBezTo>
                <a:cubicBezTo>
                  <a:pt x="86" y="136"/>
                  <a:pt x="92" y="141"/>
                  <a:pt x="98" y="141"/>
                </a:cubicBezTo>
                <a:cubicBezTo>
                  <a:pt x="99" y="141"/>
                  <a:pt x="99" y="141"/>
                  <a:pt x="100" y="141"/>
                </a:cubicBezTo>
                <a:cubicBezTo>
                  <a:pt x="107" y="140"/>
                  <a:pt x="113" y="134"/>
                  <a:pt x="113" y="127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3" y="7"/>
                  <a:pt x="107" y="1"/>
                  <a:pt x="100" y="0"/>
                </a:cubicBezTo>
                <a:close/>
                <a:moveTo>
                  <a:pt x="19" y="84"/>
                </a:moveTo>
                <a:cubicBezTo>
                  <a:pt x="14" y="84"/>
                  <a:pt x="14" y="84"/>
                  <a:pt x="14" y="84"/>
                </a:cubicBezTo>
                <a:cubicBezTo>
                  <a:pt x="11" y="84"/>
                  <a:pt x="9" y="82"/>
                  <a:pt x="9" y="80"/>
                </a:cubicBezTo>
                <a:cubicBezTo>
                  <a:pt x="9" y="61"/>
                  <a:pt x="9" y="61"/>
                  <a:pt x="9" y="61"/>
                </a:cubicBezTo>
                <a:cubicBezTo>
                  <a:pt x="9" y="58"/>
                  <a:pt x="11" y="56"/>
                  <a:pt x="14" y="56"/>
                </a:cubicBezTo>
                <a:cubicBezTo>
                  <a:pt x="19" y="56"/>
                  <a:pt x="19" y="56"/>
                  <a:pt x="19" y="56"/>
                </a:cubicBezTo>
                <a:lnTo>
                  <a:pt x="19" y="84"/>
                </a:lnTo>
                <a:close/>
                <a:moveTo>
                  <a:pt x="47" y="94"/>
                </a:moveTo>
                <a:cubicBezTo>
                  <a:pt x="33" y="94"/>
                  <a:pt x="33" y="94"/>
                  <a:pt x="33" y="94"/>
                </a:cubicBezTo>
                <a:cubicBezTo>
                  <a:pt x="30" y="94"/>
                  <a:pt x="28" y="92"/>
                  <a:pt x="28" y="89"/>
                </a:cubicBezTo>
                <a:cubicBezTo>
                  <a:pt x="28" y="52"/>
                  <a:pt x="28" y="52"/>
                  <a:pt x="28" y="52"/>
                </a:cubicBezTo>
                <a:cubicBezTo>
                  <a:pt x="28" y="49"/>
                  <a:pt x="30" y="47"/>
                  <a:pt x="33" y="47"/>
                </a:cubicBezTo>
                <a:cubicBezTo>
                  <a:pt x="47" y="47"/>
                  <a:pt x="47" y="47"/>
                  <a:pt x="47" y="47"/>
                </a:cubicBezTo>
                <a:lnTo>
                  <a:pt x="47" y="94"/>
                </a:lnTo>
                <a:close/>
                <a:moveTo>
                  <a:pt x="84" y="117"/>
                </a:moveTo>
                <a:cubicBezTo>
                  <a:pt x="56" y="96"/>
                  <a:pt x="56" y="96"/>
                  <a:pt x="56" y="96"/>
                </a:cubicBezTo>
                <a:cubicBezTo>
                  <a:pt x="56" y="44"/>
                  <a:pt x="56" y="44"/>
                  <a:pt x="56" y="44"/>
                </a:cubicBezTo>
                <a:cubicBezTo>
                  <a:pt x="84" y="23"/>
                  <a:pt x="84" y="23"/>
                  <a:pt x="84" y="23"/>
                </a:cubicBezTo>
                <a:lnTo>
                  <a:pt x="84" y="117"/>
                </a:lnTo>
                <a:close/>
                <a:moveTo>
                  <a:pt x="103" y="127"/>
                </a:moveTo>
                <a:cubicBezTo>
                  <a:pt x="103" y="129"/>
                  <a:pt x="101" y="132"/>
                  <a:pt x="98" y="132"/>
                </a:cubicBezTo>
                <a:cubicBezTo>
                  <a:pt x="96" y="132"/>
                  <a:pt x="94" y="129"/>
                  <a:pt x="94" y="127"/>
                </a:cubicBezTo>
                <a:cubicBezTo>
                  <a:pt x="94" y="14"/>
                  <a:pt x="94" y="14"/>
                  <a:pt x="94" y="14"/>
                </a:cubicBezTo>
                <a:cubicBezTo>
                  <a:pt x="94" y="11"/>
                  <a:pt x="96" y="9"/>
                  <a:pt x="98" y="9"/>
                </a:cubicBezTo>
                <a:cubicBezTo>
                  <a:pt x="101" y="9"/>
                  <a:pt x="103" y="11"/>
                  <a:pt x="103" y="14"/>
                </a:cubicBezTo>
                <a:lnTo>
                  <a:pt x="103" y="1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C5DCCE1D-EBFD-9EB5-6952-BD1487F62DF8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4676775"/>
            <a:ext cx="254000" cy="254000"/>
          </a:xfrm>
          <a:custGeom>
            <a:avLst/>
            <a:gdLst>
              <a:gd name="T0" fmla="*/ 79 w 160"/>
              <a:gd name="T1" fmla="*/ 0 h 160"/>
              <a:gd name="T2" fmla="*/ 0 w 160"/>
              <a:gd name="T3" fmla="*/ 80 h 160"/>
              <a:gd name="T4" fmla="*/ 79 w 160"/>
              <a:gd name="T5" fmla="*/ 160 h 160"/>
              <a:gd name="T6" fmla="*/ 153 w 160"/>
              <a:gd name="T7" fmla="*/ 111 h 160"/>
              <a:gd name="T8" fmla="*/ 136 w 160"/>
              <a:gd name="T9" fmla="*/ 24 h 160"/>
              <a:gd name="T10" fmla="*/ 9 w 160"/>
              <a:gd name="T11" fmla="*/ 80 h 160"/>
              <a:gd name="T12" fmla="*/ 150 w 160"/>
              <a:gd name="T13" fmla="*/ 80 h 160"/>
              <a:gd name="T14" fmla="*/ 102 w 160"/>
              <a:gd name="T15" fmla="*/ 58 h 160"/>
              <a:gd name="T16" fmla="*/ 95 w 160"/>
              <a:gd name="T17" fmla="*/ 58 h 160"/>
              <a:gd name="T18" fmla="*/ 77 w 160"/>
              <a:gd name="T19" fmla="*/ 83 h 160"/>
              <a:gd name="T20" fmla="*/ 99 w 160"/>
              <a:gd name="T21" fmla="*/ 103 h 160"/>
              <a:gd name="T22" fmla="*/ 102 w 160"/>
              <a:gd name="T23" fmla="*/ 95 h 160"/>
              <a:gd name="T24" fmla="*/ 102 w 160"/>
              <a:gd name="T25" fmla="*/ 65 h 160"/>
              <a:gd name="T26" fmla="*/ 123 w 160"/>
              <a:gd name="T27" fmla="*/ 37 h 160"/>
              <a:gd name="T28" fmla="*/ 123 w 160"/>
              <a:gd name="T29" fmla="*/ 37 h 160"/>
              <a:gd name="T30" fmla="*/ 79 w 160"/>
              <a:gd name="T31" fmla="*/ 19 h 160"/>
              <a:gd name="T32" fmla="*/ 36 w 160"/>
              <a:gd name="T33" fmla="*/ 37 h 160"/>
              <a:gd name="T34" fmla="*/ 36 w 160"/>
              <a:gd name="T35" fmla="*/ 123 h 160"/>
              <a:gd name="T36" fmla="*/ 36 w 160"/>
              <a:gd name="T37" fmla="*/ 124 h 160"/>
              <a:gd name="T38" fmla="*/ 79 w 160"/>
              <a:gd name="T39" fmla="*/ 142 h 160"/>
              <a:gd name="T40" fmla="*/ 141 w 160"/>
              <a:gd name="T41" fmla="*/ 80 h 160"/>
              <a:gd name="T42" fmla="*/ 127 w 160"/>
              <a:gd name="T43" fmla="*/ 85 h 160"/>
              <a:gd name="T44" fmla="*/ 119 w 160"/>
              <a:gd name="T45" fmla="*/ 113 h 160"/>
              <a:gd name="T46" fmla="*/ 113 w 160"/>
              <a:gd name="T47" fmla="*/ 109 h 160"/>
              <a:gd name="T48" fmla="*/ 110 w 160"/>
              <a:gd name="T49" fmla="*/ 117 h 160"/>
              <a:gd name="T50" fmla="*/ 84 w 160"/>
              <a:gd name="T51" fmla="*/ 132 h 160"/>
              <a:gd name="T52" fmla="*/ 79 w 160"/>
              <a:gd name="T53" fmla="*/ 123 h 160"/>
              <a:gd name="T54" fmla="*/ 75 w 160"/>
              <a:gd name="T55" fmla="*/ 132 h 160"/>
              <a:gd name="T56" fmla="*/ 49 w 160"/>
              <a:gd name="T57" fmla="*/ 117 h 160"/>
              <a:gd name="T58" fmla="*/ 46 w 160"/>
              <a:gd name="T59" fmla="*/ 109 h 160"/>
              <a:gd name="T60" fmla="*/ 40 w 160"/>
              <a:gd name="T61" fmla="*/ 114 h 160"/>
              <a:gd name="T62" fmla="*/ 32 w 160"/>
              <a:gd name="T63" fmla="*/ 85 h 160"/>
              <a:gd name="T64" fmla="*/ 32 w 160"/>
              <a:gd name="T65" fmla="*/ 75 h 160"/>
              <a:gd name="T66" fmla="*/ 40 w 160"/>
              <a:gd name="T67" fmla="*/ 47 h 160"/>
              <a:gd name="T68" fmla="*/ 46 w 160"/>
              <a:gd name="T69" fmla="*/ 51 h 160"/>
              <a:gd name="T70" fmla="*/ 49 w 160"/>
              <a:gd name="T71" fmla="*/ 44 h 160"/>
              <a:gd name="T72" fmla="*/ 75 w 160"/>
              <a:gd name="T73" fmla="*/ 29 h 160"/>
              <a:gd name="T74" fmla="*/ 79 w 160"/>
              <a:gd name="T75" fmla="*/ 38 h 160"/>
              <a:gd name="T76" fmla="*/ 84 w 160"/>
              <a:gd name="T77" fmla="*/ 29 h 160"/>
              <a:gd name="T78" fmla="*/ 110 w 160"/>
              <a:gd name="T79" fmla="*/ 44 h 160"/>
              <a:gd name="T80" fmla="*/ 113 w 160"/>
              <a:gd name="T81" fmla="*/ 51 h 160"/>
              <a:gd name="T82" fmla="*/ 120 w 160"/>
              <a:gd name="T83" fmla="*/ 47 h 160"/>
              <a:gd name="T84" fmla="*/ 127 w 160"/>
              <a:gd name="T85" fmla="*/ 75 h 160"/>
              <a:gd name="T86" fmla="*/ 127 w 160"/>
              <a:gd name="T87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60">
                <a:moveTo>
                  <a:pt x="136" y="24"/>
                </a:moveTo>
                <a:cubicBezTo>
                  <a:pt x="121" y="9"/>
                  <a:pt x="101" y="0"/>
                  <a:pt x="79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35" y="0"/>
                  <a:pt x="0" y="36"/>
                  <a:pt x="0" y="80"/>
                </a:cubicBezTo>
                <a:cubicBezTo>
                  <a:pt x="0" y="101"/>
                  <a:pt x="8" y="122"/>
                  <a:pt x="23" y="137"/>
                </a:cubicBezTo>
                <a:cubicBezTo>
                  <a:pt x="38" y="152"/>
                  <a:pt x="58" y="160"/>
                  <a:pt x="79" y="160"/>
                </a:cubicBezTo>
                <a:cubicBezTo>
                  <a:pt x="90" y="160"/>
                  <a:pt x="101" y="158"/>
                  <a:pt x="110" y="154"/>
                </a:cubicBezTo>
                <a:cubicBezTo>
                  <a:pt x="130" y="146"/>
                  <a:pt x="145" y="130"/>
                  <a:pt x="153" y="111"/>
                </a:cubicBezTo>
                <a:cubicBezTo>
                  <a:pt x="158" y="101"/>
                  <a:pt x="160" y="91"/>
                  <a:pt x="160" y="80"/>
                </a:cubicBezTo>
                <a:cubicBezTo>
                  <a:pt x="160" y="59"/>
                  <a:pt x="151" y="39"/>
                  <a:pt x="136" y="24"/>
                </a:cubicBezTo>
                <a:close/>
                <a:moveTo>
                  <a:pt x="79" y="151"/>
                </a:moveTo>
                <a:cubicBezTo>
                  <a:pt x="41" y="151"/>
                  <a:pt x="9" y="119"/>
                  <a:pt x="9" y="80"/>
                </a:cubicBezTo>
                <a:cubicBezTo>
                  <a:pt x="9" y="41"/>
                  <a:pt x="41" y="10"/>
                  <a:pt x="79" y="10"/>
                </a:cubicBezTo>
                <a:cubicBezTo>
                  <a:pt x="118" y="10"/>
                  <a:pt x="150" y="41"/>
                  <a:pt x="150" y="80"/>
                </a:cubicBezTo>
                <a:cubicBezTo>
                  <a:pt x="150" y="119"/>
                  <a:pt x="118" y="151"/>
                  <a:pt x="79" y="151"/>
                </a:cubicBezTo>
                <a:close/>
                <a:moveTo>
                  <a:pt x="102" y="58"/>
                </a:moveTo>
                <a:cubicBezTo>
                  <a:pt x="101" y="57"/>
                  <a:pt x="100" y="57"/>
                  <a:pt x="99" y="57"/>
                </a:cubicBezTo>
                <a:cubicBezTo>
                  <a:pt x="97" y="57"/>
                  <a:pt x="96" y="57"/>
                  <a:pt x="95" y="58"/>
                </a:cubicBezTo>
                <a:cubicBezTo>
                  <a:pt x="77" y="77"/>
                  <a:pt x="77" y="77"/>
                  <a:pt x="77" y="77"/>
                </a:cubicBezTo>
                <a:cubicBezTo>
                  <a:pt x="75" y="79"/>
                  <a:pt x="75" y="81"/>
                  <a:pt x="77" y="83"/>
                </a:cubicBezTo>
                <a:cubicBezTo>
                  <a:pt x="95" y="102"/>
                  <a:pt x="95" y="102"/>
                  <a:pt x="95" y="102"/>
                </a:cubicBezTo>
                <a:cubicBezTo>
                  <a:pt x="96" y="103"/>
                  <a:pt x="97" y="103"/>
                  <a:pt x="99" y="103"/>
                </a:cubicBezTo>
                <a:cubicBezTo>
                  <a:pt x="100" y="103"/>
                  <a:pt x="101" y="103"/>
                  <a:pt x="102" y="102"/>
                </a:cubicBezTo>
                <a:cubicBezTo>
                  <a:pt x="104" y="100"/>
                  <a:pt x="104" y="97"/>
                  <a:pt x="102" y="95"/>
                </a:cubicBezTo>
                <a:cubicBezTo>
                  <a:pt x="87" y="80"/>
                  <a:pt x="87" y="80"/>
                  <a:pt x="87" y="80"/>
                </a:cubicBezTo>
                <a:cubicBezTo>
                  <a:pt x="102" y="65"/>
                  <a:pt x="102" y="65"/>
                  <a:pt x="102" y="65"/>
                </a:cubicBezTo>
                <a:cubicBezTo>
                  <a:pt x="104" y="63"/>
                  <a:pt x="104" y="60"/>
                  <a:pt x="102" y="58"/>
                </a:cubicBezTo>
                <a:close/>
                <a:moveTo>
                  <a:pt x="123" y="37"/>
                </a:moveTo>
                <a:cubicBezTo>
                  <a:pt x="123" y="37"/>
                  <a:pt x="123" y="37"/>
                  <a:pt x="123" y="37"/>
                </a:cubicBezTo>
                <a:cubicBezTo>
                  <a:pt x="123" y="37"/>
                  <a:pt x="123" y="37"/>
                  <a:pt x="123" y="37"/>
                </a:cubicBezTo>
                <a:cubicBezTo>
                  <a:pt x="111" y="25"/>
                  <a:pt x="96" y="19"/>
                  <a:pt x="79" y="19"/>
                </a:cubicBezTo>
                <a:cubicBezTo>
                  <a:pt x="79" y="19"/>
                  <a:pt x="79" y="19"/>
                  <a:pt x="79" y="19"/>
                </a:cubicBezTo>
                <a:cubicBezTo>
                  <a:pt x="63" y="19"/>
                  <a:pt x="48" y="25"/>
                  <a:pt x="37" y="37"/>
                </a:cubicBezTo>
                <a:cubicBezTo>
                  <a:pt x="36" y="37"/>
                  <a:pt x="36" y="37"/>
                  <a:pt x="36" y="37"/>
                </a:cubicBezTo>
                <a:cubicBezTo>
                  <a:pt x="25" y="49"/>
                  <a:pt x="18" y="64"/>
                  <a:pt x="18" y="80"/>
                </a:cubicBezTo>
                <a:cubicBezTo>
                  <a:pt x="18" y="96"/>
                  <a:pt x="25" y="112"/>
                  <a:pt x="36" y="123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48" y="135"/>
                  <a:pt x="63" y="142"/>
                  <a:pt x="79" y="142"/>
                </a:cubicBezTo>
                <a:cubicBezTo>
                  <a:pt x="96" y="142"/>
                  <a:pt x="111" y="135"/>
                  <a:pt x="123" y="124"/>
                </a:cubicBezTo>
                <a:cubicBezTo>
                  <a:pt x="135" y="112"/>
                  <a:pt x="141" y="96"/>
                  <a:pt x="141" y="80"/>
                </a:cubicBezTo>
                <a:cubicBezTo>
                  <a:pt x="141" y="64"/>
                  <a:pt x="135" y="49"/>
                  <a:pt x="123" y="37"/>
                </a:cubicBezTo>
                <a:close/>
                <a:moveTo>
                  <a:pt x="127" y="85"/>
                </a:moveTo>
                <a:cubicBezTo>
                  <a:pt x="131" y="85"/>
                  <a:pt x="131" y="85"/>
                  <a:pt x="131" y="85"/>
                </a:cubicBezTo>
                <a:cubicBezTo>
                  <a:pt x="130" y="95"/>
                  <a:pt x="126" y="105"/>
                  <a:pt x="119" y="113"/>
                </a:cubicBezTo>
                <a:cubicBezTo>
                  <a:pt x="117" y="111"/>
                  <a:pt x="117" y="111"/>
                  <a:pt x="117" y="111"/>
                </a:cubicBezTo>
                <a:cubicBezTo>
                  <a:pt x="116" y="110"/>
                  <a:pt x="114" y="109"/>
                  <a:pt x="113" y="109"/>
                </a:cubicBezTo>
                <a:cubicBezTo>
                  <a:pt x="112" y="109"/>
                  <a:pt x="111" y="110"/>
                  <a:pt x="110" y="111"/>
                </a:cubicBezTo>
                <a:cubicBezTo>
                  <a:pt x="108" y="112"/>
                  <a:pt x="108" y="115"/>
                  <a:pt x="110" y="117"/>
                </a:cubicBezTo>
                <a:cubicBezTo>
                  <a:pt x="113" y="120"/>
                  <a:pt x="113" y="120"/>
                  <a:pt x="113" y="120"/>
                </a:cubicBezTo>
                <a:cubicBezTo>
                  <a:pt x="105" y="127"/>
                  <a:pt x="95" y="131"/>
                  <a:pt x="84" y="132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4" y="125"/>
                  <a:pt x="82" y="123"/>
                  <a:pt x="79" y="123"/>
                </a:cubicBezTo>
                <a:cubicBezTo>
                  <a:pt x="77" y="123"/>
                  <a:pt x="75" y="125"/>
                  <a:pt x="75" y="128"/>
                </a:cubicBezTo>
                <a:cubicBezTo>
                  <a:pt x="75" y="132"/>
                  <a:pt x="75" y="132"/>
                  <a:pt x="75" y="132"/>
                </a:cubicBezTo>
                <a:cubicBezTo>
                  <a:pt x="64" y="131"/>
                  <a:pt x="54" y="127"/>
                  <a:pt x="46" y="120"/>
                </a:cubicBezTo>
                <a:cubicBezTo>
                  <a:pt x="49" y="117"/>
                  <a:pt x="49" y="117"/>
                  <a:pt x="49" y="117"/>
                </a:cubicBezTo>
                <a:cubicBezTo>
                  <a:pt x="51" y="115"/>
                  <a:pt x="51" y="112"/>
                  <a:pt x="49" y="111"/>
                </a:cubicBezTo>
                <a:cubicBezTo>
                  <a:pt x="48" y="110"/>
                  <a:pt x="47" y="109"/>
                  <a:pt x="46" y="109"/>
                </a:cubicBezTo>
                <a:cubicBezTo>
                  <a:pt x="45" y="109"/>
                  <a:pt x="44" y="110"/>
                  <a:pt x="43" y="111"/>
                </a:cubicBezTo>
                <a:cubicBezTo>
                  <a:pt x="40" y="114"/>
                  <a:pt x="40" y="114"/>
                  <a:pt x="40" y="114"/>
                </a:cubicBezTo>
                <a:cubicBezTo>
                  <a:pt x="33" y="105"/>
                  <a:pt x="29" y="95"/>
                  <a:pt x="28" y="85"/>
                </a:cubicBezTo>
                <a:cubicBezTo>
                  <a:pt x="32" y="85"/>
                  <a:pt x="32" y="85"/>
                  <a:pt x="32" y="85"/>
                </a:cubicBezTo>
                <a:cubicBezTo>
                  <a:pt x="35" y="85"/>
                  <a:pt x="37" y="83"/>
                  <a:pt x="37" y="80"/>
                </a:cubicBezTo>
                <a:cubicBezTo>
                  <a:pt x="37" y="77"/>
                  <a:pt x="35" y="75"/>
                  <a:pt x="32" y="75"/>
                </a:cubicBezTo>
                <a:cubicBezTo>
                  <a:pt x="28" y="75"/>
                  <a:pt x="28" y="75"/>
                  <a:pt x="28" y="75"/>
                </a:cubicBezTo>
                <a:cubicBezTo>
                  <a:pt x="29" y="65"/>
                  <a:pt x="33" y="55"/>
                  <a:pt x="40" y="47"/>
                </a:cubicBezTo>
                <a:cubicBezTo>
                  <a:pt x="43" y="50"/>
                  <a:pt x="43" y="50"/>
                  <a:pt x="43" y="50"/>
                </a:cubicBezTo>
                <a:cubicBezTo>
                  <a:pt x="44" y="51"/>
                  <a:pt x="45" y="51"/>
                  <a:pt x="46" y="51"/>
                </a:cubicBezTo>
                <a:cubicBezTo>
                  <a:pt x="47" y="51"/>
                  <a:pt x="48" y="51"/>
                  <a:pt x="49" y="50"/>
                </a:cubicBezTo>
                <a:cubicBezTo>
                  <a:pt x="51" y="48"/>
                  <a:pt x="51" y="45"/>
                  <a:pt x="49" y="44"/>
                </a:cubicBezTo>
                <a:cubicBezTo>
                  <a:pt x="46" y="40"/>
                  <a:pt x="46" y="40"/>
                  <a:pt x="46" y="40"/>
                </a:cubicBezTo>
                <a:cubicBezTo>
                  <a:pt x="54" y="34"/>
                  <a:pt x="64" y="30"/>
                  <a:pt x="75" y="29"/>
                </a:cubicBezTo>
                <a:cubicBezTo>
                  <a:pt x="75" y="33"/>
                  <a:pt x="75" y="33"/>
                  <a:pt x="75" y="33"/>
                </a:cubicBezTo>
                <a:cubicBezTo>
                  <a:pt x="75" y="36"/>
                  <a:pt x="77" y="38"/>
                  <a:pt x="79" y="38"/>
                </a:cubicBezTo>
                <a:cubicBezTo>
                  <a:pt x="82" y="38"/>
                  <a:pt x="84" y="36"/>
                  <a:pt x="84" y="33"/>
                </a:cubicBezTo>
                <a:cubicBezTo>
                  <a:pt x="84" y="29"/>
                  <a:pt x="84" y="29"/>
                  <a:pt x="84" y="29"/>
                </a:cubicBezTo>
                <a:cubicBezTo>
                  <a:pt x="95" y="30"/>
                  <a:pt x="105" y="34"/>
                  <a:pt x="113" y="40"/>
                </a:cubicBezTo>
                <a:cubicBezTo>
                  <a:pt x="110" y="44"/>
                  <a:pt x="110" y="44"/>
                  <a:pt x="110" y="44"/>
                </a:cubicBezTo>
                <a:cubicBezTo>
                  <a:pt x="108" y="45"/>
                  <a:pt x="108" y="48"/>
                  <a:pt x="110" y="50"/>
                </a:cubicBezTo>
                <a:cubicBezTo>
                  <a:pt x="111" y="51"/>
                  <a:pt x="112" y="51"/>
                  <a:pt x="113" y="51"/>
                </a:cubicBezTo>
                <a:cubicBezTo>
                  <a:pt x="114" y="51"/>
                  <a:pt x="116" y="51"/>
                  <a:pt x="117" y="50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26" y="55"/>
                  <a:pt x="130" y="65"/>
                  <a:pt x="131" y="75"/>
                </a:cubicBezTo>
                <a:cubicBezTo>
                  <a:pt x="127" y="75"/>
                  <a:pt x="127" y="75"/>
                  <a:pt x="127" y="75"/>
                </a:cubicBezTo>
                <a:cubicBezTo>
                  <a:pt x="124" y="75"/>
                  <a:pt x="122" y="77"/>
                  <a:pt x="122" y="80"/>
                </a:cubicBezTo>
                <a:cubicBezTo>
                  <a:pt x="122" y="83"/>
                  <a:pt x="124" y="85"/>
                  <a:pt x="127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1ABC8FBA-0B24-0601-8133-A8733587D54D}"/>
              </a:ext>
            </a:extLst>
          </p:cNvPr>
          <p:cNvSpPr>
            <a:spLocks noEditPoints="1"/>
          </p:cNvSpPr>
          <p:nvPr/>
        </p:nvSpPr>
        <p:spPr bwMode="auto">
          <a:xfrm>
            <a:off x="10094913" y="4676775"/>
            <a:ext cx="255588" cy="254000"/>
          </a:xfrm>
          <a:custGeom>
            <a:avLst/>
            <a:gdLst>
              <a:gd name="T0" fmla="*/ 161 w 161"/>
              <a:gd name="T1" fmla="*/ 4 h 160"/>
              <a:gd name="T2" fmla="*/ 161 w 161"/>
              <a:gd name="T3" fmla="*/ 4 h 160"/>
              <a:gd name="T4" fmla="*/ 161 w 161"/>
              <a:gd name="T5" fmla="*/ 4 h 160"/>
              <a:gd name="T6" fmla="*/ 161 w 161"/>
              <a:gd name="T7" fmla="*/ 3 h 160"/>
              <a:gd name="T8" fmla="*/ 161 w 161"/>
              <a:gd name="T9" fmla="*/ 3 h 160"/>
              <a:gd name="T10" fmla="*/ 160 w 161"/>
              <a:gd name="T11" fmla="*/ 2 h 160"/>
              <a:gd name="T12" fmla="*/ 160 w 161"/>
              <a:gd name="T13" fmla="*/ 2 h 160"/>
              <a:gd name="T14" fmla="*/ 159 w 161"/>
              <a:gd name="T15" fmla="*/ 1 h 160"/>
              <a:gd name="T16" fmla="*/ 159 w 161"/>
              <a:gd name="T17" fmla="*/ 1 h 160"/>
              <a:gd name="T18" fmla="*/ 159 w 161"/>
              <a:gd name="T19" fmla="*/ 1 h 160"/>
              <a:gd name="T20" fmla="*/ 158 w 161"/>
              <a:gd name="T21" fmla="*/ 1 h 160"/>
              <a:gd name="T22" fmla="*/ 158 w 161"/>
              <a:gd name="T23" fmla="*/ 1 h 160"/>
              <a:gd name="T24" fmla="*/ 158 w 161"/>
              <a:gd name="T25" fmla="*/ 0 h 160"/>
              <a:gd name="T26" fmla="*/ 157 w 161"/>
              <a:gd name="T27" fmla="*/ 0 h 160"/>
              <a:gd name="T28" fmla="*/ 157 w 161"/>
              <a:gd name="T29" fmla="*/ 0 h 160"/>
              <a:gd name="T30" fmla="*/ 156 w 161"/>
              <a:gd name="T31" fmla="*/ 0 h 160"/>
              <a:gd name="T32" fmla="*/ 155 w 161"/>
              <a:gd name="T33" fmla="*/ 0 h 160"/>
              <a:gd name="T34" fmla="*/ 155 w 161"/>
              <a:gd name="T35" fmla="*/ 1 h 160"/>
              <a:gd name="T36" fmla="*/ 8 w 161"/>
              <a:gd name="T37" fmla="*/ 48 h 160"/>
              <a:gd name="T38" fmla="*/ 45 w 161"/>
              <a:gd name="T39" fmla="*/ 111 h 160"/>
              <a:gd name="T40" fmla="*/ 51 w 161"/>
              <a:gd name="T41" fmla="*/ 117 h 160"/>
              <a:gd name="T42" fmla="*/ 113 w 161"/>
              <a:gd name="T43" fmla="*/ 154 h 160"/>
              <a:gd name="T44" fmla="*/ 118 w 161"/>
              <a:gd name="T45" fmla="*/ 155 h 160"/>
              <a:gd name="T46" fmla="*/ 161 w 161"/>
              <a:gd name="T47" fmla="*/ 6 h 160"/>
              <a:gd name="T48" fmla="*/ 161 w 161"/>
              <a:gd name="T49" fmla="*/ 6 h 160"/>
              <a:gd name="T50" fmla="*/ 161 w 161"/>
              <a:gd name="T51" fmla="*/ 6 h 160"/>
              <a:gd name="T52" fmla="*/ 161 w 161"/>
              <a:gd name="T53" fmla="*/ 5 h 160"/>
              <a:gd name="T54" fmla="*/ 21 w 161"/>
              <a:gd name="T55" fmla="*/ 47 h 160"/>
              <a:gd name="T56" fmla="*/ 59 w 161"/>
              <a:gd name="T57" fmla="*/ 78 h 160"/>
              <a:gd name="T58" fmla="*/ 75 w 161"/>
              <a:gd name="T59" fmla="*/ 99 h 160"/>
              <a:gd name="T60" fmla="*/ 63 w 161"/>
              <a:gd name="T61" fmla="*/ 87 h 160"/>
              <a:gd name="T62" fmla="*/ 75 w 161"/>
              <a:gd name="T63" fmla="*/ 99 h 160"/>
              <a:gd name="T64" fmla="*/ 84 w 161"/>
              <a:gd name="T65" fmla="*/ 103 h 160"/>
              <a:gd name="T66" fmla="*/ 115 w 161"/>
              <a:gd name="T67" fmla="*/ 141 h 160"/>
              <a:gd name="T68" fmla="*/ 10 w 161"/>
              <a:gd name="T69" fmla="*/ 145 h 160"/>
              <a:gd name="T70" fmla="*/ 7 w 161"/>
              <a:gd name="T71" fmla="*/ 160 h 160"/>
              <a:gd name="T72" fmla="*/ 16 w 161"/>
              <a:gd name="T73" fmla="*/ 152 h 160"/>
              <a:gd name="T74" fmla="*/ 13 w 161"/>
              <a:gd name="T75" fmla="*/ 144 h 160"/>
              <a:gd name="T76" fmla="*/ 30 w 161"/>
              <a:gd name="T77" fmla="*/ 126 h 160"/>
              <a:gd name="T78" fmla="*/ 23 w 161"/>
              <a:gd name="T79" fmla="*/ 139 h 160"/>
              <a:gd name="T80" fmla="*/ 30 w 161"/>
              <a:gd name="T81" fmla="*/ 139 h 160"/>
              <a:gd name="T82" fmla="*/ 36 w 161"/>
              <a:gd name="T83" fmla="*/ 1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1" h="160">
                <a:moveTo>
                  <a:pt x="161" y="4"/>
                </a:moveTo>
                <a:cubicBezTo>
                  <a:pt x="161" y="4"/>
                  <a:pt x="161" y="4"/>
                  <a:pt x="161" y="4"/>
                </a:cubicBezTo>
                <a:cubicBezTo>
                  <a:pt x="161" y="4"/>
                  <a:pt x="161" y="4"/>
                  <a:pt x="161" y="4"/>
                </a:cubicBezTo>
                <a:cubicBezTo>
                  <a:pt x="161" y="4"/>
                  <a:pt x="161" y="4"/>
                  <a:pt x="161" y="4"/>
                </a:cubicBezTo>
                <a:cubicBezTo>
                  <a:pt x="161" y="4"/>
                  <a:pt x="161" y="4"/>
                  <a:pt x="161" y="4"/>
                </a:cubicBezTo>
                <a:cubicBezTo>
                  <a:pt x="161" y="4"/>
                  <a:pt x="161" y="4"/>
                  <a:pt x="161" y="4"/>
                </a:cubicBezTo>
                <a:cubicBezTo>
                  <a:pt x="161" y="3"/>
                  <a:pt x="161" y="3"/>
                  <a:pt x="161" y="3"/>
                </a:cubicBezTo>
                <a:cubicBezTo>
                  <a:pt x="161" y="3"/>
                  <a:pt x="161" y="3"/>
                  <a:pt x="161" y="3"/>
                </a:cubicBezTo>
                <a:cubicBezTo>
                  <a:pt x="161" y="3"/>
                  <a:pt x="161" y="3"/>
                  <a:pt x="161" y="3"/>
                </a:cubicBezTo>
                <a:cubicBezTo>
                  <a:pt x="161" y="3"/>
                  <a:pt x="161" y="3"/>
                  <a:pt x="161" y="3"/>
                </a:cubicBezTo>
                <a:cubicBezTo>
                  <a:pt x="160" y="3"/>
                  <a:pt x="160" y="3"/>
                  <a:pt x="160" y="2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2"/>
                  <a:pt x="160" y="2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58" y="1"/>
                  <a:pt x="158" y="1"/>
                  <a:pt x="158" y="1"/>
                </a:cubicBezTo>
                <a:cubicBezTo>
                  <a:pt x="158" y="1"/>
                  <a:pt x="158" y="1"/>
                  <a:pt x="158" y="1"/>
                </a:cubicBezTo>
                <a:cubicBezTo>
                  <a:pt x="158" y="1"/>
                  <a:pt x="158" y="1"/>
                  <a:pt x="158" y="1"/>
                </a:cubicBezTo>
                <a:cubicBezTo>
                  <a:pt x="158" y="1"/>
                  <a:pt x="158" y="1"/>
                  <a:pt x="158" y="1"/>
                </a:cubicBezTo>
                <a:cubicBezTo>
                  <a:pt x="158" y="1"/>
                  <a:pt x="158" y="1"/>
                  <a:pt x="158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56" y="0"/>
                  <a:pt x="156" y="0"/>
                  <a:pt x="155" y="0"/>
                </a:cubicBezTo>
                <a:cubicBezTo>
                  <a:pt x="155" y="0"/>
                  <a:pt x="155" y="0"/>
                  <a:pt x="155" y="0"/>
                </a:cubicBezTo>
                <a:cubicBezTo>
                  <a:pt x="155" y="1"/>
                  <a:pt x="155" y="1"/>
                  <a:pt x="155" y="1"/>
                </a:cubicBezTo>
                <a:cubicBezTo>
                  <a:pt x="10" y="40"/>
                  <a:pt x="10" y="40"/>
                  <a:pt x="10" y="40"/>
                </a:cubicBezTo>
                <a:cubicBezTo>
                  <a:pt x="6" y="41"/>
                  <a:pt x="5" y="46"/>
                  <a:pt x="8" y="48"/>
                </a:cubicBezTo>
                <a:cubicBezTo>
                  <a:pt x="53" y="86"/>
                  <a:pt x="53" y="86"/>
                  <a:pt x="53" y="86"/>
                </a:cubicBezTo>
                <a:cubicBezTo>
                  <a:pt x="45" y="111"/>
                  <a:pt x="45" y="111"/>
                  <a:pt x="45" y="111"/>
                </a:cubicBezTo>
                <a:cubicBezTo>
                  <a:pt x="44" y="114"/>
                  <a:pt x="46" y="117"/>
                  <a:pt x="49" y="117"/>
                </a:cubicBezTo>
                <a:cubicBezTo>
                  <a:pt x="50" y="117"/>
                  <a:pt x="50" y="117"/>
                  <a:pt x="51" y="117"/>
                </a:cubicBezTo>
                <a:cubicBezTo>
                  <a:pt x="76" y="108"/>
                  <a:pt x="76" y="108"/>
                  <a:pt x="76" y="108"/>
                </a:cubicBezTo>
                <a:cubicBezTo>
                  <a:pt x="113" y="154"/>
                  <a:pt x="113" y="154"/>
                  <a:pt x="113" y="154"/>
                </a:cubicBezTo>
                <a:cubicBezTo>
                  <a:pt x="114" y="155"/>
                  <a:pt x="115" y="156"/>
                  <a:pt x="117" y="156"/>
                </a:cubicBezTo>
                <a:cubicBezTo>
                  <a:pt x="117" y="156"/>
                  <a:pt x="117" y="156"/>
                  <a:pt x="118" y="155"/>
                </a:cubicBezTo>
                <a:cubicBezTo>
                  <a:pt x="119" y="155"/>
                  <a:pt x="121" y="154"/>
                  <a:pt x="121" y="152"/>
                </a:cubicBezTo>
                <a:cubicBezTo>
                  <a:pt x="161" y="6"/>
                  <a:pt x="161" y="6"/>
                  <a:pt x="161" y="6"/>
                </a:cubicBezTo>
                <a:cubicBezTo>
                  <a:pt x="161" y="6"/>
                  <a:pt x="161" y="6"/>
                  <a:pt x="161" y="6"/>
                </a:cubicBezTo>
                <a:cubicBezTo>
                  <a:pt x="161" y="6"/>
                  <a:pt x="161" y="6"/>
                  <a:pt x="161" y="6"/>
                </a:cubicBezTo>
                <a:cubicBezTo>
                  <a:pt x="161" y="6"/>
                  <a:pt x="161" y="6"/>
                  <a:pt x="161" y="6"/>
                </a:cubicBezTo>
                <a:cubicBezTo>
                  <a:pt x="161" y="6"/>
                  <a:pt x="161" y="6"/>
                  <a:pt x="161" y="6"/>
                </a:cubicBezTo>
                <a:cubicBezTo>
                  <a:pt x="161" y="5"/>
                  <a:pt x="161" y="5"/>
                  <a:pt x="161" y="5"/>
                </a:cubicBezTo>
                <a:cubicBezTo>
                  <a:pt x="161" y="5"/>
                  <a:pt x="161" y="5"/>
                  <a:pt x="161" y="5"/>
                </a:cubicBezTo>
                <a:cubicBezTo>
                  <a:pt x="161" y="5"/>
                  <a:pt x="161" y="5"/>
                  <a:pt x="161" y="4"/>
                </a:cubicBezTo>
                <a:close/>
                <a:moveTo>
                  <a:pt x="21" y="47"/>
                </a:moveTo>
                <a:cubicBezTo>
                  <a:pt x="136" y="15"/>
                  <a:pt x="136" y="15"/>
                  <a:pt x="136" y="15"/>
                </a:cubicBezTo>
                <a:cubicBezTo>
                  <a:pt x="59" y="78"/>
                  <a:pt x="59" y="78"/>
                  <a:pt x="59" y="78"/>
                </a:cubicBezTo>
                <a:lnTo>
                  <a:pt x="21" y="47"/>
                </a:lnTo>
                <a:close/>
                <a:moveTo>
                  <a:pt x="75" y="99"/>
                </a:moveTo>
                <a:cubicBezTo>
                  <a:pt x="57" y="105"/>
                  <a:pt x="57" y="105"/>
                  <a:pt x="57" y="105"/>
                </a:cubicBezTo>
                <a:cubicBezTo>
                  <a:pt x="63" y="87"/>
                  <a:pt x="63" y="87"/>
                  <a:pt x="63" y="87"/>
                </a:cubicBezTo>
                <a:cubicBezTo>
                  <a:pt x="125" y="37"/>
                  <a:pt x="125" y="37"/>
                  <a:pt x="125" y="37"/>
                </a:cubicBezTo>
                <a:lnTo>
                  <a:pt x="75" y="99"/>
                </a:lnTo>
                <a:close/>
                <a:moveTo>
                  <a:pt x="115" y="141"/>
                </a:moveTo>
                <a:cubicBezTo>
                  <a:pt x="84" y="103"/>
                  <a:pt x="84" y="103"/>
                  <a:pt x="84" y="103"/>
                </a:cubicBezTo>
                <a:cubicBezTo>
                  <a:pt x="146" y="25"/>
                  <a:pt x="146" y="25"/>
                  <a:pt x="146" y="25"/>
                </a:cubicBezTo>
                <a:lnTo>
                  <a:pt x="115" y="141"/>
                </a:lnTo>
                <a:close/>
                <a:moveTo>
                  <a:pt x="13" y="144"/>
                </a:moveTo>
                <a:cubicBezTo>
                  <a:pt x="12" y="144"/>
                  <a:pt x="11" y="144"/>
                  <a:pt x="10" y="145"/>
                </a:cubicBezTo>
                <a:cubicBezTo>
                  <a:pt x="3" y="152"/>
                  <a:pt x="3" y="152"/>
                  <a:pt x="3" y="152"/>
                </a:cubicBezTo>
                <a:cubicBezTo>
                  <a:pt x="0" y="155"/>
                  <a:pt x="3" y="160"/>
                  <a:pt x="7" y="160"/>
                </a:cubicBezTo>
                <a:cubicBezTo>
                  <a:pt x="8" y="160"/>
                  <a:pt x="9" y="160"/>
                  <a:pt x="10" y="159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8" y="150"/>
                  <a:pt x="18" y="147"/>
                  <a:pt x="17" y="145"/>
                </a:cubicBezTo>
                <a:cubicBezTo>
                  <a:pt x="16" y="144"/>
                  <a:pt x="14" y="144"/>
                  <a:pt x="13" y="144"/>
                </a:cubicBezTo>
                <a:close/>
                <a:moveTo>
                  <a:pt x="33" y="125"/>
                </a:moveTo>
                <a:cubicBezTo>
                  <a:pt x="32" y="125"/>
                  <a:pt x="31" y="125"/>
                  <a:pt x="30" y="126"/>
                </a:cubicBezTo>
                <a:cubicBezTo>
                  <a:pt x="23" y="132"/>
                  <a:pt x="23" y="132"/>
                  <a:pt x="23" y="132"/>
                </a:cubicBezTo>
                <a:cubicBezTo>
                  <a:pt x="21" y="134"/>
                  <a:pt x="21" y="137"/>
                  <a:pt x="23" y="139"/>
                </a:cubicBezTo>
                <a:cubicBezTo>
                  <a:pt x="24" y="140"/>
                  <a:pt x="25" y="140"/>
                  <a:pt x="26" y="140"/>
                </a:cubicBezTo>
                <a:cubicBezTo>
                  <a:pt x="28" y="140"/>
                  <a:pt x="29" y="140"/>
                  <a:pt x="30" y="139"/>
                </a:cubicBezTo>
                <a:cubicBezTo>
                  <a:pt x="36" y="132"/>
                  <a:pt x="36" y="132"/>
                  <a:pt x="36" y="132"/>
                </a:cubicBezTo>
                <a:cubicBezTo>
                  <a:pt x="38" y="131"/>
                  <a:pt x="38" y="128"/>
                  <a:pt x="36" y="126"/>
                </a:cubicBezTo>
                <a:cubicBezTo>
                  <a:pt x="36" y="125"/>
                  <a:pt x="34" y="125"/>
                  <a:pt x="33" y="1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B674EC7A-1D47-D368-D9B8-7112A31E7952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4668838"/>
            <a:ext cx="254000" cy="254000"/>
          </a:xfrm>
          <a:custGeom>
            <a:avLst/>
            <a:gdLst>
              <a:gd name="T0" fmla="*/ 61 w 160"/>
              <a:gd name="T1" fmla="*/ 39 h 160"/>
              <a:gd name="T2" fmla="*/ 85 w 160"/>
              <a:gd name="T3" fmla="*/ 11 h 160"/>
              <a:gd name="T4" fmla="*/ 85 w 160"/>
              <a:gd name="T5" fmla="*/ 11 h 160"/>
              <a:gd name="T6" fmla="*/ 51 w 160"/>
              <a:gd name="T7" fmla="*/ 46 h 160"/>
              <a:gd name="T8" fmla="*/ 47 w 160"/>
              <a:gd name="T9" fmla="*/ 38 h 160"/>
              <a:gd name="T10" fmla="*/ 47 w 160"/>
              <a:gd name="T11" fmla="*/ 29 h 160"/>
              <a:gd name="T12" fmla="*/ 56 w 160"/>
              <a:gd name="T13" fmla="*/ 14 h 160"/>
              <a:gd name="T14" fmla="*/ 147 w 160"/>
              <a:gd name="T15" fmla="*/ 57 h 160"/>
              <a:gd name="T16" fmla="*/ 109 w 160"/>
              <a:gd name="T17" fmla="*/ 22 h 160"/>
              <a:gd name="T18" fmla="*/ 40 w 160"/>
              <a:gd name="T19" fmla="*/ 55 h 160"/>
              <a:gd name="T20" fmla="*/ 39 w 160"/>
              <a:gd name="T21" fmla="*/ 54 h 160"/>
              <a:gd name="T22" fmla="*/ 47 w 160"/>
              <a:gd name="T23" fmla="*/ 76 h 160"/>
              <a:gd name="T24" fmla="*/ 60 w 160"/>
              <a:gd name="T25" fmla="*/ 49 h 160"/>
              <a:gd name="T26" fmla="*/ 110 w 160"/>
              <a:gd name="T27" fmla="*/ 51 h 160"/>
              <a:gd name="T28" fmla="*/ 85 w 160"/>
              <a:gd name="T29" fmla="*/ 76 h 160"/>
              <a:gd name="T30" fmla="*/ 120 w 160"/>
              <a:gd name="T31" fmla="*/ 54 h 160"/>
              <a:gd name="T32" fmla="*/ 131 w 160"/>
              <a:gd name="T33" fmla="*/ 76 h 160"/>
              <a:gd name="T34" fmla="*/ 118 w 160"/>
              <a:gd name="T35" fmla="*/ 76 h 160"/>
              <a:gd name="T36" fmla="*/ 118 w 160"/>
              <a:gd name="T37" fmla="*/ 85 h 160"/>
              <a:gd name="T38" fmla="*/ 118 w 160"/>
              <a:gd name="T39" fmla="*/ 76 h 160"/>
              <a:gd name="T40" fmla="*/ 120 w 160"/>
              <a:gd name="T41" fmla="*/ 108 h 160"/>
              <a:gd name="T42" fmla="*/ 131 w 160"/>
              <a:gd name="T43" fmla="*/ 85 h 160"/>
              <a:gd name="T44" fmla="*/ 40 w 160"/>
              <a:gd name="T45" fmla="*/ 108 h 160"/>
              <a:gd name="T46" fmla="*/ 75 w 160"/>
              <a:gd name="T47" fmla="*/ 85 h 160"/>
              <a:gd name="T48" fmla="*/ 50 w 160"/>
              <a:gd name="T49" fmla="*/ 110 h 160"/>
              <a:gd name="T50" fmla="*/ 105 w 160"/>
              <a:gd name="T51" fmla="*/ 85 h 160"/>
              <a:gd name="T52" fmla="*/ 93 w 160"/>
              <a:gd name="T53" fmla="*/ 113 h 160"/>
              <a:gd name="T54" fmla="*/ 105 w 160"/>
              <a:gd name="T55" fmla="*/ 85 h 160"/>
              <a:gd name="T56" fmla="*/ 85 w 160"/>
              <a:gd name="T57" fmla="*/ 118 h 160"/>
              <a:gd name="T58" fmla="*/ 75 w 160"/>
              <a:gd name="T59" fmla="*/ 118 h 160"/>
              <a:gd name="T60" fmla="*/ 80 w 160"/>
              <a:gd name="T61" fmla="*/ 114 h 160"/>
              <a:gd name="T62" fmla="*/ 22 w 160"/>
              <a:gd name="T63" fmla="*/ 110 h 160"/>
              <a:gd name="T64" fmla="*/ 14 w 160"/>
              <a:gd name="T65" fmla="*/ 105 h 160"/>
              <a:gd name="T66" fmla="*/ 109 w 160"/>
              <a:gd name="T67" fmla="*/ 139 h 160"/>
              <a:gd name="T68" fmla="*/ 147 w 160"/>
              <a:gd name="T69" fmla="*/ 104 h 160"/>
              <a:gd name="T70" fmla="*/ 75 w 160"/>
              <a:gd name="T71" fmla="*/ 132 h 160"/>
              <a:gd name="T72" fmla="*/ 53 w 160"/>
              <a:gd name="T73" fmla="*/ 121 h 160"/>
              <a:gd name="T74" fmla="*/ 85 w 160"/>
              <a:gd name="T75" fmla="*/ 150 h 160"/>
              <a:gd name="T76" fmla="*/ 107 w 160"/>
              <a:gd name="T77" fmla="*/ 120 h 160"/>
              <a:gd name="T78" fmla="*/ 0 w 160"/>
              <a:gd name="T79" fmla="*/ 81 h 160"/>
              <a:gd name="T80" fmla="*/ 137 w 160"/>
              <a:gd name="T81" fmla="*/ 137 h 160"/>
              <a:gd name="T82" fmla="*/ 137 w 160"/>
              <a:gd name="T83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60">
                <a:moveTo>
                  <a:pt x="75" y="11"/>
                </a:moveTo>
                <a:cubicBezTo>
                  <a:pt x="75" y="38"/>
                  <a:pt x="75" y="38"/>
                  <a:pt x="75" y="38"/>
                </a:cubicBezTo>
                <a:cubicBezTo>
                  <a:pt x="71" y="38"/>
                  <a:pt x="66" y="39"/>
                  <a:pt x="61" y="39"/>
                </a:cubicBezTo>
                <a:cubicBezTo>
                  <a:pt x="60" y="36"/>
                  <a:pt x="59" y="34"/>
                  <a:pt x="56" y="32"/>
                </a:cubicBezTo>
                <a:cubicBezTo>
                  <a:pt x="62" y="21"/>
                  <a:pt x="68" y="13"/>
                  <a:pt x="75" y="11"/>
                </a:cubicBezTo>
                <a:close/>
                <a:moveTo>
                  <a:pt x="85" y="11"/>
                </a:moveTo>
                <a:cubicBezTo>
                  <a:pt x="94" y="14"/>
                  <a:pt x="102" y="25"/>
                  <a:pt x="107" y="40"/>
                </a:cubicBezTo>
                <a:cubicBezTo>
                  <a:pt x="100" y="39"/>
                  <a:pt x="92" y="38"/>
                  <a:pt x="85" y="38"/>
                </a:cubicBezTo>
                <a:cubicBezTo>
                  <a:pt x="85" y="11"/>
                  <a:pt x="85" y="11"/>
                  <a:pt x="85" y="11"/>
                </a:cubicBezTo>
                <a:cubicBezTo>
                  <a:pt x="85" y="11"/>
                  <a:pt x="85" y="11"/>
                  <a:pt x="85" y="11"/>
                </a:cubicBezTo>
                <a:close/>
                <a:moveTo>
                  <a:pt x="47" y="38"/>
                </a:moveTo>
                <a:cubicBezTo>
                  <a:pt x="51" y="38"/>
                  <a:pt x="54" y="43"/>
                  <a:pt x="51" y="46"/>
                </a:cubicBezTo>
                <a:cubicBezTo>
                  <a:pt x="50" y="47"/>
                  <a:pt x="48" y="47"/>
                  <a:pt x="47" y="47"/>
                </a:cubicBezTo>
                <a:cubicBezTo>
                  <a:pt x="45" y="47"/>
                  <a:pt x="43" y="45"/>
                  <a:pt x="43" y="43"/>
                </a:cubicBezTo>
                <a:cubicBezTo>
                  <a:pt x="43" y="40"/>
                  <a:pt x="45" y="38"/>
                  <a:pt x="47" y="38"/>
                </a:cubicBezTo>
                <a:close/>
                <a:moveTo>
                  <a:pt x="56" y="14"/>
                </a:moveTo>
                <a:cubicBezTo>
                  <a:pt x="53" y="18"/>
                  <a:pt x="50" y="23"/>
                  <a:pt x="48" y="29"/>
                </a:cubicBezTo>
                <a:cubicBezTo>
                  <a:pt x="47" y="29"/>
                  <a:pt x="47" y="29"/>
                  <a:pt x="47" y="29"/>
                </a:cubicBezTo>
                <a:cubicBezTo>
                  <a:pt x="38" y="29"/>
                  <a:pt x="32" y="37"/>
                  <a:pt x="34" y="46"/>
                </a:cubicBezTo>
                <a:cubicBezTo>
                  <a:pt x="26" y="49"/>
                  <a:pt x="19" y="52"/>
                  <a:pt x="14" y="57"/>
                </a:cubicBezTo>
                <a:cubicBezTo>
                  <a:pt x="21" y="37"/>
                  <a:pt x="37" y="21"/>
                  <a:pt x="56" y="14"/>
                </a:cubicBezTo>
                <a:close/>
                <a:moveTo>
                  <a:pt x="104" y="14"/>
                </a:moveTo>
                <a:cubicBezTo>
                  <a:pt x="104" y="14"/>
                  <a:pt x="104" y="14"/>
                  <a:pt x="104" y="14"/>
                </a:cubicBezTo>
                <a:cubicBezTo>
                  <a:pt x="124" y="21"/>
                  <a:pt x="140" y="37"/>
                  <a:pt x="147" y="57"/>
                </a:cubicBezTo>
                <a:cubicBezTo>
                  <a:pt x="143" y="54"/>
                  <a:pt x="140" y="52"/>
                  <a:pt x="136" y="50"/>
                </a:cubicBezTo>
                <a:cubicBezTo>
                  <a:pt x="130" y="47"/>
                  <a:pt x="124" y="45"/>
                  <a:pt x="118" y="43"/>
                </a:cubicBezTo>
                <a:cubicBezTo>
                  <a:pt x="116" y="35"/>
                  <a:pt x="113" y="28"/>
                  <a:pt x="109" y="22"/>
                </a:cubicBezTo>
                <a:cubicBezTo>
                  <a:pt x="108" y="19"/>
                  <a:pt x="106" y="17"/>
                  <a:pt x="104" y="14"/>
                </a:cubicBezTo>
                <a:close/>
                <a:moveTo>
                  <a:pt x="39" y="54"/>
                </a:moveTo>
                <a:cubicBezTo>
                  <a:pt x="39" y="54"/>
                  <a:pt x="40" y="54"/>
                  <a:pt x="40" y="55"/>
                </a:cubicBezTo>
                <a:cubicBezTo>
                  <a:pt x="39" y="62"/>
                  <a:pt x="38" y="69"/>
                  <a:pt x="38" y="76"/>
                </a:cubicBezTo>
                <a:cubicBezTo>
                  <a:pt x="11" y="76"/>
                  <a:pt x="11" y="76"/>
                  <a:pt x="11" y="76"/>
                </a:cubicBezTo>
                <a:cubicBezTo>
                  <a:pt x="13" y="67"/>
                  <a:pt x="24" y="59"/>
                  <a:pt x="39" y="54"/>
                </a:cubicBezTo>
                <a:close/>
                <a:moveTo>
                  <a:pt x="75" y="47"/>
                </a:moveTo>
                <a:cubicBezTo>
                  <a:pt x="75" y="76"/>
                  <a:pt x="75" y="76"/>
                  <a:pt x="75" y="76"/>
                </a:cubicBezTo>
                <a:cubicBezTo>
                  <a:pt x="47" y="76"/>
                  <a:pt x="47" y="76"/>
                  <a:pt x="47" y="76"/>
                </a:cubicBezTo>
                <a:cubicBezTo>
                  <a:pt x="48" y="70"/>
                  <a:pt x="48" y="63"/>
                  <a:pt x="49" y="57"/>
                </a:cubicBezTo>
                <a:cubicBezTo>
                  <a:pt x="49" y="57"/>
                  <a:pt x="49" y="57"/>
                  <a:pt x="49" y="57"/>
                </a:cubicBezTo>
                <a:cubicBezTo>
                  <a:pt x="54" y="56"/>
                  <a:pt x="58" y="53"/>
                  <a:pt x="60" y="49"/>
                </a:cubicBezTo>
                <a:cubicBezTo>
                  <a:pt x="65" y="48"/>
                  <a:pt x="70" y="48"/>
                  <a:pt x="75" y="47"/>
                </a:cubicBezTo>
                <a:close/>
                <a:moveTo>
                  <a:pt x="85" y="47"/>
                </a:moveTo>
                <a:cubicBezTo>
                  <a:pt x="93" y="48"/>
                  <a:pt x="102" y="49"/>
                  <a:pt x="110" y="51"/>
                </a:cubicBezTo>
                <a:cubicBezTo>
                  <a:pt x="112" y="56"/>
                  <a:pt x="112" y="62"/>
                  <a:pt x="113" y="68"/>
                </a:cubicBezTo>
                <a:cubicBezTo>
                  <a:pt x="109" y="69"/>
                  <a:pt x="106" y="72"/>
                  <a:pt x="105" y="76"/>
                </a:cubicBezTo>
                <a:cubicBezTo>
                  <a:pt x="85" y="76"/>
                  <a:pt x="85" y="76"/>
                  <a:pt x="85" y="76"/>
                </a:cubicBezTo>
                <a:cubicBezTo>
                  <a:pt x="85" y="47"/>
                  <a:pt x="85" y="47"/>
                  <a:pt x="85" y="47"/>
                </a:cubicBezTo>
                <a:cubicBezTo>
                  <a:pt x="85" y="47"/>
                  <a:pt x="85" y="47"/>
                  <a:pt x="85" y="47"/>
                </a:cubicBezTo>
                <a:close/>
                <a:moveTo>
                  <a:pt x="120" y="54"/>
                </a:moveTo>
                <a:cubicBezTo>
                  <a:pt x="124" y="55"/>
                  <a:pt x="128" y="56"/>
                  <a:pt x="131" y="58"/>
                </a:cubicBezTo>
                <a:cubicBezTo>
                  <a:pt x="141" y="63"/>
                  <a:pt x="148" y="70"/>
                  <a:pt x="150" y="76"/>
                </a:cubicBezTo>
                <a:cubicBezTo>
                  <a:pt x="131" y="76"/>
                  <a:pt x="131" y="76"/>
                  <a:pt x="131" y="76"/>
                </a:cubicBezTo>
                <a:cubicBezTo>
                  <a:pt x="130" y="72"/>
                  <a:pt x="127" y="69"/>
                  <a:pt x="122" y="67"/>
                </a:cubicBezTo>
                <a:cubicBezTo>
                  <a:pt x="122" y="63"/>
                  <a:pt x="121" y="58"/>
                  <a:pt x="120" y="54"/>
                </a:cubicBezTo>
                <a:close/>
                <a:moveTo>
                  <a:pt x="118" y="76"/>
                </a:moveTo>
                <a:cubicBezTo>
                  <a:pt x="121" y="76"/>
                  <a:pt x="123" y="78"/>
                  <a:pt x="123" y="81"/>
                </a:cubicBezTo>
                <a:cubicBezTo>
                  <a:pt x="123" y="83"/>
                  <a:pt x="121" y="85"/>
                  <a:pt x="118" y="85"/>
                </a:cubicBezTo>
                <a:cubicBezTo>
                  <a:pt x="118" y="85"/>
                  <a:pt x="118" y="85"/>
                  <a:pt x="118" y="85"/>
                </a:cubicBezTo>
                <a:cubicBezTo>
                  <a:pt x="118" y="85"/>
                  <a:pt x="118" y="85"/>
                  <a:pt x="118" y="85"/>
                </a:cubicBezTo>
                <a:cubicBezTo>
                  <a:pt x="115" y="85"/>
                  <a:pt x="114" y="83"/>
                  <a:pt x="114" y="81"/>
                </a:cubicBezTo>
                <a:cubicBezTo>
                  <a:pt x="114" y="78"/>
                  <a:pt x="115" y="76"/>
                  <a:pt x="118" y="76"/>
                </a:cubicBezTo>
                <a:close/>
                <a:moveTo>
                  <a:pt x="150" y="85"/>
                </a:moveTo>
                <a:cubicBezTo>
                  <a:pt x="148" y="91"/>
                  <a:pt x="143" y="97"/>
                  <a:pt x="134" y="102"/>
                </a:cubicBezTo>
                <a:cubicBezTo>
                  <a:pt x="130" y="104"/>
                  <a:pt x="125" y="106"/>
                  <a:pt x="120" y="108"/>
                </a:cubicBezTo>
                <a:cubicBezTo>
                  <a:pt x="121" y="103"/>
                  <a:pt x="122" y="99"/>
                  <a:pt x="122" y="94"/>
                </a:cubicBezTo>
                <a:cubicBezTo>
                  <a:pt x="122" y="94"/>
                  <a:pt x="122" y="94"/>
                  <a:pt x="122" y="94"/>
                </a:cubicBezTo>
                <a:cubicBezTo>
                  <a:pt x="127" y="93"/>
                  <a:pt x="130" y="90"/>
                  <a:pt x="131" y="85"/>
                </a:cubicBezTo>
                <a:lnTo>
                  <a:pt x="150" y="85"/>
                </a:lnTo>
                <a:close/>
                <a:moveTo>
                  <a:pt x="38" y="85"/>
                </a:moveTo>
                <a:cubicBezTo>
                  <a:pt x="38" y="93"/>
                  <a:pt x="39" y="100"/>
                  <a:pt x="40" y="108"/>
                </a:cubicBezTo>
                <a:cubicBezTo>
                  <a:pt x="25" y="102"/>
                  <a:pt x="14" y="94"/>
                  <a:pt x="11" y="85"/>
                </a:cubicBezTo>
                <a:lnTo>
                  <a:pt x="38" y="85"/>
                </a:lnTo>
                <a:close/>
                <a:moveTo>
                  <a:pt x="75" y="85"/>
                </a:moveTo>
                <a:cubicBezTo>
                  <a:pt x="75" y="105"/>
                  <a:pt x="75" y="105"/>
                  <a:pt x="75" y="105"/>
                </a:cubicBezTo>
                <a:cubicBezTo>
                  <a:pt x="72" y="106"/>
                  <a:pt x="69" y="109"/>
                  <a:pt x="67" y="113"/>
                </a:cubicBezTo>
                <a:cubicBezTo>
                  <a:pt x="61" y="113"/>
                  <a:pt x="56" y="112"/>
                  <a:pt x="50" y="110"/>
                </a:cubicBezTo>
                <a:cubicBezTo>
                  <a:pt x="49" y="102"/>
                  <a:pt x="48" y="94"/>
                  <a:pt x="47" y="85"/>
                </a:cubicBezTo>
                <a:lnTo>
                  <a:pt x="75" y="85"/>
                </a:lnTo>
                <a:close/>
                <a:moveTo>
                  <a:pt x="105" y="85"/>
                </a:moveTo>
                <a:cubicBezTo>
                  <a:pt x="106" y="89"/>
                  <a:pt x="109" y="92"/>
                  <a:pt x="113" y="94"/>
                </a:cubicBezTo>
                <a:cubicBezTo>
                  <a:pt x="112" y="99"/>
                  <a:pt x="112" y="105"/>
                  <a:pt x="110" y="110"/>
                </a:cubicBezTo>
                <a:cubicBezTo>
                  <a:pt x="105" y="112"/>
                  <a:pt x="99" y="112"/>
                  <a:pt x="93" y="113"/>
                </a:cubicBezTo>
                <a:cubicBezTo>
                  <a:pt x="92" y="109"/>
                  <a:pt x="89" y="106"/>
                  <a:pt x="85" y="105"/>
                </a:cubicBezTo>
                <a:cubicBezTo>
                  <a:pt x="85" y="85"/>
                  <a:pt x="85" y="85"/>
                  <a:pt x="85" y="85"/>
                </a:cubicBezTo>
                <a:cubicBezTo>
                  <a:pt x="105" y="85"/>
                  <a:pt x="105" y="85"/>
                  <a:pt x="105" y="85"/>
                </a:cubicBezTo>
                <a:close/>
                <a:moveTo>
                  <a:pt x="80" y="114"/>
                </a:moveTo>
                <a:cubicBezTo>
                  <a:pt x="83" y="114"/>
                  <a:pt x="85" y="116"/>
                  <a:pt x="85" y="118"/>
                </a:cubicBezTo>
                <a:cubicBezTo>
                  <a:pt x="85" y="118"/>
                  <a:pt x="85" y="118"/>
                  <a:pt x="85" y="118"/>
                </a:cubicBezTo>
                <a:cubicBezTo>
                  <a:pt x="85" y="118"/>
                  <a:pt x="85" y="118"/>
                  <a:pt x="85" y="118"/>
                </a:cubicBezTo>
                <a:cubicBezTo>
                  <a:pt x="85" y="121"/>
                  <a:pt x="83" y="123"/>
                  <a:pt x="80" y="123"/>
                </a:cubicBezTo>
                <a:cubicBezTo>
                  <a:pt x="78" y="123"/>
                  <a:pt x="75" y="121"/>
                  <a:pt x="75" y="118"/>
                </a:cubicBezTo>
                <a:cubicBezTo>
                  <a:pt x="75" y="118"/>
                  <a:pt x="75" y="118"/>
                  <a:pt x="75" y="118"/>
                </a:cubicBezTo>
                <a:cubicBezTo>
                  <a:pt x="75" y="118"/>
                  <a:pt x="75" y="118"/>
                  <a:pt x="75" y="118"/>
                </a:cubicBezTo>
                <a:cubicBezTo>
                  <a:pt x="76" y="116"/>
                  <a:pt x="78" y="114"/>
                  <a:pt x="80" y="114"/>
                </a:cubicBezTo>
                <a:close/>
                <a:moveTo>
                  <a:pt x="14" y="105"/>
                </a:moveTo>
                <a:cubicBezTo>
                  <a:pt x="14" y="105"/>
                  <a:pt x="14" y="105"/>
                  <a:pt x="14" y="105"/>
                </a:cubicBezTo>
                <a:cubicBezTo>
                  <a:pt x="16" y="107"/>
                  <a:pt x="19" y="108"/>
                  <a:pt x="22" y="110"/>
                </a:cubicBezTo>
                <a:cubicBezTo>
                  <a:pt x="28" y="113"/>
                  <a:pt x="35" y="116"/>
                  <a:pt x="43" y="118"/>
                </a:cubicBezTo>
                <a:cubicBezTo>
                  <a:pt x="46" y="130"/>
                  <a:pt x="51" y="140"/>
                  <a:pt x="56" y="147"/>
                </a:cubicBezTo>
                <a:cubicBezTo>
                  <a:pt x="37" y="140"/>
                  <a:pt x="21" y="124"/>
                  <a:pt x="14" y="105"/>
                </a:cubicBezTo>
                <a:close/>
                <a:moveTo>
                  <a:pt x="147" y="104"/>
                </a:moveTo>
                <a:cubicBezTo>
                  <a:pt x="140" y="124"/>
                  <a:pt x="124" y="140"/>
                  <a:pt x="104" y="147"/>
                </a:cubicBezTo>
                <a:cubicBezTo>
                  <a:pt x="106" y="144"/>
                  <a:pt x="108" y="142"/>
                  <a:pt x="109" y="139"/>
                </a:cubicBezTo>
                <a:cubicBezTo>
                  <a:pt x="113" y="133"/>
                  <a:pt x="116" y="126"/>
                  <a:pt x="118" y="118"/>
                </a:cubicBezTo>
                <a:cubicBezTo>
                  <a:pt x="126" y="116"/>
                  <a:pt x="133" y="113"/>
                  <a:pt x="139" y="110"/>
                </a:cubicBezTo>
                <a:cubicBezTo>
                  <a:pt x="142" y="108"/>
                  <a:pt x="144" y="106"/>
                  <a:pt x="147" y="104"/>
                </a:cubicBezTo>
                <a:close/>
                <a:moveTo>
                  <a:pt x="53" y="121"/>
                </a:moveTo>
                <a:cubicBezTo>
                  <a:pt x="58" y="121"/>
                  <a:pt x="62" y="122"/>
                  <a:pt x="67" y="122"/>
                </a:cubicBezTo>
                <a:cubicBezTo>
                  <a:pt x="68" y="127"/>
                  <a:pt x="71" y="130"/>
                  <a:pt x="75" y="132"/>
                </a:cubicBezTo>
                <a:cubicBezTo>
                  <a:pt x="75" y="150"/>
                  <a:pt x="75" y="150"/>
                  <a:pt x="75" y="150"/>
                </a:cubicBezTo>
                <a:cubicBezTo>
                  <a:pt x="69" y="148"/>
                  <a:pt x="63" y="142"/>
                  <a:pt x="58" y="132"/>
                </a:cubicBezTo>
                <a:cubicBezTo>
                  <a:pt x="56" y="128"/>
                  <a:pt x="54" y="124"/>
                  <a:pt x="53" y="121"/>
                </a:cubicBezTo>
                <a:close/>
                <a:moveTo>
                  <a:pt x="107" y="120"/>
                </a:moveTo>
                <a:cubicBezTo>
                  <a:pt x="106" y="125"/>
                  <a:pt x="104" y="130"/>
                  <a:pt x="101" y="134"/>
                </a:cubicBezTo>
                <a:cubicBezTo>
                  <a:pt x="96" y="143"/>
                  <a:pt x="91" y="148"/>
                  <a:pt x="85" y="150"/>
                </a:cubicBezTo>
                <a:cubicBezTo>
                  <a:pt x="85" y="132"/>
                  <a:pt x="85" y="132"/>
                  <a:pt x="85" y="132"/>
                </a:cubicBezTo>
                <a:cubicBezTo>
                  <a:pt x="89" y="130"/>
                  <a:pt x="92" y="127"/>
                  <a:pt x="94" y="122"/>
                </a:cubicBezTo>
                <a:cubicBezTo>
                  <a:pt x="98" y="122"/>
                  <a:pt x="103" y="121"/>
                  <a:pt x="107" y="120"/>
                </a:cubicBezTo>
                <a:close/>
                <a:moveTo>
                  <a:pt x="80" y="0"/>
                </a:moveTo>
                <a:cubicBezTo>
                  <a:pt x="59" y="0"/>
                  <a:pt x="39" y="9"/>
                  <a:pt x="24" y="24"/>
                </a:cubicBezTo>
                <a:cubicBezTo>
                  <a:pt x="9" y="39"/>
                  <a:pt x="0" y="60"/>
                  <a:pt x="0" y="81"/>
                </a:cubicBezTo>
                <a:cubicBezTo>
                  <a:pt x="0" y="125"/>
                  <a:pt x="36" y="160"/>
                  <a:pt x="80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101" y="160"/>
                  <a:pt x="122" y="152"/>
                  <a:pt x="137" y="137"/>
                </a:cubicBezTo>
                <a:cubicBezTo>
                  <a:pt x="152" y="122"/>
                  <a:pt x="160" y="102"/>
                  <a:pt x="160" y="81"/>
                </a:cubicBezTo>
                <a:cubicBezTo>
                  <a:pt x="160" y="70"/>
                  <a:pt x="158" y="59"/>
                  <a:pt x="154" y="50"/>
                </a:cubicBezTo>
                <a:cubicBezTo>
                  <a:pt x="150" y="40"/>
                  <a:pt x="144" y="31"/>
                  <a:pt x="137" y="24"/>
                </a:cubicBezTo>
                <a:cubicBezTo>
                  <a:pt x="129" y="17"/>
                  <a:pt x="121" y="11"/>
                  <a:pt x="111" y="7"/>
                </a:cubicBezTo>
                <a:cubicBezTo>
                  <a:pt x="101" y="3"/>
                  <a:pt x="91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606F195F-C582-430A-D323-ACF1B4676BA7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4678363"/>
            <a:ext cx="254000" cy="254000"/>
          </a:xfrm>
          <a:custGeom>
            <a:avLst/>
            <a:gdLst>
              <a:gd name="T0" fmla="*/ 157 w 160"/>
              <a:gd name="T1" fmla="*/ 27 h 160"/>
              <a:gd name="T2" fmla="*/ 140 w 160"/>
              <a:gd name="T3" fmla="*/ 19 h 160"/>
              <a:gd name="T4" fmla="*/ 136 w 160"/>
              <a:gd name="T5" fmla="*/ 0 h 160"/>
              <a:gd name="T6" fmla="*/ 122 w 160"/>
              <a:gd name="T7" fmla="*/ 12 h 160"/>
              <a:gd name="T8" fmla="*/ 23 w 160"/>
              <a:gd name="T9" fmla="*/ 23 h 160"/>
              <a:gd name="T10" fmla="*/ 23 w 160"/>
              <a:gd name="T11" fmla="*/ 136 h 160"/>
              <a:gd name="T12" fmla="*/ 135 w 160"/>
              <a:gd name="T13" fmla="*/ 136 h 160"/>
              <a:gd name="T14" fmla="*/ 147 w 160"/>
              <a:gd name="T15" fmla="*/ 37 h 160"/>
              <a:gd name="T16" fmla="*/ 131 w 160"/>
              <a:gd name="T17" fmla="*/ 16 h 160"/>
              <a:gd name="T18" fmla="*/ 136 w 160"/>
              <a:gd name="T19" fmla="*/ 28 h 160"/>
              <a:gd name="T20" fmla="*/ 134 w 160"/>
              <a:gd name="T21" fmla="*/ 37 h 160"/>
              <a:gd name="T22" fmla="*/ 122 w 160"/>
              <a:gd name="T23" fmla="*/ 25 h 160"/>
              <a:gd name="T24" fmla="*/ 131 w 160"/>
              <a:gd name="T25" fmla="*/ 80 h 160"/>
              <a:gd name="T26" fmla="*/ 28 w 160"/>
              <a:gd name="T27" fmla="*/ 80 h 160"/>
              <a:gd name="T28" fmla="*/ 79 w 160"/>
              <a:gd name="T29" fmla="*/ 28 h 160"/>
              <a:gd name="T30" fmla="*/ 112 w 160"/>
              <a:gd name="T31" fmla="*/ 40 h 160"/>
              <a:gd name="T32" fmla="*/ 79 w 160"/>
              <a:gd name="T33" fmla="*/ 37 h 160"/>
              <a:gd name="T34" fmla="*/ 49 w 160"/>
              <a:gd name="T35" fmla="*/ 110 h 160"/>
              <a:gd name="T36" fmla="*/ 107 w 160"/>
              <a:gd name="T37" fmla="*/ 112 h 160"/>
              <a:gd name="T38" fmla="*/ 119 w 160"/>
              <a:gd name="T39" fmla="*/ 47 h 160"/>
              <a:gd name="T40" fmla="*/ 79 w 160"/>
              <a:gd name="T41" fmla="*/ 84 h 160"/>
              <a:gd name="T42" fmla="*/ 92 w 160"/>
              <a:gd name="T43" fmla="*/ 74 h 160"/>
              <a:gd name="T44" fmla="*/ 79 w 160"/>
              <a:gd name="T45" fmla="*/ 94 h 160"/>
              <a:gd name="T46" fmla="*/ 79 w 160"/>
              <a:gd name="T47" fmla="*/ 65 h 160"/>
              <a:gd name="T48" fmla="*/ 76 w 160"/>
              <a:gd name="T49" fmla="*/ 76 h 160"/>
              <a:gd name="T50" fmla="*/ 92 w 160"/>
              <a:gd name="T51" fmla="*/ 60 h 160"/>
              <a:gd name="T52" fmla="*/ 56 w 160"/>
              <a:gd name="T53" fmla="*/ 80 h 160"/>
              <a:gd name="T54" fmla="*/ 79 w 160"/>
              <a:gd name="T55" fmla="*/ 103 h 160"/>
              <a:gd name="T56" fmla="*/ 103 w 160"/>
              <a:gd name="T57" fmla="*/ 80 h 160"/>
              <a:gd name="T58" fmla="*/ 106 w 160"/>
              <a:gd name="T59" fmla="*/ 60 h 160"/>
              <a:gd name="T60" fmla="*/ 79 w 160"/>
              <a:gd name="T61" fmla="*/ 113 h 160"/>
              <a:gd name="T62" fmla="*/ 79 w 160"/>
              <a:gd name="T63" fmla="*/ 47 h 160"/>
              <a:gd name="T64" fmla="*/ 92 w 160"/>
              <a:gd name="T65" fmla="*/ 60 h 160"/>
              <a:gd name="T66" fmla="*/ 9 w 160"/>
              <a:gd name="T67" fmla="*/ 80 h 160"/>
              <a:gd name="T68" fmla="*/ 115 w 160"/>
              <a:gd name="T69" fmla="*/ 19 h 160"/>
              <a:gd name="T70" fmla="*/ 112 w 160"/>
              <a:gd name="T71" fmla="*/ 23 h 160"/>
              <a:gd name="T72" fmla="*/ 79 w 160"/>
              <a:gd name="T73" fmla="*/ 19 h 160"/>
              <a:gd name="T74" fmla="*/ 36 w 160"/>
              <a:gd name="T75" fmla="*/ 37 h 160"/>
              <a:gd name="T76" fmla="*/ 36 w 160"/>
              <a:gd name="T77" fmla="*/ 123 h 160"/>
              <a:gd name="T78" fmla="*/ 122 w 160"/>
              <a:gd name="T79" fmla="*/ 123 h 160"/>
              <a:gd name="T80" fmla="*/ 131 w 160"/>
              <a:gd name="T81" fmla="*/ 47 h 160"/>
              <a:gd name="T82" fmla="*/ 139 w 160"/>
              <a:gd name="T83" fmla="*/ 45 h 160"/>
              <a:gd name="T84" fmla="*/ 150 w 160"/>
              <a:gd name="T85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0">
                <a:moveTo>
                  <a:pt x="147" y="37"/>
                </a:moveTo>
                <a:cubicBezTo>
                  <a:pt x="157" y="27"/>
                  <a:pt x="157" y="27"/>
                  <a:pt x="157" y="27"/>
                </a:cubicBezTo>
                <a:cubicBezTo>
                  <a:pt x="160" y="24"/>
                  <a:pt x="158" y="19"/>
                  <a:pt x="154" y="19"/>
                </a:cubicBezTo>
                <a:cubicBezTo>
                  <a:pt x="140" y="19"/>
                  <a:pt x="140" y="19"/>
                  <a:pt x="140" y="19"/>
                </a:cubicBezTo>
                <a:cubicBezTo>
                  <a:pt x="140" y="4"/>
                  <a:pt x="140" y="4"/>
                  <a:pt x="140" y="4"/>
                </a:cubicBezTo>
                <a:cubicBezTo>
                  <a:pt x="140" y="2"/>
                  <a:pt x="138" y="0"/>
                  <a:pt x="136" y="0"/>
                </a:cubicBezTo>
                <a:cubicBezTo>
                  <a:pt x="134" y="0"/>
                  <a:pt x="133" y="0"/>
                  <a:pt x="132" y="1"/>
                </a:cubicBezTo>
                <a:cubicBezTo>
                  <a:pt x="122" y="12"/>
                  <a:pt x="122" y="12"/>
                  <a:pt x="122" y="12"/>
                </a:cubicBezTo>
                <a:cubicBezTo>
                  <a:pt x="109" y="4"/>
                  <a:pt x="94" y="0"/>
                  <a:pt x="79" y="0"/>
                </a:cubicBezTo>
                <a:cubicBezTo>
                  <a:pt x="58" y="0"/>
                  <a:pt x="38" y="8"/>
                  <a:pt x="23" y="23"/>
                </a:cubicBezTo>
                <a:cubicBezTo>
                  <a:pt x="8" y="38"/>
                  <a:pt x="0" y="59"/>
                  <a:pt x="0" y="80"/>
                </a:cubicBezTo>
                <a:cubicBezTo>
                  <a:pt x="0" y="101"/>
                  <a:pt x="8" y="121"/>
                  <a:pt x="23" y="136"/>
                </a:cubicBezTo>
                <a:cubicBezTo>
                  <a:pt x="38" y="151"/>
                  <a:pt x="58" y="160"/>
                  <a:pt x="79" y="160"/>
                </a:cubicBezTo>
                <a:cubicBezTo>
                  <a:pt x="100" y="160"/>
                  <a:pt x="120" y="151"/>
                  <a:pt x="135" y="136"/>
                </a:cubicBezTo>
                <a:cubicBezTo>
                  <a:pt x="151" y="121"/>
                  <a:pt x="159" y="101"/>
                  <a:pt x="159" y="80"/>
                </a:cubicBezTo>
                <a:cubicBezTo>
                  <a:pt x="159" y="65"/>
                  <a:pt x="155" y="50"/>
                  <a:pt x="147" y="37"/>
                </a:cubicBezTo>
                <a:close/>
                <a:moveTo>
                  <a:pt x="122" y="25"/>
                </a:moveTo>
                <a:cubicBezTo>
                  <a:pt x="131" y="16"/>
                  <a:pt x="131" y="16"/>
                  <a:pt x="131" y="16"/>
                </a:cubicBezTo>
                <a:cubicBezTo>
                  <a:pt x="131" y="23"/>
                  <a:pt x="131" y="23"/>
                  <a:pt x="131" y="23"/>
                </a:cubicBezTo>
                <a:cubicBezTo>
                  <a:pt x="131" y="26"/>
                  <a:pt x="133" y="28"/>
                  <a:pt x="136" y="28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34" y="37"/>
                  <a:pt x="134" y="37"/>
                  <a:pt x="134" y="37"/>
                </a:cubicBezTo>
                <a:cubicBezTo>
                  <a:pt x="122" y="37"/>
                  <a:pt x="122" y="37"/>
                  <a:pt x="122" y="37"/>
                </a:cubicBezTo>
                <a:lnTo>
                  <a:pt x="122" y="25"/>
                </a:lnTo>
                <a:close/>
                <a:moveTo>
                  <a:pt x="119" y="47"/>
                </a:moveTo>
                <a:cubicBezTo>
                  <a:pt x="127" y="56"/>
                  <a:pt x="131" y="68"/>
                  <a:pt x="131" y="80"/>
                </a:cubicBezTo>
                <a:cubicBezTo>
                  <a:pt x="131" y="108"/>
                  <a:pt x="108" y="131"/>
                  <a:pt x="79" y="131"/>
                </a:cubicBezTo>
                <a:cubicBezTo>
                  <a:pt x="51" y="131"/>
                  <a:pt x="28" y="108"/>
                  <a:pt x="28" y="80"/>
                </a:cubicBezTo>
                <a:cubicBezTo>
                  <a:pt x="28" y="51"/>
                  <a:pt x="51" y="28"/>
                  <a:pt x="79" y="28"/>
                </a:cubicBezTo>
                <a:cubicBezTo>
                  <a:pt x="79" y="28"/>
                  <a:pt x="79" y="28"/>
                  <a:pt x="79" y="28"/>
                </a:cubicBezTo>
                <a:cubicBezTo>
                  <a:pt x="91" y="28"/>
                  <a:pt x="103" y="32"/>
                  <a:pt x="112" y="40"/>
                </a:cubicBezTo>
                <a:cubicBezTo>
                  <a:pt x="112" y="40"/>
                  <a:pt x="112" y="40"/>
                  <a:pt x="112" y="40"/>
                </a:cubicBezTo>
                <a:cubicBezTo>
                  <a:pt x="106" y="47"/>
                  <a:pt x="106" y="47"/>
                  <a:pt x="106" y="47"/>
                </a:cubicBezTo>
                <a:cubicBezTo>
                  <a:pt x="98" y="40"/>
                  <a:pt x="88" y="37"/>
                  <a:pt x="79" y="37"/>
                </a:cubicBezTo>
                <a:cubicBezTo>
                  <a:pt x="67" y="37"/>
                  <a:pt x="56" y="42"/>
                  <a:pt x="47" y="51"/>
                </a:cubicBezTo>
                <a:cubicBezTo>
                  <a:pt x="32" y="68"/>
                  <a:pt x="33" y="94"/>
                  <a:pt x="49" y="110"/>
                </a:cubicBezTo>
                <a:cubicBezTo>
                  <a:pt x="57" y="119"/>
                  <a:pt x="68" y="123"/>
                  <a:pt x="79" y="123"/>
                </a:cubicBezTo>
                <a:cubicBezTo>
                  <a:pt x="89" y="123"/>
                  <a:pt x="99" y="119"/>
                  <a:pt x="107" y="112"/>
                </a:cubicBezTo>
                <a:cubicBezTo>
                  <a:pt x="124" y="97"/>
                  <a:pt x="126" y="71"/>
                  <a:pt x="112" y="53"/>
                </a:cubicBezTo>
                <a:cubicBezTo>
                  <a:pt x="119" y="47"/>
                  <a:pt x="119" y="47"/>
                  <a:pt x="119" y="47"/>
                </a:cubicBezTo>
                <a:close/>
                <a:moveTo>
                  <a:pt x="76" y="83"/>
                </a:moveTo>
                <a:cubicBezTo>
                  <a:pt x="77" y="84"/>
                  <a:pt x="78" y="84"/>
                  <a:pt x="79" y="84"/>
                </a:cubicBezTo>
                <a:cubicBezTo>
                  <a:pt x="80" y="84"/>
                  <a:pt x="82" y="84"/>
                  <a:pt x="83" y="83"/>
                </a:cubicBezTo>
                <a:cubicBezTo>
                  <a:pt x="92" y="74"/>
                  <a:pt x="92" y="74"/>
                  <a:pt x="92" y="74"/>
                </a:cubicBezTo>
                <a:cubicBezTo>
                  <a:pt x="93" y="75"/>
                  <a:pt x="94" y="78"/>
                  <a:pt x="94" y="80"/>
                </a:cubicBezTo>
                <a:cubicBezTo>
                  <a:pt x="94" y="87"/>
                  <a:pt x="87" y="94"/>
                  <a:pt x="79" y="94"/>
                </a:cubicBezTo>
                <a:cubicBezTo>
                  <a:pt x="72" y="94"/>
                  <a:pt x="65" y="87"/>
                  <a:pt x="65" y="80"/>
                </a:cubicBezTo>
                <a:cubicBezTo>
                  <a:pt x="65" y="72"/>
                  <a:pt x="72" y="65"/>
                  <a:pt x="79" y="65"/>
                </a:cubicBezTo>
                <a:cubicBezTo>
                  <a:pt x="81" y="65"/>
                  <a:pt x="84" y="66"/>
                  <a:pt x="85" y="67"/>
                </a:cubicBezTo>
                <a:cubicBezTo>
                  <a:pt x="76" y="76"/>
                  <a:pt x="76" y="76"/>
                  <a:pt x="76" y="76"/>
                </a:cubicBezTo>
                <a:cubicBezTo>
                  <a:pt x="74" y="78"/>
                  <a:pt x="74" y="81"/>
                  <a:pt x="76" y="83"/>
                </a:cubicBezTo>
                <a:close/>
                <a:moveTo>
                  <a:pt x="92" y="60"/>
                </a:moveTo>
                <a:cubicBezTo>
                  <a:pt x="88" y="57"/>
                  <a:pt x="84" y="56"/>
                  <a:pt x="79" y="56"/>
                </a:cubicBezTo>
                <a:cubicBezTo>
                  <a:pt x="66" y="56"/>
                  <a:pt x="56" y="67"/>
                  <a:pt x="56" y="80"/>
                </a:cubicBezTo>
                <a:cubicBezTo>
                  <a:pt x="56" y="86"/>
                  <a:pt x="58" y="92"/>
                  <a:pt x="63" y="96"/>
                </a:cubicBezTo>
                <a:cubicBezTo>
                  <a:pt x="67" y="101"/>
                  <a:pt x="73" y="103"/>
                  <a:pt x="79" y="103"/>
                </a:cubicBezTo>
                <a:cubicBezTo>
                  <a:pt x="85" y="103"/>
                  <a:pt x="91" y="101"/>
                  <a:pt x="96" y="96"/>
                </a:cubicBezTo>
                <a:cubicBezTo>
                  <a:pt x="100" y="92"/>
                  <a:pt x="103" y="86"/>
                  <a:pt x="103" y="80"/>
                </a:cubicBezTo>
                <a:cubicBezTo>
                  <a:pt x="103" y="75"/>
                  <a:pt x="101" y="71"/>
                  <a:pt x="99" y="67"/>
                </a:cubicBezTo>
                <a:cubicBezTo>
                  <a:pt x="106" y="60"/>
                  <a:pt x="106" y="60"/>
                  <a:pt x="106" y="60"/>
                </a:cubicBezTo>
                <a:cubicBezTo>
                  <a:pt x="110" y="66"/>
                  <a:pt x="112" y="73"/>
                  <a:pt x="112" y="80"/>
                </a:cubicBezTo>
                <a:cubicBezTo>
                  <a:pt x="112" y="98"/>
                  <a:pt x="97" y="113"/>
                  <a:pt x="79" y="113"/>
                </a:cubicBezTo>
                <a:cubicBezTo>
                  <a:pt x="61" y="113"/>
                  <a:pt x="46" y="98"/>
                  <a:pt x="46" y="80"/>
                </a:cubicBezTo>
                <a:cubicBezTo>
                  <a:pt x="46" y="62"/>
                  <a:pt x="61" y="47"/>
                  <a:pt x="79" y="47"/>
                </a:cubicBezTo>
                <a:cubicBezTo>
                  <a:pt x="86" y="47"/>
                  <a:pt x="93" y="49"/>
                  <a:pt x="99" y="53"/>
                </a:cubicBezTo>
                <a:lnTo>
                  <a:pt x="92" y="60"/>
                </a:lnTo>
                <a:close/>
                <a:moveTo>
                  <a:pt x="79" y="150"/>
                </a:moveTo>
                <a:cubicBezTo>
                  <a:pt x="41" y="150"/>
                  <a:pt x="9" y="119"/>
                  <a:pt x="9" y="80"/>
                </a:cubicBezTo>
                <a:cubicBezTo>
                  <a:pt x="9" y="41"/>
                  <a:pt x="41" y="9"/>
                  <a:pt x="79" y="9"/>
                </a:cubicBezTo>
                <a:cubicBezTo>
                  <a:pt x="92" y="9"/>
                  <a:pt x="104" y="12"/>
                  <a:pt x="115" y="19"/>
                </a:cubicBezTo>
                <a:cubicBezTo>
                  <a:pt x="114" y="20"/>
                  <a:pt x="114" y="20"/>
                  <a:pt x="114" y="20"/>
                </a:cubicBezTo>
                <a:cubicBezTo>
                  <a:pt x="113" y="21"/>
                  <a:pt x="112" y="22"/>
                  <a:pt x="112" y="23"/>
                </a:cubicBezTo>
                <a:cubicBezTo>
                  <a:pt x="112" y="28"/>
                  <a:pt x="112" y="28"/>
                  <a:pt x="112" y="28"/>
                </a:cubicBezTo>
                <a:cubicBezTo>
                  <a:pt x="102" y="22"/>
                  <a:pt x="91" y="19"/>
                  <a:pt x="79" y="19"/>
                </a:cubicBezTo>
                <a:cubicBezTo>
                  <a:pt x="79" y="19"/>
                  <a:pt x="79" y="19"/>
                  <a:pt x="79" y="19"/>
                </a:cubicBezTo>
                <a:cubicBezTo>
                  <a:pt x="63" y="19"/>
                  <a:pt x="48" y="25"/>
                  <a:pt x="36" y="37"/>
                </a:cubicBezTo>
                <a:cubicBezTo>
                  <a:pt x="25" y="48"/>
                  <a:pt x="18" y="64"/>
                  <a:pt x="18" y="80"/>
                </a:cubicBezTo>
                <a:cubicBezTo>
                  <a:pt x="18" y="96"/>
                  <a:pt x="25" y="111"/>
                  <a:pt x="36" y="123"/>
                </a:cubicBezTo>
                <a:cubicBezTo>
                  <a:pt x="48" y="135"/>
                  <a:pt x="64" y="141"/>
                  <a:pt x="79" y="141"/>
                </a:cubicBezTo>
                <a:cubicBezTo>
                  <a:pt x="95" y="141"/>
                  <a:pt x="110" y="135"/>
                  <a:pt x="122" y="123"/>
                </a:cubicBezTo>
                <a:cubicBezTo>
                  <a:pt x="134" y="111"/>
                  <a:pt x="140" y="96"/>
                  <a:pt x="140" y="80"/>
                </a:cubicBezTo>
                <a:cubicBezTo>
                  <a:pt x="140" y="68"/>
                  <a:pt x="137" y="57"/>
                  <a:pt x="131" y="47"/>
                </a:cubicBezTo>
                <a:cubicBezTo>
                  <a:pt x="136" y="47"/>
                  <a:pt x="136" y="47"/>
                  <a:pt x="136" y="47"/>
                </a:cubicBezTo>
                <a:cubicBezTo>
                  <a:pt x="137" y="47"/>
                  <a:pt x="138" y="46"/>
                  <a:pt x="139" y="45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6" y="55"/>
                  <a:pt x="150" y="67"/>
                  <a:pt x="150" y="80"/>
                </a:cubicBezTo>
                <a:cubicBezTo>
                  <a:pt x="150" y="119"/>
                  <a:pt x="118" y="150"/>
                  <a:pt x="79" y="1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00B48B02-4FB2-ED21-DB3C-F6236E60CFDC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5227638"/>
            <a:ext cx="254000" cy="254000"/>
          </a:xfrm>
          <a:custGeom>
            <a:avLst/>
            <a:gdLst>
              <a:gd name="T0" fmla="*/ 61 w 160"/>
              <a:gd name="T1" fmla="*/ 68 h 160"/>
              <a:gd name="T2" fmla="*/ 67 w 160"/>
              <a:gd name="T3" fmla="*/ 73 h 160"/>
              <a:gd name="T4" fmla="*/ 92 w 160"/>
              <a:gd name="T5" fmla="*/ 73 h 160"/>
              <a:gd name="T6" fmla="*/ 99 w 160"/>
              <a:gd name="T7" fmla="*/ 68 h 160"/>
              <a:gd name="T8" fmla="*/ 107 w 160"/>
              <a:gd name="T9" fmla="*/ 45 h 160"/>
              <a:gd name="T10" fmla="*/ 90 w 160"/>
              <a:gd name="T11" fmla="*/ 35 h 160"/>
              <a:gd name="T12" fmla="*/ 80 w 160"/>
              <a:gd name="T13" fmla="*/ 20 h 160"/>
              <a:gd name="T14" fmla="*/ 69 w 160"/>
              <a:gd name="T15" fmla="*/ 35 h 160"/>
              <a:gd name="T16" fmla="*/ 53 w 160"/>
              <a:gd name="T17" fmla="*/ 45 h 160"/>
              <a:gd name="T18" fmla="*/ 73 w 160"/>
              <a:gd name="T19" fmla="*/ 43 h 160"/>
              <a:gd name="T20" fmla="*/ 80 w 160"/>
              <a:gd name="T21" fmla="*/ 35 h 160"/>
              <a:gd name="T22" fmla="*/ 86 w 160"/>
              <a:gd name="T23" fmla="*/ 43 h 160"/>
              <a:gd name="T24" fmla="*/ 88 w 160"/>
              <a:gd name="T25" fmla="*/ 49 h 160"/>
              <a:gd name="T26" fmla="*/ 88 w 160"/>
              <a:gd name="T27" fmla="*/ 60 h 160"/>
              <a:gd name="T28" fmla="*/ 80 w 160"/>
              <a:gd name="T29" fmla="*/ 56 h 160"/>
              <a:gd name="T30" fmla="*/ 71 w 160"/>
              <a:gd name="T31" fmla="*/ 60 h 160"/>
              <a:gd name="T32" fmla="*/ 71 w 160"/>
              <a:gd name="T33" fmla="*/ 49 h 160"/>
              <a:gd name="T34" fmla="*/ 73 w 160"/>
              <a:gd name="T35" fmla="*/ 43 h 160"/>
              <a:gd name="T36" fmla="*/ 132 w 160"/>
              <a:gd name="T37" fmla="*/ 12 h 160"/>
              <a:gd name="T38" fmla="*/ 127 w 160"/>
              <a:gd name="T39" fmla="*/ 0 h 160"/>
              <a:gd name="T40" fmla="*/ 28 w 160"/>
              <a:gd name="T41" fmla="*/ 5 h 160"/>
              <a:gd name="T42" fmla="*/ 18 w 160"/>
              <a:gd name="T43" fmla="*/ 10 h 160"/>
              <a:gd name="T44" fmla="*/ 0 w 160"/>
              <a:gd name="T45" fmla="*/ 45 h 160"/>
              <a:gd name="T46" fmla="*/ 30 w 160"/>
              <a:gd name="T47" fmla="*/ 75 h 160"/>
              <a:gd name="T48" fmla="*/ 52 w 160"/>
              <a:gd name="T49" fmla="*/ 97 h 160"/>
              <a:gd name="T50" fmla="*/ 61 w 160"/>
              <a:gd name="T51" fmla="*/ 113 h 160"/>
              <a:gd name="T52" fmla="*/ 47 w 160"/>
              <a:gd name="T53" fmla="*/ 133 h 160"/>
              <a:gd name="T54" fmla="*/ 38 w 160"/>
              <a:gd name="T55" fmla="*/ 156 h 160"/>
              <a:gd name="T56" fmla="*/ 117 w 160"/>
              <a:gd name="T57" fmla="*/ 160 h 160"/>
              <a:gd name="T58" fmla="*/ 122 w 160"/>
              <a:gd name="T59" fmla="*/ 146 h 160"/>
              <a:gd name="T60" fmla="*/ 113 w 160"/>
              <a:gd name="T61" fmla="*/ 127 h 160"/>
              <a:gd name="T62" fmla="*/ 94 w 160"/>
              <a:gd name="T63" fmla="*/ 113 h 160"/>
              <a:gd name="T64" fmla="*/ 129 w 160"/>
              <a:gd name="T65" fmla="*/ 75 h 160"/>
              <a:gd name="T66" fmla="*/ 151 w 160"/>
              <a:gd name="T67" fmla="*/ 60 h 160"/>
              <a:gd name="T68" fmla="*/ 160 w 160"/>
              <a:gd name="T69" fmla="*/ 29 h 160"/>
              <a:gd name="T70" fmla="*/ 28 w 160"/>
              <a:gd name="T71" fmla="*/ 62 h 160"/>
              <a:gd name="T72" fmla="*/ 9 w 160"/>
              <a:gd name="T73" fmla="*/ 45 h 160"/>
              <a:gd name="T74" fmla="*/ 18 w 160"/>
              <a:gd name="T75" fmla="*/ 19 h 160"/>
              <a:gd name="T76" fmla="*/ 28 w 160"/>
              <a:gd name="T77" fmla="*/ 62 h 160"/>
              <a:gd name="T78" fmla="*/ 103 w 160"/>
              <a:gd name="T79" fmla="*/ 127 h 160"/>
              <a:gd name="T80" fmla="*/ 89 w 160"/>
              <a:gd name="T81" fmla="*/ 132 h 160"/>
              <a:gd name="T82" fmla="*/ 89 w 160"/>
              <a:gd name="T83" fmla="*/ 141 h 160"/>
              <a:gd name="T84" fmla="*/ 113 w 160"/>
              <a:gd name="T85" fmla="*/ 146 h 160"/>
              <a:gd name="T86" fmla="*/ 47 w 160"/>
              <a:gd name="T87" fmla="*/ 151 h 160"/>
              <a:gd name="T88" fmla="*/ 52 w 160"/>
              <a:gd name="T89" fmla="*/ 141 h 160"/>
              <a:gd name="T90" fmla="*/ 75 w 160"/>
              <a:gd name="T91" fmla="*/ 136 h 160"/>
              <a:gd name="T92" fmla="*/ 56 w 160"/>
              <a:gd name="T93" fmla="*/ 132 h 160"/>
              <a:gd name="T94" fmla="*/ 61 w 160"/>
              <a:gd name="T95" fmla="*/ 122 h 160"/>
              <a:gd name="T96" fmla="*/ 122 w 160"/>
              <a:gd name="T97" fmla="*/ 61 h 160"/>
              <a:gd name="T98" fmla="*/ 85 w 160"/>
              <a:gd name="T99" fmla="*/ 113 h 160"/>
              <a:gd name="T100" fmla="*/ 56 w 160"/>
              <a:gd name="T101" fmla="*/ 89 h 160"/>
              <a:gd name="T102" fmla="*/ 37 w 160"/>
              <a:gd name="T103" fmla="*/ 10 h 160"/>
              <a:gd name="T104" fmla="*/ 122 w 160"/>
              <a:gd name="T105" fmla="*/ 61 h 160"/>
              <a:gd name="T106" fmla="*/ 146 w 160"/>
              <a:gd name="T107" fmla="*/ 52 h 160"/>
              <a:gd name="T108" fmla="*/ 132 w 160"/>
              <a:gd name="T109" fmla="*/ 29 h 160"/>
              <a:gd name="T110" fmla="*/ 150 w 160"/>
              <a:gd name="T111" fmla="*/ 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60">
                <a:moveTo>
                  <a:pt x="63" y="54"/>
                </a:moveTo>
                <a:cubicBezTo>
                  <a:pt x="61" y="68"/>
                  <a:pt x="61" y="68"/>
                  <a:pt x="61" y="68"/>
                </a:cubicBezTo>
                <a:cubicBezTo>
                  <a:pt x="60" y="71"/>
                  <a:pt x="62" y="73"/>
                  <a:pt x="65" y="73"/>
                </a:cubicBezTo>
                <a:cubicBezTo>
                  <a:pt x="66" y="73"/>
                  <a:pt x="67" y="73"/>
                  <a:pt x="67" y="73"/>
                </a:cubicBezTo>
                <a:cubicBezTo>
                  <a:pt x="80" y="66"/>
                  <a:pt x="80" y="66"/>
                  <a:pt x="80" y="66"/>
                </a:cubicBezTo>
                <a:cubicBezTo>
                  <a:pt x="92" y="73"/>
                  <a:pt x="92" y="73"/>
                  <a:pt x="92" y="73"/>
                </a:cubicBezTo>
                <a:cubicBezTo>
                  <a:pt x="93" y="73"/>
                  <a:pt x="94" y="73"/>
                  <a:pt x="94" y="73"/>
                </a:cubicBezTo>
                <a:cubicBezTo>
                  <a:pt x="97" y="73"/>
                  <a:pt x="99" y="71"/>
                  <a:pt x="99" y="68"/>
                </a:cubicBezTo>
                <a:cubicBezTo>
                  <a:pt x="97" y="54"/>
                  <a:pt x="97" y="54"/>
                  <a:pt x="97" y="54"/>
                </a:cubicBezTo>
                <a:cubicBezTo>
                  <a:pt x="107" y="45"/>
                  <a:pt x="107" y="45"/>
                  <a:pt x="107" y="45"/>
                </a:cubicBezTo>
                <a:cubicBezTo>
                  <a:pt x="109" y="42"/>
                  <a:pt x="108" y="37"/>
                  <a:pt x="104" y="37"/>
                </a:cubicBezTo>
                <a:cubicBezTo>
                  <a:pt x="90" y="35"/>
                  <a:pt x="90" y="35"/>
                  <a:pt x="90" y="35"/>
                </a:cubicBezTo>
                <a:cubicBezTo>
                  <a:pt x="84" y="22"/>
                  <a:pt x="84" y="22"/>
                  <a:pt x="84" y="22"/>
                </a:cubicBezTo>
                <a:cubicBezTo>
                  <a:pt x="83" y="20"/>
                  <a:pt x="81" y="20"/>
                  <a:pt x="80" y="20"/>
                </a:cubicBezTo>
                <a:cubicBezTo>
                  <a:pt x="78" y="20"/>
                  <a:pt x="76" y="20"/>
                  <a:pt x="75" y="22"/>
                </a:cubicBezTo>
                <a:cubicBezTo>
                  <a:pt x="69" y="35"/>
                  <a:pt x="69" y="35"/>
                  <a:pt x="69" y="35"/>
                </a:cubicBezTo>
                <a:cubicBezTo>
                  <a:pt x="56" y="37"/>
                  <a:pt x="56" y="37"/>
                  <a:pt x="56" y="37"/>
                </a:cubicBezTo>
                <a:cubicBezTo>
                  <a:pt x="52" y="37"/>
                  <a:pt x="50" y="42"/>
                  <a:pt x="53" y="45"/>
                </a:cubicBezTo>
                <a:lnTo>
                  <a:pt x="63" y="54"/>
                </a:lnTo>
                <a:close/>
                <a:moveTo>
                  <a:pt x="73" y="43"/>
                </a:moveTo>
                <a:cubicBezTo>
                  <a:pt x="75" y="43"/>
                  <a:pt x="76" y="42"/>
                  <a:pt x="77" y="41"/>
                </a:cubicBezTo>
                <a:cubicBezTo>
                  <a:pt x="80" y="35"/>
                  <a:pt x="80" y="35"/>
                  <a:pt x="80" y="35"/>
                </a:cubicBezTo>
                <a:cubicBezTo>
                  <a:pt x="83" y="41"/>
                  <a:pt x="83" y="41"/>
                  <a:pt x="83" y="41"/>
                </a:cubicBezTo>
                <a:cubicBezTo>
                  <a:pt x="83" y="42"/>
                  <a:pt x="85" y="43"/>
                  <a:pt x="86" y="43"/>
                </a:cubicBezTo>
                <a:cubicBezTo>
                  <a:pt x="93" y="44"/>
                  <a:pt x="93" y="44"/>
                  <a:pt x="93" y="44"/>
                </a:cubicBezTo>
                <a:cubicBezTo>
                  <a:pt x="88" y="49"/>
                  <a:pt x="88" y="49"/>
                  <a:pt x="88" y="49"/>
                </a:cubicBezTo>
                <a:cubicBezTo>
                  <a:pt x="87" y="50"/>
                  <a:pt x="87" y="52"/>
                  <a:pt x="87" y="53"/>
                </a:cubicBezTo>
                <a:cubicBezTo>
                  <a:pt x="88" y="60"/>
                  <a:pt x="88" y="60"/>
                  <a:pt x="88" y="60"/>
                </a:cubicBezTo>
                <a:cubicBezTo>
                  <a:pt x="82" y="57"/>
                  <a:pt x="82" y="57"/>
                  <a:pt x="82" y="57"/>
                </a:cubicBezTo>
                <a:cubicBezTo>
                  <a:pt x="81" y="57"/>
                  <a:pt x="80" y="56"/>
                  <a:pt x="80" y="56"/>
                </a:cubicBezTo>
                <a:cubicBezTo>
                  <a:pt x="79" y="56"/>
                  <a:pt x="78" y="57"/>
                  <a:pt x="78" y="57"/>
                </a:cubicBezTo>
                <a:cubicBezTo>
                  <a:pt x="71" y="60"/>
                  <a:pt x="71" y="60"/>
                  <a:pt x="71" y="60"/>
                </a:cubicBezTo>
                <a:cubicBezTo>
                  <a:pt x="73" y="53"/>
                  <a:pt x="73" y="53"/>
                  <a:pt x="73" y="53"/>
                </a:cubicBezTo>
                <a:cubicBezTo>
                  <a:pt x="73" y="52"/>
                  <a:pt x="72" y="50"/>
                  <a:pt x="71" y="49"/>
                </a:cubicBezTo>
                <a:cubicBezTo>
                  <a:pt x="66" y="44"/>
                  <a:pt x="66" y="44"/>
                  <a:pt x="66" y="44"/>
                </a:cubicBezTo>
                <a:lnTo>
                  <a:pt x="73" y="43"/>
                </a:lnTo>
                <a:close/>
                <a:moveTo>
                  <a:pt x="141" y="10"/>
                </a:moveTo>
                <a:cubicBezTo>
                  <a:pt x="138" y="10"/>
                  <a:pt x="135" y="11"/>
                  <a:pt x="132" y="12"/>
                </a:cubicBezTo>
                <a:cubicBezTo>
                  <a:pt x="132" y="5"/>
                  <a:pt x="132" y="5"/>
                  <a:pt x="132" y="5"/>
                </a:cubicBezTo>
                <a:cubicBezTo>
                  <a:pt x="132" y="2"/>
                  <a:pt x="129" y="0"/>
                  <a:pt x="127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0" y="0"/>
                  <a:pt x="28" y="2"/>
                  <a:pt x="28" y="5"/>
                </a:cubicBezTo>
                <a:cubicBezTo>
                  <a:pt x="28" y="12"/>
                  <a:pt x="28" y="12"/>
                  <a:pt x="28" y="12"/>
                </a:cubicBezTo>
                <a:cubicBezTo>
                  <a:pt x="25" y="11"/>
                  <a:pt x="22" y="10"/>
                  <a:pt x="18" y="10"/>
                </a:cubicBezTo>
                <a:cubicBezTo>
                  <a:pt x="9" y="10"/>
                  <a:pt x="0" y="18"/>
                  <a:pt x="0" y="29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51"/>
                  <a:pt x="3" y="57"/>
                  <a:pt x="8" y="60"/>
                </a:cubicBezTo>
                <a:cubicBezTo>
                  <a:pt x="30" y="75"/>
                  <a:pt x="30" y="75"/>
                  <a:pt x="30" y="75"/>
                </a:cubicBezTo>
                <a:cubicBezTo>
                  <a:pt x="30" y="75"/>
                  <a:pt x="30" y="75"/>
                  <a:pt x="30" y="75"/>
                </a:cubicBezTo>
                <a:cubicBezTo>
                  <a:pt x="34" y="84"/>
                  <a:pt x="41" y="92"/>
                  <a:pt x="52" y="97"/>
                </a:cubicBezTo>
                <a:cubicBezTo>
                  <a:pt x="59" y="100"/>
                  <a:pt x="64" y="106"/>
                  <a:pt x="65" y="113"/>
                </a:cubicBezTo>
                <a:cubicBezTo>
                  <a:pt x="61" y="113"/>
                  <a:pt x="61" y="113"/>
                  <a:pt x="61" y="113"/>
                </a:cubicBezTo>
                <a:cubicBezTo>
                  <a:pt x="53" y="113"/>
                  <a:pt x="47" y="119"/>
                  <a:pt x="47" y="127"/>
                </a:cubicBezTo>
                <a:cubicBezTo>
                  <a:pt x="47" y="133"/>
                  <a:pt x="47" y="133"/>
                  <a:pt x="47" y="133"/>
                </a:cubicBezTo>
                <a:cubicBezTo>
                  <a:pt x="41" y="135"/>
                  <a:pt x="38" y="140"/>
                  <a:pt x="38" y="146"/>
                </a:cubicBezTo>
                <a:cubicBezTo>
                  <a:pt x="38" y="156"/>
                  <a:pt x="38" y="156"/>
                  <a:pt x="38" y="156"/>
                </a:cubicBezTo>
                <a:cubicBezTo>
                  <a:pt x="38" y="158"/>
                  <a:pt x="40" y="160"/>
                  <a:pt x="42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0" y="160"/>
                  <a:pt x="122" y="158"/>
                  <a:pt x="122" y="156"/>
                </a:cubicBezTo>
                <a:cubicBezTo>
                  <a:pt x="122" y="146"/>
                  <a:pt x="122" y="146"/>
                  <a:pt x="122" y="146"/>
                </a:cubicBezTo>
                <a:cubicBezTo>
                  <a:pt x="122" y="140"/>
                  <a:pt x="118" y="135"/>
                  <a:pt x="113" y="133"/>
                </a:cubicBezTo>
                <a:cubicBezTo>
                  <a:pt x="113" y="127"/>
                  <a:pt x="113" y="127"/>
                  <a:pt x="113" y="127"/>
                </a:cubicBezTo>
                <a:cubicBezTo>
                  <a:pt x="112" y="119"/>
                  <a:pt x="106" y="113"/>
                  <a:pt x="98" y="113"/>
                </a:cubicBezTo>
                <a:cubicBezTo>
                  <a:pt x="94" y="113"/>
                  <a:pt x="94" y="113"/>
                  <a:pt x="94" y="113"/>
                </a:cubicBezTo>
                <a:cubicBezTo>
                  <a:pt x="95" y="106"/>
                  <a:pt x="99" y="101"/>
                  <a:pt x="105" y="97"/>
                </a:cubicBezTo>
                <a:cubicBezTo>
                  <a:pt x="116" y="91"/>
                  <a:pt x="125" y="84"/>
                  <a:pt x="129" y="75"/>
                </a:cubicBezTo>
                <a:cubicBezTo>
                  <a:pt x="129" y="75"/>
                  <a:pt x="129" y="75"/>
                  <a:pt x="129" y="75"/>
                </a:cubicBezTo>
                <a:cubicBezTo>
                  <a:pt x="151" y="60"/>
                  <a:pt x="151" y="60"/>
                  <a:pt x="151" y="60"/>
                </a:cubicBezTo>
                <a:cubicBezTo>
                  <a:pt x="157" y="57"/>
                  <a:pt x="160" y="51"/>
                  <a:pt x="160" y="45"/>
                </a:cubicBezTo>
                <a:cubicBezTo>
                  <a:pt x="160" y="29"/>
                  <a:pt x="160" y="29"/>
                  <a:pt x="160" y="29"/>
                </a:cubicBezTo>
                <a:cubicBezTo>
                  <a:pt x="160" y="18"/>
                  <a:pt x="151" y="10"/>
                  <a:pt x="141" y="10"/>
                </a:cubicBezTo>
                <a:close/>
                <a:moveTo>
                  <a:pt x="28" y="62"/>
                </a:moveTo>
                <a:cubicBezTo>
                  <a:pt x="13" y="52"/>
                  <a:pt x="13" y="52"/>
                  <a:pt x="13" y="52"/>
                </a:cubicBezTo>
                <a:cubicBezTo>
                  <a:pt x="11" y="51"/>
                  <a:pt x="9" y="48"/>
                  <a:pt x="9" y="45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3"/>
                  <a:pt x="13" y="19"/>
                  <a:pt x="18" y="19"/>
                </a:cubicBezTo>
                <a:cubicBezTo>
                  <a:pt x="24" y="19"/>
                  <a:pt x="28" y="23"/>
                  <a:pt x="28" y="29"/>
                </a:cubicBezTo>
                <a:lnTo>
                  <a:pt x="28" y="62"/>
                </a:lnTo>
                <a:close/>
                <a:moveTo>
                  <a:pt x="98" y="122"/>
                </a:moveTo>
                <a:cubicBezTo>
                  <a:pt x="101" y="122"/>
                  <a:pt x="103" y="125"/>
                  <a:pt x="103" y="127"/>
                </a:cubicBezTo>
                <a:cubicBezTo>
                  <a:pt x="103" y="132"/>
                  <a:pt x="103" y="132"/>
                  <a:pt x="103" y="132"/>
                </a:cubicBezTo>
                <a:cubicBezTo>
                  <a:pt x="89" y="132"/>
                  <a:pt x="89" y="132"/>
                  <a:pt x="89" y="132"/>
                </a:cubicBezTo>
                <a:cubicBezTo>
                  <a:pt x="86" y="132"/>
                  <a:pt x="84" y="134"/>
                  <a:pt x="84" y="136"/>
                </a:cubicBezTo>
                <a:cubicBezTo>
                  <a:pt x="84" y="139"/>
                  <a:pt x="86" y="141"/>
                  <a:pt x="89" y="141"/>
                </a:cubicBezTo>
                <a:cubicBezTo>
                  <a:pt x="108" y="141"/>
                  <a:pt x="108" y="141"/>
                  <a:pt x="108" y="141"/>
                </a:cubicBezTo>
                <a:cubicBezTo>
                  <a:pt x="110" y="141"/>
                  <a:pt x="113" y="143"/>
                  <a:pt x="113" y="146"/>
                </a:cubicBezTo>
                <a:cubicBezTo>
                  <a:pt x="113" y="151"/>
                  <a:pt x="113" y="151"/>
                  <a:pt x="113" y="151"/>
                </a:cubicBezTo>
                <a:cubicBezTo>
                  <a:pt x="47" y="151"/>
                  <a:pt x="47" y="151"/>
                  <a:pt x="47" y="151"/>
                </a:cubicBezTo>
                <a:cubicBezTo>
                  <a:pt x="47" y="146"/>
                  <a:pt x="47" y="146"/>
                  <a:pt x="47" y="146"/>
                </a:cubicBezTo>
                <a:cubicBezTo>
                  <a:pt x="47" y="143"/>
                  <a:pt x="49" y="141"/>
                  <a:pt x="52" y="141"/>
                </a:cubicBezTo>
                <a:cubicBezTo>
                  <a:pt x="70" y="141"/>
                  <a:pt x="70" y="141"/>
                  <a:pt x="70" y="141"/>
                </a:cubicBezTo>
                <a:cubicBezTo>
                  <a:pt x="73" y="141"/>
                  <a:pt x="75" y="139"/>
                  <a:pt x="75" y="136"/>
                </a:cubicBezTo>
                <a:cubicBezTo>
                  <a:pt x="75" y="134"/>
                  <a:pt x="73" y="132"/>
                  <a:pt x="70" y="132"/>
                </a:cubicBezTo>
                <a:cubicBezTo>
                  <a:pt x="56" y="132"/>
                  <a:pt x="56" y="132"/>
                  <a:pt x="56" y="132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5"/>
                  <a:pt x="58" y="122"/>
                  <a:pt x="61" y="122"/>
                </a:cubicBezTo>
                <a:lnTo>
                  <a:pt x="98" y="122"/>
                </a:lnTo>
                <a:close/>
                <a:moveTo>
                  <a:pt x="122" y="61"/>
                </a:moveTo>
                <a:cubicBezTo>
                  <a:pt x="122" y="73"/>
                  <a:pt x="116" y="80"/>
                  <a:pt x="100" y="89"/>
                </a:cubicBezTo>
                <a:cubicBezTo>
                  <a:pt x="91" y="94"/>
                  <a:pt x="86" y="103"/>
                  <a:pt x="85" y="113"/>
                </a:cubicBezTo>
                <a:cubicBezTo>
                  <a:pt x="75" y="113"/>
                  <a:pt x="75" y="113"/>
                  <a:pt x="75" y="113"/>
                </a:cubicBezTo>
                <a:cubicBezTo>
                  <a:pt x="73" y="103"/>
                  <a:pt x="66" y="94"/>
                  <a:pt x="56" y="89"/>
                </a:cubicBezTo>
                <a:cubicBezTo>
                  <a:pt x="44" y="83"/>
                  <a:pt x="37" y="73"/>
                  <a:pt x="37" y="61"/>
                </a:cubicBezTo>
                <a:cubicBezTo>
                  <a:pt x="37" y="10"/>
                  <a:pt x="37" y="10"/>
                  <a:pt x="37" y="10"/>
                </a:cubicBezTo>
                <a:cubicBezTo>
                  <a:pt x="122" y="10"/>
                  <a:pt x="122" y="10"/>
                  <a:pt x="122" y="10"/>
                </a:cubicBezTo>
                <a:lnTo>
                  <a:pt x="122" y="61"/>
                </a:lnTo>
                <a:close/>
                <a:moveTo>
                  <a:pt x="150" y="45"/>
                </a:moveTo>
                <a:cubicBezTo>
                  <a:pt x="150" y="48"/>
                  <a:pt x="149" y="51"/>
                  <a:pt x="146" y="52"/>
                </a:cubicBezTo>
                <a:cubicBezTo>
                  <a:pt x="132" y="62"/>
                  <a:pt x="132" y="62"/>
                  <a:pt x="132" y="62"/>
                </a:cubicBezTo>
                <a:cubicBezTo>
                  <a:pt x="132" y="29"/>
                  <a:pt x="132" y="29"/>
                  <a:pt x="132" y="29"/>
                </a:cubicBezTo>
                <a:cubicBezTo>
                  <a:pt x="132" y="23"/>
                  <a:pt x="136" y="19"/>
                  <a:pt x="141" y="19"/>
                </a:cubicBezTo>
                <a:cubicBezTo>
                  <a:pt x="146" y="19"/>
                  <a:pt x="150" y="23"/>
                  <a:pt x="150" y="29"/>
                </a:cubicBezTo>
                <a:lnTo>
                  <a:pt x="150" y="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0C260B9A-26A8-743F-375A-B57475A0208C}"/>
              </a:ext>
            </a:extLst>
          </p:cNvPr>
          <p:cNvSpPr>
            <a:spLocks noEditPoints="1"/>
          </p:cNvSpPr>
          <p:nvPr/>
        </p:nvSpPr>
        <p:spPr bwMode="auto">
          <a:xfrm>
            <a:off x="1287463" y="5227638"/>
            <a:ext cx="257175" cy="254000"/>
          </a:xfrm>
          <a:custGeom>
            <a:avLst/>
            <a:gdLst>
              <a:gd name="T0" fmla="*/ 143 w 162"/>
              <a:gd name="T1" fmla="*/ 48 h 160"/>
              <a:gd name="T2" fmla="*/ 138 w 162"/>
              <a:gd name="T3" fmla="*/ 10 h 160"/>
              <a:gd name="T4" fmla="*/ 115 w 162"/>
              <a:gd name="T5" fmla="*/ 14 h 160"/>
              <a:gd name="T6" fmla="*/ 91 w 162"/>
              <a:gd name="T7" fmla="*/ 4 h 160"/>
              <a:gd name="T8" fmla="*/ 73 w 162"/>
              <a:gd name="T9" fmla="*/ 4 h 160"/>
              <a:gd name="T10" fmla="*/ 4 w 162"/>
              <a:gd name="T11" fmla="*/ 78 h 160"/>
              <a:gd name="T12" fmla="*/ 20 w 162"/>
              <a:gd name="T13" fmla="*/ 84 h 160"/>
              <a:gd name="T14" fmla="*/ 25 w 162"/>
              <a:gd name="T15" fmla="*/ 160 h 160"/>
              <a:gd name="T16" fmla="*/ 143 w 162"/>
              <a:gd name="T17" fmla="*/ 156 h 160"/>
              <a:gd name="T18" fmla="*/ 148 w 162"/>
              <a:gd name="T19" fmla="*/ 85 h 160"/>
              <a:gd name="T20" fmla="*/ 157 w 162"/>
              <a:gd name="T21" fmla="*/ 60 h 160"/>
              <a:gd name="T22" fmla="*/ 133 w 162"/>
              <a:gd name="T23" fmla="*/ 19 h 160"/>
              <a:gd name="T24" fmla="*/ 124 w 162"/>
              <a:gd name="T25" fmla="*/ 32 h 160"/>
              <a:gd name="T26" fmla="*/ 101 w 162"/>
              <a:gd name="T27" fmla="*/ 151 h 160"/>
              <a:gd name="T28" fmla="*/ 63 w 162"/>
              <a:gd name="T29" fmla="*/ 113 h 160"/>
              <a:gd name="T30" fmla="*/ 101 w 162"/>
              <a:gd name="T31" fmla="*/ 151 h 160"/>
              <a:gd name="T32" fmla="*/ 110 w 162"/>
              <a:gd name="T33" fmla="*/ 151 h 160"/>
              <a:gd name="T34" fmla="*/ 105 w 162"/>
              <a:gd name="T35" fmla="*/ 104 h 160"/>
              <a:gd name="T36" fmla="*/ 53 w 162"/>
              <a:gd name="T37" fmla="*/ 109 h 160"/>
              <a:gd name="T38" fmla="*/ 30 w 162"/>
              <a:gd name="T39" fmla="*/ 151 h 160"/>
              <a:gd name="T40" fmla="*/ 82 w 162"/>
              <a:gd name="T41" fmla="*/ 33 h 160"/>
              <a:gd name="T42" fmla="*/ 133 w 162"/>
              <a:gd name="T43" fmla="*/ 151 h 160"/>
              <a:gd name="T44" fmla="*/ 151 w 162"/>
              <a:gd name="T45" fmla="*/ 74 h 160"/>
              <a:gd name="T46" fmla="*/ 144 w 162"/>
              <a:gd name="T47" fmla="*/ 74 h 160"/>
              <a:gd name="T48" fmla="*/ 82 w 162"/>
              <a:gd name="T49" fmla="*/ 22 h 160"/>
              <a:gd name="T50" fmla="*/ 22 w 162"/>
              <a:gd name="T51" fmla="*/ 71 h 160"/>
              <a:gd name="T52" fmla="*/ 19 w 162"/>
              <a:gd name="T53" fmla="*/ 74 h 160"/>
              <a:gd name="T54" fmla="*/ 12 w 162"/>
              <a:gd name="T55" fmla="*/ 74 h 160"/>
              <a:gd name="T56" fmla="*/ 79 w 162"/>
              <a:gd name="T57" fmla="*/ 11 h 160"/>
              <a:gd name="T58" fmla="*/ 85 w 162"/>
              <a:gd name="T59" fmla="*/ 11 h 160"/>
              <a:gd name="T60" fmla="*/ 151 w 162"/>
              <a:gd name="T61" fmla="*/ 74 h 160"/>
              <a:gd name="T62" fmla="*/ 63 w 162"/>
              <a:gd name="T63" fmla="*/ 89 h 160"/>
              <a:gd name="T64" fmla="*/ 96 w 162"/>
              <a:gd name="T65" fmla="*/ 94 h 160"/>
              <a:gd name="T66" fmla="*/ 101 w 162"/>
              <a:gd name="T67" fmla="*/ 61 h 160"/>
              <a:gd name="T68" fmla="*/ 68 w 162"/>
              <a:gd name="T69" fmla="*/ 57 h 160"/>
              <a:gd name="T70" fmla="*/ 72 w 162"/>
              <a:gd name="T71" fmla="*/ 66 h 160"/>
              <a:gd name="T72" fmla="*/ 91 w 162"/>
              <a:gd name="T73" fmla="*/ 85 h 160"/>
              <a:gd name="T74" fmla="*/ 72 w 162"/>
              <a:gd name="T75" fmla="*/ 66 h 160"/>
              <a:gd name="T76" fmla="*/ 91 w 162"/>
              <a:gd name="T77" fmla="*/ 127 h 160"/>
              <a:gd name="T78" fmla="*/ 82 w 162"/>
              <a:gd name="T79" fmla="*/ 1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2" h="160">
                <a:moveTo>
                  <a:pt x="157" y="60"/>
                </a:moveTo>
                <a:cubicBezTo>
                  <a:pt x="143" y="48"/>
                  <a:pt x="143" y="48"/>
                  <a:pt x="143" y="48"/>
                </a:cubicBezTo>
                <a:cubicBezTo>
                  <a:pt x="143" y="14"/>
                  <a:pt x="143" y="14"/>
                  <a:pt x="143" y="14"/>
                </a:cubicBezTo>
                <a:cubicBezTo>
                  <a:pt x="143" y="12"/>
                  <a:pt x="141" y="10"/>
                  <a:pt x="138" y="10"/>
                </a:cubicBezTo>
                <a:cubicBezTo>
                  <a:pt x="119" y="10"/>
                  <a:pt x="119" y="10"/>
                  <a:pt x="119" y="10"/>
                </a:cubicBezTo>
                <a:cubicBezTo>
                  <a:pt x="117" y="10"/>
                  <a:pt x="115" y="12"/>
                  <a:pt x="115" y="14"/>
                </a:cubicBezTo>
                <a:cubicBezTo>
                  <a:pt x="115" y="24"/>
                  <a:pt x="115" y="24"/>
                  <a:pt x="115" y="24"/>
                </a:cubicBezTo>
                <a:cubicBezTo>
                  <a:pt x="91" y="4"/>
                  <a:pt x="91" y="4"/>
                  <a:pt x="91" y="4"/>
                </a:cubicBezTo>
                <a:cubicBezTo>
                  <a:pt x="88" y="1"/>
                  <a:pt x="85" y="0"/>
                  <a:pt x="82" y="0"/>
                </a:cubicBezTo>
                <a:cubicBezTo>
                  <a:pt x="79" y="0"/>
                  <a:pt x="75" y="1"/>
                  <a:pt x="73" y="4"/>
                </a:cubicBezTo>
                <a:cubicBezTo>
                  <a:pt x="6" y="60"/>
                  <a:pt x="6" y="60"/>
                  <a:pt x="6" y="60"/>
                </a:cubicBezTo>
                <a:cubicBezTo>
                  <a:pt x="1" y="64"/>
                  <a:pt x="0" y="72"/>
                  <a:pt x="4" y="78"/>
                </a:cubicBezTo>
                <a:cubicBezTo>
                  <a:pt x="6" y="82"/>
                  <a:pt x="11" y="85"/>
                  <a:pt x="16" y="85"/>
                </a:cubicBezTo>
                <a:cubicBezTo>
                  <a:pt x="17" y="85"/>
                  <a:pt x="19" y="84"/>
                  <a:pt x="20" y="84"/>
                </a:cubicBezTo>
                <a:cubicBezTo>
                  <a:pt x="20" y="156"/>
                  <a:pt x="20" y="156"/>
                  <a:pt x="20" y="156"/>
                </a:cubicBezTo>
                <a:cubicBezTo>
                  <a:pt x="20" y="158"/>
                  <a:pt x="22" y="160"/>
                  <a:pt x="25" y="160"/>
                </a:cubicBezTo>
                <a:cubicBezTo>
                  <a:pt x="138" y="160"/>
                  <a:pt x="138" y="160"/>
                  <a:pt x="138" y="160"/>
                </a:cubicBezTo>
                <a:cubicBezTo>
                  <a:pt x="141" y="160"/>
                  <a:pt x="143" y="158"/>
                  <a:pt x="143" y="156"/>
                </a:cubicBezTo>
                <a:cubicBezTo>
                  <a:pt x="143" y="84"/>
                  <a:pt x="143" y="84"/>
                  <a:pt x="143" y="84"/>
                </a:cubicBezTo>
                <a:cubicBezTo>
                  <a:pt x="144" y="84"/>
                  <a:pt x="146" y="85"/>
                  <a:pt x="148" y="85"/>
                </a:cubicBezTo>
                <a:cubicBezTo>
                  <a:pt x="155" y="85"/>
                  <a:pt x="162" y="78"/>
                  <a:pt x="162" y="69"/>
                </a:cubicBezTo>
                <a:cubicBezTo>
                  <a:pt x="161" y="66"/>
                  <a:pt x="159" y="62"/>
                  <a:pt x="157" y="60"/>
                </a:cubicBezTo>
                <a:close/>
                <a:moveTo>
                  <a:pt x="124" y="19"/>
                </a:moveTo>
                <a:cubicBezTo>
                  <a:pt x="133" y="19"/>
                  <a:pt x="133" y="19"/>
                  <a:pt x="133" y="19"/>
                </a:cubicBezTo>
                <a:cubicBezTo>
                  <a:pt x="133" y="40"/>
                  <a:pt x="133" y="40"/>
                  <a:pt x="133" y="40"/>
                </a:cubicBezTo>
                <a:cubicBezTo>
                  <a:pt x="124" y="32"/>
                  <a:pt x="124" y="32"/>
                  <a:pt x="124" y="32"/>
                </a:cubicBezTo>
                <a:lnTo>
                  <a:pt x="124" y="19"/>
                </a:lnTo>
                <a:close/>
                <a:moveTo>
                  <a:pt x="101" y="151"/>
                </a:moveTo>
                <a:cubicBezTo>
                  <a:pt x="63" y="151"/>
                  <a:pt x="63" y="151"/>
                  <a:pt x="63" y="151"/>
                </a:cubicBezTo>
                <a:cubicBezTo>
                  <a:pt x="63" y="113"/>
                  <a:pt x="63" y="113"/>
                  <a:pt x="63" y="113"/>
                </a:cubicBezTo>
                <a:cubicBezTo>
                  <a:pt x="101" y="113"/>
                  <a:pt x="101" y="113"/>
                  <a:pt x="101" y="113"/>
                </a:cubicBezTo>
                <a:lnTo>
                  <a:pt x="101" y="151"/>
                </a:lnTo>
                <a:close/>
                <a:moveTo>
                  <a:pt x="133" y="151"/>
                </a:moveTo>
                <a:cubicBezTo>
                  <a:pt x="110" y="151"/>
                  <a:pt x="110" y="151"/>
                  <a:pt x="110" y="151"/>
                </a:cubicBezTo>
                <a:cubicBezTo>
                  <a:pt x="110" y="109"/>
                  <a:pt x="110" y="109"/>
                  <a:pt x="110" y="109"/>
                </a:cubicBezTo>
                <a:cubicBezTo>
                  <a:pt x="110" y="106"/>
                  <a:pt x="108" y="104"/>
                  <a:pt x="105" y="104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55" y="104"/>
                  <a:pt x="53" y="106"/>
                  <a:pt x="53" y="109"/>
                </a:cubicBezTo>
                <a:cubicBezTo>
                  <a:pt x="53" y="151"/>
                  <a:pt x="53" y="151"/>
                  <a:pt x="53" y="151"/>
                </a:cubicBezTo>
                <a:cubicBezTo>
                  <a:pt x="30" y="151"/>
                  <a:pt x="30" y="151"/>
                  <a:pt x="30" y="151"/>
                </a:cubicBezTo>
                <a:cubicBezTo>
                  <a:pt x="30" y="77"/>
                  <a:pt x="30" y="77"/>
                  <a:pt x="30" y="77"/>
                </a:cubicBezTo>
                <a:cubicBezTo>
                  <a:pt x="82" y="33"/>
                  <a:pt x="82" y="33"/>
                  <a:pt x="82" y="33"/>
                </a:cubicBezTo>
                <a:cubicBezTo>
                  <a:pt x="133" y="77"/>
                  <a:pt x="133" y="77"/>
                  <a:pt x="133" y="77"/>
                </a:cubicBezTo>
                <a:lnTo>
                  <a:pt x="133" y="151"/>
                </a:lnTo>
                <a:close/>
                <a:moveTo>
                  <a:pt x="151" y="74"/>
                </a:moveTo>
                <a:cubicBezTo>
                  <a:pt x="151" y="74"/>
                  <a:pt x="151" y="74"/>
                  <a:pt x="151" y="74"/>
                </a:cubicBezTo>
                <a:cubicBezTo>
                  <a:pt x="150" y="75"/>
                  <a:pt x="149" y="75"/>
                  <a:pt x="148" y="75"/>
                </a:cubicBezTo>
                <a:cubicBezTo>
                  <a:pt x="146" y="75"/>
                  <a:pt x="145" y="75"/>
                  <a:pt x="144" y="74"/>
                </a:cubicBezTo>
                <a:cubicBezTo>
                  <a:pt x="85" y="23"/>
                  <a:pt x="85" y="23"/>
                  <a:pt x="85" y="23"/>
                </a:cubicBezTo>
                <a:cubicBezTo>
                  <a:pt x="84" y="22"/>
                  <a:pt x="83" y="22"/>
                  <a:pt x="82" y="22"/>
                </a:cubicBezTo>
                <a:cubicBezTo>
                  <a:pt x="81" y="22"/>
                  <a:pt x="80" y="22"/>
                  <a:pt x="79" y="23"/>
                </a:cubicBezTo>
                <a:cubicBezTo>
                  <a:pt x="22" y="71"/>
                  <a:pt x="22" y="71"/>
                  <a:pt x="22" y="71"/>
                </a:cubicBezTo>
                <a:cubicBezTo>
                  <a:pt x="22" y="71"/>
                  <a:pt x="22" y="71"/>
                  <a:pt x="22" y="72"/>
                </a:cubicBezTo>
                <a:cubicBezTo>
                  <a:pt x="19" y="74"/>
                  <a:pt x="19" y="74"/>
                  <a:pt x="19" y="74"/>
                </a:cubicBezTo>
                <a:cubicBezTo>
                  <a:pt x="18" y="75"/>
                  <a:pt x="17" y="75"/>
                  <a:pt x="16" y="75"/>
                </a:cubicBezTo>
                <a:cubicBezTo>
                  <a:pt x="14" y="75"/>
                  <a:pt x="13" y="75"/>
                  <a:pt x="12" y="74"/>
                </a:cubicBezTo>
                <a:cubicBezTo>
                  <a:pt x="10" y="72"/>
                  <a:pt x="11" y="69"/>
                  <a:pt x="13" y="67"/>
                </a:cubicBezTo>
                <a:cubicBezTo>
                  <a:pt x="79" y="11"/>
                  <a:pt x="79" y="11"/>
                  <a:pt x="79" y="11"/>
                </a:cubicBezTo>
                <a:cubicBezTo>
                  <a:pt x="80" y="10"/>
                  <a:pt x="81" y="10"/>
                  <a:pt x="82" y="10"/>
                </a:cubicBezTo>
                <a:cubicBezTo>
                  <a:pt x="83" y="10"/>
                  <a:pt x="84" y="10"/>
                  <a:pt x="85" y="11"/>
                </a:cubicBezTo>
                <a:cubicBezTo>
                  <a:pt x="151" y="67"/>
                  <a:pt x="151" y="67"/>
                  <a:pt x="151" y="67"/>
                </a:cubicBezTo>
                <a:cubicBezTo>
                  <a:pt x="153" y="69"/>
                  <a:pt x="153" y="72"/>
                  <a:pt x="151" y="74"/>
                </a:cubicBezTo>
                <a:close/>
                <a:moveTo>
                  <a:pt x="63" y="61"/>
                </a:moveTo>
                <a:cubicBezTo>
                  <a:pt x="63" y="89"/>
                  <a:pt x="63" y="89"/>
                  <a:pt x="63" y="89"/>
                </a:cubicBezTo>
                <a:cubicBezTo>
                  <a:pt x="63" y="92"/>
                  <a:pt x="65" y="94"/>
                  <a:pt x="68" y="94"/>
                </a:cubicBezTo>
                <a:cubicBezTo>
                  <a:pt x="96" y="94"/>
                  <a:pt x="96" y="94"/>
                  <a:pt x="96" y="94"/>
                </a:cubicBezTo>
                <a:cubicBezTo>
                  <a:pt x="99" y="94"/>
                  <a:pt x="101" y="92"/>
                  <a:pt x="101" y="89"/>
                </a:cubicBezTo>
                <a:cubicBezTo>
                  <a:pt x="101" y="61"/>
                  <a:pt x="101" y="61"/>
                  <a:pt x="101" y="61"/>
                </a:cubicBezTo>
                <a:cubicBezTo>
                  <a:pt x="101" y="59"/>
                  <a:pt x="99" y="57"/>
                  <a:pt x="96" y="57"/>
                </a:cubicBezTo>
                <a:cubicBezTo>
                  <a:pt x="68" y="57"/>
                  <a:pt x="68" y="57"/>
                  <a:pt x="68" y="57"/>
                </a:cubicBezTo>
                <a:cubicBezTo>
                  <a:pt x="65" y="57"/>
                  <a:pt x="63" y="59"/>
                  <a:pt x="63" y="61"/>
                </a:cubicBezTo>
                <a:close/>
                <a:moveTo>
                  <a:pt x="72" y="66"/>
                </a:moveTo>
                <a:cubicBezTo>
                  <a:pt x="91" y="66"/>
                  <a:pt x="91" y="66"/>
                  <a:pt x="91" y="66"/>
                </a:cubicBezTo>
                <a:cubicBezTo>
                  <a:pt x="91" y="85"/>
                  <a:pt x="91" y="85"/>
                  <a:pt x="91" y="85"/>
                </a:cubicBezTo>
                <a:cubicBezTo>
                  <a:pt x="72" y="85"/>
                  <a:pt x="72" y="85"/>
                  <a:pt x="72" y="85"/>
                </a:cubicBezTo>
                <a:lnTo>
                  <a:pt x="72" y="66"/>
                </a:lnTo>
                <a:close/>
                <a:moveTo>
                  <a:pt x="87" y="132"/>
                </a:moveTo>
                <a:cubicBezTo>
                  <a:pt x="89" y="132"/>
                  <a:pt x="91" y="130"/>
                  <a:pt x="91" y="127"/>
                </a:cubicBezTo>
                <a:cubicBezTo>
                  <a:pt x="91" y="124"/>
                  <a:pt x="89" y="122"/>
                  <a:pt x="87" y="122"/>
                </a:cubicBezTo>
                <a:cubicBezTo>
                  <a:pt x="84" y="122"/>
                  <a:pt x="82" y="124"/>
                  <a:pt x="82" y="127"/>
                </a:cubicBezTo>
                <a:cubicBezTo>
                  <a:pt x="82" y="130"/>
                  <a:pt x="84" y="132"/>
                  <a:pt x="87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AB330ACF-6F40-C77C-2361-6404DC156453}"/>
              </a:ext>
            </a:extLst>
          </p:cNvPr>
          <p:cNvSpPr>
            <a:spLocks noEditPoints="1"/>
          </p:cNvSpPr>
          <p:nvPr/>
        </p:nvSpPr>
        <p:spPr bwMode="auto">
          <a:xfrm>
            <a:off x="752476" y="5778500"/>
            <a:ext cx="225425" cy="254000"/>
          </a:xfrm>
          <a:custGeom>
            <a:avLst/>
            <a:gdLst>
              <a:gd name="T0" fmla="*/ 132 w 142"/>
              <a:gd name="T1" fmla="*/ 11 h 160"/>
              <a:gd name="T2" fmla="*/ 132 w 142"/>
              <a:gd name="T3" fmla="*/ 29 h 160"/>
              <a:gd name="T4" fmla="*/ 46 w 142"/>
              <a:gd name="T5" fmla="*/ 49 h 160"/>
              <a:gd name="T6" fmla="*/ 46 w 142"/>
              <a:gd name="T7" fmla="*/ 31 h 160"/>
              <a:gd name="T8" fmla="*/ 132 w 142"/>
              <a:gd name="T9" fmla="*/ 11 h 160"/>
              <a:gd name="T10" fmla="*/ 132 w 142"/>
              <a:gd name="T11" fmla="*/ 11 h 160"/>
              <a:gd name="T12" fmla="*/ 119 w 142"/>
              <a:gd name="T13" fmla="*/ 103 h 160"/>
              <a:gd name="T14" fmla="*/ 124 w 142"/>
              <a:gd name="T15" fmla="*/ 104 h 160"/>
              <a:gd name="T16" fmla="*/ 132 w 142"/>
              <a:gd name="T17" fmla="*/ 116 h 160"/>
              <a:gd name="T18" fmla="*/ 119 w 142"/>
              <a:gd name="T19" fmla="*/ 128 h 160"/>
              <a:gd name="T20" fmla="*/ 108 w 142"/>
              <a:gd name="T21" fmla="*/ 121 h 160"/>
              <a:gd name="T22" fmla="*/ 110 w 142"/>
              <a:gd name="T23" fmla="*/ 107 h 160"/>
              <a:gd name="T24" fmla="*/ 119 w 142"/>
              <a:gd name="T25" fmla="*/ 103 h 160"/>
              <a:gd name="T26" fmla="*/ 24 w 142"/>
              <a:gd name="T27" fmla="*/ 125 h 160"/>
              <a:gd name="T28" fmla="*/ 29 w 142"/>
              <a:gd name="T29" fmla="*/ 126 h 160"/>
              <a:gd name="T30" fmla="*/ 37 w 142"/>
              <a:gd name="T31" fmla="*/ 138 h 160"/>
              <a:gd name="T32" fmla="*/ 24 w 142"/>
              <a:gd name="T33" fmla="*/ 151 h 160"/>
              <a:gd name="T34" fmla="*/ 12 w 142"/>
              <a:gd name="T35" fmla="*/ 143 h 160"/>
              <a:gd name="T36" fmla="*/ 15 w 142"/>
              <a:gd name="T37" fmla="*/ 129 h 160"/>
              <a:gd name="T38" fmla="*/ 24 w 142"/>
              <a:gd name="T39" fmla="*/ 125 h 160"/>
              <a:gd name="T40" fmla="*/ 137 w 142"/>
              <a:gd name="T41" fmla="*/ 0 h 160"/>
              <a:gd name="T42" fmla="*/ 136 w 142"/>
              <a:gd name="T43" fmla="*/ 0 h 160"/>
              <a:gd name="T44" fmla="*/ 40 w 142"/>
              <a:gd name="T45" fmla="*/ 23 h 160"/>
              <a:gd name="T46" fmla="*/ 37 w 142"/>
              <a:gd name="T47" fmla="*/ 27 h 160"/>
              <a:gd name="T48" fmla="*/ 37 w 142"/>
              <a:gd name="T49" fmla="*/ 120 h 160"/>
              <a:gd name="T50" fmla="*/ 24 w 142"/>
              <a:gd name="T51" fmla="*/ 116 h 160"/>
              <a:gd name="T52" fmla="*/ 9 w 142"/>
              <a:gd name="T53" fmla="*/ 121 h 160"/>
              <a:gd name="T54" fmla="*/ 4 w 142"/>
              <a:gd name="T55" fmla="*/ 148 h 160"/>
              <a:gd name="T56" fmla="*/ 24 w 142"/>
              <a:gd name="T57" fmla="*/ 160 h 160"/>
              <a:gd name="T58" fmla="*/ 29 w 142"/>
              <a:gd name="T59" fmla="*/ 159 h 160"/>
              <a:gd name="T60" fmla="*/ 46 w 142"/>
              <a:gd name="T61" fmla="*/ 138 h 160"/>
              <a:gd name="T62" fmla="*/ 46 w 142"/>
              <a:gd name="T63" fmla="*/ 59 h 160"/>
              <a:gd name="T64" fmla="*/ 132 w 142"/>
              <a:gd name="T65" fmla="*/ 39 h 160"/>
              <a:gd name="T66" fmla="*/ 132 w 142"/>
              <a:gd name="T67" fmla="*/ 98 h 160"/>
              <a:gd name="T68" fmla="*/ 119 w 142"/>
              <a:gd name="T69" fmla="*/ 93 h 160"/>
              <a:gd name="T70" fmla="*/ 99 w 142"/>
              <a:gd name="T71" fmla="*/ 107 h 160"/>
              <a:gd name="T72" fmla="*/ 104 w 142"/>
              <a:gd name="T73" fmla="*/ 131 h 160"/>
              <a:gd name="T74" fmla="*/ 119 w 142"/>
              <a:gd name="T75" fmla="*/ 138 h 160"/>
              <a:gd name="T76" fmla="*/ 128 w 142"/>
              <a:gd name="T77" fmla="*/ 136 h 160"/>
              <a:gd name="T78" fmla="*/ 142 w 142"/>
              <a:gd name="T79" fmla="*/ 116 h 160"/>
              <a:gd name="T80" fmla="*/ 142 w 142"/>
              <a:gd name="T81" fmla="*/ 5 h 160"/>
              <a:gd name="T82" fmla="*/ 137 w 142"/>
              <a:gd name="T8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2" h="160">
                <a:moveTo>
                  <a:pt x="132" y="11"/>
                </a:moveTo>
                <a:cubicBezTo>
                  <a:pt x="132" y="29"/>
                  <a:pt x="132" y="29"/>
                  <a:pt x="132" y="29"/>
                </a:cubicBezTo>
                <a:cubicBezTo>
                  <a:pt x="46" y="49"/>
                  <a:pt x="46" y="49"/>
                  <a:pt x="46" y="49"/>
                </a:cubicBezTo>
                <a:cubicBezTo>
                  <a:pt x="46" y="31"/>
                  <a:pt x="46" y="31"/>
                  <a:pt x="46" y="31"/>
                </a:cubicBezTo>
                <a:cubicBezTo>
                  <a:pt x="132" y="11"/>
                  <a:pt x="132" y="11"/>
                  <a:pt x="132" y="11"/>
                </a:cubicBezTo>
                <a:cubicBezTo>
                  <a:pt x="132" y="11"/>
                  <a:pt x="132" y="11"/>
                  <a:pt x="132" y="11"/>
                </a:cubicBezTo>
                <a:close/>
                <a:moveTo>
                  <a:pt x="119" y="103"/>
                </a:moveTo>
                <a:cubicBezTo>
                  <a:pt x="121" y="103"/>
                  <a:pt x="123" y="103"/>
                  <a:pt x="124" y="104"/>
                </a:cubicBezTo>
                <a:cubicBezTo>
                  <a:pt x="129" y="106"/>
                  <a:pt x="132" y="110"/>
                  <a:pt x="132" y="116"/>
                </a:cubicBezTo>
                <a:cubicBezTo>
                  <a:pt x="132" y="123"/>
                  <a:pt x="126" y="128"/>
                  <a:pt x="119" y="128"/>
                </a:cubicBezTo>
                <a:cubicBezTo>
                  <a:pt x="114" y="128"/>
                  <a:pt x="110" y="125"/>
                  <a:pt x="108" y="121"/>
                </a:cubicBezTo>
                <a:cubicBezTo>
                  <a:pt x="106" y="116"/>
                  <a:pt x="107" y="110"/>
                  <a:pt x="110" y="107"/>
                </a:cubicBezTo>
                <a:cubicBezTo>
                  <a:pt x="113" y="104"/>
                  <a:pt x="116" y="103"/>
                  <a:pt x="119" y="103"/>
                </a:cubicBezTo>
                <a:close/>
                <a:moveTo>
                  <a:pt x="24" y="125"/>
                </a:moveTo>
                <a:cubicBezTo>
                  <a:pt x="26" y="125"/>
                  <a:pt x="27" y="126"/>
                  <a:pt x="29" y="126"/>
                </a:cubicBezTo>
                <a:cubicBezTo>
                  <a:pt x="34" y="128"/>
                  <a:pt x="37" y="133"/>
                  <a:pt x="37" y="138"/>
                </a:cubicBezTo>
                <a:cubicBezTo>
                  <a:pt x="37" y="145"/>
                  <a:pt x="31" y="151"/>
                  <a:pt x="24" y="151"/>
                </a:cubicBezTo>
                <a:cubicBezTo>
                  <a:pt x="19" y="151"/>
                  <a:pt x="14" y="148"/>
                  <a:pt x="12" y="143"/>
                </a:cubicBezTo>
                <a:cubicBezTo>
                  <a:pt x="10" y="138"/>
                  <a:pt x="11" y="133"/>
                  <a:pt x="15" y="129"/>
                </a:cubicBezTo>
                <a:cubicBezTo>
                  <a:pt x="17" y="127"/>
                  <a:pt x="21" y="125"/>
                  <a:pt x="24" y="125"/>
                </a:cubicBezTo>
                <a:close/>
                <a:moveTo>
                  <a:pt x="137" y="0"/>
                </a:moveTo>
                <a:cubicBezTo>
                  <a:pt x="137" y="0"/>
                  <a:pt x="136" y="0"/>
                  <a:pt x="136" y="0"/>
                </a:cubicBezTo>
                <a:cubicBezTo>
                  <a:pt x="40" y="23"/>
                  <a:pt x="40" y="23"/>
                  <a:pt x="40" y="23"/>
                </a:cubicBezTo>
                <a:cubicBezTo>
                  <a:pt x="38" y="23"/>
                  <a:pt x="37" y="25"/>
                  <a:pt x="37" y="27"/>
                </a:cubicBezTo>
                <a:cubicBezTo>
                  <a:pt x="37" y="120"/>
                  <a:pt x="37" y="120"/>
                  <a:pt x="37" y="120"/>
                </a:cubicBezTo>
                <a:cubicBezTo>
                  <a:pt x="33" y="117"/>
                  <a:pt x="28" y="116"/>
                  <a:pt x="24" y="116"/>
                </a:cubicBezTo>
                <a:cubicBezTo>
                  <a:pt x="19" y="116"/>
                  <a:pt x="14" y="118"/>
                  <a:pt x="9" y="121"/>
                </a:cubicBezTo>
                <a:cubicBezTo>
                  <a:pt x="2" y="128"/>
                  <a:pt x="0" y="139"/>
                  <a:pt x="4" y="148"/>
                </a:cubicBezTo>
                <a:cubicBezTo>
                  <a:pt x="8" y="156"/>
                  <a:pt x="16" y="160"/>
                  <a:pt x="24" y="160"/>
                </a:cubicBezTo>
                <a:cubicBezTo>
                  <a:pt x="26" y="160"/>
                  <a:pt x="27" y="160"/>
                  <a:pt x="29" y="159"/>
                </a:cubicBezTo>
                <a:cubicBezTo>
                  <a:pt x="39" y="157"/>
                  <a:pt x="46" y="148"/>
                  <a:pt x="46" y="138"/>
                </a:cubicBezTo>
                <a:cubicBezTo>
                  <a:pt x="46" y="59"/>
                  <a:pt x="46" y="59"/>
                  <a:pt x="46" y="59"/>
                </a:cubicBezTo>
                <a:cubicBezTo>
                  <a:pt x="132" y="39"/>
                  <a:pt x="132" y="39"/>
                  <a:pt x="132" y="39"/>
                </a:cubicBezTo>
                <a:cubicBezTo>
                  <a:pt x="132" y="98"/>
                  <a:pt x="132" y="98"/>
                  <a:pt x="132" y="98"/>
                </a:cubicBezTo>
                <a:cubicBezTo>
                  <a:pt x="128" y="95"/>
                  <a:pt x="124" y="93"/>
                  <a:pt x="119" y="93"/>
                </a:cubicBezTo>
                <a:cubicBezTo>
                  <a:pt x="111" y="93"/>
                  <a:pt x="102" y="99"/>
                  <a:pt x="99" y="107"/>
                </a:cubicBezTo>
                <a:cubicBezTo>
                  <a:pt x="96" y="115"/>
                  <a:pt x="98" y="125"/>
                  <a:pt x="104" y="131"/>
                </a:cubicBezTo>
                <a:cubicBezTo>
                  <a:pt x="108" y="136"/>
                  <a:pt x="114" y="138"/>
                  <a:pt x="119" y="138"/>
                </a:cubicBezTo>
                <a:cubicBezTo>
                  <a:pt x="122" y="138"/>
                  <a:pt x="125" y="137"/>
                  <a:pt x="128" y="136"/>
                </a:cubicBezTo>
                <a:cubicBezTo>
                  <a:pt x="136" y="133"/>
                  <a:pt x="142" y="125"/>
                  <a:pt x="142" y="116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2"/>
                  <a:pt x="139" y="0"/>
                  <a:pt x="13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A249AD75-6A9B-AA52-FA30-1593A4CF0D00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5778500"/>
            <a:ext cx="254000" cy="254000"/>
          </a:xfrm>
          <a:custGeom>
            <a:avLst/>
            <a:gdLst>
              <a:gd name="T0" fmla="*/ 14 w 160"/>
              <a:gd name="T1" fmla="*/ 0 h 160"/>
              <a:gd name="T2" fmla="*/ 0 w 160"/>
              <a:gd name="T3" fmla="*/ 146 h 160"/>
              <a:gd name="T4" fmla="*/ 146 w 160"/>
              <a:gd name="T5" fmla="*/ 160 h 160"/>
              <a:gd name="T6" fmla="*/ 160 w 160"/>
              <a:gd name="T7" fmla="*/ 14 h 160"/>
              <a:gd name="T8" fmla="*/ 150 w 160"/>
              <a:gd name="T9" fmla="*/ 146 h 160"/>
              <a:gd name="T10" fmla="*/ 14 w 160"/>
              <a:gd name="T11" fmla="*/ 151 h 160"/>
              <a:gd name="T12" fmla="*/ 9 w 160"/>
              <a:gd name="T13" fmla="*/ 132 h 160"/>
              <a:gd name="T14" fmla="*/ 150 w 160"/>
              <a:gd name="T15" fmla="*/ 146 h 160"/>
              <a:gd name="T16" fmla="*/ 9 w 160"/>
              <a:gd name="T17" fmla="*/ 123 h 160"/>
              <a:gd name="T18" fmla="*/ 14 w 160"/>
              <a:gd name="T19" fmla="*/ 9 h 160"/>
              <a:gd name="T20" fmla="*/ 150 w 160"/>
              <a:gd name="T21" fmla="*/ 14 h 160"/>
              <a:gd name="T22" fmla="*/ 47 w 160"/>
              <a:gd name="T23" fmla="*/ 67 h 160"/>
              <a:gd name="T24" fmla="*/ 42 w 160"/>
              <a:gd name="T25" fmla="*/ 19 h 160"/>
              <a:gd name="T26" fmla="*/ 38 w 160"/>
              <a:gd name="T27" fmla="*/ 67 h 160"/>
              <a:gd name="T28" fmla="*/ 38 w 160"/>
              <a:gd name="T29" fmla="*/ 93 h 160"/>
              <a:gd name="T30" fmla="*/ 42 w 160"/>
              <a:gd name="T31" fmla="*/ 113 h 160"/>
              <a:gd name="T32" fmla="*/ 47 w 160"/>
              <a:gd name="T33" fmla="*/ 93 h 160"/>
              <a:gd name="T34" fmla="*/ 47 w 160"/>
              <a:gd name="T35" fmla="*/ 67 h 160"/>
              <a:gd name="T36" fmla="*/ 42 w 160"/>
              <a:gd name="T37" fmla="*/ 84 h 160"/>
              <a:gd name="T38" fmla="*/ 42 w 160"/>
              <a:gd name="T39" fmla="*/ 75 h 160"/>
              <a:gd name="T40" fmla="*/ 84 w 160"/>
              <a:gd name="T41" fmla="*/ 39 h 160"/>
              <a:gd name="T42" fmla="*/ 80 w 160"/>
              <a:gd name="T43" fmla="*/ 19 h 160"/>
              <a:gd name="T44" fmla="*/ 75 w 160"/>
              <a:gd name="T45" fmla="*/ 39 h 160"/>
              <a:gd name="T46" fmla="*/ 75 w 160"/>
              <a:gd name="T47" fmla="*/ 65 h 160"/>
              <a:gd name="T48" fmla="*/ 80 w 160"/>
              <a:gd name="T49" fmla="*/ 113 h 160"/>
              <a:gd name="T50" fmla="*/ 84 w 160"/>
              <a:gd name="T51" fmla="*/ 65 h 160"/>
              <a:gd name="T52" fmla="*/ 84 w 160"/>
              <a:gd name="T53" fmla="*/ 39 h 160"/>
              <a:gd name="T54" fmla="*/ 75 w 160"/>
              <a:gd name="T55" fmla="*/ 52 h 160"/>
              <a:gd name="T56" fmla="*/ 84 w 160"/>
              <a:gd name="T57" fmla="*/ 52 h 160"/>
              <a:gd name="T58" fmla="*/ 122 w 160"/>
              <a:gd name="T59" fmla="*/ 67 h 160"/>
              <a:gd name="T60" fmla="*/ 117 w 160"/>
              <a:gd name="T61" fmla="*/ 19 h 160"/>
              <a:gd name="T62" fmla="*/ 112 w 160"/>
              <a:gd name="T63" fmla="*/ 67 h 160"/>
              <a:gd name="T64" fmla="*/ 112 w 160"/>
              <a:gd name="T65" fmla="*/ 93 h 160"/>
              <a:gd name="T66" fmla="*/ 117 w 160"/>
              <a:gd name="T67" fmla="*/ 113 h 160"/>
              <a:gd name="T68" fmla="*/ 122 w 160"/>
              <a:gd name="T69" fmla="*/ 93 h 160"/>
              <a:gd name="T70" fmla="*/ 122 w 160"/>
              <a:gd name="T71" fmla="*/ 67 h 160"/>
              <a:gd name="T72" fmla="*/ 117 w 160"/>
              <a:gd name="T73" fmla="*/ 84 h 160"/>
              <a:gd name="T74" fmla="*/ 117 w 160"/>
              <a:gd name="T75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146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6" y="160"/>
                  <a:pt x="14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3" y="160"/>
                  <a:pt x="160" y="154"/>
                  <a:pt x="160" y="146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6"/>
                  <a:pt x="153" y="0"/>
                  <a:pt x="146" y="0"/>
                </a:cubicBezTo>
                <a:close/>
                <a:moveTo>
                  <a:pt x="150" y="146"/>
                </a:moveTo>
                <a:cubicBezTo>
                  <a:pt x="150" y="149"/>
                  <a:pt x="148" y="151"/>
                  <a:pt x="146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11" y="151"/>
                  <a:pt x="9" y="149"/>
                  <a:pt x="9" y="146"/>
                </a:cubicBezTo>
                <a:cubicBezTo>
                  <a:pt x="9" y="132"/>
                  <a:pt x="9" y="132"/>
                  <a:pt x="9" y="132"/>
                </a:cubicBezTo>
                <a:cubicBezTo>
                  <a:pt x="150" y="132"/>
                  <a:pt x="150" y="132"/>
                  <a:pt x="150" y="132"/>
                </a:cubicBezTo>
                <a:lnTo>
                  <a:pt x="150" y="146"/>
                </a:lnTo>
                <a:close/>
                <a:moveTo>
                  <a:pt x="150" y="123"/>
                </a:moveTo>
                <a:cubicBezTo>
                  <a:pt x="9" y="123"/>
                  <a:pt x="9" y="123"/>
                  <a:pt x="9" y="123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2"/>
                  <a:pt x="11" y="9"/>
                  <a:pt x="14" y="9"/>
                </a:cubicBezTo>
                <a:cubicBezTo>
                  <a:pt x="146" y="9"/>
                  <a:pt x="146" y="9"/>
                  <a:pt x="146" y="9"/>
                </a:cubicBezTo>
                <a:cubicBezTo>
                  <a:pt x="148" y="9"/>
                  <a:pt x="150" y="12"/>
                  <a:pt x="150" y="14"/>
                </a:cubicBezTo>
                <a:lnTo>
                  <a:pt x="150" y="123"/>
                </a:lnTo>
                <a:close/>
                <a:moveTo>
                  <a:pt x="47" y="67"/>
                </a:moveTo>
                <a:cubicBezTo>
                  <a:pt x="47" y="23"/>
                  <a:pt x="47" y="23"/>
                  <a:pt x="47" y="23"/>
                </a:cubicBezTo>
                <a:cubicBezTo>
                  <a:pt x="47" y="21"/>
                  <a:pt x="45" y="19"/>
                  <a:pt x="42" y="19"/>
                </a:cubicBezTo>
                <a:cubicBezTo>
                  <a:pt x="40" y="19"/>
                  <a:pt x="38" y="21"/>
                  <a:pt x="38" y="23"/>
                </a:cubicBezTo>
                <a:cubicBezTo>
                  <a:pt x="38" y="67"/>
                  <a:pt x="38" y="67"/>
                  <a:pt x="38" y="67"/>
                </a:cubicBezTo>
                <a:cubicBezTo>
                  <a:pt x="32" y="69"/>
                  <a:pt x="29" y="74"/>
                  <a:pt x="29" y="80"/>
                </a:cubicBezTo>
                <a:cubicBezTo>
                  <a:pt x="29" y="86"/>
                  <a:pt x="32" y="91"/>
                  <a:pt x="38" y="93"/>
                </a:cubicBezTo>
                <a:cubicBezTo>
                  <a:pt x="38" y="108"/>
                  <a:pt x="38" y="108"/>
                  <a:pt x="38" y="108"/>
                </a:cubicBezTo>
                <a:cubicBezTo>
                  <a:pt x="38" y="110"/>
                  <a:pt x="40" y="113"/>
                  <a:pt x="42" y="113"/>
                </a:cubicBezTo>
                <a:cubicBezTo>
                  <a:pt x="45" y="113"/>
                  <a:pt x="47" y="110"/>
                  <a:pt x="47" y="108"/>
                </a:cubicBezTo>
                <a:cubicBezTo>
                  <a:pt x="47" y="93"/>
                  <a:pt x="47" y="93"/>
                  <a:pt x="47" y="93"/>
                </a:cubicBezTo>
                <a:cubicBezTo>
                  <a:pt x="52" y="91"/>
                  <a:pt x="56" y="86"/>
                  <a:pt x="56" y="80"/>
                </a:cubicBezTo>
                <a:cubicBezTo>
                  <a:pt x="56" y="74"/>
                  <a:pt x="52" y="69"/>
                  <a:pt x="47" y="67"/>
                </a:cubicBezTo>
                <a:close/>
                <a:moveTo>
                  <a:pt x="46" y="83"/>
                </a:moveTo>
                <a:cubicBezTo>
                  <a:pt x="45" y="84"/>
                  <a:pt x="44" y="84"/>
                  <a:pt x="42" y="84"/>
                </a:cubicBezTo>
                <a:cubicBezTo>
                  <a:pt x="40" y="84"/>
                  <a:pt x="38" y="83"/>
                  <a:pt x="38" y="80"/>
                </a:cubicBezTo>
                <a:cubicBezTo>
                  <a:pt x="38" y="77"/>
                  <a:pt x="40" y="75"/>
                  <a:pt x="42" y="75"/>
                </a:cubicBezTo>
                <a:cubicBezTo>
                  <a:pt x="46" y="75"/>
                  <a:pt x="48" y="80"/>
                  <a:pt x="46" y="83"/>
                </a:cubicBezTo>
                <a:close/>
                <a:moveTo>
                  <a:pt x="84" y="39"/>
                </a:moveTo>
                <a:cubicBezTo>
                  <a:pt x="84" y="23"/>
                  <a:pt x="84" y="23"/>
                  <a:pt x="84" y="23"/>
                </a:cubicBezTo>
                <a:cubicBezTo>
                  <a:pt x="84" y="21"/>
                  <a:pt x="82" y="19"/>
                  <a:pt x="80" y="19"/>
                </a:cubicBezTo>
                <a:cubicBezTo>
                  <a:pt x="77" y="19"/>
                  <a:pt x="75" y="21"/>
                  <a:pt x="75" y="23"/>
                </a:cubicBezTo>
                <a:cubicBezTo>
                  <a:pt x="75" y="39"/>
                  <a:pt x="75" y="39"/>
                  <a:pt x="75" y="39"/>
                </a:cubicBezTo>
                <a:cubicBezTo>
                  <a:pt x="69" y="41"/>
                  <a:pt x="66" y="46"/>
                  <a:pt x="66" y="52"/>
                </a:cubicBezTo>
                <a:cubicBezTo>
                  <a:pt x="66" y="58"/>
                  <a:pt x="69" y="63"/>
                  <a:pt x="75" y="65"/>
                </a:cubicBezTo>
                <a:cubicBezTo>
                  <a:pt x="75" y="108"/>
                  <a:pt x="75" y="108"/>
                  <a:pt x="75" y="108"/>
                </a:cubicBezTo>
                <a:cubicBezTo>
                  <a:pt x="75" y="110"/>
                  <a:pt x="77" y="113"/>
                  <a:pt x="80" y="113"/>
                </a:cubicBezTo>
                <a:cubicBezTo>
                  <a:pt x="82" y="113"/>
                  <a:pt x="84" y="110"/>
                  <a:pt x="84" y="108"/>
                </a:cubicBezTo>
                <a:cubicBezTo>
                  <a:pt x="84" y="65"/>
                  <a:pt x="84" y="65"/>
                  <a:pt x="84" y="65"/>
                </a:cubicBezTo>
                <a:cubicBezTo>
                  <a:pt x="90" y="63"/>
                  <a:pt x="93" y="58"/>
                  <a:pt x="93" y="52"/>
                </a:cubicBezTo>
                <a:cubicBezTo>
                  <a:pt x="93" y="46"/>
                  <a:pt x="90" y="41"/>
                  <a:pt x="84" y="39"/>
                </a:cubicBezTo>
                <a:close/>
                <a:moveTo>
                  <a:pt x="80" y="56"/>
                </a:moveTo>
                <a:cubicBezTo>
                  <a:pt x="77" y="56"/>
                  <a:pt x="75" y="54"/>
                  <a:pt x="75" y="52"/>
                </a:cubicBezTo>
                <a:cubicBezTo>
                  <a:pt x="75" y="49"/>
                  <a:pt x="77" y="47"/>
                  <a:pt x="80" y="47"/>
                </a:cubicBezTo>
                <a:cubicBezTo>
                  <a:pt x="82" y="47"/>
                  <a:pt x="84" y="49"/>
                  <a:pt x="84" y="52"/>
                </a:cubicBezTo>
                <a:cubicBezTo>
                  <a:pt x="84" y="54"/>
                  <a:pt x="82" y="56"/>
                  <a:pt x="80" y="56"/>
                </a:cubicBezTo>
                <a:close/>
                <a:moveTo>
                  <a:pt x="122" y="67"/>
                </a:moveTo>
                <a:cubicBezTo>
                  <a:pt x="122" y="23"/>
                  <a:pt x="122" y="23"/>
                  <a:pt x="122" y="23"/>
                </a:cubicBezTo>
                <a:cubicBezTo>
                  <a:pt x="122" y="21"/>
                  <a:pt x="120" y="19"/>
                  <a:pt x="117" y="19"/>
                </a:cubicBezTo>
                <a:cubicBezTo>
                  <a:pt x="115" y="19"/>
                  <a:pt x="112" y="21"/>
                  <a:pt x="112" y="23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07" y="69"/>
                  <a:pt x="103" y="74"/>
                  <a:pt x="103" y="80"/>
                </a:cubicBezTo>
                <a:cubicBezTo>
                  <a:pt x="103" y="86"/>
                  <a:pt x="107" y="91"/>
                  <a:pt x="112" y="93"/>
                </a:cubicBezTo>
                <a:cubicBezTo>
                  <a:pt x="112" y="108"/>
                  <a:pt x="112" y="108"/>
                  <a:pt x="112" y="108"/>
                </a:cubicBezTo>
                <a:cubicBezTo>
                  <a:pt x="112" y="110"/>
                  <a:pt x="115" y="113"/>
                  <a:pt x="117" y="113"/>
                </a:cubicBezTo>
                <a:cubicBezTo>
                  <a:pt x="120" y="113"/>
                  <a:pt x="122" y="110"/>
                  <a:pt x="122" y="108"/>
                </a:cubicBezTo>
                <a:cubicBezTo>
                  <a:pt x="122" y="93"/>
                  <a:pt x="122" y="93"/>
                  <a:pt x="122" y="93"/>
                </a:cubicBezTo>
                <a:cubicBezTo>
                  <a:pt x="128" y="91"/>
                  <a:pt x="131" y="86"/>
                  <a:pt x="131" y="80"/>
                </a:cubicBezTo>
                <a:cubicBezTo>
                  <a:pt x="131" y="74"/>
                  <a:pt x="128" y="69"/>
                  <a:pt x="122" y="67"/>
                </a:cubicBezTo>
                <a:close/>
                <a:moveTo>
                  <a:pt x="121" y="83"/>
                </a:moveTo>
                <a:cubicBezTo>
                  <a:pt x="120" y="84"/>
                  <a:pt x="118" y="84"/>
                  <a:pt x="117" y="84"/>
                </a:cubicBezTo>
                <a:cubicBezTo>
                  <a:pt x="115" y="84"/>
                  <a:pt x="112" y="83"/>
                  <a:pt x="112" y="80"/>
                </a:cubicBezTo>
                <a:cubicBezTo>
                  <a:pt x="112" y="77"/>
                  <a:pt x="115" y="75"/>
                  <a:pt x="117" y="75"/>
                </a:cubicBezTo>
                <a:cubicBezTo>
                  <a:pt x="121" y="75"/>
                  <a:pt x="123" y="80"/>
                  <a:pt x="121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05CC8EC5-97F1-49BA-4346-743C6D24C0F6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5794375"/>
            <a:ext cx="254000" cy="222250"/>
          </a:xfrm>
          <a:custGeom>
            <a:avLst/>
            <a:gdLst>
              <a:gd name="T0" fmla="*/ 156 w 160"/>
              <a:gd name="T1" fmla="*/ 0 h 140"/>
              <a:gd name="T2" fmla="*/ 109 w 160"/>
              <a:gd name="T3" fmla="*/ 18 h 140"/>
              <a:gd name="T4" fmla="*/ 53 w 160"/>
              <a:gd name="T5" fmla="*/ 0 h 140"/>
              <a:gd name="T6" fmla="*/ 53 w 160"/>
              <a:gd name="T7" fmla="*/ 0 h 140"/>
              <a:gd name="T8" fmla="*/ 52 w 160"/>
              <a:gd name="T9" fmla="*/ 0 h 140"/>
              <a:gd name="T10" fmla="*/ 51 w 160"/>
              <a:gd name="T11" fmla="*/ 0 h 140"/>
              <a:gd name="T12" fmla="*/ 51 w 160"/>
              <a:gd name="T13" fmla="*/ 0 h 140"/>
              <a:gd name="T14" fmla="*/ 50 w 160"/>
              <a:gd name="T15" fmla="*/ 0 h 140"/>
              <a:gd name="T16" fmla="*/ 3 w 160"/>
              <a:gd name="T17" fmla="*/ 19 h 140"/>
              <a:gd name="T18" fmla="*/ 0 w 160"/>
              <a:gd name="T19" fmla="*/ 136 h 140"/>
              <a:gd name="T20" fmla="*/ 7 w 160"/>
              <a:gd name="T21" fmla="*/ 140 h 140"/>
              <a:gd name="T22" fmla="*/ 107 w 160"/>
              <a:gd name="T23" fmla="*/ 140 h 140"/>
              <a:gd name="T24" fmla="*/ 109 w 160"/>
              <a:gd name="T25" fmla="*/ 140 h 140"/>
              <a:gd name="T26" fmla="*/ 110 w 160"/>
              <a:gd name="T27" fmla="*/ 140 h 140"/>
              <a:gd name="T28" fmla="*/ 157 w 160"/>
              <a:gd name="T29" fmla="*/ 121 h 140"/>
              <a:gd name="T30" fmla="*/ 160 w 160"/>
              <a:gd name="T31" fmla="*/ 4 h 140"/>
              <a:gd name="T32" fmla="*/ 47 w 160"/>
              <a:gd name="T33" fmla="*/ 114 h 140"/>
              <a:gd name="T34" fmla="*/ 10 w 160"/>
              <a:gd name="T35" fmla="*/ 26 h 140"/>
              <a:gd name="T36" fmla="*/ 47 w 160"/>
              <a:gd name="T37" fmla="*/ 114 h 140"/>
              <a:gd name="T38" fmla="*/ 104 w 160"/>
              <a:gd name="T39" fmla="*/ 78 h 140"/>
              <a:gd name="T40" fmla="*/ 95 w 160"/>
              <a:gd name="T41" fmla="*/ 76 h 140"/>
              <a:gd name="T42" fmla="*/ 93 w 160"/>
              <a:gd name="T43" fmla="*/ 85 h 140"/>
              <a:gd name="T44" fmla="*/ 104 w 160"/>
              <a:gd name="T45" fmla="*/ 87 h 140"/>
              <a:gd name="T46" fmla="*/ 104 w 160"/>
              <a:gd name="T47" fmla="*/ 129 h 140"/>
              <a:gd name="T48" fmla="*/ 57 w 160"/>
              <a:gd name="T49" fmla="*/ 56 h 140"/>
              <a:gd name="T50" fmla="*/ 61 w 160"/>
              <a:gd name="T51" fmla="*/ 56 h 140"/>
              <a:gd name="T52" fmla="*/ 62 w 160"/>
              <a:gd name="T53" fmla="*/ 47 h 140"/>
              <a:gd name="T54" fmla="*/ 57 w 160"/>
              <a:gd name="T55" fmla="*/ 11 h 140"/>
              <a:gd name="T56" fmla="*/ 104 w 160"/>
              <a:gd name="T57" fmla="*/ 78 h 140"/>
              <a:gd name="T58" fmla="*/ 114 w 160"/>
              <a:gd name="T59" fmla="*/ 129 h 140"/>
              <a:gd name="T60" fmla="*/ 151 w 160"/>
              <a:gd name="T61" fmla="*/ 11 h 140"/>
              <a:gd name="T62" fmla="*/ 23 w 160"/>
              <a:gd name="T63" fmla="*/ 93 h 140"/>
              <a:gd name="T64" fmla="*/ 29 w 160"/>
              <a:gd name="T65" fmla="*/ 90 h 140"/>
              <a:gd name="T66" fmla="*/ 27 w 160"/>
              <a:gd name="T67" fmla="*/ 80 h 140"/>
              <a:gd name="T68" fmla="*/ 21 w 160"/>
              <a:gd name="T69" fmla="*/ 83 h 140"/>
              <a:gd name="T70" fmla="*/ 23 w 160"/>
              <a:gd name="T71" fmla="*/ 93 h 140"/>
              <a:gd name="T72" fmla="*/ 77 w 160"/>
              <a:gd name="T73" fmla="*/ 71 h 140"/>
              <a:gd name="T74" fmla="*/ 84 w 160"/>
              <a:gd name="T75" fmla="*/ 73 h 140"/>
              <a:gd name="T76" fmla="*/ 85 w 160"/>
              <a:gd name="T77" fmla="*/ 65 h 140"/>
              <a:gd name="T78" fmla="*/ 77 w 160"/>
              <a:gd name="T79" fmla="*/ 56 h 140"/>
              <a:gd name="T80" fmla="*/ 73 w 160"/>
              <a:gd name="T81" fmla="*/ 64 h 140"/>
              <a:gd name="T82" fmla="*/ 33 w 160"/>
              <a:gd name="T83" fmla="*/ 56 h 140"/>
              <a:gd name="T84" fmla="*/ 33 w 160"/>
              <a:gd name="T85" fmla="*/ 56 h 140"/>
              <a:gd name="T86" fmla="*/ 31 w 160"/>
              <a:gd name="T87" fmla="*/ 71 h 140"/>
              <a:gd name="T88" fmla="*/ 40 w 160"/>
              <a:gd name="T89" fmla="*/ 63 h 140"/>
              <a:gd name="T90" fmla="*/ 37 w 160"/>
              <a:gd name="T91" fmla="*/ 55 h 140"/>
              <a:gd name="T92" fmla="*/ 27 w 160"/>
              <a:gd name="T93" fmla="*/ 65 h 140"/>
              <a:gd name="T94" fmla="*/ 121 w 160"/>
              <a:gd name="T95" fmla="*/ 83 h 140"/>
              <a:gd name="T96" fmla="*/ 131 w 160"/>
              <a:gd name="T97" fmla="*/ 75 h 140"/>
              <a:gd name="T98" fmla="*/ 128 w 160"/>
              <a:gd name="T99" fmla="*/ 67 h 140"/>
              <a:gd name="T100" fmla="*/ 118 w 160"/>
              <a:gd name="T101" fmla="*/ 74 h 140"/>
              <a:gd name="T102" fmla="*/ 134 w 160"/>
              <a:gd name="T103" fmla="*/ 60 h 140"/>
              <a:gd name="T104" fmla="*/ 139 w 160"/>
              <a:gd name="T105" fmla="*/ 57 h 140"/>
              <a:gd name="T106" fmla="*/ 138 w 160"/>
              <a:gd name="T107" fmla="*/ 47 h 140"/>
              <a:gd name="T108" fmla="*/ 133 w 160"/>
              <a:gd name="T109" fmla="*/ 50 h 140"/>
              <a:gd name="T110" fmla="*/ 134 w 160"/>
              <a:gd name="T111" fmla="*/ 6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40">
                <a:moveTo>
                  <a:pt x="158" y="1"/>
                </a:moveTo>
                <a:cubicBezTo>
                  <a:pt x="158" y="0"/>
                  <a:pt x="157" y="0"/>
                  <a:pt x="156" y="0"/>
                </a:cubicBezTo>
                <a:cubicBezTo>
                  <a:pt x="155" y="0"/>
                  <a:pt x="155" y="0"/>
                  <a:pt x="154" y="0"/>
                </a:cubicBezTo>
                <a:cubicBezTo>
                  <a:pt x="109" y="18"/>
                  <a:pt x="109" y="18"/>
                  <a:pt x="109" y="18"/>
                </a:cubicBezTo>
                <a:cubicBezTo>
                  <a:pt x="53" y="0"/>
                  <a:pt x="53" y="0"/>
                  <a:pt x="53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3" y="0"/>
                  <a:pt x="53" y="0"/>
                  <a:pt x="5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2" y="0"/>
                  <a:pt x="51" y="0"/>
                  <a:pt x="5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0"/>
                  <a:pt x="51" y="0"/>
                  <a:pt x="50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3" y="19"/>
                  <a:pt x="3" y="19"/>
                  <a:pt x="3" y="19"/>
                </a:cubicBezTo>
                <a:cubicBezTo>
                  <a:pt x="2" y="20"/>
                  <a:pt x="0" y="21"/>
                  <a:pt x="0" y="23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38"/>
                  <a:pt x="3" y="140"/>
                  <a:pt x="5" y="140"/>
                </a:cubicBezTo>
                <a:cubicBezTo>
                  <a:pt x="6" y="140"/>
                  <a:pt x="6" y="140"/>
                  <a:pt x="7" y="140"/>
                </a:cubicBezTo>
                <a:cubicBezTo>
                  <a:pt x="52" y="122"/>
                  <a:pt x="52" y="122"/>
                  <a:pt x="52" y="122"/>
                </a:cubicBezTo>
                <a:cubicBezTo>
                  <a:pt x="107" y="140"/>
                  <a:pt x="107" y="140"/>
                  <a:pt x="107" y="140"/>
                </a:cubicBezTo>
                <a:cubicBezTo>
                  <a:pt x="108" y="140"/>
                  <a:pt x="108" y="140"/>
                  <a:pt x="108" y="140"/>
                </a:cubicBezTo>
                <a:cubicBezTo>
                  <a:pt x="108" y="140"/>
                  <a:pt x="109" y="140"/>
                  <a:pt x="109" y="140"/>
                </a:cubicBezTo>
                <a:cubicBezTo>
                  <a:pt x="109" y="140"/>
                  <a:pt x="109" y="140"/>
                  <a:pt x="109" y="140"/>
                </a:cubicBezTo>
                <a:cubicBezTo>
                  <a:pt x="109" y="140"/>
                  <a:pt x="110" y="140"/>
                  <a:pt x="110" y="140"/>
                </a:cubicBezTo>
                <a:cubicBezTo>
                  <a:pt x="110" y="140"/>
                  <a:pt x="111" y="140"/>
                  <a:pt x="111" y="140"/>
                </a:cubicBezTo>
                <a:cubicBezTo>
                  <a:pt x="157" y="121"/>
                  <a:pt x="157" y="121"/>
                  <a:pt x="157" y="121"/>
                </a:cubicBezTo>
                <a:cubicBezTo>
                  <a:pt x="159" y="121"/>
                  <a:pt x="160" y="119"/>
                  <a:pt x="160" y="117"/>
                </a:cubicBezTo>
                <a:cubicBezTo>
                  <a:pt x="160" y="4"/>
                  <a:pt x="160" y="4"/>
                  <a:pt x="160" y="4"/>
                </a:cubicBezTo>
                <a:cubicBezTo>
                  <a:pt x="160" y="3"/>
                  <a:pt x="160" y="1"/>
                  <a:pt x="158" y="1"/>
                </a:cubicBezTo>
                <a:close/>
                <a:moveTo>
                  <a:pt x="47" y="114"/>
                </a:moveTo>
                <a:cubicBezTo>
                  <a:pt x="10" y="129"/>
                  <a:pt x="10" y="129"/>
                  <a:pt x="10" y="129"/>
                </a:cubicBezTo>
                <a:cubicBezTo>
                  <a:pt x="10" y="26"/>
                  <a:pt x="10" y="26"/>
                  <a:pt x="10" y="26"/>
                </a:cubicBezTo>
                <a:cubicBezTo>
                  <a:pt x="47" y="11"/>
                  <a:pt x="47" y="11"/>
                  <a:pt x="47" y="11"/>
                </a:cubicBezTo>
                <a:lnTo>
                  <a:pt x="47" y="114"/>
                </a:lnTo>
                <a:close/>
                <a:moveTo>
                  <a:pt x="104" y="78"/>
                </a:moveTo>
                <a:cubicBezTo>
                  <a:pt x="104" y="78"/>
                  <a:pt x="104" y="78"/>
                  <a:pt x="104" y="78"/>
                </a:cubicBezTo>
                <a:cubicBezTo>
                  <a:pt x="102" y="78"/>
                  <a:pt x="99" y="77"/>
                  <a:pt x="97" y="76"/>
                </a:cubicBezTo>
                <a:cubicBezTo>
                  <a:pt x="96" y="76"/>
                  <a:pt x="95" y="76"/>
                  <a:pt x="95" y="76"/>
                </a:cubicBezTo>
                <a:cubicBezTo>
                  <a:pt x="93" y="76"/>
                  <a:pt x="91" y="77"/>
                  <a:pt x="91" y="79"/>
                </a:cubicBezTo>
                <a:cubicBezTo>
                  <a:pt x="90" y="81"/>
                  <a:pt x="91" y="84"/>
                  <a:pt x="93" y="85"/>
                </a:cubicBezTo>
                <a:cubicBezTo>
                  <a:pt x="96" y="86"/>
                  <a:pt x="100" y="87"/>
                  <a:pt x="103" y="87"/>
                </a:cubicBezTo>
                <a:cubicBezTo>
                  <a:pt x="104" y="87"/>
                  <a:pt x="104" y="87"/>
                  <a:pt x="104" y="87"/>
                </a:cubicBezTo>
                <a:cubicBezTo>
                  <a:pt x="104" y="87"/>
                  <a:pt x="104" y="87"/>
                  <a:pt x="104" y="87"/>
                </a:cubicBezTo>
                <a:cubicBezTo>
                  <a:pt x="104" y="129"/>
                  <a:pt x="104" y="129"/>
                  <a:pt x="104" y="129"/>
                </a:cubicBezTo>
                <a:cubicBezTo>
                  <a:pt x="57" y="114"/>
                  <a:pt x="57" y="114"/>
                  <a:pt x="57" y="114"/>
                </a:cubicBezTo>
                <a:cubicBezTo>
                  <a:pt x="57" y="56"/>
                  <a:pt x="57" y="56"/>
                  <a:pt x="57" y="56"/>
                </a:cubicBezTo>
                <a:cubicBezTo>
                  <a:pt x="58" y="56"/>
                  <a:pt x="59" y="56"/>
                  <a:pt x="61" y="56"/>
                </a:cubicBezTo>
                <a:cubicBezTo>
                  <a:pt x="61" y="56"/>
                  <a:pt x="61" y="56"/>
                  <a:pt x="61" y="56"/>
                </a:cubicBezTo>
                <a:cubicBezTo>
                  <a:pt x="64" y="56"/>
                  <a:pt x="66" y="55"/>
                  <a:pt x="66" y="52"/>
                </a:cubicBezTo>
                <a:cubicBezTo>
                  <a:pt x="66" y="50"/>
                  <a:pt x="65" y="48"/>
                  <a:pt x="62" y="47"/>
                </a:cubicBezTo>
                <a:cubicBezTo>
                  <a:pt x="60" y="47"/>
                  <a:pt x="59" y="47"/>
                  <a:pt x="57" y="46"/>
                </a:cubicBezTo>
                <a:cubicBezTo>
                  <a:pt x="57" y="11"/>
                  <a:pt x="57" y="11"/>
                  <a:pt x="57" y="11"/>
                </a:cubicBezTo>
                <a:cubicBezTo>
                  <a:pt x="104" y="27"/>
                  <a:pt x="104" y="27"/>
                  <a:pt x="104" y="27"/>
                </a:cubicBezTo>
                <a:lnTo>
                  <a:pt x="104" y="78"/>
                </a:lnTo>
                <a:close/>
                <a:moveTo>
                  <a:pt x="151" y="114"/>
                </a:moveTo>
                <a:cubicBezTo>
                  <a:pt x="114" y="129"/>
                  <a:pt x="114" y="129"/>
                  <a:pt x="114" y="129"/>
                </a:cubicBezTo>
                <a:cubicBezTo>
                  <a:pt x="114" y="26"/>
                  <a:pt x="114" y="26"/>
                  <a:pt x="114" y="26"/>
                </a:cubicBezTo>
                <a:cubicBezTo>
                  <a:pt x="151" y="11"/>
                  <a:pt x="151" y="11"/>
                  <a:pt x="151" y="11"/>
                </a:cubicBezTo>
                <a:lnTo>
                  <a:pt x="151" y="114"/>
                </a:lnTo>
                <a:close/>
                <a:moveTo>
                  <a:pt x="23" y="93"/>
                </a:moveTo>
                <a:cubicBezTo>
                  <a:pt x="23" y="93"/>
                  <a:pt x="24" y="94"/>
                  <a:pt x="24" y="94"/>
                </a:cubicBezTo>
                <a:cubicBezTo>
                  <a:pt x="26" y="94"/>
                  <a:pt x="28" y="92"/>
                  <a:pt x="29" y="90"/>
                </a:cubicBezTo>
                <a:cubicBezTo>
                  <a:pt x="30" y="86"/>
                  <a:pt x="30" y="86"/>
                  <a:pt x="30" y="86"/>
                </a:cubicBezTo>
                <a:cubicBezTo>
                  <a:pt x="31" y="83"/>
                  <a:pt x="30" y="81"/>
                  <a:pt x="27" y="80"/>
                </a:cubicBezTo>
                <a:cubicBezTo>
                  <a:pt x="27" y="80"/>
                  <a:pt x="26" y="80"/>
                  <a:pt x="26" y="80"/>
                </a:cubicBezTo>
                <a:cubicBezTo>
                  <a:pt x="24" y="80"/>
                  <a:pt x="22" y="81"/>
                  <a:pt x="21" y="83"/>
                </a:cubicBezTo>
                <a:cubicBezTo>
                  <a:pt x="20" y="87"/>
                  <a:pt x="20" y="87"/>
                  <a:pt x="20" y="87"/>
                </a:cubicBezTo>
                <a:cubicBezTo>
                  <a:pt x="19" y="90"/>
                  <a:pt x="20" y="92"/>
                  <a:pt x="23" y="93"/>
                </a:cubicBezTo>
                <a:close/>
                <a:moveTo>
                  <a:pt x="76" y="69"/>
                </a:moveTo>
                <a:cubicBezTo>
                  <a:pt x="77" y="70"/>
                  <a:pt x="77" y="70"/>
                  <a:pt x="77" y="71"/>
                </a:cubicBezTo>
                <a:cubicBezTo>
                  <a:pt x="78" y="73"/>
                  <a:pt x="80" y="74"/>
                  <a:pt x="81" y="74"/>
                </a:cubicBezTo>
                <a:cubicBezTo>
                  <a:pt x="82" y="74"/>
                  <a:pt x="83" y="73"/>
                  <a:pt x="84" y="73"/>
                </a:cubicBezTo>
                <a:cubicBezTo>
                  <a:pt x="86" y="72"/>
                  <a:pt x="87" y="69"/>
                  <a:pt x="85" y="67"/>
                </a:cubicBezTo>
                <a:cubicBezTo>
                  <a:pt x="85" y="66"/>
                  <a:pt x="85" y="66"/>
                  <a:pt x="85" y="65"/>
                </a:cubicBezTo>
                <a:cubicBezTo>
                  <a:pt x="84" y="63"/>
                  <a:pt x="82" y="60"/>
                  <a:pt x="80" y="58"/>
                </a:cubicBezTo>
                <a:cubicBezTo>
                  <a:pt x="79" y="57"/>
                  <a:pt x="78" y="56"/>
                  <a:pt x="77" y="56"/>
                </a:cubicBezTo>
                <a:cubicBezTo>
                  <a:pt x="76" y="56"/>
                  <a:pt x="75" y="57"/>
                  <a:pt x="74" y="57"/>
                </a:cubicBezTo>
                <a:cubicBezTo>
                  <a:pt x="72" y="59"/>
                  <a:pt x="71" y="62"/>
                  <a:pt x="73" y="64"/>
                </a:cubicBezTo>
                <a:cubicBezTo>
                  <a:pt x="74" y="66"/>
                  <a:pt x="76" y="67"/>
                  <a:pt x="76" y="69"/>
                </a:cubicBezTo>
                <a:close/>
                <a:moveTo>
                  <a:pt x="33" y="56"/>
                </a:moveTo>
                <a:cubicBezTo>
                  <a:pt x="33" y="56"/>
                  <a:pt x="33" y="56"/>
                  <a:pt x="33" y="56"/>
                </a:cubicBezTo>
                <a:cubicBezTo>
                  <a:pt x="33" y="56"/>
                  <a:pt x="33" y="56"/>
                  <a:pt x="33" y="56"/>
                </a:cubicBezTo>
                <a:close/>
                <a:moveTo>
                  <a:pt x="29" y="71"/>
                </a:moveTo>
                <a:cubicBezTo>
                  <a:pt x="30" y="71"/>
                  <a:pt x="31" y="71"/>
                  <a:pt x="31" y="71"/>
                </a:cubicBezTo>
                <a:cubicBezTo>
                  <a:pt x="33" y="71"/>
                  <a:pt x="35" y="70"/>
                  <a:pt x="36" y="69"/>
                </a:cubicBezTo>
                <a:cubicBezTo>
                  <a:pt x="37" y="67"/>
                  <a:pt x="38" y="64"/>
                  <a:pt x="40" y="63"/>
                </a:cubicBezTo>
                <a:cubicBezTo>
                  <a:pt x="42" y="61"/>
                  <a:pt x="42" y="58"/>
                  <a:pt x="40" y="56"/>
                </a:cubicBezTo>
                <a:cubicBezTo>
                  <a:pt x="39" y="55"/>
                  <a:pt x="38" y="55"/>
                  <a:pt x="37" y="55"/>
                </a:cubicBezTo>
                <a:cubicBezTo>
                  <a:pt x="35" y="55"/>
                  <a:pt x="34" y="55"/>
                  <a:pt x="33" y="56"/>
                </a:cubicBezTo>
                <a:cubicBezTo>
                  <a:pt x="31" y="59"/>
                  <a:pt x="29" y="62"/>
                  <a:pt x="27" y="65"/>
                </a:cubicBezTo>
                <a:cubicBezTo>
                  <a:pt x="26" y="67"/>
                  <a:pt x="27" y="70"/>
                  <a:pt x="29" y="71"/>
                </a:cubicBezTo>
                <a:close/>
                <a:moveTo>
                  <a:pt x="121" y="83"/>
                </a:moveTo>
                <a:cubicBezTo>
                  <a:pt x="122" y="83"/>
                  <a:pt x="123" y="83"/>
                  <a:pt x="123" y="82"/>
                </a:cubicBezTo>
                <a:cubicBezTo>
                  <a:pt x="126" y="80"/>
                  <a:pt x="129" y="78"/>
                  <a:pt x="131" y="75"/>
                </a:cubicBezTo>
                <a:cubicBezTo>
                  <a:pt x="133" y="73"/>
                  <a:pt x="132" y="70"/>
                  <a:pt x="130" y="68"/>
                </a:cubicBezTo>
                <a:cubicBezTo>
                  <a:pt x="130" y="68"/>
                  <a:pt x="129" y="67"/>
                  <a:pt x="128" y="67"/>
                </a:cubicBezTo>
                <a:cubicBezTo>
                  <a:pt x="126" y="67"/>
                  <a:pt x="125" y="68"/>
                  <a:pt x="124" y="69"/>
                </a:cubicBezTo>
                <a:cubicBezTo>
                  <a:pt x="122" y="71"/>
                  <a:pt x="120" y="73"/>
                  <a:pt x="118" y="74"/>
                </a:cubicBezTo>
                <a:cubicBezTo>
                  <a:pt x="114" y="77"/>
                  <a:pt x="116" y="83"/>
                  <a:pt x="121" y="83"/>
                </a:cubicBezTo>
                <a:close/>
                <a:moveTo>
                  <a:pt x="134" y="60"/>
                </a:moveTo>
                <a:cubicBezTo>
                  <a:pt x="134" y="60"/>
                  <a:pt x="135" y="60"/>
                  <a:pt x="135" y="60"/>
                </a:cubicBezTo>
                <a:cubicBezTo>
                  <a:pt x="137" y="60"/>
                  <a:pt x="139" y="59"/>
                  <a:pt x="139" y="57"/>
                </a:cubicBezTo>
                <a:cubicBezTo>
                  <a:pt x="141" y="53"/>
                  <a:pt x="141" y="53"/>
                  <a:pt x="141" y="53"/>
                </a:cubicBezTo>
                <a:cubicBezTo>
                  <a:pt x="142" y="51"/>
                  <a:pt x="141" y="48"/>
                  <a:pt x="138" y="47"/>
                </a:cubicBezTo>
                <a:cubicBezTo>
                  <a:pt x="138" y="47"/>
                  <a:pt x="137" y="47"/>
                  <a:pt x="137" y="47"/>
                </a:cubicBezTo>
                <a:cubicBezTo>
                  <a:pt x="135" y="47"/>
                  <a:pt x="133" y="48"/>
                  <a:pt x="133" y="50"/>
                </a:cubicBezTo>
                <a:cubicBezTo>
                  <a:pt x="131" y="54"/>
                  <a:pt x="131" y="54"/>
                  <a:pt x="131" y="54"/>
                </a:cubicBezTo>
                <a:cubicBezTo>
                  <a:pt x="130" y="57"/>
                  <a:pt x="131" y="59"/>
                  <a:pt x="134" y="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EB572762-9EC4-5E88-BFE5-2110D02421DA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5811838"/>
            <a:ext cx="254000" cy="187325"/>
          </a:xfrm>
          <a:custGeom>
            <a:avLst/>
            <a:gdLst>
              <a:gd name="T0" fmla="*/ 156 w 160"/>
              <a:gd name="T1" fmla="*/ 0 h 118"/>
              <a:gd name="T2" fmla="*/ 123 w 160"/>
              <a:gd name="T3" fmla="*/ 30 h 118"/>
              <a:gd name="T4" fmla="*/ 80 w 160"/>
              <a:gd name="T5" fmla="*/ 0 h 118"/>
              <a:gd name="T6" fmla="*/ 39 w 160"/>
              <a:gd name="T7" fmla="*/ 30 h 118"/>
              <a:gd name="T8" fmla="*/ 5 w 160"/>
              <a:gd name="T9" fmla="*/ 0 h 118"/>
              <a:gd name="T10" fmla="*/ 0 w 160"/>
              <a:gd name="T11" fmla="*/ 114 h 118"/>
              <a:gd name="T12" fmla="*/ 156 w 160"/>
              <a:gd name="T13" fmla="*/ 118 h 118"/>
              <a:gd name="T14" fmla="*/ 160 w 160"/>
              <a:gd name="T15" fmla="*/ 5 h 118"/>
              <a:gd name="T16" fmla="*/ 151 w 160"/>
              <a:gd name="T17" fmla="*/ 109 h 118"/>
              <a:gd name="T18" fmla="*/ 10 w 160"/>
              <a:gd name="T19" fmla="*/ 99 h 118"/>
              <a:gd name="T20" fmla="*/ 151 w 160"/>
              <a:gd name="T21" fmla="*/ 109 h 118"/>
              <a:gd name="T22" fmla="*/ 144 w 160"/>
              <a:gd name="T23" fmla="*/ 43 h 118"/>
              <a:gd name="T24" fmla="*/ 144 w 160"/>
              <a:gd name="T25" fmla="*/ 75 h 118"/>
              <a:gd name="T26" fmla="*/ 151 w 160"/>
              <a:gd name="T27" fmla="*/ 90 h 118"/>
              <a:gd name="T28" fmla="*/ 10 w 160"/>
              <a:gd name="T29" fmla="*/ 74 h 118"/>
              <a:gd name="T30" fmla="*/ 32 w 160"/>
              <a:gd name="T31" fmla="*/ 59 h 118"/>
              <a:gd name="T32" fmla="*/ 10 w 160"/>
              <a:gd name="T33" fmla="*/ 45 h 118"/>
              <a:gd name="T34" fmla="*/ 35 w 160"/>
              <a:gd name="T35" fmla="*/ 40 h 118"/>
              <a:gd name="T36" fmla="*/ 41 w 160"/>
              <a:gd name="T37" fmla="*/ 40 h 118"/>
              <a:gd name="T38" fmla="*/ 121 w 160"/>
              <a:gd name="T39" fmla="*/ 40 h 118"/>
              <a:gd name="T40" fmla="*/ 127 w 160"/>
              <a:gd name="T41" fmla="*/ 39 h 118"/>
              <a:gd name="T42" fmla="*/ 151 w 160"/>
              <a:gd name="T43" fmla="*/ 45 h 118"/>
              <a:gd name="T44" fmla="*/ 144 w 160"/>
              <a:gd name="T45" fmla="*/ 66 h 118"/>
              <a:gd name="T46" fmla="*/ 144 w 160"/>
              <a:gd name="T47" fmla="*/ 53 h 118"/>
              <a:gd name="T48" fmla="*/ 10 w 160"/>
              <a:gd name="T49" fmla="*/ 59 h 118"/>
              <a:gd name="T50" fmla="*/ 21 w 160"/>
              <a:gd name="T51" fmla="*/ 54 h 118"/>
              <a:gd name="T52" fmla="*/ 10 w 160"/>
              <a:gd name="T53" fmla="*/ 59 h 118"/>
              <a:gd name="T54" fmla="*/ 74 w 160"/>
              <a:gd name="T55" fmla="*/ 44 h 118"/>
              <a:gd name="T56" fmla="*/ 80 w 160"/>
              <a:gd name="T57" fmla="*/ 75 h 118"/>
              <a:gd name="T58" fmla="*/ 92 w 160"/>
              <a:gd name="T59" fmla="*/ 48 h 118"/>
              <a:gd name="T60" fmla="*/ 85 w 160"/>
              <a:gd name="T61" fmla="*/ 64 h 118"/>
              <a:gd name="T62" fmla="*/ 74 w 160"/>
              <a:gd name="T63" fmla="*/ 59 h 118"/>
              <a:gd name="T64" fmla="*/ 85 w 160"/>
              <a:gd name="T65" fmla="*/ 64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18">
                <a:moveTo>
                  <a:pt x="157" y="0"/>
                </a:moveTo>
                <a:cubicBezTo>
                  <a:pt x="157" y="0"/>
                  <a:pt x="156" y="0"/>
                  <a:pt x="156" y="0"/>
                </a:cubicBezTo>
                <a:cubicBezTo>
                  <a:pt x="154" y="0"/>
                  <a:pt x="153" y="0"/>
                  <a:pt x="152" y="1"/>
                </a:cubicBezTo>
                <a:cubicBezTo>
                  <a:pt x="123" y="30"/>
                  <a:pt x="123" y="30"/>
                  <a:pt x="123" y="30"/>
                </a:cubicBezTo>
                <a:cubicBezTo>
                  <a:pt x="83" y="1"/>
                  <a:pt x="83" y="1"/>
                  <a:pt x="83" y="1"/>
                </a:cubicBezTo>
                <a:cubicBezTo>
                  <a:pt x="82" y="0"/>
                  <a:pt x="81" y="0"/>
                  <a:pt x="80" y="0"/>
                </a:cubicBezTo>
                <a:cubicBezTo>
                  <a:pt x="79" y="0"/>
                  <a:pt x="78" y="0"/>
                  <a:pt x="78" y="1"/>
                </a:cubicBezTo>
                <a:cubicBezTo>
                  <a:pt x="39" y="30"/>
                  <a:pt x="39" y="30"/>
                  <a:pt x="39" y="30"/>
                </a:cubicBezTo>
                <a:cubicBezTo>
                  <a:pt x="8" y="1"/>
                  <a:pt x="8" y="1"/>
                  <a:pt x="8" y="1"/>
                </a:cubicBezTo>
                <a:cubicBezTo>
                  <a:pt x="7" y="0"/>
                  <a:pt x="6" y="0"/>
                  <a:pt x="5" y="0"/>
                </a:cubicBezTo>
                <a:cubicBezTo>
                  <a:pt x="3" y="0"/>
                  <a:pt x="0" y="2"/>
                  <a:pt x="0" y="5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16"/>
                  <a:pt x="2" y="118"/>
                  <a:pt x="5" y="118"/>
                </a:cubicBezTo>
                <a:cubicBezTo>
                  <a:pt x="156" y="118"/>
                  <a:pt x="156" y="118"/>
                  <a:pt x="156" y="118"/>
                </a:cubicBezTo>
                <a:cubicBezTo>
                  <a:pt x="158" y="118"/>
                  <a:pt x="160" y="116"/>
                  <a:pt x="160" y="114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3"/>
                  <a:pt x="159" y="1"/>
                  <a:pt x="157" y="0"/>
                </a:cubicBezTo>
                <a:close/>
                <a:moveTo>
                  <a:pt x="151" y="109"/>
                </a:moveTo>
                <a:cubicBezTo>
                  <a:pt x="10" y="109"/>
                  <a:pt x="10" y="109"/>
                  <a:pt x="10" y="109"/>
                </a:cubicBezTo>
                <a:cubicBezTo>
                  <a:pt x="10" y="99"/>
                  <a:pt x="10" y="99"/>
                  <a:pt x="10" y="99"/>
                </a:cubicBezTo>
                <a:cubicBezTo>
                  <a:pt x="151" y="99"/>
                  <a:pt x="151" y="99"/>
                  <a:pt x="151" y="99"/>
                </a:cubicBezTo>
                <a:lnTo>
                  <a:pt x="151" y="109"/>
                </a:lnTo>
                <a:close/>
                <a:moveTo>
                  <a:pt x="151" y="45"/>
                </a:moveTo>
                <a:cubicBezTo>
                  <a:pt x="149" y="44"/>
                  <a:pt x="147" y="43"/>
                  <a:pt x="144" y="43"/>
                </a:cubicBezTo>
                <a:cubicBezTo>
                  <a:pt x="136" y="43"/>
                  <a:pt x="128" y="50"/>
                  <a:pt x="128" y="59"/>
                </a:cubicBezTo>
                <a:cubicBezTo>
                  <a:pt x="128" y="68"/>
                  <a:pt x="136" y="75"/>
                  <a:pt x="144" y="75"/>
                </a:cubicBezTo>
                <a:cubicBezTo>
                  <a:pt x="147" y="75"/>
                  <a:pt x="149" y="75"/>
                  <a:pt x="151" y="74"/>
                </a:cubicBezTo>
                <a:cubicBezTo>
                  <a:pt x="151" y="90"/>
                  <a:pt x="151" y="90"/>
                  <a:pt x="151" y="90"/>
                </a:cubicBezTo>
                <a:cubicBezTo>
                  <a:pt x="10" y="90"/>
                  <a:pt x="10" y="90"/>
                  <a:pt x="10" y="90"/>
                </a:cubicBezTo>
                <a:cubicBezTo>
                  <a:pt x="10" y="74"/>
                  <a:pt x="10" y="74"/>
                  <a:pt x="10" y="74"/>
                </a:cubicBezTo>
                <a:cubicBezTo>
                  <a:pt x="12" y="75"/>
                  <a:pt x="14" y="75"/>
                  <a:pt x="16" y="75"/>
                </a:cubicBezTo>
                <a:cubicBezTo>
                  <a:pt x="25" y="75"/>
                  <a:pt x="32" y="68"/>
                  <a:pt x="32" y="59"/>
                </a:cubicBezTo>
                <a:cubicBezTo>
                  <a:pt x="32" y="50"/>
                  <a:pt x="25" y="43"/>
                  <a:pt x="16" y="43"/>
                </a:cubicBezTo>
                <a:cubicBezTo>
                  <a:pt x="14" y="43"/>
                  <a:pt x="12" y="44"/>
                  <a:pt x="10" y="45"/>
                </a:cubicBezTo>
                <a:cubicBezTo>
                  <a:pt x="10" y="15"/>
                  <a:pt x="10" y="15"/>
                  <a:pt x="10" y="15"/>
                </a:cubicBezTo>
                <a:cubicBezTo>
                  <a:pt x="35" y="40"/>
                  <a:pt x="35" y="40"/>
                  <a:pt x="35" y="40"/>
                </a:cubicBezTo>
                <a:cubicBezTo>
                  <a:pt x="36" y="40"/>
                  <a:pt x="37" y="41"/>
                  <a:pt x="39" y="41"/>
                </a:cubicBezTo>
                <a:cubicBezTo>
                  <a:pt x="40" y="41"/>
                  <a:pt x="41" y="41"/>
                  <a:pt x="41" y="40"/>
                </a:cubicBezTo>
                <a:cubicBezTo>
                  <a:pt x="80" y="10"/>
                  <a:pt x="80" y="10"/>
                  <a:pt x="80" y="10"/>
                </a:cubicBezTo>
                <a:cubicBezTo>
                  <a:pt x="121" y="40"/>
                  <a:pt x="121" y="40"/>
                  <a:pt x="121" y="40"/>
                </a:cubicBezTo>
                <a:cubicBezTo>
                  <a:pt x="122" y="41"/>
                  <a:pt x="123" y="41"/>
                  <a:pt x="124" y="41"/>
                </a:cubicBezTo>
                <a:cubicBezTo>
                  <a:pt x="125" y="41"/>
                  <a:pt x="126" y="40"/>
                  <a:pt x="127" y="39"/>
                </a:cubicBezTo>
                <a:cubicBezTo>
                  <a:pt x="151" y="16"/>
                  <a:pt x="151" y="16"/>
                  <a:pt x="151" y="16"/>
                </a:cubicBezTo>
                <a:lnTo>
                  <a:pt x="151" y="45"/>
                </a:lnTo>
                <a:close/>
                <a:moveTo>
                  <a:pt x="151" y="59"/>
                </a:moveTo>
                <a:cubicBezTo>
                  <a:pt x="151" y="63"/>
                  <a:pt x="148" y="66"/>
                  <a:pt x="144" y="66"/>
                </a:cubicBezTo>
                <a:cubicBezTo>
                  <a:pt x="143" y="66"/>
                  <a:pt x="141" y="65"/>
                  <a:pt x="140" y="64"/>
                </a:cubicBezTo>
                <a:cubicBezTo>
                  <a:pt x="136" y="60"/>
                  <a:pt x="139" y="53"/>
                  <a:pt x="144" y="53"/>
                </a:cubicBezTo>
                <a:cubicBezTo>
                  <a:pt x="148" y="53"/>
                  <a:pt x="151" y="56"/>
                  <a:pt x="151" y="59"/>
                </a:cubicBezTo>
                <a:close/>
                <a:moveTo>
                  <a:pt x="10" y="59"/>
                </a:moveTo>
                <a:cubicBezTo>
                  <a:pt x="10" y="55"/>
                  <a:pt x="13" y="53"/>
                  <a:pt x="16" y="53"/>
                </a:cubicBezTo>
                <a:cubicBezTo>
                  <a:pt x="18" y="53"/>
                  <a:pt x="20" y="53"/>
                  <a:pt x="21" y="54"/>
                </a:cubicBezTo>
                <a:cubicBezTo>
                  <a:pt x="25" y="59"/>
                  <a:pt x="22" y="66"/>
                  <a:pt x="16" y="66"/>
                </a:cubicBezTo>
                <a:cubicBezTo>
                  <a:pt x="13" y="66"/>
                  <a:pt x="10" y="63"/>
                  <a:pt x="10" y="59"/>
                </a:cubicBezTo>
                <a:close/>
                <a:moveTo>
                  <a:pt x="80" y="43"/>
                </a:moveTo>
                <a:cubicBezTo>
                  <a:pt x="78" y="43"/>
                  <a:pt x="76" y="44"/>
                  <a:pt x="74" y="44"/>
                </a:cubicBezTo>
                <a:cubicBezTo>
                  <a:pt x="68" y="47"/>
                  <a:pt x="64" y="53"/>
                  <a:pt x="64" y="59"/>
                </a:cubicBezTo>
                <a:cubicBezTo>
                  <a:pt x="64" y="68"/>
                  <a:pt x="72" y="75"/>
                  <a:pt x="80" y="75"/>
                </a:cubicBezTo>
                <a:cubicBezTo>
                  <a:pt x="87" y="75"/>
                  <a:pt x="93" y="71"/>
                  <a:pt x="95" y="65"/>
                </a:cubicBezTo>
                <a:cubicBezTo>
                  <a:pt x="98" y="59"/>
                  <a:pt x="96" y="52"/>
                  <a:pt x="92" y="48"/>
                </a:cubicBezTo>
                <a:cubicBezTo>
                  <a:pt x="89" y="45"/>
                  <a:pt x="85" y="43"/>
                  <a:pt x="80" y="43"/>
                </a:cubicBezTo>
                <a:close/>
                <a:moveTo>
                  <a:pt x="85" y="64"/>
                </a:moveTo>
                <a:cubicBezTo>
                  <a:pt x="84" y="65"/>
                  <a:pt x="82" y="66"/>
                  <a:pt x="80" y="66"/>
                </a:cubicBezTo>
                <a:cubicBezTo>
                  <a:pt x="77" y="66"/>
                  <a:pt x="74" y="63"/>
                  <a:pt x="74" y="59"/>
                </a:cubicBezTo>
                <a:cubicBezTo>
                  <a:pt x="74" y="55"/>
                  <a:pt x="77" y="53"/>
                  <a:pt x="80" y="53"/>
                </a:cubicBezTo>
                <a:cubicBezTo>
                  <a:pt x="86" y="53"/>
                  <a:pt x="89" y="60"/>
                  <a:pt x="85" y="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FA250A81-B86E-6C58-846E-0D06C044B9ED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5780088"/>
            <a:ext cx="254000" cy="250825"/>
          </a:xfrm>
          <a:custGeom>
            <a:avLst/>
            <a:gdLst>
              <a:gd name="T0" fmla="*/ 24 w 160"/>
              <a:gd name="T1" fmla="*/ 141 h 158"/>
              <a:gd name="T2" fmla="*/ 44 w 160"/>
              <a:gd name="T3" fmla="*/ 141 h 158"/>
              <a:gd name="T4" fmla="*/ 49 w 160"/>
              <a:gd name="T5" fmla="*/ 136 h 158"/>
              <a:gd name="T6" fmla="*/ 49 w 160"/>
              <a:gd name="T7" fmla="*/ 74 h 158"/>
              <a:gd name="T8" fmla="*/ 44 w 160"/>
              <a:gd name="T9" fmla="*/ 69 h 158"/>
              <a:gd name="T10" fmla="*/ 24 w 160"/>
              <a:gd name="T11" fmla="*/ 69 h 158"/>
              <a:gd name="T12" fmla="*/ 19 w 160"/>
              <a:gd name="T13" fmla="*/ 74 h 158"/>
              <a:gd name="T14" fmla="*/ 19 w 160"/>
              <a:gd name="T15" fmla="*/ 136 h 158"/>
              <a:gd name="T16" fmla="*/ 24 w 160"/>
              <a:gd name="T17" fmla="*/ 141 h 158"/>
              <a:gd name="T18" fmla="*/ 29 w 160"/>
              <a:gd name="T19" fmla="*/ 79 h 158"/>
              <a:gd name="T20" fmla="*/ 39 w 160"/>
              <a:gd name="T21" fmla="*/ 79 h 158"/>
              <a:gd name="T22" fmla="*/ 39 w 160"/>
              <a:gd name="T23" fmla="*/ 131 h 158"/>
              <a:gd name="T24" fmla="*/ 29 w 160"/>
              <a:gd name="T25" fmla="*/ 131 h 158"/>
              <a:gd name="T26" fmla="*/ 29 w 160"/>
              <a:gd name="T27" fmla="*/ 79 h 158"/>
              <a:gd name="T28" fmla="*/ 64 w 160"/>
              <a:gd name="T29" fmla="*/ 141 h 158"/>
              <a:gd name="T30" fmla="*/ 83 w 160"/>
              <a:gd name="T31" fmla="*/ 141 h 158"/>
              <a:gd name="T32" fmla="*/ 88 w 160"/>
              <a:gd name="T33" fmla="*/ 136 h 158"/>
              <a:gd name="T34" fmla="*/ 88 w 160"/>
              <a:gd name="T35" fmla="*/ 53 h 158"/>
              <a:gd name="T36" fmla="*/ 83 w 160"/>
              <a:gd name="T37" fmla="*/ 49 h 158"/>
              <a:gd name="T38" fmla="*/ 64 w 160"/>
              <a:gd name="T39" fmla="*/ 49 h 158"/>
              <a:gd name="T40" fmla="*/ 59 w 160"/>
              <a:gd name="T41" fmla="*/ 53 h 158"/>
              <a:gd name="T42" fmla="*/ 59 w 160"/>
              <a:gd name="T43" fmla="*/ 136 h 158"/>
              <a:gd name="T44" fmla="*/ 64 w 160"/>
              <a:gd name="T45" fmla="*/ 141 h 158"/>
              <a:gd name="T46" fmla="*/ 69 w 160"/>
              <a:gd name="T47" fmla="*/ 58 h 158"/>
              <a:gd name="T48" fmla="*/ 79 w 160"/>
              <a:gd name="T49" fmla="*/ 58 h 158"/>
              <a:gd name="T50" fmla="*/ 79 w 160"/>
              <a:gd name="T51" fmla="*/ 131 h 158"/>
              <a:gd name="T52" fmla="*/ 69 w 160"/>
              <a:gd name="T53" fmla="*/ 131 h 158"/>
              <a:gd name="T54" fmla="*/ 69 w 160"/>
              <a:gd name="T55" fmla="*/ 58 h 158"/>
              <a:gd name="T56" fmla="*/ 103 w 160"/>
              <a:gd name="T57" fmla="*/ 141 h 158"/>
              <a:gd name="T58" fmla="*/ 123 w 160"/>
              <a:gd name="T59" fmla="*/ 141 h 158"/>
              <a:gd name="T60" fmla="*/ 128 w 160"/>
              <a:gd name="T61" fmla="*/ 136 h 158"/>
              <a:gd name="T62" fmla="*/ 128 w 160"/>
              <a:gd name="T63" fmla="*/ 33 h 158"/>
              <a:gd name="T64" fmla="*/ 123 w 160"/>
              <a:gd name="T65" fmla="*/ 28 h 158"/>
              <a:gd name="T66" fmla="*/ 103 w 160"/>
              <a:gd name="T67" fmla="*/ 28 h 158"/>
              <a:gd name="T68" fmla="*/ 98 w 160"/>
              <a:gd name="T69" fmla="*/ 33 h 158"/>
              <a:gd name="T70" fmla="*/ 98 w 160"/>
              <a:gd name="T71" fmla="*/ 136 h 158"/>
              <a:gd name="T72" fmla="*/ 103 w 160"/>
              <a:gd name="T73" fmla="*/ 141 h 158"/>
              <a:gd name="T74" fmla="*/ 108 w 160"/>
              <a:gd name="T75" fmla="*/ 38 h 158"/>
              <a:gd name="T76" fmla="*/ 118 w 160"/>
              <a:gd name="T77" fmla="*/ 38 h 158"/>
              <a:gd name="T78" fmla="*/ 118 w 160"/>
              <a:gd name="T79" fmla="*/ 131 h 158"/>
              <a:gd name="T80" fmla="*/ 108 w 160"/>
              <a:gd name="T81" fmla="*/ 131 h 158"/>
              <a:gd name="T82" fmla="*/ 108 w 160"/>
              <a:gd name="T83" fmla="*/ 38 h 158"/>
              <a:gd name="T84" fmla="*/ 155 w 160"/>
              <a:gd name="T85" fmla="*/ 149 h 158"/>
              <a:gd name="T86" fmla="*/ 10 w 160"/>
              <a:gd name="T87" fmla="*/ 149 h 158"/>
              <a:gd name="T88" fmla="*/ 10 w 160"/>
              <a:gd name="T89" fmla="*/ 5 h 158"/>
              <a:gd name="T90" fmla="*/ 5 w 160"/>
              <a:gd name="T91" fmla="*/ 0 h 158"/>
              <a:gd name="T92" fmla="*/ 0 w 160"/>
              <a:gd name="T93" fmla="*/ 5 h 158"/>
              <a:gd name="T94" fmla="*/ 0 w 160"/>
              <a:gd name="T95" fmla="*/ 153 h 158"/>
              <a:gd name="T96" fmla="*/ 5 w 160"/>
              <a:gd name="T97" fmla="*/ 158 h 158"/>
              <a:gd name="T98" fmla="*/ 155 w 160"/>
              <a:gd name="T99" fmla="*/ 158 h 158"/>
              <a:gd name="T100" fmla="*/ 160 w 160"/>
              <a:gd name="T101" fmla="*/ 153 h 158"/>
              <a:gd name="T102" fmla="*/ 155 w 160"/>
              <a:gd name="T103" fmla="*/ 149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58">
                <a:moveTo>
                  <a:pt x="24" y="141"/>
                </a:moveTo>
                <a:cubicBezTo>
                  <a:pt x="44" y="141"/>
                  <a:pt x="44" y="141"/>
                  <a:pt x="44" y="141"/>
                </a:cubicBezTo>
                <a:cubicBezTo>
                  <a:pt x="47" y="141"/>
                  <a:pt x="49" y="139"/>
                  <a:pt x="49" y="136"/>
                </a:cubicBezTo>
                <a:cubicBezTo>
                  <a:pt x="49" y="74"/>
                  <a:pt x="49" y="74"/>
                  <a:pt x="49" y="74"/>
                </a:cubicBezTo>
                <a:cubicBezTo>
                  <a:pt x="49" y="71"/>
                  <a:pt x="47" y="69"/>
                  <a:pt x="44" y="69"/>
                </a:cubicBezTo>
                <a:cubicBezTo>
                  <a:pt x="24" y="69"/>
                  <a:pt x="24" y="69"/>
                  <a:pt x="24" y="69"/>
                </a:cubicBezTo>
                <a:cubicBezTo>
                  <a:pt x="21" y="69"/>
                  <a:pt x="19" y="71"/>
                  <a:pt x="19" y="74"/>
                </a:cubicBezTo>
                <a:cubicBezTo>
                  <a:pt x="19" y="136"/>
                  <a:pt x="19" y="136"/>
                  <a:pt x="19" y="136"/>
                </a:cubicBezTo>
                <a:cubicBezTo>
                  <a:pt x="19" y="139"/>
                  <a:pt x="21" y="141"/>
                  <a:pt x="24" y="141"/>
                </a:cubicBezTo>
                <a:close/>
                <a:moveTo>
                  <a:pt x="29" y="79"/>
                </a:moveTo>
                <a:cubicBezTo>
                  <a:pt x="39" y="79"/>
                  <a:pt x="39" y="79"/>
                  <a:pt x="39" y="79"/>
                </a:cubicBezTo>
                <a:cubicBezTo>
                  <a:pt x="39" y="131"/>
                  <a:pt x="39" y="131"/>
                  <a:pt x="39" y="131"/>
                </a:cubicBezTo>
                <a:cubicBezTo>
                  <a:pt x="29" y="131"/>
                  <a:pt x="29" y="131"/>
                  <a:pt x="29" y="131"/>
                </a:cubicBezTo>
                <a:lnTo>
                  <a:pt x="29" y="79"/>
                </a:lnTo>
                <a:close/>
                <a:moveTo>
                  <a:pt x="64" y="141"/>
                </a:moveTo>
                <a:cubicBezTo>
                  <a:pt x="83" y="141"/>
                  <a:pt x="83" y="141"/>
                  <a:pt x="83" y="141"/>
                </a:cubicBezTo>
                <a:cubicBezTo>
                  <a:pt x="86" y="141"/>
                  <a:pt x="88" y="139"/>
                  <a:pt x="88" y="136"/>
                </a:cubicBezTo>
                <a:cubicBezTo>
                  <a:pt x="88" y="53"/>
                  <a:pt x="88" y="53"/>
                  <a:pt x="88" y="53"/>
                </a:cubicBezTo>
                <a:cubicBezTo>
                  <a:pt x="88" y="51"/>
                  <a:pt x="86" y="49"/>
                  <a:pt x="83" y="49"/>
                </a:cubicBezTo>
                <a:cubicBezTo>
                  <a:pt x="64" y="49"/>
                  <a:pt x="64" y="49"/>
                  <a:pt x="64" y="49"/>
                </a:cubicBezTo>
                <a:cubicBezTo>
                  <a:pt x="61" y="49"/>
                  <a:pt x="59" y="51"/>
                  <a:pt x="59" y="53"/>
                </a:cubicBezTo>
                <a:cubicBezTo>
                  <a:pt x="59" y="136"/>
                  <a:pt x="59" y="136"/>
                  <a:pt x="59" y="136"/>
                </a:cubicBezTo>
                <a:cubicBezTo>
                  <a:pt x="59" y="139"/>
                  <a:pt x="61" y="141"/>
                  <a:pt x="64" y="141"/>
                </a:cubicBezTo>
                <a:close/>
                <a:moveTo>
                  <a:pt x="69" y="58"/>
                </a:moveTo>
                <a:cubicBezTo>
                  <a:pt x="79" y="58"/>
                  <a:pt x="79" y="58"/>
                  <a:pt x="79" y="58"/>
                </a:cubicBezTo>
                <a:cubicBezTo>
                  <a:pt x="79" y="131"/>
                  <a:pt x="79" y="131"/>
                  <a:pt x="79" y="131"/>
                </a:cubicBezTo>
                <a:cubicBezTo>
                  <a:pt x="69" y="131"/>
                  <a:pt x="69" y="131"/>
                  <a:pt x="69" y="131"/>
                </a:cubicBezTo>
                <a:lnTo>
                  <a:pt x="69" y="58"/>
                </a:lnTo>
                <a:close/>
                <a:moveTo>
                  <a:pt x="103" y="141"/>
                </a:moveTo>
                <a:cubicBezTo>
                  <a:pt x="123" y="141"/>
                  <a:pt x="123" y="141"/>
                  <a:pt x="123" y="141"/>
                </a:cubicBezTo>
                <a:cubicBezTo>
                  <a:pt x="126" y="141"/>
                  <a:pt x="128" y="139"/>
                  <a:pt x="128" y="136"/>
                </a:cubicBezTo>
                <a:cubicBezTo>
                  <a:pt x="128" y="33"/>
                  <a:pt x="128" y="33"/>
                  <a:pt x="128" y="33"/>
                </a:cubicBezTo>
                <a:cubicBezTo>
                  <a:pt x="128" y="30"/>
                  <a:pt x="126" y="28"/>
                  <a:pt x="123" y="28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01" y="28"/>
                  <a:pt x="98" y="30"/>
                  <a:pt x="98" y="33"/>
                </a:cubicBezTo>
                <a:cubicBezTo>
                  <a:pt x="98" y="136"/>
                  <a:pt x="98" y="136"/>
                  <a:pt x="98" y="136"/>
                </a:cubicBezTo>
                <a:cubicBezTo>
                  <a:pt x="98" y="139"/>
                  <a:pt x="101" y="141"/>
                  <a:pt x="103" y="141"/>
                </a:cubicBezTo>
                <a:close/>
                <a:moveTo>
                  <a:pt x="108" y="38"/>
                </a:moveTo>
                <a:cubicBezTo>
                  <a:pt x="118" y="38"/>
                  <a:pt x="118" y="38"/>
                  <a:pt x="118" y="38"/>
                </a:cubicBezTo>
                <a:cubicBezTo>
                  <a:pt x="118" y="131"/>
                  <a:pt x="118" y="131"/>
                  <a:pt x="118" y="131"/>
                </a:cubicBezTo>
                <a:cubicBezTo>
                  <a:pt x="108" y="131"/>
                  <a:pt x="108" y="131"/>
                  <a:pt x="108" y="131"/>
                </a:cubicBezTo>
                <a:lnTo>
                  <a:pt x="108" y="38"/>
                </a:lnTo>
                <a:close/>
                <a:moveTo>
                  <a:pt x="155" y="149"/>
                </a:moveTo>
                <a:cubicBezTo>
                  <a:pt x="10" y="149"/>
                  <a:pt x="10" y="149"/>
                  <a:pt x="10" y="149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2"/>
                  <a:pt x="8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6"/>
                  <a:pt x="2" y="158"/>
                  <a:pt x="5" y="158"/>
                </a:cubicBezTo>
                <a:cubicBezTo>
                  <a:pt x="155" y="158"/>
                  <a:pt x="155" y="158"/>
                  <a:pt x="155" y="158"/>
                </a:cubicBezTo>
                <a:cubicBezTo>
                  <a:pt x="158" y="158"/>
                  <a:pt x="160" y="156"/>
                  <a:pt x="160" y="153"/>
                </a:cubicBezTo>
                <a:cubicBezTo>
                  <a:pt x="160" y="151"/>
                  <a:pt x="158" y="149"/>
                  <a:pt x="155" y="1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DD9E2CBC-3793-100F-5D66-98FA05381311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5783263"/>
            <a:ext cx="254000" cy="244475"/>
          </a:xfrm>
          <a:custGeom>
            <a:avLst/>
            <a:gdLst>
              <a:gd name="T0" fmla="*/ 150 w 160"/>
              <a:gd name="T1" fmla="*/ 53 h 154"/>
              <a:gd name="T2" fmla="*/ 147 w 160"/>
              <a:gd name="T3" fmla="*/ 69 h 154"/>
              <a:gd name="T4" fmla="*/ 134 w 160"/>
              <a:gd name="T5" fmla="*/ 56 h 154"/>
              <a:gd name="T6" fmla="*/ 150 w 160"/>
              <a:gd name="T7" fmla="*/ 53 h 154"/>
              <a:gd name="T8" fmla="*/ 150 w 160"/>
              <a:gd name="T9" fmla="*/ 53 h 154"/>
              <a:gd name="T10" fmla="*/ 52 w 160"/>
              <a:gd name="T11" fmla="*/ 80 h 154"/>
              <a:gd name="T12" fmla="*/ 52 w 160"/>
              <a:gd name="T13" fmla="*/ 144 h 154"/>
              <a:gd name="T14" fmla="*/ 10 w 160"/>
              <a:gd name="T15" fmla="*/ 144 h 154"/>
              <a:gd name="T16" fmla="*/ 10 w 160"/>
              <a:gd name="T17" fmla="*/ 114 h 154"/>
              <a:gd name="T18" fmla="*/ 52 w 160"/>
              <a:gd name="T19" fmla="*/ 80 h 154"/>
              <a:gd name="T20" fmla="*/ 52 w 160"/>
              <a:gd name="T21" fmla="*/ 80 h 154"/>
              <a:gd name="T22" fmla="*/ 61 w 160"/>
              <a:gd name="T23" fmla="*/ 78 h 154"/>
              <a:gd name="T24" fmla="*/ 102 w 160"/>
              <a:gd name="T25" fmla="*/ 99 h 154"/>
              <a:gd name="T26" fmla="*/ 102 w 160"/>
              <a:gd name="T27" fmla="*/ 144 h 154"/>
              <a:gd name="T28" fmla="*/ 61 w 160"/>
              <a:gd name="T29" fmla="*/ 144 h 154"/>
              <a:gd name="T30" fmla="*/ 61 w 160"/>
              <a:gd name="T31" fmla="*/ 78 h 154"/>
              <a:gd name="T32" fmla="*/ 61 w 160"/>
              <a:gd name="T33" fmla="*/ 78 h 154"/>
              <a:gd name="T34" fmla="*/ 5 w 160"/>
              <a:gd name="T35" fmla="*/ 0 h 154"/>
              <a:gd name="T36" fmla="*/ 0 w 160"/>
              <a:gd name="T37" fmla="*/ 5 h 154"/>
              <a:gd name="T38" fmla="*/ 0 w 160"/>
              <a:gd name="T39" fmla="*/ 149 h 154"/>
              <a:gd name="T40" fmla="*/ 5 w 160"/>
              <a:gd name="T41" fmla="*/ 154 h 154"/>
              <a:gd name="T42" fmla="*/ 155 w 160"/>
              <a:gd name="T43" fmla="*/ 154 h 154"/>
              <a:gd name="T44" fmla="*/ 160 w 160"/>
              <a:gd name="T45" fmla="*/ 149 h 154"/>
              <a:gd name="T46" fmla="*/ 155 w 160"/>
              <a:gd name="T47" fmla="*/ 144 h 154"/>
              <a:gd name="T48" fmla="*/ 111 w 160"/>
              <a:gd name="T49" fmla="*/ 144 h 154"/>
              <a:gd name="T50" fmla="*/ 111 w 160"/>
              <a:gd name="T51" fmla="*/ 98 h 154"/>
              <a:gd name="T52" fmla="*/ 137 w 160"/>
              <a:gd name="T53" fmla="*/ 73 h 154"/>
              <a:gd name="T54" fmla="*/ 147 w 160"/>
              <a:gd name="T55" fmla="*/ 83 h 154"/>
              <a:gd name="T56" fmla="*/ 151 w 160"/>
              <a:gd name="T57" fmla="*/ 84 h 154"/>
              <a:gd name="T58" fmla="*/ 155 w 160"/>
              <a:gd name="T59" fmla="*/ 80 h 154"/>
              <a:gd name="T60" fmla="*/ 160 w 160"/>
              <a:gd name="T61" fmla="*/ 48 h 154"/>
              <a:gd name="T62" fmla="*/ 155 w 160"/>
              <a:gd name="T63" fmla="*/ 43 h 154"/>
              <a:gd name="T64" fmla="*/ 155 w 160"/>
              <a:gd name="T65" fmla="*/ 43 h 154"/>
              <a:gd name="T66" fmla="*/ 123 w 160"/>
              <a:gd name="T67" fmla="*/ 47 h 154"/>
              <a:gd name="T68" fmla="*/ 120 w 160"/>
              <a:gd name="T69" fmla="*/ 56 h 154"/>
              <a:gd name="T70" fmla="*/ 130 w 160"/>
              <a:gd name="T71" fmla="*/ 66 h 154"/>
              <a:gd name="T72" fmla="*/ 106 w 160"/>
              <a:gd name="T73" fmla="*/ 90 h 154"/>
              <a:gd name="T74" fmla="*/ 59 w 160"/>
              <a:gd name="T75" fmla="*/ 66 h 154"/>
              <a:gd name="T76" fmla="*/ 59 w 160"/>
              <a:gd name="T77" fmla="*/ 66 h 154"/>
              <a:gd name="T78" fmla="*/ 58 w 160"/>
              <a:gd name="T79" fmla="*/ 66 h 154"/>
              <a:gd name="T80" fmla="*/ 58 w 160"/>
              <a:gd name="T81" fmla="*/ 66 h 154"/>
              <a:gd name="T82" fmla="*/ 58 w 160"/>
              <a:gd name="T83" fmla="*/ 66 h 154"/>
              <a:gd name="T84" fmla="*/ 58 w 160"/>
              <a:gd name="T85" fmla="*/ 66 h 154"/>
              <a:gd name="T86" fmla="*/ 58 w 160"/>
              <a:gd name="T87" fmla="*/ 66 h 154"/>
              <a:gd name="T88" fmla="*/ 57 w 160"/>
              <a:gd name="T89" fmla="*/ 66 h 154"/>
              <a:gd name="T90" fmla="*/ 56 w 160"/>
              <a:gd name="T91" fmla="*/ 66 h 154"/>
              <a:gd name="T92" fmla="*/ 56 w 160"/>
              <a:gd name="T93" fmla="*/ 66 h 154"/>
              <a:gd name="T94" fmla="*/ 56 w 160"/>
              <a:gd name="T95" fmla="*/ 66 h 154"/>
              <a:gd name="T96" fmla="*/ 55 w 160"/>
              <a:gd name="T97" fmla="*/ 66 h 154"/>
              <a:gd name="T98" fmla="*/ 55 w 160"/>
              <a:gd name="T99" fmla="*/ 66 h 154"/>
              <a:gd name="T100" fmla="*/ 55 w 160"/>
              <a:gd name="T101" fmla="*/ 66 h 154"/>
              <a:gd name="T102" fmla="*/ 55 w 160"/>
              <a:gd name="T103" fmla="*/ 66 h 154"/>
              <a:gd name="T104" fmla="*/ 54 w 160"/>
              <a:gd name="T105" fmla="*/ 66 h 154"/>
              <a:gd name="T106" fmla="*/ 54 w 160"/>
              <a:gd name="T107" fmla="*/ 66 h 154"/>
              <a:gd name="T108" fmla="*/ 54 w 160"/>
              <a:gd name="T109" fmla="*/ 66 h 154"/>
              <a:gd name="T110" fmla="*/ 54 w 160"/>
              <a:gd name="T111" fmla="*/ 66 h 154"/>
              <a:gd name="T112" fmla="*/ 54 w 160"/>
              <a:gd name="T113" fmla="*/ 67 h 154"/>
              <a:gd name="T114" fmla="*/ 54 w 160"/>
              <a:gd name="T115" fmla="*/ 67 h 154"/>
              <a:gd name="T116" fmla="*/ 10 w 160"/>
              <a:gd name="T117" fmla="*/ 102 h 154"/>
              <a:gd name="T118" fmla="*/ 10 w 160"/>
              <a:gd name="T119" fmla="*/ 5 h 154"/>
              <a:gd name="T120" fmla="*/ 5 w 160"/>
              <a:gd name="T121" fmla="*/ 0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54">
                <a:moveTo>
                  <a:pt x="150" y="53"/>
                </a:moveTo>
                <a:cubicBezTo>
                  <a:pt x="147" y="69"/>
                  <a:pt x="147" y="69"/>
                  <a:pt x="147" y="69"/>
                </a:cubicBezTo>
                <a:cubicBezTo>
                  <a:pt x="134" y="56"/>
                  <a:pt x="134" y="56"/>
                  <a:pt x="134" y="56"/>
                </a:cubicBezTo>
                <a:cubicBezTo>
                  <a:pt x="150" y="53"/>
                  <a:pt x="150" y="53"/>
                  <a:pt x="150" y="53"/>
                </a:cubicBezTo>
                <a:cubicBezTo>
                  <a:pt x="150" y="53"/>
                  <a:pt x="150" y="53"/>
                  <a:pt x="150" y="53"/>
                </a:cubicBezTo>
                <a:close/>
                <a:moveTo>
                  <a:pt x="52" y="80"/>
                </a:moveTo>
                <a:cubicBezTo>
                  <a:pt x="52" y="144"/>
                  <a:pt x="52" y="144"/>
                  <a:pt x="52" y="144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14"/>
                  <a:pt x="10" y="114"/>
                  <a:pt x="10" y="114"/>
                </a:cubicBezTo>
                <a:cubicBezTo>
                  <a:pt x="52" y="80"/>
                  <a:pt x="52" y="80"/>
                  <a:pt x="52" y="80"/>
                </a:cubicBezTo>
                <a:cubicBezTo>
                  <a:pt x="52" y="80"/>
                  <a:pt x="52" y="80"/>
                  <a:pt x="52" y="80"/>
                </a:cubicBezTo>
                <a:close/>
                <a:moveTo>
                  <a:pt x="61" y="78"/>
                </a:moveTo>
                <a:cubicBezTo>
                  <a:pt x="102" y="99"/>
                  <a:pt x="102" y="99"/>
                  <a:pt x="102" y="99"/>
                </a:cubicBezTo>
                <a:cubicBezTo>
                  <a:pt x="102" y="144"/>
                  <a:pt x="102" y="144"/>
                  <a:pt x="102" y="144"/>
                </a:cubicBezTo>
                <a:cubicBezTo>
                  <a:pt x="61" y="144"/>
                  <a:pt x="61" y="144"/>
                  <a:pt x="61" y="144"/>
                </a:cubicBezTo>
                <a:cubicBezTo>
                  <a:pt x="61" y="78"/>
                  <a:pt x="61" y="78"/>
                  <a:pt x="61" y="78"/>
                </a:cubicBezTo>
                <a:cubicBezTo>
                  <a:pt x="61" y="78"/>
                  <a:pt x="61" y="78"/>
                  <a:pt x="61" y="78"/>
                </a:cubicBezTo>
                <a:close/>
                <a:moveTo>
                  <a:pt x="5" y="0"/>
                </a:moveTo>
                <a:cubicBezTo>
                  <a:pt x="2" y="0"/>
                  <a:pt x="0" y="2"/>
                  <a:pt x="0" y="5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2"/>
                  <a:pt x="2" y="154"/>
                  <a:pt x="5" y="154"/>
                </a:cubicBezTo>
                <a:cubicBezTo>
                  <a:pt x="155" y="154"/>
                  <a:pt x="155" y="154"/>
                  <a:pt x="155" y="154"/>
                </a:cubicBezTo>
                <a:cubicBezTo>
                  <a:pt x="158" y="154"/>
                  <a:pt x="160" y="152"/>
                  <a:pt x="160" y="149"/>
                </a:cubicBezTo>
                <a:cubicBezTo>
                  <a:pt x="160" y="147"/>
                  <a:pt x="158" y="144"/>
                  <a:pt x="155" y="144"/>
                </a:cubicBezTo>
                <a:cubicBezTo>
                  <a:pt x="111" y="144"/>
                  <a:pt x="111" y="144"/>
                  <a:pt x="111" y="144"/>
                </a:cubicBezTo>
                <a:cubicBezTo>
                  <a:pt x="111" y="98"/>
                  <a:pt x="111" y="98"/>
                  <a:pt x="111" y="98"/>
                </a:cubicBezTo>
                <a:cubicBezTo>
                  <a:pt x="137" y="73"/>
                  <a:pt x="137" y="73"/>
                  <a:pt x="137" y="73"/>
                </a:cubicBezTo>
                <a:cubicBezTo>
                  <a:pt x="147" y="83"/>
                  <a:pt x="147" y="83"/>
                  <a:pt x="147" y="83"/>
                </a:cubicBezTo>
                <a:cubicBezTo>
                  <a:pt x="148" y="84"/>
                  <a:pt x="149" y="84"/>
                  <a:pt x="151" y="84"/>
                </a:cubicBezTo>
                <a:cubicBezTo>
                  <a:pt x="153" y="84"/>
                  <a:pt x="155" y="83"/>
                  <a:pt x="155" y="80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0" y="45"/>
                  <a:pt x="158" y="43"/>
                  <a:pt x="155" y="43"/>
                </a:cubicBezTo>
                <a:cubicBezTo>
                  <a:pt x="155" y="43"/>
                  <a:pt x="155" y="43"/>
                  <a:pt x="155" y="43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19" y="48"/>
                  <a:pt x="117" y="53"/>
                  <a:pt x="120" y="56"/>
                </a:cubicBezTo>
                <a:cubicBezTo>
                  <a:pt x="130" y="66"/>
                  <a:pt x="130" y="66"/>
                  <a:pt x="130" y="66"/>
                </a:cubicBezTo>
                <a:cubicBezTo>
                  <a:pt x="106" y="90"/>
                  <a:pt x="106" y="90"/>
                  <a:pt x="106" y="90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7" y="66"/>
                  <a:pt x="57" y="66"/>
                  <a:pt x="57" y="66"/>
                </a:cubicBezTo>
                <a:cubicBezTo>
                  <a:pt x="56" y="66"/>
                  <a:pt x="56" y="66"/>
                  <a:pt x="56" y="66"/>
                </a:cubicBezTo>
                <a:cubicBezTo>
                  <a:pt x="56" y="66"/>
                  <a:pt x="56" y="66"/>
                  <a:pt x="56" y="66"/>
                </a:cubicBezTo>
                <a:cubicBezTo>
                  <a:pt x="56" y="66"/>
                  <a:pt x="56" y="66"/>
                  <a:pt x="56" y="66"/>
                </a:cubicBezTo>
                <a:cubicBezTo>
                  <a:pt x="55" y="66"/>
                  <a:pt x="55" y="66"/>
                  <a:pt x="55" y="66"/>
                </a:cubicBezTo>
                <a:cubicBezTo>
                  <a:pt x="55" y="66"/>
                  <a:pt x="55" y="66"/>
                  <a:pt x="55" y="66"/>
                </a:cubicBezTo>
                <a:cubicBezTo>
                  <a:pt x="55" y="66"/>
                  <a:pt x="55" y="66"/>
                  <a:pt x="55" y="66"/>
                </a:cubicBezTo>
                <a:cubicBezTo>
                  <a:pt x="55" y="66"/>
                  <a:pt x="55" y="66"/>
                  <a:pt x="55" y="66"/>
                </a:cubicBezTo>
                <a:cubicBezTo>
                  <a:pt x="54" y="66"/>
                  <a:pt x="54" y="66"/>
                  <a:pt x="54" y="66"/>
                </a:cubicBezTo>
                <a:cubicBezTo>
                  <a:pt x="54" y="66"/>
                  <a:pt x="54" y="66"/>
                  <a:pt x="54" y="66"/>
                </a:cubicBezTo>
                <a:cubicBezTo>
                  <a:pt x="54" y="66"/>
                  <a:pt x="54" y="66"/>
                  <a:pt x="54" y="66"/>
                </a:cubicBezTo>
                <a:cubicBezTo>
                  <a:pt x="54" y="66"/>
                  <a:pt x="54" y="66"/>
                  <a:pt x="54" y="66"/>
                </a:cubicBezTo>
                <a:cubicBezTo>
                  <a:pt x="54" y="66"/>
                  <a:pt x="54" y="67"/>
                  <a:pt x="54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10" y="102"/>
                  <a:pt x="10" y="102"/>
                  <a:pt x="10" y="102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2"/>
                  <a:pt x="8" y="0"/>
                  <a:pt x="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A564626C-8633-939C-593F-58F19A2F329C}"/>
              </a:ext>
            </a:extLst>
          </p:cNvPr>
          <p:cNvSpPr>
            <a:spLocks noEditPoints="1"/>
          </p:cNvSpPr>
          <p:nvPr/>
        </p:nvSpPr>
        <p:spPr bwMode="auto">
          <a:xfrm>
            <a:off x="4057651" y="5778500"/>
            <a:ext cx="223838" cy="254000"/>
          </a:xfrm>
          <a:custGeom>
            <a:avLst/>
            <a:gdLst>
              <a:gd name="T0" fmla="*/ 124 w 141"/>
              <a:gd name="T1" fmla="*/ 17 h 160"/>
              <a:gd name="T2" fmla="*/ 96 w 141"/>
              <a:gd name="T3" fmla="*/ 48 h 160"/>
              <a:gd name="T4" fmla="*/ 96 w 141"/>
              <a:gd name="T5" fmla="*/ 54 h 160"/>
              <a:gd name="T6" fmla="*/ 124 w 141"/>
              <a:gd name="T7" fmla="*/ 85 h 160"/>
              <a:gd name="T8" fmla="*/ 27 w 141"/>
              <a:gd name="T9" fmla="*/ 85 h 160"/>
              <a:gd name="T10" fmla="*/ 27 w 141"/>
              <a:gd name="T11" fmla="*/ 17 h 160"/>
              <a:gd name="T12" fmla="*/ 124 w 141"/>
              <a:gd name="T13" fmla="*/ 17 h 160"/>
              <a:gd name="T14" fmla="*/ 15 w 141"/>
              <a:gd name="T15" fmla="*/ 9 h 160"/>
              <a:gd name="T16" fmla="*/ 17 w 141"/>
              <a:gd name="T17" fmla="*/ 12 h 160"/>
              <a:gd name="T18" fmla="*/ 17 w 141"/>
              <a:gd name="T19" fmla="*/ 148 h 160"/>
              <a:gd name="T20" fmla="*/ 15 w 141"/>
              <a:gd name="T21" fmla="*/ 151 h 160"/>
              <a:gd name="T22" fmla="*/ 13 w 141"/>
              <a:gd name="T23" fmla="*/ 151 h 160"/>
              <a:gd name="T24" fmla="*/ 10 w 141"/>
              <a:gd name="T25" fmla="*/ 148 h 160"/>
              <a:gd name="T26" fmla="*/ 10 w 141"/>
              <a:gd name="T27" fmla="*/ 12 h 160"/>
              <a:gd name="T28" fmla="*/ 13 w 141"/>
              <a:gd name="T29" fmla="*/ 9 h 160"/>
              <a:gd name="T30" fmla="*/ 15 w 141"/>
              <a:gd name="T31" fmla="*/ 9 h 160"/>
              <a:gd name="T32" fmla="*/ 13 w 141"/>
              <a:gd name="T33" fmla="*/ 0 h 160"/>
              <a:gd name="T34" fmla="*/ 0 w 141"/>
              <a:gd name="T35" fmla="*/ 12 h 160"/>
              <a:gd name="T36" fmla="*/ 0 w 141"/>
              <a:gd name="T37" fmla="*/ 148 h 160"/>
              <a:gd name="T38" fmla="*/ 13 w 141"/>
              <a:gd name="T39" fmla="*/ 160 h 160"/>
              <a:gd name="T40" fmla="*/ 15 w 141"/>
              <a:gd name="T41" fmla="*/ 160 h 160"/>
              <a:gd name="T42" fmla="*/ 27 w 141"/>
              <a:gd name="T43" fmla="*/ 148 h 160"/>
              <a:gd name="T44" fmla="*/ 27 w 141"/>
              <a:gd name="T45" fmla="*/ 94 h 160"/>
              <a:gd name="T46" fmla="*/ 135 w 141"/>
              <a:gd name="T47" fmla="*/ 94 h 160"/>
              <a:gd name="T48" fmla="*/ 138 w 141"/>
              <a:gd name="T49" fmla="*/ 86 h 160"/>
              <a:gd name="T50" fmla="*/ 106 w 141"/>
              <a:gd name="T51" fmla="*/ 51 h 160"/>
              <a:gd name="T52" fmla="*/ 138 w 141"/>
              <a:gd name="T53" fmla="*/ 15 h 160"/>
              <a:gd name="T54" fmla="*/ 139 w 141"/>
              <a:gd name="T55" fmla="*/ 10 h 160"/>
              <a:gd name="T56" fmla="*/ 135 w 141"/>
              <a:gd name="T57" fmla="*/ 7 h 160"/>
              <a:gd name="T58" fmla="*/ 26 w 141"/>
              <a:gd name="T59" fmla="*/ 7 h 160"/>
              <a:gd name="T60" fmla="*/ 15 w 141"/>
              <a:gd name="T61" fmla="*/ 0 h 160"/>
              <a:gd name="T62" fmla="*/ 13 w 141"/>
              <a:gd name="T6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1" h="160">
                <a:moveTo>
                  <a:pt x="124" y="17"/>
                </a:moveTo>
                <a:cubicBezTo>
                  <a:pt x="96" y="48"/>
                  <a:pt x="96" y="48"/>
                  <a:pt x="96" y="48"/>
                </a:cubicBezTo>
                <a:cubicBezTo>
                  <a:pt x="94" y="49"/>
                  <a:pt x="94" y="52"/>
                  <a:pt x="96" y="54"/>
                </a:cubicBezTo>
                <a:cubicBezTo>
                  <a:pt x="124" y="85"/>
                  <a:pt x="124" y="85"/>
                  <a:pt x="124" y="85"/>
                </a:cubicBezTo>
                <a:cubicBezTo>
                  <a:pt x="27" y="85"/>
                  <a:pt x="27" y="85"/>
                  <a:pt x="27" y="85"/>
                </a:cubicBezTo>
                <a:cubicBezTo>
                  <a:pt x="27" y="17"/>
                  <a:pt x="27" y="17"/>
                  <a:pt x="27" y="17"/>
                </a:cubicBezTo>
                <a:cubicBezTo>
                  <a:pt x="124" y="17"/>
                  <a:pt x="124" y="17"/>
                  <a:pt x="124" y="17"/>
                </a:cubicBezTo>
                <a:close/>
                <a:moveTo>
                  <a:pt x="15" y="9"/>
                </a:moveTo>
                <a:cubicBezTo>
                  <a:pt x="16" y="10"/>
                  <a:pt x="17" y="11"/>
                  <a:pt x="17" y="12"/>
                </a:cubicBezTo>
                <a:cubicBezTo>
                  <a:pt x="17" y="148"/>
                  <a:pt x="17" y="148"/>
                  <a:pt x="17" y="148"/>
                </a:cubicBezTo>
                <a:cubicBezTo>
                  <a:pt x="17" y="149"/>
                  <a:pt x="16" y="151"/>
                  <a:pt x="15" y="151"/>
                </a:cubicBezTo>
                <a:cubicBezTo>
                  <a:pt x="13" y="151"/>
                  <a:pt x="13" y="151"/>
                  <a:pt x="13" y="151"/>
                </a:cubicBezTo>
                <a:cubicBezTo>
                  <a:pt x="11" y="151"/>
                  <a:pt x="10" y="149"/>
                  <a:pt x="10" y="148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1"/>
                  <a:pt x="11" y="10"/>
                  <a:pt x="13" y="9"/>
                </a:cubicBezTo>
                <a:lnTo>
                  <a:pt x="15" y="9"/>
                </a:lnTo>
                <a:close/>
                <a:moveTo>
                  <a:pt x="13" y="0"/>
                </a:moveTo>
                <a:cubicBezTo>
                  <a:pt x="6" y="0"/>
                  <a:pt x="0" y="6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6" y="160"/>
                  <a:pt x="13" y="160"/>
                </a:cubicBezTo>
                <a:cubicBezTo>
                  <a:pt x="15" y="160"/>
                  <a:pt x="15" y="160"/>
                  <a:pt x="15" y="160"/>
                </a:cubicBezTo>
                <a:cubicBezTo>
                  <a:pt x="21" y="160"/>
                  <a:pt x="27" y="155"/>
                  <a:pt x="27" y="148"/>
                </a:cubicBezTo>
                <a:cubicBezTo>
                  <a:pt x="27" y="94"/>
                  <a:pt x="27" y="94"/>
                  <a:pt x="27" y="94"/>
                </a:cubicBezTo>
                <a:cubicBezTo>
                  <a:pt x="135" y="94"/>
                  <a:pt x="135" y="94"/>
                  <a:pt x="135" y="94"/>
                </a:cubicBezTo>
                <a:cubicBezTo>
                  <a:pt x="139" y="94"/>
                  <a:pt x="141" y="89"/>
                  <a:pt x="138" y="86"/>
                </a:cubicBezTo>
                <a:cubicBezTo>
                  <a:pt x="106" y="51"/>
                  <a:pt x="106" y="51"/>
                  <a:pt x="106" y="51"/>
                </a:cubicBezTo>
                <a:cubicBezTo>
                  <a:pt x="138" y="15"/>
                  <a:pt x="138" y="15"/>
                  <a:pt x="138" y="15"/>
                </a:cubicBezTo>
                <a:cubicBezTo>
                  <a:pt x="140" y="14"/>
                  <a:pt x="140" y="12"/>
                  <a:pt x="139" y="10"/>
                </a:cubicBezTo>
                <a:cubicBezTo>
                  <a:pt x="138" y="9"/>
                  <a:pt x="137" y="7"/>
                  <a:pt x="135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4" y="3"/>
                  <a:pt x="19" y="0"/>
                  <a:pt x="15" y="0"/>
                </a:cubicBezTo>
                <a:lnTo>
                  <a:pt x="13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EFF81E74-871A-F3AA-8CC8-C01BCB4561D3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5778500"/>
            <a:ext cx="252413" cy="254000"/>
          </a:xfrm>
          <a:custGeom>
            <a:avLst/>
            <a:gdLst>
              <a:gd name="T0" fmla="*/ 75 w 159"/>
              <a:gd name="T1" fmla="*/ 23 h 160"/>
              <a:gd name="T2" fmla="*/ 108 w 159"/>
              <a:gd name="T3" fmla="*/ 56 h 160"/>
              <a:gd name="T4" fmla="*/ 117 w 159"/>
              <a:gd name="T5" fmla="*/ 56 h 160"/>
              <a:gd name="T6" fmla="*/ 115 w 159"/>
              <a:gd name="T7" fmla="*/ 13 h 160"/>
              <a:gd name="T8" fmla="*/ 68 w 159"/>
              <a:gd name="T9" fmla="*/ 1 h 160"/>
              <a:gd name="T10" fmla="*/ 38 w 159"/>
              <a:gd name="T11" fmla="*/ 94 h 160"/>
              <a:gd name="T12" fmla="*/ 47 w 159"/>
              <a:gd name="T13" fmla="*/ 127 h 160"/>
              <a:gd name="T14" fmla="*/ 63 w 159"/>
              <a:gd name="T15" fmla="*/ 153 h 160"/>
              <a:gd name="T16" fmla="*/ 96 w 159"/>
              <a:gd name="T17" fmla="*/ 153 h 160"/>
              <a:gd name="T18" fmla="*/ 112 w 159"/>
              <a:gd name="T19" fmla="*/ 127 h 160"/>
              <a:gd name="T20" fmla="*/ 122 w 159"/>
              <a:gd name="T21" fmla="*/ 93 h 160"/>
              <a:gd name="T22" fmla="*/ 80 w 159"/>
              <a:gd name="T23" fmla="*/ 151 h 160"/>
              <a:gd name="T24" fmla="*/ 93 w 159"/>
              <a:gd name="T25" fmla="*/ 141 h 160"/>
              <a:gd name="T26" fmla="*/ 103 w 159"/>
              <a:gd name="T27" fmla="*/ 127 h 160"/>
              <a:gd name="T28" fmla="*/ 61 w 159"/>
              <a:gd name="T29" fmla="*/ 132 h 160"/>
              <a:gd name="T30" fmla="*/ 56 w 159"/>
              <a:gd name="T31" fmla="*/ 122 h 160"/>
              <a:gd name="T32" fmla="*/ 103 w 159"/>
              <a:gd name="T33" fmla="*/ 127 h 160"/>
              <a:gd name="T34" fmla="*/ 103 w 159"/>
              <a:gd name="T35" fmla="*/ 113 h 160"/>
              <a:gd name="T36" fmla="*/ 45 w 159"/>
              <a:gd name="T37" fmla="*/ 87 h 160"/>
              <a:gd name="T38" fmla="*/ 69 w 159"/>
              <a:gd name="T39" fmla="*/ 11 h 160"/>
              <a:gd name="T40" fmla="*/ 109 w 159"/>
              <a:gd name="T41" fmla="*/ 20 h 160"/>
              <a:gd name="T42" fmla="*/ 14 w 159"/>
              <a:gd name="T43" fmla="*/ 57 h 160"/>
              <a:gd name="T44" fmla="*/ 0 w 159"/>
              <a:gd name="T45" fmla="*/ 61 h 160"/>
              <a:gd name="T46" fmla="*/ 14 w 159"/>
              <a:gd name="T47" fmla="*/ 66 h 160"/>
              <a:gd name="T48" fmla="*/ 14 w 159"/>
              <a:gd name="T49" fmla="*/ 57 h 160"/>
              <a:gd name="T50" fmla="*/ 12 w 159"/>
              <a:gd name="T51" fmla="*/ 41 h 160"/>
              <a:gd name="T52" fmla="*/ 16 w 159"/>
              <a:gd name="T53" fmla="*/ 33 h 160"/>
              <a:gd name="T54" fmla="*/ 6 w 159"/>
              <a:gd name="T55" fmla="*/ 25 h 160"/>
              <a:gd name="T56" fmla="*/ 3 w 159"/>
              <a:gd name="T57" fmla="*/ 33 h 160"/>
              <a:gd name="T58" fmla="*/ 12 w 159"/>
              <a:gd name="T59" fmla="*/ 81 h 160"/>
              <a:gd name="T60" fmla="*/ 3 w 159"/>
              <a:gd name="T61" fmla="*/ 89 h 160"/>
              <a:gd name="T62" fmla="*/ 6 w 159"/>
              <a:gd name="T63" fmla="*/ 97 h 160"/>
              <a:gd name="T64" fmla="*/ 16 w 159"/>
              <a:gd name="T65" fmla="*/ 89 h 160"/>
              <a:gd name="T66" fmla="*/ 12 w 159"/>
              <a:gd name="T67" fmla="*/ 81 h 160"/>
              <a:gd name="T68" fmla="*/ 146 w 159"/>
              <a:gd name="T69" fmla="*/ 57 h 160"/>
              <a:gd name="T70" fmla="*/ 146 w 159"/>
              <a:gd name="T71" fmla="*/ 66 h 160"/>
              <a:gd name="T72" fmla="*/ 159 w 159"/>
              <a:gd name="T73" fmla="*/ 61 h 160"/>
              <a:gd name="T74" fmla="*/ 147 w 159"/>
              <a:gd name="T75" fmla="*/ 41 h 160"/>
              <a:gd name="T76" fmla="*/ 157 w 159"/>
              <a:gd name="T77" fmla="*/ 33 h 160"/>
              <a:gd name="T78" fmla="*/ 154 w 159"/>
              <a:gd name="T79" fmla="*/ 25 h 160"/>
              <a:gd name="T80" fmla="*/ 144 w 159"/>
              <a:gd name="T81" fmla="*/ 33 h 160"/>
              <a:gd name="T82" fmla="*/ 150 w 159"/>
              <a:gd name="T83" fmla="*/ 83 h 160"/>
              <a:gd name="T84" fmla="*/ 143 w 159"/>
              <a:gd name="T85" fmla="*/ 83 h 160"/>
              <a:gd name="T86" fmla="*/ 150 w 159"/>
              <a:gd name="T87" fmla="*/ 96 h 160"/>
              <a:gd name="T88" fmla="*/ 157 w 159"/>
              <a:gd name="T89" fmla="*/ 8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9" h="160">
                <a:moveTo>
                  <a:pt x="79" y="19"/>
                </a:moveTo>
                <a:cubicBezTo>
                  <a:pt x="77" y="19"/>
                  <a:pt x="75" y="21"/>
                  <a:pt x="75" y="23"/>
                </a:cubicBezTo>
                <a:cubicBezTo>
                  <a:pt x="75" y="26"/>
                  <a:pt x="77" y="28"/>
                  <a:pt x="79" y="28"/>
                </a:cubicBezTo>
                <a:cubicBezTo>
                  <a:pt x="95" y="28"/>
                  <a:pt x="108" y="41"/>
                  <a:pt x="108" y="56"/>
                </a:cubicBezTo>
                <a:cubicBezTo>
                  <a:pt x="108" y="59"/>
                  <a:pt x="110" y="61"/>
                  <a:pt x="113" y="61"/>
                </a:cubicBezTo>
                <a:cubicBezTo>
                  <a:pt x="115" y="61"/>
                  <a:pt x="117" y="59"/>
                  <a:pt x="117" y="56"/>
                </a:cubicBezTo>
                <a:cubicBezTo>
                  <a:pt x="117" y="35"/>
                  <a:pt x="100" y="19"/>
                  <a:pt x="79" y="19"/>
                </a:cubicBezTo>
                <a:close/>
                <a:moveTo>
                  <a:pt x="115" y="13"/>
                </a:moveTo>
                <a:cubicBezTo>
                  <a:pt x="105" y="4"/>
                  <a:pt x="92" y="0"/>
                  <a:pt x="80" y="0"/>
                </a:cubicBezTo>
                <a:cubicBezTo>
                  <a:pt x="76" y="0"/>
                  <a:pt x="72" y="1"/>
                  <a:pt x="68" y="1"/>
                </a:cubicBezTo>
                <a:cubicBezTo>
                  <a:pt x="46" y="6"/>
                  <a:pt x="29" y="23"/>
                  <a:pt x="25" y="44"/>
                </a:cubicBezTo>
                <a:cubicBezTo>
                  <a:pt x="21" y="62"/>
                  <a:pt x="26" y="80"/>
                  <a:pt x="38" y="94"/>
                </a:cubicBezTo>
                <a:cubicBezTo>
                  <a:pt x="43" y="100"/>
                  <a:pt x="47" y="109"/>
                  <a:pt x="47" y="118"/>
                </a:cubicBezTo>
                <a:cubicBezTo>
                  <a:pt x="47" y="127"/>
                  <a:pt x="47" y="127"/>
                  <a:pt x="47" y="127"/>
                </a:cubicBezTo>
                <a:cubicBezTo>
                  <a:pt x="47" y="133"/>
                  <a:pt x="51" y="138"/>
                  <a:pt x="57" y="140"/>
                </a:cubicBezTo>
                <a:cubicBezTo>
                  <a:pt x="57" y="145"/>
                  <a:pt x="60" y="150"/>
                  <a:pt x="63" y="153"/>
                </a:cubicBezTo>
                <a:cubicBezTo>
                  <a:pt x="68" y="158"/>
                  <a:pt x="74" y="160"/>
                  <a:pt x="80" y="160"/>
                </a:cubicBezTo>
                <a:cubicBezTo>
                  <a:pt x="86" y="160"/>
                  <a:pt x="92" y="158"/>
                  <a:pt x="96" y="153"/>
                </a:cubicBezTo>
                <a:cubicBezTo>
                  <a:pt x="100" y="150"/>
                  <a:pt x="102" y="145"/>
                  <a:pt x="103" y="140"/>
                </a:cubicBezTo>
                <a:cubicBezTo>
                  <a:pt x="108" y="138"/>
                  <a:pt x="112" y="133"/>
                  <a:pt x="112" y="127"/>
                </a:cubicBezTo>
                <a:cubicBezTo>
                  <a:pt x="112" y="118"/>
                  <a:pt x="112" y="118"/>
                  <a:pt x="112" y="118"/>
                </a:cubicBezTo>
                <a:cubicBezTo>
                  <a:pt x="112" y="109"/>
                  <a:pt x="116" y="100"/>
                  <a:pt x="122" y="93"/>
                </a:cubicBezTo>
                <a:cubicBezTo>
                  <a:pt x="143" y="69"/>
                  <a:pt x="140" y="33"/>
                  <a:pt x="115" y="13"/>
                </a:cubicBezTo>
                <a:close/>
                <a:moveTo>
                  <a:pt x="80" y="151"/>
                </a:moveTo>
                <a:cubicBezTo>
                  <a:pt x="74" y="151"/>
                  <a:pt x="68" y="147"/>
                  <a:pt x="66" y="141"/>
                </a:cubicBezTo>
                <a:cubicBezTo>
                  <a:pt x="93" y="141"/>
                  <a:pt x="93" y="141"/>
                  <a:pt x="93" y="141"/>
                </a:cubicBezTo>
                <a:cubicBezTo>
                  <a:pt x="91" y="147"/>
                  <a:pt x="86" y="151"/>
                  <a:pt x="80" y="151"/>
                </a:cubicBezTo>
                <a:close/>
                <a:moveTo>
                  <a:pt x="103" y="127"/>
                </a:moveTo>
                <a:cubicBezTo>
                  <a:pt x="103" y="130"/>
                  <a:pt x="101" y="132"/>
                  <a:pt x="98" y="132"/>
                </a:cubicBezTo>
                <a:cubicBezTo>
                  <a:pt x="61" y="132"/>
                  <a:pt x="61" y="132"/>
                  <a:pt x="61" y="132"/>
                </a:cubicBezTo>
                <a:cubicBezTo>
                  <a:pt x="58" y="132"/>
                  <a:pt x="56" y="130"/>
                  <a:pt x="56" y="127"/>
                </a:cubicBezTo>
                <a:cubicBezTo>
                  <a:pt x="56" y="122"/>
                  <a:pt x="56" y="122"/>
                  <a:pt x="56" y="122"/>
                </a:cubicBezTo>
                <a:cubicBezTo>
                  <a:pt x="103" y="122"/>
                  <a:pt x="103" y="122"/>
                  <a:pt x="103" y="122"/>
                </a:cubicBezTo>
                <a:lnTo>
                  <a:pt x="103" y="127"/>
                </a:lnTo>
                <a:close/>
                <a:moveTo>
                  <a:pt x="115" y="87"/>
                </a:moveTo>
                <a:cubicBezTo>
                  <a:pt x="108" y="95"/>
                  <a:pt x="104" y="104"/>
                  <a:pt x="103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5" y="103"/>
                  <a:pt x="51" y="95"/>
                  <a:pt x="45" y="87"/>
                </a:cubicBezTo>
                <a:cubicBezTo>
                  <a:pt x="35" y="76"/>
                  <a:pt x="31" y="61"/>
                  <a:pt x="34" y="46"/>
                </a:cubicBezTo>
                <a:cubicBezTo>
                  <a:pt x="38" y="28"/>
                  <a:pt x="52" y="14"/>
                  <a:pt x="69" y="11"/>
                </a:cubicBezTo>
                <a:cubicBezTo>
                  <a:pt x="73" y="10"/>
                  <a:pt x="76" y="10"/>
                  <a:pt x="80" y="10"/>
                </a:cubicBezTo>
                <a:cubicBezTo>
                  <a:pt x="90" y="10"/>
                  <a:pt x="101" y="13"/>
                  <a:pt x="109" y="20"/>
                </a:cubicBezTo>
                <a:cubicBezTo>
                  <a:pt x="130" y="37"/>
                  <a:pt x="132" y="67"/>
                  <a:pt x="115" y="87"/>
                </a:cubicBezTo>
                <a:close/>
                <a:moveTo>
                  <a:pt x="14" y="57"/>
                </a:moveTo>
                <a:cubicBezTo>
                  <a:pt x="5" y="57"/>
                  <a:pt x="5" y="57"/>
                  <a:pt x="5" y="57"/>
                </a:cubicBezTo>
                <a:cubicBezTo>
                  <a:pt x="2" y="57"/>
                  <a:pt x="0" y="59"/>
                  <a:pt x="0" y="61"/>
                </a:cubicBezTo>
                <a:cubicBezTo>
                  <a:pt x="0" y="64"/>
                  <a:pt x="2" y="66"/>
                  <a:pt x="5" y="66"/>
                </a:cubicBezTo>
                <a:cubicBezTo>
                  <a:pt x="14" y="66"/>
                  <a:pt x="14" y="66"/>
                  <a:pt x="14" y="66"/>
                </a:cubicBezTo>
                <a:cubicBezTo>
                  <a:pt x="17" y="66"/>
                  <a:pt x="19" y="64"/>
                  <a:pt x="19" y="61"/>
                </a:cubicBezTo>
                <a:cubicBezTo>
                  <a:pt x="19" y="59"/>
                  <a:pt x="17" y="57"/>
                  <a:pt x="14" y="57"/>
                </a:cubicBezTo>
                <a:close/>
                <a:moveTo>
                  <a:pt x="9" y="39"/>
                </a:moveTo>
                <a:cubicBezTo>
                  <a:pt x="10" y="40"/>
                  <a:pt x="11" y="41"/>
                  <a:pt x="12" y="41"/>
                </a:cubicBezTo>
                <a:cubicBezTo>
                  <a:pt x="14" y="41"/>
                  <a:pt x="15" y="40"/>
                  <a:pt x="16" y="39"/>
                </a:cubicBezTo>
                <a:cubicBezTo>
                  <a:pt x="17" y="38"/>
                  <a:pt x="17" y="35"/>
                  <a:pt x="16" y="33"/>
                </a:cubicBezTo>
                <a:cubicBezTo>
                  <a:pt x="9" y="26"/>
                  <a:pt x="9" y="26"/>
                  <a:pt x="9" y="26"/>
                </a:cubicBezTo>
                <a:cubicBezTo>
                  <a:pt x="8" y="25"/>
                  <a:pt x="7" y="25"/>
                  <a:pt x="6" y="25"/>
                </a:cubicBezTo>
                <a:cubicBezTo>
                  <a:pt x="5" y="25"/>
                  <a:pt x="4" y="25"/>
                  <a:pt x="3" y="26"/>
                </a:cubicBezTo>
                <a:cubicBezTo>
                  <a:pt x="1" y="28"/>
                  <a:pt x="1" y="31"/>
                  <a:pt x="3" y="33"/>
                </a:cubicBezTo>
                <a:lnTo>
                  <a:pt x="9" y="39"/>
                </a:lnTo>
                <a:close/>
                <a:moveTo>
                  <a:pt x="12" y="81"/>
                </a:moveTo>
                <a:cubicBezTo>
                  <a:pt x="11" y="81"/>
                  <a:pt x="10" y="82"/>
                  <a:pt x="9" y="83"/>
                </a:cubicBezTo>
                <a:cubicBezTo>
                  <a:pt x="3" y="89"/>
                  <a:pt x="3" y="89"/>
                  <a:pt x="3" y="89"/>
                </a:cubicBezTo>
                <a:cubicBezTo>
                  <a:pt x="1" y="91"/>
                  <a:pt x="1" y="94"/>
                  <a:pt x="3" y="96"/>
                </a:cubicBezTo>
                <a:cubicBezTo>
                  <a:pt x="4" y="97"/>
                  <a:pt x="5" y="97"/>
                  <a:pt x="6" y="97"/>
                </a:cubicBezTo>
                <a:cubicBezTo>
                  <a:pt x="7" y="97"/>
                  <a:pt x="8" y="97"/>
                  <a:pt x="9" y="96"/>
                </a:cubicBezTo>
                <a:cubicBezTo>
                  <a:pt x="16" y="89"/>
                  <a:pt x="16" y="89"/>
                  <a:pt x="16" y="89"/>
                </a:cubicBezTo>
                <a:cubicBezTo>
                  <a:pt x="17" y="88"/>
                  <a:pt x="17" y="85"/>
                  <a:pt x="16" y="83"/>
                </a:cubicBezTo>
                <a:cubicBezTo>
                  <a:pt x="15" y="82"/>
                  <a:pt x="14" y="81"/>
                  <a:pt x="12" y="81"/>
                </a:cubicBezTo>
                <a:close/>
                <a:moveTo>
                  <a:pt x="155" y="57"/>
                </a:moveTo>
                <a:cubicBezTo>
                  <a:pt x="146" y="57"/>
                  <a:pt x="146" y="57"/>
                  <a:pt x="146" y="57"/>
                </a:cubicBezTo>
                <a:cubicBezTo>
                  <a:pt x="143" y="57"/>
                  <a:pt x="141" y="59"/>
                  <a:pt x="141" y="61"/>
                </a:cubicBezTo>
                <a:cubicBezTo>
                  <a:pt x="141" y="64"/>
                  <a:pt x="143" y="66"/>
                  <a:pt x="146" y="66"/>
                </a:cubicBezTo>
                <a:cubicBezTo>
                  <a:pt x="155" y="66"/>
                  <a:pt x="155" y="66"/>
                  <a:pt x="155" y="66"/>
                </a:cubicBezTo>
                <a:cubicBezTo>
                  <a:pt x="157" y="66"/>
                  <a:pt x="159" y="64"/>
                  <a:pt x="159" y="61"/>
                </a:cubicBezTo>
                <a:cubicBezTo>
                  <a:pt x="159" y="59"/>
                  <a:pt x="157" y="57"/>
                  <a:pt x="155" y="57"/>
                </a:cubicBezTo>
                <a:close/>
                <a:moveTo>
                  <a:pt x="147" y="41"/>
                </a:moveTo>
                <a:cubicBezTo>
                  <a:pt x="148" y="41"/>
                  <a:pt x="150" y="40"/>
                  <a:pt x="150" y="39"/>
                </a:cubicBezTo>
                <a:cubicBezTo>
                  <a:pt x="157" y="33"/>
                  <a:pt x="157" y="33"/>
                  <a:pt x="157" y="33"/>
                </a:cubicBezTo>
                <a:cubicBezTo>
                  <a:pt x="159" y="31"/>
                  <a:pt x="159" y="28"/>
                  <a:pt x="157" y="26"/>
                </a:cubicBezTo>
                <a:cubicBezTo>
                  <a:pt x="156" y="25"/>
                  <a:pt x="155" y="25"/>
                  <a:pt x="154" y="25"/>
                </a:cubicBezTo>
                <a:cubicBezTo>
                  <a:pt x="152" y="25"/>
                  <a:pt x="151" y="25"/>
                  <a:pt x="150" y="26"/>
                </a:cubicBezTo>
                <a:cubicBezTo>
                  <a:pt x="144" y="33"/>
                  <a:pt x="144" y="33"/>
                  <a:pt x="144" y="33"/>
                </a:cubicBezTo>
                <a:cubicBezTo>
                  <a:pt x="141" y="36"/>
                  <a:pt x="143" y="41"/>
                  <a:pt x="147" y="41"/>
                </a:cubicBezTo>
                <a:close/>
                <a:moveTo>
                  <a:pt x="150" y="83"/>
                </a:moveTo>
                <a:cubicBezTo>
                  <a:pt x="149" y="82"/>
                  <a:pt x="148" y="81"/>
                  <a:pt x="147" y="81"/>
                </a:cubicBezTo>
                <a:cubicBezTo>
                  <a:pt x="145" y="81"/>
                  <a:pt x="144" y="82"/>
                  <a:pt x="143" y="83"/>
                </a:cubicBezTo>
                <a:cubicBezTo>
                  <a:pt x="142" y="85"/>
                  <a:pt x="142" y="88"/>
                  <a:pt x="143" y="89"/>
                </a:cubicBezTo>
                <a:cubicBezTo>
                  <a:pt x="150" y="96"/>
                  <a:pt x="150" y="96"/>
                  <a:pt x="150" y="96"/>
                </a:cubicBezTo>
                <a:cubicBezTo>
                  <a:pt x="151" y="97"/>
                  <a:pt x="152" y="97"/>
                  <a:pt x="153" y="97"/>
                </a:cubicBezTo>
                <a:cubicBezTo>
                  <a:pt x="157" y="97"/>
                  <a:pt x="159" y="92"/>
                  <a:pt x="157" y="89"/>
                </a:cubicBezTo>
                <a:lnTo>
                  <a:pt x="150" y="8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171D6920-A2A0-F59B-CF9F-1F9007D0D52E}"/>
              </a:ext>
            </a:extLst>
          </p:cNvPr>
          <p:cNvSpPr>
            <a:spLocks noEditPoints="1"/>
          </p:cNvSpPr>
          <p:nvPr/>
        </p:nvSpPr>
        <p:spPr bwMode="auto">
          <a:xfrm>
            <a:off x="5187951" y="5778500"/>
            <a:ext cx="163513" cy="254000"/>
          </a:xfrm>
          <a:custGeom>
            <a:avLst/>
            <a:gdLst>
              <a:gd name="T0" fmla="*/ 84 w 103"/>
              <a:gd name="T1" fmla="*/ 14 h 160"/>
              <a:gd name="T2" fmla="*/ 23 w 103"/>
              <a:gd name="T3" fmla="*/ 18 h 160"/>
              <a:gd name="T4" fmla="*/ 23 w 103"/>
              <a:gd name="T5" fmla="*/ 9 h 160"/>
              <a:gd name="T6" fmla="*/ 71 w 103"/>
              <a:gd name="T7" fmla="*/ 28 h 160"/>
              <a:gd name="T8" fmla="*/ 73 w 103"/>
              <a:gd name="T9" fmla="*/ 84 h 160"/>
              <a:gd name="T10" fmla="*/ 12 w 103"/>
              <a:gd name="T11" fmla="*/ 102 h 160"/>
              <a:gd name="T12" fmla="*/ 33 w 103"/>
              <a:gd name="T13" fmla="*/ 79 h 160"/>
              <a:gd name="T14" fmla="*/ 71 w 103"/>
              <a:gd name="T15" fmla="*/ 28 h 160"/>
              <a:gd name="T16" fmla="*/ 56 w 103"/>
              <a:gd name="T17" fmla="*/ 135 h 160"/>
              <a:gd name="T18" fmla="*/ 48 w 103"/>
              <a:gd name="T19" fmla="*/ 135 h 160"/>
              <a:gd name="T20" fmla="*/ 56 w 103"/>
              <a:gd name="T21" fmla="*/ 112 h 160"/>
              <a:gd name="T22" fmla="*/ 10 w 103"/>
              <a:gd name="T23" fmla="*/ 14 h 160"/>
              <a:gd name="T24" fmla="*/ 23 w 103"/>
              <a:gd name="T25" fmla="*/ 77 h 160"/>
              <a:gd name="T26" fmla="*/ 0 w 103"/>
              <a:gd name="T27" fmla="*/ 106 h 160"/>
              <a:gd name="T28" fmla="*/ 0 w 103"/>
              <a:gd name="T29" fmla="*/ 106 h 160"/>
              <a:gd name="T30" fmla="*/ 0 w 103"/>
              <a:gd name="T31" fmla="*/ 106 h 160"/>
              <a:gd name="T32" fmla="*/ 0 w 103"/>
              <a:gd name="T33" fmla="*/ 107 h 160"/>
              <a:gd name="T34" fmla="*/ 0 w 103"/>
              <a:gd name="T35" fmla="*/ 107 h 160"/>
              <a:gd name="T36" fmla="*/ 0 w 103"/>
              <a:gd name="T37" fmla="*/ 108 h 160"/>
              <a:gd name="T38" fmla="*/ 0 w 103"/>
              <a:gd name="T39" fmla="*/ 108 h 160"/>
              <a:gd name="T40" fmla="*/ 0 w 103"/>
              <a:gd name="T41" fmla="*/ 109 h 160"/>
              <a:gd name="T42" fmla="*/ 0 w 103"/>
              <a:gd name="T43" fmla="*/ 109 h 160"/>
              <a:gd name="T44" fmla="*/ 1 w 103"/>
              <a:gd name="T45" fmla="*/ 109 h 160"/>
              <a:gd name="T46" fmla="*/ 1 w 103"/>
              <a:gd name="T47" fmla="*/ 110 h 160"/>
              <a:gd name="T48" fmla="*/ 1 w 103"/>
              <a:gd name="T49" fmla="*/ 110 h 160"/>
              <a:gd name="T50" fmla="*/ 1 w 103"/>
              <a:gd name="T51" fmla="*/ 110 h 160"/>
              <a:gd name="T52" fmla="*/ 2 w 103"/>
              <a:gd name="T53" fmla="*/ 111 h 160"/>
              <a:gd name="T54" fmla="*/ 2 w 103"/>
              <a:gd name="T55" fmla="*/ 111 h 160"/>
              <a:gd name="T56" fmla="*/ 3 w 103"/>
              <a:gd name="T57" fmla="*/ 111 h 160"/>
              <a:gd name="T58" fmla="*/ 3 w 103"/>
              <a:gd name="T59" fmla="*/ 111 h 160"/>
              <a:gd name="T60" fmla="*/ 3 w 103"/>
              <a:gd name="T61" fmla="*/ 111 h 160"/>
              <a:gd name="T62" fmla="*/ 4 w 103"/>
              <a:gd name="T63" fmla="*/ 112 h 160"/>
              <a:gd name="T64" fmla="*/ 4 w 103"/>
              <a:gd name="T65" fmla="*/ 112 h 160"/>
              <a:gd name="T66" fmla="*/ 5 w 103"/>
              <a:gd name="T67" fmla="*/ 112 h 160"/>
              <a:gd name="T68" fmla="*/ 38 w 103"/>
              <a:gd name="T69" fmla="*/ 135 h 160"/>
              <a:gd name="T70" fmla="*/ 52 w 103"/>
              <a:gd name="T71" fmla="*/ 160 h 160"/>
              <a:gd name="T72" fmla="*/ 65 w 103"/>
              <a:gd name="T73" fmla="*/ 135 h 160"/>
              <a:gd name="T74" fmla="*/ 99 w 103"/>
              <a:gd name="T75" fmla="*/ 112 h 160"/>
              <a:gd name="T76" fmla="*/ 99 w 103"/>
              <a:gd name="T77" fmla="*/ 112 h 160"/>
              <a:gd name="T78" fmla="*/ 100 w 103"/>
              <a:gd name="T79" fmla="*/ 112 h 160"/>
              <a:gd name="T80" fmla="*/ 100 w 103"/>
              <a:gd name="T81" fmla="*/ 111 h 160"/>
              <a:gd name="T82" fmla="*/ 100 w 103"/>
              <a:gd name="T83" fmla="*/ 111 h 160"/>
              <a:gd name="T84" fmla="*/ 101 w 103"/>
              <a:gd name="T85" fmla="*/ 111 h 160"/>
              <a:gd name="T86" fmla="*/ 101 w 103"/>
              <a:gd name="T87" fmla="*/ 111 h 160"/>
              <a:gd name="T88" fmla="*/ 102 w 103"/>
              <a:gd name="T89" fmla="*/ 111 h 160"/>
              <a:gd name="T90" fmla="*/ 102 w 103"/>
              <a:gd name="T91" fmla="*/ 110 h 160"/>
              <a:gd name="T92" fmla="*/ 102 w 103"/>
              <a:gd name="T93" fmla="*/ 110 h 160"/>
              <a:gd name="T94" fmla="*/ 103 w 103"/>
              <a:gd name="T95" fmla="*/ 110 h 160"/>
              <a:gd name="T96" fmla="*/ 103 w 103"/>
              <a:gd name="T97" fmla="*/ 109 h 160"/>
              <a:gd name="T98" fmla="*/ 103 w 103"/>
              <a:gd name="T99" fmla="*/ 109 h 160"/>
              <a:gd name="T100" fmla="*/ 103 w 103"/>
              <a:gd name="T101" fmla="*/ 109 h 160"/>
              <a:gd name="T102" fmla="*/ 103 w 103"/>
              <a:gd name="T103" fmla="*/ 108 h 160"/>
              <a:gd name="T104" fmla="*/ 103 w 103"/>
              <a:gd name="T105" fmla="*/ 108 h 160"/>
              <a:gd name="T106" fmla="*/ 103 w 103"/>
              <a:gd name="T107" fmla="*/ 107 h 160"/>
              <a:gd name="T108" fmla="*/ 103 w 103"/>
              <a:gd name="T109" fmla="*/ 107 h 160"/>
              <a:gd name="T110" fmla="*/ 103 w 103"/>
              <a:gd name="T111" fmla="*/ 106 h 160"/>
              <a:gd name="T112" fmla="*/ 103 w 103"/>
              <a:gd name="T113" fmla="*/ 106 h 160"/>
              <a:gd name="T114" fmla="*/ 103 w 103"/>
              <a:gd name="T115" fmla="*/ 106 h 160"/>
              <a:gd name="T116" fmla="*/ 80 w 103"/>
              <a:gd name="T117" fmla="*/ 77 h 160"/>
              <a:gd name="T118" fmla="*/ 94 w 103"/>
              <a:gd name="T119" fmla="*/ 14 h 160"/>
              <a:gd name="T120" fmla="*/ 80 w 103"/>
              <a:gd name="T121" fmla="*/ 0 h 160"/>
              <a:gd name="T122" fmla="*/ 23 w 103"/>
              <a:gd name="T12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03" h="160">
                <a:moveTo>
                  <a:pt x="80" y="9"/>
                </a:moveTo>
                <a:cubicBezTo>
                  <a:pt x="82" y="10"/>
                  <a:pt x="84" y="12"/>
                  <a:pt x="84" y="14"/>
                </a:cubicBezTo>
                <a:cubicBezTo>
                  <a:pt x="84" y="16"/>
                  <a:pt x="82" y="18"/>
                  <a:pt x="80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1" y="18"/>
                  <a:pt x="19" y="16"/>
                  <a:pt x="19" y="14"/>
                </a:cubicBezTo>
                <a:cubicBezTo>
                  <a:pt x="19" y="11"/>
                  <a:pt x="21" y="9"/>
                  <a:pt x="23" y="9"/>
                </a:cubicBezTo>
                <a:lnTo>
                  <a:pt x="80" y="9"/>
                </a:lnTo>
                <a:close/>
                <a:moveTo>
                  <a:pt x="71" y="28"/>
                </a:moveTo>
                <a:cubicBezTo>
                  <a:pt x="71" y="79"/>
                  <a:pt x="71" y="79"/>
                  <a:pt x="71" y="79"/>
                </a:cubicBezTo>
                <a:cubicBezTo>
                  <a:pt x="71" y="81"/>
                  <a:pt x="71" y="83"/>
                  <a:pt x="73" y="84"/>
                </a:cubicBezTo>
                <a:cubicBezTo>
                  <a:pt x="81" y="88"/>
                  <a:pt x="87" y="95"/>
                  <a:pt x="92" y="102"/>
                </a:cubicBezTo>
                <a:cubicBezTo>
                  <a:pt x="12" y="102"/>
                  <a:pt x="12" y="102"/>
                  <a:pt x="12" y="102"/>
                </a:cubicBezTo>
                <a:cubicBezTo>
                  <a:pt x="16" y="95"/>
                  <a:pt x="22" y="88"/>
                  <a:pt x="30" y="84"/>
                </a:cubicBezTo>
                <a:cubicBezTo>
                  <a:pt x="32" y="83"/>
                  <a:pt x="33" y="81"/>
                  <a:pt x="33" y="79"/>
                </a:cubicBezTo>
                <a:cubicBezTo>
                  <a:pt x="33" y="28"/>
                  <a:pt x="33" y="28"/>
                  <a:pt x="33" y="28"/>
                </a:cubicBezTo>
                <a:cubicBezTo>
                  <a:pt x="71" y="28"/>
                  <a:pt x="71" y="28"/>
                  <a:pt x="71" y="28"/>
                </a:cubicBezTo>
                <a:close/>
                <a:moveTo>
                  <a:pt x="56" y="112"/>
                </a:moveTo>
                <a:cubicBezTo>
                  <a:pt x="56" y="135"/>
                  <a:pt x="56" y="135"/>
                  <a:pt x="56" y="135"/>
                </a:cubicBezTo>
                <a:cubicBezTo>
                  <a:pt x="56" y="140"/>
                  <a:pt x="54" y="145"/>
                  <a:pt x="52" y="149"/>
                </a:cubicBezTo>
                <a:cubicBezTo>
                  <a:pt x="49" y="145"/>
                  <a:pt x="48" y="140"/>
                  <a:pt x="48" y="135"/>
                </a:cubicBezTo>
                <a:cubicBezTo>
                  <a:pt x="48" y="112"/>
                  <a:pt x="48" y="112"/>
                  <a:pt x="48" y="112"/>
                </a:cubicBezTo>
                <a:cubicBezTo>
                  <a:pt x="56" y="112"/>
                  <a:pt x="56" y="112"/>
                  <a:pt x="56" y="112"/>
                </a:cubicBezTo>
                <a:close/>
                <a:moveTo>
                  <a:pt x="23" y="0"/>
                </a:moveTo>
                <a:cubicBezTo>
                  <a:pt x="16" y="0"/>
                  <a:pt x="10" y="6"/>
                  <a:pt x="10" y="14"/>
                </a:cubicBezTo>
                <a:cubicBezTo>
                  <a:pt x="10" y="22"/>
                  <a:pt x="16" y="28"/>
                  <a:pt x="23" y="28"/>
                </a:cubicBezTo>
                <a:cubicBezTo>
                  <a:pt x="23" y="77"/>
                  <a:pt x="23" y="77"/>
                  <a:pt x="23" y="77"/>
                </a:cubicBezTo>
                <a:cubicBezTo>
                  <a:pt x="13" y="84"/>
                  <a:pt x="4" y="94"/>
                  <a:pt x="0" y="105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8"/>
                  <a:pt x="0" y="108"/>
                  <a:pt x="0" y="109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09"/>
                  <a:pt x="0" y="109"/>
                  <a:pt x="0" y="109"/>
                </a:cubicBezTo>
                <a:cubicBezTo>
                  <a:pt x="1" y="109"/>
                  <a:pt x="1" y="109"/>
                  <a:pt x="1" y="109"/>
                </a:cubicBezTo>
                <a:cubicBezTo>
                  <a:pt x="1" y="109"/>
                  <a:pt x="1" y="109"/>
                  <a:pt x="1" y="110"/>
                </a:cubicBezTo>
                <a:cubicBezTo>
                  <a:pt x="1" y="110"/>
                  <a:pt x="1" y="110"/>
                  <a:pt x="1" y="110"/>
                </a:cubicBezTo>
                <a:cubicBezTo>
                  <a:pt x="1" y="110"/>
                  <a:pt x="1" y="110"/>
                  <a:pt x="1" y="110"/>
                </a:cubicBezTo>
                <a:cubicBezTo>
                  <a:pt x="1" y="110"/>
                  <a:pt x="1" y="110"/>
                  <a:pt x="1" y="110"/>
                </a:cubicBezTo>
                <a:cubicBezTo>
                  <a:pt x="1" y="110"/>
                  <a:pt x="1" y="110"/>
                  <a:pt x="1" y="110"/>
                </a:cubicBezTo>
                <a:cubicBezTo>
                  <a:pt x="1" y="110"/>
                  <a:pt x="1" y="110"/>
                  <a:pt x="1" y="110"/>
                </a:cubicBezTo>
                <a:cubicBezTo>
                  <a:pt x="1" y="110"/>
                  <a:pt x="2" y="111"/>
                  <a:pt x="2" y="111"/>
                </a:cubicBezTo>
                <a:cubicBezTo>
                  <a:pt x="2" y="111"/>
                  <a:pt x="2" y="111"/>
                  <a:pt x="2" y="111"/>
                </a:cubicBezTo>
                <a:cubicBezTo>
                  <a:pt x="2" y="111"/>
                  <a:pt x="2" y="111"/>
                  <a:pt x="2" y="111"/>
                </a:cubicBezTo>
                <a:cubicBezTo>
                  <a:pt x="2" y="111"/>
                  <a:pt x="2" y="111"/>
                  <a:pt x="2" y="111"/>
                </a:cubicBezTo>
                <a:cubicBezTo>
                  <a:pt x="2" y="111"/>
                  <a:pt x="2" y="111"/>
                  <a:pt x="2" y="111"/>
                </a:cubicBezTo>
                <a:cubicBezTo>
                  <a:pt x="2" y="111"/>
                  <a:pt x="2" y="111"/>
                  <a:pt x="3" y="111"/>
                </a:cubicBezTo>
                <a:cubicBezTo>
                  <a:pt x="3" y="111"/>
                  <a:pt x="3" y="111"/>
                  <a:pt x="3" y="111"/>
                </a:cubicBezTo>
                <a:cubicBezTo>
                  <a:pt x="3" y="111"/>
                  <a:pt x="3" y="111"/>
                  <a:pt x="3" y="111"/>
                </a:cubicBezTo>
                <a:cubicBezTo>
                  <a:pt x="3" y="111"/>
                  <a:pt x="3" y="111"/>
                  <a:pt x="3" y="111"/>
                </a:cubicBezTo>
                <a:cubicBezTo>
                  <a:pt x="3" y="111"/>
                  <a:pt x="3" y="111"/>
                  <a:pt x="3" y="111"/>
                </a:cubicBezTo>
                <a:cubicBezTo>
                  <a:pt x="3" y="112"/>
                  <a:pt x="3" y="112"/>
                  <a:pt x="3" y="112"/>
                </a:cubicBezTo>
                <a:cubicBezTo>
                  <a:pt x="3" y="112"/>
                  <a:pt x="4" y="112"/>
                  <a:pt x="4" y="112"/>
                </a:cubicBezTo>
                <a:cubicBezTo>
                  <a:pt x="4" y="112"/>
                  <a:pt x="4" y="112"/>
                  <a:pt x="4" y="112"/>
                </a:cubicBezTo>
                <a:cubicBezTo>
                  <a:pt x="4" y="112"/>
                  <a:pt x="4" y="112"/>
                  <a:pt x="4" y="112"/>
                </a:cubicBezTo>
                <a:cubicBezTo>
                  <a:pt x="4" y="112"/>
                  <a:pt x="4" y="112"/>
                  <a:pt x="4" y="112"/>
                </a:cubicBezTo>
                <a:cubicBezTo>
                  <a:pt x="4" y="112"/>
                  <a:pt x="4" y="112"/>
                  <a:pt x="5" y="112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38" y="135"/>
                  <a:pt x="38" y="135"/>
                  <a:pt x="38" y="135"/>
                </a:cubicBezTo>
                <a:cubicBezTo>
                  <a:pt x="38" y="143"/>
                  <a:pt x="41" y="150"/>
                  <a:pt x="45" y="157"/>
                </a:cubicBezTo>
                <a:cubicBezTo>
                  <a:pt x="47" y="159"/>
                  <a:pt x="49" y="160"/>
                  <a:pt x="52" y="160"/>
                </a:cubicBezTo>
                <a:cubicBezTo>
                  <a:pt x="54" y="160"/>
                  <a:pt x="57" y="159"/>
                  <a:pt x="58" y="157"/>
                </a:cubicBezTo>
                <a:cubicBezTo>
                  <a:pt x="63" y="150"/>
                  <a:pt x="65" y="143"/>
                  <a:pt x="65" y="135"/>
                </a:cubicBezTo>
                <a:cubicBezTo>
                  <a:pt x="65" y="112"/>
                  <a:pt x="65" y="112"/>
                  <a:pt x="65" y="112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99" y="112"/>
                  <a:pt x="99" y="112"/>
                  <a:pt x="100" y="112"/>
                </a:cubicBezTo>
                <a:cubicBezTo>
                  <a:pt x="100" y="112"/>
                  <a:pt x="100" y="112"/>
                  <a:pt x="100" y="112"/>
                </a:cubicBezTo>
                <a:cubicBezTo>
                  <a:pt x="100" y="112"/>
                  <a:pt x="100" y="112"/>
                  <a:pt x="100" y="112"/>
                </a:cubicBezTo>
                <a:cubicBezTo>
                  <a:pt x="100" y="111"/>
                  <a:pt x="100" y="111"/>
                  <a:pt x="100" y="111"/>
                </a:cubicBezTo>
                <a:cubicBezTo>
                  <a:pt x="100" y="111"/>
                  <a:pt x="100" y="111"/>
                  <a:pt x="100" y="111"/>
                </a:cubicBezTo>
                <a:cubicBezTo>
                  <a:pt x="100" y="111"/>
                  <a:pt x="100" y="111"/>
                  <a:pt x="100" y="111"/>
                </a:cubicBezTo>
                <a:cubicBezTo>
                  <a:pt x="100" y="111"/>
                  <a:pt x="101" y="111"/>
                  <a:pt x="101" y="111"/>
                </a:cubicBezTo>
                <a:cubicBezTo>
                  <a:pt x="101" y="111"/>
                  <a:pt x="101" y="111"/>
                  <a:pt x="101" y="111"/>
                </a:cubicBezTo>
                <a:cubicBezTo>
                  <a:pt x="101" y="111"/>
                  <a:pt x="101" y="111"/>
                  <a:pt x="101" y="111"/>
                </a:cubicBezTo>
                <a:cubicBezTo>
                  <a:pt x="101" y="111"/>
                  <a:pt x="101" y="111"/>
                  <a:pt x="101" y="111"/>
                </a:cubicBezTo>
                <a:cubicBezTo>
                  <a:pt x="101" y="111"/>
                  <a:pt x="101" y="111"/>
                  <a:pt x="101" y="111"/>
                </a:cubicBezTo>
                <a:cubicBezTo>
                  <a:pt x="102" y="111"/>
                  <a:pt x="102" y="111"/>
                  <a:pt x="102" y="111"/>
                </a:cubicBezTo>
                <a:cubicBezTo>
                  <a:pt x="102" y="111"/>
                  <a:pt x="102" y="111"/>
                  <a:pt x="102" y="111"/>
                </a:cubicBezTo>
                <a:cubicBezTo>
                  <a:pt x="102" y="111"/>
                  <a:pt x="102" y="110"/>
                  <a:pt x="102" y="110"/>
                </a:cubicBezTo>
                <a:cubicBezTo>
                  <a:pt x="102" y="110"/>
                  <a:pt x="102" y="110"/>
                  <a:pt x="102" y="110"/>
                </a:cubicBezTo>
                <a:cubicBezTo>
                  <a:pt x="102" y="110"/>
                  <a:pt x="102" y="110"/>
                  <a:pt x="102" y="110"/>
                </a:cubicBezTo>
                <a:cubicBezTo>
                  <a:pt x="102" y="110"/>
                  <a:pt x="102" y="110"/>
                  <a:pt x="102" y="110"/>
                </a:cubicBezTo>
                <a:cubicBezTo>
                  <a:pt x="103" y="110"/>
                  <a:pt x="103" y="110"/>
                  <a:pt x="103" y="110"/>
                </a:cubicBezTo>
                <a:cubicBezTo>
                  <a:pt x="103" y="110"/>
                  <a:pt x="103" y="110"/>
                  <a:pt x="103" y="110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3" y="108"/>
                  <a:pt x="103" y="108"/>
                  <a:pt x="103" y="107"/>
                </a:cubicBezTo>
                <a:cubicBezTo>
                  <a:pt x="103" y="107"/>
                  <a:pt x="103" y="107"/>
                  <a:pt x="103" y="107"/>
                </a:cubicBezTo>
                <a:cubicBezTo>
                  <a:pt x="103" y="107"/>
                  <a:pt x="103" y="107"/>
                  <a:pt x="103" y="107"/>
                </a:cubicBezTo>
                <a:cubicBezTo>
                  <a:pt x="103" y="107"/>
                  <a:pt x="103" y="107"/>
                  <a:pt x="103" y="107"/>
                </a:cubicBezTo>
                <a:cubicBezTo>
                  <a:pt x="103" y="107"/>
                  <a:pt x="103" y="107"/>
                  <a:pt x="103" y="107"/>
                </a:cubicBezTo>
                <a:cubicBezTo>
                  <a:pt x="103" y="107"/>
                  <a:pt x="103" y="107"/>
                  <a:pt x="103" y="106"/>
                </a:cubicBezTo>
                <a:cubicBezTo>
                  <a:pt x="103" y="106"/>
                  <a:pt x="103" y="106"/>
                  <a:pt x="103" y="106"/>
                </a:cubicBezTo>
                <a:cubicBezTo>
                  <a:pt x="103" y="106"/>
                  <a:pt x="103" y="106"/>
                  <a:pt x="103" y="106"/>
                </a:cubicBezTo>
                <a:cubicBezTo>
                  <a:pt x="103" y="106"/>
                  <a:pt x="103" y="106"/>
                  <a:pt x="103" y="106"/>
                </a:cubicBezTo>
                <a:cubicBezTo>
                  <a:pt x="103" y="106"/>
                  <a:pt x="103" y="106"/>
                  <a:pt x="103" y="106"/>
                </a:cubicBezTo>
                <a:cubicBezTo>
                  <a:pt x="103" y="105"/>
                  <a:pt x="103" y="105"/>
                  <a:pt x="103" y="105"/>
                </a:cubicBezTo>
                <a:cubicBezTo>
                  <a:pt x="99" y="94"/>
                  <a:pt x="91" y="84"/>
                  <a:pt x="80" y="77"/>
                </a:cubicBezTo>
                <a:cubicBezTo>
                  <a:pt x="80" y="28"/>
                  <a:pt x="80" y="28"/>
                  <a:pt x="80" y="28"/>
                </a:cubicBezTo>
                <a:cubicBezTo>
                  <a:pt x="88" y="28"/>
                  <a:pt x="94" y="22"/>
                  <a:pt x="94" y="14"/>
                </a:cubicBezTo>
                <a:cubicBezTo>
                  <a:pt x="94" y="6"/>
                  <a:pt x="88" y="0"/>
                  <a:pt x="80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395E9618-7361-8D43-936F-43472685CE0D}"/>
              </a:ext>
            </a:extLst>
          </p:cNvPr>
          <p:cNvSpPr>
            <a:spLocks noEditPoints="1"/>
          </p:cNvSpPr>
          <p:nvPr/>
        </p:nvSpPr>
        <p:spPr bwMode="auto">
          <a:xfrm>
            <a:off x="5680076" y="5778500"/>
            <a:ext cx="266700" cy="254000"/>
          </a:xfrm>
          <a:custGeom>
            <a:avLst/>
            <a:gdLst>
              <a:gd name="T0" fmla="*/ 104 w 168"/>
              <a:gd name="T1" fmla="*/ 2 h 160"/>
              <a:gd name="T2" fmla="*/ 89 w 168"/>
              <a:gd name="T3" fmla="*/ 0 h 160"/>
              <a:gd name="T4" fmla="*/ 15 w 168"/>
              <a:gd name="T5" fmla="*/ 49 h 160"/>
              <a:gd name="T6" fmla="*/ 44 w 168"/>
              <a:gd name="T7" fmla="*/ 147 h 160"/>
              <a:gd name="T8" fmla="*/ 89 w 168"/>
              <a:gd name="T9" fmla="*/ 160 h 160"/>
              <a:gd name="T10" fmla="*/ 145 w 168"/>
              <a:gd name="T11" fmla="*/ 137 h 160"/>
              <a:gd name="T12" fmla="*/ 168 w 168"/>
              <a:gd name="T13" fmla="*/ 80 h 160"/>
              <a:gd name="T14" fmla="*/ 104 w 168"/>
              <a:gd name="T15" fmla="*/ 2 h 160"/>
              <a:gd name="T16" fmla="*/ 89 w 168"/>
              <a:gd name="T17" fmla="*/ 151 h 160"/>
              <a:gd name="T18" fmla="*/ 18 w 168"/>
              <a:gd name="T19" fmla="*/ 80 h 160"/>
              <a:gd name="T20" fmla="*/ 89 w 168"/>
              <a:gd name="T21" fmla="*/ 10 h 160"/>
              <a:gd name="T22" fmla="*/ 159 w 168"/>
              <a:gd name="T23" fmla="*/ 80 h 160"/>
              <a:gd name="T24" fmla="*/ 89 w 168"/>
              <a:gd name="T25" fmla="*/ 151 h 160"/>
              <a:gd name="T26" fmla="*/ 89 w 168"/>
              <a:gd name="T27" fmla="*/ 21 h 160"/>
              <a:gd name="T28" fmla="*/ 30 w 168"/>
              <a:gd name="T29" fmla="*/ 80 h 160"/>
              <a:gd name="T30" fmla="*/ 89 w 168"/>
              <a:gd name="T31" fmla="*/ 139 h 160"/>
              <a:gd name="T32" fmla="*/ 147 w 168"/>
              <a:gd name="T33" fmla="*/ 80 h 160"/>
              <a:gd name="T34" fmla="*/ 89 w 168"/>
              <a:gd name="T35" fmla="*/ 21 h 160"/>
              <a:gd name="T36" fmla="*/ 89 w 168"/>
              <a:gd name="T37" fmla="*/ 130 h 160"/>
              <a:gd name="T38" fmla="*/ 39 w 168"/>
              <a:gd name="T39" fmla="*/ 80 h 160"/>
              <a:gd name="T40" fmla="*/ 89 w 168"/>
              <a:gd name="T41" fmla="*/ 31 h 160"/>
              <a:gd name="T42" fmla="*/ 138 w 168"/>
              <a:gd name="T43" fmla="*/ 80 h 160"/>
              <a:gd name="T44" fmla="*/ 89 w 168"/>
              <a:gd name="T45" fmla="*/ 130 h 160"/>
              <a:gd name="T46" fmla="*/ 89 w 168"/>
              <a:gd name="T47" fmla="*/ 75 h 160"/>
              <a:gd name="T48" fmla="*/ 89 w 168"/>
              <a:gd name="T49" fmla="*/ 75 h 160"/>
              <a:gd name="T50" fmla="*/ 88 w 168"/>
              <a:gd name="T51" fmla="*/ 75 h 160"/>
              <a:gd name="T52" fmla="*/ 81 w 168"/>
              <a:gd name="T53" fmla="*/ 68 h 160"/>
              <a:gd name="T54" fmla="*/ 88 w 168"/>
              <a:gd name="T55" fmla="*/ 61 h 160"/>
              <a:gd name="T56" fmla="*/ 89 w 168"/>
              <a:gd name="T57" fmla="*/ 61 h 160"/>
              <a:gd name="T58" fmla="*/ 96 w 168"/>
              <a:gd name="T59" fmla="*/ 68 h 160"/>
              <a:gd name="T60" fmla="*/ 101 w 168"/>
              <a:gd name="T61" fmla="*/ 73 h 160"/>
              <a:gd name="T62" fmla="*/ 105 w 168"/>
              <a:gd name="T63" fmla="*/ 68 h 160"/>
              <a:gd name="T64" fmla="*/ 93 w 168"/>
              <a:gd name="T65" fmla="*/ 52 h 160"/>
              <a:gd name="T66" fmla="*/ 93 w 168"/>
              <a:gd name="T67" fmla="*/ 44 h 160"/>
              <a:gd name="T68" fmla="*/ 89 w 168"/>
              <a:gd name="T69" fmla="*/ 39 h 160"/>
              <a:gd name="T70" fmla="*/ 84 w 168"/>
              <a:gd name="T71" fmla="*/ 44 h 160"/>
              <a:gd name="T72" fmla="*/ 84 w 168"/>
              <a:gd name="T73" fmla="*/ 52 h 160"/>
              <a:gd name="T74" fmla="*/ 72 w 168"/>
              <a:gd name="T75" fmla="*/ 71 h 160"/>
              <a:gd name="T76" fmla="*/ 89 w 168"/>
              <a:gd name="T77" fmla="*/ 85 h 160"/>
              <a:gd name="T78" fmla="*/ 94 w 168"/>
              <a:gd name="T79" fmla="*/ 97 h 160"/>
              <a:gd name="T80" fmla="*/ 89 w 168"/>
              <a:gd name="T81" fmla="*/ 99 h 160"/>
              <a:gd name="T82" fmla="*/ 81 w 168"/>
              <a:gd name="T83" fmla="*/ 92 h 160"/>
              <a:gd name="T84" fmla="*/ 77 w 168"/>
              <a:gd name="T85" fmla="*/ 87 h 160"/>
              <a:gd name="T86" fmla="*/ 72 w 168"/>
              <a:gd name="T87" fmla="*/ 92 h 160"/>
              <a:gd name="T88" fmla="*/ 84 w 168"/>
              <a:gd name="T89" fmla="*/ 108 h 160"/>
              <a:gd name="T90" fmla="*/ 84 w 168"/>
              <a:gd name="T91" fmla="*/ 116 h 160"/>
              <a:gd name="T92" fmla="*/ 89 w 168"/>
              <a:gd name="T93" fmla="*/ 121 h 160"/>
              <a:gd name="T94" fmla="*/ 93 w 168"/>
              <a:gd name="T95" fmla="*/ 116 h 160"/>
              <a:gd name="T96" fmla="*/ 93 w 168"/>
              <a:gd name="T97" fmla="*/ 108 h 160"/>
              <a:gd name="T98" fmla="*/ 105 w 168"/>
              <a:gd name="T99" fmla="*/ 90 h 160"/>
              <a:gd name="T100" fmla="*/ 89 w 168"/>
              <a:gd name="T101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8" h="160">
                <a:moveTo>
                  <a:pt x="104" y="2"/>
                </a:moveTo>
                <a:cubicBezTo>
                  <a:pt x="99" y="1"/>
                  <a:pt x="94" y="0"/>
                  <a:pt x="89" y="0"/>
                </a:cubicBezTo>
                <a:cubicBezTo>
                  <a:pt x="57" y="0"/>
                  <a:pt x="28" y="19"/>
                  <a:pt x="15" y="49"/>
                </a:cubicBezTo>
                <a:cubicBezTo>
                  <a:pt x="0" y="85"/>
                  <a:pt x="13" y="125"/>
                  <a:pt x="44" y="147"/>
                </a:cubicBezTo>
                <a:cubicBezTo>
                  <a:pt x="58" y="156"/>
                  <a:pt x="73" y="160"/>
                  <a:pt x="89" y="160"/>
                </a:cubicBezTo>
                <a:cubicBezTo>
                  <a:pt x="109" y="160"/>
                  <a:pt x="129" y="152"/>
                  <a:pt x="145" y="137"/>
                </a:cubicBezTo>
                <a:cubicBezTo>
                  <a:pt x="160" y="122"/>
                  <a:pt x="168" y="101"/>
                  <a:pt x="168" y="80"/>
                </a:cubicBezTo>
                <a:cubicBezTo>
                  <a:pt x="168" y="42"/>
                  <a:pt x="141" y="9"/>
                  <a:pt x="104" y="2"/>
                </a:cubicBezTo>
                <a:close/>
                <a:moveTo>
                  <a:pt x="89" y="151"/>
                </a:moveTo>
                <a:cubicBezTo>
                  <a:pt x="50" y="151"/>
                  <a:pt x="18" y="119"/>
                  <a:pt x="18" y="80"/>
                </a:cubicBezTo>
                <a:cubicBezTo>
                  <a:pt x="18" y="41"/>
                  <a:pt x="50" y="10"/>
                  <a:pt x="89" y="10"/>
                </a:cubicBezTo>
                <a:cubicBezTo>
                  <a:pt x="127" y="10"/>
                  <a:pt x="159" y="41"/>
                  <a:pt x="159" y="80"/>
                </a:cubicBezTo>
                <a:cubicBezTo>
                  <a:pt x="159" y="119"/>
                  <a:pt x="127" y="151"/>
                  <a:pt x="89" y="151"/>
                </a:cubicBezTo>
                <a:close/>
                <a:moveTo>
                  <a:pt x="89" y="21"/>
                </a:moveTo>
                <a:cubicBezTo>
                  <a:pt x="56" y="21"/>
                  <a:pt x="30" y="48"/>
                  <a:pt x="30" y="80"/>
                </a:cubicBezTo>
                <a:cubicBezTo>
                  <a:pt x="30" y="113"/>
                  <a:pt x="56" y="139"/>
                  <a:pt x="89" y="139"/>
                </a:cubicBezTo>
                <a:cubicBezTo>
                  <a:pt x="121" y="139"/>
                  <a:pt x="147" y="113"/>
                  <a:pt x="147" y="80"/>
                </a:cubicBezTo>
                <a:cubicBezTo>
                  <a:pt x="147" y="48"/>
                  <a:pt x="121" y="21"/>
                  <a:pt x="89" y="21"/>
                </a:cubicBezTo>
                <a:close/>
                <a:moveTo>
                  <a:pt x="89" y="130"/>
                </a:moveTo>
                <a:cubicBezTo>
                  <a:pt x="61" y="130"/>
                  <a:pt x="39" y="107"/>
                  <a:pt x="39" y="80"/>
                </a:cubicBezTo>
                <a:cubicBezTo>
                  <a:pt x="39" y="53"/>
                  <a:pt x="61" y="31"/>
                  <a:pt x="89" y="31"/>
                </a:cubicBezTo>
                <a:cubicBezTo>
                  <a:pt x="116" y="31"/>
                  <a:pt x="138" y="53"/>
                  <a:pt x="138" y="80"/>
                </a:cubicBezTo>
                <a:cubicBezTo>
                  <a:pt x="138" y="107"/>
                  <a:pt x="116" y="130"/>
                  <a:pt x="89" y="130"/>
                </a:cubicBezTo>
                <a:close/>
                <a:moveTo>
                  <a:pt x="89" y="75"/>
                </a:moveTo>
                <a:cubicBezTo>
                  <a:pt x="89" y="75"/>
                  <a:pt x="89" y="75"/>
                  <a:pt x="89" y="75"/>
                </a:cubicBezTo>
                <a:cubicBezTo>
                  <a:pt x="89" y="75"/>
                  <a:pt x="88" y="75"/>
                  <a:pt x="88" y="75"/>
                </a:cubicBezTo>
                <a:cubicBezTo>
                  <a:pt x="84" y="75"/>
                  <a:pt x="81" y="72"/>
                  <a:pt x="81" y="68"/>
                </a:cubicBezTo>
                <a:cubicBezTo>
                  <a:pt x="81" y="64"/>
                  <a:pt x="84" y="61"/>
                  <a:pt x="88" y="61"/>
                </a:cubicBezTo>
                <a:cubicBezTo>
                  <a:pt x="88" y="61"/>
                  <a:pt x="89" y="61"/>
                  <a:pt x="89" y="61"/>
                </a:cubicBezTo>
                <a:cubicBezTo>
                  <a:pt x="93" y="61"/>
                  <a:pt x="96" y="64"/>
                  <a:pt x="96" y="68"/>
                </a:cubicBezTo>
                <a:cubicBezTo>
                  <a:pt x="96" y="71"/>
                  <a:pt x="98" y="73"/>
                  <a:pt x="101" y="73"/>
                </a:cubicBezTo>
                <a:cubicBezTo>
                  <a:pt x="103" y="73"/>
                  <a:pt x="105" y="71"/>
                  <a:pt x="105" y="68"/>
                </a:cubicBezTo>
                <a:cubicBezTo>
                  <a:pt x="105" y="61"/>
                  <a:pt x="101" y="54"/>
                  <a:pt x="93" y="52"/>
                </a:cubicBezTo>
                <a:cubicBezTo>
                  <a:pt x="93" y="44"/>
                  <a:pt x="93" y="44"/>
                  <a:pt x="93" y="44"/>
                </a:cubicBezTo>
                <a:cubicBezTo>
                  <a:pt x="93" y="42"/>
                  <a:pt x="91" y="39"/>
                  <a:pt x="89" y="39"/>
                </a:cubicBezTo>
                <a:cubicBezTo>
                  <a:pt x="86" y="39"/>
                  <a:pt x="84" y="42"/>
                  <a:pt x="84" y="44"/>
                </a:cubicBezTo>
                <a:cubicBezTo>
                  <a:pt x="84" y="52"/>
                  <a:pt x="84" y="52"/>
                  <a:pt x="84" y="52"/>
                </a:cubicBezTo>
                <a:cubicBezTo>
                  <a:pt x="76" y="54"/>
                  <a:pt x="71" y="62"/>
                  <a:pt x="72" y="71"/>
                </a:cubicBezTo>
                <a:cubicBezTo>
                  <a:pt x="73" y="79"/>
                  <a:pt x="80" y="85"/>
                  <a:pt x="89" y="85"/>
                </a:cubicBezTo>
                <a:cubicBezTo>
                  <a:pt x="95" y="85"/>
                  <a:pt x="98" y="93"/>
                  <a:pt x="94" y="97"/>
                </a:cubicBezTo>
                <a:cubicBezTo>
                  <a:pt x="92" y="99"/>
                  <a:pt x="90" y="99"/>
                  <a:pt x="89" y="99"/>
                </a:cubicBezTo>
                <a:cubicBezTo>
                  <a:pt x="85" y="99"/>
                  <a:pt x="81" y="96"/>
                  <a:pt x="81" y="92"/>
                </a:cubicBezTo>
                <a:cubicBezTo>
                  <a:pt x="81" y="89"/>
                  <a:pt x="79" y="87"/>
                  <a:pt x="77" y="87"/>
                </a:cubicBezTo>
                <a:cubicBezTo>
                  <a:pt x="74" y="87"/>
                  <a:pt x="72" y="89"/>
                  <a:pt x="72" y="92"/>
                </a:cubicBezTo>
                <a:cubicBezTo>
                  <a:pt x="72" y="100"/>
                  <a:pt x="77" y="106"/>
                  <a:pt x="84" y="108"/>
                </a:cubicBezTo>
                <a:cubicBezTo>
                  <a:pt x="84" y="116"/>
                  <a:pt x="84" y="116"/>
                  <a:pt x="84" y="116"/>
                </a:cubicBezTo>
                <a:cubicBezTo>
                  <a:pt x="84" y="119"/>
                  <a:pt x="86" y="121"/>
                  <a:pt x="89" y="121"/>
                </a:cubicBezTo>
                <a:cubicBezTo>
                  <a:pt x="91" y="121"/>
                  <a:pt x="93" y="119"/>
                  <a:pt x="93" y="116"/>
                </a:cubicBezTo>
                <a:cubicBezTo>
                  <a:pt x="93" y="108"/>
                  <a:pt x="93" y="108"/>
                  <a:pt x="93" y="108"/>
                </a:cubicBezTo>
                <a:cubicBezTo>
                  <a:pt x="101" y="106"/>
                  <a:pt x="106" y="98"/>
                  <a:pt x="105" y="90"/>
                </a:cubicBezTo>
                <a:cubicBezTo>
                  <a:pt x="104" y="81"/>
                  <a:pt x="97" y="75"/>
                  <a:pt x="89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DAE4CA31-7EA0-F1D6-DAD5-36C6029CE609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3632200"/>
            <a:ext cx="254000" cy="141288"/>
          </a:xfrm>
          <a:custGeom>
            <a:avLst/>
            <a:gdLst>
              <a:gd name="T0" fmla="*/ 156 w 160"/>
              <a:gd name="T1" fmla="*/ 0 h 89"/>
              <a:gd name="T2" fmla="*/ 5 w 160"/>
              <a:gd name="T3" fmla="*/ 0 h 89"/>
              <a:gd name="T4" fmla="*/ 0 w 160"/>
              <a:gd name="T5" fmla="*/ 4 h 89"/>
              <a:gd name="T6" fmla="*/ 0 w 160"/>
              <a:gd name="T7" fmla="*/ 84 h 89"/>
              <a:gd name="T8" fmla="*/ 5 w 160"/>
              <a:gd name="T9" fmla="*/ 89 h 89"/>
              <a:gd name="T10" fmla="*/ 156 w 160"/>
              <a:gd name="T11" fmla="*/ 89 h 89"/>
              <a:gd name="T12" fmla="*/ 160 w 160"/>
              <a:gd name="T13" fmla="*/ 84 h 89"/>
              <a:gd name="T14" fmla="*/ 160 w 160"/>
              <a:gd name="T15" fmla="*/ 4 h 89"/>
              <a:gd name="T16" fmla="*/ 156 w 160"/>
              <a:gd name="T17" fmla="*/ 0 h 89"/>
              <a:gd name="T18" fmla="*/ 151 w 160"/>
              <a:gd name="T19" fmla="*/ 79 h 89"/>
              <a:gd name="T20" fmla="*/ 10 w 160"/>
              <a:gd name="T21" fmla="*/ 79 h 89"/>
              <a:gd name="T22" fmla="*/ 10 w 160"/>
              <a:gd name="T23" fmla="*/ 9 h 89"/>
              <a:gd name="T24" fmla="*/ 151 w 160"/>
              <a:gd name="T25" fmla="*/ 9 h 89"/>
              <a:gd name="T26" fmla="*/ 151 w 160"/>
              <a:gd name="T27" fmla="*/ 79 h 89"/>
              <a:gd name="T28" fmla="*/ 23 w 160"/>
              <a:gd name="T29" fmla="*/ 59 h 89"/>
              <a:gd name="T30" fmla="*/ 31 w 160"/>
              <a:gd name="T31" fmla="*/ 67 h 89"/>
              <a:gd name="T32" fmla="*/ 36 w 160"/>
              <a:gd name="T33" fmla="*/ 72 h 89"/>
              <a:gd name="T34" fmla="*/ 124 w 160"/>
              <a:gd name="T35" fmla="*/ 72 h 89"/>
              <a:gd name="T36" fmla="*/ 129 w 160"/>
              <a:gd name="T37" fmla="*/ 67 h 89"/>
              <a:gd name="T38" fmla="*/ 137 w 160"/>
              <a:gd name="T39" fmla="*/ 59 h 89"/>
              <a:gd name="T40" fmla="*/ 141 w 160"/>
              <a:gd name="T41" fmla="*/ 55 h 89"/>
              <a:gd name="T42" fmla="*/ 141 w 160"/>
              <a:gd name="T43" fmla="*/ 34 h 89"/>
              <a:gd name="T44" fmla="*/ 137 w 160"/>
              <a:gd name="T45" fmla="*/ 29 h 89"/>
              <a:gd name="T46" fmla="*/ 129 w 160"/>
              <a:gd name="T47" fmla="*/ 21 h 89"/>
              <a:gd name="T48" fmla="*/ 124 w 160"/>
              <a:gd name="T49" fmla="*/ 16 h 89"/>
              <a:gd name="T50" fmla="*/ 36 w 160"/>
              <a:gd name="T51" fmla="*/ 16 h 89"/>
              <a:gd name="T52" fmla="*/ 31 w 160"/>
              <a:gd name="T53" fmla="*/ 21 h 89"/>
              <a:gd name="T54" fmla="*/ 23 w 160"/>
              <a:gd name="T55" fmla="*/ 29 h 89"/>
              <a:gd name="T56" fmla="*/ 19 w 160"/>
              <a:gd name="T57" fmla="*/ 34 h 89"/>
              <a:gd name="T58" fmla="*/ 19 w 160"/>
              <a:gd name="T59" fmla="*/ 55 h 89"/>
              <a:gd name="T60" fmla="*/ 23 w 160"/>
              <a:gd name="T61" fmla="*/ 59 h 89"/>
              <a:gd name="T62" fmla="*/ 28 w 160"/>
              <a:gd name="T63" fmla="*/ 38 h 89"/>
              <a:gd name="T64" fmla="*/ 40 w 160"/>
              <a:gd name="T65" fmla="*/ 26 h 89"/>
              <a:gd name="T66" fmla="*/ 120 w 160"/>
              <a:gd name="T67" fmla="*/ 26 h 89"/>
              <a:gd name="T68" fmla="*/ 132 w 160"/>
              <a:gd name="T69" fmla="*/ 38 h 89"/>
              <a:gd name="T70" fmla="*/ 132 w 160"/>
              <a:gd name="T71" fmla="*/ 51 h 89"/>
              <a:gd name="T72" fmla="*/ 120 w 160"/>
              <a:gd name="T73" fmla="*/ 62 h 89"/>
              <a:gd name="T74" fmla="*/ 40 w 160"/>
              <a:gd name="T75" fmla="*/ 62 h 89"/>
              <a:gd name="T76" fmla="*/ 28 w 160"/>
              <a:gd name="T77" fmla="*/ 51 h 89"/>
              <a:gd name="T78" fmla="*/ 28 w 160"/>
              <a:gd name="T79" fmla="*/ 38 h 89"/>
              <a:gd name="T80" fmla="*/ 80 w 160"/>
              <a:gd name="T81" fmla="*/ 59 h 89"/>
              <a:gd name="T82" fmla="*/ 86 w 160"/>
              <a:gd name="T83" fmla="*/ 57 h 89"/>
              <a:gd name="T84" fmla="*/ 94 w 160"/>
              <a:gd name="T85" fmla="*/ 44 h 89"/>
              <a:gd name="T86" fmla="*/ 80 w 160"/>
              <a:gd name="T87" fmla="*/ 30 h 89"/>
              <a:gd name="T88" fmla="*/ 67 w 160"/>
              <a:gd name="T89" fmla="*/ 39 h 89"/>
              <a:gd name="T90" fmla="*/ 70 w 160"/>
              <a:gd name="T91" fmla="*/ 54 h 89"/>
              <a:gd name="T92" fmla="*/ 80 w 160"/>
              <a:gd name="T93" fmla="*/ 59 h 89"/>
              <a:gd name="T94" fmla="*/ 77 w 160"/>
              <a:gd name="T95" fmla="*/ 41 h 89"/>
              <a:gd name="T96" fmla="*/ 80 w 160"/>
              <a:gd name="T97" fmla="*/ 39 h 89"/>
              <a:gd name="T98" fmla="*/ 85 w 160"/>
              <a:gd name="T99" fmla="*/ 44 h 89"/>
              <a:gd name="T100" fmla="*/ 80 w 160"/>
              <a:gd name="T101" fmla="*/ 49 h 89"/>
              <a:gd name="T102" fmla="*/ 80 w 160"/>
              <a:gd name="T103" fmla="*/ 49 h 89"/>
              <a:gd name="T104" fmla="*/ 77 w 160"/>
              <a:gd name="T105" fmla="*/ 41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89">
                <a:moveTo>
                  <a:pt x="156" y="0"/>
                </a:moveTo>
                <a:cubicBezTo>
                  <a:pt x="5" y="0"/>
                  <a:pt x="5" y="0"/>
                  <a:pt x="5" y="0"/>
                </a:cubicBezTo>
                <a:cubicBezTo>
                  <a:pt x="3" y="0"/>
                  <a:pt x="0" y="2"/>
                  <a:pt x="0" y="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7"/>
                  <a:pt x="3" y="89"/>
                  <a:pt x="5" y="89"/>
                </a:cubicBezTo>
                <a:cubicBezTo>
                  <a:pt x="156" y="89"/>
                  <a:pt x="156" y="89"/>
                  <a:pt x="156" y="89"/>
                </a:cubicBezTo>
                <a:cubicBezTo>
                  <a:pt x="158" y="89"/>
                  <a:pt x="160" y="87"/>
                  <a:pt x="160" y="84"/>
                </a:cubicBezTo>
                <a:cubicBezTo>
                  <a:pt x="160" y="4"/>
                  <a:pt x="160" y="4"/>
                  <a:pt x="160" y="4"/>
                </a:cubicBezTo>
                <a:cubicBezTo>
                  <a:pt x="160" y="2"/>
                  <a:pt x="158" y="0"/>
                  <a:pt x="156" y="0"/>
                </a:cubicBezTo>
                <a:close/>
                <a:moveTo>
                  <a:pt x="151" y="79"/>
                </a:moveTo>
                <a:cubicBezTo>
                  <a:pt x="10" y="79"/>
                  <a:pt x="10" y="79"/>
                  <a:pt x="10" y="79"/>
                </a:cubicBezTo>
                <a:cubicBezTo>
                  <a:pt x="10" y="9"/>
                  <a:pt x="10" y="9"/>
                  <a:pt x="10" y="9"/>
                </a:cubicBezTo>
                <a:cubicBezTo>
                  <a:pt x="151" y="9"/>
                  <a:pt x="151" y="9"/>
                  <a:pt x="151" y="9"/>
                </a:cubicBezTo>
                <a:lnTo>
                  <a:pt x="151" y="79"/>
                </a:lnTo>
                <a:close/>
                <a:moveTo>
                  <a:pt x="23" y="59"/>
                </a:moveTo>
                <a:cubicBezTo>
                  <a:pt x="28" y="59"/>
                  <a:pt x="31" y="63"/>
                  <a:pt x="31" y="67"/>
                </a:cubicBezTo>
                <a:cubicBezTo>
                  <a:pt x="31" y="70"/>
                  <a:pt x="33" y="72"/>
                  <a:pt x="36" y="72"/>
                </a:cubicBezTo>
                <a:cubicBezTo>
                  <a:pt x="124" y="72"/>
                  <a:pt x="124" y="72"/>
                  <a:pt x="124" y="72"/>
                </a:cubicBezTo>
                <a:cubicBezTo>
                  <a:pt x="127" y="72"/>
                  <a:pt x="129" y="70"/>
                  <a:pt x="129" y="67"/>
                </a:cubicBezTo>
                <a:cubicBezTo>
                  <a:pt x="129" y="63"/>
                  <a:pt x="132" y="59"/>
                  <a:pt x="137" y="59"/>
                </a:cubicBezTo>
                <a:cubicBezTo>
                  <a:pt x="139" y="59"/>
                  <a:pt x="141" y="57"/>
                  <a:pt x="141" y="55"/>
                </a:cubicBezTo>
                <a:cubicBezTo>
                  <a:pt x="141" y="34"/>
                  <a:pt x="141" y="34"/>
                  <a:pt x="141" y="34"/>
                </a:cubicBezTo>
                <a:cubicBezTo>
                  <a:pt x="141" y="31"/>
                  <a:pt x="139" y="29"/>
                  <a:pt x="137" y="29"/>
                </a:cubicBezTo>
                <a:cubicBezTo>
                  <a:pt x="132" y="29"/>
                  <a:pt x="129" y="26"/>
                  <a:pt x="129" y="21"/>
                </a:cubicBezTo>
                <a:cubicBezTo>
                  <a:pt x="129" y="19"/>
                  <a:pt x="127" y="16"/>
                  <a:pt x="124" y="16"/>
                </a:cubicBezTo>
                <a:cubicBezTo>
                  <a:pt x="36" y="16"/>
                  <a:pt x="36" y="16"/>
                  <a:pt x="36" y="16"/>
                </a:cubicBezTo>
                <a:cubicBezTo>
                  <a:pt x="33" y="16"/>
                  <a:pt x="31" y="19"/>
                  <a:pt x="31" y="21"/>
                </a:cubicBezTo>
                <a:cubicBezTo>
                  <a:pt x="31" y="26"/>
                  <a:pt x="28" y="29"/>
                  <a:pt x="23" y="29"/>
                </a:cubicBezTo>
                <a:cubicBezTo>
                  <a:pt x="21" y="29"/>
                  <a:pt x="19" y="31"/>
                  <a:pt x="19" y="34"/>
                </a:cubicBezTo>
                <a:cubicBezTo>
                  <a:pt x="19" y="55"/>
                  <a:pt x="19" y="55"/>
                  <a:pt x="19" y="55"/>
                </a:cubicBezTo>
                <a:cubicBezTo>
                  <a:pt x="19" y="57"/>
                  <a:pt x="21" y="59"/>
                  <a:pt x="23" y="59"/>
                </a:cubicBezTo>
                <a:close/>
                <a:moveTo>
                  <a:pt x="28" y="38"/>
                </a:moveTo>
                <a:cubicBezTo>
                  <a:pt x="34" y="36"/>
                  <a:pt x="38" y="32"/>
                  <a:pt x="40" y="26"/>
                </a:cubicBezTo>
                <a:cubicBezTo>
                  <a:pt x="120" y="26"/>
                  <a:pt x="120" y="26"/>
                  <a:pt x="120" y="26"/>
                </a:cubicBezTo>
                <a:cubicBezTo>
                  <a:pt x="122" y="32"/>
                  <a:pt x="126" y="36"/>
                  <a:pt x="132" y="38"/>
                </a:cubicBezTo>
                <a:cubicBezTo>
                  <a:pt x="132" y="51"/>
                  <a:pt x="132" y="51"/>
                  <a:pt x="132" y="51"/>
                </a:cubicBezTo>
                <a:cubicBezTo>
                  <a:pt x="126" y="52"/>
                  <a:pt x="122" y="57"/>
                  <a:pt x="120" y="62"/>
                </a:cubicBezTo>
                <a:cubicBezTo>
                  <a:pt x="40" y="62"/>
                  <a:pt x="40" y="62"/>
                  <a:pt x="40" y="62"/>
                </a:cubicBezTo>
                <a:cubicBezTo>
                  <a:pt x="38" y="57"/>
                  <a:pt x="34" y="52"/>
                  <a:pt x="28" y="51"/>
                </a:cubicBezTo>
                <a:lnTo>
                  <a:pt x="28" y="38"/>
                </a:lnTo>
                <a:close/>
                <a:moveTo>
                  <a:pt x="80" y="59"/>
                </a:moveTo>
                <a:cubicBezTo>
                  <a:pt x="82" y="59"/>
                  <a:pt x="84" y="58"/>
                  <a:pt x="86" y="57"/>
                </a:cubicBezTo>
                <a:cubicBezTo>
                  <a:pt x="91" y="55"/>
                  <a:pt x="94" y="50"/>
                  <a:pt x="94" y="44"/>
                </a:cubicBezTo>
                <a:cubicBezTo>
                  <a:pt x="94" y="36"/>
                  <a:pt x="88" y="30"/>
                  <a:pt x="80" y="30"/>
                </a:cubicBezTo>
                <a:cubicBezTo>
                  <a:pt x="75" y="30"/>
                  <a:pt x="69" y="33"/>
                  <a:pt x="67" y="39"/>
                </a:cubicBezTo>
                <a:cubicBezTo>
                  <a:pt x="65" y="44"/>
                  <a:pt x="66" y="50"/>
                  <a:pt x="70" y="54"/>
                </a:cubicBezTo>
                <a:cubicBezTo>
                  <a:pt x="73" y="57"/>
                  <a:pt x="77" y="59"/>
                  <a:pt x="80" y="59"/>
                </a:cubicBezTo>
                <a:close/>
                <a:moveTo>
                  <a:pt x="77" y="41"/>
                </a:moveTo>
                <a:cubicBezTo>
                  <a:pt x="78" y="40"/>
                  <a:pt x="79" y="39"/>
                  <a:pt x="80" y="39"/>
                </a:cubicBezTo>
                <a:cubicBezTo>
                  <a:pt x="83" y="39"/>
                  <a:pt x="85" y="41"/>
                  <a:pt x="85" y="44"/>
                </a:cubicBezTo>
                <a:cubicBezTo>
                  <a:pt x="85" y="47"/>
                  <a:pt x="83" y="49"/>
                  <a:pt x="80" y="49"/>
                </a:cubicBezTo>
                <a:cubicBezTo>
                  <a:pt x="80" y="49"/>
                  <a:pt x="80" y="49"/>
                  <a:pt x="80" y="49"/>
                </a:cubicBezTo>
                <a:cubicBezTo>
                  <a:pt x="76" y="49"/>
                  <a:pt x="74" y="44"/>
                  <a:pt x="77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533DB508-EC6F-E4E3-FDBA-ACE19BC92ACD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3575050"/>
            <a:ext cx="254000" cy="254000"/>
          </a:xfrm>
          <a:custGeom>
            <a:avLst/>
            <a:gdLst>
              <a:gd name="T0" fmla="*/ 38 w 160"/>
              <a:gd name="T1" fmla="*/ 81 h 160"/>
              <a:gd name="T2" fmla="*/ 47 w 160"/>
              <a:gd name="T3" fmla="*/ 81 h 160"/>
              <a:gd name="T4" fmla="*/ 156 w 160"/>
              <a:gd name="T5" fmla="*/ 76 h 160"/>
              <a:gd name="T6" fmla="*/ 151 w 160"/>
              <a:gd name="T7" fmla="*/ 90 h 160"/>
              <a:gd name="T8" fmla="*/ 99 w 160"/>
              <a:gd name="T9" fmla="*/ 48 h 160"/>
              <a:gd name="T10" fmla="*/ 53 w 160"/>
              <a:gd name="T11" fmla="*/ 49 h 160"/>
              <a:gd name="T12" fmla="*/ 29 w 160"/>
              <a:gd name="T13" fmla="*/ 43 h 160"/>
              <a:gd name="T14" fmla="*/ 12 w 160"/>
              <a:gd name="T15" fmla="*/ 85 h 160"/>
              <a:gd name="T16" fmla="*/ 0 w 160"/>
              <a:gd name="T17" fmla="*/ 90 h 160"/>
              <a:gd name="T18" fmla="*/ 5 w 160"/>
              <a:gd name="T19" fmla="*/ 123 h 160"/>
              <a:gd name="T20" fmla="*/ 38 w 160"/>
              <a:gd name="T21" fmla="*/ 145 h 160"/>
              <a:gd name="T22" fmla="*/ 43 w 160"/>
              <a:gd name="T23" fmla="*/ 160 h 160"/>
              <a:gd name="T24" fmla="*/ 66 w 160"/>
              <a:gd name="T25" fmla="*/ 156 h 160"/>
              <a:gd name="T26" fmla="*/ 94 w 160"/>
              <a:gd name="T27" fmla="*/ 151 h 160"/>
              <a:gd name="T28" fmla="*/ 99 w 160"/>
              <a:gd name="T29" fmla="*/ 160 h 160"/>
              <a:gd name="T30" fmla="*/ 122 w 160"/>
              <a:gd name="T31" fmla="*/ 156 h 160"/>
              <a:gd name="T32" fmla="*/ 150 w 160"/>
              <a:gd name="T33" fmla="*/ 103 h 160"/>
              <a:gd name="T34" fmla="*/ 160 w 160"/>
              <a:gd name="T35" fmla="*/ 90 h 160"/>
              <a:gd name="T36" fmla="*/ 156 w 160"/>
              <a:gd name="T37" fmla="*/ 76 h 160"/>
              <a:gd name="T38" fmla="*/ 113 w 160"/>
              <a:gd name="T39" fmla="*/ 142 h 160"/>
              <a:gd name="T40" fmla="*/ 104 w 160"/>
              <a:gd name="T41" fmla="*/ 151 h 160"/>
              <a:gd name="T42" fmla="*/ 99 w 160"/>
              <a:gd name="T43" fmla="*/ 141 h 160"/>
              <a:gd name="T44" fmla="*/ 57 w 160"/>
              <a:gd name="T45" fmla="*/ 146 h 160"/>
              <a:gd name="T46" fmla="*/ 47 w 160"/>
              <a:gd name="T47" fmla="*/ 151 h 160"/>
              <a:gd name="T48" fmla="*/ 45 w 160"/>
              <a:gd name="T49" fmla="*/ 138 h 160"/>
              <a:gd name="T50" fmla="*/ 19 w 160"/>
              <a:gd name="T51" fmla="*/ 113 h 160"/>
              <a:gd name="T52" fmla="*/ 10 w 160"/>
              <a:gd name="T53" fmla="*/ 95 h 160"/>
              <a:gd name="T54" fmla="*/ 20 w 160"/>
              <a:gd name="T55" fmla="*/ 91 h 160"/>
              <a:gd name="T56" fmla="*/ 38 w 160"/>
              <a:gd name="T57" fmla="*/ 60 h 160"/>
              <a:gd name="T58" fmla="*/ 38 w 160"/>
              <a:gd name="T59" fmla="*/ 49 h 160"/>
              <a:gd name="T60" fmla="*/ 50 w 160"/>
              <a:gd name="T61" fmla="*/ 59 h 160"/>
              <a:gd name="T62" fmla="*/ 62 w 160"/>
              <a:gd name="T63" fmla="*/ 57 h 160"/>
              <a:gd name="T64" fmla="*/ 141 w 160"/>
              <a:gd name="T65" fmla="*/ 99 h 160"/>
              <a:gd name="T66" fmla="*/ 80 w 160"/>
              <a:gd name="T67" fmla="*/ 47 h 160"/>
              <a:gd name="T68" fmla="*/ 97 w 160"/>
              <a:gd name="T69" fmla="*/ 7 h 160"/>
              <a:gd name="T70" fmla="*/ 63 w 160"/>
              <a:gd name="T71" fmla="*/ 7 h 160"/>
              <a:gd name="T72" fmla="*/ 80 w 160"/>
              <a:gd name="T73" fmla="*/ 47 h 160"/>
              <a:gd name="T74" fmla="*/ 94 w 160"/>
              <a:gd name="T75" fmla="*/ 24 h 160"/>
              <a:gd name="T76" fmla="*/ 66 w 160"/>
              <a:gd name="T77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60">
                <a:moveTo>
                  <a:pt x="43" y="76"/>
                </a:moveTo>
                <a:cubicBezTo>
                  <a:pt x="40" y="76"/>
                  <a:pt x="38" y="78"/>
                  <a:pt x="38" y="81"/>
                </a:cubicBezTo>
                <a:cubicBezTo>
                  <a:pt x="38" y="83"/>
                  <a:pt x="40" y="85"/>
                  <a:pt x="43" y="85"/>
                </a:cubicBezTo>
                <a:cubicBezTo>
                  <a:pt x="45" y="85"/>
                  <a:pt x="47" y="83"/>
                  <a:pt x="47" y="81"/>
                </a:cubicBezTo>
                <a:cubicBezTo>
                  <a:pt x="47" y="78"/>
                  <a:pt x="45" y="76"/>
                  <a:pt x="43" y="76"/>
                </a:cubicBezTo>
                <a:close/>
                <a:moveTo>
                  <a:pt x="156" y="76"/>
                </a:moveTo>
                <a:cubicBezTo>
                  <a:pt x="153" y="76"/>
                  <a:pt x="151" y="78"/>
                  <a:pt x="151" y="81"/>
                </a:cubicBezTo>
                <a:cubicBezTo>
                  <a:pt x="151" y="90"/>
                  <a:pt x="151" y="90"/>
                  <a:pt x="151" y="90"/>
                </a:cubicBezTo>
                <a:cubicBezTo>
                  <a:pt x="151" y="91"/>
                  <a:pt x="151" y="92"/>
                  <a:pt x="150" y="92"/>
                </a:cubicBezTo>
                <a:cubicBezTo>
                  <a:pt x="147" y="67"/>
                  <a:pt x="125" y="48"/>
                  <a:pt x="99" y="48"/>
                </a:cubicBezTo>
                <a:cubicBezTo>
                  <a:pt x="62" y="48"/>
                  <a:pt x="62" y="48"/>
                  <a:pt x="62" y="48"/>
                </a:cubicBezTo>
                <a:cubicBezTo>
                  <a:pt x="59" y="48"/>
                  <a:pt x="56" y="48"/>
                  <a:pt x="53" y="49"/>
                </a:cubicBezTo>
                <a:cubicBezTo>
                  <a:pt x="48" y="42"/>
                  <a:pt x="41" y="38"/>
                  <a:pt x="33" y="38"/>
                </a:cubicBezTo>
                <a:cubicBezTo>
                  <a:pt x="31" y="38"/>
                  <a:pt x="29" y="40"/>
                  <a:pt x="29" y="43"/>
                </a:cubicBezTo>
                <a:cubicBezTo>
                  <a:pt x="29" y="60"/>
                  <a:pt x="29" y="60"/>
                  <a:pt x="29" y="60"/>
                </a:cubicBezTo>
                <a:cubicBezTo>
                  <a:pt x="21" y="66"/>
                  <a:pt x="15" y="75"/>
                  <a:pt x="12" y="85"/>
                </a:cubicBezTo>
                <a:cubicBezTo>
                  <a:pt x="5" y="85"/>
                  <a:pt x="5" y="85"/>
                  <a:pt x="5" y="85"/>
                </a:cubicBezTo>
                <a:cubicBezTo>
                  <a:pt x="2" y="85"/>
                  <a:pt x="0" y="87"/>
                  <a:pt x="0" y="90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1"/>
                  <a:pt x="2" y="123"/>
                  <a:pt x="5" y="123"/>
                </a:cubicBezTo>
                <a:cubicBezTo>
                  <a:pt x="16" y="123"/>
                  <a:pt x="16" y="123"/>
                  <a:pt x="16" y="123"/>
                </a:cubicBezTo>
                <a:cubicBezTo>
                  <a:pt x="21" y="132"/>
                  <a:pt x="28" y="140"/>
                  <a:pt x="38" y="145"/>
                </a:cubicBezTo>
                <a:cubicBezTo>
                  <a:pt x="38" y="156"/>
                  <a:pt x="38" y="156"/>
                  <a:pt x="38" y="156"/>
                </a:cubicBezTo>
                <a:cubicBezTo>
                  <a:pt x="38" y="158"/>
                  <a:pt x="40" y="160"/>
                  <a:pt x="43" y="160"/>
                </a:cubicBezTo>
                <a:cubicBezTo>
                  <a:pt x="62" y="160"/>
                  <a:pt x="62" y="160"/>
                  <a:pt x="62" y="160"/>
                </a:cubicBezTo>
                <a:cubicBezTo>
                  <a:pt x="64" y="160"/>
                  <a:pt x="66" y="158"/>
                  <a:pt x="66" y="156"/>
                </a:cubicBezTo>
                <a:cubicBezTo>
                  <a:pt x="66" y="151"/>
                  <a:pt x="66" y="151"/>
                  <a:pt x="66" y="151"/>
                </a:cubicBezTo>
                <a:cubicBezTo>
                  <a:pt x="94" y="151"/>
                  <a:pt x="94" y="151"/>
                  <a:pt x="94" y="151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94" y="158"/>
                  <a:pt x="96" y="160"/>
                  <a:pt x="99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20" y="160"/>
                  <a:pt x="122" y="158"/>
                  <a:pt x="122" y="156"/>
                </a:cubicBezTo>
                <a:cubicBezTo>
                  <a:pt x="122" y="145"/>
                  <a:pt x="122" y="145"/>
                  <a:pt x="122" y="145"/>
                </a:cubicBezTo>
                <a:cubicBezTo>
                  <a:pt x="138" y="137"/>
                  <a:pt x="149" y="121"/>
                  <a:pt x="150" y="103"/>
                </a:cubicBezTo>
                <a:cubicBezTo>
                  <a:pt x="152" y="103"/>
                  <a:pt x="154" y="101"/>
                  <a:pt x="156" y="100"/>
                </a:cubicBezTo>
                <a:cubicBezTo>
                  <a:pt x="159" y="97"/>
                  <a:pt x="160" y="94"/>
                  <a:pt x="160" y="90"/>
                </a:cubicBezTo>
                <a:cubicBezTo>
                  <a:pt x="160" y="81"/>
                  <a:pt x="160" y="81"/>
                  <a:pt x="160" y="81"/>
                </a:cubicBezTo>
                <a:cubicBezTo>
                  <a:pt x="160" y="78"/>
                  <a:pt x="158" y="76"/>
                  <a:pt x="156" y="76"/>
                </a:cubicBezTo>
                <a:close/>
                <a:moveTo>
                  <a:pt x="116" y="138"/>
                </a:moveTo>
                <a:cubicBezTo>
                  <a:pt x="114" y="139"/>
                  <a:pt x="113" y="140"/>
                  <a:pt x="113" y="142"/>
                </a:cubicBezTo>
                <a:cubicBezTo>
                  <a:pt x="113" y="151"/>
                  <a:pt x="113" y="151"/>
                  <a:pt x="113" y="151"/>
                </a:cubicBezTo>
                <a:cubicBezTo>
                  <a:pt x="104" y="151"/>
                  <a:pt x="104" y="151"/>
                  <a:pt x="104" y="151"/>
                </a:cubicBezTo>
                <a:cubicBezTo>
                  <a:pt x="104" y="146"/>
                  <a:pt x="104" y="146"/>
                  <a:pt x="104" y="146"/>
                </a:cubicBezTo>
                <a:cubicBezTo>
                  <a:pt x="104" y="144"/>
                  <a:pt x="102" y="141"/>
                  <a:pt x="99" y="141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59" y="141"/>
                  <a:pt x="57" y="144"/>
                  <a:pt x="57" y="146"/>
                </a:cubicBezTo>
                <a:cubicBezTo>
                  <a:pt x="57" y="151"/>
                  <a:pt x="57" y="151"/>
                  <a:pt x="57" y="151"/>
                </a:cubicBezTo>
                <a:cubicBezTo>
                  <a:pt x="47" y="151"/>
                  <a:pt x="47" y="151"/>
                  <a:pt x="47" y="151"/>
                </a:cubicBezTo>
                <a:cubicBezTo>
                  <a:pt x="47" y="142"/>
                  <a:pt x="47" y="142"/>
                  <a:pt x="47" y="142"/>
                </a:cubicBezTo>
                <a:cubicBezTo>
                  <a:pt x="47" y="140"/>
                  <a:pt x="46" y="139"/>
                  <a:pt x="45" y="138"/>
                </a:cubicBezTo>
                <a:cubicBezTo>
                  <a:pt x="35" y="134"/>
                  <a:pt x="27" y="126"/>
                  <a:pt x="23" y="116"/>
                </a:cubicBezTo>
                <a:cubicBezTo>
                  <a:pt x="22" y="114"/>
                  <a:pt x="20" y="113"/>
                  <a:pt x="19" y="113"/>
                </a:cubicBezTo>
                <a:cubicBezTo>
                  <a:pt x="10" y="113"/>
                  <a:pt x="10" y="113"/>
                  <a:pt x="10" y="113"/>
                </a:cubicBezTo>
                <a:cubicBezTo>
                  <a:pt x="10" y="95"/>
                  <a:pt x="10" y="95"/>
                  <a:pt x="10" y="95"/>
                </a:cubicBezTo>
                <a:cubicBezTo>
                  <a:pt x="16" y="95"/>
                  <a:pt x="16" y="95"/>
                  <a:pt x="16" y="95"/>
                </a:cubicBezTo>
                <a:cubicBezTo>
                  <a:pt x="18" y="95"/>
                  <a:pt x="20" y="93"/>
                  <a:pt x="20" y="91"/>
                </a:cubicBezTo>
                <a:cubicBezTo>
                  <a:pt x="22" y="81"/>
                  <a:pt x="28" y="72"/>
                  <a:pt x="36" y="66"/>
                </a:cubicBezTo>
                <a:cubicBezTo>
                  <a:pt x="38" y="64"/>
                  <a:pt x="39" y="62"/>
                  <a:pt x="38" y="60"/>
                </a:cubicBezTo>
                <a:cubicBezTo>
                  <a:pt x="38" y="60"/>
                  <a:pt x="38" y="60"/>
                  <a:pt x="38" y="60"/>
                </a:cubicBezTo>
                <a:cubicBezTo>
                  <a:pt x="38" y="49"/>
                  <a:pt x="38" y="49"/>
                  <a:pt x="38" y="49"/>
                </a:cubicBezTo>
                <a:cubicBezTo>
                  <a:pt x="42" y="50"/>
                  <a:pt x="45" y="52"/>
                  <a:pt x="46" y="56"/>
                </a:cubicBezTo>
                <a:cubicBezTo>
                  <a:pt x="47" y="58"/>
                  <a:pt x="49" y="59"/>
                  <a:pt x="50" y="59"/>
                </a:cubicBezTo>
                <a:cubicBezTo>
                  <a:pt x="51" y="59"/>
                  <a:pt x="51" y="58"/>
                  <a:pt x="51" y="58"/>
                </a:cubicBezTo>
                <a:cubicBezTo>
                  <a:pt x="55" y="58"/>
                  <a:pt x="58" y="57"/>
                  <a:pt x="62" y="57"/>
                </a:cubicBezTo>
                <a:cubicBezTo>
                  <a:pt x="99" y="57"/>
                  <a:pt x="99" y="57"/>
                  <a:pt x="99" y="57"/>
                </a:cubicBezTo>
                <a:cubicBezTo>
                  <a:pt x="122" y="57"/>
                  <a:pt x="141" y="76"/>
                  <a:pt x="141" y="99"/>
                </a:cubicBezTo>
                <a:cubicBezTo>
                  <a:pt x="141" y="116"/>
                  <a:pt x="131" y="131"/>
                  <a:pt x="116" y="138"/>
                </a:cubicBezTo>
                <a:close/>
                <a:moveTo>
                  <a:pt x="80" y="47"/>
                </a:moveTo>
                <a:cubicBezTo>
                  <a:pt x="93" y="47"/>
                  <a:pt x="103" y="37"/>
                  <a:pt x="103" y="24"/>
                </a:cubicBezTo>
                <a:cubicBezTo>
                  <a:pt x="103" y="18"/>
                  <a:pt x="101" y="12"/>
                  <a:pt x="97" y="7"/>
                </a:cubicBezTo>
                <a:cubicBezTo>
                  <a:pt x="92" y="3"/>
                  <a:pt x="86" y="0"/>
                  <a:pt x="80" y="0"/>
                </a:cubicBezTo>
                <a:cubicBezTo>
                  <a:pt x="74" y="0"/>
                  <a:pt x="68" y="3"/>
                  <a:pt x="63" y="7"/>
                </a:cubicBezTo>
                <a:cubicBezTo>
                  <a:pt x="59" y="12"/>
                  <a:pt x="56" y="18"/>
                  <a:pt x="56" y="24"/>
                </a:cubicBezTo>
                <a:cubicBezTo>
                  <a:pt x="56" y="37"/>
                  <a:pt x="67" y="47"/>
                  <a:pt x="80" y="47"/>
                </a:cubicBezTo>
                <a:close/>
                <a:moveTo>
                  <a:pt x="80" y="10"/>
                </a:moveTo>
                <a:cubicBezTo>
                  <a:pt x="88" y="10"/>
                  <a:pt x="94" y="16"/>
                  <a:pt x="94" y="24"/>
                </a:cubicBezTo>
                <a:cubicBezTo>
                  <a:pt x="94" y="32"/>
                  <a:pt x="88" y="38"/>
                  <a:pt x="80" y="38"/>
                </a:cubicBezTo>
                <a:cubicBezTo>
                  <a:pt x="72" y="38"/>
                  <a:pt x="66" y="32"/>
                  <a:pt x="66" y="24"/>
                </a:cubicBezTo>
                <a:cubicBezTo>
                  <a:pt x="66" y="16"/>
                  <a:pt x="72" y="10"/>
                  <a:pt x="80" y="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C1B30D70-FDC7-4A2F-9E72-D2293DA3F312}"/>
              </a:ext>
            </a:extLst>
          </p:cNvPr>
          <p:cNvSpPr>
            <a:spLocks noEditPoints="1"/>
          </p:cNvSpPr>
          <p:nvPr/>
        </p:nvSpPr>
        <p:spPr bwMode="auto">
          <a:xfrm>
            <a:off x="736601" y="4125913"/>
            <a:ext cx="265113" cy="254000"/>
          </a:xfrm>
          <a:custGeom>
            <a:avLst/>
            <a:gdLst>
              <a:gd name="T0" fmla="*/ 87 w 167"/>
              <a:gd name="T1" fmla="*/ 68 h 160"/>
              <a:gd name="T2" fmla="*/ 77 w 167"/>
              <a:gd name="T3" fmla="*/ 70 h 160"/>
              <a:gd name="T4" fmla="*/ 67 w 167"/>
              <a:gd name="T5" fmla="*/ 94 h 160"/>
              <a:gd name="T6" fmla="*/ 60 w 167"/>
              <a:gd name="T7" fmla="*/ 94 h 160"/>
              <a:gd name="T8" fmla="*/ 57 w 167"/>
              <a:gd name="T9" fmla="*/ 86 h 160"/>
              <a:gd name="T10" fmla="*/ 51 w 167"/>
              <a:gd name="T11" fmla="*/ 104 h 160"/>
              <a:gd name="T12" fmla="*/ 47 w 167"/>
              <a:gd name="T13" fmla="*/ 114 h 160"/>
              <a:gd name="T14" fmla="*/ 54 w 167"/>
              <a:gd name="T15" fmla="*/ 114 h 160"/>
              <a:gd name="T16" fmla="*/ 64 w 167"/>
              <a:gd name="T17" fmla="*/ 112 h 160"/>
              <a:gd name="T18" fmla="*/ 74 w 167"/>
              <a:gd name="T19" fmla="*/ 88 h 160"/>
              <a:gd name="T20" fmla="*/ 80 w 167"/>
              <a:gd name="T21" fmla="*/ 88 h 160"/>
              <a:gd name="T22" fmla="*/ 84 w 167"/>
              <a:gd name="T23" fmla="*/ 96 h 160"/>
              <a:gd name="T24" fmla="*/ 90 w 167"/>
              <a:gd name="T25" fmla="*/ 78 h 160"/>
              <a:gd name="T26" fmla="*/ 93 w 167"/>
              <a:gd name="T27" fmla="*/ 68 h 160"/>
              <a:gd name="T28" fmla="*/ 94 w 167"/>
              <a:gd name="T29" fmla="*/ 42 h 160"/>
              <a:gd name="T30" fmla="*/ 87 w 167"/>
              <a:gd name="T31" fmla="*/ 42 h 160"/>
              <a:gd name="T32" fmla="*/ 94 w 167"/>
              <a:gd name="T33" fmla="*/ 55 h 160"/>
              <a:gd name="T34" fmla="*/ 100 w 167"/>
              <a:gd name="T35" fmla="*/ 55 h 160"/>
              <a:gd name="T36" fmla="*/ 94 w 167"/>
              <a:gd name="T37" fmla="*/ 42 h 160"/>
              <a:gd name="T38" fmla="*/ 110 w 167"/>
              <a:gd name="T39" fmla="*/ 60 h 160"/>
              <a:gd name="T40" fmla="*/ 107 w 167"/>
              <a:gd name="T41" fmla="*/ 68 h 160"/>
              <a:gd name="T42" fmla="*/ 117 w 167"/>
              <a:gd name="T43" fmla="*/ 76 h 160"/>
              <a:gd name="T44" fmla="*/ 120 w 167"/>
              <a:gd name="T45" fmla="*/ 68 h 160"/>
              <a:gd name="T46" fmla="*/ 150 w 167"/>
              <a:gd name="T47" fmla="*/ 19 h 160"/>
              <a:gd name="T48" fmla="*/ 160 w 167"/>
              <a:gd name="T49" fmla="*/ 2 h 160"/>
              <a:gd name="T50" fmla="*/ 153 w 167"/>
              <a:gd name="T51" fmla="*/ 2 h 160"/>
              <a:gd name="T52" fmla="*/ 110 w 167"/>
              <a:gd name="T53" fmla="*/ 0 h 160"/>
              <a:gd name="T54" fmla="*/ 67 w 167"/>
              <a:gd name="T55" fmla="*/ 22 h 160"/>
              <a:gd name="T56" fmla="*/ 6 w 167"/>
              <a:gd name="T57" fmla="*/ 103 h 160"/>
              <a:gd name="T58" fmla="*/ 69 w 167"/>
              <a:gd name="T59" fmla="*/ 160 h 160"/>
              <a:gd name="T60" fmla="*/ 147 w 167"/>
              <a:gd name="T61" fmla="*/ 88 h 160"/>
              <a:gd name="T62" fmla="*/ 140 w 167"/>
              <a:gd name="T63" fmla="*/ 81 h 160"/>
              <a:gd name="T64" fmla="*/ 133 w 167"/>
              <a:gd name="T65" fmla="*/ 81 h 160"/>
              <a:gd name="T66" fmla="*/ 127 w 167"/>
              <a:gd name="T67" fmla="*/ 81 h 160"/>
              <a:gd name="T68" fmla="*/ 130 w 167"/>
              <a:gd name="T69" fmla="*/ 91 h 160"/>
              <a:gd name="T70" fmla="*/ 69 w 167"/>
              <a:gd name="T71" fmla="*/ 151 h 160"/>
              <a:gd name="T72" fmla="*/ 12 w 167"/>
              <a:gd name="T73" fmla="*/ 96 h 160"/>
              <a:gd name="T74" fmla="*/ 70 w 167"/>
              <a:gd name="T75" fmla="*/ 32 h 160"/>
              <a:gd name="T76" fmla="*/ 77 w 167"/>
              <a:gd name="T77" fmla="*/ 36 h 160"/>
              <a:gd name="T78" fmla="*/ 80 w 167"/>
              <a:gd name="T79" fmla="*/ 28 h 160"/>
              <a:gd name="T80" fmla="*/ 80 w 167"/>
              <a:gd name="T81" fmla="*/ 22 h 160"/>
              <a:gd name="T82" fmla="*/ 136 w 167"/>
              <a:gd name="T83" fmla="*/ 19 h 160"/>
              <a:gd name="T84" fmla="*/ 123 w 167"/>
              <a:gd name="T85" fmla="*/ 24 h 160"/>
              <a:gd name="T86" fmla="*/ 119 w 167"/>
              <a:gd name="T87" fmla="*/ 52 h 160"/>
              <a:gd name="T88" fmla="*/ 133 w 167"/>
              <a:gd name="T89" fmla="*/ 48 h 160"/>
              <a:gd name="T90" fmla="*/ 143 w 167"/>
              <a:gd name="T91" fmla="*/ 25 h 160"/>
              <a:gd name="T92" fmla="*/ 128 w 167"/>
              <a:gd name="T93" fmla="*/ 38 h 160"/>
              <a:gd name="T94" fmla="*/ 123 w 167"/>
              <a:gd name="T95" fmla="*/ 43 h 160"/>
              <a:gd name="T96" fmla="*/ 119 w 167"/>
              <a:gd name="T97" fmla="*/ 37 h 160"/>
              <a:gd name="T98" fmla="*/ 124 w 167"/>
              <a:gd name="T99" fmla="*/ 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7" h="160">
                <a:moveTo>
                  <a:pt x="90" y="67"/>
                </a:moveTo>
                <a:cubicBezTo>
                  <a:pt x="89" y="67"/>
                  <a:pt x="88" y="67"/>
                  <a:pt x="87" y="68"/>
                </a:cubicBezTo>
                <a:cubicBezTo>
                  <a:pt x="83" y="72"/>
                  <a:pt x="83" y="72"/>
                  <a:pt x="83" y="72"/>
                </a:cubicBezTo>
                <a:cubicBezTo>
                  <a:pt x="81" y="71"/>
                  <a:pt x="79" y="70"/>
                  <a:pt x="77" y="70"/>
                </a:cubicBezTo>
                <a:cubicBezTo>
                  <a:pt x="73" y="70"/>
                  <a:pt x="68" y="73"/>
                  <a:pt x="66" y="76"/>
                </a:cubicBezTo>
                <a:cubicBezTo>
                  <a:pt x="62" y="82"/>
                  <a:pt x="62" y="90"/>
                  <a:pt x="67" y="94"/>
                </a:cubicBezTo>
                <a:cubicBezTo>
                  <a:pt x="70" y="97"/>
                  <a:pt x="68" y="102"/>
                  <a:pt x="64" y="102"/>
                </a:cubicBezTo>
                <a:cubicBezTo>
                  <a:pt x="60" y="102"/>
                  <a:pt x="58" y="97"/>
                  <a:pt x="60" y="94"/>
                </a:cubicBezTo>
                <a:cubicBezTo>
                  <a:pt x="62" y="93"/>
                  <a:pt x="62" y="90"/>
                  <a:pt x="60" y="88"/>
                </a:cubicBezTo>
                <a:cubicBezTo>
                  <a:pt x="60" y="87"/>
                  <a:pt x="58" y="86"/>
                  <a:pt x="57" y="86"/>
                </a:cubicBezTo>
                <a:cubicBezTo>
                  <a:pt x="56" y="86"/>
                  <a:pt x="55" y="87"/>
                  <a:pt x="54" y="88"/>
                </a:cubicBezTo>
                <a:cubicBezTo>
                  <a:pt x="50" y="92"/>
                  <a:pt x="49" y="98"/>
                  <a:pt x="51" y="104"/>
                </a:cubicBezTo>
                <a:cubicBezTo>
                  <a:pt x="47" y="108"/>
                  <a:pt x="47" y="108"/>
                  <a:pt x="47" y="108"/>
                </a:cubicBezTo>
                <a:cubicBezTo>
                  <a:pt x="45" y="110"/>
                  <a:pt x="45" y="113"/>
                  <a:pt x="47" y="114"/>
                </a:cubicBezTo>
                <a:cubicBezTo>
                  <a:pt x="48" y="115"/>
                  <a:pt x="49" y="116"/>
                  <a:pt x="51" y="116"/>
                </a:cubicBezTo>
                <a:cubicBezTo>
                  <a:pt x="52" y="116"/>
                  <a:pt x="53" y="115"/>
                  <a:pt x="54" y="114"/>
                </a:cubicBezTo>
                <a:cubicBezTo>
                  <a:pt x="58" y="110"/>
                  <a:pt x="58" y="110"/>
                  <a:pt x="58" y="110"/>
                </a:cubicBezTo>
                <a:cubicBezTo>
                  <a:pt x="60" y="111"/>
                  <a:pt x="62" y="112"/>
                  <a:pt x="64" y="112"/>
                </a:cubicBezTo>
                <a:cubicBezTo>
                  <a:pt x="68" y="112"/>
                  <a:pt x="72" y="110"/>
                  <a:pt x="75" y="106"/>
                </a:cubicBezTo>
                <a:cubicBezTo>
                  <a:pt x="79" y="100"/>
                  <a:pt x="78" y="93"/>
                  <a:pt x="74" y="88"/>
                </a:cubicBezTo>
                <a:cubicBezTo>
                  <a:pt x="71" y="85"/>
                  <a:pt x="73" y="80"/>
                  <a:pt x="77" y="80"/>
                </a:cubicBezTo>
                <a:cubicBezTo>
                  <a:pt x="81" y="80"/>
                  <a:pt x="83" y="85"/>
                  <a:pt x="80" y="88"/>
                </a:cubicBezTo>
                <a:cubicBezTo>
                  <a:pt x="78" y="90"/>
                  <a:pt x="78" y="93"/>
                  <a:pt x="80" y="94"/>
                </a:cubicBezTo>
                <a:cubicBezTo>
                  <a:pt x="81" y="95"/>
                  <a:pt x="82" y="96"/>
                  <a:pt x="84" y="96"/>
                </a:cubicBezTo>
                <a:cubicBezTo>
                  <a:pt x="85" y="96"/>
                  <a:pt x="86" y="95"/>
                  <a:pt x="87" y="94"/>
                </a:cubicBezTo>
                <a:cubicBezTo>
                  <a:pt x="91" y="90"/>
                  <a:pt x="92" y="84"/>
                  <a:pt x="90" y="78"/>
                </a:cubicBezTo>
                <a:cubicBezTo>
                  <a:pt x="93" y="75"/>
                  <a:pt x="93" y="75"/>
                  <a:pt x="93" y="75"/>
                </a:cubicBezTo>
                <a:cubicBezTo>
                  <a:pt x="95" y="73"/>
                  <a:pt x="95" y="70"/>
                  <a:pt x="93" y="68"/>
                </a:cubicBezTo>
                <a:cubicBezTo>
                  <a:pt x="93" y="67"/>
                  <a:pt x="91" y="67"/>
                  <a:pt x="90" y="67"/>
                </a:cubicBezTo>
                <a:close/>
                <a:moveTo>
                  <a:pt x="94" y="42"/>
                </a:moveTo>
                <a:cubicBezTo>
                  <a:pt x="93" y="41"/>
                  <a:pt x="91" y="40"/>
                  <a:pt x="90" y="40"/>
                </a:cubicBezTo>
                <a:cubicBezTo>
                  <a:pt x="89" y="40"/>
                  <a:pt x="88" y="41"/>
                  <a:pt x="87" y="42"/>
                </a:cubicBezTo>
                <a:cubicBezTo>
                  <a:pt x="85" y="43"/>
                  <a:pt x="85" y="46"/>
                  <a:pt x="87" y="48"/>
                </a:cubicBezTo>
                <a:cubicBezTo>
                  <a:pt x="94" y="55"/>
                  <a:pt x="94" y="55"/>
                  <a:pt x="94" y="55"/>
                </a:cubicBezTo>
                <a:cubicBezTo>
                  <a:pt x="94" y="56"/>
                  <a:pt x="96" y="56"/>
                  <a:pt x="97" y="56"/>
                </a:cubicBezTo>
                <a:cubicBezTo>
                  <a:pt x="98" y="56"/>
                  <a:pt x="99" y="56"/>
                  <a:pt x="100" y="55"/>
                </a:cubicBezTo>
                <a:cubicBezTo>
                  <a:pt x="102" y="53"/>
                  <a:pt x="102" y="50"/>
                  <a:pt x="100" y="48"/>
                </a:cubicBezTo>
                <a:lnTo>
                  <a:pt x="94" y="42"/>
                </a:lnTo>
                <a:close/>
                <a:moveTo>
                  <a:pt x="114" y="62"/>
                </a:moveTo>
                <a:cubicBezTo>
                  <a:pt x="113" y="61"/>
                  <a:pt x="111" y="60"/>
                  <a:pt x="110" y="60"/>
                </a:cubicBezTo>
                <a:cubicBezTo>
                  <a:pt x="109" y="60"/>
                  <a:pt x="108" y="61"/>
                  <a:pt x="107" y="62"/>
                </a:cubicBezTo>
                <a:cubicBezTo>
                  <a:pt x="105" y="64"/>
                  <a:pt x="105" y="66"/>
                  <a:pt x="107" y="68"/>
                </a:cubicBezTo>
                <a:cubicBezTo>
                  <a:pt x="114" y="75"/>
                  <a:pt x="114" y="75"/>
                  <a:pt x="114" y="75"/>
                </a:cubicBezTo>
                <a:cubicBezTo>
                  <a:pt x="115" y="76"/>
                  <a:pt x="116" y="76"/>
                  <a:pt x="117" y="76"/>
                </a:cubicBezTo>
                <a:cubicBezTo>
                  <a:pt x="118" y="76"/>
                  <a:pt x="119" y="76"/>
                  <a:pt x="120" y="75"/>
                </a:cubicBezTo>
                <a:cubicBezTo>
                  <a:pt x="122" y="73"/>
                  <a:pt x="122" y="70"/>
                  <a:pt x="120" y="68"/>
                </a:cubicBezTo>
                <a:lnTo>
                  <a:pt x="114" y="62"/>
                </a:lnTo>
                <a:close/>
                <a:moveTo>
                  <a:pt x="150" y="19"/>
                </a:moveTo>
                <a:cubicBezTo>
                  <a:pt x="160" y="9"/>
                  <a:pt x="160" y="9"/>
                  <a:pt x="160" y="9"/>
                </a:cubicBezTo>
                <a:cubicBezTo>
                  <a:pt x="162" y="7"/>
                  <a:pt x="162" y="4"/>
                  <a:pt x="160" y="2"/>
                </a:cubicBezTo>
                <a:cubicBezTo>
                  <a:pt x="159" y="1"/>
                  <a:pt x="158" y="1"/>
                  <a:pt x="157" y="1"/>
                </a:cubicBezTo>
                <a:cubicBezTo>
                  <a:pt x="155" y="1"/>
                  <a:pt x="154" y="1"/>
                  <a:pt x="153" y="2"/>
                </a:cubicBezTo>
                <a:cubicBezTo>
                  <a:pt x="143" y="12"/>
                  <a:pt x="143" y="12"/>
                  <a:pt x="143" y="12"/>
                </a:cubicBezTo>
                <a:cubicBezTo>
                  <a:pt x="134" y="4"/>
                  <a:pt x="122" y="0"/>
                  <a:pt x="110" y="0"/>
                </a:cubicBezTo>
                <a:cubicBezTo>
                  <a:pt x="97" y="0"/>
                  <a:pt x="84" y="5"/>
                  <a:pt x="74" y="15"/>
                </a:cubicBezTo>
                <a:cubicBezTo>
                  <a:pt x="67" y="22"/>
                  <a:pt x="67" y="22"/>
                  <a:pt x="67" y="22"/>
                </a:cubicBezTo>
                <a:cubicBezTo>
                  <a:pt x="6" y="83"/>
                  <a:pt x="6" y="83"/>
                  <a:pt x="6" y="83"/>
                </a:cubicBezTo>
                <a:cubicBezTo>
                  <a:pt x="0" y="89"/>
                  <a:pt x="0" y="97"/>
                  <a:pt x="6" y="103"/>
                </a:cubicBezTo>
                <a:cubicBezTo>
                  <a:pt x="59" y="156"/>
                  <a:pt x="59" y="156"/>
                  <a:pt x="59" y="156"/>
                </a:cubicBezTo>
                <a:cubicBezTo>
                  <a:pt x="62" y="159"/>
                  <a:pt x="65" y="160"/>
                  <a:pt x="69" y="160"/>
                </a:cubicBezTo>
                <a:cubicBezTo>
                  <a:pt x="72" y="160"/>
                  <a:pt x="76" y="159"/>
                  <a:pt x="79" y="156"/>
                </a:cubicBezTo>
                <a:cubicBezTo>
                  <a:pt x="147" y="88"/>
                  <a:pt x="147" y="88"/>
                  <a:pt x="147" y="88"/>
                </a:cubicBezTo>
                <a:cubicBezTo>
                  <a:pt x="166" y="69"/>
                  <a:pt x="167" y="39"/>
                  <a:pt x="150" y="19"/>
                </a:cubicBezTo>
                <a:close/>
                <a:moveTo>
                  <a:pt x="140" y="81"/>
                </a:moveTo>
                <a:cubicBezTo>
                  <a:pt x="137" y="85"/>
                  <a:pt x="137" y="85"/>
                  <a:pt x="137" y="85"/>
                </a:cubicBezTo>
                <a:cubicBezTo>
                  <a:pt x="133" y="81"/>
                  <a:pt x="133" y="81"/>
                  <a:pt x="133" y="81"/>
                </a:cubicBezTo>
                <a:cubicBezTo>
                  <a:pt x="132" y="81"/>
                  <a:pt x="131" y="80"/>
                  <a:pt x="130" y="80"/>
                </a:cubicBezTo>
                <a:cubicBezTo>
                  <a:pt x="129" y="80"/>
                  <a:pt x="128" y="81"/>
                  <a:pt x="127" y="81"/>
                </a:cubicBezTo>
                <a:cubicBezTo>
                  <a:pt x="125" y="83"/>
                  <a:pt x="125" y="86"/>
                  <a:pt x="127" y="88"/>
                </a:cubicBezTo>
                <a:cubicBezTo>
                  <a:pt x="130" y="91"/>
                  <a:pt x="130" y="91"/>
                  <a:pt x="130" y="91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1" y="150"/>
                  <a:pt x="70" y="151"/>
                  <a:pt x="69" y="151"/>
                </a:cubicBezTo>
                <a:cubicBezTo>
                  <a:pt x="68" y="151"/>
                  <a:pt x="66" y="150"/>
                  <a:pt x="65" y="149"/>
                </a:cubicBezTo>
                <a:cubicBezTo>
                  <a:pt x="12" y="96"/>
                  <a:pt x="12" y="96"/>
                  <a:pt x="12" y="96"/>
                </a:cubicBezTo>
                <a:cubicBezTo>
                  <a:pt x="11" y="94"/>
                  <a:pt x="11" y="92"/>
                  <a:pt x="12" y="90"/>
                </a:cubicBezTo>
                <a:cubicBezTo>
                  <a:pt x="70" y="32"/>
                  <a:pt x="70" y="32"/>
                  <a:pt x="70" y="32"/>
                </a:cubicBezTo>
                <a:cubicBezTo>
                  <a:pt x="74" y="35"/>
                  <a:pt x="74" y="35"/>
                  <a:pt x="74" y="35"/>
                </a:cubicBezTo>
                <a:cubicBezTo>
                  <a:pt x="75" y="36"/>
                  <a:pt x="76" y="36"/>
                  <a:pt x="77" y="36"/>
                </a:cubicBezTo>
                <a:cubicBezTo>
                  <a:pt x="78" y="36"/>
                  <a:pt x="79" y="36"/>
                  <a:pt x="80" y="35"/>
                </a:cubicBezTo>
                <a:cubicBezTo>
                  <a:pt x="82" y="33"/>
                  <a:pt x="82" y="30"/>
                  <a:pt x="80" y="28"/>
                </a:cubicBezTo>
                <a:cubicBezTo>
                  <a:pt x="77" y="25"/>
                  <a:pt x="77" y="25"/>
                  <a:pt x="77" y="25"/>
                </a:cubicBezTo>
                <a:cubicBezTo>
                  <a:pt x="80" y="22"/>
                  <a:pt x="80" y="22"/>
                  <a:pt x="80" y="22"/>
                </a:cubicBezTo>
                <a:cubicBezTo>
                  <a:pt x="89" y="14"/>
                  <a:pt x="99" y="9"/>
                  <a:pt x="110" y="9"/>
                </a:cubicBezTo>
                <a:cubicBezTo>
                  <a:pt x="119" y="9"/>
                  <a:pt x="129" y="13"/>
                  <a:pt x="136" y="19"/>
                </a:cubicBezTo>
                <a:cubicBezTo>
                  <a:pt x="129" y="26"/>
                  <a:pt x="129" y="26"/>
                  <a:pt x="129" y="26"/>
                </a:cubicBezTo>
                <a:cubicBezTo>
                  <a:pt x="127" y="25"/>
                  <a:pt x="125" y="24"/>
                  <a:pt x="123" y="24"/>
                </a:cubicBezTo>
                <a:cubicBezTo>
                  <a:pt x="115" y="24"/>
                  <a:pt x="108" y="32"/>
                  <a:pt x="110" y="41"/>
                </a:cubicBezTo>
                <a:cubicBezTo>
                  <a:pt x="110" y="46"/>
                  <a:pt x="114" y="50"/>
                  <a:pt x="119" y="52"/>
                </a:cubicBezTo>
                <a:cubicBezTo>
                  <a:pt x="121" y="52"/>
                  <a:pt x="122" y="52"/>
                  <a:pt x="123" y="52"/>
                </a:cubicBezTo>
                <a:cubicBezTo>
                  <a:pt x="127" y="52"/>
                  <a:pt x="131" y="51"/>
                  <a:pt x="133" y="48"/>
                </a:cubicBezTo>
                <a:cubicBezTo>
                  <a:pt x="138" y="44"/>
                  <a:pt x="139" y="38"/>
                  <a:pt x="136" y="32"/>
                </a:cubicBezTo>
                <a:cubicBezTo>
                  <a:pt x="143" y="25"/>
                  <a:pt x="143" y="25"/>
                  <a:pt x="143" y="25"/>
                </a:cubicBezTo>
                <a:cubicBezTo>
                  <a:pt x="156" y="42"/>
                  <a:pt x="155" y="66"/>
                  <a:pt x="140" y="81"/>
                </a:cubicBezTo>
                <a:close/>
                <a:moveTo>
                  <a:pt x="128" y="38"/>
                </a:moveTo>
                <a:cubicBezTo>
                  <a:pt x="128" y="40"/>
                  <a:pt x="128" y="41"/>
                  <a:pt x="127" y="42"/>
                </a:cubicBezTo>
                <a:cubicBezTo>
                  <a:pt x="126" y="43"/>
                  <a:pt x="125" y="43"/>
                  <a:pt x="123" y="43"/>
                </a:cubicBezTo>
                <a:cubicBezTo>
                  <a:pt x="123" y="43"/>
                  <a:pt x="122" y="43"/>
                  <a:pt x="121" y="42"/>
                </a:cubicBezTo>
                <a:cubicBezTo>
                  <a:pt x="119" y="41"/>
                  <a:pt x="118" y="39"/>
                  <a:pt x="119" y="37"/>
                </a:cubicBezTo>
                <a:cubicBezTo>
                  <a:pt x="120" y="35"/>
                  <a:pt x="122" y="34"/>
                  <a:pt x="123" y="34"/>
                </a:cubicBezTo>
                <a:cubicBezTo>
                  <a:pt x="124" y="34"/>
                  <a:pt x="124" y="34"/>
                  <a:pt x="124" y="34"/>
                </a:cubicBezTo>
                <a:cubicBezTo>
                  <a:pt x="127" y="34"/>
                  <a:pt x="128" y="36"/>
                  <a:pt x="128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FFCE843B-CF68-DB82-E299-B0138A398FCE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4137025"/>
            <a:ext cx="254000" cy="231775"/>
          </a:xfrm>
          <a:custGeom>
            <a:avLst/>
            <a:gdLst>
              <a:gd name="T0" fmla="*/ 111 w 160"/>
              <a:gd name="T1" fmla="*/ 27 h 146"/>
              <a:gd name="T2" fmla="*/ 96 w 160"/>
              <a:gd name="T3" fmla="*/ 0 h 146"/>
              <a:gd name="T4" fmla="*/ 48 w 160"/>
              <a:gd name="T5" fmla="*/ 15 h 146"/>
              <a:gd name="T6" fmla="*/ 9 w 160"/>
              <a:gd name="T7" fmla="*/ 27 h 146"/>
              <a:gd name="T8" fmla="*/ 0 w 160"/>
              <a:gd name="T9" fmla="*/ 137 h 146"/>
              <a:gd name="T10" fmla="*/ 150 w 160"/>
              <a:gd name="T11" fmla="*/ 146 h 146"/>
              <a:gd name="T12" fmla="*/ 160 w 160"/>
              <a:gd name="T13" fmla="*/ 37 h 146"/>
              <a:gd name="T14" fmla="*/ 64 w 160"/>
              <a:gd name="T15" fmla="*/ 9 h 146"/>
              <a:gd name="T16" fmla="*/ 102 w 160"/>
              <a:gd name="T17" fmla="*/ 15 h 146"/>
              <a:gd name="T18" fmla="*/ 57 w 160"/>
              <a:gd name="T19" fmla="*/ 27 h 146"/>
              <a:gd name="T20" fmla="*/ 64 w 160"/>
              <a:gd name="T21" fmla="*/ 9 h 146"/>
              <a:gd name="T22" fmla="*/ 23 w 160"/>
              <a:gd name="T23" fmla="*/ 37 h 146"/>
              <a:gd name="T24" fmla="*/ 16 w 160"/>
              <a:gd name="T25" fmla="*/ 52 h 146"/>
              <a:gd name="T26" fmla="*/ 9 w 160"/>
              <a:gd name="T27" fmla="*/ 37 h 146"/>
              <a:gd name="T28" fmla="*/ 9 w 160"/>
              <a:gd name="T29" fmla="*/ 137 h 146"/>
              <a:gd name="T30" fmla="*/ 16 w 160"/>
              <a:gd name="T31" fmla="*/ 122 h 146"/>
              <a:gd name="T32" fmla="*/ 23 w 160"/>
              <a:gd name="T33" fmla="*/ 137 h 146"/>
              <a:gd name="T34" fmla="*/ 136 w 160"/>
              <a:gd name="T35" fmla="*/ 137 h 146"/>
              <a:gd name="T36" fmla="*/ 143 w 160"/>
              <a:gd name="T37" fmla="*/ 122 h 146"/>
              <a:gd name="T38" fmla="*/ 150 w 160"/>
              <a:gd name="T39" fmla="*/ 137 h 146"/>
              <a:gd name="T40" fmla="*/ 143 w 160"/>
              <a:gd name="T41" fmla="*/ 112 h 146"/>
              <a:gd name="T42" fmla="*/ 126 w 160"/>
              <a:gd name="T43" fmla="*/ 137 h 146"/>
              <a:gd name="T44" fmla="*/ 33 w 160"/>
              <a:gd name="T45" fmla="*/ 129 h 146"/>
              <a:gd name="T46" fmla="*/ 9 w 160"/>
              <a:gd name="T47" fmla="*/ 112 h 146"/>
              <a:gd name="T48" fmla="*/ 16 w 160"/>
              <a:gd name="T49" fmla="*/ 62 h 146"/>
              <a:gd name="T50" fmla="*/ 33 w 160"/>
              <a:gd name="T51" fmla="*/ 37 h 146"/>
              <a:gd name="T52" fmla="*/ 126 w 160"/>
              <a:gd name="T53" fmla="*/ 45 h 146"/>
              <a:gd name="T54" fmla="*/ 150 w 160"/>
              <a:gd name="T55" fmla="*/ 62 h 146"/>
              <a:gd name="T56" fmla="*/ 150 w 160"/>
              <a:gd name="T57" fmla="*/ 52 h 146"/>
              <a:gd name="T58" fmla="*/ 136 w 160"/>
              <a:gd name="T59" fmla="*/ 45 h 146"/>
              <a:gd name="T60" fmla="*/ 150 w 160"/>
              <a:gd name="T61" fmla="*/ 37 h 146"/>
              <a:gd name="T62" fmla="*/ 113 w 160"/>
              <a:gd name="T63" fmla="*/ 57 h 146"/>
              <a:gd name="T64" fmla="*/ 38 w 160"/>
              <a:gd name="T65" fmla="*/ 62 h 146"/>
              <a:gd name="T66" fmla="*/ 43 w 160"/>
              <a:gd name="T67" fmla="*/ 113 h 146"/>
              <a:gd name="T68" fmla="*/ 118 w 160"/>
              <a:gd name="T69" fmla="*/ 108 h 146"/>
              <a:gd name="T70" fmla="*/ 113 w 160"/>
              <a:gd name="T71" fmla="*/ 57 h 146"/>
              <a:gd name="T72" fmla="*/ 48 w 160"/>
              <a:gd name="T73" fmla="*/ 103 h 146"/>
              <a:gd name="T74" fmla="*/ 109 w 160"/>
              <a:gd name="T75" fmla="*/ 67 h 146"/>
              <a:gd name="T76" fmla="*/ 69 w 160"/>
              <a:gd name="T77" fmla="*/ 83 h 146"/>
              <a:gd name="T78" fmla="*/ 95 w 160"/>
              <a:gd name="T79" fmla="*/ 78 h 146"/>
              <a:gd name="T80" fmla="*/ 69 w 160"/>
              <a:gd name="T81" fmla="*/ 73 h 146"/>
              <a:gd name="T82" fmla="*/ 69 w 160"/>
              <a:gd name="T83" fmla="*/ 83 h 146"/>
              <a:gd name="T84" fmla="*/ 99 w 160"/>
              <a:gd name="T85" fmla="*/ 97 h 146"/>
              <a:gd name="T86" fmla="*/ 99 w 160"/>
              <a:gd name="T87" fmla="*/ 87 h 146"/>
              <a:gd name="T88" fmla="*/ 55 w 160"/>
              <a:gd name="T89" fmla="*/ 9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46">
                <a:moveTo>
                  <a:pt x="150" y="27"/>
                </a:moveTo>
                <a:cubicBezTo>
                  <a:pt x="111" y="27"/>
                  <a:pt x="111" y="27"/>
                  <a:pt x="111" y="27"/>
                </a:cubicBezTo>
                <a:cubicBezTo>
                  <a:pt x="111" y="15"/>
                  <a:pt x="111" y="15"/>
                  <a:pt x="111" y="15"/>
                </a:cubicBezTo>
                <a:cubicBezTo>
                  <a:pt x="111" y="7"/>
                  <a:pt x="104" y="0"/>
                  <a:pt x="96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55" y="0"/>
                  <a:pt x="48" y="7"/>
                  <a:pt x="48" y="15"/>
                </a:cubicBezTo>
                <a:cubicBezTo>
                  <a:pt x="48" y="27"/>
                  <a:pt x="48" y="27"/>
                  <a:pt x="48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4" y="27"/>
                  <a:pt x="0" y="32"/>
                  <a:pt x="0" y="37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42"/>
                  <a:pt x="4" y="146"/>
                  <a:pt x="9" y="146"/>
                </a:cubicBezTo>
                <a:cubicBezTo>
                  <a:pt x="150" y="146"/>
                  <a:pt x="150" y="146"/>
                  <a:pt x="150" y="146"/>
                </a:cubicBezTo>
                <a:cubicBezTo>
                  <a:pt x="155" y="146"/>
                  <a:pt x="160" y="142"/>
                  <a:pt x="160" y="137"/>
                </a:cubicBezTo>
                <a:cubicBezTo>
                  <a:pt x="160" y="37"/>
                  <a:pt x="160" y="37"/>
                  <a:pt x="160" y="37"/>
                </a:cubicBezTo>
                <a:cubicBezTo>
                  <a:pt x="160" y="32"/>
                  <a:pt x="155" y="27"/>
                  <a:pt x="150" y="27"/>
                </a:cubicBezTo>
                <a:close/>
                <a:moveTo>
                  <a:pt x="64" y="9"/>
                </a:moveTo>
                <a:cubicBezTo>
                  <a:pt x="96" y="9"/>
                  <a:pt x="96" y="9"/>
                  <a:pt x="96" y="9"/>
                </a:cubicBezTo>
                <a:cubicBezTo>
                  <a:pt x="99" y="9"/>
                  <a:pt x="102" y="12"/>
                  <a:pt x="102" y="15"/>
                </a:cubicBezTo>
                <a:cubicBezTo>
                  <a:pt x="102" y="27"/>
                  <a:pt x="102" y="27"/>
                  <a:pt x="102" y="27"/>
                </a:cubicBezTo>
                <a:cubicBezTo>
                  <a:pt x="57" y="27"/>
                  <a:pt x="57" y="27"/>
                  <a:pt x="57" y="27"/>
                </a:cubicBezTo>
                <a:cubicBezTo>
                  <a:pt x="57" y="15"/>
                  <a:pt x="57" y="15"/>
                  <a:pt x="57" y="15"/>
                </a:cubicBezTo>
                <a:cubicBezTo>
                  <a:pt x="57" y="12"/>
                  <a:pt x="60" y="9"/>
                  <a:pt x="64" y="9"/>
                </a:cubicBezTo>
                <a:close/>
                <a:moveTo>
                  <a:pt x="9" y="37"/>
                </a:moveTo>
                <a:cubicBezTo>
                  <a:pt x="23" y="37"/>
                  <a:pt x="23" y="37"/>
                  <a:pt x="23" y="37"/>
                </a:cubicBezTo>
                <a:cubicBezTo>
                  <a:pt x="23" y="45"/>
                  <a:pt x="23" y="45"/>
                  <a:pt x="23" y="45"/>
                </a:cubicBezTo>
                <a:cubicBezTo>
                  <a:pt x="23" y="49"/>
                  <a:pt x="20" y="52"/>
                  <a:pt x="16" y="52"/>
                </a:cubicBezTo>
                <a:cubicBezTo>
                  <a:pt x="9" y="52"/>
                  <a:pt x="9" y="52"/>
                  <a:pt x="9" y="52"/>
                </a:cubicBezTo>
                <a:lnTo>
                  <a:pt x="9" y="37"/>
                </a:lnTo>
                <a:close/>
                <a:moveTo>
                  <a:pt x="23" y="137"/>
                </a:moveTo>
                <a:cubicBezTo>
                  <a:pt x="9" y="137"/>
                  <a:pt x="9" y="137"/>
                  <a:pt x="9" y="137"/>
                </a:cubicBezTo>
                <a:cubicBezTo>
                  <a:pt x="9" y="122"/>
                  <a:pt x="9" y="122"/>
                  <a:pt x="9" y="122"/>
                </a:cubicBezTo>
                <a:cubicBezTo>
                  <a:pt x="16" y="122"/>
                  <a:pt x="16" y="122"/>
                  <a:pt x="16" y="122"/>
                </a:cubicBezTo>
                <a:cubicBezTo>
                  <a:pt x="20" y="122"/>
                  <a:pt x="23" y="125"/>
                  <a:pt x="23" y="129"/>
                </a:cubicBezTo>
                <a:lnTo>
                  <a:pt x="23" y="137"/>
                </a:lnTo>
                <a:close/>
                <a:moveTo>
                  <a:pt x="150" y="137"/>
                </a:moveTo>
                <a:cubicBezTo>
                  <a:pt x="136" y="137"/>
                  <a:pt x="136" y="137"/>
                  <a:pt x="136" y="137"/>
                </a:cubicBezTo>
                <a:cubicBezTo>
                  <a:pt x="136" y="129"/>
                  <a:pt x="136" y="129"/>
                  <a:pt x="136" y="129"/>
                </a:cubicBezTo>
                <a:cubicBezTo>
                  <a:pt x="136" y="125"/>
                  <a:pt x="139" y="122"/>
                  <a:pt x="143" y="122"/>
                </a:cubicBezTo>
                <a:cubicBezTo>
                  <a:pt x="150" y="122"/>
                  <a:pt x="150" y="122"/>
                  <a:pt x="150" y="122"/>
                </a:cubicBezTo>
                <a:lnTo>
                  <a:pt x="150" y="137"/>
                </a:lnTo>
                <a:close/>
                <a:moveTo>
                  <a:pt x="150" y="112"/>
                </a:moveTo>
                <a:cubicBezTo>
                  <a:pt x="143" y="112"/>
                  <a:pt x="143" y="112"/>
                  <a:pt x="143" y="112"/>
                </a:cubicBezTo>
                <a:cubicBezTo>
                  <a:pt x="134" y="112"/>
                  <a:pt x="126" y="120"/>
                  <a:pt x="126" y="129"/>
                </a:cubicBezTo>
                <a:cubicBezTo>
                  <a:pt x="126" y="137"/>
                  <a:pt x="126" y="137"/>
                  <a:pt x="126" y="137"/>
                </a:cubicBezTo>
                <a:cubicBezTo>
                  <a:pt x="33" y="137"/>
                  <a:pt x="33" y="137"/>
                  <a:pt x="33" y="137"/>
                </a:cubicBezTo>
                <a:cubicBezTo>
                  <a:pt x="33" y="129"/>
                  <a:pt x="33" y="129"/>
                  <a:pt x="33" y="129"/>
                </a:cubicBezTo>
                <a:cubicBezTo>
                  <a:pt x="33" y="120"/>
                  <a:pt x="25" y="112"/>
                  <a:pt x="16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9" y="62"/>
                  <a:pt x="9" y="62"/>
                  <a:pt x="9" y="62"/>
                </a:cubicBezTo>
                <a:cubicBezTo>
                  <a:pt x="16" y="62"/>
                  <a:pt x="16" y="62"/>
                  <a:pt x="16" y="62"/>
                </a:cubicBezTo>
                <a:cubicBezTo>
                  <a:pt x="25" y="62"/>
                  <a:pt x="33" y="54"/>
                  <a:pt x="33" y="45"/>
                </a:cubicBezTo>
                <a:cubicBezTo>
                  <a:pt x="33" y="37"/>
                  <a:pt x="33" y="37"/>
                  <a:pt x="33" y="37"/>
                </a:cubicBezTo>
                <a:cubicBezTo>
                  <a:pt x="126" y="37"/>
                  <a:pt x="126" y="37"/>
                  <a:pt x="126" y="37"/>
                </a:cubicBezTo>
                <a:cubicBezTo>
                  <a:pt x="126" y="45"/>
                  <a:pt x="126" y="45"/>
                  <a:pt x="126" y="45"/>
                </a:cubicBezTo>
                <a:cubicBezTo>
                  <a:pt x="126" y="54"/>
                  <a:pt x="134" y="62"/>
                  <a:pt x="143" y="62"/>
                </a:cubicBezTo>
                <a:cubicBezTo>
                  <a:pt x="150" y="62"/>
                  <a:pt x="150" y="62"/>
                  <a:pt x="150" y="62"/>
                </a:cubicBezTo>
                <a:lnTo>
                  <a:pt x="150" y="112"/>
                </a:lnTo>
                <a:close/>
                <a:moveTo>
                  <a:pt x="150" y="52"/>
                </a:moveTo>
                <a:cubicBezTo>
                  <a:pt x="143" y="52"/>
                  <a:pt x="143" y="52"/>
                  <a:pt x="143" y="52"/>
                </a:cubicBezTo>
                <a:cubicBezTo>
                  <a:pt x="139" y="52"/>
                  <a:pt x="136" y="49"/>
                  <a:pt x="136" y="45"/>
                </a:cubicBezTo>
                <a:cubicBezTo>
                  <a:pt x="136" y="37"/>
                  <a:pt x="136" y="37"/>
                  <a:pt x="136" y="37"/>
                </a:cubicBezTo>
                <a:cubicBezTo>
                  <a:pt x="150" y="37"/>
                  <a:pt x="150" y="37"/>
                  <a:pt x="150" y="37"/>
                </a:cubicBezTo>
                <a:lnTo>
                  <a:pt x="150" y="52"/>
                </a:lnTo>
                <a:close/>
                <a:moveTo>
                  <a:pt x="113" y="57"/>
                </a:moveTo>
                <a:cubicBezTo>
                  <a:pt x="43" y="57"/>
                  <a:pt x="43" y="57"/>
                  <a:pt x="43" y="57"/>
                </a:cubicBezTo>
                <a:cubicBezTo>
                  <a:pt x="40" y="57"/>
                  <a:pt x="38" y="59"/>
                  <a:pt x="38" y="62"/>
                </a:cubicBezTo>
                <a:cubicBezTo>
                  <a:pt x="38" y="108"/>
                  <a:pt x="38" y="108"/>
                  <a:pt x="38" y="108"/>
                </a:cubicBezTo>
                <a:cubicBezTo>
                  <a:pt x="38" y="111"/>
                  <a:pt x="40" y="113"/>
                  <a:pt x="43" y="113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16" y="113"/>
                  <a:pt x="118" y="111"/>
                  <a:pt x="118" y="108"/>
                </a:cubicBezTo>
                <a:cubicBezTo>
                  <a:pt x="118" y="62"/>
                  <a:pt x="118" y="62"/>
                  <a:pt x="118" y="62"/>
                </a:cubicBezTo>
                <a:cubicBezTo>
                  <a:pt x="118" y="59"/>
                  <a:pt x="116" y="57"/>
                  <a:pt x="113" y="57"/>
                </a:cubicBezTo>
                <a:close/>
                <a:moveTo>
                  <a:pt x="109" y="103"/>
                </a:moveTo>
                <a:cubicBezTo>
                  <a:pt x="48" y="103"/>
                  <a:pt x="48" y="103"/>
                  <a:pt x="48" y="103"/>
                </a:cubicBezTo>
                <a:cubicBezTo>
                  <a:pt x="48" y="67"/>
                  <a:pt x="48" y="67"/>
                  <a:pt x="48" y="67"/>
                </a:cubicBezTo>
                <a:cubicBezTo>
                  <a:pt x="109" y="67"/>
                  <a:pt x="109" y="67"/>
                  <a:pt x="109" y="67"/>
                </a:cubicBezTo>
                <a:lnTo>
                  <a:pt x="109" y="103"/>
                </a:lnTo>
                <a:close/>
                <a:moveTo>
                  <a:pt x="69" y="83"/>
                </a:moveTo>
                <a:cubicBezTo>
                  <a:pt x="90" y="83"/>
                  <a:pt x="90" y="83"/>
                  <a:pt x="90" y="83"/>
                </a:cubicBezTo>
                <a:cubicBezTo>
                  <a:pt x="93" y="83"/>
                  <a:pt x="95" y="80"/>
                  <a:pt x="95" y="78"/>
                </a:cubicBezTo>
                <a:cubicBezTo>
                  <a:pt x="95" y="75"/>
                  <a:pt x="93" y="73"/>
                  <a:pt x="90" y="73"/>
                </a:cubicBezTo>
                <a:cubicBezTo>
                  <a:pt x="69" y="73"/>
                  <a:pt x="69" y="73"/>
                  <a:pt x="69" y="73"/>
                </a:cubicBezTo>
                <a:cubicBezTo>
                  <a:pt x="66" y="73"/>
                  <a:pt x="64" y="75"/>
                  <a:pt x="64" y="78"/>
                </a:cubicBezTo>
                <a:cubicBezTo>
                  <a:pt x="64" y="80"/>
                  <a:pt x="66" y="83"/>
                  <a:pt x="69" y="83"/>
                </a:cubicBezTo>
                <a:close/>
                <a:moveTo>
                  <a:pt x="60" y="97"/>
                </a:moveTo>
                <a:cubicBezTo>
                  <a:pt x="99" y="97"/>
                  <a:pt x="99" y="97"/>
                  <a:pt x="99" y="97"/>
                </a:cubicBezTo>
                <a:cubicBezTo>
                  <a:pt x="101" y="97"/>
                  <a:pt x="103" y="95"/>
                  <a:pt x="103" y="92"/>
                </a:cubicBezTo>
                <a:cubicBezTo>
                  <a:pt x="103" y="90"/>
                  <a:pt x="101" y="87"/>
                  <a:pt x="99" y="87"/>
                </a:cubicBezTo>
                <a:cubicBezTo>
                  <a:pt x="60" y="87"/>
                  <a:pt x="60" y="87"/>
                  <a:pt x="60" y="87"/>
                </a:cubicBezTo>
                <a:cubicBezTo>
                  <a:pt x="57" y="87"/>
                  <a:pt x="55" y="90"/>
                  <a:pt x="55" y="92"/>
                </a:cubicBezTo>
                <a:cubicBezTo>
                  <a:pt x="55" y="95"/>
                  <a:pt x="57" y="97"/>
                  <a:pt x="60" y="9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01373168-4B78-402F-CE9E-D4EE716292E2}"/>
              </a:ext>
            </a:extLst>
          </p:cNvPr>
          <p:cNvSpPr>
            <a:spLocks noEditPoints="1"/>
          </p:cNvSpPr>
          <p:nvPr/>
        </p:nvSpPr>
        <p:spPr bwMode="auto">
          <a:xfrm>
            <a:off x="1878013" y="4125913"/>
            <a:ext cx="179388" cy="254000"/>
          </a:xfrm>
          <a:custGeom>
            <a:avLst/>
            <a:gdLst>
              <a:gd name="T0" fmla="*/ 99 w 113"/>
              <a:gd name="T1" fmla="*/ 0 h 160"/>
              <a:gd name="T2" fmla="*/ 14 w 113"/>
              <a:gd name="T3" fmla="*/ 0 h 160"/>
              <a:gd name="T4" fmla="*/ 0 w 113"/>
              <a:gd name="T5" fmla="*/ 14 h 160"/>
              <a:gd name="T6" fmla="*/ 0 w 113"/>
              <a:gd name="T7" fmla="*/ 146 h 160"/>
              <a:gd name="T8" fmla="*/ 14 w 113"/>
              <a:gd name="T9" fmla="*/ 160 h 160"/>
              <a:gd name="T10" fmla="*/ 99 w 113"/>
              <a:gd name="T11" fmla="*/ 160 h 160"/>
              <a:gd name="T12" fmla="*/ 113 w 113"/>
              <a:gd name="T13" fmla="*/ 146 h 160"/>
              <a:gd name="T14" fmla="*/ 113 w 113"/>
              <a:gd name="T15" fmla="*/ 14 h 160"/>
              <a:gd name="T16" fmla="*/ 99 w 113"/>
              <a:gd name="T17" fmla="*/ 0 h 160"/>
              <a:gd name="T18" fmla="*/ 103 w 113"/>
              <a:gd name="T19" fmla="*/ 146 h 160"/>
              <a:gd name="T20" fmla="*/ 99 w 113"/>
              <a:gd name="T21" fmla="*/ 151 h 160"/>
              <a:gd name="T22" fmla="*/ 14 w 113"/>
              <a:gd name="T23" fmla="*/ 151 h 160"/>
              <a:gd name="T24" fmla="*/ 10 w 113"/>
              <a:gd name="T25" fmla="*/ 146 h 160"/>
              <a:gd name="T26" fmla="*/ 10 w 113"/>
              <a:gd name="T27" fmla="*/ 132 h 160"/>
              <a:gd name="T28" fmla="*/ 103 w 113"/>
              <a:gd name="T29" fmla="*/ 132 h 160"/>
              <a:gd name="T30" fmla="*/ 103 w 113"/>
              <a:gd name="T31" fmla="*/ 146 h 160"/>
              <a:gd name="T32" fmla="*/ 103 w 113"/>
              <a:gd name="T33" fmla="*/ 123 h 160"/>
              <a:gd name="T34" fmla="*/ 10 w 113"/>
              <a:gd name="T35" fmla="*/ 123 h 160"/>
              <a:gd name="T36" fmla="*/ 10 w 113"/>
              <a:gd name="T37" fmla="*/ 28 h 160"/>
              <a:gd name="T38" fmla="*/ 103 w 113"/>
              <a:gd name="T39" fmla="*/ 28 h 160"/>
              <a:gd name="T40" fmla="*/ 103 w 113"/>
              <a:gd name="T41" fmla="*/ 123 h 160"/>
              <a:gd name="T42" fmla="*/ 103 w 113"/>
              <a:gd name="T43" fmla="*/ 19 h 160"/>
              <a:gd name="T44" fmla="*/ 10 w 113"/>
              <a:gd name="T45" fmla="*/ 19 h 160"/>
              <a:gd name="T46" fmla="*/ 10 w 113"/>
              <a:gd name="T47" fmla="*/ 14 h 160"/>
              <a:gd name="T48" fmla="*/ 14 w 113"/>
              <a:gd name="T49" fmla="*/ 9 h 160"/>
              <a:gd name="T50" fmla="*/ 99 w 113"/>
              <a:gd name="T51" fmla="*/ 9 h 160"/>
              <a:gd name="T52" fmla="*/ 103 w 113"/>
              <a:gd name="T53" fmla="*/ 14 h 160"/>
              <a:gd name="T54" fmla="*/ 103 w 113"/>
              <a:gd name="T55" fmla="*/ 19 h 160"/>
              <a:gd name="T56" fmla="*/ 45 w 113"/>
              <a:gd name="T57" fmla="*/ 147 h 160"/>
              <a:gd name="T58" fmla="*/ 68 w 113"/>
              <a:gd name="T59" fmla="*/ 147 h 160"/>
              <a:gd name="T60" fmla="*/ 73 w 113"/>
              <a:gd name="T61" fmla="*/ 142 h 160"/>
              <a:gd name="T62" fmla="*/ 68 w 113"/>
              <a:gd name="T63" fmla="*/ 137 h 160"/>
              <a:gd name="T64" fmla="*/ 45 w 113"/>
              <a:gd name="T65" fmla="*/ 137 h 160"/>
              <a:gd name="T66" fmla="*/ 40 w 113"/>
              <a:gd name="T67" fmla="*/ 142 h 160"/>
              <a:gd name="T68" fmla="*/ 45 w 113"/>
              <a:gd name="T69" fmla="*/ 1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3" h="160">
                <a:moveTo>
                  <a:pt x="99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7" y="160"/>
                  <a:pt x="14" y="160"/>
                </a:cubicBezTo>
                <a:cubicBezTo>
                  <a:pt x="99" y="160"/>
                  <a:pt x="99" y="160"/>
                  <a:pt x="99" y="160"/>
                </a:cubicBezTo>
                <a:cubicBezTo>
                  <a:pt x="106" y="160"/>
                  <a:pt x="113" y="154"/>
                  <a:pt x="113" y="146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3" y="6"/>
                  <a:pt x="106" y="0"/>
                  <a:pt x="99" y="0"/>
                </a:cubicBezTo>
                <a:close/>
                <a:moveTo>
                  <a:pt x="103" y="146"/>
                </a:moveTo>
                <a:cubicBezTo>
                  <a:pt x="103" y="149"/>
                  <a:pt x="101" y="151"/>
                  <a:pt x="99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12" y="151"/>
                  <a:pt x="10" y="149"/>
                  <a:pt x="10" y="146"/>
                </a:cubicBezTo>
                <a:cubicBezTo>
                  <a:pt x="10" y="132"/>
                  <a:pt x="10" y="132"/>
                  <a:pt x="10" y="132"/>
                </a:cubicBezTo>
                <a:cubicBezTo>
                  <a:pt x="103" y="132"/>
                  <a:pt x="103" y="132"/>
                  <a:pt x="103" y="132"/>
                </a:cubicBezTo>
                <a:lnTo>
                  <a:pt x="103" y="146"/>
                </a:lnTo>
                <a:close/>
                <a:moveTo>
                  <a:pt x="103" y="123"/>
                </a:moveTo>
                <a:cubicBezTo>
                  <a:pt x="10" y="123"/>
                  <a:pt x="10" y="123"/>
                  <a:pt x="10" y="123"/>
                </a:cubicBezTo>
                <a:cubicBezTo>
                  <a:pt x="10" y="28"/>
                  <a:pt x="10" y="28"/>
                  <a:pt x="10" y="28"/>
                </a:cubicBezTo>
                <a:cubicBezTo>
                  <a:pt x="103" y="28"/>
                  <a:pt x="103" y="28"/>
                  <a:pt x="103" y="28"/>
                </a:cubicBezTo>
                <a:lnTo>
                  <a:pt x="103" y="123"/>
                </a:lnTo>
                <a:close/>
                <a:moveTo>
                  <a:pt x="103" y="19"/>
                </a:moveTo>
                <a:cubicBezTo>
                  <a:pt x="10" y="19"/>
                  <a:pt x="10" y="19"/>
                  <a:pt x="10" y="19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2"/>
                  <a:pt x="12" y="9"/>
                  <a:pt x="14" y="9"/>
                </a:cubicBezTo>
                <a:cubicBezTo>
                  <a:pt x="99" y="9"/>
                  <a:pt x="99" y="9"/>
                  <a:pt x="99" y="9"/>
                </a:cubicBezTo>
                <a:cubicBezTo>
                  <a:pt x="101" y="9"/>
                  <a:pt x="103" y="12"/>
                  <a:pt x="103" y="14"/>
                </a:cubicBezTo>
                <a:lnTo>
                  <a:pt x="103" y="19"/>
                </a:lnTo>
                <a:close/>
                <a:moveTo>
                  <a:pt x="45" y="147"/>
                </a:moveTo>
                <a:cubicBezTo>
                  <a:pt x="68" y="147"/>
                  <a:pt x="68" y="147"/>
                  <a:pt x="68" y="147"/>
                </a:cubicBezTo>
                <a:cubicBezTo>
                  <a:pt x="71" y="147"/>
                  <a:pt x="73" y="145"/>
                  <a:pt x="73" y="142"/>
                </a:cubicBezTo>
                <a:cubicBezTo>
                  <a:pt x="73" y="139"/>
                  <a:pt x="71" y="137"/>
                  <a:pt x="68" y="137"/>
                </a:cubicBezTo>
                <a:cubicBezTo>
                  <a:pt x="45" y="137"/>
                  <a:pt x="45" y="137"/>
                  <a:pt x="45" y="137"/>
                </a:cubicBezTo>
                <a:cubicBezTo>
                  <a:pt x="42" y="137"/>
                  <a:pt x="40" y="139"/>
                  <a:pt x="40" y="142"/>
                </a:cubicBezTo>
                <a:cubicBezTo>
                  <a:pt x="40" y="145"/>
                  <a:pt x="42" y="147"/>
                  <a:pt x="45" y="1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AD29E7DE-1352-CF31-9DCA-8CB2E4642643}"/>
              </a:ext>
            </a:extLst>
          </p:cNvPr>
          <p:cNvSpPr>
            <a:spLocks noEditPoints="1"/>
          </p:cNvSpPr>
          <p:nvPr/>
        </p:nvSpPr>
        <p:spPr bwMode="auto">
          <a:xfrm>
            <a:off x="2414588" y="4125913"/>
            <a:ext cx="207963" cy="254000"/>
          </a:xfrm>
          <a:custGeom>
            <a:avLst/>
            <a:gdLst>
              <a:gd name="T0" fmla="*/ 84 w 131"/>
              <a:gd name="T1" fmla="*/ 14 h 160"/>
              <a:gd name="T2" fmla="*/ 9 w 131"/>
              <a:gd name="T3" fmla="*/ 19 h 160"/>
              <a:gd name="T4" fmla="*/ 14 w 131"/>
              <a:gd name="T5" fmla="*/ 9 h 160"/>
              <a:gd name="T6" fmla="*/ 84 w 131"/>
              <a:gd name="T7" fmla="*/ 28 h 160"/>
              <a:gd name="T8" fmla="*/ 79 w 131"/>
              <a:gd name="T9" fmla="*/ 66 h 160"/>
              <a:gd name="T10" fmla="*/ 75 w 131"/>
              <a:gd name="T11" fmla="*/ 52 h 160"/>
              <a:gd name="T12" fmla="*/ 47 w 131"/>
              <a:gd name="T13" fmla="*/ 52 h 160"/>
              <a:gd name="T14" fmla="*/ 28 w 131"/>
              <a:gd name="T15" fmla="*/ 108 h 160"/>
              <a:gd name="T16" fmla="*/ 28 w 131"/>
              <a:gd name="T17" fmla="*/ 123 h 160"/>
              <a:gd name="T18" fmla="*/ 9 w 131"/>
              <a:gd name="T19" fmla="*/ 28 h 160"/>
              <a:gd name="T20" fmla="*/ 29 w 131"/>
              <a:gd name="T21" fmla="*/ 132 h 160"/>
              <a:gd name="T22" fmla="*/ 14 w 131"/>
              <a:gd name="T23" fmla="*/ 141 h 160"/>
              <a:gd name="T24" fmla="*/ 9 w 131"/>
              <a:gd name="T25" fmla="*/ 132 h 160"/>
              <a:gd name="T26" fmla="*/ 61 w 131"/>
              <a:gd name="T27" fmla="*/ 47 h 160"/>
              <a:gd name="T28" fmla="*/ 65 w 131"/>
              <a:gd name="T29" fmla="*/ 99 h 160"/>
              <a:gd name="T30" fmla="*/ 75 w 131"/>
              <a:gd name="T31" fmla="*/ 99 h 160"/>
              <a:gd name="T32" fmla="*/ 79 w 131"/>
              <a:gd name="T33" fmla="*/ 75 h 160"/>
              <a:gd name="T34" fmla="*/ 84 w 131"/>
              <a:gd name="T35" fmla="*/ 99 h 160"/>
              <a:gd name="T36" fmla="*/ 93 w 131"/>
              <a:gd name="T37" fmla="*/ 99 h 160"/>
              <a:gd name="T38" fmla="*/ 98 w 131"/>
              <a:gd name="T39" fmla="*/ 85 h 160"/>
              <a:gd name="T40" fmla="*/ 103 w 131"/>
              <a:gd name="T41" fmla="*/ 108 h 160"/>
              <a:gd name="T42" fmla="*/ 112 w 131"/>
              <a:gd name="T43" fmla="*/ 108 h 160"/>
              <a:gd name="T44" fmla="*/ 117 w 131"/>
              <a:gd name="T45" fmla="*/ 94 h 160"/>
              <a:gd name="T46" fmla="*/ 121 w 131"/>
              <a:gd name="T47" fmla="*/ 118 h 160"/>
              <a:gd name="T48" fmla="*/ 45 w 131"/>
              <a:gd name="T49" fmla="*/ 151 h 160"/>
              <a:gd name="T50" fmla="*/ 37 w 131"/>
              <a:gd name="T51" fmla="*/ 108 h 160"/>
              <a:gd name="T52" fmla="*/ 47 w 131"/>
              <a:gd name="T53" fmla="*/ 118 h 160"/>
              <a:gd name="T54" fmla="*/ 56 w 131"/>
              <a:gd name="T55" fmla="*/ 118 h 160"/>
              <a:gd name="T56" fmla="*/ 61 w 131"/>
              <a:gd name="T57" fmla="*/ 47 h 160"/>
              <a:gd name="T58" fmla="*/ 0 w 131"/>
              <a:gd name="T59" fmla="*/ 14 h 160"/>
              <a:gd name="T60" fmla="*/ 14 w 131"/>
              <a:gd name="T61" fmla="*/ 151 h 160"/>
              <a:gd name="T62" fmla="*/ 37 w 131"/>
              <a:gd name="T63" fmla="*/ 156 h 160"/>
              <a:gd name="T64" fmla="*/ 42 w 131"/>
              <a:gd name="T65" fmla="*/ 160 h 160"/>
              <a:gd name="T66" fmla="*/ 121 w 131"/>
              <a:gd name="T67" fmla="*/ 157 h 160"/>
              <a:gd name="T68" fmla="*/ 131 w 131"/>
              <a:gd name="T69" fmla="*/ 118 h 160"/>
              <a:gd name="T70" fmla="*/ 117 w 131"/>
              <a:gd name="T71" fmla="*/ 85 h 160"/>
              <a:gd name="T72" fmla="*/ 98 w 131"/>
              <a:gd name="T73" fmla="*/ 75 h 160"/>
              <a:gd name="T74" fmla="*/ 93 w 131"/>
              <a:gd name="T75" fmla="*/ 76 h 160"/>
              <a:gd name="T76" fmla="*/ 79 w 131"/>
              <a:gd name="T7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1" h="160">
                <a:moveTo>
                  <a:pt x="79" y="9"/>
                </a:moveTo>
                <a:cubicBezTo>
                  <a:pt x="82" y="9"/>
                  <a:pt x="84" y="12"/>
                  <a:pt x="84" y="14"/>
                </a:cubicBezTo>
                <a:cubicBezTo>
                  <a:pt x="84" y="19"/>
                  <a:pt x="84" y="19"/>
                  <a:pt x="84" y="19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2"/>
                  <a:pt x="11" y="9"/>
                  <a:pt x="14" y="9"/>
                </a:cubicBezTo>
                <a:lnTo>
                  <a:pt x="79" y="9"/>
                </a:lnTo>
                <a:close/>
                <a:moveTo>
                  <a:pt x="84" y="28"/>
                </a:moveTo>
                <a:cubicBezTo>
                  <a:pt x="84" y="67"/>
                  <a:pt x="84" y="67"/>
                  <a:pt x="84" y="67"/>
                </a:cubicBezTo>
                <a:cubicBezTo>
                  <a:pt x="83" y="66"/>
                  <a:pt x="81" y="66"/>
                  <a:pt x="79" y="66"/>
                </a:cubicBezTo>
                <a:cubicBezTo>
                  <a:pt x="78" y="66"/>
                  <a:pt x="76" y="66"/>
                  <a:pt x="75" y="67"/>
                </a:cubicBezTo>
                <a:cubicBezTo>
                  <a:pt x="75" y="52"/>
                  <a:pt x="75" y="52"/>
                  <a:pt x="75" y="52"/>
                </a:cubicBezTo>
                <a:cubicBezTo>
                  <a:pt x="75" y="44"/>
                  <a:pt x="68" y="38"/>
                  <a:pt x="61" y="38"/>
                </a:cubicBezTo>
                <a:cubicBezTo>
                  <a:pt x="53" y="38"/>
                  <a:pt x="47" y="44"/>
                  <a:pt x="47" y="52"/>
                </a:cubicBezTo>
                <a:cubicBezTo>
                  <a:pt x="47" y="85"/>
                  <a:pt x="47" y="85"/>
                  <a:pt x="47" y="85"/>
                </a:cubicBezTo>
                <a:cubicBezTo>
                  <a:pt x="36" y="87"/>
                  <a:pt x="28" y="97"/>
                  <a:pt x="28" y="108"/>
                </a:cubicBezTo>
                <a:cubicBezTo>
                  <a:pt x="28" y="118"/>
                  <a:pt x="28" y="118"/>
                  <a:pt x="28" y="118"/>
                </a:cubicBezTo>
                <a:cubicBezTo>
                  <a:pt x="28" y="119"/>
                  <a:pt x="28" y="121"/>
                  <a:pt x="28" y="123"/>
                </a:cubicBezTo>
                <a:cubicBezTo>
                  <a:pt x="9" y="123"/>
                  <a:pt x="9" y="123"/>
                  <a:pt x="9" y="123"/>
                </a:cubicBezTo>
                <a:cubicBezTo>
                  <a:pt x="9" y="28"/>
                  <a:pt x="9" y="28"/>
                  <a:pt x="9" y="28"/>
                </a:cubicBezTo>
                <a:cubicBezTo>
                  <a:pt x="84" y="28"/>
                  <a:pt x="84" y="28"/>
                  <a:pt x="84" y="28"/>
                </a:cubicBezTo>
                <a:close/>
                <a:moveTo>
                  <a:pt x="29" y="132"/>
                </a:moveTo>
                <a:cubicBezTo>
                  <a:pt x="30" y="135"/>
                  <a:pt x="30" y="138"/>
                  <a:pt x="31" y="141"/>
                </a:cubicBezTo>
                <a:cubicBezTo>
                  <a:pt x="14" y="141"/>
                  <a:pt x="14" y="141"/>
                  <a:pt x="14" y="141"/>
                </a:cubicBezTo>
                <a:cubicBezTo>
                  <a:pt x="11" y="141"/>
                  <a:pt x="9" y="139"/>
                  <a:pt x="9" y="137"/>
                </a:cubicBezTo>
                <a:cubicBezTo>
                  <a:pt x="9" y="132"/>
                  <a:pt x="9" y="132"/>
                  <a:pt x="9" y="132"/>
                </a:cubicBezTo>
                <a:cubicBezTo>
                  <a:pt x="29" y="132"/>
                  <a:pt x="29" y="132"/>
                  <a:pt x="29" y="132"/>
                </a:cubicBezTo>
                <a:close/>
                <a:moveTo>
                  <a:pt x="61" y="47"/>
                </a:moveTo>
                <a:cubicBezTo>
                  <a:pt x="63" y="47"/>
                  <a:pt x="65" y="49"/>
                  <a:pt x="65" y="52"/>
                </a:cubicBezTo>
                <a:cubicBezTo>
                  <a:pt x="65" y="99"/>
                  <a:pt x="65" y="99"/>
                  <a:pt x="65" y="99"/>
                </a:cubicBezTo>
                <a:cubicBezTo>
                  <a:pt x="65" y="101"/>
                  <a:pt x="67" y="103"/>
                  <a:pt x="70" y="103"/>
                </a:cubicBezTo>
                <a:cubicBezTo>
                  <a:pt x="73" y="103"/>
                  <a:pt x="75" y="101"/>
                  <a:pt x="75" y="99"/>
                </a:cubicBezTo>
                <a:cubicBezTo>
                  <a:pt x="75" y="80"/>
                  <a:pt x="75" y="80"/>
                  <a:pt x="75" y="80"/>
                </a:cubicBezTo>
                <a:cubicBezTo>
                  <a:pt x="75" y="77"/>
                  <a:pt x="77" y="75"/>
                  <a:pt x="79" y="75"/>
                </a:cubicBezTo>
                <a:cubicBezTo>
                  <a:pt x="82" y="75"/>
                  <a:pt x="84" y="77"/>
                  <a:pt x="84" y="80"/>
                </a:cubicBezTo>
                <a:cubicBezTo>
                  <a:pt x="84" y="99"/>
                  <a:pt x="84" y="99"/>
                  <a:pt x="84" y="99"/>
                </a:cubicBezTo>
                <a:cubicBezTo>
                  <a:pt x="84" y="101"/>
                  <a:pt x="86" y="103"/>
                  <a:pt x="89" y="103"/>
                </a:cubicBezTo>
                <a:cubicBezTo>
                  <a:pt x="91" y="103"/>
                  <a:pt x="93" y="101"/>
                  <a:pt x="93" y="99"/>
                </a:cubicBezTo>
                <a:cubicBezTo>
                  <a:pt x="93" y="89"/>
                  <a:pt x="93" y="89"/>
                  <a:pt x="93" y="89"/>
                </a:cubicBezTo>
                <a:cubicBezTo>
                  <a:pt x="93" y="87"/>
                  <a:pt x="95" y="85"/>
                  <a:pt x="98" y="85"/>
                </a:cubicBezTo>
                <a:cubicBezTo>
                  <a:pt x="101" y="85"/>
                  <a:pt x="103" y="87"/>
                  <a:pt x="103" y="89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3" y="111"/>
                  <a:pt x="105" y="113"/>
                  <a:pt x="107" y="113"/>
                </a:cubicBezTo>
                <a:cubicBezTo>
                  <a:pt x="110" y="113"/>
                  <a:pt x="112" y="111"/>
                  <a:pt x="112" y="108"/>
                </a:cubicBezTo>
                <a:cubicBezTo>
                  <a:pt x="112" y="99"/>
                  <a:pt x="112" y="99"/>
                  <a:pt x="112" y="99"/>
                </a:cubicBezTo>
                <a:cubicBezTo>
                  <a:pt x="112" y="96"/>
                  <a:pt x="114" y="94"/>
                  <a:pt x="117" y="94"/>
                </a:cubicBezTo>
                <a:cubicBezTo>
                  <a:pt x="119" y="94"/>
                  <a:pt x="121" y="96"/>
                  <a:pt x="121" y="99"/>
                </a:cubicBezTo>
                <a:cubicBezTo>
                  <a:pt x="121" y="118"/>
                  <a:pt x="121" y="118"/>
                  <a:pt x="121" y="118"/>
                </a:cubicBezTo>
                <a:cubicBezTo>
                  <a:pt x="121" y="129"/>
                  <a:pt x="119" y="140"/>
                  <a:pt x="114" y="151"/>
                </a:cubicBezTo>
                <a:cubicBezTo>
                  <a:pt x="45" y="151"/>
                  <a:pt x="45" y="151"/>
                  <a:pt x="45" y="151"/>
                </a:cubicBezTo>
                <a:cubicBezTo>
                  <a:pt x="40" y="140"/>
                  <a:pt x="37" y="129"/>
                  <a:pt x="37" y="118"/>
                </a:cubicBezTo>
                <a:cubicBezTo>
                  <a:pt x="37" y="108"/>
                  <a:pt x="37" y="108"/>
                  <a:pt x="37" y="108"/>
                </a:cubicBezTo>
                <a:cubicBezTo>
                  <a:pt x="37" y="102"/>
                  <a:pt x="41" y="97"/>
                  <a:pt x="47" y="95"/>
                </a:cubicBezTo>
                <a:cubicBezTo>
                  <a:pt x="47" y="118"/>
                  <a:pt x="47" y="118"/>
                  <a:pt x="47" y="118"/>
                </a:cubicBezTo>
                <a:cubicBezTo>
                  <a:pt x="47" y="120"/>
                  <a:pt x="49" y="123"/>
                  <a:pt x="51" y="123"/>
                </a:cubicBezTo>
                <a:cubicBezTo>
                  <a:pt x="54" y="123"/>
                  <a:pt x="56" y="120"/>
                  <a:pt x="56" y="118"/>
                </a:cubicBezTo>
                <a:cubicBezTo>
                  <a:pt x="56" y="52"/>
                  <a:pt x="56" y="52"/>
                  <a:pt x="56" y="52"/>
                </a:cubicBezTo>
                <a:cubicBezTo>
                  <a:pt x="56" y="49"/>
                  <a:pt x="58" y="47"/>
                  <a:pt x="61" y="47"/>
                </a:cubicBezTo>
                <a:close/>
                <a:moveTo>
                  <a:pt x="14" y="0"/>
                </a:moveTo>
                <a:cubicBezTo>
                  <a:pt x="6" y="0"/>
                  <a:pt x="0" y="6"/>
                  <a:pt x="0" y="14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44"/>
                  <a:pt x="6" y="151"/>
                  <a:pt x="14" y="151"/>
                </a:cubicBezTo>
                <a:cubicBezTo>
                  <a:pt x="35" y="151"/>
                  <a:pt x="35" y="151"/>
                  <a:pt x="35" y="151"/>
                </a:cubicBezTo>
                <a:cubicBezTo>
                  <a:pt x="35" y="152"/>
                  <a:pt x="36" y="154"/>
                  <a:pt x="37" y="156"/>
                </a:cubicBezTo>
                <a:cubicBezTo>
                  <a:pt x="38" y="157"/>
                  <a:pt x="38" y="157"/>
                  <a:pt x="38" y="157"/>
                </a:cubicBezTo>
                <a:cubicBezTo>
                  <a:pt x="39" y="159"/>
                  <a:pt x="40" y="160"/>
                  <a:pt x="42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9" y="160"/>
                  <a:pt x="120" y="159"/>
                  <a:pt x="121" y="157"/>
                </a:cubicBezTo>
                <a:cubicBezTo>
                  <a:pt x="122" y="156"/>
                  <a:pt x="122" y="156"/>
                  <a:pt x="122" y="156"/>
                </a:cubicBezTo>
                <a:cubicBezTo>
                  <a:pt x="128" y="144"/>
                  <a:pt x="131" y="131"/>
                  <a:pt x="131" y="118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131" y="91"/>
                  <a:pt x="124" y="85"/>
                  <a:pt x="117" y="85"/>
                </a:cubicBezTo>
                <a:cubicBezTo>
                  <a:pt x="115" y="85"/>
                  <a:pt x="113" y="85"/>
                  <a:pt x="112" y="86"/>
                </a:cubicBezTo>
                <a:cubicBezTo>
                  <a:pt x="110" y="80"/>
                  <a:pt x="104" y="75"/>
                  <a:pt x="98" y="75"/>
                </a:cubicBezTo>
                <a:cubicBezTo>
                  <a:pt x="98" y="75"/>
                  <a:pt x="98" y="75"/>
                  <a:pt x="98" y="75"/>
                </a:cubicBezTo>
                <a:cubicBezTo>
                  <a:pt x="96" y="75"/>
                  <a:pt x="95" y="76"/>
                  <a:pt x="93" y="76"/>
                </a:cubicBezTo>
                <a:cubicBezTo>
                  <a:pt x="93" y="14"/>
                  <a:pt x="93" y="14"/>
                  <a:pt x="93" y="14"/>
                </a:cubicBezTo>
                <a:cubicBezTo>
                  <a:pt x="93" y="6"/>
                  <a:pt x="87" y="0"/>
                  <a:pt x="79" y="0"/>
                </a:cubicBezTo>
                <a:lnTo>
                  <a:pt x="1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134019AA-DA84-F7B3-9B5E-E985EFE765B3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4133850"/>
            <a:ext cx="254000" cy="238125"/>
          </a:xfrm>
          <a:custGeom>
            <a:avLst/>
            <a:gdLst>
              <a:gd name="T0" fmla="*/ 146 w 160"/>
              <a:gd name="T1" fmla="*/ 56 h 150"/>
              <a:gd name="T2" fmla="*/ 151 w 160"/>
              <a:gd name="T3" fmla="*/ 61 h 150"/>
              <a:gd name="T4" fmla="*/ 151 w 160"/>
              <a:gd name="T5" fmla="*/ 66 h 150"/>
              <a:gd name="T6" fmla="*/ 104 w 160"/>
              <a:gd name="T7" fmla="*/ 66 h 150"/>
              <a:gd name="T8" fmla="*/ 104 w 160"/>
              <a:gd name="T9" fmla="*/ 61 h 150"/>
              <a:gd name="T10" fmla="*/ 109 w 160"/>
              <a:gd name="T11" fmla="*/ 56 h 150"/>
              <a:gd name="T12" fmla="*/ 146 w 160"/>
              <a:gd name="T13" fmla="*/ 56 h 150"/>
              <a:gd name="T14" fmla="*/ 146 w 160"/>
              <a:gd name="T15" fmla="*/ 9 h 150"/>
              <a:gd name="T16" fmla="*/ 151 w 160"/>
              <a:gd name="T17" fmla="*/ 14 h 150"/>
              <a:gd name="T18" fmla="*/ 151 w 160"/>
              <a:gd name="T19" fmla="*/ 48 h 150"/>
              <a:gd name="T20" fmla="*/ 146 w 160"/>
              <a:gd name="T21" fmla="*/ 47 h 150"/>
              <a:gd name="T22" fmla="*/ 109 w 160"/>
              <a:gd name="T23" fmla="*/ 47 h 150"/>
              <a:gd name="T24" fmla="*/ 95 w 160"/>
              <a:gd name="T25" fmla="*/ 61 h 150"/>
              <a:gd name="T26" fmla="*/ 95 w 160"/>
              <a:gd name="T27" fmla="*/ 94 h 150"/>
              <a:gd name="T28" fmla="*/ 10 w 160"/>
              <a:gd name="T29" fmla="*/ 94 h 150"/>
              <a:gd name="T30" fmla="*/ 10 w 160"/>
              <a:gd name="T31" fmla="*/ 14 h 150"/>
              <a:gd name="T32" fmla="*/ 14 w 160"/>
              <a:gd name="T33" fmla="*/ 9 h 150"/>
              <a:gd name="T34" fmla="*/ 146 w 160"/>
              <a:gd name="T35" fmla="*/ 9 h 150"/>
              <a:gd name="T36" fmla="*/ 95 w 160"/>
              <a:gd name="T37" fmla="*/ 103 h 150"/>
              <a:gd name="T38" fmla="*/ 95 w 160"/>
              <a:gd name="T39" fmla="*/ 113 h 150"/>
              <a:gd name="T40" fmla="*/ 14 w 160"/>
              <a:gd name="T41" fmla="*/ 113 h 150"/>
              <a:gd name="T42" fmla="*/ 10 w 160"/>
              <a:gd name="T43" fmla="*/ 108 h 150"/>
              <a:gd name="T44" fmla="*/ 10 w 160"/>
              <a:gd name="T45" fmla="*/ 103 h 150"/>
              <a:gd name="T46" fmla="*/ 95 w 160"/>
              <a:gd name="T47" fmla="*/ 103 h 150"/>
              <a:gd name="T48" fmla="*/ 151 w 160"/>
              <a:gd name="T49" fmla="*/ 75 h 150"/>
              <a:gd name="T50" fmla="*/ 151 w 160"/>
              <a:gd name="T51" fmla="*/ 122 h 150"/>
              <a:gd name="T52" fmla="*/ 104 w 160"/>
              <a:gd name="T53" fmla="*/ 122 h 150"/>
              <a:gd name="T54" fmla="*/ 104 w 160"/>
              <a:gd name="T55" fmla="*/ 75 h 150"/>
              <a:gd name="T56" fmla="*/ 151 w 160"/>
              <a:gd name="T57" fmla="*/ 75 h 150"/>
              <a:gd name="T58" fmla="*/ 95 w 160"/>
              <a:gd name="T59" fmla="*/ 122 h 150"/>
              <a:gd name="T60" fmla="*/ 95 w 160"/>
              <a:gd name="T61" fmla="*/ 136 h 150"/>
              <a:gd name="T62" fmla="*/ 95 w 160"/>
              <a:gd name="T63" fmla="*/ 141 h 150"/>
              <a:gd name="T64" fmla="*/ 59 w 160"/>
              <a:gd name="T65" fmla="*/ 141 h 150"/>
              <a:gd name="T66" fmla="*/ 65 w 160"/>
              <a:gd name="T67" fmla="*/ 122 h 150"/>
              <a:gd name="T68" fmla="*/ 95 w 160"/>
              <a:gd name="T69" fmla="*/ 122 h 150"/>
              <a:gd name="T70" fmla="*/ 151 w 160"/>
              <a:gd name="T71" fmla="*/ 131 h 150"/>
              <a:gd name="T72" fmla="*/ 151 w 160"/>
              <a:gd name="T73" fmla="*/ 136 h 150"/>
              <a:gd name="T74" fmla="*/ 146 w 160"/>
              <a:gd name="T75" fmla="*/ 141 h 150"/>
              <a:gd name="T76" fmla="*/ 109 w 160"/>
              <a:gd name="T77" fmla="*/ 141 h 150"/>
              <a:gd name="T78" fmla="*/ 104 w 160"/>
              <a:gd name="T79" fmla="*/ 136 h 150"/>
              <a:gd name="T80" fmla="*/ 104 w 160"/>
              <a:gd name="T81" fmla="*/ 131 h 150"/>
              <a:gd name="T82" fmla="*/ 151 w 160"/>
              <a:gd name="T83" fmla="*/ 131 h 150"/>
              <a:gd name="T84" fmla="*/ 14 w 160"/>
              <a:gd name="T85" fmla="*/ 0 h 150"/>
              <a:gd name="T86" fmla="*/ 0 w 160"/>
              <a:gd name="T87" fmla="*/ 14 h 150"/>
              <a:gd name="T88" fmla="*/ 0 w 160"/>
              <a:gd name="T89" fmla="*/ 108 h 150"/>
              <a:gd name="T90" fmla="*/ 14 w 160"/>
              <a:gd name="T91" fmla="*/ 122 h 150"/>
              <a:gd name="T92" fmla="*/ 55 w 160"/>
              <a:gd name="T93" fmla="*/ 122 h 150"/>
              <a:gd name="T94" fmla="*/ 49 w 160"/>
              <a:gd name="T95" fmla="*/ 141 h 150"/>
              <a:gd name="T96" fmla="*/ 33 w 160"/>
              <a:gd name="T97" fmla="*/ 141 h 150"/>
              <a:gd name="T98" fmla="*/ 29 w 160"/>
              <a:gd name="T99" fmla="*/ 146 h 150"/>
              <a:gd name="T100" fmla="*/ 33 w 160"/>
              <a:gd name="T101" fmla="*/ 150 h 150"/>
              <a:gd name="T102" fmla="*/ 146 w 160"/>
              <a:gd name="T103" fmla="*/ 150 h 150"/>
              <a:gd name="T104" fmla="*/ 160 w 160"/>
              <a:gd name="T105" fmla="*/ 136 h 150"/>
              <a:gd name="T106" fmla="*/ 160 w 160"/>
              <a:gd name="T107" fmla="*/ 14 h 150"/>
              <a:gd name="T108" fmla="*/ 146 w 160"/>
              <a:gd name="T109" fmla="*/ 0 h 150"/>
              <a:gd name="T110" fmla="*/ 14 w 160"/>
              <a:gd name="T111" fmla="*/ 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50">
                <a:moveTo>
                  <a:pt x="146" y="56"/>
                </a:moveTo>
                <a:cubicBezTo>
                  <a:pt x="149" y="56"/>
                  <a:pt x="151" y="58"/>
                  <a:pt x="151" y="61"/>
                </a:cubicBezTo>
                <a:cubicBezTo>
                  <a:pt x="151" y="66"/>
                  <a:pt x="151" y="66"/>
                  <a:pt x="151" y="66"/>
                </a:cubicBezTo>
                <a:cubicBezTo>
                  <a:pt x="104" y="66"/>
                  <a:pt x="104" y="66"/>
                  <a:pt x="104" y="66"/>
                </a:cubicBezTo>
                <a:cubicBezTo>
                  <a:pt x="104" y="61"/>
                  <a:pt x="104" y="61"/>
                  <a:pt x="104" y="61"/>
                </a:cubicBezTo>
                <a:cubicBezTo>
                  <a:pt x="104" y="58"/>
                  <a:pt x="106" y="56"/>
                  <a:pt x="109" y="56"/>
                </a:cubicBezTo>
                <a:lnTo>
                  <a:pt x="146" y="56"/>
                </a:lnTo>
                <a:close/>
                <a:moveTo>
                  <a:pt x="146" y="9"/>
                </a:moveTo>
                <a:cubicBezTo>
                  <a:pt x="149" y="9"/>
                  <a:pt x="151" y="11"/>
                  <a:pt x="151" y="14"/>
                </a:cubicBezTo>
                <a:cubicBezTo>
                  <a:pt x="151" y="48"/>
                  <a:pt x="151" y="48"/>
                  <a:pt x="151" y="48"/>
                </a:cubicBezTo>
                <a:cubicBezTo>
                  <a:pt x="149" y="47"/>
                  <a:pt x="148" y="47"/>
                  <a:pt x="146" y="47"/>
                </a:cubicBezTo>
                <a:cubicBezTo>
                  <a:pt x="109" y="47"/>
                  <a:pt x="109" y="47"/>
                  <a:pt x="109" y="47"/>
                </a:cubicBezTo>
                <a:cubicBezTo>
                  <a:pt x="101" y="47"/>
                  <a:pt x="95" y="53"/>
                  <a:pt x="95" y="61"/>
                </a:cubicBezTo>
                <a:cubicBezTo>
                  <a:pt x="95" y="94"/>
                  <a:pt x="95" y="94"/>
                  <a:pt x="95" y="94"/>
                </a:cubicBezTo>
                <a:cubicBezTo>
                  <a:pt x="10" y="94"/>
                  <a:pt x="10" y="94"/>
                  <a:pt x="10" y="9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1"/>
                  <a:pt x="12" y="9"/>
                  <a:pt x="14" y="9"/>
                </a:cubicBezTo>
                <a:lnTo>
                  <a:pt x="146" y="9"/>
                </a:lnTo>
                <a:close/>
                <a:moveTo>
                  <a:pt x="95" y="103"/>
                </a:moveTo>
                <a:cubicBezTo>
                  <a:pt x="95" y="113"/>
                  <a:pt x="95" y="113"/>
                  <a:pt x="95" y="113"/>
                </a:cubicBezTo>
                <a:cubicBezTo>
                  <a:pt x="14" y="113"/>
                  <a:pt x="14" y="113"/>
                  <a:pt x="14" y="113"/>
                </a:cubicBezTo>
                <a:cubicBezTo>
                  <a:pt x="12" y="113"/>
                  <a:pt x="10" y="111"/>
                  <a:pt x="10" y="108"/>
                </a:cubicBezTo>
                <a:cubicBezTo>
                  <a:pt x="10" y="103"/>
                  <a:pt x="10" y="103"/>
                  <a:pt x="10" y="103"/>
                </a:cubicBezTo>
                <a:cubicBezTo>
                  <a:pt x="95" y="103"/>
                  <a:pt x="95" y="103"/>
                  <a:pt x="95" y="103"/>
                </a:cubicBezTo>
                <a:close/>
                <a:moveTo>
                  <a:pt x="151" y="75"/>
                </a:moveTo>
                <a:cubicBezTo>
                  <a:pt x="151" y="122"/>
                  <a:pt x="151" y="122"/>
                  <a:pt x="151" y="122"/>
                </a:cubicBezTo>
                <a:cubicBezTo>
                  <a:pt x="104" y="122"/>
                  <a:pt x="104" y="122"/>
                  <a:pt x="104" y="122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151" y="75"/>
                  <a:pt x="151" y="75"/>
                  <a:pt x="151" y="75"/>
                </a:cubicBezTo>
                <a:close/>
                <a:moveTo>
                  <a:pt x="95" y="122"/>
                </a:moveTo>
                <a:cubicBezTo>
                  <a:pt x="95" y="136"/>
                  <a:pt x="95" y="136"/>
                  <a:pt x="95" y="136"/>
                </a:cubicBezTo>
                <a:cubicBezTo>
                  <a:pt x="95" y="138"/>
                  <a:pt x="95" y="139"/>
                  <a:pt x="95" y="141"/>
                </a:cubicBezTo>
                <a:cubicBezTo>
                  <a:pt x="59" y="141"/>
                  <a:pt x="59" y="141"/>
                  <a:pt x="59" y="141"/>
                </a:cubicBezTo>
                <a:cubicBezTo>
                  <a:pt x="65" y="122"/>
                  <a:pt x="65" y="122"/>
                  <a:pt x="65" y="122"/>
                </a:cubicBezTo>
                <a:cubicBezTo>
                  <a:pt x="95" y="122"/>
                  <a:pt x="95" y="122"/>
                  <a:pt x="95" y="122"/>
                </a:cubicBezTo>
                <a:close/>
                <a:moveTo>
                  <a:pt x="151" y="131"/>
                </a:moveTo>
                <a:cubicBezTo>
                  <a:pt x="151" y="136"/>
                  <a:pt x="151" y="136"/>
                  <a:pt x="151" y="136"/>
                </a:cubicBezTo>
                <a:cubicBezTo>
                  <a:pt x="151" y="139"/>
                  <a:pt x="149" y="141"/>
                  <a:pt x="146" y="141"/>
                </a:cubicBezTo>
                <a:cubicBezTo>
                  <a:pt x="109" y="141"/>
                  <a:pt x="109" y="141"/>
                  <a:pt x="109" y="141"/>
                </a:cubicBezTo>
                <a:cubicBezTo>
                  <a:pt x="106" y="141"/>
                  <a:pt x="104" y="139"/>
                  <a:pt x="104" y="136"/>
                </a:cubicBezTo>
                <a:cubicBezTo>
                  <a:pt x="104" y="131"/>
                  <a:pt x="104" y="131"/>
                  <a:pt x="104" y="131"/>
                </a:cubicBezTo>
                <a:cubicBezTo>
                  <a:pt x="151" y="131"/>
                  <a:pt x="151" y="131"/>
                  <a:pt x="151" y="131"/>
                </a:cubicBezTo>
                <a:close/>
                <a:moveTo>
                  <a:pt x="14" y="0"/>
                </a:moveTo>
                <a:cubicBezTo>
                  <a:pt x="7" y="0"/>
                  <a:pt x="0" y="6"/>
                  <a:pt x="0" y="14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6"/>
                  <a:pt x="7" y="122"/>
                  <a:pt x="14" y="122"/>
                </a:cubicBezTo>
                <a:cubicBezTo>
                  <a:pt x="55" y="122"/>
                  <a:pt x="55" y="122"/>
                  <a:pt x="55" y="122"/>
                </a:cubicBezTo>
                <a:cubicBezTo>
                  <a:pt x="49" y="141"/>
                  <a:pt x="49" y="141"/>
                  <a:pt x="49" y="141"/>
                </a:cubicBezTo>
                <a:cubicBezTo>
                  <a:pt x="33" y="141"/>
                  <a:pt x="33" y="141"/>
                  <a:pt x="33" y="141"/>
                </a:cubicBezTo>
                <a:cubicBezTo>
                  <a:pt x="31" y="141"/>
                  <a:pt x="29" y="143"/>
                  <a:pt x="29" y="146"/>
                </a:cubicBezTo>
                <a:cubicBezTo>
                  <a:pt x="29" y="148"/>
                  <a:pt x="31" y="150"/>
                  <a:pt x="33" y="150"/>
                </a:cubicBezTo>
                <a:cubicBezTo>
                  <a:pt x="146" y="150"/>
                  <a:pt x="146" y="150"/>
                  <a:pt x="146" y="150"/>
                </a:cubicBezTo>
                <a:cubicBezTo>
                  <a:pt x="154" y="150"/>
                  <a:pt x="160" y="144"/>
                  <a:pt x="160" y="136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6"/>
                  <a:pt x="154" y="0"/>
                  <a:pt x="146" y="0"/>
                </a:cubicBezTo>
                <a:lnTo>
                  <a:pt x="1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1D3BE208-A74D-4B9A-A693-2733F17E4D55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4133850"/>
            <a:ext cx="254000" cy="238125"/>
          </a:xfrm>
          <a:custGeom>
            <a:avLst/>
            <a:gdLst>
              <a:gd name="T0" fmla="*/ 146 w 160"/>
              <a:gd name="T1" fmla="*/ 10 h 150"/>
              <a:gd name="T2" fmla="*/ 151 w 160"/>
              <a:gd name="T3" fmla="*/ 14 h 150"/>
              <a:gd name="T4" fmla="*/ 151 w 160"/>
              <a:gd name="T5" fmla="*/ 94 h 150"/>
              <a:gd name="T6" fmla="*/ 9 w 160"/>
              <a:gd name="T7" fmla="*/ 94 h 150"/>
              <a:gd name="T8" fmla="*/ 9 w 160"/>
              <a:gd name="T9" fmla="*/ 14 h 150"/>
              <a:gd name="T10" fmla="*/ 14 w 160"/>
              <a:gd name="T11" fmla="*/ 10 h 150"/>
              <a:gd name="T12" fmla="*/ 146 w 160"/>
              <a:gd name="T13" fmla="*/ 10 h 150"/>
              <a:gd name="T14" fmla="*/ 151 w 160"/>
              <a:gd name="T15" fmla="*/ 103 h 150"/>
              <a:gd name="T16" fmla="*/ 151 w 160"/>
              <a:gd name="T17" fmla="*/ 108 h 150"/>
              <a:gd name="T18" fmla="*/ 146 w 160"/>
              <a:gd name="T19" fmla="*/ 112 h 150"/>
              <a:gd name="T20" fmla="*/ 14 w 160"/>
              <a:gd name="T21" fmla="*/ 112 h 150"/>
              <a:gd name="T22" fmla="*/ 9 w 160"/>
              <a:gd name="T23" fmla="*/ 108 h 150"/>
              <a:gd name="T24" fmla="*/ 9 w 160"/>
              <a:gd name="T25" fmla="*/ 103 h 150"/>
              <a:gd name="T26" fmla="*/ 151 w 160"/>
              <a:gd name="T27" fmla="*/ 103 h 150"/>
              <a:gd name="T28" fmla="*/ 95 w 160"/>
              <a:gd name="T29" fmla="*/ 122 h 150"/>
              <a:gd name="T30" fmla="*/ 102 w 160"/>
              <a:gd name="T31" fmla="*/ 141 h 150"/>
              <a:gd name="T32" fmla="*/ 58 w 160"/>
              <a:gd name="T33" fmla="*/ 141 h 150"/>
              <a:gd name="T34" fmla="*/ 65 w 160"/>
              <a:gd name="T35" fmla="*/ 122 h 150"/>
              <a:gd name="T36" fmla="*/ 95 w 160"/>
              <a:gd name="T37" fmla="*/ 122 h 150"/>
              <a:gd name="T38" fmla="*/ 14 w 160"/>
              <a:gd name="T39" fmla="*/ 0 h 150"/>
              <a:gd name="T40" fmla="*/ 0 w 160"/>
              <a:gd name="T41" fmla="*/ 14 h 150"/>
              <a:gd name="T42" fmla="*/ 0 w 160"/>
              <a:gd name="T43" fmla="*/ 108 h 150"/>
              <a:gd name="T44" fmla="*/ 14 w 160"/>
              <a:gd name="T45" fmla="*/ 122 h 150"/>
              <a:gd name="T46" fmla="*/ 55 w 160"/>
              <a:gd name="T47" fmla="*/ 122 h 150"/>
              <a:gd name="T48" fmla="*/ 49 w 160"/>
              <a:gd name="T49" fmla="*/ 141 h 150"/>
              <a:gd name="T50" fmla="*/ 33 w 160"/>
              <a:gd name="T51" fmla="*/ 141 h 150"/>
              <a:gd name="T52" fmla="*/ 29 w 160"/>
              <a:gd name="T53" fmla="*/ 145 h 150"/>
              <a:gd name="T54" fmla="*/ 33 w 160"/>
              <a:gd name="T55" fmla="*/ 150 h 150"/>
              <a:gd name="T56" fmla="*/ 127 w 160"/>
              <a:gd name="T57" fmla="*/ 150 h 150"/>
              <a:gd name="T58" fmla="*/ 132 w 160"/>
              <a:gd name="T59" fmla="*/ 145 h 150"/>
              <a:gd name="T60" fmla="*/ 127 w 160"/>
              <a:gd name="T61" fmla="*/ 141 h 150"/>
              <a:gd name="T62" fmla="*/ 112 w 160"/>
              <a:gd name="T63" fmla="*/ 141 h 150"/>
              <a:gd name="T64" fmla="*/ 105 w 160"/>
              <a:gd name="T65" fmla="*/ 122 h 150"/>
              <a:gd name="T66" fmla="*/ 146 w 160"/>
              <a:gd name="T67" fmla="*/ 122 h 150"/>
              <a:gd name="T68" fmla="*/ 160 w 160"/>
              <a:gd name="T69" fmla="*/ 108 h 150"/>
              <a:gd name="T70" fmla="*/ 160 w 160"/>
              <a:gd name="T71" fmla="*/ 14 h 150"/>
              <a:gd name="T72" fmla="*/ 146 w 160"/>
              <a:gd name="T73" fmla="*/ 0 h 150"/>
              <a:gd name="T74" fmla="*/ 14 w 160"/>
              <a:gd name="T75" fmla="*/ 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50">
                <a:moveTo>
                  <a:pt x="146" y="10"/>
                </a:moveTo>
                <a:cubicBezTo>
                  <a:pt x="149" y="10"/>
                  <a:pt x="151" y="12"/>
                  <a:pt x="151" y="14"/>
                </a:cubicBezTo>
                <a:cubicBezTo>
                  <a:pt x="151" y="94"/>
                  <a:pt x="151" y="94"/>
                  <a:pt x="151" y="94"/>
                </a:cubicBezTo>
                <a:cubicBezTo>
                  <a:pt x="9" y="94"/>
                  <a:pt x="9" y="94"/>
                  <a:pt x="9" y="9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2"/>
                  <a:pt x="12" y="10"/>
                  <a:pt x="14" y="10"/>
                </a:cubicBezTo>
                <a:lnTo>
                  <a:pt x="146" y="10"/>
                </a:lnTo>
                <a:close/>
                <a:moveTo>
                  <a:pt x="151" y="103"/>
                </a:moveTo>
                <a:cubicBezTo>
                  <a:pt x="151" y="108"/>
                  <a:pt x="151" y="108"/>
                  <a:pt x="151" y="108"/>
                </a:cubicBezTo>
                <a:cubicBezTo>
                  <a:pt x="151" y="110"/>
                  <a:pt x="149" y="112"/>
                  <a:pt x="146" y="112"/>
                </a:cubicBezTo>
                <a:cubicBezTo>
                  <a:pt x="14" y="112"/>
                  <a:pt x="14" y="112"/>
                  <a:pt x="14" y="112"/>
                </a:cubicBezTo>
                <a:cubicBezTo>
                  <a:pt x="12" y="112"/>
                  <a:pt x="9" y="110"/>
                  <a:pt x="9" y="108"/>
                </a:cubicBezTo>
                <a:cubicBezTo>
                  <a:pt x="9" y="103"/>
                  <a:pt x="9" y="103"/>
                  <a:pt x="9" y="103"/>
                </a:cubicBezTo>
                <a:cubicBezTo>
                  <a:pt x="151" y="103"/>
                  <a:pt x="151" y="103"/>
                  <a:pt x="151" y="103"/>
                </a:cubicBezTo>
                <a:close/>
                <a:moveTo>
                  <a:pt x="95" y="122"/>
                </a:moveTo>
                <a:cubicBezTo>
                  <a:pt x="102" y="141"/>
                  <a:pt x="102" y="141"/>
                  <a:pt x="102" y="141"/>
                </a:cubicBezTo>
                <a:cubicBezTo>
                  <a:pt x="58" y="141"/>
                  <a:pt x="58" y="141"/>
                  <a:pt x="58" y="141"/>
                </a:cubicBezTo>
                <a:cubicBezTo>
                  <a:pt x="65" y="122"/>
                  <a:pt x="65" y="122"/>
                  <a:pt x="65" y="122"/>
                </a:cubicBezTo>
                <a:cubicBezTo>
                  <a:pt x="95" y="122"/>
                  <a:pt x="95" y="122"/>
                  <a:pt x="95" y="122"/>
                </a:cubicBezTo>
                <a:close/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6"/>
                  <a:pt x="6" y="122"/>
                  <a:pt x="14" y="122"/>
                </a:cubicBezTo>
                <a:cubicBezTo>
                  <a:pt x="55" y="122"/>
                  <a:pt x="55" y="122"/>
                  <a:pt x="55" y="122"/>
                </a:cubicBezTo>
                <a:cubicBezTo>
                  <a:pt x="49" y="141"/>
                  <a:pt x="49" y="141"/>
                  <a:pt x="49" y="141"/>
                </a:cubicBezTo>
                <a:cubicBezTo>
                  <a:pt x="33" y="141"/>
                  <a:pt x="33" y="141"/>
                  <a:pt x="33" y="141"/>
                </a:cubicBezTo>
                <a:cubicBezTo>
                  <a:pt x="31" y="141"/>
                  <a:pt x="29" y="143"/>
                  <a:pt x="29" y="145"/>
                </a:cubicBezTo>
                <a:cubicBezTo>
                  <a:pt x="29" y="148"/>
                  <a:pt x="31" y="150"/>
                  <a:pt x="33" y="150"/>
                </a:cubicBezTo>
                <a:cubicBezTo>
                  <a:pt x="127" y="150"/>
                  <a:pt x="127" y="150"/>
                  <a:pt x="127" y="150"/>
                </a:cubicBezTo>
                <a:cubicBezTo>
                  <a:pt x="130" y="150"/>
                  <a:pt x="132" y="148"/>
                  <a:pt x="132" y="145"/>
                </a:cubicBezTo>
                <a:cubicBezTo>
                  <a:pt x="132" y="143"/>
                  <a:pt x="130" y="141"/>
                  <a:pt x="127" y="141"/>
                </a:cubicBezTo>
                <a:cubicBezTo>
                  <a:pt x="112" y="141"/>
                  <a:pt x="112" y="141"/>
                  <a:pt x="112" y="141"/>
                </a:cubicBezTo>
                <a:cubicBezTo>
                  <a:pt x="105" y="122"/>
                  <a:pt x="105" y="122"/>
                  <a:pt x="105" y="122"/>
                </a:cubicBezTo>
                <a:cubicBezTo>
                  <a:pt x="146" y="122"/>
                  <a:pt x="146" y="122"/>
                  <a:pt x="146" y="122"/>
                </a:cubicBezTo>
                <a:cubicBezTo>
                  <a:pt x="154" y="122"/>
                  <a:pt x="160" y="116"/>
                  <a:pt x="160" y="108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7"/>
                  <a:pt x="154" y="0"/>
                  <a:pt x="146" y="0"/>
                </a:cubicBezTo>
                <a:lnTo>
                  <a:pt x="1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44CED416-FE5D-B94C-E5FE-F31ED0CD32F9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4125913"/>
            <a:ext cx="254000" cy="254000"/>
          </a:xfrm>
          <a:custGeom>
            <a:avLst/>
            <a:gdLst>
              <a:gd name="T0" fmla="*/ 77 w 160"/>
              <a:gd name="T1" fmla="*/ 54 h 160"/>
              <a:gd name="T2" fmla="*/ 63 w 160"/>
              <a:gd name="T3" fmla="*/ 99 h 160"/>
              <a:gd name="T4" fmla="*/ 97 w 160"/>
              <a:gd name="T5" fmla="*/ 99 h 160"/>
              <a:gd name="T6" fmla="*/ 83 w 160"/>
              <a:gd name="T7" fmla="*/ 54 h 160"/>
              <a:gd name="T8" fmla="*/ 65 w 160"/>
              <a:gd name="T9" fmla="*/ 75 h 160"/>
              <a:gd name="T10" fmla="*/ 89 w 160"/>
              <a:gd name="T11" fmla="*/ 93 h 160"/>
              <a:gd name="T12" fmla="*/ 160 w 160"/>
              <a:gd name="T13" fmla="*/ 74 h 160"/>
              <a:gd name="T14" fmla="*/ 91 w 160"/>
              <a:gd name="T15" fmla="*/ 1 h 160"/>
              <a:gd name="T16" fmla="*/ 88 w 160"/>
              <a:gd name="T17" fmla="*/ 0 h 160"/>
              <a:gd name="T18" fmla="*/ 86 w 160"/>
              <a:gd name="T19" fmla="*/ 0 h 160"/>
              <a:gd name="T20" fmla="*/ 82 w 160"/>
              <a:gd name="T21" fmla="*/ 0 h 160"/>
              <a:gd name="T22" fmla="*/ 78 w 160"/>
              <a:gd name="T23" fmla="*/ 0 h 160"/>
              <a:gd name="T24" fmla="*/ 76 w 160"/>
              <a:gd name="T25" fmla="*/ 0 h 160"/>
              <a:gd name="T26" fmla="*/ 72 w 160"/>
              <a:gd name="T27" fmla="*/ 0 h 160"/>
              <a:gd name="T28" fmla="*/ 69 w 160"/>
              <a:gd name="T29" fmla="*/ 1 h 160"/>
              <a:gd name="T30" fmla="*/ 1 w 160"/>
              <a:gd name="T31" fmla="*/ 71 h 160"/>
              <a:gd name="T32" fmla="*/ 0 w 160"/>
              <a:gd name="T33" fmla="*/ 74 h 160"/>
              <a:gd name="T34" fmla="*/ 0 w 160"/>
              <a:gd name="T35" fmla="*/ 75 h 160"/>
              <a:gd name="T36" fmla="*/ 20 w 160"/>
              <a:gd name="T37" fmla="*/ 133 h 160"/>
              <a:gd name="T38" fmla="*/ 24 w 160"/>
              <a:gd name="T39" fmla="*/ 137 h 160"/>
              <a:gd name="T40" fmla="*/ 80 w 160"/>
              <a:gd name="T41" fmla="*/ 160 h 160"/>
              <a:gd name="T42" fmla="*/ 136 w 160"/>
              <a:gd name="T43" fmla="*/ 137 h 160"/>
              <a:gd name="T44" fmla="*/ 140 w 160"/>
              <a:gd name="T45" fmla="*/ 133 h 160"/>
              <a:gd name="T46" fmla="*/ 141 w 160"/>
              <a:gd name="T47" fmla="*/ 131 h 160"/>
              <a:gd name="T48" fmla="*/ 160 w 160"/>
              <a:gd name="T49" fmla="*/ 75 h 160"/>
              <a:gd name="T50" fmla="*/ 146 w 160"/>
              <a:gd name="T51" fmla="*/ 56 h 160"/>
              <a:gd name="T52" fmla="*/ 147 w 160"/>
              <a:gd name="T53" fmla="*/ 58 h 160"/>
              <a:gd name="T54" fmla="*/ 148 w 160"/>
              <a:gd name="T55" fmla="*/ 60 h 160"/>
              <a:gd name="T56" fmla="*/ 148 w 160"/>
              <a:gd name="T57" fmla="*/ 63 h 160"/>
              <a:gd name="T58" fmla="*/ 149 w 160"/>
              <a:gd name="T59" fmla="*/ 66 h 160"/>
              <a:gd name="T60" fmla="*/ 150 w 160"/>
              <a:gd name="T61" fmla="*/ 68 h 160"/>
              <a:gd name="T62" fmla="*/ 150 w 160"/>
              <a:gd name="T63" fmla="*/ 71 h 160"/>
              <a:gd name="T64" fmla="*/ 148 w 160"/>
              <a:gd name="T65" fmla="*/ 74 h 160"/>
              <a:gd name="T66" fmla="*/ 65 w 160"/>
              <a:gd name="T67" fmla="*/ 11 h 160"/>
              <a:gd name="T68" fmla="*/ 71 w 160"/>
              <a:gd name="T69" fmla="*/ 10 h 160"/>
              <a:gd name="T70" fmla="*/ 80 w 160"/>
              <a:gd name="T71" fmla="*/ 9 h 160"/>
              <a:gd name="T72" fmla="*/ 89 w 160"/>
              <a:gd name="T73" fmla="*/ 10 h 160"/>
              <a:gd name="T74" fmla="*/ 80 w 160"/>
              <a:gd name="T75" fmla="*/ 25 h 160"/>
              <a:gd name="T76" fmla="*/ 10 w 160"/>
              <a:gd name="T77" fmla="*/ 72 h 160"/>
              <a:gd name="T78" fmla="*/ 10 w 160"/>
              <a:gd name="T79" fmla="*/ 69 h 160"/>
              <a:gd name="T80" fmla="*/ 11 w 160"/>
              <a:gd name="T81" fmla="*/ 66 h 160"/>
              <a:gd name="T82" fmla="*/ 11 w 160"/>
              <a:gd name="T83" fmla="*/ 64 h 160"/>
              <a:gd name="T84" fmla="*/ 12 w 160"/>
              <a:gd name="T85" fmla="*/ 61 h 160"/>
              <a:gd name="T86" fmla="*/ 13 w 160"/>
              <a:gd name="T87" fmla="*/ 59 h 160"/>
              <a:gd name="T88" fmla="*/ 19 w 160"/>
              <a:gd name="T89" fmla="*/ 45 h 160"/>
              <a:gd name="T90" fmla="*/ 12 w 160"/>
              <a:gd name="T91" fmla="*/ 74 h 160"/>
              <a:gd name="T92" fmla="*/ 51 w 160"/>
              <a:gd name="T93" fmla="*/ 145 h 160"/>
              <a:gd name="T94" fmla="*/ 47 w 160"/>
              <a:gd name="T95" fmla="*/ 125 h 160"/>
              <a:gd name="T96" fmla="*/ 109 w 160"/>
              <a:gd name="T97" fmla="*/ 145 h 160"/>
              <a:gd name="T98" fmla="*/ 131 w 160"/>
              <a:gd name="T99" fmla="*/ 125 h 160"/>
              <a:gd name="T100" fmla="*/ 139 w 160"/>
              <a:gd name="T101" fmla="*/ 118 h 160"/>
              <a:gd name="T102" fmla="*/ 105 w 160"/>
              <a:gd name="T103" fmla="*/ 119 h 160"/>
              <a:gd name="T104" fmla="*/ 80 w 160"/>
              <a:gd name="T105" fmla="*/ 151 h 160"/>
              <a:gd name="T106" fmla="*/ 55 w 160"/>
              <a:gd name="T107" fmla="*/ 119 h 160"/>
              <a:gd name="T108" fmla="*/ 21 w 160"/>
              <a:gd name="T109" fmla="*/ 118 h 160"/>
              <a:gd name="T110" fmla="*/ 15 w 160"/>
              <a:gd name="T111" fmla="*/ 84 h 160"/>
              <a:gd name="T112" fmla="*/ 29 w 160"/>
              <a:gd name="T113" fmla="*/ 39 h 160"/>
              <a:gd name="T114" fmla="*/ 54 w 160"/>
              <a:gd name="T115" fmla="*/ 14 h 160"/>
              <a:gd name="T116" fmla="*/ 80 w 160"/>
              <a:gd name="T117" fmla="*/ 35 h 160"/>
              <a:gd name="T118" fmla="*/ 105 w 160"/>
              <a:gd name="T119" fmla="*/ 14 h 160"/>
              <a:gd name="T120" fmla="*/ 123 w 160"/>
              <a:gd name="T121" fmla="*/ 63 h 160"/>
              <a:gd name="T122" fmla="*/ 148 w 160"/>
              <a:gd name="T123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83" y="54"/>
                </a:moveTo>
                <a:cubicBezTo>
                  <a:pt x="82" y="54"/>
                  <a:pt x="81" y="53"/>
                  <a:pt x="80" y="53"/>
                </a:cubicBezTo>
                <a:cubicBezTo>
                  <a:pt x="79" y="53"/>
                  <a:pt x="78" y="54"/>
                  <a:pt x="77" y="54"/>
                </a:cubicBezTo>
                <a:cubicBezTo>
                  <a:pt x="56" y="70"/>
                  <a:pt x="56" y="70"/>
                  <a:pt x="56" y="70"/>
                </a:cubicBezTo>
                <a:cubicBezTo>
                  <a:pt x="55" y="71"/>
                  <a:pt x="54" y="73"/>
                  <a:pt x="55" y="75"/>
                </a:cubicBezTo>
                <a:cubicBezTo>
                  <a:pt x="63" y="99"/>
                  <a:pt x="63" y="99"/>
                  <a:pt x="63" y="99"/>
                </a:cubicBezTo>
                <a:cubicBezTo>
                  <a:pt x="63" y="101"/>
                  <a:pt x="65" y="103"/>
                  <a:pt x="67" y="103"/>
                </a:cubicBezTo>
                <a:cubicBezTo>
                  <a:pt x="93" y="103"/>
                  <a:pt x="93" y="103"/>
                  <a:pt x="93" y="103"/>
                </a:cubicBezTo>
                <a:cubicBezTo>
                  <a:pt x="95" y="103"/>
                  <a:pt x="97" y="101"/>
                  <a:pt x="97" y="99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06" y="73"/>
                  <a:pt x="105" y="71"/>
                  <a:pt x="104" y="70"/>
                </a:cubicBezTo>
                <a:lnTo>
                  <a:pt x="83" y="54"/>
                </a:lnTo>
                <a:close/>
                <a:moveTo>
                  <a:pt x="89" y="93"/>
                </a:moveTo>
                <a:cubicBezTo>
                  <a:pt x="70" y="93"/>
                  <a:pt x="70" y="93"/>
                  <a:pt x="70" y="93"/>
                </a:cubicBezTo>
                <a:cubicBezTo>
                  <a:pt x="65" y="75"/>
                  <a:pt x="65" y="75"/>
                  <a:pt x="65" y="75"/>
                </a:cubicBezTo>
                <a:cubicBezTo>
                  <a:pt x="80" y="64"/>
                  <a:pt x="80" y="64"/>
                  <a:pt x="80" y="64"/>
                </a:cubicBezTo>
                <a:cubicBezTo>
                  <a:pt x="95" y="75"/>
                  <a:pt x="95" y="75"/>
                  <a:pt x="95" y="75"/>
                </a:cubicBezTo>
                <a:lnTo>
                  <a:pt x="89" y="93"/>
                </a:lnTo>
                <a:close/>
                <a:moveTo>
                  <a:pt x="160" y="75"/>
                </a:moveTo>
                <a:cubicBezTo>
                  <a:pt x="160" y="75"/>
                  <a:pt x="160" y="75"/>
                  <a:pt x="160" y="75"/>
                </a:cubicBezTo>
                <a:cubicBezTo>
                  <a:pt x="160" y="74"/>
                  <a:pt x="160" y="74"/>
                  <a:pt x="160" y="74"/>
                </a:cubicBezTo>
                <a:cubicBezTo>
                  <a:pt x="160" y="74"/>
                  <a:pt x="160" y="74"/>
                  <a:pt x="160" y="73"/>
                </a:cubicBezTo>
                <a:cubicBezTo>
                  <a:pt x="160" y="73"/>
                  <a:pt x="160" y="73"/>
                  <a:pt x="160" y="73"/>
                </a:cubicBezTo>
                <a:cubicBezTo>
                  <a:pt x="156" y="36"/>
                  <a:pt x="128" y="6"/>
                  <a:pt x="91" y="1"/>
                </a:cubicBezTo>
                <a:cubicBezTo>
                  <a:pt x="91" y="1"/>
                  <a:pt x="91" y="1"/>
                  <a:pt x="91" y="1"/>
                </a:cubicBezTo>
                <a:cubicBezTo>
                  <a:pt x="90" y="1"/>
                  <a:pt x="90" y="1"/>
                  <a:pt x="89" y="1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7" y="0"/>
                  <a:pt x="87" y="0"/>
                  <a:pt x="86" y="0"/>
                </a:cubicBezTo>
                <a:cubicBezTo>
                  <a:pt x="86" y="0"/>
                  <a:pt x="86" y="0"/>
                  <a:pt x="86" y="0"/>
                </a:cubicBezTo>
                <a:cubicBezTo>
                  <a:pt x="85" y="0"/>
                  <a:pt x="85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3" y="0"/>
                  <a:pt x="83" y="0"/>
                  <a:pt x="82" y="0"/>
                </a:cubicBezTo>
                <a:cubicBezTo>
                  <a:pt x="82" y="0"/>
                  <a:pt x="82" y="0"/>
                  <a:pt x="82" y="0"/>
                </a:cubicBezTo>
                <a:cubicBezTo>
                  <a:pt x="81" y="0"/>
                  <a:pt x="81" y="0"/>
                  <a:pt x="80" y="0"/>
                </a:cubicBezTo>
                <a:cubicBezTo>
                  <a:pt x="79" y="0"/>
                  <a:pt x="79" y="0"/>
                  <a:pt x="78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77" y="0"/>
                  <a:pt x="77" y="0"/>
                  <a:pt x="76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5" y="0"/>
                  <a:pt x="75" y="0"/>
                  <a:pt x="74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3" y="0"/>
                  <a:pt x="73" y="0"/>
                  <a:pt x="7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1" y="1"/>
                  <a:pt x="71" y="1"/>
                  <a:pt x="71" y="1"/>
                </a:cubicBezTo>
                <a:cubicBezTo>
                  <a:pt x="70" y="1"/>
                  <a:pt x="70" y="1"/>
                  <a:pt x="69" y="1"/>
                </a:cubicBezTo>
                <a:cubicBezTo>
                  <a:pt x="69" y="1"/>
                  <a:pt x="69" y="1"/>
                  <a:pt x="69" y="1"/>
                </a:cubicBezTo>
                <a:cubicBezTo>
                  <a:pt x="33" y="6"/>
                  <a:pt x="5" y="35"/>
                  <a:pt x="1" y="71"/>
                </a:cubicBezTo>
                <a:cubicBezTo>
                  <a:pt x="1" y="71"/>
                  <a:pt x="1" y="71"/>
                  <a:pt x="1" y="71"/>
                </a:cubicBezTo>
                <a:cubicBezTo>
                  <a:pt x="1" y="71"/>
                  <a:pt x="1" y="71"/>
                  <a:pt x="1" y="71"/>
                </a:cubicBezTo>
                <a:cubicBezTo>
                  <a:pt x="0" y="72"/>
                  <a:pt x="0" y="72"/>
                  <a:pt x="0" y="73"/>
                </a:cubicBezTo>
                <a:cubicBezTo>
                  <a:pt x="0" y="73"/>
                  <a:pt x="0" y="73"/>
                  <a:pt x="0" y="74"/>
                </a:cubicBezTo>
                <a:cubicBezTo>
                  <a:pt x="0" y="74"/>
                  <a:pt x="0" y="74"/>
                  <a:pt x="0" y="74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76"/>
                  <a:pt x="0" y="78"/>
                  <a:pt x="0" y="80"/>
                </a:cubicBezTo>
                <a:cubicBezTo>
                  <a:pt x="0" y="100"/>
                  <a:pt x="7" y="119"/>
                  <a:pt x="20" y="133"/>
                </a:cubicBezTo>
                <a:cubicBezTo>
                  <a:pt x="20" y="133"/>
                  <a:pt x="20" y="133"/>
                  <a:pt x="20" y="133"/>
                </a:cubicBezTo>
                <a:cubicBezTo>
                  <a:pt x="21" y="134"/>
                  <a:pt x="22" y="136"/>
                  <a:pt x="23" y="137"/>
                </a:cubicBezTo>
                <a:cubicBezTo>
                  <a:pt x="24" y="137"/>
                  <a:pt x="24" y="137"/>
                  <a:pt x="24" y="137"/>
                </a:cubicBezTo>
                <a:cubicBezTo>
                  <a:pt x="24" y="137"/>
                  <a:pt x="24" y="137"/>
                  <a:pt x="24" y="137"/>
                </a:cubicBezTo>
                <a:cubicBezTo>
                  <a:pt x="24" y="137"/>
                  <a:pt x="25" y="138"/>
                  <a:pt x="25" y="139"/>
                </a:cubicBezTo>
                <a:cubicBezTo>
                  <a:pt x="25" y="139"/>
                  <a:pt x="25" y="139"/>
                  <a:pt x="25" y="139"/>
                </a:cubicBezTo>
                <a:cubicBezTo>
                  <a:pt x="41" y="153"/>
                  <a:pt x="60" y="160"/>
                  <a:pt x="80" y="160"/>
                </a:cubicBezTo>
                <a:cubicBezTo>
                  <a:pt x="100" y="160"/>
                  <a:pt x="119" y="153"/>
                  <a:pt x="134" y="139"/>
                </a:cubicBezTo>
                <a:cubicBezTo>
                  <a:pt x="135" y="139"/>
                  <a:pt x="135" y="139"/>
                  <a:pt x="135" y="139"/>
                </a:cubicBezTo>
                <a:cubicBezTo>
                  <a:pt x="135" y="138"/>
                  <a:pt x="136" y="138"/>
                  <a:pt x="136" y="137"/>
                </a:cubicBezTo>
                <a:cubicBezTo>
                  <a:pt x="136" y="137"/>
                  <a:pt x="136" y="137"/>
                  <a:pt x="136" y="137"/>
                </a:cubicBezTo>
                <a:cubicBezTo>
                  <a:pt x="137" y="137"/>
                  <a:pt x="137" y="137"/>
                  <a:pt x="137" y="137"/>
                </a:cubicBezTo>
                <a:cubicBezTo>
                  <a:pt x="138" y="136"/>
                  <a:pt x="139" y="135"/>
                  <a:pt x="140" y="133"/>
                </a:cubicBezTo>
                <a:cubicBezTo>
                  <a:pt x="140" y="133"/>
                  <a:pt x="140" y="133"/>
                  <a:pt x="140" y="133"/>
                </a:cubicBezTo>
                <a:cubicBezTo>
                  <a:pt x="140" y="133"/>
                  <a:pt x="141" y="132"/>
                  <a:pt x="141" y="132"/>
                </a:cubicBezTo>
                <a:cubicBezTo>
                  <a:pt x="141" y="131"/>
                  <a:pt x="141" y="131"/>
                  <a:pt x="141" y="131"/>
                </a:cubicBezTo>
                <a:cubicBezTo>
                  <a:pt x="141" y="131"/>
                  <a:pt x="141" y="131"/>
                  <a:pt x="141" y="131"/>
                </a:cubicBezTo>
                <a:cubicBezTo>
                  <a:pt x="153" y="117"/>
                  <a:pt x="160" y="99"/>
                  <a:pt x="160" y="80"/>
                </a:cubicBezTo>
                <a:cubicBezTo>
                  <a:pt x="160" y="78"/>
                  <a:pt x="160" y="76"/>
                  <a:pt x="160" y="75"/>
                </a:cubicBezTo>
                <a:close/>
                <a:moveTo>
                  <a:pt x="138" y="45"/>
                </a:moveTo>
                <a:cubicBezTo>
                  <a:pt x="141" y="45"/>
                  <a:pt x="141" y="45"/>
                  <a:pt x="141" y="45"/>
                </a:cubicBezTo>
                <a:cubicBezTo>
                  <a:pt x="143" y="48"/>
                  <a:pt x="145" y="52"/>
                  <a:pt x="146" y="56"/>
                </a:cubicBezTo>
                <a:cubicBezTo>
                  <a:pt x="146" y="56"/>
                  <a:pt x="146" y="56"/>
                  <a:pt x="146" y="56"/>
                </a:cubicBezTo>
                <a:cubicBezTo>
                  <a:pt x="146" y="56"/>
                  <a:pt x="147" y="57"/>
                  <a:pt x="147" y="57"/>
                </a:cubicBezTo>
                <a:cubicBezTo>
                  <a:pt x="147" y="57"/>
                  <a:pt x="147" y="58"/>
                  <a:pt x="147" y="58"/>
                </a:cubicBezTo>
                <a:cubicBezTo>
                  <a:pt x="147" y="58"/>
                  <a:pt x="147" y="58"/>
                  <a:pt x="147" y="59"/>
                </a:cubicBezTo>
                <a:cubicBezTo>
                  <a:pt x="147" y="59"/>
                  <a:pt x="147" y="59"/>
                  <a:pt x="147" y="59"/>
                </a:cubicBezTo>
                <a:cubicBezTo>
                  <a:pt x="148" y="60"/>
                  <a:pt x="148" y="60"/>
                  <a:pt x="148" y="60"/>
                </a:cubicBezTo>
                <a:cubicBezTo>
                  <a:pt x="148" y="61"/>
                  <a:pt x="148" y="61"/>
                  <a:pt x="148" y="61"/>
                </a:cubicBezTo>
                <a:cubicBezTo>
                  <a:pt x="148" y="62"/>
                  <a:pt x="148" y="62"/>
                  <a:pt x="148" y="62"/>
                </a:cubicBezTo>
                <a:cubicBezTo>
                  <a:pt x="148" y="62"/>
                  <a:pt x="148" y="63"/>
                  <a:pt x="148" y="63"/>
                </a:cubicBezTo>
                <a:cubicBezTo>
                  <a:pt x="149" y="64"/>
                  <a:pt x="149" y="64"/>
                  <a:pt x="149" y="64"/>
                </a:cubicBezTo>
                <a:cubicBezTo>
                  <a:pt x="149" y="64"/>
                  <a:pt x="149" y="65"/>
                  <a:pt x="149" y="65"/>
                </a:cubicBezTo>
                <a:cubicBezTo>
                  <a:pt x="149" y="66"/>
                  <a:pt x="149" y="66"/>
                  <a:pt x="149" y="66"/>
                </a:cubicBezTo>
                <a:cubicBezTo>
                  <a:pt x="149" y="66"/>
                  <a:pt x="149" y="66"/>
                  <a:pt x="149" y="67"/>
                </a:cubicBezTo>
                <a:cubicBezTo>
                  <a:pt x="149" y="67"/>
                  <a:pt x="149" y="67"/>
                  <a:pt x="149" y="67"/>
                </a:cubicBezTo>
                <a:cubicBezTo>
                  <a:pt x="149" y="68"/>
                  <a:pt x="149" y="68"/>
                  <a:pt x="150" y="68"/>
                </a:cubicBezTo>
                <a:cubicBezTo>
                  <a:pt x="150" y="69"/>
                  <a:pt x="150" y="69"/>
                  <a:pt x="150" y="69"/>
                </a:cubicBezTo>
                <a:cubicBezTo>
                  <a:pt x="150" y="69"/>
                  <a:pt x="150" y="70"/>
                  <a:pt x="150" y="70"/>
                </a:cubicBezTo>
                <a:cubicBezTo>
                  <a:pt x="150" y="70"/>
                  <a:pt x="150" y="71"/>
                  <a:pt x="150" y="71"/>
                </a:cubicBezTo>
                <a:cubicBezTo>
                  <a:pt x="150" y="71"/>
                  <a:pt x="150" y="72"/>
                  <a:pt x="150" y="72"/>
                </a:cubicBezTo>
                <a:cubicBezTo>
                  <a:pt x="150" y="72"/>
                  <a:pt x="150" y="72"/>
                  <a:pt x="150" y="73"/>
                </a:cubicBezTo>
                <a:cubicBezTo>
                  <a:pt x="148" y="74"/>
                  <a:pt x="148" y="74"/>
                  <a:pt x="148" y="74"/>
                </a:cubicBezTo>
                <a:cubicBezTo>
                  <a:pt x="133" y="63"/>
                  <a:pt x="133" y="63"/>
                  <a:pt x="133" y="63"/>
                </a:cubicBezTo>
                <a:lnTo>
                  <a:pt x="138" y="45"/>
                </a:lnTo>
                <a:close/>
                <a:moveTo>
                  <a:pt x="65" y="11"/>
                </a:moveTo>
                <a:cubicBezTo>
                  <a:pt x="67" y="11"/>
                  <a:pt x="68" y="10"/>
                  <a:pt x="69" y="10"/>
                </a:cubicBezTo>
                <a:cubicBezTo>
                  <a:pt x="69" y="10"/>
                  <a:pt x="69" y="10"/>
                  <a:pt x="69" y="10"/>
                </a:cubicBezTo>
                <a:cubicBezTo>
                  <a:pt x="70" y="10"/>
                  <a:pt x="70" y="10"/>
                  <a:pt x="71" y="10"/>
                </a:cubicBezTo>
                <a:cubicBezTo>
                  <a:pt x="71" y="10"/>
                  <a:pt x="72" y="10"/>
                  <a:pt x="72" y="10"/>
                </a:cubicBezTo>
                <a:cubicBezTo>
                  <a:pt x="73" y="10"/>
                  <a:pt x="73" y="10"/>
                  <a:pt x="73" y="10"/>
                </a:cubicBezTo>
                <a:cubicBezTo>
                  <a:pt x="75" y="10"/>
                  <a:pt x="77" y="9"/>
                  <a:pt x="80" y="9"/>
                </a:cubicBezTo>
                <a:cubicBezTo>
                  <a:pt x="82" y="9"/>
                  <a:pt x="85" y="10"/>
                  <a:pt x="87" y="10"/>
                </a:cubicBezTo>
                <a:cubicBezTo>
                  <a:pt x="87" y="10"/>
                  <a:pt x="88" y="10"/>
                  <a:pt x="88" y="10"/>
                </a:cubicBezTo>
                <a:cubicBezTo>
                  <a:pt x="88" y="10"/>
                  <a:pt x="89" y="10"/>
                  <a:pt x="89" y="10"/>
                </a:cubicBezTo>
                <a:cubicBezTo>
                  <a:pt x="91" y="10"/>
                  <a:pt x="93" y="11"/>
                  <a:pt x="95" y="11"/>
                </a:cubicBezTo>
                <a:cubicBezTo>
                  <a:pt x="95" y="14"/>
                  <a:pt x="95" y="14"/>
                  <a:pt x="95" y="14"/>
                </a:cubicBezTo>
                <a:cubicBezTo>
                  <a:pt x="80" y="25"/>
                  <a:pt x="80" y="25"/>
                  <a:pt x="80" y="25"/>
                </a:cubicBezTo>
                <a:cubicBezTo>
                  <a:pt x="65" y="14"/>
                  <a:pt x="65" y="14"/>
                  <a:pt x="65" y="14"/>
                </a:cubicBezTo>
                <a:lnTo>
                  <a:pt x="65" y="11"/>
                </a:lnTo>
                <a:close/>
                <a:moveTo>
                  <a:pt x="10" y="72"/>
                </a:moveTo>
                <a:cubicBezTo>
                  <a:pt x="10" y="71"/>
                  <a:pt x="10" y="71"/>
                  <a:pt x="10" y="71"/>
                </a:cubicBezTo>
                <a:cubicBezTo>
                  <a:pt x="10" y="71"/>
                  <a:pt x="10" y="70"/>
                  <a:pt x="10" y="70"/>
                </a:cubicBezTo>
                <a:cubicBezTo>
                  <a:pt x="10" y="70"/>
                  <a:pt x="10" y="69"/>
                  <a:pt x="10" y="69"/>
                </a:cubicBezTo>
                <a:cubicBezTo>
                  <a:pt x="10" y="69"/>
                  <a:pt x="10" y="69"/>
                  <a:pt x="10" y="68"/>
                </a:cubicBezTo>
                <a:cubicBezTo>
                  <a:pt x="10" y="68"/>
                  <a:pt x="10" y="68"/>
                  <a:pt x="11" y="67"/>
                </a:cubicBezTo>
                <a:cubicBezTo>
                  <a:pt x="11" y="67"/>
                  <a:pt x="11" y="67"/>
                  <a:pt x="11" y="66"/>
                </a:cubicBezTo>
                <a:cubicBezTo>
                  <a:pt x="11" y="66"/>
                  <a:pt x="11" y="66"/>
                  <a:pt x="11" y="66"/>
                </a:cubicBezTo>
                <a:cubicBezTo>
                  <a:pt x="11" y="65"/>
                  <a:pt x="11" y="65"/>
                  <a:pt x="11" y="65"/>
                </a:cubicBezTo>
                <a:cubicBezTo>
                  <a:pt x="11" y="64"/>
                  <a:pt x="11" y="64"/>
                  <a:pt x="11" y="64"/>
                </a:cubicBezTo>
                <a:cubicBezTo>
                  <a:pt x="11" y="64"/>
                  <a:pt x="11" y="63"/>
                  <a:pt x="11" y="63"/>
                </a:cubicBezTo>
                <a:cubicBezTo>
                  <a:pt x="12" y="63"/>
                  <a:pt x="12" y="62"/>
                  <a:pt x="12" y="62"/>
                </a:cubicBezTo>
                <a:cubicBezTo>
                  <a:pt x="12" y="62"/>
                  <a:pt x="12" y="61"/>
                  <a:pt x="12" y="61"/>
                </a:cubicBezTo>
                <a:cubicBezTo>
                  <a:pt x="12" y="61"/>
                  <a:pt x="12" y="61"/>
                  <a:pt x="12" y="60"/>
                </a:cubicBezTo>
                <a:cubicBezTo>
                  <a:pt x="12" y="60"/>
                  <a:pt x="12" y="60"/>
                  <a:pt x="12" y="59"/>
                </a:cubicBezTo>
                <a:cubicBezTo>
                  <a:pt x="13" y="59"/>
                  <a:pt x="13" y="59"/>
                  <a:pt x="13" y="59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7"/>
                  <a:pt x="13" y="57"/>
                  <a:pt x="13" y="57"/>
                </a:cubicBezTo>
                <a:cubicBezTo>
                  <a:pt x="15" y="53"/>
                  <a:pt x="17" y="49"/>
                  <a:pt x="19" y="45"/>
                </a:cubicBezTo>
                <a:cubicBezTo>
                  <a:pt x="21" y="45"/>
                  <a:pt x="21" y="45"/>
                  <a:pt x="21" y="45"/>
                </a:cubicBezTo>
                <a:cubicBezTo>
                  <a:pt x="27" y="63"/>
                  <a:pt x="27" y="63"/>
                  <a:pt x="27" y="63"/>
                </a:cubicBezTo>
                <a:cubicBezTo>
                  <a:pt x="12" y="74"/>
                  <a:pt x="12" y="74"/>
                  <a:pt x="12" y="74"/>
                </a:cubicBezTo>
                <a:cubicBezTo>
                  <a:pt x="10" y="73"/>
                  <a:pt x="10" y="73"/>
                  <a:pt x="10" y="73"/>
                </a:cubicBezTo>
                <a:cubicBezTo>
                  <a:pt x="10" y="72"/>
                  <a:pt x="10" y="72"/>
                  <a:pt x="10" y="72"/>
                </a:cubicBezTo>
                <a:close/>
                <a:moveTo>
                  <a:pt x="51" y="145"/>
                </a:moveTo>
                <a:cubicBezTo>
                  <a:pt x="42" y="140"/>
                  <a:pt x="34" y="135"/>
                  <a:pt x="28" y="127"/>
                </a:cubicBezTo>
                <a:cubicBezTo>
                  <a:pt x="28" y="125"/>
                  <a:pt x="28" y="125"/>
                  <a:pt x="28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53" y="143"/>
                  <a:pt x="53" y="143"/>
                  <a:pt x="53" y="143"/>
                </a:cubicBezTo>
                <a:lnTo>
                  <a:pt x="51" y="145"/>
                </a:lnTo>
                <a:close/>
                <a:moveTo>
                  <a:pt x="109" y="145"/>
                </a:moveTo>
                <a:cubicBezTo>
                  <a:pt x="107" y="143"/>
                  <a:pt x="107" y="143"/>
                  <a:pt x="107" y="143"/>
                </a:cubicBezTo>
                <a:cubicBezTo>
                  <a:pt x="112" y="125"/>
                  <a:pt x="112" y="125"/>
                  <a:pt x="112" y="125"/>
                </a:cubicBezTo>
                <a:cubicBezTo>
                  <a:pt x="131" y="125"/>
                  <a:pt x="131" y="125"/>
                  <a:pt x="131" y="125"/>
                </a:cubicBezTo>
                <a:cubicBezTo>
                  <a:pt x="132" y="127"/>
                  <a:pt x="132" y="127"/>
                  <a:pt x="132" y="127"/>
                </a:cubicBezTo>
                <a:cubicBezTo>
                  <a:pt x="126" y="135"/>
                  <a:pt x="118" y="140"/>
                  <a:pt x="109" y="145"/>
                </a:cubicBezTo>
                <a:close/>
                <a:moveTo>
                  <a:pt x="139" y="118"/>
                </a:moveTo>
                <a:cubicBezTo>
                  <a:pt x="139" y="117"/>
                  <a:pt x="137" y="115"/>
                  <a:pt x="135" y="115"/>
                </a:cubicBezTo>
                <a:cubicBezTo>
                  <a:pt x="109" y="115"/>
                  <a:pt x="109" y="115"/>
                  <a:pt x="109" y="115"/>
                </a:cubicBezTo>
                <a:cubicBezTo>
                  <a:pt x="107" y="115"/>
                  <a:pt x="105" y="117"/>
                  <a:pt x="105" y="119"/>
                </a:cubicBezTo>
                <a:cubicBezTo>
                  <a:pt x="97" y="143"/>
                  <a:pt x="97" y="143"/>
                  <a:pt x="97" y="143"/>
                </a:cubicBezTo>
                <a:cubicBezTo>
                  <a:pt x="96" y="145"/>
                  <a:pt x="97" y="147"/>
                  <a:pt x="98" y="148"/>
                </a:cubicBezTo>
                <a:cubicBezTo>
                  <a:pt x="92" y="150"/>
                  <a:pt x="86" y="151"/>
                  <a:pt x="80" y="151"/>
                </a:cubicBezTo>
                <a:cubicBezTo>
                  <a:pt x="74" y="151"/>
                  <a:pt x="68" y="150"/>
                  <a:pt x="62" y="148"/>
                </a:cubicBezTo>
                <a:cubicBezTo>
                  <a:pt x="63" y="147"/>
                  <a:pt x="64" y="145"/>
                  <a:pt x="63" y="143"/>
                </a:cubicBezTo>
                <a:cubicBezTo>
                  <a:pt x="55" y="119"/>
                  <a:pt x="55" y="119"/>
                  <a:pt x="55" y="119"/>
                </a:cubicBezTo>
                <a:cubicBezTo>
                  <a:pt x="55" y="117"/>
                  <a:pt x="53" y="115"/>
                  <a:pt x="51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3" y="115"/>
                  <a:pt x="21" y="117"/>
                  <a:pt x="21" y="118"/>
                </a:cubicBezTo>
                <a:cubicBezTo>
                  <a:pt x="14" y="108"/>
                  <a:pt x="10" y="96"/>
                  <a:pt x="9" y="84"/>
                </a:cubicBezTo>
                <a:cubicBezTo>
                  <a:pt x="10" y="84"/>
                  <a:pt x="11" y="85"/>
                  <a:pt x="12" y="85"/>
                </a:cubicBezTo>
                <a:cubicBezTo>
                  <a:pt x="13" y="85"/>
                  <a:pt x="14" y="84"/>
                  <a:pt x="15" y="84"/>
                </a:cubicBezTo>
                <a:cubicBezTo>
                  <a:pt x="36" y="69"/>
                  <a:pt x="36" y="69"/>
                  <a:pt x="36" y="69"/>
                </a:cubicBezTo>
                <a:cubicBezTo>
                  <a:pt x="37" y="67"/>
                  <a:pt x="38" y="65"/>
                  <a:pt x="37" y="63"/>
                </a:cubicBezTo>
                <a:cubicBezTo>
                  <a:pt x="29" y="39"/>
                  <a:pt x="29" y="39"/>
                  <a:pt x="29" y="39"/>
                </a:cubicBezTo>
                <a:cubicBezTo>
                  <a:pt x="29" y="37"/>
                  <a:pt x="27" y="36"/>
                  <a:pt x="25" y="35"/>
                </a:cubicBezTo>
                <a:cubicBezTo>
                  <a:pt x="33" y="26"/>
                  <a:pt x="43" y="19"/>
                  <a:pt x="54" y="14"/>
                </a:cubicBezTo>
                <a:cubicBezTo>
                  <a:pt x="54" y="14"/>
                  <a:pt x="54" y="14"/>
                  <a:pt x="54" y="14"/>
                </a:cubicBezTo>
                <a:cubicBezTo>
                  <a:pt x="54" y="16"/>
                  <a:pt x="55" y="18"/>
                  <a:pt x="56" y="19"/>
                </a:cubicBezTo>
                <a:cubicBezTo>
                  <a:pt x="77" y="34"/>
                  <a:pt x="77" y="34"/>
                  <a:pt x="77" y="34"/>
                </a:cubicBezTo>
                <a:cubicBezTo>
                  <a:pt x="78" y="35"/>
                  <a:pt x="79" y="35"/>
                  <a:pt x="80" y="35"/>
                </a:cubicBezTo>
                <a:cubicBezTo>
                  <a:pt x="81" y="35"/>
                  <a:pt x="82" y="35"/>
                  <a:pt x="83" y="34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105" y="18"/>
                  <a:pt x="106" y="16"/>
                  <a:pt x="105" y="14"/>
                </a:cubicBezTo>
                <a:cubicBezTo>
                  <a:pt x="117" y="19"/>
                  <a:pt x="127" y="26"/>
                  <a:pt x="135" y="35"/>
                </a:cubicBezTo>
                <a:cubicBezTo>
                  <a:pt x="133" y="36"/>
                  <a:pt x="131" y="37"/>
                  <a:pt x="131" y="39"/>
                </a:cubicBezTo>
                <a:cubicBezTo>
                  <a:pt x="123" y="63"/>
                  <a:pt x="123" y="63"/>
                  <a:pt x="123" y="63"/>
                </a:cubicBezTo>
                <a:cubicBezTo>
                  <a:pt x="122" y="65"/>
                  <a:pt x="123" y="67"/>
                  <a:pt x="124" y="69"/>
                </a:cubicBezTo>
                <a:cubicBezTo>
                  <a:pt x="145" y="84"/>
                  <a:pt x="145" y="84"/>
                  <a:pt x="145" y="84"/>
                </a:cubicBezTo>
                <a:cubicBezTo>
                  <a:pt x="146" y="84"/>
                  <a:pt x="147" y="85"/>
                  <a:pt x="148" y="85"/>
                </a:cubicBezTo>
                <a:cubicBezTo>
                  <a:pt x="149" y="85"/>
                  <a:pt x="150" y="84"/>
                  <a:pt x="150" y="84"/>
                </a:cubicBezTo>
                <a:cubicBezTo>
                  <a:pt x="150" y="96"/>
                  <a:pt x="146" y="108"/>
                  <a:pt x="139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CF28D522-D593-055B-4827-D8909C72EE6D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4125913"/>
            <a:ext cx="254000" cy="254000"/>
          </a:xfrm>
          <a:custGeom>
            <a:avLst/>
            <a:gdLst>
              <a:gd name="T0" fmla="*/ 85 w 160"/>
              <a:gd name="T1" fmla="*/ 28 h 160"/>
              <a:gd name="T2" fmla="*/ 80 w 160"/>
              <a:gd name="T3" fmla="*/ 19 h 160"/>
              <a:gd name="T4" fmla="*/ 75 w 160"/>
              <a:gd name="T5" fmla="*/ 28 h 160"/>
              <a:gd name="T6" fmla="*/ 0 w 160"/>
              <a:gd name="T7" fmla="*/ 89 h 160"/>
              <a:gd name="T8" fmla="*/ 5 w 160"/>
              <a:gd name="T9" fmla="*/ 98 h 160"/>
              <a:gd name="T10" fmla="*/ 24 w 160"/>
              <a:gd name="T11" fmla="*/ 84 h 160"/>
              <a:gd name="T12" fmla="*/ 42 w 160"/>
              <a:gd name="T13" fmla="*/ 98 h 160"/>
              <a:gd name="T14" fmla="*/ 61 w 160"/>
              <a:gd name="T15" fmla="*/ 84 h 160"/>
              <a:gd name="T16" fmla="*/ 75 w 160"/>
              <a:gd name="T17" fmla="*/ 97 h 160"/>
              <a:gd name="T18" fmla="*/ 75 w 160"/>
              <a:gd name="T19" fmla="*/ 98 h 160"/>
              <a:gd name="T20" fmla="*/ 66 w 160"/>
              <a:gd name="T21" fmla="*/ 150 h 160"/>
              <a:gd name="T22" fmla="*/ 56 w 160"/>
              <a:gd name="T23" fmla="*/ 136 h 160"/>
              <a:gd name="T24" fmla="*/ 47 w 160"/>
              <a:gd name="T25" fmla="*/ 136 h 160"/>
              <a:gd name="T26" fmla="*/ 66 w 160"/>
              <a:gd name="T27" fmla="*/ 160 h 160"/>
              <a:gd name="T28" fmla="*/ 85 w 160"/>
              <a:gd name="T29" fmla="*/ 98 h 160"/>
              <a:gd name="T30" fmla="*/ 85 w 160"/>
              <a:gd name="T31" fmla="*/ 97 h 160"/>
              <a:gd name="T32" fmla="*/ 99 w 160"/>
              <a:gd name="T33" fmla="*/ 84 h 160"/>
              <a:gd name="T34" fmla="*/ 117 w 160"/>
              <a:gd name="T35" fmla="*/ 98 h 160"/>
              <a:gd name="T36" fmla="*/ 136 w 160"/>
              <a:gd name="T37" fmla="*/ 84 h 160"/>
              <a:gd name="T38" fmla="*/ 155 w 160"/>
              <a:gd name="T39" fmla="*/ 98 h 160"/>
              <a:gd name="T40" fmla="*/ 160 w 160"/>
              <a:gd name="T41" fmla="*/ 89 h 160"/>
              <a:gd name="T42" fmla="*/ 136 w 160"/>
              <a:gd name="T43" fmla="*/ 75 h 160"/>
              <a:gd name="T44" fmla="*/ 120 w 160"/>
              <a:gd name="T45" fmla="*/ 80 h 160"/>
              <a:gd name="T46" fmla="*/ 115 w 160"/>
              <a:gd name="T47" fmla="*/ 80 h 160"/>
              <a:gd name="T48" fmla="*/ 82 w 160"/>
              <a:gd name="T49" fmla="*/ 80 h 160"/>
              <a:gd name="T50" fmla="*/ 77 w 160"/>
              <a:gd name="T51" fmla="*/ 80 h 160"/>
              <a:gd name="T52" fmla="*/ 45 w 160"/>
              <a:gd name="T53" fmla="*/ 80 h 160"/>
              <a:gd name="T54" fmla="*/ 40 w 160"/>
              <a:gd name="T55" fmla="*/ 80 h 160"/>
              <a:gd name="T56" fmla="*/ 23 w 160"/>
              <a:gd name="T57" fmla="*/ 75 h 160"/>
              <a:gd name="T58" fmla="*/ 29 w 160"/>
              <a:gd name="T59" fmla="*/ 53 h 160"/>
              <a:gd name="T60" fmla="*/ 43 w 160"/>
              <a:gd name="T61" fmla="*/ 59 h 160"/>
              <a:gd name="T62" fmla="*/ 47 w 160"/>
              <a:gd name="T63" fmla="*/ 66 h 160"/>
              <a:gd name="T64" fmla="*/ 75 w 160"/>
              <a:gd name="T65" fmla="*/ 38 h 160"/>
              <a:gd name="T66" fmla="*/ 80 w 160"/>
              <a:gd name="T67" fmla="*/ 66 h 160"/>
              <a:gd name="T68" fmla="*/ 85 w 160"/>
              <a:gd name="T69" fmla="*/ 38 h 160"/>
              <a:gd name="T70" fmla="*/ 112 w 160"/>
              <a:gd name="T71" fmla="*/ 66 h 160"/>
              <a:gd name="T72" fmla="*/ 117 w 160"/>
              <a:gd name="T73" fmla="*/ 59 h 160"/>
              <a:gd name="T74" fmla="*/ 130 w 160"/>
              <a:gd name="T75" fmla="*/ 53 h 160"/>
              <a:gd name="T76" fmla="*/ 136 w 160"/>
              <a:gd name="T77" fmla="*/ 75 h 160"/>
              <a:gd name="T78" fmla="*/ 66 w 160"/>
              <a:gd name="T79" fmla="*/ 14 h 160"/>
              <a:gd name="T80" fmla="*/ 61 w 160"/>
              <a:gd name="T81" fmla="*/ 0 h 160"/>
              <a:gd name="T82" fmla="*/ 56 w 160"/>
              <a:gd name="T83" fmla="*/ 14 h 160"/>
              <a:gd name="T84" fmla="*/ 98 w 160"/>
              <a:gd name="T85" fmla="*/ 19 h 160"/>
              <a:gd name="T86" fmla="*/ 103 w 160"/>
              <a:gd name="T87" fmla="*/ 5 h 160"/>
              <a:gd name="T88" fmla="*/ 94 w 160"/>
              <a:gd name="T89" fmla="*/ 5 h 160"/>
              <a:gd name="T90" fmla="*/ 98 w 160"/>
              <a:gd name="T91" fmla="*/ 19 h 160"/>
              <a:gd name="T92" fmla="*/ 132 w 160"/>
              <a:gd name="T93" fmla="*/ 23 h 160"/>
              <a:gd name="T94" fmla="*/ 127 w 160"/>
              <a:gd name="T95" fmla="*/ 9 h 160"/>
              <a:gd name="T96" fmla="*/ 122 w 160"/>
              <a:gd name="T97" fmla="*/ 23 h 160"/>
              <a:gd name="T98" fmla="*/ 33 w 160"/>
              <a:gd name="T99" fmla="*/ 28 h 160"/>
              <a:gd name="T100" fmla="*/ 38 w 160"/>
              <a:gd name="T101" fmla="*/ 14 h 160"/>
              <a:gd name="T102" fmla="*/ 29 w 160"/>
              <a:gd name="T103" fmla="*/ 14 h 160"/>
              <a:gd name="T104" fmla="*/ 33 w 160"/>
              <a:gd name="T105" fmla="*/ 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60">
                <a:moveTo>
                  <a:pt x="136" y="46"/>
                </a:moveTo>
                <a:cubicBezTo>
                  <a:pt x="122" y="35"/>
                  <a:pt x="104" y="29"/>
                  <a:pt x="85" y="28"/>
                </a:cubicBezTo>
                <a:cubicBezTo>
                  <a:pt x="85" y="24"/>
                  <a:pt x="85" y="24"/>
                  <a:pt x="85" y="24"/>
                </a:cubicBezTo>
                <a:cubicBezTo>
                  <a:pt x="85" y="21"/>
                  <a:pt x="82" y="19"/>
                  <a:pt x="80" y="19"/>
                </a:cubicBezTo>
                <a:cubicBezTo>
                  <a:pt x="77" y="19"/>
                  <a:pt x="75" y="21"/>
                  <a:pt x="75" y="24"/>
                </a:cubicBezTo>
                <a:cubicBezTo>
                  <a:pt x="75" y="28"/>
                  <a:pt x="75" y="28"/>
                  <a:pt x="75" y="28"/>
                </a:cubicBezTo>
                <a:cubicBezTo>
                  <a:pt x="56" y="29"/>
                  <a:pt x="38" y="35"/>
                  <a:pt x="24" y="46"/>
                </a:cubicBezTo>
                <a:cubicBezTo>
                  <a:pt x="8" y="57"/>
                  <a:pt x="0" y="73"/>
                  <a:pt x="0" y="89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96"/>
                  <a:pt x="2" y="98"/>
                  <a:pt x="5" y="98"/>
                </a:cubicBezTo>
                <a:cubicBezTo>
                  <a:pt x="7" y="98"/>
                  <a:pt x="9" y="96"/>
                  <a:pt x="9" y="94"/>
                </a:cubicBezTo>
                <a:cubicBezTo>
                  <a:pt x="9" y="89"/>
                  <a:pt x="16" y="84"/>
                  <a:pt x="24" y="84"/>
                </a:cubicBezTo>
                <a:cubicBezTo>
                  <a:pt x="31" y="84"/>
                  <a:pt x="38" y="89"/>
                  <a:pt x="38" y="94"/>
                </a:cubicBezTo>
                <a:cubicBezTo>
                  <a:pt x="38" y="96"/>
                  <a:pt x="40" y="98"/>
                  <a:pt x="42" y="98"/>
                </a:cubicBezTo>
                <a:cubicBezTo>
                  <a:pt x="45" y="98"/>
                  <a:pt x="47" y="96"/>
                  <a:pt x="47" y="94"/>
                </a:cubicBezTo>
                <a:cubicBezTo>
                  <a:pt x="47" y="89"/>
                  <a:pt x="53" y="84"/>
                  <a:pt x="61" y="84"/>
                </a:cubicBezTo>
                <a:cubicBezTo>
                  <a:pt x="69" y="84"/>
                  <a:pt x="75" y="89"/>
                  <a:pt x="75" y="94"/>
                </a:cubicBezTo>
                <a:cubicBezTo>
                  <a:pt x="75" y="97"/>
                  <a:pt x="75" y="97"/>
                  <a:pt x="75" y="97"/>
                </a:cubicBezTo>
                <a:cubicBezTo>
                  <a:pt x="75" y="97"/>
                  <a:pt x="75" y="98"/>
                  <a:pt x="75" y="98"/>
                </a:cubicBezTo>
                <a:cubicBezTo>
                  <a:pt x="75" y="98"/>
                  <a:pt x="75" y="98"/>
                  <a:pt x="75" y="98"/>
                </a:cubicBezTo>
                <a:cubicBezTo>
                  <a:pt x="75" y="141"/>
                  <a:pt x="75" y="141"/>
                  <a:pt x="75" y="141"/>
                </a:cubicBezTo>
                <a:cubicBezTo>
                  <a:pt x="75" y="146"/>
                  <a:pt x="71" y="150"/>
                  <a:pt x="66" y="150"/>
                </a:cubicBezTo>
                <a:cubicBezTo>
                  <a:pt x="61" y="150"/>
                  <a:pt x="56" y="146"/>
                  <a:pt x="56" y="141"/>
                </a:cubicBezTo>
                <a:cubicBezTo>
                  <a:pt x="56" y="136"/>
                  <a:pt x="56" y="136"/>
                  <a:pt x="56" y="136"/>
                </a:cubicBezTo>
                <a:cubicBezTo>
                  <a:pt x="56" y="134"/>
                  <a:pt x="54" y="132"/>
                  <a:pt x="52" y="132"/>
                </a:cubicBezTo>
                <a:cubicBezTo>
                  <a:pt x="49" y="132"/>
                  <a:pt x="47" y="134"/>
                  <a:pt x="47" y="136"/>
                </a:cubicBezTo>
                <a:cubicBezTo>
                  <a:pt x="47" y="141"/>
                  <a:pt x="47" y="141"/>
                  <a:pt x="47" y="141"/>
                </a:cubicBezTo>
                <a:cubicBezTo>
                  <a:pt x="47" y="151"/>
                  <a:pt x="55" y="160"/>
                  <a:pt x="66" y="160"/>
                </a:cubicBezTo>
                <a:cubicBezTo>
                  <a:pt x="76" y="160"/>
                  <a:pt x="85" y="151"/>
                  <a:pt x="85" y="141"/>
                </a:cubicBezTo>
                <a:cubicBezTo>
                  <a:pt x="85" y="98"/>
                  <a:pt x="85" y="98"/>
                  <a:pt x="85" y="98"/>
                </a:cubicBezTo>
                <a:cubicBezTo>
                  <a:pt x="84" y="98"/>
                  <a:pt x="84" y="98"/>
                  <a:pt x="84" y="98"/>
                </a:cubicBezTo>
                <a:cubicBezTo>
                  <a:pt x="84" y="98"/>
                  <a:pt x="84" y="97"/>
                  <a:pt x="85" y="97"/>
                </a:cubicBezTo>
                <a:cubicBezTo>
                  <a:pt x="85" y="94"/>
                  <a:pt x="85" y="94"/>
                  <a:pt x="85" y="94"/>
                </a:cubicBezTo>
                <a:cubicBezTo>
                  <a:pt x="85" y="89"/>
                  <a:pt x="91" y="84"/>
                  <a:pt x="99" y="84"/>
                </a:cubicBezTo>
                <a:cubicBezTo>
                  <a:pt x="106" y="84"/>
                  <a:pt x="113" y="89"/>
                  <a:pt x="113" y="94"/>
                </a:cubicBezTo>
                <a:cubicBezTo>
                  <a:pt x="113" y="96"/>
                  <a:pt x="115" y="98"/>
                  <a:pt x="117" y="98"/>
                </a:cubicBezTo>
                <a:cubicBezTo>
                  <a:pt x="120" y="98"/>
                  <a:pt x="122" y="96"/>
                  <a:pt x="122" y="94"/>
                </a:cubicBezTo>
                <a:cubicBezTo>
                  <a:pt x="122" y="89"/>
                  <a:pt x="128" y="84"/>
                  <a:pt x="136" y="84"/>
                </a:cubicBezTo>
                <a:cubicBezTo>
                  <a:pt x="144" y="84"/>
                  <a:pt x="150" y="89"/>
                  <a:pt x="150" y="94"/>
                </a:cubicBezTo>
                <a:cubicBezTo>
                  <a:pt x="150" y="96"/>
                  <a:pt x="153" y="98"/>
                  <a:pt x="155" y="98"/>
                </a:cubicBezTo>
                <a:cubicBezTo>
                  <a:pt x="158" y="98"/>
                  <a:pt x="160" y="96"/>
                  <a:pt x="160" y="94"/>
                </a:cubicBezTo>
                <a:cubicBezTo>
                  <a:pt x="160" y="89"/>
                  <a:pt x="160" y="89"/>
                  <a:pt x="160" y="89"/>
                </a:cubicBezTo>
                <a:cubicBezTo>
                  <a:pt x="160" y="73"/>
                  <a:pt x="151" y="57"/>
                  <a:pt x="136" y="46"/>
                </a:cubicBezTo>
                <a:close/>
                <a:moveTo>
                  <a:pt x="136" y="75"/>
                </a:moveTo>
                <a:cubicBezTo>
                  <a:pt x="136" y="75"/>
                  <a:pt x="136" y="75"/>
                  <a:pt x="136" y="75"/>
                </a:cubicBezTo>
                <a:cubicBezTo>
                  <a:pt x="130" y="75"/>
                  <a:pt x="124" y="77"/>
                  <a:pt x="120" y="80"/>
                </a:cubicBezTo>
                <a:cubicBezTo>
                  <a:pt x="119" y="81"/>
                  <a:pt x="118" y="82"/>
                  <a:pt x="117" y="82"/>
                </a:cubicBezTo>
                <a:cubicBezTo>
                  <a:pt x="116" y="82"/>
                  <a:pt x="116" y="81"/>
                  <a:pt x="115" y="80"/>
                </a:cubicBezTo>
                <a:cubicBezTo>
                  <a:pt x="110" y="77"/>
                  <a:pt x="105" y="75"/>
                  <a:pt x="99" y="75"/>
                </a:cubicBezTo>
                <a:cubicBezTo>
                  <a:pt x="93" y="75"/>
                  <a:pt x="87" y="77"/>
                  <a:pt x="82" y="80"/>
                </a:cubicBezTo>
                <a:cubicBezTo>
                  <a:pt x="82" y="81"/>
                  <a:pt x="81" y="82"/>
                  <a:pt x="80" y="82"/>
                </a:cubicBezTo>
                <a:cubicBezTo>
                  <a:pt x="79" y="82"/>
                  <a:pt x="78" y="81"/>
                  <a:pt x="77" y="80"/>
                </a:cubicBezTo>
                <a:cubicBezTo>
                  <a:pt x="73" y="77"/>
                  <a:pt x="67" y="75"/>
                  <a:pt x="61" y="75"/>
                </a:cubicBezTo>
                <a:cubicBezTo>
                  <a:pt x="55" y="75"/>
                  <a:pt x="49" y="77"/>
                  <a:pt x="45" y="80"/>
                </a:cubicBezTo>
                <a:cubicBezTo>
                  <a:pt x="44" y="81"/>
                  <a:pt x="43" y="82"/>
                  <a:pt x="42" y="82"/>
                </a:cubicBezTo>
                <a:cubicBezTo>
                  <a:pt x="41" y="82"/>
                  <a:pt x="41" y="81"/>
                  <a:pt x="40" y="80"/>
                </a:cubicBezTo>
                <a:cubicBezTo>
                  <a:pt x="35" y="77"/>
                  <a:pt x="30" y="75"/>
                  <a:pt x="24" y="75"/>
                </a:cubicBezTo>
                <a:cubicBezTo>
                  <a:pt x="24" y="75"/>
                  <a:pt x="23" y="75"/>
                  <a:pt x="23" y="75"/>
                </a:cubicBezTo>
                <a:cubicBezTo>
                  <a:pt x="19" y="75"/>
                  <a:pt x="15" y="76"/>
                  <a:pt x="11" y="78"/>
                </a:cubicBezTo>
                <a:cubicBezTo>
                  <a:pt x="14" y="69"/>
                  <a:pt x="20" y="60"/>
                  <a:pt x="29" y="53"/>
                </a:cubicBezTo>
                <a:cubicBezTo>
                  <a:pt x="36" y="48"/>
                  <a:pt x="45" y="44"/>
                  <a:pt x="54" y="41"/>
                </a:cubicBezTo>
                <a:cubicBezTo>
                  <a:pt x="49" y="46"/>
                  <a:pt x="46" y="52"/>
                  <a:pt x="43" y="59"/>
                </a:cubicBezTo>
                <a:cubicBezTo>
                  <a:pt x="42" y="62"/>
                  <a:pt x="43" y="64"/>
                  <a:pt x="46" y="65"/>
                </a:cubicBezTo>
                <a:cubicBezTo>
                  <a:pt x="46" y="66"/>
                  <a:pt x="47" y="66"/>
                  <a:pt x="47" y="66"/>
                </a:cubicBezTo>
                <a:cubicBezTo>
                  <a:pt x="49" y="66"/>
                  <a:pt x="51" y="65"/>
                  <a:pt x="52" y="63"/>
                </a:cubicBezTo>
                <a:cubicBezTo>
                  <a:pt x="57" y="49"/>
                  <a:pt x="66" y="41"/>
                  <a:pt x="75" y="38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64"/>
                  <a:pt x="77" y="66"/>
                  <a:pt x="80" y="66"/>
                </a:cubicBezTo>
                <a:cubicBezTo>
                  <a:pt x="82" y="66"/>
                  <a:pt x="85" y="64"/>
                  <a:pt x="85" y="61"/>
                </a:cubicBezTo>
                <a:cubicBezTo>
                  <a:pt x="85" y="38"/>
                  <a:pt x="85" y="38"/>
                  <a:pt x="85" y="38"/>
                </a:cubicBezTo>
                <a:cubicBezTo>
                  <a:pt x="94" y="41"/>
                  <a:pt x="103" y="49"/>
                  <a:pt x="108" y="63"/>
                </a:cubicBezTo>
                <a:cubicBezTo>
                  <a:pt x="109" y="65"/>
                  <a:pt x="110" y="66"/>
                  <a:pt x="112" y="66"/>
                </a:cubicBezTo>
                <a:cubicBezTo>
                  <a:pt x="113" y="66"/>
                  <a:pt x="113" y="66"/>
                  <a:pt x="114" y="65"/>
                </a:cubicBezTo>
                <a:cubicBezTo>
                  <a:pt x="116" y="64"/>
                  <a:pt x="118" y="62"/>
                  <a:pt x="117" y="59"/>
                </a:cubicBezTo>
                <a:cubicBezTo>
                  <a:pt x="114" y="52"/>
                  <a:pt x="110" y="46"/>
                  <a:pt x="106" y="41"/>
                </a:cubicBezTo>
                <a:cubicBezTo>
                  <a:pt x="115" y="44"/>
                  <a:pt x="123" y="48"/>
                  <a:pt x="130" y="53"/>
                </a:cubicBezTo>
                <a:cubicBezTo>
                  <a:pt x="140" y="60"/>
                  <a:pt x="146" y="69"/>
                  <a:pt x="149" y="78"/>
                </a:cubicBezTo>
                <a:cubicBezTo>
                  <a:pt x="145" y="76"/>
                  <a:pt x="141" y="75"/>
                  <a:pt x="136" y="75"/>
                </a:cubicBezTo>
                <a:close/>
                <a:moveTo>
                  <a:pt x="61" y="19"/>
                </a:moveTo>
                <a:cubicBezTo>
                  <a:pt x="64" y="19"/>
                  <a:pt x="66" y="17"/>
                  <a:pt x="66" y="14"/>
                </a:cubicBezTo>
                <a:cubicBezTo>
                  <a:pt x="66" y="5"/>
                  <a:pt x="66" y="5"/>
                  <a:pt x="66" y="5"/>
                </a:cubicBezTo>
                <a:cubicBezTo>
                  <a:pt x="66" y="3"/>
                  <a:pt x="64" y="0"/>
                  <a:pt x="61" y="0"/>
                </a:cubicBezTo>
                <a:cubicBezTo>
                  <a:pt x="59" y="0"/>
                  <a:pt x="56" y="3"/>
                  <a:pt x="56" y="5"/>
                </a:cubicBezTo>
                <a:cubicBezTo>
                  <a:pt x="56" y="14"/>
                  <a:pt x="56" y="14"/>
                  <a:pt x="56" y="14"/>
                </a:cubicBezTo>
                <a:cubicBezTo>
                  <a:pt x="56" y="17"/>
                  <a:pt x="59" y="19"/>
                  <a:pt x="61" y="19"/>
                </a:cubicBezTo>
                <a:close/>
                <a:moveTo>
                  <a:pt x="98" y="19"/>
                </a:moveTo>
                <a:cubicBezTo>
                  <a:pt x="101" y="19"/>
                  <a:pt x="103" y="17"/>
                  <a:pt x="103" y="14"/>
                </a:cubicBezTo>
                <a:cubicBezTo>
                  <a:pt x="103" y="5"/>
                  <a:pt x="103" y="5"/>
                  <a:pt x="103" y="5"/>
                </a:cubicBezTo>
                <a:cubicBezTo>
                  <a:pt x="103" y="3"/>
                  <a:pt x="101" y="0"/>
                  <a:pt x="98" y="0"/>
                </a:cubicBezTo>
                <a:cubicBezTo>
                  <a:pt x="96" y="0"/>
                  <a:pt x="94" y="3"/>
                  <a:pt x="94" y="5"/>
                </a:cubicBezTo>
                <a:cubicBezTo>
                  <a:pt x="94" y="14"/>
                  <a:pt x="94" y="14"/>
                  <a:pt x="94" y="14"/>
                </a:cubicBezTo>
                <a:cubicBezTo>
                  <a:pt x="94" y="17"/>
                  <a:pt x="96" y="19"/>
                  <a:pt x="98" y="19"/>
                </a:cubicBezTo>
                <a:close/>
                <a:moveTo>
                  <a:pt x="127" y="28"/>
                </a:moveTo>
                <a:cubicBezTo>
                  <a:pt x="129" y="28"/>
                  <a:pt x="132" y="26"/>
                  <a:pt x="132" y="23"/>
                </a:cubicBezTo>
                <a:cubicBezTo>
                  <a:pt x="132" y="14"/>
                  <a:pt x="132" y="14"/>
                  <a:pt x="132" y="14"/>
                </a:cubicBezTo>
                <a:cubicBezTo>
                  <a:pt x="132" y="11"/>
                  <a:pt x="129" y="9"/>
                  <a:pt x="127" y="9"/>
                </a:cubicBezTo>
                <a:cubicBezTo>
                  <a:pt x="124" y="9"/>
                  <a:pt x="122" y="11"/>
                  <a:pt x="122" y="14"/>
                </a:cubicBezTo>
                <a:cubicBezTo>
                  <a:pt x="122" y="23"/>
                  <a:pt x="122" y="23"/>
                  <a:pt x="122" y="23"/>
                </a:cubicBezTo>
                <a:cubicBezTo>
                  <a:pt x="122" y="26"/>
                  <a:pt x="124" y="28"/>
                  <a:pt x="127" y="28"/>
                </a:cubicBezTo>
                <a:close/>
                <a:moveTo>
                  <a:pt x="33" y="28"/>
                </a:moveTo>
                <a:cubicBezTo>
                  <a:pt x="36" y="28"/>
                  <a:pt x="38" y="26"/>
                  <a:pt x="38" y="23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1"/>
                  <a:pt x="36" y="9"/>
                  <a:pt x="33" y="9"/>
                </a:cubicBezTo>
                <a:cubicBezTo>
                  <a:pt x="31" y="9"/>
                  <a:pt x="29" y="11"/>
                  <a:pt x="29" y="14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6"/>
                  <a:pt x="31" y="28"/>
                  <a:pt x="33" y="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7F93A74C-F00D-0424-1EE7-F2B14481C98B}"/>
              </a:ext>
            </a:extLst>
          </p:cNvPr>
          <p:cNvSpPr>
            <a:spLocks noEditPoints="1"/>
          </p:cNvSpPr>
          <p:nvPr/>
        </p:nvSpPr>
        <p:spPr bwMode="auto">
          <a:xfrm>
            <a:off x="736601" y="4684713"/>
            <a:ext cx="258763" cy="239713"/>
          </a:xfrm>
          <a:custGeom>
            <a:avLst/>
            <a:gdLst>
              <a:gd name="T0" fmla="*/ 82 w 163"/>
              <a:gd name="T1" fmla="*/ 15 h 151"/>
              <a:gd name="T2" fmla="*/ 101 w 163"/>
              <a:gd name="T3" fmla="*/ 53 h 151"/>
              <a:gd name="T4" fmla="*/ 104 w 163"/>
              <a:gd name="T5" fmla="*/ 56 h 151"/>
              <a:gd name="T6" fmla="*/ 147 w 163"/>
              <a:gd name="T7" fmla="*/ 62 h 151"/>
              <a:gd name="T8" fmla="*/ 116 w 163"/>
              <a:gd name="T9" fmla="*/ 92 h 151"/>
              <a:gd name="T10" fmla="*/ 115 w 163"/>
              <a:gd name="T11" fmla="*/ 96 h 151"/>
              <a:gd name="T12" fmla="*/ 122 w 163"/>
              <a:gd name="T13" fmla="*/ 138 h 151"/>
              <a:gd name="T14" fmla="*/ 84 w 163"/>
              <a:gd name="T15" fmla="*/ 118 h 151"/>
              <a:gd name="T16" fmla="*/ 82 w 163"/>
              <a:gd name="T17" fmla="*/ 117 h 151"/>
              <a:gd name="T18" fmla="*/ 80 w 163"/>
              <a:gd name="T19" fmla="*/ 118 h 151"/>
              <a:gd name="T20" fmla="*/ 41 w 163"/>
              <a:gd name="T21" fmla="*/ 138 h 151"/>
              <a:gd name="T22" fmla="*/ 49 w 163"/>
              <a:gd name="T23" fmla="*/ 96 h 151"/>
              <a:gd name="T24" fmla="*/ 47 w 163"/>
              <a:gd name="T25" fmla="*/ 92 h 151"/>
              <a:gd name="T26" fmla="*/ 17 w 163"/>
              <a:gd name="T27" fmla="*/ 62 h 151"/>
              <a:gd name="T28" fmla="*/ 59 w 163"/>
              <a:gd name="T29" fmla="*/ 56 h 151"/>
              <a:gd name="T30" fmla="*/ 63 w 163"/>
              <a:gd name="T31" fmla="*/ 53 h 151"/>
              <a:gd name="T32" fmla="*/ 82 w 163"/>
              <a:gd name="T33" fmla="*/ 15 h 151"/>
              <a:gd name="T34" fmla="*/ 82 w 163"/>
              <a:gd name="T35" fmla="*/ 15 h 151"/>
              <a:gd name="T36" fmla="*/ 82 w 163"/>
              <a:gd name="T37" fmla="*/ 0 h 151"/>
              <a:gd name="T38" fmla="*/ 78 w 163"/>
              <a:gd name="T39" fmla="*/ 2 h 151"/>
              <a:gd name="T40" fmla="*/ 55 w 163"/>
              <a:gd name="T41" fmla="*/ 47 h 151"/>
              <a:gd name="T42" fmla="*/ 6 w 163"/>
              <a:gd name="T43" fmla="*/ 54 h 151"/>
              <a:gd name="T44" fmla="*/ 3 w 163"/>
              <a:gd name="T45" fmla="*/ 62 h 151"/>
              <a:gd name="T46" fmla="*/ 39 w 163"/>
              <a:gd name="T47" fmla="*/ 97 h 151"/>
              <a:gd name="T48" fmla="*/ 31 w 163"/>
              <a:gd name="T49" fmla="*/ 145 h 151"/>
              <a:gd name="T50" fmla="*/ 35 w 163"/>
              <a:gd name="T51" fmla="*/ 151 h 151"/>
              <a:gd name="T52" fmla="*/ 37 w 163"/>
              <a:gd name="T53" fmla="*/ 150 h 151"/>
              <a:gd name="T54" fmla="*/ 82 w 163"/>
              <a:gd name="T55" fmla="*/ 127 h 151"/>
              <a:gd name="T56" fmla="*/ 126 w 163"/>
              <a:gd name="T57" fmla="*/ 150 h 151"/>
              <a:gd name="T58" fmla="*/ 128 w 163"/>
              <a:gd name="T59" fmla="*/ 151 h 151"/>
              <a:gd name="T60" fmla="*/ 133 w 163"/>
              <a:gd name="T61" fmla="*/ 145 h 151"/>
              <a:gd name="T62" fmla="*/ 124 w 163"/>
              <a:gd name="T63" fmla="*/ 97 h 151"/>
              <a:gd name="T64" fmla="*/ 160 w 163"/>
              <a:gd name="T65" fmla="*/ 62 h 151"/>
              <a:gd name="T66" fmla="*/ 158 w 163"/>
              <a:gd name="T67" fmla="*/ 54 h 151"/>
              <a:gd name="T68" fmla="*/ 108 w 163"/>
              <a:gd name="T69" fmla="*/ 47 h 151"/>
              <a:gd name="T70" fmla="*/ 86 w 163"/>
              <a:gd name="T71" fmla="*/ 2 h 151"/>
              <a:gd name="T72" fmla="*/ 82 w 163"/>
              <a:gd name="T73" fmla="*/ 0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3" h="151">
                <a:moveTo>
                  <a:pt x="82" y="15"/>
                </a:moveTo>
                <a:cubicBezTo>
                  <a:pt x="101" y="53"/>
                  <a:pt x="101" y="53"/>
                  <a:pt x="101" y="53"/>
                </a:cubicBezTo>
                <a:cubicBezTo>
                  <a:pt x="102" y="55"/>
                  <a:pt x="103" y="56"/>
                  <a:pt x="104" y="56"/>
                </a:cubicBezTo>
                <a:cubicBezTo>
                  <a:pt x="147" y="62"/>
                  <a:pt x="147" y="62"/>
                  <a:pt x="147" y="62"/>
                </a:cubicBezTo>
                <a:cubicBezTo>
                  <a:pt x="116" y="92"/>
                  <a:pt x="116" y="92"/>
                  <a:pt x="116" y="92"/>
                </a:cubicBezTo>
                <a:cubicBezTo>
                  <a:pt x="115" y="93"/>
                  <a:pt x="115" y="94"/>
                  <a:pt x="115" y="96"/>
                </a:cubicBezTo>
                <a:cubicBezTo>
                  <a:pt x="122" y="138"/>
                  <a:pt x="122" y="138"/>
                  <a:pt x="122" y="138"/>
                </a:cubicBezTo>
                <a:cubicBezTo>
                  <a:pt x="84" y="118"/>
                  <a:pt x="84" y="118"/>
                  <a:pt x="84" y="118"/>
                </a:cubicBezTo>
                <a:cubicBezTo>
                  <a:pt x="83" y="117"/>
                  <a:pt x="82" y="117"/>
                  <a:pt x="82" y="117"/>
                </a:cubicBezTo>
                <a:cubicBezTo>
                  <a:pt x="81" y="117"/>
                  <a:pt x="80" y="117"/>
                  <a:pt x="80" y="118"/>
                </a:cubicBezTo>
                <a:cubicBezTo>
                  <a:pt x="41" y="138"/>
                  <a:pt x="41" y="138"/>
                  <a:pt x="41" y="138"/>
                </a:cubicBezTo>
                <a:cubicBezTo>
                  <a:pt x="49" y="96"/>
                  <a:pt x="49" y="96"/>
                  <a:pt x="49" y="96"/>
                </a:cubicBezTo>
                <a:cubicBezTo>
                  <a:pt x="49" y="94"/>
                  <a:pt x="48" y="93"/>
                  <a:pt x="47" y="92"/>
                </a:cubicBezTo>
                <a:cubicBezTo>
                  <a:pt x="17" y="62"/>
                  <a:pt x="17" y="62"/>
                  <a:pt x="17" y="62"/>
                </a:cubicBezTo>
                <a:cubicBezTo>
                  <a:pt x="59" y="56"/>
                  <a:pt x="59" y="56"/>
                  <a:pt x="59" y="56"/>
                </a:cubicBezTo>
                <a:cubicBezTo>
                  <a:pt x="61" y="56"/>
                  <a:pt x="62" y="55"/>
                  <a:pt x="63" y="53"/>
                </a:cubicBezTo>
                <a:cubicBezTo>
                  <a:pt x="82" y="15"/>
                  <a:pt x="82" y="15"/>
                  <a:pt x="82" y="15"/>
                </a:cubicBezTo>
                <a:cubicBezTo>
                  <a:pt x="82" y="15"/>
                  <a:pt x="82" y="15"/>
                  <a:pt x="82" y="15"/>
                </a:cubicBezTo>
                <a:close/>
                <a:moveTo>
                  <a:pt x="82" y="0"/>
                </a:moveTo>
                <a:cubicBezTo>
                  <a:pt x="80" y="0"/>
                  <a:pt x="78" y="1"/>
                  <a:pt x="78" y="2"/>
                </a:cubicBezTo>
                <a:cubicBezTo>
                  <a:pt x="55" y="47"/>
                  <a:pt x="55" y="47"/>
                  <a:pt x="55" y="47"/>
                </a:cubicBezTo>
                <a:cubicBezTo>
                  <a:pt x="6" y="54"/>
                  <a:pt x="6" y="54"/>
                  <a:pt x="6" y="54"/>
                </a:cubicBezTo>
                <a:cubicBezTo>
                  <a:pt x="2" y="55"/>
                  <a:pt x="0" y="59"/>
                  <a:pt x="3" y="62"/>
                </a:cubicBezTo>
                <a:cubicBezTo>
                  <a:pt x="39" y="97"/>
                  <a:pt x="39" y="97"/>
                  <a:pt x="39" y="97"/>
                </a:cubicBezTo>
                <a:cubicBezTo>
                  <a:pt x="31" y="145"/>
                  <a:pt x="31" y="145"/>
                  <a:pt x="31" y="145"/>
                </a:cubicBezTo>
                <a:cubicBezTo>
                  <a:pt x="30" y="148"/>
                  <a:pt x="32" y="151"/>
                  <a:pt x="35" y="151"/>
                </a:cubicBezTo>
                <a:cubicBezTo>
                  <a:pt x="36" y="151"/>
                  <a:pt x="37" y="151"/>
                  <a:pt x="37" y="150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126" y="150"/>
                  <a:pt x="126" y="150"/>
                  <a:pt x="126" y="150"/>
                </a:cubicBezTo>
                <a:cubicBezTo>
                  <a:pt x="127" y="151"/>
                  <a:pt x="128" y="151"/>
                  <a:pt x="128" y="151"/>
                </a:cubicBezTo>
                <a:cubicBezTo>
                  <a:pt x="131" y="151"/>
                  <a:pt x="133" y="148"/>
                  <a:pt x="133" y="145"/>
                </a:cubicBezTo>
                <a:cubicBezTo>
                  <a:pt x="124" y="97"/>
                  <a:pt x="124" y="97"/>
                  <a:pt x="124" y="97"/>
                </a:cubicBezTo>
                <a:cubicBezTo>
                  <a:pt x="160" y="62"/>
                  <a:pt x="160" y="62"/>
                  <a:pt x="160" y="62"/>
                </a:cubicBezTo>
                <a:cubicBezTo>
                  <a:pt x="163" y="59"/>
                  <a:pt x="162" y="55"/>
                  <a:pt x="158" y="54"/>
                </a:cubicBezTo>
                <a:cubicBezTo>
                  <a:pt x="108" y="47"/>
                  <a:pt x="108" y="47"/>
                  <a:pt x="108" y="47"/>
                </a:cubicBezTo>
                <a:cubicBezTo>
                  <a:pt x="86" y="2"/>
                  <a:pt x="86" y="2"/>
                  <a:pt x="86" y="2"/>
                </a:cubicBezTo>
                <a:cubicBezTo>
                  <a:pt x="85" y="1"/>
                  <a:pt x="83" y="0"/>
                  <a:pt x="8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A374E447-BD17-313F-BA79-8670E31B158E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4676775"/>
            <a:ext cx="254000" cy="254000"/>
          </a:xfrm>
          <a:custGeom>
            <a:avLst/>
            <a:gdLst>
              <a:gd name="T0" fmla="*/ 89 w 160"/>
              <a:gd name="T1" fmla="*/ 42 h 160"/>
              <a:gd name="T2" fmla="*/ 78 w 160"/>
              <a:gd name="T3" fmla="*/ 55 h 160"/>
              <a:gd name="T4" fmla="*/ 94 w 160"/>
              <a:gd name="T5" fmla="*/ 72 h 160"/>
              <a:gd name="T6" fmla="*/ 102 w 160"/>
              <a:gd name="T7" fmla="*/ 72 h 160"/>
              <a:gd name="T8" fmla="*/ 119 w 160"/>
              <a:gd name="T9" fmla="*/ 55 h 160"/>
              <a:gd name="T10" fmla="*/ 108 w 160"/>
              <a:gd name="T11" fmla="*/ 42 h 160"/>
              <a:gd name="T12" fmla="*/ 98 w 160"/>
              <a:gd name="T13" fmla="*/ 28 h 160"/>
              <a:gd name="T14" fmla="*/ 100 w 160"/>
              <a:gd name="T15" fmla="*/ 47 h 160"/>
              <a:gd name="T16" fmla="*/ 106 w 160"/>
              <a:gd name="T17" fmla="*/ 51 h 160"/>
              <a:gd name="T18" fmla="*/ 100 w 160"/>
              <a:gd name="T19" fmla="*/ 55 h 160"/>
              <a:gd name="T20" fmla="*/ 96 w 160"/>
              <a:gd name="T21" fmla="*/ 55 h 160"/>
              <a:gd name="T22" fmla="*/ 90 w 160"/>
              <a:gd name="T23" fmla="*/ 51 h 160"/>
              <a:gd name="T24" fmla="*/ 96 w 160"/>
              <a:gd name="T25" fmla="*/ 47 h 160"/>
              <a:gd name="T26" fmla="*/ 100 w 160"/>
              <a:gd name="T27" fmla="*/ 47 h 160"/>
              <a:gd name="T28" fmla="*/ 145 w 160"/>
              <a:gd name="T29" fmla="*/ 79 h 160"/>
              <a:gd name="T30" fmla="*/ 136 w 160"/>
              <a:gd name="T31" fmla="*/ 65 h 160"/>
              <a:gd name="T32" fmla="*/ 126 w 160"/>
              <a:gd name="T33" fmla="*/ 79 h 160"/>
              <a:gd name="T34" fmla="*/ 115 w 160"/>
              <a:gd name="T35" fmla="*/ 93 h 160"/>
              <a:gd name="T36" fmla="*/ 132 w 160"/>
              <a:gd name="T37" fmla="*/ 110 h 160"/>
              <a:gd name="T38" fmla="*/ 140 w 160"/>
              <a:gd name="T39" fmla="*/ 110 h 160"/>
              <a:gd name="T40" fmla="*/ 157 w 160"/>
              <a:gd name="T41" fmla="*/ 93 h 160"/>
              <a:gd name="T42" fmla="*/ 140 w 160"/>
              <a:gd name="T43" fmla="*/ 91 h 160"/>
              <a:gd name="T44" fmla="*/ 136 w 160"/>
              <a:gd name="T45" fmla="*/ 97 h 160"/>
              <a:gd name="T46" fmla="*/ 132 w 160"/>
              <a:gd name="T47" fmla="*/ 91 h 160"/>
              <a:gd name="T48" fmla="*/ 132 w 160"/>
              <a:gd name="T49" fmla="*/ 87 h 160"/>
              <a:gd name="T50" fmla="*/ 136 w 160"/>
              <a:gd name="T51" fmla="*/ 81 h 160"/>
              <a:gd name="T52" fmla="*/ 140 w 160"/>
              <a:gd name="T53" fmla="*/ 87 h 160"/>
              <a:gd name="T54" fmla="*/ 140 w 160"/>
              <a:gd name="T55" fmla="*/ 91 h 160"/>
              <a:gd name="T56" fmla="*/ 66 w 160"/>
              <a:gd name="T57" fmla="*/ 66 h 160"/>
              <a:gd name="T58" fmla="*/ 95 w 160"/>
              <a:gd name="T59" fmla="*/ 1 h 160"/>
              <a:gd name="T60" fmla="*/ 23 w 160"/>
              <a:gd name="T61" fmla="*/ 23 h 160"/>
              <a:gd name="T62" fmla="*/ 23 w 160"/>
              <a:gd name="T63" fmla="*/ 136 h 160"/>
              <a:gd name="T64" fmla="*/ 132 w 160"/>
              <a:gd name="T65" fmla="*/ 140 h 160"/>
              <a:gd name="T66" fmla="*/ 80 w 160"/>
              <a:gd name="T67" fmla="*/ 150 h 160"/>
              <a:gd name="T68" fmla="*/ 80 w 160"/>
              <a:gd name="T69" fmla="*/ 9 h 160"/>
              <a:gd name="T70" fmla="*/ 56 w 160"/>
              <a:gd name="T71" fmla="*/ 66 h 160"/>
              <a:gd name="T72" fmla="*/ 80 w 160"/>
              <a:gd name="T73" fmla="*/ 1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60">
                <a:moveTo>
                  <a:pt x="94" y="31"/>
                </a:moveTo>
                <a:cubicBezTo>
                  <a:pt x="89" y="42"/>
                  <a:pt x="89" y="42"/>
                  <a:pt x="89" y="42"/>
                </a:cubicBezTo>
                <a:cubicBezTo>
                  <a:pt x="78" y="47"/>
                  <a:pt x="78" y="47"/>
                  <a:pt x="78" y="47"/>
                </a:cubicBezTo>
                <a:cubicBezTo>
                  <a:pt x="74" y="49"/>
                  <a:pt x="74" y="54"/>
                  <a:pt x="78" y="55"/>
                </a:cubicBezTo>
                <a:cubicBezTo>
                  <a:pt x="89" y="61"/>
                  <a:pt x="89" y="61"/>
                  <a:pt x="89" y="61"/>
                </a:cubicBezTo>
                <a:cubicBezTo>
                  <a:pt x="94" y="72"/>
                  <a:pt x="94" y="72"/>
                  <a:pt x="94" y="72"/>
                </a:cubicBezTo>
                <a:cubicBezTo>
                  <a:pt x="95" y="73"/>
                  <a:pt x="97" y="74"/>
                  <a:pt x="98" y="74"/>
                </a:cubicBezTo>
                <a:cubicBezTo>
                  <a:pt x="100" y="74"/>
                  <a:pt x="102" y="73"/>
                  <a:pt x="102" y="72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19" y="55"/>
                  <a:pt x="119" y="55"/>
                  <a:pt x="119" y="55"/>
                </a:cubicBezTo>
                <a:cubicBezTo>
                  <a:pt x="122" y="54"/>
                  <a:pt x="122" y="49"/>
                  <a:pt x="119" y="47"/>
                </a:cubicBezTo>
                <a:cubicBezTo>
                  <a:pt x="108" y="42"/>
                  <a:pt x="108" y="42"/>
                  <a:pt x="108" y="42"/>
                </a:cubicBezTo>
                <a:cubicBezTo>
                  <a:pt x="102" y="31"/>
                  <a:pt x="102" y="31"/>
                  <a:pt x="102" y="31"/>
                </a:cubicBezTo>
                <a:cubicBezTo>
                  <a:pt x="102" y="29"/>
                  <a:pt x="100" y="28"/>
                  <a:pt x="98" y="28"/>
                </a:cubicBezTo>
                <a:cubicBezTo>
                  <a:pt x="97" y="28"/>
                  <a:pt x="95" y="29"/>
                  <a:pt x="94" y="31"/>
                </a:cubicBezTo>
                <a:close/>
                <a:moveTo>
                  <a:pt x="100" y="47"/>
                </a:moveTo>
                <a:cubicBezTo>
                  <a:pt x="101" y="48"/>
                  <a:pt x="102" y="49"/>
                  <a:pt x="102" y="49"/>
                </a:cubicBezTo>
                <a:cubicBezTo>
                  <a:pt x="106" y="51"/>
                  <a:pt x="106" y="51"/>
                  <a:pt x="106" y="51"/>
                </a:cubicBezTo>
                <a:cubicBezTo>
                  <a:pt x="102" y="53"/>
                  <a:pt x="102" y="53"/>
                  <a:pt x="102" y="53"/>
                </a:cubicBezTo>
                <a:cubicBezTo>
                  <a:pt x="102" y="54"/>
                  <a:pt x="101" y="54"/>
                  <a:pt x="100" y="55"/>
                </a:cubicBezTo>
                <a:cubicBezTo>
                  <a:pt x="98" y="59"/>
                  <a:pt x="98" y="59"/>
                  <a:pt x="98" y="59"/>
                </a:cubicBezTo>
                <a:cubicBezTo>
                  <a:pt x="96" y="55"/>
                  <a:pt x="96" y="55"/>
                  <a:pt x="96" y="55"/>
                </a:cubicBezTo>
                <a:cubicBezTo>
                  <a:pt x="96" y="54"/>
                  <a:pt x="95" y="54"/>
                  <a:pt x="94" y="53"/>
                </a:cubicBezTo>
                <a:cubicBezTo>
                  <a:pt x="90" y="51"/>
                  <a:pt x="90" y="51"/>
                  <a:pt x="90" y="51"/>
                </a:cubicBezTo>
                <a:cubicBezTo>
                  <a:pt x="94" y="49"/>
                  <a:pt x="94" y="49"/>
                  <a:pt x="94" y="49"/>
                </a:cubicBezTo>
                <a:cubicBezTo>
                  <a:pt x="95" y="49"/>
                  <a:pt x="96" y="48"/>
                  <a:pt x="96" y="47"/>
                </a:cubicBezTo>
                <a:cubicBezTo>
                  <a:pt x="98" y="43"/>
                  <a:pt x="98" y="43"/>
                  <a:pt x="98" y="43"/>
                </a:cubicBezTo>
                <a:lnTo>
                  <a:pt x="100" y="47"/>
                </a:lnTo>
                <a:close/>
                <a:moveTo>
                  <a:pt x="157" y="85"/>
                </a:moveTo>
                <a:cubicBezTo>
                  <a:pt x="145" y="79"/>
                  <a:pt x="145" y="79"/>
                  <a:pt x="145" y="79"/>
                </a:cubicBezTo>
                <a:cubicBezTo>
                  <a:pt x="140" y="68"/>
                  <a:pt x="140" y="68"/>
                  <a:pt x="140" y="68"/>
                </a:cubicBezTo>
                <a:cubicBezTo>
                  <a:pt x="139" y="66"/>
                  <a:pt x="137" y="65"/>
                  <a:pt x="136" y="65"/>
                </a:cubicBezTo>
                <a:cubicBezTo>
                  <a:pt x="134" y="65"/>
                  <a:pt x="132" y="66"/>
                  <a:pt x="132" y="68"/>
                </a:cubicBezTo>
                <a:cubicBezTo>
                  <a:pt x="126" y="79"/>
                  <a:pt x="126" y="79"/>
                  <a:pt x="126" y="79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1" y="86"/>
                  <a:pt x="111" y="91"/>
                  <a:pt x="115" y="93"/>
                </a:cubicBezTo>
                <a:cubicBezTo>
                  <a:pt x="126" y="99"/>
                  <a:pt x="126" y="99"/>
                  <a:pt x="126" y="99"/>
                </a:cubicBezTo>
                <a:cubicBezTo>
                  <a:pt x="132" y="110"/>
                  <a:pt x="132" y="110"/>
                  <a:pt x="132" y="110"/>
                </a:cubicBezTo>
                <a:cubicBezTo>
                  <a:pt x="132" y="111"/>
                  <a:pt x="134" y="112"/>
                  <a:pt x="136" y="112"/>
                </a:cubicBezTo>
                <a:cubicBezTo>
                  <a:pt x="137" y="112"/>
                  <a:pt x="139" y="111"/>
                  <a:pt x="140" y="110"/>
                </a:cubicBezTo>
                <a:cubicBezTo>
                  <a:pt x="145" y="99"/>
                  <a:pt x="145" y="99"/>
                  <a:pt x="145" y="99"/>
                </a:cubicBezTo>
                <a:cubicBezTo>
                  <a:pt x="157" y="93"/>
                  <a:pt x="157" y="93"/>
                  <a:pt x="157" y="93"/>
                </a:cubicBezTo>
                <a:cubicBezTo>
                  <a:pt x="160" y="91"/>
                  <a:pt x="160" y="86"/>
                  <a:pt x="157" y="85"/>
                </a:cubicBezTo>
                <a:close/>
                <a:moveTo>
                  <a:pt x="140" y="91"/>
                </a:moveTo>
                <a:cubicBezTo>
                  <a:pt x="139" y="91"/>
                  <a:pt x="138" y="92"/>
                  <a:pt x="138" y="93"/>
                </a:cubicBezTo>
                <a:cubicBezTo>
                  <a:pt x="136" y="97"/>
                  <a:pt x="136" y="97"/>
                  <a:pt x="136" y="97"/>
                </a:cubicBezTo>
                <a:cubicBezTo>
                  <a:pt x="134" y="93"/>
                  <a:pt x="134" y="93"/>
                  <a:pt x="134" y="93"/>
                </a:cubicBezTo>
                <a:cubicBezTo>
                  <a:pt x="133" y="92"/>
                  <a:pt x="132" y="91"/>
                  <a:pt x="132" y="91"/>
                </a:cubicBezTo>
                <a:cubicBezTo>
                  <a:pt x="127" y="89"/>
                  <a:pt x="127" y="89"/>
                  <a:pt x="127" y="89"/>
                </a:cubicBezTo>
                <a:cubicBezTo>
                  <a:pt x="132" y="87"/>
                  <a:pt x="132" y="87"/>
                  <a:pt x="132" y="87"/>
                </a:cubicBezTo>
                <a:cubicBezTo>
                  <a:pt x="132" y="86"/>
                  <a:pt x="133" y="86"/>
                  <a:pt x="134" y="85"/>
                </a:cubicBezTo>
                <a:cubicBezTo>
                  <a:pt x="136" y="81"/>
                  <a:pt x="136" y="81"/>
                  <a:pt x="136" y="81"/>
                </a:cubicBezTo>
                <a:cubicBezTo>
                  <a:pt x="138" y="85"/>
                  <a:pt x="138" y="85"/>
                  <a:pt x="138" y="85"/>
                </a:cubicBezTo>
                <a:cubicBezTo>
                  <a:pt x="138" y="86"/>
                  <a:pt x="139" y="86"/>
                  <a:pt x="140" y="87"/>
                </a:cubicBezTo>
                <a:cubicBezTo>
                  <a:pt x="144" y="89"/>
                  <a:pt x="144" y="89"/>
                  <a:pt x="144" y="89"/>
                </a:cubicBezTo>
                <a:lnTo>
                  <a:pt x="140" y="91"/>
                </a:lnTo>
                <a:close/>
                <a:moveTo>
                  <a:pt x="129" y="132"/>
                </a:moveTo>
                <a:cubicBezTo>
                  <a:pt x="94" y="131"/>
                  <a:pt x="66" y="101"/>
                  <a:pt x="66" y="66"/>
                </a:cubicBezTo>
                <a:cubicBezTo>
                  <a:pt x="66" y="43"/>
                  <a:pt x="77" y="22"/>
                  <a:pt x="96" y="10"/>
                </a:cubicBezTo>
                <a:cubicBezTo>
                  <a:pt x="100" y="8"/>
                  <a:pt x="99" y="2"/>
                  <a:pt x="95" y="1"/>
                </a:cubicBezTo>
                <a:cubicBezTo>
                  <a:pt x="90" y="0"/>
                  <a:pt x="85" y="0"/>
                  <a:pt x="80" y="0"/>
                </a:cubicBezTo>
                <a:cubicBezTo>
                  <a:pt x="58" y="0"/>
                  <a:pt x="38" y="8"/>
                  <a:pt x="23" y="23"/>
                </a:cubicBezTo>
                <a:cubicBezTo>
                  <a:pt x="8" y="38"/>
                  <a:pt x="0" y="59"/>
                  <a:pt x="0" y="80"/>
                </a:cubicBezTo>
                <a:cubicBezTo>
                  <a:pt x="0" y="101"/>
                  <a:pt x="8" y="121"/>
                  <a:pt x="23" y="136"/>
                </a:cubicBezTo>
                <a:cubicBezTo>
                  <a:pt x="38" y="151"/>
                  <a:pt x="58" y="160"/>
                  <a:pt x="80" y="160"/>
                </a:cubicBezTo>
                <a:cubicBezTo>
                  <a:pt x="99" y="160"/>
                  <a:pt x="118" y="153"/>
                  <a:pt x="132" y="140"/>
                </a:cubicBezTo>
                <a:cubicBezTo>
                  <a:pt x="136" y="137"/>
                  <a:pt x="134" y="132"/>
                  <a:pt x="129" y="132"/>
                </a:cubicBezTo>
                <a:close/>
                <a:moveTo>
                  <a:pt x="80" y="150"/>
                </a:moveTo>
                <a:cubicBezTo>
                  <a:pt x="41" y="150"/>
                  <a:pt x="9" y="119"/>
                  <a:pt x="9" y="80"/>
                </a:cubicBezTo>
                <a:cubicBezTo>
                  <a:pt x="9" y="41"/>
                  <a:pt x="41" y="9"/>
                  <a:pt x="80" y="9"/>
                </a:cubicBezTo>
                <a:cubicBezTo>
                  <a:pt x="80" y="9"/>
                  <a:pt x="81" y="9"/>
                  <a:pt x="82" y="9"/>
                </a:cubicBezTo>
                <a:cubicBezTo>
                  <a:pt x="66" y="24"/>
                  <a:pt x="56" y="44"/>
                  <a:pt x="56" y="66"/>
                </a:cubicBezTo>
                <a:cubicBezTo>
                  <a:pt x="56" y="102"/>
                  <a:pt x="82" y="133"/>
                  <a:pt x="117" y="140"/>
                </a:cubicBezTo>
                <a:cubicBezTo>
                  <a:pt x="106" y="147"/>
                  <a:pt x="93" y="150"/>
                  <a:pt x="80" y="1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0644CEC1-F2E1-B8DF-3F45-4591AAD19088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4703763"/>
            <a:ext cx="254000" cy="203200"/>
          </a:xfrm>
          <a:custGeom>
            <a:avLst/>
            <a:gdLst>
              <a:gd name="T0" fmla="*/ 113 w 160"/>
              <a:gd name="T1" fmla="*/ 9 h 128"/>
              <a:gd name="T2" fmla="*/ 137 w 160"/>
              <a:gd name="T3" fmla="*/ 24 h 128"/>
              <a:gd name="T4" fmla="*/ 136 w 160"/>
              <a:gd name="T5" fmla="*/ 52 h 128"/>
              <a:gd name="T6" fmla="*/ 123 w 160"/>
              <a:gd name="T7" fmla="*/ 50 h 128"/>
              <a:gd name="T8" fmla="*/ 107 w 160"/>
              <a:gd name="T9" fmla="*/ 54 h 128"/>
              <a:gd name="T10" fmla="*/ 85 w 160"/>
              <a:gd name="T11" fmla="*/ 35 h 128"/>
              <a:gd name="T12" fmla="*/ 113 w 160"/>
              <a:gd name="T13" fmla="*/ 9 h 128"/>
              <a:gd name="T14" fmla="*/ 72 w 160"/>
              <a:gd name="T15" fmla="*/ 42 h 128"/>
              <a:gd name="T16" fmla="*/ 79 w 160"/>
              <a:gd name="T17" fmla="*/ 43 h 128"/>
              <a:gd name="T18" fmla="*/ 101 w 160"/>
              <a:gd name="T19" fmla="*/ 63 h 128"/>
              <a:gd name="T20" fmla="*/ 105 w 160"/>
              <a:gd name="T21" fmla="*/ 66 h 128"/>
              <a:gd name="T22" fmla="*/ 108 w 160"/>
              <a:gd name="T23" fmla="*/ 65 h 128"/>
              <a:gd name="T24" fmla="*/ 123 w 160"/>
              <a:gd name="T25" fmla="*/ 60 h 128"/>
              <a:gd name="T26" fmla="*/ 123 w 160"/>
              <a:gd name="T27" fmla="*/ 60 h 128"/>
              <a:gd name="T28" fmla="*/ 135 w 160"/>
              <a:gd name="T29" fmla="*/ 63 h 128"/>
              <a:gd name="T30" fmla="*/ 151 w 160"/>
              <a:gd name="T31" fmla="*/ 90 h 128"/>
              <a:gd name="T32" fmla="*/ 123 w 160"/>
              <a:gd name="T33" fmla="*/ 119 h 128"/>
              <a:gd name="T34" fmla="*/ 33 w 160"/>
              <a:gd name="T35" fmla="*/ 119 h 128"/>
              <a:gd name="T36" fmla="*/ 10 w 160"/>
              <a:gd name="T37" fmla="*/ 95 h 128"/>
              <a:gd name="T38" fmla="*/ 33 w 160"/>
              <a:gd name="T39" fmla="*/ 70 h 128"/>
              <a:gd name="T40" fmla="*/ 36 w 160"/>
              <a:gd name="T41" fmla="*/ 71 h 128"/>
              <a:gd name="T42" fmla="*/ 37 w 160"/>
              <a:gd name="T43" fmla="*/ 71 h 128"/>
              <a:gd name="T44" fmla="*/ 42 w 160"/>
              <a:gd name="T45" fmla="*/ 67 h 128"/>
              <a:gd name="T46" fmla="*/ 72 w 160"/>
              <a:gd name="T47" fmla="*/ 42 h 128"/>
              <a:gd name="T48" fmla="*/ 113 w 160"/>
              <a:gd name="T49" fmla="*/ 0 h 128"/>
              <a:gd name="T50" fmla="*/ 76 w 160"/>
              <a:gd name="T51" fmla="*/ 33 h 128"/>
              <a:gd name="T52" fmla="*/ 72 w 160"/>
              <a:gd name="T53" fmla="*/ 32 h 128"/>
              <a:gd name="T54" fmla="*/ 46 w 160"/>
              <a:gd name="T55" fmla="*/ 42 h 128"/>
              <a:gd name="T56" fmla="*/ 34 w 160"/>
              <a:gd name="T57" fmla="*/ 61 h 128"/>
              <a:gd name="T58" fmla="*/ 33 w 160"/>
              <a:gd name="T59" fmla="*/ 61 h 128"/>
              <a:gd name="T60" fmla="*/ 0 w 160"/>
              <a:gd name="T61" fmla="*/ 95 h 128"/>
              <a:gd name="T62" fmla="*/ 33 w 160"/>
              <a:gd name="T63" fmla="*/ 128 h 128"/>
              <a:gd name="T64" fmla="*/ 123 w 160"/>
              <a:gd name="T65" fmla="*/ 128 h 128"/>
              <a:gd name="T66" fmla="*/ 160 w 160"/>
              <a:gd name="T67" fmla="*/ 90 h 128"/>
              <a:gd name="T68" fmla="*/ 155 w 160"/>
              <a:gd name="T69" fmla="*/ 69 h 128"/>
              <a:gd name="T70" fmla="*/ 144 w 160"/>
              <a:gd name="T71" fmla="*/ 57 h 128"/>
              <a:gd name="T72" fmla="*/ 126 w 160"/>
              <a:gd name="T73" fmla="*/ 2 h 128"/>
              <a:gd name="T74" fmla="*/ 113 w 160"/>
              <a:gd name="T75" fmla="*/ 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28">
                <a:moveTo>
                  <a:pt x="113" y="9"/>
                </a:moveTo>
                <a:cubicBezTo>
                  <a:pt x="123" y="9"/>
                  <a:pt x="132" y="15"/>
                  <a:pt x="137" y="24"/>
                </a:cubicBezTo>
                <a:cubicBezTo>
                  <a:pt x="142" y="33"/>
                  <a:pt x="142" y="44"/>
                  <a:pt x="136" y="52"/>
                </a:cubicBezTo>
                <a:cubicBezTo>
                  <a:pt x="132" y="51"/>
                  <a:pt x="128" y="50"/>
                  <a:pt x="123" y="50"/>
                </a:cubicBezTo>
                <a:cubicBezTo>
                  <a:pt x="118" y="50"/>
                  <a:pt x="112" y="51"/>
                  <a:pt x="107" y="54"/>
                </a:cubicBezTo>
                <a:cubicBezTo>
                  <a:pt x="103" y="45"/>
                  <a:pt x="95" y="38"/>
                  <a:pt x="85" y="35"/>
                </a:cubicBezTo>
                <a:cubicBezTo>
                  <a:pt x="86" y="20"/>
                  <a:pt x="99" y="9"/>
                  <a:pt x="113" y="9"/>
                </a:cubicBezTo>
                <a:close/>
                <a:moveTo>
                  <a:pt x="72" y="42"/>
                </a:moveTo>
                <a:cubicBezTo>
                  <a:pt x="74" y="42"/>
                  <a:pt x="77" y="42"/>
                  <a:pt x="79" y="43"/>
                </a:cubicBezTo>
                <a:cubicBezTo>
                  <a:pt x="89" y="45"/>
                  <a:pt x="97" y="53"/>
                  <a:pt x="101" y="63"/>
                </a:cubicBezTo>
                <a:cubicBezTo>
                  <a:pt x="101" y="65"/>
                  <a:pt x="103" y="66"/>
                  <a:pt x="105" y="66"/>
                </a:cubicBezTo>
                <a:cubicBezTo>
                  <a:pt x="106" y="66"/>
                  <a:pt x="107" y="66"/>
                  <a:pt x="108" y="65"/>
                </a:cubicBezTo>
                <a:cubicBezTo>
                  <a:pt x="112" y="62"/>
                  <a:pt x="118" y="60"/>
                  <a:pt x="123" y="60"/>
                </a:cubicBezTo>
                <a:cubicBezTo>
                  <a:pt x="123" y="60"/>
                  <a:pt x="123" y="60"/>
                  <a:pt x="123" y="60"/>
                </a:cubicBezTo>
                <a:cubicBezTo>
                  <a:pt x="128" y="60"/>
                  <a:pt x="132" y="61"/>
                  <a:pt x="135" y="63"/>
                </a:cubicBezTo>
                <a:cubicBezTo>
                  <a:pt x="145" y="68"/>
                  <a:pt x="151" y="78"/>
                  <a:pt x="151" y="90"/>
                </a:cubicBezTo>
                <a:cubicBezTo>
                  <a:pt x="151" y="106"/>
                  <a:pt x="139" y="119"/>
                  <a:pt x="123" y="119"/>
                </a:cubicBezTo>
                <a:cubicBezTo>
                  <a:pt x="33" y="119"/>
                  <a:pt x="33" y="119"/>
                  <a:pt x="33" y="119"/>
                </a:cubicBezTo>
                <a:cubicBezTo>
                  <a:pt x="20" y="119"/>
                  <a:pt x="10" y="108"/>
                  <a:pt x="10" y="95"/>
                </a:cubicBezTo>
                <a:cubicBezTo>
                  <a:pt x="10" y="81"/>
                  <a:pt x="20" y="70"/>
                  <a:pt x="33" y="70"/>
                </a:cubicBezTo>
                <a:cubicBezTo>
                  <a:pt x="34" y="70"/>
                  <a:pt x="35" y="71"/>
                  <a:pt x="36" y="71"/>
                </a:cubicBezTo>
                <a:cubicBezTo>
                  <a:pt x="37" y="71"/>
                  <a:pt x="37" y="71"/>
                  <a:pt x="37" y="71"/>
                </a:cubicBezTo>
                <a:cubicBezTo>
                  <a:pt x="39" y="71"/>
                  <a:pt x="41" y="69"/>
                  <a:pt x="42" y="67"/>
                </a:cubicBezTo>
                <a:cubicBezTo>
                  <a:pt x="45" y="52"/>
                  <a:pt x="58" y="42"/>
                  <a:pt x="72" y="42"/>
                </a:cubicBezTo>
                <a:close/>
                <a:moveTo>
                  <a:pt x="113" y="0"/>
                </a:moveTo>
                <a:cubicBezTo>
                  <a:pt x="95" y="0"/>
                  <a:pt x="78" y="13"/>
                  <a:pt x="76" y="33"/>
                </a:cubicBezTo>
                <a:cubicBezTo>
                  <a:pt x="75" y="33"/>
                  <a:pt x="73" y="32"/>
                  <a:pt x="72" y="32"/>
                </a:cubicBezTo>
                <a:cubicBezTo>
                  <a:pt x="62" y="32"/>
                  <a:pt x="53" y="36"/>
                  <a:pt x="46" y="42"/>
                </a:cubicBezTo>
                <a:cubicBezTo>
                  <a:pt x="40" y="47"/>
                  <a:pt x="36" y="54"/>
                  <a:pt x="34" y="61"/>
                </a:cubicBezTo>
                <a:cubicBezTo>
                  <a:pt x="33" y="61"/>
                  <a:pt x="33" y="61"/>
                  <a:pt x="33" y="61"/>
                </a:cubicBezTo>
                <a:cubicBezTo>
                  <a:pt x="15" y="61"/>
                  <a:pt x="0" y="76"/>
                  <a:pt x="0" y="95"/>
                </a:cubicBezTo>
                <a:cubicBezTo>
                  <a:pt x="0" y="113"/>
                  <a:pt x="15" y="128"/>
                  <a:pt x="3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144" y="128"/>
                  <a:pt x="160" y="111"/>
                  <a:pt x="160" y="90"/>
                </a:cubicBezTo>
                <a:cubicBezTo>
                  <a:pt x="160" y="82"/>
                  <a:pt x="158" y="75"/>
                  <a:pt x="155" y="69"/>
                </a:cubicBezTo>
                <a:cubicBezTo>
                  <a:pt x="152" y="64"/>
                  <a:pt x="148" y="61"/>
                  <a:pt x="144" y="57"/>
                </a:cubicBezTo>
                <a:cubicBezTo>
                  <a:pt x="157" y="38"/>
                  <a:pt x="148" y="11"/>
                  <a:pt x="126" y="2"/>
                </a:cubicBezTo>
                <a:cubicBezTo>
                  <a:pt x="121" y="1"/>
                  <a:pt x="117" y="0"/>
                  <a:pt x="11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4BB6735E-45C4-3C01-6588-0194BA2A6CE6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4727575"/>
            <a:ext cx="254000" cy="153988"/>
          </a:xfrm>
          <a:custGeom>
            <a:avLst/>
            <a:gdLst>
              <a:gd name="T0" fmla="*/ 72 w 160"/>
              <a:gd name="T1" fmla="*/ 9 h 97"/>
              <a:gd name="T2" fmla="*/ 79 w 160"/>
              <a:gd name="T3" fmla="*/ 10 h 97"/>
              <a:gd name="T4" fmla="*/ 100 w 160"/>
              <a:gd name="T5" fmla="*/ 31 h 97"/>
              <a:gd name="T6" fmla="*/ 105 w 160"/>
              <a:gd name="T7" fmla="*/ 34 h 97"/>
              <a:gd name="T8" fmla="*/ 108 w 160"/>
              <a:gd name="T9" fmla="*/ 33 h 97"/>
              <a:gd name="T10" fmla="*/ 123 w 160"/>
              <a:gd name="T11" fmla="*/ 28 h 97"/>
              <a:gd name="T12" fmla="*/ 123 w 160"/>
              <a:gd name="T13" fmla="*/ 28 h 97"/>
              <a:gd name="T14" fmla="*/ 135 w 160"/>
              <a:gd name="T15" fmla="*/ 31 h 97"/>
              <a:gd name="T16" fmla="*/ 151 w 160"/>
              <a:gd name="T17" fmla="*/ 58 h 97"/>
              <a:gd name="T18" fmla="*/ 123 w 160"/>
              <a:gd name="T19" fmla="*/ 87 h 97"/>
              <a:gd name="T20" fmla="*/ 33 w 160"/>
              <a:gd name="T21" fmla="*/ 87 h 97"/>
              <a:gd name="T22" fmla="*/ 10 w 160"/>
              <a:gd name="T23" fmla="*/ 63 h 97"/>
              <a:gd name="T24" fmla="*/ 33 w 160"/>
              <a:gd name="T25" fmla="*/ 38 h 97"/>
              <a:gd name="T26" fmla="*/ 36 w 160"/>
              <a:gd name="T27" fmla="*/ 39 h 97"/>
              <a:gd name="T28" fmla="*/ 37 w 160"/>
              <a:gd name="T29" fmla="*/ 39 h 97"/>
              <a:gd name="T30" fmla="*/ 42 w 160"/>
              <a:gd name="T31" fmla="*/ 35 h 97"/>
              <a:gd name="T32" fmla="*/ 72 w 160"/>
              <a:gd name="T33" fmla="*/ 9 h 97"/>
              <a:gd name="T34" fmla="*/ 72 w 160"/>
              <a:gd name="T35" fmla="*/ 0 h 97"/>
              <a:gd name="T36" fmla="*/ 46 w 160"/>
              <a:gd name="T37" fmla="*/ 10 h 97"/>
              <a:gd name="T38" fmla="*/ 34 w 160"/>
              <a:gd name="T39" fmla="*/ 29 h 97"/>
              <a:gd name="T40" fmla="*/ 33 w 160"/>
              <a:gd name="T41" fmla="*/ 29 h 97"/>
              <a:gd name="T42" fmla="*/ 0 w 160"/>
              <a:gd name="T43" fmla="*/ 63 h 97"/>
              <a:gd name="T44" fmla="*/ 33 w 160"/>
              <a:gd name="T45" fmla="*/ 97 h 97"/>
              <a:gd name="T46" fmla="*/ 123 w 160"/>
              <a:gd name="T47" fmla="*/ 97 h 97"/>
              <a:gd name="T48" fmla="*/ 160 w 160"/>
              <a:gd name="T49" fmla="*/ 58 h 97"/>
              <a:gd name="T50" fmla="*/ 155 w 160"/>
              <a:gd name="T51" fmla="*/ 37 h 97"/>
              <a:gd name="T52" fmla="*/ 140 w 160"/>
              <a:gd name="T53" fmla="*/ 23 h 97"/>
              <a:gd name="T54" fmla="*/ 123 w 160"/>
              <a:gd name="T55" fmla="*/ 19 h 97"/>
              <a:gd name="T56" fmla="*/ 107 w 160"/>
              <a:gd name="T57" fmla="*/ 23 h 97"/>
              <a:gd name="T58" fmla="*/ 82 w 160"/>
              <a:gd name="T59" fmla="*/ 1 h 97"/>
              <a:gd name="T60" fmla="*/ 72 w 160"/>
              <a:gd name="T61" fmla="*/ 0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0" h="97">
                <a:moveTo>
                  <a:pt x="72" y="9"/>
                </a:moveTo>
                <a:cubicBezTo>
                  <a:pt x="74" y="9"/>
                  <a:pt x="77" y="10"/>
                  <a:pt x="79" y="10"/>
                </a:cubicBezTo>
                <a:cubicBezTo>
                  <a:pt x="89" y="13"/>
                  <a:pt x="97" y="21"/>
                  <a:pt x="100" y="31"/>
                </a:cubicBezTo>
                <a:cubicBezTo>
                  <a:pt x="101" y="33"/>
                  <a:pt x="103" y="34"/>
                  <a:pt x="105" y="34"/>
                </a:cubicBezTo>
                <a:cubicBezTo>
                  <a:pt x="106" y="34"/>
                  <a:pt x="107" y="34"/>
                  <a:pt x="108" y="33"/>
                </a:cubicBezTo>
                <a:cubicBezTo>
                  <a:pt x="112" y="30"/>
                  <a:pt x="118" y="28"/>
                  <a:pt x="123" y="28"/>
                </a:cubicBezTo>
                <a:cubicBezTo>
                  <a:pt x="123" y="28"/>
                  <a:pt x="123" y="28"/>
                  <a:pt x="123" y="28"/>
                </a:cubicBezTo>
                <a:cubicBezTo>
                  <a:pt x="128" y="28"/>
                  <a:pt x="132" y="29"/>
                  <a:pt x="135" y="31"/>
                </a:cubicBezTo>
                <a:cubicBezTo>
                  <a:pt x="145" y="36"/>
                  <a:pt x="151" y="46"/>
                  <a:pt x="151" y="58"/>
                </a:cubicBezTo>
                <a:cubicBezTo>
                  <a:pt x="151" y="74"/>
                  <a:pt x="139" y="87"/>
                  <a:pt x="123" y="87"/>
                </a:cubicBezTo>
                <a:cubicBezTo>
                  <a:pt x="33" y="87"/>
                  <a:pt x="33" y="87"/>
                  <a:pt x="33" y="87"/>
                </a:cubicBezTo>
                <a:cubicBezTo>
                  <a:pt x="20" y="87"/>
                  <a:pt x="10" y="76"/>
                  <a:pt x="10" y="63"/>
                </a:cubicBezTo>
                <a:cubicBezTo>
                  <a:pt x="10" y="49"/>
                  <a:pt x="20" y="38"/>
                  <a:pt x="33" y="38"/>
                </a:cubicBezTo>
                <a:cubicBezTo>
                  <a:pt x="34" y="38"/>
                  <a:pt x="35" y="38"/>
                  <a:pt x="36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9" y="39"/>
                  <a:pt x="41" y="37"/>
                  <a:pt x="42" y="35"/>
                </a:cubicBezTo>
                <a:cubicBezTo>
                  <a:pt x="45" y="20"/>
                  <a:pt x="57" y="9"/>
                  <a:pt x="72" y="9"/>
                </a:cubicBezTo>
                <a:close/>
                <a:moveTo>
                  <a:pt x="72" y="0"/>
                </a:moveTo>
                <a:cubicBezTo>
                  <a:pt x="62" y="0"/>
                  <a:pt x="53" y="3"/>
                  <a:pt x="46" y="10"/>
                </a:cubicBezTo>
                <a:cubicBezTo>
                  <a:pt x="40" y="15"/>
                  <a:pt x="36" y="21"/>
                  <a:pt x="34" y="29"/>
                </a:cubicBezTo>
                <a:cubicBezTo>
                  <a:pt x="33" y="29"/>
                  <a:pt x="33" y="29"/>
                  <a:pt x="33" y="29"/>
                </a:cubicBezTo>
                <a:cubicBezTo>
                  <a:pt x="15" y="29"/>
                  <a:pt x="0" y="44"/>
                  <a:pt x="0" y="63"/>
                </a:cubicBezTo>
                <a:cubicBezTo>
                  <a:pt x="0" y="81"/>
                  <a:pt x="15" y="97"/>
                  <a:pt x="33" y="97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44" y="97"/>
                  <a:pt x="160" y="79"/>
                  <a:pt x="160" y="58"/>
                </a:cubicBezTo>
                <a:cubicBezTo>
                  <a:pt x="160" y="50"/>
                  <a:pt x="158" y="43"/>
                  <a:pt x="155" y="37"/>
                </a:cubicBezTo>
                <a:cubicBezTo>
                  <a:pt x="151" y="31"/>
                  <a:pt x="146" y="26"/>
                  <a:pt x="140" y="23"/>
                </a:cubicBezTo>
                <a:cubicBezTo>
                  <a:pt x="135" y="20"/>
                  <a:pt x="129" y="19"/>
                  <a:pt x="123" y="19"/>
                </a:cubicBezTo>
                <a:cubicBezTo>
                  <a:pt x="118" y="19"/>
                  <a:pt x="112" y="20"/>
                  <a:pt x="107" y="23"/>
                </a:cubicBezTo>
                <a:cubicBezTo>
                  <a:pt x="102" y="12"/>
                  <a:pt x="93" y="4"/>
                  <a:pt x="82" y="1"/>
                </a:cubicBezTo>
                <a:cubicBezTo>
                  <a:pt x="78" y="1"/>
                  <a:pt x="75" y="0"/>
                  <a:pt x="7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562342D9-74CA-F3FC-0448-6DEC7BC650DD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4676775"/>
            <a:ext cx="254000" cy="254000"/>
          </a:xfrm>
          <a:custGeom>
            <a:avLst/>
            <a:gdLst>
              <a:gd name="T0" fmla="*/ 31 w 160"/>
              <a:gd name="T1" fmla="*/ 80 h 160"/>
              <a:gd name="T2" fmla="*/ 129 w 160"/>
              <a:gd name="T3" fmla="*/ 80 h 160"/>
              <a:gd name="T4" fmla="*/ 108 w 160"/>
              <a:gd name="T5" fmla="*/ 108 h 160"/>
              <a:gd name="T6" fmla="*/ 65 w 160"/>
              <a:gd name="T7" fmla="*/ 117 h 160"/>
              <a:gd name="T8" fmla="*/ 80 w 160"/>
              <a:gd name="T9" fmla="*/ 41 h 160"/>
              <a:gd name="T10" fmla="*/ 108 w 160"/>
              <a:gd name="T11" fmla="*/ 108 h 160"/>
              <a:gd name="T12" fmla="*/ 149 w 160"/>
              <a:gd name="T13" fmla="*/ 55 h 160"/>
              <a:gd name="T14" fmla="*/ 145 w 160"/>
              <a:gd name="T15" fmla="*/ 34 h 160"/>
              <a:gd name="T16" fmla="*/ 119 w 160"/>
              <a:gd name="T17" fmla="*/ 11 h 160"/>
              <a:gd name="T18" fmla="*/ 98 w 160"/>
              <a:gd name="T19" fmla="*/ 9 h 160"/>
              <a:gd name="T20" fmla="*/ 80 w 160"/>
              <a:gd name="T21" fmla="*/ 0 h 160"/>
              <a:gd name="T22" fmla="*/ 63 w 160"/>
              <a:gd name="T23" fmla="*/ 9 h 160"/>
              <a:gd name="T24" fmla="*/ 41 w 160"/>
              <a:gd name="T25" fmla="*/ 11 h 160"/>
              <a:gd name="T26" fmla="*/ 16 w 160"/>
              <a:gd name="T27" fmla="*/ 34 h 160"/>
              <a:gd name="T28" fmla="*/ 11 w 160"/>
              <a:gd name="T29" fmla="*/ 55 h 160"/>
              <a:gd name="T30" fmla="*/ 1 w 160"/>
              <a:gd name="T31" fmla="*/ 74 h 160"/>
              <a:gd name="T32" fmla="*/ 5 w 160"/>
              <a:gd name="T33" fmla="*/ 108 h 160"/>
              <a:gd name="T34" fmla="*/ 19 w 160"/>
              <a:gd name="T35" fmla="*/ 124 h 160"/>
              <a:gd name="T36" fmla="*/ 29 w 160"/>
              <a:gd name="T37" fmla="*/ 143 h 160"/>
              <a:gd name="T38" fmla="*/ 59 w 160"/>
              <a:gd name="T39" fmla="*/ 159 h 160"/>
              <a:gd name="T40" fmla="*/ 63 w 160"/>
              <a:gd name="T41" fmla="*/ 160 h 160"/>
              <a:gd name="T42" fmla="*/ 97 w 160"/>
              <a:gd name="T43" fmla="*/ 160 h 160"/>
              <a:gd name="T44" fmla="*/ 101 w 160"/>
              <a:gd name="T45" fmla="*/ 159 h 160"/>
              <a:gd name="T46" fmla="*/ 131 w 160"/>
              <a:gd name="T47" fmla="*/ 143 h 160"/>
              <a:gd name="T48" fmla="*/ 141 w 160"/>
              <a:gd name="T49" fmla="*/ 124 h 160"/>
              <a:gd name="T50" fmla="*/ 156 w 160"/>
              <a:gd name="T51" fmla="*/ 108 h 160"/>
              <a:gd name="T52" fmla="*/ 160 w 160"/>
              <a:gd name="T53" fmla="*/ 74 h 160"/>
              <a:gd name="T54" fmla="*/ 146 w 160"/>
              <a:gd name="T55" fmla="*/ 107 h 160"/>
              <a:gd name="T56" fmla="*/ 133 w 160"/>
              <a:gd name="T57" fmla="*/ 119 h 160"/>
              <a:gd name="T58" fmla="*/ 111 w 160"/>
              <a:gd name="T59" fmla="*/ 139 h 160"/>
              <a:gd name="T60" fmla="*/ 97 w 160"/>
              <a:gd name="T61" fmla="*/ 151 h 160"/>
              <a:gd name="T62" fmla="*/ 80 w 160"/>
              <a:gd name="T63" fmla="*/ 146 h 160"/>
              <a:gd name="T64" fmla="*/ 63 w 160"/>
              <a:gd name="T65" fmla="*/ 151 h 160"/>
              <a:gd name="T66" fmla="*/ 49 w 160"/>
              <a:gd name="T67" fmla="*/ 139 h 160"/>
              <a:gd name="T68" fmla="*/ 28 w 160"/>
              <a:gd name="T69" fmla="*/ 119 h 160"/>
              <a:gd name="T70" fmla="*/ 14 w 160"/>
              <a:gd name="T71" fmla="*/ 107 h 160"/>
              <a:gd name="T72" fmla="*/ 16 w 160"/>
              <a:gd name="T73" fmla="*/ 88 h 160"/>
              <a:gd name="T74" fmla="*/ 20 w 160"/>
              <a:gd name="T75" fmla="*/ 59 h 160"/>
              <a:gd name="T76" fmla="*/ 22 w 160"/>
              <a:gd name="T77" fmla="*/ 41 h 160"/>
              <a:gd name="T78" fmla="*/ 38 w 160"/>
              <a:gd name="T79" fmla="*/ 32 h 160"/>
              <a:gd name="T80" fmla="*/ 64 w 160"/>
              <a:gd name="T81" fmla="*/ 19 h 160"/>
              <a:gd name="T82" fmla="*/ 80 w 160"/>
              <a:gd name="T83" fmla="*/ 10 h 160"/>
              <a:gd name="T84" fmla="*/ 97 w 160"/>
              <a:gd name="T85" fmla="*/ 19 h 160"/>
              <a:gd name="T86" fmla="*/ 122 w 160"/>
              <a:gd name="T87" fmla="*/ 32 h 160"/>
              <a:gd name="T88" fmla="*/ 138 w 160"/>
              <a:gd name="T89" fmla="*/ 41 h 160"/>
              <a:gd name="T90" fmla="*/ 141 w 160"/>
              <a:gd name="T91" fmla="*/ 59 h 160"/>
              <a:gd name="T92" fmla="*/ 144 w 160"/>
              <a:gd name="T93" fmla="*/ 88 h 160"/>
              <a:gd name="T94" fmla="*/ 146 w 160"/>
              <a:gd name="T95" fmla="*/ 10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80" y="31"/>
                </a:moveTo>
                <a:cubicBezTo>
                  <a:pt x="53" y="31"/>
                  <a:pt x="31" y="53"/>
                  <a:pt x="31" y="80"/>
                </a:cubicBezTo>
                <a:cubicBezTo>
                  <a:pt x="31" y="107"/>
                  <a:pt x="53" y="129"/>
                  <a:pt x="80" y="129"/>
                </a:cubicBezTo>
                <a:cubicBezTo>
                  <a:pt x="107" y="129"/>
                  <a:pt x="129" y="107"/>
                  <a:pt x="129" y="80"/>
                </a:cubicBezTo>
                <a:cubicBezTo>
                  <a:pt x="129" y="53"/>
                  <a:pt x="107" y="31"/>
                  <a:pt x="80" y="31"/>
                </a:cubicBezTo>
                <a:close/>
                <a:moveTo>
                  <a:pt x="108" y="108"/>
                </a:moveTo>
                <a:cubicBezTo>
                  <a:pt x="101" y="116"/>
                  <a:pt x="90" y="120"/>
                  <a:pt x="80" y="120"/>
                </a:cubicBezTo>
                <a:cubicBezTo>
                  <a:pt x="75" y="120"/>
                  <a:pt x="70" y="119"/>
                  <a:pt x="65" y="117"/>
                </a:cubicBezTo>
                <a:cubicBezTo>
                  <a:pt x="50" y="111"/>
                  <a:pt x="41" y="96"/>
                  <a:pt x="41" y="80"/>
                </a:cubicBezTo>
                <a:cubicBezTo>
                  <a:pt x="41" y="58"/>
                  <a:pt x="58" y="41"/>
                  <a:pt x="80" y="41"/>
                </a:cubicBezTo>
                <a:cubicBezTo>
                  <a:pt x="96" y="41"/>
                  <a:pt x="111" y="50"/>
                  <a:pt x="117" y="65"/>
                </a:cubicBezTo>
                <a:cubicBezTo>
                  <a:pt x="123" y="80"/>
                  <a:pt x="120" y="97"/>
                  <a:pt x="108" y="108"/>
                </a:cubicBezTo>
                <a:close/>
                <a:moveTo>
                  <a:pt x="159" y="70"/>
                </a:moveTo>
                <a:cubicBezTo>
                  <a:pt x="149" y="55"/>
                  <a:pt x="149" y="55"/>
                  <a:pt x="149" y="55"/>
                </a:cubicBezTo>
                <a:cubicBezTo>
                  <a:pt x="147" y="37"/>
                  <a:pt x="147" y="37"/>
                  <a:pt x="147" y="37"/>
                </a:cubicBezTo>
                <a:cubicBezTo>
                  <a:pt x="147" y="36"/>
                  <a:pt x="146" y="35"/>
                  <a:pt x="145" y="34"/>
                </a:cubicBezTo>
                <a:cubicBezTo>
                  <a:pt x="129" y="26"/>
                  <a:pt x="129" y="26"/>
                  <a:pt x="129" y="26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8" y="10"/>
                  <a:pt x="117" y="9"/>
                  <a:pt x="115" y="9"/>
                </a:cubicBezTo>
                <a:cubicBezTo>
                  <a:pt x="98" y="9"/>
                  <a:pt x="98" y="9"/>
                  <a:pt x="98" y="9"/>
                </a:cubicBezTo>
                <a:cubicBezTo>
                  <a:pt x="82" y="1"/>
                  <a:pt x="82" y="1"/>
                  <a:pt x="82" y="1"/>
                </a:cubicBezTo>
                <a:cubicBezTo>
                  <a:pt x="82" y="1"/>
                  <a:pt x="81" y="0"/>
                  <a:pt x="80" y="0"/>
                </a:cubicBezTo>
                <a:cubicBezTo>
                  <a:pt x="79" y="0"/>
                  <a:pt x="79" y="1"/>
                  <a:pt x="78" y="1"/>
                </a:cubicBezTo>
                <a:cubicBezTo>
                  <a:pt x="63" y="9"/>
                  <a:pt x="63" y="9"/>
                  <a:pt x="63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9"/>
                  <a:pt x="42" y="10"/>
                  <a:pt x="41" y="11"/>
                </a:cubicBezTo>
                <a:cubicBezTo>
                  <a:pt x="31" y="26"/>
                  <a:pt x="31" y="26"/>
                  <a:pt x="31" y="26"/>
                </a:cubicBezTo>
                <a:cubicBezTo>
                  <a:pt x="16" y="34"/>
                  <a:pt x="16" y="34"/>
                  <a:pt x="16" y="34"/>
                </a:cubicBezTo>
                <a:cubicBezTo>
                  <a:pt x="14" y="35"/>
                  <a:pt x="13" y="36"/>
                  <a:pt x="13" y="37"/>
                </a:cubicBezTo>
                <a:cubicBezTo>
                  <a:pt x="11" y="55"/>
                  <a:pt x="11" y="55"/>
                  <a:pt x="11" y="55"/>
                </a:cubicBezTo>
                <a:cubicBezTo>
                  <a:pt x="1" y="70"/>
                  <a:pt x="1" y="70"/>
                  <a:pt x="1" y="70"/>
                </a:cubicBezTo>
                <a:cubicBezTo>
                  <a:pt x="0" y="71"/>
                  <a:pt x="0" y="72"/>
                  <a:pt x="1" y="74"/>
                </a:cubicBezTo>
                <a:cubicBezTo>
                  <a:pt x="7" y="90"/>
                  <a:pt x="7" y="90"/>
                  <a:pt x="7" y="90"/>
                </a:cubicBezTo>
                <a:cubicBezTo>
                  <a:pt x="5" y="108"/>
                  <a:pt x="5" y="108"/>
                  <a:pt x="5" y="108"/>
                </a:cubicBezTo>
                <a:cubicBezTo>
                  <a:pt x="5" y="110"/>
                  <a:pt x="5" y="111"/>
                  <a:pt x="6" y="112"/>
                </a:cubicBezTo>
                <a:cubicBezTo>
                  <a:pt x="19" y="124"/>
                  <a:pt x="19" y="124"/>
                  <a:pt x="19" y="124"/>
                </a:cubicBezTo>
                <a:cubicBezTo>
                  <a:pt x="26" y="140"/>
                  <a:pt x="26" y="140"/>
                  <a:pt x="26" y="140"/>
                </a:cubicBezTo>
                <a:cubicBezTo>
                  <a:pt x="26" y="142"/>
                  <a:pt x="27" y="143"/>
                  <a:pt x="29" y="143"/>
                </a:cubicBezTo>
                <a:cubicBezTo>
                  <a:pt x="46" y="147"/>
                  <a:pt x="46" y="147"/>
                  <a:pt x="46" y="147"/>
                </a:cubicBezTo>
                <a:cubicBezTo>
                  <a:pt x="59" y="159"/>
                  <a:pt x="59" y="159"/>
                  <a:pt x="59" y="159"/>
                </a:cubicBezTo>
                <a:cubicBezTo>
                  <a:pt x="60" y="160"/>
                  <a:pt x="61" y="160"/>
                  <a:pt x="62" y="160"/>
                </a:cubicBezTo>
                <a:cubicBezTo>
                  <a:pt x="62" y="160"/>
                  <a:pt x="63" y="160"/>
                  <a:pt x="63" y="160"/>
                </a:cubicBezTo>
                <a:cubicBezTo>
                  <a:pt x="80" y="156"/>
                  <a:pt x="80" y="156"/>
                  <a:pt x="80" y="156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99" y="160"/>
                  <a:pt x="101" y="160"/>
                  <a:pt x="101" y="159"/>
                </a:cubicBezTo>
                <a:cubicBezTo>
                  <a:pt x="115" y="147"/>
                  <a:pt x="115" y="147"/>
                  <a:pt x="115" y="147"/>
                </a:cubicBezTo>
                <a:cubicBezTo>
                  <a:pt x="131" y="143"/>
                  <a:pt x="131" y="143"/>
                  <a:pt x="131" y="143"/>
                </a:cubicBezTo>
                <a:cubicBezTo>
                  <a:pt x="133" y="143"/>
                  <a:pt x="134" y="142"/>
                  <a:pt x="135" y="140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54" y="112"/>
                  <a:pt x="154" y="112"/>
                  <a:pt x="154" y="112"/>
                </a:cubicBezTo>
                <a:cubicBezTo>
                  <a:pt x="155" y="111"/>
                  <a:pt x="156" y="110"/>
                  <a:pt x="156" y="108"/>
                </a:cubicBezTo>
                <a:cubicBezTo>
                  <a:pt x="153" y="90"/>
                  <a:pt x="153" y="90"/>
                  <a:pt x="153" y="90"/>
                </a:cubicBezTo>
                <a:cubicBezTo>
                  <a:pt x="160" y="74"/>
                  <a:pt x="160" y="74"/>
                  <a:pt x="160" y="74"/>
                </a:cubicBezTo>
                <a:cubicBezTo>
                  <a:pt x="160" y="72"/>
                  <a:pt x="160" y="71"/>
                  <a:pt x="159" y="70"/>
                </a:cubicBezTo>
                <a:close/>
                <a:moveTo>
                  <a:pt x="146" y="107"/>
                </a:moveTo>
                <a:cubicBezTo>
                  <a:pt x="134" y="118"/>
                  <a:pt x="134" y="118"/>
                  <a:pt x="134" y="118"/>
                </a:cubicBezTo>
                <a:cubicBezTo>
                  <a:pt x="133" y="118"/>
                  <a:pt x="133" y="119"/>
                  <a:pt x="133" y="119"/>
                </a:cubicBezTo>
                <a:cubicBezTo>
                  <a:pt x="127" y="135"/>
                  <a:pt x="127" y="135"/>
                  <a:pt x="127" y="135"/>
                </a:cubicBezTo>
                <a:cubicBezTo>
                  <a:pt x="111" y="139"/>
                  <a:pt x="111" y="139"/>
                  <a:pt x="111" y="139"/>
                </a:cubicBezTo>
                <a:cubicBezTo>
                  <a:pt x="110" y="139"/>
                  <a:pt x="110" y="139"/>
                  <a:pt x="109" y="140"/>
                </a:cubicBezTo>
                <a:cubicBezTo>
                  <a:pt x="97" y="151"/>
                  <a:pt x="97" y="151"/>
                  <a:pt x="97" y="151"/>
                </a:cubicBezTo>
                <a:cubicBezTo>
                  <a:pt x="81" y="147"/>
                  <a:pt x="81" y="147"/>
                  <a:pt x="81" y="147"/>
                </a:cubicBezTo>
                <a:cubicBezTo>
                  <a:pt x="81" y="147"/>
                  <a:pt x="81" y="146"/>
                  <a:pt x="80" y="146"/>
                </a:cubicBezTo>
                <a:cubicBezTo>
                  <a:pt x="80" y="146"/>
                  <a:pt x="79" y="147"/>
                  <a:pt x="79" y="147"/>
                </a:cubicBezTo>
                <a:cubicBezTo>
                  <a:pt x="63" y="151"/>
                  <a:pt x="63" y="151"/>
                  <a:pt x="63" y="151"/>
                </a:cubicBezTo>
                <a:cubicBezTo>
                  <a:pt x="51" y="140"/>
                  <a:pt x="51" y="140"/>
                  <a:pt x="51" y="140"/>
                </a:cubicBezTo>
                <a:cubicBezTo>
                  <a:pt x="51" y="139"/>
                  <a:pt x="50" y="139"/>
                  <a:pt x="49" y="139"/>
                </a:cubicBezTo>
                <a:cubicBezTo>
                  <a:pt x="34" y="135"/>
                  <a:pt x="34" y="135"/>
                  <a:pt x="34" y="135"/>
                </a:cubicBezTo>
                <a:cubicBezTo>
                  <a:pt x="28" y="119"/>
                  <a:pt x="28" y="119"/>
                  <a:pt x="28" y="119"/>
                </a:cubicBezTo>
                <a:cubicBezTo>
                  <a:pt x="28" y="119"/>
                  <a:pt x="27" y="118"/>
                  <a:pt x="27" y="118"/>
                </a:cubicBezTo>
                <a:cubicBezTo>
                  <a:pt x="14" y="107"/>
                  <a:pt x="14" y="107"/>
                  <a:pt x="14" y="107"/>
                </a:cubicBezTo>
                <a:cubicBezTo>
                  <a:pt x="16" y="90"/>
                  <a:pt x="16" y="90"/>
                  <a:pt x="16" y="90"/>
                </a:cubicBezTo>
                <a:cubicBezTo>
                  <a:pt x="16" y="90"/>
                  <a:pt x="16" y="89"/>
                  <a:pt x="16" y="88"/>
                </a:cubicBezTo>
                <a:cubicBezTo>
                  <a:pt x="10" y="73"/>
                  <a:pt x="10" y="73"/>
                  <a:pt x="10" y="73"/>
                </a:cubicBezTo>
                <a:cubicBezTo>
                  <a:pt x="20" y="59"/>
                  <a:pt x="20" y="59"/>
                  <a:pt x="20" y="59"/>
                </a:cubicBezTo>
                <a:cubicBezTo>
                  <a:pt x="20" y="59"/>
                  <a:pt x="20" y="58"/>
                  <a:pt x="20" y="57"/>
                </a:cubicBezTo>
                <a:cubicBezTo>
                  <a:pt x="22" y="41"/>
                  <a:pt x="22" y="41"/>
                  <a:pt x="22" y="41"/>
                </a:cubicBezTo>
                <a:cubicBezTo>
                  <a:pt x="37" y="33"/>
                  <a:pt x="37" y="33"/>
                  <a:pt x="37" y="33"/>
                </a:cubicBezTo>
                <a:cubicBezTo>
                  <a:pt x="37" y="33"/>
                  <a:pt x="38" y="33"/>
                  <a:pt x="38" y="32"/>
                </a:cubicBezTo>
                <a:cubicBezTo>
                  <a:pt x="48" y="19"/>
                  <a:pt x="48" y="19"/>
                  <a:pt x="48" y="19"/>
                </a:cubicBezTo>
                <a:cubicBezTo>
                  <a:pt x="64" y="19"/>
                  <a:pt x="64" y="19"/>
                  <a:pt x="64" y="19"/>
                </a:cubicBezTo>
                <a:cubicBezTo>
                  <a:pt x="64" y="19"/>
                  <a:pt x="65" y="18"/>
                  <a:pt x="66" y="18"/>
                </a:cubicBezTo>
                <a:cubicBezTo>
                  <a:pt x="80" y="10"/>
                  <a:pt x="80" y="10"/>
                  <a:pt x="80" y="10"/>
                </a:cubicBezTo>
                <a:cubicBezTo>
                  <a:pt x="95" y="18"/>
                  <a:pt x="95" y="18"/>
                  <a:pt x="95" y="18"/>
                </a:cubicBezTo>
                <a:cubicBezTo>
                  <a:pt x="95" y="18"/>
                  <a:pt x="96" y="19"/>
                  <a:pt x="97" y="19"/>
                </a:cubicBezTo>
                <a:cubicBezTo>
                  <a:pt x="113" y="19"/>
                  <a:pt x="113" y="19"/>
                  <a:pt x="113" y="19"/>
                </a:cubicBezTo>
                <a:cubicBezTo>
                  <a:pt x="122" y="32"/>
                  <a:pt x="122" y="32"/>
                  <a:pt x="122" y="32"/>
                </a:cubicBezTo>
                <a:cubicBezTo>
                  <a:pt x="123" y="33"/>
                  <a:pt x="123" y="33"/>
                  <a:pt x="124" y="33"/>
                </a:cubicBezTo>
                <a:cubicBezTo>
                  <a:pt x="138" y="41"/>
                  <a:pt x="138" y="41"/>
                  <a:pt x="138" y="41"/>
                </a:cubicBezTo>
                <a:cubicBezTo>
                  <a:pt x="140" y="57"/>
                  <a:pt x="140" y="57"/>
                  <a:pt x="140" y="57"/>
                </a:cubicBezTo>
                <a:cubicBezTo>
                  <a:pt x="140" y="58"/>
                  <a:pt x="140" y="59"/>
                  <a:pt x="141" y="59"/>
                </a:cubicBezTo>
                <a:cubicBezTo>
                  <a:pt x="150" y="73"/>
                  <a:pt x="150" y="73"/>
                  <a:pt x="150" y="73"/>
                </a:cubicBezTo>
                <a:cubicBezTo>
                  <a:pt x="144" y="88"/>
                  <a:pt x="144" y="88"/>
                  <a:pt x="144" y="88"/>
                </a:cubicBezTo>
                <a:cubicBezTo>
                  <a:pt x="144" y="89"/>
                  <a:pt x="144" y="90"/>
                  <a:pt x="144" y="90"/>
                </a:cubicBezTo>
                <a:lnTo>
                  <a:pt x="146" y="10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30E48DA1-4A7F-8E92-FAD9-89BF6663EE14}"/>
              </a:ext>
            </a:extLst>
          </p:cNvPr>
          <p:cNvSpPr>
            <a:spLocks noEditPoints="1"/>
          </p:cNvSpPr>
          <p:nvPr/>
        </p:nvSpPr>
        <p:spPr bwMode="auto">
          <a:xfrm>
            <a:off x="3554413" y="4676775"/>
            <a:ext cx="127000" cy="254000"/>
          </a:xfrm>
          <a:custGeom>
            <a:avLst/>
            <a:gdLst>
              <a:gd name="T0" fmla="*/ 45 w 80"/>
              <a:gd name="T1" fmla="*/ 101 h 160"/>
              <a:gd name="T2" fmla="*/ 45 w 80"/>
              <a:gd name="T3" fmla="*/ 33 h 160"/>
              <a:gd name="T4" fmla="*/ 40 w 80"/>
              <a:gd name="T5" fmla="*/ 28 h 160"/>
              <a:gd name="T6" fmla="*/ 35 w 80"/>
              <a:gd name="T7" fmla="*/ 33 h 160"/>
              <a:gd name="T8" fmla="*/ 35 w 80"/>
              <a:gd name="T9" fmla="*/ 101 h 160"/>
              <a:gd name="T10" fmla="*/ 20 w 80"/>
              <a:gd name="T11" fmla="*/ 123 h 160"/>
              <a:gd name="T12" fmla="*/ 40 w 80"/>
              <a:gd name="T13" fmla="*/ 140 h 160"/>
              <a:gd name="T14" fmla="*/ 60 w 80"/>
              <a:gd name="T15" fmla="*/ 123 h 160"/>
              <a:gd name="T16" fmla="*/ 45 w 80"/>
              <a:gd name="T17" fmla="*/ 101 h 160"/>
              <a:gd name="T18" fmla="*/ 40 w 80"/>
              <a:gd name="T19" fmla="*/ 131 h 160"/>
              <a:gd name="T20" fmla="*/ 30 w 80"/>
              <a:gd name="T21" fmla="*/ 124 h 160"/>
              <a:gd name="T22" fmla="*/ 33 w 80"/>
              <a:gd name="T23" fmla="*/ 113 h 160"/>
              <a:gd name="T24" fmla="*/ 40 w 80"/>
              <a:gd name="T25" fmla="*/ 110 h 160"/>
              <a:gd name="T26" fmla="*/ 44 w 80"/>
              <a:gd name="T27" fmla="*/ 110 h 160"/>
              <a:gd name="T28" fmla="*/ 51 w 80"/>
              <a:gd name="T29" fmla="*/ 120 h 160"/>
              <a:gd name="T30" fmla="*/ 40 w 80"/>
              <a:gd name="T31" fmla="*/ 131 h 160"/>
              <a:gd name="T32" fmla="*/ 75 w 80"/>
              <a:gd name="T33" fmla="*/ 101 h 160"/>
              <a:gd name="T34" fmla="*/ 64 w 80"/>
              <a:gd name="T35" fmla="*/ 88 h 160"/>
              <a:gd name="T36" fmla="*/ 64 w 80"/>
              <a:gd name="T37" fmla="*/ 24 h 160"/>
              <a:gd name="T38" fmla="*/ 40 w 80"/>
              <a:gd name="T39" fmla="*/ 0 h 160"/>
              <a:gd name="T40" fmla="*/ 17 w 80"/>
              <a:gd name="T41" fmla="*/ 24 h 160"/>
              <a:gd name="T42" fmla="*/ 17 w 80"/>
              <a:gd name="T43" fmla="*/ 88 h 160"/>
              <a:gd name="T44" fmla="*/ 1 w 80"/>
              <a:gd name="T45" fmla="*/ 120 h 160"/>
              <a:gd name="T46" fmla="*/ 40 w 80"/>
              <a:gd name="T47" fmla="*/ 160 h 160"/>
              <a:gd name="T48" fmla="*/ 80 w 80"/>
              <a:gd name="T49" fmla="*/ 120 h 160"/>
              <a:gd name="T50" fmla="*/ 75 w 80"/>
              <a:gd name="T51" fmla="*/ 101 h 160"/>
              <a:gd name="T52" fmla="*/ 40 w 80"/>
              <a:gd name="T53" fmla="*/ 151 h 160"/>
              <a:gd name="T54" fmla="*/ 10 w 80"/>
              <a:gd name="T55" fmla="*/ 120 h 160"/>
              <a:gd name="T56" fmla="*/ 24 w 80"/>
              <a:gd name="T57" fmla="*/ 94 h 160"/>
              <a:gd name="T58" fmla="*/ 26 w 80"/>
              <a:gd name="T59" fmla="*/ 91 h 160"/>
              <a:gd name="T60" fmla="*/ 26 w 80"/>
              <a:gd name="T61" fmla="*/ 90 h 160"/>
              <a:gd name="T62" fmla="*/ 26 w 80"/>
              <a:gd name="T63" fmla="*/ 24 h 160"/>
              <a:gd name="T64" fmla="*/ 40 w 80"/>
              <a:gd name="T65" fmla="*/ 10 h 160"/>
              <a:gd name="T66" fmla="*/ 54 w 80"/>
              <a:gd name="T67" fmla="*/ 24 h 160"/>
              <a:gd name="T68" fmla="*/ 54 w 80"/>
              <a:gd name="T69" fmla="*/ 90 h 160"/>
              <a:gd name="T70" fmla="*/ 54 w 80"/>
              <a:gd name="T71" fmla="*/ 90 h 160"/>
              <a:gd name="T72" fmla="*/ 56 w 80"/>
              <a:gd name="T73" fmla="*/ 94 h 160"/>
              <a:gd name="T74" fmla="*/ 70 w 80"/>
              <a:gd name="T75" fmla="*/ 120 h 160"/>
              <a:gd name="T76" fmla="*/ 40 w 80"/>
              <a:gd name="T77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0" h="160">
                <a:moveTo>
                  <a:pt x="45" y="101"/>
                </a:moveTo>
                <a:cubicBezTo>
                  <a:pt x="45" y="33"/>
                  <a:pt x="45" y="33"/>
                  <a:pt x="45" y="33"/>
                </a:cubicBezTo>
                <a:cubicBezTo>
                  <a:pt x="45" y="30"/>
                  <a:pt x="43" y="28"/>
                  <a:pt x="40" y="28"/>
                </a:cubicBezTo>
                <a:cubicBezTo>
                  <a:pt x="37" y="28"/>
                  <a:pt x="35" y="30"/>
                  <a:pt x="35" y="33"/>
                </a:cubicBezTo>
                <a:cubicBezTo>
                  <a:pt x="35" y="101"/>
                  <a:pt x="35" y="101"/>
                  <a:pt x="35" y="101"/>
                </a:cubicBezTo>
                <a:cubicBezTo>
                  <a:pt x="26" y="103"/>
                  <a:pt x="19" y="113"/>
                  <a:pt x="20" y="123"/>
                </a:cubicBezTo>
                <a:cubicBezTo>
                  <a:pt x="21" y="133"/>
                  <a:pt x="30" y="140"/>
                  <a:pt x="40" y="140"/>
                </a:cubicBezTo>
                <a:cubicBezTo>
                  <a:pt x="50" y="140"/>
                  <a:pt x="59" y="133"/>
                  <a:pt x="60" y="123"/>
                </a:cubicBezTo>
                <a:cubicBezTo>
                  <a:pt x="61" y="113"/>
                  <a:pt x="55" y="103"/>
                  <a:pt x="45" y="101"/>
                </a:cubicBezTo>
                <a:close/>
                <a:moveTo>
                  <a:pt x="40" y="131"/>
                </a:moveTo>
                <a:cubicBezTo>
                  <a:pt x="36" y="131"/>
                  <a:pt x="32" y="128"/>
                  <a:pt x="30" y="124"/>
                </a:cubicBezTo>
                <a:cubicBezTo>
                  <a:pt x="29" y="120"/>
                  <a:pt x="29" y="116"/>
                  <a:pt x="33" y="113"/>
                </a:cubicBezTo>
                <a:cubicBezTo>
                  <a:pt x="35" y="111"/>
                  <a:pt x="37" y="110"/>
                  <a:pt x="40" y="110"/>
                </a:cubicBezTo>
                <a:cubicBezTo>
                  <a:pt x="41" y="110"/>
                  <a:pt x="43" y="110"/>
                  <a:pt x="44" y="110"/>
                </a:cubicBezTo>
                <a:cubicBezTo>
                  <a:pt x="48" y="112"/>
                  <a:pt x="51" y="116"/>
                  <a:pt x="51" y="120"/>
                </a:cubicBezTo>
                <a:cubicBezTo>
                  <a:pt x="51" y="126"/>
                  <a:pt x="46" y="131"/>
                  <a:pt x="40" y="131"/>
                </a:cubicBezTo>
                <a:close/>
                <a:moveTo>
                  <a:pt x="75" y="101"/>
                </a:moveTo>
                <a:cubicBezTo>
                  <a:pt x="72" y="96"/>
                  <a:pt x="68" y="91"/>
                  <a:pt x="64" y="88"/>
                </a:cubicBezTo>
                <a:cubicBezTo>
                  <a:pt x="64" y="24"/>
                  <a:pt x="64" y="24"/>
                  <a:pt x="64" y="24"/>
                </a:cubicBezTo>
                <a:cubicBezTo>
                  <a:pt x="64" y="11"/>
                  <a:pt x="53" y="0"/>
                  <a:pt x="40" y="0"/>
                </a:cubicBezTo>
                <a:cubicBezTo>
                  <a:pt x="27" y="0"/>
                  <a:pt x="17" y="11"/>
                  <a:pt x="17" y="24"/>
                </a:cubicBezTo>
                <a:cubicBezTo>
                  <a:pt x="17" y="88"/>
                  <a:pt x="17" y="88"/>
                  <a:pt x="17" y="88"/>
                </a:cubicBezTo>
                <a:cubicBezTo>
                  <a:pt x="7" y="96"/>
                  <a:pt x="1" y="108"/>
                  <a:pt x="1" y="120"/>
                </a:cubicBezTo>
                <a:cubicBezTo>
                  <a:pt x="0" y="142"/>
                  <a:pt x="18" y="160"/>
                  <a:pt x="40" y="160"/>
                </a:cubicBezTo>
                <a:cubicBezTo>
                  <a:pt x="62" y="160"/>
                  <a:pt x="80" y="142"/>
                  <a:pt x="80" y="120"/>
                </a:cubicBezTo>
                <a:cubicBezTo>
                  <a:pt x="80" y="113"/>
                  <a:pt x="78" y="107"/>
                  <a:pt x="75" y="101"/>
                </a:cubicBezTo>
                <a:close/>
                <a:moveTo>
                  <a:pt x="40" y="151"/>
                </a:moveTo>
                <a:cubicBezTo>
                  <a:pt x="23" y="151"/>
                  <a:pt x="10" y="137"/>
                  <a:pt x="10" y="120"/>
                </a:cubicBezTo>
                <a:cubicBezTo>
                  <a:pt x="10" y="110"/>
                  <a:pt x="15" y="100"/>
                  <a:pt x="24" y="94"/>
                </a:cubicBezTo>
                <a:cubicBezTo>
                  <a:pt x="25" y="93"/>
                  <a:pt x="26" y="92"/>
                  <a:pt x="26" y="91"/>
                </a:cubicBezTo>
                <a:cubicBezTo>
                  <a:pt x="26" y="90"/>
                  <a:pt x="26" y="90"/>
                  <a:pt x="26" y="90"/>
                </a:cubicBezTo>
                <a:cubicBezTo>
                  <a:pt x="26" y="24"/>
                  <a:pt x="26" y="24"/>
                  <a:pt x="26" y="24"/>
                </a:cubicBezTo>
                <a:cubicBezTo>
                  <a:pt x="26" y="16"/>
                  <a:pt x="32" y="10"/>
                  <a:pt x="40" y="10"/>
                </a:cubicBezTo>
                <a:cubicBezTo>
                  <a:pt x="48" y="10"/>
                  <a:pt x="54" y="16"/>
                  <a:pt x="54" y="24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2"/>
                  <a:pt x="55" y="93"/>
                  <a:pt x="56" y="94"/>
                </a:cubicBezTo>
                <a:cubicBezTo>
                  <a:pt x="65" y="100"/>
                  <a:pt x="70" y="110"/>
                  <a:pt x="70" y="120"/>
                </a:cubicBezTo>
                <a:cubicBezTo>
                  <a:pt x="70" y="137"/>
                  <a:pt x="57" y="151"/>
                  <a:pt x="40" y="1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BCB52D82-7EF5-4BA0-64F4-C4C4137B75F6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4678363"/>
            <a:ext cx="254000" cy="252413"/>
          </a:xfrm>
          <a:custGeom>
            <a:avLst/>
            <a:gdLst>
              <a:gd name="T0" fmla="*/ 67 w 160"/>
              <a:gd name="T1" fmla="*/ 49 h 159"/>
              <a:gd name="T2" fmla="*/ 80 w 160"/>
              <a:gd name="T3" fmla="*/ 112 h 159"/>
              <a:gd name="T4" fmla="*/ 103 w 160"/>
              <a:gd name="T5" fmla="*/ 56 h 159"/>
              <a:gd name="T6" fmla="*/ 97 w 160"/>
              <a:gd name="T7" fmla="*/ 96 h 159"/>
              <a:gd name="T8" fmla="*/ 71 w 160"/>
              <a:gd name="T9" fmla="*/ 101 h 159"/>
              <a:gd name="T10" fmla="*/ 80 w 160"/>
              <a:gd name="T11" fmla="*/ 56 h 159"/>
              <a:gd name="T12" fmla="*/ 97 w 160"/>
              <a:gd name="T13" fmla="*/ 96 h 159"/>
              <a:gd name="T14" fmla="*/ 144 w 160"/>
              <a:gd name="T15" fmla="*/ 53 h 159"/>
              <a:gd name="T16" fmla="*/ 115 w 160"/>
              <a:gd name="T17" fmla="*/ 14 h 159"/>
              <a:gd name="T18" fmla="*/ 80 w 160"/>
              <a:gd name="T19" fmla="*/ 0 h 159"/>
              <a:gd name="T20" fmla="*/ 44 w 160"/>
              <a:gd name="T21" fmla="*/ 14 h 159"/>
              <a:gd name="T22" fmla="*/ 16 w 160"/>
              <a:gd name="T23" fmla="*/ 53 h 159"/>
              <a:gd name="T24" fmla="*/ 16 w 160"/>
              <a:gd name="T25" fmla="*/ 106 h 159"/>
              <a:gd name="T26" fmla="*/ 44 w 160"/>
              <a:gd name="T27" fmla="*/ 144 h 159"/>
              <a:gd name="T28" fmla="*/ 80 w 160"/>
              <a:gd name="T29" fmla="*/ 159 h 159"/>
              <a:gd name="T30" fmla="*/ 115 w 160"/>
              <a:gd name="T31" fmla="*/ 144 h 159"/>
              <a:gd name="T32" fmla="*/ 144 w 160"/>
              <a:gd name="T33" fmla="*/ 106 h 159"/>
              <a:gd name="T34" fmla="*/ 136 w 160"/>
              <a:gd name="T35" fmla="*/ 99 h 159"/>
              <a:gd name="T36" fmla="*/ 130 w 160"/>
              <a:gd name="T37" fmla="*/ 129 h 159"/>
              <a:gd name="T38" fmla="*/ 106 w 160"/>
              <a:gd name="T39" fmla="*/ 133 h 159"/>
              <a:gd name="T40" fmla="*/ 99 w 160"/>
              <a:gd name="T41" fmla="*/ 135 h 159"/>
              <a:gd name="T42" fmla="*/ 60 w 160"/>
              <a:gd name="T43" fmla="*/ 135 h 159"/>
              <a:gd name="T44" fmla="*/ 54 w 160"/>
              <a:gd name="T45" fmla="*/ 133 h 159"/>
              <a:gd name="T46" fmla="*/ 30 w 160"/>
              <a:gd name="T47" fmla="*/ 129 h 159"/>
              <a:gd name="T48" fmla="*/ 24 w 160"/>
              <a:gd name="T49" fmla="*/ 99 h 159"/>
              <a:gd name="T50" fmla="*/ 24 w 160"/>
              <a:gd name="T51" fmla="*/ 60 h 159"/>
              <a:gd name="T52" fmla="*/ 30 w 160"/>
              <a:gd name="T53" fmla="*/ 30 h 159"/>
              <a:gd name="T54" fmla="*/ 54 w 160"/>
              <a:gd name="T55" fmla="*/ 26 h 159"/>
              <a:gd name="T56" fmla="*/ 60 w 160"/>
              <a:gd name="T57" fmla="*/ 23 h 159"/>
              <a:gd name="T58" fmla="*/ 99 w 160"/>
              <a:gd name="T59" fmla="*/ 23 h 159"/>
              <a:gd name="T60" fmla="*/ 106 w 160"/>
              <a:gd name="T61" fmla="*/ 26 h 159"/>
              <a:gd name="T62" fmla="*/ 130 w 160"/>
              <a:gd name="T63" fmla="*/ 30 h 159"/>
              <a:gd name="T64" fmla="*/ 136 w 160"/>
              <a:gd name="T65" fmla="*/ 60 h 159"/>
              <a:gd name="T66" fmla="*/ 136 w 160"/>
              <a:gd name="T67" fmla="*/ 9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59">
                <a:moveTo>
                  <a:pt x="80" y="47"/>
                </a:moveTo>
                <a:cubicBezTo>
                  <a:pt x="76" y="47"/>
                  <a:pt x="71" y="48"/>
                  <a:pt x="67" y="49"/>
                </a:cubicBezTo>
                <a:cubicBezTo>
                  <a:pt x="55" y="54"/>
                  <a:pt x="47" y="66"/>
                  <a:pt x="47" y="79"/>
                </a:cubicBezTo>
                <a:cubicBezTo>
                  <a:pt x="47" y="97"/>
                  <a:pt x="62" y="112"/>
                  <a:pt x="80" y="112"/>
                </a:cubicBezTo>
                <a:cubicBezTo>
                  <a:pt x="93" y="112"/>
                  <a:pt x="105" y="104"/>
                  <a:pt x="111" y="92"/>
                </a:cubicBezTo>
                <a:cubicBezTo>
                  <a:pt x="116" y="80"/>
                  <a:pt x="113" y="66"/>
                  <a:pt x="103" y="56"/>
                </a:cubicBezTo>
                <a:cubicBezTo>
                  <a:pt x="97" y="50"/>
                  <a:pt x="89" y="47"/>
                  <a:pt x="80" y="47"/>
                </a:cubicBezTo>
                <a:close/>
                <a:moveTo>
                  <a:pt x="97" y="96"/>
                </a:moveTo>
                <a:cubicBezTo>
                  <a:pt x="92" y="100"/>
                  <a:pt x="86" y="103"/>
                  <a:pt x="80" y="103"/>
                </a:cubicBezTo>
                <a:cubicBezTo>
                  <a:pt x="77" y="103"/>
                  <a:pt x="74" y="102"/>
                  <a:pt x="71" y="101"/>
                </a:cubicBezTo>
                <a:cubicBezTo>
                  <a:pt x="62" y="97"/>
                  <a:pt x="56" y="89"/>
                  <a:pt x="56" y="79"/>
                </a:cubicBezTo>
                <a:cubicBezTo>
                  <a:pt x="56" y="67"/>
                  <a:pt x="67" y="56"/>
                  <a:pt x="80" y="56"/>
                </a:cubicBezTo>
                <a:cubicBezTo>
                  <a:pt x="90" y="56"/>
                  <a:pt x="98" y="62"/>
                  <a:pt x="102" y="70"/>
                </a:cubicBezTo>
                <a:cubicBezTo>
                  <a:pt x="105" y="79"/>
                  <a:pt x="103" y="89"/>
                  <a:pt x="97" y="96"/>
                </a:cubicBezTo>
                <a:close/>
                <a:moveTo>
                  <a:pt x="160" y="79"/>
                </a:moveTo>
                <a:cubicBezTo>
                  <a:pt x="160" y="68"/>
                  <a:pt x="154" y="58"/>
                  <a:pt x="144" y="53"/>
                </a:cubicBezTo>
                <a:cubicBezTo>
                  <a:pt x="147" y="42"/>
                  <a:pt x="144" y="31"/>
                  <a:pt x="137" y="23"/>
                </a:cubicBezTo>
                <a:cubicBezTo>
                  <a:pt x="131" y="17"/>
                  <a:pt x="123" y="14"/>
                  <a:pt x="115" y="14"/>
                </a:cubicBezTo>
                <a:cubicBezTo>
                  <a:pt x="112" y="14"/>
                  <a:pt x="109" y="15"/>
                  <a:pt x="106" y="16"/>
                </a:cubicBezTo>
                <a:cubicBezTo>
                  <a:pt x="101" y="6"/>
                  <a:pt x="91" y="0"/>
                  <a:pt x="80" y="0"/>
                </a:cubicBezTo>
                <a:cubicBezTo>
                  <a:pt x="69" y="0"/>
                  <a:pt x="59" y="6"/>
                  <a:pt x="53" y="16"/>
                </a:cubicBezTo>
                <a:cubicBezTo>
                  <a:pt x="51" y="15"/>
                  <a:pt x="47" y="14"/>
                  <a:pt x="44" y="14"/>
                </a:cubicBezTo>
                <a:cubicBezTo>
                  <a:pt x="37" y="14"/>
                  <a:pt x="29" y="17"/>
                  <a:pt x="23" y="23"/>
                </a:cubicBezTo>
                <a:cubicBezTo>
                  <a:pt x="16" y="31"/>
                  <a:pt x="13" y="42"/>
                  <a:pt x="16" y="53"/>
                </a:cubicBezTo>
                <a:cubicBezTo>
                  <a:pt x="6" y="58"/>
                  <a:pt x="0" y="68"/>
                  <a:pt x="0" y="79"/>
                </a:cubicBezTo>
                <a:cubicBezTo>
                  <a:pt x="0" y="90"/>
                  <a:pt x="6" y="101"/>
                  <a:pt x="16" y="106"/>
                </a:cubicBezTo>
                <a:cubicBezTo>
                  <a:pt x="13" y="116"/>
                  <a:pt x="16" y="128"/>
                  <a:pt x="23" y="136"/>
                </a:cubicBezTo>
                <a:cubicBezTo>
                  <a:pt x="29" y="141"/>
                  <a:pt x="37" y="144"/>
                  <a:pt x="44" y="144"/>
                </a:cubicBezTo>
                <a:cubicBezTo>
                  <a:pt x="47" y="144"/>
                  <a:pt x="51" y="144"/>
                  <a:pt x="53" y="143"/>
                </a:cubicBezTo>
                <a:cubicBezTo>
                  <a:pt x="59" y="153"/>
                  <a:pt x="69" y="159"/>
                  <a:pt x="80" y="159"/>
                </a:cubicBezTo>
                <a:cubicBezTo>
                  <a:pt x="91" y="159"/>
                  <a:pt x="101" y="153"/>
                  <a:pt x="106" y="143"/>
                </a:cubicBezTo>
                <a:cubicBezTo>
                  <a:pt x="109" y="144"/>
                  <a:pt x="112" y="144"/>
                  <a:pt x="115" y="144"/>
                </a:cubicBezTo>
                <a:cubicBezTo>
                  <a:pt x="123" y="144"/>
                  <a:pt x="131" y="141"/>
                  <a:pt x="137" y="136"/>
                </a:cubicBezTo>
                <a:cubicBezTo>
                  <a:pt x="144" y="128"/>
                  <a:pt x="147" y="116"/>
                  <a:pt x="144" y="106"/>
                </a:cubicBezTo>
                <a:cubicBezTo>
                  <a:pt x="154" y="101"/>
                  <a:pt x="160" y="90"/>
                  <a:pt x="160" y="79"/>
                </a:cubicBezTo>
                <a:close/>
                <a:moveTo>
                  <a:pt x="136" y="99"/>
                </a:moveTo>
                <a:cubicBezTo>
                  <a:pt x="134" y="100"/>
                  <a:pt x="132" y="103"/>
                  <a:pt x="134" y="105"/>
                </a:cubicBezTo>
                <a:cubicBezTo>
                  <a:pt x="138" y="113"/>
                  <a:pt x="136" y="123"/>
                  <a:pt x="130" y="129"/>
                </a:cubicBezTo>
                <a:cubicBezTo>
                  <a:pt x="126" y="133"/>
                  <a:pt x="121" y="135"/>
                  <a:pt x="115" y="135"/>
                </a:cubicBezTo>
                <a:cubicBezTo>
                  <a:pt x="112" y="135"/>
                  <a:pt x="109" y="134"/>
                  <a:pt x="106" y="133"/>
                </a:cubicBezTo>
                <a:cubicBezTo>
                  <a:pt x="105" y="132"/>
                  <a:pt x="105" y="132"/>
                  <a:pt x="104" y="132"/>
                </a:cubicBezTo>
                <a:cubicBezTo>
                  <a:pt x="102" y="132"/>
                  <a:pt x="100" y="133"/>
                  <a:pt x="99" y="135"/>
                </a:cubicBezTo>
                <a:cubicBezTo>
                  <a:pt x="97" y="144"/>
                  <a:pt x="89" y="150"/>
                  <a:pt x="80" y="150"/>
                </a:cubicBezTo>
                <a:cubicBezTo>
                  <a:pt x="71" y="150"/>
                  <a:pt x="63" y="144"/>
                  <a:pt x="60" y="135"/>
                </a:cubicBezTo>
                <a:cubicBezTo>
                  <a:pt x="60" y="133"/>
                  <a:pt x="58" y="132"/>
                  <a:pt x="56" y="132"/>
                </a:cubicBezTo>
                <a:cubicBezTo>
                  <a:pt x="55" y="132"/>
                  <a:pt x="55" y="132"/>
                  <a:pt x="54" y="133"/>
                </a:cubicBezTo>
                <a:cubicBezTo>
                  <a:pt x="51" y="134"/>
                  <a:pt x="48" y="135"/>
                  <a:pt x="44" y="135"/>
                </a:cubicBezTo>
                <a:cubicBezTo>
                  <a:pt x="39" y="135"/>
                  <a:pt x="34" y="133"/>
                  <a:pt x="30" y="129"/>
                </a:cubicBezTo>
                <a:cubicBezTo>
                  <a:pt x="24" y="123"/>
                  <a:pt x="22" y="113"/>
                  <a:pt x="26" y="105"/>
                </a:cubicBezTo>
                <a:cubicBezTo>
                  <a:pt x="28" y="103"/>
                  <a:pt x="26" y="100"/>
                  <a:pt x="24" y="99"/>
                </a:cubicBezTo>
                <a:cubicBezTo>
                  <a:pt x="15" y="96"/>
                  <a:pt x="9" y="88"/>
                  <a:pt x="9" y="79"/>
                </a:cubicBezTo>
                <a:cubicBezTo>
                  <a:pt x="9" y="70"/>
                  <a:pt x="15" y="63"/>
                  <a:pt x="24" y="60"/>
                </a:cubicBezTo>
                <a:cubicBezTo>
                  <a:pt x="26" y="59"/>
                  <a:pt x="28" y="56"/>
                  <a:pt x="26" y="53"/>
                </a:cubicBezTo>
                <a:cubicBezTo>
                  <a:pt x="22" y="45"/>
                  <a:pt x="24" y="36"/>
                  <a:pt x="30" y="30"/>
                </a:cubicBezTo>
                <a:cubicBezTo>
                  <a:pt x="34" y="26"/>
                  <a:pt x="39" y="24"/>
                  <a:pt x="44" y="24"/>
                </a:cubicBezTo>
                <a:cubicBezTo>
                  <a:pt x="48" y="24"/>
                  <a:pt x="51" y="24"/>
                  <a:pt x="54" y="26"/>
                </a:cubicBezTo>
                <a:cubicBezTo>
                  <a:pt x="55" y="26"/>
                  <a:pt x="55" y="27"/>
                  <a:pt x="56" y="27"/>
                </a:cubicBezTo>
                <a:cubicBezTo>
                  <a:pt x="58" y="27"/>
                  <a:pt x="60" y="25"/>
                  <a:pt x="60" y="23"/>
                </a:cubicBezTo>
                <a:cubicBezTo>
                  <a:pt x="63" y="15"/>
                  <a:pt x="71" y="9"/>
                  <a:pt x="80" y="9"/>
                </a:cubicBezTo>
                <a:cubicBezTo>
                  <a:pt x="89" y="9"/>
                  <a:pt x="97" y="15"/>
                  <a:pt x="99" y="23"/>
                </a:cubicBezTo>
                <a:cubicBezTo>
                  <a:pt x="100" y="25"/>
                  <a:pt x="102" y="27"/>
                  <a:pt x="104" y="27"/>
                </a:cubicBezTo>
                <a:cubicBezTo>
                  <a:pt x="105" y="27"/>
                  <a:pt x="105" y="26"/>
                  <a:pt x="106" y="26"/>
                </a:cubicBezTo>
                <a:cubicBezTo>
                  <a:pt x="109" y="24"/>
                  <a:pt x="112" y="24"/>
                  <a:pt x="115" y="24"/>
                </a:cubicBezTo>
                <a:cubicBezTo>
                  <a:pt x="121" y="24"/>
                  <a:pt x="126" y="26"/>
                  <a:pt x="130" y="30"/>
                </a:cubicBezTo>
                <a:cubicBezTo>
                  <a:pt x="136" y="36"/>
                  <a:pt x="138" y="45"/>
                  <a:pt x="134" y="53"/>
                </a:cubicBezTo>
                <a:cubicBezTo>
                  <a:pt x="132" y="56"/>
                  <a:pt x="134" y="59"/>
                  <a:pt x="136" y="60"/>
                </a:cubicBezTo>
                <a:cubicBezTo>
                  <a:pt x="145" y="63"/>
                  <a:pt x="151" y="70"/>
                  <a:pt x="151" y="79"/>
                </a:cubicBezTo>
                <a:cubicBezTo>
                  <a:pt x="151" y="88"/>
                  <a:pt x="145" y="96"/>
                  <a:pt x="136" y="9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89BF68C1-02DE-6931-F4F4-2737A06C88AA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4692650"/>
            <a:ext cx="254000" cy="223838"/>
          </a:xfrm>
          <a:custGeom>
            <a:avLst/>
            <a:gdLst>
              <a:gd name="T0" fmla="*/ 118 w 160"/>
              <a:gd name="T1" fmla="*/ 9 h 141"/>
              <a:gd name="T2" fmla="*/ 141 w 160"/>
              <a:gd name="T3" fmla="*/ 20 h 141"/>
              <a:gd name="T4" fmla="*/ 150 w 160"/>
              <a:gd name="T5" fmla="*/ 46 h 141"/>
              <a:gd name="T6" fmla="*/ 96 w 160"/>
              <a:gd name="T7" fmla="*/ 116 h 141"/>
              <a:gd name="T8" fmla="*/ 80 w 160"/>
              <a:gd name="T9" fmla="*/ 130 h 141"/>
              <a:gd name="T10" fmla="*/ 63 w 160"/>
              <a:gd name="T11" fmla="*/ 116 h 141"/>
              <a:gd name="T12" fmla="*/ 9 w 160"/>
              <a:gd name="T13" fmla="*/ 46 h 141"/>
              <a:gd name="T14" fmla="*/ 19 w 160"/>
              <a:gd name="T15" fmla="*/ 20 h 141"/>
              <a:gd name="T16" fmla="*/ 42 w 160"/>
              <a:gd name="T17" fmla="*/ 9 h 141"/>
              <a:gd name="T18" fmla="*/ 42 w 160"/>
              <a:gd name="T19" fmla="*/ 9 h 141"/>
              <a:gd name="T20" fmla="*/ 68 w 160"/>
              <a:gd name="T21" fmla="*/ 24 h 141"/>
              <a:gd name="T22" fmla="*/ 75 w 160"/>
              <a:gd name="T23" fmla="*/ 38 h 141"/>
              <a:gd name="T24" fmla="*/ 80 w 160"/>
              <a:gd name="T25" fmla="*/ 41 h 141"/>
              <a:gd name="T26" fmla="*/ 84 w 160"/>
              <a:gd name="T27" fmla="*/ 38 h 141"/>
              <a:gd name="T28" fmla="*/ 91 w 160"/>
              <a:gd name="T29" fmla="*/ 24 h 141"/>
              <a:gd name="T30" fmla="*/ 117 w 160"/>
              <a:gd name="T31" fmla="*/ 9 h 141"/>
              <a:gd name="T32" fmla="*/ 118 w 160"/>
              <a:gd name="T33" fmla="*/ 9 h 141"/>
              <a:gd name="T34" fmla="*/ 42 w 160"/>
              <a:gd name="T35" fmla="*/ 0 h 141"/>
              <a:gd name="T36" fmla="*/ 11 w 160"/>
              <a:gd name="T37" fmla="*/ 14 h 141"/>
              <a:gd name="T38" fmla="*/ 0 w 160"/>
              <a:gd name="T39" fmla="*/ 46 h 141"/>
              <a:gd name="T40" fmla="*/ 16 w 160"/>
              <a:gd name="T41" fmla="*/ 85 h 141"/>
              <a:gd name="T42" fmla="*/ 57 w 160"/>
              <a:gd name="T43" fmla="*/ 123 h 141"/>
              <a:gd name="T44" fmla="*/ 77 w 160"/>
              <a:gd name="T45" fmla="*/ 139 h 141"/>
              <a:gd name="T46" fmla="*/ 77 w 160"/>
              <a:gd name="T47" fmla="*/ 140 h 141"/>
              <a:gd name="T48" fmla="*/ 80 w 160"/>
              <a:gd name="T49" fmla="*/ 141 h 141"/>
              <a:gd name="T50" fmla="*/ 83 w 160"/>
              <a:gd name="T51" fmla="*/ 140 h 141"/>
              <a:gd name="T52" fmla="*/ 83 w 160"/>
              <a:gd name="T53" fmla="*/ 139 h 141"/>
              <a:gd name="T54" fmla="*/ 103 w 160"/>
              <a:gd name="T55" fmla="*/ 123 h 141"/>
              <a:gd name="T56" fmla="*/ 143 w 160"/>
              <a:gd name="T57" fmla="*/ 85 h 141"/>
              <a:gd name="T58" fmla="*/ 160 w 160"/>
              <a:gd name="T59" fmla="*/ 46 h 141"/>
              <a:gd name="T60" fmla="*/ 148 w 160"/>
              <a:gd name="T61" fmla="*/ 14 h 141"/>
              <a:gd name="T62" fmla="*/ 118 w 160"/>
              <a:gd name="T63" fmla="*/ 0 h 141"/>
              <a:gd name="T64" fmla="*/ 117 w 160"/>
              <a:gd name="T65" fmla="*/ 0 h 141"/>
              <a:gd name="T66" fmla="*/ 84 w 160"/>
              <a:gd name="T67" fmla="*/ 18 h 141"/>
              <a:gd name="T68" fmla="*/ 80 w 160"/>
              <a:gd name="T69" fmla="*/ 25 h 141"/>
              <a:gd name="T70" fmla="*/ 76 w 160"/>
              <a:gd name="T71" fmla="*/ 18 h 141"/>
              <a:gd name="T72" fmla="*/ 42 w 160"/>
              <a:gd name="T73" fmla="*/ 0 h 141"/>
              <a:gd name="T74" fmla="*/ 42 w 160"/>
              <a:gd name="T75" fmla="*/ 0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41">
                <a:moveTo>
                  <a:pt x="118" y="9"/>
                </a:moveTo>
                <a:cubicBezTo>
                  <a:pt x="127" y="9"/>
                  <a:pt x="135" y="13"/>
                  <a:pt x="141" y="20"/>
                </a:cubicBezTo>
                <a:cubicBezTo>
                  <a:pt x="147" y="27"/>
                  <a:pt x="150" y="36"/>
                  <a:pt x="150" y="46"/>
                </a:cubicBezTo>
                <a:cubicBezTo>
                  <a:pt x="150" y="70"/>
                  <a:pt x="129" y="88"/>
                  <a:pt x="96" y="116"/>
                </a:cubicBezTo>
                <a:cubicBezTo>
                  <a:pt x="91" y="120"/>
                  <a:pt x="86" y="125"/>
                  <a:pt x="80" y="130"/>
                </a:cubicBezTo>
                <a:cubicBezTo>
                  <a:pt x="74" y="125"/>
                  <a:pt x="69" y="120"/>
                  <a:pt x="63" y="116"/>
                </a:cubicBezTo>
                <a:cubicBezTo>
                  <a:pt x="31" y="88"/>
                  <a:pt x="9" y="70"/>
                  <a:pt x="9" y="46"/>
                </a:cubicBezTo>
                <a:cubicBezTo>
                  <a:pt x="9" y="36"/>
                  <a:pt x="13" y="27"/>
                  <a:pt x="19" y="20"/>
                </a:cubicBezTo>
                <a:cubicBezTo>
                  <a:pt x="24" y="13"/>
                  <a:pt x="33" y="9"/>
                  <a:pt x="42" y="9"/>
                </a:cubicBezTo>
                <a:cubicBezTo>
                  <a:pt x="42" y="9"/>
                  <a:pt x="42" y="9"/>
                  <a:pt x="42" y="9"/>
                </a:cubicBezTo>
                <a:cubicBezTo>
                  <a:pt x="55" y="9"/>
                  <a:pt x="63" y="17"/>
                  <a:pt x="68" y="24"/>
                </a:cubicBezTo>
                <a:cubicBezTo>
                  <a:pt x="71" y="28"/>
                  <a:pt x="74" y="33"/>
                  <a:pt x="75" y="38"/>
                </a:cubicBezTo>
                <a:cubicBezTo>
                  <a:pt x="76" y="40"/>
                  <a:pt x="78" y="41"/>
                  <a:pt x="80" y="41"/>
                </a:cubicBezTo>
                <a:cubicBezTo>
                  <a:pt x="82" y="41"/>
                  <a:pt x="84" y="40"/>
                  <a:pt x="84" y="38"/>
                </a:cubicBezTo>
                <a:cubicBezTo>
                  <a:pt x="86" y="33"/>
                  <a:pt x="88" y="28"/>
                  <a:pt x="91" y="24"/>
                </a:cubicBezTo>
                <a:cubicBezTo>
                  <a:pt x="96" y="17"/>
                  <a:pt x="104" y="9"/>
                  <a:pt x="117" y="9"/>
                </a:cubicBezTo>
                <a:cubicBezTo>
                  <a:pt x="117" y="9"/>
                  <a:pt x="118" y="9"/>
                  <a:pt x="118" y="9"/>
                </a:cubicBezTo>
                <a:close/>
                <a:moveTo>
                  <a:pt x="42" y="0"/>
                </a:moveTo>
                <a:cubicBezTo>
                  <a:pt x="30" y="0"/>
                  <a:pt x="19" y="5"/>
                  <a:pt x="11" y="14"/>
                </a:cubicBezTo>
                <a:cubicBezTo>
                  <a:pt x="4" y="22"/>
                  <a:pt x="0" y="34"/>
                  <a:pt x="0" y="46"/>
                </a:cubicBezTo>
                <a:cubicBezTo>
                  <a:pt x="0" y="59"/>
                  <a:pt x="5" y="71"/>
                  <a:pt x="16" y="85"/>
                </a:cubicBezTo>
                <a:cubicBezTo>
                  <a:pt x="26" y="97"/>
                  <a:pt x="40" y="109"/>
                  <a:pt x="57" y="123"/>
                </a:cubicBezTo>
                <a:cubicBezTo>
                  <a:pt x="63" y="128"/>
                  <a:pt x="70" y="133"/>
                  <a:pt x="77" y="139"/>
                </a:cubicBezTo>
                <a:cubicBezTo>
                  <a:pt x="77" y="140"/>
                  <a:pt x="77" y="140"/>
                  <a:pt x="77" y="140"/>
                </a:cubicBezTo>
                <a:cubicBezTo>
                  <a:pt x="78" y="140"/>
                  <a:pt x="79" y="141"/>
                  <a:pt x="80" y="141"/>
                </a:cubicBezTo>
                <a:cubicBezTo>
                  <a:pt x="81" y="141"/>
                  <a:pt x="82" y="140"/>
                  <a:pt x="83" y="140"/>
                </a:cubicBezTo>
                <a:cubicBezTo>
                  <a:pt x="83" y="139"/>
                  <a:pt x="83" y="139"/>
                  <a:pt x="83" y="139"/>
                </a:cubicBezTo>
                <a:cubicBezTo>
                  <a:pt x="90" y="133"/>
                  <a:pt x="96" y="128"/>
                  <a:pt x="103" y="123"/>
                </a:cubicBezTo>
                <a:cubicBezTo>
                  <a:pt x="119" y="109"/>
                  <a:pt x="133" y="96"/>
                  <a:pt x="143" y="85"/>
                </a:cubicBezTo>
                <a:cubicBezTo>
                  <a:pt x="155" y="71"/>
                  <a:pt x="160" y="59"/>
                  <a:pt x="160" y="46"/>
                </a:cubicBezTo>
                <a:cubicBezTo>
                  <a:pt x="160" y="34"/>
                  <a:pt x="156" y="22"/>
                  <a:pt x="148" y="14"/>
                </a:cubicBezTo>
                <a:cubicBezTo>
                  <a:pt x="140" y="5"/>
                  <a:pt x="129" y="0"/>
                  <a:pt x="118" y="0"/>
                </a:cubicBezTo>
                <a:cubicBezTo>
                  <a:pt x="117" y="0"/>
                  <a:pt x="117" y="0"/>
                  <a:pt x="117" y="0"/>
                </a:cubicBezTo>
                <a:cubicBezTo>
                  <a:pt x="100" y="0"/>
                  <a:pt x="90" y="10"/>
                  <a:pt x="84" y="18"/>
                </a:cubicBezTo>
                <a:cubicBezTo>
                  <a:pt x="82" y="20"/>
                  <a:pt x="81" y="23"/>
                  <a:pt x="80" y="25"/>
                </a:cubicBezTo>
                <a:cubicBezTo>
                  <a:pt x="79" y="23"/>
                  <a:pt x="77" y="20"/>
                  <a:pt x="76" y="18"/>
                </a:cubicBezTo>
                <a:cubicBezTo>
                  <a:pt x="70" y="10"/>
                  <a:pt x="59" y="0"/>
                  <a:pt x="42" y="0"/>
                </a:cubicBezTo>
                <a:cubicBezTo>
                  <a:pt x="42" y="0"/>
                  <a:pt x="42" y="0"/>
                  <a:pt x="4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D48C85F3-07C3-8636-C9F1-262F8BBA9BF5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4699000"/>
            <a:ext cx="255588" cy="209550"/>
          </a:xfrm>
          <a:custGeom>
            <a:avLst/>
            <a:gdLst>
              <a:gd name="T0" fmla="*/ 76 w 161"/>
              <a:gd name="T1" fmla="*/ 29 h 132"/>
              <a:gd name="T2" fmla="*/ 58 w 161"/>
              <a:gd name="T3" fmla="*/ 0 h 132"/>
              <a:gd name="T4" fmla="*/ 39 w 161"/>
              <a:gd name="T5" fmla="*/ 29 h 132"/>
              <a:gd name="T6" fmla="*/ 52 w 161"/>
              <a:gd name="T7" fmla="*/ 16 h 132"/>
              <a:gd name="T8" fmla="*/ 63 w 161"/>
              <a:gd name="T9" fmla="*/ 16 h 132"/>
              <a:gd name="T10" fmla="*/ 58 w 161"/>
              <a:gd name="T11" fmla="*/ 39 h 132"/>
              <a:gd name="T12" fmla="*/ 52 w 161"/>
              <a:gd name="T13" fmla="*/ 16 h 132"/>
              <a:gd name="T14" fmla="*/ 38 w 161"/>
              <a:gd name="T15" fmla="*/ 57 h 132"/>
              <a:gd name="T16" fmla="*/ 13 w 161"/>
              <a:gd name="T17" fmla="*/ 40 h 132"/>
              <a:gd name="T18" fmla="*/ 1 w 161"/>
              <a:gd name="T19" fmla="*/ 59 h 132"/>
              <a:gd name="T20" fmla="*/ 17 w 161"/>
              <a:gd name="T21" fmla="*/ 85 h 132"/>
              <a:gd name="T22" fmla="*/ 22 w 161"/>
              <a:gd name="T23" fmla="*/ 85 h 132"/>
              <a:gd name="T24" fmla="*/ 27 w 161"/>
              <a:gd name="T25" fmla="*/ 75 h 132"/>
              <a:gd name="T26" fmla="*/ 14 w 161"/>
              <a:gd name="T27" fmla="*/ 71 h 132"/>
              <a:gd name="T28" fmla="*/ 12 w 161"/>
              <a:gd name="T29" fmla="*/ 49 h 132"/>
              <a:gd name="T30" fmla="*/ 20 w 161"/>
              <a:gd name="T31" fmla="*/ 52 h 132"/>
              <a:gd name="T32" fmla="*/ 27 w 161"/>
              <a:gd name="T33" fmla="*/ 75 h 132"/>
              <a:gd name="T34" fmla="*/ 123 w 161"/>
              <a:gd name="T35" fmla="*/ 29 h 132"/>
              <a:gd name="T36" fmla="*/ 104 w 161"/>
              <a:gd name="T37" fmla="*/ 0 h 132"/>
              <a:gd name="T38" fmla="*/ 85 w 161"/>
              <a:gd name="T39" fmla="*/ 29 h 132"/>
              <a:gd name="T40" fmla="*/ 98 w 161"/>
              <a:gd name="T41" fmla="*/ 16 h 132"/>
              <a:gd name="T42" fmla="*/ 110 w 161"/>
              <a:gd name="T43" fmla="*/ 16 h 132"/>
              <a:gd name="T44" fmla="*/ 104 w 161"/>
              <a:gd name="T45" fmla="*/ 39 h 132"/>
              <a:gd name="T46" fmla="*/ 98 w 161"/>
              <a:gd name="T47" fmla="*/ 16 h 132"/>
              <a:gd name="T48" fmla="*/ 149 w 161"/>
              <a:gd name="T49" fmla="*/ 40 h 132"/>
              <a:gd name="T50" fmla="*/ 123 w 161"/>
              <a:gd name="T51" fmla="*/ 57 h 132"/>
              <a:gd name="T52" fmla="*/ 140 w 161"/>
              <a:gd name="T53" fmla="*/ 85 h 132"/>
              <a:gd name="T54" fmla="*/ 156 w 161"/>
              <a:gd name="T55" fmla="*/ 76 h 132"/>
              <a:gd name="T56" fmla="*/ 154 w 161"/>
              <a:gd name="T57" fmla="*/ 41 h 132"/>
              <a:gd name="T58" fmla="*/ 140 w 161"/>
              <a:gd name="T59" fmla="*/ 76 h 132"/>
              <a:gd name="T60" fmla="*/ 131 w 161"/>
              <a:gd name="T61" fmla="*/ 69 h 132"/>
              <a:gd name="T62" fmla="*/ 141 w 161"/>
              <a:gd name="T63" fmla="*/ 52 h 132"/>
              <a:gd name="T64" fmla="*/ 149 w 161"/>
              <a:gd name="T65" fmla="*/ 49 h 132"/>
              <a:gd name="T66" fmla="*/ 151 w 161"/>
              <a:gd name="T67" fmla="*/ 58 h 132"/>
              <a:gd name="T68" fmla="*/ 116 w 161"/>
              <a:gd name="T69" fmla="*/ 88 h 132"/>
              <a:gd name="T70" fmla="*/ 113 w 161"/>
              <a:gd name="T71" fmla="*/ 81 h 132"/>
              <a:gd name="T72" fmla="*/ 81 w 161"/>
              <a:gd name="T73" fmla="*/ 58 h 132"/>
              <a:gd name="T74" fmla="*/ 48 w 161"/>
              <a:gd name="T75" fmla="*/ 81 h 132"/>
              <a:gd name="T76" fmla="*/ 45 w 161"/>
              <a:gd name="T77" fmla="*/ 88 h 132"/>
              <a:gd name="T78" fmla="*/ 57 w 161"/>
              <a:gd name="T79" fmla="*/ 132 h 132"/>
              <a:gd name="T80" fmla="*/ 66 w 161"/>
              <a:gd name="T81" fmla="*/ 131 h 132"/>
              <a:gd name="T82" fmla="*/ 96 w 161"/>
              <a:gd name="T83" fmla="*/ 131 h 132"/>
              <a:gd name="T84" fmla="*/ 104 w 161"/>
              <a:gd name="T85" fmla="*/ 132 h 132"/>
              <a:gd name="T86" fmla="*/ 116 w 161"/>
              <a:gd name="T87" fmla="*/ 88 h 132"/>
              <a:gd name="T88" fmla="*/ 104 w 161"/>
              <a:gd name="T89" fmla="*/ 123 h 132"/>
              <a:gd name="T90" fmla="*/ 98 w 161"/>
              <a:gd name="T91" fmla="*/ 122 h 132"/>
              <a:gd name="T92" fmla="*/ 63 w 161"/>
              <a:gd name="T93" fmla="*/ 122 h 132"/>
              <a:gd name="T94" fmla="*/ 57 w 161"/>
              <a:gd name="T95" fmla="*/ 123 h 132"/>
              <a:gd name="T96" fmla="*/ 39 w 161"/>
              <a:gd name="T97" fmla="*/ 109 h 132"/>
              <a:gd name="T98" fmla="*/ 57 w 161"/>
              <a:gd name="T99" fmla="*/ 84 h 132"/>
              <a:gd name="T100" fmla="*/ 81 w 161"/>
              <a:gd name="T101" fmla="*/ 67 h 132"/>
              <a:gd name="T102" fmla="*/ 104 w 161"/>
              <a:gd name="T103" fmla="*/ 84 h 132"/>
              <a:gd name="T104" fmla="*/ 123 w 161"/>
              <a:gd name="T105" fmla="*/ 109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1" h="132">
                <a:moveTo>
                  <a:pt x="58" y="48"/>
                </a:moveTo>
                <a:cubicBezTo>
                  <a:pt x="68" y="48"/>
                  <a:pt x="76" y="40"/>
                  <a:pt x="76" y="29"/>
                </a:cubicBezTo>
                <a:cubicBezTo>
                  <a:pt x="76" y="25"/>
                  <a:pt x="74" y="18"/>
                  <a:pt x="72" y="12"/>
                </a:cubicBezTo>
                <a:cubicBezTo>
                  <a:pt x="68" y="5"/>
                  <a:pt x="63" y="0"/>
                  <a:pt x="58" y="0"/>
                </a:cubicBezTo>
                <a:cubicBezTo>
                  <a:pt x="52" y="0"/>
                  <a:pt x="47" y="5"/>
                  <a:pt x="43" y="12"/>
                </a:cubicBezTo>
                <a:cubicBezTo>
                  <a:pt x="41" y="18"/>
                  <a:pt x="39" y="25"/>
                  <a:pt x="39" y="29"/>
                </a:cubicBezTo>
                <a:cubicBezTo>
                  <a:pt x="39" y="40"/>
                  <a:pt x="47" y="48"/>
                  <a:pt x="58" y="48"/>
                </a:cubicBezTo>
                <a:close/>
                <a:moveTo>
                  <a:pt x="52" y="16"/>
                </a:moveTo>
                <a:cubicBezTo>
                  <a:pt x="54" y="12"/>
                  <a:pt x="57" y="10"/>
                  <a:pt x="58" y="10"/>
                </a:cubicBezTo>
                <a:cubicBezTo>
                  <a:pt x="59" y="10"/>
                  <a:pt x="61" y="12"/>
                  <a:pt x="63" y="16"/>
                </a:cubicBezTo>
                <a:cubicBezTo>
                  <a:pt x="66" y="21"/>
                  <a:pt x="67" y="26"/>
                  <a:pt x="67" y="29"/>
                </a:cubicBezTo>
                <a:cubicBezTo>
                  <a:pt x="67" y="34"/>
                  <a:pt x="63" y="39"/>
                  <a:pt x="58" y="39"/>
                </a:cubicBezTo>
                <a:cubicBezTo>
                  <a:pt x="52" y="39"/>
                  <a:pt x="48" y="34"/>
                  <a:pt x="48" y="29"/>
                </a:cubicBezTo>
                <a:cubicBezTo>
                  <a:pt x="48" y="26"/>
                  <a:pt x="49" y="21"/>
                  <a:pt x="52" y="16"/>
                </a:cubicBezTo>
                <a:close/>
                <a:moveTo>
                  <a:pt x="38" y="76"/>
                </a:moveTo>
                <a:cubicBezTo>
                  <a:pt x="42" y="70"/>
                  <a:pt x="42" y="63"/>
                  <a:pt x="38" y="57"/>
                </a:cubicBezTo>
                <a:cubicBezTo>
                  <a:pt x="36" y="53"/>
                  <a:pt x="31" y="48"/>
                  <a:pt x="26" y="44"/>
                </a:cubicBezTo>
                <a:cubicBezTo>
                  <a:pt x="21" y="41"/>
                  <a:pt x="17" y="40"/>
                  <a:pt x="13" y="40"/>
                </a:cubicBezTo>
                <a:cubicBezTo>
                  <a:pt x="11" y="40"/>
                  <a:pt x="9" y="40"/>
                  <a:pt x="7" y="41"/>
                </a:cubicBezTo>
                <a:cubicBezTo>
                  <a:pt x="2" y="44"/>
                  <a:pt x="0" y="50"/>
                  <a:pt x="1" y="59"/>
                </a:cubicBezTo>
                <a:cubicBezTo>
                  <a:pt x="1" y="65"/>
                  <a:pt x="3" y="72"/>
                  <a:pt x="5" y="76"/>
                </a:cubicBezTo>
                <a:cubicBezTo>
                  <a:pt x="8" y="80"/>
                  <a:pt x="12" y="83"/>
                  <a:pt x="17" y="85"/>
                </a:cubicBezTo>
                <a:cubicBezTo>
                  <a:pt x="19" y="85"/>
                  <a:pt x="20" y="85"/>
                  <a:pt x="22" y="85"/>
                </a:cubicBezTo>
                <a:cubicBezTo>
                  <a:pt x="22" y="85"/>
                  <a:pt x="22" y="85"/>
                  <a:pt x="22" y="85"/>
                </a:cubicBezTo>
                <a:cubicBezTo>
                  <a:pt x="29" y="85"/>
                  <a:pt x="35" y="82"/>
                  <a:pt x="38" y="76"/>
                </a:cubicBezTo>
                <a:close/>
                <a:moveTo>
                  <a:pt x="27" y="75"/>
                </a:moveTo>
                <a:cubicBezTo>
                  <a:pt x="25" y="75"/>
                  <a:pt x="24" y="76"/>
                  <a:pt x="22" y="76"/>
                </a:cubicBezTo>
                <a:cubicBezTo>
                  <a:pt x="19" y="76"/>
                  <a:pt x="15" y="74"/>
                  <a:pt x="14" y="71"/>
                </a:cubicBezTo>
                <a:cubicBezTo>
                  <a:pt x="12" y="69"/>
                  <a:pt x="11" y="63"/>
                  <a:pt x="10" y="58"/>
                </a:cubicBezTo>
                <a:cubicBezTo>
                  <a:pt x="10" y="53"/>
                  <a:pt x="11" y="50"/>
                  <a:pt x="12" y="49"/>
                </a:cubicBezTo>
                <a:cubicBezTo>
                  <a:pt x="12" y="49"/>
                  <a:pt x="12" y="49"/>
                  <a:pt x="13" y="49"/>
                </a:cubicBezTo>
                <a:cubicBezTo>
                  <a:pt x="14" y="49"/>
                  <a:pt x="17" y="50"/>
                  <a:pt x="20" y="52"/>
                </a:cubicBezTo>
                <a:cubicBezTo>
                  <a:pt x="25" y="55"/>
                  <a:pt x="29" y="59"/>
                  <a:pt x="30" y="62"/>
                </a:cubicBezTo>
                <a:cubicBezTo>
                  <a:pt x="33" y="66"/>
                  <a:pt x="31" y="72"/>
                  <a:pt x="27" y="75"/>
                </a:cubicBezTo>
                <a:close/>
                <a:moveTo>
                  <a:pt x="104" y="48"/>
                </a:moveTo>
                <a:cubicBezTo>
                  <a:pt x="115" y="48"/>
                  <a:pt x="123" y="40"/>
                  <a:pt x="123" y="29"/>
                </a:cubicBezTo>
                <a:cubicBezTo>
                  <a:pt x="123" y="25"/>
                  <a:pt x="121" y="18"/>
                  <a:pt x="118" y="12"/>
                </a:cubicBezTo>
                <a:cubicBezTo>
                  <a:pt x="115" y="5"/>
                  <a:pt x="110" y="0"/>
                  <a:pt x="104" y="0"/>
                </a:cubicBezTo>
                <a:cubicBezTo>
                  <a:pt x="99" y="0"/>
                  <a:pt x="94" y="5"/>
                  <a:pt x="90" y="12"/>
                </a:cubicBezTo>
                <a:cubicBezTo>
                  <a:pt x="87" y="18"/>
                  <a:pt x="85" y="25"/>
                  <a:pt x="85" y="29"/>
                </a:cubicBezTo>
                <a:cubicBezTo>
                  <a:pt x="85" y="40"/>
                  <a:pt x="94" y="48"/>
                  <a:pt x="104" y="48"/>
                </a:cubicBezTo>
                <a:close/>
                <a:moveTo>
                  <a:pt x="98" y="16"/>
                </a:moveTo>
                <a:cubicBezTo>
                  <a:pt x="101" y="12"/>
                  <a:pt x="103" y="10"/>
                  <a:pt x="104" y="10"/>
                </a:cubicBezTo>
                <a:cubicBezTo>
                  <a:pt x="105" y="10"/>
                  <a:pt x="108" y="12"/>
                  <a:pt x="110" y="16"/>
                </a:cubicBezTo>
                <a:cubicBezTo>
                  <a:pt x="112" y="21"/>
                  <a:pt x="114" y="26"/>
                  <a:pt x="114" y="29"/>
                </a:cubicBezTo>
                <a:cubicBezTo>
                  <a:pt x="114" y="34"/>
                  <a:pt x="109" y="39"/>
                  <a:pt x="104" y="39"/>
                </a:cubicBezTo>
                <a:cubicBezTo>
                  <a:pt x="99" y="39"/>
                  <a:pt x="95" y="34"/>
                  <a:pt x="95" y="29"/>
                </a:cubicBezTo>
                <a:cubicBezTo>
                  <a:pt x="95" y="26"/>
                  <a:pt x="96" y="21"/>
                  <a:pt x="98" y="16"/>
                </a:cubicBezTo>
                <a:close/>
                <a:moveTo>
                  <a:pt x="154" y="41"/>
                </a:moveTo>
                <a:cubicBezTo>
                  <a:pt x="153" y="40"/>
                  <a:pt x="151" y="40"/>
                  <a:pt x="149" y="40"/>
                </a:cubicBezTo>
                <a:cubicBezTo>
                  <a:pt x="145" y="40"/>
                  <a:pt x="141" y="41"/>
                  <a:pt x="136" y="44"/>
                </a:cubicBezTo>
                <a:cubicBezTo>
                  <a:pt x="131" y="48"/>
                  <a:pt x="126" y="53"/>
                  <a:pt x="123" y="57"/>
                </a:cubicBezTo>
                <a:cubicBezTo>
                  <a:pt x="116" y="70"/>
                  <a:pt x="125" y="85"/>
                  <a:pt x="140" y="85"/>
                </a:cubicBezTo>
                <a:cubicBezTo>
                  <a:pt x="140" y="85"/>
                  <a:pt x="140" y="85"/>
                  <a:pt x="140" y="85"/>
                </a:cubicBezTo>
                <a:cubicBezTo>
                  <a:pt x="141" y="85"/>
                  <a:pt x="143" y="85"/>
                  <a:pt x="145" y="85"/>
                </a:cubicBezTo>
                <a:cubicBezTo>
                  <a:pt x="149" y="83"/>
                  <a:pt x="154" y="80"/>
                  <a:pt x="156" y="76"/>
                </a:cubicBezTo>
                <a:cubicBezTo>
                  <a:pt x="158" y="72"/>
                  <a:pt x="160" y="65"/>
                  <a:pt x="161" y="59"/>
                </a:cubicBezTo>
                <a:cubicBezTo>
                  <a:pt x="161" y="50"/>
                  <a:pt x="159" y="44"/>
                  <a:pt x="154" y="41"/>
                </a:cubicBezTo>
                <a:close/>
                <a:moveTo>
                  <a:pt x="148" y="71"/>
                </a:moveTo>
                <a:cubicBezTo>
                  <a:pt x="146" y="74"/>
                  <a:pt x="143" y="76"/>
                  <a:pt x="140" y="76"/>
                </a:cubicBezTo>
                <a:cubicBezTo>
                  <a:pt x="138" y="76"/>
                  <a:pt x="136" y="75"/>
                  <a:pt x="135" y="75"/>
                </a:cubicBezTo>
                <a:cubicBezTo>
                  <a:pt x="133" y="73"/>
                  <a:pt x="131" y="71"/>
                  <a:pt x="131" y="69"/>
                </a:cubicBezTo>
                <a:cubicBezTo>
                  <a:pt x="130" y="66"/>
                  <a:pt x="130" y="64"/>
                  <a:pt x="132" y="62"/>
                </a:cubicBezTo>
                <a:cubicBezTo>
                  <a:pt x="133" y="59"/>
                  <a:pt x="137" y="55"/>
                  <a:pt x="141" y="52"/>
                </a:cubicBezTo>
                <a:cubicBezTo>
                  <a:pt x="145" y="50"/>
                  <a:pt x="147" y="49"/>
                  <a:pt x="149" y="49"/>
                </a:cubicBezTo>
                <a:cubicBezTo>
                  <a:pt x="149" y="49"/>
                  <a:pt x="149" y="49"/>
                  <a:pt x="149" y="49"/>
                </a:cubicBezTo>
                <a:cubicBezTo>
                  <a:pt x="149" y="49"/>
                  <a:pt x="149" y="49"/>
                  <a:pt x="150" y="49"/>
                </a:cubicBezTo>
                <a:cubicBezTo>
                  <a:pt x="150" y="50"/>
                  <a:pt x="152" y="53"/>
                  <a:pt x="151" y="58"/>
                </a:cubicBezTo>
                <a:cubicBezTo>
                  <a:pt x="151" y="63"/>
                  <a:pt x="149" y="69"/>
                  <a:pt x="148" y="71"/>
                </a:cubicBezTo>
                <a:close/>
                <a:moveTo>
                  <a:pt x="116" y="88"/>
                </a:moveTo>
                <a:cubicBezTo>
                  <a:pt x="115" y="87"/>
                  <a:pt x="113" y="86"/>
                  <a:pt x="113" y="84"/>
                </a:cubicBezTo>
                <a:cubicBezTo>
                  <a:pt x="113" y="81"/>
                  <a:pt x="113" y="81"/>
                  <a:pt x="113" y="81"/>
                </a:cubicBezTo>
                <a:cubicBezTo>
                  <a:pt x="113" y="72"/>
                  <a:pt x="110" y="66"/>
                  <a:pt x="103" y="62"/>
                </a:cubicBezTo>
                <a:cubicBezTo>
                  <a:pt x="98" y="59"/>
                  <a:pt x="91" y="58"/>
                  <a:pt x="81" y="58"/>
                </a:cubicBezTo>
                <a:cubicBezTo>
                  <a:pt x="71" y="58"/>
                  <a:pt x="64" y="59"/>
                  <a:pt x="59" y="62"/>
                </a:cubicBezTo>
                <a:cubicBezTo>
                  <a:pt x="52" y="66"/>
                  <a:pt x="48" y="72"/>
                  <a:pt x="48" y="81"/>
                </a:cubicBezTo>
                <a:cubicBezTo>
                  <a:pt x="48" y="84"/>
                  <a:pt x="48" y="84"/>
                  <a:pt x="48" y="84"/>
                </a:cubicBezTo>
                <a:cubicBezTo>
                  <a:pt x="48" y="86"/>
                  <a:pt x="47" y="87"/>
                  <a:pt x="45" y="88"/>
                </a:cubicBezTo>
                <a:cubicBezTo>
                  <a:pt x="35" y="92"/>
                  <a:pt x="29" y="100"/>
                  <a:pt x="29" y="109"/>
                </a:cubicBezTo>
                <a:cubicBezTo>
                  <a:pt x="29" y="122"/>
                  <a:pt x="42" y="132"/>
                  <a:pt x="57" y="132"/>
                </a:cubicBezTo>
                <a:cubicBezTo>
                  <a:pt x="58" y="132"/>
                  <a:pt x="58" y="132"/>
                  <a:pt x="58" y="132"/>
                </a:cubicBezTo>
                <a:cubicBezTo>
                  <a:pt x="60" y="132"/>
                  <a:pt x="63" y="132"/>
                  <a:pt x="66" y="131"/>
                </a:cubicBezTo>
                <a:cubicBezTo>
                  <a:pt x="71" y="130"/>
                  <a:pt x="76" y="129"/>
                  <a:pt x="81" y="129"/>
                </a:cubicBezTo>
                <a:cubicBezTo>
                  <a:pt x="86" y="129"/>
                  <a:pt x="91" y="130"/>
                  <a:pt x="96" y="131"/>
                </a:cubicBezTo>
                <a:cubicBezTo>
                  <a:pt x="98" y="132"/>
                  <a:pt x="101" y="132"/>
                  <a:pt x="104" y="132"/>
                </a:cubicBezTo>
                <a:cubicBezTo>
                  <a:pt x="104" y="132"/>
                  <a:pt x="104" y="132"/>
                  <a:pt x="104" y="132"/>
                </a:cubicBezTo>
                <a:cubicBezTo>
                  <a:pt x="120" y="132"/>
                  <a:pt x="132" y="122"/>
                  <a:pt x="132" y="109"/>
                </a:cubicBezTo>
                <a:cubicBezTo>
                  <a:pt x="132" y="100"/>
                  <a:pt x="126" y="92"/>
                  <a:pt x="116" y="88"/>
                </a:cubicBezTo>
                <a:close/>
                <a:moveTo>
                  <a:pt x="118" y="119"/>
                </a:moveTo>
                <a:cubicBezTo>
                  <a:pt x="114" y="121"/>
                  <a:pt x="109" y="123"/>
                  <a:pt x="104" y="123"/>
                </a:cubicBezTo>
                <a:cubicBezTo>
                  <a:pt x="104" y="123"/>
                  <a:pt x="104" y="123"/>
                  <a:pt x="104" y="123"/>
                </a:cubicBezTo>
                <a:cubicBezTo>
                  <a:pt x="102" y="123"/>
                  <a:pt x="100" y="123"/>
                  <a:pt x="98" y="122"/>
                </a:cubicBezTo>
                <a:cubicBezTo>
                  <a:pt x="92" y="121"/>
                  <a:pt x="87" y="120"/>
                  <a:pt x="81" y="120"/>
                </a:cubicBezTo>
                <a:cubicBezTo>
                  <a:pt x="75" y="120"/>
                  <a:pt x="69" y="121"/>
                  <a:pt x="63" y="122"/>
                </a:cubicBezTo>
                <a:cubicBezTo>
                  <a:pt x="61" y="123"/>
                  <a:pt x="60" y="123"/>
                  <a:pt x="58" y="123"/>
                </a:cubicBezTo>
                <a:cubicBezTo>
                  <a:pt x="57" y="123"/>
                  <a:pt x="57" y="123"/>
                  <a:pt x="57" y="123"/>
                </a:cubicBezTo>
                <a:cubicBezTo>
                  <a:pt x="52" y="123"/>
                  <a:pt x="47" y="121"/>
                  <a:pt x="44" y="119"/>
                </a:cubicBezTo>
                <a:cubicBezTo>
                  <a:pt x="40" y="116"/>
                  <a:pt x="39" y="113"/>
                  <a:pt x="39" y="109"/>
                </a:cubicBezTo>
                <a:cubicBezTo>
                  <a:pt x="39" y="104"/>
                  <a:pt x="43" y="99"/>
                  <a:pt x="49" y="97"/>
                </a:cubicBezTo>
                <a:cubicBezTo>
                  <a:pt x="54" y="95"/>
                  <a:pt x="57" y="89"/>
                  <a:pt x="57" y="84"/>
                </a:cubicBezTo>
                <a:cubicBezTo>
                  <a:pt x="57" y="81"/>
                  <a:pt x="57" y="81"/>
                  <a:pt x="57" y="81"/>
                </a:cubicBezTo>
                <a:cubicBezTo>
                  <a:pt x="57" y="73"/>
                  <a:pt x="61" y="67"/>
                  <a:pt x="81" y="67"/>
                </a:cubicBezTo>
                <a:cubicBezTo>
                  <a:pt x="100" y="67"/>
                  <a:pt x="104" y="73"/>
                  <a:pt x="104" y="81"/>
                </a:cubicBezTo>
                <a:cubicBezTo>
                  <a:pt x="104" y="84"/>
                  <a:pt x="104" y="84"/>
                  <a:pt x="104" y="84"/>
                </a:cubicBezTo>
                <a:cubicBezTo>
                  <a:pt x="104" y="89"/>
                  <a:pt x="107" y="95"/>
                  <a:pt x="113" y="97"/>
                </a:cubicBezTo>
                <a:cubicBezTo>
                  <a:pt x="119" y="99"/>
                  <a:pt x="123" y="104"/>
                  <a:pt x="123" y="109"/>
                </a:cubicBezTo>
                <a:cubicBezTo>
                  <a:pt x="123" y="113"/>
                  <a:pt x="121" y="116"/>
                  <a:pt x="118" y="1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1E29E955-4AC6-3CF5-507A-8964CC1115CA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4700588"/>
            <a:ext cx="254000" cy="207963"/>
          </a:xfrm>
          <a:custGeom>
            <a:avLst/>
            <a:gdLst>
              <a:gd name="T0" fmla="*/ 127 w 160"/>
              <a:gd name="T1" fmla="*/ 62 h 131"/>
              <a:gd name="T2" fmla="*/ 136 w 160"/>
              <a:gd name="T3" fmla="*/ 62 h 131"/>
              <a:gd name="T4" fmla="*/ 99 w 160"/>
              <a:gd name="T5" fmla="*/ 56 h 131"/>
              <a:gd name="T6" fmla="*/ 93 w 160"/>
              <a:gd name="T7" fmla="*/ 56 h 131"/>
              <a:gd name="T8" fmla="*/ 96 w 160"/>
              <a:gd name="T9" fmla="*/ 77 h 131"/>
              <a:gd name="T10" fmla="*/ 99 w 160"/>
              <a:gd name="T11" fmla="*/ 62 h 131"/>
              <a:gd name="T12" fmla="*/ 159 w 160"/>
              <a:gd name="T13" fmla="*/ 63 h 131"/>
              <a:gd name="T14" fmla="*/ 115 w 160"/>
              <a:gd name="T15" fmla="*/ 33 h 131"/>
              <a:gd name="T16" fmla="*/ 74 w 160"/>
              <a:gd name="T17" fmla="*/ 0 h 131"/>
              <a:gd name="T18" fmla="*/ 84 w 160"/>
              <a:gd name="T19" fmla="*/ 37 h 131"/>
              <a:gd name="T20" fmla="*/ 14 w 160"/>
              <a:gd name="T21" fmla="*/ 14 h 131"/>
              <a:gd name="T22" fmla="*/ 0 w 160"/>
              <a:gd name="T23" fmla="*/ 19 h 131"/>
              <a:gd name="T24" fmla="*/ 22 w 160"/>
              <a:gd name="T25" fmla="*/ 66 h 131"/>
              <a:gd name="T26" fmla="*/ 0 w 160"/>
              <a:gd name="T27" fmla="*/ 112 h 131"/>
              <a:gd name="T28" fmla="*/ 14 w 160"/>
              <a:gd name="T29" fmla="*/ 117 h 131"/>
              <a:gd name="T30" fmla="*/ 78 w 160"/>
              <a:gd name="T31" fmla="*/ 92 h 131"/>
              <a:gd name="T32" fmla="*/ 69 w 160"/>
              <a:gd name="T33" fmla="*/ 126 h 131"/>
              <a:gd name="T34" fmla="*/ 74 w 160"/>
              <a:gd name="T35" fmla="*/ 131 h 131"/>
              <a:gd name="T36" fmla="*/ 138 w 160"/>
              <a:gd name="T37" fmla="*/ 90 h 131"/>
              <a:gd name="T38" fmla="*/ 159 w 160"/>
              <a:gd name="T39" fmla="*/ 63 h 131"/>
              <a:gd name="T40" fmla="*/ 9 w 160"/>
              <a:gd name="T41" fmla="*/ 107 h 131"/>
              <a:gd name="T42" fmla="*/ 40 w 160"/>
              <a:gd name="T43" fmla="*/ 70 h 131"/>
              <a:gd name="T44" fmla="*/ 29 w 160"/>
              <a:gd name="T45" fmla="*/ 87 h 131"/>
              <a:gd name="T46" fmla="*/ 36 w 160"/>
              <a:gd name="T47" fmla="*/ 87 h 131"/>
              <a:gd name="T48" fmla="*/ 14 w 160"/>
              <a:gd name="T49" fmla="*/ 107 h 131"/>
              <a:gd name="T50" fmla="*/ 32 w 160"/>
              <a:gd name="T51" fmla="*/ 42 h 131"/>
              <a:gd name="T52" fmla="*/ 29 w 160"/>
              <a:gd name="T53" fmla="*/ 50 h 131"/>
              <a:gd name="T54" fmla="*/ 9 w 160"/>
              <a:gd name="T55" fmla="*/ 28 h 131"/>
              <a:gd name="T56" fmla="*/ 9 w 160"/>
              <a:gd name="T57" fmla="*/ 24 h 131"/>
              <a:gd name="T58" fmla="*/ 46 w 160"/>
              <a:gd name="T59" fmla="*/ 54 h 131"/>
              <a:gd name="T60" fmla="*/ 79 w 160"/>
              <a:gd name="T61" fmla="*/ 9 h 131"/>
              <a:gd name="T62" fmla="*/ 97 w 160"/>
              <a:gd name="T63" fmla="*/ 34 h 131"/>
              <a:gd name="T64" fmla="*/ 79 w 160"/>
              <a:gd name="T65" fmla="*/ 121 h 131"/>
              <a:gd name="T66" fmla="*/ 105 w 160"/>
              <a:gd name="T67" fmla="*/ 98 h 131"/>
              <a:gd name="T68" fmla="*/ 112 w 160"/>
              <a:gd name="T69" fmla="*/ 89 h 131"/>
              <a:gd name="T70" fmla="*/ 111 w 160"/>
              <a:gd name="T71" fmla="*/ 89 h 131"/>
              <a:gd name="T72" fmla="*/ 110 w 160"/>
              <a:gd name="T73" fmla="*/ 89 h 131"/>
              <a:gd name="T74" fmla="*/ 96 w 160"/>
              <a:gd name="T75" fmla="*/ 88 h 131"/>
              <a:gd name="T76" fmla="*/ 58 w 160"/>
              <a:gd name="T77" fmla="*/ 66 h 131"/>
              <a:gd name="T78" fmla="*/ 96 w 160"/>
              <a:gd name="T79" fmla="*/ 43 h 131"/>
              <a:gd name="T80" fmla="*/ 110 w 160"/>
              <a:gd name="T81" fmla="*/ 42 h 131"/>
              <a:gd name="T82" fmla="*/ 111 w 160"/>
              <a:gd name="T83" fmla="*/ 42 h 131"/>
              <a:gd name="T84" fmla="*/ 112 w 160"/>
              <a:gd name="T85" fmla="*/ 42 h 131"/>
              <a:gd name="T86" fmla="*/ 117 w 160"/>
              <a:gd name="T87" fmla="*/ 88 h 131"/>
              <a:gd name="T88" fmla="*/ 127 w 160"/>
              <a:gd name="T89" fmla="*/ 85 h 131"/>
              <a:gd name="T90" fmla="*/ 149 w 160"/>
              <a:gd name="T91" fmla="*/ 65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31">
                <a:moveTo>
                  <a:pt x="131" y="57"/>
                </a:moveTo>
                <a:cubicBezTo>
                  <a:pt x="129" y="57"/>
                  <a:pt x="127" y="59"/>
                  <a:pt x="127" y="62"/>
                </a:cubicBezTo>
                <a:cubicBezTo>
                  <a:pt x="127" y="65"/>
                  <a:pt x="129" y="67"/>
                  <a:pt x="131" y="67"/>
                </a:cubicBezTo>
                <a:cubicBezTo>
                  <a:pt x="134" y="67"/>
                  <a:pt x="136" y="65"/>
                  <a:pt x="136" y="62"/>
                </a:cubicBezTo>
                <a:cubicBezTo>
                  <a:pt x="136" y="59"/>
                  <a:pt x="134" y="57"/>
                  <a:pt x="131" y="57"/>
                </a:cubicBezTo>
                <a:close/>
                <a:moveTo>
                  <a:pt x="99" y="56"/>
                </a:moveTo>
                <a:cubicBezTo>
                  <a:pt x="99" y="55"/>
                  <a:pt x="97" y="54"/>
                  <a:pt x="96" y="54"/>
                </a:cubicBezTo>
                <a:cubicBezTo>
                  <a:pt x="95" y="54"/>
                  <a:pt x="94" y="55"/>
                  <a:pt x="93" y="56"/>
                </a:cubicBezTo>
                <a:cubicBezTo>
                  <a:pt x="87" y="61"/>
                  <a:pt x="87" y="70"/>
                  <a:pt x="93" y="76"/>
                </a:cubicBezTo>
                <a:cubicBezTo>
                  <a:pt x="94" y="77"/>
                  <a:pt x="95" y="77"/>
                  <a:pt x="96" y="77"/>
                </a:cubicBezTo>
                <a:cubicBezTo>
                  <a:pt x="100" y="77"/>
                  <a:pt x="102" y="72"/>
                  <a:pt x="99" y="69"/>
                </a:cubicBezTo>
                <a:cubicBezTo>
                  <a:pt x="98" y="67"/>
                  <a:pt x="98" y="64"/>
                  <a:pt x="99" y="62"/>
                </a:cubicBezTo>
                <a:cubicBezTo>
                  <a:pt x="101" y="61"/>
                  <a:pt x="101" y="58"/>
                  <a:pt x="99" y="56"/>
                </a:cubicBezTo>
                <a:close/>
                <a:moveTo>
                  <a:pt x="159" y="63"/>
                </a:moveTo>
                <a:cubicBezTo>
                  <a:pt x="154" y="54"/>
                  <a:pt x="147" y="46"/>
                  <a:pt x="138" y="41"/>
                </a:cubicBezTo>
                <a:cubicBezTo>
                  <a:pt x="131" y="36"/>
                  <a:pt x="123" y="34"/>
                  <a:pt x="115" y="33"/>
                </a:cubicBezTo>
                <a:cubicBezTo>
                  <a:pt x="111" y="14"/>
                  <a:pt x="94" y="0"/>
                  <a:pt x="74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1" y="0"/>
                  <a:pt x="69" y="2"/>
                  <a:pt x="69" y="4"/>
                </a:cubicBezTo>
                <a:cubicBezTo>
                  <a:pt x="69" y="17"/>
                  <a:pt x="75" y="29"/>
                  <a:pt x="84" y="37"/>
                </a:cubicBezTo>
                <a:cubicBezTo>
                  <a:pt x="74" y="41"/>
                  <a:pt x="66" y="47"/>
                  <a:pt x="56" y="56"/>
                </a:cubicBezTo>
                <a:cubicBezTo>
                  <a:pt x="55" y="33"/>
                  <a:pt x="37" y="14"/>
                  <a:pt x="14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2" y="14"/>
                  <a:pt x="0" y="16"/>
                  <a:pt x="0" y="1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44"/>
                  <a:pt x="8" y="58"/>
                  <a:pt x="22" y="66"/>
                </a:cubicBezTo>
                <a:cubicBezTo>
                  <a:pt x="8" y="73"/>
                  <a:pt x="0" y="87"/>
                  <a:pt x="0" y="103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5"/>
                  <a:pt x="2" y="117"/>
                  <a:pt x="4" y="117"/>
                </a:cubicBezTo>
                <a:cubicBezTo>
                  <a:pt x="14" y="117"/>
                  <a:pt x="14" y="117"/>
                  <a:pt x="14" y="117"/>
                </a:cubicBezTo>
                <a:cubicBezTo>
                  <a:pt x="37" y="117"/>
                  <a:pt x="55" y="98"/>
                  <a:pt x="56" y="76"/>
                </a:cubicBezTo>
                <a:cubicBezTo>
                  <a:pt x="64" y="83"/>
                  <a:pt x="71" y="88"/>
                  <a:pt x="78" y="92"/>
                </a:cubicBezTo>
                <a:cubicBezTo>
                  <a:pt x="80" y="93"/>
                  <a:pt x="82" y="93"/>
                  <a:pt x="84" y="94"/>
                </a:cubicBezTo>
                <a:cubicBezTo>
                  <a:pt x="75" y="102"/>
                  <a:pt x="69" y="114"/>
                  <a:pt x="69" y="126"/>
                </a:cubicBezTo>
                <a:cubicBezTo>
                  <a:pt x="69" y="129"/>
                  <a:pt x="71" y="131"/>
                  <a:pt x="74" y="131"/>
                </a:cubicBezTo>
                <a:cubicBezTo>
                  <a:pt x="74" y="131"/>
                  <a:pt x="74" y="131"/>
                  <a:pt x="74" y="131"/>
                </a:cubicBezTo>
                <a:cubicBezTo>
                  <a:pt x="94" y="131"/>
                  <a:pt x="111" y="117"/>
                  <a:pt x="115" y="98"/>
                </a:cubicBezTo>
                <a:cubicBezTo>
                  <a:pt x="123" y="97"/>
                  <a:pt x="131" y="94"/>
                  <a:pt x="138" y="90"/>
                </a:cubicBezTo>
                <a:cubicBezTo>
                  <a:pt x="147" y="84"/>
                  <a:pt x="154" y="77"/>
                  <a:pt x="159" y="68"/>
                </a:cubicBezTo>
                <a:cubicBezTo>
                  <a:pt x="160" y="66"/>
                  <a:pt x="160" y="65"/>
                  <a:pt x="159" y="63"/>
                </a:cubicBezTo>
                <a:close/>
                <a:moveTo>
                  <a:pt x="14" y="107"/>
                </a:moveTo>
                <a:cubicBezTo>
                  <a:pt x="9" y="107"/>
                  <a:pt x="9" y="107"/>
                  <a:pt x="9" y="107"/>
                </a:cubicBezTo>
                <a:cubicBezTo>
                  <a:pt x="9" y="103"/>
                  <a:pt x="9" y="103"/>
                  <a:pt x="9" y="103"/>
                </a:cubicBezTo>
                <a:cubicBezTo>
                  <a:pt x="9" y="86"/>
                  <a:pt x="22" y="71"/>
                  <a:pt x="40" y="70"/>
                </a:cubicBezTo>
                <a:cubicBezTo>
                  <a:pt x="29" y="81"/>
                  <a:pt x="29" y="81"/>
                  <a:pt x="29" y="81"/>
                </a:cubicBezTo>
                <a:cubicBezTo>
                  <a:pt x="27" y="83"/>
                  <a:pt x="27" y="86"/>
                  <a:pt x="29" y="87"/>
                </a:cubicBezTo>
                <a:cubicBezTo>
                  <a:pt x="30" y="88"/>
                  <a:pt x="31" y="89"/>
                  <a:pt x="32" y="89"/>
                </a:cubicBezTo>
                <a:cubicBezTo>
                  <a:pt x="33" y="89"/>
                  <a:pt x="35" y="88"/>
                  <a:pt x="36" y="87"/>
                </a:cubicBezTo>
                <a:cubicBezTo>
                  <a:pt x="46" y="77"/>
                  <a:pt x="46" y="77"/>
                  <a:pt x="46" y="77"/>
                </a:cubicBezTo>
                <a:cubicBezTo>
                  <a:pt x="45" y="94"/>
                  <a:pt x="31" y="107"/>
                  <a:pt x="14" y="107"/>
                </a:cubicBezTo>
                <a:close/>
                <a:moveTo>
                  <a:pt x="36" y="44"/>
                </a:moveTo>
                <a:cubicBezTo>
                  <a:pt x="35" y="43"/>
                  <a:pt x="33" y="42"/>
                  <a:pt x="32" y="42"/>
                </a:cubicBezTo>
                <a:cubicBezTo>
                  <a:pt x="31" y="42"/>
                  <a:pt x="30" y="43"/>
                  <a:pt x="29" y="44"/>
                </a:cubicBezTo>
                <a:cubicBezTo>
                  <a:pt x="27" y="45"/>
                  <a:pt x="27" y="48"/>
                  <a:pt x="29" y="50"/>
                </a:cubicBezTo>
                <a:cubicBezTo>
                  <a:pt x="40" y="61"/>
                  <a:pt x="40" y="61"/>
                  <a:pt x="40" y="61"/>
                </a:cubicBezTo>
                <a:cubicBezTo>
                  <a:pt x="22" y="60"/>
                  <a:pt x="9" y="45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4"/>
                  <a:pt x="9" y="24"/>
                  <a:pt x="9" y="24"/>
                </a:cubicBezTo>
                <a:cubicBezTo>
                  <a:pt x="14" y="24"/>
                  <a:pt x="14" y="24"/>
                  <a:pt x="14" y="24"/>
                </a:cubicBezTo>
                <a:cubicBezTo>
                  <a:pt x="31" y="24"/>
                  <a:pt x="45" y="37"/>
                  <a:pt x="46" y="54"/>
                </a:cubicBezTo>
                <a:lnTo>
                  <a:pt x="36" y="44"/>
                </a:lnTo>
                <a:close/>
                <a:moveTo>
                  <a:pt x="79" y="9"/>
                </a:moveTo>
                <a:cubicBezTo>
                  <a:pt x="92" y="11"/>
                  <a:pt x="102" y="21"/>
                  <a:pt x="105" y="33"/>
                </a:cubicBezTo>
                <a:cubicBezTo>
                  <a:pt x="102" y="33"/>
                  <a:pt x="100" y="33"/>
                  <a:pt x="97" y="34"/>
                </a:cubicBezTo>
                <a:cubicBezTo>
                  <a:pt x="87" y="29"/>
                  <a:pt x="81" y="20"/>
                  <a:pt x="79" y="9"/>
                </a:cubicBezTo>
                <a:close/>
                <a:moveTo>
                  <a:pt x="79" y="121"/>
                </a:moveTo>
                <a:cubicBezTo>
                  <a:pt x="81" y="111"/>
                  <a:pt x="87" y="102"/>
                  <a:pt x="97" y="97"/>
                </a:cubicBezTo>
                <a:cubicBezTo>
                  <a:pt x="99" y="98"/>
                  <a:pt x="102" y="98"/>
                  <a:pt x="105" y="98"/>
                </a:cubicBezTo>
                <a:cubicBezTo>
                  <a:pt x="102" y="110"/>
                  <a:pt x="91" y="119"/>
                  <a:pt x="79" y="121"/>
                </a:cubicBezTo>
                <a:close/>
                <a:moveTo>
                  <a:pt x="112" y="89"/>
                </a:moveTo>
                <a:cubicBezTo>
                  <a:pt x="112" y="89"/>
                  <a:pt x="112" y="89"/>
                  <a:pt x="112" y="89"/>
                </a:cubicBezTo>
                <a:cubicBezTo>
                  <a:pt x="111" y="89"/>
                  <a:pt x="111" y="89"/>
                  <a:pt x="111" y="89"/>
                </a:cubicBezTo>
                <a:cubicBezTo>
                  <a:pt x="111" y="89"/>
                  <a:pt x="110" y="89"/>
                  <a:pt x="110" y="89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05" y="89"/>
                  <a:pt x="101" y="88"/>
                  <a:pt x="97" y="88"/>
                </a:cubicBezTo>
                <a:cubicBezTo>
                  <a:pt x="97" y="88"/>
                  <a:pt x="96" y="88"/>
                  <a:pt x="96" y="88"/>
                </a:cubicBezTo>
                <a:cubicBezTo>
                  <a:pt x="82" y="85"/>
                  <a:pt x="73" y="78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9" y="65"/>
                  <a:pt x="59" y="65"/>
                  <a:pt x="59" y="65"/>
                </a:cubicBezTo>
                <a:cubicBezTo>
                  <a:pt x="74" y="52"/>
                  <a:pt x="82" y="46"/>
                  <a:pt x="96" y="43"/>
                </a:cubicBezTo>
                <a:cubicBezTo>
                  <a:pt x="97" y="43"/>
                  <a:pt x="97" y="43"/>
                  <a:pt x="97" y="43"/>
                </a:cubicBezTo>
                <a:cubicBezTo>
                  <a:pt x="101" y="42"/>
                  <a:pt x="106" y="42"/>
                  <a:pt x="110" y="42"/>
                </a:cubicBezTo>
                <a:cubicBezTo>
                  <a:pt x="110" y="42"/>
                  <a:pt x="110" y="42"/>
                  <a:pt x="110" y="42"/>
                </a:cubicBezTo>
                <a:cubicBezTo>
                  <a:pt x="110" y="42"/>
                  <a:pt x="111" y="42"/>
                  <a:pt x="111" y="42"/>
                </a:cubicBezTo>
                <a:cubicBezTo>
                  <a:pt x="111" y="42"/>
                  <a:pt x="111" y="42"/>
                  <a:pt x="112" y="42"/>
                </a:cubicBezTo>
                <a:cubicBezTo>
                  <a:pt x="112" y="42"/>
                  <a:pt x="112" y="42"/>
                  <a:pt x="112" y="42"/>
                </a:cubicBezTo>
                <a:cubicBezTo>
                  <a:pt x="113" y="42"/>
                  <a:pt x="115" y="42"/>
                  <a:pt x="117" y="43"/>
                </a:cubicBezTo>
                <a:cubicBezTo>
                  <a:pt x="104" y="55"/>
                  <a:pt x="104" y="75"/>
                  <a:pt x="117" y="88"/>
                </a:cubicBezTo>
                <a:cubicBezTo>
                  <a:pt x="115" y="88"/>
                  <a:pt x="113" y="89"/>
                  <a:pt x="112" y="89"/>
                </a:cubicBezTo>
                <a:close/>
                <a:moveTo>
                  <a:pt x="127" y="85"/>
                </a:moveTo>
                <a:cubicBezTo>
                  <a:pt x="113" y="76"/>
                  <a:pt x="113" y="55"/>
                  <a:pt x="128" y="46"/>
                </a:cubicBezTo>
                <a:cubicBezTo>
                  <a:pt x="136" y="50"/>
                  <a:pt x="144" y="56"/>
                  <a:pt x="149" y="65"/>
                </a:cubicBezTo>
                <a:cubicBezTo>
                  <a:pt x="144" y="74"/>
                  <a:pt x="136" y="81"/>
                  <a:pt x="127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F1A892E3-3489-E791-16E6-E78EF2E02809}"/>
              </a:ext>
            </a:extLst>
          </p:cNvPr>
          <p:cNvSpPr>
            <a:spLocks noEditPoints="1"/>
          </p:cNvSpPr>
          <p:nvPr/>
        </p:nvSpPr>
        <p:spPr bwMode="auto">
          <a:xfrm>
            <a:off x="1855788" y="5229225"/>
            <a:ext cx="222250" cy="254000"/>
          </a:xfrm>
          <a:custGeom>
            <a:avLst/>
            <a:gdLst>
              <a:gd name="T0" fmla="*/ 43 w 140"/>
              <a:gd name="T1" fmla="*/ 22 h 160"/>
              <a:gd name="T2" fmla="*/ 28 w 140"/>
              <a:gd name="T3" fmla="*/ 14 h 160"/>
              <a:gd name="T4" fmla="*/ 28 w 140"/>
              <a:gd name="T5" fmla="*/ 0 h 160"/>
              <a:gd name="T6" fmla="*/ 38 w 140"/>
              <a:gd name="T7" fmla="*/ 32 h 160"/>
              <a:gd name="T8" fmla="*/ 38 w 140"/>
              <a:gd name="T9" fmla="*/ 54 h 160"/>
              <a:gd name="T10" fmla="*/ 5 w 140"/>
              <a:gd name="T11" fmla="*/ 112 h 160"/>
              <a:gd name="T12" fmla="*/ 19 w 140"/>
              <a:gd name="T13" fmla="*/ 121 h 160"/>
              <a:gd name="T14" fmla="*/ 47 w 140"/>
              <a:gd name="T15" fmla="*/ 155 h 160"/>
              <a:gd name="T16" fmla="*/ 66 w 140"/>
              <a:gd name="T17" fmla="*/ 145 h 160"/>
              <a:gd name="T18" fmla="*/ 75 w 140"/>
              <a:gd name="T19" fmla="*/ 155 h 160"/>
              <a:gd name="T20" fmla="*/ 84 w 140"/>
              <a:gd name="T21" fmla="*/ 121 h 160"/>
              <a:gd name="T22" fmla="*/ 136 w 140"/>
              <a:gd name="T23" fmla="*/ 112 h 160"/>
              <a:gd name="T24" fmla="*/ 103 w 140"/>
              <a:gd name="T25" fmla="*/ 46 h 160"/>
              <a:gd name="T26" fmla="*/ 136 w 140"/>
              <a:gd name="T27" fmla="*/ 46 h 160"/>
              <a:gd name="T28" fmla="*/ 137 w 140"/>
              <a:gd name="T29" fmla="*/ 46 h 160"/>
              <a:gd name="T30" fmla="*/ 138 w 140"/>
              <a:gd name="T31" fmla="*/ 46 h 160"/>
              <a:gd name="T32" fmla="*/ 138 w 140"/>
              <a:gd name="T33" fmla="*/ 46 h 160"/>
              <a:gd name="T34" fmla="*/ 139 w 140"/>
              <a:gd name="T35" fmla="*/ 45 h 160"/>
              <a:gd name="T36" fmla="*/ 139 w 140"/>
              <a:gd name="T37" fmla="*/ 45 h 160"/>
              <a:gd name="T38" fmla="*/ 140 w 140"/>
              <a:gd name="T39" fmla="*/ 44 h 160"/>
              <a:gd name="T40" fmla="*/ 140 w 140"/>
              <a:gd name="T41" fmla="*/ 44 h 160"/>
              <a:gd name="T42" fmla="*/ 140 w 140"/>
              <a:gd name="T43" fmla="*/ 43 h 160"/>
              <a:gd name="T44" fmla="*/ 140 w 140"/>
              <a:gd name="T45" fmla="*/ 43 h 160"/>
              <a:gd name="T46" fmla="*/ 140 w 140"/>
              <a:gd name="T47" fmla="*/ 42 h 160"/>
              <a:gd name="T48" fmla="*/ 117 w 140"/>
              <a:gd name="T49" fmla="*/ 0 h 160"/>
              <a:gd name="T50" fmla="*/ 28 w 140"/>
              <a:gd name="T51" fmla="*/ 121 h 160"/>
              <a:gd name="T52" fmla="*/ 33 w 140"/>
              <a:gd name="T53" fmla="*/ 112 h 160"/>
              <a:gd name="T54" fmla="*/ 33 w 140"/>
              <a:gd name="T55" fmla="*/ 103 h 160"/>
              <a:gd name="T56" fmla="*/ 47 w 140"/>
              <a:gd name="T57" fmla="*/ 79 h 160"/>
              <a:gd name="T58" fmla="*/ 28 w 140"/>
              <a:gd name="T59" fmla="*/ 89 h 160"/>
              <a:gd name="T60" fmla="*/ 66 w 140"/>
              <a:gd name="T61" fmla="*/ 79 h 160"/>
              <a:gd name="T62" fmla="*/ 47 w 140"/>
              <a:gd name="T63" fmla="*/ 126 h 160"/>
              <a:gd name="T64" fmla="*/ 56 w 140"/>
              <a:gd name="T65" fmla="*/ 140 h 160"/>
              <a:gd name="T66" fmla="*/ 59 w 140"/>
              <a:gd name="T67" fmla="*/ 112 h 160"/>
              <a:gd name="T68" fmla="*/ 70 w 140"/>
              <a:gd name="T69" fmla="*/ 46 h 160"/>
              <a:gd name="T70" fmla="*/ 47 w 140"/>
              <a:gd name="T71" fmla="*/ 42 h 160"/>
              <a:gd name="T72" fmla="*/ 94 w 140"/>
              <a:gd name="T73" fmla="*/ 89 h 160"/>
              <a:gd name="T74" fmla="*/ 104 w 140"/>
              <a:gd name="T75" fmla="*/ 27 h 160"/>
              <a:gd name="T76" fmla="*/ 103 w 140"/>
              <a:gd name="T77" fmla="*/ 37 h 160"/>
              <a:gd name="T78" fmla="*/ 105 w 140"/>
              <a:gd name="T79" fmla="*/ 18 h 160"/>
              <a:gd name="T80" fmla="*/ 117 w 140"/>
              <a:gd name="T81" fmla="*/ 9 h 160"/>
              <a:gd name="T82" fmla="*/ 74 w 140"/>
              <a:gd name="T83" fmla="*/ 29 h 160"/>
              <a:gd name="T84" fmla="*/ 77 w 140"/>
              <a:gd name="T85" fmla="*/ 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0" h="160">
                <a:moveTo>
                  <a:pt x="117" y="0"/>
                </a:moveTo>
                <a:cubicBezTo>
                  <a:pt x="80" y="0"/>
                  <a:pt x="80" y="0"/>
                  <a:pt x="80" y="0"/>
                </a:cubicBezTo>
                <a:cubicBezTo>
                  <a:pt x="64" y="0"/>
                  <a:pt x="50" y="8"/>
                  <a:pt x="43" y="22"/>
                </a:cubicBezTo>
                <a:cubicBezTo>
                  <a:pt x="43" y="22"/>
                  <a:pt x="42" y="22"/>
                  <a:pt x="42" y="22"/>
                </a:cubicBezTo>
                <a:cubicBezTo>
                  <a:pt x="41" y="23"/>
                  <a:pt x="39" y="23"/>
                  <a:pt x="38" y="23"/>
                </a:cubicBezTo>
                <a:cubicBezTo>
                  <a:pt x="33" y="23"/>
                  <a:pt x="28" y="19"/>
                  <a:pt x="28" y="14"/>
                </a:cubicBezTo>
                <a:cubicBezTo>
                  <a:pt x="28" y="11"/>
                  <a:pt x="29" y="9"/>
                  <a:pt x="31" y="8"/>
                </a:cubicBezTo>
                <a:cubicBezTo>
                  <a:pt x="33" y="6"/>
                  <a:pt x="33" y="3"/>
                  <a:pt x="31" y="1"/>
                </a:cubicBezTo>
                <a:cubicBezTo>
                  <a:pt x="30" y="0"/>
                  <a:pt x="29" y="0"/>
                  <a:pt x="28" y="0"/>
                </a:cubicBezTo>
                <a:cubicBezTo>
                  <a:pt x="27" y="0"/>
                  <a:pt x="25" y="0"/>
                  <a:pt x="25" y="1"/>
                </a:cubicBezTo>
                <a:cubicBezTo>
                  <a:pt x="21" y="5"/>
                  <a:pt x="19" y="9"/>
                  <a:pt x="19" y="14"/>
                </a:cubicBezTo>
                <a:cubicBezTo>
                  <a:pt x="19" y="24"/>
                  <a:pt x="27" y="32"/>
                  <a:pt x="38" y="32"/>
                </a:cubicBezTo>
                <a:cubicBezTo>
                  <a:pt x="38" y="32"/>
                  <a:pt x="38" y="32"/>
                  <a:pt x="39" y="32"/>
                </a:cubicBezTo>
                <a:cubicBezTo>
                  <a:pt x="38" y="35"/>
                  <a:pt x="38" y="39"/>
                  <a:pt x="38" y="42"/>
                </a:cubicBezTo>
                <a:cubicBezTo>
                  <a:pt x="38" y="54"/>
                  <a:pt x="38" y="54"/>
                  <a:pt x="38" y="54"/>
                </a:cubicBezTo>
                <a:cubicBezTo>
                  <a:pt x="26" y="61"/>
                  <a:pt x="19" y="74"/>
                  <a:pt x="19" y="89"/>
                </a:cubicBezTo>
                <a:cubicBezTo>
                  <a:pt x="19" y="112"/>
                  <a:pt x="19" y="112"/>
                  <a:pt x="19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3" y="112"/>
                  <a:pt x="0" y="114"/>
                  <a:pt x="0" y="117"/>
                </a:cubicBezTo>
                <a:cubicBezTo>
                  <a:pt x="0" y="119"/>
                  <a:pt x="3" y="121"/>
                  <a:pt x="5" y="121"/>
                </a:cubicBezTo>
                <a:cubicBezTo>
                  <a:pt x="19" y="121"/>
                  <a:pt x="19" y="121"/>
                  <a:pt x="19" y="121"/>
                </a:cubicBezTo>
                <a:cubicBezTo>
                  <a:pt x="19" y="136"/>
                  <a:pt x="19" y="136"/>
                  <a:pt x="19" y="136"/>
                </a:cubicBezTo>
                <a:cubicBezTo>
                  <a:pt x="19" y="149"/>
                  <a:pt x="30" y="159"/>
                  <a:pt x="42" y="160"/>
                </a:cubicBezTo>
                <a:cubicBezTo>
                  <a:pt x="45" y="160"/>
                  <a:pt x="47" y="157"/>
                  <a:pt x="47" y="155"/>
                </a:cubicBezTo>
                <a:cubicBezTo>
                  <a:pt x="47" y="145"/>
                  <a:pt x="47" y="145"/>
                  <a:pt x="47" y="145"/>
                </a:cubicBezTo>
                <a:cubicBezTo>
                  <a:pt x="51" y="148"/>
                  <a:pt x="56" y="150"/>
                  <a:pt x="61" y="150"/>
                </a:cubicBezTo>
                <a:cubicBezTo>
                  <a:pt x="64" y="150"/>
                  <a:pt x="66" y="148"/>
                  <a:pt x="66" y="145"/>
                </a:cubicBezTo>
                <a:cubicBezTo>
                  <a:pt x="66" y="121"/>
                  <a:pt x="66" y="121"/>
                  <a:pt x="66" y="121"/>
                </a:cubicBezTo>
                <a:cubicBezTo>
                  <a:pt x="75" y="121"/>
                  <a:pt x="75" y="121"/>
                  <a:pt x="75" y="121"/>
                </a:cubicBezTo>
                <a:cubicBezTo>
                  <a:pt x="75" y="155"/>
                  <a:pt x="75" y="155"/>
                  <a:pt x="75" y="155"/>
                </a:cubicBezTo>
                <a:cubicBezTo>
                  <a:pt x="75" y="157"/>
                  <a:pt x="77" y="160"/>
                  <a:pt x="80" y="160"/>
                </a:cubicBezTo>
                <a:cubicBezTo>
                  <a:pt x="82" y="160"/>
                  <a:pt x="84" y="157"/>
                  <a:pt x="84" y="155"/>
                </a:cubicBezTo>
                <a:cubicBezTo>
                  <a:pt x="84" y="121"/>
                  <a:pt x="84" y="121"/>
                  <a:pt x="84" y="121"/>
                </a:cubicBezTo>
                <a:cubicBezTo>
                  <a:pt x="136" y="121"/>
                  <a:pt x="136" y="121"/>
                  <a:pt x="136" y="121"/>
                </a:cubicBezTo>
                <a:cubicBezTo>
                  <a:pt x="138" y="121"/>
                  <a:pt x="140" y="119"/>
                  <a:pt x="140" y="117"/>
                </a:cubicBezTo>
                <a:cubicBezTo>
                  <a:pt x="140" y="114"/>
                  <a:pt x="138" y="112"/>
                  <a:pt x="136" y="112"/>
                </a:cubicBezTo>
                <a:cubicBezTo>
                  <a:pt x="93" y="112"/>
                  <a:pt x="93" y="112"/>
                  <a:pt x="93" y="112"/>
                </a:cubicBezTo>
                <a:cubicBezTo>
                  <a:pt x="100" y="106"/>
                  <a:pt x="103" y="97"/>
                  <a:pt x="103" y="89"/>
                </a:cubicBezTo>
                <a:cubicBezTo>
                  <a:pt x="103" y="46"/>
                  <a:pt x="103" y="46"/>
                  <a:pt x="103" y="46"/>
                </a:cubicBezTo>
                <a:cubicBezTo>
                  <a:pt x="136" y="46"/>
                  <a:pt x="136" y="46"/>
                  <a:pt x="136" y="46"/>
                </a:cubicBezTo>
                <a:cubicBezTo>
                  <a:pt x="136" y="46"/>
                  <a:pt x="136" y="46"/>
                  <a:pt x="136" y="46"/>
                </a:cubicBezTo>
                <a:cubicBezTo>
                  <a:pt x="136" y="46"/>
                  <a:pt x="136" y="46"/>
                  <a:pt x="136" y="46"/>
                </a:cubicBezTo>
                <a:cubicBezTo>
                  <a:pt x="136" y="46"/>
                  <a:pt x="137" y="46"/>
                  <a:pt x="137" y="46"/>
                </a:cubicBezTo>
                <a:cubicBezTo>
                  <a:pt x="137" y="46"/>
                  <a:pt x="137" y="46"/>
                  <a:pt x="137" y="46"/>
                </a:cubicBezTo>
                <a:cubicBezTo>
                  <a:pt x="137" y="46"/>
                  <a:pt x="137" y="46"/>
                  <a:pt x="137" y="46"/>
                </a:cubicBezTo>
                <a:cubicBezTo>
                  <a:pt x="137" y="46"/>
                  <a:pt x="137" y="46"/>
                  <a:pt x="137" y="46"/>
                </a:cubicBezTo>
                <a:cubicBezTo>
                  <a:pt x="137" y="46"/>
                  <a:pt x="137" y="46"/>
                  <a:pt x="138" y="46"/>
                </a:cubicBezTo>
                <a:cubicBezTo>
                  <a:pt x="138" y="46"/>
                  <a:pt x="138" y="46"/>
                  <a:pt x="138" y="46"/>
                </a:cubicBezTo>
                <a:cubicBezTo>
                  <a:pt x="138" y="46"/>
                  <a:pt x="138" y="46"/>
                  <a:pt x="138" y="46"/>
                </a:cubicBezTo>
                <a:cubicBezTo>
                  <a:pt x="138" y="46"/>
                  <a:pt x="138" y="46"/>
                  <a:pt x="138" y="46"/>
                </a:cubicBezTo>
                <a:cubicBezTo>
                  <a:pt x="138" y="46"/>
                  <a:pt x="138" y="46"/>
                  <a:pt x="138" y="46"/>
                </a:cubicBezTo>
                <a:cubicBezTo>
                  <a:pt x="138" y="46"/>
                  <a:pt x="138" y="46"/>
                  <a:pt x="138" y="46"/>
                </a:cubicBezTo>
                <a:cubicBezTo>
                  <a:pt x="139" y="45"/>
                  <a:pt x="139" y="45"/>
                  <a:pt x="139" y="45"/>
                </a:cubicBezTo>
                <a:cubicBezTo>
                  <a:pt x="139" y="45"/>
                  <a:pt x="139" y="45"/>
                  <a:pt x="139" y="45"/>
                </a:cubicBezTo>
                <a:cubicBezTo>
                  <a:pt x="139" y="45"/>
                  <a:pt x="139" y="45"/>
                  <a:pt x="139" y="45"/>
                </a:cubicBezTo>
                <a:cubicBezTo>
                  <a:pt x="139" y="45"/>
                  <a:pt x="139" y="45"/>
                  <a:pt x="139" y="45"/>
                </a:cubicBezTo>
                <a:cubicBezTo>
                  <a:pt x="139" y="45"/>
                  <a:pt x="139" y="45"/>
                  <a:pt x="139" y="45"/>
                </a:cubicBezTo>
                <a:cubicBezTo>
                  <a:pt x="139" y="45"/>
                  <a:pt x="139" y="45"/>
                  <a:pt x="139" y="45"/>
                </a:cubicBezTo>
                <a:cubicBezTo>
                  <a:pt x="139" y="45"/>
                  <a:pt x="139" y="45"/>
                  <a:pt x="139" y="45"/>
                </a:cubicBezTo>
                <a:cubicBezTo>
                  <a:pt x="140" y="45"/>
                  <a:pt x="140" y="44"/>
                  <a:pt x="140" y="44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0" y="44"/>
                  <a:pt x="140" y="43"/>
                  <a:pt x="140" y="43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42"/>
                  <a:pt x="140" y="42"/>
                  <a:pt x="140" y="42"/>
                </a:cubicBezTo>
                <a:cubicBezTo>
                  <a:pt x="140" y="42"/>
                  <a:pt x="140" y="42"/>
                  <a:pt x="140" y="42"/>
                </a:cubicBezTo>
                <a:cubicBezTo>
                  <a:pt x="140" y="42"/>
                  <a:pt x="140" y="42"/>
                  <a:pt x="140" y="42"/>
                </a:cubicBezTo>
                <a:cubicBezTo>
                  <a:pt x="140" y="42"/>
                  <a:pt x="140" y="42"/>
                  <a:pt x="140" y="42"/>
                </a:cubicBezTo>
                <a:cubicBezTo>
                  <a:pt x="140" y="23"/>
                  <a:pt x="140" y="23"/>
                  <a:pt x="140" y="23"/>
                </a:cubicBezTo>
                <a:cubicBezTo>
                  <a:pt x="140" y="10"/>
                  <a:pt x="130" y="0"/>
                  <a:pt x="117" y="0"/>
                </a:cubicBezTo>
                <a:close/>
                <a:moveTo>
                  <a:pt x="38" y="149"/>
                </a:moveTo>
                <a:cubicBezTo>
                  <a:pt x="32" y="147"/>
                  <a:pt x="28" y="142"/>
                  <a:pt x="28" y="136"/>
                </a:cubicBezTo>
                <a:cubicBezTo>
                  <a:pt x="28" y="121"/>
                  <a:pt x="28" y="121"/>
                  <a:pt x="28" y="121"/>
                </a:cubicBezTo>
                <a:cubicBezTo>
                  <a:pt x="38" y="121"/>
                  <a:pt x="38" y="121"/>
                  <a:pt x="38" y="121"/>
                </a:cubicBezTo>
                <a:lnTo>
                  <a:pt x="38" y="149"/>
                </a:lnTo>
                <a:close/>
                <a:moveTo>
                  <a:pt x="33" y="112"/>
                </a:moveTo>
                <a:cubicBezTo>
                  <a:pt x="28" y="112"/>
                  <a:pt x="28" y="112"/>
                  <a:pt x="28" y="112"/>
                </a:cubicBezTo>
                <a:cubicBezTo>
                  <a:pt x="28" y="103"/>
                  <a:pt x="28" y="103"/>
                  <a:pt x="28" y="103"/>
                </a:cubicBezTo>
                <a:cubicBezTo>
                  <a:pt x="33" y="103"/>
                  <a:pt x="33" y="103"/>
                  <a:pt x="33" y="103"/>
                </a:cubicBezTo>
                <a:cubicBezTo>
                  <a:pt x="46" y="103"/>
                  <a:pt x="56" y="92"/>
                  <a:pt x="56" y="79"/>
                </a:cubicBezTo>
                <a:cubicBezTo>
                  <a:pt x="56" y="77"/>
                  <a:pt x="54" y="75"/>
                  <a:pt x="52" y="75"/>
                </a:cubicBezTo>
                <a:cubicBezTo>
                  <a:pt x="49" y="75"/>
                  <a:pt x="47" y="77"/>
                  <a:pt x="47" y="79"/>
                </a:cubicBezTo>
                <a:cubicBezTo>
                  <a:pt x="47" y="87"/>
                  <a:pt x="41" y="93"/>
                  <a:pt x="33" y="93"/>
                </a:cubicBezTo>
                <a:cubicBezTo>
                  <a:pt x="28" y="93"/>
                  <a:pt x="28" y="93"/>
                  <a:pt x="28" y="93"/>
                </a:cubicBezTo>
                <a:cubicBezTo>
                  <a:pt x="28" y="89"/>
                  <a:pt x="28" y="89"/>
                  <a:pt x="28" y="89"/>
                </a:cubicBezTo>
                <a:cubicBezTo>
                  <a:pt x="28" y="70"/>
                  <a:pt x="43" y="56"/>
                  <a:pt x="61" y="56"/>
                </a:cubicBezTo>
                <a:cubicBezTo>
                  <a:pt x="66" y="56"/>
                  <a:pt x="66" y="56"/>
                  <a:pt x="66" y="56"/>
                </a:cubicBezTo>
                <a:cubicBezTo>
                  <a:pt x="66" y="79"/>
                  <a:pt x="66" y="79"/>
                  <a:pt x="66" y="79"/>
                </a:cubicBezTo>
                <a:cubicBezTo>
                  <a:pt x="66" y="97"/>
                  <a:pt x="51" y="112"/>
                  <a:pt x="33" y="112"/>
                </a:cubicBezTo>
                <a:close/>
                <a:moveTo>
                  <a:pt x="56" y="140"/>
                </a:moveTo>
                <a:cubicBezTo>
                  <a:pt x="51" y="138"/>
                  <a:pt x="47" y="132"/>
                  <a:pt x="47" y="126"/>
                </a:cubicBezTo>
                <a:cubicBezTo>
                  <a:pt x="47" y="121"/>
                  <a:pt x="47" y="121"/>
                  <a:pt x="47" y="121"/>
                </a:cubicBezTo>
                <a:cubicBezTo>
                  <a:pt x="56" y="121"/>
                  <a:pt x="56" y="121"/>
                  <a:pt x="56" y="121"/>
                </a:cubicBezTo>
                <a:lnTo>
                  <a:pt x="56" y="140"/>
                </a:lnTo>
                <a:close/>
                <a:moveTo>
                  <a:pt x="94" y="89"/>
                </a:moveTo>
                <a:cubicBezTo>
                  <a:pt x="94" y="102"/>
                  <a:pt x="83" y="112"/>
                  <a:pt x="70" y="112"/>
                </a:cubicBezTo>
                <a:cubicBezTo>
                  <a:pt x="59" y="112"/>
                  <a:pt x="59" y="112"/>
                  <a:pt x="59" y="112"/>
                </a:cubicBezTo>
                <a:cubicBezTo>
                  <a:pt x="69" y="104"/>
                  <a:pt x="75" y="92"/>
                  <a:pt x="75" y="79"/>
                </a:cubicBezTo>
                <a:cubicBezTo>
                  <a:pt x="75" y="51"/>
                  <a:pt x="75" y="51"/>
                  <a:pt x="75" y="51"/>
                </a:cubicBezTo>
                <a:cubicBezTo>
                  <a:pt x="75" y="48"/>
                  <a:pt x="73" y="46"/>
                  <a:pt x="70" y="46"/>
                </a:cubicBezTo>
                <a:cubicBezTo>
                  <a:pt x="61" y="46"/>
                  <a:pt x="61" y="46"/>
                  <a:pt x="61" y="46"/>
                </a:cubicBezTo>
                <a:cubicBezTo>
                  <a:pt x="56" y="46"/>
                  <a:pt x="52" y="47"/>
                  <a:pt x="47" y="49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24"/>
                  <a:pt x="62" y="9"/>
                  <a:pt x="80" y="9"/>
                </a:cubicBezTo>
                <a:cubicBezTo>
                  <a:pt x="94" y="9"/>
                  <a:pt x="94" y="9"/>
                  <a:pt x="94" y="9"/>
                </a:cubicBezTo>
                <a:lnTo>
                  <a:pt x="94" y="89"/>
                </a:lnTo>
                <a:close/>
                <a:moveTo>
                  <a:pt x="103" y="37"/>
                </a:moveTo>
                <a:cubicBezTo>
                  <a:pt x="103" y="27"/>
                  <a:pt x="103" y="27"/>
                  <a:pt x="103" y="27"/>
                </a:cubicBezTo>
                <a:cubicBezTo>
                  <a:pt x="104" y="27"/>
                  <a:pt x="104" y="27"/>
                  <a:pt x="104" y="27"/>
                </a:cubicBezTo>
                <a:cubicBezTo>
                  <a:pt x="109" y="27"/>
                  <a:pt x="115" y="28"/>
                  <a:pt x="117" y="29"/>
                </a:cubicBezTo>
                <a:cubicBezTo>
                  <a:pt x="119" y="30"/>
                  <a:pt x="123" y="34"/>
                  <a:pt x="126" y="37"/>
                </a:cubicBezTo>
                <a:lnTo>
                  <a:pt x="103" y="37"/>
                </a:lnTo>
                <a:close/>
                <a:moveTo>
                  <a:pt x="131" y="29"/>
                </a:moveTo>
                <a:cubicBezTo>
                  <a:pt x="128" y="26"/>
                  <a:pt x="124" y="22"/>
                  <a:pt x="121" y="21"/>
                </a:cubicBezTo>
                <a:cubicBezTo>
                  <a:pt x="117" y="19"/>
                  <a:pt x="110" y="18"/>
                  <a:pt x="105" y="18"/>
                </a:cubicBezTo>
                <a:cubicBezTo>
                  <a:pt x="104" y="18"/>
                  <a:pt x="104" y="18"/>
                  <a:pt x="103" y="18"/>
                </a:cubicBezTo>
                <a:cubicBezTo>
                  <a:pt x="103" y="9"/>
                  <a:pt x="103" y="9"/>
                  <a:pt x="103" y="9"/>
                </a:cubicBezTo>
                <a:cubicBezTo>
                  <a:pt x="117" y="9"/>
                  <a:pt x="117" y="9"/>
                  <a:pt x="117" y="9"/>
                </a:cubicBezTo>
                <a:cubicBezTo>
                  <a:pt x="125" y="9"/>
                  <a:pt x="131" y="15"/>
                  <a:pt x="131" y="23"/>
                </a:cubicBezTo>
                <a:lnTo>
                  <a:pt x="131" y="29"/>
                </a:lnTo>
                <a:close/>
                <a:moveTo>
                  <a:pt x="74" y="29"/>
                </a:moveTo>
                <a:cubicBezTo>
                  <a:pt x="75" y="30"/>
                  <a:pt x="76" y="31"/>
                  <a:pt x="77" y="31"/>
                </a:cubicBezTo>
                <a:cubicBezTo>
                  <a:pt x="78" y="31"/>
                  <a:pt x="79" y="30"/>
                  <a:pt x="80" y="29"/>
                </a:cubicBezTo>
                <a:cubicBezTo>
                  <a:pt x="83" y="26"/>
                  <a:pt x="81" y="21"/>
                  <a:pt x="77" y="21"/>
                </a:cubicBezTo>
                <a:cubicBezTo>
                  <a:pt x="73" y="21"/>
                  <a:pt x="71" y="26"/>
                  <a:pt x="74" y="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FACAEA00-0BC4-412A-9DDC-76224D1F01AC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5229225"/>
            <a:ext cx="258763" cy="252413"/>
          </a:xfrm>
          <a:custGeom>
            <a:avLst/>
            <a:gdLst>
              <a:gd name="T0" fmla="*/ 146 w 163"/>
              <a:gd name="T1" fmla="*/ 14 h 159"/>
              <a:gd name="T2" fmla="*/ 136 w 163"/>
              <a:gd name="T3" fmla="*/ 43 h 159"/>
              <a:gd name="T4" fmla="*/ 126 w 163"/>
              <a:gd name="T5" fmla="*/ 14 h 159"/>
              <a:gd name="T6" fmla="*/ 110 w 163"/>
              <a:gd name="T7" fmla="*/ 30 h 159"/>
              <a:gd name="T8" fmla="*/ 37 w 163"/>
              <a:gd name="T9" fmla="*/ 116 h 159"/>
              <a:gd name="T10" fmla="*/ 109 w 163"/>
              <a:gd name="T11" fmla="*/ 31 h 159"/>
              <a:gd name="T12" fmla="*/ 110 w 163"/>
              <a:gd name="T13" fmla="*/ 30 h 159"/>
              <a:gd name="T14" fmla="*/ 130 w 163"/>
              <a:gd name="T15" fmla="*/ 50 h 159"/>
              <a:gd name="T16" fmla="*/ 48 w 163"/>
              <a:gd name="T17" fmla="*/ 131 h 159"/>
              <a:gd name="T18" fmla="*/ 123 w 163"/>
              <a:gd name="T19" fmla="*/ 43 h 159"/>
              <a:gd name="T20" fmla="*/ 22 w 163"/>
              <a:gd name="T21" fmla="*/ 120 h 159"/>
              <a:gd name="T22" fmla="*/ 30 w 163"/>
              <a:gd name="T23" fmla="*/ 142 h 159"/>
              <a:gd name="T24" fmla="*/ 21 w 163"/>
              <a:gd name="T25" fmla="*/ 120 h 159"/>
              <a:gd name="T26" fmla="*/ 15 w 163"/>
              <a:gd name="T27" fmla="*/ 138 h 159"/>
              <a:gd name="T28" fmla="*/ 12 w 163"/>
              <a:gd name="T29" fmla="*/ 148 h 159"/>
              <a:gd name="T30" fmla="*/ 15 w 163"/>
              <a:gd name="T31" fmla="*/ 138 h 159"/>
              <a:gd name="T32" fmla="*/ 120 w 163"/>
              <a:gd name="T33" fmla="*/ 7 h 159"/>
              <a:gd name="T34" fmla="*/ 15 w 163"/>
              <a:gd name="T35" fmla="*/ 112 h 159"/>
              <a:gd name="T36" fmla="*/ 15 w 163"/>
              <a:gd name="T37" fmla="*/ 112 h 159"/>
              <a:gd name="T38" fmla="*/ 14 w 163"/>
              <a:gd name="T39" fmla="*/ 113 h 159"/>
              <a:gd name="T40" fmla="*/ 14 w 163"/>
              <a:gd name="T41" fmla="*/ 113 h 159"/>
              <a:gd name="T42" fmla="*/ 14 w 163"/>
              <a:gd name="T43" fmla="*/ 113 h 159"/>
              <a:gd name="T44" fmla="*/ 13 w 163"/>
              <a:gd name="T45" fmla="*/ 114 h 159"/>
              <a:gd name="T46" fmla="*/ 13 w 163"/>
              <a:gd name="T47" fmla="*/ 114 h 159"/>
              <a:gd name="T48" fmla="*/ 13 w 163"/>
              <a:gd name="T49" fmla="*/ 114 h 159"/>
              <a:gd name="T50" fmla="*/ 13 w 163"/>
              <a:gd name="T51" fmla="*/ 115 h 159"/>
              <a:gd name="T52" fmla="*/ 5 w 163"/>
              <a:gd name="T53" fmla="*/ 159 h 159"/>
              <a:gd name="T54" fmla="*/ 45 w 163"/>
              <a:gd name="T55" fmla="*/ 147 h 159"/>
              <a:gd name="T56" fmla="*/ 46 w 163"/>
              <a:gd name="T57" fmla="*/ 147 h 159"/>
              <a:gd name="T58" fmla="*/ 46 w 163"/>
              <a:gd name="T59" fmla="*/ 146 h 159"/>
              <a:gd name="T60" fmla="*/ 47 w 163"/>
              <a:gd name="T61" fmla="*/ 146 h 159"/>
              <a:gd name="T62" fmla="*/ 47 w 163"/>
              <a:gd name="T63" fmla="*/ 146 h 159"/>
              <a:gd name="T64" fmla="*/ 47 w 163"/>
              <a:gd name="T65" fmla="*/ 146 h 159"/>
              <a:gd name="T66" fmla="*/ 47 w 163"/>
              <a:gd name="T67" fmla="*/ 145 h 159"/>
              <a:gd name="T68" fmla="*/ 129 w 163"/>
              <a:gd name="T69" fmla="*/ 64 h 159"/>
              <a:gd name="T70" fmla="*/ 153 w 163"/>
              <a:gd name="T71" fmla="*/ 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3" h="159">
                <a:moveTo>
                  <a:pt x="136" y="10"/>
                </a:moveTo>
                <a:cubicBezTo>
                  <a:pt x="140" y="10"/>
                  <a:pt x="144" y="11"/>
                  <a:pt x="146" y="14"/>
                </a:cubicBezTo>
                <a:cubicBezTo>
                  <a:pt x="152" y="19"/>
                  <a:pt x="152" y="28"/>
                  <a:pt x="146" y="33"/>
                </a:cubicBezTo>
                <a:cubicBezTo>
                  <a:pt x="136" y="43"/>
                  <a:pt x="136" y="43"/>
                  <a:pt x="136" y="43"/>
                </a:cubicBezTo>
                <a:cubicBezTo>
                  <a:pt x="116" y="24"/>
                  <a:pt x="116" y="24"/>
                  <a:pt x="116" y="24"/>
                </a:cubicBezTo>
                <a:cubicBezTo>
                  <a:pt x="126" y="14"/>
                  <a:pt x="126" y="14"/>
                  <a:pt x="126" y="14"/>
                </a:cubicBezTo>
                <a:cubicBezTo>
                  <a:pt x="129" y="11"/>
                  <a:pt x="133" y="10"/>
                  <a:pt x="136" y="10"/>
                </a:cubicBezTo>
                <a:close/>
                <a:moveTo>
                  <a:pt x="110" y="30"/>
                </a:moveTo>
                <a:cubicBezTo>
                  <a:pt x="116" y="37"/>
                  <a:pt x="116" y="37"/>
                  <a:pt x="116" y="37"/>
                </a:cubicBezTo>
                <a:cubicBezTo>
                  <a:pt x="37" y="116"/>
                  <a:pt x="37" y="116"/>
                  <a:pt x="37" y="116"/>
                </a:cubicBezTo>
                <a:cubicBezTo>
                  <a:pt x="35" y="114"/>
                  <a:pt x="32" y="112"/>
                  <a:pt x="28" y="112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110" y="30"/>
                  <a:pt x="110" y="30"/>
                  <a:pt x="110" y="30"/>
                </a:cubicBezTo>
                <a:cubicBezTo>
                  <a:pt x="110" y="30"/>
                  <a:pt x="110" y="30"/>
                  <a:pt x="110" y="30"/>
                </a:cubicBezTo>
                <a:close/>
                <a:moveTo>
                  <a:pt x="123" y="43"/>
                </a:moveTo>
                <a:cubicBezTo>
                  <a:pt x="130" y="50"/>
                  <a:pt x="130" y="50"/>
                  <a:pt x="130" y="50"/>
                </a:cubicBezTo>
                <a:cubicBezTo>
                  <a:pt x="129" y="50"/>
                  <a:pt x="129" y="50"/>
                  <a:pt x="129" y="50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7" y="128"/>
                  <a:pt x="46" y="125"/>
                  <a:pt x="44" y="122"/>
                </a:cubicBezTo>
                <a:cubicBezTo>
                  <a:pt x="123" y="43"/>
                  <a:pt x="123" y="43"/>
                  <a:pt x="123" y="43"/>
                </a:cubicBezTo>
                <a:cubicBezTo>
                  <a:pt x="123" y="43"/>
                  <a:pt x="123" y="43"/>
                  <a:pt x="123" y="43"/>
                </a:cubicBezTo>
                <a:close/>
                <a:moveTo>
                  <a:pt x="22" y="120"/>
                </a:moveTo>
                <a:cubicBezTo>
                  <a:pt x="32" y="120"/>
                  <a:pt x="40" y="129"/>
                  <a:pt x="40" y="139"/>
                </a:cubicBezTo>
                <a:cubicBezTo>
                  <a:pt x="30" y="142"/>
                  <a:pt x="30" y="142"/>
                  <a:pt x="30" y="142"/>
                </a:cubicBezTo>
                <a:cubicBezTo>
                  <a:pt x="28" y="136"/>
                  <a:pt x="24" y="132"/>
                  <a:pt x="18" y="129"/>
                </a:cubicBezTo>
                <a:cubicBezTo>
                  <a:pt x="21" y="120"/>
                  <a:pt x="21" y="120"/>
                  <a:pt x="21" y="120"/>
                </a:cubicBezTo>
                <a:cubicBezTo>
                  <a:pt x="21" y="120"/>
                  <a:pt x="22" y="120"/>
                  <a:pt x="22" y="120"/>
                </a:cubicBezTo>
                <a:close/>
                <a:moveTo>
                  <a:pt x="15" y="138"/>
                </a:moveTo>
                <a:cubicBezTo>
                  <a:pt x="18" y="140"/>
                  <a:pt x="20" y="142"/>
                  <a:pt x="21" y="145"/>
                </a:cubicBezTo>
                <a:cubicBezTo>
                  <a:pt x="12" y="148"/>
                  <a:pt x="12" y="148"/>
                  <a:pt x="12" y="148"/>
                </a:cubicBezTo>
                <a:cubicBezTo>
                  <a:pt x="15" y="138"/>
                  <a:pt x="15" y="138"/>
                  <a:pt x="15" y="138"/>
                </a:cubicBezTo>
                <a:cubicBezTo>
                  <a:pt x="15" y="138"/>
                  <a:pt x="15" y="138"/>
                  <a:pt x="15" y="138"/>
                </a:cubicBezTo>
                <a:close/>
                <a:moveTo>
                  <a:pt x="137" y="0"/>
                </a:moveTo>
                <a:cubicBezTo>
                  <a:pt x="131" y="0"/>
                  <a:pt x="125" y="2"/>
                  <a:pt x="120" y="7"/>
                </a:cubicBezTo>
                <a:cubicBezTo>
                  <a:pt x="96" y="31"/>
                  <a:pt x="96" y="31"/>
                  <a:pt x="96" y="31"/>
                </a:cubicBezTo>
                <a:cubicBezTo>
                  <a:pt x="15" y="112"/>
                  <a:pt x="15" y="112"/>
                  <a:pt x="15" y="112"/>
                </a:cubicBezTo>
                <a:cubicBezTo>
                  <a:pt x="15" y="112"/>
                  <a:pt x="15" y="112"/>
                  <a:pt x="15" y="112"/>
                </a:cubicBezTo>
                <a:cubicBezTo>
                  <a:pt x="15" y="112"/>
                  <a:pt x="15" y="112"/>
                  <a:pt x="15" y="112"/>
                </a:cubicBezTo>
                <a:cubicBezTo>
                  <a:pt x="14" y="112"/>
                  <a:pt x="14" y="112"/>
                  <a:pt x="14" y="112"/>
                </a:cubicBezTo>
                <a:cubicBezTo>
                  <a:pt x="14" y="113"/>
                  <a:pt x="14" y="113"/>
                  <a:pt x="14" y="113"/>
                </a:cubicBezTo>
                <a:cubicBezTo>
                  <a:pt x="14" y="113"/>
                  <a:pt x="14" y="113"/>
                  <a:pt x="14" y="113"/>
                </a:cubicBezTo>
                <a:cubicBezTo>
                  <a:pt x="14" y="113"/>
                  <a:pt x="14" y="113"/>
                  <a:pt x="14" y="113"/>
                </a:cubicBezTo>
                <a:cubicBezTo>
                  <a:pt x="14" y="113"/>
                  <a:pt x="14" y="113"/>
                  <a:pt x="14" y="113"/>
                </a:cubicBezTo>
                <a:cubicBezTo>
                  <a:pt x="14" y="113"/>
                  <a:pt x="14" y="113"/>
                  <a:pt x="14" y="113"/>
                </a:cubicBezTo>
                <a:cubicBezTo>
                  <a:pt x="14" y="113"/>
                  <a:pt x="14" y="113"/>
                  <a:pt x="13" y="113"/>
                </a:cubicBezTo>
                <a:cubicBezTo>
                  <a:pt x="13" y="114"/>
                  <a:pt x="13" y="114"/>
                  <a:pt x="13" y="114"/>
                </a:cubicBezTo>
                <a:cubicBezTo>
                  <a:pt x="13" y="114"/>
                  <a:pt x="13" y="114"/>
                  <a:pt x="13" y="114"/>
                </a:cubicBezTo>
                <a:cubicBezTo>
                  <a:pt x="13" y="114"/>
                  <a:pt x="13" y="114"/>
                  <a:pt x="13" y="114"/>
                </a:cubicBezTo>
                <a:cubicBezTo>
                  <a:pt x="13" y="114"/>
                  <a:pt x="13" y="114"/>
                  <a:pt x="13" y="114"/>
                </a:cubicBezTo>
                <a:cubicBezTo>
                  <a:pt x="13" y="114"/>
                  <a:pt x="13" y="114"/>
                  <a:pt x="13" y="114"/>
                </a:cubicBezTo>
                <a:cubicBezTo>
                  <a:pt x="13" y="115"/>
                  <a:pt x="13" y="115"/>
                  <a:pt x="13" y="115"/>
                </a:cubicBezTo>
                <a:cubicBezTo>
                  <a:pt x="13" y="115"/>
                  <a:pt x="13" y="115"/>
                  <a:pt x="13" y="115"/>
                </a:cubicBezTo>
                <a:cubicBezTo>
                  <a:pt x="1" y="153"/>
                  <a:pt x="1" y="153"/>
                  <a:pt x="1" y="153"/>
                </a:cubicBezTo>
                <a:cubicBezTo>
                  <a:pt x="0" y="156"/>
                  <a:pt x="2" y="159"/>
                  <a:pt x="5" y="159"/>
                </a:cubicBezTo>
                <a:cubicBezTo>
                  <a:pt x="5" y="159"/>
                  <a:pt x="6" y="159"/>
                  <a:pt x="6" y="159"/>
                </a:cubicBezTo>
                <a:cubicBezTo>
                  <a:pt x="45" y="147"/>
                  <a:pt x="45" y="147"/>
                  <a:pt x="45" y="147"/>
                </a:cubicBezTo>
                <a:cubicBezTo>
                  <a:pt x="45" y="147"/>
                  <a:pt x="45" y="147"/>
                  <a:pt x="45" y="147"/>
                </a:cubicBezTo>
                <a:cubicBezTo>
                  <a:pt x="45" y="147"/>
                  <a:pt x="46" y="147"/>
                  <a:pt x="46" y="147"/>
                </a:cubicBezTo>
                <a:cubicBezTo>
                  <a:pt x="46" y="147"/>
                  <a:pt x="46" y="147"/>
                  <a:pt x="46" y="147"/>
                </a:cubicBezTo>
                <a:cubicBezTo>
                  <a:pt x="46" y="147"/>
                  <a:pt x="46" y="146"/>
                  <a:pt x="46" y="146"/>
                </a:cubicBezTo>
                <a:cubicBezTo>
                  <a:pt x="46" y="146"/>
                  <a:pt x="46" y="146"/>
                  <a:pt x="46" y="146"/>
                </a:cubicBezTo>
                <a:cubicBezTo>
                  <a:pt x="46" y="146"/>
                  <a:pt x="46" y="146"/>
                  <a:pt x="47" y="146"/>
                </a:cubicBezTo>
                <a:cubicBezTo>
                  <a:pt x="47" y="146"/>
                  <a:pt x="47" y="146"/>
                  <a:pt x="47" y="146"/>
                </a:cubicBezTo>
                <a:cubicBezTo>
                  <a:pt x="47" y="146"/>
                  <a:pt x="47" y="146"/>
                  <a:pt x="47" y="146"/>
                </a:cubicBezTo>
                <a:cubicBezTo>
                  <a:pt x="47" y="146"/>
                  <a:pt x="47" y="146"/>
                  <a:pt x="47" y="146"/>
                </a:cubicBezTo>
                <a:cubicBezTo>
                  <a:pt x="47" y="146"/>
                  <a:pt x="47" y="146"/>
                  <a:pt x="47" y="146"/>
                </a:cubicBezTo>
                <a:cubicBezTo>
                  <a:pt x="47" y="146"/>
                  <a:pt x="47" y="146"/>
                  <a:pt x="47" y="145"/>
                </a:cubicBezTo>
                <a:cubicBezTo>
                  <a:pt x="47" y="145"/>
                  <a:pt x="47" y="145"/>
                  <a:pt x="47" y="145"/>
                </a:cubicBezTo>
                <a:cubicBezTo>
                  <a:pt x="48" y="145"/>
                  <a:pt x="48" y="145"/>
                  <a:pt x="48" y="145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53" y="40"/>
                  <a:pt x="153" y="40"/>
                  <a:pt x="153" y="40"/>
                </a:cubicBezTo>
                <a:cubicBezTo>
                  <a:pt x="163" y="31"/>
                  <a:pt x="163" y="16"/>
                  <a:pt x="153" y="6"/>
                </a:cubicBezTo>
                <a:cubicBezTo>
                  <a:pt x="149" y="2"/>
                  <a:pt x="143" y="0"/>
                  <a:pt x="13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59B4C038-4D28-8C06-B39D-8CBE23FB8CAA}"/>
              </a:ext>
            </a:extLst>
          </p:cNvPr>
          <p:cNvSpPr>
            <a:spLocks noEditPoints="1"/>
          </p:cNvSpPr>
          <p:nvPr/>
        </p:nvSpPr>
        <p:spPr bwMode="auto">
          <a:xfrm>
            <a:off x="2952751" y="5227638"/>
            <a:ext cx="231775" cy="254000"/>
          </a:xfrm>
          <a:custGeom>
            <a:avLst/>
            <a:gdLst>
              <a:gd name="T0" fmla="*/ 132 w 146"/>
              <a:gd name="T1" fmla="*/ 74 h 160"/>
              <a:gd name="T2" fmla="*/ 129 w 146"/>
              <a:gd name="T3" fmla="*/ 24 h 160"/>
              <a:gd name="T4" fmla="*/ 97 w 146"/>
              <a:gd name="T5" fmla="*/ 25 h 160"/>
              <a:gd name="T6" fmla="*/ 46 w 146"/>
              <a:gd name="T7" fmla="*/ 34 h 160"/>
              <a:gd name="T8" fmla="*/ 12 w 146"/>
              <a:gd name="T9" fmla="*/ 25 h 160"/>
              <a:gd name="T10" fmla="*/ 20 w 146"/>
              <a:gd name="T11" fmla="*/ 80 h 160"/>
              <a:gd name="T12" fmla="*/ 27 w 146"/>
              <a:gd name="T13" fmla="*/ 130 h 160"/>
              <a:gd name="T14" fmla="*/ 49 w 146"/>
              <a:gd name="T15" fmla="*/ 135 h 160"/>
              <a:gd name="T16" fmla="*/ 100 w 146"/>
              <a:gd name="T17" fmla="*/ 127 h 160"/>
              <a:gd name="T18" fmla="*/ 135 w 146"/>
              <a:gd name="T19" fmla="*/ 135 h 160"/>
              <a:gd name="T20" fmla="*/ 17 w 146"/>
              <a:gd name="T21" fmla="*/ 33 h 160"/>
              <a:gd name="T22" fmla="*/ 13 w 146"/>
              <a:gd name="T23" fmla="*/ 38 h 160"/>
              <a:gd name="T24" fmla="*/ 27 w 146"/>
              <a:gd name="T25" fmla="*/ 120 h 160"/>
              <a:gd name="T26" fmla="*/ 26 w 146"/>
              <a:gd name="T27" fmla="*/ 87 h 160"/>
              <a:gd name="T28" fmla="*/ 37 w 146"/>
              <a:gd name="T29" fmla="*/ 119 h 160"/>
              <a:gd name="T30" fmla="*/ 41 w 146"/>
              <a:gd name="T31" fmla="*/ 74 h 160"/>
              <a:gd name="T32" fmla="*/ 41 w 146"/>
              <a:gd name="T33" fmla="*/ 62 h 160"/>
              <a:gd name="T34" fmla="*/ 12 w 146"/>
              <a:gd name="T35" fmla="*/ 51 h 160"/>
              <a:gd name="T36" fmla="*/ 44 w 146"/>
              <a:gd name="T37" fmla="*/ 43 h 160"/>
              <a:gd name="T38" fmla="*/ 89 w 146"/>
              <a:gd name="T39" fmla="*/ 52 h 160"/>
              <a:gd name="T40" fmla="*/ 95 w 146"/>
              <a:gd name="T41" fmla="*/ 55 h 160"/>
              <a:gd name="T42" fmla="*/ 89 w 146"/>
              <a:gd name="T43" fmla="*/ 29 h 160"/>
              <a:gd name="T44" fmla="*/ 55 w 146"/>
              <a:gd name="T45" fmla="*/ 36 h 160"/>
              <a:gd name="T46" fmla="*/ 62 w 146"/>
              <a:gd name="T47" fmla="*/ 49 h 160"/>
              <a:gd name="T48" fmla="*/ 53 w 146"/>
              <a:gd name="T49" fmla="*/ 45 h 160"/>
              <a:gd name="T50" fmla="*/ 62 w 146"/>
              <a:gd name="T51" fmla="*/ 112 h 160"/>
              <a:gd name="T52" fmla="*/ 52 w 146"/>
              <a:gd name="T53" fmla="*/ 105 h 160"/>
              <a:gd name="T54" fmla="*/ 58 w 146"/>
              <a:gd name="T55" fmla="*/ 132 h 160"/>
              <a:gd name="T56" fmla="*/ 91 w 146"/>
              <a:gd name="T57" fmla="*/ 124 h 160"/>
              <a:gd name="T58" fmla="*/ 84 w 146"/>
              <a:gd name="T59" fmla="*/ 112 h 160"/>
              <a:gd name="T60" fmla="*/ 93 w 146"/>
              <a:gd name="T61" fmla="*/ 115 h 160"/>
              <a:gd name="T62" fmla="*/ 73 w 146"/>
              <a:gd name="T63" fmla="*/ 107 h 160"/>
              <a:gd name="T64" fmla="*/ 50 w 146"/>
              <a:gd name="T65" fmla="*/ 80 h 160"/>
              <a:gd name="T66" fmla="*/ 73 w 146"/>
              <a:gd name="T67" fmla="*/ 54 h 160"/>
              <a:gd name="T68" fmla="*/ 97 w 146"/>
              <a:gd name="T69" fmla="*/ 80 h 160"/>
              <a:gd name="T70" fmla="*/ 132 w 146"/>
              <a:gd name="T71" fmla="*/ 41 h 160"/>
              <a:gd name="T72" fmla="*/ 129 w 146"/>
              <a:gd name="T73" fmla="*/ 33 h 160"/>
              <a:gd name="T74" fmla="*/ 134 w 146"/>
              <a:gd name="T75" fmla="*/ 51 h 160"/>
              <a:gd name="T76" fmla="*/ 105 w 146"/>
              <a:gd name="T77" fmla="*/ 62 h 160"/>
              <a:gd name="T78" fmla="*/ 106 w 146"/>
              <a:gd name="T79" fmla="*/ 74 h 160"/>
              <a:gd name="T80" fmla="*/ 106 w 146"/>
              <a:gd name="T81" fmla="*/ 80 h 160"/>
              <a:gd name="T82" fmla="*/ 126 w 146"/>
              <a:gd name="T83" fmla="*/ 119 h 160"/>
              <a:gd name="T84" fmla="*/ 129 w 146"/>
              <a:gd name="T85" fmla="*/ 127 h 160"/>
              <a:gd name="T86" fmla="*/ 102 w 146"/>
              <a:gd name="T87" fmla="*/ 118 h 160"/>
              <a:gd name="T88" fmla="*/ 125 w 146"/>
              <a:gd name="T89" fmla="*/ 93 h 160"/>
              <a:gd name="T90" fmla="*/ 73 w 146"/>
              <a:gd name="T91" fmla="*/ 66 h 160"/>
              <a:gd name="T92" fmla="*/ 73 w 146"/>
              <a:gd name="T93" fmla="*/ 94 h 160"/>
              <a:gd name="T94" fmla="*/ 73 w 146"/>
              <a:gd name="T95" fmla="*/ 66 h 160"/>
              <a:gd name="T96" fmla="*/ 68 w 146"/>
              <a:gd name="T97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6" h="160">
                <a:moveTo>
                  <a:pt x="132" y="87"/>
                </a:moveTo>
                <a:cubicBezTo>
                  <a:pt x="131" y="84"/>
                  <a:pt x="129" y="82"/>
                  <a:pt x="127" y="80"/>
                </a:cubicBezTo>
                <a:cubicBezTo>
                  <a:pt x="129" y="78"/>
                  <a:pt x="131" y="76"/>
                  <a:pt x="132" y="74"/>
                </a:cubicBezTo>
                <a:cubicBezTo>
                  <a:pt x="143" y="61"/>
                  <a:pt x="146" y="50"/>
                  <a:pt x="142" y="42"/>
                </a:cubicBezTo>
                <a:cubicBezTo>
                  <a:pt x="144" y="35"/>
                  <a:pt x="141" y="28"/>
                  <a:pt x="135" y="25"/>
                </a:cubicBezTo>
                <a:cubicBezTo>
                  <a:pt x="133" y="24"/>
                  <a:pt x="131" y="24"/>
                  <a:pt x="129" y="24"/>
                </a:cubicBezTo>
                <a:cubicBezTo>
                  <a:pt x="124" y="24"/>
                  <a:pt x="120" y="27"/>
                  <a:pt x="117" y="31"/>
                </a:cubicBezTo>
                <a:cubicBezTo>
                  <a:pt x="112" y="31"/>
                  <a:pt x="106" y="32"/>
                  <a:pt x="100" y="34"/>
                </a:cubicBezTo>
                <a:cubicBezTo>
                  <a:pt x="99" y="31"/>
                  <a:pt x="98" y="28"/>
                  <a:pt x="97" y="25"/>
                </a:cubicBezTo>
                <a:cubicBezTo>
                  <a:pt x="91" y="9"/>
                  <a:pt x="83" y="0"/>
                  <a:pt x="73" y="0"/>
                </a:cubicBezTo>
                <a:cubicBezTo>
                  <a:pt x="64" y="0"/>
                  <a:pt x="55" y="9"/>
                  <a:pt x="49" y="25"/>
                </a:cubicBezTo>
                <a:cubicBezTo>
                  <a:pt x="48" y="28"/>
                  <a:pt x="47" y="31"/>
                  <a:pt x="46" y="34"/>
                </a:cubicBezTo>
                <a:cubicBezTo>
                  <a:pt x="40" y="32"/>
                  <a:pt x="35" y="31"/>
                  <a:pt x="29" y="31"/>
                </a:cubicBezTo>
                <a:cubicBezTo>
                  <a:pt x="27" y="27"/>
                  <a:pt x="22" y="24"/>
                  <a:pt x="17" y="24"/>
                </a:cubicBezTo>
                <a:cubicBezTo>
                  <a:pt x="16" y="24"/>
                  <a:pt x="14" y="24"/>
                  <a:pt x="12" y="25"/>
                </a:cubicBezTo>
                <a:cubicBezTo>
                  <a:pt x="5" y="28"/>
                  <a:pt x="2" y="35"/>
                  <a:pt x="4" y="42"/>
                </a:cubicBezTo>
                <a:cubicBezTo>
                  <a:pt x="0" y="50"/>
                  <a:pt x="4" y="61"/>
                  <a:pt x="14" y="74"/>
                </a:cubicBezTo>
                <a:cubicBezTo>
                  <a:pt x="16" y="76"/>
                  <a:pt x="18" y="78"/>
                  <a:pt x="20" y="80"/>
                </a:cubicBezTo>
                <a:cubicBezTo>
                  <a:pt x="18" y="82"/>
                  <a:pt x="16" y="84"/>
                  <a:pt x="14" y="87"/>
                </a:cubicBezTo>
                <a:cubicBezTo>
                  <a:pt x="3" y="100"/>
                  <a:pt x="0" y="112"/>
                  <a:pt x="5" y="120"/>
                </a:cubicBezTo>
                <a:cubicBezTo>
                  <a:pt x="8" y="126"/>
                  <a:pt x="16" y="130"/>
                  <a:pt x="27" y="130"/>
                </a:cubicBezTo>
                <a:cubicBezTo>
                  <a:pt x="31" y="130"/>
                  <a:pt x="34" y="129"/>
                  <a:pt x="38" y="129"/>
                </a:cubicBezTo>
                <a:cubicBezTo>
                  <a:pt x="41" y="128"/>
                  <a:pt x="44" y="128"/>
                  <a:pt x="46" y="127"/>
                </a:cubicBezTo>
                <a:cubicBezTo>
                  <a:pt x="47" y="130"/>
                  <a:pt x="48" y="132"/>
                  <a:pt x="49" y="135"/>
                </a:cubicBezTo>
                <a:cubicBezTo>
                  <a:pt x="55" y="151"/>
                  <a:pt x="64" y="160"/>
                  <a:pt x="73" y="160"/>
                </a:cubicBezTo>
                <a:cubicBezTo>
                  <a:pt x="83" y="160"/>
                  <a:pt x="91" y="151"/>
                  <a:pt x="97" y="135"/>
                </a:cubicBezTo>
                <a:cubicBezTo>
                  <a:pt x="98" y="132"/>
                  <a:pt x="99" y="130"/>
                  <a:pt x="100" y="127"/>
                </a:cubicBezTo>
                <a:cubicBezTo>
                  <a:pt x="106" y="128"/>
                  <a:pt x="112" y="129"/>
                  <a:pt x="117" y="130"/>
                </a:cubicBezTo>
                <a:cubicBezTo>
                  <a:pt x="120" y="134"/>
                  <a:pt x="124" y="136"/>
                  <a:pt x="129" y="136"/>
                </a:cubicBezTo>
                <a:cubicBezTo>
                  <a:pt x="131" y="136"/>
                  <a:pt x="133" y="136"/>
                  <a:pt x="135" y="135"/>
                </a:cubicBezTo>
                <a:cubicBezTo>
                  <a:pt x="141" y="133"/>
                  <a:pt x="144" y="125"/>
                  <a:pt x="142" y="119"/>
                </a:cubicBezTo>
                <a:cubicBezTo>
                  <a:pt x="146" y="110"/>
                  <a:pt x="143" y="99"/>
                  <a:pt x="132" y="87"/>
                </a:cubicBezTo>
                <a:close/>
                <a:moveTo>
                  <a:pt x="17" y="33"/>
                </a:moveTo>
                <a:cubicBezTo>
                  <a:pt x="21" y="33"/>
                  <a:pt x="24" y="38"/>
                  <a:pt x="21" y="41"/>
                </a:cubicBezTo>
                <a:cubicBezTo>
                  <a:pt x="20" y="42"/>
                  <a:pt x="19" y="43"/>
                  <a:pt x="17" y="43"/>
                </a:cubicBezTo>
                <a:cubicBezTo>
                  <a:pt x="15" y="43"/>
                  <a:pt x="13" y="41"/>
                  <a:pt x="13" y="38"/>
                </a:cubicBezTo>
                <a:cubicBezTo>
                  <a:pt x="13" y="35"/>
                  <a:pt x="15" y="33"/>
                  <a:pt x="17" y="33"/>
                </a:cubicBezTo>
                <a:close/>
                <a:moveTo>
                  <a:pt x="37" y="119"/>
                </a:moveTo>
                <a:cubicBezTo>
                  <a:pt x="33" y="120"/>
                  <a:pt x="30" y="120"/>
                  <a:pt x="27" y="120"/>
                </a:cubicBezTo>
                <a:cubicBezTo>
                  <a:pt x="20" y="120"/>
                  <a:pt x="15" y="119"/>
                  <a:pt x="13" y="115"/>
                </a:cubicBezTo>
                <a:cubicBezTo>
                  <a:pt x="10" y="111"/>
                  <a:pt x="13" y="102"/>
                  <a:pt x="21" y="93"/>
                </a:cubicBezTo>
                <a:cubicBezTo>
                  <a:pt x="23" y="91"/>
                  <a:pt x="25" y="89"/>
                  <a:pt x="26" y="87"/>
                </a:cubicBezTo>
                <a:cubicBezTo>
                  <a:pt x="31" y="91"/>
                  <a:pt x="36" y="95"/>
                  <a:pt x="41" y="99"/>
                </a:cubicBezTo>
                <a:cubicBezTo>
                  <a:pt x="42" y="105"/>
                  <a:pt x="43" y="111"/>
                  <a:pt x="44" y="118"/>
                </a:cubicBezTo>
                <a:cubicBezTo>
                  <a:pt x="42" y="118"/>
                  <a:pt x="39" y="119"/>
                  <a:pt x="37" y="119"/>
                </a:cubicBezTo>
                <a:close/>
                <a:moveTo>
                  <a:pt x="41" y="86"/>
                </a:moveTo>
                <a:cubicBezTo>
                  <a:pt x="38" y="84"/>
                  <a:pt x="36" y="82"/>
                  <a:pt x="33" y="80"/>
                </a:cubicBezTo>
                <a:cubicBezTo>
                  <a:pt x="36" y="78"/>
                  <a:pt x="38" y="76"/>
                  <a:pt x="41" y="74"/>
                </a:cubicBezTo>
                <a:cubicBezTo>
                  <a:pt x="41" y="76"/>
                  <a:pt x="41" y="78"/>
                  <a:pt x="41" y="80"/>
                </a:cubicBezTo>
                <a:cubicBezTo>
                  <a:pt x="41" y="82"/>
                  <a:pt x="41" y="84"/>
                  <a:pt x="41" y="86"/>
                </a:cubicBezTo>
                <a:close/>
                <a:moveTo>
                  <a:pt x="41" y="62"/>
                </a:moveTo>
                <a:cubicBezTo>
                  <a:pt x="36" y="65"/>
                  <a:pt x="31" y="69"/>
                  <a:pt x="26" y="74"/>
                </a:cubicBezTo>
                <a:cubicBezTo>
                  <a:pt x="25" y="72"/>
                  <a:pt x="23" y="70"/>
                  <a:pt x="21" y="68"/>
                </a:cubicBezTo>
                <a:cubicBezTo>
                  <a:pt x="16" y="62"/>
                  <a:pt x="13" y="56"/>
                  <a:pt x="12" y="51"/>
                </a:cubicBezTo>
                <a:cubicBezTo>
                  <a:pt x="14" y="52"/>
                  <a:pt x="16" y="52"/>
                  <a:pt x="17" y="52"/>
                </a:cubicBezTo>
                <a:cubicBezTo>
                  <a:pt x="24" y="52"/>
                  <a:pt x="30" y="47"/>
                  <a:pt x="31" y="40"/>
                </a:cubicBezTo>
                <a:cubicBezTo>
                  <a:pt x="36" y="41"/>
                  <a:pt x="40" y="42"/>
                  <a:pt x="44" y="43"/>
                </a:cubicBezTo>
                <a:cubicBezTo>
                  <a:pt x="43" y="49"/>
                  <a:pt x="42" y="55"/>
                  <a:pt x="41" y="62"/>
                </a:cubicBezTo>
                <a:close/>
                <a:moveTo>
                  <a:pt x="95" y="55"/>
                </a:moveTo>
                <a:cubicBezTo>
                  <a:pt x="93" y="54"/>
                  <a:pt x="91" y="53"/>
                  <a:pt x="89" y="52"/>
                </a:cubicBezTo>
                <a:cubicBezTo>
                  <a:pt x="88" y="51"/>
                  <a:pt x="86" y="50"/>
                  <a:pt x="84" y="49"/>
                </a:cubicBezTo>
                <a:cubicBezTo>
                  <a:pt x="87" y="48"/>
                  <a:pt x="90" y="46"/>
                  <a:pt x="93" y="45"/>
                </a:cubicBezTo>
                <a:cubicBezTo>
                  <a:pt x="94" y="49"/>
                  <a:pt x="94" y="52"/>
                  <a:pt x="95" y="55"/>
                </a:cubicBezTo>
                <a:close/>
                <a:moveTo>
                  <a:pt x="58" y="29"/>
                </a:moveTo>
                <a:cubicBezTo>
                  <a:pt x="62" y="17"/>
                  <a:pt x="68" y="10"/>
                  <a:pt x="73" y="10"/>
                </a:cubicBezTo>
                <a:cubicBezTo>
                  <a:pt x="78" y="10"/>
                  <a:pt x="84" y="17"/>
                  <a:pt x="89" y="29"/>
                </a:cubicBezTo>
                <a:cubicBezTo>
                  <a:pt x="89" y="31"/>
                  <a:pt x="90" y="34"/>
                  <a:pt x="91" y="36"/>
                </a:cubicBezTo>
                <a:cubicBezTo>
                  <a:pt x="85" y="38"/>
                  <a:pt x="79" y="41"/>
                  <a:pt x="73" y="43"/>
                </a:cubicBezTo>
                <a:cubicBezTo>
                  <a:pt x="67" y="41"/>
                  <a:pt x="61" y="38"/>
                  <a:pt x="55" y="36"/>
                </a:cubicBezTo>
                <a:cubicBezTo>
                  <a:pt x="56" y="34"/>
                  <a:pt x="57" y="31"/>
                  <a:pt x="58" y="29"/>
                </a:cubicBezTo>
                <a:close/>
                <a:moveTo>
                  <a:pt x="53" y="45"/>
                </a:moveTo>
                <a:cubicBezTo>
                  <a:pt x="56" y="46"/>
                  <a:pt x="59" y="48"/>
                  <a:pt x="62" y="49"/>
                </a:cubicBezTo>
                <a:cubicBezTo>
                  <a:pt x="60" y="50"/>
                  <a:pt x="59" y="51"/>
                  <a:pt x="57" y="52"/>
                </a:cubicBezTo>
                <a:cubicBezTo>
                  <a:pt x="55" y="53"/>
                  <a:pt x="53" y="54"/>
                  <a:pt x="52" y="55"/>
                </a:cubicBezTo>
                <a:cubicBezTo>
                  <a:pt x="52" y="52"/>
                  <a:pt x="53" y="49"/>
                  <a:pt x="53" y="45"/>
                </a:cubicBezTo>
                <a:close/>
                <a:moveTo>
                  <a:pt x="52" y="105"/>
                </a:moveTo>
                <a:cubicBezTo>
                  <a:pt x="53" y="107"/>
                  <a:pt x="55" y="108"/>
                  <a:pt x="57" y="109"/>
                </a:cubicBezTo>
                <a:cubicBezTo>
                  <a:pt x="59" y="110"/>
                  <a:pt x="61" y="111"/>
                  <a:pt x="62" y="112"/>
                </a:cubicBezTo>
                <a:cubicBezTo>
                  <a:pt x="62" y="112"/>
                  <a:pt x="62" y="112"/>
                  <a:pt x="62" y="112"/>
                </a:cubicBezTo>
                <a:cubicBezTo>
                  <a:pt x="59" y="113"/>
                  <a:pt x="56" y="114"/>
                  <a:pt x="53" y="115"/>
                </a:cubicBezTo>
                <a:cubicBezTo>
                  <a:pt x="53" y="112"/>
                  <a:pt x="52" y="109"/>
                  <a:pt x="52" y="105"/>
                </a:cubicBezTo>
                <a:close/>
                <a:moveTo>
                  <a:pt x="89" y="132"/>
                </a:moveTo>
                <a:cubicBezTo>
                  <a:pt x="84" y="144"/>
                  <a:pt x="78" y="151"/>
                  <a:pt x="73" y="151"/>
                </a:cubicBezTo>
                <a:cubicBezTo>
                  <a:pt x="68" y="151"/>
                  <a:pt x="62" y="144"/>
                  <a:pt x="58" y="132"/>
                </a:cubicBezTo>
                <a:cubicBezTo>
                  <a:pt x="57" y="129"/>
                  <a:pt x="56" y="127"/>
                  <a:pt x="55" y="124"/>
                </a:cubicBezTo>
                <a:cubicBezTo>
                  <a:pt x="61" y="122"/>
                  <a:pt x="67" y="120"/>
                  <a:pt x="73" y="117"/>
                </a:cubicBezTo>
                <a:cubicBezTo>
                  <a:pt x="79" y="120"/>
                  <a:pt x="85" y="122"/>
                  <a:pt x="91" y="124"/>
                </a:cubicBezTo>
                <a:cubicBezTo>
                  <a:pt x="90" y="127"/>
                  <a:pt x="89" y="129"/>
                  <a:pt x="89" y="132"/>
                </a:cubicBezTo>
                <a:close/>
                <a:moveTo>
                  <a:pt x="93" y="115"/>
                </a:moveTo>
                <a:cubicBezTo>
                  <a:pt x="90" y="114"/>
                  <a:pt x="87" y="113"/>
                  <a:pt x="84" y="112"/>
                </a:cubicBezTo>
                <a:cubicBezTo>
                  <a:pt x="86" y="111"/>
                  <a:pt x="88" y="110"/>
                  <a:pt x="89" y="109"/>
                </a:cubicBezTo>
                <a:cubicBezTo>
                  <a:pt x="91" y="108"/>
                  <a:pt x="93" y="107"/>
                  <a:pt x="95" y="105"/>
                </a:cubicBezTo>
                <a:cubicBezTo>
                  <a:pt x="94" y="109"/>
                  <a:pt x="94" y="112"/>
                  <a:pt x="93" y="115"/>
                </a:cubicBezTo>
                <a:close/>
                <a:moveTo>
                  <a:pt x="96" y="94"/>
                </a:moveTo>
                <a:cubicBezTo>
                  <a:pt x="92" y="96"/>
                  <a:pt x="89" y="98"/>
                  <a:pt x="85" y="101"/>
                </a:cubicBezTo>
                <a:cubicBezTo>
                  <a:pt x="81" y="103"/>
                  <a:pt x="77" y="105"/>
                  <a:pt x="73" y="107"/>
                </a:cubicBezTo>
                <a:cubicBezTo>
                  <a:pt x="69" y="105"/>
                  <a:pt x="65" y="103"/>
                  <a:pt x="62" y="101"/>
                </a:cubicBezTo>
                <a:cubicBezTo>
                  <a:pt x="58" y="98"/>
                  <a:pt x="54" y="96"/>
                  <a:pt x="50" y="94"/>
                </a:cubicBezTo>
                <a:cubicBezTo>
                  <a:pt x="50" y="89"/>
                  <a:pt x="50" y="85"/>
                  <a:pt x="50" y="80"/>
                </a:cubicBezTo>
                <a:cubicBezTo>
                  <a:pt x="50" y="76"/>
                  <a:pt x="50" y="71"/>
                  <a:pt x="50" y="67"/>
                </a:cubicBezTo>
                <a:cubicBezTo>
                  <a:pt x="54" y="65"/>
                  <a:pt x="58" y="62"/>
                  <a:pt x="62" y="60"/>
                </a:cubicBezTo>
                <a:cubicBezTo>
                  <a:pt x="65" y="58"/>
                  <a:pt x="69" y="56"/>
                  <a:pt x="73" y="54"/>
                </a:cubicBezTo>
                <a:cubicBezTo>
                  <a:pt x="77" y="56"/>
                  <a:pt x="81" y="58"/>
                  <a:pt x="85" y="60"/>
                </a:cubicBezTo>
                <a:cubicBezTo>
                  <a:pt x="89" y="62"/>
                  <a:pt x="92" y="65"/>
                  <a:pt x="96" y="67"/>
                </a:cubicBezTo>
                <a:cubicBezTo>
                  <a:pt x="96" y="71"/>
                  <a:pt x="97" y="76"/>
                  <a:pt x="97" y="80"/>
                </a:cubicBezTo>
                <a:cubicBezTo>
                  <a:pt x="97" y="85"/>
                  <a:pt x="96" y="89"/>
                  <a:pt x="96" y="94"/>
                </a:cubicBezTo>
                <a:close/>
                <a:moveTo>
                  <a:pt x="129" y="33"/>
                </a:moveTo>
                <a:cubicBezTo>
                  <a:pt x="133" y="33"/>
                  <a:pt x="135" y="38"/>
                  <a:pt x="132" y="41"/>
                </a:cubicBezTo>
                <a:cubicBezTo>
                  <a:pt x="131" y="42"/>
                  <a:pt x="130" y="43"/>
                  <a:pt x="129" y="43"/>
                </a:cubicBezTo>
                <a:cubicBezTo>
                  <a:pt x="127" y="43"/>
                  <a:pt x="124" y="41"/>
                  <a:pt x="124" y="38"/>
                </a:cubicBezTo>
                <a:cubicBezTo>
                  <a:pt x="124" y="35"/>
                  <a:pt x="126" y="33"/>
                  <a:pt x="129" y="33"/>
                </a:cubicBezTo>
                <a:close/>
                <a:moveTo>
                  <a:pt x="115" y="40"/>
                </a:moveTo>
                <a:cubicBezTo>
                  <a:pt x="116" y="47"/>
                  <a:pt x="123" y="52"/>
                  <a:pt x="129" y="52"/>
                </a:cubicBezTo>
                <a:cubicBezTo>
                  <a:pt x="131" y="52"/>
                  <a:pt x="133" y="52"/>
                  <a:pt x="134" y="51"/>
                </a:cubicBezTo>
                <a:cubicBezTo>
                  <a:pt x="134" y="56"/>
                  <a:pt x="130" y="62"/>
                  <a:pt x="125" y="68"/>
                </a:cubicBezTo>
                <a:cubicBezTo>
                  <a:pt x="124" y="70"/>
                  <a:pt x="122" y="72"/>
                  <a:pt x="120" y="74"/>
                </a:cubicBezTo>
                <a:cubicBezTo>
                  <a:pt x="115" y="69"/>
                  <a:pt x="110" y="65"/>
                  <a:pt x="105" y="62"/>
                </a:cubicBezTo>
                <a:cubicBezTo>
                  <a:pt x="104" y="55"/>
                  <a:pt x="103" y="49"/>
                  <a:pt x="102" y="43"/>
                </a:cubicBezTo>
                <a:cubicBezTo>
                  <a:pt x="106" y="42"/>
                  <a:pt x="111" y="41"/>
                  <a:pt x="115" y="40"/>
                </a:cubicBezTo>
                <a:close/>
                <a:moveTo>
                  <a:pt x="106" y="74"/>
                </a:moveTo>
                <a:cubicBezTo>
                  <a:pt x="108" y="76"/>
                  <a:pt x="111" y="78"/>
                  <a:pt x="113" y="80"/>
                </a:cubicBezTo>
                <a:cubicBezTo>
                  <a:pt x="111" y="82"/>
                  <a:pt x="108" y="84"/>
                  <a:pt x="106" y="86"/>
                </a:cubicBezTo>
                <a:cubicBezTo>
                  <a:pt x="106" y="84"/>
                  <a:pt x="106" y="82"/>
                  <a:pt x="106" y="80"/>
                </a:cubicBezTo>
                <a:cubicBezTo>
                  <a:pt x="106" y="78"/>
                  <a:pt x="106" y="76"/>
                  <a:pt x="106" y="74"/>
                </a:cubicBezTo>
                <a:close/>
                <a:moveTo>
                  <a:pt x="129" y="127"/>
                </a:moveTo>
                <a:cubicBezTo>
                  <a:pt x="125" y="127"/>
                  <a:pt x="123" y="122"/>
                  <a:pt x="126" y="119"/>
                </a:cubicBezTo>
                <a:cubicBezTo>
                  <a:pt x="127" y="118"/>
                  <a:pt x="128" y="118"/>
                  <a:pt x="129" y="118"/>
                </a:cubicBezTo>
                <a:cubicBezTo>
                  <a:pt x="131" y="118"/>
                  <a:pt x="134" y="120"/>
                  <a:pt x="134" y="122"/>
                </a:cubicBezTo>
                <a:cubicBezTo>
                  <a:pt x="134" y="125"/>
                  <a:pt x="132" y="127"/>
                  <a:pt x="129" y="127"/>
                </a:cubicBezTo>
                <a:close/>
                <a:moveTo>
                  <a:pt x="129" y="108"/>
                </a:moveTo>
                <a:cubicBezTo>
                  <a:pt x="123" y="108"/>
                  <a:pt x="116" y="113"/>
                  <a:pt x="115" y="120"/>
                </a:cubicBezTo>
                <a:cubicBezTo>
                  <a:pt x="111" y="120"/>
                  <a:pt x="106" y="119"/>
                  <a:pt x="102" y="118"/>
                </a:cubicBezTo>
                <a:cubicBezTo>
                  <a:pt x="103" y="111"/>
                  <a:pt x="104" y="105"/>
                  <a:pt x="105" y="99"/>
                </a:cubicBezTo>
                <a:cubicBezTo>
                  <a:pt x="110" y="95"/>
                  <a:pt x="115" y="91"/>
                  <a:pt x="120" y="87"/>
                </a:cubicBezTo>
                <a:cubicBezTo>
                  <a:pt x="122" y="89"/>
                  <a:pt x="124" y="91"/>
                  <a:pt x="125" y="93"/>
                </a:cubicBezTo>
                <a:cubicBezTo>
                  <a:pt x="130" y="99"/>
                  <a:pt x="134" y="105"/>
                  <a:pt x="134" y="109"/>
                </a:cubicBezTo>
                <a:cubicBezTo>
                  <a:pt x="133" y="109"/>
                  <a:pt x="131" y="108"/>
                  <a:pt x="129" y="108"/>
                </a:cubicBezTo>
                <a:close/>
                <a:moveTo>
                  <a:pt x="73" y="66"/>
                </a:moveTo>
                <a:cubicBezTo>
                  <a:pt x="71" y="66"/>
                  <a:pt x="70" y="67"/>
                  <a:pt x="68" y="67"/>
                </a:cubicBezTo>
                <a:cubicBezTo>
                  <a:pt x="63" y="70"/>
                  <a:pt x="59" y="75"/>
                  <a:pt x="59" y="80"/>
                </a:cubicBezTo>
                <a:cubicBezTo>
                  <a:pt x="59" y="88"/>
                  <a:pt x="65" y="94"/>
                  <a:pt x="73" y="94"/>
                </a:cubicBezTo>
                <a:cubicBezTo>
                  <a:pt x="79" y="94"/>
                  <a:pt x="84" y="91"/>
                  <a:pt x="86" y="86"/>
                </a:cubicBezTo>
                <a:cubicBezTo>
                  <a:pt x="88" y="80"/>
                  <a:pt x="87" y="74"/>
                  <a:pt x="83" y="70"/>
                </a:cubicBezTo>
                <a:cubicBezTo>
                  <a:pt x="80" y="68"/>
                  <a:pt x="77" y="66"/>
                  <a:pt x="73" y="66"/>
                </a:cubicBezTo>
                <a:close/>
                <a:moveTo>
                  <a:pt x="76" y="83"/>
                </a:moveTo>
                <a:cubicBezTo>
                  <a:pt x="75" y="84"/>
                  <a:pt x="74" y="85"/>
                  <a:pt x="73" y="85"/>
                </a:cubicBezTo>
                <a:cubicBezTo>
                  <a:pt x="71" y="85"/>
                  <a:pt x="68" y="83"/>
                  <a:pt x="68" y="80"/>
                </a:cubicBezTo>
                <a:cubicBezTo>
                  <a:pt x="68" y="78"/>
                  <a:pt x="71" y="76"/>
                  <a:pt x="73" y="76"/>
                </a:cubicBezTo>
                <a:cubicBezTo>
                  <a:pt x="77" y="76"/>
                  <a:pt x="79" y="81"/>
                  <a:pt x="76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A8A74791-627F-218F-319D-93B935B3E7E4}"/>
              </a:ext>
            </a:extLst>
          </p:cNvPr>
          <p:cNvSpPr>
            <a:spLocks noEditPoints="1"/>
          </p:cNvSpPr>
          <p:nvPr/>
        </p:nvSpPr>
        <p:spPr bwMode="auto">
          <a:xfrm>
            <a:off x="3508376" y="5227638"/>
            <a:ext cx="219075" cy="254000"/>
          </a:xfrm>
          <a:custGeom>
            <a:avLst/>
            <a:gdLst>
              <a:gd name="T0" fmla="*/ 136 w 138"/>
              <a:gd name="T1" fmla="*/ 142 h 160"/>
              <a:gd name="T2" fmla="*/ 95 w 138"/>
              <a:gd name="T3" fmla="*/ 70 h 160"/>
              <a:gd name="T4" fmla="*/ 95 w 138"/>
              <a:gd name="T5" fmla="*/ 10 h 160"/>
              <a:gd name="T6" fmla="*/ 99 w 138"/>
              <a:gd name="T7" fmla="*/ 10 h 160"/>
              <a:gd name="T8" fmla="*/ 104 w 138"/>
              <a:gd name="T9" fmla="*/ 5 h 160"/>
              <a:gd name="T10" fmla="*/ 99 w 138"/>
              <a:gd name="T11" fmla="*/ 0 h 160"/>
              <a:gd name="T12" fmla="*/ 39 w 138"/>
              <a:gd name="T13" fmla="*/ 0 h 160"/>
              <a:gd name="T14" fmla="*/ 34 w 138"/>
              <a:gd name="T15" fmla="*/ 5 h 160"/>
              <a:gd name="T16" fmla="*/ 39 w 138"/>
              <a:gd name="T17" fmla="*/ 10 h 160"/>
              <a:gd name="T18" fmla="*/ 43 w 138"/>
              <a:gd name="T19" fmla="*/ 10 h 160"/>
              <a:gd name="T20" fmla="*/ 43 w 138"/>
              <a:gd name="T21" fmla="*/ 70 h 160"/>
              <a:gd name="T22" fmla="*/ 2 w 138"/>
              <a:gd name="T23" fmla="*/ 142 h 160"/>
              <a:gd name="T24" fmla="*/ 2 w 138"/>
              <a:gd name="T25" fmla="*/ 154 h 160"/>
              <a:gd name="T26" fmla="*/ 13 w 138"/>
              <a:gd name="T27" fmla="*/ 160 h 160"/>
              <a:gd name="T28" fmla="*/ 126 w 138"/>
              <a:gd name="T29" fmla="*/ 160 h 160"/>
              <a:gd name="T30" fmla="*/ 136 w 138"/>
              <a:gd name="T31" fmla="*/ 154 h 160"/>
              <a:gd name="T32" fmla="*/ 136 w 138"/>
              <a:gd name="T33" fmla="*/ 142 h 160"/>
              <a:gd name="T34" fmla="*/ 52 w 138"/>
              <a:gd name="T35" fmla="*/ 74 h 160"/>
              <a:gd name="T36" fmla="*/ 53 w 138"/>
              <a:gd name="T37" fmla="*/ 72 h 160"/>
              <a:gd name="T38" fmla="*/ 53 w 138"/>
              <a:gd name="T39" fmla="*/ 10 h 160"/>
              <a:gd name="T40" fmla="*/ 86 w 138"/>
              <a:gd name="T41" fmla="*/ 10 h 160"/>
              <a:gd name="T42" fmla="*/ 86 w 138"/>
              <a:gd name="T43" fmla="*/ 72 h 160"/>
              <a:gd name="T44" fmla="*/ 86 w 138"/>
              <a:gd name="T45" fmla="*/ 74 h 160"/>
              <a:gd name="T46" fmla="*/ 103 w 138"/>
              <a:gd name="T47" fmla="*/ 103 h 160"/>
              <a:gd name="T48" fmla="*/ 35 w 138"/>
              <a:gd name="T49" fmla="*/ 103 h 160"/>
              <a:gd name="T50" fmla="*/ 52 w 138"/>
              <a:gd name="T51" fmla="*/ 74 h 160"/>
              <a:gd name="T52" fmla="*/ 128 w 138"/>
              <a:gd name="T53" fmla="*/ 150 h 160"/>
              <a:gd name="T54" fmla="*/ 126 w 138"/>
              <a:gd name="T55" fmla="*/ 151 h 160"/>
              <a:gd name="T56" fmla="*/ 13 w 138"/>
              <a:gd name="T57" fmla="*/ 151 h 160"/>
              <a:gd name="T58" fmla="*/ 10 w 138"/>
              <a:gd name="T59" fmla="*/ 150 h 160"/>
              <a:gd name="T60" fmla="*/ 10 w 138"/>
              <a:gd name="T61" fmla="*/ 147 h 160"/>
              <a:gd name="T62" fmla="*/ 30 w 138"/>
              <a:gd name="T63" fmla="*/ 112 h 160"/>
              <a:gd name="T64" fmla="*/ 108 w 138"/>
              <a:gd name="T65" fmla="*/ 112 h 160"/>
              <a:gd name="T66" fmla="*/ 128 w 138"/>
              <a:gd name="T67" fmla="*/ 147 h 160"/>
              <a:gd name="T68" fmla="*/ 128 w 138"/>
              <a:gd name="T69" fmla="*/ 150 h 160"/>
              <a:gd name="T70" fmla="*/ 60 w 138"/>
              <a:gd name="T71" fmla="*/ 83 h 160"/>
              <a:gd name="T72" fmla="*/ 55 w 138"/>
              <a:gd name="T73" fmla="*/ 88 h 160"/>
              <a:gd name="T74" fmla="*/ 60 w 138"/>
              <a:gd name="T75" fmla="*/ 93 h 160"/>
              <a:gd name="T76" fmla="*/ 63 w 138"/>
              <a:gd name="T77" fmla="*/ 84 h 160"/>
              <a:gd name="T78" fmla="*/ 60 w 138"/>
              <a:gd name="T79" fmla="*/ 83 h 160"/>
              <a:gd name="T80" fmla="*/ 78 w 138"/>
              <a:gd name="T81" fmla="*/ 83 h 160"/>
              <a:gd name="T82" fmla="*/ 73 w 138"/>
              <a:gd name="T83" fmla="*/ 88 h 160"/>
              <a:gd name="T84" fmla="*/ 78 w 138"/>
              <a:gd name="T85" fmla="*/ 93 h 160"/>
              <a:gd name="T86" fmla="*/ 81 w 138"/>
              <a:gd name="T87" fmla="*/ 84 h 160"/>
              <a:gd name="T88" fmla="*/ 78 w 138"/>
              <a:gd name="T89" fmla="*/ 83 h 160"/>
              <a:gd name="T90" fmla="*/ 69 w 138"/>
              <a:gd name="T91" fmla="*/ 68 h 160"/>
              <a:gd name="T92" fmla="*/ 64 w 138"/>
              <a:gd name="T93" fmla="*/ 72 h 160"/>
              <a:gd name="T94" fmla="*/ 69 w 138"/>
              <a:gd name="T95" fmla="*/ 77 h 160"/>
              <a:gd name="T96" fmla="*/ 74 w 138"/>
              <a:gd name="T97" fmla="*/ 72 h 160"/>
              <a:gd name="T98" fmla="*/ 69 w 138"/>
              <a:gd name="T99" fmla="*/ 6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38" h="160">
                <a:moveTo>
                  <a:pt x="136" y="142"/>
                </a:moveTo>
                <a:cubicBezTo>
                  <a:pt x="95" y="70"/>
                  <a:pt x="95" y="70"/>
                  <a:pt x="95" y="70"/>
                </a:cubicBezTo>
                <a:cubicBezTo>
                  <a:pt x="95" y="10"/>
                  <a:pt x="95" y="10"/>
                  <a:pt x="95" y="10"/>
                </a:cubicBezTo>
                <a:cubicBezTo>
                  <a:pt x="99" y="10"/>
                  <a:pt x="99" y="10"/>
                  <a:pt x="99" y="10"/>
                </a:cubicBezTo>
                <a:cubicBezTo>
                  <a:pt x="102" y="10"/>
                  <a:pt x="104" y="8"/>
                  <a:pt x="104" y="5"/>
                </a:cubicBezTo>
                <a:cubicBezTo>
                  <a:pt x="104" y="2"/>
                  <a:pt x="102" y="0"/>
                  <a:pt x="9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6" y="0"/>
                  <a:pt x="34" y="2"/>
                  <a:pt x="34" y="5"/>
                </a:cubicBezTo>
                <a:cubicBezTo>
                  <a:pt x="34" y="8"/>
                  <a:pt x="36" y="10"/>
                  <a:pt x="39" y="10"/>
                </a:cubicBezTo>
                <a:cubicBezTo>
                  <a:pt x="43" y="10"/>
                  <a:pt x="43" y="10"/>
                  <a:pt x="43" y="10"/>
                </a:cubicBezTo>
                <a:cubicBezTo>
                  <a:pt x="43" y="70"/>
                  <a:pt x="43" y="70"/>
                  <a:pt x="43" y="70"/>
                </a:cubicBezTo>
                <a:cubicBezTo>
                  <a:pt x="2" y="142"/>
                  <a:pt x="2" y="142"/>
                  <a:pt x="2" y="142"/>
                </a:cubicBezTo>
                <a:cubicBezTo>
                  <a:pt x="0" y="146"/>
                  <a:pt x="0" y="151"/>
                  <a:pt x="2" y="154"/>
                </a:cubicBezTo>
                <a:cubicBezTo>
                  <a:pt x="4" y="158"/>
                  <a:pt x="8" y="160"/>
                  <a:pt x="13" y="160"/>
                </a:cubicBezTo>
                <a:cubicBezTo>
                  <a:pt x="126" y="160"/>
                  <a:pt x="126" y="160"/>
                  <a:pt x="126" y="160"/>
                </a:cubicBezTo>
                <a:cubicBezTo>
                  <a:pt x="130" y="160"/>
                  <a:pt x="134" y="158"/>
                  <a:pt x="136" y="154"/>
                </a:cubicBezTo>
                <a:cubicBezTo>
                  <a:pt x="138" y="151"/>
                  <a:pt x="138" y="146"/>
                  <a:pt x="136" y="142"/>
                </a:cubicBezTo>
                <a:close/>
                <a:moveTo>
                  <a:pt x="52" y="74"/>
                </a:moveTo>
                <a:cubicBezTo>
                  <a:pt x="52" y="73"/>
                  <a:pt x="53" y="72"/>
                  <a:pt x="53" y="72"/>
                </a:cubicBezTo>
                <a:cubicBezTo>
                  <a:pt x="53" y="10"/>
                  <a:pt x="53" y="10"/>
                  <a:pt x="53" y="10"/>
                </a:cubicBezTo>
                <a:cubicBezTo>
                  <a:pt x="86" y="10"/>
                  <a:pt x="86" y="10"/>
                  <a:pt x="86" y="10"/>
                </a:cubicBezTo>
                <a:cubicBezTo>
                  <a:pt x="86" y="72"/>
                  <a:pt x="86" y="72"/>
                  <a:pt x="86" y="72"/>
                </a:cubicBezTo>
                <a:cubicBezTo>
                  <a:pt x="86" y="72"/>
                  <a:pt x="86" y="73"/>
                  <a:pt x="86" y="74"/>
                </a:cubicBezTo>
                <a:cubicBezTo>
                  <a:pt x="103" y="103"/>
                  <a:pt x="103" y="103"/>
                  <a:pt x="103" y="103"/>
                </a:cubicBezTo>
                <a:cubicBezTo>
                  <a:pt x="35" y="103"/>
                  <a:pt x="35" y="103"/>
                  <a:pt x="35" y="103"/>
                </a:cubicBezTo>
                <a:lnTo>
                  <a:pt x="52" y="74"/>
                </a:lnTo>
                <a:close/>
                <a:moveTo>
                  <a:pt x="128" y="150"/>
                </a:moveTo>
                <a:cubicBezTo>
                  <a:pt x="127" y="150"/>
                  <a:pt x="126" y="151"/>
                  <a:pt x="126" y="151"/>
                </a:cubicBezTo>
                <a:cubicBezTo>
                  <a:pt x="13" y="151"/>
                  <a:pt x="13" y="151"/>
                  <a:pt x="13" y="151"/>
                </a:cubicBezTo>
                <a:cubicBezTo>
                  <a:pt x="12" y="151"/>
                  <a:pt x="11" y="150"/>
                  <a:pt x="10" y="150"/>
                </a:cubicBezTo>
                <a:cubicBezTo>
                  <a:pt x="10" y="149"/>
                  <a:pt x="10" y="148"/>
                  <a:pt x="10" y="147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108" y="112"/>
                  <a:pt x="108" y="112"/>
                  <a:pt x="108" y="112"/>
                </a:cubicBezTo>
                <a:cubicBezTo>
                  <a:pt x="128" y="147"/>
                  <a:pt x="128" y="147"/>
                  <a:pt x="128" y="147"/>
                </a:cubicBezTo>
                <a:cubicBezTo>
                  <a:pt x="128" y="148"/>
                  <a:pt x="128" y="149"/>
                  <a:pt x="128" y="150"/>
                </a:cubicBezTo>
                <a:close/>
                <a:moveTo>
                  <a:pt x="60" y="83"/>
                </a:moveTo>
                <a:cubicBezTo>
                  <a:pt x="58" y="83"/>
                  <a:pt x="55" y="85"/>
                  <a:pt x="55" y="88"/>
                </a:cubicBezTo>
                <a:cubicBezTo>
                  <a:pt x="55" y="90"/>
                  <a:pt x="57" y="93"/>
                  <a:pt x="60" y="93"/>
                </a:cubicBezTo>
                <a:cubicBezTo>
                  <a:pt x="64" y="93"/>
                  <a:pt x="66" y="87"/>
                  <a:pt x="63" y="84"/>
                </a:cubicBezTo>
                <a:cubicBezTo>
                  <a:pt x="62" y="83"/>
                  <a:pt x="61" y="83"/>
                  <a:pt x="60" y="83"/>
                </a:cubicBezTo>
                <a:close/>
                <a:moveTo>
                  <a:pt x="78" y="83"/>
                </a:moveTo>
                <a:cubicBezTo>
                  <a:pt x="76" y="83"/>
                  <a:pt x="73" y="85"/>
                  <a:pt x="73" y="88"/>
                </a:cubicBezTo>
                <a:cubicBezTo>
                  <a:pt x="73" y="90"/>
                  <a:pt x="75" y="93"/>
                  <a:pt x="78" y="93"/>
                </a:cubicBezTo>
                <a:cubicBezTo>
                  <a:pt x="82" y="93"/>
                  <a:pt x="84" y="87"/>
                  <a:pt x="81" y="84"/>
                </a:cubicBezTo>
                <a:cubicBezTo>
                  <a:pt x="80" y="83"/>
                  <a:pt x="79" y="83"/>
                  <a:pt x="78" y="83"/>
                </a:cubicBezTo>
                <a:close/>
                <a:moveTo>
                  <a:pt x="69" y="68"/>
                </a:moveTo>
                <a:cubicBezTo>
                  <a:pt x="66" y="68"/>
                  <a:pt x="64" y="70"/>
                  <a:pt x="64" y="72"/>
                </a:cubicBezTo>
                <a:cubicBezTo>
                  <a:pt x="64" y="75"/>
                  <a:pt x="66" y="77"/>
                  <a:pt x="69" y="77"/>
                </a:cubicBezTo>
                <a:cubicBezTo>
                  <a:pt x="72" y="77"/>
                  <a:pt x="74" y="75"/>
                  <a:pt x="74" y="72"/>
                </a:cubicBezTo>
                <a:cubicBezTo>
                  <a:pt x="74" y="70"/>
                  <a:pt x="72" y="68"/>
                  <a:pt x="69" y="6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5861D684-DF42-4E0C-80A7-9CE96A5B1585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5259388"/>
            <a:ext cx="254000" cy="192088"/>
          </a:xfrm>
          <a:custGeom>
            <a:avLst/>
            <a:gdLst>
              <a:gd name="T0" fmla="*/ 117 w 160"/>
              <a:gd name="T1" fmla="*/ 9 h 121"/>
              <a:gd name="T2" fmla="*/ 126 w 160"/>
              <a:gd name="T3" fmla="*/ 21 h 121"/>
              <a:gd name="T4" fmla="*/ 131 w 160"/>
              <a:gd name="T5" fmla="*/ 28 h 121"/>
              <a:gd name="T6" fmla="*/ 146 w 160"/>
              <a:gd name="T7" fmla="*/ 28 h 121"/>
              <a:gd name="T8" fmla="*/ 151 w 160"/>
              <a:gd name="T9" fmla="*/ 32 h 121"/>
              <a:gd name="T10" fmla="*/ 151 w 160"/>
              <a:gd name="T11" fmla="*/ 88 h 121"/>
              <a:gd name="T12" fmla="*/ 146 w 160"/>
              <a:gd name="T13" fmla="*/ 93 h 121"/>
              <a:gd name="T14" fmla="*/ 85 w 160"/>
              <a:gd name="T15" fmla="*/ 93 h 121"/>
              <a:gd name="T16" fmla="*/ 85 w 160"/>
              <a:gd name="T17" fmla="*/ 79 h 121"/>
              <a:gd name="T18" fmla="*/ 103 w 160"/>
              <a:gd name="T19" fmla="*/ 60 h 121"/>
              <a:gd name="T20" fmla="*/ 85 w 160"/>
              <a:gd name="T21" fmla="*/ 42 h 121"/>
              <a:gd name="T22" fmla="*/ 85 w 160"/>
              <a:gd name="T23" fmla="*/ 28 h 121"/>
              <a:gd name="T24" fmla="*/ 104 w 160"/>
              <a:gd name="T25" fmla="*/ 28 h 121"/>
              <a:gd name="T26" fmla="*/ 109 w 160"/>
              <a:gd name="T27" fmla="*/ 21 h 121"/>
              <a:gd name="T28" fmla="*/ 117 w 160"/>
              <a:gd name="T29" fmla="*/ 9 h 121"/>
              <a:gd name="T30" fmla="*/ 75 w 160"/>
              <a:gd name="T31" fmla="*/ 28 h 121"/>
              <a:gd name="T32" fmla="*/ 75 w 160"/>
              <a:gd name="T33" fmla="*/ 47 h 121"/>
              <a:gd name="T34" fmla="*/ 80 w 160"/>
              <a:gd name="T35" fmla="*/ 52 h 121"/>
              <a:gd name="T36" fmla="*/ 82 w 160"/>
              <a:gd name="T37" fmla="*/ 51 h 121"/>
              <a:gd name="T38" fmla="*/ 85 w 160"/>
              <a:gd name="T39" fmla="*/ 51 h 121"/>
              <a:gd name="T40" fmla="*/ 94 w 160"/>
              <a:gd name="T41" fmla="*/ 60 h 121"/>
              <a:gd name="T42" fmla="*/ 85 w 160"/>
              <a:gd name="T43" fmla="*/ 70 h 121"/>
              <a:gd name="T44" fmla="*/ 82 w 160"/>
              <a:gd name="T45" fmla="*/ 69 h 121"/>
              <a:gd name="T46" fmla="*/ 81 w 160"/>
              <a:gd name="T47" fmla="*/ 69 h 121"/>
              <a:gd name="T48" fmla="*/ 80 w 160"/>
              <a:gd name="T49" fmla="*/ 69 h 121"/>
              <a:gd name="T50" fmla="*/ 75 w 160"/>
              <a:gd name="T51" fmla="*/ 74 h 121"/>
              <a:gd name="T52" fmla="*/ 75 w 160"/>
              <a:gd name="T53" fmla="*/ 93 h 121"/>
              <a:gd name="T54" fmla="*/ 56 w 160"/>
              <a:gd name="T55" fmla="*/ 93 h 121"/>
              <a:gd name="T56" fmla="*/ 51 w 160"/>
              <a:gd name="T57" fmla="*/ 99 h 121"/>
              <a:gd name="T58" fmla="*/ 42 w 160"/>
              <a:gd name="T59" fmla="*/ 112 h 121"/>
              <a:gd name="T60" fmla="*/ 34 w 160"/>
              <a:gd name="T61" fmla="*/ 99 h 121"/>
              <a:gd name="T62" fmla="*/ 29 w 160"/>
              <a:gd name="T63" fmla="*/ 93 h 121"/>
              <a:gd name="T64" fmla="*/ 14 w 160"/>
              <a:gd name="T65" fmla="*/ 93 h 121"/>
              <a:gd name="T66" fmla="*/ 9 w 160"/>
              <a:gd name="T67" fmla="*/ 88 h 121"/>
              <a:gd name="T68" fmla="*/ 9 w 160"/>
              <a:gd name="T69" fmla="*/ 32 h 121"/>
              <a:gd name="T70" fmla="*/ 14 w 160"/>
              <a:gd name="T71" fmla="*/ 28 h 121"/>
              <a:gd name="T72" fmla="*/ 24 w 160"/>
              <a:gd name="T73" fmla="*/ 28 h 121"/>
              <a:gd name="T74" fmla="*/ 42 w 160"/>
              <a:gd name="T75" fmla="*/ 51 h 121"/>
              <a:gd name="T76" fmla="*/ 61 w 160"/>
              <a:gd name="T77" fmla="*/ 28 h 121"/>
              <a:gd name="T78" fmla="*/ 75 w 160"/>
              <a:gd name="T79" fmla="*/ 28 h 121"/>
              <a:gd name="T80" fmla="*/ 117 w 160"/>
              <a:gd name="T81" fmla="*/ 0 h 121"/>
              <a:gd name="T82" fmla="*/ 99 w 160"/>
              <a:gd name="T83" fmla="*/ 18 h 121"/>
              <a:gd name="T84" fmla="*/ 53 w 160"/>
              <a:gd name="T85" fmla="*/ 18 h 121"/>
              <a:gd name="T86" fmla="*/ 49 w 160"/>
              <a:gd name="T87" fmla="*/ 26 h 121"/>
              <a:gd name="T88" fmla="*/ 42 w 160"/>
              <a:gd name="T89" fmla="*/ 42 h 121"/>
              <a:gd name="T90" fmla="*/ 35 w 160"/>
              <a:gd name="T91" fmla="*/ 26 h 121"/>
              <a:gd name="T92" fmla="*/ 32 w 160"/>
              <a:gd name="T93" fmla="*/ 18 h 121"/>
              <a:gd name="T94" fmla="*/ 14 w 160"/>
              <a:gd name="T95" fmla="*/ 18 h 121"/>
              <a:gd name="T96" fmla="*/ 0 w 160"/>
              <a:gd name="T97" fmla="*/ 32 h 121"/>
              <a:gd name="T98" fmla="*/ 0 w 160"/>
              <a:gd name="T99" fmla="*/ 88 h 121"/>
              <a:gd name="T100" fmla="*/ 14 w 160"/>
              <a:gd name="T101" fmla="*/ 102 h 121"/>
              <a:gd name="T102" fmla="*/ 24 w 160"/>
              <a:gd name="T103" fmla="*/ 102 h 121"/>
              <a:gd name="T104" fmla="*/ 42 w 160"/>
              <a:gd name="T105" fmla="*/ 121 h 121"/>
              <a:gd name="T106" fmla="*/ 61 w 160"/>
              <a:gd name="T107" fmla="*/ 102 h 121"/>
              <a:gd name="T108" fmla="*/ 146 w 160"/>
              <a:gd name="T109" fmla="*/ 102 h 121"/>
              <a:gd name="T110" fmla="*/ 160 w 160"/>
              <a:gd name="T111" fmla="*/ 88 h 121"/>
              <a:gd name="T112" fmla="*/ 160 w 160"/>
              <a:gd name="T113" fmla="*/ 32 h 121"/>
              <a:gd name="T114" fmla="*/ 146 w 160"/>
              <a:gd name="T115" fmla="*/ 18 h 121"/>
              <a:gd name="T116" fmla="*/ 136 w 160"/>
              <a:gd name="T117" fmla="*/ 18 h 121"/>
              <a:gd name="T118" fmla="*/ 117 w 160"/>
              <a:gd name="T119" fmla="*/ 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21">
                <a:moveTo>
                  <a:pt x="117" y="9"/>
                </a:moveTo>
                <a:cubicBezTo>
                  <a:pt x="124" y="9"/>
                  <a:pt x="128" y="15"/>
                  <a:pt x="126" y="21"/>
                </a:cubicBezTo>
                <a:cubicBezTo>
                  <a:pt x="125" y="24"/>
                  <a:pt x="127" y="28"/>
                  <a:pt x="131" y="28"/>
                </a:cubicBezTo>
                <a:cubicBezTo>
                  <a:pt x="146" y="28"/>
                  <a:pt x="146" y="28"/>
                  <a:pt x="146" y="28"/>
                </a:cubicBezTo>
                <a:cubicBezTo>
                  <a:pt x="148" y="28"/>
                  <a:pt x="151" y="30"/>
                  <a:pt x="151" y="32"/>
                </a:cubicBezTo>
                <a:cubicBezTo>
                  <a:pt x="151" y="88"/>
                  <a:pt x="151" y="88"/>
                  <a:pt x="151" y="88"/>
                </a:cubicBezTo>
                <a:cubicBezTo>
                  <a:pt x="151" y="91"/>
                  <a:pt x="148" y="93"/>
                  <a:pt x="146" y="93"/>
                </a:cubicBezTo>
                <a:cubicBezTo>
                  <a:pt x="85" y="93"/>
                  <a:pt x="85" y="93"/>
                  <a:pt x="85" y="93"/>
                </a:cubicBezTo>
                <a:cubicBezTo>
                  <a:pt x="85" y="79"/>
                  <a:pt x="85" y="79"/>
                  <a:pt x="85" y="79"/>
                </a:cubicBezTo>
                <a:cubicBezTo>
                  <a:pt x="95" y="79"/>
                  <a:pt x="103" y="71"/>
                  <a:pt x="103" y="60"/>
                </a:cubicBezTo>
                <a:cubicBezTo>
                  <a:pt x="103" y="50"/>
                  <a:pt x="95" y="42"/>
                  <a:pt x="85" y="42"/>
                </a:cubicBezTo>
                <a:cubicBezTo>
                  <a:pt x="85" y="28"/>
                  <a:pt x="85" y="28"/>
                  <a:pt x="85" y="28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107" y="28"/>
                  <a:pt x="110" y="24"/>
                  <a:pt x="109" y="21"/>
                </a:cubicBezTo>
                <a:cubicBezTo>
                  <a:pt x="106" y="15"/>
                  <a:pt x="111" y="9"/>
                  <a:pt x="117" y="9"/>
                </a:cubicBezTo>
                <a:close/>
                <a:moveTo>
                  <a:pt x="75" y="28"/>
                </a:moveTo>
                <a:cubicBezTo>
                  <a:pt x="75" y="47"/>
                  <a:pt x="75" y="47"/>
                  <a:pt x="75" y="47"/>
                </a:cubicBezTo>
                <a:cubicBezTo>
                  <a:pt x="75" y="50"/>
                  <a:pt x="77" y="52"/>
                  <a:pt x="80" y="52"/>
                </a:cubicBezTo>
                <a:cubicBezTo>
                  <a:pt x="80" y="52"/>
                  <a:pt x="81" y="52"/>
                  <a:pt x="82" y="51"/>
                </a:cubicBezTo>
                <a:cubicBezTo>
                  <a:pt x="83" y="51"/>
                  <a:pt x="84" y="51"/>
                  <a:pt x="85" y="51"/>
                </a:cubicBezTo>
                <a:cubicBezTo>
                  <a:pt x="90" y="51"/>
                  <a:pt x="94" y="55"/>
                  <a:pt x="94" y="60"/>
                </a:cubicBezTo>
                <a:cubicBezTo>
                  <a:pt x="94" y="66"/>
                  <a:pt x="90" y="70"/>
                  <a:pt x="85" y="70"/>
                </a:cubicBezTo>
                <a:cubicBezTo>
                  <a:pt x="84" y="70"/>
                  <a:pt x="83" y="69"/>
                  <a:pt x="82" y="69"/>
                </a:cubicBezTo>
                <a:cubicBezTo>
                  <a:pt x="81" y="69"/>
                  <a:pt x="81" y="69"/>
                  <a:pt x="81" y="69"/>
                </a:cubicBezTo>
                <a:cubicBezTo>
                  <a:pt x="80" y="69"/>
                  <a:pt x="80" y="69"/>
                  <a:pt x="80" y="69"/>
                </a:cubicBezTo>
                <a:cubicBezTo>
                  <a:pt x="77" y="69"/>
                  <a:pt x="75" y="71"/>
                  <a:pt x="75" y="74"/>
                </a:cubicBezTo>
                <a:cubicBezTo>
                  <a:pt x="75" y="93"/>
                  <a:pt x="75" y="93"/>
                  <a:pt x="75" y="93"/>
                </a:cubicBezTo>
                <a:cubicBezTo>
                  <a:pt x="56" y="93"/>
                  <a:pt x="56" y="93"/>
                  <a:pt x="56" y="93"/>
                </a:cubicBezTo>
                <a:cubicBezTo>
                  <a:pt x="52" y="93"/>
                  <a:pt x="50" y="96"/>
                  <a:pt x="51" y="99"/>
                </a:cubicBezTo>
                <a:cubicBezTo>
                  <a:pt x="53" y="105"/>
                  <a:pt x="49" y="112"/>
                  <a:pt x="42" y="112"/>
                </a:cubicBezTo>
                <a:cubicBezTo>
                  <a:pt x="36" y="112"/>
                  <a:pt x="31" y="105"/>
                  <a:pt x="34" y="99"/>
                </a:cubicBezTo>
                <a:cubicBezTo>
                  <a:pt x="35" y="96"/>
                  <a:pt x="32" y="93"/>
                  <a:pt x="29" y="93"/>
                </a:cubicBezTo>
                <a:cubicBezTo>
                  <a:pt x="14" y="93"/>
                  <a:pt x="14" y="93"/>
                  <a:pt x="14" y="93"/>
                </a:cubicBezTo>
                <a:cubicBezTo>
                  <a:pt x="11" y="93"/>
                  <a:pt x="9" y="91"/>
                  <a:pt x="9" y="88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30"/>
                  <a:pt x="11" y="28"/>
                  <a:pt x="14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1" y="39"/>
                  <a:pt x="30" y="51"/>
                  <a:pt x="42" y="51"/>
                </a:cubicBezTo>
                <a:cubicBezTo>
                  <a:pt x="55" y="51"/>
                  <a:pt x="64" y="39"/>
                  <a:pt x="61" y="28"/>
                </a:cubicBezTo>
                <a:lnTo>
                  <a:pt x="75" y="28"/>
                </a:lnTo>
                <a:close/>
                <a:moveTo>
                  <a:pt x="117" y="0"/>
                </a:moveTo>
                <a:cubicBezTo>
                  <a:pt x="107" y="0"/>
                  <a:pt x="99" y="8"/>
                  <a:pt x="99" y="18"/>
                </a:cubicBezTo>
                <a:cubicBezTo>
                  <a:pt x="53" y="18"/>
                  <a:pt x="53" y="18"/>
                  <a:pt x="53" y="18"/>
                </a:cubicBezTo>
                <a:cubicBezTo>
                  <a:pt x="49" y="18"/>
                  <a:pt x="47" y="23"/>
                  <a:pt x="49" y="26"/>
                </a:cubicBezTo>
                <a:cubicBezTo>
                  <a:pt x="55" y="32"/>
                  <a:pt x="51" y="42"/>
                  <a:pt x="42" y="42"/>
                </a:cubicBezTo>
                <a:cubicBezTo>
                  <a:pt x="34" y="42"/>
                  <a:pt x="30" y="32"/>
                  <a:pt x="35" y="26"/>
                </a:cubicBezTo>
                <a:cubicBezTo>
                  <a:pt x="38" y="23"/>
                  <a:pt x="36" y="18"/>
                  <a:pt x="32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6" y="18"/>
                  <a:pt x="0" y="24"/>
                  <a:pt x="0" y="32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6"/>
                  <a:pt x="6" y="102"/>
                  <a:pt x="14" y="102"/>
                </a:cubicBezTo>
                <a:cubicBezTo>
                  <a:pt x="24" y="102"/>
                  <a:pt x="24" y="102"/>
                  <a:pt x="24" y="102"/>
                </a:cubicBezTo>
                <a:cubicBezTo>
                  <a:pt x="24" y="113"/>
                  <a:pt x="32" y="121"/>
                  <a:pt x="42" y="121"/>
                </a:cubicBezTo>
                <a:cubicBezTo>
                  <a:pt x="53" y="121"/>
                  <a:pt x="61" y="113"/>
                  <a:pt x="61" y="102"/>
                </a:cubicBezTo>
                <a:cubicBezTo>
                  <a:pt x="146" y="102"/>
                  <a:pt x="146" y="102"/>
                  <a:pt x="146" y="102"/>
                </a:cubicBezTo>
                <a:cubicBezTo>
                  <a:pt x="154" y="102"/>
                  <a:pt x="160" y="96"/>
                  <a:pt x="160" y="88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4"/>
                  <a:pt x="154" y="18"/>
                  <a:pt x="146" y="18"/>
                </a:cubicBezTo>
                <a:cubicBezTo>
                  <a:pt x="136" y="18"/>
                  <a:pt x="136" y="18"/>
                  <a:pt x="136" y="18"/>
                </a:cubicBezTo>
                <a:cubicBezTo>
                  <a:pt x="136" y="8"/>
                  <a:pt x="128" y="0"/>
                  <a:pt x="11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822D45D8-2737-1460-AE50-B4ECEB869B9D}"/>
              </a:ext>
            </a:extLst>
          </p:cNvPr>
          <p:cNvSpPr>
            <a:spLocks noEditPoints="1"/>
          </p:cNvSpPr>
          <p:nvPr/>
        </p:nvSpPr>
        <p:spPr bwMode="auto">
          <a:xfrm>
            <a:off x="4602163" y="5227638"/>
            <a:ext cx="233363" cy="254000"/>
          </a:xfrm>
          <a:custGeom>
            <a:avLst/>
            <a:gdLst>
              <a:gd name="T0" fmla="*/ 59 w 147"/>
              <a:gd name="T1" fmla="*/ 12 h 160"/>
              <a:gd name="T2" fmla="*/ 59 w 147"/>
              <a:gd name="T3" fmla="*/ 12 h 160"/>
              <a:gd name="T4" fmla="*/ 71 w 147"/>
              <a:gd name="T5" fmla="*/ 26 h 160"/>
              <a:gd name="T6" fmla="*/ 71 w 147"/>
              <a:gd name="T7" fmla="*/ 44 h 160"/>
              <a:gd name="T8" fmla="*/ 59 w 147"/>
              <a:gd name="T9" fmla="*/ 30 h 160"/>
              <a:gd name="T10" fmla="*/ 59 w 147"/>
              <a:gd name="T11" fmla="*/ 12 h 160"/>
              <a:gd name="T12" fmla="*/ 104 w 147"/>
              <a:gd name="T13" fmla="*/ 46 h 160"/>
              <a:gd name="T14" fmla="*/ 109 w 147"/>
              <a:gd name="T15" fmla="*/ 46 h 160"/>
              <a:gd name="T16" fmla="*/ 135 w 147"/>
              <a:gd name="T17" fmla="*/ 83 h 160"/>
              <a:gd name="T18" fmla="*/ 108 w 147"/>
              <a:gd name="T19" fmla="*/ 146 h 160"/>
              <a:gd name="T20" fmla="*/ 93 w 147"/>
              <a:gd name="T21" fmla="*/ 151 h 160"/>
              <a:gd name="T22" fmla="*/ 88 w 147"/>
              <a:gd name="T23" fmla="*/ 150 h 160"/>
              <a:gd name="T24" fmla="*/ 77 w 147"/>
              <a:gd name="T25" fmla="*/ 145 h 160"/>
              <a:gd name="T26" fmla="*/ 74 w 147"/>
              <a:gd name="T27" fmla="*/ 143 h 160"/>
              <a:gd name="T28" fmla="*/ 70 w 147"/>
              <a:gd name="T29" fmla="*/ 145 h 160"/>
              <a:gd name="T30" fmla="*/ 59 w 147"/>
              <a:gd name="T31" fmla="*/ 150 h 160"/>
              <a:gd name="T32" fmla="*/ 54 w 147"/>
              <a:gd name="T33" fmla="*/ 151 h 160"/>
              <a:gd name="T34" fmla="*/ 40 w 147"/>
              <a:gd name="T35" fmla="*/ 146 h 160"/>
              <a:gd name="T36" fmla="*/ 13 w 147"/>
              <a:gd name="T37" fmla="*/ 83 h 160"/>
              <a:gd name="T38" fmla="*/ 39 w 147"/>
              <a:gd name="T39" fmla="*/ 46 h 160"/>
              <a:gd name="T40" fmla="*/ 44 w 147"/>
              <a:gd name="T41" fmla="*/ 46 h 160"/>
              <a:gd name="T42" fmla="*/ 62 w 147"/>
              <a:gd name="T43" fmla="*/ 52 h 160"/>
              <a:gd name="T44" fmla="*/ 74 w 147"/>
              <a:gd name="T45" fmla="*/ 56 h 160"/>
              <a:gd name="T46" fmla="*/ 86 w 147"/>
              <a:gd name="T47" fmla="*/ 52 h 160"/>
              <a:gd name="T48" fmla="*/ 104 w 147"/>
              <a:gd name="T49" fmla="*/ 46 h 160"/>
              <a:gd name="T50" fmla="*/ 56 w 147"/>
              <a:gd name="T51" fmla="*/ 0 h 160"/>
              <a:gd name="T52" fmla="*/ 52 w 147"/>
              <a:gd name="T53" fmla="*/ 3 h 160"/>
              <a:gd name="T54" fmla="*/ 51 w 147"/>
              <a:gd name="T55" fmla="*/ 34 h 160"/>
              <a:gd name="T56" fmla="*/ 52 w 147"/>
              <a:gd name="T57" fmla="*/ 38 h 160"/>
              <a:gd name="T58" fmla="*/ 44 w 147"/>
              <a:gd name="T59" fmla="*/ 37 h 160"/>
              <a:gd name="T60" fmla="*/ 37 w 147"/>
              <a:gd name="T61" fmla="*/ 37 h 160"/>
              <a:gd name="T62" fmla="*/ 4 w 147"/>
              <a:gd name="T63" fmla="*/ 85 h 160"/>
              <a:gd name="T64" fmla="*/ 14 w 147"/>
              <a:gd name="T65" fmla="*/ 126 h 160"/>
              <a:gd name="T66" fmla="*/ 34 w 147"/>
              <a:gd name="T67" fmla="*/ 153 h 160"/>
              <a:gd name="T68" fmla="*/ 54 w 147"/>
              <a:gd name="T69" fmla="*/ 160 h 160"/>
              <a:gd name="T70" fmla="*/ 61 w 147"/>
              <a:gd name="T71" fmla="*/ 160 h 160"/>
              <a:gd name="T72" fmla="*/ 74 w 147"/>
              <a:gd name="T73" fmla="*/ 154 h 160"/>
              <a:gd name="T74" fmla="*/ 87 w 147"/>
              <a:gd name="T75" fmla="*/ 160 h 160"/>
              <a:gd name="T76" fmla="*/ 93 w 147"/>
              <a:gd name="T77" fmla="*/ 160 h 160"/>
              <a:gd name="T78" fmla="*/ 114 w 147"/>
              <a:gd name="T79" fmla="*/ 153 h 160"/>
              <a:gd name="T80" fmla="*/ 133 w 147"/>
              <a:gd name="T81" fmla="*/ 126 h 160"/>
              <a:gd name="T82" fmla="*/ 144 w 147"/>
              <a:gd name="T83" fmla="*/ 85 h 160"/>
              <a:gd name="T84" fmla="*/ 110 w 147"/>
              <a:gd name="T85" fmla="*/ 37 h 160"/>
              <a:gd name="T86" fmla="*/ 104 w 147"/>
              <a:gd name="T87" fmla="*/ 37 h 160"/>
              <a:gd name="T88" fmla="*/ 82 w 147"/>
              <a:gd name="T89" fmla="*/ 43 h 160"/>
              <a:gd name="T90" fmla="*/ 94 w 147"/>
              <a:gd name="T91" fmla="*/ 28 h 160"/>
              <a:gd name="T92" fmla="*/ 106 w 147"/>
              <a:gd name="T93" fmla="*/ 21 h 160"/>
              <a:gd name="T94" fmla="*/ 109 w 147"/>
              <a:gd name="T95" fmla="*/ 15 h 160"/>
              <a:gd name="T96" fmla="*/ 104 w 147"/>
              <a:gd name="T97" fmla="*/ 12 h 160"/>
              <a:gd name="T98" fmla="*/ 103 w 147"/>
              <a:gd name="T99" fmla="*/ 12 h 160"/>
              <a:gd name="T100" fmla="*/ 88 w 147"/>
              <a:gd name="T101" fmla="*/ 21 h 160"/>
              <a:gd name="T102" fmla="*/ 81 w 147"/>
              <a:gd name="T103" fmla="*/ 28 h 160"/>
              <a:gd name="T104" fmla="*/ 79 w 147"/>
              <a:gd name="T105" fmla="*/ 23 h 160"/>
              <a:gd name="T106" fmla="*/ 58 w 147"/>
              <a:gd name="T107" fmla="*/ 1 h 160"/>
              <a:gd name="T108" fmla="*/ 56 w 147"/>
              <a:gd name="T10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7" h="160">
                <a:moveTo>
                  <a:pt x="59" y="12"/>
                </a:moveTo>
                <a:cubicBezTo>
                  <a:pt x="59" y="12"/>
                  <a:pt x="59" y="12"/>
                  <a:pt x="59" y="12"/>
                </a:cubicBezTo>
                <a:cubicBezTo>
                  <a:pt x="63" y="15"/>
                  <a:pt x="68" y="19"/>
                  <a:pt x="71" y="26"/>
                </a:cubicBezTo>
                <a:cubicBezTo>
                  <a:pt x="73" y="33"/>
                  <a:pt x="72" y="40"/>
                  <a:pt x="71" y="44"/>
                </a:cubicBezTo>
                <a:cubicBezTo>
                  <a:pt x="67" y="42"/>
                  <a:pt x="62" y="37"/>
                  <a:pt x="59" y="30"/>
                </a:cubicBezTo>
                <a:cubicBezTo>
                  <a:pt x="57" y="24"/>
                  <a:pt x="58" y="17"/>
                  <a:pt x="59" y="12"/>
                </a:cubicBezTo>
                <a:close/>
                <a:moveTo>
                  <a:pt x="104" y="46"/>
                </a:moveTo>
                <a:cubicBezTo>
                  <a:pt x="106" y="46"/>
                  <a:pt x="107" y="46"/>
                  <a:pt x="109" y="46"/>
                </a:cubicBezTo>
                <a:cubicBezTo>
                  <a:pt x="126" y="49"/>
                  <a:pt x="137" y="66"/>
                  <a:pt x="135" y="83"/>
                </a:cubicBezTo>
                <a:cubicBezTo>
                  <a:pt x="130" y="115"/>
                  <a:pt x="121" y="137"/>
                  <a:pt x="108" y="146"/>
                </a:cubicBezTo>
                <a:cubicBezTo>
                  <a:pt x="104" y="149"/>
                  <a:pt x="99" y="151"/>
                  <a:pt x="93" y="151"/>
                </a:cubicBezTo>
                <a:cubicBezTo>
                  <a:pt x="92" y="151"/>
                  <a:pt x="90" y="151"/>
                  <a:pt x="88" y="150"/>
                </a:cubicBezTo>
                <a:cubicBezTo>
                  <a:pt x="84" y="150"/>
                  <a:pt x="80" y="148"/>
                  <a:pt x="77" y="145"/>
                </a:cubicBezTo>
                <a:cubicBezTo>
                  <a:pt x="76" y="144"/>
                  <a:pt x="75" y="143"/>
                  <a:pt x="74" y="143"/>
                </a:cubicBezTo>
                <a:cubicBezTo>
                  <a:pt x="73" y="143"/>
                  <a:pt x="71" y="144"/>
                  <a:pt x="70" y="145"/>
                </a:cubicBezTo>
                <a:cubicBezTo>
                  <a:pt x="68" y="148"/>
                  <a:pt x="64" y="150"/>
                  <a:pt x="59" y="150"/>
                </a:cubicBezTo>
                <a:cubicBezTo>
                  <a:pt x="58" y="151"/>
                  <a:pt x="56" y="151"/>
                  <a:pt x="54" y="151"/>
                </a:cubicBezTo>
                <a:cubicBezTo>
                  <a:pt x="49" y="151"/>
                  <a:pt x="44" y="149"/>
                  <a:pt x="40" y="146"/>
                </a:cubicBezTo>
                <a:cubicBezTo>
                  <a:pt x="27" y="137"/>
                  <a:pt x="18" y="115"/>
                  <a:pt x="13" y="83"/>
                </a:cubicBezTo>
                <a:cubicBezTo>
                  <a:pt x="10" y="66"/>
                  <a:pt x="22" y="49"/>
                  <a:pt x="39" y="46"/>
                </a:cubicBezTo>
                <a:cubicBezTo>
                  <a:pt x="40" y="46"/>
                  <a:pt x="42" y="46"/>
                  <a:pt x="44" y="46"/>
                </a:cubicBezTo>
                <a:cubicBezTo>
                  <a:pt x="50" y="46"/>
                  <a:pt x="57" y="48"/>
                  <a:pt x="62" y="52"/>
                </a:cubicBezTo>
                <a:cubicBezTo>
                  <a:pt x="66" y="55"/>
                  <a:pt x="70" y="56"/>
                  <a:pt x="74" y="56"/>
                </a:cubicBezTo>
                <a:cubicBezTo>
                  <a:pt x="78" y="56"/>
                  <a:pt x="82" y="55"/>
                  <a:pt x="86" y="52"/>
                </a:cubicBezTo>
                <a:cubicBezTo>
                  <a:pt x="91" y="48"/>
                  <a:pt x="97" y="46"/>
                  <a:pt x="104" y="46"/>
                </a:cubicBezTo>
                <a:close/>
                <a:moveTo>
                  <a:pt x="56" y="0"/>
                </a:moveTo>
                <a:cubicBezTo>
                  <a:pt x="54" y="0"/>
                  <a:pt x="53" y="1"/>
                  <a:pt x="52" y="3"/>
                </a:cubicBezTo>
                <a:cubicBezTo>
                  <a:pt x="52" y="4"/>
                  <a:pt x="45" y="19"/>
                  <a:pt x="51" y="34"/>
                </a:cubicBezTo>
                <a:cubicBezTo>
                  <a:pt x="51" y="35"/>
                  <a:pt x="52" y="36"/>
                  <a:pt x="52" y="38"/>
                </a:cubicBezTo>
                <a:cubicBezTo>
                  <a:pt x="50" y="37"/>
                  <a:pt x="47" y="37"/>
                  <a:pt x="44" y="37"/>
                </a:cubicBezTo>
                <a:cubicBezTo>
                  <a:pt x="42" y="37"/>
                  <a:pt x="39" y="37"/>
                  <a:pt x="37" y="37"/>
                </a:cubicBezTo>
                <a:cubicBezTo>
                  <a:pt x="15" y="41"/>
                  <a:pt x="0" y="62"/>
                  <a:pt x="4" y="85"/>
                </a:cubicBezTo>
                <a:cubicBezTo>
                  <a:pt x="6" y="101"/>
                  <a:pt x="10" y="115"/>
                  <a:pt x="14" y="126"/>
                </a:cubicBezTo>
                <a:cubicBezTo>
                  <a:pt x="20" y="138"/>
                  <a:pt x="26" y="148"/>
                  <a:pt x="34" y="153"/>
                </a:cubicBezTo>
                <a:cubicBezTo>
                  <a:pt x="40" y="158"/>
                  <a:pt x="47" y="160"/>
                  <a:pt x="54" y="160"/>
                </a:cubicBezTo>
                <a:cubicBezTo>
                  <a:pt x="57" y="160"/>
                  <a:pt x="59" y="160"/>
                  <a:pt x="61" y="160"/>
                </a:cubicBezTo>
                <a:cubicBezTo>
                  <a:pt x="66" y="159"/>
                  <a:pt x="70" y="157"/>
                  <a:pt x="74" y="154"/>
                </a:cubicBezTo>
                <a:cubicBezTo>
                  <a:pt x="77" y="157"/>
                  <a:pt x="82" y="159"/>
                  <a:pt x="87" y="160"/>
                </a:cubicBezTo>
                <a:cubicBezTo>
                  <a:pt x="89" y="160"/>
                  <a:pt x="91" y="160"/>
                  <a:pt x="93" y="160"/>
                </a:cubicBezTo>
                <a:cubicBezTo>
                  <a:pt x="101" y="160"/>
                  <a:pt x="107" y="158"/>
                  <a:pt x="114" y="153"/>
                </a:cubicBezTo>
                <a:cubicBezTo>
                  <a:pt x="121" y="148"/>
                  <a:pt x="128" y="138"/>
                  <a:pt x="133" y="126"/>
                </a:cubicBezTo>
                <a:cubicBezTo>
                  <a:pt x="138" y="115"/>
                  <a:pt x="141" y="101"/>
                  <a:pt x="144" y="85"/>
                </a:cubicBezTo>
                <a:cubicBezTo>
                  <a:pt x="147" y="62"/>
                  <a:pt x="132" y="41"/>
                  <a:pt x="110" y="37"/>
                </a:cubicBezTo>
                <a:cubicBezTo>
                  <a:pt x="108" y="37"/>
                  <a:pt x="106" y="37"/>
                  <a:pt x="104" y="37"/>
                </a:cubicBezTo>
                <a:cubicBezTo>
                  <a:pt x="96" y="37"/>
                  <a:pt x="89" y="39"/>
                  <a:pt x="82" y="43"/>
                </a:cubicBezTo>
                <a:cubicBezTo>
                  <a:pt x="85" y="38"/>
                  <a:pt x="89" y="33"/>
                  <a:pt x="94" y="28"/>
                </a:cubicBezTo>
                <a:cubicBezTo>
                  <a:pt x="98" y="25"/>
                  <a:pt x="102" y="23"/>
                  <a:pt x="106" y="21"/>
                </a:cubicBezTo>
                <a:cubicBezTo>
                  <a:pt x="109" y="20"/>
                  <a:pt x="110" y="17"/>
                  <a:pt x="109" y="15"/>
                </a:cubicBezTo>
                <a:cubicBezTo>
                  <a:pt x="108" y="13"/>
                  <a:pt x="106" y="12"/>
                  <a:pt x="104" y="12"/>
                </a:cubicBezTo>
                <a:cubicBezTo>
                  <a:pt x="104" y="12"/>
                  <a:pt x="103" y="12"/>
                  <a:pt x="103" y="12"/>
                </a:cubicBezTo>
                <a:cubicBezTo>
                  <a:pt x="103" y="12"/>
                  <a:pt x="96" y="15"/>
                  <a:pt x="88" y="21"/>
                </a:cubicBezTo>
                <a:cubicBezTo>
                  <a:pt x="86" y="23"/>
                  <a:pt x="83" y="25"/>
                  <a:pt x="81" y="28"/>
                </a:cubicBezTo>
                <a:cubicBezTo>
                  <a:pt x="81" y="26"/>
                  <a:pt x="80" y="24"/>
                  <a:pt x="79" y="23"/>
                </a:cubicBezTo>
                <a:cubicBezTo>
                  <a:pt x="74" y="8"/>
                  <a:pt x="59" y="1"/>
                  <a:pt x="58" y="1"/>
                </a:cubicBezTo>
                <a:cubicBezTo>
                  <a:pt x="57" y="0"/>
                  <a:pt x="57" y="0"/>
                  <a:pt x="5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A1527D85-E787-1D89-30EA-6605CE3DB807}"/>
              </a:ext>
            </a:extLst>
          </p:cNvPr>
          <p:cNvSpPr>
            <a:spLocks noEditPoints="1"/>
          </p:cNvSpPr>
          <p:nvPr/>
        </p:nvSpPr>
        <p:spPr bwMode="auto">
          <a:xfrm>
            <a:off x="5146676" y="5227638"/>
            <a:ext cx="247650" cy="254000"/>
          </a:xfrm>
          <a:custGeom>
            <a:avLst/>
            <a:gdLst>
              <a:gd name="T0" fmla="*/ 97 w 156"/>
              <a:gd name="T1" fmla="*/ 46 h 160"/>
              <a:gd name="T2" fmla="*/ 100 w 156"/>
              <a:gd name="T3" fmla="*/ 38 h 160"/>
              <a:gd name="T4" fmla="*/ 100 w 156"/>
              <a:gd name="T5" fmla="*/ 26 h 160"/>
              <a:gd name="T6" fmla="*/ 100 w 156"/>
              <a:gd name="T7" fmla="*/ 0 h 160"/>
              <a:gd name="T8" fmla="*/ 93 w 156"/>
              <a:gd name="T9" fmla="*/ 7 h 160"/>
              <a:gd name="T10" fmla="*/ 93 w 156"/>
              <a:gd name="T11" fmla="*/ 19 h 160"/>
              <a:gd name="T12" fmla="*/ 93 w 156"/>
              <a:gd name="T13" fmla="*/ 45 h 160"/>
              <a:gd name="T14" fmla="*/ 69 w 156"/>
              <a:gd name="T15" fmla="*/ 46 h 160"/>
              <a:gd name="T16" fmla="*/ 72 w 156"/>
              <a:gd name="T17" fmla="*/ 38 h 160"/>
              <a:gd name="T18" fmla="*/ 72 w 156"/>
              <a:gd name="T19" fmla="*/ 26 h 160"/>
              <a:gd name="T20" fmla="*/ 72 w 156"/>
              <a:gd name="T21" fmla="*/ 0 h 160"/>
              <a:gd name="T22" fmla="*/ 65 w 156"/>
              <a:gd name="T23" fmla="*/ 7 h 160"/>
              <a:gd name="T24" fmla="*/ 65 w 156"/>
              <a:gd name="T25" fmla="*/ 19 h 160"/>
              <a:gd name="T26" fmla="*/ 65 w 156"/>
              <a:gd name="T27" fmla="*/ 45 h 160"/>
              <a:gd name="T28" fmla="*/ 40 w 156"/>
              <a:gd name="T29" fmla="*/ 46 h 160"/>
              <a:gd name="T30" fmla="*/ 43 w 156"/>
              <a:gd name="T31" fmla="*/ 38 h 160"/>
              <a:gd name="T32" fmla="*/ 43 w 156"/>
              <a:gd name="T33" fmla="*/ 26 h 160"/>
              <a:gd name="T34" fmla="*/ 43 w 156"/>
              <a:gd name="T35" fmla="*/ 0 h 160"/>
              <a:gd name="T36" fmla="*/ 37 w 156"/>
              <a:gd name="T37" fmla="*/ 7 h 160"/>
              <a:gd name="T38" fmla="*/ 37 w 156"/>
              <a:gd name="T39" fmla="*/ 19 h 160"/>
              <a:gd name="T40" fmla="*/ 37 w 156"/>
              <a:gd name="T41" fmla="*/ 45 h 160"/>
              <a:gd name="T42" fmla="*/ 136 w 156"/>
              <a:gd name="T43" fmla="*/ 65 h 160"/>
              <a:gd name="T44" fmla="*/ 132 w 156"/>
              <a:gd name="T45" fmla="*/ 61 h 160"/>
              <a:gd name="T46" fmla="*/ 5 w 156"/>
              <a:gd name="T47" fmla="*/ 56 h 160"/>
              <a:gd name="T48" fmla="*/ 25 w 156"/>
              <a:gd name="T49" fmla="*/ 132 h 160"/>
              <a:gd name="T50" fmla="*/ 0 w 156"/>
              <a:gd name="T51" fmla="*/ 136 h 160"/>
              <a:gd name="T52" fmla="*/ 11 w 156"/>
              <a:gd name="T53" fmla="*/ 141 h 160"/>
              <a:gd name="T54" fmla="*/ 17 w 156"/>
              <a:gd name="T55" fmla="*/ 152 h 160"/>
              <a:gd name="T56" fmla="*/ 29 w 156"/>
              <a:gd name="T57" fmla="*/ 160 h 160"/>
              <a:gd name="T58" fmla="*/ 103 w 156"/>
              <a:gd name="T59" fmla="*/ 160 h 160"/>
              <a:gd name="T60" fmla="*/ 115 w 156"/>
              <a:gd name="T61" fmla="*/ 152 h 160"/>
              <a:gd name="T62" fmla="*/ 127 w 156"/>
              <a:gd name="T63" fmla="*/ 141 h 160"/>
              <a:gd name="T64" fmla="*/ 127 w 156"/>
              <a:gd name="T65" fmla="*/ 132 h 160"/>
              <a:gd name="T66" fmla="*/ 114 w 156"/>
              <a:gd name="T67" fmla="*/ 123 h 160"/>
              <a:gd name="T68" fmla="*/ 143 w 156"/>
              <a:gd name="T69" fmla="*/ 111 h 160"/>
              <a:gd name="T70" fmla="*/ 150 w 156"/>
              <a:gd name="T71" fmla="*/ 71 h 160"/>
              <a:gd name="T72" fmla="*/ 107 w 156"/>
              <a:gd name="T73" fmla="*/ 148 h 160"/>
              <a:gd name="T74" fmla="*/ 29 w 156"/>
              <a:gd name="T75" fmla="*/ 151 h 160"/>
              <a:gd name="T76" fmla="*/ 22 w 156"/>
              <a:gd name="T77" fmla="*/ 141 h 160"/>
              <a:gd name="T78" fmla="*/ 108 w 156"/>
              <a:gd name="T79" fmla="*/ 114 h 160"/>
              <a:gd name="T80" fmla="*/ 92 w 156"/>
              <a:gd name="T81" fmla="*/ 132 h 160"/>
              <a:gd name="T82" fmla="*/ 9 w 156"/>
              <a:gd name="T83" fmla="*/ 65 h 160"/>
              <a:gd name="T84" fmla="*/ 108 w 156"/>
              <a:gd name="T85" fmla="*/ 114 h 160"/>
              <a:gd name="T86" fmla="*/ 137 w 156"/>
              <a:gd name="T87" fmla="*/ 104 h 160"/>
              <a:gd name="T88" fmla="*/ 131 w 156"/>
              <a:gd name="T89" fmla="*/ 75 h 160"/>
              <a:gd name="T90" fmla="*/ 143 w 156"/>
              <a:gd name="T91" fmla="*/ 7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6" h="160">
                <a:moveTo>
                  <a:pt x="93" y="45"/>
                </a:moveTo>
                <a:cubicBezTo>
                  <a:pt x="94" y="46"/>
                  <a:pt x="96" y="46"/>
                  <a:pt x="97" y="46"/>
                </a:cubicBezTo>
                <a:cubicBezTo>
                  <a:pt x="98" y="46"/>
                  <a:pt x="99" y="46"/>
                  <a:pt x="100" y="45"/>
                </a:cubicBezTo>
                <a:cubicBezTo>
                  <a:pt x="102" y="43"/>
                  <a:pt x="102" y="40"/>
                  <a:pt x="100" y="38"/>
                </a:cubicBezTo>
                <a:cubicBezTo>
                  <a:pt x="99" y="37"/>
                  <a:pt x="97" y="35"/>
                  <a:pt x="97" y="32"/>
                </a:cubicBezTo>
                <a:cubicBezTo>
                  <a:pt x="97" y="29"/>
                  <a:pt x="99" y="27"/>
                  <a:pt x="100" y="26"/>
                </a:cubicBezTo>
                <a:cubicBezTo>
                  <a:pt x="101" y="25"/>
                  <a:pt x="106" y="20"/>
                  <a:pt x="106" y="13"/>
                </a:cubicBezTo>
                <a:cubicBezTo>
                  <a:pt x="106" y="6"/>
                  <a:pt x="101" y="1"/>
                  <a:pt x="100" y="0"/>
                </a:cubicBezTo>
                <a:cubicBezTo>
                  <a:pt x="97" y="4"/>
                  <a:pt x="97" y="4"/>
                  <a:pt x="97" y="4"/>
                </a:cubicBezTo>
                <a:cubicBezTo>
                  <a:pt x="93" y="7"/>
                  <a:pt x="93" y="7"/>
                  <a:pt x="93" y="7"/>
                </a:cubicBezTo>
                <a:cubicBezTo>
                  <a:pt x="94" y="8"/>
                  <a:pt x="97" y="11"/>
                  <a:pt x="97" y="13"/>
                </a:cubicBezTo>
                <a:cubicBezTo>
                  <a:pt x="97" y="16"/>
                  <a:pt x="94" y="18"/>
                  <a:pt x="93" y="19"/>
                </a:cubicBezTo>
                <a:cubicBezTo>
                  <a:pt x="93" y="20"/>
                  <a:pt x="87" y="25"/>
                  <a:pt x="87" y="32"/>
                </a:cubicBezTo>
                <a:cubicBezTo>
                  <a:pt x="87" y="39"/>
                  <a:pt x="93" y="44"/>
                  <a:pt x="93" y="45"/>
                </a:cubicBezTo>
                <a:close/>
                <a:moveTo>
                  <a:pt x="65" y="45"/>
                </a:moveTo>
                <a:cubicBezTo>
                  <a:pt x="66" y="46"/>
                  <a:pt x="67" y="46"/>
                  <a:pt x="69" y="46"/>
                </a:cubicBezTo>
                <a:cubicBezTo>
                  <a:pt x="70" y="46"/>
                  <a:pt x="71" y="46"/>
                  <a:pt x="72" y="45"/>
                </a:cubicBezTo>
                <a:cubicBezTo>
                  <a:pt x="74" y="43"/>
                  <a:pt x="74" y="40"/>
                  <a:pt x="72" y="38"/>
                </a:cubicBezTo>
                <a:cubicBezTo>
                  <a:pt x="71" y="37"/>
                  <a:pt x="68" y="35"/>
                  <a:pt x="68" y="32"/>
                </a:cubicBezTo>
                <a:cubicBezTo>
                  <a:pt x="68" y="29"/>
                  <a:pt x="71" y="27"/>
                  <a:pt x="72" y="26"/>
                </a:cubicBezTo>
                <a:cubicBezTo>
                  <a:pt x="72" y="25"/>
                  <a:pt x="78" y="20"/>
                  <a:pt x="78" y="13"/>
                </a:cubicBezTo>
                <a:cubicBezTo>
                  <a:pt x="78" y="6"/>
                  <a:pt x="72" y="1"/>
                  <a:pt x="72" y="0"/>
                </a:cubicBezTo>
                <a:cubicBezTo>
                  <a:pt x="68" y="4"/>
                  <a:pt x="68" y="4"/>
                  <a:pt x="68" y="4"/>
                </a:cubicBezTo>
                <a:cubicBezTo>
                  <a:pt x="65" y="7"/>
                  <a:pt x="65" y="7"/>
                  <a:pt x="65" y="7"/>
                </a:cubicBezTo>
                <a:cubicBezTo>
                  <a:pt x="66" y="8"/>
                  <a:pt x="68" y="11"/>
                  <a:pt x="68" y="13"/>
                </a:cubicBezTo>
                <a:cubicBezTo>
                  <a:pt x="68" y="16"/>
                  <a:pt x="66" y="18"/>
                  <a:pt x="65" y="19"/>
                </a:cubicBezTo>
                <a:cubicBezTo>
                  <a:pt x="65" y="20"/>
                  <a:pt x="59" y="25"/>
                  <a:pt x="59" y="32"/>
                </a:cubicBezTo>
                <a:cubicBezTo>
                  <a:pt x="59" y="39"/>
                  <a:pt x="65" y="44"/>
                  <a:pt x="65" y="45"/>
                </a:cubicBezTo>
                <a:close/>
                <a:moveTo>
                  <a:pt x="37" y="45"/>
                </a:moveTo>
                <a:cubicBezTo>
                  <a:pt x="38" y="46"/>
                  <a:pt x="39" y="46"/>
                  <a:pt x="40" y="46"/>
                </a:cubicBezTo>
                <a:cubicBezTo>
                  <a:pt x="41" y="46"/>
                  <a:pt x="43" y="46"/>
                  <a:pt x="44" y="45"/>
                </a:cubicBezTo>
                <a:cubicBezTo>
                  <a:pt x="45" y="43"/>
                  <a:pt x="45" y="40"/>
                  <a:pt x="43" y="38"/>
                </a:cubicBezTo>
                <a:cubicBezTo>
                  <a:pt x="42" y="37"/>
                  <a:pt x="40" y="35"/>
                  <a:pt x="40" y="32"/>
                </a:cubicBezTo>
                <a:cubicBezTo>
                  <a:pt x="40" y="29"/>
                  <a:pt x="42" y="27"/>
                  <a:pt x="43" y="26"/>
                </a:cubicBezTo>
                <a:cubicBezTo>
                  <a:pt x="44" y="25"/>
                  <a:pt x="49" y="20"/>
                  <a:pt x="49" y="13"/>
                </a:cubicBezTo>
                <a:cubicBezTo>
                  <a:pt x="49" y="6"/>
                  <a:pt x="44" y="1"/>
                  <a:pt x="43" y="0"/>
                </a:cubicBezTo>
                <a:cubicBezTo>
                  <a:pt x="40" y="4"/>
                  <a:pt x="40" y="4"/>
                  <a:pt x="40" y="4"/>
                </a:cubicBezTo>
                <a:cubicBezTo>
                  <a:pt x="37" y="7"/>
                  <a:pt x="37" y="7"/>
                  <a:pt x="37" y="7"/>
                </a:cubicBezTo>
                <a:cubicBezTo>
                  <a:pt x="38" y="8"/>
                  <a:pt x="40" y="11"/>
                  <a:pt x="40" y="13"/>
                </a:cubicBezTo>
                <a:cubicBezTo>
                  <a:pt x="40" y="16"/>
                  <a:pt x="38" y="18"/>
                  <a:pt x="37" y="19"/>
                </a:cubicBezTo>
                <a:cubicBezTo>
                  <a:pt x="36" y="20"/>
                  <a:pt x="31" y="25"/>
                  <a:pt x="31" y="32"/>
                </a:cubicBezTo>
                <a:cubicBezTo>
                  <a:pt x="31" y="39"/>
                  <a:pt x="36" y="44"/>
                  <a:pt x="37" y="45"/>
                </a:cubicBezTo>
                <a:close/>
                <a:moveTo>
                  <a:pt x="150" y="71"/>
                </a:moveTo>
                <a:cubicBezTo>
                  <a:pt x="146" y="67"/>
                  <a:pt x="142" y="65"/>
                  <a:pt x="136" y="65"/>
                </a:cubicBezTo>
                <a:cubicBezTo>
                  <a:pt x="135" y="65"/>
                  <a:pt x="133" y="65"/>
                  <a:pt x="132" y="66"/>
                </a:cubicBezTo>
                <a:cubicBezTo>
                  <a:pt x="132" y="64"/>
                  <a:pt x="132" y="62"/>
                  <a:pt x="132" y="61"/>
                </a:cubicBezTo>
                <a:cubicBezTo>
                  <a:pt x="132" y="58"/>
                  <a:pt x="130" y="56"/>
                  <a:pt x="127" y="56"/>
                </a:cubicBezTo>
                <a:cubicBezTo>
                  <a:pt x="5" y="56"/>
                  <a:pt x="5" y="56"/>
                  <a:pt x="5" y="56"/>
                </a:cubicBezTo>
                <a:cubicBezTo>
                  <a:pt x="2" y="56"/>
                  <a:pt x="0" y="58"/>
                  <a:pt x="0" y="61"/>
                </a:cubicBezTo>
                <a:cubicBezTo>
                  <a:pt x="0" y="89"/>
                  <a:pt x="9" y="115"/>
                  <a:pt x="25" y="132"/>
                </a:cubicBezTo>
                <a:cubicBezTo>
                  <a:pt x="5" y="132"/>
                  <a:pt x="5" y="132"/>
                  <a:pt x="5" y="132"/>
                </a:cubicBezTo>
                <a:cubicBezTo>
                  <a:pt x="2" y="132"/>
                  <a:pt x="0" y="134"/>
                  <a:pt x="0" y="136"/>
                </a:cubicBezTo>
                <a:cubicBezTo>
                  <a:pt x="0" y="139"/>
                  <a:pt x="2" y="141"/>
                  <a:pt x="5" y="141"/>
                </a:cubicBezTo>
                <a:cubicBezTo>
                  <a:pt x="11" y="141"/>
                  <a:pt x="11" y="141"/>
                  <a:pt x="11" y="141"/>
                </a:cubicBezTo>
                <a:cubicBezTo>
                  <a:pt x="17" y="152"/>
                  <a:pt x="17" y="152"/>
                  <a:pt x="17" y="152"/>
                </a:cubicBezTo>
                <a:cubicBezTo>
                  <a:pt x="17" y="152"/>
                  <a:pt x="17" y="152"/>
                  <a:pt x="17" y="152"/>
                </a:cubicBezTo>
                <a:cubicBezTo>
                  <a:pt x="19" y="157"/>
                  <a:pt x="24" y="160"/>
                  <a:pt x="29" y="160"/>
                </a:cubicBezTo>
                <a:cubicBezTo>
                  <a:pt x="29" y="160"/>
                  <a:pt x="29" y="160"/>
                  <a:pt x="29" y="160"/>
                </a:cubicBezTo>
                <a:cubicBezTo>
                  <a:pt x="103" y="160"/>
                  <a:pt x="103" y="160"/>
                  <a:pt x="103" y="160"/>
                </a:cubicBezTo>
                <a:cubicBezTo>
                  <a:pt x="103" y="160"/>
                  <a:pt x="103" y="160"/>
                  <a:pt x="103" y="160"/>
                </a:cubicBezTo>
                <a:cubicBezTo>
                  <a:pt x="108" y="160"/>
                  <a:pt x="113" y="157"/>
                  <a:pt x="115" y="152"/>
                </a:cubicBezTo>
                <a:cubicBezTo>
                  <a:pt x="115" y="152"/>
                  <a:pt x="115" y="152"/>
                  <a:pt x="115" y="152"/>
                </a:cubicBezTo>
                <a:cubicBezTo>
                  <a:pt x="121" y="141"/>
                  <a:pt x="121" y="141"/>
                  <a:pt x="121" y="141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30" y="141"/>
                  <a:pt x="132" y="139"/>
                  <a:pt x="132" y="136"/>
                </a:cubicBezTo>
                <a:cubicBezTo>
                  <a:pt x="132" y="134"/>
                  <a:pt x="130" y="132"/>
                  <a:pt x="127" y="132"/>
                </a:cubicBezTo>
                <a:cubicBezTo>
                  <a:pt x="106" y="132"/>
                  <a:pt x="106" y="132"/>
                  <a:pt x="106" y="132"/>
                </a:cubicBezTo>
                <a:cubicBezTo>
                  <a:pt x="109" y="129"/>
                  <a:pt x="111" y="126"/>
                  <a:pt x="114" y="123"/>
                </a:cubicBezTo>
                <a:cubicBezTo>
                  <a:pt x="115" y="123"/>
                  <a:pt x="116" y="123"/>
                  <a:pt x="117" y="123"/>
                </a:cubicBezTo>
                <a:cubicBezTo>
                  <a:pt x="126" y="123"/>
                  <a:pt x="136" y="119"/>
                  <a:pt x="143" y="111"/>
                </a:cubicBezTo>
                <a:cubicBezTo>
                  <a:pt x="149" y="105"/>
                  <a:pt x="153" y="98"/>
                  <a:pt x="155" y="90"/>
                </a:cubicBezTo>
                <a:cubicBezTo>
                  <a:pt x="156" y="82"/>
                  <a:pt x="155" y="76"/>
                  <a:pt x="150" y="71"/>
                </a:cubicBezTo>
                <a:close/>
                <a:moveTo>
                  <a:pt x="110" y="141"/>
                </a:moveTo>
                <a:cubicBezTo>
                  <a:pt x="107" y="148"/>
                  <a:pt x="107" y="148"/>
                  <a:pt x="107" y="148"/>
                </a:cubicBezTo>
                <a:cubicBezTo>
                  <a:pt x="106" y="150"/>
                  <a:pt x="104" y="151"/>
                  <a:pt x="103" y="151"/>
                </a:cubicBezTo>
                <a:cubicBezTo>
                  <a:pt x="29" y="151"/>
                  <a:pt x="29" y="151"/>
                  <a:pt x="29" y="151"/>
                </a:cubicBezTo>
                <a:cubicBezTo>
                  <a:pt x="28" y="151"/>
                  <a:pt x="26" y="150"/>
                  <a:pt x="25" y="148"/>
                </a:cubicBezTo>
                <a:cubicBezTo>
                  <a:pt x="22" y="141"/>
                  <a:pt x="22" y="141"/>
                  <a:pt x="22" y="141"/>
                </a:cubicBezTo>
                <a:lnTo>
                  <a:pt x="110" y="141"/>
                </a:lnTo>
                <a:close/>
                <a:moveTo>
                  <a:pt x="108" y="114"/>
                </a:moveTo>
                <a:cubicBezTo>
                  <a:pt x="108" y="115"/>
                  <a:pt x="107" y="115"/>
                  <a:pt x="107" y="115"/>
                </a:cubicBezTo>
                <a:cubicBezTo>
                  <a:pt x="103" y="122"/>
                  <a:pt x="98" y="127"/>
                  <a:pt x="92" y="132"/>
                </a:cubicBezTo>
                <a:cubicBezTo>
                  <a:pt x="39" y="132"/>
                  <a:pt x="39" y="132"/>
                  <a:pt x="39" y="132"/>
                </a:cubicBezTo>
                <a:cubicBezTo>
                  <a:pt x="22" y="118"/>
                  <a:pt x="11" y="93"/>
                  <a:pt x="9" y="65"/>
                </a:cubicBezTo>
                <a:cubicBezTo>
                  <a:pt x="122" y="65"/>
                  <a:pt x="122" y="65"/>
                  <a:pt x="122" y="65"/>
                </a:cubicBezTo>
                <a:cubicBezTo>
                  <a:pt x="122" y="84"/>
                  <a:pt x="116" y="101"/>
                  <a:pt x="108" y="114"/>
                </a:cubicBezTo>
                <a:close/>
                <a:moveTo>
                  <a:pt x="146" y="89"/>
                </a:moveTo>
                <a:cubicBezTo>
                  <a:pt x="145" y="94"/>
                  <a:pt x="141" y="99"/>
                  <a:pt x="137" y="104"/>
                </a:cubicBezTo>
                <a:cubicBezTo>
                  <a:pt x="131" y="110"/>
                  <a:pt x="125" y="113"/>
                  <a:pt x="119" y="113"/>
                </a:cubicBezTo>
                <a:cubicBezTo>
                  <a:pt x="125" y="102"/>
                  <a:pt x="129" y="89"/>
                  <a:pt x="131" y="75"/>
                </a:cubicBezTo>
                <a:cubicBezTo>
                  <a:pt x="133" y="75"/>
                  <a:pt x="134" y="75"/>
                  <a:pt x="136" y="75"/>
                </a:cubicBezTo>
                <a:cubicBezTo>
                  <a:pt x="139" y="75"/>
                  <a:pt x="142" y="76"/>
                  <a:pt x="143" y="77"/>
                </a:cubicBezTo>
                <a:cubicBezTo>
                  <a:pt x="147" y="81"/>
                  <a:pt x="146" y="86"/>
                  <a:pt x="146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3837D51A-D8B1-0D22-AEEC-5C29934E4117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5227638"/>
            <a:ext cx="252413" cy="254000"/>
          </a:xfrm>
          <a:custGeom>
            <a:avLst/>
            <a:gdLst>
              <a:gd name="T0" fmla="*/ 136 w 159"/>
              <a:gd name="T1" fmla="*/ 24 h 160"/>
              <a:gd name="T2" fmla="*/ 80 w 159"/>
              <a:gd name="T3" fmla="*/ 0 h 160"/>
              <a:gd name="T4" fmla="*/ 23 w 159"/>
              <a:gd name="T5" fmla="*/ 24 h 160"/>
              <a:gd name="T6" fmla="*/ 0 w 159"/>
              <a:gd name="T7" fmla="*/ 80 h 160"/>
              <a:gd name="T8" fmla="*/ 23 w 159"/>
              <a:gd name="T9" fmla="*/ 137 h 160"/>
              <a:gd name="T10" fmla="*/ 80 w 159"/>
              <a:gd name="T11" fmla="*/ 160 h 160"/>
              <a:gd name="T12" fmla="*/ 136 w 159"/>
              <a:gd name="T13" fmla="*/ 137 h 160"/>
              <a:gd name="T14" fmla="*/ 159 w 159"/>
              <a:gd name="T15" fmla="*/ 80 h 160"/>
              <a:gd name="T16" fmla="*/ 136 w 159"/>
              <a:gd name="T17" fmla="*/ 24 h 160"/>
              <a:gd name="T18" fmla="*/ 80 w 159"/>
              <a:gd name="T19" fmla="*/ 151 h 160"/>
              <a:gd name="T20" fmla="*/ 9 w 159"/>
              <a:gd name="T21" fmla="*/ 80 h 160"/>
              <a:gd name="T22" fmla="*/ 80 w 159"/>
              <a:gd name="T23" fmla="*/ 10 h 160"/>
              <a:gd name="T24" fmla="*/ 150 w 159"/>
              <a:gd name="T25" fmla="*/ 80 h 160"/>
              <a:gd name="T26" fmla="*/ 80 w 159"/>
              <a:gd name="T27" fmla="*/ 151 h 160"/>
              <a:gd name="T28" fmla="*/ 52 w 159"/>
              <a:gd name="T29" fmla="*/ 75 h 160"/>
              <a:gd name="T30" fmla="*/ 65 w 159"/>
              <a:gd name="T31" fmla="*/ 67 h 160"/>
              <a:gd name="T32" fmla="*/ 62 w 159"/>
              <a:gd name="T33" fmla="*/ 51 h 160"/>
              <a:gd name="T34" fmla="*/ 52 w 159"/>
              <a:gd name="T35" fmla="*/ 47 h 160"/>
              <a:gd name="T36" fmla="*/ 46 w 159"/>
              <a:gd name="T37" fmla="*/ 48 h 160"/>
              <a:gd name="T38" fmla="*/ 38 w 159"/>
              <a:gd name="T39" fmla="*/ 61 h 160"/>
              <a:gd name="T40" fmla="*/ 52 w 159"/>
              <a:gd name="T41" fmla="*/ 75 h 160"/>
              <a:gd name="T42" fmla="*/ 52 w 159"/>
              <a:gd name="T43" fmla="*/ 57 h 160"/>
              <a:gd name="T44" fmla="*/ 55 w 159"/>
              <a:gd name="T45" fmla="*/ 65 h 160"/>
              <a:gd name="T46" fmla="*/ 52 w 159"/>
              <a:gd name="T47" fmla="*/ 66 h 160"/>
              <a:gd name="T48" fmla="*/ 47 w 159"/>
              <a:gd name="T49" fmla="*/ 61 h 160"/>
              <a:gd name="T50" fmla="*/ 52 w 159"/>
              <a:gd name="T51" fmla="*/ 57 h 160"/>
              <a:gd name="T52" fmla="*/ 108 w 159"/>
              <a:gd name="T53" fmla="*/ 48 h 160"/>
              <a:gd name="T54" fmla="*/ 95 w 159"/>
              <a:gd name="T55" fmla="*/ 56 h 160"/>
              <a:gd name="T56" fmla="*/ 98 w 159"/>
              <a:gd name="T57" fmla="*/ 71 h 160"/>
              <a:gd name="T58" fmla="*/ 108 w 159"/>
              <a:gd name="T59" fmla="*/ 75 h 160"/>
              <a:gd name="T60" fmla="*/ 113 w 159"/>
              <a:gd name="T61" fmla="*/ 74 h 160"/>
              <a:gd name="T62" fmla="*/ 122 w 159"/>
              <a:gd name="T63" fmla="*/ 62 h 160"/>
              <a:gd name="T64" fmla="*/ 108 w 159"/>
              <a:gd name="T65" fmla="*/ 48 h 160"/>
              <a:gd name="T66" fmla="*/ 108 w 159"/>
              <a:gd name="T67" fmla="*/ 66 h 160"/>
              <a:gd name="T68" fmla="*/ 104 w 159"/>
              <a:gd name="T69" fmla="*/ 58 h 160"/>
              <a:gd name="T70" fmla="*/ 108 w 159"/>
              <a:gd name="T71" fmla="*/ 57 h 160"/>
              <a:gd name="T72" fmla="*/ 112 w 159"/>
              <a:gd name="T73" fmla="*/ 62 h 160"/>
              <a:gd name="T74" fmla="*/ 108 w 159"/>
              <a:gd name="T75" fmla="*/ 66 h 160"/>
              <a:gd name="T76" fmla="*/ 80 w 159"/>
              <a:gd name="T77" fmla="*/ 85 h 160"/>
              <a:gd name="T78" fmla="*/ 80 w 159"/>
              <a:gd name="T79" fmla="*/ 85 h 160"/>
              <a:gd name="T80" fmla="*/ 80 w 159"/>
              <a:gd name="T81" fmla="*/ 85 h 160"/>
              <a:gd name="T82" fmla="*/ 39 w 159"/>
              <a:gd name="T83" fmla="*/ 116 h 160"/>
              <a:gd name="T84" fmla="*/ 43 w 159"/>
              <a:gd name="T85" fmla="*/ 122 h 160"/>
              <a:gd name="T86" fmla="*/ 44 w 159"/>
              <a:gd name="T87" fmla="*/ 122 h 160"/>
              <a:gd name="T88" fmla="*/ 48 w 159"/>
              <a:gd name="T89" fmla="*/ 119 h 160"/>
              <a:gd name="T90" fmla="*/ 80 w 159"/>
              <a:gd name="T91" fmla="*/ 94 h 160"/>
              <a:gd name="T92" fmla="*/ 112 w 159"/>
              <a:gd name="T93" fmla="*/ 119 h 160"/>
              <a:gd name="T94" fmla="*/ 116 w 159"/>
              <a:gd name="T95" fmla="*/ 122 h 160"/>
              <a:gd name="T96" fmla="*/ 117 w 159"/>
              <a:gd name="T97" fmla="*/ 122 h 160"/>
              <a:gd name="T98" fmla="*/ 121 w 159"/>
              <a:gd name="T99" fmla="*/ 116 h 160"/>
              <a:gd name="T100" fmla="*/ 80 w 159"/>
              <a:gd name="T101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9" h="160">
                <a:moveTo>
                  <a:pt x="136" y="24"/>
                </a:moveTo>
                <a:cubicBezTo>
                  <a:pt x="121" y="9"/>
                  <a:pt x="101" y="0"/>
                  <a:pt x="80" y="0"/>
                </a:cubicBezTo>
                <a:cubicBezTo>
                  <a:pt x="58" y="0"/>
                  <a:pt x="38" y="9"/>
                  <a:pt x="23" y="24"/>
                </a:cubicBezTo>
                <a:cubicBezTo>
                  <a:pt x="8" y="39"/>
                  <a:pt x="0" y="59"/>
                  <a:pt x="0" y="80"/>
                </a:cubicBezTo>
                <a:cubicBezTo>
                  <a:pt x="0" y="102"/>
                  <a:pt x="8" y="122"/>
                  <a:pt x="23" y="137"/>
                </a:cubicBezTo>
                <a:cubicBezTo>
                  <a:pt x="38" y="152"/>
                  <a:pt x="58" y="160"/>
                  <a:pt x="80" y="160"/>
                </a:cubicBezTo>
                <a:cubicBezTo>
                  <a:pt x="101" y="160"/>
                  <a:pt x="121" y="152"/>
                  <a:pt x="136" y="137"/>
                </a:cubicBezTo>
                <a:cubicBezTo>
                  <a:pt x="151" y="122"/>
                  <a:pt x="159" y="102"/>
                  <a:pt x="159" y="80"/>
                </a:cubicBezTo>
                <a:cubicBezTo>
                  <a:pt x="159" y="59"/>
                  <a:pt x="151" y="39"/>
                  <a:pt x="136" y="24"/>
                </a:cubicBezTo>
                <a:close/>
                <a:moveTo>
                  <a:pt x="80" y="151"/>
                </a:moveTo>
                <a:cubicBezTo>
                  <a:pt x="41" y="151"/>
                  <a:pt x="9" y="119"/>
                  <a:pt x="9" y="80"/>
                </a:cubicBezTo>
                <a:cubicBezTo>
                  <a:pt x="9" y="41"/>
                  <a:pt x="41" y="10"/>
                  <a:pt x="80" y="10"/>
                </a:cubicBezTo>
                <a:cubicBezTo>
                  <a:pt x="118" y="10"/>
                  <a:pt x="150" y="41"/>
                  <a:pt x="150" y="80"/>
                </a:cubicBezTo>
                <a:cubicBezTo>
                  <a:pt x="150" y="119"/>
                  <a:pt x="118" y="151"/>
                  <a:pt x="80" y="151"/>
                </a:cubicBezTo>
                <a:close/>
                <a:moveTo>
                  <a:pt x="52" y="75"/>
                </a:moveTo>
                <a:cubicBezTo>
                  <a:pt x="57" y="75"/>
                  <a:pt x="62" y="72"/>
                  <a:pt x="65" y="67"/>
                </a:cubicBezTo>
                <a:cubicBezTo>
                  <a:pt x="67" y="61"/>
                  <a:pt x="66" y="55"/>
                  <a:pt x="62" y="51"/>
                </a:cubicBezTo>
                <a:cubicBezTo>
                  <a:pt x="59" y="49"/>
                  <a:pt x="55" y="47"/>
                  <a:pt x="52" y="47"/>
                </a:cubicBezTo>
                <a:cubicBezTo>
                  <a:pt x="50" y="47"/>
                  <a:pt x="48" y="47"/>
                  <a:pt x="46" y="48"/>
                </a:cubicBezTo>
                <a:cubicBezTo>
                  <a:pt x="41" y="50"/>
                  <a:pt x="38" y="56"/>
                  <a:pt x="38" y="61"/>
                </a:cubicBezTo>
                <a:cubicBezTo>
                  <a:pt x="38" y="69"/>
                  <a:pt x="44" y="75"/>
                  <a:pt x="52" y="75"/>
                </a:cubicBezTo>
                <a:close/>
                <a:moveTo>
                  <a:pt x="52" y="57"/>
                </a:moveTo>
                <a:cubicBezTo>
                  <a:pt x="56" y="57"/>
                  <a:pt x="58" y="62"/>
                  <a:pt x="55" y="65"/>
                </a:cubicBezTo>
                <a:cubicBezTo>
                  <a:pt x="54" y="66"/>
                  <a:pt x="53" y="66"/>
                  <a:pt x="52" y="66"/>
                </a:cubicBezTo>
                <a:cubicBezTo>
                  <a:pt x="49" y="66"/>
                  <a:pt x="47" y="64"/>
                  <a:pt x="47" y="61"/>
                </a:cubicBezTo>
                <a:cubicBezTo>
                  <a:pt x="47" y="59"/>
                  <a:pt x="49" y="57"/>
                  <a:pt x="52" y="57"/>
                </a:cubicBezTo>
                <a:close/>
                <a:moveTo>
                  <a:pt x="108" y="48"/>
                </a:moveTo>
                <a:cubicBezTo>
                  <a:pt x="102" y="48"/>
                  <a:pt x="97" y="51"/>
                  <a:pt x="95" y="56"/>
                </a:cubicBezTo>
                <a:cubicBezTo>
                  <a:pt x="92" y="61"/>
                  <a:pt x="94" y="67"/>
                  <a:pt x="98" y="71"/>
                </a:cubicBezTo>
                <a:cubicBezTo>
                  <a:pt x="100" y="74"/>
                  <a:pt x="104" y="75"/>
                  <a:pt x="108" y="75"/>
                </a:cubicBezTo>
                <a:cubicBezTo>
                  <a:pt x="110" y="75"/>
                  <a:pt x="111" y="75"/>
                  <a:pt x="113" y="74"/>
                </a:cubicBezTo>
                <a:cubicBezTo>
                  <a:pt x="118" y="72"/>
                  <a:pt x="122" y="67"/>
                  <a:pt x="122" y="62"/>
                </a:cubicBezTo>
                <a:cubicBezTo>
                  <a:pt x="122" y="54"/>
                  <a:pt x="116" y="48"/>
                  <a:pt x="108" y="48"/>
                </a:cubicBezTo>
                <a:close/>
                <a:moveTo>
                  <a:pt x="108" y="66"/>
                </a:moveTo>
                <a:cubicBezTo>
                  <a:pt x="103" y="66"/>
                  <a:pt x="101" y="61"/>
                  <a:pt x="104" y="58"/>
                </a:cubicBezTo>
                <a:cubicBezTo>
                  <a:pt x="105" y="57"/>
                  <a:pt x="107" y="57"/>
                  <a:pt x="108" y="57"/>
                </a:cubicBezTo>
                <a:cubicBezTo>
                  <a:pt x="110" y="57"/>
                  <a:pt x="112" y="59"/>
                  <a:pt x="112" y="62"/>
                </a:cubicBezTo>
                <a:cubicBezTo>
                  <a:pt x="112" y="64"/>
                  <a:pt x="110" y="66"/>
                  <a:pt x="108" y="66"/>
                </a:cubicBezTo>
                <a:close/>
                <a:moveTo>
                  <a:pt x="80" y="85"/>
                </a:moveTo>
                <a:cubicBezTo>
                  <a:pt x="80" y="85"/>
                  <a:pt x="80" y="85"/>
                  <a:pt x="80" y="85"/>
                </a:cubicBezTo>
                <a:cubicBezTo>
                  <a:pt x="80" y="85"/>
                  <a:pt x="80" y="85"/>
                  <a:pt x="80" y="85"/>
                </a:cubicBezTo>
                <a:cubicBezTo>
                  <a:pt x="61" y="85"/>
                  <a:pt x="44" y="98"/>
                  <a:pt x="39" y="116"/>
                </a:cubicBezTo>
                <a:cubicBezTo>
                  <a:pt x="39" y="119"/>
                  <a:pt x="40" y="122"/>
                  <a:pt x="43" y="122"/>
                </a:cubicBezTo>
                <a:cubicBezTo>
                  <a:pt x="43" y="122"/>
                  <a:pt x="43" y="122"/>
                  <a:pt x="44" y="122"/>
                </a:cubicBezTo>
                <a:cubicBezTo>
                  <a:pt x="46" y="122"/>
                  <a:pt x="48" y="121"/>
                  <a:pt x="48" y="119"/>
                </a:cubicBezTo>
                <a:cubicBezTo>
                  <a:pt x="52" y="104"/>
                  <a:pt x="65" y="94"/>
                  <a:pt x="80" y="94"/>
                </a:cubicBezTo>
                <a:cubicBezTo>
                  <a:pt x="95" y="94"/>
                  <a:pt x="108" y="104"/>
                  <a:pt x="112" y="119"/>
                </a:cubicBezTo>
                <a:cubicBezTo>
                  <a:pt x="112" y="121"/>
                  <a:pt x="114" y="122"/>
                  <a:pt x="116" y="122"/>
                </a:cubicBezTo>
                <a:cubicBezTo>
                  <a:pt x="117" y="122"/>
                  <a:pt x="117" y="122"/>
                  <a:pt x="117" y="122"/>
                </a:cubicBezTo>
                <a:cubicBezTo>
                  <a:pt x="120" y="122"/>
                  <a:pt x="121" y="119"/>
                  <a:pt x="121" y="116"/>
                </a:cubicBezTo>
                <a:cubicBezTo>
                  <a:pt x="116" y="98"/>
                  <a:pt x="99" y="85"/>
                  <a:pt x="80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90A45F38-2E00-6C82-2DB5-6DA5DD242742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5227638"/>
            <a:ext cx="252413" cy="254000"/>
          </a:xfrm>
          <a:custGeom>
            <a:avLst/>
            <a:gdLst>
              <a:gd name="T0" fmla="*/ 136 w 159"/>
              <a:gd name="T1" fmla="*/ 24 h 160"/>
              <a:gd name="T2" fmla="*/ 79 w 159"/>
              <a:gd name="T3" fmla="*/ 0 h 160"/>
              <a:gd name="T4" fmla="*/ 23 w 159"/>
              <a:gd name="T5" fmla="*/ 24 h 160"/>
              <a:gd name="T6" fmla="*/ 0 w 159"/>
              <a:gd name="T7" fmla="*/ 80 h 160"/>
              <a:gd name="T8" fmla="*/ 23 w 159"/>
              <a:gd name="T9" fmla="*/ 137 h 160"/>
              <a:gd name="T10" fmla="*/ 79 w 159"/>
              <a:gd name="T11" fmla="*/ 160 h 160"/>
              <a:gd name="T12" fmla="*/ 136 w 159"/>
              <a:gd name="T13" fmla="*/ 137 h 160"/>
              <a:gd name="T14" fmla="*/ 159 w 159"/>
              <a:gd name="T15" fmla="*/ 80 h 160"/>
              <a:gd name="T16" fmla="*/ 136 w 159"/>
              <a:gd name="T17" fmla="*/ 24 h 160"/>
              <a:gd name="T18" fmla="*/ 79 w 159"/>
              <a:gd name="T19" fmla="*/ 151 h 160"/>
              <a:gd name="T20" fmla="*/ 9 w 159"/>
              <a:gd name="T21" fmla="*/ 80 h 160"/>
              <a:gd name="T22" fmla="*/ 79 w 159"/>
              <a:gd name="T23" fmla="*/ 10 h 160"/>
              <a:gd name="T24" fmla="*/ 150 w 159"/>
              <a:gd name="T25" fmla="*/ 80 h 160"/>
              <a:gd name="T26" fmla="*/ 79 w 159"/>
              <a:gd name="T27" fmla="*/ 151 h 160"/>
              <a:gd name="T28" fmla="*/ 52 w 159"/>
              <a:gd name="T29" fmla="*/ 75 h 160"/>
              <a:gd name="T30" fmla="*/ 65 w 159"/>
              <a:gd name="T31" fmla="*/ 67 h 160"/>
              <a:gd name="T32" fmla="*/ 61 w 159"/>
              <a:gd name="T33" fmla="*/ 51 h 160"/>
              <a:gd name="T34" fmla="*/ 52 w 159"/>
              <a:gd name="T35" fmla="*/ 47 h 160"/>
              <a:gd name="T36" fmla="*/ 46 w 159"/>
              <a:gd name="T37" fmla="*/ 48 h 160"/>
              <a:gd name="T38" fmla="*/ 38 w 159"/>
              <a:gd name="T39" fmla="*/ 61 h 160"/>
              <a:gd name="T40" fmla="*/ 52 w 159"/>
              <a:gd name="T41" fmla="*/ 75 h 160"/>
              <a:gd name="T42" fmla="*/ 52 w 159"/>
              <a:gd name="T43" fmla="*/ 57 h 160"/>
              <a:gd name="T44" fmla="*/ 55 w 159"/>
              <a:gd name="T45" fmla="*/ 65 h 160"/>
              <a:gd name="T46" fmla="*/ 52 w 159"/>
              <a:gd name="T47" fmla="*/ 66 h 160"/>
              <a:gd name="T48" fmla="*/ 47 w 159"/>
              <a:gd name="T49" fmla="*/ 61 h 160"/>
              <a:gd name="T50" fmla="*/ 52 w 159"/>
              <a:gd name="T51" fmla="*/ 57 h 160"/>
              <a:gd name="T52" fmla="*/ 107 w 159"/>
              <a:gd name="T53" fmla="*/ 75 h 160"/>
              <a:gd name="T54" fmla="*/ 120 w 159"/>
              <a:gd name="T55" fmla="*/ 67 h 160"/>
              <a:gd name="T56" fmla="*/ 117 w 159"/>
              <a:gd name="T57" fmla="*/ 51 h 160"/>
              <a:gd name="T58" fmla="*/ 107 w 159"/>
              <a:gd name="T59" fmla="*/ 47 h 160"/>
              <a:gd name="T60" fmla="*/ 102 w 159"/>
              <a:gd name="T61" fmla="*/ 48 h 160"/>
              <a:gd name="T62" fmla="*/ 94 w 159"/>
              <a:gd name="T63" fmla="*/ 61 h 160"/>
              <a:gd name="T64" fmla="*/ 107 w 159"/>
              <a:gd name="T65" fmla="*/ 75 h 160"/>
              <a:gd name="T66" fmla="*/ 107 w 159"/>
              <a:gd name="T67" fmla="*/ 57 h 160"/>
              <a:gd name="T68" fmla="*/ 111 w 159"/>
              <a:gd name="T69" fmla="*/ 65 h 160"/>
              <a:gd name="T70" fmla="*/ 108 w 159"/>
              <a:gd name="T71" fmla="*/ 66 h 160"/>
              <a:gd name="T72" fmla="*/ 103 w 159"/>
              <a:gd name="T73" fmla="*/ 61 h 160"/>
              <a:gd name="T74" fmla="*/ 107 w 159"/>
              <a:gd name="T75" fmla="*/ 57 h 160"/>
              <a:gd name="T76" fmla="*/ 117 w 159"/>
              <a:gd name="T77" fmla="*/ 85 h 160"/>
              <a:gd name="T78" fmla="*/ 42 w 159"/>
              <a:gd name="T79" fmla="*/ 85 h 160"/>
              <a:gd name="T80" fmla="*/ 38 w 159"/>
              <a:gd name="T81" fmla="*/ 90 h 160"/>
              <a:gd name="T82" fmla="*/ 80 w 159"/>
              <a:gd name="T83" fmla="*/ 132 h 160"/>
              <a:gd name="T84" fmla="*/ 122 w 159"/>
              <a:gd name="T85" fmla="*/ 90 h 160"/>
              <a:gd name="T86" fmla="*/ 117 w 159"/>
              <a:gd name="T87" fmla="*/ 85 h 160"/>
              <a:gd name="T88" fmla="*/ 80 w 159"/>
              <a:gd name="T89" fmla="*/ 123 h 160"/>
              <a:gd name="T90" fmla="*/ 47 w 159"/>
              <a:gd name="T91" fmla="*/ 94 h 160"/>
              <a:gd name="T92" fmla="*/ 112 w 159"/>
              <a:gd name="T93" fmla="*/ 94 h 160"/>
              <a:gd name="T94" fmla="*/ 80 w 159"/>
              <a:gd name="T95" fmla="*/ 1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9" h="160">
                <a:moveTo>
                  <a:pt x="136" y="24"/>
                </a:moveTo>
                <a:cubicBezTo>
                  <a:pt x="121" y="9"/>
                  <a:pt x="101" y="0"/>
                  <a:pt x="79" y="0"/>
                </a:cubicBezTo>
                <a:cubicBezTo>
                  <a:pt x="58" y="0"/>
                  <a:pt x="38" y="9"/>
                  <a:pt x="23" y="24"/>
                </a:cubicBezTo>
                <a:cubicBezTo>
                  <a:pt x="8" y="39"/>
                  <a:pt x="0" y="59"/>
                  <a:pt x="0" y="80"/>
                </a:cubicBezTo>
                <a:cubicBezTo>
                  <a:pt x="0" y="102"/>
                  <a:pt x="8" y="122"/>
                  <a:pt x="23" y="137"/>
                </a:cubicBezTo>
                <a:cubicBezTo>
                  <a:pt x="38" y="152"/>
                  <a:pt x="58" y="160"/>
                  <a:pt x="79" y="160"/>
                </a:cubicBezTo>
                <a:cubicBezTo>
                  <a:pt x="101" y="160"/>
                  <a:pt x="121" y="152"/>
                  <a:pt x="136" y="137"/>
                </a:cubicBezTo>
                <a:cubicBezTo>
                  <a:pt x="151" y="122"/>
                  <a:pt x="159" y="102"/>
                  <a:pt x="159" y="80"/>
                </a:cubicBezTo>
                <a:cubicBezTo>
                  <a:pt x="159" y="59"/>
                  <a:pt x="151" y="39"/>
                  <a:pt x="136" y="24"/>
                </a:cubicBezTo>
                <a:close/>
                <a:moveTo>
                  <a:pt x="79" y="151"/>
                </a:moveTo>
                <a:cubicBezTo>
                  <a:pt x="41" y="151"/>
                  <a:pt x="9" y="119"/>
                  <a:pt x="9" y="80"/>
                </a:cubicBezTo>
                <a:cubicBezTo>
                  <a:pt x="9" y="41"/>
                  <a:pt x="41" y="10"/>
                  <a:pt x="79" y="10"/>
                </a:cubicBezTo>
                <a:cubicBezTo>
                  <a:pt x="118" y="10"/>
                  <a:pt x="150" y="41"/>
                  <a:pt x="150" y="80"/>
                </a:cubicBezTo>
                <a:cubicBezTo>
                  <a:pt x="150" y="119"/>
                  <a:pt x="118" y="151"/>
                  <a:pt x="79" y="151"/>
                </a:cubicBezTo>
                <a:close/>
                <a:moveTo>
                  <a:pt x="52" y="75"/>
                </a:moveTo>
                <a:cubicBezTo>
                  <a:pt x="57" y="75"/>
                  <a:pt x="62" y="72"/>
                  <a:pt x="65" y="67"/>
                </a:cubicBezTo>
                <a:cubicBezTo>
                  <a:pt x="67" y="61"/>
                  <a:pt x="65" y="55"/>
                  <a:pt x="61" y="51"/>
                </a:cubicBezTo>
                <a:cubicBezTo>
                  <a:pt x="59" y="49"/>
                  <a:pt x="55" y="47"/>
                  <a:pt x="52" y="47"/>
                </a:cubicBezTo>
                <a:cubicBezTo>
                  <a:pt x="50" y="47"/>
                  <a:pt x="48" y="47"/>
                  <a:pt x="46" y="48"/>
                </a:cubicBezTo>
                <a:cubicBezTo>
                  <a:pt x="41" y="50"/>
                  <a:pt x="38" y="56"/>
                  <a:pt x="38" y="61"/>
                </a:cubicBezTo>
                <a:cubicBezTo>
                  <a:pt x="38" y="69"/>
                  <a:pt x="44" y="75"/>
                  <a:pt x="52" y="75"/>
                </a:cubicBezTo>
                <a:close/>
                <a:moveTo>
                  <a:pt x="52" y="57"/>
                </a:moveTo>
                <a:cubicBezTo>
                  <a:pt x="56" y="57"/>
                  <a:pt x="58" y="62"/>
                  <a:pt x="55" y="65"/>
                </a:cubicBezTo>
                <a:cubicBezTo>
                  <a:pt x="54" y="66"/>
                  <a:pt x="53" y="66"/>
                  <a:pt x="52" y="66"/>
                </a:cubicBezTo>
                <a:cubicBezTo>
                  <a:pt x="49" y="66"/>
                  <a:pt x="47" y="64"/>
                  <a:pt x="47" y="61"/>
                </a:cubicBezTo>
                <a:cubicBezTo>
                  <a:pt x="47" y="59"/>
                  <a:pt x="49" y="57"/>
                  <a:pt x="52" y="57"/>
                </a:cubicBezTo>
                <a:close/>
                <a:moveTo>
                  <a:pt x="107" y="75"/>
                </a:moveTo>
                <a:cubicBezTo>
                  <a:pt x="113" y="75"/>
                  <a:pt x="118" y="72"/>
                  <a:pt x="120" y="67"/>
                </a:cubicBezTo>
                <a:cubicBezTo>
                  <a:pt x="123" y="61"/>
                  <a:pt x="121" y="55"/>
                  <a:pt x="117" y="51"/>
                </a:cubicBezTo>
                <a:cubicBezTo>
                  <a:pt x="115" y="49"/>
                  <a:pt x="111" y="47"/>
                  <a:pt x="107" y="47"/>
                </a:cubicBezTo>
                <a:cubicBezTo>
                  <a:pt x="106" y="47"/>
                  <a:pt x="104" y="47"/>
                  <a:pt x="102" y="48"/>
                </a:cubicBezTo>
                <a:cubicBezTo>
                  <a:pt x="97" y="50"/>
                  <a:pt x="94" y="56"/>
                  <a:pt x="94" y="61"/>
                </a:cubicBezTo>
                <a:cubicBezTo>
                  <a:pt x="94" y="69"/>
                  <a:pt x="100" y="75"/>
                  <a:pt x="107" y="75"/>
                </a:cubicBezTo>
                <a:close/>
                <a:moveTo>
                  <a:pt x="107" y="57"/>
                </a:moveTo>
                <a:cubicBezTo>
                  <a:pt x="112" y="57"/>
                  <a:pt x="114" y="62"/>
                  <a:pt x="111" y="65"/>
                </a:cubicBezTo>
                <a:cubicBezTo>
                  <a:pt x="110" y="66"/>
                  <a:pt x="109" y="66"/>
                  <a:pt x="108" y="66"/>
                </a:cubicBezTo>
                <a:cubicBezTo>
                  <a:pt x="105" y="66"/>
                  <a:pt x="103" y="64"/>
                  <a:pt x="103" y="61"/>
                </a:cubicBezTo>
                <a:cubicBezTo>
                  <a:pt x="103" y="59"/>
                  <a:pt x="105" y="57"/>
                  <a:pt x="107" y="57"/>
                </a:cubicBezTo>
                <a:close/>
                <a:moveTo>
                  <a:pt x="117" y="85"/>
                </a:moveTo>
                <a:cubicBezTo>
                  <a:pt x="42" y="85"/>
                  <a:pt x="42" y="85"/>
                  <a:pt x="42" y="85"/>
                </a:cubicBezTo>
                <a:cubicBezTo>
                  <a:pt x="40" y="85"/>
                  <a:pt x="38" y="87"/>
                  <a:pt x="38" y="90"/>
                </a:cubicBezTo>
                <a:cubicBezTo>
                  <a:pt x="38" y="113"/>
                  <a:pt x="57" y="132"/>
                  <a:pt x="80" y="132"/>
                </a:cubicBezTo>
                <a:cubicBezTo>
                  <a:pt x="103" y="132"/>
                  <a:pt x="122" y="113"/>
                  <a:pt x="122" y="90"/>
                </a:cubicBezTo>
                <a:cubicBezTo>
                  <a:pt x="122" y="87"/>
                  <a:pt x="120" y="85"/>
                  <a:pt x="117" y="85"/>
                </a:cubicBezTo>
                <a:close/>
                <a:moveTo>
                  <a:pt x="80" y="123"/>
                </a:moveTo>
                <a:cubicBezTo>
                  <a:pt x="63" y="123"/>
                  <a:pt x="50" y="111"/>
                  <a:pt x="47" y="94"/>
                </a:cubicBezTo>
                <a:cubicBezTo>
                  <a:pt x="112" y="94"/>
                  <a:pt x="112" y="94"/>
                  <a:pt x="112" y="94"/>
                </a:cubicBezTo>
                <a:cubicBezTo>
                  <a:pt x="110" y="111"/>
                  <a:pt x="96" y="123"/>
                  <a:pt x="80" y="1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99E1EB65-4202-3070-2B8A-0F0A466C772D}"/>
              </a:ext>
            </a:extLst>
          </p:cNvPr>
          <p:cNvSpPr>
            <a:spLocks noEditPoints="1"/>
          </p:cNvSpPr>
          <p:nvPr/>
        </p:nvSpPr>
        <p:spPr bwMode="auto">
          <a:xfrm>
            <a:off x="6808788" y="5227638"/>
            <a:ext cx="227013" cy="254000"/>
          </a:xfrm>
          <a:custGeom>
            <a:avLst/>
            <a:gdLst>
              <a:gd name="T0" fmla="*/ 71 w 143"/>
              <a:gd name="T1" fmla="*/ 0 h 160"/>
              <a:gd name="T2" fmla="*/ 0 w 143"/>
              <a:gd name="T3" fmla="*/ 100 h 160"/>
              <a:gd name="T4" fmla="*/ 25 w 143"/>
              <a:gd name="T5" fmla="*/ 135 h 160"/>
              <a:gd name="T6" fmla="*/ 29 w 143"/>
              <a:gd name="T7" fmla="*/ 160 h 160"/>
              <a:gd name="T8" fmla="*/ 118 w 143"/>
              <a:gd name="T9" fmla="*/ 155 h 160"/>
              <a:gd name="T10" fmla="*/ 132 w 143"/>
              <a:gd name="T11" fmla="*/ 122 h 160"/>
              <a:gd name="T12" fmla="*/ 143 w 143"/>
              <a:gd name="T13" fmla="*/ 71 h 160"/>
              <a:gd name="T14" fmla="*/ 71 w 143"/>
              <a:gd name="T15" fmla="*/ 0 h 160"/>
              <a:gd name="T16" fmla="*/ 133 w 143"/>
              <a:gd name="T17" fmla="*/ 100 h 160"/>
              <a:gd name="T18" fmla="*/ 110 w 143"/>
              <a:gd name="T19" fmla="*/ 129 h 160"/>
              <a:gd name="T20" fmla="*/ 108 w 143"/>
              <a:gd name="T21" fmla="*/ 151 h 160"/>
              <a:gd name="T22" fmla="*/ 96 w 143"/>
              <a:gd name="T23" fmla="*/ 139 h 160"/>
              <a:gd name="T24" fmla="*/ 86 w 143"/>
              <a:gd name="T25" fmla="*/ 139 h 160"/>
              <a:gd name="T26" fmla="*/ 76 w 143"/>
              <a:gd name="T27" fmla="*/ 151 h 160"/>
              <a:gd name="T28" fmla="*/ 71 w 143"/>
              <a:gd name="T29" fmla="*/ 134 h 160"/>
              <a:gd name="T30" fmla="*/ 66 w 143"/>
              <a:gd name="T31" fmla="*/ 151 h 160"/>
              <a:gd name="T32" fmla="*/ 56 w 143"/>
              <a:gd name="T33" fmla="*/ 139 h 160"/>
              <a:gd name="T34" fmla="*/ 47 w 143"/>
              <a:gd name="T35" fmla="*/ 139 h 160"/>
              <a:gd name="T36" fmla="*/ 34 w 143"/>
              <a:gd name="T37" fmla="*/ 151 h 160"/>
              <a:gd name="T38" fmla="*/ 33 w 143"/>
              <a:gd name="T39" fmla="*/ 129 h 160"/>
              <a:gd name="T40" fmla="*/ 10 w 143"/>
              <a:gd name="T41" fmla="*/ 100 h 160"/>
              <a:gd name="T42" fmla="*/ 71 w 143"/>
              <a:gd name="T43" fmla="*/ 10 h 160"/>
              <a:gd name="T44" fmla="*/ 133 w 143"/>
              <a:gd name="T45" fmla="*/ 71 h 160"/>
              <a:gd name="T46" fmla="*/ 75 w 143"/>
              <a:gd name="T47" fmla="*/ 93 h 160"/>
              <a:gd name="T48" fmla="*/ 67 w 143"/>
              <a:gd name="T49" fmla="*/ 93 h 160"/>
              <a:gd name="T50" fmla="*/ 58 w 143"/>
              <a:gd name="T51" fmla="*/ 118 h 160"/>
              <a:gd name="T52" fmla="*/ 65 w 143"/>
              <a:gd name="T53" fmla="*/ 116 h 160"/>
              <a:gd name="T54" fmla="*/ 78 w 143"/>
              <a:gd name="T55" fmla="*/ 116 h 160"/>
              <a:gd name="T56" fmla="*/ 85 w 143"/>
              <a:gd name="T57" fmla="*/ 118 h 160"/>
              <a:gd name="T58" fmla="*/ 75 w 143"/>
              <a:gd name="T59" fmla="*/ 93 h 160"/>
              <a:gd name="T60" fmla="*/ 39 w 143"/>
              <a:gd name="T61" fmla="*/ 56 h 160"/>
              <a:gd name="T62" fmla="*/ 18 w 143"/>
              <a:gd name="T63" fmla="*/ 76 h 160"/>
              <a:gd name="T64" fmla="*/ 36 w 143"/>
              <a:gd name="T65" fmla="*/ 96 h 160"/>
              <a:gd name="T66" fmla="*/ 53 w 143"/>
              <a:gd name="T67" fmla="*/ 89 h 160"/>
              <a:gd name="T68" fmla="*/ 46 w 143"/>
              <a:gd name="T69" fmla="*/ 82 h 160"/>
              <a:gd name="T70" fmla="*/ 30 w 143"/>
              <a:gd name="T71" fmla="*/ 84 h 160"/>
              <a:gd name="T72" fmla="*/ 32 w 143"/>
              <a:gd name="T73" fmla="*/ 68 h 160"/>
              <a:gd name="T74" fmla="*/ 46 w 143"/>
              <a:gd name="T75" fmla="*/ 68 h 160"/>
              <a:gd name="T76" fmla="*/ 90 w 143"/>
              <a:gd name="T77" fmla="*/ 61 h 160"/>
              <a:gd name="T78" fmla="*/ 104 w 143"/>
              <a:gd name="T79" fmla="*/ 96 h 160"/>
              <a:gd name="T80" fmla="*/ 119 w 143"/>
              <a:gd name="T81" fmla="*/ 91 h 160"/>
              <a:gd name="T82" fmla="*/ 117 w 143"/>
              <a:gd name="T83" fmla="*/ 61 h 160"/>
              <a:gd name="T84" fmla="*/ 90 w 143"/>
              <a:gd name="T85" fmla="*/ 61 h 160"/>
              <a:gd name="T86" fmla="*/ 113 w 143"/>
              <a:gd name="T87" fmla="*/ 84 h 160"/>
              <a:gd name="T88" fmla="*/ 97 w 143"/>
              <a:gd name="T89" fmla="*/ 82 h 160"/>
              <a:gd name="T90" fmla="*/ 104 w 143"/>
              <a:gd name="T91" fmla="*/ 65 h 160"/>
              <a:gd name="T92" fmla="*/ 115 w 143"/>
              <a:gd name="T93" fmla="*/ 7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43" h="160">
                <a:moveTo>
                  <a:pt x="71" y="0"/>
                </a:moveTo>
                <a:cubicBezTo>
                  <a:pt x="71" y="0"/>
                  <a:pt x="71" y="0"/>
                  <a:pt x="71" y="0"/>
                </a:cubicBezTo>
                <a:cubicBezTo>
                  <a:pt x="32" y="0"/>
                  <a:pt x="0" y="32"/>
                  <a:pt x="0" y="72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8"/>
                  <a:pt x="4" y="117"/>
                  <a:pt x="10" y="122"/>
                </a:cubicBezTo>
                <a:cubicBezTo>
                  <a:pt x="25" y="135"/>
                  <a:pt x="25" y="135"/>
                  <a:pt x="25" y="135"/>
                </a:cubicBezTo>
                <a:cubicBezTo>
                  <a:pt x="25" y="155"/>
                  <a:pt x="25" y="155"/>
                  <a:pt x="25" y="155"/>
                </a:cubicBezTo>
                <a:cubicBezTo>
                  <a:pt x="25" y="158"/>
                  <a:pt x="27" y="160"/>
                  <a:pt x="29" y="160"/>
                </a:cubicBezTo>
                <a:cubicBezTo>
                  <a:pt x="113" y="160"/>
                  <a:pt x="113" y="160"/>
                  <a:pt x="113" y="160"/>
                </a:cubicBezTo>
                <a:cubicBezTo>
                  <a:pt x="116" y="160"/>
                  <a:pt x="118" y="158"/>
                  <a:pt x="118" y="155"/>
                </a:cubicBezTo>
                <a:cubicBezTo>
                  <a:pt x="118" y="135"/>
                  <a:pt x="118" y="135"/>
                  <a:pt x="118" y="135"/>
                </a:cubicBezTo>
                <a:cubicBezTo>
                  <a:pt x="132" y="122"/>
                  <a:pt x="132" y="122"/>
                  <a:pt x="132" y="122"/>
                </a:cubicBezTo>
                <a:cubicBezTo>
                  <a:pt x="139" y="117"/>
                  <a:pt x="143" y="108"/>
                  <a:pt x="143" y="100"/>
                </a:cubicBezTo>
                <a:cubicBezTo>
                  <a:pt x="143" y="71"/>
                  <a:pt x="143" y="71"/>
                  <a:pt x="143" y="71"/>
                </a:cubicBezTo>
                <a:cubicBezTo>
                  <a:pt x="143" y="71"/>
                  <a:pt x="143" y="71"/>
                  <a:pt x="143" y="71"/>
                </a:cubicBezTo>
                <a:cubicBezTo>
                  <a:pt x="143" y="32"/>
                  <a:pt x="111" y="0"/>
                  <a:pt x="71" y="0"/>
                </a:cubicBezTo>
                <a:close/>
                <a:moveTo>
                  <a:pt x="133" y="72"/>
                </a:moveTo>
                <a:cubicBezTo>
                  <a:pt x="133" y="100"/>
                  <a:pt x="133" y="100"/>
                  <a:pt x="133" y="100"/>
                </a:cubicBezTo>
                <a:cubicBezTo>
                  <a:pt x="133" y="106"/>
                  <a:pt x="130" y="111"/>
                  <a:pt x="126" y="115"/>
                </a:cubicBezTo>
                <a:cubicBezTo>
                  <a:pt x="110" y="129"/>
                  <a:pt x="110" y="129"/>
                  <a:pt x="110" y="129"/>
                </a:cubicBezTo>
                <a:cubicBezTo>
                  <a:pt x="109" y="130"/>
                  <a:pt x="108" y="131"/>
                  <a:pt x="108" y="132"/>
                </a:cubicBezTo>
                <a:cubicBezTo>
                  <a:pt x="108" y="151"/>
                  <a:pt x="108" y="151"/>
                  <a:pt x="108" y="151"/>
                </a:cubicBezTo>
                <a:cubicBezTo>
                  <a:pt x="96" y="151"/>
                  <a:pt x="96" y="151"/>
                  <a:pt x="96" y="151"/>
                </a:cubicBezTo>
                <a:cubicBezTo>
                  <a:pt x="96" y="139"/>
                  <a:pt x="96" y="139"/>
                  <a:pt x="96" y="139"/>
                </a:cubicBezTo>
                <a:cubicBezTo>
                  <a:pt x="96" y="136"/>
                  <a:pt x="94" y="134"/>
                  <a:pt x="91" y="134"/>
                </a:cubicBezTo>
                <a:cubicBezTo>
                  <a:pt x="88" y="134"/>
                  <a:pt x="86" y="136"/>
                  <a:pt x="86" y="139"/>
                </a:cubicBezTo>
                <a:cubicBezTo>
                  <a:pt x="86" y="151"/>
                  <a:pt x="86" y="151"/>
                  <a:pt x="86" y="151"/>
                </a:cubicBezTo>
                <a:cubicBezTo>
                  <a:pt x="76" y="151"/>
                  <a:pt x="76" y="151"/>
                  <a:pt x="76" y="151"/>
                </a:cubicBezTo>
                <a:cubicBezTo>
                  <a:pt x="76" y="139"/>
                  <a:pt x="76" y="139"/>
                  <a:pt x="76" y="139"/>
                </a:cubicBezTo>
                <a:cubicBezTo>
                  <a:pt x="76" y="136"/>
                  <a:pt x="74" y="134"/>
                  <a:pt x="71" y="134"/>
                </a:cubicBezTo>
                <a:cubicBezTo>
                  <a:pt x="69" y="134"/>
                  <a:pt x="66" y="136"/>
                  <a:pt x="66" y="139"/>
                </a:cubicBezTo>
                <a:cubicBezTo>
                  <a:pt x="66" y="151"/>
                  <a:pt x="66" y="151"/>
                  <a:pt x="66" y="151"/>
                </a:cubicBezTo>
                <a:cubicBezTo>
                  <a:pt x="56" y="151"/>
                  <a:pt x="56" y="151"/>
                  <a:pt x="56" y="151"/>
                </a:cubicBezTo>
                <a:cubicBezTo>
                  <a:pt x="56" y="139"/>
                  <a:pt x="56" y="139"/>
                  <a:pt x="56" y="139"/>
                </a:cubicBezTo>
                <a:cubicBezTo>
                  <a:pt x="56" y="136"/>
                  <a:pt x="54" y="134"/>
                  <a:pt x="52" y="134"/>
                </a:cubicBezTo>
                <a:cubicBezTo>
                  <a:pt x="49" y="134"/>
                  <a:pt x="47" y="136"/>
                  <a:pt x="47" y="139"/>
                </a:cubicBezTo>
                <a:cubicBezTo>
                  <a:pt x="47" y="151"/>
                  <a:pt x="47" y="151"/>
                  <a:pt x="47" y="151"/>
                </a:cubicBezTo>
                <a:cubicBezTo>
                  <a:pt x="34" y="151"/>
                  <a:pt x="34" y="151"/>
                  <a:pt x="34" y="151"/>
                </a:cubicBezTo>
                <a:cubicBezTo>
                  <a:pt x="34" y="132"/>
                  <a:pt x="34" y="132"/>
                  <a:pt x="34" y="132"/>
                </a:cubicBezTo>
                <a:cubicBezTo>
                  <a:pt x="34" y="131"/>
                  <a:pt x="34" y="130"/>
                  <a:pt x="33" y="129"/>
                </a:cubicBezTo>
                <a:cubicBezTo>
                  <a:pt x="17" y="115"/>
                  <a:pt x="17" y="115"/>
                  <a:pt x="17" y="115"/>
                </a:cubicBezTo>
                <a:cubicBezTo>
                  <a:pt x="12" y="111"/>
                  <a:pt x="10" y="106"/>
                  <a:pt x="10" y="100"/>
                </a:cubicBezTo>
                <a:cubicBezTo>
                  <a:pt x="10" y="72"/>
                  <a:pt x="10" y="72"/>
                  <a:pt x="10" y="72"/>
                </a:cubicBezTo>
                <a:cubicBezTo>
                  <a:pt x="10" y="38"/>
                  <a:pt x="37" y="10"/>
                  <a:pt x="71" y="10"/>
                </a:cubicBezTo>
                <a:cubicBezTo>
                  <a:pt x="71" y="10"/>
                  <a:pt x="71" y="10"/>
                  <a:pt x="71" y="10"/>
                </a:cubicBezTo>
                <a:cubicBezTo>
                  <a:pt x="105" y="10"/>
                  <a:pt x="133" y="37"/>
                  <a:pt x="133" y="71"/>
                </a:cubicBezTo>
                <a:lnTo>
                  <a:pt x="133" y="72"/>
                </a:lnTo>
                <a:close/>
                <a:moveTo>
                  <a:pt x="75" y="93"/>
                </a:moveTo>
                <a:cubicBezTo>
                  <a:pt x="75" y="92"/>
                  <a:pt x="73" y="91"/>
                  <a:pt x="71" y="91"/>
                </a:cubicBezTo>
                <a:cubicBezTo>
                  <a:pt x="70" y="91"/>
                  <a:pt x="68" y="92"/>
                  <a:pt x="67" y="93"/>
                </a:cubicBezTo>
                <a:cubicBezTo>
                  <a:pt x="56" y="111"/>
                  <a:pt x="56" y="111"/>
                  <a:pt x="56" y="111"/>
                </a:cubicBezTo>
                <a:cubicBezTo>
                  <a:pt x="55" y="114"/>
                  <a:pt x="56" y="117"/>
                  <a:pt x="58" y="118"/>
                </a:cubicBezTo>
                <a:cubicBezTo>
                  <a:pt x="59" y="119"/>
                  <a:pt x="60" y="119"/>
                  <a:pt x="60" y="119"/>
                </a:cubicBezTo>
                <a:cubicBezTo>
                  <a:pt x="62" y="119"/>
                  <a:pt x="64" y="118"/>
                  <a:pt x="65" y="116"/>
                </a:cubicBezTo>
                <a:cubicBezTo>
                  <a:pt x="71" y="105"/>
                  <a:pt x="71" y="105"/>
                  <a:pt x="71" y="105"/>
                </a:cubicBezTo>
                <a:cubicBezTo>
                  <a:pt x="78" y="116"/>
                  <a:pt x="78" y="116"/>
                  <a:pt x="78" y="116"/>
                </a:cubicBezTo>
                <a:cubicBezTo>
                  <a:pt x="79" y="118"/>
                  <a:pt x="81" y="119"/>
                  <a:pt x="82" y="119"/>
                </a:cubicBezTo>
                <a:cubicBezTo>
                  <a:pt x="83" y="119"/>
                  <a:pt x="84" y="119"/>
                  <a:pt x="85" y="118"/>
                </a:cubicBezTo>
                <a:cubicBezTo>
                  <a:pt x="87" y="117"/>
                  <a:pt x="88" y="114"/>
                  <a:pt x="86" y="111"/>
                </a:cubicBezTo>
                <a:lnTo>
                  <a:pt x="75" y="93"/>
                </a:lnTo>
                <a:close/>
                <a:moveTo>
                  <a:pt x="53" y="62"/>
                </a:moveTo>
                <a:cubicBezTo>
                  <a:pt x="49" y="58"/>
                  <a:pt x="44" y="56"/>
                  <a:pt x="39" y="56"/>
                </a:cubicBezTo>
                <a:cubicBezTo>
                  <a:pt x="34" y="56"/>
                  <a:pt x="29" y="58"/>
                  <a:pt x="25" y="62"/>
                </a:cubicBezTo>
                <a:cubicBezTo>
                  <a:pt x="22" y="65"/>
                  <a:pt x="19" y="70"/>
                  <a:pt x="18" y="76"/>
                </a:cubicBezTo>
                <a:cubicBezTo>
                  <a:pt x="18" y="82"/>
                  <a:pt x="19" y="87"/>
                  <a:pt x="23" y="91"/>
                </a:cubicBezTo>
                <a:cubicBezTo>
                  <a:pt x="27" y="94"/>
                  <a:pt x="31" y="96"/>
                  <a:pt x="36" y="96"/>
                </a:cubicBezTo>
                <a:cubicBezTo>
                  <a:pt x="36" y="96"/>
                  <a:pt x="36" y="96"/>
                  <a:pt x="36" y="96"/>
                </a:cubicBezTo>
                <a:cubicBezTo>
                  <a:pt x="42" y="96"/>
                  <a:pt x="49" y="93"/>
                  <a:pt x="53" y="89"/>
                </a:cubicBezTo>
                <a:cubicBezTo>
                  <a:pt x="61" y="81"/>
                  <a:pt x="61" y="69"/>
                  <a:pt x="53" y="62"/>
                </a:cubicBezTo>
                <a:close/>
                <a:moveTo>
                  <a:pt x="46" y="82"/>
                </a:moveTo>
                <a:cubicBezTo>
                  <a:pt x="44" y="85"/>
                  <a:pt x="40" y="86"/>
                  <a:pt x="36" y="86"/>
                </a:cubicBezTo>
                <a:cubicBezTo>
                  <a:pt x="34" y="86"/>
                  <a:pt x="31" y="86"/>
                  <a:pt x="30" y="84"/>
                </a:cubicBezTo>
                <a:cubicBezTo>
                  <a:pt x="28" y="83"/>
                  <a:pt x="28" y="80"/>
                  <a:pt x="28" y="77"/>
                </a:cubicBezTo>
                <a:cubicBezTo>
                  <a:pt x="28" y="74"/>
                  <a:pt x="30" y="70"/>
                  <a:pt x="32" y="68"/>
                </a:cubicBezTo>
                <a:cubicBezTo>
                  <a:pt x="34" y="66"/>
                  <a:pt x="37" y="65"/>
                  <a:pt x="39" y="65"/>
                </a:cubicBezTo>
                <a:cubicBezTo>
                  <a:pt x="42" y="65"/>
                  <a:pt x="44" y="66"/>
                  <a:pt x="46" y="68"/>
                </a:cubicBezTo>
                <a:cubicBezTo>
                  <a:pt x="50" y="72"/>
                  <a:pt x="50" y="78"/>
                  <a:pt x="46" y="82"/>
                </a:cubicBezTo>
                <a:close/>
                <a:moveTo>
                  <a:pt x="90" y="61"/>
                </a:moveTo>
                <a:cubicBezTo>
                  <a:pt x="82" y="69"/>
                  <a:pt x="82" y="81"/>
                  <a:pt x="90" y="89"/>
                </a:cubicBezTo>
                <a:cubicBezTo>
                  <a:pt x="93" y="93"/>
                  <a:pt x="99" y="95"/>
                  <a:pt x="104" y="96"/>
                </a:cubicBezTo>
                <a:cubicBezTo>
                  <a:pt x="105" y="96"/>
                  <a:pt x="106" y="96"/>
                  <a:pt x="107" y="96"/>
                </a:cubicBezTo>
                <a:cubicBezTo>
                  <a:pt x="112" y="96"/>
                  <a:pt x="116" y="94"/>
                  <a:pt x="119" y="91"/>
                </a:cubicBezTo>
                <a:cubicBezTo>
                  <a:pt x="123" y="87"/>
                  <a:pt x="125" y="82"/>
                  <a:pt x="124" y="75"/>
                </a:cubicBezTo>
                <a:cubicBezTo>
                  <a:pt x="124" y="70"/>
                  <a:pt x="121" y="65"/>
                  <a:pt x="117" y="61"/>
                </a:cubicBezTo>
                <a:cubicBezTo>
                  <a:pt x="114" y="57"/>
                  <a:pt x="109" y="55"/>
                  <a:pt x="104" y="55"/>
                </a:cubicBezTo>
                <a:cubicBezTo>
                  <a:pt x="99" y="55"/>
                  <a:pt x="94" y="57"/>
                  <a:pt x="90" y="61"/>
                </a:cubicBezTo>
                <a:close/>
                <a:moveTo>
                  <a:pt x="115" y="77"/>
                </a:moveTo>
                <a:cubicBezTo>
                  <a:pt x="115" y="80"/>
                  <a:pt x="114" y="83"/>
                  <a:pt x="113" y="84"/>
                </a:cubicBezTo>
                <a:cubicBezTo>
                  <a:pt x="111" y="86"/>
                  <a:pt x="109" y="86"/>
                  <a:pt x="107" y="86"/>
                </a:cubicBezTo>
                <a:cubicBezTo>
                  <a:pt x="103" y="86"/>
                  <a:pt x="99" y="85"/>
                  <a:pt x="97" y="82"/>
                </a:cubicBezTo>
                <a:cubicBezTo>
                  <a:pt x="93" y="78"/>
                  <a:pt x="93" y="72"/>
                  <a:pt x="97" y="68"/>
                </a:cubicBezTo>
                <a:cubicBezTo>
                  <a:pt x="98" y="66"/>
                  <a:pt x="101" y="65"/>
                  <a:pt x="104" y="65"/>
                </a:cubicBezTo>
                <a:cubicBezTo>
                  <a:pt x="106" y="65"/>
                  <a:pt x="109" y="66"/>
                  <a:pt x="111" y="68"/>
                </a:cubicBezTo>
                <a:cubicBezTo>
                  <a:pt x="113" y="70"/>
                  <a:pt x="114" y="73"/>
                  <a:pt x="115" y="7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A2220560-A973-E0B4-3426-6BEBDEFFCAF3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5778500"/>
            <a:ext cx="255588" cy="254000"/>
          </a:xfrm>
          <a:custGeom>
            <a:avLst/>
            <a:gdLst>
              <a:gd name="T0" fmla="*/ 94 w 161"/>
              <a:gd name="T1" fmla="*/ 36 h 160"/>
              <a:gd name="T2" fmla="*/ 103 w 161"/>
              <a:gd name="T3" fmla="*/ 81 h 160"/>
              <a:gd name="T4" fmla="*/ 103 w 161"/>
              <a:gd name="T5" fmla="*/ 81 h 160"/>
              <a:gd name="T6" fmla="*/ 122 w 161"/>
              <a:gd name="T7" fmla="*/ 45 h 160"/>
              <a:gd name="T8" fmla="*/ 108 w 161"/>
              <a:gd name="T9" fmla="*/ 71 h 160"/>
              <a:gd name="T10" fmla="*/ 93 w 161"/>
              <a:gd name="T11" fmla="*/ 68 h 160"/>
              <a:gd name="T12" fmla="*/ 103 w 161"/>
              <a:gd name="T13" fmla="*/ 44 h 160"/>
              <a:gd name="T14" fmla="*/ 117 w 161"/>
              <a:gd name="T15" fmla="*/ 58 h 160"/>
              <a:gd name="T16" fmla="*/ 160 w 161"/>
              <a:gd name="T17" fmla="*/ 5 h 160"/>
              <a:gd name="T18" fmla="*/ 148 w 161"/>
              <a:gd name="T19" fmla="*/ 0 h 160"/>
              <a:gd name="T20" fmla="*/ 117 w 161"/>
              <a:gd name="T21" fmla="*/ 3 h 160"/>
              <a:gd name="T22" fmla="*/ 59 w 161"/>
              <a:gd name="T23" fmla="*/ 46 h 160"/>
              <a:gd name="T24" fmla="*/ 29 w 161"/>
              <a:gd name="T25" fmla="*/ 53 h 160"/>
              <a:gd name="T26" fmla="*/ 10 w 161"/>
              <a:gd name="T27" fmla="*/ 75 h 160"/>
              <a:gd name="T28" fmla="*/ 16 w 161"/>
              <a:gd name="T29" fmla="*/ 82 h 160"/>
              <a:gd name="T30" fmla="*/ 37 w 161"/>
              <a:gd name="T31" fmla="*/ 86 h 160"/>
              <a:gd name="T32" fmla="*/ 32 w 161"/>
              <a:gd name="T33" fmla="*/ 98 h 160"/>
              <a:gd name="T34" fmla="*/ 1 w 161"/>
              <a:gd name="T35" fmla="*/ 154 h 160"/>
              <a:gd name="T36" fmla="*/ 7 w 161"/>
              <a:gd name="T37" fmla="*/ 160 h 160"/>
              <a:gd name="T38" fmla="*/ 63 w 161"/>
              <a:gd name="T39" fmla="*/ 129 h 160"/>
              <a:gd name="T40" fmla="*/ 65 w 161"/>
              <a:gd name="T41" fmla="*/ 128 h 160"/>
              <a:gd name="T42" fmla="*/ 76 w 161"/>
              <a:gd name="T43" fmla="*/ 123 h 160"/>
              <a:gd name="T44" fmla="*/ 78 w 161"/>
              <a:gd name="T45" fmla="*/ 146 h 160"/>
              <a:gd name="T46" fmla="*/ 85 w 161"/>
              <a:gd name="T47" fmla="*/ 150 h 160"/>
              <a:gd name="T48" fmla="*/ 114 w 161"/>
              <a:gd name="T49" fmla="*/ 105 h 160"/>
              <a:gd name="T50" fmla="*/ 133 w 161"/>
              <a:gd name="T51" fmla="*/ 87 h 160"/>
              <a:gd name="T52" fmla="*/ 157 w 161"/>
              <a:gd name="T53" fmla="*/ 43 h 160"/>
              <a:gd name="T54" fmla="*/ 22 w 161"/>
              <a:gd name="T55" fmla="*/ 73 h 160"/>
              <a:gd name="T56" fmla="*/ 53 w 161"/>
              <a:gd name="T57" fmla="*/ 55 h 160"/>
              <a:gd name="T58" fmla="*/ 22 w 161"/>
              <a:gd name="T59" fmla="*/ 73 h 160"/>
              <a:gd name="T60" fmla="*/ 13 w 161"/>
              <a:gd name="T61" fmla="*/ 148 h 160"/>
              <a:gd name="T62" fmla="*/ 38 w 161"/>
              <a:gd name="T63" fmla="*/ 106 h 160"/>
              <a:gd name="T64" fmla="*/ 33 w 161"/>
              <a:gd name="T65" fmla="*/ 121 h 160"/>
              <a:gd name="T66" fmla="*/ 36 w 161"/>
              <a:gd name="T67" fmla="*/ 129 h 160"/>
              <a:gd name="T68" fmla="*/ 50 w 161"/>
              <a:gd name="T69" fmla="*/ 118 h 160"/>
              <a:gd name="T70" fmla="*/ 50 w 161"/>
              <a:gd name="T71" fmla="*/ 131 h 160"/>
              <a:gd name="T72" fmla="*/ 64 w 161"/>
              <a:gd name="T73" fmla="*/ 118 h 160"/>
              <a:gd name="T74" fmla="*/ 45 w 161"/>
              <a:gd name="T75" fmla="*/ 90 h 160"/>
              <a:gd name="T76" fmla="*/ 73 w 161"/>
              <a:gd name="T77" fmla="*/ 114 h 160"/>
              <a:gd name="T78" fmla="*/ 87 w 161"/>
              <a:gd name="T79" fmla="*/ 138 h 160"/>
              <a:gd name="T80" fmla="*/ 104 w 161"/>
              <a:gd name="T81" fmla="*/ 108 h 160"/>
              <a:gd name="T82" fmla="*/ 126 w 161"/>
              <a:gd name="T83" fmla="*/ 81 h 160"/>
              <a:gd name="T84" fmla="*/ 51 w 161"/>
              <a:gd name="T85" fmla="*/ 79 h 160"/>
              <a:gd name="T86" fmla="*/ 114 w 161"/>
              <a:gd name="T87" fmla="*/ 13 h 160"/>
              <a:gd name="T88" fmla="*/ 126 w 161"/>
              <a:gd name="T89" fmla="*/ 81 h 160"/>
              <a:gd name="T90" fmla="*/ 123 w 161"/>
              <a:gd name="T91" fmla="*/ 11 h 160"/>
              <a:gd name="T92" fmla="*/ 151 w 161"/>
              <a:gd name="T93" fmla="*/ 9 h 160"/>
              <a:gd name="T94" fmla="*/ 76 w 161"/>
              <a:gd name="T95" fmla="*/ 79 h 160"/>
              <a:gd name="T96" fmla="*/ 76 w 161"/>
              <a:gd name="T97" fmla="*/ 89 h 160"/>
              <a:gd name="T98" fmla="*/ 76 w 161"/>
              <a:gd name="T99" fmla="*/ 7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1" h="160">
                <a:moveTo>
                  <a:pt x="103" y="35"/>
                </a:moveTo>
                <a:cubicBezTo>
                  <a:pt x="100" y="35"/>
                  <a:pt x="97" y="35"/>
                  <a:pt x="94" y="36"/>
                </a:cubicBezTo>
                <a:cubicBezTo>
                  <a:pt x="84" y="41"/>
                  <a:pt x="78" y="52"/>
                  <a:pt x="80" y="63"/>
                </a:cubicBezTo>
                <a:cubicBezTo>
                  <a:pt x="82" y="74"/>
                  <a:pt x="92" y="81"/>
                  <a:pt x="103" y="81"/>
                </a:cubicBezTo>
                <a:cubicBezTo>
                  <a:pt x="103" y="81"/>
                  <a:pt x="103" y="81"/>
                  <a:pt x="103" y="81"/>
                </a:cubicBezTo>
                <a:cubicBezTo>
                  <a:pt x="103" y="81"/>
                  <a:pt x="103" y="81"/>
                  <a:pt x="103" y="81"/>
                </a:cubicBezTo>
                <a:cubicBezTo>
                  <a:pt x="109" y="81"/>
                  <a:pt x="115" y="79"/>
                  <a:pt x="119" y="75"/>
                </a:cubicBezTo>
                <a:cubicBezTo>
                  <a:pt x="127" y="67"/>
                  <a:pt x="128" y="54"/>
                  <a:pt x="122" y="45"/>
                </a:cubicBezTo>
                <a:cubicBezTo>
                  <a:pt x="118" y="38"/>
                  <a:pt x="110" y="35"/>
                  <a:pt x="103" y="35"/>
                </a:cubicBezTo>
                <a:close/>
                <a:moveTo>
                  <a:pt x="108" y="71"/>
                </a:moveTo>
                <a:cubicBezTo>
                  <a:pt x="106" y="72"/>
                  <a:pt x="105" y="72"/>
                  <a:pt x="103" y="72"/>
                </a:cubicBezTo>
                <a:cubicBezTo>
                  <a:pt x="99" y="72"/>
                  <a:pt x="96" y="71"/>
                  <a:pt x="93" y="68"/>
                </a:cubicBezTo>
                <a:cubicBezTo>
                  <a:pt x="87" y="63"/>
                  <a:pt x="87" y="54"/>
                  <a:pt x="93" y="48"/>
                </a:cubicBezTo>
                <a:cubicBezTo>
                  <a:pt x="96" y="45"/>
                  <a:pt x="99" y="44"/>
                  <a:pt x="103" y="44"/>
                </a:cubicBezTo>
                <a:cubicBezTo>
                  <a:pt x="105" y="44"/>
                  <a:pt x="106" y="44"/>
                  <a:pt x="108" y="45"/>
                </a:cubicBezTo>
                <a:cubicBezTo>
                  <a:pt x="113" y="47"/>
                  <a:pt x="117" y="52"/>
                  <a:pt x="117" y="58"/>
                </a:cubicBezTo>
                <a:cubicBezTo>
                  <a:pt x="117" y="64"/>
                  <a:pt x="113" y="69"/>
                  <a:pt x="108" y="71"/>
                </a:cubicBezTo>
                <a:close/>
                <a:moveTo>
                  <a:pt x="160" y="5"/>
                </a:moveTo>
                <a:cubicBezTo>
                  <a:pt x="160" y="2"/>
                  <a:pt x="158" y="0"/>
                  <a:pt x="156" y="0"/>
                </a:cubicBezTo>
                <a:cubicBezTo>
                  <a:pt x="153" y="0"/>
                  <a:pt x="150" y="0"/>
                  <a:pt x="148" y="0"/>
                </a:cubicBezTo>
                <a:cubicBezTo>
                  <a:pt x="137" y="0"/>
                  <a:pt x="127" y="1"/>
                  <a:pt x="118" y="3"/>
                </a:cubicBezTo>
                <a:cubicBezTo>
                  <a:pt x="118" y="3"/>
                  <a:pt x="117" y="3"/>
                  <a:pt x="117" y="3"/>
                </a:cubicBezTo>
                <a:cubicBezTo>
                  <a:pt x="99" y="7"/>
                  <a:pt x="85" y="15"/>
                  <a:pt x="73" y="28"/>
                </a:cubicBezTo>
                <a:cubicBezTo>
                  <a:pt x="68" y="33"/>
                  <a:pt x="63" y="39"/>
                  <a:pt x="59" y="46"/>
                </a:cubicBezTo>
                <a:cubicBezTo>
                  <a:pt x="55" y="46"/>
                  <a:pt x="55" y="46"/>
                  <a:pt x="55" y="46"/>
                </a:cubicBezTo>
                <a:cubicBezTo>
                  <a:pt x="46" y="46"/>
                  <a:pt x="37" y="49"/>
                  <a:pt x="29" y="53"/>
                </a:cubicBezTo>
                <a:cubicBezTo>
                  <a:pt x="22" y="58"/>
                  <a:pt x="16" y="65"/>
                  <a:pt x="12" y="73"/>
                </a:cubicBezTo>
                <a:cubicBezTo>
                  <a:pt x="10" y="75"/>
                  <a:pt x="10" y="75"/>
                  <a:pt x="10" y="75"/>
                </a:cubicBezTo>
                <a:cubicBezTo>
                  <a:pt x="9" y="78"/>
                  <a:pt x="11" y="82"/>
                  <a:pt x="15" y="82"/>
                </a:cubicBezTo>
                <a:cubicBezTo>
                  <a:pt x="16" y="82"/>
                  <a:pt x="16" y="82"/>
                  <a:pt x="16" y="82"/>
                </a:cubicBezTo>
                <a:cubicBezTo>
                  <a:pt x="38" y="84"/>
                  <a:pt x="38" y="84"/>
                  <a:pt x="38" y="84"/>
                </a:cubicBezTo>
                <a:cubicBezTo>
                  <a:pt x="38" y="85"/>
                  <a:pt x="37" y="86"/>
                  <a:pt x="37" y="86"/>
                </a:cubicBezTo>
                <a:cubicBezTo>
                  <a:pt x="35" y="90"/>
                  <a:pt x="34" y="93"/>
                  <a:pt x="32" y="96"/>
                </a:cubicBezTo>
                <a:cubicBezTo>
                  <a:pt x="32" y="96"/>
                  <a:pt x="32" y="97"/>
                  <a:pt x="32" y="98"/>
                </a:cubicBezTo>
                <a:cubicBezTo>
                  <a:pt x="29" y="100"/>
                  <a:pt x="26" y="102"/>
                  <a:pt x="23" y="104"/>
                </a:cubicBezTo>
                <a:cubicBezTo>
                  <a:pt x="14" y="114"/>
                  <a:pt x="2" y="150"/>
                  <a:pt x="1" y="154"/>
                </a:cubicBezTo>
                <a:cubicBezTo>
                  <a:pt x="0" y="157"/>
                  <a:pt x="2" y="160"/>
                  <a:pt x="5" y="160"/>
                </a:cubicBezTo>
                <a:cubicBezTo>
                  <a:pt x="6" y="160"/>
                  <a:pt x="6" y="160"/>
                  <a:pt x="7" y="160"/>
                </a:cubicBezTo>
                <a:cubicBezTo>
                  <a:pt x="11" y="159"/>
                  <a:pt x="47" y="147"/>
                  <a:pt x="56" y="137"/>
                </a:cubicBezTo>
                <a:cubicBezTo>
                  <a:pt x="59" y="135"/>
                  <a:pt x="61" y="132"/>
                  <a:pt x="63" y="129"/>
                </a:cubicBezTo>
                <a:cubicBezTo>
                  <a:pt x="63" y="129"/>
                  <a:pt x="63" y="129"/>
                  <a:pt x="63" y="129"/>
                </a:cubicBezTo>
                <a:cubicBezTo>
                  <a:pt x="64" y="129"/>
                  <a:pt x="64" y="129"/>
                  <a:pt x="65" y="128"/>
                </a:cubicBezTo>
                <a:cubicBezTo>
                  <a:pt x="68" y="127"/>
                  <a:pt x="71" y="125"/>
                  <a:pt x="74" y="124"/>
                </a:cubicBezTo>
                <a:cubicBezTo>
                  <a:pt x="76" y="123"/>
                  <a:pt x="76" y="123"/>
                  <a:pt x="76" y="123"/>
                </a:cubicBezTo>
                <a:cubicBezTo>
                  <a:pt x="78" y="144"/>
                  <a:pt x="78" y="144"/>
                  <a:pt x="78" y="144"/>
                </a:cubicBezTo>
                <a:cubicBezTo>
                  <a:pt x="78" y="146"/>
                  <a:pt x="78" y="146"/>
                  <a:pt x="78" y="146"/>
                </a:cubicBezTo>
                <a:cubicBezTo>
                  <a:pt x="78" y="148"/>
                  <a:pt x="80" y="150"/>
                  <a:pt x="83" y="150"/>
                </a:cubicBezTo>
                <a:cubicBezTo>
                  <a:pt x="83" y="150"/>
                  <a:pt x="84" y="150"/>
                  <a:pt x="85" y="150"/>
                </a:cubicBezTo>
                <a:cubicBezTo>
                  <a:pt x="87" y="149"/>
                  <a:pt x="87" y="149"/>
                  <a:pt x="87" y="149"/>
                </a:cubicBezTo>
                <a:cubicBezTo>
                  <a:pt x="103" y="140"/>
                  <a:pt x="114" y="124"/>
                  <a:pt x="114" y="105"/>
                </a:cubicBezTo>
                <a:cubicBezTo>
                  <a:pt x="114" y="102"/>
                  <a:pt x="114" y="102"/>
                  <a:pt x="114" y="102"/>
                </a:cubicBezTo>
                <a:cubicBezTo>
                  <a:pt x="121" y="97"/>
                  <a:pt x="127" y="93"/>
                  <a:pt x="133" y="87"/>
                </a:cubicBezTo>
                <a:cubicBezTo>
                  <a:pt x="145" y="75"/>
                  <a:pt x="153" y="61"/>
                  <a:pt x="157" y="43"/>
                </a:cubicBezTo>
                <a:cubicBezTo>
                  <a:pt x="157" y="43"/>
                  <a:pt x="157" y="43"/>
                  <a:pt x="157" y="43"/>
                </a:cubicBezTo>
                <a:cubicBezTo>
                  <a:pt x="160" y="32"/>
                  <a:pt x="161" y="19"/>
                  <a:pt x="160" y="5"/>
                </a:cubicBezTo>
                <a:close/>
                <a:moveTo>
                  <a:pt x="22" y="73"/>
                </a:moveTo>
                <a:cubicBezTo>
                  <a:pt x="29" y="63"/>
                  <a:pt x="41" y="56"/>
                  <a:pt x="53" y="55"/>
                </a:cubicBezTo>
                <a:cubicBezTo>
                  <a:pt x="53" y="55"/>
                  <a:pt x="53" y="55"/>
                  <a:pt x="53" y="55"/>
                </a:cubicBezTo>
                <a:cubicBezTo>
                  <a:pt x="49" y="62"/>
                  <a:pt x="46" y="69"/>
                  <a:pt x="43" y="75"/>
                </a:cubicBezTo>
                <a:lnTo>
                  <a:pt x="22" y="73"/>
                </a:lnTo>
                <a:close/>
                <a:moveTo>
                  <a:pt x="50" y="131"/>
                </a:moveTo>
                <a:cubicBezTo>
                  <a:pt x="44" y="136"/>
                  <a:pt x="26" y="144"/>
                  <a:pt x="13" y="148"/>
                </a:cubicBezTo>
                <a:cubicBezTo>
                  <a:pt x="17" y="135"/>
                  <a:pt x="25" y="116"/>
                  <a:pt x="30" y="111"/>
                </a:cubicBezTo>
                <a:cubicBezTo>
                  <a:pt x="32" y="109"/>
                  <a:pt x="35" y="107"/>
                  <a:pt x="38" y="106"/>
                </a:cubicBezTo>
                <a:cubicBezTo>
                  <a:pt x="43" y="111"/>
                  <a:pt x="43" y="111"/>
                  <a:pt x="43" y="111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31" y="123"/>
                  <a:pt x="31" y="126"/>
                  <a:pt x="33" y="128"/>
                </a:cubicBezTo>
                <a:cubicBezTo>
                  <a:pt x="34" y="128"/>
                  <a:pt x="35" y="129"/>
                  <a:pt x="36" y="129"/>
                </a:cubicBezTo>
                <a:cubicBezTo>
                  <a:pt x="38" y="129"/>
                  <a:pt x="39" y="128"/>
                  <a:pt x="40" y="128"/>
                </a:cubicBezTo>
                <a:cubicBezTo>
                  <a:pt x="50" y="118"/>
                  <a:pt x="50" y="118"/>
                  <a:pt x="50" y="118"/>
                </a:cubicBezTo>
                <a:cubicBezTo>
                  <a:pt x="55" y="123"/>
                  <a:pt x="55" y="123"/>
                  <a:pt x="55" y="123"/>
                </a:cubicBezTo>
                <a:cubicBezTo>
                  <a:pt x="54" y="126"/>
                  <a:pt x="52" y="129"/>
                  <a:pt x="50" y="131"/>
                </a:cubicBezTo>
                <a:close/>
                <a:moveTo>
                  <a:pt x="70" y="115"/>
                </a:moveTo>
                <a:cubicBezTo>
                  <a:pt x="68" y="116"/>
                  <a:pt x="66" y="117"/>
                  <a:pt x="64" y="118"/>
                </a:cubicBezTo>
                <a:cubicBezTo>
                  <a:pt x="42" y="97"/>
                  <a:pt x="42" y="97"/>
                  <a:pt x="42" y="97"/>
                </a:cubicBezTo>
                <a:cubicBezTo>
                  <a:pt x="43" y="95"/>
                  <a:pt x="44" y="93"/>
                  <a:pt x="45" y="90"/>
                </a:cubicBezTo>
                <a:cubicBezTo>
                  <a:pt x="47" y="88"/>
                  <a:pt x="47" y="88"/>
                  <a:pt x="47" y="88"/>
                </a:cubicBezTo>
                <a:cubicBezTo>
                  <a:pt x="73" y="114"/>
                  <a:pt x="73" y="114"/>
                  <a:pt x="73" y="114"/>
                </a:cubicBezTo>
                <a:lnTo>
                  <a:pt x="70" y="115"/>
                </a:lnTo>
                <a:close/>
                <a:moveTo>
                  <a:pt x="87" y="138"/>
                </a:moveTo>
                <a:cubicBezTo>
                  <a:pt x="85" y="118"/>
                  <a:pt x="85" y="118"/>
                  <a:pt x="85" y="118"/>
                </a:cubicBezTo>
                <a:cubicBezTo>
                  <a:pt x="92" y="115"/>
                  <a:pt x="98" y="111"/>
                  <a:pt x="104" y="108"/>
                </a:cubicBezTo>
                <a:cubicBezTo>
                  <a:pt x="104" y="120"/>
                  <a:pt x="97" y="131"/>
                  <a:pt x="87" y="138"/>
                </a:cubicBezTo>
                <a:close/>
                <a:moveTo>
                  <a:pt x="126" y="81"/>
                </a:moveTo>
                <a:cubicBezTo>
                  <a:pt x="115" y="92"/>
                  <a:pt x="98" y="101"/>
                  <a:pt x="81" y="110"/>
                </a:cubicBezTo>
                <a:cubicBezTo>
                  <a:pt x="51" y="79"/>
                  <a:pt x="51" y="79"/>
                  <a:pt x="51" y="79"/>
                </a:cubicBezTo>
                <a:cubicBezTo>
                  <a:pt x="59" y="63"/>
                  <a:pt x="69" y="46"/>
                  <a:pt x="80" y="34"/>
                </a:cubicBezTo>
                <a:cubicBezTo>
                  <a:pt x="90" y="24"/>
                  <a:pt x="101" y="17"/>
                  <a:pt x="114" y="13"/>
                </a:cubicBezTo>
                <a:cubicBezTo>
                  <a:pt x="117" y="30"/>
                  <a:pt x="130" y="43"/>
                  <a:pt x="147" y="46"/>
                </a:cubicBezTo>
                <a:cubicBezTo>
                  <a:pt x="143" y="60"/>
                  <a:pt x="136" y="71"/>
                  <a:pt x="126" y="81"/>
                </a:cubicBezTo>
                <a:close/>
                <a:moveTo>
                  <a:pt x="149" y="37"/>
                </a:moveTo>
                <a:cubicBezTo>
                  <a:pt x="136" y="35"/>
                  <a:pt x="125" y="25"/>
                  <a:pt x="123" y="11"/>
                </a:cubicBezTo>
                <a:cubicBezTo>
                  <a:pt x="131" y="10"/>
                  <a:pt x="139" y="9"/>
                  <a:pt x="148" y="9"/>
                </a:cubicBezTo>
                <a:cubicBezTo>
                  <a:pt x="149" y="9"/>
                  <a:pt x="150" y="9"/>
                  <a:pt x="151" y="9"/>
                </a:cubicBezTo>
                <a:cubicBezTo>
                  <a:pt x="151" y="20"/>
                  <a:pt x="150" y="29"/>
                  <a:pt x="149" y="37"/>
                </a:cubicBezTo>
                <a:close/>
                <a:moveTo>
                  <a:pt x="76" y="79"/>
                </a:moveTo>
                <a:cubicBezTo>
                  <a:pt x="74" y="79"/>
                  <a:pt x="72" y="82"/>
                  <a:pt x="72" y="84"/>
                </a:cubicBezTo>
                <a:cubicBezTo>
                  <a:pt x="72" y="87"/>
                  <a:pt x="74" y="89"/>
                  <a:pt x="76" y="89"/>
                </a:cubicBezTo>
                <a:cubicBezTo>
                  <a:pt x="79" y="89"/>
                  <a:pt x="81" y="87"/>
                  <a:pt x="81" y="84"/>
                </a:cubicBezTo>
                <a:cubicBezTo>
                  <a:pt x="81" y="82"/>
                  <a:pt x="79" y="79"/>
                  <a:pt x="76" y="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0EE1240D-4D1E-7EDC-F038-2ADF6CD8A1FE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5789613"/>
            <a:ext cx="254000" cy="231775"/>
          </a:xfrm>
          <a:custGeom>
            <a:avLst/>
            <a:gdLst>
              <a:gd name="T0" fmla="*/ 141 w 160"/>
              <a:gd name="T1" fmla="*/ 33 h 146"/>
              <a:gd name="T2" fmla="*/ 54 w 160"/>
              <a:gd name="T3" fmla="*/ 0 h 146"/>
              <a:gd name="T4" fmla="*/ 16 w 160"/>
              <a:gd name="T5" fmla="*/ 49 h 146"/>
              <a:gd name="T6" fmla="*/ 0 w 160"/>
              <a:gd name="T7" fmla="*/ 99 h 146"/>
              <a:gd name="T8" fmla="*/ 18 w 160"/>
              <a:gd name="T9" fmla="*/ 132 h 146"/>
              <a:gd name="T10" fmla="*/ 44 w 160"/>
              <a:gd name="T11" fmla="*/ 146 h 146"/>
              <a:gd name="T12" fmla="*/ 58 w 160"/>
              <a:gd name="T13" fmla="*/ 119 h 146"/>
              <a:gd name="T14" fmla="*/ 103 w 160"/>
              <a:gd name="T15" fmla="*/ 132 h 146"/>
              <a:gd name="T16" fmla="*/ 128 w 160"/>
              <a:gd name="T17" fmla="*/ 146 h 146"/>
              <a:gd name="T18" fmla="*/ 142 w 160"/>
              <a:gd name="T19" fmla="*/ 119 h 146"/>
              <a:gd name="T20" fmla="*/ 160 w 160"/>
              <a:gd name="T21" fmla="*/ 69 h 146"/>
              <a:gd name="T22" fmla="*/ 29 w 160"/>
              <a:gd name="T23" fmla="*/ 34 h 146"/>
              <a:gd name="T24" fmla="*/ 54 w 160"/>
              <a:gd name="T25" fmla="*/ 10 h 146"/>
              <a:gd name="T26" fmla="*/ 132 w 160"/>
              <a:gd name="T27" fmla="*/ 34 h 146"/>
              <a:gd name="T28" fmla="*/ 135 w 160"/>
              <a:gd name="T29" fmla="*/ 49 h 146"/>
              <a:gd name="T30" fmla="*/ 97 w 160"/>
              <a:gd name="T31" fmla="*/ 34 h 146"/>
              <a:gd name="T32" fmla="*/ 94 w 160"/>
              <a:gd name="T33" fmla="*/ 26 h 146"/>
              <a:gd name="T34" fmla="*/ 63 w 160"/>
              <a:gd name="T35" fmla="*/ 48 h 146"/>
              <a:gd name="T36" fmla="*/ 26 w 160"/>
              <a:gd name="T37" fmla="*/ 49 h 146"/>
              <a:gd name="T38" fmla="*/ 48 w 160"/>
              <a:gd name="T39" fmla="*/ 132 h 146"/>
              <a:gd name="T40" fmla="*/ 32 w 160"/>
              <a:gd name="T41" fmla="*/ 136 h 146"/>
              <a:gd name="T42" fmla="*/ 28 w 160"/>
              <a:gd name="T43" fmla="*/ 119 h 146"/>
              <a:gd name="T44" fmla="*/ 48 w 160"/>
              <a:gd name="T45" fmla="*/ 132 h 146"/>
              <a:gd name="T46" fmla="*/ 128 w 160"/>
              <a:gd name="T47" fmla="*/ 136 h 146"/>
              <a:gd name="T48" fmla="*/ 112 w 160"/>
              <a:gd name="T49" fmla="*/ 132 h 146"/>
              <a:gd name="T50" fmla="*/ 133 w 160"/>
              <a:gd name="T51" fmla="*/ 119 h 146"/>
              <a:gd name="T52" fmla="*/ 151 w 160"/>
              <a:gd name="T53" fmla="*/ 99 h 146"/>
              <a:gd name="T54" fmla="*/ 20 w 160"/>
              <a:gd name="T55" fmla="*/ 109 h 146"/>
              <a:gd name="T56" fmla="*/ 10 w 160"/>
              <a:gd name="T57" fmla="*/ 69 h 146"/>
              <a:gd name="T58" fmla="*/ 141 w 160"/>
              <a:gd name="T59" fmla="*/ 58 h 146"/>
              <a:gd name="T60" fmla="*/ 151 w 160"/>
              <a:gd name="T61" fmla="*/ 99 h 146"/>
              <a:gd name="T62" fmla="*/ 22 w 160"/>
              <a:gd name="T63" fmla="*/ 77 h 146"/>
              <a:gd name="T64" fmla="*/ 37 w 160"/>
              <a:gd name="T65" fmla="*/ 100 h 146"/>
              <a:gd name="T66" fmla="*/ 54 w 160"/>
              <a:gd name="T67" fmla="*/ 83 h 146"/>
              <a:gd name="T68" fmla="*/ 37 w 160"/>
              <a:gd name="T69" fmla="*/ 91 h 146"/>
              <a:gd name="T70" fmla="*/ 37 w 160"/>
              <a:gd name="T71" fmla="*/ 76 h 146"/>
              <a:gd name="T72" fmla="*/ 37 w 160"/>
              <a:gd name="T73" fmla="*/ 91 h 146"/>
              <a:gd name="T74" fmla="*/ 108 w 160"/>
              <a:gd name="T75" fmla="*/ 77 h 146"/>
              <a:gd name="T76" fmla="*/ 124 w 160"/>
              <a:gd name="T77" fmla="*/ 100 h 146"/>
              <a:gd name="T78" fmla="*/ 140 w 160"/>
              <a:gd name="T79" fmla="*/ 83 h 146"/>
              <a:gd name="T80" fmla="*/ 124 w 160"/>
              <a:gd name="T81" fmla="*/ 91 h 146"/>
              <a:gd name="T82" fmla="*/ 124 w 160"/>
              <a:gd name="T83" fmla="*/ 76 h 146"/>
              <a:gd name="T84" fmla="*/ 124 w 160"/>
              <a:gd name="T85" fmla="*/ 91 h 146"/>
              <a:gd name="T86" fmla="*/ 65 w 160"/>
              <a:gd name="T87" fmla="*/ 80 h 146"/>
              <a:gd name="T88" fmla="*/ 65 w 160"/>
              <a:gd name="T89" fmla="*/ 90 h 146"/>
              <a:gd name="T90" fmla="*/ 99 w 160"/>
              <a:gd name="T91" fmla="*/ 8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46">
                <a:moveTo>
                  <a:pt x="144" y="49"/>
                </a:moveTo>
                <a:cubicBezTo>
                  <a:pt x="141" y="33"/>
                  <a:pt x="141" y="33"/>
                  <a:pt x="141" y="33"/>
                </a:cubicBezTo>
                <a:cubicBezTo>
                  <a:pt x="139" y="14"/>
                  <a:pt x="124" y="0"/>
                  <a:pt x="106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37" y="0"/>
                  <a:pt x="22" y="14"/>
                  <a:pt x="20" y="33"/>
                </a:cubicBezTo>
                <a:cubicBezTo>
                  <a:pt x="16" y="49"/>
                  <a:pt x="16" y="49"/>
                  <a:pt x="16" y="49"/>
                </a:cubicBezTo>
                <a:cubicBezTo>
                  <a:pt x="7" y="51"/>
                  <a:pt x="0" y="59"/>
                  <a:pt x="0" y="69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09"/>
                  <a:pt x="8" y="118"/>
                  <a:pt x="18" y="119"/>
                </a:cubicBezTo>
                <a:cubicBezTo>
                  <a:pt x="18" y="132"/>
                  <a:pt x="18" y="132"/>
                  <a:pt x="18" y="132"/>
                </a:cubicBezTo>
                <a:cubicBezTo>
                  <a:pt x="18" y="140"/>
                  <a:pt x="25" y="146"/>
                  <a:pt x="32" y="146"/>
                </a:cubicBezTo>
                <a:cubicBezTo>
                  <a:pt x="44" y="146"/>
                  <a:pt x="44" y="146"/>
                  <a:pt x="44" y="146"/>
                </a:cubicBezTo>
                <a:cubicBezTo>
                  <a:pt x="52" y="146"/>
                  <a:pt x="58" y="140"/>
                  <a:pt x="58" y="132"/>
                </a:cubicBezTo>
                <a:cubicBezTo>
                  <a:pt x="58" y="119"/>
                  <a:pt x="58" y="119"/>
                  <a:pt x="58" y="119"/>
                </a:cubicBezTo>
                <a:cubicBezTo>
                  <a:pt x="103" y="119"/>
                  <a:pt x="103" y="119"/>
                  <a:pt x="103" y="119"/>
                </a:cubicBezTo>
                <a:cubicBezTo>
                  <a:pt x="103" y="132"/>
                  <a:pt x="103" y="132"/>
                  <a:pt x="103" y="132"/>
                </a:cubicBezTo>
                <a:cubicBezTo>
                  <a:pt x="103" y="140"/>
                  <a:pt x="109" y="146"/>
                  <a:pt x="117" y="146"/>
                </a:cubicBezTo>
                <a:cubicBezTo>
                  <a:pt x="128" y="146"/>
                  <a:pt x="128" y="146"/>
                  <a:pt x="128" y="146"/>
                </a:cubicBezTo>
                <a:cubicBezTo>
                  <a:pt x="136" y="146"/>
                  <a:pt x="142" y="140"/>
                  <a:pt x="142" y="132"/>
                </a:cubicBezTo>
                <a:cubicBezTo>
                  <a:pt x="142" y="119"/>
                  <a:pt x="142" y="119"/>
                  <a:pt x="142" y="119"/>
                </a:cubicBezTo>
                <a:cubicBezTo>
                  <a:pt x="152" y="118"/>
                  <a:pt x="160" y="109"/>
                  <a:pt x="160" y="99"/>
                </a:cubicBezTo>
                <a:cubicBezTo>
                  <a:pt x="160" y="69"/>
                  <a:pt x="160" y="69"/>
                  <a:pt x="160" y="69"/>
                </a:cubicBezTo>
                <a:cubicBezTo>
                  <a:pt x="160" y="59"/>
                  <a:pt x="154" y="51"/>
                  <a:pt x="144" y="49"/>
                </a:cubicBezTo>
                <a:close/>
                <a:moveTo>
                  <a:pt x="29" y="34"/>
                </a:moveTo>
                <a:cubicBezTo>
                  <a:pt x="29" y="34"/>
                  <a:pt x="29" y="34"/>
                  <a:pt x="29" y="34"/>
                </a:cubicBezTo>
                <a:cubicBezTo>
                  <a:pt x="31" y="20"/>
                  <a:pt x="41" y="10"/>
                  <a:pt x="54" y="10"/>
                </a:cubicBezTo>
                <a:cubicBezTo>
                  <a:pt x="106" y="10"/>
                  <a:pt x="106" y="10"/>
                  <a:pt x="106" y="10"/>
                </a:cubicBezTo>
                <a:cubicBezTo>
                  <a:pt x="119" y="10"/>
                  <a:pt x="130" y="20"/>
                  <a:pt x="132" y="34"/>
                </a:cubicBezTo>
                <a:cubicBezTo>
                  <a:pt x="132" y="34"/>
                  <a:pt x="132" y="34"/>
                  <a:pt x="132" y="34"/>
                </a:cubicBezTo>
                <a:cubicBezTo>
                  <a:pt x="135" y="49"/>
                  <a:pt x="135" y="49"/>
                  <a:pt x="135" y="49"/>
                </a:cubicBezTo>
                <a:cubicBezTo>
                  <a:pt x="78" y="49"/>
                  <a:pt x="78" y="49"/>
                  <a:pt x="78" y="49"/>
                </a:cubicBezTo>
                <a:cubicBezTo>
                  <a:pt x="97" y="34"/>
                  <a:pt x="97" y="34"/>
                  <a:pt x="97" y="34"/>
                </a:cubicBezTo>
                <a:cubicBezTo>
                  <a:pt x="99" y="33"/>
                  <a:pt x="100" y="30"/>
                  <a:pt x="98" y="28"/>
                </a:cubicBezTo>
                <a:cubicBezTo>
                  <a:pt x="97" y="27"/>
                  <a:pt x="96" y="26"/>
                  <a:pt x="94" y="26"/>
                </a:cubicBezTo>
                <a:cubicBezTo>
                  <a:pt x="93" y="26"/>
                  <a:pt x="92" y="26"/>
                  <a:pt x="92" y="27"/>
                </a:cubicBezTo>
                <a:cubicBezTo>
                  <a:pt x="63" y="48"/>
                  <a:pt x="63" y="48"/>
                  <a:pt x="63" y="48"/>
                </a:cubicBezTo>
                <a:cubicBezTo>
                  <a:pt x="63" y="49"/>
                  <a:pt x="63" y="49"/>
                  <a:pt x="63" y="49"/>
                </a:cubicBezTo>
                <a:cubicBezTo>
                  <a:pt x="26" y="49"/>
                  <a:pt x="26" y="49"/>
                  <a:pt x="26" y="49"/>
                </a:cubicBezTo>
                <a:lnTo>
                  <a:pt x="29" y="34"/>
                </a:lnTo>
                <a:close/>
                <a:moveTo>
                  <a:pt x="48" y="132"/>
                </a:moveTo>
                <a:cubicBezTo>
                  <a:pt x="48" y="134"/>
                  <a:pt x="46" y="136"/>
                  <a:pt x="44" y="136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0" y="136"/>
                  <a:pt x="28" y="134"/>
                  <a:pt x="28" y="132"/>
                </a:cubicBezTo>
                <a:cubicBezTo>
                  <a:pt x="28" y="119"/>
                  <a:pt x="28" y="119"/>
                  <a:pt x="28" y="119"/>
                </a:cubicBezTo>
                <a:cubicBezTo>
                  <a:pt x="48" y="119"/>
                  <a:pt x="48" y="119"/>
                  <a:pt x="48" y="119"/>
                </a:cubicBezTo>
                <a:lnTo>
                  <a:pt x="48" y="132"/>
                </a:lnTo>
                <a:close/>
                <a:moveTo>
                  <a:pt x="133" y="132"/>
                </a:moveTo>
                <a:cubicBezTo>
                  <a:pt x="133" y="134"/>
                  <a:pt x="131" y="136"/>
                  <a:pt x="128" y="136"/>
                </a:cubicBezTo>
                <a:cubicBezTo>
                  <a:pt x="117" y="136"/>
                  <a:pt x="117" y="136"/>
                  <a:pt x="117" y="136"/>
                </a:cubicBezTo>
                <a:cubicBezTo>
                  <a:pt x="114" y="136"/>
                  <a:pt x="112" y="134"/>
                  <a:pt x="112" y="132"/>
                </a:cubicBezTo>
                <a:cubicBezTo>
                  <a:pt x="112" y="119"/>
                  <a:pt x="112" y="119"/>
                  <a:pt x="112" y="119"/>
                </a:cubicBezTo>
                <a:cubicBezTo>
                  <a:pt x="133" y="119"/>
                  <a:pt x="133" y="119"/>
                  <a:pt x="133" y="119"/>
                </a:cubicBezTo>
                <a:lnTo>
                  <a:pt x="133" y="132"/>
                </a:lnTo>
                <a:close/>
                <a:moveTo>
                  <a:pt x="151" y="99"/>
                </a:moveTo>
                <a:cubicBezTo>
                  <a:pt x="151" y="105"/>
                  <a:pt x="146" y="109"/>
                  <a:pt x="141" y="109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14" y="109"/>
                  <a:pt x="10" y="105"/>
                  <a:pt x="10" y="99"/>
                </a:cubicBezTo>
                <a:cubicBezTo>
                  <a:pt x="10" y="69"/>
                  <a:pt x="10" y="69"/>
                  <a:pt x="10" y="69"/>
                </a:cubicBezTo>
                <a:cubicBezTo>
                  <a:pt x="10" y="63"/>
                  <a:pt x="14" y="58"/>
                  <a:pt x="20" y="58"/>
                </a:cubicBezTo>
                <a:cubicBezTo>
                  <a:pt x="141" y="58"/>
                  <a:pt x="141" y="58"/>
                  <a:pt x="141" y="58"/>
                </a:cubicBezTo>
                <a:cubicBezTo>
                  <a:pt x="146" y="58"/>
                  <a:pt x="151" y="63"/>
                  <a:pt x="151" y="69"/>
                </a:cubicBezTo>
                <a:lnTo>
                  <a:pt x="151" y="99"/>
                </a:lnTo>
                <a:close/>
                <a:moveTo>
                  <a:pt x="37" y="67"/>
                </a:moveTo>
                <a:cubicBezTo>
                  <a:pt x="30" y="67"/>
                  <a:pt x="24" y="71"/>
                  <a:pt x="22" y="77"/>
                </a:cubicBezTo>
                <a:cubicBezTo>
                  <a:pt x="19" y="83"/>
                  <a:pt x="20" y="90"/>
                  <a:pt x="25" y="95"/>
                </a:cubicBezTo>
                <a:cubicBezTo>
                  <a:pt x="28" y="98"/>
                  <a:pt x="33" y="100"/>
                  <a:pt x="37" y="100"/>
                </a:cubicBezTo>
                <a:cubicBezTo>
                  <a:pt x="39" y="100"/>
                  <a:pt x="41" y="100"/>
                  <a:pt x="43" y="99"/>
                </a:cubicBezTo>
                <a:cubicBezTo>
                  <a:pt x="50" y="96"/>
                  <a:pt x="54" y="90"/>
                  <a:pt x="54" y="83"/>
                </a:cubicBezTo>
                <a:cubicBezTo>
                  <a:pt x="54" y="74"/>
                  <a:pt x="46" y="67"/>
                  <a:pt x="37" y="67"/>
                </a:cubicBezTo>
                <a:close/>
                <a:moveTo>
                  <a:pt x="37" y="91"/>
                </a:moveTo>
                <a:cubicBezTo>
                  <a:pt x="31" y="91"/>
                  <a:pt x="27" y="83"/>
                  <a:pt x="32" y="78"/>
                </a:cubicBezTo>
                <a:cubicBezTo>
                  <a:pt x="33" y="77"/>
                  <a:pt x="35" y="76"/>
                  <a:pt x="37" y="76"/>
                </a:cubicBezTo>
                <a:cubicBezTo>
                  <a:pt x="41" y="76"/>
                  <a:pt x="44" y="79"/>
                  <a:pt x="44" y="83"/>
                </a:cubicBezTo>
                <a:cubicBezTo>
                  <a:pt x="44" y="87"/>
                  <a:pt x="41" y="91"/>
                  <a:pt x="37" y="91"/>
                </a:cubicBezTo>
                <a:close/>
                <a:moveTo>
                  <a:pt x="124" y="67"/>
                </a:moveTo>
                <a:cubicBezTo>
                  <a:pt x="117" y="67"/>
                  <a:pt x="111" y="71"/>
                  <a:pt x="108" y="77"/>
                </a:cubicBezTo>
                <a:cubicBezTo>
                  <a:pt x="106" y="83"/>
                  <a:pt x="107" y="90"/>
                  <a:pt x="112" y="95"/>
                </a:cubicBezTo>
                <a:cubicBezTo>
                  <a:pt x="115" y="98"/>
                  <a:pt x="119" y="100"/>
                  <a:pt x="124" y="100"/>
                </a:cubicBezTo>
                <a:cubicBezTo>
                  <a:pt x="126" y="100"/>
                  <a:pt x="128" y="100"/>
                  <a:pt x="130" y="99"/>
                </a:cubicBezTo>
                <a:cubicBezTo>
                  <a:pt x="136" y="96"/>
                  <a:pt x="140" y="90"/>
                  <a:pt x="140" y="83"/>
                </a:cubicBezTo>
                <a:cubicBezTo>
                  <a:pt x="140" y="74"/>
                  <a:pt x="133" y="67"/>
                  <a:pt x="124" y="67"/>
                </a:cubicBezTo>
                <a:close/>
                <a:moveTo>
                  <a:pt x="124" y="91"/>
                </a:moveTo>
                <a:cubicBezTo>
                  <a:pt x="117" y="91"/>
                  <a:pt x="114" y="83"/>
                  <a:pt x="118" y="78"/>
                </a:cubicBezTo>
                <a:cubicBezTo>
                  <a:pt x="120" y="77"/>
                  <a:pt x="122" y="76"/>
                  <a:pt x="124" y="76"/>
                </a:cubicBezTo>
                <a:cubicBezTo>
                  <a:pt x="127" y="76"/>
                  <a:pt x="131" y="79"/>
                  <a:pt x="131" y="83"/>
                </a:cubicBezTo>
                <a:cubicBezTo>
                  <a:pt x="131" y="87"/>
                  <a:pt x="128" y="91"/>
                  <a:pt x="124" y="91"/>
                </a:cubicBezTo>
                <a:close/>
                <a:moveTo>
                  <a:pt x="95" y="80"/>
                </a:moveTo>
                <a:cubicBezTo>
                  <a:pt x="65" y="80"/>
                  <a:pt x="65" y="80"/>
                  <a:pt x="65" y="80"/>
                </a:cubicBezTo>
                <a:cubicBezTo>
                  <a:pt x="62" y="80"/>
                  <a:pt x="60" y="82"/>
                  <a:pt x="60" y="85"/>
                </a:cubicBezTo>
                <a:cubicBezTo>
                  <a:pt x="60" y="88"/>
                  <a:pt x="62" y="90"/>
                  <a:pt x="65" y="90"/>
                </a:cubicBezTo>
                <a:cubicBezTo>
                  <a:pt x="95" y="90"/>
                  <a:pt x="95" y="90"/>
                  <a:pt x="95" y="90"/>
                </a:cubicBezTo>
                <a:cubicBezTo>
                  <a:pt x="97" y="90"/>
                  <a:pt x="99" y="88"/>
                  <a:pt x="99" y="85"/>
                </a:cubicBezTo>
                <a:cubicBezTo>
                  <a:pt x="99" y="82"/>
                  <a:pt x="97" y="80"/>
                  <a:pt x="95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1A8F8446-99CE-E3A9-0870-D1299EBAA71D}"/>
              </a:ext>
            </a:extLst>
          </p:cNvPr>
          <p:cNvSpPr>
            <a:spLocks/>
          </p:cNvSpPr>
          <p:nvPr/>
        </p:nvSpPr>
        <p:spPr bwMode="auto">
          <a:xfrm>
            <a:off x="7486651" y="5843588"/>
            <a:ext cx="49213" cy="46038"/>
          </a:xfrm>
          <a:custGeom>
            <a:avLst/>
            <a:gdLst>
              <a:gd name="T0" fmla="*/ 26 w 31"/>
              <a:gd name="T1" fmla="*/ 0 h 29"/>
              <a:gd name="T2" fmla="*/ 22 w 31"/>
              <a:gd name="T3" fmla="*/ 1 h 29"/>
              <a:gd name="T4" fmla="*/ 3 w 31"/>
              <a:gd name="T5" fmla="*/ 21 h 29"/>
              <a:gd name="T6" fmla="*/ 6 w 31"/>
              <a:gd name="T7" fmla="*/ 29 h 29"/>
              <a:gd name="T8" fmla="*/ 9 w 31"/>
              <a:gd name="T9" fmla="*/ 27 h 29"/>
              <a:gd name="T10" fmla="*/ 29 w 31"/>
              <a:gd name="T11" fmla="*/ 8 h 29"/>
              <a:gd name="T12" fmla="*/ 29 w 31"/>
              <a:gd name="T13" fmla="*/ 1 h 29"/>
              <a:gd name="T14" fmla="*/ 26 w 31"/>
              <a:gd name="T15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1" h="29">
                <a:moveTo>
                  <a:pt x="26" y="0"/>
                </a:moveTo>
                <a:cubicBezTo>
                  <a:pt x="25" y="0"/>
                  <a:pt x="23" y="0"/>
                  <a:pt x="22" y="1"/>
                </a:cubicBezTo>
                <a:cubicBezTo>
                  <a:pt x="3" y="21"/>
                  <a:pt x="3" y="21"/>
                  <a:pt x="3" y="21"/>
                </a:cubicBezTo>
                <a:cubicBezTo>
                  <a:pt x="0" y="24"/>
                  <a:pt x="2" y="29"/>
                  <a:pt x="6" y="29"/>
                </a:cubicBezTo>
                <a:cubicBezTo>
                  <a:pt x="7" y="29"/>
                  <a:pt x="8" y="28"/>
                  <a:pt x="9" y="27"/>
                </a:cubicBezTo>
                <a:cubicBezTo>
                  <a:pt x="29" y="8"/>
                  <a:pt x="29" y="8"/>
                  <a:pt x="29" y="8"/>
                </a:cubicBezTo>
                <a:cubicBezTo>
                  <a:pt x="31" y="6"/>
                  <a:pt x="31" y="3"/>
                  <a:pt x="29" y="1"/>
                </a:cubicBezTo>
                <a:cubicBezTo>
                  <a:pt x="28" y="0"/>
                  <a:pt x="27" y="0"/>
                  <a:pt x="2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54792BEC-8CB5-2A8D-9AFF-096B10FB076B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5778500"/>
            <a:ext cx="255588" cy="254000"/>
          </a:xfrm>
          <a:custGeom>
            <a:avLst/>
            <a:gdLst>
              <a:gd name="T0" fmla="*/ 141 w 161"/>
              <a:gd name="T1" fmla="*/ 0 h 160"/>
              <a:gd name="T2" fmla="*/ 90 w 161"/>
              <a:gd name="T3" fmla="*/ 30 h 160"/>
              <a:gd name="T4" fmla="*/ 66 w 161"/>
              <a:gd name="T5" fmla="*/ 22 h 160"/>
              <a:gd name="T6" fmla="*/ 62 w 161"/>
              <a:gd name="T7" fmla="*/ 14 h 160"/>
              <a:gd name="T8" fmla="*/ 53 w 161"/>
              <a:gd name="T9" fmla="*/ 21 h 160"/>
              <a:gd name="T10" fmla="*/ 33 w 161"/>
              <a:gd name="T11" fmla="*/ 14 h 160"/>
              <a:gd name="T12" fmla="*/ 30 w 161"/>
              <a:gd name="T13" fmla="*/ 6 h 160"/>
              <a:gd name="T14" fmla="*/ 16 w 161"/>
              <a:gd name="T15" fmla="*/ 19 h 160"/>
              <a:gd name="T16" fmla="*/ 7 w 161"/>
              <a:gd name="T17" fmla="*/ 36 h 160"/>
              <a:gd name="T18" fmla="*/ 45 w 161"/>
              <a:gd name="T19" fmla="*/ 88 h 160"/>
              <a:gd name="T20" fmla="*/ 18 w 161"/>
              <a:gd name="T21" fmla="*/ 84 h 160"/>
              <a:gd name="T22" fmla="*/ 2 w 161"/>
              <a:gd name="T23" fmla="*/ 99 h 160"/>
              <a:gd name="T24" fmla="*/ 24 w 161"/>
              <a:gd name="T25" fmla="*/ 119 h 160"/>
              <a:gd name="T26" fmla="*/ 38 w 161"/>
              <a:gd name="T27" fmla="*/ 136 h 160"/>
              <a:gd name="T28" fmla="*/ 54 w 161"/>
              <a:gd name="T29" fmla="*/ 158 h 160"/>
              <a:gd name="T30" fmla="*/ 58 w 161"/>
              <a:gd name="T31" fmla="*/ 160 h 160"/>
              <a:gd name="T32" fmla="*/ 75 w 161"/>
              <a:gd name="T33" fmla="*/ 145 h 160"/>
              <a:gd name="T34" fmla="*/ 72 w 161"/>
              <a:gd name="T35" fmla="*/ 115 h 160"/>
              <a:gd name="T36" fmla="*/ 124 w 161"/>
              <a:gd name="T37" fmla="*/ 154 h 160"/>
              <a:gd name="T38" fmla="*/ 128 w 161"/>
              <a:gd name="T39" fmla="*/ 156 h 160"/>
              <a:gd name="T40" fmla="*/ 138 w 161"/>
              <a:gd name="T41" fmla="*/ 148 h 160"/>
              <a:gd name="T42" fmla="*/ 152 w 161"/>
              <a:gd name="T43" fmla="*/ 127 h 160"/>
              <a:gd name="T44" fmla="*/ 145 w 161"/>
              <a:gd name="T45" fmla="*/ 127 h 160"/>
              <a:gd name="T46" fmla="*/ 139 w 161"/>
              <a:gd name="T47" fmla="*/ 107 h 160"/>
              <a:gd name="T48" fmla="*/ 145 w 161"/>
              <a:gd name="T49" fmla="*/ 95 h 160"/>
              <a:gd name="T50" fmla="*/ 138 w 161"/>
              <a:gd name="T51" fmla="*/ 95 h 160"/>
              <a:gd name="T52" fmla="*/ 130 w 161"/>
              <a:gd name="T53" fmla="*/ 70 h 160"/>
              <a:gd name="T54" fmla="*/ 154 w 161"/>
              <a:gd name="T55" fmla="*/ 6 h 160"/>
              <a:gd name="T56" fmla="*/ 24 w 161"/>
              <a:gd name="T57" fmla="*/ 24 h 160"/>
              <a:gd name="T58" fmla="*/ 76 w 161"/>
              <a:gd name="T59" fmla="*/ 46 h 160"/>
              <a:gd name="T60" fmla="*/ 64 w 161"/>
              <a:gd name="T61" fmla="*/ 62 h 160"/>
              <a:gd name="T62" fmla="*/ 13 w 161"/>
              <a:gd name="T63" fmla="*/ 101 h 160"/>
              <a:gd name="T64" fmla="*/ 39 w 161"/>
              <a:gd name="T65" fmla="*/ 97 h 160"/>
              <a:gd name="T66" fmla="*/ 13 w 161"/>
              <a:gd name="T67" fmla="*/ 101 h 160"/>
              <a:gd name="T68" fmla="*/ 50 w 161"/>
              <a:gd name="T69" fmla="*/ 132 h 160"/>
              <a:gd name="T70" fmla="*/ 66 w 161"/>
              <a:gd name="T71" fmla="*/ 141 h 160"/>
              <a:gd name="T72" fmla="*/ 136 w 161"/>
              <a:gd name="T73" fmla="*/ 137 h 160"/>
              <a:gd name="T74" fmla="*/ 98 w 161"/>
              <a:gd name="T75" fmla="*/ 96 h 160"/>
              <a:gd name="T76" fmla="*/ 122 w 161"/>
              <a:gd name="T77" fmla="*/ 78 h 160"/>
              <a:gd name="T78" fmla="*/ 122 w 161"/>
              <a:gd name="T79" fmla="*/ 66 h 160"/>
              <a:gd name="T80" fmla="*/ 109 w 161"/>
              <a:gd name="T81" fmla="*/ 77 h 160"/>
              <a:gd name="T82" fmla="*/ 42 w 161"/>
              <a:gd name="T83" fmla="*/ 126 h 160"/>
              <a:gd name="T84" fmla="*/ 41 w 161"/>
              <a:gd name="T85" fmla="*/ 127 h 160"/>
              <a:gd name="T86" fmla="*/ 35 w 161"/>
              <a:gd name="T87" fmla="*/ 126 h 160"/>
              <a:gd name="T88" fmla="*/ 35 w 161"/>
              <a:gd name="T89" fmla="*/ 118 h 160"/>
              <a:gd name="T90" fmla="*/ 116 w 161"/>
              <a:gd name="T91" fmla="*/ 21 h 160"/>
              <a:gd name="T92" fmla="*/ 122 w 161"/>
              <a:gd name="T93" fmla="*/ 66 h 160"/>
              <a:gd name="T94" fmla="*/ 144 w 161"/>
              <a:gd name="T95" fmla="*/ 36 h 160"/>
              <a:gd name="T96" fmla="*/ 137 w 161"/>
              <a:gd name="T97" fmla="*/ 10 h 160"/>
              <a:gd name="T98" fmla="*/ 141 w 161"/>
              <a:gd name="T99" fmla="*/ 9 h 160"/>
              <a:gd name="T100" fmla="*/ 150 w 161"/>
              <a:gd name="T101" fmla="*/ 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1" h="160">
                <a:moveTo>
                  <a:pt x="154" y="6"/>
                </a:moveTo>
                <a:cubicBezTo>
                  <a:pt x="151" y="2"/>
                  <a:pt x="146" y="0"/>
                  <a:pt x="141" y="0"/>
                </a:cubicBezTo>
                <a:cubicBezTo>
                  <a:pt x="138" y="0"/>
                  <a:pt x="136" y="1"/>
                  <a:pt x="134" y="1"/>
                </a:cubicBezTo>
                <a:cubicBezTo>
                  <a:pt x="117" y="8"/>
                  <a:pt x="102" y="17"/>
                  <a:pt x="90" y="30"/>
                </a:cubicBezTo>
                <a:cubicBezTo>
                  <a:pt x="64" y="24"/>
                  <a:pt x="64" y="24"/>
                  <a:pt x="64" y="24"/>
                </a:cubicBezTo>
                <a:cubicBezTo>
                  <a:pt x="66" y="22"/>
                  <a:pt x="66" y="22"/>
                  <a:pt x="66" y="22"/>
                </a:cubicBezTo>
                <a:cubicBezTo>
                  <a:pt x="67" y="20"/>
                  <a:pt x="67" y="17"/>
                  <a:pt x="66" y="15"/>
                </a:cubicBezTo>
                <a:cubicBezTo>
                  <a:pt x="65" y="14"/>
                  <a:pt x="63" y="14"/>
                  <a:pt x="62" y="14"/>
                </a:cubicBezTo>
                <a:cubicBezTo>
                  <a:pt x="61" y="14"/>
                  <a:pt x="60" y="14"/>
                  <a:pt x="59" y="15"/>
                </a:cubicBezTo>
                <a:cubicBezTo>
                  <a:pt x="53" y="21"/>
                  <a:pt x="53" y="21"/>
                  <a:pt x="53" y="21"/>
                </a:cubicBezTo>
                <a:cubicBezTo>
                  <a:pt x="32" y="16"/>
                  <a:pt x="32" y="16"/>
                  <a:pt x="32" y="16"/>
                </a:cubicBezTo>
                <a:cubicBezTo>
                  <a:pt x="33" y="14"/>
                  <a:pt x="33" y="14"/>
                  <a:pt x="33" y="14"/>
                </a:cubicBezTo>
                <a:cubicBezTo>
                  <a:pt x="35" y="13"/>
                  <a:pt x="35" y="10"/>
                  <a:pt x="33" y="8"/>
                </a:cubicBezTo>
                <a:cubicBezTo>
                  <a:pt x="33" y="7"/>
                  <a:pt x="31" y="6"/>
                  <a:pt x="30" y="6"/>
                </a:cubicBezTo>
                <a:cubicBezTo>
                  <a:pt x="29" y="6"/>
                  <a:pt x="28" y="7"/>
                  <a:pt x="27" y="8"/>
                </a:cubicBezTo>
                <a:cubicBezTo>
                  <a:pt x="16" y="19"/>
                  <a:pt x="16" y="19"/>
                  <a:pt x="16" y="19"/>
                </a:cubicBezTo>
                <a:cubicBezTo>
                  <a:pt x="6" y="29"/>
                  <a:pt x="6" y="29"/>
                  <a:pt x="6" y="29"/>
                </a:cubicBezTo>
                <a:cubicBezTo>
                  <a:pt x="4" y="31"/>
                  <a:pt x="4" y="35"/>
                  <a:pt x="7" y="36"/>
                </a:cubicBezTo>
                <a:cubicBezTo>
                  <a:pt x="59" y="69"/>
                  <a:pt x="59" y="69"/>
                  <a:pt x="59" y="69"/>
                </a:cubicBezTo>
                <a:cubicBezTo>
                  <a:pt x="45" y="88"/>
                  <a:pt x="45" y="88"/>
                  <a:pt x="45" y="88"/>
                </a:cubicBezTo>
                <a:cubicBezTo>
                  <a:pt x="19" y="84"/>
                  <a:pt x="19" y="84"/>
                  <a:pt x="19" y="84"/>
                </a:cubicBezTo>
                <a:cubicBezTo>
                  <a:pt x="19" y="84"/>
                  <a:pt x="19" y="84"/>
                  <a:pt x="18" y="84"/>
                </a:cubicBezTo>
                <a:cubicBezTo>
                  <a:pt x="17" y="84"/>
                  <a:pt x="16" y="85"/>
                  <a:pt x="15" y="86"/>
                </a:cubicBezTo>
                <a:cubicBezTo>
                  <a:pt x="2" y="99"/>
                  <a:pt x="2" y="99"/>
                  <a:pt x="2" y="99"/>
                </a:cubicBezTo>
                <a:cubicBezTo>
                  <a:pt x="0" y="101"/>
                  <a:pt x="0" y="105"/>
                  <a:pt x="3" y="106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3" y="124"/>
                  <a:pt x="25" y="129"/>
                  <a:pt x="28" y="133"/>
                </a:cubicBezTo>
                <a:cubicBezTo>
                  <a:pt x="31" y="135"/>
                  <a:pt x="35" y="136"/>
                  <a:pt x="38" y="136"/>
                </a:cubicBezTo>
                <a:cubicBezTo>
                  <a:pt x="39" y="136"/>
                  <a:pt x="40" y="136"/>
                  <a:pt x="41" y="136"/>
                </a:cubicBezTo>
                <a:cubicBezTo>
                  <a:pt x="54" y="158"/>
                  <a:pt x="54" y="158"/>
                  <a:pt x="54" y="158"/>
                </a:cubicBezTo>
                <a:cubicBezTo>
                  <a:pt x="55" y="159"/>
                  <a:pt x="56" y="160"/>
                  <a:pt x="57" y="160"/>
                </a:cubicBezTo>
                <a:cubicBezTo>
                  <a:pt x="58" y="160"/>
                  <a:pt x="58" y="160"/>
                  <a:pt x="58" y="160"/>
                </a:cubicBezTo>
                <a:cubicBezTo>
                  <a:pt x="59" y="160"/>
                  <a:pt x="60" y="160"/>
                  <a:pt x="61" y="159"/>
                </a:cubicBezTo>
                <a:cubicBezTo>
                  <a:pt x="75" y="145"/>
                  <a:pt x="75" y="145"/>
                  <a:pt x="75" y="145"/>
                </a:cubicBezTo>
                <a:cubicBezTo>
                  <a:pt x="76" y="144"/>
                  <a:pt x="76" y="143"/>
                  <a:pt x="76" y="141"/>
                </a:cubicBezTo>
                <a:cubicBezTo>
                  <a:pt x="72" y="115"/>
                  <a:pt x="72" y="115"/>
                  <a:pt x="72" y="115"/>
                </a:cubicBezTo>
                <a:cubicBezTo>
                  <a:pt x="91" y="102"/>
                  <a:pt x="91" y="102"/>
                  <a:pt x="91" y="102"/>
                </a:cubicBezTo>
                <a:cubicBezTo>
                  <a:pt x="124" y="154"/>
                  <a:pt x="124" y="154"/>
                  <a:pt x="124" y="154"/>
                </a:cubicBezTo>
                <a:cubicBezTo>
                  <a:pt x="125" y="155"/>
                  <a:pt x="126" y="156"/>
                  <a:pt x="127" y="156"/>
                </a:cubicBezTo>
                <a:cubicBezTo>
                  <a:pt x="127" y="156"/>
                  <a:pt x="128" y="156"/>
                  <a:pt x="128" y="156"/>
                </a:cubicBezTo>
                <a:cubicBezTo>
                  <a:pt x="129" y="156"/>
                  <a:pt x="130" y="156"/>
                  <a:pt x="131" y="155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52" y="134"/>
                  <a:pt x="152" y="134"/>
                  <a:pt x="152" y="134"/>
                </a:cubicBezTo>
                <a:cubicBezTo>
                  <a:pt x="154" y="132"/>
                  <a:pt x="154" y="129"/>
                  <a:pt x="152" y="127"/>
                </a:cubicBezTo>
                <a:cubicBezTo>
                  <a:pt x="151" y="126"/>
                  <a:pt x="150" y="126"/>
                  <a:pt x="149" y="126"/>
                </a:cubicBezTo>
                <a:cubicBezTo>
                  <a:pt x="148" y="126"/>
                  <a:pt x="146" y="126"/>
                  <a:pt x="145" y="127"/>
                </a:cubicBezTo>
                <a:cubicBezTo>
                  <a:pt x="144" y="129"/>
                  <a:pt x="144" y="129"/>
                  <a:pt x="144" y="129"/>
                </a:cubicBezTo>
                <a:cubicBezTo>
                  <a:pt x="139" y="107"/>
                  <a:pt x="139" y="107"/>
                  <a:pt x="139" y="107"/>
                </a:cubicBezTo>
                <a:cubicBezTo>
                  <a:pt x="145" y="101"/>
                  <a:pt x="145" y="101"/>
                  <a:pt x="145" y="101"/>
                </a:cubicBezTo>
                <a:cubicBezTo>
                  <a:pt x="146" y="100"/>
                  <a:pt x="146" y="97"/>
                  <a:pt x="145" y="95"/>
                </a:cubicBezTo>
                <a:cubicBezTo>
                  <a:pt x="144" y="94"/>
                  <a:pt x="143" y="93"/>
                  <a:pt x="141" y="93"/>
                </a:cubicBezTo>
                <a:cubicBezTo>
                  <a:pt x="140" y="93"/>
                  <a:pt x="139" y="94"/>
                  <a:pt x="138" y="95"/>
                </a:cubicBezTo>
                <a:cubicBezTo>
                  <a:pt x="136" y="97"/>
                  <a:pt x="136" y="97"/>
                  <a:pt x="136" y="97"/>
                </a:cubicBezTo>
                <a:cubicBezTo>
                  <a:pt x="130" y="70"/>
                  <a:pt x="130" y="70"/>
                  <a:pt x="130" y="70"/>
                </a:cubicBezTo>
                <a:cubicBezTo>
                  <a:pt x="143" y="58"/>
                  <a:pt x="152" y="43"/>
                  <a:pt x="158" y="26"/>
                </a:cubicBezTo>
                <a:cubicBezTo>
                  <a:pt x="161" y="19"/>
                  <a:pt x="160" y="11"/>
                  <a:pt x="154" y="6"/>
                </a:cubicBezTo>
                <a:close/>
                <a:moveTo>
                  <a:pt x="17" y="31"/>
                </a:moveTo>
                <a:cubicBezTo>
                  <a:pt x="24" y="24"/>
                  <a:pt x="24" y="24"/>
                  <a:pt x="24" y="24"/>
                </a:cubicBezTo>
                <a:cubicBezTo>
                  <a:pt x="82" y="38"/>
                  <a:pt x="82" y="38"/>
                  <a:pt x="82" y="38"/>
                </a:cubicBezTo>
                <a:cubicBezTo>
                  <a:pt x="80" y="40"/>
                  <a:pt x="78" y="43"/>
                  <a:pt x="76" y="46"/>
                </a:cubicBezTo>
                <a:cubicBezTo>
                  <a:pt x="76" y="46"/>
                  <a:pt x="76" y="46"/>
                  <a:pt x="76" y="46"/>
                </a:cubicBezTo>
                <a:cubicBezTo>
                  <a:pt x="64" y="62"/>
                  <a:pt x="64" y="62"/>
                  <a:pt x="64" y="62"/>
                </a:cubicBezTo>
                <a:lnTo>
                  <a:pt x="17" y="31"/>
                </a:lnTo>
                <a:close/>
                <a:moveTo>
                  <a:pt x="13" y="101"/>
                </a:moveTo>
                <a:cubicBezTo>
                  <a:pt x="20" y="94"/>
                  <a:pt x="20" y="94"/>
                  <a:pt x="20" y="94"/>
                </a:cubicBezTo>
                <a:cubicBezTo>
                  <a:pt x="39" y="97"/>
                  <a:pt x="39" y="97"/>
                  <a:pt x="39" y="97"/>
                </a:cubicBezTo>
                <a:cubicBezTo>
                  <a:pt x="29" y="111"/>
                  <a:pt x="29" y="111"/>
                  <a:pt x="29" y="111"/>
                </a:cubicBezTo>
                <a:lnTo>
                  <a:pt x="13" y="101"/>
                </a:lnTo>
                <a:close/>
                <a:moveTo>
                  <a:pt x="59" y="148"/>
                </a:moveTo>
                <a:cubicBezTo>
                  <a:pt x="50" y="132"/>
                  <a:pt x="50" y="132"/>
                  <a:pt x="50" y="132"/>
                </a:cubicBezTo>
                <a:cubicBezTo>
                  <a:pt x="64" y="122"/>
                  <a:pt x="64" y="122"/>
                  <a:pt x="64" y="122"/>
                </a:cubicBezTo>
                <a:cubicBezTo>
                  <a:pt x="66" y="141"/>
                  <a:pt x="66" y="141"/>
                  <a:pt x="66" y="141"/>
                </a:cubicBezTo>
                <a:lnTo>
                  <a:pt x="59" y="148"/>
                </a:lnTo>
                <a:close/>
                <a:moveTo>
                  <a:pt x="136" y="137"/>
                </a:moveTo>
                <a:cubicBezTo>
                  <a:pt x="129" y="144"/>
                  <a:pt x="129" y="144"/>
                  <a:pt x="129" y="144"/>
                </a:cubicBezTo>
                <a:cubicBezTo>
                  <a:pt x="98" y="96"/>
                  <a:pt x="98" y="96"/>
                  <a:pt x="98" y="96"/>
                </a:cubicBezTo>
                <a:cubicBezTo>
                  <a:pt x="114" y="84"/>
                  <a:pt x="114" y="84"/>
                  <a:pt x="114" y="84"/>
                </a:cubicBezTo>
                <a:cubicBezTo>
                  <a:pt x="117" y="82"/>
                  <a:pt x="120" y="80"/>
                  <a:pt x="122" y="78"/>
                </a:cubicBezTo>
                <a:lnTo>
                  <a:pt x="136" y="137"/>
                </a:lnTo>
                <a:close/>
                <a:moveTo>
                  <a:pt x="122" y="66"/>
                </a:moveTo>
                <a:cubicBezTo>
                  <a:pt x="122" y="66"/>
                  <a:pt x="122" y="66"/>
                  <a:pt x="122" y="66"/>
                </a:cubicBezTo>
                <a:cubicBezTo>
                  <a:pt x="118" y="70"/>
                  <a:pt x="113" y="73"/>
                  <a:pt x="109" y="77"/>
                </a:cubicBezTo>
                <a:cubicBezTo>
                  <a:pt x="42" y="126"/>
                  <a:pt x="42" y="126"/>
                  <a:pt x="42" y="126"/>
                </a:cubicBezTo>
                <a:cubicBezTo>
                  <a:pt x="42" y="126"/>
                  <a:pt x="42" y="126"/>
                  <a:pt x="42" y="126"/>
                </a:cubicBezTo>
                <a:cubicBezTo>
                  <a:pt x="42" y="126"/>
                  <a:pt x="42" y="126"/>
                  <a:pt x="41" y="126"/>
                </a:cubicBezTo>
                <a:cubicBezTo>
                  <a:pt x="41" y="126"/>
                  <a:pt x="41" y="127"/>
                  <a:pt x="41" y="127"/>
                </a:cubicBezTo>
                <a:cubicBezTo>
                  <a:pt x="40" y="127"/>
                  <a:pt x="39" y="127"/>
                  <a:pt x="38" y="127"/>
                </a:cubicBezTo>
                <a:cubicBezTo>
                  <a:pt x="37" y="127"/>
                  <a:pt x="36" y="127"/>
                  <a:pt x="35" y="126"/>
                </a:cubicBezTo>
                <a:cubicBezTo>
                  <a:pt x="33" y="124"/>
                  <a:pt x="33" y="121"/>
                  <a:pt x="35" y="118"/>
                </a:cubicBezTo>
                <a:cubicBezTo>
                  <a:pt x="35" y="118"/>
                  <a:pt x="35" y="118"/>
                  <a:pt x="35" y="118"/>
                </a:cubicBezTo>
                <a:cubicBezTo>
                  <a:pt x="83" y="51"/>
                  <a:pt x="83" y="51"/>
                  <a:pt x="83" y="51"/>
                </a:cubicBezTo>
                <a:cubicBezTo>
                  <a:pt x="92" y="39"/>
                  <a:pt x="103" y="29"/>
                  <a:pt x="116" y="21"/>
                </a:cubicBezTo>
                <a:cubicBezTo>
                  <a:pt x="119" y="32"/>
                  <a:pt x="128" y="41"/>
                  <a:pt x="139" y="44"/>
                </a:cubicBezTo>
                <a:cubicBezTo>
                  <a:pt x="134" y="52"/>
                  <a:pt x="128" y="59"/>
                  <a:pt x="122" y="66"/>
                </a:cubicBezTo>
                <a:close/>
                <a:moveTo>
                  <a:pt x="150" y="23"/>
                </a:moveTo>
                <a:cubicBezTo>
                  <a:pt x="148" y="27"/>
                  <a:pt x="146" y="31"/>
                  <a:pt x="144" y="36"/>
                </a:cubicBezTo>
                <a:cubicBezTo>
                  <a:pt x="134" y="34"/>
                  <a:pt x="126" y="26"/>
                  <a:pt x="125" y="16"/>
                </a:cubicBezTo>
                <a:cubicBezTo>
                  <a:pt x="129" y="14"/>
                  <a:pt x="133" y="12"/>
                  <a:pt x="137" y="10"/>
                </a:cubicBezTo>
                <a:cubicBezTo>
                  <a:pt x="137" y="10"/>
                  <a:pt x="137" y="10"/>
                  <a:pt x="137" y="10"/>
                </a:cubicBezTo>
                <a:cubicBezTo>
                  <a:pt x="138" y="10"/>
                  <a:pt x="140" y="9"/>
                  <a:pt x="141" y="9"/>
                </a:cubicBezTo>
                <a:cubicBezTo>
                  <a:pt x="143" y="9"/>
                  <a:pt x="146" y="10"/>
                  <a:pt x="148" y="12"/>
                </a:cubicBezTo>
                <a:cubicBezTo>
                  <a:pt x="150" y="15"/>
                  <a:pt x="151" y="19"/>
                  <a:pt x="150" y="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582AD9E1-D651-CDF2-4671-9D7C75956C77}"/>
              </a:ext>
            </a:extLst>
          </p:cNvPr>
          <p:cNvSpPr>
            <a:spLocks noEditPoints="1"/>
          </p:cNvSpPr>
          <p:nvPr/>
        </p:nvSpPr>
        <p:spPr bwMode="auto">
          <a:xfrm>
            <a:off x="7912101" y="5778500"/>
            <a:ext cx="222250" cy="254000"/>
          </a:xfrm>
          <a:custGeom>
            <a:avLst/>
            <a:gdLst>
              <a:gd name="T0" fmla="*/ 84 w 140"/>
              <a:gd name="T1" fmla="*/ 34 h 160"/>
              <a:gd name="T2" fmla="*/ 56 w 140"/>
              <a:gd name="T3" fmla="*/ 39 h 160"/>
              <a:gd name="T4" fmla="*/ 70 w 140"/>
              <a:gd name="T5" fmla="*/ 20 h 160"/>
              <a:gd name="T6" fmla="*/ 45 w 140"/>
              <a:gd name="T7" fmla="*/ 13 h 160"/>
              <a:gd name="T8" fmla="*/ 47 w 140"/>
              <a:gd name="T9" fmla="*/ 34 h 160"/>
              <a:gd name="T10" fmla="*/ 32 w 140"/>
              <a:gd name="T11" fmla="*/ 39 h 160"/>
              <a:gd name="T12" fmla="*/ 19 w 140"/>
              <a:gd name="T13" fmla="*/ 23 h 160"/>
              <a:gd name="T14" fmla="*/ 105 w 140"/>
              <a:gd name="T15" fmla="*/ 9 h 160"/>
              <a:gd name="T16" fmla="*/ 108 w 140"/>
              <a:gd name="T17" fmla="*/ 39 h 160"/>
              <a:gd name="T18" fmla="*/ 94 w 140"/>
              <a:gd name="T19" fmla="*/ 39 h 160"/>
              <a:gd name="T20" fmla="*/ 88 w 140"/>
              <a:gd name="T21" fmla="*/ 19 h 160"/>
              <a:gd name="T22" fmla="*/ 105 w 140"/>
              <a:gd name="T23" fmla="*/ 9 h 160"/>
              <a:gd name="T24" fmla="*/ 56 w 140"/>
              <a:gd name="T25" fmla="*/ 67 h 160"/>
              <a:gd name="T26" fmla="*/ 9 w 140"/>
              <a:gd name="T27" fmla="*/ 53 h 160"/>
              <a:gd name="T28" fmla="*/ 56 w 140"/>
              <a:gd name="T29" fmla="*/ 48 h 160"/>
              <a:gd name="T30" fmla="*/ 131 w 140"/>
              <a:gd name="T31" fmla="*/ 53 h 160"/>
              <a:gd name="T32" fmla="*/ 84 w 140"/>
              <a:gd name="T33" fmla="*/ 67 h 160"/>
              <a:gd name="T34" fmla="*/ 126 w 140"/>
              <a:gd name="T35" fmla="*/ 48 h 160"/>
              <a:gd name="T36" fmla="*/ 56 w 140"/>
              <a:gd name="T37" fmla="*/ 94 h 160"/>
              <a:gd name="T38" fmla="*/ 18 w 140"/>
              <a:gd name="T39" fmla="*/ 76 h 160"/>
              <a:gd name="T40" fmla="*/ 122 w 140"/>
              <a:gd name="T41" fmla="*/ 76 h 160"/>
              <a:gd name="T42" fmla="*/ 84 w 140"/>
              <a:gd name="T43" fmla="*/ 94 h 160"/>
              <a:gd name="T44" fmla="*/ 122 w 140"/>
              <a:gd name="T45" fmla="*/ 76 h 160"/>
              <a:gd name="T46" fmla="*/ 56 w 140"/>
              <a:gd name="T47" fmla="*/ 113 h 160"/>
              <a:gd name="T48" fmla="*/ 18 w 140"/>
              <a:gd name="T49" fmla="*/ 104 h 160"/>
              <a:gd name="T50" fmla="*/ 122 w 140"/>
              <a:gd name="T51" fmla="*/ 104 h 160"/>
              <a:gd name="T52" fmla="*/ 84 w 140"/>
              <a:gd name="T53" fmla="*/ 113 h 160"/>
              <a:gd name="T54" fmla="*/ 122 w 140"/>
              <a:gd name="T55" fmla="*/ 104 h 160"/>
              <a:gd name="T56" fmla="*/ 56 w 140"/>
              <a:gd name="T57" fmla="*/ 151 h 160"/>
              <a:gd name="T58" fmla="*/ 18 w 140"/>
              <a:gd name="T59" fmla="*/ 146 h 160"/>
              <a:gd name="T60" fmla="*/ 56 w 140"/>
              <a:gd name="T61" fmla="*/ 122 h 160"/>
              <a:gd name="T62" fmla="*/ 75 w 140"/>
              <a:gd name="T63" fmla="*/ 151 h 160"/>
              <a:gd name="T64" fmla="*/ 65 w 140"/>
              <a:gd name="T65" fmla="*/ 48 h 160"/>
              <a:gd name="T66" fmla="*/ 122 w 140"/>
              <a:gd name="T67" fmla="*/ 122 h 160"/>
              <a:gd name="T68" fmla="*/ 117 w 140"/>
              <a:gd name="T69" fmla="*/ 151 h 160"/>
              <a:gd name="T70" fmla="*/ 84 w 140"/>
              <a:gd name="T71" fmla="*/ 122 h 160"/>
              <a:gd name="T72" fmla="*/ 35 w 140"/>
              <a:gd name="T73" fmla="*/ 0 h 160"/>
              <a:gd name="T74" fmla="*/ 9 w 140"/>
              <a:gd name="T75" fmla="*/ 22 h 160"/>
              <a:gd name="T76" fmla="*/ 0 w 140"/>
              <a:gd name="T77" fmla="*/ 53 h 160"/>
              <a:gd name="T78" fmla="*/ 4 w 140"/>
              <a:gd name="T79" fmla="*/ 76 h 160"/>
              <a:gd name="T80" fmla="*/ 9 w 140"/>
              <a:gd name="T81" fmla="*/ 146 h 160"/>
              <a:gd name="T82" fmla="*/ 117 w 140"/>
              <a:gd name="T83" fmla="*/ 160 h 160"/>
              <a:gd name="T84" fmla="*/ 131 w 140"/>
              <a:gd name="T85" fmla="*/ 76 h 160"/>
              <a:gd name="T86" fmla="*/ 140 w 140"/>
              <a:gd name="T87" fmla="*/ 71 h 160"/>
              <a:gd name="T88" fmla="*/ 127 w 140"/>
              <a:gd name="T89" fmla="*/ 39 h 160"/>
              <a:gd name="T90" fmla="*/ 115 w 140"/>
              <a:gd name="T91" fmla="*/ 2 h 160"/>
              <a:gd name="T92" fmla="*/ 89 w 140"/>
              <a:gd name="T93" fmla="*/ 6 h 160"/>
              <a:gd name="T94" fmla="*/ 70 w 140"/>
              <a:gd name="T95" fmla="*/ 10 h 160"/>
              <a:gd name="T96" fmla="*/ 51 w 140"/>
              <a:gd name="T97" fmla="*/ 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0" h="160">
                <a:moveTo>
                  <a:pt x="70" y="20"/>
                </a:moveTo>
                <a:cubicBezTo>
                  <a:pt x="78" y="20"/>
                  <a:pt x="84" y="26"/>
                  <a:pt x="84" y="34"/>
                </a:cubicBezTo>
                <a:cubicBezTo>
                  <a:pt x="84" y="39"/>
                  <a:pt x="84" y="39"/>
                  <a:pt x="84" y="39"/>
                </a:cubicBezTo>
                <a:cubicBezTo>
                  <a:pt x="56" y="39"/>
                  <a:pt x="56" y="39"/>
                  <a:pt x="56" y="39"/>
                </a:cubicBezTo>
                <a:cubicBezTo>
                  <a:pt x="56" y="34"/>
                  <a:pt x="56" y="34"/>
                  <a:pt x="56" y="34"/>
                </a:cubicBezTo>
                <a:cubicBezTo>
                  <a:pt x="56" y="26"/>
                  <a:pt x="62" y="20"/>
                  <a:pt x="70" y="20"/>
                </a:cubicBezTo>
                <a:close/>
                <a:moveTo>
                  <a:pt x="35" y="9"/>
                </a:moveTo>
                <a:cubicBezTo>
                  <a:pt x="38" y="9"/>
                  <a:pt x="42" y="11"/>
                  <a:pt x="45" y="13"/>
                </a:cubicBezTo>
                <a:cubicBezTo>
                  <a:pt x="52" y="19"/>
                  <a:pt x="52" y="19"/>
                  <a:pt x="52" y="19"/>
                </a:cubicBezTo>
                <a:cubicBezTo>
                  <a:pt x="49" y="23"/>
                  <a:pt x="47" y="28"/>
                  <a:pt x="47" y="34"/>
                </a:cubicBezTo>
                <a:cubicBezTo>
                  <a:pt x="47" y="39"/>
                  <a:pt x="47" y="39"/>
                  <a:pt x="47" y="39"/>
                </a:cubicBezTo>
                <a:cubicBezTo>
                  <a:pt x="32" y="39"/>
                  <a:pt x="32" y="39"/>
                  <a:pt x="32" y="39"/>
                </a:cubicBezTo>
                <a:cubicBezTo>
                  <a:pt x="32" y="39"/>
                  <a:pt x="32" y="39"/>
                  <a:pt x="32" y="39"/>
                </a:cubicBezTo>
                <a:cubicBezTo>
                  <a:pt x="24" y="39"/>
                  <a:pt x="17" y="31"/>
                  <a:pt x="19" y="23"/>
                </a:cubicBezTo>
                <a:cubicBezTo>
                  <a:pt x="20" y="15"/>
                  <a:pt x="27" y="9"/>
                  <a:pt x="35" y="9"/>
                </a:cubicBezTo>
                <a:close/>
                <a:moveTo>
                  <a:pt x="105" y="9"/>
                </a:moveTo>
                <a:cubicBezTo>
                  <a:pt x="113" y="9"/>
                  <a:pt x="120" y="15"/>
                  <a:pt x="121" y="23"/>
                </a:cubicBezTo>
                <a:cubicBezTo>
                  <a:pt x="123" y="31"/>
                  <a:pt x="117" y="39"/>
                  <a:pt x="108" y="39"/>
                </a:cubicBezTo>
                <a:cubicBezTo>
                  <a:pt x="108" y="39"/>
                  <a:pt x="108" y="39"/>
                  <a:pt x="108" y="39"/>
                </a:cubicBezTo>
                <a:cubicBezTo>
                  <a:pt x="94" y="39"/>
                  <a:pt x="94" y="39"/>
                  <a:pt x="94" y="39"/>
                </a:cubicBezTo>
                <a:cubicBezTo>
                  <a:pt x="94" y="34"/>
                  <a:pt x="94" y="34"/>
                  <a:pt x="94" y="34"/>
                </a:cubicBezTo>
                <a:cubicBezTo>
                  <a:pt x="94" y="28"/>
                  <a:pt x="92" y="23"/>
                  <a:pt x="88" y="19"/>
                </a:cubicBezTo>
                <a:cubicBezTo>
                  <a:pt x="95" y="13"/>
                  <a:pt x="95" y="13"/>
                  <a:pt x="95" y="13"/>
                </a:cubicBezTo>
                <a:cubicBezTo>
                  <a:pt x="98" y="11"/>
                  <a:pt x="102" y="9"/>
                  <a:pt x="105" y="9"/>
                </a:cubicBezTo>
                <a:close/>
                <a:moveTo>
                  <a:pt x="56" y="48"/>
                </a:moveTo>
                <a:cubicBezTo>
                  <a:pt x="56" y="67"/>
                  <a:pt x="56" y="67"/>
                  <a:pt x="56" y="67"/>
                </a:cubicBezTo>
                <a:cubicBezTo>
                  <a:pt x="9" y="67"/>
                  <a:pt x="9" y="67"/>
                  <a:pt x="9" y="67"/>
                </a:cubicBezTo>
                <a:cubicBezTo>
                  <a:pt x="9" y="53"/>
                  <a:pt x="9" y="53"/>
                  <a:pt x="9" y="53"/>
                </a:cubicBezTo>
                <a:cubicBezTo>
                  <a:pt x="9" y="50"/>
                  <a:pt x="11" y="48"/>
                  <a:pt x="14" y="48"/>
                </a:cubicBezTo>
                <a:lnTo>
                  <a:pt x="56" y="48"/>
                </a:lnTo>
                <a:close/>
                <a:moveTo>
                  <a:pt x="126" y="48"/>
                </a:moveTo>
                <a:cubicBezTo>
                  <a:pt x="129" y="48"/>
                  <a:pt x="131" y="50"/>
                  <a:pt x="131" y="53"/>
                </a:cubicBezTo>
                <a:cubicBezTo>
                  <a:pt x="131" y="67"/>
                  <a:pt x="131" y="67"/>
                  <a:pt x="131" y="67"/>
                </a:cubicBezTo>
                <a:cubicBezTo>
                  <a:pt x="84" y="67"/>
                  <a:pt x="84" y="67"/>
                  <a:pt x="84" y="67"/>
                </a:cubicBezTo>
                <a:cubicBezTo>
                  <a:pt x="84" y="48"/>
                  <a:pt x="84" y="48"/>
                  <a:pt x="84" y="48"/>
                </a:cubicBezTo>
                <a:cubicBezTo>
                  <a:pt x="126" y="48"/>
                  <a:pt x="126" y="48"/>
                  <a:pt x="126" y="48"/>
                </a:cubicBezTo>
                <a:close/>
                <a:moveTo>
                  <a:pt x="56" y="76"/>
                </a:moveTo>
                <a:cubicBezTo>
                  <a:pt x="56" y="94"/>
                  <a:pt x="56" y="94"/>
                  <a:pt x="56" y="94"/>
                </a:cubicBezTo>
                <a:cubicBezTo>
                  <a:pt x="18" y="94"/>
                  <a:pt x="18" y="94"/>
                  <a:pt x="18" y="94"/>
                </a:cubicBezTo>
                <a:cubicBezTo>
                  <a:pt x="18" y="76"/>
                  <a:pt x="18" y="76"/>
                  <a:pt x="18" y="76"/>
                </a:cubicBezTo>
                <a:cubicBezTo>
                  <a:pt x="56" y="76"/>
                  <a:pt x="56" y="76"/>
                  <a:pt x="56" y="76"/>
                </a:cubicBezTo>
                <a:close/>
                <a:moveTo>
                  <a:pt x="122" y="76"/>
                </a:moveTo>
                <a:cubicBezTo>
                  <a:pt x="122" y="94"/>
                  <a:pt x="122" y="94"/>
                  <a:pt x="122" y="94"/>
                </a:cubicBezTo>
                <a:cubicBezTo>
                  <a:pt x="84" y="94"/>
                  <a:pt x="84" y="94"/>
                  <a:pt x="84" y="94"/>
                </a:cubicBezTo>
                <a:cubicBezTo>
                  <a:pt x="84" y="76"/>
                  <a:pt x="84" y="76"/>
                  <a:pt x="84" y="76"/>
                </a:cubicBezTo>
                <a:cubicBezTo>
                  <a:pt x="122" y="76"/>
                  <a:pt x="122" y="76"/>
                  <a:pt x="122" y="76"/>
                </a:cubicBezTo>
                <a:close/>
                <a:moveTo>
                  <a:pt x="56" y="104"/>
                </a:moveTo>
                <a:cubicBezTo>
                  <a:pt x="56" y="113"/>
                  <a:pt x="56" y="113"/>
                  <a:pt x="56" y="113"/>
                </a:cubicBezTo>
                <a:cubicBezTo>
                  <a:pt x="18" y="113"/>
                  <a:pt x="18" y="113"/>
                  <a:pt x="18" y="113"/>
                </a:cubicBezTo>
                <a:cubicBezTo>
                  <a:pt x="18" y="104"/>
                  <a:pt x="18" y="104"/>
                  <a:pt x="18" y="104"/>
                </a:cubicBezTo>
                <a:cubicBezTo>
                  <a:pt x="56" y="104"/>
                  <a:pt x="56" y="104"/>
                  <a:pt x="56" y="104"/>
                </a:cubicBezTo>
                <a:close/>
                <a:moveTo>
                  <a:pt x="122" y="104"/>
                </a:moveTo>
                <a:cubicBezTo>
                  <a:pt x="122" y="113"/>
                  <a:pt x="122" y="113"/>
                  <a:pt x="122" y="113"/>
                </a:cubicBezTo>
                <a:cubicBezTo>
                  <a:pt x="84" y="113"/>
                  <a:pt x="84" y="113"/>
                  <a:pt x="84" y="113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122" y="104"/>
                  <a:pt x="122" y="104"/>
                  <a:pt x="122" y="104"/>
                </a:cubicBezTo>
                <a:close/>
                <a:moveTo>
                  <a:pt x="56" y="122"/>
                </a:moveTo>
                <a:cubicBezTo>
                  <a:pt x="56" y="151"/>
                  <a:pt x="56" y="151"/>
                  <a:pt x="56" y="151"/>
                </a:cubicBezTo>
                <a:cubicBezTo>
                  <a:pt x="23" y="151"/>
                  <a:pt x="23" y="151"/>
                  <a:pt x="23" y="151"/>
                </a:cubicBezTo>
                <a:cubicBezTo>
                  <a:pt x="21" y="151"/>
                  <a:pt x="18" y="149"/>
                  <a:pt x="18" y="146"/>
                </a:cubicBezTo>
                <a:cubicBezTo>
                  <a:pt x="18" y="122"/>
                  <a:pt x="18" y="122"/>
                  <a:pt x="18" y="122"/>
                </a:cubicBezTo>
                <a:cubicBezTo>
                  <a:pt x="56" y="122"/>
                  <a:pt x="56" y="122"/>
                  <a:pt x="56" y="122"/>
                </a:cubicBezTo>
                <a:close/>
                <a:moveTo>
                  <a:pt x="75" y="48"/>
                </a:moveTo>
                <a:cubicBezTo>
                  <a:pt x="75" y="151"/>
                  <a:pt x="75" y="151"/>
                  <a:pt x="75" y="151"/>
                </a:cubicBezTo>
                <a:cubicBezTo>
                  <a:pt x="65" y="151"/>
                  <a:pt x="65" y="151"/>
                  <a:pt x="65" y="151"/>
                </a:cubicBezTo>
                <a:cubicBezTo>
                  <a:pt x="65" y="48"/>
                  <a:pt x="65" y="48"/>
                  <a:pt x="65" y="48"/>
                </a:cubicBezTo>
                <a:cubicBezTo>
                  <a:pt x="75" y="48"/>
                  <a:pt x="75" y="48"/>
                  <a:pt x="75" y="48"/>
                </a:cubicBezTo>
                <a:close/>
                <a:moveTo>
                  <a:pt x="122" y="122"/>
                </a:moveTo>
                <a:cubicBezTo>
                  <a:pt x="122" y="146"/>
                  <a:pt x="122" y="146"/>
                  <a:pt x="122" y="146"/>
                </a:cubicBezTo>
                <a:cubicBezTo>
                  <a:pt x="122" y="149"/>
                  <a:pt x="120" y="151"/>
                  <a:pt x="117" y="151"/>
                </a:cubicBezTo>
                <a:cubicBezTo>
                  <a:pt x="84" y="151"/>
                  <a:pt x="84" y="151"/>
                  <a:pt x="84" y="151"/>
                </a:cubicBezTo>
                <a:cubicBezTo>
                  <a:pt x="84" y="122"/>
                  <a:pt x="84" y="122"/>
                  <a:pt x="84" y="122"/>
                </a:cubicBezTo>
                <a:cubicBezTo>
                  <a:pt x="122" y="122"/>
                  <a:pt x="122" y="122"/>
                  <a:pt x="122" y="122"/>
                </a:cubicBezTo>
                <a:close/>
                <a:moveTo>
                  <a:pt x="35" y="0"/>
                </a:moveTo>
                <a:cubicBezTo>
                  <a:pt x="32" y="0"/>
                  <a:pt x="29" y="1"/>
                  <a:pt x="26" y="2"/>
                </a:cubicBezTo>
                <a:cubicBezTo>
                  <a:pt x="17" y="5"/>
                  <a:pt x="11" y="13"/>
                  <a:pt x="9" y="22"/>
                </a:cubicBezTo>
                <a:cubicBezTo>
                  <a:pt x="8" y="28"/>
                  <a:pt x="10" y="34"/>
                  <a:pt x="13" y="39"/>
                </a:cubicBezTo>
                <a:cubicBezTo>
                  <a:pt x="6" y="39"/>
                  <a:pt x="0" y="45"/>
                  <a:pt x="0" y="53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74"/>
                  <a:pt x="2" y="76"/>
                  <a:pt x="4" y="76"/>
                </a:cubicBezTo>
                <a:cubicBezTo>
                  <a:pt x="9" y="76"/>
                  <a:pt x="9" y="76"/>
                  <a:pt x="9" y="76"/>
                </a:cubicBezTo>
                <a:cubicBezTo>
                  <a:pt x="9" y="146"/>
                  <a:pt x="9" y="146"/>
                  <a:pt x="9" y="146"/>
                </a:cubicBezTo>
                <a:cubicBezTo>
                  <a:pt x="9" y="154"/>
                  <a:pt x="15" y="160"/>
                  <a:pt x="23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5" y="160"/>
                  <a:pt x="131" y="154"/>
                  <a:pt x="131" y="146"/>
                </a:cubicBezTo>
                <a:cubicBezTo>
                  <a:pt x="131" y="76"/>
                  <a:pt x="131" y="76"/>
                  <a:pt x="131" y="76"/>
                </a:cubicBezTo>
                <a:cubicBezTo>
                  <a:pt x="136" y="76"/>
                  <a:pt x="136" y="76"/>
                  <a:pt x="136" y="76"/>
                </a:cubicBezTo>
                <a:cubicBezTo>
                  <a:pt x="138" y="76"/>
                  <a:pt x="140" y="74"/>
                  <a:pt x="140" y="71"/>
                </a:cubicBezTo>
                <a:cubicBezTo>
                  <a:pt x="140" y="53"/>
                  <a:pt x="140" y="53"/>
                  <a:pt x="140" y="53"/>
                </a:cubicBezTo>
                <a:cubicBezTo>
                  <a:pt x="140" y="45"/>
                  <a:pt x="134" y="39"/>
                  <a:pt x="127" y="39"/>
                </a:cubicBezTo>
                <a:cubicBezTo>
                  <a:pt x="130" y="34"/>
                  <a:pt x="132" y="28"/>
                  <a:pt x="131" y="22"/>
                </a:cubicBezTo>
                <a:cubicBezTo>
                  <a:pt x="129" y="13"/>
                  <a:pt x="123" y="5"/>
                  <a:pt x="115" y="2"/>
                </a:cubicBezTo>
                <a:cubicBezTo>
                  <a:pt x="112" y="1"/>
                  <a:pt x="108" y="0"/>
                  <a:pt x="105" y="0"/>
                </a:cubicBezTo>
                <a:cubicBezTo>
                  <a:pt x="100" y="0"/>
                  <a:pt x="94" y="2"/>
                  <a:pt x="89" y="6"/>
                </a:cubicBezTo>
                <a:cubicBezTo>
                  <a:pt x="80" y="13"/>
                  <a:pt x="80" y="13"/>
                  <a:pt x="80" y="13"/>
                </a:cubicBezTo>
                <a:cubicBezTo>
                  <a:pt x="77" y="11"/>
                  <a:pt x="74" y="10"/>
                  <a:pt x="70" y="10"/>
                </a:cubicBezTo>
                <a:cubicBezTo>
                  <a:pt x="67" y="10"/>
                  <a:pt x="63" y="11"/>
                  <a:pt x="60" y="13"/>
                </a:cubicBezTo>
                <a:cubicBezTo>
                  <a:pt x="51" y="6"/>
                  <a:pt x="51" y="6"/>
                  <a:pt x="51" y="6"/>
                </a:cubicBezTo>
                <a:cubicBezTo>
                  <a:pt x="46" y="2"/>
                  <a:pt x="41" y="0"/>
                  <a:pt x="3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7B063CE9-5C71-ECBD-C70D-EAD5EA13A3E8}"/>
              </a:ext>
            </a:extLst>
          </p:cNvPr>
          <p:cNvSpPr>
            <a:spLocks noEditPoints="1"/>
          </p:cNvSpPr>
          <p:nvPr/>
        </p:nvSpPr>
        <p:spPr bwMode="auto">
          <a:xfrm>
            <a:off x="8470901" y="5778500"/>
            <a:ext cx="206375" cy="254000"/>
          </a:xfrm>
          <a:custGeom>
            <a:avLst/>
            <a:gdLst>
              <a:gd name="T0" fmla="*/ 118 w 130"/>
              <a:gd name="T1" fmla="*/ 96 h 160"/>
              <a:gd name="T2" fmla="*/ 88 w 130"/>
              <a:gd name="T3" fmla="*/ 79 h 160"/>
              <a:gd name="T4" fmla="*/ 97 w 130"/>
              <a:gd name="T5" fmla="*/ 52 h 160"/>
              <a:gd name="T6" fmla="*/ 93 w 130"/>
              <a:gd name="T7" fmla="*/ 17 h 160"/>
              <a:gd name="T8" fmla="*/ 65 w 130"/>
              <a:gd name="T9" fmla="*/ 0 h 160"/>
              <a:gd name="T10" fmla="*/ 32 w 130"/>
              <a:gd name="T11" fmla="*/ 33 h 160"/>
              <a:gd name="T12" fmla="*/ 42 w 130"/>
              <a:gd name="T13" fmla="*/ 76 h 160"/>
              <a:gd name="T14" fmla="*/ 29 w 130"/>
              <a:gd name="T15" fmla="*/ 91 h 160"/>
              <a:gd name="T16" fmla="*/ 12 w 130"/>
              <a:gd name="T17" fmla="*/ 96 h 160"/>
              <a:gd name="T18" fmla="*/ 10 w 130"/>
              <a:gd name="T19" fmla="*/ 156 h 160"/>
              <a:gd name="T20" fmla="*/ 15 w 130"/>
              <a:gd name="T21" fmla="*/ 160 h 160"/>
              <a:gd name="T22" fmla="*/ 115 w 130"/>
              <a:gd name="T23" fmla="*/ 160 h 160"/>
              <a:gd name="T24" fmla="*/ 128 w 130"/>
              <a:gd name="T25" fmla="*/ 114 h 160"/>
              <a:gd name="T26" fmla="*/ 91 w 130"/>
              <a:gd name="T27" fmla="*/ 95 h 160"/>
              <a:gd name="T28" fmla="*/ 71 w 130"/>
              <a:gd name="T29" fmla="*/ 108 h 160"/>
              <a:gd name="T30" fmla="*/ 91 w 130"/>
              <a:gd name="T31" fmla="*/ 95 h 160"/>
              <a:gd name="T32" fmla="*/ 83 w 130"/>
              <a:gd name="T33" fmla="*/ 19 h 160"/>
              <a:gd name="T34" fmla="*/ 42 w 130"/>
              <a:gd name="T35" fmla="*/ 28 h 160"/>
              <a:gd name="T36" fmla="*/ 41 w 130"/>
              <a:gd name="T37" fmla="*/ 52 h 160"/>
              <a:gd name="T38" fmla="*/ 65 w 130"/>
              <a:gd name="T39" fmla="*/ 38 h 160"/>
              <a:gd name="T40" fmla="*/ 88 w 130"/>
              <a:gd name="T41" fmla="*/ 33 h 160"/>
              <a:gd name="T42" fmla="*/ 65 w 130"/>
              <a:gd name="T43" fmla="*/ 76 h 160"/>
              <a:gd name="T44" fmla="*/ 45 w 130"/>
              <a:gd name="T45" fmla="*/ 88 h 160"/>
              <a:gd name="T46" fmla="*/ 51 w 130"/>
              <a:gd name="T47" fmla="*/ 115 h 160"/>
              <a:gd name="T48" fmla="*/ 45 w 130"/>
              <a:gd name="T49" fmla="*/ 88 h 160"/>
              <a:gd name="T50" fmla="*/ 19 w 130"/>
              <a:gd name="T51" fmla="*/ 151 h 160"/>
              <a:gd name="T52" fmla="*/ 11 w 130"/>
              <a:gd name="T53" fmla="*/ 112 h 160"/>
              <a:gd name="T54" fmla="*/ 30 w 130"/>
              <a:gd name="T55" fmla="*/ 100 h 160"/>
              <a:gd name="T56" fmla="*/ 50 w 130"/>
              <a:gd name="T57" fmla="*/ 127 h 160"/>
              <a:gd name="T58" fmla="*/ 54 w 130"/>
              <a:gd name="T59" fmla="*/ 126 h 160"/>
              <a:gd name="T60" fmla="*/ 60 w 130"/>
              <a:gd name="T61" fmla="*/ 151 h 160"/>
              <a:gd name="T62" fmla="*/ 65 w 130"/>
              <a:gd name="T63" fmla="*/ 85 h 160"/>
              <a:gd name="T64" fmla="*/ 65 w 130"/>
              <a:gd name="T65" fmla="*/ 100 h 160"/>
              <a:gd name="T66" fmla="*/ 119 w 130"/>
              <a:gd name="T67" fmla="*/ 112 h 160"/>
              <a:gd name="T68" fmla="*/ 111 w 130"/>
              <a:gd name="T69" fmla="*/ 151 h 160"/>
              <a:gd name="T70" fmla="*/ 69 w 130"/>
              <a:gd name="T71" fmla="*/ 120 h 160"/>
              <a:gd name="T72" fmla="*/ 79 w 130"/>
              <a:gd name="T73" fmla="*/ 127 h 160"/>
              <a:gd name="T74" fmla="*/ 83 w 130"/>
              <a:gd name="T75" fmla="*/ 125 h 160"/>
              <a:gd name="T76" fmla="*/ 115 w 130"/>
              <a:gd name="T77" fmla="*/ 105 h 160"/>
              <a:gd name="T78" fmla="*/ 102 w 130"/>
              <a:gd name="T79" fmla="*/ 132 h 160"/>
              <a:gd name="T80" fmla="*/ 88 w 130"/>
              <a:gd name="T81" fmla="*/ 137 h 160"/>
              <a:gd name="T82" fmla="*/ 102 w 130"/>
              <a:gd name="T83" fmla="*/ 141 h 160"/>
              <a:gd name="T84" fmla="*/ 102 w 130"/>
              <a:gd name="T85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0" h="160">
                <a:moveTo>
                  <a:pt x="118" y="96"/>
                </a:moveTo>
                <a:cubicBezTo>
                  <a:pt x="118" y="96"/>
                  <a:pt x="118" y="96"/>
                  <a:pt x="118" y="96"/>
                </a:cubicBezTo>
                <a:cubicBezTo>
                  <a:pt x="100" y="91"/>
                  <a:pt x="100" y="91"/>
                  <a:pt x="100" y="91"/>
                </a:cubicBezTo>
                <a:cubicBezTo>
                  <a:pt x="88" y="79"/>
                  <a:pt x="88" y="79"/>
                  <a:pt x="88" y="79"/>
                </a:cubicBezTo>
                <a:cubicBezTo>
                  <a:pt x="88" y="75"/>
                  <a:pt x="88" y="75"/>
                  <a:pt x="88" y="75"/>
                </a:cubicBezTo>
                <a:cubicBezTo>
                  <a:pt x="94" y="69"/>
                  <a:pt x="97" y="61"/>
                  <a:pt x="97" y="52"/>
                </a:cubicBezTo>
                <a:cubicBezTo>
                  <a:pt x="97" y="33"/>
                  <a:pt x="97" y="33"/>
                  <a:pt x="97" y="33"/>
                </a:cubicBezTo>
                <a:cubicBezTo>
                  <a:pt x="97" y="27"/>
                  <a:pt x="96" y="22"/>
                  <a:pt x="93" y="17"/>
                </a:cubicBezTo>
                <a:cubicBezTo>
                  <a:pt x="93" y="17"/>
                  <a:pt x="93" y="16"/>
                  <a:pt x="93" y="16"/>
                </a:cubicBezTo>
                <a:cubicBezTo>
                  <a:pt x="87" y="6"/>
                  <a:pt x="76" y="0"/>
                  <a:pt x="65" y="0"/>
                </a:cubicBezTo>
                <a:cubicBezTo>
                  <a:pt x="62" y="0"/>
                  <a:pt x="59" y="0"/>
                  <a:pt x="56" y="1"/>
                </a:cubicBezTo>
                <a:cubicBezTo>
                  <a:pt x="42" y="5"/>
                  <a:pt x="32" y="18"/>
                  <a:pt x="32" y="33"/>
                </a:cubicBezTo>
                <a:cubicBezTo>
                  <a:pt x="32" y="52"/>
                  <a:pt x="32" y="52"/>
                  <a:pt x="32" y="52"/>
                </a:cubicBezTo>
                <a:cubicBezTo>
                  <a:pt x="32" y="61"/>
                  <a:pt x="35" y="69"/>
                  <a:pt x="42" y="76"/>
                </a:cubicBezTo>
                <a:cubicBezTo>
                  <a:pt x="42" y="79"/>
                  <a:pt x="42" y="79"/>
                  <a:pt x="42" y="79"/>
                </a:cubicBezTo>
                <a:cubicBezTo>
                  <a:pt x="29" y="91"/>
                  <a:pt x="29" y="91"/>
                  <a:pt x="29" y="91"/>
                </a:cubicBezTo>
                <a:cubicBezTo>
                  <a:pt x="12" y="96"/>
                  <a:pt x="12" y="96"/>
                  <a:pt x="12" y="96"/>
                </a:cubicBezTo>
                <a:cubicBezTo>
                  <a:pt x="12" y="96"/>
                  <a:pt x="12" y="96"/>
                  <a:pt x="12" y="96"/>
                </a:cubicBezTo>
                <a:cubicBezTo>
                  <a:pt x="4" y="98"/>
                  <a:pt x="0" y="106"/>
                  <a:pt x="2" y="114"/>
                </a:cubicBezTo>
                <a:cubicBezTo>
                  <a:pt x="10" y="156"/>
                  <a:pt x="10" y="156"/>
                  <a:pt x="10" y="156"/>
                </a:cubicBezTo>
                <a:cubicBezTo>
                  <a:pt x="11" y="159"/>
                  <a:pt x="13" y="160"/>
                  <a:pt x="15" y="160"/>
                </a:cubicBezTo>
                <a:cubicBezTo>
                  <a:pt x="15" y="160"/>
                  <a:pt x="15" y="160"/>
                  <a:pt x="15" y="160"/>
                </a:cubicBezTo>
                <a:cubicBezTo>
                  <a:pt x="15" y="160"/>
                  <a:pt x="15" y="160"/>
                  <a:pt x="16" y="16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17" y="160"/>
                  <a:pt x="119" y="159"/>
                  <a:pt x="119" y="156"/>
                </a:cubicBezTo>
                <a:cubicBezTo>
                  <a:pt x="128" y="114"/>
                  <a:pt x="128" y="114"/>
                  <a:pt x="128" y="114"/>
                </a:cubicBezTo>
                <a:cubicBezTo>
                  <a:pt x="130" y="106"/>
                  <a:pt x="125" y="98"/>
                  <a:pt x="118" y="96"/>
                </a:cubicBezTo>
                <a:close/>
                <a:moveTo>
                  <a:pt x="91" y="95"/>
                </a:moveTo>
                <a:cubicBezTo>
                  <a:pt x="78" y="115"/>
                  <a:pt x="78" y="115"/>
                  <a:pt x="78" y="115"/>
                </a:cubicBezTo>
                <a:cubicBezTo>
                  <a:pt x="71" y="108"/>
                  <a:pt x="71" y="108"/>
                  <a:pt x="71" y="108"/>
                </a:cubicBezTo>
                <a:cubicBezTo>
                  <a:pt x="84" y="88"/>
                  <a:pt x="84" y="88"/>
                  <a:pt x="84" y="88"/>
                </a:cubicBezTo>
                <a:lnTo>
                  <a:pt x="91" y="95"/>
                </a:lnTo>
                <a:close/>
                <a:moveTo>
                  <a:pt x="65" y="9"/>
                </a:moveTo>
                <a:cubicBezTo>
                  <a:pt x="72" y="9"/>
                  <a:pt x="79" y="13"/>
                  <a:pt x="83" y="19"/>
                </a:cubicBezTo>
                <a:cubicBezTo>
                  <a:pt x="79" y="25"/>
                  <a:pt x="72" y="28"/>
                  <a:pt x="65" y="28"/>
                </a:cubicBezTo>
                <a:cubicBezTo>
                  <a:pt x="42" y="28"/>
                  <a:pt x="42" y="28"/>
                  <a:pt x="42" y="28"/>
                </a:cubicBezTo>
                <a:cubicBezTo>
                  <a:pt x="44" y="17"/>
                  <a:pt x="54" y="9"/>
                  <a:pt x="65" y="9"/>
                </a:cubicBezTo>
                <a:close/>
                <a:moveTo>
                  <a:pt x="41" y="52"/>
                </a:moveTo>
                <a:cubicBezTo>
                  <a:pt x="41" y="38"/>
                  <a:pt x="41" y="38"/>
                  <a:pt x="41" y="38"/>
                </a:cubicBezTo>
                <a:cubicBezTo>
                  <a:pt x="65" y="38"/>
                  <a:pt x="65" y="38"/>
                  <a:pt x="65" y="38"/>
                </a:cubicBezTo>
                <a:cubicBezTo>
                  <a:pt x="73" y="38"/>
                  <a:pt x="82" y="34"/>
                  <a:pt x="88" y="28"/>
                </a:cubicBezTo>
                <a:cubicBezTo>
                  <a:pt x="88" y="30"/>
                  <a:pt x="88" y="31"/>
                  <a:pt x="88" y="33"/>
                </a:cubicBezTo>
                <a:cubicBezTo>
                  <a:pt x="88" y="52"/>
                  <a:pt x="88" y="52"/>
                  <a:pt x="88" y="52"/>
                </a:cubicBezTo>
                <a:cubicBezTo>
                  <a:pt x="88" y="65"/>
                  <a:pt x="78" y="76"/>
                  <a:pt x="65" y="76"/>
                </a:cubicBezTo>
                <a:cubicBezTo>
                  <a:pt x="52" y="76"/>
                  <a:pt x="41" y="65"/>
                  <a:pt x="41" y="52"/>
                </a:cubicBezTo>
                <a:close/>
                <a:moveTo>
                  <a:pt x="45" y="88"/>
                </a:moveTo>
                <a:cubicBezTo>
                  <a:pt x="59" y="108"/>
                  <a:pt x="59" y="108"/>
                  <a:pt x="59" y="108"/>
                </a:cubicBezTo>
                <a:cubicBezTo>
                  <a:pt x="51" y="115"/>
                  <a:pt x="51" y="115"/>
                  <a:pt x="51" y="115"/>
                </a:cubicBezTo>
                <a:cubicBezTo>
                  <a:pt x="38" y="95"/>
                  <a:pt x="38" y="95"/>
                  <a:pt x="38" y="95"/>
                </a:cubicBezTo>
                <a:lnTo>
                  <a:pt x="45" y="88"/>
                </a:lnTo>
                <a:close/>
                <a:moveTo>
                  <a:pt x="60" y="151"/>
                </a:moveTo>
                <a:cubicBezTo>
                  <a:pt x="19" y="151"/>
                  <a:pt x="19" y="151"/>
                  <a:pt x="19" y="151"/>
                </a:cubicBezTo>
                <a:cubicBezTo>
                  <a:pt x="11" y="112"/>
                  <a:pt x="11" y="112"/>
                  <a:pt x="11" y="112"/>
                </a:cubicBezTo>
                <a:cubicBezTo>
                  <a:pt x="11" y="112"/>
                  <a:pt x="11" y="112"/>
                  <a:pt x="11" y="112"/>
                </a:cubicBezTo>
                <a:cubicBezTo>
                  <a:pt x="10" y="109"/>
                  <a:pt x="12" y="106"/>
                  <a:pt x="15" y="105"/>
                </a:cubicBezTo>
                <a:cubicBezTo>
                  <a:pt x="30" y="100"/>
                  <a:pt x="30" y="100"/>
                  <a:pt x="30" y="100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48" y="126"/>
                  <a:pt x="49" y="127"/>
                  <a:pt x="50" y="127"/>
                </a:cubicBezTo>
                <a:cubicBezTo>
                  <a:pt x="50" y="127"/>
                  <a:pt x="51" y="127"/>
                  <a:pt x="51" y="127"/>
                </a:cubicBezTo>
                <a:cubicBezTo>
                  <a:pt x="52" y="127"/>
                  <a:pt x="53" y="127"/>
                  <a:pt x="54" y="126"/>
                </a:cubicBezTo>
                <a:cubicBezTo>
                  <a:pt x="60" y="120"/>
                  <a:pt x="60" y="120"/>
                  <a:pt x="60" y="120"/>
                </a:cubicBezTo>
                <a:lnTo>
                  <a:pt x="60" y="151"/>
                </a:lnTo>
                <a:close/>
                <a:moveTo>
                  <a:pt x="54" y="83"/>
                </a:moveTo>
                <a:cubicBezTo>
                  <a:pt x="57" y="84"/>
                  <a:pt x="61" y="85"/>
                  <a:pt x="65" y="85"/>
                </a:cubicBezTo>
                <a:cubicBezTo>
                  <a:pt x="69" y="85"/>
                  <a:pt x="72" y="84"/>
                  <a:pt x="76" y="83"/>
                </a:cubicBezTo>
                <a:cubicBezTo>
                  <a:pt x="65" y="100"/>
                  <a:pt x="65" y="100"/>
                  <a:pt x="65" y="100"/>
                </a:cubicBezTo>
                <a:lnTo>
                  <a:pt x="54" y="83"/>
                </a:lnTo>
                <a:close/>
                <a:moveTo>
                  <a:pt x="119" y="112"/>
                </a:moveTo>
                <a:cubicBezTo>
                  <a:pt x="119" y="112"/>
                  <a:pt x="119" y="112"/>
                  <a:pt x="119" y="112"/>
                </a:cubicBezTo>
                <a:cubicBezTo>
                  <a:pt x="111" y="151"/>
                  <a:pt x="111" y="151"/>
                  <a:pt x="111" y="151"/>
                </a:cubicBezTo>
                <a:cubicBezTo>
                  <a:pt x="69" y="151"/>
                  <a:pt x="69" y="151"/>
                  <a:pt x="69" y="151"/>
                </a:cubicBezTo>
                <a:cubicBezTo>
                  <a:pt x="69" y="120"/>
                  <a:pt x="69" y="120"/>
                  <a:pt x="69" y="120"/>
                </a:cubicBezTo>
                <a:cubicBezTo>
                  <a:pt x="75" y="126"/>
                  <a:pt x="75" y="126"/>
                  <a:pt x="75" y="126"/>
                </a:cubicBezTo>
                <a:cubicBezTo>
                  <a:pt x="76" y="127"/>
                  <a:pt x="78" y="127"/>
                  <a:pt x="79" y="127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81" y="127"/>
                  <a:pt x="82" y="126"/>
                  <a:pt x="83" y="125"/>
                </a:cubicBezTo>
                <a:cubicBezTo>
                  <a:pt x="99" y="100"/>
                  <a:pt x="99" y="100"/>
                  <a:pt x="99" y="100"/>
                </a:cubicBezTo>
                <a:cubicBezTo>
                  <a:pt x="115" y="105"/>
                  <a:pt x="115" y="105"/>
                  <a:pt x="115" y="105"/>
                </a:cubicBezTo>
                <a:cubicBezTo>
                  <a:pt x="118" y="106"/>
                  <a:pt x="120" y="109"/>
                  <a:pt x="119" y="112"/>
                </a:cubicBezTo>
                <a:close/>
                <a:moveTo>
                  <a:pt x="102" y="132"/>
                </a:moveTo>
                <a:cubicBezTo>
                  <a:pt x="93" y="132"/>
                  <a:pt x="93" y="132"/>
                  <a:pt x="93" y="132"/>
                </a:cubicBezTo>
                <a:cubicBezTo>
                  <a:pt x="90" y="132"/>
                  <a:pt x="88" y="134"/>
                  <a:pt x="88" y="137"/>
                </a:cubicBezTo>
                <a:cubicBezTo>
                  <a:pt x="88" y="139"/>
                  <a:pt x="90" y="141"/>
                  <a:pt x="93" y="141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5" y="141"/>
                  <a:pt x="107" y="139"/>
                  <a:pt x="107" y="137"/>
                </a:cubicBezTo>
                <a:cubicBezTo>
                  <a:pt x="107" y="134"/>
                  <a:pt x="105" y="132"/>
                  <a:pt x="102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2021D5A5-414A-0DCC-033C-B8C7E394B771}"/>
              </a:ext>
            </a:extLst>
          </p:cNvPr>
          <p:cNvSpPr>
            <a:spLocks noEditPoints="1"/>
          </p:cNvSpPr>
          <p:nvPr/>
        </p:nvSpPr>
        <p:spPr bwMode="auto">
          <a:xfrm>
            <a:off x="9029701" y="5778500"/>
            <a:ext cx="188913" cy="254000"/>
          </a:xfrm>
          <a:custGeom>
            <a:avLst/>
            <a:gdLst>
              <a:gd name="T0" fmla="*/ 83 w 119"/>
              <a:gd name="T1" fmla="*/ 132 h 160"/>
              <a:gd name="T2" fmla="*/ 83 w 119"/>
              <a:gd name="T3" fmla="*/ 141 h 160"/>
              <a:gd name="T4" fmla="*/ 97 w 119"/>
              <a:gd name="T5" fmla="*/ 137 h 160"/>
              <a:gd name="T6" fmla="*/ 100 w 119"/>
              <a:gd name="T7" fmla="*/ 100 h 160"/>
              <a:gd name="T8" fmla="*/ 87 w 119"/>
              <a:gd name="T9" fmla="*/ 97 h 160"/>
              <a:gd name="T10" fmla="*/ 83 w 119"/>
              <a:gd name="T11" fmla="*/ 96 h 160"/>
              <a:gd name="T12" fmla="*/ 93 w 119"/>
              <a:gd name="T13" fmla="*/ 61 h 160"/>
              <a:gd name="T14" fmla="*/ 92 w 119"/>
              <a:gd name="T15" fmla="*/ 35 h 160"/>
              <a:gd name="T16" fmla="*/ 83 w 119"/>
              <a:gd name="T17" fmla="*/ 0 h 160"/>
              <a:gd name="T18" fmla="*/ 60 w 119"/>
              <a:gd name="T19" fmla="*/ 9 h 160"/>
              <a:gd name="T20" fmla="*/ 27 w 119"/>
              <a:gd name="T21" fmla="*/ 61 h 160"/>
              <a:gd name="T22" fmla="*/ 36 w 119"/>
              <a:gd name="T23" fmla="*/ 96 h 160"/>
              <a:gd name="T24" fmla="*/ 3 w 119"/>
              <a:gd name="T25" fmla="*/ 127 h 160"/>
              <a:gd name="T26" fmla="*/ 13 w 119"/>
              <a:gd name="T27" fmla="*/ 160 h 160"/>
              <a:gd name="T28" fmla="*/ 111 w 119"/>
              <a:gd name="T29" fmla="*/ 156 h 160"/>
              <a:gd name="T30" fmla="*/ 100 w 119"/>
              <a:gd name="T31" fmla="*/ 100 h 160"/>
              <a:gd name="T32" fmla="*/ 92 w 119"/>
              <a:gd name="T33" fmla="*/ 16 h 160"/>
              <a:gd name="T34" fmla="*/ 88 w 119"/>
              <a:gd name="T35" fmla="*/ 26 h 160"/>
              <a:gd name="T36" fmla="*/ 76 w 119"/>
              <a:gd name="T37" fmla="*/ 14 h 160"/>
              <a:gd name="T38" fmla="*/ 60 w 119"/>
              <a:gd name="T39" fmla="*/ 19 h 160"/>
              <a:gd name="T40" fmla="*/ 60 w 119"/>
              <a:gd name="T41" fmla="*/ 38 h 160"/>
              <a:gd name="T42" fmla="*/ 60 w 119"/>
              <a:gd name="T43" fmla="*/ 19 h 160"/>
              <a:gd name="T44" fmla="*/ 60 w 119"/>
              <a:gd name="T45" fmla="*/ 47 h 160"/>
              <a:gd name="T46" fmla="*/ 83 w 119"/>
              <a:gd name="T47" fmla="*/ 42 h 160"/>
              <a:gd name="T48" fmla="*/ 60 w 119"/>
              <a:gd name="T49" fmla="*/ 84 h 160"/>
              <a:gd name="T50" fmla="*/ 36 w 119"/>
              <a:gd name="T51" fmla="*/ 47 h 160"/>
              <a:gd name="T52" fmla="*/ 78 w 119"/>
              <a:gd name="T53" fmla="*/ 104 h 160"/>
              <a:gd name="T54" fmla="*/ 41 w 119"/>
              <a:gd name="T55" fmla="*/ 104 h 160"/>
              <a:gd name="T56" fmla="*/ 46 w 119"/>
              <a:gd name="T57" fmla="*/ 99 h 160"/>
              <a:gd name="T58" fmla="*/ 60 w 119"/>
              <a:gd name="T59" fmla="*/ 94 h 160"/>
              <a:gd name="T60" fmla="*/ 73 w 119"/>
              <a:gd name="T61" fmla="*/ 99 h 160"/>
              <a:gd name="T62" fmla="*/ 108 w 119"/>
              <a:gd name="T63" fmla="*/ 125 h 160"/>
              <a:gd name="T64" fmla="*/ 17 w 119"/>
              <a:gd name="T65" fmla="*/ 151 h 160"/>
              <a:gd name="T66" fmla="*/ 22 w 119"/>
              <a:gd name="T67" fmla="*/ 109 h 160"/>
              <a:gd name="T68" fmla="*/ 60 w 119"/>
              <a:gd name="T69" fmla="*/ 123 h 160"/>
              <a:gd name="T70" fmla="*/ 88 w 119"/>
              <a:gd name="T71" fmla="*/ 106 h 160"/>
              <a:gd name="T72" fmla="*/ 108 w 119"/>
              <a:gd name="T73" fmla="*/ 1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9" h="160">
                <a:moveTo>
                  <a:pt x="93" y="132"/>
                </a:moveTo>
                <a:cubicBezTo>
                  <a:pt x="83" y="132"/>
                  <a:pt x="83" y="132"/>
                  <a:pt x="83" y="132"/>
                </a:cubicBezTo>
                <a:cubicBezTo>
                  <a:pt x="81" y="132"/>
                  <a:pt x="79" y="134"/>
                  <a:pt x="79" y="137"/>
                </a:cubicBezTo>
                <a:cubicBezTo>
                  <a:pt x="79" y="139"/>
                  <a:pt x="81" y="141"/>
                  <a:pt x="83" y="141"/>
                </a:cubicBezTo>
                <a:cubicBezTo>
                  <a:pt x="93" y="141"/>
                  <a:pt x="93" y="141"/>
                  <a:pt x="93" y="141"/>
                </a:cubicBezTo>
                <a:cubicBezTo>
                  <a:pt x="95" y="141"/>
                  <a:pt x="97" y="139"/>
                  <a:pt x="97" y="137"/>
                </a:cubicBezTo>
                <a:cubicBezTo>
                  <a:pt x="97" y="134"/>
                  <a:pt x="95" y="132"/>
                  <a:pt x="93" y="132"/>
                </a:cubicBezTo>
                <a:close/>
                <a:moveTo>
                  <a:pt x="100" y="100"/>
                </a:moveTo>
                <a:cubicBezTo>
                  <a:pt x="88" y="97"/>
                  <a:pt x="88" y="97"/>
                  <a:pt x="88" y="97"/>
                </a:cubicBezTo>
                <a:cubicBezTo>
                  <a:pt x="87" y="97"/>
                  <a:pt x="87" y="97"/>
                  <a:pt x="87" y="97"/>
                </a:cubicBezTo>
                <a:cubicBezTo>
                  <a:pt x="87" y="96"/>
                  <a:pt x="87" y="96"/>
                  <a:pt x="86" y="96"/>
                </a:cubicBezTo>
                <a:cubicBezTo>
                  <a:pt x="83" y="96"/>
                  <a:pt x="83" y="96"/>
                  <a:pt x="83" y="96"/>
                </a:cubicBezTo>
                <a:cubicBezTo>
                  <a:pt x="83" y="85"/>
                  <a:pt x="83" y="85"/>
                  <a:pt x="83" y="85"/>
                </a:cubicBezTo>
                <a:cubicBezTo>
                  <a:pt x="89" y="78"/>
                  <a:pt x="93" y="70"/>
                  <a:pt x="93" y="61"/>
                </a:cubicBezTo>
                <a:cubicBezTo>
                  <a:pt x="93" y="42"/>
                  <a:pt x="93" y="42"/>
                  <a:pt x="93" y="42"/>
                </a:cubicBezTo>
                <a:cubicBezTo>
                  <a:pt x="93" y="40"/>
                  <a:pt x="92" y="38"/>
                  <a:pt x="92" y="35"/>
                </a:cubicBezTo>
                <a:cubicBezTo>
                  <a:pt x="103" y="30"/>
                  <a:pt x="105" y="15"/>
                  <a:pt x="97" y="6"/>
                </a:cubicBezTo>
                <a:cubicBezTo>
                  <a:pt x="93" y="2"/>
                  <a:pt x="88" y="0"/>
                  <a:pt x="83" y="0"/>
                </a:cubicBezTo>
                <a:cubicBezTo>
                  <a:pt x="77" y="0"/>
                  <a:pt x="70" y="4"/>
                  <a:pt x="67" y="10"/>
                </a:cubicBezTo>
                <a:cubicBezTo>
                  <a:pt x="64" y="10"/>
                  <a:pt x="62" y="9"/>
                  <a:pt x="60" y="9"/>
                </a:cubicBezTo>
                <a:cubicBezTo>
                  <a:pt x="42" y="9"/>
                  <a:pt x="27" y="24"/>
                  <a:pt x="27" y="42"/>
                </a:cubicBezTo>
                <a:cubicBezTo>
                  <a:pt x="27" y="61"/>
                  <a:pt x="27" y="61"/>
                  <a:pt x="27" y="61"/>
                </a:cubicBezTo>
                <a:cubicBezTo>
                  <a:pt x="27" y="70"/>
                  <a:pt x="30" y="78"/>
                  <a:pt x="36" y="84"/>
                </a:cubicBezTo>
                <a:cubicBezTo>
                  <a:pt x="36" y="96"/>
                  <a:pt x="36" y="96"/>
                  <a:pt x="36" y="96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8" y="103"/>
                  <a:pt x="0" y="115"/>
                  <a:pt x="3" y="127"/>
                </a:cubicBezTo>
                <a:cubicBezTo>
                  <a:pt x="8" y="156"/>
                  <a:pt x="8" y="156"/>
                  <a:pt x="8" y="156"/>
                </a:cubicBezTo>
                <a:cubicBezTo>
                  <a:pt x="9" y="159"/>
                  <a:pt x="11" y="160"/>
                  <a:pt x="13" y="160"/>
                </a:cubicBezTo>
                <a:cubicBezTo>
                  <a:pt x="107" y="160"/>
                  <a:pt x="107" y="160"/>
                  <a:pt x="107" y="160"/>
                </a:cubicBezTo>
                <a:cubicBezTo>
                  <a:pt x="109" y="160"/>
                  <a:pt x="111" y="159"/>
                  <a:pt x="111" y="156"/>
                </a:cubicBezTo>
                <a:cubicBezTo>
                  <a:pt x="117" y="127"/>
                  <a:pt x="117" y="127"/>
                  <a:pt x="117" y="127"/>
                </a:cubicBezTo>
                <a:cubicBezTo>
                  <a:pt x="119" y="115"/>
                  <a:pt x="112" y="103"/>
                  <a:pt x="100" y="100"/>
                </a:cubicBezTo>
                <a:close/>
                <a:moveTo>
                  <a:pt x="83" y="9"/>
                </a:moveTo>
                <a:cubicBezTo>
                  <a:pt x="87" y="9"/>
                  <a:pt x="91" y="12"/>
                  <a:pt x="92" y="16"/>
                </a:cubicBezTo>
                <a:cubicBezTo>
                  <a:pt x="93" y="20"/>
                  <a:pt x="92" y="24"/>
                  <a:pt x="89" y="27"/>
                </a:cubicBezTo>
                <a:cubicBezTo>
                  <a:pt x="89" y="26"/>
                  <a:pt x="88" y="26"/>
                  <a:pt x="88" y="26"/>
                </a:cubicBezTo>
                <a:cubicBezTo>
                  <a:pt x="88" y="26"/>
                  <a:pt x="88" y="26"/>
                  <a:pt x="88" y="26"/>
                </a:cubicBezTo>
                <a:cubicBezTo>
                  <a:pt x="85" y="21"/>
                  <a:pt x="81" y="16"/>
                  <a:pt x="76" y="14"/>
                </a:cubicBezTo>
                <a:cubicBezTo>
                  <a:pt x="77" y="11"/>
                  <a:pt x="80" y="9"/>
                  <a:pt x="83" y="9"/>
                </a:cubicBezTo>
                <a:close/>
                <a:moveTo>
                  <a:pt x="60" y="19"/>
                </a:moveTo>
                <a:cubicBezTo>
                  <a:pt x="67" y="19"/>
                  <a:pt x="74" y="22"/>
                  <a:pt x="79" y="28"/>
                </a:cubicBezTo>
                <a:cubicBezTo>
                  <a:pt x="74" y="34"/>
                  <a:pt x="67" y="38"/>
                  <a:pt x="60" y="38"/>
                </a:cubicBezTo>
                <a:cubicBezTo>
                  <a:pt x="37" y="38"/>
                  <a:pt x="37" y="38"/>
                  <a:pt x="37" y="38"/>
                </a:cubicBezTo>
                <a:cubicBezTo>
                  <a:pt x="39" y="27"/>
                  <a:pt x="49" y="19"/>
                  <a:pt x="60" y="19"/>
                </a:cubicBezTo>
                <a:close/>
                <a:moveTo>
                  <a:pt x="36" y="47"/>
                </a:moveTo>
                <a:cubicBezTo>
                  <a:pt x="60" y="47"/>
                  <a:pt x="60" y="47"/>
                  <a:pt x="60" y="47"/>
                </a:cubicBezTo>
                <a:cubicBezTo>
                  <a:pt x="68" y="47"/>
                  <a:pt x="77" y="44"/>
                  <a:pt x="83" y="38"/>
                </a:cubicBezTo>
                <a:cubicBezTo>
                  <a:pt x="83" y="39"/>
                  <a:pt x="83" y="41"/>
                  <a:pt x="83" y="42"/>
                </a:cubicBezTo>
                <a:cubicBezTo>
                  <a:pt x="83" y="61"/>
                  <a:pt x="83" y="61"/>
                  <a:pt x="83" y="61"/>
                </a:cubicBezTo>
                <a:cubicBezTo>
                  <a:pt x="83" y="74"/>
                  <a:pt x="73" y="84"/>
                  <a:pt x="60" y="84"/>
                </a:cubicBezTo>
                <a:cubicBezTo>
                  <a:pt x="47" y="84"/>
                  <a:pt x="36" y="74"/>
                  <a:pt x="36" y="61"/>
                </a:cubicBezTo>
                <a:lnTo>
                  <a:pt x="36" y="47"/>
                </a:lnTo>
                <a:close/>
                <a:moveTo>
                  <a:pt x="77" y="104"/>
                </a:moveTo>
                <a:cubicBezTo>
                  <a:pt x="78" y="104"/>
                  <a:pt x="78" y="104"/>
                  <a:pt x="78" y="104"/>
                </a:cubicBezTo>
                <a:cubicBezTo>
                  <a:pt x="74" y="110"/>
                  <a:pt x="67" y="113"/>
                  <a:pt x="60" y="113"/>
                </a:cubicBezTo>
                <a:cubicBezTo>
                  <a:pt x="53" y="113"/>
                  <a:pt x="46" y="110"/>
                  <a:pt x="41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4" y="103"/>
                  <a:pt x="46" y="101"/>
                  <a:pt x="46" y="99"/>
                </a:cubicBezTo>
                <a:cubicBezTo>
                  <a:pt x="46" y="91"/>
                  <a:pt x="46" y="91"/>
                  <a:pt x="46" y="91"/>
                </a:cubicBezTo>
                <a:cubicBezTo>
                  <a:pt x="50" y="93"/>
                  <a:pt x="55" y="94"/>
                  <a:pt x="60" y="94"/>
                </a:cubicBezTo>
                <a:cubicBezTo>
                  <a:pt x="64" y="94"/>
                  <a:pt x="69" y="93"/>
                  <a:pt x="73" y="91"/>
                </a:cubicBezTo>
                <a:cubicBezTo>
                  <a:pt x="73" y="99"/>
                  <a:pt x="73" y="99"/>
                  <a:pt x="73" y="99"/>
                </a:cubicBezTo>
                <a:cubicBezTo>
                  <a:pt x="73" y="101"/>
                  <a:pt x="75" y="103"/>
                  <a:pt x="77" y="104"/>
                </a:cubicBezTo>
                <a:close/>
                <a:moveTo>
                  <a:pt x="108" y="125"/>
                </a:moveTo>
                <a:cubicBezTo>
                  <a:pt x="103" y="151"/>
                  <a:pt x="103" y="151"/>
                  <a:pt x="103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2" y="125"/>
                  <a:pt x="12" y="125"/>
                  <a:pt x="12" y="125"/>
                </a:cubicBezTo>
                <a:cubicBezTo>
                  <a:pt x="10" y="118"/>
                  <a:pt x="15" y="111"/>
                  <a:pt x="22" y="109"/>
                </a:cubicBezTo>
                <a:cubicBezTo>
                  <a:pt x="32" y="106"/>
                  <a:pt x="32" y="106"/>
                  <a:pt x="32" y="106"/>
                </a:cubicBezTo>
                <a:cubicBezTo>
                  <a:pt x="37" y="116"/>
                  <a:pt x="48" y="123"/>
                  <a:pt x="60" y="123"/>
                </a:cubicBezTo>
                <a:cubicBezTo>
                  <a:pt x="60" y="123"/>
                  <a:pt x="60" y="123"/>
                  <a:pt x="60" y="123"/>
                </a:cubicBezTo>
                <a:cubicBezTo>
                  <a:pt x="71" y="123"/>
                  <a:pt x="82" y="116"/>
                  <a:pt x="88" y="106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105" y="111"/>
                  <a:pt x="109" y="118"/>
                  <a:pt x="108" y="1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DECD7937-C459-C6EE-EA3B-A2345D49B46B}"/>
              </a:ext>
            </a:extLst>
          </p:cNvPr>
          <p:cNvSpPr>
            <a:spLocks noEditPoints="1"/>
          </p:cNvSpPr>
          <p:nvPr/>
        </p:nvSpPr>
        <p:spPr bwMode="auto">
          <a:xfrm>
            <a:off x="11258551" y="5227638"/>
            <a:ext cx="133350" cy="254000"/>
          </a:xfrm>
          <a:custGeom>
            <a:avLst/>
            <a:gdLst>
              <a:gd name="T0" fmla="*/ 42 w 84"/>
              <a:gd name="T1" fmla="*/ 10 h 160"/>
              <a:gd name="T2" fmla="*/ 48 w 84"/>
              <a:gd name="T3" fmla="*/ 12 h 160"/>
              <a:gd name="T4" fmla="*/ 50 w 84"/>
              <a:gd name="T5" fmla="*/ 21 h 160"/>
              <a:gd name="T6" fmla="*/ 42 w 84"/>
              <a:gd name="T7" fmla="*/ 27 h 160"/>
              <a:gd name="T8" fmla="*/ 34 w 84"/>
              <a:gd name="T9" fmla="*/ 18 h 160"/>
              <a:gd name="T10" fmla="*/ 42 w 84"/>
              <a:gd name="T11" fmla="*/ 10 h 160"/>
              <a:gd name="T12" fmla="*/ 62 w 84"/>
              <a:gd name="T13" fmla="*/ 45 h 160"/>
              <a:gd name="T14" fmla="*/ 75 w 84"/>
              <a:gd name="T15" fmla="*/ 60 h 160"/>
              <a:gd name="T16" fmla="*/ 75 w 84"/>
              <a:gd name="T17" fmla="*/ 87 h 160"/>
              <a:gd name="T18" fmla="*/ 70 w 84"/>
              <a:gd name="T19" fmla="*/ 91 h 160"/>
              <a:gd name="T20" fmla="*/ 66 w 84"/>
              <a:gd name="T21" fmla="*/ 87 h 160"/>
              <a:gd name="T22" fmla="*/ 66 w 84"/>
              <a:gd name="T23" fmla="*/ 61 h 160"/>
              <a:gd name="T24" fmla="*/ 61 w 84"/>
              <a:gd name="T25" fmla="*/ 57 h 160"/>
              <a:gd name="T26" fmla="*/ 56 w 84"/>
              <a:gd name="T27" fmla="*/ 61 h 160"/>
              <a:gd name="T28" fmla="*/ 56 w 84"/>
              <a:gd name="T29" fmla="*/ 146 h 160"/>
              <a:gd name="T30" fmla="*/ 52 w 84"/>
              <a:gd name="T31" fmla="*/ 151 h 160"/>
              <a:gd name="T32" fmla="*/ 47 w 84"/>
              <a:gd name="T33" fmla="*/ 146 h 160"/>
              <a:gd name="T34" fmla="*/ 47 w 84"/>
              <a:gd name="T35" fmla="*/ 99 h 160"/>
              <a:gd name="T36" fmla="*/ 42 w 84"/>
              <a:gd name="T37" fmla="*/ 94 h 160"/>
              <a:gd name="T38" fmla="*/ 38 w 84"/>
              <a:gd name="T39" fmla="*/ 99 h 160"/>
              <a:gd name="T40" fmla="*/ 38 w 84"/>
              <a:gd name="T41" fmla="*/ 146 h 160"/>
              <a:gd name="T42" fmla="*/ 33 w 84"/>
              <a:gd name="T43" fmla="*/ 151 h 160"/>
              <a:gd name="T44" fmla="*/ 28 w 84"/>
              <a:gd name="T45" fmla="*/ 146 h 160"/>
              <a:gd name="T46" fmla="*/ 28 w 84"/>
              <a:gd name="T47" fmla="*/ 61 h 160"/>
              <a:gd name="T48" fmla="*/ 24 w 84"/>
              <a:gd name="T49" fmla="*/ 57 h 160"/>
              <a:gd name="T50" fmla="*/ 19 w 84"/>
              <a:gd name="T51" fmla="*/ 61 h 160"/>
              <a:gd name="T52" fmla="*/ 19 w 84"/>
              <a:gd name="T53" fmla="*/ 87 h 160"/>
              <a:gd name="T54" fmla="*/ 14 w 84"/>
              <a:gd name="T55" fmla="*/ 91 h 160"/>
              <a:gd name="T56" fmla="*/ 10 w 84"/>
              <a:gd name="T57" fmla="*/ 87 h 160"/>
              <a:gd name="T58" fmla="*/ 10 w 84"/>
              <a:gd name="T59" fmla="*/ 60 h 160"/>
              <a:gd name="T60" fmla="*/ 22 w 84"/>
              <a:gd name="T61" fmla="*/ 45 h 160"/>
              <a:gd name="T62" fmla="*/ 62 w 84"/>
              <a:gd name="T63" fmla="*/ 45 h 160"/>
              <a:gd name="T64" fmla="*/ 42 w 84"/>
              <a:gd name="T65" fmla="*/ 0 h 160"/>
              <a:gd name="T66" fmla="*/ 24 w 84"/>
              <a:gd name="T67" fmla="*/ 17 h 160"/>
              <a:gd name="T68" fmla="*/ 40 w 84"/>
              <a:gd name="T69" fmla="*/ 36 h 160"/>
              <a:gd name="T70" fmla="*/ 22 w 84"/>
              <a:gd name="T71" fmla="*/ 36 h 160"/>
              <a:gd name="T72" fmla="*/ 0 w 84"/>
              <a:gd name="T73" fmla="*/ 60 h 160"/>
              <a:gd name="T74" fmla="*/ 0 w 84"/>
              <a:gd name="T75" fmla="*/ 87 h 160"/>
              <a:gd name="T76" fmla="*/ 14 w 84"/>
              <a:gd name="T77" fmla="*/ 101 h 160"/>
              <a:gd name="T78" fmla="*/ 19 w 84"/>
              <a:gd name="T79" fmla="*/ 100 h 160"/>
              <a:gd name="T80" fmla="*/ 19 w 84"/>
              <a:gd name="T81" fmla="*/ 146 h 160"/>
              <a:gd name="T82" fmla="*/ 33 w 84"/>
              <a:gd name="T83" fmla="*/ 160 h 160"/>
              <a:gd name="T84" fmla="*/ 42 w 84"/>
              <a:gd name="T85" fmla="*/ 157 h 160"/>
              <a:gd name="T86" fmla="*/ 52 w 84"/>
              <a:gd name="T87" fmla="*/ 160 h 160"/>
              <a:gd name="T88" fmla="*/ 57 w 84"/>
              <a:gd name="T89" fmla="*/ 159 h 160"/>
              <a:gd name="T90" fmla="*/ 66 w 84"/>
              <a:gd name="T91" fmla="*/ 146 h 160"/>
              <a:gd name="T92" fmla="*/ 66 w 84"/>
              <a:gd name="T93" fmla="*/ 100 h 160"/>
              <a:gd name="T94" fmla="*/ 70 w 84"/>
              <a:gd name="T95" fmla="*/ 101 h 160"/>
              <a:gd name="T96" fmla="*/ 84 w 84"/>
              <a:gd name="T97" fmla="*/ 87 h 160"/>
              <a:gd name="T98" fmla="*/ 84 w 84"/>
              <a:gd name="T99" fmla="*/ 60 h 160"/>
              <a:gd name="T100" fmla="*/ 62 w 84"/>
              <a:gd name="T101" fmla="*/ 36 h 160"/>
              <a:gd name="T102" fmla="*/ 44 w 84"/>
              <a:gd name="T103" fmla="*/ 36 h 160"/>
              <a:gd name="T104" fmla="*/ 60 w 84"/>
              <a:gd name="T105" fmla="*/ 17 h 160"/>
              <a:gd name="T106" fmla="*/ 42 w 84"/>
              <a:gd name="T10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4" h="160">
                <a:moveTo>
                  <a:pt x="42" y="10"/>
                </a:moveTo>
                <a:cubicBezTo>
                  <a:pt x="44" y="10"/>
                  <a:pt x="47" y="10"/>
                  <a:pt x="48" y="12"/>
                </a:cubicBezTo>
                <a:cubicBezTo>
                  <a:pt x="51" y="15"/>
                  <a:pt x="51" y="18"/>
                  <a:pt x="50" y="21"/>
                </a:cubicBezTo>
                <a:cubicBezTo>
                  <a:pt x="49" y="25"/>
                  <a:pt x="46" y="27"/>
                  <a:pt x="42" y="27"/>
                </a:cubicBezTo>
                <a:cubicBezTo>
                  <a:pt x="38" y="27"/>
                  <a:pt x="34" y="23"/>
                  <a:pt x="34" y="18"/>
                </a:cubicBezTo>
                <a:cubicBezTo>
                  <a:pt x="34" y="13"/>
                  <a:pt x="38" y="10"/>
                  <a:pt x="42" y="10"/>
                </a:cubicBezTo>
                <a:close/>
                <a:moveTo>
                  <a:pt x="62" y="45"/>
                </a:moveTo>
                <a:cubicBezTo>
                  <a:pt x="69" y="45"/>
                  <a:pt x="75" y="52"/>
                  <a:pt x="75" y="60"/>
                </a:cubicBezTo>
                <a:cubicBezTo>
                  <a:pt x="75" y="87"/>
                  <a:pt x="75" y="87"/>
                  <a:pt x="75" y="87"/>
                </a:cubicBezTo>
                <a:cubicBezTo>
                  <a:pt x="75" y="89"/>
                  <a:pt x="73" y="91"/>
                  <a:pt x="70" y="91"/>
                </a:cubicBezTo>
                <a:cubicBezTo>
                  <a:pt x="68" y="91"/>
                  <a:pt x="66" y="89"/>
                  <a:pt x="66" y="87"/>
                </a:cubicBezTo>
                <a:cubicBezTo>
                  <a:pt x="66" y="61"/>
                  <a:pt x="66" y="61"/>
                  <a:pt x="66" y="61"/>
                </a:cubicBezTo>
                <a:cubicBezTo>
                  <a:pt x="66" y="59"/>
                  <a:pt x="64" y="57"/>
                  <a:pt x="61" y="57"/>
                </a:cubicBezTo>
                <a:cubicBezTo>
                  <a:pt x="58" y="57"/>
                  <a:pt x="56" y="59"/>
                  <a:pt x="56" y="61"/>
                </a:cubicBezTo>
                <a:cubicBezTo>
                  <a:pt x="56" y="146"/>
                  <a:pt x="56" y="146"/>
                  <a:pt x="56" y="146"/>
                </a:cubicBezTo>
                <a:cubicBezTo>
                  <a:pt x="56" y="149"/>
                  <a:pt x="54" y="151"/>
                  <a:pt x="52" y="151"/>
                </a:cubicBezTo>
                <a:cubicBezTo>
                  <a:pt x="49" y="151"/>
                  <a:pt x="47" y="149"/>
                  <a:pt x="47" y="146"/>
                </a:cubicBezTo>
                <a:cubicBezTo>
                  <a:pt x="47" y="99"/>
                  <a:pt x="47" y="99"/>
                  <a:pt x="47" y="99"/>
                </a:cubicBezTo>
                <a:cubicBezTo>
                  <a:pt x="47" y="96"/>
                  <a:pt x="45" y="94"/>
                  <a:pt x="42" y="94"/>
                </a:cubicBezTo>
                <a:cubicBezTo>
                  <a:pt x="40" y="94"/>
                  <a:pt x="38" y="96"/>
                  <a:pt x="38" y="99"/>
                </a:cubicBezTo>
                <a:cubicBezTo>
                  <a:pt x="38" y="146"/>
                  <a:pt x="38" y="146"/>
                  <a:pt x="38" y="146"/>
                </a:cubicBezTo>
                <a:cubicBezTo>
                  <a:pt x="38" y="149"/>
                  <a:pt x="36" y="151"/>
                  <a:pt x="33" y="151"/>
                </a:cubicBezTo>
                <a:cubicBezTo>
                  <a:pt x="30" y="151"/>
                  <a:pt x="28" y="149"/>
                  <a:pt x="28" y="146"/>
                </a:cubicBezTo>
                <a:cubicBezTo>
                  <a:pt x="28" y="61"/>
                  <a:pt x="28" y="61"/>
                  <a:pt x="28" y="61"/>
                </a:cubicBezTo>
                <a:cubicBezTo>
                  <a:pt x="28" y="59"/>
                  <a:pt x="26" y="57"/>
                  <a:pt x="24" y="57"/>
                </a:cubicBezTo>
                <a:cubicBezTo>
                  <a:pt x="21" y="57"/>
                  <a:pt x="19" y="59"/>
                  <a:pt x="19" y="61"/>
                </a:cubicBezTo>
                <a:cubicBezTo>
                  <a:pt x="19" y="87"/>
                  <a:pt x="19" y="87"/>
                  <a:pt x="19" y="87"/>
                </a:cubicBezTo>
                <a:cubicBezTo>
                  <a:pt x="19" y="89"/>
                  <a:pt x="17" y="91"/>
                  <a:pt x="14" y="91"/>
                </a:cubicBezTo>
                <a:cubicBezTo>
                  <a:pt x="12" y="91"/>
                  <a:pt x="10" y="89"/>
                  <a:pt x="10" y="87"/>
                </a:cubicBezTo>
                <a:cubicBezTo>
                  <a:pt x="10" y="60"/>
                  <a:pt x="10" y="60"/>
                  <a:pt x="10" y="60"/>
                </a:cubicBezTo>
                <a:cubicBezTo>
                  <a:pt x="10" y="52"/>
                  <a:pt x="15" y="45"/>
                  <a:pt x="22" y="45"/>
                </a:cubicBezTo>
                <a:lnTo>
                  <a:pt x="62" y="45"/>
                </a:lnTo>
                <a:close/>
                <a:moveTo>
                  <a:pt x="42" y="0"/>
                </a:moveTo>
                <a:cubicBezTo>
                  <a:pt x="33" y="0"/>
                  <a:pt x="25" y="8"/>
                  <a:pt x="24" y="17"/>
                </a:cubicBezTo>
                <a:cubicBezTo>
                  <a:pt x="24" y="27"/>
                  <a:pt x="31" y="35"/>
                  <a:pt x="40" y="36"/>
                </a:cubicBezTo>
                <a:cubicBezTo>
                  <a:pt x="22" y="36"/>
                  <a:pt x="22" y="36"/>
                  <a:pt x="22" y="36"/>
                </a:cubicBezTo>
                <a:cubicBezTo>
                  <a:pt x="10" y="36"/>
                  <a:pt x="0" y="47"/>
                  <a:pt x="0" y="60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95"/>
                  <a:pt x="7" y="101"/>
                  <a:pt x="14" y="101"/>
                </a:cubicBezTo>
                <a:cubicBezTo>
                  <a:pt x="16" y="101"/>
                  <a:pt x="17" y="100"/>
                  <a:pt x="19" y="100"/>
                </a:cubicBezTo>
                <a:cubicBezTo>
                  <a:pt x="19" y="146"/>
                  <a:pt x="19" y="146"/>
                  <a:pt x="19" y="146"/>
                </a:cubicBezTo>
                <a:cubicBezTo>
                  <a:pt x="19" y="154"/>
                  <a:pt x="25" y="160"/>
                  <a:pt x="33" y="160"/>
                </a:cubicBezTo>
                <a:cubicBezTo>
                  <a:pt x="36" y="160"/>
                  <a:pt x="40" y="159"/>
                  <a:pt x="42" y="157"/>
                </a:cubicBezTo>
                <a:cubicBezTo>
                  <a:pt x="45" y="159"/>
                  <a:pt x="48" y="160"/>
                  <a:pt x="52" y="160"/>
                </a:cubicBezTo>
                <a:cubicBezTo>
                  <a:pt x="54" y="160"/>
                  <a:pt x="56" y="160"/>
                  <a:pt x="57" y="159"/>
                </a:cubicBezTo>
                <a:cubicBezTo>
                  <a:pt x="62" y="157"/>
                  <a:pt x="66" y="152"/>
                  <a:pt x="66" y="146"/>
                </a:cubicBezTo>
                <a:cubicBezTo>
                  <a:pt x="66" y="100"/>
                  <a:pt x="66" y="100"/>
                  <a:pt x="66" y="100"/>
                </a:cubicBezTo>
                <a:cubicBezTo>
                  <a:pt x="67" y="100"/>
                  <a:pt x="69" y="101"/>
                  <a:pt x="70" y="101"/>
                </a:cubicBezTo>
                <a:cubicBezTo>
                  <a:pt x="78" y="101"/>
                  <a:pt x="84" y="95"/>
                  <a:pt x="84" y="87"/>
                </a:cubicBezTo>
                <a:cubicBezTo>
                  <a:pt x="84" y="60"/>
                  <a:pt x="84" y="60"/>
                  <a:pt x="84" y="60"/>
                </a:cubicBezTo>
                <a:cubicBezTo>
                  <a:pt x="84" y="47"/>
                  <a:pt x="74" y="36"/>
                  <a:pt x="62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54" y="35"/>
                  <a:pt x="61" y="27"/>
                  <a:pt x="60" y="17"/>
                </a:cubicBezTo>
                <a:cubicBezTo>
                  <a:pt x="60" y="8"/>
                  <a:pt x="52" y="0"/>
                  <a:pt x="4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AF984235-E39A-A00B-1E94-AF936BB298E5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5227638"/>
            <a:ext cx="252413" cy="254000"/>
          </a:xfrm>
          <a:custGeom>
            <a:avLst/>
            <a:gdLst>
              <a:gd name="T0" fmla="*/ 136 w 159"/>
              <a:gd name="T1" fmla="*/ 23 h 160"/>
              <a:gd name="T2" fmla="*/ 79 w 159"/>
              <a:gd name="T3" fmla="*/ 0 h 160"/>
              <a:gd name="T4" fmla="*/ 23 w 159"/>
              <a:gd name="T5" fmla="*/ 23 h 160"/>
              <a:gd name="T6" fmla="*/ 0 w 159"/>
              <a:gd name="T7" fmla="*/ 80 h 160"/>
              <a:gd name="T8" fmla="*/ 23 w 159"/>
              <a:gd name="T9" fmla="*/ 136 h 160"/>
              <a:gd name="T10" fmla="*/ 79 w 159"/>
              <a:gd name="T11" fmla="*/ 160 h 160"/>
              <a:gd name="T12" fmla="*/ 136 w 159"/>
              <a:gd name="T13" fmla="*/ 136 h 160"/>
              <a:gd name="T14" fmla="*/ 159 w 159"/>
              <a:gd name="T15" fmla="*/ 80 h 160"/>
              <a:gd name="T16" fmla="*/ 136 w 159"/>
              <a:gd name="T17" fmla="*/ 23 h 160"/>
              <a:gd name="T18" fmla="*/ 129 w 159"/>
              <a:gd name="T19" fmla="*/ 129 h 160"/>
              <a:gd name="T20" fmla="*/ 79 w 159"/>
              <a:gd name="T21" fmla="*/ 150 h 160"/>
              <a:gd name="T22" fmla="*/ 30 w 159"/>
              <a:gd name="T23" fmla="*/ 129 h 160"/>
              <a:gd name="T24" fmla="*/ 30 w 159"/>
              <a:gd name="T25" fmla="*/ 30 h 160"/>
              <a:gd name="T26" fmla="*/ 79 w 159"/>
              <a:gd name="T27" fmla="*/ 9 h 160"/>
              <a:gd name="T28" fmla="*/ 129 w 159"/>
              <a:gd name="T29" fmla="*/ 30 h 160"/>
              <a:gd name="T30" fmla="*/ 129 w 159"/>
              <a:gd name="T31" fmla="*/ 129 h 160"/>
              <a:gd name="T32" fmla="*/ 37 w 159"/>
              <a:gd name="T33" fmla="*/ 44 h 160"/>
              <a:gd name="T34" fmla="*/ 34 w 159"/>
              <a:gd name="T35" fmla="*/ 42 h 160"/>
              <a:gd name="T36" fmla="*/ 30 w 159"/>
              <a:gd name="T37" fmla="*/ 44 h 160"/>
              <a:gd name="T38" fmla="*/ 24 w 159"/>
              <a:gd name="T39" fmla="*/ 105 h 160"/>
              <a:gd name="T40" fmla="*/ 75 w 159"/>
              <a:gd name="T41" fmla="*/ 140 h 160"/>
              <a:gd name="T42" fmla="*/ 75 w 159"/>
              <a:gd name="T43" fmla="*/ 140 h 160"/>
              <a:gd name="T44" fmla="*/ 80 w 159"/>
              <a:gd name="T45" fmla="*/ 140 h 160"/>
              <a:gd name="T46" fmla="*/ 115 w 159"/>
              <a:gd name="T47" fmla="*/ 129 h 160"/>
              <a:gd name="T48" fmla="*/ 116 w 159"/>
              <a:gd name="T49" fmla="*/ 122 h 160"/>
              <a:gd name="T50" fmla="*/ 37 w 159"/>
              <a:gd name="T51" fmla="*/ 44 h 160"/>
              <a:gd name="T52" fmla="*/ 80 w 159"/>
              <a:gd name="T53" fmla="*/ 131 h 160"/>
              <a:gd name="T54" fmla="*/ 43 w 159"/>
              <a:gd name="T55" fmla="*/ 116 h 160"/>
              <a:gd name="T56" fmla="*/ 34 w 159"/>
              <a:gd name="T57" fmla="*/ 54 h 160"/>
              <a:gd name="T58" fmla="*/ 105 w 159"/>
              <a:gd name="T59" fmla="*/ 124 h 160"/>
              <a:gd name="T60" fmla="*/ 80 w 159"/>
              <a:gd name="T61" fmla="*/ 131 h 160"/>
              <a:gd name="T62" fmla="*/ 122 w 159"/>
              <a:gd name="T63" fmla="*/ 37 h 160"/>
              <a:gd name="T64" fmla="*/ 79 w 159"/>
              <a:gd name="T65" fmla="*/ 19 h 160"/>
              <a:gd name="T66" fmla="*/ 44 w 159"/>
              <a:gd name="T67" fmla="*/ 30 h 160"/>
              <a:gd name="T68" fmla="*/ 44 w 159"/>
              <a:gd name="T69" fmla="*/ 37 h 160"/>
              <a:gd name="T70" fmla="*/ 122 w 159"/>
              <a:gd name="T71" fmla="*/ 116 h 160"/>
              <a:gd name="T72" fmla="*/ 125 w 159"/>
              <a:gd name="T73" fmla="*/ 117 h 160"/>
              <a:gd name="T74" fmla="*/ 125 w 159"/>
              <a:gd name="T75" fmla="*/ 117 h 160"/>
              <a:gd name="T76" fmla="*/ 129 w 159"/>
              <a:gd name="T77" fmla="*/ 115 h 160"/>
              <a:gd name="T78" fmla="*/ 122 w 159"/>
              <a:gd name="T79" fmla="*/ 37 h 160"/>
              <a:gd name="T80" fmla="*/ 124 w 159"/>
              <a:gd name="T81" fmla="*/ 105 h 160"/>
              <a:gd name="T82" fmla="*/ 55 w 159"/>
              <a:gd name="T83" fmla="*/ 35 h 160"/>
              <a:gd name="T84" fmla="*/ 80 w 159"/>
              <a:gd name="T85" fmla="*/ 28 h 160"/>
              <a:gd name="T86" fmla="*/ 116 w 159"/>
              <a:gd name="T87" fmla="*/ 43 h 160"/>
              <a:gd name="T88" fmla="*/ 124 w 159"/>
              <a:gd name="T89" fmla="*/ 10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9" h="160">
                <a:moveTo>
                  <a:pt x="136" y="23"/>
                </a:moveTo>
                <a:cubicBezTo>
                  <a:pt x="120" y="8"/>
                  <a:pt x="100" y="0"/>
                  <a:pt x="79" y="0"/>
                </a:cubicBezTo>
                <a:cubicBezTo>
                  <a:pt x="58" y="0"/>
                  <a:pt x="38" y="8"/>
                  <a:pt x="23" y="23"/>
                </a:cubicBezTo>
                <a:cubicBezTo>
                  <a:pt x="8" y="39"/>
                  <a:pt x="0" y="59"/>
                  <a:pt x="0" y="80"/>
                </a:cubicBezTo>
                <a:cubicBezTo>
                  <a:pt x="0" y="101"/>
                  <a:pt x="8" y="121"/>
                  <a:pt x="23" y="136"/>
                </a:cubicBezTo>
                <a:cubicBezTo>
                  <a:pt x="38" y="151"/>
                  <a:pt x="58" y="160"/>
                  <a:pt x="79" y="160"/>
                </a:cubicBezTo>
                <a:cubicBezTo>
                  <a:pt x="100" y="160"/>
                  <a:pt x="120" y="151"/>
                  <a:pt x="136" y="136"/>
                </a:cubicBezTo>
                <a:cubicBezTo>
                  <a:pt x="151" y="121"/>
                  <a:pt x="159" y="101"/>
                  <a:pt x="159" y="80"/>
                </a:cubicBezTo>
                <a:cubicBezTo>
                  <a:pt x="159" y="59"/>
                  <a:pt x="151" y="39"/>
                  <a:pt x="136" y="23"/>
                </a:cubicBezTo>
                <a:close/>
                <a:moveTo>
                  <a:pt x="129" y="129"/>
                </a:moveTo>
                <a:cubicBezTo>
                  <a:pt x="115" y="143"/>
                  <a:pt x="97" y="150"/>
                  <a:pt x="79" y="150"/>
                </a:cubicBezTo>
                <a:cubicBezTo>
                  <a:pt x="62" y="150"/>
                  <a:pt x="44" y="143"/>
                  <a:pt x="30" y="129"/>
                </a:cubicBezTo>
                <a:cubicBezTo>
                  <a:pt x="2" y="102"/>
                  <a:pt x="2" y="58"/>
                  <a:pt x="30" y="30"/>
                </a:cubicBezTo>
                <a:cubicBezTo>
                  <a:pt x="44" y="16"/>
                  <a:pt x="62" y="9"/>
                  <a:pt x="79" y="9"/>
                </a:cubicBezTo>
                <a:cubicBezTo>
                  <a:pt x="97" y="9"/>
                  <a:pt x="115" y="16"/>
                  <a:pt x="129" y="30"/>
                </a:cubicBezTo>
                <a:cubicBezTo>
                  <a:pt x="157" y="58"/>
                  <a:pt x="157" y="102"/>
                  <a:pt x="129" y="129"/>
                </a:cubicBezTo>
                <a:close/>
                <a:moveTo>
                  <a:pt x="37" y="44"/>
                </a:moveTo>
                <a:cubicBezTo>
                  <a:pt x="36" y="43"/>
                  <a:pt x="35" y="42"/>
                  <a:pt x="34" y="42"/>
                </a:cubicBezTo>
                <a:cubicBezTo>
                  <a:pt x="32" y="42"/>
                  <a:pt x="31" y="43"/>
                  <a:pt x="30" y="44"/>
                </a:cubicBezTo>
                <a:cubicBezTo>
                  <a:pt x="17" y="62"/>
                  <a:pt x="15" y="85"/>
                  <a:pt x="24" y="105"/>
                </a:cubicBezTo>
                <a:cubicBezTo>
                  <a:pt x="34" y="125"/>
                  <a:pt x="53" y="138"/>
                  <a:pt x="75" y="140"/>
                </a:cubicBezTo>
                <a:cubicBezTo>
                  <a:pt x="75" y="140"/>
                  <a:pt x="75" y="140"/>
                  <a:pt x="75" y="140"/>
                </a:cubicBezTo>
                <a:cubicBezTo>
                  <a:pt x="76" y="140"/>
                  <a:pt x="78" y="140"/>
                  <a:pt x="80" y="140"/>
                </a:cubicBezTo>
                <a:cubicBezTo>
                  <a:pt x="92" y="140"/>
                  <a:pt x="105" y="136"/>
                  <a:pt x="115" y="129"/>
                </a:cubicBezTo>
                <a:cubicBezTo>
                  <a:pt x="117" y="127"/>
                  <a:pt x="118" y="124"/>
                  <a:pt x="116" y="122"/>
                </a:cubicBezTo>
                <a:lnTo>
                  <a:pt x="37" y="44"/>
                </a:lnTo>
                <a:close/>
                <a:moveTo>
                  <a:pt x="80" y="131"/>
                </a:moveTo>
                <a:cubicBezTo>
                  <a:pt x="66" y="131"/>
                  <a:pt x="53" y="126"/>
                  <a:pt x="43" y="116"/>
                </a:cubicBezTo>
                <a:cubicBezTo>
                  <a:pt x="27" y="100"/>
                  <a:pt x="23" y="75"/>
                  <a:pt x="34" y="54"/>
                </a:cubicBezTo>
                <a:cubicBezTo>
                  <a:pt x="105" y="124"/>
                  <a:pt x="105" y="124"/>
                  <a:pt x="105" y="124"/>
                </a:cubicBezTo>
                <a:cubicBezTo>
                  <a:pt x="97" y="129"/>
                  <a:pt x="88" y="131"/>
                  <a:pt x="80" y="131"/>
                </a:cubicBezTo>
                <a:close/>
                <a:moveTo>
                  <a:pt x="122" y="37"/>
                </a:moveTo>
                <a:cubicBezTo>
                  <a:pt x="111" y="25"/>
                  <a:pt x="95" y="19"/>
                  <a:pt x="79" y="19"/>
                </a:cubicBezTo>
                <a:cubicBezTo>
                  <a:pt x="67" y="19"/>
                  <a:pt x="55" y="23"/>
                  <a:pt x="44" y="30"/>
                </a:cubicBezTo>
                <a:cubicBezTo>
                  <a:pt x="42" y="32"/>
                  <a:pt x="42" y="35"/>
                  <a:pt x="44" y="37"/>
                </a:cubicBezTo>
                <a:cubicBezTo>
                  <a:pt x="122" y="116"/>
                  <a:pt x="122" y="116"/>
                  <a:pt x="122" y="116"/>
                </a:cubicBezTo>
                <a:cubicBezTo>
                  <a:pt x="123" y="116"/>
                  <a:pt x="124" y="117"/>
                  <a:pt x="125" y="117"/>
                </a:cubicBezTo>
                <a:cubicBezTo>
                  <a:pt x="125" y="117"/>
                  <a:pt x="125" y="117"/>
                  <a:pt x="125" y="117"/>
                </a:cubicBezTo>
                <a:cubicBezTo>
                  <a:pt x="127" y="117"/>
                  <a:pt x="128" y="116"/>
                  <a:pt x="129" y="115"/>
                </a:cubicBezTo>
                <a:cubicBezTo>
                  <a:pt x="146" y="91"/>
                  <a:pt x="143" y="58"/>
                  <a:pt x="122" y="37"/>
                </a:cubicBezTo>
                <a:close/>
                <a:moveTo>
                  <a:pt x="124" y="105"/>
                </a:moveTo>
                <a:cubicBezTo>
                  <a:pt x="55" y="35"/>
                  <a:pt x="55" y="35"/>
                  <a:pt x="55" y="35"/>
                </a:cubicBezTo>
                <a:cubicBezTo>
                  <a:pt x="62" y="30"/>
                  <a:pt x="71" y="28"/>
                  <a:pt x="80" y="28"/>
                </a:cubicBezTo>
                <a:cubicBezTo>
                  <a:pt x="93" y="28"/>
                  <a:pt x="106" y="33"/>
                  <a:pt x="116" y="43"/>
                </a:cubicBezTo>
                <a:cubicBezTo>
                  <a:pt x="132" y="60"/>
                  <a:pt x="135" y="85"/>
                  <a:pt x="124" y="10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77145CC0-7FD8-B007-0DBE-9EDB57180904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5227638"/>
            <a:ext cx="252413" cy="254000"/>
          </a:xfrm>
          <a:custGeom>
            <a:avLst/>
            <a:gdLst>
              <a:gd name="T0" fmla="*/ 136 w 159"/>
              <a:gd name="T1" fmla="*/ 24 h 160"/>
              <a:gd name="T2" fmla="*/ 80 w 159"/>
              <a:gd name="T3" fmla="*/ 0 h 160"/>
              <a:gd name="T4" fmla="*/ 23 w 159"/>
              <a:gd name="T5" fmla="*/ 24 h 160"/>
              <a:gd name="T6" fmla="*/ 0 w 159"/>
              <a:gd name="T7" fmla="*/ 80 h 160"/>
              <a:gd name="T8" fmla="*/ 23 w 159"/>
              <a:gd name="T9" fmla="*/ 137 h 160"/>
              <a:gd name="T10" fmla="*/ 80 w 159"/>
              <a:gd name="T11" fmla="*/ 160 h 160"/>
              <a:gd name="T12" fmla="*/ 136 w 159"/>
              <a:gd name="T13" fmla="*/ 137 h 160"/>
              <a:gd name="T14" fmla="*/ 159 w 159"/>
              <a:gd name="T15" fmla="*/ 80 h 160"/>
              <a:gd name="T16" fmla="*/ 136 w 159"/>
              <a:gd name="T17" fmla="*/ 24 h 160"/>
              <a:gd name="T18" fmla="*/ 129 w 159"/>
              <a:gd name="T19" fmla="*/ 130 h 160"/>
              <a:gd name="T20" fmla="*/ 80 w 159"/>
              <a:gd name="T21" fmla="*/ 151 h 160"/>
              <a:gd name="T22" fmla="*/ 30 w 159"/>
              <a:gd name="T23" fmla="*/ 130 h 160"/>
              <a:gd name="T24" fmla="*/ 30 w 159"/>
              <a:gd name="T25" fmla="*/ 31 h 160"/>
              <a:gd name="T26" fmla="*/ 80 w 159"/>
              <a:gd name="T27" fmla="*/ 10 h 160"/>
              <a:gd name="T28" fmla="*/ 129 w 159"/>
              <a:gd name="T29" fmla="*/ 31 h 160"/>
              <a:gd name="T30" fmla="*/ 150 w 159"/>
              <a:gd name="T31" fmla="*/ 80 h 160"/>
              <a:gd name="T32" fmla="*/ 129 w 159"/>
              <a:gd name="T33" fmla="*/ 130 h 160"/>
              <a:gd name="T34" fmla="*/ 126 w 159"/>
              <a:gd name="T35" fmla="*/ 66 h 160"/>
              <a:gd name="T36" fmla="*/ 33 w 159"/>
              <a:gd name="T37" fmla="*/ 66 h 160"/>
              <a:gd name="T38" fmla="*/ 28 w 159"/>
              <a:gd name="T39" fmla="*/ 71 h 160"/>
              <a:gd name="T40" fmla="*/ 28 w 159"/>
              <a:gd name="T41" fmla="*/ 89 h 160"/>
              <a:gd name="T42" fmla="*/ 33 w 159"/>
              <a:gd name="T43" fmla="*/ 94 h 160"/>
              <a:gd name="T44" fmla="*/ 126 w 159"/>
              <a:gd name="T45" fmla="*/ 94 h 160"/>
              <a:gd name="T46" fmla="*/ 131 w 159"/>
              <a:gd name="T47" fmla="*/ 89 h 160"/>
              <a:gd name="T48" fmla="*/ 131 w 159"/>
              <a:gd name="T49" fmla="*/ 71 h 160"/>
              <a:gd name="T50" fmla="*/ 126 w 159"/>
              <a:gd name="T51" fmla="*/ 66 h 160"/>
              <a:gd name="T52" fmla="*/ 122 w 159"/>
              <a:gd name="T53" fmla="*/ 85 h 160"/>
              <a:gd name="T54" fmla="*/ 38 w 159"/>
              <a:gd name="T55" fmla="*/ 85 h 160"/>
              <a:gd name="T56" fmla="*/ 38 w 159"/>
              <a:gd name="T57" fmla="*/ 76 h 160"/>
              <a:gd name="T58" fmla="*/ 122 w 159"/>
              <a:gd name="T59" fmla="*/ 76 h 160"/>
              <a:gd name="T60" fmla="*/ 122 w 159"/>
              <a:gd name="T61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59" h="160">
                <a:moveTo>
                  <a:pt x="136" y="24"/>
                </a:moveTo>
                <a:cubicBezTo>
                  <a:pt x="120" y="9"/>
                  <a:pt x="101" y="0"/>
                  <a:pt x="80" y="0"/>
                </a:cubicBezTo>
                <a:cubicBezTo>
                  <a:pt x="59" y="0"/>
                  <a:pt x="39" y="9"/>
                  <a:pt x="23" y="24"/>
                </a:cubicBezTo>
                <a:cubicBezTo>
                  <a:pt x="8" y="39"/>
                  <a:pt x="0" y="59"/>
                  <a:pt x="0" y="80"/>
                </a:cubicBezTo>
                <a:cubicBezTo>
                  <a:pt x="0" y="101"/>
                  <a:pt x="8" y="121"/>
                  <a:pt x="23" y="137"/>
                </a:cubicBezTo>
                <a:cubicBezTo>
                  <a:pt x="39" y="152"/>
                  <a:pt x="59" y="160"/>
                  <a:pt x="80" y="160"/>
                </a:cubicBezTo>
                <a:cubicBezTo>
                  <a:pt x="101" y="160"/>
                  <a:pt x="120" y="152"/>
                  <a:pt x="136" y="137"/>
                </a:cubicBezTo>
                <a:cubicBezTo>
                  <a:pt x="151" y="121"/>
                  <a:pt x="159" y="101"/>
                  <a:pt x="159" y="80"/>
                </a:cubicBezTo>
                <a:cubicBezTo>
                  <a:pt x="159" y="59"/>
                  <a:pt x="151" y="39"/>
                  <a:pt x="136" y="24"/>
                </a:cubicBezTo>
                <a:close/>
                <a:moveTo>
                  <a:pt x="129" y="130"/>
                </a:moveTo>
                <a:cubicBezTo>
                  <a:pt x="116" y="143"/>
                  <a:pt x="98" y="151"/>
                  <a:pt x="80" y="151"/>
                </a:cubicBezTo>
                <a:cubicBezTo>
                  <a:pt x="61" y="151"/>
                  <a:pt x="43" y="143"/>
                  <a:pt x="30" y="130"/>
                </a:cubicBezTo>
                <a:cubicBezTo>
                  <a:pt x="2" y="102"/>
                  <a:pt x="2" y="58"/>
                  <a:pt x="30" y="31"/>
                </a:cubicBezTo>
                <a:cubicBezTo>
                  <a:pt x="43" y="17"/>
                  <a:pt x="61" y="10"/>
                  <a:pt x="80" y="10"/>
                </a:cubicBezTo>
                <a:cubicBezTo>
                  <a:pt x="98" y="10"/>
                  <a:pt x="116" y="17"/>
                  <a:pt x="129" y="31"/>
                </a:cubicBezTo>
                <a:cubicBezTo>
                  <a:pt x="142" y="44"/>
                  <a:pt x="150" y="62"/>
                  <a:pt x="150" y="80"/>
                </a:cubicBezTo>
                <a:cubicBezTo>
                  <a:pt x="150" y="99"/>
                  <a:pt x="142" y="116"/>
                  <a:pt x="129" y="130"/>
                </a:cubicBezTo>
                <a:close/>
                <a:moveTo>
                  <a:pt x="126" y="66"/>
                </a:moveTo>
                <a:cubicBezTo>
                  <a:pt x="33" y="66"/>
                  <a:pt x="33" y="66"/>
                  <a:pt x="33" y="66"/>
                </a:cubicBezTo>
                <a:cubicBezTo>
                  <a:pt x="30" y="66"/>
                  <a:pt x="28" y="68"/>
                  <a:pt x="28" y="71"/>
                </a:cubicBezTo>
                <a:cubicBezTo>
                  <a:pt x="28" y="89"/>
                  <a:pt x="28" y="89"/>
                  <a:pt x="28" y="89"/>
                </a:cubicBezTo>
                <a:cubicBezTo>
                  <a:pt x="28" y="92"/>
                  <a:pt x="30" y="94"/>
                  <a:pt x="33" y="94"/>
                </a:cubicBezTo>
                <a:cubicBezTo>
                  <a:pt x="126" y="94"/>
                  <a:pt x="126" y="94"/>
                  <a:pt x="126" y="94"/>
                </a:cubicBezTo>
                <a:cubicBezTo>
                  <a:pt x="129" y="94"/>
                  <a:pt x="131" y="92"/>
                  <a:pt x="131" y="89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1" y="68"/>
                  <a:pt x="129" y="66"/>
                  <a:pt x="126" y="66"/>
                </a:cubicBezTo>
                <a:close/>
                <a:moveTo>
                  <a:pt x="122" y="85"/>
                </a:moveTo>
                <a:cubicBezTo>
                  <a:pt x="38" y="85"/>
                  <a:pt x="38" y="85"/>
                  <a:pt x="38" y="85"/>
                </a:cubicBezTo>
                <a:cubicBezTo>
                  <a:pt x="38" y="76"/>
                  <a:pt x="38" y="76"/>
                  <a:pt x="38" y="76"/>
                </a:cubicBezTo>
                <a:cubicBezTo>
                  <a:pt x="122" y="76"/>
                  <a:pt x="122" y="76"/>
                  <a:pt x="122" y="76"/>
                </a:cubicBezTo>
                <a:lnTo>
                  <a:pt x="122" y="8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5B0A5F6F-411D-ADD2-49AB-F30262C92F31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5235575"/>
            <a:ext cx="257175" cy="238125"/>
          </a:xfrm>
          <a:custGeom>
            <a:avLst/>
            <a:gdLst>
              <a:gd name="T0" fmla="*/ 158 w 162"/>
              <a:gd name="T1" fmla="*/ 115 h 150"/>
              <a:gd name="T2" fmla="*/ 101 w 162"/>
              <a:gd name="T3" fmla="*/ 13 h 150"/>
              <a:gd name="T4" fmla="*/ 81 w 162"/>
              <a:gd name="T5" fmla="*/ 0 h 150"/>
              <a:gd name="T6" fmla="*/ 60 w 162"/>
              <a:gd name="T7" fmla="*/ 13 h 150"/>
              <a:gd name="T8" fmla="*/ 4 w 162"/>
              <a:gd name="T9" fmla="*/ 115 h 150"/>
              <a:gd name="T10" fmla="*/ 4 w 162"/>
              <a:gd name="T11" fmla="*/ 138 h 150"/>
              <a:gd name="T12" fmla="*/ 24 w 162"/>
              <a:gd name="T13" fmla="*/ 150 h 150"/>
              <a:gd name="T14" fmla="*/ 137 w 162"/>
              <a:gd name="T15" fmla="*/ 150 h 150"/>
              <a:gd name="T16" fmla="*/ 157 w 162"/>
              <a:gd name="T17" fmla="*/ 138 h 150"/>
              <a:gd name="T18" fmla="*/ 158 w 162"/>
              <a:gd name="T19" fmla="*/ 115 h 150"/>
              <a:gd name="T20" fmla="*/ 149 w 162"/>
              <a:gd name="T21" fmla="*/ 134 h 150"/>
              <a:gd name="T22" fmla="*/ 137 w 162"/>
              <a:gd name="T23" fmla="*/ 141 h 150"/>
              <a:gd name="T24" fmla="*/ 24 w 162"/>
              <a:gd name="T25" fmla="*/ 141 h 150"/>
              <a:gd name="T26" fmla="*/ 12 w 162"/>
              <a:gd name="T27" fmla="*/ 120 h 150"/>
              <a:gd name="T28" fmla="*/ 68 w 162"/>
              <a:gd name="T29" fmla="*/ 17 h 150"/>
              <a:gd name="T30" fmla="*/ 81 w 162"/>
              <a:gd name="T31" fmla="*/ 10 h 150"/>
              <a:gd name="T32" fmla="*/ 93 w 162"/>
              <a:gd name="T33" fmla="*/ 17 h 150"/>
              <a:gd name="T34" fmla="*/ 150 w 162"/>
              <a:gd name="T35" fmla="*/ 120 h 150"/>
              <a:gd name="T36" fmla="*/ 149 w 162"/>
              <a:gd name="T37" fmla="*/ 134 h 150"/>
              <a:gd name="T38" fmla="*/ 81 w 162"/>
              <a:gd name="T39" fmla="*/ 103 h 150"/>
              <a:gd name="T40" fmla="*/ 68 w 162"/>
              <a:gd name="T41" fmla="*/ 112 h 150"/>
              <a:gd name="T42" fmla="*/ 71 w 162"/>
              <a:gd name="T43" fmla="*/ 127 h 150"/>
              <a:gd name="T44" fmla="*/ 81 w 162"/>
              <a:gd name="T45" fmla="*/ 131 h 150"/>
              <a:gd name="T46" fmla="*/ 86 w 162"/>
              <a:gd name="T47" fmla="*/ 130 h 150"/>
              <a:gd name="T48" fmla="*/ 95 w 162"/>
              <a:gd name="T49" fmla="*/ 117 h 150"/>
              <a:gd name="T50" fmla="*/ 81 w 162"/>
              <a:gd name="T51" fmla="*/ 103 h 150"/>
              <a:gd name="T52" fmla="*/ 81 w 162"/>
              <a:gd name="T53" fmla="*/ 121 h 150"/>
              <a:gd name="T54" fmla="*/ 77 w 162"/>
              <a:gd name="T55" fmla="*/ 114 h 150"/>
              <a:gd name="T56" fmla="*/ 80 w 162"/>
              <a:gd name="T57" fmla="*/ 112 h 150"/>
              <a:gd name="T58" fmla="*/ 85 w 162"/>
              <a:gd name="T59" fmla="*/ 117 h 150"/>
              <a:gd name="T60" fmla="*/ 81 w 162"/>
              <a:gd name="T61" fmla="*/ 121 h 150"/>
              <a:gd name="T62" fmla="*/ 81 w 162"/>
              <a:gd name="T63" fmla="*/ 27 h 150"/>
              <a:gd name="T64" fmla="*/ 67 w 162"/>
              <a:gd name="T65" fmla="*/ 42 h 150"/>
              <a:gd name="T66" fmla="*/ 67 w 162"/>
              <a:gd name="T67" fmla="*/ 79 h 150"/>
              <a:gd name="T68" fmla="*/ 81 w 162"/>
              <a:gd name="T69" fmla="*/ 93 h 150"/>
              <a:gd name="T70" fmla="*/ 95 w 162"/>
              <a:gd name="T71" fmla="*/ 79 h 150"/>
              <a:gd name="T72" fmla="*/ 95 w 162"/>
              <a:gd name="T73" fmla="*/ 42 h 150"/>
              <a:gd name="T74" fmla="*/ 81 w 162"/>
              <a:gd name="T75" fmla="*/ 27 h 150"/>
              <a:gd name="T76" fmla="*/ 85 w 162"/>
              <a:gd name="T77" fmla="*/ 79 h 150"/>
              <a:gd name="T78" fmla="*/ 81 w 162"/>
              <a:gd name="T79" fmla="*/ 84 h 150"/>
              <a:gd name="T80" fmla="*/ 76 w 162"/>
              <a:gd name="T81" fmla="*/ 79 h 150"/>
              <a:gd name="T82" fmla="*/ 76 w 162"/>
              <a:gd name="T83" fmla="*/ 42 h 150"/>
              <a:gd name="T84" fmla="*/ 81 w 162"/>
              <a:gd name="T85" fmla="*/ 37 h 150"/>
              <a:gd name="T86" fmla="*/ 85 w 162"/>
              <a:gd name="T87" fmla="*/ 42 h 150"/>
              <a:gd name="T88" fmla="*/ 85 w 162"/>
              <a:gd name="T89" fmla="*/ 79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2" h="150">
                <a:moveTo>
                  <a:pt x="158" y="115"/>
                </a:moveTo>
                <a:cubicBezTo>
                  <a:pt x="101" y="13"/>
                  <a:pt x="101" y="13"/>
                  <a:pt x="101" y="13"/>
                </a:cubicBezTo>
                <a:cubicBezTo>
                  <a:pt x="97" y="5"/>
                  <a:pt x="89" y="0"/>
                  <a:pt x="81" y="0"/>
                </a:cubicBezTo>
                <a:cubicBezTo>
                  <a:pt x="72" y="0"/>
                  <a:pt x="64" y="5"/>
                  <a:pt x="60" y="13"/>
                </a:cubicBezTo>
                <a:cubicBezTo>
                  <a:pt x="4" y="115"/>
                  <a:pt x="4" y="115"/>
                  <a:pt x="4" y="115"/>
                </a:cubicBezTo>
                <a:cubicBezTo>
                  <a:pt x="0" y="122"/>
                  <a:pt x="0" y="131"/>
                  <a:pt x="4" y="138"/>
                </a:cubicBezTo>
                <a:cubicBezTo>
                  <a:pt x="8" y="146"/>
                  <a:pt x="16" y="150"/>
                  <a:pt x="24" y="150"/>
                </a:cubicBezTo>
                <a:cubicBezTo>
                  <a:pt x="137" y="150"/>
                  <a:pt x="137" y="150"/>
                  <a:pt x="137" y="150"/>
                </a:cubicBezTo>
                <a:cubicBezTo>
                  <a:pt x="146" y="150"/>
                  <a:pt x="153" y="146"/>
                  <a:pt x="157" y="138"/>
                </a:cubicBezTo>
                <a:cubicBezTo>
                  <a:pt x="162" y="131"/>
                  <a:pt x="162" y="122"/>
                  <a:pt x="158" y="115"/>
                </a:cubicBezTo>
                <a:close/>
                <a:moveTo>
                  <a:pt x="149" y="134"/>
                </a:moveTo>
                <a:cubicBezTo>
                  <a:pt x="147" y="138"/>
                  <a:pt x="142" y="141"/>
                  <a:pt x="137" y="141"/>
                </a:cubicBezTo>
                <a:cubicBezTo>
                  <a:pt x="24" y="141"/>
                  <a:pt x="24" y="141"/>
                  <a:pt x="24" y="141"/>
                </a:cubicBezTo>
                <a:cubicBezTo>
                  <a:pt x="13" y="141"/>
                  <a:pt x="7" y="129"/>
                  <a:pt x="12" y="120"/>
                </a:cubicBezTo>
                <a:cubicBezTo>
                  <a:pt x="68" y="17"/>
                  <a:pt x="68" y="17"/>
                  <a:pt x="68" y="17"/>
                </a:cubicBezTo>
                <a:cubicBezTo>
                  <a:pt x="71" y="12"/>
                  <a:pt x="76" y="10"/>
                  <a:pt x="81" y="10"/>
                </a:cubicBezTo>
                <a:cubicBezTo>
                  <a:pt x="85" y="10"/>
                  <a:pt x="90" y="12"/>
                  <a:pt x="93" y="17"/>
                </a:cubicBezTo>
                <a:cubicBezTo>
                  <a:pt x="150" y="120"/>
                  <a:pt x="150" y="120"/>
                  <a:pt x="150" y="120"/>
                </a:cubicBezTo>
                <a:cubicBezTo>
                  <a:pt x="152" y="124"/>
                  <a:pt x="152" y="129"/>
                  <a:pt x="149" y="134"/>
                </a:cubicBezTo>
                <a:close/>
                <a:moveTo>
                  <a:pt x="81" y="103"/>
                </a:moveTo>
                <a:cubicBezTo>
                  <a:pt x="75" y="103"/>
                  <a:pt x="70" y="106"/>
                  <a:pt x="68" y="112"/>
                </a:cubicBezTo>
                <a:cubicBezTo>
                  <a:pt x="65" y="117"/>
                  <a:pt x="67" y="123"/>
                  <a:pt x="71" y="127"/>
                </a:cubicBezTo>
                <a:cubicBezTo>
                  <a:pt x="73" y="129"/>
                  <a:pt x="77" y="131"/>
                  <a:pt x="81" y="131"/>
                </a:cubicBezTo>
                <a:cubicBezTo>
                  <a:pt x="82" y="131"/>
                  <a:pt x="84" y="130"/>
                  <a:pt x="86" y="130"/>
                </a:cubicBezTo>
                <a:cubicBezTo>
                  <a:pt x="91" y="127"/>
                  <a:pt x="95" y="122"/>
                  <a:pt x="95" y="117"/>
                </a:cubicBezTo>
                <a:cubicBezTo>
                  <a:pt x="94" y="109"/>
                  <a:pt x="88" y="103"/>
                  <a:pt x="81" y="103"/>
                </a:cubicBezTo>
                <a:close/>
                <a:moveTo>
                  <a:pt x="81" y="121"/>
                </a:moveTo>
                <a:cubicBezTo>
                  <a:pt x="76" y="121"/>
                  <a:pt x="74" y="116"/>
                  <a:pt x="77" y="114"/>
                </a:cubicBezTo>
                <a:cubicBezTo>
                  <a:pt x="78" y="113"/>
                  <a:pt x="79" y="112"/>
                  <a:pt x="80" y="112"/>
                </a:cubicBezTo>
                <a:cubicBezTo>
                  <a:pt x="83" y="112"/>
                  <a:pt x="85" y="114"/>
                  <a:pt x="85" y="117"/>
                </a:cubicBezTo>
                <a:cubicBezTo>
                  <a:pt x="85" y="119"/>
                  <a:pt x="83" y="121"/>
                  <a:pt x="81" y="121"/>
                </a:cubicBezTo>
                <a:close/>
                <a:moveTo>
                  <a:pt x="81" y="27"/>
                </a:moveTo>
                <a:cubicBezTo>
                  <a:pt x="73" y="27"/>
                  <a:pt x="67" y="34"/>
                  <a:pt x="67" y="42"/>
                </a:cubicBezTo>
                <a:cubicBezTo>
                  <a:pt x="67" y="79"/>
                  <a:pt x="67" y="79"/>
                  <a:pt x="67" y="79"/>
                </a:cubicBezTo>
                <a:cubicBezTo>
                  <a:pt x="67" y="87"/>
                  <a:pt x="73" y="93"/>
                  <a:pt x="81" y="93"/>
                </a:cubicBezTo>
                <a:cubicBezTo>
                  <a:pt x="88" y="93"/>
                  <a:pt x="95" y="87"/>
                  <a:pt x="95" y="79"/>
                </a:cubicBezTo>
                <a:cubicBezTo>
                  <a:pt x="95" y="42"/>
                  <a:pt x="95" y="42"/>
                  <a:pt x="95" y="42"/>
                </a:cubicBezTo>
                <a:cubicBezTo>
                  <a:pt x="95" y="34"/>
                  <a:pt x="88" y="27"/>
                  <a:pt x="81" y="27"/>
                </a:cubicBezTo>
                <a:close/>
                <a:moveTo>
                  <a:pt x="85" y="79"/>
                </a:moveTo>
                <a:cubicBezTo>
                  <a:pt x="85" y="82"/>
                  <a:pt x="83" y="84"/>
                  <a:pt x="81" y="84"/>
                </a:cubicBezTo>
                <a:cubicBezTo>
                  <a:pt x="78" y="84"/>
                  <a:pt x="76" y="82"/>
                  <a:pt x="76" y="79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39"/>
                  <a:pt x="78" y="37"/>
                  <a:pt x="81" y="37"/>
                </a:cubicBezTo>
                <a:cubicBezTo>
                  <a:pt x="83" y="37"/>
                  <a:pt x="85" y="39"/>
                  <a:pt x="85" y="42"/>
                </a:cubicBezTo>
                <a:lnTo>
                  <a:pt x="85" y="7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FE99A7A0-F506-F7FC-1F40-CC367B568DE0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4125913"/>
            <a:ext cx="254000" cy="254000"/>
          </a:xfrm>
          <a:custGeom>
            <a:avLst/>
            <a:gdLst>
              <a:gd name="T0" fmla="*/ 136 w 160"/>
              <a:gd name="T1" fmla="*/ 24 h 160"/>
              <a:gd name="T2" fmla="*/ 80 w 160"/>
              <a:gd name="T3" fmla="*/ 0 h 160"/>
              <a:gd name="T4" fmla="*/ 23 w 160"/>
              <a:gd name="T5" fmla="*/ 24 h 160"/>
              <a:gd name="T6" fmla="*/ 0 w 160"/>
              <a:gd name="T7" fmla="*/ 80 h 160"/>
              <a:gd name="T8" fmla="*/ 23 w 160"/>
              <a:gd name="T9" fmla="*/ 136 h 160"/>
              <a:gd name="T10" fmla="*/ 80 w 160"/>
              <a:gd name="T11" fmla="*/ 160 h 160"/>
              <a:gd name="T12" fmla="*/ 136 w 160"/>
              <a:gd name="T13" fmla="*/ 136 h 160"/>
              <a:gd name="T14" fmla="*/ 160 w 160"/>
              <a:gd name="T15" fmla="*/ 80 h 160"/>
              <a:gd name="T16" fmla="*/ 136 w 160"/>
              <a:gd name="T17" fmla="*/ 24 h 160"/>
              <a:gd name="T18" fmla="*/ 129 w 160"/>
              <a:gd name="T19" fmla="*/ 130 h 160"/>
              <a:gd name="T20" fmla="*/ 80 w 160"/>
              <a:gd name="T21" fmla="*/ 151 h 160"/>
              <a:gd name="T22" fmla="*/ 30 w 160"/>
              <a:gd name="T23" fmla="*/ 130 h 160"/>
              <a:gd name="T24" fmla="*/ 30 w 160"/>
              <a:gd name="T25" fmla="*/ 30 h 160"/>
              <a:gd name="T26" fmla="*/ 80 w 160"/>
              <a:gd name="T27" fmla="*/ 9 h 160"/>
              <a:gd name="T28" fmla="*/ 129 w 160"/>
              <a:gd name="T29" fmla="*/ 30 h 160"/>
              <a:gd name="T30" fmla="*/ 129 w 160"/>
              <a:gd name="T31" fmla="*/ 130 h 160"/>
              <a:gd name="T32" fmla="*/ 80 w 160"/>
              <a:gd name="T33" fmla="*/ 19 h 160"/>
              <a:gd name="T34" fmla="*/ 53 w 160"/>
              <a:gd name="T35" fmla="*/ 30 h 160"/>
              <a:gd name="T36" fmla="*/ 42 w 160"/>
              <a:gd name="T37" fmla="*/ 57 h 160"/>
              <a:gd name="T38" fmla="*/ 56 w 160"/>
              <a:gd name="T39" fmla="*/ 71 h 160"/>
              <a:gd name="T40" fmla="*/ 70 w 160"/>
              <a:gd name="T41" fmla="*/ 57 h 160"/>
              <a:gd name="T42" fmla="*/ 80 w 160"/>
              <a:gd name="T43" fmla="*/ 47 h 160"/>
              <a:gd name="T44" fmla="*/ 85 w 160"/>
              <a:gd name="T45" fmla="*/ 49 h 160"/>
              <a:gd name="T46" fmla="*/ 84 w 160"/>
              <a:gd name="T47" fmla="*/ 65 h 160"/>
              <a:gd name="T48" fmla="*/ 67 w 160"/>
              <a:gd name="T49" fmla="*/ 86 h 160"/>
              <a:gd name="T50" fmla="*/ 77 w 160"/>
              <a:gd name="T51" fmla="*/ 103 h 160"/>
              <a:gd name="T52" fmla="*/ 80 w 160"/>
              <a:gd name="T53" fmla="*/ 103 h 160"/>
              <a:gd name="T54" fmla="*/ 94 w 160"/>
              <a:gd name="T55" fmla="*/ 93 h 160"/>
              <a:gd name="T56" fmla="*/ 97 w 160"/>
              <a:gd name="T57" fmla="*/ 90 h 160"/>
              <a:gd name="T58" fmla="*/ 117 w 160"/>
              <a:gd name="T59" fmla="*/ 62 h 160"/>
              <a:gd name="T60" fmla="*/ 106 w 160"/>
              <a:gd name="T61" fmla="*/ 30 h 160"/>
              <a:gd name="T62" fmla="*/ 80 w 160"/>
              <a:gd name="T63" fmla="*/ 19 h 160"/>
              <a:gd name="T64" fmla="*/ 100 w 160"/>
              <a:gd name="T65" fmla="*/ 76 h 160"/>
              <a:gd name="T66" fmla="*/ 100 w 160"/>
              <a:gd name="T67" fmla="*/ 76 h 160"/>
              <a:gd name="T68" fmla="*/ 93 w 160"/>
              <a:gd name="T69" fmla="*/ 82 h 160"/>
              <a:gd name="T70" fmla="*/ 85 w 160"/>
              <a:gd name="T71" fmla="*/ 91 h 160"/>
              <a:gd name="T72" fmla="*/ 80 w 160"/>
              <a:gd name="T73" fmla="*/ 94 h 160"/>
              <a:gd name="T74" fmla="*/ 79 w 160"/>
              <a:gd name="T75" fmla="*/ 94 h 160"/>
              <a:gd name="T76" fmla="*/ 76 w 160"/>
              <a:gd name="T77" fmla="*/ 88 h 160"/>
              <a:gd name="T78" fmla="*/ 88 w 160"/>
              <a:gd name="T79" fmla="*/ 73 h 160"/>
              <a:gd name="T80" fmla="*/ 93 w 160"/>
              <a:gd name="T81" fmla="*/ 43 h 160"/>
              <a:gd name="T82" fmla="*/ 80 w 160"/>
              <a:gd name="T83" fmla="*/ 38 h 160"/>
              <a:gd name="T84" fmla="*/ 66 w 160"/>
              <a:gd name="T85" fmla="*/ 43 h 160"/>
              <a:gd name="T86" fmla="*/ 61 w 160"/>
              <a:gd name="T87" fmla="*/ 57 h 160"/>
              <a:gd name="T88" fmla="*/ 56 w 160"/>
              <a:gd name="T89" fmla="*/ 61 h 160"/>
              <a:gd name="T90" fmla="*/ 51 w 160"/>
              <a:gd name="T91" fmla="*/ 57 h 160"/>
              <a:gd name="T92" fmla="*/ 60 w 160"/>
              <a:gd name="T93" fmla="*/ 37 h 160"/>
              <a:gd name="T94" fmla="*/ 80 w 160"/>
              <a:gd name="T95" fmla="*/ 29 h 160"/>
              <a:gd name="T96" fmla="*/ 100 w 160"/>
              <a:gd name="T97" fmla="*/ 37 h 160"/>
              <a:gd name="T98" fmla="*/ 100 w 160"/>
              <a:gd name="T99" fmla="*/ 76 h 160"/>
              <a:gd name="T100" fmla="*/ 80 w 160"/>
              <a:gd name="T101" fmla="*/ 113 h 160"/>
              <a:gd name="T102" fmla="*/ 66 w 160"/>
              <a:gd name="T103" fmla="*/ 122 h 160"/>
              <a:gd name="T104" fmla="*/ 69 w 160"/>
              <a:gd name="T105" fmla="*/ 137 h 160"/>
              <a:gd name="T106" fmla="*/ 80 w 160"/>
              <a:gd name="T107" fmla="*/ 141 h 160"/>
              <a:gd name="T108" fmla="*/ 85 w 160"/>
              <a:gd name="T109" fmla="*/ 140 h 160"/>
              <a:gd name="T110" fmla="*/ 94 w 160"/>
              <a:gd name="T111" fmla="*/ 127 h 160"/>
              <a:gd name="T112" fmla="*/ 80 w 160"/>
              <a:gd name="T113" fmla="*/ 113 h 160"/>
              <a:gd name="T114" fmla="*/ 80 w 160"/>
              <a:gd name="T115" fmla="*/ 132 h 160"/>
              <a:gd name="T116" fmla="*/ 76 w 160"/>
              <a:gd name="T117" fmla="*/ 124 h 160"/>
              <a:gd name="T118" fmla="*/ 80 w 160"/>
              <a:gd name="T119" fmla="*/ 122 h 160"/>
              <a:gd name="T120" fmla="*/ 84 w 160"/>
              <a:gd name="T121" fmla="*/ 127 h 160"/>
              <a:gd name="T122" fmla="*/ 80 w 160"/>
              <a:gd name="T123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136" y="24"/>
                </a:moveTo>
                <a:cubicBezTo>
                  <a:pt x="121" y="8"/>
                  <a:pt x="101" y="0"/>
                  <a:pt x="80" y="0"/>
                </a:cubicBezTo>
                <a:cubicBezTo>
                  <a:pt x="59" y="0"/>
                  <a:pt x="39" y="8"/>
                  <a:pt x="23" y="24"/>
                </a:cubicBezTo>
                <a:cubicBezTo>
                  <a:pt x="8" y="39"/>
                  <a:pt x="0" y="59"/>
                  <a:pt x="0" y="80"/>
                </a:cubicBezTo>
                <a:cubicBezTo>
                  <a:pt x="0" y="101"/>
                  <a:pt x="8" y="121"/>
                  <a:pt x="23" y="136"/>
                </a:cubicBezTo>
                <a:cubicBezTo>
                  <a:pt x="39" y="152"/>
                  <a:pt x="59" y="160"/>
                  <a:pt x="80" y="160"/>
                </a:cubicBezTo>
                <a:cubicBezTo>
                  <a:pt x="101" y="160"/>
                  <a:pt x="121" y="152"/>
                  <a:pt x="136" y="136"/>
                </a:cubicBezTo>
                <a:cubicBezTo>
                  <a:pt x="151" y="121"/>
                  <a:pt x="160" y="101"/>
                  <a:pt x="160" y="80"/>
                </a:cubicBezTo>
                <a:cubicBezTo>
                  <a:pt x="160" y="59"/>
                  <a:pt x="151" y="39"/>
                  <a:pt x="136" y="24"/>
                </a:cubicBezTo>
                <a:close/>
                <a:moveTo>
                  <a:pt x="129" y="130"/>
                </a:moveTo>
                <a:cubicBezTo>
                  <a:pt x="115" y="144"/>
                  <a:pt x="98" y="151"/>
                  <a:pt x="80" y="151"/>
                </a:cubicBezTo>
                <a:cubicBezTo>
                  <a:pt x="62" y="151"/>
                  <a:pt x="44" y="144"/>
                  <a:pt x="30" y="130"/>
                </a:cubicBezTo>
                <a:cubicBezTo>
                  <a:pt x="2" y="102"/>
                  <a:pt x="2" y="58"/>
                  <a:pt x="30" y="30"/>
                </a:cubicBezTo>
                <a:cubicBezTo>
                  <a:pt x="44" y="16"/>
                  <a:pt x="62" y="9"/>
                  <a:pt x="80" y="9"/>
                </a:cubicBezTo>
                <a:cubicBezTo>
                  <a:pt x="98" y="9"/>
                  <a:pt x="115" y="16"/>
                  <a:pt x="129" y="30"/>
                </a:cubicBezTo>
                <a:cubicBezTo>
                  <a:pt x="157" y="58"/>
                  <a:pt x="157" y="102"/>
                  <a:pt x="129" y="130"/>
                </a:cubicBezTo>
                <a:close/>
                <a:moveTo>
                  <a:pt x="80" y="19"/>
                </a:moveTo>
                <a:cubicBezTo>
                  <a:pt x="70" y="19"/>
                  <a:pt x="60" y="23"/>
                  <a:pt x="53" y="30"/>
                </a:cubicBezTo>
                <a:cubicBezTo>
                  <a:pt x="46" y="37"/>
                  <a:pt x="42" y="47"/>
                  <a:pt x="42" y="57"/>
                </a:cubicBezTo>
                <a:cubicBezTo>
                  <a:pt x="42" y="64"/>
                  <a:pt x="48" y="71"/>
                  <a:pt x="56" y="71"/>
                </a:cubicBezTo>
                <a:cubicBezTo>
                  <a:pt x="64" y="71"/>
                  <a:pt x="70" y="64"/>
                  <a:pt x="70" y="57"/>
                </a:cubicBezTo>
                <a:cubicBezTo>
                  <a:pt x="70" y="51"/>
                  <a:pt x="75" y="47"/>
                  <a:pt x="80" y="47"/>
                </a:cubicBezTo>
                <a:cubicBezTo>
                  <a:pt x="81" y="47"/>
                  <a:pt x="83" y="48"/>
                  <a:pt x="85" y="49"/>
                </a:cubicBezTo>
                <a:cubicBezTo>
                  <a:pt x="91" y="52"/>
                  <a:pt x="91" y="62"/>
                  <a:pt x="84" y="65"/>
                </a:cubicBezTo>
                <a:cubicBezTo>
                  <a:pt x="75" y="70"/>
                  <a:pt x="69" y="77"/>
                  <a:pt x="67" y="86"/>
                </a:cubicBezTo>
                <a:cubicBezTo>
                  <a:pt x="65" y="93"/>
                  <a:pt x="69" y="101"/>
                  <a:pt x="77" y="103"/>
                </a:cubicBezTo>
                <a:cubicBezTo>
                  <a:pt x="78" y="103"/>
                  <a:pt x="79" y="103"/>
                  <a:pt x="80" y="103"/>
                </a:cubicBezTo>
                <a:cubicBezTo>
                  <a:pt x="87" y="103"/>
                  <a:pt x="92" y="99"/>
                  <a:pt x="94" y="93"/>
                </a:cubicBezTo>
                <a:cubicBezTo>
                  <a:pt x="94" y="92"/>
                  <a:pt x="94" y="91"/>
                  <a:pt x="97" y="90"/>
                </a:cubicBezTo>
                <a:cubicBezTo>
                  <a:pt x="108" y="84"/>
                  <a:pt x="115" y="74"/>
                  <a:pt x="117" y="62"/>
                </a:cubicBezTo>
                <a:cubicBezTo>
                  <a:pt x="119" y="51"/>
                  <a:pt x="115" y="39"/>
                  <a:pt x="106" y="30"/>
                </a:cubicBezTo>
                <a:cubicBezTo>
                  <a:pt x="100" y="23"/>
                  <a:pt x="90" y="19"/>
                  <a:pt x="80" y="19"/>
                </a:cubicBezTo>
                <a:close/>
                <a:moveTo>
                  <a:pt x="100" y="76"/>
                </a:moveTo>
                <a:cubicBezTo>
                  <a:pt x="100" y="76"/>
                  <a:pt x="100" y="76"/>
                  <a:pt x="100" y="76"/>
                </a:cubicBezTo>
                <a:cubicBezTo>
                  <a:pt x="98" y="79"/>
                  <a:pt x="95" y="80"/>
                  <a:pt x="93" y="82"/>
                </a:cubicBezTo>
                <a:cubicBezTo>
                  <a:pt x="89" y="84"/>
                  <a:pt x="86" y="87"/>
                  <a:pt x="85" y="91"/>
                </a:cubicBezTo>
                <a:cubicBezTo>
                  <a:pt x="84" y="93"/>
                  <a:pt x="82" y="94"/>
                  <a:pt x="80" y="94"/>
                </a:cubicBezTo>
                <a:cubicBezTo>
                  <a:pt x="80" y="94"/>
                  <a:pt x="80" y="94"/>
                  <a:pt x="79" y="94"/>
                </a:cubicBezTo>
                <a:cubicBezTo>
                  <a:pt x="77" y="93"/>
                  <a:pt x="75" y="91"/>
                  <a:pt x="76" y="88"/>
                </a:cubicBezTo>
                <a:cubicBezTo>
                  <a:pt x="77" y="82"/>
                  <a:pt x="82" y="77"/>
                  <a:pt x="88" y="73"/>
                </a:cubicBezTo>
                <a:cubicBezTo>
                  <a:pt x="100" y="67"/>
                  <a:pt x="102" y="52"/>
                  <a:pt x="93" y="43"/>
                </a:cubicBezTo>
                <a:cubicBezTo>
                  <a:pt x="89" y="40"/>
                  <a:pt x="85" y="38"/>
                  <a:pt x="80" y="38"/>
                </a:cubicBezTo>
                <a:cubicBezTo>
                  <a:pt x="75" y="38"/>
                  <a:pt x="70" y="40"/>
                  <a:pt x="66" y="43"/>
                </a:cubicBezTo>
                <a:cubicBezTo>
                  <a:pt x="63" y="47"/>
                  <a:pt x="61" y="52"/>
                  <a:pt x="61" y="57"/>
                </a:cubicBezTo>
                <a:cubicBezTo>
                  <a:pt x="61" y="59"/>
                  <a:pt x="59" y="61"/>
                  <a:pt x="56" y="61"/>
                </a:cubicBezTo>
                <a:cubicBezTo>
                  <a:pt x="54" y="61"/>
                  <a:pt x="51" y="59"/>
                  <a:pt x="51" y="57"/>
                </a:cubicBezTo>
                <a:cubicBezTo>
                  <a:pt x="51" y="49"/>
                  <a:pt x="54" y="42"/>
                  <a:pt x="60" y="37"/>
                </a:cubicBezTo>
                <a:cubicBezTo>
                  <a:pt x="65" y="32"/>
                  <a:pt x="72" y="29"/>
                  <a:pt x="80" y="29"/>
                </a:cubicBezTo>
                <a:cubicBezTo>
                  <a:pt x="87" y="29"/>
                  <a:pt x="95" y="32"/>
                  <a:pt x="100" y="37"/>
                </a:cubicBezTo>
                <a:cubicBezTo>
                  <a:pt x="111" y="48"/>
                  <a:pt x="111" y="65"/>
                  <a:pt x="100" y="76"/>
                </a:cubicBezTo>
                <a:close/>
                <a:moveTo>
                  <a:pt x="80" y="113"/>
                </a:moveTo>
                <a:cubicBezTo>
                  <a:pt x="74" y="113"/>
                  <a:pt x="69" y="116"/>
                  <a:pt x="66" y="122"/>
                </a:cubicBezTo>
                <a:cubicBezTo>
                  <a:pt x="64" y="127"/>
                  <a:pt x="65" y="133"/>
                  <a:pt x="69" y="137"/>
                </a:cubicBezTo>
                <a:cubicBezTo>
                  <a:pt x="72" y="140"/>
                  <a:pt x="76" y="141"/>
                  <a:pt x="80" y="141"/>
                </a:cubicBezTo>
                <a:cubicBezTo>
                  <a:pt x="81" y="141"/>
                  <a:pt x="83" y="141"/>
                  <a:pt x="85" y="140"/>
                </a:cubicBezTo>
                <a:cubicBezTo>
                  <a:pt x="90" y="138"/>
                  <a:pt x="94" y="133"/>
                  <a:pt x="94" y="127"/>
                </a:cubicBezTo>
                <a:cubicBezTo>
                  <a:pt x="94" y="119"/>
                  <a:pt x="87" y="113"/>
                  <a:pt x="80" y="113"/>
                </a:cubicBezTo>
                <a:close/>
                <a:moveTo>
                  <a:pt x="80" y="132"/>
                </a:moveTo>
                <a:cubicBezTo>
                  <a:pt x="75" y="132"/>
                  <a:pt x="73" y="127"/>
                  <a:pt x="76" y="124"/>
                </a:cubicBezTo>
                <a:cubicBezTo>
                  <a:pt x="77" y="123"/>
                  <a:pt x="78" y="122"/>
                  <a:pt x="80" y="122"/>
                </a:cubicBezTo>
                <a:cubicBezTo>
                  <a:pt x="82" y="122"/>
                  <a:pt x="84" y="124"/>
                  <a:pt x="84" y="127"/>
                </a:cubicBezTo>
                <a:cubicBezTo>
                  <a:pt x="84" y="130"/>
                  <a:pt x="82" y="132"/>
                  <a:pt x="80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B7F25F40-84C7-804C-7C6E-C48CFC858C8C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4676775"/>
            <a:ext cx="252413" cy="254000"/>
          </a:xfrm>
          <a:custGeom>
            <a:avLst/>
            <a:gdLst>
              <a:gd name="T0" fmla="*/ 136 w 159"/>
              <a:gd name="T1" fmla="*/ 24 h 160"/>
              <a:gd name="T2" fmla="*/ 79 w 159"/>
              <a:gd name="T3" fmla="*/ 0 h 160"/>
              <a:gd name="T4" fmla="*/ 23 w 159"/>
              <a:gd name="T5" fmla="*/ 24 h 160"/>
              <a:gd name="T6" fmla="*/ 0 w 159"/>
              <a:gd name="T7" fmla="*/ 80 h 160"/>
              <a:gd name="T8" fmla="*/ 23 w 159"/>
              <a:gd name="T9" fmla="*/ 137 h 160"/>
              <a:gd name="T10" fmla="*/ 79 w 159"/>
              <a:gd name="T11" fmla="*/ 160 h 160"/>
              <a:gd name="T12" fmla="*/ 136 w 159"/>
              <a:gd name="T13" fmla="*/ 137 h 160"/>
              <a:gd name="T14" fmla="*/ 159 w 159"/>
              <a:gd name="T15" fmla="*/ 80 h 160"/>
              <a:gd name="T16" fmla="*/ 136 w 159"/>
              <a:gd name="T17" fmla="*/ 24 h 160"/>
              <a:gd name="T18" fmla="*/ 129 w 159"/>
              <a:gd name="T19" fmla="*/ 130 h 160"/>
              <a:gd name="T20" fmla="*/ 79 w 159"/>
              <a:gd name="T21" fmla="*/ 151 h 160"/>
              <a:gd name="T22" fmla="*/ 30 w 159"/>
              <a:gd name="T23" fmla="*/ 130 h 160"/>
              <a:gd name="T24" fmla="*/ 30 w 159"/>
              <a:gd name="T25" fmla="*/ 31 h 160"/>
              <a:gd name="T26" fmla="*/ 79 w 159"/>
              <a:gd name="T27" fmla="*/ 10 h 160"/>
              <a:gd name="T28" fmla="*/ 129 w 159"/>
              <a:gd name="T29" fmla="*/ 31 h 160"/>
              <a:gd name="T30" fmla="*/ 129 w 159"/>
              <a:gd name="T31" fmla="*/ 130 h 160"/>
              <a:gd name="T32" fmla="*/ 105 w 159"/>
              <a:gd name="T33" fmla="*/ 50 h 160"/>
              <a:gd name="T34" fmla="*/ 95 w 159"/>
              <a:gd name="T35" fmla="*/ 54 h 160"/>
              <a:gd name="T36" fmla="*/ 95 w 159"/>
              <a:gd name="T37" fmla="*/ 54 h 160"/>
              <a:gd name="T38" fmla="*/ 73 w 159"/>
              <a:gd name="T39" fmla="*/ 77 h 160"/>
              <a:gd name="T40" fmla="*/ 64 w 159"/>
              <a:gd name="T41" fmla="*/ 68 h 160"/>
              <a:gd name="T42" fmla="*/ 53 w 159"/>
              <a:gd name="T43" fmla="*/ 63 h 160"/>
              <a:gd name="T44" fmla="*/ 43 w 159"/>
              <a:gd name="T45" fmla="*/ 67 h 160"/>
              <a:gd name="T46" fmla="*/ 44 w 159"/>
              <a:gd name="T47" fmla="*/ 88 h 160"/>
              <a:gd name="T48" fmla="*/ 63 w 159"/>
              <a:gd name="T49" fmla="*/ 107 h 160"/>
              <a:gd name="T50" fmla="*/ 73 w 159"/>
              <a:gd name="T51" fmla="*/ 111 h 160"/>
              <a:gd name="T52" fmla="*/ 73 w 159"/>
              <a:gd name="T53" fmla="*/ 111 h 160"/>
              <a:gd name="T54" fmla="*/ 83 w 159"/>
              <a:gd name="T55" fmla="*/ 107 h 160"/>
              <a:gd name="T56" fmla="*/ 115 w 159"/>
              <a:gd name="T57" fmla="*/ 74 h 160"/>
              <a:gd name="T58" fmla="*/ 115 w 159"/>
              <a:gd name="T59" fmla="*/ 54 h 160"/>
              <a:gd name="T60" fmla="*/ 105 w 159"/>
              <a:gd name="T61" fmla="*/ 50 h 160"/>
              <a:gd name="T62" fmla="*/ 108 w 159"/>
              <a:gd name="T63" fmla="*/ 67 h 160"/>
              <a:gd name="T64" fmla="*/ 76 w 159"/>
              <a:gd name="T65" fmla="*/ 100 h 160"/>
              <a:gd name="T66" fmla="*/ 73 w 159"/>
              <a:gd name="T67" fmla="*/ 101 h 160"/>
              <a:gd name="T68" fmla="*/ 69 w 159"/>
              <a:gd name="T69" fmla="*/ 100 h 160"/>
              <a:gd name="T70" fmla="*/ 50 w 159"/>
              <a:gd name="T71" fmla="*/ 81 h 160"/>
              <a:gd name="T72" fmla="*/ 50 w 159"/>
              <a:gd name="T73" fmla="*/ 74 h 160"/>
              <a:gd name="T74" fmla="*/ 54 w 159"/>
              <a:gd name="T75" fmla="*/ 73 h 160"/>
              <a:gd name="T76" fmla="*/ 57 w 159"/>
              <a:gd name="T77" fmla="*/ 74 h 160"/>
              <a:gd name="T78" fmla="*/ 69 w 159"/>
              <a:gd name="T79" fmla="*/ 86 h 160"/>
              <a:gd name="T80" fmla="*/ 69 w 159"/>
              <a:gd name="T81" fmla="*/ 87 h 160"/>
              <a:gd name="T82" fmla="*/ 69 w 159"/>
              <a:gd name="T83" fmla="*/ 87 h 160"/>
              <a:gd name="T84" fmla="*/ 73 w 159"/>
              <a:gd name="T85" fmla="*/ 88 h 160"/>
              <a:gd name="T86" fmla="*/ 76 w 159"/>
              <a:gd name="T87" fmla="*/ 87 h 160"/>
              <a:gd name="T88" fmla="*/ 102 w 159"/>
              <a:gd name="T89" fmla="*/ 61 h 160"/>
              <a:gd name="T90" fmla="*/ 105 w 159"/>
              <a:gd name="T91" fmla="*/ 59 h 160"/>
              <a:gd name="T92" fmla="*/ 108 w 159"/>
              <a:gd name="T93" fmla="*/ 61 h 160"/>
              <a:gd name="T94" fmla="*/ 108 w 159"/>
              <a:gd name="T95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9" h="160">
                <a:moveTo>
                  <a:pt x="136" y="24"/>
                </a:moveTo>
                <a:cubicBezTo>
                  <a:pt x="120" y="9"/>
                  <a:pt x="100" y="0"/>
                  <a:pt x="79" y="0"/>
                </a:cubicBezTo>
                <a:cubicBezTo>
                  <a:pt x="58" y="0"/>
                  <a:pt x="39" y="9"/>
                  <a:pt x="23" y="24"/>
                </a:cubicBezTo>
                <a:cubicBezTo>
                  <a:pt x="8" y="39"/>
                  <a:pt x="0" y="59"/>
                  <a:pt x="0" y="80"/>
                </a:cubicBezTo>
                <a:cubicBezTo>
                  <a:pt x="0" y="101"/>
                  <a:pt x="8" y="121"/>
                  <a:pt x="23" y="137"/>
                </a:cubicBezTo>
                <a:cubicBezTo>
                  <a:pt x="39" y="152"/>
                  <a:pt x="58" y="160"/>
                  <a:pt x="79" y="160"/>
                </a:cubicBezTo>
                <a:cubicBezTo>
                  <a:pt x="100" y="160"/>
                  <a:pt x="120" y="152"/>
                  <a:pt x="136" y="137"/>
                </a:cubicBezTo>
                <a:cubicBezTo>
                  <a:pt x="151" y="121"/>
                  <a:pt x="159" y="101"/>
                  <a:pt x="159" y="80"/>
                </a:cubicBezTo>
                <a:cubicBezTo>
                  <a:pt x="159" y="59"/>
                  <a:pt x="151" y="39"/>
                  <a:pt x="136" y="24"/>
                </a:cubicBezTo>
                <a:close/>
                <a:moveTo>
                  <a:pt x="129" y="130"/>
                </a:moveTo>
                <a:cubicBezTo>
                  <a:pt x="115" y="144"/>
                  <a:pt x="97" y="151"/>
                  <a:pt x="79" y="151"/>
                </a:cubicBezTo>
                <a:cubicBezTo>
                  <a:pt x="62" y="151"/>
                  <a:pt x="44" y="144"/>
                  <a:pt x="30" y="130"/>
                </a:cubicBezTo>
                <a:cubicBezTo>
                  <a:pt x="2" y="102"/>
                  <a:pt x="2" y="59"/>
                  <a:pt x="30" y="31"/>
                </a:cubicBezTo>
                <a:cubicBezTo>
                  <a:pt x="44" y="17"/>
                  <a:pt x="62" y="10"/>
                  <a:pt x="79" y="10"/>
                </a:cubicBezTo>
                <a:cubicBezTo>
                  <a:pt x="97" y="10"/>
                  <a:pt x="115" y="17"/>
                  <a:pt x="129" y="31"/>
                </a:cubicBezTo>
                <a:cubicBezTo>
                  <a:pt x="157" y="59"/>
                  <a:pt x="157" y="102"/>
                  <a:pt x="129" y="130"/>
                </a:cubicBezTo>
                <a:close/>
                <a:moveTo>
                  <a:pt x="105" y="50"/>
                </a:moveTo>
                <a:cubicBezTo>
                  <a:pt x="101" y="50"/>
                  <a:pt x="98" y="51"/>
                  <a:pt x="95" y="54"/>
                </a:cubicBezTo>
                <a:cubicBezTo>
                  <a:pt x="95" y="54"/>
                  <a:pt x="95" y="54"/>
                  <a:pt x="95" y="54"/>
                </a:cubicBezTo>
                <a:cubicBezTo>
                  <a:pt x="73" y="77"/>
                  <a:pt x="73" y="77"/>
                  <a:pt x="73" y="77"/>
                </a:cubicBezTo>
                <a:cubicBezTo>
                  <a:pt x="64" y="68"/>
                  <a:pt x="64" y="68"/>
                  <a:pt x="64" y="68"/>
                </a:cubicBezTo>
                <a:cubicBezTo>
                  <a:pt x="61" y="65"/>
                  <a:pt x="57" y="63"/>
                  <a:pt x="53" y="63"/>
                </a:cubicBezTo>
                <a:cubicBezTo>
                  <a:pt x="50" y="63"/>
                  <a:pt x="46" y="65"/>
                  <a:pt x="43" y="67"/>
                </a:cubicBezTo>
                <a:cubicBezTo>
                  <a:pt x="38" y="73"/>
                  <a:pt x="38" y="82"/>
                  <a:pt x="44" y="88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5" y="109"/>
                  <a:pt x="69" y="111"/>
                  <a:pt x="73" y="111"/>
                </a:cubicBezTo>
                <a:cubicBezTo>
                  <a:pt x="73" y="111"/>
                  <a:pt x="73" y="111"/>
                  <a:pt x="73" y="111"/>
                </a:cubicBezTo>
                <a:cubicBezTo>
                  <a:pt x="76" y="111"/>
                  <a:pt x="80" y="109"/>
                  <a:pt x="83" y="107"/>
                </a:cubicBezTo>
                <a:cubicBezTo>
                  <a:pt x="115" y="74"/>
                  <a:pt x="115" y="74"/>
                  <a:pt x="115" y="74"/>
                </a:cubicBezTo>
                <a:cubicBezTo>
                  <a:pt x="120" y="69"/>
                  <a:pt x="120" y="60"/>
                  <a:pt x="115" y="54"/>
                </a:cubicBezTo>
                <a:cubicBezTo>
                  <a:pt x="112" y="51"/>
                  <a:pt x="109" y="50"/>
                  <a:pt x="105" y="50"/>
                </a:cubicBezTo>
                <a:close/>
                <a:moveTo>
                  <a:pt x="108" y="67"/>
                </a:moveTo>
                <a:cubicBezTo>
                  <a:pt x="76" y="100"/>
                  <a:pt x="76" y="100"/>
                  <a:pt x="76" y="100"/>
                </a:cubicBezTo>
                <a:cubicBezTo>
                  <a:pt x="75" y="101"/>
                  <a:pt x="74" y="101"/>
                  <a:pt x="73" y="101"/>
                </a:cubicBezTo>
                <a:cubicBezTo>
                  <a:pt x="71" y="101"/>
                  <a:pt x="70" y="101"/>
                  <a:pt x="69" y="100"/>
                </a:cubicBezTo>
                <a:cubicBezTo>
                  <a:pt x="50" y="81"/>
                  <a:pt x="50" y="81"/>
                  <a:pt x="50" y="81"/>
                </a:cubicBezTo>
                <a:cubicBezTo>
                  <a:pt x="48" y="79"/>
                  <a:pt x="48" y="76"/>
                  <a:pt x="50" y="74"/>
                </a:cubicBezTo>
                <a:cubicBezTo>
                  <a:pt x="51" y="73"/>
                  <a:pt x="52" y="73"/>
                  <a:pt x="54" y="73"/>
                </a:cubicBezTo>
                <a:cubicBezTo>
                  <a:pt x="55" y="73"/>
                  <a:pt x="56" y="73"/>
                  <a:pt x="57" y="74"/>
                </a:cubicBezTo>
                <a:cubicBezTo>
                  <a:pt x="69" y="86"/>
                  <a:pt x="69" y="86"/>
                  <a:pt x="69" y="86"/>
                </a:cubicBezTo>
                <a:cubicBezTo>
                  <a:pt x="69" y="87"/>
                  <a:pt x="69" y="87"/>
                  <a:pt x="69" y="87"/>
                </a:cubicBezTo>
                <a:cubicBezTo>
                  <a:pt x="69" y="87"/>
                  <a:pt x="69" y="87"/>
                  <a:pt x="69" y="87"/>
                </a:cubicBezTo>
                <a:cubicBezTo>
                  <a:pt x="70" y="88"/>
                  <a:pt x="71" y="88"/>
                  <a:pt x="73" y="88"/>
                </a:cubicBezTo>
                <a:cubicBezTo>
                  <a:pt x="74" y="88"/>
                  <a:pt x="75" y="88"/>
                  <a:pt x="76" y="87"/>
                </a:cubicBezTo>
                <a:cubicBezTo>
                  <a:pt x="102" y="61"/>
                  <a:pt x="102" y="61"/>
                  <a:pt x="102" y="61"/>
                </a:cubicBezTo>
                <a:cubicBezTo>
                  <a:pt x="103" y="60"/>
                  <a:pt x="104" y="59"/>
                  <a:pt x="105" y="59"/>
                </a:cubicBezTo>
                <a:cubicBezTo>
                  <a:pt x="106" y="59"/>
                  <a:pt x="107" y="60"/>
                  <a:pt x="108" y="61"/>
                </a:cubicBezTo>
                <a:cubicBezTo>
                  <a:pt x="110" y="63"/>
                  <a:pt x="110" y="66"/>
                  <a:pt x="108" y="6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A8506383-7DA5-0F2C-9578-7958FA865952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5227638"/>
            <a:ext cx="252413" cy="254000"/>
          </a:xfrm>
          <a:custGeom>
            <a:avLst/>
            <a:gdLst>
              <a:gd name="T0" fmla="*/ 79 w 159"/>
              <a:gd name="T1" fmla="*/ 0 h 160"/>
              <a:gd name="T2" fmla="*/ 0 w 159"/>
              <a:gd name="T3" fmla="*/ 80 h 160"/>
              <a:gd name="T4" fmla="*/ 79 w 159"/>
              <a:gd name="T5" fmla="*/ 160 h 160"/>
              <a:gd name="T6" fmla="*/ 159 w 159"/>
              <a:gd name="T7" fmla="*/ 80 h 160"/>
              <a:gd name="T8" fmla="*/ 129 w 159"/>
              <a:gd name="T9" fmla="*/ 130 h 160"/>
              <a:gd name="T10" fmla="*/ 30 w 159"/>
              <a:gd name="T11" fmla="*/ 130 h 160"/>
              <a:gd name="T12" fmla="*/ 79 w 159"/>
              <a:gd name="T13" fmla="*/ 10 h 160"/>
              <a:gd name="T14" fmla="*/ 129 w 159"/>
              <a:gd name="T15" fmla="*/ 130 h 160"/>
              <a:gd name="T16" fmla="*/ 111 w 159"/>
              <a:gd name="T17" fmla="*/ 68 h 160"/>
              <a:gd name="T18" fmla="*/ 107 w 159"/>
              <a:gd name="T19" fmla="*/ 45 h 160"/>
              <a:gd name="T20" fmla="*/ 91 w 159"/>
              <a:gd name="T21" fmla="*/ 48 h 160"/>
              <a:gd name="T22" fmla="*/ 67 w 159"/>
              <a:gd name="T23" fmla="*/ 48 h 160"/>
              <a:gd name="T24" fmla="*/ 47 w 159"/>
              <a:gd name="T25" fmla="*/ 48 h 160"/>
              <a:gd name="T26" fmla="*/ 59 w 159"/>
              <a:gd name="T27" fmla="*/ 80 h 160"/>
              <a:gd name="T28" fmla="*/ 47 w 159"/>
              <a:gd name="T29" fmla="*/ 112 h 160"/>
              <a:gd name="T30" fmla="*/ 67 w 159"/>
              <a:gd name="T31" fmla="*/ 112 h 160"/>
              <a:gd name="T32" fmla="*/ 91 w 159"/>
              <a:gd name="T33" fmla="*/ 112 h 160"/>
              <a:gd name="T34" fmla="*/ 111 w 159"/>
              <a:gd name="T35" fmla="*/ 112 h 160"/>
              <a:gd name="T36" fmla="*/ 99 w 159"/>
              <a:gd name="T37" fmla="*/ 80 h 160"/>
              <a:gd name="T38" fmla="*/ 101 w 159"/>
              <a:gd name="T39" fmla="*/ 107 h 160"/>
              <a:gd name="T40" fmla="*/ 98 w 159"/>
              <a:gd name="T41" fmla="*/ 105 h 160"/>
              <a:gd name="T42" fmla="*/ 79 w 159"/>
              <a:gd name="T43" fmla="*/ 89 h 160"/>
              <a:gd name="T44" fmla="*/ 60 w 159"/>
              <a:gd name="T45" fmla="*/ 105 h 160"/>
              <a:gd name="T46" fmla="*/ 57 w 159"/>
              <a:gd name="T47" fmla="*/ 107 h 160"/>
              <a:gd name="T48" fmla="*/ 54 w 159"/>
              <a:gd name="T49" fmla="*/ 99 h 160"/>
              <a:gd name="T50" fmla="*/ 69 w 159"/>
              <a:gd name="T51" fmla="*/ 77 h 160"/>
              <a:gd name="T52" fmla="*/ 54 w 159"/>
              <a:gd name="T53" fmla="*/ 54 h 160"/>
              <a:gd name="T54" fmla="*/ 60 w 159"/>
              <a:gd name="T55" fmla="*/ 54 h 160"/>
              <a:gd name="T56" fmla="*/ 76 w 159"/>
              <a:gd name="T57" fmla="*/ 69 h 160"/>
              <a:gd name="T58" fmla="*/ 82 w 159"/>
              <a:gd name="T59" fmla="*/ 69 h 160"/>
              <a:gd name="T60" fmla="*/ 98 w 159"/>
              <a:gd name="T61" fmla="*/ 54 h 160"/>
              <a:gd name="T62" fmla="*/ 105 w 159"/>
              <a:gd name="T63" fmla="*/ 54 h 160"/>
              <a:gd name="T64" fmla="*/ 89 w 159"/>
              <a:gd name="T65" fmla="*/ 77 h 160"/>
              <a:gd name="T66" fmla="*/ 105 w 159"/>
              <a:gd name="T67" fmla="*/ 9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9" h="160">
                <a:moveTo>
                  <a:pt x="135" y="24"/>
                </a:moveTo>
                <a:cubicBezTo>
                  <a:pt x="120" y="9"/>
                  <a:pt x="100" y="0"/>
                  <a:pt x="79" y="0"/>
                </a:cubicBezTo>
                <a:cubicBezTo>
                  <a:pt x="58" y="0"/>
                  <a:pt x="38" y="9"/>
                  <a:pt x="23" y="24"/>
                </a:cubicBezTo>
                <a:cubicBezTo>
                  <a:pt x="8" y="39"/>
                  <a:pt x="0" y="59"/>
                  <a:pt x="0" y="80"/>
                </a:cubicBezTo>
                <a:cubicBezTo>
                  <a:pt x="0" y="101"/>
                  <a:pt x="8" y="121"/>
                  <a:pt x="23" y="137"/>
                </a:cubicBezTo>
                <a:cubicBezTo>
                  <a:pt x="38" y="152"/>
                  <a:pt x="58" y="160"/>
                  <a:pt x="79" y="160"/>
                </a:cubicBezTo>
                <a:cubicBezTo>
                  <a:pt x="100" y="160"/>
                  <a:pt x="120" y="152"/>
                  <a:pt x="135" y="137"/>
                </a:cubicBezTo>
                <a:cubicBezTo>
                  <a:pt x="150" y="121"/>
                  <a:pt x="159" y="101"/>
                  <a:pt x="159" y="80"/>
                </a:cubicBezTo>
                <a:cubicBezTo>
                  <a:pt x="159" y="59"/>
                  <a:pt x="150" y="39"/>
                  <a:pt x="135" y="24"/>
                </a:cubicBezTo>
                <a:close/>
                <a:moveTo>
                  <a:pt x="129" y="130"/>
                </a:moveTo>
                <a:cubicBezTo>
                  <a:pt x="115" y="144"/>
                  <a:pt x="97" y="151"/>
                  <a:pt x="79" y="151"/>
                </a:cubicBezTo>
                <a:cubicBezTo>
                  <a:pt x="61" y="151"/>
                  <a:pt x="44" y="144"/>
                  <a:pt x="30" y="130"/>
                </a:cubicBezTo>
                <a:cubicBezTo>
                  <a:pt x="2" y="102"/>
                  <a:pt x="2" y="58"/>
                  <a:pt x="30" y="31"/>
                </a:cubicBezTo>
                <a:cubicBezTo>
                  <a:pt x="44" y="17"/>
                  <a:pt x="61" y="10"/>
                  <a:pt x="79" y="10"/>
                </a:cubicBezTo>
                <a:cubicBezTo>
                  <a:pt x="97" y="10"/>
                  <a:pt x="115" y="17"/>
                  <a:pt x="129" y="31"/>
                </a:cubicBezTo>
                <a:cubicBezTo>
                  <a:pt x="156" y="58"/>
                  <a:pt x="156" y="102"/>
                  <a:pt x="129" y="130"/>
                </a:cubicBezTo>
                <a:close/>
                <a:moveTo>
                  <a:pt x="99" y="80"/>
                </a:moveTo>
                <a:cubicBezTo>
                  <a:pt x="111" y="68"/>
                  <a:pt x="111" y="68"/>
                  <a:pt x="111" y="68"/>
                </a:cubicBezTo>
                <a:cubicBezTo>
                  <a:pt x="114" y="65"/>
                  <a:pt x="115" y="61"/>
                  <a:pt x="115" y="58"/>
                </a:cubicBezTo>
                <a:cubicBezTo>
                  <a:pt x="115" y="52"/>
                  <a:pt x="112" y="47"/>
                  <a:pt x="107" y="45"/>
                </a:cubicBezTo>
                <a:cubicBezTo>
                  <a:pt x="105" y="44"/>
                  <a:pt x="103" y="44"/>
                  <a:pt x="101" y="44"/>
                </a:cubicBezTo>
                <a:cubicBezTo>
                  <a:pt x="98" y="44"/>
                  <a:pt x="94" y="45"/>
                  <a:pt x="91" y="48"/>
                </a:cubicBezTo>
                <a:cubicBezTo>
                  <a:pt x="79" y="60"/>
                  <a:pt x="79" y="60"/>
                  <a:pt x="79" y="60"/>
                </a:cubicBezTo>
                <a:cubicBezTo>
                  <a:pt x="67" y="48"/>
                  <a:pt x="67" y="48"/>
                  <a:pt x="67" y="48"/>
                </a:cubicBezTo>
                <a:cubicBezTo>
                  <a:pt x="64" y="45"/>
                  <a:pt x="61" y="44"/>
                  <a:pt x="57" y="44"/>
                </a:cubicBezTo>
                <a:cubicBezTo>
                  <a:pt x="53" y="44"/>
                  <a:pt x="50" y="45"/>
                  <a:pt x="47" y="48"/>
                </a:cubicBezTo>
                <a:cubicBezTo>
                  <a:pt x="42" y="53"/>
                  <a:pt x="42" y="62"/>
                  <a:pt x="47" y="68"/>
                </a:cubicBezTo>
                <a:cubicBezTo>
                  <a:pt x="59" y="80"/>
                  <a:pt x="59" y="80"/>
                  <a:pt x="59" y="80"/>
                </a:cubicBezTo>
                <a:cubicBezTo>
                  <a:pt x="47" y="92"/>
                  <a:pt x="47" y="92"/>
                  <a:pt x="47" y="92"/>
                </a:cubicBezTo>
                <a:cubicBezTo>
                  <a:pt x="42" y="98"/>
                  <a:pt x="42" y="106"/>
                  <a:pt x="47" y="112"/>
                </a:cubicBezTo>
                <a:cubicBezTo>
                  <a:pt x="50" y="115"/>
                  <a:pt x="53" y="116"/>
                  <a:pt x="57" y="116"/>
                </a:cubicBezTo>
                <a:cubicBezTo>
                  <a:pt x="61" y="116"/>
                  <a:pt x="64" y="115"/>
                  <a:pt x="67" y="112"/>
                </a:cubicBezTo>
                <a:cubicBezTo>
                  <a:pt x="79" y="100"/>
                  <a:pt x="79" y="100"/>
                  <a:pt x="79" y="100"/>
                </a:cubicBezTo>
                <a:cubicBezTo>
                  <a:pt x="91" y="112"/>
                  <a:pt x="91" y="112"/>
                  <a:pt x="91" y="112"/>
                </a:cubicBezTo>
                <a:cubicBezTo>
                  <a:pt x="94" y="115"/>
                  <a:pt x="98" y="116"/>
                  <a:pt x="101" y="116"/>
                </a:cubicBezTo>
                <a:cubicBezTo>
                  <a:pt x="105" y="116"/>
                  <a:pt x="109" y="115"/>
                  <a:pt x="111" y="112"/>
                </a:cubicBezTo>
                <a:cubicBezTo>
                  <a:pt x="117" y="106"/>
                  <a:pt x="117" y="98"/>
                  <a:pt x="111" y="92"/>
                </a:cubicBezTo>
                <a:lnTo>
                  <a:pt x="99" y="80"/>
                </a:lnTo>
                <a:close/>
                <a:moveTo>
                  <a:pt x="105" y="105"/>
                </a:moveTo>
                <a:cubicBezTo>
                  <a:pt x="104" y="106"/>
                  <a:pt x="103" y="107"/>
                  <a:pt x="101" y="107"/>
                </a:cubicBezTo>
                <a:cubicBezTo>
                  <a:pt x="100" y="107"/>
                  <a:pt x="99" y="106"/>
                  <a:pt x="98" y="105"/>
                </a:cubicBezTo>
                <a:cubicBezTo>
                  <a:pt x="98" y="105"/>
                  <a:pt x="98" y="105"/>
                  <a:pt x="98" y="105"/>
                </a:cubicBezTo>
                <a:cubicBezTo>
                  <a:pt x="82" y="90"/>
                  <a:pt x="82" y="90"/>
                  <a:pt x="82" y="90"/>
                </a:cubicBezTo>
                <a:cubicBezTo>
                  <a:pt x="82" y="89"/>
                  <a:pt x="80" y="89"/>
                  <a:pt x="79" y="89"/>
                </a:cubicBezTo>
                <a:cubicBezTo>
                  <a:pt x="78" y="89"/>
                  <a:pt x="77" y="89"/>
                  <a:pt x="76" y="90"/>
                </a:cubicBezTo>
                <a:cubicBezTo>
                  <a:pt x="60" y="105"/>
                  <a:pt x="60" y="105"/>
                  <a:pt x="60" y="105"/>
                </a:cubicBezTo>
                <a:cubicBezTo>
                  <a:pt x="60" y="105"/>
                  <a:pt x="60" y="105"/>
                  <a:pt x="60" y="105"/>
                </a:cubicBezTo>
                <a:cubicBezTo>
                  <a:pt x="59" y="106"/>
                  <a:pt x="58" y="107"/>
                  <a:pt x="57" y="107"/>
                </a:cubicBezTo>
                <a:cubicBezTo>
                  <a:pt x="56" y="107"/>
                  <a:pt x="55" y="106"/>
                  <a:pt x="54" y="105"/>
                </a:cubicBezTo>
                <a:cubicBezTo>
                  <a:pt x="52" y="103"/>
                  <a:pt x="52" y="101"/>
                  <a:pt x="54" y="99"/>
                </a:cubicBezTo>
                <a:cubicBezTo>
                  <a:pt x="69" y="83"/>
                  <a:pt x="69" y="83"/>
                  <a:pt x="69" y="83"/>
                </a:cubicBezTo>
                <a:cubicBezTo>
                  <a:pt x="71" y="81"/>
                  <a:pt x="71" y="78"/>
                  <a:pt x="69" y="77"/>
                </a:cubicBezTo>
                <a:cubicBezTo>
                  <a:pt x="54" y="61"/>
                  <a:pt x="54" y="61"/>
                  <a:pt x="54" y="61"/>
                </a:cubicBezTo>
                <a:cubicBezTo>
                  <a:pt x="52" y="59"/>
                  <a:pt x="52" y="56"/>
                  <a:pt x="54" y="54"/>
                </a:cubicBezTo>
                <a:cubicBezTo>
                  <a:pt x="55" y="54"/>
                  <a:pt x="56" y="53"/>
                  <a:pt x="57" y="53"/>
                </a:cubicBezTo>
                <a:cubicBezTo>
                  <a:pt x="58" y="53"/>
                  <a:pt x="59" y="54"/>
                  <a:pt x="60" y="54"/>
                </a:cubicBezTo>
                <a:cubicBezTo>
                  <a:pt x="60" y="54"/>
                  <a:pt x="60" y="54"/>
                  <a:pt x="60" y="54"/>
                </a:cubicBezTo>
                <a:cubicBezTo>
                  <a:pt x="76" y="69"/>
                  <a:pt x="76" y="69"/>
                  <a:pt x="76" y="69"/>
                </a:cubicBezTo>
                <a:cubicBezTo>
                  <a:pt x="77" y="70"/>
                  <a:pt x="78" y="71"/>
                  <a:pt x="79" y="71"/>
                </a:cubicBezTo>
                <a:cubicBezTo>
                  <a:pt x="80" y="71"/>
                  <a:pt x="82" y="70"/>
                  <a:pt x="82" y="69"/>
                </a:cubicBezTo>
                <a:cubicBezTo>
                  <a:pt x="98" y="54"/>
                  <a:pt x="98" y="54"/>
                  <a:pt x="98" y="54"/>
                </a:cubicBezTo>
                <a:cubicBezTo>
                  <a:pt x="98" y="54"/>
                  <a:pt x="98" y="54"/>
                  <a:pt x="98" y="54"/>
                </a:cubicBezTo>
                <a:cubicBezTo>
                  <a:pt x="99" y="54"/>
                  <a:pt x="100" y="53"/>
                  <a:pt x="101" y="53"/>
                </a:cubicBezTo>
                <a:cubicBezTo>
                  <a:pt x="103" y="53"/>
                  <a:pt x="104" y="54"/>
                  <a:pt x="105" y="54"/>
                </a:cubicBezTo>
                <a:cubicBezTo>
                  <a:pt x="106" y="56"/>
                  <a:pt x="106" y="59"/>
                  <a:pt x="105" y="61"/>
                </a:cubicBezTo>
                <a:cubicBezTo>
                  <a:pt x="89" y="77"/>
                  <a:pt x="89" y="77"/>
                  <a:pt x="89" y="77"/>
                </a:cubicBezTo>
                <a:cubicBezTo>
                  <a:pt x="87" y="78"/>
                  <a:pt x="87" y="81"/>
                  <a:pt x="89" y="83"/>
                </a:cubicBezTo>
                <a:cubicBezTo>
                  <a:pt x="105" y="99"/>
                  <a:pt x="105" y="99"/>
                  <a:pt x="105" y="99"/>
                </a:cubicBezTo>
                <a:cubicBezTo>
                  <a:pt x="106" y="101"/>
                  <a:pt x="106" y="103"/>
                  <a:pt x="105" y="10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6667199E-970D-E855-F3C2-F8662349D0C7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4125913"/>
            <a:ext cx="254000" cy="254000"/>
          </a:xfrm>
          <a:custGeom>
            <a:avLst/>
            <a:gdLst>
              <a:gd name="T0" fmla="*/ 14 w 160"/>
              <a:gd name="T1" fmla="*/ 0 h 160"/>
              <a:gd name="T2" fmla="*/ 0 w 160"/>
              <a:gd name="T3" fmla="*/ 146 h 160"/>
              <a:gd name="T4" fmla="*/ 146 w 160"/>
              <a:gd name="T5" fmla="*/ 160 h 160"/>
              <a:gd name="T6" fmla="*/ 160 w 160"/>
              <a:gd name="T7" fmla="*/ 14 h 160"/>
              <a:gd name="T8" fmla="*/ 150 w 160"/>
              <a:gd name="T9" fmla="*/ 146 h 160"/>
              <a:gd name="T10" fmla="*/ 14 w 160"/>
              <a:gd name="T11" fmla="*/ 150 h 160"/>
              <a:gd name="T12" fmla="*/ 9 w 160"/>
              <a:gd name="T13" fmla="*/ 14 h 160"/>
              <a:gd name="T14" fmla="*/ 146 w 160"/>
              <a:gd name="T15" fmla="*/ 10 h 160"/>
              <a:gd name="T16" fmla="*/ 150 w 160"/>
              <a:gd name="T17" fmla="*/ 146 h 160"/>
              <a:gd name="T18" fmla="*/ 70 w 160"/>
              <a:gd name="T19" fmla="*/ 24 h 160"/>
              <a:gd name="T20" fmla="*/ 61 w 160"/>
              <a:gd name="T21" fmla="*/ 47 h 160"/>
              <a:gd name="T22" fmla="*/ 56 w 160"/>
              <a:gd name="T23" fmla="*/ 19 h 160"/>
              <a:gd name="T24" fmla="*/ 51 w 160"/>
              <a:gd name="T25" fmla="*/ 47 h 160"/>
              <a:gd name="T26" fmla="*/ 42 w 160"/>
              <a:gd name="T27" fmla="*/ 24 h 160"/>
              <a:gd name="T28" fmla="*/ 33 w 160"/>
              <a:gd name="T29" fmla="*/ 24 h 160"/>
              <a:gd name="T30" fmla="*/ 42 w 160"/>
              <a:gd name="T31" fmla="*/ 75 h 160"/>
              <a:gd name="T32" fmla="*/ 56 w 160"/>
              <a:gd name="T33" fmla="*/ 141 h 160"/>
              <a:gd name="T34" fmla="*/ 70 w 160"/>
              <a:gd name="T35" fmla="*/ 75 h 160"/>
              <a:gd name="T36" fmla="*/ 80 w 160"/>
              <a:gd name="T37" fmla="*/ 24 h 160"/>
              <a:gd name="T38" fmla="*/ 70 w 160"/>
              <a:gd name="T39" fmla="*/ 61 h 160"/>
              <a:gd name="T40" fmla="*/ 61 w 160"/>
              <a:gd name="T41" fmla="*/ 71 h 160"/>
              <a:gd name="T42" fmla="*/ 56 w 160"/>
              <a:gd name="T43" fmla="*/ 132 h 160"/>
              <a:gd name="T44" fmla="*/ 51 w 160"/>
              <a:gd name="T45" fmla="*/ 71 h 160"/>
              <a:gd name="T46" fmla="*/ 42 w 160"/>
              <a:gd name="T47" fmla="*/ 61 h 160"/>
              <a:gd name="T48" fmla="*/ 70 w 160"/>
              <a:gd name="T49" fmla="*/ 57 h 160"/>
              <a:gd name="T50" fmla="*/ 122 w 160"/>
              <a:gd name="T51" fmla="*/ 19 h 160"/>
              <a:gd name="T52" fmla="*/ 89 w 160"/>
              <a:gd name="T53" fmla="*/ 89 h 160"/>
              <a:gd name="T54" fmla="*/ 99 w 160"/>
              <a:gd name="T55" fmla="*/ 94 h 160"/>
              <a:gd name="T56" fmla="*/ 113 w 160"/>
              <a:gd name="T57" fmla="*/ 141 h 160"/>
              <a:gd name="T58" fmla="*/ 126 w 160"/>
              <a:gd name="T59" fmla="*/ 24 h 160"/>
              <a:gd name="T60" fmla="*/ 117 w 160"/>
              <a:gd name="T61" fmla="*/ 127 h 160"/>
              <a:gd name="T62" fmla="*/ 108 w 160"/>
              <a:gd name="T63" fmla="*/ 127 h 160"/>
              <a:gd name="T64" fmla="*/ 103 w 160"/>
              <a:gd name="T65" fmla="*/ 85 h 160"/>
              <a:gd name="T66" fmla="*/ 99 w 160"/>
              <a:gd name="T67" fmla="*/ 52 h 160"/>
              <a:gd name="T68" fmla="*/ 117 w 160"/>
              <a:gd name="T69" fmla="*/ 1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146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3"/>
                  <a:pt x="6" y="160"/>
                  <a:pt x="14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3" y="160"/>
                  <a:pt x="160" y="153"/>
                  <a:pt x="160" y="146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7"/>
                  <a:pt x="153" y="0"/>
                  <a:pt x="146" y="0"/>
                </a:cubicBezTo>
                <a:close/>
                <a:moveTo>
                  <a:pt x="150" y="146"/>
                </a:moveTo>
                <a:cubicBezTo>
                  <a:pt x="150" y="148"/>
                  <a:pt x="148" y="150"/>
                  <a:pt x="146" y="150"/>
                </a:cubicBezTo>
                <a:cubicBezTo>
                  <a:pt x="14" y="150"/>
                  <a:pt x="14" y="150"/>
                  <a:pt x="14" y="150"/>
                </a:cubicBezTo>
                <a:cubicBezTo>
                  <a:pt x="11" y="150"/>
                  <a:pt x="9" y="148"/>
                  <a:pt x="9" y="146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2"/>
                  <a:pt x="11" y="10"/>
                  <a:pt x="14" y="10"/>
                </a:cubicBezTo>
                <a:cubicBezTo>
                  <a:pt x="146" y="10"/>
                  <a:pt x="146" y="10"/>
                  <a:pt x="146" y="10"/>
                </a:cubicBezTo>
                <a:cubicBezTo>
                  <a:pt x="148" y="10"/>
                  <a:pt x="150" y="12"/>
                  <a:pt x="150" y="14"/>
                </a:cubicBezTo>
                <a:lnTo>
                  <a:pt x="150" y="146"/>
                </a:lnTo>
                <a:close/>
                <a:moveTo>
                  <a:pt x="75" y="19"/>
                </a:moveTo>
                <a:cubicBezTo>
                  <a:pt x="72" y="19"/>
                  <a:pt x="70" y="21"/>
                  <a:pt x="70" y="24"/>
                </a:cubicBezTo>
                <a:cubicBezTo>
                  <a:pt x="70" y="47"/>
                  <a:pt x="70" y="47"/>
                  <a:pt x="70" y="47"/>
                </a:cubicBezTo>
                <a:cubicBezTo>
                  <a:pt x="61" y="47"/>
                  <a:pt x="61" y="47"/>
                  <a:pt x="61" y="47"/>
                </a:cubicBezTo>
                <a:cubicBezTo>
                  <a:pt x="61" y="24"/>
                  <a:pt x="61" y="24"/>
                  <a:pt x="61" y="24"/>
                </a:cubicBezTo>
                <a:cubicBezTo>
                  <a:pt x="61" y="21"/>
                  <a:pt x="59" y="19"/>
                  <a:pt x="56" y="19"/>
                </a:cubicBezTo>
                <a:cubicBezTo>
                  <a:pt x="54" y="19"/>
                  <a:pt x="51" y="21"/>
                  <a:pt x="51" y="24"/>
                </a:cubicBezTo>
                <a:cubicBezTo>
                  <a:pt x="51" y="47"/>
                  <a:pt x="51" y="47"/>
                  <a:pt x="51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2" y="24"/>
                  <a:pt x="42" y="24"/>
                  <a:pt x="42" y="24"/>
                </a:cubicBezTo>
                <a:cubicBezTo>
                  <a:pt x="42" y="21"/>
                  <a:pt x="40" y="19"/>
                  <a:pt x="37" y="19"/>
                </a:cubicBezTo>
                <a:cubicBezTo>
                  <a:pt x="35" y="19"/>
                  <a:pt x="33" y="21"/>
                  <a:pt x="33" y="24"/>
                </a:cubicBezTo>
                <a:cubicBezTo>
                  <a:pt x="33" y="61"/>
                  <a:pt x="33" y="61"/>
                  <a:pt x="33" y="61"/>
                </a:cubicBezTo>
                <a:cubicBezTo>
                  <a:pt x="33" y="67"/>
                  <a:pt x="36" y="73"/>
                  <a:pt x="42" y="75"/>
                </a:cubicBezTo>
                <a:cubicBezTo>
                  <a:pt x="42" y="127"/>
                  <a:pt x="42" y="127"/>
                  <a:pt x="42" y="127"/>
                </a:cubicBezTo>
                <a:cubicBezTo>
                  <a:pt x="42" y="135"/>
                  <a:pt x="48" y="141"/>
                  <a:pt x="56" y="141"/>
                </a:cubicBezTo>
                <a:cubicBezTo>
                  <a:pt x="64" y="141"/>
                  <a:pt x="70" y="135"/>
                  <a:pt x="70" y="127"/>
                </a:cubicBezTo>
                <a:cubicBezTo>
                  <a:pt x="70" y="75"/>
                  <a:pt x="70" y="75"/>
                  <a:pt x="70" y="75"/>
                </a:cubicBezTo>
                <a:cubicBezTo>
                  <a:pt x="76" y="73"/>
                  <a:pt x="80" y="67"/>
                  <a:pt x="80" y="61"/>
                </a:cubicBezTo>
                <a:cubicBezTo>
                  <a:pt x="80" y="24"/>
                  <a:pt x="80" y="24"/>
                  <a:pt x="80" y="24"/>
                </a:cubicBezTo>
                <a:cubicBezTo>
                  <a:pt x="80" y="21"/>
                  <a:pt x="77" y="19"/>
                  <a:pt x="75" y="19"/>
                </a:cubicBezTo>
                <a:close/>
                <a:moveTo>
                  <a:pt x="70" y="61"/>
                </a:moveTo>
                <a:cubicBezTo>
                  <a:pt x="70" y="64"/>
                  <a:pt x="68" y="66"/>
                  <a:pt x="66" y="66"/>
                </a:cubicBezTo>
                <a:cubicBezTo>
                  <a:pt x="63" y="66"/>
                  <a:pt x="61" y="68"/>
                  <a:pt x="61" y="71"/>
                </a:cubicBezTo>
                <a:cubicBezTo>
                  <a:pt x="61" y="127"/>
                  <a:pt x="61" y="127"/>
                  <a:pt x="61" y="127"/>
                </a:cubicBezTo>
                <a:cubicBezTo>
                  <a:pt x="61" y="130"/>
                  <a:pt x="59" y="132"/>
                  <a:pt x="56" y="132"/>
                </a:cubicBezTo>
                <a:cubicBezTo>
                  <a:pt x="54" y="132"/>
                  <a:pt x="51" y="130"/>
                  <a:pt x="51" y="127"/>
                </a:cubicBezTo>
                <a:cubicBezTo>
                  <a:pt x="51" y="71"/>
                  <a:pt x="51" y="71"/>
                  <a:pt x="51" y="71"/>
                </a:cubicBezTo>
                <a:cubicBezTo>
                  <a:pt x="51" y="68"/>
                  <a:pt x="49" y="66"/>
                  <a:pt x="47" y="66"/>
                </a:cubicBezTo>
                <a:cubicBezTo>
                  <a:pt x="44" y="66"/>
                  <a:pt x="42" y="64"/>
                  <a:pt x="42" y="61"/>
                </a:cubicBezTo>
                <a:cubicBezTo>
                  <a:pt x="42" y="57"/>
                  <a:pt x="42" y="57"/>
                  <a:pt x="42" y="57"/>
                </a:cubicBezTo>
                <a:cubicBezTo>
                  <a:pt x="70" y="57"/>
                  <a:pt x="70" y="57"/>
                  <a:pt x="70" y="57"/>
                </a:cubicBezTo>
                <a:lnTo>
                  <a:pt x="70" y="61"/>
                </a:lnTo>
                <a:close/>
                <a:moveTo>
                  <a:pt x="122" y="19"/>
                </a:moveTo>
                <a:cubicBezTo>
                  <a:pt x="104" y="19"/>
                  <a:pt x="89" y="34"/>
                  <a:pt x="89" y="52"/>
                </a:cubicBezTo>
                <a:cubicBezTo>
                  <a:pt x="89" y="89"/>
                  <a:pt x="89" y="89"/>
                  <a:pt x="89" y="89"/>
                </a:cubicBezTo>
                <a:cubicBezTo>
                  <a:pt x="89" y="92"/>
                  <a:pt x="91" y="94"/>
                  <a:pt x="94" y="94"/>
                </a:cubicBezTo>
                <a:cubicBezTo>
                  <a:pt x="99" y="94"/>
                  <a:pt x="99" y="94"/>
                  <a:pt x="99" y="94"/>
                </a:cubicBezTo>
                <a:cubicBezTo>
                  <a:pt x="99" y="127"/>
                  <a:pt x="99" y="127"/>
                  <a:pt x="99" y="127"/>
                </a:cubicBezTo>
                <a:cubicBezTo>
                  <a:pt x="99" y="135"/>
                  <a:pt x="105" y="141"/>
                  <a:pt x="113" y="141"/>
                </a:cubicBezTo>
                <a:cubicBezTo>
                  <a:pt x="120" y="141"/>
                  <a:pt x="126" y="135"/>
                  <a:pt x="126" y="127"/>
                </a:cubicBezTo>
                <a:cubicBezTo>
                  <a:pt x="126" y="24"/>
                  <a:pt x="126" y="24"/>
                  <a:pt x="126" y="24"/>
                </a:cubicBezTo>
                <a:cubicBezTo>
                  <a:pt x="126" y="21"/>
                  <a:pt x="124" y="19"/>
                  <a:pt x="122" y="19"/>
                </a:cubicBezTo>
                <a:close/>
                <a:moveTo>
                  <a:pt x="117" y="127"/>
                </a:moveTo>
                <a:cubicBezTo>
                  <a:pt x="117" y="130"/>
                  <a:pt x="115" y="132"/>
                  <a:pt x="113" y="132"/>
                </a:cubicBezTo>
                <a:cubicBezTo>
                  <a:pt x="110" y="132"/>
                  <a:pt x="108" y="130"/>
                  <a:pt x="108" y="127"/>
                </a:cubicBezTo>
                <a:cubicBezTo>
                  <a:pt x="108" y="89"/>
                  <a:pt x="108" y="89"/>
                  <a:pt x="108" y="89"/>
                </a:cubicBezTo>
                <a:cubicBezTo>
                  <a:pt x="108" y="87"/>
                  <a:pt x="106" y="85"/>
                  <a:pt x="103" y="85"/>
                </a:cubicBezTo>
                <a:cubicBezTo>
                  <a:pt x="99" y="85"/>
                  <a:pt x="99" y="85"/>
                  <a:pt x="99" y="85"/>
                </a:cubicBezTo>
                <a:cubicBezTo>
                  <a:pt x="99" y="52"/>
                  <a:pt x="99" y="52"/>
                  <a:pt x="99" y="52"/>
                </a:cubicBezTo>
                <a:cubicBezTo>
                  <a:pt x="99" y="41"/>
                  <a:pt x="106" y="31"/>
                  <a:pt x="117" y="29"/>
                </a:cubicBezTo>
                <a:lnTo>
                  <a:pt x="117" y="1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F8F18C08-6693-D861-C629-430EF5E3F4BF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5227638"/>
            <a:ext cx="252413" cy="254000"/>
          </a:xfrm>
          <a:custGeom>
            <a:avLst/>
            <a:gdLst>
              <a:gd name="T0" fmla="*/ 145 w 159"/>
              <a:gd name="T1" fmla="*/ 0 h 160"/>
              <a:gd name="T2" fmla="*/ 14 w 159"/>
              <a:gd name="T3" fmla="*/ 0 h 160"/>
              <a:gd name="T4" fmla="*/ 0 w 159"/>
              <a:gd name="T5" fmla="*/ 14 h 160"/>
              <a:gd name="T6" fmla="*/ 0 w 159"/>
              <a:gd name="T7" fmla="*/ 146 h 160"/>
              <a:gd name="T8" fmla="*/ 14 w 159"/>
              <a:gd name="T9" fmla="*/ 160 h 160"/>
              <a:gd name="T10" fmla="*/ 145 w 159"/>
              <a:gd name="T11" fmla="*/ 160 h 160"/>
              <a:gd name="T12" fmla="*/ 159 w 159"/>
              <a:gd name="T13" fmla="*/ 146 h 160"/>
              <a:gd name="T14" fmla="*/ 159 w 159"/>
              <a:gd name="T15" fmla="*/ 14 h 160"/>
              <a:gd name="T16" fmla="*/ 145 w 159"/>
              <a:gd name="T17" fmla="*/ 0 h 160"/>
              <a:gd name="T18" fmla="*/ 150 w 159"/>
              <a:gd name="T19" fmla="*/ 146 h 160"/>
              <a:gd name="T20" fmla="*/ 145 w 159"/>
              <a:gd name="T21" fmla="*/ 151 h 160"/>
              <a:gd name="T22" fmla="*/ 14 w 159"/>
              <a:gd name="T23" fmla="*/ 151 h 160"/>
              <a:gd name="T24" fmla="*/ 9 w 159"/>
              <a:gd name="T25" fmla="*/ 146 h 160"/>
              <a:gd name="T26" fmla="*/ 9 w 159"/>
              <a:gd name="T27" fmla="*/ 14 h 160"/>
              <a:gd name="T28" fmla="*/ 14 w 159"/>
              <a:gd name="T29" fmla="*/ 10 h 160"/>
              <a:gd name="T30" fmla="*/ 145 w 159"/>
              <a:gd name="T31" fmla="*/ 10 h 160"/>
              <a:gd name="T32" fmla="*/ 150 w 159"/>
              <a:gd name="T33" fmla="*/ 14 h 160"/>
              <a:gd name="T34" fmla="*/ 150 w 159"/>
              <a:gd name="T35" fmla="*/ 146 h 160"/>
              <a:gd name="T36" fmla="*/ 80 w 159"/>
              <a:gd name="T37" fmla="*/ 57 h 160"/>
              <a:gd name="T38" fmla="*/ 92 w 159"/>
              <a:gd name="T39" fmla="*/ 48 h 160"/>
              <a:gd name="T40" fmla="*/ 89 w 159"/>
              <a:gd name="T41" fmla="*/ 33 h 160"/>
              <a:gd name="T42" fmla="*/ 80 w 159"/>
              <a:gd name="T43" fmla="*/ 29 h 160"/>
              <a:gd name="T44" fmla="*/ 74 w 159"/>
              <a:gd name="T45" fmla="*/ 30 h 160"/>
              <a:gd name="T46" fmla="*/ 66 w 159"/>
              <a:gd name="T47" fmla="*/ 43 h 160"/>
              <a:gd name="T48" fmla="*/ 80 w 159"/>
              <a:gd name="T49" fmla="*/ 57 h 160"/>
              <a:gd name="T50" fmla="*/ 80 w 159"/>
              <a:gd name="T51" fmla="*/ 38 h 160"/>
              <a:gd name="T52" fmla="*/ 83 w 159"/>
              <a:gd name="T53" fmla="*/ 46 h 160"/>
              <a:gd name="T54" fmla="*/ 80 w 159"/>
              <a:gd name="T55" fmla="*/ 47 h 160"/>
              <a:gd name="T56" fmla="*/ 75 w 159"/>
              <a:gd name="T57" fmla="*/ 43 h 160"/>
              <a:gd name="T58" fmla="*/ 80 w 159"/>
              <a:gd name="T59" fmla="*/ 38 h 160"/>
              <a:gd name="T60" fmla="*/ 98 w 159"/>
              <a:gd name="T61" fmla="*/ 123 h 160"/>
              <a:gd name="T62" fmla="*/ 94 w 159"/>
              <a:gd name="T63" fmla="*/ 123 h 160"/>
              <a:gd name="T64" fmla="*/ 94 w 159"/>
              <a:gd name="T65" fmla="*/ 71 h 160"/>
              <a:gd name="T66" fmla="*/ 89 w 159"/>
              <a:gd name="T67" fmla="*/ 66 h 160"/>
              <a:gd name="T68" fmla="*/ 61 w 159"/>
              <a:gd name="T69" fmla="*/ 66 h 160"/>
              <a:gd name="T70" fmla="*/ 56 w 159"/>
              <a:gd name="T71" fmla="*/ 71 h 160"/>
              <a:gd name="T72" fmla="*/ 61 w 159"/>
              <a:gd name="T73" fmla="*/ 76 h 160"/>
              <a:gd name="T74" fmla="*/ 65 w 159"/>
              <a:gd name="T75" fmla="*/ 76 h 160"/>
              <a:gd name="T76" fmla="*/ 65 w 159"/>
              <a:gd name="T77" fmla="*/ 123 h 160"/>
              <a:gd name="T78" fmla="*/ 61 w 159"/>
              <a:gd name="T79" fmla="*/ 123 h 160"/>
              <a:gd name="T80" fmla="*/ 56 w 159"/>
              <a:gd name="T81" fmla="*/ 127 h 160"/>
              <a:gd name="T82" fmla="*/ 61 w 159"/>
              <a:gd name="T83" fmla="*/ 132 h 160"/>
              <a:gd name="T84" fmla="*/ 98 w 159"/>
              <a:gd name="T85" fmla="*/ 132 h 160"/>
              <a:gd name="T86" fmla="*/ 103 w 159"/>
              <a:gd name="T87" fmla="*/ 127 h 160"/>
              <a:gd name="T88" fmla="*/ 98 w 159"/>
              <a:gd name="T89" fmla="*/ 123 h 160"/>
              <a:gd name="T90" fmla="*/ 84 w 159"/>
              <a:gd name="T91" fmla="*/ 123 h 160"/>
              <a:gd name="T92" fmla="*/ 75 w 159"/>
              <a:gd name="T93" fmla="*/ 123 h 160"/>
              <a:gd name="T94" fmla="*/ 75 w 159"/>
              <a:gd name="T95" fmla="*/ 76 h 160"/>
              <a:gd name="T96" fmla="*/ 84 w 159"/>
              <a:gd name="T97" fmla="*/ 76 h 160"/>
              <a:gd name="T98" fmla="*/ 84 w 159"/>
              <a:gd name="T99" fmla="*/ 1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9" h="160">
                <a:moveTo>
                  <a:pt x="145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6" y="160"/>
                  <a:pt x="14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53" y="160"/>
                  <a:pt x="159" y="154"/>
                  <a:pt x="159" y="146"/>
                </a:cubicBezTo>
                <a:cubicBezTo>
                  <a:pt x="159" y="14"/>
                  <a:pt x="159" y="14"/>
                  <a:pt x="159" y="14"/>
                </a:cubicBezTo>
                <a:cubicBezTo>
                  <a:pt x="159" y="7"/>
                  <a:pt x="153" y="0"/>
                  <a:pt x="145" y="0"/>
                </a:cubicBezTo>
                <a:close/>
                <a:moveTo>
                  <a:pt x="150" y="146"/>
                </a:moveTo>
                <a:cubicBezTo>
                  <a:pt x="150" y="149"/>
                  <a:pt x="148" y="151"/>
                  <a:pt x="145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12" y="151"/>
                  <a:pt x="9" y="149"/>
                  <a:pt x="9" y="146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2"/>
                  <a:pt x="12" y="10"/>
                  <a:pt x="14" y="10"/>
                </a:cubicBezTo>
                <a:cubicBezTo>
                  <a:pt x="145" y="10"/>
                  <a:pt x="145" y="10"/>
                  <a:pt x="145" y="10"/>
                </a:cubicBezTo>
                <a:cubicBezTo>
                  <a:pt x="148" y="10"/>
                  <a:pt x="150" y="12"/>
                  <a:pt x="150" y="14"/>
                </a:cubicBezTo>
                <a:lnTo>
                  <a:pt x="150" y="146"/>
                </a:lnTo>
                <a:close/>
                <a:moveTo>
                  <a:pt x="80" y="57"/>
                </a:moveTo>
                <a:cubicBezTo>
                  <a:pt x="85" y="57"/>
                  <a:pt x="90" y="53"/>
                  <a:pt x="92" y="48"/>
                </a:cubicBezTo>
                <a:cubicBezTo>
                  <a:pt x="95" y="43"/>
                  <a:pt x="93" y="37"/>
                  <a:pt x="89" y="33"/>
                </a:cubicBezTo>
                <a:cubicBezTo>
                  <a:pt x="87" y="30"/>
                  <a:pt x="83" y="29"/>
                  <a:pt x="80" y="29"/>
                </a:cubicBezTo>
                <a:cubicBezTo>
                  <a:pt x="78" y="29"/>
                  <a:pt x="76" y="29"/>
                  <a:pt x="74" y="30"/>
                </a:cubicBezTo>
                <a:cubicBezTo>
                  <a:pt x="69" y="32"/>
                  <a:pt x="66" y="37"/>
                  <a:pt x="66" y="43"/>
                </a:cubicBezTo>
                <a:cubicBezTo>
                  <a:pt x="66" y="50"/>
                  <a:pt x="72" y="57"/>
                  <a:pt x="80" y="57"/>
                </a:cubicBezTo>
                <a:close/>
                <a:moveTo>
                  <a:pt x="80" y="38"/>
                </a:moveTo>
                <a:cubicBezTo>
                  <a:pt x="84" y="38"/>
                  <a:pt x="86" y="43"/>
                  <a:pt x="83" y="46"/>
                </a:cubicBezTo>
                <a:cubicBezTo>
                  <a:pt x="82" y="47"/>
                  <a:pt x="81" y="47"/>
                  <a:pt x="80" y="47"/>
                </a:cubicBezTo>
                <a:cubicBezTo>
                  <a:pt x="77" y="47"/>
                  <a:pt x="75" y="45"/>
                  <a:pt x="75" y="43"/>
                </a:cubicBezTo>
                <a:cubicBezTo>
                  <a:pt x="75" y="40"/>
                  <a:pt x="77" y="38"/>
                  <a:pt x="80" y="38"/>
                </a:cubicBezTo>
                <a:close/>
                <a:moveTo>
                  <a:pt x="98" y="123"/>
                </a:moveTo>
                <a:cubicBezTo>
                  <a:pt x="94" y="123"/>
                  <a:pt x="94" y="123"/>
                  <a:pt x="94" y="123"/>
                </a:cubicBezTo>
                <a:cubicBezTo>
                  <a:pt x="94" y="71"/>
                  <a:pt x="94" y="71"/>
                  <a:pt x="94" y="71"/>
                </a:cubicBezTo>
                <a:cubicBezTo>
                  <a:pt x="94" y="69"/>
                  <a:pt x="91" y="66"/>
                  <a:pt x="89" y="66"/>
                </a:cubicBezTo>
                <a:cubicBezTo>
                  <a:pt x="61" y="66"/>
                  <a:pt x="61" y="66"/>
                  <a:pt x="61" y="66"/>
                </a:cubicBezTo>
                <a:cubicBezTo>
                  <a:pt x="58" y="66"/>
                  <a:pt x="56" y="69"/>
                  <a:pt x="56" y="71"/>
                </a:cubicBezTo>
                <a:cubicBezTo>
                  <a:pt x="56" y="74"/>
                  <a:pt x="58" y="76"/>
                  <a:pt x="61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123"/>
                  <a:pt x="65" y="123"/>
                  <a:pt x="65" y="123"/>
                </a:cubicBezTo>
                <a:cubicBezTo>
                  <a:pt x="61" y="123"/>
                  <a:pt x="61" y="123"/>
                  <a:pt x="61" y="123"/>
                </a:cubicBezTo>
                <a:cubicBezTo>
                  <a:pt x="58" y="123"/>
                  <a:pt x="56" y="125"/>
                  <a:pt x="56" y="127"/>
                </a:cubicBezTo>
                <a:cubicBezTo>
                  <a:pt x="56" y="130"/>
                  <a:pt x="58" y="132"/>
                  <a:pt x="61" y="132"/>
                </a:cubicBezTo>
                <a:cubicBezTo>
                  <a:pt x="98" y="132"/>
                  <a:pt x="98" y="132"/>
                  <a:pt x="98" y="132"/>
                </a:cubicBezTo>
                <a:cubicBezTo>
                  <a:pt x="101" y="132"/>
                  <a:pt x="103" y="130"/>
                  <a:pt x="103" y="127"/>
                </a:cubicBezTo>
                <a:cubicBezTo>
                  <a:pt x="103" y="125"/>
                  <a:pt x="101" y="123"/>
                  <a:pt x="98" y="123"/>
                </a:cubicBezTo>
                <a:close/>
                <a:moveTo>
                  <a:pt x="84" y="123"/>
                </a:moveTo>
                <a:cubicBezTo>
                  <a:pt x="75" y="123"/>
                  <a:pt x="75" y="123"/>
                  <a:pt x="75" y="123"/>
                </a:cubicBezTo>
                <a:cubicBezTo>
                  <a:pt x="75" y="76"/>
                  <a:pt x="75" y="76"/>
                  <a:pt x="75" y="76"/>
                </a:cubicBezTo>
                <a:cubicBezTo>
                  <a:pt x="84" y="76"/>
                  <a:pt x="84" y="76"/>
                  <a:pt x="84" y="76"/>
                </a:cubicBezTo>
                <a:lnTo>
                  <a:pt x="84" y="1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D872AAA2-FB59-53BE-F66F-E9C791DC8A92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4676775"/>
            <a:ext cx="254000" cy="254000"/>
          </a:xfrm>
          <a:custGeom>
            <a:avLst/>
            <a:gdLst>
              <a:gd name="T0" fmla="*/ 79 w 160"/>
              <a:gd name="T1" fmla="*/ 10 h 160"/>
              <a:gd name="T2" fmla="*/ 80 w 160"/>
              <a:gd name="T3" fmla="*/ 10 h 160"/>
              <a:gd name="T4" fmla="*/ 145 w 160"/>
              <a:gd name="T5" fmla="*/ 43 h 160"/>
              <a:gd name="T6" fmla="*/ 119 w 160"/>
              <a:gd name="T7" fmla="*/ 57 h 160"/>
              <a:gd name="T8" fmla="*/ 53 w 160"/>
              <a:gd name="T9" fmla="*/ 23 h 160"/>
              <a:gd name="T10" fmla="*/ 78 w 160"/>
              <a:gd name="T11" fmla="*/ 10 h 160"/>
              <a:gd name="T12" fmla="*/ 79 w 160"/>
              <a:gd name="T13" fmla="*/ 10 h 160"/>
              <a:gd name="T14" fmla="*/ 43 w 160"/>
              <a:gd name="T15" fmla="*/ 29 h 160"/>
              <a:gd name="T16" fmla="*/ 108 w 160"/>
              <a:gd name="T17" fmla="*/ 62 h 160"/>
              <a:gd name="T18" fmla="*/ 79 w 160"/>
              <a:gd name="T19" fmla="*/ 77 h 160"/>
              <a:gd name="T20" fmla="*/ 15 w 160"/>
              <a:gd name="T21" fmla="*/ 43 h 160"/>
              <a:gd name="T22" fmla="*/ 43 w 160"/>
              <a:gd name="T23" fmla="*/ 29 h 160"/>
              <a:gd name="T24" fmla="*/ 43 w 160"/>
              <a:gd name="T25" fmla="*/ 29 h 160"/>
              <a:gd name="T26" fmla="*/ 10 w 160"/>
              <a:gd name="T27" fmla="*/ 51 h 160"/>
              <a:gd name="T28" fmla="*/ 74 w 160"/>
              <a:gd name="T29" fmla="*/ 85 h 160"/>
              <a:gd name="T30" fmla="*/ 74 w 160"/>
              <a:gd name="T31" fmla="*/ 149 h 160"/>
              <a:gd name="T32" fmla="*/ 11 w 160"/>
              <a:gd name="T33" fmla="*/ 116 h 160"/>
              <a:gd name="T34" fmla="*/ 10 w 160"/>
              <a:gd name="T35" fmla="*/ 113 h 160"/>
              <a:gd name="T36" fmla="*/ 10 w 160"/>
              <a:gd name="T37" fmla="*/ 51 h 160"/>
              <a:gd name="T38" fmla="*/ 10 w 160"/>
              <a:gd name="T39" fmla="*/ 51 h 160"/>
              <a:gd name="T40" fmla="*/ 151 w 160"/>
              <a:gd name="T41" fmla="*/ 51 h 160"/>
              <a:gd name="T42" fmla="*/ 151 w 160"/>
              <a:gd name="T43" fmla="*/ 113 h 160"/>
              <a:gd name="T44" fmla="*/ 150 w 160"/>
              <a:gd name="T45" fmla="*/ 115 h 160"/>
              <a:gd name="T46" fmla="*/ 83 w 160"/>
              <a:gd name="T47" fmla="*/ 149 h 160"/>
              <a:gd name="T48" fmla="*/ 83 w 160"/>
              <a:gd name="T49" fmla="*/ 85 h 160"/>
              <a:gd name="T50" fmla="*/ 114 w 160"/>
              <a:gd name="T51" fmla="*/ 70 h 160"/>
              <a:gd name="T52" fmla="*/ 114 w 160"/>
              <a:gd name="T53" fmla="*/ 85 h 160"/>
              <a:gd name="T54" fmla="*/ 119 w 160"/>
              <a:gd name="T55" fmla="*/ 90 h 160"/>
              <a:gd name="T56" fmla="*/ 123 w 160"/>
              <a:gd name="T57" fmla="*/ 85 h 160"/>
              <a:gd name="T58" fmla="*/ 123 w 160"/>
              <a:gd name="T59" fmla="*/ 65 h 160"/>
              <a:gd name="T60" fmla="*/ 151 w 160"/>
              <a:gd name="T61" fmla="*/ 51 h 160"/>
              <a:gd name="T62" fmla="*/ 151 w 160"/>
              <a:gd name="T63" fmla="*/ 51 h 160"/>
              <a:gd name="T64" fmla="*/ 79 w 160"/>
              <a:gd name="T65" fmla="*/ 0 h 160"/>
              <a:gd name="T66" fmla="*/ 73 w 160"/>
              <a:gd name="T67" fmla="*/ 2 h 160"/>
              <a:gd name="T68" fmla="*/ 7 w 160"/>
              <a:gd name="T69" fmla="*/ 37 h 160"/>
              <a:gd name="T70" fmla="*/ 0 w 160"/>
              <a:gd name="T71" fmla="*/ 48 h 160"/>
              <a:gd name="T72" fmla="*/ 0 w 160"/>
              <a:gd name="T73" fmla="*/ 113 h 160"/>
              <a:gd name="T74" fmla="*/ 7 w 160"/>
              <a:gd name="T75" fmla="*/ 124 h 160"/>
              <a:gd name="T76" fmla="*/ 73 w 160"/>
              <a:gd name="T77" fmla="*/ 159 h 160"/>
              <a:gd name="T78" fmla="*/ 79 w 160"/>
              <a:gd name="T79" fmla="*/ 160 h 160"/>
              <a:gd name="T80" fmla="*/ 84 w 160"/>
              <a:gd name="T81" fmla="*/ 159 h 160"/>
              <a:gd name="T82" fmla="*/ 154 w 160"/>
              <a:gd name="T83" fmla="*/ 124 h 160"/>
              <a:gd name="T84" fmla="*/ 160 w 160"/>
              <a:gd name="T85" fmla="*/ 113 h 160"/>
              <a:gd name="T86" fmla="*/ 160 w 160"/>
              <a:gd name="T87" fmla="*/ 48 h 160"/>
              <a:gd name="T88" fmla="*/ 154 w 160"/>
              <a:gd name="T89" fmla="*/ 37 h 160"/>
              <a:gd name="T90" fmla="*/ 84 w 160"/>
              <a:gd name="T91" fmla="*/ 2 h 160"/>
              <a:gd name="T92" fmla="*/ 79 w 160"/>
              <a:gd name="T9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60">
                <a:moveTo>
                  <a:pt x="79" y="10"/>
                </a:moveTo>
                <a:cubicBezTo>
                  <a:pt x="79" y="10"/>
                  <a:pt x="80" y="10"/>
                  <a:pt x="80" y="10"/>
                </a:cubicBezTo>
                <a:cubicBezTo>
                  <a:pt x="145" y="43"/>
                  <a:pt x="145" y="43"/>
                  <a:pt x="145" y="43"/>
                </a:cubicBezTo>
                <a:cubicBezTo>
                  <a:pt x="119" y="57"/>
                  <a:pt x="119" y="57"/>
                  <a:pt x="119" y="57"/>
                </a:cubicBezTo>
                <a:cubicBezTo>
                  <a:pt x="53" y="23"/>
                  <a:pt x="53" y="23"/>
                  <a:pt x="53" y="23"/>
                </a:cubicBezTo>
                <a:cubicBezTo>
                  <a:pt x="78" y="10"/>
                  <a:pt x="78" y="10"/>
                  <a:pt x="78" y="10"/>
                </a:cubicBezTo>
                <a:cubicBezTo>
                  <a:pt x="78" y="10"/>
                  <a:pt x="78" y="10"/>
                  <a:pt x="79" y="10"/>
                </a:cubicBezTo>
                <a:close/>
                <a:moveTo>
                  <a:pt x="43" y="29"/>
                </a:moveTo>
                <a:cubicBezTo>
                  <a:pt x="108" y="62"/>
                  <a:pt x="108" y="62"/>
                  <a:pt x="108" y="62"/>
                </a:cubicBezTo>
                <a:cubicBezTo>
                  <a:pt x="79" y="77"/>
                  <a:pt x="79" y="77"/>
                  <a:pt x="79" y="77"/>
                </a:cubicBezTo>
                <a:cubicBezTo>
                  <a:pt x="15" y="43"/>
                  <a:pt x="15" y="43"/>
                  <a:pt x="15" y="43"/>
                </a:cubicBezTo>
                <a:cubicBezTo>
                  <a:pt x="43" y="29"/>
                  <a:pt x="43" y="29"/>
                  <a:pt x="43" y="29"/>
                </a:cubicBezTo>
                <a:cubicBezTo>
                  <a:pt x="43" y="29"/>
                  <a:pt x="43" y="29"/>
                  <a:pt x="43" y="29"/>
                </a:cubicBezTo>
                <a:close/>
                <a:moveTo>
                  <a:pt x="10" y="51"/>
                </a:moveTo>
                <a:cubicBezTo>
                  <a:pt x="74" y="85"/>
                  <a:pt x="74" y="85"/>
                  <a:pt x="74" y="85"/>
                </a:cubicBezTo>
                <a:cubicBezTo>
                  <a:pt x="74" y="149"/>
                  <a:pt x="74" y="149"/>
                  <a:pt x="74" y="149"/>
                </a:cubicBezTo>
                <a:cubicBezTo>
                  <a:pt x="11" y="116"/>
                  <a:pt x="11" y="116"/>
                  <a:pt x="11" y="116"/>
                </a:cubicBezTo>
                <a:cubicBezTo>
                  <a:pt x="10" y="115"/>
                  <a:pt x="10" y="114"/>
                  <a:pt x="10" y="113"/>
                </a:cubicBezTo>
                <a:cubicBezTo>
                  <a:pt x="10" y="51"/>
                  <a:pt x="10" y="51"/>
                  <a:pt x="10" y="51"/>
                </a:cubicBezTo>
                <a:cubicBezTo>
                  <a:pt x="10" y="51"/>
                  <a:pt x="10" y="51"/>
                  <a:pt x="10" y="51"/>
                </a:cubicBezTo>
                <a:close/>
                <a:moveTo>
                  <a:pt x="151" y="51"/>
                </a:moveTo>
                <a:cubicBezTo>
                  <a:pt x="151" y="113"/>
                  <a:pt x="151" y="113"/>
                  <a:pt x="151" y="113"/>
                </a:cubicBezTo>
                <a:cubicBezTo>
                  <a:pt x="151" y="114"/>
                  <a:pt x="150" y="115"/>
                  <a:pt x="150" y="115"/>
                </a:cubicBezTo>
                <a:cubicBezTo>
                  <a:pt x="83" y="149"/>
                  <a:pt x="83" y="149"/>
                  <a:pt x="83" y="149"/>
                </a:cubicBezTo>
                <a:cubicBezTo>
                  <a:pt x="83" y="85"/>
                  <a:pt x="83" y="85"/>
                  <a:pt x="83" y="85"/>
                </a:cubicBezTo>
                <a:cubicBezTo>
                  <a:pt x="114" y="70"/>
                  <a:pt x="114" y="70"/>
                  <a:pt x="114" y="70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4" y="88"/>
                  <a:pt x="116" y="90"/>
                  <a:pt x="119" y="90"/>
                </a:cubicBezTo>
                <a:cubicBezTo>
                  <a:pt x="121" y="90"/>
                  <a:pt x="123" y="88"/>
                  <a:pt x="123" y="85"/>
                </a:cubicBezTo>
                <a:cubicBezTo>
                  <a:pt x="123" y="65"/>
                  <a:pt x="123" y="65"/>
                  <a:pt x="123" y="65"/>
                </a:cubicBezTo>
                <a:cubicBezTo>
                  <a:pt x="151" y="51"/>
                  <a:pt x="151" y="51"/>
                  <a:pt x="151" y="51"/>
                </a:cubicBezTo>
                <a:cubicBezTo>
                  <a:pt x="151" y="51"/>
                  <a:pt x="151" y="51"/>
                  <a:pt x="151" y="51"/>
                </a:cubicBezTo>
                <a:close/>
                <a:moveTo>
                  <a:pt x="79" y="0"/>
                </a:moveTo>
                <a:cubicBezTo>
                  <a:pt x="77" y="0"/>
                  <a:pt x="75" y="1"/>
                  <a:pt x="73" y="2"/>
                </a:cubicBezTo>
                <a:cubicBezTo>
                  <a:pt x="7" y="37"/>
                  <a:pt x="7" y="37"/>
                  <a:pt x="7" y="37"/>
                </a:cubicBezTo>
                <a:cubicBezTo>
                  <a:pt x="3" y="39"/>
                  <a:pt x="0" y="43"/>
                  <a:pt x="0" y="48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8"/>
                  <a:pt x="3" y="122"/>
                  <a:pt x="7" y="124"/>
                </a:cubicBezTo>
                <a:cubicBezTo>
                  <a:pt x="73" y="159"/>
                  <a:pt x="73" y="159"/>
                  <a:pt x="73" y="159"/>
                </a:cubicBezTo>
                <a:cubicBezTo>
                  <a:pt x="75" y="160"/>
                  <a:pt x="77" y="160"/>
                  <a:pt x="79" y="160"/>
                </a:cubicBezTo>
                <a:cubicBezTo>
                  <a:pt x="81" y="160"/>
                  <a:pt x="82" y="160"/>
                  <a:pt x="84" y="159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8" y="122"/>
                  <a:pt x="160" y="118"/>
                  <a:pt x="160" y="113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0" y="43"/>
                  <a:pt x="158" y="39"/>
                  <a:pt x="154" y="37"/>
                </a:cubicBezTo>
                <a:cubicBezTo>
                  <a:pt x="84" y="2"/>
                  <a:pt x="84" y="2"/>
                  <a:pt x="84" y="2"/>
                </a:cubicBezTo>
                <a:cubicBezTo>
                  <a:pt x="82" y="1"/>
                  <a:pt x="81" y="0"/>
                  <a:pt x="7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D4DA81AF-46A4-3C24-F855-589C82BD39C4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5227638"/>
            <a:ext cx="254000" cy="254000"/>
          </a:xfrm>
          <a:custGeom>
            <a:avLst/>
            <a:gdLst>
              <a:gd name="T0" fmla="*/ 84 w 160"/>
              <a:gd name="T1" fmla="*/ 2 h 160"/>
              <a:gd name="T2" fmla="*/ 73 w 160"/>
              <a:gd name="T3" fmla="*/ 2 h 160"/>
              <a:gd name="T4" fmla="*/ 0 w 160"/>
              <a:gd name="T5" fmla="*/ 48 h 160"/>
              <a:gd name="T6" fmla="*/ 6 w 160"/>
              <a:gd name="T7" fmla="*/ 124 h 160"/>
              <a:gd name="T8" fmla="*/ 78 w 160"/>
              <a:gd name="T9" fmla="*/ 160 h 160"/>
              <a:gd name="T10" fmla="*/ 153 w 160"/>
              <a:gd name="T11" fmla="*/ 124 h 160"/>
              <a:gd name="T12" fmla="*/ 160 w 160"/>
              <a:gd name="T13" fmla="*/ 48 h 160"/>
              <a:gd name="T14" fmla="*/ 77 w 160"/>
              <a:gd name="T15" fmla="*/ 10 h 160"/>
              <a:gd name="T16" fmla="*/ 80 w 160"/>
              <a:gd name="T17" fmla="*/ 10 h 160"/>
              <a:gd name="T18" fmla="*/ 118 w 160"/>
              <a:gd name="T19" fmla="*/ 57 h 160"/>
              <a:gd name="T20" fmla="*/ 77 w 160"/>
              <a:gd name="T21" fmla="*/ 10 h 160"/>
              <a:gd name="T22" fmla="*/ 11 w 160"/>
              <a:gd name="T23" fmla="*/ 115 h 160"/>
              <a:gd name="T24" fmla="*/ 9 w 160"/>
              <a:gd name="T25" fmla="*/ 51 h 160"/>
              <a:gd name="T26" fmla="*/ 74 w 160"/>
              <a:gd name="T27" fmla="*/ 149 h 160"/>
              <a:gd name="T28" fmla="*/ 15 w 160"/>
              <a:gd name="T29" fmla="*/ 43 h 160"/>
              <a:gd name="T30" fmla="*/ 108 w 160"/>
              <a:gd name="T31" fmla="*/ 62 h 160"/>
              <a:gd name="T32" fmla="*/ 151 w 160"/>
              <a:gd name="T33" fmla="*/ 113 h 160"/>
              <a:gd name="T34" fmla="*/ 83 w 160"/>
              <a:gd name="T35" fmla="*/ 149 h 160"/>
              <a:gd name="T36" fmla="*/ 114 w 160"/>
              <a:gd name="T37" fmla="*/ 69 h 160"/>
              <a:gd name="T38" fmla="*/ 118 w 160"/>
              <a:gd name="T39" fmla="*/ 90 h 160"/>
              <a:gd name="T40" fmla="*/ 123 w 160"/>
              <a:gd name="T41" fmla="*/ 65 h 160"/>
              <a:gd name="T42" fmla="*/ 151 w 160"/>
              <a:gd name="T43" fmla="*/ 113 h 160"/>
              <a:gd name="T44" fmla="*/ 31 w 160"/>
              <a:gd name="T45" fmla="*/ 109 h 160"/>
              <a:gd name="T46" fmla="*/ 45 w 160"/>
              <a:gd name="T47" fmla="*/ 117 h 160"/>
              <a:gd name="T48" fmla="*/ 52 w 160"/>
              <a:gd name="T49" fmla="*/ 119 h 160"/>
              <a:gd name="T50" fmla="*/ 47 w 160"/>
              <a:gd name="T51" fmla="*/ 102 h 160"/>
              <a:gd name="T52" fmla="*/ 56 w 160"/>
              <a:gd name="T53" fmla="*/ 93 h 160"/>
              <a:gd name="T54" fmla="*/ 49 w 160"/>
              <a:gd name="T55" fmla="*/ 91 h 160"/>
              <a:gd name="T56" fmla="*/ 35 w 160"/>
              <a:gd name="T57" fmla="*/ 82 h 160"/>
              <a:gd name="T58" fmla="*/ 28 w 160"/>
              <a:gd name="T59" fmla="*/ 81 h 160"/>
              <a:gd name="T60" fmla="*/ 33 w 160"/>
              <a:gd name="T61" fmla="*/ 97 h 160"/>
              <a:gd name="T62" fmla="*/ 25 w 160"/>
              <a:gd name="T63" fmla="*/ 10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60">
                <a:moveTo>
                  <a:pt x="154" y="37"/>
                </a:moveTo>
                <a:cubicBezTo>
                  <a:pt x="84" y="2"/>
                  <a:pt x="84" y="2"/>
                  <a:pt x="84" y="2"/>
                </a:cubicBezTo>
                <a:cubicBezTo>
                  <a:pt x="82" y="1"/>
                  <a:pt x="80" y="0"/>
                  <a:pt x="78" y="0"/>
                </a:cubicBezTo>
                <a:cubicBezTo>
                  <a:pt x="77" y="0"/>
                  <a:pt x="75" y="1"/>
                  <a:pt x="73" y="2"/>
                </a:cubicBezTo>
                <a:cubicBezTo>
                  <a:pt x="6" y="37"/>
                  <a:pt x="6" y="37"/>
                  <a:pt x="6" y="37"/>
                </a:cubicBezTo>
                <a:cubicBezTo>
                  <a:pt x="2" y="39"/>
                  <a:pt x="0" y="43"/>
                  <a:pt x="0" y="48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8"/>
                  <a:pt x="3" y="122"/>
                  <a:pt x="6" y="124"/>
                </a:cubicBezTo>
                <a:cubicBezTo>
                  <a:pt x="73" y="159"/>
                  <a:pt x="73" y="159"/>
                  <a:pt x="73" y="159"/>
                </a:cubicBezTo>
                <a:cubicBezTo>
                  <a:pt x="75" y="160"/>
                  <a:pt x="77" y="160"/>
                  <a:pt x="78" y="160"/>
                </a:cubicBezTo>
                <a:cubicBezTo>
                  <a:pt x="80" y="160"/>
                  <a:pt x="82" y="160"/>
                  <a:pt x="84" y="159"/>
                </a:cubicBezTo>
                <a:cubicBezTo>
                  <a:pt x="153" y="124"/>
                  <a:pt x="153" y="124"/>
                  <a:pt x="153" y="124"/>
                </a:cubicBezTo>
                <a:cubicBezTo>
                  <a:pt x="158" y="122"/>
                  <a:pt x="160" y="118"/>
                  <a:pt x="160" y="113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0" y="43"/>
                  <a:pt x="158" y="39"/>
                  <a:pt x="154" y="37"/>
                </a:cubicBezTo>
                <a:close/>
                <a:moveTo>
                  <a:pt x="77" y="10"/>
                </a:moveTo>
                <a:cubicBezTo>
                  <a:pt x="78" y="10"/>
                  <a:pt x="78" y="10"/>
                  <a:pt x="78" y="10"/>
                </a:cubicBezTo>
                <a:cubicBezTo>
                  <a:pt x="79" y="10"/>
                  <a:pt x="79" y="10"/>
                  <a:pt x="80" y="10"/>
                </a:cubicBezTo>
                <a:cubicBezTo>
                  <a:pt x="145" y="43"/>
                  <a:pt x="145" y="43"/>
                  <a:pt x="145" y="43"/>
                </a:cubicBezTo>
                <a:cubicBezTo>
                  <a:pt x="118" y="57"/>
                  <a:pt x="118" y="57"/>
                  <a:pt x="118" y="57"/>
                </a:cubicBezTo>
                <a:cubicBezTo>
                  <a:pt x="53" y="23"/>
                  <a:pt x="53" y="23"/>
                  <a:pt x="53" y="23"/>
                </a:cubicBezTo>
                <a:lnTo>
                  <a:pt x="77" y="10"/>
                </a:lnTo>
                <a:close/>
                <a:moveTo>
                  <a:pt x="74" y="149"/>
                </a:moveTo>
                <a:cubicBezTo>
                  <a:pt x="11" y="115"/>
                  <a:pt x="11" y="115"/>
                  <a:pt x="11" y="115"/>
                </a:cubicBezTo>
                <a:cubicBezTo>
                  <a:pt x="10" y="115"/>
                  <a:pt x="9" y="114"/>
                  <a:pt x="9" y="113"/>
                </a:cubicBezTo>
                <a:cubicBezTo>
                  <a:pt x="9" y="51"/>
                  <a:pt x="9" y="51"/>
                  <a:pt x="9" y="51"/>
                </a:cubicBezTo>
                <a:cubicBezTo>
                  <a:pt x="74" y="85"/>
                  <a:pt x="74" y="85"/>
                  <a:pt x="74" y="85"/>
                </a:cubicBezTo>
                <a:lnTo>
                  <a:pt x="74" y="149"/>
                </a:lnTo>
                <a:close/>
                <a:moveTo>
                  <a:pt x="78" y="77"/>
                </a:moveTo>
                <a:cubicBezTo>
                  <a:pt x="15" y="43"/>
                  <a:pt x="15" y="43"/>
                  <a:pt x="15" y="43"/>
                </a:cubicBezTo>
                <a:cubicBezTo>
                  <a:pt x="43" y="28"/>
                  <a:pt x="43" y="28"/>
                  <a:pt x="43" y="28"/>
                </a:cubicBezTo>
                <a:cubicBezTo>
                  <a:pt x="108" y="62"/>
                  <a:pt x="108" y="62"/>
                  <a:pt x="108" y="62"/>
                </a:cubicBezTo>
                <a:lnTo>
                  <a:pt x="78" y="77"/>
                </a:lnTo>
                <a:close/>
                <a:moveTo>
                  <a:pt x="151" y="113"/>
                </a:moveTo>
                <a:cubicBezTo>
                  <a:pt x="151" y="114"/>
                  <a:pt x="150" y="115"/>
                  <a:pt x="149" y="115"/>
                </a:cubicBezTo>
                <a:cubicBezTo>
                  <a:pt x="83" y="149"/>
                  <a:pt x="83" y="149"/>
                  <a:pt x="83" y="149"/>
                </a:cubicBezTo>
                <a:cubicBezTo>
                  <a:pt x="83" y="85"/>
                  <a:pt x="83" y="85"/>
                  <a:pt x="83" y="85"/>
                </a:cubicBezTo>
                <a:cubicBezTo>
                  <a:pt x="114" y="69"/>
                  <a:pt x="114" y="69"/>
                  <a:pt x="114" y="69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4" y="88"/>
                  <a:pt x="116" y="90"/>
                  <a:pt x="118" y="90"/>
                </a:cubicBezTo>
                <a:cubicBezTo>
                  <a:pt x="121" y="90"/>
                  <a:pt x="123" y="88"/>
                  <a:pt x="123" y="85"/>
                </a:cubicBezTo>
                <a:cubicBezTo>
                  <a:pt x="123" y="65"/>
                  <a:pt x="123" y="65"/>
                  <a:pt x="123" y="65"/>
                </a:cubicBezTo>
                <a:cubicBezTo>
                  <a:pt x="151" y="51"/>
                  <a:pt x="151" y="51"/>
                  <a:pt x="151" y="51"/>
                </a:cubicBezTo>
                <a:lnTo>
                  <a:pt x="151" y="113"/>
                </a:lnTo>
                <a:close/>
                <a:moveTo>
                  <a:pt x="29" y="109"/>
                </a:moveTo>
                <a:cubicBezTo>
                  <a:pt x="29" y="109"/>
                  <a:pt x="30" y="109"/>
                  <a:pt x="31" y="109"/>
                </a:cubicBezTo>
                <a:cubicBezTo>
                  <a:pt x="38" y="106"/>
                  <a:pt x="38" y="106"/>
                  <a:pt x="38" y="106"/>
                </a:cubicBezTo>
                <a:cubicBezTo>
                  <a:pt x="45" y="117"/>
                  <a:pt x="45" y="117"/>
                  <a:pt x="45" y="117"/>
                </a:cubicBezTo>
                <a:cubicBezTo>
                  <a:pt x="46" y="119"/>
                  <a:pt x="48" y="120"/>
                  <a:pt x="49" y="120"/>
                </a:cubicBezTo>
                <a:cubicBezTo>
                  <a:pt x="50" y="120"/>
                  <a:pt x="51" y="119"/>
                  <a:pt x="52" y="119"/>
                </a:cubicBezTo>
                <a:cubicBezTo>
                  <a:pt x="54" y="117"/>
                  <a:pt x="55" y="115"/>
                  <a:pt x="53" y="112"/>
                </a:cubicBezTo>
                <a:cubicBezTo>
                  <a:pt x="47" y="102"/>
                  <a:pt x="47" y="102"/>
                  <a:pt x="47" y="102"/>
                </a:cubicBezTo>
                <a:cubicBezTo>
                  <a:pt x="53" y="99"/>
                  <a:pt x="53" y="99"/>
                  <a:pt x="53" y="99"/>
                </a:cubicBezTo>
                <a:cubicBezTo>
                  <a:pt x="55" y="98"/>
                  <a:pt x="57" y="96"/>
                  <a:pt x="56" y="93"/>
                </a:cubicBezTo>
                <a:cubicBezTo>
                  <a:pt x="55" y="91"/>
                  <a:pt x="53" y="90"/>
                  <a:pt x="51" y="90"/>
                </a:cubicBezTo>
                <a:cubicBezTo>
                  <a:pt x="51" y="90"/>
                  <a:pt x="50" y="90"/>
                  <a:pt x="49" y="91"/>
                </a:cubicBezTo>
                <a:cubicBezTo>
                  <a:pt x="42" y="94"/>
                  <a:pt x="42" y="94"/>
                  <a:pt x="42" y="94"/>
                </a:cubicBezTo>
                <a:cubicBezTo>
                  <a:pt x="35" y="82"/>
                  <a:pt x="35" y="82"/>
                  <a:pt x="35" y="82"/>
                </a:cubicBezTo>
                <a:cubicBezTo>
                  <a:pt x="34" y="81"/>
                  <a:pt x="32" y="80"/>
                  <a:pt x="31" y="80"/>
                </a:cubicBezTo>
                <a:cubicBezTo>
                  <a:pt x="30" y="80"/>
                  <a:pt x="29" y="80"/>
                  <a:pt x="28" y="81"/>
                </a:cubicBezTo>
                <a:cubicBezTo>
                  <a:pt x="26" y="82"/>
                  <a:pt x="25" y="85"/>
                  <a:pt x="27" y="87"/>
                </a:cubicBezTo>
                <a:cubicBezTo>
                  <a:pt x="33" y="97"/>
                  <a:pt x="33" y="97"/>
                  <a:pt x="33" y="97"/>
                </a:cubicBezTo>
                <a:cubicBezTo>
                  <a:pt x="27" y="100"/>
                  <a:pt x="27" y="100"/>
                  <a:pt x="27" y="100"/>
                </a:cubicBezTo>
                <a:cubicBezTo>
                  <a:pt x="25" y="101"/>
                  <a:pt x="24" y="104"/>
                  <a:pt x="25" y="106"/>
                </a:cubicBezTo>
                <a:cubicBezTo>
                  <a:pt x="25" y="108"/>
                  <a:pt x="27" y="109"/>
                  <a:pt x="29" y="10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FD1EED60-DB7C-E323-ACAC-4BFE904E40C3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5227638"/>
            <a:ext cx="254000" cy="254000"/>
          </a:xfrm>
          <a:custGeom>
            <a:avLst/>
            <a:gdLst>
              <a:gd name="T0" fmla="*/ 84 w 160"/>
              <a:gd name="T1" fmla="*/ 2 h 160"/>
              <a:gd name="T2" fmla="*/ 73 w 160"/>
              <a:gd name="T3" fmla="*/ 2 h 160"/>
              <a:gd name="T4" fmla="*/ 0 w 160"/>
              <a:gd name="T5" fmla="*/ 48 h 160"/>
              <a:gd name="T6" fmla="*/ 6 w 160"/>
              <a:gd name="T7" fmla="*/ 124 h 160"/>
              <a:gd name="T8" fmla="*/ 78 w 160"/>
              <a:gd name="T9" fmla="*/ 160 h 160"/>
              <a:gd name="T10" fmla="*/ 153 w 160"/>
              <a:gd name="T11" fmla="*/ 124 h 160"/>
              <a:gd name="T12" fmla="*/ 160 w 160"/>
              <a:gd name="T13" fmla="*/ 48 h 160"/>
              <a:gd name="T14" fmla="*/ 77 w 160"/>
              <a:gd name="T15" fmla="*/ 10 h 160"/>
              <a:gd name="T16" fmla="*/ 80 w 160"/>
              <a:gd name="T17" fmla="*/ 10 h 160"/>
              <a:gd name="T18" fmla="*/ 118 w 160"/>
              <a:gd name="T19" fmla="*/ 57 h 160"/>
              <a:gd name="T20" fmla="*/ 77 w 160"/>
              <a:gd name="T21" fmla="*/ 10 h 160"/>
              <a:gd name="T22" fmla="*/ 11 w 160"/>
              <a:gd name="T23" fmla="*/ 115 h 160"/>
              <a:gd name="T24" fmla="*/ 9 w 160"/>
              <a:gd name="T25" fmla="*/ 51 h 160"/>
              <a:gd name="T26" fmla="*/ 74 w 160"/>
              <a:gd name="T27" fmla="*/ 149 h 160"/>
              <a:gd name="T28" fmla="*/ 15 w 160"/>
              <a:gd name="T29" fmla="*/ 43 h 160"/>
              <a:gd name="T30" fmla="*/ 108 w 160"/>
              <a:gd name="T31" fmla="*/ 62 h 160"/>
              <a:gd name="T32" fmla="*/ 151 w 160"/>
              <a:gd name="T33" fmla="*/ 113 h 160"/>
              <a:gd name="T34" fmla="*/ 83 w 160"/>
              <a:gd name="T35" fmla="*/ 149 h 160"/>
              <a:gd name="T36" fmla="*/ 114 w 160"/>
              <a:gd name="T37" fmla="*/ 69 h 160"/>
              <a:gd name="T38" fmla="*/ 118 w 160"/>
              <a:gd name="T39" fmla="*/ 90 h 160"/>
              <a:gd name="T40" fmla="*/ 123 w 160"/>
              <a:gd name="T41" fmla="*/ 65 h 160"/>
              <a:gd name="T42" fmla="*/ 151 w 160"/>
              <a:gd name="T43" fmla="*/ 113 h 160"/>
              <a:gd name="T44" fmla="*/ 30 w 160"/>
              <a:gd name="T45" fmla="*/ 108 h 160"/>
              <a:gd name="T46" fmla="*/ 30 w 160"/>
              <a:gd name="T47" fmla="*/ 108 h 160"/>
              <a:gd name="T48" fmla="*/ 30 w 160"/>
              <a:gd name="T49" fmla="*/ 108 h 160"/>
              <a:gd name="T50" fmla="*/ 31 w 160"/>
              <a:gd name="T51" fmla="*/ 108 h 160"/>
              <a:gd name="T52" fmla="*/ 31 w 160"/>
              <a:gd name="T53" fmla="*/ 109 h 160"/>
              <a:gd name="T54" fmla="*/ 31 w 160"/>
              <a:gd name="T55" fmla="*/ 109 h 160"/>
              <a:gd name="T56" fmla="*/ 31 w 160"/>
              <a:gd name="T57" fmla="*/ 109 h 160"/>
              <a:gd name="T58" fmla="*/ 32 w 160"/>
              <a:gd name="T59" fmla="*/ 109 h 160"/>
              <a:gd name="T60" fmla="*/ 32 w 160"/>
              <a:gd name="T61" fmla="*/ 109 h 160"/>
              <a:gd name="T62" fmla="*/ 32 w 160"/>
              <a:gd name="T63" fmla="*/ 109 h 160"/>
              <a:gd name="T64" fmla="*/ 32 w 160"/>
              <a:gd name="T65" fmla="*/ 110 h 160"/>
              <a:gd name="T66" fmla="*/ 33 w 160"/>
              <a:gd name="T67" fmla="*/ 110 h 160"/>
              <a:gd name="T68" fmla="*/ 33 w 160"/>
              <a:gd name="T69" fmla="*/ 110 h 160"/>
              <a:gd name="T70" fmla="*/ 33 w 160"/>
              <a:gd name="T71" fmla="*/ 110 h 160"/>
              <a:gd name="T72" fmla="*/ 34 w 160"/>
              <a:gd name="T73" fmla="*/ 110 h 160"/>
              <a:gd name="T74" fmla="*/ 34 w 160"/>
              <a:gd name="T75" fmla="*/ 110 h 160"/>
              <a:gd name="T76" fmla="*/ 35 w 160"/>
              <a:gd name="T77" fmla="*/ 110 h 160"/>
              <a:gd name="T78" fmla="*/ 35 w 160"/>
              <a:gd name="T79" fmla="*/ 110 h 160"/>
              <a:gd name="T80" fmla="*/ 35 w 160"/>
              <a:gd name="T81" fmla="*/ 110 h 160"/>
              <a:gd name="T82" fmla="*/ 36 w 160"/>
              <a:gd name="T83" fmla="*/ 110 h 160"/>
              <a:gd name="T84" fmla="*/ 36 w 160"/>
              <a:gd name="T85" fmla="*/ 110 h 160"/>
              <a:gd name="T86" fmla="*/ 36 w 160"/>
              <a:gd name="T87" fmla="*/ 109 h 160"/>
              <a:gd name="T88" fmla="*/ 36 w 160"/>
              <a:gd name="T89" fmla="*/ 109 h 160"/>
              <a:gd name="T90" fmla="*/ 36 w 160"/>
              <a:gd name="T91" fmla="*/ 109 h 160"/>
              <a:gd name="T92" fmla="*/ 37 w 160"/>
              <a:gd name="T93" fmla="*/ 109 h 160"/>
              <a:gd name="T94" fmla="*/ 57 w 160"/>
              <a:gd name="T95" fmla="*/ 92 h 160"/>
              <a:gd name="T96" fmla="*/ 50 w 160"/>
              <a:gd name="T97" fmla="*/ 91 h 160"/>
              <a:gd name="T98" fmla="*/ 33 w 160"/>
              <a:gd name="T99" fmla="*/ 94 h 160"/>
              <a:gd name="T100" fmla="*/ 26 w 160"/>
              <a:gd name="T101" fmla="*/ 92 h 160"/>
              <a:gd name="T102" fmla="*/ 30 w 160"/>
              <a:gd name="T103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0">
                <a:moveTo>
                  <a:pt x="153" y="37"/>
                </a:moveTo>
                <a:cubicBezTo>
                  <a:pt x="84" y="2"/>
                  <a:pt x="84" y="2"/>
                  <a:pt x="84" y="2"/>
                </a:cubicBezTo>
                <a:cubicBezTo>
                  <a:pt x="82" y="1"/>
                  <a:pt x="80" y="0"/>
                  <a:pt x="78" y="0"/>
                </a:cubicBezTo>
                <a:cubicBezTo>
                  <a:pt x="76" y="0"/>
                  <a:pt x="74" y="1"/>
                  <a:pt x="73" y="2"/>
                </a:cubicBezTo>
                <a:cubicBezTo>
                  <a:pt x="6" y="37"/>
                  <a:pt x="6" y="37"/>
                  <a:pt x="6" y="37"/>
                </a:cubicBezTo>
                <a:cubicBezTo>
                  <a:pt x="2" y="39"/>
                  <a:pt x="0" y="43"/>
                  <a:pt x="0" y="48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8"/>
                  <a:pt x="2" y="122"/>
                  <a:pt x="6" y="124"/>
                </a:cubicBezTo>
                <a:cubicBezTo>
                  <a:pt x="73" y="159"/>
                  <a:pt x="73" y="159"/>
                  <a:pt x="73" y="159"/>
                </a:cubicBezTo>
                <a:cubicBezTo>
                  <a:pt x="75" y="160"/>
                  <a:pt x="76" y="160"/>
                  <a:pt x="78" y="160"/>
                </a:cubicBezTo>
                <a:cubicBezTo>
                  <a:pt x="80" y="160"/>
                  <a:pt x="82" y="160"/>
                  <a:pt x="84" y="159"/>
                </a:cubicBezTo>
                <a:cubicBezTo>
                  <a:pt x="153" y="124"/>
                  <a:pt x="153" y="124"/>
                  <a:pt x="153" y="124"/>
                </a:cubicBezTo>
                <a:cubicBezTo>
                  <a:pt x="157" y="122"/>
                  <a:pt x="160" y="118"/>
                  <a:pt x="160" y="113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0" y="43"/>
                  <a:pt x="157" y="39"/>
                  <a:pt x="153" y="37"/>
                </a:cubicBezTo>
                <a:close/>
                <a:moveTo>
                  <a:pt x="77" y="10"/>
                </a:moveTo>
                <a:cubicBezTo>
                  <a:pt x="77" y="10"/>
                  <a:pt x="78" y="10"/>
                  <a:pt x="78" y="10"/>
                </a:cubicBezTo>
                <a:cubicBezTo>
                  <a:pt x="79" y="10"/>
                  <a:pt x="79" y="10"/>
                  <a:pt x="80" y="10"/>
                </a:cubicBezTo>
                <a:cubicBezTo>
                  <a:pt x="145" y="43"/>
                  <a:pt x="145" y="43"/>
                  <a:pt x="145" y="43"/>
                </a:cubicBezTo>
                <a:cubicBezTo>
                  <a:pt x="118" y="57"/>
                  <a:pt x="118" y="57"/>
                  <a:pt x="118" y="57"/>
                </a:cubicBezTo>
                <a:cubicBezTo>
                  <a:pt x="53" y="23"/>
                  <a:pt x="53" y="23"/>
                  <a:pt x="53" y="23"/>
                </a:cubicBezTo>
                <a:lnTo>
                  <a:pt x="77" y="10"/>
                </a:lnTo>
                <a:close/>
                <a:moveTo>
                  <a:pt x="74" y="149"/>
                </a:moveTo>
                <a:cubicBezTo>
                  <a:pt x="11" y="115"/>
                  <a:pt x="11" y="115"/>
                  <a:pt x="11" y="115"/>
                </a:cubicBezTo>
                <a:cubicBezTo>
                  <a:pt x="10" y="115"/>
                  <a:pt x="9" y="114"/>
                  <a:pt x="9" y="113"/>
                </a:cubicBezTo>
                <a:cubicBezTo>
                  <a:pt x="9" y="51"/>
                  <a:pt x="9" y="51"/>
                  <a:pt x="9" y="51"/>
                </a:cubicBezTo>
                <a:cubicBezTo>
                  <a:pt x="74" y="85"/>
                  <a:pt x="74" y="85"/>
                  <a:pt x="74" y="85"/>
                </a:cubicBezTo>
                <a:lnTo>
                  <a:pt x="74" y="149"/>
                </a:lnTo>
                <a:close/>
                <a:moveTo>
                  <a:pt x="78" y="77"/>
                </a:moveTo>
                <a:cubicBezTo>
                  <a:pt x="15" y="43"/>
                  <a:pt x="15" y="43"/>
                  <a:pt x="15" y="43"/>
                </a:cubicBezTo>
                <a:cubicBezTo>
                  <a:pt x="43" y="28"/>
                  <a:pt x="43" y="28"/>
                  <a:pt x="43" y="28"/>
                </a:cubicBezTo>
                <a:cubicBezTo>
                  <a:pt x="108" y="62"/>
                  <a:pt x="108" y="62"/>
                  <a:pt x="108" y="62"/>
                </a:cubicBezTo>
                <a:lnTo>
                  <a:pt x="78" y="77"/>
                </a:lnTo>
                <a:close/>
                <a:moveTo>
                  <a:pt x="151" y="113"/>
                </a:moveTo>
                <a:cubicBezTo>
                  <a:pt x="151" y="114"/>
                  <a:pt x="150" y="115"/>
                  <a:pt x="149" y="115"/>
                </a:cubicBezTo>
                <a:cubicBezTo>
                  <a:pt x="83" y="149"/>
                  <a:pt x="83" y="149"/>
                  <a:pt x="83" y="149"/>
                </a:cubicBezTo>
                <a:cubicBezTo>
                  <a:pt x="83" y="85"/>
                  <a:pt x="83" y="85"/>
                  <a:pt x="83" y="85"/>
                </a:cubicBezTo>
                <a:cubicBezTo>
                  <a:pt x="114" y="69"/>
                  <a:pt x="114" y="69"/>
                  <a:pt x="114" y="69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4" y="88"/>
                  <a:pt x="116" y="90"/>
                  <a:pt x="118" y="90"/>
                </a:cubicBezTo>
                <a:cubicBezTo>
                  <a:pt x="121" y="90"/>
                  <a:pt x="123" y="88"/>
                  <a:pt x="123" y="85"/>
                </a:cubicBezTo>
                <a:cubicBezTo>
                  <a:pt x="123" y="65"/>
                  <a:pt x="123" y="65"/>
                  <a:pt x="123" y="65"/>
                </a:cubicBezTo>
                <a:cubicBezTo>
                  <a:pt x="151" y="51"/>
                  <a:pt x="151" y="51"/>
                  <a:pt x="151" y="51"/>
                </a:cubicBezTo>
                <a:lnTo>
                  <a:pt x="151" y="113"/>
                </a:lnTo>
                <a:close/>
                <a:moveTo>
                  <a:pt x="30" y="108"/>
                </a:moveTo>
                <a:cubicBezTo>
                  <a:pt x="30" y="108"/>
                  <a:pt x="30" y="108"/>
                  <a:pt x="30" y="108"/>
                </a:cubicBezTo>
                <a:cubicBezTo>
                  <a:pt x="30" y="108"/>
                  <a:pt x="30" y="108"/>
                  <a:pt x="30" y="108"/>
                </a:cubicBezTo>
                <a:cubicBezTo>
                  <a:pt x="30" y="108"/>
                  <a:pt x="30" y="108"/>
                  <a:pt x="30" y="108"/>
                </a:cubicBezTo>
                <a:cubicBezTo>
                  <a:pt x="30" y="108"/>
                  <a:pt x="30" y="108"/>
                  <a:pt x="30" y="108"/>
                </a:cubicBezTo>
                <a:cubicBezTo>
                  <a:pt x="30" y="108"/>
                  <a:pt x="30" y="108"/>
                  <a:pt x="30" y="108"/>
                </a:cubicBezTo>
                <a:cubicBezTo>
                  <a:pt x="31" y="108"/>
                  <a:pt x="31" y="108"/>
                  <a:pt x="31" y="108"/>
                </a:cubicBezTo>
                <a:cubicBezTo>
                  <a:pt x="31" y="108"/>
                  <a:pt x="31" y="108"/>
                  <a:pt x="31" y="108"/>
                </a:cubicBezTo>
                <a:cubicBezTo>
                  <a:pt x="31" y="108"/>
                  <a:pt x="31" y="108"/>
                  <a:pt x="31" y="108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2" y="109"/>
                  <a:pt x="32" y="109"/>
                  <a:pt x="32" y="109"/>
                </a:cubicBezTo>
                <a:cubicBezTo>
                  <a:pt x="32" y="109"/>
                  <a:pt x="32" y="109"/>
                  <a:pt x="32" y="109"/>
                </a:cubicBezTo>
                <a:cubicBezTo>
                  <a:pt x="32" y="109"/>
                  <a:pt x="32" y="109"/>
                  <a:pt x="32" y="109"/>
                </a:cubicBezTo>
                <a:cubicBezTo>
                  <a:pt x="32" y="109"/>
                  <a:pt x="32" y="109"/>
                  <a:pt x="32" y="109"/>
                </a:cubicBezTo>
                <a:cubicBezTo>
                  <a:pt x="32" y="109"/>
                  <a:pt x="32" y="109"/>
                  <a:pt x="32" y="109"/>
                </a:cubicBezTo>
                <a:cubicBezTo>
                  <a:pt x="32" y="109"/>
                  <a:pt x="32" y="109"/>
                  <a:pt x="32" y="109"/>
                </a:cubicBezTo>
                <a:cubicBezTo>
                  <a:pt x="32" y="109"/>
                  <a:pt x="32" y="109"/>
                  <a:pt x="32" y="110"/>
                </a:cubicBezTo>
                <a:cubicBezTo>
                  <a:pt x="32" y="110"/>
                  <a:pt x="32" y="110"/>
                  <a:pt x="32" y="110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6" y="109"/>
                  <a:pt x="36" y="109"/>
                  <a:pt x="36" y="109"/>
                </a:cubicBezTo>
                <a:cubicBezTo>
                  <a:pt x="36" y="109"/>
                  <a:pt x="36" y="109"/>
                  <a:pt x="36" y="109"/>
                </a:cubicBezTo>
                <a:cubicBezTo>
                  <a:pt x="36" y="109"/>
                  <a:pt x="36" y="109"/>
                  <a:pt x="36" y="109"/>
                </a:cubicBezTo>
                <a:cubicBezTo>
                  <a:pt x="36" y="109"/>
                  <a:pt x="36" y="109"/>
                  <a:pt x="36" y="109"/>
                </a:cubicBezTo>
                <a:cubicBezTo>
                  <a:pt x="36" y="109"/>
                  <a:pt x="36" y="109"/>
                  <a:pt x="36" y="109"/>
                </a:cubicBezTo>
                <a:cubicBezTo>
                  <a:pt x="36" y="109"/>
                  <a:pt x="36" y="109"/>
                  <a:pt x="36" y="109"/>
                </a:cubicBezTo>
                <a:cubicBezTo>
                  <a:pt x="37" y="109"/>
                  <a:pt x="37" y="109"/>
                  <a:pt x="37" y="109"/>
                </a:cubicBezTo>
                <a:cubicBezTo>
                  <a:pt x="55" y="98"/>
                  <a:pt x="55" y="98"/>
                  <a:pt x="55" y="98"/>
                </a:cubicBezTo>
                <a:cubicBezTo>
                  <a:pt x="57" y="97"/>
                  <a:pt x="58" y="94"/>
                  <a:pt x="57" y="92"/>
                </a:cubicBezTo>
                <a:cubicBezTo>
                  <a:pt x="56" y="91"/>
                  <a:pt x="54" y="90"/>
                  <a:pt x="53" y="90"/>
                </a:cubicBezTo>
                <a:cubicBezTo>
                  <a:pt x="52" y="90"/>
                  <a:pt x="51" y="90"/>
                  <a:pt x="50" y="91"/>
                </a:cubicBezTo>
                <a:cubicBezTo>
                  <a:pt x="36" y="99"/>
                  <a:pt x="36" y="99"/>
                  <a:pt x="36" y="99"/>
                </a:cubicBezTo>
                <a:cubicBezTo>
                  <a:pt x="33" y="94"/>
                  <a:pt x="33" y="94"/>
                  <a:pt x="33" y="94"/>
                </a:cubicBezTo>
                <a:cubicBezTo>
                  <a:pt x="32" y="92"/>
                  <a:pt x="30" y="91"/>
                  <a:pt x="29" y="91"/>
                </a:cubicBezTo>
                <a:cubicBezTo>
                  <a:pt x="28" y="91"/>
                  <a:pt x="27" y="91"/>
                  <a:pt x="26" y="92"/>
                </a:cubicBezTo>
                <a:cubicBezTo>
                  <a:pt x="24" y="93"/>
                  <a:pt x="23" y="96"/>
                  <a:pt x="25" y="98"/>
                </a:cubicBezTo>
                <a:lnTo>
                  <a:pt x="30" y="10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7891A279-1E2B-0FFD-8A26-D84118510EEE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5780088"/>
            <a:ext cx="254000" cy="250825"/>
          </a:xfrm>
          <a:custGeom>
            <a:avLst/>
            <a:gdLst>
              <a:gd name="T0" fmla="*/ 159 w 160"/>
              <a:gd name="T1" fmla="*/ 66 h 158"/>
              <a:gd name="T2" fmla="*/ 132 w 160"/>
              <a:gd name="T3" fmla="*/ 21 h 158"/>
              <a:gd name="T4" fmla="*/ 97 w 160"/>
              <a:gd name="T5" fmla="*/ 0 h 158"/>
              <a:gd name="T6" fmla="*/ 77 w 160"/>
              <a:gd name="T7" fmla="*/ 7 h 158"/>
              <a:gd name="T8" fmla="*/ 39 w 160"/>
              <a:gd name="T9" fmla="*/ 15 h 158"/>
              <a:gd name="T10" fmla="*/ 6 w 160"/>
              <a:gd name="T11" fmla="*/ 49 h 158"/>
              <a:gd name="T12" fmla="*/ 0 w 160"/>
              <a:gd name="T13" fmla="*/ 93 h 158"/>
              <a:gd name="T14" fmla="*/ 19 w 160"/>
              <a:gd name="T15" fmla="*/ 121 h 158"/>
              <a:gd name="T16" fmla="*/ 80 w 160"/>
              <a:gd name="T17" fmla="*/ 149 h 158"/>
              <a:gd name="T18" fmla="*/ 141 w 160"/>
              <a:gd name="T19" fmla="*/ 121 h 158"/>
              <a:gd name="T20" fmla="*/ 160 w 160"/>
              <a:gd name="T21" fmla="*/ 93 h 158"/>
              <a:gd name="T22" fmla="*/ 60 w 160"/>
              <a:gd name="T23" fmla="*/ 85 h 158"/>
              <a:gd name="T24" fmla="*/ 74 w 160"/>
              <a:gd name="T25" fmla="*/ 90 h 158"/>
              <a:gd name="T26" fmla="*/ 60 w 160"/>
              <a:gd name="T27" fmla="*/ 150 h 158"/>
              <a:gd name="T28" fmla="*/ 37 w 160"/>
              <a:gd name="T29" fmla="*/ 135 h 158"/>
              <a:gd name="T30" fmla="*/ 39 w 160"/>
              <a:gd name="T31" fmla="*/ 111 h 158"/>
              <a:gd name="T32" fmla="*/ 56 w 160"/>
              <a:gd name="T33" fmla="*/ 122 h 158"/>
              <a:gd name="T34" fmla="*/ 45 w 160"/>
              <a:gd name="T35" fmla="*/ 99 h 158"/>
              <a:gd name="T36" fmla="*/ 36 w 160"/>
              <a:gd name="T37" fmla="*/ 77 h 158"/>
              <a:gd name="T38" fmla="*/ 37 w 160"/>
              <a:gd name="T39" fmla="*/ 94 h 158"/>
              <a:gd name="T40" fmla="*/ 13 w 160"/>
              <a:gd name="T41" fmla="*/ 104 h 158"/>
              <a:gd name="T42" fmla="*/ 22 w 160"/>
              <a:gd name="T43" fmla="*/ 90 h 158"/>
              <a:gd name="T44" fmla="*/ 12 w 160"/>
              <a:gd name="T45" fmla="*/ 76 h 158"/>
              <a:gd name="T46" fmla="*/ 22 w 160"/>
              <a:gd name="T47" fmla="*/ 52 h 158"/>
              <a:gd name="T48" fmla="*/ 39 w 160"/>
              <a:gd name="T49" fmla="*/ 56 h 158"/>
              <a:gd name="T50" fmla="*/ 31 w 160"/>
              <a:gd name="T51" fmla="*/ 28 h 158"/>
              <a:gd name="T52" fmla="*/ 55 w 160"/>
              <a:gd name="T53" fmla="*/ 29 h 158"/>
              <a:gd name="T54" fmla="*/ 48 w 160"/>
              <a:gd name="T55" fmla="*/ 16 h 158"/>
              <a:gd name="T56" fmla="*/ 70 w 160"/>
              <a:gd name="T57" fmla="*/ 14 h 158"/>
              <a:gd name="T58" fmla="*/ 147 w 160"/>
              <a:gd name="T59" fmla="*/ 85 h 158"/>
              <a:gd name="T60" fmla="*/ 135 w 160"/>
              <a:gd name="T61" fmla="*/ 108 h 158"/>
              <a:gd name="T62" fmla="*/ 125 w 160"/>
              <a:gd name="T63" fmla="*/ 84 h 158"/>
              <a:gd name="T64" fmla="*/ 119 w 160"/>
              <a:gd name="T65" fmla="*/ 77 h 158"/>
              <a:gd name="T66" fmla="*/ 93 w 160"/>
              <a:gd name="T67" fmla="*/ 121 h 158"/>
              <a:gd name="T68" fmla="*/ 116 w 160"/>
              <a:gd name="T69" fmla="*/ 108 h 158"/>
              <a:gd name="T70" fmla="*/ 130 w 160"/>
              <a:gd name="T71" fmla="*/ 116 h 158"/>
              <a:gd name="T72" fmla="*/ 116 w 160"/>
              <a:gd name="T73" fmla="*/ 131 h 158"/>
              <a:gd name="T74" fmla="*/ 84 w 160"/>
              <a:gd name="T75" fmla="*/ 136 h 158"/>
              <a:gd name="T76" fmla="*/ 102 w 160"/>
              <a:gd name="T77" fmla="*/ 89 h 158"/>
              <a:gd name="T78" fmla="*/ 84 w 160"/>
              <a:gd name="T79" fmla="*/ 24 h 158"/>
              <a:gd name="T80" fmla="*/ 88 w 160"/>
              <a:gd name="T81" fmla="*/ 13 h 158"/>
              <a:gd name="T82" fmla="*/ 110 w 160"/>
              <a:gd name="T83" fmla="*/ 15 h 158"/>
              <a:gd name="T84" fmla="*/ 103 w 160"/>
              <a:gd name="T85" fmla="*/ 28 h 158"/>
              <a:gd name="T86" fmla="*/ 127 w 160"/>
              <a:gd name="T87" fmla="*/ 27 h 158"/>
              <a:gd name="T88" fmla="*/ 119 w 160"/>
              <a:gd name="T89" fmla="*/ 54 h 158"/>
              <a:gd name="T90" fmla="*/ 136 w 160"/>
              <a:gd name="T91" fmla="*/ 50 h 158"/>
              <a:gd name="T92" fmla="*/ 146 w 160"/>
              <a:gd name="T93" fmla="*/ 75 h 158"/>
              <a:gd name="T94" fmla="*/ 136 w 160"/>
              <a:gd name="T95" fmla="*/ 89 h 158"/>
              <a:gd name="T96" fmla="*/ 100 w 160"/>
              <a:gd name="T97" fmla="*/ 40 h 158"/>
              <a:gd name="T98" fmla="*/ 103 w 160"/>
              <a:gd name="T99" fmla="*/ 74 h 158"/>
              <a:gd name="T100" fmla="*/ 102 w 160"/>
              <a:gd name="T101" fmla="*/ 56 h 158"/>
              <a:gd name="T102" fmla="*/ 54 w 160"/>
              <a:gd name="T103" fmla="*/ 39 h 158"/>
              <a:gd name="T104" fmla="*/ 56 w 160"/>
              <a:gd name="T105" fmla="*/ 57 h 158"/>
              <a:gd name="T106" fmla="*/ 55 w 160"/>
              <a:gd name="T107" fmla="*/ 75 h 158"/>
              <a:gd name="T108" fmla="*/ 58 w 160"/>
              <a:gd name="T109" fmla="*/ 41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58">
                <a:moveTo>
                  <a:pt x="160" y="93"/>
                </a:moveTo>
                <a:cubicBezTo>
                  <a:pt x="160" y="88"/>
                  <a:pt x="158" y="83"/>
                  <a:pt x="155" y="79"/>
                </a:cubicBezTo>
                <a:cubicBezTo>
                  <a:pt x="157" y="76"/>
                  <a:pt x="159" y="71"/>
                  <a:pt x="159" y="66"/>
                </a:cubicBezTo>
                <a:cubicBezTo>
                  <a:pt x="159" y="60"/>
                  <a:pt x="156" y="54"/>
                  <a:pt x="152" y="49"/>
                </a:cubicBezTo>
                <a:cubicBezTo>
                  <a:pt x="148" y="46"/>
                  <a:pt x="144" y="43"/>
                  <a:pt x="139" y="43"/>
                </a:cubicBezTo>
                <a:cubicBezTo>
                  <a:pt x="141" y="36"/>
                  <a:pt x="138" y="27"/>
                  <a:pt x="132" y="21"/>
                </a:cubicBezTo>
                <a:cubicBezTo>
                  <a:pt x="129" y="18"/>
                  <a:pt x="124" y="15"/>
                  <a:pt x="119" y="15"/>
                </a:cubicBezTo>
                <a:cubicBezTo>
                  <a:pt x="116" y="7"/>
                  <a:pt x="110" y="2"/>
                  <a:pt x="103" y="1"/>
                </a:cubicBezTo>
                <a:cubicBezTo>
                  <a:pt x="101" y="0"/>
                  <a:pt x="99" y="0"/>
                  <a:pt x="97" y="0"/>
                </a:cubicBezTo>
                <a:cubicBezTo>
                  <a:pt x="91" y="0"/>
                  <a:pt x="86" y="2"/>
                  <a:pt x="81" y="7"/>
                </a:cubicBezTo>
                <a:cubicBezTo>
                  <a:pt x="81" y="7"/>
                  <a:pt x="79" y="9"/>
                  <a:pt x="79" y="10"/>
                </a:cubicBezTo>
                <a:cubicBezTo>
                  <a:pt x="79" y="9"/>
                  <a:pt x="77" y="8"/>
                  <a:pt x="77" y="7"/>
                </a:cubicBezTo>
                <a:cubicBezTo>
                  <a:pt x="72" y="2"/>
                  <a:pt x="67" y="0"/>
                  <a:pt x="61" y="0"/>
                </a:cubicBezTo>
                <a:cubicBezTo>
                  <a:pt x="59" y="0"/>
                  <a:pt x="57" y="0"/>
                  <a:pt x="55" y="1"/>
                </a:cubicBezTo>
                <a:cubicBezTo>
                  <a:pt x="48" y="2"/>
                  <a:pt x="42" y="7"/>
                  <a:pt x="39" y="15"/>
                </a:cubicBezTo>
                <a:cubicBezTo>
                  <a:pt x="34" y="15"/>
                  <a:pt x="29" y="18"/>
                  <a:pt x="26" y="21"/>
                </a:cubicBezTo>
                <a:cubicBezTo>
                  <a:pt x="20" y="27"/>
                  <a:pt x="17" y="35"/>
                  <a:pt x="19" y="43"/>
                </a:cubicBezTo>
                <a:cubicBezTo>
                  <a:pt x="14" y="43"/>
                  <a:pt x="10" y="46"/>
                  <a:pt x="6" y="49"/>
                </a:cubicBezTo>
                <a:cubicBezTo>
                  <a:pt x="2" y="54"/>
                  <a:pt x="0" y="60"/>
                  <a:pt x="0" y="66"/>
                </a:cubicBezTo>
                <a:cubicBezTo>
                  <a:pt x="0" y="71"/>
                  <a:pt x="1" y="76"/>
                  <a:pt x="4" y="79"/>
                </a:cubicBezTo>
                <a:cubicBezTo>
                  <a:pt x="1" y="84"/>
                  <a:pt x="0" y="89"/>
                  <a:pt x="0" y="93"/>
                </a:cubicBezTo>
                <a:cubicBezTo>
                  <a:pt x="0" y="100"/>
                  <a:pt x="2" y="106"/>
                  <a:pt x="6" y="110"/>
                </a:cubicBezTo>
                <a:cubicBezTo>
                  <a:pt x="10" y="113"/>
                  <a:pt x="14" y="116"/>
                  <a:pt x="19" y="116"/>
                </a:cubicBezTo>
                <a:cubicBezTo>
                  <a:pt x="19" y="118"/>
                  <a:pt x="19" y="119"/>
                  <a:pt x="19" y="121"/>
                </a:cubicBezTo>
                <a:cubicBezTo>
                  <a:pt x="19" y="133"/>
                  <a:pt x="28" y="143"/>
                  <a:pt x="40" y="144"/>
                </a:cubicBezTo>
                <a:cubicBezTo>
                  <a:pt x="43" y="153"/>
                  <a:pt x="51" y="158"/>
                  <a:pt x="61" y="158"/>
                </a:cubicBezTo>
                <a:cubicBezTo>
                  <a:pt x="68" y="158"/>
                  <a:pt x="76" y="155"/>
                  <a:pt x="80" y="149"/>
                </a:cubicBezTo>
                <a:cubicBezTo>
                  <a:pt x="84" y="155"/>
                  <a:pt x="91" y="158"/>
                  <a:pt x="98" y="158"/>
                </a:cubicBezTo>
                <a:cubicBezTo>
                  <a:pt x="108" y="158"/>
                  <a:pt x="116" y="153"/>
                  <a:pt x="120" y="144"/>
                </a:cubicBezTo>
                <a:cubicBezTo>
                  <a:pt x="132" y="143"/>
                  <a:pt x="141" y="133"/>
                  <a:pt x="141" y="121"/>
                </a:cubicBezTo>
                <a:cubicBezTo>
                  <a:pt x="141" y="119"/>
                  <a:pt x="141" y="118"/>
                  <a:pt x="140" y="116"/>
                </a:cubicBezTo>
                <a:cubicBezTo>
                  <a:pt x="145" y="116"/>
                  <a:pt x="149" y="113"/>
                  <a:pt x="153" y="110"/>
                </a:cubicBezTo>
                <a:cubicBezTo>
                  <a:pt x="157" y="105"/>
                  <a:pt x="160" y="100"/>
                  <a:pt x="160" y="93"/>
                </a:cubicBezTo>
                <a:close/>
                <a:moveTo>
                  <a:pt x="74" y="24"/>
                </a:moveTo>
                <a:cubicBezTo>
                  <a:pt x="74" y="71"/>
                  <a:pt x="74" y="71"/>
                  <a:pt x="74" y="71"/>
                </a:cubicBezTo>
                <a:cubicBezTo>
                  <a:pt x="74" y="79"/>
                  <a:pt x="68" y="85"/>
                  <a:pt x="60" y="85"/>
                </a:cubicBezTo>
                <a:cubicBezTo>
                  <a:pt x="58" y="85"/>
                  <a:pt x="56" y="87"/>
                  <a:pt x="56" y="90"/>
                </a:cubicBezTo>
                <a:cubicBezTo>
                  <a:pt x="56" y="92"/>
                  <a:pt x="58" y="94"/>
                  <a:pt x="60" y="94"/>
                </a:cubicBezTo>
                <a:cubicBezTo>
                  <a:pt x="66" y="94"/>
                  <a:pt x="71" y="93"/>
                  <a:pt x="74" y="90"/>
                </a:cubicBezTo>
                <a:cubicBezTo>
                  <a:pt x="74" y="136"/>
                  <a:pt x="74" y="136"/>
                  <a:pt x="74" y="136"/>
                </a:cubicBezTo>
                <a:cubicBezTo>
                  <a:pt x="74" y="136"/>
                  <a:pt x="74" y="136"/>
                  <a:pt x="74" y="136"/>
                </a:cubicBezTo>
                <a:cubicBezTo>
                  <a:pt x="74" y="144"/>
                  <a:pt x="68" y="150"/>
                  <a:pt x="60" y="150"/>
                </a:cubicBezTo>
                <a:cubicBezTo>
                  <a:pt x="53" y="150"/>
                  <a:pt x="47" y="144"/>
                  <a:pt x="47" y="136"/>
                </a:cubicBezTo>
                <a:cubicBezTo>
                  <a:pt x="47" y="134"/>
                  <a:pt x="45" y="132"/>
                  <a:pt x="42" y="132"/>
                </a:cubicBezTo>
                <a:cubicBezTo>
                  <a:pt x="40" y="132"/>
                  <a:pt x="38" y="133"/>
                  <a:pt x="37" y="135"/>
                </a:cubicBezTo>
                <a:cubicBezTo>
                  <a:pt x="32" y="133"/>
                  <a:pt x="28" y="128"/>
                  <a:pt x="28" y="122"/>
                </a:cubicBezTo>
                <a:cubicBezTo>
                  <a:pt x="28" y="120"/>
                  <a:pt x="28" y="118"/>
                  <a:pt x="28" y="117"/>
                </a:cubicBezTo>
                <a:cubicBezTo>
                  <a:pt x="32" y="116"/>
                  <a:pt x="36" y="113"/>
                  <a:pt x="39" y="111"/>
                </a:cubicBezTo>
                <a:cubicBezTo>
                  <a:pt x="40" y="110"/>
                  <a:pt x="41" y="109"/>
                  <a:pt x="41" y="108"/>
                </a:cubicBezTo>
                <a:cubicBezTo>
                  <a:pt x="42" y="108"/>
                  <a:pt x="42" y="108"/>
                  <a:pt x="42" y="108"/>
                </a:cubicBezTo>
                <a:cubicBezTo>
                  <a:pt x="50" y="108"/>
                  <a:pt x="56" y="115"/>
                  <a:pt x="56" y="122"/>
                </a:cubicBezTo>
                <a:cubicBezTo>
                  <a:pt x="56" y="125"/>
                  <a:pt x="58" y="127"/>
                  <a:pt x="60" y="127"/>
                </a:cubicBezTo>
                <a:cubicBezTo>
                  <a:pt x="63" y="127"/>
                  <a:pt x="65" y="125"/>
                  <a:pt x="65" y="122"/>
                </a:cubicBezTo>
                <a:cubicBezTo>
                  <a:pt x="65" y="110"/>
                  <a:pt x="57" y="101"/>
                  <a:pt x="45" y="99"/>
                </a:cubicBezTo>
                <a:cubicBezTo>
                  <a:pt x="46" y="98"/>
                  <a:pt x="46" y="96"/>
                  <a:pt x="46" y="94"/>
                </a:cubicBezTo>
                <a:cubicBezTo>
                  <a:pt x="46" y="88"/>
                  <a:pt x="43" y="82"/>
                  <a:pt x="39" y="78"/>
                </a:cubicBezTo>
                <a:cubicBezTo>
                  <a:pt x="38" y="77"/>
                  <a:pt x="37" y="77"/>
                  <a:pt x="36" y="77"/>
                </a:cubicBezTo>
                <a:cubicBezTo>
                  <a:pt x="35" y="77"/>
                  <a:pt x="34" y="77"/>
                  <a:pt x="33" y="78"/>
                </a:cubicBezTo>
                <a:cubicBezTo>
                  <a:pt x="31" y="79"/>
                  <a:pt x="31" y="83"/>
                  <a:pt x="33" y="84"/>
                </a:cubicBezTo>
                <a:cubicBezTo>
                  <a:pt x="36" y="87"/>
                  <a:pt x="37" y="90"/>
                  <a:pt x="37" y="94"/>
                </a:cubicBezTo>
                <a:cubicBezTo>
                  <a:pt x="37" y="98"/>
                  <a:pt x="36" y="102"/>
                  <a:pt x="33" y="104"/>
                </a:cubicBezTo>
                <a:cubicBezTo>
                  <a:pt x="30" y="107"/>
                  <a:pt x="26" y="109"/>
                  <a:pt x="23" y="109"/>
                </a:cubicBezTo>
                <a:cubicBezTo>
                  <a:pt x="19" y="109"/>
                  <a:pt x="15" y="107"/>
                  <a:pt x="13" y="104"/>
                </a:cubicBezTo>
                <a:cubicBezTo>
                  <a:pt x="10" y="102"/>
                  <a:pt x="9" y="98"/>
                  <a:pt x="9" y="94"/>
                </a:cubicBezTo>
                <a:cubicBezTo>
                  <a:pt x="9" y="92"/>
                  <a:pt x="9" y="89"/>
                  <a:pt x="11" y="86"/>
                </a:cubicBezTo>
                <a:cubicBezTo>
                  <a:pt x="14" y="89"/>
                  <a:pt x="18" y="90"/>
                  <a:pt x="22" y="90"/>
                </a:cubicBezTo>
                <a:cubicBezTo>
                  <a:pt x="25" y="90"/>
                  <a:pt x="27" y="88"/>
                  <a:pt x="27" y="85"/>
                </a:cubicBezTo>
                <a:cubicBezTo>
                  <a:pt x="27" y="82"/>
                  <a:pt x="25" y="80"/>
                  <a:pt x="22" y="80"/>
                </a:cubicBezTo>
                <a:cubicBezTo>
                  <a:pt x="19" y="80"/>
                  <a:pt x="15" y="79"/>
                  <a:pt x="12" y="76"/>
                </a:cubicBezTo>
                <a:cubicBezTo>
                  <a:pt x="9" y="73"/>
                  <a:pt x="8" y="69"/>
                  <a:pt x="8" y="66"/>
                </a:cubicBezTo>
                <a:cubicBezTo>
                  <a:pt x="8" y="62"/>
                  <a:pt x="9" y="58"/>
                  <a:pt x="12" y="56"/>
                </a:cubicBezTo>
                <a:cubicBezTo>
                  <a:pt x="15" y="53"/>
                  <a:pt x="19" y="52"/>
                  <a:pt x="22" y="52"/>
                </a:cubicBezTo>
                <a:cubicBezTo>
                  <a:pt x="26" y="52"/>
                  <a:pt x="30" y="53"/>
                  <a:pt x="32" y="56"/>
                </a:cubicBezTo>
                <a:cubicBezTo>
                  <a:pt x="33" y="57"/>
                  <a:pt x="34" y="57"/>
                  <a:pt x="36" y="57"/>
                </a:cubicBezTo>
                <a:cubicBezTo>
                  <a:pt x="37" y="57"/>
                  <a:pt x="38" y="57"/>
                  <a:pt x="39" y="56"/>
                </a:cubicBezTo>
                <a:cubicBezTo>
                  <a:pt x="40" y="54"/>
                  <a:pt x="40" y="51"/>
                  <a:pt x="39" y="49"/>
                </a:cubicBezTo>
                <a:cubicBezTo>
                  <a:pt x="36" y="46"/>
                  <a:pt x="32" y="45"/>
                  <a:pt x="28" y="43"/>
                </a:cubicBezTo>
                <a:cubicBezTo>
                  <a:pt x="26" y="38"/>
                  <a:pt x="27" y="32"/>
                  <a:pt x="31" y="28"/>
                </a:cubicBezTo>
                <a:cubicBezTo>
                  <a:pt x="34" y="26"/>
                  <a:pt x="38" y="24"/>
                  <a:pt x="41" y="24"/>
                </a:cubicBezTo>
                <a:cubicBezTo>
                  <a:pt x="45" y="24"/>
                  <a:pt x="49" y="26"/>
                  <a:pt x="51" y="28"/>
                </a:cubicBezTo>
                <a:cubicBezTo>
                  <a:pt x="52" y="29"/>
                  <a:pt x="53" y="29"/>
                  <a:pt x="55" y="29"/>
                </a:cubicBezTo>
                <a:cubicBezTo>
                  <a:pt x="56" y="29"/>
                  <a:pt x="57" y="29"/>
                  <a:pt x="58" y="28"/>
                </a:cubicBezTo>
                <a:cubicBezTo>
                  <a:pt x="59" y="26"/>
                  <a:pt x="59" y="24"/>
                  <a:pt x="58" y="22"/>
                </a:cubicBezTo>
                <a:cubicBezTo>
                  <a:pt x="55" y="19"/>
                  <a:pt x="52" y="17"/>
                  <a:pt x="48" y="16"/>
                </a:cubicBezTo>
                <a:cubicBezTo>
                  <a:pt x="51" y="13"/>
                  <a:pt x="53" y="11"/>
                  <a:pt x="57" y="10"/>
                </a:cubicBezTo>
                <a:cubicBezTo>
                  <a:pt x="58" y="10"/>
                  <a:pt x="59" y="10"/>
                  <a:pt x="60" y="10"/>
                </a:cubicBezTo>
                <a:cubicBezTo>
                  <a:pt x="64" y="10"/>
                  <a:pt x="67" y="11"/>
                  <a:pt x="70" y="14"/>
                </a:cubicBezTo>
                <a:cubicBezTo>
                  <a:pt x="73" y="16"/>
                  <a:pt x="74" y="20"/>
                  <a:pt x="74" y="24"/>
                </a:cubicBezTo>
                <a:close/>
                <a:moveTo>
                  <a:pt x="136" y="89"/>
                </a:moveTo>
                <a:cubicBezTo>
                  <a:pt x="140" y="89"/>
                  <a:pt x="144" y="88"/>
                  <a:pt x="147" y="85"/>
                </a:cubicBezTo>
                <a:cubicBezTo>
                  <a:pt x="149" y="88"/>
                  <a:pt x="149" y="90"/>
                  <a:pt x="149" y="93"/>
                </a:cubicBezTo>
                <a:cubicBezTo>
                  <a:pt x="149" y="98"/>
                  <a:pt x="148" y="102"/>
                  <a:pt x="145" y="104"/>
                </a:cubicBezTo>
                <a:cubicBezTo>
                  <a:pt x="143" y="107"/>
                  <a:pt x="139" y="108"/>
                  <a:pt x="135" y="108"/>
                </a:cubicBezTo>
                <a:cubicBezTo>
                  <a:pt x="132" y="108"/>
                  <a:pt x="128" y="107"/>
                  <a:pt x="125" y="104"/>
                </a:cubicBezTo>
                <a:cubicBezTo>
                  <a:pt x="123" y="102"/>
                  <a:pt x="121" y="98"/>
                  <a:pt x="121" y="94"/>
                </a:cubicBezTo>
                <a:cubicBezTo>
                  <a:pt x="121" y="90"/>
                  <a:pt x="123" y="86"/>
                  <a:pt x="125" y="84"/>
                </a:cubicBezTo>
                <a:cubicBezTo>
                  <a:pt x="127" y="82"/>
                  <a:pt x="127" y="79"/>
                  <a:pt x="125" y="77"/>
                </a:cubicBezTo>
                <a:cubicBezTo>
                  <a:pt x="124" y="77"/>
                  <a:pt x="123" y="76"/>
                  <a:pt x="122" y="76"/>
                </a:cubicBezTo>
                <a:cubicBezTo>
                  <a:pt x="121" y="76"/>
                  <a:pt x="120" y="77"/>
                  <a:pt x="119" y="77"/>
                </a:cubicBezTo>
                <a:cubicBezTo>
                  <a:pt x="115" y="82"/>
                  <a:pt x="112" y="88"/>
                  <a:pt x="112" y="94"/>
                </a:cubicBezTo>
                <a:cubicBezTo>
                  <a:pt x="112" y="96"/>
                  <a:pt x="112" y="97"/>
                  <a:pt x="113" y="99"/>
                </a:cubicBezTo>
                <a:cubicBezTo>
                  <a:pt x="101" y="100"/>
                  <a:pt x="93" y="110"/>
                  <a:pt x="93" y="121"/>
                </a:cubicBezTo>
                <a:cubicBezTo>
                  <a:pt x="93" y="124"/>
                  <a:pt x="95" y="126"/>
                  <a:pt x="98" y="126"/>
                </a:cubicBezTo>
                <a:cubicBezTo>
                  <a:pt x="100" y="126"/>
                  <a:pt x="102" y="124"/>
                  <a:pt x="102" y="121"/>
                </a:cubicBezTo>
                <a:cubicBezTo>
                  <a:pt x="102" y="113"/>
                  <a:pt x="109" y="108"/>
                  <a:pt x="116" y="108"/>
                </a:cubicBezTo>
                <a:cubicBezTo>
                  <a:pt x="117" y="108"/>
                  <a:pt x="117" y="108"/>
                  <a:pt x="117" y="108"/>
                </a:cubicBezTo>
                <a:cubicBezTo>
                  <a:pt x="117" y="109"/>
                  <a:pt x="118" y="109"/>
                  <a:pt x="119" y="110"/>
                </a:cubicBezTo>
                <a:cubicBezTo>
                  <a:pt x="122" y="113"/>
                  <a:pt x="125" y="115"/>
                  <a:pt x="130" y="116"/>
                </a:cubicBezTo>
                <a:cubicBezTo>
                  <a:pt x="130" y="118"/>
                  <a:pt x="130" y="120"/>
                  <a:pt x="130" y="121"/>
                </a:cubicBezTo>
                <a:cubicBezTo>
                  <a:pt x="130" y="128"/>
                  <a:pt x="127" y="132"/>
                  <a:pt x="121" y="135"/>
                </a:cubicBezTo>
                <a:cubicBezTo>
                  <a:pt x="121" y="132"/>
                  <a:pt x="119" y="131"/>
                  <a:pt x="116" y="131"/>
                </a:cubicBezTo>
                <a:cubicBezTo>
                  <a:pt x="113" y="131"/>
                  <a:pt x="111" y="133"/>
                  <a:pt x="111" y="136"/>
                </a:cubicBezTo>
                <a:cubicBezTo>
                  <a:pt x="111" y="144"/>
                  <a:pt x="105" y="149"/>
                  <a:pt x="98" y="149"/>
                </a:cubicBezTo>
                <a:cubicBezTo>
                  <a:pt x="90" y="149"/>
                  <a:pt x="84" y="143"/>
                  <a:pt x="84" y="136"/>
                </a:cubicBezTo>
                <a:cubicBezTo>
                  <a:pt x="84" y="89"/>
                  <a:pt x="84" y="89"/>
                  <a:pt x="84" y="89"/>
                </a:cubicBezTo>
                <a:cubicBezTo>
                  <a:pt x="87" y="92"/>
                  <a:pt x="93" y="94"/>
                  <a:pt x="98" y="94"/>
                </a:cubicBezTo>
                <a:cubicBezTo>
                  <a:pt x="100" y="94"/>
                  <a:pt x="102" y="92"/>
                  <a:pt x="102" y="89"/>
                </a:cubicBezTo>
                <a:cubicBezTo>
                  <a:pt x="102" y="87"/>
                  <a:pt x="100" y="85"/>
                  <a:pt x="98" y="85"/>
                </a:cubicBezTo>
                <a:cubicBezTo>
                  <a:pt x="90" y="85"/>
                  <a:pt x="84" y="78"/>
                  <a:pt x="84" y="71"/>
                </a:cubicBezTo>
                <a:cubicBezTo>
                  <a:pt x="84" y="24"/>
                  <a:pt x="84" y="24"/>
                  <a:pt x="84" y="24"/>
                </a:cubicBezTo>
                <a:cubicBezTo>
                  <a:pt x="84" y="24"/>
                  <a:pt x="84" y="24"/>
                  <a:pt x="84" y="24"/>
                </a:cubicBezTo>
                <a:cubicBezTo>
                  <a:pt x="84" y="23"/>
                  <a:pt x="84" y="23"/>
                  <a:pt x="84" y="23"/>
                </a:cubicBezTo>
                <a:cubicBezTo>
                  <a:pt x="84" y="19"/>
                  <a:pt x="85" y="15"/>
                  <a:pt x="88" y="13"/>
                </a:cubicBezTo>
                <a:cubicBezTo>
                  <a:pt x="91" y="10"/>
                  <a:pt x="94" y="9"/>
                  <a:pt x="98" y="9"/>
                </a:cubicBezTo>
                <a:cubicBezTo>
                  <a:pt x="99" y="9"/>
                  <a:pt x="100" y="9"/>
                  <a:pt x="101" y="9"/>
                </a:cubicBezTo>
                <a:cubicBezTo>
                  <a:pt x="105" y="10"/>
                  <a:pt x="108" y="12"/>
                  <a:pt x="110" y="15"/>
                </a:cubicBezTo>
                <a:cubicBezTo>
                  <a:pt x="106" y="16"/>
                  <a:pt x="103" y="18"/>
                  <a:pt x="100" y="21"/>
                </a:cubicBezTo>
                <a:cubicBezTo>
                  <a:pt x="99" y="22"/>
                  <a:pt x="99" y="26"/>
                  <a:pt x="100" y="27"/>
                </a:cubicBezTo>
                <a:cubicBezTo>
                  <a:pt x="101" y="28"/>
                  <a:pt x="102" y="28"/>
                  <a:pt x="103" y="28"/>
                </a:cubicBezTo>
                <a:cubicBezTo>
                  <a:pt x="105" y="28"/>
                  <a:pt x="106" y="28"/>
                  <a:pt x="107" y="27"/>
                </a:cubicBezTo>
                <a:cubicBezTo>
                  <a:pt x="109" y="24"/>
                  <a:pt x="113" y="23"/>
                  <a:pt x="117" y="23"/>
                </a:cubicBezTo>
                <a:cubicBezTo>
                  <a:pt x="121" y="23"/>
                  <a:pt x="124" y="24"/>
                  <a:pt x="127" y="27"/>
                </a:cubicBezTo>
                <a:cubicBezTo>
                  <a:pt x="131" y="32"/>
                  <a:pt x="132" y="37"/>
                  <a:pt x="130" y="43"/>
                </a:cubicBezTo>
                <a:cubicBezTo>
                  <a:pt x="126" y="43"/>
                  <a:pt x="123" y="46"/>
                  <a:pt x="119" y="48"/>
                </a:cubicBezTo>
                <a:cubicBezTo>
                  <a:pt x="118" y="50"/>
                  <a:pt x="118" y="53"/>
                  <a:pt x="119" y="54"/>
                </a:cubicBezTo>
                <a:cubicBezTo>
                  <a:pt x="120" y="55"/>
                  <a:pt x="121" y="56"/>
                  <a:pt x="123" y="56"/>
                </a:cubicBezTo>
                <a:cubicBezTo>
                  <a:pt x="124" y="56"/>
                  <a:pt x="125" y="55"/>
                  <a:pt x="126" y="54"/>
                </a:cubicBezTo>
                <a:cubicBezTo>
                  <a:pt x="128" y="52"/>
                  <a:pt x="132" y="50"/>
                  <a:pt x="136" y="50"/>
                </a:cubicBezTo>
                <a:cubicBezTo>
                  <a:pt x="140" y="50"/>
                  <a:pt x="143" y="52"/>
                  <a:pt x="146" y="54"/>
                </a:cubicBezTo>
                <a:cubicBezTo>
                  <a:pt x="149" y="57"/>
                  <a:pt x="150" y="61"/>
                  <a:pt x="150" y="65"/>
                </a:cubicBezTo>
                <a:cubicBezTo>
                  <a:pt x="150" y="68"/>
                  <a:pt x="149" y="72"/>
                  <a:pt x="146" y="75"/>
                </a:cubicBezTo>
                <a:cubicBezTo>
                  <a:pt x="143" y="77"/>
                  <a:pt x="140" y="79"/>
                  <a:pt x="136" y="79"/>
                </a:cubicBezTo>
                <a:cubicBezTo>
                  <a:pt x="133" y="79"/>
                  <a:pt x="131" y="81"/>
                  <a:pt x="131" y="84"/>
                </a:cubicBezTo>
                <a:cubicBezTo>
                  <a:pt x="131" y="87"/>
                  <a:pt x="133" y="89"/>
                  <a:pt x="136" y="89"/>
                </a:cubicBezTo>
                <a:close/>
                <a:moveTo>
                  <a:pt x="106" y="40"/>
                </a:moveTo>
                <a:cubicBezTo>
                  <a:pt x="106" y="39"/>
                  <a:pt x="104" y="39"/>
                  <a:pt x="103" y="39"/>
                </a:cubicBezTo>
                <a:cubicBezTo>
                  <a:pt x="102" y="39"/>
                  <a:pt x="101" y="39"/>
                  <a:pt x="100" y="40"/>
                </a:cubicBezTo>
                <a:cubicBezTo>
                  <a:pt x="96" y="44"/>
                  <a:pt x="93" y="50"/>
                  <a:pt x="93" y="56"/>
                </a:cubicBezTo>
                <a:cubicBezTo>
                  <a:pt x="93" y="62"/>
                  <a:pt x="96" y="68"/>
                  <a:pt x="100" y="72"/>
                </a:cubicBezTo>
                <a:cubicBezTo>
                  <a:pt x="101" y="73"/>
                  <a:pt x="102" y="74"/>
                  <a:pt x="103" y="74"/>
                </a:cubicBezTo>
                <a:cubicBezTo>
                  <a:pt x="104" y="74"/>
                  <a:pt x="106" y="74"/>
                  <a:pt x="106" y="72"/>
                </a:cubicBezTo>
                <a:cubicBezTo>
                  <a:pt x="108" y="71"/>
                  <a:pt x="108" y="68"/>
                  <a:pt x="106" y="66"/>
                </a:cubicBezTo>
                <a:cubicBezTo>
                  <a:pt x="104" y="64"/>
                  <a:pt x="102" y="60"/>
                  <a:pt x="102" y="56"/>
                </a:cubicBezTo>
                <a:cubicBezTo>
                  <a:pt x="102" y="53"/>
                  <a:pt x="104" y="49"/>
                  <a:pt x="106" y="46"/>
                </a:cubicBezTo>
                <a:cubicBezTo>
                  <a:pt x="108" y="45"/>
                  <a:pt x="108" y="42"/>
                  <a:pt x="106" y="40"/>
                </a:cubicBezTo>
                <a:close/>
                <a:moveTo>
                  <a:pt x="54" y="39"/>
                </a:moveTo>
                <a:cubicBezTo>
                  <a:pt x="53" y="39"/>
                  <a:pt x="52" y="40"/>
                  <a:pt x="51" y="41"/>
                </a:cubicBezTo>
                <a:cubicBezTo>
                  <a:pt x="50" y="42"/>
                  <a:pt x="50" y="45"/>
                  <a:pt x="51" y="47"/>
                </a:cubicBezTo>
                <a:cubicBezTo>
                  <a:pt x="54" y="49"/>
                  <a:pt x="56" y="53"/>
                  <a:pt x="56" y="57"/>
                </a:cubicBezTo>
                <a:cubicBezTo>
                  <a:pt x="56" y="60"/>
                  <a:pt x="54" y="64"/>
                  <a:pt x="51" y="67"/>
                </a:cubicBezTo>
                <a:cubicBezTo>
                  <a:pt x="50" y="68"/>
                  <a:pt x="50" y="72"/>
                  <a:pt x="51" y="73"/>
                </a:cubicBezTo>
                <a:cubicBezTo>
                  <a:pt x="53" y="74"/>
                  <a:pt x="53" y="75"/>
                  <a:pt x="55" y="75"/>
                </a:cubicBezTo>
                <a:cubicBezTo>
                  <a:pt x="56" y="75"/>
                  <a:pt x="57" y="74"/>
                  <a:pt x="58" y="73"/>
                </a:cubicBezTo>
                <a:cubicBezTo>
                  <a:pt x="63" y="68"/>
                  <a:pt x="65" y="62"/>
                  <a:pt x="65" y="57"/>
                </a:cubicBezTo>
                <a:cubicBezTo>
                  <a:pt x="65" y="51"/>
                  <a:pt x="62" y="45"/>
                  <a:pt x="58" y="41"/>
                </a:cubicBezTo>
                <a:cubicBezTo>
                  <a:pt x="57" y="40"/>
                  <a:pt x="56" y="39"/>
                  <a:pt x="54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186">
            <a:extLst>
              <a:ext uri="{FF2B5EF4-FFF2-40B4-BE49-F238E27FC236}">
                <a16:creationId xmlns:a16="http://schemas.microsoft.com/office/drawing/2014/main" id="{A20498F9-AC05-09DD-A87D-BF636A9593C1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5778500"/>
            <a:ext cx="252413" cy="254000"/>
          </a:xfrm>
          <a:custGeom>
            <a:avLst/>
            <a:gdLst>
              <a:gd name="T0" fmla="*/ 85 w 159"/>
              <a:gd name="T1" fmla="*/ 23 h 160"/>
              <a:gd name="T2" fmla="*/ 96 w 159"/>
              <a:gd name="T3" fmla="*/ 43 h 160"/>
              <a:gd name="T4" fmla="*/ 90 w 159"/>
              <a:gd name="T5" fmla="*/ 51 h 160"/>
              <a:gd name="T6" fmla="*/ 70 w 159"/>
              <a:gd name="T7" fmla="*/ 51 h 160"/>
              <a:gd name="T8" fmla="*/ 69 w 159"/>
              <a:gd name="T9" fmla="*/ 51 h 160"/>
              <a:gd name="T10" fmla="*/ 68 w 159"/>
              <a:gd name="T11" fmla="*/ 39 h 160"/>
              <a:gd name="T12" fmla="*/ 76 w 159"/>
              <a:gd name="T13" fmla="*/ 10 h 160"/>
              <a:gd name="T14" fmla="*/ 54 w 159"/>
              <a:gd name="T15" fmla="*/ 48 h 160"/>
              <a:gd name="T16" fmla="*/ 63 w 159"/>
              <a:gd name="T17" fmla="*/ 60 h 160"/>
              <a:gd name="T18" fmla="*/ 51 w 159"/>
              <a:gd name="T19" fmla="*/ 92 h 160"/>
              <a:gd name="T20" fmla="*/ 42 w 159"/>
              <a:gd name="T21" fmla="*/ 85 h 160"/>
              <a:gd name="T22" fmla="*/ 38 w 159"/>
              <a:gd name="T23" fmla="*/ 90 h 160"/>
              <a:gd name="T24" fmla="*/ 45 w 159"/>
              <a:gd name="T25" fmla="*/ 99 h 160"/>
              <a:gd name="T26" fmla="*/ 30 w 159"/>
              <a:gd name="T27" fmla="*/ 120 h 160"/>
              <a:gd name="T28" fmla="*/ 36 w 159"/>
              <a:gd name="T29" fmla="*/ 120 h 160"/>
              <a:gd name="T30" fmla="*/ 65 w 159"/>
              <a:gd name="T31" fmla="*/ 92 h 160"/>
              <a:gd name="T32" fmla="*/ 41 w 159"/>
              <a:gd name="T33" fmla="*/ 138 h 160"/>
              <a:gd name="T34" fmla="*/ 18 w 159"/>
              <a:gd name="T35" fmla="*/ 151 h 160"/>
              <a:gd name="T36" fmla="*/ 26 w 159"/>
              <a:gd name="T37" fmla="*/ 78 h 160"/>
              <a:gd name="T38" fmla="*/ 54 w 159"/>
              <a:gd name="T39" fmla="*/ 48 h 160"/>
              <a:gd name="T40" fmla="*/ 118 w 159"/>
              <a:gd name="T41" fmla="*/ 57 h 160"/>
              <a:gd name="T42" fmla="*/ 150 w 159"/>
              <a:gd name="T43" fmla="*/ 134 h 160"/>
              <a:gd name="T44" fmla="*/ 141 w 159"/>
              <a:gd name="T45" fmla="*/ 151 h 160"/>
              <a:gd name="T46" fmla="*/ 118 w 159"/>
              <a:gd name="T47" fmla="*/ 138 h 160"/>
              <a:gd name="T48" fmla="*/ 94 w 159"/>
              <a:gd name="T49" fmla="*/ 93 h 160"/>
              <a:gd name="T50" fmla="*/ 123 w 159"/>
              <a:gd name="T51" fmla="*/ 121 h 160"/>
              <a:gd name="T52" fmla="*/ 129 w 159"/>
              <a:gd name="T53" fmla="*/ 121 h 160"/>
              <a:gd name="T54" fmla="*/ 114 w 159"/>
              <a:gd name="T55" fmla="*/ 100 h 160"/>
              <a:gd name="T56" fmla="*/ 120 w 159"/>
              <a:gd name="T57" fmla="*/ 88 h 160"/>
              <a:gd name="T58" fmla="*/ 113 w 159"/>
              <a:gd name="T59" fmla="*/ 88 h 160"/>
              <a:gd name="T60" fmla="*/ 94 w 159"/>
              <a:gd name="T61" fmla="*/ 79 h 160"/>
              <a:gd name="T62" fmla="*/ 99 w 159"/>
              <a:gd name="T63" fmla="*/ 55 h 160"/>
              <a:gd name="T64" fmla="*/ 71 w 159"/>
              <a:gd name="T65" fmla="*/ 0 h 160"/>
              <a:gd name="T66" fmla="*/ 66 w 159"/>
              <a:gd name="T67" fmla="*/ 22 h 160"/>
              <a:gd name="T68" fmla="*/ 55 w 159"/>
              <a:gd name="T69" fmla="*/ 39 h 160"/>
              <a:gd name="T70" fmla="*/ 54 w 159"/>
              <a:gd name="T71" fmla="*/ 39 h 160"/>
              <a:gd name="T72" fmla="*/ 1 w 159"/>
              <a:gd name="T73" fmla="*/ 133 h 160"/>
              <a:gd name="T74" fmla="*/ 18 w 159"/>
              <a:gd name="T75" fmla="*/ 160 h 160"/>
              <a:gd name="T76" fmla="*/ 40 w 159"/>
              <a:gd name="T77" fmla="*/ 151 h 160"/>
              <a:gd name="T78" fmla="*/ 65 w 159"/>
              <a:gd name="T79" fmla="*/ 132 h 160"/>
              <a:gd name="T80" fmla="*/ 75 w 159"/>
              <a:gd name="T81" fmla="*/ 82 h 160"/>
              <a:gd name="T82" fmla="*/ 73 w 159"/>
              <a:gd name="T83" fmla="*/ 62 h 160"/>
              <a:gd name="T84" fmla="*/ 80 w 159"/>
              <a:gd name="T85" fmla="*/ 57 h 160"/>
              <a:gd name="T86" fmla="*/ 87 w 159"/>
              <a:gd name="T87" fmla="*/ 62 h 160"/>
              <a:gd name="T88" fmla="*/ 94 w 159"/>
              <a:gd name="T89" fmla="*/ 132 h 160"/>
              <a:gd name="T90" fmla="*/ 119 w 159"/>
              <a:gd name="T91" fmla="*/ 151 h 160"/>
              <a:gd name="T92" fmla="*/ 142 w 159"/>
              <a:gd name="T93" fmla="*/ 160 h 160"/>
              <a:gd name="T94" fmla="*/ 159 w 159"/>
              <a:gd name="T95" fmla="*/ 133 h 160"/>
              <a:gd name="T96" fmla="*/ 105 w 159"/>
              <a:gd name="T97" fmla="*/ 39 h 160"/>
              <a:gd name="T98" fmla="*/ 98 w 159"/>
              <a:gd name="T99" fmla="*/ 32 h 160"/>
              <a:gd name="T100" fmla="*/ 94 w 159"/>
              <a:gd name="T101" fmla="*/ 5 h 160"/>
              <a:gd name="T102" fmla="*/ 71 w 159"/>
              <a:gd name="T10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9" h="160">
                <a:moveTo>
                  <a:pt x="85" y="10"/>
                </a:moveTo>
                <a:cubicBezTo>
                  <a:pt x="85" y="23"/>
                  <a:pt x="85" y="23"/>
                  <a:pt x="85" y="23"/>
                </a:cubicBezTo>
                <a:cubicBezTo>
                  <a:pt x="85" y="29"/>
                  <a:pt x="88" y="35"/>
                  <a:pt x="92" y="39"/>
                </a:cubicBezTo>
                <a:cubicBezTo>
                  <a:pt x="96" y="43"/>
                  <a:pt x="96" y="43"/>
                  <a:pt x="96" y="43"/>
                </a:cubicBezTo>
                <a:cubicBezTo>
                  <a:pt x="95" y="45"/>
                  <a:pt x="93" y="48"/>
                  <a:pt x="91" y="51"/>
                </a:cubicBezTo>
                <a:cubicBezTo>
                  <a:pt x="90" y="51"/>
                  <a:pt x="90" y="51"/>
                  <a:pt x="90" y="51"/>
                </a:cubicBezTo>
                <a:cubicBezTo>
                  <a:pt x="87" y="48"/>
                  <a:pt x="83" y="47"/>
                  <a:pt x="80" y="47"/>
                </a:cubicBezTo>
                <a:cubicBezTo>
                  <a:pt x="76" y="47"/>
                  <a:pt x="73" y="48"/>
                  <a:pt x="70" y="51"/>
                </a:cubicBezTo>
                <a:cubicBezTo>
                  <a:pt x="70" y="51"/>
                  <a:pt x="70" y="51"/>
                  <a:pt x="70" y="51"/>
                </a:cubicBezTo>
                <a:cubicBezTo>
                  <a:pt x="70" y="51"/>
                  <a:pt x="70" y="51"/>
                  <a:pt x="69" y="51"/>
                </a:cubicBezTo>
                <a:cubicBezTo>
                  <a:pt x="68" y="48"/>
                  <a:pt x="66" y="46"/>
                  <a:pt x="64" y="43"/>
                </a:cubicBezTo>
                <a:cubicBezTo>
                  <a:pt x="68" y="39"/>
                  <a:pt x="68" y="39"/>
                  <a:pt x="68" y="39"/>
                </a:cubicBezTo>
                <a:cubicBezTo>
                  <a:pt x="73" y="35"/>
                  <a:pt x="76" y="29"/>
                  <a:pt x="76" y="23"/>
                </a:cubicBezTo>
                <a:cubicBezTo>
                  <a:pt x="76" y="10"/>
                  <a:pt x="76" y="10"/>
                  <a:pt x="76" y="10"/>
                </a:cubicBezTo>
                <a:cubicBezTo>
                  <a:pt x="85" y="10"/>
                  <a:pt x="85" y="10"/>
                  <a:pt x="85" y="10"/>
                </a:cubicBezTo>
                <a:close/>
                <a:moveTo>
                  <a:pt x="54" y="48"/>
                </a:moveTo>
                <a:cubicBezTo>
                  <a:pt x="56" y="48"/>
                  <a:pt x="59" y="50"/>
                  <a:pt x="61" y="54"/>
                </a:cubicBezTo>
                <a:cubicBezTo>
                  <a:pt x="62" y="56"/>
                  <a:pt x="62" y="58"/>
                  <a:pt x="63" y="60"/>
                </a:cubicBezTo>
                <a:cubicBezTo>
                  <a:pt x="64" y="65"/>
                  <a:pt x="65" y="71"/>
                  <a:pt x="65" y="79"/>
                </a:cubicBezTo>
                <a:cubicBezTo>
                  <a:pt x="51" y="92"/>
                  <a:pt x="51" y="92"/>
                  <a:pt x="51" y="92"/>
                </a:cubicBezTo>
                <a:cubicBezTo>
                  <a:pt x="45" y="86"/>
                  <a:pt x="45" y="86"/>
                  <a:pt x="45" y="86"/>
                </a:cubicBezTo>
                <a:cubicBezTo>
                  <a:pt x="45" y="85"/>
                  <a:pt x="43" y="85"/>
                  <a:pt x="42" y="85"/>
                </a:cubicBezTo>
                <a:cubicBezTo>
                  <a:pt x="41" y="85"/>
                  <a:pt x="40" y="85"/>
                  <a:pt x="39" y="86"/>
                </a:cubicBezTo>
                <a:cubicBezTo>
                  <a:pt x="38" y="88"/>
                  <a:pt x="38" y="88"/>
                  <a:pt x="38" y="90"/>
                </a:cubicBezTo>
                <a:cubicBezTo>
                  <a:pt x="38" y="91"/>
                  <a:pt x="38" y="92"/>
                  <a:pt x="40" y="93"/>
                </a:cubicBezTo>
                <a:cubicBezTo>
                  <a:pt x="45" y="99"/>
                  <a:pt x="45" y="99"/>
                  <a:pt x="45" y="99"/>
                </a:cubicBezTo>
                <a:cubicBezTo>
                  <a:pt x="30" y="114"/>
                  <a:pt x="30" y="114"/>
                  <a:pt x="30" y="114"/>
                </a:cubicBezTo>
                <a:cubicBezTo>
                  <a:pt x="28" y="116"/>
                  <a:pt x="28" y="119"/>
                  <a:pt x="30" y="120"/>
                </a:cubicBezTo>
                <a:cubicBezTo>
                  <a:pt x="31" y="121"/>
                  <a:pt x="32" y="122"/>
                  <a:pt x="33" y="122"/>
                </a:cubicBezTo>
                <a:cubicBezTo>
                  <a:pt x="34" y="122"/>
                  <a:pt x="36" y="121"/>
                  <a:pt x="36" y="120"/>
                </a:cubicBezTo>
                <a:cubicBezTo>
                  <a:pt x="65" y="91"/>
                  <a:pt x="65" y="91"/>
                  <a:pt x="65" y="91"/>
                </a:cubicBezTo>
                <a:cubicBezTo>
                  <a:pt x="65" y="92"/>
                  <a:pt x="65" y="92"/>
                  <a:pt x="65" y="92"/>
                </a:cubicBezTo>
                <a:cubicBezTo>
                  <a:pt x="64" y="107"/>
                  <a:pt x="62" y="121"/>
                  <a:pt x="57" y="126"/>
                </a:cubicBezTo>
                <a:cubicBezTo>
                  <a:pt x="54" y="132"/>
                  <a:pt x="48" y="135"/>
                  <a:pt x="41" y="138"/>
                </a:cubicBezTo>
                <a:cubicBezTo>
                  <a:pt x="39" y="140"/>
                  <a:pt x="37" y="141"/>
                  <a:pt x="34" y="143"/>
                </a:cubicBezTo>
                <a:cubicBezTo>
                  <a:pt x="29" y="147"/>
                  <a:pt x="23" y="151"/>
                  <a:pt x="18" y="151"/>
                </a:cubicBezTo>
                <a:cubicBezTo>
                  <a:pt x="12" y="150"/>
                  <a:pt x="9" y="144"/>
                  <a:pt x="10" y="133"/>
                </a:cubicBezTo>
                <a:cubicBezTo>
                  <a:pt x="10" y="118"/>
                  <a:pt x="17" y="96"/>
                  <a:pt x="26" y="78"/>
                </a:cubicBezTo>
                <a:cubicBezTo>
                  <a:pt x="32" y="69"/>
                  <a:pt x="37" y="61"/>
                  <a:pt x="41" y="56"/>
                </a:cubicBezTo>
                <a:cubicBezTo>
                  <a:pt x="46" y="51"/>
                  <a:pt x="51" y="48"/>
                  <a:pt x="54" y="48"/>
                </a:cubicBezTo>
                <a:close/>
                <a:moveTo>
                  <a:pt x="106" y="49"/>
                </a:moveTo>
                <a:cubicBezTo>
                  <a:pt x="109" y="49"/>
                  <a:pt x="113" y="51"/>
                  <a:pt x="118" y="57"/>
                </a:cubicBezTo>
                <a:cubicBezTo>
                  <a:pt x="123" y="62"/>
                  <a:pt x="128" y="69"/>
                  <a:pt x="133" y="79"/>
                </a:cubicBezTo>
                <a:cubicBezTo>
                  <a:pt x="142" y="98"/>
                  <a:pt x="149" y="119"/>
                  <a:pt x="150" y="134"/>
                </a:cubicBezTo>
                <a:cubicBezTo>
                  <a:pt x="150" y="145"/>
                  <a:pt x="147" y="151"/>
                  <a:pt x="142" y="151"/>
                </a:cubicBezTo>
                <a:cubicBezTo>
                  <a:pt x="142" y="151"/>
                  <a:pt x="141" y="151"/>
                  <a:pt x="141" y="151"/>
                </a:cubicBezTo>
                <a:cubicBezTo>
                  <a:pt x="136" y="151"/>
                  <a:pt x="130" y="147"/>
                  <a:pt x="125" y="143"/>
                </a:cubicBezTo>
                <a:cubicBezTo>
                  <a:pt x="123" y="141"/>
                  <a:pt x="121" y="140"/>
                  <a:pt x="118" y="138"/>
                </a:cubicBezTo>
                <a:cubicBezTo>
                  <a:pt x="112" y="135"/>
                  <a:pt x="106" y="132"/>
                  <a:pt x="102" y="126"/>
                </a:cubicBezTo>
                <a:cubicBezTo>
                  <a:pt x="98" y="121"/>
                  <a:pt x="95" y="107"/>
                  <a:pt x="94" y="93"/>
                </a:cubicBezTo>
                <a:cubicBezTo>
                  <a:pt x="94" y="92"/>
                  <a:pt x="94" y="92"/>
                  <a:pt x="94" y="92"/>
                </a:cubicBezTo>
                <a:cubicBezTo>
                  <a:pt x="123" y="121"/>
                  <a:pt x="123" y="121"/>
                  <a:pt x="123" y="121"/>
                </a:cubicBezTo>
                <a:cubicBezTo>
                  <a:pt x="124" y="122"/>
                  <a:pt x="125" y="123"/>
                  <a:pt x="126" y="123"/>
                </a:cubicBezTo>
                <a:cubicBezTo>
                  <a:pt x="127" y="123"/>
                  <a:pt x="129" y="122"/>
                  <a:pt x="129" y="121"/>
                </a:cubicBezTo>
                <a:cubicBezTo>
                  <a:pt x="131" y="120"/>
                  <a:pt x="131" y="116"/>
                  <a:pt x="129" y="115"/>
                </a:cubicBezTo>
                <a:cubicBezTo>
                  <a:pt x="114" y="100"/>
                  <a:pt x="114" y="100"/>
                  <a:pt x="114" y="100"/>
                </a:cubicBezTo>
                <a:cubicBezTo>
                  <a:pt x="120" y="94"/>
                  <a:pt x="120" y="94"/>
                  <a:pt x="120" y="94"/>
                </a:cubicBezTo>
                <a:cubicBezTo>
                  <a:pt x="121" y="92"/>
                  <a:pt x="121" y="89"/>
                  <a:pt x="120" y="88"/>
                </a:cubicBezTo>
                <a:cubicBezTo>
                  <a:pt x="119" y="87"/>
                  <a:pt x="118" y="86"/>
                  <a:pt x="117" y="86"/>
                </a:cubicBezTo>
                <a:cubicBezTo>
                  <a:pt x="116" y="86"/>
                  <a:pt x="114" y="87"/>
                  <a:pt x="113" y="88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94" y="79"/>
                  <a:pt x="94" y="79"/>
                  <a:pt x="94" y="79"/>
                </a:cubicBezTo>
                <a:cubicBezTo>
                  <a:pt x="94" y="73"/>
                  <a:pt x="95" y="66"/>
                  <a:pt x="96" y="62"/>
                </a:cubicBezTo>
                <a:cubicBezTo>
                  <a:pt x="97" y="60"/>
                  <a:pt x="98" y="57"/>
                  <a:pt x="99" y="55"/>
                </a:cubicBezTo>
                <a:cubicBezTo>
                  <a:pt x="101" y="51"/>
                  <a:pt x="103" y="49"/>
                  <a:pt x="106" y="49"/>
                </a:cubicBezTo>
                <a:close/>
                <a:moveTo>
                  <a:pt x="71" y="0"/>
                </a:moveTo>
                <a:cubicBezTo>
                  <a:pt x="68" y="0"/>
                  <a:pt x="66" y="2"/>
                  <a:pt x="66" y="5"/>
                </a:cubicBezTo>
                <a:cubicBezTo>
                  <a:pt x="66" y="22"/>
                  <a:pt x="66" y="22"/>
                  <a:pt x="66" y="22"/>
                </a:cubicBezTo>
                <a:cubicBezTo>
                  <a:pt x="66" y="26"/>
                  <a:pt x="64" y="30"/>
                  <a:pt x="62" y="32"/>
                </a:cubicBezTo>
                <a:cubicBezTo>
                  <a:pt x="55" y="39"/>
                  <a:pt x="55" y="39"/>
                  <a:pt x="55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39" y="39"/>
                  <a:pt x="26" y="61"/>
                  <a:pt x="19" y="74"/>
                </a:cubicBezTo>
                <a:cubicBezTo>
                  <a:pt x="8" y="94"/>
                  <a:pt x="1" y="116"/>
                  <a:pt x="1" y="133"/>
                </a:cubicBezTo>
                <a:cubicBezTo>
                  <a:pt x="0" y="141"/>
                  <a:pt x="1" y="147"/>
                  <a:pt x="4" y="151"/>
                </a:cubicBezTo>
                <a:cubicBezTo>
                  <a:pt x="7" y="157"/>
                  <a:pt x="11" y="160"/>
                  <a:pt x="18" y="160"/>
                </a:cubicBezTo>
                <a:cubicBezTo>
                  <a:pt x="19" y="160"/>
                  <a:pt x="19" y="160"/>
                  <a:pt x="19" y="160"/>
                </a:cubicBezTo>
                <a:cubicBezTo>
                  <a:pt x="26" y="160"/>
                  <a:pt x="34" y="155"/>
                  <a:pt x="40" y="151"/>
                </a:cubicBezTo>
                <a:cubicBezTo>
                  <a:pt x="42" y="149"/>
                  <a:pt x="44" y="148"/>
                  <a:pt x="46" y="147"/>
                </a:cubicBezTo>
                <a:cubicBezTo>
                  <a:pt x="54" y="143"/>
                  <a:pt x="60" y="139"/>
                  <a:pt x="65" y="132"/>
                </a:cubicBezTo>
                <a:cubicBezTo>
                  <a:pt x="70" y="125"/>
                  <a:pt x="74" y="111"/>
                  <a:pt x="75" y="94"/>
                </a:cubicBezTo>
                <a:cubicBezTo>
                  <a:pt x="75" y="90"/>
                  <a:pt x="75" y="86"/>
                  <a:pt x="75" y="82"/>
                </a:cubicBezTo>
                <a:cubicBezTo>
                  <a:pt x="75" y="81"/>
                  <a:pt x="75" y="81"/>
                  <a:pt x="75" y="81"/>
                </a:cubicBezTo>
                <a:cubicBezTo>
                  <a:pt x="75" y="74"/>
                  <a:pt x="74" y="67"/>
                  <a:pt x="73" y="62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7"/>
                  <a:pt x="79" y="57"/>
                  <a:pt x="80" y="57"/>
                </a:cubicBezTo>
                <a:cubicBezTo>
                  <a:pt x="81" y="57"/>
                  <a:pt x="82" y="57"/>
                  <a:pt x="83" y="58"/>
                </a:cubicBezTo>
                <a:cubicBezTo>
                  <a:pt x="87" y="62"/>
                  <a:pt x="87" y="62"/>
                  <a:pt x="87" y="62"/>
                </a:cubicBezTo>
                <a:cubicBezTo>
                  <a:pt x="85" y="71"/>
                  <a:pt x="84" y="82"/>
                  <a:pt x="85" y="94"/>
                </a:cubicBezTo>
                <a:cubicBezTo>
                  <a:pt x="85" y="111"/>
                  <a:pt x="89" y="125"/>
                  <a:pt x="94" y="132"/>
                </a:cubicBezTo>
                <a:cubicBezTo>
                  <a:pt x="99" y="139"/>
                  <a:pt x="106" y="143"/>
                  <a:pt x="113" y="147"/>
                </a:cubicBezTo>
                <a:cubicBezTo>
                  <a:pt x="115" y="148"/>
                  <a:pt x="117" y="149"/>
                  <a:pt x="119" y="151"/>
                </a:cubicBezTo>
                <a:cubicBezTo>
                  <a:pt x="126" y="155"/>
                  <a:pt x="132" y="160"/>
                  <a:pt x="141" y="160"/>
                </a:cubicBezTo>
                <a:cubicBezTo>
                  <a:pt x="142" y="160"/>
                  <a:pt x="142" y="160"/>
                  <a:pt x="142" y="160"/>
                </a:cubicBezTo>
                <a:cubicBezTo>
                  <a:pt x="148" y="160"/>
                  <a:pt x="153" y="156"/>
                  <a:pt x="155" y="151"/>
                </a:cubicBezTo>
                <a:cubicBezTo>
                  <a:pt x="158" y="147"/>
                  <a:pt x="159" y="141"/>
                  <a:pt x="159" y="133"/>
                </a:cubicBezTo>
                <a:cubicBezTo>
                  <a:pt x="158" y="117"/>
                  <a:pt x="151" y="94"/>
                  <a:pt x="141" y="74"/>
                </a:cubicBezTo>
                <a:cubicBezTo>
                  <a:pt x="134" y="60"/>
                  <a:pt x="120" y="39"/>
                  <a:pt x="105" y="39"/>
                </a:cubicBezTo>
                <a:cubicBezTo>
                  <a:pt x="104" y="39"/>
                  <a:pt x="104" y="39"/>
                  <a:pt x="104" y="39"/>
                </a:cubicBezTo>
                <a:cubicBezTo>
                  <a:pt x="98" y="32"/>
                  <a:pt x="98" y="32"/>
                  <a:pt x="98" y="32"/>
                </a:cubicBezTo>
                <a:cubicBezTo>
                  <a:pt x="96" y="30"/>
                  <a:pt x="94" y="26"/>
                  <a:pt x="94" y="22"/>
                </a:cubicBezTo>
                <a:cubicBezTo>
                  <a:pt x="94" y="5"/>
                  <a:pt x="94" y="5"/>
                  <a:pt x="94" y="5"/>
                </a:cubicBezTo>
                <a:cubicBezTo>
                  <a:pt x="94" y="2"/>
                  <a:pt x="92" y="0"/>
                  <a:pt x="89" y="0"/>
                </a:cubicBezTo>
                <a:lnTo>
                  <a:pt x="7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187">
            <a:extLst>
              <a:ext uri="{FF2B5EF4-FFF2-40B4-BE49-F238E27FC236}">
                <a16:creationId xmlns:a16="http://schemas.microsoft.com/office/drawing/2014/main" id="{F98E19D0-4010-419D-DBCF-D83E648BA949}"/>
              </a:ext>
            </a:extLst>
          </p:cNvPr>
          <p:cNvSpPr>
            <a:spLocks noEditPoints="1"/>
          </p:cNvSpPr>
          <p:nvPr/>
        </p:nvSpPr>
        <p:spPr bwMode="auto">
          <a:xfrm>
            <a:off x="10128251" y="5778500"/>
            <a:ext cx="193675" cy="254000"/>
          </a:xfrm>
          <a:custGeom>
            <a:avLst/>
            <a:gdLst>
              <a:gd name="T0" fmla="*/ 36 w 122"/>
              <a:gd name="T1" fmla="*/ 24 h 160"/>
              <a:gd name="T2" fmla="*/ 28 w 122"/>
              <a:gd name="T3" fmla="*/ 20 h 160"/>
              <a:gd name="T4" fmla="*/ 23 w 122"/>
              <a:gd name="T5" fmla="*/ 0 h 160"/>
              <a:gd name="T6" fmla="*/ 0 w 122"/>
              <a:gd name="T7" fmla="*/ 5 h 160"/>
              <a:gd name="T8" fmla="*/ 30 w 122"/>
              <a:gd name="T9" fmla="*/ 52 h 160"/>
              <a:gd name="T10" fmla="*/ 66 w 122"/>
              <a:gd name="T11" fmla="*/ 81 h 160"/>
              <a:gd name="T12" fmla="*/ 30 w 122"/>
              <a:gd name="T13" fmla="*/ 109 h 160"/>
              <a:gd name="T14" fmla="*/ 0 w 122"/>
              <a:gd name="T15" fmla="*/ 155 h 160"/>
              <a:gd name="T16" fmla="*/ 23 w 122"/>
              <a:gd name="T17" fmla="*/ 160 h 160"/>
              <a:gd name="T18" fmla="*/ 28 w 122"/>
              <a:gd name="T19" fmla="*/ 142 h 160"/>
              <a:gd name="T20" fmla="*/ 36 w 122"/>
              <a:gd name="T21" fmla="*/ 137 h 160"/>
              <a:gd name="T22" fmla="*/ 121 w 122"/>
              <a:gd name="T23" fmla="*/ 81 h 160"/>
              <a:gd name="T24" fmla="*/ 56 w 122"/>
              <a:gd name="T25" fmla="*/ 136 h 160"/>
              <a:gd name="T26" fmla="*/ 38 w 122"/>
              <a:gd name="T27" fmla="*/ 127 h 160"/>
              <a:gd name="T28" fmla="*/ 19 w 122"/>
              <a:gd name="T29" fmla="*/ 141 h 160"/>
              <a:gd name="T30" fmla="*/ 9 w 122"/>
              <a:gd name="T31" fmla="*/ 150 h 160"/>
              <a:gd name="T32" fmla="*/ 33 w 122"/>
              <a:gd name="T33" fmla="*/ 117 h 160"/>
              <a:gd name="T34" fmla="*/ 38 w 122"/>
              <a:gd name="T35" fmla="*/ 113 h 160"/>
              <a:gd name="T36" fmla="*/ 75 w 122"/>
              <a:gd name="T37" fmla="*/ 80 h 160"/>
              <a:gd name="T38" fmla="*/ 38 w 122"/>
              <a:gd name="T39" fmla="*/ 47 h 160"/>
              <a:gd name="T40" fmla="*/ 33 w 122"/>
              <a:gd name="T41" fmla="*/ 43 h 160"/>
              <a:gd name="T42" fmla="*/ 9 w 122"/>
              <a:gd name="T43" fmla="*/ 9 h 160"/>
              <a:gd name="T44" fmla="*/ 19 w 122"/>
              <a:gd name="T45" fmla="*/ 20 h 160"/>
              <a:gd name="T46" fmla="*/ 38 w 122"/>
              <a:gd name="T47" fmla="*/ 33 h 160"/>
              <a:gd name="T48" fmla="*/ 56 w 122"/>
              <a:gd name="T49" fmla="*/ 24 h 160"/>
              <a:gd name="T50" fmla="*/ 56 w 122"/>
              <a:gd name="T51" fmla="*/ 136 h 160"/>
              <a:gd name="T52" fmla="*/ 86 w 122"/>
              <a:gd name="T53" fmla="*/ 46 h 160"/>
              <a:gd name="T54" fmla="*/ 83 w 122"/>
              <a:gd name="T55" fmla="*/ 54 h 160"/>
              <a:gd name="T56" fmla="*/ 83 w 122"/>
              <a:gd name="T57" fmla="*/ 107 h 160"/>
              <a:gd name="T58" fmla="*/ 52 w 122"/>
              <a:gd name="T59" fmla="*/ 123 h 160"/>
              <a:gd name="T60" fmla="*/ 89 w 122"/>
              <a:gd name="T61" fmla="*/ 114 h 160"/>
              <a:gd name="T62" fmla="*/ 89 w 122"/>
              <a:gd name="T63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2" h="160">
                <a:moveTo>
                  <a:pt x="56" y="15"/>
                </a:moveTo>
                <a:cubicBezTo>
                  <a:pt x="48" y="15"/>
                  <a:pt x="41" y="18"/>
                  <a:pt x="36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0" y="24"/>
                  <a:pt x="28" y="22"/>
                  <a:pt x="28" y="20"/>
                </a:cubicBezTo>
                <a:cubicBezTo>
                  <a:pt x="28" y="5"/>
                  <a:pt x="28" y="5"/>
                  <a:pt x="28" y="5"/>
                </a:cubicBezTo>
                <a:cubicBezTo>
                  <a:pt x="28" y="2"/>
                  <a:pt x="26" y="0"/>
                  <a:pt x="23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37"/>
                  <a:pt x="13" y="51"/>
                  <a:pt x="30" y="52"/>
                </a:cubicBezTo>
                <a:cubicBezTo>
                  <a:pt x="33" y="63"/>
                  <a:pt x="44" y="71"/>
                  <a:pt x="56" y="71"/>
                </a:cubicBezTo>
                <a:cubicBezTo>
                  <a:pt x="61" y="71"/>
                  <a:pt x="66" y="75"/>
                  <a:pt x="66" y="81"/>
                </a:cubicBezTo>
                <a:cubicBezTo>
                  <a:pt x="66" y="86"/>
                  <a:pt x="61" y="90"/>
                  <a:pt x="56" y="90"/>
                </a:cubicBezTo>
                <a:cubicBezTo>
                  <a:pt x="44" y="90"/>
                  <a:pt x="33" y="98"/>
                  <a:pt x="30" y="109"/>
                </a:cubicBezTo>
                <a:cubicBezTo>
                  <a:pt x="13" y="111"/>
                  <a:pt x="0" y="125"/>
                  <a:pt x="0" y="142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23" y="160"/>
                  <a:pt x="23" y="160"/>
                  <a:pt x="23" y="160"/>
                </a:cubicBezTo>
                <a:cubicBezTo>
                  <a:pt x="26" y="160"/>
                  <a:pt x="28" y="158"/>
                  <a:pt x="28" y="155"/>
                </a:cubicBezTo>
                <a:cubicBezTo>
                  <a:pt x="28" y="142"/>
                  <a:pt x="28" y="142"/>
                  <a:pt x="28" y="142"/>
                </a:cubicBezTo>
                <a:cubicBezTo>
                  <a:pt x="28" y="139"/>
                  <a:pt x="30" y="137"/>
                  <a:pt x="33" y="137"/>
                </a:cubicBezTo>
                <a:cubicBezTo>
                  <a:pt x="36" y="137"/>
                  <a:pt x="36" y="137"/>
                  <a:pt x="36" y="137"/>
                </a:cubicBezTo>
                <a:cubicBezTo>
                  <a:pt x="41" y="143"/>
                  <a:pt x="48" y="147"/>
                  <a:pt x="56" y="147"/>
                </a:cubicBezTo>
                <a:cubicBezTo>
                  <a:pt x="92" y="147"/>
                  <a:pt x="121" y="117"/>
                  <a:pt x="121" y="81"/>
                </a:cubicBezTo>
                <a:cubicBezTo>
                  <a:pt x="122" y="44"/>
                  <a:pt x="92" y="15"/>
                  <a:pt x="56" y="15"/>
                </a:cubicBezTo>
                <a:close/>
                <a:moveTo>
                  <a:pt x="56" y="136"/>
                </a:moveTo>
                <a:cubicBezTo>
                  <a:pt x="50" y="136"/>
                  <a:pt x="45" y="134"/>
                  <a:pt x="41" y="129"/>
                </a:cubicBezTo>
                <a:cubicBezTo>
                  <a:pt x="40" y="128"/>
                  <a:pt x="39" y="127"/>
                  <a:pt x="38" y="127"/>
                </a:cubicBezTo>
                <a:cubicBezTo>
                  <a:pt x="33" y="127"/>
                  <a:pt x="33" y="127"/>
                  <a:pt x="33" y="127"/>
                </a:cubicBezTo>
                <a:cubicBezTo>
                  <a:pt x="25" y="127"/>
                  <a:pt x="19" y="133"/>
                  <a:pt x="19" y="141"/>
                </a:cubicBezTo>
                <a:cubicBezTo>
                  <a:pt x="19" y="150"/>
                  <a:pt x="19" y="150"/>
                  <a:pt x="19" y="150"/>
                </a:cubicBezTo>
                <a:cubicBezTo>
                  <a:pt x="9" y="150"/>
                  <a:pt x="9" y="150"/>
                  <a:pt x="9" y="150"/>
                </a:cubicBezTo>
                <a:cubicBezTo>
                  <a:pt x="9" y="141"/>
                  <a:pt x="9" y="141"/>
                  <a:pt x="9" y="141"/>
                </a:cubicBezTo>
                <a:cubicBezTo>
                  <a:pt x="9" y="128"/>
                  <a:pt x="20" y="117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6" y="117"/>
                  <a:pt x="38" y="116"/>
                  <a:pt x="38" y="113"/>
                </a:cubicBezTo>
                <a:cubicBezTo>
                  <a:pt x="40" y="105"/>
                  <a:pt x="47" y="99"/>
                  <a:pt x="57" y="99"/>
                </a:cubicBezTo>
                <a:cubicBezTo>
                  <a:pt x="66" y="99"/>
                  <a:pt x="75" y="90"/>
                  <a:pt x="75" y="80"/>
                </a:cubicBezTo>
                <a:cubicBezTo>
                  <a:pt x="75" y="70"/>
                  <a:pt x="66" y="62"/>
                  <a:pt x="57" y="62"/>
                </a:cubicBezTo>
                <a:cubicBezTo>
                  <a:pt x="47" y="62"/>
                  <a:pt x="40" y="55"/>
                  <a:pt x="38" y="47"/>
                </a:cubicBezTo>
                <a:cubicBezTo>
                  <a:pt x="38" y="45"/>
                  <a:pt x="36" y="43"/>
                  <a:pt x="33" y="43"/>
                </a:cubicBezTo>
                <a:cubicBezTo>
                  <a:pt x="33" y="43"/>
                  <a:pt x="33" y="43"/>
                  <a:pt x="33" y="43"/>
                </a:cubicBezTo>
                <a:cubicBezTo>
                  <a:pt x="20" y="43"/>
                  <a:pt x="9" y="32"/>
                  <a:pt x="9" y="20"/>
                </a:cubicBezTo>
                <a:cubicBezTo>
                  <a:pt x="9" y="9"/>
                  <a:pt x="9" y="9"/>
                  <a:pt x="9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28"/>
                  <a:pt x="25" y="33"/>
                  <a:pt x="33" y="33"/>
                </a:cubicBezTo>
                <a:cubicBezTo>
                  <a:pt x="38" y="33"/>
                  <a:pt x="38" y="33"/>
                  <a:pt x="38" y="33"/>
                </a:cubicBezTo>
                <a:cubicBezTo>
                  <a:pt x="39" y="33"/>
                  <a:pt x="40" y="33"/>
                  <a:pt x="41" y="31"/>
                </a:cubicBezTo>
                <a:cubicBezTo>
                  <a:pt x="45" y="26"/>
                  <a:pt x="50" y="24"/>
                  <a:pt x="56" y="24"/>
                </a:cubicBezTo>
                <a:cubicBezTo>
                  <a:pt x="87" y="24"/>
                  <a:pt x="112" y="49"/>
                  <a:pt x="112" y="80"/>
                </a:cubicBezTo>
                <a:cubicBezTo>
                  <a:pt x="112" y="111"/>
                  <a:pt x="87" y="136"/>
                  <a:pt x="56" y="136"/>
                </a:cubicBezTo>
                <a:close/>
                <a:moveTo>
                  <a:pt x="89" y="47"/>
                </a:moveTo>
                <a:cubicBezTo>
                  <a:pt x="89" y="47"/>
                  <a:pt x="87" y="46"/>
                  <a:pt x="86" y="46"/>
                </a:cubicBezTo>
                <a:cubicBezTo>
                  <a:pt x="85" y="46"/>
                  <a:pt x="84" y="47"/>
                  <a:pt x="83" y="47"/>
                </a:cubicBezTo>
                <a:cubicBezTo>
                  <a:pt x="81" y="49"/>
                  <a:pt x="81" y="52"/>
                  <a:pt x="83" y="54"/>
                </a:cubicBezTo>
                <a:cubicBezTo>
                  <a:pt x="90" y="61"/>
                  <a:pt x="94" y="70"/>
                  <a:pt x="94" y="81"/>
                </a:cubicBezTo>
                <a:cubicBezTo>
                  <a:pt x="94" y="90"/>
                  <a:pt x="91" y="100"/>
                  <a:pt x="83" y="107"/>
                </a:cubicBezTo>
                <a:cubicBezTo>
                  <a:pt x="76" y="114"/>
                  <a:pt x="67" y="118"/>
                  <a:pt x="57" y="118"/>
                </a:cubicBezTo>
                <a:cubicBezTo>
                  <a:pt x="54" y="118"/>
                  <a:pt x="52" y="120"/>
                  <a:pt x="52" y="123"/>
                </a:cubicBezTo>
                <a:cubicBezTo>
                  <a:pt x="52" y="125"/>
                  <a:pt x="54" y="127"/>
                  <a:pt x="57" y="127"/>
                </a:cubicBezTo>
                <a:cubicBezTo>
                  <a:pt x="69" y="127"/>
                  <a:pt x="81" y="123"/>
                  <a:pt x="89" y="114"/>
                </a:cubicBezTo>
                <a:cubicBezTo>
                  <a:pt x="98" y="105"/>
                  <a:pt x="103" y="93"/>
                  <a:pt x="103" y="81"/>
                </a:cubicBezTo>
                <a:cubicBezTo>
                  <a:pt x="103" y="69"/>
                  <a:pt x="98" y="56"/>
                  <a:pt x="89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188">
            <a:extLst>
              <a:ext uri="{FF2B5EF4-FFF2-40B4-BE49-F238E27FC236}">
                <a16:creationId xmlns:a16="http://schemas.microsoft.com/office/drawing/2014/main" id="{5573E254-4447-ACE7-D620-48C0AB74BFAD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5778500"/>
            <a:ext cx="254000" cy="254000"/>
          </a:xfrm>
          <a:custGeom>
            <a:avLst/>
            <a:gdLst>
              <a:gd name="T0" fmla="*/ 84 w 160"/>
              <a:gd name="T1" fmla="*/ 13 h 160"/>
              <a:gd name="T2" fmla="*/ 74 w 160"/>
              <a:gd name="T3" fmla="*/ 13 h 160"/>
              <a:gd name="T4" fmla="*/ 44 w 160"/>
              <a:gd name="T5" fmla="*/ 37 h 160"/>
              <a:gd name="T6" fmla="*/ 74 w 160"/>
              <a:gd name="T7" fmla="*/ 66 h 160"/>
              <a:gd name="T8" fmla="*/ 65 w 160"/>
              <a:gd name="T9" fmla="*/ 61 h 160"/>
              <a:gd name="T10" fmla="*/ 56 w 160"/>
              <a:gd name="T11" fmla="*/ 61 h 160"/>
              <a:gd name="T12" fmla="*/ 47 w 160"/>
              <a:gd name="T13" fmla="*/ 66 h 160"/>
              <a:gd name="T14" fmla="*/ 50 w 160"/>
              <a:gd name="T15" fmla="*/ 47 h 160"/>
              <a:gd name="T16" fmla="*/ 44 w 160"/>
              <a:gd name="T17" fmla="*/ 50 h 160"/>
              <a:gd name="T18" fmla="*/ 20 w 160"/>
              <a:gd name="T19" fmla="*/ 66 h 160"/>
              <a:gd name="T20" fmla="*/ 43 w 160"/>
              <a:gd name="T21" fmla="*/ 38 h 160"/>
              <a:gd name="T22" fmla="*/ 114 w 160"/>
              <a:gd name="T23" fmla="*/ 37 h 160"/>
              <a:gd name="T24" fmla="*/ 122 w 160"/>
              <a:gd name="T25" fmla="*/ 47 h 160"/>
              <a:gd name="T26" fmla="*/ 126 w 160"/>
              <a:gd name="T27" fmla="*/ 66 h 160"/>
              <a:gd name="T28" fmla="*/ 109 w 160"/>
              <a:gd name="T29" fmla="*/ 47 h 160"/>
              <a:gd name="T30" fmla="*/ 105 w 160"/>
              <a:gd name="T31" fmla="*/ 53 h 160"/>
              <a:gd name="T32" fmla="*/ 107 w 160"/>
              <a:gd name="T33" fmla="*/ 66 h 160"/>
              <a:gd name="T34" fmla="*/ 97 w 160"/>
              <a:gd name="T35" fmla="*/ 56 h 160"/>
              <a:gd name="T36" fmla="*/ 93 w 160"/>
              <a:gd name="T37" fmla="*/ 66 h 160"/>
              <a:gd name="T38" fmla="*/ 83 w 160"/>
              <a:gd name="T39" fmla="*/ 56 h 160"/>
              <a:gd name="T40" fmla="*/ 98 w 160"/>
              <a:gd name="T41" fmla="*/ 75 h 160"/>
              <a:gd name="T42" fmla="*/ 98 w 160"/>
              <a:gd name="T43" fmla="*/ 84 h 160"/>
              <a:gd name="T44" fmla="*/ 84 w 160"/>
              <a:gd name="T45" fmla="*/ 75 h 160"/>
              <a:gd name="T46" fmla="*/ 74 w 160"/>
              <a:gd name="T47" fmla="*/ 94 h 160"/>
              <a:gd name="T48" fmla="*/ 60 w 160"/>
              <a:gd name="T49" fmla="*/ 104 h 160"/>
              <a:gd name="T50" fmla="*/ 60 w 160"/>
              <a:gd name="T51" fmla="*/ 94 h 160"/>
              <a:gd name="T52" fmla="*/ 88 w 160"/>
              <a:gd name="T53" fmla="*/ 113 h 160"/>
              <a:gd name="T54" fmla="*/ 88 w 160"/>
              <a:gd name="T55" fmla="*/ 122 h 160"/>
              <a:gd name="T56" fmla="*/ 83 w 160"/>
              <a:gd name="T57" fmla="*/ 113 h 160"/>
              <a:gd name="T58" fmla="*/ 74 w 160"/>
              <a:gd name="T59" fmla="*/ 131 h 160"/>
              <a:gd name="T60" fmla="*/ 69 w 160"/>
              <a:gd name="T61" fmla="*/ 141 h 160"/>
              <a:gd name="T62" fmla="*/ 69 w 160"/>
              <a:gd name="T63" fmla="*/ 131 h 160"/>
              <a:gd name="T64" fmla="*/ 79 w 160"/>
              <a:gd name="T65" fmla="*/ 0 h 160"/>
              <a:gd name="T66" fmla="*/ 75 w 160"/>
              <a:gd name="T67" fmla="*/ 26 h 160"/>
              <a:gd name="T68" fmla="*/ 44 w 160"/>
              <a:gd name="T69" fmla="*/ 28 h 160"/>
              <a:gd name="T70" fmla="*/ 28 w 160"/>
              <a:gd name="T71" fmla="*/ 42 h 160"/>
              <a:gd name="T72" fmla="*/ 1 w 160"/>
              <a:gd name="T73" fmla="*/ 72 h 160"/>
              <a:gd name="T74" fmla="*/ 76 w 160"/>
              <a:gd name="T75" fmla="*/ 75 h 160"/>
              <a:gd name="T76" fmla="*/ 62 w 160"/>
              <a:gd name="T77" fmla="*/ 85 h 160"/>
              <a:gd name="T78" fmla="*/ 62 w 160"/>
              <a:gd name="T79" fmla="*/ 113 h 160"/>
              <a:gd name="T80" fmla="*/ 76 w 160"/>
              <a:gd name="T81" fmla="*/ 122 h 160"/>
              <a:gd name="T82" fmla="*/ 57 w 160"/>
              <a:gd name="T83" fmla="*/ 136 h 160"/>
              <a:gd name="T84" fmla="*/ 76 w 160"/>
              <a:gd name="T85" fmla="*/ 150 h 160"/>
              <a:gd name="T86" fmla="*/ 81 w 160"/>
              <a:gd name="T87" fmla="*/ 160 h 160"/>
              <a:gd name="T88" fmla="*/ 85 w 160"/>
              <a:gd name="T89" fmla="*/ 150 h 160"/>
              <a:gd name="T90" fmla="*/ 95 w 160"/>
              <a:gd name="T91" fmla="*/ 145 h 160"/>
              <a:gd name="T92" fmla="*/ 85 w 160"/>
              <a:gd name="T93" fmla="*/ 140 h 160"/>
              <a:gd name="T94" fmla="*/ 90 w 160"/>
              <a:gd name="T95" fmla="*/ 131 h 160"/>
              <a:gd name="T96" fmla="*/ 90 w 160"/>
              <a:gd name="T97" fmla="*/ 103 h 160"/>
              <a:gd name="T98" fmla="*/ 85 w 160"/>
              <a:gd name="T99" fmla="*/ 93 h 160"/>
              <a:gd name="T100" fmla="*/ 113 w 160"/>
              <a:gd name="T101" fmla="*/ 79 h 160"/>
              <a:gd name="T102" fmla="*/ 155 w 160"/>
              <a:gd name="T103" fmla="*/ 75 h 160"/>
              <a:gd name="T104" fmla="*/ 156 w 160"/>
              <a:gd name="T105" fmla="*/ 66 h 160"/>
              <a:gd name="T106" fmla="*/ 117 w 160"/>
              <a:gd name="T107" fmla="*/ 28 h 160"/>
              <a:gd name="T108" fmla="*/ 84 w 160"/>
              <a:gd name="T109" fmla="*/ 44 h 160"/>
              <a:gd name="T110" fmla="*/ 93 w 160"/>
              <a:gd name="T111" fmla="*/ 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60">
                <a:moveTo>
                  <a:pt x="79" y="9"/>
                </a:moveTo>
                <a:cubicBezTo>
                  <a:pt x="82" y="9"/>
                  <a:pt x="84" y="11"/>
                  <a:pt x="84" y="13"/>
                </a:cubicBezTo>
                <a:cubicBezTo>
                  <a:pt x="84" y="16"/>
                  <a:pt x="82" y="18"/>
                  <a:pt x="79" y="18"/>
                </a:cubicBezTo>
                <a:cubicBezTo>
                  <a:pt x="76" y="18"/>
                  <a:pt x="74" y="16"/>
                  <a:pt x="74" y="13"/>
                </a:cubicBezTo>
                <a:cubicBezTo>
                  <a:pt x="74" y="11"/>
                  <a:pt x="76" y="9"/>
                  <a:pt x="79" y="9"/>
                </a:cubicBezTo>
                <a:close/>
                <a:moveTo>
                  <a:pt x="44" y="37"/>
                </a:moveTo>
                <a:cubicBezTo>
                  <a:pt x="51" y="37"/>
                  <a:pt x="67" y="50"/>
                  <a:pt x="74" y="56"/>
                </a:cubicBezTo>
                <a:cubicBezTo>
                  <a:pt x="74" y="66"/>
                  <a:pt x="74" y="66"/>
                  <a:pt x="74" y="66"/>
                </a:cubicBezTo>
                <a:cubicBezTo>
                  <a:pt x="64" y="66"/>
                  <a:pt x="64" y="66"/>
                  <a:pt x="64" y="66"/>
                </a:cubicBezTo>
                <a:cubicBezTo>
                  <a:pt x="65" y="64"/>
                  <a:pt x="65" y="62"/>
                  <a:pt x="65" y="61"/>
                </a:cubicBezTo>
                <a:cubicBezTo>
                  <a:pt x="65" y="58"/>
                  <a:pt x="63" y="56"/>
                  <a:pt x="60" y="56"/>
                </a:cubicBezTo>
                <a:cubicBezTo>
                  <a:pt x="58" y="56"/>
                  <a:pt x="56" y="58"/>
                  <a:pt x="56" y="61"/>
                </a:cubicBezTo>
                <a:cubicBezTo>
                  <a:pt x="56" y="64"/>
                  <a:pt x="53" y="66"/>
                  <a:pt x="51" y="66"/>
                </a:cubicBezTo>
                <a:cubicBezTo>
                  <a:pt x="47" y="66"/>
                  <a:pt x="47" y="66"/>
                  <a:pt x="47" y="66"/>
                </a:cubicBezTo>
                <a:cubicBezTo>
                  <a:pt x="50" y="61"/>
                  <a:pt x="52" y="57"/>
                  <a:pt x="53" y="53"/>
                </a:cubicBezTo>
                <a:cubicBezTo>
                  <a:pt x="54" y="50"/>
                  <a:pt x="52" y="47"/>
                  <a:pt x="50" y="47"/>
                </a:cubicBezTo>
                <a:cubicBezTo>
                  <a:pt x="49" y="47"/>
                  <a:pt x="49" y="47"/>
                  <a:pt x="48" y="47"/>
                </a:cubicBezTo>
                <a:cubicBezTo>
                  <a:pt x="46" y="47"/>
                  <a:pt x="44" y="48"/>
                  <a:pt x="44" y="50"/>
                </a:cubicBezTo>
                <a:cubicBezTo>
                  <a:pt x="41" y="59"/>
                  <a:pt x="37" y="64"/>
                  <a:pt x="31" y="66"/>
                </a:cubicBezTo>
                <a:cubicBezTo>
                  <a:pt x="20" y="66"/>
                  <a:pt x="20" y="66"/>
                  <a:pt x="20" y="66"/>
                </a:cubicBezTo>
                <a:cubicBezTo>
                  <a:pt x="28" y="59"/>
                  <a:pt x="32" y="52"/>
                  <a:pt x="35" y="47"/>
                </a:cubicBezTo>
                <a:cubicBezTo>
                  <a:pt x="39" y="41"/>
                  <a:pt x="40" y="38"/>
                  <a:pt x="43" y="38"/>
                </a:cubicBezTo>
                <a:cubicBezTo>
                  <a:pt x="43" y="37"/>
                  <a:pt x="44" y="37"/>
                  <a:pt x="44" y="37"/>
                </a:cubicBezTo>
                <a:close/>
                <a:moveTo>
                  <a:pt x="114" y="37"/>
                </a:moveTo>
                <a:cubicBezTo>
                  <a:pt x="114" y="37"/>
                  <a:pt x="115" y="37"/>
                  <a:pt x="115" y="37"/>
                </a:cubicBezTo>
                <a:cubicBezTo>
                  <a:pt x="117" y="38"/>
                  <a:pt x="119" y="41"/>
                  <a:pt x="122" y="47"/>
                </a:cubicBezTo>
                <a:cubicBezTo>
                  <a:pt x="125" y="52"/>
                  <a:pt x="130" y="59"/>
                  <a:pt x="136" y="66"/>
                </a:cubicBezTo>
                <a:cubicBezTo>
                  <a:pt x="126" y="66"/>
                  <a:pt x="126" y="66"/>
                  <a:pt x="126" y="66"/>
                </a:cubicBezTo>
                <a:cubicBezTo>
                  <a:pt x="120" y="64"/>
                  <a:pt x="116" y="58"/>
                  <a:pt x="113" y="50"/>
                </a:cubicBezTo>
                <a:cubicBezTo>
                  <a:pt x="113" y="48"/>
                  <a:pt x="111" y="47"/>
                  <a:pt x="109" y="47"/>
                </a:cubicBezTo>
                <a:cubicBezTo>
                  <a:pt x="108" y="47"/>
                  <a:pt x="108" y="47"/>
                  <a:pt x="108" y="47"/>
                </a:cubicBezTo>
                <a:cubicBezTo>
                  <a:pt x="105" y="47"/>
                  <a:pt x="104" y="51"/>
                  <a:pt x="105" y="53"/>
                </a:cubicBezTo>
                <a:cubicBezTo>
                  <a:pt x="105" y="56"/>
                  <a:pt x="108" y="61"/>
                  <a:pt x="111" y="66"/>
                </a:cubicBezTo>
                <a:cubicBezTo>
                  <a:pt x="107" y="66"/>
                  <a:pt x="107" y="66"/>
                  <a:pt x="107" y="66"/>
                </a:cubicBezTo>
                <a:cubicBezTo>
                  <a:pt x="104" y="66"/>
                  <a:pt x="102" y="64"/>
                  <a:pt x="102" y="61"/>
                </a:cubicBezTo>
                <a:cubicBezTo>
                  <a:pt x="102" y="58"/>
                  <a:pt x="100" y="56"/>
                  <a:pt x="97" y="56"/>
                </a:cubicBezTo>
                <a:cubicBezTo>
                  <a:pt x="94" y="56"/>
                  <a:pt x="92" y="58"/>
                  <a:pt x="92" y="61"/>
                </a:cubicBezTo>
                <a:cubicBezTo>
                  <a:pt x="92" y="62"/>
                  <a:pt x="93" y="64"/>
                  <a:pt x="93" y="66"/>
                </a:cubicBezTo>
                <a:cubicBezTo>
                  <a:pt x="83" y="66"/>
                  <a:pt x="83" y="66"/>
                  <a:pt x="83" y="66"/>
                </a:cubicBezTo>
                <a:cubicBezTo>
                  <a:pt x="83" y="56"/>
                  <a:pt x="83" y="56"/>
                  <a:pt x="83" y="56"/>
                </a:cubicBezTo>
                <a:cubicBezTo>
                  <a:pt x="90" y="50"/>
                  <a:pt x="106" y="37"/>
                  <a:pt x="114" y="37"/>
                </a:cubicBezTo>
                <a:close/>
                <a:moveTo>
                  <a:pt x="98" y="75"/>
                </a:moveTo>
                <a:cubicBezTo>
                  <a:pt x="100" y="75"/>
                  <a:pt x="102" y="77"/>
                  <a:pt x="102" y="79"/>
                </a:cubicBezTo>
                <a:cubicBezTo>
                  <a:pt x="102" y="82"/>
                  <a:pt x="100" y="84"/>
                  <a:pt x="98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4" y="75"/>
                  <a:pt x="84" y="75"/>
                  <a:pt x="84" y="75"/>
                </a:cubicBezTo>
                <a:cubicBezTo>
                  <a:pt x="98" y="75"/>
                  <a:pt x="98" y="75"/>
                  <a:pt x="98" y="75"/>
                </a:cubicBezTo>
                <a:close/>
                <a:moveTo>
                  <a:pt x="74" y="94"/>
                </a:moveTo>
                <a:cubicBezTo>
                  <a:pt x="74" y="104"/>
                  <a:pt x="74" y="104"/>
                  <a:pt x="74" y="104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58" y="104"/>
                  <a:pt x="56" y="102"/>
                  <a:pt x="56" y="99"/>
                </a:cubicBezTo>
                <a:cubicBezTo>
                  <a:pt x="56" y="96"/>
                  <a:pt x="58" y="94"/>
                  <a:pt x="60" y="94"/>
                </a:cubicBezTo>
                <a:lnTo>
                  <a:pt x="74" y="94"/>
                </a:lnTo>
                <a:close/>
                <a:moveTo>
                  <a:pt x="88" y="113"/>
                </a:moveTo>
                <a:cubicBezTo>
                  <a:pt x="91" y="113"/>
                  <a:pt x="93" y="115"/>
                  <a:pt x="93" y="117"/>
                </a:cubicBezTo>
                <a:cubicBezTo>
                  <a:pt x="93" y="120"/>
                  <a:pt x="91" y="122"/>
                  <a:pt x="88" y="122"/>
                </a:cubicBezTo>
                <a:cubicBezTo>
                  <a:pt x="83" y="122"/>
                  <a:pt x="83" y="122"/>
                  <a:pt x="83" y="122"/>
                </a:cubicBezTo>
                <a:cubicBezTo>
                  <a:pt x="83" y="113"/>
                  <a:pt x="83" y="113"/>
                  <a:pt x="83" y="113"/>
                </a:cubicBezTo>
                <a:cubicBezTo>
                  <a:pt x="88" y="113"/>
                  <a:pt x="88" y="113"/>
                  <a:pt x="88" y="113"/>
                </a:cubicBezTo>
                <a:close/>
                <a:moveTo>
                  <a:pt x="74" y="131"/>
                </a:moveTo>
                <a:cubicBezTo>
                  <a:pt x="74" y="141"/>
                  <a:pt x="74" y="141"/>
                  <a:pt x="74" y="141"/>
                </a:cubicBezTo>
                <a:cubicBezTo>
                  <a:pt x="69" y="141"/>
                  <a:pt x="69" y="141"/>
                  <a:pt x="69" y="141"/>
                </a:cubicBezTo>
                <a:cubicBezTo>
                  <a:pt x="67" y="141"/>
                  <a:pt x="65" y="139"/>
                  <a:pt x="65" y="136"/>
                </a:cubicBezTo>
                <a:cubicBezTo>
                  <a:pt x="65" y="134"/>
                  <a:pt x="67" y="131"/>
                  <a:pt x="69" y="131"/>
                </a:cubicBezTo>
                <a:lnTo>
                  <a:pt x="74" y="131"/>
                </a:lnTo>
                <a:close/>
                <a:moveTo>
                  <a:pt x="79" y="0"/>
                </a:moveTo>
                <a:cubicBezTo>
                  <a:pt x="72" y="0"/>
                  <a:pt x="66" y="6"/>
                  <a:pt x="66" y="13"/>
                </a:cubicBezTo>
                <a:cubicBezTo>
                  <a:pt x="66" y="19"/>
                  <a:pt x="70" y="24"/>
                  <a:pt x="75" y="26"/>
                </a:cubicBezTo>
                <a:cubicBezTo>
                  <a:pt x="75" y="44"/>
                  <a:pt x="75" y="44"/>
                  <a:pt x="75" y="44"/>
                </a:cubicBezTo>
                <a:cubicBezTo>
                  <a:pt x="61" y="33"/>
                  <a:pt x="51" y="28"/>
                  <a:pt x="44" y="28"/>
                </a:cubicBezTo>
                <a:cubicBezTo>
                  <a:pt x="44" y="28"/>
                  <a:pt x="43" y="28"/>
                  <a:pt x="42" y="28"/>
                </a:cubicBezTo>
                <a:cubicBezTo>
                  <a:pt x="36" y="29"/>
                  <a:pt x="32" y="36"/>
                  <a:pt x="28" y="42"/>
                </a:cubicBezTo>
                <a:cubicBezTo>
                  <a:pt x="24" y="50"/>
                  <a:pt x="19" y="60"/>
                  <a:pt x="4" y="66"/>
                </a:cubicBezTo>
                <a:cubicBezTo>
                  <a:pt x="2" y="67"/>
                  <a:pt x="0" y="70"/>
                  <a:pt x="1" y="72"/>
                </a:cubicBezTo>
                <a:cubicBezTo>
                  <a:pt x="2" y="74"/>
                  <a:pt x="3" y="75"/>
                  <a:pt x="6" y="75"/>
                </a:cubicBezTo>
                <a:cubicBezTo>
                  <a:pt x="76" y="75"/>
                  <a:pt x="76" y="75"/>
                  <a:pt x="76" y="75"/>
                </a:cubicBezTo>
                <a:cubicBezTo>
                  <a:pt x="76" y="85"/>
                  <a:pt x="76" y="85"/>
                  <a:pt x="76" y="85"/>
                </a:cubicBezTo>
                <a:cubicBezTo>
                  <a:pt x="62" y="85"/>
                  <a:pt x="62" y="85"/>
                  <a:pt x="62" y="85"/>
                </a:cubicBezTo>
                <a:cubicBezTo>
                  <a:pt x="54" y="85"/>
                  <a:pt x="48" y="91"/>
                  <a:pt x="48" y="99"/>
                </a:cubicBezTo>
                <a:cubicBezTo>
                  <a:pt x="48" y="107"/>
                  <a:pt x="55" y="113"/>
                  <a:pt x="62" y="113"/>
                </a:cubicBezTo>
                <a:cubicBezTo>
                  <a:pt x="76" y="113"/>
                  <a:pt x="76" y="113"/>
                  <a:pt x="76" y="113"/>
                </a:cubicBezTo>
                <a:cubicBezTo>
                  <a:pt x="76" y="122"/>
                  <a:pt x="76" y="122"/>
                  <a:pt x="76" y="122"/>
                </a:cubicBezTo>
                <a:cubicBezTo>
                  <a:pt x="71" y="122"/>
                  <a:pt x="71" y="122"/>
                  <a:pt x="71" y="122"/>
                </a:cubicBezTo>
                <a:cubicBezTo>
                  <a:pt x="63" y="122"/>
                  <a:pt x="57" y="128"/>
                  <a:pt x="57" y="136"/>
                </a:cubicBezTo>
                <a:cubicBezTo>
                  <a:pt x="57" y="144"/>
                  <a:pt x="64" y="150"/>
                  <a:pt x="71" y="150"/>
                </a:cubicBezTo>
                <a:cubicBezTo>
                  <a:pt x="76" y="150"/>
                  <a:pt x="76" y="150"/>
                  <a:pt x="76" y="150"/>
                </a:cubicBezTo>
                <a:cubicBezTo>
                  <a:pt x="76" y="155"/>
                  <a:pt x="76" y="155"/>
                  <a:pt x="76" y="155"/>
                </a:cubicBezTo>
                <a:cubicBezTo>
                  <a:pt x="76" y="157"/>
                  <a:pt x="78" y="160"/>
                  <a:pt x="81" y="160"/>
                </a:cubicBezTo>
                <a:cubicBezTo>
                  <a:pt x="83" y="160"/>
                  <a:pt x="85" y="157"/>
                  <a:pt x="85" y="155"/>
                </a:cubicBezTo>
                <a:cubicBezTo>
                  <a:pt x="85" y="150"/>
                  <a:pt x="85" y="150"/>
                  <a:pt x="85" y="150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93" y="150"/>
                  <a:pt x="95" y="148"/>
                  <a:pt x="95" y="145"/>
                </a:cubicBezTo>
                <a:cubicBezTo>
                  <a:pt x="95" y="143"/>
                  <a:pt x="93" y="140"/>
                  <a:pt x="90" y="140"/>
                </a:cubicBezTo>
                <a:cubicBezTo>
                  <a:pt x="85" y="140"/>
                  <a:pt x="85" y="140"/>
                  <a:pt x="85" y="140"/>
                </a:cubicBezTo>
                <a:cubicBezTo>
                  <a:pt x="85" y="131"/>
                  <a:pt x="85" y="131"/>
                  <a:pt x="85" y="131"/>
                </a:cubicBezTo>
                <a:cubicBezTo>
                  <a:pt x="90" y="131"/>
                  <a:pt x="90" y="131"/>
                  <a:pt x="90" y="131"/>
                </a:cubicBezTo>
                <a:cubicBezTo>
                  <a:pt x="98" y="131"/>
                  <a:pt x="104" y="124"/>
                  <a:pt x="104" y="117"/>
                </a:cubicBezTo>
                <a:cubicBezTo>
                  <a:pt x="104" y="109"/>
                  <a:pt x="98" y="103"/>
                  <a:pt x="90" y="103"/>
                </a:cubicBezTo>
                <a:cubicBezTo>
                  <a:pt x="85" y="103"/>
                  <a:pt x="85" y="103"/>
                  <a:pt x="85" y="103"/>
                </a:cubicBezTo>
                <a:cubicBezTo>
                  <a:pt x="85" y="93"/>
                  <a:pt x="85" y="93"/>
                  <a:pt x="85" y="93"/>
                </a:cubicBezTo>
                <a:cubicBezTo>
                  <a:pt x="99" y="93"/>
                  <a:pt x="99" y="93"/>
                  <a:pt x="99" y="93"/>
                </a:cubicBezTo>
                <a:cubicBezTo>
                  <a:pt x="107" y="93"/>
                  <a:pt x="113" y="87"/>
                  <a:pt x="113" y="79"/>
                </a:cubicBezTo>
                <a:cubicBezTo>
                  <a:pt x="113" y="78"/>
                  <a:pt x="113" y="76"/>
                  <a:pt x="112" y="75"/>
                </a:cubicBezTo>
                <a:cubicBezTo>
                  <a:pt x="155" y="75"/>
                  <a:pt x="155" y="75"/>
                  <a:pt x="155" y="75"/>
                </a:cubicBezTo>
                <a:cubicBezTo>
                  <a:pt x="157" y="75"/>
                  <a:pt x="159" y="73"/>
                  <a:pt x="160" y="71"/>
                </a:cubicBezTo>
                <a:cubicBezTo>
                  <a:pt x="160" y="69"/>
                  <a:pt x="158" y="67"/>
                  <a:pt x="156" y="66"/>
                </a:cubicBezTo>
                <a:cubicBezTo>
                  <a:pt x="141" y="60"/>
                  <a:pt x="135" y="50"/>
                  <a:pt x="131" y="42"/>
                </a:cubicBezTo>
                <a:cubicBezTo>
                  <a:pt x="127" y="36"/>
                  <a:pt x="124" y="30"/>
                  <a:pt x="117" y="28"/>
                </a:cubicBezTo>
                <a:cubicBezTo>
                  <a:pt x="116" y="28"/>
                  <a:pt x="115" y="28"/>
                  <a:pt x="114" y="28"/>
                </a:cubicBezTo>
                <a:cubicBezTo>
                  <a:pt x="107" y="28"/>
                  <a:pt x="98" y="33"/>
                  <a:pt x="84" y="44"/>
                </a:cubicBezTo>
                <a:cubicBezTo>
                  <a:pt x="84" y="26"/>
                  <a:pt x="84" y="26"/>
                  <a:pt x="84" y="26"/>
                </a:cubicBezTo>
                <a:cubicBezTo>
                  <a:pt x="89" y="24"/>
                  <a:pt x="93" y="20"/>
                  <a:pt x="93" y="13"/>
                </a:cubicBezTo>
                <a:cubicBezTo>
                  <a:pt x="93" y="5"/>
                  <a:pt x="87" y="0"/>
                  <a:pt x="7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139114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0A1AE1-9BE7-BA6E-3FD0-469085049F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FB3034D-F40A-0826-6838-E3973616FD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00008E05-4CD6-4871-D4D7-40F13D986465}"/>
              </a:ext>
            </a:extLst>
          </p:cNvPr>
          <p:cNvSpPr>
            <a:spLocks noEditPoints="1"/>
          </p:cNvSpPr>
          <p:nvPr/>
        </p:nvSpPr>
        <p:spPr bwMode="auto">
          <a:xfrm>
            <a:off x="6270626" y="2473325"/>
            <a:ext cx="198438" cy="254000"/>
          </a:xfrm>
          <a:custGeom>
            <a:avLst/>
            <a:gdLst>
              <a:gd name="T0" fmla="*/ 67 w 125"/>
              <a:gd name="T1" fmla="*/ 43 h 160"/>
              <a:gd name="T2" fmla="*/ 58 w 125"/>
              <a:gd name="T3" fmla="*/ 43 h 160"/>
              <a:gd name="T4" fmla="*/ 120 w 125"/>
              <a:gd name="T5" fmla="*/ 147 h 160"/>
              <a:gd name="T6" fmla="*/ 108 w 125"/>
              <a:gd name="T7" fmla="*/ 102 h 160"/>
              <a:gd name="T8" fmla="*/ 116 w 125"/>
              <a:gd name="T9" fmla="*/ 79 h 160"/>
              <a:gd name="T10" fmla="*/ 110 w 125"/>
              <a:gd name="T11" fmla="*/ 82 h 160"/>
              <a:gd name="T12" fmla="*/ 84 w 125"/>
              <a:gd name="T13" fmla="*/ 52 h 160"/>
              <a:gd name="T14" fmla="*/ 77 w 125"/>
              <a:gd name="T15" fmla="*/ 24 h 160"/>
              <a:gd name="T16" fmla="*/ 62 w 125"/>
              <a:gd name="T17" fmla="*/ 0 h 160"/>
              <a:gd name="T18" fmla="*/ 48 w 125"/>
              <a:gd name="T19" fmla="*/ 24 h 160"/>
              <a:gd name="T20" fmla="*/ 41 w 125"/>
              <a:gd name="T21" fmla="*/ 52 h 160"/>
              <a:gd name="T22" fmla="*/ 15 w 125"/>
              <a:gd name="T23" fmla="*/ 82 h 160"/>
              <a:gd name="T24" fmla="*/ 9 w 125"/>
              <a:gd name="T25" fmla="*/ 79 h 160"/>
              <a:gd name="T26" fmla="*/ 17 w 125"/>
              <a:gd name="T27" fmla="*/ 102 h 160"/>
              <a:gd name="T28" fmla="*/ 5 w 125"/>
              <a:gd name="T29" fmla="*/ 147 h 160"/>
              <a:gd name="T30" fmla="*/ 4 w 125"/>
              <a:gd name="T31" fmla="*/ 160 h 160"/>
              <a:gd name="T32" fmla="*/ 10 w 125"/>
              <a:gd name="T33" fmla="*/ 158 h 160"/>
              <a:gd name="T34" fmla="*/ 15 w 125"/>
              <a:gd name="T35" fmla="*/ 151 h 160"/>
              <a:gd name="T36" fmla="*/ 39 w 125"/>
              <a:gd name="T37" fmla="*/ 118 h 160"/>
              <a:gd name="T38" fmla="*/ 58 w 125"/>
              <a:gd name="T39" fmla="*/ 127 h 160"/>
              <a:gd name="T40" fmla="*/ 67 w 125"/>
              <a:gd name="T41" fmla="*/ 127 h 160"/>
              <a:gd name="T42" fmla="*/ 85 w 125"/>
              <a:gd name="T43" fmla="*/ 118 h 160"/>
              <a:gd name="T44" fmla="*/ 109 w 125"/>
              <a:gd name="T45" fmla="*/ 151 h 160"/>
              <a:gd name="T46" fmla="*/ 114 w 125"/>
              <a:gd name="T47" fmla="*/ 158 h 160"/>
              <a:gd name="T48" fmla="*/ 121 w 125"/>
              <a:gd name="T49" fmla="*/ 160 h 160"/>
              <a:gd name="T50" fmla="*/ 120 w 125"/>
              <a:gd name="T51" fmla="*/ 147 h 160"/>
              <a:gd name="T52" fmla="*/ 62 w 125"/>
              <a:gd name="T53" fmla="*/ 10 h 160"/>
              <a:gd name="T54" fmla="*/ 67 w 125"/>
              <a:gd name="T55" fmla="*/ 20 h 160"/>
              <a:gd name="T56" fmla="*/ 58 w 125"/>
              <a:gd name="T57" fmla="*/ 20 h 160"/>
              <a:gd name="T58" fmla="*/ 62 w 125"/>
              <a:gd name="T59" fmla="*/ 29 h 160"/>
              <a:gd name="T60" fmla="*/ 62 w 125"/>
              <a:gd name="T61" fmla="*/ 57 h 160"/>
              <a:gd name="T62" fmla="*/ 62 w 125"/>
              <a:gd name="T63" fmla="*/ 29 h 160"/>
              <a:gd name="T64" fmla="*/ 15 w 125"/>
              <a:gd name="T65" fmla="*/ 142 h 160"/>
              <a:gd name="T66" fmla="*/ 11 w 125"/>
              <a:gd name="T67" fmla="*/ 135 h 160"/>
              <a:gd name="T68" fmla="*/ 55 w 125"/>
              <a:gd name="T69" fmla="*/ 65 h 160"/>
              <a:gd name="T70" fmla="*/ 67 w 125"/>
              <a:gd name="T71" fmla="*/ 113 h 160"/>
              <a:gd name="T72" fmla="*/ 62 w 125"/>
              <a:gd name="T73" fmla="*/ 104 h 160"/>
              <a:gd name="T74" fmla="*/ 58 w 125"/>
              <a:gd name="T75" fmla="*/ 113 h 160"/>
              <a:gd name="T76" fmla="*/ 62 w 125"/>
              <a:gd name="T77" fmla="*/ 72 h 160"/>
              <a:gd name="T78" fmla="*/ 67 w 125"/>
              <a:gd name="T79" fmla="*/ 113 h 160"/>
              <a:gd name="T80" fmla="*/ 110 w 125"/>
              <a:gd name="T81" fmla="*/ 142 h 160"/>
              <a:gd name="T82" fmla="*/ 70 w 125"/>
              <a:gd name="T83" fmla="*/ 66 h 160"/>
              <a:gd name="T84" fmla="*/ 114 w 125"/>
              <a:gd name="T85" fmla="*/ 13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25" h="160">
                <a:moveTo>
                  <a:pt x="62" y="48"/>
                </a:moveTo>
                <a:cubicBezTo>
                  <a:pt x="65" y="48"/>
                  <a:pt x="67" y="45"/>
                  <a:pt x="67" y="43"/>
                </a:cubicBezTo>
                <a:cubicBezTo>
                  <a:pt x="67" y="40"/>
                  <a:pt x="65" y="38"/>
                  <a:pt x="62" y="38"/>
                </a:cubicBezTo>
                <a:cubicBezTo>
                  <a:pt x="60" y="38"/>
                  <a:pt x="58" y="40"/>
                  <a:pt x="58" y="43"/>
                </a:cubicBezTo>
                <a:cubicBezTo>
                  <a:pt x="58" y="45"/>
                  <a:pt x="60" y="48"/>
                  <a:pt x="62" y="48"/>
                </a:cubicBezTo>
                <a:close/>
                <a:moveTo>
                  <a:pt x="120" y="147"/>
                </a:moveTo>
                <a:cubicBezTo>
                  <a:pt x="123" y="143"/>
                  <a:pt x="125" y="137"/>
                  <a:pt x="122" y="131"/>
                </a:cubicBezTo>
                <a:cubicBezTo>
                  <a:pt x="108" y="102"/>
                  <a:pt x="108" y="102"/>
                  <a:pt x="108" y="102"/>
                </a:cubicBezTo>
                <a:cubicBezTo>
                  <a:pt x="112" y="97"/>
                  <a:pt x="116" y="91"/>
                  <a:pt x="119" y="85"/>
                </a:cubicBezTo>
                <a:cubicBezTo>
                  <a:pt x="120" y="83"/>
                  <a:pt x="119" y="80"/>
                  <a:pt x="116" y="79"/>
                </a:cubicBezTo>
                <a:cubicBezTo>
                  <a:pt x="115" y="79"/>
                  <a:pt x="115" y="79"/>
                  <a:pt x="114" y="79"/>
                </a:cubicBezTo>
                <a:cubicBezTo>
                  <a:pt x="112" y="79"/>
                  <a:pt x="110" y="80"/>
                  <a:pt x="110" y="82"/>
                </a:cubicBezTo>
                <a:cubicBezTo>
                  <a:pt x="108" y="85"/>
                  <a:pt x="106" y="89"/>
                  <a:pt x="104" y="93"/>
                </a:cubicBezTo>
                <a:cubicBezTo>
                  <a:pt x="84" y="52"/>
                  <a:pt x="84" y="52"/>
                  <a:pt x="84" y="52"/>
                </a:cubicBezTo>
                <a:cubicBezTo>
                  <a:pt x="85" y="49"/>
                  <a:pt x="86" y="46"/>
                  <a:pt x="86" y="43"/>
                </a:cubicBezTo>
                <a:cubicBezTo>
                  <a:pt x="86" y="35"/>
                  <a:pt x="82" y="28"/>
                  <a:pt x="77" y="24"/>
                </a:cubicBezTo>
                <a:cubicBezTo>
                  <a:pt x="77" y="15"/>
                  <a:pt x="77" y="15"/>
                  <a:pt x="77" y="15"/>
                </a:cubicBezTo>
                <a:cubicBezTo>
                  <a:pt x="77" y="7"/>
                  <a:pt x="70" y="0"/>
                  <a:pt x="62" y="0"/>
                </a:cubicBezTo>
                <a:cubicBezTo>
                  <a:pt x="54" y="0"/>
                  <a:pt x="48" y="7"/>
                  <a:pt x="48" y="15"/>
                </a:cubicBezTo>
                <a:cubicBezTo>
                  <a:pt x="48" y="24"/>
                  <a:pt x="48" y="24"/>
                  <a:pt x="48" y="24"/>
                </a:cubicBezTo>
                <a:cubicBezTo>
                  <a:pt x="42" y="28"/>
                  <a:pt x="39" y="35"/>
                  <a:pt x="39" y="43"/>
                </a:cubicBezTo>
                <a:cubicBezTo>
                  <a:pt x="39" y="46"/>
                  <a:pt x="39" y="49"/>
                  <a:pt x="41" y="52"/>
                </a:cubicBezTo>
                <a:cubicBezTo>
                  <a:pt x="21" y="93"/>
                  <a:pt x="21" y="93"/>
                  <a:pt x="21" y="93"/>
                </a:cubicBezTo>
                <a:cubicBezTo>
                  <a:pt x="18" y="89"/>
                  <a:pt x="17" y="86"/>
                  <a:pt x="15" y="82"/>
                </a:cubicBezTo>
                <a:cubicBezTo>
                  <a:pt x="14" y="80"/>
                  <a:pt x="12" y="79"/>
                  <a:pt x="10" y="79"/>
                </a:cubicBezTo>
                <a:cubicBezTo>
                  <a:pt x="10" y="79"/>
                  <a:pt x="9" y="79"/>
                  <a:pt x="9" y="79"/>
                </a:cubicBezTo>
                <a:cubicBezTo>
                  <a:pt x="6" y="80"/>
                  <a:pt x="5" y="83"/>
                  <a:pt x="6" y="85"/>
                </a:cubicBezTo>
                <a:cubicBezTo>
                  <a:pt x="9" y="91"/>
                  <a:pt x="12" y="97"/>
                  <a:pt x="17" y="102"/>
                </a:cubicBezTo>
                <a:cubicBezTo>
                  <a:pt x="2" y="131"/>
                  <a:pt x="2" y="131"/>
                  <a:pt x="2" y="131"/>
                </a:cubicBezTo>
                <a:cubicBezTo>
                  <a:pt x="0" y="137"/>
                  <a:pt x="1" y="143"/>
                  <a:pt x="5" y="147"/>
                </a:cubicBezTo>
                <a:cubicBezTo>
                  <a:pt x="2" y="154"/>
                  <a:pt x="2" y="154"/>
                  <a:pt x="2" y="154"/>
                </a:cubicBezTo>
                <a:cubicBezTo>
                  <a:pt x="1" y="156"/>
                  <a:pt x="2" y="159"/>
                  <a:pt x="4" y="160"/>
                </a:cubicBezTo>
                <a:cubicBezTo>
                  <a:pt x="4" y="160"/>
                  <a:pt x="5" y="160"/>
                  <a:pt x="5" y="160"/>
                </a:cubicBezTo>
                <a:cubicBezTo>
                  <a:pt x="7" y="160"/>
                  <a:pt x="9" y="160"/>
                  <a:pt x="10" y="158"/>
                </a:cubicBezTo>
                <a:cubicBezTo>
                  <a:pt x="13" y="151"/>
                  <a:pt x="13" y="151"/>
                  <a:pt x="13" y="151"/>
                </a:cubicBezTo>
                <a:cubicBezTo>
                  <a:pt x="14" y="151"/>
                  <a:pt x="15" y="151"/>
                  <a:pt x="15" y="151"/>
                </a:cubicBezTo>
                <a:cubicBezTo>
                  <a:pt x="21" y="151"/>
                  <a:pt x="26" y="148"/>
                  <a:pt x="28" y="143"/>
                </a:cubicBezTo>
                <a:cubicBezTo>
                  <a:pt x="39" y="118"/>
                  <a:pt x="39" y="118"/>
                  <a:pt x="39" y="118"/>
                </a:cubicBezTo>
                <a:cubicBezTo>
                  <a:pt x="45" y="121"/>
                  <a:pt x="51" y="122"/>
                  <a:pt x="58" y="123"/>
                </a:cubicBezTo>
                <a:cubicBezTo>
                  <a:pt x="58" y="127"/>
                  <a:pt x="58" y="127"/>
                  <a:pt x="58" y="127"/>
                </a:cubicBezTo>
                <a:cubicBezTo>
                  <a:pt x="58" y="130"/>
                  <a:pt x="60" y="132"/>
                  <a:pt x="62" y="132"/>
                </a:cubicBezTo>
                <a:cubicBezTo>
                  <a:pt x="65" y="132"/>
                  <a:pt x="67" y="130"/>
                  <a:pt x="67" y="127"/>
                </a:cubicBezTo>
                <a:cubicBezTo>
                  <a:pt x="67" y="123"/>
                  <a:pt x="67" y="123"/>
                  <a:pt x="67" y="123"/>
                </a:cubicBezTo>
                <a:cubicBezTo>
                  <a:pt x="73" y="122"/>
                  <a:pt x="79" y="121"/>
                  <a:pt x="85" y="118"/>
                </a:cubicBezTo>
                <a:cubicBezTo>
                  <a:pt x="96" y="143"/>
                  <a:pt x="96" y="143"/>
                  <a:pt x="96" y="143"/>
                </a:cubicBezTo>
                <a:cubicBezTo>
                  <a:pt x="99" y="148"/>
                  <a:pt x="104" y="151"/>
                  <a:pt x="109" y="151"/>
                </a:cubicBezTo>
                <a:cubicBezTo>
                  <a:pt x="110" y="151"/>
                  <a:pt x="110" y="151"/>
                  <a:pt x="111" y="151"/>
                </a:cubicBezTo>
                <a:cubicBezTo>
                  <a:pt x="114" y="158"/>
                  <a:pt x="114" y="158"/>
                  <a:pt x="114" y="158"/>
                </a:cubicBezTo>
                <a:cubicBezTo>
                  <a:pt x="115" y="160"/>
                  <a:pt x="117" y="160"/>
                  <a:pt x="119" y="160"/>
                </a:cubicBezTo>
                <a:cubicBezTo>
                  <a:pt x="119" y="160"/>
                  <a:pt x="120" y="160"/>
                  <a:pt x="121" y="160"/>
                </a:cubicBezTo>
                <a:cubicBezTo>
                  <a:pt x="123" y="159"/>
                  <a:pt x="124" y="156"/>
                  <a:pt x="123" y="154"/>
                </a:cubicBezTo>
                <a:lnTo>
                  <a:pt x="120" y="147"/>
                </a:lnTo>
                <a:close/>
                <a:moveTo>
                  <a:pt x="58" y="15"/>
                </a:moveTo>
                <a:cubicBezTo>
                  <a:pt x="58" y="12"/>
                  <a:pt x="60" y="10"/>
                  <a:pt x="62" y="10"/>
                </a:cubicBezTo>
                <a:cubicBezTo>
                  <a:pt x="65" y="10"/>
                  <a:pt x="67" y="12"/>
                  <a:pt x="67" y="15"/>
                </a:cubicBezTo>
                <a:cubicBezTo>
                  <a:pt x="67" y="20"/>
                  <a:pt x="67" y="20"/>
                  <a:pt x="67" y="20"/>
                </a:cubicBezTo>
                <a:cubicBezTo>
                  <a:pt x="66" y="19"/>
                  <a:pt x="64" y="19"/>
                  <a:pt x="62" y="19"/>
                </a:cubicBezTo>
                <a:cubicBezTo>
                  <a:pt x="61" y="19"/>
                  <a:pt x="59" y="19"/>
                  <a:pt x="58" y="20"/>
                </a:cubicBezTo>
                <a:lnTo>
                  <a:pt x="58" y="15"/>
                </a:lnTo>
                <a:close/>
                <a:moveTo>
                  <a:pt x="62" y="29"/>
                </a:moveTo>
                <a:cubicBezTo>
                  <a:pt x="70" y="29"/>
                  <a:pt x="77" y="35"/>
                  <a:pt x="77" y="43"/>
                </a:cubicBezTo>
                <a:cubicBezTo>
                  <a:pt x="77" y="51"/>
                  <a:pt x="70" y="57"/>
                  <a:pt x="62" y="57"/>
                </a:cubicBezTo>
                <a:cubicBezTo>
                  <a:pt x="54" y="57"/>
                  <a:pt x="48" y="51"/>
                  <a:pt x="48" y="43"/>
                </a:cubicBezTo>
                <a:cubicBezTo>
                  <a:pt x="48" y="35"/>
                  <a:pt x="54" y="29"/>
                  <a:pt x="62" y="29"/>
                </a:cubicBezTo>
                <a:close/>
                <a:moveTo>
                  <a:pt x="20" y="139"/>
                </a:moveTo>
                <a:cubicBezTo>
                  <a:pt x="19" y="141"/>
                  <a:pt x="17" y="142"/>
                  <a:pt x="15" y="142"/>
                </a:cubicBezTo>
                <a:cubicBezTo>
                  <a:pt x="15" y="142"/>
                  <a:pt x="14" y="142"/>
                  <a:pt x="13" y="142"/>
                </a:cubicBezTo>
                <a:cubicBezTo>
                  <a:pt x="11" y="141"/>
                  <a:pt x="10" y="138"/>
                  <a:pt x="11" y="135"/>
                </a:cubicBezTo>
                <a:cubicBezTo>
                  <a:pt x="47" y="61"/>
                  <a:pt x="47" y="61"/>
                  <a:pt x="47" y="61"/>
                </a:cubicBezTo>
                <a:cubicBezTo>
                  <a:pt x="49" y="63"/>
                  <a:pt x="52" y="64"/>
                  <a:pt x="55" y="65"/>
                </a:cubicBezTo>
                <a:cubicBezTo>
                  <a:pt x="54" y="67"/>
                  <a:pt x="20" y="138"/>
                  <a:pt x="20" y="139"/>
                </a:cubicBezTo>
                <a:close/>
                <a:moveTo>
                  <a:pt x="67" y="113"/>
                </a:moveTo>
                <a:cubicBezTo>
                  <a:pt x="67" y="108"/>
                  <a:pt x="67" y="108"/>
                  <a:pt x="67" y="108"/>
                </a:cubicBezTo>
                <a:cubicBezTo>
                  <a:pt x="67" y="106"/>
                  <a:pt x="65" y="104"/>
                  <a:pt x="62" y="104"/>
                </a:cubicBezTo>
                <a:cubicBezTo>
                  <a:pt x="60" y="104"/>
                  <a:pt x="58" y="106"/>
                  <a:pt x="58" y="108"/>
                </a:cubicBezTo>
                <a:cubicBezTo>
                  <a:pt x="58" y="113"/>
                  <a:pt x="58" y="113"/>
                  <a:pt x="58" y="113"/>
                </a:cubicBezTo>
                <a:cubicBezTo>
                  <a:pt x="53" y="113"/>
                  <a:pt x="48" y="112"/>
                  <a:pt x="44" y="110"/>
                </a:cubicBezTo>
                <a:cubicBezTo>
                  <a:pt x="62" y="72"/>
                  <a:pt x="62" y="72"/>
                  <a:pt x="62" y="72"/>
                </a:cubicBezTo>
                <a:cubicBezTo>
                  <a:pt x="81" y="110"/>
                  <a:pt x="81" y="110"/>
                  <a:pt x="81" y="110"/>
                </a:cubicBezTo>
                <a:cubicBezTo>
                  <a:pt x="76" y="112"/>
                  <a:pt x="72" y="113"/>
                  <a:pt x="67" y="113"/>
                </a:cubicBezTo>
                <a:close/>
                <a:moveTo>
                  <a:pt x="112" y="142"/>
                </a:moveTo>
                <a:cubicBezTo>
                  <a:pt x="111" y="142"/>
                  <a:pt x="110" y="142"/>
                  <a:pt x="110" y="142"/>
                </a:cubicBezTo>
                <a:cubicBezTo>
                  <a:pt x="108" y="142"/>
                  <a:pt x="106" y="141"/>
                  <a:pt x="105" y="139"/>
                </a:cubicBezTo>
                <a:cubicBezTo>
                  <a:pt x="104" y="137"/>
                  <a:pt x="71" y="70"/>
                  <a:pt x="70" y="66"/>
                </a:cubicBezTo>
                <a:cubicBezTo>
                  <a:pt x="73" y="65"/>
                  <a:pt x="75" y="63"/>
                  <a:pt x="78" y="61"/>
                </a:cubicBezTo>
                <a:cubicBezTo>
                  <a:pt x="114" y="136"/>
                  <a:pt x="114" y="136"/>
                  <a:pt x="114" y="136"/>
                </a:cubicBezTo>
                <a:cubicBezTo>
                  <a:pt x="115" y="138"/>
                  <a:pt x="114" y="141"/>
                  <a:pt x="112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18CA077E-D1D4-EE01-122A-57CF29F77B3A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3024188"/>
            <a:ext cx="254000" cy="254000"/>
          </a:xfrm>
          <a:custGeom>
            <a:avLst/>
            <a:gdLst>
              <a:gd name="T0" fmla="*/ 80 w 160"/>
              <a:gd name="T1" fmla="*/ 39 h 160"/>
              <a:gd name="T2" fmla="*/ 38 w 160"/>
              <a:gd name="T3" fmla="*/ 106 h 160"/>
              <a:gd name="T4" fmla="*/ 54 w 160"/>
              <a:gd name="T5" fmla="*/ 134 h 160"/>
              <a:gd name="T6" fmla="*/ 47 w 160"/>
              <a:gd name="T7" fmla="*/ 156 h 160"/>
              <a:gd name="T8" fmla="*/ 107 w 160"/>
              <a:gd name="T9" fmla="*/ 160 h 160"/>
              <a:gd name="T10" fmla="*/ 112 w 160"/>
              <a:gd name="T11" fmla="*/ 146 h 160"/>
              <a:gd name="T12" fmla="*/ 121 w 160"/>
              <a:gd name="T13" fmla="*/ 111 h 160"/>
              <a:gd name="T14" fmla="*/ 84 w 160"/>
              <a:gd name="T15" fmla="*/ 41 h 160"/>
              <a:gd name="T16" fmla="*/ 57 w 160"/>
              <a:gd name="T17" fmla="*/ 151 h 160"/>
              <a:gd name="T18" fmla="*/ 61 w 160"/>
              <a:gd name="T19" fmla="*/ 141 h 160"/>
              <a:gd name="T20" fmla="*/ 103 w 160"/>
              <a:gd name="T21" fmla="*/ 146 h 160"/>
              <a:gd name="T22" fmla="*/ 75 w 160"/>
              <a:gd name="T23" fmla="*/ 99 h 160"/>
              <a:gd name="T24" fmla="*/ 84 w 160"/>
              <a:gd name="T25" fmla="*/ 99 h 160"/>
              <a:gd name="T26" fmla="*/ 75 w 160"/>
              <a:gd name="T27" fmla="*/ 99 h 160"/>
              <a:gd name="T28" fmla="*/ 84 w 160"/>
              <a:gd name="T29" fmla="*/ 132 h 160"/>
              <a:gd name="T30" fmla="*/ 94 w 160"/>
              <a:gd name="T31" fmla="*/ 99 h 160"/>
              <a:gd name="T32" fmla="*/ 66 w 160"/>
              <a:gd name="T33" fmla="*/ 99 h 160"/>
              <a:gd name="T34" fmla="*/ 75 w 160"/>
              <a:gd name="T35" fmla="*/ 132 h 160"/>
              <a:gd name="T36" fmla="*/ 48 w 160"/>
              <a:gd name="T37" fmla="*/ 108 h 160"/>
              <a:gd name="T38" fmla="*/ 112 w 160"/>
              <a:gd name="T39" fmla="*/ 108 h 160"/>
              <a:gd name="T40" fmla="*/ 146 w 160"/>
              <a:gd name="T41" fmla="*/ 28 h 160"/>
              <a:gd name="T42" fmla="*/ 146 w 160"/>
              <a:gd name="T43" fmla="*/ 0 h 160"/>
              <a:gd name="T44" fmla="*/ 94 w 160"/>
              <a:gd name="T45" fmla="*/ 10 h 160"/>
              <a:gd name="T46" fmla="*/ 89 w 160"/>
              <a:gd name="T47" fmla="*/ 1 h 160"/>
              <a:gd name="T48" fmla="*/ 66 w 160"/>
              <a:gd name="T49" fmla="*/ 5 h 160"/>
              <a:gd name="T50" fmla="*/ 27 w 160"/>
              <a:gd name="T51" fmla="*/ 10 h 160"/>
              <a:gd name="T52" fmla="*/ 0 w 160"/>
              <a:gd name="T53" fmla="*/ 15 h 160"/>
              <a:gd name="T54" fmla="*/ 27 w 160"/>
              <a:gd name="T55" fmla="*/ 20 h 160"/>
              <a:gd name="T56" fmla="*/ 34 w 160"/>
              <a:gd name="T57" fmla="*/ 31 h 160"/>
              <a:gd name="T58" fmla="*/ 15 w 160"/>
              <a:gd name="T59" fmla="*/ 67 h 160"/>
              <a:gd name="T60" fmla="*/ 10 w 160"/>
              <a:gd name="T61" fmla="*/ 90 h 160"/>
              <a:gd name="T62" fmla="*/ 34 w 160"/>
              <a:gd name="T63" fmla="*/ 95 h 160"/>
              <a:gd name="T64" fmla="*/ 39 w 160"/>
              <a:gd name="T65" fmla="*/ 71 h 160"/>
              <a:gd name="T66" fmla="*/ 29 w 160"/>
              <a:gd name="T67" fmla="*/ 67 h 160"/>
              <a:gd name="T68" fmla="*/ 66 w 160"/>
              <a:gd name="T69" fmla="*/ 24 h 160"/>
              <a:gd name="T70" fmla="*/ 90 w 160"/>
              <a:gd name="T71" fmla="*/ 29 h 160"/>
              <a:gd name="T72" fmla="*/ 95 w 160"/>
              <a:gd name="T73" fmla="*/ 21 h 160"/>
              <a:gd name="T74" fmla="*/ 127 w 160"/>
              <a:gd name="T75" fmla="*/ 66 h 160"/>
              <a:gd name="T76" fmla="*/ 123 w 160"/>
              <a:gd name="T77" fmla="*/ 90 h 160"/>
              <a:gd name="T78" fmla="*/ 146 w 160"/>
              <a:gd name="T79" fmla="*/ 95 h 160"/>
              <a:gd name="T80" fmla="*/ 151 w 160"/>
              <a:gd name="T81" fmla="*/ 71 h 160"/>
              <a:gd name="T82" fmla="*/ 142 w 160"/>
              <a:gd name="T83" fmla="*/ 66 h 160"/>
              <a:gd name="T84" fmla="*/ 113 w 160"/>
              <a:gd name="T85" fmla="*/ 19 h 160"/>
              <a:gd name="T86" fmla="*/ 146 w 160"/>
              <a:gd name="T87" fmla="*/ 28 h 160"/>
              <a:gd name="T88" fmla="*/ 151 w 160"/>
              <a:gd name="T89" fmla="*/ 15 h 160"/>
              <a:gd name="T90" fmla="*/ 141 w 160"/>
              <a:gd name="T91" fmla="*/ 15 h 160"/>
              <a:gd name="T92" fmla="*/ 14 w 160"/>
              <a:gd name="T93" fmla="*/ 19 h 160"/>
              <a:gd name="T94" fmla="*/ 14 w 160"/>
              <a:gd name="T95" fmla="*/ 10 h 160"/>
              <a:gd name="T96" fmla="*/ 14 w 160"/>
              <a:gd name="T97" fmla="*/ 19 h 160"/>
              <a:gd name="T98" fmla="*/ 19 w 160"/>
              <a:gd name="T99" fmla="*/ 85 h 160"/>
              <a:gd name="T100" fmla="*/ 28 w 160"/>
              <a:gd name="T101" fmla="*/ 76 h 160"/>
              <a:gd name="T102" fmla="*/ 84 w 160"/>
              <a:gd name="T103" fmla="*/ 19 h 160"/>
              <a:gd name="T104" fmla="*/ 75 w 160"/>
              <a:gd name="T105" fmla="*/ 10 h 160"/>
              <a:gd name="T106" fmla="*/ 84 w 160"/>
              <a:gd name="T107" fmla="*/ 19 h 160"/>
              <a:gd name="T108" fmla="*/ 132 w 160"/>
              <a:gd name="T109" fmla="*/ 85 h 160"/>
              <a:gd name="T110" fmla="*/ 141 w 160"/>
              <a:gd name="T111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60">
                <a:moveTo>
                  <a:pt x="84" y="41"/>
                </a:moveTo>
                <a:cubicBezTo>
                  <a:pt x="83" y="39"/>
                  <a:pt x="81" y="39"/>
                  <a:pt x="80" y="39"/>
                </a:cubicBezTo>
                <a:cubicBezTo>
                  <a:pt x="78" y="39"/>
                  <a:pt x="77" y="39"/>
                  <a:pt x="76" y="41"/>
                </a:cubicBezTo>
                <a:cubicBezTo>
                  <a:pt x="38" y="106"/>
                  <a:pt x="38" y="106"/>
                  <a:pt x="38" y="106"/>
                </a:cubicBezTo>
                <a:cubicBezTo>
                  <a:pt x="38" y="108"/>
                  <a:pt x="38" y="110"/>
                  <a:pt x="38" y="111"/>
                </a:cubicBezTo>
                <a:cubicBezTo>
                  <a:pt x="54" y="134"/>
                  <a:pt x="54" y="134"/>
                  <a:pt x="54" y="134"/>
                </a:cubicBezTo>
                <a:cubicBezTo>
                  <a:pt x="50" y="137"/>
                  <a:pt x="47" y="141"/>
                  <a:pt x="47" y="146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47" y="158"/>
                  <a:pt x="49" y="160"/>
                  <a:pt x="52" y="160"/>
                </a:cubicBezTo>
                <a:cubicBezTo>
                  <a:pt x="107" y="160"/>
                  <a:pt x="107" y="160"/>
                  <a:pt x="107" y="160"/>
                </a:cubicBezTo>
                <a:cubicBezTo>
                  <a:pt x="110" y="160"/>
                  <a:pt x="112" y="158"/>
                  <a:pt x="112" y="156"/>
                </a:cubicBezTo>
                <a:cubicBezTo>
                  <a:pt x="112" y="146"/>
                  <a:pt x="112" y="146"/>
                  <a:pt x="112" y="146"/>
                </a:cubicBezTo>
                <a:cubicBezTo>
                  <a:pt x="112" y="141"/>
                  <a:pt x="109" y="137"/>
                  <a:pt x="105" y="134"/>
                </a:cubicBezTo>
                <a:cubicBezTo>
                  <a:pt x="121" y="111"/>
                  <a:pt x="121" y="111"/>
                  <a:pt x="121" y="111"/>
                </a:cubicBezTo>
                <a:cubicBezTo>
                  <a:pt x="122" y="110"/>
                  <a:pt x="122" y="108"/>
                  <a:pt x="121" y="106"/>
                </a:cubicBezTo>
                <a:lnTo>
                  <a:pt x="84" y="41"/>
                </a:lnTo>
                <a:close/>
                <a:moveTo>
                  <a:pt x="103" y="151"/>
                </a:moveTo>
                <a:cubicBezTo>
                  <a:pt x="57" y="151"/>
                  <a:pt x="57" y="151"/>
                  <a:pt x="57" y="151"/>
                </a:cubicBezTo>
                <a:cubicBezTo>
                  <a:pt x="57" y="146"/>
                  <a:pt x="57" y="146"/>
                  <a:pt x="57" y="146"/>
                </a:cubicBezTo>
                <a:cubicBezTo>
                  <a:pt x="57" y="143"/>
                  <a:pt x="59" y="141"/>
                  <a:pt x="61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102" y="141"/>
                  <a:pt x="103" y="143"/>
                  <a:pt x="103" y="146"/>
                </a:cubicBezTo>
                <a:lnTo>
                  <a:pt x="103" y="151"/>
                </a:lnTo>
                <a:close/>
                <a:moveTo>
                  <a:pt x="75" y="99"/>
                </a:moveTo>
                <a:cubicBezTo>
                  <a:pt x="75" y="97"/>
                  <a:pt x="77" y="95"/>
                  <a:pt x="80" y="95"/>
                </a:cubicBezTo>
                <a:cubicBezTo>
                  <a:pt x="82" y="95"/>
                  <a:pt x="84" y="97"/>
                  <a:pt x="84" y="99"/>
                </a:cubicBezTo>
                <a:cubicBezTo>
                  <a:pt x="84" y="102"/>
                  <a:pt x="82" y="104"/>
                  <a:pt x="80" y="104"/>
                </a:cubicBezTo>
                <a:cubicBezTo>
                  <a:pt x="77" y="104"/>
                  <a:pt x="75" y="102"/>
                  <a:pt x="75" y="99"/>
                </a:cubicBezTo>
                <a:close/>
                <a:moveTo>
                  <a:pt x="96" y="132"/>
                </a:moveTo>
                <a:cubicBezTo>
                  <a:pt x="84" y="132"/>
                  <a:pt x="84" y="132"/>
                  <a:pt x="84" y="132"/>
                </a:cubicBezTo>
                <a:cubicBezTo>
                  <a:pt x="84" y="112"/>
                  <a:pt x="84" y="112"/>
                  <a:pt x="84" y="112"/>
                </a:cubicBezTo>
                <a:cubicBezTo>
                  <a:pt x="90" y="110"/>
                  <a:pt x="94" y="105"/>
                  <a:pt x="94" y="99"/>
                </a:cubicBezTo>
                <a:cubicBezTo>
                  <a:pt x="94" y="91"/>
                  <a:pt x="88" y="85"/>
                  <a:pt x="80" y="85"/>
                </a:cubicBezTo>
                <a:cubicBezTo>
                  <a:pt x="72" y="85"/>
                  <a:pt x="66" y="91"/>
                  <a:pt x="66" y="99"/>
                </a:cubicBezTo>
                <a:cubicBezTo>
                  <a:pt x="66" y="106"/>
                  <a:pt x="69" y="111"/>
                  <a:pt x="75" y="112"/>
                </a:cubicBezTo>
                <a:cubicBezTo>
                  <a:pt x="75" y="132"/>
                  <a:pt x="75" y="132"/>
                  <a:pt x="75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48" y="108"/>
                  <a:pt x="48" y="108"/>
                  <a:pt x="48" y="108"/>
                </a:cubicBezTo>
                <a:cubicBezTo>
                  <a:pt x="80" y="52"/>
                  <a:pt x="80" y="52"/>
                  <a:pt x="80" y="52"/>
                </a:cubicBezTo>
                <a:cubicBezTo>
                  <a:pt x="112" y="108"/>
                  <a:pt x="112" y="108"/>
                  <a:pt x="112" y="108"/>
                </a:cubicBezTo>
                <a:lnTo>
                  <a:pt x="96" y="132"/>
                </a:lnTo>
                <a:close/>
                <a:moveTo>
                  <a:pt x="146" y="28"/>
                </a:moveTo>
                <a:cubicBezTo>
                  <a:pt x="153" y="28"/>
                  <a:pt x="160" y="22"/>
                  <a:pt x="160" y="14"/>
                </a:cubicBezTo>
                <a:cubicBezTo>
                  <a:pt x="160" y="7"/>
                  <a:pt x="153" y="0"/>
                  <a:pt x="146" y="0"/>
                </a:cubicBezTo>
                <a:cubicBezTo>
                  <a:pt x="140" y="0"/>
                  <a:pt x="134" y="4"/>
                  <a:pt x="132" y="10"/>
                </a:cubicBezTo>
                <a:cubicBezTo>
                  <a:pt x="94" y="10"/>
                  <a:pt x="94" y="10"/>
                  <a:pt x="94" y="10"/>
                </a:cubicBezTo>
                <a:cubicBezTo>
                  <a:pt x="94" y="5"/>
                  <a:pt x="94" y="5"/>
                  <a:pt x="94" y="5"/>
                </a:cubicBezTo>
                <a:cubicBezTo>
                  <a:pt x="94" y="3"/>
                  <a:pt x="92" y="1"/>
                  <a:pt x="89" y="1"/>
                </a:cubicBezTo>
                <a:cubicBezTo>
                  <a:pt x="71" y="1"/>
                  <a:pt x="71" y="1"/>
                  <a:pt x="71" y="1"/>
                </a:cubicBezTo>
                <a:cubicBezTo>
                  <a:pt x="68" y="1"/>
                  <a:pt x="66" y="3"/>
                  <a:pt x="66" y="5"/>
                </a:cubicBezTo>
                <a:cubicBezTo>
                  <a:pt x="66" y="10"/>
                  <a:pt x="66" y="10"/>
                  <a:pt x="66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25" y="5"/>
                  <a:pt x="20" y="1"/>
                  <a:pt x="14" y="1"/>
                </a:cubicBezTo>
                <a:cubicBezTo>
                  <a:pt x="6" y="1"/>
                  <a:pt x="0" y="7"/>
                  <a:pt x="0" y="15"/>
                </a:cubicBezTo>
                <a:cubicBezTo>
                  <a:pt x="0" y="23"/>
                  <a:pt x="6" y="29"/>
                  <a:pt x="14" y="29"/>
                </a:cubicBezTo>
                <a:cubicBezTo>
                  <a:pt x="20" y="29"/>
                  <a:pt x="26" y="25"/>
                  <a:pt x="27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2" y="23"/>
                  <a:pt x="38" y="27"/>
                  <a:pt x="34" y="31"/>
                </a:cubicBezTo>
                <a:cubicBezTo>
                  <a:pt x="25" y="42"/>
                  <a:pt x="20" y="54"/>
                  <a:pt x="19" y="67"/>
                </a:cubicBezTo>
                <a:cubicBezTo>
                  <a:pt x="15" y="67"/>
                  <a:pt x="15" y="67"/>
                  <a:pt x="15" y="67"/>
                </a:cubicBezTo>
                <a:cubicBezTo>
                  <a:pt x="12" y="67"/>
                  <a:pt x="10" y="69"/>
                  <a:pt x="10" y="71"/>
                </a:cubicBezTo>
                <a:cubicBezTo>
                  <a:pt x="10" y="90"/>
                  <a:pt x="10" y="90"/>
                  <a:pt x="10" y="90"/>
                </a:cubicBezTo>
                <a:cubicBezTo>
                  <a:pt x="10" y="93"/>
                  <a:pt x="12" y="95"/>
                  <a:pt x="15" y="95"/>
                </a:cubicBezTo>
                <a:cubicBezTo>
                  <a:pt x="34" y="95"/>
                  <a:pt x="34" y="95"/>
                  <a:pt x="34" y="95"/>
                </a:cubicBezTo>
                <a:cubicBezTo>
                  <a:pt x="36" y="95"/>
                  <a:pt x="39" y="93"/>
                  <a:pt x="39" y="90"/>
                </a:cubicBezTo>
                <a:cubicBezTo>
                  <a:pt x="39" y="71"/>
                  <a:pt x="39" y="71"/>
                  <a:pt x="39" y="71"/>
                </a:cubicBezTo>
                <a:cubicBezTo>
                  <a:pt x="39" y="69"/>
                  <a:pt x="36" y="67"/>
                  <a:pt x="34" y="67"/>
                </a:cubicBezTo>
                <a:cubicBezTo>
                  <a:pt x="29" y="67"/>
                  <a:pt x="29" y="67"/>
                  <a:pt x="29" y="67"/>
                </a:cubicBezTo>
                <a:cubicBezTo>
                  <a:pt x="31" y="46"/>
                  <a:pt x="46" y="27"/>
                  <a:pt x="66" y="22"/>
                </a:cubicBezTo>
                <a:cubicBezTo>
                  <a:pt x="66" y="24"/>
                  <a:pt x="66" y="24"/>
                  <a:pt x="66" y="24"/>
                </a:cubicBezTo>
                <a:cubicBezTo>
                  <a:pt x="66" y="27"/>
                  <a:pt x="68" y="29"/>
                  <a:pt x="71" y="29"/>
                </a:cubicBezTo>
                <a:cubicBezTo>
                  <a:pt x="90" y="29"/>
                  <a:pt x="90" y="29"/>
                  <a:pt x="90" y="29"/>
                </a:cubicBezTo>
                <a:cubicBezTo>
                  <a:pt x="92" y="29"/>
                  <a:pt x="95" y="27"/>
                  <a:pt x="95" y="24"/>
                </a:cubicBezTo>
                <a:cubicBezTo>
                  <a:pt x="95" y="21"/>
                  <a:pt x="95" y="21"/>
                  <a:pt x="95" y="21"/>
                </a:cubicBezTo>
                <a:cubicBezTo>
                  <a:pt x="115" y="27"/>
                  <a:pt x="130" y="45"/>
                  <a:pt x="132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5" y="66"/>
                  <a:pt x="123" y="68"/>
                  <a:pt x="123" y="71"/>
                </a:cubicBezTo>
                <a:cubicBezTo>
                  <a:pt x="123" y="90"/>
                  <a:pt x="123" y="90"/>
                  <a:pt x="123" y="90"/>
                </a:cubicBezTo>
                <a:cubicBezTo>
                  <a:pt x="123" y="93"/>
                  <a:pt x="125" y="95"/>
                  <a:pt x="127" y="95"/>
                </a:cubicBezTo>
                <a:cubicBezTo>
                  <a:pt x="146" y="95"/>
                  <a:pt x="146" y="95"/>
                  <a:pt x="146" y="95"/>
                </a:cubicBezTo>
                <a:cubicBezTo>
                  <a:pt x="149" y="95"/>
                  <a:pt x="151" y="93"/>
                  <a:pt x="151" y="90"/>
                </a:cubicBezTo>
                <a:cubicBezTo>
                  <a:pt x="151" y="71"/>
                  <a:pt x="151" y="71"/>
                  <a:pt x="151" y="71"/>
                </a:cubicBezTo>
                <a:cubicBezTo>
                  <a:pt x="151" y="68"/>
                  <a:pt x="149" y="66"/>
                  <a:pt x="146" y="66"/>
                </a:cubicBezTo>
                <a:cubicBezTo>
                  <a:pt x="142" y="66"/>
                  <a:pt x="142" y="66"/>
                  <a:pt x="142" y="66"/>
                </a:cubicBezTo>
                <a:cubicBezTo>
                  <a:pt x="140" y="54"/>
                  <a:pt x="136" y="41"/>
                  <a:pt x="127" y="31"/>
                </a:cubicBezTo>
                <a:cubicBezTo>
                  <a:pt x="123" y="26"/>
                  <a:pt x="119" y="22"/>
                  <a:pt x="113" y="19"/>
                </a:cubicBezTo>
                <a:cubicBezTo>
                  <a:pt x="134" y="19"/>
                  <a:pt x="134" y="19"/>
                  <a:pt x="134" y="19"/>
                </a:cubicBezTo>
                <a:cubicBezTo>
                  <a:pt x="135" y="25"/>
                  <a:pt x="140" y="28"/>
                  <a:pt x="146" y="28"/>
                </a:cubicBezTo>
                <a:close/>
                <a:moveTo>
                  <a:pt x="146" y="10"/>
                </a:moveTo>
                <a:cubicBezTo>
                  <a:pt x="148" y="10"/>
                  <a:pt x="151" y="12"/>
                  <a:pt x="151" y="15"/>
                </a:cubicBezTo>
                <a:cubicBezTo>
                  <a:pt x="151" y="18"/>
                  <a:pt x="148" y="20"/>
                  <a:pt x="146" y="20"/>
                </a:cubicBezTo>
                <a:cubicBezTo>
                  <a:pt x="143" y="20"/>
                  <a:pt x="141" y="18"/>
                  <a:pt x="141" y="15"/>
                </a:cubicBezTo>
                <a:cubicBezTo>
                  <a:pt x="141" y="12"/>
                  <a:pt x="143" y="10"/>
                  <a:pt x="146" y="10"/>
                </a:cubicBezTo>
                <a:close/>
                <a:moveTo>
                  <a:pt x="14" y="19"/>
                </a:moveTo>
                <a:cubicBezTo>
                  <a:pt x="12" y="19"/>
                  <a:pt x="10" y="17"/>
                  <a:pt x="10" y="14"/>
                </a:cubicBezTo>
                <a:cubicBezTo>
                  <a:pt x="10" y="12"/>
                  <a:pt x="12" y="10"/>
                  <a:pt x="14" y="10"/>
                </a:cubicBezTo>
                <a:cubicBezTo>
                  <a:pt x="17" y="10"/>
                  <a:pt x="19" y="12"/>
                  <a:pt x="19" y="14"/>
                </a:cubicBezTo>
                <a:cubicBezTo>
                  <a:pt x="19" y="17"/>
                  <a:pt x="17" y="19"/>
                  <a:pt x="14" y="19"/>
                </a:cubicBezTo>
                <a:close/>
                <a:moveTo>
                  <a:pt x="28" y="85"/>
                </a:moveTo>
                <a:cubicBezTo>
                  <a:pt x="19" y="85"/>
                  <a:pt x="19" y="85"/>
                  <a:pt x="19" y="85"/>
                </a:cubicBezTo>
                <a:cubicBezTo>
                  <a:pt x="19" y="76"/>
                  <a:pt x="19" y="76"/>
                  <a:pt x="19" y="76"/>
                </a:cubicBezTo>
                <a:cubicBezTo>
                  <a:pt x="28" y="76"/>
                  <a:pt x="28" y="76"/>
                  <a:pt x="28" y="76"/>
                </a:cubicBezTo>
                <a:lnTo>
                  <a:pt x="28" y="85"/>
                </a:lnTo>
                <a:close/>
                <a:moveTo>
                  <a:pt x="84" y="19"/>
                </a:moveTo>
                <a:cubicBezTo>
                  <a:pt x="75" y="19"/>
                  <a:pt x="75" y="19"/>
                  <a:pt x="75" y="19"/>
                </a:cubicBezTo>
                <a:cubicBezTo>
                  <a:pt x="75" y="10"/>
                  <a:pt x="75" y="10"/>
                  <a:pt x="75" y="10"/>
                </a:cubicBezTo>
                <a:cubicBezTo>
                  <a:pt x="84" y="10"/>
                  <a:pt x="84" y="10"/>
                  <a:pt x="84" y="10"/>
                </a:cubicBezTo>
                <a:lnTo>
                  <a:pt x="84" y="19"/>
                </a:lnTo>
                <a:close/>
                <a:moveTo>
                  <a:pt x="141" y="85"/>
                </a:moveTo>
                <a:cubicBezTo>
                  <a:pt x="132" y="85"/>
                  <a:pt x="132" y="85"/>
                  <a:pt x="132" y="85"/>
                </a:cubicBezTo>
                <a:cubicBezTo>
                  <a:pt x="132" y="76"/>
                  <a:pt x="132" y="76"/>
                  <a:pt x="132" y="76"/>
                </a:cubicBezTo>
                <a:cubicBezTo>
                  <a:pt x="141" y="76"/>
                  <a:pt x="141" y="76"/>
                  <a:pt x="141" y="76"/>
                </a:cubicBezTo>
                <a:lnTo>
                  <a:pt x="141" y="8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8910F036-80B1-EF23-1FA5-843A99B90842}"/>
              </a:ext>
            </a:extLst>
          </p:cNvPr>
          <p:cNvSpPr>
            <a:spLocks noEditPoints="1"/>
          </p:cNvSpPr>
          <p:nvPr/>
        </p:nvSpPr>
        <p:spPr bwMode="auto">
          <a:xfrm>
            <a:off x="2940051" y="3576638"/>
            <a:ext cx="252413" cy="252413"/>
          </a:xfrm>
          <a:custGeom>
            <a:avLst/>
            <a:gdLst>
              <a:gd name="T0" fmla="*/ 19 w 160"/>
              <a:gd name="T1" fmla="*/ 61 h 159"/>
              <a:gd name="T2" fmla="*/ 24 w 160"/>
              <a:gd name="T3" fmla="*/ 84 h 159"/>
              <a:gd name="T4" fmla="*/ 28 w 160"/>
              <a:gd name="T5" fmla="*/ 61 h 159"/>
              <a:gd name="T6" fmla="*/ 24 w 160"/>
              <a:gd name="T7" fmla="*/ 112 h 159"/>
              <a:gd name="T8" fmla="*/ 19 w 160"/>
              <a:gd name="T9" fmla="*/ 136 h 159"/>
              <a:gd name="T10" fmla="*/ 28 w 160"/>
              <a:gd name="T11" fmla="*/ 136 h 159"/>
              <a:gd name="T12" fmla="*/ 24 w 160"/>
              <a:gd name="T13" fmla="*/ 112 h 159"/>
              <a:gd name="T14" fmla="*/ 19 w 160"/>
              <a:gd name="T15" fmla="*/ 98 h 159"/>
              <a:gd name="T16" fmla="*/ 28 w 160"/>
              <a:gd name="T17" fmla="*/ 98 h 159"/>
              <a:gd name="T18" fmla="*/ 3 w 160"/>
              <a:gd name="T19" fmla="*/ 18 h 159"/>
              <a:gd name="T20" fmla="*/ 146 w 160"/>
              <a:gd name="T21" fmla="*/ 27 h 159"/>
              <a:gd name="T22" fmla="*/ 146 w 160"/>
              <a:gd name="T23" fmla="*/ 0 h 159"/>
              <a:gd name="T24" fmla="*/ 23 w 160"/>
              <a:gd name="T25" fmla="*/ 0 h 159"/>
              <a:gd name="T26" fmla="*/ 3 w 160"/>
              <a:gd name="T27" fmla="*/ 18 h 159"/>
              <a:gd name="T28" fmla="*/ 146 w 160"/>
              <a:gd name="T29" fmla="*/ 9 h 159"/>
              <a:gd name="T30" fmla="*/ 146 w 160"/>
              <a:gd name="T31" fmla="*/ 18 h 159"/>
              <a:gd name="T32" fmla="*/ 141 w 160"/>
              <a:gd name="T33" fmla="*/ 9 h 159"/>
              <a:gd name="T34" fmla="*/ 132 w 160"/>
              <a:gd name="T35" fmla="*/ 9 h 159"/>
              <a:gd name="T36" fmla="*/ 37 w 160"/>
              <a:gd name="T37" fmla="*/ 18 h 159"/>
              <a:gd name="T38" fmla="*/ 25 w 160"/>
              <a:gd name="T39" fmla="*/ 9 h 159"/>
              <a:gd name="T40" fmla="*/ 28 w 160"/>
              <a:gd name="T41" fmla="*/ 18 h 159"/>
              <a:gd name="T42" fmla="*/ 15 w 160"/>
              <a:gd name="T43" fmla="*/ 13 h 159"/>
              <a:gd name="T44" fmla="*/ 146 w 160"/>
              <a:gd name="T45" fmla="*/ 37 h 159"/>
              <a:gd name="T46" fmla="*/ 0 w 160"/>
              <a:gd name="T47" fmla="*/ 51 h 159"/>
              <a:gd name="T48" fmla="*/ 14 w 160"/>
              <a:gd name="T49" fmla="*/ 159 h 159"/>
              <a:gd name="T50" fmla="*/ 160 w 160"/>
              <a:gd name="T51" fmla="*/ 144 h 159"/>
              <a:gd name="T52" fmla="*/ 146 w 160"/>
              <a:gd name="T53" fmla="*/ 37 h 159"/>
              <a:gd name="T54" fmla="*/ 146 w 160"/>
              <a:gd name="T55" fmla="*/ 149 h 159"/>
              <a:gd name="T56" fmla="*/ 10 w 160"/>
              <a:gd name="T57" fmla="*/ 145 h 159"/>
              <a:gd name="T58" fmla="*/ 14 w 160"/>
              <a:gd name="T59" fmla="*/ 47 h 159"/>
              <a:gd name="T60" fmla="*/ 151 w 160"/>
              <a:gd name="T61" fmla="*/ 52 h 159"/>
              <a:gd name="T62" fmla="*/ 136 w 160"/>
              <a:gd name="T63" fmla="*/ 56 h 159"/>
              <a:gd name="T64" fmla="*/ 37 w 160"/>
              <a:gd name="T65" fmla="*/ 61 h 159"/>
              <a:gd name="T66" fmla="*/ 42 w 160"/>
              <a:gd name="T67" fmla="*/ 141 h 159"/>
              <a:gd name="T68" fmla="*/ 141 w 160"/>
              <a:gd name="T69" fmla="*/ 136 h 159"/>
              <a:gd name="T70" fmla="*/ 136 w 160"/>
              <a:gd name="T71" fmla="*/ 56 h 159"/>
              <a:gd name="T72" fmla="*/ 46 w 160"/>
              <a:gd name="T73" fmla="*/ 131 h 159"/>
              <a:gd name="T74" fmla="*/ 131 w 160"/>
              <a:gd name="T75" fmla="*/ 6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59">
                <a:moveTo>
                  <a:pt x="24" y="56"/>
                </a:moveTo>
                <a:cubicBezTo>
                  <a:pt x="21" y="56"/>
                  <a:pt x="19" y="58"/>
                  <a:pt x="19" y="61"/>
                </a:cubicBezTo>
                <a:cubicBezTo>
                  <a:pt x="19" y="80"/>
                  <a:pt x="19" y="80"/>
                  <a:pt x="19" y="80"/>
                </a:cubicBezTo>
                <a:cubicBezTo>
                  <a:pt x="19" y="82"/>
                  <a:pt x="21" y="84"/>
                  <a:pt x="24" y="84"/>
                </a:cubicBezTo>
                <a:cubicBezTo>
                  <a:pt x="26" y="84"/>
                  <a:pt x="28" y="82"/>
                  <a:pt x="28" y="80"/>
                </a:cubicBezTo>
                <a:cubicBezTo>
                  <a:pt x="28" y="61"/>
                  <a:pt x="28" y="61"/>
                  <a:pt x="28" y="61"/>
                </a:cubicBezTo>
                <a:cubicBezTo>
                  <a:pt x="28" y="58"/>
                  <a:pt x="26" y="56"/>
                  <a:pt x="24" y="56"/>
                </a:cubicBezTo>
                <a:close/>
                <a:moveTo>
                  <a:pt x="24" y="112"/>
                </a:moveTo>
                <a:cubicBezTo>
                  <a:pt x="21" y="112"/>
                  <a:pt x="19" y="114"/>
                  <a:pt x="19" y="117"/>
                </a:cubicBezTo>
                <a:cubicBezTo>
                  <a:pt x="19" y="136"/>
                  <a:pt x="19" y="136"/>
                  <a:pt x="19" y="136"/>
                </a:cubicBezTo>
                <a:cubicBezTo>
                  <a:pt x="19" y="139"/>
                  <a:pt x="21" y="141"/>
                  <a:pt x="24" y="141"/>
                </a:cubicBezTo>
                <a:cubicBezTo>
                  <a:pt x="26" y="141"/>
                  <a:pt x="28" y="139"/>
                  <a:pt x="28" y="136"/>
                </a:cubicBezTo>
                <a:cubicBezTo>
                  <a:pt x="28" y="117"/>
                  <a:pt x="28" y="117"/>
                  <a:pt x="28" y="117"/>
                </a:cubicBezTo>
                <a:cubicBezTo>
                  <a:pt x="28" y="114"/>
                  <a:pt x="26" y="112"/>
                  <a:pt x="24" y="112"/>
                </a:cubicBezTo>
                <a:close/>
                <a:moveTo>
                  <a:pt x="24" y="93"/>
                </a:moveTo>
                <a:cubicBezTo>
                  <a:pt x="21" y="93"/>
                  <a:pt x="19" y="95"/>
                  <a:pt x="19" y="98"/>
                </a:cubicBezTo>
                <a:cubicBezTo>
                  <a:pt x="19" y="101"/>
                  <a:pt x="21" y="103"/>
                  <a:pt x="24" y="103"/>
                </a:cubicBezTo>
                <a:cubicBezTo>
                  <a:pt x="26" y="103"/>
                  <a:pt x="28" y="101"/>
                  <a:pt x="28" y="98"/>
                </a:cubicBezTo>
                <a:cubicBezTo>
                  <a:pt x="28" y="95"/>
                  <a:pt x="26" y="93"/>
                  <a:pt x="24" y="93"/>
                </a:cubicBezTo>
                <a:close/>
                <a:moveTo>
                  <a:pt x="3" y="18"/>
                </a:moveTo>
                <a:cubicBezTo>
                  <a:pt x="23" y="27"/>
                  <a:pt x="22" y="27"/>
                  <a:pt x="24" y="27"/>
                </a:cubicBezTo>
                <a:cubicBezTo>
                  <a:pt x="146" y="27"/>
                  <a:pt x="146" y="27"/>
                  <a:pt x="146" y="27"/>
                </a:cubicBezTo>
                <a:cubicBezTo>
                  <a:pt x="154" y="27"/>
                  <a:pt x="160" y="21"/>
                  <a:pt x="160" y="13"/>
                </a:cubicBezTo>
                <a:cubicBezTo>
                  <a:pt x="160" y="6"/>
                  <a:pt x="154" y="0"/>
                  <a:pt x="146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0"/>
                  <a:pt x="24" y="0"/>
                  <a:pt x="23" y="0"/>
                </a:cubicBezTo>
                <a:cubicBezTo>
                  <a:pt x="22" y="0"/>
                  <a:pt x="20" y="0"/>
                  <a:pt x="3" y="9"/>
                </a:cubicBezTo>
                <a:cubicBezTo>
                  <a:pt x="0" y="11"/>
                  <a:pt x="0" y="15"/>
                  <a:pt x="3" y="18"/>
                </a:cubicBezTo>
                <a:close/>
                <a:moveTo>
                  <a:pt x="141" y="9"/>
                </a:moveTo>
                <a:cubicBezTo>
                  <a:pt x="146" y="9"/>
                  <a:pt x="146" y="9"/>
                  <a:pt x="146" y="9"/>
                </a:cubicBezTo>
                <a:cubicBezTo>
                  <a:pt x="148" y="9"/>
                  <a:pt x="151" y="11"/>
                  <a:pt x="151" y="13"/>
                </a:cubicBezTo>
                <a:cubicBezTo>
                  <a:pt x="151" y="16"/>
                  <a:pt x="148" y="18"/>
                  <a:pt x="146" y="18"/>
                </a:cubicBezTo>
                <a:cubicBezTo>
                  <a:pt x="141" y="18"/>
                  <a:pt x="141" y="18"/>
                  <a:pt x="141" y="18"/>
                </a:cubicBezTo>
                <a:lnTo>
                  <a:pt x="141" y="9"/>
                </a:lnTo>
                <a:close/>
                <a:moveTo>
                  <a:pt x="37" y="9"/>
                </a:moveTo>
                <a:cubicBezTo>
                  <a:pt x="132" y="9"/>
                  <a:pt x="132" y="9"/>
                  <a:pt x="132" y="9"/>
                </a:cubicBezTo>
                <a:cubicBezTo>
                  <a:pt x="132" y="18"/>
                  <a:pt x="132" y="18"/>
                  <a:pt x="132" y="18"/>
                </a:cubicBezTo>
                <a:cubicBezTo>
                  <a:pt x="37" y="18"/>
                  <a:pt x="37" y="18"/>
                  <a:pt x="37" y="18"/>
                </a:cubicBezTo>
                <a:lnTo>
                  <a:pt x="37" y="9"/>
                </a:lnTo>
                <a:close/>
                <a:moveTo>
                  <a:pt x="25" y="9"/>
                </a:moveTo>
                <a:cubicBezTo>
                  <a:pt x="28" y="9"/>
                  <a:pt x="28" y="9"/>
                  <a:pt x="28" y="9"/>
                </a:cubicBezTo>
                <a:cubicBezTo>
                  <a:pt x="28" y="18"/>
                  <a:pt x="28" y="18"/>
                  <a:pt x="28" y="18"/>
                </a:cubicBezTo>
                <a:cubicBezTo>
                  <a:pt x="25" y="18"/>
                  <a:pt x="25" y="18"/>
                  <a:pt x="25" y="18"/>
                </a:cubicBezTo>
                <a:cubicBezTo>
                  <a:pt x="15" y="13"/>
                  <a:pt x="15" y="13"/>
                  <a:pt x="15" y="13"/>
                </a:cubicBezTo>
                <a:lnTo>
                  <a:pt x="25" y="9"/>
                </a:lnTo>
                <a:close/>
                <a:moveTo>
                  <a:pt x="146" y="37"/>
                </a:moveTo>
                <a:cubicBezTo>
                  <a:pt x="14" y="37"/>
                  <a:pt x="14" y="37"/>
                  <a:pt x="14" y="37"/>
                </a:cubicBezTo>
                <a:cubicBezTo>
                  <a:pt x="6" y="37"/>
                  <a:pt x="0" y="44"/>
                  <a:pt x="0" y="51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2"/>
                  <a:pt x="6" y="159"/>
                  <a:pt x="14" y="159"/>
                </a:cubicBezTo>
                <a:cubicBezTo>
                  <a:pt x="146" y="159"/>
                  <a:pt x="146" y="159"/>
                  <a:pt x="146" y="159"/>
                </a:cubicBezTo>
                <a:cubicBezTo>
                  <a:pt x="154" y="159"/>
                  <a:pt x="160" y="152"/>
                  <a:pt x="160" y="144"/>
                </a:cubicBezTo>
                <a:cubicBezTo>
                  <a:pt x="160" y="51"/>
                  <a:pt x="160" y="51"/>
                  <a:pt x="160" y="51"/>
                </a:cubicBezTo>
                <a:cubicBezTo>
                  <a:pt x="160" y="44"/>
                  <a:pt x="154" y="37"/>
                  <a:pt x="146" y="37"/>
                </a:cubicBezTo>
                <a:close/>
                <a:moveTo>
                  <a:pt x="151" y="145"/>
                </a:moveTo>
                <a:cubicBezTo>
                  <a:pt x="151" y="147"/>
                  <a:pt x="148" y="149"/>
                  <a:pt x="146" y="149"/>
                </a:cubicBezTo>
                <a:cubicBezTo>
                  <a:pt x="14" y="149"/>
                  <a:pt x="14" y="149"/>
                  <a:pt x="14" y="149"/>
                </a:cubicBezTo>
                <a:cubicBezTo>
                  <a:pt x="12" y="149"/>
                  <a:pt x="10" y="147"/>
                  <a:pt x="10" y="145"/>
                </a:cubicBezTo>
                <a:cubicBezTo>
                  <a:pt x="10" y="52"/>
                  <a:pt x="10" y="52"/>
                  <a:pt x="10" y="52"/>
                </a:cubicBezTo>
                <a:cubicBezTo>
                  <a:pt x="10" y="49"/>
                  <a:pt x="12" y="47"/>
                  <a:pt x="14" y="47"/>
                </a:cubicBezTo>
                <a:cubicBezTo>
                  <a:pt x="146" y="47"/>
                  <a:pt x="146" y="47"/>
                  <a:pt x="146" y="47"/>
                </a:cubicBezTo>
                <a:cubicBezTo>
                  <a:pt x="148" y="47"/>
                  <a:pt x="151" y="49"/>
                  <a:pt x="151" y="52"/>
                </a:cubicBezTo>
                <a:lnTo>
                  <a:pt x="151" y="145"/>
                </a:lnTo>
                <a:close/>
                <a:moveTo>
                  <a:pt x="136" y="56"/>
                </a:moveTo>
                <a:cubicBezTo>
                  <a:pt x="42" y="56"/>
                  <a:pt x="42" y="56"/>
                  <a:pt x="42" y="56"/>
                </a:cubicBezTo>
                <a:cubicBezTo>
                  <a:pt x="39" y="56"/>
                  <a:pt x="37" y="58"/>
                  <a:pt x="37" y="61"/>
                </a:cubicBezTo>
                <a:cubicBezTo>
                  <a:pt x="37" y="136"/>
                  <a:pt x="37" y="136"/>
                  <a:pt x="37" y="136"/>
                </a:cubicBezTo>
                <a:cubicBezTo>
                  <a:pt x="37" y="139"/>
                  <a:pt x="39" y="141"/>
                  <a:pt x="42" y="141"/>
                </a:cubicBezTo>
                <a:cubicBezTo>
                  <a:pt x="136" y="141"/>
                  <a:pt x="136" y="141"/>
                  <a:pt x="136" y="141"/>
                </a:cubicBezTo>
                <a:cubicBezTo>
                  <a:pt x="139" y="141"/>
                  <a:pt x="141" y="139"/>
                  <a:pt x="141" y="136"/>
                </a:cubicBezTo>
                <a:cubicBezTo>
                  <a:pt x="141" y="61"/>
                  <a:pt x="141" y="61"/>
                  <a:pt x="141" y="61"/>
                </a:cubicBezTo>
                <a:cubicBezTo>
                  <a:pt x="141" y="58"/>
                  <a:pt x="139" y="56"/>
                  <a:pt x="136" y="56"/>
                </a:cubicBezTo>
                <a:close/>
                <a:moveTo>
                  <a:pt x="131" y="131"/>
                </a:moveTo>
                <a:cubicBezTo>
                  <a:pt x="46" y="131"/>
                  <a:pt x="46" y="131"/>
                  <a:pt x="46" y="131"/>
                </a:cubicBezTo>
                <a:cubicBezTo>
                  <a:pt x="46" y="66"/>
                  <a:pt x="46" y="66"/>
                  <a:pt x="46" y="66"/>
                </a:cubicBezTo>
                <a:cubicBezTo>
                  <a:pt x="131" y="66"/>
                  <a:pt x="131" y="66"/>
                  <a:pt x="131" y="66"/>
                </a:cubicBezTo>
                <a:lnTo>
                  <a:pt x="131" y="1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B913726D-D634-606D-E138-2B7FDDE0D771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2473325"/>
            <a:ext cx="252413" cy="254000"/>
          </a:xfrm>
          <a:custGeom>
            <a:avLst/>
            <a:gdLst>
              <a:gd name="T0" fmla="*/ 160 w 160"/>
              <a:gd name="T1" fmla="*/ 24 h 160"/>
              <a:gd name="T2" fmla="*/ 155 w 160"/>
              <a:gd name="T3" fmla="*/ 0 h 160"/>
              <a:gd name="T4" fmla="*/ 131 w 160"/>
              <a:gd name="T5" fmla="*/ 5 h 160"/>
              <a:gd name="T6" fmla="*/ 28 w 160"/>
              <a:gd name="T7" fmla="*/ 10 h 160"/>
              <a:gd name="T8" fmla="*/ 23 w 160"/>
              <a:gd name="T9" fmla="*/ 0 h 160"/>
              <a:gd name="T10" fmla="*/ 0 w 160"/>
              <a:gd name="T11" fmla="*/ 5 h 160"/>
              <a:gd name="T12" fmla="*/ 5 w 160"/>
              <a:gd name="T13" fmla="*/ 29 h 160"/>
              <a:gd name="T14" fmla="*/ 9 w 160"/>
              <a:gd name="T15" fmla="*/ 132 h 160"/>
              <a:gd name="T16" fmla="*/ 0 w 160"/>
              <a:gd name="T17" fmla="*/ 137 h 160"/>
              <a:gd name="T18" fmla="*/ 5 w 160"/>
              <a:gd name="T19" fmla="*/ 160 h 160"/>
              <a:gd name="T20" fmla="*/ 28 w 160"/>
              <a:gd name="T21" fmla="*/ 155 h 160"/>
              <a:gd name="T22" fmla="*/ 131 w 160"/>
              <a:gd name="T23" fmla="*/ 151 h 160"/>
              <a:gd name="T24" fmla="*/ 136 w 160"/>
              <a:gd name="T25" fmla="*/ 160 h 160"/>
              <a:gd name="T26" fmla="*/ 160 w 160"/>
              <a:gd name="T27" fmla="*/ 155 h 160"/>
              <a:gd name="T28" fmla="*/ 155 w 160"/>
              <a:gd name="T29" fmla="*/ 132 h 160"/>
              <a:gd name="T30" fmla="*/ 150 w 160"/>
              <a:gd name="T31" fmla="*/ 29 h 160"/>
              <a:gd name="T32" fmla="*/ 19 w 160"/>
              <a:gd name="T33" fmla="*/ 29 h 160"/>
              <a:gd name="T34" fmla="*/ 28 w 160"/>
              <a:gd name="T35" fmla="*/ 24 h 160"/>
              <a:gd name="T36" fmla="*/ 131 w 160"/>
              <a:gd name="T37" fmla="*/ 19 h 160"/>
              <a:gd name="T38" fmla="*/ 136 w 160"/>
              <a:gd name="T39" fmla="*/ 29 h 160"/>
              <a:gd name="T40" fmla="*/ 141 w 160"/>
              <a:gd name="T41" fmla="*/ 71 h 160"/>
              <a:gd name="T42" fmla="*/ 80 w 160"/>
              <a:gd name="T43" fmla="*/ 48 h 160"/>
              <a:gd name="T44" fmla="*/ 19 w 160"/>
              <a:gd name="T45" fmla="*/ 71 h 160"/>
              <a:gd name="T46" fmla="*/ 107 w 160"/>
              <a:gd name="T47" fmla="*/ 63 h 160"/>
              <a:gd name="T48" fmla="*/ 139 w 160"/>
              <a:gd name="T49" fmla="*/ 81 h 160"/>
              <a:gd name="T50" fmla="*/ 107 w 160"/>
              <a:gd name="T51" fmla="*/ 98 h 160"/>
              <a:gd name="T52" fmla="*/ 107 w 160"/>
              <a:gd name="T53" fmla="*/ 63 h 160"/>
              <a:gd name="T54" fmla="*/ 80 w 160"/>
              <a:gd name="T55" fmla="*/ 104 h 160"/>
              <a:gd name="T56" fmla="*/ 80 w 160"/>
              <a:gd name="T57" fmla="*/ 57 h 160"/>
              <a:gd name="T58" fmla="*/ 53 w 160"/>
              <a:gd name="T59" fmla="*/ 99 h 160"/>
              <a:gd name="T60" fmla="*/ 21 w 160"/>
              <a:gd name="T61" fmla="*/ 81 h 160"/>
              <a:gd name="T62" fmla="*/ 53 w 160"/>
              <a:gd name="T63" fmla="*/ 63 h 160"/>
              <a:gd name="T64" fmla="*/ 53 w 160"/>
              <a:gd name="T65" fmla="*/ 99 h 160"/>
              <a:gd name="T66" fmla="*/ 19 w 160"/>
              <a:gd name="T67" fmla="*/ 11 h 160"/>
              <a:gd name="T68" fmla="*/ 9 w 160"/>
              <a:gd name="T69" fmla="*/ 20 h 160"/>
              <a:gd name="T70" fmla="*/ 19 w 160"/>
              <a:gd name="T71" fmla="*/ 151 h 160"/>
              <a:gd name="T72" fmla="*/ 9 w 160"/>
              <a:gd name="T73" fmla="*/ 142 h 160"/>
              <a:gd name="T74" fmla="*/ 19 w 160"/>
              <a:gd name="T75" fmla="*/ 151 h 160"/>
              <a:gd name="T76" fmla="*/ 136 w 160"/>
              <a:gd name="T77" fmla="*/ 133 h 160"/>
              <a:gd name="T78" fmla="*/ 131 w 160"/>
              <a:gd name="T79" fmla="*/ 142 h 160"/>
              <a:gd name="T80" fmla="*/ 29 w 160"/>
              <a:gd name="T81" fmla="*/ 137 h 160"/>
              <a:gd name="T82" fmla="*/ 19 w 160"/>
              <a:gd name="T83" fmla="*/ 133 h 160"/>
              <a:gd name="T84" fmla="*/ 31 w 160"/>
              <a:gd name="T85" fmla="*/ 99 h 160"/>
              <a:gd name="T86" fmla="*/ 128 w 160"/>
              <a:gd name="T87" fmla="*/ 99 h 160"/>
              <a:gd name="T88" fmla="*/ 140 w 160"/>
              <a:gd name="T89" fmla="*/ 133 h 160"/>
              <a:gd name="T90" fmla="*/ 141 w 160"/>
              <a:gd name="T91" fmla="*/ 151 h 160"/>
              <a:gd name="T92" fmla="*/ 150 w 160"/>
              <a:gd name="T93" fmla="*/ 142 h 160"/>
              <a:gd name="T94" fmla="*/ 141 w 160"/>
              <a:gd name="T95" fmla="*/ 20 h 160"/>
              <a:gd name="T96" fmla="*/ 150 w 160"/>
              <a:gd name="T97" fmla="*/ 11 h 160"/>
              <a:gd name="T98" fmla="*/ 141 w 160"/>
              <a:gd name="T99" fmla="*/ 20 h 160"/>
              <a:gd name="T100" fmla="*/ 80 w 160"/>
              <a:gd name="T101" fmla="*/ 95 h 160"/>
              <a:gd name="T102" fmla="*/ 80 w 160"/>
              <a:gd name="T103" fmla="*/ 67 h 160"/>
              <a:gd name="T104" fmla="*/ 80 w 160"/>
              <a:gd name="T105" fmla="*/ 76 h 160"/>
              <a:gd name="T106" fmla="*/ 80 w 160"/>
              <a:gd name="T107" fmla="*/ 85 h 160"/>
              <a:gd name="T108" fmla="*/ 80 w 160"/>
              <a:gd name="T109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60">
                <a:moveTo>
                  <a:pt x="155" y="29"/>
                </a:moveTo>
                <a:cubicBezTo>
                  <a:pt x="157" y="29"/>
                  <a:pt x="160" y="27"/>
                  <a:pt x="160" y="24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3"/>
                  <a:pt x="157" y="0"/>
                  <a:pt x="155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34" y="0"/>
                  <a:pt x="131" y="3"/>
                  <a:pt x="131" y="5"/>
                </a:cubicBezTo>
                <a:cubicBezTo>
                  <a:pt x="131" y="10"/>
                  <a:pt x="131" y="10"/>
                  <a:pt x="131" y="10"/>
                </a:cubicBezTo>
                <a:cubicBezTo>
                  <a:pt x="28" y="10"/>
                  <a:pt x="28" y="10"/>
                  <a:pt x="28" y="10"/>
                </a:cubicBezTo>
                <a:cubicBezTo>
                  <a:pt x="28" y="5"/>
                  <a:pt x="28" y="5"/>
                  <a:pt x="28" y="5"/>
                </a:cubicBezTo>
                <a:cubicBezTo>
                  <a:pt x="28" y="3"/>
                  <a:pt x="26" y="0"/>
                  <a:pt x="23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5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7"/>
                  <a:pt x="2" y="29"/>
                  <a:pt x="5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132"/>
                  <a:pt x="9" y="132"/>
                  <a:pt x="9" y="132"/>
                </a:cubicBezTo>
                <a:cubicBezTo>
                  <a:pt x="5" y="132"/>
                  <a:pt x="5" y="132"/>
                  <a:pt x="5" y="132"/>
                </a:cubicBezTo>
                <a:cubicBezTo>
                  <a:pt x="2" y="132"/>
                  <a:pt x="0" y="134"/>
                  <a:pt x="0" y="137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23" y="160"/>
                  <a:pt x="23" y="160"/>
                  <a:pt x="23" y="160"/>
                </a:cubicBezTo>
                <a:cubicBezTo>
                  <a:pt x="26" y="160"/>
                  <a:pt x="28" y="158"/>
                  <a:pt x="28" y="155"/>
                </a:cubicBezTo>
                <a:cubicBezTo>
                  <a:pt x="28" y="151"/>
                  <a:pt x="28" y="151"/>
                  <a:pt x="28" y="151"/>
                </a:cubicBezTo>
                <a:cubicBezTo>
                  <a:pt x="131" y="151"/>
                  <a:pt x="131" y="151"/>
                  <a:pt x="131" y="151"/>
                </a:cubicBezTo>
                <a:cubicBezTo>
                  <a:pt x="131" y="155"/>
                  <a:pt x="131" y="155"/>
                  <a:pt x="131" y="155"/>
                </a:cubicBezTo>
                <a:cubicBezTo>
                  <a:pt x="131" y="158"/>
                  <a:pt x="134" y="160"/>
                  <a:pt x="136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7" y="160"/>
                  <a:pt x="160" y="158"/>
                  <a:pt x="160" y="155"/>
                </a:cubicBezTo>
                <a:cubicBezTo>
                  <a:pt x="160" y="137"/>
                  <a:pt x="160" y="137"/>
                  <a:pt x="160" y="137"/>
                </a:cubicBezTo>
                <a:cubicBezTo>
                  <a:pt x="160" y="134"/>
                  <a:pt x="157" y="132"/>
                  <a:pt x="155" y="132"/>
                </a:cubicBezTo>
                <a:cubicBezTo>
                  <a:pt x="150" y="132"/>
                  <a:pt x="150" y="132"/>
                  <a:pt x="150" y="132"/>
                </a:cubicBezTo>
                <a:cubicBezTo>
                  <a:pt x="150" y="29"/>
                  <a:pt x="150" y="29"/>
                  <a:pt x="150" y="29"/>
                </a:cubicBezTo>
                <a:lnTo>
                  <a:pt x="155" y="29"/>
                </a:lnTo>
                <a:close/>
                <a:moveTo>
                  <a:pt x="19" y="29"/>
                </a:moveTo>
                <a:cubicBezTo>
                  <a:pt x="23" y="29"/>
                  <a:pt x="23" y="29"/>
                  <a:pt x="23" y="29"/>
                </a:cubicBezTo>
                <a:cubicBezTo>
                  <a:pt x="26" y="29"/>
                  <a:pt x="28" y="27"/>
                  <a:pt x="28" y="24"/>
                </a:cubicBezTo>
                <a:cubicBezTo>
                  <a:pt x="28" y="19"/>
                  <a:pt x="28" y="19"/>
                  <a:pt x="28" y="19"/>
                </a:cubicBezTo>
                <a:cubicBezTo>
                  <a:pt x="131" y="19"/>
                  <a:pt x="131" y="19"/>
                  <a:pt x="131" y="19"/>
                </a:cubicBezTo>
                <a:cubicBezTo>
                  <a:pt x="131" y="24"/>
                  <a:pt x="131" y="24"/>
                  <a:pt x="131" y="24"/>
                </a:cubicBezTo>
                <a:cubicBezTo>
                  <a:pt x="131" y="27"/>
                  <a:pt x="134" y="29"/>
                  <a:pt x="136" y="29"/>
                </a:cubicBezTo>
                <a:cubicBezTo>
                  <a:pt x="141" y="29"/>
                  <a:pt x="141" y="29"/>
                  <a:pt x="141" y="29"/>
                </a:cubicBezTo>
                <a:cubicBezTo>
                  <a:pt x="141" y="71"/>
                  <a:pt x="141" y="71"/>
                  <a:pt x="141" y="71"/>
                </a:cubicBezTo>
                <a:cubicBezTo>
                  <a:pt x="138" y="68"/>
                  <a:pt x="134" y="66"/>
                  <a:pt x="129" y="62"/>
                </a:cubicBezTo>
                <a:cubicBezTo>
                  <a:pt x="117" y="56"/>
                  <a:pt x="100" y="48"/>
                  <a:pt x="80" y="48"/>
                </a:cubicBezTo>
                <a:cubicBezTo>
                  <a:pt x="60" y="48"/>
                  <a:pt x="43" y="56"/>
                  <a:pt x="31" y="62"/>
                </a:cubicBezTo>
                <a:cubicBezTo>
                  <a:pt x="27" y="65"/>
                  <a:pt x="23" y="68"/>
                  <a:pt x="19" y="71"/>
                </a:cubicBezTo>
                <a:lnTo>
                  <a:pt x="19" y="29"/>
                </a:lnTo>
                <a:close/>
                <a:moveTo>
                  <a:pt x="107" y="63"/>
                </a:moveTo>
                <a:cubicBezTo>
                  <a:pt x="113" y="66"/>
                  <a:pt x="119" y="68"/>
                  <a:pt x="124" y="71"/>
                </a:cubicBezTo>
                <a:cubicBezTo>
                  <a:pt x="130" y="75"/>
                  <a:pt x="136" y="78"/>
                  <a:pt x="139" y="81"/>
                </a:cubicBezTo>
                <a:cubicBezTo>
                  <a:pt x="136" y="83"/>
                  <a:pt x="130" y="87"/>
                  <a:pt x="124" y="91"/>
                </a:cubicBezTo>
                <a:cubicBezTo>
                  <a:pt x="119" y="93"/>
                  <a:pt x="114" y="96"/>
                  <a:pt x="107" y="98"/>
                </a:cubicBezTo>
                <a:cubicBezTo>
                  <a:pt x="111" y="93"/>
                  <a:pt x="113" y="87"/>
                  <a:pt x="113" y="81"/>
                </a:cubicBezTo>
                <a:cubicBezTo>
                  <a:pt x="113" y="74"/>
                  <a:pt x="111" y="68"/>
                  <a:pt x="107" y="63"/>
                </a:cubicBezTo>
                <a:close/>
                <a:moveTo>
                  <a:pt x="103" y="81"/>
                </a:moveTo>
                <a:cubicBezTo>
                  <a:pt x="103" y="94"/>
                  <a:pt x="93" y="104"/>
                  <a:pt x="80" y="104"/>
                </a:cubicBezTo>
                <a:cubicBezTo>
                  <a:pt x="67" y="104"/>
                  <a:pt x="57" y="94"/>
                  <a:pt x="57" y="81"/>
                </a:cubicBezTo>
                <a:cubicBezTo>
                  <a:pt x="57" y="68"/>
                  <a:pt x="67" y="57"/>
                  <a:pt x="80" y="57"/>
                </a:cubicBezTo>
                <a:cubicBezTo>
                  <a:pt x="93" y="57"/>
                  <a:pt x="103" y="68"/>
                  <a:pt x="103" y="81"/>
                </a:cubicBezTo>
                <a:close/>
                <a:moveTo>
                  <a:pt x="53" y="99"/>
                </a:moveTo>
                <a:cubicBezTo>
                  <a:pt x="47" y="96"/>
                  <a:pt x="41" y="94"/>
                  <a:pt x="36" y="91"/>
                </a:cubicBezTo>
                <a:cubicBezTo>
                  <a:pt x="30" y="88"/>
                  <a:pt x="25" y="84"/>
                  <a:pt x="21" y="81"/>
                </a:cubicBezTo>
                <a:cubicBezTo>
                  <a:pt x="25" y="79"/>
                  <a:pt x="30" y="75"/>
                  <a:pt x="36" y="71"/>
                </a:cubicBezTo>
                <a:cubicBezTo>
                  <a:pt x="41" y="69"/>
                  <a:pt x="46" y="66"/>
                  <a:pt x="53" y="63"/>
                </a:cubicBezTo>
                <a:cubicBezTo>
                  <a:pt x="49" y="69"/>
                  <a:pt x="48" y="75"/>
                  <a:pt x="48" y="81"/>
                </a:cubicBezTo>
                <a:cubicBezTo>
                  <a:pt x="47" y="88"/>
                  <a:pt x="49" y="94"/>
                  <a:pt x="53" y="99"/>
                </a:cubicBezTo>
                <a:close/>
                <a:moveTo>
                  <a:pt x="9" y="11"/>
                </a:moveTo>
                <a:cubicBezTo>
                  <a:pt x="19" y="11"/>
                  <a:pt x="19" y="11"/>
                  <a:pt x="19" y="11"/>
                </a:cubicBezTo>
                <a:cubicBezTo>
                  <a:pt x="19" y="20"/>
                  <a:pt x="19" y="20"/>
                  <a:pt x="19" y="20"/>
                </a:cubicBezTo>
                <a:cubicBezTo>
                  <a:pt x="9" y="20"/>
                  <a:pt x="9" y="20"/>
                  <a:pt x="9" y="20"/>
                </a:cubicBezTo>
                <a:lnTo>
                  <a:pt x="9" y="11"/>
                </a:lnTo>
                <a:close/>
                <a:moveTo>
                  <a:pt x="19" y="151"/>
                </a:moveTo>
                <a:cubicBezTo>
                  <a:pt x="9" y="151"/>
                  <a:pt x="9" y="151"/>
                  <a:pt x="9" y="151"/>
                </a:cubicBezTo>
                <a:cubicBezTo>
                  <a:pt x="9" y="142"/>
                  <a:pt x="9" y="142"/>
                  <a:pt x="9" y="142"/>
                </a:cubicBezTo>
                <a:cubicBezTo>
                  <a:pt x="19" y="142"/>
                  <a:pt x="19" y="142"/>
                  <a:pt x="19" y="142"/>
                </a:cubicBezTo>
                <a:lnTo>
                  <a:pt x="19" y="151"/>
                </a:lnTo>
                <a:close/>
                <a:moveTo>
                  <a:pt x="140" y="133"/>
                </a:moveTo>
                <a:cubicBezTo>
                  <a:pt x="136" y="133"/>
                  <a:pt x="136" y="133"/>
                  <a:pt x="136" y="133"/>
                </a:cubicBezTo>
                <a:cubicBezTo>
                  <a:pt x="134" y="133"/>
                  <a:pt x="131" y="135"/>
                  <a:pt x="131" y="137"/>
                </a:cubicBezTo>
                <a:cubicBezTo>
                  <a:pt x="131" y="142"/>
                  <a:pt x="131" y="142"/>
                  <a:pt x="131" y="142"/>
                </a:cubicBezTo>
                <a:cubicBezTo>
                  <a:pt x="29" y="142"/>
                  <a:pt x="29" y="142"/>
                  <a:pt x="29" y="142"/>
                </a:cubicBezTo>
                <a:cubicBezTo>
                  <a:pt x="29" y="137"/>
                  <a:pt x="29" y="137"/>
                  <a:pt x="29" y="137"/>
                </a:cubicBezTo>
                <a:cubicBezTo>
                  <a:pt x="29" y="135"/>
                  <a:pt x="26" y="133"/>
                  <a:pt x="23" y="133"/>
                </a:cubicBezTo>
                <a:cubicBezTo>
                  <a:pt x="19" y="133"/>
                  <a:pt x="19" y="133"/>
                  <a:pt x="19" y="133"/>
                </a:cubicBezTo>
                <a:cubicBezTo>
                  <a:pt x="19" y="91"/>
                  <a:pt x="19" y="91"/>
                  <a:pt x="19" y="91"/>
                </a:cubicBezTo>
                <a:cubicBezTo>
                  <a:pt x="22" y="93"/>
                  <a:pt x="26" y="96"/>
                  <a:pt x="31" y="99"/>
                </a:cubicBezTo>
                <a:cubicBezTo>
                  <a:pt x="42" y="106"/>
                  <a:pt x="60" y="114"/>
                  <a:pt x="80" y="114"/>
                </a:cubicBezTo>
                <a:cubicBezTo>
                  <a:pt x="100" y="114"/>
                  <a:pt x="117" y="106"/>
                  <a:pt x="128" y="99"/>
                </a:cubicBezTo>
                <a:cubicBezTo>
                  <a:pt x="133" y="96"/>
                  <a:pt x="137" y="93"/>
                  <a:pt x="140" y="91"/>
                </a:cubicBezTo>
                <a:lnTo>
                  <a:pt x="140" y="133"/>
                </a:lnTo>
                <a:close/>
                <a:moveTo>
                  <a:pt x="150" y="151"/>
                </a:moveTo>
                <a:cubicBezTo>
                  <a:pt x="141" y="151"/>
                  <a:pt x="141" y="151"/>
                  <a:pt x="141" y="151"/>
                </a:cubicBezTo>
                <a:cubicBezTo>
                  <a:pt x="141" y="142"/>
                  <a:pt x="141" y="142"/>
                  <a:pt x="141" y="142"/>
                </a:cubicBezTo>
                <a:cubicBezTo>
                  <a:pt x="150" y="142"/>
                  <a:pt x="150" y="142"/>
                  <a:pt x="150" y="142"/>
                </a:cubicBezTo>
                <a:lnTo>
                  <a:pt x="150" y="151"/>
                </a:lnTo>
                <a:close/>
                <a:moveTo>
                  <a:pt x="141" y="20"/>
                </a:moveTo>
                <a:cubicBezTo>
                  <a:pt x="141" y="11"/>
                  <a:pt x="141" y="11"/>
                  <a:pt x="141" y="11"/>
                </a:cubicBezTo>
                <a:cubicBezTo>
                  <a:pt x="150" y="11"/>
                  <a:pt x="150" y="11"/>
                  <a:pt x="150" y="11"/>
                </a:cubicBezTo>
                <a:cubicBezTo>
                  <a:pt x="150" y="20"/>
                  <a:pt x="150" y="20"/>
                  <a:pt x="150" y="20"/>
                </a:cubicBezTo>
                <a:lnTo>
                  <a:pt x="141" y="20"/>
                </a:lnTo>
                <a:close/>
                <a:moveTo>
                  <a:pt x="66" y="81"/>
                </a:moveTo>
                <a:cubicBezTo>
                  <a:pt x="66" y="89"/>
                  <a:pt x="72" y="95"/>
                  <a:pt x="80" y="95"/>
                </a:cubicBezTo>
                <a:cubicBezTo>
                  <a:pt x="88" y="95"/>
                  <a:pt x="94" y="89"/>
                  <a:pt x="94" y="81"/>
                </a:cubicBezTo>
                <a:cubicBezTo>
                  <a:pt x="94" y="73"/>
                  <a:pt x="88" y="67"/>
                  <a:pt x="80" y="67"/>
                </a:cubicBezTo>
                <a:cubicBezTo>
                  <a:pt x="72" y="67"/>
                  <a:pt x="66" y="73"/>
                  <a:pt x="66" y="81"/>
                </a:cubicBezTo>
                <a:close/>
                <a:moveTo>
                  <a:pt x="80" y="76"/>
                </a:moveTo>
                <a:cubicBezTo>
                  <a:pt x="83" y="76"/>
                  <a:pt x="85" y="78"/>
                  <a:pt x="85" y="81"/>
                </a:cubicBezTo>
                <a:cubicBezTo>
                  <a:pt x="85" y="83"/>
                  <a:pt x="83" y="85"/>
                  <a:pt x="80" y="85"/>
                </a:cubicBezTo>
                <a:cubicBezTo>
                  <a:pt x="78" y="85"/>
                  <a:pt x="76" y="83"/>
                  <a:pt x="76" y="81"/>
                </a:cubicBezTo>
                <a:cubicBezTo>
                  <a:pt x="76" y="78"/>
                  <a:pt x="78" y="76"/>
                  <a:pt x="80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457DBD7E-5E53-CD1E-AEFC-D76B4AB9DFC3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3024188"/>
            <a:ext cx="254000" cy="254000"/>
          </a:xfrm>
          <a:custGeom>
            <a:avLst/>
            <a:gdLst>
              <a:gd name="T0" fmla="*/ 71 w 160"/>
              <a:gd name="T1" fmla="*/ 0 h 160"/>
              <a:gd name="T2" fmla="*/ 47 w 160"/>
              <a:gd name="T3" fmla="*/ 136 h 160"/>
              <a:gd name="T4" fmla="*/ 137 w 160"/>
              <a:gd name="T5" fmla="*/ 159 h 160"/>
              <a:gd name="T6" fmla="*/ 160 w 160"/>
              <a:gd name="T7" fmla="*/ 24 h 160"/>
              <a:gd name="T8" fmla="*/ 151 w 160"/>
              <a:gd name="T9" fmla="*/ 136 h 160"/>
              <a:gd name="T10" fmla="*/ 71 w 160"/>
              <a:gd name="T11" fmla="*/ 150 h 160"/>
              <a:gd name="T12" fmla="*/ 57 w 160"/>
              <a:gd name="T13" fmla="*/ 24 h 160"/>
              <a:gd name="T14" fmla="*/ 137 w 160"/>
              <a:gd name="T15" fmla="*/ 10 h 160"/>
              <a:gd name="T16" fmla="*/ 151 w 160"/>
              <a:gd name="T17" fmla="*/ 136 h 160"/>
              <a:gd name="T18" fmla="*/ 67 w 160"/>
              <a:gd name="T19" fmla="*/ 42 h 160"/>
              <a:gd name="T20" fmla="*/ 95 w 160"/>
              <a:gd name="T21" fmla="*/ 42 h 160"/>
              <a:gd name="T22" fmla="*/ 81 w 160"/>
              <a:gd name="T23" fmla="*/ 47 h 160"/>
              <a:gd name="T24" fmla="*/ 81 w 160"/>
              <a:gd name="T25" fmla="*/ 38 h 160"/>
              <a:gd name="T26" fmla="*/ 81 w 160"/>
              <a:gd name="T27" fmla="*/ 47 h 160"/>
              <a:gd name="T28" fmla="*/ 67 w 160"/>
              <a:gd name="T29" fmla="*/ 80 h 160"/>
              <a:gd name="T30" fmla="*/ 95 w 160"/>
              <a:gd name="T31" fmla="*/ 80 h 160"/>
              <a:gd name="T32" fmla="*/ 81 w 160"/>
              <a:gd name="T33" fmla="*/ 85 h 160"/>
              <a:gd name="T34" fmla="*/ 81 w 160"/>
              <a:gd name="T35" fmla="*/ 75 h 160"/>
              <a:gd name="T36" fmla="*/ 81 w 160"/>
              <a:gd name="T37" fmla="*/ 85 h 160"/>
              <a:gd name="T38" fmla="*/ 67 w 160"/>
              <a:gd name="T39" fmla="*/ 118 h 160"/>
              <a:gd name="T40" fmla="*/ 95 w 160"/>
              <a:gd name="T41" fmla="*/ 118 h 160"/>
              <a:gd name="T42" fmla="*/ 81 w 160"/>
              <a:gd name="T43" fmla="*/ 122 h 160"/>
              <a:gd name="T44" fmla="*/ 81 w 160"/>
              <a:gd name="T45" fmla="*/ 113 h 160"/>
              <a:gd name="T46" fmla="*/ 81 w 160"/>
              <a:gd name="T47" fmla="*/ 122 h 160"/>
              <a:gd name="T48" fmla="*/ 113 w 160"/>
              <a:gd name="T49" fmla="*/ 42 h 160"/>
              <a:gd name="T50" fmla="*/ 142 w 160"/>
              <a:gd name="T51" fmla="*/ 42 h 160"/>
              <a:gd name="T52" fmla="*/ 128 w 160"/>
              <a:gd name="T53" fmla="*/ 47 h 160"/>
              <a:gd name="T54" fmla="*/ 128 w 160"/>
              <a:gd name="T55" fmla="*/ 38 h 160"/>
              <a:gd name="T56" fmla="*/ 128 w 160"/>
              <a:gd name="T57" fmla="*/ 47 h 160"/>
              <a:gd name="T58" fmla="*/ 113 w 160"/>
              <a:gd name="T59" fmla="*/ 80 h 160"/>
              <a:gd name="T60" fmla="*/ 142 w 160"/>
              <a:gd name="T61" fmla="*/ 80 h 160"/>
              <a:gd name="T62" fmla="*/ 128 w 160"/>
              <a:gd name="T63" fmla="*/ 85 h 160"/>
              <a:gd name="T64" fmla="*/ 128 w 160"/>
              <a:gd name="T65" fmla="*/ 75 h 160"/>
              <a:gd name="T66" fmla="*/ 128 w 160"/>
              <a:gd name="T67" fmla="*/ 85 h 160"/>
              <a:gd name="T68" fmla="*/ 113 w 160"/>
              <a:gd name="T69" fmla="*/ 118 h 160"/>
              <a:gd name="T70" fmla="*/ 142 w 160"/>
              <a:gd name="T71" fmla="*/ 118 h 160"/>
              <a:gd name="T72" fmla="*/ 128 w 160"/>
              <a:gd name="T73" fmla="*/ 122 h 160"/>
              <a:gd name="T74" fmla="*/ 128 w 160"/>
              <a:gd name="T75" fmla="*/ 113 h 160"/>
              <a:gd name="T76" fmla="*/ 128 w 160"/>
              <a:gd name="T77" fmla="*/ 122 h 160"/>
              <a:gd name="T78" fmla="*/ 35 w 160"/>
              <a:gd name="T79" fmla="*/ 23 h 160"/>
              <a:gd name="T80" fmla="*/ 37 w 160"/>
              <a:gd name="T81" fmla="*/ 4 h 160"/>
              <a:gd name="T82" fmla="*/ 9 w 160"/>
              <a:gd name="T83" fmla="*/ 9 h 160"/>
              <a:gd name="T84" fmla="*/ 10 w 160"/>
              <a:gd name="T85" fmla="*/ 45 h 160"/>
              <a:gd name="T86" fmla="*/ 10 w 160"/>
              <a:gd name="T87" fmla="*/ 154 h 160"/>
              <a:gd name="T88" fmla="*/ 29 w 160"/>
              <a:gd name="T89" fmla="*/ 154 h 160"/>
              <a:gd name="T90" fmla="*/ 29 w 160"/>
              <a:gd name="T91" fmla="*/ 45 h 160"/>
              <a:gd name="T92" fmla="*/ 16 w 160"/>
              <a:gd name="T93" fmla="*/ 16 h 160"/>
              <a:gd name="T94" fmla="*/ 24 w 160"/>
              <a:gd name="T95" fmla="*/ 15 h 160"/>
              <a:gd name="T96" fmla="*/ 30 w 160"/>
              <a:gd name="T97" fmla="*/ 32 h 160"/>
              <a:gd name="T98" fmla="*/ 11 w 160"/>
              <a:gd name="T99" fmla="*/ 29 h 160"/>
              <a:gd name="T100" fmla="*/ 27 w 160"/>
              <a:gd name="T101" fmla="*/ 66 h 160"/>
              <a:gd name="T102" fmla="*/ 20 w 160"/>
              <a:gd name="T103" fmla="*/ 47 h 160"/>
              <a:gd name="T104" fmla="*/ 20 w 160"/>
              <a:gd name="T105" fmla="*/ 150 h 160"/>
              <a:gd name="T106" fmla="*/ 10 w 160"/>
              <a:gd name="T107" fmla="*/ 98 h 160"/>
              <a:gd name="T108" fmla="*/ 28 w 160"/>
              <a:gd name="T109" fmla="*/ 75 h 160"/>
              <a:gd name="T110" fmla="*/ 20 w 160"/>
              <a:gd name="T111" fmla="*/ 1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60">
                <a:moveTo>
                  <a:pt x="137" y="0"/>
                </a:moveTo>
                <a:cubicBezTo>
                  <a:pt x="71" y="0"/>
                  <a:pt x="71" y="0"/>
                  <a:pt x="71" y="0"/>
                </a:cubicBezTo>
                <a:cubicBezTo>
                  <a:pt x="58" y="0"/>
                  <a:pt x="47" y="11"/>
                  <a:pt x="47" y="24"/>
                </a:cubicBezTo>
                <a:cubicBezTo>
                  <a:pt x="47" y="136"/>
                  <a:pt x="47" y="136"/>
                  <a:pt x="47" y="136"/>
                </a:cubicBezTo>
                <a:cubicBezTo>
                  <a:pt x="47" y="149"/>
                  <a:pt x="58" y="159"/>
                  <a:pt x="71" y="159"/>
                </a:cubicBezTo>
                <a:cubicBezTo>
                  <a:pt x="137" y="159"/>
                  <a:pt x="137" y="159"/>
                  <a:pt x="137" y="159"/>
                </a:cubicBezTo>
                <a:cubicBezTo>
                  <a:pt x="149" y="159"/>
                  <a:pt x="160" y="149"/>
                  <a:pt x="160" y="136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0" y="11"/>
                  <a:pt x="149" y="0"/>
                  <a:pt x="137" y="0"/>
                </a:cubicBezTo>
                <a:close/>
                <a:moveTo>
                  <a:pt x="151" y="136"/>
                </a:moveTo>
                <a:cubicBezTo>
                  <a:pt x="151" y="143"/>
                  <a:pt x="144" y="150"/>
                  <a:pt x="137" y="150"/>
                </a:cubicBezTo>
                <a:cubicBezTo>
                  <a:pt x="71" y="150"/>
                  <a:pt x="71" y="150"/>
                  <a:pt x="71" y="150"/>
                </a:cubicBezTo>
                <a:cubicBezTo>
                  <a:pt x="63" y="150"/>
                  <a:pt x="57" y="143"/>
                  <a:pt x="57" y="136"/>
                </a:cubicBezTo>
                <a:cubicBezTo>
                  <a:pt x="57" y="24"/>
                  <a:pt x="57" y="24"/>
                  <a:pt x="57" y="24"/>
                </a:cubicBezTo>
                <a:cubicBezTo>
                  <a:pt x="57" y="16"/>
                  <a:pt x="63" y="10"/>
                  <a:pt x="71" y="10"/>
                </a:cubicBezTo>
                <a:cubicBezTo>
                  <a:pt x="137" y="10"/>
                  <a:pt x="137" y="10"/>
                  <a:pt x="137" y="10"/>
                </a:cubicBezTo>
                <a:cubicBezTo>
                  <a:pt x="144" y="10"/>
                  <a:pt x="151" y="16"/>
                  <a:pt x="151" y="24"/>
                </a:cubicBezTo>
                <a:lnTo>
                  <a:pt x="151" y="136"/>
                </a:lnTo>
                <a:close/>
                <a:moveTo>
                  <a:pt x="81" y="28"/>
                </a:moveTo>
                <a:cubicBezTo>
                  <a:pt x="73" y="28"/>
                  <a:pt x="67" y="35"/>
                  <a:pt x="67" y="42"/>
                </a:cubicBezTo>
                <a:cubicBezTo>
                  <a:pt x="67" y="50"/>
                  <a:pt x="73" y="57"/>
                  <a:pt x="81" y="57"/>
                </a:cubicBezTo>
                <a:cubicBezTo>
                  <a:pt x="89" y="57"/>
                  <a:pt x="95" y="50"/>
                  <a:pt x="95" y="42"/>
                </a:cubicBezTo>
                <a:cubicBezTo>
                  <a:pt x="95" y="35"/>
                  <a:pt x="89" y="28"/>
                  <a:pt x="81" y="28"/>
                </a:cubicBezTo>
                <a:close/>
                <a:moveTo>
                  <a:pt x="81" y="47"/>
                </a:moveTo>
                <a:cubicBezTo>
                  <a:pt x="78" y="47"/>
                  <a:pt x="76" y="45"/>
                  <a:pt x="76" y="42"/>
                </a:cubicBezTo>
                <a:cubicBezTo>
                  <a:pt x="76" y="40"/>
                  <a:pt x="78" y="38"/>
                  <a:pt x="81" y="38"/>
                </a:cubicBezTo>
                <a:cubicBezTo>
                  <a:pt x="83" y="38"/>
                  <a:pt x="85" y="40"/>
                  <a:pt x="85" y="42"/>
                </a:cubicBezTo>
                <a:cubicBezTo>
                  <a:pt x="85" y="45"/>
                  <a:pt x="83" y="47"/>
                  <a:pt x="81" y="47"/>
                </a:cubicBezTo>
                <a:close/>
                <a:moveTo>
                  <a:pt x="81" y="66"/>
                </a:moveTo>
                <a:cubicBezTo>
                  <a:pt x="73" y="66"/>
                  <a:pt x="67" y="72"/>
                  <a:pt x="67" y="80"/>
                </a:cubicBezTo>
                <a:cubicBezTo>
                  <a:pt x="67" y="88"/>
                  <a:pt x="73" y="94"/>
                  <a:pt x="81" y="94"/>
                </a:cubicBezTo>
                <a:cubicBezTo>
                  <a:pt x="89" y="94"/>
                  <a:pt x="95" y="88"/>
                  <a:pt x="95" y="80"/>
                </a:cubicBezTo>
                <a:cubicBezTo>
                  <a:pt x="95" y="72"/>
                  <a:pt x="89" y="66"/>
                  <a:pt x="81" y="66"/>
                </a:cubicBezTo>
                <a:close/>
                <a:moveTo>
                  <a:pt x="81" y="85"/>
                </a:moveTo>
                <a:cubicBezTo>
                  <a:pt x="78" y="85"/>
                  <a:pt x="76" y="83"/>
                  <a:pt x="76" y="80"/>
                </a:cubicBezTo>
                <a:cubicBezTo>
                  <a:pt x="76" y="77"/>
                  <a:pt x="78" y="75"/>
                  <a:pt x="81" y="75"/>
                </a:cubicBezTo>
                <a:cubicBezTo>
                  <a:pt x="83" y="75"/>
                  <a:pt x="85" y="77"/>
                  <a:pt x="85" y="80"/>
                </a:cubicBezTo>
                <a:cubicBezTo>
                  <a:pt x="85" y="83"/>
                  <a:pt x="83" y="85"/>
                  <a:pt x="81" y="85"/>
                </a:cubicBezTo>
                <a:close/>
                <a:moveTo>
                  <a:pt x="81" y="104"/>
                </a:moveTo>
                <a:cubicBezTo>
                  <a:pt x="73" y="104"/>
                  <a:pt x="67" y="110"/>
                  <a:pt x="67" y="118"/>
                </a:cubicBezTo>
                <a:cubicBezTo>
                  <a:pt x="67" y="125"/>
                  <a:pt x="73" y="132"/>
                  <a:pt x="81" y="132"/>
                </a:cubicBezTo>
                <a:cubicBezTo>
                  <a:pt x="89" y="132"/>
                  <a:pt x="95" y="125"/>
                  <a:pt x="95" y="118"/>
                </a:cubicBezTo>
                <a:cubicBezTo>
                  <a:pt x="95" y="110"/>
                  <a:pt x="89" y="104"/>
                  <a:pt x="81" y="104"/>
                </a:cubicBezTo>
                <a:close/>
                <a:moveTo>
                  <a:pt x="81" y="122"/>
                </a:moveTo>
                <a:cubicBezTo>
                  <a:pt x="78" y="122"/>
                  <a:pt x="76" y="120"/>
                  <a:pt x="76" y="118"/>
                </a:cubicBezTo>
                <a:cubicBezTo>
                  <a:pt x="76" y="115"/>
                  <a:pt x="78" y="113"/>
                  <a:pt x="81" y="113"/>
                </a:cubicBezTo>
                <a:cubicBezTo>
                  <a:pt x="83" y="113"/>
                  <a:pt x="85" y="115"/>
                  <a:pt x="85" y="118"/>
                </a:cubicBezTo>
                <a:cubicBezTo>
                  <a:pt x="85" y="120"/>
                  <a:pt x="83" y="122"/>
                  <a:pt x="81" y="122"/>
                </a:cubicBezTo>
                <a:close/>
                <a:moveTo>
                  <a:pt x="128" y="28"/>
                </a:moveTo>
                <a:cubicBezTo>
                  <a:pt x="120" y="28"/>
                  <a:pt x="113" y="35"/>
                  <a:pt x="113" y="42"/>
                </a:cubicBezTo>
                <a:cubicBezTo>
                  <a:pt x="113" y="50"/>
                  <a:pt x="120" y="57"/>
                  <a:pt x="128" y="57"/>
                </a:cubicBezTo>
                <a:cubicBezTo>
                  <a:pt x="135" y="57"/>
                  <a:pt x="142" y="50"/>
                  <a:pt x="142" y="42"/>
                </a:cubicBezTo>
                <a:cubicBezTo>
                  <a:pt x="141" y="35"/>
                  <a:pt x="135" y="28"/>
                  <a:pt x="128" y="28"/>
                </a:cubicBezTo>
                <a:close/>
                <a:moveTo>
                  <a:pt x="128" y="47"/>
                </a:moveTo>
                <a:cubicBezTo>
                  <a:pt x="125" y="47"/>
                  <a:pt x="123" y="45"/>
                  <a:pt x="123" y="42"/>
                </a:cubicBezTo>
                <a:cubicBezTo>
                  <a:pt x="123" y="40"/>
                  <a:pt x="125" y="38"/>
                  <a:pt x="128" y="38"/>
                </a:cubicBezTo>
                <a:cubicBezTo>
                  <a:pt x="130" y="38"/>
                  <a:pt x="132" y="40"/>
                  <a:pt x="132" y="42"/>
                </a:cubicBezTo>
                <a:cubicBezTo>
                  <a:pt x="132" y="45"/>
                  <a:pt x="130" y="47"/>
                  <a:pt x="128" y="47"/>
                </a:cubicBezTo>
                <a:close/>
                <a:moveTo>
                  <a:pt x="128" y="66"/>
                </a:moveTo>
                <a:cubicBezTo>
                  <a:pt x="120" y="66"/>
                  <a:pt x="113" y="72"/>
                  <a:pt x="113" y="80"/>
                </a:cubicBezTo>
                <a:cubicBezTo>
                  <a:pt x="113" y="88"/>
                  <a:pt x="120" y="94"/>
                  <a:pt x="128" y="94"/>
                </a:cubicBezTo>
                <a:cubicBezTo>
                  <a:pt x="135" y="94"/>
                  <a:pt x="142" y="88"/>
                  <a:pt x="142" y="80"/>
                </a:cubicBezTo>
                <a:cubicBezTo>
                  <a:pt x="141" y="72"/>
                  <a:pt x="135" y="66"/>
                  <a:pt x="128" y="66"/>
                </a:cubicBezTo>
                <a:close/>
                <a:moveTo>
                  <a:pt x="128" y="85"/>
                </a:moveTo>
                <a:cubicBezTo>
                  <a:pt x="125" y="85"/>
                  <a:pt x="123" y="83"/>
                  <a:pt x="123" y="80"/>
                </a:cubicBezTo>
                <a:cubicBezTo>
                  <a:pt x="123" y="77"/>
                  <a:pt x="125" y="75"/>
                  <a:pt x="128" y="75"/>
                </a:cubicBezTo>
                <a:cubicBezTo>
                  <a:pt x="130" y="75"/>
                  <a:pt x="132" y="77"/>
                  <a:pt x="132" y="80"/>
                </a:cubicBezTo>
                <a:cubicBezTo>
                  <a:pt x="132" y="83"/>
                  <a:pt x="130" y="85"/>
                  <a:pt x="128" y="85"/>
                </a:cubicBezTo>
                <a:close/>
                <a:moveTo>
                  <a:pt x="128" y="104"/>
                </a:moveTo>
                <a:cubicBezTo>
                  <a:pt x="120" y="104"/>
                  <a:pt x="113" y="110"/>
                  <a:pt x="113" y="118"/>
                </a:cubicBezTo>
                <a:cubicBezTo>
                  <a:pt x="113" y="125"/>
                  <a:pt x="120" y="132"/>
                  <a:pt x="128" y="132"/>
                </a:cubicBezTo>
                <a:cubicBezTo>
                  <a:pt x="135" y="132"/>
                  <a:pt x="142" y="125"/>
                  <a:pt x="142" y="118"/>
                </a:cubicBezTo>
                <a:cubicBezTo>
                  <a:pt x="141" y="110"/>
                  <a:pt x="135" y="104"/>
                  <a:pt x="128" y="104"/>
                </a:cubicBezTo>
                <a:close/>
                <a:moveTo>
                  <a:pt x="128" y="122"/>
                </a:moveTo>
                <a:cubicBezTo>
                  <a:pt x="125" y="122"/>
                  <a:pt x="123" y="120"/>
                  <a:pt x="123" y="118"/>
                </a:cubicBezTo>
                <a:cubicBezTo>
                  <a:pt x="123" y="115"/>
                  <a:pt x="125" y="113"/>
                  <a:pt x="128" y="113"/>
                </a:cubicBezTo>
                <a:cubicBezTo>
                  <a:pt x="130" y="113"/>
                  <a:pt x="132" y="115"/>
                  <a:pt x="132" y="118"/>
                </a:cubicBezTo>
                <a:cubicBezTo>
                  <a:pt x="132" y="120"/>
                  <a:pt x="130" y="122"/>
                  <a:pt x="128" y="122"/>
                </a:cubicBezTo>
                <a:close/>
                <a:moveTo>
                  <a:pt x="37" y="35"/>
                </a:moveTo>
                <a:cubicBezTo>
                  <a:pt x="39" y="31"/>
                  <a:pt x="37" y="27"/>
                  <a:pt x="35" y="23"/>
                </a:cubicBezTo>
                <a:cubicBezTo>
                  <a:pt x="32" y="20"/>
                  <a:pt x="31" y="16"/>
                  <a:pt x="37" y="8"/>
                </a:cubicBezTo>
                <a:cubicBezTo>
                  <a:pt x="38" y="7"/>
                  <a:pt x="39" y="5"/>
                  <a:pt x="37" y="4"/>
                </a:cubicBezTo>
                <a:cubicBezTo>
                  <a:pt x="37" y="2"/>
                  <a:pt x="35" y="1"/>
                  <a:pt x="33" y="1"/>
                </a:cubicBezTo>
                <a:cubicBezTo>
                  <a:pt x="24" y="1"/>
                  <a:pt x="16" y="2"/>
                  <a:pt x="9" y="9"/>
                </a:cubicBezTo>
                <a:cubicBezTo>
                  <a:pt x="3" y="15"/>
                  <a:pt x="0" y="22"/>
                  <a:pt x="0" y="29"/>
                </a:cubicBezTo>
                <a:cubicBezTo>
                  <a:pt x="0" y="36"/>
                  <a:pt x="4" y="42"/>
                  <a:pt x="10" y="45"/>
                </a:cubicBezTo>
                <a:cubicBezTo>
                  <a:pt x="3" y="58"/>
                  <a:pt x="0" y="85"/>
                  <a:pt x="0" y="100"/>
                </a:cubicBezTo>
                <a:cubicBezTo>
                  <a:pt x="0" y="114"/>
                  <a:pt x="2" y="141"/>
                  <a:pt x="10" y="154"/>
                </a:cubicBezTo>
                <a:cubicBezTo>
                  <a:pt x="12" y="158"/>
                  <a:pt x="16" y="160"/>
                  <a:pt x="19" y="160"/>
                </a:cubicBezTo>
                <a:cubicBezTo>
                  <a:pt x="23" y="160"/>
                  <a:pt x="26" y="158"/>
                  <a:pt x="29" y="154"/>
                </a:cubicBezTo>
                <a:cubicBezTo>
                  <a:pt x="36" y="141"/>
                  <a:pt x="38" y="115"/>
                  <a:pt x="38" y="100"/>
                </a:cubicBezTo>
                <a:cubicBezTo>
                  <a:pt x="39" y="84"/>
                  <a:pt x="37" y="57"/>
                  <a:pt x="29" y="45"/>
                </a:cubicBezTo>
                <a:cubicBezTo>
                  <a:pt x="33" y="42"/>
                  <a:pt x="36" y="39"/>
                  <a:pt x="37" y="35"/>
                </a:cubicBezTo>
                <a:close/>
                <a:moveTo>
                  <a:pt x="16" y="16"/>
                </a:moveTo>
                <a:cubicBezTo>
                  <a:pt x="19" y="13"/>
                  <a:pt x="22" y="11"/>
                  <a:pt x="26" y="10"/>
                </a:cubicBezTo>
                <a:cubicBezTo>
                  <a:pt x="25" y="12"/>
                  <a:pt x="24" y="13"/>
                  <a:pt x="24" y="15"/>
                </a:cubicBezTo>
                <a:cubicBezTo>
                  <a:pt x="24" y="20"/>
                  <a:pt x="25" y="25"/>
                  <a:pt x="29" y="29"/>
                </a:cubicBezTo>
                <a:cubicBezTo>
                  <a:pt x="30" y="30"/>
                  <a:pt x="30" y="31"/>
                  <a:pt x="30" y="32"/>
                </a:cubicBezTo>
                <a:cubicBezTo>
                  <a:pt x="28" y="35"/>
                  <a:pt x="24" y="38"/>
                  <a:pt x="20" y="38"/>
                </a:cubicBezTo>
                <a:cubicBezTo>
                  <a:pt x="15" y="38"/>
                  <a:pt x="11" y="34"/>
                  <a:pt x="11" y="29"/>
                </a:cubicBezTo>
                <a:cubicBezTo>
                  <a:pt x="10" y="23"/>
                  <a:pt x="12" y="19"/>
                  <a:pt x="16" y="16"/>
                </a:cubicBezTo>
                <a:close/>
                <a:moveTo>
                  <a:pt x="27" y="66"/>
                </a:moveTo>
                <a:cubicBezTo>
                  <a:pt x="13" y="66"/>
                  <a:pt x="13" y="66"/>
                  <a:pt x="13" y="66"/>
                </a:cubicBezTo>
                <a:cubicBezTo>
                  <a:pt x="14" y="62"/>
                  <a:pt x="16" y="50"/>
                  <a:pt x="20" y="47"/>
                </a:cubicBezTo>
                <a:cubicBezTo>
                  <a:pt x="24" y="50"/>
                  <a:pt x="26" y="62"/>
                  <a:pt x="27" y="66"/>
                </a:cubicBezTo>
                <a:close/>
                <a:moveTo>
                  <a:pt x="20" y="150"/>
                </a:moveTo>
                <a:cubicBezTo>
                  <a:pt x="19" y="149"/>
                  <a:pt x="16" y="146"/>
                  <a:pt x="14" y="135"/>
                </a:cubicBezTo>
                <a:cubicBezTo>
                  <a:pt x="12" y="125"/>
                  <a:pt x="10" y="112"/>
                  <a:pt x="10" y="98"/>
                </a:cubicBezTo>
                <a:cubicBezTo>
                  <a:pt x="10" y="90"/>
                  <a:pt x="11" y="82"/>
                  <a:pt x="11" y="75"/>
                </a:cubicBezTo>
                <a:cubicBezTo>
                  <a:pt x="28" y="75"/>
                  <a:pt x="28" y="75"/>
                  <a:pt x="28" y="75"/>
                </a:cubicBezTo>
                <a:cubicBezTo>
                  <a:pt x="29" y="82"/>
                  <a:pt x="29" y="90"/>
                  <a:pt x="29" y="98"/>
                </a:cubicBezTo>
                <a:cubicBezTo>
                  <a:pt x="29" y="125"/>
                  <a:pt x="24" y="145"/>
                  <a:pt x="20" y="1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0E2E67E5-9A07-F3F4-D0B3-183DC4C0FA48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3575050"/>
            <a:ext cx="254000" cy="254000"/>
          </a:xfrm>
          <a:custGeom>
            <a:avLst/>
            <a:gdLst>
              <a:gd name="T0" fmla="*/ 141 w 160"/>
              <a:gd name="T1" fmla="*/ 45 h 160"/>
              <a:gd name="T2" fmla="*/ 130 w 160"/>
              <a:gd name="T3" fmla="*/ 17 h 160"/>
              <a:gd name="T4" fmla="*/ 115 w 160"/>
              <a:gd name="T5" fmla="*/ 19 h 160"/>
              <a:gd name="T6" fmla="*/ 89 w 160"/>
              <a:gd name="T7" fmla="*/ 0 h 160"/>
              <a:gd name="T8" fmla="*/ 61 w 160"/>
              <a:gd name="T9" fmla="*/ 12 h 160"/>
              <a:gd name="T10" fmla="*/ 33 w 160"/>
              <a:gd name="T11" fmla="*/ 16 h 160"/>
              <a:gd name="T12" fmla="*/ 16 w 160"/>
              <a:gd name="T13" fmla="*/ 35 h 160"/>
              <a:gd name="T14" fmla="*/ 3 w 160"/>
              <a:gd name="T15" fmla="*/ 67 h 160"/>
              <a:gd name="T16" fmla="*/ 3 w 160"/>
              <a:gd name="T17" fmla="*/ 94 h 160"/>
              <a:gd name="T18" fmla="*/ 16 w 160"/>
              <a:gd name="T19" fmla="*/ 126 h 160"/>
              <a:gd name="T20" fmla="*/ 33 w 160"/>
              <a:gd name="T21" fmla="*/ 145 h 160"/>
              <a:gd name="T22" fmla="*/ 61 w 160"/>
              <a:gd name="T23" fmla="*/ 148 h 160"/>
              <a:gd name="T24" fmla="*/ 89 w 160"/>
              <a:gd name="T25" fmla="*/ 160 h 160"/>
              <a:gd name="T26" fmla="*/ 115 w 160"/>
              <a:gd name="T27" fmla="*/ 141 h 160"/>
              <a:gd name="T28" fmla="*/ 130 w 160"/>
              <a:gd name="T29" fmla="*/ 143 h 160"/>
              <a:gd name="T30" fmla="*/ 141 w 160"/>
              <a:gd name="T31" fmla="*/ 116 h 160"/>
              <a:gd name="T32" fmla="*/ 160 w 160"/>
              <a:gd name="T33" fmla="*/ 90 h 160"/>
              <a:gd name="T34" fmla="*/ 150 w 160"/>
              <a:gd name="T35" fmla="*/ 87 h 160"/>
              <a:gd name="T36" fmla="*/ 131 w 160"/>
              <a:gd name="T37" fmla="*/ 112 h 160"/>
              <a:gd name="T38" fmla="*/ 125 w 160"/>
              <a:gd name="T39" fmla="*/ 135 h 160"/>
              <a:gd name="T40" fmla="*/ 112 w 160"/>
              <a:gd name="T41" fmla="*/ 132 h 160"/>
              <a:gd name="T42" fmla="*/ 86 w 160"/>
              <a:gd name="T43" fmla="*/ 151 h 160"/>
              <a:gd name="T44" fmla="*/ 65 w 160"/>
              <a:gd name="T45" fmla="*/ 139 h 160"/>
              <a:gd name="T46" fmla="*/ 43 w 160"/>
              <a:gd name="T47" fmla="*/ 131 h 160"/>
              <a:gd name="T48" fmla="*/ 28 w 160"/>
              <a:gd name="T49" fmla="*/ 116 h 160"/>
              <a:gd name="T50" fmla="*/ 18 w 160"/>
              <a:gd name="T51" fmla="*/ 91 h 160"/>
              <a:gd name="T52" fmla="*/ 18 w 160"/>
              <a:gd name="T53" fmla="*/ 69 h 160"/>
              <a:gd name="T54" fmla="*/ 28 w 160"/>
              <a:gd name="T55" fmla="*/ 43 h 160"/>
              <a:gd name="T56" fmla="*/ 43 w 160"/>
              <a:gd name="T57" fmla="*/ 29 h 160"/>
              <a:gd name="T58" fmla="*/ 65 w 160"/>
              <a:gd name="T59" fmla="*/ 21 h 160"/>
              <a:gd name="T60" fmla="*/ 86 w 160"/>
              <a:gd name="T61" fmla="*/ 9 h 160"/>
              <a:gd name="T62" fmla="*/ 112 w 160"/>
              <a:gd name="T63" fmla="*/ 28 h 160"/>
              <a:gd name="T64" fmla="*/ 125 w 160"/>
              <a:gd name="T65" fmla="*/ 25 h 160"/>
              <a:gd name="T66" fmla="*/ 131 w 160"/>
              <a:gd name="T67" fmla="*/ 48 h 160"/>
              <a:gd name="T68" fmla="*/ 150 w 160"/>
              <a:gd name="T69" fmla="*/ 73 h 160"/>
              <a:gd name="T70" fmla="*/ 28 w 160"/>
              <a:gd name="T71" fmla="*/ 80 h 160"/>
              <a:gd name="T72" fmla="*/ 80 w 160"/>
              <a:gd name="T73" fmla="*/ 131 h 160"/>
              <a:gd name="T74" fmla="*/ 131 w 160"/>
              <a:gd name="T75" fmla="*/ 80 h 160"/>
              <a:gd name="T76" fmla="*/ 80 w 160"/>
              <a:gd name="T77" fmla="*/ 122 h 160"/>
              <a:gd name="T78" fmla="*/ 80 w 160"/>
              <a:gd name="T79" fmla="*/ 98 h 160"/>
              <a:gd name="T80" fmla="*/ 72 w 160"/>
              <a:gd name="T81" fmla="*/ 87 h 160"/>
              <a:gd name="T82" fmla="*/ 79 w 160"/>
              <a:gd name="T83" fmla="*/ 89 h 160"/>
              <a:gd name="T84" fmla="*/ 98 w 160"/>
              <a:gd name="T85" fmla="*/ 90 h 160"/>
              <a:gd name="T86" fmla="*/ 75 w 160"/>
              <a:gd name="T87" fmla="*/ 59 h 160"/>
              <a:gd name="T88" fmla="*/ 37 w 160"/>
              <a:gd name="T89" fmla="*/ 80 h 160"/>
              <a:gd name="T90" fmla="*/ 98 w 160"/>
              <a:gd name="T91" fmla="*/ 1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157" y="67"/>
                </a:moveTo>
                <a:cubicBezTo>
                  <a:pt x="147" y="62"/>
                  <a:pt x="147" y="62"/>
                  <a:pt x="147" y="62"/>
                </a:cubicBezTo>
                <a:cubicBezTo>
                  <a:pt x="146" y="56"/>
                  <a:pt x="144" y="50"/>
                  <a:pt x="141" y="45"/>
                </a:cubicBezTo>
                <a:cubicBezTo>
                  <a:pt x="144" y="35"/>
                  <a:pt x="144" y="35"/>
                  <a:pt x="144" y="35"/>
                </a:cubicBezTo>
                <a:cubicBezTo>
                  <a:pt x="144" y="33"/>
                  <a:pt x="144" y="31"/>
                  <a:pt x="143" y="30"/>
                </a:cubicBezTo>
                <a:cubicBezTo>
                  <a:pt x="130" y="17"/>
                  <a:pt x="130" y="17"/>
                  <a:pt x="130" y="17"/>
                </a:cubicBezTo>
                <a:cubicBezTo>
                  <a:pt x="129" y="16"/>
                  <a:pt x="128" y="16"/>
                  <a:pt x="126" y="16"/>
                </a:cubicBezTo>
                <a:cubicBezTo>
                  <a:pt x="126" y="16"/>
                  <a:pt x="125" y="16"/>
                  <a:pt x="125" y="16"/>
                </a:cubicBezTo>
                <a:cubicBezTo>
                  <a:pt x="115" y="19"/>
                  <a:pt x="115" y="19"/>
                  <a:pt x="115" y="19"/>
                </a:cubicBezTo>
                <a:cubicBezTo>
                  <a:pt x="110" y="16"/>
                  <a:pt x="104" y="14"/>
                  <a:pt x="98" y="12"/>
                </a:cubicBezTo>
                <a:cubicBezTo>
                  <a:pt x="93" y="3"/>
                  <a:pt x="93" y="3"/>
                  <a:pt x="93" y="3"/>
                </a:cubicBezTo>
                <a:cubicBezTo>
                  <a:pt x="93" y="1"/>
                  <a:pt x="91" y="0"/>
                  <a:pt x="89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69" y="0"/>
                  <a:pt x="67" y="1"/>
                  <a:pt x="66" y="3"/>
                </a:cubicBezTo>
                <a:cubicBezTo>
                  <a:pt x="61" y="12"/>
                  <a:pt x="61" y="12"/>
                  <a:pt x="61" y="12"/>
                </a:cubicBezTo>
                <a:cubicBezTo>
                  <a:pt x="56" y="14"/>
                  <a:pt x="50" y="16"/>
                  <a:pt x="45" y="19"/>
                </a:cubicBezTo>
                <a:cubicBezTo>
                  <a:pt x="35" y="16"/>
                  <a:pt x="35" y="16"/>
                  <a:pt x="35" y="16"/>
                </a:cubicBezTo>
                <a:cubicBezTo>
                  <a:pt x="34" y="16"/>
                  <a:pt x="33" y="16"/>
                  <a:pt x="33" y="16"/>
                </a:cubicBezTo>
                <a:cubicBezTo>
                  <a:pt x="32" y="16"/>
                  <a:pt x="30" y="16"/>
                  <a:pt x="30" y="17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1"/>
                  <a:pt x="15" y="33"/>
                  <a:pt x="16" y="35"/>
                </a:cubicBezTo>
                <a:cubicBezTo>
                  <a:pt x="19" y="45"/>
                  <a:pt x="19" y="45"/>
                  <a:pt x="19" y="45"/>
                </a:cubicBezTo>
                <a:cubicBezTo>
                  <a:pt x="16" y="50"/>
                  <a:pt x="13" y="56"/>
                  <a:pt x="12" y="62"/>
                </a:cubicBezTo>
                <a:cubicBezTo>
                  <a:pt x="3" y="67"/>
                  <a:pt x="3" y="67"/>
                  <a:pt x="3" y="67"/>
                </a:cubicBezTo>
                <a:cubicBezTo>
                  <a:pt x="1" y="67"/>
                  <a:pt x="0" y="69"/>
                  <a:pt x="0" y="71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1"/>
                  <a:pt x="1" y="93"/>
                  <a:pt x="3" y="94"/>
                </a:cubicBezTo>
                <a:cubicBezTo>
                  <a:pt x="12" y="99"/>
                  <a:pt x="12" y="99"/>
                  <a:pt x="12" y="99"/>
                </a:cubicBezTo>
                <a:cubicBezTo>
                  <a:pt x="13" y="105"/>
                  <a:pt x="16" y="110"/>
                  <a:pt x="19" y="116"/>
                </a:cubicBezTo>
                <a:cubicBezTo>
                  <a:pt x="16" y="126"/>
                  <a:pt x="16" y="126"/>
                  <a:pt x="16" y="126"/>
                </a:cubicBezTo>
                <a:cubicBezTo>
                  <a:pt x="15" y="127"/>
                  <a:pt x="16" y="129"/>
                  <a:pt x="16" y="130"/>
                </a:cubicBezTo>
                <a:cubicBezTo>
                  <a:pt x="30" y="143"/>
                  <a:pt x="30" y="143"/>
                  <a:pt x="30" y="143"/>
                </a:cubicBezTo>
                <a:cubicBezTo>
                  <a:pt x="31" y="144"/>
                  <a:pt x="32" y="145"/>
                  <a:pt x="33" y="145"/>
                </a:cubicBezTo>
                <a:cubicBezTo>
                  <a:pt x="34" y="145"/>
                  <a:pt x="34" y="145"/>
                  <a:pt x="35" y="145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50" y="145"/>
                  <a:pt x="56" y="147"/>
                  <a:pt x="61" y="148"/>
                </a:cubicBezTo>
                <a:cubicBezTo>
                  <a:pt x="66" y="158"/>
                  <a:pt x="66" y="158"/>
                  <a:pt x="66" y="158"/>
                </a:cubicBezTo>
                <a:cubicBezTo>
                  <a:pt x="67" y="159"/>
                  <a:pt x="69" y="160"/>
                  <a:pt x="70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91" y="160"/>
                  <a:pt x="93" y="159"/>
                  <a:pt x="93" y="158"/>
                </a:cubicBezTo>
                <a:cubicBezTo>
                  <a:pt x="98" y="148"/>
                  <a:pt x="98" y="148"/>
                  <a:pt x="98" y="148"/>
                </a:cubicBezTo>
                <a:cubicBezTo>
                  <a:pt x="104" y="147"/>
                  <a:pt x="110" y="145"/>
                  <a:pt x="115" y="141"/>
                </a:cubicBezTo>
                <a:cubicBezTo>
                  <a:pt x="125" y="145"/>
                  <a:pt x="125" y="145"/>
                  <a:pt x="125" y="145"/>
                </a:cubicBezTo>
                <a:cubicBezTo>
                  <a:pt x="125" y="145"/>
                  <a:pt x="126" y="145"/>
                  <a:pt x="126" y="145"/>
                </a:cubicBezTo>
                <a:cubicBezTo>
                  <a:pt x="128" y="145"/>
                  <a:pt x="129" y="144"/>
                  <a:pt x="130" y="143"/>
                </a:cubicBezTo>
                <a:cubicBezTo>
                  <a:pt x="143" y="130"/>
                  <a:pt x="143" y="130"/>
                  <a:pt x="143" y="130"/>
                </a:cubicBezTo>
                <a:cubicBezTo>
                  <a:pt x="144" y="129"/>
                  <a:pt x="144" y="127"/>
                  <a:pt x="144" y="126"/>
                </a:cubicBezTo>
                <a:cubicBezTo>
                  <a:pt x="141" y="116"/>
                  <a:pt x="141" y="116"/>
                  <a:pt x="141" y="116"/>
                </a:cubicBezTo>
                <a:cubicBezTo>
                  <a:pt x="144" y="110"/>
                  <a:pt x="146" y="105"/>
                  <a:pt x="147" y="99"/>
                </a:cubicBezTo>
                <a:cubicBezTo>
                  <a:pt x="157" y="94"/>
                  <a:pt x="157" y="94"/>
                  <a:pt x="157" y="94"/>
                </a:cubicBezTo>
                <a:cubicBezTo>
                  <a:pt x="159" y="93"/>
                  <a:pt x="160" y="91"/>
                  <a:pt x="160" y="90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160" y="69"/>
                  <a:pt x="159" y="68"/>
                  <a:pt x="157" y="67"/>
                </a:cubicBezTo>
                <a:close/>
                <a:moveTo>
                  <a:pt x="150" y="87"/>
                </a:moveTo>
                <a:cubicBezTo>
                  <a:pt x="141" y="91"/>
                  <a:pt x="141" y="91"/>
                  <a:pt x="141" y="91"/>
                </a:cubicBezTo>
                <a:cubicBezTo>
                  <a:pt x="140" y="91"/>
                  <a:pt x="139" y="92"/>
                  <a:pt x="139" y="94"/>
                </a:cubicBezTo>
                <a:cubicBezTo>
                  <a:pt x="137" y="100"/>
                  <a:pt x="134" y="107"/>
                  <a:pt x="131" y="112"/>
                </a:cubicBezTo>
                <a:cubicBezTo>
                  <a:pt x="131" y="113"/>
                  <a:pt x="130" y="115"/>
                  <a:pt x="131" y="116"/>
                </a:cubicBezTo>
                <a:cubicBezTo>
                  <a:pt x="134" y="126"/>
                  <a:pt x="134" y="126"/>
                  <a:pt x="134" y="126"/>
                </a:cubicBezTo>
                <a:cubicBezTo>
                  <a:pt x="125" y="135"/>
                  <a:pt x="125" y="135"/>
                  <a:pt x="125" y="135"/>
                </a:cubicBezTo>
                <a:cubicBezTo>
                  <a:pt x="116" y="131"/>
                  <a:pt x="116" y="131"/>
                  <a:pt x="116" y="131"/>
                </a:cubicBezTo>
                <a:cubicBezTo>
                  <a:pt x="116" y="131"/>
                  <a:pt x="115" y="131"/>
                  <a:pt x="114" y="131"/>
                </a:cubicBezTo>
                <a:cubicBezTo>
                  <a:pt x="114" y="131"/>
                  <a:pt x="113" y="131"/>
                  <a:pt x="112" y="132"/>
                </a:cubicBezTo>
                <a:cubicBezTo>
                  <a:pt x="106" y="135"/>
                  <a:pt x="100" y="138"/>
                  <a:pt x="93" y="139"/>
                </a:cubicBezTo>
                <a:cubicBezTo>
                  <a:pt x="92" y="140"/>
                  <a:pt x="91" y="140"/>
                  <a:pt x="90" y="142"/>
                </a:cubicBezTo>
                <a:cubicBezTo>
                  <a:pt x="86" y="151"/>
                  <a:pt x="86" y="151"/>
                  <a:pt x="86" y="151"/>
                </a:cubicBezTo>
                <a:cubicBezTo>
                  <a:pt x="73" y="151"/>
                  <a:pt x="73" y="151"/>
                  <a:pt x="73" y="151"/>
                </a:cubicBezTo>
                <a:cubicBezTo>
                  <a:pt x="69" y="142"/>
                  <a:pt x="69" y="142"/>
                  <a:pt x="69" y="142"/>
                </a:cubicBezTo>
                <a:cubicBezTo>
                  <a:pt x="68" y="141"/>
                  <a:pt x="67" y="140"/>
                  <a:pt x="65" y="139"/>
                </a:cubicBezTo>
                <a:cubicBezTo>
                  <a:pt x="59" y="137"/>
                  <a:pt x="53" y="135"/>
                  <a:pt x="47" y="132"/>
                </a:cubicBezTo>
                <a:cubicBezTo>
                  <a:pt x="46" y="131"/>
                  <a:pt x="45" y="131"/>
                  <a:pt x="44" y="131"/>
                </a:cubicBezTo>
                <a:cubicBezTo>
                  <a:pt x="44" y="131"/>
                  <a:pt x="43" y="131"/>
                  <a:pt x="43" y="131"/>
                </a:cubicBezTo>
                <a:cubicBezTo>
                  <a:pt x="34" y="135"/>
                  <a:pt x="34" y="135"/>
                  <a:pt x="34" y="135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8" y="116"/>
                  <a:pt x="28" y="116"/>
                  <a:pt x="28" y="116"/>
                </a:cubicBezTo>
                <a:cubicBezTo>
                  <a:pt x="29" y="115"/>
                  <a:pt x="29" y="114"/>
                  <a:pt x="27" y="112"/>
                </a:cubicBezTo>
                <a:cubicBezTo>
                  <a:pt x="24" y="107"/>
                  <a:pt x="21" y="101"/>
                  <a:pt x="20" y="94"/>
                </a:cubicBezTo>
                <a:cubicBezTo>
                  <a:pt x="20" y="92"/>
                  <a:pt x="19" y="91"/>
                  <a:pt x="18" y="91"/>
                </a:cubicBezTo>
                <a:cubicBezTo>
                  <a:pt x="8" y="87"/>
                  <a:pt x="8" y="87"/>
                  <a:pt x="8" y="87"/>
                </a:cubicBezTo>
                <a:cubicBezTo>
                  <a:pt x="8" y="73"/>
                  <a:pt x="8" y="73"/>
                  <a:pt x="8" y="73"/>
                </a:cubicBezTo>
                <a:cubicBezTo>
                  <a:pt x="18" y="69"/>
                  <a:pt x="18" y="69"/>
                  <a:pt x="18" y="69"/>
                </a:cubicBezTo>
                <a:cubicBezTo>
                  <a:pt x="19" y="69"/>
                  <a:pt x="20" y="68"/>
                  <a:pt x="20" y="66"/>
                </a:cubicBezTo>
                <a:cubicBezTo>
                  <a:pt x="22" y="60"/>
                  <a:pt x="24" y="53"/>
                  <a:pt x="27" y="48"/>
                </a:cubicBezTo>
                <a:cubicBezTo>
                  <a:pt x="28" y="47"/>
                  <a:pt x="29" y="45"/>
                  <a:pt x="28" y="43"/>
                </a:cubicBezTo>
                <a:cubicBezTo>
                  <a:pt x="25" y="34"/>
                  <a:pt x="25" y="34"/>
                  <a:pt x="25" y="34"/>
                </a:cubicBezTo>
                <a:cubicBezTo>
                  <a:pt x="34" y="25"/>
                  <a:pt x="34" y="25"/>
                  <a:pt x="34" y="25"/>
                </a:cubicBezTo>
                <a:cubicBezTo>
                  <a:pt x="43" y="29"/>
                  <a:pt x="43" y="29"/>
                  <a:pt x="43" y="29"/>
                </a:cubicBezTo>
                <a:cubicBezTo>
                  <a:pt x="43" y="29"/>
                  <a:pt x="44" y="29"/>
                  <a:pt x="44" y="29"/>
                </a:cubicBezTo>
                <a:cubicBezTo>
                  <a:pt x="45" y="29"/>
                  <a:pt x="46" y="29"/>
                  <a:pt x="47" y="28"/>
                </a:cubicBezTo>
                <a:cubicBezTo>
                  <a:pt x="53" y="25"/>
                  <a:pt x="59" y="22"/>
                  <a:pt x="65" y="21"/>
                </a:cubicBezTo>
                <a:cubicBezTo>
                  <a:pt x="67" y="20"/>
                  <a:pt x="68" y="20"/>
                  <a:pt x="69" y="18"/>
                </a:cubicBezTo>
                <a:cubicBezTo>
                  <a:pt x="73" y="9"/>
                  <a:pt x="73" y="9"/>
                  <a:pt x="73" y="9"/>
                </a:cubicBezTo>
                <a:cubicBezTo>
                  <a:pt x="86" y="9"/>
                  <a:pt x="86" y="9"/>
                  <a:pt x="86" y="9"/>
                </a:cubicBezTo>
                <a:cubicBezTo>
                  <a:pt x="90" y="18"/>
                  <a:pt x="90" y="18"/>
                  <a:pt x="90" y="18"/>
                </a:cubicBezTo>
                <a:cubicBezTo>
                  <a:pt x="91" y="19"/>
                  <a:pt x="92" y="20"/>
                  <a:pt x="93" y="21"/>
                </a:cubicBezTo>
                <a:cubicBezTo>
                  <a:pt x="100" y="23"/>
                  <a:pt x="106" y="25"/>
                  <a:pt x="112" y="28"/>
                </a:cubicBezTo>
                <a:cubicBezTo>
                  <a:pt x="113" y="29"/>
                  <a:pt x="114" y="29"/>
                  <a:pt x="115" y="29"/>
                </a:cubicBezTo>
                <a:cubicBezTo>
                  <a:pt x="115" y="29"/>
                  <a:pt x="116" y="29"/>
                  <a:pt x="116" y="29"/>
                </a:cubicBezTo>
                <a:cubicBezTo>
                  <a:pt x="125" y="25"/>
                  <a:pt x="125" y="25"/>
                  <a:pt x="125" y="25"/>
                </a:cubicBezTo>
                <a:cubicBezTo>
                  <a:pt x="134" y="34"/>
                  <a:pt x="134" y="34"/>
                  <a:pt x="134" y="34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130" y="45"/>
                  <a:pt x="130" y="46"/>
                  <a:pt x="131" y="48"/>
                </a:cubicBezTo>
                <a:cubicBezTo>
                  <a:pt x="135" y="53"/>
                  <a:pt x="138" y="59"/>
                  <a:pt x="139" y="66"/>
                </a:cubicBezTo>
                <a:cubicBezTo>
                  <a:pt x="139" y="68"/>
                  <a:pt x="140" y="69"/>
                  <a:pt x="141" y="69"/>
                </a:cubicBezTo>
                <a:cubicBezTo>
                  <a:pt x="150" y="73"/>
                  <a:pt x="150" y="73"/>
                  <a:pt x="150" y="73"/>
                </a:cubicBezTo>
                <a:lnTo>
                  <a:pt x="150" y="87"/>
                </a:lnTo>
                <a:close/>
                <a:moveTo>
                  <a:pt x="80" y="29"/>
                </a:moveTo>
                <a:cubicBezTo>
                  <a:pt x="52" y="29"/>
                  <a:pt x="28" y="52"/>
                  <a:pt x="28" y="80"/>
                </a:cubicBezTo>
                <a:cubicBezTo>
                  <a:pt x="28" y="103"/>
                  <a:pt x="44" y="122"/>
                  <a:pt x="64" y="129"/>
                </a:cubicBezTo>
                <a:cubicBezTo>
                  <a:pt x="65" y="129"/>
                  <a:pt x="65" y="129"/>
                  <a:pt x="65" y="129"/>
                </a:cubicBezTo>
                <a:cubicBezTo>
                  <a:pt x="69" y="130"/>
                  <a:pt x="75" y="131"/>
                  <a:pt x="80" y="131"/>
                </a:cubicBezTo>
                <a:cubicBezTo>
                  <a:pt x="85" y="131"/>
                  <a:pt x="90" y="130"/>
                  <a:pt x="95" y="129"/>
                </a:cubicBezTo>
                <a:cubicBezTo>
                  <a:pt x="96" y="129"/>
                  <a:pt x="96" y="129"/>
                  <a:pt x="96" y="129"/>
                </a:cubicBezTo>
                <a:cubicBezTo>
                  <a:pt x="116" y="122"/>
                  <a:pt x="131" y="103"/>
                  <a:pt x="131" y="80"/>
                </a:cubicBezTo>
                <a:cubicBezTo>
                  <a:pt x="131" y="52"/>
                  <a:pt x="108" y="29"/>
                  <a:pt x="80" y="29"/>
                </a:cubicBezTo>
                <a:close/>
                <a:moveTo>
                  <a:pt x="89" y="121"/>
                </a:moveTo>
                <a:cubicBezTo>
                  <a:pt x="86" y="122"/>
                  <a:pt x="83" y="122"/>
                  <a:pt x="80" y="122"/>
                </a:cubicBezTo>
                <a:cubicBezTo>
                  <a:pt x="77" y="122"/>
                  <a:pt x="73" y="122"/>
                  <a:pt x="70" y="121"/>
                </a:cubicBezTo>
                <a:cubicBezTo>
                  <a:pt x="70" y="97"/>
                  <a:pt x="70" y="97"/>
                  <a:pt x="70" y="97"/>
                </a:cubicBezTo>
                <a:cubicBezTo>
                  <a:pt x="73" y="98"/>
                  <a:pt x="77" y="98"/>
                  <a:pt x="80" y="98"/>
                </a:cubicBezTo>
                <a:cubicBezTo>
                  <a:pt x="83" y="98"/>
                  <a:pt x="86" y="98"/>
                  <a:pt x="89" y="97"/>
                </a:cubicBezTo>
                <a:lnTo>
                  <a:pt x="89" y="121"/>
                </a:lnTo>
                <a:close/>
                <a:moveTo>
                  <a:pt x="72" y="87"/>
                </a:moveTo>
                <a:cubicBezTo>
                  <a:pt x="80" y="71"/>
                  <a:pt x="80" y="71"/>
                  <a:pt x="80" y="71"/>
                </a:cubicBezTo>
                <a:cubicBezTo>
                  <a:pt x="88" y="87"/>
                  <a:pt x="88" y="87"/>
                  <a:pt x="88" y="87"/>
                </a:cubicBezTo>
                <a:cubicBezTo>
                  <a:pt x="85" y="89"/>
                  <a:pt x="82" y="89"/>
                  <a:pt x="79" y="89"/>
                </a:cubicBezTo>
                <a:cubicBezTo>
                  <a:pt x="77" y="89"/>
                  <a:pt x="74" y="89"/>
                  <a:pt x="72" y="87"/>
                </a:cubicBezTo>
                <a:close/>
                <a:moveTo>
                  <a:pt x="98" y="118"/>
                </a:moveTo>
                <a:cubicBezTo>
                  <a:pt x="98" y="90"/>
                  <a:pt x="98" y="90"/>
                  <a:pt x="98" y="90"/>
                </a:cubicBezTo>
                <a:cubicBezTo>
                  <a:pt x="98" y="87"/>
                  <a:pt x="98" y="88"/>
                  <a:pt x="83" y="59"/>
                </a:cubicBezTo>
                <a:cubicBezTo>
                  <a:pt x="82" y="58"/>
                  <a:pt x="81" y="57"/>
                  <a:pt x="79" y="57"/>
                </a:cubicBezTo>
                <a:cubicBezTo>
                  <a:pt x="78" y="57"/>
                  <a:pt x="76" y="58"/>
                  <a:pt x="75" y="59"/>
                </a:cubicBezTo>
                <a:cubicBezTo>
                  <a:pt x="60" y="90"/>
                  <a:pt x="60" y="88"/>
                  <a:pt x="60" y="90"/>
                </a:cubicBezTo>
                <a:cubicBezTo>
                  <a:pt x="60" y="118"/>
                  <a:pt x="60" y="118"/>
                  <a:pt x="60" y="118"/>
                </a:cubicBezTo>
                <a:cubicBezTo>
                  <a:pt x="46" y="111"/>
                  <a:pt x="37" y="97"/>
                  <a:pt x="37" y="80"/>
                </a:cubicBezTo>
                <a:cubicBezTo>
                  <a:pt x="37" y="57"/>
                  <a:pt x="56" y="38"/>
                  <a:pt x="79" y="38"/>
                </a:cubicBezTo>
                <a:cubicBezTo>
                  <a:pt x="102" y="38"/>
                  <a:pt x="121" y="57"/>
                  <a:pt x="121" y="80"/>
                </a:cubicBezTo>
                <a:cubicBezTo>
                  <a:pt x="122" y="97"/>
                  <a:pt x="112" y="111"/>
                  <a:pt x="98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FFBC0774-C38A-464D-21DB-2B0B3CFF17C1}"/>
              </a:ext>
            </a:extLst>
          </p:cNvPr>
          <p:cNvSpPr>
            <a:spLocks noEditPoints="1"/>
          </p:cNvSpPr>
          <p:nvPr/>
        </p:nvSpPr>
        <p:spPr bwMode="auto">
          <a:xfrm>
            <a:off x="752476" y="3024188"/>
            <a:ext cx="223838" cy="254000"/>
          </a:xfrm>
          <a:custGeom>
            <a:avLst/>
            <a:gdLst>
              <a:gd name="T0" fmla="*/ 85 w 141"/>
              <a:gd name="T1" fmla="*/ 51 h 160"/>
              <a:gd name="T2" fmla="*/ 57 w 141"/>
              <a:gd name="T3" fmla="*/ 51 h 160"/>
              <a:gd name="T4" fmla="*/ 71 w 141"/>
              <a:gd name="T5" fmla="*/ 47 h 160"/>
              <a:gd name="T6" fmla="*/ 71 w 141"/>
              <a:gd name="T7" fmla="*/ 57 h 160"/>
              <a:gd name="T8" fmla="*/ 71 w 141"/>
              <a:gd name="T9" fmla="*/ 47 h 160"/>
              <a:gd name="T10" fmla="*/ 132 w 141"/>
              <a:gd name="T11" fmla="*/ 113 h 160"/>
              <a:gd name="T12" fmla="*/ 118 w 141"/>
              <a:gd name="T13" fmla="*/ 19 h 160"/>
              <a:gd name="T14" fmla="*/ 71 w 141"/>
              <a:gd name="T15" fmla="*/ 0 h 160"/>
              <a:gd name="T16" fmla="*/ 24 w 141"/>
              <a:gd name="T17" fmla="*/ 19 h 160"/>
              <a:gd name="T18" fmla="*/ 10 w 141"/>
              <a:gd name="T19" fmla="*/ 113 h 160"/>
              <a:gd name="T20" fmla="*/ 0 w 141"/>
              <a:gd name="T21" fmla="*/ 118 h 160"/>
              <a:gd name="T22" fmla="*/ 27 w 141"/>
              <a:gd name="T23" fmla="*/ 123 h 160"/>
              <a:gd name="T24" fmla="*/ 23 w 141"/>
              <a:gd name="T25" fmla="*/ 160 h 160"/>
              <a:gd name="T26" fmla="*/ 29 w 141"/>
              <a:gd name="T27" fmla="*/ 157 h 160"/>
              <a:gd name="T28" fmla="*/ 109 w 141"/>
              <a:gd name="T29" fmla="*/ 141 h 160"/>
              <a:gd name="T30" fmla="*/ 118 w 141"/>
              <a:gd name="T31" fmla="*/ 160 h 160"/>
              <a:gd name="T32" fmla="*/ 122 w 141"/>
              <a:gd name="T33" fmla="*/ 154 h 160"/>
              <a:gd name="T34" fmla="*/ 137 w 141"/>
              <a:gd name="T35" fmla="*/ 123 h 160"/>
              <a:gd name="T36" fmla="*/ 137 w 141"/>
              <a:gd name="T37" fmla="*/ 113 h 160"/>
              <a:gd name="T38" fmla="*/ 84 w 141"/>
              <a:gd name="T39" fmla="*/ 19 h 160"/>
              <a:gd name="T40" fmla="*/ 71 w 141"/>
              <a:gd name="T41" fmla="*/ 10 h 160"/>
              <a:gd name="T42" fmla="*/ 24 w 141"/>
              <a:gd name="T43" fmla="*/ 28 h 160"/>
              <a:gd name="T44" fmla="*/ 122 w 141"/>
              <a:gd name="T45" fmla="*/ 33 h 160"/>
              <a:gd name="T46" fmla="*/ 120 w 141"/>
              <a:gd name="T47" fmla="*/ 95 h 160"/>
              <a:gd name="T48" fmla="*/ 89 w 141"/>
              <a:gd name="T49" fmla="*/ 67 h 160"/>
              <a:gd name="T50" fmla="*/ 71 w 141"/>
              <a:gd name="T51" fmla="*/ 83 h 160"/>
              <a:gd name="T52" fmla="*/ 52 w 141"/>
              <a:gd name="T53" fmla="*/ 67 h 160"/>
              <a:gd name="T54" fmla="*/ 22 w 141"/>
              <a:gd name="T55" fmla="*/ 95 h 160"/>
              <a:gd name="T56" fmla="*/ 19 w 141"/>
              <a:gd name="T57" fmla="*/ 33 h 160"/>
              <a:gd name="T58" fmla="*/ 83 w 141"/>
              <a:gd name="T59" fmla="*/ 94 h 160"/>
              <a:gd name="T60" fmla="*/ 90 w 141"/>
              <a:gd name="T61" fmla="*/ 77 h 160"/>
              <a:gd name="T62" fmla="*/ 69 w 141"/>
              <a:gd name="T63" fmla="*/ 94 h 160"/>
              <a:gd name="T64" fmla="*/ 52 w 141"/>
              <a:gd name="T65" fmla="*/ 77 h 160"/>
              <a:gd name="T66" fmla="*/ 34 w 141"/>
              <a:gd name="T67" fmla="*/ 131 h 160"/>
              <a:gd name="T68" fmla="*/ 104 w 141"/>
              <a:gd name="T69" fmla="*/ 122 h 160"/>
              <a:gd name="T70" fmla="*/ 34 w 141"/>
              <a:gd name="T71" fmla="*/ 131 h 160"/>
              <a:gd name="T72" fmla="*/ 20 w 141"/>
              <a:gd name="T73" fmla="*/ 113 h 160"/>
              <a:gd name="T74" fmla="*/ 123 w 141"/>
              <a:gd name="T75" fmla="*/ 10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1" h="160">
                <a:moveTo>
                  <a:pt x="71" y="66"/>
                </a:moveTo>
                <a:cubicBezTo>
                  <a:pt x="79" y="66"/>
                  <a:pt x="85" y="59"/>
                  <a:pt x="85" y="51"/>
                </a:cubicBezTo>
                <a:cubicBezTo>
                  <a:pt x="85" y="43"/>
                  <a:pt x="79" y="37"/>
                  <a:pt x="71" y="37"/>
                </a:cubicBezTo>
                <a:cubicBezTo>
                  <a:pt x="63" y="37"/>
                  <a:pt x="57" y="43"/>
                  <a:pt x="57" y="51"/>
                </a:cubicBezTo>
                <a:cubicBezTo>
                  <a:pt x="57" y="59"/>
                  <a:pt x="63" y="66"/>
                  <a:pt x="71" y="66"/>
                </a:cubicBezTo>
                <a:close/>
                <a:moveTo>
                  <a:pt x="71" y="47"/>
                </a:moveTo>
                <a:cubicBezTo>
                  <a:pt x="74" y="47"/>
                  <a:pt x="76" y="49"/>
                  <a:pt x="76" y="52"/>
                </a:cubicBezTo>
                <a:cubicBezTo>
                  <a:pt x="76" y="55"/>
                  <a:pt x="74" y="57"/>
                  <a:pt x="71" y="57"/>
                </a:cubicBezTo>
                <a:cubicBezTo>
                  <a:pt x="69" y="57"/>
                  <a:pt x="67" y="55"/>
                  <a:pt x="67" y="52"/>
                </a:cubicBezTo>
                <a:cubicBezTo>
                  <a:pt x="67" y="49"/>
                  <a:pt x="69" y="47"/>
                  <a:pt x="71" y="47"/>
                </a:cubicBezTo>
                <a:close/>
                <a:moveTo>
                  <a:pt x="137" y="113"/>
                </a:moveTo>
                <a:cubicBezTo>
                  <a:pt x="132" y="113"/>
                  <a:pt x="132" y="113"/>
                  <a:pt x="132" y="113"/>
                </a:cubicBezTo>
                <a:cubicBezTo>
                  <a:pt x="132" y="33"/>
                  <a:pt x="132" y="33"/>
                  <a:pt x="132" y="33"/>
                </a:cubicBezTo>
                <a:cubicBezTo>
                  <a:pt x="132" y="26"/>
                  <a:pt x="126" y="19"/>
                  <a:pt x="118" y="19"/>
                </a:cubicBezTo>
                <a:cubicBezTo>
                  <a:pt x="94" y="19"/>
                  <a:pt x="94" y="19"/>
                  <a:pt x="94" y="19"/>
                </a:cubicBezTo>
                <a:cubicBezTo>
                  <a:pt x="92" y="9"/>
                  <a:pt x="83" y="0"/>
                  <a:pt x="71" y="0"/>
                </a:cubicBezTo>
                <a:cubicBezTo>
                  <a:pt x="59" y="0"/>
                  <a:pt x="50" y="8"/>
                  <a:pt x="48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16" y="19"/>
                  <a:pt x="10" y="26"/>
                  <a:pt x="10" y="33"/>
                </a:cubicBezTo>
                <a:cubicBezTo>
                  <a:pt x="10" y="113"/>
                  <a:pt x="10" y="113"/>
                  <a:pt x="10" y="113"/>
                </a:cubicBezTo>
                <a:cubicBezTo>
                  <a:pt x="5" y="113"/>
                  <a:pt x="5" y="113"/>
                  <a:pt x="5" y="113"/>
                </a:cubicBezTo>
                <a:cubicBezTo>
                  <a:pt x="2" y="113"/>
                  <a:pt x="0" y="115"/>
                  <a:pt x="0" y="118"/>
                </a:cubicBezTo>
                <a:cubicBezTo>
                  <a:pt x="0" y="120"/>
                  <a:pt x="2" y="123"/>
                  <a:pt x="5" y="123"/>
                </a:cubicBezTo>
                <a:cubicBezTo>
                  <a:pt x="27" y="123"/>
                  <a:pt x="27" y="123"/>
                  <a:pt x="27" y="123"/>
                </a:cubicBezTo>
                <a:cubicBezTo>
                  <a:pt x="26" y="127"/>
                  <a:pt x="20" y="150"/>
                  <a:pt x="19" y="154"/>
                </a:cubicBezTo>
                <a:cubicBezTo>
                  <a:pt x="18" y="157"/>
                  <a:pt x="20" y="160"/>
                  <a:pt x="23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6" y="160"/>
                  <a:pt x="28" y="159"/>
                  <a:pt x="29" y="157"/>
                </a:cubicBezTo>
                <a:cubicBezTo>
                  <a:pt x="32" y="141"/>
                  <a:pt x="32" y="141"/>
                  <a:pt x="32" y="141"/>
                </a:cubicBezTo>
                <a:cubicBezTo>
                  <a:pt x="109" y="141"/>
                  <a:pt x="109" y="141"/>
                  <a:pt x="109" y="141"/>
                </a:cubicBezTo>
                <a:cubicBezTo>
                  <a:pt x="113" y="157"/>
                  <a:pt x="113" y="157"/>
                  <a:pt x="113" y="157"/>
                </a:cubicBezTo>
                <a:cubicBezTo>
                  <a:pt x="113" y="159"/>
                  <a:pt x="115" y="160"/>
                  <a:pt x="118" y="160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21" y="160"/>
                  <a:pt x="123" y="157"/>
                  <a:pt x="122" y="154"/>
                </a:cubicBezTo>
                <a:cubicBezTo>
                  <a:pt x="121" y="150"/>
                  <a:pt x="115" y="127"/>
                  <a:pt x="115" y="123"/>
                </a:cubicBezTo>
                <a:cubicBezTo>
                  <a:pt x="137" y="123"/>
                  <a:pt x="137" y="123"/>
                  <a:pt x="137" y="123"/>
                </a:cubicBezTo>
                <a:cubicBezTo>
                  <a:pt x="139" y="123"/>
                  <a:pt x="141" y="120"/>
                  <a:pt x="141" y="118"/>
                </a:cubicBezTo>
                <a:cubicBezTo>
                  <a:pt x="141" y="115"/>
                  <a:pt x="139" y="113"/>
                  <a:pt x="137" y="113"/>
                </a:cubicBezTo>
                <a:close/>
                <a:moveTo>
                  <a:pt x="71" y="10"/>
                </a:moveTo>
                <a:cubicBezTo>
                  <a:pt x="77" y="10"/>
                  <a:pt x="83" y="13"/>
                  <a:pt x="84" y="19"/>
                </a:cubicBezTo>
                <a:cubicBezTo>
                  <a:pt x="58" y="19"/>
                  <a:pt x="58" y="19"/>
                  <a:pt x="58" y="19"/>
                </a:cubicBezTo>
                <a:cubicBezTo>
                  <a:pt x="60" y="13"/>
                  <a:pt x="65" y="10"/>
                  <a:pt x="71" y="10"/>
                </a:cubicBezTo>
                <a:close/>
                <a:moveTo>
                  <a:pt x="19" y="33"/>
                </a:moveTo>
                <a:cubicBezTo>
                  <a:pt x="20" y="31"/>
                  <a:pt x="22" y="28"/>
                  <a:pt x="24" y="28"/>
                </a:cubicBezTo>
                <a:cubicBezTo>
                  <a:pt x="118" y="28"/>
                  <a:pt x="118" y="28"/>
                  <a:pt x="118" y="28"/>
                </a:cubicBezTo>
                <a:cubicBezTo>
                  <a:pt x="120" y="28"/>
                  <a:pt x="122" y="31"/>
                  <a:pt x="122" y="33"/>
                </a:cubicBezTo>
                <a:cubicBezTo>
                  <a:pt x="122" y="95"/>
                  <a:pt x="122" y="95"/>
                  <a:pt x="122" y="95"/>
                </a:cubicBezTo>
                <a:cubicBezTo>
                  <a:pt x="120" y="95"/>
                  <a:pt x="120" y="95"/>
                  <a:pt x="120" y="95"/>
                </a:cubicBezTo>
                <a:cubicBezTo>
                  <a:pt x="93" y="68"/>
                  <a:pt x="93" y="68"/>
                  <a:pt x="93" y="68"/>
                </a:cubicBezTo>
                <a:cubicBezTo>
                  <a:pt x="92" y="67"/>
                  <a:pt x="91" y="67"/>
                  <a:pt x="89" y="67"/>
                </a:cubicBezTo>
                <a:cubicBezTo>
                  <a:pt x="88" y="67"/>
                  <a:pt x="87" y="67"/>
                  <a:pt x="86" y="68"/>
                </a:cubicBezTo>
                <a:cubicBezTo>
                  <a:pt x="71" y="83"/>
                  <a:pt x="71" y="83"/>
                  <a:pt x="71" y="83"/>
                </a:cubicBezTo>
                <a:cubicBezTo>
                  <a:pt x="56" y="68"/>
                  <a:pt x="56" y="68"/>
                  <a:pt x="56" y="68"/>
                </a:cubicBezTo>
                <a:cubicBezTo>
                  <a:pt x="55" y="67"/>
                  <a:pt x="53" y="67"/>
                  <a:pt x="52" y="67"/>
                </a:cubicBezTo>
                <a:cubicBezTo>
                  <a:pt x="51" y="67"/>
                  <a:pt x="49" y="67"/>
                  <a:pt x="48" y="68"/>
                </a:cubicBezTo>
                <a:cubicBezTo>
                  <a:pt x="22" y="95"/>
                  <a:pt x="22" y="95"/>
                  <a:pt x="22" y="95"/>
                </a:cubicBezTo>
                <a:cubicBezTo>
                  <a:pt x="19" y="95"/>
                  <a:pt x="19" y="95"/>
                  <a:pt x="19" y="95"/>
                </a:cubicBezTo>
                <a:lnTo>
                  <a:pt x="19" y="33"/>
                </a:lnTo>
                <a:close/>
                <a:moveTo>
                  <a:pt x="107" y="94"/>
                </a:moveTo>
                <a:cubicBezTo>
                  <a:pt x="83" y="94"/>
                  <a:pt x="83" y="94"/>
                  <a:pt x="83" y="94"/>
                </a:cubicBezTo>
                <a:cubicBezTo>
                  <a:pt x="78" y="90"/>
                  <a:pt x="78" y="90"/>
                  <a:pt x="78" y="90"/>
                </a:cubicBezTo>
                <a:cubicBezTo>
                  <a:pt x="90" y="77"/>
                  <a:pt x="90" y="77"/>
                  <a:pt x="90" y="77"/>
                </a:cubicBezTo>
                <a:lnTo>
                  <a:pt x="107" y="94"/>
                </a:lnTo>
                <a:close/>
                <a:moveTo>
                  <a:pt x="69" y="94"/>
                </a:moveTo>
                <a:cubicBezTo>
                  <a:pt x="35" y="94"/>
                  <a:pt x="35" y="94"/>
                  <a:pt x="35" y="94"/>
                </a:cubicBezTo>
                <a:cubicBezTo>
                  <a:pt x="52" y="77"/>
                  <a:pt x="52" y="77"/>
                  <a:pt x="52" y="77"/>
                </a:cubicBezTo>
                <a:lnTo>
                  <a:pt x="69" y="94"/>
                </a:lnTo>
                <a:close/>
                <a:moveTo>
                  <a:pt x="34" y="131"/>
                </a:moveTo>
                <a:cubicBezTo>
                  <a:pt x="37" y="122"/>
                  <a:pt x="37" y="122"/>
                  <a:pt x="37" y="122"/>
                </a:cubicBezTo>
                <a:cubicBezTo>
                  <a:pt x="104" y="122"/>
                  <a:pt x="104" y="122"/>
                  <a:pt x="104" y="122"/>
                </a:cubicBezTo>
                <a:cubicBezTo>
                  <a:pt x="107" y="131"/>
                  <a:pt x="107" y="131"/>
                  <a:pt x="107" y="131"/>
                </a:cubicBezTo>
                <a:lnTo>
                  <a:pt x="34" y="131"/>
                </a:lnTo>
                <a:close/>
                <a:moveTo>
                  <a:pt x="123" y="113"/>
                </a:moveTo>
                <a:cubicBezTo>
                  <a:pt x="20" y="113"/>
                  <a:pt x="20" y="113"/>
                  <a:pt x="20" y="113"/>
                </a:cubicBezTo>
                <a:cubicBezTo>
                  <a:pt x="20" y="104"/>
                  <a:pt x="20" y="104"/>
                  <a:pt x="20" y="104"/>
                </a:cubicBezTo>
                <a:cubicBezTo>
                  <a:pt x="123" y="104"/>
                  <a:pt x="123" y="104"/>
                  <a:pt x="123" y="104"/>
                </a:cubicBezTo>
                <a:lnTo>
                  <a:pt x="123" y="1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CF326DC2-6BB8-CE13-CC54-6E8C6829B4FA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3040063"/>
            <a:ext cx="254000" cy="223838"/>
          </a:xfrm>
          <a:custGeom>
            <a:avLst/>
            <a:gdLst>
              <a:gd name="T0" fmla="*/ 141 w 160"/>
              <a:gd name="T1" fmla="*/ 70 h 141"/>
              <a:gd name="T2" fmla="*/ 127 w 160"/>
              <a:gd name="T3" fmla="*/ 18 h 141"/>
              <a:gd name="T4" fmla="*/ 32 w 160"/>
              <a:gd name="T5" fmla="*/ 18 h 141"/>
              <a:gd name="T6" fmla="*/ 18 w 160"/>
              <a:gd name="T7" fmla="*/ 70 h 141"/>
              <a:gd name="T8" fmla="*/ 0 w 160"/>
              <a:gd name="T9" fmla="*/ 108 h 141"/>
              <a:gd name="T10" fmla="*/ 32 w 160"/>
              <a:gd name="T11" fmla="*/ 141 h 141"/>
              <a:gd name="T12" fmla="*/ 46 w 160"/>
              <a:gd name="T13" fmla="*/ 89 h 141"/>
              <a:gd name="T14" fmla="*/ 27 w 160"/>
              <a:gd name="T15" fmla="*/ 76 h 141"/>
              <a:gd name="T16" fmla="*/ 36 w 160"/>
              <a:gd name="T17" fmla="*/ 43 h 141"/>
              <a:gd name="T18" fmla="*/ 50 w 160"/>
              <a:gd name="T19" fmla="*/ 40 h 141"/>
              <a:gd name="T20" fmla="*/ 107 w 160"/>
              <a:gd name="T21" fmla="*/ 40 h 141"/>
              <a:gd name="T22" fmla="*/ 121 w 160"/>
              <a:gd name="T23" fmla="*/ 43 h 141"/>
              <a:gd name="T24" fmla="*/ 130 w 160"/>
              <a:gd name="T25" fmla="*/ 76 h 141"/>
              <a:gd name="T26" fmla="*/ 111 w 160"/>
              <a:gd name="T27" fmla="*/ 89 h 141"/>
              <a:gd name="T28" fmla="*/ 125 w 160"/>
              <a:gd name="T29" fmla="*/ 141 h 141"/>
              <a:gd name="T30" fmla="*/ 160 w 160"/>
              <a:gd name="T31" fmla="*/ 108 h 141"/>
              <a:gd name="T32" fmla="*/ 19 w 160"/>
              <a:gd name="T33" fmla="*/ 121 h 141"/>
              <a:gd name="T34" fmla="*/ 19 w 160"/>
              <a:gd name="T35" fmla="*/ 95 h 141"/>
              <a:gd name="T36" fmla="*/ 28 w 160"/>
              <a:gd name="T37" fmla="*/ 90 h 141"/>
              <a:gd name="T38" fmla="*/ 38 w 160"/>
              <a:gd name="T39" fmla="*/ 90 h 141"/>
              <a:gd name="T40" fmla="*/ 33 w 160"/>
              <a:gd name="T41" fmla="*/ 132 h 141"/>
              <a:gd name="T42" fmla="*/ 28 w 160"/>
              <a:gd name="T43" fmla="*/ 90 h 141"/>
              <a:gd name="T44" fmla="*/ 121 w 160"/>
              <a:gd name="T45" fmla="*/ 33 h 141"/>
              <a:gd name="T46" fmla="*/ 115 w 160"/>
              <a:gd name="T47" fmla="*/ 33 h 141"/>
              <a:gd name="T48" fmla="*/ 46 w 160"/>
              <a:gd name="T49" fmla="*/ 33 h 141"/>
              <a:gd name="T50" fmla="*/ 39 w 160"/>
              <a:gd name="T51" fmla="*/ 33 h 141"/>
              <a:gd name="T52" fmla="*/ 38 w 160"/>
              <a:gd name="T53" fmla="*/ 26 h 141"/>
              <a:gd name="T54" fmla="*/ 121 w 160"/>
              <a:gd name="T55" fmla="*/ 26 h 141"/>
              <a:gd name="T56" fmla="*/ 131 w 160"/>
              <a:gd name="T57" fmla="*/ 127 h 141"/>
              <a:gd name="T58" fmla="*/ 122 w 160"/>
              <a:gd name="T59" fmla="*/ 127 h 141"/>
              <a:gd name="T60" fmla="*/ 126 w 160"/>
              <a:gd name="T61" fmla="*/ 85 h 141"/>
              <a:gd name="T62" fmla="*/ 131 w 160"/>
              <a:gd name="T63" fmla="*/ 127 h 141"/>
              <a:gd name="T64" fmla="*/ 141 w 160"/>
              <a:gd name="T65" fmla="*/ 95 h 141"/>
              <a:gd name="T66" fmla="*/ 141 w 160"/>
              <a:gd name="T67" fmla="*/ 121 h 141"/>
              <a:gd name="T68" fmla="*/ 85 w 160"/>
              <a:gd name="T69" fmla="*/ 71 h 141"/>
              <a:gd name="T70" fmla="*/ 75 w 160"/>
              <a:gd name="T71" fmla="*/ 71 h 141"/>
              <a:gd name="T72" fmla="*/ 71 w 160"/>
              <a:gd name="T73" fmla="*/ 103 h 141"/>
              <a:gd name="T74" fmla="*/ 71 w 160"/>
              <a:gd name="T75" fmla="*/ 132 h 141"/>
              <a:gd name="T76" fmla="*/ 85 w 160"/>
              <a:gd name="T77" fmla="*/ 85 h 141"/>
              <a:gd name="T78" fmla="*/ 94 w 160"/>
              <a:gd name="T79" fmla="*/ 107 h 141"/>
              <a:gd name="T80" fmla="*/ 103 w 160"/>
              <a:gd name="T81" fmla="*/ 109 h 141"/>
              <a:gd name="T82" fmla="*/ 85 w 160"/>
              <a:gd name="T83" fmla="*/ 76 h 141"/>
              <a:gd name="T84" fmla="*/ 66 w 160"/>
              <a:gd name="T85" fmla="*/ 118 h 141"/>
              <a:gd name="T86" fmla="*/ 75 w 160"/>
              <a:gd name="T87" fmla="*/ 118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41">
                <a:moveTo>
                  <a:pt x="141" y="85"/>
                </a:moveTo>
                <a:cubicBezTo>
                  <a:pt x="141" y="70"/>
                  <a:pt x="141" y="70"/>
                  <a:pt x="141" y="70"/>
                </a:cubicBezTo>
                <a:cubicBezTo>
                  <a:pt x="141" y="58"/>
                  <a:pt x="137" y="46"/>
                  <a:pt x="130" y="36"/>
                </a:cubicBezTo>
                <a:cubicBezTo>
                  <a:pt x="133" y="30"/>
                  <a:pt x="132" y="23"/>
                  <a:pt x="127" y="18"/>
                </a:cubicBezTo>
                <a:cubicBezTo>
                  <a:pt x="114" y="6"/>
                  <a:pt x="97" y="0"/>
                  <a:pt x="80" y="0"/>
                </a:cubicBezTo>
                <a:cubicBezTo>
                  <a:pt x="62" y="0"/>
                  <a:pt x="45" y="6"/>
                  <a:pt x="32" y="18"/>
                </a:cubicBezTo>
                <a:cubicBezTo>
                  <a:pt x="27" y="23"/>
                  <a:pt x="26" y="30"/>
                  <a:pt x="29" y="36"/>
                </a:cubicBezTo>
                <a:cubicBezTo>
                  <a:pt x="22" y="46"/>
                  <a:pt x="18" y="58"/>
                  <a:pt x="18" y="70"/>
                </a:cubicBezTo>
                <a:cubicBezTo>
                  <a:pt x="18" y="85"/>
                  <a:pt x="18" y="85"/>
                  <a:pt x="18" y="85"/>
                </a:cubicBezTo>
                <a:cubicBezTo>
                  <a:pt x="8" y="87"/>
                  <a:pt x="0" y="96"/>
                  <a:pt x="0" y="108"/>
                </a:cubicBezTo>
                <a:cubicBezTo>
                  <a:pt x="0" y="119"/>
                  <a:pt x="8" y="129"/>
                  <a:pt x="19" y="131"/>
                </a:cubicBezTo>
                <a:cubicBezTo>
                  <a:pt x="20" y="137"/>
                  <a:pt x="26" y="141"/>
                  <a:pt x="32" y="141"/>
                </a:cubicBezTo>
                <a:cubicBezTo>
                  <a:pt x="40" y="141"/>
                  <a:pt x="46" y="135"/>
                  <a:pt x="46" y="127"/>
                </a:cubicBezTo>
                <a:cubicBezTo>
                  <a:pt x="46" y="89"/>
                  <a:pt x="46" y="89"/>
                  <a:pt x="46" y="89"/>
                </a:cubicBezTo>
                <a:cubicBezTo>
                  <a:pt x="46" y="81"/>
                  <a:pt x="40" y="75"/>
                  <a:pt x="32" y="75"/>
                </a:cubicBezTo>
                <a:cubicBezTo>
                  <a:pt x="30" y="75"/>
                  <a:pt x="29" y="76"/>
                  <a:pt x="27" y="76"/>
                </a:cubicBezTo>
                <a:cubicBezTo>
                  <a:pt x="27" y="71"/>
                  <a:pt x="27" y="71"/>
                  <a:pt x="27" y="71"/>
                </a:cubicBezTo>
                <a:cubicBezTo>
                  <a:pt x="27" y="60"/>
                  <a:pt x="30" y="51"/>
                  <a:pt x="36" y="43"/>
                </a:cubicBezTo>
                <a:cubicBezTo>
                  <a:pt x="37" y="43"/>
                  <a:pt x="39" y="44"/>
                  <a:pt x="40" y="44"/>
                </a:cubicBezTo>
                <a:cubicBezTo>
                  <a:pt x="44" y="44"/>
                  <a:pt x="47" y="42"/>
                  <a:pt x="50" y="40"/>
                </a:cubicBezTo>
                <a:cubicBezTo>
                  <a:pt x="58" y="33"/>
                  <a:pt x="68" y="30"/>
                  <a:pt x="78" y="30"/>
                </a:cubicBezTo>
                <a:cubicBezTo>
                  <a:pt x="89" y="30"/>
                  <a:pt x="99" y="33"/>
                  <a:pt x="107" y="40"/>
                </a:cubicBezTo>
                <a:cubicBezTo>
                  <a:pt x="110" y="42"/>
                  <a:pt x="113" y="44"/>
                  <a:pt x="117" y="44"/>
                </a:cubicBezTo>
                <a:cubicBezTo>
                  <a:pt x="118" y="44"/>
                  <a:pt x="120" y="43"/>
                  <a:pt x="121" y="43"/>
                </a:cubicBezTo>
                <a:cubicBezTo>
                  <a:pt x="127" y="51"/>
                  <a:pt x="130" y="61"/>
                  <a:pt x="130" y="71"/>
                </a:cubicBezTo>
                <a:cubicBezTo>
                  <a:pt x="130" y="76"/>
                  <a:pt x="130" y="76"/>
                  <a:pt x="130" y="76"/>
                </a:cubicBezTo>
                <a:cubicBezTo>
                  <a:pt x="128" y="76"/>
                  <a:pt x="126" y="75"/>
                  <a:pt x="125" y="75"/>
                </a:cubicBezTo>
                <a:cubicBezTo>
                  <a:pt x="117" y="75"/>
                  <a:pt x="111" y="81"/>
                  <a:pt x="111" y="89"/>
                </a:cubicBezTo>
                <a:cubicBezTo>
                  <a:pt x="111" y="127"/>
                  <a:pt x="111" y="127"/>
                  <a:pt x="111" y="127"/>
                </a:cubicBezTo>
                <a:cubicBezTo>
                  <a:pt x="111" y="135"/>
                  <a:pt x="117" y="141"/>
                  <a:pt x="125" y="141"/>
                </a:cubicBezTo>
                <a:cubicBezTo>
                  <a:pt x="131" y="141"/>
                  <a:pt x="137" y="137"/>
                  <a:pt x="138" y="131"/>
                </a:cubicBezTo>
                <a:cubicBezTo>
                  <a:pt x="151" y="129"/>
                  <a:pt x="160" y="120"/>
                  <a:pt x="160" y="108"/>
                </a:cubicBezTo>
                <a:cubicBezTo>
                  <a:pt x="160" y="97"/>
                  <a:pt x="152" y="87"/>
                  <a:pt x="141" y="85"/>
                </a:cubicBezTo>
                <a:close/>
                <a:moveTo>
                  <a:pt x="19" y="121"/>
                </a:moveTo>
                <a:cubicBezTo>
                  <a:pt x="13" y="120"/>
                  <a:pt x="9" y="114"/>
                  <a:pt x="9" y="108"/>
                </a:cubicBezTo>
                <a:cubicBezTo>
                  <a:pt x="9" y="102"/>
                  <a:pt x="13" y="97"/>
                  <a:pt x="19" y="95"/>
                </a:cubicBezTo>
                <a:lnTo>
                  <a:pt x="19" y="121"/>
                </a:lnTo>
                <a:close/>
                <a:moveTo>
                  <a:pt x="28" y="90"/>
                </a:moveTo>
                <a:cubicBezTo>
                  <a:pt x="28" y="87"/>
                  <a:pt x="30" y="85"/>
                  <a:pt x="33" y="85"/>
                </a:cubicBezTo>
                <a:cubicBezTo>
                  <a:pt x="36" y="85"/>
                  <a:pt x="38" y="87"/>
                  <a:pt x="38" y="90"/>
                </a:cubicBezTo>
                <a:cubicBezTo>
                  <a:pt x="38" y="127"/>
                  <a:pt x="38" y="127"/>
                  <a:pt x="38" y="127"/>
                </a:cubicBezTo>
                <a:cubicBezTo>
                  <a:pt x="38" y="129"/>
                  <a:pt x="36" y="132"/>
                  <a:pt x="33" y="132"/>
                </a:cubicBezTo>
                <a:cubicBezTo>
                  <a:pt x="30" y="132"/>
                  <a:pt x="28" y="129"/>
                  <a:pt x="28" y="127"/>
                </a:cubicBezTo>
                <a:lnTo>
                  <a:pt x="28" y="90"/>
                </a:lnTo>
                <a:close/>
                <a:moveTo>
                  <a:pt x="121" y="33"/>
                </a:moveTo>
                <a:cubicBezTo>
                  <a:pt x="121" y="33"/>
                  <a:pt x="121" y="33"/>
                  <a:pt x="121" y="33"/>
                </a:cubicBezTo>
                <a:cubicBezTo>
                  <a:pt x="120" y="34"/>
                  <a:pt x="119" y="34"/>
                  <a:pt x="118" y="34"/>
                </a:cubicBezTo>
                <a:cubicBezTo>
                  <a:pt x="117" y="34"/>
                  <a:pt x="115" y="33"/>
                  <a:pt x="115" y="33"/>
                </a:cubicBezTo>
                <a:cubicBezTo>
                  <a:pt x="105" y="24"/>
                  <a:pt x="93" y="20"/>
                  <a:pt x="80" y="20"/>
                </a:cubicBezTo>
                <a:cubicBezTo>
                  <a:pt x="67" y="20"/>
                  <a:pt x="55" y="24"/>
                  <a:pt x="46" y="33"/>
                </a:cubicBezTo>
                <a:cubicBezTo>
                  <a:pt x="44" y="34"/>
                  <a:pt x="43" y="34"/>
                  <a:pt x="42" y="34"/>
                </a:cubicBezTo>
                <a:cubicBezTo>
                  <a:pt x="41" y="34"/>
                  <a:pt x="40" y="34"/>
                  <a:pt x="39" y="33"/>
                </a:cubicBezTo>
                <a:cubicBezTo>
                  <a:pt x="38" y="33"/>
                  <a:pt x="38" y="33"/>
                  <a:pt x="38" y="33"/>
                </a:cubicBezTo>
                <a:cubicBezTo>
                  <a:pt x="37" y="30"/>
                  <a:pt x="37" y="28"/>
                  <a:pt x="38" y="26"/>
                </a:cubicBezTo>
                <a:cubicBezTo>
                  <a:pt x="50" y="16"/>
                  <a:pt x="64" y="11"/>
                  <a:pt x="80" y="11"/>
                </a:cubicBezTo>
                <a:cubicBezTo>
                  <a:pt x="95" y="11"/>
                  <a:pt x="110" y="16"/>
                  <a:pt x="121" y="26"/>
                </a:cubicBezTo>
                <a:cubicBezTo>
                  <a:pt x="124" y="28"/>
                  <a:pt x="124" y="31"/>
                  <a:pt x="121" y="33"/>
                </a:cubicBezTo>
                <a:close/>
                <a:moveTo>
                  <a:pt x="131" y="127"/>
                </a:moveTo>
                <a:cubicBezTo>
                  <a:pt x="131" y="129"/>
                  <a:pt x="129" y="132"/>
                  <a:pt x="126" y="132"/>
                </a:cubicBezTo>
                <a:cubicBezTo>
                  <a:pt x="124" y="132"/>
                  <a:pt x="122" y="129"/>
                  <a:pt x="122" y="127"/>
                </a:cubicBezTo>
                <a:cubicBezTo>
                  <a:pt x="122" y="90"/>
                  <a:pt x="122" y="90"/>
                  <a:pt x="122" y="90"/>
                </a:cubicBezTo>
                <a:cubicBezTo>
                  <a:pt x="122" y="87"/>
                  <a:pt x="124" y="85"/>
                  <a:pt x="126" y="85"/>
                </a:cubicBezTo>
                <a:cubicBezTo>
                  <a:pt x="129" y="85"/>
                  <a:pt x="131" y="87"/>
                  <a:pt x="131" y="90"/>
                </a:cubicBezTo>
                <a:lnTo>
                  <a:pt x="131" y="127"/>
                </a:lnTo>
                <a:close/>
                <a:moveTo>
                  <a:pt x="141" y="121"/>
                </a:moveTo>
                <a:cubicBezTo>
                  <a:pt x="141" y="95"/>
                  <a:pt x="141" y="95"/>
                  <a:pt x="141" y="95"/>
                </a:cubicBezTo>
                <a:cubicBezTo>
                  <a:pt x="146" y="97"/>
                  <a:pt x="150" y="102"/>
                  <a:pt x="150" y="108"/>
                </a:cubicBezTo>
                <a:cubicBezTo>
                  <a:pt x="150" y="114"/>
                  <a:pt x="147" y="120"/>
                  <a:pt x="141" y="121"/>
                </a:cubicBezTo>
                <a:close/>
                <a:moveTo>
                  <a:pt x="85" y="76"/>
                </a:moveTo>
                <a:cubicBezTo>
                  <a:pt x="85" y="71"/>
                  <a:pt x="85" y="71"/>
                  <a:pt x="85" y="71"/>
                </a:cubicBezTo>
                <a:cubicBezTo>
                  <a:pt x="85" y="68"/>
                  <a:pt x="83" y="66"/>
                  <a:pt x="80" y="66"/>
                </a:cubicBezTo>
                <a:cubicBezTo>
                  <a:pt x="78" y="66"/>
                  <a:pt x="75" y="68"/>
                  <a:pt x="75" y="71"/>
                </a:cubicBezTo>
                <a:cubicBezTo>
                  <a:pt x="75" y="104"/>
                  <a:pt x="75" y="104"/>
                  <a:pt x="75" y="104"/>
                </a:cubicBezTo>
                <a:cubicBezTo>
                  <a:pt x="74" y="104"/>
                  <a:pt x="72" y="103"/>
                  <a:pt x="71" y="103"/>
                </a:cubicBezTo>
                <a:cubicBezTo>
                  <a:pt x="63" y="103"/>
                  <a:pt x="57" y="110"/>
                  <a:pt x="57" y="118"/>
                </a:cubicBezTo>
                <a:cubicBezTo>
                  <a:pt x="57" y="125"/>
                  <a:pt x="63" y="132"/>
                  <a:pt x="71" y="132"/>
                </a:cubicBezTo>
                <a:cubicBezTo>
                  <a:pt x="79" y="132"/>
                  <a:pt x="85" y="125"/>
                  <a:pt x="85" y="118"/>
                </a:cubicBezTo>
                <a:cubicBezTo>
                  <a:pt x="85" y="85"/>
                  <a:pt x="85" y="85"/>
                  <a:pt x="85" y="85"/>
                </a:cubicBezTo>
                <a:cubicBezTo>
                  <a:pt x="88" y="87"/>
                  <a:pt x="90" y="89"/>
                  <a:pt x="91" y="91"/>
                </a:cubicBezTo>
                <a:cubicBezTo>
                  <a:pt x="95" y="95"/>
                  <a:pt x="96" y="101"/>
                  <a:pt x="94" y="107"/>
                </a:cubicBezTo>
                <a:cubicBezTo>
                  <a:pt x="94" y="110"/>
                  <a:pt x="96" y="113"/>
                  <a:pt x="99" y="113"/>
                </a:cubicBezTo>
                <a:cubicBezTo>
                  <a:pt x="101" y="113"/>
                  <a:pt x="103" y="111"/>
                  <a:pt x="103" y="109"/>
                </a:cubicBezTo>
                <a:cubicBezTo>
                  <a:pt x="106" y="100"/>
                  <a:pt x="104" y="91"/>
                  <a:pt x="99" y="84"/>
                </a:cubicBezTo>
                <a:cubicBezTo>
                  <a:pt x="95" y="80"/>
                  <a:pt x="90" y="77"/>
                  <a:pt x="85" y="76"/>
                </a:cubicBezTo>
                <a:close/>
                <a:moveTo>
                  <a:pt x="71" y="122"/>
                </a:moveTo>
                <a:cubicBezTo>
                  <a:pt x="68" y="122"/>
                  <a:pt x="66" y="120"/>
                  <a:pt x="66" y="118"/>
                </a:cubicBezTo>
                <a:cubicBezTo>
                  <a:pt x="66" y="115"/>
                  <a:pt x="68" y="113"/>
                  <a:pt x="71" y="113"/>
                </a:cubicBezTo>
                <a:cubicBezTo>
                  <a:pt x="73" y="113"/>
                  <a:pt x="75" y="115"/>
                  <a:pt x="75" y="118"/>
                </a:cubicBezTo>
                <a:cubicBezTo>
                  <a:pt x="75" y="120"/>
                  <a:pt x="73" y="122"/>
                  <a:pt x="71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811EEFE6-88AC-F875-BFE0-369FE3686E2F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3575050"/>
            <a:ext cx="254000" cy="254000"/>
          </a:xfrm>
          <a:custGeom>
            <a:avLst/>
            <a:gdLst>
              <a:gd name="T0" fmla="*/ 80 w 160"/>
              <a:gd name="T1" fmla="*/ 67 h 160"/>
              <a:gd name="T2" fmla="*/ 80 w 160"/>
              <a:gd name="T3" fmla="*/ 95 h 160"/>
              <a:gd name="T4" fmla="*/ 80 w 160"/>
              <a:gd name="T5" fmla="*/ 85 h 160"/>
              <a:gd name="T6" fmla="*/ 80 w 160"/>
              <a:gd name="T7" fmla="*/ 76 h 160"/>
              <a:gd name="T8" fmla="*/ 80 w 160"/>
              <a:gd name="T9" fmla="*/ 85 h 160"/>
              <a:gd name="T10" fmla="*/ 150 w 160"/>
              <a:gd name="T11" fmla="*/ 76 h 160"/>
              <a:gd name="T12" fmla="*/ 85 w 160"/>
              <a:gd name="T13" fmla="*/ 10 h 160"/>
              <a:gd name="T14" fmla="*/ 80 w 160"/>
              <a:gd name="T15" fmla="*/ 0 h 160"/>
              <a:gd name="T16" fmla="*/ 75 w 160"/>
              <a:gd name="T17" fmla="*/ 10 h 160"/>
              <a:gd name="T18" fmla="*/ 10 w 160"/>
              <a:gd name="T19" fmla="*/ 76 h 160"/>
              <a:gd name="T20" fmla="*/ 0 w 160"/>
              <a:gd name="T21" fmla="*/ 80 h 160"/>
              <a:gd name="T22" fmla="*/ 10 w 160"/>
              <a:gd name="T23" fmla="*/ 85 h 160"/>
              <a:gd name="T24" fmla="*/ 75 w 160"/>
              <a:gd name="T25" fmla="*/ 150 h 160"/>
              <a:gd name="T26" fmla="*/ 80 w 160"/>
              <a:gd name="T27" fmla="*/ 160 h 160"/>
              <a:gd name="T28" fmla="*/ 85 w 160"/>
              <a:gd name="T29" fmla="*/ 150 h 160"/>
              <a:gd name="T30" fmla="*/ 150 w 160"/>
              <a:gd name="T31" fmla="*/ 85 h 160"/>
              <a:gd name="T32" fmla="*/ 160 w 160"/>
              <a:gd name="T33" fmla="*/ 80 h 160"/>
              <a:gd name="T34" fmla="*/ 85 w 160"/>
              <a:gd name="T35" fmla="*/ 20 h 160"/>
              <a:gd name="T36" fmla="*/ 131 w 160"/>
              <a:gd name="T37" fmla="*/ 76 h 160"/>
              <a:gd name="T38" fmla="*/ 85 w 160"/>
              <a:gd name="T39" fmla="*/ 20 h 160"/>
              <a:gd name="T40" fmla="*/ 76 w 160"/>
              <a:gd name="T41" fmla="*/ 30 h 160"/>
              <a:gd name="T42" fmla="*/ 20 w 160"/>
              <a:gd name="T43" fmla="*/ 76 h 160"/>
              <a:gd name="T44" fmla="*/ 76 w 160"/>
              <a:gd name="T45" fmla="*/ 141 h 160"/>
              <a:gd name="T46" fmla="*/ 29 w 160"/>
              <a:gd name="T47" fmla="*/ 85 h 160"/>
              <a:gd name="T48" fmla="*/ 76 w 160"/>
              <a:gd name="T49" fmla="*/ 141 h 160"/>
              <a:gd name="T50" fmla="*/ 75 w 160"/>
              <a:gd name="T51" fmla="*/ 118 h 160"/>
              <a:gd name="T52" fmla="*/ 38 w 160"/>
              <a:gd name="T53" fmla="*/ 85 h 160"/>
              <a:gd name="T54" fmla="*/ 47 w 160"/>
              <a:gd name="T55" fmla="*/ 80 h 160"/>
              <a:gd name="T56" fmla="*/ 38 w 160"/>
              <a:gd name="T57" fmla="*/ 76 h 160"/>
              <a:gd name="T58" fmla="*/ 75 w 160"/>
              <a:gd name="T59" fmla="*/ 43 h 160"/>
              <a:gd name="T60" fmla="*/ 85 w 160"/>
              <a:gd name="T61" fmla="*/ 43 h 160"/>
              <a:gd name="T62" fmla="*/ 122 w 160"/>
              <a:gd name="T63" fmla="*/ 76 h 160"/>
              <a:gd name="T64" fmla="*/ 113 w 160"/>
              <a:gd name="T65" fmla="*/ 80 h 160"/>
              <a:gd name="T66" fmla="*/ 122 w 160"/>
              <a:gd name="T67" fmla="*/ 85 h 160"/>
              <a:gd name="T68" fmla="*/ 85 w 160"/>
              <a:gd name="T69" fmla="*/ 118 h 160"/>
              <a:gd name="T70" fmla="*/ 85 w 160"/>
              <a:gd name="T71" fmla="*/ 141 h 160"/>
              <a:gd name="T72" fmla="*/ 132 w 160"/>
              <a:gd name="T73" fmla="*/ 85 h 160"/>
              <a:gd name="T74" fmla="*/ 85 w 160"/>
              <a:gd name="T75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95" y="81"/>
                </a:moveTo>
                <a:cubicBezTo>
                  <a:pt x="94" y="73"/>
                  <a:pt x="88" y="67"/>
                  <a:pt x="80" y="67"/>
                </a:cubicBezTo>
                <a:cubicBezTo>
                  <a:pt x="73" y="67"/>
                  <a:pt x="66" y="73"/>
                  <a:pt x="66" y="81"/>
                </a:cubicBezTo>
                <a:cubicBezTo>
                  <a:pt x="66" y="89"/>
                  <a:pt x="73" y="95"/>
                  <a:pt x="80" y="95"/>
                </a:cubicBezTo>
                <a:cubicBezTo>
                  <a:pt x="88" y="95"/>
                  <a:pt x="95" y="89"/>
                  <a:pt x="95" y="81"/>
                </a:cubicBezTo>
                <a:close/>
                <a:moveTo>
                  <a:pt x="80" y="85"/>
                </a:moveTo>
                <a:cubicBezTo>
                  <a:pt x="78" y="85"/>
                  <a:pt x="76" y="83"/>
                  <a:pt x="76" y="80"/>
                </a:cubicBezTo>
                <a:cubicBezTo>
                  <a:pt x="76" y="78"/>
                  <a:pt x="78" y="76"/>
                  <a:pt x="80" y="76"/>
                </a:cubicBezTo>
                <a:cubicBezTo>
                  <a:pt x="83" y="76"/>
                  <a:pt x="85" y="78"/>
                  <a:pt x="85" y="80"/>
                </a:cubicBezTo>
                <a:cubicBezTo>
                  <a:pt x="85" y="83"/>
                  <a:pt x="83" y="85"/>
                  <a:pt x="80" y="85"/>
                </a:cubicBezTo>
                <a:close/>
                <a:moveTo>
                  <a:pt x="155" y="76"/>
                </a:moveTo>
                <a:cubicBezTo>
                  <a:pt x="150" y="76"/>
                  <a:pt x="150" y="76"/>
                  <a:pt x="150" y="76"/>
                </a:cubicBezTo>
                <a:cubicBezTo>
                  <a:pt x="149" y="59"/>
                  <a:pt x="142" y="43"/>
                  <a:pt x="130" y="30"/>
                </a:cubicBezTo>
                <a:cubicBezTo>
                  <a:pt x="118" y="18"/>
                  <a:pt x="102" y="11"/>
                  <a:pt x="85" y="10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2"/>
                  <a:pt x="82" y="0"/>
                  <a:pt x="80" y="0"/>
                </a:cubicBezTo>
                <a:cubicBezTo>
                  <a:pt x="77" y="0"/>
                  <a:pt x="75" y="2"/>
                  <a:pt x="75" y="5"/>
                </a:cubicBezTo>
                <a:cubicBezTo>
                  <a:pt x="75" y="10"/>
                  <a:pt x="75" y="10"/>
                  <a:pt x="75" y="10"/>
                </a:cubicBezTo>
                <a:cubicBezTo>
                  <a:pt x="59" y="11"/>
                  <a:pt x="42" y="18"/>
                  <a:pt x="30" y="30"/>
                </a:cubicBezTo>
                <a:cubicBezTo>
                  <a:pt x="18" y="43"/>
                  <a:pt x="11" y="58"/>
                  <a:pt x="10" y="76"/>
                </a:cubicBezTo>
                <a:cubicBezTo>
                  <a:pt x="5" y="76"/>
                  <a:pt x="5" y="76"/>
                  <a:pt x="5" y="76"/>
                </a:cubicBezTo>
                <a:cubicBezTo>
                  <a:pt x="2" y="76"/>
                  <a:pt x="0" y="78"/>
                  <a:pt x="0" y="80"/>
                </a:cubicBezTo>
                <a:cubicBezTo>
                  <a:pt x="0" y="83"/>
                  <a:pt x="2" y="85"/>
                  <a:pt x="5" y="85"/>
                </a:cubicBezTo>
                <a:cubicBezTo>
                  <a:pt x="10" y="85"/>
                  <a:pt x="10" y="85"/>
                  <a:pt x="10" y="85"/>
                </a:cubicBezTo>
                <a:cubicBezTo>
                  <a:pt x="11" y="102"/>
                  <a:pt x="18" y="118"/>
                  <a:pt x="30" y="130"/>
                </a:cubicBezTo>
                <a:cubicBezTo>
                  <a:pt x="42" y="142"/>
                  <a:pt x="58" y="149"/>
                  <a:pt x="75" y="150"/>
                </a:cubicBezTo>
                <a:cubicBezTo>
                  <a:pt x="75" y="156"/>
                  <a:pt x="75" y="156"/>
                  <a:pt x="75" y="156"/>
                </a:cubicBezTo>
                <a:cubicBezTo>
                  <a:pt x="75" y="158"/>
                  <a:pt x="77" y="160"/>
                  <a:pt x="80" y="160"/>
                </a:cubicBezTo>
                <a:cubicBezTo>
                  <a:pt x="82" y="160"/>
                  <a:pt x="85" y="158"/>
                  <a:pt x="85" y="156"/>
                </a:cubicBezTo>
                <a:cubicBezTo>
                  <a:pt x="85" y="150"/>
                  <a:pt x="85" y="150"/>
                  <a:pt x="85" y="150"/>
                </a:cubicBezTo>
                <a:cubicBezTo>
                  <a:pt x="101" y="149"/>
                  <a:pt x="118" y="142"/>
                  <a:pt x="130" y="130"/>
                </a:cubicBezTo>
                <a:cubicBezTo>
                  <a:pt x="142" y="118"/>
                  <a:pt x="149" y="102"/>
                  <a:pt x="150" y="85"/>
                </a:cubicBezTo>
                <a:cubicBezTo>
                  <a:pt x="155" y="85"/>
                  <a:pt x="155" y="85"/>
                  <a:pt x="155" y="85"/>
                </a:cubicBezTo>
                <a:cubicBezTo>
                  <a:pt x="158" y="85"/>
                  <a:pt x="160" y="83"/>
                  <a:pt x="160" y="80"/>
                </a:cubicBezTo>
                <a:cubicBezTo>
                  <a:pt x="160" y="78"/>
                  <a:pt x="158" y="76"/>
                  <a:pt x="155" y="76"/>
                </a:cubicBezTo>
                <a:close/>
                <a:moveTo>
                  <a:pt x="85" y="20"/>
                </a:moveTo>
                <a:cubicBezTo>
                  <a:pt x="114" y="22"/>
                  <a:pt x="139" y="46"/>
                  <a:pt x="141" y="76"/>
                </a:cubicBezTo>
                <a:cubicBezTo>
                  <a:pt x="131" y="76"/>
                  <a:pt x="131" y="76"/>
                  <a:pt x="131" y="76"/>
                </a:cubicBezTo>
                <a:cubicBezTo>
                  <a:pt x="129" y="51"/>
                  <a:pt x="109" y="31"/>
                  <a:pt x="85" y="29"/>
                </a:cubicBezTo>
                <a:lnTo>
                  <a:pt x="85" y="20"/>
                </a:lnTo>
                <a:close/>
                <a:moveTo>
                  <a:pt x="76" y="20"/>
                </a:moveTo>
                <a:cubicBezTo>
                  <a:pt x="76" y="30"/>
                  <a:pt x="76" y="30"/>
                  <a:pt x="76" y="30"/>
                </a:cubicBezTo>
                <a:cubicBezTo>
                  <a:pt x="51" y="32"/>
                  <a:pt x="31" y="51"/>
                  <a:pt x="29" y="76"/>
                </a:cubicBezTo>
                <a:cubicBezTo>
                  <a:pt x="20" y="76"/>
                  <a:pt x="20" y="76"/>
                  <a:pt x="20" y="76"/>
                </a:cubicBezTo>
                <a:cubicBezTo>
                  <a:pt x="22" y="46"/>
                  <a:pt x="46" y="22"/>
                  <a:pt x="76" y="20"/>
                </a:cubicBezTo>
                <a:close/>
                <a:moveTo>
                  <a:pt x="76" y="141"/>
                </a:moveTo>
                <a:cubicBezTo>
                  <a:pt x="46" y="139"/>
                  <a:pt x="22" y="115"/>
                  <a:pt x="20" y="85"/>
                </a:cubicBezTo>
                <a:cubicBezTo>
                  <a:pt x="29" y="85"/>
                  <a:pt x="29" y="85"/>
                  <a:pt x="29" y="85"/>
                </a:cubicBezTo>
                <a:cubicBezTo>
                  <a:pt x="31" y="110"/>
                  <a:pt x="51" y="129"/>
                  <a:pt x="76" y="131"/>
                </a:cubicBezTo>
                <a:lnTo>
                  <a:pt x="76" y="141"/>
                </a:lnTo>
                <a:close/>
                <a:moveTo>
                  <a:pt x="80" y="113"/>
                </a:moveTo>
                <a:cubicBezTo>
                  <a:pt x="77" y="113"/>
                  <a:pt x="75" y="115"/>
                  <a:pt x="75" y="118"/>
                </a:cubicBezTo>
                <a:cubicBezTo>
                  <a:pt x="75" y="122"/>
                  <a:pt x="75" y="122"/>
                  <a:pt x="75" y="122"/>
                </a:cubicBezTo>
                <a:cubicBezTo>
                  <a:pt x="56" y="120"/>
                  <a:pt x="40" y="104"/>
                  <a:pt x="38" y="85"/>
                </a:cubicBezTo>
                <a:cubicBezTo>
                  <a:pt x="42" y="85"/>
                  <a:pt x="42" y="85"/>
                  <a:pt x="42" y="85"/>
                </a:cubicBezTo>
                <a:cubicBezTo>
                  <a:pt x="45" y="85"/>
                  <a:pt x="47" y="83"/>
                  <a:pt x="47" y="80"/>
                </a:cubicBezTo>
                <a:cubicBezTo>
                  <a:pt x="47" y="78"/>
                  <a:pt x="45" y="76"/>
                  <a:pt x="42" y="76"/>
                </a:cubicBezTo>
                <a:cubicBezTo>
                  <a:pt x="38" y="76"/>
                  <a:pt x="38" y="76"/>
                  <a:pt x="38" y="76"/>
                </a:cubicBezTo>
                <a:cubicBezTo>
                  <a:pt x="40" y="56"/>
                  <a:pt x="56" y="40"/>
                  <a:pt x="75" y="38"/>
                </a:cubicBezTo>
                <a:cubicBezTo>
                  <a:pt x="75" y="43"/>
                  <a:pt x="75" y="43"/>
                  <a:pt x="75" y="43"/>
                </a:cubicBezTo>
                <a:cubicBezTo>
                  <a:pt x="75" y="45"/>
                  <a:pt x="77" y="47"/>
                  <a:pt x="80" y="47"/>
                </a:cubicBezTo>
                <a:cubicBezTo>
                  <a:pt x="82" y="47"/>
                  <a:pt x="85" y="45"/>
                  <a:pt x="85" y="43"/>
                </a:cubicBezTo>
                <a:cubicBezTo>
                  <a:pt x="85" y="38"/>
                  <a:pt x="85" y="38"/>
                  <a:pt x="85" y="38"/>
                </a:cubicBezTo>
                <a:cubicBezTo>
                  <a:pt x="104" y="40"/>
                  <a:pt x="120" y="56"/>
                  <a:pt x="122" y="76"/>
                </a:cubicBezTo>
                <a:cubicBezTo>
                  <a:pt x="118" y="76"/>
                  <a:pt x="118" y="76"/>
                  <a:pt x="118" y="76"/>
                </a:cubicBezTo>
                <a:cubicBezTo>
                  <a:pt x="115" y="76"/>
                  <a:pt x="113" y="78"/>
                  <a:pt x="113" y="80"/>
                </a:cubicBezTo>
                <a:cubicBezTo>
                  <a:pt x="113" y="83"/>
                  <a:pt x="115" y="85"/>
                  <a:pt x="118" y="85"/>
                </a:cubicBezTo>
                <a:cubicBezTo>
                  <a:pt x="122" y="85"/>
                  <a:pt x="122" y="85"/>
                  <a:pt x="122" y="85"/>
                </a:cubicBezTo>
                <a:cubicBezTo>
                  <a:pt x="120" y="104"/>
                  <a:pt x="104" y="120"/>
                  <a:pt x="85" y="122"/>
                </a:cubicBezTo>
                <a:cubicBezTo>
                  <a:pt x="85" y="118"/>
                  <a:pt x="85" y="118"/>
                  <a:pt x="85" y="118"/>
                </a:cubicBezTo>
                <a:cubicBezTo>
                  <a:pt x="85" y="115"/>
                  <a:pt x="82" y="113"/>
                  <a:pt x="80" y="113"/>
                </a:cubicBezTo>
                <a:close/>
                <a:moveTo>
                  <a:pt x="85" y="141"/>
                </a:moveTo>
                <a:cubicBezTo>
                  <a:pt x="85" y="131"/>
                  <a:pt x="85" y="131"/>
                  <a:pt x="85" y="131"/>
                </a:cubicBezTo>
                <a:cubicBezTo>
                  <a:pt x="110" y="129"/>
                  <a:pt x="130" y="110"/>
                  <a:pt x="132" y="85"/>
                </a:cubicBezTo>
                <a:cubicBezTo>
                  <a:pt x="141" y="85"/>
                  <a:pt x="141" y="85"/>
                  <a:pt x="141" y="85"/>
                </a:cubicBezTo>
                <a:cubicBezTo>
                  <a:pt x="139" y="115"/>
                  <a:pt x="114" y="139"/>
                  <a:pt x="85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0A80ED6E-6BFB-FBAE-2784-11C3F4B9242D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3024188"/>
            <a:ext cx="254000" cy="254000"/>
          </a:xfrm>
          <a:custGeom>
            <a:avLst/>
            <a:gdLst>
              <a:gd name="T0" fmla="*/ 151 w 160"/>
              <a:gd name="T1" fmla="*/ 71 h 160"/>
              <a:gd name="T2" fmla="*/ 104 w 160"/>
              <a:gd name="T3" fmla="*/ 76 h 160"/>
              <a:gd name="T4" fmla="*/ 109 w 160"/>
              <a:gd name="T5" fmla="*/ 66 h 160"/>
              <a:gd name="T6" fmla="*/ 128 w 160"/>
              <a:gd name="T7" fmla="*/ 10 h 160"/>
              <a:gd name="T8" fmla="*/ 132 w 160"/>
              <a:gd name="T9" fmla="*/ 57 h 160"/>
              <a:gd name="T10" fmla="*/ 95 w 160"/>
              <a:gd name="T11" fmla="*/ 71 h 160"/>
              <a:gd name="T12" fmla="*/ 10 w 160"/>
              <a:gd name="T13" fmla="*/ 85 h 160"/>
              <a:gd name="T14" fmla="*/ 15 w 160"/>
              <a:gd name="T15" fmla="*/ 10 h 160"/>
              <a:gd name="T16" fmla="*/ 95 w 160"/>
              <a:gd name="T17" fmla="*/ 94 h 160"/>
              <a:gd name="T18" fmla="*/ 15 w 160"/>
              <a:gd name="T19" fmla="*/ 103 h 160"/>
              <a:gd name="T20" fmla="*/ 10 w 160"/>
              <a:gd name="T21" fmla="*/ 94 h 160"/>
              <a:gd name="T22" fmla="*/ 76 w 160"/>
              <a:gd name="T23" fmla="*/ 113 h 160"/>
              <a:gd name="T24" fmla="*/ 66 w 160"/>
              <a:gd name="T25" fmla="*/ 122 h 160"/>
              <a:gd name="T26" fmla="*/ 76 w 160"/>
              <a:gd name="T27" fmla="*/ 113 h 160"/>
              <a:gd name="T28" fmla="*/ 95 w 160"/>
              <a:gd name="T29" fmla="*/ 122 h 160"/>
              <a:gd name="T30" fmla="*/ 85 w 160"/>
              <a:gd name="T31" fmla="*/ 113 h 160"/>
              <a:gd name="T32" fmla="*/ 151 w 160"/>
              <a:gd name="T33" fmla="*/ 85 h 160"/>
              <a:gd name="T34" fmla="*/ 104 w 160"/>
              <a:gd name="T35" fmla="*/ 131 h 160"/>
              <a:gd name="T36" fmla="*/ 151 w 160"/>
              <a:gd name="T37" fmla="*/ 85 h 160"/>
              <a:gd name="T38" fmla="*/ 151 w 160"/>
              <a:gd name="T39" fmla="*/ 145 h 160"/>
              <a:gd name="T40" fmla="*/ 109 w 160"/>
              <a:gd name="T41" fmla="*/ 150 h 160"/>
              <a:gd name="T42" fmla="*/ 104 w 160"/>
              <a:gd name="T43" fmla="*/ 140 h 160"/>
              <a:gd name="T44" fmla="*/ 14 w 160"/>
              <a:gd name="T45" fmla="*/ 0 h 160"/>
              <a:gd name="T46" fmla="*/ 0 w 160"/>
              <a:gd name="T47" fmla="*/ 99 h 160"/>
              <a:gd name="T48" fmla="*/ 56 w 160"/>
              <a:gd name="T49" fmla="*/ 113 h 160"/>
              <a:gd name="T50" fmla="*/ 42 w 160"/>
              <a:gd name="T51" fmla="*/ 123 h 160"/>
              <a:gd name="T52" fmla="*/ 42 w 160"/>
              <a:gd name="T53" fmla="*/ 132 h 160"/>
              <a:gd name="T54" fmla="*/ 94 w 160"/>
              <a:gd name="T55" fmla="*/ 146 h 160"/>
              <a:gd name="T56" fmla="*/ 146 w 160"/>
              <a:gd name="T57" fmla="*/ 160 h 160"/>
              <a:gd name="T58" fmla="*/ 160 w 160"/>
              <a:gd name="T59" fmla="*/ 72 h 160"/>
              <a:gd name="T60" fmla="*/ 142 w 160"/>
              <a:gd name="T61" fmla="*/ 57 h 160"/>
              <a:gd name="T62" fmla="*/ 127 w 160"/>
              <a:gd name="T6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60">
                <a:moveTo>
                  <a:pt x="146" y="66"/>
                </a:moveTo>
                <a:cubicBezTo>
                  <a:pt x="149" y="66"/>
                  <a:pt x="151" y="68"/>
                  <a:pt x="151" y="71"/>
                </a:cubicBezTo>
                <a:cubicBezTo>
                  <a:pt x="151" y="76"/>
                  <a:pt x="151" y="76"/>
                  <a:pt x="151" y="76"/>
                </a:cubicBezTo>
                <a:cubicBezTo>
                  <a:pt x="104" y="76"/>
                  <a:pt x="104" y="76"/>
                  <a:pt x="104" y="76"/>
                </a:cubicBezTo>
                <a:cubicBezTo>
                  <a:pt x="104" y="71"/>
                  <a:pt x="104" y="71"/>
                  <a:pt x="104" y="71"/>
                </a:cubicBezTo>
                <a:cubicBezTo>
                  <a:pt x="104" y="68"/>
                  <a:pt x="106" y="66"/>
                  <a:pt x="109" y="66"/>
                </a:cubicBezTo>
                <a:lnTo>
                  <a:pt x="146" y="66"/>
                </a:lnTo>
                <a:close/>
                <a:moveTo>
                  <a:pt x="128" y="10"/>
                </a:moveTo>
                <a:cubicBezTo>
                  <a:pt x="130" y="10"/>
                  <a:pt x="132" y="12"/>
                  <a:pt x="132" y="14"/>
                </a:cubicBezTo>
                <a:cubicBezTo>
                  <a:pt x="132" y="57"/>
                  <a:pt x="132" y="57"/>
                  <a:pt x="132" y="57"/>
                </a:cubicBezTo>
                <a:cubicBezTo>
                  <a:pt x="109" y="57"/>
                  <a:pt x="109" y="57"/>
                  <a:pt x="109" y="57"/>
                </a:cubicBezTo>
                <a:cubicBezTo>
                  <a:pt x="101" y="57"/>
                  <a:pt x="95" y="63"/>
                  <a:pt x="95" y="71"/>
                </a:cubicBezTo>
                <a:cubicBezTo>
                  <a:pt x="95" y="85"/>
                  <a:pt x="95" y="85"/>
                  <a:pt x="95" y="85"/>
                </a:cubicBezTo>
                <a:cubicBezTo>
                  <a:pt x="10" y="85"/>
                  <a:pt x="10" y="85"/>
                  <a:pt x="10" y="85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2"/>
                  <a:pt x="12" y="10"/>
                  <a:pt x="15" y="10"/>
                </a:cubicBezTo>
                <a:lnTo>
                  <a:pt x="128" y="10"/>
                </a:lnTo>
                <a:close/>
                <a:moveTo>
                  <a:pt x="95" y="94"/>
                </a:moveTo>
                <a:cubicBezTo>
                  <a:pt x="95" y="103"/>
                  <a:pt x="95" y="103"/>
                  <a:pt x="95" y="103"/>
                </a:cubicBezTo>
                <a:cubicBezTo>
                  <a:pt x="15" y="103"/>
                  <a:pt x="15" y="103"/>
                  <a:pt x="15" y="103"/>
                </a:cubicBezTo>
                <a:cubicBezTo>
                  <a:pt x="12" y="103"/>
                  <a:pt x="10" y="101"/>
                  <a:pt x="10" y="99"/>
                </a:cubicBezTo>
                <a:cubicBezTo>
                  <a:pt x="10" y="94"/>
                  <a:pt x="10" y="94"/>
                  <a:pt x="10" y="94"/>
                </a:cubicBezTo>
                <a:cubicBezTo>
                  <a:pt x="95" y="94"/>
                  <a:pt x="95" y="94"/>
                  <a:pt x="95" y="94"/>
                </a:cubicBezTo>
                <a:close/>
                <a:moveTo>
                  <a:pt x="76" y="113"/>
                </a:moveTo>
                <a:cubicBezTo>
                  <a:pt x="76" y="122"/>
                  <a:pt x="76" y="122"/>
                  <a:pt x="76" y="122"/>
                </a:cubicBezTo>
                <a:cubicBezTo>
                  <a:pt x="66" y="122"/>
                  <a:pt x="66" y="122"/>
                  <a:pt x="66" y="122"/>
                </a:cubicBezTo>
                <a:cubicBezTo>
                  <a:pt x="66" y="113"/>
                  <a:pt x="66" y="113"/>
                  <a:pt x="66" y="113"/>
                </a:cubicBezTo>
                <a:cubicBezTo>
                  <a:pt x="76" y="113"/>
                  <a:pt x="76" y="113"/>
                  <a:pt x="76" y="113"/>
                </a:cubicBezTo>
                <a:close/>
                <a:moveTo>
                  <a:pt x="95" y="113"/>
                </a:moveTo>
                <a:cubicBezTo>
                  <a:pt x="95" y="122"/>
                  <a:pt x="95" y="122"/>
                  <a:pt x="95" y="122"/>
                </a:cubicBezTo>
                <a:cubicBezTo>
                  <a:pt x="85" y="122"/>
                  <a:pt x="85" y="122"/>
                  <a:pt x="85" y="122"/>
                </a:cubicBezTo>
                <a:cubicBezTo>
                  <a:pt x="85" y="113"/>
                  <a:pt x="85" y="113"/>
                  <a:pt x="85" y="113"/>
                </a:cubicBezTo>
                <a:cubicBezTo>
                  <a:pt x="95" y="113"/>
                  <a:pt x="95" y="113"/>
                  <a:pt x="95" y="113"/>
                </a:cubicBezTo>
                <a:close/>
                <a:moveTo>
                  <a:pt x="151" y="85"/>
                </a:moveTo>
                <a:cubicBezTo>
                  <a:pt x="151" y="131"/>
                  <a:pt x="151" y="131"/>
                  <a:pt x="151" y="131"/>
                </a:cubicBezTo>
                <a:cubicBezTo>
                  <a:pt x="104" y="131"/>
                  <a:pt x="104" y="131"/>
                  <a:pt x="104" y="131"/>
                </a:cubicBezTo>
                <a:cubicBezTo>
                  <a:pt x="104" y="85"/>
                  <a:pt x="104" y="85"/>
                  <a:pt x="104" y="85"/>
                </a:cubicBezTo>
                <a:cubicBezTo>
                  <a:pt x="151" y="85"/>
                  <a:pt x="151" y="85"/>
                  <a:pt x="151" y="85"/>
                </a:cubicBezTo>
                <a:close/>
                <a:moveTo>
                  <a:pt x="151" y="140"/>
                </a:moveTo>
                <a:cubicBezTo>
                  <a:pt x="151" y="145"/>
                  <a:pt x="151" y="145"/>
                  <a:pt x="151" y="145"/>
                </a:cubicBezTo>
                <a:cubicBezTo>
                  <a:pt x="151" y="148"/>
                  <a:pt x="149" y="150"/>
                  <a:pt x="146" y="150"/>
                </a:cubicBezTo>
                <a:cubicBezTo>
                  <a:pt x="109" y="150"/>
                  <a:pt x="109" y="150"/>
                  <a:pt x="109" y="150"/>
                </a:cubicBezTo>
                <a:cubicBezTo>
                  <a:pt x="106" y="150"/>
                  <a:pt x="104" y="148"/>
                  <a:pt x="104" y="145"/>
                </a:cubicBezTo>
                <a:cubicBezTo>
                  <a:pt x="104" y="140"/>
                  <a:pt x="104" y="140"/>
                  <a:pt x="104" y="140"/>
                </a:cubicBezTo>
                <a:cubicBezTo>
                  <a:pt x="151" y="140"/>
                  <a:pt x="151" y="140"/>
                  <a:pt x="151" y="140"/>
                </a:cubicBezTo>
                <a:close/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07"/>
                  <a:pt x="6" y="113"/>
                  <a:pt x="14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6" y="123"/>
                  <a:pt x="56" y="123"/>
                  <a:pt x="56" y="123"/>
                </a:cubicBezTo>
                <a:cubicBezTo>
                  <a:pt x="42" y="123"/>
                  <a:pt x="42" y="123"/>
                  <a:pt x="42" y="123"/>
                </a:cubicBezTo>
                <a:cubicBezTo>
                  <a:pt x="40" y="123"/>
                  <a:pt x="37" y="125"/>
                  <a:pt x="37" y="127"/>
                </a:cubicBezTo>
                <a:cubicBezTo>
                  <a:pt x="37" y="130"/>
                  <a:pt x="40" y="132"/>
                  <a:pt x="42" y="132"/>
                </a:cubicBezTo>
                <a:cubicBezTo>
                  <a:pt x="94" y="132"/>
                  <a:pt x="94" y="132"/>
                  <a:pt x="94" y="132"/>
                </a:cubicBezTo>
                <a:cubicBezTo>
                  <a:pt x="94" y="146"/>
                  <a:pt x="94" y="146"/>
                  <a:pt x="94" y="146"/>
                </a:cubicBezTo>
                <a:cubicBezTo>
                  <a:pt x="94" y="154"/>
                  <a:pt x="100" y="160"/>
                  <a:pt x="108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3" y="160"/>
                  <a:pt x="160" y="154"/>
                  <a:pt x="160" y="146"/>
                </a:cubicBezTo>
                <a:cubicBezTo>
                  <a:pt x="160" y="72"/>
                  <a:pt x="160" y="72"/>
                  <a:pt x="160" y="72"/>
                </a:cubicBezTo>
                <a:cubicBezTo>
                  <a:pt x="160" y="63"/>
                  <a:pt x="154" y="57"/>
                  <a:pt x="146" y="57"/>
                </a:cubicBezTo>
                <a:cubicBezTo>
                  <a:pt x="142" y="57"/>
                  <a:pt x="142" y="57"/>
                  <a:pt x="142" y="57"/>
                </a:cubicBezTo>
                <a:cubicBezTo>
                  <a:pt x="142" y="14"/>
                  <a:pt x="142" y="14"/>
                  <a:pt x="142" y="14"/>
                </a:cubicBezTo>
                <a:cubicBezTo>
                  <a:pt x="142" y="7"/>
                  <a:pt x="135" y="0"/>
                  <a:pt x="127" y="0"/>
                </a:cubicBezTo>
                <a:lnTo>
                  <a:pt x="1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34D90A43-B4D0-DB29-3AA2-70E2A91D0495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2473325"/>
            <a:ext cx="254000" cy="254000"/>
          </a:xfrm>
          <a:custGeom>
            <a:avLst/>
            <a:gdLst>
              <a:gd name="T0" fmla="*/ 80 w 160"/>
              <a:gd name="T1" fmla="*/ 113 h 160"/>
              <a:gd name="T2" fmla="*/ 137 w 160"/>
              <a:gd name="T3" fmla="*/ 54 h 160"/>
              <a:gd name="T4" fmla="*/ 109 w 160"/>
              <a:gd name="T5" fmla="*/ 25 h 160"/>
              <a:gd name="T6" fmla="*/ 103 w 160"/>
              <a:gd name="T7" fmla="*/ 25 h 160"/>
              <a:gd name="T8" fmla="*/ 47 w 160"/>
              <a:gd name="T9" fmla="*/ 5 h 160"/>
              <a:gd name="T10" fmla="*/ 5 w 160"/>
              <a:gd name="T11" fmla="*/ 0 h 160"/>
              <a:gd name="T12" fmla="*/ 0 w 160"/>
              <a:gd name="T13" fmla="*/ 137 h 160"/>
              <a:gd name="T14" fmla="*/ 156 w 160"/>
              <a:gd name="T15" fmla="*/ 160 h 160"/>
              <a:gd name="T16" fmla="*/ 160 w 160"/>
              <a:gd name="T17" fmla="*/ 117 h 160"/>
              <a:gd name="T18" fmla="*/ 23 w 160"/>
              <a:gd name="T19" fmla="*/ 150 h 160"/>
              <a:gd name="T20" fmla="*/ 23 w 160"/>
              <a:gd name="T21" fmla="*/ 122 h 160"/>
              <a:gd name="T22" fmla="*/ 23 w 160"/>
              <a:gd name="T23" fmla="*/ 150 h 160"/>
              <a:gd name="T24" fmla="*/ 23 w 160"/>
              <a:gd name="T25" fmla="*/ 113 h 160"/>
              <a:gd name="T26" fmla="*/ 9 w 160"/>
              <a:gd name="T27" fmla="*/ 84 h 160"/>
              <a:gd name="T28" fmla="*/ 38 w 160"/>
              <a:gd name="T29" fmla="*/ 117 h 160"/>
              <a:gd name="T30" fmla="*/ 9 w 160"/>
              <a:gd name="T31" fmla="*/ 75 h 160"/>
              <a:gd name="T32" fmla="*/ 38 w 160"/>
              <a:gd name="T33" fmla="*/ 47 h 160"/>
              <a:gd name="T34" fmla="*/ 38 w 160"/>
              <a:gd name="T35" fmla="*/ 38 h 160"/>
              <a:gd name="T36" fmla="*/ 9 w 160"/>
              <a:gd name="T37" fmla="*/ 10 h 160"/>
              <a:gd name="T38" fmla="*/ 38 w 160"/>
              <a:gd name="T39" fmla="*/ 38 h 160"/>
              <a:gd name="T40" fmla="*/ 126 w 160"/>
              <a:gd name="T41" fmla="*/ 54 h 160"/>
              <a:gd name="T42" fmla="*/ 84 w 160"/>
              <a:gd name="T43" fmla="*/ 55 h 160"/>
              <a:gd name="T44" fmla="*/ 47 w 160"/>
              <a:gd name="T45" fmla="*/ 93 h 160"/>
              <a:gd name="T46" fmla="*/ 70 w 160"/>
              <a:gd name="T47" fmla="*/ 109 h 160"/>
              <a:gd name="T48" fmla="*/ 47 w 160"/>
              <a:gd name="T49" fmla="*/ 93 h 160"/>
              <a:gd name="T50" fmla="*/ 43 w 160"/>
              <a:gd name="T51" fmla="*/ 150 h 160"/>
              <a:gd name="T52" fmla="*/ 75 w 160"/>
              <a:gd name="T53" fmla="*/ 122 h 160"/>
              <a:gd name="T54" fmla="*/ 57 w 160"/>
              <a:gd name="T55" fmla="*/ 83 h 160"/>
              <a:gd name="T56" fmla="*/ 97 w 160"/>
              <a:gd name="T57" fmla="*/ 82 h 160"/>
              <a:gd name="T58" fmla="*/ 57 w 160"/>
              <a:gd name="T59" fmla="*/ 83 h 160"/>
              <a:gd name="T60" fmla="*/ 85 w 160"/>
              <a:gd name="T61" fmla="*/ 150 h 160"/>
              <a:gd name="T62" fmla="*/ 112 w 160"/>
              <a:gd name="T63" fmla="*/ 122 h 160"/>
              <a:gd name="T64" fmla="*/ 150 w 160"/>
              <a:gd name="T65" fmla="*/ 150 h 160"/>
              <a:gd name="T66" fmla="*/ 122 w 160"/>
              <a:gd name="T67" fmla="*/ 122 h 160"/>
              <a:gd name="T68" fmla="*/ 150 w 160"/>
              <a:gd name="T69" fmla="*/ 150 h 160"/>
              <a:gd name="T70" fmla="*/ 19 w 160"/>
              <a:gd name="T71" fmla="*/ 136 h 160"/>
              <a:gd name="T72" fmla="*/ 28 w 160"/>
              <a:gd name="T73" fmla="*/ 13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60">
                <a:moveTo>
                  <a:pt x="155" y="113"/>
                </a:moveTo>
                <a:cubicBezTo>
                  <a:pt x="80" y="113"/>
                  <a:pt x="80" y="113"/>
                  <a:pt x="80" y="113"/>
                </a:cubicBezTo>
                <a:cubicBezTo>
                  <a:pt x="136" y="57"/>
                  <a:pt x="136" y="57"/>
                  <a:pt x="136" y="57"/>
                </a:cubicBezTo>
                <a:cubicBezTo>
                  <a:pt x="137" y="56"/>
                  <a:pt x="137" y="55"/>
                  <a:pt x="137" y="54"/>
                </a:cubicBezTo>
                <a:cubicBezTo>
                  <a:pt x="137" y="53"/>
                  <a:pt x="137" y="52"/>
                  <a:pt x="136" y="51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109" y="24"/>
                  <a:pt x="107" y="23"/>
                  <a:pt x="106" y="23"/>
                </a:cubicBezTo>
                <a:cubicBezTo>
                  <a:pt x="105" y="23"/>
                  <a:pt x="104" y="24"/>
                  <a:pt x="103" y="25"/>
                </a:cubicBezTo>
                <a:cubicBezTo>
                  <a:pt x="47" y="80"/>
                  <a:pt x="47" y="80"/>
                  <a:pt x="47" y="80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3"/>
                  <a:pt x="45" y="0"/>
                  <a:pt x="42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5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50"/>
                  <a:pt x="11" y="160"/>
                  <a:pt x="24" y="160"/>
                </a:cubicBezTo>
                <a:cubicBezTo>
                  <a:pt x="156" y="160"/>
                  <a:pt x="156" y="160"/>
                  <a:pt x="156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117"/>
                  <a:pt x="160" y="117"/>
                  <a:pt x="160" y="117"/>
                </a:cubicBezTo>
                <a:cubicBezTo>
                  <a:pt x="160" y="115"/>
                  <a:pt x="158" y="113"/>
                  <a:pt x="155" y="113"/>
                </a:cubicBezTo>
                <a:close/>
                <a:moveTo>
                  <a:pt x="23" y="150"/>
                </a:moveTo>
                <a:cubicBezTo>
                  <a:pt x="15" y="150"/>
                  <a:pt x="9" y="144"/>
                  <a:pt x="9" y="136"/>
                </a:cubicBezTo>
                <a:cubicBezTo>
                  <a:pt x="9" y="128"/>
                  <a:pt x="15" y="122"/>
                  <a:pt x="23" y="122"/>
                </a:cubicBezTo>
                <a:cubicBezTo>
                  <a:pt x="31" y="122"/>
                  <a:pt x="38" y="128"/>
                  <a:pt x="38" y="136"/>
                </a:cubicBezTo>
                <a:cubicBezTo>
                  <a:pt x="38" y="144"/>
                  <a:pt x="31" y="150"/>
                  <a:pt x="23" y="150"/>
                </a:cubicBezTo>
                <a:close/>
                <a:moveTo>
                  <a:pt x="38" y="117"/>
                </a:moveTo>
                <a:cubicBezTo>
                  <a:pt x="34" y="114"/>
                  <a:pt x="28" y="113"/>
                  <a:pt x="23" y="113"/>
                </a:cubicBezTo>
                <a:cubicBezTo>
                  <a:pt x="18" y="113"/>
                  <a:pt x="13" y="114"/>
                  <a:pt x="9" y="117"/>
                </a:cubicBezTo>
                <a:cubicBezTo>
                  <a:pt x="9" y="84"/>
                  <a:pt x="9" y="84"/>
                  <a:pt x="9" y="84"/>
                </a:cubicBezTo>
                <a:cubicBezTo>
                  <a:pt x="38" y="84"/>
                  <a:pt x="38" y="84"/>
                  <a:pt x="38" y="84"/>
                </a:cubicBezTo>
                <a:lnTo>
                  <a:pt x="38" y="117"/>
                </a:lnTo>
                <a:close/>
                <a:moveTo>
                  <a:pt x="38" y="75"/>
                </a:moveTo>
                <a:cubicBezTo>
                  <a:pt x="9" y="75"/>
                  <a:pt x="9" y="75"/>
                  <a:pt x="9" y="75"/>
                </a:cubicBezTo>
                <a:cubicBezTo>
                  <a:pt x="9" y="47"/>
                  <a:pt x="9" y="47"/>
                  <a:pt x="9" y="47"/>
                </a:cubicBezTo>
                <a:cubicBezTo>
                  <a:pt x="38" y="47"/>
                  <a:pt x="38" y="47"/>
                  <a:pt x="38" y="47"/>
                </a:cubicBezTo>
                <a:lnTo>
                  <a:pt x="38" y="75"/>
                </a:lnTo>
                <a:close/>
                <a:moveTo>
                  <a:pt x="38" y="38"/>
                </a:moveTo>
                <a:cubicBezTo>
                  <a:pt x="9" y="38"/>
                  <a:pt x="9" y="38"/>
                  <a:pt x="9" y="38"/>
                </a:cubicBezTo>
                <a:cubicBezTo>
                  <a:pt x="9" y="10"/>
                  <a:pt x="9" y="10"/>
                  <a:pt x="9" y="10"/>
                </a:cubicBezTo>
                <a:cubicBezTo>
                  <a:pt x="38" y="10"/>
                  <a:pt x="38" y="10"/>
                  <a:pt x="38" y="10"/>
                </a:cubicBezTo>
                <a:lnTo>
                  <a:pt x="38" y="38"/>
                </a:lnTo>
                <a:close/>
                <a:moveTo>
                  <a:pt x="106" y="34"/>
                </a:moveTo>
                <a:cubicBezTo>
                  <a:pt x="126" y="54"/>
                  <a:pt x="126" y="54"/>
                  <a:pt x="126" y="54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84" y="55"/>
                  <a:pt x="84" y="55"/>
                  <a:pt x="84" y="55"/>
                </a:cubicBezTo>
                <a:lnTo>
                  <a:pt x="106" y="34"/>
                </a:lnTo>
                <a:close/>
                <a:moveTo>
                  <a:pt x="47" y="93"/>
                </a:moveTo>
                <a:cubicBezTo>
                  <a:pt x="50" y="90"/>
                  <a:pt x="50" y="90"/>
                  <a:pt x="50" y="90"/>
                </a:cubicBezTo>
                <a:cubicBezTo>
                  <a:pt x="70" y="109"/>
                  <a:pt x="70" y="109"/>
                  <a:pt x="70" y="109"/>
                </a:cubicBezTo>
                <a:cubicBezTo>
                  <a:pt x="47" y="132"/>
                  <a:pt x="47" y="132"/>
                  <a:pt x="47" y="132"/>
                </a:cubicBezTo>
                <a:lnTo>
                  <a:pt x="47" y="93"/>
                </a:lnTo>
                <a:close/>
                <a:moveTo>
                  <a:pt x="75" y="150"/>
                </a:moveTo>
                <a:cubicBezTo>
                  <a:pt x="43" y="150"/>
                  <a:pt x="43" y="150"/>
                  <a:pt x="43" y="150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75" y="122"/>
                  <a:pt x="75" y="122"/>
                  <a:pt x="75" y="122"/>
                </a:cubicBezTo>
                <a:lnTo>
                  <a:pt x="75" y="150"/>
                </a:lnTo>
                <a:close/>
                <a:moveTo>
                  <a:pt x="57" y="83"/>
                </a:moveTo>
                <a:cubicBezTo>
                  <a:pt x="78" y="62"/>
                  <a:pt x="78" y="62"/>
                  <a:pt x="78" y="62"/>
                </a:cubicBezTo>
                <a:cubicBezTo>
                  <a:pt x="97" y="82"/>
                  <a:pt x="97" y="82"/>
                  <a:pt x="97" y="82"/>
                </a:cubicBezTo>
                <a:cubicBezTo>
                  <a:pt x="77" y="103"/>
                  <a:pt x="77" y="103"/>
                  <a:pt x="77" y="103"/>
                </a:cubicBezTo>
                <a:lnTo>
                  <a:pt x="57" y="83"/>
                </a:lnTo>
                <a:close/>
                <a:moveTo>
                  <a:pt x="112" y="150"/>
                </a:moveTo>
                <a:cubicBezTo>
                  <a:pt x="85" y="150"/>
                  <a:pt x="85" y="150"/>
                  <a:pt x="85" y="150"/>
                </a:cubicBezTo>
                <a:cubicBezTo>
                  <a:pt x="85" y="122"/>
                  <a:pt x="85" y="122"/>
                  <a:pt x="85" y="122"/>
                </a:cubicBezTo>
                <a:cubicBezTo>
                  <a:pt x="112" y="122"/>
                  <a:pt x="112" y="122"/>
                  <a:pt x="112" y="122"/>
                </a:cubicBezTo>
                <a:lnTo>
                  <a:pt x="112" y="150"/>
                </a:lnTo>
                <a:close/>
                <a:moveTo>
                  <a:pt x="150" y="150"/>
                </a:moveTo>
                <a:cubicBezTo>
                  <a:pt x="122" y="150"/>
                  <a:pt x="122" y="150"/>
                  <a:pt x="122" y="150"/>
                </a:cubicBezTo>
                <a:cubicBezTo>
                  <a:pt x="122" y="122"/>
                  <a:pt x="122" y="122"/>
                  <a:pt x="122" y="122"/>
                </a:cubicBezTo>
                <a:cubicBezTo>
                  <a:pt x="150" y="122"/>
                  <a:pt x="150" y="122"/>
                  <a:pt x="150" y="122"/>
                </a:cubicBezTo>
                <a:lnTo>
                  <a:pt x="150" y="150"/>
                </a:lnTo>
                <a:close/>
                <a:moveTo>
                  <a:pt x="23" y="132"/>
                </a:moveTo>
                <a:cubicBezTo>
                  <a:pt x="21" y="132"/>
                  <a:pt x="19" y="134"/>
                  <a:pt x="19" y="136"/>
                </a:cubicBezTo>
                <a:cubicBezTo>
                  <a:pt x="19" y="139"/>
                  <a:pt x="21" y="141"/>
                  <a:pt x="23" y="141"/>
                </a:cubicBezTo>
                <a:cubicBezTo>
                  <a:pt x="26" y="141"/>
                  <a:pt x="28" y="139"/>
                  <a:pt x="28" y="136"/>
                </a:cubicBezTo>
                <a:cubicBezTo>
                  <a:pt x="28" y="134"/>
                  <a:pt x="26" y="132"/>
                  <a:pt x="23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A7B1BAE3-87D1-B145-5E2C-E414A8ED33EF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3025775"/>
            <a:ext cx="254000" cy="252413"/>
          </a:xfrm>
          <a:custGeom>
            <a:avLst/>
            <a:gdLst>
              <a:gd name="T0" fmla="*/ 19 w 160"/>
              <a:gd name="T1" fmla="*/ 18 h 159"/>
              <a:gd name="T2" fmla="*/ 9 w 160"/>
              <a:gd name="T3" fmla="*/ 9 h 159"/>
              <a:gd name="T4" fmla="*/ 150 w 160"/>
              <a:gd name="T5" fmla="*/ 9 h 159"/>
              <a:gd name="T6" fmla="*/ 141 w 160"/>
              <a:gd name="T7" fmla="*/ 18 h 159"/>
              <a:gd name="T8" fmla="*/ 150 w 160"/>
              <a:gd name="T9" fmla="*/ 9 h 159"/>
              <a:gd name="T10" fmla="*/ 132 w 160"/>
              <a:gd name="T11" fmla="*/ 23 h 159"/>
              <a:gd name="T12" fmla="*/ 141 w 160"/>
              <a:gd name="T13" fmla="*/ 28 h 159"/>
              <a:gd name="T14" fmla="*/ 136 w 160"/>
              <a:gd name="T15" fmla="*/ 131 h 159"/>
              <a:gd name="T16" fmla="*/ 132 w 160"/>
              <a:gd name="T17" fmla="*/ 140 h 159"/>
              <a:gd name="T18" fmla="*/ 28 w 160"/>
              <a:gd name="T19" fmla="*/ 136 h 159"/>
              <a:gd name="T20" fmla="*/ 19 w 160"/>
              <a:gd name="T21" fmla="*/ 131 h 159"/>
              <a:gd name="T22" fmla="*/ 23 w 160"/>
              <a:gd name="T23" fmla="*/ 28 h 159"/>
              <a:gd name="T24" fmla="*/ 28 w 160"/>
              <a:gd name="T25" fmla="*/ 18 h 159"/>
              <a:gd name="T26" fmla="*/ 19 w 160"/>
              <a:gd name="T27" fmla="*/ 140 h 159"/>
              <a:gd name="T28" fmla="*/ 9 w 160"/>
              <a:gd name="T29" fmla="*/ 149 h 159"/>
              <a:gd name="T30" fmla="*/ 19 w 160"/>
              <a:gd name="T31" fmla="*/ 140 h 159"/>
              <a:gd name="T32" fmla="*/ 150 w 160"/>
              <a:gd name="T33" fmla="*/ 149 h 159"/>
              <a:gd name="T34" fmla="*/ 141 w 160"/>
              <a:gd name="T35" fmla="*/ 140 h 159"/>
              <a:gd name="T36" fmla="*/ 4 w 160"/>
              <a:gd name="T37" fmla="*/ 0 h 159"/>
              <a:gd name="T38" fmla="*/ 0 w 160"/>
              <a:gd name="T39" fmla="*/ 23 h 159"/>
              <a:gd name="T40" fmla="*/ 9 w 160"/>
              <a:gd name="T41" fmla="*/ 28 h 159"/>
              <a:gd name="T42" fmla="*/ 4 w 160"/>
              <a:gd name="T43" fmla="*/ 131 h 159"/>
              <a:gd name="T44" fmla="*/ 0 w 160"/>
              <a:gd name="T45" fmla="*/ 154 h 159"/>
              <a:gd name="T46" fmla="*/ 23 w 160"/>
              <a:gd name="T47" fmla="*/ 159 h 159"/>
              <a:gd name="T48" fmla="*/ 28 w 160"/>
              <a:gd name="T49" fmla="*/ 150 h 159"/>
              <a:gd name="T50" fmla="*/ 132 w 160"/>
              <a:gd name="T51" fmla="*/ 154 h 159"/>
              <a:gd name="T52" fmla="*/ 155 w 160"/>
              <a:gd name="T53" fmla="*/ 159 h 159"/>
              <a:gd name="T54" fmla="*/ 160 w 160"/>
              <a:gd name="T55" fmla="*/ 136 h 159"/>
              <a:gd name="T56" fmla="*/ 150 w 160"/>
              <a:gd name="T57" fmla="*/ 131 h 159"/>
              <a:gd name="T58" fmla="*/ 155 w 160"/>
              <a:gd name="T59" fmla="*/ 28 h 159"/>
              <a:gd name="T60" fmla="*/ 160 w 160"/>
              <a:gd name="T61" fmla="*/ 23 h 159"/>
              <a:gd name="T62" fmla="*/ 155 w 160"/>
              <a:gd name="T63" fmla="*/ 0 h 159"/>
              <a:gd name="T64" fmla="*/ 132 w 160"/>
              <a:gd name="T65" fmla="*/ 4 h 159"/>
              <a:gd name="T66" fmla="*/ 28 w 160"/>
              <a:gd name="T67" fmla="*/ 9 h 159"/>
              <a:gd name="T68" fmla="*/ 23 w 160"/>
              <a:gd name="T69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59">
                <a:moveTo>
                  <a:pt x="19" y="9"/>
                </a:moveTo>
                <a:cubicBezTo>
                  <a:pt x="19" y="18"/>
                  <a:pt x="19" y="18"/>
                  <a:pt x="19" y="18"/>
                </a:cubicBezTo>
                <a:cubicBezTo>
                  <a:pt x="9" y="18"/>
                  <a:pt x="9" y="18"/>
                  <a:pt x="9" y="18"/>
                </a:cubicBezTo>
                <a:cubicBezTo>
                  <a:pt x="9" y="9"/>
                  <a:pt x="9" y="9"/>
                  <a:pt x="9" y="9"/>
                </a:cubicBezTo>
                <a:cubicBezTo>
                  <a:pt x="19" y="9"/>
                  <a:pt x="19" y="9"/>
                  <a:pt x="19" y="9"/>
                </a:cubicBezTo>
                <a:close/>
                <a:moveTo>
                  <a:pt x="150" y="9"/>
                </a:moveTo>
                <a:cubicBezTo>
                  <a:pt x="150" y="18"/>
                  <a:pt x="150" y="18"/>
                  <a:pt x="150" y="18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1" y="9"/>
                  <a:pt x="141" y="9"/>
                  <a:pt x="141" y="9"/>
                </a:cubicBezTo>
                <a:cubicBezTo>
                  <a:pt x="150" y="9"/>
                  <a:pt x="150" y="9"/>
                  <a:pt x="150" y="9"/>
                </a:cubicBezTo>
                <a:close/>
                <a:moveTo>
                  <a:pt x="132" y="18"/>
                </a:moveTo>
                <a:cubicBezTo>
                  <a:pt x="132" y="23"/>
                  <a:pt x="132" y="23"/>
                  <a:pt x="132" y="23"/>
                </a:cubicBezTo>
                <a:cubicBezTo>
                  <a:pt x="132" y="26"/>
                  <a:pt x="133" y="28"/>
                  <a:pt x="136" y="28"/>
                </a:cubicBezTo>
                <a:cubicBezTo>
                  <a:pt x="141" y="28"/>
                  <a:pt x="141" y="28"/>
                  <a:pt x="141" y="28"/>
                </a:cubicBezTo>
                <a:cubicBezTo>
                  <a:pt x="141" y="131"/>
                  <a:pt x="141" y="131"/>
                  <a:pt x="141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3" y="131"/>
                  <a:pt x="132" y="133"/>
                  <a:pt x="132" y="136"/>
                </a:cubicBezTo>
                <a:cubicBezTo>
                  <a:pt x="132" y="140"/>
                  <a:pt x="132" y="140"/>
                  <a:pt x="132" y="140"/>
                </a:cubicBezTo>
                <a:cubicBezTo>
                  <a:pt x="28" y="140"/>
                  <a:pt x="28" y="140"/>
                  <a:pt x="28" y="140"/>
                </a:cubicBezTo>
                <a:cubicBezTo>
                  <a:pt x="28" y="136"/>
                  <a:pt x="28" y="136"/>
                  <a:pt x="28" y="136"/>
                </a:cubicBezTo>
                <a:cubicBezTo>
                  <a:pt x="28" y="133"/>
                  <a:pt x="26" y="131"/>
                  <a:pt x="23" y="131"/>
                </a:cubicBezTo>
                <a:cubicBezTo>
                  <a:pt x="19" y="131"/>
                  <a:pt x="19" y="131"/>
                  <a:pt x="19" y="131"/>
                </a:cubicBezTo>
                <a:cubicBezTo>
                  <a:pt x="19" y="28"/>
                  <a:pt x="19" y="28"/>
                  <a:pt x="19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6" y="28"/>
                  <a:pt x="28" y="26"/>
                  <a:pt x="28" y="23"/>
                </a:cubicBezTo>
                <a:cubicBezTo>
                  <a:pt x="28" y="18"/>
                  <a:pt x="28" y="18"/>
                  <a:pt x="28" y="18"/>
                </a:cubicBezTo>
                <a:cubicBezTo>
                  <a:pt x="132" y="18"/>
                  <a:pt x="132" y="18"/>
                  <a:pt x="132" y="18"/>
                </a:cubicBezTo>
                <a:close/>
                <a:moveTo>
                  <a:pt x="19" y="140"/>
                </a:moveTo>
                <a:cubicBezTo>
                  <a:pt x="19" y="149"/>
                  <a:pt x="19" y="149"/>
                  <a:pt x="19" y="149"/>
                </a:cubicBezTo>
                <a:cubicBezTo>
                  <a:pt x="9" y="149"/>
                  <a:pt x="9" y="149"/>
                  <a:pt x="9" y="149"/>
                </a:cubicBezTo>
                <a:cubicBezTo>
                  <a:pt x="9" y="140"/>
                  <a:pt x="9" y="140"/>
                  <a:pt x="9" y="140"/>
                </a:cubicBezTo>
                <a:cubicBezTo>
                  <a:pt x="19" y="140"/>
                  <a:pt x="19" y="140"/>
                  <a:pt x="19" y="140"/>
                </a:cubicBezTo>
                <a:close/>
                <a:moveTo>
                  <a:pt x="150" y="140"/>
                </a:moveTo>
                <a:cubicBezTo>
                  <a:pt x="150" y="149"/>
                  <a:pt x="150" y="149"/>
                  <a:pt x="150" y="149"/>
                </a:cubicBezTo>
                <a:cubicBezTo>
                  <a:pt x="141" y="149"/>
                  <a:pt x="141" y="149"/>
                  <a:pt x="141" y="149"/>
                </a:cubicBezTo>
                <a:cubicBezTo>
                  <a:pt x="141" y="140"/>
                  <a:pt x="141" y="140"/>
                  <a:pt x="141" y="140"/>
                </a:cubicBezTo>
                <a:cubicBezTo>
                  <a:pt x="150" y="140"/>
                  <a:pt x="150" y="140"/>
                  <a:pt x="150" y="140"/>
                </a:cubicBezTo>
                <a:close/>
                <a:moveTo>
                  <a:pt x="4" y="0"/>
                </a:moveTo>
                <a:cubicBezTo>
                  <a:pt x="2" y="0"/>
                  <a:pt x="0" y="2"/>
                  <a:pt x="0" y="4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6"/>
                  <a:pt x="2" y="28"/>
                  <a:pt x="4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131"/>
                  <a:pt x="9" y="131"/>
                  <a:pt x="9" y="131"/>
                </a:cubicBezTo>
                <a:cubicBezTo>
                  <a:pt x="4" y="131"/>
                  <a:pt x="4" y="131"/>
                  <a:pt x="4" y="131"/>
                </a:cubicBezTo>
                <a:cubicBezTo>
                  <a:pt x="2" y="131"/>
                  <a:pt x="0" y="133"/>
                  <a:pt x="0" y="136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7"/>
                  <a:pt x="2" y="159"/>
                  <a:pt x="4" y="159"/>
                </a:cubicBezTo>
                <a:cubicBezTo>
                  <a:pt x="23" y="159"/>
                  <a:pt x="23" y="159"/>
                  <a:pt x="23" y="159"/>
                </a:cubicBezTo>
                <a:cubicBezTo>
                  <a:pt x="26" y="159"/>
                  <a:pt x="28" y="157"/>
                  <a:pt x="28" y="154"/>
                </a:cubicBezTo>
                <a:cubicBezTo>
                  <a:pt x="28" y="150"/>
                  <a:pt x="28" y="150"/>
                  <a:pt x="28" y="150"/>
                </a:cubicBezTo>
                <a:cubicBezTo>
                  <a:pt x="132" y="150"/>
                  <a:pt x="132" y="150"/>
                  <a:pt x="132" y="150"/>
                </a:cubicBezTo>
                <a:cubicBezTo>
                  <a:pt x="132" y="154"/>
                  <a:pt x="132" y="154"/>
                  <a:pt x="132" y="154"/>
                </a:cubicBezTo>
                <a:cubicBezTo>
                  <a:pt x="132" y="157"/>
                  <a:pt x="133" y="159"/>
                  <a:pt x="136" y="159"/>
                </a:cubicBezTo>
                <a:cubicBezTo>
                  <a:pt x="155" y="159"/>
                  <a:pt x="155" y="159"/>
                  <a:pt x="155" y="159"/>
                </a:cubicBezTo>
                <a:cubicBezTo>
                  <a:pt x="158" y="159"/>
                  <a:pt x="160" y="157"/>
                  <a:pt x="160" y="154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0" y="133"/>
                  <a:pt x="158" y="131"/>
                  <a:pt x="155" y="131"/>
                </a:cubicBezTo>
                <a:cubicBezTo>
                  <a:pt x="150" y="131"/>
                  <a:pt x="150" y="131"/>
                  <a:pt x="150" y="131"/>
                </a:cubicBezTo>
                <a:cubicBezTo>
                  <a:pt x="150" y="28"/>
                  <a:pt x="150" y="28"/>
                  <a:pt x="150" y="28"/>
                </a:cubicBezTo>
                <a:cubicBezTo>
                  <a:pt x="155" y="28"/>
                  <a:pt x="155" y="28"/>
                  <a:pt x="155" y="28"/>
                </a:cubicBezTo>
                <a:cubicBezTo>
                  <a:pt x="155" y="27"/>
                  <a:pt x="155" y="27"/>
                  <a:pt x="155" y="27"/>
                </a:cubicBezTo>
                <a:cubicBezTo>
                  <a:pt x="158" y="27"/>
                  <a:pt x="160" y="25"/>
                  <a:pt x="160" y="23"/>
                </a:cubicBezTo>
                <a:cubicBezTo>
                  <a:pt x="160" y="4"/>
                  <a:pt x="160" y="4"/>
                  <a:pt x="160" y="4"/>
                </a:cubicBezTo>
                <a:cubicBezTo>
                  <a:pt x="160" y="2"/>
                  <a:pt x="158" y="0"/>
                  <a:pt x="155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33" y="0"/>
                  <a:pt x="132" y="2"/>
                  <a:pt x="132" y="4"/>
                </a:cubicBezTo>
                <a:cubicBezTo>
                  <a:pt x="132" y="9"/>
                  <a:pt x="132" y="9"/>
                  <a:pt x="132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4"/>
                  <a:pt x="28" y="4"/>
                  <a:pt x="28" y="4"/>
                </a:cubicBezTo>
                <a:cubicBezTo>
                  <a:pt x="28" y="2"/>
                  <a:pt x="26" y="0"/>
                  <a:pt x="23" y="0"/>
                </a:cubicBezTo>
                <a:lnTo>
                  <a:pt x="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D9DA3344-CCB5-5D4C-A87F-EE33BD9EA0FD}"/>
              </a:ext>
            </a:extLst>
          </p:cNvPr>
          <p:cNvSpPr>
            <a:spLocks noEditPoints="1"/>
          </p:cNvSpPr>
          <p:nvPr/>
        </p:nvSpPr>
        <p:spPr bwMode="auto">
          <a:xfrm>
            <a:off x="5202238" y="3068638"/>
            <a:ext cx="133350" cy="163513"/>
          </a:xfrm>
          <a:custGeom>
            <a:avLst/>
            <a:gdLst>
              <a:gd name="T0" fmla="*/ 74 w 84"/>
              <a:gd name="T1" fmla="*/ 10 h 103"/>
              <a:gd name="T2" fmla="*/ 74 w 84"/>
              <a:gd name="T3" fmla="*/ 21 h 103"/>
              <a:gd name="T4" fmla="*/ 74 w 84"/>
              <a:gd name="T5" fmla="*/ 21 h 103"/>
              <a:gd name="T6" fmla="*/ 69 w 84"/>
              <a:gd name="T7" fmla="*/ 19 h 103"/>
              <a:gd name="T8" fmla="*/ 51 w 84"/>
              <a:gd name="T9" fmla="*/ 19 h 103"/>
              <a:gd name="T10" fmla="*/ 46 w 84"/>
              <a:gd name="T11" fmla="*/ 24 h 103"/>
              <a:gd name="T12" fmla="*/ 46 w 84"/>
              <a:gd name="T13" fmla="*/ 90 h 103"/>
              <a:gd name="T14" fmla="*/ 49 w 84"/>
              <a:gd name="T15" fmla="*/ 94 h 103"/>
              <a:gd name="T16" fmla="*/ 34 w 84"/>
              <a:gd name="T17" fmla="*/ 94 h 103"/>
              <a:gd name="T18" fmla="*/ 36 w 84"/>
              <a:gd name="T19" fmla="*/ 90 h 103"/>
              <a:gd name="T20" fmla="*/ 36 w 84"/>
              <a:gd name="T21" fmla="*/ 24 h 103"/>
              <a:gd name="T22" fmla="*/ 32 w 84"/>
              <a:gd name="T23" fmla="*/ 19 h 103"/>
              <a:gd name="T24" fmla="*/ 13 w 84"/>
              <a:gd name="T25" fmla="*/ 19 h 103"/>
              <a:gd name="T26" fmla="*/ 9 w 84"/>
              <a:gd name="T27" fmla="*/ 22 h 103"/>
              <a:gd name="T28" fmla="*/ 9 w 84"/>
              <a:gd name="T29" fmla="*/ 10 h 103"/>
              <a:gd name="T30" fmla="*/ 74 w 84"/>
              <a:gd name="T31" fmla="*/ 10 h 103"/>
              <a:gd name="T32" fmla="*/ 4 w 84"/>
              <a:gd name="T33" fmla="*/ 0 h 103"/>
              <a:gd name="T34" fmla="*/ 0 w 84"/>
              <a:gd name="T35" fmla="*/ 5 h 103"/>
              <a:gd name="T36" fmla="*/ 0 w 84"/>
              <a:gd name="T37" fmla="*/ 33 h 103"/>
              <a:gd name="T38" fmla="*/ 4 w 84"/>
              <a:gd name="T39" fmla="*/ 38 h 103"/>
              <a:gd name="T40" fmla="*/ 7 w 84"/>
              <a:gd name="T41" fmla="*/ 36 h 103"/>
              <a:gd name="T42" fmla="*/ 15 w 84"/>
              <a:gd name="T43" fmla="*/ 29 h 103"/>
              <a:gd name="T44" fmla="*/ 27 w 84"/>
              <a:gd name="T45" fmla="*/ 29 h 103"/>
              <a:gd name="T46" fmla="*/ 27 w 84"/>
              <a:gd name="T47" fmla="*/ 88 h 103"/>
              <a:gd name="T48" fmla="*/ 19 w 84"/>
              <a:gd name="T49" fmla="*/ 96 h 103"/>
              <a:gd name="T50" fmla="*/ 23 w 84"/>
              <a:gd name="T51" fmla="*/ 103 h 103"/>
              <a:gd name="T52" fmla="*/ 60 w 84"/>
              <a:gd name="T53" fmla="*/ 103 h 103"/>
              <a:gd name="T54" fmla="*/ 63 w 84"/>
              <a:gd name="T55" fmla="*/ 96 h 103"/>
              <a:gd name="T56" fmla="*/ 55 w 84"/>
              <a:gd name="T57" fmla="*/ 88 h 103"/>
              <a:gd name="T58" fmla="*/ 55 w 84"/>
              <a:gd name="T59" fmla="*/ 29 h 103"/>
              <a:gd name="T60" fmla="*/ 67 w 84"/>
              <a:gd name="T61" fmla="*/ 29 h 103"/>
              <a:gd name="T62" fmla="*/ 75 w 84"/>
              <a:gd name="T63" fmla="*/ 36 h 103"/>
              <a:gd name="T64" fmla="*/ 78 w 84"/>
              <a:gd name="T65" fmla="*/ 38 h 103"/>
              <a:gd name="T66" fmla="*/ 83 w 84"/>
              <a:gd name="T67" fmla="*/ 33 h 103"/>
              <a:gd name="T68" fmla="*/ 83 w 84"/>
              <a:gd name="T69" fmla="*/ 5 h 103"/>
              <a:gd name="T70" fmla="*/ 79 w 84"/>
              <a:gd name="T71" fmla="*/ 0 h 103"/>
              <a:gd name="T72" fmla="*/ 4 w 84"/>
              <a:gd name="T73" fmla="*/ 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4" h="103">
                <a:moveTo>
                  <a:pt x="74" y="10"/>
                </a:moveTo>
                <a:cubicBezTo>
                  <a:pt x="74" y="21"/>
                  <a:pt x="74" y="21"/>
                  <a:pt x="74" y="21"/>
                </a:cubicBezTo>
                <a:cubicBezTo>
                  <a:pt x="74" y="21"/>
                  <a:pt x="74" y="21"/>
                  <a:pt x="74" y="21"/>
                </a:cubicBezTo>
                <a:cubicBezTo>
                  <a:pt x="72" y="20"/>
                  <a:pt x="71" y="19"/>
                  <a:pt x="69" y="19"/>
                </a:cubicBezTo>
                <a:cubicBezTo>
                  <a:pt x="51" y="19"/>
                  <a:pt x="51" y="19"/>
                  <a:pt x="51" y="19"/>
                </a:cubicBezTo>
                <a:cubicBezTo>
                  <a:pt x="48" y="19"/>
                  <a:pt x="46" y="21"/>
                  <a:pt x="46" y="24"/>
                </a:cubicBezTo>
                <a:cubicBezTo>
                  <a:pt x="46" y="90"/>
                  <a:pt x="46" y="90"/>
                  <a:pt x="46" y="90"/>
                </a:cubicBezTo>
                <a:cubicBezTo>
                  <a:pt x="46" y="92"/>
                  <a:pt x="48" y="93"/>
                  <a:pt x="49" y="94"/>
                </a:cubicBezTo>
                <a:cubicBezTo>
                  <a:pt x="34" y="94"/>
                  <a:pt x="34" y="94"/>
                  <a:pt x="34" y="94"/>
                </a:cubicBezTo>
                <a:cubicBezTo>
                  <a:pt x="36" y="93"/>
                  <a:pt x="36" y="92"/>
                  <a:pt x="36" y="90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1"/>
                  <a:pt x="35" y="19"/>
                  <a:pt x="32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11" y="19"/>
                  <a:pt x="10" y="21"/>
                  <a:pt x="9" y="22"/>
                </a:cubicBezTo>
                <a:cubicBezTo>
                  <a:pt x="9" y="10"/>
                  <a:pt x="9" y="10"/>
                  <a:pt x="9" y="10"/>
                </a:cubicBezTo>
                <a:cubicBezTo>
                  <a:pt x="74" y="10"/>
                  <a:pt x="74" y="10"/>
                  <a:pt x="74" y="10"/>
                </a:cubicBezTo>
                <a:close/>
                <a:moveTo>
                  <a:pt x="4" y="0"/>
                </a:moveTo>
                <a:cubicBezTo>
                  <a:pt x="2" y="0"/>
                  <a:pt x="0" y="2"/>
                  <a:pt x="0" y="5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6"/>
                  <a:pt x="2" y="38"/>
                  <a:pt x="4" y="38"/>
                </a:cubicBezTo>
                <a:cubicBezTo>
                  <a:pt x="5" y="38"/>
                  <a:pt x="6" y="37"/>
                  <a:pt x="7" y="36"/>
                </a:cubicBezTo>
                <a:cubicBezTo>
                  <a:pt x="15" y="29"/>
                  <a:pt x="15" y="29"/>
                  <a:pt x="15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88"/>
                  <a:pt x="27" y="88"/>
                  <a:pt x="27" y="88"/>
                </a:cubicBezTo>
                <a:cubicBezTo>
                  <a:pt x="19" y="96"/>
                  <a:pt x="19" y="96"/>
                  <a:pt x="19" y="96"/>
                </a:cubicBezTo>
                <a:cubicBezTo>
                  <a:pt x="16" y="99"/>
                  <a:pt x="19" y="103"/>
                  <a:pt x="23" y="103"/>
                </a:cubicBezTo>
                <a:cubicBezTo>
                  <a:pt x="60" y="103"/>
                  <a:pt x="60" y="103"/>
                  <a:pt x="60" y="103"/>
                </a:cubicBezTo>
                <a:cubicBezTo>
                  <a:pt x="64" y="103"/>
                  <a:pt x="66" y="98"/>
                  <a:pt x="63" y="96"/>
                </a:cubicBezTo>
                <a:cubicBezTo>
                  <a:pt x="55" y="88"/>
                  <a:pt x="55" y="88"/>
                  <a:pt x="55" y="88"/>
                </a:cubicBezTo>
                <a:cubicBezTo>
                  <a:pt x="55" y="29"/>
                  <a:pt x="55" y="29"/>
                  <a:pt x="55" y="29"/>
                </a:cubicBezTo>
                <a:cubicBezTo>
                  <a:pt x="67" y="29"/>
                  <a:pt x="67" y="29"/>
                  <a:pt x="67" y="29"/>
                </a:cubicBezTo>
                <a:cubicBezTo>
                  <a:pt x="75" y="36"/>
                  <a:pt x="75" y="36"/>
                  <a:pt x="75" y="36"/>
                </a:cubicBezTo>
                <a:cubicBezTo>
                  <a:pt x="76" y="37"/>
                  <a:pt x="77" y="38"/>
                  <a:pt x="78" y="38"/>
                </a:cubicBezTo>
                <a:cubicBezTo>
                  <a:pt x="81" y="38"/>
                  <a:pt x="83" y="36"/>
                  <a:pt x="83" y="33"/>
                </a:cubicBezTo>
                <a:cubicBezTo>
                  <a:pt x="83" y="5"/>
                  <a:pt x="83" y="5"/>
                  <a:pt x="83" y="5"/>
                </a:cubicBezTo>
                <a:cubicBezTo>
                  <a:pt x="84" y="2"/>
                  <a:pt x="82" y="0"/>
                  <a:pt x="79" y="0"/>
                </a:cubicBezTo>
                <a:lnTo>
                  <a:pt x="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CE34A576-DB28-AA76-60FF-C12E1ADFE127}"/>
              </a:ext>
            </a:extLst>
          </p:cNvPr>
          <p:cNvSpPr>
            <a:spLocks noEditPoints="1"/>
          </p:cNvSpPr>
          <p:nvPr/>
        </p:nvSpPr>
        <p:spPr bwMode="auto">
          <a:xfrm>
            <a:off x="3486151" y="3575050"/>
            <a:ext cx="260350" cy="254000"/>
          </a:xfrm>
          <a:custGeom>
            <a:avLst/>
            <a:gdLst>
              <a:gd name="T0" fmla="*/ 155 w 164"/>
              <a:gd name="T1" fmla="*/ 37 h 160"/>
              <a:gd name="T2" fmla="*/ 125 w 164"/>
              <a:gd name="T3" fmla="*/ 7 h 160"/>
              <a:gd name="T4" fmla="*/ 108 w 164"/>
              <a:gd name="T5" fmla="*/ 0 h 160"/>
              <a:gd name="T6" fmla="*/ 91 w 164"/>
              <a:gd name="T7" fmla="*/ 7 h 160"/>
              <a:gd name="T8" fmla="*/ 9 w 164"/>
              <a:gd name="T9" fmla="*/ 89 h 160"/>
              <a:gd name="T10" fmla="*/ 9 w 164"/>
              <a:gd name="T11" fmla="*/ 123 h 160"/>
              <a:gd name="T12" fmla="*/ 40 w 164"/>
              <a:gd name="T13" fmla="*/ 153 h 160"/>
              <a:gd name="T14" fmla="*/ 56 w 164"/>
              <a:gd name="T15" fmla="*/ 160 h 160"/>
              <a:gd name="T16" fmla="*/ 72 w 164"/>
              <a:gd name="T17" fmla="*/ 153 h 160"/>
              <a:gd name="T18" fmla="*/ 155 w 164"/>
              <a:gd name="T19" fmla="*/ 70 h 160"/>
              <a:gd name="T20" fmla="*/ 155 w 164"/>
              <a:gd name="T21" fmla="*/ 37 h 160"/>
              <a:gd name="T22" fmla="*/ 66 w 164"/>
              <a:gd name="T23" fmla="*/ 147 h 160"/>
              <a:gd name="T24" fmla="*/ 56 w 164"/>
              <a:gd name="T25" fmla="*/ 151 h 160"/>
              <a:gd name="T26" fmla="*/ 46 w 164"/>
              <a:gd name="T27" fmla="*/ 147 h 160"/>
              <a:gd name="T28" fmla="*/ 15 w 164"/>
              <a:gd name="T29" fmla="*/ 116 h 160"/>
              <a:gd name="T30" fmla="*/ 15 w 164"/>
              <a:gd name="T31" fmla="*/ 96 h 160"/>
              <a:gd name="T32" fmla="*/ 25 w 164"/>
              <a:gd name="T33" fmla="*/ 86 h 160"/>
              <a:gd name="T34" fmla="*/ 76 w 164"/>
              <a:gd name="T35" fmla="*/ 137 h 160"/>
              <a:gd name="T36" fmla="*/ 66 w 164"/>
              <a:gd name="T37" fmla="*/ 147 h 160"/>
              <a:gd name="T38" fmla="*/ 82 w 164"/>
              <a:gd name="T39" fmla="*/ 130 h 160"/>
              <a:gd name="T40" fmla="*/ 32 w 164"/>
              <a:gd name="T41" fmla="*/ 79 h 160"/>
              <a:gd name="T42" fmla="*/ 80 w 164"/>
              <a:gd name="T43" fmla="*/ 30 h 160"/>
              <a:gd name="T44" fmla="*/ 131 w 164"/>
              <a:gd name="T45" fmla="*/ 81 h 160"/>
              <a:gd name="T46" fmla="*/ 82 w 164"/>
              <a:gd name="T47" fmla="*/ 130 h 160"/>
              <a:gd name="T48" fmla="*/ 148 w 164"/>
              <a:gd name="T49" fmla="*/ 64 h 160"/>
              <a:gd name="T50" fmla="*/ 138 w 164"/>
              <a:gd name="T51" fmla="*/ 75 h 160"/>
              <a:gd name="T52" fmla="*/ 87 w 164"/>
              <a:gd name="T53" fmla="*/ 24 h 160"/>
              <a:gd name="T54" fmla="*/ 98 w 164"/>
              <a:gd name="T55" fmla="*/ 13 h 160"/>
              <a:gd name="T56" fmla="*/ 108 w 164"/>
              <a:gd name="T57" fmla="*/ 9 h 160"/>
              <a:gd name="T58" fmla="*/ 118 w 164"/>
              <a:gd name="T59" fmla="*/ 13 h 160"/>
              <a:gd name="T60" fmla="*/ 148 w 164"/>
              <a:gd name="T61" fmla="*/ 44 h 160"/>
              <a:gd name="T62" fmla="*/ 148 w 164"/>
              <a:gd name="T63" fmla="*/ 64 h 160"/>
              <a:gd name="T64" fmla="*/ 61 w 164"/>
              <a:gd name="T65" fmla="*/ 83 h 160"/>
              <a:gd name="T66" fmla="*/ 58 w 164"/>
              <a:gd name="T67" fmla="*/ 82 h 160"/>
              <a:gd name="T68" fmla="*/ 55 w 164"/>
              <a:gd name="T69" fmla="*/ 83 h 160"/>
              <a:gd name="T70" fmla="*/ 55 w 164"/>
              <a:gd name="T71" fmla="*/ 89 h 160"/>
              <a:gd name="T72" fmla="*/ 72 w 164"/>
              <a:gd name="T73" fmla="*/ 107 h 160"/>
              <a:gd name="T74" fmla="*/ 75 w 164"/>
              <a:gd name="T75" fmla="*/ 108 h 160"/>
              <a:gd name="T76" fmla="*/ 79 w 164"/>
              <a:gd name="T77" fmla="*/ 107 h 160"/>
              <a:gd name="T78" fmla="*/ 79 w 164"/>
              <a:gd name="T79" fmla="*/ 100 h 160"/>
              <a:gd name="T80" fmla="*/ 61 w 164"/>
              <a:gd name="T81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4" h="160">
                <a:moveTo>
                  <a:pt x="155" y="37"/>
                </a:moveTo>
                <a:cubicBezTo>
                  <a:pt x="125" y="7"/>
                  <a:pt x="125" y="7"/>
                  <a:pt x="125" y="7"/>
                </a:cubicBezTo>
                <a:cubicBezTo>
                  <a:pt x="120" y="2"/>
                  <a:pt x="114" y="0"/>
                  <a:pt x="108" y="0"/>
                </a:cubicBezTo>
                <a:cubicBezTo>
                  <a:pt x="102" y="0"/>
                  <a:pt x="96" y="2"/>
                  <a:pt x="91" y="7"/>
                </a:cubicBezTo>
                <a:cubicBezTo>
                  <a:pt x="9" y="89"/>
                  <a:pt x="9" y="89"/>
                  <a:pt x="9" y="89"/>
                </a:cubicBezTo>
                <a:cubicBezTo>
                  <a:pt x="0" y="98"/>
                  <a:pt x="0" y="113"/>
                  <a:pt x="9" y="123"/>
                </a:cubicBezTo>
                <a:cubicBezTo>
                  <a:pt x="40" y="153"/>
                  <a:pt x="40" y="153"/>
                  <a:pt x="40" y="153"/>
                </a:cubicBezTo>
                <a:cubicBezTo>
                  <a:pt x="44" y="157"/>
                  <a:pt x="50" y="160"/>
                  <a:pt x="56" y="160"/>
                </a:cubicBezTo>
                <a:cubicBezTo>
                  <a:pt x="62" y="160"/>
                  <a:pt x="68" y="157"/>
                  <a:pt x="72" y="153"/>
                </a:cubicBezTo>
                <a:cubicBezTo>
                  <a:pt x="155" y="70"/>
                  <a:pt x="155" y="70"/>
                  <a:pt x="155" y="70"/>
                </a:cubicBezTo>
                <a:cubicBezTo>
                  <a:pt x="164" y="61"/>
                  <a:pt x="164" y="47"/>
                  <a:pt x="155" y="37"/>
                </a:cubicBezTo>
                <a:close/>
                <a:moveTo>
                  <a:pt x="66" y="147"/>
                </a:moveTo>
                <a:cubicBezTo>
                  <a:pt x="63" y="149"/>
                  <a:pt x="60" y="151"/>
                  <a:pt x="56" y="151"/>
                </a:cubicBezTo>
                <a:cubicBezTo>
                  <a:pt x="52" y="151"/>
                  <a:pt x="49" y="149"/>
                  <a:pt x="46" y="147"/>
                </a:cubicBezTo>
                <a:cubicBezTo>
                  <a:pt x="15" y="116"/>
                  <a:pt x="15" y="116"/>
                  <a:pt x="15" y="116"/>
                </a:cubicBezTo>
                <a:cubicBezTo>
                  <a:pt x="10" y="111"/>
                  <a:pt x="10" y="102"/>
                  <a:pt x="15" y="96"/>
                </a:cubicBezTo>
                <a:cubicBezTo>
                  <a:pt x="25" y="86"/>
                  <a:pt x="25" y="86"/>
                  <a:pt x="25" y="86"/>
                </a:cubicBezTo>
                <a:cubicBezTo>
                  <a:pt x="76" y="137"/>
                  <a:pt x="76" y="137"/>
                  <a:pt x="76" y="137"/>
                </a:cubicBezTo>
                <a:lnTo>
                  <a:pt x="66" y="147"/>
                </a:lnTo>
                <a:close/>
                <a:moveTo>
                  <a:pt x="82" y="130"/>
                </a:moveTo>
                <a:cubicBezTo>
                  <a:pt x="32" y="79"/>
                  <a:pt x="32" y="79"/>
                  <a:pt x="32" y="79"/>
                </a:cubicBezTo>
                <a:cubicBezTo>
                  <a:pt x="80" y="30"/>
                  <a:pt x="80" y="30"/>
                  <a:pt x="80" y="30"/>
                </a:cubicBezTo>
                <a:cubicBezTo>
                  <a:pt x="131" y="81"/>
                  <a:pt x="131" y="81"/>
                  <a:pt x="131" y="81"/>
                </a:cubicBezTo>
                <a:lnTo>
                  <a:pt x="82" y="130"/>
                </a:lnTo>
                <a:close/>
                <a:moveTo>
                  <a:pt x="148" y="64"/>
                </a:moveTo>
                <a:cubicBezTo>
                  <a:pt x="138" y="75"/>
                  <a:pt x="138" y="75"/>
                  <a:pt x="138" y="75"/>
                </a:cubicBezTo>
                <a:cubicBezTo>
                  <a:pt x="87" y="24"/>
                  <a:pt x="87" y="24"/>
                  <a:pt x="87" y="24"/>
                </a:cubicBezTo>
                <a:cubicBezTo>
                  <a:pt x="98" y="13"/>
                  <a:pt x="98" y="13"/>
                  <a:pt x="98" y="13"/>
                </a:cubicBezTo>
                <a:cubicBezTo>
                  <a:pt x="100" y="11"/>
                  <a:pt x="104" y="9"/>
                  <a:pt x="108" y="9"/>
                </a:cubicBezTo>
                <a:cubicBezTo>
                  <a:pt x="111" y="9"/>
                  <a:pt x="115" y="11"/>
                  <a:pt x="118" y="13"/>
                </a:cubicBezTo>
                <a:cubicBezTo>
                  <a:pt x="148" y="44"/>
                  <a:pt x="148" y="44"/>
                  <a:pt x="148" y="44"/>
                </a:cubicBezTo>
                <a:cubicBezTo>
                  <a:pt x="154" y="49"/>
                  <a:pt x="154" y="58"/>
                  <a:pt x="148" y="64"/>
                </a:cubicBezTo>
                <a:close/>
                <a:moveTo>
                  <a:pt x="61" y="83"/>
                </a:moveTo>
                <a:cubicBezTo>
                  <a:pt x="60" y="82"/>
                  <a:pt x="59" y="82"/>
                  <a:pt x="58" y="82"/>
                </a:cubicBezTo>
                <a:cubicBezTo>
                  <a:pt x="57" y="82"/>
                  <a:pt x="56" y="82"/>
                  <a:pt x="55" y="83"/>
                </a:cubicBezTo>
                <a:cubicBezTo>
                  <a:pt x="53" y="84"/>
                  <a:pt x="53" y="87"/>
                  <a:pt x="55" y="89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73" y="107"/>
                  <a:pt x="74" y="108"/>
                  <a:pt x="75" y="108"/>
                </a:cubicBezTo>
                <a:cubicBezTo>
                  <a:pt x="76" y="108"/>
                  <a:pt x="78" y="107"/>
                  <a:pt x="79" y="107"/>
                </a:cubicBezTo>
                <a:cubicBezTo>
                  <a:pt x="80" y="105"/>
                  <a:pt x="80" y="102"/>
                  <a:pt x="79" y="100"/>
                </a:cubicBezTo>
                <a:lnTo>
                  <a:pt x="61" y="8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C8BF89AB-D5A0-E06F-C55B-6488D4049A1F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2474913"/>
            <a:ext cx="254000" cy="252413"/>
          </a:xfrm>
          <a:custGeom>
            <a:avLst/>
            <a:gdLst>
              <a:gd name="T0" fmla="*/ 28 w 160"/>
              <a:gd name="T1" fmla="*/ 61 h 159"/>
              <a:gd name="T2" fmla="*/ 47 w 160"/>
              <a:gd name="T3" fmla="*/ 99 h 159"/>
              <a:gd name="T4" fmla="*/ 89 w 160"/>
              <a:gd name="T5" fmla="*/ 103 h 159"/>
              <a:gd name="T6" fmla="*/ 93 w 160"/>
              <a:gd name="T7" fmla="*/ 62 h 159"/>
              <a:gd name="T8" fmla="*/ 74 w 160"/>
              <a:gd name="T9" fmla="*/ 57 h 159"/>
              <a:gd name="T10" fmla="*/ 47 w 160"/>
              <a:gd name="T11" fmla="*/ 61 h 159"/>
              <a:gd name="T12" fmla="*/ 38 w 160"/>
              <a:gd name="T13" fmla="*/ 61 h 159"/>
              <a:gd name="T14" fmla="*/ 64 w 160"/>
              <a:gd name="T15" fmla="*/ 56 h 159"/>
              <a:gd name="T16" fmla="*/ 47 w 160"/>
              <a:gd name="T17" fmla="*/ 61 h 159"/>
              <a:gd name="T18" fmla="*/ 64 w 160"/>
              <a:gd name="T19" fmla="*/ 66 h 159"/>
              <a:gd name="T20" fmla="*/ 56 w 160"/>
              <a:gd name="T21" fmla="*/ 66 h 159"/>
              <a:gd name="T22" fmla="*/ 57 w 160"/>
              <a:gd name="T23" fmla="*/ 93 h 159"/>
              <a:gd name="T24" fmla="*/ 74 w 160"/>
              <a:gd name="T25" fmla="*/ 66 h 159"/>
              <a:gd name="T26" fmla="*/ 84 w 160"/>
              <a:gd name="T27" fmla="*/ 93 h 159"/>
              <a:gd name="T28" fmla="*/ 91 w 160"/>
              <a:gd name="T29" fmla="*/ 1 h 159"/>
              <a:gd name="T30" fmla="*/ 5 w 160"/>
              <a:gd name="T31" fmla="*/ 0 h 159"/>
              <a:gd name="T32" fmla="*/ 0 w 160"/>
              <a:gd name="T33" fmla="*/ 154 h 159"/>
              <a:gd name="T34" fmla="*/ 116 w 160"/>
              <a:gd name="T35" fmla="*/ 159 h 159"/>
              <a:gd name="T36" fmla="*/ 120 w 160"/>
              <a:gd name="T37" fmla="*/ 33 h 159"/>
              <a:gd name="T38" fmla="*/ 93 w 160"/>
              <a:gd name="T39" fmla="*/ 16 h 159"/>
              <a:gd name="T40" fmla="*/ 93 w 160"/>
              <a:gd name="T41" fmla="*/ 28 h 159"/>
              <a:gd name="T42" fmla="*/ 112 w 160"/>
              <a:gd name="T43" fmla="*/ 149 h 159"/>
              <a:gd name="T44" fmla="*/ 10 w 160"/>
              <a:gd name="T45" fmla="*/ 9 h 159"/>
              <a:gd name="T46" fmla="*/ 84 w 160"/>
              <a:gd name="T47" fmla="*/ 33 h 159"/>
              <a:gd name="T48" fmla="*/ 112 w 160"/>
              <a:gd name="T49" fmla="*/ 38 h 159"/>
              <a:gd name="T50" fmla="*/ 159 w 160"/>
              <a:gd name="T51" fmla="*/ 42 h 159"/>
              <a:gd name="T52" fmla="*/ 145 w 160"/>
              <a:gd name="T53" fmla="*/ 9 h 159"/>
              <a:gd name="T54" fmla="*/ 132 w 160"/>
              <a:gd name="T55" fmla="*/ 42 h 159"/>
              <a:gd name="T56" fmla="*/ 146 w 160"/>
              <a:gd name="T57" fmla="*/ 159 h 159"/>
              <a:gd name="T58" fmla="*/ 159 w 160"/>
              <a:gd name="T59" fmla="*/ 42 h 159"/>
              <a:gd name="T60" fmla="*/ 148 w 160"/>
              <a:gd name="T61" fmla="*/ 37 h 159"/>
              <a:gd name="T62" fmla="*/ 145 w 160"/>
              <a:gd name="T63" fmla="*/ 29 h 159"/>
              <a:gd name="T64" fmla="*/ 150 w 160"/>
              <a:gd name="T65" fmla="*/ 47 h 159"/>
              <a:gd name="T66" fmla="*/ 141 w 160"/>
              <a:gd name="T67" fmla="*/ 105 h 159"/>
              <a:gd name="T68" fmla="*/ 141 w 160"/>
              <a:gd name="T69" fmla="*/ 115 h 159"/>
              <a:gd name="T70" fmla="*/ 150 w 160"/>
              <a:gd name="T71" fmla="*/ 124 h 159"/>
              <a:gd name="T72" fmla="*/ 141 w 160"/>
              <a:gd name="T73" fmla="*/ 115 h 159"/>
              <a:gd name="T74" fmla="*/ 145 w 160"/>
              <a:gd name="T75" fmla="*/ 149 h 159"/>
              <a:gd name="T76" fmla="*/ 141 w 160"/>
              <a:gd name="T77" fmla="*/ 133 h 159"/>
              <a:gd name="T78" fmla="*/ 150 w 160"/>
              <a:gd name="T79" fmla="*/ 145 h 159"/>
              <a:gd name="T80" fmla="*/ 159 w 160"/>
              <a:gd name="T81" fmla="*/ 42 h 159"/>
              <a:gd name="T82" fmla="*/ 89 w 160"/>
              <a:gd name="T83" fmla="*/ 131 h 159"/>
              <a:gd name="T84" fmla="*/ 29 w 160"/>
              <a:gd name="T85" fmla="*/ 136 h 159"/>
              <a:gd name="T86" fmla="*/ 89 w 160"/>
              <a:gd name="T87" fmla="*/ 140 h 159"/>
              <a:gd name="T88" fmla="*/ 89 w 160"/>
              <a:gd name="T89" fmla="*/ 131 h 159"/>
              <a:gd name="T90" fmla="*/ 75 w 160"/>
              <a:gd name="T91" fmla="*/ 117 h 159"/>
              <a:gd name="T92" fmla="*/ 33 w 160"/>
              <a:gd name="T93" fmla="*/ 112 h 159"/>
              <a:gd name="T94" fmla="*/ 33 w 160"/>
              <a:gd name="T95" fmla="*/ 122 h 159"/>
              <a:gd name="T96" fmla="*/ 89 w 160"/>
              <a:gd name="T97" fmla="*/ 112 h 159"/>
              <a:gd name="T98" fmla="*/ 89 w 160"/>
              <a:gd name="T99" fmla="*/ 122 h 159"/>
              <a:gd name="T100" fmla="*/ 89 w 160"/>
              <a:gd name="T101" fmla="*/ 11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59">
                <a:moveTo>
                  <a:pt x="52" y="38"/>
                </a:moveTo>
                <a:cubicBezTo>
                  <a:pt x="39" y="38"/>
                  <a:pt x="28" y="48"/>
                  <a:pt x="28" y="61"/>
                </a:cubicBezTo>
                <a:cubicBezTo>
                  <a:pt x="28" y="73"/>
                  <a:pt x="36" y="82"/>
                  <a:pt x="47" y="84"/>
                </a:cubicBezTo>
                <a:cubicBezTo>
                  <a:pt x="47" y="99"/>
                  <a:pt x="47" y="99"/>
                  <a:pt x="47" y="99"/>
                </a:cubicBezTo>
                <a:cubicBezTo>
                  <a:pt x="47" y="101"/>
                  <a:pt x="49" y="103"/>
                  <a:pt x="52" y="103"/>
                </a:cubicBezTo>
                <a:cubicBezTo>
                  <a:pt x="89" y="103"/>
                  <a:pt x="89" y="103"/>
                  <a:pt x="89" y="103"/>
                </a:cubicBezTo>
                <a:cubicBezTo>
                  <a:pt x="91" y="103"/>
                  <a:pt x="93" y="101"/>
                  <a:pt x="93" y="99"/>
                </a:cubicBezTo>
                <a:cubicBezTo>
                  <a:pt x="93" y="62"/>
                  <a:pt x="93" y="62"/>
                  <a:pt x="93" y="62"/>
                </a:cubicBezTo>
                <a:cubicBezTo>
                  <a:pt x="93" y="59"/>
                  <a:pt x="91" y="57"/>
                  <a:pt x="89" y="57"/>
                </a:cubicBezTo>
                <a:cubicBezTo>
                  <a:pt x="74" y="57"/>
                  <a:pt x="74" y="57"/>
                  <a:pt x="74" y="57"/>
                </a:cubicBezTo>
                <a:cubicBezTo>
                  <a:pt x="72" y="46"/>
                  <a:pt x="63" y="38"/>
                  <a:pt x="52" y="38"/>
                </a:cubicBezTo>
                <a:close/>
                <a:moveTo>
                  <a:pt x="47" y="61"/>
                </a:moveTo>
                <a:cubicBezTo>
                  <a:pt x="47" y="74"/>
                  <a:pt x="47" y="74"/>
                  <a:pt x="47" y="74"/>
                </a:cubicBezTo>
                <a:cubicBezTo>
                  <a:pt x="42" y="72"/>
                  <a:pt x="38" y="67"/>
                  <a:pt x="38" y="61"/>
                </a:cubicBezTo>
                <a:cubicBezTo>
                  <a:pt x="38" y="53"/>
                  <a:pt x="44" y="47"/>
                  <a:pt x="52" y="47"/>
                </a:cubicBezTo>
                <a:cubicBezTo>
                  <a:pt x="58" y="47"/>
                  <a:pt x="63" y="51"/>
                  <a:pt x="64" y="56"/>
                </a:cubicBezTo>
                <a:cubicBezTo>
                  <a:pt x="52" y="56"/>
                  <a:pt x="52" y="56"/>
                  <a:pt x="52" y="56"/>
                </a:cubicBezTo>
                <a:cubicBezTo>
                  <a:pt x="49" y="56"/>
                  <a:pt x="47" y="58"/>
                  <a:pt x="47" y="61"/>
                </a:cubicBezTo>
                <a:close/>
                <a:moveTo>
                  <a:pt x="56" y="66"/>
                </a:moveTo>
                <a:cubicBezTo>
                  <a:pt x="64" y="66"/>
                  <a:pt x="64" y="66"/>
                  <a:pt x="64" y="66"/>
                </a:cubicBezTo>
                <a:cubicBezTo>
                  <a:pt x="63" y="70"/>
                  <a:pt x="60" y="73"/>
                  <a:pt x="56" y="74"/>
                </a:cubicBezTo>
                <a:lnTo>
                  <a:pt x="56" y="66"/>
                </a:lnTo>
                <a:close/>
                <a:moveTo>
                  <a:pt x="84" y="93"/>
                </a:moveTo>
                <a:cubicBezTo>
                  <a:pt x="57" y="93"/>
                  <a:pt x="57" y="93"/>
                  <a:pt x="57" y="93"/>
                </a:cubicBezTo>
                <a:cubicBezTo>
                  <a:pt x="57" y="84"/>
                  <a:pt x="57" y="84"/>
                  <a:pt x="57" y="84"/>
                </a:cubicBezTo>
                <a:cubicBezTo>
                  <a:pt x="65" y="82"/>
                  <a:pt x="72" y="75"/>
                  <a:pt x="74" y="66"/>
                </a:cubicBezTo>
                <a:cubicBezTo>
                  <a:pt x="84" y="66"/>
                  <a:pt x="84" y="66"/>
                  <a:pt x="84" y="66"/>
                </a:cubicBezTo>
                <a:lnTo>
                  <a:pt x="84" y="93"/>
                </a:lnTo>
                <a:close/>
                <a:moveTo>
                  <a:pt x="120" y="30"/>
                </a:moveTo>
                <a:cubicBezTo>
                  <a:pt x="91" y="1"/>
                  <a:pt x="91" y="1"/>
                  <a:pt x="91" y="1"/>
                </a:cubicBezTo>
                <a:cubicBezTo>
                  <a:pt x="90" y="1"/>
                  <a:pt x="90" y="0"/>
                  <a:pt x="88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7"/>
                  <a:pt x="2" y="159"/>
                  <a:pt x="5" y="159"/>
                </a:cubicBezTo>
                <a:cubicBezTo>
                  <a:pt x="116" y="159"/>
                  <a:pt x="116" y="159"/>
                  <a:pt x="116" y="159"/>
                </a:cubicBezTo>
                <a:cubicBezTo>
                  <a:pt x="118" y="159"/>
                  <a:pt x="120" y="157"/>
                  <a:pt x="120" y="154"/>
                </a:cubicBezTo>
                <a:cubicBezTo>
                  <a:pt x="120" y="33"/>
                  <a:pt x="120" y="33"/>
                  <a:pt x="120" y="33"/>
                </a:cubicBezTo>
                <a:cubicBezTo>
                  <a:pt x="121" y="32"/>
                  <a:pt x="121" y="31"/>
                  <a:pt x="120" y="30"/>
                </a:cubicBezTo>
                <a:close/>
                <a:moveTo>
                  <a:pt x="93" y="16"/>
                </a:moveTo>
                <a:cubicBezTo>
                  <a:pt x="105" y="28"/>
                  <a:pt x="105" y="28"/>
                  <a:pt x="105" y="28"/>
                </a:cubicBezTo>
                <a:cubicBezTo>
                  <a:pt x="93" y="28"/>
                  <a:pt x="93" y="28"/>
                  <a:pt x="93" y="28"/>
                </a:cubicBezTo>
                <a:lnTo>
                  <a:pt x="93" y="16"/>
                </a:lnTo>
                <a:close/>
                <a:moveTo>
                  <a:pt x="112" y="149"/>
                </a:moveTo>
                <a:cubicBezTo>
                  <a:pt x="10" y="149"/>
                  <a:pt x="10" y="149"/>
                  <a:pt x="10" y="149"/>
                </a:cubicBezTo>
                <a:cubicBezTo>
                  <a:pt x="10" y="9"/>
                  <a:pt x="10" y="9"/>
                  <a:pt x="10" y="9"/>
                </a:cubicBezTo>
                <a:cubicBezTo>
                  <a:pt x="84" y="9"/>
                  <a:pt x="84" y="9"/>
                  <a:pt x="84" y="9"/>
                </a:cubicBezTo>
                <a:cubicBezTo>
                  <a:pt x="84" y="33"/>
                  <a:pt x="84" y="33"/>
                  <a:pt x="84" y="33"/>
                </a:cubicBezTo>
                <a:cubicBezTo>
                  <a:pt x="84" y="36"/>
                  <a:pt x="86" y="38"/>
                  <a:pt x="89" y="38"/>
                </a:cubicBezTo>
                <a:cubicBezTo>
                  <a:pt x="112" y="38"/>
                  <a:pt x="112" y="38"/>
                  <a:pt x="112" y="38"/>
                </a:cubicBezTo>
                <a:lnTo>
                  <a:pt x="112" y="149"/>
                </a:lnTo>
                <a:close/>
                <a:moveTo>
                  <a:pt x="159" y="42"/>
                </a:moveTo>
                <a:cubicBezTo>
                  <a:pt x="159" y="41"/>
                  <a:pt x="159" y="44"/>
                  <a:pt x="149" y="13"/>
                </a:cubicBezTo>
                <a:cubicBezTo>
                  <a:pt x="149" y="11"/>
                  <a:pt x="147" y="9"/>
                  <a:pt x="145" y="9"/>
                </a:cubicBezTo>
                <a:cubicBezTo>
                  <a:pt x="143" y="9"/>
                  <a:pt x="141" y="11"/>
                  <a:pt x="141" y="13"/>
                </a:cubicBezTo>
                <a:cubicBezTo>
                  <a:pt x="131" y="42"/>
                  <a:pt x="132" y="41"/>
                  <a:pt x="132" y="42"/>
                </a:cubicBezTo>
                <a:cubicBezTo>
                  <a:pt x="132" y="145"/>
                  <a:pt x="132" y="145"/>
                  <a:pt x="132" y="145"/>
                </a:cubicBezTo>
                <a:cubicBezTo>
                  <a:pt x="132" y="152"/>
                  <a:pt x="138" y="159"/>
                  <a:pt x="146" y="159"/>
                </a:cubicBezTo>
                <a:cubicBezTo>
                  <a:pt x="153" y="159"/>
                  <a:pt x="160" y="152"/>
                  <a:pt x="160" y="145"/>
                </a:cubicBezTo>
                <a:lnTo>
                  <a:pt x="159" y="42"/>
                </a:lnTo>
                <a:close/>
                <a:moveTo>
                  <a:pt x="145" y="29"/>
                </a:moveTo>
                <a:cubicBezTo>
                  <a:pt x="148" y="37"/>
                  <a:pt x="148" y="37"/>
                  <a:pt x="148" y="37"/>
                </a:cubicBezTo>
                <a:cubicBezTo>
                  <a:pt x="142" y="37"/>
                  <a:pt x="142" y="37"/>
                  <a:pt x="142" y="37"/>
                </a:cubicBezTo>
                <a:lnTo>
                  <a:pt x="145" y="29"/>
                </a:lnTo>
                <a:close/>
                <a:moveTo>
                  <a:pt x="141" y="47"/>
                </a:moveTo>
                <a:cubicBezTo>
                  <a:pt x="150" y="47"/>
                  <a:pt x="150" y="47"/>
                  <a:pt x="150" y="47"/>
                </a:cubicBezTo>
                <a:cubicBezTo>
                  <a:pt x="150" y="105"/>
                  <a:pt x="150" y="105"/>
                  <a:pt x="150" y="105"/>
                </a:cubicBezTo>
                <a:cubicBezTo>
                  <a:pt x="141" y="105"/>
                  <a:pt x="141" y="105"/>
                  <a:pt x="141" y="105"/>
                </a:cubicBezTo>
                <a:lnTo>
                  <a:pt x="141" y="47"/>
                </a:lnTo>
                <a:close/>
                <a:moveTo>
                  <a:pt x="141" y="115"/>
                </a:moveTo>
                <a:cubicBezTo>
                  <a:pt x="150" y="115"/>
                  <a:pt x="150" y="115"/>
                  <a:pt x="150" y="115"/>
                </a:cubicBezTo>
                <a:cubicBezTo>
                  <a:pt x="150" y="124"/>
                  <a:pt x="150" y="124"/>
                  <a:pt x="150" y="124"/>
                </a:cubicBezTo>
                <a:cubicBezTo>
                  <a:pt x="141" y="124"/>
                  <a:pt x="141" y="124"/>
                  <a:pt x="141" y="124"/>
                </a:cubicBezTo>
                <a:lnTo>
                  <a:pt x="141" y="115"/>
                </a:lnTo>
                <a:close/>
                <a:moveTo>
                  <a:pt x="150" y="145"/>
                </a:moveTo>
                <a:cubicBezTo>
                  <a:pt x="150" y="147"/>
                  <a:pt x="148" y="149"/>
                  <a:pt x="145" y="149"/>
                </a:cubicBezTo>
                <a:cubicBezTo>
                  <a:pt x="143" y="149"/>
                  <a:pt x="141" y="147"/>
                  <a:pt x="141" y="145"/>
                </a:cubicBezTo>
                <a:cubicBezTo>
                  <a:pt x="141" y="133"/>
                  <a:pt x="141" y="133"/>
                  <a:pt x="141" y="133"/>
                </a:cubicBezTo>
                <a:cubicBezTo>
                  <a:pt x="150" y="133"/>
                  <a:pt x="150" y="133"/>
                  <a:pt x="150" y="133"/>
                </a:cubicBezTo>
                <a:lnTo>
                  <a:pt x="150" y="145"/>
                </a:lnTo>
                <a:close/>
                <a:moveTo>
                  <a:pt x="159" y="42"/>
                </a:moveTo>
                <a:cubicBezTo>
                  <a:pt x="159" y="42"/>
                  <a:pt x="159" y="42"/>
                  <a:pt x="159" y="42"/>
                </a:cubicBezTo>
                <a:cubicBezTo>
                  <a:pt x="159" y="42"/>
                  <a:pt x="159" y="42"/>
                  <a:pt x="159" y="42"/>
                </a:cubicBezTo>
                <a:close/>
                <a:moveTo>
                  <a:pt x="89" y="131"/>
                </a:moveTo>
                <a:cubicBezTo>
                  <a:pt x="33" y="131"/>
                  <a:pt x="33" y="131"/>
                  <a:pt x="33" y="131"/>
                </a:cubicBezTo>
                <a:cubicBezTo>
                  <a:pt x="31" y="131"/>
                  <a:pt x="29" y="133"/>
                  <a:pt x="29" y="136"/>
                </a:cubicBezTo>
                <a:cubicBezTo>
                  <a:pt x="29" y="138"/>
                  <a:pt x="31" y="140"/>
                  <a:pt x="33" y="140"/>
                </a:cubicBezTo>
                <a:cubicBezTo>
                  <a:pt x="89" y="140"/>
                  <a:pt x="89" y="140"/>
                  <a:pt x="89" y="140"/>
                </a:cubicBezTo>
                <a:cubicBezTo>
                  <a:pt x="92" y="140"/>
                  <a:pt x="94" y="138"/>
                  <a:pt x="94" y="136"/>
                </a:cubicBezTo>
                <a:cubicBezTo>
                  <a:pt x="93" y="133"/>
                  <a:pt x="91" y="131"/>
                  <a:pt x="89" y="131"/>
                </a:cubicBezTo>
                <a:close/>
                <a:moveTo>
                  <a:pt x="70" y="122"/>
                </a:moveTo>
                <a:cubicBezTo>
                  <a:pt x="73" y="122"/>
                  <a:pt x="75" y="120"/>
                  <a:pt x="75" y="117"/>
                </a:cubicBezTo>
                <a:cubicBezTo>
                  <a:pt x="75" y="114"/>
                  <a:pt x="73" y="112"/>
                  <a:pt x="70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1" y="112"/>
                  <a:pt x="29" y="114"/>
                  <a:pt x="29" y="117"/>
                </a:cubicBezTo>
                <a:cubicBezTo>
                  <a:pt x="29" y="120"/>
                  <a:pt x="31" y="122"/>
                  <a:pt x="33" y="122"/>
                </a:cubicBezTo>
                <a:lnTo>
                  <a:pt x="70" y="122"/>
                </a:lnTo>
                <a:close/>
                <a:moveTo>
                  <a:pt x="89" y="112"/>
                </a:moveTo>
                <a:cubicBezTo>
                  <a:pt x="87" y="112"/>
                  <a:pt x="85" y="115"/>
                  <a:pt x="85" y="117"/>
                </a:cubicBezTo>
                <a:cubicBezTo>
                  <a:pt x="85" y="120"/>
                  <a:pt x="87" y="122"/>
                  <a:pt x="89" y="122"/>
                </a:cubicBezTo>
                <a:cubicBezTo>
                  <a:pt x="92" y="122"/>
                  <a:pt x="94" y="120"/>
                  <a:pt x="94" y="117"/>
                </a:cubicBezTo>
                <a:cubicBezTo>
                  <a:pt x="94" y="115"/>
                  <a:pt x="92" y="112"/>
                  <a:pt x="89" y="1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6897FD7B-8CE4-9D11-902D-D6AE79D00112}"/>
              </a:ext>
            </a:extLst>
          </p:cNvPr>
          <p:cNvSpPr>
            <a:spLocks noEditPoints="1"/>
          </p:cNvSpPr>
          <p:nvPr/>
        </p:nvSpPr>
        <p:spPr bwMode="auto">
          <a:xfrm>
            <a:off x="7915276" y="3024188"/>
            <a:ext cx="217488" cy="254000"/>
          </a:xfrm>
          <a:custGeom>
            <a:avLst/>
            <a:gdLst>
              <a:gd name="T0" fmla="*/ 121 w 137"/>
              <a:gd name="T1" fmla="*/ 71 h 160"/>
              <a:gd name="T2" fmla="*/ 74 w 137"/>
              <a:gd name="T3" fmla="*/ 2 h 160"/>
              <a:gd name="T4" fmla="*/ 0 w 137"/>
              <a:gd name="T5" fmla="*/ 61 h 160"/>
              <a:gd name="T6" fmla="*/ 19 w 137"/>
              <a:gd name="T7" fmla="*/ 155 h 160"/>
              <a:gd name="T8" fmla="*/ 80 w 137"/>
              <a:gd name="T9" fmla="*/ 160 h 160"/>
              <a:gd name="T10" fmla="*/ 85 w 137"/>
              <a:gd name="T11" fmla="*/ 141 h 160"/>
              <a:gd name="T12" fmla="*/ 113 w 137"/>
              <a:gd name="T13" fmla="*/ 136 h 160"/>
              <a:gd name="T14" fmla="*/ 121 w 137"/>
              <a:gd name="T15" fmla="*/ 113 h 160"/>
              <a:gd name="T16" fmla="*/ 120 w 137"/>
              <a:gd name="T17" fmla="*/ 104 h 160"/>
              <a:gd name="T18" fmla="*/ 103 w 137"/>
              <a:gd name="T19" fmla="*/ 108 h 160"/>
              <a:gd name="T20" fmla="*/ 79 w 137"/>
              <a:gd name="T21" fmla="*/ 132 h 160"/>
              <a:gd name="T22" fmla="*/ 74 w 137"/>
              <a:gd name="T23" fmla="*/ 151 h 160"/>
              <a:gd name="T24" fmla="*/ 27 w 137"/>
              <a:gd name="T25" fmla="*/ 103 h 160"/>
              <a:gd name="T26" fmla="*/ 8 w 137"/>
              <a:gd name="T27" fmla="*/ 61 h 160"/>
              <a:gd name="T28" fmla="*/ 71 w 137"/>
              <a:gd name="T29" fmla="*/ 10 h 160"/>
              <a:gd name="T30" fmla="*/ 111 w 137"/>
              <a:gd name="T31" fmla="*/ 71 h 160"/>
              <a:gd name="T32" fmla="*/ 124 w 137"/>
              <a:gd name="T33" fmla="*/ 97 h 160"/>
              <a:gd name="T34" fmla="*/ 96 w 137"/>
              <a:gd name="T35" fmla="*/ 52 h 160"/>
              <a:gd name="T36" fmla="*/ 88 w 137"/>
              <a:gd name="T37" fmla="*/ 29 h 160"/>
              <a:gd name="T38" fmla="*/ 82 w 137"/>
              <a:gd name="T39" fmla="*/ 28 h 160"/>
              <a:gd name="T40" fmla="*/ 75 w 137"/>
              <a:gd name="T41" fmla="*/ 27 h 160"/>
              <a:gd name="T42" fmla="*/ 70 w 137"/>
              <a:gd name="T43" fmla="*/ 19 h 160"/>
              <a:gd name="T44" fmla="*/ 47 w 137"/>
              <a:gd name="T45" fmla="*/ 24 h 160"/>
              <a:gd name="T46" fmla="*/ 42 w 137"/>
              <a:gd name="T47" fmla="*/ 29 h 160"/>
              <a:gd name="T48" fmla="*/ 37 w 137"/>
              <a:gd name="T49" fmla="*/ 27 h 160"/>
              <a:gd name="T50" fmla="*/ 24 w 137"/>
              <a:gd name="T51" fmla="*/ 46 h 160"/>
              <a:gd name="T52" fmla="*/ 28 w 137"/>
              <a:gd name="T53" fmla="*/ 54 h 160"/>
              <a:gd name="T54" fmla="*/ 26 w 137"/>
              <a:gd name="T55" fmla="*/ 61 h 160"/>
              <a:gd name="T56" fmla="*/ 33 w 137"/>
              <a:gd name="T57" fmla="*/ 83 h 160"/>
              <a:gd name="T58" fmla="*/ 40 w 137"/>
              <a:gd name="T59" fmla="*/ 85 h 160"/>
              <a:gd name="T60" fmla="*/ 47 w 137"/>
              <a:gd name="T61" fmla="*/ 86 h 160"/>
              <a:gd name="T62" fmla="*/ 51 w 137"/>
              <a:gd name="T63" fmla="*/ 94 h 160"/>
              <a:gd name="T64" fmla="*/ 75 w 137"/>
              <a:gd name="T65" fmla="*/ 89 h 160"/>
              <a:gd name="T66" fmla="*/ 79 w 137"/>
              <a:gd name="T67" fmla="*/ 83 h 160"/>
              <a:gd name="T68" fmla="*/ 84 w 137"/>
              <a:gd name="T69" fmla="*/ 85 h 160"/>
              <a:gd name="T70" fmla="*/ 97 w 137"/>
              <a:gd name="T71" fmla="*/ 67 h 160"/>
              <a:gd name="T72" fmla="*/ 93 w 137"/>
              <a:gd name="T73" fmla="*/ 59 h 160"/>
              <a:gd name="T74" fmla="*/ 96 w 137"/>
              <a:gd name="T75" fmla="*/ 52 h 160"/>
              <a:gd name="T76" fmla="*/ 83 w 137"/>
              <a:gd name="T77" fmla="*/ 61 h 160"/>
              <a:gd name="T78" fmla="*/ 87 w 137"/>
              <a:gd name="T79" fmla="*/ 66 h 160"/>
              <a:gd name="T80" fmla="*/ 81 w 137"/>
              <a:gd name="T81" fmla="*/ 73 h 160"/>
              <a:gd name="T82" fmla="*/ 76 w 137"/>
              <a:gd name="T83" fmla="*/ 74 h 160"/>
              <a:gd name="T84" fmla="*/ 65 w 137"/>
              <a:gd name="T85" fmla="*/ 82 h 160"/>
              <a:gd name="T86" fmla="*/ 55 w 137"/>
              <a:gd name="T87" fmla="*/ 84 h 160"/>
              <a:gd name="T88" fmla="*/ 52 w 137"/>
              <a:gd name="T89" fmla="*/ 78 h 160"/>
              <a:gd name="T90" fmla="*/ 41 w 137"/>
              <a:gd name="T91" fmla="*/ 73 h 160"/>
              <a:gd name="T92" fmla="*/ 38 w 137"/>
              <a:gd name="T93" fmla="*/ 74 h 160"/>
              <a:gd name="T94" fmla="*/ 35 w 137"/>
              <a:gd name="T95" fmla="*/ 65 h 160"/>
              <a:gd name="T96" fmla="*/ 37 w 137"/>
              <a:gd name="T97" fmla="*/ 52 h 160"/>
              <a:gd name="T98" fmla="*/ 33 w 137"/>
              <a:gd name="T99" fmla="*/ 46 h 160"/>
              <a:gd name="T100" fmla="*/ 40 w 137"/>
              <a:gd name="T101" fmla="*/ 40 h 160"/>
              <a:gd name="T102" fmla="*/ 45 w 137"/>
              <a:gd name="T103" fmla="*/ 39 h 160"/>
              <a:gd name="T104" fmla="*/ 55 w 137"/>
              <a:gd name="T105" fmla="*/ 31 h 160"/>
              <a:gd name="T106" fmla="*/ 65 w 137"/>
              <a:gd name="T107" fmla="*/ 29 h 160"/>
              <a:gd name="T108" fmla="*/ 68 w 137"/>
              <a:gd name="T109" fmla="*/ 35 h 160"/>
              <a:gd name="T110" fmla="*/ 79 w 137"/>
              <a:gd name="T111" fmla="*/ 40 h 160"/>
              <a:gd name="T112" fmla="*/ 82 w 137"/>
              <a:gd name="T113" fmla="*/ 39 h 160"/>
              <a:gd name="T114" fmla="*/ 85 w 137"/>
              <a:gd name="T115" fmla="*/ 48 h 160"/>
              <a:gd name="T116" fmla="*/ 60 w 137"/>
              <a:gd name="T117" fmla="*/ 43 h 160"/>
              <a:gd name="T118" fmla="*/ 60 w 137"/>
              <a:gd name="T119" fmla="*/ 71 h 160"/>
              <a:gd name="T120" fmla="*/ 60 w 137"/>
              <a:gd name="T121" fmla="*/ 43 h 160"/>
              <a:gd name="T122" fmla="*/ 56 w 137"/>
              <a:gd name="T123" fmla="*/ 56 h 160"/>
              <a:gd name="T124" fmla="*/ 65 w 137"/>
              <a:gd name="T125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7" h="160">
                <a:moveTo>
                  <a:pt x="133" y="92"/>
                </a:moveTo>
                <a:cubicBezTo>
                  <a:pt x="121" y="71"/>
                  <a:pt x="121" y="71"/>
                  <a:pt x="121" y="71"/>
                </a:cubicBezTo>
                <a:cubicBezTo>
                  <a:pt x="122" y="63"/>
                  <a:pt x="122" y="56"/>
                  <a:pt x="120" y="48"/>
                </a:cubicBezTo>
                <a:cubicBezTo>
                  <a:pt x="116" y="25"/>
                  <a:pt x="97" y="7"/>
                  <a:pt x="74" y="2"/>
                </a:cubicBezTo>
                <a:cubicBezTo>
                  <a:pt x="70" y="1"/>
                  <a:pt x="65" y="0"/>
                  <a:pt x="61" y="0"/>
                </a:cubicBezTo>
                <a:cubicBezTo>
                  <a:pt x="27" y="0"/>
                  <a:pt x="0" y="27"/>
                  <a:pt x="0" y="61"/>
                </a:cubicBezTo>
                <a:cubicBezTo>
                  <a:pt x="0" y="78"/>
                  <a:pt x="7" y="94"/>
                  <a:pt x="19" y="105"/>
                </a:cubicBezTo>
                <a:cubicBezTo>
                  <a:pt x="19" y="155"/>
                  <a:pt x="19" y="155"/>
                  <a:pt x="19" y="155"/>
                </a:cubicBezTo>
                <a:cubicBezTo>
                  <a:pt x="19" y="158"/>
                  <a:pt x="21" y="160"/>
                  <a:pt x="24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2" y="160"/>
                  <a:pt x="85" y="158"/>
                  <a:pt x="85" y="155"/>
                </a:cubicBezTo>
                <a:cubicBezTo>
                  <a:pt x="85" y="141"/>
                  <a:pt x="85" y="141"/>
                  <a:pt x="85" y="141"/>
                </a:cubicBezTo>
                <a:cubicBezTo>
                  <a:pt x="108" y="141"/>
                  <a:pt x="108" y="141"/>
                  <a:pt x="108" y="141"/>
                </a:cubicBezTo>
                <a:cubicBezTo>
                  <a:pt x="111" y="141"/>
                  <a:pt x="113" y="139"/>
                  <a:pt x="113" y="136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21" y="113"/>
                  <a:pt x="121" y="113"/>
                  <a:pt x="121" y="113"/>
                </a:cubicBezTo>
                <a:cubicBezTo>
                  <a:pt x="131" y="112"/>
                  <a:pt x="137" y="102"/>
                  <a:pt x="133" y="92"/>
                </a:cubicBezTo>
                <a:close/>
                <a:moveTo>
                  <a:pt x="120" y="104"/>
                </a:moveTo>
                <a:cubicBezTo>
                  <a:pt x="107" y="104"/>
                  <a:pt x="107" y="104"/>
                  <a:pt x="107" y="104"/>
                </a:cubicBezTo>
                <a:cubicBezTo>
                  <a:pt x="105" y="104"/>
                  <a:pt x="103" y="106"/>
                  <a:pt x="103" y="108"/>
                </a:cubicBezTo>
                <a:cubicBezTo>
                  <a:pt x="103" y="132"/>
                  <a:pt x="103" y="132"/>
                  <a:pt x="103" y="132"/>
                </a:cubicBezTo>
                <a:cubicBezTo>
                  <a:pt x="79" y="132"/>
                  <a:pt x="79" y="132"/>
                  <a:pt x="79" y="132"/>
                </a:cubicBezTo>
                <a:cubicBezTo>
                  <a:pt x="76" y="132"/>
                  <a:pt x="74" y="134"/>
                  <a:pt x="74" y="136"/>
                </a:cubicBezTo>
                <a:cubicBezTo>
                  <a:pt x="74" y="151"/>
                  <a:pt x="74" y="151"/>
                  <a:pt x="74" y="151"/>
                </a:cubicBezTo>
                <a:cubicBezTo>
                  <a:pt x="27" y="151"/>
                  <a:pt x="27" y="151"/>
                  <a:pt x="27" y="151"/>
                </a:cubicBezTo>
                <a:cubicBezTo>
                  <a:pt x="27" y="103"/>
                  <a:pt x="27" y="103"/>
                  <a:pt x="27" y="103"/>
                </a:cubicBezTo>
                <a:cubicBezTo>
                  <a:pt x="27" y="102"/>
                  <a:pt x="27" y="100"/>
                  <a:pt x="26" y="99"/>
                </a:cubicBezTo>
                <a:cubicBezTo>
                  <a:pt x="15" y="89"/>
                  <a:pt x="8" y="76"/>
                  <a:pt x="8" y="61"/>
                </a:cubicBezTo>
                <a:cubicBezTo>
                  <a:pt x="8" y="32"/>
                  <a:pt x="32" y="9"/>
                  <a:pt x="60" y="9"/>
                </a:cubicBezTo>
                <a:cubicBezTo>
                  <a:pt x="64" y="9"/>
                  <a:pt x="67" y="10"/>
                  <a:pt x="71" y="10"/>
                </a:cubicBezTo>
                <a:cubicBezTo>
                  <a:pt x="90" y="15"/>
                  <a:pt x="106" y="31"/>
                  <a:pt x="110" y="50"/>
                </a:cubicBezTo>
                <a:cubicBezTo>
                  <a:pt x="112" y="57"/>
                  <a:pt x="112" y="64"/>
                  <a:pt x="111" y="71"/>
                </a:cubicBezTo>
                <a:cubicBezTo>
                  <a:pt x="111" y="71"/>
                  <a:pt x="111" y="73"/>
                  <a:pt x="112" y="73"/>
                </a:cubicBezTo>
                <a:cubicBezTo>
                  <a:pt x="124" y="97"/>
                  <a:pt x="124" y="97"/>
                  <a:pt x="124" y="97"/>
                </a:cubicBezTo>
                <a:cubicBezTo>
                  <a:pt x="125" y="99"/>
                  <a:pt x="123" y="104"/>
                  <a:pt x="120" y="104"/>
                </a:cubicBezTo>
                <a:close/>
                <a:moveTo>
                  <a:pt x="96" y="52"/>
                </a:moveTo>
                <a:cubicBezTo>
                  <a:pt x="98" y="51"/>
                  <a:pt x="99" y="48"/>
                  <a:pt x="97" y="46"/>
                </a:cubicBezTo>
                <a:cubicBezTo>
                  <a:pt x="88" y="29"/>
                  <a:pt x="88" y="29"/>
                  <a:pt x="88" y="29"/>
                </a:cubicBezTo>
                <a:cubicBezTo>
                  <a:pt x="87" y="28"/>
                  <a:pt x="86" y="27"/>
                  <a:pt x="84" y="27"/>
                </a:cubicBezTo>
                <a:cubicBezTo>
                  <a:pt x="83" y="27"/>
                  <a:pt x="83" y="28"/>
                  <a:pt x="82" y="28"/>
                </a:cubicBezTo>
                <a:cubicBezTo>
                  <a:pt x="79" y="29"/>
                  <a:pt x="79" y="29"/>
                  <a:pt x="79" y="29"/>
                </a:cubicBezTo>
                <a:cubicBezTo>
                  <a:pt x="78" y="29"/>
                  <a:pt x="76" y="27"/>
                  <a:pt x="75" y="27"/>
                </a:cubicBezTo>
                <a:cubicBezTo>
                  <a:pt x="75" y="24"/>
                  <a:pt x="75" y="24"/>
                  <a:pt x="75" y="24"/>
                </a:cubicBezTo>
                <a:cubicBezTo>
                  <a:pt x="75" y="21"/>
                  <a:pt x="73" y="19"/>
                  <a:pt x="70" y="19"/>
                </a:cubicBezTo>
                <a:cubicBezTo>
                  <a:pt x="51" y="19"/>
                  <a:pt x="51" y="19"/>
                  <a:pt x="51" y="19"/>
                </a:cubicBezTo>
                <a:cubicBezTo>
                  <a:pt x="49" y="19"/>
                  <a:pt x="47" y="21"/>
                  <a:pt x="47" y="24"/>
                </a:cubicBezTo>
                <a:cubicBezTo>
                  <a:pt x="47" y="27"/>
                  <a:pt x="47" y="27"/>
                  <a:pt x="47" y="27"/>
                </a:cubicBezTo>
                <a:cubicBezTo>
                  <a:pt x="45" y="27"/>
                  <a:pt x="43" y="29"/>
                  <a:pt x="42" y="29"/>
                </a:cubicBezTo>
                <a:cubicBezTo>
                  <a:pt x="40" y="28"/>
                  <a:pt x="40" y="28"/>
                  <a:pt x="40" y="28"/>
                </a:cubicBezTo>
                <a:cubicBezTo>
                  <a:pt x="39" y="28"/>
                  <a:pt x="38" y="27"/>
                  <a:pt x="37" y="27"/>
                </a:cubicBezTo>
                <a:cubicBezTo>
                  <a:pt x="36" y="27"/>
                  <a:pt x="34" y="28"/>
                  <a:pt x="33" y="29"/>
                </a:cubicBezTo>
                <a:cubicBezTo>
                  <a:pt x="24" y="46"/>
                  <a:pt x="24" y="46"/>
                  <a:pt x="24" y="46"/>
                </a:cubicBezTo>
                <a:cubicBezTo>
                  <a:pt x="23" y="48"/>
                  <a:pt x="23" y="51"/>
                  <a:pt x="26" y="52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9"/>
                  <a:pt x="28" y="59"/>
                  <a:pt x="28" y="59"/>
                </a:cubicBezTo>
                <a:cubicBezTo>
                  <a:pt x="26" y="61"/>
                  <a:pt x="26" y="61"/>
                  <a:pt x="26" y="61"/>
                </a:cubicBezTo>
                <a:cubicBezTo>
                  <a:pt x="23" y="62"/>
                  <a:pt x="22" y="65"/>
                  <a:pt x="24" y="67"/>
                </a:cubicBezTo>
                <a:cubicBezTo>
                  <a:pt x="33" y="83"/>
                  <a:pt x="33" y="83"/>
                  <a:pt x="33" y="83"/>
                </a:cubicBezTo>
                <a:cubicBezTo>
                  <a:pt x="34" y="85"/>
                  <a:pt x="36" y="86"/>
                  <a:pt x="38" y="86"/>
                </a:cubicBezTo>
                <a:cubicBezTo>
                  <a:pt x="38" y="86"/>
                  <a:pt x="39" y="85"/>
                  <a:pt x="40" y="85"/>
                </a:cubicBezTo>
                <a:cubicBezTo>
                  <a:pt x="42" y="83"/>
                  <a:pt x="42" y="83"/>
                  <a:pt x="42" y="83"/>
                </a:cubicBezTo>
                <a:cubicBezTo>
                  <a:pt x="44" y="84"/>
                  <a:pt x="45" y="85"/>
                  <a:pt x="47" y="86"/>
                </a:cubicBezTo>
                <a:cubicBezTo>
                  <a:pt x="47" y="89"/>
                  <a:pt x="47" y="89"/>
                  <a:pt x="47" y="89"/>
                </a:cubicBezTo>
                <a:cubicBezTo>
                  <a:pt x="47" y="92"/>
                  <a:pt x="49" y="94"/>
                  <a:pt x="51" y="94"/>
                </a:cubicBezTo>
                <a:cubicBezTo>
                  <a:pt x="70" y="94"/>
                  <a:pt x="70" y="94"/>
                  <a:pt x="70" y="94"/>
                </a:cubicBezTo>
                <a:cubicBezTo>
                  <a:pt x="73" y="94"/>
                  <a:pt x="75" y="92"/>
                  <a:pt x="75" y="89"/>
                </a:cubicBezTo>
                <a:cubicBezTo>
                  <a:pt x="75" y="86"/>
                  <a:pt x="75" y="86"/>
                  <a:pt x="75" y="86"/>
                </a:cubicBezTo>
                <a:cubicBezTo>
                  <a:pt x="76" y="85"/>
                  <a:pt x="78" y="84"/>
                  <a:pt x="79" y="83"/>
                </a:cubicBezTo>
                <a:cubicBezTo>
                  <a:pt x="82" y="85"/>
                  <a:pt x="82" y="85"/>
                  <a:pt x="82" y="85"/>
                </a:cubicBezTo>
                <a:cubicBezTo>
                  <a:pt x="82" y="85"/>
                  <a:pt x="83" y="85"/>
                  <a:pt x="84" y="85"/>
                </a:cubicBezTo>
                <a:cubicBezTo>
                  <a:pt x="86" y="85"/>
                  <a:pt x="87" y="85"/>
                  <a:pt x="88" y="83"/>
                </a:cubicBezTo>
                <a:cubicBezTo>
                  <a:pt x="97" y="67"/>
                  <a:pt x="97" y="67"/>
                  <a:pt x="97" y="67"/>
                </a:cubicBezTo>
                <a:cubicBezTo>
                  <a:pt x="99" y="65"/>
                  <a:pt x="98" y="62"/>
                  <a:pt x="96" y="61"/>
                </a:cubicBezTo>
                <a:cubicBezTo>
                  <a:pt x="93" y="59"/>
                  <a:pt x="93" y="59"/>
                  <a:pt x="93" y="59"/>
                </a:cubicBezTo>
                <a:cubicBezTo>
                  <a:pt x="93" y="54"/>
                  <a:pt x="93" y="54"/>
                  <a:pt x="93" y="54"/>
                </a:cubicBezTo>
                <a:lnTo>
                  <a:pt x="96" y="52"/>
                </a:lnTo>
                <a:close/>
                <a:moveTo>
                  <a:pt x="83" y="52"/>
                </a:moveTo>
                <a:cubicBezTo>
                  <a:pt x="84" y="55"/>
                  <a:pt x="84" y="58"/>
                  <a:pt x="83" y="61"/>
                </a:cubicBezTo>
                <a:cubicBezTo>
                  <a:pt x="83" y="63"/>
                  <a:pt x="84" y="64"/>
                  <a:pt x="85" y="65"/>
                </a:cubicBezTo>
                <a:cubicBezTo>
                  <a:pt x="87" y="66"/>
                  <a:pt x="87" y="66"/>
                  <a:pt x="87" y="66"/>
                </a:cubicBezTo>
                <a:cubicBezTo>
                  <a:pt x="82" y="74"/>
                  <a:pt x="82" y="74"/>
                  <a:pt x="82" y="74"/>
                </a:cubicBezTo>
                <a:cubicBezTo>
                  <a:pt x="81" y="73"/>
                  <a:pt x="81" y="73"/>
                  <a:pt x="81" y="73"/>
                </a:cubicBezTo>
                <a:cubicBezTo>
                  <a:pt x="80" y="73"/>
                  <a:pt x="79" y="73"/>
                  <a:pt x="78" y="73"/>
                </a:cubicBezTo>
                <a:cubicBezTo>
                  <a:pt x="77" y="73"/>
                  <a:pt x="76" y="73"/>
                  <a:pt x="76" y="74"/>
                </a:cubicBezTo>
                <a:cubicBezTo>
                  <a:pt x="73" y="76"/>
                  <a:pt x="70" y="77"/>
                  <a:pt x="68" y="78"/>
                </a:cubicBezTo>
                <a:cubicBezTo>
                  <a:pt x="66" y="79"/>
                  <a:pt x="65" y="81"/>
                  <a:pt x="65" y="82"/>
                </a:cubicBezTo>
                <a:cubicBezTo>
                  <a:pt x="65" y="84"/>
                  <a:pt x="65" y="84"/>
                  <a:pt x="65" y="84"/>
                </a:cubicBezTo>
                <a:cubicBezTo>
                  <a:pt x="55" y="84"/>
                  <a:pt x="55" y="84"/>
                  <a:pt x="55" y="84"/>
                </a:cubicBezTo>
                <a:cubicBezTo>
                  <a:pt x="55" y="82"/>
                  <a:pt x="55" y="82"/>
                  <a:pt x="55" y="82"/>
                </a:cubicBezTo>
                <a:cubicBezTo>
                  <a:pt x="55" y="80"/>
                  <a:pt x="54" y="79"/>
                  <a:pt x="52" y="78"/>
                </a:cubicBezTo>
                <a:cubicBezTo>
                  <a:pt x="49" y="77"/>
                  <a:pt x="47" y="75"/>
                  <a:pt x="45" y="74"/>
                </a:cubicBezTo>
                <a:cubicBezTo>
                  <a:pt x="44" y="73"/>
                  <a:pt x="43" y="73"/>
                  <a:pt x="41" y="73"/>
                </a:cubicBezTo>
                <a:cubicBezTo>
                  <a:pt x="41" y="73"/>
                  <a:pt x="40" y="73"/>
                  <a:pt x="40" y="73"/>
                </a:cubicBezTo>
                <a:cubicBezTo>
                  <a:pt x="38" y="74"/>
                  <a:pt x="38" y="74"/>
                  <a:pt x="38" y="74"/>
                </a:cubicBezTo>
                <a:cubicBezTo>
                  <a:pt x="33" y="66"/>
                  <a:pt x="33" y="66"/>
                  <a:pt x="33" y="66"/>
                </a:cubicBezTo>
                <a:cubicBezTo>
                  <a:pt x="35" y="65"/>
                  <a:pt x="35" y="65"/>
                  <a:pt x="35" y="65"/>
                </a:cubicBezTo>
                <a:cubicBezTo>
                  <a:pt x="36" y="64"/>
                  <a:pt x="38" y="62"/>
                  <a:pt x="37" y="61"/>
                </a:cubicBezTo>
                <a:cubicBezTo>
                  <a:pt x="36" y="58"/>
                  <a:pt x="36" y="55"/>
                  <a:pt x="37" y="52"/>
                </a:cubicBezTo>
                <a:cubicBezTo>
                  <a:pt x="38" y="50"/>
                  <a:pt x="36" y="48"/>
                  <a:pt x="35" y="48"/>
                </a:cubicBezTo>
                <a:cubicBezTo>
                  <a:pt x="33" y="46"/>
                  <a:pt x="33" y="46"/>
                  <a:pt x="33" y="46"/>
                </a:cubicBezTo>
                <a:cubicBezTo>
                  <a:pt x="38" y="39"/>
                  <a:pt x="38" y="39"/>
                  <a:pt x="38" y="39"/>
                </a:cubicBezTo>
                <a:cubicBezTo>
                  <a:pt x="40" y="40"/>
                  <a:pt x="40" y="40"/>
                  <a:pt x="40" y="40"/>
                </a:cubicBezTo>
                <a:cubicBezTo>
                  <a:pt x="40" y="40"/>
                  <a:pt x="41" y="40"/>
                  <a:pt x="42" y="40"/>
                </a:cubicBezTo>
                <a:cubicBezTo>
                  <a:pt x="43" y="40"/>
                  <a:pt x="44" y="40"/>
                  <a:pt x="45" y="39"/>
                </a:cubicBezTo>
                <a:cubicBezTo>
                  <a:pt x="47" y="37"/>
                  <a:pt x="49" y="36"/>
                  <a:pt x="52" y="35"/>
                </a:cubicBezTo>
                <a:cubicBezTo>
                  <a:pt x="54" y="34"/>
                  <a:pt x="55" y="32"/>
                  <a:pt x="55" y="31"/>
                </a:cubicBezTo>
                <a:cubicBezTo>
                  <a:pt x="55" y="29"/>
                  <a:pt x="55" y="29"/>
                  <a:pt x="55" y="29"/>
                </a:cubicBezTo>
                <a:cubicBezTo>
                  <a:pt x="65" y="29"/>
                  <a:pt x="65" y="29"/>
                  <a:pt x="65" y="29"/>
                </a:cubicBezTo>
                <a:cubicBezTo>
                  <a:pt x="65" y="31"/>
                  <a:pt x="65" y="31"/>
                  <a:pt x="65" y="31"/>
                </a:cubicBezTo>
                <a:cubicBezTo>
                  <a:pt x="65" y="33"/>
                  <a:pt x="66" y="34"/>
                  <a:pt x="68" y="35"/>
                </a:cubicBezTo>
                <a:cubicBezTo>
                  <a:pt x="70" y="36"/>
                  <a:pt x="73" y="37"/>
                  <a:pt x="76" y="39"/>
                </a:cubicBezTo>
                <a:cubicBezTo>
                  <a:pt x="76" y="40"/>
                  <a:pt x="77" y="40"/>
                  <a:pt x="79" y="40"/>
                </a:cubicBezTo>
                <a:cubicBezTo>
                  <a:pt x="79" y="40"/>
                  <a:pt x="80" y="40"/>
                  <a:pt x="81" y="40"/>
                </a:cubicBezTo>
                <a:cubicBezTo>
                  <a:pt x="82" y="39"/>
                  <a:pt x="82" y="39"/>
                  <a:pt x="82" y="39"/>
                </a:cubicBezTo>
                <a:cubicBezTo>
                  <a:pt x="87" y="46"/>
                  <a:pt x="87" y="46"/>
                  <a:pt x="87" y="46"/>
                </a:cubicBezTo>
                <a:cubicBezTo>
                  <a:pt x="85" y="48"/>
                  <a:pt x="85" y="48"/>
                  <a:pt x="85" y="48"/>
                </a:cubicBezTo>
                <a:cubicBezTo>
                  <a:pt x="84" y="48"/>
                  <a:pt x="83" y="50"/>
                  <a:pt x="83" y="52"/>
                </a:cubicBezTo>
                <a:close/>
                <a:moveTo>
                  <a:pt x="60" y="43"/>
                </a:moveTo>
                <a:cubicBezTo>
                  <a:pt x="53" y="43"/>
                  <a:pt x="46" y="49"/>
                  <a:pt x="46" y="57"/>
                </a:cubicBezTo>
                <a:cubicBezTo>
                  <a:pt x="46" y="65"/>
                  <a:pt x="53" y="71"/>
                  <a:pt x="60" y="71"/>
                </a:cubicBezTo>
                <a:cubicBezTo>
                  <a:pt x="68" y="71"/>
                  <a:pt x="74" y="65"/>
                  <a:pt x="74" y="57"/>
                </a:cubicBezTo>
                <a:cubicBezTo>
                  <a:pt x="74" y="49"/>
                  <a:pt x="68" y="43"/>
                  <a:pt x="60" y="43"/>
                </a:cubicBezTo>
                <a:close/>
                <a:moveTo>
                  <a:pt x="60" y="61"/>
                </a:moveTo>
                <a:cubicBezTo>
                  <a:pt x="58" y="61"/>
                  <a:pt x="56" y="59"/>
                  <a:pt x="56" y="56"/>
                </a:cubicBezTo>
                <a:cubicBezTo>
                  <a:pt x="56" y="54"/>
                  <a:pt x="58" y="52"/>
                  <a:pt x="60" y="52"/>
                </a:cubicBezTo>
                <a:cubicBezTo>
                  <a:pt x="63" y="52"/>
                  <a:pt x="65" y="54"/>
                  <a:pt x="65" y="56"/>
                </a:cubicBezTo>
                <a:cubicBezTo>
                  <a:pt x="65" y="59"/>
                  <a:pt x="63" y="61"/>
                  <a:pt x="60" y="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BFF4BCDC-A426-534D-6506-9ED2DAD32B60}"/>
              </a:ext>
            </a:extLst>
          </p:cNvPr>
          <p:cNvSpPr>
            <a:spLocks noEditPoints="1"/>
          </p:cNvSpPr>
          <p:nvPr/>
        </p:nvSpPr>
        <p:spPr bwMode="auto">
          <a:xfrm>
            <a:off x="1285876" y="3025775"/>
            <a:ext cx="257175" cy="250825"/>
          </a:xfrm>
          <a:custGeom>
            <a:avLst/>
            <a:gdLst>
              <a:gd name="T0" fmla="*/ 37 w 162"/>
              <a:gd name="T1" fmla="*/ 45 h 158"/>
              <a:gd name="T2" fmla="*/ 44 w 162"/>
              <a:gd name="T3" fmla="*/ 45 h 158"/>
              <a:gd name="T4" fmla="*/ 44 w 162"/>
              <a:gd name="T5" fmla="*/ 8 h 158"/>
              <a:gd name="T6" fmla="*/ 40 w 162"/>
              <a:gd name="T7" fmla="*/ 0 h 158"/>
              <a:gd name="T8" fmla="*/ 37 w 162"/>
              <a:gd name="T9" fmla="*/ 26 h 158"/>
              <a:gd name="T10" fmla="*/ 65 w 162"/>
              <a:gd name="T11" fmla="*/ 38 h 158"/>
              <a:gd name="T12" fmla="*/ 68 w 162"/>
              <a:gd name="T13" fmla="*/ 46 h 158"/>
              <a:gd name="T14" fmla="*/ 71 w 162"/>
              <a:gd name="T15" fmla="*/ 20 h 158"/>
              <a:gd name="T16" fmla="*/ 71 w 162"/>
              <a:gd name="T17" fmla="*/ 1 h 158"/>
              <a:gd name="T18" fmla="*/ 65 w 162"/>
              <a:gd name="T19" fmla="*/ 1 h 158"/>
              <a:gd name="T20" fmla="*/ 65 w 162"/>
              <a:gd name="T21" fmla="*/ 38 h 158"/>
              <a:gd name="T22" fmla="*/ 93 w 162"/>
              <a:gd name="T23" fmla="*/ 45 h 158"/>
              <a:gd name="T24" fmla="*/ 100 w 162"/>
              <a:gd name="T25" fmla="*/ 45 h 158"/>
              <a:gd name="T26" fmla="*/ 100 w 162"/>
              <a:gd name="T27" fmla="*/ 8 h 158"/>
              <a:gd name="T28" fmla="*/ 97 w 162"/>
              <a:gd name="T29" fmla="*/ 0 h 158"/>
              <a:gd name="T30" fmla="*/ 93 w 162"/>
              <a:gd name="T31" fmla="*/ 26 h 158"/>
              <a:gd name="T32" fmla="*/ 162 w 162"/>
              <a:gd name="T33" fmla="*/ 79 h 158"/>
              <a:gd name="T34" fmla="*/ 133 w 162"/>
              <a:gd name="T35" fmla="*/ 65 h 158"/>
              <a:gd name="T36" fmla="*/ 128 w 162"/>
              <a:gd name="T37" fmla="*/ 55 h 158"/>
              <a:gd name="T38" fmla="*/ 2 w 162"/>
              <a:gd name="T39" fmla="*/ 60 h 158"/>
              <a:gd name="T40" fmla="*/ 6 w 162"/>
              <a:gd name="T41" fmla="*/ 130 h 158"/>
              <a:gd name="T42" fmla="*/ 16 w 162"/>
              <a:gd name="T43" fmla="*/ 153 h 158"/>
              <a:gd name="T44" fmla="*/ 99 w 162"/>
              <a:gd name="T45" fmla="*/ 158 h 158"/>
              <a:gd name="T46" fmla="*/ 129 w 162"/>
              <a:gd name="T47" fmla="*/ 130 h 158"/>
              <a:gd name="T48" fmla="*/ 116 w 162"/>
              <a:gd name="T49" fmla="*/ 121 h 158"/>
              <a:gd name="T50" fmla="*/ 120 w 162"/>
              <a:gd name="T51" fmla="*/ 121 h 158"/>
              <a:gd name="T52" fmla="*/ 133 w 162"/>
              <a:gd name="T53" fmla="*/ 74 h 158"/>
              <a:gd name="T54" fmla="*/ 152 w 162"/>
              <a:gd name="T55" fmla="*/ 79 h 158"/>
              <a:gd name="T56" fmla="*/ 133 w 162"/>
              <a:gd name="T57" fmla="*/ 74 h 158"/>
              <a:gd name="T58" fmla="*/ 99 w 162"/>
              <a:gd name="T59" fmla="*/ 149 h 158"/>
              <a:gd name="T60" fmla="*/ 15 w 162"/>
              <a:gd name="T61" fmla="*/ 140 h 158"/>
              <a:gd name="T62" fmla="*/ 94 w 162"/>
              <a:gd name="T63" fmla="*/ 130 h 158"/>
              <a:gd name="T64" fmla="*/ 41 w 162"/>
              <a:gd name="T65" fmla="*/ 131 h 158"/>
              <a:gd name="T66" fmla="*/ 124 w 162"/>
              <a:gd name="T67" fmla="*/ 65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2" h="158">
                <a:moveTo>
                  <a:pt x="37" y="38"/>
                </a:moveTo>
                <a:cubicBezTo>
                  <a:pt x="35" y="40"/>
                  <a:pt x="35" y="43"/>
                  <a:pt x="37" y="45"/>
                </a:cubicBezTo>
                <a:cubicBezTo>
                  <a:pt x="37" y="46"/>
                  <a:pt x="39" y="46"/>
                  <a:pt x="40" y="46"/>
                </a:cubicBezTo>
                <a:cubicBezTo>
                  <a:pt x="41" y="46"/>
                  <a:pt x="42" y="46"/>
                  <a:pt x="44" y="45"/>
                </a:cubicBezTo>
                <a:cubicBezTo>
                  <a:pt x="50" y="38"/>
                  <a:pt x="50" y="27"/>
                  <a:pt x="44" y="20"/>
                </a:cubicBezTo>
                <a:cubicBezTo>
                  <a:pt x="40" y="17"/>
                  <a:pt x="40" y="11"/>
                  <a:pt x="44" y="8"/>
                </a:cubicBezTo>
                <a:cubicBezTo>
                  <a:pt x="45" y="6"/>
                  <a:pt x="45" y="3"/>
                  <a:pt x="44" y="1"/>
                </a:cubicBezTo>
                <a:cubicBezTo>
                  <a:pt x="43" y="0"/>
                  <a:pt x="42" y="0"/>
                  <a:pt x="40" y="0"/>
                </a:cubicBezTo>
                <a:cubicBezTo>
                  <a:pt x="39" y="0"/>
                  <a:pt x="38" y="0"/>
                  <a:pt x="37" y="1"/>
                </a:cubicBezTo>
                <a:cubicBezTo>
                  <a:pt x="30" y="8"/>
                  <a:pt x="30" y="19"/>
                  <a:pt x="37" y="26"/>
                </a:cubicBezTo>
                <a:cubicBezTo>
                  <a:pt x="40" y="29"/>
                  <a:pt x="40" y="35"/>
                  <a:pt x="37" y="38"/>
                </a:cubicBezTo>
                <a:close/>
                <a:moveTo>
                  <a:pt x="65" y="38"/>
                </a:moveTo>
                <a:cubicBezTo>
                  <a:pt x="63" y="40"/>
                  <a:pt x="63" y="43"/>
                  <a:pt x="65" y="45"/>
                </a:cubicBezTo>
                <a:cubicBezTo>
                  <a:pt x="65" y="46"/>
                  <a:pt x="67" y="46"/>
                  <a:pt x="68" y="46"/>
                </a:cubicBezTo>
                <a:cubicBezTo>
                  <a:pt x="69" y="46"/>
                  <a:pt x="70" y="46"/>
                  <a:pt x="71" y="45"/>
                </a:cubicBezTo>
                <a:cubicBezTo>
                  <a:pt x="78" y="38"/>
                  <a:pt x="78" y="27"/>
                  <a:pt x="71" y="20"/>
                </a:cubicBezTo>
                <a:cubicBezTo>
                  <a:pt x="68" y="17"/>
                  <a:pt x="68" y="11"/>
                  <a:pt x="71" y="8"/>
                </a:cubicBezTo>
                <a:cubicBezTo>
                  <a:pt x="73" y="6"/>
                  <a:pt x="73" y="3"/>
                  <a:pt x="71" y="1"/>
                </a:cubicBezTo>
                <a:cubicBezTo>
                  <a:pt x="71" y="0"/>
                  <a:pt x="69" y="0"/>
                  <a:pt x="68" y="0"/>
                </a:cubicBezTo>
                <a:cubicBezTo>
                  <a:pt x="67" y="0"/>
                  <a:pt x="66" y="0"/>
                  <a:pt x="65" y="1"/>
                </a:cubicBezTo>
                <a:cubicBezTo>
                  <a:pt x="58" y="8"/>
                  <a:pt x="58" y="19"/>
                  <a:pt x="65" y="26"/>
                </a:cubicBezTo>
                <a:cubicBezTo>
                  <a:pt x="68" y="29"/>
                  <a:pt x="68" y="35"/>
                  <a:pt x="65" y="38"/>
                </a:cubicBezTo>
                <a:close/>
                <a:moveTo>
                  <a:pt x="93" y="38"/>
                </a:moveTo>
                <a:cubicBezTo>
                  <a:pt x="91" y="40"/>
                  <a:pt x="91" y="43"/>
                  <a:pt x="93" y="45"/>
                </a:cubicBezTo>
                <a:cubicBezTo>
                  <a:pt x="94" y="46"/>
                  <a:pt x="95" y="46"/>
                  <a:pt x="96" y="46"/>
                </a:cubicBezTo>
                <a:cubicBezTo>
                  <a:pt x="98" y="46"/>
                  <a:pt x="99" y="46"/>
                  <a:pt x="100" y="45"/>
                </a:cubicBezTo>
                <a:cubicBezTo>
                  <a:pt x="107" y="38"/>
                  <a:pt x="107" y="27"/>
                  <a:pt x="100" y="20"/>
                </a:cubicBezTo>
                <a:cubicBezTo>
                  <a:pt x="97" y="17"/>
                  <a:pt x="97" y="11"/>
                  <a:pt x="100" y="8"/>
                </a:cubicBezTo>
                <a:cubicBezTo>
                  <a:pt x="102" y="6"/>
                  <a:pt x="102" y="3"/>
                  <a:pt x="100" y="1"/>
                </a:cubicBezTo>
                <a:cubicBezTo>
                  <a:pt x="99" y="0"/>
                  <a:pt x="98" y="0"/>
                  <a:pt x="97" y="0"/>
                </a:cubicBezTo>
                <a:cubicBezTo>
                  <a:pt x="95" y="0"/>
                  <a:pt x="94" y="0"/>
                  <a:pt x="93" y="1"/>
                </a:cubicBezTo>
                <a:cubicBezTo>
                  <a:pt x="86" y="8"/>
                  <a:pt x="86" y="19"/>
                  <a:pt x="93" y="26"/>
                </a:cubicBezTo>
                <a:cubicBezTo>
                  <a:pt x="97" y="29"/>
                  <a:pt x="97" y="35"/>
                  <a:pt x="93" y="38"/>
                </a:cubicBezTo>
                <a:close/>
                <a:moveTo>
                  <a:pt x="162" y="79"/>
                </a:moveTo>
                <a:cubicBezTo>
                  <a:pt x="162" y="71"/>
                  <a:pt x="155" y="65"/>
                  <a:pt x="147" y="65"/>
                </a:cubicBezTo>
                <a:cubicBezTo>
                  <a:pt x="133" y="65"/>
                  <a:pt x="133" y="65"/>
                  <a:pt x="133" y="65"/>
                </a:cubicBezTo>
                <a:cubicBezTo>
                  <a:pt x="133" y="60"/>
                  <a:pt x="133" y="60"/>
                  <a:pt x="133" y="60"/>
                </a:cubicBezTo>
                <a:cubicBezTo>
                  <a:pt x="133" y="57"/>
                  <a:pt x="131" y="55"/>
                  <a:pt x="128" y="55"/>
                </a:cubicBezTo>
                <a:cubicBezTo>
                  <a:pt x="6" y="55"/>
                  <a:pt x="6" y="55"/>
                  <a:pt x="6" y="55"/>
                </a:cubicBezTo>
                <a:cubicBezTo>
                  <a:pt x="4" y="55"/>
                  <a:pt x="2" y="57"/>
                  <a:pt x="2" y="60"/>
                </a:cubicBezTo>
                <a:cubicBezTo>
                  <a:pt x="2" y="86"/>
                  <a:pt x="10" y="113"/>
                  <a:pt x="27" y="130"/>
                </a:cubicBezTo>
                <a:cubicBezTo>
                  <a:pt x="6" y="130"/>
                  <a:pt x="6" y="130"/>
                  <a:pt x="6" y="130"/>
                </a:cubicBezTo>
                <a:cubicBezTo>
                  <a:pt x="3" y="130"/>
                  <a:pt x="0" y="134"/>
                  <a:pt x="2" y="137"/>
                </a:cubicBezTo>
                <a:cubicBezTo>
                  <a:pt x="5" y="143"/>
                  <a:pt x="10" y="149"/>
                  <a:pt x="16" y="153"/>
                </a:cubicBezTo>
                <a:cubicBezTo>
                  <a:pt x="23" y="156"/>
                  <a:pt x="29" y="158"/>
                  <a:pt x="37" y="158"/>
                </a:cubicBezTo>
                <a:cubicBezTo>
                  <a:pt x="99" y="158"/>
                  <a:pt x="99" y="158"/>
                  <a:pt x="99" y="158"/>
                </a:cubicBezTo>
                <a:cubicBezTo>
                  <a:pt x="113" y="158"/>
                  <a:pt x="126" y="150"/>
                  <a:pt x="133" y="137"/>
                </a:cubicBezTo>
                <a:cubicBezTo>
                  <a:pt x="135" y="134"/>
                  <a:pt x="133" y="130"/>
                  <a:pt x="129" y="130"/>
                </a:cubicBezTo>
                <a:cubicBezTo>
                  <a:pt x="109" y="130"/>
                  <a:pt x="109" y="130"/>
                  <a:pt x="109" y="130"/>
                </a:cubicBezTo>
                <a:cubicBezTo>
                  <a:pt x="116" y="121"/>
                  <a:pt x="116" y="121"/>
                  <a:pt x="116" y="121"/>
                </a:cubicBezTo>
                <a:cubicBezTo>
                  <a:pt x="120" y="121"/>
                  <a:pt x="120" y="121"/>
                  <a:pt x="120" y="121"/>
                </a:cubicBezTo>
                <a:cubicBezTo>
                  <a:pt x="120" y="121"/>
                  <a:pt x="120" y="121"/>
                  <a:pt x="120" y="121"/>
                </a:cubicBezTo>
                <a:cubicBezTo>
                  <a:pt x="143" y="121"/>
                  <a:pt x="162" y="102"/>
                  <a:pt x="162" y="79"/>
                </a:cubicBezTo>
                <a:close/>
                <a:moveTo>
                  <a:pt x="133" y="74"/>
                </a:moveTo>
                <a:cubicBezTo>
                  <a:pt x="148" y="74"/>
                  <a:pt x="148" y="74"/>
                  <a:pt x="148" y="74"/>
                </a:cubicBezTo>
                <a:cubicBezTo>
                  <a:pt x="150" y="74"/>
                  <a:pt x="152" y="76"/>
                  <a:pt x="152" y="79"/>
                </a:cubicBezTo>
                <a:cubicBezTo>
                  <a:pt x="152" y="96"/>
                  <a:pt x="139" y="111"/>
                  <a:pt x="122" y="111"/>
                </a:cubicBezTo>
                <a:cubicBezTo>
                  <a:pt x="128" y="100"/>
                  <a:pt x="131" y="87"/>
                  <a:pt x="133" y="74"/>
                </a:cubicBezTo>
                <a:close/>
                <a:moveTo>
                  <a:pt x="120" y="140"/>
                </a:moveTo>
                <a:cubicBezTo>
                  <a:pt x="115" y="146"/>
                  <a:pt x="107" y="149"/>
                  <a:pt x="99" y="149"/>
                </a:cubicBezTo>
                <a:cubicBezTo>
                  <a:pt x="37" y="149"/>
                  <a:pt x="37" y="149"/>
                  <a:pt x="37" y="149"/>
                </a:cubicBezTo>
                <a:cubicBezTo>
                  <a:pt x="28" y="149"/>
                  <a:pt x="20" y="146"/>
                  <a:pt x="15" y="140"/>
                </a:cubicBezTo>
                <a:lnTo>
                  <a:pt x="120" y="140"/>
                </a:lnTo>
                <a:close/>
                <a:moveTo>
                  <a:pt x="94" y="130"/>
                </a:moveTo>
                <a:cubicBezTo>
                  <a:pt x="41" y="130"/>
                  <a:pt x="41" y="130"/>
                  <a:pt x="41" y="130"/>
                </a:cubicBezTo>
                <a:cubicBezTo>
                  <a:pt x="41" y="131"/>
                  <a:pt x="41" y="131"/>
                  <a:pt x="41" y="131"/>
                </a:cubicBezTo>
                <a:cubicBezTo>
                  <a:pt x="24" y="118"/>
                  <a:pt x="13" y="93"/>
                  <a:pt x="11" y="65"/>
                </a:cubicBezTo>
                <a:cubicBezTo>
                  <a:pt x="124" y="65"/>
                  <a:pt x="124" y="65"/>
                  <a:pt x="124" y="65"/>
                </a:cubicBezTo>
                <a:cubicBezTo>
                  <a:pt x="123" y="89"/>
                  <a:pt x="114" y="116"/>
                  <a:pt x="94" y="1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312E7572-658B-570A-1EF5-B9983CF47F5E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3024188"/>
            <a:ext cx="254000" cy="254000"/>
          </a:xfrm>
          <a:custGeom>
            <a:avLst/>
            <a:gdLst>
              <a:gd name="T0" fmla="*/ 130 w 160"/>
              <a:gd name="T1" fmla="*/ 2 h 160"/>
              <a:gd name="T2" fmla="*/ 5 w 160"/>
              <a:gd name="T3" fmla="*/ 0 h 160"/>
              <a:gd name="T4" fmla="*/ 0 w 160"/>
              <a:gd name="T5" fmla="*/ 156 h 160"/>
              <a:gd name="T6" fmla="*/ 156 w 160"/>
              <a:gd name="T7" fmla="*/ 160 h 160"/>
              <a:gd name="T8" fmla="*/ 160 w 160"/>
              <a:gd name="T9" fmla="*/ 33 h 160"/>
              <a:gd name="T10" fmla="*/ 94 w 160"/>
              <a:gd name="T11" fmla="*/ 10 h 160"/>
              <a:gd name="T12" fmla="*/ 103 w 160"/>
              <a:gd name="T13" fmla="*/ 28 h 160"/>
              <a:gd name="T14" fmla="*/ 94 w 160"/>
              <a:gd name="T15" fmla="*/ 10 h 160"/>
              <a:gd name="T16" fmla="*/ 84 w 160"/>
              <a:gd name="T17" fmla="*/ 10 h 160"/>
              <a:gd name="T18" fmla="*/ 89 w 160"/>
              <a:gd name="T19" fmla="*/ 38 h 160"/>
              <a:gd name="T20" fmla="*/ 113 w 160"/>
              <a:gd name="T21" fmla="*/ 33 h 160"/>
              <a:gd name="T22" fmla="*/ 122 w 160"/>
              <a:gd name="T23" fmla="*/ 10 h 160"/>
              <a:gd name="T24" fmla="*/ 38 w 160"/>
              <a:gd name="T25" fmla="*/ 47 h 160"/>
              <a:gd name="T26" fmla="*/ 150 w 160"/>
              <a:gd name="T27" fmla="*/ 151 h 160"/>
              <a:gd name="T28" fmla="*/ 9 w 160"/>
              <a:gd name="T29" fmla="*/ 10 h 160"/>
              <a:gd name="T30" fmla="*/ 28 w 160"/>
              <a:gd name="T31" fmla="*/ 52 h 160"/>
              <a:gd name="T32" fmla="*/ 126 w 160"/>
              <a:gd name="T33" fmla="*/ 57 h 160"/>
              <a:gd name="T34" fmla="*/ 131 w 160"/>
              <a:gd name="T35" fmla="*/ 16 h 160"/>
              <a:gd name="T36" fmla="*/ 150 w 160"/>
              <a:gd name="T37" fmla="*/ 151 h 160"/>
              <a:gd name="T38" fmla="*/ 24 w 160"/>
              <a:gd name="T39" fmla="*/ 132 h 160"/>
              <a:gd name="T40" fmla="*/ 24 w 160"/>
              <a:gd name="T41" fmla="*/ 142 h 160"/>
              <a:gd name="T42" fmla="*/ 38 w 160"/>
              <a:gd name="T43" fmla="*/ 137 h 160"/>
              <a:gd name="T44" fmla="*/ 80 w 160"/>
              <a:gd name="T45" fmla="*/ 67 h 160"/>
              <a:gd name="T46" fmla="*/ 80 w 160"/>
              <a:gd name="T47" fmla="*/ 132 h 160"/>
              <a:gd name="T48" fmla="*/ 80 w 160"/>
              <a:gd name="T49" fmla="*/ 67 h 160"/>
              <a:gd name="T50" fmla="*/ 56 w 160"/>
              <a:gd name="T51" fmla="*/ 99 h 160"/>
              <a:gd name="T52" fmla="*/ 103 w 160"/>
              <a:gd name="T53" fmla="*/ 99 h 160"/>
              <a:gd name="T54" fmla="*/ 80 w 160"/>
              <a:gd name="T55" fmla="*/ 85 h 160"/>
              <a:gd name="T56" fmla="*/ 80 w 160"/>
              <a:gd name="T57" fmla="*/ 114 h 160"/>
              <a:gd name="T58" fmla="*/ 80 w 160"/>
              <a:gd name="T59" fmla="*/ 85 h 160"/>
              <a:gd name="T60" fmla="*/ 75 w 160"/>
              <a:gd name="T61" fmla="*/ 99 h 160"/>
              <a:gd name="T62" fmla="*/ 84 w 160"/>
              <a:gd name="T63" fmla="*/ 9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60">
                <a:moveTo>
                  <a:pt x="158" y="30"/>
                </a:moveTo>
                <a:cubicBezTo>
                  <a:pt x="130" y="2"/>
                  <a:pt x="130" y="2"/>
                  <a:pt x="130" y="2"/>
                </a:cubicBezTo>
                <a:cubicBezTo>
                  <a:pt x="129" y="1"/>
                  <a:pt x="128" y="0"/>
                  <a:pt x="127" y="0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0" y="2"/>
                  <a:pt x="0" y="5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3" y="160"/>
                  <a:pt x="5" y="160"/>
                </a:cubicBezTo>
                <a:cubicBezTo>
                  <a:pt x="156" y="160"/>
                  <a:pt x="156" y="160"/>
                  <a:pt x="156" y="160"/>
                </a:cubicBezTo>
                <a:cubicBezTo>
                  <a:pt x="158" y="160"/>
                  <a:pt x="160" y="158"/>
                  <a:pt x="160" y="156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32"/>
                  <a:pt x="159" y="31"/>
                  <a:pt x="158" y="30"/>
                </a:cubicBezTo>
                <a:close/>
                <a:moveTo>
                  <a:pt x="94" y="10"/>
                </a:moveTo>
                <a:cubicBezTo>
                  <a:pt x="103" y="10"/>
                  <a:pt x="103" y="10"/>
                  <a:pt x="103" y="10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94" y="28"/>
                  <a:pt x="94" y="28"/>
                  <a:pt x="94" y="28"/>
                </a:cubicBezTo>
                <a:lnTo>
                  <a:pt x="94" y="10"/>
                </a:lnTo>
                <a:close/>
                <a:moveTo>
                  <a:pt x="38" y="10"/>
                </a:moveTo>
                <a:cubicBezTo>
                  <a:pt x="84" y="10"/>
                  <a:pt x="84" y="10"/>
                  <a:pt x="84" y="10"/>
                </a:cubicBezTo>
                <a:cubicBezTo>
                  <a:pt x="84" y="33"/>
                  <a:pt x="84" y="33"/>
                  <a:pt x="84" y="33"/>
                </a:cubicBezTo>
                <a:cubicBezTo>
                  <a:pt x="84" y="36"/>
                  <a:pt x="87" y="38"/>
                  <a:pt x="89" y="38"/>
                </a:cubicBezTo>
                <a:cubicBezTo>
                  <a:pt x="108" y="38"/>
                  <a:pt x="108" y="38"/>
                  <a:pt x="108" y="38"/>
                </a:cubicBezTo>
                <a:cubicBezTo>
                  <a:pt x="110" y="38"/>
                  <a:pt x="113" y="36"/>
                  <a:pt x="113" y="33"/>
                </a:cubicBezTo>
                <a:cubicBezTo>
                  <a:pt x="113" y="10"/>
                  <a:pt x="113" y="10"/>
                  <a:pt x="113" y="10"/>
                </a:cubicBezTo>
                <a:cubicBezTo>
                  <a:pt x="122" y="10"/>
                  <a:pt x="122" y="10"/>
                  <a:pt x="122" y="10"/>
                </a:cubicBezTo>
                <a:cubicBezTo>
                  <a:pt x="122" y="47"/>
                  <a:pt x="122" y="47"/>
                  <a:pt x="122" y="47"/>
                </a:cubicBezTo>
                <a:cubicBezTo>
                  <a:pt x="38" y="47"/>
                  <a:pt x="38" y="47"/>
                  <a:pt x="38" y="47"/>
                </a:cubicBezTo>
                <a:lnTo>
                  <a:pt x="38" y="10"/>
                </a:lnTo>
                <a:close/>
                <a:moveTo>
                  <a:pt x="150" y="151"/>
                </a:moveTo>
                <a:cubicBezTo>
                  <a:pt x="9" y="151"/>
                  <a:pt x="9" y="151"/>
                  <a:pt x="9" y="151"/>
                </a:cubicBezTo>
                <a:cubicBezTo>
                  <a:pt x="9" y="10"/>
                  <a:pt x="9" y="10"/>
                  <a:pt x="9" y="10"/>
                </a:cubicBezTo>
                <a:cubicBezTo>
                  <a:pt x="28" y="10"/>
                  <a:pt x="28" y="10"/>
                  <a:pt x="28" y="10"/>
                </a:cubicBezTo>
                <a:cubicBezTo>
                  <a:pt x="28" y="52"/>
                  <a:pt x="28" y="52"/>
                  <a:pt x="28" y="52"/>
                </a:cubicBezTo>
                <a:cubicBezTo>
                  <a:pt x="28" y="55"/>
                  <a:pt x="30" y="57"/>
                  <a:pt x="33" y="57"/>
                </a:cubicBezTo>
                <a:cubicBezTo>
                  <a:pt x="126" y="57"/>
                  <a:pt x="126" y="57"/>
                  <a:pt x="126" y="57"/>
                </a:cubicBezTo>
                <a:cubicBezTo>
                  <a:pt x="129" y="57"/>
                  <a:pt x="131" y="55"/>
                  <a:pt x="131" y="52"/>
                </a:cubicBezTo>
                <a:cubicBezTo>
                  <a:pt x="131" y="16"/>
                  <a:pt x="131" y="16"/>
                  <a:pt x="131" y="16"/>
                </a:cubicBezTo>
                <a:cubicBezTo>
                  <a:pt x="150" y="35"/>
                  <a:pt x="150" y="35"/>
                  <a:pt x="150" y="35"/>
                </a:cubicBezTo>
                <a:lnTo>
                  <a:pt x="150" y="151"/>
                </a:lnTo>
                <a:close/>
                <a:moveTo>
                  <a:pt x="33" y="132"/>
                </a:moveTo>
                <a:cubicBezTo>
                  <a:pt x="24" y="132"/>
                  <a:pt x="24" y="132"/>
                  <a:pt x="24" y="132"/>
                </a:cubicBezTo>
                <a:cubicBezTo>
                  <a:pt x="21" y="132"/>
                  <a:pt x="19" y="135"/>
                  <a:pt x="19" y="137"/>
                </a:cubicBezTo>
                <a:cubicBezTo>
                  <a:pt x="19" y="140"/>
                  <a:pt x="21" y="142"/>
                  <a:pt x="24" y="142"/>
                </a:cubicBezTo>
                <a:cubicBezTo>
                  <a:pt x="33" y="142"/>
                  <a:pt x="33" y="142"/>
                  <a:pt x="33" y="142"/>
                </a:cubicBezTo>
                <a:cubicBezTo>
                  <a:pt x="36" y="142"/>
                  <a:pt x="38" y="140"/>
                  <a:pt x="38" y="137"/>
                </a:cubicBezTo>
                <a:cubicBezTo>
                  <a:pt x="38" y="135"/>
                  <a:pt x="36" y="132"/>
                  <a:pt x="33" y="132"/>
                </a:cubicBezTo>
                <a:close/>
                <a:moveTo>
                  <a:pt x="80" y="67"/>
                </a:moveTo>
                <a:cubicBezTo>
                  <a:pt x="62" y="67"/>
                  <a:pt x="47" y="82"/>
                  <a:pt x="47" y="99"/>
                </a:cubicBezTo>
                <a:cubicBezTo>
                  <a:pt x="47" y="117"/>
                  <a:pt x="62" y="132"/>
                  <a:pt x="80" y="132"/>
                </a:cubicBezTo>
                <a:cubicBezTo>
                  <a:pt x="97" y="132"/>
                  <a:pt x="112" y="117"/>
                  <a:pt x="112" y="99"/>
                </a:cubicBezTo>
                <a:cubicBezTo>
                  <a:pt x="112" y="82"/>
                  <a:pt x="98" y="67"/>
                  <a:pt x="80" y="67"/>
                </a:cubicBezTo>
                <a:close/>
                <a:moveTo>
                  <a:pt x="80" y="123"/>
                </a:moveTo>
                <a:cubicBezTo>
                  <a:pt x="66" y="123"/>
                  <a:pt x="56" y="112"/>
                  <a:pt x="56" y="99"/>
                </a:cubicBezTo>
                <a:cubicBezTo>
                  <a:pt x="56" y="86"/>
                  <a:pt x="66" y="76"/>
                  <a:pt x="80" y="76"/>
                </a:cubicBezTo>
                <a:cubicBezTo>
                  <a:pt x="93" y="76"/>
                  <a:pt x="103" y="86"/>
                  <a:pt x="103" y="99"/>
                </a:cubicBezTo>
                <a:cubicBezTo>
                  <a:pt x="103" y="112"/>
                  <a:pt x="93" y="123"/>
                  <a:pt x="80" y="123"/>
                </a:cubicBezTo>
                <a:close/>
                <a:moveTo>
                  <a:pt x="80" y="85"/>
                </a:moveTo>
                <a:cubicBezTo>
                  <a:pt x="72" y="85"/>
                  <a:pt x="65" y="92"/>
                  <a:pt x="65" y="99"/>
                </a:cubicBezTo>
                <a:cubicBezTo>
                  <a:pt x="65" y="108"/>
                  <a:pt x="72" y="114"/>
                  <a:pt x="80" y="114"/>
                </a:cubicBezTo>
                <a:cubicBezTo>
                  <a:pt x="87" y="114"/>
                  <a:pt x="93" y="108"/>
                  <a:pt x="93" y="99"/>
                </a:cubicBezTo>
                <a:cubicBezTo>
                  <a:pt x="94" y="92"/>
                  <a:pt x="87" y="85"/>
                  <a:pt x="80" y="85"/>
                </a:cubicBezTo>
                <a:close/>
                <a:moveTo>
                  <a:pt x="80" y="104"/>
                </a:moveTo>
                <a:cubicBezTo>
                  <a:pt x="77" y="104"/>
                  <a:pt x="75" y="102"/>
                  <a:pt x="75" y="99"/>
                </a:cubicBezTo>
                <a:cubicBezTo>
                  <a:pt x="75" y="96"/>
                  <a:pt x="77" y="94"/>
                  <a:pt x="80" y="94"/>
                </a:cubicBezTo>
                <a:cubicBezTo>
                  <a:pt x="82" y="94"/>
                  <a:pt x="84" y="96"/>
                  <a:pt x="84" y="99"/>
                </a:cubicBezTo>
                <a:cubicBezTo>
                  <a:pt x="84" y="102"/>
                  <a:pt x="82" y="104"/>
                  <a:pt x="80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4C4FCAD4-254B-1F58-77D3-47021FFE6B3A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3575050"/>
            <a:ext cx="252413" cy="254000"/>
          </a:xfrm>
          <a:custGeom>
            <a:avLst/>
            <a:gdLst>
              <a:gd name="T0" fmla="*/ 75 w 160"/>
              <a:gd name="T1" fmla="*/ 28 h 160"/>
              <a:gd name="T2" fmla="*/ 57 w 160"/>
              <a:gd name="T3" fmla="*/ 150 h 160"/>
              <a:gd name="T4" fmla="*/ 38 w 160"/>
              <a:gd name="T5" fmla="*/ 131 h 160"/>
              <a:gd name="T6" fmla="*/ 56 w 160"/>
              <a:gd name="T7" fmla="*/ 115 h 160"/>
              <a:gd name="T8" fmla="*/ 50 w 160"/>
              <a:gd name="T9" fmla="*/ 115 h 160"/>
              <a:gd name="T10" fmla="*/ 9 w 160"/>
              <a:gd name="T11" fmla="*/ 98 h 160"/>
              <a:gd name="T12" fmla="*/ 33 w 160"/>
              <a:gd name="T13" fmla="*/ 93 h 160"/>
              <a:gd name="T14" fmla="*/ 33 w 160"/>
              <a:gd name="T15" fmla="*/ 84 h 160"/>
              <a:gd name="T16" fmla="*/ 29 w 160"/>
              <a:gd name="T17" fmla="*/ 38 h 160"/>
              <a:gd name="T18" fmla="*/ 60 w 160"/>
              <a:gd name="T19" fmla="*/ 51 h 160"/>
              <a:gd name="T20" fmla="*/ 37 w 160"/>
              <a:gd name="T21" fmla="*/ 28 h 160"/>
              <a:gd name="T22" fmla="*/ 103 w 160"/>
              <a:gd name="T23" fmla="*/ 11 h 160"/>
              <a:gd name="T24" fmla="*/ 103 w 160"/>
              <a:gd name="T25" fmla="*/ 48 h 160"/>
              <a:gd name="T26" fmla="*/ 103 w 160"/>
              <a:gd name="T27" fmla="*/ 58 h 160"/>
              <a:gd name="T28" fmla="*/ 150 w 160"/>
              <a:gd name="T29" fmla="*/ 63 h 160"/>
              <a:gd name="T30" fmla="*/ 121 w 160"/>
              <a:gd name="T31" fmla="*/ 91 h 160"/>
              <a:gd name="T32" fmla="*/ 146 w 160"/>
              <a:gd name="T33" fmla="*/ 89 h 160"/>
              <a:gd name="T34" fmla="*/ 127 w 160"/>
              <a:gd name="T35" fmla="*/ 122 h 160"/>
              <a:gd name="T36" fmla="*/ 107 w 160"/>
              <a:gd name="T37" fmla="*/ 114 h 160"/>
              <a:gd name="T38" fmla="*/ 104 w 160"/>
              <a:gd name="T39" fmla="*/ 122 h 160"/>
              <a:gd name="T40" fmla="*/ 122 w 160"/>
              <a:gd name="T41" fmla="*/ 132 h 160"/>
              <a:gd name="T42" fmla="*/ 85 w 160"/>
              <a:gd name="T43" fmla="*/ 132 h 160"/>
              <a:gd name="T44" fmla="*/ 103 w 160"/>
              <a:gd name="T45" fmla="*/ 11 h 160"/>
              <a:gd name="T46" fmla="*/ 28 w 160"/>
              <a:gd name="T47" fmla="*/ 28 h 160"/>
              <a:gd name="T48" fmla="*/ 0 w 160"/>
              <a:gd name="T49" fmla="*/ 61 h 160"/>
              <a:gd name="T50" fmla="*/ 0 w 160"/>
              <a:gd name="T51" fmla="*/ 99 h 160"/>
              <a:gd name="T52" fmla="*/ 28 w 160"/>
              <a:gd name="T53" fmla="*/ 132 h 160"/>
              <a:gd name="T54" fmla="*/ 80 w 160"/>
              <a:gd name="T55" fmla="*/ 147 h 160"/>
              <a:gd name="T56" fmla="*/ 131 w 160"/>
              <a:gd name="T57" fmla="*/ 132 h 160"/>
              <a:gd name="T58" fmla="*/ 160 w 160"/>
              <a:gd name="T59" fmla="*/ 99 h 160"/>
              <a:gd name="T60" fmla="*/ 160 w 160"/>
              <a:gd name="T61" fmla="*/ 61 h 160"/>
              <a:gd name="T62" fmla="*/ 131 w 160"/>
              <a:gd name="T63" fmla="*/ 28 h 160"/>
              <a:gd name="T64" fmla="*/ 80 w 160"/>
              <a:gd name="T65" fmla="*/ 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60">
                <a:moveTo>
                  <a:pt x="56" y="9"/>
                </a:moveTo>
                <a:cubicBezTo>
                  <a:pt x="66" y="9"/>
                  <a:pt x="75" y="18"/>
                  <a:pt x="75" y="28"/>
                </a:cubicBezTo>
                <a:cubicBezTo>
                  <a:pt x="75" y="130"/>
                  <a:pt x="75" y="130"/>
                  <a:pt x="75" y="130"/>
                </a:cubicBezTo>
                <a:cubicBezTo>
                  <a:pt x="75" y="141"/>
                  <a:pt x="67" y="150"/>
                  <a:pt x="57" y="150"/>
                </a:cubicBezTo>
                <a:cubicBezTo>
                  <a:pt x="46" y="150"/>
                  <a:pt x="38" y="142"/>
                  <a:pt x="38" y="132"/>
                </a:cubicBezTo>
                <a:cubicBezTo>
                  <a:pt x="38" y="131"/>
                  <a:pt x="38" y="131"/>
                  <a:pt x="38" y="131"/>
                </a:cubicBezTo>
                <a:cubicBezTo>
                  <a:pt x="45" y="130"/>
                  <a:pt x="52" y="127"/>
                  <a:pt x="56" y="122"/>
                </a:cubicBezTo>
                <a:cubicBezTo>
                  <a:pt x="58" y="120"/>
                  <a:pt x="58" y="117"/>
                  <a:pt x="56" y="115"/>
                </a:cubicBezTo>
                <a:cubicBezTo>
                  <a:pt x="55" y="114"/>
                  <a:pt x="54" y="114"/>
                  <a:pt x="53" y="114"/>
                </a:cubicBezTo>
                <a:cubicBezTo>
                  <a:pt x="52" y="114"/>
                  <a:pt x="51" y="114"/>
                  <a:pt x="50" y="115"/>
                </a:cubicBezTo>
                <a:cubicBezTo>
                  <a:pt x="45" y="119"/>
                  <a:pt x="39" y="122"/>
                  <a:pt x="33" y="122"/>
                </a:cubicBezTo>
                <a:cubicBezTo>
                  <a:pt x="20" y="122"/>
                  <a:pt x="9" y="111"/>
                  <a:pt x="9" y="98"/>
                </a:cubicBezTo>
                <a:cubicBezTo>
                  <a:pt x="9" y="94"/>
                  <a:pt x="10" y="90"/>
                  <a:pt x="12" y="86"/>
                </a:cubicBezTo>
                <a:cubicBezTo>
                  <a:pt x="18" y="91"/>
                  <a:pt x="25" y="93"/>
                  <a:pt x="33" y="93"/>
                </a:cubicBezTo>
                <a:cubicBezTo>
                  <a:pt x="35" y="93"/>
                  <a:pt x="37" y="91"/>
                  <a:pt x="37" y="89"/>
                </a:cubicBezTo>
                <a:cubicBezTo>
                  <a:pt x="37" y="86"/>
                  <a:pt x="35" y="84"/>
                  <a:pt x="33" y="84"/>
                </a:cubicBezTo>
                <a:cubicBezTo>
                  <a:pt x="20" y="84"/>
                  <a:pt x="9" y="74"/>
                  <a:pt x="9" y="61"/>
                </a:cubicBezTo>
                <a:cubicBezTo>
                  <a:pt x="9" y="48"/>
                  <a:pt x="18" y="39"/>
                  <a:pt x="29" y="38"/>
                </a:cubicBezTo>
                <a:cubicBezTo>
                  <a:pt x="33" y="48"/>
                  <a:pt x="44" y="56"/>
                  <a:pt x="56" y="56"/>
                </a:cubicBezTo>
                <a:cubicBezTo>
                  <a:pt x="58" y="56"/>
                  <a:pt x="60" y="53"/>
                  <a:pt x="60" y="51"/>
                </a:cubicBezTo>
                <a:cubicBezTo>
                  <a:pt x="60" y="48"/>
                  <a:pt x="58" y="46"/>
                  <a:pt x="56" y="46"/>
                </a:cubicBezTo>
                <a:cubicBezTo>
                  <a:pt x="45" y="46"/>
                  <a:pt x="37" y="38"/>
                  <a:pt x="37" y="28"/>
                </a:cubicBezTo>
                <a:cubicBezTo>
                  <a:pt x="37" y="17"/>
                  <a:pt x="45" y="9"/>
                  <a:pt x="56" y="9"/>
                </a:cubicBezTo>
                <a:close/>
                <a:moveTo>
                  <a:pt x="103" y="11"/>
                </a:moveTo>
                <a:cubicBezTo>
                  <a:pt x="114" y="11"/>
                  <a:pt x="122" y="19"/>
                  <a:pt x="122" y="30"/>
                </a:cubicBezTo>
                <a:cubicBezTo>
                  <a:pt x="122" y="40"/>
                  <a:pt x="114" y="48"/>
                  <a:pt x="103" y="48"/>
                </a:cubicBezTo>
                <a:cubicBezTo>
                  <a:pt x="100" y="48"/>
                  <a:pt x="98" y="51"/>
                  <a:pt x="98" y="53"/>
                </a:cubicBezTo>
                <a:cubicBezTo>
                  <a:pt x="98" y="56"/>
                  <a:pt x="100" y="58"/>
                  <a:pt x="103" y="58"/>
                </a:cubicBezTo>
                <a:cubicBezTo>
                  <a:pt x="115" y="58"/>
                  <a:pt x="126" y="50"/>
                  <a:pt x="129" y="40"/>
                </a:cubicBezTo>
                <a:cubicBezTo>
                  <a:pt x="141" y="41"/>
                  <a:pt x="150" y="51"/>
                  <a:pt x="150" y="63"/>
                </a:cubicBezTo>
                <a:cubicBezTo>
                  <a:pt x="150" y="76"/>
                  <a:pt x="139" y="86"/>
                  <a:pt x="126" y="86"/>
                </a:cubicBezTo>
                <a:cubicBezTo>
                  <a:pt x="123" y="86"/>
                  <a:pt x="121" y="88"/>
                  <a:pt x="121" y="91"/>
                </a:cubicBezTo>
                <a:cubicBezTo>
                  <a:pt x="121" y="93"/>
                  <a:pt x="123" y="95"/>
                  <a:pt x="126" y="95"/>
                </a:cubicBezTo>
                <a:cubicBezTo>
                  <a:pt x="134" y="95"/>
                  <a:pt x="141" y="93"/>
                  <a:pt x="146" y="89"/>
                </a:cubicBezTo>
                <a:cubicBezTo>
                  <a:pt x="149" y="92"/>
                  <a:pt x="150" y="96"/>
                  <a:pt x="150" y="100"/>
                </a:cubicBezTo>
                <a:cubicBezTo>
                  <a:pt x="151" y="112"/>
                  <a:pt x="140" y="122"/>
                  <a:pt x="127" y="122"/>
                </a:cubicBezTo>
                <a:cubicBezTo>
                  <a:pt x="121" y="122"/>
                  <a:pt x="115" y="119"/>
                  <a:pt x="111" y="115"/>
                </a:cubicBezTo>
                <a:cubicBezTo>
                  <a:pt x="110" y="114"/>
                  <a:pt x="109" y="114"/>
                  <a:pt x="107" y="114"/>
                </a:cubicBezTo>
                <a:cubicBezTo>
                  <a:pt x="106" y="114"/>
                  <a:pt x="105" y="114"/>
                  <a:pt x="104" y="115"/>
                </a:cubicBezTo>
                <a:cubicBezTo>
                  <a:pt x="102" y="117"/>
                  <a:pt x="102" y="120"/>
                  <a:pt x="104" y="122"/>
                </a:cubicBezTo>
                <a:cubicBezTo>
                  <a:pt x="109" y="127"/>
                  <a:pt x="115" y="130"/>
                  <a:pt x="122" y="132"/>
                </a:cubicBezTo>
                <a:cubicBezTo>
                  <a:pt x="122" y="132"/>
                  <a:pt x="122" y="132"/>
                  <a:pt x="122" y="132"/>
                </a:cubicBezTo>
                <a:cubicBezTo>
                  <a:pt x="122" y="142"/>
                  <a:pt x="114" y="151"/>
                  <a:pt x="103" y="151"/>
                </a:cubicBezTo>
                <a:cubicBezTo>
                  <a:pt x="93" y="151"/>
                  <a:pt x="85" y="142"/>
                  <a:pt x="85" y="132"/>
                </a:cubicBezTo>
                <a:cubicBezTo>
                  <a:pt x="85" y="30"/>
                  <a:pt x="85" y="30"/>
                  <a:pt x="85" y="30"/>
                </a:cubicBezTo>
                <a:cubicBezTo>
                  <a:pt x="85" y="19"/>
                  <a:pt x="93" y="11"/>
                  <a:pt x="103" y="11"/>
                </a:cubicBezTo>
                <a:close/>
                <a:moveTo>
                  <a:pt x="56" y="0"/>
                </a:moveTo>
                <a:cubicBezTo>
                  <a:pt x="41" y="0"/>
                  <a:pt x="28" y="13"/>
                  <a:pt x="28" y="28"/>
                </a:cubicBezTo>
                <a:cubicBezTo>
                  <a:pt x="28" y="29"/>
                  <a:pt x="28" y="29"/>
                  <a:pt x="28" y="29"/>
                </a:cubicBezTo>
                <a:cubicBezTo>
                  <a:pt x="12" y="31"/>
                  <a:pt x="0" y="45"/>
                  <a:pt x="0" y="61"/>
                </a:cubicBezTo>
                <a:cubicBezTo>
                  <a:pt x="0" y="68"/>
                  <a:pt x="2" y="75"/>
                  <a:pt x="6" y="80"/>
                </a:cubicBezTo>
                <a:cubicBezTo>
                  <a:pt x="2" y="86"/>
                  <a:pt x="0" y="92"/>
                  <a:pt x="0" y="99"/>
                </a:cubicBezTo>
                <a:cubicBezTo>
                  <a:pt x="0" y="116"/>
                  <a:pt x="12" y="129"/>
                  <a:pt x="28" y="131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8" y="147"/>
                  <a:pt x="41" y="160"/>
                  <a:pt x="56" y="160"/>
                </a:cubicBezTo>
                <a:cubicBezTo>
                  <a:pt x="66" y="160"/>
                  <a:pt x="75" y="155"/>
                  <a:pt x="80" y="147"/>
                </a:cubicBezTo>
                <a:cubicBezTo>
                  <a:pt x="85" y="155"/>
                  <a:pt x="94" y="160"/>
                  <a:pt x="103" y="160"/>
                </a:cubicBezTo>
                <a:cubicBezTo>
                  <a:pt x="119" y="160"/>
                  <a:pt x="131" y="147"/>
                  <a:pt x="131" y="132"/>
                </a:cubicBezTo>
                <a:cubicBezTo>
                  <a:pt x="131" y="131"/>
                  <a:pt x="131" y="131"/>
                  <a:pt x="131" y="131"/>
                </a:cubicBezTo>
                <a:cubicBezTo>
                  <a:pt x="147" y="129"/>
                  <a:pt x="160" y="116"/>
                  <a:pt x="160" y="99"/>
                </a:cubicBezTo>
                <a:cubicBezTo>
                  <a:pt x="160" y="92"/>
                  <a:pt x="158" y="86"/>
                  <a:pt x="154" y="80"/>
                </a:cubicBezTo>
                <a:cubicBezTo>
                  <a:pt x="158" y="74"/>
                  <a:pt x="160" y="68"/>
                  <a:pt x="160" y="61"/>
                </a:cubicBezTo>
                <a:cubicBezTo>
                  <a:pt x="160" y="45"/>
                  <a:pt x="148" y="32"/>
                  <a:pt x="131" y="29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131" y="13"/>
                  <a:pt x="119" y="0"/>
                  <a:pt x="103" y="0"/>
                </a:cubicBezTo>
                <a:cubicBezTo>
                  <a:pt x="94" y="0"/>
                  <a:pt x="85" y="5"/>
                  <a:pt x="80" y="13"/>
                </a:cubicBezTo>
                <a:cubicBezTo>
                  <a:pt x="75" y="5"/>
                  <a:pt x="66" y="0"/>
                  <a:pt x="5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91845919-57A6-A54B-5EDF-E4DC9BC9BB07}"/>
              </a:ext>
            </a:extLst>
          </p:cNvPr>
          <p:cNvSpPr>
            <a:spLocks noEditPoints="1"/>
          </p:cNvSpPr>
          <p:nvPr/>
        </p:nvSpPr>
        <p:spPr bwMode="auto">
          <a:xfrm>
            <a:off x="1838326" y="3575050"/>
            <a:ext cx="254000" cy="254000"/>
          </a:xfrm>
          <a:custGeom>
            <a:avLst/>
            <a:gdLst>
              <a:gd name="T0" fmla="*/ 160 w 160"/>
              <a:gd name="T1" fmla="*/ 24 h 160"/>
              <a:gd name="T2" fmla="*/ 155 w 160"/>
              <a:gd name="T3" fmla="*/ 0 h 160"/>
              <a:gd name="T4" fmla="*/ 132 w 160"/>
              <a:gd name="T5" fmla="*/ 5 h 160"/>
              <a:gd name="T6" fmla="*/ 29 w 160"/>
              <a:gd name="T7" fmla="*/ 10 h 160"/>
              <a:gd name="T8" fmla="*/ 24 w 160"/>
              <a:gd name="T9" fmla="*/ 0 h 160"/>
              <a:gd name="T10" fmla="*/ 0 w 160"/>
              <a:gd name="T11" fmla="*/ 5 h 160"/>
              <a:gd name="T12" fmla="*/ 5 w 160"/>
              <a:gd name="T13" fmla="*/ 29 h 160"/>
              <a:gd name="T14" fmla="*/ 10 w 160"/>
              <a:gd name="T15" fmla="*/ 132 h 160"/>
              <a:gd name="T16" fmla="*/ 0 w 160"/>
              <a:gd name="T17" fmla="*/ 136 h 160"/>
              <a:gd name="T18" fmla="*/ 5 w 160"/>
              <a:gd name="T19" fmla="*/ 160 h 160"/>
              <a:gd name="T20" fmla="*/ 29 w 160"/>
              <a:gd name="T21" fmla="*/ 155 h 160"/>
              <a:gd name="T22" fmla="*/ 132 w 160"/>
              <a:gd name="T23" fmla="*/ 151 h 160"/>
              <a:gd name="T24" fmla="*/ 137 w 160"/>
              <a:gd name="T25" fmla="*/ 160 h 160"/>
              <a:gd name="T26" fmla="*/ 160 w 160"/>
              <a:gd name="T27" fmla="*/ 155 h 160"/>
              <a:gd name="T28" fmla="*/ 155 w 160"/>
              <a:gd name="T29" fmla="*/ 132 h 160"/>
              <a:gd name="T30" fmla="*/ 151 w 160"/>
              <a:gd name="T31" fmla="*/ 29 h 160"/>
              <a:gd name="T32" fmla="*/ 10 w 160"/>
              <a:gd name="T33" fmla="*/ 10 h 160"/>
              <a:gd name="T34" fmla="*/ 20 w 160"/>
              <a:gd name="T35" fmla="*/ 19 h 160"/>
              <a:gd name="T36" fmla="*/ 10 w 160"/>
              <a:gd name="T37" fmla="*/ 10 h 160"/>
              <a:gd name="T38" fmla="*/ 10 w 160"/>
              <a:gd name="T39" fmla="*/ 151 h 160"/>
              <a:gd name="T40" fmla="*/ 19 w 160"/>
              <a:gd name="T41" fmla="*/ 141 h 160"/>
              <a:gd name="T42" fmla="*/ 132 w 160"/>
              <a:gd name="T43" fmla="*/ 136 h 160"/>
              <a:gd name="T44" fmla="*/ 29 w 160"/>
              <a:gd name="T45" fmla="*/ 141 h 160"/>
              <a:gd name="T46" fmla="*/ 24 w 160"/>
              <a:gd name="T47" fmla="*/ 132 h 160"/>
              <a:gd name="T48" fmla="*/ 20 w 160"/>
              <a:gd name="T49" fmla="*/ 29 h 160"/>
              <a:gd name="T50" fmla="*/ 29 w 160"/>
              <a:gd name="T51" fmla="*/ 24 h 160"/>
              <a:gd name="T52" fmla="*/ 132 w 160"/>
              <a:gd name="T53" fmla="*/ 19 h 160"/>
              <a:gd name="T54" fmla="*/ 137 w 160"/>
              <a:gd name="T55" fmla="*/ 29 h 160"/>
              <a:gd name="T56" fmla="*/ 142 w 160"/>
              <a:gd name="T57" fmla="*/ 132 h 160"/>
              <a:gd name="T58" fmla="*/ 132 w 160"/>
              <a:gd name="T59" fmla="*/ 136 h 160"/>
              <a:gd name="T60" fmla="*/ 142 w 160"/>
              <a:gd name="T61" fmla="*/ 151 h 160"/>
              <a:gd name="T62" fmla="*/ 151 w 160"/>
              <a:gd name="T63" fmla="*/ 141 h 160"/>
              <a:gd name="T64" fmla="*/ 142 w 160"/>
              <a:gd name="T65" fmla="*/ 19 h 160"/>
              <a:gd name="T66" fmla="*/ 151 w 160"/>
              <a:gd name="T67" fmla="*/ 10 h 160"/>
              <a:gd name="T68" fmla="*/ 142 w 160"/>
              <a:gd name="T69" fmla="*/ 19 h 160"/>
              <a:gd name="T70" fmla="*/ 34 w 160"/>
              <a:gd name="T71" fmla="*/ 38 h 160"/>
              <a:gd name="T72" fmla="*/ 29 w 160"/>
              <a:gd name="T73" fmla="*/ 118 h 160"/>
              <a:gd name="T74" fmla="*/ 128 w 160"/>
              <a:gd name="T75" fmla="*/ 123 h 160"/>
              <a:gd name="T76" fmla="*/ 132 w 160"/>
              <a:gd name="T77" fmla="*/ 43 h 160"/>
              <a:gd name="T78" fmla="*/ 45 w 160"/>
              <a:gd name="T79" fmla="*/ 113 h 160"/>
              <a:gd name="T80" fmla="*/ 79 w 160"/>
              <a:gd name="T81" fmla="*/ 113 h 160"/>
              <a:gd name="T82" fmla="*/ 92 w 160"/>
              <a:gd name="T83" fmla="*/ 113 h 160"/>
              <a:gd name="T84" fmla="*/ 88 w 160"/>
              <a:gd name="T85" fmla="*/ 109 h 160"/>
              <a:gd name="T86" fmla="*/ 117 w 160"/>
              <a:gd name="T87" fmla="*/ 113 h 160"/>
              <a:gd name="T88" fmla="*/ 123 w 160"/>
              <a:gd name="T89" fmla="*/ 47 h 160"/>
              <a:gd name="T90" fmla="*/ 103 w 160"/>
              <a:gd name="T91" fmla="*/ 86 h 160"/>
              <a:gd name="T92" fmla="*/ 96 w 160"/>
              <a:gd name="T93" fmla="*/ 86 h 160"/>
              <a:gd name="T94" fmla="*/ 65 w 160"/>
              <a:gd name="T95" fmla="*/ 86 h 160"/>
              <a:gd name="T96" fmla="*/ 58 w 160"/>
              <a:gd name="T97" fmla="*/ 86 h 160"/>
              <a:gd name="T98" fmla="*/ 38 w 160"/>
              <a:gd name="T99" fmla="*/ 47 h 160"/>
              <a:gd name="T100" fmla="*/ 80 w 160"/>
              <a:gd name="T101" fmla="*/ 80 h 160"/>
              <a:gd name="T102" fmla="*/ 80 w 160"/>
              <a:gd name="T103" fmla="*/ 52 h 160"/>
              <a:gd name="T104" fmla="*/ 80 w 160"/>
              <a:gd name="T105" fmla="*/ 80 h 160"/>
              <a:gd name="T106" fmla="*/ 85 w 160"/>
              <a:gd name="T107" fmla="*/ 66 h 160"/>
              <a:gd name="T108" fmla="*/ 76 w 160"/>
              <a:gd name="T109" fmla="*/ 6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60">
                <a:moveTo>
                  <a:pt x="155" y="29"/>
                </a:moveTo>
                <a:cubicBezTo>
                  <a:pt x="158" y="29"/>
                  <a:pt x="160" y="27"/>
                  <a:pt x="160" y="24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2"/>
                  <a:pt x="158" y="0"/>
                  <a:pt x="155" y="0"/>
                </a:cubicBezTo>
                <a:cubicBezTo>
                  <a:pt x="137" y="0"/>
                  <a:pt x="137" y="0"/>
                  <a:pt x="137" y="0"/>
                </a:cubicBezTo>
                <a:cubicBezTo>
                  <a:pt x="134" y="0"/>
                  <a:pt x="132" y="2"/>
                  <a:pt x="132" y="5"/>
                </a:cubicBezTo>
                <a:cubicBezTo>
                  <a:pt x="132" y="10"/>
                  <a:pt x="132" y="10"/>
                  <a:pt x="132" y="10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5"/>
                  <a:pt x="29" y="5"/>
                  <a:pt x="29" y="5"/>
                </a:cubicBezTo>
                <a:cubicBezTo>
                  <a:pt x="29" y="2"/>
                  <a:pt x="27" y="0"/>
                  <a:pt x="24" y="0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0" y="2"/>
                  <a:pt x="0" y="5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7"/>
                  <a:pt x="3" y="29"/>
                  <a:pt x="5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132"/>
                  <a:pt x="10" y="132"/>
                  <a:pt x="10" y="132"/>
                </a:cubicBezTo>
                <a:cubicBezTo>
                  <a:pt x="5" y="132"/>
                  <a:pt x="5" y="132"/>
                  <a:pt x="5" y="132"/>
                </a:cubicBezTo>
                <a:cubicBezTo>
                  <a:pt x="3" y="132"/>
                  <a:pt x="0" y="134"/>
                  <a:pt x="0" y="136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0"/>
                  <a:pt x="5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7" y="160"/>
                  <a:pt x="29" y="158"/>
                  <a:pt x="29" y="155"/>
                </a:cubicBezTo>
                <a:cubicBezTo>
                  <a:pt x="29" y="151"/>
                  <a:pt x="29" y="151"/>
                  <a:pt x="29" y="151"/>
                </a:cubicBezTo>
                <a:cubicBezTo>
                  <a:pt x="132" y="151"/>
                  <a:pt x="132" y="151"/>
                  <a:pt x="132" y="151"/>
                </a:cubicBezTo>
                <a:cubicBezTo>
                  <a:pt x="132" y="155"/>
                  <a:pt x="132" y="155"/>
                  <a:pt x="132" y="155"/>
                </a:cubicBezTo>
                <a:cubicBezTo>
                  <a:pt x="132" y="158"/>
                  <a:pt x="134" y="160"/>
                  <a:pt x="137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0" y="134"/>
                  <a:pt x="158" y="132"/>
                  <a:pt x="155" y="132"/>
                </a:cubicBezTo>
                <a:cubicBezTo>
                  <a:pt x="151" y="132"/>
                  <a:pt x="151" y="132"/>
                  <a:pt x="151" y="132"/>
                </a:cubicBezTo>
                <a:cubicBezTo>
                  <a:pt x="151" y="29"/>
                  <a:pt x="151" y="29"/>
                  <a:pt x="151" y="29"/>
                </a:cubicBezTo>
                <a:lnTo>
                  <a:pt x="155" y="29"/>
                </a:lnTo>
                <a:close/>
                <a:moveTo>
                  <a:pt x="10" y="10"/>
                </a:moveTo>
                <a:cubicBezTo>
                  <a:pt x="20" y="10"/>
                  <a:pt x="20" y="10"/>
                  <a:pt x="20" y="10"/>
                </a:cubicBezTo>
                <a:cubicBezTo>
                  <a:pt x="20" y="19"/>
                  <a:pt x="20" y="19"/>
                  <a:pt x="20" y="19"/>
                </a:cubicBezTo>
                <a:cubicBezTo>
                  <a:pt x="10" y="19"/>
                  <a:pt x="10" y="19"/>
                  <a:pt x="10" y="19"/>
                </a:cubicBezTo>
                <a:lnTo>
                  <a:pt x="10" y="10"/>
                </a:lnTo>
                <a:close/>
                <a:moveTo>
                  <a:pt x="19" y="151"/>
                </a:moveTo>
                <a:cubicBezTo>
                  <a:pt x="10" y="151"/>
                  <a:pt x="10" y="151"/>
                  <a:pt x="10" y="151"/>
                </a:cubicBezTo>
                <a:cubicBezTo>
                  <a:pt x="10" y="141"/>
                  <a:pt x="10" y="141"/>
                  <a:pt x="10" y="141"/>
                </a:cubicBezTo>
                <a:cubicBezTo>
                  <a:pt x="19" y="141"/>
                  <a:pt x="19" y="141"/>
                  <a:pt x="19" y="141"/>
                </a:cubicBezTo>
                <a:lnTo>
                  <a:pt x="19" y="151"/>
                </a:lnTo>
                <a:close/>
                <a:moveTo>
                  <a:pt x="132" y="136"/>
                </a:moveTo>
                <a:cubicBezTo>
                  <a:pt x="132" y="141"/>
                  <a:pt x="132" y="141"/>
                  <a:pt x="132" y="141"/>
                </a:cubicBezTo>
                <a:cubicBezTo>
                  <a:pt x="29" y="141"/>
                  <a:pt x="29" y="141"/>
                  <a:pt x="29" y="141"/>
                </a:cubicBezTo>
                <a:cubicBezTo>
                  <a:pt x="29" y="136"/>
                  <a:pt x="29" y="136"/>
                  <a:pt x="29" y="136"/>
                </a:cubicBezTo>
                <a:cubicBezTo>
                  <a:pt x="29" y="134"/>
                  <a:pt x="27" y="132"/>
                  <a:pt x="24" y="132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20" y="29"/>
                  <a:pt x="20" y="29"/>
                  <a:pt x="20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7" y="29"/>
                  <a:pt x="29" y="27"/>
                  <a:pt x="29" y="24"/>
                </a:cubicBezTo>
                <a:cubicBezTo>
                  <a:pt x="29" y="19"/>
                  <a:pt x="29" y="19"/>
                  <a:pt x="29" y="19"/>
                </a:cubicBezTo>
                <a:cubicBezTo>
                  <a:pt x="132" y="19"/>
                  <a:pt x="132" y="19"/>
                  <a:pt x="132" y="19"/>
                </a:cubicBezTo>
                <a:cubicBezTo>
                  <a:pt x="132" y="24"/>
                  <a:pt x="132" y="24"/>
                  <a:pt x="132" y="24"/>
                </a:cubicBezTo>
                <a:cubicBezTo>
                  <a:pt x="132" y="27"/>
                  <a:pt x="134" y="29"/>
                  <a:pt x="137" y="29"/>
                </a:cubicBezTo>
                <a:cubicBezTo>
                  <a:pt x="142" y="29"/>
                  <a:pt x="142" y="29"/>
                  <a:pt x="142" y="29"/>
                </a:cubicBezTo>
                <a:cubicBezTo>
                  <a:pt x="142" y="132"/>
                  <a:pt x="142" y="132"/>
                  <a:pt x="142" y="132"/>
                </a:cubicBezTo>
                <a:cubicBezTo>
                  <a:pt x="137" y="132"/>
                  <a:pt x="137" y="132"/>
                  <a:pt x="137" y="132"/>
                </a:cubicBezTo>
                <a:cubicBezTo>
                  <a:pt x="134" y="132"/>
                  <a:pt x="132" y="134"/>
                  <a:pt x="132" y="136"/>
                </a:cubicBezTo>
                <a:close/>
                <a:moveTo>
                  <a:pt x="151" y="151"/>
                </a:moveTo>
                <a:cubicBezTo>
                  <a:pt x="142" y="151"/>
                  <a:pt x="142" y="151"/>
                  <a:pt x="142" y="151"/>
                </a:cubicBezTo>
                <a:cubicBezTo>
                  <a:pt x="142" y="141"/>
                  <a:pt x="142" y="141"/>
                  <a:pt x="142" y="141"/>
                </a:cubicBezTo>
                <a:cubicBezTo>
                  <a:pt x="151" y="141"/>
                  <a:pt x="151" y="141"/>
                  <a:pt x="151" y="141"/>
                </a:cubicBezTo>
                <a:lnTo>
                  <a:pt x="151" y="151"/>
                </a:lnTo>
                <a:close/>
                <a:moveTo>
                  <a:pt x="142" y="19"/>
                </a:moveTo>
                <a:cubicBezTo>
                  <a:pt x="142" y="10"/>
                  <a:pt x="142" y="10"/>
                  <a:pt x="142" y="10"/>
                </a:cubicBezTo>
                <a:cubicBezTo>
                  <a:pt x="151" y="10"/>
                  <a:pt x="151" y="10"/>
                  <a:pt x="151" y="10"/>
                </a:cubicBezTo>
                <a:cubicBezTo>
                  <a:pt x="151" y="19"/>
                  <a:pt x="151" y="19"/>
                  <a:pt x="151" y="19"/>
                </a:cubicBezTo>
                <a:lnTo>
                  <a:pt x="142" y="19"/>
                </a:lnTo>
                <a:close/>
                <a:moveTo>
                  <a:pt x="128" y="38"/>
                </a:moveTo>
                <a:cubicBezTo>
                  <a:pt x="34" y="38"/>
                  <a:pt x="34" y="38"/>
                  <a:pt x="34" y="38"/>
                </a:cubicBezTo>
                <a:cubicBezTo>
                  <a:pt x="31" y="38"/>
                  <a:pt x="29" y="40"/>
                  <a:pt x="29" y="43"/>
                </a:cubicBezTo>
                <a:cubicBezTo>
                  <a:pt x="29" y="118"/>
                  <a:pt x="29" y="118"/>
                  <a:pt x="29" y="118"/>
                </a:cubicBezTo>
                <a:cubicBezTo>
                  <a:pt x="29" y="121"/>
                  <a:pt x="31" y="123"/>
                  <a:pt x="34" y="123"/>
                </a:cubicBezTo>
                <a:cubicBezTo>
                  <a:pt x="128" y="123"/>
                  <a:pt x="128" y="123"/>
                  <a:pt x="128" y="123"/>
                </a:cubicBezTo>
                <a:cubicBezTo>
                  <a:pt x="130" y="123"/>
                  <a:pt x="132" y="121"/>
                  <a:pt x="132" y="118"/>
                </a:cubicBezTo>
                <a:cubicBezTo>
                  <a:pt x="132" y="43"/>
                  <a:pt x="132" y="43"/>
                  <a:pt x="132" y="43"/>
                </a:cubicBezTo>
                <a:cubicBezTo>
                  <a:pt x="132" y="40"/>
                  <a:pt x="130" y="38"/>
                  <a:pt x="128" y="38"/>
                </a:cubicBezTo>
                <a:close/>
                <a:moveTo>
                  <a:pt x="45" y="113"/>
                </a:moveTo>
                <a:cubicBezTo>
                  <a:pt x="62" y="96"/>
                  <a:pt x="62" y="96"/>
                  <a:pt x="62" y="96"/>
                </a:cubicBezTo>
                <a:cubicBezTo>
                  <a:pt x="79" y="113"/>
                  <a:pt x="79" y="113"/>
                  <a:pt x="79" y="113"/>
                </a:cubicBezTo>
                <a:lnTo>
                  <a:pt x="45" y="113"/>
                </a:lnTo>
                <a:close/>
                <a:moveTo>
                  <a:pt x="92" y="113"/>
                </a:moveTo>
                <a:cubicBezTo>
                  <a:pt x="92" y="113"/>
                  <a:pt x="92" y="113"/>
                  <a:pt x="92" y="113"/>
                </a:cubicBezTo>
                <a:cubicBezTo>
                  <a:pt x="88" y="109"/>
                  <a:pt x="88" y="109"/>
                  <a:pt x="88" y="109"/>
                </a:cubicBezTo>
                <a:cubicBezTo>
                  <a:pt x="100" y="97"/>
                  <a:pt x="100" y="97"/>
                  <a:pt x="100" y="97"/>
                </a:cubicBezTo>
                <a:cubicBezTo>
                  <a:pt x="117" y="113"/>
                  <a:pt x="117" y="113"/>
                  <a:pt x="117" y="113"/>
                </a:cubicBezTo>
                <a:lnTo>
                  <a:pt x="92" y="113"/>
                </a:lnTo>
                <a:close/>
                <a:moveTo>
                  <a:pt x="123" y="47"/>
                </a:moveTo>
                <a:cubicBezTo>
                  <a:pt x="123" y="106"/>
                  <a:pt x="123" y="106"/>
                  <a:pt x="123" y="106"/>
                </a:cubicBezTo>
                <a:cubicBezTo>
                  <a:pt x="103" y="86"/>
                  <a:pt x="103" y="86"/>
                  <a:pt x="103" y="86"/>
                </a:cubicBezTo>
                <a:cubicBezTo>
                  <a:pt x="102" y="85"/>
                  <a:pt x="101" y="84"/>
                  <a:pt x="99" y="84"/>
                </a:cubicBezTo>
                <a:cubicBezTo>
                  <a:pt x="98" y="84"/>
                  <a:pt x="96" y="85"/>
                  <a:pt x="96" y="86"/>
                </a:cubicBezTo>
                <a:cubicBezTo>
                  <a:pt x="81" y="102"/>
                  <a:pt x="81" y="102"/>
                  <a:pt x="81" y="102"/>
                </a:cubicBezTo>
                <a:cubicBezTo>
                  <a:pt x="65" y="86"/>
                  <a:pt x="65" y="86"/>
                  <a:pt x="65" y="86"/>
                </a:cubicBezTo>
                <a:cubicBezTo>
                  <a:pt x="64" y="85"/>
                  <a:pt x="63" y="84"/>
                  <a:pt x="62" y="84"/>
                </a:cubicBezTo>
                <a:cubicBezTo>
                  <a:pt x="61" y="84"/>
                  <a:pt x="59" y="85"/>
                  <a:pt x="58" y="86"/>
                </a:cubicBezTo>
                <a:cubicBezTo>
                  <a:pt x="38" y="106"/>
                  <a:pt x="38" y="106"/>
                  <a:pt x="38" y="106"/>
                </a:cubicBezTo>
                <a:cubicBezTo>
                  <a:pt x="38" y="47"/>
                  <a:pt x="38" y="47"/>
                  <a:pt x="38" y="47"/>
                </a:cubicBezTo>
                <a:cubicBezTo>
                  <a:pt x="123" y="47"/>
                  <a:pt x="123" y="47"/>
                  <a:pt x="123" y="47"/>
                </a:cubicBezTo>
                <a:close/>
                <a:moveTo>
                  <a:pt x="80" y="80"/>
                </a:moveTo>
                <a:cubicBezTo>
                  <a:pt x="88" y="80"/>
                  <a:pt x="95" y="74"/>
                  <a:pt x="95" y="66"/>
                </a:cubicBezTo>
                <a:cubicBezTo>
                  <a:pt x="95" y="58"/>
                  <a:pt x="88" y="52"/>
                  <a:pt x="80" y="52"/>
                </a:cubicBezTo>
                <a:cubicBezTo>
                  <a:pt x="73" y="52"/>
                  <a:pt x="66" y="58"/>
                  <a:pt x="66" y="66"/>
                </a:cubicBezTo>
                <a:cubicBezTo>
                  <a:pt x="67" y="74"/>
                  <a:pt x="73" y="80"/>
                  <a:pt x="80" y="80"/>
                </a:cubicBezTo>
                <a:close/>
                <a:moveTo>
                  <a:pt x="80" y="62"/>
                </a:moveTo>
                <a:cubicBezTo>
                  <a:pt x="83" y="62"/>
                  <a:pt x="85" y="64"/>
                  <a:pt x="85" y="66"/>
                </a:cubicBezTo>
                <a:cubicBezTo>
                  <a:pt x="85" y="69"/>
                  <a:pt x="83" y="71"/>
                  <a:pt x="80" y="71"/>
                </a:cubicBezTo>
                <a:cubicBezTo>
                  <a:pt x="78" y="71"/>
                  <a:pt x="76" y="69"/>
                  <a:pt x="76" y="66"/>
                </a:cubicBezTo>
                <a:cubicBezTo>
                  <a:pt x="76" y="64"/>
                  <a:pt x="78" y="62"/>
                  <a:pt x="80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64D21FE8-D791-9FA3-0F91-9DCEC2154D24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2474913"/>
            <a:ext cx="254000" cy="252413"/>
          </a:xfrm>
          <a:custGeom>
            <a:avLst/>
            <a:gdLst>
              <a:gd name="T0" fmla="*/ 107 w 160"/>
              <a:gd name="T1" fmla="*/ 23 h 159"/>
              <a:gd name="T2" fmla="*/ 54 w 160"/>
              <a:gd name="T3" fmla="*/ 23 h 159"/>
              <a:gd name="T4" fmla="*/ 80 w 160"/>
              <a:gd name="T5" fmla="*/ 10 h 159"/>
              <a:gd name="T6" fmla="*/ 76 w 160"/>
              <a:gd name="T7" fmla="*/ 45 h 159"/>
              <a:gd name="T8" fmla="*/ 48 w 160"/>
              <a:gd name="T9" fmla="*/ 67 h 159"/>
              <a:gd name="T10" fmla="*/ 48 w 160"/>
              <a:gd name="T11" fmla="*/ 31 h 159"/>
              <a:gd name="T12" fmla="*/ 113 w 160"/>
              <a:gd name="T13" fmla="*/ 67 h 159"/>
              <a:gd name="T14" fmla="*/ 85 w 160"/>
              <a:gd name="T15" fmla="*/ 45 h 159"/>
              <a:gd name="T16" fmla="*/ 113 w 160"/>
              <a:gd name="T17" fmla="*/ 31 h 159"/>
              <a:gd name="T18" fmla="*/ 70 w 160"/>
              <a:gd name="T19" fmla="*/ 89 h 159"/>
              <a:gd name="T20" fmla="*/ 16 w 160"/>
              <a:gd name="T21" fmla="*/ 89 h 159"/>
              <a:gd name="T22" fmla="*/ 43 w 160"/>
              <a:gd name="T23" fmla="*/ 75 h 159"/>
              <a:gd name="T24" fmla="*/ 145 w 160"/>
              <a:gd name="T25" fmla="*/ 89 h 159"/>
              <a:gd name="T26" fmla="*/ 92 w 160"/>
              <a:gd name="T27" fmla="*/ 89 h 159"/>
              <a:gd name="T28" fmla="*/ 118 w 160"/>
              <a:gd name="T29" fmla="*/ 75 h 159"/>
              <a:gd name="T30" fmla="*/ 76 w 160"/>
              <a:gd name="T31" fmla="*/ 132 h 159"/>
              <a:gd name="T32" fmla="*/ 48 w 160"/>
              <a:gd name="T33" fmla="*/ 111 h 159"/>
              <a:gd name="T34" fmla="*/ 76 w 160"/>
              <a:gd name="T35" fmla="*/ 96 h 159"/>
              <a:gd name="T36" fmla="*/ 151 w 160"/>
              <a:gd name="T37" fmla="*/ 133 h 159"/>
              <a:gd name="T38" fmla="*/ 123 w 160"/>
              <a:gd name="T39" fmla="*/ 111 h 159"/>
              <a:gd name="T40" fmla="*/ 151 w 160"/>
              <a:gd name="T41" fmla="*/ 96 h 159"/>
              <a:gd name="T42" fmla="*/ 38 w 160"/>
              <a:gd name="T43" fmla="*/ 111 h 159"/>
              <a:gd name="T44" fmla="*/ 10 w 160"/>
              <a:gd name="T45" fmla="*/ 134 h 159"/>
              <a:gd name="T46" fmla="*/ 10 w 160"/>
              <a:gd name="T47" fmla="*/ 97 h 159"/>
              <a:gd name="T48" fmla="*/ 113 w 160"/>
              <a:gd name="T49" fmla="*/ 111 h 159"/>
              <a:gd name="T50" fmla="*/ 85 w 160"/>
              <a:gd name="T51" fmla="*/ 134 h 159"/>
              <a:gd name="T52" fmla="*/ 85 w 160"/>
              <a:gd name="T53" fmla="*/ 97 h 159"/>
              <a:gd name="T54" fmla="*/ 78 w 160"/>
              <a:gd name="T55" fmla="*/ 0 h 159"/>
              <a:gd name="T56" fmla="*/ 38 w 160"/>
              <a:gd name="T57" fmla="*/ 23 h 159"/>
              <a:gd name="T58" fmla="*/ 3 w 160"/>
              <a:gd name="T59" fmla="*/ 85 h 159"/>
              <a:gd name="T60" fmla="*/ 0 w 160"/>
              <a:gd name="T61" fmla="*/ 136 h 159"/>
              <a:gd name="T62" fmla="*/ 41 w 160"/>
              <a:gd name="T63" fmla="*/ 159 h 159"/>
              <a:gd name="T64" fmla="*/ 45 w 160"/>
              <a:gd name="T65" fmla="*/ 159 h 159"/>
              <a:gd name="T66" fmla="*/ 116 w 160"/>
              <a:gd name="T67" fmla="*/ 159 h 159"/>
              <a:gd name="T68" fmla="*/ 120 w 160"/>
              <a:gd name="T69" fmla="*/ 159 h 159"/>
              <a:gd name="T70" fmla="*/ 160 w 160"/>
              <a:gd name="T71" fmla="*/ 136 h 159"/>
              <a:gd name="T72" fmla="*/ 158 w 160"/>
              <a:gd name="T73" fmla="*/ 85 h 159"/>
              <a:gd name="T74" fmla="*/ 122 w 160"/>
              <a:gd name="T75" fmla="*/ 23 h 159"/>
              <a:gd name="T76" fmla="*/ 82 w 160"/>
              <a:gd name="T77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59">
                <a:moveTo>
                  <a:pt x="80" y="10"/>
                </a:moveTo>
                <a:cubicBezTo>
                  <a:pt x="107" y="23"/>
                  <a:pt x="107" y="23"/>
                  <a:pt x="107" y="23"/>
                </a:cubicBezTo>
                <a:cubicBezTo>
                  <a:pt x="80" y="37"/>
                  <a:pt x="80" y="37"/>
                  <a:pt x="80" y="37"/>
                </a:cubicBezTo>
                <a:cubicBezTo>
                  <a:pt x="54" y="23"/>
                  <a:pt x="54" y="23"/>
                  <a:pt x="54" y="23"/>
                </a:cubicBezTo>
                <a:cubicBezTo>
                  <a:pt x="80" y="10"/>
                  <a:pt x="80" y="10"/>
                  <a:pt x="80" y="10"/>
                </a:cubicBezTo>
                <a:cubicBezTo>
                  <a:pt x="80" y="10"/>
                  <a:pt x="80" y="10"/>
                  <a:pt x="80" y="10"/>
                </a:cubicBezTo>
                <a:close/>
                <a:moveTo>
                  <a:pt x="48" y="31"/>
                </a:moveTo>
                <a:cubicBezTo>
                  <a:pt x="76" y="45"/>
                  <a:pt x="76" y="45"/>
                  <a:pt x="76" y="45"/>
                </a:cubicBezTo>
                <a:cubicBezTo>
                  <a:pt x="76" y="82"/>
                  <a:pt x="76" y="82"/>
                  <a:pt x="76" y="82"/>
                </a:cubicBezTo>
                <a:cubicBezTo>
                  <a:pt x="48" y="67"/>
                  <a:pt x="48" y="67"/>
                  <a:pt x="48" y="67"/>
                </a:cubicBezTo>
                <a:cubicBezTo>
                  <a:pt x="48" y="31"/>
                  <a:pt x="48" y="31"/>
                  <a:pt x="48" y="31"/>
                </a:cubicBezTo>
                <a:cubicBezTo>
                  <a:pt x="48" y="31"/>
                  <a:pt x="48" y="31"/>
                  <a:pt x="48" y="31"/>
                </a:cubicBezTo>
                <a:close/>
                <a:moveTo>
                  <a:pt x="113" y="31"/>
                </a:moveTo>
                <a:cubicBezTo>
                  <a:pt x="113" y="67"/>
                  <a:pt x="113" y="67"/>
                  <a:pt x="113" y="67"/>
                </a:cubicBezTo>
                <a:cubicBezTo>
                  <a:pt x="85" y="82"/>
                  <a:pt x="85" y="82"/>
                  <a:pt x="85" y="82"/>
                </a:cubicBezTo>
                <a:cubicBezTo>
                  <a:pt x="85" y="45"/>
                  <a:pt x="85" y="45"/>
                  <a:pt x="85" y="45"/>
                </a:cubicBezTo>
                <a:cubicBezTo>
                  <a:pt x="113" y="31"/>
                  <a:pt x="113" y="31"/>
                  <a:pt x="113" y="31"/>
                </a:cubicBezTo>
                <a:cubicBezTo>
                  <a:pt x="113" y="31"/>
                  <a:pt x="113" y="31"/>
                  <a:pt x="113" y="31"/>
                </a:cubicBezTo>
                <a:close/>
                <a:moveTo>
                  <a:pt x="43" y="75"/>
                </a:moveTo>
                <a:cubicBezTo>
                  <a:pt x="70" y="89"/>
                  <a:pt x="70" y="89"/>
                  <a:pt x="70" y="89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16" y="89"/>
                  <a:pt x="16" y="89"/>
                  <a:pt x="16" y="89"/>
                </a:cubicBezTo>
                <a:cubicBezTo>
                  <a:pt x="43" y="75"/>
                  <a:pt x="43" y="75"/>
                  <a:pt x="43" y="75"/>
                </a:cubicBezTo>
                <a:cubicBezTo>
                  <a:pt x="43" y="75"/>
                  <a:pt x="43" y="75"/>
                  <a:pt x="43" y="75"/>
                </a:cubicBezTo>
                <a:close/>
                <a:moveTo>
                  <a:pt x="118" y="75"/>
                </a:moveTo>
                <a:cubicBezTo>
                  <a:pt x="145" y="89"/>
                  <a:pt x="145" y="89"/>
                  <a:pt x="145" y="89"/>
                </a:cubicBezTo>
                <a:cubicBezTo>
                  <a:pt x="118" y="103"/>
                  <a:pt x="118" y="103"/>
                  <a:pt x="118" y="103"/>
                </a:cubicBezTo>
                <a:cubicBezTo>
                  <a:pt x="92" y="89"/>
                  <a:pt x="92" y="89"/>
                  <a:pt x="92" y="89"/>
                </a:cubicBezTo>
                <a:cubicBezTo>
                  <a:pt x="118" y="75"/>
                  <a:pt x="118" y="75"/>
                  <a:pt x="118" y="75"/>
                </a:cubicBezTo>
                <a:cubicBezTo>
                  <a:pt x="118" y="75"/>
                  <a:pt x="118" y="75"/>
                  <a:pt x="118" y="75"/>
                </a:cubicBezTo>
                <a:close/>
                <a:moveTo>
                  <a:pt x="76" y="96"/>
                </a:moveTo>
                <a:cubicBezTo>
                  <a:pt x="76" y="132"/>
                  <a:pt x="76" y="132"/>
                  <a:pt x="76" y="132"/>
                </a:cubicBezTo>
                <a:cubicBezTo>
                  <a:pt x="48" y="147"/>
                  <a:pt x="48" y="147"/>
                  <a:pt x="48" y="147"/>
                </a:cubicBezTo>
                <a:cubicBezTo>
                  <a:pt x="48" y="111"/>
                  <a:pt x="48" y="111"/>
                  <a:pt x="48" y="111"/>
                </a:cubicBezTo>
                <a:cubicBezTo>
                  <a:pt x="76" y="96"/>
                  <a:pt x="76" y="96"/>
                  <a:pt x="76" y="96"/>
                </a:cubicBezTo>
                <a:cubicBezTo>
                  <a:pt x="76" y="96"/>
                  <a:pt x="76" y="96"/>
                  <a:pt x="76" y="96"/>
                </a:cubicBezTo>
                <a:close/>
                <a:moveTo>
                  <a:pt x="151" y="96"/>
                </a:moveTo>
                <a:cubicBezTo>
                  <a:pt x="151" y="133"/>
                  <a:pt x="151" y="133"/>
                  <a:pt x="151" y="133"/>
                </a:cubicBezTo>
                <a:cubicBezTo>
                  <a:pt x="123" y="147"/>
                  <a:pt x="123" y="147"/>
                  <a:pt x="123" y="147"/>
                </a:cubicBezTo>
                <a:cubicBezTo>
                  <a:pt x="123" y="111"/>
                  <a:pt x="123" y="111"/>
                  <a:pt x="123" y="111"/>
                </a:cubicBezTo>
                <a:cubicBezTo>
                  <a:pt x="151" y="96"/>
                  <a:pt x="151" y="96"/>
                  <a:pt x="151" y="96"/>
                </a:cubicBezTo>
                <a:cubicBezTo>
                  <a:pt x="151" y="96"/>
                  <a:pt x="151" y="96"/>
                  <a:pt x="151" y="96"/>
                </a:cubicBezTo>
                <a:close/>
                <a:moveTo>
                  <a:pt x="10" y="97"/>
                </a:moveTo>
                <a:cubicBezTo>
                  <a:pt x="38" y="111"/>
                  <a:pt x="38" y="111"/>
                  <a:pt x="38" y="111"/>
                </a:cubicBezTo>
                <a:cubicBezTo>
                  <a:pt x="38" y="148"/>
                  <a:pt x="38" y="148"/>
                  <a:pt x="38" y="148"/>
                </a:cubicBezTo>
                <a:cubicBezTo>
                  <a:pt x="10" y="134"/>
                  <a:pt x="10" y="134"/>
                  <a:pt x="10" y="134"/>
                </a:cubicBezTo>
                <a:cubicBezTo>
                  <a:pt x="10" y="97"/>
                  <a:pt x="10" y="97"/>
                  <a:pt x="10" y="97"/>
                </a:cubicBezTo>
                <a:cubicBezTo>
                  <a:pt x="10" y="97"/>
                  <a:pt x="10" y="97"/>
                  <a:pt x="10" y="97"/>
                </a:cubicBezTo>
                <a:close/>
                <a:moveTo>
                  <a:pt x="85" y="97"/>
                </a:moveTo>
                <a:cubicBezTo>
                  <a:pt x="113" y="111"/>
                  <a:pt x="113" y="111"/>
                  <a:pt x="113" y="111"/>
                </a:cubicBezTo>
                <a:cubicBezTo>
                  <a:pt x="113" y="148"/>
                  <a:pt x="113" y="148"/>
                  <a:pt x="113" y="148"/>
                </a:cubicBezTo>
                <a:cubicBezTo>
                  <a:pt x="85" y="134"/>
                  <a:pt x="85" y="134"/>
                  <a:pt x="85" y="134"/>
                </a:cubicBezTo>
                <a:cubicBezTo>
                  <a:pt x="85" y="97"/>
                  <a:pt x="85" y="97"/>
                  <a:pt x="85" y="97"/>
                </a:cubicBezTo>
                <a:cubicBezTo>
                  <a:pt x="85" y="97"/>
                  <a:pt x="85" y="97"/>
                  <a:pt x="85" y="97"/>
                </a:cubicBezTo>
                <a:close/>
                <a:moveTo>
                  <a:pt x="80" y="0"/>
                </a:moveTo>
                <a:cubicBezTo>
                  <a:pt x="80" y="0"/>
                  <a:pt x="79" y="0"/>
                  <a:pt x="78" y="0"/>
                </a:cubicBezTo>
                <a:cubicBezTo>
                  <a:pt x="41" y="19"/>
                  <a:pt x="41" y="19"/>
                  <a:pt x="41" y="19"/>
                </a:cubicBezTo>
                <a:cubicBezTo>
                  <a:pt x="39" y="20"/>
                  <a:pt x="38" y="22"/>
                  <a:pt x="38" y="23"/>
                </a:cubicBezTo>
                <a:cubicBezTo>
                  <a:pt x="38" y="67"/>
                  <a:pt x="38" y="67"/>
                  <a:pt x="38" y="67"/>
                </a:cubicBezTo>
                <a:cubicBezTo>
                  <a:pt x="3" y="85"/>
                  <a:pt x="3" y="85"/>
                  <a:pt x="3" y="85"/>
                </a:cubicBezTo>
                <a:cubicBezTo>
                  <a:pt x="1" y="86"/>
                  <a:pt x="0" y="87"/>
                  <a:pt x="0" y="89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37"/>
                  <a:pt x="1" y="139"/>
                  <a:pt x="3" y="140"/>
                </a:cubicBezTo>
                <a:cubicBezTo>
                  <a:pt x="41" y="159"/>
                  <a:pt x="41" y="159"/>
                  <a:pt x="41" y="159"/>
                </a:cubicBezTo>
                <a:cubicBezTo>
                  <a:pt x="41" y="159"/>
                  <a:pt x="42" y="159"/>
                  <a:pt x="43" y="159"/>
                </a:cubicBezTo>
                <a:cubicBezTo>
                  <a:pt x="44" y="159"/>
                  <a:pt x="44" y="159"/>
                  <a:pt x="45" y="159"/>
                </a:cubicBezTo>
                <a:cubicBezTo>
                  <a:pt x="80" y="141"/>
                  <a:pt x="80" y="141"/>
                  <a:pt x="80" y="141"/>
                </a:cubicBezTo>
                <a:cubicBezTo>
                  <a:pt x="116" y="159"/>
                  <a:pt x="116" y="159"/>
                  <a:pt x="116" y="159"/>
                </a:cubicBezTo>
                <a:cubicBezTo>
                  <a:pt x="116" y="159"/>
                  <a:pt x="117" y="159"/>
                  <a:pt x="118" y="159"/>
                </a:cubicBezTo>
                <a:cubicBezTo>
                  <a:pt x="118" y="159"/>
                  <a:pt x="119" y="159"/>
                  <a:pt x="120" y="159"/>
                </a:cubicBezTo>
                <a:cubicBezTo>
                  <a:pt x="158" y="140"/>
                  <a:pt x="158" y="140"/>
                  <a:pt x="158" y="140"/>
                </a:cubicBezTo>
                <a:cubicBezTo>
                  <a:pt x="159" y="139"/>
                  <a:pt x="160" y="137"/>
                  <a:pt x="160" y="136"/>
                </a:cubicBezTo>
                <a:cubicBezTo>
                  <a:pt x="160" y="89"/>
                  <a:pt x="160" y="89"/>
                  <a:pt x="160" y="89"/>
                </a:cubicBezTo>
                <a:cubicBezTo>
                  <a:pt x="160" y="87"/>
                  <a:pt x="160" y="86"/>
                  <a:pt x="158" y="85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23"/>
                  <a:pt x="122" y="23"/>
                  <a:pt x="122" y="23"/>
                </a:cubicBezTo>
                <a:cubicBezTo>
                  <a:pt x="122" y="22"/>
                  <a:pt x="121" y="20"/>
                  <a:pt x="120" y="19"/>
                </a:cubicBezTo>
                <a:cubicBezTo>
                  <a:pt x="82" y="0"/>
                  <a:pt x="82" y="0"/>
                  <a:pt x="82" y="0"/>
                </a:cubicBezTo>
                <a:cubicBezTo>
                  <a:pt x="82" y="0"/>
                  <a:pt x="81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45325ECC-0D5B-799E-89DE-AA007C2C2CBF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3025775"/>
            <a:ext cx="254000" cy="252413"/>
          </a:xfrm>
          <a:custGeom>
            <a:avLst/>
            <a:gdLst>
              <a:gd name="T0" fmla="*/ 78 w 160"/>
              <a:gd name="T1" fmla="*/ 0 h 159"/>
              <a:gd name="T2" fmla="*/ 24 w 160"/>
              <a:gd name="T3" fmla="*/ 44 h 159"/>
              <a:gd name="T4" fmla="*/ 47 w 160"/>
              <a:gd name="T5" fmla="*/ 117 h 159"/>
              <a:gd name="T6" fmla="*/ 56 w 160"/>
              <a:gd name="T7" fmla="*/ 139 h 159"/>
              <a:gd name="T8" fmla="*/ 71 w 160"/>
              <a:gd name="T9" fmla="*/ 159 h 159"/>
              <a:gd name="T10" fmla="*/ 104 w 160"/>
              <a:gd name="T11" fmla="*/ 145 h 159"/>
              <a:gd name="T12" fmla="*/ 113 w 160"/>
              <a:gd name="T13" fmla="*/ 126 h 159"/>
              <a:gd name="T14" fmla="*/ 123 w 160"/>
              <a:gd name="T15" fmla="*/ 92 h 159"/>
              <a:gd name="T16" fmla="*/ 115 w 160"/>
              <a:gd name="T17" fmla="*/ 12 h 159"/>
              <a:gd name="T18" fmla="*/ 89 w 160"/>
              <a:gd name="T19" fmla="*/ 149 h 159"/>
              <a:gd name="T20" fmla="*/ 66 w 160"/>
              <a:gd name="T21" fmla="*/ 145 h 159"/>
              <a:gd name="T22" fmla="*/ 94 w 160"/>
              <a:gd name="T23" fmla="*/ 140 h 159"/>
              <a:gd name="T24" fmla="*/ 103 w 160"/>
              <a:gd name="T25" fmla="*/ 126 h 159"/>
              <a:gd name="T26" fmla="*/ 61 w 160"/>
              <a:gd name="T27" fmla="*/ 130 h 159"/>
              <a:gd name="T28" fmla="*/ 56 w 160"/>
              <a:gd name="T29" fmla="*/ 121 h 159"/>
              <a:gd name="T30" fmla="*/ 103 w 160"/>
              <a:gd name="T31" fmla="*/ 126 h 159"/>
              <a:gd name="T32" fmla="*/ 89 w 160"/>
              <a:gd name="T33" fmla="*/ 77 h 159"/>
              <a:gd name="T34" fmla="*/ 70 w 160"/>
              <a:gd name="T35" fmla="*/ 112 h 159"/>
              <a:gd name="T36" fmla="*/ 79 w 160"/>
              <a:gd name="T37" fmla="*/ 79 h 159"/>
              <a:gd name="T38" fmla="*/ 79 w 160"/>
              <a:gd name="T39" fmla="*/ 52 h 159"/>
              <a:gd name="T40" fmla="*/ 80 w 160"/>
              <a:gd name="T41" fmla="*/ 69 h 159"/>
              <a:gd name="T42" fmla="*/ 115 w 160"/>
              <a:gd name="T43" fmla="*/ 86 h 159"/>
              <a:gd name="T44" fmla="*/ 98 w 160"/>
              <a:gd name="T45" fmla="*/ 112 h 159"/>
              <a:gd name="T46" fmla="*/ 98 w 160"/>
              <a:gd name="T47" fmla="*/ 68 h 159"/>
              <a:gd name="T48" fmla="*/ 79 w 160"/>
              <a:gd name="T49" fmla="*/ 37 h 159"/>
              <a:gd name="T50" fmla="*/ 61 w 160"/>
              <a:gd name="T51" fmla="*/ 68 h 159"/>
              <a:gd name="T52" fmla="*/ 61 w 160"/>
              <a:gd name="T53" fmla="*/ 112 h 159"/>
              <a:gd name="T54" fmla="*/ 45 w 160"/>
              <a:gd name="T55" fmla="*/ 86 h 159"/>
              <a:gd name="T56" fmla="*/ 70 w 160"/>
              <a:gd name="T57" fmla="*/ 10 h 159"/>
              <a:gd name="T58" fmla="*/ 109 w 160"/>
              <a:gd name="T59" fmla="*/ 19 h 159"/>
              <a:gd name="T60" fmla="*/ 115 w 160"/>
              <a:gd name="T61" fmla="*/ 86 h 159"/>
              <a:gd name="T62" fmla="*/ 5 w 160"/>
              <a:gd name="T63" fmla="*/ 56 h 159"/>
              <a:gd name="T64" fmla="*/ 5 w 160"/>
              <a:gd name="T65" fmla="*/ 65 h 159"/>
              <a:gd name="T66" fmla="*/ 18 w 160"/>
              <a:gd name="T67" fmla="*/ 61 h 159"/>
              <a:gd name="T68" fmla="*/ 9 w 160"/>
              <a:gd name="T69" fmla="*/ 39 h 159"/>
              <a:gd name="T70" fmla="*/ 16 w 160"/>
              <a:gd name="T71" fmla="*/ 39 h 159"/>
              <a:gd name="T72" fmla="*/ 9 w 160"/>
              <a:gd name="T73" fmla="*/ 25 h 159"/>
              <a:gd name="T74" fmla="*/ 2 w 160"/>
              <a:gd name="T75" fmla="*/ 25 h 159"/>
              <a:gd name="T76" fmla="*/ 9 w 160"/>
              <a:gd name="T77" fmla="*/ 39 h 159"/>
              <a:gd name="T78" fmla="*/ 9 w 160"/>
              <a:gd name="T79" fmla="*/ 82 h 159"/>
              <a:gd name="T80" fmla="*/ 2 w 160"/>
              <a:gd name="T81" fmla="*/ 96 h 159"/>
              <a:gd name="T82" fmla="*/ 9 w 160"/>
              <a:gd name="T83" fmla="*/ 96 h 159"/>
              <a:gd name="T84" fmla="*/ 16 w 160"/>
              <a:gd name="T85" fmla="*/ 82 h 159"/>
              <a:gd name="T86" fmla="*/ 155 w 160"/>
              <a:gd name="T87" fmla="*/ 55 h 159"/>
              <a:gd name="T88" fmla="*/ 141 w 160"/>
              <a:gd name="T89" fmla="*/ 61 h 159"/>
              <a:gd name="T90" fmla="*/ 155 w 160"/>
              <a:gd name="T91" fmla="*/ 65 h 159"/>
              <a:gd name="T92" fmla="*/ 155 w 160"/>
              <a:gd name="T93" fmla="*/ 55 h 159"/>
              <a:gd name="T94" fmla="*/ 150 w 160"/>
              <a:gd name="T95" fmla="*/ 39 h 159"/>
              <a:gd name="T96" fmla="*/ 157 w 160"/>
              <a:gd name="T97" fmla="*/ 25 h 159"/>
              <a:gd name="T98" fmla="*/ 150 w 160"/>
              <a:gd name="T99" fmla="*/ 25 h 159"/>
              <a:gd name="T100" fmla="*/ 143 w 160"/>
              <a:gd name="T101" fmla="*/ 39 h 159"/>
              <a:gd name="T102" fmla="*/ 150 w 160"/>
              <a:gd name="T103" fmla="*/ 82 h 159"/>
              <a:gd name="T104" fmla="*/ 143 w 160"/>
              <a:gd name="T105" fmla="*/ 82 h 159"/>
              <a:gd name="T106" fmla="*/ 150 w 160"/>
              <a:gd name="T107" fmla="*/ 96 h 159"/>
              <a:gd name="T108" fmla="*/ 157 w 160"/>
              <a:gd name="T109" fmla="*/ 96 h 159"/>
              <a:gd name="T110" fmla="*/ 150 w 160"/>
              <a:gd name="T111" fmla="*/ 8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59">
                <a:moveTo>
                  <a:pt x="115" y="12"/>
                </a:moveTo>
                <a:cubicBezTo>
                  <a:pt x="104" y="4"/>
                  <a:pt x="91" y="0"/>
                  <a:pt x="78" y="0"/>
                </a:cubicBezTo>
                <a:cubicBezTo>
                  <a:pt x="75" y="0"/>
                  <a:pt x="71" y="0"/>
                  <a:pt x="68" y="1"/>
                </a:cubicBezTo>
                <a:cubicBezTo>
                  <a:pt x="47" y="5"/>
                  <a:pt x="29" y="22"/>
                  <a:pt x="24" y="44"/>
                </a:cubicBezTo>
                <a:cubicBezTo>
                  <a:pt x="21" y="61"/>
                  <a:pt x="26" y="80"/>
                  <a:pt x="37" y="93"/>
                </a:cubicBezTo>
                <a:cubicBezTo>
                  <a:pt x="43" y="100"/>
                  <a:pt x="47" y="108"/>
                  <a:pt x="47" y="117"/>
                </a:cubicBezTo>
                <a:cubicBezTo>
                  <a:pt x="47" y="126"/>
                  <a:pt x="47" y="126"/>
                  <a:pt x="47" y="126"/>
                </a:cubicBezTo>
                <a:cubicBezTo>
                  <a:pt x="47" y="132"/>
                  <a:pt x="51" y="137"/>
                  <a:pt x="56" y="139"/>
                </a:cubicBezTo>
                <a:cubicBezTo>
                  <a:pt x="56" y="145"/>
                  <a:pt x="56" y="145"/>
                  <a:pt x="56" y="145"/>
                </a:cubicBezTo>
                <a:cubicBezTo>
                  <a:pt x="56" y="153"/>
                  <a:pt x="63" y="159"/>
                  <a:pt x="71" y="159"/>
                </a:cubicBezTo>
                <a:cubicBezTo>
                  <a:pt x="89" y="159"/>
                  <a:pt x="89" y="159"/>
                  <a:pt x="89" y="159"/>
                </a:cubicBezTo>
                <a:cubicBezTo>
                  <a:pt x="97" y="159"/>
                  <a:pt x="104" y="153"/>
                  <a:pt x="104" y="145"/>
                </a:cubicBezTo>
                <a:cubicBezTo>
                  <a:pt x="104" y="139"/>
                  <a:pt x="104" y="139"/>
                  <a:pt x="104" y="139"/>
                </a:cubicBezTo>
                <a:cubicBezTo>
                  <a:pt x="109" y="137"/>
                  <a:pt x="113" y="132"/>
                  <a:pt x="113" y="126"/>
                </a:cubicBezTo>
                <a:cubicBezTo>
                  <a:pt x="113" y="117"/>
                  <a:pt x="113" y="117"/>
                  <a:pt x="113" y="117"/>
                </a:cubicBezTo>
                <a:cubicBezTo>
                  <a:pt x="113" y="108"/>
                  <a:pt x="116" y="100"/>
                  <a:pt x="123" y="92"/>
                </a:cubicBezTo>
                <a:cubicBezTo>
                  <a:pt x="131" y="82"/>
                  <a:pt x="136" y="69"/>
                  <a:pt x="136" y="56"/>
                </a:cubicBezTo>
                <a:cubicBezTo>
                  <a:pt x="136" y="39"/>
                  <a:pt x="128" y="23"/>
                  <a:pt x="115" y="12"/>
                </a:cubicBezTo>
                <a:close/>
                <a:moveTo>
                  <a:pt x="94" y="145"/>
                </a:moveTo>
                <a:cubicBezTo>
                  <a:pt x="94" y="147"/>
                  <a:pt x="92" y="149"/>
                  <a:pt x="89" y="149"/>
                </a:cubicBezTo>
                <a:cubicBezTo>
                  <a:pt x="70" y="149"/>
                  <a:pt x="70" y="149"/>
                  <a:pt x="70" y="149"/>
                </a:cubicBezTo>
                <a:cubicBezTo>
                  <a:pt x="68" y="149"/>
                  <a:pt x="66" y="147"/>
                  <a:pt x="66" y="145"/>
                </a:cubicBezTo>
                <a:cubicBezTo>
                  <a:pt x="66" y="140"/>
                  <a:pt x="66" y="140"/>
                  <a:pt x="66" y="140"/>
                </a:cubicBezTo>
                <a:cubicBezTo>
                  <a:pt x="94" y="140"/>
                  <a:pt x="94" y="140"/>
                  <a:pt x="94" y="140"/>
                </a:cubicBezTo>
                <a:lnTo>
                  <a:pt x="94" y="145"/>
                </a:lnTo>
                <a:close/>
                <a:moveTo>
                  <a:pt x="103" y="126"/>
                </a:moveTo>
                <a:cubicBezTo>
                  <a:pt x="103" y="128"/>
                  <a:pt x="101" y="130"/>
                  <a:pt x="98" y="130"/>
                </a:cubicBezTo>
                <a:cubicBezTo>
                  <a:pt x="61" y="130"/>
                  <a:pt x="61" y="130"/>
                  <a:pt x="61" y="130"/>
                </a:cubicBezTo>
                <a:cubicBezTo>
                  <a:pt x="58" y="130"/>
                  <a:pt x="56" y="128"/>
                  <a:pt x="56" y="126"/>
                </a:cubicBezTo>
                <a:cubicBezTo>
                  <a:pt x="56" y="121"/>
                  <a:pt x="56" y="121"/>
                  <a:pt x="56" y="121"/>
                </a:cubicBezTo>
                <a:cubicBezTo>
                  <a:pt x="103" y="121"/>
                  <a:pt x="103" y="121"/>
                  <a:pt x="103" y="121"/>
                </a:cubicBezTo>
                <a:lnTo>
                  <a:pt x="103" y="126"/>
                </a:lnTo>
                <a:close/>
                <a:moveTo>
                  <a:pt x="79" y="79"/>
                </a:moveTo>
                <a:cubicBezTo>
                  <a:pt x="83" y="79"/>
                  <a:pt x="86" y="78"/>
                  <a:pt x="89" y="77"/>
                </a:cubicBezTo>
                <a:cubicBezTo>
                  <a:pt x="89" y="112"/>
                  <a:pt x="89" y="112"/>
                  <a:pt x="89" y="112"/>
                </a:cubicBezTo>
                <a:cubicBezTo>
                  <a:pt x="70" y="112"/>
                  <a:pt x="70" y="112"/>
                  <a:pt x="70" y="112"/>
                </a:cubicBezTo>
                <a:cubicBezTo>
                  <a:pt x="70" y="77"/>
                  <a:pt x="70" y="77"/>
                  <a:pt x="70" y="77"/>
                </a:cubicBezTo>
                <a:cubicBezTo>
                  <a:pt x="73" y="78"/>
                  <a:pt x="76" y="79"/>
                  <a:pt x="79" y="79"/>
                </a:cubicBezTo>
                <a:close/>
                <a:moveTo>
                  <a:pt x="72" y="68"/>
                </a:moveTo>
                <a:cubicBezTo>
                  <a:pt x="79" y="52"/>
                  <a:pt x="79" y="52"/>
                  <a:pt x="79" y="52"/>
                </a:cubicBezTo>
                <a:cubicBezTo>
                  <a:pt x="87" y="68"/>
                  <a:pt x="87" y="68"/>
                  <a:pt x="87" y="68"/>
                </a:cubicBezTo>
                <a:cubicBezTo>
                  <a:pt x="85" y="69"/>
                  <a:pt x="82" y="69"/>
                  <a:pt x="80" y="69"/>
                </a:cubicBezTo>
                <a:cubicBezTo>
                  <a:pt x="77" y="69"/>
                  <a:pt x="74" y="69"/>
                  <a:pt x="72" y="68"/>
                </a:cubicBezTo>
                <a:close/>
                <a:moveTo>
                  <a:pt x="115" y="86"/>
                </a:moveTo>
                <a:cubicBezTo>
                  <a:pt x="108" y="94"/>
                  <a:pt x="104" y="103"/>
                  <a:pt x="103" y="112"/>
                </a:cubicBezTo>
                <a:cubicBezTo>
                  <a:pt x="98" y="112"/>
                  <a:pt x="98" y="112"/>
                  <a:pt x="98" y="112"/>
                </a:cubicBezTo>
                <a:cubicBezTo>
                  <a:pt x="98" y="70"/>
                  <a:pt x="98" y="70"/>
                  <a:pt x="98" y="70"/>
                </a:cubicBezTo>
                <a:cubicBezTo>
                  <a:pt x="98" y="69"/>
                  <a:pt x="98" y="68"/>
                  <a:pt x="98" y="68"/>
                </a:cubicBezTo>
                <a:cubicBezTo>
                  <a:pt x="84" y="40"/>
                  <a:pt x="84" y="40"/>
                  <a:pt x="84" y="40"/>
                </a:cubicBezTo>
                <a:cubicBezTo>
                  <a:pt x="83" y="38"/>
                  <a:pt x="81" y="37"/>
                  <a:pt x="79" y="37"/>
                </a:cubicBezTo>
                <a:cubicBezTo>
                  <a:pt x="78" y="37"/>
                  <a:pt x="76" y="38"/>
                  <a:pt x="75" y="40"/>
                </a:cubicBezTo>
                <a:cubicBezTo>
                  <a:pt x="61" y="68"/>
                  <a:pt x="61" y="68"/>
                  <a:pt x="61" y="68"/>
                </a:cubicBezTo>
                <a:cubicBezTo>
                  <a:pt x="61" y="68"/>
                  <a:pt x="61" y="69"/>
                  <a:pt x="61" y="70"/>
                </a:cubicBezTo>
                <a:cubicBezTo>
                  <a:pt x="61" y="112"/>
                  <a:pt x="61" y="112"/>
                  <a:pt x="61" y="112"/>
                </a:cubicBezTo>
                <a:cubicBezTo>
                  <a:pt x="56" y="112"/>
                  <a:pt x="56" y="112"/>
                  <a:pt x="56" y="112"/>
                </a:cubicBezTo>
                <a:cubicBezTo>
                  <a:pt x="55" y="103"/>
                  <a:pt x="51" y="94"/>
                  <a:pt x="45" y="86"/>
                </a:cubicBezTo>
                <a:cubicBezTo>
                  <a:pt x="35" y="76"/>
                  <a:pt x="31" y="61"/>
                  <a:pt x="34" y="45"/>
                </a:cubicBezTo>
                <a:cubicBezTo>
                  <a:pt x="37" y="28"/>
                  <a:pt x="52" y="13"/>
                  <a:pt x="70" y="10"/>
                </a:cubicBezTo>
                <a:cubicBezTo>
                  <a:pt x="73" y="9"/>
                  <a:pt x="76" y="9"/>
                  <a:pt x="79" y="9"/>
                </a:cubicBezTo>
                <a:cubicBezTo>
                  <a:pt x="90" y="9"/>
                  <a:pt x="100" y="12"/>
                  <a:pt x="109" y="19"/>
                </a:cubicBezTo>
                <a:cubicBezTo>
                  <a:pt x="120" y="28"/>
                  <a:pt x="126" y="42"/>
                  <a:pt x="126" y="56"/>
                </a:cubicBezTo>
                <a:cubicBezTo>
                  <a:pt x="126" y="67"/>
                  <a:pt x="122" y="78"/>
                  <a:pt x="115" y="86"/>
                </a:cubicBezTo>
                <a:close/>
                <a:moveTo>
                  <a:pt x="14" y="56"/>
                </a:moveTo>
                <a:cubicBezTo>
                  <a:pt x="5" y="56"/>
                  <a:pt x="5" y="56"/>
                  <a:pt x="5" y="56"/>
                </a:cubicBezTo>
                <a:cubicBezTo>
                  <a:pt x="2" y="56"/>
                  <a:pt x="0" y="58"/>
                  <a:pt x="0" y="61"/>
                </a:cubicBezTo>
                <a:cubicBezTo>
                  <a:pt x="0" y="63"/>
                  <a:pt x="2" y="65"/>
                  <a:pt x="5" y="65"/>
                </a:cubicBezTo>
                <a:cubicBezTo>
                  <a:pt x="14" y="65"/>
                  <a:pt x="14" y="65"/>
                  <a:pt x="14" y="65"/>
                </a:cubicBezTo>
                <a:cubicBezTo>
                  <a:pt x="16" y="65"/>
                  <a:pt x="18" y="63"/>
                  <a:pt x="18" y="61"/>
                </a:cubicBezTo>
                <a:cubicBezTo>
                  <a:pt x="19" y="58"/>
                  <a:pt x="16" y="56"/>
                  <a:pt x="14" y="56"/>
                </a:cubicBezTo>
                <a:close/>
                <a:moveTo>
                  <a:pt x="9" y="39"/>
                </a:moveTo>
                <a:cubicBezTo>
                  <a:pt x="10" y="40"/>
                  <a:pt x="11" y="40"/>
                  <a:pt x="12" y="40"/>
                </a:cubicBezTo>
                <a:cubicBezTo>
                  <a:pt x="14" y="40"/>
                  <a:pt x="15" y="40"/>
                  <a:pt x="16" y="39"/>
                </a:cubicBezTo>
                <a:cubicBezTo>
                  <a:pt x="18" y="37"/>
                  <a:pt x="18" y="34"/>
                  <a:pt x="16" y="32"/>
                </a:cubicBezTo>
                <a:cubicBezTo>
                  <a:pt x="9" y="25"/>
                  <a:pt x="9" y="25"/>
                  <a:pt x="9" y="25"/>
                </a:cubicBezTo>
                <a:cubicBezTo>
                  <a:pt x="8" y="24"/>
                  <a:pt x="7" y="24"/>
                  <a:pt x="6" y="24"/>
                </a:cubicBezTo>
                <a:cubicBezTo>
                  <a:pt x="5" y="24"/>
                  <a:pt x="3" y="24"/>
                  <a:pt x="2" y="25"/>
                </a:cubicBezTo>
                <a:cubicBezTo>
                  <a:pt x="1" y="27"/>
                  <a:pt x="1" y="30"/>
                  <a:pt x="2" y="32"/>
                </a:cubicBezTo>
                <a:lnTo>
                  <a:pt x="9" y="39"/>
                </a:lnTo>
                <a:close/>
                <a:moveTo>
                  <a:pt x="12" y="81"/>
                </a:moveTo>
                <a:cubicBezTo>
                  <a:pt x="11" y="81"/>
                  <a:pt x="10" y="81"/>
                  <a:pt x="9" y="82"/>
                </a:cubicBezTo>
                <a:cubicBezTo>
                  <a:pt x="2" y="89"/>
                  <a:pt x="2" y="89"/>
                  <a:pt x="2" y="89"/>
                </a:cubicBezTo>
                <a:cubicBezTo>
                  <a:pt x="1" y="90"/>
                  <a:pt x="1" y="94"/>
                  <a:pt x="2" y="96"/>
                </a:cubicBezTo>
                <a:cubicBezTo>
                  <a:pt x="3" y="96"/>
                  <a:pt x="4" y="97"/>
                  <a:pt x="5" y="97"/>
                </a:cubicBezTo>
                <a:cubicBezTo>
                  <a:pt x="7" y="97"/>
                  <a:pt x="8" y="96"/>
                  <a:pt x="9" y="96"/>
                </a:cubicBezTo>
                <a:cubicBezTo>
                  <a:pt x="16" y="89"/>
                  <a:pt x="16" y="89"/>
                  <a:pt x="16" y="89"/>
                </a:cubicBezTo>
                <a:cubicBezTo>
                  <a:pt x="18" y="87"/>
                  <a:pt x="18" y="84"/>
                  <a:pt x="16" y="82"/>
                </a:cubicBezTo>
                <a:cubicBezTo>
                  <a:pt x="15" y="81"/>
                  <a:pt x="14" y="81"/>
                  <a:pt x="12" y="81"/>
                </a:cubicBezTo>
                <a:close/>
                <a:moveTo>
                  <a:pt x="155" y="55"/>
                </a:moveTo>
                <a:cubicBezTo>
                  <a:pt x="145" y="55"/>
                  <a:pt x="145" y="55"/>
                  <a:pt x="145" y="55"/>
                </a:cubicBezTo>
                <a:cubicBezTo>
                  <a:pt x="143" y="55"/>
                  <a:pt x="141" y="58"/>
                  <a:pt x="141" y="61"/>
                </a:cubicBezTo>
                <a:cubicBezTo>
                  <a:pt x="141" y="63"/>
                  <a:pt x="143" y="65"/>
                  <a:pt x="145" y="65"/>
                </a:cubicBezTo>
                <a:cubicBezTo>
                  <a:pt x="155" y="65"/>
                  <a:pt x="155" y="65"/>
                  <a:pt x="155" y="65"/>
                </a:cubicBezTo>
                <a:cubicBezTo>
                  <a:pt x="157" y="65"/>
                  <a:pt x="160" y="63"/>
                  <a:pt x="160" y="61"/>
                </a:cubicBezTo>
                <a:cubicBezTo>
                  <a:pt x="160" y="58"/>
                  <a:pt x="157" y="55"/>
                  <a:pt x="155" y="55"/>
                </a:cubicBezTo>
                <a:close/>
                <a:moveTo>
                  <a:pt x="147" y="40"/>
                </a:moveTo>
                <a:cubicBezTo>
                  <a:pt x="148" y="40"/>
                  <a:pt x="149" y="40"/>
                  <a:pt x="150" y="39"/>
                </a:cubicBezTo>
                <a:cubicBezTo>
                  <a:pt x="157" y="32"/>
                  <a:pt x="157" y="32"/>
                  <a:pt x="157" y="32"/>
                </a:cubicBezTo>
                <a:cubicBezTo>
                  <a:pt x="159" y="30"/>
                  <a:pt x="159" y="27"/>
                  <a:pt x="157" y="25"/>
                </a:cubicBezTo>
                <a:cubicBezTo>
                  <a:pt x="156" y="24"/>
                  <a:pt x="155" y="24"/>
                  <a:pt x="154" y="24"/>
                </a:cubicBezTo>
                <a:cubicBezTo>
                  <a:pt x="153" y="24"/>
                  <a:pt x="151" y="24"/>
                  <a:pt x="150" y="25"/>
                </a:cubicBezTo>
                <a:cubicBezTo>
                  <a:pt x="143" y="32"/>
                  <a:pt x="143" y="32"/>
                  <a:pt x="143" y="32"/>
                </a:cubicBezTo>
                <a:cubicBezTo>
                  <a:pt x="142" y="34"/>
                  <a:pt x="142" y="36"/>
                  <a:pt x="143" y="39"/>
                </a:cubicBezTo>
                <a:cubicBezTo>
                  <a:pt x="144" y="40"/>
                  <a:pt x="145" y="40"/>
                  <a:pt x="147" y="40"/>
                </a:cubicBezTo>
                <a:close/>
                <a:moveTo>
                  <a:pt x="150" y="82"/>
                </a:moveTo>
                <a:cubicBezTo>
                  <a:pt x="149" y="81"/>
                  <a:pt x="148" y="81"/>
                  <a:pt x="147" y="81"/>
                </a:cubicBezTo>
                <a:cubicBezTo>
                  <a:pt x="146" y="81"/>
                  <a:pt x="144" y="81"/>
                  <a:pt x="143" y="82"/>
                </a:cubicBezTo>
                <a:cubicBezTo>
                  <a:pt x="142" y="84"/>
                  <a:pt x="142" y="86"/>
                  <a:pt x="143" y="89"/>
                </a:cubicBezTo>
                <a:cubicBezTo>
                  <a:pt x="150" y="96"/>
                  <a:pt x="150" y="96"/>
                  <a:pt x="150" y="96"/>
                </a:cubicBezTo>
                <a:cubicBezTo>
                  <a:pt x="151" y="96"/>
                  <a:pt x="152" y="97"/>
                  <a:pt x="153" y="97"/>
                </a:cubicBezTo>
                <a:cubicBezTo>
                  <a:pt x="155" y="97"/>
                  <a:pt x="156" y="96"/>
                  <a:pt x="157" y="96"/>
                </a:cubicBezTo>
                <a:cubicBezTo>
                  <a:pt x="159" y="94"/>
                  <a:pt x="159" y="91"/>
                  <a:pt x="157" y="89"/>
                </a:cubicBezTo>
                <a:lnTo>
                  <a:pt x="150" y="8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C9FE1AB1-F2F2-ED58-54A8-69045814ADF5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3575050"/>
            <a:ext cx="263525" cy="254000"/>
          </a:xfrm>
          <a:custGeom>
            <a:avLst/>
            <a:gdLst>
              <a:gd name="T0" fmla="*/ 154 w 166"/>
              <a:gd name="T1" fmla="*/ 65 h 160"/>
              <a:gd name="T2" fmla="*/ 122 w 166"/>
              <a:gd name="T3" fmla="*/ 39 h 160"/>
              <a:gd name="T4" fmla="*/ 122 w 166"/>
              <a:gd name="T5" fmla="*/ 24 h 160"/>
              <a:gd name="T6" fmla="*/ 61 w 166"/>
              <a:gd name="T7" fmla="*/ 0 h 160"/>
              <a:gd name="T8" fmla="*/ 20 w 166"/>
              <a:gd name="T9" fmla="*/ 6 h 160"/>
              <a:gd name="T10" fmla="*/ 0 w 166"/>
              <a:gd name="T11" fmla="*/ 24 h 160"/>
              <a:gd name="T12" fmla="*/ 0 w 166"/>
              <a:gd name="T13" fmla="*/ 136 h 160"/>
              <a:gd name="T14" fmla="*/ 20 w 166"/>
              <a:gd name="T15" fmla="*/ 154 h 160"/>
              <a:gd name="T16" fmla="*/ 61 w 166"/>
              <a:gd name="T17" fmla="*/ 160 h 160"/>
              <a:gd name="T18" fmla="*/ 122 w 166"/>
              <a:gd name="T19" fmla="*/ 136 h 160"/>
              <a:gd name="T20" fmla="*/ 122 w 166"/>
              <a:gd name="T21" fmla="*/ 119 h 160"/>
              <a:gd name="T22" fmla="*/ 136 w 166"/>
              <a:gd name="T23" fmla="*/ 117 h 160"/>
              <a:gd name="T24" fmla="*/ 154 w 166"/>
              <a:gd name="T25" fmla="*/ 65 h 160"/>
              <a:gd name="T26" fmla="*/ 61 w 166"/>
              <a:gd name="T27" fmla="*/ 9 h 160"/>
              <a:gd name="T28" fmla="*/ 113 w 166"/>
              <a:gd name="T29" fmla="*/ 24 h 160"/>
              <a:gd name="T30" fmla="*/ 61 w 166"/>
              <a:gd name="T31" fmla="*/ 37 h 160"/>
              <a:gd name="T32" fmla="*/ 10 w 166"/>
              <a:gd name="T33" fmla="*/ 24 h 160"/>
              <a:gd name="T34" fmla="*/ 61 w 166"/>
              <a:gd name="T35" fmla="*/ 9 h 160"/>
              <a:gd name="T36" fmla="*/ 113 w 166"/>
              <a:gd name="T37" fmla="*/ 36 h 160"/>
              <a:gd name="T38" fmla="*/ 113 w 166"/>
              <a:gd name="T39" fmla="*/ 109 h 160"/>
              <a:gd name="T40" fmla="*/ 87 w 166"/>
              <a:gd name="T41" fmla="*/ 93 h 160"/>
              <a:gd name="T42" fmla="*/ 68 w 166"/>
              <a:gd name="T43" fmla="*/ 66 h 160"/>
              <a:gd name="T44" fmla="*/ 71 w 166"/>
              <a:gd name="T45" fmla="*/ 66 h 160"/>
              <a:gd name="T46" fmla="*/ 85 w 166"/>
              <a:gd name="T47" fmla="*/ 52 h 160"/>
              <a:gd name="T48" fmla="*/ 85 w 166"/>
              <a:gd name="T49" fmla="*/ 45 h 160"/>
              <a:gd name="T50" fmla="*/ 113 w 166"/>
              <a:gd name="T51" fmla="*/ 36 h 160"/>
              <a:gd name="T52" fmla="*/ 10 w 166"/>
              <a:gd name="T53" fmla="*/ 37 h 160"/>
              <a:gd name="T54" fmla="*/ 61 w 166"/>
              <a:gd name="T55" fmla="*/ 47 h 160"/>
              <a:gd name="T56" fmla="*/ 75 w 166"/>
              <a:gd name="T57" fmla="*/ 47 h 160"/>
              <a:gd name="T58" fmla="*/ 75 w 166"/>
              <a:gd name="T59" fmla="*/ 53 h 160"/>
              <a:gd name="T60" fmla="*/ 70 w 166"/>
              <a:gd name="T61" fmla="*/ 57 h 160"/>
              <a:gd name="T62" fmla="*/ 56 w 166"/>
              <a:gd name="T63" fmla="*/ 72 h 160"/>
              <a:gd name="T64" fmla="*/ 56 w 166"/>
              <a:gd name="T65" fmla="*/ 81 h 160"/>
              <a:gd name="T66" fmla="*/ 51 w 166"/>
              <a:gd name="T67" fmla="*/ 86 h 160"/>
              <a:gd name="T68" fmla="*/ 47 w 166"/>
              <a:gd name="T69" fmla="*/ 81 h 160"/>
              <a:gd name="T70" fmla="*/ 47 w 166"/>
              <a:gd name="T71" fmla="*/ 70 h 160"/>
              <a:gd name="T72" fmla="*/ 33 w 166"/>
              <a:gd name="T73" fmla="*/ 56 h 160"/>
              <a:gd name="T74" fmla="*/ 19 w 166"/>
              <a:gd name="T75" fmla="*/ 70 h 160"/>
              <a:gd name="T76" fmla="*/ 19 w 166"/>
              <a:gd name="T77" fmla="*/ 89 h 160"/>
              <a:gd name="T78" fmla="*/ 14 w 166"/>
              <a:gd name="T79" fmla="*/ 94 h 160"/>
              <a:gd name="T80" fmla="*/ 10 w 166"/>
              <a:gd name="T81" fmla="*/ 89 h 160"/>
              <a:gd name="T82" fmla="*/ 10 w 166"/>
              <a:gd name="T83" fmla="*/ 37 h 160"/>
              <a:gd name="T84" fmla="*/ 113 w 166"/>
              <a:gd name="T85" fmla="*/ 137 h 160"/>
              <a:gd name="T86" fmla="*/ 61 w 166"/>
              <a:gd name="T87" fmla="*/ 150 h 160"/>
              <a:gd name="T88" fmla="*/ 10 w 166"/>
              <a:gd name="T89" fmla="*/ 136 h 160"/>
              <a:gd name="T90" fmla="*/ 10 w 166"/>
              <a:gd name="T91" fmla="*/ 102 h 160"/>
              <a:gd name="T92" fmla="*/ 15 w 166"/>
              <a:gd name="T93" fmla="*/ 103 h 160"/>
              <a:gd name="T94" fmla="*/ 29 w 166"/>
              <a:gd name="T95" fmla="*/ 89 h 160"/>
              <a:gd name="T96" fmla="*/ 29 w 166"/>
              <a:gd name="T97" fmla="*/ 70 h 160"/>
              <a:gd name="T98" fmla="*/ 33 w 166"/>
              <a:gd name="T99" fmla="*/ 66 h 160"/>
              <a:gd name="T100" fmla="*/ 38 w 166"/>
              <a:gd name="T101" fmla="*/ 70 h 160"/>
              <a:gd name="T102" fmla="*/ 38 w 166"/>
              <a:gd name="T103" fmla="*/ 80 h 160"/>
              <a:gd name="T104" fmla="*/ 52 w 166"/>
              <a:gd name="T105" fmla="*/ 94 h 160"/>
              <a:gd name="T106" fmla="*/ 66 w 166"/>
              <a:gd name="T107" fmla="*/ 81 h 160"/>
              <a:gd name="T108" fmla="*/ 80 w 166"/>
              <a:gd name="T109" fmla="*/ 99 h 160"/>
              <a:gd name="T110" fmla="*/ 105 w 166"/>
              <a:gd name="T111" fmla="*/ 117 h 160"/>
              <a:gd name="T112" fmla="*/ 113 w 166"/>
              <a:gd name="T113" fmla="*/ 119 h 160"/>
              <a:gd name="T114" fmla="*/ 113 w 166"/>
              <a:gd name="T115" fmla="*/ 137 h 160"/>
              <a:gd name="T116" fmla="*/ 133 w 166"/>
              <a:gd name="T117" fmla="*/ 108 h 160"/>
              <a:gd name="T118" fmla="*/ 123 w 166"/>
              <a:gd name="T119" fmla="*/ 110 h 160"/>
              <a:gd name="T120" fmla="*/ 123 w 166"/>
              <a:gd name="T121" fmla="*/ 51 h 160"/>
              <a:gd name="T122" fmla="*/ 146 w 166"/>
              <a:gd name="T123" fmla="*/ 70 h 160"/>
              <a:gd name="T124" fmla="*/ 133 w 166"/>
              <a:gd name="T125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6" h="160">
                <a:moveTo>
                  <a:pt x="154" y="65"/>
                </a:moveTo>
                <a:cubicBezTo>
                  <a:pt x="146" y="54"/>
                  <a:pt x="136" y="45"/>
                  <a:pt x="122" y="39"/>
                </a:cubicBezTo>
                <a:cubicBezTo>
                  <a:pt x="122" y="24"/>
                  <a:pt x="122" y="24"/>
                  <a:pt x="122" y="24"/>
                </a:cubicBezTo>
                <a:cubicBezTo>
                  <a:pt x="122" y="8"/>
                  <a:pt x="91" y="0"/>
                  <a:pt x="61" y="0"/>
                </a:cubicBezTo>
                <a:cubicBezTo>
                  <a:pt x="45" y="0"/>
                  <a:pt x="31" y="2"/>
                  <a:pt x="20" y="6"/>
                </a:cubicBezTo>
                <a:cubicBezTo>
                  <a:pt x="4" y="11"/>
                  <a:pt x="0" y="18"/>
                  <a:pt x="0" y="24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1"/>
                  <a:pt x="4" y="148"/>
                  <a:pt x="20" y="154"/>
                </a:cubicBezTo>
                <a:cubicBezTo>
                  <a:pt x="31" y="158"/>
                  <a:pt x="46" y="160"/>
                  <a:pt x="61" y="160"/>
                </a:cubicBezTo>
                <a:cubicBezTo>
                  <a:pt x="91" y="160"/>
                  <a:pt x="122" y="152"/>
                  <a:pt x="122" y="136"/>
                </a:cubicBezTo>
                <a:cubicBezTo>
                  <a:pt x="122" y="119"/>
                  <a:pt x="122" y="119"/>
                  <a:pt x="122" y="119"/>
                </a:cubicBezTo>
                <a:cubicBezTo>
                  <a:pt x="127" y="119"/>
                  <a:pt x="131" y="118"/>
                  <a:pt x="136" y="117"/>
                </a:cubicBezTo>
                <a:cubicBezTo>
                  <a:pt x="157" y="110"/>
                  <a:pt x="166" y="83"/>
                  <a:pt x="154" y="65"/>
                </a:cubicBezTo>
                <a:close/>
                <a:moveTo>
                  <a:pt x="61" y="9"/>
                </a:moveTo>
                <a:cubicBezTo>
                  <a:pt x="94" y="9"/>
                  <a:pt x="113" y="18"/>
                  <a:pt x="113" y="24"/>
                </a:cubicBezTo>
                <a:cubicBezTo>
                  <a:pt x="113" y="28"/>
                  <a:pt x="94" y="37"/>
                  <a:pt x="61" y="37"/>
                </a:cubicBezTo>
                <a:cubicBezTo>
                  <a:pt x="28" y="37"/>
                  <a:pt x="10" y="28"/>
                  <a:pt x="10" y="24"/>
                </a:cubicBezTo>
                <a:cubicBezTo>
                  <a:pt x="10" y="18"/>
                  <a:pt x="29" y="9"/>
                  <a:pt x="61" y="9"/>
                </a:cubicBezTo>
                <a:close/>
                <a:moveTo>
                  <a:pt x="113" y="36"/>
                </a:moveTo>
                <a:cubicBezTo>
                  <a:pt x="113" y="109"/>
                  <a:pt x="113" y="109"/>
                  <a:pt x="113" y="109"/>
                </a:cubicBezTo>
                <a:cubicBezTo>
                  <a:pt x="103" y="106"/>
                  <a:pt x="94" y="101"/>
                  <a:pt x="87" y="93"/>
                </a:cubicBezTo>
                <a:cubicBezTo>
                  <a:pt x="68" y="66"/>
                  <a:pt x="68" y="66"/>
                  <a:pt x="68" y="66"/>
                </a:cubicBezTo>
                <a:cubicBezTo>
                  <a:pt x="68" y="66"/>
                  <a:pt x="69" y="66"/>
                  <a:pt x="71" y="66"/>
                </a:cubicBezTo>
                <a:cubicBezTo>
                  <a:pt x="79" y="66"/>
                  <a:pt x="85" y="60"/>
                  <a:pt x="85" y="52"/>
                </a:cubicBezTo>
                <a:cubicBezTo>
                  <a:pt x="85" y="45"/>
                  <a:pt x="85" y="45"/>
                  <a:pt x="85" y="45"/>
                </a:cubicBezTo>
                <a:cubicBezTo>
                  <a:pt x="96" y="43"/>
                  <a:pt x="106" y="40"/>
                  <a:pt x="113" y="36"/>
                </a:cubicBezTo>
                <a:close/>
                <a:moveTo>
                  <a:pt x="10" y="37"/>
                </a:moveTo>
                <a:cubicBezTo>
                  <a:pt x="22" y="45"/>
                  <a:pt x="45" y="47"/>
                  <a:pt x="61" y="47"/>
                </a:cubicBezTo>
                <a:cubicBezTo>
                  <a:pt x="66" y="47"/>
                  <a:pt x="70" y="47"/>
                  <a:pt x="75" y="47"/>
                </a:cubicBezTo>
                <a:cubicBezTo>
                  <a:pt x="75" y="53"/>
                  <a:pt x="75" y="53"/>
                  <a:pt x="75" y="53"/>
                </a:cubicBezTo>
                <a:cubicBezTo>
                  <a:pt x="75" y="55"/>
                  <a:pt x="73" y="57"/>
                  <a:pt x="70" y="57"/>
                </a:cubicBezTo>
                <a:cubicBezTo>
                  <a:pt x="62" y="57"/>
                  <a:pt x="56" y="64"/>
                  <a:pt x="56" y="72"/>
                </a:cubicBezTo>
                <a:cubicBezTo>
                  <a:pt x="56" y="81"/>
                  <a:pt x="56" y="81"/>
                  <a:pt x="56" y="81"/>
                </a:cubicBezTo>
                <a:cubicBezTo>
                  <a:pt x="56" y="83"/>
                  <a:pt x="54" y="86"/>
                  <a:pt x="51" y="86"/>
                </a:cubicBezTo>
                <a:cubicBezTo>
                  <a:pt x="49" y="86"/>
                  <a:pt x="47" y="83"/>
                  <a:pt x="47" y="81"/>
                </a:cubicBezTo>
                <a:cubicBezTo>
                  <a:pt x="47" y="70"/>
                  <a:pt x="47" y="70"/>
                  <a:pt x="47" y="70"/>
                </a:cubicBezTo>
                <a:cubicBezTo>
                  <a:pt x="47" y="63"/>
                  <a:pt x="41" y="56"/>
                  <a:pt x="33" y="56"/>
                </a:cubicBezTo>
                <a:cubicBezTo>
                  <a:pt x="25" y="56"/>
                  <a:pt x="19" y="63"/>
                  <a:pt x="19" y="70"/>
                </a:cubicBezTo>
                <a:cubicBezTo>
                  <a:pt x="19" y="89"/>
                  <a:pt x="19" y="89"/>
                  <a:pt x="19" y="89"/>
                </a:cubicBezTo>
                <a:cubicBezTo>
                  <a:pt x="19" y="92"/>
                  <a:pt x="17" y="94"/>
                  <a:pt x="14" y="94"/>
                </a:cubicBezTo>
                <a:cubicBezTo>
                  <a:pt x="12" y="94"/>
                  <a:pt x="10" y="92"/>
                  <a:pt x="10" y="89"/>
                </a:cubicBezTo>
                <a:lnTo>
                  <a:pt x="10" y="37"/>
                </a:lnTo>
                <a:close/>
                <a:moveTo>
                  <a:pt x="113" y="137"/>
                </a:moveTo>
                <a:cubicBezTo>
                  <a:pt x="113" y="141"/>
                  <a:pt x="94" y="150"/>
                  <a:pt x="61" y="150"/>
                </a:cubicBezTo>
                <a:cubicBezTo>
                  <a:pt x="28" y="150"/>
                  <a:pt x="10" y="140"/>
                  <a:pt x="10" y="136"/>
                </a:cubicBezTo>
                <a:cubicBezTo>
                  <a:pt x="10" y="102"/>
                  <a:pt x="10" y="102"/>
                  <a:pt x="10" y="102"/>
                </a:cubicBezTo>
                <a:cubicBezTo>
                  <a:pt x="12" y="102"/>
                  <a:pt x="13" y="103"/>
                  <a:pt x="15" y="103"/>
                </a:cubicBezTo>
                <a:cubicBezTo>
                  <a:pt x="22" y="103"/>
                  <a:pt x="29" y="97"/>
                  <a:pt x="29" y="89"/>
                </a:cubicBezTo>
                <a:cubicBezTo>
                  <a:pt x="29" y="70"/>
                  <a:pt x="29" y="70"/>
                  <a:pt x="29" y="70"/>
                </a:cubicBezTo>
                <a:cubicBezTo>
                  <a:pt x="29" y="68"/>
                  <a:pt x="31" y="66"/>
                  <a:pt x="33" y="66"/>
                </a:cubicBezTo>
                <a:cubicBezTo>
                  <a:pt x="36" y="66"/>
                  <a:pt x="38" y="68"/>
                  <a:pt x="38" y="70"/>
                </a:cubicBezTo>
                <a:cubicBezTo>
                  <a:pt x="38" y="80"/>
                  <a:pt x="38" y="80"/>
                  <a:pt x="38" y="80"/>
                </a:cubicBezTo>
                <a:cubicBezTo>
                  <a:pt x="38" y="88"/>
                  <a:pt x="44" y="94"/>
                  <a:pt x="52" y="94"/>
                </a:cubicBezTo>
                <a:cubicBezTo>
                  <a:pt x="60" y="94"/>
                  <a:pt x="66" y="88"/>
                  <a:pt x="66" y="81"/>
                </a:cubicBezTo>
                <a:cubicBezTo>
                  <a:pt x="80" y="99"/>
                  <a:pt x="80" y="99"/>
                  <a:pt x="80" y="99"/>
                </a:cubicBezTo>
                <a:cubicBezTo>
                  <a:pt x="86" y="107"/>
                  <a:pt x="95" y="114"/>
                  <a:pt x="105" y="117"/>
                </a:cubicBezTo>
                <a:cubicBezTo>
                  <a:pt x="108" y="118"/>
                  <a:pt x="110" y="119"/>
                  <a:pt x="113" y="119"/>
                </a:cubicBezTo>
                <a:lnTo>
                  <a:pt x="113" y="137"/>
                </a:lnTo>
                <a:close/>
                <a:moveTo>
                  <a:pt x="133" y="108"/>
                </a:moveTo>
                <a:cubicBezTo>
                  <a:pt x="130" y="109"/>
                  <a:pt x="126" y="110"/>
                  <a:pt x="123" y="110"/>
                </a:cubicBezTo>
                <a:cubicBezTo>
                  <a:pt x="123" y="51"/>
                  <a:pt x="123" y="51"/>
                  <a:pt x="123" y="51"/>
                </a:cubicBezTo>
                <a:cubicBezTo>
                  <a:pt x="132" y="55"/>
                  <a:pt x="141" y="62"/>
                  <a:pt x="146" y="70"/>
                </a:cubicBezTo>
                <a:cubicBezTo>
                  <a:pt x="156" y="83"/>
                  <a:pt x="148" y="103"/>
                  <a:pt x="133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EDA52E1B-6DBB-19C1-81C1-ABB78E890B90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2473325"/>
            <a:ext cx="254000" cy="254000"/>
          </a:xfrm>
          <a:custGeom>
            <a:avLst/>
            <a:gdLst>
              <a:gd name="T0" fmla="*/ 19 w 160"/>
              <a:gd name="T1" fmla="*/ 19 h 160"/>
              <a:gd name="T2" fmla="*/ 10 w 160"/>
              <a:gd name="T3" fmla="*/ 10 h 160"/>
              <a:gd name="T4" fmla="*/ 150 w 160"/>
              <a:gd name="T5" fmla="*/ 10 h 160"/>
              <a:gd name="T6" fmla="*/ 141 w 160"/>
              <a:gd name="T7" fmla="*/ 19 h 160"/>
              <a:gd name="T8" fmla="*/ 150 w 160"/>
              <a:gd name="T9" fmla="*/ 10 h 160"/>
              <a:gd name="T10" fmla="*/ 85 w 160"/>
              <a:gd name="T11" fmla="*/ 61 h 160"/>
              <a:gd name="T12" fmla="*/ 75 w 160"/>
              <a:gd name="T13" fmla="*/ 61 h 160"/>
              <a:gd name="T14" fmla="*/ 80 w 160"/>
              <a:gd name="T15" fmla="*/ 14 h 160"/>
              <a:gd name="T16" fmla="*/ 96 w 160"/>
              <a:gd name="T17" fmla="*/ 94 h 160"/>
              <a:gd name="T18" fmla="*/ 85 w 160"/>
              <a:gd name="T19" fmla="*/ 75 h 160"/>
              <a:gd name="T20" fmla="*/ 80 w 160"/>
              <a:gd name="T21" fmla="*/ 47 h 160"/>
              <a:gd name="T22" fmla="*/ 75 w 160"/>
              <a:gd name="T23" fmla="*/ 75 h 160"/>
              <a:gd name="T24" fmla="*/ 64 w 160"/>
              <a:gd name="T25" fmla="*/ 94 h 160"/>
              <a:gd name="T26" fmla="*/ 80 w 160"/>
              <a:gd name="T27" fmla="*/ 14 h 160"/>
              <a:gd name="T28" fmla="*/ 38 w 160"/>
              <a:gd name="T29" fmla="*/ 68 h 160"/>
              <a:gd name="T30" fmla="*/ 54 w 160"/>
              <a:gd name="T31" fmla="*/ 97 h 160"/>
              <a:gd name="T32" fmla="*/ 46 w 160"/>
              <a:gd name="T33" fmla="*/ 113 h 160"/>
              <a:gd name="T34" fmla="*/ 9 w 160"/>
              <a:gd name="T35" fmla="*/ 53 h 160"/>
              <a:gd name="T36" fmla="*/ 50 w 160"/>
              <a:gd name="T37" fmla="*/ 47 h 160"/>
              <a:gd name="T38" fmla="*/ 103 w 160"/>
              <a:gd name="T39" fmla="*/ 108 h 160"/>
              <a:gd name="T40" fmla="*/ 57 w 160"/>
              <a:gd name="T41" fmla="*/ 113 h 160"/>
              <a:gd name="T42" fmla="*/ 61 w 160"/>
              <a:gd name="T43" fmla="*/ 104 h 160"/>
              <a:gd name="T44" fmla="*/ 146 w 160"/>
              <a:gd name="T45" fmla="*/ 47 h 160"/>
              <a:gd name="T46" fmla="*/ 150 w 160"/>
              <a:gd name="T47" fmla="*/ 113 h 160"/>
              <a:gd name="T48" fmla="*/ 113 w 160"/>
              <a:gd name="T49" fmla="*/ 108 h 160"/>
              <a:gd name="T50" fmla="*/ 121 w 160"/>
              <a:gd name="T51" fmla="*/ 73 h 160"/>
              <a:gd name="T52" fmla="*/ 109 w 160"/>
              <a:gd name="T53" fmla="*/ 47 h 160"/>
              <a:gd name="T54" fmla="*/ 150 w 160"/>
              <a:gd name="T55" fmla="*/ 122 h 160"/>
              <a:gd name="T56" fmla="*/ 146 w 160"/>
              <a:gd name="T57" fmla="*/ 131 h 160"/>
              <a:gd name="T58" fmla="*/ 10 w 160"/>
              <a:gd name="T59" fmla="*/ 127 h 160"/>
              <a:gd name="T60" fmla="*/ 150 w 160"/>
              <a:gd name="T61" fmla="*/ 122 h 160"/>
              <a:gd name="T62" fmla="*/ 85 w 160"/>
              <a:gd name="T63" fmla="*/ 150 h 160"/>
              <a:gd name="T64" fmla="*/ 75 w 160"/>
              <a:gd name="T65" fmla="*/ 141 h 160"/>
              <a:gd name="T66" fmla="*/ 4 w 160"/>
              <a:gd name="T67" fmla="*/ 0 h 160"/>
              <a:gd name="T68" fmla="*/ 0 w 160"/>
              <a:gd name="T69" fmla="*/ 24 h 160"/>
              <a:gd name="T70" fmla="*/ 23 w 160"/>
              <a:gd name="T71" fmla="*/ 29 h 160"/>
              <a:gd name="T72" fmla="*/ 28 w 160"/>
              <a:gd name="T73" fmla="*/ 19 h 160"/>
              <a:gd name="T74" fmla="*/ 55 w 160"/>
              <a:gd name="T75" fmla="*/ 38 h 160"/>
              <a:gd name="T76" fmla="*/ 0 w 160"/>
              <a:gd name="T77" fmla="*/ 53 h 160"/>
              <a:gd name="T78" fmla="*/ 14 w 160"/>
              <a:gd name="T79" fmla="*/ 142 h 160"/>
              <a:gd name="T80" fmla="*/ 65 w 160"/>
              <a:gd name="T81" fmla="*/ 151 h 160"/>
              <a:gd name="T82" fmla="*/ 46 w 160"/>
              <a:gd name="T83" fmla="*/ 156 h 160"/>
              <a:gd name="T84" fmla="*/ 107 w 160"/>
              <a:gd name="T85" fmla="*/ 160 h 160"/>
              <a:gd name="T86" fmla="*/ 107 w 160"/>
              <a:gd name="T87" fmla="*/ 151 h 160"/>
              <a:gd name="T88" fmla="*/ 93 w 160"/>
              <a:gd name="T89" fmla="*/ 142 h 160"/>
              <a:gd name="T90" fmla="*/ 159 w 160"/>
              <a:gd name="T91" fmla="*/ 127 h 160"/>
              <a:gd name="T92" fmla="*/ 146 w 160"/>
              <a:gd name="T93" fmla="*/ 38 h 160"/>
              <a:gd name="T94" fmla="*/ 93 w 160"/>
              <a:gd name="T95" fmla="*/ 19 h 160"/>
              <a:gd name="T96" fmla="*/ 131 w 160"/>
              <a:gd name="T97" fmla="*/ 24 h 160"/>
              <a:gd name="T98" fmla="*/ 155 w 160"/>
              <a:gd name="T99" fmla="*/ 29 h 160"/>
              <a:gd name="T100" fmla="*/ 160 w 160"/>
              <a:gd name="T101" fmla="*/ 5 h 160"/>
              <a:gd name="T102" fmla="*/ 136 w 160"/>
              <a:gd name="T103" fmla="*/ 0 h 160"/>
              <a:gd name="T104" fmla="*/ 131 w 160"/>
              <a:gd name="T105" fmla="*/ 10 h 160"/>
              <a:gd name="T106" fmla="*/ 84 w 160"/>
              <a:gd name="T107" fmla="*/ 3 h 160"/>
              <a:gd name="T108" fmla="*/ 75 w 160"/>
              <a:gd name="T109" fmla="*/ 3 h 160"/>
              <a:gd name="T110" fmla="*/ 28 w 160"/>
              <a:gd name="T111" fmla="*/ 10 h 160"/>
              <a:gd name="T112" fmla="*/ 23 w 160"/>
              <a:gd name="T11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19" y="10"/>
                </a:moveTo>
                <a:cubicBezTo>
                  <a:pt x="19" y="19"/>
                  <a:pt x="19" y="19"/>
                  <a:pt x="19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10" y="10"/>
                  <a:pt x="10" y="10"/>
                  <a:pt x="10" y="10"/>
                </a:cubicBezTo>
                <a:cubicBezTo>
                  <a:pt x="19" y="10"/>
                  <a:pt x="19" y="10"/>
                  <a:pt x="19" y="10"/>
                </a:cubicBezTo>
                <a:close/>
                <a:moveTo>
                  <a:pt x="150" y="10"/>
                </a:moveTo>
                <a:cubicBezTo>
                  <a:pt x="150" y="19"/>
                  <a:pt x="150" y="19"/>
                  <a:pt x="150" y="19"/>
                </a:cubicBezTo>
                <a:cubicBezTo>
                  <a:pt x="141" y="19"/>
                  <a:pt x="141" y="19"/>
                  <a:pt x="141" y="19"/>
                </a:cubicBezTo>
                <a:cubicBezTo>
                  <a:pt x="141" y="10"/>
                  <a:pt x="141" y="10"/>
                  <a:pt x="141" y="10"/>
                </a:cubicBezTo>
                <a:cubicBezTo>
                  <a:pt x="150" y="10"/>
                  <a:pt x="150" y="10"/>
                  <a:pt x="150" y="10"/>
                </a:cubicBezTo>
                <a:close/>
                <a:moveTo>
                  <a:pt x="80" y="56"/>
                </a:moveTo>
                <a:cubicBezTo>
                  <a:pt x="83" y="56"/>
                  <a:pt x="85" y="59"/>
                  <a:pt x="85" y="61"/>
                </a:cubicBezTo>
                <a:cubicBezTo>
                  <a:pt x="85" y="64"/>
                  <a:pt x="83" y="66"/>
                  <a:pt x="80" y="66"/>
                </a:cubicBezTo>
                <a:cubicBezTo>
                  <a:pt x="77" y="66"/>
                  <a:pt x="75" y="64"/>
                  <a:pt x="75" y="61"/>
                </a:cubicBezTo>
                <a:cubicBezTo>
                  <a:pt x="75" y="59"/>
                  <a:pt x="77" y="56"/>
                  <a:pt x="80" y="56"/>
                </a:cubicBezTo>
                <a:close/>
                <a:moveTo>
                  <a:pt x="80" y="14"/>
                </a:moveTo>
                <a:cubicBezTo>
                  <a:pt x="81" y="16"/>
                  <a:pt x="111" y="69"/>
                  <a:pt x="112" y="71"/>
                </a:cubicBezTo>
                <a:cubicBezTo>
                  <a:pt x="96" y="94"/>
                  <a:pt x="96" y="94"/>
                  <a:pt x="96" y="94"/>
                </a:cubicBezTo>
                <a:cubicBezTo>
                  <a:pt x="85" y="94"/>
                  <a:pt x="85" y="94"/>
                  <a:pt x="85" y="94"/>
                </a:cubicBezTo>
                <a:cubicBezTo>
                  <a:pt x="85" y="75"/>
                  <a:pt x="85" y="75"/>
                  <a:pt x="85" y="75"/>
                </a:cubicBezTo>
                <a:cubicBezTo>
                  <a:pt x="90" y="73"/>
                  <a:pt x="94" y="68"/>
                  <a:pt x="94" y="62"/>
                </a:cubicBezTo>
                <a:cubicBezTo>
                  <a:pt x="94" y="54"/>
                  <a:pt x="88" y="47"/>
                  <a:pt x="80" y="47"/>
                </a:cubicBezTo>
                <a:cubicBezTo>
                  <a:pt x="72" y="47"/>
                  <a:pt x="66" y="54"/>
                  <a:pt x="66" y="62"/>
                </a:cubicBezTo>
                <a:cubicBezTo>
                  <a:pt x="66" y="68"/>
                  <a:pt x="70" y="73"/>
                  <a:pt x="75" y="75"/>
                </a:cubicBezTo>
                <a:cubicBezTo>
                  <a:pt x="75" y="94"/>
                  <a:pt x="75" y="94"/>
                  <a:pt x="75" y="94"/>
                </a:cubicBezTo>
                <a:cubicBezTo>
                  <a:pt x="64" y="94"/>
                  <a:pt x="64" y="94"/>
                  <a:pt x="64" y="94"/>
                </a:cubicBezTo>
                <a:cubicBezTo>
                  <a:pt x="48" y="71"/>
                  <a:pt x="48" y="71"/>
                  <a:pt x="48" y="71"/>
                </a:cubicBezTo>
                <a:cubicBezTo>
                  <a:pt x="49" y="69"/>
                  <a:pt x="79" y="16"/>
                  <a:pt x="80" y="14"/>
                </a:cubicBezTo>
                <a:close/>
                <a:moveTo>
                  <a:pt x="50" y="47"/>
                </a:moveTo>
                <a:cubicBezTo>
                  <a:pt x="38" y="68"/>
                  <a:pt x="38" y="68"/>
                  <a:pt x="38" y="68"/>
                </a:cubicBezTo>
                <a:cubicBezTo>
                  <a:pt x="37" y="70"/>
                  <a:pt x="37" y="72"/>
                  <a:pt x="38" y="73"/>
                </a:cubicBezTo>
                <a:cubicBezTo>
                  <a:pt x="54" y="97"/>
                  <a:pt x="54" y="97"/>
                  <a:pt x="54" y="97"/>
                </a:cubicBezTo>
                <a:cubicBezTo>
                  <a:pt x="49" y="99"/>
                  <a:pt x="46" y="103"/>
                  <a:pt x="46" y="108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9" y="113"/>
                  <a:pt x="9" y="113"/>
                  <a:pt x="9" y="113"/>
                </a:cubicBezTo>
                <a:cubicBezTo>
                  <a:pt x="9" y="53"/>
                  <a:pt x="9" y="53"/>
                  <a:pt x="9" y="53"/>
                </a:cubicBezTo>
                <a:cubicBezTo>
                  <a:pt x="10" y="50"/>
                  <a:pt x="12" y="47"/>
                  <a:pt x="14" y="47"/>
                </a:cubicBezTo>
                <a:lnTo>
                  <a:pt x="50" y="47"/>
                </a:lnTo>
                <a:close/>
                <a:moveTo>
                  <a:pt x="98" y="104"/>
                </a:moveTo>
                <a:cubicBezTo>
                  <a:pt x="101" y="104"/>
                  <a:pt x="103" y="106"/>
                  <a:pt x="103" y="108"/>
                </a:cubicBezTo>
                <a:cubicBezTo>
                  <a:pt x="103" y="113"/>
                  <a:pt x="103" y="113"/>
                  <a:pt x="103" y="113"/>
                </a:cubicBezTo>
                <a:cubicBezTo>
                  <a:pt x="57" y="113"/>
                  <a:pt x="57" y="113"/>
                  <a:pt x="57" y="113"/>
                </a:cubicBezTo>
                <a:cubicBezTo>
                  <a:pt x="57" y="108"/>
                  <a:pt x="57" y="108"/>
                  <a:pt x="57" y="108"/>
                </a:cubicBezTo>
                <a:cubicBezTo>
                  <a:pt x="57" y="106"/>
                  <a:pt x="59" y="104"/>
                  <a:pt x="61" y="104"/>
                </a:cubicBezTo>
                <a:lnTo>
                  <a:pt x="98" y="104"/>
                </a:lnTo>
                <a:close/>
                <a:moveTo>
                  <a:pt x="146" y="47"/>
                </a:moveTo>
                <a:cubicBezTo>
                  <a:pt x="148" y="47"/>
                  <a:pt x="150" y="50"/>
                  <a:pt x="150" y="53"/>
                </a:cubicBezTo>
                <a:cubicBezTo>
                  <a:pt x="150" y="113"/>
                  <a:pt x="150" y="113"/>
                  <a:pt x="150" y="113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13" y="108"/>
                  <a:pt x="113" y="108"/>
                  <a:pt x="113" y="108"/>
                </a:cubicBezTo>
                <a:cubicBezTo>
                  <a:pt x="113" y="103"/>
                  <a:pt x="110" y="99"/>
                  <a:pt x="106" y="97"/>
                </a:cubicBezTo>
                <a:cubicBezTo>
                  <a:pt x="121" y="73"/>
                  <a:pt x="121" y="73"/>
                  <a:pt x="121" y="73"/>
                </a:cubicBezTo>
                <a:cubicBezTo>
                  <a:pt x="122" y="72"/>
                  <a:pt x="122" y="70"/>
                  <a:pt x="121" y="68"/>
                </a:cubicBezTo>
                <a:cubicBezTo>
                  <a:pt x="109" y="47"/>
                  <a:pt x="109" y="47"/>
                  <a:pt x="109" y="47"/>
                </a:cubicBezTo>
                <a:cubicBezTo>
                  <a:pt x="146" y="47"/>
                  <a:pt x="146" y="47"/>
                  <a:pt x="146" y="47"/>
                </a:cubicBezTo>
                <a:close/>
                <a:moveTo>
                  <a:pt x="150" y="122"/>
                </a:moveTo>
                <a:cubicBezTo>
                  <a:pt x="150" y="127"/>
                  <a:pt x="150" y="127"/>
                  <a:pt x="150" y="127"/>
                </a:cubicBezTo>
                <a:cubicBezTo>
                  <a:pt x="150" y="129"/>
                  <a:pt x="148" y="131"/>
                  <a:pt x="146" y="131"/>
                </a:cubicBezTo>
                <a:cubicBezTo>
                  <a:pt x="14" y="131"/>
                  <a:pt x="14" y="131"/>
                  <a:pt x="14" y="131"/>
                </a:cubicBezTo>
                <a:cubicBezTo>
                  <a:pt x="12" y="131"/>
                  <a:pt x="10" y="129"/>
                  <a:pt x="10" y="127"/>
                </a:cubicBezTo>
                <a:cubicBezTo>
                  <a:pt x="10" y="122"/>
                  <a:pt x="10" y="122"/>
                  <a:pt x="10" y="122"/>
                </a:cubicBezTo>
                <a:cubicBezTo>
                  <a:pt x="150" y="122"/>
                  <a:pt x="150" y="122"/>
                  <a:pt x="150" y="122"/>
                </a:cubicBezTo>
                <a:close/>
                <a:moveTo>
                  <a:pt x="85" y="141"/>
                </a:moveTo>
                <a:cubicBezTo>
                  <a:pt x="85" y="150"/>
                  <a:pt x="85" y="150"/>
                  <a:pt x="85" y="150"/>
                </a:cubicBezTo>
                <a:cubicBezTo>
                  <a:pt x="75" y="150"/>
                  <a:pt x="75" y="150"/>
                  <a:pt x="75" y="150"/>
                </a:cubicBezTo>
                <a:cubicBezTo>
                  <a:pt x="75" y="141"/>
                  <a:pt x="75" y="141"/>
                  <a:pt x="75" y="141"/>
                </a:cubicBezTo>
                <a:cubicBezTo>
                  <a:pt x="85" y="141"/>
                  <a:pt x="85" y="141"/>
                  <a:pt x="85" y="141"/>
                </a:cubicBezTo>
                <a:close/>
                <a:moveTo>
                  <a:pt x="4" y="0"/>
                </a:moveTo>
                <a:cubicBezTo>
                  <a:pt x="2" y="0"/>
                  <a:pt x="0" y="3"/>
                  <a:pt x="0" y="5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7"/>
                  <a:pt x="2" y="29"/>
                  <a:pt x="4" y="29"/>
                </a:cubicBezTo>
                <a:cubicBezTo>
                  <a:pt x="23" y="29"/>
                  <a:pt x="23" y="29"/>
                  <a:pt x="23" y="29"/>
                </a:cubicBezTo>
                <a:cubicBezTo>
                  <a:pt x="26" y="29"/>
                  <a:pt x="28" y="27"/>
                  <a:pt x="28" y="24"/>
                </a:cubicBezTo>
                <a:cubicBezTo>
                  <a:pt x="28" y="19"/>
                  <a:pt x="28" y="19"/>
                  <a:pt x="28" y="19"/>
                </a:cubicBezTo>
                <a:cubicBezTo>
                  <a:pt x="66" y="19"/>
                  <a:pt x="66" y="19"/>
                  <a:pt x="66" y="19"/>
                </a:cubicBezTo>
                <a:cubicBezTo>
                  <a:pt x="55" y="38"/>
                  <a:pt x="55" y="38"/>
                  <a:pt x="55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6" y="38"/>
                  <a:pt x="0" y="45"/>
                  <a:pt x="0" y="53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35"/>
                  <a:pt x="6" y="142"/>
                  <a:pt x="14" y="142"/>
                </a:cubicBezTo>
                <a:cubicBezTo>
                  <a:pt x="65" y="142"/>
                  <a:pt x="65" y="142"/>
                  <a:pt x="65" y="142"/>
                </a:cubicBezTo>
                <a:cubicBezTo>
                  <a:pt x="65" y="151"/>
                  <a:pt x="65" y="151"/>
                  <a:pt x="65" y="151"/>
                </a:cubicBezTo>
                <a:cubicBezTo>
                  <a:pt x="51" y="151"/>
                  <a:pt x="51" y="151"/>
                  <a:pt x="51" y="151"/>
                </a:cubicBezTo>
                <a:cubicBezTo>
                  <a:pt x="49" y="151"/>
                  <a:pt x="46" y="153"/>
                  <a:pt x="46" y="156"/>
                </a:cubicBezTo>
                <a:cubicBezTo>
                  <a:pt x="46" y="158"/>
                  <a:pt x="49" y="160"/>
                  <a:pt x="51" y="160"/>
                </a:cubicBezTo>
                <a:cubicBezTo>
                  <a:pt x="107" y="160"/>
                  <a:pt x="107" y="160"/>
                  <a:pt x="107" y="160"/>
                </a:cubicBezTo>
                <a:cubicBezTo>
                  <a:pt x="110" y="160"/>
                  <a:pt x="112" y="158"/>
                  <a:pt x="112" y="156"/>
                </a:cubicBezTo>
                <a:cubicBezTo>
                  <a:pt x="112" y="153"/>
                  <a:pt x="110" y="151"/>
                  <a:pt x="107" y="151"/>
                </a:cubicBezTo>
                <a:cubicBezTo>
                  <a:pt x="93" y="151"/>
                  <a:pt x="93" y="151"/>
                  <a:pt x="93" y="151"/>
                </a:cubicBezTo>
                <a:cubicBezTo>
                  <a:pt x="93" y="142"/>
                  <a:pt x="93" y="142"/>
                  <a:pt x="93" y="142"/>
                </a:cubicBezTo>
                <a:cubicBezTo>
                  <a:pt x="145" y="142"/>
                  <a:pt x="145" y="142"/>
                  <a:pt x="145" y="142"/>
                </a:cubicBezTo>
                <a:cubicBezTo>
                  <a:pt x="153" y="142"/>
                  <a:pt x="159" y="135"/>
                  <a:pt x="159" y="127"/>
                </a:cubicBezTo>
                <a:cubicBezTo>
                  <a:pt x="159" y="53"/>
                  <a:pt x="159" y="53"/>
                  <a:pt x="159" y="53"/>
                </a:cubicBezTo>
                <a:cubicBezTo>
                  <a:pt x="160" y="45"/>
                  <a:pt x="153" y="38"/>
                  <a:pt x="146" y="38"/>
                </a:cubicBezTo>
                <a:cubicBezTo>
                  <a:pt x="104" y="38"/>
                  <a:pt x="104" y="38"/>
                  <a:pt x="104" y="38"/>
                </a:cubicBezTo>
                <a:cubicBezTo>
                  <a:pt x="93" y="19"/>
                  <a:pt x="93" y="19"/>
                  <a:pt x="93" y="19"/>
                </a:cubicBezTo>
                <a:cubicBezTo>
                  <a:pt x="131" y="19"/>
                  <a:pt x="131" y="19"/>
                  <a:pt x="131" y="19"/>
                </a:cubicBezTo>
                <a:cubicBezTo>
                  <a:pt x="131" y="24"/>
                  <a:pt x="131" y="24"/>
                  <a:pt x="131" y="24"/>
                </a:cubicBezTo>
                <a:cubicBezTo>
                  <a:pt x="131" y="27"/>
                  <a:pt x="134" y="29"/>
                  <a:pt x="136" y="29"/>
                </a:cubicBezTo>
                <a:cubicBezTo>
                  <a:pt x="155" y="29"/>
                  <a:pt x="155" y="29"/>
                  <a:pt x="155" y="29"/>
                </a:cubicBezTo>
                <a:cubicBezTo>
                  <a:pt x="157" y="29"/>
                  <a:pt x="160" y="27"/>
                  <a:pt x="160" y="24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3"/>
                  <a:pt x="157" y="0"/>
                  <a:pt x="155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34" y="0"/>
                  <a:pt x="131" y="3"/>
                  <a:pt x="131" y="5"/>
                </a:cubicBezTo>
                <a:cubicBezTo>
                  <a:pt x="131" y="10"/>
                  <a:pt x="131" y="10"/>
                  <a:pt x="131" y="10"/>
                </a:cubicBezTo>
                <a:cubicBezTo>
                  <a:pt x="88" y="10"/>
                  <a:pt x="88" y="10"/>
                  <a:pt x="88" y="10"/>
                </a:cubicBezTo>
                <a:cubicBezTo>
                  <a:pt x="84" y="3"/>
                  <a:pt x="84" y="3"/>
                  <a:pt x="84" y="3"/>
                </a:cubicBezTo>
                <a:cubicBezTo>
                  <a:pt x="83" y="1"/>
                  <a:pt x="81" y="0"/>
                  <a:pt x="80" y="0"/>
                </a:cubicBezTo>
                <a:cubicBezTo>
                  <a:pt x="78" y="0"/>
                  <a:pt x="77" y="1"/>
                  <a:pt x="75" y="3"/>
                </a:cubicBezTo>
                <a:cubicBezTo>
                  <a:pt x="71" y="10"/>
                  <a:pt x="71" y="10"/>
                  <a:pt x="71" y="10"/>
                </a:cubicBezTo>
                <a:cubicBezTo>
                  <a:pt x="28" y="10"/>
                  <a:pt x="28" y="10"/>
                  <a:pt x="28" y="10"/>
                </a:cubicBezTo>
                <a:cubicBezTo>
                  <a:pt x="28" y="5"/>
                  <a:pt x="28" y="5"/>
                  <a:pt x="28" y="5"/>
                </a:cubicBezTo>
                <a:cubicBezTo>
                  <a:pt x="28" y="3"/>
                  <a:pt x="26" y="0"/>
                  <a:pt x="23" y="0"/>
                </a:cubicBezTo>
                <a:lnTo>
                  <a:pt x="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B2D72CD5-5BD0-3492-3B10-60F9D8F148BA}"/>
              </a:ext>
            </a:extLst>
          </p:cNvPr>
          <p:cNvSpPr>
            <a:spLocks noEditPoints="1"/>
          </p:cNvSpPr>
          <p:nvPr/>
        </p:nvSpPr>
        <p:spPr bwMode="auto">
          <a:xfrm>
            <a:off x="8491538" y="3024188"/>
            <a:ext cx="161925" cy="254000"/>
          </a:xfrm>
          <a:custGeom>
            <a:avLst/>
            <a:gdLst>
              <a:gd name="T0" fmla="*/ 37 w 102"/>
              <a:gd name="T1" fmla="*/ 85 h 160"/>
              <a:gd name="T2" fmla="*/ 37 w 102"/>
              <a:gd name="T3" fmla="*/ 100 h 160"/>
              <a:gd name="T4" fmla="*/ 41 w 102"/>
              <a:gd name="T5" fmla="*/ 104 h 160"/>
              <a:gd name="T6" fmla="*/ 79 w 102"/>
              <a:gd name="T7" fmla="*/ 104 h 160"/>
              <a:gd name="T8" fmla="*/ 83 w 102"/>
              <a:gd name="T9" fmla="*/ 100 h 160"/>
              <a:gd name="T10" fmla="*/ 83 w 102"/>
              <a:gd name="T11" fmla="*/ 62 h 160"/>
              <a:gd name="T12" fmla="*/ 79 w 102"/>
              <a:gd name="T13" fmla="*/ 57 h 160"/>
              <a:gd name="T14" fmla="*/ 64 w 102"/>
              <a:gd name="T15" fmla="*/ 57 h 160"/>
              <a:gd name="T16" fmla="*/ 41 w 102"/>
              <a:gd name="T17" fmla="*/ 38 h 160"/>
              <a:gd name="T18" fmla="*/ 17 w 102"/>
              <a:gd name="T19" fmla="*/ 62 h 160"/>
              <a:gd name="T20" fmla="*/ 37 w 102"/>
              <a:gd name="T21" fmla="*/ 85 h 160"/>
              <a:gd name="T22" fmla="*/ 64 w 102"/>
              <a:gd name="T23" fmla="*/ 66 h 160"/>
              <a:gd name="T24" fmla="*/ 74 w 102"/>
              <a:gd name="T25" fmla="*/ 66 h 160"/>
              <a:gd name="T26" fmla="*/ 74 w 102"/>
              <a:gd name="T27" fmla="*/ 94 h 160"/>
              <a:gd name="T28" fmla="*/ 46 w 102"/>
              <a:gd name="T29" fmla="*/ 94 h 160"/>
              <a:gd name="T30" fmla="*/ 46 w 102"/>
              <a:gd name="T31" fmla="*/ 84 h 160"/>
              <a:gd name="T32" fmla="*/ 64 w 102"/>
              <a:gd name="T33" fmla="*/ 66 h 160"/>
              <a:gd name="T34" fmla="*/ 46 w 102"/>
              <a:gd name="T35" fmla="*/ 75 h 160"/>
              <a:gd name="T36" fmla="*/ 46 w 102"/>
              <a:gd name="T37" fmla="*/ 66 h 160"/>
              <a:gd name="T38" fmla="*/ 55 w 102"/>
              <a:gd name="T39" fmla="*/ 66 h 160"/>
              <a:gd name="T40" fmla="*/ 46 w 102"/>
              <a:gd name="T41" fmla="*/ 75 h 160"/>
              <a:gd name="T42" fmla="*/ 42 w 102"/>
              <a:gd name="T43" fmla="*/ 48 h 160"/>
              <a:gd name="T44" fmla="*/ 55 w 102"/>
              <a:gd name="T45" fmla="*/ 57 h 160"/>
              <a:gd name="T46" fmla="*/ 42 w 102"/>
              <a:gd name="T47" fmla="*/ 57 h 160"/>
              <a:gd name="T48" fmla="*/ 37 w 102"/>
              <a:gd name="T49" fmla="*/ 62 h 160"/>
              <a:gd name="T50" fmla="*/ 37 w 102"/>
              <a:gd name="T51" fmla="*/ 75 h 160"/>
              <a:gd name="T52" fmla="*/ 27 w 102"/>
              <a:gd name="T53" fmla="*/ 62 h 160"/>
              <a:gd name="T54" fmla="*/ 42 w 102"/>
              <a:gd name="T55" fmla="*/ 48 h 160"/>
              <a:gd name="T56" fmla="*/ 98 w 102"/>
              <a:gd name="T57" fmla="*/ 0 h 160"/>
              <a:gd name="T58" fmla="*/ 4 w 102"/>
              <a:gd name="T59" fmla="*/ 0 h 160"/>
              <a:gd name="T60" fmla="*/ 0 w 102"/>
              <a:gd name="T61" fmla="*/ 5 h 160"/>
              <a:gd name="T62" fmla="*/ 0 w 102"/>
              <a:gd name="T63" fmla="*/ 155 h 160"/>
              <a:gd name="T64" fmla="*/ 4 w 102"/>
              <a:gd name="T65" fmla="*/ 160 h 160"/>
              <a:gd name="T66" fmla="*/ 98 w 102"/>
              <a:gd name="T67" fmla="*/ 160 h 160"/>
              <a:gd name="T68" fmla="*/ 102 w 102"/>
              <a:gd name="T69" fmla="*/ 155 h 160"/>
              <a:gd name="T70" fmla="*/ 102 w 102"/>
              <a:gd name="T71" fmla="*/ 5 h 160"/>
              <a:gd name="T72" fmla="*/ 98 w 102"/>
              <a:gd name="T73" fmla="*/ 0 h 160"/>
              <a:gd name="T74" fmla="*/ 9 w 102"/>
              <a:gd name="T75" fmla="*/ 10 h 160"/>
              <a:gd name="T76" fmla="*/ 93 w 102"/>
              <a:gd name="T77" fmla="*/ 10 h 160"/>
              <a:gd name="T78" fmla="*/ 93 w 102"/>
              <a:gd name="T79" fmla="*/ 19 h 160"/>
              <a:gd name="T80" fmla="*/ 9 w 102"/>
              <a:gd name="T81" fmla="*/ 19 h 160"/>
              <a:gd name="T82" fmla="*/ 9 w 102"/>
              <a:gd name="T83" fmla="*/ 10 h 160"/>
              <a:gd name="T84" fmla="*/ 93 w 102"/>
              <a:gd name="T85" fmla="*/ 151 h 160"/>
              <a:gd name="T86" fmla="*/ 9 w 102"/>
              <a:gd name="T87" fmla="*/ 151 h 160"/>
              <a:gd name="T88" fmla="*/ 9 w 102"/>
              <a:gd name="T89" fmla="*/ 123 h 160"/>
              <a:gd name="T90" fmla="*/ 93 w 102"/>
              <a:gd name="T91" fmla="*/ 123 h 160"/>
              <a:gd name="T92" fmla="*/ 93 w 102"/>
              <a:gd name="T93" fmla="*/ 151 h 160"/>
              <a:gd name="T94" fmla="*/ 93 w 102"/>
              <a:gd name="T95" fmla="*/ 113 h 160"/>
              <a:gd name="T96" fmla="*/ 9 w 102"/>
              <a:gd name="T97" fmla="*/ 113 h 160"/>
              <a:gd name="T98" fmla="*/ 9 w 102"/>
              <a:gd name="T99" fmla="*/ 29 h 160"/>
              <a:gd name="T100" fmla="*/ 93 w 102"/>
              <a:gd name="T101" fmla="*/ 29 h 160"/>
              <a:gd name="T102" fmla="*/ 93 w 102"/>
              <a:gd name="T103" fmla="*/ 113 h 160"/>
              <a:gd name="T104" fmla="*/ 41 w 102"/>
              <a:gd name="T105" fmla="*/ 141 h 160"/>
              <a:gd name="T106" fmla="*/ 60 w 102"/>
              <a:gd name="T107" fmla="*/ 141 h 160"/>
              <a:gd name="T108" fmla="*/ 65 w 102"/>
              <a:gd name="T109" fmla="*/ 136 h 160"/>
              <a:gd name="T110" fmla="*/ 60 w 102"/>
              <a:gd name="T111" fmla="*/ 132 h 160"/>
              <a:gd name="T112" fmla="*/ 41 w 102"/>
              <a:gd name="T113" fmla="*/ 132 h 160"/>
              <a:gd name="T114" fmla="*/ 37 w 102"/>
              <a:gd name="T115" fmla="*/ 136 h 160"/>
              <a:gd name="T116" fmla="*/ 41 w 102"/>
              <a:gd name="T117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02" h="160">
                <a:moveTo>
                  <a:pt x="37" y="85"/>
                </a:moveTo>
                <a:cubicBezTo>
                  <a:pt x="37" y="100"/>
                  <a:pt x="37" y="100"/>
                  <a:pt x="37" y="100"/>
                </a:cubicBezTo>
                <a:cubicBezTo>
                  <a:pt x="37" y="102"/>
                  <a:pt x="38" y="104"/>
                  <a:pt x="41" y="104"/>
                </a:cubicBezTo>
                <a:cubicBezTo>
                  <a:pt x="79" y="104"/>
                  <a:pt x="79" y="104"/>
                  <a:pt x="79" y="104"/>
                </a:cubicBezTo>
                <a:cubicBezTo>
                  <a:pt x="81" y="104"/>
                  <a:pt x="83" y="102"/>
                  <a:pt x="83" y="100"/>
                </a:cubicBezTo>
                <a:cubicBezTo>
                  <a:pt x="83" y="62"/>
                  <a:pt x="83" y="62"/>
                  <a:pt x="83" y="62"/>
                </a:cubicBezTo>
                <a:cubicBezTo>
                  <a:pt x="84" y="59"/>
                  <a:pt x="81" y="57"/>
                  <a:pt x="79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2" y="46"/>
                  <a:pt x="53" y="38"/>
                  <a:pt x="41" y="38"/>
                </a:cubicBezTo>
                <a:cubicBezTo>
                  <a:pt x="28" y="38"/>
                  <a:pt x="17" y="48"/>
                  <a:pt x="17" y="62"/>
                </a:cubicBezTo>
                <a:cubicBezTo>
                  <a:pt x="17" y="73"/>
                  <a:pt x="25" y="83"/>
                  <a:pt x="37" y="85"/>
                </a:cubicBezTo>
                <a:close/>
                <a:moveTo>
                  <a:pt x="64" y="66"/>
                </a:moveTo>
                <a:cubicBezTo>
                  <a:pt x="74" y="66"/>
                  <a:pt x="74" y="66"/>
                  <a:pt x="74" y="66"/>
                </a:cubicBezTo>
                <a:cubicBezTo>
                  <a:pt x="74" y="94"/>
                  <a:pt x="74" y="94"/>
                  <a:pt x="74" y="94"/>
                </a:cubicBezTo>
                <a:cubicBezTo>
                  <a:pt x="46" y="94"/>
                  <a:pt x="46" y="94"/>
                  <a:pt x="46" y="94"/>
                </a:cubicBezTo>
                <a:cubicBezTo>
                  <a:pt x="46" y="84"/>
                  <a:pt x="46" y="84"/>
                  <a:pt x="46" y="84"/>
                </a:cubicBezTo>
                <a:cubicBezTo>
                  <a:pt x="55" y="82"/>
                  <a:pt x="62" y="75"/>
                  <a:pt x="64" y="66"/>
                </a:cubicBezTo>
                <a:close/>
                <a:moveTo>
                  <a:pt x="46" y="75"/>
                </a:moveTo>
                <a:cubicBezTo>
                  <a:pt x="46" y="66"/>
                  <a:pt x="46" y="66"/>
                  <a:pt x="46" y="66"/>
                </a:cubicBezTo>
                <a:cubicBezTo>
                  <a:pt x="55" y="66"/>
                  <a:pt x="55" y="66"/>
                  <a:pt x="55" y="66"/>
                </a:cubicBezTo>
                <a:cubicBezTo>
                  <a:pt x="53" y="71"/>
                  <a:pt x="50" y="74"/>
                  <a:pt x="46" y="75"/>
                </a:cubicBezTo>
                <a:close/>
                <a:moveTo>
                  <a:pt x="42" y="48"/>
                </a:moveTo>
                <a:cubicBezTo>
                  <a:pt x="48" y="48"/>
                  <a:pt x="53" y="51"/>
                  <a:pt x="55" y="57"/>
                </a:cubicBezTo>
                <a:cubicBezTo>
                  <a:pt x="42" y="57"/>
                  <a:pt x="42" y="57"/>
                  <a:pt x="42" y="57"/>
                </a:cubicBezTo>
                <a:cubicBezTo>
                  <a:pt x="39" y="57"/>
                  <a:pt x="37" y="59"/>
                  <a:pt x="37" y="62"/>
                </a:cubicBezTo>
                <a:cubicBezTo>
                  <a:pt x="37" y="75"/>
                  <a:pt x="37" y="75"/>
                  <a:pt x="37" y="75"/>
                </a:cubicBezTo>
                <a:cubicBezTo>
                  <a:pt x="32" y="73"/>
                  <a:pt x="27" y="68"/>
                  <a:pt x="27" y="62"/>
                </a:cubicBezTo>
                <a:cubicBezTo>
                  <a:pt x="27" y="54"/>
                  <a:pt x="34" y="48"/>
                  <a:pt x="42" y="48"/>
                </a:cubicBezTo>
                <a:close/>
                <a:moveTo>
                  <a:pt x="98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4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100" y="160"/>
                  <a:pt x="102" y="158"/>
                  <a:pt x="102" y="155"/>
                </a:cubicBezTo>
                <a:cubicBezTo>
                  <a:pt x="102" y="5"/>
                  <a:pt x="102" y="5"/>
                  <a:pt x="102" y="5"/>
                </a:cubicBezTo>
                <a:cubicBezTo>
                  <a:pt x="102" y="2"/>
                  <a:pt x="100" y="0"/>
                  <a:pt x="98" y="0"/>
                </a:cubicBezTo>
                <a:close/>
                <a:moveTo>
                  <a:pt x="9" y="10"/>
                </a:moveTo>
                <a:cubicBezTo>
                  <a:pt x="93" y="10"/>
                  <a:pt x="93" y="10"/>
                  <a:pt x="93" y="10"/>
                </a:cubicBezTo>
                <a:cubicBezTo>
                  <a:pt x="93" y="19"/>
                  <a:pt x="93" y="19"/>
                  <a:pt x="93" y="19"/>
                </a:cubicBezTo>
                <a:cubicBezTo>
                  <a:pt x="9" y="19"/>
                  <a:pt x="9" y="19"/>
                  <a:pt x="9" y="19"/>
                </a:cubicBezTo>
                <a:lnTo>
                  <a:pt x="9" y="10"/>
                </a:lnTo>
                <a:close/>
                <a:moveTo>
                  <a:pt x="93" y="151"/>
                </a:moveTo>
                <a:cubicBezTo>
                  <a:pt x="9" y="151"/>
                  <a:pt x="9" y="151"/>
                  <a:pt x="9" y="151"/>
                </a:cubicBezTo>
                <a:cubicBezTo>
                  <a:pt x="9" y="123"/>
                  <a:pt x="9" y="123"/>
                  <a:pt x="9" y="123"/>
                </a:cubicBezTo>
                <a:cubicBezTo>
                  <a:pt x="93" y="123"/>
                  <a:pt x="93" y="123"/>
                  <a:pt x="93" y="123"/>
                </a:cubicBezTo>
                <a:lnTo>
                  <a:pt x="93" y="151"/>
                </a:lnTo>
                <a:close/>
                <a:moveTo>
                  <a:pt x="93" y="113"/>
                </a:moveTo>
                <a:cubicBezTo>
                  <a:pt x="9" y="113"/>
                  <a:pt x="9" y="113"/>
                  <a:pt x="9" y="113"/>
                </a:cubicBezTo>
                <a:cubicBezTo>
                  <a:pt x="9" y="29"/>
                  <a:pt x="9" y="29"/>
                  <a:pt x="9" y="29"/>
                </a:cubicBezTo>
                <a:cubicBezTo>
                  <a:pt x="93" y="29"/>
                  <a:pt x="93" y="29"/>
                  <a:pt x="93" y="29"/>
                </a:cubicBezTo>
                <a:lnTo>
                  <a:pt x="93" y="113"/>
                </a:lnTo>
                <a:close/>
                <a:moveTo>
                  <a:pt x="41" y="141"/>
                </a:moveTo>
                <a:cubicBezTo>
                  <a:pt x="60" y="141"/>
                  <a:pt x="60" y="141"/>
                  <a:pt x="60" y="141"/>
                </a:cubicBezTo>
                <a:cubicBezTo>
                  <a:pt x="63" y="141"/>
                  <a:pt x="65" y="139"/>
                  <a:pt x="65" y="136"/>
                </a:cubicBezTo>
                <a:cubicBezTo>
                  <a:pt x="65" y="134"/>
                  <a:pt x="63" y="132"/>
                  <a:pt x="60" y="132"/>
                </a:cubicBezTo>
                <a:cubicBezTo>
                  <a:pt x="41" y="132"/>
                  <a:pt x="41" y="132"/>
                  <a:pt x="41" y="132"/>
                </a:cubicBezTo>
                <a:cubicBezTo>
                  <a:pt x="39" y="132"/>
                  <a:pt x="37" y="134"/>
                  <a:pt x="37" y="136"/>
                </a:cubicBezTo>
                <a:cubicBezTo>
                  <a:pt x="37" y="139"/>
                  <a:pt x="39" y="141"/>
                  <a:pt x="41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04C84180-49D8-25B2-FD57-2555124C507A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3575050"/>
            <a:ext cx="254000" cy="254000"/>
          </a:xfrm>
          <a:custGeom>
            <a:avLst/>
            <a:gdLst>
              <a:gd name="T0" fmla="*/ 137 w 160"/>
              <a:gd name="T1" fmla="*/ 132 h 160"/>
              <a:gd name="T2" fmla="*/ 141 w 160"/>
              <a:gd name="T3" fmla="*/ 75 h 160"/>
              <a:gd name="T4" fmla="*/ 111 w 160"/>
              <a:gd name="T5" fmla="*/ 24 h 160"/>
              <a:gd name="T6" fmla="*/ 54 w 160"/>
              <a:gd name="T7" fmla="*/ 9 h 160"/>
              <a:gd name="T8" fmla="*/ 19 w 160"/>
              <a:gd name="T9" fmla="*/ 19 h 160"/>
              <a:gd name="T10" fmla="*/ 0 w 160"/>
              <a:gd name="T11" fmla="*/ 66 h 160"/>
              <a:gd name="T12" fmla="*/ 5 w 160"/>
              <a:gd name="T13" fmla="*/ 84 h 160"/>
              <a:gd name="T14" fmla="*/ 75 w 160"/>
              <a:gd name="T15" fmla="*/ 80 h 160"/>
              <a:gd name="T16" fmla="*/ 63 w 160"/>
              <a:gd name="T17" fmla="*/ 37 h 160"/>
              <a:gd name="T18" fmla="*/ 105 w 160"/>
              <a:gd name="T19" fmla="*/ 68 h 160"/>
              <a:gd name="T20" fmla="*/ 109 w 160"/>
              <a:gd name="T21" fmla="*/ 87 h 160"/>
              <a:gd name="T22" fmla="*/ 99 w 160"/>
              <a:gd name="T23" fmla="*/ 132 h 160"/>
              <a:gd name="T24" fmla="*/ 95 w 160"/>
              <a:gd name="T25" fmla="*/ 123 h 160"/>
              <a:gd name="T26" fmla="*/ 90 w 160"/>
              <a:gd name="T27" fmla="*/ 132 h 160"/>
              <a:gd name="T28" fmla="*/ 71 w 160"/>
              <a:gd name="T29" fmla="*/ 160 h 160"/>
              <a:gd name="T30" fmla="*/ 160 w 160"/>
              <a:gd name="T31" fmla="*/ 156 h 160"/>
              <a:gd name="T32" fmla="*/ 132 w 160"/>
              <a:gd name="T33" fmla="*/ 76 h 160"/>
              <a:gd name="T34" fmla="*/ 113 w 160"/>
              <a:gd name="T35" fmla="*/ 76 h 160"/>
              <a:gd name="T36" fmla="*/ 132 w 160"/>
              <a:gd name="T37" fmla="*/ 76 h 160"/>
              <a:gd name="T38" fmla="*/ 128 w 160"/>
              <a:gd name="T39" fmla="*/ 132 h 160"/>
              <a:gd name="T40" fmla="*/ 118 w 160"/>
              <a:gd name="T41" fmla="*/ 93 h 160"/>
              <a:gd name="T42" fmla="*/ 128 w 160"/>
              <a:gd name="T43" fmla="*/ 93 h 160"/>
              <a:gd name="T44" fmla="*/ 38 w 160"/>
              <a:gd name="T45" fmla="*/ 10 h 160"/>
              <a:gd name="T46" fmla="*/ 48 w 160"/>
              <a:gd name="T47" fmla="*/ 30 h 160"/>
              <a:gd name="T48" fmla="*/ 29 w 160"/>
              <a:gd name="T49" fmla="*/ 30 h 160"/>
              <a:gd name="T50" fmla="*/ 67 w 160"/>
              <a:gd name="T51" fmla="*/ 66 h 160"/>
              <a:gd name="T52" fmla="*/ 10 w 160"/>
              <a:gd name="T53" fmla="*/ 76 h 160"/>
              <a:gd name="T54" fmla="*/ 39 w 160"/>
              <a:gd name="T55" fmla="*/ 38 h 160"/>
              <a:gd name="T56" fmla="*/ 70 w 160"/>
              <a:gd name="T57" fmla="*/ 29 h 160"/>
              <a:gd name="T58" fmla="*/ 57 w 160"/>
              <a:gd name="T59" fmla="*/ 19 h 160"/>
              <a:gd name="T60" fmla="*/ 122 w 160"/>
              <a:gd name="T61" fmla="*/ 57 h 160"/>
              <a:gd name="T62" fmla="*/ 70 w 160"/>
              <a:gd name="T63" fmla="*/ 29 h 160"/>
              <a:gd name="T64" fmla="*/ 90 w 160"/>
              <a:gd name="T65" fmla="*/ 141 h 160"/>
              <a:gd name="T66" fmla="*/ 150 w 160"/>
              <a:gd name="T67" fmla="*/ 151 h 160"/>
              <a:gd name="T68" fmla="*/ 38 w 160"/>
              <a:gd name="T69" fmla="*/ 104 h 160"/>
              <a:gd name="T70" fmla="*/ 34 w 160"/>
              <a:gd name="T71" fmla="*/ 122 h 160"/>
              <a:gd name="T72" fmla="*/ 42 w 160"/>
              <a:gd name="T73" fmla="*/ 122 h 160"/>
              <a:gd name="T74" fmla="*/ 38 w 160"/>
              <a:gd name="T75" fmla="*/ 104 h 160"/>
              <a:gd name="T76" fmla="*/ 76 w 160"/>
              <a:gd name="T77" fmla="*/ 111 h 160"/>
              <a:gd name="T78" fmla="*/ 66 w 160"/>
              <a:gd name="T79" fmla="*/ 94 h 160"/>
              <a:gd name="T80" fmla="*/ 59 w 160"/>
              <a:gd name="T81" fmla="*/ 94 h 160"/>
              <a:gd name="T82" fmla="*/ 69 w 160"/>
              <a:gd name="T83" fmla="*/ 111 h 160"/>
              <a:gd name="T84" fmla="*/ 15 w 160"/>
              <a:gd name="T85" fmla="*/ 93 h 160"/>
              <a:gd name="T86" fmla="*/ 2 w 160"/>
              <a:gd name="T87" fmla="*/ 105 h 160"/>
              <a:gd name="T88" fmla="*/ 5 w 160"/>
              <a:gd name="T89" fmla="*/ 113 h 160"/>
              <a:gd name="T90" fmla="*/ 18 w 160"/>
              <a:gd name="T91" fmla="*/ 101 h 160"/>
              <a:gd name="T92" fmla="*/ 15 w 160"/>
              <a:gd name="T93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60">
                <a:moveTo>
                  <a:pt x="154" y="139"/>
                </a:moveTo>
                <a:cubicBezTo>
                  <a:pt x="149" y="135"/>
                  <a:pt x="143" y="132"/>
                  <a:pt x="137" y="132"/>
                </a:cubicBezTo>
                <a:cubicBezTo>
                  <a:pt x="137" y="88"/>
                  <a:pt x="137" y="88"/>
                  <a:pt x="137" y="88"/>
                </a:cubicBezTo>
                <a:cubicBezTo>
                  <a:pt x="140" y="84"/>
                  <a:pt x="141" y="80"/>
                  <a:pt x="141" y="75"/>
                </a:cubicBezTo>
                <a:cubicBezTo>
                  <a:pt x="141" y="68"/>
                  <a:pt x="138" y="62"/>
                  <a:pt x="132" y="59"/>
                </a:cubicBezTo>
                <a:cubicBezTo>
                  <a:pt x="129" y="45"/>
                  <a:pt x="122" y="33"/>
                  <a:pt x="111" y="24"/>
                </a:cubicBezTo>
                <a:cubicBezTo>
                  <a:pt x="99" y="15"/>
                  <a:pt x="85" y="9"/>
                  <a:pt x="70" y="9"/>
                </a:cubicBezTo>
                <a:cubicBezTo>
                  <a:pt x="54" y="9"/>
                  <a:pt x="54" y="9"/>
                  <a:pt x="54" y="9"/>
                </a:cubicBezTo>
                <a:cubicBezTo>
                  <a:pt x="51" y="4"/>
                  <a:pt x="45" y="0"/>
                  <a:pt x="38" y="0"/>
                </a:cubicBezTo>
                <a:cubicBezTo>
                  <a:pt x="28" y="0"/>
                  <a:pt x="19" y="9"/>
                  <a:pt x="19" y="19"/>
                </a:cubicBezTo>
                <a:cubicBezTo>
                  <a:pt x="19" y="33"/>
                  <a:pt x="19" y="33"/>
                  <a:pt x="19" y="33"/>
                </a:cubicBezTo>
                <a:cubicBezTo>
                  <a:pt x="8" y="39"/>
                  <a:pt x="0" y="51"/>
                  <a:pt x="0" y="6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2"/>
                  <a:pt x="2" y="84"/>
                  <a:pt x="5" y="84"/>
                </a:cubicBezTo>
                <a:cubicBezTo>
                  <a:pt x="71" y="84"/>
                  <a:pt x="71" y="84"/>
                  <a:pt x="71" y="84"/>
                </a:cubicBezTo>
                <a:cubicBezTo>
                  <a:pt x="73" y="84"/>
                  <a:pt x="75" y="82"/>
                  <a:pt x="75" y="80"/>
                </a:cubicBezTo>
                <a:cubicBezTo>
                  <a:pt x="75" y="66"/>
                  <a:pt x="75" y="66"/>
                  <a:pt x="75" y="66"/>
                </a:cubicBezTo>
                <a:cubicBezTo>
                  <a:pt x="75" y="55"/>
                  <a:pt x="71" y="45"/>
                  <a:pt x="63" y="37"/>
                </a:cubicBezTo>
                <a:cubicBezTo>
                  <a:pt x="70" y="37"/>
                  <a:pt x="70" y="37"/>
                  <a:pt x="70" y="37"/>
                </a:cubicBezTo>
                <a:cubicBezTo>
                  <a:pt x="88" y="37"/>
                  <a:pt x="103" y="50"/>
                  <a:pt x="105" y="68"/>
                </a:cubicBezTo>
                <a:cubicBezTo>
                  <a:pt x="105" y="70"/>
                  <a:pt x="104" y="72"/>
                  <a:pt x="104" y="75"/>
                </a:cubicBezTo>
                <a:cubicBezTo>
                  <a:pt x="104" y="80"/>
                  <a:pt x="106" y="84"/>
                  <a:pt x="109" y="87"/>
                </a:cubicBezTo>
                <a:cubicBezTo>
                  <a:pt x="109" y="132"/>
                  <a:pt x="109" y="132"/>
                  <a:pt x="109" y="132"/>
                </a:cubicBezTo>
                <a:cubicBezTo>
                  <a:pt x="99" y="132"/>
                  <a:pt x="99" y="132"/>
                  <a:pt x="99" y="132"/>
                </a:cubicBezTo>
                <a:cubicBezTo>
                  <a:pt x="99" y="127"/>
                  <a:pt x="99" y="127"/>
                  <a:pt x="99" y="127"/>
                </a:cubicBezTo>
                <a:cubicBezTo>
                  <a:pt x="99" y="125"/>
                  <a:pt x="97" y="123"/>
                  <a:pt x="95" y="123"/>
                </a:cubicBezTo>
                <a:cubicBezTo>
                  <a:pt x="92" y="123"/>
                  <a:pt x="90" y="125"/>
                  <a:pt x="90" y="127"/>
                </a:cubicBezTo>
                <a:cubicBezTo>
                  <a:pt x="90" y="132"/>
                  <a:pt x="90" y="132"/>
                  <a:pt x="90" y="132"/>
                </a:cubicBezTo>
                <a:cubicBezTo>
                  <a:pt x="77" y="132"/>
                  <a:pt x="67" y="143"/>
                  <a:pt x="67" y="156"/>
                </a:cubicBezTo>
                <a:cubicBezTo>
                  <a:pt x="67" y="158"/>
                  <a:pt x="69" y="160"/>
                  <a:pt x="71" y="160"/>
                </a:cubicBezTo>
                <a:cubicBezTo>
                  <a:pt x="156" y="160"/>
                  <a:pt x="156" y="160"/>
                  <a:pt x="156" y="160"/>
                </a:cubicBezTo>
                <a:cubicBezTo>
                  <a:pt x="158" y="160"/>
                  <a:pt x="160" y="158"/>
                  <a:pt x="160" y="156"/>
                </a:cubicBezTo>
                <a:cubicBezTo>
                  <a:pt x="160" y="149"/>
                  <a:pt x="158" y="143"/>
                  <a:pt x="154" y="139"/>
                </a:cubicBezTo>
                <a:close/>
                <a:moveTo>
                  <a:pt x="132" y="76"/>
                </a:moveTo>
                <a:cubicBezTo>
                  <a:pt x="132" y="81"/>
                  <a:pt x="128" y="85"/>
                  <a:pt x="123" y="85"/>
                </a:cubicBezTo>
                <a:cubicBezTo>
                  <a:pt x="117" y="85"/>
                  <a:pt x="113" y="81"/>
                  <a:pt x="113" y="76"/>
                </a:cubicBezTo>
                <a:cubicBezTo>
                  <a:pt x="113" y="70"/>
                  <a:pt x="117" y="66"/>
                  <a:pt x="123" y="66"/>
                </a:cubicBezTo>
                <a:cubicBezTo>
                  <a:pt x="128" y="66"/>
                  <a:pt x="132" y="70"/>
                  <a:pt x="132" y="76"/>
                </a:cubicBezTo>
                <a:close/>
                <a:moveTo>
                  <a:pt x="128" y="93"/>
                </a:moveTo>
                <a:cubicBezTo>
                  <a:pt x="128" y="132"/>
                  <a:pt x="128" y="132"/>
                  <a:pt x="128" y="132"/>
                </a:cubicBezTo>
                <a:cubicBezTo>
                  <a:pt x="118" y="132"/>
                  <a:pt x="118" y="132"/>
                  <a:pt x="118" y="132"/>
                </a:cubicBezTo>
                <a:cubicBezTo>
                  <a:pt x="118" y="93"/>
                  <a:pt x="118" y="93"/>
                  <a:pt x="118" y="93"/>
                </a:cubicBezTo>
                <a:cubicBezTo>
                  <a:pt x="120" y="94"/>
                  <a:pt x="121" y="94"/>
                  <a:pt x="123" y="94"/>
                </a:cubicBezTo>
                <a:cubicBezTo>
                  <a:pt x="124" y="94"/>
                  <a:pt x="126" y="94"/>
                  <a:pt x="128" y="93"/>
                </a:cubicBezTo>
                <a:close/>
                <a:moveTo>
                  <a:pt x="29" y="19"/>
                </a:moveTo>
                <a:cubicBezTo>
                  <a:pt x="29" y="14"/>
                  <a:pt x="33" y="10"/>
                  <a:pt x="38" y="10"/>
                </a:cubicBezTo>
                <a:cubicBezTo>
                  <a:pt x="44" y="10"/>
                  <a:pt x="48" y="14"/>
                  <a:pt x="48" y="19"/>
                </a:cubicBezTo>
                <a:cubicBezTo>
                  <a:pt x="48" y="30"/>
                  <a:pt x="48" y="30"/>
                  <a:pt x="48" y="30"/>
                </a:cubicBezTo>
                <a:cubicBezTo>
                  <a:pt x="44" y="30"/>
                  <a:pt x="41" y="29"/>
                  <a:pt x="38" y="29"/>
                </a:cubicBezTo>
                <a:cubicBezTo>
                  <a:pt x="35" y="29"/>
                  <a:pt x="32" y="30"/>
                  <a:pt x="29" y="30"/>
                </a:cubicBezTo>
                <a:lnTo>
                  <a:pt x="29" y="19"/>
                </a:lnTo>
                <a:close/>
                <a:moveTo>
                  <a:pt x="67" y="66"/>
                </a:moveTo>
                <a:cubicBezTo>
                  <a:pt x="67" y="76"/>
                  <a:pt x="67" y="76"/>
                  <a:pt x="67" y="76"/>
                </a:cubicBezTo>
                <a:cubicBezTo>
                  <a:pt x="10" y="76"/>
                  <a:pt x="10" y="76"/>
                  <a:pt x="10" y="76"/>
                </a:cubicBezTo>
                <a:cubicBezTo>
                  <a:pt x="10" y="66"/>
                  <a:pt x="10" y="66"/>
                  <a:pt x="10" y="66"/>
                </a:cubicBezTo>
                <a:cubicBezTo>
                  <a:pt x="10" y="50"/>
                  <a:pt x="23" y="38"/>
                  <a:pt x="39" y="38"/>
                </a:cubicBezTo>
                <a:cubicBezTo>
                  <a:pt x="54" y="38"/>
                  <a:pt x="67" y="50"/>
                  <a:pt x="67" y="66"/>
                </a:cubicBezTo>
                <a:close/>
                <a:moveTo>
                  <a:pt x="70" y="29"/>
                </a:moveTo>
                <a:cubicBezTo>
                  <a:pt x="57" y="29"/>
                  <a:pt x="57" y="29"/>
                  <a:pt x="57" y="29"/>
                </a:cubicBezTo>
                <a:cubicBezTo>
                  <a:pt x="57" y="19"/>
                  <a:pt x="57" y="19"/>
                  <a:pt x="57" y="19"/>
                </a:cubicBezTo>
                <a:cubicBezTo>
                  <a:pt x="70" y="19"/>
                  <a:pt x="70" y="19"/>
                  <a:pt x="70" y="19"/>
                </a:cubicBezTo>
                <a:cubicBezTo>
                  <a:pt x="94" y="19"/>
                  <a:pt x="114" y="35"/>
                  <a:pt x="122" y="57"/>
                </a:cubicBezTo>
                <a:cubicBezTo>
                  <a:pt x="118" y="57"/>
                  <a:pt x="115" y="58"/>
                  <a:pt x="113" y="60"/>
                </a:cubicBezTo>
                <a:cubicBezTo>
                  <a:pt x="107" y="42"/>
                  <a:pt x="90" y="29"/>
                  <a:pt x="70" y="29"/>
                </a:cubicBezTo>
                <a:close/>
                <a:moveTo>
                  <a:pt x="76" y="151"/>
                </a:moveTo>
                <a:cubicBezTo>
                  <a:pt x="78" y="146"/>
                  <a:pt x="84" y="141"/>
                  <a:pt x="90" y="141"/>
                </a:cubicBezTo>
                <a:cubicBezTo>
                  <a:pt x="136" y="141"/>
                  <a:pt x="136" y="141"/>
                  <a:pt x="136" y="141"/>
                </a:cubicBezTo>
                <a:cubicBezTo>
                  <a:pt x="143" y="141"/>
                  <a:pt x="148" y="146"/>
                  <a:pt x="150" y="151"/>
                </a:cubicBezTo>
                <a:lnTo>
                  <a:pt x="76" y="151"/>
                </a:lnTo>
                <a:close/>
                <a:moveTo>
                  <a:pt x="38" y="104"/>
                </a:moveTo>
                <a:cubicBezTo>
                  <a:pt x="36" y="104"/>
                  <a:pt x="34" y="106"/>
                  <a:pt x="34" y="108"/>
                </a:cubicBezTo>
                <a:cubicBezTo>
                  <a:pt x="34" y="122"/>
                  <a:pt x="34" y="122"/>
                  <a:pt x="34" y="122"/>
                </a:cubicBezTo>
                <a:cubicBezTo>
                  <a:pt x="34" y="125"/>
                  <a:pt x="36" y="127"/>
                  <a:pt x="38" y="127"/>
                </a:cubicBezTo>
                <a:cubicBezTo>
                  <a:pt x="41" y="127"/>
                  <a:pt x="42" y="125"/>
                  <a:pt x="42" y="122"/>
                </a:cubicBezTo>
                <a:cubicBezTo>
                  <a:pt x="42" y="108"/>
                  <a:pt x="42" y="108"/>
                  <a:pt x="42" y="108"/>
                </a:cubicBezTo>
                <a:cubicBezTo>
                  <a:pt x="42" y="106"/>
                  <a:pt x="41" y="104"/>
                  <a:pt x="38" y="104"/>
                </a:cubicBezTo>
                <a:close/>
                <a:moveTo>
                  <a:pt x="73" y="112"/>
                </a:moveTo>
                <a:cubicBezTo>
                  <a:pt x="74" y="112"/>
                  <a:pt x="75" y="112"/>
                  <a:pt x="76" y="111"/>
                </a:cubicBezTo>
                <a:cubicBezTo>
                  <a:pt x="77" y="109"/>
                  <a:pt x="77" y="106"/>
                  <a:pt x="76" y="104"/>
                </a:cubicBezTo>
                <a:cubicBezTo>
                  <a:pt x="66" y="94"/>
                  <a:pt x="66" y="94"/>
                  <a:pt x="66" y="94"/>
                </a:cubicBezTo>
                <a:cubicBezTo>
                  <a:pt x="65" y="93"/>
                  <a:pt x="64" y="93"/>
                  <a:pt x="63" y="93"/>
                </a:cubicBezTo>
                <a:cubicBezTo>
                  <a:pt x="61" y="93"/>
                  <a:pt x="60" y="93"/>
                  <a:pt x="59" y="94"/>
                </a:cubicBezTo>
                <a:cubicBezTo>
                  <a:pt x="57" y="95"/>
                  <a:pt x="57" y="99"/>
                  <a:pt x="59" y="101"/>
                </a:cubicBezTo>
                <a:cubicBezTo>
                  <a:pt x="69" y="111"/>
                  <a:pt x="69" y="111"/>
                  <a:pt x="69" y="111"/>
                </a:cubicBezTo>
                <a:cubicBezTo>
                  <a:pt x="71" y="112"/>
                  <a:pt x="72" y="112"/>
                  <a:pt x="73" y="112"/>
                </a:cubicBezTo>
                <a:close/>
                <a:moveTo>
                  <a:pt x="15" y="93"/>
                </a:moveTo>
                <a:cubicBezTo>
                  <a:pt x="14" y="93"/>
                  <a:pt x="13" y="94"/>
                  <a:pt x="12" y="95"/>
                </a:cubicBezTo>
                <a:cubicBezTo>
                  <a:pt x="2" y="105"/>
                  <a:pt x="2" y="105"/>
                  <a:pt x="2" y="105"/>
                </a:cubicBezTo>
                <a:cubicBezTo>
                  <a:pt x="0" y="106"/>
                  <a:pt x="0" y="109"/>
                  <a:pt x="2" y="111"/>
                </a:cubicBezTo>
                <a:cubicBezTo>
                  <a:pt x="3" y="112"/>
                  <a:pt x="4" y="113"/>
                  <a:pt x="5" y="113"/>
                </a:cubicBezTo>
                <a:cubicBezTo>
                  <a:pt x="6" y="113"/>
                  <a:pt x="8" y="112"/>
                  <a:pt x="8" y="111"/>
                </a:cubicBezTo>
                <a:cubicBezTo>
                  <a:pt x="18" y="101"/>
                  <a:pt x="18" y="101"/>
                  <a:pt x="18" y="101"/>
                </a:cubicBezTo>
                <a:cubicBezTo>
                  <a:pt x="20" y="100"/>
                  <a:pt x="20" y="97"/>
                  <a:pt x="18" y="95"/>
                </a:cubicBezTo>
                <a:cubicBezTo>
                  <a:pt x="17" y="94"/>
                  <a:pt x="16" y="93"/>
                  <a:pt x="15" y="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620AE727-529E-FD37-CE3D-3581C2DB39EB}"/>
              </a:ext>
            </a:extLst>
          </p:cNvPr>
          <p:cNvSpPr>
            <a:spLocks noEditPoints="1"/>
          </p:cNvSpPr>
          <p:nvPr/>
        </p:nvSpPr>
        <p:spPr bwMode="auto">
          <a:xfrm>
            <a:off x="1838326" y="3040063"/>
            <a:ext cx="254000" cy="223838"/>
          </a:xfrm>
          <a:custGeom>
            <a:avLst/>
            <a:gdLst>
              <a:gd name="T0" fmla="*/ 38 w 160"/>
              <a:gd name="T1" fmla="*/ 80 h 141"/>
              <a:gd name="T2" fmla="*/ 122 w 160"/>
              <a:gd name="T3" fmla="*/ 80 h 141"/>
              <a:gd name="T4" fmla="*/ 80 w 160"/>
              <a:gd name="T5" fmla="*/ 113 h 141"/>
              <a:gd name="T6" fmla="*/ 80 w 160"/>
              <a:gd name="T7" fmla="*/ 48 h 141"/>
              <a:gd name="T8" fmla="*/ 80 w 160"/>
              <a:gd name="T9" fmla="*/ 113 h 141"/>
              <a:gd name="T10" fmla="*/ 57 w 160"/>
              <a:gd name="T11" fmla="*/ 80 h 141"/>
              <a:gd name="T12" fmla="*/ 104 w 160"/>
              <a:gd name="T13" fmla="*/ 80 h 141"/>
              <a:gd name="T14" fmla="*/ 80 w 160"/>
              <a:gd name="T15" fmla="*/ 94 h 141"/>
              <a:gd name="T16" fmla="*/ 80 w 160"/>
              <a:gd name="T17" fmla="*/ 66 h 141"/>
              <a:gd name="T18" fmla="*/ 80 w 160"/>
              <a:gd name="T19" fmla="*/ 94 h 141"/>
              <a:gd name="T20" fmla="*/ 111 w 160"/>
              <a:gd name="T21" fmla="*/ 19 h 141"/>
              <a:gd name="T22" fmla="*/ 99 w 160"/>
              <a:gd name="T23" fmla="*/ 0 h 141"/>
              <a:gd name="T24" fmla="*/ 58 w 160"/>
              <a:gd name="T25" fmla="*/ 3 h 141"/>
              <a:gd name="T26" fmla="*/ 29 w 160"/>
              <a:gd name="T27" fmla="*/ 19 h 141"/>
              <a:gd name="T28" fmla="*/ 24 w 160"/>
              <a:gd name="T29" fmla="*/ 9 h 141"/>
              <a:gd name="T30" fmla="*/ 19 w 160"/>
              <a:gd name="T31" fmla="*/ 19 h 141"/>
              <a:gd name="T32" fmla="*/ 0 w 160"/>
              <a:gd name="T33" fmla="*/ 33 h 141"/>
              <a:gd name="T34" fmla="*/ 15 w 160"/>
              <a:gd name="T35" fmla="*/ 141 h 141"/>
              <a:gd name="T36" fmla="*/ 160 w 160"/>
              <a:gd name="T37" fmla="*/ 126 h 141"/>
              <a:gd name="T38" fmla="*/ 146 w 160"/>
              <a:gd name="T39" fmla="*/ 19 h 141"/>
              <a:gd name="T40" fmla="*/ 96 w 160"/>
              <a:gd name="T41" fmla="*/ 10 h 141"/>
              <a:gd name="T42" fmla="*/ 60 w 160"/>
              <a:gd name="T43" fmla="*/ 19 h 141"/>
              <a:gd name="T44" fmla="*/ 10 w 160"/>
              <a:gd name="T45" fmla="*/ 50 h 141"/>
              <a:gd name="T46" fmla="*/ 19 w 160"/>
              <a:gd name="T47" fmla="*/ 105 h 141"/>
              <a:gd name="T48" fmla="*/ 10 w 160"/>
              <a:gd name="T49" fmla="*/ 50 h 141"/>
              <a:gd name="T50" fmla="*/ 141 w 160"/>
              <a:gd name="T51" fmla="*/ 105 h 141"/>
              <a:gd name="T52" fmla="*/ 150 w 160"/>
              <a:gd name="T53" fmla="*/ 50 h 141"/>
              <a:gd name="T54" fmla="*/ 150 w 160"/>
              <a:gd name="T55" fmla="*/ 40 h 141"/>
              <a:gd name="T56" fmla="*/ 132 w 160"/>
              <a:gd name="T57" fmla="*/ 52 h 141"/>
              <a:gd name="T58" fmla="*/ 134 w 160"/>
              <a:gd name="T59" fmla="*/ 112 h 141"/>
              <a:gd name="T60" fmla="*/ 150 w 160"/>
              <a:gd name="T61" fmla="*/ 126 h 141"/>
              <a:gd name="T62" fmla="*/ 14 w 160"/>
              <a:gd name="T63" fmla="*/ 131 h 141"/>
              <a:gd name="T64" fmla="*/ 10 w 160"/>
              <a:gd name="T65" fmla="*/ 120 h 141"/>
              <a:gd name="T66" fmla="*/ 29 w 160"/>
              <a:gd name="T67" fmla="*/ 108 h 141"/>
              <a:gd name="T68" fmla="*/ 26 w 160"/>
              <a:gd name="T69" fmla="*/ 48 h 141"/>
              <a:gd name="T70" fmla="*/ 10 w 160"/>
              <a:gd name="T71" fmla="*/ 34 h 141"/>
              <a:gd name="T72" fmla="*/ 146 w 160"/>
              <a:gd name="T73" fmla="*/ 29 h 141"/>
              <a:gd name="T74" fmla="*/ 150 w 160"/>
              <a:gd name="T75" fmla="*/ 40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41">
                <a:moveTo>
                  <a:pt x="80" y="38"/>
                </a:moveTo>
                <a:cubicBezTo>
                  <a:pt x="57" y="38"/>
                  <a:pt x="38" y="57"/>
                  <a:pt x="38" y="80"/>
                </a:cubicBezTo>
                <a:cubicBezTo>
                  <a:pt x="38" y="103"/>
                  <a:pt x="57" y="122"/>
                  <a:pt x="80" y="122"/>
                </a:cubicBezTo>
                <a:cubicBezTo>
                  <a:pt x="103" y="122"/>
                  <a:pt x="122" y="103"/>
                  <a:pt x="122" y="80"/>
                </a:cubicBezTo>
                <a:cubicBezTo>
                  <a:pt x="122" y="57"/>
                  <a:pt x="103" y="38"/>
                  <a:pt x="80" y="38"/>
                </a:cubicBezTo>
                <a:close/>
                <a:moveTo>
                  <a:pt x="80" y="113"/>
                </a:moveTo>
                <a:cubicBezTo>
                  <a:pt x="62" y="113"/>
                  <a:pt x="48" y="98"/>
                  <a:pt x="48" y="80"/>
                </a:cubicBezTo>
                <a:cubicBezTo>
                  <a:pt x="48" y="62"/>
                  <a:pt x="62" y="48"/>
                  <a:pt x="80" y="48"/>
                </a:cubicBezTo>
                <a:cubicBezTo>
                  <a:pt x="98" y="48"/>
                  <a:pt x="113" y="62"/>
                  <a:pt x="113" y="80"/>
                </a:cubicBezTo>
                <a:cubicBezTo>
                  <a:pt x="113" y="98"/>
                  <a:pt x="98" y="113"/>
                  <a:pt x="80" y="113"/>
                </a:cubicBezTo>
                <a:close/>
                <a:moveTo>
                  <a:pt x="80" y="57"/>
                </a:moveTo>
                <a:cubicBezTo>
                  <a:pt x="67" y="57"/>
                  <a:pt x="57" y="67"/>
                  <a:pt x="57" y="80"/>
                </a:cubicBezTo>
                <a:cubicBezTo>
                  <a:pt x="57" y="93"/>
                  <a:pt x="67" y="104"/>
                  <a:pt x="80" y="104"/>
                </a:cubicBezTo>
                <a:cubicBezTo>
                  <a:pt x="93" y="104"/>
                  <a:pt x="104" y="93"/>
                  <a:pt x="104" y="80"/>
                </a:cubicBezTo>
                <a:cubicBezTo>
                  <a:pt x="103" y="67"/>
                  <a:pt x="93" y="57"/>
                  <a:pt x="80" y="57"/>
                </a:cubicBezTo>
                <a:close/>
                <a:moveTo>
                  <a:pt x="80" y="94"/>
                </a:moveTo>
                <a:cubicBezTo>
                  <a:pt x="72" y="94"/>
                  <a:pt x="66" y="88"/>
                  <a:pt x="66" y="80"/>
                </a:cubicBezTo>
                <a:cubicBezTo>
                  <a:pt x="66" y="72"/>
                  <a:pt x="72" y="66"/>
                  <a:pt x="80" y="66"/>
                </a:cubicBezTo>
                <a:cubicBezTo>
                  <a:pt x="88" y="66"/>
                  <a:pt x="94" y="72"/>
                  <a:pt x="94" y="80"/>
                </a:cubicBezTo>
                <a:cubicBezTo>
                  <a:pt x="94" y="88"/>
                  <a:pt x="88" y="94"/>
                  <a:pt x="80" y="94"/>
                </a:cubicBezTo>
                <a:close/>
                <a:moveTo>
                  <a:pt x="146" y="19"/>
                </a:moveTo>
                <a:cubicBezTo>
                  <a:pt x="111" y="19"/>
                  <a:pt x="111" y="19"/>
                  <a:pt x="111" y="19"/>
                </a:cubicBezTo>
                <a:cubicBezTo>
                  <a:pt x="103" y="3"/>
                  <a:pt x="103" y="3"/>
                  <a:pt x="103" y="3"/>
                </a:cubicBezTo>
                <a:cubicBezTo>
                  <a:pt x="102" y="1"/>
                  <a:pt x="101" y="0"/>
                  <a:pt x="99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0" y="0"/>
                  <a:pt x="59" y="1"/>
                  <a:pt x="58" y="3"/>
                </a:cubicBezTo>
                <a:cubicBezTo>
                  <a:pt x="50" y="19"/>
                  <a:pt x="50" y="19"/>
                  <a:pt x="50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2"/>
                  <a:pt x="27" y="9"/>
                  <a:pt x="24" y="9"/>
                </a:cubicBezTo>
                <a:cubicBezTo>
                  <a:pt x="21" y="9"/>
                  <a:pt x="19" y="12"/>
                  <a:pt x="19" y="14"/>
                </a:cubicBezTo>
                <a:cubicBezTo>
                  <a:pt x="19" y="19"/>
                  <a:pt x="19" y="19"/>
                  <a:pt x="19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7" y="19"/>
                  <a:pt x="0" y="25"/>
                  <a:pt x="0" y="33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34"/>
                  <a:pt x="7" y="141"/>
                  <a:pt x="1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54" y="141"/>
                  <a:pt x="160" y="134"/>
                  <a:pt x="160" y="126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25"/>
                  <a:pt x="153" y="19"/>
                  <a:pt x="146" y="19"/>
                </a:cubicBezTo>
                <a:close/>
                <a:moveTo>
                  <a:pt x="65" y="10"/>
                </a:moveTo>
                <a:cubicBezTo>
                  <a:pt x="96" y="10"/>
                  <a:pt x="96" y="10"/>
                  <a:pt x="96" y="10"/>
                </a:cubicBezTo>
                <a:cubicBezTo>
                  <a:pt x="101" y="19"/>
                  <a:pt x="101" y="19"/>
                  <a:pt x="101" y="19"/>
                </a:cubicBezTo>
                <a:cubicBezTo>
                  <a:pt x="60" y="19"/>
                  <a:pt x="60" y="19"/>
                  <a:pt x="60" y="19"/>
                </a:cubicBezTo>
                <a:lnTo>
                  <a:pt x="65" y="10"/>
                </a:lnTo>
                <a:close/>
                <a:moveTo>
                  <a:pt x="10" y="50"/>
                </a:moveTo>
                <a:cubicBezTo>
                  <a:pt x="19" y="55"/>
                  <a:pt x="19" y="55"/>
                  <a:pt x="19" y="55"/>
                </a:cubicBezTo>
                <a:cubicBezTo>
                  <a:pt x="19" y="105"/>
                  <a:pt x="19" y="105"/>
                  <a:pt x="19" y="105"/>
                </a:cubicBezTo>
                <a:cubicBezTo>
                  <a:pt x="10" y="110"/>
                  <a:pt x="10" y="110"/>
                  <a:pt x="10" y="110"/>
                </a:cubicBezTo>
                <a:lnTo>
                  <a:pt x="10" y="50"/>
                </a:lnTo>
                <a:close/>
                <a:moveTo>
                  <a:pt x="150" y="110"/>
                </a:moveTo>
                <a:cubicBezTo>
                  <a:pt x="141" y="105"/>
                  <a:pt x="141" y="105"/>
                  <a:pt x="141" y="105"/>
                </a:cubicBezTo>
                <a:cubicBezTo>
                  <a:pt x="141" y="55"/>
                  <a:pt x="141" y="55"/>
                  <a:pt x="141" y="55"/>
                </a:cubicBezTo>
                <a:cubicBezTo>
                  <a:pt x="150" y="50"/>
                  <a:pt x="150" y="50"/>
                  <a:pt x="150" y="50"/>
                </a:cubicBezTo>
                <a:lnTo>
                  <a:pt x="150" y="110"/>
                </a:lnTo>
                <a:close/>
                <a:moveTo>
                  <a:pt x="150" y="40"/>
                </a:moveTo>
                <a:cubicBezTo>
                  <a:pt x="134" y="48"/>
                  <a:pt x="134" y="48"/>
                  <a:pt x="134" y="48"/>
                </a:cubicBezTo>
                <a:cubicBezTo>
                  <a:pt x="132" y="49"/>
                  <a:pt x="132" y="50"/>
                  <a:pt x="132" y="52"/>
                </a:cubicBezTo>
                <a:cubicBezTo>
                  <a:pt x="132" y="108"/>
                  <a:pt x="132" y="108"/>
                  <a:pt x="132" y="108"/>
                </a:cubicBezTo>
                <a:cubicBezTo>
                  <a:pt x="132" y="110"/>
                  <a:pt x="132" y="111"/>
                  <a:pt x="134" y="112"/>
                </a:cubicBezTo>
                <a:cubicBezTo>
                  <a:pt x="150" y="120"/>
                  <a:pt x="150" y="120"/>
                  <a:pt x="150" y="120"/>
                </a:cubicBezTo>
                <a:cubicBezTo>
                  <a:pt x="150" y="126"/>
                  <a:pt x="150" y="126"/>
                  <a:pt x="150" y="126"/>
                </a:cubicBezTo>
                <a:cubicBezTo>
                  <a:pt x="150" y="129"/>
                  <a:pt x="148" y="131"/>
                  <a:pt x="146" y="131"/>
                </a:cubicBezTo>
                <a:cubicBezTo>
                  <a:pt x="14" y="131"/>
                  <a:pt x="14" y="131"/>
                  <a:pt x="14" y="131"/>
                </a:cubicBezTo>
                <a:cubicBezTo>
                  <a:pt x="12" y="131"/>
                  <a:pt x="10" y="129"/>
                  <a:pt x="10" y="126"/>
                </a:cubicBezTo>
                <a:cubicBezTo>
                  <a:pt x="10" y="120"/>
                  <a:pt x="10" y="120"/>
                  <a:pt x="10" y="120"/>
                </a:cubicBezTo>
                <a:cubicBezTo>
                  <a:pt x="26" y="112"/>
                  <a:pt x="26" y="112"/>
                  <a:pt x="26" y="112"/>
                </a:cubicBezTo>
                <a:cubicBezTo>
                  <a:pt x="27" y="111"/>
                  <a:pt x="29" y="110"/>
                  <a:pt x="29" y="108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0"/>
                  <a:pt x="27" y="49"/>
                  <a:pt x="26" y="48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31"/>
                  <a:pt x="12" y="29"/>
                  <a:pt x="14" y="29"/>
                </a:cubicBezTo>
                <a:cubicBezTo>
                  <a:pt x="146" y="29"/>
                  <a:pt x="146" y="29"/>
                  <a:pt x="146" y="29"/>
                </a:cubicBezTo>
                <a:cubicBezTo>
                  <a:pt x="148" y="29"/>
                  <a:pt x="150" y="31"/>
                  <a:pt x="150" y="34"/>
                </a:cubicBezTo>
                <a:lnTo>
                  <a:pt x="150" y="4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AAEA2DD3-55CA-F8E2-AA22-6D3E7E6E5D58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3035300"/>
            <a:ext cx="258763" cy="231775"/>
          </a:xfrm>
          <a:custGeom>
            <a:avLst/>
            <a:gdLst>
              <a:gd name="T0" fmla="*/ 151 w 163"/>
              <a:gd name="T1" fmla="*/ 10 h 146"/>
              <a:gd name="T2" fmla="*/ 128 w 163"/>
              <a:gd name="T3" fmla="*/ 0 h 146"/>
              <a:gd name="T4" fmla="*/ 105 w 163"/>
              <a:gd name="T5" fmla="*/ 10 h 146"/>
              <a:gd name="T6" fmla="*/ 35 w 163"/>
              <a:gd name="T7" fmla="*/ 79 h 146"/>
              <a:gd name="T8" fmla="*/ 34 w 163"/>
              <a:gd name="T9" fmla="*/ 83 h 146"/>
              <a:gd name="T10" fmla="*/ 35 w 163"/>
              <a:gd name="T11" fmla="*/ 92 h 146"/>
              <a:gd name="T12" fmla="*/ 2 w 163"/>
              <a:gd name="T13" fmla="*/ 125 h 146"/>
              <a:gd name="T14" fmla="*/ 0 w 163"/>
              <a:gd name="T15" fmla="*/ 130 h 146"/>
              <a:gd name="T16" fmla="*/ 4 w 163"/>
              <a:gd name="T17" fmla="*/ 133 h 146"/>
              <a:gd name="T18" fmla="*/ 44 w 163"/>
              <a:gd name="T19" fmla="*/ 146 h 146"/>
              <a:gd name="T20" fmla="*/ 45 w 163"/>
              <a:gd name="T21" fmla="*/ 146 h 146"/>
              <a:gd name="T22" fmla="*/ 48 w 163"/>
              <a:gd name="T23" fmla="*/ 145 h 146"/>
              <a:gd name="T24" fmla="*/ 69 w 163"/>
              <a:gd name="T25" fmla="*/ 124 h 146"/>
              <a:gd name="T26" fmla="*/ 77 w 163"/>
              <a:gd name="T27" fmla="*/ 126 h 146"/>
              <a:gd name="T28" fmla="*/ 79 w 163"/>
              <a:gd name="T29" fmla="*/ 126 h 146"/>
              <a:gd name="T30" fmla="*/ 82 w 163"/>
              <a:gd name="T31" fmla="*/ 125 h 146"/>
              <a:gd name="T32" fmla="*/ 151 w 163"/>
              <a:gd name="T33" fmla="*/ 56 h 146"/>
              <a:gd name="T34" fmla="*/ 151 w 163"/>
              <a:gd name="T35" fmla="*/ 10 h 146"/>
              <a:gd name="T36" fmla="*/ 44 w 163"/>
              <a:gd name="T37" fmla="*/ 137 h 146"/>
              <a:gd name="T38" fmla="*/ 14 w 163"/>
              <a:gd name="T39" fmla="*/ 127 h 146"/>
              <a:gd name="T40" fmla="*/ 36 w 163"/>
              <a:gd name="T41" fmla="*/ 105 h 146"/>
              <a:gd name="T42" fmla="*/ 37 w 163"/>
              <a:gd name="T43" fmla="*/ 113 h 146"/>
              <a:gd name="T44" fmla="*/ 40 w 163"/>
              <a:gd name="T45" fmla="*/ 117 h 146"/>
              <a:gd name="T46" fmla="*/ 59 w 163"/>
              <a:gd name="T47" fmla="*/ 122 h 146"/>
              <a:gd name="T48" fmla="*/ 44 w 163"/>
              <a:gd name="T49" fmla="*/ 137 h 146"/>
              <a:gd name="T50" fmla="*/ 144 w 163"/>
              <a:gd name="T51" fmla="*/ 49 h 146"/>
              <a:gd name="T52" fmla="*/ 76 w 163"/>
              <a:gd name="T53" fmla="*/ 117 h 146"/>
              <a:gd name="T54" fmla="*/ 45 w 163"/>
              <a:gd name="T55" fmla="*/ 109 h 146"/>
              <a:gd name="T56" fmla="*/ 43 w 163"/>
              <a:gd name="T57" fmla="*/ 84 h 146"/>
              <a:gd name="T58" fmla="*/ 110 w 163"/>
              <a:gd name="T59" fmla="*/ 17 h 146"/>
              <a:gd name="T60" fmla="*/ 127 w 163"/>
              <a:gd name="T61" fmla="*/ 10 h 146"/>
              <a:gd name="T62" fmla="*/ 144 w 163"/>
              <a:gd name="T63" fmla="*/ 17 h 146"/>
              <a:gd name="T64" fmla="*/ 144 w 163"/>
              <a:gd name="T65" fmla="*/ 49 h 146"/>
              <a:gd name="T66" fmla="*/ 124 w 163"/>
              <a:gd name="T67" fmla="*/ 23 h 146"/>
              <a:gd name="T68" fmla="*/ 121 w 163"/>
              <a:gd name="T69" fmla="*/ 22 h 146"/>
              <a:gd name="T70" fmla="*/ 117 w 163"/>
              <a:gd name="T71" fmla="*/ 23 h 146"/>
              <a:gd name="T72" fmla="*/ 84 w 163"/>
              <a:gd name="T73" fmla="*/ 56 h 146"/>
              <a:gd name="T74" fmla="*/ 84 w 163"/>
              <a:gd name="T75" fmla="*/ 63 h 146"/>
              <a:gd name="T76" fmla="*/ 97 w 163"/>
              <a:gd name="T77" fmla="*/ 76 h 146"/>
              <a:gd name="T78" fmla="*/ 100 w 163"/>
              <a:gd name="T79" fmla="*/ 77 h 146"/>
              <a:gd name="T80" fmla="*/ 104 w 163"/>
              <a:gd name="T81" fmla="*/ 76 h 146"/>
              <a:gd name="T82" fmla="*/ 137 w 163"/>
              <a:gd name="T83" fmla="*/ 43 h 146"/>
              <a:gd name="T84" fmla="*/ 137 w 163"/>
              <a:gd name="T85" fmla="*/ 36 h 146"/>
              <a:gd name="T86" fmla="*/ 124 w 163"/>
              <a:gd name="T87" fmla="*/ 23 h 146"/>
              <a:gd name="T88" fmla="*/ 101 w 163"/>
              <a:gd name="T89" fmla="*/ 66 h 146"/>
              <a:gd name="T90" fmla="*/ 94 w 163"/>
              <a:gd name="T91" fmla="*/ 59 h 146"/>
              <a:gd name="T92" fmla="*/ 107 w 163"/>
              <a:gd name="T93" fmla="*/ 46 h 146"/>
              <a:gd name="T94" fmla="*/ 114 w 163"/>
              <a:gd name="T95" fmla="*/ 53 h 146"/>
              <a:gd name="T96" fmla="*/ 101 w 163"/>
              <a:gd name="T97" fmla="*/ 66 h 146"/>
              <a:gd name="T98" fmla="*/ 121 w 163"/>
              <a:gd name="T99" fmla="*/ 46 h 146"/>
              <a:gd name="T100" fmla="*/ 114 w 163"/>
              <a:gd name="T101" fmla="*/ 39 h 146"/>
              <a:gd name="T102" fmla="*/ 121 w 163"/>
              <a:gd name="T103" fmla="*/ 32 h 146"/>
              <a:gd name="T104" fmla="*/ 128 w 163"/>
              <a:gd name="T105" fmla="*/ 39 h 146"/>
              <a:gd name="T106" fmla="*/ 121 w 163"/>
              <a:gd name="T107" fmla="*/ 46 h 146"/>
              <a:gd name="T108" fmla="*/ 81 w 163"/>
              <a:gd name="T109" fmla="*/ 75 h 146"/>
              <a:gd name="T110" fmla="*/ 77 w 163"/>
              <a:gd name="T111" fmla="*/ 76 h 146"/>
              <a:gd name="T112" fmla="*/ 61 w 163"/>
              <a:gd name="T113" fmla="*/ 92 h 146"/>
              <a:gd name="T114" fmla="*/ 61 w 163"/>
              <a:gd name="T115" fmla="*/ 99 h 146"/>
              <a:gd name="T116" fmla="*/ 64 w 163"/>
              <a:gd name="T117" fmla="*/ 100 h 146"/>
              <a:gd name="T118" fmla="*/ 68 w 163"/>
              <a:gd name="T119" fmla="*/ 99 h 146"/>
              <a:gd name="T120" fmla="*/ 84 w 163"/>
              <a:gd name="T121" fmla="*/ 83 h 146"/>
              <a:gd name="T122" fmla="*/ 84 w 163"/>
              <a:gd name="T123" fmla="*/ 76 h 146"/>
              <a:gd name="T124" fmla="*/ 81 w 163"/>
              <a:gd name="T125" fmla="*/ 7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3" h="146">
                <a:moveTo>
                  <a:pt x="151" y="10"/>
                </a:moveTo>
                <a:cubicBezTo>
                  <a:pt x="144" y="4"/>
                  <a:pt x="136" y="0"/>
                  <a:pt x="128" y="0"/>
                </a:cubicBezTo>
                <a:cubicBezTo>
                  <a:pt x="119" y="0"/>
                  <a:pt x="111" y="4"/>
                  <a:pt x="105" y="10"/>
                </a:cubicBezTo>
                <a:cubicBezTo>
                  <a:pt x="35" y="79"/>
                  <a:pt x="35" y="79"/>
                  <a:pt x="35" y="79"/>
                </a:cubicBezTo>
                <a:cubicBezTo>
                  <a:pt x="34" y="80"/>
                  <a:pt x="34" y="82"/>
                  <a:pt x="34" y="83"/>
                </a:cubicBezTo>
                <a:cubicBezTo>
                  <a:pt x="35" y="92"/>
                  <a:pt x="35" y="92"/>
                  <a:pt x="35" y="92"/>
                </a:cubicBezTo>
                <a:cubicBezTo>
                  <a:pt x="2" y="125"/>
                  <a:pt x="2" y="125"/>
                  <a:pt x="2" y="125"/>
                </a:cubicBezTo>
                <a:cubicBezTo>
                  <a:pt x="0" y="126"/>
                  <a:pt x="0" y="128"/>
                  <a:pt x="0" y="130"/>
                </a:cubicBezTo>
                <a:cubicBezTo>
                  <a:pt x="1" y="131"/>
                  <a:pt x="2" y="132"/>
                  <a:pt x="4" y="133"/>
                </a:cubicBezTo>
                <a:cubicBezTo>
                  <a:pt x="44" y="146"/>
                  <a:pt x="44" y="146"/>
                  <a:pt x="44" y="146"/>
                </a:cubicBezTo>
                <a:cubicBezTo>
                  <a:pt x="44" y="146"/>
                  <a:pt x="45" y="146"/>
                  <a:pt x="45" y="146"/>
                </a:cubicBezTo>
                <a:cubicBezTo>
                  <a:pt x="46" y="146"/>
                  <a:pt x="48" y="146"/>
                  <a:pt x="48" y="145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77" y="126"/>
                  <a:pt x="77" y="126"/>
                  <a:pt x="77" y="126"/>
                </a:cubicBezTo>
                <a:cubicBezTo>
                  <a:pt x="78" y="126"/>
                  <a:pt x="78" y="126"/>
                  <a:pt x="79" y="126"/>
                </a:cubicBezTo>
                <a:cubicBezTo>
                  <a:pt x="80" y="126"/>
                  <a:pt x="81" y="126"/>
                  <a:pt x="82" y="125"/>
                </a:cubicBezTo>
                <a:cubicBezTo>
                  <a:pt x="151" y="56"/>
                  <a:pt x="151" y="56"/>
                  <a:pt x="151" y="56"/>
                </a:cubicBezTo>
                <a:cubicBezTo>
                  <a:pt x="163" y="44"/>
                  <a:pt x="163" y="22"/>
                  <a:pt x="151" y="10"/>
                </a:cubicBezTo>
                <a:close/>
                <a:moveTo>
                  <a:pt x="44" y="137"/>
                </a:moveTo>
                <a:cubicBezTo>
                  <a:pt x="14" y="127"/>
                  <a:pt x="14" y="127"/>
                  <a:pt x="14" y="127"/>
                </a:cubicBezTo>
                <a:cubicBezTo>
                  <a:pt x="36" y="105"/>
                  <a:pt x="36" y="105"/>
                  <a:pt x="36" y="105"/>
                </a:cubicBezTo>
                <a:cubicBezTo>
                  <a:pt x="37" y="113"/>
                  <a:pt x="37" y="113"/>
                  <a:pt x="37" y="113"/>
                </a:cubicBezTo>
                <a:cubicBezTo>
                  <a:pt x="37" y="115"/>
                  <a:pt x="38" y="117"/>
                  <a:pt x="40" y="117"/>
                </a:cubicBezTo>
                <a:cubicBezTo>
                  <a:pt x="59" y="122"/>
                  <a:pt x="59" y="122"/>
                  <a:pt x="59" y="122"/>
                </a:cubicBezTo>
                <a:lnTo>
                  <a:pt x="44" y="137"/>
                </a:lnTo>
                <a:close/>
                <a:moveTo>
                  <a:pt x="144" y="49"/>
                </a:moveTo>
                <a:cubicBezTo>
                  <a:pt x="76" y="117"/>
                  <a:pt x="76" y="117"/>
                  <a:pt x="76" y="117"/>
                </a:cubicBezTo>
                <a:cubicBezTo>
                  <a:pt x="45" y="109"/>
                  <a:pt x="45" y="109"/>
                  <a:pt x="45" y="109"/>
                </a:cubicBezTo>
                <a:cubicBezTo>
                  <a:pt x="43" y="84"/>
                  <a:pt x="43" y="84"/>
                  <a:pt x="43" y="84"/>
                </a:cubicBezTo>
                <a:cubicBezTo>
                  <a:pt x="110" y="17"/>
                  <a:pt x="110" y="17"/>
                  <a:pt x="110" y="17"/>
                </a:cubicBezTo>
                <a:cubicBezTo>
                  <a:pt x="115" y="12"/>
                  <a:pt x="121" y="10"/>
                  <a:pt x="127" y="10"/>
                </a:cubicBezTo>
                <a:cubicBezTo>
                  <a:pt x="133" y="10"/>
                  <a:pt x="139" y="12"/>
                  <a:pt x="144" y="17"/>
                </a:cubicBezTo>
                <a:cubicBezTo>
                  <a:pt x="153" y="25"/>
                  <a:pt x="153" y="40"/>
                  <a:pt x="144" y="49"/>
                </a:cubicBezTo>
                <a:close/>
                <a:moveTo>
                  <a:pt x="124" y="23"/>
                </a:moveTo>
                <a:cubicBezTo>
                  <a:pt x="123" y="22"/>
                  <a:pt x="122" y="22"/>
                  <a:pt x="121" y="22"/>
                </a:cubicBezTo>
                <a:cubicBezTo>
                  <a:pt x="119" y="22"/>
                  <a:pt x="118" y="22"/>
                  <a:pt x="117" y="23"/>
                </a:cubicBezTo>
                <a:cubicBezTo>
                  <a:pt x="84" y="56"/>
                  <a:pt x="84" y="56"/>
                  <a:pt x="84" y="56"/>
                </a:cubicBezTo>
                <a:cubicBezTo>
                  <a:pt x="82" y="58"/>
                  <a:pt x="82" y="61"/>
                  <a:pt x="84" y="63"/>
                </a:cubicBezTo>
                <a:cubicBezTo>
                  <a:pt x="97" y="76"/>
                  <a:pt x="97" y="76"/>
                  <a:pt x="97" y="76"/>
                </a:cubicBezTo>
                <a:cubicBezTo>
                  <a:pt x="98" y="77"/>
                  <a:pt x="99" y="77"/>
                  <a:pt x="100" y="77"/>
                </a:cubicBezTo>
                <a:cubicBezTo>
                  <a:pt x="102" y="77"/>
                  <a:pt x="103" y="77"/>
                  <a:pt x="104" y="76"/>
                </a:cubicBezTo>
                <a:cubicBezTo>
                  <a:pt x="137" y="43"/>
                  <a:pt x="137" y="43"/>
                  <a:pt x="137" y="43"/>
                </a:cubicBezTo>
                <a:cubicBezTo>
                  <a:pt x="139" y="41"/>
                  <a:pt x="139" y="38"/>
                  <a:pt x="137" y="36"/>
                </a:cubicBezTo>
                <a:lnTo>
                  <a:pt x="124" y="23"/>
                </a:lnTo>
                <a:close/>
                <a:moveTo>
                  <a:pt x="101" y="66"/>
                </a:moveTo>
                <a:cubicBezTo>
                  <a:pt x="94" y="59"/>
                  <a:pt x="94" y="59"/>
                  <a:pt x="94" y="59"/>
                </a:cubicBezTo>
                <a:cubicBezTo>
                  <a:pt x="107" y="46"/>
                  <a:pt x="107" y="46"/>
                  <a:pt x="107" y="46"/>
                </a:cubicBezTo>
                <a:cubicBezTo>
                  <a:pt x="114" y="53"/>
                  <a:pt x="114" y="53"/>
                  <a:pt x="114" y="53"/>
                </a:cubicBezTo>
                <a:lnTo>
                  <a:pt x="101" y="66"/>
                </a:lnTo>
                <a:close/>
                <a:moveTo>
                  <a:pt x="121" y="46"/>
                </a:moveTo>
                <a:cubicBezTo>
                  <a:pt x="114" y="39"/>
                  <a:pt x="114" y="39"/>
                  <a:pt x="114" y="39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28" y="39"/>
                  <a:pt x="128" y="39"/>
                  <a:pt x="128" y="39"/>
                </a:cubicBezTo>
                <a:lnTo>
                  <a:pt x="121" y="46"/>
                </a:lnTo>
                <a:close/>
                <a:moveTo>
                  <a:pt x="81" y="75"/>
                </a:moveTo>
                <a:cubicBezTo>
                  <a:pt x="79" y="75"/>
                  <a:pt x="78" y="75"/>
                  <a:pt x="77" y="76"/>
                </a:cubicBezTo>
                <a:cubicBezTo>
                  <a:pt x="61" y="92"/>
                  <a:pt x="61" y="92"/>
                  <a:pt x="61" y="92"/>
                </a:cubicBezTo>
                <a:cubicBezTo>
                  <a:pt x="59" y="94"/>
                  <a:pt x="59" y="97"/>
                  <a:pt x="61" y="99"/>
                </a:cubicBezTo>
                <a:cubicBezTo>
                  <a:pt x="62" y="100"/>
                  <a:pt x="63" y="100"/>
                  <a:pt x="64" y="100"/>
                </a:cubicBezTo>
                <a:cubicBezTo>
                  <a:pt x="65" y="100"/>
                  <a:pt x="67" y="100"/>
                  <a:pt x="68" y="99"/>
                </a:cubicBezTo>
                <a:cubicBezTo>
                  <a:pt x="84" y="83"/>
                  <a:pt x="84" y="83"/>
                  <a:pt x="84" y="83"/>
                </a:cubicBezTo>
                <a:cubicBezTo>
                  <a:pt x="86" y="82"/>
                  <a:pt x="86" y="78"/>
                  <a:pt x="84" y="76"/>
                </a:cubicBezTo>
                <a:cubicBezTo>
                  <a:pt x="83" y="75"/>
                  <a:pt x="82" y="75"/>
                  <a:pt x="81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32162ECE-59CC-F8BE-3919-4B3C7BE61D34}"/>
              </a:ext>
            </a:extLst>
          </p:cNvPr>
          <p:cNvSpPr>
            <a:spLocks noEditPoints="1"/>
          </p:cNvSpPr>
          <p:nvPr/>
        </p:nvSpPr>
        <p:spPr bwMode="auto">
          <a:xfrm>
            <a:off x="9574213" y="3575050"/>
            <a:ext cx="195263" cy="254000"/>
          </a:xfrm>
          <a:custGeom>
            <a:avLst/>
            <a:gdLst>
              <a:gd name="T0" fmla="*/ 82 w 123"/>
              <a:gd name="T1" fmla="*/ 66 h 160"/>
              <a:gd name="T2" fmla="*/ 90 w 123"/>
              <a:gd name="T3" fmla="*/ 50 h 160"/>
              <a:gd name="T4" fmla="*/ 83 w 123"/>
              <a:gd name="T5" fmla="*/ 8 h 160"/>
              <a:gd name="T6" fmla="*/ 57 w 123"/>
              <a:gd name="T7" fmla="*/ 1 h 160"/>
              <a:gd name="T8" fmla="*/ 34 w 123"/>
              <a:gd name="T9" fmla="*/ 48 h 160"/>
              <a:gd name="T10" fmla="*/ 44 w 123"/>
              <a:gd name="T11" fmla="*/ 66 h 160"/>
              <a:gd name="T12" fmla="*/ 30 w 123"/>
              <a:gd name="T13" fmla="*/ 70 h 160"/>
              <a:gd name="T14" fmla="*/ 44 w 123"/>
              <a:gd name="T15" fmla="*/ 75 h 160"/>
              <a:gd name="T16" fmla="*/ 59 w 123"/>
              <a:gd name="T17" fmla="*/ 157 h 160"/>
              <a:gd name="T18" fmla="*/ 67 w 123"/>
              <a:gd name="T19" fmla="*/ 157 h 160"/>
              <a:gd name="T20" fmla="*/ 82 w 123"/>
              <a:gd name="T21" fmla="*/ 75 h 160"/>
              <a:gd name="T22" fmla="*/ 96 w 123"/>
              <a:gd name="T23" fmla="*/ 70 h 160"/>
              <a:gd name="T24" fmla="*/ 62 w 123"/>
              <a:gd name="T25" fmla="*/ 146 h 160"/>
              <a:gd name="T26" fmla="*/ 62 w 123"/>
              <a:gd name="T27" fmla="*/ 128 h 160"/>
              <a:gd name="T28" fmla="*/ 62 w 123"/>
              <a:gd name="T29" fmla="*/ 146 h 160"/>
              <a:gd name="T30" fmla="*/ 62 w 123"/>
              <a:gd name="T31" fmla="*/ 119 h 160"/>
              <a:gd name="T32" fmla="*/ 52 w 123"/>
              <a:gd name="T33" fmla="*/ 95 h 160"/>
              <a:gd name="T34" fmla="*/ 71 w 123"/>
              <a:gd name="T35" fmla="*/ 121 h 160"/>
              <a:gd name="T36" fmla="*/ 52 w 123"/>
              <a:gd name="T37" fmla="*/ 85 h 160"/>
              <a:gd name="T38" fmla="*/ 71 w 123"/>
              <a:gd name="T39" fmla="*/ 76 h 160"/>
              <a:gd name="T40" fmla="*/ 79 w 123"/>
              <a:gd name="T41" fmla="*/ 49 h 160"/>
              <a:gd name="T42" fmla="*/ 67 w 123"/>
              <a:gd name="T43" fmla="*/ 66 h 160"/>
              <a:gd name="T44" fmla="*/ 71 w 123"/>
              <a:gd name="T45" fmla="*/ 38 h 160"/>
              <a:gd name="T46" fmla="*/ 71 w 123"/>
              <a:gd name="T47" fmla="*/ 28 h 160"/>
              <a:gd name="T48" fmla="*/ 48 w 123"/>
              <a:gd name="T49" fmla="*/ 33 h 160"/>
              <a:gd name="T50" fmla="*/ 57 w 123"/>
              <a:gd name="T51" fmla="*/ 38 h 160"/>
              <a:gd name="T52" fmla="*/ 52 w 123"/>
              <a:gd name="T53" fmla="*/ 66 h 160"/>
              <a:gd name="T54" fmla="*/ 41 w 123"/>
              <a:gd name="T55" fmla="*/ 43 h 160"/>
              <a:gd name="T56" fmla="*/ 58 w 123"/>
              <a:gd name="T57" fmla="*/ 10 h 160"/>
              <a:gd name="T58" fmla="*/ 78 w 123"/>
              <a:gd name="T59" fmla="*/ 15 h 160"/>
              <a:gd name="T60" fmla="*/ 82 w 123"/>
              <a:gd name="T61" fmla="*/ 45 h 160"/>
              <a:gd name="T62" fmla="*/ 118 w 123"/>
              <a:gd name="T63" fmla="*/ 29 h 160"/>
              <a:gd name="T64" fmla="*/ 104 w 123"/>
              <a:gd name="T65" fmla="*/ 34 h 160"/>
              <a:gd name="T66" fmla="*/ 118 w 123"/>
              <a:gd name="T67" fmla="*/ 38 h 160"/>
              <a:gd name="T68" fmla="*/ 118 w 123"/>
              <a:gd name="T69" fmla="*/ 29 h 160"/>
              <a:gd name="T70" fmla="*/ 14 w 123"/>
              <a:gd name="T71" fmla="*/ 29 h 160"/>
              <a:gd name="T72" fmla="*/ 0 w 123"/>
              <a:gd name="T73" fmla="*/ 34 h 160"/>
              <a:gd name="T74" fmla="*/ 14 w 123"/>
              <a:gd name="T75" fmla="*/ 38 h 160"/>
              <a:gd name="T76" fmla="*/ 102 w 123"/>
              <a:gd name="T77" fmla="*/ 14 h 160"/>
              <a:gd name="T78" fmla="*/ 112 w 123"/>
              <a:gd name="T79" fmla="*/ 9 h 160"/>
              <a:gd name="T80" fmla="*/ 110 w 123"/>
              <a:gd name="T81" fmla="*/ 0 h 160"/>
              <a:gd name="T82" fmla="*/ 100 w 123"/>
              <a:gd name="T83" fmla="*/ 6 h 160"/>
              <a:gd name="T84" fmla="*/ 102 w 123"/>
              <a:gd name="T85" fmla="*/ 14 h 160"/>
              <a:gd name="T86" fmla="*/ 19 w 123"/>
              <a:gd name="T87" fmla="*/ 53 h 160"/>
              <a:gd name="T88" fmla="*/ 9 w 123"/>
              <a:gd name="T89" fmla="*/ 64 h 160"/>
              <a:gd name="T90" fmla="*/ 15 w 123"/>
              <a:gd name="T91" fmla="*/ 65 h 160"/>
              <a:gd name="T92" fmla="*/ 25 w 123"/>
              <a:gd name="T93" fmla="*/ 54 h 160"/>
              <a:gd name="T94" fmla="*/ 105 w 123"/>
              <a:gd name="T95" fmla="*/ 53 h 160"/>
              <a:gd name="T96" fmla="*/ 99 w 123"/>
              <a:gd name="T97" fmla="*/ 54 h 160"/>
              <a:gd name="T98" fmla="*/ 109 w 123"/>
              <a:gd name="T99" fmla="*/ 65 h 160"/>
              <a:gd name="T100" fmla="*/ 115 w 123"/>
              <a:gd name="T101" fmla="*/ 63 h 160"/>
              <a:gd name="T102" fmla="*/ 105 w 123"/>
              <a:gd name="T103" fmla="*/ 53 h 160"/>
              <a:gd name="T104" fmla="*/ 16 w 123"/>
              <a:gd name="T105" fmla="*/ 1 h 160"/>
              <a:gd name="T106" fmla="*/ 9 w 123"/>
              <a:gd name="T107" fmla="*/ 2 h 160"/>
              <a:gd name="T108" fmla="*/ 19 w 123"/>
              <a:gd name="T109" fmla="*/ 13 h 160"/>
              <a:gd name="T110" fmla="*/ 25 w 123"/>
              <a:gd name="T111" fmla="*/ 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" h="160">
                <a:moveTo>
                  <a:pt x="91" y="66"/>
                </a:moveTo>
                <a:cubicBezTo>
                  <a:pt x="82" y="66"/>
                  <a:pt x="82" y="66"/>
                  <a:pt x="82" y="66"/>
                </a:cubicBezTo>
                <a:cubicBezTo>
                  <a:pt x="83" y="62"/>
                  <a:pt x="86" y="58"/>
                  <a:pt x="89" y="54"/>
                </a:cubicBezTo>
                <a:cubicBezTo>
                  <a:pt x="88" y="53"/>
                  <a:pt x="89" y="51"/>
                  <a:pt x="90" y="50"/>
                </a:cubicBezTo>
                <a:cubicBezTo>
                  <a:pt x="94" y="45"/>
                  <a:pt x="95" y="39"/>
                  <a:pt x="95" y="34"/>
                </a:cubicBezTo>
                <a:cubicBezTo>
                  <a:pt x="95" y="24"/>
                  <a:pt x="91" y="15"/>
                  <a:pt x="83" y="8"/>
                </a:cubicBezTo>
                <a:cubicBezTo>
                  <a:pt x="77" y="3"/>
                  <a:pt x="70" y="0"/>
                  <a:pt x="62" y="0"/>
                </a:cubicBezTo>
                <a:cubicBezTo>
                  <a:pt x="60" y="0"/>
                  <a:pt x="58" y="0"/>
                  <a:pt x="57" y="1"/>
                </a:cubicBezTo>
                <a:cubicBezTo>
                  <a:pt x="44" y="3"/>
                  <a:pt x="32" y="14"/>
                  <a:pt x="30" y="27"/>
                </a:cubicBezTo>
                <a:cubicBezTo>
                  <a:pt x="29" y="34"/>
                  <a:pt x="30" y="41"/>
                  <a:pt x="34" y="48"/>
                </a:cubicBezTo>
                <a:cubicBezTo>
                  <a:pt x="34" y="50"/>
                  <a:pt x="36" y="53"/>
                  <a:pt x="38" y="55"/>
                </a:cubicBezTo>
                <a:cubicBezTo>
                  <a:pt x="40" y="58"/>
                  <a:pt x="42" y="62"/>
                  <a:pt x="44" y="66"/>
                </a:cubicBezTo>
                <a:cubicBezTo>
                  <a:pt x="35" y="66"/>
                  <a:pt x="35" y="66"/>
                  <a:pt x="35" y="66"/>
                </a:cubicBezTo>
                <a:cubicBezTo>
                  <a:pt x="32" y="66"/>
                  <a:pt x="30" y="68"/>
                  <a:pt x="30" y="70"/>
                </a:cubicBezTo>
                <a:cubicBezTo>
                  <a:pt x="30" y="73"/>
                  <a:pt x="32" y="75"/>
                  <a:pt x="35" y="75"/>
                </a:cubicBezTo>
                <a:cubicBezTo>
                  <a:pt x="44" y="75"/>
                  <a:pt x="44" y="75"/>
                  <a:pt x="44" y="75"/>
                </a:cubicBezTo>
                <a:cubicBezTo>
                  <a:pt x="44" y="127"/>
                  <a:pt x="44" y="127"/>
                  <a:pt x="44" y="127"/>
                </a:cubicBezTo>
                <a:cubicBezTo>
                  <a:pt x="44" y="129"/>
                  <a:pt x="44" y="129"/>
                  <a:pt x="59" y="157"/>
                </a:cubicBezTo>
                <a:cubicBezTo>
                  <a:pt x="60" y="159"/>
                  <a:pt x="61" y="160"/>
                  <a:pt x="63" y="160"/>
                </a:cubicBezTo>
                <a:cubicBezTo>
                  <a:pt x="65" y="160"/>
                  <a:pt x="66" y="159"/>
                  <a:pt x="67" y="157"/>
                </a:cubicBezTo>
                <a:cubicBezTo>
                  <a:pt x="82" y="128"/>
                  <a:pt x="82" y="129"/>
                  <a:pt x="82" y="127"/>
                </a:cubicBezTo>
                <a:cubicBezTo>
                  <a:pt x="82" y="75"/>
                  <a:pt x="82" y="75"/>
                  <a:pt x="82" y="75"/>
                </a:cubicBezTo>
                <a:cubicBezTo>
                  <a:pt x="91" y="75"/>
                  <a:pt x="91" y="75"/>
                  <a:pt x="91" y="75"/>
                </a:cubicBezTo>
                <a:cubicBezTo>
                  <a:pt x="94" y="75"/>
                  <a:pt x="96" y="73"/>
                  <a:pt x="96" y="70"/>
                </a:cubicBezTo>
                <a:cubicBezTo>
                  <a:pt x="96" y="68"/>
                  <a:pt x="94" y="66"/>
                  <a:pt x="91" y="66"/>
                </a:cubicBezTo>
                <a:close/>
                <a:moveTo>
                  <a:pt x="62" y="146"/>
                </a:moveTo>
                <a:cubicBezTo>
                  <a:pt x="54" y="130"/>
                  <a:pt x="54" y="130"/>
                  <a:pt x="54" y="130"/>
                </a:cubicBezTo>
                <a:cubicBezTo>
                  <a:pt x="57" y="129"/>
                  <a:pt x="59" y="128"/>
                  <a:pt x="62" y="128"/>
                </a:cubicBezTo>
                <a:cubicBezTo>
                  <a:pt x="64" y="128"/>
                  <a:pt x="67" y="129"/>
                  <a:pt x="70" y="130"/>
                </a:cubicBezTo>
                <a:lnTo>
                  <a:pt x="62" y="146"/>
                </a:lnTo>
                <a:close/>
                <a:moveTo>
                  <a:pt x="71" y="121"/>
                </a:moveTo>
                <a:cubicBezTo>
                  <a:pt x="68" y="119"/>
                  <a:pt x="65" y="119"/>
                  <a:pt x="62" y="119"/>
                </a:cubicBezTo>
                <a:cubicBezTo>
                  <a:pt x="59" y="119"/>
                  <a:pt x="55" y="119"/>
                  <a:pt x="52" y="121"/>
                </a:cubicBezTo>
                <a:cubicBezTo>
                  <a:pt x="52" y="95"/>
                  <a:pt x="52" y="95"/>
                  <a:pt x="52" y="95"/>
                </a:cubicBezTo>
                <a:cubicBezTo>
                  <a:pt x="71" y="95"/>
                  <a:pt x="71" y="95"/>
                  <a:pt x="71" y="95"/>
                </a:cubicBezTo>
                <a:lnTo>
                  <a:pt x="71" y="121"/>
                </a:lnTo>
                <a:close/>
                <a:moveTo>
                  <a:pt x="71" y="85"/>
                </a:moveTo>
                <a:cubicBezTo>
                  <a:pt x="52" y="85"/>
                  <a:pt x="52" y="85"/>
                  <a:pt x="52" y="85"/>
                </a:cubicBezTo>
                <a:cubicBezTo>
                  <a:pt x="52" y="76"/>
                  <a:pt x="52" y="76"/>
                  <a:pt x="52" y="76"/>
                </a:cubicBezTo>
                <a:cubicBezTo>
                  <a:pt x="71" y="76"/>
                  <a:pt x="71" y="76"/>
                  <a:pt x="71" y="76"/>
                </a:cubicBezTo>
                <a:lnTo>
                  <a:pt x="71" y="85"/>
                </a:lnTo>
                <a:close/>
                <a:moveTo>
                  <a:pt x="79" y="49"/>
                </a:moveTo>
                <a:cubicBezTo>
                  <a:pt x="76" y="54"/>
                  <a:pt x="72" y="60"/>
                  <a:pt x="71" y="66"/>
                </a:cubicBezTo>
                <a:cubicBezTo>
                  <a:pt x="67" y="66"/>
                  <a:pt x="67" y="66"/>
                  <a:pt x="67" y="66"/>
                </a:cubicBezTo>
                <a:cubicBezTo>
                  <a:pt x="67" y="38"/>
                  <a:pt x="67" y="38"/>
                  <a:pt x="67" y="38"/>
                </a:cubicBezTo>
                <a:cubicBezTo>
                  <a:pt x="71" y="38"/>
                  <a:pt x="71" y="38"/>
                  <a:pt x="71" y="38"/>
                </a:cubicBezTo>
                <a:cubicBezTo>
                  <a:pt x="74" y="38"/>
                  <a:pt x="76" y="36"/>
                  <a:pt x="76" y="33"/>
                </a:cubicBezTo>
                <a:cubicBezTo>
                  <a:pt x="76" y="30"/>
                  <a:pt x="74" y="28"/>
                  <a:pt x="71" y="28"/>
                </a:cubicBezTo>
                <a:cubicBezTo>
                  <a:pt x="52" y="28"/>
                  <a:pt x="52" y="28"/>
                  <a:pt x="52" y="28"/>
                </a:cubicBezTo>
                <a:cubicBezTo>
                  <a:pt x="50" y="28"/>
                  <a:pt x="48" y="30"/>
                  <a:pt x="48" y="33"/>
                </a:cubicBezTo>
                <a:cubicBezTo>
                  <a:pt x="48" y="36"/>
                  <a:pt x="50" y="38"/>
                  <a:pt x="52" y="38"/>
                </a:cubicBezTo>
                <a:cubicBezTo>
                  <a:pt x="57" y="38"/>
                  <a:pt x="57" y="38"/>
                  <a:pt x="57" y="38"/>
                </a:cubicBezTo>
                <a:cubicBezTo>
                  <a:pt x="57" y="66"/>
                  <a:pt x="57" y="66"/>
                  <a:pt x="57" y="66"/>
                </a:cubicBezTo>
                <a:cubicBezTo>
                  <a:pt x="52" y="66"/>
                  <a:pt x="52" y="66"/>
                  <a:pt x="52" y="66"/>
                </a:cubicBezTo>
                <a:cubicBezTo>
                  <a:pt x="51" y="60"/>
                  <a:pt x="48" y="55"/>
                  <a:pt x="45" y="50"/>
                </a:cubicBezTo>
                <a:cubicBezTo>
                  <a:pt x="44" y="48"/>
                  <a:pt x="42" y="45"/>
                  <a:pt x="41" y="43"/>
                </a:cubicBezTo>
                <a:cubicBezTo>
                  <a:pt x="39" y="39"/>
                  <a:pt x="38" y="34"/>
                  <a:pt x="39" y="29"/>
                </a:cubicBezTo>
                <a:cubicBezTo>
                  <a:pt x="41" y="19"/>
                  <a:pt x="49" y="11"/>
                  <a:pt x="58" y="10"/>
                </a:cubicBezTo>
                <a:cubicBezTo>
                  <a:pt x="59" y="9"/>
                  <a:pt x="61" y="9"/>
                  <a:pt x="62" y="9"/>
                </a:cubicBezTo>
                <a:cubicBezTo>
                  <a:pt x="67" y="9"/>
                  <a:pt x="73" y="11"/>
                  <a:pt x="78" y="15"/>
                </a:cubicBezTo>
                <a:cubicBezTo>
                  <a:pt x="83" y="20"/>
                  <a:pt x="86" y="26"/>
                  <a:pt x="86" y="33"/>
                </a:cubicBezTo>
                <a:cubicBezTo>
                  <a:pt x="85" y="37"/>
                  <a:pt x="84" y="41"/>
                  <a:pt x="82" y="45"/>
                </a:cubicBezTo>
                <a:cubicBezTo>
                  <a:pt x="81" y="47"/>
                  <a:pt x="80" y="48"/>
                  <a:pt x="79" y="49"/>
                </a:cubicBezTo>
                <a:close/>
                <a:moveTo>
                  <a:pt x="118" y="29"/>
                </a:moveTo>
                <a:cubicBezTo>
                  <a:pt x="109" y="29"/>
                  <a:pt x="109" y="29"/>
                  <a:pt x="109" y="29"/>
                </a:cubicBezTo>
                <a:cubicBezTo>
                  <a:pt x="106" y="29"/>
                  <a:pt x="104" y="31"/>
                  <a:pt x="104" y="34"/>
                </a:cubicBezTo>
                <a:cubicBezTo>
                  <a:pt x="104" y="36"/>
                  <a:pt x="106" y="38"/>
                  <a:pt x="109" y="38"/>
                </a:cubicBezTo>
                <a:cubicBezTo>
                  <a:pt x="118" y="38"/>
                  <a:pt x="118" y="38"/>
                  <a:pt x="118" y="38"/>
                </a:cubicBezTo>
                <a:cubicBezTo>
                  <a:pt x="121" y="38"/>
                  <a:pt x="123" y="36"/>
                  <a:pt x="123" y="34"/>
                </a:cubicBezTo>
                <a:cubicBezTo>
                  <a:pt x="123" y="31"/>
                  <a:pt x="121" y="29"/>
                  <a:pt x="118" y="29"/>
                </a:cubicBezTo>
                <a:close/>
                <a:moveTo>
                  <a:pt x="19" y="34"/>
                </a:moveTo>
                <a:cubicBezTo>
                  <a:pt x="19" y="31"/>
                  <a:pt x="17" y="29"/>
                  <a:pt x="14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2" y="29"/>
                  <a:pt x="0" y="31"/>
                  <a:pt x="0" y="34"/>
                </a:cubicBezTo>
                <a:cubicBezTo>
                  <a:pt x="0" y="36"/>
                  <a:pt x="2" y="38"/>
                  <a:pt x="5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17" y="38"/>
                  <a:pt x="19" y="36"/>
                  <a:pt x="19" y="34"/>
                </a:cubicBezTo>
                <a:close/>
                <a:moveTo>
                  <a:pt x="102" y="14"/>
                </a:moveTo>
                <a:cubicBezTo>
                  <a:pt x="103" y="14"/>
                  <a:pt x="104" y="14"/>
                  <a:pt x="105" y="13"/>
                </a:cubicBezTo>
                <a:cubicBezTo>
                  <a:pt x="112" y="9"/>
                  <a:pt x="112" y="9"/>
                  <a:pt x="112" y="9"/>
                </a:cubicBezTo>
                <a:cubicBezTo>
                  <a:pt x="114" y="8"/>
                  <a:pt x="116" y="5"/>
                  <a:pt x="114" y="2"/>
                </a:cubicBezTo>
                <a:cubicBezTo>
                  <a:pt x="113" y="1"/>
                  <a:pt x="112" y="0"/>
                  <a:pt x="110" y="0"/>
                </a:cubicBezTo>
                <a:cubicBezTo>
                  <a:pt x="109" y="0"/>
                  <a:pt x="108" y="0"/>
                  <a:pt x="108" y="1"/>
                </a:cubicBezTo>
                <a:cubicBezTo>
                  <a:pt x="100" y="6"/>
                  <a:pt x="100" y="6"/>
                  <a:pt x="100" y="6"/>
                </a:cubicBezTo>
                <a:cubicBezTo>
                  <a:pt x="98" y="7"/>
                  <a:pt x="97" y="10"/>
                  <a:pt x="98" y="12"/>
                </a:cubicBezTo>
                <a:cubicBezTo>
                  <a:pt x="99" y="14"/>
                  <a:pt x="101" y="14"/>
                  <a:pt x="102" y="14"/>
                </a:cubicBezTo>
                <a:close/>
                <a:moveTo>
                  <a:pt x="21" y="52"/>
                </a:moveTo>
                <a:cubicBezTo>
                  <a:pt x="20" y="52"/>
                  <a:pt x="19" y="52"/>
                  <a:pt x="19" y="53"/>
                </a:cubicBezTo>
                <a:cubicBezTo>
                  <a:pt x="11" y="57"/>
                  <a:pt x="11" y="57"/>
                  <a:pt x="11" y="57"/>
                </a:cubicBezTo>
                <a:cubicBezTo>
                  <a:pt x="8" y="58"/>
                  <a:pt x="8" y="62"/>
                  <a:pt x="9" y="64"/>
                </a:cubicBezTo>
                <a:cubicBezTo>
                  <a:pt x="10" y="65"/>
                  <a:pt x="11" y="66"/>
                  <a:pt x="13" y="66"/>
                </a:cubicBezTo>
                <a:cubicBezTo>
                  <a:pt x="14" y="66"/>
                  <a:pt x="15" y="66"/>
                  <a:pt x="15" y="65"/>
                </a:cubicBezTo>
                <a:cubicBezTo>
                  <a:pt x="23" y="60"/>
                  <a:pt x="23" y="60"/>
                  <a:pt x="23" y="60"/>
                </a:cubicBezTo>
                <a:cubicBezTo>
                  <a:pt x="25" y="59"/>
                  <a:pt x="27" y="56"/>
                  <a:pt x="25" y="54"/>
                </a:cubicBezTo>
                <a:cubicBezTo>
                  <a:pt x="24" y="53"/>
                  <a:pt x="23" y="52"/>
                  <a:pt x="21" y="52"/>
                </a:cubicBezTo>
                <a:close/>
                <a:moveTo>
                  <a:pt x="105" y="53"/>
                </a:moveTo>
                <a:cubicBezTo>
                  <a:pt x="105" y="52"/>
                  <a:pt x="104" y="52"/>
                  <a:pt x="103" y="52"/>
                </a:cubicBezTo>
                <a:cubicBezTo>
                  <a:pt x="101" y="52"/>
                  <a:pt x="100" y="53"/>
                  <a:pt x="99" y="54"/>
                </a:cubicBezTo>
                <a:cubicBezTo>
                  <a:pt x="98" y="56"/>
                  <a:pt x="99" y="59"/>
                  <a:pt x="101" y="60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5"/>
                  <a:pt x="110" y="65"/>
                  <a:pt x="111" y="65"/>
                </a:cubicBezTo>
                <a:cubicBezTo>
                  <a:pt x="113" y="65"/>
                  <a:pt x="114" y="65"/>
                  <a:pt x="115" y="63"/>
                </a:cubicBezTo>
                <a:cubicBezTo>
                  <a:pt x="116" y="61"/>
                  <a:pt x="115" y="59"/>
                  <a:pt x="113" y="57"/>
                </a:cubicBezTo>
                <a:lnTo>
                  <a:pt x="105" y="53"/>
                </a:lnTo>
                <a:close/>
                <a:moveTo>
                  <a:pt x="23" y="5"/>
                </a:moveTo>
                <a:cubicBezTo>
                  <a:pt x="16" y="1"/>
                  <a:pt x="16" y="1"/>
                  <a:pt x="16" y="1"/>
                </a:cubicBezTo>
                <a:cubicBezTo>
                  <a:pt x="15" y="0"/>
                  <a:pt x="14" y="0"/>
                  <a:pt x="13" y="0"/>
                </a:cubicBezTo>
                <a:cubicBezTo>
                  <a:pt x="12" y="0"/>
                  <a:pt x="10" y="1"/>
                  <a:pt x="9" y="2"/>
                </a:cubicBezTo>
                <a:cubicBezTo>
                  <a:pt x="8" y="4"/>
                  <a:pt x="9" y="7"/>
                  <a:pt x="11" y="8"/>
                </a:cubicBezTo>
                <a:cubicBezTo>
                  <a:pt x="19" y="13"/>
                  <a:pt x="19" y="13"/>
                  <a:pt x="19" y="13"/>
                </a:cubicBezTo>
                <a:cubicBezTo>
                  <a:pt x="19" y="13"/>
                  <a:pt x="20" y="14"/>
                  <a:pt x="21" y="14"/>
                </a:cubicBezTo>
                <a:cubicBezTo>
                  <a:pt x="23" y="14"/>
                  <a:pt x="24" y="13"/>
                  <a:pt x="25" y="11"/>
                </a:cubicBezTo>
                <a:cubicBezTo>
                  <a:pt x="27" y="9"/>
                  <a:pt x="25" y="7"/>
                  <a:pt x="23" y="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5C243548-AABA-98E2-3F43-7E95697FB097}"/>
              </a:ext>
            </a:extLst>
          </p:cNvPr>
          <p:cNvSpPr>
            <a:spLocks noEditPoints="1"/>
          </p:cNvSpPr>
          <p:nvPr/>
        </p:nvSpPr>
        <p:spPr bwMode="auto">
          <a:xfrm>
            <a:off x="11212513" y="3575050"/>
            <a:ext cx="223838" cy="254000"/>
          </a:xfrm>
          <a:custGeom>
            <a:avLst/>
            <a:gdLst>
              <a:gd name="T0" fmla="*/ 70 w 141"/>
              <a:gd name="T1" fmla="*/ 10 h 160"/>
              <a:gd name="T2" fmla="*/ 125 w 141"/>
              <a:gd name="T3" fmla="*/ 37 h 160"/>
              <a:gd name="T4" fmla="*/ 107 w 141"/>
              <a:gd name="T5" fmla="*/ 46 h 160"/>
              <a:gd name="T6" fmla="*/ 73 w 141"/>
              <a:gd name="T7" fmla="*/ 29 h 160"/>
              <a:gd name="T8" fmla="*/ 71 w 141"/>
              <a:gd name="T9" fmla="*/ 28 h 160"/>
              <a:gd name="T10" fmla="*/ 68 w 141"/>
              <a:gd name="T11" fmla="*/ 29 h 160"/>
              <a:gd name="T12" fmla="*/ 33 w 141"/>
              <a:gd name="T13" fmla="*/ 46 h 160"/>
              <a:gd name="T14" fmla="*/ 16 w 141"/>
              <a:gd name="T15" fmla="*/ 37 h 160"/>
              <a:gd name="T16" fmla="*/ 70 w 141"/>
              <a:gd name="T17" fmla="*/ 10 h 160"/>
              <a:gd name="T18" fmla="*/ 70 w 141"/>
              <a:gd name="T19" fmla="*/ 10 h 160"/>
              <a:gd name="T20" fmla="*/ 65 w 141"/>
              <a:gd name="T21" fmla="*/ 41 h 160"/>
              <a:gd name="T22" fmla="*/ 65 w 141"/>
              <a:gd name="T23" fmla="*/ 83 h 160"/>
              <a:gd name="T24" fmla="*/ 37 w 141"/>
              <a:gd name="T25" fmla="*/ 97 h 160"/>
              <a:gd name="T26" fmla="*/ 37 w 141"/>
              <a:gd name="T27" fmla="*/ 55 h 160"/>
              <a:gd name="T28" fmla="*/ 65 w 141"/>
              <a:gd name="T29" fmla="*/ 41 h 160"/>
              <a:gd name="T30" fmla="*/ 65 w 141"/>
              <a:gd name="T31" fmla="*/ 41 h 160"/>
              <a:gd name="T32" fmla="*/ 75 w 141"/>
              <a:gd name="T33" fmla="*/ 41 h 160"/>
              <a:gd name="T34" fmla="*/ 103 w 141"/>
              <a:gd name="T35" fmla="*/ 55 h 160"/>
              <a:gd name="T36" fmla="*/ 103 w 141"/>
              <a:gd name="T37" fmla="*/ 97 h 160"/>
              <a:gd name="T38" fmla="*/ 75 w 141"/>
              <a:gd name="T39" fmla="*/ 83 h 160"/>
              <a:gd name="T40" fmla="*/ 75 w 141"/>
              <a:gd name="T41" fmla="*/ 41 h 160"/>
              <a:gd name="T42" fmla="*/ 75 w 141"/>
              <a:gd name="T43" fmla="*/ 41 h 160"/>
              <a:gd name="T44" fmla="*/ 70 w 141"/>
              <a:gd name="T45" fmla="*/ 90 h 160"/>
              <a:gd name="T46" fmla="*/ 97 w 141"/>
              <a:gd name="T47" fmla="*/ 104 h 160"/>
              <a:gd name="T48" fmla="*/ 70 w 141"/>
              <a:gd name="T49" fmla="*/ 118 h 160"/>
              <a:gd name="T50" fmla="*/ 44 w 141"/>
              <a:gd name="T51" fmla="*/ 104 h 160"/>
              <a:gd name="T52" fmla="*/ 70 w 141"/>
              <a:gd name="T53" fmla="*/ 90 h 160"/>
              <a:gd name="T54" fmla="*/ 70 w 141"/>
              <a:gd name="T55" fmla="*/ 90 h 160"/>
              <a:gd name="T56" fmla="*/ 10 w 141"/>
              <a:gd name="T57" fmla="*/ 45 h 160"/>
              <a:gd name="T58" fmla="*/ 28 w 141"/>
              <a:gd name="T59" fmla="*/ 55 h 160"/>
              <a:gd name="T60" fmla="*/ 28 w 141"/>
              <a:gd name="T61" fmla="*/ 105 h 160"/>
              <a:gd name="T62" fmla="*/ 31 w 141"/>
              <a:gd name="T63" fmla="*/ 108 h 160"/>
              <a:gd name="T64" fmla="*/ 65 w 141"/>
              <a:gd name="T65" fmla="*/ 126 h 160"/>
              <a:gd name="T66" fmla="*/ 65 w 141"/>
              <a:gd name="T67" fmla="*/ 147 h 160"/>
              <a:gd name="T68" fmla="*/ 10 w 141"/>
              <a:gd name="T69" fmla="*/ 118 h 160"/>
              <a:gd name="T70" fmla="*/ 10 w 141"/>
              <a:gd name="T71" fmla="*/ 45 h 160"/>
              <a:gd name="T72" fmla="*/ 10 w 141"/>
              <a:gd name="T73" fmla="*/ 45 h 160"/>
              <a:gd name="T74" fmla="*/ 131 w 141"/>
              <a:gd name="T75" fmla="*/ 45 h 160"/>
              <a:gd name="T76" fmla="*/ 131 w 141"/>
              <a:gd name="T77" fmla="*/ 119 h 160"/>
              <a:gd name="T78" fmla="*/ 75 w 141"/>
              <a:gd name="T79" fmla="*/ 147 h 160"/>
              <a:gd name="T80" fmla="*/ 75 w 141"/>
              <a:gd name="T81" fmla="*/ 126 h 160"/>
              <a:gd name="T82" fmla="*/ 109 w 141"/>
              <a:gd name="T83" fmla="*/ 109 h 160"/>
              <a:gd name="T84" fmla="*/ 112 w 141"/>
              <a:gd name="T85" fmla="*/ 105 h 160"/>
              <a:gd name="T86" fmla="*/ 112 w 141"/>
              <a:gd name="T87" fmla="*/ 55 h 160"/>
              <a:gd name="T88" fmla="*/ 131 w 141"/>
              <a:gd name="T89" fmla="*/ 45 h 160"/>
              <a:gd name="T90" fmla="*/ 131 w 141"/>
              <a:gd name="T91" fmla="*/ 45 h 160"/>
              <a:gd name="T92" fmla="*/ 70 w 141"/>
              <a:gd name="T93" fmla="*/ 0 h 160"/>
              <a:gd name="T94" fmla="*/ 68 w 141"/>
              <a:gd name="T95" fmla="*/ 1 h 160"/>
              <a:gd name="T96" fmla="*/ 4 w 141"/>
              <a:gd name="T97" fmla="*/ 33 h 160"/>
              <a:gd name="T98" fmla="*/ 0 w 141"/>
              <a:gd name="T99" fmla="*/ 38 h 160"/>
              <a:gd name="T100" fmla="*/ 0 w 141"/>
              <a:gd name="T101" fmla="*/ 122 h 160"/>
              <a:gd name="T102" fmla="*/ 3 w 141"/>
              <a:gd name="T103" fmla="*/ 127 h 160"/>
              <a:gd name="T104" fmla="*/ 68 w 141"/>
              <a:gd name="T105" fmla="*/ 160 h 160"/>
              <a:gd name="T106" fmla="*/ 70 w 141"/>
              <a:gd name="T107" fmla="*/ 160 h 160"/>
              <a:gd name="T108" fmla="*/ 72 w 141"/>
              <a:gd name="T109" fmla="*/ 160 h 160"/>
              <a:gd name="T110" fmla="*/ 138 w 141"/>
              <a:gd name="T111" fmla="*/ 127 h 160"/>
              <a:gd name="T112" fmla="*/ 141 w 141"/>
              <a:gd name="T113" fmla="*/ 122 h 160"/>
              <a:gd name="T114" fmla="*/ 141 w 141"/>
              <a:gd name="T115" fmla="*/ 37 h 160"/>
              <a:gd name="T116" fmla="*/ 138 w 141"/>
              <a:gd name="T117" fmla="*/ 34 h 160"/>
              <a:gd name="T118" fmla="*/ 72 w 141"/>
              <a:gd name="T119" fmla="*/ 1 h 160"/>
              <a:gd name="T120" fmla="*/ 70 w 141"/>
              <a:gd name="T12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41" h="160">
                <a:moveTo>
                  <a:pt x="70" y="10"/>
                </a:moveTo>
                <a:cubicBezTo>
                  <a:pt x="125" y="37"/>
                  <a:pt x="125" y="37"/>
                  <a:pt x="125" y="37"/>
                </a:cubicBezTo>
                <a:cubicBezTo>
                  <a:pt x="107" y="46"/>
                  <a:pt x="107" y="46"/>
                  <a:pt x="107" y="46"/>
                </a:cubicBezTo>
                <a:cubicBezTo>
                  <a:pt x="73" y="29"/>
                  <a:pt x="73" y="29"/>
                  <a:pt x="73" y="29"/>
                </a:cubicBezTo>
                <a:cubicBezTo>
                  <a:pt x="72" y="28"/>
                  <a:pt x="71" y="28"/>
                  <a:pt x="71" y="28"/>
                </a:cubicBezTo>
                <a:cubicBezTo>
                  <a:pt x="70" y="28"/>
                  <a:pt x="69" y="28"/>
                  <a:pt x="68" y="29"/>
                </a:cubicBezTo>
                <a:cubicBezTo>
                  <a:pt x="33" y="46"/>
                  <a:pt x="33" y="46"/>
                  <a:pt x="33" y="46"/>
                </a:cubicBezTo>
                <a:cubicBezTo>
                  <a:pt x="16" y="37"/>
                  <a:pt x="16" y="37"/>
                  <a:pt x="16" y="37"/>
                </a:cubicBezTo>
                <a:cubicBezTo>
                  <a:pt x="70" y="10"/>
                  <a:pt x="70" y="10"/>
                  <a:pt x="70" y="10"/>
                </a:cubicBezTo>
                <a:cubicBezTo>
                  <a:pt x="70" y="10"/>
                  <a:pt x="70" y="10"/>
                  <a:pt x="70" y="10"/>
                </a:cubicBezTo>
                <a:close/>
                <a:moveTo>
                  <a:pt x="65" y="41"/>
                </a:moveTo>
                <a:cubicBezTo>
                  <a:pt x="65" y="83"/>
                  <a:pt x="65" y="83"/>
                  <a:pt x="65" y="83"/>
                </a:cubicBezTo>
                <a:cubicBezTo>
                  <a:pt x="37" y="97"/>
                  <a:pt x="37" y="97"/>
                  <a:pt x="37" y="97"/>
                </a:cubicBezTo>
                <a:cubicBezTo>
                  <a:pt x="37" y="55"/>
                  <a:pt x="37" y="55"/>
                  <a:pt x="37" y="55"/>
                </a:cubicBezTo>
                <a:cubicBezTo>
                  <a:pt x="65" y="41"/>
                  <a:pt x="65" y="41"/>
                  <a:pt x="65" y="41"/>
                </a:cubicBezTo>
                <a:cubicBezTo>
                  <a:pt x="65" y="41"/>
                  <a:pt x="65" y="41"/>
                  <a:pt x="65" y="41"/>
                </a:cubicBezTo>
                <a:close/>
                <a:moveTo>
                  <a:pt x="75" y="41"/>
                </a:moveTo>
                <a:cubicBezTo>
                  <a:pt x="103" y="55"/>
                  <a:pt x="103" y="55"/>
                  <a:pt x="103" y="55"/>
                </a:cubicBezTo>
                <a:cubicBezTo>
                  <a:pt x="103" y="97"/>
                  <a:pt x="103" y="97"/>
                  <a:pt x="103" y="97"/>
                </a:cubicBezTo>
                <a:cubicBezTo>
                  <a:pt x="75" y="83"/>
                  <a:pt x="75" y="83"/>
                  <a:pt x="75" y="83"/>
                </a:cubicBezTo>
                <a:cubicBezTo>
                  <a:pt x="75" y="41"/>
                  <a:pt x="75" y="41"/>
                  <a:pt x="75" y="41"/>
                </a:cubicBezTo>
                <a:cubicBezTo>
                  <a:pt x="75" y="41"/>
                  <a:pt x="75" y="41"/>
                  <a:pt x="75" y="41"/>
                </a:cubicBezTo>
                <a:close/>
                <a:moveTo>
                  <a:pt x="70" y="90"/>
                </a:moveTo>
                <a:cubicBezTo>
                  <a:pt x="97" y="104"/>
                  <a:pt x="97" y="104"/>
                  <a:pt x="97" y="104"/>
                </a:cubicBezTo>
                <a:cubicBezTo>
                  <a:pt x="70" y="118"/>
                  <a:pt x="70" y="118"/>
                  <a:pt x="70" y="118"/>
                </a:cubicBezTo>
                <a:cubicBezTo>
                  <a:pt x="44" y="104"/>
                  <a:pt x="44" y="104"/>
                  <a:pt x="44" y="104"/>
                </a:cubicBezTo>
                <a:cubicBezTo>
                  <a:pt x="70" y="90"/>
                  <a:pt x="70" y="90"/>
                  <a:pt x="70" y="90"/>
                </a:cubicBezTo>
                <a:cubicBezTo>
                  <a:pt x="70" y="90"/>
                  <a:pt x="70" y="90"/>
                  <a:pt x="70" y="90"/>
                </a:cubicBezTo>
                <a:close/>
                <a:moveTo>
                  <a:pt x="10" y="45"/>
                </a:moveTo>
                <a:cubicBezTo>
                  <a:pt x="28" y="55"/>
                  <a:pt x="28" y="55"/>
                  <a:pt x="28" y="55"/>
                </a:cubicBezTo>
                <a:cubicBezTo>
                  <a:pt x="28" y="105"/>
                  <a:pt x="28" y="105"/>
                  <a:pt x="28" y="105"/>
                </a:cubicBezTo>
                <a:cubicBezTo>
                  <a:pt x="28" y="106"/>
                  <a:pt x="29" y="108"/>
                  <a:pt x="31" y="108"/>
                </a:cubicBezTo>
                <a:cubicBezTo>
                  <a:pt x="65" y="126"/>
                  <a:pt x="65" y="126"/>
                  <a:pt x="65" y="126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0" y="45"/>
                  <a:pt x="10" y="45"/>
                  <a:pt x="10" y="45"/>
                </a:cubicBezTo>
                <a:cubicBezTo>
                  <a:pt x="10" y="45"/>
                  <a:pt x="10" y="45"/>
                  <a:pt x="10" y="45"/>
                </a:cubicBezTo>
                <a:close/>
                <a:moveTo>
                  <a:pt x="131" y="45"/>
                </a:moveTo>
                <a:cubicBezTo>
                  <a:pt x="131" y="119"/>
                  <a:pt x="131" y="119"/>
                  <a:pt x="131" y="119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5" y="126"/>
                  <a:pt x="75" y="126"/>
                  <a:pt x="75" y="126"/>
                </a:cubicBezTo>
                <a:cubicBezTo>
                  <a:pt x="109" y="109"/>
                  <a:pt x="109" y="109"/>
                  <a:pt x="109" y="109"/>
                </a:cubicBezTo>
                <a:cubicBezTo>
                  <a:pt x="111" y="108"/>
                  <a:pt x="112" y="107"/>
                  <a:pt x="112" y="105"/>
                </a:cubicBezTo>
                <a:cubicBezTo>
                  <a:pt x="112" y="55"/>
                  <a:pt x="112" y="55"/>
                  <a:pt x="112" y="55"/>
                </a:cubicBezTo>
                <a:cubicBezTo>
                  <a:pt x="131" y="45"/>
                  <a:pt x="131" y="45"/>
                  <a:pt x="131" y="45"/>
                </a:cubicBezTo>
                <a:cubicBezTo>
                  <a:pt x="131" y="45"/>
                  <a:pt x="131" y="45"/>
                  <a:pt x="131" y="45"/>
                </a:cubicBezTo>
                <a:close/>
                <a:moveTo>
                  <a:pt x="70" y="0"/>
                </a:moveTo>
                <a:cubicBezTo>
                  <a:pt x="69" y="0"/>
                  <a:pt x="69" y="0"/>
                  <a:pt x="68" y="1"/>
                </a:cubicBezTo>
                <a:cubicBezTo>
                  <a:pt x="4" y="33"/>
                  <a:pt x="4" y="33"/>
                  <a:pt x="4" y="33"/>
                </a:cubicBezTo>
                <a:cubicBezTo>
                  <a:pt x="1" y="34"/>
                  <a:pt x="0" y="36"/>
                  <a:pt x="0" y="38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4"/>
                  <a:pt x="1" y="126"/>
                  <a:pt x="3" y="127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9" y="160"/>
                  <a:pt x="69" y="160"/>
                  <a:pt x="70" y="160"/>
                </a:cubicBezTo>
                <a:cubicBezTo>
                  <a:pt x="71" y="160"/>
                  <a:pt x="72" y="160"/>
                  <a:pt x="72" y="160"/>
                </a:cubicBezTo>
                <a:cubicBezTo>
                  <a:pt x="138" y="127"/>
                  <a:pt x="138" y="127"/>
                  <a:pt x="138" y="127"/>
                </a:cubicBezTo>
                <a:cubicBezTo>
                  <a:pt x="139" y="126"/>
                  <a:pt x="141" y="124"/>
                  <a:pt x="141" y="122"/>
                </a:cubicBezTo>
                <a:cubicBezTo>
                  <a:pt x="141" y="37"/>
                  <a:pt x="141" y="37"/>
                  <a:pt x="141" y="37"/>
                </a:cubicBezTo>
                <a:cubicBezTo>
                  <a:pt x="141" y="36"/>
                  <a:pt x="139" y="34"/>
                  <a:pt x="138" y="34"/>
                </a:cubicBezTo>
                <a:cubicBezTo>
                  <a:pt x="72" y="1"/>
                  <a:pt x="72" y="1"/>
                  <a:pt x="72" y="1"/>
                </a:cubicBezTo>
                <a:cubicBezTo>
                  <a:pt x="72" y="0"/>
                  <a:pt x="71" y="0"/>
                  <a:pt x="7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9698A55A-749A-0565-244F-C04CCEA8C4B8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2482850"/>
            <a:ext cx="254000" cy="236538"/>
          </a:xfrm>
          <a:custGeom>
            <a:avLst/>
            <a:gdLst>
              <a:gd name="T0" fmla="*/ 79 w 160"/>
              <a:gd name="T1" fmla="*/ 10 h 149"/>
              <a:gd name="T2" fmla="*/ 121 w 160"/>
              <a:gd name="T3" fmla="*/ 49 h 149"/>
              <a:gd name="T4" fmla="*/ 107 w 160"/>
              <a:gd name="T5" fmla="*/ 47 h 149"/>
              <a:gd name="T6" fmla="*/ 79 w 160"/>
              <a:gd name="T7" fmla="*/ 55 h 149"/>
              <a:gd name="T8" fmla="*/ 51 w 160"/>
              <a:gd name="T9" fmla="*/ 47 h 149"/>
              <a:gd name="T10" fmla="*/ 37 w 160"/>
              <a:gd name="T11" fmla="*/ 49 h 149"/>
              <a:gd name="T12" fmla="*/ 79 w 160"/>
              <a:gd name="T13" fmla="*/ 10 h 149"/>
              <a:gd name="T14" fmla="*/ 51 w 160"/>
              <a:gd name="T15" fmla="*/ 56 h 149"/>
              <a:gd name="T16" fmla="*/ 71 w 160"/>
              <a:gd name="T17" fmla="*/ 62 h 149"/>
              <a:gd name="T18" fmla="*/ 57 w 160"/>
              <a:gd name="T19" fmla="*/ 87 h 149"/>
              <a:gd name="T20" fmla="*/ 38 w 160"/>
              <a:gd name="T21" fmla="*/ 58 h 149"/>
              <a:gd name="T22" fmla="*/ 51 w 160"/>
              <a:gd name="T23" fmla="*/ 56 h 149"/>
              <a:gd name="T24" fmla="*/ 108 w 160"/>
              <a:gd name="T25" fmla="*/ 56 h 149"/>
              <a:gd name="T26" fmla="*/ 121 w 160"/>
              <a:gd name="T27" fmla="*/ 58 h 149"/>
              <a:gd name="T28" fmla="*/ 102 w 160"/>
              <a:gd name="T29" fmla="*/ 87 h 149"/>
              <a:gd name="T30" fmla="*/ 87 w 160"/>
              <a:gd name="T31" fmla="*/ 62 h 149"/>
              <a:gd name="T32" fmla="*/ 108 w 160"/>
              <a:gd name="T33" fmla="*/ 56 h 149"/>
              <a:gd name="T34" fmla="*/ 79 w 160"/>
              <a:gd name="T35" fmla="*/ 67 h 149"/>
              <a:gd name="T36" fmla="*/ 93 w 160"/>
              <a:gd name="T37" fmla="*/ 91 h 149"/>
              <a:gd name="T38" fmla="*/ 79 w 160"/>
              <a:gd name="T39" fmla="*/ 93 h 149"/>
              <a:gd name="T40" fmla="*/ 66 w 160"/>
              <a:gd name="T41" fmla="*/ 91 h 149"/>
              <a:gd name="T42" fmla="*/ 79 w 160"/>
              <a:gd name="T43" fmla="*/ 67 h 149"/>
              <a:gd name="T44" fmla="*/ 65 w 160"/>
              <a:gd name="T45" fmla="*/ 101 h 149"/>
              <a:gd name="T46" fmla="*/ 65 w 160"/>
              <a:gd name="T47" fmla="*/ 101 h 149"/>
              <a:gd name="T48" fmla="*/ 79 w 160"/>
              <a:gd name="T49" fmla="*/ 103 h 149"/>
              <a:gd name="T50" fmla="*/ 94 w 160"/>
              <a:gd name="T51" fmla="*/ 101 h 149"/>
              <a:gd name="T52" fmla="*/ 94 w 160"/>
              <a:gd name="T53" fmla="*/ 101 h 149"/>
              <a:gd name="T54" fmla="*/ 79 w 160"/>
              <a:gd name="T55" fmla="*/ 129 h 149"/>
              <a:gd name="T56" fmla="*/ 65 w 160"/>
              <a:gd name="T57" fmla="*/ 101 h 149"/>
              <a:gd name="T58" fmla="*/ 29 w 160"/>
              <a:gd name="T59" fmla="*/ 62 h 149"/>
              <a:gd name="T60" fmla="*/ 56 w 160"/>
              <a:gd name="T61" fmla="*/ 97 h 149"/>
              <a:gd name="T62" fmla="*/ 56 w 160"/>
              <a:gd name="T63" fmla="*/ 99 h 149"/>
              <a:gd name="T64" fmla="*/ 71 w 160"/>
              <a:gd name="T65" fmla="*/ 135 h 149"/>
              <a:gd name="T66" fmla="*/ 51 w 160"/>
              <a:gd name="T67" fmla="*/ 139 h 149"/>
              <a:gd name="T68" fmla="*/ 9 w 160"/>
              <a:gd name="T69" fmla="*/ 98 h 149"/>
              <a:gd name="T70" fmla="*/ 29 w 160"/>
              <a:gd name="T71" fmla="*/ 62 h 149"/>
              <a:gd name="T72" fmla="*/ 129 w 160"/>
              <a:gd name="T73" fmla="*/ 62 h 149"/>
              <a:gd name="T74" fmla="*/ 150 w 160"/>
              <a:gd name="T75" fmla="*/ 97 h 149"/>
              <a:gd name="T76" fmla="*/ 107 w 160"/>
              <a:gd name="T77" fmla="*/ 139 h 149"/>
              <a:gd name="T78" fmla="*/ 87 w 160"/>
              <a:gd name="T79" fmla="*/ 134 h 149"/>
              <a:gd name="T80" fmla="*/ 102 w 160"/>
              <a:gd name="T81" fmla="*/ 98 h 149"/>
              <a:gd name="T82" fmla="*/ 102 w 160"/>
              <a:gd name="T83" fmla="*/ 97 h 149"/>
              <a:gd name="T84" fmla="*/ 129 w 160"/>
              <a:gd name="T85" fmla="*/ 62 h 149"/>
              <a:gd name="T86" fmla="*/ 79 w 160"/>
              <a:gd name="T87" fmla="*/ 0 h 149"/>
              <a:gd name="T88" fmla="*/ 28 w 160"/>
              <a:gd name="T89" fmla="*/ 51 h 149"/>
              <a:gd name="T90" fmla="*/ 28 w 160"/>
              <a:gd name="T91" fmla="*/ 52 h 149"/>
              <a:gd name="T92" fmla="*/ 0 w 160"/>
              <a:gd name="T93" fmla="*/ 98 h 149"/>
              <a:gd name="T94" fmla="*/ 52 w 160"/>
              <a:gd name="T95" fmla="*/ 149 h 149"/>
              <a:gd name="T96" fmla="*/ 80 w 160"/>
              <a:gd name="T97" fmla="*/ 141 h 149"/>
              <a:gd name="T98" fmla="*/ 108 w 160"/>
              <a:gd name="T99" fmla="*/ 149 h 149"/>
              <a:gd name="T100" fmla="*/ 160 w 160"/>
              <a:gd name="T101" fmla="*/ 98 h 149"/>
              <a:gd name="T102" fmla="*/ 131 w 160"/>
              <a:gd name="T103" fmla="*/ 52 h 149"/>
              <a:gd name="T104" fmla="*/ 131 w 160"/>
              <a:gd name="T105" fmla="*/ 51 h 149"/>
              <a:gd name="T106" fmla="*/ 79 w 160"/>
              <a:gd name="T107" fmla="*/ 0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49">
                <a:moveTo>
                  <a:pt x="79" y="10"/>
                </a:moveTo>
                <a:cubicBezTo>
                  <a:pt x="102" y="10"/>
                  <a:pt x="120" y="27"/>
                  <a:pt x="121" y="49"/>
                </a:cubicBezTo>
                <a:cubicBezTo>
                  <a:pt x="117" y="48"/>
                  <a:pt x="112" y="47"/>
                  <a:pt x="107" y="47"/>
                </a:cubicBezTo>
                <a:cubicBezTo>
                  <a:pt x="97" y="47"/>
                  <a:pt x="87" y="50"/>
                  <a:pt x="79" y="55"/>
                </a:cubicBezTo>
                <a:cubicBezTo>
                  <a:pt x="71" y="50"/>
                  <a:pt x="61" y="47"/>
                  <a:pt x="51" y="47"/>
                </a:cubicBezTo>
                <a:cubicBezTo>
                  <a:pt x="46" y="47"/>
                  <a:pt x="41" y="47"/>
                  <a:pt x="37" y="49"/>
                </a:cubicBezTo>
                <a:cubicBezTo>
                  <a:pt x="39" y="27"/>
                  <a:pt x="57" y="10"/>
                  <a:pt x="79" y="10"/>
                </a:cubicBezTo>
                <a:close/>
                <a:moveTo>
                  <a:pt x="51" y="56"/>
                </a:moveTo>
                <a:cubicBezTo>
                  <a:pt x="59" y="56"/>
                  <a:pt x="65" y="58"/>
                  <a:pt x="71" y="62"/>
                </a:cubicBezTo>
                <a:cubicBezTo>
                  <a:pt x="64" y="68"/>
                  <a:pt x="60" y="77"/>
                  <a:pt x="57" y="87"/>
                </a:cubicBezTo>
                <a:cubicBezTo>
                  <a:pt x="47" y="81"/>
                  <a:pt x="40" y="70"/>
                  <a:pt x="38" y="58"/>
                </a:cubicBezTo>
                <a:cubicBezTo>
                  <a:pt x="42" y="57"/>
                  <a:pt x="46" y="56"/>
                  <a:pt x="51" y="56"/>
                </a:cubicBezTo>
                <a:close/>
                <a:moveTo>
                  <a:pt x="108" y="56"/>
                </a:moveTo>
                <a:cubicBezTo>
                  <a:pt x="112" y="56"/>
                  <a:pt x="117" y="57"/>
                  <a:pt x="121" y="58"/>
                </a:cubicBezTo>
                <a:cubicBezTo>
                  <a:pt x="119" y="70"/>
                  <a:pt x="112" y="81"/>
                  <a:pt x="102" y="87"/>
                </a:cubicBezTo>
                <a:cubicBezTo>
                  <a:pt x="99" y="77"/>
                  <a:pt x="94" y="68"/>
                  <a:pt x="87" y="62"/>
                </a:cubicBezTo>
                <a:cubicBezTo>
                  <a:pt x="93" y="58"/>
                  <a:pt x="100" y="56"/>
                  <a:pt x="108" y="56"/>
                </a:cubicBezTo>
                <a:close/>
                <a:moveTo>
                  <a:pt x="79" y="67"/>
                </a:moveTo>
                <a:cubicBezTo>
                  <a:pt x="86" y="73"/>
                  <a:pt x="92" y="81"/>
                  <a:pt x="93" y="91"/>
                </a:cubicBezTo>
                <a:cubicBezTo>
                  <a:pt x="88" y="93"/>
                  <a:pt x="84" y="93"/>
                  <a:pt x="79" y="93"/>
                </a:cubicBezTo>
                <a:cubicBezTo>
                  <a:pt x="75" y="93"/>
                  <a:pt x="70" y="93"/>
                  <a:pt x="66" y="91"/>
                </a:cubicBezTo>
                <a:cubicBezTo>
                  <a:pt x="67" y="82"/>
                  <a:pt x="72" y="73"/>
                  <a:pt x="79" y="67"/>
                </a:cubicBezTo>
                <a:close/>
                <a:moveTo>
                  <a:pt x="65" y="101"/>
                </a:moveTo>
                <a:cubicBezTo>
                  <a:pt x="65" y="101"/>
                  <a:pt x="65" y="101"/>
                  <a:pt x="65" y="101"/>
                </a:cubicBezTo>
                <a:cubicBezTo>
                  <a:pt x="69" y="102"/>
                  <a:pt x="74" y="103"/>
                  <a:pt x="79" y="103"/>
                </a:cubicBezTo>
                <a:cubicBezTo>
                  <a:pt x="84" y="103"/>
                  <a:pt x="89" y="102"/>
                  <a:pt x="94" y="101"/>
                </a:cubicBezTo>
                <a:cubicBezTo>
                  <a:pt x="94" y="101"/>
                  <a:pt x="94" y="101"/>
                  <a:pt x="94" y="101"/>
                </a:cubicBezTo>
                <a:cubicBezTo>
                  <a:pt x="92" y="112"/>
                  <a:pt x="87" y="122"/>
                  <a:pt x="79" y="129"/>
                </a:cubicBezTo>
                <a:cubicBezTo>
                  <a:pt x="71" y="122"/>
                  <a:pt x="66" y="112"/>
                  <a:pt x="65" y="101"/>
                </a:cubicBezTo>
                <a:close/>
                <a:moveTo>
                  <a:pt x="29" y="62"/>
                </a:moveTo>
                <a:cubicBezTo>
                  <a:pt x="33" y="78"/>
                  <a:pt x="43" y="90"/>
                  <a:pt x="56" y="97"/>
                </a:cubicBezTo>
                <a:cubicBezTo>
                  <a:pt x="56" y="99"/>
                  <a:pt x="56" y="99"/>
                  <a:pt x="56" y="99"/>
                </a:cubicBezTo>
                <a:cubicBezTo>
                  <a:pt x="56" y="113"/>
                  <a:pt x="62" y="126"/>
                  <a:pt x="71" y="135"/>
                </a:cubicBezTo>
                <a:cubicBezTo>
                  <a:pt x="65" y="138"/>
                  <a:pt x="59" y="139"/>
                  <a:pt x="51" y="139"/>
                </a:cubicBezTo>
                <a:cubicBezTo>
                  <a:pt x="28" y="139"/>
                  <a:pt x="9" y="121"/>
                  <a:pt x="9" y="98"/>
                </a:cubicBezTo>
                <a:cubicBezTo>
                  <a:pt x="9" y="83"/>
                  <a:pt x="17" y="70"/>
                  <a:pt x="29" y="62"/>
                </a:cubicBezTo>
                <a:close/>
                <a:moveTo>
                  <a:pt x="129" y="62"/>
                </a:moveTo>
                <a:cubicBezTo>
                  <a:pt x="141" y="69"/>
                  <a:pt x="150" y="82"/>
                  <a:pt x="150" y="97"/>
                </a:cubicBezTo>
                <a:cubicBezTo>
                  <a:pt x="150" y="121"/>
                  <a:pt x="131" y="139"/>
                  <a:pt x="107" y="139"/>
                </a:cubicBezTo>
                <a:cubicBezTo>
                  <a:pt x="100" y="139"/>
                  <a:pt x="93" y="137"/>
                  <a:pt x="87" y="134"/>
                </a:cubicBezTo>
                <a:cubicBezTo>
                  <a:pt x="96" y="125"/>
                  <a:pt x="102" y="112"/>
                  <a:pt x="102" y="98"/>
                </a:cubicBezTo>
                <a:cubicBezTo>
                  <a:pt x="102" y="97"/>
                  <a:pt x="102" y="97"/>
                  <a:pt x="102" y="97"/>
                </a:cubicBezTo>
                <a:cubicBezTo>
                  <a:pt x="116" y="90"/>
                  <a:pt x="126" y="78"/>
                  <a:pt x="129" y="62"/>
                </a:cubicBezTo>
                <a:close/>
                <a:moveTo>
                  <a:pt x="79" y="0"/>
                </a:moveTo>
                <a:cubicBezTo>
                  <a:pt x="51" y="0"/>
                  <a:pt x="28" y="23"/>
                  <a:pt x="28" y="51"/>
                </a:cubicBezTo>
                <a:cubicBezTo>
                  <a:pt x="28" y="52"/>
                  <a:pt x="28" y="52"/>
                  <a:pt x="28" y="52"/>
                </a:cubicBezTo>
                <a:cubicBezTo>
                  <a:pt x="12" y="60"/>
                  <a:pt x="0" y="78"/>
                  <a:pt x="0" y="98"/>
                </a:cubicBezTo>
                <a:cubicBezTo>
                  <a:pt x="0" y="126"/>
                  <a:pt x="23" y="149"/>
                  <a:pt x="52" y="149"/>
                </a:cubicBezTo>
                <a:cubicBezTo>
                  <a:pt x="62" y="149"/>
                  <a:pt x="71" y="146"/>
                  <a:pt x="80" y="141"/>
                </a:cubicBezTo>
                <a:cubicBezTo>
                  <a:pt x="88" y="146"/>
                  <a:pt x="98" y="149"/>
                  <a:pt x="108" y="149"/>
                </a:cubicBezTo>
                <a:cubicBezTo>
                  <a:pt x="136" y="149"/>
                  <a:pt x="160" y="126"/>
                  <a:pt x="160" y="98"/>
                </a:cubicBezTo>
                <a:cubicBezTo>
                  <a:pt x="159" y="78"/>
                  <a:pt x="148" y="61"/>
                  <a:pt x="131" y="52"/>
                </a:cubicBezTo>
                <a:cubicBezTo>
                  <a:pt x="131" y="51"/>
                  <a:pt x="131" y="51"/>
                  <a:pt x="131" y="51"/>
                </a:cubicBezTo>
                <a:cubicBezTo>
                  <a:pt x="131" y="23"/>
                  <a:pt x="108" y="0"/>
                  <a:pt x="7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006DDF05-F0B6-EC76-10C0-76CA9DFBDE61}"/>
              </a:ext>
            </a:extLst>
          </p:cNvPr>
          <p:cNvSpPr>
            <a:spLocks noEditPoints="1"/>
          </p:cNvSpPr>
          <p:nvPr/>
        </p:nvSpPr>
        <p:spPr bwMode="auto">
          <a:xfrm>
            <a:off x="4606926" y="3575050"/>
            <a:ext cx="222250" cy="254000"/>
          </a:xfrm>
          <a:custGeom>
            <a:avLst/>
            <a:gdLst>
              <a:gd name="T0" fmla="*/ 74 w 140"/>
              <a:gd name="T1" fmla="*/ 0 h 160"/>
              <a:gd name="T2" fmla="*/ 56 w 140"/>
              <a:gd name="T3" fmla="*/ 42 h 160"/>
              <a:gd name="T4" fmla="*/ 70 w 140"/>
              <a:gd name="T5" fmla="*/ 159 h 160"/>
              <a:gd name="T6" fmla="*/ 94 w 140"/>
              <a:gd name="T7" fmla="*/ 145 h 160"/>
              <a:gd name="T8" fmla="*/ 78 w 140"/>
              <a:gd name="T9" fmla="*/ 4 h 160"/>
              <a:gd name="T10" fmla="*/ 82 w 140"/>
              <a:gd name="T11" fmla="*/ 38 h 160"/>
              <a:gd name="T12" fmla="*/ 75 w 140"/>
              <a:gd name="T13" fmla="*/ 19 h 160"/>
              <a:gd name="T14" fmla="*/ 79 w 140"/>
              <a:gd name="T15" fmla="*/ 150 h 160"/>
              <a:gd name="T16" fmla="*/ 65 w 140"/>
              <a:gd name="T17" fmla="*/ 145 h 160"/>
              <a:gd name="T18" fmla="*/ 84 w 140"/>
              <a:gd name="T19" fmla="*/ 140 h 160"/>
              <a:gd name="T20" fmla="*/ 84 w 140"/>
              <a:gd name="T21" fmla="*/ 131 h 160"/>
              <a:gd name="T22" fmla="*/ 65 w 140"/>
              <a:gd name="T23" fmla="*/ 47 h 160"/>
              <a:gd name="T24" fmla="*/ 84 w 140"/>
              <a:gd name="T25" fmla="*/ 131 h 160"/>
              <a:gd name="T26" fmla="*/ 5 w 140"/>
              <a:gd name="T27" fmla="*/ 0 h 160"/>
              <a:gd name="T28" fmla="*/ 0 w 140"/>
              <a:gd name="T29" fmla="*/ 154 h 160"/>
              <a:gd name="T30" fmla="*/ 42 w 140"/>
              <a:gd name="T31" fmla="*/ 159 h 160"/>
              <a:gd name="T32" fmla="*/ 46 w 140"/>
              <a:gd name="T33" fmla="*/ 5 h 160"/>
              <a:gd name="T34" fmla="*/ 37 w 140"/>
              <a:gd name="T35" fmla="*/ 150 h 160"/>
              <a:gd name="T36" fmla="*/ 9 w 140"/>
              <a:gd name="T37" fmla="*/ 140 h 160"/>
              <a:gd name="T38" fmla="*/ 28 w 140"/>
              <a:gd name="T39" fmla="*/ 135 h 160"/>
              <a:gd name="T40" fmla="*/ 9 w 140"/>
              <a:gd name="T41" fmla="*/ 131 h 160"/>
              <a:gd name="T42" fmla="*/ 14 w 140"/>
              <a:gd name="T43" fmla="*/ 121 h 160"/>
              <a:gd name="T44" fmla="*/ 14 w 140"/>
              <a:gd name="T45" fmla="*/ 112 h 160"/>
              <a:gd name="T46" fmla="*/ 9 w 140"/>
              <a:gd name="T47" fmla="*/ 103 h 160"/>
              <a:gd name="T48" fmla="*/ 28 w 140"/>
              <a:gd name="T49" fmla="*/ 98 h 160"/>
              <a:gd name="T50" fmla="*/ 9 w 140"/>
              <a:gd name="T51" fmla="*/ 93 h 160"/>
              <a:gd name="T52" fmla="*/ 14 w 140"/>
              <a:gd name="T53" fmla="*/ 84 h 160"/>
              <a:gd name="T54" fmla="*/ 14 w 140"/>
              <a:gd name="T55" fmla="*/ 75 h 160"/>
              <a:gd name="T56" fmla="*/ 9 w 140"/>
              <a:gd name="T57" fmla="*/ 66 h 160"/>
              <a:gd name="T58" fmla="*/ 28 w 140"/>
              <a:gd name="T59" fmla="*/ 61 h 160"/>
              <a:gd name="T60" fmla="*/ 9 w 140"/>
              <a:gd name="T61" fmla="*/ 56 h 160"/>
              <a:gd name="T62" fmla="*/ 14 w 140"/>
              <a:gd name="T63" fmla="*/ 46 h 160"/>
              <a:gd name="T64" fmla="*/ 14 w 140"/>
              <a:gd name="T65" fmla="*/ 37 h 160"/>
              <a:gd name="T66" fmla="*/ 9 w 140"/>
              <a:gd name="T67" fmla="*/ 28 h 160"/>
              <a:gd name="T68" fmla="*/ 28 w 140"/>
              <a:gd name="T69" fmla="*/ 23 h 160"/>
              <a:gd name="T70" fmla="*/ 9 w 140"/>
              <a:gd name="T71" fmla="*/ 19 h 160"/>
              <a:gd name="T72" fmla="*/ 37 w 140"/>
              <a:gd name="T73" fmla="*/ 9 h 160"/>
              <a:gd name="T74" fmla="*/ 130 w 140"/>
              <a:gd name="T75" fmla="*/ 45 h 160"/>
              <a:gd name="T76" fmla="*/ 136 w 140"/>
              <a:gd name="T77" fmla="*/ 23 h 160"/>
              <a:gd name="T78" fmla="*/ 139 w 140"/>
              <a:gd name="T79" fmla="*/ 4 h 160"/>
              <a:gd name="T80" fmla="*/ 110 w 140"/>
              <a:gd name="T81" fmla="*/ 10 h 160"/>
              <a:gd name="T82" fmla="*/ 111 w 140"/>
              <a:gd name="T83" fmla="*/ 45 h 160"/>
              <a:gd name="T84" fmla="*/ 111 w 140"/>
              <a:gd name="T85" fmla="*/ 154 h 160"/>
              <a:gd name="T86" fmla="*/ 130 w 140"/>
              <a:gd name="T87" fmla="*/ 154 h 160"/>
              <a:gd name="T88" fmla="*/ 130 w 140"/>
              <a:gd name="T89" fmla="*/ 45 h 160"/>
              <a:gd name="T90" fmla="*/ 126 w 140"/>
              <a:gd name="T91" fmla="*/ 10 h 160"/>
              <a:gd name="T92" fmla="*/ 129 w 140"/>
              <a:gd name="T93" fmla="*/ 29 h 160"/>
              <a:gd name="T94" fmla="*/ 121 w 140"/>
              <a:gd name="T95" fmla="*/ 38 h 160"/>
              <a:gd name="T96" fmla="*/ 117 w 140"/>
              <a:gd name="T97" fmla="*/ 16 h 160"/>
              <a:gd name="T98" fmla="*/ 114 w 140"/>
              <a:gd name="T99" fmla="*/ 66 h 160"/>
              <a:gd name="T100" fmla="*/ 121 w 140"/>
              <a:gd name="T101" fmla="*/ 47 h 160"/>
              <a:gd name="T102" fmla="*/ 127 w 140"/>
              <a:gd name="T103" fmla="*/ 66 h 160"/>
              <a:gd name="T104" fmla="*/ 115 w 140"/>
              <a:gd name="T105" fmla="*/ 134 h 160"/>
              <a:gd name="T106" fmla="*/ 113 w 140"/>
              <a:gd name="T107" fmla="*/ 74 h 160"/>
              <a:gd name="T108" fmla="*/ 131 w 140"/>
              <a:gd name="T109" fmla="*/ 9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0" h="160">
                <a:moveTo>
                  <a:pt x="78" y="4"/>
                </a:moveTo>
                <a:cubicBezTo>
                  <a:pt x="78" y="2"/>
                  <a:pt x="76" y="0"/>
                  <a:pt x="74" y="0"/>
                </a:cubicBezTo>
                <a:cubicBezTo>
                  <a:pt x="73" y="0"/>
                  <a:pt x="71" y="1"/>
                  <a:pt x="70" y="4"/>
                </a:cubicBezTo>
                <a:cubicBezTo>
                  <a:pt x="55" y="43"/>
                  <a:pt x="56" y="41"/>
                  <a:pt x="56" y="42"/>
                </a:cubicBezTo>
                <a:cubicBezTo>
                  <a:pt x="56" y="145"/>
                  <a:pt x="56" y="145"/>
                  <a:pt x="56" y="145"/>
                </a:cubicBezTo>
                <a:cubicBezTo>
                  <a:pt x="56" y="152"/>
                  <a:pt x="62" y="159"/>
                  <a:pt x="70" y="159"/>
                </a:cubicBezTo>
                <a:cubicBezTo>
                  <a:pt x="80" y="159"/>
                  <a:pt x="80" y="159"/>
                  <a:pt x="80" y="159"/>
                </a:cubicBezTo>
                <a:cubicBezTo>
                  <a:pt x="88" y="159"/>
                  <a:pt x="94" y="152"/>
                  <a:pt x="94" y="145"/>
                </a:cubicBezTo>
                <a:cubicBezTo>
                  <a:pt x="94" y="41"/>
                  <a:pt x="94" y="41"/>
                  <a:pt x="94" y="41"/>
                </a:cubicBezTo>
                <a:cubicBezTo>
                  <a:pt x="93" y="41"/>
                  <a:pt x="94" y="44"/>
                  <a:pt x="78" y="4"/>
                </a:cubicBezTo>
                <a:close/>
                <a:moveTo>
                  <a:pt x="75" y="19"/>
                </a:moveTo>
                <a:cubicBezTo>
                  <a:pt x="82" y="38"/>
                  <a:pt x="82" y="38"/>
                  <a:pt x="82" y="38"/>
                </a:cubicBezTo>
                <a:cubicBezTo>
                  <a:pt x="67" y="38"/>
                  <a:pt x="67" y="38"/>
                  <a:pt x="67" y="38"/>
                </a:cubicBezTo>
                <a:lnTo>
                  <a:pt x="75" y="19"/>
                </a:lnTo>
                <a:close/>
                <a:moveTo>
                  <a:pt x="84" y="145"/>
                </a:moveTo>
                <a:cubicBezTo>
                  <a:pt x="83" y="148"/>
                  <a:pt x="81" y="150"/>
                  <a:pt x="79" y="150"/>
                </a:cubicBezTo>
                <a:cubicBezTo>
                  <a:pt x="70" y="150"/>
                  <a:pt x="70" y="150"/>
                  <a:pt x="70" y="150"/>
                </a:cubicBezTo>
                <a:cubicBezTo>
                  <a:pt x="67" y="150"/>
                  <a:pt x="65" y="148"/>
                  <a:pt x="65" y="145"/>
                </a:cubicBezTo>
                <a:cubicBezTo>
                  <a:pt x="65" y="140"/>
                  <a:pt x="65" y="140"/>
                  <a:pt x="65" y="140"/>
                </a:cubicBezTo>
                <a:cubicBezTo>
                  <a:pt x="84" y="140"/>
                  <a:pt x="84" y="140"/>
                  <a:pt x="84" y="140"/>
                </a:cubicBezTo>
                <a:lnTo>
                  <a:pt x="84" y="145"/>
                </a:lnTo>
                <a:close/>
                <a:moveTo>
                  <a:pt x="84" y="131"/>
                </a:moveTo>
                <a:cubicBezTo>
                  <a:pt x="65" y="131"/>
                  <a:pt x="65" y="131"/>
                  <a:pt x="65" y="131"/>
                </a:cubicBezTo>
                <a:cubicBezTo>
                  <a:pt x="65" y="47"/>
                  <a:pt x="65" y="47"/>
                  <a:pt x="65" y="47"/>
                </a:cubicBezTo>
                <a:cubicBezTo>
                  <a:pt x="84" y="47"/>
                  <a:pt x="84" y="47"/>
                  <a:pt x="84" y="47"/>
                </a:cubicBezTo>
                <a:lnTo>
                  <a:pt x="84" y="131"/>
                </a:lnTo>
                <a:close/>
                <a:moveTo>
                  <a:pt x="42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7"/>
                  <a:pt x="2" y="159"/>
                  <a:pt x="5" y="159"/>
                </a:cubicBezTo>
                <a:cubicBezTo>
                  <a:pt x="42" y="159"/>
                  <a:pt x="42" y="159"/>
                  <a:pt x="42" y="159"/>
                </a:cubicBezTo>
                <a:cubicBezTo>
                  <a:pt x="44" y="159"/>
                  <a:pt x="46" y="157"/>
                  <a:pt x="46" y="154"/>
                </a:cubicBezTo>
                <a:cubicBezTo>
                  <a:pt x="46" y="5"/>
                  <a:pt x="46" y="5"/>
                  <a:pt x="46" y="5"/>
                </a:cubicBezTo>
                <a:cubicBezTo>
                  <a:pt x="46" y="2"/>
                  <a:pt x="44" y="0"/>
                  <a:pt x="42" y="0"/>
                </a:cubicBezTo>
                <a:close/>
                <a:moveTo>
                  <a:pt x="37" y="150"/>
                </a:moveTo>
                <a:cubicBezTo>
                  <a:pt x="9" y="150"/>
                  <a:pt x="9" y="150"/>
                  <a:pt x="9" y="150"/>
                </a:cubicBezTo>
                <a:cubicBezTo>
                  <a:pt x="9" y="140"/>
                  <a:pt x="9" y="140"/>
                  <a:pt x="9" y="140"/>
                </a:cubicBezTo>
                <a:cubicBezTo>
                  <a:pt x="23" y="140"/>
                  <a:pt x="23" y="140"/>
                  <a:pt x="23" y="140"/>
                </a:cubicBezTo>
                <a:cubicBezTo>
                  <a:pt x="26" y="140"/>
                  <a:pt x="28" y="138"/>
                  <a:pt x="28" y="135"/>
                </a:cubicBezTo>
                <a:cubicBezTo>
                  <a:pt x="28" y="133"/>
                  <a:pt x="26" y="131"/>
                  <a:pt x="23" y="131"/>
                </a:cubicBezTo>
                <a:cubicBezTo>
                  <a:pt x="9" y="131"/>
                  <a:pt x="9" y="131"/>
                  <a:pt x="9" y="131"/>
                </a:cubicBezTo>
                <a:cubicBezTo>
                  <a:pt x="9" y="121"/>
                  <a:pt x="9" y="121"/>
                  <a:pt x="9" y="121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6" y="121"/>
                  <a:pt x="18" y="119"/>
                  <a:pt x="18" y="117"/>
                </a:cubicBezTo>
                <a:cubicBezTo>
                  <a:pt x="18" y="114"/>
                  <a:pt x="16" y="112"/>
                  <a:pt x="14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9" y="103"/>
                  <a:pt x="9" y="103"/>
                  <a:pt x="9" y="103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26" y="103"/>
                  <a:pt x="28" y="100"/>
                  <a:pt x="28" y="98"/>
                </a:cubicBezTo>
                <a:cubicBezTo>
                  <a:pt x="28" y="95"/>
                  <a:pt x="26" y="93"/>
                  <a:pt x="23" y="93"/>
                </a:cubicBezTo>
                <a:cubicBezTo>
                  <a:pt x="9" y="93"/>
                  <a:pt x="9" y="93"/>
                  <a:pt x="9" y="93"/>
                </a:cubicBezTo>
                <a:cubicBezTo>
                  <a:pt x="9" y="84"/>
                  <a:pt x="9" y="84"/>
                  <a:pt x="9" y="84"/>
                </a:cubicBezTo>
                <a:cubicBezTo>
                  <a:pt x="14" y="84"/>
                  <a:pt x="14" y="84"/>
                  <a:pt x="14" y="84"/>
                </a:cubicBezTo>
                <a:cubicBezTo>
                  <a:pt x="16" y="84"/>
                  <a:pt x="18" y="82"/>
                  <a:pt x="18" y="79"/>
                </a:cubicBezTo>
                <a:cubicBezTo>
                  <a:pt x="18" y="77"/>
                  <a:pt x="16" y="75"/>
                  <a:pt x="14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9" y="66"/>
                  <a:pt x="9" y="66"/>
                  <a:pt x="9" y="66"/>
                </a:cubicBezTo>
                <a:cubicBezTo>
                  <a:pt x="23" y="66"/>
                  <a:pt x="23" y="66"/>
                  <a:pt x="23" y="66"/>
                </a:cubicBezTo>
                <a:cubicBezTo>
                  <a:pt x="26" y="66"/>
                  <a:pt x="28" y="63"/>
                  <a:pt x="28" y="61"/>
                </a:cubicBezTo>
                <a:cubicBezTo>
                  <a:pt x="28" y="58"/>
                  <a:pt x="26" y="56"/>
                  <a:pt x="23" y="56"/>
                </a:cubicBezTo>
                <a:cubicBezTo>
                  <a:pt x="9" y="56"/>
                  <a:pt x="9" y="56"/>
                  <a:pt x="9" y="56"/>
                </a:cubicBezTo>
                <a:cubicBezTo>
                  <a:pt x="9" y="46"/>
                  <a:pt x="9" y="46"/>
                  <a:pt x="9" y="46"/>
                </a:cubicBezTo>
                <a:cubicBezTo>
                  <a:pt x="14" y="46"/>
                  <a:pt x="14" y="46"/>
                  <a:pt x="14" y="46"/>
                </a:cubicBezTo>
                <a:cubicBezTo>
                  <a:pt x="16" y="46"/>
                  <a:pt x="18" y="44"/>
                  <a:pt x="18" y="42"/>
                </a:cubicBezTo>
                <a:cubicBezTo>
                  <a:pt x="18" y="39"/>
                  <a:pt x="16" y="37"/>
                  <a:pt x="14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28"/>
                  <a:pt x="9" y="28"/>
                  <a:pt x="9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6" y="28"/>
                  <a:pt x="28" y="26"/>
                  <a:pt x="28" y="23"/>
                </a:cubicBezTo>
                <a:cubicBezTo>
                  <a:pt x="28" y="21"/>
                  <a:pt x="26" y="19"/>
                  <a:pt x="23" y="19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9"/>
                  <a:pt x="9" y="9"/>
                  <a:pt x="9" y="9"/>
                </a:cubicBezTo>
                <a:cubicBezTo>
                  <a:pt x="37" y="9"/>
                  <a:pt x="37" y="9"/>
                  <a:pt x="37" y="9"/>
                </a:cubicBezTo>
                <a:lnTo>
                  <a:pt x="37" y="150"/>
                </a:lnTo>
                <a:close/>
                <a:moveTo>
                  <a:pt x="130" y="45"/>
                </a:moveTo>
                <a:cubicBezTo>
                  <a:pt x="134" y="43"/>
                  <a:pt x="137" y="39"/>
                  <a:pt x="138" y="35"/>
                </a:cubicBezTo>
                <a:cubicBezTo>
                  <a:pt x="140" y="31"/>
                  <a:pt x="139" y="27"/>
                  <a:pt x="136" y="23"/>
                </a:cubicBezTo>
                <a:cubicBezTo>
                  <a:pt x="134" y="20"/>
                  <a:pt x="132" y="16"/>
                  <a:pt x="138" y="8"/>
                </a:cubicBezTo>
                <a:cubicBezTo>
                  <a:pt x="139" y="7"/>
                  <a:pt x="140" y="5"/>
                  <a:pt x="139" y="4"/>
                </a:cubicBezTo>
                <a:cubicBezTo>
                  <a:pt x="138" y="2"/>
                  <a:pt x="136" y="1"/>
                  <a:pt x="134" y="1"/>
                </a:cubicBezTo>
                <a:cubicBezTo>
                  <a:pt x="125" y="1"/>
                  <a:pt x="118" y="2"/>
                  <a:pt x="110" y="10"/>
                </a:cubicBezTo>
                <a:cubicBezTo>
                  <a:pt x="105" y="15"/>
                  <a:pt x="101" y="22"/>
                  <a:pt x="101" y="29"/>
                </a:cubicBezTo>
                <a:cubicBezTo>
                  <a:pt x="101" y="36"/>
                  <a:pt x="105" y="42"/>
                  <a:pt x="111" y="45"/>
                </a:cubicBezTo>
                <a:cubicBezTo>
                  <a:pt x="104" y="58"/>
                  <a:pt x="101" y="84"/>
                  <a:pt x="101" y="99"/>
                </a:cubicBezTo>
                <a:cubicBezTo>
                  <a:pt x="101" y="114"/>
                  <a:pt x="103" y="141"/>
                  <a:pt x="111" y="154"/>
                </a:cubicBezTo>
                <a:cubicBezTo>
                  <a:pt x="114" y="158"/>
                  <a:pt x="117" y="160"/>
                  <a:pt x="121" y="160"/>
                </a:cubicBezTo>
                <a:cubicBezTo>
                  <a:pt x="124" y="160"/>
                  <a:pt x="127" y="158"/>
                  <a:pt x="130" y="154"/>
                </a:cubicBezTo>
                <a:cubicBezTo>
                  <a:pt x="137" y="141"/>
                  <a:pt x="139" y="114"/>
                  <a:pt x="139" y="99"/>
                </a:cubicBezTo>
                <a:cubicBezTo>
                  <a:pt x="139" y="84"/>
                  <a:pt x="138" y="57"/>
                  <a:pt x="130" y="45"/>
                </a:cubicBezTo>
                <a:close/>
                <a:moveTo>
                  <a:pt x="117" y="16"/>
                </a:moveTo>
                <a:cubicBezTo>
                  <a:pt x="120" y="12"/>
                  <a:pt x="122" y="12"/>
                  <a:pt x="126" y="10"/>
                </a:cubicBezTo>
                <a:cubicBezTo>
                  <a:pt x="126" y="12"/>
                  <a:pt x="125" y="14"/>
                  <a:pt x="125" y="15"/>
                </a:cubicBezTo>
                <a:cubicBezTo>
                  <a:pt x="124" y="20"/>
                  <a:pt x="126" y="25"/>
                  <a:pt x="129" y="29"/>
                </a:cubicBezTo>
                <a:cubicBezTo>
                  <a:pt x="130" y="30"/>
                  <a:pt x="130" y="31"/>
                  <a:pt x="130" y="32"/>
                </a:cubicBezTo>
                <a:cubicBezTo>
                  <a:pt x="128" y="35"/>
                  <a:pt x="125" y="38"/>
                  <a:pt x="121" y="38"/>
                </a:cubicBezTo>
                <a:cubicBezTo>
                  <a:pt x="116" y="38"/>
                  <a:pt x="111" y="34"/>
                  <a:pt x="111" y="29"/>
                </a:cubicBezTo>
                <a:cubicBezTo>
                  <a:pt x="111" y="23"/>
                  <a:pt x="114" y="19"/>
                  <a:pt x="117" y="16"/>
                </a:cubicBezTo>
                <a:close/>
                <a:moveTo>
                  <a:pt x="127" y="66"/>
                </a:moveTo>
                <a:cubicBezTo>
                  <a:pt x="114" y="66"/>
                  <a:pt x="114" y="66"/>
                  <a:pt x="114" y="66"/>
                </a:cubicBezTo>
                <a:cubicBezTo>
                  <a:pt x="114" y="64"/>
                  <a:pt x="115" y="64"/>
                  <a:pt x="115" y="62"/>
                </a:cubicBezTo>
                <a:cubicBezTo>
                  <a:pt x="117" y="51"/>
                  <a:pt x="119" y="48"/>
                  <a:pt x="121" y="47"/>
                </a:cubicBezTo>
                <a:cubicBezTo>
                  <a:pt x="121" y="48"/>
                  <a:pt x="124" y="51"/>
                  <a:pt x="126" y="62"/>
                </a:cubicBezTo>
                <a:cubicBezTo>
                  <a:pt x="127" y="64"/>
                  <a:pt x="127" y="64"/>
                  <a:pt x="127" y="66"/>
                </a:cubicBezTo>
                <a:close/>
                <a:moveTo>
                  <a:pt x="121" y="149"/>
                </a:moveTo>
                <a:cubicBezTo>
                  <a:pt x="120" y="148"/>
                  <a:pt x="117" y="145"/>
                  <a:pt x="115" y="134"/>
                </a:cubicBezTo>
                <a:cubicBezTo>
                  <a:pt x="113" y="124"/>
                  <a:pt x="111" y="111"/>
                  <a:pt x="111" y="98"/>
                </a:cubicBezTo>
                <a:cubicBezTo>
                  <a:pt x="111" y="89"/>
                  <a:pt x="112" y="82"/>
                  <a:pt x="113" y="74"/>
                </a:cubicBezTo>
                <a:cubicBezTo>
                  <a:pt x="129" y="74"/>
                  <a:pt x="129" y="74"/>
                  <a:pt x="129" y="74"/>
                </a:cubicBezTo>
                <a:cubicBezTo>
                  <a:pt x="130" y="82"/>
                  <a:pt x="131" y="89"/>
                  <a:pt x="131" y="98"/>
                </a:cubicBezTo>
                <a:cubicBezTo>
                  <a:pt x="130" y="125"/>
                  <a:pt x="125" y="145"/>
                  <a:pt x="121" y="1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130AB4E2-AE08-41BA-23E3-4794256F9D21}"/>
              </a:ext>
            </a:extLst>
          </p:cNvPr>
          <p:cNvSpPr>
            <a:spLocks noEditPoints="1"/>
          </p:cNvSpPr>
          <p:nvPr/>
        </p:nvSpPr>
        <p:spPr bwMode="auto">
          <a:xfrm>
            <a:off x="10663238" y="2473325"/>
            <a:ext cx="220663" cy="254000"/>
          </a:xfrm>
          <a:custGeom>
            <a:avLst/>
            <a:gdLst>
              <a:gd name="T0" fmla="*/ 60 w 139"/>
              <a:gd name="T1" fmla="*/ 95 h 160"/>
              <a:gd name="T2" fmla="*/ 101 w 139"/>
              <a:gd name="T3" fmla="*/ 53 h 160"/>
              <a:gd name="T4" fmla="*/ 60 w 139"/>
              <a:gd name="T5" fmla="*/ 29 h 160"/>
              <a:gd name="T6" fmla="*/ 83 w 139"/>
              <a:gd name="T7" fmla="*/ 57 h 160"/>
              <a:gd name="T8" fmla="*/ 65 w 139"/>
              <a:gd name="T9" fmla="*/ 85 h 160"/>
              <a:gd name="T10" fmla="*/ 65 w 139"/>
              <a:gd name="T11" fmla="*/ 66 h 160"/>
              <a:gd name="T12" fmla="*/ 65 w 139"/>
              <a:gd name="T13" fmla="*/ 66 h 160"/>
              <a:gd name="T14" fmla="*/ 60 w 139"/>
              <a:gd name="T15" fmla="*/ 48 h 160"/>
              <a:gd name="T16" fmla="*/ 46 w 139"/>
              <a:gd name="T17" fmla="*/ 53 h 160"/>
              <a:gd name="T18" fmla="*/ 79 w 139"/>
              <a:gd name="T19" fmla="*/ 122 h 160"/>
              <a:gd name="T20" fmla="*/ 42 w 139"/>
              <a:gd name="T21" fmla="*/ 112 h 160"/>
              <a:gd name="T22" fmla="*/ 97 w 139"/>
              <a:gd name="T23" fmla="*/ 131 h 160"/>
              <a:gd name="T24" fmla="*/ 42 w 139"/>
              <a:gd name="T25" fmla="*/ 140 h 160"/>
              <a:gd name="T26" fmla="*/ 97 w 139"/>
              <a:gd name="T27" fmla="*/ 131 h 160"/>
              <a:gd name="T28" fmla="*/ 97 w 139"/>
              <a:gd name="T29" fmla="*/ 123 h 160"/>
              <a:gd name="T30" fmla="*/ 125 w 139"/>
              <a:gd name="T31" fmla="*/ 19 h 160"/>
              <a:gd name="T32" fmla="*/ 116 w 139"/>
              <a:gd name="T33" fmla="*/ 0 h 160"/>
              <a:gd name="T34" fmla="*/ 9 w 139"/>
              <a:gd name="T35" fmla="*/ 19 h 160"/>
              <a:gd name="T36" fmla="*/ 4 w 139"/>
              <a:gd name="T37" fmla="*/ 29 h 160"/>
              <a:gd name="T38" fmla="*/ 4 w 139"/>
              <a:gd name="T39" fmla="*/ 47 h 160"/>
              <a:gd name="T40" fmla="*/ 9 w 139"/>
              <a:gd name="T41" fmla="*/ 57 h 160"/>
              <a:gd name="T42" fmla="*/ 0 w 139"/>
              <a:gd name="T43" fmla="*/ 80 h 160"/>
              <a:gd name="T44" fmla="*/ 9 w 139"/>
              <a:gd name="T45" fmla="*/ 104 h 160"/>
              <a:gd name="T46" fmla="*/ 4 w 139"/>
              <a:gd name="T47" fmla="*/ 114 h 160"/>
              <a:gd name="T48" fmla="*/ 4 w 139"/>
              <a:gd name="T49" fmla="*/ 132 h 160"/>
              <a:gd name="T50" fmla="*/ 9 w 139"/>
              <a:gd name="T51" fmla="*/ 142 h 160"/>
              <a:gd name="T52" fmla="*/ 116 w 139"/>
              <a:gd name="T53" fmla="*/ 160 h 160"/>
              <a:gd name="T54" fmla="*/ 125 w 139"/>
              <a:gd name="T55" fmla="*/ 142 h 160"/>
              <a:gd name="T56" fmla="*/ 125 w 139"/>
              <a:gd name="T57" fmla="*/ 19 h 160"/>
              <a:gd name="T58" fmla="*/ 19 w 139"/>
              <a:gd name="T59" fmla="*/ 141 h 160"/>
              <a:gd name="T60" fmla="*/ 23 w 139"/>
              <a:gd name="T61" fmla="*/ 131 h 160"/>
              <a:gd name="T62" fmla="*/ 23 w 139"/>
              <a:gd name="T63" fmla="*/ 112 h 160"/>
              <a:gd name="T64" fmla="*/ 19 w 139"/>
              <a:gd name="T65" fmla="*/ 103 h 160"/>
              <a:gd name="T66" fmla="*/ 28 w 139"/>
              <a:gd name="T67" fmla="*/ 79 h 160"/>
              <a:gd name="T68" fmla="*/ 19 w 139"/>
              <a:gd name="T69" fmla="*/ 56 h 160"/>
              <a:gd name="T70" fmla="*/ 23 w 139"/>
              <a:gd name="T71" fmla="*/ 47 h 160"/>
              <a:gd name="T72" fmla="*/ 23 w 139"/>
              <a:gd name="T73" fmla="*/ 28 h 160"/>
              <a:gd name="T74" fmla="*/ 19 w 139"/>
              <a:gd name="T75" fmla="*/ 18 h 160"/>
              <a:gd name="T76" fmla="*/ 112 w 139"/>
              <a:gd name="T77" fmla="*/ 150 h 160"/>
              <a:gd name="T78" fmla="*/ 130 w 139"/>
              <a:gd name="T79" fmla="*/ 34 h 160"/>
              <a:gd name="T80" fmla="*/ 120 w 139"/>
              <a:gd name="T81" fmla="*/ 29 h 160"/>
              <a:gd name="T82" fmla="*/ 130 w 139"/>
              <a:gd name="T83" fmla="*/ 57 h 160"/>
              <a:gd name="T84" fmla="*/ 130 w 139"/>
              <a:gd name="T85" fmla="*/ 127 h 160"/>
              <a:gd name="T86" fmla="*/ 121 w 139"/>
              <a:gd name="T87" fmla="*/ 112 h 160"/>
              <a:gd name="T88" fmla="*/ 130 w 139"/>
              <a:gd name="T89" fmla="*/ 104 h 160"/>
              <a:gd name="T90" fmla="*/ 130 w 139"/>
              <a:gd name="T91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39" h="160">
                <a:moveTo>
                  <a:pt x="55" y="76"/>
                </a:moveTo>
                <a:cubicBezTo>
                  <a:pt x="55" y="90"/>
                  <a:pt x="55" y="90"/>
                  <a:pt x="55" y="90"/>
                </a:cubicBezTo>
                <a:cubicBezTo>
                  <a:pt x="55" y="93"/>
                  <a:pt x="57" y="95"/>
                  <a:pt x="60" y="95"/>
                </a:cubicBezTo>
                <a:cubicBezTo>
                  <a:pt x="97" y="95"/>
                  <a:pt x="97" y="95"/>
                  <a:pt x="97" y="95"/>
                </a:cubicBezTo>
                <a:cubicBezTo>
                  <a:pt x="100" y="95"/>
                  <a:pt x="101" y="93"/>
                  <a:pt x="101" y="90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2" y="50"/>
                  <a:pt x="100" y="48"/>
                  <a:pt x="97" y="48"/>
                </a:cubicBezTo>
                <a:cubicBezTo>
                  <a:pt x="83" y="48"/>
                  <a:pt x="83" y="48"/>
                  <a:pt x="83" y="48"/>
                </a:cubicBezTo>
                <a:cubicBezTo>
                  <a:pt x="80" y="37"/>
                  <a:pt x="71" y="29"/>
                  <a:pt x="60" y="29"/>
                </a:cubicBezTo>
                <a:cubicBezTo>
                  <a:pt x="47" y="29"/>
                  <a:pt x="36" y="39"/>
                  <a:pt x="36" y="53"/>
                </a:cubicBezTo>
                <a:cubicBezTo>
                  <a:pt x="36" y="64"/>
                  <a:pt x="44" y="73"/>
                  <a:pt x="55" y="76"/>
                </a:cubicBezTo>
                <a:close/>
                <a:moveTo>
                  <a:pt x="83" y="57"/>
                </a:moveTo>
                <a:cubicBezTo>
                  <a:pt x="93" y="57"/>
                  <a:pt x="93" y="57"/>
                  <a:pt x="93" y="57"/>
                </a:cubicBezTo>
                <a:cubicBezTo>
                  <a:pt x="93" y="85"/>
                  <a:pt x="93" y="85"/>
                  <a:pt x="93" y="85"/>
                </a:cubicBezTo>
                <a:cubicBezTo>
                  <a:pt x="65" y="85"/>
                  <a:pt x="65" y="85"/>
                  <a:pt x="65" y="85"/>
                </a:cubicBezTo>
                <a:cubicBezTo>
                  <a:pt x="65" y="75"/>
                  <a:pt x="65" y="75"/>
                  <a:pt x="65" y="75"/>
                </a:cubicBezTo>
                <a:cubicBezTo>
                  <a:pt x="73" y="73"/>
                  <a:pt x="81" y="66"/>
                  <a:pt x="83" y="57"/>
                </a:cubicBezTo>
                <a:close/>
                <a:moveTo>
                  <a:pt x="65" y="66"/>
                </a:moveTo>
                <a:cubicBezTo>
                  <a:pt x="65" y="57"/>
                  <a:pt x="65" y="57"/>
                  <a:pt x="65" y="57"/>
                </a:cubicBezTo>
                <a:cubicBezTo>
                  <a:pt x="73" y="57"/>
                  <a:pt x="73" y="57"/>
                  <a:pt x="73" y="57"/>
                </a:cubicBezTo>
                <a:cubicBezTo>
                  <a:pt x="72" y="61"/>
                  <a:pt x="69" y="64"/>
                  <a:pt x="65" y="66"/>
                </a:cubicBezTo>
                <a:close/>
                <a:moveTo>
                  <a:pt x="60" y="38"/>
                </a:moveTo>
                <a:cubicBezTo>
                  <a:pt x="67" y="38"/>
                  <a:pt x="72" y="42"/>
                  <a:pt x="73" y="48"/>
                </a:cubicBezTo>
                <a:cubicBezTo>
                  <a:pt x="60" y="48"/>
                  <a:pt x="60" y="48"/>
                  <a:pt x="60" y="48"/>
                </a:cubicBezTo>
                <a:cubicBezTo>
                  <a:pt x="57" y="48"/>
                  <a:pt x="55" y="50"/>
                  <a:pt x="55" y="53"/>
                </a:cubicBezTo>
                <a:cubicBezTo>
                  <a:pt x="55" y="66"/>
                  <a:pt x="55" y="66"/>
                  <a:pt x="55" y="66"/>
                </a:cubicBezTo>
                <a:cubicBezTo>
                  <a:pt x="50" y="63"/>
                  <a:pt x="46" y="58"/>
                  <a:pt x="46" y="53"/>
                </a:cubicBezTo>
                <a:cubicBezTo>
                  <a:pt x="46" y="45"/>
                  <a:pt x="52" y="38"/>
                  <a:pt x="60" y="38"/>
                </a:cubicBezTo>
                <a:close/>
                <a:moveTo>
                  <a:pt x="42" y="122"/>
                </a:moveTo>
                <a:cubicBezTo>
                  <a:pt x="79" y="122"/>
                  <a:pt x="79" y="122"/>
                  <a:pt x="79" y="122"/>
                </a:cubicBezTo>
                <a:cubicBezTo>
                  <a:pt x="82" y="122"/>
                  <a:pt x="84" y="120"/>
                  <a:pt x="84" y="117"/>
                </a:cubicBezTo>
                <a:cubicBezTo>
                  <a:pt x="84" y="114"/>
                  <a:pt x="82" y="112"/>
                  <a:pt x="79" y="112"/>
                </a:cubicBezTo>
                <a:cubicBezTo>
                  <a:pt x="42" y="112"/>
                  <a:pt x="42" y="112"/>
                  <a:pt x="42" y="112"/>
                </a:cubicBezTo>
                <a:cubicBezTo>
                  <a:pt x="39" y="112"/>
                  <a:pt x="37" y="114"/>
                  <a:pt x="37" y="117"/>
                </a:cubicBezTo>
                <a:cubicBezTo>
                  <a:pt x="37" y="120"/>
                  <a:pt x="39" y="122"/>
                  <a:pt x="42" y="122"/>
                </a:cubicBezTo>
                <a:close/>
                <a:moveTo>
                  <a:pt x="97" y="131"/>
                </a:moveTo>
                <a:cubicBezTo>
                  <a:pt x="42" y="131"/>
                  <a:pt x="42" y="131"/>
                  <a:pt x="42" y="131"/>
                </a:cubicBezTo>
                <a:cubicBezTo>
                  <a:pt x="39" y="131"/>
                  <a:pt x="37" y="133"/>
                  <a:pt x="37" y="136"/>
                </a:cubicBezTo>
                <a:cubicBezTo>
                  <a:pt x="37" y="138"/>
                  <a:pt x="39" y="140"/>
                  <a:pt x="42" y="140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100" y="140"/>
                  <a:pt x="102" y="138"/>
                  <a:pt x="102" y="136"/>
                </a:cubicBezTo>
                <a:cubicBezTo>
                  <a:pt x="102" y="133"/>
                  <a:pt x="100" y="131"/>
                  <a:pt x="97" y="131"/>
                </a:cubicBezTo>
                <a:close/>
                <a:moveTo>
                  <a:pt x="97" y="113"/>
                </a:moveTo>
                <a:cubicBezTo>
                  <a:pt x="95" y="113"/>
                  <a:pt x="93" y="115"/>
                  <a:pt x="93" y="118"/>
                </a:cubicBezTo>
                <a:cubicBezTo>
                  <a:pt x="93" y="120"/>
                  <a:pt x="95" y="123"/>
                  <a:pt x="97" y="123"/>
                </a:cubicBezTo>
                <a:cubicBezTo>
                  <a:pt x="100" y="123"/>
                  <a:pt x="102" y="120"/>
                  <a:pt x="102" y="118"/>
                </a:cubicBezTo>
                <a:cubicBezTo>
                  <a:pt x="102" y="115"/>
                  <a:pt x="100" y="113"/>
                  <a:pt x="97" y="113"/>
                </a:cubicBezTo>
                <a:close/>
                <a:moveTo>
                  <a:pt x="125" y="19"/>
                </a:moveTo>
                <a:cubicBezTo>
                  <a:pt x="121" y="19"/>
                  <a:pt x="121" y="19"/>
                  <a:pt x="121" y="19"/>
                </a:cubicBezTo>
                <a:cubicBezTo>
                  <a:pt x="121" y="5"/>
                  <a:pt x="121" y="5"/>
                  <a:pt x="121" y="5"/>
                </a:cubicBezTo>
                <a:cubicBezTo>
                  <a:pt x="121" y="3"/>
                  <a:pt x="119" y="0"/>
                  <a:pt x="116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1" y="0"/>
                  <a:pt x="9" y="3"/>
                  <a:pt x="9" y="5"/>
                </a:cubicBezTo>
                <a:cubicBezTo>
                  <a:pt x="9" y="19"/>
                  <a:pt x="9" y="19"/>
                  <a:pt x="9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2" y="19"/>
                  <a:pt x="0" y="21"/>
                  <a:pt x="0" y="24"/>
                </a:cubicBezTo>
                <a:cubicBezTo>
                  <a:pt x="0" y="26"/>
                  <a:pt x="2" y="29"/>
                  <a:pt x="4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47"/>
                  <a:pt x="9" y="47"/>
                  <a:pt x="9" y="47"/>
                </a:cubicBezTo>
                <a:cubicBezTo>
                  <a:pt x="4" y="47"/>
                  <a:pt x="4" y="47"/>
                  <a:pt x="4" y="47"/>
                </a:cubicBezTo>
                <a:cubicBezTo>
                  <a:pt x="2" y="47"/>
                  <a:pt x="0" y="49"/>
                  <a:pt x="0" y="52"/>
                </a:cubicBezTo>
                <a:cubicBezTo>
                  <a:pt x="0" y="55"/>
                  <a:pt x="2" y="57"/>
                  <a:pt x="4" y="57"/>
                </a:cubicBezTo>
                <a:cubicBezTo>
                  <a:pt x="9" y="57"/>
                  <a:pt x="9" y="57"/>
                  <a:pt x="9" y="57"/>
                </a:cubicBezTo>
                <a:cubicBezTo>
                  <a:pt x="9" y="76"/>
                  <a:pt x="9" y="76"/>
                  <a:pt x="9" y="76"/>
                </a:cubicBezTo>
                <a:cubicBezTo>
                  <a:pt x="4" y="76"/>
                  <a:pt x="4" y="76"/>
                  <a:pt x="4" y="76"/>
                </a:cubicBezTo>
                <a:cubicBezTo>
                  <a:pt x="2" y="76"/>
                  <a:pt x="0" y="78"/>
                  <a:pt x="0" y="80"/>
                </a:cubicBezTo>
                <a:cubicBezTo>
                  <a:pt x="0" y="83"/>
                  <a:pt x="2" y="85"/>
                  <a:pt x="4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9" y="104"/>
                  <a:pt x="9" y="104"/>
                  <a:pt x="9" y="104"/>
                </a:cubicBezTo>
                <a:cubicBezTo>
                  <a:pt x="4" y="104"/>
                  <a:pt x="4" y="104"/>
                  <a:pt x="4" y="104"/>
                </a:cubicBezTo>
                <a:cubicBezTo>
                  <a:pt x="2" y="104"/>
                  <a:pt x="0" y="106"/>
                  <a:pt x="0" y="109"/>
                </a:cubicBezTo>
                <a:cubicBezTo>
                  <a:pt x="0" y="111"/>
                  <a:pt x="2" y="114"/>
                  <a:pt x="4" y="114"/>
                </a:cubicBezTo>
                <a:cubicBezTo>
                  <a:pt x="9" y="114"/>
                  <a:pt x="9" y="114"/>
                  <a:pt x="9" y="114"/>
                </a:cubicBezTo>
                <a:cubicBezTo>
                  <a:pt x="9" y="132"/>
                  <a:pt x="9" y="132"/>
                  <a:pt x="9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2" y="132"/>
                  <a:pt x="0" y="134"/>
                  <a:pt x="0" y="137"/>
                </a:cubicBezTo>
                <a:cubicBezTo>
                  <a:pt x="0" y="140"/>
                  <a:pt x="2" y="142"/>
                  <a:pt x="4" y="142"/>
                </a:cubicBezTo>
                <a:cubicBezTo>
                  <a:pt x="9" y="142"/>
                  <a:pt x="9" y="142"/>
                  <a:pt x="9" y="142"/>
                </a:cubicBezTo>
                <a:cubicBezTo>
                  <a:pt x="9" y="156"/>
                  <a:pt x="9" y="156"/>
                  <a:pt x="9" y="156"/>
                </a:cubicBezTo>
                <a:cubicBezTo>
                  <a:pt x="9" y="158"/>
                  <a:pt x="11" y="160"/>
                  <a:pt x="13" y="160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19" y="160"/>
                  <a:pt x="121" y="158"/>
                  <a:pt x="121" y="156"/>
                </a:cubicBezTo>
                <a:cubicBezTo>
                  <a:pt x="121" y="142"/>
                  <a:pt x="121" y="142"/>
                  <a:pt x="121" y="142"/>
                </a:cubicBezTo>
                <a:cubicBezTo>
                  <a:pt x="125" y="142"/>
                  <a:pt x="125" y="142"/>
                  <a:pt x="125" y="142"/>
                </a:cubicBezTo>
                <a:cubicBezTo>
                  <a:pt x="133" y="142"/>
                  <a:pt x="139" y="135"/>
                  <a:pt x="139" y="128"/>
                </a:cubicBezTo>
                <a:cubicBezTo>
                  <a:pt x="139" y="34"/>
                  <a:pt x="139" y="34"/>
                  <a:pt x="139" y="34"/>
                </a:cubicBezTo>
                <a:cubicBezTo>
                  <a:pt x="139" y="26"/>
                  <a:pt x="133" y="19"/>
                  <a:pt x="125" y="19"/>
                </a:cubicBezTo>
                <a:close/>
                <a:moveTo>
                  <a:pt x="112" y="150"/>
                </a:moveTo>
                <a:cubicBezTo>
                  <a:pt x="19" y="150"/>
                  <a:pt x="19" y="150"/>
                  <a:pt x="19" y="150"/>
                </a:cubicBezTo>
                <a:cubicBezTo>
                  <a:pt x="19" y="141"/>
                  <a:pt x="19" y="141"/>
                  <a:pt x="19" y="141"/>
                </a:cubicBezTo>
                <a:cubicBezTo>
                  <a:pt x="23" y="141"/>
                  <a:pt x="23" y="141"/>
                  <a:pt x="23" y="141"/>
                </a:cubicBezTo>
                <a:cubicBezTo>
                  <a:pt x="26" y="141"/>
                  <a:pt x="28" y="139"/>
                  <a:pt x="28" y="136"/>
                </a:cubicBezTo>
                <a:cubicBezTo>
                  <a:pt x="28" y="133"/>
                  <a:pt x="26" y="131"/>
                  <a:pt x="23" y="131"/>
                </a:cubicBezTo>
                <a:cubicBezTo>
                  <a:pt x="19" y="131"/>
                  <a:pt x="19" y="131"/>
                  <a:pt x="19" y="131"/>
                </a:cubicBezTo>
                <a:cubicBezTo>
                  <a:pt x="19" y="112"/>
                  <a:pt x="19" y="112"/>
                  <a:pt x="19" y="112"/>
                </a:cubicBezTo>
                <a:cubicBezTo>
                  <a:pt x="23" y="112"/>
                  <a:pt x="23" y="112"/>
                  <a:pt x="23" y="112"/>
                </a:cubicBezTo>
                <a:cubicBezTo>
                  <a:pt x="26" y="112"/>
                  <a:pt x="28" y="110"/>
                  <a:pt x="28" y="108"/>
                </a:cubicBezTo>
                <a:cubicBezTo>
                  <a:pt x="28" y="105"/>
                  <a:pt x="26" y="103"/>
                  <a:pt x="23" y="103"/>
                </a:cubicBezTo>
                <a:cubicBezTo>
                  <a:pt x="19" y="103"/>
                  <a:pt x="19" y="103"/>
                  <a:pt x="19" y="103"/>
                </a:cubicBezTo>
                <a:cubicBezTo>
                  <a:pt x="19" y="84"/>
                  <a:pt x="19" y="84"/>
                  <a:pt x="19" y="84"/>
                </a:cubicBezTo>
                <a:cubicBezTo>
                  <a:pt x="23" y="84"/>
                  <a:pt x="23" y="84"/>
                  <a:pt x="23" y="84"/>
                </a:cubicBezTo>
                <a:cubicBezTo>
                  <a:pt x="26" y="84"/>
                  <a:pt x="28" y="82"/>
                  <a:pt x="28" y="79"/>
                </a:cubicBezTo>
                <a:cubicBezTo>
                  <a:pt x="28" y="77"/>
                  <a:pt x="26" y="75"/>
                  <a:pt x="23" y="75"/>
                </a:cubicBezTo>
                <a:cubicBezTo>
                  <a:pt x="19" y="75"/>
                  <a:pt x="19" y="75"/>
                  <a:pt x="19" y="75"/>
                </a:cubicBezTo>
                <a:cubicBezTo>
                  <a:pt x="19" y="56"/>
                  <a:pt x="19" y="56"/>
                  <a:pt x="19" y="56"/>
                </a:cubicBezTo>
                <a:cubicBezTo>
                  <a:pt x="23" y="56"/>
                  <a:pt x="23" y="56"/>
                  <a:pt x="23" y="56"/>
                </a:cubicBezTo>
                <a:cubicBezTo>
                  <a:pt x="26" y="56"/>
                  <a:pt x="28" y="54"/>
                  <a:pt x="28" y="51"/>
                </a:cubicBezTo>
                <a:cubicBezTo>
                  <a:pt x="28" y="49"/>
                  <a:pt x="26" y="47"/>
                  <a:pt x="23" y="47"/>
                </a:cubicBezTo>
                <a:cubicBezTo>
                  <a:pt x="19" y="47"/>
                  <a:pt x="19" y="47"/>
                  <a:pt x="19" y="47"/>
                </a:cubicBezTo>
                <a:cubicBezTo>
                  <a:pt x="19" y="28"/>
                  <a:pt x="19" y="28"/>
                  <a:pt x="19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6" y="28"/>
                  <a:pt x="28" y="26"/>
                  <a:pt x="28" y="23"/>
                </a:cubicBezTo>
                <a:cubicBezTo>
                  <a:pt x="28" y="20"/>
                  <a:pt x="26" y="18"/>
                  <a:pt x="23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19" y="9"/>
                  <a:pt x="19" y="9"/>
                  <a:pt x="19" y="9"/>
                </a:cubicBezTo>
                <a:cubicBezTo>
                  <a:pt x="112" y="9"/>
                  <a:pt x="112" y="9"/>
                  <a:pt x="112" y="9"/>
                </a:cubicBezTo>
                <a:lnTo>
                  <a:pt x="112" y="150"/>
                </a:lnTo>
                <a:close/>
                <a:moveTo>
                  <a:pt x="120" y="29"/>
                </a:moveTo>
                <a:cubicBezTo>
                  <a:pt x="125" y="29"/>
                  <a:pt x="125" y="29"/>
                  <a:pt x="125" y="29"/>
                </a:cubicBezTo>
                <a:cubicBezTo>
                  <a:pt x="128" y="29"/>
                  <a:pt x="130" y="31"/>
                  <a:pt x="130" y="34"/>
                </a:cubicBezTo>
                <a:cubicBezTo>
                  <a:pt x="130" y="47"/>
                  <a:pt x="130" y="47"/>
                  <a:pt x="130" y="47"/>
                </a:cubicBezTo>
                <a:cubicBezTo>
                  <a:pt x="120" y="47"/>
                  <a:pt x="120" y="47"/>
                  <a:pt x="120" y="47"/>
                </a:cubicBezTo>
                <a:lnTo>
                  <a:pt x="120" y="29"/>
                </a:lnTo>
                <a:close/>
                <a:moveTo>
                  <a:pt x="120" y="75"/>
                </a:moveTo>
                <a:cubicBezTo>
                  <a:pt x="120" y="57"/>
                  <a:pt x="120" y="57"/>
                  <a:pt x="120" y="57"/>
                </a:cubicBezTo>
                <a:cubicBezTo>
                  <a:pt x="130" y="57"/>
                  <a:pt x="130" y="57"/>
                  <a:pt x="130" y="57"/>
                </a:cubicBezTo>
                <a:cubicBezTo>
                  <a:pt x="130" y="75"/>
                  <a:pt x="130" y="75"/>
                  <a:pt x="130" y="75"/>
                </a:cubicBezTo>
                <a:lnTo>
                  <a:pt x="120" y="75"/>
                </a:lnTo>
                <a:close/>
                <a:moveTo>
                  <a:pt x="130" y="127"/>
                </a:moveTo>
                <a:cubicBezTo>
                  <a:pt x="130" y="129"/>
                  <a:pt x="128" y="131"/>
                  <a:pt x="125" y="131"/>
                </a:cubicBezTo>
                <a:cubicBezTo>
                  <a:pt x="121" y="131"/>
                  <a:pt x="121" y="131"/>
                  <a:pt x="121" y="131"/>
                </a:cubicBezTo>
                <a:cubicBezTo>
                  <a:pt x="121" y="112"/>
                  <a:pt x="121" y="112"/>
                  <a:pt x="121" y="112"/>
                </a:cubicBezTo>
                <a:cubicBezTo>
                  <a:pt x="130" y="112"/>
                  <a:pt x="130" y="112"/>
                  <a:pt x="130" y="112"/>
                </a:cubicBezTo>
                <a:lnTo>
                  <a:pt x="130" y="127"/>
                </a:lnTo>
                <a:close/>
                <a:moveTo>
                  <a:pt x="130" y="104"/>
                </a:moveTo>
                <a:cubicBezTo>
                  <a:pt x="121" y="104"/>
                  <a:pt x="121" y="104"/>
                  <a:pt x="121" y="104"/>
                </a:cubicBezTo>
                <a:cubicBezTo>
                  <a:pt x="121" y="85"/>
                  <a:pt x="121" y="85"/>
                  <a:pt x="121" y="85"/>
                </a:cubicBezTo>
                <a:cubicBezTo>
                  <a:pt x="130" y="85"/>
                  <a:pt x="130" y="85"/>
                  <a:pt x="130" y="85"/>
                </a:cubicBezTo>
                <a:lnTo>
                  <a:pt x="130" y="10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EAA8408D-2DFD-2C99-B26F-59AA1DD24EE6}"/>
              </a:ext>
            </a:extLst>
          </p:cNvPr>
          <p:cNvSpPr>
            <a:spLocks noEditPoints="1"/>
          </p:cNvSpPr>
          <p:nvPr/>
        </p:nvSpPr>
        <p:spPr bwMode="auto">
          <a:xfrm>
            <a:off x="8993188" y="3024188"/>
            <a:ext cx="255588" cy="254000"/>
          </a:xfrm>
          <a:custGeom>
            <a:avLst/>
            <a:gdLst>
              <a:gd name="T0" fmla="*/ 101 w 162"/>
              <a:gd name="T1" fmla="*/ 0 h 160"/>
              <a:gd name="T2" fmla="*/ 40 w 162"/>
              <a:gd name="T3" fmla="*/ 61 h 160"/>
              <a:gd name="T4" fmla="*/ 49 w 162"/>
              <a:gd name="T5" fmla="*/ 93 h 160"/>
              <a:gd name="T6" fmla="*/ 6 w 162"/>
              <a:gd name="T7" fmla="*/ 136 h 160"/>
              <a:gd name="T8" fmla="*/ 6 w 162"/>
              <a:gd name="T9" fmla="*/ 156 h 160"/>
              <a:gd name="T10" fmla="*/ 16 w 162"/>
              <a:gd name="T11" fmla="*/ 160 h 160"/>
              <a:gd name="T12" fmla="*/ 26 w 162"/>
              <a:gd name="T13" fmla="*/ 156 h 160"/>
              <a:gd name="T14" fmla="*/ 69 w 162"/>
              <a:gd name="T15" fmla="*/ 113 h 160"/>
              <a:gd name="T16" fmla="*/ 101 w 162"/>
              <a:gd name="T17" fmla="*/ 122 h 160"/>
              <a:gd name="T18" fmla="*/ 162 w 162"/>
              <a:gd name="T19" fmla="*/ 61 h 160"/>
              <a:gd name="T20" fmla="*/ 101 w 162"/>
              <a:gd name="T21" fmla="*/ 0 h 160"/>
              <a:gd name="T22" fmla="*/ 19 w 162"/>
              <a:gd name="T23" fmla="*/ 149 h 160"/>
              <a:gd name="T24" fmla="*/ 16 w 162"/>
              <a:gd name="T25" fmla="*/ 151 h 160"/>
              <a:gd name="T26" fmla="*/ 12 w 162"/>
              <a:gd name="T27" fmla="*/ 149 h 160"/>
              <a:gd name="T28" fmla="*/ 12 w 162"/>
              <a:gd name="T29" fmla="*/ 143 h 160"/>
              <a:gd name="T30" fmla="*/ 36 w 162"/>
              <a:gd name="T31" fmla="*/ 119 h 160"/>
              <a:gd name="T32" fmla="*/ 42 w 162"/>
              <a:gd name="T33" fmla="*/ 126 h 160"/>
              <a:gd name="T34" fmla="*/ 19 w 162"/>
              <a:gd name="T35" fmla="*/ 149 h 160"/>
              <a:gd name="T36" fmla="*/ 50 w 162"/>
              <a:gd name="T37" fmla="*/ 120 h 160"/>
              <a:gd name="T38" fmla="*/ 42 w 162"/>
              <a:gd name="T39" fmla="*/ 113 h 160"/>
              <a:gd name="T40" fmla="*/ 55 w 162"/>
              <a:gd name="T41" fmla="*/ 101 h 160"/>
              <a:gd name="T42" fmla="*/ 61 w 162"/>
              <a:gd name="T43" fmla="*/ 107 h 160"/>
              <a:gd name="T44" fmla="*/ 50 w 162"/>
              <a:gd name="T45" fmla="*/ 120 h 160"/>
              <a:gd name="T46" fmla="*/ 101 w 162"/>
              <a:gd name="T47" fmla="*/ 113 h 160"/>
              <a:gd name="T48" fmla="*/ 50 w 162"/>
              <a:gd name="T49" fmla="*/ 61 h 160"/>
              <a:gd name="T50" fmla="*/ 101 w 162"/>
              <a:gd name="T51" fmla="*/ 10 h 160"/>
              <a:gd name="T52" fmla="*/ 153 w 162"/>
              <a:gd name="T53" fmla="*/ 61 h 160"/>
              <a:gd name="T54" fmla="*/ 101 w 162"/>
              <a:gd name="T55" fmla="*/ 113 h 160"/>
              <a:gd name="T56" fmla="*/ 129 w 162"/>
              <a:gd name="T57" fmla="*/ 48 h 160"/>
              <a:gd name="T58" fmla="*/ 114 w 162"/>
              <a:gd name="T59" fmla="*/ 48 h 160"/>
              <a:gd name="T60" fmla="*/ 91 w 162"/>
              <a:gd name="T61" fmla="*/ 29 h 160"/>
              <a:gd name="T62" fmla="*/ 67 w 162"/>
              <a:gd name="T63" fmla="*/ 52 h 160"/>
              <a:gd name="T64" fmla="*/ 86 w 162"/>
              <a:gd name="T65" fmla="*/ 75 h 160"/>
              <a:gd name="T66" fmla="*/ 86 w 162"/>
              <a:gd name="T67" fmla="*/ 90 h 160"/>
              <a:gd name="T68" fmla="*/ 91 w 162"/>
              <a:gd name="T69" fmla="*/ 95 h 160"/>
              <a:gd name="T70" fmla="*/ 128 w 162"/>
              <a:gd name="T71" fmla="*/ 95 h 160"/>
              <a:gd name="T72" fmla="*/ 134 w 162"/>
              <a:gd name="T73" fmla="*/ 90 h 160"/>
              <a:gd name="T74" fmla="*/ 134 w 162"/>
              <a:gd name="T75" fmla="*/ 53 h 160"/>
              <a:gd name="T76" fmla="*/ 129 w 162"/>
              <a:gd name="T77" fmla="*/ 48 h 160"/>
              <a:gd name="T78" fmla="*/ 87 w 162"/>
              <a:gd name="T79" fmla="*/ 52 h 160"/>
              <a:gd name="T80" fmla="*/ 87 w 162"/>
              <a:gd name="T81" fmla="*/ 65 h 160"/>
              <a:gd name="T82" fmla="*/ 78 w 162"/>
              <a:gd name="T83" fmla="*/ 52 h 160"/>
              <a:gd name="T84" fmla="*/ 92 w 162"/>
              <a:gd name="T85" fmla="*/ 38 h 160"/>
              <a:gd name="T86" fmla="*/ 105 w 162"/>
              <a:gd name="T87" fmla="*/ 48 h 160"/>
              <a:gd name="T88" fmla="*/ 92 w 162"/>
              <a:gd name="T89" fmla="*/ 48 h 160"/>
              <a:gd name="T90" fmla="*/ 87 w 162"/>
              <a:gd name="T91" fmla="*/ 52 h 160"/>
              <a:gd name="T92" fmla="*/ 105 w 162"/>
              <a:gd name="T93" fmla="*/ 57 h 160"/>
              <a:gd name="T94" fmla="*/ 96 w 162"/>
              <a:gd name="T95" fmla="*/ 65 h 160"/>
              <a:gd name="T96" fmla="*/ 96 w 162"/>
              <a:gd name="T97" fmla="*/ 57 h 160"/>
              <a:gd name="T98" fmla="*/ 105 w 162"/>
              <a:gd name="T99" fmla="*/ 57 h 160"/>
              <a:gd name="T100" fmla="*/ 124 w 162"/>
              <a:gd name="T101" fmla="*/ 85 h 160"/>
              <a:gd name="T102" fmla="*/ 96 w 162"/>
              <a:gd name="T103" fmla="*/ 85 h 160"/>
              <a:gd name="T104" fmla="*/ 96 w 162"/>
              <a:gd name="T105" fmla="*/ 75 h 160"/>
              <a:gd name="T106" fmla="*/ 114 w 162"/>
              <a:gd name="T107" fmla="*/ 57 h 160"/>
              <a:gd name="T108" fmla="*/ 124 w 162"/>
              <a:gd name="T109" fmla="*/ 57 h 160"/>
              <a:gd name="T110" fmla="*/ 124 w 162"/>
              <a:gd name="T111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2" h="160">
                <a:moveTo>
                  <a:pt x="101" y="0"/>
                </a:moveTo>
                <a:cubicBezTo>
                  <a:pt x="67" y="0"/>
                  <a:pt x="40" y="28"/>
                  <a:pt x="40" y="61"/>
                </a:cubicBezTo>
                <a:cubicBezTo>
                  <a:pt x="40" y="73"/>
                  <a:pt x="43" y="84"/>
                  <a:pt x="49" y="93"/>
                </a:cubicBezTo>
                <a:cubicBezTo>
                  <a:pt x="6" y="136"/>
                  <a:pt x="6" y="136"/>
                  <a:pt x="6" y="136"/>
                </a:cubicBezTo>
                <a:cubicBezTo>
                  <a:pt x="0" y="141"/>
                  <a:pt x="0" y="151"/>
                  <a:pt x="6" y="156"/>
                </a:cubicBezTo>
                <a:cubicBezTo>
                  <a:pt x="8" y="159"/>
                  <a:pt x="12" y="160"/>
                  <a:pt x="16" y="160"/>
                </a:cubicBezTo>
                <a:cubicBezTo>
                  <a:pt x="19" y="160"/>
                  <a:pt x="23" y="159"/>
                  <a:pt x="26" y="156"/>
                </a:cubicBezTo>
                <a:cubicBezTo>
                  <a:pt x="69" y="113"/>
                  <a:pt x="69" y="113"/>
                  <a:pt x="69" y="113"/>
                </a:cubicBezTo>
                <a:cubicBezTo>
                  <a:pt x="78" y="119"/>
                  <a:pt x="90" y="122"/>
                  <a:pt x="101" y="122"/>
                </a:cubicBezTo>
                <a:cubicBezTo>
                  <a:pt x="134" y="122"/>
                  <a:pt x="162" y="95"/>
                  <a:pt x="162" y="61"/>
                </a:cubicBezTo>
                <a:cubicBezTo>
                  <a:pt x="162" y="28"/>
                  <a:pt x="134" y="0"/>
                  <a:pt x="101" y="0"/>
                </a:cubicBezTo>
                <a:close/>
                <a:moveTo>
                  <a:pt x="19" y="149"/>
                </a:moveTo>
                <a:cubicBezTo>
                  <a:pt x="18" y="150"/>
                  <a:pt x="17" y="151"/>
                  <a:pt x="16" y="151"/>
                </a:cubicBezTo>
                <a:cubicBezTo>
                  <a:pt x="15" y="151"/>
                  <a:pt x="13" y="150"/>
                  <a:pt x="12" y="149"/>
                </a:cubicBezTo>
                <a:cubicBezTo>
                  <a:pt x="11" y="148"/>
                  <a:pt x="11" y="145"/>
                  <a:pt x="12" y="143"/>
                </a:cubicBezTo>
                <a:cubicBezTo>
                  <a:pt x="36" y="119"/>
                  <a:pt x="36" y="119"/>
                  <a:pt x="36" y="119"/>
                </a:cubicBezTo>
                <a:cubicBezTo>
                  <a:pt x="42" y="126"/>
                  <a:pt x="42" y="126"/>
                  <a:pt x="42" y="126"/>
                </a:cubicBezTo>
                <a:lnTo>
                  <a:pt x="19" y="149"/>
                </a:lnTo>
                <a:close/>
                <a:moveTo>
                  <a:pt x="50" y="120"/>
                </a:moveTo>
                <a:cubicBezTo>
                  <a:pt x="42" y="113"/>
                  <a:pt x="42" y="113"/>
                  <a:pt x="42" y="113"/>
                </a:cubicBezTo>
                <a:cubicBezTo>
                  <a:pt x="55" y="101"/>
                  <a:pt x="55" y="101"/>
                  <a:pt x="55" y="101"/>
                </a:cubicBezTo>
                <a:cubicBezTo>
                  <a:pt x="57" y="103"/>
                  <a:pt x="59" y="105"/>
                  <a:pt x="61" y="107"/>
                </a:cubicBezTo>
                <a:lnTo>
                  <a:pt x="50" y="120"/>
                </a:lnTo>
                <a:close/>
                <a:moveTo>
                  <a:pt x="101" y="113"/>
                </a:moveTo>
                <a:cubicBezTo>
                  <a:pt x="73" y="113"/>
                  <a:pt x="50" y="90"/>
                  <a:pt x="50" y="61"/>
                </a:cubicBezTo>
                <a:cubicBezTo>
                  <a:pt x="50" y="33"/>
                  <a:pt x="73" y="10"/>
                  <a:pt x="101" y="10"/>
                </a:cubicBezTo>
                <a:cubicBezTo>
                  <a:pt x="129" y="10"/>
                  <a:pt x="153" y="33"/>
                  <a:pt x="153" y="61"/>
                </a:cubicBezTo>
                <a:cubicBezTo>
                  <a:pt x="153" y="90"/>
                  <a:pt x="129" y="113"/>
                  <a:pt x="101" y="113"/>
                </a:cubicBezTo>
                <a:close/>
                <a:moveTo>
                  <a:pt x="129" y="48"/>
                </a:moveTo>
                <a:cubicBezTo>
                  <a:pt x="114" y="48"/>
                  <a:pt x="114" y="48"/>
                  <a:pt x="114" y="48"/>
                </a:cubicBezTo>
                <a:cubicBezTo>
                  <a:pt x="112" y="37"/>
                  <a:pt x="103" y="29"/>
                  <a:pt x="91" y="29"/>
                </a:cubicBezTo>
                <a:cubicBezTo>
                  <a:pt x="78" y="29"/>
                  <a:pt x="67" y="39"/>
                  <a:pt x="67" y="52"/>
                </a:cubicBezTo>
                <a:cubicBezTo>
                  <a:pt x="67" y="64"/>
                  <a:pt x="75" y="73"/>
                  <a:pt x="86" y="75"/>
                </a:cubicBezTo>
                <a:cubicBezTo>
                  <a:pt x="86" y="90"/>
                  <a:pt x="86" y="90"/>
                  <a:pt x="86" y="90"/>
                </a:cubicBezTo>
                <a:cubicBezTo>
                  <a:pt x="86" y="93"/>
                  <a:pt x="89" y="95"/>
                  <a:pt x="91" y="95"/>
                </a:cubicBezTo>
                <a:cubicBezTo>
                  <a:pt x="128" y="95"/>
                  <a:pt x="128" y="95"/>
                  <a:pt x="128" y="95"/>
                </a:cubicBezTo>
                <a:cubicBezTo>
                  <a:pt x="131" y="95"/>
                  <a:pt x="134" y="93"/>
                  <a:pt x="134" y="90"/>
                </a:cubicBezTo>
                <a:cubicBezTo>
                  <a:pt x="134" y="53"/>
                  <a:pt x="134" y="53"/>
                  <a:pt x="134" y="53"/>
                </a:cubicBezTo>
                <a:cubicBezTo>
                  <a:pt x="134" y="50"/>
                  <a:pt x="132" y="48"/>
                  <a:pt x="129" y="48"/>
                </a:cubicBezTo>
                <a:close/>
                <a:moveTo>
                  <a:pt x="87" y="52"/>
                </a:moveTo>
                <a:cubicBezTo>
                  <a:pt x="87" y="65"/>
                  <a:pt x="87" y="65"/>
                  <a:pt x="87" y="65"/>
                </a:cubicBezTo>
                <a:cubicBezTo>
                  <a:pt x="82" y="63"/>
                  <a:pt x="78" y="58"/>
                  <a:pt x="78" y="52"/>
                </a:cubicBezTo>
                <a:cubicBezTo>
                  <a:pt x="78" y="44"/>
                  <a:pt x="84" y="38"/>
                  <a:pt x="92" y="38"/>
                </a:cubicBezTo>
                <a:cubicBezTo>
                  <a:pt x="98" y="38"/>
                  <a:pt x="103" y="42"/>
                  <a:pt x="105" y="48"/>
                </a:cubicBezTo>
                <a:cubicBezTo>
                  <a:pt x="92" y="48"/>
                  <a:pt x="92" y="48"/>
                  <a:pt x="92" y="48"/>
                </a:cubicBezTo>
                <a:cubicBezTo>
                  <a:pt x="89" y="48"/>
                  <a:pt x="87" y="50"/>
                  <a:pt x="87" y="52"/>
                </a:cubicBezTo>
                <a:close/>
                <a:moveTo>
                  <a:pt x="105" y="57"/>
                </a:moveTo>
                <a:cubicBezTo>
                  <a:pt x="103" y="61"/>
                  <a:pt x="100" y="64"/>
                  <a:pt x="96" y="65"/>
                </a:cubicBezTo>
                <a:cubicBezTo>
                  <a:pt x="96" y="57"/>
                  <a:pt x="96" y="57"/>
                  <a:pt x="96" y="57"/>
                </a:cubicBezTo>
                <a:lnTo>
                  <a:pt x="105" y="57"/>
                </a:lnTo>
                <a:close/>
                <a:moveTo>
                  <a:pt x="124" y="85"/>
                </a:moveTo>
                <a:cubicBezTo>
                  <a:pt x="96" y="85"/>
                  <a:pt x="96" y="85"/>
                  <a:pt x="96" y="85"/>
                </a:cubicBezTo>
                <a:cubicBezTo>
                  <a:pt x="96" y="75"/>
                  <a:pt x="96" y="75"/>
                  <a:pt x="96" y="75"/>
                </a:cubicBezTo>
                <a:cubicBezTo>
                  <a:pt x="105" y="73"/>
                  <a:pt x="112" y="66"/>
                  <a:pt x="114" y="57"/>
                </a:cubicBezTo>
                <a:cubicBezTo>
                  <a:pt x="124" y="57"/>
                  <a:pt x="124" y="57"/>
                  <a:pt x="124" y="57"/>
                </a:cubicBezTo>
                <a:lnTo>
                  <a:pt x="124" y="8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8800659C-7957-F19F-D853-449C668A719C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3605213"/>
            <a:ext cx="254000" cy="193675"/>
          </a:xfrm>
          <a:custGeom>
            <a:avLst/>
            <a:gdLst>
              <a:gd name="T0" fmla="*/ 74 w 160"/>
              <a:gd name="T1" fmla="*/ 38 h 122"/>
              <a:gd name="T2" fmla="*/ 28 w 160"/>
              <a:gd name="T3" fmla="*/ 42 h 122"/>
              <a:gd name="T4" fmla="*/ 46 w 160"/>
              <a:gd name="T5" fmla="*/ 80 h 122"/>
              <a:gd name="T6" fmla="*/ 89 w 160"/>
              <a:gd name="T7" fmla="*/ 85 h 122"/>
              <a:gd name="T8" fmla="*/ 93 w 160"/>
              <a:gd name="T9" fmla="*/ 43 h 122"/>
              <a:gd name="T10" fmla="*/ 47 w 160"/>
              <a:gd name="T11" fmla="*/ 42 h 122"/>
              <a:gd name="T12" fmla="*/ 38 w 160"/>
              <a:gd name="T13" fmla="*/ 42 h 122"/>
              <a:gd name="T14" fmla="*/ 65 w 160"/>
              <a:gd name="T15" fmla="*/ 38 h 122"/>
              <a:gd name="T16" fmla="*/ 47 w 160"/>
              <a:gd name="T17" fmla="*/ 42 h 122"/>
              <a:gd name="T18" fmla="*/ 57 w 160"/>
              <a:gd name="T19" fmla="*/ 55 h 122"/>
              <a:gd name="T20" fmla="*/ 65 w 160"/>
              <a:gd name="T21" fmla="*/ 46 h 122"/>
              <a:gd name="T22" fmla="*/ 56 w 160"/>
              <a:gd name="T23" fmla="*/ 75 h 122"/>
              <a:gd name="T24" fmla="*/ 75 w 160"/>
              <a:gd name="T25" fmla="*/ 46 h 122"/>
              <a:gd name="T26" fmla="*/ 84 w 160"/>
              <a:gd name="T27" fmla="*/ 75 h 122"/>
              <a:gd name="T28" fmla="*/ 108 w 160"/>
              <a:gd name="T29" fmla="*/ 19 h 122"/>
              <a:gd name="T30" fmla="*/ 108 w 160"/>
              <a:gd name="T31" fmla="*/ 28 h 122"/>
              <a:gd name="T32" fmla="*/ 132 w 160"/>
              <a:gd name="T33" fmla="*/ 23 h 122"/>
              <a:gd name="T34" fmla="*/ 127 w 160"/>
              <a:gd name="T35" fmla="*/ 38 h 122"/>
              <a:gd name="T36" fmla="*/ 103 w 160"/>
              <a:gd name="T37" fmla="*/ 42 h 122"/>
              <a:gd name="T38" fmla="*/ 127 w 160"/>
              <a:gd name="T39" fmla="*/ 48 h 122"/>
              <a:gd name="T40" fmla="*/ 127 w 160"/>
              <a:gd name="T41" fmla="*/ 38 h 122"/>
              <a:gd name="T42" fmla="*/ 108 w 160"/>
              <a:gd name="T43" fmla="*/ 56 h 122"/>
              <a:gd name="T44" fmla="*/ 108 w 160"/>
              <a:gd name="T45" fmla="*/ 66 h 122"/>
              <a:gd name="T46" fmla="*/ 132 w 160"/>
              <a:gd name="T47" fmla="*/ 61 h 122"/>
              <a:gd name="T48" fmla="*/ 127 w 160"/>
              <a:gd name="T49" fmla="*/ 75 h 122"/>
              <a:gd name="T50" fmla="*/ 103 w 160"/>
              <a:gd name="T51" fmla="*/ 80 h 122"/>
              <a:gd name="T52" fmla="*/ 127 w 160"/>
              <a:gd name="T53" fmla="*/ 84 h 122"/>
              <a:gd name="T54" fmla="*/ 127 w 160"/>
              <a:gd name="T55" fmla="*/ 75 h 122"/>
              <a:gd name="T56" fmla="*/ 151 w 160"/>
              <a:gd name="T57" fmla="*/ 94 h 122"/>
              <a:gd name="T58" fmla="*/ 146 w 160"/>
              <a:gd name="T59" fmla="*/ 0 h 122"/>
              <a:gd name="T60" fmla="*/ 10 w 160"/>
              <a:gd name="T61" fmla="*/ 5 h 122"/>
              <a:gd name="T62" fmla="*/ 5 w 160"/>
              <a:gd name="T63" fmla="*/ 94 h 122"/>
              <a:gd name="T64" fmla="*/ 0 w 160"/>
              <a:gd name="T65" fmla="*/ 118 h 122"/>
              <a:gd name="T66" fmla="*/ 156 w 160"/>
              <a:gd name="T67" fmla="*/ 122 h 122"/>
              <a:gd name="T68" fmla="*/ 160 w 160"/>
              <a:gd name="T69" fmla="*/ 99 h 122"/>
              <a:gd name="T70" fmla="*/ 19 w 160"/>
              <a:gd name="T71" fmla="*/ 9 h 122"/>
              <a:gd name="T72" fmla="*/ 141 w 160"/>
              <a:gd name="T73" fmla="*/ 94 h 122"/>
              <a:gd name="T74" fmla="*/ 19 w 160"/>
              <a:gd name="T75" fmla="*/ 9 h 122"/>
              <a:gd name="T76" fmla="*/ 10 w 160"/>
              <a:gd name="T77" fmla="*/ 113 h 122"/>
              <a:gd name="T78" fmla="*/ 151 w 160"/>
              <a:gd name="T79" fmla="*/ 103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22">
                <a:moveTo>
                  <a:pt x="89" y="38"/>
                </a:moveTo>
                <a:cubicBezTo>
                  <a:pt x="74" y="38"/>
                  <a:pt x="74" y="38"/>
                  <a:pt x="74" y="38"/>
                </a:cubicBezTo>
                <a:cubicBezTo>
                  <a:pt x="72" y="27"/>
                  <a:pt x="63" y="19"/>
                  <a:pt x="51" y="19"/>
                </a:cubicBezTo>
                <a:cubicBezTo>
                  <a:pt x="38" y="19"/>
                  <a:pt x="28" y="29"/>
                  <a:pt x="28" y="42"/>
                </a:cubicBezTo>
                <a:cubicBezTo>
                  <a:pt x="28" y="54"/>
                  <a:pt x="36" y="63"/>
                  <a:pt x="46" y="65"/>
                </a:cubicBezTo>
                <a:cubicBezTo>
                  <a:pt x="46" y="80"/>
                  <a:pt x="46" y="80"/>
                  <a:pt x="46" y="80"/>
                </a:cubicBezTo>
                <a:cubicBezTo>
                  <a:pt x="46" y="83"/>
                  <a:pt x="49" y="85"/>
                  <a:pt x="51" y="85"/>
                </a:cubicBezTo>
                <a:cubicBezTo>
                  <a:pt x="89" y="85"/>
                  <a:pt x="89" y="85"/>
                  <a:pt x="89" y="85"/>
                </a:cubicBezTo>
                <a:cubicBezTo>
                  <a:pt x="91" y="85"/>
                  <a:pt x="93" y="83"/>
                  <a:pt x="93" y="80"/>
                </a:cubicBezTo>
                <a:cubicBezTo>
                  <a:pt x="93" y="43"/>
                  <a:pt x="93" y="43"/>
                  <a:pt x="93" y="43"/>
                </a:cubicBezTo>
                <a:cubicBezTo>
                  <a:pt x="94" y="40"/>
                  <a:pt x="92" y="38"/>
                  <a:pt x="89" y="38"/>
                </a:cubicBezTo>
                <a:close/>
                <a:moveTo>
                  <a:pt x="47" y="42"/>
                </a:moveTo>
                <a:cubicBezTo>
                  <a:pt x="47" y="56"/>
                  <a:pt x="47" y="56"/>
                  <a:pt x="47" y="56"/>
                </a:cubicBezTo>
                <a:cubicBezTo>
                  <a:pt x="42" y="54"/>
                  <a:pt x="38" y="48"/>
                  <a:pt x="38" y="42"/>
                </a:cubicBezTo>
                <a:cubicBezTo>
                  <a:pt x="38" y="35"/>
                  <a:pt x="44" y="28"/>
                  <a:pt x="52" y="28"/>
                </a:cubicBezTo>
                <a:cubicBezTo>
                  <a:pt x="58" y="28"/>
                  <a:pt x="63" y="32"/>
                  <a:pt x="65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49" y="38"/>
                  <a:pt x="47" y="40"/>
                  <a:pt x="47" y="42"/>
                </a:cubicBezTo>
                <a:close/>
                <a:moveTo>
                  <a:pt x="65" y="46"/>
                </a:moveTo>
                <a:cubicBezTo>
                  <a:pt x="63" y="51"/>
                  <a:pt x="60" y="54"/>
                  <a:pt x="57" y="55"/>
                </a:cubicBezTo>
                <a:cubicBezTo>
                  <a:pt x="57" y="46"/>
                  <a:pt x="57" y="46"/>
                  <a:pt x="57" y="46"/>
                </a:cubicBezTo>
                <a:lnTo>
                  <a:pt x="65" y="46"/>
                </a:lnTo>
                <a:close/>
                <a:moveTo>
                  <a:pt x="84" y="75"/>
                </a:moveTo>
                <a:cubicBezTo>
                  <a:pt x="56" y="75"/>
                  <a:pt x="56" y="75"/>
                  <a:pt x="56" y="75"/>
                </a:cubicBezTo>
                <a:cubicBezTo>
                  <a:pt x="56" y="65"/>
                  <a:pt x="56" y="65"/>
                  <a:pt x="56" y="65"/>
                </a:cubicBezTo>
                <a:cubicBezTo>
                  <a:pt x="65" y="63"/>
                  <a:pt x="73" y="56"/>
                  <a:pt x="75" y="46"/>
                </a:cubicBezTo>
                <a:cubicBezTo>
                  <a:pt x="84" y="46"/>
                  <a:pt x="84" y="46"/>
                  <a:pt x="84" y="46"/>
                </a:cubicBezTo>
                <a:lnTo>
                  <a:pt x="84" y="75"/>
                </a:lnTo>
                <a:close/>
                <a:moveTo>
                  <a:pt x="127" y="19"/>
                </a:moveTo>
                <a:cubicBezTo>
                  <a:pt x="108" y="19"/>
                  <a:pt x="108" y="19"/>
                  <a:pt x="108" y="19"/>
                </a:cubicBezTo>
                <a:cubicBezTo>
                  <a:pt x="105" y="19"/>
                  <a:pt x="103" y="21"/>
                  <a:pt x="103" y="23"/>
                </a:cubicBezTo>
                <a:cubicBezTo>
                  <a:pt x="103" y="26"/>
                  <a:pt x="105" y="28"/>
                  <a:pt x="108" y="28"/>
                </a:cubicBezTo>
                <a:cubicBezTo>
                  <a:pt x="127" y="28"/>
                  <a:pt x="127" y="28"/>
                  <a:pt x="127" y="28"/>
                </a:cubicBezTo>
                <a:cubicBezTo>
                  <a:pt x="130" y="28"/>
                  <a:pt x="132" y="26"/>
                  <a:pt x="132" y="23"/>
                </a:cubicBezTo>
                <a:cubicBezTo>
                  <a:pt x="132" y="21"/>
                  <a:pt x="130" y="19"/>
                  <a:pt x="127" y="19"/>
                </a:cubicBezTo>
                <a:close/>
                <a:moveTo>
                  <a:pt x="127" y="38"/>
                </a:moveTo>
                <a:cubicBezTo>
                  <a:pt x="108" y="38"/>
                  <a:pt x="108" y="38"/>
                  <a:pt x="108" y="38"/>
                </a:cubicBezTo>
                <a:cubicBezTo>
                  <a:pt x="105" y="38"/>
                  <a:pt x="103" y="40"/>
                  <a:pt x="103" y="42"/>
                </a:cubicBezTo>
                <a:cubicBezTo>
                  <a:pt x="103" y="45"/>
                  <a:pt x="105" y="48"/>
                  <a:pt x="108" y="48"/>
                </a:cubicBezTo>
                <a:cubicBezTo>
                  <a:pt x="127" y="48"/>
                  <a:pt x="127" y="48"/>
                  <a:pt x="127" y="48"/>
                </a:cubicBezTo>
                <a:cubicBezTo>
                  <a:pt x="130" y="48"/>
                  <a:pt x="132" y="45"/>
                  <a:pt x="132" y="42"/>
                </a:cubicBezTo>
                <a:cubicBezTo>
                  <a:pt x="132" y="40"/>
                  <a:pt x="130" y="38"/>
                  <a:pt x="127" y="38"/>
                </a:cubicBezTo>
                <a:close/>
                <a:moveTo>
                  <a:pt x="127" y="56"/>
                </a:moveTo>
                <a:cubicBezTo>
                  <a:pt x="108" y="56"/>
                  <a:pt x="108" y="56"/>
                  <a:pt x="108" y="56"/>
                </a:cubicBezTo>
                <a:cubicBezTo>
                  <a:pt x="105" y="56"/>
                  <a:pt x="103" y="58"/>
                  <a:pt x="103" y="61"/>
                </a:cubicBezTo>
                <a:cubicBezTo>
                  <a:pt x="103" y="63"/>
                  <a:pt x="105" y="66"/>
                  <a:pt x="108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30" y="66"/>
                  <a:pt x="132" y="63"/>
                  <a:pt x="132" y="61"/>
                </a:cubicBezTo>
                <a:cubicBezTo>
                  <a:pt x="132" y="58"/>
                  <a:pt x="130" y="56"/>
                  <a:pt x="127" y="56"/>
                </a:cubicBezTo>
                <a:close/>
                <a:moveTo>
                  <a:pt x="127" y="75"/>
                </a:moveTo>
                <a:cubicBezTo>
                  <a:pt x="108" y="75"/>
                  <a:pt x="108" y="75"/>
                  <a:pt x="108" y="75"/>
                </a:cubicBezTo>
                <a:cubicBezTo>
                  <a:pt x="105" y="75"/>
                  <a:pt x="103" y="77"/>
                  <a:pt x="103" y="80"/>
                </a:cubicBezTo>
                <a:cubicBezTo>
                  <a:pt x="103" y="82"/>
                  <a:pt x="105" y="84"/>
                  <a:pt x="108" y="84"/>
                </a:cubicBezTo>
                <a:cubicBezTo>
                  <a:pt x="127" y="84"/>
                  <a:pt x="127" y="84"/>
                  <a:pt x="127" y="84"/>
                </a:cubicBezTo>
                <a:cubicBezTo>
                  <a:pt x="130" y="84"/>
                  <a:pt x="132" y="82"/>
                  <a:pt x="132" y="80"/>
                </a:cubicBezTo>
                <a:cubicBezTo>
                  <a:pt x="132" y="77"/>
                  <a:pt x="130" y="75"/>
                  <a:pt x="127" y="75"/>
                </a:cubicBezTo>
                <a:close/>
                <a:moveTo>
                  <a:pt x="156" y="94"/>
                </a:moveTo>
                <a:cubicBezTo>
                  <a:pt x="151" y="94"/>
                  <a:pt x="151" y="94"/>
                  <a:pt x="151" y="94"/>
                </a:cubicBezTo>
                <a:cubicBezTo>
                  <a:pt x="151" y="5"/>
                  <a:pt x="151" y="5"/>
                  <a:pt x="151" y="5"/>
                </a:cubicBezTo>
                <a:cubicBezTo>
                  <a:pt x="151" y="2"/>
                  <a:pt x="149" y="0"/>
                  <a:pt x="146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2" y="0"/>
                  <a:pt x="10" y="2"/>
                  <a:pt x="10" y="5"/>
                </a:cubicBezTo>
                <a:cubicBezTo>
                  <a:pt x="10" y="94"/>
                  <a:pt x="10" y="94"/>
                  <a:pt x="10" y="94"/>
                </a:cubicBezTo>
                <a:cubicBezTo>
                  <a:pt x="5" y="94"/>
                  <a:pt x="5" y="94"/>
                  <a:pt x="5" y="94"/>
                </a:cubicBezTo>
                <a:cubicBezTo>
                  <a:pt x="2" y="94"/>
                  <a:pt x="0" y="96"/>
                  <a:pt x="0" y="99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0"/>
                  <a:pt x="2" y="122"/>
                  <a:pt x="5" y="122"/>
                </a:cubicBezTo>
                <a:cubicBezTo>
                  <a:pt x="156" y="122"/>
                  <a:pt x="156" y="122"/>
                  <a:pt x="156" y="122"/>
                </a:cubicBezTo>
                <a:cubicBezTo>
                  <a:pt x="158" y="122"/>
                  <a:pt x="160" y="120"/>
                  <a:pt x="160" y="118"/>
                </a:cubicBezTo>
                <a:cubicBezTo>
                  <a:pt x="160" y="99"/>
                  <a:pt x="160" y="99"/>
                  <a:pt x="160" y="99"/>
                </a:cubicBezTo>
                <a:cubicBezTo>
                  <a:pt x="160" y="96"/>
                  <a:pt x="158" y="94"/>
                  <a:pt x="156" y="94"/>
                </a:cubicBezTo>
                <a:close/>
                <a:moveTo>
                  <a:pt x="19" y="9"/>
                </a:moveTo>
                <a:cubicBezTo>
                  <a:pt x="141" y="9"/>
                  <a:pt x="141" y="9"/>
                  <a:pt x="141" y="9"/>
                </a:cubicBezTo>
                <a:cubicBezTo>
                  <a:pt x="141" y="94"/>
                  <a:pt x="141" y="94"/>
                  <a:pt x="141" y="94"/>
                </a:cubicBezTo>
                <a:cubicBezTo>
                  <a:pt x="19" y="94"/>
                  <a:pt x="19" y="94"/>
                  <a:pt x="19" y="94"/>
                </a:cubicBezTo>
                <a:lnTo>
                  <a:pt x="19" y="9"/>
                </a:lnTo>
                <a:close/>
                <a:moveTo>
                  <a:pt x="151" y="113"/>
                </a:moveTo>
                <a:cubicBezTo>
                  <a:pt x="10" y="113"/>
                  <a:pt x="10" y="113"/>
                  <a:pt x="10" y="113"/>
                </a:cubicBezTo>
                <a:cubicBezTo>
                  <a:pt x="10" y="103"/>
                  <a:pt x="10" y="103"/>
                  <a:pt x="10" y="103"/>
                </a:cubicBezTo>
                <a:cubicBezTo>
                  <a:pt x="151" y="103"/>
                  <a:pt x="151" y="103"/>
                  <a:pt x="151" y="103"/>
                </a:cubicBezTo>
                <a:lnTo>
                  <a:pt x="151" y="1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79F2658A-B158-8455-ED12-4D830EAACD50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3024188"/>
            <a:ext cx="250825" cy="254000"/>
          </a:xfrm>
          <a:custGeom>
            <a:avLst/>
            <a:gdLst>
              <a:gd name="T0" fmla="*/ 79 w 158"/>
              <a:gd name="T1" fmla="*/ 11 h 160"/>
              <a:gd name="T2" fmla="*/ 145 w 158"/>
              <a:gd name="T3" fmla="*/ 52 h 160"/>
              <a:gd name="T4" fmla="*/ 79 w 158"/>
              <a:gd name="T5" fmla="*/ 93 h 160"/>
              <a:gd name="T6" fmla="*/ 13 w 158"/>
              <a:gd name="T7" fmla="*/ 52 h 160"/>
              <a:gd name="T8" fmla="*/ 79 w 158"/>
              <a:gd name="T9" fmla="*/ 11 h 160"/>
              <a:gd name="T10" fmla="*/ 79 w 158"/>
              <a:gd name="T11" fmla="*/ 11 h 160"/>
              <a:gd name="T12" fmla="*/ 132 w 158"/>
              <a:gd name="T13" fmla="*/ 72 h 160"/>
              <a:gd name="T14" fmla="*/ 145 w 158"/>
              <a:gd name="T15" fmla="*/ 80 h 160"/>
              <a:gd name="T16" fmla="*/ 79 w 158"/>
              <a:gd name="T17" fmla="*/ 121 h 160"/>
              <a:gd name="T18" fmla="*/ 13 w 158"/>
              <a:gd name="T19" fmla="*/ 80 h 160"/>
              <a:gd name="T20" fmla="*/ 27 w 158"/>
              <a:gd name="T21" fmla="*/ 72 h 160"/>
              <a:gd name="T22" fmla="*/ 77 w 158"/>
              <a:gd name="T23" fmla="*/ 103 h 160"/>
              <a:gd name="T24" fmla="*/ 80 w 158"/>
              <a:gd name="T25" fmla="*/ 104 h 160"/>
              <a:gd name="T26" fmla="*/ 82 w 158"/>
              <a:gd name="T27" fmla="*/ 103 h 160"/>
              <a:gd name="T28" fmla="*/ 132 w 158"/>
              <a:gd name="T29" fmla="*/ 72 h 160"/>
              <a:gd name="T30" fmla="*/ 132 w 158"/>
              <a:gd name="T31" fmla="*/ 72 h 160"/>
              <a:gd name="T32" fmla="*/ 132 w 158"/>
              <a:gd name="T33" fmla="*/ 100 h 160"/>
              <a:gd name="T34" fmla="*/ 145 w 158"/>
              <a:gd name="T35" fmla="*/ 108 h 160"/>
              <a:gd name="T36" fmla="*/ 80 w 158"/>
              <a:gd name="T37" fmla="*/ 150 h 160"/>
              <a:gd name="T38" fmla="*/ 14 w 158"/>
              <a:gd name="T39" fmla="*/ 108 h 160"/>
              <a:gd name="T40" fmla="*/ 27 w 158"/>
              <a:gd name="T41" fmla="*/ 100 h 160"/>
              <a:gd name="T42" fmla="*/ 77 w 158"/>
              <a:gd name="T43" fmla="*/ 131 h 160"/>
              <a:gd name="T44" fmla="*/ 80 w 158"/>
              <a:gd name="T45" fmla="*/ 132 h 160"/>
              <a:gd name="T46" fmla="*/ 82 w 158"/>
              <a:gd name="T47" fmla="*/ 131 h 160"/>
              <a:gd name="T48" fmla="*/ 132 w 158"/>
              <a:gd name="T49" fmla="*/ 100 h 160"/>
              <a:gd name="T50" fmla="*/ 132 w 158"/>
              <a:gd name="T51" fmla="*/ 100 h 160"/>
              <a:gd name="T52" fmla="*/ 79 w 158"/>
              <a:gd name="T53" fmla="*/ 0 h 160"/>
              <a:gd name="T54" fmla="*/ 77 w 158"/>
              <a:gd name="T55" fmla="*/ 1 h 160"/>
              <a:gd name="T56" fmla="*/ 2 w 158"/>
              <a:gd name="T57" fmla="*/ 48 h 160"/>
              <a:gd name="T58" fmla="*/ 0 w 158"/>
              <a:gd name="T59" fmla="*/ 52 h 160"/>
              <a:gd name="T60" fmla="*/ 2 w 158"/>
              <a:gd name="T61" fmla="*/ 56 h 160"/>
              <a:gd name="T62" fmla="*/ 19 w 158"/>
              <a:gd name="T63" fmla="*/ 66 h 160"/>
              <a:gd name="T64" fmla="*/ 2 w 158"/>
              <a:gd name="T65" fmla="*/ 76 h 160"/>
              <a:gd name="T66" fmla="*/ 0 w 158"/>
              <a:gd name="T67" fmla="*/ 80 h 160"/>
              <a:gd name="T68" fmla="*/ 2 w 158"/>
              <a:gd name="T69" fmla="*/ 85 h 160"/>
              <a:gd name="T70" fmla="*/ 19 w 158"/>
              <a:gd name="T71" fmla="*/ 94 h 160"/>
              <a:gd name="T72" fmla="*/ 2 w 158"/>
              <a:gd name="T73" fmla="*/ 104 h 160"/>
              <a:gd name="T74" fmla="*/ 0 w 158"/>
              <a:gd name="T75" fmla="*/ 108 h 160"/>
              <a:gd name="T76" fmla="*/ 2 w 158"/>
              <a:gd name="T77" fmla="*/ 113 h 160"/>
              <a:gd name="T78" fmla="*/ 77 w 158"/>
              <a:gd name="T79" fmla="*/ 160 h 160"/>
              <a:gd name="T80" fmla="*/ 80 w 158"/>
              <a:gd name="T81" fmla="*/ 160 h 160"/>
              <a:gd name="T82" fmla="*/ 82 w 158"/>
              <a:gd name="T83" fmla="*/ 160 h 160"/>
              <a:gd name="T84" fmla="*/ 156 w 158"/>
              <a:gd name="T85" fmla="*/ 113 h 160"/>
              <a:gd name="T86" fmla="*/ 158 w 158"/>
              <a:gd name="T87" fmla="*/ 108 h 160"/>
              <a:gd name="T88" fmla="*/ 156 w 158"/>
              <a:gd name="T89" fmla="*/ 104 h 160"/>
              <a:gd name="T90" fmla="*/ 140 w 158"/>
              <a:gd name="T91" fmla="*/ 94 h 160"/>
              <a:gd name="T92" fmla="*/ 156 w 158"/>
              <a:gd name="T93" fmla="*/ 85 h 160"/>
              <a:gd name="T94" fmla="*/ 158 w 158"/>
              <a:gd name="T95" fmla="*/ 80 h 160"/>
              <a:gd name="T96" fmla="*/ 156 w 158"/>
              <a:gd name="T97" fmla="*/ 76 h 160"/>
              <a:gd name="T98" fmla="*/ 140 w 158"/>
              <a:gd name="T99" fmla="*/ 66 h 160"/>
              <a:gd name="T100" fmla="*/ 156 w 158"/>
              <a:gd name="T101" fmla="*/ 56 h 160"/>
              <a:gd name="T102" fmla="*/ 158 w 158"/>
              <a:gd name="T103" fmla="*/ 52 h 160"/>
              <a:gd name="T104" fmla="*/ 156 w 158"/>
              <a:gd name="T105" fmla="*/ 48 h 160"/>
              <a:gd name="T106" fmla="*/ 82 w 158"/>
              <a:gd name="T107" fmla="*/ 1 h 160"/>
              <a:gd name="T108" fmla="*/ 79 w 158"/>
              <a:gd name="T10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8" h="160">
                <a:moveTo>
                  <a:pt x="79" y="11"/>
                </a:moveTo>
                <a:cubicBezTo>
                  <a:pt x="145" y="52"/>
                  <a:pt x="145" y="52"/>
                  <a:pt x="145" y="52"/>
                </a:cubicBezTo>
                <a:cubicBezTo>
                  <a:pt x="79" y="93"/>
                  <a:pt x="79" y="93"/>
                  <a:pt x="79" y="93"/>
                </a:cubicBezTo>
                <a:cubicBezTo>
                  <a:pt x="13" y="52"/>
                  <a:pt x="13" y="52"/>
                  <a:pt x="13" y="52"/>
                </a:cubicBezTo>
                <a:cubicBezTo>
                  <a:pt x="79" y="11"/>
                  <a:pt x="79" y="11"/>
                  <a:pt x="79" y="11"/>
                </a:cubicBezTo>
                <a:cubicBezTo>
                  <a:pt x="79" y="11"/>
                  <a:pt x="79" y="11"/>
                  <a:pt x="79" y="11"/>
                </a:cubicBezTo>
                <a:close/>
                <a:moveTo>
                  <a:pt x="132" y="72"/>
                </a:moveTo>
                <a:cubicBezTo>
                  <a:pt x="145" y="80"/>
                  <a:pt x="145" y="80"/>
                  <a:pt x="145" y="80"/>
                </a:cubicBezTo>
                <a:cubicBezTo>
                  <a:pt x="79" y="121"/>
                  <a:pt x="79" y="121"/>
                  <a:pt x="79" y="121"/>
                </a:cubicBezTo>
                <a:cubicBezTo>
                  <a:pt x="13" y="80"/>
                  <a:pt x="13" y="80"/>
                  <a:pt x="13" y="80"/>
                </a:cubicBezTo>
                <a:cubicBezTo>
                  <a:pt x="27" y="72"/>
                  <a:pt x="27" y="72"/>
                  <a:pt x="27" y="72"/>
                </a:cubicBezTo>
                <a:cubicBezTo>
                  <a:pt x="77" y="103"/>
                  <a:pt x="77" y="103"/>
                  <a:pt x="77" y="103"/>
                </a:cubicBezTo>
                <a:cubicBezTo>
                  <a:pt x="78" y="104"/>
                  <a:pt x="79" y="104"/>
                  <a:pt x="80" y="104"/>
                </a:cubicBezTo>
                <a:cubicBezTo>
                  <a:pt x="80" y="104"/>
                  <a:pt x="81" y="104"/>
                  <a:pt x="82" y="103"/>
                </a:cubicBezTo>
                <a:cubicBezTo>
                  <a:pt x="132" y="72"/>
                  <a:pt x="132" y="72"/>
                  <a:pt x="132" y="72"/>
                </a:cubicBezTo>
                <a:cubicBezTo>
                  <a:pt x="132" y="72"/>
                  <a:pt x="132" y="72"/>
                  <a:pt x="132" y="72"/>
                </a:cubicBezTo>
                <a:close/>
                <a:moveTo>
                  <a:pt x="132" y="100"/>
                </a:moveTo>
                <a:cubicBezTo>
                  <a:pt x="145" y="108"/>
                  <a:pt x="145" y="108"/>
                  <a:pt x="145" y="108"/>
                </a:cubicBezTo>
                <a:cubicBezTo>
                  <a:pt x="80" y="150"/>
                  <a:pt x="80" y="150"/>
                  <a:pt x="80" y="150"/>
                </a:cubicBezTo>
                <a:cubicBezTo>
                  <a:pt x="14" y="108"/>
                  <a:pt x="14" y="108"/>
                  <a:pt x="14" y="108"/>
                </a:cubicBezTo>
                <a:cubicBezTo>
                  <a:pt x="27" y="100"/>
                  <a:pt x="27" y="100"/>
                  <a:pt x="27" y="100"/>
                </a:cubicBezTo>
                <a:cubicBezTo>
                  <a:pt x="77" y="131"/>
                  <a:pt x="77" y="131"/>
                  <a:pt x="77" y="131"/>
                </a:cubicBezTo>
                <a:cubicBezTo>
                  <a:pt x="78" y="132"/>
                  <a:pt x="79" y="132"/>
                  <a:pt x="80" y="132"/>
                </a:cubicBezTo>
                <a:cubicBezTo>
                  <a:pt x="81" y="132"/>
                  <a:pt x="82" y="132"/>
                  <a:pt x="82" y="131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2" y="100"/>
                  <a:pt x="132" y="100"/>
                </a:cubicBezTo>
                <a:close/>
                <a:moveTo>
                  <a:pt x="79" y="0"/>
                </a:moveTo>
                <a:cubicBezTo>
                  <a:pt x="78" y="0"/>
                  <a:pt x="78" y="1"/>
                  <a:pt x="77" y="1"/>
                </a:cubicBezTo>
                <a:cubicBezTo>
                  <a:pt x="2" y="48"/>
                  <a:pt x="2" y="48"/>
                  <a:pt x="2" y="48"/>
                </a:cubicBezTo>
                <a:cubicBezTo>
                  <a:pt x="1" y="49"/>
                  <a:pt x="0" y="50"/>
                  <a:pt x="0" y="52"/>
                </a:cubicBezTo>
                <a:cubicBezTo>
                  <a:pt x="0" y="54"/>
                  <a:pt x="2" y="55"/>
                  <a:pt x="2" y="56"/>
                </a:cubicBezTo>
                <a:cubicBezTo>
                  <a:pt x="19" y="66"/>
                  <a:pt x="19" y="66"/>
                  <a:pt x="19" y="66"/>
                </a:cubicBezTo>
                <a:cubicBezTo>
                  <a:pt x="2" y="76"/>
                  <a:pt x="2" y="76"/>
                  <a:pt x="2" y="76"/>
                </a:cubicBezTo>
                <a:cubicBezTo>
                  <a:pt x="1" y="77"/>
                  <a:pt x="0" y="78"/>
                  <a:pt x="0" y="80"/>
                </a:cubicBezTo>
                <a:cubicBezTo>
                  <a:pt x="0" y="82"/>
                  <a:pt x="2" y="83"/>
                  <a:pt x="2" y="85"/>
                </a:cubicBezTo>
                <a:cubicBezTo>
                  <a:pt x="19" y="94"/>
                  <a:pt x="19" y="94"/>
                  <a:pt x="19" y="94"/>
                </a:cubicBezTo>
                <a:cubicBezTo>
                  <a:pt x="2" y="104"/>
                  <a:pt x="2" y="104"/>
                  <a:pt x="2" y="104"/>
                </a:cubicBezTo>
                <a:cubicBezTo>
                  <a:pt x="1" y="106"/>
                  <a:pt x="0" y="106"/>
                  <a:pt x="0" y="108"/>
                </a:cubicBezTo>
                <a:cubicBezTo>
                  <a:pt x="0" y="110"/>
                  <a:pt x="2" y="112"/>
                  <a:pt x="2" y="113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78" y="160"/>
                  <a:pt x="79" y="160"/>
                  <a:pt x="80" y="160"/>
                </a:cubicBezTo>
                <a:cubicBezTo>
                  <a:pt x="80" y="160"/>
                  <a:pt x="81" y="160"/>
                  <a:pt x="82" y="160"/>
                </a:cubicBezTo>
                <a:cubicBezTo>
                  <a:pt x="156" y="113"/>
                  <a:pt x="156" y="113"/>
                  <a:pt x="156" y="113"/>
                </a:cubicBezTo>
                <a:cubicBezTo>
                  <a:pt x="158" y="112"/>
                  <a:pt x="158" y="111"/>
                  <a:pt x="158" y="108"/>
                </a:cubicBezTo>
                <a:cubicBezTo>
                  <a:pt x="158" y="107"/>
                  <a:pt x="157" y="106"/>
                  <a:pt x="156" y="104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56" y="85"/>
                  <a:pt x="156" y="85"/>
                  <a:pt x="156" y="85"/>
                </a:cubicBezTo>
                <a:cubicBezTo>
                  <a:pt x="158" y="83"/>
                  <a:pt x="158" y="82"/>
                  <a:pt x="158" y="80"/>
                </a:cubicBezTo>
                <a:cubicBezTo>
                  <a:pt x="158" y="79"/>
                  <a:pt x="157" y="77"/>
                  <a:pt x="156" y="76"/>
                </a:cubicBezTo>
                <a:cubicBezTo>
                  <a:pt x="140" y="66"/>
                  <a:pt x="140" y="66"/>
                  <a:pt x="140" y="66"/>
                </a:cubicBezTo>
                <a:cubicBezTo>
                  <a:pt x="156" y="56"/>
                  <a:pt x="156" y="56"/>
                  <a:pt x="156" y="56"/>
                </a:cubicBezTo>
                <a:cubicBezTo>
                  <a:pt x="158" y="55"/>
                  <a:pt x="158" y="54"/>
                  <a:pt x="158" y="52"/>
                </a:cubicBezTo>
                <a:cubicBezTo>
                  <a:pt x="158" y="50"/>
                  <a:pt x="157" y="49"/>
                  <a:pt x="156" y="48"/>
                </a:cubicBezTo>
                <a:cubicBezTo>
                  <a:pt x="82" y="1"/>
                  <a:pt x="82" y="1"/>
                  <a:pt x="82" y="1"/>
                </a:cubicBezTo>
                <a:cubicBezTo>
                  <a:pt x="81" y="1"/>
                  <a:pt x="80" y="0"/>
                  <a:pt x="7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04AB12DE-199C-4475-E902-4E4C9356A0ED}"/>
              </a:ext>
            </a:extLst>
          </p:cNvPr>
          <p:cNvSpPr>
            <a:spLocks noEditPoints="1"/>
          </p:cNvSpPr>
          <p:nvPr/>
        </p:nvSpPr>
        <p:spPr bwMode="auto">
          <a:xfrm>
            <a:off x="738188" y="3597275"/>
            <a:ext cx="254000" cy="222250"/>
          </a:xfrm>
          <a:custGeom>
            <a:avLst/>
            <a:gdLst>
              <a:gd name="T0" fmla="*/ 14 w 160"/>
              <a:gd name="T1" fmla="*/ 0 h 140"/>
              <a:gd name="T2" fmla="*/ 0 w 160"/>
              <a:gd name="T3" fmla="*/ 126 h 140"/>
              <a:gd name="T4" fmla="*/ 145 w 160"/>
              <a:gd name="T5" fmla="*/ 140 h 140"/>
              <a:gd name="T6" fmla="*/ 160 w 160"/>
              <a:gd name="T7" fmla="*/ 13 h 140"/>
              <a:gd name="T8" fmla="*/ 150 w 160"/>
              <a:gd name="T9" fmla="*/ 126 h 140"/>
              <a:gd name="T10" fmla="*/ 14 w 160"/>
              <a:gd name="T11" fmla="*/ 131 h 140"/>
              <a:gd name="T12" fmla="*/ 9 w 160"/>
              <a:gd name="T13" fmla="*/ 46 h 140"/>
              <a:gd name="T14" fmla="*/ 150 w 160"/>
              <a:gd name="T15" fmla="*/ 126 h 140"/>
              <a:gd name="T16" fmla="*/ 9 w 160"/>
              <a:gd name="T17" fmla="*/ 37 h 140"/>
              <a:gd name="T18" fmla="*/ 14 w 160"/>
              <a:gd name="T19" fmla="*/ 9 h 140"/>
              <a:gd name="T20" fmla="*/ 150 w 160"/>
              <a:gd name="T21" fmla="*/ 14 h 140"/>
              <a:gd name="T22" fmla="*/ 48 w 160"/>
              <a:gd name="T23" fmla="*/ 111 h 140"/>
              <a:gd name="T24" fmla="*/ 55 w 160"/>
              <a:gd name="T25" fmla="*/ 111 h 140"/>
              <a:gd name="T26" fmla="*/ 40 w 160"/>
              <a:gd name="T27" fmla="*/ 89 h 140"/>
              <a:gd name="T28" fmla="*/ 55 w 160"/>
              <a:gd name="T29" fmla="*/ 67 h 140"/>
              <a:gd name="T30" fmla="*/ 48 w 160"/>
              <a:gd name="T31" fmla="*/ 67 h 140"/>
              <a:gd name="T32" fmla="*/ 29 w 160"/>
              <a:gd name="T33" fmla="*/ 92 h 140"/>
              <a:gd name="T34" fmla="*/ 104 w 160"/>
              <a:gd name="T35" fmla="*/ 111 h 140"/>
              <a:gd name="T36" fmla="*/ 111 w 160"/>
              <a:gd name="T37" fmla="*/ 111 h 140"/>
              <a:gd name="T38" fmla="*/ 130 w 160"/>
              <a:gd name="T39" fmla="*/ 85 h 140"/>
              <a:gd name="T40" fmla="*/ 108 w 160"/>
              <a:gd name="T41" fmla="*/ 66 h 140"/>
              <a:gd name="T42" fmla="*/ 104 w 160"/>
              <a:gd name="T43" fmla="*/ 74 h 140"/>
              <a:gd name="T44" fmla="*/ 104 w 160"/>
              <a:gd name="T45" fmla="*/ 104 h 140"/>
              <a:gd name="T46" fmla="*/ 69 w 160"/>
              <a:gd name="T47" fmla="*/ 121 h 140"/>
              <a:gd name="T48" fmla="*/ 75 w 160"/>
              <a:gd name="T49" fmla="*/ 118 h 140"/>
              <a:gd name="T50" fmla="*/ 90 w 160"/>
              <a:gd name="T51" fmla="*/ 56 h 140"/>
              <a:gd name="T52" fmla="*/ 84 w 160"/>
              <a:gd name="T53" fmla="*/ 59 h 140"/>
              <a:gd name="T54" fmla="*/ 69 w 160"/>
              <a:gd name="T55" fmla="*/ 121 h 140"/>
              <a:gd name="T56" fmla="*/ 70 w 160"/>
              <a:gd name="T57" fmla="*/ 18 h 140"/>
              <a:gd name="T58" fmla="*/ 70 w 160"/>
              <a:gd name="T59" fmla="*/ 27 h 140"/>
              <a:gd name="T60" fmla="*/ 84 w 160"/>
              <a:gd name="T61" fmla="*/ 23 h 140"/>
              <a:gd name="T62" fmla="*/ 108 w 160"/>
              <a:gd name="T63" fmla="*/ 18 h 140"/>
              <a:gd name="T64" fmla="*/ 94 w 160"/>
              <a:gd name="T65" fmla="*/ 23 h 140"/>
              <a:gd name="T66" fmla="*/ 108 w 160"/>
              <a:gd name="T67" fmla="*/ 27 h 140"/>
              <a:gd name="T68" fmla="*/ 108 w 160"/>
              <a:gd name="T69" fmla="*/ 18 h 140"/>
              <a:gd name="T70" fmla="*/ 126 w 160"/>
              <a:gd name="T71" fmla="*/ 18 h 140"/>
              <a:gd name="T72" fmla="*/ 126 w 160"/>
              <a:gd name="T73" fmla="*/ 27 h 140"/>
              <a:gd name="T74" fmla="*/ 141 w 160"/>
              <a:gd name="T75" fmla="*/ 23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40">
                <a:moveTo>
                  <a:pt x="145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34"/>
                  <a:pt x="6" y="140"/>
                  <a:pt x="14" y="140"/>
                </a:cubicBezTo>
                <a:cubicBezTo>
                  <a:pt x="145" y="140"/>
                  <a:pt x="145" y="140"/>
                  <a:pt x="145" y="140"/>
                </a:cubicBezTo>
                <a:cubicBezTo>
                  <a:pt x="153" y="140"/>
                  <a:pt x="160" y="134"/>
                  <a:pt x="160" y="126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59" y="6"/>
                  <a:pt x="153" y="0"/>
                  <a:pt x="145" y="0"/>
                </a:cubicBezTo>
                <a:close/>
                <a:moveTo>
                  <a:pt x="150" y="126"/>
                </a:moveTo>
                <a:cubicBezTo>
                  <a:pt x="150" y="129"/>
                  <a:pt x="148" y="131"/>
                  <a:pt x="145" y="131"/>
                </a:cubicBezTo>
                <a:cubicBezTo>
                  <a:pt x="14" y="131"/>
                  <a:pt x="14" y="131"/>
                  <a:pt x="14" y="131"/>
                </a:cubicBezTo>
                <a:cubicBezTo>
                  <a:pt x="11" y="131"/>
                  <a:pt x="9" y="129"/>
                  <a:pt x="9" y="126"/>
                </a:cubicBezTo>
                <a:cubicBezTo>
                  <a:pt x="9" y="46"/>
                  <a:pt x="9" y="46"/>
                  <a:pt x="9" y="46"/>
                </a:cubicBezTo>
                <a:cubicBezTo>
                  <a:pt x="150" y="46"/>
                  <a:pt x="150" y="46"/>
                  <a:pt x="150" y="46"/>
                </a:cubicBezTo>
                <a:lnTo>
                  <a:pt x="150" y="126"/>
                </a:lnTo>
                <a:close/>
                <a:moveTo>
                  <a:pt x="150" y="37"/>
                </a:moveTo>
                <a:cubicBezTo>
                  <a:pt x="9" y="37"/>
                  <a:pt x="9" y="37"/>
                  <a:pt x="9" y="37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1"/>
                  <a:pt x="11" y="9"/>
                  <a:pt x="14" y="9"/>
                </a:cubicBezTo>
                <a:cubicBezTo>
                  <a:pt x="146" y="9"/>
                  <a:pt x="146" y="9"/>
                  <a:pt x="146" y="9"/>
                </a:cubicBezTo>
                <a:cubicBezTo>
                  <a:pt x="148" y="9"/>
                  <a:pt x="150" y="11"/>
                  <a:pt x="150" y="14"/>
                </a:cubicBezTo>
                <a:lnTo>
                  <a:pt x="150" y="37"/>
                </a:lnTo>
                <a:close/>
                <a:moveTo>
                  <a:pt x="48" y="111"/>
                </a:moveTo>
                <a:cubicBezTo>
                  <a:pt x="49" y="112"/>
                  <a:pt x="50" y="113"/>
                  <a:pt x="51" y="113"/>
                </a:cubicBezTo>
                <a:cubicBezTo>
                  <a:pt x="53" y="113"/>
                  <a:pt x="54" y="112"/>
                  <a:pt x="55" y="111"/>
                </a:cubicBezTo>
                <a:cubicBezTo>
                  <a:pt x="57" y="110"/>
                  <a:pt x="57" y="107"/>
                  <a:pt x="55" y="105"/>
                </a:cubicBezTo>
                <a:cubicBezTo>
                  <a:pt x="40" y="89"/>
                  <a:pt x="40" y="89"/>
                  <a:pt x="40" y="89"/>
                </a:cubicBezTo>
                <a:cubicBezTo>
                  <a:pt x="55" y="74"/>
                  <a:pt x="55" y="74"/>
                  <a:pt x="55" y="74"/>
                </a:cubicBezTo>
                <a:cubicBezTo>
                  <a:pt x="57" y="72"/>
                  <a:pt x="57" y="69"/>
                  <a:pt x="55" y="67"/>
                </a:cubicBezTo>
                <a:cubicBezTo>
                  <a:pt x="54" y="66"/>
                  <a:pt x="53" y="66"/>
                  <a:pt x="52" y="66"/>
                </a:cubicBezTo>
                <a:cubicBezTo>
                  <a:pt x="50" y="66"/>
                  <a:pt x="49" y="66"/>
                  <a:pt x="48" y="67"/>
                </a:cubicBezTo>
                <a:cubicBezTo>
                  <a:pt x="29" y="86"/>
                  <a:pt x="29" y="86"/>
                  <a:pt x="29" y="86"/>
                </a:cubicBezTo>
                <a:cubicBezTo>
                  <a:pt x="28" y="87"/>
                  <a:pt x="28" y="90"/>
                  <a:pt x="29" y="92"/>
                </a:cubicBezTo>
                <a:lnTo>
                  <a:pt x="48" y="111"/>
                </a:lnTo>
                <a:close/>
                <a:moveTo>
                  <a:pt x="104" y="111"/>
                </a:moveTo>
                <a:cubicBezTo>
                  <a:pt x="105" y="111"/>
                  <a:pt x="106" y="112"/>
                  <a:pt x="107" y="112"/>
                </a:cubicBezTo>
                <a:cubicBezTo>
                  <a:pt x="109" y="112"/>
                  <a:pt x="110" y="111"/>
                  <a:pt x="111" y="111"/>
                </a:cubicBezTo>
                <a:cubicBezTo>
                  <a:pt x="130" y="92"/>
                  <a:pt x="130" y="92"/>
                  <a:pt x="130" y="92"/>
                </a:cubicBezTo>
                <a:cubicBezTo>
                  <a:pt x="132" y="90"/>
                  <a:pt x="132" y="87"/>
                  <a:pt x="130" y="85"/>
                </a:cubicBezTo>
                <a:cubicBezTo>
                  <a:pt x="111" y="67"/>
                  <a:pt x="111" y="67"/>
                  <a:pt x="111" y="67"/>
                </a:cubicBezTo>
                <a:cubicBezTo>
                  <a:pt x="110" y="66"/>
                  <a:pt x="109" y="66"/>
                  <a:pt x="108" y="66"/>
                </a:cubicBezTo>
                <a:cubicBezTo>
                  <a:pt x="106" y="66"/>
                  <a:pt x="105" y="66"/>
                  <a:pt x="104" y="67"/>
                </a:cubicBezTo>
                <a:cubicBezTo>
                  <a:pt x="102" y="68"/>
                  <a:pt x="102" y="71"/>
                  <a:pt x="104" y="74"/>
                </a:cubicBezTo>
                <a:cubicBezTo>
                  <a:pt x="119" y="89"/>
                  <a:pt x="119" y="89"/>
                  <a:pt x="119" y="89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02" y="105"/>
                  <a:pt x="102" y="109"/>
                  <a:pt x="104" y="111"/>
                </a:cubicBezTo>
                <a:close/>
                <a:moveTo>
                  <a:pt x="69" y="121"/>
                </a:moveTo>
                <a:cubicBezTo>
                  <a:pt x="69" y="121"/>
                  <a:pt x="70" y="121"/>
                  <a:pt x="70" y="121"/>
                </a:cubicBezTo>
                <a:cubicBezTo>
                  <a:pt x="72" y="121"/>
                  <a:pt x="74" y="120"/>
                  <a:pt x="75" y="118"/>
                </a:cubicBezTo>
                <a:cubicBezTo>
                  <a:pt x="94" y="62"/>
                  <a:pt x="94" y="62"/>
                  <a:pt x="94" y="62"/>
                </a:cubicBezTo>
                <a:cubicBezTo>
                  <a:pt x="94" y="60"/>
                  <a:pt x="93" y="57"/>
                  <a:pt x="90" y="56"/>
                </a:cubicBezTo>
                <a:cubicBezTo>
                  <a:pt x="90" y="56"/>
                  <a:pt x="89" y="56"/>
                  <a:pt x="89" y="56"/>
                </a:cubicBezTo>
                <a:cubicBezTo>
                  <a:pt x="87" y="56"/>
                  <a:pt x="85" y="57"/>
                  <a:pt x="84" y="59"/>
                </a:cubicBezTo>
                <a:cubicBezTo>
                  <a:pt x="66" y="115"/>
                  <a:pt x="66" y="115"/>
                  <a:pt x="66" y="115"/>
                </a:cubicBezTo>
                <a:cubicBezTo>
                  <a:pt x="65" y="118"/>
                  <a:pt x="66" y="120"/>
                  <a:pt x="69" y="121"/>
                </a:cubicBezTo>
                <a:close/>
                <a:moveTo>
                  <a:pt x="80" y="18"/>
                </a:moveTo>
                <a:cubicBezTo>
                  <a:pt x="70" y="18"/>
                  <a:pt x="70" y="18"/>
                  <a:pt x="70" y="18"/>
                </a:cubicBezTo>
                <a:cubicBezTo>
                  <a:pt x="67" y="18"/>
                  <a:pt x="65" y="21"/>
                  <a:pt x="65" y="23"/>
                </a:cubicBezTo>
                <a:cubicBezTo>
                  <a:pt x="66" y="25"/>
                  <a:pt x="68" y="27"/>
                  <a:pt x="70" y="27"/>
                </a:cubicBezTo>
                <a:cubicBezTo>
                  <a:pt x="80" y="27"/>
                  <a:pt x="80" y="27"/>
                  <a:pt x="80" y="27"/>
                </a:cubicBezTo>
                <a:cubicBezTo>
                  <a:pt x="82" y="27"/>
                  <a:pt x="84" y="25"/>
                  <a:pt x="84" y="23"/>
                </a:cubicBezTo>
                <a:cubicBezTo>
                  <a:pt x="84" y="21"/>
                  <a:pt x="82" y="18"/>
                  <a:pt x="80" y="18"/>
                </a:cubicBezTo>
                <a:close/>
                <a:moveTo>
                  <a:pt x="108" y="18"/>
                </a:moveTo>
                <a:cubicBezTo>
                  <a:pt x="98" y="18"/>
                  <a:pt x="98" y="18"/>
                  <a:pt x="98" y="18"/>
                </a:cubicBezTo>
                <a:cubicBezTo>
                  <a:pt x="96" y="18"/>
                  <a:pt x="94" y="21"/>
                  <a:pt x="94" y="23"/>
                </a:cubicBezTo>
                <a:cubicBezTo>
                  <a:pt x="94" y="25"/>
                  <a:pt x="96" y="27"/>
                  <a:pt x="98" y="27"/>
                </a:cubicBezTo>
                <a:cubicBezTo>
                  <a:pt x="108" y="27"/>
                  <a:pt x="108" y="27"/>
                  <a:pt x="108" y="27"/>
                </a:cubicBezTo>
                <a:cubicBezTo>
                  <a:pt x="111" y="27"/>
                  <a:pt x="113" y="25"/>
                  <a:pt x="113" y="23"/>
                </a:cubicBezTo>
                <a:cubicBezTo>
                  <a:pt x="113" y="21"/>
                  <a:pt x="111" y="18"/>
                  <a:pt x="108" y="18"/>
                </a:cubicBezTo>
                <a:close/>
                <a:moveTo>
                  <a:pt x="136" y="18"/>
                </a:moveTo>
                <a:cubicBezTo>
                  <a:pt x="126" y="18"/>
                  <a:pt x="126" y="18"/>
                  <a:pt x="126" y="18"/>
                </a:cubicBezTo>
                <a:cubicBezTo>
                  <a:pt x="124" y="18"/>
                  <a:pt x="122" y="21"/>
                  <a:pt x="122" y="23"/>
                </a:cubicBezTo>
                <a:cubicBezTo>
                  <a:pt x="122" y="25"/>
                  <a:pt x="124" y="27"/>
                  <a:pt x="126" y="27"/>
                </a:cubicBezTo>
                <a:cubicBezTo>
                  <a:pt x="136" y="27"/>
                  <a:pt x="136" y="27"/>
                  <a:pt x="136" y="27"/>
                </a:cubicBezTo>
                <a:cubicBezTo>
                  <a:pt x="139" y="27"/>
                  <a:pt x="141" y="25"/>
                  <a:pt x="141" y="23"/>
                </a:cubicBezTo>
                <a:cubicBezTo>
                  <a:pt x="141" y="21"/>
                  <a:pt x="139" y="18"/>
                  <a:pt x="136" y="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8EC7365C-3C05-4290-1FAA-584980AB5608}"/>
              </a:ext>
            </a:extLst>
          </p:cNvPr>
          <p:cNvSpPr>
            <a:spLocks noEditPoints="1"/>
          </p:cNvSpPr>
          <p:nvPr/>
        </p:nvSpPr>
        <p:spPr bwMode="auto">
          <a:xfrm>
            <a:off x="10094913" y="3576638"/>
            <a:ext cx="255588" cy="252413"/>
          </a:xfrm>
          <a:custGeom>
            <a:avLst/>
            <a:gdLst>
              <a:gd name="T0" fmla="*/ 156 w 161"/>
              <a:gd name="T1" fmla="*/ 0 h 159"/>
              <a:gd name="T2" fmla="*/ 155 w 161"/>
              <a:gd name="T3" fmla="*/ 0 h 159"/>
              <a:gd name="T4" fmla="*/ 4 w 161"/>
              <a:gd name="T5" fmla="*/ 46 h 159"/>
              <a:gd name="T6" fmla="*/ 1 w 161"/>
              <a:gd name="T7" fmla="*/ 51 h 159"/>
              <a:gd name="T8" fmla="*/ 4 w 161"/>
              <a:gd name="T9" fmla="*/ 56 h 159"/>
              <a:gd name="T10" fmla="*/ 62 w 161"/>
              <a:gd name="T11" fmla="*/ 74 h 159"/>
              <a:gd name="T12" fmla="*/ 51 w 161"/>
              <a:gd name="T13" fmla="*/ 104 h 159"/>
              <a:gd name="T14" fmla="*/ 52 w 161"/>
              <a:gd name="T15" fmla="*/ 108 h 159"/>
              <a:gd name="T16" fmla="*/ 55 w 161"/>
              <a:gd name="T17" fmla="*/ 109 h 159"/>
              <a:gd name="T18" fmla="*/ 56 w 161"/>
              <a:gd name="T19" fmla="*/ 109 h 159"/>
              <a:gd name="T20" fmla="*/ 86 w 161"/>
              <a:gd name="T21" fmla="*/ 98 h 159"/>
              <a:gd name="T22" fmla="*/ 104 w 161"/>
              <a:gd name="T23" fmla="*/ 156 h 159"/>
              <a:gd name="T24" fmla="*/ 109 w 161"/>
              <a:gd name="T25" fmla="*/ 159 h 159"/>
              <a:gd name="T26" fmla="*/ 114 w 161"/>
              <a:gd name="T27" fmla="*/ 156 h 159"/>
              <a:gd name="T28" fmla="*/ 160 w 161"/>
              <a:gd name="T29" fmla="*/ 6 h 159"/>
              <a:gd name="T30" fmla="*/ 156 w 161"/>
              <a:gd name="T31" fmla="*/ 0 h 159"/>
              <a:gd name="T32" fmla="*/ 21 w 161"/>
              <a:gd name="T33" fmla="*/ 50 h 159"/>
              <a:gd name="T34" fmla="*/ 131 w 161"/>
              <a:gd name="T35" fmla="*/ 16 h 159"/>
              <a:gd name="T36" fmla="*/ 67 w 161"/>
              <a:gd name="T37" fmla="*/ 65 h 159"/>
              <a:gd name="T38" fmla="*/ 21 w 161"/>
              <a:gd name="T39" fmla="*/ 50 h 159"/>
              <a:gd name="T40" fmla="*/ 64 w 161"/>
              <a:gd name="T41" fmla="*/ 96 h 159"/>
              <a:gd name="T42" fmla="*/ 72 w 161"/>
              <a:gd name="T43" fmla="*/ 73 h 159"/>
              <a:gd name="T44" fmla="*/ 132 w 161"/>
              <a:gd name="T45" fmla="*/ 28 h 159"/>
              <a:gd name="T46" fmla="*/ 87 w 161"/>
              <a:gd name="T47" fmla="*/ 88 h 159"/>
              <a:gd name="T48" fmla="*/ 64 w 161"/>
              <a:gd name="T49" fmla="*/ 96 h 159"/>
              <a:gd name="T50" fmla="*/ 109 w 161"/>
              <a:gd name="T51" fmla="*/ 138 h 159"/>
              <a:gd name="T52" fmla="*/ 94 w 161"/>
              <a:gd name="T53" fmla="*/ 92 h 159"/>
              <a:gd name="T54" fmla="*/ 143 w 161"/>
              <a:gd name="T55" fmla="*/ 28 h 159"/>
              <a:gd name="T56" fmla="*/ 109 w 161"/>
              <a:gd name="T57" fmla="*/ 138 h 159"/>
              <a:gd name="T58" fmla="*/ 10 w 161"/>
              <a:gd name="T59" fmla="*/ 129 h 159"/>
              <a:gd name="T60" fmla="*/ 38 w 161"/>
              <a:gd name="T61" fmla="*/ 101 h 159"/>
              <a:gd name="T62" fmla="*/ 38 w 161"/>
              <a:gd name="T63" fmla="*/ 94 h 159"/>
              <a:gd name="T64" fmla="*/ 35 w 161"/>
              <a:gd name="T65" fmla="*/ 93 h 159"/>
              <a:gd name="T66" fmla="*/ 31 w 161"/>
              <a:gd name="T67" fmla="*/ 94 h 159"/>
              <a:gd name="T68" fmla="*/ 3 w 161"/>
              <a:gd name="T69" fmla="*/ 123 h 159"/>
              <a:gd name="T70" fmla="*/ 3 w 161"/>
              <a:gd name="T71" fmla="*/ 129 h 159"/>
              <a:gd name="T72" fmla="*/ 6 w 161"/>
              <a:gd name="T73" fmla="*/ 131 h 159"/>
              <a:gd name="T74" fmla="*/ 10 w 161"/>
              <a:gd name="T75" fmla="*/ 129 h 159"/>
              <a:gd name="T76" fmla="*/ 61 w 161"/>
              <a:gd name="T77" fmla="*/ 120 h 159"/>
              <a:gd name="T78" fmla="*/ 58 w 161"/>
              <a:gd name="T79" fmla="*/ 122 h 159"/>
              <a:gd name="T80" fmla="*/ 30 w 161"/>
              <a:gd name="T81" fmla="*/ 150 h 159"/>
              <a:gd name="T82" fmla="*/ 30 w 161"/>
              <a:gd name="T83" fmla="*/ 157 h 159"/>
              <a:gd name="T84" fmla="*/ 33 w 161"/>
              <a:gd name="T85" fmla="*/ 158 h 159"/>
              <a:gd name="T86" fmla="*/ 36 w 161"/>
              <a:gd name="T87" fmla="*/ 157 h 159"/>
              <a:gd name="T88" fmla="*/ 65 w 161"/>
              <a:gd name="T89" fmla="*/ 129 h 159"/>
              <a:gd name="T90" fmla="*/ 65 w 161"/>
              <a:gd name="T91" fmla="*/ 122 h 159"/>
              <a:gd name="T92" fmla="*/ 61 w 161"/>
              <a:gd name="T93" fmla="*/ 120 h 159"/>
              <a:gd name="T94" fmla="*/ 41 w 161"/>
              <a:gd name="T95" fmla="*/ 118 h 159"/>
              <a:gd name="T96" fmla="*/ 38 w 161"/>
              <a:gd name="T97" fmla="*/ 117 h 159"/>
              <a:gd name="T98" fmla="*/ 35 w 161"/>
              <a:gd name="T99" fmla="*/ 118 h 159"/>
              <a:gd name="T100" fmla="*/ 1 w 161"/>
              <a:gd name="T101" fmla="*/ 151 h 159"/>
              <a:gd name="T102" fmla="*/ 1 w 161"/>
              <a:gd name="T103" fmla="*/ 158 h 159"/>
              <a:gd name="T104" fmla="*/ 5 w 161"/>
              <a:gd name="T105" fmla="*/ 159 h 159"/>
              <a:gd name="T106" fmla="*/ 9 w 161"/>
              <a:gd name="T107" fmla="*/ 158 h 159"/>
              <a:gd name="T108" fmla="*/ 41 w 161"/>
              <a:gd name="T109" fmla="*/ 125 h 159"/>
              <a:gd name="T110" fmla="*/ 41 w 161"/>
              <a:gd name="T111" fmla="*/ 11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1" h="159">
                <a:moveTo>
                  <a:pt x="156" y="0"/>
                </a:moveTo>
                <a:cubicBezTo>
                  <a:pt x="155" y="0"/>
                  <a:pt x="155" y="0"/>
                  <a:pt x="155" y="0"/>
                </a:cubicBezTo>
                <a:cubicBezTo>
                  <a:pt x="4" y="46"/>
                  <a:pt x="4" y="46"/>
                  <a:pt x="4" y="46"/>
                </a:cubicBezTo>
                <a:cubicBezTo>
                  <a:pt x="2" y="47"/>
                  <a:pt x="1" y="49"/>
                  <a:pt x="1" y="51"/>
                </a:cubicBezTo>
                <a:cubicBezTo>
                  <a:pt x="1" y="53"/>
                  <a:pt x="2" y="55"/>
                  <a:pt x="4" y="56"/>
                </a:cubicBezTo>
                <a:cubicBezTo>
                  <a:pt x="62" y="74"/>
                  <a:pt x="62" y="74"/>
                  <a:pt x="62" y="74"/>
                </a:cubicBezTo>
                <a:cubicBezTo>
                  <a:pt x="51" y="104"/>
                  <a:pt x="51" y="104"/>
                  <a:pt x="51" y="104"/>
                </a:cubicBezTo>
                <a:cubicBezTo>
                  <a:pt x="50" y="105"/>
                  <a:pt x="51" y="107"/>
                  <a:pt x="52" y="108"/>
                </a:cubicBezTo>
                <a:cubicBezTo>
                  <a:pt x="52" y="109"/>
                  <a:pt x="54" y="109"/>
                  <a:pt x="55" y="109"/>
                </a:cubicBezTo>
                <a:cubicBezTo>
                  <a:pt x="55" y="109"/>
                  <a:pt x="56" y="109"/>
                  <a:pt x="56" y="109"/>
                </a:cubicBezTo>
                <a:cubicBezTo>
                  <a:pt x="86" y="98"/>
                  <a:pt x="86" y="98"/>
                  <a:pt x="86" y="98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105" y="158"/>
                  <a:pt x="107" y="159"/>
                  <a:pt x="109" y="159"/>
                </a:cubicBezTo>
                <a:cubicBezTo>
                  <a:pt x="111" y="159"/>
                  <a:pt x="113" y="157"/>
                  <a:pt x="114" y="156"/>
                </a:cubicBezTo>
                <a:cubicBezTo>
                  <a:pt x="160" y="6"/>
                  <a:pt x="160" y="6"/>
                  <a:pt x="160" y="6"/>
                </a:cubicBezTo>
                <a:cubicBezTo>
                  <a:pt x="161" y="2"/>
                  <a:pt x="159" y="0"/>
                  <a:pt x="156" y="0"/>
                </a:cubicBezTo>
                <a:close/>
                <a:moveTo>
                  <a:pt x="21" y="50"/>
                </a:moveTo>
                <a:cubicBezTo>
                  <a:pt x="131" y="16"/>
                  <a:pt x="131" y="16"/>
                  <a:pt x="131" y="16"/>
                </a:cubicBezTo>
                <a:cubicBezTo>
                  <a:pt x="67" y="65"/>
                  <a:pt x="67" y="65"/>
                  <a:pt x="67" y="65"/>
                </a:cubicBezTo>
                <a:lnTo>
                  <a:pt x="21" y="50"/>
                </a:lnTo>
                <a:close/>
                <a:moveTo>
                  <a:pt x="64" y="96"/>
                </a:moveTo>
                <a:cubicBezTo>
                  <a:pt x="72" y="73"/>
                  <a:pt x="72" y="73"/>
                  <a:pt x="72" y="73"/>
                </a:cubicBezTo>
                <a:cubicBezTo>
                  <a:pt x="132" y="28"/>
                  <a:pt x="132" y="28"/>
                  <a:pt x="132" y="28"/>
                </a:cubicBezTo>
                <a:cubicBezTo>
                  <a:pt x="87" y="88"/>
                  <a:pt x="87" y="88"/>
                  <a:pt x="87" y="88"/>
                </a:cubicBezTo>
                <a:lnTo>
                  <a:pt x="64" y="96"/>
                </a:lnTo>
                <a:close/>
                <a:moveTo>
                  <a:pt x="109" y="138"/>
                </a:moveTo>
                <a:cubicBezTo>
                  <a:pt x="94" y="92"/>
                  <a:pt x="94" y="92"/>
                  <a:pt x="94" y="92"/>
                </a:cubicBezTo>
                <a:cubicBezTo>
                  <a:pt x="143" y="28"/>
                  <a:pt x="143" y="28"/>
                  <a:pt x="143" y="28"/>
                </a:cubicBezTo>
                <a:lnTo>
                  <a:pt x="109" y="138"/>
                </a:lnTo>
                <a:close/>
                <a:moveTo>
                  <a:pt x="10" y="129"/>
                </a:moveTo>
                <a:cubicBezTo>
                  <a:pt x="38" y="101"/>
                  <a:pt x="38" y="101"/>
                  <a:pt x="38" y="101"/>
                </a:cubicBezTo>
                <a:cubicBezTo>
                  <a:pt x="39" y="100"/>
                  <a:pt x="39" y="96"/>
                  <a:pt x="38" y="94"/>
                </a:cubicBezTo>
                <a:cubicBezTo>
                  <a:pt x="37" y="93"/>
                  <a:pt x="36" y="93"/>
                  <a:pt x="35" y="93"/>
                </a:cubicBezTo>
                <a:cubicBezTo>
                  <a:pt x="33" y="93"/>
                  <a:pt x="32" y="93"/>
                  <a:pt x="31" y="94"/>
                </a:cubicBezTo>
                <a:cubicBezTo>
                  <a:pt x="3" y="123"/>
                  <a:pt x="3" y="123"/>
                  <a:pt x="3" y="123"/>
                </a:cubicBezTo>
                <a:cubicBezTo>
                  <a:pt x="1" y="124"/>
                  <a:pt x="1" y="127"/>
                  <a:pt x="3" y="129"/>
                </a:cubicBezTo>
                <a:cubicBezTo>
                  <a:pt x="4" y="131"/>
                  <a:pt x="5" y="131"/>
                  <a:pt x="6" y="131"/>
                </a:cubicBezTo>
                <a:cubicBezTo>
                  <a:pt x="8" y="131"/>
                  <a:pt x="9" y="131"/>
                  <a:pt x="10" y="129"/>
                </a:cubicBezTo>
                <a:close/>
                <a:moveTo>
                  <a:pt x="61" y="120"/>
                </a:moveTo>
                <a:cubicBezTo>
                  <a:pt x="60" y="120"/>
                  <a:pt x="59" y="121"/>
                  <a:pt x="58" y="122"/>
                </a:cubicBezTo>
                <a:cubicBezTo>
                  <a:pt x="30" y="150"/>
                  <a:pt x="30" y="150"/>
                  <a:pt x="30" y="150"/>
                </a:cubicBezTo>
                <a:cubicBezTo>
                  <a:pt x="28" y="152"/>
                  <a:pt x="28" y="155"/>
                  <a:pt x="30" y="157"/>
                </a:cubicBezTo>
                <a:cubicBezTo>
                  <a:pt x="31" y="158"/>
                  <a:pt x="32" y="158"/>
                  <a:pt x="33" y="158"/>
                </a:cubicBezTo>
                <a:cubicBezTo>
                  <a:pt x="34" y="158"/>
                  <a:pt x="35" y="158"/>
                  <a:pt x="36" y="157"/>
                </a:cubicBezTo>
                <a:cubicBezTo>
                  <a:pt x="65" y="129"/>
                  <a:pt x="65" y="129"/>
                  <a:pt x="65" y="129"/>
                </a:cubicBezTo>
                <a:cubicBezTo>
                  <a:pt x="66" y="127"/>
                  <a:pt x="66" y="124"/>
                  <a:pt x="65" y="122"/>
                </a:cubicBezTo>
                <a:cubicBezTo>
                  <a:pt x="64" y="121"/>
                  <a:pt x="62" y="120"/>
                  <a:pt x="61" y="120"/>
                </a:cubicBezTo>
                <a:close/>
                <a:moveTo>
                  <a:pt x="41" y="118"/>
                </a:moveTo>
                <a:cubicBezTo>
                  <a:pt x="41" y="117"/>
                  <a:pt x="40" y="117"/>
                  <a:pt x="38" y="117"/>
                </a:cubicBezTo>
                <a:cubicBezTo>
                  <a:pt x="37" y="117"/>
                  <a:pt x="36" y="117"/>
                  <a:pt x="35" y="118"/>
                </a:cubicBezTo>
                <a:cubicBezTo>
                  <a:pt x="1" y="151"/>
                  <a:pt x="1" y="151"/>
                  <a:pt x="1" y="151"/>
                </a:cubicBezTo>
                <a:cubicBezTo>
                  <a:pt x="0" y="153"/>
                  <a:pt x="0" y="156"/>
                  <a:pt x="1" y="158"/>
                </a:cubicBezTo>
                <a:cubicBezTo>
                  <a:pt x="2" y="158"/>
                  <a:pt x="4" y="159"/>
                  <a:pt x="5" y="159"/>
                </a:cubicBezTo>
                <a:cubicBezTo>
                  <a:pt x="6" y="159"/>
                  <a:pt x="8" y="158"/>
                  <a:pt x="9" y="158"/>
                </a:cubicBezTo>
                <a:cubicBezTo>
                  <a:pt x="41" y="125"/>
                  <a:pt x="41" y="125"/>
                  <a:pt x="41" y="125"/>
                </a:cubicBezTo>
                <a:cubicBezTo>
                  <a:pt x="44" y="123"/>
                  <a:pt x="44" y="120"/>
                  <a:pt x="41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03D8BEBD-ABCA-44D9-6116-3ECA0D50F606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3024188"/>
            <a:ext cx="254000" cy="254000"/>
          </a:xfrm>
          <a:custGeom>
            <a:avLst/>
            <a:gdLst>
              <a:gd name="T0" fmla="*/ 141 w 160"/>
              <a:gd name="T1" fmla="*/ 47 h 160"/>
              <a:gd name="T2" fmla="*/ 141 w 160"/>
              <a:gd name="T3" fmla="*/ 38 h 160"/>
              <a:gd name="T4" fmla="*/ 122 w 160"/>
              <a:gd name="T5" fmla="*/ 5 h 160"/>
              <a:gd name="T6" fmla="*/ 103 w 160"/>
              <a:gd name="T7" fmla="*/ 19 h 160"/>
              <a:gd name="T8" fmla="*/ 94 w 160"/>
              <a:gd name="T9" fmla="*/ 19 h 160"/>
              <a:gd name="T10" fmla="*/ 75 w 160"/>
              <a:gd name="T11" fmla="*/ 5 h 160"/>
              <a:gd name="T12" fmla="*/ 61 w 160"/>
              <a:gd name="T13" fmla="*/ 0 h 160"/>
              <a:gd name="T14" fmla="*/ 47 w 160"/>
              <a:gd name="T15" fmla="*/ 5 h 160"/>
              <a:gd name="T16" fmla="*/ 33 w 160"/>
              <a:gd name="T17" fmla="*/ 19 h 160"/>
              <a:gd name="T18" fmla="*/ 0 w 160"/>
              <a:gd name="T19" fmla="*/ 43 h 160"/>
              <a:gd name="T20" fmla="*/ 5 w 160"/>
              <a:gd name="T21" fmla="*/ 57 h 160"/>
              <a:gd name="T22" fmla="*/ 19 w 160"/>
              <a:gd name="T23" fmla="*/ 76 h 160"/>
              <a:gd name="T24" fmla="*/ 19 w 160"/>
              <a:gd name="T25" fmla="*/ 85 h 160"/>
              <a:gd name="T26" fmla="*/ 5 w 160"/>
              <a:gd name="T27" fmla="*/ 104 h 160"/>
              <a:gd name="T28" fmla="*/ 0 w 160"/>
              <a:gd name="T29" fmla="*/ 118 h 160"/>
              <a:gd name="T30" fmla="*/ 33 w 160"/>
              <a:gd name="T31" fmla="*/ 142 h 160"/>
              <a:gd name="T32" fmla="*/ 47 w 160"/>
              <a:gd name="T33" fmla="*/ 155 h 160"/>
              <a:gd name="T34" fmla="*/ 61 w 160"/>
              <a:gd name="T35" fmla="*/ 159 h 160"/>
              <a:gd name="T36" fmla="*/ 75 w 160"/>
              <a:gd name="T37" fmla="*/ 154 h 160"/>
              <a:gd name="T38" fmla="*/ 94 w 160"/>
              <a:gd name="T39" fmla="*/ 140 h 160"/>
              <a:gd name="T40" fmla="*/ 103 w 160"/>
              <a:gd name="T41" fmla="*/ 140 h 160"/>
              <a:gd name="T42" fmla="*/ 122 w 160"/>
              <a:gd name="T43" fmla="*/ 154 h 160"/>
              <a:gd name="T44" fmla="*/ 141 w 160"/>
              <a:gd name="T45" fmla="*/ 121 h 160"/>
              <a:gd name="T46" fmla="*/ 141 w 160"/>
              <a:gd name="T47" fmla="*/ 112 h 160"/>
              <a:gd name="T48" fmla="*/ 155 w 160"/>
              <a:gd name="T49" fmla="*/ 93 h 160"/>
              <a:gd name="T50" fmla="*/ 160 w 160"/>
              <a:gd name="T51" fmla="*/ 79 h 160"/>
              <a:gd name="T52" fmla="*/ 155 w 160"/>
              <a:gd name="T53" fmla="*/ 65 h 160"/>
              <a:gd name="T54" fmla="*/ 127 w 160"/>
              <a:gd name="T55" fmla="*/ 132 h 160"/>
              <a:gd name="T56" fmla="*/ 34 w 160"/>
              <a:gd name="T57" fmla="*/ 29 h 160"/>
              <a:gd name="T58" fmla="*/ 43 w 160"/>
              <a:gd name="T59" fmla="*/ 48 h 160"/>
              <a:gd name="T60" fmla="*/ 43 w 160"/>
              <a:gd name="T61" fmla="*/ 48 h 160"/>
              <a:gd name="T62" fmla="*/ 48 w 160"/>
              <a:gd name="T63" fmla="*/ 118 h 160"/>
              <a:gd name="T64" fmla="*/ 118 w 160"/>
              <a:gd name="T65" fmla="*/ 122 h 160"/>
              <a:gd name="T66" fmla="*/ 113 w 160"/>
              <a:gd name="T67" fmla="*/ 43 h 160"/>
              <a:gd name="T68" fmla="*/ 116 w 160"/>
              <a:gd name="T69" fmla="*/ 84 h 160"/>
              <a:gd name="T70" fmla="*/ 118 w 160"/>
              <a:gd name="T71" fmla="*/ 70 h 160"/>
              <a:gd name="T72" fmla="*/ 99 w 160"/>
              <a:gd name="T73" fmla="*/ 53 h 160"/>
              <a:gd name="T74" fmla="*/ 71 w 160"/>
              <a:gd name="T75" fmla="*/ 43 h 160"/>
              <a:gd name="T76" fmla="*/ 60 w 160"/>
              <a:gd name="T77" fmla="*/ 52 h 160"/>
              <a:gd name="T78" fmla="*/ 45 w 160"/>
              <a:gd name="T79" fmla="*/ 76 h 160"/>
              <a:gd name="T80" fmla="*/ 44 w 160"/>
              <a:gd name="T81" fmla="*/ 91 h 160"/>
              <a:gd name="T82" fmla="*/ 62 w 160"/>
              <a:gd name="T83" fmla="*/ 107 h 160"/>
              <a:gd name="T84" fmla="*/ 90 w 160"/>
              <a:gd name="T85" fmla="*/ 117 h 160"/>
              <a:gd name="T86" fmla="*/ 102 w 160"/>
              <a:gd name="T87" fmla="*/ 108 h 160"/>
              <a:gd name="T88" fmla="*/ 116 w 160"/>
              <a:gd name="T89" fmla="*/ 84 h 160"/>
              <a:gd name="T90" fmla="*/ 107 w 160"/>
              <a:gd name="T91" fmla="*/ 90 h 160"/>
              <a:gd name="T92" fmla="*/ 95 w 160"/>
              <a:gd name="T93" fmla="*/ 97 h 160"/>
              <a:gd name="T94" fmla="*/ 76 w 160"/>
              <a:gd name="T95" fmla="*/ 107 h 160"/>
              <a:gd name="T96" fmla="*/ 62 w 160"/>
              <a:gd name="T97" fmla="*/ 96 h 160"/>
              <a:gd name="T98" fmla="*/ 55 w 160"/>
              <a:gd name="T99" fmla="*/ 89 h 160"/>
              <a:gd name="T100" fmla="*/ 53 w 160"/>
              <a:gd name="T101" fmla="*/ 70 h 160"/>
              <a:gd name="T102" fmla="*/ 65 w 160"/>
              <a:gd name="T103" fmla="*/ 63 h 160"/>
              <a:gd name="T104" fmla="*/ 85 w 160"/>
              <a:gd name="T105" fmla="*/ 53 h 160"/>
              <a:gd name="T106" fmla="*/ 99 w 160"/>
              <a:gd name="T107" fmla="*/ 64 h 160"/>
              <a:gd name="T108" fmla="*/ 105 w 160"/>
              <a:gd name="T109" fmla="*/ 71 h 160"/>
              <a:gd name="T110" fmla="*/ 80 w 160"/>
              <a:gd name="T111" fmla="*/ 95 h 160"/>
              <a:gd name="T112" fmla="*/ 76 w 160"/>
              <a:gd name="T113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160" y="61"/>
                </a:moveTo>
                <a:cubicBezTo>
                  <a:pt x="160" y="59"/>
                  <a:pt x="158" y="57"/>
                  <a:pt x="155" y="57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1" y="47"/>
                  <a:pt x="141" y="47"/>
                  <a:pt x="141" y="47"/>
                </a:cubicBezTo>
                <a:cubicBezTo>
                  <a:pt x="155" y="47"/>
                  <a:pt x="155" y="47"/>
                  <a:pt x="155" y="47"/>
                </a:cubicBezTo>
                <a:cubicBezTo>
                  <a:pt x="158" y="47"/>
                  <a:pt x="160" y="45"/>
                  <a:pt x="160" y="43"/>
                </a:cubicBezTo>
                <a:cubicBezTo>
                  <a:pt x="160" y="40"/>
                  <a:pt x="158" y="38"/>
                  <a:pt x="155" y="38"/>
                </a:cubicBezTo>
                <a:cubicBezTo>
                  <a:pt x="141" y="38"/>
                  <a:pt x="141" y="38"/>
                  <a:pt x="141" y="38"/>
                </a:cubicBezTo>
                <a:cubicBezTo>
                  <a:pt x="141" y="33"/>
                  <a:pt x="141" y="33"/>
                  <a:pt x="141" y="33"/>
                </a:cubicBezTo>
                <a:cubicBezTo>
                  <a:pt x="141" y="25"/>
                  <a:pt x="135" y="19"/>
                  <a:pt x="127" y="19"/>
                </a:cubicBezTo>
                <a:cubicBezTo>
                  <a:pt x="122" y="19"/>
                  <a:pt x="122" y="19"/>
                  <a:pt x="122" y="19"/>
                </a:cubicBezTo>
                <a:cubicBezTo>
                  <a:pt x="122" y="5"/>
                  <a:pt x="122" y="5"/>
                  <a:pt x="122" y="5"/>
                </a:cubicBezTo>
                <a:cubicBezTo>
                  <a:pt x="122" y="2"/>
                  <a:pt x="120" y="0"/>
                  <a:pt x="118" y="0"/>
                </a:cubicBezTo>
                <a:cubicBezTo>
                  <a:pt x="115" y="0"/>
                  <a:pt x="113" y="2"/>
                  <a:pt x="113" y="5"/>
                </a:cubicBezTo>
                <a:cubicBezTo>
                  <a:pt x="113" y="19"/>
                  <a:pt x="113" y="19"/>
                  <a:pt x="113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5"/>
                  <a:pt x="103" y="5"/>
                  <a:pt x="103" y="5"/>
                </a:cubicBezTo>
                <a:cubicBezTo>
                  <a:pt x="103" y="2"/>
                  <a:pt x="101" y="0"/>
                  <a:pt x="99" y="0"/>
                </a:cubicBezTo>
                <a:cubicBezTo>
                  <a:pt x="96" y="0"/>
                  <a:pt x="94" y="2"/>
                  <a:pt x="94" y="5"/>
                </a:cubicBezTo>
                <a:cubicBezTo>
                  <a:pt x="94" y="19"/>
                  <a:pt x="94" y="19"/>
                  <a:pt x="94" y="19"/>
                </a:cubicBezTo>
                <a:cubicBezTo>
                  <a:pt x="85" y="19"/>
                  <a:pt x="85" y="19"/>
                  <a:pt x="85" y="19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2"/>
                  <a:pt x="82" y="0"/>
                  <a:pt x="80" y="0"/>
                </a:cubicBezTo>
                <a:cubicBezTo>
                  <a:pt x="77" y="0"/>
                  <a:pt x="75" y="2"/>
                  <a:pt x="75" y="5"/>
                </a:cubicBezTo>
                <a:cubicBezTo>
                  <a:pt x="75" y="19"/>
                  <a:pt x="75" y="19"/>
                  <a:pt x="75" y="19"/>
                </a:cubicBezTo>
                <a:cubicBezTo>
                  <a:pt x="66" y="19"/>
                  <a:pt x="66" y="19"/>
                  <a:pt x="66" y="19"/>
                </a:cubicBezTo>
                <a:cubicBezTo>
                  <a:pt x="66" y="5"/>
                  <a:pt x="66" y="5"/>
                  <a:pt x="66" y="5"/>
                </a:cubicBezTo>
                <a:cubicBezTo>
                  <a:pt x="66" y="2"/>
                  <a:pt x="64" y="0"/>
                  <a:pt x="61" y="0"/>
                </a:cubicBezTo>
                <a:cubicBezTo>
                  <a:pt x="59" y="0"/>
                  <a:pt x="56" y="2"/>
                  <a:pt x="56" y="5"/>
                </a:cubicBezTo>
                <a:cubicBezTo>
                  <a:pt x="56" y="19"/>
                  <a:pt x="56" y="19"/>
                  <a:pt x="56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2"/>
                  <a:pt x="45" y="0"/>
                  <a:pt x="42" y="0"/>
                </a:cubicBezTo>
                <a:cubicBezTo>
                  <a:pt x="40" y="0"/>
                  <a:pt x="38" y="2"/>
                  <a:pt x="38" y="5"/>
                </a:cubicBezTo>
                <a:cubicBezTo>
                  <a:pt x="38" y="19"/>
                  <a:pt x="38" y="19"/>
                  <a:pt x="38" y="19"/>
                </a:cubicBezTo>
                <a:cubicBezTo>
                  <a:pt x="33" y="19"/>
                  <a:pt x="33" y="19"/>
                  <a:pt x="33" y="19"/>
                </a:cubicBezTo>
                <a:cubicBezTo>
                  <a:pt x="25" y="19"/>
                  <a:pt x="19" y="25"/>
                  <a:pt x="19" y="33"/>
                </a:cubicBezTo>
                <a:cubicBezTo>
                  <a:pt x="19" y="38"/>
                  <a:pt x="19" y="38"/>
                  <a:pt x="19" y="38"/>
                </a:cubicBezTo>
                <a:cubicBezTo>
                  <a:pt x="5" y="38"/>
                  <a:pt x="5" y="38"/>
                  <a:pt x="5" y="38"/>
                </a:cubicBezTo>
                <a:cubicBezTo>
                  <a:pt x="2" y="38"/>
                  <a:pt x="0" y="40"/>
                  <a:pt x="0" y="43"/>
                </a:cubicBezTo>
                <a:cubicBezTo>
                  <a:pt x="0" y="45"/>
                  <a:pt x="2" y="47"/>
                  <a:pt x="5" y="47"/>
                </a:cubicBezTo>
                <a:cubicBezTo>
                  <a:pt x="19" y="47"/>
                  <a:pt x="19" y="47"/>
                  <a:pt x="19" y="47"/>
                </a:cubicBezTo>
                <a:cubicBezTo>
                  <a:pt x="19" y="57"/>
                  <a:pt x="19" y="57"/>
                  <a:pt x="19" y="57"/>
                </a:cubicBezTo>
                <a:cubicBezTo>
                  <a:pt x="5" y="57"/>
                  <a:pt x="5" y="57"/>
                  <a:pt x="5" y="57"/>
                </a:cubicBezTo>
                <a:cubicBezTo>
                  <a:pt x="2" y="57"/>
                  <a:pt x="0" y="59"/>
                  <a:pt x="0" y="61"/>
                </a:cubicBezTo>
                <a:cubicBezTo>
                  <a:pt x="0" y="64"/>
                  <a:pt x="2" y="66"/>
                  <a:pt x="5" y="66"/>
                </a:cubicBezTo>
                <a:cubicBezTo>
                  <a:pt x="19" y="66"/>
                  <a:pt x="19" y="66"/>
                  <a:pt x="19" y="66"/>
                </a:cubicBezTo>
                <a:cubicBezTo>
                  <a:pt x="19" y="76"/>
                  <a:pt x="19" y="76"/>
                  <a:pt x="19" y="76"/>
                </a:cubicBezTo>
                <a:cubicBezTo>
                  <a:pt x="5" y="76"/>
                  <a:pt x="5" y="76"/>
                  <a:pt x="5" y="76"/>
                </a:cubicBezTo>
                <a:cubicBezTo>
                  <a:pt x="2" y="76"/>
                  <a:pt x="0" y="78"/>
                  <a:pt x="0" y="80"/>
                </a:cubicBezTo>
                <a:cubicBezTo>
                  <a:pt x="0" y="83"/>
                  <a:pt x="2" y="85"/>
                  <a:pt x="5" y="85"/>
                </a:cubicBezTo>
                <a:cubicBezTo>
                  <a:pt x="19" y="85"/>
                  <a:pt x="19" y="85"/>
                  <a:pt x="19" y="85"/>
                </a:cubicBezTo>
                <a:cubicBezTo>
                  <a:pt x="19" y="94"/>
                  <a:pt x="19" y="94"/>
                  <a:pt x="19" y="94"/>
                </a:cubicBezTo>
                <a:cubicBezTo>
                  <a:pt x="5" y="94"/>
                  <a:pt x="5" y="94"/>
                  <a:pt x="5" y="94"/>
                </a:cubicBezTo>
                <a:cubicBezTo>
                  <a:pt x="2" y="94"/>
                  <a:pt x="0" y="96"/>
                  <a:pt x="0" y="99"/>
                </a:cubicBezTo>
                <a:cubicBezTo>
                  <a:pt x="0" y="102"/>
                  <a:pt x="2" y="104"/>
                  <a:pt x="5" y="104"/>
                </a:cubicBezTo>
                <a:cubicBezTo>
                  <a:pt x="19" y="104"/>
                  <a:pt x="19" y="104"/>
                  <a:pt x="19" y="104"/>
                </a:cubicBezTo>
                <a:cubicBezTo>
                  <a:pt x="19" y="113"/>
                  <a:pt x="19" y="113"/>
                  <a:pt x="19" y="113"/>
                </a:cubicBezTo>
                <a:cubicBezTo>
                  <a:pt x="5" y="113"/>
                  <a:pt x="5" y="113"/>
                  <a:pt x="5" y="113"/>
                </a:cubicBezTo>
                <a:cubicBezTo>
                  <a:pt x="2" y="113"/>
                  <a:pt x="0" y="115"/>
                  <a:pt x="0" y="118"/>
                </a:cubicBezTo>
                <a:cubicBezTo>
                  <a:pt x="0" y="121"/>
                  <a:pt x="2" y="123"/>
                  <a:pt x="5" y="123"/>
                </a:cubicBezTo>
                <a:cubicBezTo>
                  <a:pt x="19" y="123"/>
                  <a:pt x="19" y="123"/>
                  <a:pt x="19" y="123"/>
                </a:cubicBezTo>
                <a:cubicBezTo>
                  <a:pt x="19" y="127"/>
                  <a:pt x="19" y="127"/>
                  <a:pt x="19" y="127"/>
                </a:cubicBezTo>
                <a:cubicBezTo>
                  <a:pt x="19" y="135"/>
                  <a:pt x="25" y="142"/>
                  <a:pt x="33" y="142"/>
                </a:cubicBezTo>
                <a:cubicBezTo>
                  <a:pt x="38" y="142"/>
                  <a:pt x="38" y="142"/>
                  <a:pt x="38" y="142"/>
                </a:cubicBezTo>
                <a:cubicBezTo>
                  <a:pt x="38" y="155"/>
                  <a:pt x="38" y="155"/>
                  <a:pt x="38" y="155"/>
                </a:cubicBezTo>
                <a:cubicBezTo>
                  <a:pt x="38" y="158"/>
                  <a:pt x="40" y="160"/>
                  <a:pt x="42" y="160"/>
                </a:cubicBezTo>
                <a:cubicBezTo>
                  <a:pt x="45" y="160"/>
                  <a:pt x="47" y="158"/>
                  <a:pt x="47" y="155"/>
                </a:cubicBezTo>
                <a:cubicBezTo>
                  <a:pt x="47" y="140"/>
                  <a:pt x="47" y="140"/>
                  <a:pt x="47" y="140"/>
                </a:cubicBezTo>
                <a:cubicBezTo>
                  <a:pt x="56" y="140"/>
                  <a:pt x="56" y="140"/>
                  <a:pt x="56" y="140"/>
                </a:cubicBezTo>
                <a:cubicBezTo>
                  <a:pt x="56" y="154"/>
                  <a:pt x="56" y="154"/>
                  <a:pt x="56" y="154"/>
                </a:cubicBezTo>
                <a:cubicBezTo>
                  <a:pt x="56" y="157"/>
                  <a:pt x="59" y="159"/>
                  <a:pt x="61" y="159"/>
                </a:cubicBezTo>
                <a:cubicBezTo>
                  <a:pt x="64" y="159"/>
                  <a:pt x="66" y="157"/>
                  <a:pt x="66" y="154"/>
                </a:cubicBezTo>
                <a:cubicBezTo>
                  <a:pt x="66" y="140"/>
                  <a:pt x="66" y="140"/>
                  <a:pt x="66" y="140"/>
                </a:cubicBezTo>
                <a:cubicBezTo>
                  <a:pt x="75" y="140"/>
                  <a:pt x="75" y="140"/>
                  <a:pt x="75" y="140"/>
                </a:cubicBezTo>
                <a:cubicBezTo>
                  <a:pt x="75" y="154"/>
                  <a:pt x="75" y="154"/>
                  <a:pt x="75" y="154"/>
                </a:cubicBezTo>
                <a:cubicBezTo>
                  <a:pt x="75" y="157"/>
                  <a:pt x="77" y="159"/>
                  <a:pt x="80" y="159"/>
                </a:cubicBezTo>
                <a:cubicBezTo>
                  <a:pt x="82" y="159"/>
                  <a:pt x="85" y="157"/>
                  <a:pt x="85" y="154"/>
                </a:cubicBezTo>
                <a:cubicBezTo>
                  <a:pt x="85" y="140"/>
                  <a:pt x="85" y="140"/>
                  <a:pt x="85" y="140"/>
                </a:cubicBezTo>
                <a:cubicBezTo>
                  <a:pt x="94" y="140"/>
                  <a:pt x="94" y="140"/>
                  <a:pt x="94" y="140"/>
                </a:cubicBezTo>
                <a:cubicBezTo>
                  <a:pt x="94" y="154"/>
                  <a:pt x="94" y="154"/>
                  <a:pt x="94" y="154"/>
                </a:cubicBezTo>
                <a:cubicBezTo>
                  <a:pt x="94" y="157"/>
                  <a:pt x="96" y="159"/>
                  <a:pt x="99" y="159"/>
                </a:cubicBezTo>
                <a:cubicBezTo>
                  <a:pt x="101" y="159"/>
                  <a:pt x="103" y="157"/>
                  <a:pt x="103" y="154"/>
                </a:cubicBezTo>
                <a:cubicBezTo>
                  <a:pt x="103" y="140"/>
                  <a:pt x="103" y="140"/>
                  <a:pt x="103" y="140"/>
                </a:cubicBezTo>
                <a:cubicBezTo>
                  <a:pt x="113" y="140"/>
                  <a:pt x="113" y="140"/>
                  <a:pt x="113" y="140"/>
                </a:cubicBezTo>
                <a:cubicBezTo>
                  <a:pt x="113" y="154"/>
                  <a:pt x="113" y="154"/>
                  <a:pt x="113" y="154"/>
                </a:cubicBezTo>
                <a:cubicBezTo>
                  <a:pt x="113" y="157"/>
                  <a:pt x="115" y="159"/>
                  <a:pt x="118" y="159"/>
                </a:cubicBezTo>
                <a:cubicBezTo>
                  <a:pt x="120" y="159"/>
                  <a:pt x="122" y="157"/>
                  <a:pt x="122" y="154"/>
                </a:cubicBezTo>
                <a:cubicBezTo>
                  <a:pt x="122" y="140"/>
                  <a:pt x="122" y="140"/>
                  <a:pt x="122" y="140"/>
                </a:cubicBezTo>
                <a:cubicBezTo>
                  <a:pt x="127" y="140"/>
                  <a:pt x="127" y="140"/>
                  <a:pt x="127" y="140"/>
                </a:cubicBezTo>
                <a:cubicBezTo>
                  <a:pt x="135" y="140"/>
                  <a:pt x="141" y="134"/>
                  <a:pt x="141" y="126"/>
                </a:cubicBezTo>
                <a:cubicBezTo>
                  <a:pt x="141" y="121"/>
                  <a:pt x="141" y="121"/>
                  <a:pt x="141" y="121"/>
                </a:cubicBezTo>
                <a:cubicBezTo>
                  <a:pt x="155" y="121"/>
                  <a:pt x="155" y="121"/>
                  <a:pt x="155" y="121"/>
                </a:cubicBezTo>
                <a:cubicBezTo>
                  <a:pt x="158" y="121"/>
                  <a:pt x="160" y="119"/>
                  <a:pt x="160" y="117"/>
                </a:cubicBezTo>
                <a:cubicBezTo>
                  <a:pt x="160" y="114"/>
                  <a:pt x="158" y="112"/>
                  <a:pt x="155" y="112"/>
                </a:cubicBezTo>
                <a:cubicBezTo>
                  <a:pt x="141" y="112"/>
                  <a:pt x="141" y="112"/>
                  <a:pt x="141" y="112"/>
                </a:cubicBezTo>
                <a:cubicBezTo>
                  <a:pt x="141" y="103"/>
                  <a:pt x="141" y="103"/>
                  <a:pt x="141" y="103"/>
                </a:cubicBezTo>
                <a:cubicBezTo>
                  <a:pt x="155" y="103"/>
                  <a:pt x="155" y="103"/>
                  <a:pt x="155" y="103"/>
                </a:cubicBezTo>
                <a:cubicBezTo>
                  <a:pt x="158" y="103"/>
                  <a:pt x="160" y="101"/>
                  <a:pt x="160" y="98"/>
                </a:cubicBezTo>
                <a:cubicBezTo>
                  <a:pt x="160" y="95"/>
                  <a:pt x="158" y="93"/>
                  <a:pt x="155" y="93"/>
                </a:cubicBezTo>
                <a:cubicBezTo>
                  <a:pt x="141" y="93"/>
                  <a:pt x="141" y="93"/>
                  <a:pt x="141" y="93"/>
                </a:cubicBezTo>
                <a:cubicBezTo>
                  <a:pt x="141" y="84"/>
                  <a:pt x="141" y="84"/>
                  <a:pt x="141" y="84"/>
                </a:cubicBezTo>
                <a:cubicBezTo>
                  <a:pt x="155" y="84"/>
                  <a:pt x="155" y="84"/>
                  <a:pt x="155" y="84"/>
                </a:cubicBezTo>
                <a:cubicBezTo>
                  <a:pt x="158" y="84"/>
                  <a:pt x="160" y="82"/>
                  <a:pt x="160" y="79"/>
                </a:cubicBezTo>
                <a:cubicBezTo>
                  <a:pt x="160" y="76"/>
                  <a:pt x="158" y="74"/>
                  <a:pt x="155" y="74"/>
                </a:cubicBezTo>
                <a:cubicBezTo>
                  <a:pt x="141" y="74"/>
                  <a:pt x="141" y="74"/>
                  <a:pt x="141" y="74"/>
                </a:cubicBezTo>
                <a:cubicBezTo>
                  <a:pt x="141" y="65"/>
                  <a:pt x="141" y="65"/>
                  <a:pt x="141" y="65"/>
                </a:cubicBezTo>
                <a:cubicBezTo>
                  <a:pt x="155" y="65"/>
                  <a:pt x="155" y="65"/>
                  <a:pt x="155" y="65"/>
                </a:cubicBezTo>
                <a:cubicBezTo>
                  <a:pt x="155" y="66"/>
                  <a:pt x="155" y="66"/>
                  <a:pt x="155" y="66"/>
                </a:cubicBezTo>
                <a:cubicBezTo>
                  <a:pt x="158" y="66"/>
                  <a:pt x="160" y="64"/>
                  <a:pt x="160" y="61"/>
                </a:cubicBezTo>
                <a:close/>
                <a:moveTo>
                  <a:pt x="131" y="127"/>
                </a:moveTo>
                <a:cubicBezTo>
                  <a:pt x="131" y="129"/>
                  <a:pt x="129" y="132"/>
                  <a:pt x="127" y="132"/>
                </a:cubicBezTo>
                <a:cubicBezTo>
                  <a:pt x="34" y="132"/>
                  <a:pt x="34" y="132"/>
                  <a:pt x="34" y="132"/>
                </a:cubicBezTo>
                <a:cubicBezTo>
                  <a:pt x="31" y="132"/>
                  <a:pt x="29" y="129"/>
                  <a:pt x="29" y="127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1"/>
                  <a:pt x="31" y="29"/>
                  <a:pt x="34" y="29"/>
                </a:cubicBezTo>
                <a:cubicBezTo>
                  <a:pt x="127" y="29"/>
                  <a:pt x="127" y="29"/>
                  <a:pt x="127" y="29"/>
                </a:cubicBezTo>
                <a:cubicBezTo>
                  <a:pt x="129" y="29"/>
                  <a:pt x="131" y="31"/>
                  <a:pt x="131" y="34"/>
                </a:cubicBezTo>
                <a:lnTo>
                  <a:pt x="131" y="127"/>
                </a:lnTo>
                <a:close/>
                <a:moveTo>
                  <a:pt x="43" y="48"/>
                </a:moveTo>
                <a:cubicBezTo>
                  <a:pt x="46" y="48"/>
                  <a:pt x="48" y="46"/>
                  <a:pt x="48" y="43"/>
                </a:cubicBezTo>
                <a:cubicBezTo>
                  <a:pt x="48" y="40"/>
                  <a:pt x="46" y="38"/>
                  <a:pt x="43" y="38"/>
                </a:cubicBezTo>
                <a:cubicBezTo>
                  <a:pt x="41" y="38"/>
                  <a:pt x="38" y="40"/>
                  <a:pt x="38" y="43"/>
                </a:cubicBezTo>
                <a:cubicBezTo>
                  <a:pt x="38" y="46"/>
                  <a:pt x="41" y="48"/>
                  <a:pt x="43" y="48"/>
                </a:cubicBezTo>
                <a:close/>
                <a:moveTo>
                  <a:pt x="43" y="113"/>
                </a:moveTo>
                <a:cubicBezTo>
                  <a:pt x="41" y="113"/>
                  <a:pt x="38" y="115"/>
                  <a:pt x="38" y="118"/>
                </a:cubicBezTo>
                <a:cubicBezTo>
                  <a:pt x="38" y="120"/>
                  <a:pt x="41" y="122"/>
                  <a:pt x="43" y="122"/>
                </a:cubicBezTo>
                <a:cubicBezTo>
                  <a:pt x="46" y="122"/>
                  <a:pt x="48" y="120"/>
                  <a:pt x="48" y="118"/>
                </a:cubicBezTo>
                <a:cubicBezTo>
                  <a:pt x="48" y="115"/>
                  <a:pt x="46" y="113"/>
                  <a:pt x="43" y="113"/>
                </a:cubicBezTo>
                <a:close/>
                <a:moveTo>
                  <a:pt x="118" y="113"/>
                </a:moveTo>
                <a:cubicBezTo>
                  <a:pt x="115" y="113"/>
                  <a:pt x="113" y="115"/>
                  <a:pt x="113" y="118"/>
                </a:cubicBezTo>
                <a:cubicBezTo>
                  <a:pt x="113" y="120"/>
                  <a:pt x="115" y="122"/>
                  <a:pt x="118" y="122"/>
                </a:cubicBezTo>
                <a:cubicBezTo>
                  <a:pt x="120" y="122"/>
                  <a:pt x="123" y="120"/>
                  <a:pt x="123" y="118"/>
                </a:cubicBezTo>
                <a:cubicBezTo>
                  <a:pt x="123" y="115"/>
                  <a:pt x="120" y="113"/>
                  <a:pt x="118" y="113"/>
                </a:cubicBezTo>
                <a:close/>
                <a:moveTo>
                  <a:pt x="118" y="38"/>
                </a:moveTo>
                <a:cubicBezTo>
                  <a:pt x="115" y="38"/>
                  <a:pt x="113" y="40"/>
                  <a:pt x="113" y="43"/>
                </a:cubicBezTo>
                <a:cubicBezTo>
                  <a:pt x="113" y="45"/>
                  <a:pt x="115" y="48"/>
                  <a:pt x="118" y="48"/>
                </a:cubicBezTo>
                <a:cubicBezTo>
                  <a:pt x="120" y="48"/>
                  <a:pt x="123" y="45"/>
                  <a:pt x="123" y="43"/>
                </a:cubicBezTo>
                <a:cubicBezTo>
                  <a:pt x="123" y="40"/>
                  <a:pt x="120" y="38"/>
                  <a:pt x="118" y="38"/>
                </a:cubicBezTo>
                <a:close/>
                <a:moveTo>
                  <a:pt x="116" y="84"/>
                </a:moveTo>
                <a:cubicBezTo>
                  <a:pt x="113" y="83"/>
                  <a:pt x="113" y="83"/>
                  <a:pt x="113" y="83"/>
                </a:cubicBezTo>
                <a:cubicBezTo>
                  <a:pt x="113" y="78"/>
                  <a:pt x="113" y="78"/>
                  <a:pt x="113" y="78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8" y="75"/>
                  <a:pt x="119" y="72"/>
                  <a:pt x="118" y="70"/>
                </a:cubicBezTo>
                <a:cubicBezTo>
                  <a:pt x="108" y="53"/>
                  <a:pt x="108" y="53"/>
                  <a:pt x="108" y="53"/>
                </a:cubicBezTo>
                <a:cubicBezTo>
                  <a:pt x="107" y="52"/>
                  <a:pt x="106" y="51"/>
                  <a:pt x="104" y="51"/>
                </a:cubicBezTo>
                <a:cubicBezTo>
                  <a:pt x="103" y="51"/>
                  <a:pt x="102" y="51"/>
                  <a:pt x="102" y="52"/>
                </a:cubicBezTo>
                <a:cubicBezTo>
                  <a:pt x="99" y="53"/>
                  <a:pt x="99" y="53"/>
                  <a:pt x="99" y="53"/>
                </a:cubicBezTo>
                <a:cubicBezTo>
                  <a:pt x="98" y="53"/>
                  <a:pt x="96" y="51"/>
                  <a:pt x="95" y="51"/>
                </a:cubicBezTo>
                <a:cubicBezTo>
                  <a:pt x="95" y="47"/>
                  <a:pt x="95" y="47"/>
                  <a:pt x="95" y="47"/>
                </a:cubicBezTo>
                <a:cubicBezTo>
                  <a:pt x="95" y="45"/>
                  <a:pt x="93" y="43"/>
                  <a:pt x="90" y="43"/>
                </a:cubicBezTo>
                <a:cubicBezTo>
                  <a:pt x="71" y="43"/>
                  <a:pt x="71" y="43"/>
                  <a:pt x="71" y="43"/>
                </a:cubicBezTo>
                <a:cubicBezTo>
                  <a:pt x="69" y="43"/>
                  <a:pt x="66" y="45"/>
                  <a:pt x="66" y="47"/>
                </a:cubicBezTo>
                <a:cubicBezTo>
                  <a:pt x="66" y="51"/>
                  <a:pt x="66" y="51"/>
                  <a:pt x="66" y="51"/>
                </a:cubicBezTo>
                <a:cubicBezTo>
                  <a:pt x="65" y="51"/>
                  <a:pt x="63" y="53"/>
                  <a:pt x="62" y="53"/>
                </a:cubicBezTo>
                <a:cubicBezTo>
                  <a:pt x="60" y="52"/>
                  <a:pt x="60" y="52"/>
                  <a:pt x="60" y="52"/>
                </a:cubicBezTo>
                <a:cubicBezTo>
                  <a:pt x="59" y="51"/>
                  <a:pt x="58" y="51"/>
                  <a:pt x="58" y="51"/>
                </a:cubicBezTo>
                <a:cubicBezTo>
                  <a:pt x="56" y="51"/>
                  <a:pt x="54" y="52"/>
                  <a:pt x="53" y="53"/>
                </a:cubicBezTo>
                <a:cubicBezTo>
                  <a:pt x="44" y="70"/>
                  <a:pt x="44" y="70"/>
                  <a:pt x="44" y="70"/>
                </a:cubicBezTo>
                <a:cubicBezTo>
                  <a:pt x="43" y="72"/>
                  <a:pt x="43" y="75"/>
                  <a:pt x="45" y="76"/>
                </a:cubicBezTo>
                <a:cubicBezTo>
                  <a:pt x="48" y="78"/>
                  <a:pt x="48" y="78"/>
                  <a:pt x="48" y="78"/>
                </a:cubicBezTo>
                <a:cubicBezTo>
                  <a:pt x="48" y="83"/>
                  <a:pt x="48" y="83"/>
                  <a:pt x="48" y="83"/>
                </a:cubicBezTo>
                <a:cubicBezTo>
                  <a:pt x="45" y="84"/>
                  <a:pt x="45" y="84"/>
                  <a:pt x="45" y="84"/>
                </a:cubicBezTo>
                <a:cubicBezTo>
                  <a:pt x="44" y="85"/>
                  <a:pt x="43" y="88"/>
                  <a:pt x="44" y="91"/>
                </a:cubicBezTo>
                <a:cubicBezTo>
                  <a:pt x="53" y="107"/>
                  <a:pt x="53" y="107"/>
                  <a:pt x="53" y="107"/>
                </a:cubicBezTo>
                <a:cubicBezTo>
                  <a:pt x="54" y="108"/>
                  <a:pt x="56" y="109"/>
                  <a:pt x="57" y="109"/>
                </a:cubicBezTo>
                <a:cubicBezTo>
                  <a:pt x="58" y="109"/>
                  <a:pt x="59" y="109"/>
                  <a:pt x="60" y="108"/>
                </a:cubicBezTo>
                <a:cubicBezTo>
                  <a:pt x="62" y="107"/>
                  <a:pt x="62" y="107"/>
                  <a:pt x="62" y="107"/>
                </a:cubicBezTo>
                <a:cubicBezTo>
                  <a:pt x="64" y="108"/>
                  <a:pt x="66" y="109"/>
                  <a:pt x="66" y="109"/>
                </a:cubicBezTo>
                <a:cubicBezTo>
                  <a:pt x="66" y="112"/>
                  <a:pt x="66" y="112"/>
                  <a:pt x="66" y="112"/>
                </a:cubicBezTo>
                <a:cubicBezTo>
                  <a:pt x="66" y="115"/>
                  <a:pt x="69" y="117"/>
                  <a:pt x="71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3" y="117"/>
                  <a:pt x="95" y="115"/>
                  <a:pt x="95" y="112"/>
                </a:cubicBezTo>
                <a:cubicBezTo>
                  <a:pt x="95" y="109"/>
                  <a:pt x="95" y="109"/>
                  <a:pt x="95" y="109"/>
                </a:cubicBezTo>
                <a:cubicBezTo>
                  <a:pt x="97" y="109"/>
                  <a:pt x="98" y="108"/>
                  <a:pt x="99" y="107"/>
                </a:cubicBezTo>
                <a:cubicBezTo>
                  <a:pt x="102" y="108"/>
                  <a:pt x="102" y="108"/>
                  <a:pt x="102" y="108"/>
                </a:cubicBezTo>
                <a:cubicBezTo>
                  <a:pt x="102" y="109"/>
                  <a:pt x="103" y="109"/>
                  <a:pt x="104" y="109"/>
                </a:cubicBezTo>
                <a:cubicBezTo>
                  <a:pt x="106" y="109"/>
                  <a:pt x="107" y="108"/>
                  <a:pt x="108" y="107"/>
                </a:cubicBezTo>
                <a:cubicBezTo>
                  <a:pt x="118" y="91"/>
                  <a:pt x="118" y="91"/>
                  <a:pt x="118" y="91"/>
                </a:cubicBezTo>
                <a:cubicBezTo>
                  <a:pt x="119" y="88"/>
                  <a:pt x="118" y="86"/>
                  <a:pt x="116" y="84"/>
                </a:cubicBezTo>
                <a:close/>
                <a:moveTo>
                  <a:pt x="103" y="76"/>
                </a:moveTo>
                <a:cubicBezTo>
                  <a:pt x="104" y="79"/>
                  <a:pt x="104" y="81"/>
                  <a:pt x="103" y="84"/>
                </a:cubicBezTo>
                <a:cubicBezTo>
                  <a:pt x="103" y="86"/>
                  <a:pt x="104" y="88"/>
                  <a:pt x="105" y="89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3" y="98"/>
                  <a:pt x="103" y="98"/>
                  <a:pt x="103" y="98"/>
                </a:cubicBezTo>
                <a:cubicBezTo>
                  <a:pt x="101" y="97"/>
                  <a:pt x="101" y="97"/>
                  <a:pt x="101" y="97"/>
                </a:cubicBezTo>
                <a:cubicBezTo>
                  <a:pt x="100" y="96"/>
                  <a:pt x="99" y="96"/>
                  <a:pt x="98" y="96"/>
                </a:cubicBezTo>
                <a:cubicBezTo>
                  <a:pt x="97" y="96"/>
                  <a:pt x="96" y="97"/>
                  <a:pt x="95" y="97"/>
                </a:cubicBezTo>
                <a:cubicBezTo>
                  <a:pt x="93" y="99"/>
                  <a:pt x="91" y="101"/>
                  <a:pt x="88" y="101"/>
                </a:cubicBezTo>
                <a:cubicBezTo>
                  <a:pt x="86" y="102"/>
                  <a:pt x="85" y="104"/>
                  <a:pt x="85" y="106"/>
                </a:cubicBezTo>
                <a:cubicBezTo>
                  <a:pt x="85" y="107"/>
                  <a:pt x="85" y="107"/>
                  <a:pt x="85" y="107"/>
                </a:cubicBezTo>
                <a:cubicBezTo>
                  <a:pt x="76" y="107"/>
                  <a:pt x="76" y="107"/>
                  <a:pt x="76" y="107"/>
                </a:cubicBezTo>
                <a:cubicBezTo>
                  <a:pt x="76" y="106"/>
                  <a:pt x="76" y="106"/>
                  <a:pt x="76" y="106"/>
                </a:cubicBezTo>
                <a:cubicBezTo>
                  <a:pt x="76" y="103"/>
                  <a:pt x="74" y="102"/>
                  <a:pt x="72" y="101"/>
                </a:cubicBezTo>
                <a:cubicBezTo>
                  <a:pt x="70" y="101"/>
                  <a:pt x="67" y="99"/>
                  <a:pt x="65" y="97"/>
                </a:cubicBezTo>
                <a:cubicBezTo>
                  <a:pt x="64" y="97"/>
                  <a:pt x="63" y="96"/>
                  <a:pt x="62" y="96"/>
                </a:cubicBezTo>
                <a:cubicBezTo>
                  <a:pt x="61" y="96"/>
                  <a:pt x="60" y="96"/>
                  <a:pt x="60" y="97"/>
                </a:cubicBezTo>
                <a:cubicBezTo>
                  <a:pt x="58" y="98"/>
                  <a:pt x="58" y="98"/>
                  <a:pt x="58" y="98"/>
                </a:cubicBezTo>
                <a:cubicBezTo>
                  <a:pt x="53" y="90"/>
                  <a:pt x="53" y="90"/>
                  <a:pt x="53" y="90"/>
                </a:cubicBezTo>
                <a:cubicBezTo>
                  <a:pt x="55" y="89"/>
                  <a:pt x="55" y="89"/>
                  <a:pt x="55" y="89"/>
                </a:cubicBezTo>
                <a:cubicBezTo>
                  <a:pt x="57" y="88"/>
                  <a:pt x="58" y="86"/>
                  <a:pt x="57" y="84"/>
                </a:cubicBezTo>
                <a:cubicBezTo>
                  <a:pt x="57" y="81"/>
                  <a:pt x="57" y="79"/>
                  <a:pt x="57" y="76"/>
                </a:cubicBezTo>
                <a:cubicBezTo>
                  <a:pt x="58" y="74"/>
                  <a:pt x="57" y="72"/>
                  <a:pt x="55" y="71"/>
                </a:cubicBezTo>
                <a:cubicBezTo>
                  <a:pt x="53" y="70"/>
                  <a:pt x="53" y="70"/>
                  <a:pt x="53" y="70"/>
                </a:cubicBezTo>
                <a:cubicBezTo>
                  <a:pt x="58" y="63"/>
                  <a:pt x="58" y="63"/>
                  <a:pt x="58" y="63"/>
                </a:cubicBezTo>
                <a:cubicBezTo>
                  <a:pt x="60" y="63"/>
                  <a:pt x="60" y="63"/>
                  <a:pt x="60" y="63"/>
                </a:cubicBezTo>
                <a:cubicBezTo>
                  <a:pt x="60" y="64"/>
                  <a:pt x="61" y="64"/>
                  <a:pt x="62" y="64"/>
                </a:cubicBezTo>
                <a:cubicBezTo>
                  <a:pt x="63" y="64"/>
                  <a:pt x="64" y="64"/>
                  <a:pt x="65" y="63"/>
                </a:cubicBezTo>
                <a:cubicBezTo>
                  <a:pt x="67" y="61"/>
                  <a:pt x="70" y="60"/>
                  <a:pt x="72" y="59"/>
                </a:cubicBezTo>
                <a:cubicBezTo>
                  <a:pt x="74" y="58"/>
                  <a:pt x="76" y="56"/>
                  <a:pt x="76" y="55"/>
                </a:cubicBezTo>
                <a:cubicBezTo>
                  <a:pt x="76" y="53"/>
                  <a:pt x="76" y="53"/>
                  <a:pt x="76" y="53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5"/>
                  <a:pt x="85" y="55"/>
                  <a:pt x="85" y="55"/>
                </a:cubicBezTo>
                <a:cubicBezTo>
                  <a:pt x="85" y="57"/>
                  <a:pt x="86" y="58"/>
                  <a:pt x="88" y="59"/>
                </a:cubicBezTo>
                <a:cubicBezTo>
                  <a:pt x="91" y="60"/>
                  <a:pt x="93" y="61"/>
                  <a:pt x="95" y="63"/>
                </a:cubicBezTo>
                <a:cubicBezTo>
                  <a:pt x="96" y="63"/>
                  <a:pt x="98" y="64"/>
                  <a:pt x="99" y="64"/>
                </a:cubicBezTo>
                <a:cubicBezTo>
                  <a:pt x="100" y="64"/>
                  <a:pt x="100" y="64"/>
                  <a:pt x="101" y="63"/>
                </a:cubicBezTo>
                <a:cubicBezTo>
                  <a:pt x="103" y="63"/>
                  <a:pt x="103" y="63"/>
                  <a:pt x="103" y="63"/>
                </a:cubicBezTo>
                <a:cubicBezTo>
                  <a:pt x="107" y="70"/>
                  <a:pt x="107" y="70"/>
                  <a:pt x="107" y="70"/>
                </a:cubicBezTo>
                <a:cubicBezTo>
                  <a:pt x="105" y="71"/>
                  <a:pt x="105" y="71"/>
                  <a:pt x="105" y="71"/>
                </a:cubicBezTo>
                <a:cubicBezTo>
                  <a:pt x="104" y="72"/>
                  <a:pt x="103" y="74"/>
                  <a:pt x="103" y="76"/>
                </a:cubicBezTo>
                <a:close/>
                <a:moveTo>
                  <a:pt x="80" y="66"/>
                </a:moveTo>
                <a:cubicBezTo>
                  <a:pt x="72" y="66"/>
                  <a:pt x="66" y="73"/>
                  <a:pt x="66" y="80"/>
                </a:cubicBezTo>
                <a:cubicBezTo>
                  <a:pt x="66" y="88"/>
                  <a:pt x="72" y="95"/>
                  <a:pt x="80" y="95"/>
                </a:cubicBezTo>
                <a:cubicBezTo>
                  <a:pt x="88" y="95"/>
                  <a:pt x="95" y="88"/>
                  <a:pt x="95" y="80"/>
                </a:cubicBezTo>
                <a:cubicBezTo>
                  <a:pt x="95" y="73"/>
                  <a:pt x="88" y="66"/>
                  <a:pt x="80" y="66"/>
                </a:cubicBezTo>
                <a:close/>
                <a:moveTo>
                  <a:pt x="80" y="85"/>
                </a:moveTo>
                <a:cubicBezTo>
                  <a:pt x="78" y="85"/>
                  <a:pt x="76" y="82"/>
                  <a:pt x="76" y="80"/>
                </a:cubicBezTo>
                <a:cubicBezTo>
                  <a:pt x="76" y="77"/>
                  <a:pt x="78" y="75"/>
                  <a:pt x="80" y="75"/>
                </a:cubicBezTo>
                <a:cubicBezTo>
                  <a:pt x="83" y="75"/>
                  <a:pt x="85" y="77"/>
                  <a:pt x="85" y="80"/>
                </a:cubicBezTo>
                <a:cubicBezTo>
                  <a:pt x="85" y="82"/>
                  <a:pt x="83" y="85"/>
                  <a:pt x="80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E19C7B45-86CB-B89E-DB30-51FD84BE0808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2474913"/>
            <a:ext cx="254000" cy="252413"/>
          </a:xfrm>
          <a:custGeom>
            <a:avLst/>
            <a:gdLst>
              <a:gd name="T0" fmla="*/ 76 w 160"/>
              <a:gd name="T1" fmla="*/ 32 h 159"/>
              <a:gd name="T2" fmla="*/ 83 w 160"/>
              <a:gd name="T3" fmla="*/ 35 h 159"/>
              <a:gd name="T4" fmla="*/ 99 w 160"/>
              <a:gd name="T5" fmla="*/ 42 h 159"/>
              <a:gd name="T6" fmla="*/ 83 w 160"/>
              <a:gd name="T7" fmla="*/ 49 h 159"/>
              <a:gd name="T8" fmla="*/ 76 w 160"/>
              <a:gd name="T9" fmla="*/ 52 h 159"/>
              <a:gd name="T10" fmla="*/ 61 w 160"/>
              <a:gd name="T11" fmla="*/ 75 h 159"/>
              <a:gd name="T12" fmla="*/ 42 w 160"/>
              <a:gd name="T13" fmla="*/ 51 h 159"/>
              <a:gd name="T14" fmla="*/ 24 w 160"/>
              <a:gd name="T15" fmla="*/ 75 h 159"/>
              <a:gd name="T16" fmla="*/ 9 w 160"/>
              <a:gd name="T17" fmla="*/ 14 h 159"/>
              <a:gd name="T18" fmla="*/ 76 w 160"/>
              <a:gd name="T19" fmla="*/ 9 h 159"/>
              <a:gd name="T20" fmla="*/ 151 w 160"/>
              <a:gd name="T21" fmla="*/ 14 h 159"/>
              <a:gd name="T22" fmla="*/ 128 w 160"/>
              <a:gd name="T23" fmla="*/ 75 h 159"/>
              <a:gd name="T24" fmla="*/ 127 w 160"/>
              <a:gd name="T25" fmla="*/ 89 h 159"/>
              <a:gd name="T26" fmla="*/ 108 w 160"/>
              <a:gd name="T27" fmla="*/ 89 h 159"/>
              <a:gd name="T28" fmla="*/ 107 w 160"/>
              <a:gd name="T29" fmla="*/ 75 h 159"/>
              <a:gd name="T30" fmla="*/ 85 w 160"/>
              <a:gd name="T31" fmla="*/ 60 h 159"/>
              <a:gd name="T32" fmla="*/ 109 w 160"/>
              <a:gd name="T33" fmla="*/ 42 h 159"/>
              <a:gd name="T34" fmla="*/ 85 w 160"/>
              <a:gd name="T35" fmla="*/ 24 h 159"/>
              <a:gd name="T36" fmla="*/ 146 w 160"/>
              <a:gd name="T37" fmla="*/ 9 h 159"/>
              <a:gd name="T38" fmla="*/ 52 w 160"/>
              <a:gd name="T39" fmla="*/ 70 h 159"/>
              <a:gd name="T40" fmla="*/ 53 w 160"/>
              <a:gd name="T41" fmla="*/ 84 h 159"/>
              <a:gd name="T42" fmla="*/ 75 w 160"/>
              <a:gd name="T43" fmla="*/ 98 h 159"/>
              <a:gd name="T44" fmla="*/ 51 w 160"/>
              <a:gd name="T45" fmla="*/ 117 h 159"/>
              <a:gd name="T46" fmla="*/ 75 w 160"/>
              <a:gd name="T47" fmla="*/ 135 h 159"/>
              <a:gd name="T48" fmla="*/ 13 w 160"/>
              <a:gd name="T49" fmla="*/ 150 h 159"/>
              <a:gd name="T50" fmla="*/ 9 w 160"/>
              <a:gd name="T51" fmla="*/ 84 h 159"/>
              <a:gd name="T52" fmla="*/ 36 w 160"/>
              <a:gd name="T53" fmla="*/ 76 h 159"/>
              <a:gd name="T54" fmla="*/ 42 w 160"/>
              <a:gd name="T55" fmla="*/ 60 h 159"/>
              <a:gd name="T56" fmla="*/ 151 w 160"/>
              <a:gd name="T57" fmla="*/ 145 h 159"/>
              <a:gd name="T58" fmla="*/ 84 w 160"/>
              <a:gd name="T59" fmla="*/ 150 h 159"/>
              <a:gd name="T60" fmla="*/ 80 w 160"/>
              <a:gd name="T61" fmla="*/ 123 h 159"/>
              <a:gd name="T62" fmla="*/ 70 w 160"/>
              <a:gd name="T63" fmla="*/ 127 h 159"/>
              <a:gd name="T64" fmla="*/ 70 w 160"/>
              <a:gd name="T65" fmla="*/ 107 h 159"/>
              <a:gd name="T66" fmla="*/ 80 w 160"/>
              <a:gd name="T67" fmla="*/ 111 h 159"/>
              <a:gd name="T68" fmla="*/ 84 w 160"/>
              <a:gd name="T69" fmla="*/ 84 h 159"/>
              <a:gd name="T70" fmla="*/ 99 w 160"/>
              <a:gd name="T71" fmla="*/ 89 h 159"/>
              <a:gd name="T72" fmla="*/ 136 w 160"/>
              <a:gd name="T73" fmla="*/ 89 h 159"/>
              <a:gd name="T74" fmla="*/ 151 w 160"/>
              <a:gd name="T75" fmla="*/ 84 h 159"/>
              <a:gd name="T76" fmla="*/ 0 w 160"/>
              <a:gd name="T77" fmla="*/ 14 h 159"/>
              <a:gd name="T78" fmla="*/ 14 w 160"/>
              <a:gd name="T79" fmla="*/ 159 h 159"/>
              <a:gd name="T80" fmla="*/ 160 w 160"/>
              <a:gd name="T81" fmla="*/ 145 h 159"/>
              <a:gd name="T82" fmla="*/ 146 w 160"/>
              <a:gd name="T83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59">
                <a:moveTo>
                  <a:pt x="76" y="9"/>
                </a:moveTo>
                <a:cubicBezTo>
                  <a:pt x="76" y="32"/>
                  <a:pt x="76" y="32"/>
                  <a:pt x="76" y="32"/>
                </a:cubicBezTo>
                <a:cubicBezTo>
                  <a:pt x="76" y="34"/>
                  <a:pt x="78" y="36"/>
                  <a:pt x="80" y="36"/>
                </a:cubicBezTo>
                <a:cubicBezTo>
                  <a:pt x="81" y="36"/>
                  <a:pt x="82" y="36"/>
                  <a:pt x="83" y="35"/>
                </a:cubicBezTo>
                <a:cubicBezTo>
                  <a:pt x="85" y="34"/>
                  <a:pt x="87" y="33"/>
                  <a:pt x="89" y="33"/>
                </a:cubicBezTo>
                <a:cubicBezTo>
                  <a:pt x="95" y="33"/>
                  <a:pt x="99" y="37"/>
                  <a:pt x="99" y="42"/>
                </a:cubicBezTo>
                <a:cubicBezTo>
                  <a:pt x="99" y="47"/>
                  <a:pt x="95" y="52"/>
                  <a:pt x="89" y="52"/>
                </a:cubicBezTo>
                <a:cubicBezTo>
                  <a:pt x="87" y="52"/>
                  <a:pt x="85" y="50"/>
                  <a:pt x="83" y="49"/>
                </a:cubicBezTo>
                <a:cubicBezTo>
                  <a:pt x="82" y="48"/>
                  <a:pt x="81" y="48"/>
                  <a:pt x="80" y="48"/>
                </a:cubicBezTo>
                <a:cubicBezTo>
                  <a:pt x="78" y="48"/>
                  <a:pt x="76" y="50"/>
                  <a:pt x="76" y="52"/>
                </a:cubicBezTo>
                <a:cubicBezTo>
                  <a:pt x="76" y="75"/>
                  <a:pt x="76" y="75"/>
                  <a:pt x="76" y="75"/>
                </a:cubicBezTo>
                <a:cubicBezTo>
                  <a:pt x="61" y="75"/>
                  <a:pt x="61" y="75"/>
                  <a:pt x="61" y="75"/>
                </a:cubicBezTo>
                <a:cubicBezTo>
                  <a:pt x="61" y="73"/>
                  <a:pt x="61" y="71"/>
                  <a:pt x="61" y="70"/>
                </a:cubicBezTo>
                <a:cubicBezTo>
                  <a:pt x="61" y="59"/>
                  <a:pt x="53" y="51"/>
                  <a:pt x="42" y="51"/>
                </a:cubicBezTo>
                <a:cubicBezTo>
                  <a:pt x="32" y="51"/>
                  <a:pt x="23" y="59"/>
                  <a:pt x="23" y="70"/>
                </a:cubicBezTo>
                <a:cubicBezTo>
                  <a:pt x="23" y="71"/>
                  <a:pt x="23" y="73"/>
                  <a:pt x="24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1"/>
                  <a:pt x="11" y="9"/>
                  <a:pt x="14" y="9"/>
                </a:cubicBezTo>
                <a:lnTo>
                  <a:pt x="76" y="9"/>
                </a:lnTo>
                <a:close/>
                <a:moveTo>
                  <a:pt x="146" y="9"/>
                </a:moveTo>
                <a:cubicBezTo>
                  <a:pt x="148" y="9"/>
                  <a:pt x="151" y="11"/>
                  <a:pt x="151" y="14"/>
                </a:cubicBezTo>
                <a:cubicBezTo>
                  <a:pt x="151" y="75"/>
                  <a:pt x="151" y="75"/>
                  <a:pt x="151" y="75"/>
                </a:cubicBezTo>
                <a:cubicBezTo>
                  <a:pt x="128" y="75"/>
                  <a:pt x="128" y="75"/>
                  <a:pt x="128" y="75"/>
                </a:cubicBezTo>
                <a:cubicBezTo>
                  <a:pt x="124" y="75"/>
                  <a:pt x="122" y="80"/>
                  <a:pt x="124" y="83"/>
                </a:cubicBezTo>
                <a:cubicBezTo>
                  <a:pt x="126" y="85"/>
                  <a:pt x="127" y="87"/>
                  <a:pt x="127" y="89"/>
                </a:cubicBezTo>
                <a:cubicBezTo>
                  <a:pt x="127" y="94"/>
                  <a:pt x="123" y="98"/>
                  <a:pt x="118" y="98"/>
                </a:cubicBezTo>
                <a:cubicBezTo>
                  <a:pt x="112" y="98"/>
                  <a:pt x="108" y="94"/>
                  <a:pt x="108" y="89"/>
                </a:cubicBezTo>
                <a:cubicBezTo>
                  <a:pt x="108" y="87"/>
                  <a:pt x="109" y="84"/>
                  <a:pt x="110" y="83"/>
                </a:cubicBezTo>
                <a:cubicBezTo>
                  <a:pt x="113" y="80"/>
                  <a:pt x="111" y="75"/>
                  <a:pt x="107" y="75"/>
                </a:cubicBezTo>
                <a:cubicBezTo>
                  <a:pt x="85" y="75"/>
                  <a:pt x="85" y="75"/>
                  <a:pt x="85" y="75"/>
                </a:cubicBezTo>
                <a:cubicBezTo>
                  <a:pt x="85" y="60"/>
                  <a:pt x="85" y="60"/>
                  <a:pt x="85" y="60"/>
                </a:cubicBezTo>
                <a:cubicBezTo>
                  <a:pt x="86" y="61"/>
                  <a:pt x="88" y="61"/>
                  <a:pt x="89" y="61"/>
                </a:cubicBezTo>
                <a:cubicBezTo>
                  <a:pt x="100" y="61"/>
                  <a:pt x="109" y="52"/>
                  <a:pt x="109" y="42"/>
                </a:cubicBezTo>
                <a:cubicBezTo>
                  <a:pt x="109" y="32"/>
                  <a:pt x="100" y="23"/>
                  <a:pt x="89" y="23"/>
                </a:cubicBezTo>
                <a:cubicBezTo>
                  <a:pt x="88" y="23"/>
                  <a:pt x="86" y="23"/>
                  <a:pt x="85" y="24"/>
                </a:cubicBezTo>
                <a:cubicBezTo>
                  <a:pt x="85" y="9"/>
                  <a:pt x="85" y="9"/>
                  <a:pt x="85" y="9"/>
                </a:cubicBezTo>
                <a:cubicBezTo>
                  <a:pt x="146" y="9"/>
                  <a:pt x="146" y="9"/>
                  <a:pt x="146" y="9"/>
                </a:cubicBezTo>
                <a:close/>
                <a:moveTo>
                  <a:pt x="42" y="60"/>
                </a:moveTo>
                <a:cubicBezTo>
                  <a:pt x="47" y="60"/>
                  <a:pt x="52" y="65"/>
                  <a:pt x="52" y="70"/>
                </a:cubicBezTo>
                <a:cubicBezTo>
                  <a:pt x="52" y="72"/>
                  <a:pt x="51" y="75"/>
                  <a:pt x="49" y="76"/>
                </a:cubicBezTo>
                <a:cubicBezTo>
                  <a:pt x="47" y="79"/>
                  <a:pt x="49" y="84"/>
                  <a:pt x="53" y="84"/>
                </a:cubicBezTo>
                <a:cubicBezTo>
                  <a:pt x="75" y="84"/>
                  <a:pt x="75" y="84"/>
                  <a:pt x="75" y="84"/>
                </a:cubicBezTo>
                <a:cubicBezTo>
                  <a:pt x="75" y="98"/>
                  <a:pt x="75" y="98"/>
                  <a:pt x="75" y="98"/>
                </a:cubicBezTo>
                <a:cubicBezTo>
                  <a:pt x="73" y="98"/>
                  <a:pt x="72" y="98"/>
                  <a:pt x="70" y="98"/>
                </a:cubicBezTo>
                <a:cubicBezTo>
                  <a:pt x="60" y="98"/>
                  <a:pt x="51" y="106"/>
                  <a:pt x="51" y="117"/>
                </a:cubicBezTo>
                <a:cubicBezTo>
                  <a:pt x="51" y="127"/>
                  <a:pt x="60" y="136"/>
                  <a:pt x="70" y="136"/>
                </a:cubicBezTo>
                <a:cubicBezTo>
                  <a:pt x="72" y="136"/>
                  <a:pt x="73" y="136"/>
                  <a:pt x="75" y="135"/>
                </a:cubicBezTo>
                <a:cubicBezTo>
                  <a:pt x="75" y="150"/>
                  <a:pt x="75" y="150"/>
                  <a:pt x="75" y="150"/>
                </a:cubicBezTo>
                <a:cubicBezTo>
                  <a:pt x="13" y="150"/>
                  <a:pt x="13" y="150"/>
                  <a:pt x="13" y="150"/>
                </a:cubicBezTo>
                <a:cubicBezTo>
                  <a:pt x="11" y="150"/>
                  <a:pt x="9" y="148"/>
                  <a:pt x="9" y="145"/>
                </a:cubicBezTo>
                <a:cubicBezTo>
                  <a:pt x="9" y="84"/>
                  <a:pt x="9" y="84"/>
                  <a:pt x="9" y="84"/>
                </a:cubicBezTo>
                <a:cubicBezTo>
                  <a:pt x="32" y="84"/>
                  <a:pt x="32" y="84"/>
                  <a:pt x="32" y="84"/>
                </a:cubicBezTo>
                <a:cubicBezTo>
                  <a:pt x="36" y="84"/>
                  <a:pt x="38" y="79"/>
                  <a:pt x="36" y="76"/>
                </a:cubicBezTo>
                <a:cubicBezTo>
                  <a:pt x="34" y="75"/>
                  <a:pt x="33" y="73"/>
                  <a:pt x="33" y="70"/>
                </a:cubicBezTo>
                <a:cubicBezTo>
                  <a:pt x="33" y="65"/>
                  <a:pt x="37" y="60"/>
                  <a:pt x="42" y="60"/>
                </a:cubicBezTo>
                <a:close/>
                <a:moveTo>
                  <a:pt x="151" y="84"/>
                </a:moveTo>
                <a:cubicBezTo>
                  <a:pt x="151" y="145"/>
                  <a:pt x="151" y="145"/>
                  <a:pt x="151" y="145"/>
                </a:cubicBezTo>
                <a:cubicBezTo>
                  <a:pt x="151" y="148"/>
                  <a:pt x="149" y="150"/>
                  <a:pt x="146" y="150"/>
                </a:cubicBezTo>
                <a:cubicBezTo>
                  <a:pt x="84" y="150"/>
                  <a:pt x="84" y="150"/>
                  <a:pt x="84" y="150"/>
                </a:cubicBezTo>
                <a:cubicBezTo>
                  <a:pt x="84" y="127"/>
                  <a:pt x="84" y="127"/>
                  <a:pt x="84" y="127"/>
                </a:cubicBezTo>
                <a:cubicBezTo>
                  <a:pt x="84" y="124"/>
                  <a:pt x="82" y="123"/>
                  <a:pt x="80" y="123"/>
                </a:cubicBezTo>
                <a:cubicBezTo>
                  <a:pt x="78" y="123"/>
                  <a:pt x="77" y="123"/>
                  <a:pt x="76" y="124"/>
                </a:cubicBezTo>
                <a:cubicBezTo>
                  <a:pt x="75" y="125"/>
                  <a:pt x="73" y="127"/>
                  <a:pt x="70" y="127"/>
                </a:cubicBezTo>
                <a:cubicBezTo>
                  <a:pt x="65" y="127"/>
                  <a:pt x="61" y="122"/>
                  <a:pt x="61" y="117"/>
                </a:cubicBezTo>
                <a:cubicBezTo>
                  <a:pt x="61" y="112"/>
                  <a:pt x="65" y="107"/>
                  <a:pt x="70" y="107"/>
                </a:cubicBezTo>
                <a:cubicBezTo>
                  <a:pt x="72" y="107"/>
                  <a:pt x="75" y="109"/>
                  <a:pt x="76" y="110"/>
                </a:cubicBezTo>
                <a:cubicBezTo>
                  <a:pt x="77" y="111"/>
                  <a:pt x="78" y="111"/>
                  <a:pt x="80" y="111"/>
                </a:cubicBezTo>
                <a:cubicBezTo>
                  <a:pt x="82" y="111"/>
                  <a:pt x="84" y="109"/>
                  <a:pt x="84" y="106"/>
                </a:cubicBezTo>
                <a:cubicBezTo>
                  <a:pt x="84" y="84"/>
                  <a:pt x="84" y="84"/>
                  <a:pt x="84" y="84"/>
                </a:cubicBezTo>
                <a:cubicBezTo>
                  <a:pt x="99" y="84"/>
                  <a:pt x="99" y="84"/>
                  <a:pt x="99" y="84"/>
                </a:cubicBezTo>
                <a:cubicBezTo>
                  <a:pt x="99" y="86"/>
                  <a:pt x="99" y="87"/>
                  <a:pt x="99" y="89"/>
                </a:cubicBezTo>
                <a:cubicBezTo>
                  <a:pt x="99" y="99"/>
                  <a:pt x="107" y="107"/>
                  <a:pt x="118" y="107"/>
                </a:cubicBezTo>
                <a:cubicBezTo>
                  <a:pt x="128" y="107"/>
                  <a:pt x="136" y="99"/>
                  <a:pt x="136" y="89"/>
                </a:cubicBezTo>
                <a:cubicBezTo>
                  <a:pt x="136" y="87"/>
                  <a:pt x="136" y="86"/>
                  <a:pt x="136" y="84"/>
                </a:cubicBezTo>
                <a:lnTo>
                  <a:pt x="151" y="84"/>
                </a:lnTo>
                <a:close/>
                <a:moveTo>
                  <a:pt x="14" y="0"/>
                </a:moveTo>
                <a:cubicBezTo>
                  <a:pt x="6" y="0"/>
                  <a:pt x="0" y="6"/>
                  <a:pt x="0" y="14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6" y="159"/>
                  <a:pt x="14" y="159"/>
                </a:cubicBezTo>
                <a:cubicBezTo>
                  <a:pt x="146" y="159"/>
                  <a:pt x="146" y="159"/>
                  <a:pt x="146" y="159"/>
                </a:cubicBezTo>
                <a:cubicBezTo>
                  <a:pt x="154" y="159"/>
                  <a:pt x="160" y="153"/>
                  <a:pt x="160" y="145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59" y="6"/>
                  <a:pt x="153" y="0"/>
                  <a:pt x="146" y="0"/>
                </a:cubicBezTo>
                <a:lnTo>
                  <a:pt x="1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D8E95896-B8AC-7D1E-2A60-28BF43F2CBFF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3025775"/>
            <a:ext cx="254000" cy="252413"/>
          </a:xfrm>
          <a:custGeom>
            <a:avLst/>
            <a:gdLst>
              <a:gd name="T0" fmla="*/ 14 w 160"/>
              <a:gd name="T1" fmla="*/ 0 h 159"/>
              <a:gd name="T2" fmla="*/ 0 w 160"/>
              <a:gd name="T3" fmla="*/ 145 h 159"/>
              <a:gd name="T4" fmla="*/ 146 w 160"/>
              <a:gd name="T5" fmla="*/ 159 h 159"/>
              <a:gd name="T6" fmla="*/ 160 w 160"/>
              <a:gd name="T7" fmla="*/ 51 h 159"/>
              <a:gd name="T8" fmla="*/ 146 w 160"/>
              <a:gd name="T9" fmla="*/ 0 h 159"/>
              <a:gd name="T10" fmla="*/ 123 w 160"/>
              <a:gd name="T11" fmla="*/ 23 h 159"/>
              <a:gd name="T12" fmla="*/ 84 w 160"/>
              <a:gd name="T13" fmla="*/ 9 h 159"/>
              <a:gd name="T14" fmla="*/ 100 w 160"/>
              <a:gd name="T15" fmla="*/ 32 h 159"/>
              <a:gd name="T16" fmla="*/ 106 w 160"/>
              <a:gd name="T17" fmla="*/ 46 h 159"/>
              <a:gd name="T18" fmla="*/ 100 w 160"/>
              <a:gd name="T19" fmla="*/ 32 h 159"/>
              <a:gd name="T20" fmla="*/ 46 w 160"/>
              <a:gd name="T21" fmla="*/ 46 h 159"/>
              <a:gd name="T22" fmla="*/ 86 w 160"/>
              <a:gd name="T23" fmla="*/ 32 h 159"/>
              <a:gd name="T24" fmla="*/ 138 w 160"/>
              <a:gd name="T25" fmla="*/ 32 h 159"/>
              <a:gd name="T26" fmla="*/ 150 w 160"/>
              <a:gd name="T27" fmla="*/ 46 h 159"/>
              <a:gd name="T28" fmla="*/ 138 w 160"/>
              <a:gd name="T29" fmla="*/ 32 h 159"/>
              <a:gd name="T30" fmla="*/ 86 w 160"/>
              <a:gd name="T31" fmla="*/ 23 h 159"/>
              <a:gd name="T32" fmla="*/ 46 w 160"/>
              <a:gd name="T33" fmla="*/ 9 h 159"/>
              <a:gd name="T34" fmla="*/ 10 w 160"/>
              <a:gd name="T35" fmla="*/ 13 h 159"/>
              <a:gd name="T36" fmla="*/ 32 w 160"/>
              <a:gd name="T37" fmla="*/ 8 h 159"/>
              <a:gd name="T38" fmla="*/ 32 w 160"/>
              <a:gd name="T39" fmla="*/ 46 h 159"/>
              <a:gd name="T40" fmla="*/ 10 w 160"/>
              <a:gd name="T41" fmla="*/ 13 h 159"/>
              <a:gd name="T42" fmla="*/ 146 w 160"/>
              <a:gd name="T43" fmla="*/ 149 h 159"/>
              <a:gd name="T44" fmla="*/ 10 w 160"/>
              <a:gd name="T45" fmla="*/ 144 h 159"/>
              <a:gd name="T46" fmla="*/ 151 w 160"/>
              <a:gd name="T47" fmla="*/ 55 h 159"/>
              <a:gd name="T48" fmla="*/ 151 w 160"/>
              <a:gd name="T49" fmla="*/ 23 h 159"/>
              <a:gd name="T50" fmla="*/ 122 w 160"/>
              <a:gd name="T51" fmla="*/ 8 h 159"/>
              <a:gd name="T52" fmla="*/ 151 w 160"/>
              <a:gd name="T53" fmla="*/ 13 h 159"/>
              <a:gd name="T54" fmla="*/ 33 w 160"/>
              <a:gd name="T55" fmla="*/ 27 h 159"/>
              <a:gd name="T56" fmla="*/ 24 w 160"/>
              <a:gd name="T57" fmla="*/ 27 h 159"/>
              <a:gd name="T58" fmla="*/ 33 w 160"/>
              <a:gd name="T59" fmla="*/ 27 h 159"/>
              <a:gd name="T60" fmla="*/ 73 w 160"/>
              <a:gd name="T61" fmla="*/ 124 h 159"/>
              <a:gd name="T62" fmla="*/ 101 w 160"/>
              <a:gd name="T63" fmla="*/ 98 h 159"/>
              <a:gd name="T64" fmla="*/ 70 w 160"/>
              <a:gd name="T65" fmla="*/ 79 h 159"/>
              <a:gd name="T66" fmla="*/ 66 w 160"/>
              <a:gd name="T67" fmla="*/ 120 h 159"/>
              <a:gd name="T68" fmla="*/ 75 w 160"/>
              <a:gd name="T69" fmla="*/ 93 h 159"/>
              <a:gd name="T70" fmla="*/ 75 w 160"/>
              <a:gd name="T71" fmla="*/ 113 h 159"/>
              <a:gd name="T72" fmla="*/ 80 w 160"/>
              <a:gd name="T73" fmla="*/ 144 h 159"/>
              <a:gd name="T74" fmla="*/ 80 w 160"/>
              <a:gd name="T75" fmla="*/ 60 h 159"/>
              <a:gd name="T76" fmla="*/ 80 w 160"/>
              <a:gd name="T77" fmla="*/ 144 h 159"/>
              <a:gd name="T78" fmla="*/ 112 w 160"/>
              <a:gd name="T79" fmla="*/ 103 h 159"/>
              <a:gd name="T80" fmla="*/ 48 w 160"/>
              <a:gd name="T81" fmla="*/ 10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59">
                <a:moveTo>
                  <a:pt x="146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6"/>
                  <a:pt x="0" y="13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7" y="159"/>
                  <a:pt x="14" y="159"/>
                </a:cubicBezTo>
                <a:cubicBezTo>
                  <a:pt x="146" y="159"/>
                  <a:pt x="146" y="159"/>
                  <a:pt x="146" y="159"/>
                </a:cubicBezTo>
                <a:cubicBezTo>
                  <a:pt x="154" y="159"/>
                  <a:pt x="160" y="153"/>
                  <a:pt x="160" y="145"/>
                </a:cubicBezTo>
                <a:cubicBezTo>
                  <a:pt x="160" y="51"/>
                  <a:pt x="160" y="51"/>
                  <a:pt x="160" y="51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4" y="0"/>
                  <a:pt x="146" y="0"/>
                </a:cubicBezTo>
                <a:close/>
                <a:moveTo>
                  <a:pt x="107" y="9"/>
                </a:moveTo>
                <a:cubicBezTo>
                  <a:pt x="123" y="23"/>
                  <a:pt x="123" y="23"/>
                  <a:pt x="123" y="23"/>
                </a:cubicBezTo>
                <a:cubicBezTo>
                  <a:pt x="101" y="23"/>
                  <a:pt x="101" y="23"/>
                  <a:pt x="101" y="23"/>
                </a:cubicBezTo>
                <a:cubicBezTo>
                  <a:pt x="84" y="9"/>
                  <a:pt x="84" y="9"/>
                  <a:pt x="84" y="9"/>
                </a:cubicBezTo>
                <a:lnTo>
                  <a:pt x="107" y="9"/>
                </a:lnTo>
                <a:close/>
                <a:moveTo>
                  <a:pt x="100" y="32"/>
                </a:moveTo>
                <a:cubicBezTo>
                  <a:pt x="123" y="32"/>
                  <a:pt x="123" y="32"/>
                  <a:pt x="123" y="32"/>
                </a:cubicBezTo>
                <a:cubicBezTo>
                  <a:pt x="106" y="46"/>
                  <a:pt x="106" y="46"/>
                  <a:pt x="106" y="46"/>
                </a:cubicBezTo>
                <a:cubicBezTo>
                  <a:pt x="83" y="46"/>
                  <a:pt x="83" y="46"/>
                  <a:pt x="83" y="46"/>
                </a:cubicBezTo>
                <a:lnTo>
                  <a:pt x="100" y="32"/>
                </a:lnTo>
                <a:close/>
                <a:moveTo>
                  <a:pt x="69" y="46"/>
                </a:moveTo>
                <a:cubicBezTo>
                  <a:pt x="46" y="46"/>
                  <a:pt x="46" y="46"/>
                  <a:pt x="46" y="46"/>
                </a:cubicBezTo>
                <a:cubicBezTo>
                  <a:pt x="63" y="32"/>
                  <a:pt x="63" y="32"/>
                  <a:pt x="63" y="32"/>
                </a:cubicBezTo>
                <a:cubicBezTo>
                  <a:pt x="86" y="32"/>
                  <a:pt x="86" y="32"/>
                  <a:pt x="86" y="32"/>
                </a:cubicBezTo>
                <a:lnTo>
                  <a:pt x="69" y="46"/>
                </a:lnTo>
                <a:close/>
                <a:moveTo>
                  <a:pt x="138" y="32"/>
                </a:moveTo>
                <a:cubicBezTo>
                  <a:pt x="150" y="32"/>
                  <a:pt x="150" y="32"/>
                  <a:pt x="150" y="32"/>
                </a:cubicBezTo>
                <a:cubicBezTo>
                  <a:pt x="150" y="46"/>
                  <a:pt x="150" y="46"/>
                  <a:pt x="150" y="46"/>
                </a:cubicBezTo>
                <a:cubicBezTo>
                  <a:pt x="121" y="46"/>
                  <a:pt x="121" y="46"/>
                  <a:pt x="121" y="46"/>
                </a:cubicBezTo>
                <a:lnTo>
                  <a:pt x="138" y="32"/>
                </a:lnTo>
                <a:close/>
                <a:moveTo>
                  <a:pt x="69" y="9"/>
                </a:moveTo>
                <a:cubicBezTo>
                  <a:pt x="86" y="23"/>
                  <a:pt x="86" y="23"/>
                  <a:pt x="86" y="23"/>
                </a:cubicBezTo>
                <a:cubicBezTo>
                  <a:pt x="63" y="23"/>
                  <a:pt x="63" y="23"/>
                  <a:pt x="63" y="23"/>
                </a:cubicBezTo>
                <a:cubicBezTo>
                  <a:pt x="46" y="9"/>
                  <a:pt x="46" y="9"/>
                  <a:pt x="46" y="9"/>
                </a:cubicBezTo>
                <a:lnTo>
                  <a:pt x="69" y="9"/>
                </a:lnTo>
                <a:close/>
                <a:moveTo>
                  <a:pt x="10" y="13"/>
                </a:moveTo>
                <a:cubicBezTo>
                  <a:pt x="10" y="10"/>
                  <a:pt x="12" y="8"/>
                  <a:pt x="14" y="8"/>
                </a:cubicBezTo>
                <a:cubicBezTo>
                  <a:pt x="32" y="8"/>
                  <a:pt x="32" y="8"/>
                  <a:pt x="32" y="8"/>
                </a:cubicBezTo>
                <a:cubicBezTo>
                  <a:pt x="54" y="27"/>
                  <a:pt x="54" y="27"/>
                  <a:pt x="54" y="27"/>
                </a:cubicBezTo>
                <a:cubicBezTo>
                  <a:pt x="32" y="46"/>
                  <a:pt x="32" y="46"/>
                  <a:pt x="32" y="46"/>
                </a:cubicBezTo>
                <a:cubicBezTo>
                  <a:pt x="10" y="46"/>
                  <a:pt x="10" y="46"/>
                  <a:pt x="10" y="46"/>
                </a:cubicBezTo>
                <a:lnTo>
                  <a:pt x="10" y="13"/>
                </a:lnTo>
                <a:close/>
                <a:moveTo>
                  <a:pt x="151" y="144"/>
                </a:moveTo>
                <a:cubicBezTo>
                  <a:pt x="151" y="147"/>
                  <a:pt x="149" y="149"/>
                  <a:pt x="146" y="149"/>
                </a:cubicBezTo>
                <a:cubicBezTo>
                  <a:pt x="15" y="149"/>
                  <a:pt x="15" y="149"/>
                  <a:pt x="15" y="149"/>
                </a:cubicBezTo>
                <a:cubicBezTo>
                  <a:pt x="12" y="149"/>
                  <a:pt x="10" y="147"/>
                  <a:pt x="10" y="144"/>
                </a:cubicBezTo>
                <a:cubicBezTo>
                  <a:pt x="10" y="55"/>
                  <a:pt x="10" y="55"/>
                  <a:pt x="10" y="55"/>
                </a:cubicBezTo>
                <a:cubicBezTo>
                  <a:pt x="151" y="55"/>
                  <a:pt x="151" y="55"/>
                  <a:pt x="151" y="55"/>
                </a:cubicBezTo>
                <a:lnTo>
                  <a:pt x="151" y="144"/>
                </a:lnTo>
                <a:close/>
                <a:moveTo>
                  <a:pt x="151" y="23"/>
                </a:moveTo>
                <a:cubicBezTo>
                  <a:pt x="138" y="23"/>
                  <a:pt x="138" y="23"/>
                  <a:pt x="138" y="23"/>
                </a:cubicBezTo>
                <a:cubicBezTo>
                  <a:pt x="122" y="8"/>
                  <a:pt x="122" y="8"/>
                  <a:pt x="122" y="8"/>
                </a:cubicBezTo>
                <a:cubicBezTo>
                  <a:pt x="146" y="8"/>
                  <a:pt x="146" y="8"/>
                  <a:pt x="146" y="8"/>
                </a:cubicBezTo>
                <a:cubicBezTo>
                  <a:pt x="149" y="9"/>
                  <a:pt x="151" y="11"/>
                  <a:pt x="151" y="13"/>
                </a:cubicBezTo>
                <a:lnTo>
                  <a:pt x="151" y="23"/>
                </a:lnTo>
                <a:close/>
                <a:moveTo>
                  <a:pt x="33" y="27"/>
                </a:moveTo>
                <a:cubicBezTo>
                  <a:pt x="33" y="25"/>
                  <a:pt x="31" y="23"/>
                  <a:pt x="29" y="23"/>
                </a:cubicBezTo>
                <a:cubicBezTo>
                  <a:pt x="26" y="23"/>
                  <a:pt x="24" y="25"/>
                  <a:pt x="24" y="27"/>
                </a:cubicBezTo>
                <a:cubicBezTo>
                  <a:pt x="24" y="30"/>
                  <a:pt x="26" y="32"/>
                  <a:pt x="29" y="32"/>
                </a:cubicBezTo>
                <a:cubicBezTo>
                  <a:pt x="31" y="32"/>
                  <a:pt x="33" y="30"/>
                  <a:pt x="33" y="27"/>
                </a:cubicBezTo>
                <a:close/>
                <a:moveTo>
                  <a:pt x="70" y="125"/>
                </a:moveTo>
                <a:cubicBezTo>
                  <a:pt x="71" y="125"/>
                  <a:pt x="72" y="124"/>
                  <a:pt x="73" y="124"/>
                </a:cubicBezTo>
                <a:cubicBezTo>
                  <a:pt x="101" y="105"/>
                  <a:pt x="101" y="105"/>
                  <a:pt x="101" y="105"/>
                </a:cubicBezTo>
                <a:cubicBezTo>
                  <a:pt x="104" y="104"/>
                  <a:pt x="104" y="100"/>
                  <a:pt x="101" y="98"/>
                </a:cubicBezTo>
                <a:cubicBezTo>
                  <a:pt x="73" y="80"/>
                  <a:pt x="73" y="80"/>
                  <a:pt x="73" y="80"/>
                </a:cubicBezTo>
                <a:cubicBezTo>
                  <a:pt x="72" y="79"/>
                  <a:pt x="71" y="79"/>
                  <a:pt x="70" y="79"/>
                </a:cubicBezTo>
                <a:cubicBezTo>
                  <a:pt x="68" y="79"/>
                  <a:pt x="66" y="81"/>
                  <a:pt x="66" y="83"/>
                </a:cubicBezTo>
                <a:cubicBezTo>
                  <a:pt x="66" y="120"/>
                  <a:pt x="66" y="120"/>
                  <a:pt x="66" y="120"/>
                </a:cubicBezTo>
                <a:cubicBezTo>
                  <a:pt x="66" y="123"/>
                  <a:pt x="68" y="125"/>
                  <a:pt x="70" y="125"/>
                </a:cubicBezTo>
                <a:close/>
                <a:moveTo>
                  <a:pt x="75" y="93"/>
                </a:moveTo>
                <a:cubicBezTo>
                  <a:pt x="90" y="103"/>
                  <a:pt x="90" y="103"/>
                  <a:pt x="90" y="103"/>
                </a:cubicBezTo>
                <a:cubicBezTo>
                  <a:pt x="75" y="113"/>
                  <a:pt x="75" y="113"/>
                  <a:pt x="75" y="113"/>
                </a:cubicBezTo>
                <a:lnTo>
                  <a:pt x="75" y="93"/>
                </a:lnTo>
                <a:close/>
                <a:moveTo>
                  <a:pt x="80" y="144"/>
                </a:moveTo>
                <a:cubicBezTo>
                  <a:pt x="103" y="144"/>
                  <a:pt x="122" y="125"/>
                  <a:pt x="122" y="102"/>
                </a:cubicBezTo>
                <a:cubicBezTo>
                  <a:pt x="122" y="79"/>
                  <a:pt x="103" y="60"/>
                  <a:pt x="80" y="60"/>
                </a:cubicBezTo>
                <a:cubicBezTo>
                  <a:pt x="57" y="60"/>
                  <a:pt x="38" y="79"/>
                  <a:pt x="38" y="102"/>
                </a:cubicBezTo>
                <a:cubicBezTo>
                  <a:pt x="38" y="125"/>
                  <a:pt x="57" y="144"/>
                  <a:pt x="80" y="144"/>
                </a:cubicBezTo>
                <a:close/>
                <a:moveTo>
                  <a:pt x="80" y="70"/>
                </a:moveTo>
                <a:cubicBezTo>
                  <a:pt x="98" y="70"/>
                  <a:pt x="112" y="85"/>
                  <a:pt x="112" y="103"/>
                </a:cubicBezTo>
                <a:cubicBezTo>
                  <a:pt x="113" y="121"/>
                  <a:pt x="98" y="135"/>
                  <a:pt x="80" y="135"/>
                </a:cubicBezTo>
                <a:cubicBezTo>
                  <a:pt x="62" y="135"/>
                  <a:pt x="48" y="121"/>
                  <a:pt x="48" y="103"/>
                </a:cubicBezTo>
                <a:cubicBezTo>
                  <a:pt x="48" y="85"/>
                  <a:pt x="62" y="70"/>
                  <a:pt x="80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2C046937-0E21-6682-109D-CE152D7F769F}"/>
              </a:ext>
            </a:extLst>
          </p:cNvPr>
          <p:cNvSpPr>
            <a:spLocks noEditPoints="1"/>
          </p:cNvSpPr>
          <p:nvPr/>
        </p:nvSpPr>
        <p:spPr bwMode="auto">
          <a:xfrm>
            <a:off x="5140326" y="3575050"/>
            <a:ext cx="255588" cy="254000"/>
          </a:xfrm>
          <a:custGeom>
            <a:avLst/>
            <a:gdLst>
              <a:gd name="T0" fmla="*/ 121 w 161"/>
              <a:gd name="T1" fmla="*/ 58 h 160"/>
              <a:gd name="T2" fmla="*/ 136 w 161"/>
              <a:gd name="T3" fmla="*/ 66 h 160"/>
              <a:gd name="T4" fmla="*/ 116 w 161"/>
              <a:gd name="T5" fmla="*/ 66 h 160"/>
              <a:gd name="T6" fmla="*/ 121 w 161"/>
              <a:gd name="T7" fmla="*/ 58 h 160"/>
              <a:gd name="T8" fmla="*/ 121 w 161"/>
              <a:gd name="T9" fmla="*/ 58 h 160"/>
              <a:gd name="T10" fmla="*/ 69 w 161"/>
              <a:gd name="T11" fmla="*/ 24 h 160"/>
              <a:gd name="T12" fmla="*/ 101 w 161"/>
              <a:gd name="T13" fmla="*/ 74 h 160"/>
              <a:gd name="T14" fmla="*/ 94 w 161"/>
              <a:gd name="T15" fmla="*/ 88 h 160"/>
              <a:gd name="T16" fmla="*/ 72 w 161"/>
              <a:gd name="T17" fmla="*/ 54 h 160"/>
              <a:gd name="T18" fmla="*/ 69 w 161"/>
              <a:gd name="T19" fmla="*/ 24 h 160"/>
              <a:gd name="T20" fmla="*/ 69 w 161"/>
              <a:gd name="T21" fmla="*/ 24 h 160"/>
              <a:gd name="T22" fmla="*/ 122 w 161"/>
              <a:gd name="T23" fmla="*/ 75 h 160"/>
              <a:gd name="T24" fmla="*/ 116 w 161"/>
              <a:gd name="T25" fmla="*/ 123 h 160"/>
              <a:gd name="T26" fmla="*/ 99 w 161"/>
              <a:gd name="T27" fmla="*/ 98 h 160"/>
              <a:gd name="T28" fmla="*/ 112 w 161"/>
              <a:gd name="T29" fmla="*/ 75 h 160"/>
              <a:gd name="T30" fmla="*/ 122 w 161"/>
              <a:gd name="T31" fmla="*/ 75 h 160"/>
              <a:gd name="T32" fmla="*/ 41 w 161"/>
              <a:gd name="T33" fmla="*/ 24 h 160"/>
              <a:gd name="T34" fmla="*/ 107 w 161"/>
              <a:gd name="T35" fmla="*/ 127 h 160"/>
              <a:gd name="T36" fmla="*/ 49 w 161"/>
              <a:gd name="T37" fmla="*/ 105 h 160"/>
              <a:gd name="T38" fmla="*/ 41 w 161"/>
              <a:gd name="T39" fmla="*/ 24 h 160"/>
              <a:gd name="T40" fmla="*/ 41 w 161"/>
              <a:gd name="T41" fmla="*/ 24 h 160"/>
              <a:gd name="T42" fmla="*/ 18 w 161"/>
              <a:gd name="T43" fmla="*/ 125 h 160"/>
              <a:gd name="T44" fmla="*/ 55 w 161"/>
              <a:gd name="T45" fmla="*/ 135 h 160"/>
              <a:gd name="T46" fmla="*/ 64 w 161"/>
              <a:gd name="T47" fmla="*/ 150 h 160"/>
              <a:gd name="T48" fmla="*/ 37 w 161"/>
              <a:gd name="T49" fmla="*/ 150 h 160"/>
              <a:gd name="T50" fmla="*/ 18 w 161"/>
              <a:gd name="T51" fmla="*/ 125 h 160"/>
              <a:gd name="T52" fmla="*/ 18 w 161"/>
              <a:gd name="T53" fmla="*/ 125 h 160"/>
              <a:gd name="T54" fmla="*/ 54 w 161"/>
              <a:gd name="T55" fmla="*/ 117 h 160"/>
              <a:gd name="T56" fmla="*/ 112 w 161"/>
              <a:gd name="T57" fmla="*/ 138 h 160"/>
              <a:gd name="T58" fmla="*/ 107 w 161"/>
              <a:gd name="T59" fmla="*/ 150 h 160"/>
              <a:gd name="T60" fmla="*/ 74 w 161"/>
              <a:gd name="T61" fmla="*/ 150 h 160"/>
              <a:gd name="T62" fmla="*/ 54 w 161"/>
              <a:gd name="T63" fmla="*/ 117 h 160"/>
              <a:gd name="T64" fmla="*/ 33 w 161"/>
              <a:gd name="T65" fmla="*/ 0 h 160"/>
              <a:gd name="T66" fmla="*/ 32 w 161"/>
              <a:gd name="T67" fmla="*/ 1 h 160"/>
              <a:gd name="T68" fmla="*/ 29 w 161"/>
              <a:gd name="T69" fmla="*/ 5 h 160"/>
              <a:gd name="T70" fmla="*/ 39 w 161"/>
              <a:gd name="T71" fmla="*/ 110 h 160"/>
              <a:gd name="T72" fmla="*/ 47 w 161"/>
              <a:gd name="T73" fmla="*/ 124 h 160"/>
              <a:gd name="T74" fmla="*/ 7 w 161"/>
              <a:gd name="T75" fmla="*/ 113 h 160"/>
              <a:gd name="T76" fmla="*/ 5 w 161"/>
              <a:gd name="T77" fmla="*/ 112 h 160"/>
              <a:gd name="T78" fmla="*/ 2 w 161"/>
              <a:gd name="T79" fmla="*/ 115 h 160"/>
              <a:gd name="T80" fmla="*/ 2 w 161"/>
              <a:gd name="T81" fmla="*/ 120 h 160"/>
              <a:gd name="T82" fmla="*/ 30 w 161"/>
              <a:gd name="T83" fmla="*/ 158 h 160"/>
              <a:gd name="T84" fmla="*/ 34 w 161"/>
              <a:gd name="T85" fmla="*/ 160 h 160"/>
              <a:gd name="T86" fmla="*/ 109 w 161"/>
              <a:gd name="T87" fmla="*/ 160 h 160"/>
              <a:gd name="T88" fmla="*/ 113 w 161"/>
              <a:gd name="T89" fmla="*/ 157 h 160"/>
              <a:gd name="T90" fmla="*/ 122 w 161"/>
              <a:gd name="T91" fmla="*/ 138 h 160"/>
              <a:gd name="T92" fmla="*/ 122 w 161"/>
              <a:gd name="T93" fmla="*/ 137 h 160"/>
              <a:gd name="T94" fmla="*/ 130 w 161"/>
              <a:gd name="T95" fmla="*/ 75 h 160"/>
              <a:gd name="T96" fmla="*/ 156 w 161"/>
              <a:gd name="T97" fmla="*/ 75 h 160"/>
              <a:gd name="T98" fmla="*/ 160 w 161"/>
              <a:gd name="T99" fmla="*/ 72 h 160"/>
              <a:gd name="T100" fmla="*/ 158 w 161"/>
              <a:gd name="T101" fmla="*/ 67 h 160"/>
              <a:gd name="T102" fmla="*/ 121 w 161"/>
              <a:gd name="T103" fmla="*/ 48 h 160"/>
              <a:gd name="T104" fmla="*/ 119 w 161"/>
              <a:gd name="T105" fmla="*/ 47 h 160"/>
              <a:gd name="T106" fmla="*/ 114 w 161"/>
              <a:gd name="T107" fmla="*/ 50 h 160"/>
              <a:gd name="T108" fmla="*/ 106 w 161"/>
              <a:gd name="T109" fmla="*/ 65 h 160"/>
              <a:gd name="T110" fmla="*/ 66 w 161"/>
              <a:gd name="T111" fmla="*/ 3 h 160"/>
              <a:gd name="T112" fmla="*/ 62 w 161"/>
              <a:gd name="T113" fmla="*/ 0 h 160"/>
              <a:gd name="T114" fmla="*/ 61 w 161"/>
              <a:gd name="T115" fmla="*/ 1 h 160"/>
              <a:gd name="T116" fmla="*/ 57 w 161"/>
              <a:gd name="T117" fmla="*/ 5 h 160"/>
              <a:gd name="T118" fmla="*/ 60 w 161"/>
              <a:gd name="T119" fmla="*/ 37 h 160"/>
              <a:gd name="T120" fmla="*/ 38 w 161"/>
              <a:gd name="T121" fmla="*/ 3 h 160"/>
              <a:gd name="T122" fmla="*/ 33 w 161"/>
              <a:gd name="T12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1" h="160">
                <a:moveTo>
                  <a:pt x="121" y="58"/>
                </a:moveTo>
                <a:cubicBezTo>
                  <a:pt x="136" y="66"/>
                  <a:pt x="136" y="66"/>
                  <a:pt x="136" y="66"/>
                </a:cubicBezTo>
                <a:cubicBezTo>
                  <a:pt x="116" y="66"/>
                  <a:pt x="116" y="66"/>
                  <a:pt x="116" y="66"/>
                </a:cubicBezTo>
                <a:cubicBezTo>
                  <a:pt x="121" y="58"/>
                  <a:pt x="121" y="58"/>
                  <a:pt x="121" y="58"/>
                </a:cubicBezTo>
                <a:cubicBezTo>
                  <a:pt x="121" y="58"/>
                  <a:pt x="121" y="58"/>
                  <a:pt x="121" y="58"/>
                </a:cubicBezTo>
                <a:close/>
                <a:moveTo>
                  <a:pt x="69" y="24"/>
                </a:moveTo>
                <a:cubicBezTo>
                  <a:pt x="101" y="74"/>
                  <a:pt x="101" y="74"/>
                  <a:pt x="101" y="74"/>
                </a:cubicBezTo>
                <a:cubicBezTo>
                  <a:pt x="94" y="88"/>
                  <a:pt x="94" y="88"/>
                  <a:pt x="94" y="88"/>
                </a:cubicBezTo>
                <a:cubicBezTo>
                  <a:pt x="72" y="54"/>
                  <a:pt x="72" y="54"/>
                  <a:pt x="72" y="54"/>
                </a:cubicBezTo>
                <a:cubicBezTo>
                  <a:pt x="69" y="24"/>
                  <a:pt x="69" y="24"/>
                  <a:pt x="69" y="24"/>
                </a:cubicBezTo>
                <a:cubicBezTo>
                  <a:pt x="69" y="24"/>
                  <a:pt x="69" y="24"/>
                  <a:pt x="69" y="24"/>
                </a:cubicBezTo>
                <a:close/>
                <a:moveTo>
                  <a:pt x="122" y="75"/>
                </a:moveTo>
                <a:cubicBezTo>
                  <a:pt x="116" y="123"/>
                  <a:pt x="116" y="123"/>
                  <a:pt x="116" y="123"/>
                </a:cubicBezTo>
                <a:cubicBezTo>
                  <a:pt x="99" y="98"/>
                  <a:pt x="99" y="98"/>
                  <a:pt x="99" y="98"/>
                </a:cubicBezTo>
                <a:cubicBezTo>
                  <a:pt x="101" y="94"/>
                  <a:pt x="110" y="78"/>
                  <a:pt x="112" y="75"/>
                </a:cubicBezTo>
                <a:lnTo>
                  <a:pt x="122" y="75"/>
                </a:lnTo>
                <a:close/>
                <a:moveTo>
                  <a:pt x="41" y="24"/>
                </a:moveTo>
                <a:cubicBezTo>
                  <a:pt x="107" y="127"/>
                  <a:pt x="107" y="127"/>
                  <a:pt x="107" y="127"/>
                </a:cubicBezTo>
                <a:cubicBezTo>
                  <a:pt x="49" y="105"/>
                  <a:pt x="49" y="105"/>
                  <a:pt x="49" y="105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24"/>
                  <a:pt x="41" y="24"/>
                  <a:pt x="41" y="24"/>
                </a:cubicBezTo>
                <a:close/>
                <a:moveTo>
                  <a:pt x="18" y="125"/>
                </a:moveTo>
                <a:cubicBezTo>
                  <a:pt x="55" y="135"/>
                  <a:pt x="55" y="135"/>
                  <a:pt x="55" y="135"/>
                </a:cubicBezTo>
                <a:cubicBezTo>
                  <a:pt x="64" y="150"/>
                  <a:pt x="64" y="150"/>
                  <a:pt x="64" y="150"/>
                </a:cubicBezTo>
                <a:cubicBezTo>
                  <a:pt x="37" y="150"/>
                  <a:pt x="37" y="150"/>
                  <a:pt x="37" y="150"/>
                </a:cubicBezTo>
                <a:cubicBezTo>
                  <a:pt x="18" y="125"/>
                  <a:pt x="18" y="125"/>
                  <a:pt x="18" y="125"/>
                </a:cubicBezTo>
                <a:cubicBezTo>
                  <a:pt x="18" y="125"/>
                  <a:pt x="18" y="125"/>
                  <a:pt x="18" y="125"/>
                </a:cubicBezTo>
                <a:close/>
                <a:moveTo>
                  <a:pt x="54" y="117"/>
                </a:moveTo>
                <a:cubicBezTo>
                  <a:pt x="112" y="138"/>
                  <a:pt x="112" y="138"/>
                  <a:pt x="112" y="138"/>
                </a:cubicBezTo>
                <a:cubicBezTo>
                  <a:pt x="107" y="150"/>
                  <a:pt x="107" y="150"/>
                  <a:pt x="107" y="150"/>
                </a:cubicBezTo>
                <a:cubicBezTo>
                  <a:pt x="74" y="150"/>
                  <a:pt x="74" y="150"/>
                  <a:pt x="74" y="150"/>
                </a:cubicBezTo>
                <a:cubicBezTo>
                  <a:pt x="72" y="147"/>
                  <a:pt x="57" y="121"/>
                  <a:pt x="54" y="117"/>
                </a:cubicBezTo>
                <a:close/>
                <a:moveTo>
                  <a:pt x="33" y="0"/>
                </a:moveTo>
                <a:cubicBezTo>
                  <a:pt x="33" y="0"/>
                  <a:pt x="33" y="1"/>
                  <a:pt x="32" y="1"/>
                </a:cubicBezTo>
                <a:cubicBezTo>
                  <a:pt x="30" y="1"/>
                  <a:pt x="29" y="3"/>
                  <a:pt x="29" y="5"/>
                </a:cubicBezTo>
                <a:cubicBezTo>
                  <a:pt x="39" y="114"/>
                  <a:pt x="38" y="108"/>
                  <a:pt x="39" y="110"/>
                </a:cubicBezTo>
                <a:cubicBezTo>
                  <a:pt x="47" y="124"/>
                  <a:pt x="47" y="124"/>
                  <a:pt x="47" y="124"/>
                </a:cubicBezTo>
                <a:cubicBezTo>
                  <a:pt x="7" y="113"/>
                  <a:pt x="7" y="113"/>
                  <a:pt x="7" y="113"/>
                </a:cubicBezTo>
                <a:cubicBezTo>
                  <a:pt x="6" y="113"/>
                  <a:pt x="6" y="112"/>
                  <a:pt x="5" y="112"/>
                </a:cubicBezTo>
                <a:cubicBezTo>
                  <a:pt x="4" y="112"/>
                  <a:pt x="2" y="113"/>
                  <a:pt x="2" y="115"/>
                </a:cubicBezTo>
                <a:cubicBezTo>
                  <a:pt x="0" y="116"/>
                  <a:pt x="0" y="118"/>
                  <a:pt x="2" y="120"/>
                </a:cubicBezTo>
                <a:cubicBezTo>
                  <a:pt x="30" y="158"/>
                  <a:pt x="30" y="158"/>
                  <a:pt x="30" y="158"/>
                </a:cubicBezTo>
                <a:cubicBezTo>
                  <a:pt x="31" y="159"/>
                  <a:pt x="32" y="160"/>
                  <a:pt x="34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0" y="160"/>
                  <a:pt x="112" y="159"/>
                  <a:pt x="113" y="157"/>
                </a:cubicBezTo>
                <a:cubicBezTo>
                  <a:pt x="122" y="138"/>
                  <a:pt x="122" y="138"/>
                  <a:pt x="122" y="138"/>
                </a:cubicBezTo>
                <a:cubicBezTo>
                  <a:pt x="122" y="138"/>
                  <a:pt x="122" y="137"/>
                  <a:pt x="122" y="137"/>
                </a:cubicBezTo>
                <a:cubicBezTo>
                  <a:pt x="130" y="75"/>
                  <a:pt x="130" y="75"/>
                  <a:pt x="130" y="75"/>
                </a:cubicBezTo>
                <a:cubicBezTo>
                  <a:pt x="156" y="75"/>
                  <a:pt x="156" y="75"/>
                  <a:pt x="156" y="75"/>
                </a:cubicBezTo>
                <a:cubicBezTo>
                  <a:pt x="158" y="75"/>
                  <a:pt x="160" y="74"/>
                  <a:pt x="160" y="72"/>
                </a:cubicBezTo>
                <a:cubicBezTo>
                  <a:pt x="161" y="70"/>
                  <a:pt x="160" y="67"/>
                  <a:pt x="158" y="67"/>
                </a:cubicBezTo>
                <a:cubicBezTo>
                  <a:pt x="121" y="48"/>
                  <a:pt x="121" y="48"/>
                  <a:pt x="121" y="48"/>
                </a:cubicBezTo>
                <a:cubicBezTo>
                  <a:pt x="120" y="47"/>
                  <a:pt x="120" y="47"/>
                  <a:pt x="119" y="47"/>
                </a:cubicBezTo>
                <a:cubicBezTo>
                  <a:pt x="117" y="47"/>
                  <a:pt x="115" y="48"/>
                  <a:pt x="114" y="50"/>
                </a:cubicBezTo>
                <a:cubicBezTo>
                  <a:pt x="106" y="65"/>
                  <a:pt x="106" y="65"/>
                  <a:pt x="106" y="65"/>
                </a:cubicBezTo>
                <a:cubicBezTo>
                  <a:pt x="66" y="3"/>
                  <a:pt x="66" y="3"/>
                  <a:pt x="66" y="3"/>
                </a:cubicBezTo>
                <a:cubicBezTo>
                  <a:pt x="65" y="1"/>
                  <a:pt x="63" y="0"/>
                  <a:pt x="62" y="0"/>
                </a:cubicBezTo>
                <a:cubicBezTo>
                  <a:pt x="62" y="0"/>
                  <a:pt x="61" y="1"/>
                  <a:pt x="61" y="1"/>
                </a:cubicBezTo>
                <a:cubicBezTo>
                  <a:pt x="59" y="1"/>
                  <a:pt x="57" y="3"/>
                  <a:pt x="57" y="5"/>
                </a:cubicBezTo>
                <a:cubicBezTo>
                  <a:pt x="60" y="37"/>
                  <a:pt x="60" y="37"/>
                  <a:pt x="60" y="37"/>
                </a:cubicBezTo>
                <a:cubicBezTo>
                  <a:pt x="38" y="3"/>
                  <a:pt x="38" y="3"/>
                  <a:pt x="38" y="3"/>
                </a:cubicBezTo>
                <a:cubicBezTo>
                  <a:pt x="37" y="1"/>
                  <a:pt x="35" y="0"/>
                  <a:pt x="3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CBE11534-D869-37A7-D720-402E62EADBEA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2474913"/>
            <a:ext cx="255588" cy="252413"/>
          </a:xfrm>
          <a:custGeom>
            <a:avLst/>
            <a:gdLst>
              <a:gd name="T0" fmla="*/ 142 w 161"/>
              <a:gd name="T1" fmla="*/ 56 h 159"/>
              <a:gd name="T2" fmla="*/ 140 w 161"/>
              <a:gd name="T3" fmla="*/ 29 h 159"/>
              <a:gd name="T4" fmla="*/ 109 w 161"/>
              <a:gd name="T5" fmla="*/ 0 h 159"/>
              <a:gd name="T6" fmla="*/ 19 w 161"/>
              <a:gd name="T7" fmla="*/ 4 h 159"/>
              <a:gd name="T8" fmla="*/ 15 w 161"/>
              <a:gd name="T9" fmla="*/ 37 h 159"/>
              <a:gd name="T10" fmla="*/ 0 w 161"/>
              <a:gd name="T11" fmla="*/ 145 h 159"/>
              <a:gd name="T12" fmla="*/ 146 w 161"/>
              <a:gd name="T13" fmla="*/ 159 h 159"/>
              <a:gd name="T14" fmla="*/ 160 w 161"/>
              <a:gd name="T15" fmla="*/ 70 h 159"/>
              <a:gd name="T16" fmla="*/ 114 w 161"/>
              <a:gd name="T17" fmla="*/ 15 h 159"/>
              <a:gd name="T18" fmla="*/ 114 w 161"/>
              <a:gd name="T19" fmla="*/ 27 h 159"/>
              <a:gd name="T20" fmla="*/ 30 w 161"/>
              <a:gd name="T21" fmla="*/ 9 h 159"/>
              <a:gd name="T22" fmla="*/ 105 w 161"/>
              <a:gd name="T23" fmla="*/ 33 h 159"/>
              <a:gd name="T24" fmla="*/ 133 w 161"/>
              <a:gd name="T25" fmla="*/ 37 h 159"/>
              <a:gd name="T26" fmla="*/ 66 w 161"/>
              <a:gd name="T27" fmla="*/ 56 h 159"/>
              <a:gd name="T28" fmla="*/ 48 w 161"/>
              <a:gd name="T29" fmla="*/ 37 h 159"/>
              <a:gd name="T30" fmla="*/ 30 w 161"/>
              <a:gd name="T31" fmla="*/ 9 h 159"/>
              <a:gd name="T32" fmla="*/ 151 w 161"/>
              <a:gd name="T33" fmla="*/ 145 h 159"/>
              <a:gd name="T34" fmla="*/ 15 w 161"/>
              <a:gd name="T35" fmla="*/ 150 h 159"/>
              <a:gd name="T36" fmla="*/ 10 w 161"/>
              <a:gd name="T37" fmla="*/ 51 h 159"/>
              <a:gd name="T38" fmla="*/ 48 w 161"/>
              <a:gd name="T39" fmla="*/ 47 h 159"/>
              <a:gd name="T40" fmla="*/ 58 w 161"/>
              <a:gd name="T41" fmla="*/ 63 h 159"/>
              <a:gd name="T42" fmla="*/ 147 w 161"/>
              <a:gd name="T43" fmla="*/ 65 h 159"/>
              <a:gd name="T44" fmla="*/ 152 w 161"/>
              <a:gd name="T45" fmla="*/ 145 h 159"/>
              <a:gd name="T46" fmla="*/ 95 w 161"/>
              <a:gd name="T47" fmla="*/ 93 h 159"/>
              <a:gd name="T48" fmla="*/ 48 w 161"/>
              <a:gd name="T49" fmla="*/ 98 h 159"/>
              <a:gd name="T50" fmla="*/ 67 w 161"/>
              <a:gd name="T51" fmla="*/ 136 h 159"/>
              <a:gd name="T52" fmla="*/ 109 w 161"/>
              <a:gd name="T53" fmla="*/ 140 h 159"/>
              <a:gd name="T54" fmla="*/ 113 w 161"/>
              <a:gd name="T55" fmla="*/ 98 h 159"/>
              <a:gd name="T56" fmla="*/ 67 w 161"/>
              <a:gd name="T57" fmla="*/ 98 h 159"/>
              <a:gd name="T58" fmla="*/ 58 w 161"/>
              <a:gd name="T59" fmla="*/ 98 h 159"/>
              <a:gd name="T60" fmla="*/ 85 w 161"/>
              <a:gd name="T61" fmla="*/ 93 h 159"/>
              <a:gd name="T62" fmla="*/ 67 w 161"/>
              <a:gd name="T63" fmla="*/ 98 h 159"/>
              <a:gd name="T64" fmla="*/ 77 w 161"/>
              <a:gd name="T65" fmla="*/ 111 h 159"/>
              <a:gd name="T66" fmla="*/ 85 w 161"/>
              <a:gd name="T67" fmla="*/ 103 h 159"/>
              <a:gd name="T68" fmla="*/ 77 w 161"/>
              <a:gd name="T69" fmla="*/ 130 h 159"/>
              <a:gd name="T70" fmla="*/ 95 w 161"/>
              <a:gd name="T71" fmla="*/ 102 h 159"/>
              <a:gd name="T72" fmla="*/ 105 w 161"/>
              <a:gd name="T73" fmla="*/ 13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1" h="159">
                <a:moveTo>
                  <a:pt x="146" y="56"/>
                </a:moveTo>
                <a:cubicBezTo>
                  <a:pt x="142" y="56"/>
                  <a:pt x="142" y="56"/>
                  <a:pt x="142" y="56"/>
                </a:cubicBezTo>
                <a:cubicBezTo>
                  <a:pt x="142" y="33"/>
                  <a:pt x="142" y="33"/>
                  <a:pt x="142" y="33"/>
                </a:cubicBezTo>
                <a:cubicBezTo>
                  <a:pt x="142" y="31"/>
                  <a:pt x="141" y="30"/>
                  <a:pt x="140" y="29"/>
                </a:cubicBezTo>
                <a:cubicBezTo>
                  <a:pt x="112" y="1"/>
                  <a:pt x="112" y="1"/>
                  <a:pt x="112" y="1"/>
                </a:cubicBezTo>
                <a:cubicBezTo>
                  <a:pt x="111" y="0"/>
                  <a:pt x="110" y="0"/>
                  <a:pt x="109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1" y="0"/>
                  <a:pt x="19" y="2"/>
                  <a:pt x="19" y="4"/>
                </a:cubicBezTo>
                <a:cubicBezTo>
                  <a:pt x="19" y="37"/>
                  <a:pt x="19" y="37"/>
                  <a:pt x="19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7" y="37"/>
                  <a:pt x="0" y="44"/>
                  <a:pt x="0" y="52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7" y="159"/>
                  <a:pt x="15" y="159"/>
                </a:cubicBezTo>
                <a:cubicBezTo>
                  <a:pt x="146" y="159"/>
                  <a:pt x="146" y="159"/>
                  <a:pt x="146" y="159"/>
                </a:cubicBezTo>
                <a:cubicBezTo>
                  <a:pt x="154" y="159"/>
                  <a:pt x="160" y="153"/>
                  <a:pt x="160" y="145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61" y="62"/>
                  <a:pt x="154" y="56"/>
                  <a:pt x="146" y="56"/>
                </a:cubicBezTo>
                <a:close/>
                <a:moveTo>
                  <a:pt x="114" y="15"/>
                </a:moveTo>
                <a:cubicBezTo>
                  <a:pt x="126" y="27"/>
                  <a:pt x="126" y="27"/>
                  <a:pt x="126" y="27"/>
                </a:cubicBezTo>
                <a:cubicBezTo>
                  <a:pt x="114" y="27"/>
                  <a:pt x="114" y="27"/>
                  <a:pt x="114" y="27"/>
                </a:cubicBezTo>
                <a:lnTo>
                  <a:pt x="114" y="15"/>
                </a:lnTo>
                <a:close/>
                <a:moveTo>
                  <a:pt x="30" y="9"/>
                </a:moveTo>
                <a:cubicBezTo>
                  <a:pt x="105" y="9"/>
                  <a:pt x="105" y="9"/>
                  <a:pt x="105" y="9"/>
                </a:cubicBezTo>
                <a:cubicBezTo>
                  <a:pt x="105" y="33"/>
                  <a:pt x="105" y="33"/>
                  <a:pt x="105" y="33"/>
                </a:cubicBezTo>
                <a:cubicBezTo>
                  <a:pt x="105" y="35"/>
                  <a:pt x="107" y="37"/>
                  <a:pt x="109" y="37"/>
                </a:cubicBezTo>
                <a:cubicBezTo>
                  <a:pt x="133" y="37"/>
                  <a:pt x="133" y="37"/>
                  <a:pt x="133" y="37"/>
                </a:cubicBezTo>
                <a:cubicBezTo>
                  <a:pt x="133" y="56"/>
                  <a:pt x="133" y="56"/>
                  <a:pt x="133" y="56"/>
                </a:cubicBezTo>
                <a:cubicBezTo>
                  <a:pt x="66" y="56"/>
                  <a:pt x="66" y="56"/>
                  <a:pt x="66" y="56"/>
                </a:cubicBezTo>
                <a:cubicBezTo>
                  <a:pt x="61" y="45"/>
                  <a:pt x="61" y="45"/>
                  <a:pt x="61" y="45"/>
                </a:cubicBezTo>
                <a:cubicBezTo>
                  <a:pt x="58" y="40"/>
                  <a:pt x="53" y="37"/>
                  <a:pt x="48" y="37"/>
                </a:cubicBezTo>
                <a:cubicBezTo>
                  <a:pt x="30" y="37"/>
                  <a:pt x="30" y="37"/>
                  <a:pt x="30" y="37"/>
                </a:cubicBezTo>
                <a:lnTo>
                  <a:pt x="30" y="9"/>
                </a:lnTo>
                <a:close/>
                <a:moveTo>
                  <a:pt x="152" y="145"/>
                </a:moveTo>
                <a:cubicBezTo>
                  <a:pt x="151" y="145"/>
                  <a:pt x="151" y="145"/>
                  <a:pt x="151" y="145"/>
                </a:cubicBezTo>
                <a:cubicBezTo>
                  <a:pt x="151" y="148"/>
                  <a:pt x="149" y="150"/>
                  <a:pt x="146" y="150"/>
                </a:cubicBezTo>
                <a:cubicBezTo>
                  <a:pt x="15" y="150"/>
                  <a:pt x="15" y="150"/>
                  <a:pt x="15" y="150"/>
                </a:cubicBezTo>
                <a:cubicBezTo>
                  <a:pt x="12" y="150"/>
                  <a:pt x="10" y="148"/>
                  <a:pt x="10" y="145"/>
                </a:cubicBezTo>
                <a:cubicBezTo>
                  <a:pt x="10" y="51"/>
                  <a:pt x="10" y="51"/>
                  <a:pt x="10" y="51"/>
                </a:cubicBezTo>
                <a:cubicBezTo>
                  <a:pt x="10" y="49"/>
                  <a:pt x="12" y="47"/>
                  <a:pt x="15" y="47"/>
                </a:cubicBezTo>
                <a:cubicBezTo>
                  <a:pt x="48" y="47"/>
                  <a:pt x="48" y="47"/>
                  <a:pt x="48" y="47"/>
                </a:cubicBezTo>
                <a:cubicBezTo>
                  <a:pt x="49" y="47"/>
                  <a:pt x="51" y="48"/>
                  <a:pt x="52" y="49"/>
                </a:cubicBezTo>
                <a:cubicBezTo>
                  <a:pt x="58" y="63"/>
                  <a:pt x="58" y="63"/>
                  <a:pt x="58" y="63"/>
                </a:cubicBezTo>
                <a:cubicBezTo>
                  <a:pt x="59" y="65"/>
                  <a:pt x="61" y="65"/>
                  <a:pt x="63" y="65"/>
                </a:cubicBezTo>
                <a:cubicBezTo>
                  <a:pt x="147" y="65"/>
                  <a:pt x="147" y="65"/>
                  <a:pt x="147" y="65"/>
                </a:cubicBezTo>
                <a:cubicBezTo>
                  <a:pt x="150" y="65"/>
                  <a:pt x="152" y="67"/>
                  <a:pt x="152" y="70"/>
                </a:cubicBezTo>
                <a:lnTo>
                  <a:pt x="152" y="145"/>
                </a:lnTo>
                <a:close/>
                <a:moveTo>
                  <a:pt x="109" y="93"/>
                </a:moveTo>
                <a:cubicBezTo>
                  <a:pt x="95" y="93"/>
                  <a:pt x="95" y="93"/>
                  <a:pt x="95" y="93"/>
                </a:cubicBezTo>
                <a:cubicBezTo>
                  <a:pt x="93" y="83"/>
                  <a:pt x="83" y="75"/>
                  <a:pt x="72" y="75"/>
                </a:cubicBezTo>
                <a:cubicBezTo>
                  <a:pt x="59" y="75"/>
                  <a:pt x="48" y="85"/>
                  <a:pt x="48" y="98"/>
                </a:cubicBezTo>
                <a:cubicBezTo>
                  <a:pt x="48" y="109"/>
                  <a:pt x="56" y="119"/>
                  <a:pt x="67" y="121"/>
                </a:cubicBezTo>
                <a:cubicBezTo>
                  <a:pt x="67" y="136"/>
                  <a:pt x="67" y="136"/>
                  <a:pt x="67" y="136"/>
                </a:cubicBezTo>
                <a:cubicBezTo>
                  <a:pt x="67" y="138"/>
                  <a:pt x="69" y="140"/>
                  <a:pt x="72" y="140"/>
                </a:cubicBezTo>
                <a:cubicBezTo>
                  <a:pt x="109" y="140"/>
                  <a:pt x="109" y="140"/>
                  <a:pt x="109" y="140"/>
                </a:cubicBezTo>
                <a:cubicBezTo>
                  <a:pt x="111" y="140"/>
                  <a:pt x="113" y="138"/>
                  <a:pt x="113" y="136"/>
                </a:cubicBezTo>
                <a:cubicBezTo>
                  <a:pt x="113" y="98"/>
                  <a:pt x="113" y="98"/>
                  <a:pt x="113" y="98"/>
                </a:cubicBezTo>
                <a:cubicBezTo>
                  <a:pt x="114" y="96"/>
                  <a:pt x="112" y="93"/>
                  <a:pt x="109" y="93"/>
                </a:cubicBezTo>
                <a:close/>
                <a:moveTo>
                  <a:pt x="67" y="98"/>
                </a:moveTo>
                <a:cubicBezTo>
                  <a:pt x="67" y="111"/>
                  <a:pt x="67" y="111"/>
                  <a:pt x="67" y="111"/>
                </a:cubicBezTo>
                <a:cubicBezTo>
                  <a:pt x="62" y="109"/>
                  <a:pt x="58" y="104"/>
                  <a:pt x="58" y="98"/>
                </a:cubicBezTo>
                <a:cubicBezTo>
                  <a:pt x="58" y="90"/>
                  <a:pt x="64" y="84"/>
                  <a:pt x="72" y="84"/>
                </a:cubicBezTo>
                <a:cubicBezTo>
                  <a:pt x="78" y="84"/>
                  <a:pt x="84" y="88"/>
                  <a:pt x="85" y="93"/>
                </a:cubicBezTo>
                <a:cubicBezTo>
                  <a:pt x="72" y="93"/>
                  <a:pt x="72" y="93"/>
                  <a:pt x="72" y="93"/>
                </a:cubicBezTo>
                <a:cubicBezTo>
                  <a:pt x="69" y="93"/>
                  <a:pt x="67" y="96"/>
                  <a:pt x="67" y="98"/>
                </a:cubicBezTo>
                <a:close/>
                <a:moveTo>
                  <a:pt x="85" y="103"/>
                </a:moveTo>
                <a:cubicBezTo>
                  <a:pt x="84" y="107"/>
                  <a:pt x="80" y="110"/>
                  <a:pt x="77" y="111"/>
                </a:cubicBezTo>
                <a:cubicBezTo>
                  <a:pt x="77" y="103"/>
                  <a:pt x="77" y="103"/>
                  <a:pt x="77" y="103"/>
                </a:cubicBezTo>
                <a:lnTo>
                  <a:pt x="85" y="103"/>
                </a:lnTo>
                <a:close/>
                <a:moveTo>
                  <a:pt x="105" y="130"/>
                </a:moveTo>
                <a:cubicBezTo>
                  <a:pt x="77" y="130"/>
                  <a:pt x="77" y="130"/>
                  <a:pt x="77" y="130"/>
                </a:cubicBezTo>
                <a:cubicBezTo>
                  <a:pt x="77" y="121"/>
                  <a:pt x="77" y="121"/>
                  <a:pt x="77" y="121"/>
                </a:cubicBezTo>
                <a:cubicBezTo>
                  <a:pt x="85" y="119"/>
                  <a:pt x="93" y="111"/>
                  <a:pt x="95" y="102"/>
                </a:cubicBezTo>
                <a:cubicBezTo>
                  <a:pt x="105" y="102"/>
                  <a:pt x="105" y="102"/>
                  <a:pt x="105" y="102"/>
                </a:cubicBezTo>
                <a:lnTo>
                  <a:pt x="105" y="13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8C856177-D2E2-C180-6E90-2746309A95D3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3024188"/>
            <a:ext cx="254000" cy="254000"/>
          </a:xfrm>
          <a:custGeom>
            <a:avLst/>
            <a:gdLst>
              <a:gd name="T0" fmla="*/ 39 w 160"/>
              <a:gd name="T1" fmla="*/ 81 h 160"/>
              <a:gd name="T2" fmla="*/ 81 w 160"/>
              <a:gd name="T3" fmla="*/ 85 h 160"/>
              <a:gd name="T4" fmla="*/ 85 w 160"/>
              <a:gd name="T5" fmla="*/ 42 h 160"/>
              <a:gd name="T6" fmla="*/ 66 w 160"/>
              <a:gd name="T7" fmla="*/ 38 h 160"/>
              <a:gd name="T8" fmla="*/ 20 w 160"/>
              <a:gd name="T9" fmla="*/ 42 h 160"/>
              <a:gd name="T10" fmla="*/ 66 w 160"/>
              <a:gd name="T11" fmla="*/ 47 h 160"/>
              <a:gd name="T12" fmla="*/ 76 w 160"/>
              <a:gd name="T13" fmla="*/ 76 h 160"/>
              <a:gd name="T14" fmla="*/ 48 w 160"/>
              <a:gd name="T15" fmla="*/ 65 h 160"/>
              <a:gd name="T16" fmla="*/ 48 w 160"/>
              <a:gd name="T17" fmla="*/ 56 h 160"/>
              <a:gd name="T18" fmla="*/ 56 w 160"/>
              <a:gd name="T19" fmla="*/ 48 h 160"/>
              <a:gd name="T20" fmla="*/ 43 w 160"/>
              <a:gd name="T21" fmla="*/ 29 h 160"/>
              <a:gd name="T22" fmla="*/ 43 w 160"/>
              <a:gd name="T23" fmla="*/ 38 h 160"/>
              <a:gd name="T24" fmla="*/ 39 w 160"/>
              <a:gd name="T25" fmla="*/ 56 h 160"/>
              <a:gd name="T26" fmla="*/ 43 w 160"/>
              <a:gd name="T27" fmla="*/ 29 h 160"/>
              <a:gd name="T28" fmla="*/ 123 w 160"/>
              <a:gd name="T29" fmla="*/ 33 h 160"/>
              <a:gd name="T30" fmla="*/ 93 w 160"/>
              <a:gd name="T31" fmla="*/ 2 h 160"/>
              <a:gd name="T32" fmla="*/ 5 w 160"/>
              <a:gd name="T33" fmla="*/ 0 h 160"/>
              <a:gd name="T34" fmla="*/ 0 w 160"/>
              <a:gd name="T35" fmla="*/ 155 h 160"/>
              <a:gd name="T36" fmla="*/ 117 w 160"/>
              <a:gd name="T37" fmla="*/ 160 h 160"/>
              <a:gd name="T38" fmla="*/ 123 w 160"/>
              <a:gd name="T39" fmla="*/ 77 h 160"/>
              <a:gd name="T40" fmla="*/ 106 w 160"/>
              <a:gd name="T41" fmla="*/ 29 h 160"/>
              <a:gd name="T42" fmla="*/ 94 w 160"/>
              <a:gd name="T43" fmla="*/ 17 h 160"/>
              <a:gd name="T44" fmla="*/ 10 w 160"/>
              <a:gd name="T45" fmla="*/ 10 h 160"/>
              <a:gd name="T46" fmla="*/ 86 w 160"/>
              <a:gd name="T47" fmla="*/ 33 h 160"/>
              <a:gd name="T48" fmla="*/ 114 w 160"/>
              <a:gd name="T49" fmla="*/ 38 h 160"/>
              <a:gd name="T50" fmla="*/ 77 w 160"/>
              <a:gd name="T51" fmla="*/ 118 h 160"/>
              <a:gd name="T52" fmla="*/ 10 w 160"/>
              <a:gd name="T53" fmla="*/ 151 h 160"/>
              <a:gd name="T54" fmla="*/ 123 w 160"/>
              <a:gd name="T55" fmla="*/ 146 h 160"/>
              <a:gd name="T56" fmla="*/ 114 w 160"/>
              <a:gd name="T57" fmla="*/ 146 h 160"/>
              <a:gd name="T58" fmla="*/ 86 w 160"/>
              <a:gd name="T59" fmla="*/ 123 h 160"/>
              <a:gd name="T60" fmla="*/ 94 w 160"/>
              <a:gd name="T61" fmla="*/ 118 h 160"/>
              <a:gd name="T62" fmla="*/ 86 w 160"/>
              <a:gd name="T63" fmla="*/ 113 h 160"/>
              <a:gd name="T64" fmla="*/ 114 w 160"/>
              <a:gd name="T65" fmla="*/ 90 h 160"/>
              <a:gd name="T66" fmla="*/ 123 w 160"/>
              <a:gd name="T67" fmla="*/ 90 h 160"/>
              <a:gd name="T68" fmla="*/ 150 w 160"/>
              <a:gd name="T69" fmla="*/ 113 h 160"/>
              <a:gd name="T70" fmla="*/ 142 w 160"/>
              <a:gd name="T71" fmla="*/ 118 h 160"/>
              <a:gd name="T72" fmla="*/ 150 w 160"/>
              <a:gd name="T73" fmla="*/ 123 h 160"/>
              <a:gd name="T74" fmla="*/ 127 w 160"/>
              <a:gd name="T75" fmla="*/ 114 h 160"/>
              <a:gd name="T76" fmla="*/ 123 w 160"/>
              <a:gd name="T77" fmla="*/ 109 h 160"/>
              <a:gd name="T78" fmla="*/ 114 w 160"/>
              <a:gd name="T79" fmla="*/ 109 h 160"/>
              <a:gd name="T80" fmla="*/ 118 w 160"/>
              <a:gd name="T81" fmla="*/ 123 h 160"/>
              <a:gd name="T82" fmla="*/ 132 w 160"/>
              <a:gd name="T83" fmla="*/ 119 h 160"/>
              <a:gd name="T84" fmla="*/ 62 w 160"/>
              <a:gd name="T85" fmla="*/ 104 h 160"/>
              <a:gd name="T86" fmla="*/ 20 w 160"/>
              <a:gd name="T87" fmla="*/ 109 h 160"/>
              <a:gd name="T88" fmla="*/ 62 w 160"/>
              <a:gd name="T89" fmla="*/ 114 h 160"/>
              <a:gd name="T90" fmla="*/ 62 w 160"/>
              <a:gd name="T91" fmla="*/ 104 h 160"/>
              <a:gd name="T92" fmla="*/ 24 w 160"/>
              <a:gd name="T93" fmla="*/ 123 h 160"/>
              <a:gd name="T94" fmla="*/ 24 w 160"/>
              <a:gd name="T95" fmla="*/ 133 h 160"/>
              <a:gd name="T96" fmla="*/ 66 w 160"/>
              <a:gd name="T97" fmla="*/ 1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39" y="65"/>
                </a:moveTo>
                <a:cubicBezTo>
                  <a:pt x="39" y="81"/>
                  <a:pt x="39" y="81"/>
                  <a:pt x="39" y="81"/>
                </a:cubicBezTo>
                <a:cubicBezTo>
                  <a:pt x="39" y="83"/>
                  <a:pt x="41" y="85"/>
                  <a:pt x="43" y="85"/>
                </a:cubicBezTo>
                <a:cubicBezTo>
                  <a:pt x="81" y="85"/>
                  <a:pt x="81" y="85"/>
                  <a:pt x="81" y="85"/>
                </a:cubicBezTo>
                <a:cubicBezTo>
                  <a:pt x="83" y="85"/>
                  <a:pt x="85" y="83"/>
                  <a:pt x="85" y="81"/>
                </a:cubicBezTo>
                <a:cubicBezTo>
                  <a:pt x="85" y="42"/>
                  <a:pt x="85" y="42"/>
                  <a:pt x="85" y="42"/>
                </a:cubicBezTo>
                <a:cubicBezTo>
                  <a:pt x="85" y="40"/>
                  <a:pt x="83" y="38"/>
                  <a:pt x="81" y="38"/>
                </a:cubicBezTo>
                <a:cubicBezTo>
                  <a:pt x="66" y="38"/>
                  <a:pt x="66" y="38"/>
                  <a:pt x="66" y="38"/>
                </a:cubicBezTo>
                <a:cubicBezTo>
                  <a:pt x="64" y="27"/>
                  <a:pt x="54" y="19"/>
                  <a:pt x="43" y="19"/>
                </a:cubicBezTo>
                <a:cubicBezTo>
                  <a:pt x="30" y="19"/>
                  <a:pt x="20" y="29"/>
                  <a:pt x="20" y="42"/>
                </a:cubicBezTo>
                <a:cubicBezTo>
                  <a:pt x="20" y="54"/>
                  <a:pt x="27" y="63"/>
                  <a:pt x="39" y="65"/>
                </a:cubicBezTo>
                <a:close/>
                <a:moveTo>
                  <a:pt x="66" y="47"/>
                </a:moveTo>
                <a:cubicBezTo>
                  <a:pt x="76" y="47"/>
                  <a:pt x="76" y="47"/>
                  <a:pt x="76" y="47"/>
                </a:cubicBezTo>
                <a:cubicBezTo>
                  <a:pt x="76" y="76"/>
                  <a:pt x="76" y="76"/>
                  <a:pt x="76" y="76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65"/>
                  <a:pt x="48" y="65"/>
                  <a:pt x="48" y="65"/>
                </a:cubicBezTo>
                <a:cubicBezTo>
                  <a:pt x="57" y="63"/>
                  <a:pt x="64" y="56"/>
                  <a:pt x="66" y="47"/>
                </a:cubicBezTo>
                <a:close/>
                <a:moveTo>
                  <a:pt x="48" y="56"/>
                </a:moveTo>
                <a:cubicBezTo>
                  <a:pt x="48" y="48"/>
                  <a:pt x="48" y="48"/>
                  <a:pt x="48" y="48"/>
                </a:cubicBezTo>
                <a:cubicBezTo>
                  <a:pt x="56" y="48"/>
                  <a:pt x="56" y="48"/>
                  <a:pt x="56" y="48"/>
                </a:cubicBezTo>
                <a:cubicBezTo>
                  <a:pt x="54" y="51"/>
                  <a:pt x="52" y="54"/>
                  <a:pt x="48" y="56"/>
                </a:cubicBezTo>
                <a:close/>
                <a:moveTo>
                  <a:pt x="43" y="29"/>
                </a:moveTo>
                <a:cubicBezTo>
                  <a:pt x="49" y="29"/>
                  <a:pt x="54" y="32"/>
                  <a:pt x="56" y="38"/>
                </a:cubicBezTo>
                <a:cubicBezTo>
                  <a:pt x="43" y="38"/>
                  <a:pt x="43" y="38"/>
                  <a:pt x="43" y="38"/>
                </a:cubicBezTo>
                <a:cubicBezTo>
                  <a:pt x="41" y="38"/>
                  <a:pt x="39" y="40"/>
                  <a:pt x="39" y="43"/>
                </a:cubicBezTo>
                <a:cubicBezTo>
                  <a:pt x="39" y="56"/>
                  <a:pt x="39" y="56"/>
                  <a:pt x="39" y="56"/>
                </a:cubicBezTo>
                <a:cubicBezTo>
                  <a:pt x="33" y="54"/>
                  <a:pt x="29" y="48"/>
                  <a:pt x="29" y="43"/>
                </a:cubicBezTo>
                <a:cubicBezTo>
                  <a:pt x="29" y="35"/>
                  <a:pt x="35" y="29"/>
                  <a:pt x="43" y="29"/>
                </a:cubicBezTo>
                <a:close/>
                <a:moveTo>
                  <a:pt x="123" y="77"/>
                </a:moveTo>
                <a:cubicBezTo>
                  <a:pt x="123" y="33"/>
                  <a:pt x="123" y="33"/>
                  <a:pt x="123" y="33"/>
                </a:cubicBezTo>
                <a:cubicBezTo>
                  <a:pt x="123" y="33"/>
                  <a:pt x="122" y="31"/>
                  <a:pt x="121" y="30"/>
                </a:cubicBezTo>
                <a:cubicBezTo>
                  <a:pt x="93" y="2"/>
                  <a:pt x="93" y="2"/>
                  <a:pt x="93" y="2"/>
                </a:cubicBezTo>
                <a:cubicBezTo>
                  <a:pt x="92" y="1"/>
                  <a:pt x="91" y="0"/>
                  <a:pt x="90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40" y="160"/>
                  <a:pt x="159" y="141"/>
                  <a:pt x="159" y="118"/>
                </a:cubicBezTo>
                <a:cubicBezTo>
                  <a:pt x="160" y="96"/>
                  <a:pt x="144" y="79"/>
                  <a:pt x="123" y="77"/>
                </a:cubicBezTo>
                <a:close/>
                <a:moveTo>
                  <a:pt x="94" y="17"/>
                </a:moveTo>
                <a:cubicBezTo>
                  <a:pt x="106" y="29"/>
                  <a:pt x="106" y="29"/>
                  <a:pt x="106" y="29"/>
                </a:cubicBezTo>
                <a:cubicBezTo>
                  <a:pt x="94" y="29"/>
                  <a:pt x="94" y="29"/>
                  <a:pt x="94" y="29"/>
                </a:cubicBezTo>
                <a:lnTo>
                  <a:pt x="94" y="17"/>
                </a:lnTo>
                <a:close/>
                <a:moveTo>
                  <a:pt x="10" y="151"/>
                </a:moveTo>
                <a:cubicBezTo>
                  <a:pt x="10" y="10"/>
                  <a:pt x="10" y="10"/>
                  <a:pt x="10" y="10"/>
                </a:cubicBezTo>
                <a:cubicBezTo>
                  <a:pt x="86" y="10"/>
                  <a:pt x="86" y="10"/>
                  <a:pt x="86" y="10"/>
                </a:cubicBezTo>
                <a:cubicBezTo>
                  <a:pt x="86" y="33"/>
                  <a:pt x="86" y="33"/>
                  <a:pt x="86" y="33"/>
                </a:cubicBezTo>
                <a:cubicBezTo>
                  <a:pt x="86" y="36"/>
                  <a:pt x="88" y="38"/>
                  <a:pt x="90" y="38"/>
                </a:cubicBezTo>
                <a:cubicBezTo>
                  <a:pt x="114" y="38"/>
                  <a:pt x="114" y="38"/>
                  <a:pt x="114" y="38"/>
                </a:cubicBezTo>
                <a:cubicBezTo>
                  <a:pt x="114" y="77"/>
                  <a:pt x="114" y="77"/>
                  <a:pt x="114" y="77"/>
                </a:cubicBezTo>
                <a:cubicBezTo>
                  <a:pt x="93" y="79"/>
                  <a:pt x="77" y="97"/>
                  <a:pt x="77" y="118"/>
                </a:cubicBezTo>
                <a:cubicBezTo>
                  <a:pt x="77" y="131"/>
                  <a:pt x="83" y="144"/>
                  <a:pt x="92" y="151"/>
                </a:cubicBezTo>
                <a:lnTo>
                  <a:pt x="10" y="151"/>
                </a:lnTo>
                <a:close/>
                <a:moveTo>
                  <a:pt x="123" y="150"/>
                </a:moveTo>
                <a:cubicBezTo>
                  <a:pt x="123" y="146"/>
                  <a:pt x="123" y="146"/>
                  <a:pt x="123" y="146"/>
                </a:cubicBezTo>
                <a:cubicBezTo>
                  <a:pt x="123" y="144"/>
                  <a:pt x="121" y="141"/>
                  <a:pt x="118" y="141"/>
                </a:cubicBezTo>
                <a:cubicBezTo>
                  <a:pt x="115" y="141"/>
                  <a:pt x="114" y="144"/>
                  <a:pt x="114" y="146"/>
                </a:cubicBezTo>
                <a:cubicBezTo>
                  <a:pt x="114" y="150"/>
                  <a:pt x="114" y="150"/>
                  <a:pt x="114" y="150"/>
                </a:cubicBezTo>
                <a:cubicBezTo>
                  <a:pt x="99" y="148"/>
                  <a:pt x="88" y="136"/>
                  <a:pt x="86" y="123"/>
                </a:cubicBezTo>
                <a:cubicBezTo>
                  <a:pt x="90" y="123"/>
                  <a:pt x="90" y="123"/>
                  <a:pt x="90" y="123"/>
                </a:cubicBezTo>
                <a:cubicBezTo>
                  <a:pt x="93" y="123"/>
                  <a:pt x="94" y="121"/>
                  <a:pt x="94" y="118"/>
                </a:cubicBezTo>
                <a:cubicBezTo>
                  <a:pt x="94" y="115"/>
                  <a:pt x="93" y="113"/>
                  <a:pt x="90" y="113"/>
                </a:cubicBezTo>
                <a:cubicBezTo>
                  <a:pt x="86" y="113"/>
                  <a:pt x="86" y="113"/>
                  <a:pt x="86" y="113"/>
                </a:cubicBezTo>
                <a:cubicBezTo>
                  <a:pt x="88" y="99"/>
                  <a:pt x="99" y="87"/>
                  <a:pt x="114" y="85"/>
                </a:cubicBezTo>
                <a:cubicBezTo>
                  <a:pt x="114" y="90"/>
                  <a:pt x="114" y="90"/>
                  <a:pt x="114" y="90"/>
                </a:cubicBezTo>
                <a:cubicBezTo>
                  <a:pt x="114" y="92"/>
                  <a:pt x="115" y="94"/>
                  <a:pt x="118" y="94"/>
                </a:cubicBezTo>
                <a:cubicBezTo>
                  <a:pt x="121" y="94"/>
                  <a:pt x="123" y="92"/>
                  <a:pt x="123" y="90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37" y="88"/>
                  <a:pt x="148" y="100"/>
                  <a:pt x="150" y="113"/>
                </a:cubicBezTo>
                <a:cubicBezTo>
                  <a:pt x="146" y="113"/>
                  <a:pt x="146" y="113"/>
                  <a:pt x="146" y="113"/>
                </a:cubicBezTo>
                <a:cubicBezTo>
                  <a:pt x="144" y="113"/>
                  <a:pt x="142" y="116"/>
                  <a:pt x="142" y="118"/>
                </a:cubicBezTo>
                <a:cubicBezTo>
                  <a:pt x="142" y="121"/>
                  <a:pt x="144" y="123"/>
                  <a:pt x="146" y="123"/>
                </a:cubicBezTo>
                <a:cubicBezTo>
                  <a:pt x="150" y="123"/>
                  <a:pt x="150" y="123"/>
                  <a:pt x="150" y="123"/>
                </a:cubicBezTo>
                <a:cubicBezTo>
                  <a:pt x="148" y="137"/>
                  <a:pt x="137" y="148"/>
                  <a:pt x="123" y="150"/>
                </a:cubicBezTo>
                <a:close/>
                <a:moveTo>
                  <a:pt x="127" y="114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3" y="109"/>
                  <a:pt x="123" y="109"/>
                  <a:pt x="123" y="109"/>
                </a:cubicBezTo>
                <a:cubicBezTo>
                  <a:pt x="123" y="106"/>
                  <a:pt x="121" y="104"/>
                  <a:pt x="118" y="104"/>
                </a:cubicBezTo>
                <a:cubicBezTo>
                  <a:pt x="116" y="104"/>
                  <a:pt x="114" y="106"/>
                  <a:pt x="114" y="109"/>
                </a:cubicBezTo>
                <a:cubicBezTo>
                  <a:pt x="114" y="119"/>
                  <a:pt x="114" y="119"/>
                  <a:pt x="114" y="119"/>
                </a:cubicBezTo>
                <a:cubicBezTo>
                  <a:pt x="114" y="121"/>
                  <a:pt x="116" y="123"/>
                  <a:pt x="118" y="123"/>
                </a:cubicBezTo>
                <a:cubicBezTo>
                  <a:pt x="127" y="123"/>
                  <a:pt x="127" y="123"/>
                  <a:pt x="127" y="123"/>
                </a:cubicBezTo>
                <a:cubicBezTo>
                  <a:pt x="130" y="123"/>
                  <a:pt x="132" y="121"/>
                  <a:pt x="132" y="119"/>
                </a:cubicBezTo>
                <a:cubicBezTo>
                  <a:pt x="132" y="116"/>
                  <a:pt x="130" y="114"/>
                  <a:pt x="127" y="114"/>
                </a:cubicBezTo>
                <a:close/>
                <a:moveTo>
                  <a:pt x="62" y="104"/>
                </a:moveTo>
                <a:cubicBezTo>
                  <a:pt x="24" y="104"/>
                  <a:pt x="24" y="104"/>
                  <a:pt x="24" y="104"/>
                </a:cubicBezTo>
                <a:cubicBezTo>
                  <a:pt x="22" y="104"/>
                  <a:pt x="20" y="106"/>
                  <a:pt x="20" y="109"/>
                </a:cubicBezTo>
                <a:cubicBezTo>
                  <a:pt x="20" y="111"/>
                  <a:pt x="22" y="114"/>
                  <a:pt x="24" y="114"/>
                </a:cubicBezTo>
                <a:cubicBezTo>
                  <a:pt x="62" y="114"/>
                  <a:pt x="62" y="114"/>
                  <a:pt x="62" y="114"/>
                </a:cubicBezTo>
                <a:cubicBezTo>
                  <a:pt x="64" y="114"/>
                  <a:pt x="66" y="111"/>
                  <a:pt x="66" y="109"/>
                </a:cubicBezTo>
                <a:cubicBezTo>
                  <a:pt x="66" y="106"/>
                  <a:pt x="64" y="104"/>
                  <a:pt x="62" y="104"/>
                </a:cubicBezTo>
                <a:close/>
                <a:moveTo>
                  <a:pt x="62" y="123"/>
                </a:moveTo>
                <a:cubicBezTo>
                  <a:pt x="24" y="123"/>
                  <a:pt x="24" y="123"/>
                  <a:pt x="24" y="123"/>
                </a:cubicBezTo>
                <a:cubicBezTo>
                  <a:pt x="22" y="123"/>
                  <a:pt x="20" y="125"/>
                  <a:pt x="20" y="128"/>
                </a:cubicBezTo>
                <a:cubicBezTo>
                  <a:pt x="20" y="130"/>
                  <a:pt x="22" y="133"/>
                  <a:pt x="24" y="133"/>
                </a:cubicBezTo>
                <a:cubicBezTo>
                  <a:pt x="62" y="133"/>
                  <a:pt x="62" y="133"/>
                  <a:pt x="62" y="133"/>
                </a:cubicBezTo>
                <a:cubicBezTo>
                  <a:pt x="64" y="133"/>
                  <a:pt x="66" y="130"/>
                  <a:pt x="66" y="128"/>
                </a:cubicBezTo>
                <a:cubicBezTo>
                  <a:pt x="66" y="125"/>
                  <a:pt x="64" y="123"/>
                  <a:pt x="62" y="1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DE700BBB-B96C-0929-8347-BACB9CBA7BDA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3575050"/>
            <a:ext cx="254000" cy="254000"/>
          </a:xfrm>
          <a:custGeom>
            <a:avLst/>
            <a:gdLst>
              <a:gd name="T0" fmla="*/ 122 w 160"/>
              <a:gd name="T1" fmla="*/ 47 h 160"/>
              <a:gd name="T2" fmla="*/ 120 w 160"/>
              <a:gd name="T3" fmla="*/ 30 h 160"/>
              <a:gd name="T4" fmla="*/ 89 w 160"/>
              <a:gd name="T5" fmla="*/ 0 h 160"/>
              <a:gd name="T6" fmla="*/ 38 w 160"/>
              <a:gd name="T7" fmla="*/ 5 h 160"/>
              <a:gd name="T8" fmla="*/ 14 w 160"/>
              <a:gd name="T9" fmla="*/ 48 h 160"/>
              <a:gd name="T10" fmla="*/ 0 w 160"/>
              <a:gd name="T11" fmla="*/ 108 h 160"/>
              <a:gd name="T12" fmla="*/ 38 w 160"/>
              <a:gd name="T13" fmla="*/ 122 h 160"/>
              <a:gd name="T14" fmla="*/ 42 w 160"/>
              <a:gd name="T15" fmla="*/ 160 h 160"/>
              <a:gd name="T16" fmla="*/ 122 w 160"/>
              <a:gd name="T17" fmla="*/ 155 h 160"/>
              <a:gd name="T18" fmla="*/ 146 w 160"/>
              <a:gd name="T19" fmla="*/ 122 h 160"/>
              <a:gd name="T20" fmla="*/ 160 w 160"/>
              <a:gd name="T21" fmla="*/ 61 h 160"/>
              <a:gd name="T22" fmla="*/ 94 w 160"/>
              <a:gd name="T23" fmla="*/ 16 h 160"/>
              <a:gd name="T24" fmla="*/ 94 w 160"/>
              <a:gd name="T25" fmla="*/ 27 h 160"/>
              <a:gd name="T26" fmla="*/ 47 w 160"/>
              <a:gd name="T27" fmla="*/ 9 h 160"/>
              <a:gd name="T28" fmla="*/ 84 w 160"/>
              <a:gd name="T29" fmla="*/ 33 h 160"/>
              <a:gd name="T30" fmla="*/ 113 w 160"/>
              <a:gd name="T31" fmla="*/ 37 h 160"/>
              <a:gd name="T32" fmla="*/ 47 w 160"/>
              <a:gd name="T33" fmla="*/ 56 h 160"/>
              <a:gd name="T34" fmla="*/ 112 w 160"/>
              <a:gd name="T35" fmla="*/ 150 h 160"/>
              <a:gd name="T36" fmla="*/ 47 w 160"/>
              <a:gd name="T37" fmla="*/ 103 h 160"/>
              <a:gd name="T38" fmla="*/ 112 w 160"/>
              <a:gd name="T39" fmla="*/ 150 h 160"/>
              <a:gd name="T40" fmla="*/ 150 w 160"/>
              <a:gd name="T41" fmla="*/ 108 h 160"/>
              <a:gd name="T42" fmla="*/ 122 w 160"/>
              <a:gd name="T43" fmla="*/ 112 h 160"/>
              <a:gd name="T44" fmla="*/ 126 w 160"/>
              <a:gd name="T45" fmla="*/ 103 h 160"/>
              <a:gd name="T46" fmla="*/ 126 w 160"/>
              <a:gd name="T47" fmla="*/ 94 h 160"/>
              <a:gd name="T48" fmla="*/ 28 w 160"/>
              <a:gd name="T49" fmla="*/ 98 h 160"/>
              <a:gd name="T50" fmla="*/ 38 w 160"/>
              <a:gd name="T51" fmla="*/ 103 h 160"/>
              <a:gd name="T52" fmla="*/ 14 w 160"/>
              <a:gd name="T53" fmla="*/ 112 h 160"/>
              <a:gd name="T54" fmla="*/ 9 w 160"/>
              <a:gd name="T55" fmla="*/ 61 h 160"/>
              <a:gd name="T56" fmla="*/ 38 w 160"/>
              <a:gd name="T57" fmla="*/ 56 h 160"/>
              <a:gd name="T58" fmla="*/ 42 w 160"/>
              <a:gd name="T59" fmla="*/ 66 h 160"/>
              <a:gd name="T60" fmla="*/ 122 w 160"/>
              <a:gd name="T61" fmla="*/ 61 h 160"/>
              <a:gd name="T62" fmla="*/ 146 w 160"/>
              <a:gd name="T63" fmla="*/ 56 h 160"/>
              <a:gd name="T64" fmla="*/ 150 w 160"/>
              <a:gd name="T65" fmla="*/ 108 h 160"/>
              <a:gd name="T66" fmla="*/ 38 w 160"/>
              <a:gd name="T67" fmla="*/ 79 h 160"/>
              <a:gd name="T68" fmla="*/ 47 w 160"/>
              <a:gd name="T69" fmla="*/ 79 h 160"/>
              <a:gd name="T70" fmla="*/ 61 w 160"/>
              <a:gd name="T71" fmla="*/ 75 h 160"/>
              <a:gd name="T72" fmla="*/ 61 w 160"/>
              <a:gd name="T73" fmla="*/ 84 h 160"/>
              <a:gd name="T74" fmla="*/ 61 w 160"/>
              <a:gd name="T75" fmla="*/ 75 h 160"/>
              <a:gd name="T76" fmla="*/ 99 w 160"/>
              <a:gd name="T77" fmla="*/ 140 h 160"/>
              <a:gd name="T78" fmla="*/ 99 w 160"/>
              <a:gd name="T79" fmla="*/ 131 h 160"/>
              <a:gd name="T80" fmla="*/ 57 w 160"/>
              <a:gd name="T81" fmla="*/ 136 h 160"/>
              <a:gd name="T82" fmla="*/ 61 w 160"/>
              <a:gd name="T83" fmla="*/ 122 h 160"/>
              <a:gd name="T84" fmla="*/ 103 w 160"/>
              <a:gd name="T85" fmla="*/ 117 h 160"/>
              <a:gd name="T86" fmla="*/ 61 w 160"/>
              <a:gd name="T87" fmla="*/ 112 h 160"/>
              <a:gd name="T88" fmla="*/ 61 w 160"/>
              <a:gd name="T89" fmla="*/ 122 h 160"/>
              <a:gd name="T90" fmla="*/ 80 w 160"/>
              <a:gd name="T91" fmla="*/ 75 h 160"/>
              <a:gd name="T92" fmla="*/ 80 w 160"/>
              <a:gd name="T93" fmla="*/ 84 h 160"/>
              <a:gd name="T94" fmla="*/ 94 w 160"/>
              <a:gd name="T95" fmla="*/ 79 h 160"/>
              <a:gd name="T96" fmla="*/ 117 w 160"/>
              <a:gd name="T97" fmla="*/ 75 h 160"/>
              <a:gd name="T98" fmla="*/ 103 w 160"/>
              <a:gd name="T99" fmla="*/ 79 h 160"/>
              <a:gd name="T100" fmla="*/ 117 w 160"/>
              <a:gd name="T101" fmla="*/ 84 h 160"/>
              <a:gd name="T102" fmla="*/ 117 w 160"/>
              <a:gd name="T103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0">
                <a:moveTo>
                  <a:pt x="145" y="47"/>
                </a:moveTo>
                <a:cubicBezTo>
                  <a:pt x="122" y="47"/>
                  <a:pt x="122" y="47"/>
                  <a:pt x="122" y="47"/>
                </a:cubicBezTo>
                <a:cubicBezTo>
                  <a:pt x="122" y="33"/>
                  <a:pt x="122" y="33"/>
                  <a:pt x="122" y="33"/>
                </a:cubicBezTo>
                <a:cubicBezTo>
                  <a:pt x="122" y="32"/>
                  <a:pt x="121" y="30"/>
                  <a:pt x="120" y="30"/>
                </a:cubicBezTo>
                <a:cubicBezTo>
                  <a:pt x="92" y="2"/>
                  <a:pt x="92" y="2"/>
                  <a:pt x="92" y="2"/>
                </a:cubicBezTo>
                <a:cubicBezTo>
                  <a:pt x="91" y="1"/>
                  <a:pt x="90" y="0"/>
                  <a:pt x="89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0" y="0"/>
                  <a:pt x="38" y="2"/>
                  <a:pt x="38" y="5"/>
                </a:cubicBezTo>
                <a:cubicBezTo>
                  <a:pt x="38" y="48"/>
                  <a:pt x="38" y="48"/>
                  <a:pt x="38" y="48"/>
                </a:cubicBezTo>
                <a:cubicBezTo>
                  <a:pt x="14" y="48"/>
                  <a:pt x="14" y="48"/>
                  <a:pt x="14" y="48"/>
                </a:cubicBezTo>
                <a:cubicBezTo>
                  <a:pt x="6" y="48"/>
                  <a:pt x="0" y="54"/>
                  <a:pt x="0" y="61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6"/>
                  <a:pt x="6" y="122"/>
                  <a:pt x="14" y="122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38" y="155"/>
                  <a:pt x="38" y="155"/>
                  <a:pt x="38" y="155"/>
                </a:cubicBezTo>
                <a:cubicBezTo>
                  <a:pt x="38" y="158"/>
                  <a:pt x="40" y="160"/>
                  <a:pt x="42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20" y="160"/>
                  <a:pt x="122" y="158"/>
                  <a:pt x="122" y="155"/>
                </a:cubicBezTo>
                <a:cubicBezTo>
                  <a:pt x="122" y="122"/>
                  <a:pt x="122" y="122"/>
                  <a:pt x="122" y="122"/>
                </a:cubicBezTo>
                <a:cubicBezTo>
                  <a:pt x="146" y="122"/>
                  <a:pt x="146" y="122"/>
                  <a:pt x="146" y="122"/>
                </a:cubicBezTo>
                <a:cubicBezTo>
                  <a:pt x="154" y="122"/>
                  <a:pt x="160" y="116"/>
                  <a:pt x="160" y="108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53"/>
                  <a:pt x="153" y="47"/>
                  <a:pt x="145" y="47"/>
                </a:cubicBezTo>
                <a:close/>
                <a:moveTo>
                  <a:pt x="94" y="16"/>
                </a:moveTo>
                <a:cubicBezTo>
                  <a:pt x="106" y="27"/>
                  <a:pt x="106" y="27"/>
                  <a:pt x="106" y="27"/>
                </a:cubicBezTo>
                <a:cubicBezTo>
                  <a:pt x="94" y="27"/>
                  <a:pt x="94" y="27"/>
                  <a:pt x="94" y="27"/>
                </a:cubicBezTo>
                <a:lnTo>
                  <a:pt x="94" y="16"/>
                </a:lnTo>
                <a:close/>
                <a:moveTo>
                  <a:pt x="47" y="9"/>
                </a:moveTo>
                <a:cubicBezTo>
                  <a:pt x="84" y="9"/>
                  <a:pt x="84" y="9"/>
                  <a:pt x="84" y="9"/>
                </a:cubicBezTo>
                <a:cubicBezTo>
                  <a:pt x="84" y="33"/>
                  <a:pt x="84" y="33"/>
                  <a:pt x="84" y="33"/>
                </a:cubicBezTo>
                <a:cubicBezTo>
                  <a:pt x="84" y="35"/>
                  <a:pt x="87" y="37"/>
                  <a:pt x="89" y="37"/>
                </a:cubicBezTo>
                <a:cubicBezTo>
                  <a:pt x="113" y="37"/>
                  <a:pt x="113" y="37"/>
                  <a:pt x="113" y="37"/>
                </a:cubicBezTo>
                <a:cubicBezTo>
                  <a:pt x="113" y="56"/>
                  <a:pt x="113" y="56"/>
                  <a:pt x="113" y="56"/>
                </a:cubicBezTo>
                <a:cubicBezTo>
                  <a:pt x="47" y="56"/>
                  <a:pt x="47" y="56"/>
                  <a:pt x="47" y="56"/>
                </a:cubicBezTo>
                <a:lnTo>
                  <a:pt x="47" y="9"/>
                </a:lnTo>
                <a:close/>
                <a:moveTo>
                  <a:pt x="112" y="150"/>
                </a:moveTo>
                <a:cubicBezTo>
                  <a:pt x="47" y="150"/>
                  <a:pt x="47" y="150"/>
                  <a:pt x="47" y="150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112" y="103"/>
                  <a:pt x="112" y="103"/>
                  <a:pt x="112" y="103"/>
                </a:cubicBezTo>
                <a:lnTo>
                  <a:pt x="112" y="150"/>
                </a:lnTo>
                <a:close/>
                <a:moveTo>
                  <a:pt x="150" y="108"/>
                </a:moveTo>
                <a:cubicBezTo>
                  <a:pt x="150" y="108"/>
                  <a:pt x="150" y="108"/>
                  <a:pt x="150" y="108"/>
                </a:cubicBezTo>
                <a:cubicBezTo>
                  <a:pt x="150" y="110"/>
                  <a:pt x="148" y="112"/>
                  <a:pt x="145" y="112"/>
                </a:cubicBezTo>
                <a:cubicBezTo>
                  <a:pt x="122" y="112"/>
                  <a:pt x="122" y="112"/>
                  <a:pt x="122" y="112"/>
                </a:cubicBezTo>
                <a:cubicBezTo>
                  <a:pt x="122" y="103"/>
                  <a:pt x="122" y="103"/>
                  <a:pt x="122" y="103"/>
                </a:cubicBezTo>
                <a:cubicBezTo>
                  <a:pt x="126" y="103"/>
                  <a:pt x="126" y="103"/>
                  <a:pt x="126" y="103"/>
                </a:cubicBezTo>
                <a:cubicBezTo>
                  <a:pt x="129" y="103"/>
                  <a:pt x="131" y="101"/>
                  <a:pt x="131" y="98"/>
                </a:cubicBezTo>
                <a:cubicBezTo>
                  <a:pt x="131" y="96"/>
                  <a:pt x="129" y="94"/>
                  <a:pt x="126" y="94"/>
                </a:cubicBezTo>
                <a:cubicBezTo>
                  <a:pt x="33" y="94"/>
                  <a:pt x="33" y="94"/>
                  <a:pt x="33" y="94"/>
                </a:cubicBezTo>
                <a:cubicBezTo>
                  <a:pt x="30" y="94"/>
                  <a:pt x="28" y="96"/>
                  <a:pt x="28" y="98"/>
                </a:cubicBezTo>
                <a:cubicBezTo>
                  <a:pt x="28" y="101"/>
                  <a:pt x="30" y="103"/>
                  <a:pt x="33" y="103"/>
                </a:cubicBezTo>
                <a:cubicBezTo>
                  <a:pt x="38" y="103"/>
                  <a:pt x="38" y="103"/>
                  <a:pt x="38" y="103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14" y="112"/>
                  <a:pt x="14" y="112"/>
                  <a:pt x="14" y="112"/>
                </a:cubicBezTo>
                <a:cubicBezTo>
                  <a:pt x="11" y="112"/>
                  <a:pt x="9" y="110"/>
                  <a:pt x="9" y="108"/>
                </a:cubicBezTo>
                <a:cubicBezTo>
                  <a:pt x="9" y="61"/>
                  <a:pt x="9" y="61"/>
                  <a:pt x="9" y="61"/>
                </a:cubicBezTo>
                <a:cubicBezTo>
                  <a:pt x="9" y="58"/>
                  <a:pt x="11" y="56"/>
                  <a:pt x="14" y="56"/>
                </a:cubicBezTo>
                <a:cubicBezTo>
                  <a:pt x="38" y="56"/>
                  <a:pt x="38" y="56"/>
                  <a:pt x="38" y="56"/>
                </a:cubicBezTo>
                <a:cubicBezTo>
                  <a:pt x="38" y="61"/>
                  <a:pt x="38" y="61"/>
                  <a:pt x="38" y="61"/>
                </a:cubicBezTo>
                <a:cubicBezTo>
                  <a:pt x="38" y="64"/>
                  <a:pt x="40" y="66"/>
                  <a:pt x="42" y="66"/>
                </a:cubicBezTo>
                <a:cubicBezTo>
                  <a:pt x="118" y="66"/>
                  <a:pt x="118" y="66"/>
                  <a:pt x="118" y="66"/>
                </a:cubicBezTo>
                <a:cubicBezTo>
                  <a:pt x="120" y="66"/>
                  <a:pt x="122" y="64"/>
                  <a:pt x="122" y="61"/>
                </a:cubicBezTo>
                <a:cubicBezTo>
                  <a:pt x="122" y="56"/>
                  <a:pt x="122" y="56"/>
                  <a:pt x="122" y="56"/>
                </a:cubicBezTo>
                <a:cubicBezTo>
                  <a:pt x="146" y="56"/>
                  <a:pt x="146" y="56"/>
                  <a:pt x="146" y="56"/>
                </a:cubicBezTo>
                <a:cubicBezTo>
                  <a:pt x="148" y="56"/>
                  <a:pt x="150" y="58"/>
                  <a:pt x="150" y="61"/>
                </a:cubicBezTo>
                <a:lnTo>
                  <a:pt x="150" y="108"/>
                </a:lnTo>
                <a:close/>
                <a:moveTo>
                  <a:pt x="43" y="75"/>
                </a:moveTo>
                <a:cubicBezTo>
                  <a:pt x="40" y="75"/>
                  <a:pt x="38" y="77"/>
                  <a:pt x="38" y="79"/>
                </a:cubicBezTo>
                <a:cubicBezTo>
                  <a:pt x="38" y="82"/>
                  <a:pt x="40" y="84"/>
                  <a:pt x="43" y="84"/>
                </a:cubicBezTo>
                <a:cubicBezTo>
                  <a:pt x="45" y="84"/>
                  <a:pt x="47" y="82"/>
                  <a:pt x="47" y="79"/>
                </a:cubicBezTo>
                <a:cubicBezTo>
                  <a:pt x="47" y="77"/>
                  <a:pt x="45" y="75"/>
                  <a:pt x="43" y="75"/>
                </a:cubicBezTo>
                <a:close/>
                <a:moveTo>
                  <a:pt x="61" y="75"/>
                </a:moveTo>
                <a:cubicBezTo>
                  <a:pt x="58" y="75"/>
                  <a:pt x="56" y="77"/>
                  <a:pt x="56" y="79"/>
                </a:cubicBezTo>
                <a:cubicBezTo>
                  <a:pt x="56" y="82"/>
                  <a:pt x="58" y="84"/>
                  <a:pt x="61" y="84"/>
                </a:cubicBezTo>
                <a:cubicBezTo>
                  <a:pt x="63" y="84"/>
                  <a:pt x="65" y="82"/>
                  <a:pt x="65" y="79"/>
                </a:cubicBezTo>
                <a:cubicBezTo>
                  <a:pt x="65" y="77"/>
                  <a:pt x="63" y="75"/>
                  <a:pt x="61" y="75"/>
                </a:cubicBezTo>
                <a:close/>
                <a:moveTo>
                  <a:pt x="61" y="140"/>
                </a:moveTo>
                <a:cubicBezTo>
                  <a:pt x="99" y="140"/>
                  <a:pt x="99" y="140"/>
                  <a:pt x="99" y="140"/>
                </a:cubicBezTo>
                <a:cubicBezTo>
                  <a:pt x="101" y="140"/>
                  <a:pt x="103" y="138"/>
                  <a:pt x="103" y="136"/>
                </a:cubicBezTo>
                <a:cubicBezTo>
                  <a:pt x="103" y="133"/>
                  <a:pt x="101" y="131"/>
                  <a:pt x="99" y="131"/>
                </a:cubicBezTo>
                <a:cubicBezTo>
                  <a:pt x="61" y="131"/>
                  <a:pt x="61" y="131"/>
                  <a:pt x="61" y="131"/>
                </a:cubicBezTo>
                <a:cubicBezTo>
                  <a:pt x="59" y="131"/>
                  <a:pt x="57" y="133"/>
                  <a:pt x="57" y="136"/>
                </a:cubicBezTo>
                <a:cubicBezTo>
                  <a:pt x="57" y="138"/>
                  <a:pt x="59" y="140"/>
                  <a:pt x="61" y="140"/>
                </a:cubicBezTo>
                <a:close/>
                <a:moveTo>
                  <a:pt x="61" y="122"/>
                </a:moveTo>
                <a:cubicBezTo>
                  <a:pt x="99" y="122"/>
                  <a:pt x="99" y="122"/>
                  <a:pt x="99" y="122"/>
                </a:cubicBezTo>
                <a:cubicBezTo>
                  <a:pt x="101" y="122"/>
                  <a:pt x="103" y="120"/>
                  <a:pt x="103" y="117"/>
                </a:cubicBezTo>
                <a:cubicBezTo>
                  <a:pt x="103" y="114"/>
                  <a:pt x="101" y="112"/>
                  <a:pt x="99" y="112"/>
                </a:cubicBezTo>
                <a:cubicBezTo>
                  <a:pt x="61" y="112"/>
                  <a:pt x="61" y="112"/>
                  <a:pt x="61" y="112"/>
                </a:cubicBezTo>
                <a:cubicBezTo>
                  <a:pt x="59" y="112"/>
                  <a:pt x="57" y="114"/>
                  <a:pt x="57" y="117"/>
                </a:cubicBezTo>
                <a:cubicBezTo>
                  <a:pt x="57" y="120"/>
                  <a:pt x="59" y="122"/>
                  <a:pt x="61" y="122"/>
                </a:cubicBezTo>
                <a:close/>
                <a:moveTo>
                  <a:pt x="89" y="75"/>
                </a:moveTo>
                <a:cubicBezTo>
                  <a:pt x="80" y="75"/>
                  <a:pt x="80" y="75"/>
                  <a:pt x="80" y="75"/>
                </a:cubicBezTo>
                <a:cubicBezTo>
                  <a:pt x="77" y="75"/>
                  <a:pt x="75" y="77"/>
                  <a:pt x="75" y="79"/>
                </a:cubicBezTo>
                <a:cubicBezTo>
                  <a:pt x="75" y="82"/>
                  <a:pt x="77" y="84"/>
                  <a:pt x="80" y="84"/>
                </a:cubicBezTo>
                <a:cubicBezTo>
                  <a:pt x="89" y="84"/>
                  <a:pt x="89" y="84"/>
                  <a:pt x="89" y="84"/>
                </a:cubicBezTo>
                <a:cubicBezTo>
                  <a:pt x="92" y="84"/>
                  <a:pt x="94" y="82"/>
                  <a:pt x="94" y="79"/>
                </a:cubicBezTo>
                <a:cubicBezTo>
                  <a:pt x="94" y="77"/>
                  <a:pt x="92" y="75"/>
                  <a:pt x="89" y="75"/>
                </a:cubicBezTo>
                <a:close/>
                <a:moveTo>
                  <a:pt x="117" y="75"/>
                </a:moveTo>
                <a:cubicBezTo>
                  <a:pt x="107" y="75"/>
                  <a:pt x="107" y="75"/>
                  <a:pt x="107" y="75"/>
                </a:cubicBezTo>
                <a:cubicBezTo>
                  <a:pt x="105" y="75"/>
                  <a:pt x="103" y="77"/>
                  <a:pt x="103" y="79"/>
                </a:cubicBezTo>
                <a:cubicBezTo>
                  <a:pt x="103" y="82"/>
                  <a:pt x="105" y="84"/>
                  <a:pt x="107" y="84"/>
                </a:cubicBezTo>
                <a:cubicBezTo>
                  <a:pt x="117" y="84"/>
                  <a:pt x="117" y="84"/>
                  <a:pt x="117" y="84"/>
                </a:cubicBezTo>
                <a:cubicBezTo>
                  <a:pt x="119" y="84"/>
                  <a:pt x="121" y="82"/>
                  <a:pt x="121" y="79"/>
                </a:cubicBezTo>
                <a:cubicBezTo>
                  <a:pt x="121" y="77"/>
                  <a:pt x="119" y="75"/>
                  <a:pt x="117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4F5A3C1E-13FC-E42B-D83C-F12A441A75E3}"/>
              </a:ext>
            </a:extLst>
          </p:cNvPr>
          <p:cNvSpPr>
            <a:spLocks noEditPoints="1"/>
          </p:cNvSpPr>
          <p:nvPr/>
        </p:nvSpPr>
        <p:spPr bwMode="auto">
          <a:xfrm>
            <a:off x="2955926" y="3024188"/>
            <a:ext cx="222250" cy="254000"/>
          </a:xfrm>
          <a:custGeom>
            <a:avLst/>
            <a:gdLst>
              <a:gd name="T0" fmla="*/ 46 w 141"/>
              <a:gd name="T1" fmla="*/ 43 h 160"/>
              <a:gd name="T2" fmla="*/ 37 w 141"/>
              <a:gd name="T3" fmla="*/ 47 h 160"/>
              <a:gd name="T4" fmla="*/ 42 w 141"/>
              <a:gd name="T5" fmla="*/ 38 h 160"/>
              <a:gd name="T6" fmla="*/ 131 w 141"/>
              <a:gd name="T7" fmla="*/ 71 h 160"/>
              <a:gd name="T8" fmla="*/ 122 w 141"/>
              <a:gd name="T9" fmla="*/ 71 h 160"/>
              <a:gd name="T10" fmla="*/ 131 w 141"/>
              <a:gd name="T11" fmla="*/ 56 h 160"/>
              <a:gd name="T12" fmla="*/ 46 w 141"/>
              <a:gd name="T13" fmla="*/ 80 h 160"/>
              <a:gd name="T14" fmla="*/ 37 w 141"/>
              <a:gd name="T15" fmla="*/ 80 h 160"/>
              <a:gd name="T16" fmla="*/ 48 w 141"/>
              <a:gd name="T17" fmla="*/ 57 h 160"/>
              <a:gd name="T18" fmla="*/ 75 w 141"/>
              <a:gd name="T19" fmla="*/ 118 h 160"/>
              <a:gd name="T20" fmla="*/ 10 w 141"/>
              <a:gd name="T21" fmla="*/ 118 h 160"/>
              <a:gd name="T22" fmla="*/ 38 w 141"/>
              <a:gd name="T23" fmla="*/ 57 h 160"/>
              <a:gd name="T24" fmla="*/ 29 w 141"/>
              <a:gd name="T25" fmla="*/ 80 h 160"/>
              <a:gd name="T26" fmla="*/ 38 w 141"/>
              <a:gd name="T27" fmla="*/ 98 h 160"/>
              <a:gd name="T28" fmla="*/ 48 w 141"/>
              <a:gd name="T29" fmla="*/ 98 h 160"/>
              <a:gd name="T30" fmla="*/ 57 w 141"/>
              <a:gd name="T31" fmla="*/ 80 h 160"/>
              <a:gd name="T32" fmla="*/ 48 w 141"/>
              <a:gd name="T33" fmla="*/ 57 h 160"/>
              <a:gd name="T34" fmla="*/ 70 w 141"/>
              <a:gd name="T35" fmla="*/ 0 h 160"/>
              <a:gd name="T36" fmla="*/ 28 w 141"/>
              <a:gd name="T37" fmla="*/ 42 h 160"/>
              <a:gd name="T38" fmla="*/ 0 w 141"/>
              <a:gd name="T39" fmla="*/ 90 h 160"/>
              <a:gd name="T40" fmla="*/ 42 w 141"/>
              <a:gd name="T41" fmla="*/ 160 h 160"/>
              <a:gd name="T42" fmla="*/ 84 w 141"/>
              <a:gd name="T43" fmla="*/ 90 h 160"/>
              <a:gd name="T44" fmla="*/ 56 w 141"/>
              <a:gd name="T45" fmla="*/ 42 h 160"/>
              <a:gd name="T46" fmla="*/ 70 w 141"/>
              <a:gd name="T47" fmla="*/ 9 h 160"/>
              <a:gd name="T48" fmla="*/ 94 w 141"/>
              <a:gd name="T49" fmla="*/ 113 h 160"/>
              <a:gd name="T50" fmla="*/ 131 w 141"/>
              <a:gd name="T51" fmla="*/ 113 h 160"/>
              <a:gd name="T52" fmla="*/ 141 w 141"/>
              <a:gd name="T53" fmla="*/ 71 h 160"/>
              <a:gd name="T54" fmla="*/ 136 w 141"/>
              <a:gd name="T55" fmla="*/ 47 h 160"/>
              <a:gd name="T56" fmla="*/ 131 w 141"/>
              <a:gd name="T57" fmla="*/ 33 h 160"/>
              <a:gd name="T58" fmla="*/ 122 w 141"/>
              <a:gd name="T59" fmla="*/ 33 h 160"/>
              <a:gd name="T60" fmla="*/ 117 w 141"/>
              <a:gd name="T61" fmla="*/ 47 h 160"/>
              <a:gd name="T62" fmla="*/ 112 w 141"/>
              <a:gd name="T63" fmla="*/ 71 h 160"/>
              <a:gd name="T64" fmla="*/ 122 w 141"/>
              <a:gd name="T65" fmla="*/ 113 h 160"/>
              <a:gd name="T66" fmla="*/ 103 w 141"/>
              <a:gd name="T67" fmla="*/ 113 h 160"/>
              <a:gd name="T68" fmla="*/ 70 w 141"/>
              <a:gd name="T6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" h="160">
                <a:moveTo>
                  <a:pt x="42" y="38"/>
                </a:moveTo>
                <a:cubicBezTo>
                  <a:pt x="44" y="38"/>
                  <a:pt x="46" y="40"/>
                  <a:pt x="46" y="43"/>
                </a:cubicBezTo>
                <a:cubicBezTo>
                  <a:pt x="46" y="47"/>
                  <a:pt x="46" y="47"/>
                  <a:pt x="46" y="47"/>
                </a:cubicBezTo>
                <a:cubicBezTo>
                  <a:pt x="37" y="47"/>
                  <a:pt x="37" y="47"/>
                  <a:pt x="37" y="47"/>
                </a:cubicBezTo>
                <a:cubicBezTo>
                  <a:pt x="37" y="43"/>
                  <a:pt x="37" y="43"/>
                  <a:pt x="37" y="43"/>
                </a:cubicBezTo>
                <a:cubicBezTo>
                  <a:pt x="37" y="40"/>
                  <a:pt x="39" y="38"/>
                  <a:pt x="42" y="38"/>
                </a:cubicBezTo>
                <a:close/>
                <a:moveTo>
                  <a:pt x="131" y="56"/>
                </a:moveTo>
                <a:cubicBezTo>
                  <a:pt x="131" y="71"/>
                  <a:pt x="131" y="71"/>
                  <a:pt x="131" y="71"/>
                </a:cubicBezTo>
                <a:cubicBezTo>
                  <a:pt x="131" y="73"/>
                  <a:pt x="129" y="75"/>
                  <a:pt x="126" y="75"/>
                </a:cubicBezTo>
                <a:cubicBezTo>
                  <a:pt x="124" y="75"/>
                  <a:pt x="122" y="73"/>
                  <a:pt x="122" y="71"/>
                </a:cubicBezTo>
                <a:cubicBezTo>
                  <a:pt x="122" y="56"/>
                  <a:pt x="122" y="56"/>
                  <a:pt x="122" y="56"/>
                </a:cubicBezTo>
                <a:cubicBezTo>
                  <a:pt x="131" y="56"/>
                  <a:pt x="131" y="56"/>
                  <a:pt x="131" y="56"/>
                </a:cubicBezTo>
                <a:close/>
                <a:moveTo>
                  <a:pt x="42" y="75"/>
                </a:moveTo>
                <a:cubicBezTo>
                  <a:pt x="44" y="75"/>
                  <a:pt x="46" y="77"/>
                  <a:pt x="46" y="80"/>
                </a:cubicBezTo>
                <a:cubicBezTo>
                  <a:pt x="46" y="83"/>
                  <a:pt x="44" y="85"/>
                  <a:pt x="42" y="85"/>
                </a:cubicBezTo>
                <a:cubicBezTo>
                  <a:pt x="39" y="85"/>
                  <a:pt x="37" y="83"/>
                  <a:pt x="37" y="80"/>
                </a:cubicBezTo>
                <a:cubicBezTo>
                  <a:pt x="37" y="77"/>
                  <a:pt x="39" y="75"/>
                  <a:pt x="42" y="75"/>
                </a:cubicBezTo>
                <a:close/>
                <a:moveTo>
                  <a:pt x="48" y="57"/>
                </a:moveTo>
                <a:cubicBezTo>
                  <a:pt x="62" y="60"/>
                  <a:pt x="75" y="73"/>
                  <a:pt x="75" y="90"/>
                </a:cubicBezTo>
                <a:cubicBezTo>
                  <a:pt x="75" y="118"/>
                  <a:pt x="75" y="118"/>
                  <a:pt x="75" y="118"/>
                </a:cubicBezTo>
                <a:cubicBezTo>
                  <a:pt x="75" y="136"/>
                  <a:pt x="60" y="151"/>
                  <a:pt x="42" y="151"/>
                </a:cubicBezTo>
                <a:cubicBezTo>
                  <a:pt x="25" y="151"/>
                  <a:pt x="10" y="136"/>
                  <a:pt x="10" y="118"/>
                </a:cubicBezTo>
                <a:cubicBezTo>
                  <a:pt x="10" y="90"/>
                  <a:pt x="10" y="90"/>
                  <a:pt x="10" y="90"/>
                </a:cubicBezTo>
                <a:cubicBezTo>
                  <a:pt x="10" y="73"/>
                  <a:pt x="22" y="60"/>
                  <a:pt x="38" y="57"/>
                </a:cubicBezTo>
                <a:cubicBezTo>
                  <a:pt x="38" y="67"/>
                  <a:pt x="38" y="67"/>
                  <a:pt x="38" y="67"/>
                </a:cubicBezTo>
                <a:cubicBezTo>
                  <a:pt x="33" y="69"/>
                  <a:pt x="29" y="74"/>
                  <a:pt x="29" y="80"/>
                </a:cubicBezTo>
                <a:cubicBezTo>
                  <a:pt x="29" y="86"/>
                  <a:pt x="33" y="92"/>
                  <a:pt x="38" y="93"/>
                </a:cubicBezTo>
                <a:cubicBezTo>
                  <a:pt x="38" y="98"/>
                  <a:pt x="38" y="98"/>
                  <a:pt x="38" y="98"/>
                </a:cubicBezTo>
                <a:cubicBezTo>
                  <a:pt x="38" y="101"/>
                  <a:pt x="40" y="103"/>
                  <a:pt x="43" y="103"/>
                </a:cubicBezTo>
                <a:cubicBezTo>
                  <a:pt x="46" y="103"/>
                  <a:pt x="48" y="101"/>
                  <a:pt x="48" y="98"/>
                </a:cubicBezTo>
                <a:cubicBezTo>
                  <a:pt x="48" y="93"/>
                  <a:pt x="48" y="93"/>
                  <a:pt x="48" y="93"/>
                </a:cubicBezTo>
                <a:cubicBezTo>
                  <a:pt x="53" y="91"/>
                  <a:pt x="57" y="86"/>
                  <a:pt x="57" y="80"/>
                </a:cubicBezTo>
                <a:cubicBezTo>
                  <a:pt x="57" y="74"/>
                  <a:pt x="54" y="69"/>
                  <a:pt x="48" y="67"/>
                </a:cubicBezTo>
                <a:cubicBezTo>
                  <a:pt x="48" y="57"/>
                  <a:pt x="48" y="57"/>
                  <a:pt x="48" y="57"/>
                </a:cubicBezTo>
                <a:cubicBezTo>
                  <a:pt x="48" y="57"/>
                  <a:pt x="48" y="57"/>
                  <a:pt x="48" y="57"/>
                </a:cubicBezTo>
                <a:close/>
                <a:moveTo>
                  <a:pt x="70" y="0"/>
                </a:moveTo>
                <a:cubicBezTo>
                  <a:pt x="54" y="0"/>
                  <a:pt x="40" y="13"/>
                  <a:pt x="38" y="29"/>
                </a:cubicBezTo>
                <a:cubicBezTo>
                  <a:pt x="32" y="31"/>
                  <a:pt x="28" y="37"/>
                  <a:pt x="28" y="42"/>
                </a:cubicBezTo>
                <a:cubicBezTo>
                  <a:pt x="28" y="50"/>
                  <a:pt x="28" y="50"/>
                  <a:pt x="28" y="50"/>
                </a:cubicBezTo>
                <a:cubicBezTo>
                  <a:pt x="12" y="55"/>
                  <a:pt x="0" y="71"/>
                  <a:pt x="0" y="90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41"/>
                  <a:pt x="19" y="160"/>
                  <a:pt x="42" y="160"/>
                </a:cubicBezTo>
                <a:cubicBezTo>
                  <a:pt x="65" y="160"/>
                  <a:pt x="84" y="141"/>
                  <a:pt x="84" y="118"/>
                </a:cubicBezTo>
                <a:cubicBezTo>
                  <a:pt x="84" y="90"/>
                  <a:pt x="84" y="90"/>
                  <a:pt x="84" y="90"/>
                </a:cubicBezTo>
                <a:cubicBezTo>
                  <a:pt x="84" y="71"/>
                  <a:pt x="73" y="55"/>
                  <a:pt x="56" y="50"/>
                </a:cubicBezTo>
                <a:cubicBezTo>
                  <a:pt x="56" y="42"/>
                  <a:pt x="56" y="42"/>
                  <a:pt x="56" y="42"/>
                </a:cubicBezTo>
                <a:cubicBezTo>
                  <a:pt x="56" y="37"/>
                  <a:pt x="52" y="31"/>
                  <a:pt x="47" y="29"/>
                </a:cubicBezTo>
                <a:cubicBezTo>
                  <a:pt x="48" y="18"/>
                  <a:pt x="58" y="9"/>
                  <a:pt x="70" y="9"/>
                </a:cubicBezTo>
                <a:cubicBezTo>
                  <a:pt x="83" y="9"/>
                  <a:pt x="94" y="20"/>
                  <a:pt x="94" y="33"/>
                </a:cubicBezTo>
                <a:cubicBezTo>
                  <a:pt x="94" y="113"/>
                  <a:pt x="94" y="113"/>
                  <a:pt x="94" y="113"/>
                </a:cubicBezTo>
                <a:cubicBezTo>
                  <a:pt x="94" y="123"/>
                  <a:pt x="102" y="132"/>
                  <a:pt x="112" y="132"/>
                </a:cubicBezTo>
                <a:cubicBezTo>
                  <a:pt x="123" y="132"/>
                  <a:pt x="131" y="123"/>
                  <a:pt x="131" y="113"/>
                </a:cubicBezTo>
                <a:cubicBezTo>
                  <a:pt x="131" y="84"/>
                  <a:pt x="131" y="84"/>
                  <a:pt x="131" y="84"/>
                </a:cubicBezTo>
                <a:cubicBezTo>
                  <a:pt x="136" y="82"/>
                  <a:pt x="141" y="77"/>
                  <a:pt x="141" y="71"/>
                </a:cubicBezTo>
                <a:cubicBezTo>
                  <a:pt x="141" y="52"/>
                  <a:pt x="141" y="52"/>
                  <a:pt x="141" y="52"/>
                </a:cubicBezTo>
                <a:cubicBezTo>
                  <a:pt x="141" y="50"/>
                  <a:pt x="139" y="47"/>
                  <a:pt x="136" y="47"/>
                </a:cubicBezTo>
                <a:cubicBezTo>
                  <a:pt x="131" y="47"/>
                  <a:pt x="131" y="47"/>
                  <a:pt x="131" y="47"/>
                </a:cubicBezTo>
                <a:cubicBezTo>
                  <a:pt x="131" y="33"/>
                  <a:pt x="131" y="33"/>
                  <a:pt x="131" y="33"/>
                </a:cubicBezTo>
                <a:cubicBezTo>
                  <a:pt x="131" y="31"/>
                  <a:pt x="129" y="29"/>
                  <a:pt x="127" y="29"/>
                </a:cubicBezTo>
                <a:cubicBezTo>
                  <a:pt x="124" y="29"/>
                  <a:pt x="122" y="31"/>
                  <a:pt x="122" y="33"/>
                </a:cubicBezTo>
                <a:cubicBezTo>
                  <a:pt x="122" y="47"/>
                  <a:pt x="122" y="47"/>
                  <a:pt x="122" y="47"/>
                </a:cubicBezTo>
                <a:cubicBezTo>
                  <a:pt x="117" y="47"/>
                  <a:pt x="117" y="47"/>
                  <a:pt x="117" y="47"/>
                </a:cubicBezTo>
                <a:cubicBezTo>
                  <a:pt x="115" y="47"/>
                  <a:pt x="112" y="50"/>
                  <a:pt x="112" y="52"/>
                </a:cubicBezTo>
                <a:cubicBezTo>
                  <a:pt x="112" y="71"/>
                  <a:pt x="112" y="71"/>
                  <a:pt x="112" y="71"/>
                </a:cubicBezTo>
                <a:cubicBezTo>
                  <a:pt x="112" y="77"/>
                  <a:pt x="116" y="83"/>
                  <a:pt x="122" y="85"/>
                </a:cubicBezTo>
                <a:cubicBezTo>
                  <a:pt x="122" y="113"/>
                  <a:pt x="122" y="113"/>
                  <a:pt x="122" y="113"/>
                </a:cubicBezTo>
                <a:cubicBezTo>
                  <a:pt x="122" y="119"/>
                  <a:pt x="118" y="123"/>
                  <a:pt x="112" y="123"/>
                </a:cubicBezTo>
                <a:cubicBezTo>
                  <a:pt x="107" y="123"/>
                  <a:pt x="103" y="119"/>
                  <a:pt x="103" y="113"/>
                </a:cubicBezTo>
                <a:cubicBezTo>
                  <a:pt x="103" y="33"/>
                  <a:pt x="103" y="33"/>
                  <a:pt x="103" y="33"/>
                </a:cubicBezTo>
                <a:cubicBezTo>
                  <a:pt x="103" y="15"/>
                  <a:pt x="88" y="0"/>
                  <a:pt x="7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79886235-42EB-3C97-75CA-375BC7FD4A39}"/>
              </a:ext>
            </a:extLst>
          </p:cNvPr>
          <p:cNvSpPr>
            <a:spLocks noEditPoints="1"/>
          </p:cNvSpPr>
          <p:nvPr/>
        </p:nvSpPr>
        <p:spPr bwMode="auto">
          <a:xfrm>
            <a:off x="1301751" y="3573463"/>
            <a:ext cx="228600" cy="257175"/>
          </a:xfrm>
          <a:custGeom>
            <a:avLst/>
            <a:gdLst>
              <a:gd name="T0" fmla="*/ 29 w 144"/>
              <a:gd name="T1" fmla="*/ 119 h 162"/>
              <a:gd name="T2" fmla="*/ 34 w 144"/>
              <a:gd name="T3" fmla="*/ 105 h 162"/>
              <a:gd name="T4" fmla="*/ 34 w 144"/>
              <a:gd name="T5" fmla="*/ 77 h 162"/>
              <a:gd name="T6" fmla="*/ 19 w 144"/>
              <a:gd name="T7" fmla="*/ 82 h 162"/>
              <a:gd name="T8" fmla="*/ 24 w 144"/>
              <a:gd name="T9" fmla="*/ 124 h 162"/>
              <a:gd name="T10" fmla="*/ 34 w 144"/>
              <a:gd name="T11" fmla="*/ 87 h 162"/>
              <a:gd name="T12" fmla="*/ 34 w 144"/>
              <a:gd name="T13" fmla="*/ 96 h 162"/>
              <a:gd name="T14" fmla="*/ 29 w 144"/>
              <a:gd name="T15" fmla="*/ 87 h 162"/>
              <a:gd name="T16" fmla="*/ 67 w 144"/>
              <a:gd name="T17" fmla="*/ 111 h 162"/>
              <a:gd name="T18" fmla="*/ 58 w 144"/>
              <a:gd name="T19" fmla="*/ 111 h 162"/>
              <a:gd name="T20" fmla="*/ 86 w 144"/>
              <a:gd name="T21" fmla="*/ 111 h 162"/>
              <a:gd name="T22" fmla="*/ 68 w 144"/>
              <a:gd name="T23" fmla="*/ 92 h 162"/>
              <a:gd name="T24" fmla="*/ 77 w 144"/>
              <a:gd name="T25" fmla="*/ 92 h 162"/>
              <a:gd name="T26" fmla="*/ 86 w 144"/>
              <a:gd name="T27" fmla="*/ 92 h 162"/>
              <a:gd name="T28" fmla="*/ 58 w 144"/>
              <a:gd name="T29" fmla="*/ 92 h 162"/>
              <a:gd name="T30" fmla="*/ 77 w 144"/>
              <a:gd name="T31" fmla="*/ 111 h 162"/>
              <a:gd name="T32" fmla="*/ 101 w 144"/>
              <a:gd name="T33" fmla="*/ 124 h 162"/>
              <a:gd name="T34" fmla="*/ 124 w 144"/>
              <a:gd name="T35" fmla="*/ 110 h 162"/>
              <a:gd name="T36" fmla="*/ 110 w 144"/>
              <a:gd name="T37" fmla="*/ 77 h 162"/>
              <a:gd name="T38" fmla="*/ 96 w 144"/>
              <a:gd name="T39" fmla="*/ 82 h 162"/>
              <a:gd name="T40" fmla="*/ 101 w 144"/>
              <a:gd name="T41" fmla="*/ 124 h 162"/>
              <a:gd name="T42" fmla="*/ 110 w 144"/>
              <a:gd name="T43" fmla="*/ 87 h 162"/>
              <a:gd name="T44" fmla="*/ 115 w 144"/>
              <a:gd name="T45" fmla="*/ 110 h 162"/>
              <a:gd name="T46" fmla="*/ 105 w 144"/>
              <a:gd name="T47" fmla="*/ 115 h 162"/>
              <a:gd name="T48" fmla="*/ 139 w 144"/>
              <a:gd name="T49" fmla="*/ 58 h 162"/>
              <a:gd name="T50" fmla="*/ 134 w 144"/>
              <a:gd name="T51" fmla="*/ 34 h 162"/>
              <a:gd name="T52" fmla="*/ 104 w 144"/>
              <a:gd name="T53" fmla="*/ 2 h 162"/>
              <a:gd name="T54" fmla="*/ 15 w 144"/>
              <a:gd name="T55" fmla="*/ 0 h 162"/>
              <a:gd name="T56" fmla="*/ 10 w 144"/>
              <a:gd name="T57" fmla="*/ 58 h 162"/>
              <a:gd name="T58" fmla="*/ 0 w 144"/>
              <a:gd name="T59" fmla="*/ 62 h 162"/>
              <a:gd name="T60" fmla="*/ 5 w 144"/>
              <a:gd name="T61" fmla="*/ 143 h 162"/>
              <a:gd name="T62" fmla="*/ 10 w 144"/>
              <a:gd name="T63" fmla="*/ 158 h 162"/>
              <a:gd name="T64" fmla="*/ 129 w 144"/>
              <a:gd name="T65" fmla="*/ 162 h 162"/>
              <a:gd name="T66" fmla="*/ 133 w 144"/>
              <a:gd name="T67" fmla="*/ 143 h 162"/>
              <a:gd name="T68" fmla="*/ 143 w 144"/>
              <a:gd name="T69" fmla="*/ 139 h 162"/>
              <a:gd name="T70" fmla="*/ 139 w 144"/>
              <a:gd name="T71" fmla="*/ 58 h 162"/>
              <a:gd name="T72" fmla="*/ 117 w 144"/>
              <a:gd name="T73" fmla="*/ 29 h 162"/>
              <a:gd name="T74" fmla="*/ 105 w 144"/>
              <a:gd name="T75" fmla="*/ 17 h 162"/>
              <a:gd name="T76" fmla="*/ 96 w 144"/>
              <a:gd name="T77" fmla="*/ 10 h 162"/>
              <a:gd name="T78" fmla="*/ 101 w 144"/>
              <a:gd name="T79" fmla="*/ 38 h 162"/>
              <a:gd name="T80" fmla="*/ 125 w 144"/>
              <a:gd name="T81" fmla="*/ 58 h 162"/>
              <a:gd name="T82" fmla="*/ 20 w 144"/>
              <a:gd name="T83" fmla="*/ 10 h 162"/>
              <a:gd name="T84" fmla="*/ 20 w 144"/>
              <a:gd name="T85" fmla="*/ 153 h 162"/>
              <a:gd name="T86" fmla="*/ 124 w 144"/>
              <a:gd name="T87" fmla="*/ 143 h 162"/>
              <a:gd name="T88" fmla="*/ 134 w 144"/>
              <a:gd name="T89" fmla="*/ 134 h 162"/>
              <a:gd name="T90" fmla="*/ 10 w 144"/>
              <a:gd name="T91" fmla="*/ 67 h 162"/>
              <a:gd name="T92" fmla="*/ 134 w 144"/>
              <a:gd name="T93" fmla="*/ 134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44" h="162">
                <a:moveTo>
                  <a:pt x="24" y="124"/>
                </a:moveTo>
                <a:cubicBezTo>
                  <a:pt x="27" y="124"/>
                  <a:pt x="29" y="122"/>
                  <a:pt x="29" y="119"/>
                </a:cubicBezTo>
                <a:cubicBezTo>
                  <a:pt x="29" y="105"/>
                  <a:pt x="29" y="105"/>
                  <a:pt x="29" y="105"/>
                </a:cubicBezTo>
                <a:cubicBezTo>
                  <a:pt x="34" y="105"/>
                  <a:pt x="34" y="105"/>
                  <a:pt x="34" y="105"/>
                </a:cubicBezTo>
                <a:cubicBezTo>
                  <a:pt x="42" y="105"/>
                  <a:pt x="48" y="99"/>
                  <a:pt x="48" y="91"/>
                </a:cubicBezTo>
                <a:cubicBezTo>
                  <a:pt x="48" y="83"/>
                  <a:pt x="42" y="77"/>
                  <a:pt x="34" y="77"/>
                </a:cubicBezTo>
                <a:cubicBezTo>
                  <a:pt x="24" y="77"/>
                  <a:pt x="24" y="77"/>
                  <a:pt x="24" y="77"/>
                </a:cubicBezTo>
                <a:cubicBezTo>
                  <a:pt x="22" y="77"/>
                  <a:pt x="19" y="79"/>
                  <a:pt x="19" y="82"/>
                </a:cubicBezTo>
                <a:cubicBezTo>
                  <a:pt x="19" y="119"/>
                  <a:pt x="19" y="119"/>
                  <a:pt x="19" y="119"/>
                </a:cubicBezTo>
                <a:cubicBezTo>
                  <a:pt x="19" y="122"/>
                  <a:pt x="22" y="124"/>
                  <a:pt x="24" y="124"/>
                </a:cubicBezTo>
                <a:close/>
                <a:moveTo>
                  <a:pt x="29" y="87"/>
                </a:moveTo>
                <a:cubicBezTo>
                  <a:pt x="34" y="87"/>
                  <a:pt x="34" y="87"/>
                  <a:pt x="34" y="87"/>
                </a:cubicBezTo>
                <a:cubicBezTo>
                  <a:pt x="37" y="87"/>
                  <a:pt x="39" y="89"/>
                  <a:pt x="39" y="91"/>
                </a:cubicBezTo>
                <a:cubicBezTo>
                  <a:pt x="39" y="94"/>
                  <a:pt x="37" y="96"/>
                  <a:pt x="34" y="96"/>
                </a:cubicBezTo>
                <a:cubicBezTo>
                  <a:pt x="29" y="96"/>
                  <a:pt x="29" y="96"/>
                  <a:pt x="29" y="96"/>
                </a:cubicBezTo>
                <a:lnTo>
                  <a:pt x="29" y="87"/>
                </a:lnTo>
                <a:close/>
                <a:moveTo>
                  <a:pt x="72" y="115"/>
                </a:moveTo>
                <a:cubicBezTo>
                  <a:pt x="69" y="115"/>
                  <a:pt x="67" y="113"/>
                  <a:pt x="67" y="111"/>
                </a:cubicBezTo>
                <a:cubicBezTo>
                  <a:pt x="67" y="108"/>
                  <a:pt x="65" y="106"/>
                  <a:pt x="62" y="106"/>
                </a:cubicBezTo>
                <a:cubicBezTo>
                  <a:pt x="60" y="106"/>
                  <a:pt x="58" y="108"/>
                  <a:pt x="58" y="111"/>
                </a:cubicBezTo>
                <a:cubicBezTo>
                  <a:pt x="58" y="119"/>
                  <a:pt x="64" y="125"/>
                  <a:pt x="72" y="125"/>
                </a:cubicBezTo>
                <a:cubicBezTo>
                  <a:pt x="80" y="125"/>
                  <a:pt x="86" y="119"/>
                  <a:pt x="86" y="111"/>
                </a:cubicBezTo>
                <a:cubicBezTo>
                  <a:pt x="86" y="103"/>
                  <a:pt x="80" y="96"/>
                  <a:pt x="72" y="96"/>
                </a:cubicBezTo>
                <a:cubicBezTo>
                  <a:pt x="69" y="96"/>
                  <a:pt x="68" y="94"/>
                  <a:pt x="68" y="92"/>
                </a:cubicBezTo>
                <a:cubicBezTo>
                  <a:pt x="68" y="89"/>
                  <a:pt x="69" y="87"/>
                  <a:pt x="72" y="87"/>
                </a:cubicBezTo>
                <a:cubicBezTo>
                  <a:pt x="75" y="87"/>
                  <a:pt x="77" y="89"/>
                  <a:pt x="77" y="92"/>
                </a:cubicBezTo>
                <a:cubicBezTo>
                  <a:pt x="77" y="94"/>
                  <a:pt x="79" y="96"/>
                  <a:pt x="82" y="96"/>
                </a:cubicBezTo>
                <a:cubicBezTo>
                  <a:pt x="84" y="96"/>
                  <a:pt x="86" y="94"/>
                  <a:pt x="86" y="92"/>
                </a:cubicBezTo>
                <a:cubicBezTo>
                  <a:pt x="86" y="83"/>
                  <a:pt x="80" y="77"/>
                  <a:pt x="72" y="77"/>
                </a:cubicBezTo>
                <a:cubicBezTo>
                  <a:pt x="64" y="77"/>
                  <a:pt x="58" y="83"/>
                  <a:pt x="58" y="92"/>
                </a:cubicBezTo>
                <a:cubicBezTo>
                  <a:pt x="58" y="100"/>
                  <a:pt x="64" y="106"/>
                  <a:pt x="72" y="106"/>
                </a:cubicBezTo>
                <a:cubicBezTo>
                  <a:pt x="75" y="106"/>
                  <a:pt x="77" y="108"/>
                  <a:pt x="77" y="111"/>
                </a:cubicBezTo>
                <a:cubicBezTo>
                  <a:pt x="77" y="113"/>
                  <a:pt x="75" y="115"/>
                  <a:pt x="72" y="115"/>
                </a:cubicBezTo>
                <a:close/>
                <a:moveTo>
                  <a:pt x="101" y="124"/>
                </a:moveTo>
                <a:cubicBezTo>
                  <a:pt x="110" y="124"/>
                  <a:pt x="110" y="124"/>
                  <a:pt x="110" y="124"/>
                </a:cubicBezTo>
                <a:cubicBezTo>
                  <a:pt x="118" y="124"/>
                  <a:pt x="124" y="118"/>
                  <a:pt x="124" y="110"/>
                </a:cubicBezTo>
                <a:cubicBezTo>
                  <a:pt x="124" y="91"/>
                  <a:pt x="124" y="91"/>
                  <a:pt x="124" y="91"/>
                </a:cubicBezTo>
                <a:cubicBezTo>
                  <a:pt x="124" y="83"/>
                  <a:pt x="118" y="77"/>
                  <a:pt x="110" y="77"/>
                </a:cubicBezTo>
                <a:cubicBezTo>
                  <a:pt x="101" y="77"/>
                  <a:pt x="101" y="77"/>
                  <a:pt x="101" y="77"/>
                </a:cubicBezTo>
                <a:cubicBezTo>
                  <a:pt x="98" y="77"/>
                  <a:pt x="96" y="79"/>
                  <a:pt x="96" y="82"/>
                </a:cubicBezTo>
                <a:cubicBezTo>
                  <a:pt x="96" y="119"/>
                  <a:pt x="96" y="119"/>
                  <a:pt x="96" y="119"/>
                </a:cubicBezTo>
                <a:cubicBezTo>
                  <a:pt x="96" y="122"/>
                  <a:pt x="98" y="124"/>
                  <a:pt x="101" y="124"/>
                </a:cubicBezTo>
                <a:close/>
                <a:moveTo>
                  <a:pt x="105" y="87"/>
                </a:moveTo>
                <a:cubicBezTo>
                  <a:pt x="110" y="87"/>
                  <a:pt x="110" y="87"/>
                  <a:pt x="110" y="87"/>
                </a:cubicBezTo>
                <a:cubicBezTo>
                  <a:pt x="113" y="87"/>
                  <a:pt x="115" y="89"/>
                  <a:pt x="115" y="91"/>
                </a:cubicBezTo>
                <a:cubicBezTo>
                  <a:pt x="115" y="110"/>
                  <a:pt x="115" y="110"/>
                  <a:pt x="115" y="110"/>
                </a:cubicBezTo>
                <a:cubicBezTo>
                  <a:pt x="115" y="113"/>
                  <a:pt x="113" y="115"/>
                  <a:pt x="110" y="115"/>
                </a:cubicBezTo>
                <a:cubicBezTo>
                  <a:pt x="105" y="115"/>
                  <a:pt x="105" y="115"/>
                  <a:pt x="105" y="115"/>
                </a:cubicBezTo>
                <a:lnTo>
                  <a:pt x="105" y="87"/>
                </a:lnTo>
                <a:close/>
                <a:moveTo>
                  <a:pt x="139" y="58"/>
                </a:moveTo>
                <a:cubicBezTo>
                  <a:pt x="134" y="58"/>
                  <a:pt x="134" y="58"/>
                  <a:pt x="134" y="58"/>
                </a:cubicBezTo>
                <a:cubicBezTo>
                  <a:pt x="134" y="34"/>
                  <a:pt x="134" y="34"/>
                  <a:pt x="134" y="34"/>
                </a:cubicBezTo>
                <a:cubicBezTo>
                  <a:pt x="134" y="32"/>
                  <a:pt x="133" y="31"/>
                  <a:pt x="132" y="30"/>
                </a:cubicBezTo>
                <a:cubicBezTo>
                  <a:pt x="104" y="2"/>
                  <a:pt x="104" y="2"/>
                  <a:pt x="104" y="2"/>
                </a:cubicBezTo>
                <a:cubicBezTo>
                  <a:pt x="103" y="0"/>
                  <a:pt x="102" y="0"/>
                  <a:pt x="100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2" y="0"/>
                  <a:pt x="10" y="2"/>
                  <a:pt x="10" y="5"/>
                </a:cubicBezTo>
                <a:cubicBezTo>
                  <a:pt x="10" y="58"/>
                  <a:pt x="10" y="58"/>
                  <a:pt x="10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2" y="58"/>
                  <a:pt x="0" y="60"/>
                  <a:pt x="0" y="62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41"/>
                  <a:pt x="2" y="143"/>
                  <a:pt x="5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58"/>
                  <a:pt x="10" y="158"/>
                  <a:pt x="10" y="158"/>
                </a:cubicBezTo>
                <a:cubicBezTo>
                  <a:pt x="10" y="160"/>
                  <a:pt x="12" y="162"/>
                  <a:pt x="15" y="162"/>
                </a:cubicBezTo>
                <a:cubicBezTo>
                  <a:pt x="129" y="162"/>
                  <a:pt x="129" y="162"/>
                  <a:pt x="129" y="162"/>
                </a:cubicBezTo>
                <a:cubicBezTo>
                  <a:pt x="131" y="162"/>
                  <a:pt x="133" y="160"/>
                  <a:pt x="133" y="158"/>
                </a:cubicBezTo>
                <a:cubicBezTo>
                  <a:pt x="133" y="143"/>
                  <a:pt x="133" y="143"/>
                  <a:pt x="133" y="143"/>
                </a:cubicBezTo>
                <a:cubicBezTo>
                  <a:pt x="138" y="143"/>
                  <a:pt x="138" y="143"/>
                  <a:pt x="138" y="143"/>
                </a:cubicBezTo>
                <a:cubicBezTo>
                  <a:pt x="141" y="143"/>
                  <a:pt x="143" y="141"/>
                  <a:pt x="143" y="139"/>
                </a:cubicBezTo>
                <a:cubicBezTo>
                  <a:pt x="143" y="62"/>
                  <a:pt x="143" y="62"/>
                  <a:pt x="143" y="62"/>
                </a:cubicBezTo>
                <a:cubicBezTo>
                  <a:pt x="144" y="60"/>
                  <a:pt x="141" y="58"/>
                  <a:pt x="139" y="58"/>
                </a:cubicBezTo>
                <a:close/>
                <a:moveTo>
                  <a:pt x="105" y="17"/>
                </a:moveTo>
                <a:cubicBezTo>
                  <a:pt x="117" y="29"/>
                  <a:pt x="117" y="29"/>
                  <a:pt x="117" y="29"/>
                </a:cubicBezTo>
                <a:cubicBezTo>
                  <a:pt x="105" y="29"/>
                  <a:pt x="105" y="29"/>
                  <a:pt x="105" y="29"/>
                </a:cubicBezTo>
                <a:lnTo>
                  <a:pt x="105" y="17"/>
                </a:lnTo>
                <a:close/>
                <a:moveTo>
                  <a:pt x="20" y="10"/>
                </a:moveTo>
                <a:cubicBezTo>
                  <a:pt x="96" y="10"/>
                  <a:pt x="96" y="10"/>
                  <a:pt x="96" y="10"/>
                </a:cubicBezTo>
                <a:cubicBezTo>
                  <a:pt x="96" y="34"/>
                  <a:pt x="96" y="34"/>
                  <a:pt x="96" y="34"/>
                </a:cubicBezTo>
                <a:cubicBezTo>
                  <a:pt x="96" y="36"/>
                  <a:pt x="98" y="38"/>
                  <a:pt x="101" y="38"/>
                </a:cubicBezTo>
                <a:cubicBezTo>
                  <a:pt x="125" y="38"/>
                  <a:pt x="125" y="38"/>
                  <a:pt x="125" y="38"/>
                </a:cubicBezTo>
                <a:cubicBezTo>
                  <a:pt x="125" y="58"/>
                  <a:pt x="125" y="58"/>
                  <a:pt x="125" y="58"/>
                </a:cubicBezTo>
                <a:cubicBezTo>
                  <a:pt x="20" y="58"/>
                  <a:pt x="20" y="58"/>
                  <a:pt x="20" y="58"/>
                </a:cubicBezTo>
                <a:lnTo>
                  <a:pt x="20" y="10"/>
                </a:lnTo>
                <a:close/>
                <a:moveTo>
                  <a:pt x="124" y="153"/>
                </a:moveTo>
                <a:cubicBezTo>
                  <a:pt x="20" y="153"/>
                  <a:pt x="20" y="153"/>
                  <a:pt x="20" y="153"/>
                </a:cubicBezTo>
                <a:cubicBezTo>
                  <a:pt x="20" y="143"/>
                  <a:pt x="20" y="143"/>
                  <a:pt x="20" y="143"/>
                </a:cubicBezTo>
                <a:cubicBezTo>
                  <a:pt x="124" y="143"/>
                  <a:pt x="124" y="143"/>
                  <a:pt x="124" y="143"/>
                </a:cubicBezTo>
                <a:lnTo>
                  <a:pt x="124" y="153"/>
                </a:lnTo>
                <a:close/>
                <a:moveTo>
                  <a:pt x="134" y="134"/>
                </a:moveTo>
                <a:cubicBezTo>
                  <a:pt x="10" y="134"/>
                  <a:pt x="10" y="134"/>
                  <a:pt x="10" y="134"/>
                </a:cubicBezTo>
                <a:cubicBezTo>
                  <a:pt x="10" y="67"/>
                  <a:pt x="10" y="67"/>
                  <a:pt x="10" y="67"/>
                </a:cubicBezTo>
                <a:cubicBezTo>
                  <a:pt x="134" y="67"/>
                  <a:pt x="134" y="67"/>
                  <a:pt x="134" y="67"/>
                </a:cubicBezTo>
                <a:lnTo>
                  <a:pt x="134" y="13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60492D05-43CE-54E8-815E-CD88CDAC0AD8}"/>
              </a:ext>
            </a:extLst>
          </p:cNvPr>
          <p:cNvSpPr>
            <a:spLocks noEditPoints="1"/>
          </p:cNvSpPr>
          <p:nvPr/>
        </p:nvSpPr>
        <p:spPr bwMode="auto">
          <a:xfrm>
            <a:off x="10669588" y="3575050"/>
            <a:ext cx="207963" cy="254000"/>
          </a:xfrm>
          <a:custGeom>
            <a:avLst/>
            <a:gdLst>
              <a:gd name="T0" fmla="*/ 75 w 131"/>
              <a:gd name="T1" fmla="*/ 80 h 160"/>
              <a:gd name="T2" fmla="*/ 85 w 131"/>
              <a:gd name="T3" fmla="*/ 80 h 160"/>
              <a:gd name="T4" fmla="*/ 130 w 131"/>
              <a:gd name="T5" fmla="*/ 30 h 160"/>
              <a:gd name="T6" fmla="*/ 98 w 131"/>
              <a:gd name="T7" fmla="*/ 0 h 160"/>
              <a:gd name="T8" fmla="*/ 9 w 131"/>
              <a:gd name="T9" fmla="*/ 5 h 160"/>
              <a:gd name="T10" fmla="*/ 5 w 131"/>
              <a:gd name="T11" fmla="*/ 57 h 160"/>
              <a:gd name="T12" fmla="*/ 0 w 131"/>
              <a:gd name="T13" fmla="*/ 137 h 160"/>
              <a:gd name="T14" fmla="*/ 9 w 131"/>
              <a:gd name="T15" fmla="*/ 141 h 160"/>
              <a:gd name="T16" fmla="*/ 14 w 131"/>
              <a:gd name="T17" fmla="*/ 160 h 160"/>
              <a:gd name="T18" fmla="*/ 131 w 131"/>
              <a:gd name="T19" fmla="*/ 156 h 160"/>
              <a:gd name="T20" fmla="*/ 130 w 131"/>
              <a:gd name="T21" fmla="*/ 30 h 160"/>
              <a:gd name="T22" fmla="*/ 115 w 131"/>
              <a:gd name="T23" fmla="*/ 29 h 160"/>
              <a:gd name="T24" fmla="*/ 103 w 131"/>
              <a:gd name="T25" fmla="*/ 17 h 160"/>
              <a:gd name="T26" fmla="*/ 10 w 131"/>
              <a:gd name="T27" fmla="*/ 67 h 160"/>
              <a:gd name="T28" fmla="*/ 94 w 131"/>
              <a:gd name="T29" fmla="*/ 132 h 160"/>
              <a:gd name="T30" fmla="*/ 122 w 131"/>
              <a:gd name="T31" fmla="*/ 151 h 160"/>
              <a:gd name="T32" fmla="*/ 19 w 131"/>
              <a:gd name="T33" fmla="*/ 142 h 160"/>
              <a:gd name="T34" fmla="*/ 104 w 131"/>
              <a:gd name="T35" fmla="*/ 137 h 160"/>
              <a:gd name="T36" fmla="*/ 99 w 131"/>
              <a:gd name="T37" fmla="*/ 57 h 160"/>
              <a:gd name="T38" fmla="*/ 19 w 131"/>
              <a:gd name="T39" fmla="*/ 10 h 160"/>
              <a:gd name="T40" fmla="*/ 94 w 131"/>
              <a:gd name="T41" fmla="*/ 34 h 160"/>
              <a:gd name="T42" fmla="*/ 122 w 131"/>
              <a:gd name="T43" fmla="*/ 38 h 160"/>
              <a:gd name="T44" fmla="*/ 46 w 131"/>
              <a:gd name="T45" fmla="*/ 79 h 160"/>
              <a:gd name="T46" fmla="*/ 37 w 131"/>
              <a:gd name="T47" fmla="*/ 79 h 160"/>
              <a:gd name="T48" fmla="*/ 22 w 131"/>
              <a:gd name="T49" fmla="*/ 122 h 160"/>
              <a:gd name="T50" fmla="*/ 28 w 131"/>
              <a:gd name="T51" fmla="*/ 120 h 160"/>
              <a:gd name="T52" fmla="*/ 53 w 131"/>
              <a:gd name="T53" fmla="*/ 113 h 160"/>
              <a:gd name="T54" fmla="*/ 60 w 131"/>
              <a:gd name="T55" fmla="*/ 123 h 160"/>
              <a:gd name="T56" fmla="*/ 65 w 131"/>
              <a:gd name="T57" fmla="*/ 116 h 160"/>
              <a:gd name="T58" fmla="*/ 35 w 131"/>
              <a:gd name="T59" fmla="*/ 104 h 160"/>
              <a:gd name="T60" fmla="*/ 48 w 131"/>
              <a:gd name="T61" fmla="*/ 104 h 160"/>
              <a:gd name="T62" fmla="*/ 80 w 131"/>
              <a:gd name="T63" fmla="*/ 94 h 160"/>
              <a:gd name="T64" fmla="*/ 75 w 131"/>
              <a:gd name="T65" fmla="*/ 118 h 160"/>
              <a:gd name="T66" fmla="*/ 85 w 131"/>
              <a:gd name="T67" fmla="*/ 118 h 160"/>
              <a:gd name="T68" fmla="*/ 80 w 131"/>
              <a:gd name="T69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31" h="160">
                <a:moveTo>
                  <a:pt x="80" y="76"/>
                </a:moveTo>
                <a:cubicBezTo>
                  <a:pt x="77" y="76"/>
                  <a:pt x="75" y="78"/>
                  <a:pt x="75" y="80"/>
                </a:cubicBezTo>
                <a:cubicBezTo>
                  <a:pt x="75" y="83"/>
                  <a:pt x="77" y="85"/>
                  <a:pt x="80" y="85"/>
                </a:cubicBezTo>
                <a:cubicBezTo>
                  <a:pt x="83" y="85"/>
                  <a:pt x="85" y="83"/>
                  <a:pt x="85" y="80"/>
                </a:cubicBezTo>
                <a:cubicBezTo>
                  <a:pt x="85" y="78"/>
                  <a:pt x="83" y="76"/>
                  <a:pt x="80" y="76"/>
                </a:cubicBezTo>
                <a:close/>
                <a:moveTo>
                  <a:pt x="130" y="30"/>
                </a:moveTo>
                <a:cubicBezTo>
                  <a:pt x="101" y="1"/>
                  <a:pt x="101" y="1"/>
                  <a:pt x="101" y="1"/>
                </a:cubicBezTo>
                <a:cubicBezTo>
                  <a:pt x="100" y="1"/>
                  <a:pt x="99" y="0"/>
                  <a:pt x="98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1" y="0"/>
                  <a:pt x="9" y="2"/>
                  <a:pt x="9" y="5"/>
                </a:cubicBezTo>
                <a:cubicBezTo>
                  <a:pt x="9" y="57"/>
                  <a:pt x="9" y="57"/>
                  <a:pt x="9" y="57"/>
                </a:cubicBezTo>
                <a:cubicBezTo>
                  <a:pt x="5" y="57"/>
                  <a:pt x="5" y="57"/>
                  <a:pt x="5" y="57"/>
                </a:cubicBezTo>
                <a:cubicBezTo>
                  <a:pt x="2" y="57"/>
                  <a:pt x="0" y="59"/>
                  <a:pt x="0" y="62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39"/>
                  <a:pt x="2" y="141"/>
                  <a:pt x="5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9" y="156"/>
                  <a:pt x="9" y="156"/>
                  <a:pt x="9" y="156"/>
                </a:cubicBezTo>
                <a:cubicBezTo>
                  <a:pt x="9" y="158"/>
                  <a:pt x="11" y="160"/>
                  <a:pt x="14" y="160"/>
                </a:cubicBezTo>
                <a:cubicBezTo>
                  <a:pt x="126" y="160"/>
                  <a:pt x="126" y="160"/>
                  <a:pt x="126" y="160"/>
                </a:cubicBezTo>
                <a:cubicBezTo>
                  <a:pt x="129" y="160"/>
                  <a:pt x="131" y="158"/>
                  <a:pt x="131" y="156"/>
                </a:cubicBezTo>
                <a:cubicBezTo>
                  <a:pt x="131" y="33"/>
                  <a:pt x="131" y="33"/>
                  <a:pt x="131" y="33"/>
                </a:cubicBezTo>
                <a:cubicBezTo>
                  <a:pt x="131" y="32"/>
                  <a:pt x="131" y="30"/>
                  <a:pt x="130" y="30"/>
                </a:cubicBezTo>
                <a:close/>
                <a:moveTo>
                  <a:pt x="103" y="17"/>
                </a:moveTo>
                <a:cubicBezTo>
                  <a:pt x="115" y="29"/>
                  <a:pt x="115" y="29"/>
                  <a:pt x="115" y="29"/>
                </a:cubicBezTo>
                <a:cubicBezTo>
                  <a:pt x="103" y="29"/>
                  <a:pt x="103" y="29"/>
                  <a:pt x="103" y="29"/>
                </a:cubicBezTo>
                <a:lnTo>
                  <a:pt x="103" y="17"/>
                </a:lnTo>
                <a:close/>
                <a:moveTo>
                  <a:pt x="10" y="132"/>
                </a:moveTo>
                <a:cubicBezTo>
                  <a:pt x="10" y="67"/>
                  <a:pt x="10" y="67"/>
                  <a:pt x="10" y="67"/>
                </a:cubicBezTo>
                <a:cubicBezTo>
                  <a:pt x="94" y="67"/>
                  <a:pt x="94" y="67"/>
                  <a:pt x="94" y="67"/>
                </a:cubicBezTo>
                <a:cubicBezTo>
                  <a:pt x="94" y="132"/>
                  <a:pt x="94" y="132"/>
                  <a:pt x="94" y="132"/>
                </a:cubicBezTo>
                <a:lnTo>
                  <a:pt x="10" y="132"/>
                </a:lnTo>
                <a:close/>
                <a:moveTo>
                  <a:pt x="122" y="151"/>
                </a:moveTo>
                <a:cubicBezTo>
                  <a:pt x="19" y="151"/>
                  <a:pt x="19" y="151"/>
                  <a:pt x="19" y="151"/>
                </a:cubicBezTo>
                <a:cubicBezTo>
                  <a:pt x="19" y="142"/>
                  <a:pt x="19" y="142"/>
                  <a:pt x="19" y="142"/>
                </a:cubicBezTo>
                <a:cubicBezTo>
                  <a:pt x="99" y="142"/>
                  <a:pt x="99" y="142"/>
                  <a:pt x="99" y="142"/>
                </a:cubicBezTo>
                <a:cubicBezTo>
                  <a:pt x="101" y="142"/>
                  <a:pt x="104" y="140"/>
                  <a:pt x="104" y="137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104" y="59"/>
                  <a:pt x="101" y="57"/>
                  <a:pt x="99" y="57"/>
                </a:cubicBezTo>
                <a:cubicBezTo>
                  <a:pt x="19" y="57"/>
                  <a:pt x="19" y="57"/>
                  <a:pt x="19" y="57"/>
                </a:cubicBezTo>
                <a:cubicBezTo>
                  <a:pt x="19" y="10"/>
                  <a:pt x="19" y="10"/>
                  <a:pt x="19" y="10"/>
                </a:cubicBezTo>
                <a:cubicBezTo>
                  <a:pt x="94" y="10"/>
                  <a:pt x="94" y="10"/>
                  <a:pt x="94" y="10"/>
                </a:cubicBezTo>
                <a:cubicBezTo>
                  <a:pt x="94" y="34"/>
                  <a:pt x="94" y="34"/>
                  <a:pt x="94" y="34"/>
                </a:cubicBezTo>
                <a:cubicBezTo>
                  <a:pt x="94" y="36"/>
                  <a:pt x="96" y="38"/>
                  <a:pt x="99" y="38"/>
                </a:cubicBezTo>
                <a:cubicBezTo>
                  <a:pt x="122" y="38"/>
                  <a:pt x="122" y="38"/>
                  <a:pt x="122" y="38"/>
                </a:cubicBezTo>
                <a:lnTo>
                  <a:pt x="122" y="151"/>
                </a:lnTo>
                <a:close/>
                <a:moveTo>
                  <a:pt x="46" y="79"/>
                </a:moveTo>
                <a:cubicBezTo>
                  <a:pt x="45" y="77"/>
                  <a:pt x="43" y="76"/>
                  <a:pt x="42" y="76"/>
                </a:cubicBezTo>
                <a:cubicBezTo>
                  <a:pt x="40" y="76"/>
                  <a:pt x="39" y="77"/>
                  <a:pt x="37" y="79"/>
                </a:cubicBezTo>
                <a:cubicBezTo>
                  <a:pt x="19" y="116"/>
                  <a:pt x="19" y="116"/>
                  <a:pt x="19" y="116"/>
                </a:cubicBezTo>
                <a:cubicBezTo>
                  <a:pt x="18" y="118"/>
                  <a:pt x="19" y="121"/>
                  <a:pt x="22" y="122"/>
                </a:cubicBezTo>
                <a:cubicBezTo>
                  <a:pt x="22" y="122"/>
                  <a:pt x="23" y="123"/>
                  <a:pt x="24" y="123"/>
                </a:cubicBezTo>
                <a:cubicBezTo>
                  <a:pt x="25" y="123"/>
                  <a:pt x="27" y="122"/>
                  <a:pt x="28" y="120"/>
                </a:cubicBezTo>
                <a:cubicBezTo>
                  <a:pt x="31" y="113"/>
                  <a:pt x="31" y="113"/>
                  <a:pt x="31" y="113"/>
                </a:cubicBezTo>
                <a:cubicBezTo>
                  <a:pt x="53" y="113"/>
                  <a:pt x="53" y="113"/>
                  <a:pt x="53" y="113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58" y="122"/>
                  <a:pt x="59" y="123"/>
                  <a:pt x="60" y="123"/>
                </a:cubicBezTo>
                <a:cubicBezTo>
                  <a:pt x="61" y="123"/>
                  <a:pt x="62" y="123"/>
                  <a:pt x="63" y="122"/>
                </a:cubicBezTo>
                <a:cubicBezTo>
                  <a:pt x="65" y="121"/>
                  <a:pt x="66" y="118"/>
                  <a:pt x="65" y="116"/>
                </a:cubicBezTo>
                <a:lnTo>
                  <a:pt x="46" y="79"/>
                </a:lnTo>
                <a:close/>
                <a:moveTo>
                  <a:pt x="35" y="104"/>
                </a:moveTo>
                <a:cubicBezTo>
                  <a:pt x="42" y="91"/>
                  <a:pt x="42" y="91"/>
                  <a:pt x="42" y="91"/>
                </a:cubicBezTo>
                <a:cubicBezTo>
                  <a:pt x="48" y="104"/>
                  <a:pt x="48" y="104"/>
                  <a:pt x="48" y="104"/>
                </a:cubicBezTo>
                <a:lnTo>
                  <a:pt x="35" y="104"/>
                </a:lnTo>
                <a:close/>
                <a:moveTo>
                  <a:pt x="80" y="94"/>
                </a:moveTo>
                <a:cubicBezTo>
                  <a:pt x="77" y="94"/>
                  <a:pt x="75" y="96"/>
                  <a:pt x="75" y="99"/>
                </a:cubicBezTo>
                <a:cubicBezTo>
                  <a:pt x="75" y="118"/>
                  <a:pt x="75" y="118"/>
                  <a:pt x="75" y="118"/>
                </a:cubicBezTo>
                <a:cubicBezTo>
                  <a:pt x="75" y="121"/>
                  <a:pt x="77" y="123"/>
                  <a:pt x="80" y="123"/>
                </a:cubicBezTo>
                <a:cubicBezTo>
                  <a:pt x="83" y="123"/>
                  <a:pt x="85" y="121"/>
                  <a:pt x="85" y="118"/>
                </a:cubicBezTo>
                <a:cubicBezTo>
                  <a:pt x="85" y="99"/>
                  <a:pt x="85" y="99"/>
                  <a:pt x="85" y="99"/>
                </a:cubicBezTo>
                <a:cubicBezTo>
                  <a:pt x="85" y="96"/>
                  <a:pt x="83" y="94"/>
                  <a:pt x="80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0D9FCB37-99DF-5E1A-E630-FF37EEA32051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3575050"/>
            <a:ext cx="252413" cy="254000"/>
          </a:xfrm>
          <a:custGeom>
            <a:avLst/>
            <a:gdLst>
              <a:gd name="T0" fmla="*/ 38 w 159"/>
              <a:gd name="T1" fmla="*/ 20 h 160"/>
              <a:gd name="T2" fmla="*/ 28 w 159"/>
              <a:gd name="T3" fmla="*/ 10 h 160"/>
              <a:gd name="T4" fmla="*/ 105 w 159"/>
              <a:gd name="T5" fmla="*/ 48 h 160"/>
              <a:gd name="T6" fmla="*/ 47 w 159"/>
              <a:gd name="T7" fmla="*/ 48 h 160"/>
              <a:gd name="T8" fmla="*/ 113 w 159"/>
              <a:gd name="T9" fmla="*/ 54 h 160"/>
              <a:gd name="T10" fmla="*/ 54 w 159"/>
              <a:gd name="T11" fmla="*/ 113 h 160"/>
              <a:gd name="T12" fmla="*/ 113 w 159"/>
              <a:gd name="T13" fmla="*/ 54 h 160"/>
              <a:gd name="T14" fmla="*/ 38 w 159"/>
              <a:gd name="T15" fmla="*/ 118 h 160"/>
              <a:gd name="T16" fmla="*/ 113 w 159"/>
              <a:gd name="T17" fmla="*/ 122 h 160"/>
              <a:gd name="T18" fmla="*/ 28 w 159"/>
              <a:gd name="T19" fmla="*/ 132 h 160"/>
              <a:gd name="T20" fmla="*/ 38 w 159"/>
              <a:gd name="T21" fmla="*/ 47 h 160"/>
              <a:gd name="T22" fmla="*/ 150 w 159"/>
              <a:gd name="T23" fmla="*/ 132 h 160"/>
              <a:gd name="T24" fmla="*/ 141 w 159"/>
              <a:gd name="T25" fmla="*/ 122 h 160"/>
              <a:gd name="T26" fmla="*/ 130 w 159"/>
              <a:gd name="T27" fmla="*/ 28 h 160"/>
              <a:gd name="T28" fmla="*/ 121 w 159"/>
              <a:gd name="T29" fmla="*/ 151 h 160"/>
              <a:gd name="T30" fmla="*/ 121 w 159"/>
              <a:gd name="T31" fmla="*/ 42 h 160"/>
              <a:gd name="T32" fmla="*/ 9 w 159"/>
              <a:gd name="T33" fmla="*/ 38 h 160"/>
              <a:gd name="T34" fmla="*/ 130 w 159"/>
              <a:gd name="T35" fmla="*/ 28 h 160"/>
              <a:gd name="T36" fmla="*/ 18 w 159"/>
              <a:gd name="T37" fmla="*/ 5 h 160"/>
              <a:gd name="T38" fmla="*/ 4 w 159"/>
              <a:gd name="T39" fmla="*/ 19 h 160"/>
              <a:gd name="T40" fmla="*/ 0 w 159"/>
              <a:gd name="T41" fmla="*/ 43 h 160"/>
              <a:gd name="T42" fmla="*/ 18 w 159"/>
              <a:gd name="T43" fmla="*/ 47 h 160"/>
              <a:gd name="T44" fmla="*/ 10 w 159"/>
              <a:gd name="T45" fmla="*/ 143 h 160"/>
              <a:gd name="T46" fmla="*/ 14 w 159"/>
              <a:gd name="T47" fmla="*/ 151 h 160"/>
              <a:gd name="T48" fmla="*/ 25 w 159"/>
              <a:gd name="T49" fmla="*/ 141 h 160"/>
              <a:gd name="T50" fmla="*/ 112 w 159"/>
              <a:gd name="T51" fmla="*/ 156 h 160"/>
              <a:gd name="T52" fmla="*/ 136 w 159"/>
              <a:gd name="T53" fmla="*/ 160 h 160"/>
              <a:gd name="T54" fmla="*/ 140 w 159"/>
              <a:gd name="T55" fmla="*/ 141 h 160"/>
              <a:gd name="T56" fmla="*/ 159 w 159"/>
              <a:gd name="T57" fmla="*/ 137 h 160"/>
              <a:gd name="T58" fmla="*/ 154 w 159"/>
              <a:gd name="T59" fmla="*/ 113 h 160"/>
              <a:gd name="T60" fmla="*/ 140 w 159"/>
              <a:gd name="T61" fmla="*/ 26 h 160"/>
              <a:gd name="T62" fmla="*/ 148 w 159"/>
              <a:gd name="T63" fmla="*/ 11 h 160"/>
              <a:gd name="T64" fmla="*/ 141 w 159"/>
              <a:gd name="T65" fmla="*/ 11 h 160"/>
              <a:gd name="T66" fmla="*/ 46 w 159"/>
              <a:gd name="T67" fmla="*/ 19 h 160"/>
              <a:gd name="T68" fmla="*/ 42 w 159"/>
              <a:gd name="T6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9" h="160">
                <a:moveTo>
                  <a:pt x="38" y="10"/>
                </a:moveTo>
                <a:cubicBezTo>
                  <a:pt x="38" y="20"/>
                  <a:pt x="38" y="20"/>
                  <a:pt x="3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10"/>
                  <a:pt x="28" y="10"/>
                  <a:pt x="28" y="10"/>
                </a:cubicBezTo>
                <a:cubicBezTo>
                  <a:pt x="38" y="10"/>
                  <a:pt x="38" y="10"/>
                  <a:pt x="38" y="10"/>
                </a:cubicBezTo>
                <a:close/>
                <a:moveTo>
                  <a:pt x="105" y="48"/>
                </a:moveTo>
                <a:cubicBezTo>
                  <a:pt x="47" y="107"/>
                  <a:pt x="47" y="107"/>
                  <a:pt x="47" y="107"/>
                </a:cubicBezTo>
                <a:cubicBezTo>
                  <a:pt x="47" y="48"/>
                  <a:pt x="47" y="48"/>
                  <a:pt x="47" y="48"/>
                </a:cubicBezTo>
                <a:cubicBezTo>
                  <a:pt x="105" y="48"/>
                  <a:pt x="105" y="48"/>
                  <a:pt x="105" y="48"/>
                </a:cubicBezTo>
                <a:close/>
                <a:moveTo>
                  <a:pt x="113" y="54"/>
                </a:moveTo>
                <a:cubicBezTo>
                  <a:pt x="113" y="113"/>
                  <a:pt x="113" y="113"/>
                  <a:pt x="113" y="113"/>
                </a:cubicBezTo>
                <a:cubicBezTo>
                  <a:pt x="54" y="113"/>
                  <a:pt x="54" y="113"/>
                  <a:pt x="54" y="113"/>
                </a:cubicBezTo>
                <a:cubicBezTo>
                  <a:pt x="113" y="54"/>
                  <a:pt x="113" y="54"/>
                  <a:pt x="113" y="54"/>
                </a:cubicBezTo>
                <a:cubicBezTo>
                  <a:pt x="113" y="54"/>
                  <a:pt x="113" y="54"/>
                  <a:pt x="113" y="54"/>
                </a:cubicBezTo>
                <a:close/>
                <a:moveTo>
                  <a:pt x="38" y="47"/>
                </a:moveTo>
                <a:cubicBezTo>
                  <a:pt x="38" y="118"/>
                  <a:pt x="38" y="118"/>
                  <a:pt x="38" y="118"/>
                </a:cubicBezTo>
                <a:cubicBezTo>
                  <a:pt x="38" y="120"/>
                  <a:pt x="40" y="122"/>
                  <a:pt x="42" y="122"/>
                </a:cubicBezTo>
                <a:cubicBezTo>
                  <a:pt x="113" y="122"/>
                  <a:pt x="113" y="122"/>
                  <a:pt x="113" y="122"/>
                </a:cubicBezTo>
                <a:cubicBezTo>
                  <a:pt x="113" y="132"/>
                  <a:pt x="113" y="132"/>
                  <a:pt x="113" y="132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8" y="47"/>
                  <a:pt x="28" y="47"/>
                  <a:pt x="28" y="47"/>
                </a:cubicBezTo>
                <a:cubicBezTo>
                  <a:pt x="38" y="47"/>
                  <a:pt x="38" y="47"/>
                  <a:pt x="38" y="47"/>
                </a:cubicBezTo>
                <a:close/>
                <a:moveTo>
                  <a:pt x="150" y="122"/>
                </a:moveTo>
                <a:cubicBezTo>
                  <a:pt x="150" y="132"/>
                  <a:pt x="150" y="132"/>
                  <a:pt x="150" y="132"/>
                </a:cubicBezTo>
                <a:cubicBezTo>
                  <a:pt x="141" y="132"/>
                  <a:pt x="141" y="132"/>
                  <a:pt x="141" y="132"/>
                </a:cubicBezTo>
                <a:cubicBezTo>
                  <a:pt x="141" y="122"/>
                  <a:pt x="141" y="122"/>
                  <a:pt x="141" y="122"/>
                </a:cubicBezTo>
                <a:cubicBezTo>
                  <a:pt x="150" y="122"/>
                  <a:pt x="150" y="122"/>
                  <a:pt x="150" y="122"/>
                </a:cubicBezTo>
                <a:close/>
                <a:moveTo>
                  <a:pt x="130" y="28"/>
                </a:moveTo>
                <a:cubicBezTo>
                  <a:pt x="130" y="151"/>
                  <a:pt x="130" y="151"/>
                  <a:pt x="130" y="151"/>
                </a:cubicBezTo>
                <a:cubicBezTo>
                  <a:pt x="121" y="151"/>
                  <a:pt x="121" y="151"/>
                  <a:pt x="121" y="151"/>
                </a:cubicBezTo>
                <a:cubicBezTo>
                  <a:pt x="121" y="43"/>
                  <a:pt x="121" y="43"/>
                  <a:pt x="121" y="43"/>
                </a:cubicBezTo>
                <a:cubicBezTo>
                  <a:pt x="121" y="42"/>
                  <a:pt x="121" y="42"/>
                  <a:pt x="121" y="42"/>
                </a:cubicBezTo>
                <a:cubicBezTo>
                  <a:pt x="121" y="40"/>
                  <a:pt x="119" y="38"/>
                  <a:pt x="117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28"/>
                  <a:pt x="9" y="28"/>
                  <a:pt x="9" y="28"/>
                </a:cubicBezTo>
                <a:cubicBezTo>
                  <a:pt x="130" y="28"/>
                  <a:pt x="130" y="28"/>
                  <a:pt x="130" y="28"/>
                </a:cubicBezTo>
                <a:close/>
                <a:moveTo>
                  <a:pt x="23" y="0"/>
                </a:moveTo>
                <a:cubicBezTo>
                  <a:pt x="21" y="0"/>
                  <a:pt x="18" y="2"/>
                  <a:pt x="18" y="5"/>
                </a:cubicBezTo>
                <a:cubicBezTo>
                  <a:pt x="18" y="19"/>
                  <a:pt x="18" y="19"/>
                  <a:pt x="18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2" y="19"/>
                  <a:pt x="0" y="21"/>
                  <a:pt x="0" y="24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5"/>
                  <a:pt x="2" y="47"/>
                  <a:pt x="4" y="47"/>
                </a:cubicBezTo>
                <a:cubicBezTo>
                  <a:pt x="18" y="47"/>
                  <a:pt x="18" y="47"/>
                  <a:pt x="18" y="47"/>
                </a:cubicBezTo>
                <a:cubicBezTo>
                  <a:pt x="18" y="135"/>
                  <a:pt x="18" y="135"/>
                  <a:pt x="18" y="135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9" y="144"/>
                  <a:pt x="9" y="147"/>
                  <a:pt x="10" y="149"/>
                </a:cubicBezTo>
                <a:cubicBezTo>
                  <a:pt x="11" y="150"/>
                  <a:pt x="12" y="151"/>
                  <a:pt x="14" y="151"/>
                </a:cubicBezTo>
                <a:cubicBezTo>
                  <a:pt x="15" y="151"/>
                  <a:pt x="16" y="150"/>
                  <a:pt x="17" y="149"/>
                </a:cubicBezTo>
                <a:cubicBezTo>
                  <a:pt x="25" y="141"/>
                  <a:pt x="25" y="141"/>
                  <a:pt x="25" y="141"/>
                </a:cubicBezTo>
                <a:cubicBezTo>
                  <a:pt x="112" y="141"/>
                  <a:pt x="112" y="141"/>
                  <a:pt x="112" y="141"/>
                </a:cubicBezTo>
                <a:cubicBezTo>
                  <a:pt x="112" y="156"/>
                  <a:pt x="112" y="156"/>
                  <a:pt x="112" y="156"/>
                </a:cubicBezTo>
                <a:cubicBezTo>
                  <a:pt x="112" y="158"/>
                  <a:pt x="114" y="160"/>
                  <a:pt x="117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8" y="160"/>
                  <a:pt x="140" y="158"/>
                  <a:pt x="140" y="156"/>
                </a:cubicBezTo>
                <a:cubicBezTo>
                  <a:pt x="140" y="141"/>
                  <a:pt x="140" y="141"/>
                  <a:pt x="140" y="141"/>
                </a:cubicBezTo>
                <a:cubicBezTo>
                  <a:pt x="154" y="141"/>
                  <a:pt x="154" y="141"/>
                  <a:pt x="154" y="141"/>
                </a:cubicBezTo>
                <a:cubicBezTo>
                  <a:pt x="157" y="141"/>
                  <a:pt x="159" y="139"/>
                  <a:pt x="159" y="137"/>
                </a:cubicBezTo>
                <a:cubicBezTo>
                  <a:pt x="159" y="118"/>
                  <a:pt x="159" y="118"/>
                  <a:pt x="159" y="118"/>
                </a:cubicBezTo>
                <a:cubicBezTo>
                  <a:pt x="159" y="115"/>
                  <a:pt x="157" y="113"/>
                  <a:pt x="154" y="113"/>
                </a:cubicBezTo>
                <a:cubicBezTo>
                  <a:pt x="140" y="113"/>
                  <a:pt x="140" y="113"/>
                  <a:pt x="140" y="113"/>
                </a:cubicBezTo>
                <a:cubicBezTo>
                  <a:pt x="140" y="26"/>
                  <a:pt x="140" y="26"/>
                  <a:pt x="140" y="26"/>
                </a:cubicBezTo>
                <a:cubicBezTo>
                  <a:pt x="148" y="18"/>
                  <a:pt x="148" y="18"/>
                  <a:pt x="148" y="18"/>
                </a:cubicBezTo>
                <a:cubicBezTo>
                  <a:pt x="149" y="17"/>
                  <a:pt x="149" y="13"/>
                  <a:pt x="148" y="11"/>
                </a:cubicBezTo>
                <a:cubicBezTo>
                  <a:pt x="147" y="10"/>
                  <a:pt x="146" y="10"/>
                  <a:pt x="145" y="10"/>
                </a:cubicBezTo>
                <a:cubicBezTo>
                  <a:pt x="144" y="10"/>
                  <a:pt x="142" y="10"/>
                  <a:pt x="141" y="11"/>
                </a:cubicBezTo>
                <a:cubicBezTo>
                  <a:pt x="134" y="19"/>
                  <a:pt x="134" y="19"/>
                  <a:pt x="134" y="19"/>
                </a:cubicBezTo>
                <a:cubicBezTo>
                  <a:pt x="46" y="19"/>
                  <a:pt x="46" y="19"/>
                  <a:pt x="46" y="19"/>
                </a:cubicBezTo>
                <a:cubicBezTo>
                  <a:pt x="46" y="5"/>
                  <a:pt x="46" y="5"/>
                  <a:pt x="46" y="5"/>
                </a:cubicBezTo>
                <a:cubicBezTo>
                  <a:pt x="46" y="2"/>
                  <a:pt x="44" y="0"/>
                  <a:pt x="42" y="0"/>
                </a:cubicBezTo>
                <a:lnTo>
                  <a:pt x="23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C359CD72-75B3-7792-8ED5-F90DAD19F72F}"/>
              </a:ext>
            </a:extLst>
          </p:cNvPr>
          <p:cNvSpPr>
            <a:spLocks noEditPoints="1"/>
          </p:cNvSpPr>
          <p:nvPr/>
        </p:nvSpPr>
        <p:spPr bwMode="auto">
          <a:xfrm>
            <a:off x="766763" y="1373188"/>
            <a:ext cx="196850" cy="254000"/>
          </a:xfrm>
          <a:custGeom>
            <a:avLst/>
            <a:gdLst>
              <a:gd name="T0" fmla="*/ 81 w 124"/>
              <a:gd name="T1" fmla="*/ 42 h 160"/>
              <a:gd name="T2" fmla="*/ 43 w 124"/>
              <a:gd name="T3" fmla="*/ 42 h 160"/>
              <a:gd name="T4" fmla="*/ 62 w 124"/>
              <a:gd name="T5" fmla="*/ 37 h 160"/>
              <a:gd name="T6" fmla="*/ 62 w 124"/>
              <a:gd name="T7" fmla="*/ 47 h 160"/>
              <a:gd name="T8" fmla="*/ 62 w 124"/>
              <a:gd name="T9" fmla="*/ 37 h 160"/>
              <a:gd name="T10" fmla="*/ 121 w 124"/>
              <a:gd name="T11" fmla="*/ 130 h 160"/>
              <a:gd name="T12" fmla="*/ 117 w 124"/>
              <a:gd name="T13" fmla="*/ 85 h 160"/>
              <a:gd name="T14" fmla="*/ 113 w 124"/>
              <a:gd name="T15" fmla="*/ 78 h 160"/>
              <a:gd name="T16" fmla="*/ 102 w 124"/>
              <a:gd name="T17" fmla="*/ 92 h 160"/>
              <a:gd name="T18" fmla="*/ 61 w 124"/>
              <a:gd name="T19" fmla="*/ 70 h 160"/>
              <a:gd name="T20" fmla="*/ 21 w 124"/>
              <a:gd name="T21" fmla="*/ 92 h 160"/>
              <a:gd name="T22" fmla="*/ 10 w 124"/>
              <a:gd name="T23" fmla="*/ 78 h 160"/>
              <a:gd name="T24" fmla="*/ 6 w 124"/>
              <a:gd name="T25" fmla="*/ 85 h 160"/>
              <a:gd name="T26" fmla="*/ 2 w 124"/>
              <a:gd name="T27" fmla="*/ 130 h 160"/>
              <a:gd name="T28" fmla="*/ 2 w 124"/>
              <a:gd name="T29" fmla="*/ 153 h 160"/>
              <a:gd name="T30" fmla="*/ 6 w 124"/>
              <a:gd name="T31" fmla="*/ 159 h 160"/>
              <a:gd name="T32" fmla="*/ 13 w 124"/>
              <a:gd name="T33" fmla="*/ 150 h 160"/>
              <a:gd name="T34" fmla="*/ 28 w 124"/>
              <a:gd name="T35" fmla="*/ 142 h 160"/>
              <a:gd name="T36" fmla="*/ 57 w 124"/>
              <a:gd name="T37" fmla="*/ 122 h 160"/>
              <a:gd name="T38" fmla="*/ 61 w 124"/>
              <a:gd name="T39" fmla="*/ 131 h 160"/>
              <a:gd name="T40" fmla="*/ 66 w 124"/>
              <a:gd name="T41" fmla="*/ 122 h 160"/>
              <a:gd name="T42" fmla="*/ 96 w 124"/>
              <a:gd name="T43" fmla="*/ 142 h 160"/>
              <a:gd name="T44" fmla="*/ 110 w 124"/>
              <a:gd name="T45" fmla="*/ 150 h 160"/>
              <a:gd name="T46" fmla="*/ 118 w 124"/>
              <a:gd name="T47" fmla="*/ 160 h 160"/>
              <a:gd name="T48" fmla="*/ 122 w 124"/>
              <a:gd name="T49" fmla="*/ 152 h 160"/>
              <a:gd name="T50" fmla="*/ 66 w 124"/>
              <a:gd name="T51" fmla="*/ 111 h 160"/>
              <a:gd name="T52" fmla="*/ 62 w 124"/>
              <a:gd name="T53" fmla="*/ 103 h 160"/>
              <a:gd name="T54" fmla="*/ 57 w 124"/>
              <a:gd name="T55" fmla="*/ 111 h 160"/>
              <a:gd name="T56" fmla="*/ 62 w 124"/>
              <a:gd name="T57" fmla="*/ 71 h 160"/>
              <a:gd name="T58" fmla="*/ 66 w 124"/>
              <a:gd name="T59" fmla="*/ 111 h 160"/>
              <a:gd name="T60" fmla="*/ 76 w 124"/>
              <a:gd name="T61" fmla="*/ 14 h 160"/>
              <a:gd name="T62" fmla="*/ 48 w 124"/>
              <a:gd name="T63" fmla="*/ 14 h 160"/>
              <a:gd name="T64" fmla="*/ 62 w 124"/>
              <a:gd name="T65" fmla="*/ 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24" h="160">
                <a:moveTo>
                  <a:pt x="62" y="61"/>
                </a:moveTo>
                <a:cubicBezTo>
                  <a:pt x="72" y="61"/>
                  <a:pt x="81" y="52"/>
                  <a:pt x="81" y="42"/>
                </a:cubicBezTo>
                <a:cubicBezTo>
                  <a:pt x="81" y="32"/>
                  <a:pt x="72" y="23"/>
                  <a:pt x="62" y="23"/>
                </a:cubicBezTo>
                <a:cubicBezTo>
                  <a:pt x="51" y="23"/>
                  <a:pt x="43" y="32"/>
                  <a:pt x="43" y="42"/>
                </a:cubicBezTo>
                <a:cubicBezTo>
                  <a:pt x="43" y="52"/>
                  <a:pt x="51" y="61"/>
                  <a:pt x="62" y="61"/>
                </a:cubicBezTo>
                <a:close/>
                <a:moveTo>
                  <a:pt x="62" y="37"/>
                </a:moveTo>
                <a:cubicBezTo>
                  <a:pt x="65" y="37"/>
                  <a:pt x="67" y="40"/>
                  <a:pt x="67" y="42"/>
                </a:cubicBezTo>
                <a:cubicBezTo>
                  <a:pt x="67" y="45"/>
                  <a:pt x="65" y="47"/>
                  <a:pt x="62" y="47"/>
                </a:cubicBezTo>
                <a:cubicBezTo>
                  <a:pt x="59" y="47"/>
                  <a:pt x="57" y="45"/>
                  <a:pt x="57" y="42"/>
                </a:cubicBezTo>
                <a:cubicBezTo>
                  <a:pt x="57" y="40"/>
                  <a:pt x="59" y="37"/>
                  <a:pt x="62" y="37"/>
                </a:cubicBezTo>
                <a:close/>
                <a:moveTo>
                  <a:pt x="119" y="145"/>
                </a:moveTo>
                <a:cubicBezTo>
                  <a:pt x="122" y="140"/>
                  <a:pt x="124" y="135"/>
                  <a:pt x="121" y="130"/>
                </a:cubicBezTo>
                <a:cubicBezTo>
                  <a:pt x="107" y="101"/>
                  <a:pt x="107" y="101"/>
                  <a:pt x="107" y="101"/>
                </a:cubicBezTo>
                <a:cubicBezTo>
                  <a:pt x="111" y="96"/>
                  <a:pt x="115" y="90"/>
                  <a:pt x="117" y="85"/>
                </a:cubicBezTo>
                <a:cubicBezTo>
                  <a:pt x="119" y="82"/>
                  <a:pt x="117" y="80"/>
                  <a:pt x="115" y="79"/>
                </a:cubicBezTo>
                <a:cubicBezTo>
                  <a:pt x="114" y="78"/>
                  <a:pt x="114" y="78"/>
                  <a:pt x="113" y="78"/>
                </a:cubicBezTo>
                <a:cubicBezTo>
                  <a:pt x="111" y="78"/>
                  <a:pt x="109" y="79"/>
                  <a:pt x="109" y="81"/>
                </a:cubicBezTo>
                <a:cubicBezTo>
                  <a:pt x="107" y="85"/>
                  <a:pt x="105" y="88"/>
                  <a:pt x="102" y="92"/>
                </a:cubicBezTo>
                <a:cubicBezTo>
                  <a:pt x="86" y="57"/>
                  <a:pt x="86" y="57"/>
                  <a:pt x="86" y="57"/>
                </a:cubicBezTo>
                <a:cubicBezTo>
                  <a:pt x="81" y="65"/>
                  <a:pt x="72" y="70"/>
                  <a:pt x="61" y="70"/>
                </a:cubicBezTo>
                <a:cubicBezTo>
                  <a:pt x="51" y="70"/>
                  <a:pt x="42" y="65"/>
                  <a:pt x="38" y="57"/>
                </a:cubicBezTo>
                <a:cubicBezTo>
                  <a:pt x="21" y="92"/>
                  <a:pt x="21" y="92"/>
                  <a:pt x="21" y="92"/>
                </a:cubicBezTo>
                <a:cubicBezTo>
                  <a:pt x="18" y="88"/>
                  <a:pt x="16" y="85"/>
                  <a:pt x="15" y="81"/>
                </a:cubicBezTo>
                <a:cubicBezTo>
                  <a:pt x="14" y="79"/>
                  <a:pt x="12" y="78"/>
                  <a:pt x="10" y="78"/>
                </a:cubicBezTo>
                <a:cubicBezTo>
                  <a:pt x="10" y="78"/>
                  <a:pt x="9" y="78"/>
                  <a:pt x="8" y="79"/>
                </a:cubicBezTo>
                <a:cubicBezTo>
                  <a:pt x="6" y="80"/>
                  <a:pt x="5" y="82"/>
                  <a:pt x="6" y="85"/>
                </a:cubicBezTo>
                <a:cubicBezTo>
                  <a:pt x="8" y="90"/>
                  <a:pt x="12" y="96"/>
                  <a:pt x="16" y="101"/>
                </a:cubicBezTo>
                <a:cubicBezTo>
                  <a:pt x="2" y="130"/>
                  <a:pt x="2" y="130"/>
                  <a:pt x="2" y="130"/>
                </a:cubicBezTo>
                <a:cubicBezTo>
                  <a:pt x="0" y="135"/>
                  <a:pt x="1" y="141"/>
                  <a:pt x="5" y="145"/>
                </a:cubicBezTo>
                <a:cubicBezTo>
                  <a:pt x="2" y="153"/>
                  <a:pt x="2" y="153"/>
                  <a:pt x="2" y="153"/>
                </a:cubicBezTo>
                <a:cubicBezTo>
                  <a:pt x="1" y="155"/>
                  <a:pt x="2" y="158"/>
                  <a:pt x="4" y="159"/>
                </a:cubicBezTo>
                <a:cubicBezTo>
                  <a:pt x="4" y="159"/>
                  <a:pt x="5" y="159"/>
                  <a:pt x="6" y="159"/>
                </a:cubicBezTo>
                <a:cubicBezTo>
                  <a:pt x="7" y="159"/>
                  <a:pt x="9" y="158"/>
                  <a:pt x="10" y="157"/>
                </a:cubicBezTo>
                <a:cubicBezTo>
                  <a:pt x="13" y="150"/>
                  <a:pt x="13" y="150"/>
                  <a:pt x="13" y="150"/>
                </a:cubicBezTo>
                <a:cubicBezTo>
                  <a:pt x="14" y="150"/>
                  <a:pt x="14" y="150"/>
                  <a:pt x="15" y="150"/>
                </a:cubicBezTo>
                <a:cubicBezTo>
                  <a:pt x="21" y="150"/>
                  <a:pt x="26" y="146"/>
                  <a:pt x="28" y="142"/>
                </a:cubicBezTo>
                <a:cubicBezTo>
                  <a:pt x="39" y="118"/>
                  <a:pt x="39" y="118"/>
                  <a:pt x="39" y="118"/>
                </a:cubicBezTo>
                <a:cubicBezTo>
                  <a:pt x="45" y="120"/>
                  <a:pt x="51" y="121"/>
                  <a:pt x="57" y="122"/>
                </a:cubicBezTo>
                <a:cubicBezTo>
                  <a:pt x="57" y="127"/>
                  <a:pt x="57" y="127"/>
                  <a:pt x="57" y="127"/>
                </a:cubicBezTo>
                <a:cubicBezTo>
                  <a:pt x="57" y="129"/>
                  <a:pt x="59" y="131"/>
                  <a:pt x="61" y="131"/>
                </a:cubicBezTo>
                <a:cubicBezTo>
                  <a:pt x="64" y="131"/>
                  <a:pt x="66" y="129"/>
                  <a:pt x="66" y="127"/>
                </a:cubicBezTo>
                <a:cubicBezTo>
                  <a:pt x="66" y="122"/>
                  <a:pt x="66" y="122"/>
                  <a:pt x="66" y="122"/>
                </a:cubicBezTo>
                <a:cubicBezTo>
                  <a:pt x="73" y="121"/>
                  <a:pt x="78" y="120"/>
                  <a:pt x="84" y="118"/>
                </a:cubicBezTo>
                <a:cubicBezTo>
                  <a:pt x="96" y="142"/>
                  <a:pt x="96" y="142"/>
                  <a:pt x="96" y="142"/>
                </a:cubicBezTo>
                <a:cubicBezTo>
                  <a:pt x="98" y="146"/>
                  <a:pt x="103" y="150"/>
                  <a:pt x="109" y="150"/>
                </a:cubicBezTo>
                <a:cubicBezTo>
                  <a:pt x="110" y="150"/>
                  <a:pt x="110" y="150"/>
                  <a:pt x="110" y="150"/>
                </a:cubicBezTo>
                <a:cubicBezTo>
                  <a:pt x="113" y="157"/>
                  <a:pt x="113" y="157"/>
                  <a:pt x="113" y="157"/>
                </a:cubicBezTo>
                <a:cubicBezTo>
                  <a:pt x="114" y="159"/>
                  <a:pt x="116" y="160"/>
                  <a:pt x="118" y="160"/>
                </a:cubicBezTo>
                <a:cubicBezTo>
                  <a:pt x="118" y="160"/>
                  <a:pt x="119" y="160"/>
                  <a:pt x="119" y="159"/>
                </a:cubicBezTo>
                <a:cubicBezTo>
                  <a:pt x="122" y="157"/>
                  <a:pt x="123" y="154"/>
                  <a:pt x="122" y="152"/>
                </a:cubicBezTo>
                <a:lnTo>
                  <a:pt x="119" y="145"/>
                </a:lnTo>
                <a:close/>
                <a:moveTo>
                  <a:pt x="66" y="111"/>
                </a:moveTo>
                <a:cubicBezTo>
                  <a:pt x="66" y="107"/>
                  <a:pt x="66" y="107"/>
                  <a:pt x="66" y="107"/>
                </a:cubicBezTo>
                <a:cubicBezTo>
                  <a:pt x="66" y="105"/>
                  <a:pt x="64" y="103"/>
                  <a:pt x="62" y="103"/>
                </a:cubicBezTo>
                <a:cubicBezTo>
                  <a:pt x="59" y="103"/>
                  <a:pt x="57" y="105"/>
                  <a:pt x="57" y="107"/>
                </a:cubicBezTo>
                <a:cubicBezTo>
                  <a:pt x="57" y="111"/>
                  <a:pt x="57" y="111"/>
                  <a:pt x="57" y="111"/>
                </a:cubicBezTo>
                <a:cubicBezTo>
                  <a:pt x="52" y="111"/>
                  <a:pt x="48" y="110"/>
                  <a:pt x="44" y="108"/>
                </a:cubicBezTo>
                <a:cubicBezTo>
                  <a:pt x="62" y="71"/>
                  <a:pt x="62" y="71"/>
                  <a:pt x="62" y="71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75" y="110"/>
                  <a:pt x="71" y="111"/>
                  <a:pt x="66" y="111"/>
                </a:cubicBezTo>
                <a:close/>
                <a:moveTo>
                  <a:pt x="76" y="18"/>
                </a:moveTo>
                <a:cubicBezTo>
                  <a:pt x="76" y="14"/>
                  <a:pt x="76" y="14"/>
                  <a:pt x="76" y="14"/>
                </a:cubicBezTo>
                <a:cubicBezTo>
                  <a:pt x="76" y="6"/>
                  <a:pt x="70" y="0"/>
                  <a:pt x="62" y="0"/>
                </a:cubicBezTo>
                <a:cubicBezTo>
                  <a:pt x="54" y="0"/>
                  <a:pt x="48" y="6"/>
                  <a:pt x="48" y="14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5"/>
                  <a:pt x="57" y="14"/>
                  <a:pt x="62" y="14"/>
                </a:cubicBezTo>
                <a:cubicBezTo>
                  <a:pt x="67" y="14"/>
                  <a:pt x="72" y="15"/>
                  <a:pt x="76" y="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BD14F37B-B0E8-19FE-0751-06D09C1BEFCF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1373188"/>
            <a:ext cx="254000" cy="254000"/>
          </a:xfrm>
          <a:custGeom>
            <a:avLst/>
            <a:gdLst>
              <a:gd name="T0" fmla="*/ 160 w 160"/>
              <a:gd name="T1" fmla="*/ 14 h 160"/>
              <a:gd name="T2" fmla="*/ 132 w 160"/>
              <a:gd name="T3" fmla="*/ 9 h 160"/>
              <a:gd name="T4" fmla="*/ 94 w 160"/>
              <a:gd name="T5" fmla="*/ 5 h 160"/>
              <a:gd name="T6" fmla="*/ 70 w 160"/>
              <a:gd name="T7" fmla="*/ 0 h 160"/>
              <a:gd name="T8" fmla="*/ 66 w 160"/>
              <a:gd name="T9" fmla="*/ 9 h 160"/>
              <a:gd name="T10" fmla="*/ 14 w 160"/>
              <a:gd name="T11" fmla="*/ 0 h 160"/>
              <a:gd name="T12" fmla="*/ 14 w 160"/>
              <a:gd name="T13" fmla="*/ 28 h 160"/>
              <a:gd name="T14" fmla="*/ 47 w 160"/>
              <a:gd name="T15" fmla="*/ 19 h 160"/>
              <a:gd name="T16" fmla="*/ 14 w 160"/>
              <a:gd name="T17" fmla="*/ 65 h 160"/>
              <a:gd name="T18" fmla="*/ 9 w 160"/>
              <a:gd name="T19" fmla="*/ 89 h 160"/>
              <a:gd name="T20" fmla="*/ 33 w 160"/>
              <a:gd name="T21" fmla="*/ 94 h 160"/>
              <a:gd name="T22" fmla="*/ 37 w 160"/>
              <a:gd name="T23" fmla="*/ 70 h 160"/>
              <a:gd name="T24" fmla="*/ 28 w 160"/>
              <a:gd name="T25" fmla="*/ 65 h 160"/>
              <a:gd name="T26" fmla="*/ 66 w 160"/>
              <a:gd name="T27" fmla="*/ 23 h 160"/>
              <a:gd name="T28" fmla="*/ 89 w 160"/>
              <a:gd name="T29" fmla="*/ 28 h 160"/>
              <a:gd name="T30" fmla="*/ 94 w 160"/>
              <a:gd name="T31" fmla="*/ 21 h 160"/>
              <a:gd name="T32" fmla="*/ 127 w 160"/>
              <a:gd name="T33" fmla="*/ 65 h 160"/>
              <a:gd name="T34" fmla="*/ 122 w 160"/>
              <a:gd name="T35" fmla="*/ 89 h 160"/>
              <a:gd name="T36" fmla="*/ 146 w 160"/>
              <a:gd name="T37" fmla="*/ 94 h 160"/>
              <a:gd name="T38" fmla="*/ 150 w 160"/>
              <a:gd name="T39" fmla="*/ 70 h 160"/>
              <a:gd name="T40" fmla="*/ 140 w 160"/>
              <a:gd name="T41" fmla="*/ 65 h 160"/>
              <a:gd name="T42" fmla="*/ 133 w 160"/>
              <a:gd name="T43" fmla="*/ 19 h 160"/>
              <a:gd name="T44" fmla="*/ 84 w 160"/>
              <a:gd name="T45" fmla="*/ 40 h 160"/>
              <a:gd name="T46" fmla="*/ 77 w 160"/>
              <a:gd name="T47" fmla="*/ 40 h 160"/>
              <a:gd name="T48" fmla="*/ 39 w 160"/>
              <a:gd name="T49" fmla="*/ 110 h 160"/>
              <a:gd name="T50" fmla="*/ 75 w 160"/>
              <a:gd name="T51" fmla="*/ 131 h 160"/>
              <a:gd name="T52" fmla="*/ 66 w 160"/>
              <a:gd name="T53" fmla="*/ 99 h 160"/>
              <a:gd name="T54" fmla="*/ 94 w 160"/>
              <a:gd name="T55" fmla="*/ 99 h 160"/>
              <a:gd name="T56" fmla="*/ 85 w 160"/>
              <a:gd name="T57" fmla="*/ 131 h 160"/>
              <a:gd name="T58" fmla="*/ 121 w 160"/>
              <a:gd name="T59" fmla="*/ 110 h 160"/>
              <a:gd name="T60" fmla="*/ 84 w 160"/>
              <a:gd name="T61" fmla="*/ 40 h 160"/>
              <a:gd name="T62" fmla="*/ 52 w 160"/>
              <a:gd name="T63" fmla="*/ 141 h 160"/>
              <a:gd name="T64" fmla="*/ 47 w 160"/>
              <a:gd name="T65" fmla="*/ 155 h 160"/>
              <a:gd name="T66" fmla="*/ 108 w 160"/>
              <a:gd name="T67" fmla="*/ 160 h 160"/>
              <a:gd name="T68" fmla="*/ 113 w 160"/>
              <a:gd name="T69" fmla="*/ 146 h 160"/>
              <a:gd name="T70" fmla="*/ 85 w 160"/>
              <a:gd name="T71" fmla="*/ 98 h 160"/>
              <a:gd name="T72" fmla="*/ 76 w 160"/>
              <a:gd name="T73" fmla="*/ 98 h 160"/>
              <a:gd name="T74" fmla="*/ 85 w 160"/>
              <a:gd name="T75" fmla="*/ 9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146" y="28"/>
                </a:moveTo>
                <a:cubicBezTo>
                  <a:pt x="153" y="28"/>
                  <a:pt x="160" y="22"/>
                  <a:pt x="160" y="14"/>
                </a:cubicBezTo>
                <a:cubicBezTo>
                  <a:pt x="160" y="6"/>
                  <a:pt x="153" y="0"/>
                  <a:pt x="146" y="0"/>
                </a:cubicBezTo>
                <a:cubicBezTo>
                  <a:pt x="139" y="0"/>
                  <a:pt x="134" y="4"/>
                  <a:pt x="132" y="9"/>
                </a:cubicBezTo>
                <a:cubicBezTo>
                  <a:pt x="94" y="9"/>
                  <a:pt x="94" y="9"/>
                  <a:pt x="94" y="9"/>
                </a:cubicBezTo>
                <a:cubicBezTo>
                  <a:pt x="94" y="5"/>
                  <a:pt x="94" y="5"/>
                  <a:pt x="94" y="5"/>
                </a:cubicBezTo>
                <a:cubicBezTo>
                  <a:pt x="94" y="2"/>
                  <a:pt x="92" y="0"/>
                  <a:pt x="89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67" y="0"/>
                  <a:pt x="66" y="2"/>
                  <a:pt x="66" y="5"/>
                </a:cubicBezTo>
                <a:cubicBezTo>
                  <a:pt x="66" y="9"/>
                  <a:pt x="66" y="9"/>
                  <a:pt x="66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5" y="4"/>
                  <a:pt x="20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22"/>
                  <a:pt x="6" y="28"/>
                  <a:pt x="14" y="28"/>
                </a:cubicBezTo>
                <a:cubicBezTo>
                  <a:pt x="20" y="28"/>
                  <a:pt x="25" y="24"/>
                  <a:pt x="2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31" y="29"/>
                  <a:pt x="20" y="46"/>
                  <a:pt x="19" y="65"/>
                </a:cubicBezTo>
                <a:cubicBezTo>
                  <a:pt x="14" y="65"/>
                  <a:pt x="14" y="65"/>
                  <a:pt x="14" y="65"/>
                </a:cubicBezTo>
                <a:cubicBezTo>
                  <a:pt x="11" y="65"/>
                  <a:pt x="9" y="67"/>
                  <a:pt x="9" y="70"/>
                </a:cubicBezTo>
                <a:cubicBezTo>
                  <a:pt x="9" y="89"/>
                  <a:pt x="9" y="89"/>
                  <a:pt x="9" y="89"/>
                </a:cubicBezTo>
                <a:cubicBezTo>
                  <a:pt x="9" y="92"/>
                  <a:pt x="11" y="94"/>
                  <a:pt x="14" y="94"/>
                </a:cubicBezTo>
                <a:cubicBezTo>
                  <a:pt x="33" y="94"/>
                  <a:pt x="33" y="94"/>
                  <a:pt x="33" y="94"/>
                </a:cubicBezTo>
                <a:cubicBezTo>
                  <a:pt x="35" y="94"/>
                  <a:pt x="37" y="92"/>
                  <a:pt x="37" y="89"/>
                </a:cubicBezTo>
                <a:cubicBezTo>
                  <a:pt x="37" y="70"/>
                  <a:pt x="37" y="70"/>
                  <a:pt x="37" y="70"/>
                </a:cubicBezTo>
                <a:cubicBezTo>
                  <a:pt x="37" y="67"/>
                  <a:pt x="35" y="65"/>
                  <a:pt x="33" y="65"/>
                </a:cubicBezTo>
                <a:cubicBezTo>
                  <a:pt x="28" y="65"/>
                  <a:pt x="28" y="65"/>
                  <a:pt x="28" y="65"/>
                </a:cubicBezTo>
                <a:cubicBezTo>
                  <a:pt x="31" y="44"/>
                  <a:pt x="45" y="27"/>
                  <a:pt x="66" y="21"/>
                </a:cubicBezTo>
                <a:cubicBezTo>
                  <a:pt x="66" y="23"/>
                  <a:pt x="66" y="23"/>
                  <a:pt x="66" y="23"/>
                </a:cubicBezTo>
                <a:cubicBezTo>
                  <a:pt x="66" y="26"/>
                  <a:pt x="68" y="28"/>
                  <a:pt x="70" y="28"/>
                </a:cubicBezTo>
                <a:cubicBezTo>
                  <a:pt x="89" y="28"/>
                  <a:pt x="89" y="28"/>
                  <a:pt x="89" y="28"/>
                </a:cubicBezTo>
                <a:cubicBezTo>
                  <a:pt x="92" y="28"/>
                  <a:pt x="94" y="26"/>
                  <a:pt x="94" y="23"/>
                </a:cubicBezTo>
                <a:cubicBezTo>
                  <a:pt x="94" y="21"/>
                  <a:pt x="94" y="21"/>
                  <a:pt x="94" y="21"/>
                </a:cubicBezTo>
                <a:cubicBezTo>
                  <a:pt x="114" y="27"/>
                  <a:pt x="129" y="44"/>
                  <a:pt x="131" y="65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4" y="65"/>
                  <a:pt x="122" y="67"/>
                  <a:pt x="122" y="70"/>
                </a:cubicBezTo>
                <a:cubicBezTo>
                  <a:pt x="122" y="89"/>
                  <a:pt x="122" y="89"/>
                  <a:pt x="122" y="89"/>
                </a:cubicBezTo>
                <a:cubicBezTo>
                  <a:pt x="122" y="92"/>
                  <a:pt x="124" y="94"/>
                  <a:pt x="127" y="94"/>
                </a:cubicBezTo>
                <a:cubicBezTo>
                  <a:pt x="146" y="94"/>
                  <a:pt x="146" y="94"/>
                  <a:pt x="146" y="94"/>
                </a:cubicBezTo>
                <a:cubicBezTo>
                  <a:pt x="148" y="94"/>
                  <a:pt x="150" y="92"/>
                  <a:pt x="150" y="89"/>
                </a:cubicBezTo>
                <a:cubicBezTo>
                  <a:pt x="150" y="70"/>
                  <a:pt x="150" y="70"/>
                  <a:pt x="150" y="70"/>
                </a:cubicBezTo>
                <a:cubicBezTo>
                  <a:pt x="150" y="67"/>
                  <a:pt x="148" y="65"/>
                  <a:pt x="146" y="65"/>
                </a:cubicBezTo>
                <a:cubicBezTo>
                  <a:pt x="140" y="65"/>
                  <a:pt x="140" y="65"/>
                  <a:pt x="140" y="65"/>
                </a:cubicBezTo>
                <a:cubicBezTo>
                  <a:pt x="139" y="46"/>
                  <a:pt x="129" y="29"/>
                  <a:pt x="112" y="19"/>
                </a:cubicBezTo>
                <a:cubicBezTo>
                  <a:pt x="133" y="19"/>
                  <a:pt x="133" y="19"/>
                  <a:pt x="133" y="19"/>
                </a:cubicBezTo>
                <a:cubicBezTo>
                  <a:pt x="134" y="25"/>
                  <a:pt x="140" y="28"/>
                  <a:pt x="146" y="28"/>
                </a:cubicBezTo>
                <a:close/>
                <a:moveTo>
                  <a:pt x="84" y="40"/>
                </a:moveTo>
                <a:cubicBezTo>
                  <a:pt x="84" y="39"/>
                  <a:pt x="82" y="38"/>
                  <a:pt x="80" y="38"/>
                </a:cubicBezTo>
                <a:cubicBezTo>
                  <a:pt x="79" y="38"/>
                  <a:pt x="77" y="39"/>
                  <a:pt x="77" y="40"/>
                </a:cubicBezTo>
                <a:cubicBezTo>
                  <a:pt x="39" y="106"/>
                  <a:pt x="39" y="106"/>
                  <a:pt x="39" y="106"/>
                </a:cubicBezTo>
                <a:cubicBezTo>
                  <a:pt x="38" y="107"/>
                  <a:pt x="38" y="109"/>
                  <a:pt x="39" y="110"/>
                </a:cubicBezTo>
                <a:cubicBezTo>
                  <a:pt x="53" y="131"/>
                  <a:pt x="53" y="131"/>
                  <a:pt x="53" y="131"/>
                </a:cubicBezTo>
                <a:cubicBezTo>
                  <a:pt x="75" y="131"/>
                  <a:pt x="75" y="131"/>
                  <a:pt x="75" y="131"/>
                </a:cubicBezTo>
                <a:cubicBezTo>
                  <a:pt x="75" y="112"/>
                  <a:pt x="75" y="112"/>
                  <a:pt x="75" y="112"/>
                </a:cubicBezTo>
                <a:cubicBezTo>
                  <a:pt x="70" y="110"/>
                  <a:pt x="66" y="105"/>
                  <a:pt x="66" y="99"/>
                </a:cubicBezTo>
                <a:cubicBezTo>
                  <a:pt x="66" y="91"/>
                  <a:pt x="73" y="85"/>
                  <a:pt x="80" y="85"/>
                </a:cubicBezTo>
                <a:cubicBezTo>
                  <a:pt x="88" y="85"/>
                  <a:pt x="94" y="91"/>
                  <a:pt x="94" y="99"/>
                </a:cubicBezTo>
                <a:cubicBezTo>
                  <a:pt x="94" y="105"/>
                  <a:pt x="91" y="110"/>
                  <a:pt x="85" y="112"/>
                </a:cubicBezTo>
                <a:cubicBezTo>
                  <a:pt x="85" y="131"/>
                  <a:pt x="85" y="131"/>
                  <a:pt x="85" y="131"/>
                </a:cubicBezTo>
                <a:cubicBezTo>
                  <a:pt x="107" y="131"/>
                  <a:pt x="107" y="131"/>
                  <a:pt x="107" y="131"/>
                </a:cubicBezTo>
                <a:cubicBezTo>
                  <a:pt x="121" y="110"/>
                  <a:pt x="121" y="110"/>
                  <a:pt x="121" y="110"/>
                </a:cubicBezTo>
                <a:cubicBezTo>
                  <a:pt x="122" y="109"/>
                  <a:pt x="122" y="107"/>
                  <a:pt x="121" y="106"/>
                </a:cubicBezTo>
                <a:lnTo>
                  <a:pt x="84" y="40"/>
                </a:lnTo>
                <a:close/>
                <a:moveTo>
                  <a:pt x="108" y="141"/>
                </a:moveTo>
                <a:cubicBezTo>
                  <a:pt x="52" y="141"/>
                  <a:pt x="52" y="141"/>
                  <a:pt x="52" y="141"/>
                </a:cubicBezTo>
                <a:cubicBezTo>
                  <a:pt x="49" y="141"/>
                  <a:pt x="47" y="143"/>
                  <a:pt x="47" y="146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47" y="158"/>
                  <a:pt x="49" y="160"/>
                  <a:pt x="52" y="160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11" y="160"/>
                  <a:pt x="113" y="158"/>
                  <a:pt x="113" y="155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3" y="143"/>
                  <a:pt x="111" y="141"/>
                  <a:pt x="108" y="141"/>
                </a:cubicBezTo>
                <a:close/>
                <a:moveTo>
                  <a:pt x="85" y="98"/>
                </a:moveTo>
                <a:cubicBezTo>
                  <a:pt x="85" y="96"/>
                  <a:pt x="83" y="94"/>
                  <a:pt x="80" y="94"/>
                </a:cubicBezTo>
                <a:cubicBezTo>
                  <a:pt x="78" y="94"/>
                  <a:pt x="76" y="96"/>
                  <a:pt x="76" y="98"/>
                </a:cubicBezTo>
                <a:cubicBezTo>
                  <a:pt x="76" y="101"/>
                  <a:pt x="78" y="103"/>
                  <a:pt x="80" y="103"/>
                </a:cubicBezTo>
                <a:cubicBezTo>
                  <a:pt x="83" y="103"/>
                  <a:pt x="85" y="101"/>
                  <a:pt x="85" y="9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64FDADA7-C402-CD55-FB32-46D319D7ACDC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1920875"/>
            <a:ext cx="254000" cy="254000"/>
          </a:xfrm>
          <a:custGeom>
            <a:avLst/>
            <a:gdLst>
              <a:gd name="T0" fmla="*/ 132 w 160"/>
              <a:gd name="T1" fmla="*/ 0 h 160"/>
              <a:gd name="T2" fmla="*/ 37 w 160"/>
              <a:gd name="T3" fmla="*/ 0 h 160"/>
              <a:gd name="T4" fmla="*/ 37 w 160"/>
              <a:gd name="T5" fmla="*/ 29 h 160"/>
              <a:gd name="T6" fmla="*/ 132 w 160"/>
              <a:gd name="T7" fmla="*/ 29 h 160"/>
              <a:gd name="T8" fmla="*/ 132 w 160"/>
              <a:gd name="T9" fmla="*/ 0 h 160"/>
              <a:gd name="T10" fmla="*/ 3 w 160"/>
              <a:gd name="T11" fmla="*/ 19 h 160"/>
              <a:gd name="T12" fmla="*/ 22 w 160"/>
              <a:gd name="T13" fmla="*/ 28 h 160"/>
              <a:gd name="T14" fmla="*/ 24 w 160"/>
              <a:gd name="T15" fmla="*/ 29 h 160"/>
              <a:gd name="T16" fmla="*/ 28 w 160"/>
              <a:gd name="T17" fmla="*/ 29 h 160"/>
              <a:gd name="T18" fmla="*/ 28 w 160"/>
              <a:gd name="T19" fmla="*/ 0 h 160"/>
              <a:gd name="T20" fmla="*/ 24 w 160"/>
              <a:gd name="T21" fmla="*/ 0 h 160"/>
              <a:gd name="T22" fmla="*/ 22 w 160"/>
              <a:gd name="T23" fmla="*/ 1 h 160"/>
              <a:gd name="T24" fmla="*/ 3 w 160"/>
              <a:gd name="T25" fmla="*/ 10 h 160"/>
              <a:gd name="T26" fmla="*/ 0 w 160"/>
              <a:gd name="T27" fmla="*/ 15 h 160"/>
              <a:gd name="T28" fmla="*/ 3 w 160"/>
              <a:gd name="T29" fmla="*/ 19 h 160"/>
              <a:gd name="T30" fmla="*/ 160 w 160"/>
              <a:gd name="T31" fmla="*/ 15 h 160"/>
              <a:gd name="T32" fmla="*/ 146 w 160"/>
              <a:gd name="T33" fmla="*/ 0 h 160"/>
              <a:gd name="T34" fmla="*/ 141 w 160"/>
              <a:gd name="T35" fmla="*/ 0 h 160"/>
              <a:gd name="T36" fmla="*/ 141 w 160"/>
              <a:gd name="T37" fmla="*/ 29 h 160"/>
              <a:gd name="T38" fmla="*/ 146 w 160"/>
              <a:gd name="T39" fmla="*/ 29 h 160"/>
              <a:gd name="T40" fmla="*/ 160 w 160"/>
              <a:gd name="T41" fmla="*/ 15 h 160"/>
              <a:gd name="T42" fmla="*/ 47 w 160"/>
              <a:gd name="T43" fmla="*/ 132 h 160"/>
              <a:gd name="T44" fmla="*/ 132 w 160"/>
              <a:gd name="T45" fmla="*/ 132 h 160"/>
              <a:gd name="T46" fmla="*/ 132 w 160"/>
              <a:gd name="T47" fmla="*/ 66 h 160"/>
              <a:gd name="T48" fmla="*/ 47 w 160"/>
              <a:gd name="T49" fmla="*/ 66 h 160"/>
              <a:gd name="T50" fmla="*/ 47 w 160"/>
              <a:gd name="T51" fmla="*/ 132 h 160"/>
              <a:gd name="T52" fmla="*/ 146 w 160"/>
              <a:gd name="T53" fmla="*/ 38 h 160"/>
              <a:gd name="T54" fmla="*/ 14 w 160"/>
              <a:gd name="T55" fmla="*/ 38 h 160"/>
              <a:gd name="T56" fmla="*/ 0 w 160"/>
              <a:gd name="T57" fmla="*/ 52 h 160"/>
              <a:gd name="T58" fmla="*/ 0 w 160"/>
              <a:gd name="T59" fmla="*/ 146 h 160"/>
              <a:gd name="T60" fmla="*/ 14 w 160"/>
              <a:gd name="T61" fmla="*/ 160 h 160"/>
              <a:gd name="T62" fmla="*/ 146 w 160"/>
              <a:gd name="T63" fmla="*/ 160 h 160"/>
              <a:gd name="T64" fmla="*/ 160 w 160"/>
              <a:gd name="T65" fmla="*/ 146 h 160"/>
              <a:gd name="T66" fmla="*/ 160 w 160"/>
              <a:gd name="T67" fmla="*/ 52 h 160"/>
              <a:gd name="T68" fmla="*/ 146 w 160"/>
              <a:gd name="T69" fmla="*/ 38 h 160"/>
              <a:gd name="T70" fmla="*/ 28 w 160"/>
              <a:gd name="T71" fmla="*/ 136 h 160"/>
              <a:gd name="T72" fmla="*/ 24 w 160"/>
              <a:gd name="T73" fmla="*/ 141 h 160"/>
              <a:gd name="T74" fmla="*/ 19 w 160"/>
              <a:gd name="T75" fmla="*/ 136 h 160"/>
              <a:gd name="T76" fmla="*/ 19 w 160"/>
              <a:gd name="T77" fmla="*/ 117 h 160"/>
              <a:gd name="T78" fmla="*/ 24 w 160"/>
              <a:gd name="T79" fmla="*/ 113 h 160"/>
              <a:gd name="T80" fmla="*/ 28 w 160"/>
              <a:gd name="T81" fmla="*/ 117 h 160"/>
              <a:gd name="T82" fmla="*/ 28 w 160"/>
              <a:gd name="T83" fmla="*/ 136 h 160"/>
              <a:gd name="T84" fmla="*/ 24 w 160"/>
              <a:gd name="T85" fmla="*/ 104 h 160"/>
              <a:gd name="T86" fmla="*/ 19 w 160"/>
              <a:gd name="T87" fmla="*/ 99 h 160"/>
              <a:gd name="T88" fmla="*/ 24 w 160"/>
              <a:gd name="T89" fmla="*/ 94 h 160"/>
              <a:gd name="T90" fmla="*/ 28 w 160"/>
              <a:gd name="T91" fmla="*/ 99 h 160"/>
              <a:gd name="T92" fmla="*/ 24 w 160"/>
              <a:gd name="T93" fmla="*/ 104 h 160"/>
              <a:gd name="T94" fmla="*/ 28 w 160"/>
              <a:gd name="T95" fmla="*/ 80 h 160"/>
              <a:gd name="T96" fmla="*/ 24 w 160"/>
              <a:gd name="T97" fmla="*/ 85 h 160"/>
              <a:gd name="T98" fmla="*/ 19 w 160"/>
              <a:gd name="T99" fmla="*/ 80 h 160"/>
              <a:gd name="T100" fmla="*/ 19 w 160"/>
              <a:gd name="T101" fmla="*/ 61 h 160"/>
              <a:gd name="T102" fmla="*/ 24 w 160"/>
              <a:gd name="T103" fmla="*/ 56 h 160"/>
              <a:gd name="T104" fmla="*/ 28 w 160"/>
              <a:gd name="T105" fmla="*/ 61 h 160"/>
              <a:gd name="T106" fmla="*/ 28 w 160"/>
              <a:gd name="T107" fmla="*/ 80 h 160"/>
              <a:gd name="T108" fmla="*/ 141 w 160"/>
              <a:gd name="T109" fmla="*/ 136 h 160"/>
              <a:gd name="T110" fmla="*/ 136 w 160"/>
              <a:gd name="T111" fmla="*/ 141 h 160"/>
              <a:gd name="T112" fmla="*/ 42 w 160"/>
              <a:gd name="T113" fmla="*/ 141 h 160"/>
              <a:gd name="T114" fmla="*/ 37 w 160"/>
              <a:gd name="T115" fmla="*/ 136 h 160"/>
              <a:gd name="T116" fmla="*/ 37 w 160"/>
              <a:gd name="T117" fmla="*/ 61 h 160"/>
              <a:gd name="T118" fmla="*/ 42 w 160"/>
              <a:gd name="T119" fmla="*/ 56 h 160"/>
              <a:gd name="T120" fmla="*/ 136 w 160"/>
              <a:gd name="T121" fmla="*/ 56 h 160"/>
              <a:gd name="T122" fmla="*/ 141 w 160"/>
              <a:gd name="T123" fmla="*/ 61 h 160"/>
              <a:gd name="T124" fmla="*/ 141 w 160"/>
              <a:gd name="T125" fmla="*/ 13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60">
                <a:moveTo>
                  <a:pt x="132" y="0"/>
                </a:moveTo>
                <a:cubicBezTo>
                  <a:pt x="37" y="0"/>
                  <a:pt x="37" y="0"/>
                  <a:pt x="37" y="0"/>
                </a:cubicBezTo>
                <a:cubicBezTo>
                  <a:pt x="37" y="29"/>
                  <a:pt x="37" y="29"/>
                  <a:pt x="37" y="29"/>
                </a:cubicBezTo>
                <a:cubicBezTo>
                  <a:pt x="132" y="29"/>
                  <a:pt x="132" y="29"/>
                  <a:pt x="132" y="29"/>
                </a:cubicBezTo>
                <a:lnTo>
                  <a:pt x="132" y="0"/>
                </a:lnTo>
                <a:close/>
                <a:moveTo>
                  <a:pt x="3" y="19"/>
                </a:moveTo>
                <a:cubicBezTo>
                  <a:pt x="22" y="28"/>
                  <a:pt x="22" y="28"/>
                  <a:pt x="22" y="28"/>
                </a:cubicBezTo>
                <a:cubicBezTo>
                  <a:pt x="22" y="29"/>
                  <a:pt x="24" y="29"/>
                  <a:pt x="24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0"/>
                  <a:pt x="28" y="0"/>
                  <a:pt x="28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3" y="0"/>
                  <a:pt x="22" y="0"/>
                  <a:pt x="22" y="1"/>
                </a:cubicBezTo>
                <a:cubicBezTo>
                  <a:pt x="3" y="10"/>
                  <a:pt x="3" y="10"/>
                  <a:pt x="3" y="10"/>
                </a:cubicBezTo>
                <a:cubicBezTo>
                  <a:pt x="1" y="12"/>
                  <a:pt x="0" y="13"/>
                  <a:pt x="0" y="15"/>
                </a:cubicBezTo>
                <a:cubicBezTo>
                  <a:pt x="0" y="16"/>
                  <a:pt x="1" y="18"/>
                  <a:pt x="3" y="19"/>
                </a:cubicBezTo>
                <a:close/>
                <a:moveTo>
                  <a:pt x="160" y="15"/>
                </a:moveTo>
                <a:cubicBezTo>
                  <a:pt x="160" y="6"/>
                  <a:pt x="154" y="0"/>
                  <a:pt x="146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41" y="29"/>
                  <a:pt x="141" y="29"/>
                  <a:pt x="141" y="29"/>
                </a:cubicBezTo>
                <a:cubicBezTo>
                  <a:pt x="146" y="29"/>
                  <a:pt x="146" y="29"/>
                  <a:pt x="146" y="29"/>
                </a:cubicBezTo>
                <a:cubicBezTo>
                  <a:pt x="154" y="29"/>
                  <a:pt x="160" y="23"/>
                  <a:pt x="160" y="15"/>
                </a:cubicBezTo>
                <a:close/>
                <a:moveTo>
                  <a:pt x="47" y="132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32" y="66"/>
                  <a:pt x="132" y="66"/>
                  <a:pt x="132" y="66"/>
                </a:cubicBezTo>
                <a:cubicBezTo>
                  <a:pt x="47" y="66"/>
                  <a:pt x="47" y="66"/>
                  <a:pt x="47" y="66"/>
                </a:cubicBezTo>
                <a:lnTo>
                  <a:pt x="47" y="132"/>
                </a:lnTo>
                <a:close/>
                <a:moveTo>
                  <a:pt x="146" y="38"/>
                </a:moveTo>
                <a:cubicBezTo>
                  <a:pt x="14" y="38"/>
                  <a:pt x="14" y="38"/>
                  <a:pt x="14" y="38"/>
                </a:cubicBezTo>
                <a:cubicBezTo>
                  <a:pt x="6" y="38"/>
                  <a:pt x="0" y="44"/>
                  <a:pt x="0" y="52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3"/>
                  <a:pt x="6" y="160"/>
                  <a:pt x="14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4" y="160"/>
                  <a:pt x="160" y="153"/>
                  <a:pt x="160" y="146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0" y="44"/>
                  <a:pt x="154" y="38"/>
                  <a:pt x="146" y="38"/>
                </a:cubicBezTo>
                <a:close/>
                <a:moveTo>
                  <a:pt x="28" y="136"/>
                </a:moveTo>
                <a:cubicBezTo>
                  <a:pt x="28" y="139"/>
                  <a:pt x="26" y="141"/>
                  <a:pt x="24" y="141"/>
                </a:cubicBezTo>
                <a:cubicBezTo>
                  <a:pt x="21" y="141"/>
                  <a:pt x="19" y="139"/>
                  <a:pt x="19" y="136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5"/>
                  <a:pt x="21" y="113"/>
                  <a:pt x="24" y="113"/>
                </a:cubicBezTo>
                <a:cubicBezTo>
                  <a:pt x="26" y="113"/>
                  <a:pt x="28" y="115"/>
                  <a:pt x="28" y="117"/>
                </a:cubicBezTo>
                <a:lnTo>
                  <a:pt x="28" y="136"/>
                </a:lnTo>
                <a:close/>
                <a:moveTo>
                  <a:pt x="24" y="104"/>
                </a:moveTo>
                <a:cubicBezTo>
                  <a:pt x="21" y="104"/>
                  <a:pt x="19" y="102"/>
                  <a:pt x="19" y="99"/>
                </a:cubicBezTo>
                <a:cubicBezTo>
                  <a:pt x="19" y="96"/>
                  <a:pt x="21" y="94"/>
                  <a:pt x="24" y="94"/>
                </a:cubicBezTo>
                <a:cubicBezTo>
                  <a:pt x="26" y="94"/>
                  <a:pt x="28" y="96"/>
                  <a:pt x="28" y="99"/>
                </a:cubicBezTo>
                <a:cubicBezTo>
                  <a:pt x="28" y="102"/>
                  <a:pt x="26" y="104"/>
                  <a:pt x="24" y="104"/>
                </a:cubicBezTo>
                <a:close/>
                <a:moveTo>
                  <a:pt x="28" y="80"/>
                </a:moveTo>
                <a:cubicBezTo>
                  <a:pt x="28" y="83"/>
                  <a:pt x="26" y="85"/>
                  <a:pt x="24" y="85"/>
                </a:cubicBezTo>
                <a:cubicBezTo>
                  <a:pt x="21" y="85"/>
                  <a:pt x="19" y="83"/>
                  <a:pt x="19" y="80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58"/>
                  <a:pt x="21" y="56"/>
                  <a:pt x="24" y="56"/>
                </a:cubicBezTo>
                <a:cubicBezTo>
                  <a:pt x="26" y="56"/>
                  <a:pt x="28" y="58"/>
                  <a:pt x="28" y="61"/>
                </a:cubicBezTo>
                <a:lnTo>
                  <a:pt x="28" y="80"/>
                </a:lnTo>
                <a:close/>
                <a:moveTo>
                  <a:pt x="141" y="136"/>
                </a:moveTo>
                <a:cubicBezTo>
                  <a:pt x="141" y="139"/>
                  <a:pt x="139" y="141"/>
                  <a:pt x="136" y="141"/>
                </a:cubicBezTo>
                <a:cubicBezTo>
                  <a:pt x="42" y="141"/>
                  <a:pt x="42" y="141"/>
                  <a:pt x="42" y="141"/>
                </a:cubicBezTo>
                <a:cubicBezTo>
                  <a:pt x="39" y="141"/>
                  <a:pt x="37" y="139"/>
                  <a:pt x="37" y="136"/>
                </a:cubicBezTo>
                <a:cubicBezTo>
                  <a:pt x="37" y="61"/>
                  <a:pt x="37" y="61"/>
                  <a:pt x="37" y="61"/>
                </a:cubicBezTo>
                <a:cubicBezTo>
                  <a:pt x="37" y="58"/>
                  <a:pt x="39" y="56"/>
                  <a:pt x="42" y="56"/>
                </a:cubicBezTo>
                <a:cubicBezTo>
                  <a:pt x="136" y="56"/>
                  <a:pt x="136" y="56"/>
                  <a:pt x="136" y="56"/>
                </a:cubicBezTo>
                <a:cubicBezTo>
                  <a:pt x="139" y="56"/>
                  <a:pt x="141" y="58"/>
                  <a:pt x="141" y="61"/>
                </a:cubicBezTo>
                <a:lnTo>
                  <a:pt x="141" y="13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107D0CF4-2473-E203-5E95-DAEF38765F5C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1373188"/>
            <a:ext cx="254000" cy="254000"/>
          </a:xfrm>
          <a:custGeom>
            <a:avLst/>
            <a:gdLst>
              <a:gd name="T0" fmla="*/ 160 w 160"/>
              <a:gd name="T1" fmla="*/ 23 h 160"/>
              <a:gd name="T2" fmla="*/ 155 w 160"/>
              <a:gd name="T3" fmla="*/ 0 h 160"/>
              <a:gd name="T4" fmla="*/ 132 w 160"/>
              <a:gd name="T5" fmla="*/ 4 h 160"/>
              <a:gd name="T6" fmla="*/ 28 w 160"/>
              <a:gd name="T7" fmla="*/ 9 h 160"/>
              <a:gd name="T8" fmla="*/ 24 w 160"/>
              <a:gd name="T9" fmla="*/ 0 h 160"/>
              <a:gd name="T10" fmla="*/ 0 w 160"/>
              <a:gd name="T11" fmla="*/ 4 h 160"/>
              <a:gd name="T12" fmla="*/ 5 w 160"/>
              <a:gd name="T13" fmla="*/ 28 h 160"/>
              <a:gd name="T14" fmla="*/ 10 w 160"/>
              <a:gd name="T15" fmla="*/ 132 h 160"/>
              <a:gd name="T16" fmla="*/ 0 w 160"/>
              <a:gd name="T17" fmla="*/ 136 h 160"/>
              <a:gd name="T18" fmla="*/ 5 w 160"/>
              <a:gd name="T19" fmla="*/ 160 h 160"/>
              <a:gd name="T20" fmla="*/ 28 w 160"/>
              <a:gd name="T21" fmla="*/ 155 h 160"/>
              <a:gd name="T22" fmla="*/ 132 w 160"/>
              <a:gd name="T23" fmla="*/ 150 h 160"/>
              <a:gd name="T24" fmla="*/ 136 w 160"/>
              <a:gd name="T25" fmla="*/ 160 h 160"/>
              <a:gd name="T26" fmla="*/ 160 w 160"/>
              <a:gd name="T27" fmla="*/ 155 h 160"/>
              <a:gd name="T28" fmla="*/ 155 w 160"/>
              <a:gd name="T29" fmla="*/ 132 h 160"/>
              <a:gd name="T30" fmla="*/ 151 w 160"/>
              <a:gd name="T31" fmla="*/ 28 h 160"/>
              <a:gd name="T32" fmla="*/ 141 w 160"/>
              <a:gd name="T33" fmla="*/ 70 h 160"/>
              <a:gd name="T34" fmla="*/ 80 w 160"/>
              <a:gd name="T35" fmla="*/ 47 h 160"/>
              <a:gd name="T36" fmla="*/ 112 w 160"/>
              <a:gd name="T37" fmla="*/ 80 h 160"/>
              <a:gd name="T38" fmla="*/ 80 w 160"/>
              <a:gd name="T39" fmla="*/ 112 h 160"/>
              <a:gd name="T40" fmla="*/ 141 w 160"/>
              <a:gd name="T41" fmla="*/ 132 h 160"/>
              <a:gd name="T42" fmla="*/ 132 w 160"/>
              <a:gd name="T43" fmla="*/ 136 h 160"/>
              <a:gd name="T44" fmla="*/ 28 w 160"/>
              <a:gd name="T45" fmla="*/ 141 h 160"/>
              <a:gd name="T46" fmla="*/ 24 w 160"/>
              <a:gd name="T47" fmla="*/ 132 h 160"/>
              <a:gd name="T48" fmla="*/ 19 w 160"/>
              <a:gd name="T49" fmla="*/ 90 h 160"/>
              <a:gd name="T50" fmla="*/ 80 w 160"/>
              <a:gd name="T51" fmla="*/ 112 h 160"/>
              <a:gd name="T52" fmla="*/ 80 w 160"/>
              <a:gd name="T53" fmla="*/ 47 h 160"/>
              <a:gd name="T54" fmla="*/ 19 w 160"/>
              <a:gd name="T55" fmla="*/ 70 h 160"/>
              <a:gd name="T56" fmla="*/ 24 w 160"/>
              <a:gd name="T57" fmla="*/ 28 h 160"/>
              <a:gd name="T58" fmla="*/ 28 w 160"/>
              <a:gd name="T59" fmla="*/ 19 h 160"/>
              <a:gd name="T60" fmla="*/ 132 w 160"/>
              <a:gd name="T61" fmla="*/ 23 h 160"/>
              <a:gd name="T62" fmla="*/ 141 w 160"/>
              <a:gd name="T63" fmla="*/ 28 h 160"/>
              <a:gd name="T64" fmla="*/ 80 w 160"/>
              <a:gd name="T65" fmla="*/ 104 h 160"/>
              <a:gd name="T66" fmla="*/ 80 w 160"/>
              <a:gd name="T67" fmla="*/ 56 h 160"/>
              <a:gd name="T68" fmla="*/ 80 w 160"/>
              <a:gd name="T69" fmla="*/ 104 h 160"/>
              <a:gd name="T70" fmla="*/ 94 w 160"/>
              <a:gd name="T71" fmla="*/ 80 h 160"/>
              <a:gd name="T72" fmla="*/ 66 w 160"/>
              <a:gd name="T73" fmla="*/ 80 h 160"/>
              <a:gd name="T74" fmla="*/ 80 w 160"/>
              <a:gd name="T75" fmla="*/ 85 h 160"/>
              <a:gd name="T76" fmla="*/ 80 w 160"/>
              <a:gd name="T77" fmla="*/ 75 h 160"/>
              <a:gd name="T78" fmla="*/ 80 w 160"/>
              <a:gd name="T79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155" y="28"/>
                </a:moveTo>
                <a:cubicBezTo>
                  <a:pt x="158" y="28"/>
                  <a:pt x="160" y="26"/>
                  <a:pt x="160" y="23"/>
                </a:cubicBezTo>
                <a:cubicBezTo>
                  <a:pt x="160" y="4"/>
                  <a:pt x="160" y="4"/>
                  <a:pt x="160" y="4"/>
                </a:cubicBezTo>
                <a:cubicBezTo>
                  <a:pt x="160" y="2"/>
                  <a:pt x="158" y="0"/>
                  <a:pt x="155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34" y="0"/>
                  <a:pt x="132" y="2"/>
                  <a:pt x="132" y="4"/>
                </a:cubicBezTo>
                <a:cubicBezTo>
                  <a:pt x="132" y="9"/>
                  <a:pt x="132" y="9"/>
                  <a:pt x="132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4"/>
                  <a:pt x="28" y="4"/>
                  <a:pt x="28" y="4"/>
                </a:cubicBezTo>
                <a:cubicBezTo>
                  <a:pt x="28" y="2"/>
                  <a:pt x="27" y="0"/>
                  <a:pt x="24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6"/>
                  <a:pt x="2" y="28"/>
                  <a:pt x="5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0" y="132"/>
                  <a:pt x="10" y="132"/>
                  <a:pt x="10" y="132"/>
                </a:cubicBezTo>
                <a:cubicBezTo>
                  <a:pt x="5" y="132"/>
                  <a:pt x="5" y="132"/>
                  <a:pt x="5" y="132"/>
                </a:cubicBezTo>
                <a:cubicBezTo>
                  <a:pt x="2" y="132"/>
                  <a:pt x="0" y="134"/>
                  <a:pt x="0" y="136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7" y="160"/>
                  <a:pt x="28" y="158"/>
                  <a:pt x="28" y="155"/>
                </a:cubicBezTo>
                <a:cubicBezTo>
                  <a:pt x="28" y="150"/>
                  <a:pt x="28" y="150"/>
                  <a:pt x="28" y="150"/>
                </a:cubicBezTo>
                <a:cubicBezTo>
                  <a:pt x="132" y="150"/>
                  <a:pt x="132" y="150"/>
                  <a:pt x="132" y="150"/>
                </a:cubicBezTo>
                <a:cubicBezTo>
                  <a:pt x="132" y="155"/>
                  <a:pt x="132" y="155"/>
                  <a:pt x="132" y="155"/>
                </a:cubicBezTo>
                <a:cubicBezTo>
                  <a:pt x="132" y="158"/>
                  <a:pt x="134" y="160"/>
                  <a:pt x="136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0" y="134"/>
                  <a:pt x="158" y="132"/>
                  <a:pt x="155" y="132"/>
                </a:cubicBezTo>
                <a:cubicBezTo>
                  <a:pt x="151" y="132"/>
                  <a:pt x="151" y="132"/>
                  <a:pt x="151" y="132"/>
                </a:cubicBezTo>
                <a:cubicBezTo>
                  <a:pt x="151" y="28"/>
                  <a:pt x="151" y="28"/>
                  <a:pt x="151" y="28"/>
                </a:cubicBezTo>
                <a:lnTo>
                  <a:pt x="155" y="28"/>
                </a:lnTo>
                <a:close/>
                <a:moveTo>
                  <a:pt x="141" y="70"/>
                </a:moveTo>
                <a:cubicBezTo>
                  <a:pt x="130" y="61"/>
                  <a:pt x="107" y="48"/>
                  <a:pt x="80" y="47"/>
                </a:cubicBezTo>
                <a:cubicBezTo>
                  <a:pt x="80" y="47"/>
                  <a:pt x="80" y="47"/>
                  <a:pt x="80" y="47"/>
                </a:cubicBezTo>
                <a:cubicBezTo>
                  <a:pt x="80" y="47"/>
                  <a:pt x="80" y="47"/>
                  <a:pt x="80" y="47"/>
                </a:cubicBezTo>
                <a:cubicBezTo>
                  <a:pt x="98" y="48"/>
                  <a:pt x="112" y="62"/>
                  <a:pt x="112" y="80"/>
                </a:cubicBezTo>
                <a:cubicBezTo>
                  <a:pt x="112" y="98"/>
                  <a:pt x="98" y="112"/>
                  <a:pt x="80" y="112"/>
                </a:cubicBezTo>
                <a:cubicBezTo>
                  <a:pt x="80" y="112"/>
                  <a:pt x="80" y="112"/>
                  <a:pt x="80" y="112"/>
                </a:cubicBezTo>
                <a:cubicBezTo>
                  <a:pt x="107" y="112"/>
                  <a:pt x="130" y="98"/>
                  <a:pt x="141" y="90"/>
                </a:cubicBezTo>
                <a:cubicBezTo>
                  <a:pt x="141" y="132"/>
                  <a:pt x="141" y="132"/>
                  <a:pt x="141" y="132"/>
                </a:cubicBezTo>
                <a:cubicBezTo>
                  <a:pt x="136" y="132"/>
                  <a:pt x="136" y="132"/>
                  <a:pt x="136" y="132"/>
                </a:cubicBezTo>
                <a:cubicBezTo>
                  <a:pt x="134" y="132"/>
                  <a:pt x="132" y="134"/>
                  <a:pt x="132" y="136"/>
                </a:cubicBezTo>
                <a:cubicBezTo>
                  <a:pt x="132" y="141"/>
                  <a:pt x="132" y="141"/>
                  <a:pt x="132" y="141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28" y="136"/>
                  <a:pt x="28" y="136"/>
                  <a:pt x="28" y="136"/>
                </a:cubicBezTo>
                <a:cubicBezTo>
                  <a:pt x="28" y="134"/>
                  <a:pt x="27" y="132"/>
                  <a:pt x="24" y="132"/>
                </a:cubicBezTo>
                <a:cubicBezTo>
                  <a:pt x="19" y="132"/>
                  <a:pt x="19" y="132"/>
                  <a:pt x="19" y="132"/>
                </a:cubicBezTo>
                <a:cubicBezTo>
                  <a:pt x="19" y="90"/>
                  <a:pt x="19" y="90"/>
                  <a:pt x="19" y="90"/>
                </a:cubicBezTo>
                <a:cubicBezTo>
                  <a:pt x="31" y="99"/>
                  <a:pt x="54" y="112"/>
                  <a:pt x="80" y="112"/>
                </a:cubicBezTo>
                <a:cubicBezTo>
                  <a:pt x="80" y="112"/>
                  <a:pt x="80" y="112"/>
                  <a:pt x="80" y="112"/>
                </a:cubicBezTo>
                <a:cubicBezTo>
                  <a:pt x="63" y="112"/>
                  <a:pt x="48" y="98"/>
                  <a:pt x="48" y="80"/>
                </a:cubicBezTo>
                <a:cubicBezTo>
                  <a:pt x="48" y="62"/>
                  <a:pt x="63" y="48"/>
                  <a:pt x="80" y="47"/>
                </a:cubicBezTo>
                <a:cubicBezTo>
                  <a:pt x="80" y="47"/>
                  <a:pt x="80" y="47"/>
                  <a:pt x="80" y="47"/>
                </a:cubicBezTo>
                <a:cubicBezTo>
                  <a:pt x="54" y="48"/>
                  <a:pt x="31" y="62"/>
                  <a:pt x="19" y="70"/>
                </a:cubicBezTo>
                <a:cubicBezTo>
                  <a:pt x="19" y="28"/>
                  <a:pt x="19" y="28"/>
                  <a:pt x="19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7" y="28"/>
                  <a:pt x="28" y="26"/>
                  <a:pt x="28" y="23"/>
                </a:cubicBezTo>
                <a:cubicBezTo>
                  <a:pt x="28" y="19"/>
                  <a:pt x="28" y="19"/>
                  <a:pt x="28" y="19"/>
                </a:cubicBezTo>
                <a:cubicBezTo>
                  <a:pt x="132" y="19"/>
                  <a:pt x="132" y="19"/>
                  <a:pt x="132" y="19"/>
                </a:cubicBezTo>
                <a:cubicBezTo>
                  <a:pt x="132" y="23"/>
                  <a:pt x="132" y="23"/>
                  <a:pt x="132" y="23"/>
                </a:cubicBezTo>
                <a:cubicBezTo>
                  <a:pt x="132" y="26"/>
                  <a:pt x="134" y="28"/>
                  <a:pt x="136" y="28"/>
                </a:cubicBezTo>
                <a:cubicBezTo>
                  <a:pt x="141" y="28"/>
                  <a:pt x="141" y="28"/>
                  <a:pt x="141" y="28"/>
                </a:cubicBezTo>
                <a:lnTo>
                  <a:pt x="141" y="70"/>
                </a:lnTo>
                <a:close/>
                <a:moveTo>
                  <a:pt x="80" y="104"/>
                </a:moveTo>
                <a:cubicBezTo>
                  <a:pt x="93" y="104"/>
                  <a:pt x="103" y="93"/>
                  <a:pt x="103" y="80"/>
                </a:cubicBezTo>
                <a:cubicBezTo>
                  <a:pt x="103" y="67"/>
                  <a:pt x="93" y="56"/>
                  <a:pt x="80" y="56"/>
                </a:cubicBezTo>
                <a:cubicBezTo>
                  <a:pt x="67" y="56"/>
                  <a:pt x="56" y="67"/>
                  <a:pt x="56" y="80"/>
                </a:cubicBezTo>
                <a:cubicBezTo>
                  <a:pt x="56" y="93"/>
                  <a:pt x="67" y="104"/>
                  <a:pt x="80" y="104"/>
                </a:cubicBezTo>
                <a:close/>
                <a:moveTo>
                  <a:pt x="80" y="66"/>
                </a:moveTo>
                <a:cubicBezTo>
                  <a:pt x="88" y="66"/>
                  <a:pt x="94" y="72"/>
                  <a:pt x="94" y="80"/>
                </a:cubicBezTo>
                <a:cubicBezTo>
                  <a:pt x="94" y="88"/>
                  <a:pt x="88" y="94"/>
                  <a:pt x="80" y="94"/>
                </a:cubicBezTo>
                <a:cubicBezTo>
                  <a:pt x="72" y="94"/>
                  <a:pt x="66" y="88"/>
                  <a:pt x="66" y="80"/>
                </a:cubicBezTo>
                <a:cubicBezTo>
                  <a:pt x="66" y="72"/>
                  <a:pt x="72" y="66"/>
                  <a:pt x="80" y="66"/>
                </a:cubicBezTo>
                <a:close/>
                <a:moveTo>
                  <a:pt x="80" y="85"/>
                </a:moveTo>
                <a:cubicBezTo>
                  <a:pt x="83" y="85"/>
                  <a:pt x="85" y="82"/>
                  <a:pt x="85" y="80"/>
                </a:cubicBezTo>
                <a:cubicBezTo>
                  <a:pt x="85" y="77"/>
                  <a:pt x="83" y="75"/>
                  <a:pt x="80" y="75"/>
                </a:cubicBezTo>
                <a:cubicBezTo>
                  <a:pt x="78" y="75"/>
                  <a:pt x="75" y="77"/>
                  <a:pt x="75" y="80"/>
                </a:cubicBezTo>
                <a:cubicBezTo>
                  <a:pt x="75" y="82"/>
                  <a:pt x="78" y="85"/>
                  <a:pt x="80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47DCE7C4-FD0C-92F6-1615-8D326335A5ED}"/>
              </a:ext>
            </a:extLst>
          </p:cNvPr>
          <p:cNvSpPr>
            <a:spLocks noEditPoints="1"/>
          </p:cNvSpPr>
          <p:nvPr/>
        </p:nvSpPr>
        <p:spPr bwMode="auto">
          <a:xfrm>
            <a:off x="1838326" y="1920875"/>
            <a:ext cx="254000" cy="254000"/>
          </a:xfrm>
          <a:custGeom>
            <a:avLst/>
            <a:gdLst>
              <a:gd name="T0" fmla="*/ 123 w 160"/>
              <a:gd name="T1" fmla="*/ 80 h 160"/>
              <a:gd name="T2" fmla="*/ 133 w 160"/>
              <a:gd name="T3" fmla="*/ 80 h 160"/>
              <a:gd name="T4" fmla="*/ 128 w 160"/>
              <a:gd name="T5" fmla="*/ 113 h 160"/>
              <a:gd name="T6" fmla="*/ 128 w 160"/>
              <a:gd name="T7" fmla="*/ 123 h 160"/>
              <a:gd name="T8" fmla="*/ 128 w 160"/>
              <a:gd name="T9" fmla="*/ 113 h 160"/>
              <a:gd name="T10" fmla="*/ 76 w 160"/>
              <a:gd name="T11" fmla="*/ 80 h 160"/>
              <a:gd name="T12" fmla="*/ 85 w 160"/>
              <a:gd name="T13" fmla="*/ 80 h 160"/>
              <a:gd name="T14" fmla="*/ 80 w 160"/>
              <a:gd name="T15" fmla="*/ 37 h 160"/>
              <a:gd name="T16" fmla="*/ 80 w 160"/>
              <a:gd name="T17" fmla="*/ 47 h 160"/>
              <a:gd name="T18" fmla="*/ 80 w 160"/>
              <a:gd name="T19" fmla="*/ 37 h 160"/>
              <a:gd name="T20" fmla="*/ 123 w 160"/>
              <a:gd name="T21" fmla="*/ 42 h 160"/>
              <a:gd name="T22" fmla="*/ 133 w 160"/>
              <a:gd name="T23" fmla="*/ 42 h 160"/>
              <a:gd name="T24" fmla="*/ 137 w 160"/>
              <a:gd name="T25" fmla="*/ 0 h 160"/>
              <a:gd name="T26" fmla="*/ 47 w 160"/>
              <a:gd name="T27" fmla="*/ 23 h 160"/>
              <a:gd name="T28" fmla="*/ 71 w 160"/>
              <a:gd name="T29" fmla="*/ 160 h 160"/>
              <a:gd name="T30" fmla="*/ 160 w 160"/>
              <a:gd name="T31" fmla="*/ 136 h 160"/>
              <a:gd name="T32" fmla="*/ 137 w 160"/>
              <a:gd name="T33" fmla="*/ 0 h 160"/>
              <a:gd name="T34" fmla="*/ 66 w 160"/>
              <a:gd name="T35" fmla="*/ 117 h 160"/>
              <a:gd name="T36" fmla="*/ 95 w 160"/>
              <a:gd name="T37" fmla="*/ 117 h 160"/>
              <a:gd name="T38" fmla="*/ 81 w 160"/>
              <a:gd name="T39" fmla="*/ 94 h 160"/>
              <a:gd name="T40" fmla="*/ 81 w 160"/>
              <a:gd name="T41" fmla="*/ 65 h 160"/>
              <a:gd name="T42" fmla="*/ 81 w 160"/>
              <a:gd name="T43" fmla="*/ 94 h 160"/>
              <a:gd name="T44" fmla="*/ 66 w 160"/>
              <a:gd name="T45" fmla="*/ 42 h 160"/>
              <a:gd name="T46" fmla="*/ 95 w 160"/>
              <a:gd name="T47" fmla="*/ 42 h 160"/>
              <a:gd name="T48" fmla="*/ 128 w 160"/>
              <a:gd name="T49" fmla="*/ 131 h 160"/>
              <a:gd name="T50" fmla="*/ 128 w 160"/>
              <a:gd name="T51" fmla="*/ 103 h 160"/>
              <a:gd name="T52" fmla="*/ 128 w 160"/>
              <a:gd name="T53" fmla="*/ 131 h 160"/>
              <a:gd name="T54" fmla="*/ 113 w 160"/>
              <a:gd name="T55" fmla="*/ 80 h 160"/>
              <a:gd name="T56" fmla="*/ 142 w 160"/>
              <a:gd name="T57" fmla="*/ 80 h 160"/>
              <a:gd name="T58" fmla="*/ 128 w 160"/>
              <a:gd name="T59" fmla="*/ 56 h 160"/>
              <a:gd name="T60" fmla="*/ 128 w 160"/>
              <a:gd name="T61" fmla="*/ 27 h 160"/>
              <a:gd name="T62" fmla="*/ 128 w 160"/>
              <a:gd name="T63" fmla="*/ 56 h 160"/>
              <a:gd name="T64" fmla="*/ 76 w 160"/>
              <a:gd name="T65" fmla="*/ 118 h 160"/>
              <a:gd name="T66" fmla="*/ 85 w 160"/>
              <a:gd name="T67" fmla="*/ 118 h 160"/>
              <a:gd name="T68" fmla="*/ 34 w 160"/>
              <a:gd name="T69" fmla="*/ 0 h 160"/>
              <a:gd name="T70" fmla="*/ 0 w 160"/>
              <a:gd name="T71" fmla="*/ 29 h 160"/>
              <a:gd name="T72" fmla="*/ 37 w 160"/>
              <a:gd name="T73" fmla="*/ 34 h 160"/>
              <a:gd name="T74" fmla="*/ 37 w 160"/>
              <a:gd name="T75" fmla="*/ 8 h 160"/>
              <a:gd name="T76" fmla="*/ 34 w 160"/>
              <a:gd name="T77" fmla="*/ 0 h 160"/>
              <a:gd name="T78" fmla="*/ 6 w 160"/>
              <a:gd name="T79" fmla="*/ 53 h 160"/>
              <a:gd name="T80" fmla="*/ 37 w 160"/>
              <a:gd name="T81" fmla="*/ 76 h 160"/>
              <a:gd name="T82" fmla="*/ 19 w 160"/>
              <a:gd name="T83" fmla="*/ 56 h 160"/>
              <a:gd name="T84" fmla="*/ 0 w 160"/>
              <a:gd name="T85" fmla="*/ 99 h 160"/>
              <a:gd name="T86" fmla="*/ 38 w 160"/>
              <a:gd name="T87" fmla="*/ 99 h 160"/>
              <a:gd name="T88" fmla="*/ 1 w 160"/>
              <a:gd name="T89" fmla="*/ 8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60">
                <a:moveTo>
                  <a:pt x="128" y="76"/>
                </a:moveTo>
                <a:cubicBezTo>
                  <a:pt x="125" y="76"/>
                  <a:pt x="123" y="78"/>
                  <a:pt x="123" y="80"/>
                </a:cubicBezTo>
                <a:cubicBezTo>
                  <a:pt x="123" y="83"/>
                  <a:pt x="125" y="85"/>
                  <a:pt x="128" y="85"/>
                </a:cubicBezTo>
                <a:cubicBezTo>
                  <a:pt x="130" y="85"/>
                  <a:pt x="133" y="83"/>
                  <a:pt x="133" y="80"/>
                </a:cubicBezTo>
                <a:cubicBezTo>
                  <a:pt x="133" y="78"/>
                  <a:pt x="130" y="76"/>
                  <a:pt x="128" y="76"/>
                </a:cubicBezTo>
                <a:close/>
                <a:moveTo>
                  <a:pt x="128" y="113"/>
                </a:moveTo>
                <a:cubicBezTo>
                  <a:pt x="125" y="113"/>
                  <a:pt x="123" y="115"/>
                  <a:pt x="123" y="118"/>
                </a:cubicBezTo>
                <a:cubicBezTo>
                  <a:pt x="123" y="121"/>
                  <a:pt x="125" y="123"/>
                  <a:pt x="128" y="123"/>
                </a:cubicBezTo>
                <a:cubicBezTo>
                  <a:pt x="130" y="123"/>
                  <a:pt x="133" y="121"/>
                  <a:pt x="133" y="118"/>
                </a:cubicBezTo>
                <a:cubicBezTo>
                  <a:pt x="133" y="115"/>
                  <a:pt x="130" y="113"/>
                  <a:pt x="128" y="113"/>
                </a:cubicBezTo>
                <a:close/>
                <a:moveTo>
                  <a:pt x="80" y="76"/>
                </a:moveTo>
                <a:cubicBezTo>
                  <a:pt x="78" y="76"/>
                  <a:pt x="76" y="78"/>
                  <a:pt x="76" y="80"/>
                </a:cubicBezTo>
                <a:cubicBezTo>
                  <a:pt x="76" y="83"/>
                  <a:pt x="78" y="85"/>
                  <a:pt x="80" y="85"/>
                </a:cubicBezTo>
                <a:cubicBezTo>
                  <a:pt x="83" y="85"/>
                  <a:pt x="85" y="83"/>
                  <a:pt x="85" y="80"/>
                </a:cubicBezTo>
                <a:cubicBezTo>
                  <a:pt x="86" y="78"/>
                  <a:pt x="83" y="76"/>
                  <a:pt x="80" y="76"/>
                </a:cubicBezTo>
                <a:close/>
                <a:moveTo>
                  <a:pt x="80" y="37"/>
                </a:moveTo>
                <a:cubicBezTo>
                  <a:pt x="78" y="37"/>
                  <a:pt x="76" y="40"/>
                  <a:pt x="76" y="42"/>
                </a:cubicBezTo>
                <a:cubicBezTo>
                  <a:pt x="76" y="45"/>
                  <a:pt x="78" y="47"/>
                  <a:pt x="80" y="47"/>
                </a:cubicBezTo>
                <a:cubicBezTo>
                  <a:pt x="83" y="47"/>
                  <a:pt x="85" y="45"/>
                  <a:pt x="85" y="42"/>
                </a:cubicBezTo>
                <a:cubicBezTo>
                  <a:pt x="86" y="40"/>
                  <a:pt x="83" y="37"/>
                  <a:pt x="80" y="37"/>
                </a:cubicBezTo>
                <a:close/>
                <a:moveTo>
                  <a:pt x="128" y="37"/>
                </a:moveTo>
                <a:cubicBezTo>
                  <a:pt x="125" y="37"/>
                  <a:pt x="123" y="40"/>
                  <a:pt x="123" y="42"/>
                </a:cubicBezTo>
                <a:cubicBezTo>
                  <a:pt x="123" y="45"/>
                  <a:pt x="125" y="47"/>
                  <a:pt x="128" y="47"/>
                </a:cubicBezTo>
                <a:cubicBezTo>
                  <a:pt x="130" y="47"/>
                  <a:pt x="133" y="45"/>
                  <a:pt x="133" y="42"/>
                </a:cubicBezTo>
                <a:cubicBezTo>
                  <a:pt x="133" y="40"/>
                  <a:pt x="130" y="37"/>
                  <a:pt x="128" y="37"/>
                </a:cubicBezTo>
                <a:close/>
                <a:moveTo>
                  <a:pt x="137" y="0"/>
                </a:moveTo>
                <a:cubicBezTo>
                  <a:pt x="71" y="0"/>
                  <a:pt x="71" y="0"/>
                  <a:pt x="71" y="0"/>
                </a:cubicBezTo>
                <a:cubicBezTo>
                  <a:pt x="58" y="0"/>
                  <a:pt x="47" y="10"/>
                  <a:pt x="47" y="23"/>
                </a:cubicBezTo>
                <a:cubicBezTo>
                  <a:pt x="47" y="136"/>
                  <a:pt x="47" y="136"/>
                  <a:pt x="47" y="136"/>
                </a:cubicBezTo>
                <a:cubicBezTo>
                  <a:pt x="47" y="149"/>
                  <a:pt x="58" y="160"/>
                  <a:pt x="71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50" y="160"/>
                  <a:pt x="160" y="149"/>
                  <a:pt x="160" y="136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10"/>
                  <a:pt x="150" y="0"/>
                  <a:pt x="137" y="0"/>
                </a:cubicBezTo>
                <a:close/>
                <a:moveTo>
                  <a:pt x="81" y="131"/>
                </a:moveTo>
                <a:cubicBezTo>
                  <a:pt x="73" y="131"/>
                  <a:pt x="66" y="125"/>
                  <a:pt x="66" y="117"/>
                </a:cubicBezTo>
                <a:cubicBezTo>
                  <a:pt x="66" y="109"/>
                  <a:pt x="73" y="103"/>
                  <a:pt x="81" y="103"/>
                </a:cubicBezTo>
                <a:cubicBezTo>
                  <a:pt x="89" y="103"/>
                  <a:pt x="95" y="109"/>
                  <a:pt x="95" y="117"/>
                </a:cubicBezTo>
                <a:cubicBezTo>
                  <a:pt x="95" y="125"/>
                  <a:pt x="89" y="131"/>
                  <a:pt x="81" y="131"/>
                </a:cubicBezTo>
                <a:close/>
                <a:moveTo>
                  <a:pt x="81" y="94"/>
                </a:moveTo>
                <a:cubicBezTo>
                  <a:pt x="73" y="94"/>
                  <a:pt x="66" y="88"/>
                  <a:pt x="66" y="80"/>
                </a:cubicBezTo>
                <a:cubicBezTo>
                  <a:pt x="66" y="72"/>
                  <a:pt x="73" y="65"/>
                  <a:pt x="81" y="65"/>
                </a:cubicBezTo>
                <a:cubicBezTo>
                  <a:pt x="89" y="65"/>
                  <a:pt x="95" y="72"/>
                  <a:pt x="95" y="80"/>
                </a:cubicBezTo>
                <a:cubicBezTo>
                  <a:pt x="95" y="88"/>
                  <a:pt x="89" y="94"/>
                  <a:pt x="81" y="94"/>
                </a:cubicBezTo>
                <a:close/>
                <a:moveTo>
                  <a:pt x="81" y="56"/>
                </a:moveTo>
                <a:cubicBezTo>
                  <a:pt x="73" y="56"/>
                  <a:pt x="66" y="50"/>
                  <a:pt x="66" y="42"/>
                </a:cubicBezTo>
                <a:cubicBezTo>
                  <a:pt x="66" y="34"/>
                  <a:pt x="73" y="27"/>
                  <a:pt x="81" y="27"/>
                </a:cubicBezTo>
                <a:cubicBezTo>
                  <a:pt x="89" y="27"/>
                  <a:pt x="95" y="34"/>
                  <a:pt x="95" y="42"/>
                </a:cubicBezTo>
                <a:cubicBezTo>
                  <a:pt x="95" y="50"/>
                  <a:pt x="89" y="56"/>
                  <a:pt x="81" y="56"/>
                </a:cubicBezTo>
                <a:close/>
                <a:moveTo>
                  <a:pt x="128" y="131"/>
                </a:moveTo>
                <a:cubicBezTo>
                  <a:pt x="120" y="131"/>
                  <a:pt x="113" y="125"/>
                  <a:pt x="113" y="117"/>
                </a:cubicBezTo>
                <a:cubicBezTo>
                  <a:pt x="113" y="109"/>
                  <a:pt x="120" y="103"/>
                  <a:pt x="128" y="103"/>
                </a:cubicBezTo>
                <a:cubicBezTo>
                  <a:pt x="135" y="103"/>
                  <a:pt x="142" y="109"/>
                  <a:pt x="142" y="117"/>
                </a:cubicBezTo>
                <a:cubicBezTo>
                  <a:pt x="142" y="125"/>
                  <a:pt x="135" y="131"/>
                  <a:pt x="128" y="131"/>
                </a:cubicBezTo>
                <a:close/>
                <a:moveTo>
                  <a:pt x="128" y="94"/>
                </a:moveTo>
                <a:cubicBezTo>
                  <a:pt x="120" y="94"/>
                  <a:pt x="113" y="88"/>
                  <a:pt x="113" y="80"/>
                </a:cubicBezTo>
                <a:cubicBezTo>
                  <a:pt x="113" y="72"/>
                  <a:pt x="120" y="65"/>
                  <a:pt x="128" y="65"/>
                </a:cubicBezTo>
                <a:cubicBezTo>
                  <a:pt x="135" y="65"/>
                  <a:pt x="142" y="72"/>
                  <a:pt x="142" y="80"/>
                </a:cubicBezTo>
                <a:cubicBezTo>
                  <a:pt x="142" y="88"/>
                  <a:pt x="135" y="94"/>
                  <a:pt x="128" y="94"/>
                </a:cubicBezTo>
                <a:close/>
                <a:moveTo>
                  <a:pt x="128" y="56"/>
                </a:moveTo>
                <a:cubicBezTo>
                  <a:pt x="120" y="56"/>
                  <a:pt x="113" y="50"/>
                  <a:pt x="113" y="42"/>
                </a:cubicBezTo>
                <a:cubicBezTo>
                  <a:pt x="113" y="34"/>
                  <a:pt x="120" y="27"/>
                  <a:pt x="128" y="27"/>
                </a:cubicBezTo>
                <a:cubicBezTo>
                  <a:pt x="135" y="27"/>
                  <a:pt x="142" y="34"/>
                  <a:pt x="142" y="42"/>
                </a:cubicBezTo>
                <a:cubicBezTo>
                  <a:pt x="142" y="50"/>
                  <a:pt x="135" y="56"/>
                  <a:pt x="128" y="56"/>
                </a:cubicBezTo>
                <a:close/>
                <a:moveTo>
                  <a:pt x="80" y="113"/>
                </a:moveTo>
                <a:cubicBezTo>
                  <a:pt x="78" y="113"/>
                  <a:pt x="76" y="115"/>
                  <a:pt x="76" y="118"/>
                </a:cubicBezTo>
                <a:cubicBezTo>
                  <a:pt x="76" y="121"/>
                  <a:pt x="78" y="123"/>
                  <a:pt x="80" y="123"/>
                </a:cubicBezTo>
                <a:cubicBezTo>
                  <a:pt x="83" y="123"/>
                  <a:pt x="85" y="121"/>
                  <a:pt x="85" y="118"/>
                </a:cubicBezTo>
                <a:cubicBezTo>
                  <a:pt x="86" y="115"/>
                  <a:pt x="83" y="113"/>
                  <a:pt x="80" y="113"/>
                </a:cubicBezTo>
                <a:close/>
                <a:moveTo>
                  <a:pt x="34" y="0"/>
                </a:moveTo>
                <a:cubicBezTo>
                  <a:pt x="24" y="0"/>
                  <a:pt x="17" y="1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8"/>
                  <a:pt x="9" y="47"/>
                  <a:pt x="19" y="47"/>
                </a:cubicBezTo>
                <a:cubicBezTo>
                  <a:pt x="27" y="47"/>
                  <a:pt x="34" y="42"/>
                  <a:pt x="37" y="34"/>
                </a:cubicBezTo>
                <a:cubicBezTo>
                  <a:pt x="39" y="30"/>
                  <a:pt x="38" y="26"/>
                  <a:pt x="35" y="23"/>
                </a:cubicBezTo>
                <a:cubicBezTo>
                  <a:pt x="32" y="20"/>
                  <a:pt x="31" y="15"/>
                  <a:pt x="37" y="8"/>
                </a:cubicBezTo>
                <a:cubicBezTo>
                  <a:pt x="38" y="6"/>
                  <a:pt x="39" y="4"/>
                  <a:pt x="38" y="3"/>
                </a:cubicBezTo>
                <a:cubicBezTo>
                  <a:pt x="37" y="2"/>
                  <a:pt x="35" y="0"/>
                  <a:pt x="34" y="0"/>
                </a:cubicBezTo>
                <a:close/>
                <a:moveTo>
                  <a:pt x="19" y="56"/>
                </a:moveTo>
                <a:cubicBezTo>
                  <a:pt x="15" y="56"/>
                  <a:pt x="10" y="55"/>
                  <a:pt x="6" y="53"/>
                </a:cubicBezTo>
                <a:cubicBezTo>
                  <a:pt x="4" y="59"/>
                  <a:pt x="2" y="68"/>
                  <a:pt x="2" y="76"/>
                </a:cubicBezTo>
                <a:cubicBezTo>
                  <a:pt x="37" y="76"/>
                  <a:pt x="37" y="76"/>
                  <a:pt x="37" y="76"/>
                </a:cubicBezTo>
                <a:cubicBezTo>
                  <a:pt x="36" y="68"/>
                  <a:pt x="34" y="60"/>
                  <a:pt x="32" y="53"/>
                </a:cubicBezTo>
                <a:cubicBezTo>
                  <a:pt x="28" y="55"/>
                  <a:pt x="24" y="56"/>
                  <a:pt x="19" y="56"/>
                </a:cubicBezTo>
                <a:close/>
                <a:moveTo>
                  <a:pt x="1" y="84"/>
                </a:moveTo>
                <a:cubicBezTo>
                  <a:pt x="0" y="89"/>
                  <a:pt x="0" y="94"/>
                  <a:pt x="0" y="99"/>
                </a:cubicBezTo>
                <a:cubicBezTo>
                  <a:pt x="0" y="121"/>
                  <a:pt x="5" y="160"/>
                  <a:pt x="19" y="160"/>
                </a:cubicBezTo>
                <a:cubicBezTo>
                  <a:pt x="34" y="160"/>
                  <a:pt x="38" y="122"/>
                  <a:pt x="38" y="99"/>
                </a:cubicBezTo>
                <a:cubicBezTo>
                  <a:pt x="38" y="94"/>
                  <a:pt x="38" y="89"/>
                  <a:pt x="38" y="84"/>
                </a:cubicBezTo>
                <a:lnTo>
                  <a:pt x="1" y="8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9D62BDC2-4C16-5385-749B-6E63F74550DE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1920875"/>
            <a:ext cx="254000" cy="254000"/>
          </a:xfrm>
          <a:custGeom>
            <a:avLst/>
            <a:gdLst>
              <a:gd name="T0" fmla="*/ 148 w 160"/>
              <a:gd name="T1" fmla="*/ 62 h 160"/>
              <a:gd name="T2" fmla="*/ 145 w 160"/>
              <a:gd name="T3" fmla="*/ 35 h 160"/>
              <a:gd name="T4" fmla="*/ 130 w 160"/>
              <a:gd name="T5" fmla="*/ 17 h 160"/>
              <a:gd name="T6" fmla="*/ 126 w 160"/>
              <a:gd name="T7" fmla="*/ 16 h 160"/>
              <a:gd name="T8" fmla="*/ 99 w 160"/>
              <a:gd name="T9" fmla="*/ 12 h 160"/>
              <a:gd name="T10" fmla="*/ 90 w 160"/>
              <a:gd name="T11" fmla="*/ 0 h 160"/>
              <a:gd name="T12" fmla="*/ 67 w 160"/>
              <a:gd name="T13" fmla="*/ 3 h 160"/>
              <a:gd name="T14" fmla="*/ 45 w 160"/>
              <a:gd name="T15" fmla="*/ 19 h 160"/>
              <a:gd name="T16" fmla="*/ 34 w 160"/>
              <a:gd name="T17" fmla="*/ 16 h 160"/>
              <a:gd name="T18" fmla="*/ 17 w 160"/>
              <a:gd name="T19" fmla="*/ 30 h 160"/>
              <a:gd name="T20" fmla="*/ 19 w 160"/>
              <a:gd name="T21" fmla="*/ 45 h 160"/>
              <a:gd name="T22" fmla="*/ 3 w 160"/>
              <a:gd name="T23" fmla="*/ 66 h 160"/>
              <a:gd name="T24" fmla="*/ 0 w 160"/>
              <a:gd name="T25" fmla="*/ 89 h 160"/>
              <a:gd name="T26" fmla="*/ 13 w 160"/>
              <a:gd name="T27" fmla="*/ 98 h 160"/>
              <a:gd name="T28" fmla="*/ 16 w 160"/>
              <a:gd name="T29" fmla="*/ 125 h 160"/>
              <a:gd name="T30" fmla="*/ 31 w 160"/>
              <a:gd name="T31" fmla="*/ 143 h 160"/>
              <a:gd name="T32" fmla="*/ 35 w 160"/>
              <a:gd name="T33" fmla="*/ 144 h 160"/>
              <a:gd name="T34" fmla="*/ 62 w 160"/>
              <a:gd name="T35" fmla="*/ 148 h 160"/>
              <a:gd name="T36" fmla="*/ 71 w 160"/>
              <a:gd name="T37" fmla="*/ 160 h 160"/>
              <a:gd name="T38" fmla="*/ 94 w 160"/>
              <a:gd name="T39" fmla="*/ 157 h 160"/>
              <a:gd name="T40" fmla="*/ 116 w 160"/>
              <a:gd name="T41" fmla="*/ 141 h 160"/>
              <a:gd name="T42" fmla="*/ 127 w 160"/>
              <a:gd name="T43" fmla="*/ 144 h 160"/>
              <a:gd name="T44" fmla="*/ 143 w 160"/>
              <a:gd name="T45" fmla="*/ 130 h 160"/>
              <a:gd name="T46" fmla="*/ 141 w 160"/>
              <a:gd name="T47" fmla="*/ 115 h 160"/>
              <a:gd name="T48" fmla="*/ 158 w 160"/>
              <a:gd name="T49" fmla="*/ 94 h 160"/>
              <a:gd name="T50" fmla="*/ 160 w 160"/>
              <a:gd name="T51" fmla="*/ 70 h 160"/>
              <a:gd name="T52" fmla="*/ 80 w 160"/>
              <a:gd name="T53" fmla="*/ 131 h 160"/>
              <a:gd name="T54" fmla="*/ 80 w 160"/>
              <a:gd name="T55" fmla="*/ 28 h 160"/>
              <a:gd name="T56" fmla="*/ 80 w 160"/>
              <a:gd name="T57" fmla="*/ 131 h 160"/>
              <a:gd name="T58" fmla="*/ 71 w 160"/>
              <a:gd name="T59" fmla="*/ 121 h 160"/>
              <a:gd name="T60" fmla="*/ 90 w 160"/>
              <a:gd name="T61" fmla="*/ 121 h 160"/>
              <a:gd name="T62" fmla="*/ 80 w 160"/>
              <a:gd name="T63" fmla="*/ 98 h 160"/>
              <a:gd name="T64" fmla="*/ 80 w 160"/>
              <a:gd name="T65" fmla="*/ 72 h 160"/>
              <a:gd name="T66" fmla="*/ 80 w 160"/>
              <a:gd name="T67" fmla="*/ 89 h 160"/>
              <a:gd name="T68" fmla="*/ 80 w 160"/>
              <a:gd name="T69" fmla="*/ 72 h 160"/>
              <a:gd name="T70" fmla="*/ 38 w 160"/>
              <a:gd name="T71" fmla="*/ 80 h 160"/>
              <a:gd name="T72" fmla="*/ 61 w 160"/>
              <a:gd name="T73" fmla="*/ 89 h 160"/>
              <a:gd name="T74" fmla="*/ 80 w 160"/>
              <a:gd name="T75" fmla="*/ 57 h 160"/>
              <a:gd name="T76" fmla="*/ 99 w 160"/>
              <a:gd name="T77" fmla="*/ 89 h 160"/>
              <a:gd name="T78" fmla="*/ 123 w 160"/>
              <a:gd name="T79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158" y="66"/>
                </a:moveTo>
                <a:cubicBezTo>
                  <a:pt x="148" y="62"/>
                  <a:pt x="148" y="62"/>
                  <a:pt x="148" y="62"/>
                </a:cubicBezTo>
                <a:cubicBezTo>
                  <a:pt x="147" y="56"/>
                  <a:pt x="144" y="50"/>
                  <a:pt x="141" y="45"/>
                </a:cubicBezTo>
                <a:cubicBezTo>
                  <a:pt x="145" y="35"/>
                  <a:pt x="145" y="35"/>
                  <a:pt x="145" y="35"/>
                </a:cubicBezTo>
                <a:cubicBezTo>
                  <a:pt x="145" y="33"/>
                  <a:pt x="145" y="31"/>
                  <a:pt x="143" y="30"/>
                </a:cubicBezTo>
                <a:cubicBezTo>
                  <a:pt x="130" y="17"/>
                  <a:pt x="130" y="17"/>
                  <a:pt x="130" y="17"/>
                </a:cubicBezTo>
                <a:cubicBezTo>
                  <a:pt x="129" y="16"/>
                  <a:pt x="128" y="16"/>
                  <a:pt x="127" y="16"/>
                </a:cubicBezTo>
                <a:cubicBezTo>
                  <a:pt x="126" y="16"/>
                  <a:pt x="126" y="16"/>
                  <a:pt x="126" y="16"/>
                </a:cubicBezTo>
                <a:cubicBezTo>
                  <a:pt x="116" y="19"/>
                  <a:pt x="116" y="19"/>
                  <a:pt x="116" y="19"/>
                </a:cubicBezTo>
                <a:cubicBezTo>
                  <a:pt x="111" y="16"/>
                  <a:pt x="105" y="14"/>
                  <a:pt x="99" y="12"/>
                </a:cubicBezTo>
                <a:cubicBezTo>
                  <a:pt x="94" y="3"/>
                  <a:pt x="94" y="3"/>
                  <a:pt x="94" y="3"/>
                </a:cubicBezTo>
                <a:cubicBezTo>
                  <a:pt x="93" y="1"/>
                  <a:pt x="92" y="0"/>
                  <a:pt x="90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9" y="0"/>
                  <a:pt x="68" y="1"/>
                  <a:pt x="67" y="3"/>
                </a:cubicBezTo>
                <a:cubicBezTo>
                  <a:pt x="62" y="12"/>
                  <a:pt x="62" y="12"/>
                  <a:pt x="62" y="12"/>
                </a:cubicBezTo>
                <a:cubicBezTo>
                  <a:pt x="56" y="14"/>
                  <a:pt x="50" y="16"/>
                  <a:pt x="45" y="19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6"/>
                  <a:pt x="34" y="16"/>
                  <a:pt x="34" y="16"/>
                </a:cubicBezTo>
                <a:cubicBezTo>
                  <a:pt x="33" y="16"/>
                  <a:pt x="31" y="16"/>
                  <a:pt x="31" y="17"/>
                </a:cubicBezTo>
                <a:cubicBezTo>
                  <a:pt x="17" y="30"/>
                  <a:pt x="17" y="30"/>
                  <a:pt x="17" y="30"/>
                </a:cubicBezTo>
                <a:cubicBezTo>
                  <a:pt x="16" y="31"/>
                  <a:pt x="16" y="33"/>
                  <a:pt x="16" y="35"/>
                </a:cubicBezTo>
                <a:cubicBezTo>
                  <a:pt x="19" y="45"/>
                  <a:pt x="19" y="45"/>
                  <a:pt x="19" y="45"/>
                </a:cubicBezTo>
                <a:cubicBezTo>
                  <a:pt x="16" y="50"/>
                  <a:pt x="14" y="56"/>
                  <a:pt x="13" y="62"/>
                </a:cubicBezTo>
                <a:cubicBezTo>
                  <a:pt x="3" y="66"/>
                  <a:pt x="3" y="66"/>
                  <a:pt x="3" y="66"/>
                </a:cubicBezTo>
                <a:cubicBezTo>
                  <a:pt x="2" y="67"/>
                  <a:pt x="0" y="69"/>
                  <a:pt x="0" y="70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91"/>
                  <a:pt x="2" y="93"/>
                  <a:pt x="3" y="94"/>
                </a:cubicBezTo>
                <a:cubicBezTo>
                  <a:pt x="13" y="98"/>
                  <a:pt x="13" y="98"/>
                  <a:pt x="13" y="98"/>
                </a:cubicBezTo>
                <a:cubicBezTo>
                  <a:pt x="14" y="104"/>
                  <a:pt x="17" y="110"/>
                  <a:pt x="19" y="115"/>
                </a:cubicBezTo>
                <a:cubicBezTo>
                  <a:pt x="16" y="125"/>
                  <a:pt x="16" y="125"/>
                  <a:pt x="16" y="125"/>
                </a:cubicBezTo>
                <a:cubicBezTo>
                  <a:pt x="16" y="127"/>
                  <a:pt x="16" y="129"/>
                  <a:pt x="17" y="130"/>
                </a:cubicBezTo>
                <a:cubicBezTo>
                  <a:pt x="31" y="143"/>
                  <a:pt x="31" y="143"/>
                  <a:pt x="31" y="143"/>
                </a:cubicBezTo>
                <a:cubicBezTo>
                  <a:pt x="31" y="144"/>
                  <a:pt x="33" y="144"/>
                  <a:pt x="34" y="144"/>
                </a:cubicBezTo>
                <a:cubicBezTo>
                  <a:pt x="34" y="144"/>
                  <a:pt x="35" y="144"/>
                  <a:pt x="35" y="144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50" y="144"/>
                  <a:pt x="56" y="146"/>
                  <a:pt x="62" y="148"/>
                </a:cubicBezTo>
                <a:cubicBezTo>
                  <a:pt x="67" y="157"/>
                  <a:pt x="67" y="157"/>
                  <a:pt x="67" y="157"/>
                </a:cubicBezTo>
                <a:cubicBezTo>
                  <a:pt x="68" y="159"/>
                  <a:pt x="69" y="160"/>
                  <a:pt x="71" y="160"/>
                </a:cubicBezTo>
                <a:cubicBezTo>
                  <a:pt x="90" y="160"/>
                  <a:pt x="90" y="160"/>
                  <a:pt x="90" y="160"/>
                </a:cubicBezTo>
                <a:cubicBezTo>
                  <a:pt x="92" y="160"/>
                  <a:pt x="93" y="159"/>
                  <a:pt x="94" y="157"/>
                </a:cubicBezTo>
                <a:cubicBezTo>
                  <a:pt x="99" y="148"/>
                  <a:pt x="99" y="148"/>
                  <a:pt x="99" y="148"/>
                </a:cubicBezTo>
                <a:cubicBezTo>
                  <a:pt x="105" y="146"/>
                  <a:pt x="111" y="144"/>
                  <a:pt x="116" y="141"/>
                </a:cubicBezTo>
                <a:cubicBezTo>
                  <a:pt x="126" y="144"/>
                  <a:pt x="126" y="144"/>
                  <a:pt x="126" y="144"/>
                </a:cubicBezTo>
                <a:cubicBezTo>
                  <a:pt x="126" y="144"/>
                  <a:pt x="127" y="144"/>
                  <a:pt x="127" y="144"/>
                </a:cubicBezTo>
                <a:cubicBezTo>
                  <a:pt x="128" y="144"/>
                  <a:pt x="129" y="144"/>
                  <a:pt x="130" y="143"/>
                </a:cubicBezTo>
                <a:cubicBezTo>
                  <a:pt x="143" y="130"/>
                  <a:pt x="143" y="130"/>
                  <a:pt x="143" y="130"/>
                </a:cubicBezTo>
                <a:cubicBezTo>
                  <a:pt x="145" y="129"/>
                  <a:pt x="145" y="127"/>
                  <a:pt x="145" y="125"/>
                </a:cubicBezTo>
                <a:cubicBezTo>
                  <a:pt x="141" y="115"/>
                  <a:pt x="141" y="115"/>
                  <a:pt x="141" y="115"/>
                </a:cubicBezTo>
                <a:cubicBezTo>
                  <a:pt x="145" y="110"/>
                  <a:pt x="147" y="104"/>
                  <a:pt x="148" y="98"/>
                </a:cubicBezTo>
                <a:cubicBezTo>
                  <a:pt x="158" y="94"/>
                  <a:pt x="158" y="94"/>
                  <a:pt x="158" y="94"/>
                </a:cubicBezTo>
                <a:cubicBezTo>
                  <a:pt x="159" y="93"/>
                  <a:pt x="160" y="91"/>
                  <a:pt x="160" y="89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60" y="69"/>
                  <a:pt x="159" y="67"/>
                  <a:pt x="158" y="66"/>
                </a:cubicBezTo>
                <a:close/>
                <a:moveTo>
                  <a:pt x="80" y="131"/>
                </a:moveTo>
                <a:cubicBezTo>
                  <a:pt x="52" y="131"/>
                  <a:pt x="28" y="109"/>
                  <a:pt x="28" y="80"/>
                </a:cubicBezTo>
                <a:cubicBezTo>
                  <a:pt x="28" y="51"/>
                  <a:pt x="51" y="28"/>
                  <a:pt x="80" y="28"/>
                </a:cubicBezTo>
                <a:cubicBezTo>
                  <a:pt x="109" y="28"/>
                  <a:pt x="132" y="51"/>
                  <a:pt x="132" y="80"/>
                </a:cubicBezTo>
                <a:cubicBezTo>
                  <a:pt x="131" y="109"/>
                  <a:pt x="108" y="131"/>
                  <a:pt x="80" y="131"/>
                </a:cubicBezTo>
                <a:close/>
                <a:moveTo>
                  <a:pt x="71" y="97"/>
                </a:moveTo>
                <a:cubicBezTo>
                  <a:pt x="71" y="121"/>
                  <a:pt x="71" y="121"/>
                  <a:pt x="71" y="121"/>
                </a:cubicBezTo>
                <a:cubicBezTo>
                  <a:pt x="74" y="121"/>
                  <a:pt x="77" y="122"/>
                  <a:pt x="80" y="122"/>
                </a:cubicBezTo>
                <a:cubicBezTo>
                  <a:pt x="84" y="122"/>
                  <a:pt x="87" y="121"/>
                  <a:pt x="90" y="121"/>
                </a:cubicBezTo>
                <a:cubicBezTo>
                  <a:pt x="90" y="97"/>
                  <a:pt x="90" y="97"/>
                  <a:pt x="90" y="97"/>
                </a:cubicBezTo>
                <a:cubicBezTo>
                  <a:pt x="87" y="97"/>
                  <a:pt x="84" y="98"/>
                  <a:pt x="80" y="98"/>
                </a:cubicBezTo>
                <a:cubicBezTo>
                  <a:pt x="77" y="98"/>
                  <a:pt x="74" y="97"/>
                  <a:pt x="71" y="97"/>
                </a:cubicBezTo>
                <a:close/>
                <a:moveTo>
                  <a:pt x="80" y="72"/>
                </a:moveTo>
                <a:cubicBezTo>
                  <a:pt x="72" y="87"/>
                  <a:pt x="72" y="87"/>
                  <a:pt x="72" y="87"/>
                </a:cubicBezTo>
                <a:cubicBezTo>
                  <a:pt x="75" y="88"/>
                  <a:pt x="78" y="89"/>
                  <a:pt x="80" y="89"/>
                </a:cubicBezTo>
                <a:cubicBezTo>
                  <a:pt x="83" y="89"/>
                  <a:pt x="85" y="88"/>
                  <a:pt x="88" y="87"/>
                </a:cubicBezTo>
                <a:lnTo>
                  <a:pt x="80" y="72"/>
                </a:lnTo>
                <a:close/>
                <a:moveTo>
                  <a:pt x="80" y="38"/>
                </a:moveTo>
                <a:cubicBezTo>
                  <a:pt x="57" y="38"/>
                  <a:pt x="38" y="57"/>
                  <a:pt x="38" y="80"/>
                </a:cubicBezTo>
                <a:cubicBezTo>
                  <a:pt x="38" y="96"/>
                  <a:pt x="48" y="110"/>
                  <a:pt x="61" y="118"/>
                </a:cubicBezTo>
                <a:cubicBezTo>
                  <a:pt x="61" y="89"/>
                  <a:pt x="61" y="89"/>
                  <a:pt x="61" y="89"/>
                </a:cubicBezTo>
                <a:cubicBezTo>
                  <a:pt x="61" y="87"/>
                  <a:pt x="75" y="61"/>
                  <a:pt x="76" y="59"/>
                </a:cubicBezTo>
                <a:cubicBezTo>
                  <a:pt x="77" y="58"/>
                  <a:pt x="79" y="57"/>
                  <a:pt x="80" y="57"/>
                </a:cubicBezTo>
                <a:cubicBezTo>
                  <a:pt x="82" y="57"/>
                  <a:pt x="84" y="58"/>
                  <a:pt x="85" y="59"/>
                </a:cubicBezTo>
                <a:cubicBezTo>
                  <a:pt x="86" y="61"/>
                  <a:pt x="99" y="87"/>
                  <a:pt x="99" y="89"/>
                </a:cubicBezTo>
                <a:cubicBezTo>
                  <a:pt x="99" y="118"/>
                  <a:pt x="99" y="118"/>
                  <a:pt x="99" y="118"/>
                </a:cubicBezTo>
                <a:cubicBezTo>
                  <a:pt x="113" y="111"/>
                  <a:pt x="123" y="97"/>
                  <a:pt x="123" y="80"/>
                </a:cubicBezTo>
                <a:cubicBezTo>
                  <a:pt x="122" y="57"/>
                  <a:pt x="103" y="38"/>
                  <a:pt x="80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1B670A37-5AB5-EB64-E212-D866511BD45B}"/>
              </a:ext>
            </a:extLst>
          </p:cNvPr>
          <p:cNvSpPr>
            <a:spLocks noEditPoints="1"/>
          </p:cNvSpPr>
          <p:nvPr/>
        </p:nvSpPr>
        <p:spPr bwMode="auto">
          <a:xfrm>
            <a:off x="6257926" y="1373188"/>
            <a:ext cx="223838" cy="254000"/>
          </a:xfrm>
          <a:custGeom>
            <a:avLst/>
            <a:gdLst>
              <a:gd name="T0" fmla="*/ 132 w 141"/>
              <a:gd name="T1" fmla="*/ 112 h 160"/>
              <a:gd name="T2" fmla="*/ 9 w 141"/>
              <a:gd name="T3" fmla="*/ 103 h 160"/>
              <a:gd name="T4" fmla="*/ 5 w 141"/>
              <a:gd name="T5" fmla="*/ 112 h 160"/>
              <a:gd name="T6" fmla="*/ 5 w 141"/>
              <a:gd name="T7" fmla="*/ 122 h 160"/>
              <a:gd name="T8" fmla="*/ 19 w 141"/>
              <a:gd name="T9" fmla="*/ 154 h 160"/>
              <a:gd name="T10" fmla="*/ 23 w 141"/>
              <a:gd name="T11" fmla="*/ 160 h 160"/>
              <a:gd name="T12" fmla="*/ 32 w 141"/>
              <a:gd name="T13" fmla="*/ 140 h 160"/>
              <a:gd name="T14" fmla="*/ 113 w 141"/>
              <a:gd name="T15" fmla="*/ 156 h 160"/>
              <a:gd name="T16" fmla="*/ 119 w 141"/>
              <a:gd name="T17" fmla="*/ 160 h 160"/>
              <a:gd name="T18" fmla="*/ 114 w 141"/>
              <a:gd name="T19" fmla="*/ 122 h 160"/>
              <a:gd name="T20" fmla="*/ 141 w 141"/>
              <a:gd name="T21" fmla="*/ 117 h 160"/>
              <a:gd name="T22" fmla="*/ 34 w 141"/>
              <a:gd name="T23" fmla="*/ 131 h 160"/>
              <a:gd name="T24" fmla="*/ 105 w 141"/>
              <a:gd name="T25" fmla="*/ 122 h 160"/>
              <a:gd name="T26" fmla="*/ 34 w 141"/>
              <a:gd name="T27" fmla="*/ 131 h 160"/>
              <a:gd name="T28" fmla="*/ 52 w 141"/>
              <a:gd name="T29" fmla="*/ 66 h 160"/>
              <a:gd name="T30" fmla="*/ 72 w 141"/>
              <a:gd name="T31" fmla="*/ 83 h 160"/>
              <a:gd name="T32" fmla="*/ 90 w 141"/>
              <a:gd name="T33" fmla="*/ 65 h 160"/>
              <a:gd name="T34" fmla="*/ 120 w 141"/>
              <a:gd name="T35" fmla="*/ 94 h 160"/>
              <a:gd name="T36" fmla="*/ 132 w 141"/>
              <a:gd name="T37" fmla="*/ 33 h 160"/>
              <a:gd name="T38" fmla="*/ 94 w 141"/>
              <a:gd name="T39" fmla="*/ 19 h 160"/>
              <a:gd name="T40" fmla="*/ 48 w 141"/>
              <a:gd name="T41" fmla="*/ 19 h 160"/>
              <a:gd name="T42" fmla="*/ 10 w 141"/>
              <a:gd name="T43" fmla="*/ 33 h 160"/>
              <a:gd name="T44" fmla="*/ 22 w 141"/>
              <a:gd name="T45" fmla="*/ 94 h 160"/>
              <a:gd name="T46" fmla="*/ 71 w 141"/>
              <a:gd name="T47" fmla="*/ 9 h 160"/>
              <a:gd name="T48" fmla="*/ 58 w 141"/>
              <a:gd name="T49" fmla="*/ 19 h 160"/>
              <a:gd name="T50" fmla="*/ 71 w 141"/>
              <a:gd name="T51" fmla="*/ 37 h 160"/>
              <a:gd name="T52" fmla="*/ 71 w 141"/>
              <a:gd name="T53" fmla="*/ 66 h 160"/>
              <a:gd name="T54" fmla="*/ 71 w 141"/>
              <a:gd name="T55" fmla="*/ 37 h 160"/>
              <a:gd name="T56" fmla="*/ 76 w 141"/>
              <a:gd name="T57" fmla="*/ 52 h 160"/>
              <a:gd name="T58" fmla="*/ 67 w 141"/>
              <a:gd name="T59" fmla="*/ 52 h 160"/>
              <a:gd name="T60" fmla="*/ 35 w 141"/>
              <a:gd name="T61" fmla="*/ 94 h 160"/>
              <a:gd name="T62" fmla="*/ 52 w 141"/>
              <a:gd name="T63" fmla="*/ 77 h 160"/>
              <a:gd name="T64" fmla="*/ 78 w 141"/>
              <a:gd name="T65" fmla="*/ 90 h 160"/>
              <a:gd name="T66" fmla="*/ 107 w 141"/>
              <a:gd name="T67" fmla="*/ 94 h 160"/>
              <a:gd name="T68" fmla="*/ 78 w 141"/>
              <a:gd name="T69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" h="160">
                <a:moveTo>
                  <a:pt x="137" y="112"/>
                </a:moveTo>
                <a:cubicBezTo>
                  <a:pt x="132" y="112"/>
                  <a:pt x="132" y="112"/>
                  <a:pt x="132" y="112"/>
                </a:cubicBezTo>
                <a:cubicBezTo>
                  <a:pt x="132" y="103"/>
                  <a:pt x="132" y="103"/>
                  <a:pt x="132" y="103"/>
                </a:cubicBezTo>
                <a:cubicBezTo>
                  <a:pt x="9" y="103"/>
                  <a:pt x="9" y="103"/>
                  <a:pt x="9" y="103"/>
                </a:cubicBezTo>
                <a:cubicBezTo>
                  <a:pt x="9" y="112"/>
                  <a:pt x="9" y="112"/>
                  <a:pt x="9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2" y="112"/>
                  <a:pt x="0" y="115"/>
                  <a:pt x="0" y="117"/>
                </a:cubicBezTo>
                <a:cubicBezTo>
                  <a:pt x="0" y="120"/>
                  <a:pt x="2" y="122"/>
                  <a:pt x="5" y="122"/>
                </a:cubicBezTo>
                <a:cubicBezTo>
                  <a:pt x="27" y="122"/>
                  <a:pt x="27" y="122"/>
                  <a:pt x="27" y="122"/>
                </a:cubicBezTo>
                <a:cubicBezTo>
                  <a:pt x="19" y="154"/>
                  <a:pt x="19" y="154"/>
                  <a:pt x="19" y="154"/>
                </a:cubicBezTo>
                <a:cubicBezTo>
                  <a:pt x="18" y="157"/>
                  <a:pt x="20" y="159"/>
                  <a:pt x="22" y="160"/>
                </a:cubicBezTo>
                <a:cubicBezTo>
                  <a:pt x="23" y="160"/>
                  <a:pt x="23" y="160"/>
                  <a:pt x="23" y="160"/>
                </a:cubicBezTo>
                <a:cubicBezTo>
                  <a:pt x="25" y="160"/>
                  <a:pt x="27" y="158"/>
                  <a:pt x="28" y="156"/>
                </a:cubicBezTo>
                <a:cubicBezTo>
                  <a:pt x="32" y="140"/>
                  <a:pt x="32" y="140"/>
                  <a:pt x="32" y="140"/>
                </a:cubicBezTo>
                <a:cubicBezTo>
                  <a:pt x="109" y="140"/>
                  <a:pt x="109" y="140"/>
                  <a:pt x="109" y="140"/>
                </a:cubicBezTo>
                <a:cubicBezTo>
                  <a:pt x="113" y="156"/>
                  <a:pt x="113" y="156"/>
                  <a:pt x="113" y="156"/>
                </a:cubicBezTo>
                <a:cubicBezTo>
                  <a:pt x="114" y="158"/>
                  <a:pt x="116" y="160"/>
                  <a:pt x="118" y="160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22" y="159"/>
                  <a:pt x="123" y="157"/>
                  <a:pt x="122" y="154"/>
                </a:cubicBezTo>
                <a:cubicBezTo>
                  <a:pt x="114" y="122"/>
                  <a:pt x="114" y="122"/>
                  <a:pt x="114" y="122"/>
                </a:cubicBezTo>
                <a:cubicBezTo>
                  <a:pt x="136" y="122"/>
                  <a:pt x="136" y="122"/>
                  <a:pt x="136" y="122"/>
                </a:cubicBezTo>
                <a:cubicBezTo>
                  <a:pt x="139" y="122"/>
                  <a:pt x="141" y="120"/>
                  <a:pt x="141" y="117"/>
                </a:cubicBezTo>
                <a:cubicBezTo>
                  <a:pt x="141" y="115"/>
                  <a:pt x="139" y="112"/>
                  <a:pt x="137" y="112"/>
                </a:cubicBezTo>
                <a:close/>
                <a:moveTo>
                  <a:pt x="34" y="131"/>
                </a:moveTo>
                <a:cubicBezTo>
                  <a:pt x="36" y="122"/>
                  <a:pt x="36" y="122"/>
                  <a:pt x="36" y="122"/>
                </a:cubicBezTo>
                <a:cubicBezTo>
                  <a:pt x="105" y="122"/>
                  <a:pt x="105" y="122"/>
                  <a:pt x="105" y="122"/>
                </a:cubicBezTo>
                <a:cubicBezTo>
                  <a:pt x="107" y="131"/>
                  <a:pt x="107" y="131"/>
                  <a:pt x="107" y="131"/>
                </a:cubicBezTo>
                <a:lnTo>
                  <a:pt x="34" y="131"/>
                </a:lnTo>
                <a:close/>
                <a:moveTo>
                  <a:pt x="49" y="67"/>
                </a:moveTo>
                <a:cubicBezTo>
                  <a:pt x="50" y="66"/>
                  <a:pt x="51" y="66"/>
                  <a:pt x="52" y="66"/>
                </a:cubicBezTo>
                <a:cubicBezTo>
                  <a:pt x="54" y="66"/>
                  <a:pt x="55" y="66"/>
                  <a:pt x="56" y="67"/>
                </a:cubicBezTo>
                <a:cubicBezTo>
                  <a:pt x="72" y="83"/>
                  <a:pt x="72" y="83"/>
                  <a:pt x="72" y="83"/>
                </a:cubicBezTo>
                <a:cubicBezTo>
                  <a:pt x="86" y="67"/>
                  <a:pt x="86" y="67"/>
                  <a:pt x="86" y="67"/>
                </a:cubicBezTo>
                <a:cubicBezTo>
                  <a:pt x="87" y="66"/>
                  <a:pt x="88" y="65"/>
                  <a:pt x="90" y="65"/>
                </a:cubicBezTo>
                <a:cubicBezTo>
                  <a:pt x="91" y="65"/>
                  <a:pt x="92" y="66"/>
                  <a:pt x="93" y="67"/>
                </a:cubicBezTo>
                <a:cubicBezTo>
                  <a:pt x="120" y="94"/>
                  <a:pt x="120" y="94"/>
                  <a:pt x="120" y="94"/>
                </a:cubicBezTo>
                <a:cubicBezTo>
                  <a:pt x="132" y="94"/>
                  <a:pt x="132" y="94"/>
                  <a:pt x="132" y="94"/>
                </a:cubicBezTo>
                <a:cubicBezTo>
                  <a:pt x="132" y="33"/>
                  <a:pt x="132" y="33"/>
                  <a:pt x="132" y="33"/>
                </a:cubicBezTo>
                <a:cubicBezTo>
                  <a:pt x="132" y="25"/>
                  <a:pt x="126" y="19"/>
                  <a:pt x="118" y="19"/>
                </a:cubicBezTo>
                <a:cubicBezTo>
                  <a:pt x="94" y="19"/>
                  <a:pt x="94" y="19"/>
                  <a:pt x="94" y="19"/>
                </a:cubicBezTo>
                <a:cubicBezTo>
                  <a:pt x="92" y="8"/>
                  <a:pt x="83" y="0"/>
                  <a:pt x="71" y="0"/>
                </a:cubicBezTo>
                <a:cubicBezTo>
                  <a:pt x="60" y="0"/>
                  <a:pt x="50" y="8"/>
                  <a:pt x="48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16" y="19"/>
                  <a:pt x="10" y="25"/>
                  <a:pt x="10" y="33"/>
                </a:cubicBezTo>
                <a:cubicBezTo>
                  <a:pt x="10" y="94"/>
                  <a:pt x="10" y="94"/>
                  <a:pt x="10" y="94"/>
                </a:cubicBezTo>
                <a:cubicBezTo>
                  <a:pt x="22" y="94"/>
                  <a:pt x="22" y="94"/>
                  <a:pt x="22" y="94"/>
                </a:cubicBezTo>
                <a:lnTo>
                  <a:pt x="49" y="67"/>
                </a:lnTo>
                <a:close/>
                <a:moveTo>
                  <a:pt x="71" y="9"/>
                </a:moveTo>
                <a:cubicBezTo>
                  <a:pt x="78" y="9"/>
                  <a:pt x="83" y="14"/>
                  <a:pt x="84" y="19"/>
                </a:cubicBezTo>
                <a:cubicBezTo>
                  <a:pt x="58" y="19"/>
                  <a:pt x="58" y="19"/>
                  <a:pt x="58" y="19"/>
                </a:cubicBezTo>
                <a:cubicBezTo>
                  <a:pt x="59" y="14"/>
                  <a:pt x="65" y="9"/>
                  <a:pt x="71" y="9"/>
                </a:cubicBezTo>
                <a:close/>
                <a:moveTo>
                  <a:pt x="71" y="37"/>
                </a:moveTo>
                <a:cubicBezTo>
                  <a:pt x="79" y="37"/>
                  <a:pt x="86" y="43"/>
                  <a:pt x="86" y="51"/>
                </a:cubicBezTo>
                <a:cubicBezTo>
                  <a:pt x="85" y="59"/>
                  <a:pt x="78" y="66"/>
                  <a:pt x="71" y="66"/>
                </a:cubicBezTo>
                <a:cubicBezTo>
                  <a:pt x="63" y="66"/>
                  <a:pt x="57" y="59"/>
                  <a:pt x="57" y="51"/>
                </a:cubicBezTo>
                <a:cubicBezTo>
                  <a:pt x="57" y="43"/>
                  <a:pt x="63" y="37"/>
                  <a:pt x="71" y="37"/>
                </a:cubicBezTo>
                <a:close/>
                <a:moveTo>
                  <a:pt x="71" y="57"/>
                </a:moveTo>
                <a:cubicBezTo>
                  <a:pt x="74" y="57"/>
                  <a:pt x="76" y="55"/>
                  <a:pt x="76" y="52"/>
                </a:cubicBezTo>
                <a:cubicBezTo>
                  <a:pt x="76" y="49"/>
                  <a:pt x="74" y="47"/>
                  <a:pt x="71" y="47"/>
                </a:cubicBezTo>
                <a:cubicBezTo>
                  <a:pt x="69" y="47"/>
                  <a:pt x="67" y="49"/>
                  <a:pt x="67" y="52"/>
                </a:cubicBezTo>
                <a:cubicBezTo>
                  <a:pt x="67" y="55"/>
                  <a:pt x="69" y="57"/>
                  <a:pt x="71" y="57"/>
                </a:cubicBezTo>
                <a:close/>
                <a:moveTo>
                  <a:pt x="35" y="94"/>
                </a:moveTo>
                <a:cubicBezTo>
                  <a:pt x="69" y="94"/>
                  <a:pt x="69" y="94"/>
                  <a:pt x="69" y="94"/>
                </a:cubicBezTo>
                <a:cubicBezTo>
                  <a:pt x="52" y="77"/>
                  <a:pt x="52" y="77"/>
                  <a:pt x="52" y="77"/>
                </a:cubicBezTo>
                <a:lnTo>
                  <a:pt x="35" y="94"/>
                </a:lnTo>
                <a:close/>
                <a:moveTo>
                  <a:pt x="78" y="90"/>
                </a:moveTo>
                <a:cubicBezTo>
                  <a:pt x="82" y="94"/>
                  <a:pt x="82" y="94"/>
                  <a:pt x="82" y="94"/>
                </a:cubicBezTo>
                <a:cubicBezTo>
                  <a:pt x="107" y="94"/>
                  <a:pt x="107" y="94"/>
                  <a:pt x="107" y="94"/>
                </a:cubicBezTo>
                <a:cubicBezTo>
                  <a:pt x="90" y="77"/>
                  <a:pt x="90" y="77"/>
                  <a:pt x="90" y="77"/>
                </a:cubicBezTo>
                <a:lnTo>
                  <a:pt x="78" y="9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0378C41E-FDD6-DB3A-86FE-BEE826CBE807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1936750"/>
            <a:ext cx="254000" cy="222250"/>
          </a:xfrm>
          <a:custGeom>
            <a:avLst/>
            <a:gdLst>
              <a:gd name="T0" fmla="*/ 127 w 160"/>
              <a:gd name="T1" fmla="*/ 18 h 140"/>
              <a:gd name="T2" fmla="*/ 80 w 160"/>
              <a:gd name="T3" fmla="*/ 0 h 140"/>
              <a:gd name="T4" fmla="*/ 32 w 160"/>
              <a:gd name="T5" fmla="*/ 18 h 140"/>
              <a:gd name="T6" fmla="*/ 29 w 160"/>
              <a:gd name="T7" fmla="*/ 35 h 140"/>
              <a:gd name="T8" fmla="*/ 18 w 160"/>
              <a:gd name="T9" fmla="*/ 69 h 140"/>
              <a:gd name="T10" fmla="*/ 18 w 160"/>
              <a:gd name="T11" fmla="*/ 125 h 140"/>
              <a:gd name="T12" fmla="*/ 32 w 160"/>
              <a:gd name="T13" fmla="*/ 140 h 140"/>
              <a:gd name="T14" fmla="*/ 46 w 160"/>
              <a:gd name="T15" fmla="*/ 125 h 140"/>
              <a:gd name="T16" fmla="*/ 46 w 160"/>
              <a:gd name="T17" fmla="*/ 88 h 140"/>
              <a:gd name="T18" fmla="*/ 32 w 160"/>
              <a:gd name="T19" fmla="*/ 74 h 140"/>
              <a:gd name="T20" fmla="*/ 27 w 160"/>
              <a:gd name="T21" fmla="*/ 75 h 140"/>
              <a:gd name="T22" fmla="*/ 27 w 160"/>
              <a:gd name="T23" fmla="*/ 69 h 140"/>
              <a:gd name="T24" fmla="*/ 36 w 160"/>
              <a:gd name="T25" fmla="*/ 41 h 140"/>
              <a:gd name="T26" fmla="*/ 41 w 160"/>
              <a:gd name="T27" fmla="*/ 42 h 140"/>
              <a:gd name="T28" fmla="*/ 51 w 160"/>
              <a:gd name="T29" fmla="*/ 38 h 140"/>
              <a:gd name="T30" fmla="*/ 79 w 160"/>
              <a:gd name="T31" fmla="*/ 28 h 140"/>
              <a:gd name="T32" fmla="*/ 108 w 160"/>
              <a:gd name="T33" fmla="*/ 38 h 140"/>
              <a:gd name="T34" fmla="*/ 117 w 160"/>
              <a:gd name="T35" fmla="*/ 42 h 140"/>
              <a:gd name="T36" fmla="*/ 122 w 160"/>
              <a:gd name="T37" fmla="*/ 41 h 140"/>
              <a:gd name="T38" fmla="*/ 131 w 160"/>
              <a:gd name="T39" fmla="*/ 69 h 140"/>
              <a:gd name="T40" fmla="*/ 131 w 160"/>
              <a:gd name="T41" fmla="*/ 75 h 140"/>
              <a:gd name="T42" fmla="*/ 127 w 160"/>
              <a:gd name="T43" fmla="*/ 74 h 140"/>
              <a:gd name="T44" fmla="*/ 112 w 160"/>
              <a:gd name="T45" fmla="*/ 88 h 140"/>
              <a:gd name="T46" fmla="*/ 112 w 160"/>
              <a:gd name="T47" fmla="*/ 125 h 140"/>
              <a:gd name="T48" fmla="*/ 127 w 160"/>
              <a:gd name="T49" fmla="*/ 140 h 140"/>
              <a:gd name="T50" fmla="*/ 141 w 160"/>
              <a:gd name="T51" fmla="*/ 125 h 140"/>
              <a:gd name="T52" fmla="*/ 141 w 160"/>
              <a:gd name="T53" fmla="*/ 69 h 140"/>
              <a:gd name="T54" fmla="*/ 130 w 160"/>
              <a:gd name="T55" fmla="*/ 35 h 140"/>
              <a:gd name="T56" fmla="*/ 127 w 160"/>
              <a:gd name="T57" fmla="*/ 18 h 140"/>
              <a:gd name="T58" fmla="*/ 84 w 160"/>
              <a:gd name="T59" fmla="*/ 74 h 140"/>
              <a:gd name="T60" fmla="*/ 84 w 160"/>
              <a:gd name="T61" fmla="*/ 69 h 140"/>
              <a:gd name="T62" fmla="*/ 79 w 160"/>
              <a:gd name="T63" fmla="*/ 64 h 140"/>
              <a:gd name="T64" fmla="*/ 75 w 160"/>
              <a:gd name="T65" fmla="*/ 69 h 140"/>
              <a:gd name="T66" fmla="*/ 75 w 160"/>
              <a:gd name="T67" fmla="*/ 103 h 140"/>
              <a:gd name="T68" fmla="*/ 70 w 160"/>
              <a:gd name="T69" fmla="*/ 101 h 140"/>
              <a:gd name="T70" fmla="*/ 56 w 160"/>
              <a:gd name="T71" fmla="*/ 116 h 140"/>
              <a:gd name="T72" fmla="*/ 70 w 160"/>
              <a:gd name="T73" fmla="*/ 130 h 140"/>
              <a:gd name="T74" fmla="*/ 84 w 160"/>
              <a:gd name="T75" fmla="*/ 116 h 140"/>
              <a:gd name="T76" fmla="*/ 84 w 160"/>
              <a:gd name="T77" fmla="*/ 84 h 140"/>
              <a:gd name="T78" fmla="*/ 90 w 160"/>
              <a:gd name="T79" fmla="*/ 88 h 140"/>
              <a:gd name="T80" fmla="*/ 94 w 160"/>
              <a:gd name="T81" fmla="*/ 105 h 140"/>
              <a:gd name="T82" fmla="*/ 97 w 160"/>
              <a:gd name="T83" fmla="*/ 111 h 140"/>
              <a:gd name="T84" fmla="*/ 98 w 160"/>
              <a:gd name="T85" fmla="*/ 111 h 140"/>
              <a:gd name="T86" fmla="*/ 103 w 160"/>
              <a:gd name="T87" fmla="*/ 107 h 140"/>
              <a:gd name="T88" fmla="*/ 98 w 160"/>
              <a:gd name="T89" fmla="*/ 82 h 140"/>
              <a:gd name="T90" fmla="*/ 84 w 160"/>
              <a:gd name="T91" fmla="*/ 74 h 140"/>
              <a:gd name="T92" fmla="*/ 0 w 160"/>
              <a:gd name="T93" fmla="*/ 107 h 140"/>
              <a:gd name="T94" fmla="*/ 9 w 160"/>
              <a:gd name="T95" fmla="*/ 125 h 140"/>
              <a:gd name="T96" fmla="*/ 9 w 160"/>
              <a:gd name="T97" fmla="*/ 88 h 140"/>
              <a:gd name="T98" fmla="*/ 0 w 160"/>
              <a:gd name="T99" fmla="*/ 107 h 140"/>
              <a:gd name="T100" fmla="*/ 150 w 160"/>
              <a:gd name="T101" fmla="*/ 88 h 140"/>
              <a:gd name="T102" fmla="*/ 150 w 160"/>
              <a:gd name="T103" fmla="*/ 125 h 140"/>
              <a:gd name="T104" fmla="*/ 160 w 160"/>
              <a:gd name="T105" fmla="*/ 107 h 140"/>
              <a:gd name="T106" fmla="*/ 150 w 160"/>
              <a:gd name="T107" fmla="*/ 88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40">
                <a:moveTo>
                  <a:pt x="127" y="18"/>
                </a:moveTo>
                <a:cubicBezTo>
                  <a:pt x="114" y="5"/>
                  <a:pt x="97" y="0"/>
                  <a:pt x="80" y="0"/>
                </a:cubicBezTo>
                <a:cubicBezTo>
                  <a:pt x="62" y="0"/>
                  <a:pt x="45" y="5"/>
                  <a:pt x="32" y="18"/>
                </a:cubicBezTo>
                <a:cubicBezTo>
                  <a:pt x="27" y="22"/>
                  <a:pt x="26" y="29"/>
                  <a:pt x="29" y="35"/>
                </a:cubicBezTo>
                <a:cubicBezTo>
                  <a:pt x="22" y="45"/>
                  <a:pt x="18" y="57"/>
                  <a:pt x="18" y="69"/>
                </a:cubicBezTo>
                <a:cubicBezTo>
                  <a:pt x="18" y="125"/>
                  <a:pt x="18" y="125"/>
                  <a:pt x="18" y="125"/>
                </a:cubicBezTo>
                <a:cubicBezTo>
                  <a:pt x="18" y="133"/>
                  <a:pt x="24" y="140"/>
                  <a:pt x="32" y="140"/>
                </a:cubicBezTo>
                <a:cubicBezTo>
                  <a:pt x="40" y="140"/>
                  <a:pt x="46" y="133"/>
                  <a:pt x="46" y="125"/>
                </a:cubicBezTo>
                <a:cubicBezTo>
                  <a:pt x="46" y="88"/>
                  <a:pt x="46" y="88"/>
                  <a:pt x="46" y="88"/>
                </a:cubicBezTo>
                <a:cubicBezTo>
                  <a:pt x="46" y="80"/>
                  <a:pt x="40" y="74"/>
                  <a:pt x="32" y="74"/>
                </a:cubicBezTo>
                <a:cubicBezTo>
                  <a:pt x="30" y="74"/>
                  <a:pt x="29" y="75"/>
                  <a:pt x="27" y="75"/>
                </a:cubicBezTo>
                <a:cubicBezTo>
                  <a:pt x="27" y="69"/>
                  <a:pt x="27" y="69"/>
                  <a:pt x="27" y="69"/>
                </a:cubicBezTo>
                <a:cubicBezTo>
                  <a:pt x="27" y="59"/>
                  <a:pt x="30" y="49"/>
                  <a:pt x="36" y="41"/>
                </a:cubicBezTo>
                <a:cubicBezTo>
                  <a:pt x="38" y="42"/>
                  <a:pt x="39" y="42"/>
                  <a:pt x="41" y="42"/>
                </a:cubicBezTo>
                <a:cubicBezTo>
                  <a:pt x="45" y="42"/>
                  <a:pt x="48" y="41"/>
                  <a:pt x="51" y="38"/>
                </a:cubicBezTo>
                <a:cubicBezTo>
                  <a:pt x="59" y="32"/>
                  <a:pt x="69" y="28"/>
                  <a:pt x="79" y="28"/>
                </a:cubicBezTo>
                <a:cubicBezTo>
                  <a:pt x="90" y="28"/>
                  <a:pt x="100" y="32"/>
                  <a:pt x="108" y="38"/>
                </a:cubicBezTo>
                <a:cubicBezTo>
                  <a:pt x="110" y="41"/>
                  <a:pt x="114" y="42"/>
                  <a:pt x="117" y="42"/>
                </a:cubicBezTo>
                <a:cubicBezTo>
                  <a:pt x="119" y="42"/>
                  <a:pt x="121" y="42"/>
                  <a:pt x="122" y="41"/>
                </a:cubicBezTo>
                <a:cubicBezTo>
                  <a:pt x="128" y="50"/>
                  <a:pt x="131" y="59"/>
                  <a:pt x="131" y="69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30" y="74"/>
                  <a:pt x="128" y="74"/>
                  <a:pt x="127" y="74"/>
                </a:cubicBezTo>
                <a:cubicBezTo>
                  <a:pt x="119" y="74"/>
                  <a:pt x="112" y="80"/>
                  <a:pt x="112" y="88"/>
                </a:cubicBezTo>
                <a:cubicBezTo>
                  <a:pt x="112" y="125"/>
                  <a:pt x="112" y="125"/>
                  <a:pt x="112" y="125"/>
                </a:cubicBezTo>
                <a:cubicBezTo>
                  <a:pt x="112" y="133"/>
                  <a:pt x="119" y="140"/>
                  <a:pt x="127" y="140"/>
                </a:cubicBezTo>
                <a:cubicBezTo>
                  <a:pt x="134" y="140"/>
                  <a:pt x="141" y="133"/>
                  <a:pt x="141" y="125"/>
                </a:cubicBezTo>
                <a:cubicBezTo>
                  <a:pt x="141" y="69"/>
                  <a:pt x="141" y="69"/>
                  <a:pt x="141" y="69"/>
                </a:cubicBezTo>
                <a:cubicBezTo>
                  <a:pt x="141" y="57"/>
                  <a:pt x="137" y="46"/>
                  <a:pt x="130" y="35"/>
                </a:cubicBezTo>
                <a:cubicBezTo>
                  <a:pt x="133" y="29"/>
                  <a:pt x="132" y="22"/>
                  <a:pt x="127" y="18"/>
                </a:cubicBezTo>
                <a:close/>
                <a:moveTo>
                  <a:pt x="84" y="74"/>
                </a:moveTo>
                <a:cubicBezTo>
                  <a:pt x="84" y="69"/>
                  <a:pt x="84" y="69"/>
                  <a:pt x="84" y="69"/>
                </a:cubicBezTo>
                <a:cubicBezTo>
                  <a:pt x="84" y="67"/>
                  <a:pt x="82" y="64"/>
                  <a:pt x="79" y="64"/>
                </a:cubicBezTo>
                <a:cubicBezTo>
                  <a:pt x="77" y="64"/>
                  <a:pt x="75" y="67"/>
                  <a:pt x="75" y="69"/>
                </a:cubicBezTo>
                <a:cubicBezTo>
                  <a:pt x="75" y="103"/>
                  <a:pt x="75" y="103"/>
                  <a:pt x="75" y="103"/>
                </a:cubicBezTo>
                <a:cubicBezTo>
                  <a:pt x="73" y="102"/>
                  <a:pt x="71" y="101"/>
                  <a:pt x="70" y="101"/>
                </a:cubicBezTo>
                <a:cubicBezTo>
                  <a:pt x="62" y="101"/>
                  <a:pt x="56" y="108"/>
                  <a:pt x="56" y="116"/>
                </a:cubicBezTo>
                <a:cubicBezTo>
                  <a:pt x="56" y="124"/>
                  <a:pt x="62" y="130"/>
                  <a:pt x="70" y="130"/>
                </a:cubicBezTo>
                <a:cubicBezTo>
                  <a:pt x="78" y="130"/>
                  <a:pt x="84" y="124"/>
                  <a:pt x="84" y="116"/>
                </a:cubicBezTo>
                <a:cubicBezTo>
                  <a:pt x="84" y="84"/>
                  <a:pt x="84" y="84"/>
                  <a:pt x="84" y="84"/>
                </a:cubicBezTo>
                <a:cubicBezTo>
                  <a:pt x="87" y="85"/>
                  <a:pt x="90" y="86"/>
                  <a:pt x="90" y="88"/>
                </a:cubicBezTo>
                <a:cubicBezTo>
                  <a:pt x="94" y="93"/>
                  <a:pt x="95" y="99"/>
                  <a:pt x="94" y="105"/>
                </a:cubicBezTo>
                <a:cubicBezTo>
                  <a:pt x="93" y="108"/>
                  <a:pt x="95" y="110"/>
                  <a:pt x="97" y="111"/>
                </a:cubicBezTo>
                <a:cubicBezTo>
                  <a:pt x="98" y="111"/>
                  <a:pt x="98" y="111"/>
                  <a:pt x="98" y="111"/>
                </a:cubicBezTo>
                <a:cubicBezTo>
                  <a:pt x="100" y="111"/>
                  <a:pt x="102" y="109"/>
                  <a:pt x="103" y="107"/>
                </a:cubicBezTo>
                <a:cubicBezTo>
                  <a:pt x="105" y="98"/>
                  <a:pt x="103" y="89"/>
                  <a:pt x="98" y="82"/>
                </a:cubicBezTo>
                <a:cubicBezTo>
                  <a:pt x="95" y="78"/>
                  <a:pt x="90" y="75"/>
                  <a:pt x="84" y="74"/>
                </a:cubicBezTo>
                <a:close/>
                <a:moveTo>
                  <a:pt x="0" y="107"/>
                </a:moveTo>
                <a:cubicBezTo>
                  <a:pt x="0" y="115"/>
                  <a:pt x="3" y="121"/>
                  <a:pt x="9" y="125"/>
                </a:cubicBezTo>
                <a:cubicBezTo>
                  <a:pt x="9" y="88"/>
                  <a:pt x="9" y="88"/>
                  <a:pt x="9" y="88"/>
                </a:cubicBezTo>
                <a:cubicBezTo>
                  <a:pt x="3" y="92"/>
                  <a:pt x="0" y="99"/>
                  <a:pt x="0" y="107"/>
                </a:cubicBezTo>
                <a:close/>
                <a:moveTo>
                  <a:pt x="150" y="88"/>
                </a:moveTo>
                <a:cubicBezTo>
                  <a:pt x="150" y="125"/>
                  <a:pt x="150" y="125"/>
                  <a:pt x="150" y="125"/>
                </a:cubicBezTo>
                <a:cubicBezTo>
                  <a:pt x="156" y="121"/>
                  <a:pt x="160" y="114"/>
                  <a:pt x="160" y="107"/>
                </a:cubicBezTo>
                <a:cubicBezTo>
                  <a:pt x="160" y="99"/>
                  <a:pt x="156" y="92"/>
                  <a:pt x="150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384EE759-ACB1-2E62-AE9E-274459137BAD}"/>
              </a:ext>
            </a:extLst>
          </p:cNvPr>
          <p:cNvSpPr>
            <a:spLocks noEditPoints="1"/>
          </p:cNvSpPr>
          <p:nvPr/>
        </p:nvSpPr>
        <p:spPr bwMode="auto">
          <a:xfrm>
            <a:off x="2940051" y="2473325"/>
            <a:ext cx="252413" cy="254000"/>
          </a:xfrm>
          <a:custGeom>
            <a:avLst/>
            <a:gdLst>
              <a:gd name="T0" fmla="*/ 80 w 160"/>
              <a:gd name="T1" fmla="*/ 66 h 160"/>
              <a:gd name="T2" fmla="*/ 80 w 160"/>
              <a:gd name="T3" fmla="*/ 94 h 160"/>
              <a:gd name="T4" fmla="*/ 155 w 160"/>
              <a:gd name="T5" fmla="*/ 75 h 160"/>
              <a:gd name="T6" fmla="*/ 84 w 160"/>
              <a:gd name="T7" fmla="*/ 10 h 160"/>
              <a:gd name="T8" fmla="*/ 80 w 160"/>
              <a:gd name="T9" fmla="*/ 0 h 160"/>
              <a:gd name="T10" fmla="*/ 75 w 160"/>
              <a:gd name="T11" fmla="*/ 10 h 160"/>
              <a:gd name="T12" fmla="*/ 4 w 160"/>
              <a:gd name="T13" fmla="*/ 75 h 160"/>
              <a:gd name="T14" fmla="*/ 4 w 160"/>
              <a:gd name="T15" fmla="*/ 85 h 160"/>
              <a:gd name="T16" fmla="*/ 75 w 160"/>
              <a:gd name="T17" fmla="*/ 150 h 160"/>
              <a:gd name="T18" fmla="*/ 80 w 160"/>
              <a:gd name="T19" fmla="*/ 160 h 160"/>
              <a:gd name="T20" fmla="*/ 84 w 160"/>
              <a:gd name="T21" fmla="*/ 150 h 160"/>
              <a:gd name="T22" fmla="*/ 155 w 160"/>
              <a:gd name="T23" fmla="*/ 85 h 160"/>
              <a:gd name="T24" fmla="*/ 155 w 160"/>
              <a:gd name="T25" fmla="*/ 75 h 160"/>
              <a:gd name="T26" fmla="*/ 75 w 160"/>
              <a:gd name="T27" fmla="*/ 29 h 160"/>
              <a:gd name="T28" fmla="*/ 19 w 160"/>
              <a:gd name="T29" fmla="*/ 76 h 160"/>
              <a:gd name="T30" fmla="*/ 75 w 160"/>
              <a:gd name="T31" fmla="*/ 141 h 160"/>
              <a:gd name="T32" fmla="*/ 28 w 160"/>
              <a:gd name="T33" fmla="*/ 85 h 160"/>
              <a:gd name="T34" fmla="*/ 75 w 160"/>
              <a:gd name="T35" fmla="*/ 141 h 160"/>
              <a:gd name="T36" fmla="*/ 75 w 160"/>
              <a:gd name="T37" fmla="*/ 118 h 160"/>
              <a:gd name="T38" fmla="*/ 38 w 160"/>
              <a:gd name="T39" fmla="*/ 85 h 160"/>
              <a:gd name="T40" fmla="*/ 47 w 160"/>
              <a:gd name="T41" fmla="*/ 81 h 160"/>
              <a:gd name="T42" fmla="*/ 38 w 160"/>
              <a:gd name="T43" fmla="*/ 76 h 160"/>
              <a:gd name="T44" fmla="*/ 75 w 160"/>
              <a:gd name="T45" fmla="*/ 43 h 160"/>
              <a:gd name="T46" fmla="*/ 84 w 160"/>
              <a:gd name="T47" fmla="*/ 43 h 160"/>
              <a:gd name="T48" fmla="*/ 121 w 160"/>
              <a:gd name="T49" fmla="*/ 76 h 160"/>
              <a:gd name="T50" fmla="*/ 112 w 160"/>
              <a:gd name="T51" fmla="*/ 81 h 160"/>
              <a:gd name="T52" fmla="*/ 121 w 160"/>
              <a:gd name="T53" fmla="*/ 85 h 160"/>
              <a:gd name="T54" fmla="*/ 84 w 160"/>
              <a:gd name="T55" fmla="*/ 118 h 160"/>
              <a:gd name="T56" fmla="*/ 84 w 160"/>
              <a:gd name="T57" fmla="*/ 141 h 160"/>
              <a:gd name="T58" fmla="*/ 131 w 160"/>
              <a:gd name="T59" fmla="*/ 85 h 160"/>
              <a:gd name="T60" fmla="*/ 84 w 160"/>
              <a:gd name="T61" fmla="*/ 141 h 160"/>
              <a:gd name="T62" fmla="*/ 84 w 160"/>
              <a:gd name="T63" fmla="*/ 28 h 160"/>
              <a:gd name="T64" fmla="*/ 140 w 160"/>
              <a:gd name="T65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60">
                <a:moveTo>
                  <a:pt x="94" y="80"/>
                </a:moveTo>
                <a:cubicBezTo>
                  <a:pt x="93" y="72"/>
                  <a:pt x="87" y="66"/>
                  <a:pt x="80" y="66"/>
                </a:cubicBezTo>
                <a:cubicBezTo>
                  <a:pt x="72" y="66"/>
                  <a:pt x="65" y="72"/>
                  <a:pt x="65" y="80"/>
                </a:cubicBezTo>
                <a:cubicBezTo>
                  <a:pt x="65" y="88"/>
                  <a:pt x="72" y="94"/>
                  <a:pt x="80" y="94"/>
                </a:cubicBezTo>
                <a:cubicBezTo>
                  <a:pt x="88" y="94"/>
                  <a:pt x="94" y="88"/>
                  <a:pt x="94" y="80"/>
                </a:cubicBezTo>
                <a:close/>
                <a:moveTo>
                  <a:pt x="155" y="75"/>
                </a:moveTo>
                <a:cubicBezTo>
                  <a:pt x="150" y="75"/>
                  <a:pt x="150" y="75"/>
                  <a:pt x="150" y="75"/>
                </a:cubicBezTo>
                <a:cubicBezTo>
                  <a:pt x="147" y="40"/>
                  <a:pt x="119" y="12"/>
                  <a:pt x="84" y="10"/>
                </a:cubicBezTo>
                <a:cubicBezTo>
                  <a:pt x="84" y="5"/>
                  <a:pt x="84" y="5"/>
                  <a:pt x="84" y="5"/>
                </a:cubicBezTo>
                <a:cubicBezTo>
                  <a:pt x="84" y="2"/>
                  <a:pt x="82" y="0"/>
                  <a:pt x="80" y="0"/>
                </a:cubicBezTo>
                <a:cubicBezTo>
                  <a:pt x="77" y="0"/>
                  <a:pt x="75" y="2"/>
                  <a:pt x="75" y="5"/>
                </a:cubicBezTo>
                <a:cubicBezTo>
                  <a:pt x="75" y="10"/>
                  <a:pt x="75" y="10"/>
                  <a:pt x="75" y="10"/>
                </a:cubicBezTo>
                <a:cubicBezTo>
                  <a:pt x="40" y="12"/>
                  <a:pt x="12" y="40"/>
                  <a:pt x="10" y="75"/>
                </a:cubicBezTo>
                <a:cubicBezTo>
                  <a:pt x="4" y="75"/>
                  <a:pt x="4" y="75"/>
                  <a:pt x="4" y="75"/>
                </a:cubicBezTo>
                <a:cubicBezTo>
                  <a:pt x="2" y="75"/>
                  <a:pt x="0" y="77"/>
                  <a:pt x="0" y="80"/>
                </a:cubicBezTo>
                <a:cubicBezTo>
                  <a:pt x="0" y="83"/>
                  <a:pt x="2" y="85"/>
                  <a:pt x="4" y="85"/>
                </a:cubicBezTo>
                <a:cubicBezTo>
                  <a:pt x="10" y="85"/>
                  <a:pt x="10" y="85"/>
                  <a:pt x="10" y="85"/>
                </a:cubicBezTo>
                <a:cubicBezTo>
                  <a:pt x="12" y="120"/>
                  <a:pt x="40" y="148"/>
                  <a:pt x="75" y="150"/>
                </a:cubicBezTo>
                <a:cubicBezTo>
                  <a:pt x="75" y="155"/>
                  <a:pt x="75" y="155"/>
                  <a:pt x="75" y="155"/>
                </a:cubicBezTo>
                <a:cubicBezTo>
                  <a:pt x="75" y="158"/>
                  <a:pt x="77" y="160"/>
                  <a:pt x="80" y="160"/>
                </a:cubicBezTo>
                <a:cubicBezTo>
                  <a:pt x="82" y="160"/>
                  <a:pt x="84" y="158"/>
                  <a:pt x="84" y="155"/>
                </a:cubicBezTo>
                <a:cubicBezTo>
                  <a:pt x="84" y="150"/>
                  <a:pt x="84" y="150"/>
                  <a:pt x="84" y="150"/>
                </a:cubicBezTo>
                <a:cubicBezTo>
                  <a:pt x="120" y="148"/>
                  <a:pt x="147" y="119"/>
                  <a:pt x="150" y="85"/>
                </a:cubicBezTo>
                <a:cubicBezTo>
                  <a:pt x="155" y="85"/>
                  <a:pt x="155" y="85"/>
                  <a:pt x="155" y="85"/>
                </a:cubicBezTo>
                <a:cubicBezTo>
                  <a:pt x="158" y="85"/>
                  <a:pt x="160" y="83"/>
                  <a:pt x="160" y="80"/>
                </a:cubicBezTo>
                <a:cubicBezTo>
                  <a:pt x="160" y="77"/>
                  <a:pt x="158" y="75"/>
                  <a:pt x="155" y="75"/>
                </a:cubicBezTo>
                <a:close/>
                <a:moveTo>
                  <a:pt x="75" y="19"/>
                </a:moveTo>
                <a:cubicBezTo>
                  <a:pt x="75" y="29"/>
                  <a:pt x="75" y="29"/>
                  <a:pt x="75" y="29"/>
                </a:cubicBezTo>
                <a:cubicBezTo>
                  <a:pt x="50" y="31"/>
                  <a:pt x="31" y="51"/>
                  <a:pt x="28" y="76"/>
                </a:cubicBezTo>
                <a:cubicBezTo>
                  <a:pt x="19" y="76"/>
                  <a:pt x="19" y="76"/>
                  <a:pt x="19" y="76"/>
                </a:cubicBezTo>
                <a:cubicBezTo>
                  <a:pt x="21" y="45"/>
                  <a:pt x="45" y="21"/>
                  <a:pt x="75" y="19"/>
                </a:cubicBezTo>
                <a:close/>
                <a:moveTo>
                  <a:pt x="75" y="141"/>
                </a:moveTo>
                <a:cubicBezTo>
                  <a:pt x="45" y="138"/>
                  <a:pt x="21" y="115"/>
                  <a:pt x="19" y="85"/>
                </a:cubicBezTo>
                <a:cubicBezTo>
                  <a:pt x="28" y="85"/>
                  <a:pt x="28" y="85"/>
                  <a:pt x="28" y="85"/>
                </a:cubicBezTo>
                <a:cubicBezTo>
                  <a:pt x="30" y="110"/>
                  <a:pt x="50" y="129"/>
                  <a:pt x="75" y="132"/>
                </a:cubicBezTo>
                <a:lnTo>
                  <a:pt x="75" y="141"/>
                </a:lnTo>
                <a:close/>
                <a:moveTo>
                  <a:pt x="80" y="113"/>
                </a:moveTo>
                <a:cubicBezTo>
                  <a:pt x="77" y="113"/>
                  <a:pt x="75" y="115"/>
                  <a:pt x="75" y="118"/>
                </a:cubicBezTo>
                <a:cubicBezTo>
                  <a:pt x="75" y="122"/>
                  <a:pt x="75" y="122"/>
                  <a:pt x="75" y="122"/>
                </a:cubicBezTo>
                <a:cubicBezTo>
                  <a:pt x="56" y="120"/>
                  <a:pt x="40" y="105"/>
                  <a:pt x="38" y="85"/>
                </a:cubicBezTo>
                <a:cubicBezTo>
                  <a:pt x="42" y="85"/>
                  <a:pt x="42" y="85"/>
                  <a:pt x="42" y="85"/>
                </a:cubicBezTo>
                <a:cubicBezTo>
                  <a:pt x="45" y="85"/>
                  <a:pt x="47" y="83"/>
                  <a:pt x="47" y="81"/>
                </a:cubicBezTo>
                <a:cubicBezTo>
                  <a:pt x="47" y="78"/>
                  <a:pt x="45" y="76"/>
                  <a:pt x="42" y="76"/>
                </a:cubicBezTo>
                <a:cubicBezTo>
                  <a:pt x="38" y="76"/>
                  <a:pt x="38" y="76"/>
                  <a:pt x="38" y="76"/>
                </a:cubicBezTo>
                <a:cubicBezTo>
                  <a:pt x="40" y="56"/>
                  <a:pt x="56" y="41"/>
                  <a:pt x="75" y="39"/>
                </a:cubicBezTo>
                <a:cubicBezTo>
                  <a:pt x="75" y="43"/>
                  <a:pt x="75" y="43"/>
                  <a:pt x="75" y="43"/>
                </a:cubicBezTo>
                <a:cubicBezTo>
                  <a:pt x="75" y="46"/>
                  <a:pt x="77" y="48"/>
                  <a:pt x="80" y="48"/>
                </a:cubicBezTo>
                <a:cubicBezTo>
                  <a:pt x="82" y="48"/>
                  <a:pt x="84" y="46"/>
                  <a:pt x="84" y="43"/>
                </a:cubicBezTo>
                <a:cubicBezTo>
                  <a:pt x="84" y="39"/>
                  <a:pt x="84" y="39"/>
                  <a:pt x="84" y="39"/>
                </a:cubicBezTo>
                <a:cubicBezTo>
                  <a:pt x="104" y="41"/>
                  <a:pt x="119" y="56"/>
                  <a:pt x="121" y="76"/>
                </a:cubicBezTo>
                <a:cubicBezTo>
                  <a:pt x="117" y="76"/>
                  <a:pt x="117" y="76"/>
                  <a:pt x="117" y="76"/>
                </a:cubicBezTo>
                <a:cubicBezTo>
                  <a:pt x="114" y="76"/>
                  <a:pt x="112" y="78"/>
                  <a:pt x="112" y="81"/>
                </a:cubicBezTo>
                <a:cubicBezTo>
                  <a:pt x="112" y="83"/>
                  <a:pt x="114" y="85"/>
                  <a:pt x="117" y="85"/>
                </a:cubicBezTo>
                <a:cubicBezTo>
                  <a:pt x="121" y="85"/>
                  <a:pt x="121" y="85"/>
                  <a:pt x="121" y="85"/>
                </a:cubicBezTo>
                <a:cubicBezTo>
                  <a:pt x="119" y="104"/>
                  <a:pt x="104" y="119"/>
                  <a:pt x="84" y="122"/>
                </a:cubicBezTo>
                <a:cubicBezTo>
                  <a:pt x="84" y="118"/>
                  <a:pt x="84" y="118"/>
                  <a:pt x="84" y="118"/>
                </a:cubicBezTo>
                <a:cubicBezTo>
                  <a:pt x="84" y="115"/>
                  <a:pt x="82" y="113"/>
                  <a:pt x="80" y="113"/>
                </a:cubicBezTo>
                <a:close/>
                <a:moveTo>
                  <a:pt x="84" y="141"/>
                </a:moveTo>
                <a:cubicBezTo>
                  <a:pt x="84" y="132"/>
                  <a:pt x="84" y="132"/>
                  <a:pt x="84" y="132"/>
                </a:cubicBezTo>
                <a:cubicBezTo>
                  <a:pt x="109" y="130"/>
                  <a:pt x="128" y="110"/>
                  <a:pt x="131" y="85"/>
                </a:cubicBezTo>
                <a:cubicBezTo>
                  <a:pt x="140" y="85"/>
                  <a:pt x="140" y="85"/>
                  <a:pt x="140" y="85"/>
                </a:cubicBezTo>
                <a:cubicBezTo>
                  <a:pt x="138" y="115"/>
                  <a:pt x="114" y="138"/>
                  <a:pt x="84" y="141"/>
                </a:cubicBezTo>
                <a:close/>
                <a:moveTo>
                  <a:pt x="131" y="75"/>
                </a:moveTo>
                <a:cubicBezTo>
                  <a:pt x="129" y="51"/>
                  <a:pt x="109" y="31"/>
                  <a:pt x="84" y="28"/>
                </a:cubicBezTo>
                <a:cubicBezTo>
                  <a:pt x="84" y="19"/>
                  <a:pt x="84" y="19"/>
                  <a:pt x="84" y="19"/>
                </a:cubicBezTo>
                <a:cubicBezTo>
                  <a:pt x="114" y="21"/>
                  <a:pt x="138" y="45"/>
                  <a:pt x="140" y="75"/>
                </a:cubicBezTo>
                <a:lnTo>
                  <a:pt x="131" y="7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93DCD8A0-A413-AE1E-36D7-3F6A059A94F9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1373188"/>
            <a:ext cx="252413" cy="254000"/>
          </a:xfrm>
          <a:custGeom>
            <a:avLst/>
            <a:gdLst>
              <a:gd name="T0" fmla="*/ 94 w 160"/>
              <a:gd name="T1" fmla="*/ 131 h 160"/>
              <a:gd name="T2" fmla="*/ 160 w 160"/>
              <a:gd name="T3" fmla="*/ 131 h 160"/>
              <a:gd name="T4" fmla="*/ 160 w 160"/>
              <a:gd name="T5" fmla="*/ 85 h 160"/>
              <a:gd name="T6" fmla="*/ 94 w 160"/>
              <a:gd name="T7" fmla="*/ 85 h 160"/>
              <a:gd name="T8" fmla="*/ 94 w 160"/>
              <a:gd name="T9" fmla="*/ 131 h 160"/>
              <a:gd name="T10" fmla="*/ 94 w 160"/>
              <a:gd name="T11" fmla="*/ 146 h 160"/>
              <a:gd name="T12" fmla="*/ 109 w 160"/>
              <a:gd name="T13" fmla="*/ 160 h 160"/>
              <a:gd name="T14" fmla="*/ 146 w 160"/>
              <a:gd name="T15" fmla="*/ 160 h 160"/>
              <a:gd name="T16" fmla="*/ 160 w 160"/>
              <a:gd name="T17" fmla="*/ 146 h 160"/>
              <a:gd name="T18" fmla="*/ 160 w 160"/>
              <a:gd name="T19" fmla="*/ 141 h 160"/>
              <a:gd name="T20" fmla="*/ 94 w 160"/>
              <a:gd name="T21" fmla="*/ 141 h 160"/>
              <a:gd name="T22" fmla="*/ 94 w 160"/>
              <a:gd name="T23" fmla="*/ 146 h 160"/>
              <a:gd name="T24" fmla="*/ 146 w 160"/>
              <a:gd name="T25" fmla="*/ 57 h 160"/>
              <a:gd name="T26" fmla="*/ 109 w 160"/>
              <a:gd name="T27" fmla="*/ 57 h 160"/>
              <a:gd name="T28" fmla="*/ 94 w 160"/>
              <a:gd name="T29" fmla="*/ 71 h 160"/>
              <a:gd name="T30" fmla="*/ 94 w 160"/>
              <a:gd name="T31" fmla="*/ 76 h 160"/>
              <a:gd name="T32" fmla="*/ 160 w 160"/>
              <a:gd name="T33" fmla="*/ 76 h 160"/>
              <a:gd name="T34" fmla="*/ 160 w 160"/>
              <a:gd name="T35" fmla="*/ 71 h 160"/>
              <a:gd name="T36" fmla="*/ 146 w 160"/>
              <a:gd name="T37" fmla="*/ 57 h 160"/>
              <a:gd name="T38" fmla="*/ 0 w 160"/>
              <a:gd name="T39" fmla="*/ 99 h 160"/>
              <a:gd name="T40" fmla="*/ 0 w 160"/>
              <a:gd name="T41" fmla="*/ 99 h 160"/>
              <a:gd name="T42" fmla="*/ 14 w 160"/>
              <a:gd name="T43" fmla="*/ 113 h 160"/>
              <a:gd name="T44" fmla="*/ 56 w 160"/>
              <a:gd name="T45" fmla="*/ 113 h 160"/>
              <a:gd name="T46" fmla="*/ 56 w 160"/>
              <a:gd name="T47" fmla="*/ 122 h 160"/>
              <a:gd name="T48" fmla="*/ 42 w 160"/>
              <a:gd name="T49" fmla="*/ 122 h 160"/>
              <a:gd name="T50" fmla="*/ 38 w 160"/>
              <a:gd name="T51" fmla="*/ 127 h 160"/>
              <a:gd name="T52" fmla="*/ 42 w 160"/>
              <a:gd name="T53" fmla="*/ 132 h 160"/>
              <a:gd name="T54" fmla="*/ 84 w 160"/>
              <a:gd name="T55" fmla="*/ 132 h 160"/>
              <a:gd name="T56" fmla="*/ 84 w 160"/>
              <a:gd name="T57" fmla="*/ 95 h 160"/>
              <a:gd name="T58" fmla="*/ 0 w 160"/>
              <a:gd name="T59" fmla="*/ 95 h 160"/>
              <a:gd name="T60" fmla="*/ 0 w 160"/>
              <a:gd name="T61" fmla="*/ 99 h 160"/>
              <a:gd name="T62" fmla="*/ 141 w 160"/>
              <a:gd name="T63" fmla="*/ 47 h 160"/>
              <a:gd name="T64" fmla="*/ 141 w 160"/>
              <a:gd name="T65" fmla="*/ 14 h 160"/>
              <a:gd name="T66" fmla="*/ 126 w 160"/>
              <a:gd name="T67" fmla="*/ 0 h 160"/>
              <a:gd name="T68" fmla="*/ 14 w 160"/>
              <a:gd name="T69" fmla="*/ 0 h 160"/>
              <a:gd name="T70" fmla="*/ 0 w 160"/>
              <a:gd name="T71" fmla="*/ 14 h 160"/>
              <a:gd name="T72" fmla="*/ 0 w 160"/>
              <a:gd name="T73" fmla="*/ 85 h 160"/>
              <a:gd name="T74" fmla="*/ 85 w 160"/>
              <a:gd name="T75" fmla="*/ 85 h 160"/>
              <a:gd name="T76" fmla="*/ 85 w 160"/>
              <a:gd name="T77" fmla="*/ 71 h 160"/>
              <a:gd name="T78" fmla="*/ 108 w 160"/>
              <a:gd name="T79" fmla="*/ 47 h 160"/>
              <a:gd name="T80" fmla="*/ 141 w 160"/>
              <a:gd name="T81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60">
                <a:moveTo>
                  <a:pt x="94" y="131"/>
                </a:moveTo>
                <a:cubicBezTo>
                  <a:pt x="160" y="131"/>
                  <a:pt x="160" y="131"/>
                  <a:pt x="160" y="131"/>
                </a:cubicBezTo>
                <a:cubicBezTo>
                  <a:pt x="160" y="85"/>
                  <a:pt x="160" y="85"/>
                  <a:pt x="160" y="85"/>
                </a:cubicBezTo>
                <a:cubicBezTo>
                  <a:pt x="94" y="85"/>
                  <a:pt x="94" y="85"/>
                  <a:pt x="94" y="85"/>
                </a:cubicBezTo>
                <a:lnTo>
                  <a:pt x="94" y="131"/>
                </a:lnTo>
                <a:close/>
                <a:moveTo>
                  <a:pt x="94" y="146"/>
                </a:moveTo>
                <a:cubicBezTo>
                  <a:pt x="94" y="154"/>
                  <a:pt x="101" y="160"/>
                  <a:pt x="109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3" y="160"/>
                  <a:pt x="160" y="154"/>
                  <a:pt x="160" y="146"/>
                </a:cubicBezTo>
                <a:cubicBezTo>
                  <a:pt x="160" y="141"/>
                  <a:pt x="160" y="141"/>
                  <a:pt x="160" y="141"/>
                </a:cubicBezTo>
                <a:cubicBezTo>
                  <a:pt x="94" y="141"/>
                  <a:pt x="94" y="141"/>
                  <a:pt x="94" y="141"/>
                </a:cubicBezTo>
                <a:lnTo>
                  <a:pt x="94" y="146"/>
                </a:lnTo>
                <a:close/>
                <a:moveTo>
                  <a:pt x="146" y="57"/>
                </a:moveTo>
                <a:cubicBezTo>
                  <a:pt x="109" y="57"/>
                  <a:pt x="109" y="57"/>
                  <a:pt x="109" y="57"/>
                </a:cubicBezTo>
                <a:cubicBezTo>
                  <a:pt x="101" y="57"/>
                  <a:pt x="94" y="63"/>
                  <a:pt x="94" y="71"/>
                </a:cubicBezTo>
                <a:cubicBezTo>
                  <a:pt x="94" y="76"/>
                  <a:pt x="94" y="76"/>
                  <a:pt x="94" y="76"/>
                </a:cubicBezTo>
                <a:cubicBezTo>
                  <a:pt x="160" y="76"/>
                  <a:pt x="160" y="76"/>
                  <a:pt x="160" y="76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160" y="63"/>
                  <a:pt x="153" y="57"/>
                  <a:pt x="146" y="57"/>
                </a:cubicBezTo>
                <a:close/>
                <a:moveTo>
                  <a:pt x="0" y="99"/>
                </a:moveTo>
                <a:cubicBezTo>
                  <a:pt x="0" y="99"/>
                  <a:pt x="0" y="99"/>
                  <a:pt x="0" y="99"/>
                </a:cubicBezTo>
                <a:cubicBezTo>
                  <a:pt x="0" y="107"/>
                  <a:pt x="7" y="113"/>
                  <a:pt x="14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6" y="122"/>
                  <a:pt x="56" y="122"/>
                  <a:pt x="56" y="122"/>
                </a:cubicBezTo>
                <a:cubicBezTo>
                  <a:pt x="42" y="122"/>
                  <a:pt x="42" y="122"/>
                  <a:pt x="42" y="122"/>
                </a:cubicBezTo>
                <a:cubicBezTo>
                  <a:pt x="40" y="122"/>
                  <a:pt x="38" y="125"/>
                  <a:pt x="38" y="127"/>
                </a:cubicBezTo>
                <a:cubicBezTo>
                  <a:pt x="38" y="130"/>
                  <a:pt x="40" y="132"/>
                  <a:pt x="42" y="132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4" y="95"/>
                  <a:pt x="84" y="95"/>
                  <a:pt x="84" y="95"/>
                </a:cubicBezTo>
                <a:cubicBezTo>
                  <a:pt x="0" y="95"/>
                  <a:pt x="0" y="95"/>
                  <a:pt x="0" y="95"/>
                </a:cubicBezTo>
                <a:lnTo>
                  <a:pt x="0" y="99"/>
                </a:lnTo>
                <a:close/>
                <a:moveTo>
                  <a:pt x="141" y="47"/>
                </a:moveTo>
                <a:cubicBezTo>
                  <a:pt x="141" y="14"/>
                  <a:pt x="141" y="14"/>
                  <a:pt x="141" y="14"/>
                </a:cubicBezTo>
                <a:cubicBezTo>
                  <a:pt x="141" y="6"/>
                  <a:pt x="134" y="0"/>
                  <a:pt x="126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85"/>
                  <a:pt x="0" y="85"/>
                  <a:pt x="0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58"/>
                  <a:pt x="95" y="47"/>
                  <a:pt x="108" y="47"/>
                </a:cubicBezTo>
                <a:lnTo>
                  <a:pt x="141" y="4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08065F54-1246-01B3-576B-620251F0731F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1373188"/>
            <a:ext cx="254000" cy="252413"/>
          </a:xfrm>
          <a:custGeom>
            <a:avLst/>
            <a:gdLst>
              <a:gd name="T0" fmla="*/ 46 w 160"/>
              <a:gd name="T1" fmla="*/ 46 h 159"/>
              <a:gd name="T2" fmla="*/ 0 w 160"/>
              <a:gd name="T3" fmla="*/ 46 h 159"/>
              <a:gd name="T4" fmla="*/ 0 w 160"/>
              <a:gd name="T5" fmla="*/ 75 h 159"/>
              <a:gd name="T6" fmla="*/ 46 w 160"/>
              <a:gd name="T7" fmla="*/ 75 h 159"/>
              <a:gd name="T8" fmla="*/ 46 w 160"/>
              <a:gd name="T9" fmla="*/ 46 h 159"/>
              <a:gd name="T10" fmla="*/ 46 w 160"/>
              <a:gd name="T11" fmla="*/ 113 h 159"/>
              <a:gd name="T12" fmla="*/ 46 w 160"/>
              <a:gd name="T13" fmla="*/ 84 h 159"/>
              <a:gd name="T14" fmla="*/ 0 w 160"/>
              <a:gd name="T15" fmla="*/ 84 h 159"/>
              <a:gd name="T16" fmla="*/ 0 w 160"/>
              <a:gd name="T17" fmla="*/ 113 h 159"/>
              <a:gd name="T18" fmla="*/ 23 w 160"/>
              <a:gd name="T19" fmla="*/ 103 h 159"/>
              <a:gd name="T20" fmla="*/ 46 w 160"/>
              <a:gd name="T21" fmla="*/ 113 h 159"/>
              <a:gd name="T22" fmla="*/ 46 w 160"/>
              <a:gd name="T23" fmla="*/ 5 h 159"/>
              <a:gd name="T24" fmla="*/ 42 w 160"/>
              <a:gd name="T25" fmla="*/ 0 h 159"/>
              <a:gd name="T26" fmla="*/ 4 w 160"/>
              <a:gd name="T27" fmla="*/ 0 h 159"/>
              <a:gd name="T28" fmla="*/ 0 w 160"/>
              <a:gd name="T29" fmla="*/ 5 h 159"/>
              <a:gd name="T30" fmla="*/ 0 w 160"/>
              <a:gd name="T31" fmla="*/ 37 h 159"/>
              <a:gd name="T32" fmla="*/ 46 w 160"/>
              <a:gd name="T33" fmla="*/ 37 h 159"/>
              <a:gd name="T34" fmla="*/ 46 w 160"/>
              <a:gd name="T35" fmla="*/ 5 h 159"/>
              <a:gd name="T36" fmla="*/ 56 w 160"/>
              <a:gd name="T37" fmla="*/ 136 h 159"/>
              <a:gd name="T38" fmla="*/ 76 w 160"/>
              <a:gd name="T39" fmla="*/ 116 h 159"/>
              <a:gd name="T40" fmla="*/ 56 w 160"/>
              <a:gd name="T41" fmla="*/ 96 h 159"/>
              <a:gd name="T42" fmla="*/ 56 w 160"/>
              <a:gd name="T43" fmla="*/ 136 h 159"/>
              <a:gd name="T44" fmla="*/ 71 w 160"/>
              <a:gd name="T45" fmla="*/ 55 h 159"/>
              <a:gd name="T46" fmla="*/ 56 w 160"/>
              <a:gd name="T47" fmla="*/ 70 h 159"/>
              <a:gd name="T48" fmla="*/ 56 w 160"/>
              <a:gd name="T49" fmla="*/ 83 h 159"/>
              <a:gd name="T50" fmla="*/ 83 w 160"/>
              <a:gd name="T51" fmla="*/ 110 h 159"/>
              <a:gd name="T52" fmla="*/ 104 w 160"/>
              <a:gd name="T53" fmla="*/ 88 h 159"/>
              <a:gd name="T54" fmla="*/ 71 w 160"/>
              <a:gd name="T55" fmla="*/ 55 h 159"/>
              <a:gd name="T56" fmla="*/ 136 w 160"/>
              <a:gd name="T57" fmla="*/ 57 h 159"/>
              <a:gd name="T58" fmla="*/ 136 w 160"/>
              <a:gd name="T59" fmla="*/ 50 h 159"/>
              <a:gd name="T60" fmla="*/ 109 w 160"/>
              <a:gd name="T61" fmla="*/ 24 h 159"/>
              <a:gd name="T62" fmla="*/ 106 w 160"/>
              <a:gd name="T63" fmla="*/ 23 h 159"/>
              <a:gd name="T64" fmla="*/ 102 w 160"/>
              <a:gd name="T65" fmla="*/ 24 h 159"/>
              <a:gd name="T66" fmla="*/ 77 w 160"/>
              <a:gd name="T67" fmla="*/ 49 h 159"/>
              <a:gd name="T68" fmla="*/ 110 w 160"/>
              <a:gd name="T69" fmla="*/ 82 h 159"/>
              <a:gd name="T70" fmla="*/ 136 w 160"/>
              <a:gd name="T71" fmla="*/ 57 h 159"/>
              <a:gd name="T72" fmla="*/ 23 w 160"/>
              <a:gd name="T73" fmla="*/ 113 h 159"/>
              <a:gd name="T74" fmla="*/ 0 w 160"/>
              <a:gd name="T75" fmla="*/ 136 h 159"/>
              <a:gd name="T76" fmla="*/ 23 w 160"/>
              <a:gd name="T77" fmla="*/ 159 h 159"/>
              <a:gd name="T78" fmla="*/ 47 w 160"/>
              <a:gd name="T79" fmla="*/ 136 h 159"/>
              <a:gd name="T80" fmla="*/ 23 w 160"/>
              <a:gd name="T81" fmla="*/ 113 h 159"/>
              <a:gd name="T82" fmla="*/ 23 w 160"/>
              <a:gd name="T83" fmla="*/ 141 h 159"/>
              <a:gd name="T84" fmla="*/ 18 w 160"/>
              <a:gd name="T85" fmla="*/ 136 h 159"/>
              <a:gd name="T86" fmla="*/ 23 w 160"/>
              <a:gd name="T87" fmla="*/ 131 h 159"/>
              <a:gd name="T88" fmla="*/ 28 w 160"/>
              <a:gd name="T89" fmla="*/ 136 h 159"/>
              <a:gd name="T90" fmla="*/ 23 w 160"/>
              <a:gd name="T91" fmla="*/ 141 h 159"/>
              <a:gd name="T92" fmla="*/ 75 w 160"/>
              <a:gd name="T93" fmla="*/ 159 h 159"/>
              <a:gd name="T94" fmla="*/ 75 w 160"/>
              <a:gd name="T95" fmla="*/ 131 h 159"/>
              <a:gd name="T96" fmla="*/ 47 w 160"/>
              <a:gd name="T97" fmla="*/ 159 h 159"/>
              <a:gd name="T98" fmla="*/ 75 w 160"/>
              <a:gd name="T99" fmla="*/ 159 h 159"/>
              <a:gd name="T100" fmla="*/ 84 w 160"/>
              <a:gd name="T101" fmla="*/ 121 h 159"/>
              <a:gd name="T102" fmla="*/ 84 w 160"/>
              <a:gd name="T103" fmla="*/ 159 h 159"/>
              <a:gd name="T104" fmla="*/ 112 w 160"/>
              <a:gd name="T105" fmla="*/ 159 h 159"/>
              <a:gd name="T106" fmla="*/ 112 w 160"/>
              <a:gd name="T107" fmla="*/ 113 h 159"/>
              <a:gd name="T108" fmla="*/ 94 w 160"/>
              <a:gd name="T109" fmla="*/ 113 h 159"/>
              <a:gd name="T110" fmla="*/ 84 w 160"/>
              <a:gd name="T111" fmla="*/ 121 h 159"/>
              <a:gd name="T112" fmla="*/ 155 w 160"/>
              <a:gd name="T113" fmla="*/ 113 h 159"/>
              <a:gd name="T114" fmla="*/ 122 w 160"/>
              <a:gd name="T115" fmla="*/ 113 h 159"/>
              <a:gd name="T116" fmla="*/ 122 w 160"/>
              <a:gd name="T117" fmla="*/ 159 h 159"/>
              <a:gd name="T118" fmla="*/ 155 w 160"/>
              <a:gd name="T119" fmla="*/ 159 h 159"/>
              <a:gd name="T120" fmla="*/ 160 w 160"/>
              <a:gd name="T121" fmla="*/ 154 h 159"/>
              <a:gd name="T122" fmla="*/ 160 w 160"/>
              <a:gd name="T123" fmla="*/ 117 h 159"/>
              <a:gd name="T124" fmla="*/ 155 w 160"/>
              <a:gd name="T125" fmla="*/ 11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59">
                <a:moveTo>
                  <a:pt x="46" y="46"/>
                </a:moveTo>
                <a:cubicBezTo>
                  <a:pt x="0" y="46"/>
                  <a:pt x="0" y="46"/>
                  <a:pt x="0" y="46"/>
                </a:cubicBezTo>
                <a:cubicBezTo>
                  <a:pt x="0" y="75"/>
                  <a:pt x="0" y="75"/>
                  <a:pt x="0" y="75"/>
                </a:cubicBezTo>
                <a:cubicBezTo>
                  <a:pt x="46" y="75"/>
                  <a:pt x="46" y="75"/>
                  <a:pt x="46" y="75"/>
                </a:cubicBezTo>
                <a:lnTo>
                  <a:pt x="46" y="46"/>
                </a:lnTo>
                <a:close/>
                <a:moveTo>
                  <a:pt x="46" y="113"/>
                </a:moveTo>
                <a:cubicBezTo>
                  <a:pt x="46" y="84"/>
                  <a:pt x="46" y="84"/>
                  <a:pt x="46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113"/>
                  <a:pt x="0" y="113"/>
                  <a:pt x="0" y="113"/>
                </a:cubicBezTo>
                <a:cubicBezTo>
                  <a:pt x="5" y="106"/>
                  <a:pt x="14" y="103"/>
                  <a:pt x="23" y="103"/>
                </a:cubicBezTo>
                <a:cubicBezTo>
                  <a:pt x="32" y="103"/>
                  <a:pt x="40" y="106"/>
                  <a:pt x="46" y="113"/>
                </a:cubicBezTo>
                <a:close/>
                <a:moveTo>
                  <a:pt x="46" y="5"/>
                </a:moveTo>
                <a:cubicBezTo>
                  <a:pt x="46" y="2"/>
                  <a:pt x="44" y="0"/>
                  <a:pt x="42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37"/>
                  <a:pt x="0" y="37"/>
                  <a:pt x="0" y="37"/>
                </a:cubicBezTo>
                <a:cubicBezTo>
                  <a:pt x="46" y="37"/>
                  <a:pt x="46" y="37"/>
                  <a:pt x="46" y="37"/>
                </a:cubicBezTo>
                <a:lnTo>
                  <a:pt x="46" y="5"/>
                </a:lnTo>
                <a:close/>
                <a:moveTo>
                  <a:pt x="56" y="136"/>
                </a:moveTo>
                <a:cubicBezTo>
                  <a:pt x="76" y="116"/>
                  <a:pt x="76" y="116"/>
                  <a:pt x="76" y="116"/>
                </a:cubicBezTo>
                <a:cubicBezTo>
                  <a:pt x="56" y="96"/>
                  <a:pt x="56" y="96"/>
                  <a:pt x="56" y="96"/>
                </a:cubicBezTo>
                <a:lnTo>
                  <a:pt x="56" y="136"/>
                </a:lnTo>
                <a:close/>
                <a:moveTo>
                  <a:pt x="71" y="55"/>
                </a:moveTo>
                <a:cubicBezTo>
                  <a:pt x="56" y="70"/>
                  <a:pt x="56" y="70"/>
                  <a:pt x="56" y="70"/>
                </a:cubicBezTo>
                <a:cubicBezTo>
                  <a:pt x="56" y="83"/>
                  <a:pt x="56" y="83"/>
                  <a:pt x="56" y="83"/>
                </a:cubicBezTo>
                <a:cubicBezTo>
                  <a:pt x="83" y="110"/>
                  <a:pt x="83" y="110"/>
                  <a:pt x="83" y="110"/>
                </a:cubicBezTo>
                <a:cubicBezTo>
                  <a:pt x="104" y="88"/>
                  <a:pt x="104" y="88"/>
                  <a:pt x="104" y="88"/>
                </a:cubicBezTo>
                <a:lnTo>
                  <a:pt x="71" y="55"/>
                </a:lnTo>
                <a:close/>
                <a:moveTo>
                  <a:pt x="136" y="57"/>
                </a:moveTo>
                <a:cubicBezTo>
                  <a:pt x="137" y="55"/>
                  <a:pt x="137" y="52"/>
                  <a:pt x="136" y="50"/>
                </a:cubicBezTo>
                <a:cubicBezTo>
                  <a:pt x="109" y="24"/>
                  <a:pt x="109" y="24"/>
                  <a:pt x="109" y="24"/>
                </a:cubicBezTo>
                <a:cubicBezTo>
                  <a:pt x="108" y="23"/>
                  <a:pt x="107" y="23"/>
                  <a:pt x="106" y="23"/>
                </a:cubicBezTo>
                <a:cubicBezTo>
                  <a:pt x="105" y="23"/>
                  <a:pt x="104" y="23"/>
                  <a:pt x="102" y="24"/>
                </a:cubicBezTo>
                <a:cubicBezTo>
                  <a:pt x="77" y="49"/>
                  <a:pt x="77" y="49"/>
                  <a:pt x="77" y="49"/>
                </a:cubicBezTo>
                <a:cubicBezTo>
                  <a:pt x="110" y="82"/>
                  <a:pt x="110" y="82"/>
                  <a:pt x="110" y="82"/>
                </a:cubicBezTo>
                <a:lnTo>
                  <a:pt x="136" y="57"/>
                </a:lnTo>
                <a:close/>
                <a:moveTo>
                  <a:pt x="23" y="113"/>
                </a:moveTo>
                <a:cubicBezTo>
                  <a:pt x="10" y="113"/>
                  <a:pt x="0" y="123"/>
                  <a:pt x="0" y="136"/>
                </a:cubicBezTo>
                <a:cubicBezTo>
                  <a:pt x="0" y="149"/>
                  <a:pt x="10" y="159"/>
                  <a:pt x="23" y="159"/>
                </a:cubicBezTo>
                <a:cubicBezTo>
                  <a:pt x="36" y="159"/>
                  <a:pt x="47" y="149"/>
                  <a:pt x="47" y="136"/>
                </a:cubicBezTo>
                <a:cubicBezTo>
                  <a:pt x="46" y="123"/>
                  <a:pt x="36" y="113"/>
                  <a:pt x="23" y="113"/>
                </a:cubicBezTo>
                <a:close/>
                <a:moveTo>
                  <a:pt x="23" y="141"/>
                </a:moveTo>
                <a:cubicBezTo>
                  <a:pt x="21" y="141"/>
                  <a:pt x="18" y="139"/>
                  <a:pt x="18" y="136"/>
                </a:cubicBezTo>
                <a:cubicBezTo>
                  <a:pt x="18" y="134"/>
                  <a:pt x="21" y="131"/>
                  <a:pt x="23" y="131"/>
                </a:cubicBezTo>
                <a:cubicBezTo>
                  <a:pt x="26" y="131"/>
                  <a:pt x="28" y="134"/>
                  <a:pt x="28" y="136"/>
                </a:cubicBezTo>
                <a:cubicBezTo>
                  <a:pt x="28" y="139"/>
                  <a:pt x="26" y="141"/>
                  <a:pt x="23" y="141"/>
                </a:cubicBezTo>
                <a:close/>
                <a:moveTo>
                  <a:pt x="75" y="159"/>
                </a:moveTo>
                <a:cubicBezTo>
                  <a:pt x="75" y="131"/>
                  <a:pt x="75" y="131"/>
                  <a:pt x="75" y="131"/>
                </a:cubicBezTo>
                <a:cubicBezTo>
                  <a:pt x="47" y="159"/>
                  <a:pt x="47" y="159"/>
                  <a:pt x="47" y="159"/>
                </a:cubicBezTo>
                <a:lnTo>
                  <a:pt x="75" y="159"/>
                </a:lnTo>
                <a:close/>
                <a:moveTo>
                  <a:pt x="84" y="121"/>
                </a:moveTo>
                <a:cubicBezTo>
                  <a:pt x="84" y="159"/>
                  <a:pt x="84" y="159"/>
                  <a:pt x="84" y="159"/>
                </a:cubicBezTo>
                <a:cubicBezTo>
                  <a:pt x="112" y="159"/>
                  <a:pt x="112" y="159"/>
                  <a:pt x="112" y="159"/>
                </a:cubicBezTo>
                <a:cubicBezTo>
                  <a:pt x="112" y="113"/>
                  <a:pt x="112" y="113"/>
                  <a:pt x="112" y="113"/>
                </a:cubicBezTo>
                <a:cubicBezTo>
                  <a:pt x="94" y="113"/>
                  <a:pt x="94" y="113"/>
                  <a:pt x="94" y="113"/>
                </a:cubicBezTo>
                <a:lnTo>
                  <a:pt x="84" y="121"/>
                </a:lnTo>
                <a:close/>
                <a:moveTo>
                  <a:pt x="155" y="113"/>
                </a:moveTo>
                <a:cubicBezTo>
                  <a:pt x="122" y="113"/>
                  <a:pt x="122" y="113"/>
                  <a:pt x="122" y="113"/>
                </a:cubicBezTo>
                <a:cubicBezTo>
                  <a:pt x="122" y="159"/>
                  <a:pt x="122" y="159"/>
                  <a:pt x="122" y="159"/>
                </a:cubicBezTo>
                <a:cubicBezTo>
                  <a:pt x="155" y="159"/>
                  <a:pt x="155" y="159"/>
                  <a:pt x="155" y="159"/>
                </a:cubicBezTo>
                <a:cubicBezTo>
                  <a:pt x="157" y="159"/>
                  <a:pt x="160" y="157"/>
                  <a:pt x="160" y="154"/>
                </a:cubicBezTo>
                <a:cubicBezTo>
                  <a:pt x="160" y="117"/>
                  <a:pt x="160" y="117"/>
                  <a:pt x="160" y="117"/>
                </a:cubicBezTo>
                <a:cubicBezTo>
                  <a:pt x="160" y="115"/>
                  <a:pt x="157" y="113"/>
                  <a:pt x="155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5F8D94B1-0186-DB13-8A02-4FC925460100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1373188"/>
            <a:ext cx="254000" cy="254000"/>
          </a:xfrm>
          <a:custGeom>
            <a:avLst/>
            <a:gdLst>
              <a:gd name="T0" fmla="*/ 160 w 160"/>
              <a:gd name="T1" fmla="*/ 24 h 160"/>
              <a:gd name="T2" fmla="*/ 156 w 160"/>
              <a:gd name="T3" fmla="*/ 0 h 160"/>
              <a:gd name="T4" fmla="*/ 132 w 160"/>
              <a:gd name="T5" fmla="*/ 4 h 160"/>
              <a:gd name="T6" fmla="*/ 29 w 160"/>
              <a:gd name="T7" fmla="*/ 9 h 160"/>
              <a:gd name="T8" fmla="*/ 24 w 160"/>
              <a:gd name="T9" fmla="*/ 0 h 160"/>
              <a:gd name="T10" fmla="*/ 0 w 160"/>
              <a:gd name="T11" fmla="*/ 4 h 160"/>
              <a:gd name="T12" fmla="*/ 5 w 160"/>
              <a:gd name="T13" fmla="*/ 28 h 160"/>
              <a:gd name="T14" fmla="*/ 10 w 160"/>
              <a:gd name="T15" fmla="*/ 132 h 160"/>
              <a:gd name="T16" fmla="*/ 0 w 160"/>
              <a:gd name="T17" fmla="*/ 136 h 160"/>
              <a:gd name="T18" fmla="*/ 5 w 160"/>
              <a:gd name="T19" fmla="*/ 160 h 160"/>
              <a:gd name="T20" fmla="*/ 29 w 160"/>
              <a:gd name="T21" fmla="*/ 155 h 160"/>
              <a:gd name="T22" fmla="*/ 132 w 160"/>
              <a:gd name="T23" fmla="*/ 150 h 160"/>
              <a:gd name="T24" fmla="*/ 137 w 160"/>
              <a:gd name="T25" fmla="*/ 160 h 160"/>
              <a:gd name="T26" fmla="*/ 160 w 160"/>
              <a:gd name="T27" fmla="*/ 155 h 160"/>
              <a:gd name="T28" fmla="*/ 156 w 160"/>
              <a:gd name="T29" fmla="*/ 132 h 160"/>
              <a:gd name="T30" fmla="*/ 151 w 160"/>
              <a:gd name="T31" fmla="*/ 28 h 160"/>
              <a:gd name="T32" fmla="*/ 142 w 160"/>
              <a:gd name="T33" fmla="*/ 132 h 160"/>
              <a:gd name="T34" fmla="*/ 132 w 160"/>
              <a:gd name="T35" fmla="*/ 136 h 160"/>
              <a:gd name="T36" fmla="*/ 29 w 160"/>
              <a:gd name="T37" fmla="*/ 141 h 160"/>
              <a:gd name="T38" fmla="*/ 24 w 160"/>
              <a:gd name="T39" fmla="*/ 132 h 160"/>
              <a:gd name="T40" fmla="*/ 19 w 160"/>
              <a:gd name="T41" fmla="*/ 28 h 160"/>
              <a:gd name="T42" fmla="*/ 29 w 160"/>
              <a:gd name="T43" fmla="*/ 24 h 160"/>
              <a:gd name="T44" fmla="*/ 132 w 160"/>
              <a:gd name="T45" fmla="*/ 19 h 160"/>
              <a:gd name="T46" fmla="*/ 137 w 160"/>
              <a:gd name="T47" fmla="*/ 28 h 160"/>
              <a:gd name="T48" fmla="*/ 142 w 160"/>
              <a:gd name="T49" fmla="*/ 132 h 160"/>
              <a:gd name="T50" fmla="*/ 48 w 160"/>
              <a:gd name="T51" fmla="*/ 28 h 160"/>
              <a:gd name="T52" fmla="*/ 43 w 160"/>
              <a:gd name="T53" fmla="*/ 51 h 160"/>
              <a:gd name="T54" fmla="*/ 46 w 160"/>
              <a:gd name="T55" fmla="*/ 53 h 160"/>
              <a:gd name="T56" fmla="*/ 71 w 160"/>
              <a:gd name="T57" fmla="*/ 47 h 160"/>
              <a:gd name="T58" fmla="*/ 65 w 160"/>
              <a:gd name="T59" fmla="*/ 128 h 160"/>
              <a:gd name="T60" fmla="*/ 95 w 160"/>
              <a:gd name="T61" fmla="*/ 131 h 160"/>
              <a:gd name="T62" fmla="*/ 90 w 160"/>
              <a:gd name="T63" fmla="*/ 122 h 160"/>
              <a:gd name="T64" fmla="*/ 109 w 160"/>
              <a:gd name="T65" fmla="*/ 47 h 160"/>
              <a:gd name="T66" fmla="*/ 116 w 160"/>
              <a:gd name="T67" fmla="*/ 53 h 160"/>
              <a:gd name="T68" fmla="*/ 118 w 160"/>
              <a:gd name="T69" fmla="*/ 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156" y="28"/>
                </a:moveTo>
                <a:cubicBezTo>
                  <a:pt x="158" y="28"/>
                  <a:pt x="160" y="26"/>
                  <a:pt x="160" y="24"/>
                </a:cubicBezTo>
                <a:cubicBezTo>
                  <a:pt x="160" y="4"/>
                  <a:pt x="160" y="4"/>
                  <a:pt x="160" y="4"/>
                </a:cubicBezTo>
                <a:cubicBezTo>
                  <a:pt x="160" y="2"/>
                  <a:pt x="158" y="0"/>
                  <a:pt x="156" y="0"/>
                </a:cubicBezTo>
                <a:cubicBezTo>
                  <a:pt x="137" y="0"/>
                  <a:pt x="137" y="0"/>
                  <a:pt x="137" y="0"/>
                </a:cubicBezTo>
                <a:cubicBezTo>
                  <a:pt x="134" y="0"/>
                  <a:pt x="132" y="2"/>
                  <a:pt x="132" y="4"/>
                </a:cubicBezTo>
                <a:cubicBezTo>
                  <a:pt x="132" y="9"/>
                  <a:pt x="132" y="9"/>
                  <a:pt x="132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2"/>
                  <a:pt x="27" y="0"/>
                  <a:pt x="24" y="0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0" y="2"/>
                  <a:pt x="0" y="4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6"/>
                  <a:pt x="3" y="28"/>
                  <a:pt x="5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0" y="132"/>
                  <a:pt x="10" y="132"/>
                  <a:pt x="10" y="132"/>
                </a:cubicBezTo>
                <a:cubicBezTo>
                  <a:pt x="5" y="132"/>
                  <a:pt x="5" y="132"/>
                  <a:pt x="5" y="132"/>
                </a:cubicBezTo>
                <a:cubicBezTo>
                  <a:pt x="3" y="132"/>
                  <a:pt x="0" y="134"/>
                  <a:pt x="0" y="136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0"/>
                  <a:pt x="5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7" y="160"/>
                  <a:pt x="29" y="158"/>
                  <a:pt x="29" y="155"/>
                </a:cubicBezTo>
                <a:cubicBezTo>
                  <a:pt x="29" y="150"/>
                  <a:pt x="29" y="150"/>
                  <a:pt x="29" y="150"/>
                </a:cubicBezTo>
                <a:cubicBezTo>
                  <a:pt x="132" y="150"/>
                  <a:pt x="132" y="150"/>
                  <a:pt x="132" y="150"/>
                </a:cubicBezTo>
                <a:cubicBezTo>
                  <a:pt x="132" y="155"/>
                  <a:pt x="132" y="155"/>
                  <a:pt x="132" y="155"/>
                </a:cubicBezTo>
                <a:cubicBezTo>
                  <a:pt x="132" y="158"/>
                  <a:pt x="134" y="160"/>
                  <a:pt x="137" y="160"/>
                </a:cubicBezTo>
                <a:cubicBezTo>
                  <a:pt x="156" y="160"/>
                  <a:pt x="156" y="160"/>
                  <a:pt x="156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0" y="134"/>
                  <a:pt x="158" y="132"/>
                  <a:pt x="156" y="132"/>
                </a:cubicBezTo>
                <a:cubicBezTo>
                  <a:pt x="151" y="132"/>
                  <a:pt x="151" y="132"/>
                  <a:pt x="151" y="132"/>
                </a:cubicBezTo>
                <a:cubicBezTo>
                  <a:pt x="151" y="28"/>
                  <a:pt x="151" y="28"/>
                  <a:pt x="151" y="28"/>
                </a:cubicBezTo>
                <a:lnTo>
                  <a:pt x="156" y="28"/>
                </a:lnTo>
                <a:close/>
                <a:moveTo>
                  <a:pt x="142" y="132"/>
                </a:moveTo>
                <a:cubicBezTo>
                  <a:pt x="137" y="132"/>
                  <a:pt x="137" y="132"/>
                  <a:pt x="137" y="132"/>
                </a:cubicBezTo>
                <a:cubicBezTo>
                  <a:pt x="134" y="132"/>
                  <a:pt x="132" y="134"/>
                  <a:pt x="132" y="136"/>
                </a:cubicBezTo>
                <a:cubicBezTo>
                  <a:pt x="132" y="141"/>
                  <a:pt x="132" y="141"/>
                  <a:pt x="132" y="141"/>
                </a:cubicBezTo>
                <a:cubicBezTo>
                  <a:pt x="29" y="141"/>
                  <a:pt x="29" y="141"/>
                  <a:pt x="29" y="141"/>
                </a:cubicBezTo>
                <a:cubicBezTo>
                  <a:pt x="29" y="136"/>
                  <a:pt x="29" y="136"/>
                  <a:pt x="29" y="136"/>
                </a:cubicBezTo>
                <a:cubicBezTo>
                  <a:pt x="29" y="134"/>
                  <a:pt x="27" y="132"/>
                  <a:pt x="24" y="132"/>
                </a:cubicBezTo>
                <a:cubicBezTo>
                  <a:pt x="19" y="132"/>
                  <a:pt x="19" y="132"/>
                  <a:pt x="19" y="132"/>
                </a:cubicBezTo>
                <a:cubicBezTo>
                  <a:pt x="19" y="28"/>
                  <a:pt x="19" y="28"/>
                  <a:pt x="19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7" y="28"/>
                  <a:pt x="29" y="26"/>
                  <a:pt x="29" y="24"/>
                </a:cubicBezTo>
                <a:cubicBezTo>
                  <a:pt x="29" y="19"/>
                  <a:pt x="29" y="19"/>
                  <a:pt x="29" y="19"/>
                </a:cubicBezTo>
                <a:cubicBezTo>
                  <a:pt x="132" y="19"/>
                  <a:pt x="132" y="19"/>
                  <a:pt x="132" y="19"/>
                </a:cubicBezTo>
                <a:cubicBezTo>
                  <a:pt x="132" y="24"/>
                  <a:pt x="132" y="24"/>
                  <a:pt x="132" y="24"/>
                </a:cubicBezTo>
                <a:cubicBezTo>
                  <a:pt x="132" y="26"/>
                  <a:pt x="134" y="28"/>
                  <a:pt x="137" y="28"/>
                </a:cubicBezTo>
                <a:cubicBezTo>
                  <a:pt x="142" y="28"/>
                  <a:pt x="142" y="28"/>
                  <a:pt x="142" y="28"/>
                </a:cubicBezTo>
                <a:lnTo>
                  <a:pt x="142" y="132"/>
                </a:lnTo>
                <a:close/>
                <a:moveTo>
                  <a:pt x="114" y="28"/>
                </a:moveTo>
                <a:cubicBezTo>
                  <a:pt x="48" y="28"/>
                  <a:pt x="48" y="28"/>
                  <a:pt x="48" y="28"/>
                </a:cubicBezTo>
                <a:cubicBezTo>
                  <a:pt x="45" y="28"/>
                  <a:pt x="43" y="30"/>
                  <a:pt x="43" y="33"/>
                </a:cubicBezTo>
                <a:cubicBezTo>
                  <a:pt x="43" y="51"/>
                  <a:pt x="43" y="51"/>
                  <a:pt x="43" y="51"/>
                </a:cubicBezTo>
                <a:cubicBezTo>
                  <a:pt x="43" y="53"/>
                  <a:pt x="44" y="54"/>
                  <a:pt x="45" y="54"/>
                </a:cubicBezTo>
                <a:cubicBezTo>
                  <a:pt x="46" y="54"/>
                  <a:pt x="46" y="53"/>
                  <a:pt x="46" y="53"/>
                </a:cubicBezTo>
                <a:cubicBezTo>
                  <a:pt x="53" y="47"/>
                  <a:pt x="53" y="47"/>
                  <a:pt x="53" y="47"/>
                </a:cubicBezTo>
                <a:cubicBezTo>
                  <a:pt x="71" y="47"/>
                  <a:pt x="71" y="47"/>
                  <a:pt x="71" y="47"/>
                </a:cubicBezTo>
                <a:cubicBezTo>
                  <a:pt x="71" y="122"/>
                  <a:pt x="71" y="122"/>
                  <a:pt x="71" y="122"/>
                </a:cubicBezTo>
                <a:cubicBezTo>
                  <a:pt x="65" y="128"/>
                  <a:pt x="65" y="128"/>
                  <a:pt x="65" y="128"/>
                </a:cubicBezTo>
                <a:cubicBezTo>
                  <a:pt x="64" y="129"/>
                  <a:pt x="65" y="131"/>
                  <a:pt x="66" y="131"/>
                </a:cubicBezTo>
                <a:cubicBezTo>
                  <a:pt x="95" y="131"/>
                  <a:pt x="95" y="131"/>
                  <a:pt x="95" y="131"/>
                </a:cubicBezTo>
                <a:cubicBezTo>
                  <a:pt x="97" y="131"/>
                  <a:pt x="97" y="129"/>
                  <a:pt x="97" y="128"/>
                </a:cubicBezTo>
                <a:cubicBezTo>
                  <a:pt x="90" y="122"/>
                  <a:pt x="90" y="122"/>
                  <a:pt x="90" y="122"/>
                </a:cubicBezTo>
                <a:cubicBezTo>
                  <a:pt x="90" y="47"/>
                  <a:pt x="90" y="47"/>
                  <a:pt x="90" y="47"/>
                </a:cubicBezTo>
                <a:cubicBezTo>
                  <a:pt x="109" y="47"/>
                  <a:pt x="109" y="47"/>
                  <a:pt x="109" y="47"/>
                </a:cubicBezTo>
                <a:cubicBezTo>
                  <a:pt x="115" y="53"/>
                  <a:pt x="115" y="53"/>
                  <a:pt x="115" y="53"/>
                </a:cubicBezTo>
                <a:cubicBezTo>
                  <a:pt x="116" y="53"/>
                  <a:pt x="116" y="53"/>
                  <a:pt x="116" y="53"/>
                </a:cubicBezTo>
                <a:cubicBezTo>
                  <a:pt x="117" y="53"/>
                  <a:pt x="118" y="53"/>
                  <a:pt x="118" y="51"/>
                </a:cubicBezTo>
                <a:cubicBezTo>
                  <a:pt x="118" y="33"/>
                  <a:pt x="118" y="33"/>
                  <a:pt x="118" y="33"/>
                </a:cubicBezTo>
                <a:cubicBezTo>
                  <a:pt x="118" y="30"/>
                  <a:pt x="116" y="28"/>
                  <a:pt x="114" y="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291AB1F4-FFB9-124E-2341-218DBBDE195B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1920875"/>
            <a:ext cx="252413" cy="254000"/>
          </a:xfrm>
          <a:custGeom>
            <a:avLst/>
            <a:gdLst>
              <a:gd name="T0" fmla="*/ 153 w 160"/>
              <a:gd name="T1" fmla="*/ 38 h 160"/>
              <a:gd name="T2" fmla="*/ 122 w 160"/>
              <a:gd name="T3" fmla="*/ 7 h 160"/>
              <a:gd name="T4" fmla="*/ 106 w 160"/>
              <a:gd name="T5" fmla="*/ 0 h 160"/>
              <a:gd name="T6" fmla="*/ 89 w 160"/>
              <a:gd name="T7" fmla="*/ 7 h 160"/>
              <a:gd name="T8" fmla="*/ 79 w 160"/>
              <a:gd name="T9" fmla="*/ 17 h 160"/>
              <a:gd name="T10" fmla="*/ 143 w 160"/>
              <a:gd name="T11" fmla="*/ 81 h 160"/>
              <a:gd name="T12" fmla="*/ 153 w 160"/>
              <a:gd name="T13" fmla="*/ 71 h 160"/>
              <a:gd name="T14" fmla="*/ 160 w 160"/>
              <a:gd name="T15" fmla="*/ 54 h 160"/>
              <a:gd name="T16" fmla="*/ 153 w 160"/>
              <a:gd name="T17" fmla="*/ 38 h 160"/>
              <a:gd name="T18" fmla="*/ 7 w 160"/>
              <a:gd name="T19" fmla="*/ 89 h 160"/>
              <a:gd name="T20" fmla="*/ 0 w 160"/>
              <a:gd name="T21" fmla="*/ 106 h 160"/>
              <a:gd name="T22" fmla="*/ 7 w 160"/>
              <a:gd name="T23" fmla="*/ 123 h 160"/>
              <a:gd name="T24" fmla="*/ 37 w 160"/>
              <a:gd name="T25" fmla="*/ 153 h 160"/>
              <a:gd name="T26" fmla="*/ 54 w 160"/>
              <a:gd name="T27" fmla="*/ 160 h 160"/>
              <a:gd name="T28" fmla="*/ 71 w 160"/>
              <a:gd name="T29" fmla="*/ 153 h 160"/>
              <a:gd name="T30" fmla="*/ 81 w 160"/>
              <a:gd name="T31" fmla="*/ 142 h 160"/>
              <a:gd name="T32" fmla="*/ 17 w 160"/>
              <a:gd name="T33" fmla="*/ 79 h 160"/>
              <a:gd name="T34" fmla="*/ 7 w 160"/>
              <a:gd name="T35" fmla="*/ 89 h 160"/>
              <a:gd name="T36" fmla="*/ 23 w 160"/>
              <a:gd name="T37" fmla="*/ 72 h 160"/>
              <a:gd name="T38" fmla="*/ 87 w 160"/>
              <a:gd name="T39" fmla="*/ 135 h 160"/>
              <a:gd name="T40" fmla="*/ 136 w 160"/>
              <a:gd name="T41" fmla="*/ 87 h 160"/>
              <a:gd name="T42" fmla="*/ 72 w 160"/>
              <a:gd name="T43" fmla="*/ 23 h 160"/>
              <a:gd name="T44" fmla="*/ 23 w 160"/>
              <a:gd name="T45" fmla="*/ 72 h 160"/>
              <a:gd name="T46" fmla="*/ 77 w 160"/>
              <a:gd name="T47" fmla="*/ 106 h 160"/>
              <a:gd name="T48" fmla="*/ 74 w 160"/>
              <a:gd name="T49" fmla="*/ 107 h 160"/>
              <a:gd name="T50" fmla="*/ 70 w 160"/>
              <a:gd name="T51" fmla="*/ 106 h 160"/>
              <a:gd name="T52" fmla="*/ 53 w 160"/>
              <a:gd name="T53" fmla="*/ 89 h 160"/>
              <a:gd name="T54" fmla="*/ 53 w 160"/>
              <a:gd name="T55" fmla="*/ 82 h 160"/>
              <a:gd name="T56" fmla="*/ 56 w 160"/>
              <a:gd name="T57" fmla="*/ 81 h 160"/>
              <a:gd name="T58" fmla="*/ 59 w 160"/>
              <a:gd name="T59" fmla="*/ 82 h 160"/>
              <a:gd name="T60" fmla="*/ 77 w 160"/>
              <a:gd name="T61" fmla="*/ 99 h 160"/>
              <a:gd name="T62" fmla="*/ 77 w 160"/>
              <a:gd name="T63" fmla="*/ 10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60">
                <a:moveTo>
                  <a:pt x="153" y="38"/>
                </a:moveTo>
                <a:cubicBezTo>
                  <a:pt x="122" y="7"/>
                  <a:pt x="122" y="7"/>
                  <a:pt x="122" y="7"/>
                </a:cubicBezTo>
                <a:cubicBezTo>
                  <a:pt x="118" y="2"/>
                  <a:pt x="112" y="0"/>
                  <a:pt x="106" y="0"/>
                </a:cubicBezTo>
                <a:cubicBezTo>
                  <a:pt x="100" y="0"/>
                  <a:pt x="94" y="2"/>
                  <a:pt x="89" y="7"/>
                </a:cubicBezTo>
                <a:cubicBezTo>
                  <a:pt x="79" y="17"/>
                  <a:pt x="79" y="17"/>
                  <a:pt x="79" y="17"/>
                </a:cubicBezTo>
                <a:cubicBezTo>
                  <a:pt x="143" y="81"/>
                  <a:pt x="143" y="81"/>
                  <a:pt x="143" y="81"/>
                </a:cubicBezTo>
                <a:cubicBezTo>
                  <a:pt x="153" y="71"/>
                  <a:pt x="153" y="71"/>
                  <a:pt x="153" y="71"/>
                </a:cubicBezTo>
                <a:cubicBezTo>
                  <a:pt x="157" y="67"/>
                  <a:pt x="160" y="60"/>
                  <a:pt x="160" y="54"/>
                </a:cubicBezTo>
                <a:cubicBezTo>
                  <a:pt x="160" y="48"/>
                  <a:pt x="157" y="42"/>
                  <a:pt x="153" y="38"/>
                </a:cubicBezTo>
                <a:close/>
                <a:moveTo>
                  <a:pt x="7" y="89"/>
                </a:moveTo>
                <a:cubicBezTo>
                  <a:pt x="2" y="93"/>
                  <a:pt x="0" y="99"/>
                  <a:pt x="0" y="106"/>
                </a:cubicBezTo>
                <a:cubicBezTo>
                  <a:pt x="0" y="112"/>
                  <a:pt x="2" y="118"/>
                  <a:pt x="7" y="123"/>
                </a:cubicBezTo>
                <a:cubicBezTo>
                  <a:pt x="37" y="153"/>
                  <a:pt x="37" y="153"/>
                  <a:pt x="37" y="153"/>
                </a:cubicBezTo>
                <a:cubicBezTo>
                  <a:pt x="41" y="157"/>
                  <a:pt x="48" y="160"/>
                  <a:pt x="54" y="160"/>
                </a:cubicBezTo>
                <a:cubicBezTo>
                  <a:pt x="60" y="160"/>
                  <a:pt x="66" y="157"/>
                  <a:pt x="71" y="153"/>
                </a:cubicBezTo>
                <a:cubicBezTo>
                  <a:pt x="81" y="142"/>
                  <a:pt x="81" y="142"/>
                  <a:pt x="81" y="142"/>
                </a:cubicBezTo>
                <a:cubicBezTo>
                  <a:pt x="17" y="79"/>
                  <a:pt x="17" y="79"/>
                  <a:pt x="17" y="79"/>
                </a:cubicBezTo>
                <a:lnTo>
                  <a:pt x="7" y="89"/>
                </a:lnTo>
                <a:close/>
                <a:moveTo>
                  <a:pt x="23" y="72"/>
                </a:moveTo>
                <a:cubicBezTo>
                  <a:pt x="87" y="135"/>
                  <a:pt x="87" y="135"/>
                  <a:pt x="87" y="135"/>
                </a:cubicBezTo>
                <a:cubicBezTo>
                  <a:pt x="136" y="87"/>
                  <a:pt x="136" y="87"/>
                  <a:pt x="136" y="87"/>
                </a:cubicBezTo>
                <a:cubicBezTo>
                  <a:pt x="72" y="23"/>
                  <a:pt x="72" y="23"/>
                  <a:pt x="72" y="23"/>
                </a:cubicBezTo>
                <a:lnTo>
                  <a:pt x="23" y="72"/>
                </a:lnTo>
                <a:close/>
                <a:moveTo>
                  <a:pt x="77" y="106"/>
                </a:moveTo>
                <a:cubicBezTo>
                  <a:pt x="76" y="107"/>
                  <a:pt x="75" y="107"/>
                  <a:pt x="74" y="107"/>
                </a:cubicBezTo>
                <a:cubicBezTo>
                  <a:pt x="73" y="107"/>
                  <a:pt x="71" y="107"/>
                  <a:pt x="70" y="106"/>
                </a:cubicBezTo>
                <a:cubicBezTo>
                  <a:pt x="53" y="89"/>
                  <a:pt x="53" y="89"/>
                  <a:pt x="53" y="89"/>
                </a:cubicBezTo>
                <a:cubicBezTo>
                  <a:pt x="51" y="87"/>
                  <a:pt x="51" y="84"/>
                  <a:pt x="53" y="82"/>
                </a:cubicBezTo>
                <a:cubicBezTo>
                  <a:pt x="54" y="81"/>
                  <a:pt x="55" y="81"/>
                  <a:pt x="56" y="81"/>
                </a:cubicBezTo>
                <a:cubicBezTo>
                  <a:pt x="57" y="81"/>
                  <a:pt x="58" y="81"/>
                  <a:pt x="59" y="82"/>
                </a:cubicBezTo>
                <a:cubicBezTo>
                  <a:pt x="77" y="99"/>
                  <a:pt x="77" y="99"/>
                  <a:pt x="77" y="99"/>
                </a:cubicBezTo>
                <a:cubicBezTo>
                  <a:pt x="79" y="101"/>
                  <a:pt x="79" y="104"/>
                  <a:pt x="77" y="10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0A9FCD2D-1594-4D38-8B06-A7FDE0A1749B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1373188"/>
            <a:ext cx="254000" cy="252413"/>
          </a:xfrm>
          <a:custGeom>
            <a:avLst/>
            <a:gdLst>
              <a:gd name="T0" fmla="*/ 37 w 160"/>
              <a:gd name="T1" fmla="*/ 61 h 159"/>
              <a:gd name="T2" fmla="*/ 47 w 160"/>
              <a:gd name="T3" fmla="*/ 61 h 159"/>
              <a:gd name="T4" fmla="*/ 65 w 160"/>
              <a:gd name="T5" fmla="*/ 56 h 159"/>
              <a:gd name="T6" fmla="*/ 65 w 160"/>
              <a:gd name="T7" fmla="*/ 66 h 159"/>
              <a:gd name="T8" fmla="*/ 56 w 160"/>
              <a:gd name="T9" fmla="*/ 74 h 159"/>
              <a:gd name="T10" fmla="*/ 93 w 160"/>
              <a:gd name="T11" fmla="*/ 3 h 159"/>
              <a:gd name="T12" fmla="*/ 118 w 160"/>
              <a:gd name="T13" fmla="*/ 28 h 159"/>
              <a:gd name="T14" fmla="*/ 84 w 160"/>
              <a:gd name="T15" fmla="*/ 33 h 159"/>
              <a:gd name="T16" fmla="*/ 5 w 160"/>
              <a:gd name="T17" fmla="*/ 0 h 159"/>
              <a:gd name="T18" fmla="*/ 0 w 160"/>
              <a:gd name="T19" fmla="*/ 155 h 159"/>
              <a:gd name="T20" fmla="*/ 116 w 160"/>
              <a:gd name="T21" fmla="*/ 159 h 159"/>
              <a:gd name="T22" fmla="*/ 121 w 160"/>
              <a:gd name="T23" fmla="*/ 37 h 159"/>
              <a:gd name="T24" fmla="*/ 84 w 160"/>
              <a:gd name="T25" fmla="*/ 33 h 159"/>
              <a:gd name="T26" fmla="*/ 33 w 160"/>
              <a:gd name="T27" fmla="*/ 141 h 159"/>
              <a:gd name="T28" fmla="*/ 33 w 160"/>
              <a:gd name="T29" fmla="*/ 131 h 159"/>
              <a:gd name="T30" fmla="*/ 93 w 160"/>
              <a:gd name="T31" fmla="*/ 136 h 159"/>
              <a:gd name="T32" fmla="*/ 28 w 160"/>
              <a:gd name="T33" fmla="*/ 117 h 159"/>
              <a:gd name="T34" fmla="*/ 70 w 160"/>
              <a:gd name="T35" fmla="*/ 112 h 159"/>
              <a:gd name="T36" fmla="*/ 70 w 160"/>
              <a:gd name="T37" fmla="*/ 122 h 159"/>
              <a:gd name="T38" fmla="*/ 28 w 160"/>
              <a:gd name="T39" fmla="*/ 117 h 159"/>
              <a:gd name="T40" fmla="*/ 84 w 160"/>
              <a:gd name="T41" fmla="*/ 117 h 159"/>
              <a:gd name="T42" fmla="*/ 93 w 160"/>
              <a:gd name="T43" fmla="*/ 117 h 159"/>
              <a:gd name="T44" fmla="*/ 93 w 160"/>
              <a:gd name="T45" fmla="*/ 61 h 159"/>
              <a:gd name="T46" fmla="*/ 89 w 160"/>
              <a:gd name="T47" fmla="*/ 102 h 159"/>
              <a:gd name="T48" fmla="*/ 47 w 160"/>
              <a:gd name="T49" fmla="*/ 98 h 159"/>
              <a:gd name="T50" fmla="*/ 28 w 160"/>
              <a:gd name="T51" fmla="*/ 60 h 159"/>
              <a:gd name="T52" fmla="*/ 75 w 160"/>
              <a:gd name="T53" fmla="*/ 56 h 159"/>
              <a:gd name="T54" fmla="*/ 93 w 160"/>
              <a:gd name="T55" fmla="*/ 61 h 159"/>
              <a:gd name="T56" fmla="*/ 57 w 160"/>
              <a:gd name="T57" fmla="*/ 93 h 159"/>
              <a:gd name="T58" fmla="*/ 85 w 160"/>
              <a:gd name="T59" fmla="*/ 65 h 159"/>
              <a:gd name="T60" fmla="*/ 57 w 160"/>
              <a:gd name="T61" fmla="*/ 83 h 159"/>
              <a:gd name="T62" fmla="*/ 160 w 160"/>
              <a:gd name="T63" fmla="*/ 125 h 159"/>
              <a:gd name="T64" fmla="*/ 131 w 160"/>
              <a:gd name="T65" fmla="*/ 115 h 159"/>
              <a:gd name="T66" fmla="*/ 131 w 160"/>
              <a:gd name="T67" fmla="*/ 47 h 159"/>
              <a:gd name="T68" fmla="*/ 160 w 160"/>
              <a:gd name="T69" fmla="*/ 106 h 159"/>
              <a:gd name="T70" fmla="*/ 131 w 160"/>
              <a:gd name="T71" fmla="*/ 47 h 159"/>
              <a:gd name="T72" fmla="*/ 146 w 160"/>
              <a:gd name="T73" fmla="*/ 159 h 159"/>
              <a:gd name="T74" fmla="*/ 160 w 160"/>
              <a:gd name="T75" fmla="*/ 134 h 159"/>
              <a:gd name="T76" fmla="*/ 131 w 160"/>
              <a:gd name="T77" fmla="*/ 145 h 159"/>
              <a:gd name="T78" fmla="*/ 146 w 160"/>
              <a:gd name="T79" fmla="*/ 10 h 159"/>
              <a:gd name="T80" fmla="*/ 133 w 160"/>
              <a:gd name="T81" fmla="*/ 38 h 159"/>
              <a:gd name="T82" fmla="*/ 150 w 160"/>
              <a:gd name="T83" fmla="*/ 1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59">
                <a:moveTo>
                  <a:pt x="52" y="47"/>
                </a:moveTo>
                <a:cubicBezTo>
                  <a:pt x="44" y="47"/>
                  <a:pt x="37" y="53"/>
                  <a:pt x="37" y="61"/>
                </a:cubicBezTo>
                <a:cubicBezTo>
                  <a:pt x="37" y="67"/>
                  <a:pt x="41" y="72"/>
                  <a:pt x="47" y="74"/>
                </a:cubicBezTo>
                <a:cubicBezTo>
                  <a:pt x="47" y="61"/>
                  <a:pt x="47" y="61"/>
                  <a:pt x="47" y="61"/>
                </a:cubicBezTo>
                <a:cubicBezTo>
                  <a:pt x="47" y="58"/>
                  <a:pt x="49" y="56"/>
                  <a:pt x="52" y="56"/>
                </a:cubicBezTo>
                <a:cubicBezTo>
                  <a:pt x="65" y="56"/>
                  <a:pt x="65" y="56"/>
                  <a:pt x="65" y="56"/>
                </a:cubicBezTo>
                <a:cubicBezTo>
                  <a:pt x="62" y="50"/>
                  <a:pt x="57" y="47"/>
                  <a:pt x="52" y="47"/>
                </a:cubicBezTo>
                <a:close/>
                <a:moveTo>
                  <a:pt x="65" y="66"/>
                </a:moveTo>
                <a:cubicBezTo>
                  <a:pt x="56" y="66"/>
                  <a:pt x="56" y="66"/>
                  <a:pt x="56" y="66"/>
                </a:cubicBezTo>
                <a:cubicBezTo>
                  <a:pt x="56" y="74"/>
                  <a:pt x="56" y="74"/>
                  <a:pt x="56" y="74"/>
                </a:cubicBezTo>
                <a:cubicBezTo>
                  <a:pt x="60" y="72"/>
                  <a:pt x="63" y="69"/>
                  <a:pt x="65" y="66"/>
                </a:cubicBezTo>
                <a:close/>
                <a:moveTo>
                  <a:pt x="93" y="3"/>
                </a:moveTo>
                <a:cubicBezTo>
                  <a:pt x="93" y="28"/>
                  <a:pt x="93" y="28"/>
                  <a:pt x="93" y="28"/>
                </a:cubicBezTo>
                <a:cubicBezTo>
                  <a:pt x="118" y="28"/>
                  <a:pt x="118" y="28"/>
                  <a:pt x="118" y="28"/>
                </a:cubicBezTo>
                <a:lnTo>
                  <a:pt x="93" y="3"/>
                </a:lnTo>
                <a:close/>
                <a:moveTo>
                  <a:pt x="84" y="33"/>
                </a:moveTo>
                <a:cubicBezTo>
                  <a:pt x="84" y="0"/>
                  <a:pt x="84" y="0"/>
                  <a:pt x="84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59"/>
                  <a:pt x="5" y="159"/>
                </a:cubicBezTo>
                <a:cubicBezTo>
                  <a:pt x="116" y="159"/>
                  <a:pt x="116" y="159"/>
                  <a:pt x="116" y="159"/>
                </a:cubicBezTo>
                <a:cubicBezTo>
                  <a:pt x="119" y="159"/>
                  <a:pt x="121" y="158"/>
                  <a:pt x="121" y="155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89" y="37"/>
                  <a:pt x="89" y="37"/>
                  <a:pt x="89" y="37"/>
                </a:cubicBezTo>
                <a:cubicBezTo>
                  <a:pt x="86" y="37"/>
                  <a:pt x="84" y="35"/>
                  <a:pt x="84" y="33"/>
                </a:cubicBezTo>
                <a:close/>
                <a:moveTo>
                  <a:pt x="89" y="141"/>
                </a:moveTo>
                <a:cubicBezTo>
                  <a:pt x="33" y="141"/>
                  <a:pt x="33" y="141"/>
                  <a:pt x="33" y="141"/>
                </a:cubicBezTo>
                <a:cubicBezTo>
                  <a:pt x="30" y="141"/>
                  <a:pt x="28" y="139"/>
                  <a:pt x="28" y="136"/>
                </a:cubicBezTo>
                <a:cubicBezTo>
                  <a:pt x="28" y="133"/>
                  <a:pt x="30" y="131"/>
                  <a:pt x="33" y="131"/>
                </a:cubicBezTo>
                <a:cubicBezTo>
                  <a:pt x="89" y="131"/>
                  <a:pt x="89" y="131"/>
                  <a:pt x="89" y="131"/>
                </a:cubicBezTo>
                <a:cubicBezTo>
                  <a:pt x="91" y="131"/>
                  <a:pt x="93" y="133"/>
                  <a:pt x="93" y="136"/>
                </a:cubicBezTo>
                <a:cubicBezTo>
                  <a:pt x="93" y="138"/>
                  <a:pt x="91" y="141"/>
                  <a:pt x="89" y="141"/>
                </a:cubicBezTo>
                <a:close/>
                <a:moveTo>
                  <a:pt x="28" y="117"/>
                </a:moveTo>
                <a:cubicBezTo>
                  <a:pt x="28" y="115"/>
                  <a:pt x="30" y="112"/>
                  <a:pt x="33" y="112"/>
                </a:cubicBezTo>
                <a:cubicBezTo>
                  <a:pt x="70" y="112"/>
                  <a:pt x="70" y="112"/>
                  <a:pt x="70" y="112"/>
                </a:cubicBezTo>
                <a:cubicBezTo>
                  <a:pt x="73" y="112"/>
                  <a:pt x="75" y="115"/>
                  <a:pt x="75" y="117"/>
                </a:cubicBezTo>
                <a:cubicBezTo>
                  <a:pt x="75" y="120"/>
                  <a:pt x="73" y="122"/>
                  <a:pt x="70" y="122"/>
                </a:cubicBezTo>
                <a:cubicBezTo>
                  <a:pt x="33" y="122"/>
                  <a:pt x="33" y="122"/>
                  <a:pt x="33" y="122"/>
                </a:cubicBezTo>
                <a:cubicBezTo>
                  <a:pt x="30" y="122"/>
                  <a:pt x="28" y="120"/>
                  <a:pt x="28" y="117"/>
                </a:cubicBezTo>
                <a:close/>
                <a:moveTo>
                  <a:pt x="89" y="122"/>
                </a:moveTo>
                <a:cubicBezTo>
                  <a:pt x="86" y="122"/>
                  <a:pt x="84" y="120"/>
                  <a:pt x="84" y="117"/>
                </a:cubicBezTo>
                <a:cubicBezTo>
                  <a:pt x="84" y="115"/>
                  <a:pt x="86" y="112"/>
                  <a:pt x="89" y="112"/>
                </a:cubicBezTo>
                <a:cubicBezTo>
                  <a:pt x="91" y="112"/>
                  <a:pt x="93" y="115"/>
                  <a:pt x="93" y="117"/>
                </a:cubicBezTo>
                <a:cubicBezTo>
                  <a:pt x="93" y="120"/>
                  <a:pt x="91" y="122"/>
                  <a:pt x="89" y="122"/>
                </a:cubicBezTo>
                <a:close/>
                <a:moveTo>
                  <a:pt x="93" y="61"/>
                </a:moveTo>
                <a:cubicBezTo>
                  <a:pt x="93" y="98"/>
                  <a:pt x="93" y="98"/>
                  <a:pt x="93" y="98"/>
                </a:cubicBezTo>
                <a:cubicBezTo>
                  <a:pt x="93" y="100"/>
                  <a:pt x="91" y="102"/>
                  <a:pt x="89" y="102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49" y="102"/>
                  <a:pt x="47" y="100"/>
                  <a:pt x="47" y="98"/>
                </a:cubicBezTo>
                <a:cubicBezTo>
                  <a:pt x="47" y="83"/>
                  <a:pt x="47" y="83"/>
                  <a:pt x="47" y="83"/>
                </a:cubicBezTo>
                <a:cubicBezTo>
                  <a:pt x="37" y="81"/>
                  <a:pt x="28" y="72"/>
                  <a:pt x="28" y="60"/>
                </a:cubicBezTo>
                <a:cubicBezTo>
                  <a:pt x="28" y="47"/>
                  <a:pt x="39" y="37"/>
                  <a:pt x="52" y="37"/>
                </a:cubicBezTo>
                <a:cubicBezTo>
                  <a:pt x="63" y="37"/>
                  <a:pt x="73" y="45"/>
                  <a:pt x="75" y="56"/>
                </a:cubicBezTo>
                <a:cubicBezTo>
                  <a:pt x="89" y="56"/>
                  <a:pt x="89" y="56"/>
                  <a:pt x="89" y="56"/>
                </a:cubicBezTo>
                <a:cubicBezTo>
                  <a:pt x="91" y="56"/>
                  <a:pt x="93" y="58"/>
                  <a:pt x="93" y="61"/>
                </a:cubicBezTo>
                <a:close/>
                <a:moveTo>
                  <a:pt x="57" y="83"/>
                </a:moveTo>
                <a:cubicBezTo>
                  <a:pt x="57" y="93"/>
                  <a:pt x="57" y="93"/>
                  <a:pt x="57" y="93"/>
                </a:cubicBezTo>
                <a:cubicBezTo>
                  <a:pt x="85" y="93"/>
                  <a:pt x="85" y="93"/>
                  <a:pt x="85" y="93"/>
                </a:cubicBezTo>
                <a:cubicBezTo>
                  <a:pt x="85" y="65"/>
                  <a:pt x="85" y="65"/>
                  <a:pt x="85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3" y="74"/>
                  <a:pt x="66" y="81"/>
                  <a:pt x="57" y="83"/>
                </a:cubicBezTo>
                <a:close/>
                <a:moveTo>
                  <a:pt x="131" y="125"/>
                </a:moveTo>
                <a:cubicBezTo>
                  <a:pt x="160" y="125"/>
                  <a:pt x="160" y="125"/>
                  <a:pt x="160" y="125"/>
                </a:cubicBezTo>
                <a:cubicBezTo>
                  <a:pt x="160" y="115"/>
                  <a:pt x="160" y="115"/>
                  <a:pt x="160" y="115"/>
                </a:cubicBezTo>
                <a:cubicBezTo>
                  <a:pt x="131" y="115"/>
                  <a:pt x="131" y="115"/>
                  <a:pt x="131" y="115"/>
                </a:cubicBezTo>
                <a:lnTo>
                  <a:pt x="131" y="125"/>
                </a:lnTo>
                <a:close/>
                <a:moveTo>
                  <a:pt x="131" y="47"/>
                </a:moveTo>
                <a:cubicBezTo>
                  <a:pt x="131" y="106"/>
                  <a:pt x="131" y="106"/>
                  <a:pt x="131" y="106"/>
                </a:cubicBezTo>
                <a:cubicBezTo>
                  <a:pt x="160" y="106"/>
                  <a:pt x="160" y="106"/>
                  <a:pt x="160" y="106"/>
                </a:cubicBezTo>
                <a:cubicBezTo>
                  <a:pt x="160" y="47"/>
                  <a:pt x="160" y="47"/>
                  <a:pt x="160" y="47"/>
                </a:cubicBezTo>
                <a:lnTo>
                  <a:pt x="131" y="47"/>
                </a:lnTo>
                <a:close/>
                <a:moveTo>
                  <a:pt x="131" y="145"/>
                </a:moveTo>
                <a:cubicBezTo>
                  <a:pt x="131" y="153"/>
                  <a:pt x="138" y="159"/>
                  <a:pt x="146" y="159"/>
                </a:cubicBezTo>
                <a:cubicBezTo>
                  <a:pt x="154" y="159"/>
                  <a:pt x="160" y="153"/>
                  <a:pt x="160" y="145"/>
                </a:cubicBezTo>
                <a:cubicBezTo>
                  <a:pt x="160" y="134"/>
                  <a:pt x="160" y="134"/>
                  <a:pt x="160" y="134"/>
                </a:cubicBezTo>
                <a:cubicBezTo>
                  <a:pt x="131" y="134"/>
                  <a:pt x="131" y="134"/>
                  <a:pt x="131" y="134"/>
                </a:cubicBezTo>
                <a:lnTo>
                  <a:pt x="131" y="145"/>
                </a:lnTo>
                <a:close/>
                <a:moveTo>
                  <a:pt x="150" y="13"/>
                </a:moveTo>
                <a:cubicBezTo>
                  <a:pt x="149" y="11"/>
                  <a:pt x="147" y="10"/>
                  <a:pt x="146" y="10"/>
                </a:cubicBezTo>
                <a:cubicBezTo>
                  <a:pt x="144" y="10"/>
                  <a:pt x="142" y="11"/>
                  <a:pt x="141" y="13"/>
                </a:cubicBezTo>
                <a:cubicBezTo>
                  <a:pt x="133" y="38"/>
                  <a:pt x="133" y="38"/>
                  <a:pt x="133" y="38"/>
                </a:cubicBezTo>
                <a:cubicBezTo>
                  <a:pt x="158" y="38"/>
                  <a:pt x="158" y="38"/>
                  <a:pt x="158" y="38"/>
                </a:cubicBezTo>
                <a:lnTo>
                  <a:pt x="150" y="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DBECBEAB-C4BF-49B6-F876-E44D9612B61A}"/>
              </a:ext>
            </a:extLst>
          </p:cNvPr>
          <p:cNvSpPr>
            <a:spLocks noEditPoints="1"/>
          </p:cNvSpPr>
          <p:nvPr/>
        </p:nvSpPr>
        <p:spPr bwMode="auto">
          <a:xfrm>
            <a:off x="2409826" y="1920875"/>
            <a:ext cx="214313" cy="254000"/>
          </a:xfrm>
          <a:custGeom>
            <a:avLst/>
            <a:gdLst>
              <a:gd name="T0" fmla="*/ 121 w 135"/>
              <a:gd name="T1" fmla="*/ 70 h 160"/>
              <a:gd name="T2" fmla="*/ 74 w 135"/>
              <a:gd name="T3" fmla="*/ 1 h 160"/>
              <a:gd name="T4" fmla="*/ 22 w 135"/>
              <a:gd name="T5" fmla="*/ 13 h 160"/>
              <a:gd name="T6" fmla="*/ 19 w 135"/>
              <a:gd name="T7" fmla="*/ 105 h 160"/>
              <a:gd name="T8" fmla="*/ 24 w 135"/>
              <a:gd name="T9" fmla="*/ 160 h 160"/>
              <a:gd name="T10" fmla="*/ 85 w 135"/>
              <a:gd name="T11" fmla="*/ 155 h 160"/>
              <a:gd name="T12" fmla="*/ 109 w 135"/>
              <a:gd name="T13" fmla="*/ 140 h 160"/>
              <a:gd name="T14" fmla="*/ 113 w 135"/>
              <a:gd name="T15" fmla="*/ 112 h 160"/>
              <a:gd name="T16" fmla="*/ 133 w 135"/>
              <a:gd name="T17" fmla="*/ 105 h 160"/>
              <a:gd name="T18" fmla="*/ 98 w 135"/>
              <a:gd name="T19" fmla="*/ 66 h 160"/>
              <a:gd name="T20" fmla="*/ 84 w 135"/>
              <a:gd name="T21" fmla="*/ 85 h 160"/>
              <a:gd name="T22" fmla="*/ 79 w 135"/>
              <a:gd name="T23" fmla="*/ 82 h 160"/>
              <a:gd name="T24" fmla="*/ 75 w 135"/>
              <a:gd name="T25" fmla="*/ 88 h 160"/>
              <a:gd name="T26" fmla="*/ 51 w 135"/>
              <a:gd name="T27" fmla="*/ 93 h 160"/>
              <a:gd name="T28" fmla="*/ 46 w 135"/>
              <a:gd name="T29" fmla="*/ 85 h 160"/>
              <a:gd name="T30" fmla="*/ 39 w 135"/>
              <a:gd name="T31" fmla="*/ 84 h 160"/>
              <a:gd name="T32" fmla="*/ 33 w 135"/>
              <a:gd name="T33" fmla="*/ 82 h 160"/>
              <a:gd name="T34" fmla="*/ 25 w 135"/>
              <a:gd name="T35" fmla="*/ 60 h 160"/>
              <a:gd name="T36" fmla="*/ 27 w 135"/>
              <a:gd name="T37" fmla="*/ 53 h 160"/>
              <a:gd name="T38" fmla="*/ 23 w 135"/>
              <a:gd name="T39" fmla="*/ 45 h 160"/>
              <a:gd name="T40" fmla="*/ 37 w 135"/>
              <a:gd name="T41" fmla="*/ 26 h 160"/>
              <a:gd name="T42" fmla="*/ 42 w 135"/>
              <a:gd name="T43" fmla="*/ 29 h 160"/>
              <a:gd name="T44" fmla="*/ 46 w 135"/>
              <a:gd name="T45" fmla="*/ 23 h 160"/>
              <a:gd name="T46" fmla="*/ 70 w 135"/>
              <a:gd name="T47" fmla="*/ 18 h 160"/>
              <a:gd name="T48" fmla="*/ 75 w 135"/>
              <a:gd name="T49" fmla="*/ 26 h 160"/>
              <a:gd name="T50" fmla="*/ 82 w 135"/>
              <a:gd name="T51" fmla="*/ 27 h 160"/>
              <a:gd name="T52" fmla="*/ 89 w 135"/>
              <a:gd name="T53" fmla="*/ 29 h 160"/>
              <a:gd name="T54" fmla="*/ 93 w 135"/>
              <a:gd name="T55" fmla="*/ 53 h 160"/>
              <a:gd name="T56" fmla="*/ 98 w 135"/>
              <a:gd name="T57" fmla="*/ 66 h 160"/>
              <a:gd name="T58" fmla="*/ 83 w 135"/>
              <a:gd name="T59" fmla="*/ 37 h 160"/>
              <a:gd name="T60" fmla="*/ 79 w 135"/>
              <a:gd name="T61" fmla="*/ 39 h 160"/>
              <a:gd name="T62" fmla="*/ 69 w 135"/>
              <a:gd name="T63" fmla="*/ 34 h 160"/>
              <a:gd name="T64" fmla="*/ 66 w 135"/>
              <a:gd name="T65" fmla="*/ 28 h 160"/>
              <a:gd name="T66" fmla="*/ 56 w 135"/>
              <a:gd name="T67" fmla="*/ 29 h 160"/>
              <a:gd name="T68" fmla="*/ 46 w 135"/>
              <a:gd name="T69" fmla="*/ 38 h 160"/>
              <a:gd name="T70" fmla="*/ 40 w 135"/>
              <a:gd name="T71" fmla="*/ 39 h 160"/>
              <a:gd name="T72" fmla="*/ 34 w 135"/>
              <a:gd name="T73" fmla="*/ 46 h 160"/>
              <a:gd name="T74" fmla="*/ 38 w 135"/>
              <a:gd name="T75" fmla="*/ 51 h 160"/>
              <a:gd name="T76" fmla="*/ 36 w 135"/>
              <a:gd name="T77" fmla="*/ 65 h 160"/>
              <a:gd name="T78" fmla="*/ 39 w 135"/>
              <a:gd name="T79" fmla="*/ 73 h 160"/>
              <a:gd name="T80" fmla="*/ 43 w 135"/>
              <a:gd name="T81" fmla="*/ 72 h 160"/>
              <a:gd name="T82" fmla="*/ 53 w 135"/>
              <a:gd name="T83" fmla="*/ 77 h 160"/>
              <a:gd name="T84" fmla="*/ 56 w 135"/>
              <a:gd name="T85" fmla="*/ 83 h 160"/>
              <a:gd name="T86" fmla="*/ 66 w 135"/>
              <a:gd name="T87" fmla="*/ 81 h 160"/>
              <a:gd name="T88" fmla="*/ 76 w 135"/>
              <a:gd name="T89" fmla="*/ 73 h 160"/>
              <a:gd name="T90" fmla="*/ 81 w 135"/>
              <a:gd name="T91" fmla="*/ 73 h 160"/>
              <a:gd name="T92" fmla="*/ 88 w 135"/>
              <a:gd name="T93" fmla="*/ 65 h 160"/>
              <a:gd name="T94" fmla="*/ 84 w 135"/>
              <a:gd name="T95" fmla="*/ 60 h 160"/>
              <a:gd name="T96" fmla="*/ 86 w 135"/>
              <a:gd name="T97" fmla="*/ 46 h 160"/>
              <a:gd name="T98" fmla="*/ 61 w 135"/>
              <a:gd name="T99" fmla="*/ 70 h 160"/>
              <a:gd name="T100" fmla="*/ 61 w 135"/>
              <a:gd name="T101" fmla="*/ 41 h 160"/>
              <a:gd name="T102" fmla="*/ 61 w 135"/>
              <a:gd name="T103" fmla="*/ 70 h 160"/>
              <a:gd name="T104" fmla="*/ 56 w 135"/>
              <a:gd name="T105" fmla="*/ 56 h 160"/>
              <a:gd name="T106" fmla="*/ 66 w 135"/>
              <a:gd name="T107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5" h="160">
                <a:moveTo>
                  <a:pt x="133" y="92"/>
                </a:moveTo>
                <a:cubicBezTo>
                  <a:pt x="121" y="70"/>
                  <a:pt x="121" y="70"/>
                  <a:pt x="121" y="70"/>
                </a:cubicBezTo>
                <a:cubicBezTo>
                  <a:pt x="122" y="63"/>
                  <a:pt x="122" y="55"/>
                  <a:pt x="121" y="48"/>
                </a:cubicBezTo>
                <a:cubicBezTo>
                  <a:pt x="116" y="25"/>
                  <a:pt x="97" y="6"/>
                  <a:pt x="74" y="1"/>
                </a:cubicBezTo>
                <a:cubicBezTo>
                  <a:pt x="70" y="0"/>
                  <a:pt x="65" y="0"/>
                  <a:pt x="61" y="0"/>
                </a:cubicBezTo>
                <a:cubicBezTo>
                  <a:pt x="47" y="0"/>
                  <a:pt x="33" y="4"/>
                  <a:pt x="22" y="13"/>
                </a:cubicBezTo>
                <a:cubicBezTo>
                  <a:pt x="8" y="25"/>
                  <a:pt x="0" y="42"/>
                  <a:pt x="0" y="60"/>
                </a:cubicBezTo>
                <a:cubicBezTo>
                  <a:pt x="0" y="77"/>
                  <a:pt x="7" y="93"/>
                  <a:pt x="19" y="105"/>
                </a:cubicBezTo>
                <a:cubicBezTo>
                  <a:pt x="19" y="155"/>
                  <a:pt x="19" y="155"/>
                  <a:pt x="19" y="155"/>
                </a:cubicBezTo>
                <a:cubicBezTo>
                  <a:pt x="19" y="158"/>
                  <a:pt x="21" y="160"/>
                  <a:pt x="24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3" y="160"/>
                  <a:pt x="85" y="158"/>
                  <a:pt x="85" y="155"/>
                </a:cubicBezTo>
                <a:cubicBezTo>
                  <a:pt x="85" y="140"/>
                  <a:pt x="85" y="140"/>
                  <a:pt x="85" y="140"/>
                </a:cubicBezTo>
                <a:cubicBezTo>
                  <a:pt x="109" y="140"/>
                  <a:pt x="109" y="140"/>
                  <a:pt x="109" y="140"/>
                </a:cubicBezTo>
                <a:cubicBezTo>
                  <a:pt x="111" y="140"/>
                  <a:pt x="113" y="138"/>
                  <a:pt x="113" y="136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21" y="112"/>
                  <a:pt x="121" y="112"/>
                  <a:pt x="121" y="112"/>
                </a:cubicBezTo>
                <a:cubicBezTo>
                  <a:pt x="126" y="112"/>
                  <a:pt x="131" y="109"/>
                  <a:pt x="133" y="105"/>
                </a:cubicBezTo>
                <a:cubicBezTo>
                  <a:pt x="135" y="101"/>
                  <a:pt x="135" y="96"/>
                  <a:pt x="133" y="92"/>
                </a:cubicBezTo>
                <a:close/>
                <a:moveTo>
                  <a:pt x="98" y="66"/>
                </a:moveTo>
                <a:cubicBezTo>
                  <a:pt x="89" y="82"/>
                  <a:pt x="89" y="82"/>
                  <a:pt x="89" y="82"/>
                </a:cubicBezTo>
                <a:cubicBezTo>
                  <a:pt x="88" y="84"/>
                  <a:pt x="86" y="85"/>
                  <a:pt x="84" y="85"/>
                </a:cubicBezTo>
                <a:cubicBezTo>
                  <a:pt x="84" y="85"/>
                  <a:pt x="83" y="85"/>
                  <a:pt x="82" y="84"/>
                </a:cubicBezTo>
                <a:cubicBezTo>
                  <a:pt x="79" y="82"/>
                  <a:pt x="79" y="82"/>
                  <a:pt x="79" y="82"/>
                </a:cubicBezTo>
                <a:cubicBezTo>
                  <a:pt x="78" y="84"/>
                  <a:pt x="76" y="84"/>
                  <a:pt x="75" y="85"/>
                </a:cubicBezTo>
                <a:cubicBezTo>
                  <a:pt x="75" y="88"/>
                  <a:pt x="75" y="88"/>
                  <a:pt x="75" y="88"/>
                </a:cubicBezTo>
                <a:cubicBezTo>
                  <a:pt x="75" y="91"/>
                  <a:pt x="73" y="93"/>
                  <a:pt x="70" y="93"/>
                </a:cubicBezTo>
                <a:cubicBezTo>
                  <a:pt x="51" y="93"/>
                  <a:pt x="51" y="93"/>
                  <a:pt x="51" y="93"/>
                </a:cubicBezTo>
                <a:cubicBezTo>
                  <a:pt x="49" y="93"/>
                  <a:pt x="46" y="91"/>
                  <a:pt x="46" y="88"/>
                </a:cubicBezTo>
                <a:cubicBezTo>
                  <a:pt x="46" y="85"/>
                  <a:pt x="46" y="85"/>
                  <a:pt x="46" y="85"/>
                </a:cubicBezTo>
                <a:cubicBezTo>
                  <a:pt x="45" y="84"/>
                  <a:pt x="43" y="84"/>
                  <a:pt x="42" y="82"/>
                </a:cubicBezTo>
                <a:cubicBezTo>
                  <a:pt x="39" y="84"/>
                  <a:pt x="39" y="84"/>
                  <a:pt x="39" y="84"/>
                </a:cubicBezTo>
                <a:cubicBezTo>
                  <a:pt x="38" y="84"/>
                  <a:pt x="37" y="85"/>
                  <a:pt x="37" y="85"/>
                </a:cubicBezTo>
                <a:cubicBezTo>
                  <a:pt x="35" y="85"/>
                  <a:pt x="33" y="84"/>
                  <a:pt x="33" y="82"/>
                </a:cubicBezTo>
                <a:cubicBezTo>
                  <a:pt x="23" y="66"/>
                  <a:pt x="23" y="66"/>
                  <a:pt x="23" y="66"/>
                </a:cubicBezTo>
                <a:cubicBezTo>
                  <a:pt x="22" y="64"/>
                  <a:pt x="22" y="61"/>
                  <a:pt x="25" y="60"/>
                </a:cubicBezTo>
                <a:cubicBezTo>
                  <a:pt x="27" y="58"/>
                  <a:pt x="27" y="58"/>
                  <a:pt x="27" y="58"/>
                </a:cubicBezTo>
                <a:cubicBezTo>
                  <a:pt x="27" y="53"/>
                  <a:pt x="27" y="53"/>
                  <a:pt x="27" y="53"/>
                </a:cubicBezTo>
                <a:cubicBezTo>
                  <a:pt x="25" y="52"/>
                  <a:pt x="25" y="52"/>
                  <a:pt x="25" y="52"/>
                </a:cubicBezTo>
                <a:cubicBezTo>
                  <a:pt x="23" y="50"/>
                  <a:pt x="22" y="47"/>
                  <a:pt x="23" y="45"/>
                </a:cubicBezTo>
                <a:cubicBezTo>
                  <a:pt x="33" y="29"/>
                  <a:pt x="33" y="29"/>
                  <a:pt x="33" y="29"/>
                </a:cubicBezTo>
                <a:cubicBezTo>
                  <a:pt x="33" y="27"/>
                  <a:pt x="35" y="26"/>
                  <a:pt x="37" y="26"/>
                </a:cubicBezTo>
                <a:cubicBezTo>
                  <a:pt x="37" y="26"/>
                  <a:pt x="38" y="27"/>
                  <a:pt x="39" y="27"/>
                </a:cubicBezTo>
                <a:cubicBezTo>
                  <a:pt x="42" y="29"/>
                  <a:pt x="42" y="29"/>
                  <a:pt x="42" y="29"/>
                </a:cubicBezTo>
                <a:cubicBezTo>
                  <a:pt x="43" y="28"/>
                  <a:pt x="45" y="27"/>
                  <a:pt x="46" y="26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1"/>
                  <a:pt x="49" y="18"/>
                  <a:pt x="51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73" y="18"/>
                  <a:pt x="75" y="21"/>
                  <a:pt x="75" y="23"/>
                </a:cubicBezTo>
                <a:cubicBezTo>
                  <a:pt x="75" y="26"/>
                  <a:pt x="75" y="26"/>
                  <a:pt x="75" y="26"/>
                </a:cubicBezTo>
                <a:cubicBezTo>
                  <a:pt x="76" y="27"/>
                  <a:pt x="78" y="28"/>
                  <a:pt x="79" y="29"/>
                </a:cubicBezTo>
                <a:cubicBezTo>
                  <a:pt x="82" y="27"/>
                  <a:pt x="82" y="27"/>
                  <a:pt x="82" y="27"/>
                </a:cubicBezTo>
                <a:cubicBezTo>
                  <a:pt x="83" y="27"/>
                  <a:pt x="84" y="27"/>
                  <a:pt x="85" y="27"/>
                </a:cubicBezTo>
                <a:cubicBezTo>
                  <a:pt x="86" y="27"/>
                  <a:pt x="88" y="27"/>
                  <a:pt x="89" y="29"/>
                </a:cubicBezTo>
                <a:cubicBezTo>
                  <a:pt x="98" y="45"/>
                  <a:pt x="98" y="45"/>
                  <a:pt x="98" y="45"/>
                </a:cubicBezTo>
                <a:cubicBezTo>
                  <a:pt x="100" y="50"/>
                  <a:pt x="97" y="51"/>
                  <a:pt x="93" y="53"/>
                </a:cubicBezTo>
                <a:cubicBezTo>
                  <a:pt x="93" y="58"/>
                  <a:pt x="93" y="58"/>
                  <a:pt x="93" y="58"/>
                </a:cubicBezTo>
                <a:cubicBezTo>
                  <a:pt x="97" y="60"/>
                  <a:pt x="100" y="62"/>
                  <a:pt x="98" y="66"/>
                </a:cubicBezTo>
                <a:close/>
                <a:moveTo>
                  <a:pt x="88" y="46"/>
                </a:moveTo>
                <a:cubicBezTo>
                  <a:pt x="83" y="37"/>
                  <a:pt x="83" y="37"/>
                  <a:pt x="83" y="37"/>
                </a:cubicBezTo>
                <a:cubicBezTo>
                  <a:pt x="81" y="39"/>
                  <a:pt x="81" y="39"/>
                  <a:pt x="81" y="39"/>
                </a:cubicBezTo>
                <a:cubicBezTo>
                  <a:pt x="81" y="39"/>
                  <a:pt x="80" y="39"/>
                  <a:pt x="79" y="39"/>
                </a:cubicBezTo>
                <a:cubicBezTo>
                  <a:pt x="78" y="39"/>
                  <a:pt x="77" y="39"/>
                  <a:pt x="76" y="38"/>
                </a:cubicBezTo>
                <a:cubicBezTo>
                  <a:pt x="74" y="36"/>
                  <a:pt x="72" y="35"/>
                  <a:pt x="69" y="34"/>
                </a:cubicBezTo>
                <a:cubicBezTo>
                  <a:pt x="67" y="33"/>
                  <a:pt x="66" y="31"/>
                  <a:pt x="66" y="29"/>
                </a:cubicBezTo>
                <a:cubicBezTo>
                  <a:pt x="66" y="28"/>
                  <a:pt x="66" y="28"/>
                  <a:pt x="66" y="28"/>
                </a:cubicBezTo>
                <a:cubicBezTo>
                  <a:pt x="56" y="28"/>
                  <a:pt x="56" y="28"/>
                  <a:pt x="56" y="28"/>
                </a:cubicBezTo>
                <a:cubicBezTo>
                  <a:pt x="56" y="29"/>
                  <a:pt x="56" y="29"/>
                  <a:pt x="56" y="29"/>
                </a:cubicBezTo>
                <a:cubicBezTo>
                  <a:pt x="56" y="32"/>
                  <a:pt x="55" y="33"/>
                  <a:pt x="53" y="34"/>
                </a:cubicBezTo>
                <a:cubicBezTo>
                  <a:pt x="50" y="35"/>
                  <a:pt x="48" y="36"/>
                  <a:pt x="46" y="38"/>
                </a:cubicBezTo>
                <a:cubicBezTo>
                  <a:pt x="44" y="39"/>
                  <a:pt x="43" y="39"/>
                  <a:pt x="42" y="39"/>
                </a:cubicBezTo>
                <a:cubicBezTo>
                  <a:pt x="42" y="39"/>
                  <a:pt x="41" y="39"/>
                  <a:pt x="40" y="39"/>
                </a:cubicBezTo>
                <a:cubicBezTo>
                  <a:pt x="39" y="37"/>
                  <a:pt x="39" y="37"/>
                  <a:pt x="39" y="37"/>
                </a:cubicBezTo>
                <a:cubicBezTo>
                  <a:pt x="34" y="46"/>
                  <a:pt x="34" y="46"/>
                  <a:pt x="34" y="46"/>
                </a:cubicBezTo>
                <a:cubicBezTo>
                  <a:pt x="36" y="46"/>
                  <a:pt x="36" y="46"/>
                  <a:pt x="36" y="46"/>
                </a:cubicBezTo>
                <a:cubicBezTo>
                  <a:pt x="37" y="48"/>
                  <a:pt x="38" y="50"/>
                  <a:pt x="38" y="51"/>
                </a:cubicBezTo>
                <a:cubicBezTo>
                  <a:pt x="37" y="54"/>
                  <a:pt x="37" y="57"/>
                  <a:pt x="38" y="60"/>
                </a:cubicBezTo>
                <a:cubicBezTo>
                  <a:pt x="38" y="62"/>
                  <a:pt x="37" y="63"/>
                  <a:pt x="36" y="65"/>
                </a:cubicBezTo>
                <a:cubicBezTo>
                  <a:pt x="34" y="65"/>
                  <a:pt x="34" y="65"/>
                  <a:pt x="34" y="65"/>
                </a:cubicBezTo>
                <a:cubicBezTo>
                  <a:pt x="39" y="73"/>
                  <a:pt x="39" y="73"/>
                  <a:pt x="39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41" y="72"/>
                  <a:pt x="42" y="72"/>
                  <a:pt x="43" y="72"/>
                </a:cubicBezTo>
                <a:cubicBezTo>
                  <a:pt x="44" y="72"/>
                  <a:pt x="45" y="72"/>
                  <a:pt x="46" y="73"/>
                </a:cubicBezTo>
                <a:cubicBezTo>
                  <a:pt x="48" y="75"/>
                  <a:pt x="50" y="76"/>
                  <a:pt x="53" y="77"/>
                </a:cubicBezTo>
                <a:cubicBezTo>
                  <a:pt x="55" y="78"/>
                  <a:pt x="56" y="80"/>
                  <a:pt x="56" y="81"/>
                </a:cubicBezTo>
                <a:cubicBezTo>
                  <a:pt x="56" y="83"/>
                  <a:pt x="56" y="83"/>
                  <a:pt x="56" y="83"/>
                </a:cubicBezTo>
                <a:cubicBezTo>
                  <a:pt x="66" y="83"/>
                  <a:pt x="66" y="83"/>
                  <a:pt x="66" y="83"/>
                </a:cubicBezTo>
                <a:cubicBezTo>
                  <a:pt x="66" y="81"/>
                  <a:pt x="66" y="81"/>
                  <a:pt x="66" y="81"/>
                </a:cubicBezTo>
                <a:cubicBezTo>
                  <a:pt x="66" y="79"/>
                  <a:pt x="67" y="78"/>
                  <a:pt x="69" y="77"/>
                </a:cubicBezTo>
                <a:cubicBezTo>
                  <a:pt x="72" y="76"/>
                  <a:pt x="74" y="75"/>
                  <a:pt x="76" y="73"/>
                </a:cubicBezTo>
                <a:cubicBezTo>
                  <a:pt x="77" y="72"/>
                  <a:pt x="78" y="72"/>
                  <a:pt x="79" y="72"/>
                </a:cubicBezTo>
                <a:cubicBezTo>
                  <a:pt x="80" y="72"/>
                  <a:pt x="80" y="72"/>
                  <a:pt x="81" y="73"/>
                </a:cubicBezTo>
                <a:cubicBezTo>
                  <a:pt x="83" y="73"/>
                  <a:pt x="83" y="73"/>
                  <a:pt x="83" y="73"/>
                </a:cubicBezTo>
                <a:cubicBezTo>
                  <a:pt x="88" y="65"/>
                  <a:pt x="88" y="65"/>
                  <a:pt x="88" y="65"/>
                </a:cubicBezTo>
                <a:cubicBezTo>
                  <a:pt x="86" y="65"/>
                  <a:pt x="86" y="65"/>
                  <a:pt x="86" y="65"/>
                </a:cubicBezTo>
                <a:cubicBezTo>
                  <a:pt x="85" y="63"/>
                  <a:pt x="83" y="61"/>
                  <a:pt x="84" y="60"/>
                </a:cubicBezTo>
                <a:cubicBezTo>
                  <a:pt x="85" y="57"/>
                  <a:pt x="85" y="54"/>
                  <a:pt x="84" y="51"/>
                </a:cubicBezTo>
                <a:cubicBezTo>
                  <a:pt x="83" y="49"/>
                  <a:pt x="85" y="48"/>
                  <a:pt x="86" y="46"/>
                </a:cubicBezTo>
                <a:lnTo>
                  <a:pt x="88" y="46"/>
                </a:lnTo>
                <a:close/>
                <a:moveTo>
                  <a:pt x="61" y="70"/>
                </a:moveTo>
                <a:cubicBezTo>
                  <a:pt x="53" y="70"/>
                  <a:pt x="47" y="63"/>
                  <a:pt x="47" y="56"/>
                </a:cubicBezTo>
                <a:cubicBezTo>
                  <a:pt x="47" y="48"/>
                  <a:pt x="53" y="41"/>
                  <a:pt x="61" y="41"/>
                </a:cubicBezTo>
                <a:cubicBezTo>
                  <a:pt x="69" y="41"/>
                  <a:pt x="75" y="48"/>
                  <a:pt x="75" y="56"/>
                </a:cubicBezTo>
                <a:cubicBezTo>
                  <a:pt x="75" y="63"/>
                  <a:pt x="69" y="70"/>
                  <a:pt x="61" y="70"/>
                </a:cubicBezTo>
                <a:close/>
                <a:moveTo>
                  <a:pt x="61" y="51"/>
                </a:moveTo>
                <a:cubicBezTo>
                  <a:pt x="58" y="51"/>
                  <a:pt x="56" y="53"/>
                  <a:pt x="56" y="56"/>
                </a:cubicBezTo>
                <a:cubicBezTo>
                  <a:pt x="56" y="58"/>
                  <a:pt x="58" y="60"/>
                  <a:pt x="61" y="60"/>
                </a:cubicBezTo>
                <a:cubicBezTo>
                  <a:pt x="64" y="60"/>
                  <a:pt x="66" y="58"/>
                  <a:pt x="66" y="56"/>
                </a:cubicBezTo>
                <a:cubicBezTo>
                  <a:pt x="66" y="53"/>
                  <a:pt x="64" y="51"/>
                  <a:pt x="61" y="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3CD5D7E0-A79E-5CBD-6D81-D2C78BE4EDEF}"/>
              </a:ext>
            </a:extLst>
          </p:cNvPr>
          <p:cNvSpPr>
            <a:spLocks noEditPoints="1"/>
          </p:cNvSpPr>
          <p:nvPr/>
        </p:nvSpPr>
        <p:spPr bwMode="auto">
          <a:xfrm>
            <a:off x="776288" y="2473325"/>
            <a:ext cx="177800" cy="254000"/>
          </a:xfrm>
          <a:custGeom>
            <a:avLst/>
            <a:gdLst>
              <a:gd name="T0" fmla="*/ 14 w 112"/>
              <a:gd name="T1" fmla="*/ 86 h 160"/>
              <a:gd name="T2" fmla="*/ 50 w 112"/>
              <a:gd name="T3" fmla="*/ 86 h 160"/>
              <a:gd name="T4" fmla="*/ 55 w 112"/>
              <a:gd name="T5" fmla="*/ 76 h 160"/>
              <a:gd name="T6" fmla="*/ 55 w 112"/>
              <a:gd name="T7" fmla="*/ 67 h 160"/>
              <a:gd name="T8" fmla="*/ 50 w 112"/>
              <a:gd name="T9" fmla="*/ 57 h 160"/>
              <a:gd name="T10" fmla="*/ 60 w 112"/>
              <a:gd name="T11" fmla="*/ 43 h 160"/>
              <a:gd name="T12" fmla="*/ 37 w 112"/>
              <a:gd name="T13" fmla="*/ 21 h 160"/>
              <a:gd name="T14" fmla="*/ 27 w 112"/>
              <a:gd name="T15" fmla="*/ 15 h 160"/>
              <a:gd name="T16" fmla="*/ 16 w 112"/>
              <a:gd name="T17" fmla="*/ 21 h 160"/>
              <a:gd name="T18" fmla="*/ 9 w 112"/>
              <a:gd name="T19" fmla="*/ 27 h 160"/>
              <a:gd name="T20" fmla="*/ 9 w 112"/>
              <a:gd name="T21" fmla="*/ 40 h 160"/>
              <a:gd name="T22" fmla="*/ 14 w 112"/>
              <a:gd name="T23" fmla="*/ 49 h 160"/>
              <a:gd name="T24" fmla="*/ 4 w 112"/>
              <a:gd name="T25" fmla="*/ 63 h 160"/>
              <a:gd name="T26" fmla="*/ 14 w 112"/>
              <a:gd name="T27" fmla="*/ 77 h 160"/>
              <a:gd name="T28" fmla="*/ 4 w 112"/>
              <a:gd name="T29" fmla="*/ 81 h 160"/>
              <a:gd name="T30" fmla="*/ 37 w 112"/>
              <a:gd name="T31" fmla="*/ 43 h 160"/>
              <a:gd name="T32" fmla="*/ 27 w 112"/>
              <a:gd name="T33" fmla="*/ 53 h 160"/>
              <a:gd name="T34" fmla="*/ 32 w 112"/>
              <a:gd name="T35" fmla="*/ 67 h 160"/>
              <a:gd name="T36" fmla="*/ 32 w 112"/>
              <a:gd name="T37" fmla="*/ 86 h 160"/>
              <a:gd name="T38" fmla="*/ 18 w 112"/>
              <a:gd name="T39" fmla="*/ 157 h 160"/>
              <a:gd name="T40" fmla="*/ 93 w 112"/>
              <a:gd name="T41" fmla="*/ 157 h 160"/>
              <a:gd name="T42" fmla="*/ 18 w 112"/>
              <a:gd name="T43" fmla="*/ 157 h 160"/>
              <a:gd name="T44" fmla="*/ 0 w 112"/>
              <a:gd name="T45" fmla="*/ 109 h 160"/>
              <a:gd name="T46" fmla="*/ 112 w 112"/>
              <a:gd name="T47" fmla="*/ 109 h 160"/>
              <a:gd name="T48" fmla="*/ 60 w 112"/>
              <a:gd name="T49" fmla="*/ 29 h 160"/>
              <a:gd name="T50" fmla="*/ 66 w 112"/>
              <a:gd name="T51" fmla="*/ 53 h 160"/>
              <a:gd name="T52" fmla="*/ 69 w 112"/>
              <a:gd name="T53" fmla="*/ 81 h 160"/>
              <a:gd name="T54" fmla="*/ 98 w 112"/>
              <a:gd name="T55" fmla="*/ 95 h 160"/>
              <a:gd name="T56" fmla="*/ 107 w 112"/>
              <a:gd name="T57" fmla="*/ 71 h 160"/>
              <a:gd name="T58" fmla="*/ 98 w 112"/>
              <a:gd name="T59" fmla="*/ 57 h 160"/>
              <a:gd name="T60" fmla="*/ 102 w 112"/>
              <a:gd name="T61" fmla="*/ 48 h 160"/>
              <a:gd name="T62" fmla="*/ 102 w 112"/>
              <a:gd name="T63" fmla="*/ 38 h 160"/>
              <a:gd name="T64" fmla="*/ 98 w 112"/>
              <a:gd name="T65" fmla="*/ 29 h 160"/>
              <a:gd name="T66" fmla="*/ 102 w 112"/>
              <a:gd name="T67" fmla="*/ 10 h 160"/>
              <a:gd name="T68" fmla="*/ 91 w 112"/>
              <a:gd name="T69" fmla="*/ 15 h 160"/>
              <a:gd name="T70" fmla="*/ 79 w 112"/>
              <a:gd name="T71" fmla="*/ 0 h 160"/>
              <a:gd name="T72" fmla="*/ 67 w 112"/>
              <a:gd name="T73" fmla="*/ 15 h 160"/>
              <a:gd name="T74" fmla="*/ 56 w 112"/>
              <a:gd name="T75" fmla="*/ 10 h 160"/>
              <a:gd name="T76" fmla="*/ 75 w 112"/>
              <a:gd name="T77" fmla="*/ 34 h 160"/>
              <a:gd name="T78" fmla="*/ 84 w 112"/>
              <a:gd name="T79" fmla="*/ 43 h 160"/>
              <a:gd name="T80" fmla="*/ 75 w 112"/>
              <a:gd name="T81" fmla="*/ 34 h 160"/>
              <a:gd name="T82" fmla="*/ 84 w 112"/>
              <a:gd name="T83" fmla="*/ 62 h 160"/>
              <a:gd name="T84" fmla="*/ 75 w 112"/>
              <a:gd name="T85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2" h="160">
                <a:moveTo>
                  <a:pt x="4" y="81"/>
                </a:moveTo>
                <a:cubicBezTo>
                  <a:pt x="4" y="84"/>
                  <a:pt x="6" y="86"/>
                  <a:pt x="9" y="86"/>
                </a:cubicBezTo>
                <a:cubicBezTo>
                  <a:pt x="14" y="86"/>
                  <a:pt x="14" y="86"/>
                  <a:pt x="14" y="86"/>
                </a:cubicBezTo>
                <a:cubicBezTo>
                  <a:pt x="14" y="95"/>
                  <a:pt x="14" y="95"/>
                  <a:pt x="14" y="95"/>
                </a:cubicBezTo>
                <a:cubicBezTo>
                  <a:pt x="50" y="95"/>
                  <a:pt x="50" y="95"/>
                  <a:pt x="50" y="95"/>
                </a:cubicBezTo>
                <a:cubicBezTo>
                  <a:pt x="50" y="86"/>
                  <a:pt x="50" y="86"/>
                  <a:pt x="50" y="86"/>
                </a:cubicBezTo>
                <a:cubicBezTo>
                  <a:pt x="55" y="86"/>
                  <a:pt x="55" y="86"/>
                  <a:pt x="55" y="86"/>
                </a:cubicBezTo>
                <a:cubicBezTo>
                  <a:pt x="58" y="86"/>
                  <a:pt x="60" y="84"/>
                  <a:pt x="60" y="81"/>
                </a:cubicBezTo>
                <a:cubicBezTo>
                  <a:pt x="60" y="78"/>
                  <a:pt x="58" y="76"/>
                  <a:pt x="55" y="76"/>
                </a:cubicBezTo>
                <a:cubicBezTo>
                  <a:pt x="50" y="76"/>
                  <a:pt x="50" y="76"/>
                  <a:pt x="50" y="76"/>
                </a:cubicBezTo>
                <a:cubicBezTo>
                  <a:pt x="50" y="67"/>
                  <a:pt x="50" y="67"/>
                  <a:pt x="50" y="67"/>
                </a:cubicBezTo>
                <a:cubicBezTo>
                  <a:pt x="55" y="67"/>
                  <a:pt x="55" y="67"/>
                  <a:pt x="55" y="67"/>
                </a:cubicBezTo>
                <a:cubicBezTo>
                  <a:pt x="58" y="67"/>
                  <a:pt x="60" y="65"/>
                  <a:pt x="60" y="62"/>
                </a:cubicBezTo>
                <a:cubicBezTo>
                  <a:pt x="60" y="59"/>
                  <a:pt x="58" y="57"/>
                  <a:pt x="55" y="57"/>
                </a:cubicBezTo>
                <a:cubicBezTo>
                  <a:pt x="50" y="57"/>
                  <a:pt x="50" y="57"/>
                  <a:pt x="50" y="57"/>
                </a:cubicBezTo>
                <a:cubicBezTo>
                  <a:pt x="50" y="48"/>
                  <a:pt x="50" y="48"/>
                  <a:pt x="50" y="48"/>
                </a:cubicBezTo>
                <a:cubicBezTo>
                  <a:pt x="55" y="48"/>
                  <a:pt x="55" y="48"/>
                  <a:pt x="55" y="48"/>
                </a:cubicBezTo>
                <a:cubicBezTo>
                  <a:pt x="58" y="48"/>
                  <a:pt x="60" y="46"/>
                  <a:pt x="60" y="43"/>
                </a:cubicBezTo>
                <a:cubicBezTo>
                  <a:pt x="60" y="40"/>
                  <a:pt x="58" y="38"/>
                  <a:pt x="55" y="38"/>
                </a:cubicBezTo>
                <a:cubicBezTo>
                  <a:pt x="50" y="38"/>
                  <a:pt x="50" y="38"/>
                  <a:pt x="50" y="38"/>
                </a:cubicBezTo>
                <a:cubicBezTo>
                  <a:pt x="50" y="30"/>
                  <a:pt x="45" y="23"/>
                  <a:pt x="37" y="21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3"/>
                  <a:pt x="35" y="11"/>
                  <a:pt x="32" y="11"/>
                </a:cubicBezTo>
                <a:cubicBezTo>
                  <a:pt x="29" y="11"/>
                  <a:pt x="27" y="13"/>
                  <a:pt x="27" y="15"/>
                </a:cubicBezTo>
                <a:cubicBezTo>
                  <a:pt x="27" y="21"/>
                  <a:pt x="27" y="21"/>
                  <a:pt x="27" y="21"/>
                </a:cubicBezTo>
                <a:cubicBezTo>
                  <a:pt x="25" y="21"/>
                  <a:pt x="22" y="23"/>
                  <a:pt x="20" y="25"/>
                </a:cubicBezTo>
                <a:cubicBezTo>
                  <a:pt x="16" y="21"/>
                  <a:pt x="16" y="21"/>
                  <a:pt x="16" y="21"/>
                </a:cubicBezTo>
                <a:cubicBezTo>
                  <a:pt x="15" y="20"/>
                  <a:pt x="14" y="19"/>
                  <a:pt x="13" y="19"/>
                </a:cubicBezTo>
                <a:cubicBezTo>
                  <a:pt x="11" y="19"/>
                  <a:pt x="10" y="20"/>
                  <a:pt x="9" y="21"/>
                </a:cubicBezTo>
                <a:cubicBezTo>
                  <a:pt x="7" y="22"/>
                  <a:pt x="7" y="25"/>
                  <a:pt x="9" y="27"/>
                </a:cubicBezTo>
                <a:cubicBezTo>
                  <a:pt x="15" y="33"/>
                  <a:pt x="15" y="33"/>
                  <a:pt x="15" y="33"/>
                </a:cubicBezTo>
                <a:cubicBezTo>
                  <a:pt x="14" y="35"/>
                  <a:pt x="14" y="37"/>
                  <a:pt x="14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6" y="40"/>
                  <a:pt x="4" y="42"/>
                  <a:pt x="4" y="44"/>
                </a:cubicBezTo>
                <a:cubicBezTo>
                  <a:pt x="4" y="47"/>
                  <a:pt x="6" y="49"/>
                  <a:pt x="9" y="49"/>
                </a:cubicBezTo>
                <a:cubicBezTo>
                  <a:pt x="14" y="49"/>
                  <a:pt x="14" y="49"/>
                  <a:pt x="14" y="49"/>
                </a:cubicBezTo>
                <a:cubicBezTo>
                  <a:pt x="14" y="58"/>
                  <a:pt x="14" y="58"/>
                  <a:pt x="14" y="58"/>
                </a:cubicBezTo>
                <a:cubicBezTo>
                  <a:pt x="9" y="58"/>
                  <a:pt x="9" y="58"/>
                  <a:pt x="9" y="58"/>
                </a:cubicBezTo>
                <a:cubicBezTo>
                  <a:pt x="6" y="58"/>
                  <a:pt x="4" y="61"/>
                  <a:pt x="4" y="63"/>
                </a:cubicBezTo>
                <a:cubicBezTo>
                  <a:pt x="4" y="66"/>
                  <a:pt x="6" y="68"/>
                  <a:pt x="9" y="68"/>
                </a:cubicBezTo>
                <a:cubicBezTo>
                  <a:pt x="14" y="68"/>
                  <a:pt x="14" y="68"/>
                  <a:pt x="14" y="68"/>
                </a:cubicBezTo>
                <a:cubicBezTo>
                  <a:pt x="14" y="77"/>
                  <a:pt x="14" y="77"/>
                  <a:pt x="14" y="77"/>
                </a:cubicBezTo>
                <a:cubicBezTo>
                  <a:pt x="9" y="77"/>
                  <a:pt x="9" y="77"/>
                  <a:pt x="9" y="77"/>
                </a:cubicBezTo>
                <a:cubicBezTo>
                  <a:pt x="9" y="76"/>
                  <a:pt x="9" y="76"/>
                  <a:pt x="9" y="76"/>
                </a:cubicBezTo>
                <a:cubicBezTo>
                  <a:pt x="6" y="76"/>
                  <a:pt x="4" y="78"/>
                  <a:pt x="4" y="81"/>
                </a:cubicBezTo>
                <a:close/>
                <a:moveTo>
                  <a:pt x="27" y="43"/>
                </a:moveTo>
                <a:cubicBezTo>
                  <a:pt x="27" y="40"/>
                  <a:pt x="29" y="38"/>
                  <a:pt x="32" y="38"/>
                </a:cubicBezTo>
                <a:cubicBezTo>
                  <a:pt x="35" y="38"/>
                  <a:pt x="37" y="40"/>
                  <a:pt x="37" y="43"/>
                </a:cubicBezTo>
                <a:cubicBezTo>
                  <a:pt x="37" y="53"/>
                  <a:pt x="37" y="53"/>
                  <a:pt x="37" y="53"/>
                </a:cubicBezTo>
                <a:cubicBezTo>
                  <a:pt x="37" y="55"/>
                  <a:pt x="35" y="57"/>
                  <a:pt x="32" y="57"/>
                </a:cubicBezTo>
                <a:cubicBezTo>
                  <a:pt x="29" y="57"/>
                  <a:pt x="27" y="55"/>
                  <a:pt x="27" y="53"/>
                </a:cubicBezTo>
                <a:lnTo>
                  <a:pt x="27" y="43"/>
                </a:lnTo>
                <a:close/>
                <a:moveTo>
                  <a:pt x="27" y="71"/>
                </a:moveTo>
                <a:cubicBezTo>
                  <a:pt x="27" y="69"/>
                  <a:pt x="29" y="67"/>
                  <a:pt x="32" y="67"/>
                </a:cubicBezTo>
                <a:cubicBezTo>
                  <a:pt x="35" y="67"/>
                  <a:pt x="37" y="69"/>
                  <a:pt x="37" y="71"/>
                </a:cubicBezTo>
                <a:cubicBezTo>
                  <a:pt x="37" y="81"/>
                  <a:pt x="37" y="81"/>
                  <a:pt x="37" y="81"/>
                </a:cubicBezTo>
                <a:cubicBezTo>
                  <a:pt x="37" y="84"/>
                  <a:pt x="35" y="86"/>
                  <a:pt x="32" y="86"/>
                </a:cubicBezTo>
                <a:cubicBezTo>
                  <a:pt x="29" y="86"/>
                  <a:pt x="27" y="84"/>
                  <a:pt x="27" y="81"/>
                </a:cubicBezTo>
                <a:lnTo>
                  <a:pt x="27" y="71"/>
                </a:lnTo>
                <a:close/>
                <a:moveTo>
                  <a:pt x="18" y="157"/>
                </a:moveTo>
                <a:cubicBezTo>
                  <a:pt x="19" y="159"/>
                  <a:pt x="21" y="160"/>
                  <a:pt x="23" y="160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90" y="160"/>
                  <a:pt x="92" y="159"/>
                  <a:pt x="93" y="157"/>
                </a:cubicBezTo>
                <a:cubicBezTo>
                  <a:pt x="100" y="132"/>
                  <a:pt x="100" y="132"/>
                  <a:pt x="100" y="132"/>
                </a:cubicBezTo>
                <a:cubicBezTo>
                  <a:pt x="12" y="132"/>
                  <a:pt x="12" y="132"/>
                  <a:pt x="12" y="132"/>
                </a:cubicBezTo>
                <a:lnTo>
                  <a:pt x="18" y="157"/>
                </a:lnTo>
                <a:close/>
                <a:moveTo>
                  <a:pt x="106" y="104"/>
                </a:moveTo>
                <a:cubicBezTo>
                  <a:pt x="4" y="104"/>
                  <a:pt x="4" y="104"/>
                  <a:pt x="4" y="104"/>
                </a:cubicBezTo>
                <a:cubicBezTo>
                  <a:pt x="2" y="104"/>
                  <a:pt x="0" y="106"/>
                  <a:pt x="0" y="109"/>
                </a:cubicBezTo>
                <a:cubicBezTo>
                  <a:pt x="0" y="116"/>
                  <a:pt x="6" y="122"/>
                  <a:pt x="14" y="122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106" y="122"/>
                  <a:pt x="112" y="116"/>
                  <a:pt x="112" y="109"/>
                </a:cubicBezTo>
                <a:cubicBezTo>
                  <a:pt x="111" y="106"/>
                  <a:pt x="109" y="104"/>
                  <a:pt x="106" y="104"/>
                </a:cubicBezTo>
                <a:close/>
                <a:moveTo>
                  <a:pt x="61" y="23"/>
                </a:moveTo>
                <a:cubicBezTo>
                  <a:pt x="61" y="25"/>
                  <a:pt x="60" y="27"/>
                  <a:pt x="60" y="29"/>
                </a:cubicBezTo>
                <a:cubicBezTo>
                  <a:pt x="60" y="30"/>
                  <a:pt x="60" y="30"/>
                  <a:pt x="60" y="30"/>
                </a:cubicBezTo>
                <a:cubicBezTo>
                  <a:pt x="65" y="32"/>
                  <a:pt x="69" y="37"/>
                  <a:pt x="69" y="43"/>
                </a:cubicBezTo>
                <a:cubicBezTo>
                  <a:pt x="69" y="47"/>
                  <a:pt x="68" y="50"/>
                  <a:pt x="66" y="53"/>
                </a:cubicBezTo>
                <a:cubicBezTo>
                  <a:pt x="68" y="55"/>
                  <a:pt x="69" y="58"/>
                  <a:pt x="69" y="62"/>
                </a:cubicBezTo>
                <a:cubicBezTo>
                  <a:pt x="69" y="66"/>
                  <a:pt x="68" y="69"/>
                  <a:pt x="66" y="71"/>
                </a:cubicBezTo>
                <a:cubicBezTo>
                  <a:pt x="68" y="74"/>
                  <a:pt x="69" y="77"/>
                  <a:pt x="69" y="81"/>
                </a:cubicBezTo>
                <a:cubicBezTo>
                  <a:pt x="69" y="87"/>
                  <a:pt x="66" y="92"/>
                  <a:pt x="60" y="94"/>
                </a:cubicBezTo>
                <a:cubicBezTo>
                  <a:pt x="60" y="95"/>
                  <a:pt x="60" y="95"/>
                  <a:pt x="60" y="95"/>
                </a:cubicBezTo>
                <a:cubicBezTo>
                  <a:pt x="98" y="95"/>
                  <a:pt x="98" y="95"/>
                  <a:pt x="98" y="95"/>
                </a:cubicBezTo>
                <a:cubicBezTo>
                  <a:pt x="98" y="76"/>
                  <a:pt x="98" y="76"/>
                  <a:pt x="98" y="76"/>
                </a:cubicBezTo>
                <a:cubicBezTo>
                  <a:pt x="102" y="76"/>
                  <a:pt x="102" y="76"/>
                  <a:pt x="102" y="76"/>
                </a:cubicBezTo>
                <a:cubicBezTo>
                  <a:pt x="105" y="76"/>
                  <a:pt x="107" y="74"/>
                  <a:pt x="107" y="71"/>
                </a:cubicBezTo>
                <a:cubicBezTo>
                  <a:pt x="107" y="69"/>
                  <a:pt x="105" y="67"/>
                  <a:pt x="102" y="67"/>
                </a:cubicBezTo>
                <a:cubicBezTo>
                  <a:pt x="98" y="67"/>
                  <a:pt x="98" y="67"/>
                  <a:pt x="98" y="67"/>
                </a:cubicBezTo>
                <a:cubicBezTo>
                  <a:pt x="98" y="57"/>
                  <a:pt x="98" y="57"/>
                  <a:pt x="98" y="57"/>
                </a:cubicBezTo>
                <a:cubicBezTo>
                  <a:pt x="102" y="57"/>
                  <a:pt x="102" y="57"/>
                  <a:pt x="102" y="57"/>
                </a:cubicBezTo>
                <a:cubicBezTo>
                  <a:pt x="105" y="57"/>
                  <a:pt x="107" y="55"/>
                  <a:pt x="107" y="53"/>
                </a:cubicBezTo>
                <a:cubicBezTo>
                  <a:pt x="107" y="50"/>
                  <a:pt x="105" y="48"/>
                  <a:pt x="102" y="48"/>
                </a:cubicBezTo>
                <a:cubicBezTo>
                  <a:pt x="98" y="48"/>
                  <a:pt x="98" y="48"/>
                  <a:pt x="98" y="48"/>
                </a:cubicBezTo>
                <a:cubicBezTo>
                  <a:pt x="98" y="38"/>
                  <a:pt x="98" y="38"/>
                  <a:pt x="98" y="38"/>
                </a:cubicBezTo>
                <a:cubicBezTo>
                  <a:pt x="102" y="38"/>
                  <a:pt x="102" y="38"/>
                  <a:pt x="102" y="38"/>
                </a:cubicBezTo>
                <a:cubicBezTo>
                  <a:pt x="105" y="38"/>
                  <a:pt x="107" y="36"/>
                  <a:pt x="107" y="34"/>
                </a:cubicBezTo>
                <a:cubicBezTo>
                  <a:pt x="107" y="31"/>
                  <a:pt x="105" y="29"/>
                  <a:pt x="102" y="29"/>
                </a:cubicBezTo>
                <a:cubicBezTo>
                  <a:pt x="98" y="29"/>
                  <a:pt x="98" y="29"/>
                  <a:pt x="98" y="29"/>
                </a:cubicBezTo>
                <a:cubicBezTo>
                  <a:pt x="98" y="27"/>
                  <a:pt x="97" y="25"/>
                  <a:pt x="96" y="23"/>
                </a:cubicBezTo>
                <a:cubicBezTo>
                  <a:pt x="102" y="17"/>
                  <a:pt x="102" y="17"/>
                  <a:pt x="102" y="17"/>
                </a:cubicBezTo>
                <a:cubicBezTo>
                  <a:pt x="104" y="15"/>
                  <a:pt x="104" y="13"/>
                  <a:pt x="102" y="10"/>
                </a:cubicBezTo>
                <a:cubicBezTo>
                  <a:pt x="101" y="10"/>
                  <a:pt x="100" y="9"/>
                  <a:pt x="99" y="9"/>
                </a:cubicBezTo>
                <a:cubicBezTo>
                  <a:pt x="98" y="9"/>
                  <a:pt x="96" y="10"/>
                  <a:pt x="95" y="10"/>
                </a:cubicBezTo>
                <a:cubicBezTo>
                  <a:pt x="91" y="15"/>
                  <a:pt x="91" y="15"/>
                  <a:pt x="91" y="15"/>
                </a:cubicBezTo>
                <a:cubicBezTo>
                  <a:pt x="89" y="13"/>
                  <a:pt x="87" y="11"/>
                  <a:pt x="84" y="10"/>
                </a:cubicBezTo>
                <a:cubicBezTo>
                  <a:pt x="84" y="5"/>
                  <a:pt x="84" y="5"/>
                  <a:pt x="84" y="5"/>
                </a:cubicBezTo>
                <a:cubicBezTo>
                  <a:pt x="84" y="3"/>
                  <a:pt x="82" y="0"/>
                  <a:pt x="79" y="0"/>
                </a:cubicBezTo>
                <a:cubicBezTo>
                  <a:pt x="77" y="0"/>
                  <a:pt x="75" y="3"/>
                  <a:pt x="75" y="5"/>
                </a:cubicBezTo>
                <a:cubicBezTo>
                  <a:pt x="75" y="10"/>
                  <a:pt x="75" y="10"/>
                  <a:pt x="75" y="10"/>
                </a:cubicBezTo>
                <a:cubicBezTo>
                  <a:pt x="72" y="11"/>
                  <a:pt x="69" y="13"/>
                  <a:pt x="67" y="15"/>
                </a:cubicBezTo>
                <a:cubicBezTo>
                  <a:pt x="63" y="10"/>
                  <a:pt x="63" y="10"/>
                  <a:pt x="63" y="10"/>
                </a:cubicBezTo>
                <a:cubicBezTo>
                  <a:pt x="62" y="10"/>
                  <a:pt x="61" y="9"/>
                  <a:pt x="60" y="9"/>
                </a:cubicBezTo>
                <a:cubicBezTo>
                  <a:pt x="59" y="9"/>
                  <a:pt x="57" y="10"/>
                  <a:pt x="56" y="10"/>
                </a:cubicBezTo>
                <a:cubicBezTo>
                  <a:pt x="54" y="12"/>
                  <a:pt x="54" y="15"/>
                  <a:pt x="56" y="17"/>
                </a:cubicBezTo>
                <a:lnTo>
                  <a:pt x="61" y="23"/>
                </a:lnTo>
                <a:close/>
                <a:moveTo>
                  <a:pt x="75" y="34"/>
                </a:moveTo>
                <a:cubicBezTo>
                  <a:pt x="75" y="31"/>
                  <a:pt x="77" y="29"/>
                  <a:pt x="79" y="29"/>
                </a:cubicBezTo>
                <a:cubicBezTo>
                  <a:pt x="82" y="29"/>
                  <a:pt x="84" y="31"/>
                  <a:pt x="84" y="34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46"/>
                  <a:pt x="82" y="48"/>
                  <a:pt x="79" y="48"/>
                </a:cubicBezTo>
                <a:cubicBezTo>
                  <a:pt x="77" y="48"/>
                  <a:pt x="75" y="46"/>
                  <a:pt x="75" y="43"/>
                </a:cubicBezTo>
                <a:lnTo>
                  <a:pt x="75" y="34"/>
                </a:lnTo>
                <a:close/>
                <a:moveTo>
                  <a:pt x="75" y="62"/>
                </a:moveTo>
                <a:cubicBezTo>
                  <a:pt x="75" y="59"/>
                  <a:pt x="77" y="57"/>
                  <a:pt x="79" y="57"/>
                </a:cubicBezTo>
                <a:cubicBezTo>
                  <a:pt x="82" y="57"/>
                  <a:pt x="84" y="59"/>
                  <a:pt x="84" y="62"/>
                </a:cubicBezTo>
                <a:cubicBezTo>
                  <a:pt x="84" y="71"/>
                  <a:pt x="84" y="71"/>
                  <a:pt x="84" y="71"/>
                </a:cubicBezTo>
                <a:cubicBezTo>
                  <a:pt x="84" y="74"/>
                  <a:pt x="82" y="76"/>
                  <a:pt x="79" y="76"/>
                </a:cubicBezTo>
                <a:cubicBezTo>
                  <a:pt x="77" y="76"/>
                  <a:pt x="75" y="74"/>
                  <a:pt x="75" y="71"/>
                </a:cubicBezTo>
                <a:lnTo>
                  <a:pt x="75" y="6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82D024D0-802F-1BAF-BC07-1809EAAB6A65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1373188"/>
            <a:ext cx="254000" cy="254000"/>
          </a:xfrm>
          <a:custGeom>
            <a:avLst/>
            <a:gdLst>
              <a:gd name="T0" fmla="*/ 35 w 160"/>
              <a:gd name="T1" fmla="*/ 38 h 160"/>
              <a:gd name="T2" fmla="*/ 35 w 160"/>
              <a:gd name="T3" fmla="*/ 45 h 160"/>
              <a:gd name="T4" fmla="*/ 38 w 160"/>
              <a:gd name="T5" fmla="*/ 46 h 160"/>
              <a:gd name="T6" fmla="*/ 41 w 160"/>
              <a:gd name="T7" fmla="*/ 45 h 160"/>
              <a:gd name="T8" fmla="*/ 41 w 160"/>
              <a:gd name="T9" fmla="*/ 20 h 160"/>
              <a:gd name="T10" fmla="*/ 41 w 160"/>
              <a:gd name="T11" fmla="*/ 8 h 160"/>
              <a:gd name="T12" fmla="*/ 41 w 160"/>
              <a:gd name="T13" fmla="*/ 1 h 160"/>
              <a:gd name="T14" fmla="*/ 38 w 160"/>
              <a:gd name="T15" fmla="*/ 0 h 160"/>
              <a:gd name="T16" fmla="*/ 35 w 160"/>
              <a:gd name="T17" fmla="*/ 1 h 160"/>
              <a:gd name="T18" fmla="*/ 35 w 160"/>
              <a:gd name="T19" fmla="*/ 26 h 160"/>
              <a:gd name="T20" fmla="*/ 35 w 160"/>
              <a:gd name="T21" fmla="*/ 38 h 160"/>
              <a:gd name="T22" fmla="*/ 62 w 160"/>
              <a:gd name="T23" fmla="*/ 38 h 160"/>
              <a:gd name="T24" fmla="*/ 62 w 160"/>
              <a:gd name="T25" fmla="*/ 45 h 160"/>
              <a:gd name="T26" fmla="*/ 66 w 160"/>
              <a:gd name="T27" fmla="*/ 47 h 160"/>
              <a:gd name="T28" fmla="*/ 68 w 160"/>
              <a:gd name="T29" fmla="*/ 45 h 160"/>
              <a:gd name="T30" fmla="*/ 68 w 160"/>
              <a:gd name="T31" fmla="*/ 20 h 160"/>
              <a:gd name="T32" fmla="*/ 68 w 160"/>
              <a:gd name="T33" fmla="*/ 8 h 160"/>
              <a:gd name="T34" fmla="*/ 68 w 160"/>
              <a:gd name="T35" fmla="*/ 1 h 160"/>
              <a:gd name="T36" fmla="*/ 65 w 160"/>
              <a:gd name="T37" fmla="*/ 0 h 160"/>
              <a:gd name="T38" fmla="*/ 62 w 160"/>
              <a:gd name="T39" fmla="*/ 1 h 160"/>
              <a:gd name="T40" fmla="*/ 62 w 160"/>
              <a:gd name="T41" fmla="*/ 26 h 160"/>
              <a:gd name="T42" fmla="*/ 62 w 160"/>
              <a:gd name="T43" fmla="*/ 38 h 160"/>
              <a:gd name="T44" fmla="*/ 91 w 160"/>
              <a:gd name="T45" fmla="*/ 38 h 160"/>
              <a:gd name="T46" fmla="*/ 91 w 160"/>
              <a:gd name="T47" fmla="*/ 45 h 160"/>
              <a:gd name="T48" fmla="*/ 94 w 160"/>
              <a:gd name="T49" fmla="*/ 46 h 160"/>
              <a:gd name="T50" fmla="*/ 98 w 160"/>
              <a:gd name="T51" fmla="*/ 45 h 160"/>
              <a:gd name="T52" fmla="*/ 98 w 160"/>
              <a:gd name="T53" fmla="*/ 20 h 160"/>
              <a:gd name="T54" fmla="*/ 98 w 160"/>
              <a:gd name="T55" fmla="*/ 8 h 160"/>
              <a:gd name="T56" fmla="*/ 98 w 160"/>
              <a:gd name="T57" fmla="*/ 1 h 160"/>
              <a:gd name="T58" fmla="*/ 95 w 160"/>
              <a:gd name="T59" fmla="*/ 0 h 160"/>
              <a:gd name="T60" fmla="*/ 91 w 160"/>
              <a:gd name="T61" fmla="*/ 1 h 160"/>
              <a:gd name="T62" fmla="*/ 91 w 160"/>
              <a:gd name="T63" fmla="*/ 26 h 160"/>
              <a:gd name="T64" fmla="*/ 91 w 160"/>
              <a:gd name="T65" fmla="*/ 38 h 160"/>
              <a:gd name="T66" fmla="*/ 146 w 160"/>
              <a:gd name="T67" fmla="*/ 65 h 160"/>
              <a:gd name="T68" fmla="*/ 132 w 160"/>
              <a:gd name="T69" fmla="*/ 65 h 160"/>
              <a:gd name="T70" fmla="*/ 132 w 160"/>
              <a:gd name="T71" fmla="*/ 60 h 160"/>
              <a:gd name="T72" fmla="*/ 127 w 160"/>
              <a:gd name="T73" fmla="*/ 55 h 160"/>
              <a:gd name="T74" fmla="*/ 5 w 160"/>
              <a:gd name="T75" fmla="*/ 55 h 160"/>
              <a:gd name="T76" fmla="*/ 0 w 160"/>
              <a:gd name="T77" fmla="*/ 60 h 160"/>
              <a:gd name="T78" fmla="*/ 26 w 160"/>
              <a:gd name="T79" fmla="*/ 131 h 160"/>
              <a:gd name="T80" fmla="*/ 107 w 160"/>
              <a:gd name="T81" fmla="*/ 131 h 160"/>
              <a:gd name="T82" fmla="*/ 114 w 160"/>
              <a:gd name="T83" fmla="*/ 121 h 160"/>
              <a:gd name="T84" fmla="*/ 118 w 160"/>
              <a:gd name="T85" fmla="*/ 121 h 160"/>
              <a:gd name="T86" fmla="*/ 160 w 160"/>
              <a:gd name="T87" fmla="*/ 79 h 160"/>
              <a:gd name="T88" fmla="*/ 146 w 160"/>
              <a:gd name="T89" fmla="*/ 65 h 160"/>
              <a:gd name="T90" fmla="*/ 120 w 160"/>
              <a:gd name="T91" fmla="*/ 112 h 160"/>
              <a:gd name="T92" fmla="*/ 131 w 160"/>
              <a:gd name="T93" fmla="*/ 74 h 160"/>
              <a:gd name="T94" fmla="*/ 146 w 160"/>
              <a:gd name="T95" fmla="*/ 74 h 160"/>
              <a:gd name="T96" fmla="*/ 151 w 160"/>
              <a:gd name="T97" fmla="*/ 79 h 160"/>
              <a:gd name="T98" fmla="*/ 120 w 160"/>
              <a:gd name="T99" fmla="*/ 112 h 160"/>
              <a:gd name="T100" fmla="*/ 120 w 160"/>
              <a:gd name="T101" fmla="*/ 141 h 160"/>
              <a:gd name="T102" fmla="*/ 11 w 160"/>
              <a:gd name="T103" fmla="*/ 141 h 160"/>
              <a:gd name="T104" fmla="*/ 8 w 160"/>
              <a:gd name="T105" fmla="*/ 149 h 160"/>
              <a:gd name="T106" fmla="*/ 34 w 160"/>
              <a:gd name="T107" fmla="*/ 160 h 160"/>
              <a:gd name="T108" fmla="*/ 96 w 160"/>
              <a:gd name="T109" fmla="*/ 160 h 160"/>
              <a:gd name="T110" fmla="*/ 123 w 160"/>
              <a:gd name="T111" fmla="*/ 149 h 160"/>
              <a:gd name="T112" fmla="*/ 120 w 160"/>
              <a:gd name="T113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35" y="38"/>
                </a:moveTo>
                <a:cubicBezTo>
                  <a:pt x="33" y="40"/>
                  <a:pt x="33" y="43"/>
                  <a:pt x="35" y="45"/>
                </a:cubicBezTo>
                <a:cubicBezTo>
                  <a:pt x="35" y="46"/>
                  <a:pt x="37" y="46"/>
                  <a:pt x="38" y="46"/>
                </a:cubicBezTo>
                <a:cubicBezTo>
                  <a:pt x="39" y="46"/>
                  <a:pt x="40" y="46"/>
                  <a:pt x="41" y="45"/>
                </a:cubicBezTo>
                <a:cubicBezTo>
                  <a:pt x="48" y="38"/>
                  <a:pt x="48" y="26"/>
                  <a:pt x="41" y="20"/>
                </a:cubicBezTo>
                <a:cubicBezTo>
                  <a:pt x="38" y="17"/>
                  <a:pt x="38" y="11"/>
                  <a:pt x="41" y="8"/>
                </a:cubicBezTo>
                <a:cubicBezTo>
                  <a:pt x="43" y="6"/>
                  <a:pt x="43" y="3"/>
                  <a:pt x="41" y="1"/>
                </a:cubicBezTo>
                <a:cubicBezTo>
                  <a:pt x="41" y="0"/>
                  <a:pt x="39" y="0"/>
                  <a:pt x="38" y="0"/>
                </a:cubicBezTo>
                <a:cubicBezTo>
                  <a:pt x="37" y="0"/>
                  <a:pt x="36" y="0"/>
                  <a:pt x="35" y="1"/>
                </a:cubicBezTo>
                <a:cubicBezTo>
                  <a:pt x="28" y="8"/>
                  <a:pt x="28" y="19"/>
                  <a:pt x="35" y="26"/>
                </a:cubicBezTo>
                <a:cubicBezTo>
                  <a:pt x="38" y="29"/>
                  <a:pt x="38" y="34"/>
                  <a:pt x="35" y="38"/>
                </a:cubicBezTo>
                <a:close/>
                <a:moveTo>
                  <a:pt x="62" y="38"/>
                </a:moveTo>
                <a:cubicBezTo>
                  <a:pt x="60" y="40"/>
                  <a:pt x="60" y="43"/>
                  <a:pt x="62" y="45"/>
                </a:cubicBezTo>
                <a:cubicBezTo>
                  <a:pt x="63" y="46"/>
                  <a:pt x="64" y="47"/>
                  <a:pt x="66" y="47"/>
                </a:cubicBezTo>
                <a:cubicBezTo>
                  <a:pt x="66" y="47"/>
                  <a:pt x="68" y="46"/>
                  <a:pt x="68" y="45"/>
                </a:cubicBezTo>
                <a:cubicBezTo>
                  <a:pt x="76" y="38"/>
                  <a:pt x="76" y="27"/>
                  <a:pt x="68" y="20"/>
                </a:cubicBezTo>
                <a:cubicBezTo>
                  <a:pt x="66" y="17"/>
                  <a:pt x="66" y="11"/>
                  <a:pt x="68" y="8"/>
                </a:cubicBezTo>
                <a:cubicBezTo>
                  <a:pt x="70" y="6"/>
                  <a:pt x="70" y="3"/>
                  <a:pt x="68" y="1"/>
                </a:cubicBezTo>
                <a:cubicBezTo>
                  <a:pt x="68" y="0"/>
                  <a:pt x="67" y="0"/>
                  <a:pt x="65" y="0"/>
                </a:cubicBezTo>
                <a:cubicBezTo>
                  <a:pt x="64" y="0"/>
                  <a:pt x="63" y="0"/>
                  <a:pt x="62" y="1"/>
                </a:cubicBezTo>
                <a:cubicBezTo>
                  <a:pt x="55" y="8"/>
                  <a:pt x="55" y="19"/>
                  <a:pt x="62" y="26"/>
                </a:cubicBezTo>
                <a:cubicBezTo>
                  <a:pt x="66" y="29"/>
                  <a:pt x="66" y="35"/>
                  <a:pt x="62" y="38"/>
                </a:cubicBezTo>
                <a:close/>
                <a:moveTo>
                  <a:pt x="91" y="38"/>
                </a:moveTo>
                <a:cubicBezTo>
                  <a:pt x="89" y="40"/>
                  <a:pt x="89" y="43"/>
                  <a:pt x="91" y="45"/>
                </a:cubicBezTo>
                <a:cubicBezTo>
                  <a:pt x="92" y="46"/>
                  <a:pt x="93" y="46"/>
                  <a:pt x="94" y="46"/>
                </a:cubicBezTo>
                <a:cubicBezTo>
                  <a:pt x="96" y="46"/>
                  <a:pt x="97" y="46"/>
                  <a:pt x="98" y="45"/>
                </a:cubicBezTo>
                <a:cubicBezTo>
                  <a:pt x="105" y="38"/>
                  <a:pt x="105" y="26"/>
                  <a:pt x="98" y="20"/>
                </a:cubicBezTo>
                <a:cubicBezTo>
                  <a:pt x="94" y="17"/>
                  <a:pt x="94" y="11"/>
                  <a:pt x="98" y="8"/>
                </a:cubicBezTo>
                <a:cubicBezTo>
                  <a:pt x="100" y="6"/>
                  <a:pt x="100" y="3"/>
                  <a:pt x="98" y="1"/>
                </a:cubicBezTo>
                <a:cubicBezTo>
                  <a:pt x="97" y="0"/>
                  <a:pt x="96" y="0"/>
                  <a:pt x="95" y="0"/>
                </a:cubicBezTo>
                <a:cubicBezTo>
                  <a:pt x="93" y="0"/>
                  <a:pt x="92" y="0"/>
                  <a:pt x="91" y="1"/>
                </a:cubicBezTo>
                <a:cubicBezTo>
                  <a:pt x="84" y="8"/>
                  <a:pt x="84" y="19"/>
                  <a:pt x="91" y="26"/>
                </a:cubicBezTo>
                <a:cubicBezTo>
                  <a:pt x="94" y="29"/>
                  <a:pt x="94" y="34"/>
                  <a:pt x="91" y="38"/>
                </a:cubicBezTo>
                <a:close/>
                <a:moveTo>
                  <a:pt x="146" y="65"/>
                </a:moveTo>
                <a:cubicBezTo>
                  <a:pt x="132" y="65"/>
                  <a:pt x="132" y="65"/>
                  <a:pt x="132" y="65"/>
                </a:cubicBezTo>
                <a:cubicBezTo>
                  <a:pt x="132" y="60"/>
                  <a:pt x="132" y="60"/>
                  <a:pt x="132" y="60"/>
                </a:cubicBezTo>
                <a:cubicBezTo>
                  <a:pt x="132" y="58"/>
                  <a:pt x="130" y="55"/>
                  <a:pt x="127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2" y="55"/>
                  <a:pt x="0" y="58"/>
                  <a:pt x="0" y="60"/>
                </a:cubicBezTo>
                <a:cubicBezTo>
                  <a:pt x="0" y="88"/>
                  <a:pt x="10" y="114"/>
                  <a:pt x="26" y="131"/>
                </a:cubicBezTo>
                <a:cubicBezTo>
                  <a:pt x="107" y="131"/>
                  <a:pt x="107" y="131"/>
                  <a:pt x="107" y="131"/>
                </a:cubicBezTo>
                <a:cubicBezTo>
                  <a:pt x="109" y="128"/>
                  <a:pt x="112" y="124"/>
                  <a:pt x="114" y="121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41" y="121"/>
                  <a:pt x="160" y="102"/>
                  <a:pt x="160" y="79"/>
                </a:cubicBezTo>
                <a:cubicBezTo>
                  <a:pt x="159" y="71"/>
                  <a:pt x="153" y="65"/>
                  <a:pt x="146" y="65"/>
                </a:cubicBezTo>
                <a:close/>
                <a:moveTo>
                  <a:pt x="120" y="112"/>
                </a:moveTo>
                <a:cubicBezTo>
                  <a:pt x="125" y="101"/>
                  <a:pt x="129" y="88"/>
                  <a:pt x="131" y="74"/>
                </a:cubicBezTo>
                <a:cubicBezTo>
                  <a:pt x="146" y="74"/>
                  <a:pt x="146" y="74"/>
                  <a:pt x="146" y="74"/>
                </a:cubicBezTo>
                <a:cubicBezTo>
                  <a:pt x="149" y="74"/>
                  <a:pt x="151" y="77"/>
                  <a:pt x="151" y="79"/>
                </a:cubicBezTo>
                <a:cubicBezTo>
                  <a:pt x="150" y="96"/>
                  <a:pt x="136" y="111"/>
                  <a:pt x="120" y="112"/>
                </a:cubicBezTo>
                <a:close/>
                <a:moveTo>
                  <a:pt x="120" y="141"/>
                </a:moveTo>
                <a:cubicBezTo>
                  <a:pt x="11" y="141"/>
                  <a:pt x="11" y="141"/>
                  <a:pt x="11" y="141"/>
                </a:cubicBezTo>
                <a:cubicBezTo>
                  <a:pt x="7" y="141"/>
                  <a:pt x="5" y="146"/>
                  <a:pt x="8" y="149"/>
                </a:cubicBezTo>
                <a:cubicBezTo>
                  <a:pt x="15" y="156"/>
                  <a:pt x="24" y="160"/>
                  <a:pt x="34" y="160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106" y="160"/>
                  <a:pt x="116" y="156"/>
                  <a:pt x="123" y="149"/>
                </a:cubicBezTo>
                <a:cubicBezTo>
                  <a:pt x="126" y="146"/>
                  <a:pt x="124" y="141"/>
                  <a:pt x="120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3DE0B5A8-485E-C945-856E-BBA1C7530F99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1920875"/>
            <a:ext cx="252413" cy="254000"/>
          </a:xfrm>
          <a:custGeom>
            <a:avLst/>
            <a:gdLst>
              <a:gd name="T0" fmla="*/ 102 w 159"/>
              <a:gd name="T1" fmla="*/ 0 h 160"/>
              <a:gd name="T2" fmla="*/ 93 w 159"/>
              <a:gd name="T3" fmla="*/ 0 h 160"/>
              <a:gd name="T4" fmla="*/ 93 w 159"/>
              <a:gd name="T5" fmla="*/ 28 h 160"/>
              <a:gd name="T6" fmla="*/ 102 w 159"/>
              <a:gd name="T7" fmla="*/ 28 h 160"/>
              <a:gd name="T8" fmla="*/ 102 w 159"/>
              <a:gd name="T9" fmla="*/ 0 h 160"/>
              <a:gd name="T10" fmla="*/ 79 w 159"/>
              <a:gd name="T11" fmla="*/ 94 h 160"/>
              <a:gd name="T12" fmla="*/ 74 w 159"/>
              <a:gd name="T13" fmla="*/ 98 h 160"/>
              <a:gd name="T14" fmla="*/ 79 w 159"/>
              <a:gd name="T15" fmla="*/ 102 h 160"/>
              <a:gd name="T16" fmla="*/ 84 w 159"/>
              <a:gd name="T17" fmla="*/ 98 h 160"/>
              <a:gd name="T18" fmla="*/ 79 w 159"/>
              <a:gd name="T19" fmla="*/ 94 h 160"/>
              <a:gd name="T20" fmla="*/ 78 w 159"/>
              <a:gd name="T21" fmla="*/ 75 h 160"/>
              <a:gd name="T22" fmla="*/ 55 w 159"/>
              <a:gd name="T23" fmla="*/ 99 h 160"/>
              <a:gd name="T24" fmla="*/ 78 w 159"/>
              <a:gd name="T25" fmla="*/ 122 h 160"/>
              <a:gd name="T26" fmla="*/ 102 w 159"/>
              <a:gd name="T27" fmla="*/ 99 h 160"/>
              <a:gd name="T28" fmla="*/ 78 w 159"/>
              <a:gd name="T29" fmla="*/ 75 h 160"/>
              <a:gd name="T30" fmla="*/ 78 w 159"/>
              <a:gd name="T31" fmla="*/ 112 h 160"/>
              <a:gd name="T32" fmla="*/ 65 w 159"/>
              <a:gd name="T33" fmla="*/ 98 h 160"/>
              <a:gd name="T34" fmla="*/ 78 w 159"/>
              <a:gd name="T35" fmla="*/ 84 h 160"/>
              <a:gd name="T36" fmla="*/ 93 w 159"/>
              <a:gd name="T37" fmla="*/ 98 h 160"/>
              <a:gd name="T38" fmla="*/ 78 w 159"/>
              <a:gd name="T39" fmla="*/ 112 h 160"/>
              <a:gd name="T40" fmla="*/ 157 w 159"/>
              <a:gd name="T41" fmla="*/ 29 h 160"/>
              <a:gd name="T42" fmla="*/ 131 w 159"/>
              <a:gd name="T43" fmla="*/ 3 h 160"/>
              <a:gd name="T44" fmla="*/ 131 w 159"/>
              <a:gd name="T45" fmla="*/ 52 h 160"/>
              <a:gd name="T46" fmla="*/ 126 w 159"/>
              <a:gd name="T47" fmla="*/ 56 h 160"/>
              <a:gd name="T48" fmla="*/ 33 w 159"/>
              <a:gd name="T49" fmla="*/ 56 h 160"/>
              <a:gd name="T50" fmla="*/ 28 w 159"/>
              <a:gd name="T51" fmla="*/ 52 h 160"/>
              <a:gd name="T52" fmla="*/ 28 w 159"/>
              <a:gd name="T53" fmla="*/ 0 h 160"/>
              <a:gd name="T54" fmla="*/ 5 w 159"/>
              <a:gd name="T55" fmla="*/ 0 h 160"/>
              <a:gd name="T56" fmla="*/ 0 w 159"/>
              <a:gd name="T57" fmla="*/ 5 h 160"/>
              <a:gd name="T58" fmla="*/ 0 w 159"/>
              <a:gd name="T59" fmla="*/ 155 h 160"/>
              <a:gd name="T60" fmla="*/ 5 w 159"/>
              <a:gd name="T61" fmla="*/ 160 h 160"/>
              <a:gd name="T62" fmla="*/ 155 w 159"/>
              <a:gd name="T63" fmla="*/ 160 h 160"/>
              <a:gd name="T64" fmla="*/ 159 w 159"/>
              <a:gd name="T65" fmla="*/ 155 h 160"/>
              <a:gd name="T66" fmla="*/ 159 w 159"/>
              <a:gd name="T67" fmla="*/ 33 h 160"/>
              <a:gd name="T68" fmla="*/ 157 w 159"/>
              <a:gd name="T69" fmla="*/ 29 h 160"/>
              <a:gd name="T70" fmla="*/ 32 w 159"/>
              <a:gd name="T71" fmla="*/ 140 h 160"/>
              <a:gd name="T72" fmla="*/ 23 w 159"/>
              <a:gd name="T73" fmla="*/ 140 h 160"/>
              <a:gd name="T74" fmla="*/ 18 w 159"/>
              <a:gd name="T75" fmla="*/ 136 h 160"/>
              <a:gd name="T76" fmla="*/ 23 w 159"/>
              <a:gd name="T77" fmla="*/ 131 h 160"/>
              <a:gd name="T78" fmla="*/ 32 w 159"/>
              <a:gd name="T79" fmla="*/ 131 h 160"/>
              <a:gd name="T80" fmla="*/ 37 w 159"/>
              <a:gd name="T81" fmla="*/ 136 h 160"/>
              <a:gd name="T82" fmla="*/ 32 w 159"/>
              <a:gd name="T83" fmla="*/ 140 h 160"/>
              <a:gd name="T84" fmla="*/ 79 w 159"/>
              <a:gd name="T85" fmla="*/ 131 h 160"/>
              <a:gd name="T86" fmla="*/ 46 w 159"/>
              <a:gd name="T87" fmla="*/ 98 h 160"/>
              <a:gd name="T88" fmla="*/ 79 w 159"/>
              <a:gd name="T89" fmla="*/ 66 h 160"/>
              <a:gd name="T90" fmla="*/ 111 w 159"/>
              <a:gd name="T91" fmla="*/ 98 h 160"/>
              <a:gd name="T92" fmla="*/ 79 w 159"/>
              <a:gd name="T93" fmla="*/ 131 h 160"/>
              <a:gd name="T94" fmla="*/ 121 w 159"/>
              <a:gd name="T95" fmla="*/ 0 h 160"/>
              <a:gd name="T96" fmla="*/ 111 w 159"/>
              <a:gd name="T97" fmla="*/ 0 h 160"/>
              <a:gd name="T98" fmla="*/ 111 w 159"/>
              <a:gd name="T99" fmla="*/ 32 h 160"/>
              <a:gd name="T100" fmla="*/ 107 w 159"/>
              <a:gd name="T101" fmla="*/ 36 h 160"/>
              <a:gd name="T102" fmla="*/ 88 w 159"/>
              <a:gd name="T103" fmla="*/ 36 h 160"/>
              <a:gd name="T104" fmla="*/ 83 w 159"/>
              <a:gd name="T105" fmla="*/ 32 h 160"/>
              <a:gd name="T106" fmla="*/ 83 w 159"/>
              <a:gd name="T107" fmla="*/ 0 h 160"/>
              <a:gd name="T108" fmla="*/ 36 w 159"/>
              <a:gd name="T109" fmla="*/ 0 h 160"/>
              <a:gd name="T110" fmla="*/ 36 w 159"/>
              <a:gd name="T111" fmla="*/ 46 h 160"/>
              <a:gd name="T112" fmla="*/ 121 w 159"/>
              <a:gd name="T113" fmla="*/ 46 h 160"/>
              <a:gd name="T114" fmla="*/ 121 w 159"/>
              <a:gd name="T11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9" h="160">
                <a:moveTo>
                  <a:pt x="102" y="0"/>
                </a:moveTo>
                <a:cubicBezTo>
                  <a:pt x="93" y="0"/>
                  <a:pt x="93" y="0"/>
                  <a:pt x="93" y="0"/>
                </a:cubicBezTo>
                <a:cubicBezTo>
                  <a:pt x="93" y="28"/>
                  <a:pt x="93" y="28"/>
                  <a:pt x="93" y="28"/>
                </a:cubicBezTo>
                <a:cubicBezTo>
                  <a:pt x="102" y="28"/>
                  <a:pt x="102" y="28"/>
                  <a:pt x="102" y="28"/>
                </a:cubicBezTo>
                <a:lnTo>
                  <a:pt x="102" y="0"/>
                </a:lnTo>
                <a:close/>
                <a:moveTo>
                  <a:pt x="79" y="94"/>
                </a:moveTo>
                <a:cubicBezTo>
                  <a:pt x="76" y="94"/>
                  <a:pt x="74" y="96"/>
                  <a:pt x="74" y="98"/>
                </a:cubicBezTo>
                <a:cubicBezTo>
                  <a:pt x="74" y="101"/>
                  <a:pt x="76" y="102"/>
                  <a:pt x="79" y="102"/>
                </a:cubicBezTo>
                <a:cubicBezTo>
                  <a:pt x="82" y="102"/>
                  <a:pt x="84" y="101"/>
                  <a:pt x="84" y="98"/>
                </a:cubicBezTo>
                <a:cubicBezTo>
                  <a:pt x="84" y="96"/>
                  <a:pt x="82" y="94"/>
                  <a:pt x="79" y="94"/>
                </a:cubicBezTo>
                <a:close/>
                <a:moveTo>
                  <a:pt x="78" y="75"/>
                </a:moveTo>
                <a:cubicBezTo>
                  <a:pt x="65" y="75"/>
                  <a:pt x="55" y="86"/>
                  <a:pt x="55" y="99"/>
                </a:cubicBezTo>
                <a:cubicBezTo>
                  <a:pt x="55" y="112"/>
                  <a:pt x="65" y="122"/>
                  <a:pt x="78" y="122"/>
                </a:cubicBezTo>
                <a:cubicBezTo>
                  <a:pt x="92" y="122"/>
                  <a:pt x="102" y="112"/>
                  <a:pt x="102" y="99"/>
                </a:cubicBezTo>
                <a:cubicBezTo>
                  <a:pt x="102" y="86"/>
                  <a:pt x="92" y="75"/>
                  <a:pt x="78" y="75"/>
                </a:cubicBezTo>
                <a:close/>
                <a:moveTo>
                  <a:pt x="78" y="112"/>
                </a:moveTo>
                <a:cubicBezTo>
                  <a:pt x="71" y="112"/>
                  <a:pt x="65" y="106"/>
                  <a:pt x="65" y="98"/>
                </a:cubicBezTo>
                <a:cubicBezTo>
                  <a:pt x="65" y="90"/>
                  <a:pt x="71" y="84"/>
                  <a:pt x="78" y="84"/>
                </a:cubicBezTo>
                <a:cubicBezTo>
                  <a:pt x="86" y="84"/>
                  <a:pt x="93" y="90"/>
                  <a:pt x="93" y="98"/>
                </a:cubicBezTo>
                <a:cubicBezTo>
                  <a:pt x="93" y="106"/>
                  <a:pt x="86" y="112"/>
                  <a:pt x="78" y="112"/>
                </a:cubicBezTo>
                <a:close/>
                <a:moveTo>
                  <a:pt x="157" y="29"/>
                </a:moveTo>
                <a:cubicBezTo>
                  <a:pt x="131" y="3"/>
                  <a:pt x="131" y="3"/>
                  <a:pt x="131" y="3"/>
                </a:cubicBezTo>
                <a:cubicBezTo>
                  <a:pt x="131" y="52"/>
                  <a:pt x="131" y="52"/>
                  <a:pt x="131" y="52"/>
                </a:cubicBezTo>
                <a:cubicBezTo>
                  <a:pt x="131" y="54"/>
                  <a:pt x="128" y="56"/>
                  <a:pt x="126" y="56"/>
                </a:cubicBezTo>
                <a:cubicBezTo>
                  <a:pt x="33" y="56"/>
                  <a:pt x="33" y="56"/>
                  <a:pt x="33" y="56"/>
                </a:cubicBezTo>
                <a:cubicBezTo>
                  <a:pt x="30" y="56"/>
                  <a:pt x="28" y="54"/>
                  <a:pt x="28" y="52"/>
                </a:cubicBezTo>
                <a:cubicBezTo>
                  <a:pt x="28" y="0"/>
                  <a:pt x="28" y="0"/>
                  <a:pt x="28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7" y="160"/>
                  <a:pt x="159" y="158"/>
                  <a:pt x="159" y="155"/>
                </a:cubicBezTo>
                <a:cubicBezTo>
                  <a:pt x="159" y="33"/>
                  <a:pt x="159" y="33"/>
                  <a:pt x="159" y="33"/>
                </a:cubicBezTo>
                <a:cubicBezTo>
                  <a:pt x="158" y="31"/>
                  <a:pt x="158" y="30"/>
                  <a:pt x="157" y="29"/>
                </a:cubicBezTo>
                <a:close/>
                <a:moveTo>
                  <a:pt x="32" y="140"/>
                </a:moveTo>
                <a:cubicBezTo>
                  <a:pt x="23" y="140"/>
                  <a:pt x="23" y="140"/>
                  <a:pt x="23" y="140"/>
                </a:cubicBezTo>
                <a:cubicBezTo>
                  <a:pt x="20" y="140"/>
                  <a:pt x="18" y="138"/>
                  <a:pt x="18" y="136"/>
                </a:cubicBezTo>
                <a:cubicBezTo>
                  <a:pt x="18" y="133"/>
                  <a:pt x="20" y="131"/>
                  <a:pt x="23" y="131"/>
                </a:cubicBezTo>
                <a:cubicBezTo>
                  <a:pt x="32" y="131"/>
                  <a:pt x="32" y="131"/>
                  <a:pt x="32" y="131"/>
                </a:cubicBezTo>
                <a:cubicBezTo>
                  <a:pt x="35" y="131"/>
                  <a:pt x="37" y="133"/>
                  <a:pt x="37" y="136"/>
                </a:cubicBezTo>
                <a:cubicBezTo>
                  <a:pt x="37" y="138"/>
                  <a:pt x="35" y="140"/>
                  <a:pt x="32" y="140"/>
                </a:cubicBezTo>
                <a:close/>
                <a:moveTo>
                  <a:pt x="79" y="131"/>
                </a:moveTo>
                <a:cubicBezTo>
                  <a:pt x="61" y="131"/>
                  <a:pt x="46" y="116"/>
                  <a:pt x="46" y="98"/>
                </a:cubicBezTo>
                <a:cubicBezTo>
                  <a:pt x="46" y="81"/>
                  <a:pt x="61" y="66"/>
                  <a:pt x="79" y="66"/>
                </a:cubicBezTo>
                <a:cubicBezTo>
                  <a:pt x="97" y="66"/>
                  <a:pt x="111" y="81"/>
                  <a:pt x="111" y="98"/>
                </a:cubicBezTo>
                <a:cubicBezTo>
                  <a:pt x="112" y="116"/>
                  <a:pt x="97" y="131"/>
                  <a:pt x="79" y="131"/>
                </a:cubicBezTo>
                <a:close/>
                <a:moveTo>
                  <a:pt x="121" y="0"/>
                </a:moveTo>
                <a:cubicBezTo>
                  <a:pt x="111" y="0"/>
                  <a:pt x="111" y="0"/>
                  <a:pt x="111" y="0"/>
                </a:cubicBezTo>
                <a:cubicBezTo>
                  <a:pt x="111" y="32"/>
                  <a:pt x="111" y="32"/>
                  <a:pt x="111" y="32"/>
                </a:cubicBezTo>
                <a:cubicBezTo>
                  <a:pt x="111" y="35"/>
                  <a:pt x="109" y="36"/>
                  <a:pt x="107" y="36"/>
                </a:cubicBezTo>
                <a:cubicBezTo>
                  <a:pt x="88" y="36"/>
                  <a:pt x="88" y="36"/>
                  <a:pt x="88" y="36"/>
                </a:cubicBezTo>
                <a:cubicBezTo>
                  <a:pt x="85" y="36"/>
                  <a:pt x="83" y="35"/>
                  <a:pt x="83" y="32"/>
                </a:cubicBezTo>
                <a:cubicBezTo>
                  <a:pt x="83" y="0"/>
                  <a:pt x="83" y="0"/>
                  <a:pt x="83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46"/>
                  <a:pt x="36" y="46"/>
                  <a:pt x="36" y="46"/>
                </a:cubicBezTo>
                <a:cubicBezTo>
                  <a:pt x="121" y="46"/>
                  <a:pt x="121" y="46"/>
                  <a:pt x="121" y="46"/>
                </a:cubicBezTo>
                <a:lnTo>
                  <a:pt x="12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F039A0BF-35D2-1004-358A-9652DAC22792}"/>
              </a:ext>
            </a:extLst>
          </p:cNvPr>
          <p:cNvSpPr>
            <a:spLocks noEditPoints="1"/>
          </p:cNvSpPr>
          <p:nvPr/>
        </p:nvSpPr>
        <p:spPr bwMode="auto">
          <a:xfrm>
            <a:off x="3481388" y="2473325"/>
            <a:ext cx="269875" cy="254000"/>
          </a:xfrm>
          <a:custGeom>
            <a:avLst/>
            <a:gdLst>
              <a:gd name="T0" fmla="*/ 105 w 170"/>
              <a:gd name="T1" fmla="*/ 121 h 160"/>
              <a:gd name="T2" fmla="*/ 109 w 170"/>
              <a:gd name="T3" fmla="*/ 122 h 160"/>
              <a:gd name="T4" fmla="*/ 132 w 170"/>
              <a:gd name="T5" fmla="*/ 132 h 160"/>
              <a:gd name="T6" fmla="*/ 164 w 170"/>
              <a:gd name="T7" fmla="*/ 99 h 160"/>
              <a:gd name="T8" fmla="*/ 163 w 170"/>
              <a:gd name="T9" fmla="*/ 90 h 160"/>
              <a:gd name="T10" fmla="*/ 132 w 170"/>
              <a:gd name="T11" fmla="*/ 104 h 160"/>
              <a:gd name="T12" fmla="*/ 127 w 170"/>
              <a:gd name="T13" fmla="*/ 99 h 160"/>
              <a:gd name="T14" fmla="*/ 132 w 170"/>
              <a:gd name="T15" fmla="*/ 94 h 160"/>
              <a:gd name="T16" fmla="*/ 158 w 170"/>
              <a:gd name="T17" fmla="*/ 81 h 160"/>
              <a:gd name="T18" fmla="*/ 145 w 170"/>
              <a:gd name="T19" fmla="*/ 33 h 160"/>
              <a:gd name="T20" fmla="*/ 108 w 170"/>
              <a:gd name="T21" fmla="*/ 66 h 160"/>
              <a:gd name="T22" fmla="*/ 104 w 170"/>
              <a:gd name="T23" fmla="*/ 62 h 160"/>
              <a:gd name="T24" fmla="*/ 108 w 170"/>
              <a:gd name="T25" fmla="*/ 57 h 160"/>
              <a:gd name="T26" fmla="*/ 136 w 170"/>
              <a:gd name="T27" fmla="*/ 29 h 160"/>
              <a:gd name="T28" fmla="*/ 136 w 170"/>
              <a:gd name="T29" fmla="*/ 29 h 160"/>
              <a:gd name="T30" fmla="*/ 108 w 170"/>
              <a:gd name="T31" fmla="*/ 0 h 160"/>
              <a:gd name="T32" fmla="*/ 89 w 170"/>
              <a:gd name="T33" fmla="*/ 19 h 160"/>
              <a:gd name="T34" fmla="*/ 89 w 170"/>
              <a:gd name="T35" fmla="*/ 141 h 160"/>
              <a:gd name="T36" fmla="*/ 108 w 170"/>
              <a:gd name="T37" fmla="*/ 160 h 160"/>
              <a:gd name="T38" fmla="*/ 134 w 170"/>
              <a:gd name="T39" fmla="*/ 140 h 160"/>
              <a:gd name="T40" fmla="*/ 131 w 170"/>
              <a:gd name="T41" fmla="*/ 141 h 160"/>
              <a:gd name="T42" fmla="*/ 101 w 170"/>
              <a:gd name="T43" fmla="*/ 129 h 160"/>
              <a:gd name="T44" fmla="*/ 101 w 170"/>
              <a:gd name="T45" fmla="*/ 122 h 160"/>
              <a:gd name="T46" fmla="*/ 105 w 170"/>
              <a:gd name="T47" fmla="*/ 121 h 160"/>
              <a:gd name="T48" fmla="*/ 62 w 170"/>
              <a:gd name="T49" fmla="*/ 1 h 160"/>
              <a:gd name="T50" fmla="*/ 34 w 170"/>
              <a:gd name="T51" fmla="*/ 29 h 160"/>
              <a:gd name="T52" fmla="*/ 34 w 170"/>
              <a:gd name="T53" fmla="*/ 30 h 160"/>
              <a:gd name="T54" fmla="*/ 62 w 170"/>
              <a:gd name="T55" fmla="*/ 58 h 160"/>
              <a:gd name="T56" fmla="*/ 67 w 170"/>
              <a:gd name="T57" fmla="*/ 62 h 160"/>
              <a:gd name="T58" fmla="*/ 62 w 170"/>
              <a:gd name="T59" fmla="*/ 67 h 160"/>
              <a:gd name="T60" fmla="*/ 25 w 170"/>
              <a:gd name="T61" fmla="*/ 33 h 160"/>
              <a:gd name="T62" fmla="*/ 12 w 170"/>
              <a:gd name="T63" fmla="*/ 81 h 160"/>
              <a:gd name="T64" fmla="*/ 39 w 170"/>
              <a:gd name="T65" fmla="*/ 95 h 160"/>
              <a:gd name="T66" fmla="*/ 43 w 170"/>
              <a:gd name="T67" fmla="*/ 100 h 160"/>
              <a:gd name="T68" fmla="*/ 39 w 170"/>
              <a:gd name="T69" fmla="*/ 104 h 160"/>
              <a:gd name="T70" fmla="*/ 8 w 170"/>
              <a:gd name="T71" fmla="*/ 90 h 160"/>
              <a:gd name="T72" fmla="*/ 6 w 170"/>
              <a:gd name="T73" fmla="*/ 100 h 160"/>
              <a:gd name="T74" fmla="*/ 39 w 170"/>
              <a:gd name="T75" fmla="*/ 132 h 160"/>
              <a:gd name="T76" fmla="*/ 62 w 170"/>
              <a:gd name="T77" fmla="*/ 123 h 160"/>
              <a:gd name="T78" fmla="*/ 65 w 170"/>
              <a:gd name="T79" fmla="*/ 121 h 160"/>
              <a:gd name="T80" fmla="*/ 68 w 170"/>
              <a:gd name="T81" fmla="*/ 123 h 160"/>
              <a:gd name="T82" fmla="*/ 68 w 170"/>
              <a:gd name="T83" fmla="*/ 129 h 160"/>
              <a:gd name="T84" fmla="*/ 39 w 170"/>
              <a:gd name="T85" fmla="*/ 142 h 160"/>
              <a:gd name="T86" fmla="*/ 36 w 170"/>
              <a:gd name="T87" fmla="*/ 141 h 160"/>
              <a:gd name="T88" fmla="*/ 62 w 170"/>
              <a:gd name="T89" fmla="*/ 160 h 160"/>
              <a:gd name="T90" fmla="*/ 80 w 170"/>
              <a:gd name="T91" fmla="*/ 142 h 160"/>
              <a:gd name="T92" fmla="*/ 80 w 170"/>
              <a:gd name="T93" fmla="*/ 21 h 160"/>
              <a:gd name="T94" fmla="*/ 62 w 170"/>
              <a:gd name="T95" fmla="*/ 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0" h="160">
                <a:moveTo>
                  <a:pt x="105" y="121"/>
                </a:moveTo>
                <a:cubicBezTo>
                  <a:pt x="107" y="121"/>
                  <a:pt x="108" y="121"/>
                  <a:pt x="109" y="122"/>
                </a:cubicBezTo>
                <a:cubicBezTo>
                  <a:pt x="115" y="129"/>
                  <a:pt x="124" y="132"/>
                  <a:pt x="132" y="132"/>
                </a:cubicBezTo>
                <a:cubicBezTo>
                  <a:pt x="148" y="132"/>
                  <a:pt x="164" y="119"/>
                  <a:pt x="164" y="99"/>
                </a:cubicBezTo>
                <a:cubicBezTo>
                  <a:pt x="164" y="96"/>
                  <a:pt x="164" y="93"/>
                  <a:pt x="163" y="90"/>
                </a:cubicBezTo>
                <a:cubicBezTo>
                  <a:pt x="155" y="98"/>
                  <a:pt x="144" y="104"/>
                  <a:pt x="132" y="104"/>
                </a:cubicBezTo>
                <a:cubicBezTo>
                  <a:pt x="129" y="104"/>
                  <a:pt x="127" y="102"/>
                  <a:pt x="127" y="99"/>
                </a:cubicBezTo>
                <a:cubicBezTo>
                  <a:pt x="127" y="96"/>
                  <a:pt x="129" y="94"/>
                  <a:pt x="132" y="94"/>
                </a:cubicBezTo>
                <a:cubicBezTo>
                  <a:pt x="143" y="94"/>
                  <a:pt x="153" y="89"/>
                  <a:pt x="158" y="81"/>
                </a:cubicBezTo>
                <a:cubicBezTo>
                  <a:pt x="170" y="64"/>
                  <a:pt x="164" y="41"/>
                  <a:pt x="145" y="33"/>
                </a:cubicBezTo>
                <a:cubicBezTo>
                  <a:pt x="144" y="51"/>
                  <a:pt x="128" y="66"/>
                  <a:pt x="108" y="66"/>
                </a:cubicBezTo>
                <a:cubicBezTo>
                  <a:pt x="106" y="66"/>
                  <a:pt x="104" y="64"/>
                  <a:pt x="104" y="62"/>
                </a:cubicBezTo>
                <a:cubicBezTo>
                  <a:pt x="104" y="59"/>
                  <a:pt x="106" y="57"/>
                  <a:pt x="108" y="57"/>
                </a:cubicBezTo>
                <a:cubicBezTo>
                  <a:pt x="124" y="57"/>
                  <a:pt x="136" y="44"/>
                  <a:pt x="136" y="29"/>
                </a:cubicBezTo>
                <a:cubicBezTo>
                  <a:pt x="136" y="29"/>
                  <a:pt x="136" y="29"/>
                  <a:pt x="136" y="29"/>
                </a:cubicBezTo>
                <a:cubicBezTo>
                  <a:pt x="136" y="13"/>
                  <a:pt x="124" y="0"/>
                  <a:pt x="108" y="0"/>
                </a:cubicBezTo>
                <a:cubicBezTo>
                  <a:pt x="97" y="0"/>
                  <a:pt x="89" y="9"/>
                  <a:pt x="89" y="19"/>
                </a:cubicBezTo>
                <a:cubicBezTo>
                  <a:pt x="89" y="141"/>
                  <a:pt x="89" y="141"/>
                  <a:pt x="89" y="141"/>
                </a:cubicBezTo>
                <a:cubicBezTo>
                  <a:pt x="89" y="152"/>
                  <a:pt x="97" y="160"/>
                  <a:pt x="108" y="160"/>
                </a:cubicBezTo>
                <a:cubicBezTo>
                  <a:pt x="120" y="160"/>
                  <a:pt x="130" y="152"/>
                  <a:pt x="134" y="140"/>
                </a:cubicBezTo>
                <a:cubicBezTo>
                  <a:pt x="133" y="140"/>
                  <a:pt x="132" y="141"/>
                  <a:pt x="131" y="141"/>
                </a:cubicBezTo>
                <a:cubicBezTo>
                  <a:pt x="120" y="141"/>
                  <a:pt x="109" y="137"/>
                  <a:pt x="101" y="129"/>
                </a:cubicBezTo>
                <a:cubicBezTo>
                  <a:pt x="99" y="127"/>
                  <a:pt x="99" y="124"/>
                  <a:pt x="101" y="122"/>
                </a:cubicBezTo>
                <a:cubicBezTo>
                  <a:pt x="103" y="121"/>
                  <a:pt x="104" y="121"/>
                  <a:pt x="105" y="121"/>
                </a:cubicBezTo>
                <a:close/>
                <a:moveTo>
                  <a:pt x="62" y="1"/>
                </a:moveTo>
                <a:cubicBezTo>
                  <a:pt x="47" y="1"/>
                  <a:pt x="34" y="14"/>
                  <a:pt x="34" y="29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45"/>
                  <a:pt x="47" y="58"/>
                  <a:pt x="62" y="58"/>
                </a:cubicBezTo>
                <a:cubicBezTo>
                  <a:pt x="65" y="58"/>
                  <a:pt x="67" y="60"/>
                  <a:pt x="67" y="62"/>
                </a:cubicBezTo>
                <a:cubicBezTo>
                  <a:pt x="67" y="65"/>
                  <a:pt x="65" y="67"/>
                  <a:pt x="62" y="67"/>
                </a:cubicBezTo>
                <a:cubicBezTo>
                  <a:pt x="43" y="67"/>
                  <a:pt x="27" y="52"/>
                  <a:pt x="25" y="33"/>
                </a:cubicBezTo>
                <a:cubicBezTo>
                  <a:pt x="6" y="42"/>
                  <a:pt x="0" y="64"/>
                  <a:pt x="12" y="81"/>
                </a:cubicBezTo>
                <a:cubicBezTo>
                  <a:pt x="18" y="89"/>
                  <a:pt x="28" y="95"/>
                  <a:pt x="39" y="95"/>
                </a:cubicBezTo>
                <a:cubicBezTo>
                  <a:pt x="42" y="95"/>
                  <a:pt x="43" y="97"/>
                  <a:pt x="43" y="100"/>
                </a:cubicBezTo>
                <a:cubicBezTo>
                  <a:pt x="43" y="102"/>
                  <a:pt x="42" y="104"/>
                  <a:pt x="39" y="104"/>
                </a:cubicBezTo>
                <a:cubicBezTo>
                  <a:pt x="26" y="104"/>
                  <a:pt x="15" y="98"/>
                  <a:pt x="8" y="90"/>
                </a:cubicBezTo>
                <a:cubicBezTo>
                  <a:pt x="7" y="93"/>
                  <a:pt x="6" y="96"/>
                  <a:pt x="6" y="100"/>
                </a:cubicBezTo>
                <a:cubicBezTo>
                  <a:pt x="6" y="120"/>
                  <a:pt x="22" y="132"/>
                  <a:pt x="39" y="132"/>
                </a:cubicBezTo>
                <a:cubicBezTo>
                  <a:pt x="47" y="132"/>
                  <a:pt x="55" y="129"/>
                  <a:pt x="62" y="123"/>
                </a:cubicBezTo>
                <a:cubicBezTo>
                  <a:pt x="62" y="122"/>
                  <a:pt x="64" y="121"/>
                  <a:pt x="65" y="121"/>
                </a:cubicBezTo>
                <a:cubicBezTo>
                  <a:pt x="66" y="121"/>
                  <a:pt x="67" y="122"/>
                  <a:pt x="68" y="123"/>
                </a:cubicBezTo>
                <a:cubicBezTo>
                  <a:pt x="70" y="124"/>
                  <a:pt x="70" y="127"/>
                  <a:pt x="68" y="129"/>
                </a:cubicBezTo>
                <a:cubicBezTo>
                  <a:pt x="61" y="137"/>
                  <a:pt x="50" y="142"/>
                  <a:pt x="39" y="142"/>
                </a:cubicBezTo>
                <a:cubicBezTo>
                  <a:pt x="38" y="142"/>
                  <a:pt x="37" y="142"/>
                  <a:pt x="36" y="141"/>
                </a:cubicBezTo>
                <a:cubicBezTo>
                  <a:pt x="39" y="152"/>
                  <a:pt x="50" y="160"/>
                  <a:pt x="62" y="160"/>
                </a:cubicBezTo>
                <a:cubicBezTo>
                  <a:pt x="72" y="160"/>
                  <a:pt x="80" y="152"/>
                  <a:pt x="80" y="142"/>
                </a:cubicBezTo>
                <a:cubicBezTo>
                  <a:pt x="80" y="21"/>
                  <a:pt x="80" y="21"/>
                  <a:pt x="80" y="21"/>
                </a:cubicBezTo>
                <a:cubicBezTo>
                  <a:pt x="80" y="9"/>
                  <a:pt x="72" y="1"/>
                  <a:pt x="62" y="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C9E97B25-2511-E362-590C-02583CCCF949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1920875"/>
            <a:ext cx="254000" cy="252413"/>
          </a:xfrm>
          <a:custGeom>
            <a:avLst/>
            <a:gdLst>
              <a:gd name="T0" fmla="*/ 160 w 160"/>
              <a:gd name="T1" fmla="*/ 23 h 159"/>
              <a:gd name="T2" fmla="*/ 155 w 160"/>
              <a:gd name="T3" fmla="*/ 0 h 159"/>
              <a:gd name="T4" fmla="*/ 132 w 160"/>
              <a:gd name="T5" fmla="*/ 4 h 159"/>
              <a:gd name="T6" fmla="*/ 29 w 160"/>
              <a:gd name="T7" fmla="*/ 9 h 159"/>
              <a:gd name="T8" fmla="*/ 24 w 160"/>
              <a:gd name="T9" fmla="*/ 0 h 159"/>
              <a:gd name="T10" fmla="*/ 0 w 160"/>
              <a:gd name="T11" fmla="*/ 4 h 159"/>
              <a:gd name="T12" fmla="*/ 5 w 160"/>
              <a:gd name="T13" fmla="*/ 28 h 159"/>
              <a:gd name="T14" fmla="*/ 10 w 160"/>
              <a:gd name="T15" fmla="*/ 131 h 159"/>
              <a:gd name="T16" fmla="*/ 0 w 160"/>
              <a:gd name="T17" fmla="*/ 135 h 159"/>
              <a:gd name="T18" fmla="*/ 5 w 160"/>
              <a:gd name="T19" fmla="*/ 159 h 159"/>
              <a:gd name="T20" fmla="*/ 29 w 160"/>
              <a:gd name="T21" fmla="*/ 155 h 159"/>
              <a:gd name="T22" fmla="*/ 132 w 160"/>
              <a:gd name="T23" fmla="*/ 150 h 159"/>
              <a:gd name="T24" fmla="*/ 136 w 160"/>
              <a:gd name="T25" fmla="*/ 159 h 159"/>
              <a:gd name="T26" fmla="*/ 160 w 160"/>
              <a:gd name="T27" fmla="*/ 155 h 159"/>
              <a:gd name="T28" fmla="*/ 155 w 160"/>
              <a:gd name="T29" fmla="*/ 131 h 159"/>
              <a:gd name="T30" fmla="*/ 151 w 160"/>
              <a:gd name="T31" fmla="*/ 28 h 159"/>
              <a:gd name="T32" fmla="*/ 141 w 160"/>
              <a:gd name="T33" fmla="*/ 132 h 159"/>
              <a:gd name="T34" fmla="*/ 132 w 160"/>
              <a:gd name="T35" fmla="*/ 136 h 159"/>
              <a:gd name="T36" fmla="*/ 29 w 160"/>
              <a:gd name="T37" fmla="*/ 141 h 159"/>
              <a:gd name="T38" fmla="*/ 24 w 160"/>
              <a:gd name="T39" fmla="*/ 132 h 159"/>
              <a:gd name="T40" fmla="*/ 19 w 160"/>
              <a:gd name="T41" fmla="*/ 28 h 159"/>
              <a:gd name="T42" fmla="*/ 29 w 160"/>
              <a:gd name="T43" fmla="*/ 24 h 159"/>
              <a:gd name="T44" fmla="*/ 132 w 160"/>
              <a:gd name="T45" fmla="*/ 19 h 159"/>
              <a:gd name="T46" fmla="*/ 136 w 160"/>
              <a:gd name="T47" fmla="*/ 28 h 159"/>
              <a:gd name="T48" fmla="*/ 141 w 160"/>
              <a:gd name="T49" fmla="*/ 132 h 159"/>
              <a:gd name="T50" fmla="*/ 33 w 160"/>
              <a:gd name="T51" fmla="*/ 38 h 159"/>
              <a:gd name="T52" fmla="*/ 28 w 160"/>
              <a:gd name="T53" fmla="*/ 116 h 159"/>
              <a:gd name="T54" fmla="*/ 61 w 160"/>
              <a:gd name="T55" fmla="*/ 85 h 159"/>
              <a:gd name="T56" fmla="*/ 81 w 160"/>
              <a:gd name="T57" fmla="*/ 102 h 159"/>
              <a:gd name="T58" fmla="*/ 99 w 160"/>
              <a:gd name="T59" fmla="*/ 85 h 159"/>
              <a:gd name="T60" fmla="*/ 132 w 160"/>
              <a:gd name="T61" fmla="*/ 116 h 159"/>
              <a:gd name="T62" fmla="*/ 127 w 160"/>
              <a:gd name="T63" fmla="*/ 38 h 159"/>
              <a:gd name="T64" fmla="*/ 66 w 160"/>
              <a:gd name="T65" fmla="*/ 66 h 159"/>
              <a:gd name="T66" fmla="*/ 94 w 160"/>
              <a:gd name="T67" fmla="*/ 66 h 159"/>
              <a:gd name="T68" fmla="*/ 80 w 160"/>
              <a:gd name="T69" fmla="*/ 61 h 159"/>
              <a:gd name="T70" fmla="*/ 80 w 160"/>
              <a:gd name="T71" fmla="*/ 70 h 159"/>
              <a:gd name="T72" fmla="*/ 80 w 160"/>
              <a:gd name="T73" fmla="*/ 61 h 159"/>
              <a:gd name="T74" fmla="*/ 101 w 160"/>
              <a:gd name="T75" fmla="*/ 122 h 159"/>
              <a:gd name="T76" fmla="*/ 99 w 160"/>
              <a:gd name="T77" fmla="*/ 96 h 159"/>
              <a:gd name="T78" fmla="*/ 36 w 160"/>
              <a:gd name="T79" fmla="*/ 122 h 159"/>
              <a:gd name="T80" fmla="*/ 62 w 160"/>
              <a:gd name="T81" fmla="*/ 9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59">
                <a:moveTo>
                  <a:pt x="155" y="28"/>
                </a:moveTo>
                <a:cubicBezTo>
                  <a:pt x="158" y="28"/>
                  <a:pt x="160" y="26"/>
                  <a:pt x="160" y="23"/>
                </a:cubicBezTo>
                <a:cubicBezTo>
                  <a:pt x="160" y="4"/>
                  <a:pt x="160" y="4"/>
                  <a:pt x="160" y="4"/>
                </a:cubicBezTo>
                <a:cubicBezTo>
                  <a:pt x="160" y="2"/>
                  <a:pt x="158" y="0"/>
                  <a:pt x="155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34" y="0"/>
                  <a:pt x="132" y="2"/>
                  <a:pt x="132" y="4"/>
                </a:cubicBezTo>
                <a:cubicBezTo>
                  <a:pt x="132" y="9"/>
                  <a:pt x="132" y="9"/>
                  <a:pt x="132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2"/>
                  <a:pt x="27" y="0"/>
                  <a:pt x="24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6"/>
                  <a:pt x="2" y="28"/>
                  <a:pt x="5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0" y="131"/>
                  <a:pt x="10" y="131"/>
                  <a:pt x="10" y="131"/>
                </a:cubicBezTo>
                <a:cubicBezTo>
                  <a:pt x="5" y="131"/>
                  <a:pt x="5" y="131"/>
                  <a:pt x="5" y="131"/>
                </a:cubicBezTo>
                <a:cubicBezTo>
                  <a:pt x="2" y="131"/>
                  <a:pt x="0" y="133"/>
                  <a:pt x="0" y="13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7"/>
                  <a:pt x="2" y="159"/>
                  <a:pt x="5" y="159"/>
                </a:cubicBezTo>
                <a:cubicBezTo>
                  <a:pt x="24" y="159"/>
                  <a:pt x="24" y="159"/>
                  <a:pt x="24" y="159"/>
                </a:cubicBezTo>
                <a:cubicBezTo>
                  <a:pt x="27" y="159"/>
                  <a:pt x="29" y="157"/>
                  <a:pt x="29" y="155"/>
                </a:cubicBezTo>
                <a:cubicBezTo>
                  <a:pt x="29" y="150"/>
                  <a:pt x="29" y="150"/>
                  <a:pt x="29" y="150"/>
                </a:cubicBezTo>
                <a:cubicBezTo>
                  <a:pt x="132" y="150"/>
                  <a:pt x="132" y="150"/>
                  <a:pt x="132" y="150"/>
                </a:cubicBezTo>
                <a:cubicBezTo>
                  <a:pt x="132" y="155"/>
                  <a:pt x="132" y="155"/>
                  <a:pt x="132" y="155"/>
                </a:cubicBezTo>
                <a:cubicBezTo>
                  <a:pt x="132" y="157"/>
                  <a:pt x="134" y="159"/>
                  <a:pt x="136" y="159"/>
                </a:cubicBezTo>
                <a:cubicBezTo>
                  <a:pt x="155" y="159"/>
                  <a:pt x="155" y="159"/>
                  <a:pt x="155" y="159"/>
                </a:cubicBezTo>
                <a:cubicBezTo>
                  <a:pt x="158" y="159"/>
                  <a:pt x="160" y="157"/>
                  <a:pt x="160" y="155"/>
                </a:cubicBezTo>
                <a:cubicBezTo>
                  <a:pt x="160" y="135"/>
                  <a:pt x="160" y="135"/>
                  <a:pt x="160" y="135"/>
                </a:cubicBezTo>
                <a:cubicBezTo>
                  <a:pt x="160" y="133"/>
                  <a:pt x="158" y="131"/>
                  <a:pt x="155" y="131"/>
                </a:cubicBezTo>
                <a:cubicBezTo>
                  <a:pt x="151" y="131"/>
                  <a:pt x="151" y="131"/>
                  <a:pt x="151" y="131"/>
                </a:cubicBezTo>
                <a:cubicBezTo>
                  <a:pt x="151" y="28"/>
                  <a:pt x="151" y="28"/>
                  <a:pt x="151" y="28"/>
                </a:cubicBezTo>
                <a:lnTo>
                  <a:pt x="155" y="28"/>
                </a:lnTo>
                <a:close/>
                <a:moveTo>
                  <a:pt x="141" y="132"/>
                </a:moveTo>
                <a:cubicBezTo>
                  <a:pt x="136" y="132"/>
                  <a:pt x="136" y="132"/>
                  <a:pt x="136" y="132"/>
                </a:cubicBezTo>
                <a:cubicBezTo>
                  <a:pt x="134" y="132"/>
                  <a:pt x="132" y="134"/>
                  <a:pt x="132" y="136"/>
                </a:cubicBezTo>
                <a:cubicBezTo>
                  <a:pt x="132" y="141"/>
                  <a:pt x="132" y="141"/>
                  <a:pt x="132" y="141"/>
                </a:cubicBezTo>
                <a:cubicBezTo>
                  <a:pt x="29" y="141"/>
                  <a:pt x="29" y="141"/>
                  <a:pt x="29" y="141"/>
                </a:cubicBezTo>
                <a:cubicBezTo>
                  <a:pt x="29" y="136"/>
                  <a:pt x="29" y="136"/>
                  <a:pt x="29" y="136"/>
                </a:cubicBezTo>
                <a:cubicBezTo>
                  <a:pt x="29" y="134"/>
                  <a:pt x="27" y="132"/>
                  <a:pt x="24" y="132"/>
                </a:cubicBezTo>
                <a:cubicBezTo>
                  <a:pt x="19" y="132"/>
                  <a:pt x="19" y="132"/>
                  <a:pt x="19" y="132"/>
                </a:cubicBezTo>
                <a:cubicBezTo>
                  <a:pt x="19" y="28"/>
                  <a:pt x="19" y="28"/>
                  <a:pt x="19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7" y="28"/>
                  <a:pt x="29" y="26"/>
                  <a:pt x="29" y="24"/>
                </a:cubicBezTo>
                <a:cubicBezTo>
                  <a:pt x="29" y="19"/>
                  <a:pt x="29" y="19"/>
                  <a:pt x="29" y="19"/>
                </a:cubicBezTo>
                <a:cubicBezTo>
                  <a:pt x="132" y="19"/>
                  <a:pt x="132" y="19"/>
                  <a:pt x="132" y="19"/>
                </a:cubicBezTo>
                <a:cubicBezTo>
                  <a:pt x="132" y="23"/>
                  <a:pt x="132" y="23"/>
                  <a:pt x="132" y="23"/>
                </a:cubicBezTo>
                <a:cubicBezTo>
                  <a:pt x="132" y="26"/>
                  <a:pt x="134" y="28"/>
                  <a:pt x="136" y="28"/>
                </a:cubicBezTo>
                <a:cubicBezTo>
                  <a:pt x="141" y="28"/>
                  <a:pt x="141" y="28"/>
                  <a:pt x="141" y="28"/>
                </a:cubicBezTo>
                <a:lnTo>
                  <a:pt x="141" y="132"/>
                </a:lnTo>
                <a:close/>
                <a:moveTo>
                  <a:pt x="127" y="38"/>
                </a:moveTo>
                <a:cubicBezTo>
                  <a:pt x="33" y="38"/>
                  <a:pt x="33" y="38"/>
                  <a:pt x="33" y="38"/>
                </a:cubicBezTo>
                <a:cubicBezTo>
                  <a:pt x="31" y="38"/>
                  <a:pt x="28" y="40"/>
                  <a:pt x="28" y="43"/>
                </a:cubicBezTo>
                <a:cubicBezTo>
                  <a:pt x="28" y="116"/>
                  <a:pt x="28" y="116"/>
                  <a:pt x="28" y="116"/>
                </a:cubicBezTo>
                <a:cubicBezTo>
                  <a:pt x="58" y="86"/>
                  <a:pt x="58" y="86"/>
                  <a:pt x="58" y="86"/>
                </a:cubicBezTo>
                <a:cubicBezTo>
                  <a:pt x="59" y="85"/>
                  <a:pt x="60" y="85"/>
                  <a:pt x="61" y="85"/>
                </a:cubicBezTo>
                <a:cubicBezTo>
                  <a:pt x="62" y="85"/>
                  <a:pt x="64" y="85"/>
                  <a:pt x="65" y="86"/>
                </a:cubicBezTo>
                <a:cubicBezTo>
                  <a:pt x="81" y="102"/>
                  <a:pt x="81" y="102"/>
                  <a:pt x="81" y="102"/>
                </a:cubicBezTo>
                <a:cubicBezTo>
                  <a:pt x="96" y="87"/>
                  <a:pt x="96" y="87"/>
                  <a:pt x="96" y="87"/>
                </a:cubicBezTo>
                <a:cubicBezTo>
                  <a:pt x="97" y="85"/>
                  <a:pt x="98" y="85"/>
                  <a:pt x="99" y="85"/>
                </a:cubicBezTo>
                <a:cubicBezTo>
                  <a:pt x="100" y="85"/>
                  <a:pt x="102" y="85"/>
                  <a:pt x="102" y="87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32" y="43"/>
                  <a:pt x="132" y="43"/>
                  <a:pt x="132" y="43"/>
                </a:cubicBezTo>
                <a:cubicBezTo>
                  <a:pt x="131" y="40"/>
                  <a:pt x="129" y="38"/>
                  <a:pt x="127" y="38"/>
                </a:cubicBezTo>
                <a:close/>
                <a:moveTo>
                  <a:pt x="80" y="80"/>
                </a:moveTo>
                <a:cubicBezTo>
                  <a:pt x="72" y="80"/>
                  <a:pt x="66" y="74"/>
                  <a:pt x="66" y="66"/>
                </a:cubicBezTo>
                <a:cubicBezTo>
                  <a:pt x="66" y="58"/>
                  <a:pt x="72" y="51"/>
                  <a:pt x="80" y="51"/>
                </a:cubicBezTo>
                <a:cubicBezTo>
                  <a:pt x="88" y="51"/>
                  <a:pt x="94" y="58"/>
                  <a:pt x="94" y="66"/>
                </a:cubicBezTo>
                <a:cubicBezTo>
                  <a:pt x="94" y="74"/>
                  <a:pt x="88" y="80"/>
                  <a:pt x="80" y="80"/>
                </a:cubicBezTo>
                <a:close/>
                <a:moveTo>
                  <a:pt x="80" y="61"/>
                </a:moveTo>
                <a:cubicBezTo>
                  <a:pt x="77" y="61"/>
                  <a:pt x="75" y="63"/>
                  <a:pt x="75" y="66"/>
                </a:cubicBezTo>
                <a:cubicBezTo>
                  <a:pt x="75" y="68"/>
                  <a:pt x="77" y="70"/>
                  <a:pt x="80" y="70"/>
                </a:cubicBezTo>
                <a:cubicBezTo>
                  <a:pt x="83" y="70"/>
                  <a:pt x="85" y="68"/>
                  <a:pt x="85" y="66"/>
                </a:cubicBezTo>
                <a:cubicBezTo>
                  <a:pt x="85" y="63"/>
                  <a:pt x="83" y="61"/>
                  <a:pt x="80" y="61"/>
                </a:cubicBezTo>
                <a:close/>
                <a:moveTo>
                  <a:pt x="88" y="109"/>
                </a:moveTo>
                <a:cubicBezTo>
                  <a:pt x="101" y="122"/>
                  <a:pt x="101" y="122"/>
                  <a:pt x="101" y="122"/>
                </a:cubicBezTo>
                <a:cubicBezTo>
                  <a:pt x="125" y="122"/>
                  <a:pt x="125" y="122"/>
                  <a:pt x="125" y="122"/>
                </a:cubicBezTo>
                <a:cubicBezTo>
                  <a:pt x="99" y="96"/>
                  <a:pt x="99" y="96"/>
                  <a:pt x="99" y="96"/>
                </a:cubicBezTo>
                <a:lnTo>
                  <a:pt x="88" y="109"/>
                </a:lnTo>
                <a:close/>
                <a:moveTo>
                  <a:pt x="36" y="122"/>
                </a:moveTo>
                <a:cubicBezTo>
                  <a:pt x="88" y="122"/>
                  <a:pt x="88" y="122"/>
                  <a:pt x="88" y="122"/>
                </a:cubicBezTo>
                <a:cubicBezTo>
                  <a:pt x="62" y="96"/>
                  <a:pt x="62" y="96"/>
                  <a:pt x="62" y="96"/>
                </a:cubicBezTo>
                <a:lnTo>
                  <a:pt x="36" y="12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DEF58A73-9D5A-EF70-6DEF-2A727B1C683C}"/>
              </a:ext>
            </a:extLst>
          </p:cNvPr>
          <p:cNvSpPr>
            <a:spLocks noEditPoints="1"/>
          </p:cNvSpPr>
          <p:nvPr/>
        </p:nvSpPr>
        <p:spPr bwMode="auto">
          <a:xfrm>
            <a:off x="1838326" y="1373188"/>
            <a:ext cx="254000" cy="254000"/>
          </a:xfrm>
          <a:custGeom>
            <a:avLst/>
            <a:gdLst>
              <a:gd name="T0" fmla="*/ 85 w 160"/>
              <a:gd name="T1" fmla="*/ 82 h 160"/>
              <a:gd name="T2" fmla="*/ 123 w 160"/>
              <a:gd name="T3" fmla="*/ 63 h 160"/>
              <a:gd name="T4" fmla="*/ 123 w 160"/>
              <a:gd name="T5" fmla="*/ 27 h 160"/>
              <a:gd name="T6" fmla="*/ 85 w 160"/>
              <a:gd name="T7" fmla="*/ 45 h 160"/>
              <a:gd name="T8" fmla="*/ 85 w 160"/>
              <a:gd name="T9" fmla="*/ 82 h 160"/>
              <a:gd name="T10" fmla="*/ 48 w 160"/>
              <a:gd name="T11" fmla="*/ 160 h 160"/>
              <a:gd name="T12" fmla="*/ 76 w 160"/>
              <a:gd name="T13" fmla="*/ 144 h 160"/>
              <a:gd name="T14" fmla="*/ 76 w 160"/>
              <a:gd name="T15" fmla="*/ 97 h 160"/>
              <a:gd name="T16" fmla="*/ 48 w 160"/>
              <a:gd name="T17" fmla="*/ 111 h 160"/>
              <a:gd name="T18" fmla="*/ 48 w 160"/>
              <a:gd name="T19" fmla="*/ 160 h 160"/>
              <a:gd name="T20" fmla="*/ 38 w 160"/>
              <a:gd name="T21" fmla="*/ 63 h 160"/>
              <a:gd name="T22" fmla="*/ 76 w 160"/>
              <a:gd name="T23" fmla="*/ 82 h 160"/>
              <a:gd name="T24" fmla="*/ 76 w 160"/>
              <a:gd name="T25" fmla="*/ 45 h 160"/>
              <a:gd name="T26" fmla="*/ 38 w 160"/>
              <a:gd name="T27" fmla="*/ 27 h 160"/>
              <a:gd name="T28" fmla="*/ 38 w 160"/>
              <a:gd name="T29" fmla="*/ 63 h 160"/>
              <a:gd name="T30" fmla="*/ 32 w 160"/>
              <a:gd name="T31" fmla="*/ 70 h 160"/>
              <a:gd name="T32" fmla="*/ 5 w 160"/>
              <a:gd name="T33" fmla="*/ 84 h 160"/>
              <a:gd name="T34" fmla="*/ 43 w 160"/>
              <a:gd name="T35" fmla="*/ 103 h 160"/>
              <a:gd name="T36" fmla="*/ 70 w 160"/>
              <a:gd name="T37" fmla="*/ 89 h 160"/>
              <a:gd name="T38" fmla="*/ 32 w 160"/>
              <a:gd name="T39" fmla="*/ 70 h 160"/>
              <a:gd name="T40" fmla="*/ 85 w 160"/>
              <a:gd name="T41" fmla="*/ 144 h 160"/>
              <a:gd name="T42" fmla="*/ 113 w 160"/>
              <a:gd name="T43" fmla="*/ 160 h 160"/>
              <a:gd name="T44" fmla="*/ 113 w 160"/>
              <a:gd name="T45" fmla="*/ 111 h 160"/>
              <a:gd name="T46" fmla="*/ 85 w 160"/>
              <a:gd name="T47" fmla="*/ 97 h 160"/>
              <a:gd name="T48" fmla="*/ 85 w 160"/>
              <a:gd name="T49" fmla="*/ 144 h 160"/>
              <a:gd name="T50" fmla="*/ 128 w 160"/>
              <a:gd name="T51" fmla="*/ 70 h 160"/>
              <a:gd name="T52" fmla="*/ 91 w 160"/>
              <a:gd name="T53" fmla="*/ 89 h 160"/>
              <a:gd name="T54" fmla="*/ 118 w 160"/>
              <a:gd name="T55" fmla="*/ 103 h 160"/>
              <a:gd name="T56" fmla="*/ 156 w 160"/>
              <a:gd name="T57" fmla="*/ 84 h 160"/>
              <a:gd name="T58" fmla="*/ 128 w 160"/>
              <a:gd name="T59" fmla="*/ 70 h 160"/>
              <a:gd name="T60" fmla="*/ 0 w 160"/>
              <a:gd name="T61" fmla="*/ 136 h 160"/>
              <a:gd name="T62" fmla="*/ 3 w 160"/>
              <a:gd name="T63" fmla="*/ 140 h 160"/>
              <a:gd name="T64" fmla="*/ 38 w 160"/>
              <a:gd name="T65" fmla="*/ 160 h 160"/>
              <a:gd name="T66" fmla="*/ 38 w 160"/>
              <a:gd name="T67" fmla="*/ 111 h 160"/>
              <a:gd name="T68" fmla="*/ 0 w 160"/>
              <a:gd name="T69" fmla="*/ 92 h 160"/>
              <a:gd name="T70" fmla="*/ 0 w 160"/>
              <a:gd name="T71" fmla="*/ 136 h 160"/>
              <a:gd name="T72" fmla="*/ 123 w 160"/>
              <a:gd name="T73" fmla="*/ 111 h 160"/>
              <a:gd name="T74" fmla="*/ 123 w 160"/>
              <a:gd name="T75" fmla="*/ 160 h 160"/>
              <a:gd name="T76" fmla="*/ 158 w 160"/>
              <a:gd name="T77" fmla="*/ 140 h 160"/>
              <a:gd name="T78" fmla="*/ 160 w 160"/>
              <a:gd name="T79" fmla="*/ 136 h 160"/>
              <a:gd name="T80" fmla="*/ 160 w 160"/>
              <a:gd name="T81" fmla="*/ 92 h 160"/>
              <a:gd name="T82" fmla="*/ 123 w 160"/>
              <a:gd name="T83" fmla="*/ 111 h 160"/>
              <a:gd name="T84" fmla="*/ 83 w 160"/>
              <a:gd name="T85" fmla="*/ 0 h 160"/>
              <a:gd name="T86" fmla="*/ 80 w 160"/>
              <a:gd name="T87" fmla="*/ 0 h 160"/>
              <a:gd name="T88" fmla="*/ 78 w 160"/>
              <a:gd name="T89" fmla="*/ 0 h 160"/>
              <a:gd name="T90" fmla="*/ 43 w 160"/>
              <a:gd name="T91" fmla="*/ 18 h 160"/>
              <a:gd name="T92" fmla="*/ 80 w 160"/>
              <a:gd name="T93" fmla="*/ 37 h 160"/>
              <a:gd name="T94" fmla="*/ 118 w 160"/>
              <a:gd name="T95" fmla="*/ 18 h 160"/>
              <a:gd name="T96" fmla="*/ 83 w 160"/>
              <a:gd name="T9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85" y="82"/>
                </a:moveTo>
                <a:cubicBezTo>
                  <a:pt x="123" y="63"/>
                  <a:pt x="123" y="63"/>
                  <a:pt x="123" y="63"/>
                </a:cubicBezTo>
                <a:cubicBezTo>
                  <a:pt x="123" y="27"/>
                  <a:pt x="123" y="27"/>
                  <a:pt x="123" y="27"/>
                </a:cubicBezTo>
                <a:cubicBezTo>
                  <a:pt x="85" y="45"/>
                  <a:pt x="85" y="45"/>
                  <a:pt x="85" y="45"/>
                </a:cubicBezTo>
                <a:lnTo>
                  <a:pt x="85" y="82"/>
                </a:lnTo>
                <a:close/>
                <a:moveTo>
                  <a:pt x="48" y="160"/>
                </a:moveTo>
                <a:cubicBezTo>
                  <a:pt x="76" y="144"/>
                  <a:pt x="76" y="144"/>
                  <a:pt x="76" y="144"/>
                </a:cubicBezTo>
                <a:cubicBezTo>
                  <a:pt x="76" y="97"/>
                  <a:pt x="76" y="97"/>
                  <a:pt x="76" y="97"/>
                </a:cubicBezTo>
                <a:cubicBezTo>
                  <a:pt x="48" y="111"/>
                  <a:pt x="48" y="111"/>
                  <a:pt x="48" y="111"/>
                </a:cubicBezTo>
                <a:lnTo>
                  <a:pt x="48" y="160"/>
                </a:lnTo>
                <a:close/>
                <a:moveTo>
                  <a:pt x="38" y="63"/>
                </a:moveTo>
                <a:cubicBezTo>
                  <a:pt x="76" y="82"/>
                  <a:pt x="76" y="82"/>
                  <a:pt x="76" y="82"/>
                </a:cubicBezTo>
                <a:cubicBezTo>
                  <a:pt x="76" y="45"/>
                  <a:pt x="76" y="45"/>
                  <a:pt x="76" y="45"/>
                </a:cubicBezTo>
                <a:cubicBezTo>
                  <a:pt x="38" y="27"/>
                  <a:pt x="38" y="27"/>
                  <a:pt x="38" y="27"/>
                </a:cubicBezTo>
                <a:lnTo>
                  <a:pt x="38" y="63"/>
                </a:lnTo>
                <a:close/>
                <a:moveTo>
                  <a:pt x="32" y="70"/>
                </a:moveTo>
                <a:cubicBezTo>
                  <a:pt x="5" y="84"/>
                  <a:pt x="5" y="84"/>
                  <a:pt x="5" y="84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70" y="89"/>
                  <a:pt x="70" y="89"/>
                  <a:pt x="70" y="89"/>
                </a:cubicBezTo>
                <a:lnTo>
                  <a:pt x="32" y="70"/>
                </a:lnTo>
                <a:close/>
                <a:moveTo>
                  <a:pt x="85" y="144"/>
                </a:moveTo>
                <a:cubicBezTo>
                  <a:pt x="113" y="160"/>
                  <a:pt x="113" y="160"/>
                  <a:pt x="113" y="160"/>
                </a:cubicBezTo>
                <a:cubicBezTo>
                  <a:pt x="113" y="111"/>
                  <a:pt x="113" y="111"/>
                  <a:pt x="113" y="111"/>
                </a:cubicBezTo>
                <a:cubicBezTo>
                  <a:pt x="85" y="97"/>
                  <a:pt x="85" y="97"/>
                  <a:pt x="85" y="97"/>
                </a:cubicBezTo>
                <a:lnTo>
                  <a:pt x="85" y="144"/>
                </a:lnTo>
                <a:close/>
                <a:moveTo>
                  <a:pt x="128" y="70"/>
                </a:moveTo>
                <a:cubicBezTo>
                  <a:pt x="91" y="89"/>
                  <a:pt x="91" y="89"/>
                  <a:pt x="91" y="89"/>
                </a:cubicBezTo>
                <a:cubicBezTo>
                  <a:pt x="118" y="103"/>
                  <a:pt x="118" y="103"/>
                  <a:pt x="118" y="103"/>
                </a:cubicBezTo>
                <a:cubicBezTo>
                  <a:pt x="156" y="84"/>
                  <a:pt x="156" y="84"/>
                  <a:pt x="156" y="84"/>
                </a:cubicBezTo>
                <a:lnTo>
                  <a:pt x="128" y="70"/>
                </a:lnTo>
                <a:close/>
                <a:moveTo>
                  <a:pt x="0" y="136"/>
                </a:moveTo>
                <a:cubicBezTo>
                  <a:pt x="0" y="137"/>
                  <a:pt x="1" y="139"/>
                  <a:pt x="3" y="140"/>
                </a:cubicBezTo>
                <a:cubicBezTo>
                  <a:pt x="38" y="160"/>
                  <a:pt x="38" y="160"/>
                  <a:pt x="38" y="160"/>
                </a:cubicBezTo>
                <a:cubicBezTo>
                  <a:pt x="38" y="111"/>
                  <a:pt x="38" y="111"/>
                  <a:pt x="38" y="111"/>
                </a:cubicBezTo>
                <a:cubicBezTo>
                  <a:pt x="0" y="92"/>
                  <a:pt x="0" y="92"/>
                  <a:pt x="0" y="92"/>
                </a:cubicBezTo>
                <a:lnTo>
                  <a:pt x="0" y="136"/>
                </a:lnTo>
                <a:close/>
                <a:moveTo>
                  <a:pt x="123" y="111"/>
                </a:moveTo>
                <a:cubicBezTo>
                  <a:pt x="123" y="160"/>
                  <a:pt x="123" y="160"/>
                  <a:pt x="123" y="160"/>
                </a:cubicBezTo>
                <a:cubicBezTo>
                  <a:pt x="158" y="140"/>
                  <a:pt x="158" y="140"/>
                  <a:pt x="158" y="140"/>
                </a:cubicBezTo>
                <a:cubicBezTo>
                  <a:pt x="159" y="139"/>
                  <a:pt x="160" y="137"/>
                  <a:pt x="160" y="136"/>
                </a:cubicBezTo>
                <a:cubicBezTo>
                  <a:pt x="160" y="92"/>
                  <a:pt x="160" y="92"/>
                  <a:pt x="160" y="92"/>
                </a:cubicBezTo>
                <a:lnTo>
                  <a:pt x="123" y="111"/>
                </a:lnTo>
                <a:close/>
                <a:moveTo>
                  <a:pt x="83" y="0"/>
                </a:moveTo>
                <a:cubicBezTo>
                  <a:pt x="82" y="0"/>
                  <a:pt x="81" y="0"/>
                  <a:pt x="80" y="0"/>
                </a:cubicBezTo>
                <a:cubicBezTo>
                  <a:pt x="80" y="0"/>
                  <a:pt x="79" y="0"/>
                  <a:pt x="78" y="0"/>
                </a:cubicBezTo>
                <a:cubicBezTo>
                  <a:pt x="43" y="18"/>
                  <a:pt x="43" y="18"/>
                  <a:pt x="43" y="18"/>
                </a:cubicBezTo>
                <a:cubicBezTo>
                  <a:pt x="80" y="37"/>
                  <a:pt x="80" y="37"/>
                  <a:pt x="80" y="37"/>
                </a:cubicBezTo>
                <a:cubicBezTo>
                  <a:pt x="118" y="18"/>
                  <a:pt x="118" y="18"/>
                  <a:pt x="118" y="18"/>
                </a:cubicBezTo>
                <a:lnTo>
                  <a:pt x="83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A0669B27-E678-239B-797C-71EA9A1B3FD5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1373188"/>
            <a:ext cx="252413" cy="254000"/>
          </a:xfrm>
          <a:custGeom>
            <a:avLst/>
            <a:gdLst>
              <a:gd name="T0" fmla="*/ 4 w 159"/>
              <a:gd name="T1" fmla="*/ 56 h 160"/>
              <a:gd name="T2" fmla="*/ 4 w 159"/>
              <a:gd name="T3" fmla="*/ 66 h 160"/>
              <a:gd name="T4" fmla="*/ 18 w 159"/>
              <a:gd name="T5" fmla="*/ 61 h 160"/>
              <a:gd name="T6" fmla="*/ 9 w 159"/>
              <a:gd name="T7" fmla="*/ 39 h 160"/>
              <a:gd name="T8" fmla="*/ 15 w 159"/>
              <a:gd name="T9" fmla="*/ 39 h 160"/>
              <a:gd name="T10" fmla="*/ 9 w 159"/>
              <a:gd name="T11" fmla="*/ 26 h 160"/>
              <a:gd name="T12" fmla="*/ 2 w 159"/>
              <a:gd name="T13" fmla="*/ 26 h 160"/>
              <a:gd name="T14" fmla="*/ 9 w 159"/>
              <a:gd name="T15" fmla="*/ 39 h 160"/>
              <a:gd name="T16" fmla="*/ 9 w 159"/>
              <a:gd name="T17" fmla="*/ 83 h 160"/>
              <a:gd name="T18" fmla="*/ 2 w 159"/>
              <a:gd name="T19" fmla="*/ 96 h 160"/>
              <a:gd name="T20" fmla="*/ 9 w 159"/>
              <a:gd name="T21" fmla="*/ 96 h 160"/>
              <a:gd name="T22" fmla="*/ 15 w 159"/>
              <a:gd name="T23" fmla="*/ 83 h 160"/>
              <a:gd name="T24" fmla="*/ 154 w 159"/>
              <a:gd name="T25" fmla="*/ 56 h 160"/>
              <a:gd name="T26" fmla="*/ 140 w 159"/>
              <a:gd name="T27" fmla="*/ 61 h 160"/>
              <a:gd name="T28" fmla="*/ 154 w 159"/>
              <a:gd name="T29" fmla="*/ 66 h 160"/>
              <a:gd name="T30" fmla="*/ 154 w 159"/>
              <a:gd name="T31" fmla="*/ 56 h 160"/>
              <a:gd name="T32" fmla="*/ 149 w 159"/>
              <a:gd name="T33" fmla="*/ 39 h 160"/>
              <a:gd name="T34" fmla="*/ 156 w 159"/>
              <a:gd name="T35" fmla="*/ 26 h 160"/>
              <a:gd name="T36" fmla="*/ 149 w 159"/>
              <a:gd name="T37" fmla="*/ 26 h 160"/>
              <a:gd name="T38" fmla="*/ 143 w 159"/>
              <a:gd name="T39" fmla="*/ 39 h 160"/>
              <a:gd name="T40" fmla="*/ 149 w 159"/>
              <a:gd name="T41" fmla="*/ 83 h 160"/>
              <a:gd name="T42" fmla="*/ 143 w 159"/>
              <a:gd name="T43" fmla="*/ 83 h 160"/>
              <a:gd name="T44" fmla="*/ 149 w 159"/>
              <a:gd name="T45" fmla="*/ 96 h 160"/>
              <a:gd name="T46" fmla="*/ 156 w 159"/>
              <a:gd name="T47" fmla="*/ 96 h 160"/>
              <a:gd name="T48" fmla="*/ 149 w 159"/>
              <a:gd name="T49" fmla="*/ 83 h 160"/>
              <a:gd name="T50" fmla="*/ 79 w 159"/>
              <a:gd name="T51" fmla="*/ 0 h 160"/>
              <a:gd name="T52" fmla="*/ 24 w 159"/>
              <a:gd name="T53" fmla="*/ 44 h 160"/>
              <a:gd name="T54" fmla="*/ 46 w 159"/>
              <a:gd name="T55" fmla="*/ 112 h 160"/>
              <a:gd name="T56" fmla="*/ 61 w 159"/>
              <a:gd name="T57" fmla="*/ 70 h 160"/>
              <a:gd name="T58" fmla="*/ 80 w 159"/>
              <a:gd name="T59" fmla="*/ 38 h 160"/>
              <a:gd name="T60" fmla="*/ 99 w 159"/>
              <a:gd name="T61" fmla="*/ 70 h 160"/>
              <a:gd name="T62" fmla="*/ 113 w 159"/>
              <a:gd name="T63" fmla="*/ 112 h 160"/>
              <a:gd name="T64" fmla="*/ 135 w 159"/>
              <a:gd name="T65" fmla="*/ 56 h 160"/>
              <a:gd name="T66" fmla="*/ 70 w 159"/>
              <a:gd name="T67" fmla="*/ 112 h 160"/>
              <a:gd name="T68" fmla="*/ 89 w 159"/>
              <a:gd name="T69" fmla="*/ 78 h 160"/>
              <a:gd name="T70" fmla="*/ 70 w 159"/>
              <a:gd name="T71" fmla="*/ 78 h 160"/>
              <a:gd name="T72" fmla="*/ 47 w 159"/>
              <a:gd name="T73" fmla="*/ 127 h 160"/>
              <a:gd name="T74" fmla="*/ 98 w 159"/>
              <a:gd name="T75" fmla="*/ 141 h 160"/>
              <a:gd name="T76" fmla="*/ 113 w 159"/>
              <a:gd name="T77" fmla="*/ 122 h 160"/>
              <a:gd name="T78" fmla="*/ 47 w 159"/>
              <a:gd name="T79" fmla="*/ 127 h 160"/>
              <a:gd name="T80" fmla="*/ 71 w 159"/>
              <a:gd name="T81" fmla="*/ 68 h 160"/>
              <a:gd name="T82" fmla="*/ 87 w 159"/>
              <a:gd name="T83" fmla="*/ 68 h 160"/>
              <a:gd name="T84" fmla="*/ 70 w 159"/>
              <a:gd name="T85" fmla="*/ 160 h 160"/>
              <a:gd name="T86" fmla="*/ 102 w 159"/>
              <a:gd name="T87" fmla="*/ 150 h 160"/>
              <a:gd name="T88" fmla="*/ 70 w 159"/>
              <a:gd name="T89" fmla="*/ 1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9" h="160">
                <a:moveTo>
                  <a:pt x="13" y="56"/>
                </a:moveTo>
                <a:cubicBezTo>
                  <a:pt x="4" y="56"/>
                  <a:pt x="4" y="56"/>
                  <a:pt x="4" y="56"/>
                </a:cubicBezTo>
                <a:cubicBezTo>
                  <a:pt x="2" y="56"/>
                  <a:pt x="0" y="58"/>
                  <a:pt x="0" y="61"/>
                </a:cubicBezTo>
                <a:cubicBezTo>
                  <a:pt x="0" y="64"/>
                  <a:pt x="2" y="66"/>
                  <a:pt x="4" y="66"/>
                </a:cubicBezTo>
                <a:cubicBezTo>
                  <a:pt x="13" y="66"/>
                  <a:pt x="13" y="66"/>
                  <a:pt x="13" y="66"/>
                </a:cubicBezTo>
                <a:cubicBezTo>
                  <a:pt x="16" y="66"/>
                  <a:pt x="18" y="64"/>
                  <a:pt x="18" y="61"/>
                </a:cubicBezTo>
                <a:cubicBezTo>
                  <a:pt x="18" y="58"/>
                  <a:pt x="15" y="56"/>
                  <a:pt x="13" y="56"/>
                </a:cubicBezTo>
                <a:close/>
                <a:moveTo>
                  <a:pt x="9" y="39"/>
                </a:moveTo>
                <a:cubicBezTo>
                  <a:pt x="9" y="40"/>
                  <a:pt x="11" y="40"/>
                  <a:pt x="12" y="40"/>
                </a:cubicBezTo>
                <a:cubicBezTo>
                  <a:pt x="13" y="40"/>
                  <a:pt x="14" y="40"/>
                  <a:pt x="15" y="39"/>
                </a:cubicBezTo>
                <a:cubicBezTo>
                  <a:pt x="17" y="38"/>
                  <a:pt x="17" y="35"/>
                  <a:pt x="15" y="32"/>
                </a:cubicBezTo>
                <a:cubicBezTo>
                  <a:pt x="9" y="26"/>
                  <a:pt x="9" y="26"/>
                  <a:pt x="9" y="26"/>
                </a:cubicBezTo>
                <a:cubicBezTo>
                  <a:pt x="8" y="25"/>
                  <a:pt x="7" y="24"/>
                  <a:pt x="5" y="24"/>
                </a:cubicBezTo>
                <a:cubicBezTo>
                  <a:pt x="4" y="24"/>
                  <a:pt x="3" y="25"/>
                  <a:pt x="2" y="26"/>
                </a:cubicBezTo>
                <a:cubicBezTo>
                  <a:pt x="0" y="27"/>
                  <a:pt x="0" y="30"/>
                  <a:pt x="2" y="32"/>
                </a:cubicBezTo>
                <a:lnTo>
                  <a:pt x="9" y="39"/>
                </a:lnTo>
                <a:close/>
                <a:moveTo>
                  <a:pt x="12" y="81"/>
                </a:moveTo>
                <a:cubicBezTo>
                  <a:pt x="11" y="81"/>
                  <a:pt x="10" y="82"/>
                  <a:pt x="9" y="83"/>
                </a:cubicBezTo>
                <a:cubicBezTo>
                  <a:pt x="2" y="89"/>
                  <a:pt x="2" y="89"/>
                  <a:pt x="2" y="89"/>
                </a:cubicBezTo>
                <a:cubicBezTo>
                  <a:pt x="0" y="91"/>
                  <a:pt x="0" y="94"/>
                  <a:pt x="2" y="96"/>
                </a:cubicBezTo>
                <a:cubicBezTo>
                  <a:pt x="3" y="97"/>
                  <a:pt x="4" y="97"/>
                  <a:pt x="5" y="97"/>
                </a:cubicBezTo>
                <a:cubicBezTo>
                  <a:pt x="6" y="97"/>
                  <a:pt x="8" y="97"/>
                  <a:pt x="9" y="96"/>
                </a:cubicBezTo>
                <a:cubicBezTo>
                  <a:pt x="15" y="89"/>
                  <a:pt x="15" y="89"/>
                  <a:pt x="15" y="89"/>
                </a:cubicBezTo>
                <a:cubicBezTo>
                  <a:pt x="17" y="88"/>
                  <a:pt x="17" y="85"/>
                  <a:pt x="15" y="83"/>
                </a:cubicBezTo>
                <a:cubicBezTo>
                  <a:pt x="14" y="82"/>
                  <a:pt x="13" y="81"/>
                  <a:pt x="12" y="81"/>
                </a:cubicBezTo>
                <a:close/>
                <a:moveTo>
                  <a:pt x="154" y="56"/>
                </a:moveTo>
                <a:cubicBezTo>
                  <a:pt x="145" y="56"/>
                  <a:pt x="145" y="56"/>
                  <a:pt x="145" y="56"/>
                </a:cubicBezTo>
                <a:cubicBezTo>
                  <a:pt x="143" y="56"/>
                  <a:pt x="140" y="58"/>
                  <a:pt x="140" y="61"/>
                </a:cubicBezTo>
                <a:cubicBezTo>
                  <a:pt x="140" y="64"/>
                  <a:pt x="143" y="66"/>
                  <a:pt x="145" y="66"/>
                </a:cubicBezTo>
                <a:cubicBezTo>
                  <a:pt x="154" y="66"/>
                  <a:pt x="154" y="66"/>
                  <a:pt x="154" y="66"/>
                </a:cubicBezTo>
                <a:cubicBezTo>
                  <a:pt x="157" y="66"/>
                  <a:pt x="159" y="64"/>
                  <a:pt x="159" y="61"/>
                </a:cubicBezTo>
                <a:cubicBezTo>
                  <a:pt x="159" y="58"/>
                  <a:pt x="157" y="56"/>
                  <a:pt x="154" y="56"/>
                </a:cubicBezTo>
                <a:close/>
                <a:moveTo>
                  <a:pt x="146" y="41"/>
                </a:moveTo>
                <a:cubicBezTo>
                  <a:pt x="147" y="41"/>
                  <a:pt x="148" y="40"/>
                  <a:pt x="149" y="39"/>
                </a:cubicBezTo>
                <a:cubicBezTo>
                  <a:pt x="156" y="33"/>
                  <a:pt x="156" y="33"/>
                  <a:pt x="156" y="33"/>
                </a:cubicBezTo>
                <a:cubicBezTo>
                  <a:pt x="158" y="31"/>
                  <a:pt x="158" y="28"/>
                  <a:pt x="156" y="26"/>
                </a:cubicBezTo>
                <a:cubicBezTo>
                  <a:pt x="156" y="25"/>
                  <a:pt x="154" y="24"/>
                  <a:pt x="153" y="24"/>
                </a:cubicBezTo>
                <a:cubicBezTo>
                  <a:pt x="152" y="24"/>
                  <a:pt x="151" y="25"/>
                  <a:pt x="149" y="26"/>
                </a:cubicBezTo>
                <a:cubicBezTo>
                  <a:pt x="143" y="33"/>
                  <a:pt x="143" y="33"/>
                  <a:pt x="143" y="33"/>
                </a:cubicBezTo>
                <a:cubicBezTo>
                  <a:pt x="141" y="34"/>
                  <a:pt x="141" y="37"/>
                  <a:pt x="143" y="39"/>
                </a:cubicBezTo>
                <a:cubicBezTo>
                  <a:pt x="144" y="40"/>
                  <a:pt x="145" y="41"/>
                  <a:pt x="146" y="41"/>
                </a:cubicBezTo>
                <a:close/>
                <a:moveTo>
                  <a:pt x="149" y="83"/>
                </a:moveTo>
                <a:cubicBezTo>
                  <a:pt x="149" y="82"/>
                  <a:pt x="147" y="81"/>
                  <a:pt x="146" y="81"/>
                </a:cubicBezTo>
                <a:cubicBezTo>
                  <a:pt x="145" y="81"/>
                  <a:pt x="144" y="82"/>
                  <a:pt x="143" y="83"/>
                </a:cubicBezTo>
                <a:cubicBezTo>
                  <a:pt x="141" y="84"/>
                  <a:pt x="141" y="87"/>
                  <a:pt x="143" y="89"/>
                </a:cubicBezTo>
                <a:cubicBezTo>
                  <a:pt x="149" y="96"/>
                  <a:pt x="149" y="96"/>
                  <a:pt x="149" y="96"/>
                </a:cubicBezTo>
                <a:cubicBezTo>
                  <a:pt x="150" y="97"/>
                  <a:pt x="152" y="97"/>
                  <a:pt x="153" y="97"/>
                </a:cubicBezTo>
                <a:cubicBezTo>
                  <a:pt x="154" y="97"/>
                  <a:pt x="155" y="97"/>
                  <a:pt x="156" y="96"/>
                </a:cubicBezTo>
                <a:cubicBezTo>
                  <a:pt x="158" y="95"/>
                  <a:pt x="158" y="91"/>
                  <a:pt x="156" y="89"/>
                </a:cubicBezTo>
                <a:lnTo>
                  <a:pt x="149" y="83"/>
                </a:lnTo>
                <a:close/>
                <a:moveTo>
                  <a:pt x="114" y="12"/>
                </a:moveTo>
                <a:cubicBezTo>
                  <a:pt x="104" y="4"/>
                  <a:pt x="92" y="0"/>
                  <a:pt x="79" y="0"/>
                </a:cubicBezTo>
                <a:cubicBezTo>
                  <a:pt x="75" y="0"/>
                  <a:pt x="71" y="0"/>
                  <a:pt x="67" y="1"/>
                </a:cubicBezTo>
                <a:cubicBezTo>
                  <a:pt x="46" y="5"/>
                  <a:pt x="29" y="23"/>
                  <a:pt x="24" y="44"/>
                </a:cubicBezTo>
                <a:cubicBezTo>
                  <a:pt x="21" y="62"/>
                  <a:pt x="25" y="80"/>
                  <a:pt x="38" y="93"/>
                </a:cubicBezTo>
                <a:cubicBezTo>
                  <a:pt x="42" y="98"/>
                  <a:pt x="45" y="105"/>
                  <a:pt x="46" y="112"/>
                </a:cubicBezTo>
                <a:cubicBezTo>
                  <a:pt x="61" y="112"/>
                  <a:pt x="61" y="112"/>
                  <a:pt x="61" y="112"/>
                </a:cubicBezTo>
                <a:cubicBezTo>
                  <a:pt x="61" y="70"/>
                  <a:pt x="61" y="70"/>
                  <a:pt x="61" y="70"/>
                </a:cubicBezTo>
                <a:cubicBezTo>
                  <a:pt x="61" y="69"/>
                  <a:pt x="75" y="42"/>
                  <a:pt x="76" y="40"/>
                </a:cubicBezTo>
                <a:cubicBezTo>
                  <a:pt x="77" y="39"/>
                  <a:pt x="78" y="38"/>
                  <a:pt x="80" y="38"/>
                </a:cubicBezTo>
                <a:cubicBezTo>
                  <a:pt x="82" y="38"/>
                  <a:pt x="83" y="39"/>
                  <a:pt x="84" y="40"/>
                </a:cubicBezTo>
                <a:cubicBezTo>
                  <a:pt x="85" y="42"/>
                  <a:pt x="99" y="69"/>
                  <a:pt x="99" y="70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15" y="105"/>
                  <a:pt x="118" y="98"/>
                  <a:pt x="122" y="93"/>
                </a:cubicBezTo>
                <a:cubicBezTo>
                  <a:pt x="131" y="83"/>
                  <a:pt x="135" y="70"/>
                  <a:pt x="135" y="56"/>
                </a:cubicBezTo>
                <a:cubicBezTo>
                  <a:pt x="135" y="40"/>
                  <a:pt x="128" y="24"/>
                  <a:pt x="114" y="12"/>
                </a:cubicBezTo>
                <a:close/>
                <a:moveTo>
                  <a:pt x="70" y="112"/>
                </a:moveTo>
                <a:cubicBezTo>
                  <a:pt x="89" y="112"/>
                  <a:pt x="89" y="112"/>
                  <a:pt x="89" y="112"/>
                </a:cubicBezTo>
                <a:cubicBezTo>
                  <a:pt x="89" y="78"/>
                  <a:pt x="89" y="78"/>
                  <a:pt x="89" y="78"/>
                </a:cubicBezTo>
                <a:cubicBezTo>
                  <a:pt x="86" y="79"/>
                  <a:pt x="82" y="79"/>
                  <a:pt x="79" y="79"/>
                </a:cubicBezTo>
                <a:cubicBezTo>
                  <a:pt x="76" y="79"/>
                  <a:pt x="73" y="79"/>
                  <a:pt x="70" y="78"/>
                </a:cubicBezTo>
                <a:lnTo>
                  <a:pt x="70" y="112"/>
                </a:lnTo>
                <a:close/>
                <a:moveTo>
                  <a:pt x="47" y="127"/>
                </a:moveTo>
                <a:cubicBezTo>
                  <a:pt x="47" y="135"/>
                  <a:pt x="53" y="141"/>
                  <a:pt x="61" y="141"/>
                </a:cubicBezTo>
                <a:cubicBezTo>
                  <a:pt x="98" y="141"/>
                  <a:pt x="98" y="141"/>
                  <a:pt x="98" y="141"/>
                </a:cubicBezTo>
                <a:cubicBezTo>
                  <a:pt x="106" y="141"/>
                  <a:pt x="113" y="135"/>
                  <a:pt x="113" y="127"/>
                </a:cubicBezTo>
                <a:cubicBezTo>
                  <a:pt x="113" y="122"/>
                  <a:pt x="113" y="122"/>
                  <a:pt x="113" y="122"/>
                </a:cubicBezTo>
                <a:cubicBezTo>
                  <a:pt x="47" y="122"/>
                  <a:pt x="47" y="122"/>
                  <a:pt x="47" y="122"/>
                </a:cubicBezTo>
                <a:lnTo>
                  <a:pt x="47" y="127"/>
                </a:lnTo>
                <a:close/>
                <a:moveTo>
                  <a:pt x="79" y="53"/>
                </a:moveTo>
                <a:cubicBezTo>
                  <a:pt x="71" y="68"/>
                  <a:pt x="71" y="68"/>
                  <a:pt x="71" y="68"/>
                </a:cubicBezTo>
                <a:cubicBezTo>
                  <a:pt x="74" y="69"/>
                  <a:pt x="76" y="70"/>
                  <a:pt x="79" y="70"/>
                </a:cubicBezTo>
                <a:cubicBezTo>
                  <a:pt x="82" y="70"/>
                  <a:pt x="84" y="69"/>
                  <a:pt x="87" y="68"/>
                </a:cubicBezTo>
                <a:lnTo>
                  <a:pt x="79" y="53"/>
                </a:lnTo>
                <a:close/>
                <a:moveTo>
                  <a:pt x="70" y="160"/>
                </a:moveTo>
                <a:cubicBezTo>
                  <a:pt x="89" y="160"/>
                  <a:pt x="89" y="160"/>
                  <a:pt x="89" y="160"/>
                </a:cubicBezTo>
                <a:cubicBezTo>
                  <a:pt x="95" y="160"/>
                  <a:pt x="100" y="156"/>
                  <a:pt x="102" y="150"/>
                </a:cubicBezTo>
                <a:cubicBezTo>
                  <a:pt x="57" y="150"/>
                  <a:pt x="57" y="150"/>
                  <a:pt x="57" y="150"/>
                </a:cubicBezTo>
                <a:cubicBezTo>
                  <a:pt x="59" y="156"/>
                  <a:pt x="64" y="160"/>
                  <a:pt x="70" y="1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2576D3B2-509F-D4AE-4D98-A5A4F2349092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1920875"/>
            <a:ext cx="255588" cy="254000"/>
          </a:xfrm>
          <a:custGeom>
            <a:avLst/>
            <a:gdLst>
              <a:gd name="T0" fmla="*/ 61 w 161"/>
              <a:gd name="T1" fmla="*/ 47 h 160"/>
              <a:gd name="T2" fmla="*/ 122 w 161"/>
              <a:gd name="T3" fmla="*/ 23 h 160"/>
              <a:gd name="T4" fmla="*/ 61 w 161"/>
              <a:gd name="T5" fmla="*/ 0 h 160"/>
              <a:gd name="T6" fmla="*/ 0 w 161"/>
              <a:gd name="T7" fmla="*/ 23 h 160"/>
              <a:gd name="T8" fmla="*/ 61 w 161"/>
              <a:gd name="T9" fmla="*/ 47 h 160"/>
              <a:gd name="T10" fmla="*/ 10 w 161"/>
              <a:gd name="T11" fmla="*/ 103 h 160"/>
              <a:gd name="T12" fmla="*/ 19 w 161"/>
              <a:gd name="T13" fmla="*/ 94 h 160"/>
              <a:gd name="T14" fmla="*/ 19 w 161"/>
              <a:gd name="T15" fmla="*/ 80 h 160"/>
              <a:gd name="T16" fmla="*/ 33 w 161"/>
              <a:gd name="T17" fmla="*/ 65 h 160"/>
              <a:gd name="T18" fmla="*/ 47 w 161"/>
              <a:gd name="T19" fmla="*/ 80 h 160"/>
              <a:gd name="T20" fmla="*/ 47 w 161"/>
              <a:gd name="T21" fmla="*/ 89 h 160"/>
              <a:gd name="T22" fmla="*/ 52 w 161"/>
              <a:gd name="T23" fmla="*/ 94 h 160"/>
              <a:gd name="T24" fmla="*/ 57 w 161"/>
              <a:gd name="T25" fmla="*/ 89 h 160"/>
              <a:gd name="T26" fmla="*/ 57 w 161"/>
              <a:gd name="T27" fmla="*/ 80 h 160"/>
              <a:gd name="T28" fmla="*/ 68 w 161"/>
              <a:gd name="T29" fmla="*/ 66 h 160"/>
              <a:gd name="T30" fmla="*/ 71 w 161"/>
              <a:gd name="T31" fmla="*/ 65 h 160"/>
              <a:gd name="T32" fmla="*/ 76 w 161"/>
              <a:gd name="T33" fmla="*/ 61 h 160"/>
              <a:gd name="T34" fmla="*/ 76 w 161"/>
              <a:gd name="T35" fmla="*/ 55 h 160"/>
              <a:gd name="T36" fmla="*/ 62 w 161"/>
              <a:gd name="T37" fmla="*/ 56 h 160"/>
              <a:gd name="T38" fmla="*/ 0 w 161"/>
              <a:gd name="T39" fmla="*/ 42 h 160"/>
              <a:gd name="T40" fmla="*/ 0 w 161"/>
              <a:gd name="T41" fmla="*/ 94 h 160"/>
              <a:gd name="T42" fmla="*/ 10 w 161"/>
              <a:gd name="T43" fmla="*/ 103 h 160"/>
              <a:gd name="T44" fmla="*/ 154 w 161"/>
              <a:gd name="T45" fmla="*/ 65 h 160"/>
              <a:gd name="T46" fmla="*/ 123 w 161"/>
              <a:gd name="T47" fmla="*/ 40 h 160"/>
              <a:gd name="T48" fmla="*/ 85 w 161"/>
              <a:gd name="T49" fmla="*/ 55 h 160"/>
              <a:gd name="T50" fmla="*/ 85 w 161"/>
              <a:gd name="T51" fmla="*/ 61 h 160"/>
              <a:gd name="T52" fmla="*/ 74 w 161"/>
              <a:gd name="T53" fmla="*/ 75 h 160"/>
              <a:gd name="T54" fmla="*/ 87 w 161"/>
              <a:gd name="T55" fmla="*/ 93 h 160"/>
              <a:gd name="T56" fmla="*/ 121 w 161"/>
              <a:gd name="T57" fmla="*/ 110 h 160"/>
              <a:gd name="T58" fmla="*/ 122 w 161"/>
              <a:gd name="T59" fmla="*/ 110 h 160"/>
              <a:gd name="T60" fmla="*/ 122 w 161"/>
              <a:gd name="T61" fmla="*/ 119 h 160"/>
              <a:gd name="T62" fmla="*/ 135 w 161"/>
              <a:gd name="T63" fmla="*/ 117 h 160"/>
              <a:gd name="T64" fmla="*/ 158 w 161"/>
              <a:gd name="T65" fmla="*/ 95 h 160"/>
              <a:gd name="T66" fmla="*/ 154 w 161"/>
              <a:gd name="T67" fmla="*/ 65 h 160"/>
              <a:gd name="T68" fmla="*/ 149 w 161"/>
              <a:gd name="T69" fmla="*/ 92 h 160"/>
              <a:gd name="T70" fmla="*/ 133 w 161"/>
              <a:gd name="T71" fmla="*/ 107 h 160"/>
              <a:gd name="T72" fmla="*/ 123 w 161"/>
              <a:gd name="T73" fmla="*/ 110 h 160"/>
              <a:gd name="T74" fmla="*/ 123 w 161"/>
              <a:gd name="T75" fmla="*/ 50 h 160"/>
              <a:gd name="T76" fmla="*/ 146 w 161"/>
              <a:gd name="T77" fmla="*/ 70 h 160"/>
              <a:gd name="T78" fmla="*/ 149 w 161"/>
              <a:gd name="T79" fmla="*/ 92 h 160"/>
              <a:gd name="T80" fmla="*/ 80 w 161"/>
              <a:gd name="T81" fmla="*/ 98 h 160"/>
              <a:gd name="T82" fmla="*/ 66 w 161"/>
              <a:gd name="T83" fmla="*/ 80 h 160"/>
              <a:gd name="T84" fmla="*/ 66 w 161"/>
              <a:gd name="T85" fmla="*/ 89 h 160"/>
              <a:gd name="T86" fmla="*/ 52 w 161"/>
              <a:gd name="T87" fmla="*/ 103 h 160"/>
              <a:gd name="T88" fmla="*/ 38 w 161"/>
              <a:gd name="T89" fmla="*/ 89 h 160"/>
              <a:gd name="T90" fmla="*/ 38 w 161"/>
              <a:gd name="T91" fmla="*/ 80 h 160"/>
              <a:gd name="T92" fmla="*/ 33 w 161"/>
              <a:gd name="T93" fmla="*/ 75 h 160"/>
              <a:gd name="T94" fmla="*/ 28 w 161"/>
              <a:gd name="T95" fmla="*/ 80 h 160"/>
              <a:gd name="T96" fmla="*/ 28 w 161"/>
              <a:gd name="T97" fmla="*/ 94 h 160"/>
              <a:gd name="T98" fmla="*/ 10 w 161"/>
              <a:gd name="T99" fmla="*/ 113 h 160"/>
              <a:gd name="T100" fmla="*/ 0 w 161"/>
              <a:gd name="T101" fmla="*/ 110 h 160"/>
              <a:gd name="T102" fmla="*/ 0 w 161"/>
              <a:gd name="T103" fmla="*/ 136 h 160"/>
              <a:gd name="T104" fmla="*/ 62 w 161"/>
              <a:gd name="T105" fmla="*/ 160 h 160"/>
              <a:gd name="T106" fmla="*/ 122 w 161"/>
              <a:gd name="T107" fmla="*/ 136 h 160"/>
              <a:gd name="T108" fmla="*/ 122 w 161"/>
              <a:gd name="T109" fmla="*/ 120 h 160"/>
              <a:gd name="T110" fmla="*/ 119 w 161"/>
              <a:gd name="T111" fmla="*/ 120 h 160"/>
              <a:gd name="T112" fmla="*/ 80 w 161"/>
              <a:gd name="T113" fmla="*/ 9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1" h="160">
                <a:moveTo>
                  <a:pt x="61" y="47"/>
                </a:moveTo>
                <a:cubicBezTo>
                  <a:pt x="92" y="47"/>
                  <a:pt x="122" y="39"/>
                  <a:pt x="122" y="23"/>
                </a:cubicBezTo>
                <a:cubicBezTo>
                  <a:pt x="122" y="8"/>
                  <a:pt x="92" y="0"/>
                  <a:pt x="61" y="0"/>
                </a:cubicBezTo>
                <a:cubicBezTo>
                  <a:pt x="31" y="0"/>
                  <a:pt x="0" y="8"/>
                  <a:pt x="0" y="23"/>
                </a:cubicBezTo>
                <a:cubicBezTo>
                  <a:pt x="0" y="39"/>
                  <a:pt x="31" y="47"/>
                  <a:pt x="61" y="47"/>
                </a:cubicBezTo>
                <a:close/>
                <a:moveTo>
                  <a:pt x="10" y="103"/>
                </a:moveTo>
                <a:cubicBezTo>
                  <a:pt x="15" y="103"/>
                  <a:pt x="19" y="99"/>
                  <a:pt x="19" y="94"/>
                </a:cubicBezTo>
                <a:cubicBezTo>
                  <a:pt x="19" y="80"/>
                  <a:pt x="19" y="80"/>
                  <a:pt x="19" y="80"/>
                </a:cubicBezTo>
                <a:cubicBezTo>
                  <a:pt x="19" y="72"/>
                  <a:pt x="26" y="65"/>
                  <a:pt x="33" y="65"/>
                </a:cubicBezTo>
                <a:cubicBezTo>
                  <a:pt x="41" y="65"/>
                  <a:pt x="47" y="72"/>
                  <a:pt x="47" y="80"/>
                </a:cubicBezTo>
                <a:cubicBezTo>
                  <a:pt x="47" y="89"/>
                  <a:pt x="47" y="89"/>
                  <a:pt x="47" y="89"/>
                </a:cubicBezTo>
                <a:cubicBezTo>
                  <a:pt x="47" y="92"/>
                  <a:pt x="50" y="94"/>
                  <a:pt x="52" y="94"/>
                </a:cubicBezTo>
                <a:cubicBezTo>
                  <a:pt x="55" y="94"/>
                  <a:pt x="57" y="92"/>
                  <a:pt x="57" y="89"/>
                </a:cubicBezTo>
                <a:cubicBezTo>
                  <a:pt x="57" y="80"/>
                  <a:pt x="57" y="80"/>
                  <a:pt x="57" y="80"/>
                </a:cubicBezTo>
                <a:cubicBezTo>
                  <a:pt x="57" y="74"/>
                  <a:pt x="61" y="68"/>
                  <a:pt x="68" y="66"/>
                </a:cubicBezTo>
                <a:cubicBezTo>
                  <a:pt x="69" y="65"/>
                  <a:pt x="70" y="65"/>
                  <a:pt x="71" y="65"/>
                </a:cubicBezTo>
                <a:cubicBezTo>
                  <a:pt x="74" y="65"/>
                  <a:pt x="76" y="63"/>
                  <a:pt x="76" y="61"/>
                </a:cubicBezTo>
                <a:cubicBezTo>
                  <a:pt x="76" y="55"/>
                  <a:pt x="76" y="55"/>
                  <a:pt x="76" y="55"/>
                </a:cubicBezTo>
                <a:cubicBezTo>
                  <a:pt x="71" y="56"/>
                  <a:pt x="66" y="56"/>
                  <a:pt x="62" y="56"/>
                </a:cubicBezTo>
                <a:cubicBezTo>
                  <a:pt x="39" y="56"/>
                  <a:pt x="14" y="52"/>
                  <a:pt x="0" y="42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99"/>
                  <a:pt x="5" y="103"/>
                  <a:pt x="10" y="103"/>
                </a:cubicBezTo>
                <a:close/>
                <a:moveTo>
                  <a:pt x="154" y="65"/>
                </a:moveTo>
                <a:cubicBezTo>
                  <a:pt x="146" y="54"/>
                  <a:pt x="135" y="46"/>
                  <a:pt x="123" y="40"/>
                </a:cubicBezTo>
                <a:cubicBezTo>
                  <a:pt x="115" y="48"/>
                  <a:pt x="100" y="53"/>
                  <a:pt x="85" y="55"/>
                </a:cubicBezTo>
                <a:cubicBezTo>
                  <a:pt x="85" y="61"/>
                  <a:pt x="85" y="61"/>
                  <a:pt x="85" y="61"/>
                </a:cubicBezTo>
                <a:cubicBezTo>
                  <a:pt x="85" y="68"/>
                  <a:pt x="80" y="74"/>
                  <a:pt x="74" y="75"/>
                </a:cubicBezTo>
                <a:cubicBezTo>
                  <a:pt x="87" y="93"/>
                  <a:pt x="87" y="93"/>
                  <a:pt x="87" y="93"/>
                </a:cubicBezTo>
                <a:cubicBezTo>
                  <a:pt x="95" y="104"/>
                  <a:pt x="108" y="110"/>
                  <a:pt x="121" y="110"/>
                </a:cubicBezTo>
                <a:cubicBezTo>
                  <a:pt x="121" y="110"/>
                  <a:pt x="122" y="110"/>
                  <a:pt x="122" y="110"/>
                </a:cubicBezTo>
                <a:cubicBezTo>
                  <a:pt x="122" y="119"/>
                  <a:pt x="122" y="119"/>
                  <a:pt x="122" y="119"/>
                </a:cubicBezTo>
                <a:cubicBezTo>
                  <a:pt x="127" y="119"/>
                  <a:pt x="131" y="118"/>
                  <a:pt x="135" y="117"/>
                </a:cubicBezTo>
                <a:cubicBezTo>
                  <a:pt x="146" y="113"/>
                  <a:pt x="154" y="105"/>
                  <a:pt x="158" y="95"/>
                </a:cubicBezTo>
                <a:cubicBezTo>
                  <a:pt x="161" y="85"/>
                  <a:pt x="160" y="74"/>
                  <a:pt x="154" y="65"/>
                </a:cubicBezTo>
                <a:close/>
                <a:moveTo>
                  <a:pt x="149" y="92"/>
                </a:moveTo>
                <a:cubicBezTo>
                  <a:pt x="146" y="99"/>
                  <a:pt x="141" y="105"/>
                  <a:pt x="133" y="107"/>
                </a:cubicBezTo>
                <a:cubicBezTo>
                  <a:pt x="129" y="109"/>
                  <a:pt x="126" y="110"/>
                  <a:pt x="123" y="110"/>
                </a:cubicBezTo>
                <a:cubicBezTo>
                  <a:pt x="123" y="50"/>
                  <a:pt x="123" y="50"/>
                  <a:pt x="123" y="50"/>
                </a:cubicBezTo>
                <a:cubicBezTo>
                  <a:pt x="132" y="54"/>
                  <a:pt x="141" y="61"/>
                  <a:pt x="146" y="70"/>
                </a:cubicBezTo>
                <a:cubicBezTo>
                  <a:pt x="151" y="76"/>
                  <a:pt x="152" y="84"/>
                  <a:pt x="149" y="92"/>
                </a:cubicBezTo>
                <a:close/>
                <a:moveTo>
                  <a:pt x="80" y="98"/>
                </a:moveTo>
                <a:cubicBezTo>
                  <a:pt x="66" y="80"/>
                  <a:pt x="66" y="80"/>
                  <a:pt x="66" y="80"/>
                </a:cubicBezTo>
                <a:cubicBezTo>
                  <a:pt x="66" y="89"/>
                  <a:pt x="66" y="89"/>
                  <a:pt x="66" y="89"/>
                </a:cubicBezTo>
                <a:cubicBezTo>
                  <a:pt x="66" y="97"/>
                  <a:pt x="60" y="103"/>
                  <a:pt x="52" y="103"/>
                </a:cubicBezTo>
                <a:cubicBezTo>
                  <a:pt x="44" y="103"/>
                  <a:pt x="38" y="97"/>
                  <a:pt x="38" y="89"/>
                </a:cubicBezTo>
                <a:cubicBezTo>
                  <a:pt x="38" y="80"/>
                  <a:pt x="38" y="80"/>
                  <a:pt x="38" y="80"/>
                </a:cubicBezTo>
                <a:cubicBezTo>
                  <a:pt x="38" y="77"/>
                  <a:pt x="36" y="75"/>
                  <a:pt x="33" y="75"/>
                </a:cubicBezTo>
                <a:cubicBezTo>
                  <a:pt x="31" y="75"/>
                  <a:pt x="28" y="77"/>
                  <a:pt x="28" y="80"/>
                </a:cubicBezTo>
                <a:cubicBezTo>
                  <a:pt x="28" y="94"/>
                  <a:pt x="28" y="94"/>
                  <a:pt x="28" y="94"/>
                </a:cubicBezTo>
                <a:cubicBezTo>
                  <a:pt x="28" y="104"/>
                  <a:pt x="20" y="113"/>
                  <a:pt x="10" y="113"/>
                </a:cubicBezTo>
                <a:cubicBezTo>
                  <a:pt x="6" y="113"/>
                  <a:pt x="3" y="112"/>
                  <a:pt x="0" y="110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51"/>
                  <a:pt x="31" y="160"/>
                  <a:pt x="62" y="160"/>
                </a:cubicBezTo>
                <a:cubicBezTo>
                  <a:pt x="92" y="160"/>
                  <a:pt x="122" y="152"/>
                  <a:pt x="122" y="136"/>
                </a:cubicBezTo>
                <a:cubicBezTo>
                  <a:pt x="122" y="120"/>
                  <a:pt x="122" y="120"/>
                  <a:pt x="122" y="120"/>
                </a:cubicBezTo>
                <a:cubicBezTo>
                  <a:pt x="121" y="120"/>
                  <a:pt x="120" y="120"/>
                  <a:pt x="119" y="120"/>
                </a:cubicBezTo>
                <a:cubicBezTo>
                  <a:pt x="108" y="120"/>
                  <a:pt x="91" y="113"/>
                  <a:pt x="80" y="9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C0308FD8-9977-C354-5FF4-B94602B4191F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1373188"/>
            <a:ext cx="254000" cy="252413"/>
          </a:xfrm>
          <a:custGeom>
            <a:avLst/>
            <a:gdLst>
              <a:gd name="T0" fmla="*/ 136 w 160"/>
              <a:gd name="T1" fmla="*/ 0 h 159"/>
              <a:gd name="T2" fmla="*/ 131 w 160"/>
              <a:gd name="T3" fmla="*/ 10 h 159"/>
              <a:gd name="T4" fmla="*/ 83 w 160"/>
              <a:gd name="T5" fmla="*/ 3 h 159"/>
              <a:gd name="T6" fmla="*/ 75 w 160"/>
              <a:gd name="T7" fmla="*/ 3 h 159"/>
              <a:gd name="T8" fmla="*/ 28 w 160"/>
              <a:gd name="T9" fmla="*/ 10 h 159"/>
              <a:gd name="T10" fmla="*/ 23 w 160"/>
              <a:gd name="T11" fmla="*/ 0 h 159"/>
              <a:gd name="T12" fmla="*/ 0 w 160"/>
              <a:gd name="T13" fmla="*/ 5 h 159"/>
              <a:gd name="T14" fmla="*/ 4 w 160"/>
              <a:gd name="T15" fmla="*/ 29 h 159"/>
              <a:gd name="T16" fmla="*/ 28 w 160"/>
              <a:gd name="T17" fmla="*/ 24 h 159"/>
              <a:gd name="T18" fmla="*/ 66 w 160"/>
              <a:gd name="T19" fmla="*/ 19 h 159"/>
              <a:gd name="T20" fmla="*/ 64 w 160"/>
              <a:gd name="T21" fmla="*/ 94 h 159"/>
              <a:gd name="T22" fmla="*/ 75 w 160"/>
              <a:gd name="T23" fmla="*/ 74 h 159"/>
              <a:gd name="T24" fmla="*/ 80 w 160"/>
              <a:gd name="T25" fmla="*/ 47 h 159"/>
              <a:gd name="T26" fmla="*/ 85 w 160"/>
              <a:gd name="T27" fmla="*/ 74 h 159"/>
              <a:gd name="T28" fmla="*/ 96 w 160"/>
              <a:gd name="T29" fmla="*/ 94 h 159"/>
              <a:gd name="T30" fmla="*/ 93 w 160"/>
              <a:gd name="T31" fmla="*/ 18 h 159"/>
              <a:gd name="T32" fmla="*/ 131 w 160"/>
              <a:gd name="T33" fmla="*/ 23 h 159"/>
              <a:gd name="T34" fmla="*/ 155 w 160"/>
              <a:gd name="T35" fmla="*/ 28 h 159"/>
              <a:gd name="T36" fmla="*/ 160 w 160"/>
              <a:gd name="T37" fmla="*/ 4 h 159"/>
              <a:gd name="T38" fmla="*/ 84 w 160"/>
              <a:gd name="T39" fmla="*/ 61 h 159"/>
              <a:gd name="T40" fmla="*/ 75 w 160"/>
              <a:gd name="T41" fmla="*/ 61 h 159"/>
              <a:gd name="T42" fmla="*/ 84 w 160"/>
              <a:gd name="T43" fmla="*/ 61 h 159"/>
              <a:gd name="T44" fmla="*/ 56 w 160"/>
              <a:gd name="T45" fmla="*/ 113 h 159"/>
              <a:gd name="T46" fmla="*/ 103 w 160"/>
              <a:gd name="T47" fmla="*/ 108 h 159"/>
              <a:gd name="T48" fmla="*/ 61 w 160"/>
              <a:gd name="T49" fmla="*/ 104 h 159"/>
              <a:gd name="T50" fmla="*/ 145 w 160"/>
              <a:gd name="T51" fmla="*/ 38 h 159"/>
              <a:gd name="T52" fmla="*/ 127 w 160"/>
              <a:gd name="T53" fmla="*/ 60 h 159"/>
              <a:gd name="T54" fmla="*/ 106 w 160"/>
              <a:gd name="T55" fmla="*/ 96 h 159"/>
              <a:gd name="T56" fmla="*/ 113 w 160"/>
              <a:gd name="T57" fmla="*/ 112 h 159"/>
              <a:gd name="T58" fmla="*/ 160 w 160"/>
              <a:gd name="T59" fmla="*/ 52 h 159"/>
              <a:gd name="T60" fmla="*/ 45 w 160"/>
              <a:gd name="T61" fmla="*/ 39 h 159"/>
              <a:gd name="T62" fmla="*/ 1 w 160"/>
              <a:gd name="T63" fmla="*/ 53 h 159"/>
              <a:gd name="T64" fmla="*/ 47 w 160"/>
              <a:gd name="T65" fmla="*/ 113 h 159"/>
              <a:gd name="T66" fmla="*/ 47 w 160"/>
              <a:gd name="T67" fmla="*/ 108 h 159"/>
              <a:gd name="T68" fmla="*/ 33 w 160"/>
              <a:gd name="T69" fmla="*/ 65 h 159"/>
              <a:gd name="T70" fmla="*/ 45 w 160"/>
              <a:gd name="T71" fmla="*/ 39 h 159"/>
              <a:gd name="T72" fmla="*/ 14 w 160"/>
              <a:gd name="T73" fmla="*/ 140 h 159"/>
              <a:gd name="T74" fmla="*/ 66 w 160"/>
              <a:gd name="T75" fmla="*/ 150 h 159"/>
              <a:gd name="T76" fmla="*/ 47 w 160"/>
              <a:gd name="T77" fmla="*/ 154 h 159"/>
              <a:gd name="T78" fmla="*/ 108 w 160"/>
              <a:gd name="T79" fmla="*/ 159 h 159"/>
              <a:gd name="T80" fmla="*/ 108 w 160"/>
              <a:gd name="T81" fmla="*/ 150 h 159"/>
              <a:gd name="T82" fmla="*/ 94 w 160"/>
              <a:gd name="T83" fmla="*/ 140 h 159"/>
              <a:gd name="T84" fmla="*/ 159 w 160"/>
              <a:gd name="T85" fmla="*/ 127 h 159"/>
              <a:gd name="T86" fmla="*/ 0 w 160"/>
              <a:gd name="T87" fmla="*/ 12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59">
                <a:moveTo>
                  <a:pt x="154" y="0"/>
                </a:moveTo>
                <a:cubicBezTo>
                  <a:pt x="136" y="0"/>
                  <a:pt x="136" y="0"/>
                  <a:pt x="136" y="0"/>
                </a:cubicBezTo>
                <a:cubicBezTo>
                  <a:pt x="133" y="0"/>
                  <a:pt x="131" y="3"/>
                  <a:pt x="131" y="5"/>
                </a:cubicBezTo>
                <a:cubicBezTo>
                  <a:pt x="131" y="10"/>
                  <a:pt x="131" y="10"/>
                  <a:pt x="131" y="10"/>
                </a:cubicBezTo>
                <a:cubicBezTo>
                  <a:pt x="88" y="10"/>
                  <a:pt x="88" y="10"/>
                  <a:pt x="88" y="10"/>
                </a:cubicBezTo>
                <a:cubicBezTo>
                  <a:pt x="83" y="3"/>
                  <a:pt x="83" y="3"/>
                  <a:pt x="83" y="3"/>
                </a:cubicBezTo>
                <a:cubicBezTo>
                  <a:pt x="83" y="2"/>
                  <a:pt x="81" y="1"/>
                  <a:pt x="79" y="1"/>
                </a:cubicBezTo>
                <a:cubicBezTo>
                  <a:pt x="78" y="1"/>
                  <a:pt x="76" y="2"/>
                  <a:pt x="75" y="3"/>
                </a:cubicBezTo>
                <a:cubicBezTo>
                  <a:pt x="71" y="10"/>
                  <a:pt x="71" y="10"/>
                  <a:pt x="71" y="10"/>
                </a:cubicBezTo>
                <a:cubicBezTo>
                  <a:pt x="28" y="10"/>
                  <a:pt x="28" y="10"/>
                  <a:pt x="28" y="10"/>
                </a:cubicBezTo>
                <a:cubicBezTo>
                  <a:pt x="28" y="5"/>
                  <a:pt x="28" y="5"/>
                  <a:pt x="28" y="5"/>
                </a:cubicBezTo>
                <a:cubicBezTo>
                  <a:pt x="28" y="3"/>
                  <a:pt x="26" y="0"/>
                  <a:pt x="23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3"/>
                  <a:pt x="0" y="5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7"/>
                  <a:pt x="2" y="29"/>
                  <a:pt x="4" y="29"/>
                </a:cubicBezTo>
                <a:cubicBezTo>
                  <a:pt x="23" y="29"/>
                  <a:pt x="23" y="29"/>
                  <a:pt x="23" y="29"/>
                </a:cubicBezTo>
                <a:cubicBezTo>
                  <a:pt x="26" y="29"/>
                  <a:pt x="28" y="27"/>
                  <a:pt x="28" y="24"/>
                </a:cubicBezTo>
                <a:cubicBezTo>
                  <a:pt x="28" y="19"/>
                  <a:pt x="28" y="19"/>
                  <a:pt x="28" y="19"/>
                </a:cubicBezTo>
                <a:cubicBezTo>
                  <a:pt x="66" y="19"/>
                  <a:pt x="66" y="19"/>
                  <a:pt x="66" y="19"/>
                </a:cubicBezTo>
                <a:cubicBezTo>
                  <a:pt x="65" y="21"/>
                  <a:pt x="43" y="60"/>
                  <a:pt x="42" y="62"/>
                </a:cubicBezTo>
                <a:cubicBezTo>
                  <a:pt x="64" y="94"/>
                  <a:pt x="64" y="94"/>
                  <a:pt x="64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74"/>
                  <a:pt x="75" y="74"/>
                  <a:pt x="75" y="74"/>
                </a:cubicBezTo>
                <a:cubicBezTo>
                  <a:pt x="70" y="72"/>
                  <a:pt x="66" y="67"/>
                  <a:pt x="66" y="61"/>
                </a:cubicBezTo>
                <a:cubicBezTo>
                  <a:pt x="66" y="53"/>
                  <a:pt x="72" y="47"/>
                  <a:pt x="80" y="47"/>
                </a:cubicBezTo>
                <a:cubicBezTo>
                  <a:pt x="88" y="47"/>
                  <a:pt x="94" y="53"/>
                  <a:pt x="94" y="61"/>
                </a:cubicBezTo>
                <a:cubicBezTo>
                  <a:pt x="94" y="67"/>
                  <a:pt x="90" y="72"/>
                  <a:pt x="85" y="74"/>
                </a:cubicBezTo>
                <a:cubicBezTo>
                  <a:pt x="85" y="94"/>
                  <a:pt x="85" y="94"/>
                  <a:pt x="85" y="94"/>
                </a:cubicBezTo>
                <a:cubicBezTo>
                  <a:pt x="96" y="94"/>
                  <a:pt x="96" y="94"/>
                  <a:pt x="96" y="94"/>
                </a:cubicBezTo>
                <a:cubicBezTo>
                  <a:pt x="117" y="61"/>
                  <a:pt x="117" y="61"/>
                  <a:pt x="117" y="61"/>
                </a:cubicBezTo>
                <a:cubicBezTo>
                  <a:pt x="116" y="59"/>
                  <a:pt x="94" y="21"/>
                  <a:pt x="93" y="18"/>
                </a:cubicBezTo>
                <a:cubicBezTo>
                  <a:pt x="131" y="18"/>
                  <a:pt x="131" y="18"/>
                  <a:pt x="131" y="18"/>
                </a:cubicBezTo>
                <a:cubicBezTo>
                  <a:pt x="131" y="23"/>
                  <a:pt x="131" y="23"/>
                  <a:pt x="131" y="23"/>
                </a:cubicBezTo>
                <a:cubicBezTo>
                  <a:pt x="131" y="26"/>
                  <a:pt x="133" y="28"/>
                  <a:pt x="136" y="28"/>
                </a:cubicBezTo>
                <a:cubicBezTo>
                  <a:pt x="155" y="28"/>
                  <a:pt x="155" y="28"/>
                  <a:pt x="155" y="28"/>
                </a:cubicBezTo>
                <a:cubicBezTo>
                  <a:pt x="158" y="28"/>
                  <a:pt x="160" y="26"/>
                  <a:pt x="160" y="23"/>
                </a:cubicBezTo>
                <a:cubicBezTo>
                  <a:pt x="160" y="4"/>
                  <a:pt x="160" y="4"/>
                  <a:pt x="160" y="4"/>
                </a:cubicBezTo>
                <a:cubicBezTo>
                  <a:pt x="159" y="3"/>
                  <a:pt x="157" y="0"/>
                  <a:pt x="154" y="0"/>
                </a:cubicBezTo>
                <a:close/>
                <a:moveTo>
                  <a:pt x="84" y="61"/>
                </a:moveTo>
                <a:cubicBezTo>
                  <a:pt x="84" y="59"/>
                  <a:pt x="82" y="56"/>
                  <a:pt x="79" y="56"/>
                </a:cubicBezTo>
                <a:cubicBezTo>
                  <a:pt x="77" y="56"/>
                  <a:pt x="75" y="59"/>
                  <a:pt x="75" y="61"/>
                </a:cubicBezTo>
                <a:cubicBezTo>
                  <a:pt x="75" y="64"/>
                  <a:pt x="77" y="66"/>
                  <a:pt x="79" y="66"/>
                </a:cubicBezTo>
                <a:cubicBezTo>
                  <a:pt x="82" y="66"/>
                  <a:pt x="84" y="64"/>
                  <a:pt x="84" y="61"/>
                </a:cubicBezTo>
                <a:close/>
                <a:moveTo>
                  <a:pt x="56" y="108"/>
                </a:moveTo>
                <a:cubicBezTo>
                  <a:pt x="56" y="113"/>
                  <a:pt x="56" y="113"/>
                  <a:pt x="56" y="113"/>
                </a:cubicBezTo>
                <a:cubicBezTo>
                  <a:pt x="103" y="113"/>
                  <a:pt x="103" y="113"/>
                  <a:pt x="103" y="113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3" y="106"/>
                  <a:pt x="101" y="104"/>
                  <a:pt x="98" y="104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58" y="104"/>
                  <a:pt x="56" y="106"/>
                  <a:pt x="56" y="108"/>
                </a:cubicBezTo>
                <a:close/>
                <a:moveTo>
                  <a:pt x="145" y="38"/>
                </a:moveTo>
                <a:cubicBezTo>
                  <a:pt x="114" y="38"/>
                  <a:pt x="114" y="38"/>
                  <a:pt x="114" y="38"/>
                </a:cubicBezTo>
                <a:cubicBezTo>
                  <a:pt x="127" y="60"/>
                  <a:pt x="127" y="60"/>
                  <a:pt x="127" y="60"/>
                </a:cubicBezTo>
                <a:cubicBezTo>
                  <a:pt x="128" y="61"/>
                  <a:pt x="128" y="63"/>
                  <a:pt x="127" y="64"/>
                </a:cubicBezTo>
                <a:cubicBezTo>
                  <a:pt x="106" y="96"/>
                  <a:pt x="106" y="96"/>
                  <a:pt x="106" y="96"/>
                </a:cubicBezTo>
                <a:cubicBezTo>
                  <a:pt x="110" y="98"/>
                  <a:pt x="113" y="102"/>
                  <a:pt x="113" y="108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60" y="112"/>
                  <a:pt x="160" y="112"/>
                  <a:pt x="160" y="112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59" y="44"/>
                  <a:pt x="153" y="38"/>
                  <a:pt x="145" y="38"/>
                </a:cubicBezTo>
                <a:close/>
                <a:moveTo>
                  <a:pt x="45" y="39"/>
                </a:moveTo>
                <a:cubicBezTo>
                  <a:pt x="15" y="39"/>
                  <a:pt x="15" y="39"/>
                  <a:pt x="15" y="39"/>
                </a:cubicBezTo>
                <a:cubicBezTo>
                  <a:pt x="7" y="39"/>
                  <a:pt x="1" y="45"/>
                  <a:pt x="1" y="53"/>
                </a:cubicBezTo>
                <a:cubicBezTo>
                  <a:pt x="1" y="113"/>
                  <a:pt x="1" y="113"/>
                  <a:pt x="1" y="113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47" y="108"/>
                  <a:pt x="47" y="108"/>
                  <a:pt x="47" y="108"/>
                </a:cubicBezTo>
                <a:cubicBezTo>
                  <a:pt x="47" y="108"/>
                  <a:pt x="47" y="108"/>
                  <a:pt x="47" y="108"/>
                </a:cubicBezTo>
                <a:cubicBezTo>
                  <a:pt x="47" y="103"/>
                  <a:pt x="49" y="99"/>
                  <a:pt x="54" y="96"/>
                </a:cubicBezTo>
                <a:cubicBezTo>
                  <a:pt x="33" y="65"/>
                  <a:pt x="33" y="65"/>
                  <a:pt x="33" y="65"/>
                </a:cubicBezTo>
                <a:cubicBezTo>
                  <a:pt x="32" y="63"/>
                  <a:pt x="32" y="62"/>
                  <a:pt x="33" y="60"/>
                </a:cubicBezTo>
                <a:lnTo>
                  <a:pt x="45" y="39"/>
                </a:lnTo>
                <a:close/>
                <a:moveTo>
                  <a:pt x="0" y="127"/>
                </a:moveTo>
                <a:cubicBezTo>
                  <a:pt x="0" y="134"/>
                  <a:pt x="6" y="140"/>
                  <a:pt x="14" y="140"/>
                </a:cubicBezTo>
                <a:cubicBezTo>
                  <a:pt x="66" y="140"/>
                  <a:pt x="66" y="140"/>
                  <a:pt x="66" y="140"/>
                </a:cubicBezTo>
                <a:cubicBezTo>
                  <a:pt x="66" y="150"/>
                  <a:pt x="66" y="150"/>
                  <a:pt x="66" y="150"/>
                </a:cubicBezTo>
                <a:cubicBezTo>
                  <a:pt x="52" y="150"/>
                  <a:pt x="52" y="150"/>
                  <a:pt x="52" y="150"/>
                </a:cubicBezTo>
                <a:cubicBezTo>
                  <a:pt x="49" y="150"/>
                  <a:pt x="47" y="152"/>
                  <a:pt x="47" y="154"/>
                </a:cubicBezTo>
                <a:cubicBezTo>
                  <a:pt x="47" y="157"/>
                  <a:pt x="49" y="159"/>
                  <a:pt x="52" y="159"/>
                </a:cubicBezTo>
                <a:cubicBezTo>
                  <a:pt x="108" y="159"/>
                  <a:pt x="108" y="159"/>
                  <a:pt x="108" y="159"/>
                </a:cubicBezTo>
                <a:cubicBezTo>
                  <a:pt x="110" y="159"/>
                  <a:pt x="112" y="157"/>
                  <a:pt x="112" y="154"/>
                </a:cubicBezTo>
                <a:cubicBezTo>
                  <a:pt x="112" y="152"/>
                  <a:pt x="110" y="150"/>
                  <a:pt x="108" y="150"/>
                </a:cubicBezTo>
                <a:cubicBezTo>
                  <a:pt x="94" y="150"/>
                  <a:pt x="94" y="150"/>
                  <a:pt x="94" y="150"/>
                </a:cubicBezTo>
                <a:cubicBezTo>
                  <a:pt x="94" y="140"/>
                  <a:pt x="94" y="140"/>
                  <a:pt x="94" y="140"/>
                </a:cubicBezTo>
                <a:cubicBezTo>
                  <a:pt x="145" y="140"/>
                  <a:pt x="145" y="140"/>
                  <a:pt x="145" y="140"/>
                </a:cubicBezTo>
                <a:cubicBezTo>
                  <a:pt x="153" y="140"/>
                  <a:pt x="159" y="134"/>
                  <a:pt x="159" y="127"/>
                </a:cubicBezTo>
                <a:cubicBezTo>
                  <a:pt x="159" y="122"/>
                  <a:pt x="159" y="122"/>
                  <a:pt x="159" y="122"/>
                </a:cubicBezTo>
                <a:cubicBezTo>
                  <a:pt x="0" y="122"/>
                  <a:pt x="0" y="122"/>
                  <a:pt x="0" y="122"/>
                </a:cubicBezTo>
                <a:lnTo>
                  <a:pt x="0" y="1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255A346A-27C5-6DCF-4BB6-E3391F197112}"/>
              </a:ext>
            </a:extLst>
          </p:cNvPr>
          <p:cNvSpPr>
            <a:spLocks noEditPoints="1"/>
          </p:cNvSpPr>
          <p:nvPr/>
        </p:nvSpPr>
        <p:spPr bwMode="auto">
          <a:xfrm>
            <a:off x="2984501" y="1920875"/>
            <a:ext cx="163513" cy="254000"/>
          </a:xfrm>
          <a:custGeom>
            <a:avLst/>
            <a:gdLst>
              <a:gd name="T0" fmla="*/ 38 w 104"/>
              <a:gd name="T1" fmla="*/ 74 h 160"/>
              <a:gd name="T2" fmla="*/ 38 w 104"/>
              <a:gd name="T3" fmla="*/ 61 h 160"/>
              <a:gd name="T4" fmla="*/ 43 w 104"/>
              <a:gd name="T5" fmla="*/ 56 h 160"/>
              <a:gd name="T6" fmla="*/ 56 w 104"/>
              <a:gd name="T7" fmla="*/ 56 h 160"/>
              <a:gd name="T8" fmla="*/ 43 w 104"/>
              <a:gd name="T9" fmla="*/ 47 h 160"/>
              <a:gd name="T10" fmla="*/ 29 w 104"/>
              <a:gd name="T11" fmla="*/ 61 h 160"/>
              <a:gd name="T12" fmla="*/ 38 w 104"/>
              <a:gd name="T13" fmla="*/ 74 h 160"/>
              <a:gd name="T14" fmla="*/ 47 w 104"/>
              <a:gd name="T15" fmla="*/ 66 h 160"/>
              <a:gd name="T16" fmla="*/ 47 w 104"/>
              <a:gd name="T17" fmla="*/ 74 h 160"/>
              <a:gd name="T18" fmla="*/ 56 w 104"/>
              <a:gd name="T19" fmla="*/ 66 h 160"/>
              <a:gd name="T20" fmla="*/ 47 w 104"/>
              <a:gd name="T21" fmla="*/ 66 h 160"/>
              <a:gd name="T22" fmla="*/ 99 w 104"/>
              <a:gd name="T23" fmla="*/ 0 h 160"/>
              <a:gd name="T24" fmla="*/ 5 w 104"/>
              <a:gd name="T25" fmla="*/ 0 h 160"/>
              <a:gd name="T26" fmla="*/ 1 w 104"/>
              <a:gd name="T27" fmla="*/ 4 h 160"/>
              <a:gd name="T28" fmla="*/ 1 w 104"/>
              <a:gd name="T29" fmla="*/ 19 h 160"/>
              <a:gd name="T30" fmla="*/ 104 w 104"/>
              <a:gd name="T31" fmla="*/ 19 h 160"/>
              <a:gd name="T32" fmla="*/ 104 w 104"/>
              <a:gd name="T33" fmla="*/ 4 h 160"/>
              <a:gd name="T34" fmla="*/ 99 w 104"/>
              <a:gd name="T35" fmla="*/ 0 h 160"/>
              <a:gd name="T36" fmla="*/ 47 w 104"/>
              <a:gd name="T37" fmla="*/ 94 h 160"/>
              <a:gd name="T38" fmla="*/ 76 w 104"/>
              <a:gd name="T39" fmla="*/ 94 h 160"/>
              <a:gd name="T40" fmla="*/ 76 w 104"/>
              <a:gd name="T41" fmla="*/ 65 h 160"/>
              <a:gd name="T42" fmla="*/ 66 w 104"/>
              <a:gd name="T43" fmla="*/ 65 h 160"/>
              <a:gd name="T44" fmla="*/ 47 w 104"/>
              <a:gd name="T45" fmla="*/ 84 h 160"/>
              <a:gd name="T46" fmla="*/ 47 w 104"/>
              <a:gd name="T47" fmla="*/ 94 h 160"/>
              <a:gd name="T48" fmla="*/ 0 w 104"/>
              <a:gd name="T49" fmla="*/ 113 h 160"/>
              <a:gd name="T50" fmla="*/ 104 w 104"/>
              <a:gd name="T51" fmla="*/ 113 h 160"/>
              <a:gd name="T52" fmla="*/ 104 w 104"/>
              <a:gd name="T53" fmla="*/ 28 h 160"/>
              <a:gd name="T54" fmla="*/ 0 w 104"/>
              <a:gd name="T55" fmla="*/ 28 h 160"/>
              <a:gd name="T56" fmla="*/ 0 w 104"/>
              <a:gd name="T57" fmla="*/ 113 h 160"/>
              <a:gd name="T58" fmla="*/ 43 w 104"/>
              <a:gd name="T59" fmla="*/ 38 h 160"/>
              <a:gd name="T60" fmla="*/ 66 w 104"/>
              <a:gd name="T61" fmla="*/ 56 h 160"/>
              <a:gd name="T62" fmla="*/ 81 w 104"/>
              <a:gd name="T63" fmla="*/ 56 h 160"/>
              <a:gd name="T64" fmla="*/ 85 w 104"/>
              <a:gd name="T65" fmla="*/ 61 h 160"/>
              <a:gd name="T66" fmla="*/ 85 w 104"/>
              <a:gd name="T67" fmla="*/ 98 h 160"/>
              <a:gd name="T68" fmla="*/ 81 w 104"/>
              <a:gd name="T69" fmla="*/ 103 h 160"/>
              <a:gd name="T70" fmla="*/ 43 w 104"/>
              <a:gd name="T71" fmla="*/ 103 h 160"/>
              <a:gd name="T72" fmla="*/ 39 w 104"/>
              <a:gd name="T73" fmla="*/ 98 h 160"/>
              <a:gd name="T74" fmla="*/ 39 w 104"/>
              <a:gd name="T75" fmla="*/ 84 h 160"/>
              <a:gd name="T76" fmla="*/ 20 w 104"/>
              <a:gd name="T77" fmla="*/ 61 h 160"/>
              <a:gd name="T78" fmla="*/ 43 w 104"/>
              <a:gd name="T79" fmla="*/ 38 h 160"/>
              <a:gd name="T80" fmla="*/ 0 w 104"/>
              <a:gd name="T81" fmla="*/ 155 h 160"/>
              <a:gd name="T82" fmla="*/ 5 w 104"/>
              <a:gd name="T83" fmla="*/ 160 h 160"/>
              <a:gd name="T84" fmla="*/ 98 w 104"/>
              <a:gd name="T85" fmla="*/ 160 h 160"/>
              <a:gd name="T86" fmla="*/ 104 w 104"/>
              <a:gd name="T87" fmla="*/ 155 h 160"/>
              <a:gd name="T88" fmla="*/ 104 w 104"/>
              <a:gd name="T89" fmla="*/ 122 h 160"/>
              <a:gd name="T90" fmla="*/ 0 w 104"/>
              <a:gd name="T91" fmla="*/ 122 h 160"/>
              <a:gd name="T92" fmla="*/ 0 w 104"/>
              <a:gd name="T93" fmla="*/ 155 h 160"/>
              <a:gd name="T94" fmla="*/ 43 w 104"/>
              <a:gd name="T95" fmla="*/ 131 h 160"/>
              <a:gd name="T96" fmla="*/ 62 w 104"/>
              <a:gd name="T97" fmla="*/ 131 h 160"/>
              <a:gd name="T98" fmla="*/ 66 w 104"/>
              <a:gd name="T99" fmla="*/ 136 h 160"/>
              <a:gd name="T100" fmla="*/ 62 w 104"/>
              <a:gd name="T101" fmla="*/ 141 h 160"/>
              <a:gd name="T102" fmla="*/ 43 w 104"/>
              <a:gd name="T103" fmla="*/ 141 h 160"/>
              <a:gd name="T104" fmla="*/ 38 w 104"/>
              <a:gd name="T105" fmla="*/ 136 h 160"/>
              <a:gd name="T106" fmla="*/ 43 w 104"/>
              <a:gd name="T107" fmla="*/ 1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04" h="160">
                <a:moveTo>
                  <a:pt x="38" y="74"/>
                </a:moveTo>
                <a:cubicBezTo>
                  <a:pt x="38" y="61"/>
                  <a:pt x="38" y="61"/>
                  <a:pt x="38" y="61"/>
                </a:cubicBezTo>
                <a:cubicBezTo>
                  <a:pt x="38" y="58"/>
                  <a:pt x="40" y="56"/>
                  <a:pt x="43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54" y="51"/>
                  <a:pt x="49" y="47"/>
                  <a:pt x="43" y="47"/>
                </a:cubicBezTo>
                <a:cubicBezTo>
                  <a:pt x="35" y="47"/>
                  <a:pt x="29" y="53"/>
                  <a:pt x="29" y="61"/>
                </a:cubicBezTo>
                <a:cubicBezTo>
                  <a:pt x="29" y="67"/>
                  <a:pt x="33" y="72"/>
                  <a:pt x="38" y="74"/>
                </a:cubicBezTo>
                <a:close/>
                <a:moveTo>
                  <a:pt x="47" y="66"/>
                </a:moveTo>
                <a:cubicBezTo>
                  <a:pt x="47" y="74"/>
                  <a:pt x="47" y="74"/>
                  <a:pt x="47" y="74"/>
                </a:cubicBezTo>
                <a:cubicBezTo>
                  <a:pt x="52" y="73"/>
                  <a:pt x="54" y="69"/>
                  <a:pt x="56" y="66"/>
                </a:cubicBezTo>
                <a:lnTo>
                  <a:pt x="47" y="66"/>
                </a:lnTo>
                <a:close/>
                <a:moveTo>
                  <a:pt x="99" y="0"/>
                </a:moveTo>
                <a:cubicBezTo>
                  <a:pt x="5" y="0"/>
                  <a:pt x="5" y="0"/>
                  <a:pt x="5" y="0"/>
                </a:cubicBezTo>
                <a:cubicBezTo>
                  <a:pt x="3" y="0"/>
                  <a:pt x="1" y="2"/>
                  <a:pt x="1" y="4"/>
                </a:cubicBezTo>
                <a:cubicBezTo>
                  <a:pt x="1" y="19"/>
                  <a:pt x="1" y="19"/>
                  <a:pt x="1" y="19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104" y="4"/>
                  <a:pt x="104" y="4"/>
                  <a:pt x="104" y="4"/>
                </a:cubicBezTo>
                <a:cubicBezTo>
                  <a:pt x="104" y="2"/>
                  <a:pt x="102" y="0"/>
                  <a:pt x="99" y="0"/>
                </a:cubicBezTo>
                <a:close/>
                <a:moveTo>
                  <a:pt x="47" y="94"/>
                </a:moveTo>
                <a:cubicBezTo>
                  <a:pt x="76" y="94"/>
                  <a:pt x="76" y="94"/>
                  <a:pt x="76" y="94"/>
                </a:cubicBezTo>
                <a:cubicBezTo>
                  <a:pt x="76" y="65"/>
                  <a:pt x="76" y="65"/>
                  <a:pt x="76" y="65"/>
                </a:cubicBezTo>
                <a:cubicBezTo>
                  <a:pt x="66" y="65"/>
                  <a:pt x="66" y="65"/>
                  <a:pt x="66" y="65"/>
                </a:cubicBezTo>
                <a:cubicBezTo>
                  <a:pt x="64" y="74"/>
                  <a:pt x="57" y="82"/>
                  <a:pt x="47" y="84"/>
                </a:cubicBezTo>
                <a:lnTo>
                  <a:pt x="47" y="94"/>
                </a:lnTo>
                <a:close/>
                <a:moveTo>
                  <a:pt x="0" y="113"/>
                </a:moveTo>
                <a:cubicBezTo>
                  <a:pt x="104" y="113"/>
                  <a:pt x="104" y="113"/>
                  <a:pt x="104" y="113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0" y="28"/>
                  <a:pt x="0" y="28"/>
                  <a:pt x="0" y="28"/>
                </a:cubicBezTo>
                <a:lnTo>
                  <a:pt x="0" y="113"/>
                </a:lnTo>
                <a:close/>
                <a:moveTo>
                  <a:pt x="43" y="38"/>
                </a:moveTo>
                <a:cubicBezTo>
                  <a:pt x="54" y="38"/>
                  <a:pt x="64" y="46"/>
                  <a:pt x="66" y="56"/>
                </a:cubicBezTo>
                <a:cubicBezTo>
                  <a:pt x="81" y="56"/>
                  <a:pt x="81" y="56"/>
                  <a:pt x="81" y="56"/>
                </a:cubicBezTo>
                <a:cubicBezTo>
                  <a:pt x="83" y="56"/>
                  <a:pt x="85" y="59"/>
                  <a:pt x="85" y="61"/>
                </a:cubicBezTo>
                <a:cubicBezTo>
                  <a:pt x="85" y="98"/>
                  <a:pt x="85" y="98"/>
                  <a:pt x="85" y="98"/>
                </a:cubicBezTo>
                <a:cubicBezTo>
                  <a:pt x="85" y="101"/>
                  <a:pt x="83" y="103"/>
                  <a:pt x="81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1" y="103"/>
                  <a:pt x="39" y="101"/>
                  <a:pt x="39" y="98"/>
                </a:cubicBezTo>
                <a:cubicBezTo>
                  <a:pt x="39" y="84"/>
                  <a:pt x="39" y="84"/>
                  <a:pt x="39" y="84"/>
                </a:cubicBezTo>
                <a:cubicBezTo>
                  <a:pt x="28" y="82"/>
                  <a:pt x="20" y="72"/>
                  <a:pt x="20" y="61"/>
                </a:cubicBezTo>
                <a:cubicBezTo>
                  <a:pt x="19" y="48"/>
                  <a:pt x="30" y="38"/>
                  <a:pt x="43" y="38"/>
                </a:cubicBezTo>
                <a:close/>
                <a:moveTo>
                  <a:pt x="0" y="155"/>
                </a:moveTo>
                <a:cubicBezTo>
                  <a:pt x="0" y="158"/>
                  <a:pt x="2" y="160"/>
                  <a:pt x="5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101" y="160"/>
                  <a:pt x="104" y="158"/>
                  <a:pt x="104" y="155"/>
                </a:cubicBezTo>
                <a:cubicBezTo>
                  <a:pt x="104" y="122"/>
                  <a:pt x="104" y="122"/>
                  <a:pt x="104" y="122"/>
                </a:cubicBezTo>
                <a:cubicBezTo>
                  <a:pt x="0" y="122"/>
                  <a:pt x="0" y="122"/>
                  <a:pt x="0" y="122"/>
                </a:cubicBezTo>
                <a:lnTo>
                  <a:pt x="0" y="155"/>
                </a:lnTo>
                <a:close/>
                <a:moveTo>
                  <a:pt x="43" y="131"/>
                </a:moveTo>
                <a:cubicBezTo>
                  <a:pt x="62" y="131"/>
                  <a:pt x="62" y="131"/>
                  <a:pt x="62" y="131"/>
                </a:cubicBezTo>
                <a:cubicBezTo>
                  <a:pt x="64" y="131"/>
                  <a:pt x="66" y="133"/>
                  <a:pt x="66" y="136"/>
                </a:cubicBezTo>
                <a:cubicBezTo>
                  <a:pt x="66" y="139"/>
                  <a:pt x="64" y="141"/>
                  <a:pt x="62" y="141"/>
                </a:cubicBezTo>
                <a:cubicBezTo>
                  <a:pt x="43" y="141"/>
                  <a:pt x="43" y="141"/>
                  <a:pt x="43" y="141"/>
                </a:cubicBezTo>
                <a:cubicBezTo>
                  <a:pt x="40" y="141"/>
                  <a:pt x="38" y="139"/>
                  <a:pt x="38" y="136"/>
                </a:cubicBezTo>
                <a:cubicBezTo>
                  <a:pt x="38" y="134"/>
                  <a:pt x="40" y="131"/>
                  <a:pt x="43" y="1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9AEC0E82-3287-59CC-AE4A-3B4E5DE960DD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2473325"/>
            <a:ext cx="254000" cy="254000"/>
          </a:xfrm>
          <a:custGeom>
            <a:avLst/>
            <a:gdLst>
              <a:gd name="T0" fmla="*/ 56 w 160"/>
              <a:gd name="T1" fmla="*/ 19 h 160"/>
              <a:gd name="T2" fmla="*/ 18 w 160"/>
              <a:gd name="T3" fmla="*/ 19 h 160"/>
              <a:gd name="T4" fmla="*/ 37 w 160"/>
              <a:gd name="T5" fmla="*/ 19 h 160"/>
              <a:gd name="T6" fmla="*/ 4 w 160"/>
              <a:gd name="T7" fmla="*/ 85 h 160"/>
              <a:gd name="T8" fmla="*/ 75 w 160"/>
              <a:gd name="T9" fmla="*/ 81 h 160"/>
              <a:gd name="T10" fmla="*/ 38 w 160"/>
              <a:gd name="T11" fmla="*/ 29 h 160"/>
              <a:gd name="T12" fmla="*/ 0 w 160"/>
              <a:gd name="T13" fmla="*/ 81 h 160"/>
              <a:gd name="T14" fmla="*/ 65 w 160"/>
              <a:gd name="T15" fmla="*/ 30 h 160"/>
              <a:gd name="T16" fmla="*/ 75 w 160"/>
              <a:gd name="T17" fmla="*/ 39 h 160"/>
              <a:gd name="T18" fmla="*/ 121 w 160"/>
              <a:gd name="T19" fmla="*/ 48 h 160"/>
              <a:gd name="T20" fmla="*/ 69 w 160"/>
              <a:gd name="T21" fmla="*/ 11 h 160"/>
              <a:gd name="T22" fmla="*/ 65 w 160"/>
              <a:gd name="T23" fmla="*/ 20 h 160"/>
              <a:gd name="T24" fmla="*/ 103 w 160"/>
              <a:gd name="T25" fmla="*/ 76 h 160"/>
              <a:gd name="T26" fmla="*/ 141 w 160"/>
              <a:gd name="T27" fmla="*/ 76 h 160"/>
              <a:gd name="T28" fmla="*/ 103 w 160"/>
              <a:gd name="T29" fmla="*/ 76 h 160"/>
              <a:gd name="T30" fmla="*/ 136 w 160"/>
              <a:gd name="T31" fmla="*/ 100 h 160"/>
              <a:gd name="T32" fmla="*/ 107 w 160"/>
              <a:gd name="T33" fmla="*/ 100 h 160"/>
              <a:gd name="T34" fmla="*/ 98 w 160"/>
              <a:gd name="T35" fmla="*/ 132 h 160"/>
              <a:gd name="T36" fmla="*/ 93 w 160"/>
              <a:gd name="T37" fmla="*/ 123 h 160"/>
              <a:gd name="T38" fmla="*/ 89 w 160"/>
              <a:gd name="T39" fmla="*/ 132 h 160"/>
              <a:gd name="T40" fmla="*/ 70 w 160"/>
              <a:gd name="T41" fmla="*/ 160 h 160"/>
              <a:gd name="T42" fmla="*/ 159 w 160"/>
              <a:gd name="T43" fmla="*/ 156 h 160"/>
              <a:gd name="T44" fmla="*/ 38 w 160"/>
              <a:gd name="T45" fmla="*/ 104 h 160"/>
              <a:gd name="T46" fmla="*/ 33 w 160"/>
              <a:gd name="T47" fmla="*/ 123 h 160"/>
              <a:gd name="T48" fmla="*/ 42 w 160"/>
              <a:gd name="T49" fmla="*/ 123 h 160"/>
              <a:gd name="T50" fmla="*/ 38 w 160"/>
              <a:gd name="T51" fmla="*/ 104 h 160"/>
              <a:gd name="T52" fmla="*/ 75 w 160"/>
              <a:gd name="T53" fmla="*/ 111 h 160"/>
              <a:gd name="T54" fmla="*/ 65 w 160"/>
              <a:gd name="T55" fmla="*/ 95 h 160"/>
              <a:gd name="T56" fmla="*/ 59 w 160"/>
              <a:gd name="T57" fmla="*/ 95 h 160"/>
              <a:gd name="T58" fmla="*/ 69 w 160"/>
              <a:gd name="T59" fmla="*/ 111 h 160"/>
              <a:gd name="T60" fmla="*/ 15 w 160"/>
              <a:gd name="T61" fmla="*/ 94 h 160"/>
              <a:gd name="T62" fmla="*/ 1 w 160"/>
              <a:gd name="T63" fmla="*/ 105 h 160"/>
              <a:gd name="T64" fmla="*/ 5 w 160"/>
              <a:gd name="T65" fmla="*/ 113 h 160"/>
              <a:gd name="T66" fmla="*/ 18 w 160"/>
              <a:gd name="T67" fmla="*/ 102 h 160"/>
              <a:gd name="T68" fmla="*/ 15 w 160"/>
              <a:gd name="T69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56" y="24"/>
                </a:moveTo>
                <a:cubicBezTo>
                  <a:pt x="56" y="19"/>
                  <a:pt x="56" y="19"/>
                  <a:pt x="56" y="19"/>
                </a:cubicBezTo>
                <a:cubicBezTo>
                  <a:pt x="56" y="9"/>
                  <a:pt x="48" y="0"/>
                  <a:pt x="37" y="0"/>
                </a:cubicBezTo>
                <a:cubicBezTo>
                  <a:pt x="27" y="0"/>
                  <a:pt x="18" y="10"/>
                  <a:pt x="18" y="19"/>
                </a:cubicBezTo>
                <a:cubicBezTo>
                  <a:pt x="18" y="24"/>
                  <a:pt x="18" y="24"/>
                  <a:pt x="18" y="24"/>
                </a:cubicBezTo>
                <a:cubicBezTo>
                  <a:pt x="24" y="21"/>
                  <a:pt x="30" y="19"/>
                  <a:pt x="37" y="19"/>
                </a:cubicBezTo>
                <a:cubicBezTo>
                  <a:pt x="44" y="19"/>
                  <a:pt x="50" y="21"/>
                  <a:pt x="56" y="24"/>
                </a:cubicBezTo>
                <a:close/>
                <a:moveTo>
                  <a:pt x="4" y="85"/>
                </a:moveTo>
                <a:cubicBezTo>
                  <a:pt x="70" y="85"/>
                  <a:pt x="70" y="85"/>
                  <a:pt x="70" y="85"/>
                </a:cubicBezTo>
                <a:cubicBezTo>
                  <a:pt x="73" y="85"/>
                  <a:pt x="75" y="83"/>
                  <a:pt x="75" y="81"/>
                </a:cubicBezTo>
                <a:cubicBezTo>
                  <a:pt x="75" y="67"/>
                  <a:pt x="75" y="67"/>
                  <a:pt x="75" y="67"/>
                </a:cubicBezTo>
                <a:cubicBezTo>
                  <a:pt x="75" y="46"/>
                  <a:pt x="58" y="29"/>
                  <a:pt x="38" y="29"/>
                </a:cubicBezTo>
                <a:cubicBezTo>
                  <a:pt x="17" y="29"/>
                  <a:pt x="0" y="46"/>
                  <a:pt x="0" y="67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3"/>
                  <a:pt x="2" y="85"/>
                  <a:pt x="4" y="85"/>
                </a:cubicBezTo>
                <a:close/>
                <a:moveTo>
                  <a:pt x="65" y="30"/>
                </a:moveTo>
                <a:cubicBezTo>
                  <a:pt x="65" y="30"/>
                  <a:pt x="65" y="30"/>
                  <a:pt x="65" y="30"/>
                </a:cubicBezTo>
                <a:cubicBezTo>
                  <a:pt x="69" y="33"/>
                  <a:pt x="72" y="35"/>
                  <a:pt x="75" y="39"/>
                </a:cubicBezTo>
                <a:cubicBezTo>
                  <a:pt x="86" y="41"/>
                  <a:pt x="95" y="48"/>
                  <a:pt x="100" y="58"/>
                </a:cubicBezTo>
                <a:cubicBezTo>
                  <a:pt x="106" y="52"/>
                  <a:pt x="113" y="48"/>
                  <a:pt x="121" y="48"/>
                </a:cubicBezTo>
                <a:cubicBezTo>
                  <a:pt x="123" y="48"/>
                  <a:pt x="125" y="48"/>
                  <a:pt x="127" y="48"/>
                </a:cubicBezTo>
                <a:cubicBezTo>
                  <a:pt x="117" y="26"/>
                  <a:pt x="94" y="11"/>
                  <a:pt x="69" y="11"/>
                </a:cubicBezTo>
                <a:cubicBezTo>
                  <a:pt x="63" y="11"/>
                  <a:pt x="63" y="11"/>
                  <a:pt x="63" y="11"/>
                </a:cubicBezTo>
                <a:cubicBezTo>
                  <a:pt x="64" y="14"/>
                  <a:pt x="65" y="17"/>
                  <a:pt x="65" y="20"/>
                </a:cubicBezTo>
                <a:lnTo>
                  <a:pt x="65" y="30"/>
                </a:lnTo>
                <a:close/>
                <a:moveTo>
                  <a:pt x="103" y="76"/>
                </a:moveTo>
                <a:cubicBezTo>
                  <a:pt x="103" y="86"/>
                  <a:pt x="112" y="95"/>
                  <a:pt x="122" y="95"/>
                </a:cubicBezTo>
                <a:cubicBezTo>
                  <a:pt x="133" y="95"/>
                  <a:pt x="141" y="86"/>
                  <a:pt x="141" y="76"/>
                </a:cubicBezTo>
                <a:cubicBezTo>
                  <a:pt x="141" y="65"/>
                  <a:pt x="133" y="57"/>
                  <a:pt x="122" y="57"/>
                </a:cubicBezTo>
                <a:cubicBezTo>
                  <a:pt x="112" y="57"/>
                  <a:pt x="103" y="66"/>
                  <a:pt x="103" y="76"/>
                </a:cubicBezTo>
                <a:close/>
                <a:moveTo>
                  <a:pt x="136" y="132"/>
                </a:moveTo>
                <a:cubicBezTo>
                  <a:pt x="136" y="100"/>
                  <a:pt x="136" y="100"/>
                  <a:pt x="136" y="100"/>
                </a:cubicBezTo>
                <a:cubicBezTo>
                  <a:pt x="132" y="102"/>
                  <a:pt x="127" y="104"/>
                  <a:pt x="121" y="104"/>
                </a:cubicBezTo>
                <a:cubicBezTo>
                  <a:pt x="116" y="104"/>
                  <a:pt x="112" y="102"/>
                  <a:pt x="107" y="100"/>
                </a:cubicBezTo>
                <a:cubicBezTo>
                  <a:pt x="107" y="132"/>
                  <a:pt x="107" y="132"/>
                  <a:pt x="107" y="132"/>
                </a:cubicBezTo>
                <a:cubicBezTo>
                  <a:pt x="98" y="132"/>
                  <a:pt x="98" y="132"/>
                  <a:pt x="98" y="132"/>
                </a:cubicBezTo>
                <a:cubicBezTo>
                  <a:pt x="98" y="127"/>
                  <a:pt x="98" y="127"/>
                  <a:pt x="98" y="127"/>
                </a:cubicBezTo>
                <a:cubicBezTo>
                  <a:pt x="98" y="125"/>
                  <a:pt x="96" y="123"/>
                  <a:pt x="93" y="123"/>
                </a:cubicBezTo>
                <a:cubicBezTo>
                  <a:pt x="91" y="123"/>
                  <a:pt x="89" y="125"/>
                  <a:pt x="89" y="127"/>
                </a:cubicBezTo>
                <a:cubicBezTo>
                  <a:pt x="89" y="132"/>
                  <a:pt x="89" y="132"/>
                  <a:pt x="89" y="132"/>
                </a:cubicBezTo>
                <a:cubicBezTo>
                  <a:pt x="75" y="132"/>
                  <a:pt x="65" y="142"/>
                  <a:pt x="65" y="156"/>
                </a:cubicBezTo>
                <a:cubicBezTo>
                  <a:pt x="65" y="158"/>
                  <a:pt x="67" y="160"/>
                  <a:pt x="70" y="160"/>
                </a:cubicBezTo>
                <a:cubicBezTo>
                  <a:pt x="154" y="160"/>
                  <a:pt x="154" y="160"/>
                  <a:pt x="154" y="160"/>
                </a:cubicBezTo>
                <a:cubicBezTo>
                  <a:pt x="157" y="160"/>
                  <a:pt x="159" y="158"/>
                  <a:pt x="159" y="156"/>
                </a:cubicBezTo>
                <a:cubicBezTo>
                  <a:pt x="160" y="142"/>
                  <a:pt x="149" y="132"/>
                  <a:pt x="136" y="132"/>
                </a:cubicBezTo>
                <a:close/>
                <a:moveTo>
                  <a:pt x="38" y="104"/>
                </a:moveTo>
                <a:cubicBezTo>
                  <a:pt x="35" y="104"/>
                  <a:pt x="33" y="106"/>
                  <a:pt x="33" y="109"/>
                </a:cubicBezTo>
                <a:cubicBezTo>
                  <a:pt x="33" y="123"/>
                  <a:pt x="33" y="123"/>
                  <a:pt x="33" y="123"/>
                </a:cubicBezTo>
                <a:cubicBezTo>
                  <a:pt x="33" y="125"/>
                  <a:pt x="35" y="128"/>
                  <a:pt x="38" y="128"/>
                </a:cubicBezTo>
                <a:cubicBezTo>
                  <a:pt x="40" y="128"/>
                  <a:pt x="42" y="125"/>
                  <a:pt x="42" y="123"/>
                </a:cubicBezTo>
                <a:cubicBezTo>
                  <a:pt x="42" y="109"/>
                  <a:pt x="42" y="109"/>
                  <a:pt x="42" y="109"/>
                </a:cubicBezTo>
                <a:cubicBezTo>
                  <a:pt x="42" y="106"/>
                  <a:pt x="40" y="104"/>
                  <a:pt x="38" y="104"/>
                </a:cubicBezTo>
                <a:close/>
                <a:moveTo>
                  <a:pt x="72" y="113"/>
                </a:moveTo>
                <a:cubicBezTo>
                  <a:pt x="73" y="113"/>
                  <a:pt x="74" y="112"/>
                  <a:pt x="75" y="111"/>
                </a:cubicBezTo>
                <a:cubicBezTo>
                  <a:pt x="77" y="110"/>
                  <a:pt x="77" y="107"/>
                  <a:pt x="75" y="104"/>
                </a:cubicBezTo>
                <a:cubicBezTo>
                  <a:pt x="65" y="95"/>
                  <a:pt x="65" y="95"/>
                  <a:pt x="65" y="95"/>
                </a:cubicBezTo>
                <a:cubicBezTo>
                  <a:pt x="65" y="94"/>
                  <a:pt x="63" y="94"/>
                  <a:pt x="62" y="94"/>
                </a:cubicBezTo>
                <a:cubicBezTo>
                  <a:pt x="61" y="94"/>
                  <a:pt x="60" y="94"/>
                  <a:pt x="59" y="95"/>
                </a:cubicBezTo>
                <a:cubicBezTo>
                  <a:pt x="57" y="96"/>
                  <a:pt x="57" y="99"/>
                  <a:pt x="59" y="102"/>
                </a:cubicBezTo>
                <a:cubicBezTo>
                  <a:pt x="69" y="111"/>
                  <a:pt x="69" y="111"/>
                  <a:pt x="69" y="111"/>
                </a:cubicBezTo>
                <a:cubicBezTo>
                  <a:pt x="70" y="112"/>
                  <a:pt x="71" y="113"/>
                  <a:pt x="72" y="113"/>
                </a:cubicBezTo>
                <a:close/>
                <a:moveTo>
                  <a:pt x="15" y="94"/>
                </a:moveTo>
                <a:cubicBezTo>
                  <a:pt x="13" y="94"/>
                  <a:pt x="12" y="94"/>
                  <a:pt x="12" y="95"/>
                </a:cubicBezTo>
                <a:cubicBezTo>
                  <a:pt x="1" y="105"/>
                  <a:pt x="1" y="105"/>
                  <a:pt x="1" y="105"/>
                </a:cubicBezTo>
                <a:cubicBezTo>
                  <a:pt x="0" y="107"/>
                  <a:pt x="0" y="110"/>
                  <a:pt x="1" y="112"/>
                </a:cubicBezTo>
                <a:cubicBezTo>
                  <a:pt x="2" y="113"/>
                  <a:pt x="3" y="113"/>
                  <a:pt x="5" y="113"/>
                </a:cubicBezTo>
                <a:cubicBezTo>
                  <a:pt x="6" y="113"/>
                  <a:pt x="7" y="113"/>
                  <a:pt x="8" y="112"/>
                </a:cubicBezTo>
                <a:cubicBezTo>
                  <a:pt x="18" y="102"/>
                  <a:pt x="18" y="102"/>
                  <a:pt x="18" y="102"/>
                </a:cubicBezTo>
                <a:cubicBezTo>
                  <a:pt x="20" y="100"/>
                  <a:pt x="20" y="97"/>
                  <a:pt x="18" y="95"/>
                </a:cubicBezTo>
                <a:cubicBezTo>
                  <a:pt x="17" y="94"/>
                  <a:pt x="16" y="94"/>
                  <a:pt x="15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4C95BB92-E089-7160-7CF8-BC469DDB5DDF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1389063"/>
            <a:ext cx="254000" cy="222250"/>
          </a:xfrm>
          <a:custGeom>
            <a:avLst/>
            <a:gdLst>
              <a:gd name="T0" fmla="*/ 19 w 160"/>
              <a:gd name="T1" fmla="*/ 54 h 140"/>
              <a:gd name="T2" fmla="*/ 0 w 160"/>
              <a:gd name="T3" fmla="*/ 44 h 140"/>
              <a:gd name="T4" fmla="*/ 0 w 160"/>
              <a:gd name="T5" fmla="*/ 114 h 140"/>
              <a:gd name="T6" fmla="*/ 19 w 160"/>
              <a:gd name="T7" fmla="*/ 104 h 140"/>
              <a:gd name="T8" fmla="*/ 19 w 160"/>
              <a:gd name="T9" fmla="*/ 54 h 140"/>
              <a:gd name="T10" fmla="*/ 80 w 160"/>
              <a:gd name="T11" fmla="*/ 65 h 140"/>
              <a:gd name="T12" fmla="*/ 66 w 160"/>
              <a:gd name="T13" fmla="*/ 79 h 140"/>
              <a:gd name="T14" fmla="*/ 80 w 160"/>
              <a:gd name="T15" fmla="*/ 93 h 140"/>
              <a:gd name="T16" fmla="*/ 95 w 160"/>
              <a:gd name="T17" fmla="*/ 79 h 140"/>
              <a:gd name="T18" fmla="*/ 80 w 160"/>
              <a:gd name="T19" fmla="*/ 65 h 140"/>
              <a:gd name="T20" fmla="*/ 142 w 160"/>
              <a:gd name="T21" fmla="*/ 104 h 140"/>
              <a:gd name="T22" fmla="*/ 160 w 160"/>
              <a:gd name="T23" fmla="*/ 114 h 140"/>
              <a:gd name="T24" fmla="*/ 160 w 160"/>
              <a:gd name="T25" fmla="*/ 44 h 140"/>
              <a:gd name="T26" fmla="*/ 142 w 160"/>
              <a:gd name="T27" fmla="*/ 54 h 140"/>
              <a:gd name="T28" fmla="*/ 142 w 160"/>
              <a:gd name="T29" fmla="*/ 104 h 140"/>
              <a:gd name="T30" fmla="*/ 146 w 160"/>
              <a:gd name="T31" fmla="*/ 18 h 140"/>
              <a:gd name="T32" fmla="*/ 29 w 160"/>
              <a:gd name="T33" fmla="*/ 18 h 140"/>
              <a:gd name="T34" fmla="*/ 29 w 160"/>
              <a:gd name="T35" fmla="*/ 13 h 140"/>
              <a:gd name="T36" fmla="*/ 24 w 160"/>
              <a:gd name="T37" fmla="*/ 8 h 140"/>
              <a:gd name="T38" fmla="*/ 19 w 160"/>
              <a:gd name="T39" fmla="*/ 13 h 140"/>
              <a:gd name="T40" fmla="*/ 19 w 160"/>
              <a:gd name="T41" fmla="*/ 18 h 140"/>
              <a:gd name="T42" fmla="*/ 14 w 160"/>
              <a:gd name="T43" fmla="*/ 18 h 140"/>
              <a:gd name="T44" fmla="*/ 0 w 160"/>
              <a:gd name="T45" fmla="*/ 32 h 140"/>
              <a:gd name="T46" fmla="*/ 0 w 160"/>
              <a:gd name="T47" fmla="*/ 34 h 140"/>
              <a:gd name="T48" fmla="*/ 26 w 160"/>
              <a:gd name="T49" fmla="*/ 46 h 140"/>
              <a:gd name="T50" fmla="*/ 29 w 160"/>
              <a:gd name="T51" fmla="*/ 50 h 140"/>
              <a:gd name="T52" fmla="*/ 29 w 160"/>
              <a:gd name="T53" fmla="*/ 107 h 140"/>
              <a:gd name="T54" fmla="*/ 26 w 160"/>
              <a:gd name="T55" fmla="*/ 111 h 140"/>
              <a:gd name="T56" fmla="*/ 0 w 160"/>
              <a:gd name="T57" fmla="*/ 124 h 140"/>
              <a:gd name="T58" fmla="*/ 0 w 160"/>
              <a:gd name="T59" fmla="*/ 126 h 140"/>
              <a:gd name="T60" fmla="*/ 14 w 160"/>
              <a:gd name="T61" fmla="*/ 140 h 140"/>
              <a:gd name="T62" fmla="*/ 146 w 160"/>
              <a:gd name="T63" fmla="*/ 140 h 140"/>
              <a:gd name="T64" fmla="*/ 160 w 160"/>
              <a:gd name="T65" fmla="*/ 126 h 140"/>
              <a:gd name="T66" fmla="*/ 160 w 160"/>
              <a:gd name="T67" fmla="*/ 124 h 140"/>
              <a:gd name="T68" fmla="*/ 135 w 160"/>
              <a:gd name="T69" fmla="*/ 111 h 140"/>
              <a:gd name="T70" fmla="*/ 132 w 160"/>
              <a:gd name="T71" fmla="*/ 107 h 140"/>
              <a:gd name="T72" fmla="*/ 132 w 160"/>
              <a:gd name="T73" fmla="*/ 50 h 140"/>
              <a:gd name="T74" fmla="*/ 135 w 160"/>
              <a:gd name="T75" fmla="*/ 46 h 140"/>
              <a:gd name="T76" fmla="*/ 160 w 160"/>
              <a:gd name="T77" fmla="*/ 34 h 140"/>
              <a:gd name="T78" fmla="*/ 160 w 160"/>
              <a:gd name="T79" fmla="*/ 32 h 140"/>
              <a:gd name="T80" fmla="*/ 146 w 160"/>
              <a:gd name="T81" fmla="*/ 18 h 140"/>
              <a:gd name="T82" fmla="*/ 80 w 160"/>
              <a:gd name="T83" fmla="*/ 121 h 140"/>
              <a:gd name="T84" fmla="*/ 38 w 160"/>
              <a:gd name="T85" fmla="*/ 79 h 140"/>
              <a:gd name="T86" fmla="*/ 80 w 160"/>
              <a:gd name="T87" fmla="*/ 37 h 140"/>
              <a:gd name="T88" fmla="*/ 122 w 160"/>
              <a:gd name="T89" fmla="*/ 79 h 140"/>
              <a:gd name="T90" fmla="*/ 80 w 160"/>
              <a:gd name="T91" fmla="*/ 121 h 140"/>
              <a:gd name="T92" fmla="*/ 80 w 160"/>
              <a:gd name="T93" fmla="*/ 46 h 140"/>
              <a:gd name="T94" fmla="*/ 48 w 160"/>
              <a:gd name="T95" fmla="*/ 79 h 140"/>
              <a:gd name="T96" fmla="*/ 80 w 160"/>
              <a:gd name="T97" fmla="*/ 111 h 140"/>
              <a:gd name="T98" fmla="*/ 113 w 160"/>
              <a:gd name="T99" fmla="*/ 79 h 140"/>
              <a:gd name="T100" fmla="*/ 80 w 160"/>
              <a:gd name="T101" fmla="*/ 46 h 140"/>
              <a:gd name="T102" fmla="*/ 80 w 160"/>
              <a:gd name="T103" fmla="*/ 102 h 140"/>
              <a:gd name="T104" fmla="*/ 57 w 160"/>
              <a:gd name="T105" fmla="*/ 79 h 140"/>
              <a:gd name="T106" fmla="*/ 80 w 160"/>
              <a:gd name="T107" fmla="*/ 55 h 140"/>
              <a:gd name="T108" fmla="*/ 104 w 160"/>
              <a:gd name="T109" fmla="*/ 79 h 140"/>
              <a:gd name="T110" fmla="*/ 80 w 160"/>
              <a:gd name="T111" fmla="*/ 102 h 140"/>
              <a:gd name="T112" fmla="*/ 103 w 160"/>
              <a:gd name="T113" fmla="*/ 2 h 140"/>
              <a:gd name="T114" fmla="*/ 99 w 160"/>
              <a:gd name="T115" fmla="*/ 0 h 140"/>
              <a:gd name="T116" fmla="*/ 62 w 160"/>
              <a:gd name="T117" fmla="*/ 0 h 140"/>
              <a:gd name="T118" fmla="*/ 57 w 160"/>
              <a:gd name="T119" fmla="*/ 2 h 140"/>
              <a:gd name="T120" fmla="*/ 54 w 160"/>
              <a:gd name="T121" fmla="*/ 9 h 140"/>
              <a:gd name="T122" fmla="*/ 107 w 160"/>
              <a:gd name="T123" fmla="*/ 9 h 140"/>
              <a:gd name="T124" fmla="*/ 103 w 160"/>
              <a:gd name="T125" fmla="*/ 2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40">
                <a:moveTo>
                  <a:pt x="19" y="54"/>
                </a:moveTo>
                <a:cubicBezTo>
                  <a:pt x="0" y="44"/>
                  <a:pt x="0" y="44"/>
                  <a:pt x="0" y="44"/>
                </a:cubicBezTo>
                <a:cubicBezTo>
                  <a:pt x="0" y="114"/>
                  <a:pt x="0" y="114"/>
                  <a:pt x="0" y="114"/>
                </a:cubicBezTo>
                <a:cubicBezTo>
                  <a:pt x="19" y="104"/>
                  <a:pt x="19" y="104"/>
                  <a:pt x="19" y="104"/>
                </a:cubicBezTo>
                <a:lnTo>
                  <a:pt x="19" y="54"/>
                </a:lnTo>
                <a:close/>
                <a:moveTo>
                  <a:pt x="80" y="65"/>
                </a:moveTo>
                <a:cubicBezTo>
                  <a:pt x="73" y="65"/>
                  <a:pt x="66" y="71"/>
                  <a:pt x="66" y="79"/>
                </a:cubicBezTo>
                <a:cubicBezTo>
                  <a:pt x="66" y="87"/>
                  <a:pt x="73" y="93"/>
                  <a:pt x="80" y="93"/>
                </a:cubicBezTo>
                <a:cubicBezTo>
                  <a:pt x="88" y="93"/>
                  <a:pt x="95" y="87"/>
                  <a:pt x="95" y="79"/>
                </a:cubicBezTo>
                <a:cubicBezTo>
                  <a:pt x="95" y="71"/>
                  <a:pt x="88" y="65"/>
                  <a:pt x="80" y="65"/>
                </a:cubicBezTo>
                <a:close/>
                <a:moveTo>
                  <a:pt x="142" y="104"/>
                </a:moveTo>
                <a:cubicBezTo>
                  <a:pt x="160" y="114"/>
                  <a:pt x="160" y="114"/>
                  <a:pt x="160" y="114"/>
                </a:cubicBezTo>
                <a:cubicBezTo>
                  <a:pt x="160" y="44"/>
                  <a:pt x="160" y="44"/>
                  <a:pt x="160" y="44"/>
                </a:cubicBezTo>
                <a:cubicBezTo>
                  <a:pt x="142" y="54"/>
                  <a:pt x="142" y="54"/>
                  <a:pt x="142" y="54"/>
                </a:cubicBezTo>
                <a:lnTo>
                  <a:pt x="142" y="104"/>
                </a:lnTo>
                <a:close/>
                <a:moveTo>
                  <a:pt x="146" y="18"/>
                </a:moveTo>
                <a:cubicBezTo>
                  <a:pt x="29" y="18"/>
                  <a:pt x="29" y="18"/>
                  <a:pt x="29" y="18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0"/>
                  <a:pt x="27" y="8"/>
                  <a:pt x="24" y="8"/>
                </a:cubicBezTo>
                <a:cubicBezTo>
                  <a:pt x="21" y="8"/>
                  <a:pt x="19" y="10"/>
                  <a:pt x="19" y="13"/>
                </a:cubicBezTo>
                <a:cubicBezTo>
                  <a:pt x="19" y="18"/>
                  <a:pt x="19" y="18"/>
                  <a:pt x="19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6" y="18"/>
                  <a:pt x="0" y="24"/>
                  <a:pt x="0" y="32"/>
                </a:cubicBezTo>
                <a:cubicBezTo>
                  <a:pt x="0" y="34"/>
                  <a:pt x="0" y="34"/>
                  <a:pt x="0" y="34"/>
                </a:cubicBezTo>
                <a:cubicBezTo>
                  <a:pt x="26" y="46"/>
                  <a:pt x="26" y="46"/>
                  <a:pt x="26" y="46"/>
                </a:cubicBezTo>
                <a:cubicBezTo>
                  <a:pt x="27" y="48"/>
                  <a:pt x="29" y="49"/>
                  <a:pt x="29" y="50"/>
                </a:cubicBezTo>
                <a:cubicBezTo>
                  <a:pt x="29" y="107"/>
                  <a:pt x="29" y="107"/>
                  <a:pt x="29" y="107"/>
                </a:cubicBezTo>
                <a:cubicBezTo>
                  <a:pt x="29" y="109"/>
                  <a:pt x="27" y="110"/>
                  <a:pt x="26" y="111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34"/>
                  <a:pt x="6" y="140"/>
                  <a:pt x="14" y="140"/>
                </a:cubicBezTo>
                <a:cubicBezTo>
                  <a:pt x="146" y="140"/>
                  <a:pt x="146" y="140"/>
                  <a:pt x="146" y="140"/>
                </a:cubicBezTo>
                <a:cubicBezTo>
                  <a:pt x="154" y="140"/>
                  <a:pt x="160" y="134"/>
                  <a:pt x="160" y="126"/>
                </a:cubicBezTo>
                <a:cubicBezTo>
                  <a:pt x="160" y="124"/>
                  <a:pt x="160" y="124"/>
                  <a:pt x="160" y="124"/>
                </a:cubicBezTo>
                <a:cubicBezTo>
                  <a:pt x="135" y="111"/>
                  <a:pt x="135" y="111"/>
                  <a:pt x="135" y="111"/>
                </a:cubicBezTo>
                <a:cubicBezTo>
                  <a:pt x="133" y="110"/>
                  <a:pt x="132" y="109"/>
                  <a:pt x="132" y="107"/>
                </a:cubicBezTo>
                <a:cubicBezTo>
                  <a:pt x="132" y="50"/>
                  <a:pt x="132" y="50"/>
                  <a:pt x="132" y="50"/>
                </a:cubicBezTo>
                <a:cubicBezTo>
                  <a:pt x="132" y="49"/>
                  <a:pt x="133" y="48"/>
                  <a:pt x="135" y="46"/>
                </a:cubicBezTo>
                <a:cubicBezTo>
                  <a:pt x="160" y="34"/>
                  <a:pt x="160" y="34"/>
                  <a:pt x="160" y="34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4"/>
                  <a:pt x="154" y="18"/>
                  <a:pt x="146" y="18"/>
                </a:cubicBezTo>
                <a:close/>
                <a:moveTo>
                  <a:pt x="80" y="121"/>
                </a:moveTo>
                <a:cubicBezTo>
                  <a:pt x="57" y="121"/>
                  <a:pt x="38" y="102"/>
                  <a:pt x="38" y="79"/>
                </a:cubicBezTo>
                <a:cubicBezTo>
                  <a:pt x="38" y="56"/>
                  <a:pt x="57" y="37"/>
                  <a:pt x="80" y="37"/>
                </a:cubicBezTo>
                <a:cubicBezTo>
                  <a:pt x="103" y="37"/>
                  <a:pt x="122" y="56"/>
                  <a:pt x="122" y="79"/>
                </a:cubicBezTo>
                <a:cubicBezTo>
                  <a:pt x="122" y="102"/>
                  <a:pt x="103" y="121"/>
                  <a:pt x="80" y="121"/>
                </a:cubicBezTo>
                <a:close/>
                <a:moveTo>
                  <a:pt x="80" y="46"/>
                </a:moveTo>
                <a:cubicBezTo>
                  <a:pt x="63" y="46"/>
                  <a:pt x="48" y="61"/>
                  <a:pt x="48" y="79"/>
                </a:cubicBezTo>
                <a:cubicBezTo>
                  <a:pt x="48" y="96"/>
                  <a:pt x="63" y="111"/>
                  <a:pt x="80" y="111"/>
                </a:cubicBezTo>
                <a:cubicBezTo>
                  <a:pt x="99" y="111"/>
                  <a:pt x="113" y="96"/>
                  <a:pt x="113" y="79"/>
                </a:cubicBezTo>
                <a:cubicBezTo>
                  <a:pt x="113" y="61"/>
                  <a:pt x="99" y="46"/>
                  <a:pt x="80" y="46"/>
                </a:cubicBezTo>
                <a:close/>
                <a:moveTo>
                  <a:pt x="80" y="102"/>
                </a:moveTo>
                <a:cubicBezTo>
                  <a:pt x="67" y="102"/>
                  <a:pt x="57" y="92"/>
                  <a:pt x="57" y="79"/>
                </a:cubicBezTo>
                <a:cubicBezTo>
                  <a:pt x="57" y="65"/>
                  <a:pt x="67" y="55"/>
                  <a:pt x="80" y="55"/>
                </a:cubicBezTo>
                <a:cubicBezTo>
                  <a:pt x="93" y="55"/>
                  <a:pt x="104" y="65"/>
                  <a:pt x="104" y="79"/>
                </a:cubicBezTo>
                <a:cubicBezTo>
                  <a:pt x="104" y="92"/>
                  <a:pt x="93" y="102"/>
                  <a:pt x="80" y="102"/>
                </a:cubicBezTo>
                <a:close/>
                <a:moveTo>
                  <a:pt x="103" y="2"/>
                </a:moveTo>
                <a:cubicBezTo>
                  <a:pt x="102" y="0"/>
                  <a:pt x="101" y="0"/>
                  <a:pt x="99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0" y="0"/>
                  <a:pt x="59" y="0"/>
                  <a:pt x="57" y="2"/>
                </a:cubicBezTo>
                <a:cubicBezTo>
                  <a:pt x="54" y="9"/>
                  <a:pt x="54" y="9"/>
                  <a:pt x="54" y="9"/>
                </a:cubicBezTo>
                <a:cubicBezTo>
                  <a:pt x="107" y="9"/>
                  <a:pt x="107" y="9"/>
                  <a:pt x="107" y="9"/>
                </a:cubicBezTo>
                <a:lnTo>
                  <a:pt x="103" y="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782477F8-6939-EE7E-37E8-CC01D726AA67}"/>
              </a:ext>
            </a:extLst>
          </p:cNvPr>
          <p:cNvSpPr>
            <a:spLocks noEditPoints="1"/>
          </p:cNvSpPr>
          <p:nvPr/>
        </p:nvSpPr>
        <p:spPr bwMode="auto">
          <a:xfrm>
            <a:off x="5691188" y="1931988"/>
            <a:ext cx="255588" cy="230188"/>
          </a:xfrm>
          <a:custGeom>
            <a:avLst/>
            <a:gdLst>
              <a:gd name="T0" fmla="*/ 31 w 161"/>
              <a:gd name="T1" fmla="*/ 123 h 145"/>
              <a:gd name="T2" fmla="*/ 29 w 161"/>
              <a:gd name="T3" fmla="*/ 120 h 145"/>
              <a:gd name="T4" fmla="*/ 27 w 161"/>
              <a:gd name="T5" fmla="*/ 101 h 145"/>
              <a:gd name="T6" fmla="*/ 2 w 161"/>
              <a:gd name="T7" fmla="*/ 125 h 145"/>
              <a:gd name="T8" fmla="*/ 1 w 161"/>
              <a:gd name="T9" fmla="*/ 129 h 145"/>
              <a:gd name="T10" fmla="*/ 4 w 161"/>
              <a:gd name="T11" fmla="*/ 132 h 145"/>
              <a:gd name="T12" fmla="*/ 44 w 161"/>
              <a:gd name="T13" fmla="*/ 145 h 145"/>
              <a:gd name="T14" fmla="*/ 46 w 161"/>
              <a:gd name="T15" fmla="*/ 145 h 145"/>
              <a:gd name="T16" fmla="*/ 49 w 161"/>
              <a:gd name="T17" fmla="*/ 144 h 145"/>
              <a:gd name="T18" fmla="*/ 62 w 161"/>
              <a:gd name="T19" fmla="*/ 131 h 145"/>
              <a:gd name="T20" fmla="*/ 32 w 161"/>
              <a:gd name="T21" fmla="*/ 123 h 145"/>
              <a:gd name="T22" fmla="*/ 31 w 161"/>
              <a:gd name="T23" fmla="*/ 123 h 145"/>
              <a:gd name="T24" fmla="*/ 95 w 161"/>
              <a:gd name="T25" fmla="*/ 59 h 145"/>
              <a:gd name="T26" fmla="*/ 102 w 161"/>
              <a:gd name="T27" fmla="*/ 65 h 145"/>
              <a:gd name="T28" fmla="*/ 115 w 161"/>
              <a:gd name="T29" fmla="*/ 52 h 145"/>
              <a:gd name="T30" fmla="*/ 108 w 161"/>
              <a:gd name="T31" fmla="*/ 45 h 145"/>
              <a:gd name="T32" fmla="*/ 95 w 161"/>
              <a:gd name="T33" fmla="*/ 59 h 145"/>
              <a:gd name="T34" fmla="*/ 115 w 161"/>
              <a:gd name="T35" fmla="*/ 39 h 145"/>
              <a:gd name="T36" fmla="*/ 122 w 161"/>
              <a:gd name="T37" fmla="*/ 46 h 145"/>
              <a:gd name="T38" fmla="*/ 129 w 161"/>
              <a:gd name="T39" fmla="*/ 39 h 145"/>
              <a:gd name="T40" fmla="*/ 122 w 161"/>
              <a:gd name="T41" fmla="*/ 32 h 145"/>
              <a:gd name="T42" fmla="*/ 115 w 161"/>
              <a:gd name="T43" fmla="*/ 39 h 145"/>
              <a:gd name="T44" fmla="*/ 151 w 161"/>
              <a:gd name="T45" fmla="*/ 9 h 145"/>
              <a:gd name="T46" fmla="*/ 128 w 161"/>
              <a:gd name="T47" fmla="*/ 0 h 145"/>
              <a:gd name="T48" fmla="*/ 105 w 161"/>
              <a:gd name="T49" fmla="*/ 9 h 145"/>
              <a:gd name="T50" fmla="*/ 36 w 161"/>
              <a:gd name="T51" fmla="*/ 79 h 145"/>
              <a:gd name="T52" fmla="*/ 34 w 161"/>
              <a:gd name="T53" fmla="*/ 82 h 145"/>
              <a:gd name="T54" fmla="*/ 37 w 161"/>
              <a:gd name="T55" fmla="*/ 112 h 145"/>
              <a:gd name="T56" fmla="*/ 41 w 161"/>
              <a:gd name="T57" fmla="*/ 117 h 145"/>
              <a:gd name="T58" fmla="*/ 77 w 161"/>
              <a:gd name="T59" fmla="*/ 127 h 145"/>
              <a:gd name="T60" fmla="*/ 78 w 161"/>
              <a:gd name="T61" fmla="*/ 127 h 145"/>
              <a:gd name="T62" fmla="*/ 82 w 161"/>
              <a:gd name="T63" fmla="*/ 126 h 145"/>
              <a:gd name="T64" fmla="*/ 151 w 161"/>
              <a:gd name="T65" fmla="*/ 56 h 145"/>
              <a:gd name="T66" fmla="*/ 161 w 161"/>
              <a:gd name="T67" fmla="*/ 33 h 145"/>
              <a:gd name="T68" fmla="*/ 151 w 161"/>
              <a:gd name="T69" fmla="*/ 9 h 145"/>
              <a:gd name="T70" fmla="*/ 84 w 161"/>
              <a:gd name="T71" fmla="*/ 82 h 145"/>
              <a:gd name="T72" fmla="*/ 68 w 161"/>
              <a:gd name="T73" fmla="*/ 99 h 145"/>
              <a:gd name="T74" fmla="*/ 65 w 161"/>
              <a:gd name="T75" fmla="*/ 100 h 145"/>
              <a:gd name="T76" fmla="*/ 61 w 161"/>
              <a:gd name="T77" fmla="*/ 99 h 145"/>
              <a:gd name="T78" fmla="*/ 61 w 161"/>
              <a:gd name="T79" fmla="*/ 92 h 145"/>
              <a:gd name="T80" fmla="*/ 78 w 161"/>
              <a:gd name="T81" fmla="*/ 76 h 145"/>
              <a:gd name="T82" fmla="*/ 81 w 161"/>
              <a:gd name="T83" fmla="*/ 74 h 145"/>
              <a:gd name="T84" fmla="*/ 84 w 161"/>
              <a:gd name="T85" fmla="*/ 76 h 145"/>
              <a:gd name="T86" fmla="*/ 84 w 161"/>
              <a:gd name="T87" fmla="*/ 82 h 145"/>
              <a:gd name="T88" fmla="*/ 137 w 161"/>
              <a:gd name="T89" fmla="*/ 42 h 145"/>
              <a:gd name="T90" fmla="*/ 104 w 161"/>
              <a:gd name="T91" fmla="*/ 76 h 145"/>
              <a:gd name="T92" fmla="*/ 101 w 161"/>
              <a:gd name="T93" fmla="*/ 77 h 145"/>
              <a:gd name="T94" fmla="*/ 97 w 161"/>
              <a:gd name="T95" fmla="*/ 76 h 145"/>
              <a:gd name="T96" fmla="*/ 84 w 161"/>
              <a:gd name="T97" fmla="*/ 63 h 145"/>
              <a:gd name="T98" fmla="*/ 84 w 161"/>
              <a:gd name="T99" fmla="*/ 56 h 145"/>
              <a:gd name="T100" fmla="*/ 118 w 161"/>
              <a:gd name="T101" fmla="*/ 22 h 145"/>
              <a:gd name="T102" fmla="*/ 121 w 161"/>
              <a:gd name="T103" fmla="*/ 21 h 145"/>
              <a:gd name="T104" fmla="*/ 124 w 161"/>
              <a:gd name="T105" fmla="*/ 22 h 145"/>
              <a:gd name="T106" fmla="*/ 137 w 161"/>
              <a:gd name="T107" fmla="*/ 36 h 145"/>
              <a:gd name="T108" fmla="*/ 137 w 161"/>
              <a:gd name="T109" fmla="*/ 42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1" h="145">
                <a:moveTo>
                  <a:pt x="31" y="123"/>
                </a:moveTo>
                <a:cubicBezTo>
                  <a:pt x="30" y="123"/>
                  <a:pt x="29" y="122"/>
                  <a:pt x="29" y="120"/>
                </a:cubicBezTo>
                <a:cubicBezTo>
                  <a:pt x="27" y="101"/>
                  <a:pt x="27" y="101"/>
                  <a:pt x="27" y="101"/>
                </a:cubicBezTo>
                <a:cubicBezTo>
                  <a:pt x="2" y="125"/>
                  <a:pt x="2" y="125"/>
                  <a:pt x="2" y="125"/>
                </a:cubicBezTo>
                <a:cubicBezTo>
                  <a:pt x="1" y="126"/>
                  <a:pt x="0" y="128"/>
                  <a:pt x="1" y="129"/>
                </a:cubicBezTo>
                <a:cubicBezTo>
                  <a:pt x="2" y="131"/>
                  <a:pt x="2" y="132"/>
                  <a:pt x="4" y="132"/>
                </a:cubicBezTo>
                <a:cubicBezTo>
                  <a:pt x="44" y="145"/>
                  <a:pt x="44" y="145"/>
                  <a:pt x="44" y="145"/>
                </a:cubicBezTo>
                <a:cubicBezTo>
                  <a:pt x="46" y="145"/>
                  <a:pt x="46" y="145"/>
                  <a:pt x="46" y="145"/>
                </a:cubicBezTo>
                <a:cubicBezTo>
                  <a:pt x="47" y="145"/>
                  <a:pt x="48" y="145"/>
                  <a:pt x="49" y="144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32" y="123"/>
                  <a:pt x="32" y="123"/>
                  <a:pt x="32" y="123"/>
                </a:cubicBezTo>
                <a:cubicBezTo>
                  <a:pt x="32" y="123"/>
                  <a:pt x="32" y="123"/>
                  <a:pt x="31" y="123"/>
                </a:cubicBezTo>
                <a:close/>
                <a:moveTo>
                  <a:pt x="95" y="59"/>
                </a:moveTo>
                <a:cubicBezTo>
                  <a:pt x="102" y="65"/>
                  <a:pt x="102" y="65"/>
                  <a:pt x="102" y="65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08" y="45"/>
                  <a:pt x="108" y="45"/>
                  <a:pt x="108" y="45"/>
                </a:cubicBezTo>
                <a:lnTo>
                  <a:pt x="95" y="59"/>
                </a:lnTo>
                <a:close/>
                <a:moveTo>
                  <a:pt x="115" y="39"/>
                </a:moveTo>
                <a:cubicBezTo>
                  <a:pt x="122" y="46"/>
                  <a:pt x="122" y="46"/>
                  <a:pt x="122" y="46"/>
                </a:cubicBezTo>
                <a:cubicBezTo>
                  <a:pt x="129" y="39"/>
                  <a:pt x="129" y="39"/>
                  <a:pt x="129" y="39"/>
                </a:cubicBezTo>
                <a:cubicBezTo>
                  <a:pt x="122" y="32"/>
                  <a:pt x="122" y="32"/>
                  <a:pt x="122" y="32"/>
                </a:cubicBezTo>
                <a:lnTo>
                  <a:pt x="115" y="39"/>
                </a:lnTo>
                <a:close/>
                <a:moveTo>
                  <a:pt x="151" y="9"/>
                </a:moveTo>
                <a:cubicBezTo>
                  <a:pt x="145" y="3"/>
                  <a:pt x="136" y="0"/>
                  <a:pt x="128" y="0"/>
                </a:cubicBezTo>
                <a:cubicBezTo>
                  <a:pt x="119" y="0"/>
                  <a:pt x="111" y="3"/>
                  <a:pt x="105" y="9"/>
                </a:cubicBezTo>
                <a:cubicBezTo>
                  <a:pt x="36" y="79"/>
                  <a:pt x="36" y="79"/>
                  <a:pt x="36" y="79"/>
                </a:cubicBezTo>
                <a:cubicBezTo>
                  <a:pt x="34" y="80"/>
                  <a:pt x="34" y="82"/>
                  <a:pt x="34" y="82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7" y="115"/>
                  <a:pt x="39" y="116"/>
                  <a:pt x="41" y="117"/>
                </a:cubicBezTo>
                <a:cubicBezTo>
                  <a:pt x="77" y="127"/>
                  <a:pt x="77" y="127"/>
                  <a:pt x="77" y="127"/>
                </a:cubicBezTo>
                <a:cubicBezTo>
                  <a:pt x="77" y="127"/>
                  <a:pt x="78" y="127"/>
                  <a:pt x="78" y="127"/>
                </a:cubicBezTo>
                <a:cubicBezTo>
                  <a:pt x="79" y="127"/>
                  <a:pt x="81" y="126"/>
                  <a:pt x="82" y="126"/>
                </a:cubicBezTo>
                <a:cubicBezTo>
                  <a:pt x="151" y="56"/>
                  <a:pt x="151" y="56"/>
                  <a:pt x="151" y="56"/>
                </a:cubicBezTo>
                <a:cubicBezTo>
                  <a:pt x="158" y="50"/>
                  <a:pt x="161" y="42"/>
                  <a:pt x="161" y="33"/>
                </a:cubicBezTo>
                <a:cubicBezTo>
                  <a:pt x="161" y="24"/>
                  <a:pt x="157" y="16"/>
                  <a:pt x="151" y="9"/>
                </a:cubicBezTo>
                <a:close/>
                <a:moveTo>
                  <a:pt x="84" y="82"/>
                </a:moveTo>
                <a:cubicBezTo>
                  <a:pt x="68" y="99"/>
                  <a:pt x="68" y="99"/>
                  <a:pt x="68" y="99"/>
                </a:cubicBezTo>
                <a:cubicBezTo>
                  <a:pt x="67" y="100"/>
                  <a:pt x="66" y="100"/>
                  <a:pt x="65" y="100"/>
                </a:cubicBezTo>
                <a:cubicBezTo>
                  <a:pt x="64" y="100"/>
                  <a:pt x="62" y="100"/>
                  <a:pt x="61" y="99"/>
                </a:cubicBezTo>
                <a:cubicBezTo>
                  <a:pt x="60" y="97"/>
                  <a:pt x="60" y="94"/>
                  <a:pt x="61" y="92"/>
                </a:cubicBezTo>
                <a:cubicBezTo>
                  <a:pt x="78" y="76"/>
                  <a:pt x="78" y="76"/>
                  <a:pt x="78" y="76"/>
                </a:cubicBezTo>
                <a:cubicBezTo>
                  <a:pt x="78" y="75"/>
                  <a:pt x="79" y="74"/>
                  <a:pt x="81" y="74"/>
                </a:cubicBezTo>
                <a:cubicBezTo>
                  <a:pt x="82" y="74"/>
                  <a:pt x="83" y="75"/>
                  <a:pt x="84" y="76"/>
                </a:cubicBezTo>
                <a:cubicBezTo>
                  <a:pt x="87" y="78"/>
                  <a:pt x="87" y="80"/>
                  <a:pt x="84" y="82"/>
                </a:cubicBezTo>
                <a:close/>
                <a:moveTo>
                  <a:pt x="137" y="42"/>
                </a:moveTo>
                <a:cubicBezTo>
                  <a:pt x="104" y="76"/>
                  <a:pt x="104" y="76"/>
                  <a:pt x="104" y="76"/>
                </a:cubicBezTo>
                <a:cubicBezTo>
                  <a:pt x="104" y="77"/>
                  <a:pt x="102" y="77"/>
                  <a:pt x="101" y="77"/>
                </a:cubicBezTo>
                <a:cubicBezTo>
                  <a:pt x="100" y="77"/>
                  <a:pt x="98" y="77"/>
                  <a:pt x="97" y="76"/>
                </a:cubicBezTo>
                <a:cubicBezTo>
                  <a:pt x="84" y="63"/>
                  <a:pt x="84" y="63"/>
                  <a:pt x="84" y="63"/>
                </a:cubicBezTo>
                <a:cubicBezTo>
                  <a:pt x="83" y="61"/>
                  <a:pt x="83" y="58"/>
                  <a:pt x="84" y="56"/>
                </a:cubicBezTo>
                <a:cubicBezTo>
                  <a:pt x="118" y="22"/>
                  <a:pt x="118" y="22"/>
                  <a:pt x="118" y="22"/>
                </a:cubicBezTo>
                <a:cubicBezTo>
                  <a:pt x="118" y="22"/>
                  <a:pt x="119" y="21"/>
                  <a:pt x="121" y="21"/>
                </a:cubicBezTo>
                <a:cubicBezTo>
                  <a:pt x="122" y="21"/>
                  <a:pt x="123" y="22"/>
                  <a:pt x="124" y="22"/>
                </a:cubicBezTo>
                <a:cubicBezTo>
                  <a:pt x="137" y="36"/>
                  <a:pt x="137" y="36"/>
                  <a:pt x="137" y="36"/>
                </a:cubicBezTo>
                <a:cubicBezTo>
                  <a:pt x="140" y="38"/>
                  <a:pt x="140" y="41"/>
                  <a:pt x="137" y="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0ECE6B80-FB38-430C-A56A-A92E5D85BAC2}"/>
              </a:ext>
            </a:extLst>
          </p:cNvPr>
          <p:cNvSpPr>
            <a:spLocks noEditPoints="1"/>
          </p:cNvSpPr>
          <p:nvPr/>
        </p:nvSpPr>
        <p:spPr bwMode="auto">
          <a:xfrm>
            <a:off x="4070351" y="2473325"/>
            <a:ext cx="193675" cy="254000"/>
          </a:xfrm>
          <a:custGeom>
            <a:avLst/>
            <a:gdLst>
              <a:gd name="T0" fmla="*/ 108 w 122"/>
              <a:gd name="T1" fmla="*/ 29 h 160"/>
              <a:gd name="T2" fmla="*/ 108 w 122"/>
              <a:gd name="T3" fmla="*/ 38 h 160"/>
              <a:gd name="T4" fmla="*/ 122 w 122"/>
              <a:gd name="T5" fmla="*/ 33 h 160"/>
              <a:gd name="T6" fmla="*/ 19 w 122"/>
              <a:gd name="T7" fmla="*/ 33 h 160"/>
              <a:gd name="T8" fmla="*/ 5 w 122"/>
              <a:gd name="T9" fmla="*/ 29 h 160"/>
              <a:gd name="T10" fmla="*/ 5 w 122"/>
              <a:gd name="T11" fmla="*/ 38 h 160"/>
              <a:gd name="T12" fmla="*/ 19 w 122"/>
              <a:gd name="T13" fmla="*/ 33 h 160"/>
              <a:gd name="T14" fmla="*/ 104 w 122"/>
              <a:gd name="T15" fmla="*/ 14 h 160"/>
              <a:gd name="T16" fmla="*/ 113 w 122"/>
              <a:gd name="T17" fmla="*/ 3 h 160"/>
              <a:gd name="T18" fmla="*/ 107 w 122"/>
              <a:gd name="T19" fmla="*/ 1 h 160"/>
              <a:gd name="T20" fmla="*/ 97 w 122"/>
              <a:gd name="T21" fmla="*/ 12 h 160"/>
              <a:gd name="T22" fmla="*/ 20 w 122"/>
              <a:gd name="T23" fmla="*/ 52 h 160"/>
              <a:gd name="T24" fmla="*/ 10 w 122"/>
              <a:gd name="T25" fmla="*/ 57 h 160"/>
              <a:gd name="T26" fmla="*/ 13 w 122"/>
              <a:gd name="T27" fmla="*/ 66 h 160"/>
              <a:gd name="T28" fmla="*/ 23 w 122"/>
              <a:gd name="T29" fmla="*/ 61 h 160"/>
              <a:gd name="T30" fmla="*/ 20 w 122"/>
              <a:gd name="T31" fmla="*/ 52 h 160"/>
              <a:gd name="T32" fmla="*/ 104 w 122"/>
              <a:gd name="T33" fmla="*/ 53 h 160"/>
              <a:gd name="T34" fmla="*/ 98 w 122"/>
              <a:gd name="T35" fmla="*/ 54 h 160"/>
              <a:gd name="T36" fmla="*/ 107 w 122"/>
              <a:gd name="T37" fmla="*/ 65 h 160"/>
              <a:gd name="T38" fmla="*/ 114 w 122"/>
              <a:gd name="T39" fmla="*/ 64 h 160"/>
              <a:gd name="T40" fmla="*/ 10 w 122"/>
              <a:gd name="T41" fmla="*/ 9 h 160"/>
              <a:gd name="T42" fmla="*/ 20 w 122"/>
              <a:gd name="T43" fmla="*/ 14 h 160"/>
              <a:gd name="T44" fmla="*/ 23 w 122"/>
              <a:gd name="T45" fmla="*/ 6 h 160"/>
              <a:gd name="T46" fmla="*/ 13 w 122"/>
              <a:gd name="T47" fmla="*/ 1 h 160"/>
              <a:gd name="T48" fmla="*/ 10 w 122"/>
              <a:gd name="T49" fmla="*/ 9 h 160"/>
              <a:gd name="T50" fmla="*/ 33 w 122"/>
              <a:gd name="T51" fmla="*/ 76 h 160"/>
              <a:gd name="T52" fmla="*/ 33 w 122"/>
              <a:gd name="T53" fmla="*/ 85 h 160"/>
              <a:gd name="T54" fmla="*/ 42 w 122"/>
              <a:gd name="T55" fmla="*/ 95 h 160"/>
              <a:gd name="T56" fmla="*/ 79 w 122"/>
              <a:gd name="T57" fmla="*/ 85 h 160"/>
              <a:gd name="T58" fmla="*/ 94 w 122"/>
              <a:gd name="T59" fmla="*/ 81 h 160"/>
              <a:gd name="T60" fmla="*/ 83 w 122"/>
              <a:gd name="T61" fmla="*/ 8 h 160"/>
              <a:gd name="T62" fmla="*/ 55 w 122"/>
              <a:gd name="T63" fmla="*/ 1 h 160"/>
              <a:gd name="T64" fmla="*/ 36 w 122"/>
              <a:gd name="T65" fmla="*/ 55 h 160"/>
              <a:gd name="T66" fmla="*/ 57 w 122"/>
              <a:gd name="T67" fmla="*/ 66 h 160"/>
              <a:gd name="T68" fmla="*/ 52 w 122"/>
              <a:gd name="T69" fmla="*/ 38 h 160"/>
              <a:gd name="T70" fmla="*/ 52 w 122"/>
              <a:gd name="T71" fmla="*/ 29 h 160"/>
              <a:gd name="T72" fmla="*/ 76 w 122"/>
              <a:gd name="T73" fmla="*/ 33 h 160"/>
              <a:gd name="T74" fmla="*/ 67 w 122"/>
              <a:gd name="T75" fmla="*/ 38 h 160"/>
              <a:gd name="T76" fmla="*/ 81 w 122"/>
              <a:gd name="T77" fmla="*/ 66 h 160"/>
              <a:gd name="T78" fmla="*/ 94 w 122"/>
              <a:gd name="T79" fmla="*/ 33 h 160"/>
              <a:gd name="T80" fmla="*/ 42 w 122"/>
              <a:gd name="T81" fmla="*/ 125 h 160"/>
              <a:gd name="T82" fmla="*/ 61 w 122"/>
              <a:gd name="T83" fmla="*/ 118 h 160"/>
              <a:gd name="T84" fmla="*/ 79 w 122"/>
              <a:gd name="T85" fmla="*/ 125 h 160"/>
              <a:gd name="T86" fmla="*/ 42 w 122"/>
              <a:gd name="T87" fmla="*/ 104 h 160"/>
              <a:gd name="T88" fmla="*/ 61 w 122"/>
              <a:gd name="T89" fmla="*/ 128 h 160"/>
              <a:gd name="T90" fmla="*/ 45 w 122"/>
              <a:gd name="T91" fmla="*/ 134 h 160"/>
              <a:gd name="T92" fmla="*/ 61 w 122"/>
              <a:gd name="T93" fmla="*/ 160 h 160"/>
              <a:gd name="T94" fmla="*/ 77 w 122"/>
              <a:gd name="T95" fmla="*/ 134 h 160"/>
              <a:gd name="T96" fmla="*/ 61 w 122"/>
              <a:gd name="T97" fmla="*/ 1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2" h="160">
                <a:moveTo>
                  <a:pt x="117" y="29"/>
                </a:moveTo>
                <a:cubicBezTo>
                  <a:pt x="108" y="29"/>
                  <a:pt x="108" y="29"/>
                  <a:pt x="108" y="29"/>
                </a:cubicBezTo>
                <a:cubicBezTo>
                  <a:pt x="105" y="29"/>
                  <a:pt x="103" y="31"/>
                  <a:pt x="103" y="33"/>
                </a:cubicBezTo>
                <a:cubicBezTo>
                  <a:pt x="103" y="36"/>
                  <a:pt x="105" y="38"/>
                  <a:pt x="108" y="38"/>
                </a:cubicBezTo>
                <a:cubicBezTo>
                  <a:pt x="117" y="38"/>
                  <a:pt x="117" y="38"/>
                  <a:pt x="117" y="38"/>
                </a:cubicBezTo>
                <a:cubicBezTo>
                  <a:pt x="120" y="38"/>
                  <a:pt x="122" y="36"/>
                  <a:pt x="122" y="33"/>
                </a:cubicBezTo>
                <a:cubicBezTo>
                  <a:pt x="122" y="31"/>
                  <a:pt x="120" y="29"/>
                  <a:pt x="117" y="29"/>
                </a:cubicBezTo>
                <a:close/>
                <a:moveTo>
                  <a:pt x="19" y="33"/>
                </a:moveTo>
                <a:cubicBezTo>
                  <a:pt x="19" y="31"/>
                  <a:pt x="16" y="29"/>
                  <a:pt x="14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2" y="29"/>
                  <a:pt x="0" y="31"/>
                  <a:pt x="0" y="33"/>
                </a:cubicBezTo>
                <a:cubicBezTo>
                  <a:pt x="0" y="36"/>
                  <a:pt x="2" y="38"/>
                  <a:pt x="5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16" y="38"/>
                  <a:pt x="19" y="36"/>
                  <a:pt x="19" y="33"/>
                </a:cubicBezTo>
                <a:close/>
                <a:moveTo>
                  <a:pt x="101" y="15"/>
                </a:moveTo>
                <a:cubicBezTo>
                  <a:pt x="102" y="15"/>
                  <a:pt x="103" y="15"/>
                  <a:pt x="104" y="14"/>
                </a:cubicBezTo>
                <a:cubicBezTo>
                  <a:pt x="111" y="9"/>
                  <a:pt x="111" y="9"/>
                  <a:pt x="111" y="9"/>
                </a:cubicBezTo>
                <a:cubicBezTo>
                  <a:pt x="113" y="8"/>
                  <a:pt x="115" y="5"/>
                  <a:pt x="113" y="3"/>
                </a:cubicBezTo>
                <a:cubicBezTo>
                  <a:pt x="112" y="2"/>
                  <a:pt x="111" y="0"/>
                  <a:pt x="109" y="0"/>
                </a:cubicBezTo>
                <a:cubicBezTo>
                  <a:pt x="108" y="0"/>
                  <a:pt x="107" y="1"/>
                  <a:pt x="107" y="1"/>
                </a:cubicBezTo>
                <a:cubicBezTo>
                  <a:pt x="99" y="6"/>
                  <a:pt x="99" y="6"/>
                  <a:pt x="99" y="6"/>
                </a:cubicBezTo>
                <a:cubicBezTo>
                  <a:pt x="97" y="7"/>
                  <a:pt x="96" y="10"/>
                  <a:pt x="97" y="12"/>
                </a:cubicBezTo>
                <a:cubicBezTo>
                  <a:pt x="98" y="14"/>
                  <a:pt x="100" y="15"/>
                  <a:pt x="101" y="15"/>
                </a:cubicBezTo>
                <a:close/>
                <a:moveTo>
                  <a:pt x="20" y="52"/>
                </a:moveTo>
                <a:cubicBezTo>
                  <a:pt x="20" y="52"/>
                  <a:pt x="19" y="53"/>
                  <a:pt x="18" y="53"/>
                </a:cubicBezTo>
                <a:cubicBezTo>
                  <a:pt x="10" y="57"/>
                  <a:pt x="10" y="57"/>
                  <a:pt x="10" y="57"/>
                </a:cubicBezTo>
                <a:cubicBezTo>
                  <a:pt x="8" y="59"/>
                  <a:pt x="7" y="61"/>
                  <a:pt x="9" y="63"/>
                </a:cubicBezTo>
                <a:cubicBezTo>
                  <a:pt x="10" y="65"/>
                  <a:pt x="11" y="66"/>
                  <a:pt x="13" y="66"/>
                </a:cubicBezTo>
                <a:cubicBezTo>
                  <a:pt x="14" y="66"/>
                  <a:pt x="14" y="66"/>
                  <a:pt x="15" y="65"/>
                </a:cubicBezTo>
                <a:cubicBezTo>
                  <a:pt x="23" y="61"/>
                  <a:pt x="23" y="61"/>
                  <a:pt x="23" y="61"/>
                </a:cubicBezTo>
                <a:cubicBezTo>
                  <a:pt x="25" y="60"/>
                  <a:pt x="26" y="56"/>
                  <a:pt x="24" y="54"/>
                </a:cubicBezTo>
                <a:cubicBezTo>
                  <a:pt x="24" y="53"/>
                  <a:pt x="22" y="52"/>
                  <a:pt x="20" y="52"/>
                </a:cubicBezTo>
                <a:close/>
                <a:moveTo>
                  <a:pt x="112" y="58"/>
                </a:moveTo>
                <a:cubicBezTo>
                  <a:pt x="104" y="53"/>
                  <a:pt x="104" y="53"/>
                  <a:pt x="104" y="53"/>
                </a:cubicBezTo>
                <a:cubicBezTo>
                  <a:pt x="104" y="53"/>
                  <a:pt x="103" y="52"/>
                  <a:pt x="102" y="52"/>
                </a:cubicBezTo>
                <a:cubicBezTo>
                  <a:pt x="100" y="52"/>
                  <a:pt x="99" y="53"/>
                  <a:pt x="98" y="54"/>
                </a:cubicBezTo>
                <a:cubicBezTo>
                  <a:pt x="97" y="57"/>
                  <a:pt x="97" y="60"/>
                  <a:pt x="99" y="61"/>
                </a:cubicBezTo>
                <a:cubicBezTo>
                  <a:pt x="107" y="65"/>
                  <a:pt x="107" y="65"/>
                  <a:pt x="107" y="65"/>
                </a:cubicBezTo>
                <a:cubicBezTo>
                  <a:pt x="108" y="66"/>
                  <a:pt x="109" y="66"/>
                  <a:pt x="110" y="66"/>
                </a:cubicBezTo>
                <a:cubicBezTo>
                  <a:pt x="112" y="66"/>
                  <a:pt x="113" y="65"/>
                  <a:pt x="114" y="64"/>
                </a:cubicBezTo>
                <a:cubicBezTo>
                  <a:pt x="115" y="61"/>
                  <a:pt x="114" y="59"/>
                  <a:pt x="112" y="58"/>
                </a:cubicBezTo>
                <a:close/>
                <a:moveTo>
                  <a:pt x="10" y="9"/>
                </a:moveTo>
                <a:cubicBezTo>
                  <a:pt x="18" y="14"/>
                  <a:pt x="18" y="14"/>
                  <a:pt x="18" y="14"/>
                </a:cubicBezTo>
                <a:cubicBezTo>
                  <a:pt x="19" y="14"/>
                  <a:pt x="20" y="14"/>
                  <a:pt x="20" y="14"/>
                </a:cubicBezTo>
                <a:cubicBezTo>
                  <a:pt x="22" y="14"/>
                  <a:pt x="24" y="14"/>
                  <a:pt x="24" y="12"/>
                </a:cubicBezTo>
                <a:cubicBezTo>
                  <a:pt x="26" y="10"/>
                  <a:pt x="25" y="8"/>
                  <a:pt x="23" y="6"/>
                </a:cubicBezTo>
                <a:cubicBezTo>
                  <a:pt x="15" y="2"/>
                  <a:pt x="15" y="2"/>
                  <a:pt x="15" y="2"/>
                </a:cubicBezTo>
                <a:cubicBezTo>
                  <a:pt x="14" y="1"/>
                  <a:pt x="13" y="1"/>
                  <a:pt x="13" y="1"/>
                </a:cubicBezTo>
                <a:cubicBezTo>
                  <a:pt x="11" y="1"/>
                  <a:pt x="9" y="2"/>
                  <a:pt x="9" y="3"/>
                </a:cubicBezTo>
                <a:cubicBezTo>
                  <a:pt x="8" y="5"/>
                  <a:pt x="8" y="8"/>
                  <a:pt x="10" y="9"/>
                </a:cubicBezTo>
                <a:close/>
                <a:moveTo>
                  <a:pt x="89" y="76"/>
                </a:moveTo>
                <a:cubicBezTo>
                  <a:pt x="33" y="76"/>
                  <a:pt x="33" y="76"/>
                  <a:pt x="33" y="76"/>
                </a:cubicBezTo>
                <a:cubicBezTo>
                  <a:pt x="30" y="76"/>
                  <a:pt x="28" y="78"/>
                  <a:pt x="28" y="81"/>
                </a:cubicBezTo>
                <a:cubicBezTo>
                  <a:pt x="28" y="83"/>
                  <a:pt x="30" y="85"/>
                  <a:pt x="33" y="85"/>
                </a:cubicBezTo>
                <a:cubicBezTo>
                  <a:pt x="42" y="85"/>
                  <a:pt x="42" y="85"/>
                  <a:pt x="42" y="85"/>
                </a:cubicBezTo>
                <a:cubicBezTo>
                  <a:pt x="42" y="95"/>
                  <a:pt x="42" y="95"/>
                  <a:pt x="42" y="95"/>
                </a:cubicBezTo>
                <a:cubicBezTo>
                  <a:pt x="79" y="95"/>
                  <a:pt x="79" y="95"/>
                  <a:pt x="79" y="95"/>
                </a:cubicBezTo>
                <a:cubicBezTo>
                  <a:pt x="79" y="85"/>
                  <a:pt x="79" y="85"/>
                  <a:pt x="79" y="85"/>
                </a:cubicBezTo>
                <a:cubicBezTo>
                  <a:pt x="89" y="85"/>
                  <a:pt x="89" y="85"/>
                  <a:pt x="89" y="85"/>
                </a:cubicBezTo>
                <a:cubicBezTo>
                  <a:pt x="92" y="85"/>
                  <a:pt x="94" y="83"/>
                  <a:pt x="94" y="81"/>
                </a:cubicBezTo>
                <a:cubicBezTo>
                  <a:pt x="94" y="78"/>
                  <a:pt x="92" y="76"/>
                  <a:pt x="89" y="76"/>
                </a:cubicBezTo>
                <a:close/>
                <a:moveTo>
                  <a:pt x="83" y="8"/>
                </a:moveTo>
                <a:cubicBezTo>
                  <a:pt x="77" y="4"/>
                  <a:pt x="69" y="1"/>
                  <a:pt x="61" y="1"/>
                </a:cubicBezTo>
                <a:cubicBezTo>
                  <a:pt x="59" y="1"/>
                  <a:pt x="57" y="1"/>
                  <a:pt x="55" y="1"/>
                </a:cubicBezTo>
                <a:cubicBezTo>
                  <a:pt x="42" y="4"/>
                  <a:pt x="31" y="14"/>
                  <a:pt x="29" y="27"/>
                </a:cubicBezTo>
                <a:cubicBezTo>
                  <a:pt x="27" y="39"/>
                  <a:pt x="31" y="46"/>
                  <a:pt x="36" y="55"/>
                </a:cubicBezTo>
                <a:cubicBezTo>
                  <a:pt x="39" y="59"/>
                  <a:pt x="41" y="63"/>
                  <a:pt x="42" y="66"/>
                </a:cubicBezTo>
                <a:cubicBezTo>
                  <a:pt x="57" y="66"/>
                  <a:pt x="57" y="66"/>
                  <a:pt x="57" y="66"/>
                </a:cubicBezTo>
                <a:cubicBezTo>
                  <a:pt x="57" y="38"/>
                  <a:pt x="57" y="38"/>
                  <a:pt x="57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50" y="38"/>
                  <a:pt x="48" y="36"/>
                  <a:pt x="48" y="33"/>
                </a:cubicBezTo>
                <a:cubicBezTo>
                  <a:pt x="48" y="31"/>
                  <a:pt x="50" y="29"/>
                  <a:pt x="52" y="29"/>
                </a:cubicBezTo>
                <a:cubicBezTo>
                  <a:pt x="71" y="29"/>
                  <a:pt x="71" y="29"/>
                  <a:pt x="71" y="29"/>
                </a:cubicBezTo>
                <a:cubicBezTo>
                  <a:pt x="74" y="29"/>
                  <a:pt x="76" y="31"/>
                  <a:pt x="76" y="33"/>
                </a:cubicBezTo>
                <a:cubicBezTo>
                  <a:pt x="76" y="36"/>
                  <a:pt x="74" y="38"/>
                  <a:pt x="71" y="38"/>
                </a:cubicBezTo>
                <a:cubicBezTo>
                  <a:pt x="67" y="38"/>
                  <a:pt x="67" y="38"/>
                  <a:pt x="67" y="38"/>
                </a:cubicBezTo>
                <a:cubicBezTo>
                  <a:pt x="67" y="66"/>
                  <a:pt x="67" y="66"/>
                  <a:pt x="67" y="66"/>
                </a:cubicBezTo>
                <a:cubicBezTo>
                  <a:pt x="81" y="66"/>
                  <a:pt x="81" y="66"/>
                  <a:pt x="81" y="66"/>
                </a:cubicBezTo>
                <a:cubicBezTo>
                  <a:pt x="82" y="63"/>
                  <a:pt x="85" y="59"/>
                  <a:pt x="87" y="55"/>
                </a:cubicBezTo>
                <a:cubicBezTo>
                  <a:pt x="91" y="48"/>
                  <a:pt x="94" y="43"/>
                  <a:pt x="94" y="33"/>
                </a:cubicBezTo>
                <a:cubicBezTo>
                  <a:pt x="94" y="24"/>
                  <a:pt x="90" y="14"/>
                  <a:pt x="83" y="8"/>
                </a:cubicBezTo>
                <a:close/>
                <a:moveTo>
                  <a:pt x="42" y="125"/>
                </a:moveTo>
                <a:cubicBezTo>
                  <a:pt x="44" y="123"/>
                  <a:pt x="44" y="123"/>
                  <a:pt x="44" y="123"/>
                </a:cubicBezTo>
                <a:cubicBezTo>
                  <a:pt x="49" y="120"/>
                  <a:pt x="55" y="118"/>
                  <a:pt x="61" y="118"/>
                </a:cubicBezTo>
                <a:cubicBezTo>
                  <a:pt x="66" y="118"/>
                  <a:pt x="72" y="120"/>
                  <a:pt x="77" y="123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04"/>
                  <a:pt x="79" y="104"/>
                  <a:pt x="79" y="104"/>
                </a:cubicBezTo>
                <a:cubicBezTo>
                  <a:pt x="42" y="104"/>
                  <a:pt x="42" y="104"/>
                  <a:pt x="42" y="104"/>
                </a:cubicBezTo>
                <a:lnTo>
                  <a:pt x="42" y="125"/>
                </a:lnTo>
                <a:close/>
                <a:moveTo>
                  <a:pt x="61" y="128"/>
                </a:moveTo>
                <a:cubicBezTo>
                  <a:pt x="57" y="128"/>
                  <a:pt x="53" y="129"/>
                  <a:pt x="50" y="131"/>
                </a:cubicBezTo>
                <a:cubicBezTo>
                  <a:pt x="45" y="134"/>
                  <a:pt x="45" y="134"/>
                  <a:pt x="45" y="134"/>
                </a:cubicBezTo>
                <a:cubicBezTo>
                  <a:pt x="57" y="158"/>
                  <a:pt x="57" y="158"/>
                  <a:pt x="57" y="158"/>
                </a:cubicBezTo>
                <a:cubicBezTo>
                  <a:pt x="58" y="159"/>
                  <a:pt x="59" y="160"/>
                  <a:pt x="61" y="160"/>
                </a:cubicBezTo>
                <a:cubicBezTo>
                  <a:pt x="63" y="160"/>
                  <a:pt x="64" y="159"/>
                  <a:pt x="65" y="158"/>
                </a:cubicBezTo>
                <a:cubicBezTo>
                  <a:pt x="77" y="134"/>
                  <a:pt x="77" y="134"/>
                  <a:pt x="77" y="134"/>
                </a:cubicBezTo>
                <a:cubicBezTo>
                  <a:pt x="73" y="131"/>
                  <a:pt x="73" y="131"/>
                  <a:pt x="73" y="131"/>
                </a:cubicBezTo>
                <a:cubicBezTo>
                  <a:pt x="69" y="129"/>
                  <a:pt x="65" y="128"/>
                  <a:pt x="61" y="1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BFEAB588-EC41-856E-FABE-A59CB1A06D8A}"/>
              </a:ext>
            </a:extLst>
          </p:cNvPr>
          <p:cNvSpPr>
            <a:spLocks noEditPoints="1"/>
          </p:cNvSpPr>
          <p:nvPr/>
        </p:nvSpPr>
        <p:spPr bwMode="auto">
          <a:xfrm>
            <a:off x="5708651" y="2473325"/>
            <a:ext cx="222250" cy="254000"/>
          </a:xfrm>
          <a:custGeom>
            <a:avLst/>
            <a:gdLst>
              <a:gd name="T0" fmla="*/ 70 w 140"/>
              <a:gd name="T1" fmla="*/ 91 h 160"/>
              <a:gd name="T2" fmla="*/ 43 w 140"/>
              <a:gd name="T3" fmla="*/ 104 h 160"/>
              <a:gd name="T4" fmla="*/ 70 w 140"/>
              <a:gd name="T5" fmla="*/ 118 h 160"/>
              <a:gd name="T6" fmla="*/ 97 w 140"/>
              <a:gd name="T7" fmla="*/ 104 h 160"/>
              <a:gd name="T8" fmla="*/ 70 w 140"/>
              <a:gd name="T9" fmla="*/ 91 h 160"/>
              <a:gd name="T10" fmla="*/ 68 w 140"/>
              <a:gd name="T11" fmla="*/ 29 h 160"/>
              <a:gd name="T12" fmla="*/ 69 w 140"/>
              <a:gd name="T13" fmla="*/ 29 h 160"/>
              <a:gd name="T14" fmla="*/ 71 w 140"/>
              <a:gd name="T15" fmla="*/ 29 h 160"/>
              <a:gd name="T16" fmla="*/ 106 w 140"/>
              <a:gd name="T17" fmla="*/ 47 h 160"/>
              <a:gd name="T18" fmla="*/ 134 w 140"/>
              <a:gd name="T19" fmla="*/ 33 h 160"/>
              <a:gd name="T20" fmla="*/ 71 w 140"/>
              <a:gd name="T21" fmla="*/ 1 h 160"/>
              <a:gd name="T22" fmla="*/ 69 w 140"/>
              <a:gd name="T23" fmla="*/ 0 h 160"/>
              <a:gd name="T24" fmla="*/ 67 w 140"/>
              <a:gd name="T25" fmla="*/ 1 h 160"/>
              <a:gd name="T26" fmla="*/ 5 w 140"/>
              <a:gd name="T27" fmla="*/ 32 h 160"/>
              <a:gd name="T28" fmla="*/ 33 w 140"/>
              <a:gd name="T29" fmla="*/ 47 h 160"/>
              <a:gd name="T30" fmla="*/ 68 w 140"/>
              <a:gd name="T31" fmla="*/ 29 h 160"/>
              <a:gd name="T32" fmla="*/ 65 w 140"/>
              <a:gd name="T33" fmla="*/ 83 h 160"/>
              <a:gd name="T34" fmla="*/ 65 w 140"/>
              <a:gd name="T35" fmla="*/ 41 h 160"/>
              <a:gd name="T36" fmla="*/ 38 w 140"/>
              <a:gd name="T37" fmla="*/ 54 h 160"/>
              <a:gd name="T38" fmla="*/ 38 w 140"/>
              <a:gd name="T39" fmla="*/ 97 h 160"/>
              <a:gd name="T40" fmla="*/ 65 w 140"/>
              <a:gd name="T41" fmla="*/ 83 h 160"/>
              <a:gd name="T42" fmla="*/ 112 w 140"/>
              <a:gd name="T43" fmla="*/ 54 h 160"/>
              <a:gd name="T44" fmla="*/ 112 w 140"/>
              <a:gd name="T45" fmla="*/ 104 h 160"/>
              <a:gd name="T46" fmla="*/ 109 w 140"/>
              <a:gd name="T47" fmla="*/ 108 h 160"/>
              <a:gd name="T48" fmla="*/ 74 w 140"/>
              <a:gd name="T49" fmla="*/ 125 h 160"/>
              <a:gd name="T50" fmla="*/ 74 w 140"/>
              <a:gd name="T51" fmla="*/ 159 h 160"/>
              <a:gd name="T52" fmla="*/ 137 w 140"/>
              <a:gd name="T53" fmla="*/ 125 h 160"/>
              <a:gd name="T54" fmla="*/ 140 w 140"/>
              <a:gd name="T55" fmla="*/ 121 h 160"/>
              <a:gd name="T56" fmla="*/ 140 w 140"/>
              <a:gd name="T57" fmla="*/ 40 h 160"/>
              <a:gd name="T58" fmla="*/ 112 w 140"/>
              <a:gd name="T59" fmla="*/ 54 h 160"/>
              <a:gd name="T60" fmla="*/ 103 w 140"/>
              <a:gd name="T61" fmla="*/ 97 h 160"/>
              <a:gd name="T62" fmla="*/ 103 w 140"/>
              <a:gd name="T63" fmla="*/ 54 h 160"/>
              <a:gd name="T64" fmla="*/ 74 w 140"/>
              <a:gd name="T65" fmla="*/ 41 h 160"/>
              <a:gd name="T66" fmla="*/ 74 w 140"/>
              <a:gd name="T67" fmla="*/ 83 h 160"/>
              <a:gd name="T68" fmla="*/ 103 w 140"/>
              <a:gd name="T69" fmla="*/ 97 h 160"/>
              <a:gd name="T70" fmla="*/ 30 w 140"/>
              <a:gd name="T71" fmla="*/ 109 h 160"/>
              <a:gd name="T72" fmla="*/ 28 w 140"/>
              <a:gd name="T73" fmla="*/ 105 h 160"/>
              <a:gd name="T74" fmla="*/ 28 w 140"/>
              <a:gd name="T75" fmla="*/ 56 h 160"/>
              <a:gd name="T76" fmla="*/ 0 w 140"/>
              <a:gd name="T77" fmla="*/ 41 h 160"/>
              <a:gd name="T78" fmla="*/ 0 w 140"/>
              <a:gd name="T79" fmla="*/ 123 h 160"/>
              <a:gd name="T80" fmla="*/ 2 w 140"/>
              <a:gd name="T81" fmla="*/ 127 h 160"/>
              <a:gd name="T82" fmla="*/ 65 w 140"/>
              <a:gd name="T83" fmla="*/ 160 h 160"/>
              <a:gd name="T84" fmla="*/ 65 w 140"/>
              <a:gd name="T85" fmla="*/ 126 h 160"/>
              <a:gd name="T86" fmla="*/ 30 w 140"/>
              <a:gd name="T87" fmla="*/ 10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0" h="160">
                <a:moveTo>
                  <a:pt x="70" y="91"/>
                </a:moveTo>
                <a:cubicBezTo>
                  <a:pt x="43" y="104"/>
                  <a:pt x="43" y="104"/>
                  <a:pt x="43" y="104"/>
                </a:cubicBezTo>
                <a:cubicBezTo>
                  <a:pt x="70" y="118"/>
                  <a:pt x="70" y="118"/>
                  <a:pt x="70" y="118"/>
                </a:cubicBezTo>
                <a:cubicBezTo>
                  <a:pt x="97" y="104"/>
                  <a:pt x="97" y="104"/>
                  <a:pt x="97" y="104"/>
                </a:cubicBezTo>
                <a:lnTo>
                  <a:pt x="70" y="91"/>
                </a:lnTo>
                <a:close/>
                <a:moveTo>
                  <a:pt x="68" y="29"/>
                </a:moveTo>
                <a:cubicBezTo>
                  <a:pt x="68" y="29"/>
                  <a:pt x="69" y="29"/>
                  <a:pt x="69" y="29"/>
                </a:cubicBezTo>
                <a:cubicBezTo>
                  <a:pt x="70" y="29"/>
                  <a:pt x="71" y="29"/>
                  <a:pt x="71" y="29"/>
                </a:cubicBezTo>
                <a:cubicBezTo>
                  <a:pt x="106" y="47"/>
                  <a:pt x="106" y="47"/>
                  <a:pt x="106" y="47"/>
                </a:cubicBezTo>
                <a:cubicBezTo>
                  <a:pt x="134" y="33"/>
                  <a:pt x="134" y="33"/>
                  <a:pt x="134" y="33"/>
                </a:cubicBezTo>
                <a:cubicBezTo>
                  <a:pt x="71" y="1"/>
                  <a:pt x="71" y="1"/>
                  <a:pt x="71" y="1"/>
                </a:cubicBezTo>
                <a:cubicBezTo>
                  <a:pt x="70" y="1"/>
                  <a:pt x="70" y="0"/>
                  <a:pt x="69" y="0"/>
                </a:cubicBezTo>
                <a:cubicBezTo>
                  <a:pt x="68" y="0"/>
                  <a:pt x="68" y="1"/>
                  <a:pt x="67" y="1"/>
                </a:cubicBezTo>
                <a:cubicBezTo>
                  <a:pt x="5" y="32"/>
                  <a:pt x="5" y="32"/>
                  <a:pt x="5" y="32"/>
                </a:cubicBezTo>
                <a:cubicBezTo>
                  <a:pt x="33" y="47"/>
                  <a:pt x="33" y="47"/>
                  <a:pt x="33" y="47"/>
                </a:cubicBezTo>
                <a:lnTo>
                  <a:pt x="68" y="29"/>
                </a:lnTo>
                <a:close/>
                <a:moveTo>
                  <a:pt x="65" y="83"/>
                </a:moveTo>
                <a:cubicBezTo>
                  <a:pt x="65" y="41"/>
                  <a:pt x="65" y="41"/>
                  <a:pt x="65" y="41"/>
                </a:cubicBezTo>
                <a:cubicBezTo>
                  <a:pt x="38" y="54"/>
                  <a:pt x="38" y="54"/>
                  <a:pt x="38" y="54"/>
                </a:cubicBezTo>
                <a:cubicBezTo>
                  <a:pt x="38" y="97"/>
                  <a:pt x="38" y="97"/>
                  <a:pt x="38" y="97"/>
                </a:cubicBezTo>
                <a:lnTo>
                  <a:pt x="65" y="83"/>
                </a:lnTo>
                <a:close/>
                <a:moveTo>
                  <a:pt x="112" y="54"/>
                </a:moveTo>
                <a:cubicBezTo>
                  <a:pt x="112" y="104"/>
                  <a:pt x="112" y="104"/>
                  <a:pt x="112" y="104"/>
                </a:cubicBezTo>
                <a:cubicBezTo>
                  <a:pt x="112" y="106"/>
                  <a:pt x="110" y="107"/>
                  <a:pt x="109" y="108"/>
                </a:cubicBezTo>
                <a:cubicBezTo>
                  <a:pt x="74" y="125"/>
                  <a:pt x="74" y="125"/>
                  <a:pt x="74" y="125"/>
                </a:cubicBezTo>
                <a:cubicBezTo>
                  <a:pt x="74" y="159"/>
                  <a:pt x="74" y="159"/>
                  <a:pt x="74" y="159"/>
                </a:cubicBezTo>
                <a:cubicBezTo>
                  <a:pt x="137" y="125"/>
                  <a:pt x="137" y="125"/>
                  <a:pt x="137" y="125"/>
                </a:cubicBezTo>
                <a:cubicBezTo>
                  <a:pt x="139" y="125"/>
                  <a:pt x="140" y="123"/>
                  <a:pt x="140" y="121"/>
                </a:cubicBezTo>
                <a:cubicBezTo>
                  <a:pt x="140" y="40"/>
                  <a:pt x="140" y="40"/>
                  <a:pt x="140" y="40"/>
                </a:cubicBezTo>
                <a:lnTo>
                  <a:pt x="112" y="54"/>
                </a:lnTo>
                <a:close/>
                <a:moveTo>
                  <a:pt x="103" y="97"/>
                </a:moveTo>
                <a:cubicBezTo>
                  <a:pt x="103" y="54"/>
                  <a:pt x="103" y="54"/>
                  <a:pt x="103" y="54"/>
                </a:cubicBezTo>
                <a:cubicBezTo>
                  <a:pt x="74" y="41"/>
                  <a:pt x="74" y="41"/>
                  <a:pt x="74" y="41"/>
                </a:cubicBezTo>
                <a:cubicBezTo>
                  <a:pt x="74" y="83"/>
                  <a:pt x="74" y="83"/>
                  <a:pt x="74" y="83"/>
                </a:cubicBezTo>
                <a:lnTo>
                  <a:pt x="103" y="97"/>
                </a:lnTo>
                <a:close/>
                <a:moveTo>
                  <a:pt x="30" y="109"/>
                </a:moveTo>
                <a:cubicBezTo>
                  <a:pt x="29" y="108"/>
                  <a:pt x="28" y="107"/>
                  <a:pt x="28" y="105"/>
                </a:cubicBezTo>
                <a:cubicBezTo>
                  <a:pt x="28" y="56"/>
                  <a:pt x="28" y="56"/>
                  <a:pt x="28" y="56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123"/>
                  <a:pt x="0" y="123"/>
                  <a:pt x="0" y="123"/>
                </a:cubicBezTo>
                <a:cubicBezTo>
                  <a:pt x="0" y="125"/>
                  <a:pt x="1" y="126"/>
                  <a:pt x="2" y="127"/>
                </a:cubicBezTo>
                <a:cubicBezTo>
                  <a:pt x="65" y="160"/>
                  <a:pt x="65" y="160"/>
                  <a:pt x="65" y="160"/>
                </a:cubicBezTo>
                <a:cubicBezTo>
                  <a:pt x="65" y="126"/>
                  <a:pt x="65" y="126"/>
                  <a:pt x="65" y="126"/>
                </a:cubicBezTo>
                <a:cubicBezTo>
                  <a:pt x="30" y="109"/>
                  <a:pt x="30" y="109"/>
                  <a:pt x="30" y="10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F801AFBA-C988-89DC-B3AE-7CFEA0D2E637}"/>
              </a:ext>
            </a:extLst>
          </p:cNvPr>
          <p:cNvSpPr>
            <a:spLocks noEditPoints="1"/>
          </p:cNvSpPr>
          <p:nvPr/>
        </p:nvSpPr>
        <p:spPr bwMode="auto">
          <a:xfrm>
            <a:off x="2389188" y="1381125"/>
            <a:ext cx="254000" cy="236538"/>
          </a:xfrm>
          <a:custGeom>
            <a:avLst/>
            <a:gdLst>
              <a:gd name="T0" fmla="*/ 38 w 160"/>
              <a:gd name="T1" fmla="*/ 58 h 149"/>
              <a:gd name="T2" fmla="*/ 58 w 160"/>
              <a:gd name="T3" fmla="*/ 87 h 149"/>
              <a:gd name="T4" fmla="*/ 73 w 160"/>
              <a:gd name="T5" fmla="*/ 61 h 149"/>
              <a:gd name="T6" fmla="*/ 52 w 160"/>
              <a:gd name="T7" fmla="*/ 56 h 149"/>
              <a:gd name="T8" fmla="*/ 38 w 160"/>
              <a:gd name="T9" fmla="*/ 58 h 149"/>
              <a:gd name="T10" fmla="*/ 53 w 160"/>
              <a:gd name="T11" fmla="*/ 47 h 149"/>
              <a:gd name="T12" fmla="*/ 80 w 160"/>
              <a:gd name="T13" fmla="*/ 55 h 149"/>
              <a:gd name="T14" fmla="*/ 108 w 160"/>
              <a:gd name="T15" fmla="*/ 47 h 149"/>
              <a:gd name="T16" fmla="*/ 132 w 160"/>
              <a:gd name="T17" fmla="*/ 52 h 149"/>
              <a:gd name="T18" fmla="*/ 80 w 160"/>
              <a:gd name="T19" fmla="*/ 0 h 149"/>
              <a:gd name="T20" fmla="*/ 29 w 160"/>
              <a:gd name="T21" fmla="*/ 52 h 149"/>
              <a:gd name="T22" fmla="*/ 53 w 160"/>
              <a:gd name="T23" fmla="*/ 47 h 149"/>
              <a:gd name="T24" fmla="*/ 94 w 160"/>
              <a:gd name="T25" fmla="*/ 100 h 149"/>
              <a:gd name="T26" fmla="*/ 80 w 160"/>
              <a:gd name="T27" fmla="*/ 103 h 149"/>
              <a:gd name="T28" fmla="*/ 67 w 160"/>
              <a:gd name="T29" fmla="*/ 100 h 149"/>
              <a:gd name="T30" fmla="*/ 80 w 160"/>
              <a:gd name="T31" fmla="*/ 129 h 149"/>
              <a:gd name="T32" fmla="*/ 94 w 160"/>
              <a:gd name="T33" fmla="*/ 100 h 149"/>
              <a:gd name="T34" fmla="*/ 122 w 160"/>
              <a:gd name="T35" fmla="*/ 58 h 149"/>
              <a:gd name="T36" fmla="*/ 109 w 160"/>
              <a:gd name="T37" fmla="*/ 56 h 149"/>
              <a:gd name="T38" fmla="*/ 88 w 160"/>
              <a:gd name="T39" fmla="*/ 62 h 149"/>
              <a:gd name="T40" fmla="*/ 103 w 160"/>
              <a:gd name="T41" fmla="*/ 87 h 149"/>
              <a:gd name="T42" fmla="*/ 122 w 160"/>
              <a:gd name="T43" fmla="*/ 58 h 149"/>
              <a:gd name="T44" fmla="*/ 93 w 160"/>
              <a:gd name="T45" fmla="*/ 91 h 149"/>
              <a:gd name="T46" fmla="*/ 80 w 160"/>
              <a:gd name="T47" fmla="*/ 66 h 149"/>
              <a:gd name="T48" fmla="*/ 67 w 160"/>
              <a:gd name="T49" fmla="*/ 91 h 149"/>
              <a:gd name="T50" fmla="*/ 80 w 160"/>
              <a:gd name="T51" fmla="*/ 93 h 149"/>
              <a:gd name="T52" fmla="*/ 93 w 160"/>
              <a:gd name="T53" fmla="*/ 91 h 149"/>
              <a:gd name="T54" fmla="*/ 132 w 160"/>
              <a:gd name="T55" fmla="*/ 52 h 149"/>
              <a:gd name="T56" fmla="*/ 104 w 160"/>
              <a:gd name="T57" fmla="*/ 97 h 149"/>
              <a:gd name="T58" fmla="*/ 81 w 160"/>
              <a:gd name="T59" fmla="*/ 141 h 149"/>
              <a:gd name="T60" fmla="*/ 108 w 160"/>
              <a:gd name="T61" fmla="*/ 149 h 149"/>
              <a:gd name="T62" fmla="*/ 160 w 160"/>
              <a:gd name="T63" fmla="*/ 98 h 149"/>
              <a:gd name="T64" fmla="*/ 132 w 160"/>
              <a:gd name="T65" fmla="*/ 52 h 149"/>
              <a:gd name="T66" fmla="*/ 57 w 160"/>
              <a:gd name="T67" fmla="*/ 97 h 149"/>
              <a:gd name="T68" fmla="*/ 29 w 160"/>
              <a:gd name="T69" fmla="*/ 52 h 149"/>
              <a:gd name="T70" fmla="*/ 0 w 160"/>
              <a:gd name="T71" fmla="*/ 98 h 149"/>
              <a:gd name="T72" fmla="*/ 52 w 160"/>
              <a:gd name="T73" fmla="*/ 149 h 149"/>
              <a:gd name="T74" fmla="*/ 80 w 160"/>
              <a:gd name="T75" fmla="*/ 141 h 149"/>
              <a:gd name="T76" fmla="*/ 57 w 160"/>
              <a:gd name="T77" fmla="*/ 97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49">
                <a:moveTo>
                  <a:pt x="38" y="58"/>
                </a:moveTo>
                <a:cubicBezTo>
                  <a:pt x="40" y="70"/>
                  <a:pt x="48" y="81"/>
                  <a:pt x="58" y="87"/>
                </a:cubicBezTo>
                <a:cubicBezTo>
                  <a:pt x="60" y="77"/>
                  <a:pt x="65" y="68"/>
                  <a:pt x="73" y="61"/>
                </a:cubicBezTo>
                <a:cubicBezTo>
                  <a:pt x="67" y="58"/>
                  <a:pt x="60" y="56"/>
                  <a:pt x="52" y="56"/>
                </a:cubicBezTo>
                <a:cubicBezTo>
                  <a:pt x="48" y="56"/>
                  <a:pt x="43" y="57"/>
                  <a:pt x="38" y="58"/>
                </a:cubicBezTo>
                <a:close/>
                <a:moveTo>
                  <a:pt x="53" y="47"/>
                </a:moveTo>
                <a:cubicBezTo>
                  <a:pt x="63" y="47"/>
                  <a:pt x="72" y="50"/>
                  <a:pt x="80" y="55"/>
                </a:cubicBezTo>
                <a:cubicBezTo>
                  <a:pt x="89" y="50"/>
                  <a:pt x="98" y="47"/>
                  <a:pt x="108" y="47"/>
                </a:cubicBezTo>
                <a:cubicBezTo>
                  <a:pt x="115" y="47"/>
                  <a:pt x="123" y="48"/>
                  <a:pt x="132" y="52"/>
                </a:cubicBezTo>
                <a:cubicBezTo>
                  <a:pt x="134" y="27"/>
                  <a:pt x="111" y="0"/>
                  <a:pt x="80" y="0"/>
                </a:cubicBezTo>
                <a:cubicBezTo>
                  <a:pt x="50" y="0"/>
                  <a:pt x="28" y="27"/>
                  <a:pt x="29" y="52"/>
                </a:cubicBezTo>
                <a:cubicBezTo>
                  <a:pt x="37" y="48"/>
                  <a:pt x="45" y="47"/>
                  <a:pt x="53" y="47"/>
                </a:cubicBezTo>
                <a:close/>
                <a:moveTo>
                  <a:pt x="94" y="100"/>
                </a:moveTo>
                <a:cubicBezTo>
                  <a:pt x="90" y="102"/>
                  <a:pt x="85" y="103"/>
                  <a:pt x="80" y="103"/>
                </a:cubicBezTo>
                <a:cubicBezTo>
                  <a:pt x="76" y="103"/>
                  <a:pt x="71" y="102"/>
                  <a:pt x="67" y="100"/>
                </a:cubicBezTo>
                <a:cubicBezTo>
                  <a:pt x="67" y="112"/>
                  <a:pt x="73" y="122"/>
                  <a:pt x="80" y="129"/>
                </a:cubicBezTo>
                <a:cubicBezTo>
                  <a:pt x="89" y="122"/>
                  <a:pt x="94" y="111"/>
                  <a:pt x="94" y="100"/>
                </a:cubicBezTo>
                <a:close/>
                <a:moveTo>
                  <a:pt x="122" y="58"/>
                </a:moveTo>
                <a:cubicBezTo>
                  <a:pt x="118" y="57"/>
                  <a:pt x="113" y="56"/>
                  <a:pt x="109" y="56"/>
                </a:cubicBezTo>
                <a:cubicBezTo>
                  <a:pt x="102" y="56"/>
                  <a:pt x="95" y="58"/>
                  <a:pt x="88" y="62"/>
                </a:cubicBezTo>
                <a:cubicBezTo>
                  <a:pt x="96" y="68"/>
                  <a:pt x="100" y="77"/>
                  <a:pt x="103" y="87"/>
                </a:cubicBezTo>
                <a:cubicBezTo>
                  <a:pt x="113" y="81"/>
                  <a:pt x="120" y="70"/>
                  <a:pt x="122" y="58"/>
                </a:cubicBezTo>
                <a:close/>
                <a:moveTo>
                  <a:pt x="93" y="91"/>
                </a:moveTo>
                <a:cubicBezTo>
                  <a:pt x="92" y="81"/>
                  <a:pt x="88" y="74"/>
                  <a:pt x="80" y="66"/>
                </a:cubicBezTo>
                <a:cubicBezTo>
                  <a:pt x="73" y="73"/>
                  <a:pt x="69" y="80"/>
                  <a:pt x="67" y="91"/>
                </a:cubicBezTo>
                <a:cubicBezTo>
                  <a:pt x="71" y="92"/>
                  <a:pt x="76" y="93"/>
                  <a:pt x="80" y="93"/>
                </a:cubicBezTo>
                <a:cubicBezTo>
                  <a:pt x="84" y="93"/>
                  <a:pt x="88" y="92"/>
                  <a:pt x="93" y="91"/>
                </a:cubicBezTo>
                <a:close/>
                <a:moveTo>
                  <a:pt x="132" y="52"/>
                </a:moveTo>
                <a:cubicBezTo>
                  <a:pt x="130" y="74"/>
                  <a:pt x="119" y="89"/>
                  <a:pt x="104" y="97"/>
                </a:cubicBezTo>
                <a:cubicBezTo>
                  <a:pt x="104" y="112"/>
                  <a:pt x="97" y="128"/>
                  <a:pt x="81" y="141"/>
                </a:cubicBezTo>
                <a:cubicBezTo>
                  <a:pt x="89" y="146"/>
                  <a:pt x="98" y="149"/>
                  <a:pt x="108" y="149"/>
                </a:cubicBezTo>
                <a:cubicBezTo>
                  <a:pt x="136" y="149"/>
                  <a:pt x="160" y="126"/>
                  <a:pt x="160" y="98"/>
                </a:cubicBezTo>
                <a:cubicBezTo>
                  <a:pt x="160" y="78"/>
                  <a:pt x="149" y="60"/>
                  <a:pt x="132" y="52"/>
                </a:cubicBezTo>
                <a:close/>
                <a:moveTo>
                  <a:pt x="57" y="97"/>
                </a:moveTo>
                <a:cubicBezTo>
                  <a:pt x="41" y="89"/>
                  <a:pt x="31" y="74"/>
                  <a:pt x="29" y="52"/>
                </a:cubicBezTo>
                <a:cubicBezTo>
                  <a:pt x="12" y="61"/>
                  <a:pt x="0" y="78"/>
                  <a:pt x="0" y="98"/>
                </a:cubicBezTo>
                <a:cubicBezTo>
                  <a:pt x="0" y="126"/>
                  <a:pt x="24" y="149"/>
                  <a:pt x="52" y="149"/>
                </a:cubicBezTo>
                <a:cubicBezTo>
                  <a:pt x="62" y="149"/>
                  <a:pt x="72" y="146"/>
                  <a:pt x="80" y="141"/>
                </a:cubicBezTo>
                <a:cubicBezTo>
                  <a:pt x="63" y="128"/>
                  <a:pt x="57" y="112"/>
                  <a:pt x="57" y="9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5AD95F18-C1BB-5AEE-1AD9-44E75CBE69E7}"/>
              </a:ext>
            </a:extLst>
          </p:cNvPr>
          <p:cNvSpPr>
            <a:spLocks noEditPoints="1"/>
          </p:cNvSpPr>
          <p:nvPr/>
        </p:nvSpPr>
        <p:spPr bwMode="auto">
          <a:xfrm>
            <a:off x="757238" y="1920875"/>
            <a:ext cx="215900" cy="254000"/>
          </a:xfrm>
          <a:custGeom>
            <a:avLst/>
            <a:gdLst>
              <a:gd name="T0" fmla="*/ 108 w 136"/>
              <a:gd name="T1" fmla="*/ 47 h 160"/>
              <a:gd name="T2" fmla="*/ 76 w 136"/>
              <a:gd name="T3" fmla="*/ 47 h 160"/>
              <a:gd name="T4" fmla="*/ 96 w 136"/>
              <a:gd name="T5" fmla="*/ 78 h 160"/>
              <a:gd name="T6" fmla="*/ 108 w 136"/>
              <a:gd name="T7" fmla="*/ 47 h 160"/>
              <a:gd name="T8" fmla="*/ 44 w 136"/>
              <a:gd name="T9" fmla="*/ 93 h 160"/>
              <a:gd name="T10" fmla="*/ 67 w 136"/>
              <a:gd name="T11" fmla="*/ 159 h 160"/>
              <a:gd name="T12" fmla="*/ 91 w 136"/>
              <a:gd name="T13" fmla="*/ 93 h 160"/>
              <a:gd name="T14" fmla="*/ 44 w 136"/>
              <a:gd name="T15" fmla="*/ 93 h 160"/>
              <a:gd name="T16" fmla="*/ 46 w 136"/>
              <a:gd name="T17" fmla="*/ 84 h 160"/>
              <a:gd name="T18" fmla="*/ 89 w 136"/>
              <a:gd name="T19" fmla="*/ 84 h 160"/>
              <a:gd name="T20" fmla="*/ 67 w 136"/>
              <a:gd name="T21" fmla="*/ 51 h 160"/>
              <a:gd name="T22" fmla="*/ 46 w 136"/>
              <a:gd name="T23" fmla="*/ 84 h 160"/>
              <a:gd name="T24" fmla="*/ 20 w 136"/>
              <a:gd name="T25" fmla="*/ 52 h 160"/>
              <a:gd name="T26" fmla="*/ 0 w 136"/>
              <a:gd name="T27" fmla="*/ 84 h 160"/>
              <a:gd name="T28" fmla="*/ 31 w 136"/>
              <a:gd name="T29" fmla="*/ 84 h 160"/>
              <a:gd name="T30" fmla="*/ 20 w 136"/>
              <a:gd name="T31" fmla="*/ 52 h 160"/>
              <a:gd name="T32" fmla="*/ 77 w 136"/>
              <a:gd name="T33" fmla="*/ 160 h 160"/>
              <a:gd name="T34" fmla="*/ 135 w 136"/>
              <a:gd name="T35" fmla="*/ 93 h 160"/>
              <a:gd name="T36" fmla="*/ 101 w 136"/>
              <a:gd name="T37" fmla="*/ 93 h 160"/>
              <a:gd name="T38" fmla="*/ 77 w 136"/>
              <a:gd name="T39" fmla="*/ 160 h 160"/>
              <a:gd name="T40" fmla="*/ 136 w 136"/>
              <a:gd name="T41" fmla="*/ 84 h 160"/>
              <a:gd name="T42" fmla="*/ 115 w 136"/>
              <a:gd name="T43" fmla="*/ 52 h 160"/>
              <a:gd name="T44" fmla="*/ 104 w 136"/>
              <a:gd name="T45" fmla="*/ 84 h 160"/>
              <a:gd name="T46" fmla="*/ 136 w 136"/>
              <a:gd name="T47" fmla="*/ 84 h 160"/>
              <a:gd name="T48" fmla="*/ 59 w 136"/>
              <a:gd name="T49" fmla="*/ 47 h 160"/>
              <a:gd name="T50" fmla="*/ 27 w 136"/>
              <a:gd name="T51" fmla="*/ 47 h 160"/>
              <a:gd name="T52" fmla="*/ 38 w 136"/>
              <a:gd name="T53" fmla="*/ 78 h 160"/>
              <a:gd name="T54" fmla="*/ 59 w 136"/>
              <a:gd name="T55" fmla="*/ 47 h 160"/>
              <a:gd name="T56" fmla="*/ 0 w 136"/>
              <a:gd name="T57" fmla="*/ 93 h 160"/>
              <a:gd name="T58" fmla="*/ 58 w 136"/>
              <a:gd name="T59" fmla="*/ 160 h 160"/>
              <a:gd name="T60" fmla="*/ 34 w 136"/>
              <a:gd name="T61" fmla="*/ 93 h 160"/>
              <a:gd name="T62" fmla="*/ 0 w 136"/>
              <a:gd name="T63" fmla="*/ 93 h 160"/>
              <a:gd name="T64" fmla="*/ 67 w 136"/>
              <a:gd name="T65" fmla="*/ 29 h 160"/>
              <a:gd name="T66" fmla="*/ 72 w 136"/>
              <a:gd name="T67" fmla="*/ 24 h 160"/>
              <a:gd name="T68" fmla="*/ 72 w 136"/>
              <a:gd name="T69" fmla="*/ 4 h 160"/>
              <a:gd name="T70" fmla="*/ 67 w 136"/>
              <a:gd name="T71" fmla="*/ 0 h 160"/>
              <a:gd name="T72" fmla="*/ 63 w 136"/>
              <a:gd name="T73" fmla="*/ 4 h 160"/>
              <a:gd name="T74" fmla="*/ 63 w 136"/>
              <a:gd name="T75" fmla="*/ 24 h 160"/>
              <a:gd name="T76" fmla="*/ 67 w 136"/>
              <a:gd name="T77" fmla="*/ 29 h 160"/>
              <a:gd name="T78" fmla="*/ 30 w 136"/>
              <a:gd name="T79" fmla="*/ 21 h 160"/>
              <a:gd name="T80" fmla="*/ 43 w 136"/>
              <a:gd name="T81" fmla="*/ 30 h 160"/>
              <a:gd name="T82" fmla="*/ 46 w 136"/>
              <a:gd name="T83" fmla="*/ 31 h 160"/>
              <a:gd name="T84" fmla="*/ 49 w 136"/>
              <a:gd name="T85" fmla="*/ 29 h 160"/>
              <a:gd name="T86" fmla="*/ 48 w 136"/>
              <a:gd name="T87" fmla="*/ 22 h 160"/>
              <a:gd name="T88" fmla="*/ 34 w 136"/>
              <a:gd name="T89" fmla="*/ 14 h 160"/>
              <a:gd name="T90" fmla="*/ 32 w 136"/>
              <a:gd name="T91" fmla="*/ 13 h 160"/>
              <a:gd name="T92" fmla="*/ 28 w 136"/>
              <a:gd name="T93" fmla="*/ 15 h 160"/>
              <a:gd name="T94" fmla="*/ 30 w 136"/>
              <a:gd name="T95" fmla="*/ 21 h 160"/>
              <a:gd name="T96" fmla="*/ 89 w 136"/>
              <a:gd name="T97" fmla="*/ 31 h 160"/>
              <a:gd name="T98" fmla="*/ 91 w 136"/>
              <a:gd name="T99" fmla="*/ 30 h 160"/>
              <a:gd name="T100" fmla="*/ 105 w 136"/>
              <a:gd name="T101" fmla="*/ 22 h 160"/>
              <a:gd name="T102" fmla="*/ 106 w 136"/>
              <a:gd name="T103" fmla="*/ 16 h 160"/>
              <a:gd name="T104" fmla="*/ 102 w 136"/>
              <a:gd name="T105" fmla="*/ 13 h 160"/>
              <a:gd name="T106" fmla="*/ 100 w 136"/>
              <a:gd name="T107" fmla="*/ 14 h 160"/>
              <a:gd name="T108" fmla="*/ 86 w 136"/>
              <a:gd name="T109" fmla="*/ 22 h 160"/>
              <a:gd name="T110" fmla="*/ 85 w 136"/>
              <a:gd name="T111" fmla="*/ 29 h 160"/>
              <a:gd name="T112" fmla="*/ 89 w 136"/>
              <a:gd name="T113" fmla="*/ 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36" h="160">
                <a:moveTo>
                  <a:pt x="108" y="47"/>
                </a:moveTo>
                <a:cubicBezTo>
                  <a:pt x="76" y="47"/>
                  <a:pt x="76" y="47"/>
                  <a:pt x="76" y="47"/>
                </a:cubicBezTo>
                <a:cubicBezTo>
                  <a:pt x="96" y="78"/>
                  <a:pt x="96" y="78"/>
                  <a:pt x="96" y="78"/>
                </a:cubicBezTo>
                <a:lnTo>
                  <a:pt x="108" y="47"/>
                </a:lnTo>
                <a:close/>
                <a:moveTo>
                  <a:pt x="44" y="93"/>
                </a:moveTo>
                <a:cubicBezTo>
                  <a:pt x="67" y="159"/>
                  <a:pt x="67" y="159"/>
                  <a:pt x="67" y="159"/>
                </a:cubicBezTo>
                <a:cubicBezTo>
                  <a:pt x="91" y="93"/>
                  <a:pt x="91" y="93"/>
                  <a:pt x="91" y="93"/>
                </a:cubicBezTo>
                <a:lnTo>
                  <a:pt x="44" y="93"/>
                </a:lnTo>
                <a:close/>
                <a:moveTo>
                  <a:pt x="46" y="84"/>
                </a:moveTo>
                <a:cubicBezTo>
                  <a:pt x="89" y="84"/>
                  <a:pt x="89" y="84"/>
                  <a:pt x="89" y="84"/>
                </a:cubicBezTo>
                <a:cubicBezTo>
                  <a:pt x="67" y="51"/>
                  <a:pt x="67" y="51"/>
                  <a:pt x="67" y="51"/>
                </a:cubicBezTo>
                <a:lnTo>
                  <a:pt x="46" y="84"/>
                </a:lnTo>
                <a:close/>
                <a:moveTo>
                  <a:pt x="20" y="52"/>
                </a:moveTo>
                <a:cubicBezTo>
                  <a:pt x="0" y="84"/>
                  <a:pt x="0" y="84"/>
                  <a:pt x="0" y="84"/>
                </a:cubicBezTo>
                <a:cubicBezTo>
                  <a:pt x="31" y="84"/>
                  <a:pt x="31" y="84"/>
                  <a:pt x="31" y="84"/>
                </a:cubicBezTo>
                <a:lnTo>
                  <a:pt x="20" y="52"/>
                </a:lnTo>
                <a:close/>
                <a:moveTo>
                  <a:pt x="77" y="160"/>
                </a:moveTo>
                <a:cubicBezTo>
                  <a:pt x="135" y="93"/>
                  <a:pt x="135" y="93"/>
                  <a:pt x="135" y="93"/>
                </a:cubicBezTo>
                <a:cubicBezTo>
                  <a:pt x="101" y="93"/>
                  <a:pt x="101" y="93"/>
                  <a:pt x="101" y="93"/>
                </a:cubicBezTo>
                <a:lnTo>
                  <a:pt x="77" y="160"/>
                </a:lnTo>
                <a:close/>
                <a:moveTo>
                  <a:pt x="136" y="84"/>
                </a:moveTo>
                <a:cubicBezTo>
                  <a:pt x="115" y="52"/>
                  <a:pt x="115" y="52"/>
                  <a:pt x="115" y="52"/>
                </a:cubicBezTo>
                <a:cubicBezTo>
                  <a:pt x="104" y="84"/>
                  <a:pt x="104" y="84"/>
                  <a:pt x="104" y="84"/>
                </a:cubicBezTo>
                <a:lnTo>
                  <a:pt x="136" y="84"/>
                </a:lnTo>
                <a:close/>
                <a:moveTo>
                  <a:pt x="59" y="47"/>
                </a:moveTo>
                <a:cubicBezTo>
                  <a:pt x="27" y="47"/>
                  <a:pt x="27" y="47"/>
                  <a:pt x="27" y="47"/>
                </a:cubicBezTo>
                <a:cubicBezTo>
                  <a:pt x="38" y="78"/>
                  <a:pt x="38" y="78"/>
                  <a:pt x="38" y="78"/>
                </a:cubicBezTo>
                <a:lnTo>
                  <a:pt x="59" y="47"/>
                </a:lnTo>
                <a:close/>
                <a:moveTo>
                  <a:pt x="0" y="93"/>
                </a:moveTo>
                <a:cubicBezTo>
                  <a:pt x="58" y="160"/>
                  <a:pt x="58" y="160"/>
                  <a:pt x="58" y="160"/>
                </a:cubicBezTo>
                <a:cubicBezTo>
                  <a:pt x="34" y="93"/>
                  <a:pt x="34" y="93"/>
                  <a:pt x="34" y="93"/>
                </a:cubicBezTo>
                <a:lnTo>
                  <a:pt x="0" y="93"/>
                </a:lnTo>
                <a:close/>
                <a:moveTo>
                  <a:pt x="67" y="29"/>
                </a:moveTo>
                <a:cubicBezTo>
                  <a:pt x="70" y="29"/>
                  <a:pt x="72" y="26"/>
                  <a:pt x="72" y="24"/>
                </a:cubicBezTo>
                <a:cubicBezTo>
                  <a:pt x="72" y="4"/>
                  <a:pt x="72" y="4"/>
                  <a:pt x="72" y="4"/>
                </a:cubicBezTo>
                <a:cubicBezTo>
                  <a:pt x="72" y="2"/>
                  <a:pt x="70" y="0"/>
                  <a:pt x="67" y="0"/>
                </a:cubicBezTo>
                <a:cubicBezTo>
                  <a:pt x="65" y="0"/>
                  <a:pt x="63" y="2"/>
                  <a:pt x="63" y="4"/>
                </a:cubicBezTo>
                <a:cubicBezTo>
                  <a:pt x="63" y="24"/>
                  <a:pt x="63" y="24"/>
                  <a:pt x="63" y="24"/>
                </a:cubicBezTo>
                <a:cubicBezTo>
                  <a:pt x="63" y="26"/>
                  <a:pt x="65" y="29"/>
                  <a:pt x="67" y="29"/>
                </a:cubicBezTo>
                <a:close/>
                <a:moveTo>
                  <a:pt x="30" y="21"/>
                </a:moveTo>
                <a:cubicBezTo>
                  <a:pt x="43" y="30"/>
                  <a:pt x="43" y="30"/>
                  <a:pt x="43" y="30"/>
                </a:cubicBezTo>
                <a:cubicBezTo>
                  <a:pt x="44" y="31"/>
                  <a:pt x="45" y="31"/>
                  <a:pt x="46" y="31"/>
                </a:cubicBezTo>
                <a:cubicBezTo>
                  <a:pt x="47" y="31"/>
                  <a:pt x="49" y="29"/>
                  <a:pt x="49" y="29"/>
                </a:cubicBezTo>
                <a:cubicBezTo>
                  <a:pt x="50" y="26"/>
                  <a:pt x="50" y="24"/>
                  <a:pt x="48" y="22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3"/>
                  <a:pt x="33" y="13"/>
                  <a:pt x="32" y="13"/>
                </a:cubicBezTo>
                <a:cubicBezTo>
                  <a:pt x="31" y="13"/>
                  <a:pt x="29" y="14"/>
                  <a:pt x="28" y="15"/>
                </a:cubicBezTo>
                <a:cubicBezTo>
                  <a:pt x="27" y="17"/>
                  <a:pt x="28" y="20"/>
                  <a:pt x="30" y="21"/>
                </a:cubicBezTo>
                <a:close/>
                <a:moveTo>
                  <a:pt x="89" y="31"/>
                </a:moveTo>
                <a:cubicBezTo>
                  <a:pt x="90" y="31"/>
                  <a:pt x="91" y="30"/>
                  <a:pt x="91" y="30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7" y="21"/>
                  <a:pt x="108" y="18"/>
                  <a:pt x="106" y="16"/>
                </a:cubicBezTo>
                <a:cubicBezTo>
                  <a:pt x="105" y="14"/>
                  <a:pt x="104" y="13"/>
                  <a:pt x="102" y="13"/>
                </a:cubicBezTo>
                <a:cubicBezTo>
                  <a:pt x="101" y="13"/>
                  <a:pt x="100" y="13"/>
                  <a:pt x="100" y="14"/>
                </a:cubicBezTo>
                <a:cubicBezTo>
                  <a:pt x="86" y="22"/>
                  <a:pt x="86" y="22"/>
                  <a:pt x="86" y="22"/>
                </a:cubicBezTo>
                <a:cubicBezTo>
                  <a:pt x="84" y="23"/>
                  <a:pt x="83" y="26"/>
                  <a:pt x="85" y="29"/>
                </a:cubicBezTo>
                <a:cubicBezTo>
                  <a:pt x="86" y="30"/>
                  <a:pt x="87" y="31"/>
                  <a:pt x="89" y="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F5741EA4-FA6C-6A83-4512-B874DB60FA30}"/>
              </a:ext>
            </a:extLst>
          </p:cNvPr>
          <p:cNvSpPr>
            <a:spLocks noEditPoints="1"/>
          </p:cNvSpPr>
          <p:nvPr/>
        </p:nvSpPr>
        <p:spPr bwMode="auto">
          <a:xfrm>
            <a:off x="10112376" y="1920875"/>
            <a:ext cx="222250" cy="254000"/>
          </a:xfrm>
          <a:custGeom>
            <a:avLst/>
            <a:gdLst>
              <a:gd name="T0" fmla="*/ 56 w 140"/>
              <a:gd name="T1" fmla="*/ 145 h 160"/>
              <a:gd name="T2" fmla="*/ 79 w 140"/>
              <a:gd name="T3" fmla="*/ 159 h 160"/>
              <a:gd name="T4" fmla="*/ 93 w 140"/>
              <a:gd name="T5" fmla="*/ 140 h 160"/>
              <a:gd name="T6" fmla="*/ 56 w 140"/>
              <a:gd name="T7" fmla="*/ 145 h 160"/>
              <a:gd name="T8" fmla="*/ 4 w 140"/>
              <a:gd name="T9" fmla="*/ 0 h 160"/>
              <a:gd name="T10" fmla="*/ 0 w 140"/>
              <a:gd name="T11" fmla="*/ 19 h 160"/>
              <a:gd name="T12" fmla="*/ 28 w 140"/>
              <a:gd name="T13" fmla="*/ 23 h 160"/>
              <a:gd name="T14" fmla="*/ 0 w 140"/>
              <a:gd name="T15" fmla="*/ 28 h 160"/>
              <a:gd name="T16" fmla="*/ 14 w 140"/>
              <a:gd name="T17" fmla="*/ 38 h 160"/>
              <a:gd name="T18" fmla="*/ 14 w 140"/>
              <a:gd name="T19" fmla="*/ 47 h 160"/>
              <a:gd name="T20" fmla="*/ 0 w 140"/>
              <a:gd name="T21" fmla="*/ 56 h 160"/>
              <a:gd name="T22" fmla="*/ 28 w 140"/>
              <a:gd name="T23" fmla="*/ 61 h 160"/>
              <a:gd name="T24" fmla="*/ 0 w 140"/>
              <a:gd name="T25" fmla="*/ 66 h 160"/>
              <a:gd name="T26" fmla="*/ 14 w 140"/>
              <a:gd name="T27" fmla="*/ 75 h 160"/>
              <a:gd name="T28" fmla="*/ 14 w 140"/>
              <a:gd name="T29" fmla="*/ 84 h 160"/>
              <a:gd name="T30" fmla="*/ 0 w 140"/>
              <a:gd name="T31" fmla="*/ 94 h 160"/>
              <a:gd name="T32" fmla="*/ 28 w 140"/>
              <a:gd name="T33" fmla="*/ 99 h 160"/>
              <a:gd name="T34" fmla="*/ 0 w 140"/>
              <a:gd name="T35" fmla="*/ 103 h 160"/>
              <a:gd name="T36" fmla="*/ 14 w 140"/>
              <a:gd name="T37" fmla="*/ 113 h 160"/>
              <a:gd name="T38" fmla="*/ 14 w 140"/>
              <a:gd name="T39" fmla="*/ 122 h 160"/>
              <a:gd name="T40" fmla="*/ 0 w 140"/>
              <a:gd name="T41" fmla="*/ 132 h 160"/>
              <a:gd name="T42" fmla="*/ 28 w 140"/>
              <a:gd name="T43" fmla="*/ 136 h 160"/>
              <a:gd name="T44" fmla="*/ 0 w 140"/>
              <a:gd name="T45" fmla="*/ 141 h 160"/>
              <a:gd name="T46" fmla="*/ 4 w 140"/>
              <a:gd name="T47" fmla="*/ 160 h 160"/>
              <a:gd name="T48" fmla="*/ 46 w 140"/>
              <a:gd name="T49" fmla="*/ 155 h 160"/>
              <a:gd name="T50" fmla="*/ 41 w 140"/>
              <a:gd name="T51" fmla="*/ 0 h 160"/>
              <a:gd name="T52" fmla="*/ 138 w 140"/>
              <a:gd name="T53" fmla="*/ 34 h 160"/>
              <a:gd name="T54" fmla="*/ 138 w 140"/>
              <a:gd name="T55" fmla="*/ 7 h 160"/>
              <a:gd name="T56" fmla="*/ 135 w 140"/>
              <a:gd name="T57" fmla="*/ 0 h 160"/>
              <a:gd name="T58" fmla="*/ 102 w 140"/>
              <a:gd name="T59" fmla="*/ 28 h 160"/>
              <a:gd name="T60" fmla="*/ 121 w 140"/>
              <a:gd name="T61" fmla="*/ 56 h 160"/>
              <a:gd name="T62" fmla="*/ 103 w 140"/>
              <a:gd name="T63" fmla="*/ 75 h 160"/>
              <a:gd name="T64" fmla="*/ 133 w 140"/>
              <a:gd name="T65" fmla="*/ 53 h 160"/>
              <a:gd name="T66" fmla="*/ 102 w 140"/>
              <a:gd name="T67" fmla="*/ 84 h 160"/>
              <a:gd name="T68" fmla="*/ 121 w 140"/>
              <a:gd name="T69" fmla="*/ 159 h 160"/>
              <a:gd name="T70" fmla="*/ 138 w 140"/>
              <a:gd name="T71" fmla="*/ 84 h 160"/>
              <a:gd name="T72" fmla="*/ 78 w 140"/>
              <a:gd name="T73" fmla="*/ 2 h 160"/>
              <a:gd name="T74" fmla="*/ 69 w 140"/>
              <a:gd name="T75" fmla="*/ 2 h 160"/>
              <a:gd name="T76" fmla="*/ 91 w 140"/>
              <a:gd name="T77" fmla="*/ 37 h 160"/>
              <a:gd name="T78" fmla="*/ 93 w 140"/>
              <a:gd name="T79" fmla="*/ 47 h 160"/>
              <a:gd name="T80" fmla="*/ 56 w 140"/>
              <a:gd name="T81" fmla="*/ 131 h 160"/>
              <a:gd name="T82" fmla="*/ 93 w 140"/>
              <a:gd name="T83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0" h="160">
                <a:moveTo>
                  <a:pt x="56" y="145"/>
                </a:moveTo>
                <a:cubicBezTo>
                  <a:pt x="56" y="145"/>
                  <a:pt x="56" y="145"/>
                  <a:pt x="56" y="145"/>
                </a:cubicBezTo>
                <a:cubicBezTo>
                  <a:pt x="56" y="153"/>
                  <a:pt x="62" y="159"/>
                  <a:pt x="69" y="159"/>
                </a:cubicBezTo>
                <a:cubicBezTo>
                  <a:pt x="79" y="159"/>
                  <a:pt x="79" y="159"/>
                  <a:pt x="79" y="159"/>
                </a:cubicBezTo>
                <a:cubicBezTo>
                  <a:pt x="87" y="159"/>
                  <a:pt x="93" y="153"/>
                  <a:pt x="93" y="145"/>
                </a:cubicBezTo>
                <a:cubicBezTo>
                  <a:pt x="93" y="140"/>
                  <a:pt x="93" y="140"/>
                  <a:pt x="93" y="140"/>
                </a:cubicBezTo>
                <a:cubicBezTo>
                  <a:pt x="56" y="140"/>
                  <a:pt x="56" y="140"/>
                  <a:pt x="56" y="140"/>
                </a:cubicBezTo>
                <a:lnTo>
                  <a:pt x="56" y="145"/>
                </a:lnTo>
                <a:close/>
                <a:moveTo>
                  <a:pt x="41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9"/>
                  <a:pt x="0" y="19"/>
                  <a:pt x="0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6" y="19"/>
                  <a:pt x="28" y="21"/>
                  <a:pt x="28" y="23"/>
                </a:cubicBezTo>
                <a:cubicBezTo>
                  <a:pt x="28" y="26"/>
                  <a:pt x="26" y="28"/>
                  <a:pt x="23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38"/>
                  <a:pt x="0" y="38"/>
                  <a:pt x="0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16" y="38"/>
                  <a:pt x="18" y="40"/>
                  <a:pt x="18" y="42"/>
                </a:cubicBezTo>
                <a:cubicBezTo>
                  <a:pt x="18" y="45"/>
                  <a:pt x="16" y="47"/>
                  <a:pt x="14" y="47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56"/>
                  <a:pt x="0" y="56"/>
                  <a:pt x="0" y="56"/>
                </a:cubicBezTo>
                <a:cubicBezTo>
                  <a:pt x="23" y="56"/>
                  <a:pt x="23" y="56"/>
                  <a:pt x="23" y="56"/>
                </a:cubicBezTo>
                <a:cubicBezTo>
                  <a:pt x="26" y="56"/>
                  <a:pt x="28" y="58"/>
                  <a:pt x="28" y="61"/>
                </a:cubicBezTo>
                <a:cubicBezTo>
                  <a:pt x="28" y="64"/>
                  <a:pt x="26" y="66"/>
                  <a:pt x="23" y="66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75"/>
                  <a:pt x="0" y="75"/>
                  <a:pt x="0" y="75"/>
                </a:cubicBezTo>
                <a:cubicBezTo>
                  <a:pt x="14" y="75"/>
                  <a:pt x="14" y="75"/>
                  <a:pt x="14" y="75"/>
                </a:cubicBezTo>
                <a:cubicBezTo>
                  <a:pt x="16" y="75"/>
                  <a:pt x="18" y="77"/>
                  <a:pt x="18" y="80"/>
                </a:cubicBezTo>
                <a:cubicBezTo>
                  <a:pt x="18" y="82"/>
                  <a:pt x="16" y="84"/>
                  <a:pt x="14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94"/>
                  <a:pt x="0" y="94"/>
                  <a:pt x="0" y="94"/>
                </a:cubicBezTo>
                <a:cubicBezTo>
                  <a:pt x="23" y="94"/>
                  <a:pt x="23" y="94"/>
                  <a:pt x="23" y="94"/>
                </a:cubicBezTo>
                <a:cubicBezTo>
                  <a:pt x="26" y="94"/>
                  <a:pt x="28" y="96"/>
                  <a:pt x="28" y="99"/>
                </a:cubicBezTo>
                <a:cubicBezTo>
                  <a:pt x="28" y="101"/>
                  <a:pt x="26" y="103"/>
                  <a:pt x="23" y="103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13"/>
                  <a:pt x="0" y="113"/>
                  <a:pt x="0" y="113"/>
                </a:cubicBezTo>
                <a:cubicBezTo>
                  <a:pt x="14" y="113"/>
                  <a:pt x="14" y="113"/>
                  <a:pt x="14" y="113"/>
                </a:cubicBezTo>
                <a:cubicBezTo>
                  <a:pt x="16" y="113"/>
                  <a:pt x="18" y="115"/>
                  <a:pt x="18" y="118"/>
                </a:cubicBezTo>
                <a:cubicBezTo>
                  <a:pt x="18" y="120"/>
                  <a:pt x="16" y="122"/>
                  <a:pt x="14" y="122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32"/>
                  <a:pt x="0" y="132"/>
                  <a:pt x="0" y="132"/>
                </a:cubicBezTo>
                <a:cubicBezTo>
                  <a:pt x="23" y="132"/>
                  <a:pt x="23" y="132"/>
                  <a:pt x="23" y="132"/>
                </a:cubicBezTo>
                <a:cubicBezTo>
                  <a:pt x="26" y="132"/>
                  <a:pt x="28" y="134"/>
                  <a:pt x="28" y="136"/>
                </a:cubicBezTo>
                <a:cubicBezTo>
                  <a:pt x="28" y="139"/>
                  <a:pt x="26" y="141"/>
                  <a:pt x="23" y="141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4" y="160"/>
                </a:cubicBezTo>
                <a:cubicBezTo>
                  <a:pt x="41" y="160"/>
                  <a:pt x="41" y="160"/>
                  <a:pt x="41" y="160"/>
                </a:cubicBezTo>
                <a:cubicBezTo>
                  <a:pt x="44" y="160"/>
                  <a:pt x="46" y="158"/>
                  <a:pt x="46" y="155"/>
                </a:cubicBezTo>
                <a:cubicBezTo>
                  <a:pt x="46" y="5"/>
                  <a:pt x="46" y="5"/>
                  <a:pt x="46" y="5"/>
                </a:cubicBezTo>
                <a:cubicBezTo>
                  <a:pt x="46" y="2"/>
                  <a:pt x="44" y="0"/>
                  <a:pt x="41" y="0"/>
                </a:cubicBezTo>
                <a:close/>
                <a:moveTo>
                  <a:pt x="121" y="47"/>
                </a:moveTo>
                <a:cubicBezTo>
                  <a:pt x="128" y="47"/>
                  <a:pt x="136" y="41"/>
                  <a:pt x="138" y="34"/>
                </a:cubicBezTo>
                <a:cubicBezTo>
                  <a:pt x="140" y="30"/>
                  <a:pt x="139" y="25"/>
                  <a:pt x="136" y="23"/>
                </a:cubicBezTo>
                <a:cubicBezTo>
                  <a:pt x="133" y="19"/>
                  <a:pt x="132" y="15"/>
                  <a:pt x="138" y="7"/>
                </a:cubicBezTo>
                <a:cubicBezTo>
                  <a:pt x="139" y="6"/>
                  <a:pt x="140" y="4"/>
                  <a:pt x="139" y="2"/>
                </a:cubicBezTo>
                <a:cubicBezTo>
                  <a:pt x="138" y="1"/>
                  <a:pt x="136" y="0"/>
                  <a:pt x="135" y="0"/>
                </a:cubicBezTo>
                <a:cubicBezTo>
                  <a:pt x="125" y="0"/>
                  <a:pt x="118" y="0"/>
                  <a:pt x="110" y="8"/>
                </a:cubicBezTo>
                <a:cubicBezTo>
                  <a:pt x="105" y="14"/>
                  <a:pt x="102" y="21"/>
                  <a:pt x="102" y="28"/>
                </a:cubicBezTo>
                <a:cubicBezTo>
                  <a:pt x="102" y="38"/>
                  <a:pt x="110" y="47"/>
                  <a:pt x="121" y="47"/>
                </a:cubicBezTo>
                <a:close/>
                <a:moveTo>
                  <a:pt x="121" y="56"/>
                </a:moveTo>
                <a:cubicBezTo>
                  <a:pt x="116" y="56"/>
                  <a:pt x="112" y="55"/>
                  <a:pt x="108" y="53"/>
                </a:cubicBezTo>
                <a:cubicBezTo>
                  <a:pt x="105" y="59"/>
                  <a:pt x="104" y="67"/>
                  <a:pt x="103" y="75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37" y="67"/>
                  <a:pt x="136" y="59"/>
                  <a:pt x="133" y="53"/>
                </a:cubicBezTo>
                <a:cubicBezTo>
                  <a:pt x="129" y="55"/>
                  <a:pt x="125" y="56"/>
                  <a:pt x="121" y="56"/>
                </a:cubicBezTo>
                <a:close/>
                <a:moveTo>
                  <a:pt x="102" y="84"/>
                </a:moveTo>
                <a:cubicBezTo>
                  <a:pt x="102" y="89"/>
                  <a:pt x="102" y="94"/>
                  <a:pt x="102" y="98"/>
                </a:cubicBezTo>
                <a:cubicBezTo>
                  <a:pt x="102" y="121"/>
                  <a:pt x="106" y="159"/>
                  <a:pt x="121" y="159"/>
                </a:cubicBezTo>
                <a:cubicBezTo>
                  <a:pt x="135" y="159"/>
                  <a:pt x="139" y="121"/>
                  <a:pt x="139" y="98"/>
                </a:cubicBezTo>
                <a:cubicBezTo>
                  <a:pt x="139" y="94"/>
                  <a:pt x="139" y="89"/>
                  <a:pt x="138" y="84"/>
                </a:cubicBezTo>
                <a:lnTo>
                  <a:pt x="102" y="84"/>
                </a:lnTo>
                <a:close/>
                <a:moveTo>
                  <a:pt x="78" y="2"/>
                </a:moveTo>
                <a:cubicBezTo>
                  <a:pt x="78" y="1"/>
                  <a:pt x="76" y="0"/>
                  <a:pt x="74" y="0"/>
                </a:cubicBezTo>
                <a:cubicBezTo>
                  <a:pt x="72" y="0"/>
                  <a:pt x="70" y="1"/>
                  <a:pt x="69" y="2"/>
                </a:cubicBezTo>
                <a:cubicBezTo>
                  <a:pt x="56" y="37"/>
                  <a:pt x="56" y="37"/>
                  <a:pt x="56" y="37"/>
                </a:cubicBezTo>
                <a:cubicBezTo>
                  <a:pt x="91" y="37"/>
                  <a:pt x="91" y="37"/>
                  <a:pt x="91" y="37"/>
                </a:cubicBezTo>
                <a:lnTo>
                  <a:pt x="78" y="2"/>
                </a:lnTo>
                <a:close/>
                <a:moveTo>
                  <a:pt x="93" y="47"/>
                </a:moveTo>
                <a:cubicBezTo>
                  <a:pt x="56" y="47"/>
                  <a:pt x="56" y="47"/>
                  <a:pt x="56" y="47"/>
                </a:cubicBezTo>
                <a:cubicBezTo>
                  <a:pt x="56" y="131"/>
                  <a:pt x="56" y="131"/>
                  <a:pt x="56" y="131"/>
                </a:cubicBezTo>
                <a:cubicBezTo>
                  <a:pt x="93" y="131"/>
                  <a:pt x="93" y="131"/>
                  <a:pt x="93" y="131"/>
                </a:cubicBezTo>
                <a:lnTo>
                  <a:pt x="93" y="4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6DA85900-2C69-D44C-B862-C9187581D5F7}"/>
              </a:ext>
            </a:extLst>
          </p:cNvPr>
          <p:cNvSpPr>
            <a:spLocks noEditPoints="1"/>
          </p:cNvSpPr>
          <p:nvPr/>
        </p:nvSpPr>
        <p:spPr bwMode="auto">
          <a:xfrm>
            <a:off x="5157788" y="1373188"/>
            <a:ext cx="222250" cy="254000"/>
          </a:xfrm>
          <a:custGeom>
            <a:avLst/>
            <a:gdLst>
              <a:gd name="T0" fmla="*/ 93 w 140"/>
              <a:gd name="T1" fmla="*/ 84 h 160"/>
              <a:gd name="T2" fmla="*/ 65 w 140"/>
              <a:gd name="T3" fmla="*/ 74 h 160"/>
              <a:gd name="T4" fmla="*/ 65 w 140"/>
              <a:gd name="T5" fmla="*/ 64 h 160"/>
              <a:gd name="T6" fmla="*/ 14 w 140"/>
              <a:gd name="T7" fmla="*/ 0 h 160"/>
              <a:gd name="T8" fmla="*/ 23 w 140"/>
              <a:gd name="T9" fmla="*/ 19 h 160"/>
              <a:gd name="T10" fmla="*/ 9 w 140"/>
              <a:gd name="T11" fmla="*/ 28 h 160"/>
              <a:gd name="T12" fmla="*/ 28 w 140"/>
              <a:gd name="T13" fmla="*/ 52 h 160"/>
              <a:gd name="T14" fmla="*/ 9 w 140"/>
              <a:gd name="T15" fmla="*/ 75 h 160"/>
              <a:gd name="T16" fmla="*/ 23 w 140"/>
              <a:gd name="T17" fmla="*/ 85 h 160"/>
              <a:gd name="T18" fmla="*/ 23 w 140"/>
              <a:gd name="T19" fmla="*/ 103 h 160"/>
              <a:gd name="T20" fmla="*/ 9 w 140"/>
              <a:gd name="T21" fmla="*/ 113 h 160"/>
              <a:gd name="T22" fmla="*/ 28 w 140"/>
              <a:gd name="T23" fmla="*/ 136 h 160"/>
              <a:gd name="T24" fmla="*/ 9 w 140"/>
              <a:gd name="T25" fmla="*/ 155 h 160"/>
              <a:gd name="T26" fmla="*/ 121 w 140"/>
              <a:gd name="T27" fmla="*/ 155 h 160"/>
              <a:gd name="T28" fmla="*/ 98 w 140"/>
              <a:gd name="T29" fmla="*/ 140 h 160"/>
              <a:gd name="T30" fmla="*/ 42 w 140"/>
              <a:gd name="T31" fmla="*/ 130 h 160"/>
              <a:gd name="T32" fmla="*/ 98 w 140"/>
              <a:gd name="T33" fmla="*/ 140 h 160"/>
              <a:gd name="T34" fmla="*/ 79 w 140"/>
              <a:gd name="T35" fmla="*/ 112 h 160"/>
              <a:gd name="T36" fmla="*/ 42 w 140"/>
              <a:gd name="T37" fmla="*/ 121 h 160"/>
              <a:gd name="T38" fmla="*/ 93 w 140"/>
              <a:gd name="T39" fmla="*/ 116 h 160"/>
              <a:gd name="T40" fmla="*/ 98 w 140"/>
              <a:gd name="T41" fmla="*/ 121 h 160"/>
              <a:gd name="T42" fmla="*/ 97 w 140"/>
              <a:gd name="T43" fmla="*/ 93 h 160"/>
              <a:gd name="T44" fmla="*/ 55 w 140"/>
              <a:gd name="T45" fmla="*/ 74 h 160"/>
              <a:gd name="T46" fmla="*/ 83 w 140"/>
              <a:gd name="T47" fmla="*/ 47 h 160"/>
              <a:gd name="T48" fmla="*/ 103 w 140"/>
              <a:gd name="T49" fmla="*/ 89 h 160"/>
              <a:gd name="T50" fmla="*/ 56 w 140"/>
              <a:gd name="T51" fmla="*/ 64 h 160"/>
              <a:gd name="T52" fmla="*/ 74 w 140"/>
              <a:gd name="T53" fmla="*/ 47 h 160"/>
              <a:gd name="T54" fmla="*/ 4 w 140"/>
              <a:gd name="T55" fmla="*/ 28 h 160"/>
              <a:gd name="T56" fmla="*/ 4 w 140"/>
              <a:gd name="T57" fmla="*/ 18 h 160"/>
              <a:gd name="T58" fmla="*/ 4 w 140"/>
              <a:gd name="T59" fmla="*/ 140 h 160"/>
              <a:gd name="T60" fmla="*/ 4 w 140"/>
              <a:gd name="T61" fmla="*/ 130 h 160"/>
              <a:gd name="T62" fmla="*/ 0 w 140"/>
              <a:gd name="T63" fmla="*/ 107 h 160"/>
              <a:gd name="T64" fmla="*/ 9 w 140"/>
              <a:gd name="T65" fmla="*/ 102 h 160"/>
              <a:gd name="T66" fmla="*/ 0 w 140"/>
              <a:gd name="T67" fmla="*/ 79 h 160"/>
              <a:gd name="T68" fmla="*/ 9 w 140"/>
              <a:gd name="T69" fmla="*/ 75 h 160"/>
              <a:gd name="T70" fmla="*/ 0 w 140"/>
              <a:gd name="T71" fmla="*/ 52 h 160"/>
              <a:gd name="T72" fmla="*/ 9 w 140"/>
              <a:gd name="T73" fmla="*/ 47 h 160"/>
              <a:gd name="T74" fmla="*/ 130 w 140"/>
              <a:gd name="T75" fmla="*/ 139 h 160"/>
              <a:gd name="T76" fmla="*/ 130 w 140"/>
              <a:gd name="T77" fmla="*/ 112 h 160"/>
              <a:gd name="T78" fmla="*/ 140 w 140"/>
              <a:gd name="T79" fmla="*/ 75 h 160"/>
              <a:gd name="T80" fmla="*/ 130 w 140"/>
              <a:gd name="T81" fmla="*/ 75 h 160"/>
              <a:gd name="T82" fmla="*/ 140 w 140"/>
              <a:gd name="T83" fmla="*/ 84 h 160"/>
              <a:gd name="T84" fmla="*/ 130 w 140"/>
              <a:gd name="T85" fmla="*/ 20 h 160"/>
              <a:gd name="T86" fmla="*/ 140 w 140"/>
              <a:gd name="T87" fmla="*/ 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0" h="160">
                <a:moveTo>
                  <a:pt x="65" y="74"/>
                </a:moveTo>
                <a:cubicBezTo>
                  <a:pt x="65" y="84"/>
                  <a:pt x="65" y="84"/>
                  <a:pt x="65" y="84"/>
                </a:cubicBezTo>
                <a:cubicBezTo>
                  <a:pt x="93" y="84"/>
                  <a:pt x="93" y="84"/>
                  <a:pt x="93" y="84"/>
                </a:cubicBezTo>
                <a:cubicBezTo>
                  <a:pt x="93" y="56"/>
                  <a:pt x="93" y="56"/>
                  <a:pt x="93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1" y="65"/>
                  <a:pt x="74" y="72"/>
                  <a:pt x="65" y="74"/>
                </a:cubicBezTo>
                <a:close/>
                <a:moveTo>
                  <a:pt x="74" y="56"/>
                </a:moveTo>
                <a:cubicBezTo>
                  <a:pt x="65" y="56"/>
                  <a:pt x="65" y="56"/>
                  <a:pt x="65" y="56"/>
                </a:cubicBezTo>
                <a:cubicBezTo>
                  <a:pt x="65" y="64"/>
                  <a:pt x="65" y="64"/>
                  <a:pt x="65" y="64"/>
                </a:cubicBezTo>
                <a:cubicBezTo>
                  <a:pt x="69" y="63"/>
                  <a:pt x="72" y="60"/>
                  <a:pt x="74" y="56"/>
                </a:cubicBezTo>
                <a:close/>
                <a:moveTo>
                  <a:pt x="116" y="0"/>
                </a:moveTo>
                <a:cubicBezTo>
                  <a:pt x="14" y="0"/>
                  <a:pt x="14" y="0"/>
                  <a:pt x="14" y="0"/>
                </a:cubicBezTo>
                <a:cubicBezTo>
                  <a:pt x="11" y="0"/>
                  <a:pt x="9" y="2"/>
                  <a:pt x="9" y="5"/>
                </a:cubicBezTo>
                <a:cubicBezTo>
                  <a:pt x="9" y="19"/>
                  <a:pt x="9" y="19"/>
                  <a:pt x="9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6" y="19"/>
                  <a:pt x="28" y="21"/>
                  <a:pt x="28" y="24"/>
                </a:cubicBezTo>
                <a:cubicBezTo>
                  <a:pt x="28" y="26"/>
                  <a:pt x="26" y="28"/>
                  <a:pt x="23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47"/>
                  <a:pt x="9" y="47"/>
                  <a:pt x="9" y="47"/>
                </a:cubicBezTo>
                <a:cubicBezTo>
                  <a:pt x="23" y="47"/>
                  <a:pt x="23" y="47"/>
                  <a:pt x="23" y="47"/>
                </a:cubicBezTo>
                <a:cubicBezTo>
                  <a:pt x="26" y="47"/>
                  <a:pt x="28" y="49"/>
                  <a:pt x="28" y="52"/>
                </a:cubicBezTo>
                <a:cubicBezTo>
                  <a:pt x="28" y="54"/>
                  <a:pt x="26" y="56"/>
                  <a:pt x="23" y="56"/>
                </a:cubicBezTo>
                <a:cubicBezTo>
                  <a:pt x="9" y="56"/>
                  <a:pt x="9" y="56"/>
                  <a:pt x="9" y="56"/>
                </a:cubicBezTo>
                <a:cubicBezTo>
                  <a:pt x="9" y="75"/>
                  <a:pt x="9" y="75"/>
                  <a:pt x="9" y="75"/>
                </a:cubicBezTo>
                <a:cubicBezTo>
                  <a:pt x="23" y="75"/>
                  <a:pt x="23" y="75"/>
                  <a:pt x="23" y="75"/>
                </a:cubicBezTo>
                <a:cubicBezTo>
                  <a:pt x="26" y="75"/>
                  <a:pt x="28" y="77"/>
                  <a:pt x="28" y="80"/>
                </a:cubicBezTo>
                <a:cubicBezTo>
                  <a:pt x="28" y="82"/>
                  <a:pt x="26" y="85"/>
                  <a:pt x="23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9" y="103"/>
                  <a:pt x="9" y="103"/>
                  <a:pt x="9" y="103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26" y="103"/>
                  <a:pt x="28" y="105"/>
                  <a:pt x="28" y="108"/>
                </a:cubicBezTo>
                <a:cubicBezTo>
                  <a:pt x="28" y="110"/>
                  <a:pt x="26" y="113"/>
                  <a:pt x="23" y="113"/>
                </a:cubicBezTo>
                <a:cubicBezTo>
                  <a:pt x="9" y="113"/>
                  <a:pt x="9" y="113"/>
                  <a:pt x="9" y="113"/>
                </a:cubicBezTo>
                <a:cubicBezTo>
                  <a:pt x="9" y="131"/>
                  <a:pt x="9" y="131"/>
                  <a:pt x="9" y="131"/>
                </a:cubicBezTo>
                <a:cubicBezTo>
                  <a:pt x="23" y="131"/>
                  <a:pt x="23" y="131"/>
                  <a:pt x="23" y="131"/>
                </a:cubicBezTo>
                <a:cubicBezTo>
                  <a:pt x="26" y="131"/>
                  <a:pt x="28" y="133"/>
                  <a:pt x="28" y="136"/>
                </a:cubicBezTo>
                <a:cubicBezTo>
                  <a:pt x="28" y="139"/>
                  <a:pt x="26" y="141"/>
                  <a:pt x="23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9" y="155"/>
                  <a:pt x="9" y="155"/>
                  <a:pt x="9" y="155"/>
                </a:cubicBezTo>
                <a:cubicBezTo>
                  <a:pt x="9" y="158"/>
                  <a:pt x="11" y="160"/>
                  <a:pt x="14" y="160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19" y="160"/>
                  <a:pt x="121" y="158"/>
                  <a:pt x="121" y="155"/>
                </a:cubicBezTo>
                <a:cubicBezTo>
                  <a:pt x="121" y="5"/>
                  <a:pt x="121" y="5"/>
                  <a:pt x="121" y="5"/>
                </a:cubicBezTo>
                <a:cubicBezTo>
                  <a:pt x="121" y="2"/>
                  <a:pt x="119" y="0"/>
                  <a:pt x="116" y="0"/>
                </a:cubicBezTo>
                <a:close/>
                <a:moveTo>
                  <a:pt x="98" y="140"/>
                </a:moveTo>
                <a:cubicBezTo>
                  <a:pt x="42" y="140"/>
                  <a:pt x="42" y="140"/>
                  <a:pt x="42" y="140"/>
                </a:cubicBezTo>
                <a:cubicBezTo>
                  <a:pt x="39" y="140"/>
                  <a:pt x="37" y="138"/>
                  <a:pt x="37" y="135"/>
                </a:cubicBezTo>
                <a:cubicBezTo>
                  <a:pt x="37" y="133"/>
                  <a:pt x="39" y="130"/>
                  <a:pt x="42" y="130"/>
                </a:cubicBezTo>
                <a:cubicBezTo>
                  <a:pt x="98" y="130"/>
                  <a:pt x="98" y="130"/>
                  <a:pt x="98" y="130"/>
                </a:cubicBezTo>
                <a:cubicBezTo>
                  <a:pt x="101" y="130"/>
                  <a:pt x="103" y="133"/>
                  <a:pt x="103" y="135"/>
                </a:cubicBezTo>
                <a:cubicBezTo>
                  <a:pt x="103" y="138"/>
                  <a:pt x="100" y="140"/>
                  <a:pt x="98" y="140"/>
                </a:cubicBezTo>
                <a:close/>
                <a:moveTo>
                  <a:pt x="37" y="116"/>
                </a:moveTo>
                <a:cubicBezTo>
                  <a:pt x="37" y="114"/>
                  <a:pt x="39" y="112"/>
                  <a:pt x="42" y="112"/>
                </a:cubicBezTo>
                <a:cubicBezTo>
                  <a:pt x="79" y="112"/>
                  <a:pt x="79" y="112"/>
                  <a:pt x="79" y="112"/>
                </a:cubicBezTo>
                <a:cubicBezTo>
                  <a:pt x="82" y="112"/>
                  <a:pt x="84" y="114"/>
                  <a:pt x="84" y="116"/>
                </a:cubicBezTo>
                <a:cubicBezTo>
                  <a:pt x="84" y="119"/>
                  <a:pt x="82" y="121"/>
                  <a:pt x="79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9" y="121"/>
                  <a:pt x="37" y="119"/>
                  <a:pt x="37" y="116"/>
                </a:cubicBezTo>
                <a:close/>
                <a:moveTo>
                  <a:pt x="98" y="121"/>
                </a:moveTo>
                <a:cubicBezTo>
                  <a:pt x="95" y="121"/>
                  <a:pt x="93" y="119"/>
                  <a:pt x="93" y="116"/>
                </a:cubicBezTo>
                <a:cubicBezTo>
                  <a:pt x="93" y="114"/>
                  <a:pt x="95" y="112"/>
                  <a:pt x="98" y="112"/>
                </a:cubicBezTo>
                <a:cubicBezTo>
                  <a:pt x="101" y="112"/>
                  <a:pt x="103" y="114"/>
                  <a:pt x="103" y="116"/>
                </a:cubicBezTo>
                <a:cubicBezTo>
                  <a:pt x="102" y="119"/>
                  <a:pt x="100" y="121"/>
                  <a:pt x="98" y="121"/>
                </a:cubicBezTo>
                <a:close/>
                <a:moveTo>
                  <a:pt x="103" y="89"/>
                </a:moveTo>
                <a:cubicBezTo>
                  <a:pt x="102" y="89"/>
                  <a:pt x="102" y="89"/>
                  <a:pt x="102" y="89"/>
                </a:cubicBezTo>
                <a:cubicBezTo>
                  <a:pt x="102" y="91"/>
                  <a:pt x="100" y="93"/>
                  <a:pt x="97" y="93"/>
                </a:cubicBezTo>
                <a:cubicBezTo>
                  <a:pt x="60" y="93"/>
                  <a:pt x="60" y="93"/>
                  <a:pt x="60" y="93"/>
                </a:cubicBezTo>
                <a:cubicBezTo>
                  <a:pt x="57" y="93"/>
                  <a:pt x="55" y="91"/>
                  <a:pt x="55" y="89"/>
                </a:cubicBezTo>
                <a:cubicBezTo>
                  <a:pt x="55" y="74"/>
                  <a:pt x="55" y="74"/>
                  <a:pt x="55" y="74"/>
                </a:cubicBezTo>
                <a:cubicBezTo>
                  <a:pt x="45" y="72"/>
                  <a:pt x="37" y="62"/>
                  <a:pt x="37" y="51"/>
                </a:cubicBezTo>
                <a:cubicBezTo>
                  <a:pt x="37" y="38"/>
                  <a:pt x="47" y="28"/>
                  <a:pt x="60" y="28"/>
                </a:cubicBezTo>
                <a:cubicBezTo>
                  <a:pt x="72" y="28"/>
                  <a:pt x="81" y="35"/>
                  <a:pt x="83" y="47"/>
                </a:cubicBezTo>
                <a:cubicBezTo>
                  <a:pt x="98" y="47"/>
                  <a:pt x="98" y="47"/>
                  <a:pt x="98" y="47"/>
                </a:cubicBezTo>
                <a:cubicBezTo>
                  <a:pt x="101" y="47"/>
                  <a:pt x="103" y="49"/>
                  <a:pt x="103" y="51"/>
                </a:cubicBezTo>
                <a:lnTo>
                  <a:pt x="103" y="89"/>
                </a:lnTo>
                <a:close/>
                <a:moveTo>
                  <a:pt x="60" y="37"/>
                </a:moveTo>
                <a:cubicBezTo>
                  <a:pt x="53" y="37"/>
                  <a:pt x="46" y="43"/>
                  <a:pt x="46" y="51"/>
                </a:cubicBezTo>
                <a:cubicBezTo>
                  <a:pt x="46" y="58"/>
                  <a:pt x="50" y="62"/>
                  <a:pt x="56" y="64"/>
                </a:cubicBezTo>
                <a:cubicBezTo>
                  <a:pt x="56" y="51"/>
                  <a:pt x="56" y="51"/>
                  <a:pt x="56" y="51"/>
                </a:cubicBezTo>
                <a:cubicBezTo>
                  <a:pt x="56" y="49"/>
                  <a:pt x="58" y="47"/>
                  <a:pt x="60" y="47"/>
                </a:cubicBezTo>
                <a:cubicBezTo>
                  <a:pt x="74" y="47"/>
                  <a:pt x="74" y="47"/>
                  <a:pt x="74" y="47"/>
                </a:cubicBezTo>
                <a:cubicBezTo>
                  <a:pt x="72" y="41"/>
                  <a:pt x="66" y="37"/>
                  <a:pt x="60" y="37"/>
                </a:cubicBezTo>
                <a:close/>
                <a:moveTo>
                  <a:pt x="0" y="23"/>
                </a:moveTo>
                <a:cubicBezTo>
                  <a:pt x="0" y="26"/>
                  <a:pt x="1" y="28"/>
                  <a:pt x="4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18"/>
                  <a:pt x="9" y="18"/>
                  <a:pt x="9" y="18"/>
                </a:cubicBezTo>
                <a:cubicBezTo>
                  <a:pt x="4" y="18"/>
                  <a:pt x="4" y="18"/>
                  <a:pt x="4" y="18"/>
                </a:cubicBezTo>
                <a:cubicBezTo>
                  <a:pt x="1" y="18"/>
                  <a:pt x="0" y="20"/>
                  <a:pt x="0" y="23"/>
                </a:cubicBezTo>
                <a:close/>
                <a:moveTo>
                  <a:pt x="0" y="135"/>
                </a:moveTo>
                <a:cubicBezTo>
                  <a:pt x="0" y="138"/>
                  <a:pt x="1" y="140"/>
                  <a:pt x="4" y="140"/>
                </a:cubicBezTo>
                <a:cubicBezTo>
                  <a:pt x="9" y="140"/>
                  <a:pt x="9" y="140"/>
                  <a:pt x="9" y="140"/>
                </a:cubicBezTo>
                <a:cubicBezTo>
                  <a:pt x="9" y="130"/>
                  <a:pt x="9" y="130"/>
                  <a:pt x="9" y="130"/>
                </a:cubicBezTo>
                <a:cubicBezTo>
                  <a:pt x="4" y="130"/>
                  <a:pt x="4" y="130"/>
                  <a:pt x="4" y="130"/>
                </a:cubicBezTo>
                <a:cubicBezTo>
                  <a:pt x="1" y="130"/>
                  <a:pt x="0" y="133"/>
                  <a:pt x="0" y="135"/>
                </a:cubicBezTo>
                <a:close/>
                <a:moveTo>
                  <a:pt x="4" y="103"/>
                </a:moveTo>
                <a:cubicBezTo>
                  <a:pt x="1" y="103"/>
                  <a:pt x="0" y="105"/>
                  <a:pt x="0" y="107"/>
                </a:cubicBezTo>
                <a:cubicBezTo>
                  <a:pt x="0" y="110"/>
                  <a:pt x="1" y="112"/>
                  <a:pt x="4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9" y="102"/>
                  <a:pt x="9" y="102"/>
                  <a:pt x="9" y="102"/>
                </a:cubicBezTo>
                <a:cubicBezTo>
                  <a:pt x="4" y="102"/>
                  <a:pt x="4" y="102"/>
                  <a:pt x="4" y="102"/>
                </a:cubicBezTo>
                <a:lnTo>
                  <a:pt x="4" y="103"/>
                </a:lnTo>
                <a:close/>
                <a:moveTo>
                  <a:pt x="0" y="79"/>
                </a:moveTo>
                <a:cubicBezTo>
                  <a:pt x="0" y="82"/>
                  <a:pt x="1" y="84"/>
                  <a:pt x="4" y="84"/>
                </a:cubicBezTo>
                <a:cubicBezTo>
                  <a:pt x="9" y="84"/>
                  <a:pt x="9" y="84"/>
                  <a:pt x="9" y="84"/>
                </a:cubicBezTo>
                <a:cubicBezTo>
                  <a:pt x="9" y="75"/>
                  <a:pt x="9" y="75"/>
                  <a:pt x="9" y="75"/>
                </a:cubicBezTo>
                <a:cubicBezTo>
                  <a:pt x="4" y="75"/>
                  <a:pt x="4" y="75"/>
                  <a:pt x="4" y="75"/>
                </a:cubicBezTo>
                <a:cubicBezTo>
                  <a:pt x="1" y="75"/>
                  <a:pt x="0" y="77"/>
                  <a:pt x="0" y="79"/>
                </a:cubicBezTo>
                <a:close/>
                <a:moveTo>
                  <a:pt x="0" y="52"/>
                </a:moveTo>
                <a:cubicBezTo>
                  <a:pt x="0" y="54"/>
                  <a:pt x="1" y="56"/>
                  <a:pt x="4" y="56"/>
                </a:cubicBezTo>
                <a:cubicBezTo>
                  <a:pt x="9" y="56"/>
                  <a:pt x="9" y="56"/>
                  <a:pt x="9" y="56"/>
                </a:cubicBezTo>
                <a:cubicBezTo>
                  <a:pt x="9" y="47"/>
                  <a:pt x="9" y="47"/>
                  <a:pt x="9" y="47"/>
                </a:cubicBezTo>
                <a:cubicBezTo>
                  <a:pt x="4" y="47"/>
                  <a:pt x="4" y="47"/>
                  <a:pt x="4" y="47"/>
                </a:cubicBezTo>
                <a:cubicBezTo>
                  <a:pt x="1" y="47"/>
                  <a:pt x="0" y="49"/>
                  <a:pt x="0" y="52"/>
                </a:cubicBezTo>
                <a:close/>
                <a:moveTo>
                  <a:pt x="130" y="139"/>
                </a:moveTo>
                <a:cubicBezTo>
                  <a:pt x="136" y="137"/>
                  <a:pt x="140" y="131"/>
                  <a:pt x="140" y="126"/>
                </a:cubicBezTo>
                <a:cubicBezTo>
                  <a:pt x="140" y="112"/>
                  <a:pt x="140" y="112"/>
                  <a:pt x="140" y="112"/>
                </a:cubicBezTo>
                <a:cubicBezTo>
                  <a:pt x="130" y="112"/>
                  <a:pt x="130" y="112"/>
                  <a:pt x="130" y="112"/>
                </a:cubicBezTo>
                <a:lnTo>
                  <a:pt x="130" y="139"/>
                </a:lnTo>
                <a:close/>
                <a:moveTo>
                  <a:pt x="130" y="75"/>
                </a:moveTo>
                <a:cubicBezTo>
                  <a:pt x="140" y="75"/>
                  <a:pt x="140" y="75"/>
                  <a:pt x="140" y="75"/>
                </a:cubicBezTo>
                <a:cubicBezTo>
                  <a:pt x="140" y="56"/>
                  <a:pt x="140" y="56"/>
                  <a:pt x="140" y="56"/>
                </a:cubicBezTo>
                <a:cubicBezTo>
                  <a:pt x="130" y="56"/>
                  <a:pt x="130" y="56"/>
                  <a:pt x="130" y="56"/>
                </a:cubicBezTo>
                <a:lnTo>
                  <a:pt x="130" y="75"/>
                </a:lnTo>
                <a:close/>
                <a:moveTo>
                  <a:pt x="130" y="102"/>
                </a:moveTo>
                <a:cubicBezTo>
                  <a:pt x="140" y="102"/>
                  <a:pt x="140" y="102"/>
                  <a:pt x="140" y="102"/>
                </a:cubicBezTo>
                <a:cubicBezTo>
                  <a:pt x="140" y="84"/>
                  <a:pt x="140" y="84"/>
                  <a:pt x="140" y="84"/>
                </a:cubicBezTo>
                <a:cubicBezTo>
                  <a:pt x="130" y="84"/>
                  <a:pt x="130" y="84"/>
                  <a:pt x="130" y="84"/>
                </a:cubicBezTo>
                <a:lnTo>
                  <a:pt x="130" y="102"/>
                </a:lnTo>
                <a:close/>
                <a:moveTo>
                  <a:pt x="130" y="20"/>
                </a:moveTo>
                <a:cubicBezTo>
                  <a:pt x="130" y="47"/>
                  <a:pt x="130" y="47"/>
                  <a:pt x="130" y="47"/>
                </a:cubicBezTo>
                <a:cubicBezTo>
                  <a:pt x="140" y="47"/>
                  <a:pt x="140" y="47"/>
                  <a:pt x="140" y="47"/>
                </a:cubicBezTo>
                <a:cubicBezTo>
                  <a:pt x="140" y="33"/>
                  <a:pt x="140" y="33"/>
                  <a:pt x="140" y="33"/>
                </a:cubicBezTo>
                <a:cubicBezTo>
                  <a:pt x="139" y="26"/>
                  <a:pt x="136" y="21"/>
                  <a:pt x="130" y="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9B0DA11A-8308-49B2-D09A-6122424A7B77}"/>
              </a:ext>
            </a:extLst>
          </p:cNvPr>
          <p:cNvSpPr>
            <a:spLocks noEditPoints="1"/>
          </p:cNvSpPr>
          <p:nvPr/>
        </p:nvSpPr>
        <p:spPr bwMode="auto">
          <a:xfrm>
            <a:off x="3487738" y="1920875"/>
            <a:ext cx="255588" cy="254000"/>
          </a:xfrm>
          <a:custGeom>
            <a:avLst/>
            <a:gdLst>
              <a:gd name="T0" fmla="*/ 41 w 161"/>
              <a:gd name="T1" fmla="*/ 99 h 160"/>
              <a:gd name="T2" fmla="*/ 5 w 161"/>
              <a:gd name="T3" fmla="*/ 136 h 160"/>
              <a:gd name="T4" fmla="*/ 5 w 161"/>
              <a:gd name="T5" fmla="*/ 156 h 160"/>
              <a:gd name="T6" fmla="*/ 15 w 161"/>
              <a:gd name="T7" fmla="*/ 160 h 160"/>
              <a:gd name="T8" fmla="*/ 25 w 161"/>
              <a:gd name="T9" fmla="*/ 156 h 160"/>
              <a:gd name="T10" fmla="*/ 62 w 161"/>
              <a:gd name="T11" fmla="*/ 119 h 160"/>
              <a:gd name="T12" fmla="*/ 41 w 161"/>
              <a:gd name="T13" fmla="*/ 99 h 160"/>
              <a:gd name="T14" fmla="*/ 96 w 161"/>
              <a:gd name="T15" fmla="*/ 65 h 160"/>
              <a:gd name="T16" fmla="*/ 104 w 161"/>
              <a:gd name="T17" fmla="*/ 56 h 160"/>
              <a:gd name="T18" fmla="*/ 96 w 161"/>
              <a:gd name="T19" fmla="*/ 56 h 160"/>
              <a:gd name="T20" fmla="*/ 96 w 161"/>
              <a:gd name="T21" fmla="*/ 65 h 160"/>
              <a:gd name="T22" fmla="*/ 90 w 161"/>
              <a:gd name="T23" fmla="*/ 37 h 160"/>
              <a:gd name="T24" fmla="*/ 77 w 161"/>
              <a:gd name="T25" fmla="*/ 52 h 160"/>
              <a:gd name="T26" fmla="*/ 86 w 161"/>
              <a:gd name="T27" fmla="*/ 65 h 160"/>
              <a:gd name="T28" fmla="*/ 86 w 161"/>
              <a:gd name="T29" fmla="*/ 52 h 160"/>
              <a:gd name="T30" fmla="*/ 90 w 161"/>
              <a:gd name="T31" fmla="*/ 47 h 160"/>
              <a:gd name="T32" fmla="*/ 104 w 161"/>
              <a:gd name="T33" fmla="*/ 47 h 160"/>
              <a:gd name="T34" fmla="*/ 90 w 161"/>
              <a:gd name="T35" fmla="*/ 37 h 160"/>
              <a:gd name="T36" fmla="*/ 95 w 161"/>
              <a:gd name="T37" fmla="*/ 74 h 160"/>
              <a:gd name="T38" fmla="*/ 95 w 161"/>
              <a:gd name="T39" fmla="*/ 84 h 160"/>
              <a:gd name="T40" fmla="*/ 124 w 161"/>
              <a:gd name="T41" fmla="*/ 84 h 160"/>
              <a:gd name="T42" fmla="*/ 124 w 161"/>
              <a:gd name="T43" fmla="*/ 56 h 160"/>
              <a:gd name="T44" fmla="*/ 113 w 161"/>
              <a:gd name="T45" fmla="*/ 56 h 160"/>
              <a:gd name="T46" fmla="*/ 95 w 161"/>
              <a:gd name="T47" fmla="*/ 74 h 160"/>
              <a:gd name="T48" fmla="*/ 100 w 161"/>
              <a:gd name="T49" fmla="*/ 0 h 160"/>
              <a:gd name="T50" fmla="*/ 39 w 161"/>
              <a:gd name="T51" fmla="*/ 61 h 160"/>
              <a:gd name="T52" fmla="*/ 100 w 161"/>
              <a:gd name="T53" fmla="*/ 121 h 160"/>
              <a:gd name="T54" fmla="*/ 161 w 161"/>
              <a:gd name="T55" fmla="*/ 61 h 160"/>
              <a:gd name="T56" fmla="*/ 100 w 161"/>
              <a:gd name="T57" fmla="*/ 0 h 160"/>
              <a:gd name="T58" fmla="*/ 133 w 161"/>
              <a:gd name="T59" fmla="*/ 89 h 160"/>
              <a:gd name="T60" fmla="*/ 133 w 161"/>
              <a:gd name="T61" fmla="*/ 89 h 160"/>
              <a:gd name="T62" fmla="*/ 128 w 161"/>
              <a:gd name="T63" fmla="*/ 94 h 160"/>
              <a:gd name="T64" fmla="*/ 91 w 161"/>
              <a:gd name="T65" fmla="*/ 94 h 160"/>
              <a:gd name="T66" fmla="*/ 86 w 161"/>
              <a:gd name="T67" fmla="*/ 89 h 160"/>
              <a:gd name="T68" fmla="*/ 86 w 161"/>
              <a:gd name="T69" fmla="*/ 74 h 160"/>
              <a:gd name="T70" fmla="*/ 67 w 161"/>
              <a:gd name="T71" fmla="*/ 51 h 160"/>
              <a:gd name="T72" fmla="*/ 91 w 161"/>
              <a:gd name="T73" fmla="*/ 27 h 160"/>
              <a:gd name="T74" fmla="*/ 114 w 161"/>
              <a:gd name="T75" fmla="*/ 46 h 160"/>
              <a:gd name="T76" fmla="*/ 129 w 161"/>
              <a:gd name="T77" fmla="*/ 46 h 160"/>
              <a:gd name="T78" fmla="*/ 133 w 161"/>
              <a:gd name="T79" fmla="*/ 51 h 160"/>
              <a:gd name="T80" fmla="*/ 133 w 161"/>
              <a:gd name="T81" fmla="*/ 8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1" h="160">
                <a:moveTo>
                  <a:pt x="41" y="99"/>
                </a:moveTo>
                <a:cubicBezTo>
                  <a:pt x="5" y="136"/>
                  <a:pt x="5" y="136"/>
                  <a:pt x="5" y="136"/>
                </a:cubicBezTo>
                <a:cubicBezTo>
                  <a:pt x="0" y="141"/>
                  <a:pt x="0" y="150"/>
                  <a:pt x="5" y="156"/>
                </a:cubicBezTo>
                <a:cubicBezTo>
                  <a:pt x="8" y="158"/>
                  <a:pt x="12" y="160"/>
                  <a:pt x="15" y="160"/>
                </a:cubicBezTo>
                <a:cubicBezTo>
                  <a:pt x="19" y="160"/>
                  <a:pt x="22" y="158"/>
                  <a:pt x="25" y="156"/>
                </a:cubicBezTo>
                <a:cubicBezTo>
                  <a:pt x="62" y="119"/>
                  <a:pt x="62" y="119"/>
                  <a:pt x="62" y="119"/>
                </a:cubicBezTo>
                <a:cubicBezTo>
                  <a:pt x="54" y="114"/>
                  <a:pt x="47" y="107"/>
                  <a:pt x="41" y="99"/>
                </a:cubicBezTo>
                <a:close/>
                <a:moveTo>
                  <a:pt x="96" y="65"/>
                </a:moveTo>
                <a:cubicBezTo>
                  <a:pt x="99" y="63"/>
                  <a:pt x="102" y="60"/>
                  <a:pt x="104" y="56"/>
                </a:cubicBezTo>
                <a:cubicBezTo>
                  <a:pt x="96" y="56"/>
                  <a:pt x="96" y="56"/>
                  <a:pt x="96" y="56"/>
                </a:cubicBezTo>
                <a:lnTo>
                  <a:pt x="96" y="65"/>
                </a:lnTo>
                <a:close/>
                <a:moveTo>
                  <a:pt x="90" y="37"/>
                </a:moveTo>
                <a:cubicBezTo>
                  <a:pt x="83" y="37"/>
                  <a:pt x="77" y="44"/>
                  <a:pt x="77" y="52"/>
                </a:cubicBezTo>
                <a:cubicBezTo>
                  <a:pt x="77" y="57"/>
                  <a:pt x="80" y="63"/>
                  <a:pt x="86" y="65"/>
                </a:cubicBezTo>
                <a:cubicBezTo>
                  <a:pt x="86" y="52"/>
                  <a:pt x="86" y="52"/>
                  <a:pt x="86" y="52"/>
                </a:cubicBezTo>
                <a:cubicBezTo>
                  <a:pt x="86" y="49"/>
                  <a:pt x="88" y="47"/>
                  <a:pt x="90" y="47"/>
                </a:cubicBezTo>
                <a:cubicBezTo>
                  <a:pt x="104" y="47"/>
                  <a:pt x="104" y="47"/>
                  <a:pt x="104" y="47"/>
                </a:cubicBezTo>
                <a:cubicBezTo>
                  <a:pt x="102" y="41"/>
                  <a:pt x="97" y="37"/>
                  <a:pt x="90" y="37"/>
                </a:cubicBezTo>
                <a:close/>
                <a:moveTo>
                  <a:pt x="95" y="74"/>
                </a:moveTo>
                <a:cubicBezTo>
                  <a:pt x="95" y="84"/>
                  <a:pt x="95" y="84"/>
                  <a:pt x="95" y="84"/>
                </a:cubicBezTo>
                <a:cubicBezTo>
                  <a:pt x="124" y="84"/>
                  <a:pt x="124" y="84"/>
                  <a:pt x="124" y="84"/>
                </a:cubicBezTo>
                <a:cubicBezTo>
                  <a:pt x="124" y="56"/>
                  <a:pt x="124" y="56"/>
                  <a:pt x="124" y="56"/>
                </a:cubicBezTo>
                <a:cubicBezTo>
                  <a:pt x="113" y="56"/>
                  <a:pt x="113" y="56"/>
                  <a:pt x="113" y="56"/>
                </a:cubicBezTo>
                <a:cubicBezTo>
                  <a:pt x="112" y="65"/>
                  <a:pt x="104" y="73"/>
                  <a:pt x="95" y="74"/>
                </a:cubicBezTo>
                <a:close/>
                <a:moveTo>
                  <a:pt x="100" y="0"/>
                </a:moveTo>
                <a:cubicBezTo>
                  <a:pt x="66" y="0"/>
                  <a:pt x="39" y="27"/>
                  <a:pt x="39" y="61"/>
                </a:cubicBezTo>
                <a:cubicBezTo>
                  <a:pt x="39" y="94"/>
                  <a:pt x="66" y="121"/>
                  <a:pt x="100" y="121"/>
                </a:cubicBezTo>
                <a:cubicBezTo>
                  <a:pt x="133" y="121"/>
                  <a:pt x="161" y="94"/>
                  <a:pt x="161" y="61"/>
                </a:cubicBezTo>
                <a:cubicBezTo>
                  <a:pt x="161" y="27"/>
                  <a:pt x="133" y="0"/>
                  <a:pt x="100" y="0"/>
                </a:cubicBezTo>
                <a:close/>
                <a:moveTo>
                  <a:pt x="133" y="89"/>
                </a:moveTo>
                <a:cubicBezTo>
                  <a:pt x="133" y="89"/>
                  <a:pt x="133" y="89"/>
                  <a:pt x="133" y="89"/>
                </a:cubicBezTo>
                <a:cubicBezTo>
                  <a:pt x="133" y="92"/>
                  <a:pt x="131" y="94"/>
                  <a:pt x="128" y="94"/>
                </a:cubicBezTo>
                <a:cubicBezTo>
                  <a:pt x="91" y="94"/>
                  <a:pt x="91" y="94"/>
                  <a:pt x="91" y="94"/>
                </a:cubicBezTo>
                <a:cubicBezTo>
                  <a:pt x="88" y="94"/>
                  <a:pt x="86" y="92"/>
                  <a:pt x="86" y="89"/>
                </a:cubicBezTo>
                <a:cubicBezTo>
                  <a:pt x="86" y="74"/>
                  <a:pt x="86" y="74"/>
                  <a:pt x="86" y="74"/>
                </a:cubicBezTo>
                <a:cubicBezTo>
                  <a:pt x="75" y="72"/>
                  <a:pt x="67" y="63"/>
                  <a:pt x="67" y="51"/>
                </a:cubicBezTo>
                <a:cubicBezTo>
                  <a:pt x="67" y="38"/>
                  <a:pt x="78" y="27"/>
                  <a:pt x="91" y="27"/>
                </a:cubicBezTo>
                <a:cubicBezTo>
                  <a:pt x="102" y="27"/>
                  <a:pt x="112" y="35"/>
                  <a:pt x="114" y="46"/>
                </a:cubicBezTo>
                <a:cubicBezTo>
                  <a:pt x="129" y="46"/>
                  <a:pt x="129" y="46"/>
                  <a:pt x="129" y="46"/>
                </a:cubicBezTo>
                <a:cubicBezTo>
                  <a:pt x="131" y="46"/>
                  <a:pt x="133" y="48"/>
                  <a:pt x="133" y="51"/>
                </a:cubicBezTo>
                <a:lnTo>
                  <a:pt x="133" y="8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8C3C77A8-B69D-08A5-C9D5-F27A407D2264}"/>
              </a:ext>
            </a:extLst>
          </p:cNvPr>
          <p:cNvSpPr>
            <a:spLocks noEditPoints="1"/>
          </p:cNvSpPr>
          <p:nvPr/>
        </p:nvSpPr>
        <p:spPr bwMode="auto">
          <a:xfrm>
            <a:off x="1838326" y="2505075"/>
            <a:ext cx="254000" cy="192088"/>
          </a:xfrm>
          <a:custGeom>
            <a:avLst/>
            <a:gdLst>
              <a:gd name="T0" fmla="*/ 65 w 160"/>
              <a:gd name="T1" fmla="*/ 46 h 121"/>
              <a:gd name="T2" fmla="*/ 57 w 160"/>
              <a:gd name="T3" fmla="*/ 54 h 121"/>
              <a:gd name="T4" fmla="*/ 57 w 160"/>
              <a:gd name="T5" fmla="*/ 74 h 121"/>
              <a:gd name="T6" fmla="*/ 85 w 160"/>
              <a:gd name="T7" fmla="*/ 46 h 121"/>
              <a:gd name="T8" fmla="*/ 57 w 160"/>
              <a:gd name="T9" fmla="*/ 65 h 121"/>
              <a:gd name="T10" fmla="*/ 38 w 160"/>
              <a:gd name="T11" fmla="*/ 42 h 121"/>
              <a:gd name="T12" fmla="*/ 47 w 160"/>
              <a:gd name="T13" fmla="*/ 42 h 121"/>
              <a:gd name="T14" fmla="*/ 65 w 160"/>
              <a:gd name="T15" fmla="*/ 37 h 121"/>
              <a:gd name="T16" fmla="*/ 150 w 160"/>
              <a:gd name="T17" fmla="*/ 4 h 121"/>
              <a:gd name="T18" fmla="*/ 14 w 160"/>
              <a:gd name="T19" fmla="*/ 0 h 121"/>
              <a:gd name="T20" fmla="*/ 9 w 160"/>
              <a:gd name="T21" fmla="*/ 93 h 121"/>
              <a:gd name="T22" fmla="*/ 150 w 160"/>
              <a:gd name="T23" fmla="*/ 4 h 121"/>
              <a:gd name="T24" fmla="*/ 94 w 160"/>
              <a:gd name="T25" fmla="*/ 80 h 121"/>
              <a:gd name="T26" fmla="*/ 52 w 160"/>
              <a:gd name="T27" fmla="*/ 84 h 121"/>
              <a:gd name="T28" fmla="*/ 47 w 160"/>
              <a:gd name="T29" fmla="*/ 65 h 121"/>
              <a:gd name="T30" fmla="*/ 52 w 160"/>
              <a:gd name="T31" fmla="*/ 18 h 121"/>
              <a:gd name="T32" fmla="*/ 90 w 160"/>
              <a:gd name="T33" fmla="*/ 37 h 121"/>
              <a:gd name="T34" fmla="*/ 95 w 160"/>
              <a:gd name="T35" fmla="*/ 80 h 121"/>
              <a:gd name="T36" fmla="*/ 108 w 160"/>
              <a:gd name="T37" fmla="*/ 84 h 121"/>
              <a:gd name="T38" fmla="*/ 108 w 160"/>
              <a:gd name="T39" fmla="*/ 74 h 121"/>
              <a:gd name="T40" fmla="*/ 132 w 160"/>
              <a:gd name="T41" fmla="*/ 80 h 121"/>
              <a:gd name="T42" fmla="*/ 127 w 160"/>
              <a:gd name="T43" fmla="*/ 65 h 121"/>
              <a:gd name="T44" fmla="*/ 104 w 160"/>
              <a:gd name="T45" fmla="*/ 61 h 121"/>
              <a:gd name="T46" fmla="*/ 127 w 160"/>
              <a:gd name="T47" fmla="*/ 56 h 121"/>
              <a:gd name="T48" fmla="*/ 127 w 160"/>
              <a:gd name="T49" fmla="*/ 65 h 121"/>
              <a:gd name="T50" fmla="*/ 108 w 160"/>
              <a:gd name="T51" fmla="*/ 46 h 121"/>
              <a:gd name="T52" fmla="*/ 108 w 160"/>
              <a:gd name="T53" fmla="*/ 37 h 121"/>
              <a:gd name="T54" fmla="*/ 132 w 160"/>
              <a:gd name="T55" fmla="*/ 42 h 121"/>
              <a:gd name="T56" fmla="*/ 127 w 160"/>
              <a:gd name="T57" fmla="*/ 28 h 121"/>
              <a:gd name="T58" fmla="*/ 104 w 160"/>
              <a:gd name="T59" fmla="*/ 23 h 121"/>
              <a:gd name="T60" fmla="*/ 127 w 160"/>
              <a:gd name="T61" fmla="*/ 18 h 121"/>
              <a:gd name="T62" fmla="*/ 127 w 160"/>
              <a:gd name="T63" fmla="*/ 28 h 121"/>
              <a:gd name="T64" fmla="*/ 0 w 160"/>
              <a:gd name="T65" fmla="*/ 116 h 121"/>
              <a:gd name="T66" fmla="*/ 156 w 160"/>
              <a:gd name="T67" fmla="*/ 121 h 121"/>
              <a:gd name="T68" fmla="*/ 160 w 160"/>
              <a:gd name="T69" fmla="*/ 102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21">
                <a:moveTo>
                  <a:pt x="57" y="54"/>
                </a:moveTo>
                <a:cubicBezTo>
                  <a:pt x="61" y="53"/>
                  <a:pt x="64" y="50"/>
                  <a:pt x="65" y="46"/>
                </a:cubicBezTo>
                <a:cubicBezTo>
                  <a:pt x="57" y="46"/>
                  <a:pt x="57" y="46"/>
                  <a:pt x="57" y="46"/>
                </a:cubicBezTo>
                <a:lnTo>
                  <a:pt x="57" y="54"/>
                </a:lnTo>
                <a:close/>
                <a:moveTo>
                  <a:pt x="57" y="65"/>
                </a:moveTo>
                <a:cubicBezTo>
                  <a:pt x="57" y="74"/>
                  <a:pt x="57" y="74"/>
                  <a:pt x="57" y="74"/>
                </a:cubicBezTo>
                <a:cubicBezTo>
                  <a:pt x="85" y="74"/>
                  <a:pt x="85" y="74"/>
                  <a:pt x="85" y="74"/>
                </a:cubicBezTo>
                <a:cubicBezTo>
                  <a:pt x="85" y="46"/>
                  <a:pt x="85" y="46"/>
                  <a:pt x="85" y="46"/>
                </a:cubicBezTo>
                <a:cubicBezTo>
                  <a:pt x="75" y="46"/>
                  <a:pt x="75" y="46"/>
                  <a:pt x="75" y="46"/>
                </a:cubicBezTo>
                <a:cubicBezTo>
                  <a:pt x="73" y="55"/>
                  <a:pt x="66" y="63"/>
                  <a:pt x="57" y="65"/>
                </a:cubicBezTo>
                <a:close/>
                <a:moveTo>
                  <a:pt x="52" y="27"/>
                </a:moveTo>
                <a:cubicBezTo>
                  <a:pt x="44" y="27"/>
                  <a:pt x="38" y="34"/>
                  <a:pt x="38" y="42"/>
                </a:cubicBezTo>
                <a:cubicBezTo>
                  <a:pt x="38" y="48"/>
                  <a:pt x="41" y="53"/>
                  <a:pt x="47" y="55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39"/>
                  <a:pt x="49" y="37"/>
                  <a:pt x="52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63" y="31"/>
                  <a:pt x="58" y="27"/>
                  <a:pt x="52" y="27"/>
                </a:cubicBezTo>
                <a:close/>
                <a:moveTo>
                  <a:pt x="150" y="4"/>
                </a:moveTo>
                <a:cubicBezTo>
                  <a:pt x="150" y="2"/>
                  <a:pt x="148" y="0"/>
                  <a:pt x="146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1" y="0"/>
                  <a:pt x="9" y="2"/>
                  <a:pt x="9" y="4"/>
                </a:cubicBezTo>
                <a:cubicBezTo>
                  <a:pt x="9" y="93"/>
                  <a:pt x="9" y="93"/>
                  <a:pt x="9" y="93"/>
                </a:cubicBezTo>
                <a:cubicBezTo>
                  <a:pt x="150" y="93"/>
                  <a:pt x="150" y="93"/>
                  <a:pt x="150" y="93"/>
                </a:cubicBezTo>
                <a:lnTo>
                  <a:pt x="150" y="4"/>
                </a:lnTo>
                <a:close/>
                <a:moveTo>
                  <a:pt x="95" y="80"/>
                </a:moveTo>
                <a:cubicBezTo>
                  <a:pt x="94" y="80"/>
                  <a:pt x="94" y="80"/>
                  <a:pt x="94" y="80"/>
                </a:cubicBezTo>
                <a:cubicBezTo>
                  <a:pt x="94" y="82"/>
                  <a:pt x="92" y="84"/>
                  <a:pt x="89" y="84"/>
                </a:cubicBezTo>
                <a:cubicBezTo>
                  <a:pt x="52" y="84"/>
                  <a:pt x="52" y="84"/>
                  <a:pt x="52" y="84"/>
                </a:cubicBezTo>
                <a:cubicBezTo>
                  <a:pt x="49" y="84"/>
                  <a:pt x="47" y="82"/>
                  <a:pt x="47" y="80"/>
                </a:cubicBezTo>
                <a:cubicBezTo>
                  <a:pt x="47" y="65"/>
                  <a:pt x="47" y="65"/>
                  <a:pt x="47" y="65"/>
                </a:cubicBezTo>
                <a:cubicBezTo>
                  <a:pt x="37" y="63"/>
                  <a:pt x="29" y="53"/>
                  <a:pt x="29" y="42"/>
                </a:cubicBezTo>
                <a:cubicBezTo>
                  <a:pt x="29" y="28"/>
                  <a:pt x="39" y="18"/>
                  <a:pt x="52" y="18"/>
                </a:cubicBezTo>
                <a:cubicBezTo>
                  <a:pt x="64" y="18"/>
                  <a:pt x="73" y="26"/>
                  <a:pt x="75" y="37"/>
                </a:cubicBezTo>
                <a:cubicBezTo>
                  <a:pt x="90" y="37"/>
                  <a:pt x="90" y="37"/>
                  <a:pt x="90" y="37"/>
                </a:cubicBezTo>
                <a:cubicBezTo>
                  <a:pt x="93" y="37"/>
                  <a:pt x="95" y="39"/>
                  <a:pt x="95" y="42"/>
                </a:cubicBezTo>
                <a:lnTo>
                  <a:pt x="95" y="80"/>
                </a:lnTo>
                <a:close/>
                <a:moveTo>
                  <a:pt x="127" y="84"/>
                </a:moveTo>
                <a:cubicBezTo>
                  <a:pt x="108" y="84"/>
                  <a:pt x="108" y="84"/>
                  <a:pt x="108" y="84"/>
                </a:cubicBezTo>
                <a:cubicBezTo>
                  <a:pt x="106" y="84"/>
                  <a:pt x="104" y="82"/>
                  <a:pt x="104" y="80"/>
                </a:cubicBezTo>
                <a:cubicBezTo>
                  <a:pt x="104" y="77"/>
                  <a:pt x="106" y="74"/>
                  <a:pt x="108" y="74"/>
                </a:cubicBezTo>
                <a:cubicBezTo>
                  <a:pt x="127" y="74"/>
                  <a:pt x="127" y="74"/>
                  <a:pt x="127" y="74"/>
                </a:cubicBezTo>
                <a:cubicBezTo>
                  <a:pt x="130" y="74"/>
                  <a:pt x="132" y="77"/>
                  <a:pt x="132" y="80"/>
                </a:cubicBezTo>
                <a:cubicBezTo>
                  <a:pt x="132" y="82"/>
                  <a:pt x="130" y="84"/>
                  <a:pt x="127" y="84"/>
                </a:cubicBezTo>
                <a:close/>
                <a:moveTo>
                  <a:pt x="127" y="65"/>
                </a:moveTo>
                <a:cubicBezTo>
                  <a:pt x="108" y="65"/>
                  <a:pt x="108" y="65"/>
                  <a:pt x="108" y="65"/>
                </a:cubicBezTo>
                <a:cubicBezTo>
                  <a:pt x="106" y="65"/>
                  <a:pt x="104" y="63"/>
                  <a:pt x="104" y="61"/>
                </a:cubicBezTo>
                <a:cubicBezTo>
                  <a:pt x="104" y="58"/>
                  <a:pt x="106" y="56"/>
                  <a:pt x="108" y="56"/>
                </a:cubicBezTo>
                <a:cubicBezTo>
                  <a:pt x="127" y="56"/>
                  <a:pt x="127" y="56"/>
                  <a:pt x="127" y="56"/>
                </a:cubicBezTo>
                <a:cubicBezTo>
                  <a:pt x="130" y="56"/>
                  <a:pt x="132" y="58"/>
                  <a:pt x="132" y="61"/>
                </a:cubicBezTo>
                <a:cubicBezTo>
                  <a:pt x="132" y="63"/>
                  <a:pt x="130" y="65"/>
                  <a:pt x="127" y="65"/>
                </a:cubicBezTo>
                <a:close/>
                <a:moveTo>
                  <a:pt x="127" y="46"/>
                </a:moveTo>
                <a:cubicBezTo>
                  <a:pt x="108" y="46"/>
                  <a:pt x="108" y="46"/>
                  <a:pt x="108" y="46"/>
                </a:cubicBezTo>
                <a:cubicBezTo>
                  <a:pt x="106" y="46"/>
                  <a:pt x="104" y="44"/>
                  <a:pt x="104" y="42"/>
                </a:cubicBezTo>
                <a:cubicBezTo>
                  <a:pt x="104" y="39"/>
                  <a:pt x="106" y="37"/>
                  <a:pt x="108" y="37"/>
                </a:cubicBezTo>
                <a:cubicBezTo>
                  <a:pt x="127" y="37"/>
                  <a:pt x="127" y="37"/>
                  <a:pt x="127" y="37"/>
                </a:cubicBezTo>
                <a:cubicBezTo>
                  <a:pt x="130" y="37"/>
                  <a:pt x="132" y="39"/>
                  <a:pt x="132" y="42"/>
                </a:cubicBezTo>
                <a:cubicBezTo>
                  <a:pt x="132" y="44"/>
                  <a:pt x="130" y="46"/>
                  <a:pt x="127" y="46"/>
                </a:cubicBezTo>
                <a:close/>
                <a:moveTo>
                  <a:pt x="127" y="28"/>
                </a:moveTo>
                <a:cubicBezTo>
                  <a:pt x="108" y="28"/>
                  <a:pt x="108" y="28"/>
                  <a:pt x="108" y="28"/>
                </a:cubicBezTo>
                <a:cubicBezTo>
                  <a:pt x="106" y="28"/>
                  <a:pt x="104" y="26"/>
                  <a:pt x="104" y="23"/>
                </a:cubicBezTo>
                <a:cubicBezTo>
                  <a:pt x="104" y="21"/>
                  <a:pt x="106" y="18"/>
                  <a:pt x="108" y="18"/>
                </a:cubicBezTo>
                <a:cubicBezTo>
                  <a:pt x="127" y="18"/>
                  <a:pt x="127" y="18"/>
                  <a:pt x="127" y="18"/>
                </a:cubicBezTo>
                <a:cubicBezTo>
                  <a:pt x="130" y="18"/>
                  <a:pt x="132" y="21"/>
                  <a:pt x="132" y="23"/>
                </a:cubicBezTo>
                <a:cubicBezTo>
                  <a:pt x="132" y="26"/>
                  <a:pt x="130" y="28"/>
                  <a:pt x="127" y="28"/>
                </a:cubicBezTo>
                <a:close/>
                <a:moveTo>
                  <a:pt x="0" y="102"/>
                </a:moveTo>
                <a:cubicBezTo>
                  <a:pt x="0" y="116"/>
                  <a:pt x="0" y="116"/>
                  <a:pt x="0" y="116"/>
                </a:cubicBezTo>
                <a:cubicBezTo>
                  <a:pt x="0" y="119"/>
                  <a:pt x="3" y="121"/>
                  <a:pt x="5" y="121"/>
                </a:cubicBezTo>
                <a:cubicBezTo>
                  <a:pt x="156" y="121"/>
                  <a:pt x="156" y="121"/>
                  <a:pt x="156" y="121"/>
                </a:cubicBezTo>
                <a:cubicBezTo>
                  <a:pt x="158" y="121"/>
                  <a:pt x="160" y="119"/>
                  <a:pt x="160" y="116"/>
                </a:cubicBezTo>
                <a:cubicBezTo>
                  <a:pt x="160" y="102"/>
                  <a:pt x="160" y="102"/>
                  <a:pt x="160" y="102"/>
                </a:cubicBezTo>
                <a:lnTo>
                  <a:pt x="0" y="10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0AD3C62C-9FD0-B48C-8A6E-1F2585D036D0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1373188"/>
            <a:ext cx="252413" cy="254000"/>
          </a:xfrm>
          <a:custGeom>
            <a:avLst/>
            <a:gdLst>
              <a:gd name="T0" fmla="*/ 76 w 159"/>
              <a:gd name="T1" fmla="*/ 102 h 160"/>
              <a:gd name="T2" fmla="*/ 79 w 159"/>
              <a:gd name="T3" fmla="*/ 102 h 160"/>
              <a:gd name="T4" fmla="*/ 82 w 159"/>
              <a:gd name="T5" fmla="*/ 102 h 160"/>
              <a:gd name="T6" fmla="*/ 156 w 159"/>
              <a:gd name="T7" fmla="*/ 56 h 160"/>
              <a:gd name="T8" fmla="*/ 159 w 159"/>
              <a:gd name="T9" fmla="*/ 52 h 160"/>
              <a:gd name="T10" fmla="*/ 156 w 159"/>
              <a:gd name="T11" fmla="*/ 47 h 160"/>
              <a:gd name="T12" fmla="*/ 82 w 159"/>
              <a:gd name="T13" fmla="*/ 0 h 160"/>
              <a:gd name="T14" fmla="*/ 79 w 159"/>
              <a:gd name="T15" fmla="*/ 0 h 160"/>
              <a:gd name="T16" fmla="*/ 77 w 159"/>
              <a:gd name="T17" fmla="*/ 0 h 160"/>
              <a:gd name="T18" fmla="*/ 2 w 159"/>
              <a:gd name="T19" fmla="*/ 47 h 160"/>
              <a:gd name="T20" fmla="*/ 0 w 159"/>
              <a:gd name="T21" fmla="*/ 52 h 160"/>
              <a:gd name="T22" fmla="*/ 2 w 159"/>
              <a:gd name="T23" fmla="*/ 56 h 160"/>
              <a:gd name="T24" fmla="*/ 76 w 159"/>
              <a:gd name="T25" fmla="*/ 102 h 160"/>
              <a:gd name="T26" fmla="*/ 149 w 159"/>
              <a:gd name="T27" fmla="*/ 99 h 160"/>
              <a:gd name="T28" fmla="*/ 82 w 159"/>
              <a:gd name="T29" fmla="*/ 141 h 160"/>
              <a:gd name="T30" fmla="*/ 79 w 159"/>
              <a:gd name="T31" fmla="*/ 141 h 160"/>
              <a:gd name="T32" fmla="*/ 77 w 159"/>
              <a:gd name="T33" fmla="*/ 141 h 160"/>
              <a:gd name="T34" fmla="*/ 9 w 159"/>
              <a:gd name="T35" fmla="*/ 99 h 160"/>
              <a:gd name="T36" fmla="*/ 2 w 159"/>
              <a:gd name="T37" fmla="*/ 104 h 160"/>
              <a:gd name="T38" fmla="*/ 0 w 159"/>
              <a:gd name="T39" fmla="*/ 108 h 160"/>
              <a:gd name="T40" fmla="*/ 2 w 159"/>
              <a:gd name="T41" fmla="*/ 112 h 160"/>
              <a:gd name="T42" fmla="*/ 77 w 159"/>
              <a:gd name="T43" fmla="*/ 159 h 160"/>
              <a:gd name="T44" fmla="*/ 79 w 159"/>
              <a:gd name="T45" fmla="*/ 160 h 160"/>
              <a:gd name="T46" fmla="*/ 82 w 159"/>
              <a:gd name="T47" fmla="*/ 159 h 160"/>
              <a:gd name="T48" fmla="*/ 156 w 159"/>
              <a:gd name="T49" fmla="*/ 112 h 160"/>
              <a:gd name="T50" fmla="*/ 159 w 159"/>
              <a:gd name="T51" fmla="*/ 108 h 160"/>
              <a:gd name="T52" fmla="*/ 156 w 159"/>
              <a:gd name="T53" fmla="*/ 104 h 160"/>
              <a:gd name="T54" fmla="*/ 149 w 159"/>
              <a:gd name="T55" fmla="*/ 99 h 160"/>
              <a:gd name="T56" fmla="*/ 149 w 159"/>
              <a:gd name="T57" fmla="*/ 71 h 160"/>
              <a:gd name="T58" fmla="*/ 82 w 159"/>
              <a:gd name="T59" fmla="*/ 114 h 160"/>
              <a:gd name="T60" fmla="*/ 79 w 159"/>
              <a:gd name="T61" fmla="*/ 114 h 160"/>
              <a:gd name="T62" fmla="*/ 77 w 159"/>
              <a:gd name="T63" fmla="*/ 114 h 160"/>
              <a:gd name="T64" fmla="*/ 9 w 159"/>
              <a:gd name="T65" fmla="*/ 71 h 160"/>
              <a:gd name="T66" fmla="*/ 2 w 159"/>
              <a:gd name="T67" fmla="*/ 76 h 160"/>
              <a:gd name="T68" fmla="*/ 0 w 159"/>
              <a:gd name="T69" fmla="*/ 80 h 160"/>
              <a:gd name="T70" fmla="*/ 2 w 159"/>
              <a:gd name="T71" fmla="*/ 84 h 160"/>
              <a:gd name="T72" fmla="*/ 77 w 159"/>
              <a:gd name="T73" fmla="*/ 131 h 160"/>
              <a:gd name="T74" fmla="*/ 79 w 159"/>
              <a:gd name="T75" fmla="*/ 132 h 160"/>
              <a:gd name="T76" fmla="*/ 82 w 159"/>
              <a:gd name="T77" fmla="*/ 131 h 160"/>
              <a:gd name="T78" fmla="*/ 156 w 159"/>
              <a:gd name="T79" fmla="*/ 84 h 160"/>
              <a:gd name="T80" fmla="*/ 159 w 159"/>
              <a:gd name="T81" fmla="*/ 80 h 160"/>
              <a:gd name="T82" fmla="*/ 156 w 159"/>
              <a:gd name="T83" fmla="*/ 76 h 160"/>
              <a:gd name="T84" fmla="*/ 149 w 159"/>
              <a:gd name="T85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9" h="160">
                <a:moveTo>
                  <a:pt x="76" y="102"/>
                </a:moveTo>
                <a:cubicBezTo>
                  <a:pt x="77" y="102"/>
                  <a:pt x="78" y="102"/>
                  <a:pt x="79" y="102"/>
                </a:cubicBezTo>
                <a:cubicBezTo>
                  <a:pt x="80" y="102"/>
                  <a:pt x="80" y="102"/>
                  <a:pt x="82" y="102"/>
                </a:cubicBezTo>
                <a:cubicBezTo>
                  <a:pt x="156" y="56"/>
                  <a:pt x="156" y="56"/>
                  <a:pt x="156" y="56"/>
                </a:cubicBezTo>
                <a:cubicBezTo>
                  <a:pt x="158" y="54"/>
                  <a:pt x="159" y="54"/>
                  <a:pt x="159" y="52"/>
                </a:cubicBezTo>
                <a:cubicBezTo>
                  <a:pt x="159" y="50"/>
                  <a:pt x="157" y="48"/>
                  <a:pt x="156" y="47"/>
                </a:cubicBezTo>
                <a:cubicBezTo>
                  <a:pt x="82" y="0"/>
                  <a:pt x="82" y="0"/>
                  <a:pt x="82" y="0"/>
                </a:cubicBezTo>
                <a:cubicBezTo>
                  <a:pt x="81" y="0"/>
                  <a:pt x="80" y="0"/>
                  <a:pt x="79" y="0"/>
                </a:cubicBezTo>
                <a:cubicBezTo>
                  <a:pt x="78" y="0"/>
                  <a:pt x="77" y="0"/>
                  <a:pt x="77" y="0"/>
                </a:cubicBezTo>
                <a:cubicBezTo>
                  <a:pt x="2" y="47"/>
                  <a:pt x="2" y="47"/>
                  <a:pt x="2" y="47"/>
                </a:cubicBezTo>
                <a:cubicBezTo>
                  <a:pt x="1" y="48"/>
                  <a:pt x="0" y="49"/>
                  <a:pt x="0" y="52"/>
                </a:cubicBezTo>
                <a:cubicBezTo>
                  <a:pt x="0" y="53"/>
                  <a:pt x="1" y="54"/>
                  <a:pt x="2" y="56"/>
                </a:cubicBezTo>
                <a:lnTo>
                  <a:pt x="76" y="102"/>
                </a:lnTo>
                <a:close/>
                <a:moveTo>
                  <a:pt x="149" y="99"/>
                </a:moveTo>
                <a:cubicBezTo>
                  <a:pt x="82" y="141"/>
                  <a:pt x="82" y="141"/>
                  <a:pt x="82" y="141"/>
                </a:cubicBezTo>
                <a:cubicBezTo>
                  <a:pt x="81" y="141"/>
                  <a:pt x="80" y="141"/>
                  <a:pt x="79" y="141"/>
                </a:cubicBezTo>
                <a:cubicBezTo>
                  <a:pt x="78" y="141"/>
                  <a:pt x="77" y="141"/>
                  <a:pt x="77" y="141"/>
                </a:cubicBezTo>
                <a:cubicBezTo>
                  <a:pt x="9" y="99"/>
                  <a:pt x="9" y="99"/>
                  <a:pt x="9" y="99"/>
                </a:cubicBezTo>
                <a:cubicBezTo>
                  <a:pt x="2" y="104"/>
                  <a:pt x="2" y="104"/>
                  <a:pt x="2" y="104"/>
                </a:cubicBezTo>
                <a:cubicBezTo>
                  <a:pt x="0" y="105"/>
                  <a:pt x="0" y="106"/>
                  <a:pt x="0" y="108"/>
                </a:cubicBezTo>
                <a:cubicBezTo>
                  <a:pt x="0" y="110"/>
                  <a:pt x="0" y="111"/>
                  <a:pt x="2" y="112"/>
                </a:cubicBezTo>
                <a:cubicBezTo>
                  <a:pt x="77" y="159"/>
                  <a:pt x="77" y="159"/>
                  <a:pt x="77" y="159"/>
                </a:cubicBezTo>
                <a:cubicBezTo>
                  <a:pt x="77" y="160"/>
                  <a:pt x="78" y="160"/>
                  <a:pt x="79" y="160"/>
                </a:cubicBezTo>
                <a:cubicBezTo>
                  <a:pt x="80" y="160"/>
                  <a:pt x="81" y="160"/>
                  <a:pt x="82" y="159"/>
                </a:cubicBezTo>
                <a:cubicBezTo>
                  <a:pt x="156" y="112"/>
                  <a:pt x="156" y="112"/>
                  <a:pt x="156" y="112"/>
                </a:cubicBezTo>
                <a:cubicBezTo>
                  <a:pt x="158" y="111"/>
                  <a:pt x="159" y="110"/>
                  <a:pt x="159" y="108"/>
                </a:cubicBezTo>
                <a:cubicBezTo>
                  <a:pt x="159" y="106"/>
                  <a:pt x="157" y="105"/>
                  <a:pt x="156" y="104"/>
                </a:cubicBezTo>
                <a:lnTo>
                  <a:pt x="149" y="99"/>
                </a:lnTo>
                <a:close/>
                <a:moveTo>
                  <a:pt x="149" y="71"/>
                </a:moveTo>
                <a:cubicBezTo>
                  <a:pt x="82" y="114"/>
                  <a:pt x="82" y="114"/>
                  <a:pt x="82" y="114"/>
                </a:cubicBezTo>
                <a:cubicBezTo>
                  <a:pt x="81" y="114"/>
                  <a:pt x="80" y="114"/>
                  <a:pt x="79" y="114"/>
                </a:cubicBezTo>
                <a:cubicBezTo>
                  <a:pt x="78" y="114"/>
                  <a:pt x="77" y="114"/>
                  <a:pt x="77" y="114"/>
                </a:cubicBezTo>
                <a:cubicBezTo>
                  <a:pt x="9" y="71"/>
                  <a:pt x="9" y="71"/>
                  <a:pt x="9" y="71"/>
                </a:cubicBezTo>
                <a:cubicBezTo>
                  <a:pt x="2" y="76"/>
                  <a:pt x="2" y="76"/>
                  <a:pt x="2" y="76"/>
                </a:cubicBezTo>
                <a:cubicBezTo>
                  <a:pt x="0" y="77"/>
                  <a:pt x="0" y="78"/>
                  <a:pt x="0" y="80"/>
                </a:cubicBezTo>
                <a:cubicBezTo>
                  <a:pt x="0" y="82"/>
                  <a:pt x="0" y="83"/>
                  <a:pt x="2" y="84"/>
                </a:cubicBezTo>
                <a:cubicBezTo>
                  <a:pt x="77" y="131"/>
                  <a:pt x="77" y="131"/>
                  <a:pt x="77" y="131"/>
                </a:cubicBezTo>
                <a:cubicBezTo>
                  <a:pt x="77" y="132"/>
                  <a:pt x="78" y="132"/>
                  <a:pt x="79" y="132"/>
                </a:cubicBezTo>
                <a:cubicBezTo>
                  <a:pt x="80" y="132"/>
                  <a:pt x="81" y="132"/>
                  <a:pt x="82" y="131"/>
                </a:cubicBezTo>
                <a:cubicBezTo>
                  <a:pt x="156" y="84"/>
                  <a:pt x="156" y="84"/>
                  <a:pt x="156" y="84"/>
                </a:cubicBezTo>
                <a:cubicBezTo>
                  <a:pt x="158" y="83"/>
                  <a:pt x="159" y="82"/>
                  <a:pt x="159" y="80"/>
                </a:cubicBezTo>
                <a:cubicBezTo>
                  <a:pt x="159" y="78"/>
                  <a:pt x="157" y="77"/>
                  <a:pt x="156" y="76"/>
                </a:cubicBezTo>
                <a:lnTo>
                  <a:pt x="149" y="7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6D4DBF09-C216-1DED-6CAD-A4F9035190AF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1935163"/>
            <a:ext cx="254000" cy="223838"/>
          </a:xfrm>
          <a:custGeom>
            <a:avLst/>
            <a:gdLst>
              <a:gd name="T0" fmla="*/ 146 w 160"/>
              <a:gd name="T1" fmla="*/ 0 h 141"/>
              <a:gd name="T2" fmla="*/ 0 w 160"/>
              <a:gd name="T3" fmla="*/ 14 h 141"/>
              <a:gd name="T4" fmla="*/ 160 w 160"/>
              <a:gd name="T5" fmla="*/ 38 h 141"/>
              <a:gd name="T6" fmla="*/ 80 w 160"/>
              <a:gd name="T7" fmla="*/ 29 h 141"/>
              <a:gd name="T8" fmla="*/ 66 w 160"/>
              <a:gd name="T9" fmla="*/ 24 h 141"/>
              <a:gd name="T10" fmla="*/ 80 w 160"/>
              <a:gd name="T11" fmla="*/ 19 h 141"/>
              <a:gd name="T12" fmla="*/ 80 w 160"/>
              <a:gd name="T13" fmla="*/ 29 h 141"/>
              <a:gd name="T14" fmla="*/ 99 w 160"/>
              <a:gd name="T15" fmla="*/ 29 h 141"/>
              <a:gd name="T16" fmla="*/ 99 w 160"/>
              <a:gd name="T17" fmla="*/ 19 h 141"/>
              <a:gd name="T18" fmla="*/ 113 w 160"/>
              <a:gd name="T19" fmla="*/ 24 h 141"/>
              <a:gd name="T20" fmla="*/ 136 w 160"/>
              <a:gd name="T21" fmla="*/ 29 h 141"/>
              <a:gd name="T22" fmla="*/ 122 w 160"/>
              <a:gd name="T23" fmla="*/ 24 h 141"/>
              <a:gd name="T24" fmla="*/ 136 w 160"/>
              <a:gd name="T25" fmla="*/ 19 h 141"/>
              <a:gd name="T26" fmla="*/ 136 w 160"/>
              <a:gd name="T27" fmla="*/ 29 h 141"/>
              <a:gd name="T28" fmla="*/ 1 w 160"/>
              <a:gd name="T29" fmla="*/ 127 h 141"/>
              <a:gd name="T30" fmla="*/ 146 w 160"/>
              <a:gd name="T31" fmla="*/ 141 h 141"/>
              <a:gd name="T32" fmla="*/ 160 w 160"/>
              <a:gd name="T33" fmla="*/ 48 h 141"/>
              <a:gd name="T34" fmla="*/ 56 w 160"/>
              <a:gd name="T35" fmla="*/ 105 h 141"/>
              <a:gd name="T36" fmla="*/ 53 w 160"/>
              <a:gd name="T37" fmla="*/ 113 h 141"/>
              <a:gd name="T38" fmla="*/ 30 w 160"/>
              <a:gd name="T39" fmla="*/ 93 h 141"/>
              <a:gd name="T40" fmla="*/ 49 w 160"/>
              <a:gd name="T41" fmla="*/ 67 h 141"/>
              <a:gd name="T42" fmla="*/ 56 w 160"/>
              <a:gd name="T43" fmla="*/ 67 h 141"/>
              <a:gd name="T44" fmla="*/ 41 w 160"/>
              <a:gd name="T45" fmla="*/ 89 h 141"/>
              <a:gd name="T46" fmla="*/ 95 w 160"/>
              <a:gd name="T47" fmla="*/ 63 h 141"/>
              <a:gd name="T48" fmla="*/ 71 w 160"/>
              <a:gd name="T49" fmla="*/ 122 h 141"/>
              <a:gd name="T50" fmla="*/ 67 w 160"/>
              <a:gd name="T51" fmla="*/ 116 h 141"/>
              <a:gd name="T52" fmla="*/ 90 w 160"/>
              <a:gd name="T53" fmla="*/ 57 h 141"/>
              <a:gd name="T54" fmla="*/ 95 w 160"/>
              <a:gd name="T55" fmla="*/ 63 h 141"/>
              <a:gd name="T56" fmla="*/ 112 w 160"/>
              <a:gd name="T57" fmla="*/ 112 h 141"/>
              <a:gd name="T58" fmla="*/ 105 w 160"/>
              <a:gd name="T59" fmla="*/ 112 h 141"/>
              <a:gd name="T60" fmla="*/ 120 w 160"/>
              <a:gd name="T61" fmla="*/ 90 h 141"/>
              <a:gd name="T62" fmla="*/ 105 w 160"/>
              <a:gd name="T63" fmla="*/ 68 h 141"/>
              <a:gd name="T64" fmla="*/ 112 w 160"/>
              <a:gd name="T65" fmla="*/ 68 h 141"/>
              <a:gd name="T66" fmla="*/ 131 w 160"/>
              <a:gd name="T67" fmla="*/ 93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41">
                <a:moveTo>
                  <a:pt x="160" y="14"/>
                </a:moveTo>
                <a:cubicBezTo>
                  <a:pt x="160" y="7"/>
                  <a:pt x="154" y="0"/>
                  <a:pt x="146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38"/>
                  <a:pt x="0" y="38"/>
                  <a:pt x="0" y="38"/>
                </a:cubicBezTo>
                <a:cubicBezTo>
                  <a:pt x="160" y="38"/>
                  <a:pt x="160" y="38"/>
                  <a:pt x="160" y="38"/>
                </a:cubicBezTo>
                <a:lnTo>
                  <a:pt x="160" y="14"/>
                </a:lnTo>
                <a:close/>
                <a:moveTo>
                  <a:pt x="80" y="29"/>
                </a:moveTo>
                <a:cubicBezTo>
                  <a:pt x="71" y="29"/>
                  <a:pt x="71" y="29"/>
                  <a:pt x="71" y="29"/>
                </a:cubicBezTo>
                <a:cubicBezTo>
                  <a:pt x="68" y="29"/>
                  <a:pt x="66" y="27"/>
                  <a:pt x="66" y="24"/>
                </a:cubicBezTo>
                <a:cubicBezTo>
                  <a:pt x="66" y="21"/>
                  <a:pt x="68" y="19"/>
                  <a:pt x="71" y="19"/>
                </a:cubicBezTo>
                <a:cubicBezTo>
                  <a:pt x="80" y="19"/>
                  <a:pt x="80" y="19"/>
                  <a:pt x="80" y="19"/>
                </a:cubicBezTo>
                <a:cubicBezTo>
                  <a:pt x="83" y="19"/>
                  <a:pt x="85" y="21"/>
                  <a:pt x="85" y="24"/>
                </a:cubicBezTo>
                <a:cubicBezTo>
                  <a:pt x="85" y="27"/>
                  <a:pt x="83" y="29"/>
                  <a:pt x="80" y="29"/>
                </a:cubicBezTo>
                <a:close/>
                <a:moveTo>
                  <a:pt x="108" y="29"/>
                </a:moveTo>
                <a:cubicBezTo>
                  <a:pt x="99" y="29"/>
                  <a:pt x="99" y="29"/>
                  <a:pt x="99" y="29"/>
                </a:cubicBezTo>
                <a:cubicBezTo>
                  <a:pt x="96" y="29"/>
                  <a:pt x="95" y="27"/>
                  <a:pt x="95" y="24"/>
                </a:cubicBezTo>
                <a:cubicBezTo>
                  <a:pt x="95" y="21"/>
                  <a:pt x="96" y="19"/>
                  <a:pt x="99" y="19"/>
                </a:cubicBezTo>
                <a:cubicBezTo>
                  <a:pt x="108" y="19"/>
                  <a:pt x="108" y="19"/>
                  <a:pt x="108" y="19"/>
                </a:cubicBezTo>
                <a:cubicBezTo>
                  <a:pt x="111" y="19"/>
                  <a:pt x="113" y="21"/>
                  <a:pt x="113" y="24"/>
                </a:cubicBezTo>
                <a:cubicBezTo>
                  <a:pt x="113" y="27"/>
                  <a:pt x="111" y="29"/>
                  <a:pt x="108" y="29"/>
                </a:cubicBezTo>
                <a:close/>
                <a:moveTo>
                  <a:pt x="136" y="29"/>
                </a:moveTo>
                <a:cubicBezTo>
                  <a:pt x="127" y="29"/>
                  <a:pt x="127" y="29"/>
                  <a:pt x="127" y="29"/>
                </a:cubicBezTo>
                <a:cubicBezTo>
                  <a:pt x="124" y="29"/>
                  <a:pt x="122" y="27"/>
                  <a:pt x="122" y="24"/>
                </a:cubicBezTo>
                <a:cubicBezTo>
                  <a:pt x="122" y="21"/>
                  <a:pt x="124" y="19"/>
                  <a:pt x="127" y="19"/>
                </a:cubicBezTo>
                <a:cubicBezTo>
                  <a:pt x="136" y="19"/>
                  <a:pt x="136" y="19"/>
                  <a:pt x="136" y="19"/>
                </a:cubicBezTo>
                <a:cubicBezTo>
                  <a:pt x="139" y="19"/>
                  <a:pt x="141" y="21"/>
                  <a:pt x="141" y="24"/>
                </a:cubicBezTo>
                <a:cubicBezTo>
                  <a:pt x="141" y="27"/>
                  <a:pt x="139" y="29"/>
                  <a:pt x="136" y="29"/>
                </a:cubicBezTo>
                <a:close/>
                <a:moveTo>
                  <a:pt x="1" y="48"/>
                </a:moveTo>
                <a:cubicBezTo>
                  <a:pt x="1" y="127"/>
                  <a:pt x="1" y="127"/>
                  <a:pt x="1" y="127"/>
                </a:cubicBezTo>
                <a:cubicBezTo>
                  <a:pt x="1" y="135"/>
                  <a:pt x="7" y="141"/>
                  <a:pt x="1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54" y="141"/>
                  <a:pt x="160" y="135"/>
                  <a:pt x="160" y="127"/>
                </a:cubicBezTo>
                <a:cubicBezTo>
                  <a:pt x="160" y="48"/>
                  <a:pt x="160" y="48"/>
                  <a:pt x="160" y="48"/>
                </a:cubicBezTo>
                <a:lnTo>
                  <a:pt x="1" y="48"/>
                </a:lnTo>
                <a:close/>
                <a:moveTo>
                  <a:pt x="56" y="105"/>
                </a:moveTo>
                <a:cubicBezTo>
                  <a:pt x="57" y="106"/>
                  <a:pt x="57" y="110"/>
                  <a:pt x="56" y="112"/>
                </a:cubicBezTo>
                <a:cubicBezTo>
                  <a:pt x="55" y="112"/>
                  <a:pt x="54" y="113"/>
                  <a:pt x="53" y="113"/>
                </a:cubicBezTo>
                <a:cubicBezTo>
                  <a:pt x="51" y="113"/>
                  <a:pt x="50" y="112"/>
                  <a:pt x="49" y="112"/>
                </a:cubicBezTo>
                <a:cubicBezTo>
                  <a:pt x="30" y="93"/>
                  <a:pt x="30" y="93"/>
                  <a:pt x="30" y="93"/>
                </a:cubicBezTo>
                <a:cubicBezTo>
                  <a:pt x="29" y="91"/>
                  <a:pt x="29" y="88"/>
                  <a:pt x="30" y="86"/>
                </a:cubicBezTo>
                <a:cubicBezTo>
                  <a:pt x="49" y="67"/>
                  <a:pt x="49" y="67"/>
                  <a:pt x="49" y="67"/>
                </a:cubicBezTo>
                <a:cubicBezTo>
                  <a:pt x="50" y="66"/>
                  <a:pt x="51" y="66"/>
                  <a:pt x="52" y="66"/>
                </a:cubicBezTo>
                <a:cubicBezTo>
                  <a:pt x="53" y="66"/>
                  <a:pt x="55" y="66"/>
                  <a:pt x="56" y="67"/>
                </a:cubicBezTo>
                <a:cubicBezTo>
                  <a:pt x="57" y="69"/>
                  <a:pt x="57" y="72"/>
                  <a:pt x="56" y="74"/>
                </a:cubicBezTo>
                <a:cubicBezTo>
                  <a:pt x="41" y="89"/>
                  <a:pt x="41" y="89"/>
                  <a:pt x="41" y="89"/>
                </a:cubicBezTo>
                <a:lnTo>
                  <a:pt x="56" y="105"/>
                </a:lnTo>
                <a:close/>
                <a:moveTo>
                  <a:pt x="95" y="63"/>
                </a:moveTo>
                <a:cubicBezTo>
                  <a:pt x="75" y="119"/>
                  <a:pt x="75" y="119"/>
                  <a:pt x="75" y="119"/>
                </a:cubicBezTo>
                <a:cubicBezTo>
                  <a:pt x="75" y="121"/>
                  <a:pt x="73" y="122"/>
                  <a:pt x="71" y="122"/>
                </a:cubicBezTo>
                <a:cubicBezTo>
                  <a:pt x="71" y="122"/>
                  <a:pt x="70" y="122"/>
                  <a:pt x="70" y="122"/>
                </a:cubicBezTo>
                <a:cubicBezTo>
                  <a:pt x="67" y="121"/>
                  <a:pt x="66" y="118"/>
                  <a:pt x="67" y="116"/>
                </a:cubicBezTo>
                <a:cubicBezTo>
                  <a:pt x="85" y="60"/>
                  <a:pt x="85" y="60"/>
                  <a:pt x="85" y="60"/>
                </a:cubicBezTo>
                <a:cubicBezTo>
                  <a:pt x="86" y="58"/>
                  <a:pt x="88" y="57"/>
                  <a:pt x="90" y="57"/>
                </a:cubicBezTo>
                <a:cubicBezTo>
                  <a:pt x="90" y="57"/>
                  <a:pt x="91" y="57"/>
                  <a:pt x="91" y="58"/>
                </a:cubicBezTo>
                <a:cubicBezTo>
                  <a:pt x="94" y="58"/>
                  <a:pt x="95" y="60"/>
                  <a:pt x="95" y="63"/>
                </a:cubicBezTo>
                <a:close/>
                <a:moveTo>
                  <a:pt x="131" y="93"/>
                </a:moveTo>
                <a:cubicBezTo>
                  <a:pt x="112" y="112"/>
                  <a:pt x="112" y="112"/>
                  <a:pt x="112" y="112"/>
                </a:cubicBezTo>
                <a:cubicBezTo>
                  <a:pt x="111" y="112"/>
                  <a:pt x="110" y="113"/>
                  <a:pt x="108" y="113"/>
                </a:cubicBezTo>
                <a:cubicBezTo>
                  <a:pt x="107" y="113"/>
                  <a:pt x="106" y="112"/>
                  <a:pt x="105" y="112"/>
                </a:cubicBezTo>
                <a:cubicBezTo>
                  <a:pt x="104" y="110"/>
                  <a:pt x="104" y="107"/>
                  <a:pt x="105" y="105"/>
                </a:cubicBezTo>
                <a:cubicBezTo>
                  <a:pt x="120" y="90"/>
                  <a:pt x="120" y="90"/>
                  <a:pt x="120" y="90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04" y="73"/>
                  <a:pt x="104" y="70"/>
                  <a:pt x="105" y="68"/>
                </a:cubicBezTo>
                <a:cubicBezTo>
                  <a:pt x="106" y="67"/>
                  <a:pt x="107" y="67"/>
                  <a:pt x="108" y="67"/>
                </a:cubicBezTo>
                <a:cubicBezTo>
                  <a:pt x="109" y="67"/>
                  <a:pt x="111" y="67"/>
                  <a:pt x="112" y="68"/>
                </a:cubicBezTo>
                <a:cubicBezTo>
                  <a:pt x="131" y="87"/>
                  <a:pt x="131" y="87"/>
                  <a:pt x="131" y="87"/>
                </a:cubicBezTo>
                <a:cubicBezTo>
                  <a:pt x="132" y="88"/>
                  <a:pt x="132" y="90"/>
                  <a:pt x="131" y="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F794FD9F-7C88-B278-EA10-CA26E85D35FF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2473325"/>
            <a:ext cx="254000" cy="254000"/>
          </a:xfrm>
          <a:custGeom>
            <a:avLst/>
            <a:gdLst>
              <a:gd name="T0" fmla="*/ 3 w 160"/>
              <a:gd name="T1" fmla="*/ 56 h 160"/>
              <a:gd name="T2" fmla="*/ 58 w 160"/>
              <a:gd name="T3" fmla="*/ 72 h 160"/>
              <a:gd name="T4" fmla="*/ 152 w 160"/>
              <a:gd name="T5" fmla="*/ 1 h 160"/>
              <a:gd name="T6" fmla="*/ 152 w 160"/>
              <a:gd name="T7" fmla="*/ 0 h 160"/>
              <a:gd name="T8" fmla="*/ 3 w 160"/>
              <a:gd name="T9" fmla="*/ 46 h 160"/>
              <a:gd name="T10" fmla="*/ 0 w 160"/>
              <a:gd name="T11" fmla="*/ 51 h 160"/>
              <a:gd name="T12" fmla="*/ 3 w 160"/>
              <a:gd name="T13" fmla="*/ 56 h 160"/>
              <a:gd name="T14" fmla="*/ 58 w 160"/>
              <a:gd name="T15" fmla="*/ 84 h 160"/>
              <a:gd name="T16" fmla="*/ 51 w 160"/>
              <a:gd name="T17" fmla="*/ 103 h 160"/>
              <a:gd name="T18" fmla="*/ 53 w 160"/>
              <a:gd name="T19" fmla="*/ 108 h 160"/>
              <a:gd name="T20" fmla="*/ 55 w 160"/>
              <a:gd name="T21" fmla="*/ 109 h 160"/>
              <a:gd name="T22" fmla="*/ 57 w 160"/>
              <a:gd name="T23" fmla="*/ 109 h 160"/>
              <a:gd name="T24" fmla="*/ 76 w 160"/>
              <a:gd name="T25" fmla="*/ 102 h 160"/>
              <a:gd name="T26" fmla="*/ 131 w 160"/>
              <a:gd name="T27" fmla="*/ 29 h 160"/>
              <a:gd name="T28" fmla="*/ 58 w 160"/>
              <a:gd name="T29" fmla="*/ 84 h 160"/>
              <a:gd name="T30" fmla="*/ 159 w 160"/>
              <a:gd name="T31" fmla="*/ 8 h 160"/>
              <a:gd name="T32" fmla="*/ 88 w 160"/>
              <a:gd name="T33" fmla="*/ 102 h 160"/>
              <a:gd name="T34" fmla="*/ 104 w 160"/>
              <a:gd name="T35" fmla="*/ 157 h 160"/>
              <a:gd name="T36" fmla="*/ 109 w 160"/>
              <a:gd name="T37" fmla="*/ 160 h 160"/>
              <a:gd name="T38" fmla="*/ 114 w 160"/>
              <a:gd name="T39" fmla="*/ 157 h 160"/>
              <a:gd name="T40" fmla="*/ 160 w 160"/>
              <a:gd name="T41" fmla="*/ 8 h 160"/>
              <a:gd name="T42" fmla="*/ 159 w 160"/>
              <a:gd name="T43" fmla="*/ 8 h 160"/>
              <a:gd name="T44" fmla="*/ 32 w 160"/>
              <a:gd name="T45" fmla="*/ 96 h 160"/>
              <a:gd name="T46" fmla="*/ 3 w 160"/>
              <a:gd name="T47" fmla="*/ 124 h 160"/>
              <a:gd name="T48" fmla="*/ 3 w 160"/>
              <a:gd name="T49" fmla="*/ 131 h 160"/>
              <a:gd name="T50" fmla="*/ 7 w 160"/>
              <a:gd name="T51" fmla="*/ 132 h 160"/>
              <a:gd name="T52" fmla="*/ 10 w 160"/>
              <a:gd name="T53" fmla="*/ 131 h 160"/>
              <a:gd name="T54" fmla="*/ 39 w 160"/>
              <a:gd name="T55" fmla="*/ 103 h 160"/>
              <a:gd name="T56" fmla="*/ 39 w 160"/>
              <a:gd name="T57" fmla="*/ 96 h 160"/>
              <a:gd name="T58" fmla="*/ 35 w 160"/>
              <a:gd name="T59" fmla="*/ 95 h 160"/>
              <a:gd name="T60" fmla="*/ 32 w 160"/>
              <a:gd name="T61" fmla="*/ 96 h 160"/>
              <a:gd name="T62" fmla="*/ 61 w 160"/>
              <a:gd name="T63" fmla="*/ 121 h 160"/>
              <a:gd name="T64" fmla="*/ 58 w 160"/>
              <a:gd name="T65" fmla="*/ 122 h 160"/>
              <a:gd name="T66" fmla="*/ 30 w 160"/>
              <a:gd name="T67" fmla="*/ 150 h 160"/>
              <a:gd name="T68" fmla="*/ 30 w 160"/>
              <a:gd name="T69" fmla="*/ 157 h 160"/>
              <a:gd name="T70" fmla="*/ 33 w 160"/>
              <a:gd name="T71" fmla="*/ 158 h 160"/>
              <a:gd name="T72" fmla="*/ 36 w 160"/>
              <a:gd name="T73" fmla="*/ 157 h 160"/>
              <a:gd name="T74" fmla="*/ 65 w 160"/>
              <a:gd name="T75" fmla="*/ 129 h 160"/>
              <a:gd name="T76" fmla="*/ 65 w 160"/>
              <a:gd name="T77" fmla="*/ 122 h 160"/>
              <a:gd name="T78" fmla="*/ 61 w 160"/>
              <a:gd name="T79" fmla="*/ 121 h 160"/>
              <a:gd name="T80" fmla="*/ 41 w 160"/>
              <a:gd name="T81" fmla="*/ 120 h 160"/>
              <a:gd name="T82" fmla="*/ 37 w 160"/>
              <a:gd name="T83" fmla="*/ 119 h 160"/>
              <a:gd name="T84" fmla="*/ 34 w 160"/>
              <a:gd name="T85" fmla="*/ 120 h 160"/>
              <a:gd name="T86" fmla="*/ 1 w 160"/>
              <a:gd name="T87" fmla="*/ 152 h 160"/>
              <a:gd name="T88" fmla="*/ 1 w 160"/>
              <a:gd name="T89" fmla="*/ 159 h 160"/>
              <a:gd name="T90" fmla="*/ 5 w 160"/>
              <a:gd name="T91" fmla="*/ 160 h 160"/>
              <a:gd name="T92" fmla="*/ 8 w 160"/>
              <a:gd name="T93" fmla="*/ 159 h 160"/>
              <a:gd name="T94" fmla="*/ 40 w 160"/>
              <a:gd name="T95" fmla="*/ 127 h 160"/>
              <a:gd name="T96" fmla="*/ 41 w 160"/>
              <a:gd name="T97" fmla="*/ 1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3" y="56"/>
                </a:moveTo>
                <a:cubicBezTo>
                  <a:pt x="58" y="72"/>
                  <a:pt x="58" y="72"/>
                  <a:pt x="58" y="72"/>
                </a:cubicBezTo>
                <a:cubicBezTo>
                  <a:pt x="152" y="1"/>
                  <a:pt x="152" y="1"/>
                  <a:pt x="152" y="1"/>
                </a:cubicBezTo>
                <a:cubicBezTo>
                  <a:pt x="152" y="0"/>
                  <a:pt x="152" y="0"/>
                  <a:pt x="152" y="0"/>
                </a:cubicBezTo>
                <a:cubicBezTo>
                  <a:pt x="3" y="46"/>
                  <a:pt x="3" y="46"/>
                  <a:pt x="3" y="46"/>
                </a:cubicBezTo>
                <a:cubicBezTo>
                  <a:pt x="1" y="47"/>
                  <a:pt x="0" y="49"/>
                  <a:pt x="0" y="51"/>
                </a:cubicBezTo>
                <a:cubicBezTo>
                  <a:pt x="0" y="53"/>
                  <a:pt x="1" y="54"/>
                  <a:pt x="3" y="56"/>
                </a:cubicBezTo>
                <a:close/>
                <a:moveTo>
                  <a:pt x="58" y="84"/>
                </a:moveTo>
                <a:cubicBezTo>
                  <a:pt x="51" y="103"/>
                  <a:pt x="51" y="103"/>
                  <a:pt x="51" y="103"/>
                </a:cubicBezTo>
                <a:cubicBezTo>
                  <a:pt x="51" y="105"/>
                  <a:pt x="51" y="107"/>
                  <a:pt x="53" y="108"/>
                </a:cubicBezTo>
                <a:cubicBezTo>
                  <a:pt x="53" y="109"/>
                  <a:pt x="54" y="109"/>
                  <a:pt x="55" y="109"/>
                </a:cubicBezTo>
                <a:cubicBezTo>
                  <a:pt x="56" y="109"/>
                  <a:pt x="57" y="109"/>
                  <a:pt x="57" y="109"/>
                </a:cubicBezTo>
                <a:cubicBezTo>
                  <a:pt x="76" y="102"/>
                  <a:pt x="76" y="102"/>
                  <a:pt x="76" y="102"/>
                </a:cubicBezTo>
                <a:cubicBezTo>
                  <a:pt x="131" y="29"/>
                  <a:pt x="131" y="29"/>
                  <a:pt x="131" y="29"/>
                </a:cubicBezTo>
                <a:lnTo>
                  <a:pt x="58" y="84"/>
                </a:lnTo>
                <a:close/>
                <a:moveTo>
                  <a:pt x="159" y="8"/>
                </a:moveTo>
                <a:cubicBezTo>
                  <a:pt x="88" y="102"/>
                  <a:pt x="88" y="102"/>
                  <a:pt x="88" y="102"/>
                </a:cubicBezTo>
                <a:cubicBezTo>
                  <a:pt x="104" y="157"/>
                  <a:pt x="104" y="157"/>
                  <a:pt x="104" y="157"/>
                </a:cubicBezTo>
                <a:cubicBezTo>
                  <a:pt x="105" y="159"/>
                  <a:pt x="107" y="160"/>
                  <a:pt x="109" y="160"/>
                </a:cubicBezTo>
                <a:cubicBezTo>
                  <a:pt x="111" y="160"/>
                  <a:pt x="113" y="159"/>
                  <a:pt x="114" y="157"/>
                </a:cubicBezTo>
                <a:cubicBezTo>
                  <a:pt x="160" y="8"/>
                  <a:pt x="160" y="8"/>
                  <a:pt x="160" y="8"/>
                </a:cubicBezTo>
                <a:lnTo>
                  <a:pt x="159" y="8"/>
                </a:lnTo>
                <a:close/>
                <a:moveTo>
                  <a:pt x="32" y="96"/>
                </a:moveTo>
                <a:cubicBezTo>
                  <a:pt x="3" y="124"/>
                  <a:pt x="3" y="124"/>
                  <a:pt x="3" y="124"/>
                </a:cubicBezTo>
                <a:cubicBezTo>
                  <a:pt x="2" y="125"/>
                  <a:pt x="2" y="128"/>
                  <a:pt x="3" y="131"/>
                </a:cubicBezTo>
                <a:cubicBezTo>
                  <a:pt x="4" y="131"/>
                  <a:pt x="5" y="132"/>
                  <a:pt x="7" y="132"/>
                </a:cubicBezTo>
                <a:cubicBezTo>
                  <a:pt x="8" y="132"/>
                  <a:pt x="9" y="131"/>
                  <a:pt x="10" y="131"/>
                </a:cubicBezTo>
                <a:cubicBezTo>
                  <a:pt x="39" y="103"/>
                  <a:pt x="39" y="103"/>
                  <a:pt x="39" y="103"/>
                </a:cubicBezTo>
                <a:cubicBezTo>
                  <a:pt x="40" y="101"/>
                  <a:pt x="40" y="98"/>
                  <a:pt x="39" y="96"/>
                </a:cubicBezTo>
                <a:cubicBezTo>
                  <a:pt x="37" y="95"/>
                  <a:pt x="36" y="95"/>
                  <a:pt x="35" y="95"/>
                </a:cubicBezTo>
                <a:cubicBezTo>
                  <a:pt x="34" y="95"/>
                  <a:pt x="33" y="95"/>
                  <a:pt x="32" y="96"/>
                </a:cubicBezTo>
                <a:close/>
                <a:moveTo>
                  <a:pt x="61" y="121"/>
                </a:moveTo>
                <a:cubicBezTo>
                  <a:pt x="60" y="121"/>
                  <a:pt x="59" y="121"/>
                  <a:pt x="58" y="122"/>
                </a:cubicBezTo>
                <a:cubicBezTo>
                  <a:pt x="30" y="150"/>
                  <a:pt x="30" y="150"/>
                  <a:pt x="30" y="150"/>
                </a:cubicBezTo>
                <a:cubicBezTo>
                  <a:pt x="28" y="152"/>
                  <a:pt x="28" y="155"/>
                  <a:pt x="30" y="157"/>
                </a:cubicBezTo>
                <a:cubicBezTo>
                  <a:pt x="31" y="158"/>
                  <a:pt x="32" y="158"/>
                  <a:pt x="33" y="158"/>
                </a:cubicBezTo>
                <a:cubicBezTo>
                  <a:pt x="34" y="158"/>
                  <a:pt x="36" y="158"/>
                  <a:pt x="36" y="157"/>
                </a:cubicBezTo>
                <a:cubicBezTo>
                  <a:pt x="65" y="129"/>
                  <a:pt x="65" y="129"/>
                  <a:pt x="65" y="129"/>
                </a:cubicBezTo>
                <a:cubicBezTo>
                  <a:pt x="66" y="127"/>
                  <a:pt x="66" y="124"/>
                  <a:pt x="65" y="122"/>
                </a:cubicBezTo>
                <a:cubicBezTo>
                  <a:pt x="64" y="121"/>
                  <a:pt x="63" y="121"/>
                  <a:pt x="61" y="121"/>
                </a:cubicBezTo>
                <a:close/>
                <a:moveTo>
                  <a:pt x="41" y="120"/>
                </a:moveTo>
                <a:cubicBezTo>
                  <a:pt x="40" y="119"/>
                  <a:pt x="39" y="119"/>
                  <a:pt x="37" y="119"/>
                </a:cubicBezTo>
                <a:cubicBezTo>
                  <a:pt x="36" y="119"/>
                  <a:pt x="35" y="119"/>
                  <a:pt x="34" y="120"/>
                </a:cubicBezTo>
                <a:cubicBezTo>
                  <a:pt x="1" y="152"/>
                  <a:pt x="1" y="152"/>
                  <a:pt x="1" y="152"/>
                </a:cubicBezTo>
                <a:cubicBezTo>
                  <a:pt x="0" y="154"/>
                  <a:pt x="0" y="157"/>
                  <a:pt x="1" y="159"/>
                </a:cubicBezTo>
                <a:cubicBezTo>
                  <a:pt x="3" y="160"/>
                  <a:pt x="3" y="160"/>
                  <a:pt x="5" y="160"/>
                </a:cubicBezTo>
                <a:cubicBezTo>
                  <a:pt x="6" y="160"/>
                  <a:pt x="7" y="160"/>
                  <a:pt x="8" y="159"/>
                </a:cubicBezTo>
                <a:cubicBezTo>
                  <a:pt x="40" y="127"/>
                  <a:pt x="40" y="127"/>
                  <a:pt x="40" y="127"/>
                </a:cubicBezTo>
                <a:cubicBezTo>
                  <a:pt x="42" y="125"/>
                  <a:pt x="42" y="121"/>
                  <a:pt x="41" y="1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62FBF28D-F5D6-5C11-490E-BC08871C3B64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1373188"/>
            <a:ext cx="254000" cy="252413"/>
          </a:xfrm>
          <a:custGeom>
            <a:avLst/>
            <a:gdLst>
              <a:gd name="T0" fmla="*/ 141 w 160"/>
              <a:gd name="T1" fmla="*/ 56 h 159"/>
              <a:gd name="T2" fmla="*/ 155 w 160"/>
              <a:gd name="T3" fmla="*/ 38 h 159"/>
              <a:gd name="T4" fmla="*/ 122 w 160"/>
              <a:gd name="T5" fmla="*/ 19 h 159"/>
              <a:gd name="T6" fmla="*/ 113 w 160"/>
              <a:gd name="T7" fmla="*/ 19 h 159"/>
              <a:gd name="T8" fmla="*/ 94 w 160"/>
              <a:gd name="T9" fmla="*/ 5 h 159"/>
              <a:gd name="T10" fmla="*/ 80 w 160"/>
              <a:gd name="T11" fmla="*/ 0 h 159"/>
              <a:gd name="T12" fmla="*/ 65 w 160"/>
              <a:gd name="T13" fmla="*/ 5 h 159"/>
              <a:gd name="T14" fmla="*/ 47 w 160"/>
              <a:gd name="T15" fmla="*/ 19 h 159"/>
              <a:gd name="T16" fmla="*/ 37 w 160"/>
              <a:gd name="T17" fmla="*/ 19 h 159"/>
              <a:gd name="T18" fmla="*/ 4 w 160"/>
              <a:gd name="T19" fmla="*/ 38 h 159"/>
              <a:gd name="T20" fmla="*/ 19 w 160"/>
              <a:gd name="T21" fmla="*/ 56 h 159"/>
              <a:gd name="T22" fmla="*/ 19 w 160"/>
              <a:gd name="T23" fmla="*/ 66 h 159"/>
              <a:gd name="T24" fmla="*/ 4 w 160"/>
              <a:gd name="T25" fmla="*/ 85 h 159"/>
              <a:gd name="T26" fmla="*/ 0 w 160"/>
              <a:gd name="T27" fmla="*/ 98 h 159"/>
              <a:gd name="T28" fmla="*/ 4 w 160"/>
              <a:gd name="T29" fmla="*/ 113 h 159"/>
              <a:gd name="T30" fmla="*/ 19 w 160"/>
              <a:gd name="T31" fmla="*/ 127 h 159"/>
              <a:gd name="T32" fmla="*/ 42 w 160"/>
              <a:gd name="T33" fmla="*/ 159 h 159"/>
              <a:gd name="T34" fmla="*/ 56 w 160"/>
              <a:gd name="T35" fmla="*/ 155 h 159"/>
              <a:gd name="T36" fmla="*/ 75 w 160"/>
              <a:gd name="T37" fmla="*/ 141 h 159"/>
              <a:gd name="T38" fmla="*/ 84 w 160"/>
              <a:gd name="T39" fmla="*/ 141 h 159"/>
              <a:gd name="T40" fmla="*/ 103 w 160"/>
              <a:gd name="T41" fmla="*/ 155 h 159"/>
              <a:gd name="T42" fmla="*/ 117 w 160"/>
              <a:gd name="T43" fmla="*/ 159 h 159"/>
              <a:gd name="T44" fmla="*/ 141 w 160"/>
              <a:gd name="T45" fmla="*/ 127 h 159"/>
              <a:gd name="T46" fmla="*/ 155 w 160"/>
              <a:gd name="T47" fmla="*/ 113 h 159"/>
              <a:gd name="T48" fmla="*/ 160 w 160"/>
              <a:gd name="T49" fmla="*/ 98 h 159"/>
              <a:gd name="T50" fmla="*/ 155 w 160"/>
              <a:gd name="T51" fmla="*/ 85 h 159"/>
              <a:gd name="T52" fmla="*/ 141 w 160"/>
              <a:gd name="T53" fmla="*/ 66 h 159"/>
              <a:gd name="T54" fmla="*/ 43 w 160"/>
              <a:gd name="T55" fmla="*/ 48 h 159"/>
              <a:gd name="T56" fmla="*/ 38 w 160"/>
              <a:gd name="T57" fmla="*/ 117 h 159"/>
              <a:gd name="T58" fmla="*/ 108 w 160"/>
              <a:gd name="T59" fmla="*/ 107 h 159"/>
              <a:gd name="T60" fmla="*/ 94 w 160"/>
              <a:gd name="T61" fmla="*/ 109 h 159"/>
              <a:gd name="T62" fmla="*/ 66 w 160"/>
              <a:gd name="T63" fmla="*/ 113 h 159"/>
              <a:gd name="T64" fmla="*/ 56 w 160"/>
              <a:gd name="T65" fmla="*/ 109 h 159"/>
              <a:gd name="T66" fmla="*/ 47 w 160"/>
              <a:gd name="T67" fmla="*/ 83 h 159"/>
              <a:gd name="T68" fmla="*/ 52 w 160"/>
              <a:gd name="T69" fmla="*/ 54 h 159"/>
              <a:gd name="T70" fmla="*/ 66 w 160"/>
              <a:gd name="T71" fmla="*/ 51 h 159"/>
              <a:gd name="T72" fmla="*/ 94 w 160"/>
              <a:gd name="T73" fmla="*/ 48 h 159"/>
              <a:gd name="T74" fmla="*/ 104 w 160"/>
              <a:gd name="T75" fmla="*/ 52 h 159"/>
              <a:gd name="T76" fmla="*/ 113 w 160"/>
              <a:gd name="T77" fmla="*/ 78 h 159"/>
              <a:gd name="T78" fmla="*/ 108 w 160"/>
              <a:gd name="T79" fmla="*/ 107 h 159"/>
              <a:gd name="T80" fmla="*/ 122 w 160"/>
              <a:gd name="T81" fmla="*/ 117 h 159"/>
              <a:gd name="T82" fmla="*/ 117 w 160"/>
              <a:gd name="T83" fmla="*/ 38 h 159"/>
              <a:gd name="T84" fmla="*/ 76 w 160"/>
              <a:gd name="T85" fmla="*/ 79 h 159"/>
              <a:gd name="T86" fmla="*/ 105 w 160"/>
              <a:gd name="T87" fmla="*/ 71 h 159"/>
              <a:gd name="T88" fmla="*/ 98 w 160"/>
              <a:gd name="T89" fmla="*/ 64 h 159"/>
              <a:gd name="T90" fmla="*/ 85 w 160"/>
              <a:gd name="T91" fmla="*/ 52 h 159"/>
              <a:gd name="T92" fmla="*/ 65 w 160"/>
              <a:gd name="T93" fmla="*/ 62 h 159"/>
              <a:gd name="T94" fmla="*/ 54 w 160"/>
              <a:gd name="T95" fmla="*/ 70 h 159"/>
              <a:gd name="T96" fmla="*/ 55 w 160"/>
              <a:gd name="T97" fmla="*/ 89 h 159"/>
              <a:gd name="T98" fmla="*/ 62 w 160"/>
              <a:gd name="T99" fmla="*/ 96 h 159"/>
              <a:gd name="T100" fmla="*/ 76 w 160"/>
              <a:gd name="T101" fmla="*/ 107 h 159"/>
              <a:gd name="T102" fmla="*/ 95 w 160"/>
              <a:gd name="T103" fmla="*/ 97 h 159"/>
              <a:gd name="T104" fmla="*/ 107 w 160"/>
              <a:gd name="T105" fmla="*/ 89 h 159"/>
              <a:gd name="T106" fmla="*/ 105 w 160"/>
              <a:gd name="T107" fmla="*/ 71 h 159"/>
              <a:gd name="T108" fmla="*/ 94 w 160"/>
              <a:gd name="T109" fmla="*/ 7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59">
                <a:moveTo>
                  <a:pt x="155" y="66"/>
                </a:moveTo>
                <a:cubicBezTo>
                  <a:pt x="158" y="66"/>
                  <a:pt x="160" y="64"/>
                  <a:pt x="160" y="61"/>
                </a:cubicBezTo>
                <a:cubicBezTo>
                  <a:pt x="160" y="58"/>
                  <a:pt x="158" y="56"/>
                  <a:pt x="155" y="56"/>
                </a:cubicBezTo>
                <a:cubicBezTo>
                  <a:pt x="141" y="56"/>
                  <a:pt x="141" y="56"/>
                  <a:pt x="141" y="56"/>
                </a:cubicBezTo>
                <a:cubicBezTo>
                  <a:pt x="141" y="47"/>
                  <a:pt x="141" y="47"/>
                  <a:pt x="141" y="47"/>
                </a:cubicBezTo>
                <a:cubicBezTo>
                  <a:pt x="155" y="47"/>
                  <a:pt x="155" y="47"/>
                  <a:pt x="155" y="47"/>
                </a:cubicBezTo>
                <a:cubicBezTo>
                  <a:pt x="158" y="47"/>
                  <a:pt x="160" y="45"/>
                  <a:pt x="160" y="42"/>
                </a:cubicBezTo>
                <a:cubicBezTo>
                  <a:pt x="160" y="40"/>
                  <a:pt x="158" y="38"/>
                  <a:pt x="155" y="38"/>
                </a:cubicBezTo>
                <a:cubicBezTo>
                  <a:pt x="141" y="38"/>
                  <a:pt x="141" y="38"/>
                  <a:pt x="141" y="38"/>
                </a:cubicBezTo>
                <a:cubicBezTo>
                  <a:pt x="141" y="33"/>
                  <a:pt x="141" y="33"/>
                  <a:pt x="141" y="33"/>
                </a:cubicBezTo>
                <a:cubicBezTo>
                  <a:pt x="141" y="25"/>
                  <a:pt x="135" y="19"/>
                  <a:pt x="127" y="19"/>
                </a:cubicBezTo>
                <a:cubicBezTo>
                  <a:pt x="122" y="19"/>
                  <a:pt x="122" y="19"/>
                  <a:pt x="122" y="19"/>
                </a:cubicBezTo>
                <a:cubicBezTo>
                  <a:pt x="122" y="5"/>
                  <a:pt x="122" y="5"/>
                  <a:pt x="122" y="5"/>
                </a:cubicBezTo>
                <a:cubicBezTo>
                  <a:pt x="122" y="2"/>
                  <a:pt x="120" y="0"/>
                  <a:pt x="117" y="0"/>
                </a:cubicBezTo>
                <a:cubicBezTo>
                  <a:pt x="115" y="0"/>
                  <a:pt x="113" y="2"/>
                  <a:pt x="113" y="5"/>
                </a:cubicBezTo>
                <a:cubicBezTo>
                  <a:pt x="113" y="19"/>
                  <a:pt x="113" y="19"/>
                  <a:pt x="113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5"/>
                  <a:pt x="103" y="5"/>
                  <a:pt x="103" y="5"/>
                </a:cubicBezTo>
                <a:cubicBezTo>
                  <a:pt x="103" y="2"/>
                  <a:pt x="101" y="0"/>
                  <a:pt x="99" y="0"/>
                </a:cubicBezTo>
                <a:cubicBezTo>
                  <a:pt x="96" y="0"/>
                  <a:pt x="94" y="2"/>
                  <a:pt x="94" y="5"/>
                </a:cubicBezTo>
                <a:cubicBezTo>
                  <a:pt x="94" y="19"/>
                  <a:pt x="94" y="19"/>
                  <a:pt x="94" y="19"/>
                </a:cubicBezTo>
                <a:cubicBezTo>
                  <a:pt x="84" y="19"/>
                  <a:pt x="84" y="19"/>
                  <a:pt x="84" y="19"/>
                </a:cubicBezTo>
                <a:cubicBezTo>
                  <a:pt x="84" y="5"/>
                  <a:pt x="84" y="5"/>
                  <a:pt x="84" y="5"/>
                </a:cubicBezTo>
                <a:cubicBezTo>
                  <a:pt x="84" y="2"/>
                  <a:pt x="82" y="0"/>
                  <a:pt x="80" y="0"/>
                </a:cubicBezTo>
                <a:cubicBezTo>
                  <a:pt x="77" y="0"/>
                  <a:pt x="75" y="2"/>
                  <a:pt x="75" y="5"/>
                </a:cubicBezTo>
                <a:cubicBezTo>
                  <a:pt x="75" y="19"/>
                  <a:pt x="75" y="19"/>
                  <a:pt x="75" y="19"/>
                </a:cubicBezTo>
                <a:cubicBezTo>
                  <a:pt x="65" y="19"/>
                  <a:pt x="65" y="19"/>
                  <a:pt x="65" y="19"/>
                </a:cubicBezTo>
                <a:cubicBezTo>
                  <a:pt x="65" y="5"/>
                  <a:pt x="65" y="5"/>
                  <a:pt x="65" y="5"/>
                </a:cubicBezTo>
                <a:cubicBezTo>
                  <a:pt x="65" y="2"/>
                  <a:pt x="63" y="0"/>
                  <a:pt x="61" y="0"/>
                </a:cubicBezTo>
                <a:cubicBezTo>
                  <a:pt x="58" y="0"/>
                  <a:pt x="56" y="2"/>
                  <a:pt x="56" y="5"/>
                </a:cubicBezTo>
                <a:cubicBezTo>
                  <a:pt x="56" y="19"/>
                  <a:pt x="56" y="19"/>
                  <a:pt x="56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2"/>
                  <a:pt x="44" y="0"/>
                  <a:pt x="42" y="0"/>
                </a:cubicBezTo>
                <a:cubicBezTo>
                  <a:pt x="39" y="0"/>
                  <a:pt x="37" y="2"/>
                  <a:pt x="37" y="5"/>
                </a:cubicBezTo>
                <a:cubicBezTo>
                  <a:pt x="37" y="19"/>
                  <a:pt x="37" y="19"/>
                  <a:pt x="37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25" y="19"/>
                  <a:pt x="19" y="25"/>
                  <a:pt x="19" y="33"/>
                </a:cubicBezTo>
                <a:cubicBezTo>
                  <a:pt x="19" y="38"/>
                  <a:pt x="19" y="38"/>
                  <a:pt x="19" y="38"/>
                </a:cubicBezTo>
                <a:cubicBezTo>
                  <a:pt x="4" y="38"/>
                  <a:pt x="4" y="38"/>
                  <a:pt x="4" y="38"/>
                </a:cubicBezTo>
                <a:cubicBezTo>
                  <a:pt x="2" y="38"/>
                  <a:pt x="0" y="40"/>
                  <a:pt x="0" y="42"/>
                </a:cubicBezTo>
                <a:cubicBezTo>
                  <a:pt x="0" y="45"/>
                  <a:pt x="2" y="47"/>
                  <a:pt x="4" y="47"/>
                </a:cubicBezTo>
                <a:cubicBezTo>
                  <a:pt x="19" y="47"/>
                  <a:pt x="19" y="47"/>
                  <a:pt x="19" y="47"/>
                </a:cubicBezTo>
                <a:cubicBezTo>
                  <a:pt x="19" y="56"/>
                  <a:pt x="19" y="56"/>
                  <a:pt x="19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2" y="56"/>
                  <a:pt x="0" y="58"/>
                  <a:pt x="0" y="61"/>
                </a:cubicBezTo>
                <a:cubicBezTo>
                  <a:pt x="0" y="64"/>
                  <a:pt x="2" y="66"/>
                  <a:pt x="4" y="66"/>
                </a:cubicBezTo>
                <a:cubicBezTo>
                  <a:pt x="19" y="66"/>
                  <a:pt x="19" y="66"/>
                  <a:pt x="19" y="66"/>
                </a:cubicBezTo>
                <a:cubicBezTo>
                  <a:pt x="19" y="75"/>
                  <a:pt x="19" y="75"/>
                  <a:pt x="19" y="75"/>
                </a:cubicBezTo>
                <a:cubicBezTo>
                  <a:pt x="4" y="75"/>
                  <a:pt x="4" y="75"/>
                  <a:pt x="4" y="75"/>
                </a:cubicBezTo>
                <a:cubicBezTo>
                  <a:pt x="2" y="75"/>
                  <a:pt x="0" y="77"/>
                  <a:pt x="0" y="80"/>
                </a:cubicBezTo>
                <a:cubicBezTo>
                  <a:pt x="0" y="83"/>
                  <a:pt x="2" y="85"/>
                  <a:pt x="4" y="85"/>
                </a:cubicBezTo>
                <a:cubicBezTo>
                  <a:pt x="19" y="85"/>
                  <a:pt x="19" y="85"/>
                  <a:pt x="19" y="85"/>
                </a:cubicBezTo>
                <a:cubicBezTo>
                  <a:pt x="19" y="94"/>
                  <a:pt x="19" y="94"/>
                  <a:pt x="19" y="94"/>
                </a:cubicBezTo>
                <a:cubicBezTo>
                  <a:pt x="4" y="94"/>
                  <a:pt x="4" y="94"/>
                  <a:pt x="4" y="94"/>
                </a:cubicBezTo>
                <a:cubicBezTo>
                  <a:pt x="2" y="94"/>
                  <a:pt x="0" y="96"/>
                  <a:pt x="0" y="98"/>
                </a:cubicBezTo>
                <a:cubicBezTo>
                  <a:pt x="0" y="101"/>
                  <a:pt x="2" y="104"/>
                  <a:pt x="4" y="104"/>
                </a:cubicBezTo>
                <a:cubicBezTo>
                  <a:pt x="19" y="104"/>
                  <a:pt x="19" y="104"/>
                  <a:pt x="19" y="104"/>
                </a:cubicBezTo>
                <a:cubicBezTo>
                  <a:pt x="19" y="113"/>
                  <a:pt x="19" y="113"/>
                  <a:pt x="19" y="113"/>
                </a:cubicBezTo>
                <a:cubicBezTo>
                  <a:pt x="4" y="113"/>
                  <a:pt x="4" y="113"/>
                  <a:pt x="4" y="113"/>
                </a:cubicBezTo>
                <a:cubicBezTo>
                  <a:pt x="2" y="113"/>
                  <a:pt x="0" y="115"/>
                  <a:pt x="0" y="117"/>
                </a:cubicBezTo>
                <a:cubicBezTo>
                  <a:pt x="0" y="120"/>
                  <a:pt x="2" y="122"/>
                  <a:pt x="4" y="122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19" y="127"/>
                  <a:pt x="19" y="127"/>
                  <a:pt x="19" y="127"/>
                </a:cubicBezTo>
                <a:cubicBezTo>
                  <a:pt x="19" y="135"/>
                  <a:pt x="25" y="141"/>
                  <a:pt x="32" y="141"/>
                </a:cubicBezTo>
                <a:cubicBezTo>
                  <a:pt x="37" y="141"/>
                  <a:pt x="37" y="141"/>
                  <a:pt x="37" y="141"/>
                </a:cubicBezTo>
                <a:cubicBezTo>
                  <a:pt x="37" y="155"/>
                  <a:pt x="37" y="155"/>
                  <a:pt x="37" y="155"/>
                </a:cubicBezTo>
                <a:cubicBezTo>
                  <a:pt x="37" y="157"/>
                  <a:pt x="39" y="159"/>
                  <a:pt x="42" y="159"/>
                </a:cubicBezTo>
                <a:cubicBezTo>
                  <a:pt x="44" y="159"/>
                  <a:pt x="47" y="157"/>
                  <a:pt x="47" y="155"/>
                </a:cubicBezTo>
                <a:cubicBezTo>
                  <a:pt x="47" y="141"/>
                  <a:pt x="47" y="141"/>
                  <a:pt x="47" y="141"/>
                </a:cubicBezTo>
                <a:cubicBezTo>
                  <a:pt x="56" y="141"/>
                  <a:pt x="56" y="141"/>
                  <a:pt x="56" y="141"/>
                </a:cubicBezTo>
                <a:cubicBezTo>
                  <a:pt x="56" y="155"/>
                  <a:pt x="56" y="155"/>
                  <a:pt x="56" y="155"/>
                </a:cubicBezTo>
                <a:cubicBezTo>
                  <a:pt x="56" y="157"/>
                  <a:pt x="58" y="159"/>
                  <a:pt x="61" y="159"/>
                </a:cubicBezTo>
                <a:cubicBezTo>
                  <a:pt x="63" y="159"/>
                  <a:pt x="65" y="157"/>
                  <a:pt x="65" y="155"/>
                </a:cubicBezTo>
                <a:cubicBezTo>
                  <a:pt x="65" y="141"/>
                  <a:pt x="65" y="141"/>
                  <a:pt x="65" y="141"/>
                </a:cubicBezTo>
                <a:cubicBezTo>
                  <a:pt x="75" y="141"/>
                  <a:pt x="75" y="141"/>
                  <a:pt x="75" y="141"/>
                </a:cubicBezTo>
                <a:cubicBezTo>
                  <a:pt x="75" y="155"/>
                  <a:pt x="75" y="155"/>
                  <a:pt x="75" y="155"/>
                </a:cubicBezTo>
                <a:cubicBezTo>
                  <a:pt x="75" y="157"/>
                  <a:pt x="77" y="159"/>
                  <a:pt x="80" y="159"/>
                </a:cubicBezTo>
                <a:cubicBezTo>
                  <a:pt x="82" y="159"/>
                  <a:pt x="84" y="157"/>
                  <a:pt x="84" y="155"/>
                </a:cubicBezTo>
                <a:cubicBezTo>
                  <a:pt x="84" y="141"/>
                  <a:pt x="84" y="141"/>
                  <a:pt x="84" y="141"/>
                </a:cubicBezTo>
                <a:cubicBezTo>
                  <a:pt x="94" y="141"/>
                  <a:pt x="94" y="141"/>
                  <a:pt x="94" y="141"/>
                </a:cubicBezTo>
                <a:cubicBezTo>
                  <a:pt x="94" y="155"/>
                  <a:pt x="94" y="155"/>
                  <a:pt x="94" y="155"/>
                </a:cubicBezTo>
                <a:cubicBezTo>
                  <a:pt x="94" y="157"/>
                  <a:pt x="96" y="159"/>
                  <a:pt x="99" y="159"/>
                </a:cubicBezTo>
                <a:cubicBezTo>
                  <a:pt x="101" y="159"/>
                  <a:pt x="103" y="157"/>
                  <a:pt x="103" y="155"/>
                </a:cubicBezTo>
                <a:cubicBezTo>
                  <a:pt x="103" y="141"/>
                  <a:pt x="103" y="141"/>
                  <a:pt x="103" y="141"/>
                </a:cubicBezTo>
                <a:cubicBezTo>
                  <a:pt x="113" y="141"/>
                  <a:pt x="113" y="141"/>
                  <a:pt x="113" y="141"/>
                </a:cubicBezTo>
                <a:cubicBezTo>
                  <a:pt x="113" y="155"/>
                  <a:pt x="113" y="155"/>
                  <a:pt x="113" y="155"/>
                </a:cubicBezTo>
                <a:cubicBezTo>
                  <a:pt x="113" y="157"/>
                  <a:pt x="115" y="159"/>
                  <a:pt x="117" y="159"/>
                </a:cubicBezTo>
                <a:cubicBezTo>
                  <a:pt x="120" y="159"/>
                  <a:pt x="122" y="157"/>
                  <a:pt x="122" y="155"/>
                </a:cubicBezTo>
                <a:cubicBezTo>
                  <a:pt x="122" y="141"/>
                  <a:pt x="122" y="141"/>
                  <a:pt x="122" y="141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35" y="141"/>
                  <a:pt x="141" y="135"/>
                  <a:pt x="141" y="127"/>
                </a:cubicBezTo>
                <a:cubicBezTo>
                  <a:pt x="141" y="122"/>
                  <a:pt x="141" y="122"/>
                  <a:pt x="141" y="122"/>
                </a:cubicBezTo>
                <a:cubicBezTo>
                  <a:pt x="155" y="122"/>
                  <a:pt x="155" y="122"/>
                  <a:pt x="155" y="122"/>
                </a:cubicBezTo>
                <a:cubicBezTo>
                  <a:pt x="158" y="122"/>
                  <a:pt x="160" y="120"/>
                  <a:pt x="160" y="117"/>
                </a:cubicBezTo>
                <a:cubicBezTo>
                  <a:pt x="160" y="115"/>
                  <a:pt x="158" y="113"/>
                  <a:pt x="155" y="113"/>
                </a:cubicBezTo>
                <a:cubicBezTo>
                  <a:pt x="141" y="113"/>
                  <a:pt x="141" y="113"/>
                  <a:pt x="141" y="113"/>
                </a:cubicBezTo>
                <a:cubicBezTo>
                  <a:pt x="141" y="104"/>
                  <a:pt x="141" y="104"/>
                  <a:pt x="141" y="104"/>
                </a:cubicBezTo>
                <a:cubicBezTo>
                  <a:pt x="155" y="104"/>
                  <a:pt x="155" y="104"/>
                  <a:pt x="155" y="104"/>
                </a:cubicBezTo>
                <a:cubicBezTo>
                  <a:pt x="158" y="104"/>
                  <a:pt x="160" y="101"/>
                  <a:pt x="160" y="98"/>
                </a:cubicBezTo>
                <a:cubicBezTo>
                  <a:pt x="160" y="96"/>
                  <a:pt x="158" y="94"/>
                  <a:pt x="155" y="94"/>
                </a:cubicBezTo>
                <a:cubicBezTo>
                  <a:pt x="141" y="94"/>
                  <a:pt x="141" y="94"/>
                  <a:pt x="141" y="94"/>
                </a:cubicBezTo>
                <a:cubicBezTo>
                  <a:pt x="141" y="85"/>
                  <a:pt x="141" y="85"/>
                  <a:pt x="141" y="85"/>
                </a:cubicBezTo>
                <a:cubicBezTo>
                  <a:pt x="155" y="85"/>
                  <a:pt x="155" y="85"/>
                  <a:pt x="155" y="85"/>
                </a:cubicBezTo>
                <a:cubicBezTo>
                  <a:pt x="158" y="85"/>
                  <a:pt x="160" y="83"/>
                  <a:pt x="160" y="80"/>
                </a:cubicBezTo>
                <a:cubicBezTo>
                  <a:pt x="160" y="77"/>
                  <a:pt x="158" y="75"/>
                  <a:pt x="155" y="75"/>
                </a:cubicBezTo>
                <a:cubicBezTo>
                  <a:pt x="141" y="75"/>
                  <a:pt x="141" y="75"/>
                  <a:pt x="141" y="75"/>
                </a:cubicBezTo>
                <a:cubicBezTo>
                  <a:pt x="141" y="66"/>
                  <a:pt x="141" y="66"/>
                  <a:pt x="141" y="66"/>
                </a:cubicBezTo>
                <a:lnTo>
                  <a:pt x="155" y="66"/>
                </a:lnTo>
                <a:close/>
                <a:moveTo>
                  <a:pt x="43" y="38"/>
                </a:moveTo>
                <a:cubicBezTo>
                  <a:pt x="45" y="38"/>
                  <a:pt x="47" y="40"/>
                  <a:pt x="47" y="43"/>
                </a:cubicBezTo>
                <a:cubicBezTo>
                  <a:pt x="47" y="45"/>
                  <a:pt x="45" y="48"/>
                  <a:pt x="43" y="48"/>
                </a:cubicBezTo>
                <a:cubicBezTo>
                  <a:pt x="40" y="48"/>
                  <a:pt x="38" y="45"/>
                  <a:pt x="38" y="43"/>
                </a:cubicBezTo>
                <a:cubicBezTo>
                  <a:pt x="38" y="40"/>
                  <a:pt x="40" y="38"/>
                  <a:pt x="43" y="38"/>
                </a:cubicBezTo>
                <a:close/>
                <a:moveTo>
                  <a:pt x="43" y="121"/>
                </a:moveTo>
                <a:cubicBezTo>
                  <a:pt x="40" y="121"/>
                  <a:pt x="38" y="119"/>
                  <a:pt x="38" y="117"/>
                </a:cubicBezTo>
                <a:cubicBezTo>
                  <a:pt x="38" y="114"/>
                  <a:pt x="40" y="112"/>
                  <a:pt x="43" y="112"/>
                </a:cubicBezTo>
                <a:cubicBezTo>
                  <a:pt x="45" y="112"/>
                  <a:pt x="47" y="114"/>
                  <a:pt x="47" y="117"/>
                </a:cubicBezTo>
                <a:cubicBezTo>
                  <a:pt x="47" y="120"/>
                  <a:pt x="45" y="121"/>
                  <a:pt x="43" y="121"/>
                </a:cubicBezTo>
                <a:close/>
                <a:moveTo>
                  <a:pt x="108" y="107"/>
                </a:moveTo>
                <a:cubicBezTo>
                  <a:pt x="107" y="108"/>
                  <a:pt x="105" y="109"/>
                  <a:pt x="104" y="109"/>
                </a:cubicBezTo>
                <a:cubicBezTo>
                  <a:pt x="103" y="109"/>
                  <a:pt x="102" y="109"/>
                  <a:pt x="101" y="109"/>
                </a:cubicBezTo>
                <a:cubicBezTo>
                  <a:pt x="99" y="107"/>
                  <a:pt x="99" y="107"/>
                  <a:pt x="99" y="107"/>
                </a:cubicBezTo>
                <a:cubicBezTo>
                  <a:pt x="97" y="108"/>
                  <a:pt x="96" y="109"/>
                  <a:pt x="94" y="109"/>
                </a:cubicBezTo>
                <a:cubicBezTo>
                  <a:pt x="94" y="113"/>
                  <a:pt x="94" y="113"/>
                  <a:pt x="94" y="113"/>
                </a:cubicBezTo>
                <a:cubicBezTo>
                  <a:pt x="94" y="115"/>
                  <a:pt x="92" y="117"/>
                  <a:pt x="90" y="117"/>
                </a:cubicBezTo>
                <a:cubicBezTo>
                  <a:pt x="71" y="117"/>
                  <a:pt x="71" y="117"/>
                  <a:pt x="71" y="117"/>
                </a:cubicBezTo>
                <a:cubicBezTo>
                  <a:pt x="68" y="117"/>
                  <a:pt x="66" y="115"/>
                  <a:pt x="66" y="113"/>
                </a:cubicBezTo>
                <a:cubicBezTo>
                  <a:pt x="66" y="109"/>
                  <a:pt x="66" y="109"/>
                  <a:pt x="66" y="109"/>
                </a:cubicBezTo>
                <a:cubicBezTo>
                  <a:pt x="65" y="109"/>
                  <a:pt x="63" y="108"/>
                  <a:pt x="61" y="107"/>
                </a:cubicBezTo>
                <a:cubicBezTo>
                  <a:pt x="59" y="109"/>
                  <a:pt x="59" y="109"/>
                  <a:pt x="59" y="109"/>
                </a:cubicBezTo>
                <a:cubicBezTo>
                  <a:pt x="58" y="109"/>
                  <a:pt x="57" y="109"/>
                  <a:pt x="56" y="109"/>
                </a:cubicBezTo>
                <a:cubicBezTo>
                  <a:pt x="55" y="109"/>
                  <a:pt x="53" y="108"/>
                  <a:pt x="52" y="107"/>
                </a:cubicBezTo>
                <a:cubicBezTo>
                  <a:pt x="43" y="91"/>
                  <a:pt x="43" y="91"/>
                  <a:pt x="43" y="91"/>
                </a:cubicBezTo>
                <a:cubicBezTo>
                  <a:pt x="42" y="88"/>
                  <a:pt x="42" y="86"/>
                  <a:pt x="44" y="85"/>
                </a:cubicBezTo>
                <a:cubicBezTo>
                  <a:pt x="47" y="83"/>
                  <a:pt x="47" y="83"/>
                  <a:pt x="47" y="83"/>
                </a:cubicBezTo>
                <a:cubicBezTo>
                  <a:pt x="47" y="78"/>
                  <a:pt x="47" y="78"/>
                  <a:pt x="47" y="78"/>
                </a:cubicBezTo>
                <a:cubicBezTo>
                  <a:pt x="44" y="76"/>
                  <a:pt x="44" y="76"/>
                  <a:pt x="44" y="76"/>
                </a:cubicBezTo>
                <a:cubicBezTo>
                  <a:pt x="42" y="75"/>
                  <a:pt x="42" y="72"/>
                  <a:pt x="43" y="70"/>
                </a:cubicBezTo>
                <a:cubicBezTo>
                  <a:pt x="52" y="54"/>
                  <a:pt x="52" y="54"/>
                  <a:pt x="52" y="54"/>
                </a:cubicBezTo>
                <a:cubicBezTo>
                  <a:pt x="53" y="52"/>
                  <a:pt x="55" y="51"/>
                  <a:pt x="56" y="51"/>
                </a:cubicBezTo>
                <a:cubicBezTo>
                  <a:pt x="57" y="51"/>
                  <a:pt x="58" y="52"/>
                  <a:pt x="59" y="52"/>
                </a:cubicBezTo>
                <a:cubicBezTo>
                  <a:pt x="61" y="54"/>
                  <a:pt x="61" y="54"/>
                  <a:pt x="61" y="54"/>
                </a:cubicBezTo>
                <a:cubicBezTo>
                  <a:pt x="63" y="53"/>
                  <a:pt x="65" y="52"/>
                  <a:pt x="66" y="51"/>
                </a:cubicBezTo>
                <a:cubicBezTo>
                  <a:pt x="66" y="48"/>
                  <a:pt x="66" y="48"/>
                  <a:pt x="66" y="48"/>
                </a:cubicBezTo>
                <a:cubicBezTo>
                  <a:pt x="66" y="45"/>
                  <a:pt x="68" y="43"/>
                  <a:pt x="71" y="43"/>
                </a:cubicBezTo>
                <a:cubicBezTo>
                  <a:pt x="90" y="43"/>
                  <a:pt x="90" y="43"/>
                  <a:pt x="90" y="43"/>
                </a:cubicBezTo>
                <a:cubicBezTo>
                  <a:pt x="92" y="43"/>
                  <a:pt x="94" y="45"/>
                  <a:pt x="94" y="48"/>
                </a:cubicBezTo>
                <a:cubicBezTo>
                  <a:pt x="94" y="51"/>
                  <a:pt x="94" y="51"/>
                  <a:pt x="94" y="51"/>
                </a:cubicBezTo>
                <a:cubicBezTo>
                  <a:pt x="96" y="52"/>
                  <a:pt x="97" y="53"/>
                  <a:pt x="99" y="54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2" y="52"/>
                  <a:pt x="103" y="52"/>
                  <a:pt x="104" y="52"/>
                </a:cubicBezTo>
                <a:cubicBezTo>
                  <a:pt x="105" y="52"/>
                  <a:pt x="107" y="52"/>
                  <a:pt x="108" y="54"/>
                </a:cubicBezTo>
                <a:cubicBezTo>
                  <a:pt x="117" y="70"/>
                  <a:pt x="117" y="70"/>
                  <a:pt x="117" y="70"/>
                </a:cubicBezTo>
                <a:cubicBezTo>
                  <a:pt x="118" y="72"/>
                  <a:pt x="118" y="75"/>
                  <a:pt x="116" y="76"/>
                </a:cubicBezTo>
                <a:cubicBezTo>
                  <a:pt x="113" y="78"/>
                  <a:pt x="113" y="78"/>
                  <a:pt x="113" y="78"/>
                </a:cubicBezTo>
                <a:cubicBezTo>
                  <a:pt x="113" y="83"/>
                  <a:pt x="113" y="83"/>
                  <a:pt x="113" y="83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18" y="86"/>
                  <a:pt x="119" y="89"/>
                  <a:pt x="117" y="91"/>
                </a:cubicBezTo>
                <a:lnTo>
                  <a:pt x="108" y="107"/>
                </a:lnTo>
                <a:close/>
                <a:moveTo>
                  <a:pt x="117" y="121"/>
                </a:moveTo>
                <a:cubicBezTo>
                  <a:pt x="115" y="121"/>
                  <a:pt x="113" y="119"/>
                  <a:pt x="113" y="117"/>
                </a:cubicBezTo>
                <a:cubicBezTo>
                  <a:pt x="113" y="114"/>
                  <a:pt x="115" y="112"/>
                  <a:pt x="117" y="112"/>
                </a:cubicBezTo>
                <a:cubicBezTo>
                  <a:pt x="120" y="112"/>
                  <a:pt x="122" y="114"/>
                  <a:pt x="122" y="117"/>
                </a:cubicBezTo>
                <a:cubicBezTo>
                  <a:pt x="122" y="120"/>
                  <a:pt x="120" y="121"/>
                  <a:pt x="117" y="121"/>
                </a:cubicBezTo>
                <a:close/>
                <a:moveTo>
                  <a:pt x="117" y="48"/>
                </a:moveTo>
                <a:cubicBezTo>
                  <a:pt x="115" y="48"/>
                  <a:pt x="113" y="45"/>
                  <a:pt x="113" y="43"/>
                </a:cubicBezTo>
                <a:cubicBezTo>
                  <a:pt x="113" y="40"/>
                  <a:pt x="115" y="38"/>
                  <a:pt x="117" y="38"/>
                </a:cubicBezTo>
                <a:cubicBezTo>
                  <a:pt x="120" y="38"/>
                  <a:pt x="122" y="40"/>
                  <a:pt x="122" y="43"/>
                </a:cubicBezTo>
                <a:cubicBezTo>
                  <a:pt x="122" y="45"/>
                  <a:pt x="120" y="48"/>
                  <a:pt x="117" y="48"/>
                </a:cubicBezTo>
                <a:close/>
                <a:moveTo>
                  <a:pt x="80" y="75"/>
                </a:moveTo>
                <a:cubicBezTo>
                  <a:pt x="78" y="75"/>
                  <a:pt x="76" y="77"/>
                  <a:pt x="76" y="79"/>
                </a:cubicBezTo>
                <a:cubicBezTo>
                  <a:pt x="76" y="82"/>
                  <a:pt x="78" y="85"/>
                  <a:pt x="80" y="85"/>
                </a:cubicBezTo>
                <a:cubicBezTo>
                  <a:pt x="83" y="85"/>
                  <a:pt x="85" y="82"/>
                  <a:pt x="85" y="79"/>
                </a:cubicBezTo>
                <a:cubicBezTo>
                  <a:pt x="85" y="77"/>
                  <a:pt x="83" y="75"/>
                  <a:pt x="80" y="75"/>
                </a:cubicBezTo>
                <a:close/>
                <a:moveTo>
                  <a:pt x="105" y="71"/>
                </a:moveTo>
                <a:cubicBezTo>
                  <a:pt x="107" y="70"/>
                  <a:pt x="107" y="70"/>
                  <a:pt x="107" y="70"/>
                </a:cubicBezTo>
                <a:cubicBezTo>
                  <a:pt x="102" y="62"/>
                  <a:pt x="102" y="62"/>
                  <a:pt x="102" y="62"/>
                </a:cubicBezTo>
                <a:cubicBezTo>
                  <a:pt x="101" y="63"/>
                  <a:pt x="101" y="63"/>
                  <a:pt x="101" y="63"/>
                </a:cubicBezTo>
                <a:cubicBezTo>
                  <a:pt x="100" y="63"/>
                  <a:pt x="99" y="64"/>
                  <a:pt x="98" y="64"/>
                </a:cubicBezTo>
                <a:cubicBezTo>
                  <a:pt x="97" y="64"/>
                  <a:pt x="96" y="63"/>
                  <a:pt x="95" y="62"/>
                </a:cubicBezTo>
                <a:cubicBezTo>
                  <a:pt x="93" y="60"/>
                  <a:pt x="91" y="59"/>
                  <a:pt x="88" y="58"/>
                </a:cubicBezTo>
                <a:cubicBezTo>
                  <a:pt x="86" y="58"/>
                  <a:pt x="85" y="56"/>
                  <a:pt x="85" y="54"/>
                </a:cubicBezTo>
                <a:cubicBezTo>
                  <a:pt x="85" y="52"/>
                  <a:pt x="85" y="52"/>
                  <a:pt x="85" y="52"/>
                </a:cubicBezTo>
                <a:cubicBezTo>
                  <a:pt x="76" y="52"/>
                  <a:pt x="76" y="52"/>
                  <a:pt x="76" y="52"/>
                </a:cubicBezTo>
                <a:cubicBezTo>
                  <a:pt x="76" y="54"/>
                  <a:pt x="76" y="54"/>
                  <a:pt x="76" y="54"/>
                </a:cubicBezTo>
                <a:cubicBezTo>
                  <a:pt x="76" y="56"/>
                  <a:pt x="74" y="58"/>
                  <a:pt x="72" y="58"/>
                </a:cubicBezTo>
                <a:cubicBezTo>
                  <a:pt x="70" y="59"/>
                  <a:pt x="67" y="61"/>
                  <a:pt x="65" y="62"/>
                </a:cubicBezTo>
                <a:cubicBezTo>
                  <a:pt x="64" y="63"/>
                  <a:pt x="63" y="63"/>
                  <a:pt x="62" y="63"/>
                </a:cubicBezTo>
                <a:cubicBezTo>
                  <a:pt x="61" y="63"/>
                  <a:pt x="60" y="63"/>
                  <a:pt x="60" y="63"/>
                </a:cubicBezTo>
                <a:cubicBezTo>
                  <a:pt x="58" y="62"/>
                  <a:pt x="58" y="62"/>
                  <a:pt x="58" y="62"/>
                </a:cubicBezTo>
                <a:cubicBezTo>
                  <a:pt x="54" y="70"/>
                  <a:pt x="54" y="70"/>
                  <a:pt x="54" y="70"/>
                </a:cubicBezTo>
                <a:cubicBezTo>
                  <a:pt x="55" y="71"/>
                  <a:pt x="55" y="71"/>
                  <a:pt x="55" y="71"/>
                </a:cubicBezTo>
                <a:cubicBezTo>
                  <a:pt x="57" y="72"/>
                  <a:pt x="58" y="74"/>
                  <a:pt x="57" y="75"/>
                </a:cubicBezTo>
                <a:cubicBezTo>
                  <a:pt x="57" y="79"/>
                  <a:pt x="57" y="81"/>
                  <a:pt x="57" y="84"/>
                </a:cubicBezTo>
                <a:cubicBezTo>
                  <a:pt x="58" y="86"/>
                  <a:pt x="57" y="87"/>
                  <a:pt x="55" y="89"/>
                </a:cubicBezTo>
                <a:cubicBezTo>
                  <a:pt x="54" y="89"/>
                  <a:pt x="54" y="89"/>
                  <a:pt x="54" y="89"/>
                </a:cubicBezTo>
                <a:cubicBezTo>
                  <a:pt x="58" y="97"/>
                  <a:pt x="58" y="97"/>
                  <a:pt x="58" y="97"/>
                </a:cubicBezTo>
                <a:cubicBezTo>
                  <a:pt x="60" y="96"/>
                  <a:pt x="60" y="96"/>
                  <a:pt x="60" y="96"/>
                </a:cubicBezTo>
                <a:cubicBezTo>
                  <a:pt x="60" y="96"/>
                  <a:pt x="61" y="96"/>
                  <a:pt x="62" y="96"/>
                </a:cubicBezTo>
                <a:cubicBezTo>
                  <a:pt x="63" y="96"/>
                  <a:pt x="64" y="96"/>
                  <a:pt x="65" y="97"/>
                </a:cubicBezTo>
                <a:cubicBezTo>
                  <a:pt x="67" y="99"/>
                  <a:pt x="70" y="100"/>
                  <a:pt x="72" y="101"/>
                </a:cubicBezTo>
                <a:cubicBezTo>
                  <a:pt x="74" y="102"/>
                  <a:pt x="76" y="104"/>
                  <a:pt x="76" y="105"/>
                </a:cubicBezTo>
                <a:cubicBezTo>
                  <a:pt x="76" y="107"/>
                  <a:pt x="76" y="107"/>
                  <a:pt x="76" y="107"/>
                </a:cubicBezTo>
                <a:cubicBezTo>
                  <a:pt x="85" y="107"/>
                  <a:pt x="85" y="107"/>
                  <a:pt x="85" y="107"/>
                </a:cubicBezTo>
                <a:cubicBezTo>
                  <a:pt x="85" y="105"/>
                  <a:pt x="85" y="105"/>
                  <a:pt x="85" y="105"/>
                </a:cubicBezTo>
                <a:cubicBezTo>
                  <a:pt x="85" y="103"/>
                  <a:pt x="86" y="102"/>
                  <a:pt x="88" y="101"/>
                </a:cubicBezTo>
                <a:cubicBezTo>
                  <a:pt x="91" y="100"/>
                  <a:pt x="93" y="98"/>
                  <a:pt x="95" y="97"/>
                </a:cubicBezTo>
                <a:cubicBezTo>
                  <a:pt x="96" y="96"/>
                  <a:pt x="98" y="96"/>
                  <a:pt x="99" y="96"/>
                </a:cubicBezTo>
                <a:cubicBezTo>
                  <a:pt x="99" y="96"/>
                  <a:pt x="100" y="96"/>
                  <a:pt x="101" y="96"/>
                </a:cubicBezTo>
                <a:cubicBezTo>
                  <a:pt x="102" y="97"/>
                  <a:pt x="102" y="97"/>
                  <a:pt x="102" y="97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5" y="89"/>
                  <a:pt x="105" y="89"/>
                  <a:pt x="105" y="89"/>
                </a:cubicBezTo>
                <a:cubicBezTo>
                  <a:pt x="104" y="87"/>
                  <a:pt x="103" y="85"/>
                  <a:pt x="103" y="84"/>
                </a:cubicBezTo>
                <a:cubicBezTo>
                  <a:pt x="104" y="81"/>
                  <a:pt x="104" y="79"/>
                  <a:pt x="103" y="75"/>
                </a:cubicBezTo>
                <a:cubicBezTo>
                  <a:pt x="103" y="73"/>
                  <a:pt x="104" y="72"/>
                  <a:pt x="105" y="71"/>
                </a:cubicBezTo>
                <a:close/>
                <a:moveTo>
                  <a:pt x="80" y="94"/>
                </a:moveTo>
                <a:cubicBezTo>
                  <a:pt x="72" y="94"/>
                  <a:pt x="66" y="87"/>
                  <a:pt x="66" y="79"/>
                </a:cubicBezTo>
                <a:cubicBezTo>
                  <a:pt x="66" y="72"/>
                  <a:pt x="72" y="66"/>
                  <a:pt x="80" y="66"/>
                </a:cubicBezTo>
                <a:cubicBezTo>
                  <a:pt x="88" y="66"/>
                  <a:pt x="94" y="72"/>
                  <a:pt x="94" y="79"/>
                </a:cubicBezTo>
                <a:cubicBezTo>
                  <a:pt x="94" y="87"/>
                  <a:pt x="88" y="94"/>
                  <a:pt x="80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5A8E861B-6077-7683-F5B1-30A2535B0C74}"/>
              </a:ext>
            </a:extLst>
          </p:cNvPr>
          <p:cNvSpPr>
            <a:spLocks noEditPoints="1"/>
          </p:cNvSpPr>
          <p:nvPr/>
        </p:nvSpPr>
        <p:spPr bwMode="auto">
          <a:xfrm>
            <a:off x="2940051" y="1373188"/>
            <a:ext cx="252413" cy="254000"/>
          </a:xfrm>
          <a:custGeom>
            <a:avLst/>
            <a:gdLst>
              <a:gd name="T0" fmla="*/ 85 w 160"/>
              <a:gd name="T1" fmla="*/ 0 h 160"/>
              <a:gd name="T2" fmla="*/ 85 w 160"/>
              <a:gd name="T3" fmla="*/ 24 h 160"/>
              <a:gd name="T4" fmla="*/ 109 w 160"/>
              <a:gd name="T5" fmla="*/ 42 h 160"/>
              <a:gd name="T6" fmla="*/ 85 w 160"/>
              <a:gd name="T7" fmla="*/ 61 h 160"/>
              <a:gd name="T8" fmla="*/ 107 w 160"/>
              <a:gd name="T9" fmla="*/ 76 h 160"/>
              <a:gd name="T10" fmla="*/ 108 w 160"/>
              <a:gd name="T11" fmla="*/ 90 h 160"/>
              <a:gd name="T12" fmla="*/ 127 w 160"/>
              <a:gd name="T13" fmla="*/ 90 h 160"/>
              <a:gd name="T14" fmla="*/ 128 w 160"/>
              <a:gd name="T15" fmla="*/ 76 h 160"/>
              <a:gd name="T16" fmla="*/ 160 w 160"/>
              <a:gd name="T17" fmla="*/ 23 h 160"/>
              <a:gd name="T18" fmla="*/ 25 w 160"/>
              <a:gd name="T19" fmla="*/ 75 h 160"/>
              <a:gd name="T20" fmla="*/ 43 w 160"/>
              <a:gd name="T21" fmla="*/ 51 h 160"/>
              <a:gd name="T22" fmla="*/ 61 w 160"/>
              <a:gd name="T23" fmla="*/ 75 h 160"/>
              <a:gd name="T24" fmla="*/ 76 w 160"/>
              <a:gd name="T25" fmla="*/ 53 h 160"/>
              <a:gd name="T26" fmla="*/ 84 w 160"/>
              <a:gd name="T27" fmla="*/ 49 h 160"/>
              <a:gd name="T28" fmla="*/ 100 w 160"/>
              <a:gd name="T29" fmla="*/ 42 h 160"/>
              <a:gd name="T30" fmla="*/ 84 w 160"/>
              <a:gd name="T31" fmla="*/ 36 h 160"/>
              <a:gd name="T32" fmla="*/ 76 w 160"/>
              <a:gd name="T33" fmla="*/ 32 h 160"/>
              <a:gd name="T34" fmla="*/ 24 w 160"/>
              <a:gd name="T35" fmla="*/ 0 h 160"/>
              <a:gd name="T36" fmla="*/ 0 w 160"/>
              <a:gd name="T37" fmla="*/ 76 h 160"/>
              <a:gd name="T38" fmla="*/ 25 w 160"/>
              <a:gd name="T39" fmla="*/ 75 h 160"/>
              <a:gd name="T40" fmla="*/ 51 w 160"/>
              <a:gd name="T41" fmla="*/ 117 h 160"/>
              <a:gd name="T42" fmla="*/ 75 w 160"/>
              <a:gd name="T43" fmla="*/ 99 h 160"/>
              <a:gd name="T44" fmla="*/ 53 w 160"/>
              <a:gd name="T45" fmla="*/ 84 h 160"/>
              <a:gd name="T46" fmla="*/ 52 w 160"/>
              <a:gd name="T47" fmla="*/ 69 h 160"/>
              <a:gd name="T48" fmla="*/ 33 w 160"/>
              <a:gd name="T49" fmla="*/ 69 h 160"/>
              <a:gd name="T50" fmla="*/ 32 w 160"/>
              <a:gd name="T51" fmla="*/ 84 h 160"/>
              <a:gd name="T52" fmla="*/ 0 w 160"/>
              <a:gd name="T53" fmla="*/ 136 h 160"/>
              <a:gd name="T54" fmla="*/ 76 w 160"/>
              <a:gd name="T55" fmla="*/ 160 h 160"/>
              <a:gd name="T56" fmla="*/ 75 w 160"/>
              <a:gd name="T57" fmla="*/ 135 h 160"/>
              <a:gd name="T58" fmla="*/ 136 w 160"/>
              <a:gd name="T59" fmla="*/ 85 h 160"/>
              <a:gd name="T60" fmla="*/ 118 w 160"/>
              <a:gd name="T61" fmla="*/ 108 h 160"/>
              <a:gd name="T62" fmla="*/ 99 w 160"/>
              <a:gd name="T63" fmla="*/ 85 h 160"/>
              <a:gd name="T64" fmla="*/ 84 w 160"/>
              <a:gd name="T65" fmla="*/ 106 h 160"/>
              <a:gd name="T66" fmla="*/ 76 w 160"/>
              <a:gd name="T67" fmla="*/ 110 h 160"/>
              <a:gd name="T68" fmla="*/ 61 w 160"/>
              <a:gd name="T69" fmla="*/ 117 h 160"/>
              <a:gd name="T70" fmla="*/ 76 w 160"/>
              <a:gd name="T71" fmla="*/ 124 h 160"/>
              <a:gd name="T72" fmla="*/ 84 w 160"/>
              <a:gd name="T73" fmla="*/ 127 h 160"/>
              <a:gd name="T74" fmla="*/ 137 w 160"/>
              <a:gd name="T75" fmla="*/ 160 h 160"/>
              <a:gd name="T76" fmla="*/ 160 w 160"/>
              <a:gd name="T77" fmla="*/ 84 h 160"/>
              <a:gd name="T78" fmla="*/ 136 w 160"/>
              <a:gd name="T79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137" y="0"/>
                </a:moveTo>
                <a:cubicBezTo>
                  <a:pt x="85" y="0"/>
                  <a:pt x="85" y="0"/>
                  <a:pt x="85" y="0"/>
                </a:cubicBezTo>
                <a:cubicBezTo>
                  <a:pt x="85" y="24"/>
                  <a:pt x="85" y="24"/>
                  <a:pt x="85" y="24"/>
                </a:cubicBezTo>
                <a:cubicBezTo>
                  <a:pt x="85" y="24"/>
                  <a:pt x="85" y="24"/>
                  <a:pt x="85" y="24"/>
                </a:cubicBezTo>
                <a:cubicBezTo>
                  <a:pt x="87" y="23"/>
                  <a:pt x="88" y="23"/>
                  <a:pt x="90" y="23"/>
                </a:cubicBezTo>
                <a:cubicBezTo>
                  <a:pt x="100" y="23"/>
                  <a:pt x="109" y="32"/>
                  <a:pt x="109" y="42"/>
                </a:cubicBezTo>
                <a:cubicBezTo>
                  <a:pt x="109" y="53"/>
                  <a:pt x="100" y="61"/>
                  <a:pt x="90" y="61"/>
                </a:cubicBezTo>
                <a:cubicBezTo>
                  <a:pt x="88" y="61"/>
                  <a:pt x="87" y="61"/>
                  <a:pt x="85" y="61"/>
                </a:cubicBezTo>
                <a:cubicBezTo>
                  <a:pt x="85" y="76"/>
                  <a:pt x="85" y="76"/>
                  <a:pt x="85" y="76"/>
                </a:cubicBezTo>
                <a:cubicBezTo>
                  <a:pt x="107" y="76"/>
                  <a:pt x="107" y="76"/>
                  <a:pt x="107" y="76"/>
                </a:cubicBezTo>
                <a:cubicBezTo>
                  <a:pt x="111" y="76"/>
                  <a:pt x="114" y="80"/>
                  <a:pt x="111" y="84"/>
                </a:cubicBezTo>
                <a:cubicBezTo>
                  <a:pt x="109" y="85"/>
                  <a:pt x="108" y="88"/>
                  <a:pt x="108" y="90"/>
                </a:cubicBezTo>
                <a:cubicBezTo>
                  <a:pt x="108" y="95"/>
                  <a:pt x="112" y="99"/>
                  <a:pt x="118" y="99"/>
                </a:cubicBezTo>
                <a:cubicBezTo>
                  <a:pt x="123" y="99"/>
                  <a:pt x="127" y="95"/>
                  <a:pt x="127" y="90"/>
                </a:cubicBezTo>
                <a:cubicBezTo>
                  <a:pt x="127" y="88"/>
                  <a:pt x="126" y="85"/>
                  <a:pt x="125" y="84"/>
                </a:cubicBezTo>
                <a:cubicBezTo>
                  <a:pt x="122" y="80"/>
                  <a:pt x="124" y="76"/>
                  <a:pt x="128" y="76"/>
                </a:cubicBezTo>
                <a:cubicBezTo>
                  <a:pt x="160" y="76"/>
                  <a:pt x="160" y="76"/>
                  <a:pt x="160" y="76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10"/>
                  <a:pt x="150" y="0"/>
                  <a:pt x="137" y="0"/>
                </a:cubicBezTo>
                <a:close/>
                <a:moveTo>
                  <a:pt x="25" y="75"/>
                </a:moveTo>
                <a:cubicBezTo>
                  <a:pt x="24" y="74"/>
                  <a:pt x="24" y="72"/>
                  <a:pt x="24" y="70"/>
                </a:cubicBezTo>
                <a:cubicBezTo>
                  <a:pt x="24" y="60"/>
                  <a:pt x="32" y="51"/>
                  <a:pt x="43" y="51"/>
                </a:cubicBezTo>
                <a:cubicBezTo>
                  <a:pt x="53" y="51"/>
                  <a:pt x="62" y="60"/>
                  <a:pt x="62" y="70"/>
                </a:cubicBezTo>
                <a:cubicBezTo>
                  <a:pt x="62" y="72"/>
                  <a:pt x="61" y="74"/>
                  <a:pt x="61" y="75"/>
                </a:cubicBezTo>
                <a:cubicBezTo>
                  <a:pt x="76" y="75"/>
                  <a:pt x="76" y="75"/>
                  <a:pt x="76" y="75"/>
                </a:cubicBezTo>
                <a:cubicBezTo>
                  <a:pt x="76" y="53"/>
                  <a:pt x="76" y="53"/>
                  <a:pt x="76" y="53"/>
                </a:cubicBezTo>
                <a:cubicBezTo>
                  <a:pt x="76" y="50"/>
                  <a:pt x="78" y="48"/>
                  <a:pt x="81" y="48"/>
                </a:cubicBezTo>
                <a:cubicBezTo>
                  <a:pt x="82" y="48"/>
                  <a:pt x="83" y="48"/>
                  <a:pt x="84" y="49"/>
                </a:cubicBezTo>
                <a:cubicBezTo>
                  <a:pt x="86" y="51"/>
                  <a:pt x="88" y="52"/>
                  <a:pt x="90" y="52"/>
                </a:cubicBezTo>
                <a:cubicBezTo>
                  <a:pt x="95" y="52"/>
                  <a:pt x="100" y="48"/>
                  <a:pt x="100" y="42"/>
                </a:cubicBezTo>
                <a:cubicBezTo>
                  <a:pt x="100" y="37"/>
                  <a:pt x="95" y="33"/>
                  <a:pt x="90" y="33"/>
                </a:cubicBezTo>
                <a:cubicBezTo>
                  <a:pt x="88" y="33"/>
                  <a:pt x="86" y="34"/>
                  <a:pt x="84" y="36"/>
                </a:cubicBezTo>
                <a:cubicBezTo>
                  <a:pt x="83" y="36"/>
                  <a:pt x="82" y="37"/>
                  <a:pt x="81" y="37"/>
                </a:cubicBezTo>
                <a:cubicBezTo>
                  <a:pt x="78" y="37"/>
                  <a:pt x="76" y="35"/>
                  <a:pt x="76" y="32"/>
                </a:cubicBezTo>
                <a:cubicBezTo>
                  <a:pt x="76" y="0"/>
                  <a:pt x="76" y="0"/>
                  <a:pt x="76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1" y="0"/>
                  <a:pt x="0" y="10"/>
                  <a:pt x="0" y="23"/>
                </a:cubicBezTo>
                <a:cubicBezTo>
                  <a:pt x="0" y="76"/>
                  <a:pt x="0" y="76"/>
                  <a:pt x="0" y="76"/>
                </a:cubicBezTo>
                <a:cubicBezTo>
                  <a:pt x="25" y="76"/>
                  <a:pt x="25" y="76"/>
                  <a:pt x="25" y="76"/>
                </a:cubicBezTo>
                <a:lnTo>
                  <a:pt x="25" y="75"/>
                </a:lnTo>
                <a:close/>
                <a:moveTo>
                  <a:pt x="71" y="136"/>
                </a:moveTo>
                <a:cubicBezTo>
                  <a:pt x="60" y="136"/>
                  <a:pt x="51" y="127"/>
                  <a:pt x="51" y="117"/>
                </a:cubicBezTo>
                <a:cubicBezTo>
                  <a:pt x="51" y="106"/>
                  <a:pt x="60" y="98"/>
                  <a:pt x="71" y="98"/>
                </a:cubicBezTo>
                <a:cubicBezTo>
                  <a:pt x="72" y="98"/>
                  <a:pt x="74" y="98"/>
                  <a:pt x="75" y="99"/>
                </a:cubicBezTo>
                <a:cubicBezTo>
                  <a:pt x="75" y="84"/>
                  <a:pt x="75" y="84"/>
                  <a:pt x="75" y="84"/>
                </a:cubicBezTo>
                <a:cubicBezTo>
                  <a:pt x="53" y="84"/>
                  <a:pt x="53" y="84"/>
                  <a:pt x="53" y="84"/>
                </a:cubicBezTo>
                <a:cubicBezTo>
                  <a:pt x="49" y="84"/>
                  <a:pt x="47" y="79"/>
                  <a:pt x="50" y="76"/>
                </a:cubicBezTo>
                <a:cubicBezTo>
                  <a:pt x="51" y="74"/>
                  <a:pt x="52" y="72"/>
                  <a:pt x="52" y="69"/>
                </a:cubicBezTo>
                <a:cubicBezTo>
                  <a:pt x="52" y="64"/>
                  <a:pt x="48" y="60"/>
                  <a:pt x="43" y="60"/>
                </a:cubicBezTo>
                <a:cubicBezTo>
                  <a:pt x="38" y="60"/>
                  <a:pt x="33" y="64"/>
                  <a:pt x="33" y="69"/>
                </a:cubicBezTo>
                <a:cubicBezTo>
                  <a:pt x="33" y="72"/>
                  <a:pt x="34" y="74"/>
                  <a:pt x="36" y="76"/>
                </a:cubicBezTo>
                <a:cubicBezTo>
                  <a:pt x="38" y="79"/>
                  <a:pt x="36" y="84"/>
                  <a:pt x="32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9"/>
                  <a:pt x="11" y="160"/>
                  <a:pt x="24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5" y="135"/>
                  <a:pt x="75" y="135"/>
                  <a:pt x="75" y="135"/>
                </a:cubicBezTo>
                <a:cubicBezTo>
                  <a:pt x="74" y="136"/>
                  <a:pt x="72" y="136"/>
                  <a:pt x="71" y="136"/>
                </a:cubicBezTo>
                <a:close/>
                <a:moveTo>
                  <a:pt x="136" y="85"/>
                </a:moveTo>
                <a:cubicBezTo>
                  <a:pt x="137" y="86"/>
                  <a:pt x="137" y="88"/>
                  <a:pt x="137" y="89"/>
                </a:cubicBezTo>
                <a:cubicBezTo>
                  <a:pt x="137" y="100"/>
                  <a:pt x="128" y="108"/>
                  <a:pt x="118" y="108"/>
                </a:cubicBezTo>
                <a:cubicBezTo>
                  <a:pt x="107" y="108"/>
                  <a:pt x="99" y="100"/>
                  <a:pt x="99" y="89"/>
                </a:cubicBezTo>
                <a:cubicBezTo>
                  <a:pt x="99" y="88"/>
                  <a:pt x="99" y="86"/>
                  <a:pt x="99" y="85"/>
                </a:cubicBezTo>
                <a:cubicBezTo>
                  <a:pt x="84" y="85"/>
                  <a:pt x="84" y="85"/>
                  <a:pt x="84" y="85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84" y="110"/>
                  <a:pt x="82" y="111"/>
                  <a:pt x="80" y="111"/>
                </a:cubicBezTo>
                <a:cubicBezTo>
                  <a:pt x="79" y="111"/>
                  <a:pt x="77" y="111"/>
                  <a:pt x="76" y="110"/>
                </a:cubicBezTo>
                <a:cubicBezTo>
                  <a:pt x="75" y="108"/>
                  <a:pt x="72" y="108"/>
                  <a:pt x="70" y="108"/>
                </a:cubicBezTo>
                <a:cubicBezTo>
                  <a:pt x="65" y="108"/>
                  <a:pt x="61" y="112"/>
                  <a:pt x="61" y="117"/>
                </a:cubicBezTo>
                <a:cubicBezTo>
                  <a:pt x="61" y="122"/>
                  <a:pt x="65" y="127"/>
                  <a:pt x="70" y="127"/>
                </a:cubicBezTo>
                <a:cubicBezTo>
                  <a:pt x="72" y="127"/>
                  <a:pt x="75" y="126"/>
                  <a:pt x="76" y="124"/>
                </a:cubicBezTo>
                <a:cubicBezTo>
                  <a:pt x="77" y="123"/>
                  <a:pt x="79" y="123"/>
                  <a:pt x="80" y="123"/>
                </a:cubicBezTo>
                <a:cubicBezTo>
                  <a:pt x="82" y="123"/>
                  <a:pt x="84" y="125"/>
                  <a:pt x="84" y="127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50" y="160"/>
                  <a:pt x="160" y="149"/>
                  <a:pt x="160" y="136"/>
                </a:cubicBezTo>
                <a:cubicBezTo>
                  <a:pt x="160" y="84"/>
                  <a:pt x="160" y="84"/>
                  <a:pt x="160" y="84"/>
                </a:cubicBezTo>
                <a:cubicBezTo>
                  <a:pt x="136" y="84"/>
                  <a:pt x="136" y="84"/>
                  <a:pt x="136" y="84"/>
                </a:cubicBezTo>
                <a:lnTo>
                  <a:pt x="136" y="8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C4B792AF-CBA4-F4F3-1D38-70E81AD92FC8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1920875"/>
            <a:ext cx="252413" cy="254000"/>
          </a:xfrm>
          <a:custGeom>
            <a:avLst/>
            <a:gdLst>
              <a:gd name="T0" fmla="*/ 68 w 159"/>
              <a:gd name="T1" fmla="*/ 47 h 160"/>
              <a:gd name="T2" fmla="*/ 63 w 159"/>
              <a:gd name="T3" fmla="*/ 33 h 160"/>
              <a:gd name="T4" fmla="*/ 122 w 159"/>
              <a:gd name="T5" fmla="*/ 33 h 160"/>
              <a:gd name="T6" fmla="*/ 83 w 159"/>
              <a:gd name="T7" fmla="*/ 47 h 160"/>
              <a:gd name="T8" fmla="*/ 122 w 159"/>
              <a:gd name="T9" fmla="*/ 33 h 160"/>
              <a:gd name="T10" fmla="*/ 94 w 159"/>
              <a:gd name="T11" fmla="*/ 1 h 160"/>
              <a:gd name="T12" fmla="*/ 100 w 159"/>
              <a:gd name="T13" fmla="*/ 24 h 160"/>
              <a:gd name="T14" fmla="*/ 53 w 159"/>
              <a:gd name="T15" fmla="*/ 28 h 160"/>
              <a:gd name="T16" fmla="*/ 14 w 159"/>
              <a:gd name="T17" fmla="*/ 0 h 160"/>
              <a:gd name="T18" fmla="*/ 0 w 159"/>
              <a:gd name="T19" fmla="*/ 46 h 160"/>
              <a:gd name="T20" fmla="*/ 53 w 159"/>
              <a:gd name="T21" fmla="*/ 28 h 160"/>
              <a:gd name="T22" fmla="*/ 28 w 159"/>
              <a:gd name="T23" fmla="*/ 24 h 160"/>
              <a:gd name="T24" fmla="*/ 28 w 159"/>
              <a:gd name="T25" fmla="*/ 33 h 160"/>
              <a:gd name="T26" fmla="*/ 85 w 159"/>
              <a:gd name="T27" fmla="*/ 24 h 160"/>
              <a:gd name="T28" fmla="*/ 35 w 159"/>
              <a:gd name="T29" fmla="*/ 1 h 160"/>
              <a:gd name="T30" fmla="*/ 85 w 159"/>
              <a:gd name="T31" fmla="*/ 24 h 160"/>
              <a:gd name="T32" fmla="*/ 0 w 159"/>
              <a:gd name="T33" fmla="*/ 146 h 160"/>
              <a:gd name="T34" fmla="*/ 145 w 159"/>
              <a:gd name="T35" fmla="*/ 160 h 160"/>
              <a:gd name="T36" fmla="*/ 159 w 159"/>
              <a:gd name="T37" fmla="*/ 56 h 160"/>
              <a:gd name="T38" fmla="*/ 79 w 159"/>
              <a:gd name="T39" fmla="*/ 145 h 160"/>
              <a:gd name="T40" fmla="*/ 79 w 159"/>
              <a:gd name="T41" fmla="*/ 62 h 160"/>
              <a:gd name="T42" fmla="*/ 79 w 159"/>
              <a:gd name="T43" fmla="*/ 145 h 160"/>
              <a:gd name="T44" fmla="*/ 90 w 159"/>
              <a:gd name="T45" fmla="*/ 103 h 160"/>
              <a:gd name="T46" fmla="*/ 75 w 159"/>
              <a:gd name="T47" fmla="*/ 113 h 160"/>
              <a:gd name="T48" fmla="*/ 159 w 159"/>
              <a:gd name="T49" fmla="*/ 14 h 160"/>
              <a:gd name="T50" fmla="*/ 109 w 159"/>
              <a:gd name="T51" fmla="*/ 0 h 160"/>
              <a:gd name="T52" fmla="*/ 159 w 159"/>
              <a:gd name="T53" fmla="*/ 24 h 160"/>
              <a:gd name="T54" fmla="*/ 46 w 159"/>
              <a:gd name="T55" fmla="*/ 103 h 160"/>
              <a:gd name="T56" fmla="*/ 112 w 159"/>
              <a:gd name="T57" fmla="*/ 103 h 160"/>
              <a:gd name="T58" fmla="*/ 101 w 159"/>
              <a:gd name="T59" fmla="*/ 107 h 160"/>
              <a:gd name="T60" fmla="*/ 70 w 159"/>
              <a:gd name="T61" fmla="*/ 127 h 160"/>
              <a:gd name="T62" fmla="*/ 65 w 159"/>
              <a:gd name="T63" fmla="*/ 85 h 160"/>
              <a:gd name="T64" fmla="*/ 73 w 159"/>
              <a:gd name="T65" fmla="*/ 81 h 160"/>
              <a:gd name="T66" fmla="*/ 101 w 159"/>
              <a:gd name="T67" fmla="*/ 107 h 160"/>
              <a:gd name="T68" fmla="*/ 137 w 159"/>
              <a:gd name="T69" fmla="*/ 33 h 160"/>
              <a:gd name="T70" fmla="*/ 159 w 159"/>
              <a:gd name="T71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9" h="160">
                <a:moveTo>
                  <a:pt x="46" y="47"/>
                </a:moveTo>
                <a:cubicBezTo>
                  <a:pt x="68" y="47"/>
                  <a:pt x="68" y="47"/>
                  <a:pt x="68" y="47"/>
                </a:cubicBezTo>
                <a:cubicBezTo>
                  <a:pt x="85" y="33"/>
                  <a:pt x="85" y="33"/>
                  <a:pt x="85" y="33"/>
                </a:cubicBezTo>
                <a:cubicBezTo>
                  <a:pt x="63" y="33"/>
                  <a:pt x="63" y="33"/>
                  <a:pt x="63" y="33"/>
                </a:cubicBezTo>
                <a:lnTo>
                  <a:pt x="46" y="47"/>
                </a:lnTo>
                <a:close/>
                <a:moveTo>
                  <a:pt x="122" y="33"/>
                </a:moveTo>
                <a:cubicBezTo>
                  <a:pt x="100" y="33"/>
                  <a:pt x="100" y="33"/>
                  <a:pt x="100" y="33"/>
                </a:cubicBezTo>
                <a:cubicBezTo>
                  <a:pt x="83" y="47"/>
                  <a:pt x="83" y="47"/>
                  <a:pt x="83" y="47"/>
                </a:cubicBezTo>
                <a:cubicBezTo>
                  <a:pt x="105" y="47"/>
                  <a:pt x="105" y="47"/>
                  <a:pt x="105" y="47"/>
                </a:cubicBezTo>
                <a:lnTo>
                  <a:pt x="122" y="33"/>
                </a:lnTo>
                <a:close/>
                <a:moveTo>
                  <a:pt x="122" y="24"/>
                </a:moveTo>
                <a:cubicBezTo>
                  <a:pt x="94" y="1"/>
                  <a:pt x="94" y="1"/>
                  <a:pt x="94" y="1"/>
                </a:cubicBezTo>
                <a:cubicBezTo>
                  <a:pt x="72" y="1"/>
                  <a:pt x="72" y="1"/>
                  <a:pt x="72" y="1"/>
                </a:cubicBezTo>
                <a:cubicBezTo>
                  <a:pt x="100" y="24"/>
                  <a:pt x="100" y="24"/>
                  <a:pt x="100" y="24"/>
                </a:cubicBezTo>
                <a:lnTo>
                  <a:pt x="122" y="24"/>
                </a:lnTo>
                <a:close/>
                <a:moveTo>
                  <a:pt x="53" y="28"/>
                </a:moveTo>
                <a:cubicBezTo>
                  <a:pt x="20" y="0"/>
                  <a:pt x="20" y="0"/>
                  <a:pt x="20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46"/>
                  <a:pt x="0" y="46"/>
                  <a:pt x="0" y="46"/>
                </a:cubicBezTo>
                <a:cubicBezTo>
                  <a:pt x="31" y="46"/>
                  <a:pt x="31" y="46"/>
                  <a:pt x="31" y="46"/>
                </a:cubicBezTo>
                <a:lnTo>
                  <a:pt x="53" y="28"/>
                </a:lnTo>
                <a:close/>
                <a:moveTo>
                  <a:pt x="23" y="28"/>
                </a:moveTo>
                <a:cubicBezTo>
                  <a:pt x="23" y="25"/>
                  <a:pt x="25" y="24"/>
                  <a:pt x="28" y="24"/>
                </a:cubicBezTo>
                <a:cubicBezTo>
                  <a:pt x="31" y="24"/>
                  <a:pt x="33" y="25"/>
                  <a:pt x="33" y="28"/>
                </a:cubicBezTo>
                <a:cubicBezTo>
                  <a:pt x="33" y="31"/>
                  <a:pt x="31" y="33"/>
                  <a:pt x="28" y="33"/>
                </a:cubicBezTo>
                <a:cubicBezTo>
                  <a:pt x="25" y="33"/>
                  <a:pt x="23" y="31"/>
                  <a:pt x="23" y="28"/>
                </a:cubicBezTo>
                <a:close/>
                <a:moveTo>
                  <a:pt x="85" y="24"/>
                </a:moveTo>
                <a:cubicBezTo>
                  <a:pt x="57" y="1"/>
                  <a:pt x="57" y="1"/>
                  <a:pt x="57" y="1"/>
                </a:cubicBezTo>
                <a:cubicBezTo>
                  <a:pt x="35" y="1"/>
                  <a:pt x="35" y="1"/>
                  <a:pt x="35" y="1"/>
                </a:cubicBezTo>
                <a:cubicBezTo>
                  <a:pt x="63" y="24"/>
                  <a:pt x="63" y="24"/>
                  <a:pt x="63" y="24"/>
                </a:cubicBezTo>
                <a:lnTo>
                  <a:pt x="85" y="24"/>
                </a:lnTo>
                <a:close/>
                <a:moveTo>
                  <a:pt x="0" y="56"/>
                </a:move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6" y="160"/>
                  <a:pt x="14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53" y="160"/>
                  <a:pt x="159" y="154"/>
                  <a:pt x="159" y="146"/>
                </a:cubicBezTo>
                <a:cubicBezTo>
                  <a:pt x="159" y="56"/>
                  <a:pt x="159" y="56"/>
                  <a:pt x="159" y="56"/>
                </a:cubicBezTo>
                <a:lnTo>
                  <a:pt x="0" y="56"/>
                </a:lnTo>
                <a:close/>
                <a:moveTo>
                  <a:pt x="79" y="145"/>
                </a:moveTo>
                <a:cubicBezTo>
                  <a:pt x="56" y="145"/>
                  <a:pt x="38" y="126"/>
                  <a:pt x="38" y="103"/>
                </a:cubicBezTo>
                <a:cubicBezTo>
                  <a:pt x="38" y="80"/>
                  <a:pt x="56" y="62"/>
                  <a:pt x="79" y="62"/>
                </a:cubicBezTo>
                <a:cubicBezTo>
                  <a:pt x="102" y="62"/>
                  <a:pt x="121" y="80"/>
                  <a:pt x="121" y="103"/>
                </a:cubicBezTo>
                <a:cubicBezTo>
                  <a:pt x="121" y="126"/>
                  <a:pt x="102" y="145"/>
                  <a:pt x="79" y="145"/>
                </a:cubicBezTo>
                <a:close/>
                <a:moveTo>
                  <a:pt x="75" y="113"/>
                </a:moveTo>
                <a:cubicBezTo>
                  <a:pt x="90" y="103"/>
                  <a:pt x="90" y="103"/>
                  <a:pt x="90" y="103"/>
                </a:cubicBezTo>
                <a:cubicBezTo>
                  <a:pt x="75" y="93"/>
                  <a:pt x="75" y="93"/>
                  <a:pt x="75" y="93"/>
                </a:cubicBezTo>
                <a:lnTo>
                  <a:pt x="75" y="113"/>
                </a:lnTo>
                <a:close/>
                <a:moveTo>
                  <a:pt x="159" y="24"/>
                </a:moveTo>
                <a:cubicBezTo>
                  <a:pt x="159" y="14"/>
                  <a:pt x="159" y="14"/>
                  <a:pt x="159" y="14"/>
                </a:cubicBezTo>
                <a:cubicBezTo>
                  <a:pt x="159" y="6"/>
                  <a:pt x="153" y="0"/>
                  <a:pt x="145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137" y="24"/>
                  <a:pt x="137" y="24"/>
                  <a:pt x="137" y="24"/>
                </a:cubicBezTo>
                <a:lnTo>
                  <a:pt x="159" y="24"/>
                </a:lnTo>
                <a:close/>
                <a:moveTo>
                  <a:pt x="79" y="71"/>
                </a:moveTo>
                <a:cubicBezTo>
                  <a:pt x="61" y="71"/>
                  <a:pt x="46" y="85"/>
                  <a:pt x="46" y="103"/>
                </a:cubicBezTo>
                <a:cubicBezTo>
                  <a:pt x="46" y="121"/>
                  <a:pt x="61" y="135"/>
                  <a:pt x="79" y="135"/>
                </a:cubicBezTo>
                <a:cubicBezTo>
                  <a:pt x="97" y="135"/>
                  <a:pt x="112" y="121"/>
                  <a:pt x="112" y="103"/>
                </a:cubicBezTo>
                <a:cubicBezTo>
                  <a:pt x="112" y="85"/>
                  <a:pt x="97" y="71"/>
                  <a:pt x="79" y="71"/>
                </a:cubicBezTo>
                <a:close/>
                <a:moveTo>
                  <a:pt x="101" y="107"/>
                </a:moveTo>
                <a:cubicBezTo>
                  <a:pt x="73" y="126"/>
                  <a:pt x="73" y="126"/>
                  <a:pt x="73" y="126"/>
                </a:cubicBezTo>
                <a:cubicBezTo>
                  <a:pt x="72" y="127"/>
                  <a:pt x="71" y="127"/>
                  <a:pt x="70" y="127"/>
                </a:cubicBezTo>
                <a:cubicBezTo>
                  <a:pt x="67" y="127"/>
                  <a:pt x="65" y="125"/>
                  <a:pt x="65" y="122"/>
                </a:cubicBezTo>
                <a:cubicBezTo>
                  <a:pt x="65" y="85"/>
                  <a:pt x="65" y="85"/>
                  <a:pt x="65" y="85"/>
                </a:cubicBezTo>
                <a:cubicBezTo>
                  <a:pt x="65" y="82"/>
                  <a:pt x="67" y="81"/>
                  <a:pt x="70" y="81"/>
                </a:cubicBezTo>
                <a:cubicBezTo>
                  <a:pt x="71" y="81"/>
                  <a:pt x="72" y="81"/>
                  <a:pt x="73" y="81"/>
                </a:cubicBezTo>
                <a:cubicBezTo>
                  <a:pt x="101" y="100"/>
                  <a:pt x="101" y="100"/>
                  <a:pt x="101" y="100"/>
                </a:cubicBezTo>
                <a:cubicBezTo>
                  <a:pt x="103" y="101"/>
                  <a:pt x="103" y="105"/>
                  <a:pt x="101" y="107"/>
                </a:cubicBezTo>
                <a:close/>
                <a:moveTo>
                  <a:pt x="159" y="33"/>
                </a:moveTo>
                <a:cubicBezTo>
                  <a:pt x="137" y="33"/>
                  <a:pt x="137" y="33"/>
                  <a:pt x="137" y="33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59" y="47"/>
                  <a:pt x="159" y="47"/>
                  <a:pt x="159" y="47"/>
                </a:cubicBezTo>
                <a:lnTo>
                  <a:pt x="159" y="3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B3C9D6E7-2BA5-74C7-3821-42C3335F1D2E}"/>
              </a:ext>
            </a:extLst>
          </p:cNvPr>
          <p:cNvSpPr>
            <a:spLocks noEditPoints="1"/>
          </p:cNvSpPr>
          <p:nvPr/>
        </p:nvSpPr>
        <p:spPr bwMode="auto">
          <a:xfrm>
            <a:off x="10644188" y="1920875"/>
            <a:ext cx="255588" cy="254000"/>
          </a:xfrm>
          <a:custGeom>
            <a:avLst/>
            <a:gdLst>
              <a:gd name="T0" fmla="*/ 8 w 161"/>
              <a:gd name="T1" fmla="*/ 113 h 160"/>
              <a:gd name="T2" fmla="*/ 7 w 161"/>
              <a:gd name="T3" fmla="*/ 113 h 160"/>
              <a:gd name="T4" fmla="*/ 3 w 161"/>
              <a:gd name="T5" fmla="*/ 120 h 160"/>
              <a:gd name="T6" fmla="*/ 31 w 161"/>
              <a:gd name="T7" fmla="*/ 158 h 160"/>
              <a:gd name="T8" fmla="*/ 35 w 161"/>
              <a:gd name="T9" fmla="*/ 160 h 160"/>
              <a:gd name="T10" fmla="*/ 58 w 161"/>
              <a:gd name="T11" fmla="*/ 160 h 160"/>
              <a:gd name="T12" fmla="*/ 35 w 161"/>
              <a:gd name="T13" fmla="*/ 120 h 160"/>
              <a:gd name="T14" fmla="*/ 8 w 161"/>
              <a:gd name="T15" fmla="*/ 113 h 160"/>
              <a:gd name="T16" fmla="*/ 93 w 161"/>
              <a:gd name="T17" fmla="*/ 70 h 160"/>
              <a:gd name="T18" fmla="*/ 101 w 161"/>
              <a:gd name="T19" fmla="*/ 56 h 160"/>
              <a:gd name="T20" fmla="*/ 67 w 161"/>
              <a:gd name="T21" fmla="*/ 2 h 160"/>
              <a:gd name="T22" fmla="*/ 62 w 161"/>
              <a:gd name="T23" fmla="*/ 0 h 160"/>
              <a:gd name="T24" fmla="*/ 61 w 161"/>
              <a:gd name="T25" fmla="*/ 0 h 160"/>
              <a:gd name="T26" fmla="*/ 58 w 161"/>
              <a:gd name="T27" fmla="*/ 5 h 160"/>
              <a:gd name="T28" fmla="*/ 59 w 161"/>
              <a:gd name="T29" fmla="*/ 17 h 160"/>
              <a:gd name="T30" fmla="*/ 93 w 161"/>
              <a:gd name="T31" fmla="*/ 70 h 160"/>
              <a:gd name="T32" fmla="*/ 158 w 161"/>
              <a:gd name="T33" fmla="*/ 66 h 160"/>
              <a:gd name="T34" fmla="*/ 121 w 161"/>
              <a:gd name="T35" fmla="*/ 47 h 160"/>
              <a:gd name="T36" fmla="*/ 118 w 161"/>
              <a:gd name="T37" fmla="*/ 47 h 160"/>
              <a:gd name="T38" fmla="*/ 114 w 161"/>
              <a:gd name="T39" fmla="*/ 49 h 160"/>
              <a:gd name="T40" fmla="*/ 100 w 161"/>
              <a:gd name="T41" fmla="*/ 75 h 160"/>
              <a:gd name="T42" fmla="*/ 156 w 161"/>
              <a:gd name="T43" fmla="*/ 75 h 160"/>
              <a:gd name="T44" fmla="*/ 161 w 161"/>
              <a:gd name="T45" fmla="*/ 71 h 160"/>
              <a:gd name="T46" fmla="*/ 158 w 161"/>
              <a:gd name="T47" fmla="*/ 66 h 160"/>
              <a:gd name="T48" fmla="*/ 125 w 161"/>
              <a:gd name="T49" fmla="*/ 120 h 160"/>
              <a:gd name="T50" fmla="*/ 129 w 161"/>
              <a:gd name="T51" fmla="*/ 84 h 160"/>
              <a:gd name="T52" fmla="*/ 102 w 161"/>
              <a:gd name="T53" fmla="*/ 84 h 160"/>
              <a:gd name="T54" fmla="*/ 125 w 161"/>
              <a:gd name="T55" fmla="*/ 120 h 160"/>
              <a:gd name="T56" fmla="*/ 35 w 161"/>
              <a:gd name="T57" fmla="*/ 0 h 160"/>
              <a:gd name="T58" fmla="*/ 33 w 161"/>
              <a:gd name="T59" fmla="*/ 1 h 160"/>
              <a:gd name="T60" fmla="*/ 30 w 161"/>
              <a:gd name="T61" fmla="*/ 6 h 160"/>
              <a:gd name="T62" fmla="*/ 39 w 161"/>
              <a:gd name="T63" fmla="*/ 101 h 160"/>
              <a:gd name="T64" fmla="*/ 122 w 161"/>
              <a:gd name="T65" fmla="*/ 133 h 160"/>
              <a:gd name="T66" fmla="*/ 39 w 161"/>
              <a:gd name="T67" fmla="*/ 3 h 160"/>
              <a:gd name="T68" fmla="*/ 35 w 161"/>
              <a:gd name="T69" fmla="*/ 0 h 160"/>
              <a:gd name="T70" fmla="*/ 69 w 161"/>
              <a:gd name="T71" fmla="*/ 159 h 160"/>
              <a:gd name="T72" fmla="*/ 109 w 161"/>
              <a:gd name="T73" fmla="*/ 159 h 160"/>
              <a:gd name="T74" fmla="*/ 113 w 161"/>
              <a:gd name="T75" fmla="*/ 157 h 160"/>
              <a:gd name="T76" fmla="*/ 121 w 161"/>
              <a:gd name="T77" fmla="*/ 142 h 160"/>
              <a:gd name="T78" fmla="*/ 40 w 161"/>
              <a:gd name="T79" fmla="*/ 111 h 160"/>
              <a:gd name="T80" fmla="*/ 69 w 161"/>
              <a:gd name="T81" fmla="*/ 15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1" h="160">
                <a:moveTo>
                  <a:pt x="8" y="113"/>
                </a:moveTo>
                <a:cubicBezTo>
                  <a:pt x="7" y="113"/>
                  <a:pt x="7" y="113"/>
                  <a:pt x="7" y="113"/>
                </a:cubicBezTo>
                <a:cubicBezTo>
                  <a:pt x="3" y="113"/>
                  <a:pt x="0" y="117"/>
                  <a:pt x="3" y="120"/>
                </a:cubicBezTo>
                <a:cubicBezTo>
                  <a:pt x="31" y="158"/>
                  <a:pt x="31" y="158"/>
                  <a:pt x="31" y="158"/>
                </a:cubicBezTo>
                <a:cubicBezTo>
                  <a:pt x="32" y="159"/>
                  <a:pt x="33" y="160"/>
                  <a:pt x="35" y="160"/>
                </a:cubicBezTo>
                <a:cubicBezTo>
                  <a:pt x="58" y="160"/>
                  <a:pt x="58" y="160"/>
                  <a:pt x="58" y="160"/>
                </a:cubicBezTo>
                <a:cubicBezTo>
                  <a:pt x="35" y="120"/>
                  <a:pt x="35" y="120"/>
                  <a:pt x="35" y="120"/>
                </a:cubicBezTo>
                <a:lnTo>
                  <a:pt x="8" y="113"/>
                </a:lnTo>
                <a:close/>
                <a:moveTo>
                  <a:pt x="93" y="70"/>
                </a:moveTo>
                <a:cubicBezTo>
                  <a:pt x="101" y="56"/>
                  <a:pt x="101" y="56"/>
                  <a:pt x="101" y="56"/>
                </a:cubicBezTo>
                <a:cubicBezTo>
                  <a:pt x="67" y="2"/>
                  <a:pt x="67" y="2"/>
                  <a:pt x="67" y="2"/>
                </a:cubicBezTo>
                <a:cubicBezTo>
                  <a:pt x="66" y="1"/>
                  <a:pt x="64" y="0"/>
                  <a:pt x="62" y="0"/>
                </a:cubicBezTo>
                <a:cubicBezTo>
                  <a:pt x="62" y="0"/>
                  <a:pt x="62" y="0"/>
                  <a:pt x="61" y="0"/>
                </a:cubicBezTo>
                <a:cubicBezTo>
                  <a:pt x="59" y="0"/>
                  <a:pt x="58" y="2"/>
                  <a:pt x="58" y="5"/>
                </a:cubicBezTo>
                <a:cubicBezTo>
                  <a:pt x="59" y="17"/>
                  <a:pt x="59" y="17"/>
                  <a:pt x="59" y="17"/>
                </a:cubicBezTo>
                <a:lnTo>
                  <a:pt x="93" y="70"/>
                </a:lnTo>
                <a:close/>
                <a:moveTo>
                  <a:pt x="158" y="66"/>
                </a:moveTo>
                <a:cubicBezTo>
                  <a:pt x="121" y="47"/>
                  <a:pt x="121" y="47"/>
                  <a:pt x="121" y="47"/>
                </a:cubicBezTo>
                <a:cubicBezTo>
                  <a:pt x="120" y="47"/>
                  <a:pt x="119" y="47"/>
                  <a:pt x="118" y="47"/>
                </a:cubicBezTo>
                <a:cubicBezTo>
                  <a:pt x="117" y="47"/>
                  <a:pt x="115" y="47"/>
                  <a:pt x="114" y="49"/>
                </a:cubicBezTo>
                <a:cubicBezTo>
                  <a:pt x="100" y="75"/>
                  <a:pt x="100" y="75"/>
                  <a:pt x="100" y="75"/>
                </a:cubicBezTo>
                <a:cubicBezTo>
                  <a:pt x="156" y="75"/>
                  <a:pt x="156" y="75"/>
                  <a:pt x="156" y="75"/>
                </a:cubicBezTo>
                <a:cubicBezTo>
                  <a:pt x="158" y="75"/>
                  <a:pt x="160" y="73"/>
                  <a:pt x="161" y="71"/>
                </a:cubicBezTo>
                <a:cubicBezTo>
                  <a:pt x="161" y="69"/>
                  <a:pt x="161" y="67"/>
                  <a:pt x="158" y="66"/>
                </a:cubicBezTo>
                <a:close/>
                <a:moveTo>
                  <a:pt x="125" y="120"/>
                </a:moveTo>
                <a:cubicBezTo>
                  <a:pt x="129" y="84"/>
                  <a:pt x="129" y="84"/>
                  <a:pt x="129" y="84"/>
                </a:cubicBezTo>
                <a:cubicBezTo>
                  <a:pt x="102" y="84"/>
                  <a:pt x="102" y="84"/>
                  <a:pt x="102" y="84"/>
                </a:cubicBezTo>
                <a:lnTo>
                  <a:pt x="125" y="120"/>
                </a:lnTo>
                <a:close/>
                <a:moveTo>
                  <a:pt x="35" y="0"/>
                </a:moveTo>
                <a:cubicBezTo>
                  <a:pt x="34" y="0"/>
                  <a:pt x="34" y="0"/>
                  <a:pt x="33" y="1"/>
                </a:cubicBezTo>
                <a:cubicBezTo>
                  <a:pt x="31" y="2"/>
                  <a:pt x="30" y="4"/>
                  <a:pt x="30" y="6"/>
                </a:cubicBezTo>
                <a:cubicBezTo>
                  <a:pt x="39" y="101"/>
                  <a:pt x="39" y="101"/>
                  <a:pt x="39" y="101"/>
                </a:cubicBezTo>
                <a:cubicBezTo>
                  <a:pt x="122" y="133"/>
                  <a:pt x="122" y="133"/>
                  <a:pt x="122" y="133"/>
                </a:cubicBezTo>
                <a:cubicBezTo>
                  <a:pt x="39" y="3"/>
                  <a:pt x="39" y="3"/>
                  <a:pt x="39" y="3"/>
                </a:cubicBezTo>
                <a:cubicBezTo>
                  <a:pt x="38" y="1"/>
                  <a:pt x="36" y="0"/>
                  <a:pt x="35" y="0"/>
                </a:cubicBezTo>
                <a:close/>
                <a:moveTo>
                  <a:pt x="69" y="159"/>
                </a:moveTo>
                <a:cubicBezTo>
                  <a:pt x="109" y="159"/>
                  <a:pt x="109" y="159"/>
                  <a:pt x="109" y="159"/>
                </a:cubicBezTo>
                <a:cubicBezTo>
                  <a:pt x="111" y="159"/>
                  <a:pt x="112" y="159"/>
                  <a:pt x="113" y="157"/>
                </a:cubicBezTo>
                <a:cubicBezTo>
                  <a:pt x="121" y="142"/>
                  <a:pt x="121" y="142"/>
                  <a:pt x="121" y="142"/>
                </a:cubicBezTo>
                <a:cubicBezTo>
                  <a:pt x="40" y="111"/>
                  <a:pt x="40" y="111"/>
                  <a:pt x="40" y="111"/>
                </a:cubicBezTo>
                <a:lnTo>
                  <a:pt x="69" y="15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23DA074B-5E70-9EC9-0193-82C35CAC58E8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1373188"/>
            <a:ext cx="254000" cy="252413"/>
          </a:xfrm>
          <a:custGeom>
            <a:avLst/>
            <a:gdLst>
              <a:gd name="T0" fmla="*/ 112 w 160"/>
              <a:gd name="T1" fmla="*/ 3 h 159"/>
              <a:gd name="T2" fmla="*/ 112 w 160"/>
              <a:gd name="T3" fmla="*/ 29 h 159"/>
              <a:gd name="T4" fmla="*/ 137 w 160"/>
              <a:gd name="T5" fmla="*/ 29 h 159"/>
              <a:gd name="T6" fmla="*/ 112 w 160"/>
              <a:gd name="T7" fmla="*/ 3 h 159"/>
              <a:gd name="T8" fmla="*/ 66 w 160"/>
              <a:gd name="T9" fmla="*/ 42 h 159"/>
              <a:gd name="T10" fmla="*/ 70 w 160"/>
              <a:gd name="T11" fmla="*/ 48 h 159"/>
              <a:gd name="T12" fmla="*/ 141 w 160"/>
              <a:gd name="T13" fmla="*/ 48 h 159"/>
              <a:gd name="T14" fmla="*/ 141 w 160"/>
              <a:gd name="T15" fmla="*/ 38 h 159"/>
              <a:gd name="T16" fmla="*/ 108 w 160"/>
              <a:gd name="T17" fmla="*/ 38 h 159"/>
              <a:gd name="T18" fmla="*/ 103 w 160"/>
              <a:gd name="T19" fmla="*/ 33 h 159"/>
              <a:gd name="T20" fmla="*/ 103 w 160"/>
              <a:gd name="T21" fmla="*/ 0 h 159"/>
              <a:gd name="T22" fmla="*/ 24 w 160"/>
              <a:gd name="T23" fmla="*/ 0 h 159"/>
              <a:gd name="T24" fmla="*/ 19 w 160"/>
              <a:gd name="T25" fmla="*/ 5 h 159"/>
              <a:gd name="T26" fmla="*/ 19 w 160"/>
              <a:gd name="T27" fmla="*/ 29 h 159"/>
              <a:gd name="T28" fmla="*/ 46 w 160"/>
              <a:gd name="T29" fmla="*/ 29 h 159"/>
              <a:gd name="T30" fmla="*/ 66 w 160"/>
              <a:gd name="T31" fmla="*/ 42 h 159"/>
              <a:gd name="T32" fmla="*/ 83 w 160"/>
              <a:gd name="T33" fmla="*/ 104 h 159"/>
              <a:gd name="T34" fmla="*/ 75 w 160"/>
              <a:gd name="T35" fmla="*/ 104 h 159"/>
              <a:gd name="T36" fmla="*/ 75 w 160"/>
              <a:gd name="T37" fmla="*/ 112 h 159"/>
              <a:gd name="T38" fmla="*/ 83 w 160"/>
              <a:gd name="T39" fmla="*/ 104 h 159"/>
              <a:gd name="T40" fmla="*/ 70 w 160"/>
              <a:gd name="T41" fmla="*/ 85 h 159"/>
              <a:gd name="T42" fmla="*/ 56 w 160"/>
              <a:gd name="T43" fmla="*/ 98 h 159"/>
              <a:gd name="T44" fmla="*/ 66 w 160"/>
              <a:gd name="T45" fmla="*/ 112 h 159"/>
              <a:gd name="T46" fmla="*/ 66 w 160"/>
              <a:gd name="T47" fmla="*/ 98 h 159"/>
              <a:gd name="T48" fmla="*/ 70 w 160"/>
              <a:gd name="T49" fmla="*/ 94 h 159"/>
              <a:gd name="T50" fmla="*/ 83 w 160"/>
              <a:gd name="T51" fmla="*/ 94 h 159"/>
              <a:gd name="T52" fmla="*/ 70 w 160"/>
              <a:gd name="T53" fmla="*/ 85 h 159"/>
              <a:gd name="T54" fmla="*/ 75 w 160"/>
              <a:gd name="T55" fmla="*/ 121 h 159"/>
              <a:gd name="T56" fmla="*/ 75 w 160"/>
              <a:gd name="T57" fmla="*/ 131 h 159"/>
              <a:gd name="T58" fmla="*/ 103 w 160"/>
              <a:gd name="T59" fmla="*/ 131 h 159"/>
              <a:gd name="T60" fmla="*/ 103 w 160"/>
              <a:gd name="T61" fmla="*/ 103 h 159"/>
              <a:gd name="T62" fmla="*/ 93 w 160"/>
              <a:gd name="T63" fmla="*/ 103 h 159"/>
              <a:gd name="T64" fmla="*/ 75 w 160"/>
              <a:gd name="T65" fmla="*/ 121 h 159"/>
              <a:gd name="T66" fmla="*/ 145 w 160"/>
              <a:gd name="T67" fmla="*/ 56 h 159"/>
              <a:gd name="T68" fmla="*/ 64 w 160"/>
              <a:gd name="T69" fmla="*/ 56 h 159"/>
              <a:gd name="T70" fmla="*/ 58 w 160"/>
              <a:gd name="T71" fmla="*/ 45 h 159"/>
              <a:gd name="T72" fmla="*/ 46 w 160"/>
              <a:gd name="T73" fmla="*/ 37 h 159"/>
              <a:gd name="T74" fmla="*/ 14 w 160"/>
              <a:gd name="T75" fmla="*/ 37 h 159"/>
              <a:gd name="T76" fmla="*/ 0 w 160"/>
              <a:gd name="T77" fmla="*/ 52 h 159"/>
              <a:gd name="T78" fmla="*/ 0 w 160"/>
              <a:gd name="T79" fmla="*/ 145 h 159"/>
              <a:gd name="T80" fmla="*/ 14 w 160"/>
              <a:gd name="T81" fmla="*/ 159 h 159"/>
              <a:gd name="T82" fmla="*/ 145 w 160"/>
              <a:gd name="T83" fmla="*/ 159 h 159"/>
              <a:gd name="T84" fmla="*/ 160 w 160"/>
              <a:gd name="T85" fmla="*/ 145 h 159"/>
              <a:gd name="T86" fmla="*/ 160 w 160"/>
              <a:gd name="T87" fmla="*/ 70 h 159"/>
              <a:gd name="T88" fmla="*/ 145 w 160"/>
              <a:gd name="T89" fmla="*/ 56 h 159"/>
              <a:gd name="T90" fmla="*/ 113 w 160"/>
              <a:gd name="T91" fmla="*/ 136 h 159"/>
              <a:gd name="T92" fmla="*/ 112 w 160"/>
              <a:gd name="T93" fmla="*/ 136 h 159"/>
              <a:gd name="T94" fmla="*/ 108 w 160"/>
              <a:gd name="T95" fmla="*/ 140 h 159"/>
              <a:gd name="T96" fmla="*/ 70 w 160"/>
              <a:gd name="T97" fmla="*/ 140 h 159"/>
              <a:gd name="T98" fmla="*/ 66 w 160"/>
              <a:gd name="T99" fmla="*/ 136 h 159"/>
              <a:gd name="T100" fmla="*/ 66 w 160"/>
              <a:gd name="T101" fmla="*/ 121 h 159"/>
              <a:gd name="T102" fmla="*/ 47 w 160"/>
              <a:gd name="T103" fmla="*/ 98 h 159"/>
              <a:gd name="T104" fmla="*/ 70 w 160"/>
              <a:gd name="T105" fmla="*/ 75 h 159"/>
              <a:gd name="T106" fmla="*/ 93 w 160"/>
              <a:gd name="T107" fmla="*/ 93 h 159"/>
              <a:gd name="T108" fmla="*/ 108 w 160"/>
              <a:gd name="T109" fmla="*/ 93 h 159"/>
              <a:gd name="T110" fmla="*/ 113 w 160"/>
              <a:gd name="T111" fmla="*/ 98 h 159"/>
              <a:gd name="T112" fmla="*/ 113 w 160"/>
              <a:gd name="T113" fmla="*/ 13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59">
                <a:moveTo>
                  <a:pt x="112" y="3"/>
                </a:moveTo>
                <a:cubicBezTo>
                  <a:pt x="112" y="29"/>
                  <a:pt x="112" y="29"/>
                  <a:pt x="112" y="29"/>
                </a:cubicBezTo>
                <a:cubicBezTo>
                  <a:pt x="137" y="29"/>
                  <a:pt x="137" y="29"/>
                  <a:pt x="137" y="29"/>
                </a:cubicBezTo>
                <a:lnTo>
                  <a:pt x="112" y="3"/>
                </a:lnTo>
                <a:close/>
                <a:moveTo>
                  <a:pt x="66" y="42"/>
                </a:moveTo>
                <a:cubicBezTo>
                  <a:pt x="70" y="48"/>
                  <a:pt x="70" y="48"/>
                  <a:pt x="70" y="48"/>
                </a:cubicBezTo>
                <a:cubicBezTo>
                  <a:pt x="141" y="48"/>
                  <a:pt x="141" y="48"/>
                  <a:pt x="141" y="48"/>
                </a:cubicBezTo>
                <a:cubicBezTo>
                  <a:pt x="141" y="38"/>
                  <a:pt x="141" y="38"/>
                  <a:pt x="141" y="38"/>
                </a:cubicBezTo>
                <a:cubicBezTo>
                  <a:pt x="108" y="38"/>
                  <a:pt x="108" y="38"/>
                  <a:pt x="108" y="38"/>
                </a:cubicBezTo>
                <a:cubicBezTo>
                  <a:pt x="105" y="38"/>
                  <a:pt x="103" y="36"/>
                  <a:pt x="103" y="33"/>
                </a:cubicBezTo>
                <a:cubicBezTo>
                  <a:pt x="103" y="0"/>
                  <a:pt x="103" y="0"/>
                  <a:pt x="103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1" y="0"/>
                  <a:pt x="19" y="2"/>
                  <a:pt x="19" y="5"/>
                </a:cubicBezTo>
                <a:cubicBezTo>
                  <a:pt x="19" y="29"/>
                  <a:pt x="19" y="29"/>
                  <a:pt x="19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55" y="29"/>
                  <a:pt x="62" y="33"/>
                  <a:pt x="66" y="42"/>
                </a:cubicBezTo>
                <a:close/>
                <a:moveTo>
                  <a:pt x="83" y="104"/>
                </a:moveTo>
                <a:cubicBezTo>
                  <a:pt x="75" y="104"/>
                  <a:pt x="75" y="104"/>
                  <a:pt x="75" y="104"/>
                </a:cubicBezTo>
                <a:cubicBezTo>
                  <a:pt x="75" y="112"/>
                  <a:pt x="75" y="112"/>
                  <a:pt x="75" y="112"/>
                </a:cubicBezTo>
                <a:cubicBezTo>
                  <a:pt x="79" y="110"/>
                  <a:pt x="82" y="107"/>
                  <a:pt x="83" y="104"/>
                </a:cubicBezTo>
                <a:close/>
                <a:moveTo>
                  <a:pt x="70" y="85"/>
                </a:moveTo>
                <a:cubicBezTo>
                  <a:pt x="62" y="85"/>
                  <a:pt x="56" y="91"/>
                  <a:pt x="56" y="98"/>
                </a:cubicBezTo>
                <a:cubicBezTo>
                  <a:pt x="56" y="105"/>
                  <a:pt x="60" y="110"/>
                  <a:pt x="66" y="112"/>
                </a:cubicBezTo>
                <a:cubicBezTo>
                  <a:pt x="66" y="98"/>
                  <a:pt x="66" y="98"/>
                  <a:pt x="66" y="98"/>
                </a:cubicBezTo>
                <a:cubicBezTo>
                  <a:pt x="66" y="96"/>
                  <a:pt x="68" y="94"/>
                  <a:pt x="70" y="94"/>
                </a:cubicBezTo>
                <a:cubicBezTo>
                  <a:pt x="83" y="94"/>
                  <a:pt x="83" y="94"/>
                  <a:pt x="83" y="94"/>
                </a:cubicBezTo>
                <a:cubicBezTo>
                  <a:pt x="81" y="88"/>
                  <a:pt x="76" y="85"/>
                  <a:pt x="70" y="85"/>
                </a:cubicBezTo>
                <a:close/>
                <a:moveTo>
                  <a:pt x="75" y="121"/>
                </a:moveTo>
                <a:cubicBezTo>
                  <a:pt x="75" y="131"/>
                  <a:pt x="75" y="131"/>
                  <a:pt x="75" y="131"/>
                </a:cubicBezTo>
                <a:cubicBezTo>
                  <a:pt x="103" y="131"/>
                  <a:pt x="103" y="131"/>
                  <a:pt x="103" y="131"/>
                </a:cubicBezTo>
                <a:cubicBezTo>
                  <a:pt x="103" y="103"/>
                  <a:pt x="103" y="103"/>
                  <a:pt x="103" y="103"/>
                </a:cubicBezTo>
                <a:cubicBezTo>
                  <a:pt x="93" y="103"/>
                  <a:pt x="93" y="103"/>
                  <a:pt x="93" y="103"/>
                </a:cubicBezTo>
                <a:cubicBezTo>
                  <a:pt x="91" y="112"/>
                  <a:pt x="84" y="120"/>
                  <a:pt x="75" y="121"/>
                </a:cubicBezTo>
                <a:close/>
                <a:moveTo>
                  <a:pt x="145" y="56"/>
                </a:moveTo>
                <a:cubicBezTo>
                  <a:pt x="64" y="56"/>
                  <a:pt x="64" y="56"/>
                  <a:pt x="64" y="56"/>
                </a:cubicBezTo>
                <a:cubicBezTo>
                  <a:pt x="58" y="45"/>
                  <a:pt x="58" y="45"/>
                  <a:pt x="58" y="45"/>
                </a:cubicBezTo>
                <a:cubicBezTo>
                  <a:pt x="56" y="41"/>
                  <a:pt x="51" y="37"/>
                  <a:pt x="46" y="37"/>
                </a:cubicBezTo>
                <a:cubicBezTo>
                  <a:pt x="14" y="37"/>
                  <a:pt x="14" y="37"/>
                  <a:pt x="14" y="37"/>
                </a:cubicBezTo>
                <a:cubicBezTo>
                  <a:pt x="6" y="37"/>
                  <a:pt x="0" y="44"/>
                  <a:pt x="0" y="52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6" y="159"/>
                  <a:pt x="14" y="159"/>
                </a:cubicBezTo>
                <a:cubicBezTo>
                  <a:pt x="145" y="159"/>
                  <a:pt x="145" y="159"/>
                  <a:pt x="145" y="159"/>
                </a:cubicBezTo>
                <a:cubicBezTo>
                  <a:pt x="153" y="159"/>
                  <a:pt x="160" y="153"/>
                  <a:pt x="160" y="145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60" y="62"/>
                  <a:pt x="153" y="56"/>
                  <a:pt x="145" y="56"/>
                </a:cubicBezTo>
                <a:close/>
                <a:moveTo>
                  <a:pt x="113" y="136"/>
                </a:moveTo>
                <a:cubicBezTo>
                  <a:pt x="112" y="136"/>
                  <a:pt x="112" y="136"/>
                  <a:pt x="112" y="136"/>
                </a:cubicBezTo>
                <a:cubicBezTo>
                  <a:pt x="112" y="138"/>
                  <a:pt x="110" y="140"/>
                  <a:pt x="108" y="140"/>
                </a:cubicBezTo>
                <a:cubicBezTo>
                  <a:pt x="70" y="140"/>
                  <a:pt x="70" y="140"/>
                  <a:pt x="70" y="140"/>
                </a:cubicBezTo>
                <a:cubicBezTo>
                  <a:pt x="68" y="140"/>
                  <a:pt x="66" y="138"/>
                  <a:pt x="66" y="136"/>
                </a:cubicBezTo>
                <a:cubicBezTo>
                  <a:pt x="66" y="121"/>
                  <a:pt x="66" y="121"/>
                  <a:pt x="66" y="121"/>
                </a:cubicBezTo>
                <a:cubicBezTo>
                  <a:pt x="55" y="119"/>
                  <a:pt x="47" y="110"/>
                  <a:pt x="47" y="98"/>
                </a:cubicBezTo>
                <a:cubicBezTo>
                  <a:pt x="47" y="85"/>
                  <a:pt x="57" y="75"/>
                  <a:pt x="70" y="75"/>
                </a:cubicBezTo>
                <a:cubicBezTo>
                  <a:pt x="82" y="75"/>
                  <a:pt x="91" y="83"/>
                  <a:pt x="93" y="93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11" y="93"/>
                  <a:pt x="113" y="96"/>
                  <a:pt x="113" y="98"/>
                </a:cubicBezTo>
                <a:lnTo>
                  <a:pt x="113" y="13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44C45E80-9373-AB2E-5E2A-97F39425C123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1920875"/>
            <a:ext cx="254000" cy="252413"/>
          </a:xfrm>
          <a:custGeom>
            <a:avLst/>
            <a:gdLst>
              <a:gd name="T0" fmla="*/ 150 w 160"/>
              <a:gd name="T1" fmla="*/ 117 h 159"/>
              <a:gd name="T2" fmla="*/ 127 w 160"/>
              <a:gd name="T3" fmla="*/ 85 h 159"/>
              <a:gd name="T4" fmla="*/ 123 w 160"/>
              <a:gd name="T5" fmla="*/ 98 h 159"/>
              <a:gd name="T6" fmla="*/ 118 w 160"/>
              <a:gd name="T7" fmla="*/ 85 h 159"/>
              <a:gd name="T8" fmla="*/ 95 w 160"/>
              <a:gd name="T9" fmla="*/ 117 h 159"/>
              <a:gd name="T10" fmla="*/ 95 w 160"/>
              <a:gd name="T11" fmla="*/ 126 h 159"/>
              <a:gd name="T12" fmla="*/ 118 w 160"/>
              <a:gd name="T13" fmla="*/ 159 h 159"/>
              <a:gd name="T14" fmla="*/ 123 w 160"/>
              <a:gd name="T15" fmla="*/ 145 h 159"/>
              <a:gd name="T16" fmla="*/ 127 w 160"/>
              <a:gd name="T17" fmla="*/ 159 h 159"/>
              <a:gd name="T18" fmla="*/ 150 w 160"/>
              <a:gd name="T19" fmla="*/ 127 h 159"/>
              <a:gd name="T20" fmla="*/ 131 w 160"/>
              <a:gd name="T21" fmla="*/ 126 h 159"/>
              <a:gd name="T22" fmla="*/ 118 w 160"/>
              <a:gd name="T23" fmla="*/ 122 h 159"/>
              <a:gd name="T24" fmla="*/ 122 w 160"/>
              <a:gd name="T25" fmla="*/ 108 h 159"/>
              <a:gd name="T26" fmla="*/ 127 w 160"/>
              <a:gd name="T27" fmla="*/ 117 h 159"/>
              <a:gd name="T28" fmla="*/ 136 w 160"/>
              <a:gd name="T29" fmla="*/ 122 h 159"/>
              <a:gd name="T30" fmla="*/ 94 w 160"/>
              <a:gd name="T31" fmla="*/ 3 h 159"/>
              <a:gd name="T32" fmla="*/ 119 w 160"/>
              <a:gd name="T33" fmla="*/ 28 h 159"/>
              <a:gd name="T34" fmla="*/ 43 w 160"/>
              <a:gd name="T35" fmla="*/ 51 h 159"/>
              <a:gd name="T36" fmla="*/ 51 w 160"/>
              <a:gd name="T37" fmla="*/ 51 h 159"/>
              <a:gd name="T38" fmla="*/ 33 w 160"/>
              <a:gd name="T39" fmla="*/ 60 h 159"/>
              <a:gd name="T40" fmla="*/ 37 w 160"/>
              <a:gd name="T41" fmla="*/ 42 h 159"/>
              <a:gd name="T42" fmla="*/ 37 w 160"/>
              <a:gd name="T43" fmla="*/ 33 h 159"/>
              <a:gd name="T44" fmla="*/ 33 w 160"/>
              <a:gd name="T45" fmla="*/ 60 h 159"/>
              <a:gd name="T46" fmla="*/ 71 w 160"/>
              <a:gd name="T47" fmla="*/ 80 h 159"/>
              <a:gd name="T48" fmla="*/ 61 w 160"/>
              <a:gd name="T49" fmla="*/ 51 h 159"/>
              <a:gd name="T50" fmla="*/ 43 w 160"/>
              <a:gd name="T51" fmla="*/ 80 h 159"/>
              <a:gd name="T52" fmla="*/ 122 w 160"/>
              <a:gd name="T53" fmla="*/ 75 h 159"/>
              <a:gd name="T54" fmla="*/ 89 w 160"/>
              <a:gd name="T55" fmla="*/ 37 h 159"/>
              <a:gd name="T56" fmla="*/ 85 w 160"/>
              <a:gd name="T57" fmla="*/ 0 h 159"/>
              <a:gd name="T58" fmla="*/ 0 w 160"/>
              <a:gd name="T59" fmla="*/ 4 h 159"/>
              <a:gd name="T60" fmla="*/ 5 w 160"/>
              <a:gd name="T61" fmla="*/ 159 h 159"/>
              <a:gd name="T62" fmla="*/ 75 w 160"/>
              <a:gd name="T63" fmla="*/ 122 h 159"/>
              <a:gd name="T64" fmla="*/ 60 w 160"/>
              <a:gd name="T65" fmla="*/ 42 h 159"/>
              <a:gd name="T66" fmla="*/ 80 w 160"/>
              <a:gd name="T67" fmla="*/ 47 h 159"/>
              <a:gd name="T68" fmla="*/ 76 w 160"/>
              <a:gd name="T69" fmla="*/ 90 h 159"/>
              <a:gd name="T70" fmla="*/ 33 w 160"/>
              <a:gd name="T71" fmla="*/ 85 h 159"/>
              <a:gd name="T72" fmla="*/ 14 w 160"/>
              <a:gd name="T73" fmla="*/ 47 h 159"/>
              <a:gd name="T74" fmla="*/ 56 w 160"/>
              <a:gd name="T75" fmla="*/ 136 h 159"/>
              <a:gd name="T76" fmla="*/ 14 w 160"/>
              <a:gd name="T77" fmla="*/ 131 h 159"/>
              <a:gd name="T78" fmla="*/ 56 w 160"/>
              <a:gd name="T79" fmla="*/ 126 h 159"/>
              <a:gd name="T80" fmla="*/ 56 w 160"/>
              <a:gd name="T81" fmla="*/ 136 h 159"/>
              <a:gd name="T82" fmla="*/ 18 w 160"/>
              <a:gd name="T83" fmla="*/ 117 h 159"/>
              <a:gd name="T84" fmla="*/ 18 w 160"/>
              <a:gd name="T85" fmla="*/ 108 h 159"/>
              <a:gd name="T86" fmla="*/ 60 w 160"/>
              <a:gd name="T87" fmla="*/ 11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59">
                <a:moveTo>
                  <a:pt x="146" y="122"/>
                </a:moveTo>
                <a:cubicBezTo>
                  <a:pt x="146" y="119"/>
                  <a:pt x="148" y="117"/>
                  <a:pt x="150" y="117"/>
                </a:cubicBezTo>
                <a:cubicBezTo>
                  <a:pt x="160" y="117"/>
                  <a:pt x="160" y="117"/>
                  <a:pt x="160" y="117"/>
                </a:cubicBezTo>
                <a:cubicBezTo>
                  <a:pt x="158" y="101"/>
                  <a:pt x="144" y="88"/>
                  <a:pt x="127" y="85"/>
                </a:cubicBezTo>
                <a:cubicBezTo>
                  <a:pt x="127" y="94"/>
                  <a:pt x="127" y="94"/>
                  <a:pt x="127" y="94"/>
                </a:cubicBezTo>
                <a:cubicBezTo>
                  <a:pt x="127" y="96"/>
                  <a:pt x="125" y="98"/>
                  <a:pt x="123" y="98"/>
                </a:cubicBezTo>
                <a:cubicBezTo>
                  <a:pt x="120" y="98"/>
                  <a:pt x="118" y="96"/>
                  <a:pt x="118" y="94"/>
                </a:cubicBezTo>
                <a:cubicBezTo>
                  <a:pt x="118" y="85"/>
                  <a:pt x="118" y="85"/>
                  <a:pt x="118" y="85"/>
                </a:cubicBezTo>
                <a:cubicBezTo>
                  <a:pt x="101" y="87"/>
                  <a:pt x="88" y="100"/>
                  <a:pt x="85" y="117"/>
                </a:cubicBezTo>
                <a:cubicBezTo>
                  <a:pt x="95" y="117"/>
                  <a:pt x="95" y="117"/>
                  <a:pt x="95" y="117"/>
                </a:cubicBezTo>
                <a:cubicBezTo>
                  <a:pt x="97" y="117"/>
                  <a:pt x="99" y="119"/>
                  <a:pt x="99" y="122"/>
                </a:cubicBezTo>
                <a:cubicBezTo>
                  <a:pt x="99" y="124"/>
                  <a:pt x="97" y="126"/>
                  <a:pt x="95" y="126"/>
                </a:cubicBezTo>
                <a:cubicBezTo>
                  <a:pt x="85" y="126"/>
                  <a:pt x="85" y="126"/>
                  <a:pt x="85" y="126"/>
                </a:cubicBezTo>
                <a:cubicBezTo>
                  <a:pt x="87" y="143"/>
                  <a:pt x="101" y="157"/>
                  <a:pt x="118" y="159"/>
                </a:cubicBezTo>
                <a:cubicBezTo>
                  <a:pt x="118" y="150"/>
                  <a:pt x="118" y="150"/>
                  <a:pt x="118" y="150"/>
                </a:cubicBezTo>
                <a:cubicBezTo>
                  <a:pt x="118" y="147"/>
                  <a:pt x="120" y="145"/>
                  <a:pt x="123" y="145"/>
                </a:cubicBezTo>
                <a:cubicBezTo>
                  <a:pt x="125" y="145"/>
                  <a:pt x="127" y="147"/>
                  <a:pt x="127" y="150"/>
                </a:cubicBezTo>
                <a:cubicBezTo>
                  <a:pt x="127" y="159"/>
                  <a:pt x="127" y="159"/>
                  <a:pt x="127" y="159"/>
                </a:cubicBezTo>
                <a:cubicBezTo>
                  <a:pt x="144" y="157"/>
                  <a:pt x="158" y="144"/>
                  <a:pt x="160" y="127"/>
                </a:cubicBezTo>
                <a:cubicBezTo>
                  <a:pt x="150" y="127"/>
                  <a:pt x="150" y="127"/>
                  <a:pt x="150" y="127"/>
                </a:cubicBezTo>
                <a:cubicBezTo>
                  <a:pt x="148" y="126"/>
                  <a:pt x="146" y="124"/>
                  <a:pt x="146" y="122"/>
                </a:cubicBezTo>
                <a:close/>
                <a:moveTo>
                  <a:pt x="131" y="126"/>
                </a:moveTo>
                <a:cubicBezTo>
                  <a:pt x="122" y="126"/>
                  <a:pt x="122" y="126"/>
                  <a:pt x="122" y="126"/>
                </a:cubicBezTo>
                <a:cubicBezTo>
                  <a:pt x="119" y="126"/>
                  <a:pt x="118" y="124"/>
                  <a:pt x="118" y="122"/>
                </a:cubicBezTo>
                <a:cubicBezTo>
                  <a:pt x="118" y="113"/>
                  <a:pt x="118" y="113"/>
                  <a:pt x="118" y="113"/>
                </a:cubicBezTo>
                <a:cubicBezTo>
                  <a:pt x="118" y="110"/>
                  <a:pt x="119" y="108"/>
                  <a:pt x="122" y="108"/>
                </a:cubicBezTo>
                <a:cubicBezTo>
                  <a:pt x="125" y="108"/>
                  <a:pt x="127" y="110"/>
                  <a:pt x="127" y="113"/>
                </a:cubicBezTo>
                <a:cubicBezTo>
                  <a:pt x="127" y="117"/>
                  <a:pt x="127" y="117"/>
                  <a:pt x="127" y="117"/>
                </a:cubicBezTo>
                <a:cubicBezTo>
                  <a:pt x="131" y="117"/>
                  <a:pt x="131" y="117"/>
                  <a:pt x="131" y="117"/>
                </a:cubicBezTo>
                <a:cubicBezTo>
                  <a:pt x="134" y="117"/>
                  <a:pt x="136" y="119"/>
                  <a:pt x="136" y="122"/>
                </a:cubicBezTo>
                <a:cubicBezTo>
                  <a:pt x="136" y="124"/>
                  <a:pt x="134" y="126"/>
                  <a:pt x="131" y="126"/>
                </a:cubicBezTo>
                <a:close/>
                <a:moveTo>
                  <a:pt x="94" y="3"/>
                </a:moveTo>
                <a:cubicBezTo>
                  <a:pt x="94" y="28"/>
                  <a:pt x="94" y="28"/>
                  <a:pt x="94" y="28"/>
                </a:cubicBezTo>
                <a:cubicBezTo>
                  <a:pt x="119" y="28"/>
                  <a:pt x="119" y="28"/>
                  <a:pt x="119" y="28"/>
                </a:cubicBezTo>
                <a:lnTo>
                  <a:pt x="94" y="3"/>
                </a:lnTo>
                <a:close/>
                <a:moveTo>
                  <a:pt x="43" y="51"/>
                </a:moveTo>
                <a:cubicBezTo>
                  <a:pt x="43" y="60"/>
                  <a:pt x="43" y="60"/>
                  <a:pt x="43" y="60"/>
                </a:cubicBezTo>
                <a:cubicBezTo>
                  <a:pt x="47" y="58"/>
                  <a:pt x="49" y="55"/>
                  <a:pt x="51" y="51"/>
                </a:cubicBezTo>
                <a:lnTo>
                  <a:pt x="43" y="51"/>
                </a:lnTo>
                <a:close/>
                <a:moveTo>
                  <a:pt x="33" y="60"/>
                </a:moveTo>
                <a:cubicBezTo>
                  <a:pt x="33" y="47"/>
                  <a:pt x="33" y="47"/>
                  <a:pt x="33" y="47"/>
                </a:cubicBezTo>
                <a:cubicBezTo>
                  <a:pt x="33" y="44"/>
                  <a:pt x="35" y="42"/>
                  <a:pt x="37" y="42"/>
                </a:cubicBezTo>
                <a:cubicBezTo>
                  <a:pt x="51" y="42"/>
                  <a:pt x="51" y="42"/>
                  <a:pt x="51" y="42"/>
                </a:cubicBezTo>
                <a:cubicBezTo>
                  <a:pt x="49" y="37"/>
                  <a:pt x="43" y="33"/>
                  <a:pt x="37" y="33"/>
                </a:cubicBezTo>
                <a:cubicBezTo>
                  <a:pt x="30" y="33"/>
                  <a:pt x="24" y="39"/>
                  <a:pt x="24" y="47"/>
                </a:cubicBezTo>
                <a:cubicBezTo>
                  <a:pt x="24" y="52"/>
                  <a:pt x="27" y="58"/>
                  <a:pt x="33" y="60"/>
                </a:cubicBezTo>
                <a:close/>
                <a:moveTo>
                  <a:pt x="43" y="80"/>
                </a:moveTo>
                <a:cubicBezTo>
                  <a:pt x="71" y="80"/>
                  <a:pt x="71" y="80"/>
                  <a:pt x="71" y="80"/>
                </a:cubicBezTo>
                <a:cubicBezTo>
                  <a:pt x="71" y="51"/>
                  <a:pt x="71" y="51"/>
                  <a:pt x="71" y="51"/>
                </a:cubicBezTo>
                <a:cubicBezTo>
                  <a:pt x="61" y="51"/>
                  <a:pt x="61" y="51"/>
                  <a:pt x="61" y="51"/>
                </a:cubicBezTo>
                <a:cubicBezTo>
                  <a:pt x="59" y="60"/>
                  <a:pt x="52" y="67"/>
                  <a:pt x="43" y="69"/>
                </a:cubicBezTo>
                <a:lnTo>
                  <a:pt x="43" y="80"/>
                </a:lnTo>
                <a:close/>
                <a:moveTo>
                  <a:pt x="75" y="122"/>
                </a:moveTo>
                <a:cubicBezTo>
                  <a:pt x="75" y="96"/>
                  <a:pt x="96" y="75"/>
                  <a:pt x="122" y="75"/>
                </a:cubicBezTo>
                <a:cubicBezTo>
                  <a:pt x="122" y="37"/>
                  <a:pt x="122" y="37"/>
                  <a:pt x="122" y="37"/>
                </a:cubicBezTo>
                <a:cubicBezTo>
                  <a:pt x="89" y="37"/>
                  <a:pt x="89" y="37"/>
                  <a:pt x="89" y="37"/>
                </a:cubicBezTo>
                <a:cubicBezTo>
                  <a:pt x="87" y="37"/>
                  <a:pt x="85" y="35"/>
                  <a:pt x="85" y="32"/>
                </a:cubicBezTo>
                <a:cubicBezTo>
                  <a:pt x="85" y="0"/>
                  <a:pt x="85" y="0"/>
                  <a:pt x="85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7"/>
                  <a:pt x="2" y="159"/>
                  <a:pt x="5" y="159"/>
                </a:cubicBezTo>
                <a:cubicBezTo>
                  <a:pt x="94" y="159"/>
                  <a:pt x="94" y="159"/>
                  <a:pt x="94" y="159"/>
                </a:cubicBezTo>
                <a:cubicBezTo>
                  <a:pt x="83" y="151"/>
                  <a:pt x="75" y="138"/>
                  <a:pt x="75" y="122"/>
                </a:cubicBezTo>
                <a:close/>
                <a:moveTo>
                  <a:pt x="37" y="23"/>
                </a:moveTo>
                <a:cubicBezTo>
                  <a:pt x="49" y="23"/>
                  <a:pt x="58" y="31"/>
                  <a:pt x="60" y="42"/>
                </a:cubicBezTo>
                <a:cubicBezTo>
                  <a:pt x="76" y="42"/>
                  <a:pt x="76" y="42"/>
                  <a:pt x="76" y="42"/>
                </a:cubicBezTo>
                <a:cubicBezTo>
                  <a:pt x="78" y="42"/>
                  <a:pt x="80" y="44"/>
                  <a:pt x="80" y="47"/>
                </a:cubicBezTo>
                <a:cubicBezTo>
                  <a:pt x="80" y="85"/>
                  <a:pt x="80" y="85"/>
                  <a:pt x="80" y="85"/>
                </a:cubicBezTo>
                <a:cubicBezTo>
                  <a:pt x="80" y="88"/>
                  <a:pt x="78" y="90"/>
                  <a:pt x="76" y="90"/>
                </a:cubicBezTo>
                <a:cubicBezTo>
                  <a:pt x="37" y="90"/>
                  <a:pt x="37" y="90"/>
                  <a:pt x="37" y="90"/>
                </a:cubicBezTo>
                <a:cubicBezTo>
                  <a:pt x="35" y="90"/>
                  <a:pt x="33" y="88"/>
                  <a:pt x="33" y="85"/>
                </a:cubicBezTo>
                <a:cubicBezTo>
                  <a:pt x="33" y="70"/>
                  <a:pt x="33" y="70"/>
                  <a:pt x="33" y="70"/>
                </a:cubicBezTo>
                <a:cubicBezTo>
                  <a:pt x="22" y="68"/>
                  <a:pt x="14" y="58"/>
                  <a:pt x="14" y="47"/>
                </a:cubicBezTo>
                <a:cubicBezTo>
                  <a:pt x="14" y="34"/>
                  <a:pt x="24" y="23"/>
                  <a:pt x="37" y="23"/>
                </a:cubicBezTo>
                <a:close/>
                <a:moveTo>
                  <a:pt x="56" y="136"/>
                </a:moveTo>
                <a:cubicBezTo>
                  <a:pt x="18" y="136"/>
                  <a:pt x="18" y="136"/>
                  <a:pt x="18" y="136"/>
                </a:cubicBezTo>
                <a:cubicBezTo>
                  <a:pt x="16" y="136"/>
                  <a:pt x="14" y="134"/>
                  <a:pt x="14" y="131"/>
                </a:cubicBezTo>
                <a:cubicBezTo>
                  <a:pt x="14" y="128"/>
                  <a:pt x="16" y="126"/>
                  <a:pt x="18" y="126"/>
                </a:cubicBezTo>
                <a:cubicBezTo>
                  <a:pt x="56" y="126"/>
                  <a:pt x="56" y="126"/>
                  <a:pt x="56" y="126"/>
                </a:cubicBezTo>
                <a:cubicBezTo>
                  <a:pt x="58" y="126"/>
                  <a:pt x="60" y="128"/>
                  <a:pt x="60" y="131"/>
                </a:cubicBezTo>
                <a:cubicBezTo>
                  <a:pt x="60" y="134"/>
                  <a:pt x="58" y="136"/>
                  <a:pt x="56" y="136"/>
                </a:cubicBezTo>
                <a:close/>
                <a:moveTo>
                  <a:pt x="56" y="117"/>
                </a:moveTo>
                <a:cubicBezTo>
                  <a:pt x="18" y="117"/>
                  <a:pt x="18" y="117"/>
                  <a:pt x="18" y="117"/>
                </a:cubicBezTo>
                <a:cubicBezTo>
                  <a:pt x="16" y="117"/>
                  <a:pt x="14" y="115"/>
                  <a:pt x="14" y="113"/>
                </a:cubicBezTo>
                <a:cubicBezTo>
                  <a:pt x="14" y="110"/>
                  <a:pt x="16" y="108"/>
                  <a:pt x="18" y="108"/>
                </a:cubicBezTo>
                <a:cubicBezTo>
                  <a:pt x="56" y="108"/>
                  <a:pt x="56" y="108"/>
                  <a:pt x="56" y="108"/>
                </a:cubicBezTo>
                <a:cubicBezTo>
                  <a:pt x="58" y="108"/>
                  <a:pt x="60" y="110"/>
                  <a:pt x="60" y="113"/>
                </a:cubicBezTo>
                <a:cubicBezTo>
                  <a:pt x="60" y="115"/>
                  <a:pt x="58" y="117"/>
                  <a:pt x="56" y="1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01450D9C-4369-2885-C727-AD5B05DF710D}"/>
              </a:ext>
            </a:extLst>
          </p:cNvPr>
          <p:cNvSpPr>
            <a:spLocks noEditPoints="1"/>
          </p:cNvSpPr>
          <p:nvPr/>
        </p:nvSpPr>
        <p:spPr bwMode="auto">
          <a:xfrm>
            <a:off x="2389188" y="2473325"/>
            <a:ext cx="254000" cy="254000"/>
          </a:xfrm>
          <a:custGeom>
            <a:avLst/>
            <a:gdLst>
              <a:gd name="T0" fmla="*/ 37 w 160"/>
              <a:gd name="T1" fmla="*/ 155 h 160"/>
              <a:gd name="T2" fmla="*/ 117 w 160"/>
              <a:gd name="T3" fmla="*/ 160 h 160"/>
              <a:gd name="T4" fmla="*/ 123 w 160"/>
              <a:gd name="T5" fmla="*/ 122 h 160"/>
              <a:gd name="T6" fmla="*/ 37 w 160"/>
              <a:gd name="T7" fmla="*/ 104 h 160"/>
              <a:gd name="T8" fmla="*/ 61 w 160"/>
              <a:gd name="T9" fmla="*/ 113 h 160"/>
              <a:gd name="T10" fmla="*/ 103 w 160"/>
              <a:gd name="T11" fmla="*/ 117 h 160"/>
              <a:gd name="T12" fmla="*/ 61 w 160"/>
              <a:gd name="T13" fmla="*/ 122 h 160"/>
              <a:gd name="T14" fmla="*/ 61 w 160"/>
              <a:gd name="T15" fmla="*/ 113 h 160"/>
              <a:gd name="T16" fmla="*/ 98 w 160"/>
              <a:gd name="T17" fmla="*/ 132 h 160"/>
              <a:gd name="T18" fmla="*/ 98 w 160"/>
              <a:gd name="T19" fmla="*/ 141 h 160"/>
              <a:gd name="T20" fmla="*/ 56 w 160"/>
              <a:gd name="T21" fmla="*/ 136 h 160"/>
              <a:gd name="T22" fmla="*/ 94 w 160"/>
              <a:gd name="T23" fmla="*/ 3 h 160"/>
              <a:gd name="T24" fmla="*/ 119 w 160"/>
              <a:gd name="T25" fmla="*/ 28 h 160"/>
              <a:gd name="T26" fmla="*/ 146 w 160"/>
              <a:gd name="T27" fmla="*/ 47 h 160"/>
              <a:gd name="T28" fmla="*/ 132 w 160"/>
              <a:gd name="T29" fmla="*/ 61 h 160"/>
              <a:gd name="T30" fmla="*/ 34 w 160"/>
              <a:gd name="T31" fmla="*/ 66 h 160"/>
              <a:gd name="T32" fmla="*/ 29 w 160"/>
              <a:gd name="T33" fmla="*/ 47 h 160"/>
              <a:gd name="T34" fmla="*/ 0 w 160"/>
              <a:gd name="T35" fmla="*/ 61 h 160"/>
              <a:gd name="T36" fmla="*/ 15 w 160"/>
              <a:gd name="T37" fmla="*/ 123 h 160"/>
              <a:gd name="T38" fmla="*/ 29 w 160"/>
              <a:gd name="T39" fmla="*/ 104 h 160"/>
              <a:gd name="T40" fmla="*/ 19 w 160"/>
              <a:gd name="T41" fmla="*/ 99 h 160"/>
              <a:gd name="T42" fmla="*/ 137 w 160"/>
              <a:gd name="T43" fmla="*/ 94 h 160"/>
              <a:gd name="T44" fmla="*/ 137 w 160"/>
              <a:gd name="T45" fmla="*/ 104 h 160"/>
              <a:gd name="T46" fmla="*/ 132 w 160"/>
              <a:gd name="T47" fmla="*/ 123 h 160"/>
              <a:gd name="T48" fmla="*/ 160 w 160"/>
              <a:gd name="T49" fmla="*/ 108 h 160"/>
              <a:gd name="T50" fmla="*/ 146 w 160"/>
              <a:gd name="T51" fmla="*/ 47 h 160"/>
              <a:gd name="T52" fmla="*/ 38 w 160"/>
              <a:gd name="T53" fmla="*/ 80 h 160"/>
              <a:gd name="T54" fmla="*/ 47 w 160"/>
              <a:gd name="T55" fmla="*/ 80 h 160"/>
              <a:gd name="T56" fmla="*/ 61 w 160"/>
              <a:gd name="T57" fmla="*/ 85 h 160"/>
              <a:gd name="T58" fmla="*/ 61 w 160"/>
              <a:gd name="T59" fmla="*/ 75 h 160"/>
              <a:gd name="T60" fmla="*/ 61 w 160"/>
              <a:gd name="T61" fmla="*/ 85 h 160"/>
              <a:gd name="T62" fmla="*/ 79 w 160"/>
              <a:gd name="T63" fmla="*/ 85 h 160"/>
              <a:gd name="T64" fmla="*/ 79 w 160"/>
              <a:gd name="T65" fmla="*/ 75 h 160"/>
              <a:gd name="T66" fmla="*/ 94 w 160"/>
              <a:gd name="T67" fmla="*/ 80 h 160"/>
              <a:gd name="T68" fmla="*/ 118 w 160"/>
              <a:gd name="T69" fmla="*/ 85 h 160"/>
              <a:gd name="T70" fmla="*/ 103 w 160"/>
              <a:gd name="T71" fmla="*/ 80 h 160"/>
              <a:gd name="T72" fmla="*/ 118 w 160"/>
              <a:gd name="T73" fmla="*/ 75 h 160"/>
              <a:gd name="T74" fmla="*/ 118 w 160"/>
              <a:gd name="T75" fmla="*/ 85 h 160"/>
              <a:gd name="T76" fmla="*/ 123 w 160"/>
              <a:gd name="T77" fmla="*/ 47 h 160"/>
              <a:gd name="T78" fmla="*/ 90 w 160"/>
              <a:gd name="T79" fmla="*/ 38 h 160"/>
              <a:gd name="T80" fmla="*/ 85 w 160"/>
              <a:gd name="T81" fmla="*/ 0 h 160"/>
              <a:gd name="T82" fmla="*/ 38 w 160"/>
              <a:gd name="T83" fmla="*/ 5 h 160"/>
              <a:gd name="T84" fmla="*/ 38 w 160"/>
              <a:gd name="T85" fmla="*/ 57 h 160"/>
              <a:gd name="T86" fmla="*/ 123 w 160"/>
              <a:gd name="T87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60">
                <a:moveTo>
                  <a:pt x="37" y="122"/>
                </a:moveTo>
                <a:cubicBezTo>
                  <a:pt x="37" y="155"/>
                  <a:pt x="37" y="155"/>
                  <a:pt x="37" y="155"/>
                </a:cubicBezTo>
                <a:cubicBezTo>
                  <a:pt x="37" y="158"/>
                  <a:pt x="39" y="160"/>
                  <a:pt x="42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0" y="160"/>
                  <a:pt x="123" y="158"/>
                  <a:pt x="123" y="155"/>
                </a:cubicBezTo>
                <a:cubicBezTo>
                  <a:pt x="123" y="122"/>
                  <a:pt x="123" y="122"/>
                  <a:pt x="123" y="122"/>
                </a:cubicBezTo>
                <a:cubicBezTo>
                  <a:pt x="123" y="104"/>
                  <a:pt x="123" y="104"/>
                  <a:pt x="123" y="104"/>
                </a:cubicBezTo>
                <a:cubicBezTo>
                  <a:pt x="37" y="104"/>
                  <a:pt x="37" y="104"/>
                  <a:pt x="37" y="104"/>
                </a:cubicBezTo>
                <a:lnTo>
                  <a:pt x="37" y="122"/>
                </a:lnTo>
                <a:close/>
                <a:moveTo>
                  <a:pt x="61" y="113"/>
                </a:moveTo>
                <a:cubicBezTo>
                  <a:pt x="98" y="113"/>
                  <a:pt x="98" y="113"/>
                  <a:pt x="98" y="113"/>
                </a:cubicBezTo>
                <a:cubicBezTo>
                  <a:pt x="101" y="113"/>
                  <a:pt x="103" y="115"/>
                  <a:pt x="103" y="117"/>
                </a:cubicBezTo>
                <a:cubicBezTo>
                  <a:pt x="103" y="120"/>
                  <a:pt x="101" y="122"/>
                  <a:pt x="98" y="122"/>
                </a:cubicBezTo>
                <a:cubicBezTo>
                  <a:pt x="61" y="122"/>
                  <a:pt x="61" y="122"/>
                  <a:pt x="61" y="122"/>
                </a:cubicBezTo>
                <a:cubicBezTo>
                  <a:pt x="58" y="122"/>
                  <a:pt x="56" y="120"/>
                  <a:pt x="56" y="117"/>
                </a:cubicBezTo>
                <a:cubicBezTo>
                  <a:pt x="56" y="115"/>
                  <a:pt x="58" y="113"/>
                  <a:pt x="61" y="113"/>
                </a:cubicBezTo>
                <a:close/>
                <a:moveTo>
                  <a:pt x="61" y="132"/>
                </a:moveTo>
                <a:cubicBezTo>
                  <a:pt x="98" y="132"/>
                  <a:pt x="98" y="132"/>
                  <a:pt x="98" y="132"/>
                </a:cubicBezTo>
                <a:cubicBezTo>
                  <a:pt x="101" y="132"/>
                  <a:pt x="103" y="134"/>
                  <a:pt x="103" y="136"/>
                </a:cubicBezTo>
                <a:cubicBezTo>
                  <a:pt x="103" y="139"/>
                  <a:pt x="101" y="141"/>
                  <a:pt x="98" y="141"/>
                </a:cubicBezTo>
                <a:cubicBezTo>
                  <a:pt x="61" y="141"/>
                  <a:pt x="61" y="141"/>
                  <a:pt x="61" y="141"/>
                </a:cubicBezTo>
                <a:cubicBezTo>
                  <a:pt x="58" y="141"/>
                  <a:pt x="56" y="139"/>
                  <a:pt x="56" y="136"/>
                </a:cubicBezTo>
                <a:cubicBezTo>
                  <a:pt x="56" y="134"/>
                  <a:pt x="58" y="132"/>
                  <a:pt x="61" y="132"/>
                </a:cubicBezTo>
                <a:close/>
                <a:moveTo>
                  <a:pt x="94" y="3"/>
                </a:moveTo>
                <a:cubicBezTo>
                  <a:pt x="94" y="28"/>
                  <a:pt x="94" y="28"/>
                  <a:pt x="94" y="28"/>
                </a:cubicBezTo>
                <a:cubicBezTo>
                  <a:pt x="119" y="28"/>
                  <a:pt x="119" y="28"/>
                  <a:pt x="119" y="28"/>
                </a:cubicBezTo>
                <a:lnTo>
                  <a:pt x="94" y="3"/>
                </a:lnTo>
                <a:close/>
                <a:moveTo>
                  <a:pt x="146" y="47"/>
                </a:moveTo>
                <a:cubicBezTo>
                  <a:pt x="132" y="47"/>
                  <a:pt x="132" y="47"/>
                  <a:pt x="132" y="47"/>
                </a:cubicBezTo>
                <a:cubicBezTo>
                  <a:pt x="132" y="61"/>
                  <a:pt x="132" y="61"/>
                  <a:pt x="132" y="61"/>
                </a:cubicBezTo>
                <a:cubicBezTo>
                  <a:pt x="132" y="64"/>
                  <a:pt x="130" y="66"/>
                  <a:pt x="127" y="66"/>
                </a:cubicBezTo>
                <a:cubicBezTo>
                  <a:pt x="34" y="66"/>
                  <a:pt x="34" y="66"/>
                  <a:pt x="34" y="66"/>
                </a:cubicBezTo>
                <a:cubicBezTo>
                  <a:pt x="31" y="66"/>
                  <a:pt x="29" y="64"/>
                  <a:pt x="29" y="61"/>
                </a:cubicBezTo>
                <a:cubicBezTo>
                  <a:pt x="29" y="47"/>
                  <a:pt x="29" y="47"/>
                  <a:pt x="29" y="47"/>
                </a:cubicBezTo>
                <a:cubicBezTo>
                  <a:pt x="15" y="47"/>
                  <a:pt x="15" y="47"/>
                  <a:pt x="15" y="47"/>
                </a:cubicBezTo>
                <a:cubicBezTo>
                  <a:pt x="7" y="47"/>
                  <a:pt x="0" y="53"/>
                  <a:pt x="0" y="61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6"/>
                  <a:pt x="7" y="123"/>
                  <a:pt x="15" y="123"/>
                </a:cubicBezTo>
                <a:cubicBezTo>
                  <a:pt x="29" y="123"/>
                  <a:pt x="29" y="123"/>
                  <a:pt x="29" y="123"/>
                </a:cubicBezTo>
                <a:cubicBezTo>
                  <a:pt x="29" y="104"/>
                  <a:pt x="29" y="104"/>
                  <a:pt x="29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1" y="104"/>
                  <a:pt x="19" y="102"/>
                  <a:pt x="19" y="99"/>
                </a:cubicBezTo>
                <a:cubicBezTo>
                  <a:pt x="19" y="96"/>
                  <a:pt x="21" y="94"/>
                  <a:pt x="24" y="94"/>
                </a:cubicBezTo>
                <a:cubicBezTo>
                  <a:pt x="137" y="94"/>
                  <a:pt x="137" y="94"/>
                  <a:pt x="137" y="94"/>
                </a:cubicBezTo>
                <a:cubicBezTo>
                  <a:pt x="139" y="94"/>
                  <a:pt x="141" y="96"/>
                  <a:pt x="141" y="99"/>
                </a:cubicBezTo>
                <a:cubicBezTo>
                  <a:pt x="141" y="102"/>
                  <a:pt x="139" y="104"/>
                  <a:pt x="137" y="104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132" y="123"/>
                  <a:pt x="132" y="123"/>
                  <a:pt x="132" y="123"/>
                </a:cubicBezTo>
                <a:cubicBezTo>
                  <a:pt x="146" y="123"/>
                  <a:pt x="146" y="123"/>
                  <a:pt x="146" y="123"/>
                </a:cubicBezTo>
                <a:cubicBezTo>
                  <a:pt x="154" y="123"/>
                  <a:pt x="160" y="116"/>
                  <a:pt x="160" y="108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53"/>
                  <a:pt x="154" y="47"/>
                  <a:pt x="146" y="47"/>
                </a:cubicBezTo>
                <a:close/>
                <a:moveTo>
                  <a:pt x="42" y="85"/>
                </a:moveTo>
                <a:cubicBezTo>
                  <a:pt x="39" y="85"/>
                  <a:pt x="38" y="83"/>
                  <a:pt x="38" y="80"/>
                </a:cubicBezTo>
                <a:cubicBezTo>
                  <a:pt x="38" y="77"/>
                  <a:pt x="39" y="75"/>
                  <a:pt x="42" y="75"/>
                </a:cubicBezTo>
                <a:cubicBezTo>
                  <a:pt x="45" y="75"/>
                  <a:pt x="47" y="77"/>
                  <a:pt x="47" y="80"/>
                </a:cubicBezTo>
                <a:cubicBezTo>
                  <a:pt x="47" y="83"/>
                  <a:pt x="45" y="85"/>
                  <a:pt x="42" y="85"/>
                </a:cubicBezTo>
                <a:close/>
                <a:moveTo>
                  <a:pt x="61" y="85"/>
                </a:moveTo>
                <a:cubicBezTo>
                  <a:pt x="58" y="85"/>
                  <a:pt x="56" y="83"/>
                  <a:pt x="56" y="80"/>
                </a:cubicBezTo>
                <a:cubicBezTo>
                  <a:pt x="56" y="77"/>
                  <a:pt x="58" y="75"/>
                  <a:pt x="61" y="75"/>
                </a:cubicBezTo>
                <a:cubicBezTo>
                  <a:pt x="64" y="75"/>
                  <a:pt x="66" y="77"/>
                  <a:pt x="66" y="80"/>
                </a:cubicBezTo>
                <a:cubicBezTo>
                  <a:pt x="66" y="83"/>
                  <a:pt x="64" y="85"/>
                  <a:pt x="61" y="85"/>
                </a:cubicBezTo>
                <a:close/>
                <a:moveTo>
                  <a:pt x="89" y="85"/>
                </a:moveTo>
                <a:cubicBezTo>
                  <a:pt x="79" y="85"/>
                  <a:pt x="79" y="85"/>
                  <a:pt x="79" y="85"/>
                </a:cubicBezTo>
                <a:cubicBezTo>
                  <a:pt x="77" y="85"/>
                  <a:pt x="75" y="83"/>
                  <a:pt x="75" y="80"/>
                </a:cubicBezTo>
                <a:cubicBezTo>
                  <a:pt x="75" y="77"/>
                  <a:pt x="77" y="75"/>
                  <a:pt x="79" y="75"/>
                </a:cubicBezTo>
                <a:cubicBezTo>
                  <a:pt x="89" y="75"/>
                  <a:pt x="89" y="75"/>
                  <a:pt x="89" y="75"/>
                </a:cubicBezTo>
                <a:cubicBezTo>
                  <a:pt x="92" y="75"/>
                  <a:pt x="94" y="77"/>
                  <a:pt x="94" y="80"/>
                </a:cubicBezTo>
                <a:cubicBezTo>
                  <a:pt x="94" y="83"/>
                  <a:pt x="92" y="85"/>
                  <a:pt x="89" y="85"/>
                </a:cubicBezTo>
                <a:close/>
                <a:moveTo>
                  <a:pt x="118" y="85"/>
                </a:moveTo>
                <a:cubicBezTo>
                  <a:pt x="108" y="85"/>
                  <a:pt x="108" y="85"/>
                  <a:pt x="108" y="85"/>
                </a:cubicBezTo>
                <a:cubicBezTo>
                  <a:pt x="106" y="85"/>
                  <a:pt x="103" y="83"/>
                  <a:pt x="103" y="80"/>
                </a:cubicBezTo>
                <a:cubicBezTo>
                  <a:pt x="103" y="77"/>
                  <a:pt x="106" y="75"/>
                  <a:pt x="108" y="75"/>
                </a:cubicBezTo>
                <a:cubicBezTo>
                  <a:pt x="118" y="75"/>
                  <a:pt x="118" y="75"/>
                  <a:pt x="118" y="75"/>
                </a:cubicBezTo>
                <a:cubicBezTo>
                  <a:pt x="120" y="75"/>
                  <a:pt x="122" y="77"/>
                  <a:pt x="122" y="80"/>
                </a:cubicBezTo>
                <a:cubicBezTo>
                  <a:pt x="122" y="83"/>
                  <a:pt x="120" y="85"/>
                  <a:pt x="118" y="85"/>
                </a:cubicBezTo>
                <a:close/>
                <a:moveTo>
                  <a:pt x="123" y="47"/>
                </a:moveTo>
                <a:cubicBezTo>
                  <a:pt x="123" y="47"/>
                  <a:pt x="123" y="47"/>
                  <a:pt x="123" y="47"/>
                </a:cubicBezTo>
                <a:cubicBezTo>
                  <a:pt x="123" y="38"/>
                  <a:pt x="123" y="38"/>
                  <a:pt x="123" y="38"/>
                </a:cubicBezTo>
                <a:cubicBezTo>
                  <a:pt x="90" y="38"/>
                  <a:pt x="90" y="38"/>
                  <a:pt x="90" y="38"/>
                </a:cubicBezTo>
                <a:cubicBezTo>
                  <a:pt x="87" y="38"/>
                  <a:pt x="85" y="36"/>
                  <a:pt x="85" y="33"/>
                </a:cubicBezTo>
                <a:cubicBezTo>
                  <a:pt x="85" y="0"/>
                  <a:pt x="85" y="0"/>
                  <a:pt x="85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0" y="0"/>
                  <a:pt x="38" y="3"/>
                  <a:pt x="38" y="5"/>
                </a:cubicBezTo>
                <a:cubicBezTo>
                  <a:pt x="38" y="48"/>
                  <a:pt x="38" y="48"/>
                  <a:pt x="38" y="48"/>
                </a:cubicBezTo>
                <a:cubicBezTo>
                  <a:pt x="38" y="57"/>
                  <a:pt x="38" y="57"/>
                  <a:pt x="38" y="57"/>
                </a:cubicBezTo>
                <a:cubicBezTo>
                  <a:pt x="123" y="57"/>
                  <a:pt x="123" y="57"/>
                  <a:pt x="123" y="57"/>
                </a:cubicBezTo>
                <a:lnTo>
                  <a:pt x="123" y="4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9C74D958-9FEA-7D43-7E4D-A44F0D54212D}"/>
              </a:ext>
            </a:extLst>
          </p:cNvPr>
          <p:cNvSpPr>
            <a:spLocks noEditPoints="1"/>
          </p:cNvSpPr>
          <p:nvPr/>
        </p:nvSpPr>
        <p:spPr bwMode="auto">
          <a:xfrm>
            <a:off x="8459788" y="1373188"/>
            <a:ext cx="225425" cy="254000"/>
          </a:xfrm>
          <a:custGeom>
            <a:avLst/>
            <a:gdLst>
              <a:gd name="T0" fmla="*/ 137 w 142"/>
              <a:gd name="T1" fmla="*/ 47 h 160"/>
              <a:gd name="T2" fmla="*/ 132 w 142"/>
              <a:gd name="T3" fmla="*/ 47 h 160"/>
              <a:gd name="T4" fmla="*/ 132 w 142"/>
              <a:gd name="T5" fmla="*/ 33 h 160"/>
              <a:gd name="T6" fmla="*/ 127 w 142"/>
              <a:gd name="T7" fmla="*/ 28 h 160"/>
              <a:gd name="T8" fmla="*/ 123 w 142"/>
              <a:gd name="T9" fmla="*/ 33 h 160"/>
              <a:gd name="T10" fmla="*/ 123 w 142"/>
              <a:gd name="T11" fmla="*/ 47 h 160"/>
              <a:gd name="T12" fmla="*/ 118 w 142"/>
              <a:gd name="T13" fmla="*/ 47 h 160"/>
              <a:gd name="T14" fmla="*/ 113 w 142"/>
              <a:gd name="T15" fmla="*/ 52 h 160"/>
              <a:gd name="T16" fmla="*/ 113 w 142"/>
              <a:gd name="T17" fmla="*/ 71 h 160"/>
              <a:gd name="T18" fmla="*/ 123 w 142"/>
              <a:gd name="T19" fmla="*/ 84 h 160"/>
              <a:gd name="T20" fmla="*/ 123 w 142"/>
              <a:gd name="T21" fmla="*/ 113 h 160"/>
              <a:gd name="T22" fmla="*/ 113 w 142"/>
              <a:gd name="T23" fmla="*/ 123 h 160"/>
              <a:gd name="T24" fmla="*/ 104 w 142"/>
              <a:gd name="T25" fmla="*/ 113 h 160"/>
              <a:gd name="T26" fmla="*/ 104 w 142"/>
              <a:gd name="T27" fmla="*/ 33 h 160"/>
              <a:gd name="T28" fmla="*/ 71 w 142"/>
              <a:gd name="T29" fmla="*/ 0 h 160"/>
              <a:gd name="T30" fmla="*/ 38 w 142"/>
              <a:gd name="T31" fmla="*/ 29 h 160"/>
              <a:gd name="T32" fmla="*/ 29 w 142"/>
              <a:gd name="T33" fmla="*/ 39 h 160"/>
              <a:gd name="T34" fmla="*/ 42 w 142"/>
              <a:gd name="T35" fmla="*/ 37 h 160"/>
              <a:gd name="T36" fmla="*/ 56 w 142"/>
              <a:gd name="T37" fmla="*/ 39 h 160"/>
              <a:gd name="T38" fmla="*/ 47 w 142"/>
              <a:gd name="T39" fmla="*/ 29 h 160"/>
              <a:gd name="T40" fmla="*/ 70 w 142"/>
              <a:gd name="T41" fmla="*/ 9 h 160"/>
              <a:gd name="T42" fmla="*/ 94 w 142"/>
              <a:gd name="T43" fmla="*/ 33 h 160"/>
              <a:gd name="T44" fmla="*/ 94 w 142"/>
              <a:gd name="T45" fmla="*/ 113 h 160"/>
              <a:gd name="T46" fmla="*/ 113 w 142"/>
              <a:gd name="T47" fmla="*/ 132 h 160"/>
              <a:gd name="T48" fmla="*/ 132 w 142"/>
              <a:gd name="T49" fmla="*/ 113 h 160"/>
              <a:gd name="T50" fmla="*/ 132 w 142"/>
              <a:gd name="T51" fmla="*/ 84 h 160"/>
              <a:gd name="T52" fmla="*/ 142 w 142"/>
              <a:gd name="T53" fmla="*/ 71 h 160"/>
              <a:gd name="T54" fmla="*/ 142 w 142"/>
              <a:gd name="T55" fmla="*/ 52 h 160"/>
              <a:gd name="T56" fmla="*/ 137 w 142"/>
              <a:gd name="T57" fmla="*/ 47 h 160"/>
              <a:gd name="T58" fmla="*/ 42 w 142"/>
              <a:gd name="T59" fmla="*/ 84 h 160"/>
              <a:gd name="T60" fmla="*/ 47 w 142"/>
              <a:gd name="T61" fmla="*/ 79 h 160"/>
              <a:gd name="T62" fmla="*/ 42 w 142"/>
              <a:gd name="T63" fmla="*/ 75 h 160"/>
              <a:gd name="T64" fmla="*/ 38 w 142"/>
              <a:gd name="T65" fmla="*/ 79 h 160"/>
              <a:gd name="T66" fmla="*/ 42 w 142"/>
              <a:gd name="T67" fmla="*/ 84 h 160"/>
              <a:gd name="T68" fmla="*/ 47 w 142"/>
              <a:gd name="T69" fmla="*/ 47 h 160"/>
              <a:gd name="T70" fmla="*/ 47 w 142"/>
              <a:gd name="T71" fmla="*/ 66 h 160"/>
              <a:gd name="T72" fmla="*/ 57 w 142"/>
              <a:gd name="T73" fmla="*/ 79 h 160"/>
              <a:gd name="T74" fmla="*/ 47 w 142"/>
              <a:gd name="T75" fmla="*/ 92 h 160"/>
              <a:gd name="T76" fmla="*/ 47 w 142"/>
              <a:gd name="T77" fmla="*/ 99 h 160"/>
              <a:gd name="T78" fmla="*/ 43 w 142"/>
              <a:gd name="T79" fmla="*/ 103 h 160"/>
              <a:gd name="T80" fmla="*/ 38 w 142"/>
              <a:gd name="T81" fmla="*/ 99 h 160"/>
              <a:gd name="T82" fmla="*/ 38 w 142"/>
              <a:gd name="T83" fmla="*/ 92 h 160"/>
              <a:gd name="T84" fmla="*/ 28 w 142"/>
              <a:gd name="T85" fmla="*/ 79 h 160"/>
              <a:gd name="T86" fmla="*/ 38 w 142"/>
              <a:gd name="T87" fmla="*/ 66 h 160"/>
              <a:gd name="T88" fmla="*/ 38 w 142"/>
              <a:gd name="T89" fmla="*/ 47 h 160"/>
              <a:gd name="T90" fmla="*/ 0 w 142"/>
              <a:gd name="T91" fmla="*/ 89 h 160"/>
              <a:gd name="T92" fmla="*/ 0 w 142"/>
              <a:gd name="T93" fmla="*/ 118 h 160"/>
              <a:gd name="T94" fmla="*/ 43 w 142"/>
              <a:gd name="T95" fmla="*/ 160 h 160"/>
              <a:gd name="T96" fmla="*/ 85 w 142"/>
              <a:gd name="T97" fmla="*/ 118 h 160"/>
              <a:gd name="T98" fmla="*/ 85 w 142"/>
              <a:gd name="T99" fmla="*/ 89 h 160"/>
              <a:gd name="T100" fmla="*/ 47 w 142"/>
              <a:gd name="T101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2" h="160">
                <a:moveTo>
                  <a:pt x="137" y="47"/>
                </a:moveTo>
                <a:cubicBezTo>
                  <a:pt x="132" y="47"/>
                  <a:pt x="132" y="47"/>
                  <a:pt x="132" y="47"/>
                </a:cubicBezTo>
                <a:cubicBezTo>
                  <a:pt x="132" y="33"/>
                  <a:pt x="132" y="33"/>
                  <a:pt x="132" y="33"/>
                </a:cubicBezTo>
                <a:cubicBezTo>
                  <a:pt x="132" y="30"/>
                  <a:pt x="130" y="28"/>
                  <a:pt x="127" y="28"/>
                </a:cubicBezTo>
                <a:cubicBezTo>
                  <a:pt x="125" y="28"/>
                  <a:pt x="123" y="30"/>
                  <a:pt x="123" y="33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15" y="47"/>
                  <a:pt x="113" y="49"/>
                  <a:pt x="113" y="52"/>
                </a:cubicBezTo>
                <a:cubicBezTo>
                  <a:pt x="113" y="71"/>
                  <a:pt x="113" y="71"/>
                  <a:pt x="113" y="71"/>
                </a:cubicBezTo>
                <a:cubicBezTo>
                  <a:pt x="113" y="77"/>
                  <a:pt x="117" y="82"/>
                  <a:pt x="123" y="84"/>
                </a:cubicBezTo>
                <a:cubicBezTo>
                  <a:pt x="123" y="113"/>
                  <a:pt x="123" y="113"/>
                  <a:pt x="123" y="113"/>
                </a:cubicBezTo>
                <a:cubicBezTo>
                  <a:pt x="123" y="119"/>
                  <a:pt x="118" y="123"/>
                  <a:pt x="113" y="123"/>
                </a:cubicBezTo>
                <a:cubicBezTo>
                  <a:pt x="108" y="123"/>
                  <a:pt x="104" y="119"/>
                  <a:pt x="104" y="113"/>
                </a:cubicBezTo>
                <a:cubicBezTo>
                  <a:pt x="104" y="33"/>
                  <a:pt x="104" y="33"/>
                  <a:pt x="104" y="33"/>
                </a:cubicBezTo>
                <a:cubicBezTo>
                  <a:pt x="104" y="14"/>
                  <a:pt x="89" y="0"/>
                  <a:pt x="71" y="0"/>
                </a:cubicBezTo>
                <a:cubicBezTo>
                  <a:pt x="54" y="0"/>
                  <a:pt x="40" y="12"/>
                  <a:pt x="38" y="29"/>
                </a:cubicBezTo>
                <a:cubicBezTo>
                  <a:pt x="33" y="31"/>
                  <a:pt x="30" y="35"/>
                  <a:pt x="29" y="39"/>
                </a:cubicBezTo>
                <a:cubicBezTo>
                  <a:pt x="33" y="39"/>
                  <a:pt x="38" y="37"/>
                  <a:pt x="42" y="37"/>
                </a:cubicBezTo>
                <a:cubicBezTo>
                  <a:pt x="47" y="37"/>
                  <a:pt x="52" y="38"/>
                  <a:pt x="56" y="39"/>
                </a:cubicBezTo>
                <a:cubicBezTo>
                  <a:pt x="55" y="35"/>
                  <a:pt x="52" y="31"/>
                  <a:pt x="47" y="29"/>
                </a:cubicBezTo>
                <a:cubicBezTo>
                  <a:pt x="49" y="18"/>
                  <a:pt x="59" y="9"/>
                  <a:pt x="70" y="9"/>
                </a:cubicBezTo>
                <a:cubicBezTo>
                  <a:pt x="84" y="9"/>
                  <a:pt x="94" y="20"/>
                  <a:pt x="94" y="33"/>
                </a:cubicBezTo>
                <a:cubicBezTo>
                  <a:pt x="94" y="113"/>
                  <a:pt x="94" y="113"/>
                  <a:pt x="94" y="113"/>
                </a:cubicBezTo>
                <a:cubicBezTo>
                  <a:pt x="94" y="124"/>
                  <a:pt x="103" y="132"/>
                  <a:pt x="113" y="132"/>
                </a:cubicBezTo>
                <a:cubicBezTo>
                  <a:pt x="124" y="132"/>
                  <a:pt x="132" y="124"/>
                  <a:pt x="132" y="113"/>
                </a:cubicBezTo>
                <a:cubicBezTo>
                  <a:pt x="132" y="84"/>
                  <a:pt x="132" y="84"/>
                  <a:pt x="132" y="84"/>
                </a:cubicBezTo>
                <a:cubicBezTo>
                  <a:pt x="137" y="82"/>
                  <a:pt x="142" y="77"/>
                  <a:pt x="142" y="71"/>
                </a:cubicBezTo>
                <a:cubicBezTo>
                  <a:pt x="142" y="52"/>
                  <a:pt x="142" y="52"/>
                  <a:pt x="142" y="52"/>
                </a:cubicBezTo>
                <a:cubicBezTo>
                  <a:pt x="142" y="49"/>
                  <a:pt x="139" y="47"/>
                  <a:pt x="137" y="47"/>
                </a:cubicBezTo>
                <a:close/>
                <a:moveTo>
                  <a:pt x="42" y="84"/>
                </a:moveTo>
                <a:cubicBezTo>
                  <a:pt x="45" y="84"/>
                  <a:pt x="47" y="82"/>
                  <a:pt x="47" y="79"/>
                </a:cubicBezTo>
                <a:cubicBezTo>
                  <a:pt x="47" y="77"/>
                  <a:pt x="45" y="75"/>
                  <a:pt x="42" y="75"/>
                </a:cubicBezTo>
                <a:cubicBezTo>
                  <a:pt x="40" y="75"/>
                  <a:pt x="38" y="77"/>
                  <a:pt x="38" y="79"/>
                </a:cubicBezTo>
                <a:cubicBezTo>
                  <a:pt x="38" y="82"/>
                  <a:pt x="40" y="84"/>
                  <a:pt x="42" y="84"/>
                </a:cubicBezTo>
                <a:close/>
                <a:moveTo>
                  <a:pt x="47" y="47"/>
                </a:moveTo>
                <a:cubicBezTo>
                  <a:pt x="47" y="66"/>
                  <a:pt x="47" y="66"/>
                  <a:pt x="47" y="66"/>
                </a:cubicBezTo>
                <a:cubicBezTo>
                  <a:pt x="53" y="68"/>
                  <a:pt x="57" y="73"/>
                  <a:pt x="57" y="79"/>
                </a:cubicBezTo>
                <a:cubicBezTo>
                  <a:pt x="57" y="85"/>
                  <a:pt x="53" y="90"/>
                  <a:pt x="47" y="92"/>
                </a:cubicBezTo>
                <a:cubicBezTo>
                  <a:pt x="47" y="99"/>
                  <a:pt x="47" y="99"/>
                  <a:pt x="47" y="99"/>
                </a:cubicBezTo>
                <a:cubicBezTo>
                  <a:pt x="47" y="102"/>
                  <a:pt x="45" y="103"/>
                  <a:pt x="43" y="103"/>
                </a:cubicBezTo>
                <a:cubicBezTo>
                  <a:pt x="40" y="103"/>
                  <a:pt x="38" y="102"/>
                  <a:pt x="38" y="99"/>
                </a:cubicBezTo>
                <a:cubicBezTo>
                  <a:pt x="38" y="92"/>
                  <a:pt x="38" y="92"/>
                  <a:pt x="38" y="92"/>
                </a:cubicBezTo>
                <a:cubicBezTo>
                  <a:pt x="32" y="90"/>
                  <a:pt x="28" y="85"/>
                  <a:pt x="28" y="79"/>
                </a:cubicBezTo>
                <a:cubicBezTo>
                  <a:pt x="28" y="73"/>
                  <a:pt x="32" y="68"/>
                  <a:pt x="38" y="66"/>
                </a:cubicBezTo>
                <a:cubicBezTo>
                  <a:pt x="38" y="47"/>
                  <a:pt x="38" y="47"/>
                  <a:pt x="38" y="47"/>
                </a:cubicBezTo>
                <a:cubicBezTo>
                  <a:pt x="17" y="50"/>
                  <a:pt x="0" y="67"/>
                  <a:pt x="0" y="89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41"/>
                  <a:pt x="19" y="160"/>
                  <a:pt x="43" y="160"/>
                </a:cubicBezTo>
                <a:cubicBezTo>
                  <a:pt x="66" y="160"/>
                  <a:pt x="85" y="141"/>
                  <a:pt x="85" y="118"/>
                </a:cubicBezTo>
                <a:cubicBezTo>
                  <a:pt x="85" y="89"/>
                  <a:pt x="85" y="89"/>
                  <a:pt x="85" y="89"/>
                </a:cubicBezTo>
                <a:cubicBezTo>
                  <a:pt x="85" y="67"/>
                  <a:pt x="68" y="49"/>
                  <a:pt x="47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4E4F3DEE-D453-79D6-DCB6-623CD50909CE}"/>
              </a:ext>
            </a:extLst>
          </p:cNvPr>
          <p:cNvSpPr>
            <a:spLocks noEditPoints="1"/>
          </p:cNvSpPr>
          <p:nvPr/>
        </p:nvSpPr>
        <p:spPr bwMode="auto">
          <a:xfrm>
            <a:off x="6808788" y="1920875"/>
            <a:ext cx="223838" cy="254000"/>
          </a:xfrm>
          <a:custGeom>
            <a:avLst/>
            <a:gdLst>
              <a:gd name="T0" fmla="*/ 28 w 141"/>
              <a:gd name="T1" fmla="*/ 85 h 160"/>
              <a:gd name="T2" fmla="*/ 32 w 141"/>
              <a:gd name="T3" fmla="*/ 94 h 160"/>
              <a:gd name="T4" fmla="*/ 32 w 141"/>
              <a:gd name="T5" fmla="*/ 85 h 160"/>
              <a:gd name="T6" fmla="*/ 4 w 141"/>
              <a:gd name="T7" fmla="*/ 65 h 160"/>
              <a:gd name="T8" fmla="*/ 0 w 141"/>
              <a:gd name="T9" fmla="*/ 126 h 160"/>
              <a:gd name="T10" fmla="*/ 136 w 141"/>
              <a:gd name="T11" fmla="*/ 131 h 160"/>
              <a:gd name="T12" fmla="*/ 141 w 141"/>
              <a:gd name="T13" fmla="*/ 70 h 160"/>
              <a:gd name="T14" fmla="*/ 32 w 141"/>
              <a:gd name="T15" fmla="*/ 103 h 160"/>
              <a:gd name="T16" fmla="*/ 27 w 141"/>
              <a:gd name="T17" fmla="*/ 117 h 160"/>
              <a:gd name="T18" fmla="*/ 18 w 141"/>
              <a:gd name="T19" fmla="*/ 117 h 160"/>
              <a:gd name="T20" fmla="*/ 23 w 141"/>
              <a:gd name="T21" fmla="*/ 75 h 160"/>
              <a:gd name="T22" fmla="*/ 46 w 141"/>
              <a:gd name="T23" fmla="*/ 89 h 160"/>
              <a:gd name="T24" fmla="*/ 70 w 141"/>
              <a:gd name="T25" fmla="*/ 94 h 160"/>
              <a:gd name="T26" fmla="*/ 70 w 141"/>
              <a:gd name="T27" fmla="*/ 122 h 160"/>
              <a:gd name="T28" fmla="*/ 61 w 141"/>
              <a:gd name="T29" fmla="*/ 103 h 160"/>
              <a:gd name="T30" fmla="*/ 70 w 141"/>
              <a:gd name="T31" fmla="*/ 112 h 160"/>
              <a:gd name="T32" fmla="*/ 70 w 141"/>
              <a:gd name="T33" fmla="*/ 103 h 160"/>
              <a:gd name="T34" fmla="*/ 70 w 141"/>
              <a:gd name="T35" fmla="*/ 75 h 160"/>
              <a:gd name="T36" fmla="*/ 80 w 141"/>
              <a:gd name="T37" fmla="*/ 94 h 160"/>
              <a:gd name="T38" fmla="*/ 70 w 141"/>
              <a:gd name="T39" fmla="*/ 84 h 160"/>
              <a:gd name="T40" fmla="*/ 70 w 141"/>
              <a:gd name="T41" fmla="*/ 94 h 160"/>
              <a:gd name="T42" fmla="*/ 108 w 141"/>
              <a:gd name="T43" fmla="*/ 122 h 160"/>
              <a:gd name="T44" fmla="*/ 93 w 141"/>
              <a:gd name="T45" fmla="*/ 117 h 160"/>
              <a:gd name="T46" fmla="*/ 98 w 141"/>
              <a:gd name="T47" fmla="*/ 75 h 160"/>
              <a:gd name="T48" fmla="*/ 122 w 141"/>
              <a:gd name="T49" fmla="*/ 89 h 160"/>
              <a:gd name="T50" fmla="*/ 107 w 141"/>
              <a:gd name="T51" fmla="*/ 85 h 160"/>
              <a:gd name="T52" fmla="*/ 103 w 141"/>
              <a:gd name="T53" fmla="*/ 113 h 160"/>
              <a:gd name="T54" fmla="*/ 112 w 141"/>
              <a:gd name="T55" fmla="*/ 108 h 160"/>
              <a:gd name="T56" fmla="*/ 107 w 141"/>
              <a:gd name="T57" fmla="*/ 85 h 160"/>
              <a:gd name="T58" fmla="*/ 99 w 141"/>
              <a:gd name="T59" fmla="*/ 37 h 160"/>
              <a:gd name="T60" fmla="*/ 94 w 141"/>
              <a:gd name="T61" fmla="*/ 0 h 160"/>
              <a:gd name="T62" fmla="*/ 9 w 141"/>
              <a:gd name="T63" fmla="*/ 4 h 160"/>
              <a:gd name="T64" fmla="*/ 132 w 141"/>
              <a:gd name="T65" fmla="*/ 57 h 160"/>
              <a:gd name="T66" fmla="*/ 103 w 141"/>
              <a:gd name="T67" fmla="*/ 2 h 160"/>
              <a:gd name="T68" fmla="*/ 128 w 141"/>
              <a:gd name="T69" fmla="*/ 28 h 160"/>
              <a:gd name="T70" fmla="*/ 9 w 141"/>
              <a:gd name="T71" fmla="*/ 155 h 160"/>
              <a:gd name="T72" fmla="*/ 127 w 141"/>
              <a:gd name="T73" fmla="*/ 160 h 160"/>
              <a:gd name="T74" fmla="*/ 131 w 141"/>
              <a:gd name="T75" fmla="*/ 141 h 160"/>
              <a:gd name="T76" fmla="*/ 9 w 141"/>
              <a:gd name="T77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1" h="160">
                <a:moveTo>
                  <a:pt x="32" y="85"/>
                </a:moveTo>
                <a:cubicBezTo>
                  <a:pt x="28" y="85"/>
                  <a:pt x="28" y="85"/>
                  <a:pt x="28" y="85"/>
                </a:cubicBezTo>
                <a:cubicBezTo>
                  <a:pt x="28" y="94"/>
                  <a:pt x="28" y="94"/>
                  <a:pt x="28" y="94"/>
                </a:cubicBezTo>
                <a:cubicBezTo>
                  <a:pt x="32" y="94"/>
                  <a:pt x="32" y="94"/>
                  <a:pt x="32" y="94"/>
                </a:cubicBezTo>
                <a:cubicBezTo>
                  <a:pt x="35" y="94"/>
                  <a:pt x="37" y="92"/>
                  <a:pt x="37" y="89"/>
                </a:cubicBezTo>
                <a:cubicBezTo>
                  <a:pt x="37" y="86"/>
                  <a:pt x="35" y="85"/>
                  <a:pt x="32" y="85"/>
                </a:cubicBezTo>
                <a:close/>
                <a:moveTo>
                  <a:pt x="136" y="65"/>
                </a:moveTo>
                <a:cubicBezTo>
                  <a:pt x="4" y="65"/>
                  <a:pt x="4" y="65"/>
                  <a:pt x="4" y="65"/>
                </a:cubicBezTo>
                <a:cubicBezTo>
                  <a:pt x="2" y="65"/>
                  <a:pt x="0" y="67"/>
                  <a:pt x="0" y="70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29"/>
                  <a:pt x="2" y="131"/>
                  <a:pt x="4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9" y="131"/>
                  <a:pt x="141" y="129"/>
                  <a:pt x="141" y="126"/>
                </a:cubicBezTo>
                <a:cubicBezTo>
                  <a:pt x="141" y="70"/>
                  <a:pt x="141" y="70"/>
                  <a:pt x="141" y="70"/>
                </a:cubicBezTo>
                <a:cubicBezTo>
                  <a:pt x="141" y="67"/>
                  <a:pt x="139" y="65"/>
                  <a:pt x="136" y="65"/>
                </a:cubicBezTo>
                <a:close/>
                <a:moveTo>
                  <a:pt x="32" y="103"/>
                </a:moveTo>
                <a:cubicBezTo>
                  <a:pt x="27" y="103"/>
                  <a:pt x="27" y="103"/>
                  <a:pt x="27" y="103"/>
                </a:cubicBezTo>
                <a:cubicBezTo>
                  <a:pt x="27" y="117"/>
                  <a:pt x="27" y="117"/>
                  <a:pt x="27" y="117"/>
                </a:cubicBezTo>
                <a:cubicBezTo>
                  <a:pt x="27" y="120"/>
                  <a:pt x="25" y="122"/>
                  <a:pt x="23" y="122"/>
                </a:cubicBezTo>
                <a:cubicBezTo>
                  <a:pt x="20" y="122"/>
                  <a:pt x="18" y="120"/>
                  <a:pt x="18" y="117"/>
                </a:cubicBezTo>
                <a:cubicBezTo>
                  <a:pt x="18" y="80"/>
                  <a:pt x="18" y="80"/>
                  <a:pt x="18" y="80"/>
                </a:cubicBezTo>
                <a:cubicBezTo>
                  <a:pt x="18" y="77"/>
                  <a:pt x="20" y="75"/>
                  <a:pt x="23" y="75"/>
                </a:cubicBezTo>
                <a:cubicBezTo>
                  <a:pt x="33" y="75"/>
                  <a:pt x="33" y="75"/>
                  <a:pt x="33" y="75"/>
                </a:cubicBezTo>
                <a:cubicBezTo>
                  <a:pt x="40" y="75"/>
                  <a:pt x="46" y="81"/>
                  <a:pt x="46" y="89"/>
                </a:cubicBezTo>
                <a:cubicBezTo>
                  <a:pt x="46" y="97"/>
                  <a:pt x="40" y="103"/>
                  <a:pt x="32" y="103"/>
                </a:cubicBezTo>
                <a:close/>
                <a:moveTo>
                  <a:pt x="70" y="94"/>
                </a:moveTo>
                <a:cubicBezTo>
                  <a:pt x="78" y="94"/>
                  <a:pt x="84" y="100"/>
                  <a:pt x="84" y="108"/>
                </a:cubicBezTo>
                <a:cubicBezTo>
                  <a:pt x="84" y="116"/>
                  <a:pt x="78" y="122"/>
                  <a:pt x="70" y="122"/>
                </a:cubicBezTo>
                <a:cubicBezTo>
                  <a:pt x="63" y="122"/>
                  <a:pt x="56" y="116"/>
                  <a:pt x="56" y="108"/>
                </a:cubicBezTo>
                <a:cubicBezTo>
                  <a:pt x="56" y="105"/>
                  <a:pt x="58" y="103"/>
                  <a:pt x="61" y="103"/>
                </a:cubicBezTo>
                <a:cubicBezTo>
                  <a:pt x="63" y="103"/>
                  <a:pt x="65" y="105"/>
                  <a:pt x="65" y="108"/>
                </a:cubicBezTo>
                <a:cubicBezTo>
                  <a:pt x="65" y="110"/>
                  <a:pt x="68" y="112"/>
                  <a:pt x="70" y="112"/>
                </a:cubicBezTo>
                <a:cubicBezTo>
                  <a:pt x="73" y="112"/>
                  <a:pt x="75" y="110"/>
                  <a:pt x="75" y="108"/>
                </a:cubicBezTo>
                <a:cubicBezTo>
                  <a:pt x="75" y="105"/>
                  <a:pt x="73" y="103"/>
                  <a:pt x="70" y="103"/>
                </a:cubicBezTo>
                <a:cubicBezTo>
                  <a:pt x="63" y="103"/>
                  <a:pt x="56" y="97"/>
                  <a:pt x="56" y="89"/>
                </a:cubicBezTo>
                <a:cubicBezTo>
                  <a:pt x="56" y="81"/>
                  <a:pt x="63" y="75"/>
                  <a:pt x="70" y="75"/>
                </a:cubicBezTo>
                <a:cubicBezTo>
                  <a:pt x="78" y="75"/>
                  <a:pt x="84" y="81"/>
                  <a:pt x="84" y="89"/>
                </a:cubicBezTo>
                <a:cubicBezTo>
                  <a:pt x="84" y="91"/>
                  <a:pt x="82" y="94"/>
                  <a:pt x="80" y="94"/>
                </a:cubicBezTo>
                <a:cubicBezTo>
                  <a:pt x="77" y="94"/>
                  <a:pt x="75" y="91"/>
                  <a:pt x="75" y="89"/>
                </a:cubicBezTo>
                <a:cubicBezTo>
                  <a:pt x="75" y="86"/>
                  <a:pt x="73" y="84"/>
                  <a:pt x="70" y="84"/>
                </a:cubicBezTo>
                <a:cubicBezTo>
                  <a:pt x="68" y="84"/>
                  <a:pt x="65" y="86"/>
                  <a:pt x="65" y="89"/>
                </a:cubicBezTo>
                <a:cubicBezTo>
                  <a:pt x="65" y="91"/>
                  <a:pt x="68" y="94"/>
                  <a:pt x="70" y="94"/>
                </a:cubicBezTo>
                <a:close/>
                <a:moveTo>
                  <a:pt x="122" y="108"/>
                </a:moveTo>
                <a:cubicBezTo>
                  <a:pt x="122" y="116"/>
                  <a:pt x="116" y="122"/>
                  <a:pt x="108" y="122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5" y="122"/>
                  <a:pt x="93" y="120"/>
                  <a:pt x="93" y="117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77"/>
                  <a:pt x="95" y="75"/>
                  <a:pt x="98" y="75"/>
                </a:cubicBezTo>
                <a:cubicBezTo>
                  <a:pt x="108" y="75"/>
                  <a:pt x="108" y="75"/>
                  <a:pt x="108" y="75"/>
                </a:cubicBezTo>
                <a:cubicBezTo>
                  <a:pt x="116" y="75"/>
                  <a:pt x="122" y="81"/>
                  <a:pt x="122" y="89"/>
                </a:cubicBezTo>
                <a:lnTo>
                  <a:pt x="122" y="108"/>
                </a:lnTo>
                <a:close/>
                <a:moveTo>
                  <a:pt x="107" y="85"/>
                </a:moveTo>
                <a:cubicBezTo>
                  <a:pt x="103" y="85"/>
                  <a:pt x="103" y="85"/>
                  <a:pt x="103" y="85"/>
                </a:cubicBezTo>
                <a:cubicBezTo>
                  <a:pt x="103" y="113"/>
                  <a:pt x="103" y="113"/>
                  <a:pt x="103" y="113"/>
                </a:cubicBezTo>
                <a:cubicBezTo>
                  <a:pt x="107" y="113"/>
                  <a:pt x="107" y="113"/>
                  <a:pt x="107" y="113"/>
                </a:cubicBezTo>
                <a:cubicBezTo>
                  <a:pt x="110" y="113"/>
                  <a:pt x="112" y="111"/>
                  <a:pt x="112" y="108"/>
                </a:cubicBezTo>
                <a:cubicBezTo>
                  <a:pt x="112" y="89"/>
                  <a:pt x="112" y="89"/>
                  <a:pt x="112" y="89"/>
                </a:cubicBezTo>
                <a:cubicBezTo>
                  <a:pt x="112" y="86"/>
                  <a:pt x="110" y="85"/>
                  <a:pt x="107" y="85"/>
                </a:cubicBezTo>
                <a:close/>
                <a:moveTo>
                  <a:pt x="132" y="37"/>
                </a:moveTo>
                <a:cubicBezTo>
                  <a:pt x="99" y="37"/>
                  <a:pt x="99" y="37"/>
                  <a:pt x="99" y="37"/>
                </a:cubicBezTo>
                <a:cubicBezTo>
                  <a:pt x="96" y="37"/>
                  <a:pt x="94" y="35"/>
                  <a:pt x="94" y="32"/>
                </a:cubicBezTo>
                <a:cubicBezTo>
                  <a:pt x="94" y="0"/>
                  <a:pt x="94" y="0"/>
                  <a:pt x="9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2" y="0"/>
                  <a:pt x="9" y="2"/>
                  <a:pt x="9" y="4"/>
                </a:cubicBezTo>
                <a:cubicBezTo>
                  <a:pt x="9" y="57"/>
                  <a:pt x="9" y="57"/>
                  <a:pt x="9" y="57"/>
                </a:cubicBezTo>
                <a:cubicBezTo>
                  <a:pt x="132" y="57"/>
                  <a:pt x="132" y="57"/>
                  <a:pt x="132" y="57"/>
                </a:cubicBezTo>
                <a:lnTo>
                  <a:pt x="132" y="37"/>
                </a:lnTo>
                <a:close/>
                <a:moveTo>
                  <a:pt x="103" y="2"/>
                </a:moveTo>
                <a:cubicBezTo>
                  <a:pt x="103" y="28"/>
                  <a:pt x="103" y="28"/>
                  <a:pt x="103" y="28"/>
                </a:cubicBezTo>
                <a:cubicBezTo>
                  <a:pt x="128" y="28"/>
                  <a:pt x="128" y="28"/>
                  <a:pt x="128" y="28"/>
                </a:cubicBezTo>
                <a:lnTo>
                  <a:pt x="103" y="2"/>
                </a:lnTo>
                <a:close/>
                <a:moveTo>
                  <a:pt x="9" y="155"/>
                </a:moveTo>
                <a:cubicBezTo>
                  <a:pt x="9" y="158"/>
                  <a:pt x="11" y="160"/>
                  <a:pt x="14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29" y="160"/>
                  <a:pt x="131" y="158"/>
                  <a:pt x="131" y="155"/>
                </a:cubicBezTo>
                <a:cubicBezTo>
                  <a:pt x="131" y="141"/>
                  <a:pt x="131" y="141"/>
                  <a:pt x="131" y="141"/>
                </a:cubicBezTo>
                <a:cubicBezTo>
                  <a:pt x="9" y="141"/>
                  <a:pt x="9" y="141"/>
                  <a:pt x="9" y="141"/>
                </a:cubicBezTo>
                <a:lnTo>
                  <a:pt x="9" y="15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51A52DF8-C1FA-A9CF-60ED-D7C92C67AF23}"/>
              </a:ext>
            </a:extLst>
          </p:cNvPr>
          <p:cNvSpPr>
            <a:spLocks noEditPoints="1"/>
          </p:cNvSpPr>
          <p:nvPr/>
        </p:nvSpPr>
        <p:spPr bwMode="auto">
          <a:xfrm>
            <a:off x="5164138" y="2473325"/>
            <a:ext cx="207963" cy="254000"/>
          </a:xfrm>
          <a:custGeom>
            <a:avLst/>
            <a:gdLst>
              <a:gd name="T0" fmla="*/ 36 w 131"/>
              <a:gd name="T1" fmla="*/ 104 h 160"/>
              <a:gd name="T2" fmla="*/ 48 w 131"/>
              <a:gd name="T3" fmla="*/ 104 h 160"/>
              <a:gd name="T4" fmla="*/ 42 w 131"/>
              <a:gd name="T5" fmla="*/ 91 h 160"/>
              <a:gd name="T6" fmla="*/ 36 w 131"/>
              <a:gd name="T7" fmla="*/ 104 h 160"/>
              <a:gd name="T8" fmla="*/ 103 w 131"/>
              <a:gd name="T9" fmla="*/ 3 h 160"/>
              <a:gd name="T10" fmla="*/ 103 w 131"/>
              <a:gd name="T11" fmla="*/ 28 h 160"/>
              <a:gd name="T12" fmla="*/ 128 w 131"/>
              <a:gd name="T13" fmla="*/ 28 h 160"/>
              <a:gd name="T14" fmla="*/ 103 w 131"/>
              <a:gd name="T15" fmla="*/ 3 h 160"/>
              <a:gd name="T16" fmla="*/ 99 w 131"/>
              <a:gd name="T17" fmla="*/ 38 h 160"/>
              <a:gd name="T18" fmla="*/ 99 w 131"/>
              <a:gd name="T19" fmla="*/ 37 h 160"/>
              <a:gd name="T20" fmla="*/ 94 w 131"/>
              <a:gd name="T21" fmla="*/ 33 h 160"/>
              <a:gd name="T22" fmla="*/ 94 w 131"/>
              <a:gd name="T23" fmla="*/ 0 h 160"/>
              <a:gd name="T24" fmla="*/ 14 w 131"/>
              <a:gd name="T25" fmla="*/ 0 h 160"/>
              <a:gd name="T26" fmla="*/ 10 w 131"/>
              <a:gd name="T27" fmla="*/ 5 h 160"/>
              <a:gd name="T28" fmla="*/ 10 w 131"/>
              <a:gd name="T29" fmla="*/ 57 h 160"/>
              <a:gd name="T30" fmla="*/ 107 w 131"/>
              <a:gd name="T31" fmla="*/ 57 h 160"/>
              <a:gd name="T32" fmla="*/ 113 w 131"/>
              <a:gd name="T33" fmla="*/ 62 h 160"/>
              <a:gd name="T34" fmla="*/ 113 w 131"/>
              <a:gd name="T35" fmla="*/ 137 h 160"/>
              <a:gd name="T36" fmla="*/ 107 w 131"/>
              <a:gd name="T37" fmla="*/ 142 h 160"/>
              <a:gd name="T38" fmla="*/ 10 w 131"/>
              <a:gd name="T39" fmla="*/ 142 h 160"/>
              <a:gd name="T40" fmla="*/ 10 w 131"/>
              <a:gd name="T41" fmla="*/ 155 h 160"/>
              <a:gd name="T42" fmla="*/ 14 w 131"/>
              <a:gd name="T43" fmla="*/ 160 h 160"/>
              <a:gd name="T44" fmla="*/ 126 w 131"/>
              <a:gd name="T45" fmla="*/ 160 h 160"/>
              <a:gd name="T46" fmla="*/ 131 w 131"/>
              <a:gd name="T47" fmla="*/ 155 h 160"/>
              <a:gd name="T48" fmla="*/ 131 w 131"/>
              <a:gd name="T49" fmla="*/ 38 h 160"/>
              <a:gd name="T50" fmla="*/ 99 w 131"/>
              <a:gd name="T51" fmla="*/ 38 h 160"/>
              <a:gd name="T52" fmla="*/ 103 w 131"/>
              <a:gd name="T53" fmla="*/ 66 h 160"/>
              <a:gd name="T54" fmla="*/ 5 w 131"/>
              <a:gd name="T55" fmla="*/ 66 h 160"/>
              <a:gd name="T56" fmla="*/ 0 w 131"/>
              <a:gd name="T57" fmla="*/ 71 h 160"/>
              <a:gd name="T58" fmla="*/ 0 w 131"/>
              <a:gd name="T59" fmla="*/ 127 h 160"/>
              <a:gd name="T60" fmla="*/ 5 w 131"/>
              <a:gd name="T61" fmla="*/ 132 h 160"/>
              <a:gd name="T62" fmla="*/ 103 w 131"/>
              <a:gd name="T63" fmla="*/ 132 h 160"/>
              <a:gd name="T64" fmla="*/ 103 w 131"/>
              <a:gd name="T65" fmla="*/ 66 h 160"/>
              <a:gd name="T66" fmla="*/ 63 w 131"/>
              <a:gd name="T67" fmla="*/ 121 h 160"/>
              <a:gd name="T68" fmla="*/ 61 w 131"/>
              <a:gd name="T69" fmla="*/ 122 h 160"/>
              <a:gd name="T70" fmla="*/ 57 w 131"/>
              <a:gd name="T71" fmla="*/ 119 h 160"/>
              <a:gd name="T72" fmla="*/ 54 w 131"/>
              <a:gd name="T73" fmla="*/ 113 h 160"/>
              <a:gd name="T74" fmla="*/ 32 w 131"/>
              <a:gd name="T75" fmla="*/ 113 h 160"/>
              <a:gd name="T76" fmla="*/ 29 w 131"/>
              <a:gd name="T77" fmla="*/ 119 h 160"/>
              <a:gd name="T78" fmla="*/ 24 w 131"/>
              <a:gd name="T79" fmla="*/ 122 h 160"/>
              <a:gd name="T80" fmla="*/ 23 w 131"/>
              <a:gd name="T81" fmla="*/ 121 h 160"/>
              <a:gd name="T82" fmla="*/ 21 w 131"/>
              <a:gd name="T83" fmla="*/ 115 h 160"/>
              <a:gd name="T84" fmla="*/ 39 w 131"/>
              <a:gd name="T85" fmla="*/ 78 h 160"/>
              <a:gd name="T86" fmla="*/ 44 w 131"/>
              <a:gd name="T87" fmla="*/ 75 h 160"/>
              <a:gd name="T88" fmla="*/ 48 w 131"/>
              <a:gd name="T89" fmla="*/ 78 h 160"/>
              <a:gd name="T90" fmla="*/ 67 w 131"/>
              <a:gd name="T91" fmla="*/ 115 h 160"/>
              <a:gd name="T92" fmla="*/ 63 w 131"/>
              <a:gd name="T93" fmla="*/ 121 h 160"/>
              <a:gd name="T94" fmla="*/ 84 w 131"/>
              <a:gd name="T95" fmla="*/ 117 h 160"/>
              <a:gd name="T96" fmla="*/ 80 w 131"/>
              <a:gd name="T97" fmla="*/ 122 h 160"/>
              <a:gd name="T98" fmla="*/ 75 w 131"/>
              <a:gd name="T99" fmla="*/ 117 h 160"/>
              <a:gd name="T100" fmla="*/ 75 w 131"/>
              <a:gd name="T101" fmla="*/ 98 h 160"/>
              <a:gd name="T102" fmla="*/ 80 w 131"/>
              <a:gd name="T103" fmla="*/ 94 h 160"/>
              <a:gd name="T104" fmla="*/ 84 w 131"/>
              <a:gd name="T105" fmla="*/ 98 h 160"/>
              <a:gd name="T106" fmla="*/ 84 w 131"/>
              <a:gd name="T107" fmla="*/ 117 h 160"/>
              <a:gd name="T108" fmla="*/ 80 w 131"/>
              <a:gd name="T109" fmla="*/ 85 h 160"/>
              <a:gd name="T110" fmla="*/ 75 w 131"/>
              <a:gd name="T111" fmla="*/ 80 h 160"/>
              <a:gd name="T112" fmla="*/ 80 w 131"/>
              <a:gd name="T113" fmla="*/ 75 h 160"/>
              <a:gd name="T114" fmla="*/ 85 w 131"/>
              <a:gd name="T115" fmla="*/ 80 h 160"/>
              <a:gd name="T116" fmla="*/ 80 w 131"/>
              <a:gd name="T117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31" h="160">
                <a:moveTo>
                  <a:pt x="36" y="104"/>
                </a:moveTo>
                <a:cubicBezTo>
                  <a:pt x="48" y="104"/>
                  <a:pt x="48" y="104"/>
                  <a:pt x="48" y="104"/>
                </a:cubicBezTo>
                <a:cubicBezTo>
                  <a:pt x="42" y="91"/>
                  <a:pt x="42" y="91"/>
                  <a:pt x="42" y="91"/>
                </a:cubicBezTo>
                <a:lnTo>
                  <a:pt x="36" y="104"/>
                </a:lnTo>
                <a:close/>
                <a:moveTo>
                  <a:pt x="103" y="3"/>
                </a:moveTo>
                <a:cubicBezTo>
                  <a:pt x="103" y="28"/>
                  <a:pt x="103" y="28"/>
                  <a:pt x="103" y="28"/>
                </a:cubicBezTo>
                <a:cubicBezTo>
                  <a:pt x="128" y="28"/>
                  <a:pt x="128" y="28"/>
                  <a:pt x="128" y="28"/>
                </a:cubicBezTo>
                <a:lnTo>
                  <a:pt x="103" y="3"/>
                </a:lnTo>
                <a:close/>
                <a:moveTo>
                  <a:pt x="99" y="38"/>
                </a:moveTo>
                <a:cubicBezTo>
                  <a:pt x="99" y="37"/>
                  <a:pt x="99" y="37"/>
                  <a:pt x="99" y="37"/>
                </a:cubicBezTo>
                <a:cubicBezTo>
                  <a:pt x="96" y="37"/>
                  <a:pt x="94" y="35"/>
                  <a:pt x="94" y="33"/>
                </a:cubicBezTo>
                <a:cubicBezTo>
                  <a:pt x="94" y="0"/>
                  <a:pt x="94" y="0"/>
                  <a:pt x="9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2" y="0"/>
                  <a:pt x="10" y="3"/>
                  <a:pt x="10" y="5"/>
                </a:cubicBezTo>
                <a:cubicBezTo>
                  <a:pt x="10" y="57"/>
                  <a:pt x="10" y="57"/>
                  <a:pt x="10" y="57"/>
                </a:cubicBezTo>
                <a:cubicBezTo>
                  <a:pt x="107" y="57"/>
                  <a:pt x="107" y="57"/>
                  <a:pt x="107" y="57"/>
                </a:cubicBezTo>
                <a:cubicBezTo>
                  <a:pt x="110" y="57"/>
                  <a:pt x="113" y="59"/>
                  <a:pt x="113" y="62"/>
                </a:cubicBezTo>
                <a:cubicBezTo>
                  <a:pt x="113" y="137"/>
                  <a:pt x="113" y="137"/>
                  <a:pt x="113" y="137"/>
                </a:cubicBezTo>
                <a:cubicBezTo>
                  <a:pt x="113" y="139"/>
                  <a:pt x="110" y="142"/>
                  <a:pt x="107" y="142"/>
                </a:cubicBezTo>
                <a:cubicBezTo>
                  <a:pt x="10" y="142"/>
                  <a:pt x="10" y="142"/>
                  <a:pt x="10" y="142"/>
                </a:cubicBezTo>
                <a:cubicBezTo>
                  <a:pt x="10" y="155"/>
                  <a:pt x="10" y="155"/>
                  <a:pt x="10" y="155"/>
                </a:cubicBezTo>
                <a:cubicBezTo>
                  <a:pt x="10" y="158"/>
                  <a:pt x="12" y="160"/>
                  <a:pt x="14" y="160"/>
                </a:cubicBezTo>
                <a:cubicBezTo>
                  <a:pt x="126" y="160"/>
                  <a:pt x="126" y="160"/>
                  <a:pt x="126" y="160"/>
                </a:cubicBezTo>
                <a:cubicBezTo>
                  <a:pt x="129" y="160"/>
                  <a:pt x="131" y="158"/>
                  <a:pt x="131" y="155"/>
                </a:cubicBezTo>
                <a:cubicBezTo>
                  <a:pt x="131" y="38"/>
                  <a:pt x="131" y="38"/>
                  <a:pt x="131" y="38"/>
                </a:cubicBezTo>
                <a:lnTo>
                  <a:pt x="99" y="38"/>
                </a:lnTo>
                <a:close/>
                <a:moveTo>
                  <a:pt x="103" y="66"/>
                </a:moveTo>
                <a:cubicBezTo>
                  <a:pt x="5" y="66"/>
                  <a:pt x="5" y="66"/>
                  <a:pt x="5" y="66"/>
                </a:cubicBezTo>
                <a:cubicBezTo>
                  <a:pt x="2" y="66"/>
                  <a:pt x="0" y="68"/>
                  <a:pt x="0" y="71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29"/>
                  <a:pt x="2" y="132"/>
                  <a:pt x="5" y="132"/>
                </a:cubicBezTo>
                <a:cubicBezTo>
                  <a:pt x="103" y="132"/>
                  <a:pt x="103" y="132"/>
                  <a:pt x="103" y="132"/>
                </a:cubicBezTo>
                <a:lnTo>
                  <a:pt x="103" y="66"/>
                </a:lnTo>
                <a:close/>
                <a:moveTo>
                  <a:pt x="63" y="121"/>
                </a:moveTo>
                <a:cubicBezTo>
                  <a:pt x="63" y="122"/>
                  <a:pt x="62" y="122"/>
                  <a:pt x="61" y="122"/>
                </a:cubicBezTo>
                <a:cubicBezTo>
                  <a:pt x="60" y="122"/>
                  <a:pt x="58" y="121"/>
                  <a:pt x="57" y="119"/>
                </a:cubicBezTo>
                <a:cubicBezTo>
                  <a:pt x="54" y="113"/>
                  <a:pt x="54" y="113"/>
                  <a:pt x="54" y="113"/>
                </a:cubicBezTo>
                <a:cubicBezTo>
                  <a:pt x="32" y="113"/>
                  <a:pt x="32" y="113"/>
                  <a:pt x="32" y="113"/>
                </a:cubicBezTo>
                <a:cubicBezTo>
                  <a:pt x="29" y="119"/>
                  <a:pt x="29" y="119"/>
                  <a:pt x="29" y="119"/>
                </a:cubicBezTo>
                <a:cubicBezTo>
                  <a:pt x="28" y="121"/>
                  <a:pt x="26" y="122"/>
                  <a:pt x="24" y="122"/>
                </a:cubicBezTo>
                <a:cubicBezTo>
                  <a:pt x="24" y="122"/>
                  <a:pt x="23" y="122"/>
                  <a:pt x="23" y="121"/>
                </a:cubicBezTo>
                <a:cubicBezTo>
                  <a:pt x="21" y="121"/>
                  <a:pt x="19" y="117"/>
                  <a:pt x="21" y="115"/>
                </a:cubicBezTo>
                <a:cubicBezTo>
                  <a:pt x="39" y="78"/>
                  <a:pt x="39" y="78"/>
                  <a:pt x="39" y="78"/>
                </a:cubicBezTo>
                <a:cubicBezTo>
                  <a:pt x="40" y="76"/>
                  <a:pt x="42" y="75"/>
                  <a:pt x="44" y="75"/>
                </a:cubicBezTo>
                <a:cubicBezTo>
                  <a:pt x="45" y="75"/>
                  <a:pt x="47" y="76"/>
                  <a:pt x="48" y="78"/>
                </a:cubicBezTo>
                <a:cubicBezTo>
                  <a:pt x="67" y="115"/>
                  <a:pt x="67" y="115"/>
                  <a:pt x="67" y="115"/>
                </a:cubicBezTo>
                <a:cubicBezTo>
                  <a:pt x="67" y="118"/>
                  <a:pt x="65" y="121"/>
                  <a:pt x="63" y="121"/>
                </a:cubicBezTo>
                <a:close/>
                <a:moveTo>
                  <a:pt x="84" y="117"/>
                </a:moveTo>
                <a:cubicBezTo>
                  <a:pt x="84" y="120"/>
                  <a:pt x="82" y="122"/>
                  <a:pt x="80" y="122"/>
                </a:cubicBezTo>
                <a:cubicBezTo>
                  <a:pt x="77" y="122"/>
                  <a:pt x="75" y="120"/>
                  <a:pt x="75" y="117"/>
                </a:cubicBezTo>
                <a:cubicBezTo>
                  <a:pt x="75" y="98"/>
                  <a:pt x="75" y="98"/>
                  <a:pt x="75" y="98"/>
                </a:cubicBezTo>
                <a:cubicBezTo>
                  <a:pt x="75" y="96"/>
                  <a:pt x="77" y="94"/>
                  <a:pt x="80" y="94"/>
                </a:cubicBezTo>
                <a:cubicBezTo>
                  <a:pt x="82" y="94"/>
                  <a:pt x="84" y="96"/>
                  <a:pt x="84" y="98"/>
                </a:cubicBezTo>
                <a:lnTo>
                  <a:pt x="84" y="117"/>
                </a:lnTo>
                <a:close/>
                <a:moveTo>
                  <a:pt x="80" y="85"/>
                </a:moveTo>
                <a:cubicBezTo>
                  <a:pt x="78" y="85"/>
                  <a:pt x="75" y="83"/>
                  <a:pt x="75" y="80"/>
                </a:cubicBezTo>
                <a:cubicBezTo>
                  <a:pt x="75" y="77"/>
                  <a:pt x="78" y="75"/>
                  <a:pt x="80" y="75"/>
                </a:cubicBezTo>
                <a:cubicBezTo>
                  <a:pt x="83" y="75"/>
                  <a:pt x="85" y="77"/>
                  <a:pt x="85" y="80"/>
                </a:cubicBezTo>
                <a:cubicBezTo>
                  <a:pt x="84" y="83"/>
                  <a:pt x="82" y="85"/>
                  <a:pt x="80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8019D87A-BAA1-CE54-7A1E-048BCD761D16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1920875"/>
            <a:ext cx="254000" cy="254000"/>
          </a:xfrm>
          <a:custGeom>
            <a:avLst/>
            <a:gdLst>
              <a:gd name="T0" fmla="*/ 48 w 160"/>
              <a:gd name="T1" fmla="*/ 5 h 160"/>
              <a:gd name="T2" fmla="*/ 43 w 160"/>
              <a:gd name="T3" fmla="*/ 0 h 160"/>
              <a:gd name="T4" fmla="*/ 24 w 160"/>
              <a:gd name="T5" fmla="*/ 0 h 160"/>
              <a:gd name="T6" fmla="*/ 19 w 160"/>
              <a:gd name="T7" fmla="*/ 5 h 160"/>
              <a:gd name="T8" fmla="*/ 19 w 160"/>
              <a:gd name="T9" fmla="*/ 10 h 160"/>
              <a:gd name="T10" fmla="*/ 48 w 160"/>
              <a:gd name="T11" fmla="*/ 10 h 160"/>
              <a:gd name="T12" fmla="*/ 48 w 160"/>
              <a:gd name="T13" fmla="*/ 5 h 160"/>
              <a:gd name="T14" fmla="*/ 149 w 160"/>
              <a:gd name="T15" fmla="*/ 11 h 160"/>
              <a:gd name="T16" fmla="*/ 146 w 160"/>
              <a:gd name="T17" fmla="*/ 10 h 160"/>
              <a:gd name="T18" fmla="*/ 142 w 160"/>
              <a:gd name="T19" fmla="*/ 11 h 160"/>
              <a:gd name="T20" fmla="*/ 134 w 160"/>
              <a:gd name="T21" fmla="*/ 19 h 160"/>
              <a:gd name="T22" fmla="*/ 5 w 160"/>
              <a:gd name="T23" fmla="*/ 19 h 160"/>
              <a:gd name="T24" fmla="*/ 0 w 160"/>
              <a:gd name="T25" fmla="*/ 23 h 160"/>
              <a:gd name="T26" fmla="*/ 0 w 160"/>
              <a:gd name="T27" fmla="*/ 42 h 160"/>
              <a:gd name="T28" fmla="*/ 5 w 160"/>
              <a:gd name="T29" fmla="*/ 47 h 160"/>
              <a:gd name="T30" fmla="*/ 106 w 160"/>
              <a:gd name="T31" fmla="*/ 47 h 160"/>
              <a:gd name="T32" fmla="*/ 48 w 160"/>
              <a:gd name="T33" fmla="*/ 106 h 160"/>
              <a:gd name="T34" fmla="*/ 48 w 160"/>
              <a:gd name="T35" fmla="*/ 57 h 160"/>
              <a:gd name="T36" fmla="*/ 19 w 160"/>
              <a:gd name="T37" fmla="*/ 57 h 160"/>
              <a:gd name="T38" fmla="*/ 19 w 160"/>
              <a:gd name="T39" fmla="*/ 134 h 160"/>
              <a:gd name="T40" fmla="*/ 11 w 160"/>
              <a:gd name="T41" fmla="*/ 142 h 160"/>
              <a:gd name="T42" fmla="*/ 11 w 160"/>
              <a:gd name="T43" fmla="*/ 149 h 160"/>
              <a:gd name="T44" fmla="*/ 15 w 160"/>
              <a:gd name="T45" fmla="*/ 151 h 160"/>
              <a:gd name="T46" fmla="*/ 17 w 160"/>
              <a:gd name="T47" fmla="*/ 149 h 160"/>
              <a:gd name="T48" fmla="*/ 25 w 160"/>
              <a:gd name="T49" fmla="*/ 141 h 160"/>
              <a:gd name="T50" fmla="*/ 103 w 160"/>
              <a:gd name="T51" fmla="*/ 141 h 160"/>
              <a:gd name="T52" fmla="*/ 103 w 160"/>
              <a:gd name="T53" fmla="*/ 113 h 160"/>
              <a:gd name="T54" fmla="*/ 54 w 160"/>
              <a:gd name="T55" fmla="*/ 113 h 160"/>
              <a:gd name="T56" fmla="*/ 113 w 160"/>
              <a:gd name="T57" fmla="*/ 54 h 160"/>
              <a:gd name="T58" fmla="*/ 113 w 160"/>
              <a:gd name="T59" fmla="*/ 155 h 160"/>
              <a:gd name="T60" fmla="*/ 117 w 160"/>
              <a:gd name="T61" fmla="*/ 160 h 160"/>
              <a:gd name="T62" fmla="*/ 136 w 160"/>
              <a:gd name="T63" fmla="*/ 160 h 160"/>
              <a:gd name="T64" fmla="*/ 141 w 160"/>
              <a:gd name="T65" fmla="*/ 155 h 160"/>
              <a:gd name="T66" fmla="*/ 141 w 160"/>
              <a:gd name="T67" fmla="*/ 26 h 160"/>
              <a:gd name="T68" fmla="*/ 149 w 160"/>
              <a:gd name="T69" fmla="*/ 18 h 160"/>
              <a:gd name="T70" fmla="*/ 149 w 160"/>
              <a:gd name="T71" fmla="*/ 11 h 160"/>
              <a:gd name="T72" fmla="*/ 155 w 160"/>
              <a:gd name="T73" fmla="*/ 113 h 160"/>
              <a:gd name="T74" fmla="*/ 150 w 160"/>
              <a:gd name="T75" fmla="*/ 113 h 160"/>
              <a:gd name="T76" fmla="*/ 150 w 160"/>
              <a:gd name="T77" fmla="*/ 141 h 160"/>
              <a:gd name="T78" fmla="*/ 155 w 160"/>
              <a:gd name="T79" fmla="*/ 141 h 160"/>
              <a:gd name="T80" fmla="*/ 160 w 160"/>
              <a:gd name="T81" fmla="*/ 136 h 160"/>
              <a:gd name="T82" fmla="*/ 160 w 160"/>
              <a:gd name="T83" fmla="*/ 117 h 160"/>
              <a:gd name="T84" fmla="*/ 155 w 160"/>
              <a:gd name="T85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0">
                <a:moveTo>
                  <a:pt x="48" y="5"/>
                </a:moveTo>
                <a:cubicBezTo>
                  <a:pt x="48" y="2"/>
                  <a:pt x="46" y="0"/>
                  <a:pt x="43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1" y="0"/>
                  <a:pt x="19" y="2"/>
                  <a:pt x="19" y="5"/>
                </a:cubicBezTo>
                <a:cubicBezTo>
                  <a:pt x="19" y="10"/>
                  <a:pt x="19" y="10"/>
                  <a:pt x="19" y="10"/>
                </a:cubicBezTo>
                <a:cubicBezTo>
                  <a:pt x="48" y="10"/>
                  <a:pt x="48" y="10"/>
                  <a:pt x="48" y="10"/>
                </a:cubicBezTo>
                <a:lnTo>
                  <a:pt x="48" y="5"/>
                </a:lnTo>
                <a:close/>
                <a:moveTo>
                  <a:pt x="149" y="11"/>
                </a:moveTo>
                <a:cubicBezTo>
                  <a:pt x="148" y="10"/>
                  <a:pt x="147" y="10"/>
                  <a:pt x="146" y="10"/>
                </a:cubicBezTo>
                <a:cubicBezTo>
                  <a:pt x="145" y="10"/>
                  <a:pt x="143" y="10"/>
                  <a:pt x="142" y="11"/>
                </a:cubicBezTo>
                <a:cubicBezTo>
                  <a:pt x="134" y="19"/>
                  <a:pt x="134" y="19"/>
                  <a:pt x="134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2" y="19"/>
                  <a:pt x="0" y="21"/>
                  <a:pt x="0" y="23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5"/>
                  <a:pt x="2" y="47"/>
                  <a:pt x="5" y="47"/>
                </a:cubicBezTo>
                <a:cubicBezTo>
                  <a:pt x="106" y="47"/>
                  <a:pt x="106" y="47"/>
                  <a:pt x="106" y="47"/>
                </a:cubicBezTo>
                <a:cubicBezTo>
                  <a:pt x="48" y="106"/>
                  <a:pt x="48" y="106"/>
                  <a:pt x="48" y="106"/>
                </a:cubicBezTo>
                <a:cubicBezTo>
                  <a:pt x="48" y="57"/>
                  <a:pt x="48" y="57"/>
                  <a:pt x="48" y="57"/>
                </a:cubicBezTo>
                <a:cubicBezTo>
                  <a:pt x="19" y="57"/>
                  <a:pt x="19" y="57"/>
                  <a:pt x="19" y="57"/>
                </a:cubicBezTo>
                <a:cubicBezTo>
                  <a:pt x="19" y="134"/>
                  <a:pt x="19" y="134"/>
                  <a:pt x="19" y="134"/>
                </a:cubicBezTo>
                <a:cubicBezTo>
                  <a:pt x="11" y="142"/>
                  <a:pt x="11" y="142"/>
                  <a:pt x="11" y="142"/>
                </a:cubicBezTo>
                <a:cubicBezTo>
                  <a:pt x="10" y="143"/>
                  <a:pt x="10" y="147"/>
                  <a:pt x="11" y="149"/>
                </a:cubicBezTo>
                <a:cubicBezTo>
                  <a:pt x="12" y="150"/>
                  <a:pt x="13" y="151"/>
                  <a:pt x="15" y="151"/>
                </a:cubicBezTo>
                <a:cubicBezTo>
                  <a:pt x="15" y="151"/>
                  <a:pt x="17" y="150"/>
                  <a:pt x="17" y="149"/>
                </a:cubicBezTo>
                <a:cubicBezTo>
                  <a:pt x="25" y="141"/>
                  <a:pt x="25" y="141"/>
                  <a:pt x="25" y="141"/>
                </a:cubicBezTo>
                <a:cubicBezTo>
                  <a:pt x="103" y="141"/>
                  <a:pt x="103" y="141"/>
                  <a:pt x="103" y="141"/>
                </a:cubicBezTo>
                <a:cubicBezTo>
                  <a:pt x="103" y="113"/>
                  <a:pt x="103" y="113"/>
                  <a:pt x="103" y="113"/>
                </a:cubicBezTo>
                <a:cubicBezTo>
                  <a:pt x="54" y="113"/>
                  <a:pt x="54" y="113"/>
                  <a:pt x="54" y="113"/>
                </a:cubicBezTo>
                <a:cubicBezTo>
                  <a:pt x="113" y="54"/>
                  <a:pt x="113" y="54"/>
                  <a:pt x="113" y="54"/>
                </a:cubicBezTo>
                <a:cubicBezTo>
                  <a:pt x="113" y="155"/>
                  <a:pt x="113" y="155"/>
                  <a:pt x="113" y="155"/>
                </a:cubicBezTo>
                <a:cubicBezTo>
                  <a:pt x="113" y="158"/>
                  <a:pt x="115" y="160"/>
                  <a:pt x="117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8" y="160"/>
                  <a:pt x="141" y="158"/>
                  <a:pt x="141" y="155"/>
                </a:cubicBezTo>
                <a:cubicBezTo>
                  <a:pt x="141" y="26"/>
                  <a:pt x="141" y="26"/>
                  <a:pt x="141" y="26"/>
                </a:cubicBezTo>
                <a:cubicBezTo>
                  <a:pt x="149" y="18"/>
                  <a:pt x="149" y="18"/>
                  <a:pt x="149" y="18"/>
                </a:cubicBezTo>
                <a:cubicBezTo>
                  <a:pt x="151" y="15"/>
                  <a:pt x="151" y="13"/>
                  <a:pt x="149" y="11"/>
                </a:cubicBezTo>
                <a:close/>
                <a:moveTo>
                  <a:pt x="155" y="113"/>
                </a:moveTo>
                <a:cubicBezTo>
                  <a:pt x="150" y="113"/>
                  <a:pt x="150" y="113"/>
                  <a:pt x="150" y="113"/>
                </a:cubicBezTo>
                <a:cubicBezTo>
                  <a:pt x="150" y="141"/>
                  <a:pt x="150" y="141"/>
                  <a:pt x="150" y="141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58" y="141"/>
                  <a:pt x="160" y="139"/>
                  <a:pt x="160" y="136"/>
                </a:cubicBezTo>
                <a:cubicBezTo>
                  <a:pt x="160" y="117"/>
                  <a:pt x="160" y="117"/>
                  <a:pt x="160" y="117"/>
                </a:cubicBezTo>
                <a:cubicBezTo>
                  <a:pt x="160" y="115"/>
                  <a:pt x="158" y="113"/>
                  <a:pt x="155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C2230C04-88B0-A901-92CC-865FE8E31044}"/>
              </a:ext>
            </a:extLst>
          </p:cNvPr>
          <p:cNvSpPr>
            <a:spLocks noEditPoints="1"/>
          </p:cNvSpPr>
          <p:nvPr/>
        </p:nvSpPr>
        <p:spPr bwMode="auto">
          <a:xfrm>
            <a:off x="6257926" y="3024188"/>
            <a:ext cx="223838" cy="254000"/>
          </a:xfrm>
          <a:custGeom>
            <a:avLst/>
            <a:gdLst>
              <a:gd name="T0" fmla="*/ 72 w 141"/>
              <a:gd name="T1" fmla="*/ 24 h 160"/>
              <a:gd name="T2" fmla="*/ 67 w 141"/>
              <a:gd name="T3" fmla="*/ 0 h 160"/>
              <a:gd name="T4" fmla="*/ 62 w 141"/>
              <a:gd name="T5" fmla="*/ 24 h 160"/>
              <a:gd name="T6" fmla="*/ 29 w 141"/>
              <a:gd name="T7" fmla="*/ 21 h 160"/>
              <a:gd name="T8" fmla="*/ 45 w 141"/>
              <a:gd name="T9" fmla="*/ 30 h 160"/>
              <a:gd name="T10" fmla="*/ 48 w 141"/>
              <a:gd name="T11" fmla="*/ 22 h 160"/>
              <a:gd name="T12" fmla="*/ 32 w 141"/>
              <a:gd name="T13" fmla="*/ 12 h 160"/>
              <a:gd name="T14" fmla="*/ 29 w 141"/>
              <a:gd name="T15" fmla="*/ 21 h 160"/>
              <a:gd name="T16" fmla="*/ 92 w 141"/>
              <a:gd name="T17" fmla="*/ 30 h 160"/>
              <a:gd name="T18" fmla="*/ 107 w 141"/>
              <a:gd name="T19" fmla="*/ 15 h 160"/>
              <a:gd name="T20" fmla="*/ 100 w 141"/>
              <a:gd name="T21" fmla="*/ 13 h 160"/>
              <a:gd name="T22" fmla="*/ 85 w 141"/>
              <a:gd name="T23" fmla="*/ 29 h 160"/>
              <a:gd name="T24" fmla="*/ 117 w 141"/>
              <a:gd name="T25" fmla="*/ 41 h 160"/>
              <a:gd name="T26" fmla="*/ 32 w 141"/>
              <a:gd name="T27" fmla="*/ 41 h 160"/>
              <a:gd name="T28" fmla="*/ 0 w 141"/>
              <a:gd name="T29" fmla="*/ 79 h 160"/>
              <a:gd name="T30" fmla="*/ 0 w 141"/>
              <a:gd name="T31" fmla="*/ 80 h 160"/>
              <a:gd name="T32" fmla="*/ 0 w 141"/>
              <a:gd name="T33" fmla="*/ 81 h 160"/>
              <a:gd name="T34" fmla="*/ 0 w 141"/>
              <a:gd name="T35" fmla="*/ 82 h 160"/>
              <a:gd name="T36" fmla="*/ 0 w 141"/>
              <a:gd name="T37" fmla="*/ 83 h 160"/>
              <a:gd name="T38" fmla="*/ 1 w 141"/>
              <a:gd name="T39" fmla="*/ 84 h 160"/>
              <a:gd name="T40" fmla="*/ 59 w 141"/>
              <a:gd name="T41" fmla="*/ 159 h 160"/>
              <a:gd name="T42" fmla="*/ 66 w 141"/>
              <a:gd name="T43" fmla="*/ 160 h 160"/>
              <a:gd name="T44" fmla="*/ 75 w 141"/>
              <a:gd name="T45" fmla="*/ 160 h 160"/>
              <a:gd name="T46" fmla="*/ 82 w 141"/>
              <a:gd name="T47" fmla="*/ 160 h 160"/>
              <a:gd name="T48" fmla="*/ 140 w 141"/>
              <a:gd name="T49" fmla="*/ 83 h 160"/>
              <a:gd name="T50" fmla="*/ 140 w 141"/>
              <a:gd name="T51" fmla="*/ 83 h 160"/>
              <a:gd name="T52" fmla="*/ 141 w 141"/>
              <a:gd name="T53" fmla="*/ 83 h 160"/>
              <a:gd name="T54" fmla="*/ 141 w 141"/>
              <a:gd name="T55" fmla="*/ 81 h 160"/>
              <a:gd name="T56" fmla="*/ 141 w 141"/>
              <a:gd name="T57" fmla="*/ 80 h 160"/>
              <a:gd name="T58" fmla="*/ 141 w 141"/>
              <a:gd name="T59" fmla="*/ 79 h 160"/>
              <a:gd name="T60" fmla="*/ 117 w 141"/>
              <a:gd name="T61" fmla="*/ 41 h 160"/>
              <a:gd name="T62" fmla="*/ 97 w 141"/>
              <a:gd name="T63" fmla="*/ 70 h 160"/>
              <a:gd name="T64" fmla="*/ 105 w 141"/>
              <a:gd name="T65" fmla="*/ 51 h 160"/>
              <a:gd name="T66" fmla="*/ 52 w 141"/>
              <a:gd name="T67" fmla="*/ 76 h 160"/>
              <a:gd name="T68" fmla="*/ 89 w 141"/>
              <a:gd name="T69" fmla="*/ 76 h 160"/>
              <a:gd name="T70" fmla="*/ 44 w 141"/>
              <a:gd name="T71" fmla="*/ 70 h 160"/>
              <a:gd name="T72" fmla="*/ 58 w 141"/>
              <a:gd name="T73" fmla="*/ 51 h 160"/>
              <a:gd name="T74" fmla="*/ 35 w 141"/>
              <a:gd name="T75" fmla="*/ 76 h 160"/>
              <a:gd name="T76" fmla="*/ 27 w 141"/>
              <a:gd name="T77" fmla="*/ 54 h 160"/>
              <a:gd name="T78" fmla="*/ 39 w 141"/>
              <a:gd name="T79" fmla="*/ 86 h 160"/>
              <a:gd name="T80" fmla="*/ 15 w 141"/>
              <a:gd name="T81" fmla="*/ 86 h 160"/>
              <a:gd name="T82" fmla="*/ 49 w 141"/>
              <a:gd name="T83" fmla="*/ 86 h 160"/>
              <a:gd name="T84" fmla="*/ 70 w 141"/>
              <a:gd name="T85" fmla="*/ 143 h 160"/>
              <a:gd name="T86" fmla="*/ 102 w 141"/>
              <a:gd name="T87" fmla="*/ 86 h 160"/>
              <a:gd name="T88" fmla="*/ 85 w 141"/>
              <a:gd name="T89" fmla="*/ 133 h 160"/>
              <a:gd name="T90" fmla="*/ 114 w 141"/>
              <a:gd name="T91" fmla="*/ 54 h 160"/>
              <a:gd name="T92" fmla="*/ 105 w 141"/>
              <a:gd name="T93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41" h="160">
                <a:moveTo>
                  <a:pt x="67" y="29"/>
                </a:moveTo>
                <a:cubicBezTo>
                  <a:pt x="70" y="29"/>
                  <a:pt x="72" y="27"/>
                  <a:pt x="72" y="24"/>
                </a:cubicBezTo>
                <a:cubicBezTo>
                  <a:pt x="72" y="5"/>
                  <a:pt x="72" y="5"/>
                  <a:pt x="72" y="5"/>
                </a:cubicBezTo>
                <a:cubicBezTo>
                  <a:pt x="72" y="2"/>
                  <a:pt x="70" y="0"/>
                  <a:pt x="67" y="0"/>
                </a:cubicBezTo>
                <a:cubicBezTo>
                  <a:pt x="64" y="0"/>
                  <a:pt x="62" y="2"/>
                  <a:pt x="62" y="5"/>
                </a:cubicBezTo>
                <a:cubicBezTo>
                  <a:pt x="62" y="24"/>
                  <a:pt x="62" y="24"/>
                  <a:pt x="62" y="24"/>
                </a:cubicBezTo>
                <a:cubicBezTo>
                  <a:pt x="62" y="27"/>
                  <a:pt x="64" y="29"/>
                  <a:pt x="67" y="29"/>
                </a:cubicBezTo>
                <a:close/>
                <a:moveTo>
                  <a:pt x="29" y="21"/>
                </a:moveTo>
                <a:cubicBezTo>
                  <a:pt x="42" y="30"/>
                  <a:pt x="42" y="30"/>
                  <a:pt x="42" y="30"/>
                </a:cubicBezTo>
                <a:cubicBezTo>
                  <a:pt x="43" y="30"/>
                  <a:pt x="44" y="30"/>
                  <a:pt x="45" y="30"/>
                </a:cubicBezTo>
                <a:cubicBezTo>
                  <a:pt x="47" y="30"/>
                  <a:pt x="49" y="30"/>
                  <a:pt x="49" y="28"/>
                </a:cubicBezTo>
                <a:cubicBezTo>
                  <a:pt x="51" y="26"/>
                  <a:pt x="50" y="23"/>
                  <a:pt x="48" y="22"/>
                </a:cubicBezTo>
                <a:cubicBezTo>
                  <a:pt x="34" y="13"/>
                  <a:pt x="34" y="13"/>
                  <a:pt x="34" y="13"/>
                </a:cubicBezTo>
                <a:cubicBezTo>
                  <a:pt x="33" y="13"/>
                  <a:pt x="33" y="12"/>
                  <a:pt x="32" y="12"/>
                </a:cubicBezTo>
                <a:cubicBezTo>
                  <a:pt x="30" y="12"/>
                  <a:pt x="29" y="13"/>
                  <a:pt x="28" y="15"/>
                </a:cubicBezTo>
                <a:cubicBezTo>
                  <a:pt x="25" y="17"/>
                  <a:pt x="26" y="20"/>
                  <a:pt x="29" y="21"/>
                </a:cubicBezTo>
                <a:close/>
                <a:moveTo>
                  <a:pt x="89" y="31"/>
                </a:moveTo>
                <a:cubicBezTo>
                  <a:pt x="90" y="31"/>
                  <a:pt x="90" y="31"/>
                  <a:pt x="92" y="30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7" y="20"/>
                  <a:pt x="108" y="17"/>
                  <a:pt x="107" y="15"/>
                </a:cubicBezTo>
                <a:cubicBezTo>
                  <a:pt x="105" y="14"/>
                  <a:pt x="104" y="13"/>
                  <a:pt x="102" y="13"/>
                </a:cubicBezTo>
                <a:cubicBezTo>
                  <a:pt x="102" y="13"/>
                  <a:pt x="101" y="13"/>
                  <a:pt x="100" y="13"/>
                </a:cubicBezTo>
                <a:cubicBezTo>
                  <a:pt x="87" y="22"/>
                  <a:pt x="87" y="22"/>
                  <a:pt x="87" y="22"/>
                </a:cubicBezTo>
                <a:cubicBezTo>
                  <a:pt x="85" y="24"/>
                  <a:pt x="84" y="26"/>
                  <a:pt x="85" y="29"/>
                </a:cubicBezTo>
                <a:cubicBezTo>
                  <a:pt x="86" y="30"/>
                  <a:pt x="87" y="31"/>
                  <a:pt x="89" y="31"/>
                </a:cubicBezTo>
                <a:close/>
                <a:moveTo>
                  <a:pt x="117" y="41"/>
                </a:moveTo>
                <a:cubicBezTo>
                  <a:pt x="109" y="41"/>
                  <a:pt x="109" y="41"/>
                  <a:pt x="109" y="41"/>
                </a:cubicBezTo>
                <a:cubicBezTo>
                  <a:pt x="32" y="41"/>
                  <a:pt x="32" y="41"/>
                  <a:pt x="32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83"/>
                  <a:pt x="0" y="83"/>
                  <a:pt x="0" y="83"/>
                </a:cubicBezTo>
                <a:cubicBezTo>
                  <a:pt x="1" y="83"/>
                  <a:pt x="1" y="83"/>
                  <a:pt x="1" y="83"/>
                </a:cubicBezTo>
                <a:cubicBezTo>
                  <a:pt x="1" y="83"/>
                  <a:pt x="1" y="84"/>
                  <a:pt x="1" y="84"/>
                </a:cubicBezTo>
                <a:cubicBezTo>
                  <a:pt x="1" y="84"/>
                  <a:pt x="1" y="84"/>
                  <a:pt x="1" y="83"/>
                </a:cubicBezTo>
                <a:cubicBezTo>
                  <a:pt x="59" y="159"/>
                  <a:pt x="59" y="159"/>
                  <a:pt x="59" y="159"/>
                </a:cubicBezTo>
                <a:cubicBezTo>
                  <a:pt x="59" y="160"/>
                  <a:pt x="59" y="160"/>
                  <a:pt x="59" y="160"/>
                </a:cubicBezTo>
                <a:cubicBezTo>
                  <a:pt x="66" y="160"/>
                  <a:pt x="66" y="160"/>
                  <a:pt x="66" y="160"/>
                </a:cubicBezTo>
                <a:cubicBezTo>
                  <a:pt x="66" y="160"/>
                  <a:pt x="66" y="160"/>
                  <a:pt x="66" y="160"/>
                </a:cubicBezTo>
                <a:cubicBezTo>
                  <a:pt x="75" y="160"/>
                  <a:pt x="75" y="160"/>
                  <a:pt x="75" y="160"/>
                </a:cubicBezTo>
                <a:cubicBezTo>
                  <a:pt x="75" y="160"/>
                  <a:pt x="75" y="160"/>
                  <a:pt x="75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140" y="83"/>
                  <a:pt x="140" y="83"/>
                  <a:pt x="140" y="83"/>
                </a:cubicBezTo>
                <a:cubicBezTo>
                  <a:pt x="140" y="84"/>
                  <a:pt x="140" y="84"/>
                  <a:pt x="140" y="84"/>
                </a:cubicBezTo>
                <a:cubicBezTo>
                  <a:pt x="140" y="84"/>
                  <a:pt x="140" y="83"/>
                  <a:pt x="140" y="83"/>
                </a:cubicBezTo>
                <a:cubicBezTo>
                  <a:pt x="141" y="83"/>
                  <a:pt x="141" y="83"/>
                  <a:pt x="141" y="83"/>
                </a:cubicBezTo>
                <a:cubicBezTo>
                  <a:pt x="141" y="83"/>
                  <a:pt x="141" y="83"/>
                  <a:pt x="141" y="83"/>
                </a:cubicBezTo>
                <a:cubicBezTo>
                  <a:pt x="141" y="82"/>
                  <a:pt x="141" y="82"/>
                  <a:pt x="141" y="82"/>
                </a:cubicBezTo>
                <a:cubicBezTo>
                  <a:pt x="141" y="81"/>
                  <a:pt x="141" y="81"/>
                  <a:pt x="141" y="81"/>
                </a:cubicBezTo>
                <a:cubicBezTo>
                  <a:pt x="141" y="81"/>
                  <a:pt x="141" y="81"/>
                  <a:pt x="141" y="81"/>
                </a:cubicBezTo>
                <a:cubicBezTo>
                  <a:pt x="141" y="80"/>
                  <a:pt x="141" y="80"/>
                  <a:pt x="141" y="80"/>
                </a:cubicBezTo>
                <a:cubicBezTo>
                  <a:pt x="141" y="80"/>
                  <a:pt x="141" y="80"/>
                  <a:pt x="141" y="80"/>
                </a:cubicBezTo>
                <a:cubicBezTo>
                  <a:pt x="141" y="79"/>
                  <a:pt x="141" y="79"/>
                  <a:pt x="141" y="79"/>
                </a:cubicBezTo>
                <a:cubicBezTo>
                  <a:pt x="141" y="79"/>
                  <a:pt x="141" y="79"/>
                  <a:pt x="141" y="79"/>
                </a:cubicBezTo>
                <a:lnTo>
                  <a:pt x="117" y="41"/>
                </a:lnTo>
                <a:close/>
                <a:moveTo>
                  <a:pt x="105" y="51"/>
                </a:moveTo>
                <a:cubicBezTo>
                  <a:pt x="97" y="70"/>
                  <a:pt x="97" y="70"/>
                  <a:pt x="97" y="70"/>
                </a:cubicBezTo>
                <a:cubicBezTo>
                  <a:pt x="83" y="51"/>
                  <a:pt x="83" y="51"/>
                  <a:pt x="83" y="51"/>
                </a:cubicBezTo>
                <a:lnTo>
                  <a:pt x="105" y="51"/>
                </a:lnTo>
                <a:close/>
                <a:moveTo>
                  <a:pt x="89" y="76"/>
                </a:moveTo>
                <a:cubicBezTo>
                  <a:pt x="52" y="76"/>
                  <a:pt x="52" y="76"/>
                  <a:pt x="52" y="76"/>
                </a:cubicBezTo>
                <a:cubicBezTo>
                  <a:pt x="70" y="51"/>
                  <a:pt x="70" y="51"/>
                  <a:pt x="70" y="51"/>
                </a:cubicBezTo>
                <a:lnTo>
                  <a:pt x="89" y="76"/>
                </a:lnTo>
                <a:close/>
                <a:moveTo>
                  <a:pt x="58" y="51"/>
                </a:moveTo>
                <a:cubicBezTo>
                  <a:pt x="44" y="70"/>
                  <a:pt x="44" y="70"/>
                  <a:pt x="44" y="70"/>
                </a:cubicBezTo>
                <a:cubicBezTo>
                  <a:pt x="36" y="51"/>
                  <a:pt x="36" y="51"/>
                  <a:pt x="36" y="51"/>
                </a:cubicBezTo>
                <a:lnTo>
                  <a:pt x="58" y="51"/>
                </a:lnTo>
                <a:close/>
                <a:moveTo>
                  <a:pt x="27" y="54"/>
                </a:moveTo>
                <a:cubicBezTo>
                  <a:pt x="35" y="76"/>
                  <a:pt x="35" y="76"/>
                  <a:pt x="35" y="76"/>
                </a:cubicBezTo>
                <a:cubicBezTo>
                  <a:pt x="13" y="76"/>
                  <a:pt x="13" y="76"/>
                  <a:pt x="13" y="76"/>
                </a:cubicBezTo>
                <a:lnTo>
                  <a:pt x="27" y="54"/>
                </a:lnTo>
                <a:close/>
                <a:moveTo>
                  <a:pt x="15" y="86"/>
                </a:moveTo>
                <a:cubicBezTo>
                  <a:pt x="39" y="86"/>
                  <a:pt x="39" y="86"/>
                  <a:pt x="39" y="86"/>
                </a:cubicBezTo>
                <a:cubicBezTo>
                  <a:pt x="56" y="133"/>
                  <a:pt x="56" y="133"/>
                  <a:pt x="56" y="133"/>
                </a:cubicBezTo>
                <a:lnTo>
                  <a:pt x="15" y="86"/>
                </a:lnTo>
                <a:close/>
                <a:moveTo>
                  <a:pt x="70" y="143"/>
                </a:moveTo>
                <a:cubicBezTo>
                  <a:pt x="49" y="86"/>
                  <a:pt x="49" y="86"/>
                  <a:pt x="49" y="86"/>
                </a:cubicBezTo>
                <a:cubicBezTo>
                  <a:pt x="92" y="86"/>
                  <a:pt x="92" y="86"/>
                  <a:pt x="92" y="86"/>
                </a:cubicBezTo>
                <a:lnTo>
                  <a:pt x="70" y="143"/>
                </a:lnTo>
                <a:close/>
                <a:moveTo>
                  <a:pt x="85" y="133"/>
                </a:moveTo>
                <a:cubicBezTo>
                  <a:pt x="102" y="86"/>
                  <a:pt x="102" y="86"/>
                  <a:pt x="102" y="86"/>
                </a:cubicBezTo>
                <a:cubicBezTo>
                  <a:pt x="126" y="86"/>
                  <a:pt x="126" y="86"/>
                  <a:pt x="126" y="86"/>
                </a:cubicBezTo>
                <a:lnTo>
                  <a:pt x="85" y="133"/>
                </a:lnTo>
                <a:close/>
                <a:moveTo>
                  <a:pt x="105" y="76"/>
                </a:moveTo>
                <a:cubicBezTo>
                  <a:pt x="114" y="54"/>
                  <a:pt x="114" y="54"/>
                  <a:pt x="114" y="54"/>
                </a:cubicBezTo>
                <a:cubicBezTo>
                  <a:pt x="128" y="76"/>
                  <a:pt x="128" y="76"/>
                  <a:pt x="128" y="76"/>
                </a:cubicBezTo>
                <a:lnTo>
                  <a:pt x="105" y="7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93C5822D-7FD2-D7F5-3885-98F6EF46FF15}"/>
              </a:ext>
            </a:extLst>
          </p:cNvPr>
          <p:cNvSpPr>
            <a:spLocks noEditPoints="1"/>
          </p:cNvSpPr>
          <p:nvPr/>
        </p:nvSpPr>
        <p:spPr bwMode="auto">
          <a:xfrm>
            <a:off x="6280151" y="3575050"/>
            <a:ext cx="180975" cy="254000"/>
          </a:xfrm>
          <a:custGeom>
            <a:avLst/>
            <a:gdLst>
              <a:gd name="T0" fmla="*/ 100 w 114"/>
              <a:gd name="T1" fmla="*/ 75 h 160"/>
              <a:gd name="T2" fmla="*/ 104 w 114"/>
              <a:gd name="T3" fmla="*/ 66 h 160"/>
              <a:gd name="T4" fmla="*/ 104 w 114"/>
              <a:gd name="T5" fmla="*/ 57 h 160"/>
              <a:gd name="T6" fmla="*/ 100 w 114"/>
              <a:gd name="T7" fmla="*/ 47 h 160"/>
              <a:gd name="T8" fmla="*/ 109 w 114"/>
              <a:gd name="T9" fmla="*/ 33 h 160"/>
              <a:gd name="T10" fmla="*/ 96 w 114"/>
              <a:gd name="T11" fmla="*/ 20 h 160"/>
              <a:gd name="T12" fmla="*/ 96 w 114"/>
              <a:gd name="T13" fmla="*/ 9 h 160"/>
              <a:gd name="T14" fmla="*/ 81 w 114"/>
              <a:gd name="T15" fmla="*/ 10 h 160"/>
              <a:gd name="T16" fmla="*/ 71 w 114"/>
              <a:gd name="T17" fmla="*/ 5 h 160"/>
              <a:gd name="T18" fmla="*/ 60 w 114"/>
              <a:gd name="T19" fmla="*/ 10 h 160"/>
              <a:gd name="T20" fmla="*/ 52 w 114"/>
              <a:gd name="T21" fmla="*/ 17 h 160"/>
              <a:gd name="T22" fmla="*/ 43 w 114"/>
              <a:gd name="T23" fmla="*/ 20 h 160"/>
              <a:gd name="T24" fmla="*/ 33 w 114"/>
              <a:gd name="T25" fmla="*/ 15 h 160"/>
              <a:gd name="T26" fmla="*/ 21 w 114"/>
              <a:gd name="T27" fmla="*/ 20 h 160"/>
              <a:gd name="T28" fmla="*/ 15 w 114"/>
              <a:gd name="T29" fmla="*/ 27 h 160"/>
              <a:gd name="T30" fmla="*/ 10 w 114"/>
              <a:gd name="T31" fmla="*/ 39 h 160"/>
              <a:gd name="T32" fmla="*/ 14 w 114"/>
              <a:gd name="T33" fmla="*/ 48 h 160"/>
              <a:gd name="T34" fmla="*/ 5 w 114"/>
              <a:gd name="T35" fmla="*/ 62 h 160"/>
              <a:gd name="T36" fmla="*/ 14 w 114"/>
              <a:gd name="T37" fmla="*/ 76 h 160"/>
              <a:gd name="T38" fmla="*/ 10 w 114"/>
              <a:gd name="T39" fmla="*/ 85 h 160"/>
              <a:gd name="T40" fmla="*/ 5 w 114"/>
              <a:gd name="T41" fmla="*/ 94 h 160"/>
              <a:gd name="T42" fmla="*/ 11 w 114"/>
              <a:gd name="T43" fmla="*/ 122 h 160"/>
              <a:gd name="T44" fmla="*/ 88 w 114"/>
              <a:gd name="T45" fmla="*/ 160 h 160"/>
              <a:gd name="T46" fmla="*/ 112 w 114"/>
              <a:gd name="T47" fmla="*/ 109 h 160"/>
              <a:gd name="T48" fmla="*/ 62 w 114"/>
              <a:gd name="T49" fmla="*/ 85 h 160"/>
              <a:gd name="T50" fmla="*/ 67 w 114"/>
              <a:gd name="T51" fmla="*/ 75 h 160"/>
              <a:gd name="T52" fmla="*/ 67 w 114"/>
              <a:gd name="T53" fmla="*/ 66 h 160"/>
              <a:gd name="T54" fmla="*/ 76 w 114"/>
              <a:gd name="T55" fmla="*/ 76 h 160"/>
              <a:gd name="T56" fmla="*/ 76 w 114"/>
              <a:gd name="T57" fmla="*/ 56 h 160"/>
              <a:gd name="T58" fmla="*/ 62 w 114"/>
              <a:gd name="T59" fmla="*/ 56 h 160"/>
              <a:gd name="T60" fmla="*/ 72 w 114"/>
              <a:gd name="T61" fmla="*/ 44 h 160"/>
              <a:gd name="T62" fmla="*/ 81 w 114"/>
              <a:gd name="T63" fmla="*/ 34 h 160"/>
              <a:gd name="T64" fmla="*/ 72 w 114"/>
              <a:gd name="T65" fmla="*/ 42 h 160"/>
              <a:gd name="T66" fmla="*/ 62 w 114"/>
              <a:gd name="T67" fmla="*/ 33 h 160"/>
              <a:gd name="T68" fmla="*/ 90 w 114"/>
              <a:gd name="T69" fmla="*/ 93 h 160"/>
              <a:gd name="T70" fmla="*/ 26 w 114"/>
              <a:gd name="T71" fmla="*/ 43 h 160"/>
              <a:gd name="T72" fmla="*/ 54 w 114"/>
              <a:gd name="T73" fmla="*/ 94 h 160"/>
              <a:gd name="T74" fmla="*/ 87 w 114"/>
              <a:gd name="T75" fmla="*/ 150 h 160"/>
              <a:gd name="T76" fmla="*/ 93 w 114"/>
              <a:gd name="T77" fmla="*/ 121 h 160"/>
              <a:gd name="T78" fmla="*/ 16 w 114"/>
              <a:gd name="T79" fmla="*/ 113 h 160"/>
              <a:gd name="T80" fmla="*/ 104 w 114"/>
              <a:gd name="T81" fmla="*/ 103 h 160"/>
              <a:gd name="T82" fmla="*/ 100 w 114"/>
              <a:gd name="T83" fmla="*/ 113 h 160"/>
              <a:gd name="T84" fmla="*/ 35 w 114"/>
              <a:gd name="T85" fmla="*/ 53 h 160"/>
              <a:gd name="T86" fmla="*/ 44 w 114"/>
              <a:gd name="T87" fmla="*/ 43 h 160"/>
              <a:gd name="T88" fmla="*/ 35 w 114"/>
              <a:gd name="T89" fmla="*/ 72 h 160"/>
              <a:gd name="T90" fmla="*/ 44 w 114"/>
              <a:gd name="T91" fmla="*/ 8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14" h="160">
                <a:moveTo>
                  <a:pt x="109" y="94"/>
                </a:moveTo>
                <a:cubicBezTo>
                  <a:pt x="100" y="94"/>
                  <a:pt x="100" y="94"/>
                  <a:pt x="100" y="94"/>
                </a:cubicBezTo>
                <a:cubicBezTo>
                  <a:pt x="100" y="75"/>
                  <a:pt x="100" y="75"/>
                  <a:pt x="100" y="75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107" y="75"/>
                  <a:pt x="109" y="73"/>
                  <a:pt x="109" y="70"/>
                </a:cubicBezTo>
                <a:cubicBezTo>
                  <a:pt x="109" y="68"/>
                  <a:pt x="107" y="66"/>
                  <a:pt x="104" y="66"/>
                </a:cubicBezTo>
                <a:cubicBezTo>
                  <a:pt x="100" y="66"/>
                  <a:pt x="100" y="66"/>
                  <a:pt x="100" y="66"/>
                </a:cubicBezTo>
                <a:cubicBezTo>
                  <a:pt x="100" y="57"/>
                  <a:pt x="100" y="57"/>
                  <a:pt x="100" y="57"/>
                </a:cubicBezTo>
                <a:cubicBezTo>
                  <a:pt x="104" y="57"/>
                  <a:pt x="104" y="57"/>
                  <a:pt x="104" y="57"/>
                </a:cubicBezTo>
                <a:cubicBezTo>
                  <a:pt x="107" y="57"/>
                  <a:pt x="109" y="55"/>
                  <a:pt x="109" y="52"/>
                </a:cubicBezTo>
                <a:cubicBezTo>
                  <a:pt x="109" y="49"/>
                  <a:pt x="107" y="47"/>
                  <a:pt x="104" y="47"/>
                </a:cubicBezTo>
                <a:cubicBezTo>
                  <a:pt x="100" y="47"/>
                  <a:pt x="100" y="47"/>
                  <a:pt x="100" y="47"/>
                </a:cubicBezTo>
                <a:cubicBezTo>
                  <a:pt x="100" y="38"/>
                  <a:pt x="100" y="38"/>
                  <a:pt x="100" y="38"/>
                </a:cubicBezTo>
                <a:cubicBezTo>
                  <a:pt x="104" y="38"/>
                  <a:pt x="104" y="38"/>
                  <a:pt x="104" y="38"/>
                </a:cubicBezTo>
                <a:cubicBezTo>
                  <a:pt x="107" y="38"/>
                  <a:pt x="109" y="36"/>
                  <a:pt x="109" y="33"/>
                </a:cubicBezTo>
                <a:cubicBezTo>
                  <a:pt x="109" y="31"/>
                  <a:pt x="107" y="29"/>
                  <a:pt x="104" y="29"/>
                </a:cubicBezTo>
                <a:cubicBezTo>
                  <a:pt x="99" y="29"/>
                  <a:pt x="99" y="29"/>
                  <a:pt x="99" y="29"/>
                </a:cubicBezTo>
                <a:cubicBezTo>
                  <a:pt x="99" y="25"/>
                  <a:pt x="98" y="23"/>
                  <a:pt x="96" y="20"/>
                </a:cubicBezTo>
                <a:cubicBezTo>
                  <a:pt x="99" y="17"/>
                  <a:pt x="99" y="17"/>
                  <a:pt x="99" y="17"/>
                </a:cubicBezTo>
                <a:cubicBezTo>
                  <a:pt x="101" y="15"/>
                  <a:pt x="101" y="12"/>
                  <a:pt x="99" y="10"/>
                </a:cubicBezTo>
                <a:cubicBezTo>
                  <a:pt x="98" y="9"/>
                  <a:pt x="97" y="9"/>
                  <a:pt x="96" y="9"/>
                </a:cubicBezTo>
                <a:cubicBezTo>
                  <a:pt x="95" y="9"/>
                  <a:pt x="94" y="9"/>
                  <a:pt x="93" y="10"/>
                </a:cubicBezTo>
                <a:cubicBezTo>
                  <a:pt x="89" y="14"/>
                  <a:pt x="89" y="14"/>
                  <a:pt x="89" y="14"/>
                </a:cubicBezTo>
                <a:cubicBezTo>
                  <a:pt x="86" y="12"/>
                  <a:pt x="84" y="11"/>
                  <a:pt x="81" y="10"/>
                </a:cubicBezTo>
                <a:cubicBezTo>
                  <a:pt x="81" y="5"/>
                  <a:pt x="81" y="5"/>
                  <a:pt x="81" y="5"/>
                </a:cubicBezTo>
                <a:cubicBezTo>
                  <a:pt x="81" y="2"/>
                  <a:pt x="79" y="0"/>
                  <a:pt x="76" y="0"/>
                </a:cubicBezTo>
                <a:cubicBezTo>
                  <a:pt x="73" y="0"/>
                  <a:pt x="71" y="2"/>
                  <a:pt x="71" y="5"/>
                </a:cubicBezTo>
                <a:cubicBezTo>
                  <a:pt x="71" y="10"/>
                  <a:pt x="71" y="10"/>
                  <a:pt x="71" y="10"/>
                </a:cubicBezTo>
                <a:cubicBezTo>
                  <a:pt x="68" y="11"/>
                  <a:pt x="66" y="12"/>
                  <a:pt x="63" y="14"/>
                </a:cubicBezTo>
                <a:cubicBezTo>
                  <a:pt x="60" y="10"/>
                  <a:pt x="60" y="10"/>
                  <a:pt x="60" y="10"/>
                </a:cubicBezTo>
                <a:cubicBezTo>
                  <a:pt x="59" y="9"/>
                  <a:pt x="57" y="9"/>
                  <a:pt x="56" y="9"/>
                </a:cubicBezTo>
                <a:cubicBezTo>
                  <a:pt x="55" y="9"/>
                  <a:pt x="54" y="9"/>
                  <a:pt x="52" y="10"/>
                </a:cubicBezTo>
                <a:cubicBezTo>
                  <a:pt x="51" y="12"/>
                  <a:pt x="51" y="15"/>
                  <a:pt x="52" y="17"/>
                </a:cubicBezTo>
                <a:cubicBezTo>
                  <a:pt x="56" y="20"/>
                  <a:pt x="56" y="20"/>
                  <a:pt x="56" y="20"/>
                </a:cubicBezTo>
                <a:cubicBezTo>
                  <a:pt x="55" y="22"/>
                  <a:pt x="55" y="23"/>
                  <a:pt x="54" y="25"/>
                </a:cubicBezTo>
                <a:cubicBezTo>
                  <a:pt x="50" y="23"/>
                  <a:pt x="47" y="20"/>
                  <a:pt x="43" y="20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2"/>
                  <a:pt x="41" y="10"/>
                  <a:pt x="38" y="10"/>
                </a:cubicBezTo>
                <a:cubicBezTo>
                  <a:pt x="36" y="10"/>
                  <a:pt x="33" y="12"/>
                  <a:pt x="33" y="15"/>
                </a:cubicBezTo>
                <a:cubicBezTo>
                  <a:pt x="33" y="20"/>
                  <a:pt x="33" y="20"/>
                  <a:pt x="33" y="20"/>
                </a:cubicBezTo>
                <a:cubicBezTo>
                  <a:pt x="31" y="20"/>
                  <a:pt x="28" y="22"/>
                  <a:pt x="25" y="23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19"/>
                  <a:pt x="20" y="19"/>
                  <a:pt x="18" y="19"/>
                </a:cubicBezTo>
                <a:cubicBezTo>
                  <a:pt x="17" y="19"/>
                  <a:pt x="16" y="19"/>
                  <a:pt x="15" y="20"/>
                </a:cubicBezTo>
                <a:cubicBezTo>
                  <a:pt x="13" y="22"/>
                  <a:pt x="13" y="25"/>
                  <a:pt x="15" y="27"/>
                </a:cubicBezTo>
                <a:cubicBezTo>
                  <a:pt x="19" y="30"/>
                  <a:pt x="19" y="30"/>
                  <a:pt x="19" y="30"/>
                </a:cubicBezTo>
                <a:cubicBezTo>
                  <a:pt x="17" y="33"/>
                  <a:pt x="16" y="35"/>
                  <a:pt x="15" y="39"/>
                </a:cubicBezTo>
                <a:cubicBezTo>
                  <a:pt x="10" y="39"/>
                  <a:pt x="10" y="39"/>
                  <a:pt x="10" y="39"/>
                </a:cubicBezTo>
                <a:cubicBezTo>
                  <a:pt x="7" y="39"/>
                  <a:pt x="5" y="41"/>
                  <a:pt x="5" y="43"/>
                </a:cubicBezTo>
                <a:cubicBezTo>
                  <a:pt x="5" y="46"/>
                  <a:pt x="7" y="48"/>
                  <a:pt x="10" y="48"/>
                </a:cubicBezTo>
                <a:cubicBezTo>
                  <a:pt x="14" y="48"/>
                  <a:pt x="14" y="48"/>
                  <a:pt x="14" y="48"/>
                </a:cubicBezTo>
                <a:cubicBezTo>
                  <a:pt x="14" y="57"/>
                  <a:pt x="14" y="57"/>
                  <a:pt x="14" y="57"/>
                </a:cubicBezTo>
                <a:cubicBezTo>
                  <a:pt x="10" y="57"/>
                  <a:pt x="10" y="57"/>
                  <a:pt x="10" y="57"/>
                </a:cubicBezTo>
                <a:cubicBezTo>
                  <a:pt x="7" y="57"/>
                  <a:pt x="5" y="59"/>
                  <a:pt x="5" y="62"/>
                </a:cubicBezTo>
                <a:cubicBezTo>
                  <a:pt x="5" y="64"/>
                  <a:pt x="7" y="66"/>
                  <a:pt x="10" y="66"/>
                </a:cubicBezTo>
                <a:cubicBezTo>
                  <a:pt x="14" y="66"/>
                  <a:pt x="14" y="66"/>
                  <a:pt x="14" y="66"/>
                </a:cubicBezTo>
                <a:cubicBezTo>
                  <a:pt x="14" y="76"/>
                  <a:pt x="14" y="76"/>
                  <a:pt x="14" y="76"/>
                </a:cubicBezTo>
                <a:cubicBezTo>
                  <a:pt x="10" y="76"/>
                  <a:pt x="10" y="76"/>
                  <a:pt x="10" y="76"/>
                </a:cubicBezTo>
                <a:cubicBezTo>
                  <a:pt x="7" y="76"/>
                  <a:pt x="5" y="78"/>
                  <a:pt x="5" y="80"/>
                </a:cubicBezTo>
                <a:cubicBezTo>
                  <a:pt x="5" y="83"/>
                  <a:pt x="7" y="85"/>
                  <a:pt x="10" y="85"/>
                </a:cubicBezTo>
                <a:cubicBezTo>
                  <a:pt x="14" y="85"/>
                  <a:pt x="14" y="85"/>
                  <a:pt x="14" y="85"/>
                </a:cubicBezTo>
                <a:cubicBezTo>
                  <a:pt x="14" y="94"/>
                  <a:pt x="14" y="94"/>
                  <a:pt x="14" y="94"/>
                </a:cubicBezTo>
                <a:cubicBezTo>
                  <a:pt x="5" y="94"/>
                  <a:pt x="5" y="94"/>
                  <a:pt x="5" y="94"/>
                </a:cubicBezTo>
                <a:cubicBezTo>
                  <a:pt x="2" y="94"/>
                  <a:pt x="0" y="97"/>
                  <a:pt x="0" y="99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15"/>
                  <a:pt x="4" y="120"/>
                  <a:pt x="11" y="122"/>
                </a:cubicBezTo>
                <a:cubicBezTo>
                  <a:pt x="19" y="156"/>
                  <a:pt x="19" y="156"/>
                  <a:pt x="19" y="156"/>
                </a:cubicBezTo>
                <a:cubicBezTo>
                  <a:pt x="19" y="159"/>
                  <a:pt x="21" y="160"/>
                  <a:pt x="24" y="160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90" y="160"/>
                  <a:pt x="93" y="159"/>
                  <a:pt x="93" y="156"/>
                </a:cubicBezTo>
                <a:cubicBezTo>
                  <a:pt x="101" y="122"/>
                  <a:pt x="101" y="122"/>
                  <a:pt x="101" y="122"/>
                </a:cubicBezTo>
                <a:cubicBezTo>
                  <a:pt x="107" y="120"/>
                  <a:pt x="112" y="115"/>
                  <a:pt x="112" y="109"/>
                </a:cubicBezTo>
                <a:cubicBezTo>
                  <a:pt x="112" y="99"/>
                  <a:pt x="112" y="99"/>
                  <a:pt x="112" y="99"/>
                </a:cubicBezTo>
                <a:cubicBezTo>
                  <a:pt x="114" y="96"/>
                  <a:pt x="112" y="94"/>
                  <a:pt x="109" y="94"/>
                </a:cubicBezTo>
                <a:close/>
                <a:moveTo>
                  <a:pt x="62" y="85"/>
                </a:moveTo>
                <a:cubicBezTo>
                  <a:pt x="67" y="85"/>
                  <a:pt x="67" y="85"/>
                  <a:pt x="67" y="85"/>
                </a:cubicBezTo>
                <a:cubicBezTo>
                  <a:pt x="70" y="85"/>
                  <a:pt x="72" y="82"/>
                  <a:pt x="72" y="80"/>
                </a:cubicBezTo>
                <a:cubicBezTo>
                  <a:pt x="72" y="78"/>
                  <a:pt x="70" y="75"/>
                  <a:pt x="67" y="75"/>
                </a:cubicBezTo>
                <a:cubicBezTo>
                  <a:pt x="62" y="75"/>
                  <a:pt x="62" y="75"/>
                  <a:pt x="62" y="75"/>
                </a:cubicBezTo>
                <a:cubicBezTo>
                  <a:pt x="62" y="66"/>
                  <a:pt x="62" y="66"/>
                  <a:pt x="62" y="66"/>
                </a:cubicBezTo>
                <a:cubicBezTo>
                  <a:pt x="67" y="66"/>
                  <a:pt x="67" y="66"/>
                  <a:pt x="67" y="66"/>
                </a:cubicBezTo>
                <a:cubicBezTo>
                  <a:pt x="69" y="66"/>
                  <a:pt x="71" y="64"/>
                  <a:pt x="72" y="62"/>
                </a:cubicBezTo>
                <a:cubicBezTo>
                  <a:pt x="72" y="71"/>
                  <a:pt x="72" y="71"/>
                  <a:pt x="72" y="71"/>
                </a:cubicBezTo>
                <a:cubicBezTo>
                  <a:pt x="72" y="74"/>
                  <a:pt x="74" y="76"/>
                  <a:pt x="76" y="76"/>
                </a:cubicBezTo>
                <a:cubicBezTo>
                  <a:pt x="79" y="76"/>
                  <a:pt x="81" y="74"/>
                  <a:pt x="81" y="71"/>
                </a:cubicBezTo>
                <a:cubicBezTo>
                  <a:pt x="81" y="61"/>
                  <a:pt x="81" y="61"/>
                  <a:pt x="81" y="61"/>
                </a:cubicBezTo>
                <a:cubicBezTo>
                  <a:pt x="81" y="58"/>
                  <a:pt x="79" y="56"/>
                  <a:pt x="76" y="56"/>
                </a:cubicBezTo>
                <a:cubicBezTo>
                  <a:pt x="74" y="56"/>
                  <a:pt x="72" y="58"/>
                  <a:pt x="72" y="61"/>
                </a:cubicBezTo>
                <a:cubicBezTo>
                  <a:pt x="72" y="58"/>
                  <a:pt x="70" y="56"/>
                  <a:pt x="67" y="56"/>
                </a:cubicBezTo>
                <a:cubicBezTo>
                  <a:pt x="62" y="56"/>
                  <a:pt x="62" y="56"/>
                  <a:pt x="62" y="56"/>
                </a:cubicBezTo>
                <a:cubicBezTo>
                  <a:pt x="62" y="47"/>
                  <a:pt x="62" y="47"/>
                  <a:pt x="62" y="47"/>
                </a:cubicBezTo>
                <a:cubicBezTo>
                  <a:pt x="67" y="47"/>
                  <a:pt x="67" y="47"/>
                  <a:pt x="67" y="47"/>
                </a:cubicBezTo>
                <a:cubicBezTo>
                  <a:pt x="70" y="47"/>
                  <a:pt x="71" y="46"/>
                  <a:pt x="72" y="44"/>
                </a:cubicBezTo>
                <a:cubicBezTo>
                  <a:pt x="72" y="46"/>
                  <a:pt x="74" y="48"/>
                  <a:pt x="76" y="48"/>
                </a:cubicBezTo>
                <a:cubicBezTo>
                  <a:pt x="79" y="48"/>
                  <a:pt x="81" y="46"/>
                  <a:pt x="81" y="43"/>
                </a:cubicBezTo>
                <a:cubicBezTo>
                  <a:pt x="81" y="34"/>
                  <a:pt x="81" y="34"/>
                  <a:pt x="81" y="34"/>
                </a:cubicBezTo>
                <a:cubicBezTo>
                  <a:pt x="81" y="31"/>
                  <a:pt x="79" y="29"/>
                  <a:pt x="76" y="29"/>
                </a:cubicBezTo>
                <a:cubicBezTo>
                  <a:pt x="74" y="29"/>
                  <a:pt x="72" y="31"/>
                  <a:pt x="72" y="34"/>
                </a:cubicBezTo>
                <a:cubicBezTo>
                  <a:pt x="72" y="42"/>
                  <a:pt x="72" y="42"/>
                  <a:pt x="72" y="42"/>
                </a:cubicBezTo>
                <a:cubicBezTo>
                  <a:pt x="71" y="39"/>
                  <a:pt x="69" y="38"/>
                  <a:pt x="67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2" y="33"/>
                  <a:pt x="62" y="33"/>
                  <a:pt x="62" y="33"/>
                </a:cubicBezTo>
                <a:cubicBezTo>
                  <a:pt x="62" y="25"/>
                  <a:pt x="69" y="19"/>
                  <a:pt x="77" y="19"/>
                </a:cubicBezTo>
                <a:cubicBezTo>
                  <a:pt x="84" y="19"/>
                  <a:pt x="90" y="25"/>
                  <a:pt x="90" y="33"/>
                </a:cubicBezTo>
                <a:cubicBezTo>
                  <a:pt x="90" y="93"/>
                  <a:pt x="90" y="93"/>
                  <a:pt x="90" y="93"/>
                </a:cubicBezTo>
                <a:cubicBezTo>
                  <a:pt x="62" y="93"/>
                  <a:pt x="62" y="93"/>
                  <a:pt x="62" y="93"/>
                </a:cubicBezTo>
                <a:lnTo>
                  <a:pt x="62" y="85"/>
                </a:lnTo>
                <a:close/>
                <a:moveTo>
                  <a:pt x="26" y="43"/>
                </a:moveTo>
                <a:cubicBezTo>
                  <a:pt x="26" y="35"/>
                  <a:pt x="32" y="29"/>
                  <a:pt x="40" y="29"/>
                </a:cubicBezTo>
                <a:cubicBezTo>
                  <a:pt x="48" y="29"/>
                  <a:pt x="54" y="35"/>
                  <a:pt x="54" y="43"/>
                </a:cubicBezTo>
                <a:cubicBezTo>
                  <a:pt x="54" y="94"/>
                  <a:pt x="54" y="94"/>
                  <a:pt x="54" y="94"/>
                </a:cubicBezTo>
                <a:cubicBezTo>
                  <a:pt x="26" y="94"/>
                  <a:pt x="26" y="94"/>
                  <a:pt x="26" y="94"/>
                </a:cubicBezTo>
                <a:lnTo>
                  <a:pt x="26" y="43"/>
                </a:lnTo>
                <a:close/>
                <a:moveTo>
                  <a:pt x="87" y="150"/>
                </a:moveTo>
                <a:cubicBezTo>
                  <a:pt x="29" y="150"/>
                  <a:pt x="29" y="150"/>
                  <a:pt x="29" y="150"/>
                </a:cubicBezTo>
                <a:cubicBezTo>
                  <a:pt x="23" y="121"/>
                  <a:pt x="23" y="121"/>
                  <a:pt x="23" y="121"/>
                </a:cubicBezTo>
                <a:cubicBezTo>
                  <a:pt x="93" y="121"/>
                  <a:pt x="93" y="121"/>
                  <a:pt x="93" y="121"/>
                </a:cubicBezTo>
                <a:lnTo>
                  <a:pt x="87" y="150"/>
                </a:lnTo>
                <a:close/>
                <a:moveTo>
                  <a:pt x="100" y="113"/>
                </a:moveTo>
                <a:cubicBezTo>
                  <a:pt x="16" y="113"/>
                  <a:pt x="16" y="113"/>
                  <a:pt x="16" y="113"/>
                </a:cubicBezTo>
                <a:cubicBezTo>
                  <a:pt x="14" y="113"/>
                  <a:pt x="12" y="111"/>
                  <a:pt x="12" y="108"/>
                </a:cubicBezTo>
                <a:cubicBezTo>
                  <a:pt x="12" y="103"/>
                  <a:pt x="12" y="103"/>
                  <a:pt x="12" y="103"/>
                </a:cubicBezTo>
                <a:cubicBezTo>
                  <a:pt x="104" y="103"/>
                  <a:pt x="104" y="103"/>
                  <a:pt x="104" y="103"/>
                </a:cubicBezTo>
                <a:cubicBezTo>
                  <a:pt x="104" y="108"/>
                  <a:pt x="104" y="108"/>
                  <a:pt x="104" y="108"/>
                </a:cubicBezTo>
                <a:cubicBezTo>
                  <a:pt x="104" y="108"/>
                  <a:pt x="104" y="108"/>
                  <a:pt x="104" y="108"/>
                </a:cubicBezTo>
                <a:cubicBezTo>
                  <a:pt x="104" y="111"/>
                  <a:pt x="102" y="113"/>
                  <a:pt x="100" y="113"/>
                </a:cubicBezTo>
                <a:close/>
                <a:moveTo>
                  <a:pt x="39" y="39"/>
                </a:moveTo>
                <a:cubicBezTo>
                  <a:pt x="37" y="39"/>
                  <a:pt x="35" y="41"/>
                  <a:pt x="35" y="43"/>
                </a:cubicBezTo>
                <a:cubicBezTo>
                  <a:pt x="35" y="53"/>
                  <a:pt x="35" y="53"/>
                  <a:pt x="35" y="53"/>
                </a:cubicBezTo>
                <a:cubicBezTo>
                  <a:pt x="35" y="55"/>
                  <a:pt x="37" y="57"/>
                  <a:pt x="39" y="57"/>
                </a:cubicBezTo>
                <a:cubicBezTo>
                  <a:pt x="42" y="57"/>
                  <a:pt x="44" y="55"/>
                  <a:pt x="44" y="53"/>
                </a:cubicBezTo>
                <a:cubicBezTo>
                  <a:pt x="44" y="43"/>
                  <a:pt x="44" y="43"/>
                  <a:pt x="44" y="43"/>
                </a:cubicBezTo>
                <a:cubicBezTo>
                  <a:pt x="44" y="41"/>
                  <a:pt x="42" y="39"/>
                  <a:pt x="39" y="39"/>
                </a:cubicBezTo>
                <a:close/>
                <a:moveTo>
                  <a:pt x="39" y="67"/>
                </a:moveTo>
                <a:cubicBezTo>
                  <a:pt x="37" y="67"/>
                  <a:pt x="35" y="69"/>
                  <a:pt x="35" y="72"/>
                </a:cubicBezTo>
                <a:cubicBezTo>
                  <a:pt x="35" y="81"/>
                  <a:pt x="35" y="81"/>
                  <a:pt x="35" y="81"/>
                </a:cubicBezTo>
                <a:cubicBezTo>
                  <a:pt x="35" y="83"/>
                  <a:pt x="37" y="85"/>
                  <a:pt x="39" y="85"/>
                </a:cubicBezTo>
                <a:cubicBezTo>
                  <a:pt x="42" y="85"/>
                  <a:pt x="44" y="83"/>
                  <a:pt x="44" y="81"/>
                </a:cubicBezTo>
                <a:cubicBezTo>
                  <a:pt x="44" y="72"/>
                  <a:pt x="44" y="72"/>
                  <a:pt x="44" y="72"/>
                </a:cubicBezTo>
                <a:cubicBezTo>
                  <a:pt x="44" y="69"/>
                  <a:pt x="42" y="67"/>
                  <a:pt x="39" y="6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56AEF222-5DD4-1F71-DF7F-716E92EFB51F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5241925"/>
            <a:ext cx="254000" cy="225425"/>
          </a:xfrm>
          <a:custGeom>
            <a:avLst/>
            <a:gdLst>
              <a:gd name="T0" fmla="*/ 142 w 160"/>
              <a:gd name="T1" fmla="*/ 20 h 142"/>
              <a:gd name="T2" fmla="*/ 137 w 160"/>
              <a:gd name="T3" fmla="*/ 75 h 142"/>
              <a:gd name="T4" fmla="*/ 97 w 160"/>
              <a:gd name="T5" fmla="*/ 78 h 142"/>
              <a:gd name="T6" fmla="*/ 76 w 160"/>
              <a:gd name="T7" fmla="*/ 50 h 142"/>
              <a:gd name="T8" fmla="*/ 67 w 160"/>
              <a:gd name="T9" fmla="*/ 49 h 142"/>
              <a:gd name="T10" fmla="*/ 23 w 160"/>
              <a:gd name="T11" fmla="*/ 75 h 142"/>
              <a:gd name="T12" fmla="*/ 19 w 160"/>
              <a:gd name="T13" fmla="*/ 20 h 142"/>
              <a:gd name="T14" fmla="*/ 69 w 160"/>
              <a:gd name="T15" fmla="*/ 24 h 142"/>
              <a:gd name="T16" fmla="*/ 80 w 160"/>
              <a:gd name="T17" fmla="*/ 42 h 142"/>
              <a:gd name="T18" fmla="*/ 92 w 160"/>
              <a:gd name="T19" fmla="*/ 24 h 142"/>
              <a:gd name="T20" fmla="*/ 72 w 160"/>
              <a:gd name="T21" fmla="*/ 65 h 142"/>
              <a:gd name="T22" fmla="*/ 90 w 160"/>
              <a:gd name="T23" fmla="*/ 104 h 142"/>
              <a:gd name="T24" fmla="*/ 95 w 160"/>
              <a:gd name="T25" fmla="*/ 102 h 142"/>
              <a:gd name="T26" fmla="*/ 129 w 160"/>
              <a:gd name="T27" fmla="*/ 85 h 142"/>
              <a:gd name="T28" fmla="*/ 81 w 160"/>
              <a:gd name="T29" fmla="*/ 130 h 142"/>
              <a:gd name="T30" fmla="*/ 34 w 160"/>
              <a:gd name="T31" fmla="*/ 85 h 142"/>
              <a:gd name="T32" fmla="*/ 64 w 160"/>
              <a:gd name="T33" fmla="*/ 82 h 142"/>
              <a:gd name="T34" fmla="*/ 72 w 160"/>
              <a:gd name="T35" fmla="*/ 65 h 142"/>
              <a:gd name="T36" fmla="*/ 12 w 160"/>
              <a:gd name="T37" fmla="*/ 14 h 142"/>
              <a:gd name="T38" fmla="*/ 12 w 160"/>
              <a:gd name="T39" fmla="*/ 75 h 142"/>
              <a:gd name="T40" fmla="*/ 5 w 160"/>
              <a:gd name="T41" fmla="*/ 75 h 142"/>
              <a:gd name="T42" fmla="*/ 5 w 160"/>
              <a:gd name="T43" fmla="*/ 85 h 142"/>
              <a:gd name="T44" fmla="*/ 37 w 160"/>
              <a:gd name="T45" fmla="*/ 101 h 142"/>
              <a:gd name="T46" fmla="*/ 77 w 160"/>
              <a:gd name="T47" fmla="*/ 141 h 142"/>
              <a:gd name="T48" fmla="*/ 84 w 160"/>
              <a:gd name="T49" fmla="*/ 141 h 142"/>
              <a:gd name="T50" fmla="*/ 123 w 160"/>
              <a:gd name="T51" fmla="*/ 101 h 142"/>
              <a:gd name="T52" fmla="*/ 155 w 160"/>
              <a:gd name="T53" fmla="*/ 85 h 142"/>
              <a:gd name="T54" fmla="*/ 155 w 160"/>
              <a:gd name="T55" fmla="*/ 75 h 142"/>
              <a:gd name="T56" fmla="*/ 149 w 160"/>
              <a:gd name="T57" fmla="*/ 75 h 142"/>
              <a:gd name="T58" fmla="*/ 148 w 160"/>
              <a:gd name="T59" fmla="*/ 14 h 142"/>
              <a:gd name="T60" fmla="*/ 84 w 160"/>
              <a:gd name="T61" fmla="*/ 19 h 142"/>
              <a:gd name="T62" fmla="*/ 77 w 160"/>
              <a:gd name="T63" fmla="*/ 19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42">
                <a:moveTo>
                  <a:pt x="118" y="10"/>
                </a:moveTo>
                <a:cubicBezTo>
                  <a:pt x="127" y="10"/>
                  <a:pt x="135" y="14"/>
                  <a:pt x="142" y="20"/>
                </a:cubicBezTo>
                <a:cubicBezTo>
                  <a:pt x="148" y="27"/>
                  <a:pt x="151" y="35"/>
                  <a:pt x="151" y="45"/>
                </a:cubicBezTo>
                <a:cubicBezTo>
                  <a:pt x="151" y="57"/>
                  <a:pt x="145" y="66"/>
                  <a:pt x="137" y="75"/>
                </a:cubicBezTo>
                <a:cubicBezTo>
                  <a:pt x="101" y="75"/>
                  <a:pt x="101" y="75"/>
                  <a:pt x="101" y="75"/>
                </a:cubicBezTo>
                <a:cubicBezTo>
                  <a:pt x="99" y="75"/>
                  <a:pt x="98" y="76"/>
                  <a:pt x="97" y="78"/>
                </a:cubicBezTo>
                <a:cubicBezTo>
                  <a:pt x="90" y="88"/>
                  <a:pt x="90" y="88"/>
                  <a:pt x="90" y="88"/>
                </a:cubicBezTo>
                <a:cubicBezTo>
                  <a:pt x="76" y="50"/>
                  <a:pt x="76" y="50"/>
                  <a:pt x="76" y="50"/>
                </a:cubicBezTo>
                <a:cubicBezTo>
                  <a:pt x="75" y="48"/>
                  <a:pt x="73" y="47"/>
                  <a:pt x="71" y="47"/>
                </a:cubicBezTo>
                <a:cubicBezTo>
                  <a:pt x="69" y="47"/>
                  <a:pt x="67" y="48"/>
                  <a:pt x="67" y="49"/>
                </a:cubicBezTo>
                <a:cubicBezTo>
                  <a:pt x="56" y="75"/>
                  <a:pt x="56" y="75"/>
                  <a:pt x="56" y="75"/>
                </a:cubicBezTo>
                <a:cubicBezTo>
                  <a:pt x="23" y="75"/>
                  <a:pt x="23" y="75"/>
                  <a:pt x="23" y="75"/>
                </a:cubicBezTo>
                <a:cubicBezTo>
                  <a:pt x="15" y="66"/>
                  <a:pt x="10" y="57"/>
                  <a:pt x="10" y="45"/>
                </a:cubicBezTo>
                <a:cubicBezTo>
                  <a:pt x="10" y="35"/>
                  <a:pt x="13" y="27"/>
                  <a:pt x="19" y="20"/>
                </a:cubicBezTo>
                <a:cubicBezTo>
                  <a:pt x="25" y="14"/>
                  <a:pt x="33" y="10"/>
                  <a:pt x="43" y="10"/>
                </a:cubicBezTo>
                <a:cubicBezTo>
                  <a:pt x="56" y="10"/>
                  <a:pt x="64" y="18"/>
                  <a:pt x="69" y="24"/>
                </a:cubicBezTo>
                <a:cubicBezTo>
                  <a:pt x="73" y="30"/>
                  <a:pt x="76" y="36"/>
                  <a:pt x="76" y="38"/>
                </a:cubicBezTo>
                <a:cubicBezTo>
                  <a:pt x="76" y="41"/>
                  <a:pt x="79" y="42"/>
                  <a:pt x="80" y="42"/>
                </a:cubicBezTo>
                <a:cubicBezTo>
                  <a:pt x="82" y="42"/>
                  <a:pt x="84" y="41"/>
                  <a:pt x="84" y="38"/>
                </a:cubicBezTo>
                <a:cubicBezTo>
                  <a:pt x="85" y="36"/>
                  <a:pt x="88" y="30"/>
                  <a:pt x="92" y="24"/>
                </a:cubicBezTo>
                <a:cubicBezTo>
                  <a:pt x="96" y="18"/>
                  <a:pt x="105" y="10"/>
                  <a:pt x="118" y="10"/>
                </a:cubicBezTo>
                <a:close/>
                <a:moveTo>
                  <a:pt x="72" y="65"/>
                </a:moveTo>
                <a:cubicBezTo>
                  <a:pt x="87" y="101"/>
                  <a:pt x="87" y="101"/>
                  <a:pt x="87" y="101"/>
                </a:cubicBezTo>
                <a:cubicBezTo>
                  <a:pt x="87" y="102"/>
                  <a:pt x="89" y="104"/>
                  <a:pt x="90" y="104"/>
                </a:cubicBezTo>
                <a:cubicBezTo>
                  <a:pt x="91" y="104"/>
                  <a:pt x="91" y="104"/>
                  <a:pt x="91" y="104"/>
                </a:cubicBezTo>
                <a:cubicBezTo>
                  <a:pt x="93" y="104"/>
                  <a:pt x="94" y="103"/>
                  <a:pt x="95" y="102"/>
                </a:cubicBezTo>
                <a:cubicBezTo>
                  <a:pt x="105" y="85"/>
                  <a:pt x="105" y="85"/>
                  <a:pt x="105" y="85"/>
                </a:cubicBezTo>
                <a:cubicBezTo>
                  <a:pt x="129" y="85"/>
                  <a:pt x="129" y="85"/>
                  <a:pt x="129" y="85"/>
                </a:cubicBezTo>
                <a:cubicBezTo>
                  <a:pt x="125" y="87"/>
                  <a:pt x="121" y="91"/>
                  <a:pt x="118" y="94"/>
                </a:cubicBezTo>
                <a:cubicBezTo>
                  <a:pt x="106" y="104"/>
                  <a:pt x="93" y="115"/>
                  <a:pt x="81" y="130"/>
                </a:cubicBezTo>
                <a:cubicBezTo>
                  <a:pt x="68" y="115"/>
                  <a:pt x="55" y="104"/>
                  <a:pt x="44" y="94"/>
                </a:cubicBezTo>
                <a:cubicBezTo>
                  <a:pt x="40" y="91"/>
                  <a:pt x="37" y="87"/>
                  <a:pt x="34" y="85"/>
                </a:cubicBezTo>
                <a:cubicBezTo>
                  <a:pt x="60" y="85"/>
                  <a:pt x="60" y="85"/>
                  <a:pt x="60" y="85"/>
                </a:cubicBezTo>
                <a:cubicBezTo>
                  <a:pt x="61" y="85"/>
                  <a:pt x="64" y="84"/>
                  <a:pt x="64" y="82"/>
                </a:cubicBezTo>
                <a:cubicBezTo>
                  <a:pt x="72" y="65"/>
                  <a:pt x="72" y="65"/>
                  <a:pt x="72" y="65"/>
                </a:cubicBezTo>
                <a:cubicBezTo>
                  <a:pt x="72" y="65"/>
                  <a:pt x="72" y="65"/>
                  <a:pt x="72" y="65"/>
                </a:cubicBezTo>
                <a:close/>
                <a:moveTo>
                  <a:pt x="43" y="0"/>
                </a:moveTo>
                <a:cubicBezTo>
                  <a:pt x="31" y="0"/>
                  <a:pt x="20" y="5"/>
                  <a:pt x="12" y="14"/>
                </a:cubicBezTo>
                <a:cubicBezTo>
                  <a:pt x="5" y="21"/>
                  <a:pt x="0" y="33"/>
                  <a:pt x="0" y="45"/>
                </a:cubicBezTo>
                <a:cubicBezTo>
                  <a:pt x="0" y="55"/>
                  <a:pt x="4" y="65"/>
                  <a:pt x="12" y="75"/>
                </a:cubicBezTo>
                <a:cubicBezTo>
                  <a:pt x="12" y="75"/>
                  <a:pt x="12" y="75"/>
                  <a:pt x="12" y="75"/>
                </a:cubicBezTo>
                <a:cubicBezTo>
                  <a:pt x="5" y="75"/>
                  <a:pt x="5" y="75"/>
                  <a:pt x="5" y="75"/>
                </a:cubicBezTo>
                <a:cubicBezTo>
                  <a:pt x="3" y="75"/>
                  <a:pt x="0" y="78"/>
                  <a:pt x="0" y="80"/>
                </a:cubicBezTo>
                <a:cubicBezTo>
                  <a:pt x="0" y="83"/>
                  <a:pt x="3" y="85"/>
                  <a:pt x="5" y="85"/>
                </a:cubicBezTo>
                <a:cubicBezTo>
                  <a:pt x="20" y="85"/>
                  <a:pt x="20" y="85"/>
                  <a:pt x="20" y="85"/>
                </a:cubicBezTo>
                <a:cubicBezTo>
                  <a:pt x="25" y="90"/>
                  <a:pt x="31" y="96"/>
                  <a:pt x="37" y="101"/>
                </a:cubicBezTo>
                <a:cubicBezTo>
                  <a:pt x="49" y="112"/>
                  <a:pt x="63" y="124"/>
                  <a:pt x="77" y="140"/>
                </a:cubicBezTo>
                <a:cubicBezTo>
                  <a:pt x="77" y="141"/>
                  <a:pt x="77" y="141"/>
                  <a:pt x="77" y="141"/>
                </a:cubicBezTo>
                <a:cubicBezTo>
                  <a:pt x="78" y="142"/>
                  <a:pt x="79" y="142"/>
                  <a:pt x="80" y="142"/>
                </a:cubicBezTo>
                <a:cubicBezTo>
                  <a:pt x="82" y="142"/>
                  <a:pt x="83" y="142"/>
                  <a:pt x="84" y="141"/>
                </a:cubicBezTo>
                <a:cubicBezTo>
                  <a:pt x="84" y="140"/>
                  <a:pt x="84" y="140"/>
                  <a:pt x="84" y="140"/>
                </a:cubicBezTo>
                <a:cubicBezTo>
                  <a:pt x="97" y="124"/>
                  <a:pt x="111" y="112"/>
                  <a:pt x="123" y="101"/>
                </a:cubicBezTo>
                <a:cubicBezTo>
                  <a:pt x="130" y="95"/>
                  <a:pt x="136" y="90"/>
                  <a:pt x="141" y="85"/>
                </a:cubicBezTo>
                <a:cubicBezTo>
                  <a:pt x="155" y="85"/>
                  <a:pt x="155" y="85"/>
                  <a:pt x="155" y="85"/>
                </a:cubicBezTo>
                <a:cubicBezTo>
                  <a:pt x="158" y="85"/>
                  <a:pt x="160" y="83"/>
                  <a:pt x="160" y="80"/>
                </a:cubicBezTo>
                <a:cubicBezTo>
                  <a:pt x="160" y="78"/>
                  <a:pt x="158" y="75"/>
                  <a:pt x="155" y="75"/>
                </a:cubicBezTo>
                <a:cubicBezTo>
                  <a:pt x="149" y="75"/>
                  <a:pt x="149" y="75"/>
                  <a:pt x="149" y="75"/>
                </a:cubicBezTo>
                <a:cubicBezTo>
                  <a:pt x="149" y="75"/>
                  <a:pt x="149" y="75"/>
                  <a:pt x="149" y="75"/>
                </a:cubicBezTo>
                <a:cubicBezTo>
                  <a:pt x="157" y="65"/>
                  <a:pt x="160" y="55"/>
                  <a:pt x="160" y="45"/>
                </a:cubicBezTo>
                <a:cubicBezTo>
                  <a:pt x="160" y="33"/>
                  <a:pt x="156" y="22"/>
                  <a:pt x="148" y="14"/>
                </a:cubicBezTo>
                <a:cubicBezTo>
                  <a:pt x="141" y="5"/>
                  <a:pt x="130" y="0"/>
                  <a:pt x="118" y="0"/>
                </a:cubicBezTo>
                <a:cubicBezTo>
                  <a:pt x="101" y="0"/>
                  <a:pt x="90" y="10"/>
                  <a:pt x="84" y="19"/>
                </a:cubicBezTo>
                <a:cubicBezTo>
                  <a:pt x="82" y="21"/>
                  <a:pt x="81" y="23"/>
                  <a:pt x="80" y="25"/>
                </a:cubicBezTo>
                <a:cubicBezTo>
                  <a:pt x="79" y="23"/>
                  <a:pt x="78" y="21"/>
                  <a:pt x="77" y="19"/>
                </a:cubicBezTo>
                <a:cubicBezTo>
                  <a:pt x="71" y="10"/>
                  <a:pt x="60" y="0"/>
                  <a:pt x="4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A51A7757-9576-D7FB-BA57-2114F1E49689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5778500"/>
            <a:ext cx="252413" cy="254000"/>
          </a:xfrm>
          <a:custGeom>
            <a:avLst/>
            <a:gdLst>
              <a:gd name="T0" fmla="*/ 33 w 159"/>
              <a:gd name="T1" fmla="*/ 0 h 160"/>
              <a:gd name="T2" fmla="*/ 0 w 159"/>
              <a:gd name="T3" fmla="*/ 127 h 160"/>
              <a:gd name="T4" fmla="*/ 126 w 159"/>
              <a:gd name="T5" fmla="*/ 160 h 160"/>
              <a:gd name="T6" fmla="*/ 159 w 159"/>
              <a:gd name="T7" fmla="*/ 33 h 160"/>
              <a:gd name="T8" fmla="*/ 10 w 159"/>
              <a:gd name="T9" fmla="*/ 47 h 160"/>
              <a:gd name="T10" fmla="*/ 28 w 159"/>
              <a:gd name="T11" fmla="*/ 51 h 160"/>
              <a:gd name="T12" fmla="*/ 10 w 159"/>
              <a:gd name="T13" fmla="*/ 56 h 160"/>
              <a:gd name="T14" fmla="*/ 28 w 159"/>
              <a:gd name="T15" fmla="*/ 38 h 160"/>
              <a:gd name="T16" fmla="*/ 33 w 159"/>
              <a:gd name="T17" fmla="*/ 28 h 160"/>
              <a:gd name="T18" fmla="*/ 131 w 159"/>
              <a:gd name="T19" fmla="*/ 33 h 160"/>
              <a:gd name="T20" fmla="*/ 126 w 159"/>
              <a:gd name="T21" fmla="*/ 132 h 160"/>
              <a:gd name="T22" fmla="*/ 28 w 159"/>
              <a:gd name="T23" fmla="*/ 127 h 160"/>
              <a:gd name="T24" fmla="*/ 38 w 159"/>
              <a:gd name="T25" fmla="*/ 108 h 160"/>
              <a:gd name="T26" fmla="*/ 28 w 159"/>
              <a:gd name="T27" fmla="*/ 65 h 160"/>
              <a:gd name="T28" fmla="*/ 28 w 159"/>
              <a:gd name="T29" fmla="*/ 38 h 160"/>
              <a:gd name="T30" fmla="*/ 19 w 159"/>
              <a:gd name="T31" fmla="*/ 65 h 160"/>
              <a:gd name="T32" fmla="*/ 10 w 159"/>
              <a:gd name="T33" fmla="*/ 94 h 160"/>
              <a:gd name="T34" fmla="*/ 10 w 159"/>
              <a:gd name="T35" fmla="*/ 103 h 160"/>
              <a:gd name="T36" fmla="*/ 28 w 159"/>
              <a:gd name="T37" fmla="*/ 108 h 160"/>
              <a:gd name="T38" fmla="*/ 10 w 159"/>
              <a:gd name="T39" fmla="*/ 113 h 160"/>
              <a:gd name="T40" fmla="*/ 150 w 159"/>
              <a:gd name="T41" fmla="*/ 127 h 160"/>
              <a:gd name="T42" fmla="*/ 33 w 159"/>
              <a:gd name="T43" fmla="*/ 150 h 160"/>
              <a:gd name="T44" fmla="*/ 10 w 159"/>
              <a:gd name="T45" fmla="*/ 122 h 160"/>
              <a:gd name="T46" fmla="*/ 19 w 159"/>
              <a:gd name="T47" fmla="*/ 127 h 160"/>
              <a:gd name="T48" fmla="*/ 126 w 159"/>
              <a:gd name="T49" fmla="*/ 141 h 160"/>
              <a:gd name="T50" fmla="*/ 140 w 159"/>
              <a:gd name="T51" fmla="*/ 33 h 160"/>
              <a:gd name="T52" fmla="*/ 33 w 159"/>
              <a:gd name="T53" fmla="*/ 19 h 160"/>
              <a:gd name="T54" fmla="*/ 19 w 159"/>
              <a:gd name="T55" fmla="*/ 37 h 160"/>
              <a:gd name="T56" fmla="*/ 10 w 159"/>
              <a:gd name="T57" fmla="*/ 33 h 160"/>
              <a:gd name="T58" fmla="*/ 126 w 159"/>
              <a:gd name="T59" fmla="*/ 9 h 160"/>
              <a:gd name="T60" fmla="*/ 150 w 159"/>
              <a:gd name="T61" fmla="*/ 127 h 160"/>
              <a:gd name="T62" fmla="*/ 70 w 159"/>
              <a:gd name="T63" fmla="*/ 94 h 160"/>
              <a:gd name="T64" fmla="*/ 75 w 159"/>
              <a:gd name="T65" fmla="*/ 112 h 160"/>
              <a:gd name="T66" fmla="*/ 98 w 159"/>
              <a:gd name="T67" fmla="*/ 107 h 160"/>
              <a:gd name="T68" fmla="*/ 112 w 159"/>
              <a:gd name="T69" fmla="*/ 94 h 160"/>
              <a:gd name="T70" fmla="*/ 117 w 159"/>
              <a:gd name="T71" fmla="*/ 71 h 160"/>
              <a:gd name="T72" fmla="*/ 98 w 159"/>
              <a:gd name="T73" fmla="*/ 66 h 160"/>
              <a:gd name="T74" fmla="*/ 94 w 159"/>
              <a:gd name="T75" fmla="*/ 47 h 160"/>
              <a:gd name="T76" fmla="*/ 70 w 159"/>
              <a:gd name="T77" fmla="*/ 52 h 160"/>
              <a:gd name="T78" fmla="*/ 56 w 159"/>
              <a:gd name="T79" fmla="*/ 66 h 160"/>
              <a:gd name="T80" fmla="*/ 52 w 159"/>
              <a:gd name="T81" fmla="*/ 89 h 160"/>
              <a:gd name="T82" fmla="*/ 60 w 159"/>
              <a:gd name="T83" fmla="*/ 75 h 160"/>
              <a:gd name="T84" fmla="*/ 79 w 159"/>
              <a:gd name="T85" fmla="*/ 70 h 160"/>
              <a:gd name="T86" fmla="*/ 89 w 159"/>
              <a:gd name="T87" fmla="*/ 56 h 160"/>
              <a:gd name="T88" fmla="*/ 94 w 159"/>
              <a:gd name="T89" fmla="*/ 75 h 160"/>
              <a:gd name="T90" fmla="*/ 108 w 159"/>
              <a:gd name="T91" fmla="*/ 84 h 160"/>
              <a:gd name="T92" fmla="*/ 89 w 159"/>
              <a:gd name="T93" fmla="*/ 89 h 160"/>
              <a:gd name="T94" fmla="*/ 79 w 159"/>
              <a:gd name="T95" fmla="*/ 103 h 160"/>
              <a:gd name="T96" fmla="*/ 74 w 159"/>
              <a:gd name="T97" fmla="*/ 84 h 160"/>
              <a:gd name="T98" fmla="*/ 60 w 159"/>
              <a:gd name="T99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9" h="160">
                <a:moveTo>
                  <a:pt x="126" y="0"/>
                </a:moveTo>
                <a:cubicBezTo>
                  <a:pt x="33" y="0"/>
                  <a:pt x="33" y="0"/>
                  <a:pt x="33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45"/>
                  <a:pt x="15" y="160"/>
                  <a:pt x="33" y="160"/>
                </a:cubicBezTo>
                <a:cubicBezTo>
                  <a:pt x="126" y="160"/>
                  <a:pt x="126" y="160"/>
                  <a:pt x="126" y="160"/>
                </a:cubicBezTo>
                <a:cubicBezTo>
                  <a:pt x="145" y="160"/>
                  <a:pt x="159" y="145"/>
                  <a:pt x="159" y="127"/>
                </a:cubicBezTo>
                <a:cubicBezTo>
                  <a:pt x="159" y="33"/>
                  <a:pt x="159" y="33"/>
                  <a:pt x="159" y="33"/>
                </a:cubicBezTo>
                <a:cubicBezTo>
                  <a:pt x="159" y="15"/>
                  <a:pt x="145" y="0"/>
                  <a:pt x="126" y="0"/>
                </a:cubicBezTo>
                <a:close/>
                <a:moveTo>
                  <a:pt x="10" y="47"/>
                </a:moveTo>
                <a:cubicBezTo>
                  <a:pt x="24" y="47"/>
                  <a:pt x="24" y="47"/>
                  <a:pt x="24" y="47"/>
                </a:cubicBezTo>
                <a:cubicBezTo>
                  <a:pt x="26" y="47"/>
                  <a:pt x="28" y="49"/>
                  <a:pt x="28" y="51"/>
                </a:cubicBezTo>
                <a:cubicBezTo>
                  <a:pt x="28" y="54"/>
                  <a:pt x="26" y="56"/>
                  <a:pt x="24" y="56"/>
                </a:cubicBezTo>
                <a:cubicBezTo>
                  <a:pt x="10" y="56"/>
                  <a:pt x="10" y="56"/>
                  <a:pt x="10" y="56"/>
                </a:cubicBezTo>
                <a:lnTo>
                  <a:pt x="10" y="47"/>
                </a:lnTo>
                <a:close/>
                <a:moveTo>
                  <a:pt x="28" y="38"/>
                </a:moveTo>
                <a:cubicBezTo>
                  <a:pt x="28" y="33"/>
                  <a:pt x="28" y="33"/>
                  <a:pt x="28" y="33"/>
                </a:cubicBezTo>
                <a:cubicBezTo>
                  <a:pt x="28" y="30"/>
                  <a:pt x="30" y="28"/>
                  <a:pt x="33" y="28"/>
                </a:cubicBezTo>
                <a:cubicBezTo>
                  <a:pt x="126" y="28"/>
                  <a:pt x="126" y="28"/>
                  <a:pt x="126" y="28"/>
                </a:cubicBezTo>
                <a:cubicBezTo>
                  <a:pt x="129" y="28"/>
                  <a:pt x="131" y="30"/>
                  <a:pt x="131" y="33"/>
                </a:cubicBezTo>
                <a:cubicBezTo>
                  <a:pt x="131" y="127"/>
                  <a:pt x="131" y="127"/>
                  <a:pt x="131" y="127"/>
                </a:cubicBezTo>
                <a:cubicBezTo>
                  <a:pt x="131" y="130"/>
                  <a:pt x="129" y="132"/>
                  <a:pt x="126" y="132"/>
                </a:cubicBezTo>
                <a:cubicBezTo>
                  <a:pt x="33" y="132"/>
                  <a:pt x="33" y="132"/>
                  <a:pt x="33" y="132"/>
                </a:cubicBezTo>
                <a:cubicBezTo>
                  <a:pt x="30" y="132"/>
                  <a:pt x="28" y="130"/>
                  <a:pt x="28" y="127"/>
                </a:cubicBezTo>
                <a:cubicBezTo>
                  <a:pt x="28" y="121"/>
                  <a:pt x="28" y="121"/>
                  <a:pt x="28" y="121"/>
                </a:cubicBezTo>
                <a:cubicBezTo>
                  <a:pt x="33" y="119"/>
                  <a:pt x="38" y="115"/>
                  <a:pt x="38" y="108"/>
                </a:cubicBezTo>
                <a:cubicBezTo>
                  <a:pt x="38" y="102"/>
                  <a:pt x="34" y="97"/>
                  <a:pt x="28" y="95"/>
                </a:cubicBezTo>
                <a:cubicBezTo>
                  <a:pt x="28" y="65"/>
                  <a:pt x="28" y="65"/>
                  <a:pt x="28" y="65"/>
                </a:cubicBezTo>
                <a:cubicBezTo>
                  <a:pt x="33" y="62"/>
                  <a:pt x="38" y="58"/>
                  <a:pt x="38" y="51"/>
                </a:cubicBezTo>
                <a:cubicBezTo>
                  <a:pt x="38" y="45"/>
                  <a:pt x="34" y="40"/>
                  <a:pt x="28" y="38"/>
                </a:cubicBezTo>
                <a:close/>
                <a:moveTo>
                  <a:pt x="10" y="65"/>
                </a:moveTo>
                <a:cubicBezTo>
                  <a:pt x="19" y="65"/>
                  <a:pt x="19" y="65"/>
                  <a:pt x="19" y="65"/>
                </a:cubicBezTo>
                <a:cubicBezTo>
                  <a:pt x="19" y="94"/>
                  <a:pt x="19" y="94"/>
                  <a:pt x="19" y="94"/>
                </a:cubicBezTo>
                <a:cubicBezTo>
                  <a:pt x="10" y="94"/>
                  <a:pt x="10" y="94"/>
                  <a:pt x="10" y="94"/>
                </a:cubicBezTo>
                <a:lnTo>
                  <a:pt x="10" y="65"/>
                </a:lnTo>
                <a:close/>
                <a:moveTo>
                  <a:pt x="10" y="103"/>
                </a:moveTo>
                <a:cubicBezTo>
                  <a:pt x="24" y="103"/>
                  <a:pt x="24" y="103"/>
                  <a:pt x="24" y="103"/>
                </a:cubicBezTo>
                <a:cubicBezTo>
                  <a:pt x="26" y="103"/>
                  <a:pt x="28" y="105"/>
                  <a:pt x="28" y="108"/>
                </a:cubicBezTo>
                <a:cubicBezTo>
                  <a:pt x="28" y="111"/>
                  <a:pt x="26" y="113"/>
                  <a:pt x="24" y="113"/>
                </a:cubicBezTo>
                <a:cubicBezTo>
                  <a:pt x="10" y="113"/>
                  <a:pt x="10" y="113"/>
                  <a:pt x="10" y="113"/>
                </a:cubicBezTo>
                <a:lnTo>
                  <a:pt x="10" y="103"/>
                </a:lnTo>
                <a:close/>
                <a:moveTo>
                  <a:pt x="150" y="127"/>
                </a:moveTo>
                <a:cubicBezTo>
                  <a:pt x="150" y="139"/>
                  <a:pt x="139" y="150"/>
                  <a:pt x="126" y="150"/>
                </a:cubicBezTo>
                <a:cubicBezTo>
                  <a:pt x="33" y="150"/>
                  <a:pt x="33" y="150"/>
                  <a:pt x="33" y="150"/>
                </a:cubicBezTo>
                <a:cubicBezTo>
                  <a:pt x="20" y="150"/>
                  <a:pt x="10" y="139"/>
                  <a:pt x="10" y="127"/>
                </a:cubicBezTo>
                <a:cubicBezTo>
                  <a:pt x="10" y="122"/>
                  <a:pt x="10" y="122"/>
                  <a:pt x="10" y="122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19" y="127"/>
                  <a:pt x="19" y="127"/>
                  <a:pt x="19" y="127"/>
                </a:cubicBezTo>
                <a:cubicBezTo>
                  <a:pt x="19" y="135"/>
                  <a:pt x="26" y="141"/>
                  <a:pt x="33" y="141"/>
                </a:cubicBezTo>
                <a:cubicBezTo>
                  <a:pt x="126" y="141"/>
                  <a:pt x="126" y="141"/>
                  <a:pt x="126" y="141"/>
                </a:cubicBezTo>
                <a:cubicBezTo>
                  <a:pt x="134" y="141"/>
                  <a:pt x="140" y="134"/>
                  <a:pt x="140" y="127"/>
                </a:cubicBezTo>
                <a:cubicBezTo>
                  <a:pt x="140" y="33"/>
                  <a:pt x="140" y="33"/>
                  <a:pt x="140" y="33"/>
                </a:cubicBezTo>
                <a:cubicBezTo>
                  <a:pt x="140" y="25"/>
                  <a:pt x="134" y="19"/>
                  <a:pt x="126" y="19"/>
                </a:cubicBezTo>
                <a:cubicBezTo>
                  <a:pt x="33" y="19"/>
                  <a:pt x="33" y="19"/>
                  <a:pt x="33" y="19"/>
                </a:cubicBezTo>
                <a:cubicBezTo>
                  <a:pt x="25" y="19"/>
                  <a:pt x="19" y="26"/>
                  <a:pt x="19" y="33"/>
                </a:cubicBezTo>
                <a:cubicBezTo>
                  <a:pt x="19" y="37"/>
                  <a:pt x="19" y="37"/>
                  <a:pt x="19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3"/>
                  <a:pt x="10" y="33"/>
                  <a:pt x="10" y="33"/>
                </a:cubicBezTo>
                <a:cubicBezTo>
                  <a:pt x="10" y="20"/>
                  <a:pt x="20" y="9"/>
                  <a:pt x="33" y="9"/>
                </a:cubicBezTo>
                <a:cubicBezTo>
                  <a:pt x="126" y="9"/>
                  <a:pt x="126" y="9"/>
                  <a:pt x="126" y="9"/>
                </a:cubicBezTo>
                <a:cubicBezTo>
                  <a:pt x="139" y="9"/>
                  <a:pt x="150" y="20"/>
                  <a:pt x="150" y="33"/>
                </a:cubicBezTo>
                <a:lnTo>
                  <a:pt x="150" y="127"/>
                </a:lnTo>
                <a:close/>
                <a:moveTo>
                  <a:pt x="56" y="94"/>
                </a:moveTo>
                <a:cubicBezTo>
                  <a:pt x="70" y="94"/>
                  <a:pt x="70" y="94"/>
                  <a:pt x="70" y="94"/>
                </a:cubicBezTo>
                <a:cubicBezTo>
                  <a:pt x="70" y="107"/>
                  <a:pt x="70" y="107"/>
                  <a:pt x="70" y="107"/>
                </a:cubicBezTo>
                <a:cubicBezTo>
                  <a:pt x="70" y="110"/>
                  <a:pt x="72" y="112"/>
                  <a:pt x="75" y="112"/>
                </a:cubicBezTo>
                <a:cubicBezTo>
                  <a:pt x="94" y="112"/>
                  <a:pt x="94" y="112"/>
                  <a:pt x="94" y="112"/>
                </a:cubicBezTo>
                <a:cubicBezTo>
                  <a:pt x="96" y="112"/>
                  <a:pt x="98" y="110"/>
                  <a:pt x="98" y="107"/>
                </a:cubicBezTo>
                <a:cubicBezTo>
                  <a:pt x="98" y="94"/>
                  <a:pt x="98" y="94"/>
                  <a:pt x="98" y="94"/>
                </a:cubicBezTo>
                <a:cubicBezTo>
                  <a:pt x="112" y="94"/>
                  <a:pt x="112" y="94"/>
                  <a:pt x="112" y="94"/>
                </a:cubicBezTo>
                <a:cubicBezTo>
                  <a:pt x="115" y="94"/>
                  <a:pt x="117" y="92"/>
                  <a:pt x="117" y="89"/>
                </a:cubicBezTo>
                <a:cubicBezTo>
                  <a:pt x="117" y="71"/>
                  <a:pt x="117" y="71"/>
                  <a:pt x="117" y="71"/>
                </a:cubicBezTo>
                <a:cubicBezTo>
                  <a:pt x="117" y="68"/>
                  <a:pt x="115" y="66"/>
                  <a:pt x="112" y="66"/>
                </a:cubicBezTo>
                <a:cubicBezTo>
                  <a:pt x="98" y="66"/>
                  <a:pt x="98" y="66"/>
                  <a:pt x="98" y="66"/>
                </a:cubicBezTo>
                <a:cubicBezTo>
                  <a:pt x="98" y="52"/>
                  <a:pt x="98" y="52"/>
                  <a:pt x="98" y="52"/>
                </a:cubicBezTo>
                <a:cubicBezTo>
                  <a:pt x="98" y="49"/>
                  <a:pt x="96" y="47"/>
                  <a:pt x="94" y="47"/>
                </a:cubicBezTo>
                <a:cubicBezTo>
                  <a:pt x="75" y="47"/>
                  <a:pt x="75" y="47"/>
                  <a:pt x="75" y="47"/>
                </a:cubicBezTo>
                <a:cubicBezTo>
                  <a:pt x="72" y="47"/>
                  <a:pt x="70" y="49"/>
                  <a:pt x="70" y="52"/>
                </a:cubicBezTo>
                <a:cubicBezTo>
                  <a:pt x="70" y="66"/>
                  <a:pt x="70" y="66"/>
                  <a:pt x="70" y="66"/>
                </a:cubicBezTo>
                <a:cubicBezTo>
                  <a:pt x="56" y="66"/>
                  <a:pt x="56" y="66"/>
                  <a:pt x="56" y="66"/>
                </a:cubicBezTo>
                <a:cubicBezTo>
                  <a:pt x="54" y="66"/>
                  <a:pt x="52" y="68"/>
                  <a:pt x="52" y="71"/>
                </a:cubicBezTo>
                <a:cubicBezTo>
                  <a:pt x="52" y="89"/>
                  <a:pt x="52" y="89"/>
                  <a:pt x="52" y="89"/>
                </a:cubicBezTo>
                <a:cubicBezTo>
                  <a:pt x="52" y="92"/>
                  <a:pt x="54" y="94"/>
                  <a:pt x="56" y="94"/>
                </a:cubicBezTo>
                <a:close/>
                <a:moveTo>
                  <a:pt x="60" y="75"/>
                </a:moveTo>
                <a:cubicBezTo>
                  <a:pt x="74" y="75"/>
                  <a:pt x="74" y="75"/>
                  <a:pt x="74" y="75"/>
                </a:cubicBezTo>
                <a:cubicBezTo>
                  <a:pt x="77" y="75"/>
                  <a:pt x="79" y="73"/>
                  <a:pt x="79" y="70"/>
                </a:cubicBezTo>
                <a:cubicBezTo>
                  <a:pt x="79" y="56"/>
                  <a:pt x="79" y="56"/>
                  <a:pt x="79" y="56"/>
                </a:cubicBezTo>
                <a:cubicBezTo>
                  <a:pt x="89" y="56"/>
                  <a:pt x="89" y="56"/>
                  <a:pt x="89" y="56"/>
                </a:cubicBezTo>
                <a:cubicBezTo>
                  <a:pt x="89" y="70"/>
                  <a:pt x="89" y="70"/>
                  <a:pt x="89" y="70"/>
                </a:cubicBezTo>
                <a:cubicBezTo>
                  <a:pt x="89" y="73"/>
                  <a:pt x="91" y="75"/>
                  <a:pt x="94" y="75"/>
                </a:cubicBezTo>
                <a:cubicBezTo>
                  <a:pt x="108" y="75"/>
                  <a:pt x="108" y="75"/>
                  <a:pt x="108" y="75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94" y="84"/>
                  <a:pt x="94" y="84"/>
                  <a:pt x="94" y="84"/>
                </a:cubicBezTo>
                <a:cubicBezTo>
                  <a:pt x="91" y="84"/>
                  <a:pt x="89" y="86"/>
                  <a:pt x="89" y="89"/>
                </a:cubicBezTo>
                <a:cubicBezTo>
                  <a:pt x="89" y="103"/>
                  <a:pt x="89" y="103"/>
                  <a:pt x="89" y="103"/>
                </a:cubicBezTo>
                <a:cubicBezTo>
                  <a:pt x="79" y="103"/>
                  <a:pt x="79" y="103"/>
                  <a:pt x="79" y="103"/>
                </a:cubicBezTo>
                <a:cubicBezTo>
                  <a:pt x="79" y="89"/>
                  <a:pt x="79" y="89"/>
                  <a:pt x="79" y="89"/>
                </a:cubicBezTo>
                <a:cubicBezTo>
                  <a:pt x="79" y="86"/>
                  <a:pt x="77" y="84"/>
                  <a:pt x="74" y="84"/>
                </a:cubicBezTo>
                <a:cubicBezTo>
                  <a:pt x="60" y="84"/>
                  <a:pt x="60" y="84"/>
                  <a:pt x="60" y="84"/>
                </a:cubicBezTo>
                <a:lnTo>
                  <a:pt x="60" y="7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5DD1F1AA-0A03-72DB-E516-145487F6E338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5272088"/>
            <a:ext cx="252413" cy="163513"/>
          </a:xfrm>
          <a:custGeom>
            <a:avLst/>
            <a:gdLst>
              <a:gd name="T0" fmla="*/ 150 w 160"/>
              <a:gd name="T1" fmla="*/ 58 h 103"/>
              <a:gd name="T2" fmla="*/ 142 w 160"/>
              <a:gd name="T3" fmla="*/ 58 h 103"/>
              <a:gd name="T4" fmla="*/ 132 w 160"/>
              <a:gd name="T5" fmla="*/ 80 h 103"/>
              <a:gd name="T6" fmla="*/ 160 w 160"/>
              <a:gd name="T7" fmla="*/ 80 h 103"/>
              <a:gd name="T8" fmla="*/ 146 w 160"/>
              <a:gd name="T9" fmla="*/ 84 h 103"/>
              <a:gd name="T10" fmla="*/ 146 w 160"/>
              <a:gd name="T11" fmla="*/ 69 h 103"/>
              <a:gd name="T12" fmla="*/ 146 w 160"/>
              <a:gd name="T13" fmla="*/ 84 h 103"/>
              <a:gd name="T14" fmla="*/ 160 w 160"/>
              <a:gd name="T15" fmla="*/ 33 h 103"/>
              <a:gd name="T16" fmla="*/ 89 w 160"/>
              <a:gd name="T17" fmla="*/ 19 h 103"/>
              <a:gd name="T18" fmla="*/ 89 w 160"/>
              <a:gd name="T19" fmla="*/ 0 h 103"/>
              <a:gd name="T20" fmla="*/ 0 w 160"/>
              <a:gd name="T21" fmla="*/ 43 h 103"/>
              <a:gd name="T22" fmla="*/ 42 w 160"/>
              <a:gd name="T23" fmla="*/ 103 h 103"/>
              <a:gd name="T24" fmla="*/ 103 w 160"/>
              <a:gd name="T25" fmla="*/ 89 h 103"/>
              <a:gd name="T26" fmla="*/ 112 w 160"/>
              <a:gd name="T27" fmla="*/ 71 h 103"/>
              <a:gd name="T28" fmla="*/ 121 w 160"/>
              <a:gd name="T29" fmla="*/ 52 h 103"/>
              <a:gd name="T30" fmla="*/ 127 w 160"/>
              <a:gd name="T31" fmla="*/ 46 h 103"/>
              <a:gd name="T32" fmla="*/ 135 w 160"/>
              <a:gd name="T33" fmla="*/ 28 h 103"/>
              <a:gd name="T34" fmla="*/ 150 w 160"/>
              <a:gd name="T35" fmla="*/ 32 h 103"/>
              <a:gd name="T36" fmla="*/ 133 w 160"/>
              <a:gd name="T37" fmla="*/ 37 h 103"/>
              <a:gd name="T38" fmla="*/ 124 w 160"/>
              <a:gd name="T39" fmla="*/ 39 h 103"/>
              <a:gd name="T40" fmla="*/ 80 w 160"/>
              <a:gd name="T41" fmla="*/ 37 h 103"/>
              <a:gd name="T42" fmla="*/ 80 w 160"/>
              <a:gd name="T43" fmla="*/ 47 h 103"/>
              <a:gd name="T44" fmla="*/ 113 w 160"/>
              <a:gd name="T45" fmla="*/ 51 h 103"/>
              <a:gd name="T46" fmla="*/ 80 w 160"/>
              <a:gd name="T47" fmla="*/ 56 h 103"/>
              <a:gd name="T48" fmla="*/ 80 w 160"/>
              <a:gd name="T49" fmla="*/ 66 h 103"/>
              <a:gd name="T50" fmla="*/ 103 w 160"/>
              <a:gd name="T51" fmla="*/ 71 h 103"/>
              <a:gd name="T52" fmla="*/ 80 w 160"/>
              <a:gd name="T53" fmla="*/ 75 h 103"/>
              <a:gd name="T54" fmla="*/ 80 w 160"/>
              <a:gd name="T55" fmla="*/ 85 h 103"/>
              <a:gd name="T56" fmla="*/ 95 w 160"/>
              <a:gd name="T57" fmla="*/ 90 h 103"/>
              <a:gd name="T58" fmla="*/ 42 w 160"/>
              <a:gd name="T59" fmla="*/ 95 h 103"/>
              <a:gd name="T60" fmla="*/ 9 w 160"/>
              <a:gd name="T61" fmla="*/ 43 h 103"/>
              <a:gd name="T62" fmla="*/ 84 w 160"/>
              <a:gd name="T63" fmla="*/ 10 h 103"/>
              <a:gd name="T64" fmla="*/ 52 w 160"/>
              <a:gd name="T65" fmla="*/ 20 h 103"/>
              <a:gd name="T66" fmla="*/ 52 w 160"/>
              <a:gd name="T67" fmla="*/ 29 h 103"/>
              <a:gd name="T68" fmla="*/ 124 w 160"/>
              <a:gd name="T69" fmla="*/ 39 h 103"/>
              <a:gd name="T70" fmla="*/ 67 w 160"/>
              <a:gd name="T71" fmla="*/ 42 h 103"/>
              <a:gd name="T72" fmla="*/ 57 w 160"/>
              <a:gd name="T73" fmla="*/ 42 h 103"/>
              <a:gd name="T74" fmla="*/ 62 w 160"/>
              <a:gd name="T75" fmla="*/ 65 h 103"/>
              <a:gd name="T76" fmla="*/ 62 w 160"/>
              <a:gd name="T77" fmla="*/ 56 h 103"/>
              <a:gd name="T78" fmla="*/ 62 w 160"/>
              <a:gd name="T79" fmla="*/ 65 h 103"/>
              <a:gd name="T80" fmla="*/ 67 w 160"/>
              <a:gd name="T81" fmla="*/ 79 h 103"/>
              <a:gd name="T82" fmla="*/ 57 w 160"/>
              <a:gd name="T83" fmla="*/ 79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03">
                <a:moveTo>
                  <a:pt x="154" y="66"/>
                </a:moveTo>
                <a:cubicBezTo>
                  <a:pt x="152" y="62"/>
                  <a:pt x="150" y="58"/>
                  <a:pt x="150" y="58"/>
                </a:cubicBezTo>
                <a:cubicBezTo>
                  <a:pt x="149" y="56"/>
                  <a:pt x="147" y="56"/>
                  <a:pt x="146" y="56"/>
                </a:cubicBezTo>
                <a:cubicBezTo>
                  <a:pt x="145" y="56"/>
                  <a:pt x="143" y="56"/>
                  <a:pt x="142" y="58"/>
                </a:cubicBezTo>
                <a:cubicBezTo>
                  <a:pt x="142" y="58"/>
                  <a:pt x="139" y="62"/>
                  <a:pt x="137" y="66"/>
                </a:cubicBezTo>
                <a:cubicBezTo>
                  <a:pt x="133" y="74"/>
                  <a:pt x="132" y="77"/>
                  <a:pt x="132" y="80"/>
                </a:cubicBezTo>
                <a:cubicBezTo>
                  <a:pt x="132" y="88"/>
                  <a:pt x="139" y="94"/>
                  <a:pt x="146" y="94"/>
                </a:cubicBezTo>
                <a:cubicBezTo>
                  <a:pt x="154" y="94"/>
                  <a:pt x="160" y="87"/>
                  <a:pt x="160" y="80"/>
                </a:cubicBezTo>
                <a:cubicBezTo>
                  <a:pt x="160" y="77"/>
                  <a:pt x="159" y="74"/>
                  <a:pt x="154" y="66"/>
                </a:cubicBezTo>
                <a:close/>
                <a:moveTo>
                  <a:pt x="146" y="84"/>
                </a:moveTo>
                <a:cubicBezTo>
                  <a:pt x="143" y="84"/>
                  <a:pt x="141" y="82"/>
                  <a:pt x="141" y="79"/>
                </a:cubicBezTo>
                <a:cubicBezTo>
                  <a:pt x="141" y="77"/>
                  <a:pt x="143" y="74"/>
                  <a:pt x="146" y="69"/>
                </a:cubicBezTo>
                <a:cubicBezTo>
                  <a:pt x="149" y="74"/>
                  <a:pt x="151" y="77"/>
                  <a:pt x="151" y="79"/>
                </a:cubicBezTo>
                <a:cubicBezTo>
                  <a:pt x="150" y="82"/>
                  <a:pt x="148" y="84"/>
                  <a:pt x="146" y="84"/>
                </a:cubicBezTo>
                <a:close/>
                <a:moveTo>
                  <a:pt x="146" y="46"/>
                </a:moveTo>
                <a:cubicBezTo>
                  <a:pt x="154" y="46"/>
                  <a:pt x="160" y="40"/>
                  <a:pt x="160" y="33"/>
                </a:cubicBezTo>
                <a:cubicBezTo>
                  <a:pt x="160" y="25"/>
                  <a:pt x="153" y="19"/>
                  <a:pt x="146" y="19"/>
                </a:cubicBezTo>
                <a:cubicBezTo>
                  <a:pt x="89" y="19"/>
                  <a:pt x="89" y="19"/>
                  <a:pt x="89" y="19"/>
                </a:cubicBezTo>
                <a:cubicBezTo>
                  <a:pt x="92" y="15"/>
                  <a:pt x="94" y="10"/>
                  <a:pt x="94" y="5"/>
                </a:cubicBezTo>
                <a:cubicBezTo>
                  <a:pt x="94" y="2"/>
                  <a:pt x="92" y="0"/>
                  <a:pt x="89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18" y="0"/>
                  <a:pt x="0" y="20"/>
                  <a:pt x="0" y="43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84"/>
                  <a:pt x="19" y="103"/>
                  <a:pt x="42" y="103"/>
                </a:cubicBezTo>
                <a:cubicBezTo>
                  <a:pt x="89" y="103"/>
                  <a:pt x="89" y="103"/>
                  <a:pt x="89" y="103"/>
                </a:cubicBezTo>
                <a:cubicBezTo>
                  <a:pt x="97" y="103"/>
                  <a:pt x="103" y="97"/>
                  <a:pt x="103" y="89"/>
                </a:cubicBezTo>
                <a:cubicBezTo>
                  <a:pt x="103" y="88"/>
                  <a:pt x="103" y="86"/>
                  <a:pt x="102" y="84"/>
                </a:cubicBezTo>
                <a:cubicBezTo>
                  <a:pt x="108" y="82"/>
                  <a:pt x="112" y="77"/>
                  <a:pt x="112" y="71"/>
                </a:cubicBezTo>
                <a:cubicBezTo>
                  <a:pt x="112" y="69"/>
                  <a:pt x="112" y="67"/>
                  <a:pt x="111" y="65"/>
                </a:cubicBezTo>
                <a:cubicBezTo>
                  <a:pt x="117" y="64"/>
                  <a:pt x="121" y="58"/>
                  <a:pt x="121" y="52"/>
                </a:cubicBezTo>
                <a:cubicBezTo>
                  <a:pt x="121" y="50"/>
                  <a:pt x="121" y="49"/>
                  <a:pt x="120" y="47"/>
                </a:cubicBezTo>
                <a:cubicBezTo>
                  <a:pt x="127" y="46"/>
                  <a:pt x="127" y="46"/>
                  <a:pt x="127" y="46"/>
                </a:cubicBezTo>
                <a:lnTo>
                  <a:pt x="146" y="46"/>
                </a:lnTo>
                <a:close/>
                <a:moveTo>
                  <a:pt x="135" y="28"/>
                </a:moveTo>
                <a:cubicBezTo>
                  <a:pt x="146" y="28"/>
                  <a:pt x="146" y="28"/>
                  <a:pt x="146" y="28"/>
                </a:cubicBezTo>
                <a:cubicBezTo>
                  <a:pt x="148" y="28"/>
                  <a:pt x="150" y="30"/>
                  <a:pt x="150" y="32"/>
                </a:cubicBezTo>
                <a:cubicBezTo>
                  <a:pt x="150" y="35"/>
                  <a:pt x="148" y="37"/>
                  <a:pt x="146" y="37"/>
                </a:cubicBezTo>
                <a:cubicBezTo>
                  <a:pt x="133" y="37"/>
                  <a:pt x="133" y="37"/>
                  <a:pt x="133" y="37"/>
                </a:cubicBezTo>
                <a:lnTo>
                  <a:pt x="135" y="28"/>
                </a:lnTo>
                <a:close/>
                <a:moveTo>
                  <a:pt x="124" y="39"/>
                </a:moveTo>
                <a:cubicBezTo>
                  <a:pt x="80" y="39"/>
                  <a:pt x="80" y="39"/>
                  <a:pt x="80" y="39"/>
                </a:cubicBezTo>
                <a:cubicBezTo>
                  <a:pt x="80" y="37"/>
                  <a:pt x="80" y="37"/>
                  <a:pt x="80" y="37"/>
                </a:cubicBezTo>
                <a:cubicBezTo>
                  <a:pt x="77" y="37"/>
                  <a:pt x="75" y="39"/>
                  <a:pt x="75" y="42"/>
                </a:cubicBezTo>
                <a:cubicBezTo>
                  <a:pt x="75" y="45"/>
                  <a:pt x="77" y="47"/>
                  <a:pt x="80" y="47"/>
                </a:cubicBezTo>
                <a:cubicBezTo>
                  <a:pt x="109" y="47"/>
                  <a:pt x="109" y="47"/>
                  <a:pt x="109" y="47"/>
                </a:cubicBezTo>
                <a:cubicBezTo>
                  <a:pt x="111" y="47"/>
                  <a:pt x="113" y="49"/>
                  <a:pt x="113" y="51"/>
                </a:cubicBezTo>
                <a:cubicBezTo>
                  <a:pt x="113" y="54"/>
                  <a:pt x="111" y="56"/>
                  <a:pt x="109" y="56"/>
                </a:cubicBezTo>
                <a:cubicBezTo>
                  <a:pt x="80" y="56"/>
                  <a:pt x="80" y="56"/>
                  <a:pt x="80" y="56"/>
                </a:cubicBezTo>
                <a:cubicBezTo>
                  <a:pt x="77" y="56"/>
                  <a:pt x="75" y="58"/>
                  <a:pt x="75" y="61"/>
                </a:cubicBezTo>
                <a:cubicBezTo>
                  <a:pt x="75" y="64"/>
                  <a:pt x="77" y="66"/>
                  <a:pt x="80" y="66"/>
                </a:cubicBezTo>
                <a:cubicBezTo>
                  <a:pt x="99" y="66"/>
                  <a:pt x="99" y="66"/>
                  <a:pt x="99" y="66"/>
                </a:cubicBezTo>
                <a:cubicBezTo>
                  <a:pt x="101" y="66"/>
                  <a:pt x="103" y="68"/>
                  <a:pt x="103" y="71"/>
                </a:cubicBezTo>
                <a:cubicBezTo>
                  <a:pt x="103" y="73"/>
                  <a:pt x="101" y="75"/>
                  <a:pt x="99" y="75"/>
                </a:cubicBezTo>
                <a:cubicBezTo>
                  <a:pt x="80" y="75"/>
                  <a:pt x="80" y="75"/>
                  <a:pt x="80" y="75"/>
                </a:cubicBezTo>
                <a:cubicBezTo>
                  <a:pt x="77" y="75"/>
                  <a:pt x="75" y="77"/>
                  <a:pt x="75" y="80"/>
                </a:cubicBezTo>
                <a:cubicBezTo>
                  <a:pt x="75" y="83"/>
                  <a:pt x="77" y="85"/>
                  <a:pt x="80" y="85"/>
                </a:cubicBezTo>
                <a:cubicBezTo>
                  <a:pt x="90" y="85"/>
                  <a:pt x="90" y="85"/>
                  <a:pt x="90" y="85"/>
                </a:cubicBezTo>
                <a:cubicBezTo>
                  <a:pt x="92" y="85"/>
                  <a:pt x="95" y="87"/>
                  <a:pt x="95" y="90"/>
                </a:cubicBezTo>
                <a:cubicBezTo>
                  <a:pt x="95" y="92"/>
                  <a:pt x="92" y="95"/>
                  <a:pt x="90" y="95"/>
                </a:cubicBezTo>
                <a:cubicBezTo>
                  <a:pt x="42" y="95"/>
                  <a:pt x="42" y="95"/>
                  <a:pt x="42" y="95"/>
                </a:cubicBezTo>
                <a:cubicBezTo>
                  <a:pt x="24" y="95"/>
                  <a:pt x="9" y="80"/>
                  <a:pt x="9" y="62"/>
                </a:cubicBezTo>
                <a:cubicBezTo>
                  <a:pt x="9" y="43"/>
                  <a:pt x="9" y="43"/>
                  <a:pt x="9" y="43"/>
                </a:cubicBezTo>
                <a:cubicBezTo>
                  <a:pt x="9" y="25"/>
                  <a:pt x="24" y="10"/>
                  <a:pt x="42" y="10"/>
                </a:cubicBezTo>
                <a:cubicBezTo>
                  <a:pt x="84" y="10"/>
                  <a:pt x="84" y="10"/>
                  <a:pt x="84" y="10"/>
                </a:cubicBezTo>
                <a:cubicBezTo>
                  <a:pt x="82" y="15"/>
                  <a:pt x="77" y="20"/>
                  <a:pt x="71" y="20"/>
                </a:cubicBezTo>
                <a:cubicBezTo>
                  <a:pt x="52" y="20"/>
                  <a:pt x="52" y="20"/>
                  <a:pt x="52" y="20"/>
                </a:cubicBezTo>
                <a:cubicBezTo>
                  <a:pt x="50" y="20"/>
                  <a:pt x="48" y="22"/>
                  <a:pt x="48" y="24"/>
                </a:cubicBezTo>
                <a:cubicBezTo>
                  <a:pt x="48" y="27"/>
                  <a:pt x="50" y="29"/>
                  <a:pt x="52" y="29"/>
                </a:cubicBezTo>
                <a:cubicBezTo>
                  <a:pt x="126" y="29"/>
                  <a:pt x="126" y="29"/>
                  <a:pt x="126" y="29"/>
                </a:cubicBezTo>
                <a:lnTo>
                  <a:pt x="124" y="39"/>
                </a:lnTo>
                <a:close/>
                <a:moveTo>
                  <a:pt x="62" y="47"/>
                </a:moveTo>
                <a:cubicBezTo>
                  <a:pt x="64" y="47"/>
                  <a:pt x="67" y="45"/>
                  <a:pt x="67" y="42"/>
                </a:cubicBezTo>
                <a:cubicBezTo>
                  <a:pt x="67" y="39"/>
                  <a:pt x="64" y="37"/>
                  <a:pt x="62" y="37"/>
                </a:cubicBezTo>
                <a:cubicBezTo>
                  <a:pt x="59" y="37"/>
                  <a:pt x="57" y="39"/>
                  <a:pt x="57" y="42"/>
                </a:cubicBezTo>
                <a:cubicBezTo>
                  <a:pt x="57" y="45"/>
                  <a:pt x="59" y="47"/>
                  <a:pt x="62" y="47"/>
                </a:cubicBezTo>
                <a:close/>
                <a:moveTo>
                  <a:pt x="62" y="65"/>
                </a:moveTo>
                <a:cubicBezTo>
                  <a:pt x="64" y="65"/>
                  <a:pt x="67" y="63"/>
                  <a:pt x="67" y="60"/>
                </a:cubicBezTo>
                <a:cubicBezTo>
                  <a:pt x="67" y="58"/>
                  <a:pt x="64" y="56"/>
                  <a:pt x="62" y="56"/>
                </a:cubicBezTo>
                <a:cubicBezTo>
                  <a:pt x="59" y="56"/>
                  <a:pt x="57" y="58"/>
                  <a:pt x="57" y="60"/>
                </a:cubicBezTo>
                <a:cubicBezTo>
                  <a:pt x="57" y="63"/>
                  <a:pt x="59" y="65"/>
                  <a:pt x="62" y="65"/>
                </a:cubicBezTo>
                <a:close/>
                <a:moveTo>
                  <a:pt x="62" y="84"/>
                </a:moveTo>
                <a:cubicBezTo>
                  <a:pt x="64" y="84"/>
                  <a:pt x="67" y="82"/>
                  <a:pt x="67" y="79"/>
                </a:cubicBezTo>
                <a:cubicBezTo>
                  <a:pt x="67" y="76"/>
                  <a:pt x="64" y="74"/>
                  <a:pt x="62" y="74"/>
                </a:cubicBezTo>
                <a:cubicBezTo>
                  <a:pt x="59" y="74"/>
                  <a:pt x="57" y="76"/>
                  <a:pt x="57" y="79"/>
                </a:cubicBezTo>
                <a:cubicBezTo>
                  <a:pt x="57" y="82"/>
                  <a:pt x="59" y="84"/>
                  <a:pt x="62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0F8D663C-F4FD-7C57-5FF7-535B36D6C1FE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5778500"/>
            <a:ext cx="254000" cy="254000"/>
          </a:xfrm>
          <a:custGeom>
            <a:avLst/>
            <a:gdLst>
              <a:gd name="T0" fmla="*/ 80 w 160"/>
              <a:gd name="T1" fmla="*/ 67 h 160"/>
              <a:gd name="T2" fmla="*/ 80 w 160"/>
              <a:gd name="T3" fmla="*/ 94 h 160"/>
              <a:gd name="T4" fmla="*/ 80 w 160"/>
              <a:gd name="T5" fmla="*/ 85 h 160"/>
              <a:gd name="T6" fmla="*/ 80 w 160"/>
              <a:gd name="T7" fmla="*/ 75 h 160"/>
              <a:gd name="T8" fmla="*/ 80 w 160"/>
              <a:gd name="T9" fmla="*/ 85 h 160"/>
              <a:gd name="T10" fmla="*/ 65 w 160"/>
              <a:gd name="T11" fmla="*/ 60 h 160"/>
              <a:gd name="T12" fmla="*/ 68 w 160"/>
              <a:gd name="T13" fmla="*/ 60 h 160"/>
              <a:gd name="T14" fmla="*/ 91 w 160"/>
              <a:gd name="T15" fmla="*/ 60 h 160"/>
              <a:gd name="T16" fmla="*/ 94 w 160"/>
              <a:gd name="T17" fmla="*/ 60 h 160"/>
              <a:gd name="T18" fmla="*/ 111 w 160"/>
              <a:gd name="T19" fmla="*/ 34 h 160"/>
              <a:gd name="T20" fmla="*/ 79 w 160"/>
              <a:gd name="T21" fmla="*/ 20 h 160"/>
              <a:gd name="T22" fmla="*/ 47 w 160"/>
              <a:gd name="T23" fmla="*/ 34 h 160"/>
              <a:gd name="T24" fmla="*/ 80 w 160"/>
              <a:gd name="T25" fmla="*/ 29 h 160"/>
              <a:gd name="T26" fmla="*/ 92 w 160"/>
              <a:gd name="T27" fmla="*/ 50 h 160"/>
              <a:gd name="T28" fmla="*/ 68 w 160"/>
              <a:gd name="T29" fmla="*/ 50 h 160"/>
              <a:gd name="T30" fmla="*/ 80 w 160"/>
              <a:gd name="T31" fmla="*/ 29 h 160"/>
              <a:gd name="T32" fmla="*/ 55 w 160"/>
              <a:gd name="T33" fmla="*/ 77 h 160"/>
              <a:gd name="T34" fmla="*/ 52 w 160"/>
              <a:gd name="T35" fmla="*/ 77 h 160"/>
              <a:gd name="T36" fmla="*/ 19 w 160"/>
              <a:gd name="T37" fmla="*/ 82 h 160"/>
              <a:gd name="T38" fmla="*/ 49 w 160"/>
              <a:gd name="T39" fmla="*/ 133 h 160"/>
              <a:gd name="T40" fmla="*/ 52 w 160"/>
              <a:gd name="T41" fmla="*/ 133 h 160"/>
              <a:gd name="T42" fmla="*/ 69 w 160"/>
              <a:gd name="T43" fmla="*/ 107 h 160"/>
              <a:gd name="T44" fmla="*/ 56 w 160"/>
              <a:gd name="T45" fmla="*/ 81 h 160"/>
              <a:gd name="T46" fmla="*/ 28 w 160"/>
              <a:gd name="T47" fmla="*/ 86 h 160"/>
              <a:gd name="T48" fmla="*/ 58 w 160"/>
              <a:gd name="T49" fmla="*/ 105 h 160"/>
              <a:gd name="T50" fmla="*/ 136 w 160"/>
              <a:gd name="T51" fmla="*/ 77 h 160"/>
              <a:gd name="T52" fmla="*/ 105 w 160"/>
              <a:gd name="T53" fmla="*/ 77 h 160"/>
              <a:gd name="T54" fmla="*/ 92 w 160"/>
              <a:gd name="T55" fmla="*/ 100 h 160"/>
              <a:gd name="T56" fmla="*/ 105 w 160"/>
              <a:gd name="T57" fmla="*/ 130 h 160"/>
              <a:gd name="T58" fmla="*/ 108 w 160"/>
              <a:gd name="T59" fmla="*/ 132 h 160"/>
              <a:gd name="T60" fmla="*/ 132 w 160"/>
              <a:gd name="T61" fmla="*/ 111 h 160"/>
              <a:gd name="T62" fmla="*/ 136 w 160"/>
              <a:gd name="T63" fmla="*/ 77 h 160"/>
              <a:gd name="T64" fmla="*/ 101 w 160"/>
              <a:gd name="T65" fmla="*/ 106 h 160"/>
              <a:gd name="T66" fmla="*/ 131 w 160"/>
              <a:gd name="T67" fmla="*/ 86 h 160"/>
              <a:gd name="T68" fmla="*/ 137 w 160"/>
              <a:gd name="T69" fmla="*/ 24 h 160"/>
              <a:gd name="T70" fmla="*/ 24 w 160"/>
              <a:gd name="T71" fmla="*/ 24 h 160"/>
              <a:gd name="T72" fmla="*/ 24 w 160"/>
              <a:gd name="T73" fmla="*/ 137 h 160"/>
              <a:gd name="T74" fmla="*/ 137 w 160"/>
              <a:gd name="T75" fmla="*/ 137 h 160"/>
              <a:gd name="T76" fmla="*/ 137 w 160"/>
              <a:gd name="T77" fmla="*/ 24 h 160"/>
              <a:gd name="T78" fmla="*/ 80 w 160"/>
              <a:gd name="T79" fmla="*/ 152 h 160"/>
              <a:gd name="T80" fmla="*/ 9 w 160"/>
              <a:gd name="T81" fmla="*/ 81 h 160"/>
              <a:gd name="T82" fmla="*/ 80 w 160"/>
              <a:gd name="T83" fmla="*/ 9 h 160"/>
              <a:gd name="T84" fmla="*/ 150 w 160"/>
              <a:gd name="T85" fmla="*/ 8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0">
                <a:moveTo>
                  <a:pt x="94" y="81"/>
                </a:moveTo>
                <a:cubicBezTo>
                  <a:pt x="94" y="73"/>
                  <a:pt x="87" y="67"/>
                  <a:pt x="80" y="67"/>
                </a:cubicBezTo>
                <a:cubicBezTo>
                  <a:pt x="72" y="67"/>
                  <a:pt x="66" y="73"/>
                  <a:pt x="66" y="81"/>
                </a:cubicBezTo>
                <a:cubicBezTo>
                  <a:pt x="66" y="89"/>
                  <a:pt x="72" y="94"/>
                  <a:pt x="80" y="94"/>
                </a:cubicBezTo>
                <a:cubicBezTo>
                  <a:pt x="87" y="94"/>
                  <a:pt x="94" y="88"/>
                  <a:pt x="94" y="81"/>
                </a:cubicBezTo>
                <a:close/>
                <a:moveTo>
                  <a:pt x="80" y="85"/>
                </a:moveTo>
                <a:cubicBezTo>
                  <a:pt x="77" y="85"/>
                  <a:pt x="75" y="83"/>
                  <a:pt x="75" y="80"/>
                </a:cubicBezTo>
                <a:cubicBezTo>
                  <a:pt x="75" y="77"/>
                  <a:pt x="77" y="75"/>
                  <a:pt x="80" y="75"/>
                </a:cubicBezTo>
                <a:cubicBezTo>
                  <a:pt x="83" y="75"/>
                  <a:pt x="85" y="77"/>
                  <a:pt x="85" y="80"/>
                </a:cubicBezTo>
                <a:cubicBezTo>
                  <a:pt x="84" y="83"/>
                  <a:pt x="82" y="85"/>
                  <a:pt x="80" y="85"/>
                </a:cubicBezTo>
                <a:close/>
                <a:moveTo>
                  <a:pt x="62" y="58"/>
                </a:moveTo>
                <a:cubicBezTo>
                  <a:pt x="62" y="60"/>
                  <a:pt x="64" y="60"/>
                  <a:pt x="65" y="60"/>
                </a:cubicBezTo>
                <a:cubicBezTo>
                  <a:pt x="65" y="61"/>
                  <a:pt x="65" y="61"/>
                  <a:pt x="66" y="61"/>
                </a:cubicBezTo>
                <a:cubicBezTo>
                  <a:pt x="67" y="61"/>
                  <a:pt x="67" y="60"/>
                  <a:pt x="68" y="60"/>
                </a:cubicBezTo>
                <a:cubicBezTo>
                  <a:pt x="71" y="58"/>
                  <a:pt x="76" y="57"/>
                  <a:pt x="79" y="57"/>
                </a:cubicBezTo>
                <a:cubicBezTo>
                  <a:pt x="83" y="57"/>
                  <a:pt x="88" y="58"/>
                  <a:pt x="91" y="60"/>
                </a:cubicBezTo>
                <a:cubicBezTo>
                  <a:pt x="91" y="60"/>
                  <a:pt x="92" y="60"/>
                  <a:pt x="93" y="60"/>
                </a:cubicBezTo>
                <a:cubicBezTo>
                  <a:pt x="94" y="60"/>
                  <a:pt x="94" y="60"/>
                  <a:pt x="94" y="60"/>
                </a:cubicBezTo>
                <a:cubicBezTo>
                  <a:pt x="95" y="60"/>
                  <a:pt x="96" y="60"/>
                  <a:pt x="97" y="58"/>
                </a:cubicBezTo>
                <a:cubicBezTo>
                  <a:pt x="111" y="34"/>
                  <a:pt x="111" y="34"/>
                  <a:pt x="111" y="34"/>
                </a:cubicBezTo>
                <a:cubicBezTo>
                  <a:pt x="111" y="32"/>
                  <a:pt x="111" y="28"/>
                  <a:pt x="109" y="28"/>
                </a:cubicBezTo>
                <a:cubicBezTo>
                  <a:pt x="100" y="22"/>
                  <a:pt x="90" y="20"/>
                  <a:pt x="79" y="20"/>
                </a:cubicBezTo>
                <a:cubicBezTo>
                  <a:pt x="69" y="20"/>
                  <a:pt x="58" y="22"/>
                  <a:pt x="49" y="28"/>
                </a:cubicBezTo>
                <a:cubicBezTo>
                  <a:pt x="47" y="28"/>
                  <a:pt x="46" y="32"/>
                  <a:pt x="47" y="34"/>
                </a:cubicBezTo>
                <a:lnTo>
                  <a:pt x="62" y="58"/>
                </a:lnTo>
                <a:close/>
                <a:moveTo>
                  <a:pt x="80" y="29"/>
                </a:moveTo>
                <a:cubicBezTo>
                  <a:pt x="88" y="29"/>
                  <a:pt x="94" y="31"/>
                  <a:pt x="101" y="33"/>
                </a:cubicBezTo>
                <a:cubicBezTo>
                  <a:pt x="92" y="50"/>
                  <a:pt x="92" y="50"/>
                  <a:pt x="92" y="50"/>
                </a:cubicBezTo>
                <a:cubicBezTo>
                  <a:pt x="88" y="48"/>
                  <a:pt x="84" y="48"/>
                  <a:pt x="80" y="48"/>
                </a:cubicBezTo>
                <a:cubicBezTo>
                  <a:pt x="76" y="48"/>
                  <a:pt x="72" y="48"/>
                  <a:pt x="68" y="50"/>
                </a:cubicBezTo>
                <a:cubicBezTo>
                  <a:pt x="59" y="33"/>
                  <a:pt x="59" y="33"/>
                  <a:pt x="59" y="33"/>
                </a:cubicBezTo>
                <a:cubicBezTo>
                  <a:pt x="66" y="31"/>
                  <a:pt x="73" y="29"/>
                  <a:pt x="80" y="29"/>
                </a:cubicBezTo>
                <a:close/>
                <a:moveTo>
                  <a:pt x="56" y="81"/>
                </a:moveTo>
                <a:cubicBezTo>
                  <a:pt x="56" y="80"/>
                  <a:pt x="56" y="78"/>
                  <a:pt x="55" y="77"/>
                </a:cubicBezTo>
                <a:cubicBezTo>
                  <a:pt x="54" y="77"/>
                  <a:pt x="53" y="76"/>
                  <a:pt x="53" y="76"/>
                </a:cubicBezTo>
                <a:cubicBezTo>
                  <a:pt x="52" y="76"/>
                  <a:pt x="52" y="76"/>
                  <a:pt x="52" y="77"/>
                </a:cubicBezTo>
                <a:cubicBezTo>
                  <a:pt x="23" y="77"/>
                  <a:pt x="23" y="77"/>
                  <a:pt x="23" y="77"/>
                </a:cubicBezTo>
                <a:cubicBezTo>
                  <a:pt x="21" y="77"/>
                  <a:pt x="19" y="79"/>
                  <a:pt x="19" y="82"/>
                </a:cubicBezTo>
                <a:cubicBezTo>
                  <a:pt x="19" y="92"/>
                  <a:pt x="22" y="102"/>
                  <a:pt x="27" y="111"/>
                </a:cubicBezTo>
                <a:cubicBezTo>
                  <a:pt x="32" y="120"/>
                  <a:pt x="39" y="127"/>
                  <a:pt x="49" y="133"/>
                </a:cubicBezTo>
                <a:cubicBezTo>
                  <a:pt x="49" y="133"/>
                  <a:pt x="50" y="133"/>
                  <a:pt x="51" y="133"/>
                </a:cubicBezTo>
                <a:cubicBezTo>
                  <a:pt x="52" y="133"/>
                  <a:pt x="52" y="133"/>
                  <a:pt x="52" y="133"/>
                </a:cubicBezTo>
                <a:cubicBezTo>
                  <a:pt x="53" y="133"/>
                  <a:pt x="54" y="132"/>
                  <a:pt x="55" y="131"/>
                </a:cubicBezTo>
                <a:cubicBezTo>
                  <a:pt x="69" y="107"/>
                  <a:pt x="69" y="107"/>
                  <a:pt x="69" y="107"/>
                </a:cubicBezTo>
                <a:cubicBezTo>
                  <a:pt x="70" y="105"/>
                  <a:pt x="70" y="102"/>
                  <a:pt x="68" y="100"/>
                </a:cubicBezTo>
                <a:cubicBezTo>
                  <a:pt x="60" y="96"/>
                  <a:pt x="56" y="88"/>
                  <a:pt x="56" y="81"/>
                </a:cubicBezTo>
                <a:close/>
                <a:moveTo>
                  <a:pt x="49" y="122"/>
                </a:moveTo>
                <a:cubicBezTo>
                  <a:pt x="37" y="113"/>
                  <a:pt x="30" y="100"/>
                  <a:pt x="28" y="86"/>
                </a:cubicBezTo>
                <a:cubicBezTo>
                  <a:pt x="47" y="85"/>
                  <a:pt x="47" y="85"/>
                  <a:pt x="47" y="85"/>
                </a:cubicBezTo>
                <a:cubicBezTo>
                  <a:pt x="48" y="94"/>
                  <a:pt x="52" y="100"/>
                  <a:pt x="58" y="105"/>
                </a:cubicBezTo>
                <a:lnTo>
                  <a:pt x="49" y="122"/>
                </a:lnTo>
                <a:close/>
                <a:moveTo>
                  <a:pt x="136" y="77"/>
                </a:moveTo>
                <a:cubicBezTo>
                  <a:pt x="108" y="76"/>
                  <a:pt x="108" y="76"/>
                  <a:pt x="108" y="76"/>
                </a:cubicBezTo>
                <a:cubicBezTo>
                  <a:pt x="107" y="76"/>
                  <a:pt x="105" y="77"/>
                  <a:pt x="105" y="77"/>
                </a:cubicBezTo>
                <a:cubicBezTo>
                  <a:pt x="103" y="78"/>
                  <a:pt x="103" y="79"/>
                  <a:pt x="103" y="80"/>
                </a:cubicBezTo>
                <a:cubicBezTo>
                  <a:pt x="103" y="88"/>
                  <a:pt x="99" y="96"/>
                  <a:pt x="92" y="100"/>
                </a:cubicBezTo>
                <a:cubicBezTo>
                  <a:pt x="90" y="102"/>
                  <a:pt x="89" y="104"/>
                  <a:pt x="90" y="106"/>
                </a:cubicBezTo>
                <a:cubicBezTo>
                  <a:pt x="105" y="130"/>
                  <a:pt x="105" y="130"/>
                  <a:pt x="105" y="130"/>
                </a:cubicBezTo>
                <a:cubicBezTo>
                  <a:pt x="105" y="131"/>
                  <a:pt x="106" y="132"/>
                  <a:pt x="107" y="132"/>
                </a:cubicBezTo>
                <a:cubicBezTo>
                  <a:pt x="108" y="132"/>
                  <a:pt x="108" y="132"/>
                  <a:pt x="108" y="132"/>
                </a:cubicBezTo>
                <a:cubicBezTo>
                  <a:pt x="109" y="132"/>
                  <a:pt x="110" y="132"/>
                  <a:pt x="111" y="132"/>
                </a:cubicBezTo>
                <a:cubicBezTo>
                  <a:pt x="119" y="127"/>
                  <a:pt x="127" y="119"/>
                  <a:pt x="132" y="111"/>
                </a:cubicBezTo>
                <a:cubicBezTo>
                  <a:pt x="137" y="102"/>
                  <a:pt x="140" y="92"/>
                  <a:pt x="141" y="81"/>
                </a:cubicBezTo>
                <a:cubicBezTo>
                  <a:pt x="141" y="79"/>
                  <a:pt x="139" y="77"/>
                  <a:pt x="136" y="77"/>
                </a:cubicBezTo>
                <a:close/>
                <a:moveTo>
                  <a:pt x="111" y="122"/>
                </a:moveTo>
                <a:cubicBezTo>
                  <a:pt x="101" y="106"/>
                  <a:pt x="101" y="106"/>
                  <a:pt x="101" y="106"/>
                </a:cubicBezTo>
                <a:cubicBezTo>
                  <a:pt x="107" y="101"/>
                  <a:pt x="111" y="94"/>
                  <a:pt x="113" y="86"/>
                </a:cubicBezTo>
                <a:cubicBezTo>
                  <a:pt x="131" y="86"/>
                  <a:pt x="131" y="86"/>
                  <a:pt x="131" y="86"/>
                </a:cubicBezTo>
                <a:cubicBezTo>
                  <a:pt x="130" y="100"/>
                  <a:pt x="122" y="113"/>
                  <a:pt x="111" y="122"/>
                </a:cubicBezTo>
                <a:close/>
                <a:moveTo>
                  <a:pt x="137" y="24"/>
                </a:moveTo>
                <a:cubicBezTo>
                  <a:pt x="122" y="9"/>
                  <a:pt x="101" y="0"/>
                  <a:pt x="80" y="0"/>
                </a:cubicBezTo>
                <a:cubicBezTo>
                  <a:pt x="59" y="0"/>
                  <a:pt x="39" y="9"/>
                  <a:pt x="24" y="24"/>
                </a:cubicBezTo>
                <a:cubicBezTo>
                  <a:pt x="9" y="39"/>
                  <a:pt x="0" y="59"/>
                  <a:pt x="0" y="80"/>
                </a:cubicBezTo>
                <a:cubicBezTo>
                  <a:pt x="0" y="101"/>
                  <a:pt x="9" y="122"/>
                  <a:pt x="24" y="137"/>
                </a:cubicBezTo>
                <a:cubicBezTo>
                  <a:pt x="39" y="152"/>
                  <a:pt x="59" y="160"/>
                  <a:pt x="80" y="160"/>
                </a:cubicBezTo>
                <a:cubicBezTo>
                  <a:pt x="101" y="160"/>
                  <a:pt x="122" y="152"/>
                  <a:pt x="137" y="137"/>
                </a:cubicBezTo>
                <a:cubicBezTo>
                  <a:pt x="151" y="122"/>
                  <a:pt x="160" y="101"/>
                  <a:pt x="160" y="80"/>
                </a:cubicBezTo>
                <a:cubicBezTo>
                  <a:pt x="160" y="59"/>
                  <a:pt x="151" y="39"/>
                  <a:pt x="137" y="24"/>
                </a:cubicBezTo>
                <a:close/>
                <a:moveTo>
                  <a:pt x="130" y="131"/>
                </a:moveTo>
                <a:cubicBezTo>
                  <a:pt x="116" y="144"/>
                  <a:pt x="99" y="152"/>
                  <a:pt x="80" y="152"/>
                </a:cubicBezTo>
                <a:cubicBezTo>
                  <a:pt x="61" y="152"/>
                  <a:pt x="43" y="144"/>
                  <a:pt x="30" y="131"/>
                </a:cubicBezTo>
                <a:cubicBezTo>
                  <a:pt x="16" y="117"/>
                  <a:pt x="9" y="100"/>
                  <a:pt x="9" y="81"/>
                </a:cubicBezTo>
                <a:cubicBezTo>
                  <a:pt x="9" y="62"/>
                  <a:pt x="16" y="44"/>
                  <a:pt x="30" y="30"/>
                </a:cubicBezTo>
                <a:cubicBezTo>
                  <a:pt x="43" y="17"/>
                  <a:pt x="60" y="9"/>
                  <a:pt x="80" y="9"/>
                </a:cubicBezTo>
                <a:cubicBezTo>
                  <a:pt x="98" y="9"/>
                  <a:pt x="116" y="17"/>
                  <a:pt x="130" y="30"/>
                </a:cubicBezTo>
                <a:cubicBezTo>
                  <a:pt x="143" y="44"/>
                  <a:pt x="150" y="62"/>
                  <a:pt x="150" y="81"/>
                </a:cubicBezTo>
                <a:cubicBezTo>
                  <a:pt x="150" y="99"/>
                  <a:pt x="143" y="117"/>
                  <a:pt x="130" y="1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13FE277E-659D-D317-A035-53275423915C}"/>
              </a:ext>
            </a:extLst>
          </p:cNvPr>
          <p:cNvSpPr>
            <a:spLocks noEditPoints="1"/>
          </p:cNvSpPr>
          <p:nvPr/>
        </p:nvSpPr>
        <p:spPr bwMode="auto">
          <a:xfrm>
            <a:off x="738188" y="5778500"/>
            <a:ext cx="254000" cy="254000"/>
          </a:xfrm>
          <a:custGeom>
            <a:avLst/>
            <a:gdLst>
              <a:gd name="T0" fmla="*/ 123 w 160"/>
              <a:gd name="T1" fmla="*/ 76 h 160"/>
              <a:gd name="T2" fmla="*/ 136 w 160"/>
              <a:gd name="T3" fmla="*/ 101 h 160"/>
              <a:gd name="T4" fmla="*/ 96 w 160"/>
              <a:gd name="T5" fmla="*/ 151 h 160"/>
              <a:gd name="T6" fmla="*/ 66 w 160"/>
              <a:gd name="T7" fmla="*/ 113 h 160"/>
              <a:gd name="T8" fmla="*/ 90 w 160"/>
              <a:gd name="T9" fmla="*/ 132 h 160"/>
              <a:gd name="T10" fmla="*/ 113 w 160"/>
              <a:gd name="T11" fmla="*/ 108 h 160"/>
              <a:gd name="T12" fmla="*/ 115 w 160"/>
              <a:gd name="T13" fmla="*/ 37 h 160"/>
              <a:gd name="T14" fmla="*/ 149 w 160"/>
              <a:gd name="T15" fmla="*/ 43 h 160"/>
              <a:gd name="T16" fmla="*/ 149 w 160"/>
              <a:gd name="T17" fmla="*/ 15 h 160"/>
              <a:gd name="T18" fmla="*/ 113 w 160"/>
              <a:gd name="T19" fmla="*/ 24 h 160"/>
              <a:gd name="T20" fmla="*/ 104 w 160"/>
              <a:gd name="T21" fmla="*/ 108 h 160"/>
              <a:gd name="T22" fmla="*/ 89 w 160"/>
              <a:gd name="T23" fmla="*/ 123 h 160"/>
              <a:gd name="T24" fmla="*/ 76 w 160"/>
              <a:gd name="T25" fmla="*/ 113 h 160"/>
              <a:gd name="T26" fmla="*/ 94 w 160"/>
              <a:gd name="T27" fmla="*/ 33 h 160"/>
              <a:gd name="T28" fmla="*/ 66 w 160"/>
              <a:gd name="T29" fmla="*/ 0 h 160"/>
              <a:gd name="T30" fmla="*/ 0 w 160"/>
              <a:gd name="T31" fmla="*/ 19 h 160"/>
              <a:gd name="T32" fmla="*/ 18 w 160"/>
              <a:gd name="T33" fmla="*/ 94 h 160"/>
              <a:gd name="T34" fmla="*/ 32 w 160"/>
              <a:gd name="T35" fmla="*/ 113 h 160"/>
              <a:gd name="T36" fmla="*/ 96 w 160"/>
              <a:gd name="T37" fmla="*/ 160 h 160"/>
              <a:gd name="T38" fmla="*/ 145 w 160"/>
              <a:gd name="T39" fmla="*/ 101 h 160"/>
              <a:gd name="T40" fmla="*/ 159 w 160"/>
              <a:gd name="T41" fmla="*/ 76 h 160"/>
              <a:gd name="T42" fmla="*/ 132 w 160"/>
              <a:gd name="T43" fmla="*/ 20 h 160"/>
              <a:gd name="T44" fmla="*/ 150 w 160"/>
              <a:gd name="T45" fmla="*/ 29 h 160"/>
              <a:gd name="T46" fmla="*/ 132 w 160"/>
              <a:gd name="T47" fmla="*/ 39 h 160"/>
              <a:gd name="T48" fmla="*/ 132 w 160"/>
              <a:gd name="T49" fmla="*/ 20 h 160"/>
              <a:gd name="T50" fmla="*/ 66 w 160"/>
              <a:gd name="T51" fmla="*/ 9 h 160"/>
              <a:gd name="T52" fmla="*/ 75 w 160"/>
              <a:gd name="T53" fmla="*/ 45 h 160"/>
              <a:gd name="T54" fmla="*/ 61 w 160"/>
              <a:gd name="T55" fmla="*/ 29 h 160"/>
              <a:gd name="T56" fmla="*/ 9 w 160"/>
              <a:gd name="T57" fmla="*/ 19 h 160"/>
              <a:gd name="T58" fmla="*/ 19 w 160"/>
              <a:gd name="T59" fmla="*/ 61 h 160"/>
              <a:gd name="T60" fmla="*/ 10 w 160"/>
              <a:gd name="T61" fmla="*/ 71 h 160"/>
              <a:gd name="T62" fmla="*/ 19 w 160"/>
              <a:gd name="T63" fmla="*/ 38 h 160"/>
              <a:gd name="T64" fmla="*/ 66 w 160"/>
              <a:gd name="T65" fmla="*/ 43 h 160"/>
              <a:gd name="T66" fmla="*/ 33 w 160"/>
              <a:gd name="T67" fmla="*/ 47 h 160"/>
              <a:gd name="T68" fmla="*/ 33 w 160"/>
              <a:gd name="T69" fmla="*/ 104 h 160"/>
              <a:gd name="T70" fmla="*/ 28 w 160"/>
              <a:gd name="T71" fmla="*/ 100 h 160"/>
              <a:gd name="T72" fmla="*/ 33 w 160"/>
              <a:gd name="T73" fmla="*/ 56 h 160"/>
              <a:gd name="T74" fmla="*/ 72 w 160"/>
              <a:gd name="T75" fmla="*/ 56 h 160"/>
              <a:gd name="T76" fmla="*/ 85 w 160"/>
              <a:gd name="T77" fmla="*/ 49 h 160"/>
              <a:gd name="T78" fmla="*/ 71 w 160"/>
              <a:gd name="T79" fmla="*/ 104 h 160"/>
              <a:gd name="T80" fmla="*/ 141 w 160"/>
              <a:gd name="T81" fmla="*/ 85 h 160"/>
              <a:gd name="T82" fmla="*/ 141 w 160"/>
              <a:gd name="T83" fmla="*/ 66 h 160"/>
              <a:gd name="T84" fmla="*/ 141 w 160"/>
              <a:gd name="T85" fmla="*/ 85 h 160"/>
              <a:gd name="T86" fmla="*/ 38 w 160"/>
              <a:gd name="T87" fmla="*/ 71 h 160"/>
              <a:gd name="T88" fmla="*/ 47 w 160"/>
              <a:gd name="T89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60">
                <a:moveTo>
                  <a:pt x="141" y="57"/>
                </a:moveTo>
                <a:cubicBezTo>
                  <a:pt x="131" y="57"/>
                  <a:pt x="123" y="65"/>
                  <a:pt x="123" y="76"/>
                </a:cubicBezTo>
                <a:cubicBezTo>
                  <a:pt x="123" y="84"/>
                  <a:pt x="128" y="92"/>
                  <a:pt x="136" y="94"/>
                </a:cubicBezTo>
                <a:cubicBezTo>
                  <a:pt x="136" y="101"/>
                  <a:pt x="136" y="101"/>
                  <a:pt x="136" y="101"/>
                </a:cubicBezTo>
                <a:cubicBezTo>
                  <a:pt x="136" y="113"/>
                  <a:pt x="132" y="125"/>
                  <a:pt x="124" y="135"/>
                </a:cubicBezTo>
                <a:cubicBezTo>
                  <a:pt x="116" y="145"/>
                  <a:pt x="107" y="151"/>
                  <a:pt x="96" y="151"/>
                </a:cubicBezTo>
                <a:cubicBezTo>
                  <a:pt x="75" y="151"/>
                  <a:pt x="58" y="134"/>
                  <a:pt x="57" y="113"/>
                </a:cubicBezTo>
                <a:cubicBezTo>
                  <a:pt x="66" y="113"/>
                  <a:pt x="66" y="113"/>
                  <a:pt x="66" y="113"/>
                </a:cubicBezTo>
                <a:cubicBezTo>
                  <a:pt x="67" y="119"/>
                  <a:pt x="70" y="123"/>
                  <a:pt x="74" y="127"/>
                </a:cubicBezTo>
                <a:cubicBezTo>
                  <a:pt x="78" y="131"/>
                  <a:pt x="84" y="132"/>
                  <a:pt x="90" y="132"/>
                </a:cubicBezTo>
                <a:cubicBezTo>
                  <a:pt x="91" y="132"/>
                  <a:pt x="92" y="132"/>
                  <a:pt x="93" y="132"/>
                </a:cubicBezTo>
                <a:cubicBezTo>
                  <a:pt x="104" y="130"/>
                  <a:pt x="113" y="119"/>
                  <a:pt x="113" y="108"/>
                </a:cubicBezTo>
                <a:cubicBezTo>
                  <a:pt x="113" y="43"/>
                  <a:pt x="113" y="43"/>
                  <a:pt x="113" y="43"/>
                </a:cubicBezTo>
                <a:cubicBezTo>
                  <a:pt x="113" y="41"/>
                  <a:pt x="113" y="39"/>
                  <a:pt x="115" y="37"/>
                </a:cubicBezTo>
                <a:cubicBezTo>
                  <a:pt x="117" y="43"/>
                  <a:pt x="124" y="48"/>
                  <a:pt x="132" y="48"/>
                </a:cubicBezTo>
                <a:cubicBezTo>
                  <a:pt x="136" y="48"/>
                  <a:pt x="143" y="47"/>
                  <a:pt x="149" y="43"/>
                </a:cubicBezTo>
                <a:cubicBezTo>
                  <a:pt x="156" y="39"/>
                  <a:pt x="160" y="34"/>
                  <a:pt x="160" y="29"/>
                </a:cubicBezTo>
                <a:cubicBezTo>
                  <a:pt x="160" y="24"/>
                  <a:pt x="155" y="19"/>
                  <a:pt x="149" y="15"/>
                </a:cubicBezTo>
                <a:cubicBezTo>
                  <a:pt x="143" y="13"/>
                  <a:pt x="136" y="11"/>
                  <a:pt x="132" y="11"/>
                </a:cubicBezTo>
                <a:cubicBezTo>
                  <a:pt x="123" y="11"/>
                  <a:pt x="115" y="16"/>
                  <a:pt x="113" y="24"/>
                </a:cubicBezTo>
                <a:cubicBezTo>
                  <a:pt x="107" y="28"/>
                  <a:pt x="104" y="36"/>
                  <a:pt x="104" y="43"/>
                </a:cubicBezTo>
                <a:cubicBezTo>
                  <a:pt x="104" y="108"/>
                  <a:pt x="104" y="108"/>
                  <a:pt x="104" y="108"/>
                </a:cubicBezTo>
                <a:cubicBezTo>
                  <a:pt x="104" y="115"/>
                  <a:pt x="98" y="122"/>
                  <a:pt x="92" y="122"/>
                </a:cubicBezTo>
                <a:cubicBezTo>
                  <a:pt x="91" y="123"/>
                  <a:pt x="90" y="123"/>
                  <a:pt x="89" y="123"/>
                </a:cubicBezTo>
                <a:cubicBezTo>
                  <a:pt x="86" y="123"/>
                  <a:pt x="82" y="121"/>
                  <a:pt x="80" y="119"/>
                </a:cubicBezTo>
                <a:cubicBezTo>
                  <a:pt x="78" y="118"/>
                  <a:pt x="76" y="115"/>
                  <a:pt x="76" y="113"/>
                </a:cubicBezTo>
                <a:cubicBezTo>
                  <a:pt x="87" y="111"/>
                  <a:pt x="94" y="101"/>
                  <a:pt x="94" y="90"/>
                </a:cubicBezTo>
                <a:cubicBezTo>
                  <a:pt x="94" y="33"/>
                  <a:pt x="94" y="33"/>
                  <a:pt x="94" y="33"/>
                </a:cubicBezTo>
                <a:cubicBezTo>
                  <a:pt x="94" y="28"/>
                  <a:pt x="94" y="28"/>
                  <a:pt x="94" y="28"/>
                </a:cubicBezTo>
                <a:cubicBezTo>
                  <a:pt x="94" y="13"/>
                  <a:pt x="81" y="0"/>
                  <a:pt x="66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9"/>
                  <a:pt x="0" y="19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82"/>
                  <a:pt x="8" y="92"/>
                  <a:pt x="18" y="94"/>
                </a:cubicBezTo>
                <a:cubicBezTo>
                  <a:pt x="18" y="99"/>
                  <a:pt x="18" y="99"/>
                  <a:pt x="18" y="99"/>
                </a:cubicBezTo>
                <a:cubicBezTo>
                  <a:pt x="18" y="107"/>
                  <a:pt x="25" y="113"/>
                  <a:pt x="32" y="113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48" y="139"/>
                  <a:pt x="70" y="160"/>
                  <a:pt x="96" y="160"/>
                </a:cubicBezTo>
                <a:cubicBezTo>
                  <a:pt x="109" y="160"/>
                  <a:pt x="121" y="153"/>
                  <a:pt x="131" y="140"/>
                </a:cubicBezTo>
                <a:cubicBezTo>
                  <a:pt x="140" y="129"/>
                  <a:pt x="145" y="114"/>
                  <a:pt x="145" y="101"/>
                </a:cubicBezTo>
                <a:cubicBezTo>
                  <a:pt x="145" y="94"/>
                  <a:pt x="145" y="94"/>
                  <a:pt x="145" y="94"/>
                </a:cubicBezTo>
                <a:cubicBezTo>
                  <a:pt x="153" y="92"/>
                  <a:pt x="159" y="84"/>
                  <a:pt x="159" y="76"/>
                </a:cubicBezTo>
                <a:cubicBezTo>
                  <a:pt x="160" y="66"/>
                  <a:pt x="151" y="57"/>
                  <a:pt x="141" y="57"/>
                </a:cubicBezTo>
                <a:close/>
                <a:moveTo>
                  <a:pt x="132" y="20"/>
                </a:moveTo>
                <a:cubicBezTo>
                  <a:pt x="134" y="20"/>
                  <a:pt x="140" y="21"/>
                  <a:pt x="144" y="23"/>
                </a:cubicBezTo>
                <a:cubicBezTo>
                  <a:pt x="149" y="26"/>
                  <a:pt x="150" y="28"/>
                  <a:pt x="150" y="29"/>
                </a:cubicBezTo>
                <a:cubicBezTo>
                  <a:pt x="150" y="30"/>
                  <a:pt x="149" y="32"/>
                  <a:pt x="144" y="35"/>
                </a:cubicBezTo>
                <a:cubicBezTo>
                  <a:pt x="139" y="38"/>
                  <a:pt x="134" y="39"/>
                  <a:pt x="132" y="39"/>
                </a:cubicBezTo>
                <a:cubicBezTo>
                  <a:pt x="127" y="39"/>
                  <a:pt x="122" y="35"/>
                  <a:pt x="122" y="29"/>
                </a:cubicBezTo>
                <a:cubicBezTo>
                  <a:pt x="123" y="24"/>
                  <a:pt x="127" y="20"/>
                  <a:pt x="132" y="20"/>
                </a:cubicBezTo>
                <a:close/>
                <a:moveTo>
                  <a:pt x="19" y="9"/>
                </a:moveTo>
                <a:cubicBezTo>
                  <a:pt x="66" y="9"/>
                  <a:pt x="66" y="9"/>
                  <a:pt x="66" y="9"/>
                </a:cubicBezTo>
                <a:cubicBezTo>
                  <a:pt x="76" y="9"/>
                  <a:pt x="85" y="18"/>
                  <a:pt x="85" y="28"/>
                </a:cubicBezTo>
                <a:cubicBezTo>
                  <a:pt x="85" y="35"/>
                  <a:pt x="81" y="41"/>
                  <a:pt x="75" y="45"/>
                </a:cubicBezTo>
                <a:cubicBezTo>
                  <a:pt x="75" y="43"/>
                  <a:pt x="75" y="43"/>
                  <a:pt x="75" y="43"/>
                </a:cubicBezTo>
                <a:cubicBezTo>
                  <a:pt x="75" y="35"/>
                  <a:pt x="69" y="29"/>
                  <a:pt x="61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3" y="29"/>
                  <a:pt x="9" y="24"/>
                  <a:pt x="9" y="19"/>
                </a:cubicBezTo>
                <a:cubicBezTo>
                  <a:pt x="9" y="14"/>
                  <a:pt x="13" y="9"/>
                  <a:pt x="19" y="9"/>
                </a:cubicBezTo>
                <a:close/>
                <a:moveTo>
                  <a:pt x="19" y="61"/>
                </a:moveTo>
                <a:cubicBezTo>
                  <a:pt x="19" y="85"/>
                  <a:pt x="19" y="85"/>
                  <a:pt x="19" y="85"/>
                </a:cubicBezTo>
                <a:cubicBezTo>
                  <a:pt x="13" y="83"/>
                  <a:pt x="10" y="77"/>
                  <a:pt x="10" y="71"/>
                </a:cubicBezTo>
                <a:cubicBezTo>
                  <a:pt x="10" y="35"/>
                  <a:pt x="10" y="35"/>
                  <a:pt x="10" y="35"/>
                </a:cubicBezTo>
                <a:cubicBezTo>
                  <a:pt x="12" y="37"/>
                  <a:pt x="15" y="38"/>
                  <a:pt x="19" y="38"/>
                </a:cubicBezTo>
                <a:cubicBezTo>
                  <a:pt x="61" y="38"/>
                  <a:pt x="61" y="38"/>
                  <a:pt x="61" y="38"/>
                </a:cubicBezTo>
                <a:cubicBezTo>
                  <a:pt x="64" y="38"/>
                  <a:pt x="66" y="40"/>
                  <a:pt x="66" y="43"/>
                </a:cubicBezTo>
                <a:cubicBezTo>
                  <a:pt x="66" y="47"/>
                  <a:pt x="66" y="47"/>
                  <a:pt x="66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25" y="47"/>
                  <a:pt x="19" y="54"/>
                  <a:pt x="19" y="61"/>
                </a:cubicBezTo>
                <a:close/>
                <a:moveTo>
                  <a:pt x="33" y="104"/>
                </a:moveTo>
                <a:cubicBezTo>
                  <a:pt x="33" y="104"/>
                  <a:pt x="32" y="104"/>
                  <a:pt x="32" y="104"/>
                </a:cubicBezTo>
                <a:cubicBezTo>
                  <a:pt x="30" y="104"/>
                  <a:pt x="28" y="102"/>
                  <a:pt x="28" y="100"/>
                </a:cubicBezTo>
                <a:cubicBezTo>
                  <a:pt x="28" y="61"/>
                  <a:pt x="28" y="61"/>
                  <a:pt x="28" y="61"/>
                </a:cubicBezTo>
                <a:cubicBezTo>
                  <a:pt x="28" y="58"/>
                  <a:pt x="30" y="56"/>
                  <a:pt x="33" y="56"/>
                </a:cubicBezTo>
                <a:cubicBezTo>
                  <a:pt x="66" y="56"/>
                  <a:pt x="66" y="56"/>
                  <a:pt x="66" y="56"/>
                </a:cubicBezTo>
                <a:cubicBezTo>
                  <a:pt x="68" y="56"/>
                  <a:pt x="70" y="56"/>
                  <a:pt x="72" y="56"/>
                </a:cubicBezTo>
                <a:cubicBezTo>
                  <a:pt x="72" y="56"/>
                  <a:pt x="72" y="56"/>
                  <a:pt x="72" y="56"/>
                </a:cubicBezTo>
                <a:cubicBezTo>
                  <a:pt x="77" y="55"/>
                  <a:pt x="82" y="53"/>
                  <a:pt x="85" y="49"/>
                </a:cubicBezTo>
                <a:cubicBezTo>
                  <a:pt x="85" y="90"/>
                  <a:pt x="85" y="90"/>
                  <a:pt x="85" y="90"/>
                </a:cubicBezTo>
                <a:cubicBezTo>
                  <a:pt x="85" y="98"/>
                  <a:pt x="78" y="104"/>
                  <a:pt x="71" y="104"/>
                </a:cubicBezTo>
                <a:lnTo>
                  <a:pt x="33" y="104"/>
                </a:lnTo>
                <a:close/>
                <a:moveTo>
                  <a:pt x="141" y="85"/>
                </a:moveTo>
                <a:cubicBezTo>
                  <a:pt x="136" y="85"/>
                  <a:pt x="132" y="81"/>
                  <a:pt x="132" y="76"/>
                </a:cubicBezTo>
                <a:cubicBezTo>
                  <a:pt x="132" y="70"/>
                  <a:pt x="136" y="66"/>
                  <a:pt x="141" y="66"/>
                </a:cubicBezTo>
                <a:cubicBezTo>
                  <a:pt x="147" y="66"/>
                  <a:pt x="151" y="70"/>
                  <a:pt x="151" y="76"/>
                </a:cubicBezTo>
                <a:cubicBezTo>
                  <a:pt x="151" y="81"/>
                  <a:pt x="147" y="85"/>
                  <a:pt x="141" y="85"/>
                </a:cubicBezTo>
                <a:close/>
                <a:moveTo>
                  <a:pt x="42" y="66"/>
                </a:moveTo>
                <a:cubicBezTo>
                  <a:pt x="40" y="66"/>
                  <a:pt x="38" y="68"/>
                  <a:pt x="38" y="71"/>
                </a:cubicBezTo>
                <a:cubicBezTo>
                  <a:pt x="38" y="73"/>
                  <a:pt x="40" y="76"/>
                  <a:pt x="42" y="76"/>
                </a:cubicBezTo>
                <a:cubicBezTo>
                  <a:pt x="45" y="76"/>
                  <a:pt x="47" y="73"/>
                  <a:pt x="47" y="71"/>
                </a:cubicBezTo>
                <a:cubicBezTo>
                  <a:pt x="47" y="68"/>
                  <a:pt x="45" y="66"/>
                  <a:pt x="42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D9ABCA6F-23DA-7B1F-6259-C08C7F6D3C19}"/>
              </a:ext>
            </a:extLst>
          </p:cNvPr>
          <p:cNvSpPr>
            <a:spLocks noEditPoints="1"/>
          </p:cNvSpPr>
          <p:nvPr/>
        </p:nvSpPr>
        <p:spPr bwMode="auto">
          <a:xfrm>
            <a:off x="10118726" y="5778500"/>
            <a:ext cx="207963" cy="254000"/>
          </a:xfrm>
          <a:custGeom>
            <a:avLst/>
            <a:gdLst>
              <a:gd name="T0" fmla="*/ 28 w 131"/>
              <a:gd name="T1" fmla="*/ 28 h 160"/>
              <a:gd name="T2" fmla="*/ 0 w 131"/>
              <a:gd name="T3" fmla="*/ 56 h 160"/>
              <a:gd name="T4" fmla="*/ 0 w 131"/>
              <a:gd name="T5" fmla="*/ 132 h 160"/>
              <a:gd name="T6" fmla="*/ 28 w 131"/>
              <a:gd name="T7" fmla="*/ 160 h 160"/>
              <a:gd name="T8" fmla="*/ 56 w 131"/>
              <a:gd name="T9" fmla="*/ 132 h 160"/>
              <a:gd name="T10" fmla="*/ 56 w 131"/>
              <a:gd name="T11" fmla="*/ 56 h 160"/>
              <a:gd name="T12" fmla="*/ 28 w 131"/>
              <a:gd name="T13" fmla="*/ 28 h 160"/>
              <a:gd name="T14" fmla="*/ 47 w 131"/>
              <a:gd name="T15" fmla="*/ 132 h 160"/>
              <a:gd name="T16" fmla="*/ 28 w 131"/>
              <a:gd name="T17" fmla="*/ 151 h 160"/>
              <a:gd name="T18" fmla="*/ 9 w 131"/>
              <a:gd name="T19" fmla="*/ 132 h 160"/>
              <a:gd name="T20" fmla="*/ 9 w 131"/>
              <a:gd name="T21" fmla="*/ 99 h 160"/>
              <a:gd name="T22" fmla="*/ 47 w 131"/>
              <a:gd name="T23" fmla="*/ 99 h 160"/>
              <a:gd name="T24" fmla="*/ 47 w 131"/>
              <a:gd name="T25" fmla="*/ 132 h 160"/>
              <a:gd name="T26" fmla="*/ 47 w 131"/>
              <a:gd name="T27" fmla="*/ 90 h 160"/>
              <a:gd name="T28" fmla="*/ 9 w 131"/>
              <a:gd name="T29" fmla="*/ 90 h 160"/>
              <a:gd name="T30" fmla="*/ 9 w 131"/>
              <a:gd name="T31" fmla="*/ 56 h 160"/>
              <a:gd name="T32" fmla="*/ 28 w 131"/>
              <a:gd name="T33" fmla="*/ 38 h 160"/>
              <a:gd name="T34" fmla="*/ 47 w 131"/>
              <a:gd name="T35" fmla="*/ 56 h 160"/>
              <a:gd name="T36" fmla="*/ 47 w 131"/>
              <a:gd name="T37" fmla="*/ 90 h 160"/>
              <a:gd name="T38" fmla="*/ 28 w 131"/>
              <a:gd name="T39" fmla="*/ 141 h 160"/>
              <a:gd name="T40" fmla="*/ 33 w 131"/>
              <a:gd name="T41" fmla="*/ 137 h 160"/>
              <a:gd name="T42" fmla="*/ 28 w 131"/>
              <a:gd name="T43" fmla="*/ 132 h 160"/>
              <a:gd name="T44" fmla="*/ 28 w 131"/>
              <a:gd name="T45" fmla="*/ 113 h 160"/>
              <a:gd name="T46" fmla="*/ 23 w 131"/>
              <a:gd name="T47" fmla="*/ 109 h 160"/>
              <a:gd name="T48" fmla="*/ 18 w 131"/>
              <a:gd name="T49" fmla="*/ 113 h 160"/>
              <a:gd name="T50" fmla="*/ 18 w 131"/>
              <a:gd name="T51" fmla="*/ 132 h 160"/>
              <a:gd name="T52" fmla="*/ 28 w 131"/>
              <a:gd name="T53" fmla="*/ 141 h 160"/>
              <a:gd name="T54" fmla="*/ 103 w 131"/>
              <a:gd name="T55" fmla="*/ 0 h 160"/>
              <a:gd name="T56" fmla="*/ 75 w 131"/>
              <a:gd name="T57" fmla="*/ 28 h 160"/>
              <a:gd name="T58" fmla="*/ 75 w 131"/>
              <a:gd name="T59" fmla="*/ 104 h 160"/>
              <a:gd name="T60" fmla="*/ 103 w 131"/>
              <a:gd name="T61" fmla="*/ 132 h 160"/>
              <a:gd name="T62" fmla="*/ 131 w 131"/>
              <a:gd name="T63" fmla="*/ 104 h 160"/>
              <a:gd name="T64" fmla="*/ 131 w 131"/>
              <a:gd name="T65" fmla="*/ 28 h 160"/>
              <a:gd name="T66" fmla="*/ 103 w 131"/>
              <a:gd name="T67" fmla="*/ 0 h 160"/>
              <a:gd name="T68" fmla="*/ 122 w 131"/>
              <a:gd name="T69" fmla="*/ 104 h 160"/>
              <a:gd name="T70" fmla="*/ 103 w 131"/>
              <a:gd name="T71" fmla="*/ 123 h 160"/>
              <a:gd name="T72" fmla="*/ 84 w 131"/>
              <a:gd name="T73" fmla="*/ 104 h 160"/>
              <a:gd name="T74" fmla="*/ 84 w 131"/>
              <a:gd name="T75" fmla="*/ 71 h 160"/>
              <a:gd name="T76" fmla="*/ 122 w 131"/>
              <a:gd name="T77" fmla="*/ 71 h 160"/>
              <a:gd name="T78" fmla="*/ 122 w 131"/>
              <a:gd name="T79" fmla="*/ 104 h 160"/>
              <a:gd name="T80" fmla="*/ 122 w 131"/>
              <a:gd name="T81" fmla="*/ 61 h 160"/>
              <a:gd name="T82" fmla="*/ 84 w 131"/>
              <a:gd name="T83" fmla="*/ 61 h 160"/>
              <a:gd name="T84" fmla="*/ 84 w 131"/>
              <a:gd name="T85" fmla="*/ 28 h 160"/>
              <a:gd name="T86" fmla="*/ 103 w 131"/>
              <a:gd name="T87" fmla="*/ 9 h 160"/>
              <a:gd name="T88" fmla="*/ 122 w 131"/>
              <a:gd name="T89" fmla="*/ 28 h 160"/>
              <a:gd name="T90" fmla="*/ 122 w 131"/>
              <a:gd name="T91" fmla="*/ 61 h 160"/>
              <a:gd name="T92" fmla="*/ 103 w 131"/>
              <a:gd name="T93" fmla="*/ 19 h 160"/>
              <a:gd name="T94" fmla="*/ 98 w 131"/>
              <a:gd name="T95" fmla="*/ 24 h 160"/>
              <a:gd name="T96" fmla="*/ 103 w 131"/>
              <a:gd name="T97" fmla="*/ 28 h 160"/>
              <a:gd name="T98" fmla="*/ 103 w 131"/>
              <a:gd name="T99" fmla="*/ 47 h 160"/>
              <a:gd name="T100" fmla="*/ 107 w 131"/>
              <a:gd name="T101" fmla="*/ 52 h 160"/>
              <a:gd name="T102" fmla="*/ 112 w 131"/>
              <a:gd name="T103" fmla="*/ 47 h 160"/>
              <a:gd name="T104" fmla="*/ 112 w 131"/>
              <a:gd name="T105" fmla="*/ 28 h 160"/>
              <a:gd name="T106" fmla="*/ 103 w 131"/>
              <a:gd name="T107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1" h="160">
                <a:moveTo>
                  <a:pt x="28" y="28"/>
                </a:moveTo>
                <a:cubicBezTo>
                  <a:pt x="13" y="28"/>
                  <a:pt x="0" y="41"/>
                  <a:pt x="0" y="56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47"/>
                  <a:pt x="13" y="160"/>
                  <a:pt x="28" y="160"/>
                </a:cubicBezTo>
                <a:cubicBezTo>
                  <a:pt x="43" y="160"/>
                  <a:pt x="56" y="147"/>
                  <a:pt x="56" y="132"/>
                </a:cubicBezTo>
                <a:cubicBezTo>
                  <a:pt x="56" y="56"/>
                  <a:pt x="56" y="56"/>
                  <a:pt x="56" y="56"/>
                </a:cubicBezTo>
                <a:cubicBezTo>
                  <a:pt x="56" y="41"/>
                  <a:pt x="44" y="28"/>
                  <a:pt x="28" y="28"/>
                </a:cubicBezTo>
                <a:close/>
                <a:moveTo>
                  <a:pt x="47" y="132"/>
                </a:moveTo>
                <a:cubicBezTo>
                  <a:pt x="47" y="143"/>
                  <a:pt x="39" y="151"/>
                  <a:pt x="28" y="151"/>
                </a:cubicBezTo>
                <a:cubicBezTo>
                  <a:pt x="18" y="151"/>
                  <a:pt x="9" y="142"/>
                  <a:pt x="9" y="132"/>
                </a:cubicBezTo>
                <a:cubicBezTo>
                  <a:pt x="9" y="99"/>
                  <a:pt x="9" y="99"/>
                  <a:pt x="9" y="99"/>
                </a:cubicBezTo>
                <a:cubicBezTo>
                  <a:pt x="47" y="99"/>
                  <a:pt x="47" y="99"/>
                  <a:pt x="47" y="99"/>
                </a:cubicBezTo>
                <a:lnTo>
                  <a:pt x="47" y="132"/>
                </a:lnTo>
                <a:close/>
                <a:moveTo>
                  <a:pt x="47" y="90"/>
                </a:moveTo>
                <a:cubicBezTo>
                  <a:pt x="9" y="90"/>
                  <a:pt x="9" y="90"/>
                  <a:pt x="9" y="90"/>
                </a:cubicBezTo>
                <a:cubicBezTo>
                  <a:pt x="9" y="56"/>
                  <a:pt x="9" y="56"/>
                  <a:pt x="9" y="56"/>
                </a:cubicBezTo>
                <a:cubicBezTo>
                  <a:pt x="9" y="46"/>
                  <a:pt x="18" y="38"/>
                  <a:pt x="28" y="38"/>
                </a:cubicBezTo>
                <a:cubicBezTo>
                  <a:pt x="38" y="38"/>
                  <a:pt x="47" y="46"/>
                  <a:pt x="47" y="56"/>
                </a:cubicBezTo>
                <a:lnTo>
                  <a:pt x="47" y="90"/>
                </a:lnTo>
                <a:close/>
                <a:moveTo>
                  <a:pt x="28" y="141"/>
                </a:moveTo>
                <a:cubicBezTo>
                  <a:pt x="31" y="141"/>
                  <a:pt x="33" y="139"/>
                  <a:pt x="33" y="137"/>
                </a:cubicBezTo>
                <a:cubicBezTo>
                  <a:pt x="33" y="134"/>
                  <a:pt x="31" y="132"/>
                  <a:pt x="28" y="132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111"/>
                  <a:pt x="26" y="109"/>
                  <a:pt x="23" y="109"/>
                </a:cubicBezTo>
                <a:cubicBezTo>
                  <a:pt x="20" y="109"/>
                  <a:pt x="18" y="111"/>
                  <a:pt x="18" y="113"/>
                </a:cubicBezTo>
                <a:cubicBezTo>
                  <a:pt x="18" y="132"/>
                  <a:pt x="18" y="132"/>
                  <a:pt x="18" y="132"/>
                </a:cubicBezTo>
                <a:cubicBezTo>
                  <a:pt x="18" y="137"/>
                  <a:pt x="22" y="141"/>
                  <a:pt x="28" y="141"/>
                </a:cubicBezTo>
                <a:close/>
                <a:moveTo>
                  <a:pt x="103" y="0"/>
                </a:moveTo>
                <a:cubicBezTo>
                  <a:pt x="88" y="0"/>
                  <a:pt x="75" y="13"/>
                  <a:pt x="75" y="28"/>
                </a:cubicBezTo>
                <a:cubicBezTo>
                  <a:pt x="75" y="104"/>
                  <a:pt x="75" y="104"/>
                  <a:pt x="75" y="104"/>
                </a:cubicBezTo>
                <a:cubicBezTo>
                  <a:pt x="75" y="119"/>
                  <a:pt x="88" y="132"/>
                  <a:pt x="103" y="132"/>
                </a:cubicBezTo>
                <a:cubicBezTo>
                  <a:pt x="118" y="132"/>
                  <a:pt x="131" y="119"/>
                  <a:pt x="131" y="104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131" y="13"/>
                  <a:pt x="119" y="0"/>
                  <a:pt x="103" y="0"/>
                </a:cubicBezTo>
                <a:close/>
                <a:moveTo>
                  <a:pt x="122" y="104"/>
                </a:moveTo>
                <a:cubicBezTo>
                  <a:pt x="122" y="115"/>
                  <a:pt x="114" y="123"/>
                  <a:pt x="103" y="123"/>
                </a:cubicBezTo>
                <a:cubicBezTo>
                  <a:pt x="93" y="123"/>
                  <a:pt x="84" y="115"/>
                  <a:pt x="84" y="104"/>
                </a:cubicBezTo>
                <a:cubicBezTo>
                  <a:pt x="84" y="71"/>
                  <a:pt x="84" y="71"/>
                  <a:pt x="84" y="71"/>
                </a:cubicBezTo>
                <a:cubicBezTo>
                  <a:pt x="122" y="71"/>
                  <a:pt x="122" y="71"/>
                  <a:pt x="122" y="71"/>
                </a:cubicBezTo>
                <a:lnTo>
                  <a:pt x="122" y="104"/>
                </a:lnTo>
                <a:close/>
                <a:moveTo>
                  <a:pt x="122" y="61"/>
                </a:moveTo>
                <a:cubicBezTo>
                  <a:pt x="84" y="61"/>
                  <a:pt x="84" y="61"/>
                  <a:pt x="84" y="61"/>
                </a:cubicBezTo>
                <a:cubicBezTo>
                  <a:pt x="84" y="28"/>
                  <a:pt x="84" y="28"/>
                  <a:pt x="84" y="28"/>
                </a:cubicBezTo>
                <a:cubicBezTo>
                  <a:pt x="84" y="18"/>
                  <a:pt x="93" y="9"/>
                  <a:pt x="103" y="9"/>
                </a:cubicBezTo>
                <a:cubicBezTo>
                  <a:pt x="113" y="9"/>
                  <a:pt x="122" y="18"/>
                  <a:pt x="122" y="28"/>
                </a:cubicBezTo>
                <a:lnTo>
                  <a:pt x="122" y="61"/>
                </a:lnTo>
                <a:close/>
                <a:moveTo>
                  <a:pt x="103" y="19"/>
                </a:moveTo>
                <a:cubicBezTo>
                  <a:pt x="100" y="19"/>
                  <a:pt x="98" y="21"/>
                  <a:pt x="98" y="24"/>
                </a:cubicBezTo>
                <a:cubicBezTo>
                  <a:pt x="99" y="26"/>
                  <a:pt x="101" y="28"/>
                  <a:pt x="103" y="28"/>
                </a:cubicBezTo>
                <a:cubicBezTo>
                  <a:pt x="103" y="47"/>
                  <a:pt x="103" y="47"/>
                  <a:pt x="103" y="47"/>
                </a:cubicBezTo>
                <a:cubicBezTo>
                  <a:pt x="103" y="50"/>
                  <a:pt x="105" y="52"/>
                  <a:pt x="107" y="52"/>
                </a:cubicBezTo>
                <a:cubicBezTo>
                  <a:pt x="110" y="52"/>
                  <a:pt x="112" y="50"/>
                  <a:pt x="112" y="47"/>
                </a:cubicBezTo>
                <a:cubicBezTo>
                  <a:pt x="112" y="28"/>
                  <a:pt x="112" y="28"/>
                  <a:pt x="112" y="28"/>
                </a:cubicBezTo>
                <a:cubicBezTo>
                  <a:pt x="112" y="23"/>
                  <a:pt x="108" y="19"/>
                  <a:pt x="103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1A170423-4313-770B-243C-ABE995850F7B}"/>
              </a:ext>
            </a:extLst>
          </p:cNvPr>
          <p:cNvSpPr>
            <a:spLocks noEditPoints="1"/>
          </p:cNvSpPr>
          <p:nvPr/>
        </p:nvSpPr>
        <p:spPr bwMode="auto">
          <a:xfrm>
            <a:off x="3487738" y="5780088"/>
            <a:ext cx="257175" cy="250825"/>
          </a:xfrm>
          <a:custGeom>
            <a:avLst/>
            <a:gdLst>
              <a:gd name="T0" fmla="*/ 82 w 162"/>
              <a:gd name="T1" fmla="*/ 84 h 158"/>
              <a:gd name="T2" fmla="*/ 82 w 162"/>
              <a:gd name="T3" fmla="*/ 74 h 158"/>
              <a:gd name="T4" fmla="*/ 95 w 162"/>
              <a:gd name="T5" fmla="*/ 61 h 158"/>
              <a:gd name="T6" fmla="*/ 78 w 162"/>
              <a:gd name="T7" fmla="*/ 107 h 158"/>
              <a:gd name="T8" fmla="*/ 91 w 162"/>
              <a:gd name="T9" fmla="*/ 93 h 158"/>
              <a:gd name="T10" fmla="*/ 91 w 162"/>
              <a:gd name="T11" fmla="*/ 102 h 158"/>
              <a:gd name="T12" fmla="*/ 45 w 162"/>
              <a:gd name="T13" fmla="*/ 74 h 158"/>
              <a:gd name="T14" fmla="*/ 49 w 162"/>
              <a:gd name="T15" fmla="*/ 79 h 158"/>
              <a:gd name="T16" fmla="*/ 59 w 162"/>
              <a:gd name="T17" fmla="*/ 107 h 158"/>
              <a:gd name="T18" fmla="*/ 63 w 162"/>
              <a:gd name="T19" fmla="*/ 103 h 158"/>
              <a:gd name="T20" fmla="*/ 119 w 162"/>
              <a:gd name="T21" fmla="*/ 84 h 158"/>
              <a:gd name="T22" fmla="*/ 141 w 162"/>
              <a:gd name="T23" fmla="*/ 93 h 158"/>
              <a:gd name="T24" fmla="*/ 157 w 162"/>
              <a:gd name="T25" fmla="*/ 78 h 158"/>
              <a:gd name="T26" fmla="*/ 142 w 162"/>
              <a:gd name="T27" fmla="*/ 79 h 158"/>
              <a:gd name="T28" fmla="*/ 156 w 162"/>
              <a:gd name="T29" fmla="*/ 54 h 158"/>
              <a:gd name="T30" fmla="*/ 139 w 162"/>
              <a:gd name="T31" fmla="*/ 63 h 158"/>
              <a:gd name="T32" fmla="*/ 142 w 162"/>
              <a:gd name="T33" fmla="*/ 29 h 158"/>
              <a:gd name="T34" fmla="*/ 131 w 162"/>
              <a:gd name="T35" fmla="*/ 44 h 158"/>
              <a:gd name="T36" fmla="*/ 121 w 162"/>
              <a:gd name="T37" fmla="*/ 11 h 158"/>
              <a:gd name="T38" fmla="*/ 106 w 162"/>
              <a:gd name="T39" fmla="*/ 24 h 158"/>
              <a:gd name="T40" fmla="*/ 96 w 162"/>
              <a:gd name="T41" fmla="*/ 2 h 158"/>
              <a:gd name="T42" fmla="*/ 86 w 162"/>
              <a:gd name="T43" fmla="*/ 18 h 158"/>
              <a:gd name="T44" fmla="*/ 69 w 162"/>
              <a:gd name="T45" fmla="*/ 1 h 158"/>
              <a:gd name="T46" fmla="*/ 64 w 162"/>
              <a:gd name="T47" fmla="*/ 21 h 158"/>
              <a:gd name="T48" fmla="*/ 42 w 162"/>
              <a:gd name="T49" fmla="*/ 10 h 158"/>
              <a:gd name="T50" fmla="*/ 45 w 162"/>
              <a:gd name="T51" fmla="*/ 30 h 158"/>
              <a:gd name="T52" fmla="*/ 25 w 162"/>
              <a:gd name="T53" fmla="*/ 33 h 158"/>
              <a:gd name="T54" fmla="*/ 21 w 162"/>
              <a:gd name="T55" fmla="*/ 44 h 158"/>
              <a:gd name="T56" fmla="*/ 11 w 162"/>
              <a:gd name="T57" fmla="*/ 55 h 158"/>
              <a:gd name="T58" fmla="*/ 26 w 162"/>
              <a:gd name="T59" fmla="*/ 54 h 158"/>
              <a:gd name="T60" fmla="*/ 2 w 162"/>
              <a:gd name="T61" fmla="*/ 78 h 158"/>
              <a:gd name="T62" fmla="*/ 21 w 162"/>
              <a:gd name="T63" fmla="*/ 74 h 158"/>
              <a:gd name="T64" fmla="*/ 6 w 162"/>
              <a:gd name="T65" fmla="*/ 99 h 158"/>
              <a:gd name="T66" fmla="*/ 13 w 162"/>
              <a:gd name="T67" fmla="*/ 104 h 158"/>
              <a:gd name="T68" fmla="*/ 17 w 162"/>
              <a:gd name="T69" fmla="*/ 124 h 158"/>
              <a:gd name="T70" fmla="*/ 26 w 162"/>
              <a:gd name="T71" fmla="*/ 126 h 158"/>
              <a:gd name="T72" fmla="*/ 36 w 162"/>
              <a:gd name="T73" fmla="*/ 143 h 158"/>
              <a:gd name="T74" fmla="*/ 45 w 162"/>
              <a:gd name="T75" fmla="*/ 141 h 158"/>
              <a:gd name="T76" fmla="*/ 60 w 162"/>
              <a:gd name="T77" fmla="*/ 154 h 158"/>
              <a:gd name="T78" fmla="*/ 69 w 162"/>
              <a:gd name="T79" fmla="*/ 150 h 158"/>
              <a:gd name="T80" fmla="*/ 88 w 162"/>
              <a:gd name="T81" fmla="*/ 157 h 158"/>
              <a:gd name="T82" fmla="*/ 94 w 162"/>
              <a:gd name="T83" fmla="*/ 151 h 158"/>
              <a:gd name="T84" fmla="*/ 114 w 162"/>
              <a:gd name="T85" fmla="*/ 150 h 158"/>
              <a:gd name="T86" fmla="*/ 118 w 162"/>
              <a:gd name="T87" fmla="*/ 141 h 158"/>
              <a:gd name="T88" fmla="*/ 137 w 162"/>
              <a:gd name="T89" fmla="*/ 135 h 158"/>
              <a:gd name="T90" fmla="*/ 137 w 162"/>
              <a:gd name="T91" fmla="*/ 125 h 158"/>
              <a:gd name="T92" fmla="*/ 141 w 162"/>
              <a:gd name="T93" fmla="*/ 114 h 158"/>
              <a:gd name="T94" fmla="*/ 151 w 162"/>
              <a:gd name="T95" fmla="*/ 103 h 158"/>
              <a:gd name="T96" fmla="*/ 137 w 162"/>
              <a:gd name="T97" fmla="*/ 104 h 158"/>
              <a:gd name="T98" fmla="*/ 99 w 162"/>
              <a:gd name="T99" fmla="*/ 127 h 158"/>
              <a:gd name="T100" fmla="*/ 32 w 162"/>
              <a:gd name="T101" fmla="*/ 88 h 158"/>
              <a:gd name="T102" fmla="*/ 64 w 162"/>
              <a:gd name="T103" fmla="*/ 31 h 158"/>
              <a:gd name="T104" fmla="*/ 131 w 162"/>
              <a:gd name="T105" fmla="*/ 7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2" h="158">
                <a:moveTo>
                  <a:pt x="82" y="38"/>
                </a:moveTo>
                <a:cubicBezTo>
                  <a:pt x="69" y="38"/>
                  <a:pt x="59" y="48"/>
                  <a:pt x="59" y="61"/>
                </a:cubicBezTo>
                <a:cubicBezTo>
                  <a:pt x="59" y="73"/>
                  <a:pt x="69" y="84"/>
                  <a:pt x="82" y="84"/>
                </a:cubicBezTo>
                <a:cubicBezTo>
                  <a:pt x="95" y="84"/>
                  <a:pt x="105" y="73"/>
                  <a:pt x="105" y="61"/>
                </a:cubicBezTo>
                <a:cubicBezTo>
                  <a:pt x="105" y="48"/>
                  <a:pt x="95" y="38"/>
                  <a:pt x="82" y="38"/>
                </a:cubicBezTo>
                <a:close/>
                <a:moveTo>
                  <a:pt x="82" y="74"/>
                </a:moveTo>
                <a:cubicBezTo>
                  <a:pt x="74" y="74"/>
                  <a:pt x="68" y="68"/>
                  <a:pt x="68" y="61"/>
                </a:cubicBezTo>
                <a:cubicBezTo>
                  <a:pt x="68" y="54"/>
                  <a:pt x="74" y="47"/>
                  <a:pt x="82" y="47"/>
                </a:cubicBezTo>
                <a:cubicBezTo>
                  <a:pt x="89" y="47"/>
                  <a:pt x="95" y="54"/>
                  <a:pt x="95" y="61"/>
                </a:cubicBezTo>
                <a:cubicBezTo>
                  <a:pt x="95" y="68"/>
                  <a:pt x="89" y="74"/>
                  <a:pt x="82" y="74"/>
                </a:cubicBezTo>
                <a:close/>
                <a:moveTo>
                  <a:pt x="91" y="93"/>
                </a:moveTo>
                <a:cubicBezTo>
                  <a:pt x="83" y="93"/>
                  <a:pt x="78" y="99"/>
                  <a:pt x="78" y="107"/>
                </a:cubicBezTo>
                <a:cubicBezTo>
                  <a:pt x="78" y="114"/>
                  <a:pt x="84" y="120"/>
                  <a:pt x="91" y="120"/>
                </a:cubicBezTo>
                <a:cubicBezTo>
                  <a:pt x="99" y="120"/>
                  <a:pt x="105" y="114"/>
                  <a:pt x="105" y="107"/>
                </a:cubicBezTo>
                <a:cubicBezTo>
                  <a:pt x="105" y="99"/>
                  <a:pt x="99" y="93"/>
                  <a:pt x="91" y="93"/>
                </a:cubicBezTo>
                <a:close/>
                <a:moveTo>
                  <a:pt x="91" y="112"/>
                </a:moveTo>
                <a:cubicBezTo>
                  <a:pt x="89" y="112"/>
                  <a:pt x="87" y="110"/>
                  <a:pt x="87" y="107"/>
                </a:cubicBezTo>
                <a:cubicBezTo>
                  <a:pt x="87" y="105"/>
                  <a:pt x="89" y="102"/>
                  <a:pt x="91" y="102"/>
                </a:cubicBezTo>
                <a:cubicBezTo>
                  <a:pt x="94" y="102"/>
                  <a:pt x="96" y="105"/>
                  <a:pt x="96" y="107"/>
                </a:cubicBezTo>
                <a:cubicBezTo>
                  <a:pt x="96" y="110"/>
                  <a:pt x="94" y="112"/>
                  <a:pt x="91" y="112"/>
                </a:cubicBezTo>
                <a:close/>
                <a:moveTo>
                  <a:pt x="45" y="74"/>
                </a:moveTo>
                <a:cubicBezTo>
                  <a:pt x="42" y="74"/>
                  <a:pt x="40" y="77"/>
                  <a:pt x="40" y="79"/>
                </a:cubicBezTo>
                <a:cubicBezTo>
                  <a:pt x="40" y="82"/>
                  <a:pt x="42" y="84"/>
                  <a:pt x="45" y="84"/>
                </a:cubicBezTo>
                <a:cubicBezTo>
                  <a:pt x="47" y="84"/>
                  <a:pt x="49" y="82"/>
                  <a:pt x="49" y="79"/>
                </a:cubicBezTo>
                <a:cubicBezTo>
                  <a:pt x="49" y="77"/>
                  <a:pt x="47" y="74"/>
                  <a:pt x="45" y="74"/>
                </a:cubicBezTo>
                <a:close/>
                <a:moveTo>
                  <a:pt x="63" y="103"/>
                </a:moveTo>
                <a:cubicBezTo>
                  <a:pt x="61" y="103"/>
                  <a:pt x="59" y="105"/>
                  <a:pt x="59" y="107"/>
                </a:cubicBezTo>
                <a:cubicBezTo>
                  <a:pt x="59" y="110"/>
                  <a:pt x="61" y="112"/>
                  <a:pt x="63" y="112"/>
                </a:cubicBezTo>
                <a:cubicBezTo>
                  <a:pt x="66" y="112"/>
                  <a:pt x="68" y="110"/>
                  <a:pt x="68" y="107"/>
                </a:cubicBezTo>
                <a:cubicBezTo>
                  <a:pt x="68" y="105"/>
                  <a:pt x="66" y="103"/>
                  <a:pt x="63" y="103"/>
                </a:cubicBezTo>
                <a:close/>
                <a:moveTo>
                  <a:pt x="119" y="74"/>
                </a:moveTo>
                <a:cubicBezTo>
                  <a:pt x="117" y="74"/>
                  <a:pt x="114" y="77"/>
                  <a:pt x="114" y="79"/>
                </a:cubicBezTo>
                <a:cubicBezTo>
                  <a:pt x="114" y="82"/>
                  <a:pt x="117" y="84"/>
                  <a:pt x="119" y="84"/>
                </a:cubicBezTo>
                <a:cubicBezTo>
                  <a:pt x="122" y="84"/>
                  <a:pt x="124" y="82"/>
                  <a:pt x="124" y="79"/>
                </a:cubicBezTo>
                <a:cubicBezTo>
                  <a:pt x="123" y="77"/>
                  <a:pt x="122" y="74"/>
                  <a:pt x="119" y="74"/>
                </a:cubicBezTo>
                <a:close/>
                <a:moveTo>
                  <a:pt x="141" y="93"/>
                </a:moveTo>
                <a:cubicBezTo>
                  <a:pt x="149" y="93"/>
                  <a:pt x="154" y="90"/>
                  <a:pt x="160" y="86"/>
                </a:cubicBezTo>
                <a:cubicBezTo>
                  <a:pt x="161" y="85"/>
                  <a:pt x="162" y="82"/>
                  <a:pt x="160" y="80"/>
                </a:cubicBezTo>
                <a:cubicBezTo>
                  <a:pt x="159" y="79"/>
                  <a:pt x="158" y="78"/>
                  <a:pt x="157" y="78"/>
                </a:cubicBezTo>
                <a:cubicBezTo>
                  <a:pt x="156" y="78"/>
                  <a:pt x="155" y="79"/>
                  <a:pt x="154" y="79"/>
                </a:cubicBezTo>
                <a:cubicBezTo>
                  <a:pt x="150" y="82"/>
                  <a:pt x="146" y="84"/>
                  <a:pt x="142" y="84"/>
                </a:cubicBezTo>
                <a:cubicBezTo>
                  <a:pt x="142" y="79"/>
                  <a:pt x="142" y="79"/>
                  <a:pt x="142" y="79"/>
                </a:cubicBezTo>
                <a:cubicBezTo>
                  <a:pt x="142" y="77"/>
                  <a:pt x="142" y="75"/>
                  <a:pt x="141" y="73"/>
                </a:cubicBezTo>
                <a:cubicBezTo>
                  <a:pt x="149" y="70"/>
                  <a:pt x="152" y="65"/>
                  <a:pt x="156" y="60"/>
                </a:cubicBezTo>
                <a:cubicBezTo>
                  <a:pt x="158" y="58"/>
                  <a:pt x="158" y="55"/>
                  <a:pt x="156" y="54"/>
                </a:cubicBezTo>
                <a:cubicBezTo>
                  <a:pt x="155" y="53"/>
                  <a:pt x="154" y="53"/>
                  <a:pt x="153" y="53"/>
                </a:cubicBezTo>
                <a:cubicBezTo>
                  <a:pt x="151" y="53"/>
                  <a:pt x="150" y="53"/>
                  <a:pt x="149" y="54"/>
                </a:cubicBezTo>
                <a:cubicBezTo>
                  <a:pt x="146" y="59"/>
                  <a:pt x="144" y="62"/>
                  <a:pt x="139" y="63"/>
                </a:cubicBezTo>
                <a:cubicBezTo>
                  <a:pt x="139" y="60"/>
                  <a:pt x="137" y="56"/>
                  <a:pt x="135" y="52"/>
                </a:cubicBezTo>
                <a:cubicBezTo>
                  <a:pt x="141" y="48"/>
                  <a:pt x="143" y="42"/>
                  <a:pt x="145" y="35"/>
                </a:cubicBezTo>
                <a:cubicBezTo>
                  <a:pt x="146" y="32"/>
                  <a:pt x="145" y="29"/>
                  <a:pt x="142" y="29"/>
                </a:cubicBezTo>
                <a:cubicBezTo>
                  <a:pt x="142" y="29"/>
                  <a:pt x="142" y="29"/>
                  <a:pt x="142" y="29"/>
                </a:cubicBezTo>
                <a:cubicBezTo>
                  <a:pt x="139" y="29"/>
                  <a:pt x="137" y="31"/>
                  <a:pt x="137" y="32"/>
                </a:cubicBezTo>
                <a:cubicBezTo>
                  <a:pt x="135" y="38"/>
                  <a:pt x="134" y="41"/>
                  <a:pt x="131" y="44"/>
                </a:cubicBezTo>
                <a:cubicBezTo>
                  <a:pt x="129" y="41"/>
                  <a:pt x="126" y="38"/>
                  <a:pt x="123" y="35"/>
                </a:cubicBezTo>
                <a:cubicBezTo>
                  <a:pt x="128" y="29"/>
                  <a:pt x="127" y="23"/>
                  <a:pt x="126" y="16"/>
                </a:cubicBezTo>
                <a:cubicBezTo>
                  <a:pt x="126" y="13"/>
                  <a:pt x="124" y="11"/>
                  <a:pt x="121" y="11"/>
                </a:cubicBezTo>
                <a:cubicBezTo>
                  <a:pt x="118" y="11"/>
                  <a:pt x="117" y="14"/>
                  <a:pt x="117" y="16"/>
                </a:cubicBezTo>
                <a:cubicBezTo>
                  <a:pt x="118" y="22"/>
                  <a:pt x="118" y="26"/>
                  <a:pt x="116" y="29"/>
                </a:cubicBezTo>
                <a:cubicBezTo>
                  <a:pt x="113" y="27"/>
                  <a:pt x="110" y="25"/>
                  <a:pt x="106" y="24"/>
                </a:cubicBezTo>
                <a:cubicBezTo>
                  <a:pt x="107" y="16"/>
                  <a:pt x="105" y="10"/>
                  <a:pt x="102" y="4"/>
                </a:cubicBezTo>
                <a:cubicBezTo>
                  <a:pt x="101" y="2"/>
                  <a:pt x="100" y="1"/>
                  <a:pt x="98" y="1"/>
                </a:cubicBezTo>
                <a:cubicBezTo>
                  <a:pt x="97" y="1"/>
                  <a:pt x="97" y="1"/>
                  <a:pt x="96" y="2"/>
                </a:cubicBezTo>
                <a:cubicBezTo>
                  <a:pt x="94" y="3"/>
                  <a:pt x="93" y="5"/>
                  <a:pt x="94" y="8"/>
                </a:cubicBezTo>
                <a:cubicBezTo>
                  <a:pt x="96" y="13"/>
                  <a:pt x="97" y="16"/>
                  <a:pt x="97" y="21"/>
                </a:cubicBezTo>
                <a:cubicBezTo>
                  <a:pt x="93" y="20"/>
                  <a:pt x="90" y="19"/>
                  <a:pt x="86" y="18"/>
                </a:cubicBezTo>
                <a:cubicBezTo>
                  <a:pt x="84" y="11"/>
                  <a:pt x="80" y="6"/>
                  <a:pt x="75" y="1"/>
                </a:cubicBezTo>
                <a:cubicBezTo>
                  <a:pt x="74" y="0"/>
                  <a:pt x="73" y="0"/>
                  <a:pt x="72" y="0"/>
                </a:cubicBezTo>
                <a:cubicBezTo>
                  <a:pt x="70" y="0"/>
                  <a:pt x="69" y="0"/>
                  <a:pt x="69" y="1"/>
                </a:cubicBezTo>
                <a:cubicBezTo>
                  <a:pt x="67" y="3"/>
                  <a:pt x="67" y="6"/>
                  <a:pt x="69" y="8"/>
                </a:cubicBezTo>
                <a:cubicBezTo>
                  <a:pt x="72" y="11"/>
                  <a:pt x="75" y="14"/>
                  <a:pt x="76" y="18"/>
                </a:cubicBezTo>
                <a:cubicBezTo>
                  <a:pt x="72" y="19"/>
                  <a:pt x="68" y="20"/>
                  <a:pt x="64" y="21"/>
                </a:cubicBezTo>
                <a:cubicBezTo>
                  <a:pt x="61" y="14"/>
                  <a:pt x="55" y="11"/>
                  <a:pt x="48" y="8"/>
                </a:cubicBezTo>
                <a:cubicBezTo>
                  <a:pt x="48" y="8"/>
                  <a:pt x="47" y="8"/>
                  <a:pt x="47" y="8"/>
                </a:cubicBezTo>
                <a:cubicBezTo>
                  <a:pt x="45" y="8"/>
                  <a:pt x="43" y="8"/>
                  <a:pt x="42" y="10"/>
                </a:cubicBezTo>
                <a:cubicBezTo>
                  <a:pt x="41" y="12"/>
                  <a:pt x="42" y="16"/>
                  <a:pt x="44" y="16"/>
                </a:cubicBezTo>
                <a:cubicBezTo>
                  <a:pt x="49" y="18"/>
                  <a:pt x="53" y="21"/>
                  <a:pt x="55" y="24"/>
                </a:cubicBezTo>
                <a:cubicBezTo>
                  <a:pt x="51" y="26"/>
                  <a:pt x="48" y="28"/>
                  <a:pt x="45" y="30"/>
                </a:cubicBezTo>
                <a:cubicBezTo>
                  <a:pt x="39" y="25"/>
                  <a:pt x="33" y="24"/>
                  <a:pt x="26" y="23"/>
                </a:cubicBezTo>
                <a:cubicBezTo>
                  <a:pt x="23" y="23"/>
                  <a:pt x="21" y="25"/>
                  <a:pt x="21" y="27"/>
                </a:cubicBezTo>
                <a:cubicBezTo>
                  <a:pt x="21" y="30"/>
                  <a:pt x="22" y="32"/>
                  <a:pt x="25" y="33"/>
                </a:cubicBezTo>
                <a:cubicBezTo>
                  <a:pt x="30" y="33"/>
                  <a:pt x="34" y="34"/>
                  <a:pt x="37" y="37"/>
                </a:cubicBezTo>
                <a:cubicBezTo>
                  <a:pt x="35" y="39"/>
                  <a:pt x="32" y="42"/>
                  <a:pt x="30" y="46"/>
                </a:cubicBezTo>
                <a:cubicBezTo>
                  <a:pt x="27" y="44"/>
                  <a:pt x="24" y="44"/>
                  <a:pt x="21" y="44"/>
                </a:cubicBezTo>
                <a:cubicBezTo>
                  <a:pt x="17" y="44"/>
                  <a:pt x="14" y="45"/>
                  <a:pt x="10" y="46"/>
                </a:cubicBezTo>
                <a:cubicBezTo>
                  <a:pt x="7" y="46"/>
                  <a:pt x="6" y="48"/>
                  <a:pt x="7" y="51"/>
                </a:cubicBezTo>
                <a:cubicBezTo>
                  <a:pt x="7" y="54"/>
                  <a:pt x="9" y="55"/>
                  <a:pt x="11" y="55"/>
                </a:cubicBezTo>
                <a:cubicBezTo>
                  <a:pt x="12" y="55"/>
                  <a:pt x="12" y="54"/>
                  <a:pt x="13" y="54"/>
                </a:cubicBezTo>
                <a:cubicBezTo>
                  <a:pt x="16" y="53"/>
                  <a:pt x="18" y="53"/>
                  <a:pt x="21" y="53"/>
                </a:cubicBezTo>
                <a:cubicBezTo>
                  <a:pt x="22" y="53"/>
                  <a:pt x="24" y="53"/>
                  <a:pt x="26" y="54"/>
                </a:cubicBezTo>
                <a:cubicBezTo>
                  <a:pt x="24" y="57"/>
                  <a:pt x="23" y="61"/>
                  <a:pt x="22" y="65"/>
                </a:cubicBezTo>
                <a:cubicBezTo>
                  <a:pt x="14" y="65"/>
                  <a:pt x="9" y="67"/>
                  <a:pt x="3" y="72"/>
                </a:cubicBezTo>
                <a:cubicBezTo>
                  <a:pt x="1" y="73"/>
                  <a:pt x="0" y="76"/>
                  <a:pt x="2" y="78"/>
                </a:cubicBezTo>
                <a:cubicBezTo>
                  <a:pt x="3" y="79"/>
                  <a:pt x="4" y="80"/>
                  <a:pt x="6" y="80"/>
                </a:cubicBezTo>
                <a:cubicBezTo>
                  <a:pt x="7" y="80"/>
                  <a:pt x="8" y="80"/>
                  <a:pt x="8" y="79"/>
                </a:cubicBezTo>
                <a:cubicBezTo>
                  <a:pt x="13" y="76"/>
                  <a:pt x="16" y="74"/>
                  <a:pt x="21" y="74"/>
                </a:cubicBezTo>
                <a:cubicBezTo>
                  <a:pt x="21" y="79"/>
                  <a:pt x="21" y="79"/>
                  <a:pt x="21" y="79"/>
                </a:cubicBezTo>
                <a:cubicBezTo>
                  <a:pt x="21" y="81"/>
                  <a:pt x="21" y="84"/>
                  <a:pt x="21" y="86"/>
                </a:cubicBezTo>
                <a:cubicBezTo>
                  <a:pt x="14" y="88"/>
                  <a:pt x="10" y="93"/>
                  <a:pt x="6" y="99"/>
                </a:cubicBezTo>
                <a:cubicBezTo>
                  <a:pt x="4" y="101"/>
                  <a:pt x="5" y="103"/>
                  <a:pt x="7" y="105"/>
                </a:cubicBezTo>
                <a:cubicBezTo>
                  <a:pt x="8" y="106"/>
                  <a:pt x="8" y="106"/>
                  <a:pt x="10" y="106"/>
                </a:cubicBezTo>
                <a:cubicBezTo>
                  <a:pt x="11" y="106"/>
                  <a:pt x="13" y="106"/>
                  <a:pt x="13" y="104"/>
                </a:cubicBezTo>
                <a:cubicBezTo>
                  <a:pt x="16" y="100"/>
                  <a:pt x="18" y="97"/>
                  <a:pt x="23" y="95"/>
                </a:cubicBezTo>
                <a:cubicBezTo>
                  <a:pt x="24" y="99"/>
                  <a:pt x="25" y="103"/>
                  <a:pt x="27" y="106"/>
                </a:cubicBezTo>
                <a:cubicBezTo>
                  <a:pt x="21" y="111"/>
                  <a:pt x="19" y="117"/>
                  <a:pt x="17" y="124"/>
                </a:cubicBezTo>
                <a:cubicBezTo>
                  <a:pt x="16" y="126"/>
                  <a:pt x="18" y="129"/>
                  <a:pt x="20" y="130"/>
                </a:cubicBezTo>
                <a:cubicBezTo>
                  <a:pt x="21" y="130"/>
                  <a:pt x="21" y="130"/>
                  <a:pt x="21" y="130"/>
                </a:cubicBezTo>
                <a:cubicBezTo>
                  <a:pt x="23" y="130"/>
                  <a:pt x="25" y="128"/>
                  <a:pt x="26" y="126"/>
                </a:cubicBezTo>
                <a:cubicBezTo>
                  <a:pt x="27" y="120"/>
                  <a:pt x="29" y="117"/>
                  <a:pt x="32" y="114"/>
                </a:cubicBezTo>
                <a:cubicBezTo>
                  <a:pt x="34" y="117"/>
                  <a:pt x="36" y="120"/>
                  <a:pt x="39" y="122"/>
                </a:cubicBezTo>
                <a:cubicBezTo>
                  <a:pt x="35" y="129"/>
                  <a:pt x="35" y="135"/>
                  <a:pt x="36" y="143"/>
                </a:cubicBezTo>
                <a:cubicBezTo>
                  <a:pt x="36" y="145"/>
                  <a:pt x="38" y="147"/>
                  <a:pt x="40" y="147"/>
                </a:cubicBezTo>
                <a:cubicBezTo>
                  <a:pt x="41" y="147"/>
                  <a:pt x="41" y="147"/>
                  <a:pt x="41" y="147"/>
                </a:cubicBezTo>
                <a:cubicBezTo>
                  <a:pt x="44" y="147"/>
                  <a:pt x="45" y="144"/>
                  <a:pt x="45" y="141"/>
                </a:cubicBezTo>
                <a:cubicBezTo>
                  <a:pt x="45" y="136"/>
                  <a:pt x="45" y="132"/>
                  <a:pt x="46" y="128"/>
                </a:cubicBezTo>
                <a:cubicBezTo>
                  <a:pt x="50" y="130"/>
                  <a:pt x="53" y="133"/>
                  <a:pt x="56" y="134"/>
                </a:cubicBezTo>
                <a:cubicBezTo>
                  <a:pt x="55" y="141"/>
                  <a:pt x="57" y="147"/>
                  <a:pt x="60" y="154"/>
                </a:cubicBezTo>
                <a:cubicBezTo>
                  <a:pt x="61" y="156"/>
                  <a:pt x="63" y="157"/>
                  <a:pt x="64" y="157"/>
                </a:cubicBezTo>
                <a:cubicBezTo>
                  <a:pt x="65" y="157"/>
                  <a:pt x="66" y="157"/>
                  <a:pt x="67" y="156"/>
                </a:cubicBezTo>
                <a:cubicBezTo>
                  <a:pt x="69" y="155"/>
                  <a:pt x="69" y="153"/>
                  <a:pt x="69" y="150"/>
                </a:cubicBezTo>
                <a:cubicBezTo>
                  <a:pt x="67" y="145"/>
                  <a:pt x="65" y="141"/>
                  <a:pt x="65" y="137"/>
                </a:cubicBezTo>
                <a:cubicBezTo>
                  <a:pt x="69" y="138"/>
                  <a:pt x="73" y="139"/>
                  <a:pt x="77" y="139"/>
                </a:cubicBezTo>
                <a:cubicBezTo>
                  <a:pt x="78" y="147"/>
                  <a:pt x="82" y="152"/>
                  <a:pt x="88" y="157"/>
                </a:cubicBezTo>
                <a:cubicBezTo>
                  <a:pt x="88" y="158"/>
                  <a:pt x="90" y="158"/>
                  <a:pt x="91" y="158"/>
                </a:cubicBezTo>
                <a:cubicBezTo>
                  <a:pt x="92" y="158"/>
                  <a:pt x="93" y="158"/>
                  <a:pt x="94" y="157"/>
                </a:cubicBezTo>
                <a:cubicBezTo>
                  <a:pt x="95" y="155"/>
                  <a:pt x="95" y="152"/>
                  <a:pt x="94" y="151"/>
                </a:cubicBezTo>
                <a:cubicBezTo>
                  <a:pt x="90" y="147"/>
                  <a:pt x="88" y="144"/>
                  <a:pt x="86" y="139"/>
                </a:cubicBezTo>
                <a:cubicBezTo>
                  <a:pt x="90" y="139"/>
                  <a:pt x="94" y="138"/>
                  <a:pt x="98" y="137"/>
                </a:cubicBezTo>
                <a:cubicBezTo>
                  <a:pt x="102" y="144"/>
                  <a:pt x="107" y="147"/>
                  <a:pt x="114" y="150"/>
                </a:cubicBezTo>
                <a:cubicBezTo>
                  <a:pt x="114" y="151"/>
                  <a:pt x="115" y="151"/>
                  <a:pt x="116" y="151"/>
                </a:cubicBezTo>
                <a:cubicBezTo>
                  <a:pt x="118" y="151"/>
                  <a:pt x="119" y="149"/>
                  <a:pt x="120" y="148"/>
                </a:cubicBezTo>
                <a:cubicBezTo>
                  <a:pt x="121" y="146"/>
                  <a:pt x="120" y="143"/>
                  <a:pt x="118" y="141"/>
                </a:cubicBezTo>
                <a:cubicBezTo>
                  <a:pt x="113" y="139"/>
                  <a:pt x="110" y="137"/>
                  <a:pt x="107" y="134"/>
                </a:cubicBezTo>
                <a:cubicBezTo>
                  <a:pt x="111" y="132"/>
                  <a:pt x="114" y="130"/>
                  <a:pt x="118" y="128"/>
                </a:cubicBezTo>
                <a:cubicBezTo>
                  <a:pt x="123" y="133"/>
                  <a:pt x="130" y="134"/>
                  <a:pt x="137" y="135"/>
                </a:cubicBezTo>
                <a:cubicBezTo>
                  <a:pt x="137" y="135"/>
                  <a:pt x="137" y="135"/>
                  <a:pt x="137" y="135"/>
                </a:cubicBezTo>
                <a:cubicBezTo>
                  <a:pt x="139" y="135"/>
                  <a:pt x="141" y="133"/>
                  <a:pt x="142" y="130"/>
                </a:cubicBezTo>
                <a:cubicBezTo>
                  <a:pt x="142" y="128"/>
                  <a:pt x="140" y="126"/>
                  <a:pt x="137" y="125"/>
                </a:cubicBezTo>
                <a:cubicBezTo>
                  <a:pt x="132" y="125"/>
                  <a:pt x="129" y="124"/>
                  <a:pt x="125" y="122"/>
                </a:cubicBezTo>
                <a:cubicBezTo>
                  <a:pt x="128" y="119"/>
                  <a:pt x="130" y="116"/>
                  <a:pt x="132" y="113"/>
                </a:cubicBezTo>
                <a:cubicBezTo>
                  <a:pt x="135" y="114"/>
                  <a:pt x="138" y="114"/>
                  <a:pt x="141" y="114"/>
                </a:cubicBezTo>
                <a:cubicBezTo>
                  <a:pt x="145" y="114"/>
                  <a:pt x="149" y="113"/>
                  <a:pt x="153" y="112"/>
                </a:cubicBezTo>
                <a:cubicBezTo>
                  <a:pt x="156" y="111"/>
                  <a:pt x="156" y="109"/>
                  <a:pt x="156" y="106"/>
                </a:cubicBezTo>
                <a:cubicBezTo>
                  <a:pt x="156" y="104"/>
                  <a:pt x="154" y="103"/>
                  <a:pt x="151" y="103"/>
                </a:cubicBezTo>
                <a:cubicBezTo>
                  <a:pt x="151" y="103"/>
                  <a:pt x="151" y="103"/>
                  <a:pt x="150" y="103"/>
                </a:cubicBezTo>
                <a:cubicBezTo>
                  <a:pt x="147" y="104"/>
                  <a:pt x="144" y="105"/>
                  <a:pt x="141" y="105"/>
                </a:cubicBezTo>
                <a:cubicBezTo>
                  <a:pt x="140" y="105"/>
                  <a:pt x="138" y="105"/>
                  <a:pt x="137" y="104"/>
                </a:cubicBezTo>
                <a:cubicBezTo>
                  <a:pt x="139" y="100"/>
                  <a:pt x="140" y="97"/>
                  <a:pt x="141" y="93"/>
                </a:cubicBezTo>
                <a:close/>
                <a:moveTo>
                  <a:pt x="131" y="88"/>
                </a:moveTo>
                <a:cubicBezTo>
                  <a:pt x="129" y="106"/>
                  <a:pt x="116" y="121"/>
                  <a:pt x="99" y="127"/>
                </a:cubicBezTo>
                <a:cubicBezTo>
                  <a:pt x="94" y="130"/>
                  <a:pt x="88" y="130"/>
                  <a:pt x="82" y="130"/>
                </a:cubicBezTo>
                <a:cubicBezTo>
                  <a:pt x="76" y="130"/>
                  <a:pt x="69" y="130"/>
                  <a:pt x="64" y="127"/>
                </a:cubicBezTo>
                <a:cubicBezTo>
                  <a:pt x="47" y="121"/>
                  <a:pt x="34" y="106"/>
                  <a:pt x="32" y="88"/>
                </a:cubicBezTo>
                <a:cubicBezTo>
                  <a:pt x="31" y="86"/>
                  <a:pt x="31" y="82"/>
                  <a:pt x="31" y="79"/>
                </a:cubicBezTo>
                <a:cubicBezTo>
                  <a:pt x="31" y="76"/>
                  <a:pt x="31" y="73"/>
                  <a:pt x="32" y="70"/>
                </a:cubicBezTo>
                <a:cubicBezTo>
                  <a:pt x="34" y="52"/>
                  <a:pt x="47" y="38"/>
                  <a:pt x="64" y="31"/>
                </a:cubicBezTo>
                <a:cubicBezTo>
                  <a:pt x="69" y="29"/>
                  <a:pt x="75" y="28"/>
                  <a:pt x="82" y="28"/>
                </a:cubicBezTo>
                <a:cubicBezTo>
                  <a:pt x="88" y="28"/>
                  <a:pt x="94" y="29"/>
                  <a:pt x="99" y="31"/>
                </a:cubicBezTo>
                <a:cubicBezTo>
                  <a:pt x="116" y="38"/>
                  <a:pt x="129" y="52"/>
                  <a:pt x="131" y="70"/>
                </a:cubicBezTo>
                <a:cubicBezTo>
                  <a:pt x="132" y="73"/>
                  <a:pt x="132" y="76"/>
                  <a:pt x="132" y="79"/>
                </a:cubicBezTo>
                <a:cubicBezTo>
                  <a:pt x="132" y="82"/>
                  <a:pt x="132" y="85"/>
                  <a:pt x="131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57FEE4FC-70FC-DB12-9A69-44EB76580DBD}"/>
              </a:ext>
            </a:extLst>
          </p:cNvPr>
          <p:cNvSpPr>
            <a:spLocks noEditPoints="1"/>
          </p:cNvSpPr>
          <p:nvPr/>
        </p:nvSpPr>
        <p:spPr bwMode="auto">
          <a:xfrm>
            <a:off x="6807201" y="5227638"/>
            <a:ext cx="225425" cy="254000"/>
          </a:xfrm>
          <a:custGeom>
            <a:avLst/>
            <a:gdLst>
              <a:gd name="T0" fmla="*/ 104 w 142"/>
              <a:gd name="T1" fmla="*/ 43 h 160"/>
              <a:gd name="T2" fmla="*/ 99 w 142"/>
              <a:gd name="T3" fmla="*/ 9 h 160"/>
              <a:gd name="T4" fmla="*/ 47 w 142"/>
              <a:gd name="T5" fmla="*/ 41 h 160"/>
              <a:gd name="T6" fmla="*/ 42 w 142"/>
              <a:gd name="T7" fmla="*/ 9 h 160"/>
              <a:gd name="T8" fmla="*/ 66 w 142"/>
              <a:gd name="T9" fmla="*/ 45 h 160"/>
              <a:gd name="T10" fmla="*/ 61 w 142"/>
              <a:gd name="T11" fmla="*/ 23 h 160"/>
              <a:gd name="T12" fmla="*/ 85 w 142"/>
              <a:gd name="T13" fmla="*/ 41 h 160"/>
              <a:gd name="T14" fmla="*/ 79 w 142"/>
              <a:gd name="T15" fmla="*/ 23 h 160"/>
              <a:gd name="T16" fmla="*/ 28 w 142"/>
              <a:gd name="T17" fmla="*/ 49 h 160"/>
              <a:gd name="T18" fmla="*/ 19 w 142"/>
              <a:gd name="T19" fmla="*/ 23 h 160"/>
              <a:gd name="T20" fmla="*/ 122 w 142"/>
              <a:gd name="T21" fmla="*/ 23 h 160"/>
              <a:gd name="T22" fmla="*/ 113 w 142"/>
              <a:gd name="T23" fmla="*/ 49 h 160"/>
              <a:gd name="T24" fmla="*/ 117 w 142"/>
              <a:gd name="T25" fmla="*/ 18 h 160"/>
              <a:gd name="T26" fmla="*/ 109 w 142"/>
              <a:gd name="T27" fmla="*/ 80 h 160"/>
              <a:gd name="T28" fmla="*/ 56 w 142"/>
              <a:gd name="T29" fmla="*/ 109 h 160"/>
              <a:gd name="T30" fmla="*/ 49 w 142"/>
              <a:gd name="T31" fmla="*/ 50 h 160"/>
              <a:gd name="T32" fmla="*/ 67 w 142"/>
              <a:gd name="T33" fmla="*/ 59 h 160"/>
              <a:gd name="T34" fmla="*/ 77 w 142"/>
              <a:gd name="T35" fmla="*/ 56 h 160"/>
              <a:gd name="T36" fmla="*/ 19 w 142"/>
              <a:gd name="T37" fmla="*/ 66 h 160"/>
              <a:gd name="T38" fmla="*/ 47 w 142"/>
              <a:gd name="T39" fmla="*/ 110 h 160"/>
              <a:gd name="T40" fmla="*/ 51 w 142"/>
              <a:gd name="T41" fmla="*/ 126 h 160"/>
              <a:gd name="T42" fmla="*/ 66 w 142"/>
              <a:gd name="T43" fmla="*/ 150 h 160"/>
              <a:gd name="T44" fmla="*/ 24 w 142"/>
              <a:gd name="T45" fmla="*/ 124 h 160"/>
              <a:gd name="T46" fmla="*/ 9 w 142"/>
              <a:gd name="T47" fmla="*/ 52 h 160"/>
              <a:gd name="T48" fmla="*/ 132 w 142"/>
              <a:gd name="T49" fmla="*/ 101 h 160"/>
              <a:gd name="T50" fmla="*/ 113 w 142"/>
              <a:gd name="T51" fmla="*/ 135 h 160"/>
              <a:gd name="T52" fmla="*/ 75 w 142"/>
              <a:gd name="T53" fmla="*/ 132 h 160"/>
              <a:gd name="T54" fmla="*/ 94 w 142"/>
              <a:gd name="T55" fmla="*/ 122 h 160"/>
              <a:gd name="T56" fmla="*/ 117 w 142"/>
              <a:gd name="T57" fmla="*/ 89 h 160"/>
              <a:gd name="T58" fmla="*/ 132 w 142"/>
              <a:gd name="T59" fmla="*/ 52 h 160"/>
              <a:gd name="T60" fmla="*/ 24 w 142"/>
              <a:gd name="T61" fmla="*/ 9 h 160"/>
              <a:gd name="T62" fmla="*/ 5 w 142"/>
              <a:gd name="T63" fmla="*/ 42 h 160"/>
              <a:gd name="T64" fmla="*/ 10 w 142"/>
              <a:gd name="T65" fmla="*/ 124 h 160"/>
              <a:gd name="T66" fmla="*/ 19 w 142"/>
              <a:gd name="T67" fmla="*/ 151 h 160"/>
              <a:gd name="T68" fmla="*/ 15 w 142"/>
              <a:gd name="T69" fmla="*/ 160 h 160"/>
              <a:gd name="T70" fmla="*/ 127 w 142"/>
              <a:gd name="T71" fmla="*/ 151 h 160"/>
              <a:gd name="T72" fmla="*/ 125 w 142"/>
              <a:gd name="T73" fmla="*/ 132 h 160"/>
              <a:gd name="T74" fmla="*/ 142 w 142"/>
              <a:gd name="T75" fmla="*/ 47 h 160"/>
              <a:gd name="T76" fmla="*/ 131 w 142"/>
              <a:gd name="T77" fmla="*/ 23 h 160"/>
              <a:gd name="T78" fmla="*/ 99 w 142"/>
              <a:gd name="T79" fmla="*/ 0 h 160"/>
              <a:gd name="T80" fmla="*/ 80 w 142"/>
              <a:gd name="T81" fmla="*/ 14 h 160"/>
              <a:gd name="T82" fmla="*/ 56 w 142"/>
              <a:gd name="T83" fmla="*/ 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2" h="160">
                <a:moveTo>
                  <a:pt x="99" y="9"/>
                </a:moveTo>
                <a:cubicBezTo>
                  <a:pt x="102" y="9"/>
                  <a:pt x="104" y="11"/>
                  <a:pt x="104" y="14"/>
                </a:cubicBezTo>
                <a:cubicBezTo>
                  <a:pt x="104" y="43"/>
                  <a:pt x="104" y="43"/>
                  <a:pt x="104" y="43"/>
                </a:cubicBezTo>
                <a:cubicBezTo>
                  <a:pt x="100" y="42"/>
                  <a:pt x="97" y="41"/>
                  <a:pt x="94" y="41"/>
                </a:cubicBezTo>
                <a:cubicBezTo>
                  <a:pt x="94" y="14"/>
                  <a:pt x="94" y="14"/>
                  <a:pt x="94" y="14"/>
                </a:cubicBezTo>
                <a:cubicBezTo>
                  <a:pt x="94" y="11"/>
                  <a:pt x="96" y="9"/>
                  <a:pt x="99" y="9"/>
                </a:cubicBezTo>
                <a:close/>
                <a:moveTo>
                  <a:pt x="42" y="9"/>
                </a:moveTo>
                <a:cubicBezTo>
                  <a:pt x="45" y="9"/>
                  <a:pt x="47" y="11"/>
                  <a:pt x="47" y="14"/>
                </a:cubicBezTo>
                <a:cubicBezTo>
                  <a:pt x="47" y="41"/>
                  <a:pt x="47" y="41"/>
                  <a:pt x="47" y="41"/>
                </a:cubicBezTo>
                <a:cubicBezTo>
                  <a:pt x="44" y="41"/>
                  <a:pt x="41" y="42"/>
                  <a:pt x="38" y="43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1"/>
                  <a:pt x="40" y="9"/>
                  <a:pt x="42" y="9"/>
                </a:cubicBezTo>
                <a:close/>
                <a:moveTo>
                  <a:pt x="61" y="23"/>
                </a:moveTo>
                <a:cubicBezTo>
                  <a:pt x="64" y="23"/>
                  <a:pt x="66" y="25"/>
                  <a:pt x="66" y="28"/>
                </a:cubicBezTo>
                <a:cubicBezTo>
                  <a:pt x="66" y="45"/>
                  <a:pt x="66" y="45"/>
                  <a:pt x="66" y="45"/>
                </a:cubicBezTo>
                <a:cubicBezTo>
                  <a:pt x="63" y="43"/>
                  <a:pt x="60" y="42"/>
                  <a:pt x="56" y="41"/>
                </a:cubicBezTo>
                <a:cubicBezTo>
                  <a:pt x="56" y="28"/>
                  <a:pt x="56" y="28"/>
                  <a:pt x="56" y="28"/>
                </a:cubicBezTo>
                <a:cubicBezTo>
                  <a:pt x="56" y="25"/>
                  <a:pt x="58" y="23"/>
                  <a:pt x="61" y="23"/>
                </a:cubicBezTo>
                <a:close/>
                <a:moveTo>
                  <a:pt x="79" y="23"/>
                </a:moveTo>
                <a:cubicBezTo>
                  <a:pt x="82" y="23"/>
                  <a:pt x="85" y="25"/>
                  <a:pt x="85" y="28"/>
                </a:cubicBezTo>
                <a:cubicBezTo>
                  <a:pt x="85" y="41"/>
                  <a:pt x="85" y="41"/>
                  <a:pt x="85" y="41"/>
                </a:cubicBezTo>
                <a:cubicBezTo>
                  <a:pt x="81" y="42"/>
                  <a:pt x="78" y="43"/>
                  <a:pt x="75" y="45"/>
                </a:cubicBezTo>
                <a:cubicBezTo>
                  <a:pt x="75" y="28"/>
                  <a:pt x="75" y="28"/>
                  <a:pt x="75" y="28"/>
                </a:cubicBezTo>
                <a:cubicBezTo>
                  <a:pt x="75" y="25"/>
                  <a:pt x="77" y="23"/>
                  <a:pt x="79" y="23"/>
                </a:cubicBezTo>
                <a:close/>
                <a:moveTo>
                  <a:pt x="24" y="18"/>
                </a:moveTo>
                <a:cubicBezTo>
                  <a:pt x="26" y="18"/>
                  <a:pt x="28" y="20"/>
                  <a:pt x="28" y="23"/>
                </a:cubicBezTo>
                <a:cubicBezTo>
                  <a:pt x="28" y="49"/>
                  <a:pt x="28" y="49"/>
                  <a:pt x="28" y="49"/>
                </a:cubicBezTo>
                <a:cubicBezTo>
                  <a:pt x="27" y="50"/>
                  <a:pt x="26" y="51"/>
                  <a:pt x="25" y="53"/>
                </a:cubicBezTo>
                <a:cubicBezTo>
                  <a:pt x="24" y="50"/>
                  <a:pt x="21" y="48"/>
                  <a:pt x="19" y="47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0"/>
                  <a:pt x="21" y="18"/>
                  <a:pt x="24" y="18"/>
                </a:cubicBezTo>
                <a:close/>
                <a:moveTo>
                  <a:pt x="117" y="18"/>
                </a:moveTo>
                <a:cubicBezTo>
                  <a:pt x="120" y="18"/>
                  <a:pt x="122" y="20"/>
                  <a:pt x="122" y="23"/>
                </a:cubicBezTo>
                <a:cubicBezTo>
                  <a:pt x="122" y="47"/>
                  <a:pt x="122" y="47"/>
                  <a:pt x="122" y="47"/>
                </a:cubicBezTo>
                <a:cubicBezTo>
                  <a:pt x="120" y="49"/>
                  <a:pt x="119" y="51"/>
                  <a:pt x="117" y="53"/>
                </a:cubicBezTo>
                <a:cubicBezTo>
                  <a:pt x="116" y="51"/>
                  <a:pt x="115" y="50"/>
                  <a:pt x="113" y="49"/>
                </a:cubicBezTo>
                <a:cubicBezTo>
                  <a:pt x="113" y="48"/>
                  <a:pt x="113" y="48"/>
                  <a:pt x="113" y="48"/>
                </a:cubicBezTo>
                <a:cubicBezTo>
                  <a:pt x="113" y="23"/>
                  <a:pt x="113" y="23"/>
                  <a:pt x="113" y="23"/>
                </a:cubicBezTo>
                <a:cubicBezTo>
                  <a:pt x="113" y="20"/>
                  <a:pt x="115" y="18"/>
                  <a:pt x="117" y="18"/>
                </a:cubicBezTo>
                <a:close/>
                <a:moveTo>
                  <a:pt x="92" y="49"/>
                </a:moveTo>
                <a:cubicBezTo>
                  <a:pt x="97" y="49"/>
                  <a:pt x="102" y="52"/>
                  <a:pt x="106" y="56"/>
                </a:cubicBezTo>
                <a:cubicBezTo>
                  <a:pt x="113" y="62"/>
                  <a:pt x="114" y="72"/>
                  <a:pt x="109" y="80"/>
                </a:cubicBezTo>
                <a:cubicBezTo>
                  <a:pt x="96" y="84"/>
                  <a:pt x="86" y="96"/>
                  <a:pt x="85" y="110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56" y="109"/>
                  <a:pt x="56" y="109"/>
                  <a:pt x="56" y="109"/>
                </a:cubicBezTo>
                <a:cubicBezTo>
                  <a:pt x="55" y="95"/>
                  <a:pt x="45" y="83"/>
                  <a:pt x="32" y="80"/>
                </a:cubicBezTo>
                <a:cubicBezTo>
                  <a:pt x="27" y="72"/>
                  <a:pt x="29" y="62"/>
                  <a:pt x="35" y="56"/>
                </a:cubicBezTo>
                <a:cubicBezTo>
                  <a:pt x="39" y="52"/>
                  <a:pt x="44" y="50"/>
                  <a:pt x="49" y="50"/>
                </a:cubicBezTo>
                <a:cubicBezTo>
                  <a:pt x="55" y="50"/>
                  <a:pt x="60" y="52"/>
                  <a:pt x="64" y="56"/>
                </a:cubicBezTo>
                <a:cubicBezTo>
                  <a:pt x="67" y="59"/>
                  <a:pt x="67" y="59"/>
                  <a:pt x="67" y="59"/>
                </a:cubicBezTo>
                <a:cubicBezTo>
                  <a:pt x="67" y="59"/>
                  <a:pt x="67" y="59"/>
                  <a:pt x="67" y="59"/>
                </a:cubicBezTo>
                <a:cubicBezTo>
                  <a:pt x="68" y="60"/>
                  <a:pt x="69" y="60"/>
                  <a:pt x="71" y="60"/>
                </a:cubicBezTo>
                <a:cubicBezTo>
                  <a:pt x="72" y="60"/>
                  <a:pt x="73" y="60"/>
                  <a:pt x="74" y="59"/>
                </a:cubicBezTo>
                <a:cubicBezTo>
                  <a:pt x="77" y="56"/>
                  <a:pt x="77" y="56"/>
                  <a:pt x="77" y="56"/>
                </a:cubicBezTo>
                <a:cubicBezTo>
                  <a:pt x="81" y="52"/>
                  <a:pt x="87" y="49"/>
                  <a:pt x="92" y="49"/>
                </a:cubicBezTo>
                <a:close/>
                <a:moveTo>
                  <a:pt x="9" y="52"/>
                </a:moveTo>
                <a:cubicBezTo>
                  <a:pt x="15" y="54"/>
                  <a:pt x="19" y="59"/>
                  <a:pt x="19" y="66"/>
                </a:cubicBezTo>
                <a:cubicBezTo>
                  <a:pt x="19" y="84"/>
                  <a:pt x="19" y="84"/>
                  <a:pt x="19" y="84"/>
                </a:cubicBezTo>
                <a:cubicBezTo>
                  <a:pt x="19" y="86"/>
                  <a:pt x="21" y="88"/>
                  <a:pt x="24" y="88"/>
                </a:cubicBezTo>
                <a:cubicBezTo>
                  <a:pt x="36" y="88"/>
                  <a:pt x="47" y="98"/>
                  <a:pt x="47" y="110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47" y="124"/>
                  <a:pt x="49" y="126"/>
                  <a:pt x="51" y="126"/>
                </a:cubicBezTo>
                <a:cubicBezTo>
                  <a:pt x="54" y="126"/>
                  <a:pt x="56" y="124"/>
                  <a:pt x="56" y="122"/>
                </a:cubicBezTo>
                <a:cubicBezTo>
                  <a:pt x="66" y="130"/>
                  <a:pt x="66" y="130"/>
                  <a:pt x="66" y="130"/>
                </a:cubicBezTo>
                <a:cubicBezTo>
                  <a:pt x="66" y="150"/>
                  <a:pt x="66" y="150"/>
                  <a:pt x="66" y="150"/>
                </a:cubicBezTo>
                <a:cubicBezTo>
                  <a:pt x="28" y="150"/>
                  <a:pt x="28" y="150"/>
                  <a:pt x="28" y="150"/>
                </a:cubicBezTo>
                <a:cubicBezTo>
                  <a:pt x="28" y="134"/>
                  <a:pt x="28" y="134"/>
                  <a:pt x="28" y="134"/>
                </a:cubicBezTo>
                <a:cubicBezTo>
                  <a:pt x="28" y="131"/>
                  <a:pt x="27" y="127"/>
                  <a:pt x="24" y="124"/>
                </a:cubicBezTo>
                <a:cubicBezTo>
                  <a:pt x="16" y="117"/>
                  <a:pt x="16" y="117"/>
                  <a:pt x="16" y="117"/>
                </a:cubicBezTo>
                <a:cubicBezTo>
                  <a:pt x="12" y="112"/>
                  <a:pt x="9" y="107"/>
                  <a:pt x="9" y="100"/>
                </a:cubicBezTo>
                <a:cubicBezTo>
                  <a:pt x="9" y="52"/>
                  <a:pt x="9" y="52"/>
                  <a:pt x="9" y="52"/>
                </a:cubicBezTo>
                <a:cubicBezTo>
                  <a:pt x="9" y="52"/>
                  <a:pt x="9" y="52"/>
                  <a:pt x="9" y="52"/>
                </a:cubicBezTo>
                <a:close/>
                <a:moveTo>
                  <a:pt x="132" y="52"/>
                </a:moveTo>
                <a:cubicBezTo>
                  <a:pt x="132" y="101"/>
                  <a:pt x="132" y="101"/>
                  <a:pt x="132" y="101"/>
                </a:cubicBezTo>
                <a:cubicBezTo>
                  <a:pt x="132" y="107"/>
                  <a:pt x="130" y="113"/>
                  <a:pt x="125" y="117"/>
                </a:cubicBezTo>
                <a:cubicBezTo>
                  <a:pt x="117" y="125"/>
                  <a:pt x="117" y="125"/>
                  <a:pt x="117" y="125"/>
                </a:cubicBezTo>
                <a:cubicBezTo>
                  <a:pt x="115" y="128"/>
                  <a:pt x="113" y="131"/>
                  <a:pt x="113" y="135"/>
                </a:cubicBezTo>
                <a:cubicBezTo>
                  <a:pt x="113" y="151"/>
                  <a:pt x="113" y="151"/>
                  <a:pt x="113" y="151"/>
                </a:cubicBezTo>
                <a:cubicBezTo>
                  <a:pt x="75" y="151"/>
                  <a:pt x="75" y="151"/>
                  <a:pt x="75" y="151"/>
                </a:cubicBezTo>
                <a:cubicBezTo>
                  <a:pt x="75" y="132"/>
                  <a:pt x="75" y="132"/>
                  <a:pt x="75" y="132"/>
                </a:cubicBezTo>
                <a:cubicBezTo>
                  <a:pt x="85" y="122"/>
                  <a:pt x="85" y="122"/>
                  <a:pt x="85" y="122"/>
                </a:cubicBezTo>
                <a:cubicBezTo>
                  <a:pt x="85" y="124"/>
                  <a:pt x="87" y="126"/>
                  <a:pt x="89" y="126"/>
                </a:cubicBezTo>
                <a:cubicBezTo>
                  <a:pt x="92" y="126"/>
                  <a:pt x="94" y="124"/>
                  <a:pt x="94" y="122"/>
                </a:cubicBezTo>
                <a:cubicBezTo>
                  <a:pt x="94" y="112"/>
                  <a:pt x="94" y="112"/>
                  <a:pt x="94" y="112"/>
                </a:cubicBezTo>
                <a:cubicBezTo>
                  <a:pt x="94" y="100"/>
                  <a:pt x="102" y="91"/>
                  <a:pt x="113" y="89"/>
                </a:cubicBezTo>
                <a:cubicBezTo>
                  <a:pt x="117" y="89"/>
                  <a:pt x="117" y="89"/>
                  <a:pt x="117" y="89"/>
                </a:cubicBezTo>
                <a:cubicBezTo>
                  <a:pt x="120" y="89"/>
                  <a:pt x="122" y="87"/>
                  <a:pt x="122" y="84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0"/>
                  <a:pt x="126" y="54"/>
                  <a:pt x="132" y="52"/>
                </a:cubicBezTo>
                <a:close/>
                <a:moveTo>
                  <a:pt x="42" y="0"/>
                </a:moveTo>
                <a:cubicBezTo>
                  <a:pt x="36" y="0"/>
                  <a:pt x="30" y="4"/>
                  <a:pt x="29" y="10"/>
                </a:cubicBezTo>
                <a:cubicBezTo>
                  <a:pt x="27" y="10"/>
                  <a:pt x="26" y="9"/>
                  <a:pt x="24" y="9"/>
                </a:cubicBezTo>
                <a:cubicBezTo>
                  <a:pt x="16" y="9"/>
                  <a:pt x="10" y="16"/>
                  <a:pt x="10" y="23"/>
                </a:cubicBezTo>
                <a:cubicBezTo>
                  <a:pt x="10" y="42"/>
                  <a:pt x="10" y="42"/>
                  <a:pt x="10" y="42"/>
                </a:cubicBezTo>
                <a:cubicBezTo>
                  <a:pt x="8" y="42"/>
                  <a:pt x="7" y="42"/>
                  <a:pt x="5" y="42"/>
                </a:cubicBezTo>
                <a:cubicBezTo>
                  <a:pt x="2" y="42"/>
                  <a:pt x="0" y="44"/>
                  <a:pt x="0" y="47"/>
                </a:cubicBezTo>
                <a:cubicBezTo>
                  <a:pt x="0" y="101"/>
                  <a:pt x="0" y="101"/>
                  <a:pt x="0" y="101"/>
                </a:cubicBezTo>
                <a:cubicBezTo>
                  <a:pt x="0" y="109"/>
                  <a:pt x="4" y="118"/>
                  <a:pt x="10" y="124"/>
                </a:cubicBezTo>
                <a:cubicBezTo>
                  <a:pt x="18" y="132"/>
                  <a:pt x="18" y="132"/>
                  <a:pt x="18" y="132"/>
                </a:cubicBezTo>
                <a:cubicBezTo>
                  <a:pt x="19" y="133"/>
                  <a:pt x="19" y="134"/>
                  <a:pt x="19" y="135"/>
                </a:cubicBezTo>
                <a:cubicBezTo>
                  <a:pt x="19" y="151"/>
                  <a:pt x="19" y="151"/>
                  <a:pt x="19" y="151"/>
                </a:cubicBezTo>
                <a:cubicBezTo>
                  <a:pt x="15" y="151"/>
                  <a:pt x="15" y="151"/>
                  <a:pt x="15" y="151"/>
                </a:cubicBezTo>
                <a:cubicBezTo>
                  <a:pt x="12" y="151"/>
                  <a:pt x="10" y="153"/>
                  <a:pt x="10" y="156"/>
                </a:cubicBezTo>
                <a:cubicBezTo>
                  <a:pt x="10" y="158"/>
                  <a:pt x="12" y="160"/>
                  <a:pt x="15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30" y="160"/>
                  <a:pt x="132" y="158"/>
                  <a:pt x="132" y="156"/>
                </a:cubicBezTo>
                <a:cubicBezTo>
                  <a:pt x="132" y="153"/>
                  <a:pt x="130" y="151"/>
                  <a:pt x="127" y="151"/>
                </a:cubicBezTo>
                <a:cubicBezTo>
                  <a:pt x="123" y="151"/>
                  <a:pt x="123" y="151"/>
                  <a:pt x="123" y="151"/>
                </a:cubicBezTo>
                <a:cubicBezTo>
                  <a:pt x="123" y="135"/>
                  <a:pt x="123" y="135"/>
                  <a:pt x="123" y="135"/>
                </a:cubicBezTo>
                <a:cubicBezTo>
                  <a:pt x="123" y="134"/>
                  <a:pt x="124" y="133"/>
                  <a:pt x="125" y="132"/>
                </a:cubicBezTo>
                <a:cubicBezTo>
                  <a:pt x="133" y="124"/>
                  <a:pt x="133" y="124"/>
                  <a:pt x="133" y="124"/>
                </a:cubicBezTo>
                <a:cubicBezTo>
                  <a:pt x="139" y="118"/>
                  <a:pt x="142" y="110"/>
                  <a:pt x="142" y="101"/>
                </a:cubicBezTo>
                <a:cubicBezTo>
                  <a:pt x="142" y="47"/>
                  <a:pt x="142" y="47"/>
                  <a:pt x="142" y="47"/>
                </a:cubicBezTo>
                <a:cubicBezTo>
                  <a:pt x="142" y="44"/>
                  <a:pt x="140" y="42"/>
                  <a:pt x="137" y="42"/>
                </a:cubicBezTo>
                <a:cubicBezTo>
                  <a:pt x="135" y="42"/>
                  <a:pt x="134" y="42"/>
                  <a:pt x="131" y="42"/>
                </a:cubicBezTo>
                <a:cubicBezTo>
                  <a:pt x="131" y="23"/>
                  <a:pt x="131" y="23"/>
                  <a:pt x="131" y="23"/>
                </a:cubicBezTo>
                <a:cubicBezTo>
                  <a:pt x="131" y="15"/>
                  <a:pt x="125" y="9"/>
                  <a:pt x="117" y="9"/>
                </a:cubicBezTo>
                <a:cubicBezTo>
                  <a:pt x="116" y="9"/>
                  <a:pt x="114" y="10"/>
                  <a:pt x="112" y="10"/>
                </a:cubicBezTo>
                <a:cubicBezTo>
                  <a:pt x="110" y="4"/>
                  <a:pt x="105" y="0"/>
                  <a:pt x="99" y="0"/>
                </a:cubicBezTo>
                <a:cubicBezTo>
                  <a:pt x="91" y="0"/>
                  <a:pt x="85" y="7"/>
                  <a:pt x="85" y="14"/>
                </a:cubicBezTo>
                <a:cubicBezTo>
                  <a:pt x="85" y="15"/>
                  <a:pt x="85" y="15"/>
                  <a:pt x="85" y="15"/>
                </a:cubicBezTo>
                <a:cubicBezTo>
                  <a:pt x="83" y="15"/>
                  <a:pt x="82" y="14"/>
                  <a:pt x="80" y="14"/>
                </a:cubicBezTo>
                <a:cubicBezTo>
                  <a:pt x="76" y="14"/>
                  <a:pt x="73" y="16"/>
                  <a:pt x="70" y="18"/>
                </a:cubicBezTo>
                <a:cubicBezTo>
                  <a:pt x="68" y="16"/>
                  <a:pt x="64" y="14"/>
                  <a:pt x="61" y="14"/>
                </a:cubicBezTo>
                <a:cubicBezTo>
                  <a:pt x="59" y="14"/>
                  <a:pt x="58" y="15"/>
                  <a:pt x="56" y="15"/>
                </a:cubicBezTo>
                <a:cubicBezTo>
                  <a:pt x="56" y="14"/>
                  <a:pt x="56" y="14"/>
                  <a:pt x="56" y="14"/>
                </a:cubicBezTo>
                <a:cubicBezTo>
                  <a:pt x="56" y="6"/>
                  <a:pt x="50" y="0"/>
                  <a:pt x="4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D50FC494-1765-A24C-EAC5-B0827E082FB7}"/>
              </a:ext>
            </a:extLst>
          </p:cNvPr>
          <p:cNvSpPr>
            <a:spLocks noEditPoints="1"/>
          </p:cNvSpPr>
          <p:nvPr/>
        </p:nvSpPr>
        <p:spPr bwMode="auto">
          <a:xfrm>
            <a:off x="5140326" y="5778500"/>
            <a:ext cx="257175" cy="254000"/>
          </a:xfrm>
          <a:custGeom>
            <a:avLst/>
            <a:gdLst>
              <a:gd name="T0" fmla="*/ 129 w 162"/>
              <a:gd name="T1" fmla="*/ 10 h 160"/>
              <a:gd name="T2" fmla="*/ 149 w 162"/>
              <a:gd name="T3" fmla="*/ 36 h 160"/>
              <a:gd name="T4" fmla="*/ 143 w 162"/>
              <a:gd name="T5" fmla="*/ 36 h 160"/>
              <a:gd name="T6" fmla="*/ 123 w 162"/>
              <a:gd name="T7" fmla="*/ 16 h 160"/>
              <a:gd name="T8" fmla="*/ 126 w 162"/>
              <a:gd name="T9" fmla="*/ 9 h 160"/>
              <a:gd name="T10" fmla="*/ 129 w 162"/>
              <a:gd name="T11" fmla="*/ 37 h 160"/>
              <a:gd name="T12" fmla="*/ 116 w 162"/>
              <a:gd name="T13" fmla="*/ 38 h 160"/>
              <a:gd name="T14" fmla="*/ 123 w 162"/>
              <a:gd name="T15" fmla="*/ 30 h 160"/>
              <a:gd name="T16" fmla="*/ 89 w 162"/>
              <a:gd name="T17" fmla="*/ 24 h 160"/>
              <a:gd name="T18" fmla="*/ 135 w 162"/>
              <a:gd name="T19" fmla="*/ 71 h 160"/>
              <a:gd name="T20" fmla="*/ 135 w 162"/>
              <a:gd name="T21" fmla="*/ 77 h 160"/>
              <a:gd name="T22" fmla="*/ 129 w 162"/>
              <a:gd name="T23" fmla="*/ 77 h 160"/>
              <a:gd name="T24" fmla="*/ 81 w 162"/>
              <a:gd name="T25" fmla="*/ 28 h 160"/>
              <a:gd name="T26" fmla="*/ 86 w 162"/>
              <a:gd name="T27" fmla="*/ 23 h 160"/>
              <a:gd name="T28" fmla="*/ 112 w 162"/>
              <a:gd name="T29" fmla="*/ 73 h 160"/>
              <a:gd name="T30" fmla="*/ 95 w 162"/>
              <a:gd name="T31" fmla="*/ 70 h 160"/>
              <a:gd name="T32" fmla="*/ 89 w 162"/>
              <a:gd name="T33" fmla="*/ 70 h 160"/>
              <a:gd name="T34" fmla="*/ 99 w 162"/>
              <a:gd name="T35" fmla="*/ 87 h 160"/>
              <a:gd name="T36" fmla="*/ 66 w 162"/>
              <a:gd name="T37" fmla="*/ 66 h 160"/>
              <a:gd name="T38" fmla="*/ 86 w 162"/>
              <a:gd name="T39" fmla="*/ 47 h 160"/>
              <a:gd name="T40" fmla="*/ 86 w 162"/>
              <a:gd name="T41" fmla="*/ 101 h 160"/>
              <a:gd name="T42" fmla="*/ 73 w 162"/>
              <a:gd name="T43" fmla="*/ 101 h 160"/>
              <a:gd name="T44" fmla="*/ 67 w 162"/>
              <a:gd name="T45" fmla="*/ 101 h 160"/>
              <a:gd name="T46" fmla="*/ 73 w 162"/>
              <a:gd name="T47" fmla="*/ 114 h 160"/>
              <a:gd name="T48" fmla="*/ 59 w 162"/>
              <a:gd name="T49" fmla="*/ 121 h 160"/>
              <a:gd name="T50" fmla="*/ 43 w 162"/>
              <a:gd name="T51" fmla="*/ 111 h 160"/>
              <a:gd name="T52" fmla="*/ 59 w 162"/>
              <a:gd name="T53" fmla="*/ 75 h 160"/>
              <a:gd name="T54" fmla="*/ 37 w 162"/>
              <a:gd name="T55" fmla="*/ 117 h 160"/>
              <a:gd name="T56" fmla="*/ 40 w 162"/>
              <a:gd name="T57" fmla="*/ 126 h 160"/>
              <a:gd name="T58" fmla="*/ 33 w 162"/>
              <a:gd name="T59" fmla="*/ 126 h 160"/>
              <a:gd name="T60" fmla="*/ 37 w 162"/>
              <a:gd name="T61" fmla="*/ 117 h 160"/>
              <a:gd name="T62" fmla="*/ 127 w 162"/>
              <a:gd name="T63" fmla="*/ 0 h 160"/>
              <a:gd name="T64" fmla="*/ 117 w 162"/>
              <a:gd name="T65" fmla="*/ 24 h 160"/>
              <a:gd name="T66" fmla="*/ 97 w 162"/>
              <a:gd name="T67" fmla="*/ 18 h 160"/>
              <a:gd name="T68" fmla="*/ 76 w 162"/>
              <a:gd name="T69" fmla="*/ 18 h 160"/>
              <a:gd name="T70" fmla="*/ 76 w 162"/>
              <a:gd name="T71" fmla="*/ 38 h 160"/>
              <a:gd name="T72" fmla="*/ 37 w 162"/>
              <a:gd name="T73" fmla="*/ 85 h 160"/>
              <a:gd name="T74" fmla="*/ 26 w 162"/>
              <a:gd name="T75" fmla="*/ 114 h 160"/>
              <a:gd name="T76" fmla="*/ 2 w 162"/>
              <a:gd name="T77" fmla="*/ 152 h 160"/>
              <a:gd name="T78" fmla="*/ 5 w 162"/>
              <a:gd name="T79" fmla="*/ 160 h 160"/>
              <a:gd name="T80" fmla="*/ 30 w 162"/>
              <a:gd name="T81" fmla="*/ 137 h 160"/>
              <a:gd name="T82" fmla="*/ 46 w 162"/>
              <a:gd name="T83" fmla="*/ 134 h 160"/>
              <a:gd name="T84" fmla="*/ 59 w 162"/>
              <a:gd name="T85" fmla="*/ 131 h 160"/>
              <a:gd name="T86" fmla="*/ 119 w 162"/>
              <a:gd name="T87" fmla="*/ 81 h 160"/>
              <a:gd name="T88" fmla="*/ 132 w 162"/>
              <a:gd name="T89" fmla="*/ 88 h 160"/>
              <a:gd name="T90" fmla="*/ 146 w 162"/>
              <a:gd name="T91" fmla="*/ 74 h 160"/>
              <a:gd name="T92" fmla="*/ 129 w 162"/>
              <a:gd name="T93" fmla="*/ 50 h 160"/>
              <a:gd name="T94" fmla="*/ 146 w 162"/>
              <a:gd name="T95" fmla="*/ 48 h 160"/>
              <a:gd name="T96" fmla="*/ 157 w 162"/>
              <a:gd name="T97" fmla="*/ 24 h 160"/>
              <a:gd name="T98" fmla="*/ 127 w 162"/>
              <a:gd name="T9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2" h="160">
                <a:moveTo>
                  <a:pt x="126" y="9"/>
                </a:moveTo>
                <a:cubicBezTo>
                  <a:pt x="128" y="9"/>
                  <a:pt x="129" y="10"/>
                  <a:pt x="129" y="10"/>
                </a:cubicBezTo>
                <a:cubicBezTo>
                  <a:pt x="149" y="30"/>
                  <a:pt x="149" y="30"/>
                  <a:pt x="149" y="30"/>
                </a:cubicBezTo>
                <a:cubicBezTo>
                  <a:pt x="151" y="32"/>
                  <a:pt x="151" y="35"/>
                  <a:pt x="149" y="36"/>
                </a:cubicBezTo>
                <a:cubicBezTo>
                  <a:pt x="148" y="37"/>
                  <a:pt x="147" y="37"/>
                  <a:pt x="146" y="37"/>
                </a:cubicBezTo>
                <a:cubicBezTo>
                  <a:pt x="145" y="37"/>
                  <a:pt x="144" y="37"/>
                  <a:pt x="143" y="36"/>
                </a:cubicBezTo>
                <a:cubicBezTo>
                  <a:pt x="140" y="33"/>
                  <a:pt x="140" y="33"/>
                  <a:pt x="140" y="33"/>
                </a:cubicBezTo>
                <a:cubicBezTo>
                  <a:pt x="123" y="16"/>
                  <a:pt x="123" y="16"/>
                  <a:pt x="123" y="16"/>
                </a:cubicBezTo>
                <a:cubicBezTo>
                  <a:pt x="121" y="15"/>
                  <a:pt x="121" y="13"/>
                  <a:pt x="123" y="10"/>
                </a:cubicBezTo>
                <a:cubicBezTo>
                  <a:pt x="124" y="10"/>
                  <a:pt x="125" y="9"/>
                  <a:pt x="126" y="9"/>
                </a:cubicBezTo>
                <a:close/>
                <a:moveTo>
                  <a:pt x="123" y="30"/>
                </a:moveTo>
                <a:cubicBezTo>
                  <a:pt x="129" y="37"/>
                  <a:pt x="129" y="37"/>
                  <a:pt x="129" y="37"/>
                </a:cubicBezTo>
                <a:cubicBezTo>
                  <a:pt x="122" y="44"/>
                  <a:pt x="122" y="44"/>
                  <a:pt x="122" y="44"/>
                </a:cubicBezTo>
                <a:cubicBezTo>
                  <a:pt x="116" y="38"/>
                  <a:pt x="116" y="38"/>
                  <a:pt x="116" y="38"/>
                </a:cubicBezTo>
                <a:cubicBezTo>
                  <a:pt x="123" y="30"/>
                  <a:pt x="123" y="30"/>
                  <a:pt x="123" y="30"/>
                </a:cubicBezTo>
                <a:cubicBezTo>
                  <a:pt x="123" y="30"/>
                  <a:pt x="123" y="30"/>
                  <a:pt x="123" y="30"/>
                </a:cubicBezTo>
                <a:close/>
                <a:moveTo>
                  <a:pt x="86" y="23"/>
                </a:moveTo>
                <a:cubicBezTo>
                  <a:pt x="87" y="23"/>
                  <a:pt x="88" y="24"/>
                  <a:pt x="89" y="24"/>
                </a:cubicBezTo>
                <a:cubicBezTo>
                  <a:pt x="119" y="54"/>
                  <a:pt x="119" y="54"/>
                  <a:pt x="119" y="54"/>
                </a:cubicBezTo>
                <a:cubicBezTo>
                  <a:pt x="135" y="71"/>
                  <a:pt x="135" y="71"/>
                  <a:pt x="135" y="71"/>
                </a:cubicBezTo>
                <a:cubicBezTo>
                  <a:pt x="137" y="71"/>
                  <a:pt x="137" y="72"/>
                  <a:pt x="137" y="74"/>
                </a:cubicBezTo>
                <a:cubicBezTo>
                  <a:pt x="137" y="75"/>
                  <a:pt x="137" y="77"/>
                  <a:pt x="135" y="77"/>
                </a:cubicBezTo>
                <a:cubicBezTo>
                  <a:pt x="134" y="78"/>
                  <a:pt x="133" y="79"/>
                  <a:pt x="132" y="79"/>
                </a:cubicBezTo>
                <a:cubicBezTo>
                  <a:pt x="131" y="79"/>
                  <a:pt x="129" y="78"/>
                  <a:pt x="129" y="77"/>
                </a:cubicBezTo>
                <a:cubicBezTo>
                  <a:pt x="83" y="31"/>
                  <a:pt x="83" y="31"/>
                  <a:pt x="83" y="31"/>
                </a:cubicBezTo>
                <a:cubicBezTo>
                  <a:pt x="82" y="30"/>
                  <a:pt x="81" y="29"/>
                  <a:pt x="81" y="28"/>
                </a:cubicBezTo>
                <a:cubicBezTo>
                  <a:pt x="81" y="27"/>
                  <a:pt x="82" y="25"/>
                  <a:pt x="83" y="24"/>
                </a:cubicBezTo>
                <a:cubicBezTo>
                  <a:pt x="84" y="24"/>
                  <a:pt x="85" y="23"/>
                  <a:pt x="86" y="23"/>
                </a:cubicBezTo>
                <a:close/>
                <a:moveTo>
                  <a:pt x="86" y="47"/>
                </a:moveTo>
                <a:cubicBezTo>
                  <a:pt x="112" y="73"/>
                  <a:pt x="112" y="73"/>
                  <a:pt x="112" y="73"/>
                </a:cubicBezTo>
                <a:cubicBezTo>
                  <a:pt x="105" y="80"/>
                  <a:pt x="105" y="80"/>
                  <a:pt x="105" y="80"/>
                </a:cubicBezTo>
                <a:cubicBezTo>
                  <a:pt x="95" y="70"/>
                  <a:pt x="95" y="70"/>
                  <a:pt x="95" y="70"/>
                </a:cubicBezTo>
                <a:cubicBezTo>
                  <a:pt x="95" y="69"/>
                  <a:pt x="93" y="69"/>
                  <a:pt x="92" y="69"/>
                </a:cubicBezTo>
                <a:cubicBezTo>
                  <a:pt x="91" y="69"/>
                  <a:pt x="90" y="69"/>
                  <a:pt x="89" y="70"/>
                </a:cubicBezTo>
                <a:cubicBezTo>
                  <a:pt x="88" y="72"/>
                  <a:pt x="88" y="75"/>
                  <a:pt x="89" y="77"/>
                </a:cubicBezTo>
                <a:cubicBezTo>
                  <a:pt x="99" y="87"/>
                  <a:pt x="99" y="87"/>
                  <a:pt x="99" y="87"/>
                </a:cubicBezTo>
                <a:cubicBezTo>
                  <a:pt x="93" y="93"/>
                  <a:pt x="93" y="93"/>
                  <a:pt x="93" y="93"/>
                </a:cubicBezTo>
                <a:cubicBezTo>
                  <a:pt x="66" y="66"/>
                  <a:pt x="66" y="66"/>
                  <a:pt x="66" y="66"/>
                </a:cubicBezTo>
                <a:cubicBezTo>
                  <a:pt x="86" y="47"/>
                  <a:pt x="86" y="47"/>
                  <a:pt x="86" y="47"/>
                </a:cubicBezTo>
                <a:cubicBezTo>
                  <a:pt x="86" y="47"/>
                  <a:pt x="86" y="47"/>
                  <a:pt x="86" y="47"/>
                </a:cubicBezTo>
                <a:close/>
                <a:moveTo>
                  <a:pt x="59" y="75"/>
                </a:moveTo>
                <a:cubicBezTo>
                  <a:pt x="86" y="101"/>
                  <a:pt x="86" y="101"/>
                  <a:pt x="86" y="101"/>
                </a:cubicBezTo>
                <a:cubicBezTo>
                  <a:pt x="80" y="107"/>
                  <a:pt x="80" y="107"/>
                  <a:pt x="80" y="107"/>
                </a:cubicBezTo>
                <a:cubicBezTo>
                  <a:pt x="73" y="101"/>
                  <a:pt x="73" y="101"/>
                  <a:pt x="73" y="101"/>
                </a:cubicBezTo>
                <a:cubicBezTo>
                  <a:pt x="72" y="100"/>
                  <a:pt x="71" y="100"/>
                  <a:pt x="70" y="100"/>
                </a:cubicBezTo>
                <a:cubicBezTo>
                  <a:pt x="69" y="100"/>
                  <a:pt x="68" y="100"/>
                  <a:pt x="67" y="101"/>
                </a:cubicBezTo>
                <a:cubicBezTo>
                  <a:pt x="65" y="103"/>
                  <a:pt x="65" y="106"/>
                  <a:pt x="67" y="107"/>
                </a:cubicBezTo>
                <a:cubicBezTo>
                  <a:pt x="73" y="114"/>
                  <a:pt x="73" y="114"/>
                  <a:pt x="73" y="114"/>
                </a:cubicBezTo>
                <a:cubicBezTo>
                  <a:pt x="70" y="117"/>
                  <a:pt x="70" y="117"/>
                  <a:pt x="70" y="117"/>
                </a:cubicBezTo>
                <a:cubicBezTo>
                  <a:pt x="67" y="120"/>
                  <a:pt x="63" y="121"/>
                  <a:pt x="59" y="121"/>
                </a:cubicBezTo>
                <a:cubicBezTo>
                  <a:pt x="56" y="121"/>
                  <a:pt x="52" y="120"/>
                  <a:pt x="49" y="117"/>
                </a:cubicBezTo>
                <a:cubicBezTo>
                  <a:pt x="43" y="111"/>
                  <a:pt x="43" y="111"/>
                  <a:pt x="43" y="111"/>
                </a:cubicBezTo>
                <a:cubicBezTo>
                  <a:pt x="37" y="105"/>
                  <a:pt x="37" y="96"/>
                  <a:pt x="43" y="91"/>
                </a:cubicBezTo>
                <a:cubicBezTo>
                  <a:pt x="59" y="75"/>
                  <a:pt x="59" y="75"/>
                  <a:pt x="59" y="75"/>
                </a:cubicBezTo>
                <a:cubicBezTo>
                  <a:pt x="59" y="75"/>
                  <a:pt x="59" y="75"/>
                  <a:pt x="59" y="75"/>
                </a:cubicBezTo>
                <a:close/>
                <a:moveTo>
                  <a:pt x="37" y="117"/>
                </a:moveTo>
                <a:cubicBezTo>
                  <a:pt x="43" y="123"/>
                  <a:pt x="43" y="123"/>
                  <a:pt x="43" y="123"/>
                </a:cubicBezTo>
                <a:cubicBezTo>
                  <a:pt x="40" y="126"/>
                  <a:pt x="40" y="126"/>
                  <a:pt x="40" y="126"/>
                </a:cubicBezTo>
                <a:cubicBezTo>
                  <a:pt x="39" y="127"/>
                  <a:pt x="37" y="128"/>
                  <a:pt x="36" y="128"/>
                </a:cubicBezTo>
                <a:cubicBezTo>
                  <a:pt x="35" y="128"/>
                  <a:pt x="34" y="127"/>
                  <a:pt x="33" y="126"/>
                </a:cubicBezTo>
                <a:cubicBezTo>
                  <a:pt x="31" y="125"/>
                  <a:pt x="31" y="122"/>
                  <a:pt x="33" y="120"/>
                </a:cubicBezTo>
                <a:cubicBezTo>
                  <a:pt x="37" y="117"/>
                  <a:pt x="37" y="117"/>
                  <a:pt x="37" y="117"/>
                </a:cubicBezTo>
                <a:cubicBezTo>
                  <a:pt x="37" y="117"/>
                  <a:pt x="37" y="117"/>
                  <a:pt x="37" y="117"/>
                </a:cubicBezTo>
                <a:close/>
                <a:moveTo>
                  <a:pt x="127" y="0"/>
                </a:moveTo>
                <a:cubicBezTo>
                  <a:pt x="124" y="0"/>
                  <a:pt x="120" y="2"/>
                  <a:pt x="117" y="4"/>
                </a:cubicBezTo>
                <a:cubicBezTo>
                  <a:pt x="112" y="10"/>
                  <a:pt x="112" y="19"/>
                  <a:pt x="117" y="24"/>
                </a:cubicBezTo>
                <a:cubicBezTo>
                  <a:pt x="110" y="32"/>
                  <a:pt x="110" y="32"/>
                  <a:pt x="110" y="32"/>
                </a:cubicBezTo>
                <a:cubicBezTo>
                  <a:pt x="97" y="18"/>
                  <a:pt x="97" y="18"/>
                  <a:pt x="97" y="18"/>
                </a:cubicBezTo>
                <a:cubicBezTo>
                  <a:pt x="94" y="15"/>
                  <a:pt x="90" y="14"/>
                  <a:pt x="86" y="14"/>
                </a:cubicBezTo>
                <a:cubicBezTo>
                  <a:pt x="83" y="14"/>
                  <a:pt x="79" y="15"/>
                  <a:pt x="76" y="18"/>
                </a:cubicBezTo>
                <a:cubicBezTo>
                  <a:pt x="74" y="21"/>
                  <a:pt x="72" y="24"/>
                  <a:pt x="72" y="28"/>
                </a:cubicBezTo>
                <a:cubicBezTo>
                  <a:pt x="72" y="32"/>
                  <a:pt x="74" y="36"/>
                  <a:pt x="76" y="38"/>
                </a:cubicBezTo>
                <a:cubicBezTo>
                  <a:pt x="80" y="41"/>
                  <a:pt x="80" y="41"/>
                  <a:pt x="80" y="41"/>
                </a:cubicBezTo>
                <a:cubicBezTo>
                  <a:pt x="37" y="85"/>
                  <a:pt x="37" y="85"/>
                  <a:pt x="37" y="85"/>
                </a:cubicBezTo>
                <a:cubicBezTo>
                  <a:pt x="29" y="92"/>
                  <a:pt x="28" y="101"/>
                  <a:pt x="31" y="109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2" y="119"/>
                  <a:pt x="21" y="125"/>
                  <a:pt x="24" y="130"/>
                </a:cubicBezTo>
                <a:cubicBezTo>
                  <a:pt x="2" y="152"/>
                  <a:pt x="2" y="152"/>
                  <a:pt x="2" y="152"/>
                </a:cubicBezTo>
                <a:cubicBezTo>
                  <a:pt x="0" y="154"/>
                  <a:pt x="0" y="157"/>
                  <a:pt x="2" y="158"/>
                </a:cubicBezTo>
                <a:cubicBezTo>
                  <a:pt x="3" y="159"/>
                  <a:pt x="4" y="160"/>
                  <a:pt x="5" y="160"/>
                </a:cubicBezTo>
                <a:cubicBezTo>
                  <a:pt x="6" y="160"/>
                  <a:pt x="8" y="159"/>
                  <a:pt x="8" y="158"/>
                </a:cubicBezTo>
                <a:cubicBezTo>
                  <a:pt x="30" y="137"/>
                  <a:pt x="30" y="137"/>
                  <a:pt x="30" y="137"/>
                </a:cubicBezTo>
                <a:cubicBezTo>
                  <a:pt x="32" y="138"/>
                  <a:pt x="34" y="138"/>
                  <a:pt x="36" y="138"/>
                </a:cubicBezTo>
                <a:cubicBezTo>
                  <a:pt x="40" y="138"/>
                  <a:pt x="43" y="137"/>
                  <a:pt x="46" y="134"/>
                </a:cubicBezTo>
                <a:cubicBezTo>
                  <a:pt x="51" y="129"/>
                  <a:pt x="51" y="129"/>
                  <a:pt x="51" y="129"/>
                </a:cubicBezTo>
                <a:cubicBezTo>
                  <a:pt x="54" y="130"/>
                  <a:pt x="57" y="131"/>
                  <a:pt x="59" y="131"/>
                </a:cubicBezTo>
                <a:cubicBezTo>
                  <a:pt x="65" y="131"/>
                  <a:pt x="71" y="128"/>
                  <a:pt x="76" y="124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122" y="84"/>
                  <a:pt x="122" y="84"/>
                  <a:pt x="122" y="84"/>
                </a:cubicBezTo>
                <a:cubicBezTo>
                  <a:pt x="125" y="87"/>
                  <a:pt x="128" y="88"/>
                  <a:pt x="132" y="88"/>
                </a:cubicBezTo>
                <a:cubicBezTo>
                  <a:pt x="136" y="88"/>
                  <a:pt x="140" y="87"/>
                  <a:pt x="142" y="84"/>
                </a:cubicBezTo>
                <a:cubicBezTo>
                  <a:pt x="145" y="81"/>
                  <a:pt x="146" y="78"/>
                  <a:pt x="146" y="74"/>
                </a:cubicBezTo>
                <a:cubicBezTo>
                  <a:pt x="146" y="70"/>
                  <a:pt x="145" y="66"/>
                  <a:pt x="142" y="64"/>
                </a:cubicBezTo>
                <a:cubicBezTo>
                  <a:pt x="129" y="50"/>
                  <a:pt x="129" y="50"/>
                  <a:pt x="129" y="50"/>
                </a:cubicBezTo>
                <a:cubicBezTo>
                  <a:pt x="137" y="44"/>
                  <a:pt x="137" y="44"/>
                  <a:pt x="137" y="44"/>
                </a:cubicBezTo>
                <a:cubicBezTo>
                  <a:pt x="139" y="46"/>
                  <a:pt x="143" y="48"/>
                  <a:pt x="146" y="48"/>
                </a:cubicBezTo>
                <a:cubicBezTo>
                  <a:pt x="150" y="48"/>
                  <a:pt x="154" y="46"/>
                  <a:pt x="157" y="44"/>
                </a:cubicBezTo>
                <a:cubicBezTo>
                  <a:pt x="162" y="38"/>
                  <a:pt x="162" y="29"/>
                  <a:pt x="157" y="24"/>
                </a:cubicBezTo>
                <a:cubicBezTo>
                  <a:pt x="137" y="4"/>
                  <a:pt x="137" y="4"/>
                  <a:pt x="137" y="4"/>
                </a:cubicBezTo>
                <a:cubicBezTo>
                  <a:pt x="134" y="2"/>
                  <a:pt x="131" y="0"/>
                  <a:pt x="12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2DE596B3-F7F2-5A7B-7100-145A5B294B29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5227638"/>
            <a:ext cx="254000" cy="254000"/>
          </a:xfrm>
          <a:custGeom>
            <a:avLst/>
            <a:gdLst>
              <a:gd name="T0" fmla="*/ 93 w 160"/>
              <a:gd name="T1" fmla="*/ 108 h 160"/>
              <a:gd name="T2" fmla="*/ 84 w 160"/>
              <a:gd name="T3" fmla="*/ 88 h 160"/>
              <a:gd name="T4" fmla="*/ 79 w 160"/>
              <a:gd name="T5" fmla="*/ 0 h 160"/>
              <a:gd name="T6" fmla="*/ 74 w 160"/>
              <a:gd name="T7" fmla="*/ 88 h 160"/>
              <a:gd name="T8" fmla="*/ 66 w 160"/>
              <a:gd name="T9" fmla="*/ 108 h 160"/>
              <a:gd name="T10" fmla="*/ 79 w 160"/>
              <a:gd name="T11" fmla="*/ 98 h 160"/>
              <a:gd name="T12" fmla="*/ 79 w 160"/>
              <a:gd name="T13" fmla="*/ 113 h 160"/>
              <a:gd name="T14" fmla="*/ 79 w 160"/>
              <a:gd name="T15" fmla="*/ 98 h 160"/>
              <a:gd name="T16" fmla="*/ 19 w 160"/>
              <a:gd name="T17" fmla="*/ 136 h 160"/>
              <a:gd name="T18" fmla="*/ 28 w 160"/>
              <a:gd name="T19" fmla="*/ 136 h 160"/>
              <a:gd name="T20" fmla="*/ 33 w 160"/>
              <a:gd name="T21" fmla="*/ 112 h 160"/>
              <a:gd name="T22" fmla="*/ 33 w 160"/>
              <a:gd name="T23" fmla="*/ 122 h 160"/>
              <a:gd name="T24" fmla="*/ 33 w 160"/>
              <a:gd name="T25" fmla="*/ 112 h 160"/>
              <a:gd name="T26" fmla="*/ 37 w 160"/>
              <a:gd name="T27" fmla="*/ 136 h 160"/>
              <a:gd name="T28" fmla="*/ 47 w 160"/>
              <a:gd name="T29" fmla="*/ 136 h 160"/>
              <a:gd name="T30" fmla="*/ 127 w 160"/>
              <a:gd name="T31" fmla="*/ 112 h 160"/>
              <a:gd name="T32" fmla="*/ 127 w 160"/>
              <a:gd name="T33" fmla="*/ 122 h 160"/>
              <a:gd name="T34" fmla="*/ 127 w 160"/>
              <a:gd name="T35" fmla="*/ 112 h 160"/>
              <a:gd name="T36" fmla="*/ 113 w 160"/>
              <a:gd name="T37" fmla="*/ 136 h 160"/>
              <a:gd name="T38" fmla="*/ 122 w 160"/>
              <a:gd name="T39" fmla="*/ 136 h 160"/>
              <a:gd name="T40" fmla="*/ 131 w 160"/>
              <a:gd name="T41" fmla="*/ 136 h 160"/>
              <a:gd name="T42" fmla="*/ 141 w 160"/>
              <a:gd name="T43" fmla="*/ 136 h 160"/>
              <a:gd name="T44" fmla="*/ 131 w 160"/>
              <a:gd name="T45" fmla="*/ 136 h 160"/>
              <a:gd name="T46" fmla="*/ 95 w 160"/>
              <a:gd name="T47" fmla="*/ 74 h 160"/>
              <a:gd name="T48" fmla="*/ 91 w 160"/>
              <a:gd name="T49" fmla="*/ 82 h 160"/>
              <a:gd name="T50" fmla="*/ 103 w 160"/>
              <a:gd name="T51" fmla="*/ 108 h 160"/>
              <a:gd name="T52" fmla="*/ 77 w 160"/>
              <a:gd name="T53" fmla="*/ 131 h 160"/>
              <a:gd name="T54" fmla="*/ 59 w 160"/>
              <a:gd name="T55" fmla="*/ 97 h 160"/>
              <a:gd name="T56" fmla="*/ 68 w 160"/>
              <a:gd name="T57" fmla="*/ 82 h 160"/>
              <a:gd name="T58" fmla="*/ 64 w 160"/>
              <a:gd name="T59" fmla="*/ 74 h 160"/>
              <a:gd name="T60" fmla="*/ 0 w 160"/>
              <a:gd name="T61" fmla="*/ 89 h 160"/>
              <a:gd name="T62" fmla="*/ 4 w 160"/>
              <a:gd name="T63" fmla="*/ 160 h 160"/>
              <a:gd name="T64" fmla="*/ 160 w 160"/>
              <a:gd name="T65" fmla="*/ 155 h 160"/>
              <a:gd name="T66" fmla="*/ 145 w 160"/>
              <a:gd name="T67" fmla="*/ 74 h 160"/>
              <a:gd name="T68" fmla="*/ 150 w 160"/>
              <a:gd name="T69" fmla="*/ 89 h 160"/>
              <a:gd name="T70" fmla="*/ 143 w 160"/>
              <a:gd name="T71" fmla="*/ 100 h 160"/>
              <a:gd name="T72" fmla="*/ 114 w 160"/>
              <a:gd name="T73" fmla="*/ 100 h 160"/>
              <a:gd name="T74" fmla="*/ 104 w 160"/>
              <a:gd name="T75" fmla="*/ 84 h 160"/>
              <a:gd name="T76" fmla="*/ 9 w 160"/>
              <a:gd name="T77" fmla="*/ 89 h 160"/>
              <a:gd name="T78" fmla="*/ 55 w 160"/>
              <a:gd name="T79" fmla="*/ 84 h 160"/>
              <a:gd name="T80" fmla="*/ 50 w 160"/>
              <a:gd name="T81" fmla="*/ 95 h 160"/>
              <a:gd name="T82" fmla="*/ 15 w 160"/>
              <a:gd name="T83" fmla="*/ 100 h 160"/>
              <a:gd name="T84" fmla="*/ 9 w 160"/>
              <a:gd name="T85" fmla="*/ 89 h 160"/>
              <a:gd name="T86" fmla="*/ 9 w 160"/>
              <a:gd name="T87" fmla="*/ 149 h 160"/>
              <a:gd name="T88" fmla="*/ 24 w 160"/>
              <a:gd name="T89" fmla="*/ 105 h 160"/>
              <a:gd name="T90" fmla="*/ 47 w 160"/>
              <a:gd name="T91" fmla="*/ 105 h 160"/>
              <a:gd name="T92" fmla="*/ 48 w 160"/>
              <a:gd name="T93" fmla="*/ 107 h 160"/>
              <a:gd name="T94" fmla="*/ 76 w 160"/>
              <a:gd name="T95" fmla="*/ 140 h 160"/>
              <a:gd name="T96" fmla="*/ 112 w 160"/>
              <a:gd name="T97" fmla="*/ 113 h 160"/>
              <a:gd name="T98" fmla="*/ 129 w 160"/>
              <a:gd name="T99" fmla="*/ 100 h 160"/>
              <a:gd name="T100" fmla="*/ 151 w 160"/>
              <a:gd name="T101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79" y="122"/>
                </a:moveTo>
                <a:cubicBezTo>
                  <a:pt x="87" y="122"/>
                  <a:pt x="93" y="115"/>
                  <a:pt x="93" y="108"/>
                </a:cubicBezTo>
                <a:cubicBezTo>
                  <a:pt x="93" y="106"/>
                  <a:pt x="93" y="102"/>
                  <a:pt x="88" y="94"/>
                </a:cubicBezTo>
                <a:cubicBezTo>
                  <a:pt x="86" y="91"/>
                  <a:pt x="85" y="89"/>
                  <a:pt x="84" y="88"/>
                </a:cubicBezTo>
                <a:cubicBezTo>
                  <a:pt x="84" y="4"/>
                  <a:pt x="84" y="4"/>
                  <a:pt x="84" y="4"/>
                </a:cubicBezTo>
                <a:cubicBezTo>
                  <a:pt x="84" y="2"/>
                  <a:pt x="82" y="0"/>
                  <a:pt x="79" y="0"/>
                </a:cubicBezTo>
                <a:cubicBezTo>
                  <a:pt x="76" y="0"/>
                  <a:pt x="74" y="2"/>
                  <a:pt x="74" y="4"/>
                </a:cubicBezTo>
                <a:cubicBezTo>
                  <a:pt x="74" y="88"/>
                  <a:pt x="74" y="88"/>
                  <a:pt x="74" y="88"/>
                </a:cubicBezTo>
                <a:cubicBezTo>
                  <a:pt x="73" y="89"/>
                  <a:pt x="71" y="91"/>
                  <a:pt x="70" y="94"/>
                </a:cubicBezTo>
                <a:cubicBezTo>
                  <a:pt x="66" y="102"/>
                  <a:pt x="66" y="106"/>
                  <a:pt x="66" y="108"/>
                </a:cubicBezTo>
                <a:cubicBezTo>
                  <a:pt x="66" y="116"/>
                  <a:pt x="72" y="122"/>
                  <a:pt x="79" y="122"/>
                </a:cubicBezTo>
                <a:close/>
                <a:moveTo>
                  <a:pt x="79" y="98"/>
                </a:moveTo>
                <a:cubicBezTo>
                  <a:pt x="82" y="102"/>
                  <a:pt x="84" y="106"/>
                  <a:pt x="84" y="108"/>
                </a:cubicBezTo>
                <a:cubicBezTo>
                  <a:pt x="84" y="111"/>
                  <a:pt x="82" y="113"/>
                  <a:pt x="79" y="113"/>
                </a:cubicBezTo>
                <a:cubicBezTo>
                  <a:pt x="77" y="113"/>
                  <a:pt x="75" y="111"/>
                  <a:pt x="75" y="108"/>
                </a:cubicBezTo>
                <a:cubicBezTo>
                  <a:pt x="75" y="106"/>
                  <a:pt x="77" y="102"/>
                  <a:pt x="79" y="98"/>
                </a:cubicBezTo>
                <a:close/>
                <a:moveTo>
                  <a:pt x="24" y="132"/>
                </a:moveTo>
                <a:cubicBezTo>
                  <a:pt x="21" y="132"/>
                  <a:pt x="19" y="134"/>
                  <a:pt x="19" y="136"/>
                </a:cubicBezTo>
                <a:cubicBezTo>
                  <a:pt x="19" y="139"/>
                  <a:pt x="21" y="141"/>
                  <a:pt x="24" y="141"/>
                </a:cubicBezTo>
                <a:cubicBezTo>
                  <a:pt x="26" y="141"/>
                  <a:pt x="28" y="139"/>
                  <a:pt x="28" y="136"/>
                </a:cubicBezTo>
                <a:cubicBezTo>
                  <a:pt x="28" y="134"/>
                  <a:pt x="26" y="132"/>
                  <a:pt x="24" y="132"/>
                </a:cubicBezTo>
                <a:close/>
                <a:moveTo>
                  <a:pt x="33" y="112"/>
                </a:moveTo>
                <a:cubicBezTo>
                  <a:pt x="30" y="112"/>
                  <a:pt x="28" y="114"/>
                  <a:pt x="28" y="117"/>
                </a:cubicBezTo>
                <a:cubicBezTo>
                  <a:pt x="28" y="120"/>
                  <a:pt x="30" y="122"/>
                  <a:pt x="33" y="122"/>
                </a:cubicBezTo>
                <a:cubicBezTo>
                  <a:pt x="35" y="122"/>
                  <a:pt x="37" y="120"/>
                  <a:pt x="37" y="117"/>
                </a:cubicBezTo>
                <a:cubicBezTo>
                  <a:pt x="37" y="114"/>
                  <a:pt x="35" y="112"/>
                  <a:pt x="33" y="112"/>
                </a:cubicBezTo>
                <a:close/>
                <a:moveTo>
                  <a:pt x="42" y="132"/>
                </a:moveTo>
                <a:cubicBezTo>
                  <a:pt x="39" y="132"/>
                  <a:pt x="37" y="134"/>
                  <a:pt x="37" y="136"/>
                </a:cubicBezTo>
                <a:cubicBezTo>
                  <a:pt x="37" y="139"/>
                  <a:pt x="39" y="141"/>
                  <a:pt x="42" y="141"/>
                </a:cubicBezTo>
                <a:cubicBezTo>
                  <a:pt x="45" y="141"/>
                  <a:pt x="47" y="139"/>
                  <a:pt x="47" y="136"/>
                </a:cubicBezTo>
                <a:cubicBezTo>
                  <a:pt x="47" y="134"/>
                  <a:pt x="45" y="132"/>
                  <a:pt x="42" y="132"/>
                </a:cubicBezTo>
                <a:close/>
                <a:moveTo>
                  <a:pt x="127" y="112"/>
                </a:moveTo>
                <a:cubicBezTo>
                  <a:pt x="124" y="112"/>
                  <a:pt x="122" y="114"/>
                  <a:pt x="122" y="117"/>
                </a:cubicBezTo>
                <a:cubicBezTo>
                  <a:pt x="122" y="120"/>
                  <a:pt x="124" y="122"/>
                  <a:pt x="127" y="122"/>
                </a:cubicBezTo>
                <a:cubicBezTo>
                  <a:pt x="129" y="122"/>
                  <a:pt x="132" y="120"/>
                  <a:pt x="132" y="117"/>
                </a:cubicBezTo>
                <a:cubicBezTo>
                  <a:pt x="131" y="114"/>
                  <a:pt x="129" y="112"/>
                  <a:pt x="127" y="112"/>
                </a:cubicBezTo>
                <a:close/>
                <a:moveTo>
                  <a:pt x="117" y="132"/>
                </a:moveTo>
                <a:cubicBezTo>
                  <a:pt x="115" y="132"/>
                  <a:pt x="113" y="134"/>
                  <a:pt x="113" y="136"/>
                </a:cubicBezTo>
                <a:cubicBezTo>
                  <a:pt x="113" y="139"/>
                  <a:pt x="115" y="141"/>
                  <a:pt x="117" y="141"/>
                </a:cubicBezTo>
                <a:cubicBezTo>
                  <a:pt x="120" y="141"/>
                  <a:pt x="122" y="139"/>
                  <a:pt x="122" y="136"/>
                </a:cubicBezTo>
                <a:cubicBezTo>
                  <a:pt x="122" y="134"/>
                  <a:pt x="120" y="132"/>
                  <a:pt x="117" y="132"/>
                </a:cubicBezTo>
                <a:close/>
                <a:moveTo>
                  <a:pt x="131" y="136"/>
                </a:moveTo>
                <a:cubicBezTo>
                  <a:pt x="131" y="139"/>
                  <a:pt x="133" y="141"/>
                  <a:pt x="136" y="141"/>
                </a:cubicBezTo>
                <a:cubicBezTo>
                  <a:pt x="139" y="141"/>
                  <a:pt x="141" y="139"/>
                  <a:pt x="141" y="136"/>
                </a:cubicBezTo>
                <a:cubicBezTo>
                  <a:pt x="141" y="134"/>
                  <a:pt x="139" y="132"/>
                  <a:pt x="136" y="132"/>
                </a:cubicBezTo>
                <a:cubicBezTo>
                  <a:pt x="133" y="132"/>
                  <a:pt x="131" y="134"/>
                  <a:pt x="131" y="136"/>
                </a:cubicBezTo>
                <a:close/>
                <a:moveTo>
                  <a:pt x="145" y="74"/>
                </a:moveTo>
                <a:cubicBezTo>
                  <a:pt x="95" y="74"/>
                  <a:pt x="95" y="74"/>
                  <a:pt x="95" y="74"/>
                </a:cubicBezTo>
                <a:cubicBezTo>
                  <a:pt x="94" y="74"/>
                  <a:pt x="92" y="75"/>
                  <a:pt x="91" y="77"/>
                </a:cubicBezTo>
                <a:cubicBezTo>
                  <a:pt x="90" y="79"/>
                  <a:pt x="90" y="80"/>
                  <a:pt x="91" y="82"/>
                </a:cubicBezTo>
                <a:cubicBezTo>
                  <a:pt x="92" y="82"/>
                  <a:pt x="92" y="82"/>
                  <a:pt x="92" y="82"/>
                </a:cubicBezTo>
                <a:cubicBezTo>
                  <a:pt x="99" y="93"/>
                  <a:pt x="103" y="102"/>
                  <a:pt x="103" y="108"/>
                </a:cubicBezTo>
                <a:cubicBezTo>
                  <a:pt x="103" y="121"/>
                  <a:pt x="92" y="131"/>
                  <a:pt x="80" y="131"/>
                </a:cubicBezTo>
                <a:cubicBezTo>
                  <a:pt x="77" y="131"/>
                  <a:pt x="77" y="131"/>
                  <a:pt x="77" y="131"/>
                </a:cubicBezTo>
                <a:cubicBezTo>
                  <a:pt x="70" y="130"/>
                  <a:pt x="64" y="126"/>
                  <a:pt x="61" y="120"/>
                </a:cubicBezTo>
                <a:cubicBezTo>
                  <a:pt x="56" y="113"/>
                  <a:pt x="56" y="104"/>
                  <a:pt x="59" y="97"/>
                </a:cubicBezTo>
                <a:cubicBezTo>
                  <a:pt x="61" y="93"/>
                  <a:pt x="64" y="87"/>
                  <a:pt x="68" y="82"/>
                </a:cubicBezTo>
                <a:cubicBezTo>
                  <a:pt x="68" y="82"/>
                  <a:pt x="68" y="82"/>
                  <a:pt x="68" y="82"/>
                </a:cubicBezTo>
                <a:cubicBezTo>
                  <a:pt x="69" y="80"/>
                  <a:pt x="69" y="79"/>
                  <a:pt x="68" y="77"/>
                </a:cubicBezTo>
                <a:cubicBezTo>
                  <a:pt x="67" y="76"/>
                  <a:pt x="66" y="74"/>
                  <a:pt x="64" y="74"/>
                </a:cubicBezTo>
                <a:cubicBezTo>
                  <a:pt x="14" y="74"/>
                  <a:pt x="14" y="74"/>
                  <a:pt x="14" y="74"/>
                </a:cubicBezTo>
                <a:cubicBezTo>
                  <a:pt x="6" y="74"/>
                  <a:pt x="0" y="81"/>
                  <a:pt x="0" y="89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4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89"/>
                  <a:pt x="160" y="89"/>
                  <a:pt x="160" y="89"/>
                </a:cubicBezTo>
                <a:cubicBezTo>
                  <a:pt x="160" y="81"/>
                  <a:pt x="153" y="74"/>
                  <a:pt x="145" y="74"/>
                </a:cubicBezTo>
                <a:close/>
                <a:moveTo>
                  <a:pt x="145" y="84"/>
                </a:moveTo>
                <a:cubicBezTo>
                  <a:pt x="148" y="84"/>
                  <a:pt x="150" y="86"/>
                  <a:pt x="150" y="89"/>
                </a:cubicBezTo>
                <a:cubicBezTo>
                  <a:pt x="150" y="104"/>
                  <a:pt x="150" y="104"/>
                  <a:pt x="150" y="104"/>
                </a:cubicBezTo>
                <a:cubicBezTo>
                  <a:pt x="147" y="104"/>
                  <a:pt x="145" y="102"/>
                  <a:pt x="143" y="100"/>
                </a:cubicBezTo>
                <a:cubicBezTo>
                  <a:pt x="141" y="95"/>
                  <a:pt x="135" y="91"/>
                  <a:pt x="129" y="91"/>
                </a:cubicBezTo>
                <a:cubicBezTo>
                  <a:pt x="122" y="91"/>
                  <a:pt x="117" y="95"/>
                  <a:pt x="114" y="100"/>
                </a:cubicBezTo>
                <a:cubicBezTo>
                  <a:pt x="113" y="101"/>
                  <a:pt x="112" y="102"/>
                  <a:pt x="112" y="103"/>
                </a:cubicBezTo>
                <a:cubicBezTo>
                  <a:pt x="111" y="99"/>
                  <a:pt x="109" y="93"/>
                  <a:pt x="104" y="84"/>
                </a:cubicBezTo>
                <a:lnTo>
                  <a:pt x="145" y="84"/>
                </a:lnTo>
                <a:close/>
                <a:moveTo>
                  <a:pt x="9" y="89"/>
                </a:moveTo>
                <a:cubicBezTo>
                  <a:pt x="9" y="86"/>
                  <a:pt x="11" y="84"/>
                  <a:pt x="14" y="84"/>
                </a:cubicBezTo>
                <a:cubicBezTo>
                  <a:pt x="55" y="84"/>
                  <a:pt x="55" y="84"/>
                  <a:pt x="55" y="84"/>
                </a:cubicBezTo>
                <a:cubicBezTo>
                  <a:pt x="53" y="87"/>
                  <a:pt x="52" y="90"/>
                  <a:pt x="51" y="93"/>
                </a:cubicBezTo>
                <a:cubicBezTo>
                  <a:pt x="51" y="94"/>
                  <a:pt x="50" y="95"/>
                  <a:pt x="50" y="95"/>
                </a:cubicBezTo>
                <a:cubicBezTo>
                  <a:pt x="46" y="93"/>
                  <a:pt x="40" y="91"/>
                  <a:pt x="35" y="91"/>
                </a:cubicBezTo>
                <a:cubicBezTo>
                  <a:pt x="28" y="91"/>
                  <a:pt x="19" y="93"/>
                  <a:pt x="15" y="100"/>
                </a:cubicBezTo>
                <a:cubicBezTo>
                  <a:pt x="14" y="102"/>
                  <a:pt x="11" y="104"/>
                  <a:pt x="9" y="104"/>
                </a:cubicBezTo>
                <a:lnTo>
                  <a:pt x="9" y="89"/>
                </a:lnTo>
                <a:close/>
                <a:moveTo>
                  <a:pt x="151" y="149"/>
                </a:moveTo>
                <a:cubicBezTo>
                  <a:pt x="9" y="149"/>
                  <a:pt x="9" y="149"/>
                  <a:pt x="9" y="149"/>
                </a:cubicBezTo>
                <a:cubicBezTo>
                  <a:pt x="9" y="114"/>
                  <a:pt x="9" y="114"/>
                  <a:pt x="9" y="114"/>
                </a:cubicBezTo>
                <a:cubicBezTo>
                  <a:pt x="15" y="114"/>
                  <a:pt x="21" y="111"/>
                  <a:pt x="24" y="105"/>
                </a:cubicBezTo>
                <a:cubicBezTo>
                  <a:pt x="24" y="103"/>
                  <a:pt x="29" y="102"/>
                  <a:pt x="35" y="102"/>
                </a:cubicBezTo>
                <a:cubicBezTo>
                  <a:pt x="41" y="102"/>
                  <a:pt x="45" y="104"/>
                  <a:pt x="47" y="105"/>
                </a:cubicBezTo>
                <a:cubicBezTo>
                  <a:pt x="47" y="106"/>
                  <a:pt x="47" y="106"/>
                  <a:pt x="47" y="106"/>
                </a:cubicBezTo>
                <a:cubicBezTo>
                  <a:pt x="47" y="107"/>
                  <a:pt x="48" y="107"/>
                  <a:pt x="48" y="107"/>
                </a:cubicBezTo>
                <a:cubicBezTo>
                  <a:pt x="48" y="113"/>
                  <a:pt x="49" y="119"/>
                  <a:pt x="53" y="125"/>
                </a:cubicBezTo>
                <a:cubicBezTo>
                  <a:pt x="58" y="134"/>
                  <a:pt x="66" y="139"/>
                  <a:pt x="76" y="140"/>
                </a:cubicBezTo>
                <a:cubicBezTo>
                  <a:pt x="80" y="140"/>
                  <a:pt x="80" y="140"/>
                  <a:pt x="80" y="140"/>
                </a:cubicBezTo>
                <a:cubicBezTo>
                  <a:pt x="96" y="140"/>
                  <a:pt x="109" y="129"/>
                  <a:pt x="112" y="113"/>
                </a:cubicBezTo>
                <a:cubicBezTo>
                  <a:pt x="118" y="112"/>
                  <a:pt x="120" y="108"/>
                  <a:pt x="122" y="104"/>
                </a:cubicBezTo>
                <a:cubicBezTo>
                  <a:pt x="124" y="102"/>
                  <a:pt x="126" y="100"/>
                  <a:pt x="129" y="100"/>
                </a:cubicBezTo>
                <a:cubicBezTo>
                  <a:pt x="132" y="100"/>
                  <a:pt x="135" y="102"/>
                  <a:pt x="136" y="104"/>
                </a:cubicBezTo>
                <a:cubicBezTo>
                  <a:pt x="139" y="110"/>
                  <a:pt x="145" y="113"/>
                  <a:pt x="151" y="113"/>
                </a:cubicBezTo>
                <a:lnTo>
                  <a:pt x="151" y="14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285C40BB-059E-C0EE-6828-CF0048950904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5780088"/>
            <a:ext cx="254000" cy="250825"/>
          </a:xfrm>
          <a:custGeom>
            <a:avLst/>
            <a:gdLst>
              <a:gd name="T0" fmla="*/ 137 w 160"/>
              <a:gd name="T1" fmla="*/ 65 h 158"/>
              <a:gd name="T2" fmla="*/ 103 w 160"/>
              <a:gd name="T3" fmla="*/ 84 h 158"/>
              <a:gd name="T4" fmla="*/ 91 w 160"/>
              <a:gd name="T5" fmla="*/ 75 h 158"/>
              <a:gd name="T6" fmla="*/ 75 w 160"/>
              <a:gd name="T7" fmla="*/ 93 h 158"/>
              <a:gd name="T8" fmla="*/ 85 w 160"/>
              <a:gd name="T9" fmla="*/ 129 h 158"/>
              <a:gd name="T10" fmla="*/ 60 w 160"/>
              <a:gd name="T11" fmla="*/ 116 h 158"/>
              <a:gd name="T12" fmla="*/ 5 w 160"/>
              <a:gd name="T13" fmla="*/ 112 h 158"/>
              <a:gd name="T14" fmla="*/ 0 w 160"/>
              <a:gd name="T15" fmla="*/ 135 h 158"/>
              <a:gd name="T16" fmla="*/ 40 w 160"/>
              <a:gd name="T17" fmla="*/ 140 h 158"/>
              <a:gd name="T18" fmla="*/ 79 w 160"/>
              <a:gd name="T19" fmla="*/ 156 h 158"/>
              <a:gd name="T20" fmla="*/ 146 w 160"/>
              <a:gd name="T21" fmla="*/ 158 h 158"/>
              <a:gd name="T22" fmla="*/ 150 w 160"/>
              <a:gd name="T23" fmla="*/ 131 h 158"/>
              <a:gd name="T24" fmla="*/ 160 w 160"/>
              <a:gd name="T25" fmla="*/ 89 h 158"/>
              <a:gd name="T26" fmla="*/ 146 w 160"/>
              <a:gd name="T27" fmla="*/ 149 h 158"/>
              <a:gd name="T28" fmla="*/ 83 w 160"/>
              <a:gd name="T29" fmla="*/ 148 h 158"/>
              <a:gd name="T30" fmla="*/ 40 w 160"/>
              <a:gd name="T31" fmla="*/ 131 h 158"/>
              <a:gd name="T32" fmla="*/ 9 w 160"/>
              <a:gd name="T33" fmla="*/ 121 h 158"/>
              <a:gd name="T34" fmla="*/ 56 w 160"/>
              <a:gd name="T35" fmla="*/ 125 h 158"/>
              <a:gd name="T36" fmla="*/ 90 w 160"/>
              <a:gd name="T37" fmla="*/ 140 h 158"/>
              <a:gd name="T38" fmla="*/ 151 w 160"/>
              <a:gd name="T39" fmla="*/ 144 h 158"/>
              <a:gd name="T40" fmla="*/ 94 w 160"/>
              <a:gd name="T41" fmla="*/ 112 h 158"/>
              <a:gd name="T42" fmla="*/ 103 w 160"/>
              <a:gd name="T43" fmla="*/ 131 h 158"/>
              <a:gd name="T44" fmla="*/ 113 w 160"/>
              <a:gd name="T45" fmla="*/ 131 h 158"/>
              <a:gd name="T46" fmla="*/ 123 w 160"/>
              <a:gd name="T47" fmla="*/ 112 h 158"/>
              <a:gd name="T48" fmla="*/ 113 w 160"/>
              <a:gd name="T49" fmla="*/ 131 h 158"/>
              <a:gd name="T50" fmla="*/ 132 w 160"/>
              <a:gd name="T51" fmla="*/ 112 h 158"/>
              <a:gd name="T52" fmla="*/ 141 w 160"/>
              <a:gd name="T53" fmla="*/ 112 h 158"/>
              <a:gd name="T54" fmla="*/ 132 w 160"/>
              <a:gd name="T55" fmla="*/ 131 h 158"/>
              <a:gd name="T56" fmla="*/ 95 w 160"/>
              <a:gd name="T57" fmla="*/ 103 h 158"/>
              <a:gd name="T58" fmla="*/ 89 w 160"/>
              <a:gd name="T59" fmla="*/ 86 h 158"/>
              <a:gd name="T60" fmla="*/ 123 w 160"/>
              <a:gd name="T61" fmla="*/ 83 h 158"/>
              <a:gd name="T62" fmla="*/ 150 w 160"/>
              <a:gd name="T63" fmla="*/ 89 h 158"/>
              <a:gd name="T64" fmla="*/ 2 w 160"/>
              <a:gd name="T65" fmla="*/ 63 h 158"/>
              <a:gd name="T66" fmla="*/ 6 w 160"/>
              <a:gd name="T67" fmla="*/ 64 h 158"/>
              <a:gd name="T68" fmla="*/ 139 w 160"/>
              <a:gd name="T69" fmla="*/ 41 h 158"/>
              <a:gd name="T70" fmla="*/ 160 w 160"/>
              <a:gd name="T71" fmla="*/ 27 h 158"/>
              <a:gd name="T72" fmla="*/ 138 w 160"/>
              <a:gd name="T73" fmla="*/ 13 h 158"/>
              <a:gd name="T74" fmla="*/ 5 w 160"/>
              <a:gd name="T75" fmla="*/ 0 h 158"/>
              <a:gd name="T76" fmla="*/ 0 w 160"/>
              <a:gd name="T77" fmla="*/ 4 h 158"/>
              <a:gd name="T78" fmla="*/ 2 w 160"/>
              <a:gd name="T79" fmla="*/ 63 h 158"/>
              <a:gd name="T80" fmla="*/ 146 w 160"/>
              <a:gd name="T81" fmla="*/ 23 h 158"/>
              <a:gd name="T82" fmla="*/ 146 w 160"/>
              <a:gd name="T83" fmla="*/ 32 h 158"/>
              <a:gd name="T84" fmla="*/ 141 w 160"/>
              <a:gd name="T85" fmla="*/ 23 h 158"/>
              <a:gd name="T86" fmla="*/ 128 w 160"/>
              <a:gd name="T87" fmla="*/ 17 h 158"/>
              <a:gd name="T88" fmla="*/ 132 w 160"/>
              <a:gd name="T89" fmla="*/ 33 h 158"/>
              <a:gd name="T90" fmla="*/ 29 w 160"/>
              <a:gd name="T91" fmla="*/ 52 h 158"/>
              <a:gd name="T92" fmla="*/ 10 w 160"/>
              <a:gd name="T93" fmla="*/ 10 h 158"/>
              <a:gd name="T94" fmla="*/ 20 w 160"/>
              <a:gd name="T95" fmla="*/ 53 h 158"/>
              <a:gd name="T96" fmla="*/ 10 w 160"/>
              <a:gd name="T97" fmla="*/ 1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58">
                <a:moveTo>
                  <a:pt x="160" y="89"/>
                </a:moveTo>
                <a:cubicBezTo>
                  <a:pt x="160" y="76"/>
                  <a:pt x="149" y="65"/>
                  <a:pt x="137" y="65"/>
                </a:cubicBezTo>
                <a:cubicBezTo>
                  <a:pt x="129" y="65"/>
                  <a:pt x="122" y="71"/>
                  <a:pt x="117" y="76"/>
                </a:cubicBezTo>
                <a:cubicBezTo>
                  <a:pt x="113" y="80"/>
                  <a:pt x="109" y="84"/>
                  <a:pt x="103" y="84"/>
                </a:cubicBezTo>
                <a:cubicBezTo>
                  <a:pt x="100" y="84"/>
                  <a:pt x="96" y="82"/>
                  <a:pt x="95" y="78"/>
                </a:cubicBezTo>
                <a:cubicBezTo>
                  <a:pt x="94" y="76"/>
                  <a:pt x="93" y="75"/>
                  <a:pt x="91" y="75"/>
                </a:cubicBezTo>
                <a:cubicBezTo>
                  <a:pt x="90" y="75"/>
                  <a:pt x="90" y="75"/>
                  <a:pt x="89" y="76"/>
                </a:cubicBezTo>
                <a:cubicBezTo>
                  <a:pt x="81" y="78"/>
                  <a:pt x="75" y="85"/>
                  <a:pt x="75" y="93"/>
                </a:cubicBezTo>
                <a:cubicBezTo>
                  <a:pt x="75" y="101"/>
                  <a:pt x="79" y="106"/>
                  <a:pt x="85" y="109"/>
                </a:cubicBezTo>
                <a:cubicBezTo>
                  <a:pt x="85" y="129"/>
                  <a:pt x="85" y="129"/>
                  <a:pt x="85" y="129"/>
                </a:cubicBezTo>
                <a:cubicBezTo>
                  <a:pt x="85" y="129"/>
                  <a:pt x="84" y="129"/>
                  <a:pt x="83" y="129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54" y="113"/>
                  <a:pt x="47" y="112"/>
                  <a:pt x="40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2" y="112"/>
                  <a:pt x="0" y="114"/>
                  <a:pt x="0" y="116"/>
                </a:cubicBezTo>
                <a:cubicBezTo>
                  <a:pt x="0" y="135"/>
                  <a:pt x="0" y="135"/>
                  <a:pt x="0" y="135"/>
                </a:cubicBezTo>
                <a:cubicBezTo>
                  <a:pt x="0" y="138"/>
                  <a:pt x="2" y="140"/>
                  <a:pt x="5" y="140"/>
                </a:cubicBezTo>
                <a:cubicBezTo>
                  <a:pt x="40" y="140"/>
                  <a:pt x="40" y="140"/>
                  <a:pt x="40" y="140"/>
                </a:cubicBezTo>
                <a:cubicBezTo>
                  <a:pt x="46" y="140"/>
                  <a:pt x="51" y="141"/>
                  <a:pt x="56" y="143"/>
                </a:cubicBezTo>
                <a:cubicBezTo>
                  <a:pt x="79" y="156"/>
                  <a:pt x="79" y="156"/>
                  <a:pt x="79" y="156"/>
                </a:cubicBezTo>
                <a:cubicBezTo>
                  <a:pt x="82" y="157"/>
                  <a:pt x="86" y="158"/>
                  <a:pt x="90" y="158"/>
                </a:cubicBezTo>
                <a:cubicBezTo>
                  <a:pt x="146" y="158"/>
                  <a:pt x="146" y="158"/>
                  <a:pt x="146" y="158"/>
                </a:cubicBezTo>
                <a:cubicBezTo>
                  <a:pt x="154" y="158"/>
                  <a:pt x="160" y="152"/>
                  <a:pt x="160" y="144"/>
                </a:cubicBezTo>
                <a:cubicBezTo>
                  <a:pt x="160" y="139"/>
                  <a:pt x="156" y="133"/>
                  <a:pt x="150" y="131"/>
                </a:cubicBezTo>
                <a:cubicBezTo>
                  <a:pt x="150" y="107"/>
                  <a:pt x="150" y="107"/>
                  <a:pt x="150" y="107"/>
                </a:cubicBezTo>
                <a:cubicBezTo>
                  <a:pt x="156" y="103"/>
                  <a:pt x="160" y="96"/>
                  <a:pt x="160" y="89"/>
                </a:cubicBezTo>
                <a:close/>
                <a:moveTo>
                  <a:pt x="151" y="144"/>
                </a:moveTo>
                <a:cubicBezTo>
                  <a:pt x="151" y="147"/>
                  <a:pt x="148" y="149"/>
                  <a:pt x="146" y="149"/>
                </a:cubicBezTo>
                <a:cubicBezTo>
                  <a:pt x="89" y="149"/>
                  <a:pt x="89" y="149"/>
                  <a:pt x="89" y="149"/>
                </a:cubicBezTo>
                <a:cubicBezTo>
                  <a:pt x="87" y="149"/>
                  <a:pt x="84" y="149"/>
                  <a:pt x="83" y="148"/>
                </a:cubicBezTo>
                <a:cubicBezTo>
                  <a:pt x="60" y="135"/>
                  <a:pt x="60" y="135"/>
                  <a:pt x="60" y="135"/>
                </a:cubicBezTo>
                <a:cubicBezTo>
                  <a:pt x="54" y="132"/>
                  <a:pt x="47" y="131"/>
                  <a:pt x="40" y="131"/>
                </a:cubicBezTo>
                <a:cubicBezTo>
                  <a:pt x="9" y="131"/>
                  <a:pt x="9" y="131"/>
                  <a:pt x="9" y="131"/>
                </a:cubicBezTo>
                <a:cubicBezTo>
                  <a:pt x="9" y="121"/>
                  <a:pt x="9" y="121"/>
                  <a:pt x="9" y="121"/>
                </a:cubicBezTo>
                <a:cubicBezTo>
                  <a:pt x="40" y="121"/>
                  <a:pt x="40" y="121"/>
                  <a:pt x="40" y="121"/>
                </a:cubicBezTo>
                <a:cubicBezTo>
                  <a:pt x="46" y="121"/>
                  <a:pt x="51" y="123"/>
                  <a:pt x="56" y="125"/>
                </a:cubicBezTo>
                <a:cubicBezTo>
                  <a:pt x="79" y="137"/>
                  <a:pt x="79" y="137"/>
                  <a:pt x="79" y="137"/>
                </a:cubicBezTo>
                <a:cubicBezTo>
                  <a:pt x="82" y="139"/>
                  <a:pt x="86" y="140"/>
                  <a:pt x="90" y="140"/>
                </a:cubicBezTo>
                <a:cubicBezTo>
                  <a:pt x="146" y="140"/>
                  <a:pt x="146" y="140"/>
                  <a:pt x="146" y="140"/>
                </a:cubicBezTo>
                <a:cubicBezTo>
                  <a:pt x="149" y="140"/>
                  <a:pt x="151" y="142"/>
                  <a:pt x="151" y="144"/>
                </a:cubicBezTo>
                <a:close/>
                <a:moveTo>
                  <a:pt x="94" y="131"/>
                </a:moveTo>
                <a:cubicBezTo>
                  <a:pt x="94" y="112"/>
                  <a:pt x="94" y="112"/>
                  <a:pt x="94" y="112"/>
                </a:cubicBezTo>
                <a:cubicBezTo>
                  <a:pt x="103" y="112"/>
                  <a:pt x="103" y="112"/>
                  <a:pt x="103" y="112"/>
                </a:cubicBezTo>
                <a:cubicBezTo>
                  <a:pt x="103" y="131"/>
                  <a:pt x="103" y="131"/>
                  <a:pt x="103" y="131"/>
                </a:cubicBezTo>
                <a:lnTo>
                  <a:pt x="94" y="131"/>
                </a:lnTo>
                <a:close/>
                <a:moveTo>
                  <a:pt x="113" y="131"/>
                </a:moveTo>
                <a:cubicBezTo>
                  <a:pt x="113" y="112"/>
                  <a:pt x="113" y="112"/>
                  <a:pt x="113" y="112"/>
                </a:cubicBezTo>
                <a:cubicBezTo>
                  <a:pt x="123" y="112"/>
                  <a:pt x="123" y="112"/>
                  <a:pt x="123" y="112"/>
                </a:cubicBezTo>
                <a:cubicBezTo>
                  <a:pt x="123" y="131"/>
                  <a:pt x="123" y="131"/>
                  <a:pt x="123" y="131"/>
                </a:cubicBezTo>
                <a:lnTo>
                  <a:pt x="113" y="131"/>
                </a:lnTo>
                <a:close/>
                <a:moveTo>
                  <a:pt x="132" y="131"/>
                </a:moveTo>
                <a:cubicBezTo>
                  <a:pt x="132" y="112"/>
                  <a:pt x="132" y="112"/>
                  <a:pt x="132" y="112"/>
                </a:cubicBezTo>
                <a:cubicBezTo>
                  <a:pt x="137" y="112"/>
                  <a:pt x="137" y="112"/>
                  <a:pt x="137" y="112"/>
                </a:cubicBezTo>
                <a:cubicBezTo>
                  <a:pt x="138" y="112"/>
                  <a:pt x="140" y="112"/>
                  <a:pt x="141" y="112"/>
                </a:cubicBezTo>
                <a:cubicBezTo>
                  <a:pt x="141" y="131"/>
                  <a:pt x="141" y="131"/>
                  <a:pt x="141" y="131"/>
                </a:cubicBezTo>
                <a:lnTo>
                  <a:pt x="132" y="131"/>
                </a:lnTo>
                <a:close/>
                <a:moveTo>
                  <a:pt x="137" y="103"/>
                </a:moveTo>
                <a:cubicBezTo>
                  <a:pt x="95" y="103"/>
                  <a:pt x="95" y="103"/>
                  <a:pt x="95" y="103"/>
                </a:cubicBezTo>
                <a:cubicBezTo>
                  <a:pt x="89" y="103"/>
                  <a:pt x="85" y="98"/>
                  <a:pt x="85" y="93"/>
                </a:cubicBezTo>
                <a:cubicBezTo>
                  <a:pt x="85" y="90"/>
                  <a:pt x="86" y="88"/>
                  <a:pt x="89" y="86"/>
                </a:cubicBezTo>
                <a:cubicBezTo>
                  <a:pt x="92" y="91"/>
                  <a:pt x="98" y="93"/>
                  <a:pt x="104" y="93"/>
                </a:cubicBezTo>
                <a:cubicBezTo>
                  <a:pt x="112" y="93"/>
                  <a:pt x="118" y="88"/>
                  <a:pt x="123" y="83"/>
                </a:cubicBezTo>
                <a:cubicBezTo>
                  <a:pt x="128" y="79"/>
                  <a:pt x="132" y="75"/>
                  <a:pt x="137" y="75"/>
                </a:cubicBezTo>
                <a:cubicBezTo>
                  <a:pt x="145" y="75"/>
                  <a:pt x="150" y="81"/>
                  <a:pt x="150" y="89"/>
                </a:cubicBezTo>
                <a:cubicBezTo>
                  <a:pt x="150" y="97"/>
                  <a:pt x="144" y="103"/>
                  <a:pt x="137" y="103"/>
                </a:cubicBezTo>
                <a:close/>
                <a:moveTo>
                  <a:pt x="2" y="63"/>
                </a:moveTo>
                <a:cubicBezTo>
                  <a:pt x="3" y="64"/>
                  <a:pt x="4" y="64"/>
                  <a:pt x="5" y="64"/>
                </a:cubicBezTo>
                <a:cubicBezTo>
                  <a:pt x="6" y="64"/>
                  <a:pt x="6" y="64"/>
                  <a:pt x="6" y="64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133" y="46"/>
                  <a:pt x="137" y="44"/>
                  <a:pt x="139" y="41"/>
                </a:cubicBezTo>
                <a:cubicBezTo>
                  <a:pt x="146" y="41"/>
                  <a:pt x="146" y="41"/>
                  <a:pt x="146" y="41"/>
                </a:cubicBezTo>
                <a:cubicBezTo>
                  <a:pt x="154" y="41"/>
                  <a:pt x="160" y="35"/>
                  <a:pt x="160" y="27"/>
                </a:cubicBezTo>
                <a:cubicBezTo>
                  <a:pt x="160" y="20"/>
                  <a:pt x="154" y="13"/>
                  <a:pt x="146" y="13"/>
                </a:cubicBezTo>
                <a:cubicBezTo>
                  <a:pt x="138" y="13"/>
                  <a:pt x="138" y="13"/>
                  <a:pt x="138" y="13"/>
                </a:cubicBezTo>
                <a:cubicBezTo>
                  <a:pt x="136" y="10"/>
                  <a:pt x="132" y="9"/>
                  <a:pt x="128" y="8"/>
                </a:cubicBezTo>
                <a:cubicBezTo>
                  <a:pt x="5" y="0"/>
                  <a:pt x="5" y="0"/>
                  <a:pt x="5" y="0"/>
                </a:cubicBezTo>
                <a:cubicBezTo>
                  <a:pt x="4" y="0"/>
                  <a:pt x="3" y="0"/>
                  <a:pt x="1" y="1"/>
                </a:cubicBezTo>
                <a:cubicBezTo>
                  <a:pt x="0" y="2"/>
                  <a:pt x="0" y="3"/>
                  <a:pt x="0" y="4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61"/>
                  <a:pt x="1" y="63"/>
                  <a:pt x="2" y="63"/>
                </a:cubicBezTo>
                <a:close/>
                <a:moveTo>
                  <a:pt x="141" y="23"/>
                </a:moveTo>
                <a:cubicBezTo>
                  <a:pt x="146" y="23"/>
                  <a:pt x="146" y="23"/>
                  <a:pt x="146" y="23"/>
                </a:cubicBezTo>
                <a:cubicBezTo>
                  <a:pt x="148" y="23"/>
                  <a:pt x="150" y="25"/>
                  <a:pt x="150" y="27"/>
                </a:cubicBezTo>
                <a:cubicBezTo>
                  <a:pt x="150" y="30"/>
                  <a:pt x="148" y="32"/>
                  <a:pt x="146" y="32"/>
                </a:cubicBezTo>
                <a:cubicBezTo>
                  <a:pt x="141" y="32"/>
                  <a:pt x="141" y="32"/>
                  <a:pt x="141" y="32"/>
                </a:cubicBezTo>
                <a:lnTo>
                  <a:pt x="141" y="23"/>
                </a:lnTo>
                <a:close/>
                <a:moveTo>
                  <a:pt x="29" y="10"/>
                </a:moveTo>
                <a:cubicBezTo>
                  <a:pt x="128" y="17"/>
                  <a:pt x="128" y="17"/>
                  <a:pt x="128" y="17"/>
                </a:cubicBezTo>
                <a:cubicBezTo>
                  <a:pt x="130" y="18"/>
                  <a:pt x="132" y="19"/>
                  <a:pt x="132" y="22"/>
                </a:cubicBezTo>
                <a:cubicBezTo>
                  <a:pt x="132" y="33"/>
                  <a:pt x="132" y="33"/>
                  <a:pt x="132" y="33"/>
                </a:cubicBezTo>
                <a:cubicBezTo>
                  <a:pt x="132" y="35"/>
                  <a:pt x="130" y="38"/>
                  <a:pt x="128" y="38"/>
                </a:cubicBezTo>
                <a:cubicBezTo>
                  <a:pt x="29" y="52"/>
                  <a:pt x="29" y="52"/>
                  <a:pt x="29" y="52"/>
                </a:cubicBezTo>
                <a:lnTo>
                  <a:pt x="29" y="10"/>
                </a:lnTo>
                <a:close/>
                <a:moveTo>
                  <a:pt x="10" y="10"/>
                </a:moveTo>
                <a:cubicBezTo>
                  <a:pt x="20" y="10"/>
                  <a:pt x="20" y="10"/>
                  <a:pt x="20" y="10"/>
                </a:cubicBezTo>
                <a:cubicBezTo>
                  <a:pt x="20" y="53"/>
                  <a:pt x="20" y="53"/>
                  <a:pt x="20" y="53"/>
                </a:cubicBezTo>
                <a:cubicBezTo>
                  <a:pt x="10" y="55"/>
                  <a:pt x="10" y="55"/>
                  <a:pt x="10" y="55"/>
                </a:cubicBezTo>
                <a:lnTo>
                  <a:pt x="10" y="1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EEEDC288-DD23-F0B3-D0E6-4B584CEB820E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5778500"/>
            <a:ext cx="242888" cy="254000"/>
          </a:xfrm>
          <a:custGeom>
            <a:avLst/>
            <a:gdLst>
              <a:gd name="T0" fmla="*/ 74 w 153"/>
              <a:gd name="T1" fmla="*/ 93 h 160"/>
              <a:gd name="T2" fmla="*/ 74 w 153"/>
              <a:gd name="T3" fmla="*/ 85 h 160"/>
              <a:gd name="T4" fmla="*/ 79 w 153"/>
              <a:gd name="T5" fmla="*/ 80 h 160"/>
              <a:gd name="T6" fmla="*/ 145 w 153"/>
              <a:gd name="T7" fmla="*/ 51 h 160"/>
              <a:gd name="T8" fmla="*/ 109 w 153"/>
              <a:gd name="T9" fmla="*/ 32 h 160"/>
              <a:gd name="T10" fmla="*/ 74 w 153"/>
              <a:gd name="T11" fmla="*/ 0 h 160"/>
              <a:gd name="T12" fmla="*/ 41 w 153"/>
              <a:gd name="T13" fmla="*/ 32 h 160"/>
              <a:gd name="T14" fmla="*/ 5 w 153"/>
              <a:gd name="T15" fmla="*/ 40 h 160"/>
              <a:gd name="T16" fmla="*/ 15 w 153"/>
              <a:gd name="T17" fmla="*/ 86 h 160"/>
              <a:gd name="T18" fmla="*/ 39 w 153"/>
              <a:gd name="T19" fmla="*/ 128 h 160"/>
              <a:gd name="T20" fmla="*/ 43 w 153"/>
              <a:gd name="T21" fmla="*/ 141 h 160"/>
              <a:gd name="T22" fmla="*/ 64 w 153"/>
              <a:gd name="T23" fmla="*/ 156 h 160"/>
              <a:gd name="T24" fmla="*/ 101 w 153"/>
              <a:gd name="T25" fmla="*/ 127 h 160"/>
              <a:gd name="T26" fmla="*/ 144 w 153"/>
              <a:gd name="T27" fmla="*/ 120 h 160"/>
              <a:gd name="T28" fmla="*/ 133 w 153"/>
              <a:gd name="T29" fmla="*/ 76 h 160"/>
              <a:gd name="T30" fmla="*/ 152 w 153"/>
              <a:gd name="T31" fmla="*/ 59 h 160"/>
              <a:gd name="T32" fmla="*/ 28 w 153"/>
              <a:gd name="T33" fmla="*/ 38 h 160"/>
              <a:gd name="T34" fmla="*/ 37 w 153"/>
              <a:gd name="T35" fmla="*/ 119 h 160"/>
              <a:gd name="T36" fmla="*/ 22 w 153"/>
              <a:gd name="T37" fmla="*/ 92 h 160"/>
              <a:gd name="T38" fmla="*/ 45 w 153"/>
              <a:gd name="T39" fmla="*/ 118 h 160"/>
              <a:gd name="T40" fmla="*/ 42 w 153"/>
              <a:gd name="T41" fmla="*/ 74 h 160"/>
              <a:gd name="T42" fmla="*/ 43 w 153"/>
              <a:gd name="T43" fmla="*/ 62 h 160"/>
              <a:gd name="T44" fmla="*/ 14 w 153"/>
              <a:gd name="T45" fmla="*/ 45 h 160"/>
              <a:gd name="T46" fmla="*/ 39 w 153"/>
              <a:gd name="T47" fmla="*/ 42 h 160"/>
              <a:gd name="T48" fmla="*/ 96 w 153"/>
              <a:gd name="T49" fmla="*/ 55 h 160"/>
              <a:gd name="T50" fmla="*/ 94 w 153"/>
              <a:gd name="T51" fmla="*/ 45 h 160"/>
              <a:gd name="T52" fmla="*/ 74 w 153"/>
              <a:gd name="T53" fmla="*/ 9 h 160"/>
              <a:gd name="T54" fmla="*/ 74 w 153"/>
              <a:gd name="T55" fmla="*/ 43 h 160"/>
              <a:gd name="T56" fmla="*/ 54 w 153"/>
              <a:gd name="T57" fmla="*/ 45 h 160"/>
              <a:gd name="T58" fmla="*/ 52 w 153"/>
              <a:gd name="T59" fmla="*/ 55 h 160"/>
              <a:gd name="T60" fmla="*/ 57 w 153"/>
              <a:gd name="T61" fmla="*/ 149 h 160"/>
              <a:gd name="T62" fmla="*/ 54 w 153"/>
              <a:gd name="T63" fmla="*/ 140 h 160"/>
              <a:gd name="T64" fmla="*/ 62 w 153"/>
              <a:gd name="T65" fmla="*/ 145 h 160"/>
              <a:gd name="T66" fmla="*/ 58 w 153"/>
              <a:gd name="T67" fmla="*/ 108 h 160"/>
              <a:gd name="T68" fmla="*/ 53 w 153"/>
              <a:gd name="T69" fmla="*/ 105 h 160"/>
              <a:gd name="T70" fmla="*/ 70 w 153"/>
              <a:gd name="T71" fmla="*/ 150 h 160"/>
              <a:gd name="T72" fmla="*/ 58 w 153"/>
              <a:gd name="T73" fmla="*/ 131 h 160"/>
              <a:gd name="T74" fmla="*/ 92 w 153"/>
              <a:gd name="T75" fmla="*/ 124 h 160"/>
              <a:gd name="T76" fmla="*/ 85 w 153"/>
              <a:gd name="T77" fmla="*/ 111 h 160"/>
              <a:gd name="T78" fmla="*/ 94 w 153"/>
              <a:gd name="T79" fmla="*/ 115 h 160"/>
              <a:gd name="T80" fmla="*/ 74 w 153"/>
              <a:gd name="T81" fmla="*/ 107 h 160"/>
              <a:gd name="T82" fmla="*/ 51 w 153"/>
              <a:gd name="T83" fmla="*/ 80 h 160"/>
              <a:gd name="T84" fmla="*/ 74 w 153"/>
              <a:gd name="T85" fmla="*/ 53 h 160"/>
              <a:gd name="T86" fmla="*/ 97 w 153"/>
              <a:gd name="T87" fmla="*/ 80 h 160"/>
              <a:gd name="T88" fmla="*/ 122 w 153"/>
              <a:gd name="T89" fmla="*/ 120 h 160"/>
              <a:gd name="T90" fmla="*/ 107 w 153"/>
              <a:gd name="T91" fmla="*/ 98 h 160"/>
              <a:gd name="T92" fmla="*/ 135 w 153"/>
              <a:gd name="T93" fmla="*/ 115 h 160"/>
              <a:gd name="T94" fmla="*/ 115 w 153"/>
              <a:gd name="T95" fmla="*/ 80 h 160"/>
              <a:gd name="T96" fmla="*/ 124 w 153"/>
              <a:gd name="T97" fmla="*/ 66 h 160"/>
              <a:gd name="T98" fmla="*/ 106 w 153"/>
              <a:gd name="T99" fmla="*/ 61 h 160"/>
              <a:gd name="T100" fmla="*/ 121 w 153"/>
              <a:gd name="T101" fmla="*/ 40 h 160"/>
              <a:gd name="T102" fmla="*/ 126 w 153"/>
              <a:gd name="T103" fmla="*/ 55 h 160"/>
              <a:gd name="T104" fmla="*/ 136 w 153"/>
              <a:gd name="T105" fmla="*/ 67 h 160"/>
              <a:gd name="T106" fmla="*/ 139 w 153"/>
              <a:gd name="T107" fmla="*/ 58 h 160"/>
              <a:gd name="T108" fmla="*/ 142 w 153"/>
              <a:gd name="T109" fmla="*/ 6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3" h="160">
                <a:moveTo>
                  <a:pt x="74" y="66"/>
                </a:moveTo>
                <a:cubicBezTo>
                  <a:pt x="66" y="66"/>
                  <a:pt x="60" y="72"/>
                  <a:pt x="60" y="79"/>
                </a:cubicBezTo>
                <a:cubicBezTo>
                  <a:pt x="60" y="87"/>
                  <a:pt x="67" y="93"/>
                  <a:pt x="74" y="93"/>
                </a:cubicBezTo>
                <a:cubicBezTo>
                  <a:pt x="82" y="93"/>
                  <a:pt x="88" y="87"/>
                  <a:pt x="88" y="79"/>
                </a:cubicBezTo>
                <a:cubicBezTo>
                  <a:pt x="88" y="72"/>
                  <a:pt x="82" y="66"/>
                  <a:pt x="74" y="66"/>
                </a:cubicBezTo>
                <a:close/>
                <a:moveTo>
                  <a:pt x="74" y="85"/>
                </a:moveTo>
                <a:cubicBezTo>
                  <a:pt x="71" y="85"/>
                  <a:pt x="69" y="83"/>
                  <a:pt x="69" y="80"/>
                </a:cubicBezTo>
                <a:cubicBezTo>
                  <a:pt x="69" y="77"/>
                  <a:pt x="71" y="75"/>
                  <a:pt x="74" y="75"/>
                </a:cubicBezTo>
                <a:cubicBezTo>
                  <a:pt x="77" y="75"/>
                  <a:pt x="79" y="77"/>
                  <a:pt x="79" y="80"/>
                </a:cubicBezTo>
                <a:cubicBezTo>
                  <a:pt x="79" y="83"/>
                  <a:pt x="77" y="85"/>
                  <a:pt x="74" y="85"/>
                </a:cubicBezTo>
                <a:close/>
                <a:moveTo>
                  <a:pt x="152" y="59"/>
                </a:moveTo>
                <a:cubicBezTo>
                  <a:pt x="150" y="55"/>
                  <a:pt x="148" y="52"/>
                  <a:pt x="145" y="51"/>
                </a:cubicBezTo>
                <a:cubicBezTo>
                  <a:pt x="146" y="47"/>
                  <a:pt x="145" y="43"/>
                  <a:pt x="143" y="40"/>
                </a:cubicBezTo>
                <a:cubicBezTo>
                  <a:pt x="140" y="34"/>
                  <a:pt x="132" y="31"/>
                  <a:pt x="121" y="31"/>
                </a:cubicBezTo>
                <a:cubicBezTo>
                  <a:pt x="117" y="31"/>
                  <a:pt x="113" y="31"/>
                  <a:pt x="109" y="32"/>
                </a:cubicBezTo>
                <a:cubicBezTo>
                  <a:pt x="107" y="32"/>
                  <a:pt x="104" y="32"/>
                  <a:pt x="101" y="33"/>
                </a:cubicBezTo>
                <a:cubicBezTo>
                  <a:pt x="99" y="30"/>
                  <a:pt x="99" y="27"/>
                  <a:pt x="98" y="25"/>
                </a:cubicBezTo>
                <a:cubicBezTo>
                  <a:pt x="92" y="9"/>
                  <a:pt x="83" y="0"/>
                  <a:pt x="74" y="0"/>
                </a:cubicBezTo>
                <a:cubicBezTo>
                  <a:pt x="64" y="0"/>
                  <a:pt x="56" y="9"/>
                  <a:pt x="49" y="25"/>
                </a:cubicBezTo>
                <a:cubicBezTo>
                  <a:pt x="48" y="28"/>
                  <a:pt x="48" y="30"/>
                  <a:pt x="46" y="33"/>
                </a:cubicBezTo>
                <a:cubicBezTo>
                  <a:pt x="44" y="32"/>
                  <a:pt x="43" y="32"/>
                  <a:pt x="41" y="32"/>
                </a:cubicBezTo>
                <a:cubicBezTo>
                  <a:pt x="40" y="25"/>
                  <a:pt x="34" y="19"/>
                  <a:pt x="27" y="19"/>
                </a:cubicBezTo>
                <a:cubicBezTo>
                  <a:pt x="19" y="19"/>
                  <a:pt x="13" y="26"/>
                  <a:pt x="13" y="33"/>
                </a:cubicBezTo>
                <a:cubicBezTo>
                  <a:pt x="9" y="35"/>
                  <a:pt x="7" y="37"/>
                  <a:pt x="5" y="40"/>
                </a:cubicBezTo>
                <a:cubicBezTo>
                  <a:pt x="0" y="49"/>
                  <a:pt x="3" y="60"/>
                  <a:pt x="15" y="73"/>
                </a:cubicBezTo>
                <a:cubicBezTo>
                  <a:pt x="16" y="76"/>
                  <a:pt x="18" y="78"/>
                  <a:pt x="20" y="80"/>
                </a:cubicBezTo>
                <a:cubicBezTo>
                  <a:pt x="18" y="82"/>
                  <a:pt x="17" y="84"/>
                  <a:pt x="15" y="86"/>
                </a:cubicBezTo>
                <a:cubicBezTo>
                  <a:pt x="3" y="100"/>
                  <a:pt x="0" y="111"/>
                  <a:pt x="5" y="120"/>
                </a:cubicBezTo>
                <a:cubicBezTo>
                  <a:pt x="9" y="126"/>
                  <a:pt x="16" y="130"/>
                  <a:pt x="28" y="130"/>
                </a:cubicBezTo>
                <a:cubicBezTo>
                  <a:pt x="31" y="130"/>
                  <a:pt x="35" y="129"/>
                  <a:pt x="39" y="128"/>
                </a:cubicBezTo>
                <a:cubicBezTo>
                  <a:pt x="47" y="127"/>
                  <a:pt x="47" y="127"/>
                  <a:pt x="47" y="127"/>
                </a:cubicBezTo>
                <a:cubicBezTo>
                  <a:pt x="48" y="129"/>
                  <a:pt x="48" y="131"/>
                  <a:pt x="49" y="133"/>
                </a:cubicBezTo>
                <a:cubicBezTo>
                  <a:pt x="46" y="135"/>
                  <a:pt x="44" y="137"/>
                  <a:pt x="43" y="141"/>
                </a:cubicBezTo>
                <a:cubicBezTo>
                  <a:pt x="43" y="145"/>
                  <a:pt x="43" y="148"/>
                  <a:pt x="45" y="151"/>
                </a:cubicBezTo>
                <a:cubicBezTo>
                  <a:pt x="48" y="156"/>
                  <a:pt x="52" y="158"/>
                  <a:pt x="57" y="158"/>
                </a:cubicBezTo>
                <a:cubicBezTo>
                  <a:pt x="60" y="158"/>
                  <a:pt x="62" y="158"/>
                  <a:pt x="64" y="156"/>
                </a:cubicBezTo>
                <a:cubicBezTo>
                  <a:pt x="67" y="158"/>
                  <a:pt x="71" y="160"/>
                  <a:pt x="74" y="160"/>
                </a:cubicBezTo>
                <a:cubicBezTo>
                  <a:pt x="84" y="160"/>
                  <a:pt x="92" y="151"/>
                  <a:pt x="99" y="135"/>
                </a:cubicBezTo>
                <a:cubicBezTo>
                  <a:pt x="100" y="132"/>
                  <a:pt x="100" y="130"/>
                  <a:pt x="101" y="127"/>
                </a:cubicBezTo>
                <a:cubicBezTo>
                  <a:pt x="104" y="128"/>
                  <a:pt x="107" y="128"/>
                  <a:pt x="110" y="128"/>
                </a:cubicBezTo>
                <a:cubicBezTo>
                  <a:pt x="114" y="129"/>
                  <a:pt x="118" y="130"/>
                  <a:pt x="122" y="130"/>
                </a:cubicBezTo>
                <a:cubicBezTo>
                  <a:pt x="132" y="130"/>
                  <a:pt x="140" y="126"/>
                  <a:pt x="144" y="120"/>
                </a:cubicBezTo>
                <a:cubicBezTo>
                  <a:pt x="149" y="111"/>
                  <a:pt x="145" y="100"/>
                  <a:pt x="134" y="86"/>
                </a:cubicBezTo>
                <a:cubicBezTo>
                  <a:pt x="133" y="84"/>
                  <a:pt x="130" y="82"/>
                  <a:pt x="128" y="80"/>
                </a:cubicBezTo>
                <a:cubicBezTo>
                  <a:pt x="130" y="79"/>
                  <a:pt x="131" y="77"/>
                  <a:pt x="133" y="76"/>
                </a:cubicBezTo>
                <a:cubicBezTo>
                  <a:pt x="135" y="77"/>
                  <a:pt x="137" y="77"/>
                  <a:pt x="139" y="77"/>
                </a:cubicBezTo>
                <a:cubicBezTo>
                  <a:pt x="143" y="77"/>
                  <a:pt x="148" y="75"/>
                  <a:pt x="151" y="70"/>
                </a:cubicBezTo>
                <a:cubicBezTo>
                  <a:pt x="152" y="67"/>
                  <a:pt x="153" y="63"/>
                  <a:pt x="152" y="59"/>
                </a:cubicBezTo>
                <a:close/>
                <a:moveTo>
                  <a:pt x="28" y="28"/>
                </a:moveTo>
                <a:cubicBezTo>
                  <a:pt x="30" y="28"/>
                  <a:pt x="32" y="30"/>
                  <a:pt x="32" y="33"/>
                </a:cubicBezTo>
                <a:cubicBezTo>
                  <a:pt x="32" y="36"/>
                  <a:pt x="30" y="38"/>
                  <a:pt x="28" y="38"/>
                </a:cubicBezTo>
                <a:cubicBezTo>
                  <a:pt x="25" y="38"/>
                  <a:pt x="23" y="36"/>
                  <a:pt x="23" y="33"/>
                </a:cubicBezTo>
                <a:cubicBezTo>
                  <a:pt x="23" y="30"/>
                  <a:pt x="25" y="28"/>
                  <a:pt x="28" y="28"/>
                </a:cubicBezTo>
                <a:close/>
                <a:moveTo>
                  <a:pt x="37" y="119"/>
                </a:moveTo>
                <a:cubicBezTo>
                  <a:pt x="34" y="120"/>
                  <a:pt x="31" y="120"/>
                  <a:pt x="28" y="120"/>
                </a:cubicBezTo>
                <a:cubicBezTo>
                  <a:pt x="20" y="120"/>
                  <a:pt x="15" y="118"/>
                  <a:pt x="14" y="115"/>
                </a:cubicBezTo>
                <a:cubicBezTo>
                  <a:pt x="11" y="111"/>
                  <a:pt x="14" y="102"/>
                  <a:pt x="22" y="92"/>
                </a:cubicBezTo>
                <a:cubicBezTo>
                  <a:pt x="24" y="90"/>
                  <a:pt x="25" y="89"/>
                  <a:pt x="27" y="87"/>
                </a:cubicBezTo>
                <a:cubicBezTo>
                  <a:pt x="32" y="91"/>
                  <a:pt x="37" y="94"/>
                  <a:pt x="42" y="99"/>
                </a:cubicBezTo>
                <a:cubicBezTo>
                  <a:pt x="43" y="106"/>
                  <a:pt x="44" y="112"/>
                  <a:pt x="45" y="118"/>
                </a:cubicBezTo>
                <a:cubicBezTo>
                  <a:pt x="42" y="118"/>
                  <a:pt x="40" y="119"/>
                  <a:pt x="37" y="119"/>
                </a:cubicBezTo>
                <a:close/>
                <a:moveTo>
                  <a:pt x="34" y="80"/>
                </a:moveTo>
                <a:cubicBezTo>
                  <a:pt x="37" y="78"/>
                  <a:pt x="39" y="76"/>
                  <a:pt x="42" y="74"/>
                </a:cubicBezTo>
                <a:cubicBezTo>
                  <a:pt x="42" y="86"/>
                  <a:pt x="42" y="86"/>
                  <a:pt x="42" y="86"/>
                </a:cubicBezTo>
                <a:cubicBezTo>
                  <a:pt x="39" y="84"/>
                  <a:pt x="37" y="82"/>
                  <a:pt x="34" y="80"/>
                </a:cubicBezTo>
                <a:close/>
                <a:moveTo>
                  <a:pt x="43" y="62"/>
                </a:moveTo>
                <a:cubicBezTo>
                  <a:pt x="37" y="66"/>
                  <a:pt x="32" y="70"/>
                  <a:pt x="28" y="74"/>
                </a:cubicBezTo>
                <a:cubicBezTo>
                  <a:pt x="26" y="72"/>
                  <a:pt x="24" y="70"/>
                  <a:pt x="23" y="68"/>
                </a:cubicBezTo>
                <a:cubicBezTo>
                  <a:pt x="14" y="58"/>
                  <a:pt x="11" y="49"/>
                  <a:pt x="14" y="45"/>
                </a:cubicBezTo>
                <a:cubicBezTo>
                  <a:pt x="14" y="44"/>
                  <a:pt x="15" y="43"/>
                  <a:pt x="17" y="42"/>
                </a:cubicBezTo>
                <a:cubicBezTo>
                  <a:pt x="20" y="45"/>
                  <a:pt x="23" y="47"/>
                  <a:pt x="27" y="47"/>
                </a:cubicBezTo>
                <a:cubicBezTo>
                  <a:pt x="32" y="47"/>
                  <a:pt x="37" y="45"/>
                  <a:pt x="39" y="42"/>
                </a:cubicBezTo>
                <a:cubicBezTo>
                  <a:pt x="45" y="43"/>
                  <a:pt x="45" y="43"/>
                  <a:pt x="45" y="43"/>
                </a:cubicBezTo>
                <a:cubicBezTo>
                  <a:pt x="44" y="49"/>
                  <a:pt x="43" y="55"/>
                  <a:pt x="43" y="62"/>
                </a:cubicBezTo>
                <a:close/>
                <a:moveTo>
                  <a:pt x="96" y="55"/>
                </a:moveTo>
                <a:cubicBezTo>
                  <a:pt x="94" y="54"/>
                  <a:pt x="92" y="53"/>
                  <a:pt x="91" y="52"/>
                </a:cubicBezTo>
                <a:cubicBezTo>
                  <a:pt x="89" y="50"/>
                  <a:pt x="87" y="49"/>
                  <a:pt x="85" y="49"/>
                </a:cubicBezTo>
                <a:cubicBezTo>
                  <a:pt x="88" y="47"/>
                  <a:pt x="92" y="46"/>
                  <a:pt x="94" y="45"/>
                </a:cubicBezTo>
                <a:lnTo>
                  <a:pt x="96" y="55"/>
                </a:lnTo>
                <a:close/>
                <a:moveTo>
                  <a:pt x="59" y="28"/>
                </a:moveTo>
                <a:cubicBezTo>
                  <a:pt x="63" y="17"/>
                  <a:pt x="69" y="9"/>
                  <a:pt x="74" y="9"/>
                </a:cubicBezTo>
                <a:cubicBezTo>
                  <a:pt x="79" y="9"/>
                  <a:pt x="85" y="16"/>
                  <a:pt x="90" y="28"/>
                </a:cubicBezTo>
                <a:cubicBezTo>
                  <a:pt x="91" y="30"/>
                  <a:pt x="91" y="33"/>
                  <a:pt x="92" y="36"/>
                </a:cubicBezTo>
                <a:cubicBezTo>
                  <a:pt x="86" y="38"/>
                  <a:pt x="81" y="40"/>
                  <a:pt x="74" y="43"/>
                </a:cubicBezTo>
                <a:cubicBezTo>
                  <a:pt x="68" y="40"/>
                  <a:pt x="62" y="38"/>
                  <a:pt x="56" y="36"/>
                </a:cubicBezTo>
                <a:cubicBezTo>
                  <a:pt x="57" y="33"/>
                  <a:pt x="58" y="30"/>
                  <a:pt x="59" y="28"/>
                </a:cubicBezTo>
                <a:close/>
                <a:moveTo>
                  <a:pt x="54" y="45"/>
                </a:moveTo>
                <a:cubicBezTo>
                  <a:pt x="57" y="46"/>
                  <a:pt x="60" y="47"/>
                  <a:pt x="63" y="48"/>
                </a:cubicBezTo>
                <a:cubicBezTo>
                  <a:pt x="61" y="49"/>
                  <a:pt x="60" y="50"/>
                  <a:pt x="58" y="51"/>
                </a:cubicBezTo>
                <a:cubicBezTo>
                  <a:pt x="56" y="52"/>
                  <a:pt x="54" y="53"/>
                  <a:pt x="52" y="55"/>
                </a:cubicBezTo>
                <a:lnTo>
                  <a:pt x="54" y="45"/>
                </a:lnTo>
                <a:close/>
                <a:moveTo>
                  <a:pt x="60" y="148"/>
                </a:moveTo>
                <a:cubicBezTo>
                  <a:pt x="59" y="149"/>
                  <a:pt x="58" y="149"/>
                  <a:pt x="57" y="149"/>
                </a:cubicBezTo>
                <a:cubicBezTo>
                  <a:pt x="55" y="149"/>
                  <a:pt x="54" y="148"/>
                  <a:pt x="53" y="147"/>
                </a:cubicBezTo>
                <a:cubicBezTo>
                  <a:pt x="52" y="145"/>
                  <a:pt x="52" y="145"/>
                  <a:pt x="52" y="143"/>
                </a:cubicBezTo>
                <a:cubicBezTo>
                  <a:pt x="53" y="142"/>
                  <a:pt x="54" y="141"/>
                  <a:pt x="54" y="140"/>
                </a:cubicBezTo>
                <a:cubicBezTo>
                  <a:pt x="55" y="140"/>
                  <a:pt x="56" y="140"/>
                  <a:pt x="57" y="140"/>
                </a:cubicBezTo>
                <a:cubicBezTo>
                  <a:pt x="58" y="140"/>
                  <a:pt x="60" y="141"/>
                  <a:pt x="61" y="142"/>
                </a:cubicBezTo>
                <a:cubicBezTo>
                  <a:pt x="62" y="143"/>
                  <a:pt x="62" y="144"/>
                  <a:pt x="62" y="145"/>
                </a:cubicBezTo>
                <a:cubicBezTo>
                  <a:pt x="61" y="147"/>
                  <a:pt x="60" y="148"/>
                  <a:pt x="60" y="148"/>
                </a:cubicBezTo>
                <a:close/>
                <a:moveTo>
                  <a:pt x="53" y="105"/>
                </a:moveTo>
                <a:cubicBezTo>
                  <a:pt x="54" y="106"/>
                  <a:pt x="57" y="107"/>
                  <a:pt x="58" y="108"/>
                </a:cubicBezTo>
                <a:cubicBezTo>
                  <a:pt x="60" y="109"/>
                  <a:pt x="61" y="111"/>
                  <a:pt x="63" y="111"/>
                </a:cubicBezTo>
                <a:cubicBezTo>
                  <a:pt x="60" y="113"/>
                  <a:pt x="57" y="114"/>
                  <a:pt x="54" y="115"/>
                </a:cubicBezTo>
                <a:lnTo>
                  <a:pt x="53" y="105"/>
                </a:lnTo>
                <a:close/>
                <a:moveTo>
                  <a:pt x="90" y="132"/>
                </a:moveTo>
                <a:cubicBezTo>
                  <a:pt x="85" y="143"/>
                  <a:pt x="79" y="151"/>
                  <a:pt x="74" y="151"/>
                </a:cubicBezTo>
                <a:cubicBezTo>
                  <a:pt x="73" y="151"/>
                  <a:pt x="71" y="150"/>
                  <a:pt x="70" y="150"/>
                </a:cubicBezTo>
                <a:cubicBezTo>
                  <a:pt x="70" y="149"/>
                  <a:pt x="71" y="149"/>
                  <a:pt x="71" y="148"/>
                </a:cubicBezTo>
                <a:cubicBezTo>
                  <a:pt x="71" y="145"/>
                  <a:pt x="71" y="141"/>
                  <a:pt x="69" y="137"/>
                </a:cubicBezTo>
                <a:cubicBezTo>
                  <a:pt x="67" y="133"/>
                  <a:pt x="62" y="131"/>
                  <a:pt x="58" y="131"/>
                </a:cubicBezTo>
                <a:cubicBezTo>
                  <a:pt x="57" y="128"/>
                  <a:pt x="56" y="126"/>
                  <a:pt x="56" y="124"/>
                </a:cubicBezTo>
                <a:cubicBezTo>
                  <a:pt x="61" y="122"/>
                  <a:pt x="67" y="120"/>
                  <a:pt x="74" y="117"/>
                </a:cubicBezTo>
                <a:cubicBezTo>
                  <a:pt x="79" y="120"/>
                  <a:pt x="86" y="122"/>
                  <a:pt x="92" y="124"/>
                </a:cubicBezTo>
                <a:cubicBezTo>
                  <a:pt x="92" y="126"/>
                  <a:pt x="91" y="129"/>
                  <a:pt x="90" y="132"/>
                </a:cubicBezTo>
                <a:close/>
                <a:moveTo>
                  <a:pt x="94" y="115"/>
                </a:moveTo>
                <a:cubicBezTo>
                  <a:pt x="91" y="113"/>
                  <a:pt x="88" y="113"/>
                  <a:pt x="85" y="111"/>
                </a:cubicBezTo>
                <a:cubicBezTo>
                  <a:pt x="87" y="111"/>
                  <a:pt x="89" y="109"/>
                  <a:pt x="91" y="108"/>
                </a:cubicBezTo>
                <a:cubicBezTo>
                  <a:pt x="92" y="107"/>
                  <a:pt x="94" y="106"/>
                  <a:pt x="96" y="105"/>
                </a:cubicBezTo>
                <a:lnTo>
                  <a:pt x="94" y="115"/>
                </a:lnTo>
                <a:close/>
                <a:moveTo>
                  <a:pt x="97" y="93"/>
                </a:moveTo>
                <a:cubicBezTo>
                  <a:pt x="94" y="96"/>
                  <a:pt x="90" y="98"/>
                  <a:pt x="86" y="100"/>
                </a:cubicBezTo>
                <a:cubicBezTo>
                  <a:pt x="82" y="102"/>
                  <a:pt x="78" y="105"/>
                  <a:pt x="74" y="107"/>
                </a:cubicBezTo>
                <a:cubicBezTo>
                  <a:pt x="71" y="105"/>
                  <a:pt x="66" y="102"/>
                  <a:pt x="62" y="100"/>
                </a:cubicBezTo>
                <a:cubicBezTo>
                  <a:pt x="59" y="98"/>
                  <a:pt x="55" y="96"/>
                  <a:pt x="51" y="93"/>
                </a:cubicBezTo>
                <a:cubicBezTo>
                  <a:pt x="51" y="89"/>
                  <a:pt x="51" y="84"/>
                  <a:pt x="51" y="80"/>
                </a:cubicBezTo>
                <a:cubicBezTo>
                  <a:pt x="51" y="76"/>
                  <a:pt x="51" y="71"/>
                  <a:pt x="51" y="67"/>
                </a:cubicBezTo>
                <a:cubicBezTo>
                  <a:pt x="55" y="64"/>
                  <a:pt x="59" y="62"/>
                  <a:pt x="62" y="60"/>
                </a:cubicBezTo>
                <a:cubicBezTo>
                  <a:pt x="66" y="58"/>
                  <a:pt x="71" y="55"/>
                  <a:pt x="74" y="53"/>
                </a:cubicBezTo>
                <a:cubicBezTo>
                  <a:pt x="78" y="55"/>
                  <a:pt x="82" y="58"/>
                  <a:pt x="86" y="60"/>
                </a:cubicBezTo>
                <a:cubicBezTo>
                  <a:pt x="90" y="62"/>
                  <a:pt x="94" y="64"/>
                  <a:pt x="97" y="67"/>
                </a:cubicBezTo>
                <a:cubicBezTo>
                  <a:pt x="97" y="71"/>
                  <a:pt x="97" y="75"/>
                  <a:pt x="97" y="80"/>
                </a:cubicBezTo>
                <a:cubicBezTo>
                  <a:pt x="97" y="84"/>
                  <a:pt x="97" y="89"/>
                  <a:pt x="97" y="93"/>
                </a:cubicBezTo>
                <a:close/>
                <a:moveTo>
                  <a:pt x="135" y="115"/>
                </a:moveTo>
                <a:cubicBezTo>
                  <a:pt x="133" y="118"/>
                  <a:pt x="129" y="120"/>
                  <a:pt x="122" y="120"/>
                </a:cubicBezTo>
                <a:cubicBezTo>
                  <a:pt x="119" y="120"/>
                  <a:pt x="115" y="120"/>
                  <a:pt x="111" y="119"/>
                </a:cubicBezTo>
                <a:cubicBezTo>
                  <a:pt x="109" y="118"/>
                  <a:pt x="107" y="118"/>
                  <a:pt x="104" y="117"/>
                </a:cubicBezTo>
                <a:cubicBezTo>
                  <a:pt x="105" y="111"/>
                  <a:pt x="106" y="105"/>
                  <a:pt x="107" y="98"/>
                </a:cubicBezTo>
                <a:cubicBezTo>
                  <a:pt x="112" y="94"/>
                  <a:pt x="117" y="90"/>
                  <a:pt x="122" y="86"/>
                </a:cubicBezTo>
                <a:cubicBezTo>
                  <a:pt x="124" y="89"/>
                  <a:pt x="125" y="90"/>
                  <a:pt x="127" y="92"/>
                </a:cubicBezTo>
                <a:cubicBezTo>
                  <a:pt x="135" y="102"/>
                  <a:pt x="138" y="111"/>
                  <a:pt x="135" y="115"/>
                </a:cubicBezTo>
                <a:close/>
                <a:moveTo>
                  <a:pt x="107" y="86"/>
                </a:moveTo>
                <a:cubicBezTo>
                  <a:pt x="107" y="74"/>
                  <a:pt x="107" y="74"/>
                  <a:pt x="107" y="74"/>
                </a:cubicBezTo>
                <a:cubicBezTo>
                  <a:pt x="110" y="76"/>
                  <a:pt x="113" y="78"/>
                  <a:pt x="115" y="80"/>
                </a:cubicBezTo>
                <a:cubicBezTo>
                  <a:pt x="113" y="82"/>
                  <a:pt x="110" y="84"/>
                  <a:pt x="107" y="86"/>
                </a:cubicBezTo>
                <a:close/>
                <a:moveTo>
                  <a:pt x="126" y="55"/>
                </a:moveTo>
                <a:cubicBezTo>
                  <a:pt x="124" y="58"/>
                  <a:pt x="124" y="62"/>
                  <a:pt x="124" y="66"/>
                </a:cubicBezTo>
                <a:cubicBezTo>
                  <a:pt x="124" y="67"/>
                  <a:pt x="125" y="68"/>
                  <a:pt x="125" y="68"/>
                </a:cubicBezTo>
                <a:cubicBezTo>
                  <a:pt x="124" y="70"/>
                  <a:pt x="122" y="72"/>
                  <a:pt x="121" y="73"/>
                </a:cubicBezTo>
                <a:cubicBezTo>
                  <a:pt x="116" y="69"/>
                  <a:pt x="111" y="65"/>
                  <a:pt x="106" y="61"/>
                </a:cubicBezTo>
                <a:cubicBezTo>
                  <a:pt x="105" y="55"/>
                  <a:pt x="105" y="48"/>
                  <a:pt x="103" y="42"/>
                </a:cubicBezTo>
                <a:cubicBezTo>
                  <a:pt x="106" y="42"/>
                  <a:pt x="109" y="41"/>
                  <a:pt x="111" y="41"/>
                </a:cubicBezTo>
                <a:cubicBezTo>
                  <a:pt x="115" y="40"/>
                  <a:pt x="118" y="40"/>
                  <a:pt x="121" y="40"/>
                </a:cubicBezTo>
                <a:cubicBezTo>
                  <a:pt x="128" y="40"/>
                  <a:pt x="133" y="41"/>
                  <a:pt x="135" y="44"/>
                </a:cubicBezTo>
                <a:cubicBezTo>
                  <a:pt x="135" y="45"/>
                  <a:pt x="136" y="47"/>
                  <a:pt x="136" y="49"/>
                </a:cubicBezTo>
                <a:cubicBezTo>
                  <a:pt x="131" y="49"/>
                  <a:pt x="128" y="52"/>
                  <a:pt x="126" y="55"/>
                </a:cubicBezTo>
                <a:close/>
                <a:moveTo>
                  <a:pt x="142" y="65"/>
                </a:moveTo>
                <a:cubicBezTo>
                  <a:pt x="141" y="67"/>
                  <a:pt x="140" y="67"/>
                  <a:pt x="138" y="67"/>
                </a:cubicBezTo>
                <a:cubicBezTo>
                  <a:pt x="137" y="67"/>
                  <a:pt x="137" y="67"/>
                  <a:pt x="136" y="67"/>
                </a:cubicBezTo>
                <a:cubicBezTo>
                  <a:pt x="135" y="66"/>
                  <a:pt x="134" y="65"/>
                  <a:pt x="134" y="64"/>
                </a:cubicBezTo>
                <a:cubicBezTo>
                  <a:pt x="133" y="63"/>
                  <a:pt x="134" y="61"/>
                  <a:pt x="134" y="60"/>
                </a:cubicBezTo>
                <a:cubicBezTo>
                  <a:pt x="135" y="59"/>
                  <a:pt x="137" y="58"/>
                  <a:pt x="139" y="58"/>
                </a:cubicBezTo>
                <a:cubicBezTo>
                  <a:pt x="139" y="58"/>
                  <a:pt x="140" y="58"/>
                  <a:pt x="141" y="58"/>
                </a:cubicBezTo>
                <a:cubicBezTo>
                  <a:pt x="142" y="59"/>
                  <a:pt x="142" y="60"/>
                  <a:pt x="143" y="61"/>
                </a:cubicBezTo>
                <a:cubicBezTo>
                  <a:pt x="143" y="62"/>
                  <a:pt x="143" y="64"/>
                  <a:pt x="142" y="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7BF63472-A0F8-9466-747A-330DB29C2674}"/>
              </a:ext>
            </a:extLst>
          </p:cNvPr>
          <p:cNvSpPr>
            <a:spLocks noEditPoints="1"/>
          </p:cNvSpPr>
          <p:nvPr/>
        </p:nvSpPr>
        <p:spPr bwMode="auto">
          <a:xfrm>
            <a:off x="10655301" y="5778500"/>
            <a:ext cx="238125" cy="254000"/>
          </a:xfrm>
          <a:custGeom>
            <a:avLst/>
            <a:gdLst>
              <a:gd name="T0" fmla="*/ 75 w 150"/>
              <a:gd name="T1" fmla="*/ 9 h 160"/>
              <a:gd name="T2" fmla="*/ 103 w 150"/>
              <a:gd name="T3" fmla="*/ 38 h 160"/>
              <a:gd name="T4" fmla="*/ 103 w 150"/>
              <a:gd name="T5" fmla="*/ 43 h 160"/>
              <a:gd name="T6" fmla="*/ 98 w 150"/>
              <a:gd name="T7" fmla="*/ 47 h 160"/>
              <a:gd name="T8" fmla="*/ 80 w 150"/>
              <a:gd name="T9" fmla="*/ 47 h 160"/>
              <a:gd name="T10" fmla="*/ 80 w 150"/>
              <a:gd name="T11" fmla="*/ 43 h 160"/>
              <a:gd name="T12" fmla="*/ 75 w 150"/>
              <a:gd name="T13" fmla="*/ 38 h 160"/>
              <a:gd name="T14" fmla="*/ 70 w 150"/>
              <a:gd name="T15" fmla="*/ 43 h 160"/>
              <a:gd name="T16" fmla="*/ 70 w 150"/>
              <a:gd name="T17" fmla="*/ 47 h 160"/>
              <a:gd name="T18" fmla="*/ 51 w 150"/>
              <a:gd name="T19" fmla="*/ 47 h 160"/>
              <a:gd name="T20" fmla="*/ 46 w 150"/>
              <a:gd name="T21" fmla="*/ 43 h 160"/>
              <a:gd name="T22" fmla="*/ 46 w 150"/>
              <a:gd name="T23" fmla="*/ 38 h 160"/>
              <a:gd name="T24" fmla="*/ 75 w 150"/>
              <a:gd name="T25" fmla="*/ 9 h 160"/>
              <a:gd name="T26" fmla="*/ 112 w 150"/>
              <a:gd name="T27" fmla="*/ 39 h 160"/>
              <a:gd name="T28" fmla="*/ 122 w 150"/>
              <a:gd name="T29" fmla="*/ 52 h 160"/>
              <a:gd name="T30" fmla="*/ 122 w 150"/>
              <a:gd name="T31" fmla="*/ 118 h 160"/>
              <a:gd name="T32" fmla="*/ 108 w 150"/>
              <a:gd name="T33" fmla="*/ 132 h 160"/>
              <a:gd name="T34" fmla="*/ 80 w 150"/>
              <a:gd name="T35" fmla="*/ 132 h 160"/>
              <a:gd name="T36" fmla="*/ 80 w 150"/>
              <a:gd name="T37" fmla="*/ 99 h 160"/>
              <a:gd name="T38" fmla="*/ 75 w 150"/>
              <a:gd name="T39" fmla="*/ 94 h 160"/>
              <a:gd name="T40" fmla="*/ 70 w 150"/>
              <a:gd name="T41" fmla="*/ 99 h 160"/>
              <a:gd name="T42" fmla="*/ 70 w 150"/>
              <a:gd name="T43" fmla="*/ 132 h 160"/>
              <a:gd name="T44" fmla="*/ 42 w 150"/>
              <a:gd name="T45" fmla="*/ 132 h 160"/>
              <a:gd name="T46" fmla="*/ 28 w 150"/>
              <a:gd name="T47" fmla="*/ 118 h 160"/>
              <a:gd name="T48" fmla="*/ 28 w 150"/>
              <a:gd name="T49" fmla="*/ 52 h 160"/>
              <a:gd name="T50" fmla="*/ 37 w 150"/>
              <a:gd name="T51" fmla="*/ 39 h 160"/>
              <a:gd name="T52" fmla="*/ 37 w 150"/>
              <a:gd name="T53" fmla="*/ 43 h 160"/>
              <a:gd name="T54" fmla="*/ 51 w 150"/>
              <a:gd name="T55" fmla="*/ 56 h 160"/>
              <a:gd name="T56" fmla="*/ 98 w 150"/>
              <a:gd name="T57" fmla="*/ 56 h 160"/>
              <a:gd name="T58" fmla="*/ 112 w 150"/>
              <a:gd name="T59" fmla="*/ 43 h 160"/>
              <a:gd name="T60" fmla="*/ 112 w 150"/>
              <a:gd name="T61" fmla="*/ 39 h 160"/>
              <a:gd name="T62" fmla="*/ 112 w 150"/>
              <a:gd name="T63" fmla="*/ 39 h 160"/>
              <a:gd name="T64" fmla="*/ 107 w 150"/>
              <a:gd name="T65" fmla="*/ 9 h 160"/>
              <a:gd name="T66" fmla="*/ 140 w 150"/>
              <a:gd name="T67" fmla="*/ 43 h 160"/>
              <a:gd name="T68" fmla="*/ 140 w 150"/>
              <a:gd name="T69" fmla="*/ 118 h 160"/>
              <a:gd name="T70" fmla="*/ 140 w 150"/>
              <a:gd name="T71" fmla="*/ 118 h 160"/>
              <a:gd name="T72" fmla="*/ 107 w 150"/>
              <a:gd name="T73" fmla="*/ 152 h 160"/>
              <a:gd name="T74" fmla="*/ 42 w 150"/>
              <a:gd name="T75" fmla="*/ 152 h 160"/>
              <a:gd name="T76" fmla="*/ 9 w 150"/>
              <a:gd name="T77" fmla="*/ 118 h 160"/>
              <a:gd name="T78" fmla="*/ 9 w 150"/>
              <a:gd name="T79" fmla="*/ 43 h 160"/>
              <a:gd name="T80" fmla="*/ 42 w 150"/>
              <a:gd name="T81" fmla="*/ 9 h 160"/>
              <a:gd name="T82" fmla="*/ 50 w 150"/>
              <a:gd name="T83" fmla="*/ 9 h 160"/>
              <a:gd name="T84" fmla="*/ 38 w 150"/>
              <a:gd name="T85" fmla="*/ 29 h 160"/>
              <a:gd name="T86" fmla="*/ 18 w 150"/>
              <a:gd name="T87" fmla="*/ 52 h 160"/>
              <a:gd name="T88" fmla="*/ 18 w 150"/>
              <a:gd name="T89" fmla="*/ 118 h 160"/>
              <a:gd name="T90" fmla="*/ 42 w 150"/>
              <a:gd name="T91" fmla="*/ 142 h 160"/>
              <a:gd name="T92" fmla="*/ 107 w 150"/>
              <a:gd name="T93" fmla="*/ 142 h 160"/>
              <a:gd name="T94" fmla="*/ 131 w 150"/>
              <a:gd name="T95" fmla="*/ 118 h 160"/>
              <a:gd name="T96" fmla="*/ 131 w 150"/>
              <a:gd name="T97" fmla="*/ 52 h 160"/>
              <a:gd name="T98" fmla="*/ 111 w 150"/>
              <a:gd name="T99" fmla="*/ 29 h 160"/>
              <a:gd name="T100" fmla="*/ 99 w 150"/>
              <a:gd name="T101" fmla="*/ 9 h 160"/>
              <a:gd name="T102" fmla="*/ 107 w 150"/>
              <a:gd name="T103" fmla="*/ 9 h 160"/>
              <a:gd name="T104" fmla="*/ 42 w 150"/>
              <a:gd name="T105" fmla="*/ 0 h 160"/>
              <a:gd name="T106" fmla="*/ 0 w 150"/>
              <a:gd name="T107" fmla="*/ 42 h 160"/>
              <a:gd name="T108" fmla="*/ 0 w 150"/>
              <a:gd name="T109" fmla="*/ 118 h 160"/>
              <a:gd name="T110" fmla="*/ 42 w 150"/>
              <a:gd name="T111" fmla="*/ 160 h 160"/>
              <a:gd name="T112" fmla="*/ 107 w 150"/>
              <a:gd name="T113" fmla="*/ 160 h 160"/>
              <a:gd name="T114" fmla="*/ 149 w 150"/>
              <a:gd name="T115" fmla="*/ 118 h 160"/>
              <a:gd name="T116" fmla="*/ 149 w 150"/>
              <a:gd name="T117" fmla="*/ 42 h 160"/>
              <a:gd name="T118" fmla="*/ 107 w 150"/>
              <a:gd name="T119" fmla="*/ 0 h 160"/>
              <a:gd name="T120" fmla="*/ 42 w 150"/>
              <a:gd name="T12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0" h="160">
                <a:moveTo>
                  <a:pt x="75" y="9"/>
                </a:moveTo>
                <a:cubicBezTo>
                  <a:pt x="90" y="9"/>
                  <a:pt x="103" y="22"/>
                  <a:pt x="103" y="38"/>
                </a:cubicBezTo>
                <a:cubicBezTo>
                  <a:pt x="103" y="43"/>
                  <a:pt x="103" y="43"/>
                  <a:pt x="103" y="43"/>
                </a:cubicBezTo>
                <a:cubicBezTo>
                  <a:pt x="103" y="45"/>
                  <a:pt x="101" y="47"/>
                  <a:pt x="98" y="47"/>
                </a:cubicBezTo>
                <a:cubicBezTo>
                  <a:pt x="80" y="47"/>
                  <a:pt x="80" y="47"/>
                  <a:pt x="80" y="47"/>
                </a:cubicBezTo>
                <a:cubicBezTo>
                  <a:pt x="80" y="43"/>
                  <a:pt x="80" y="43"/>
                  <a:pt x="80" y="43"/>
                </a:cubicBezTo>
                <a:cubicBezTo>
                  <a:pt x="80" y="40"/>
                  <a:pt x="77" y="38"/>
                  <a:pt x="75" y="38"/>
                </a:cubicBezTo>
                <a:cubicBezTo>
                  <a:pt x="72" y="38"/>
                  <a:pt x="70" y="40"/>
                  <a:pt x="70" y="43"/>
                </a:cubicBezTo>
                <a:cubicBezTo>
                  <a:pt x="70" y="47"/>
                  <a:pt x="70" y="47"/>
                  <a:pt x="70" y="47"/>
                </a:cubicBezTo>
                <a:cubicBezTo>
                  <a:pt x="51" y="47"/>
                  <a:pt x="51" y="47"/>
                  <a:pt x="51" y="47"/>
                </a:cubicBezTo>
                <a:cubicBezTo>
                  <a:pt x="48" y="47"/>
                  <a:pt x="46" y="45"/>
                  <a:pt x="46" y="43"/>
                </a:cubicBezTo>
                <a:cubicBezTo>
                  <a:pt x="46" y="38"/>
                  <a:pt x="46" y="38"/>
                  <a:pt x="46" y="38"/>
                </a:cubicBezTo>
                <a:cubicBezTo>
                  <a:pt x="46" y="22"/>
                  <a:pt x="59" y="9"/>
                  <a:pt x="75" y="9"/>
                </a:cubicBezTo>
                <a:close/>
                <a:moveTo>
                  <a:pt x="112" y="39"/>
                </a:moveTo>
                <a:cubicBezTo>
                  <a:pt x="117" y="41"/>
                  <a:pt x="122" y="46"/>
                  <a:pt x="122" y="52"/>
                </a:cubicBezTo>
                <a:cubicBezTo>
                  <a:pt x="122" y="118"/>
                  <a:pt x="122" y="118"/>
                  <a:pt x="122" y="118"/>
                </a:cubicBezTo>
                <a:cubicBezTo>
                  <a:pt x="122" y="126"/>
                  <a:pt x="115" y="132"/>
                  <a:pt x="108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99"/>
                  <a:pt x="80" y="99"/>
                  <a:pt x="80" y="99"/>
                </a:cubicBezTo>
                <a:cubicBezTo>
                  <a:pt x="80" y="97"/>
                  <a:pt x="77" y="94"/>
                  <a:pt x="75" y="94"/>
                </a:cubicBezTo>
                <a:cubicBezTo>
                  <a:pt x="72" y="94"/>
                  <a:pt x="70" y="97"/>
                  <a:pt x="70" y="99"/>
                </a:cubicBezTo>
                <a:cubicBezTo>
                  <a:pt x="70" y="132"/>
                  <a:pt x="70" y="132"/>
                  <a:pt x="70" y="132"/>
                </a:cubicBezTo>
                <a:cubicBezTo>
                  <a:pt x="42" y="132"/>
                  <a:pt x="42" y="132"/>
                  <a:pt x="42" y="132"/>
                </a:cubicBezTo>
                <a:cubicBezTo>
                  <a:pt x="34" y="132"/>
                  <a:pt x="28" y="126"/>
                  <a:pt x="28" y="118"/>
                </a:cubicBezTo>
                <a:cubicBezTo>
                  <a:pt x="28" y="52"/>
                  <a:pt x="28" y="52"/>
                  <a:pt x="28" y="52"/>
                </a:cubicBezTo>
                <a:cubicBezTo>
                  <a:pt x="28" y="47"/>
                  <a:pt x="31" y="41"/>
                  <a:pt x="37" y="39"/>
                </a:cubicBezTo>
                <a:cubicBezTo>
                  <a:pt x="37" y="43"/>
                  <a:pt x="37" y="43"/>
                  <a:pt x="37" y="43"/>
                </a:cubicBezTo>
                <a:cubicBezTo>
                  <a:pt x="37" y="51"/>
                  <a:pt x="44" y="56"/>
                  <a:pt x="51" y="56"/>
                </a:cubicBezTo>
                <a:cubicBezTo>
                  <a:pt x="98" y="56"/>
                  <a:pt x="98" y="56"/>
                  <a:pt x="98" y="56"/>
                </a:cubicBezTo>
                <a:cubicBezTo>
                  <a:pt x="106" y="56"/>
                  <a:pt x="112" y="50"/>
                  <a:pt x="112" y="43"/>
                </a:cubicBezTo>
                <a:cubicBezTo>
                  <a:pt x="112" y="39"/>
                  <a:pt x="112" y="39"/>
                  <a:pt x="112" y="39"/>
                </a:cubicBezTo>
                <a:cubicBezTo>
                  <a:pt x="112" y="39"/>
                  <a:pt x="112" y="39"/>
                  <a:pt x="112" y="39"/>
                </a:cubicBezTo>
                <a:close/>
                <a:moveTo>
                  <a:pt x="107" y="9"/>
                </a:moveTo>
                <a:cubicBezTo>
                  <a:pt x="125" y="9"/>
                  <a:pt x="140" y="24"/>
                  <a:pt x="140" y="43"/>
                </a:cubicBezTo>
                <a:cubicBezTo>
                  <a:pt x="140" y="118"/>
                  <a:pt x="140" y="118"/>
                  <a:pt x="140" y="118"/>
                </a:cubicBezTo>
                <a:cubicBezTo>
                  <a:pt x="140" y="118"/>
                  <a:pt x="140" y="118"/>
                  <a:pt x="140" y="118"/>
                </a:cubicBezTo>
                <a:cubicBezTo>
                  <a:pt x="140" y="137"/>
                  <a:pt x="125" y="152"/>
                  <a:pt x="107" y="152"/>
                </a:cubicBezTo>
                <a:cubicBezTo>
                  <a:pt x="42" y="152"/>
                  <a:pt x="42" y="152"/>
                  <a:pt x="42" y="152"/>
                </a:cubicBezTo>
                <a:cubicBezTo>
                  <a:pt x="24" y="152"/>
                  <a:pt x="9" y="137"/>
                  <a:pt x="9" y="118"/>
                </a:cubicBezTo>
                <a:cubicBezTo>
                  <a:pt x="9" y="43"/>
                  <a:pt x="9" y="43"/>
                  <a:pt x="9" y="43"/>
                </a:cubicBezTo>
                <a:cubicBezTo>
                  <a:pt x="9" y="24"/>
                  <a:pt x="24" y="9"/>
                  <a:pt x="42" y="9"/>
                </a:cubicBezTo>
                <a:cubicBezTo>
                  <a:pt x="50" y="9"/>
                  <a:pt x="50" y="9"/>
                  <a:pt x="50" y="9"/>
                </a:cubicBezTo>
                <a:cubicBezTo>
                  <a:pt x="44" y="15"/>
                  <a:pt x="40" y="21"/>
                  <a:pt x="38" y="29"/>
                </a:cubicBezTo>
                <a:cubicBezTo>
                  <a:pt x="27" y="30"/>
                  <a:pt x="18" y="41"/>
                  <a:pt x="18" y="52"/>
                </a:cubicBezTo>
                <a:cubicBezTo>
                  <a:pt x="18" y="118"/>
                  <a:pt x="18" y="118"/>
                  <a:pt x="18" y="118"/>
                </a:cubicBezTo>
                <a:cubicBezTo>
                  <a:pt x="18" y="131"/>
                  <a:pt x="29" y="142"/>
                  <a:pt x="42" y="142"/>
                </a:cubicBezTo>
                <a:cubicBezTo>
                  <a:pt x="107" y="142"/>
                  <a:pt x="107" y="142"/>
                  <a:pt x="107" y="142"/>
                </a:cubicBezTo>
                <a:cubicBezTo>
                  <a:pt x="120" y="142"/>
                  <a:pt x="131" y="131"/>
                  <a:pt x="131" y="118"/>
                </a:cubicBezTo>
                <a:cubicBezTo>
                  <a:pt x="131" y="52"/>
                  <a:pt x="131" y="52"/>
                  <a:pt x="131" y="52"/>
                </a:cubicBezTo>
                <a:cubicBezTo>
                  <a:pt x="131" y="41"/>
                  <a:pt x="122" y="30"/>
                  <a:pt x="111" y="29"/>
                </a:cubicBezTo>
                <a:cubicBezTo>
                  <a:pt x="109" y="21"/>
                  <a:pt x="105" y="15"/>
                  <a:pt x="99" y="9"/>
                </a:cubicBezTo>
                <a:lnTo>
                  <a:pt x="107" y="9"/>
                </a:lnTo>
                <a:close/>
                <a:moveTo>
                  <a:pt x="42" y="0"/>
                </a:moveTo>
                <a:cubicBezTo>
                  <a:pt x="18" y="0"/>
                  <a:pt x="0" y="19"/>
                  <a:pt x="0" y="42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41"/>
                  <a:pt x="19" y="160"/>
                  <a:pt x="42" y="160"/>
                </a:cubicBezTo>
                <a:cubicBezTo>
                  <a:pt x="107" y="160"/>
                  <a:pt x="107" y="160"/>
                  <a:pt x="107" y="160"/>
                </a:cubicBezTo>
                <a:cubicBezTo>
                  <a:pt x="131" y="160"/>
                  <a:pt x="149" y="141"/>
                  <a:pt x="149" y="118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50" y="19"/>
                  <a:pt x="131" y="0"/>
                  <a:pt x="107" y="0"/>
                </a:cubicBezTo>
                <a:lnTo>
                  <a:pt x="4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E97A1F03-8446-358C-4A95-3682BDA224D5}"/>
              </a:ext>
            </a:extLst>
          </p:cNvPr>
          <p:cNvSpPr>
            <a:spLocks/>
          </p:cNvSpPr>
          <p:nvPr/>
        </p:nvSpPr>
        <p:spPr bwMode="auto">
          <a:xfrm>
            <a:off x="10744201" y="5808663"/>
            <a:ext cx="58738" cy="30163"/>
          </a:xfrm>
          <a:custGeom>
            <a:avLst/>
            <a:gdLst>
              <a:gd name="T0" fmla="*/ 19 w 37"/>
              <a:gd name="T1" fmla="*/ 0 h 19"/>
              <a:gd name="T2" fmla="*/ 1 w 37"/>
              <a:gd name="T3" fmla="*/ 13 h 19"/>
              <a:gd name="T4" fmla="*/ 4 w 37"/>
              <a:gd name="T5" fmla="*/ 18 h 19"/>
              <a:gd name="T6" fmla="*/ 5 w 37"/>
              <a:gd name="T7" fmla="*/ 19 h 19"/>
              <a:gd name="T8" fmla="*/ 9 w 37"/>
              <a:gd name="T9" fmla="*/ 16 h 19"/>
              <a:gd name="T10" fmla="*/ 19 w 37"/>
              <a:gd name="T11" fmla="*/ 9 h 19"/>
              <a:gd name="T12" fmla="*/ 28 w 37"/>
              <a:gd name="T13" fmla="*/ 16 h 19"/>
              <a:gd name="T14" fmla="*/ 32 w 37"/>
              <a:gd name="T15" fmla="*/ 19 h 19"/>
              <a:gd name="T16" fmla="*/ 33 w 37"/>
              <a:gd name="T17" fmla="*/ 18 h 19"/>
              <a:gd name="T18" fmla="*/ 36 w 37"/>
              <a:gd name="T19" fmla="*/ 13 h 19"/>
              <a:gd name="T20" fmla="*/ 19 w 37"/>
              <a:gd name="T21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7" h="19">
                <a:moveTo>
                  <a:pt x="19" y="0"/>
                </a:moveTo>
                <a:cubicBezTo>
                  <a:pt x="10" y="0"/>
                  <a:pt x="4" y="5"/>
                  <a:pt x="1" y="13"/>
                </a:cubicBezTo>
                <a:cubicBezTo>
                  <a:pt x="0" y="15"/>
                  <a:pt x="1" y="18"/>
                  <a:pt x="4" y="18"/>
                </a:cubicBezTo>
                <a:cubicBezTo>
                  <a:pt x="4" y="19"/>
                  <a:pt x="5" y="19"/>
                  <a:pt x="5" y="19"/>
                </a:cubicBezTo>
                <a:cubicBezTo>
                  <a:pt x="7" y="19"/>
                  <a:pt x="9" y="17"/>
                  <a:pt x="9" y="16"/>
                </a:cubicBezTo>
                <a:cubicBezTo>
                  <a:pt x="10" y="12"/>
                  <a:pt x="14" y="9"/>
                  <a:pt x="19" y="9"/>
                </a:cubicBezTo>
                <a:cubicBezTo>
                  <a:pt x="22" y="9"/>
                  <a:pt x="26" y="12"/>
                  <a:pt x="28" y="16"/>
                </a:cubicBezTo>
                <a:cubicBezTo>
                  <a:pt x="28" y="18"/>
                  <a:pt x="30" y="19"/>
                  <a:pt x="32" y="19"/>
                </a:cubicBezTo>
                <a:cubicBezTo>
                  <a:pt x="32" y="19"/>
                  <a:pt x="33" y="19"/>
                  <a:pt x="33" y="18"/>
                </a:cubicBezTo>
                <a:cubicBezTo>
                  <a:pt x="36" y="17"/>
                  <a:pt x="37" y="15"/>
                  <a:pt x="36" y="13"/>
                </a:cubicBezTo>
                <a:cubicBezTo>
                  <a:pt x="33" y="5"/>
                  <a:pt x="26" y="0"/>
                  <a:pt x="1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99270393-D1C9-802B-C55E-06E59B133CAA}"/>
              </a:ext>
            </a:extLst>
          </p:cNvPr>
          <p:cNvSpPr>
            <a:spLocks/>
          </p:cNvSpPr>
          <p:nvPr/>
        </p:nvSpPr>
        <p:spPr bwMode="auto">
          <a:xfrm>
            <a:off x="10714038" y="5883275"/>
            <a:ext cx="119063" cy="15875"/>
          </a:xfrm>
          <a:custGeom>
            <a:avLst/>
            <a:gdLst>
              <a:gd name="T0" fmla="*/ 5 w 75"/>
              <a:gd name="T1" fmla="*/ 0 h 10"/>
              <a:gd name="T2" fmla="*/ 0 w 75"/>
              <a:gd name="T3" fmla="*/ 5 h 10"/>
              <a:gd name="T4" fmla="*/ 5 w 75"/>
              <a:gd name="T5" fmla="*/ 10 h 10"/>
              <a:gd name="T6" fmla="*/ 70 w 75"/>
              <a:gd name="T7" fmla="*/ 10 h 10"/>
              <a:gd name="T8" fmla="*/ 75 w 75"/>
              <a:gd name="T9" fmla="*/ 5 h 10"/>
              <a:gd name="T10" fmla="*/ 70 w 75"/>
              <a:gd name="T11" fmla="*/ 0 h 10"/>
              <a:gd name="T12" fmla="*/ 5 w 75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5" h="10">
                <a:moveTo>
                  <a:pt x="5" y="0"/>
                </a:moveTo>
                <a:cubicBezTo>
                  <a:pt x="2" y="0"/>
                  <a:pt x="0" y="2"/>
                  <a:pt x="0" y="5"/>
                </a:cubicBezTo>
                <a:cubicBezTo>
                  <a:pt x="0" y="8"/>
                  <a:pt x="2" y="10"/>
                  <a:pt x="5" y="10"/>
                </a:cubicBezTo>
                <a:cubicBezTo>
                  <a:pt x="70" y="10"/>
                  <a:pt x="70" y="10"/>
                  <a:pt x="70" y="10"/>
                </a:cubicBezTo>
                <a:cubicBezTo>
                  <a:pt x="72" y="10"/>
                  <a:pt x="75" y="8"/>
                  <a:pt x="75" y="5"/>
                </a:cubicBezTo>
                <a:cubicBezTo>
                  <a:pt x="75" y="2"/>
                  <a:pt x="72" y="0"/>
                  <a:pt x="70" y="0"/>
                </a:cubicBezTo>
                <a:lnTo>
                  <a:pt x="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E5046935-3396-16CB-C604-D16E7373DF31}"/>
              </a:ext>
            </a:extLst>
          </p:cNvPr>
          <p:cNvSpPr>
            <a:spLocks/>
          </p:cNvSpPr>
          <p:nvPr/>
        </p:nvSpPr>
        <p:spPr bwMode="auto">
          <a:xfrm>
            <a:off x="10714038" y="5929313"/>
            <a:ext cx="38100" cy="14288"/>
          </a:xfrm>
          <a:custGeom>
            <a:avLst/>
            <a:gdLst>
              <a:gd name="T0" fmla="*/ 5 w 24"/>
              <a:gd name="T1" fmla="*/ 0 h 9"/>
              <a:gd name="T2" fmla="*/ 0 w 24"/>
              <a:gd name="T3" fmla="*/ 5 h 9"/>
              <a:gd name="T4" fmla="*/ 5 w 24"/>
              <a:gd name="T5" fmla="*/ 9 h 9"/>
              <a:gd name="T6" fmla="*/ 19 w 24"/>
              <a:gd name="T7" fmla="*/ 9 h 9"/>
              <a:gd name="T8" fmla="*/ 24 w 24"/>
              <a:gd name="T9" fmla="*/ 5 h 9"/>
              <a:gd name="T10" fmla="*/ 19 w 24"/>
              <a:gd name="T11" fmla="*/ 0 h 9"/>
              <a:gd name="T12" fmla="*/ 5 w 24"/>
              <a:gd name="T13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" h="9">
                <a:moveTo>
                  <a:pt x="5" y="0"/>
                </a:moveTo>
                <a:cubicBezTo>
                  <a:pt x="2" y="0"/>
                  <a:pt x="0" y="2"/>
                  <a:pt x="0" y="5"/>
                </a:cubicBezTo>
                <a:cubicBezTo>
                  <a:pt x="0" y="7"/>
                  <a:pt x="2" y="9"/>
                  <a:pt x="5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21" y="9"/>
                  <a:pt x="24" y="7"/>
                  <a:pt x="24" y="5"/>
                </a:cubicBezTo>
                <a:cubicBezTo>
                  <a:pt x="23" y="2"/>
                  <a:pt x="21" y="0"/>
                  <a:pt x="19" y="0"/>
                </a:cubicBezTo>
                <a:lnTo>
                  <a:pt x="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3E9D3D6A-EDFF-C734-D151-040BDCAE8B8A}"/>
              </a:ext>
            </a:extLst>
          </p:cNvPr>
          <p:cNvSpPr>
            <a:spLocks/>
          </p:cNvSpPr>
          <p:nvPr/>
        </p:nvSpPr>
        <p:spPr bwMode="auto">
          <a:xfrm>
            <a:off x="10714038" y="5959475"/>
            <a:ext cx="30163" cy="14288"/>
          </a:xfrm>
          <a:custGeom>
            <a:avLst/>
            <a:gdLst>
              <a:gd name="T0" fmla="*/ 5 w 19"/>
              <a:gd name="T1" fmla="*/ 0 h 9"/>
              <a:gd name="T2" fmla="*/ 0 w 19"/>
              <a:gd name="T3" fmla="*/ 4 h 9"/>
              <a:gd name="T4" fmla="*/ 5 w 19"/>
              <a:gd name="T5" fmla="*/ 9 h 9"/>
              <a:gd name="T6" fmla="*/ 14 w 19"/>
              <a:gd name="T7" fmla="*/ 9 h 9"/>
              <a:gd name="T8" fmla="*/ 19 w 19"/>
              <a:gd name="T9" fmla="*/ 4 h 9"/>
              <a:gd name="T10" fmla="*/ 14 w 19"/>
              <a:gd name="T11" fmla="*/ 0 h 9"/>
              <a:gd name="T12" fmla="*/ 5 w 19"/>
              <a:gd name="T13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" h="9">
                <a:moveTo>
                  <a:pt x="5" y="0"/>
                </a:moveTo>
                <a:cubicBezTo>
                  <a:pt x="2" y="0"/>
                  <a:pt x="0" y="2"/>
                  <a:pt x="0" y="4"/>
                </a:cubicBezTo>
                <a:cubicBezTo>
                  <a:pt x="0" y="7"/>
                  <a:pt x="2" y="9"/>
                  <a:pt x="5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7" y="9"/>
                  <a:pt x="19" y="7"/>
                  <a:pt x="19" y="4"/>
                </a:cubicBezTo>
                <a:cubicBezTo>
                  <a:pt x="19" y="2"/>
                  <a:pt x="17" y="0"/>
                  <a:pt x="14" y="0"/>
                </a:cubicBezTo>
                <a:lnTo>
                  <a:pt x="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7503F638-892A-9653-17EF-B235D036DA7D}"/>
              </a:ext>
            </a:extLst>
          </p:cNvPr>
          <p:cNvSpPr>
            <a:spLocks/>
          </p:cNvSpPr>
          <p:nvPr/>
        </p:nvSpPr>
        <p:spPr bwMode="auto">
          <a:xfrm>
            <a:off x="10795001" y="5929313"/>
            <a:ext cx="38100" cy="14288"/>
          </a:xfrm>
          <a:custGeom>
            <a:avLst/>
            <a:gdLst>
              <a:gd name="T0" fmla="*/ 5 w 24"/>
              <a:gd name="T1" fmla="*/ 0 h 9"/>
              <a:gd name="T2" fmla="*/ 0 w 24"/>
              <a:gd name="T3" fmla="*/ 5 h 9"/>
              <a:gd name="T4" fmla="*/ 5 w 24"/>
              <a:gd name="T5" fmla="*/ 9 h 9"/>
              <a:gd name="T6" fmla="*/ 19 w 24"/>
              <a:gd name="T7" fmla="*/ 9 h 9"/>
              <a:gd name="T8" fmla="*/ 24 w 24"/>
              <a:gd name="T9" fmla="*/ 5 h 9"/>
              <a:gd name="T10" fmla="*/ 19 w 24"/>
              <a:gd name="T11" fmla="*/ 0 h 9"/>
              <a:gd name="T12" fmla="*/ 5 w 24"/>
              <a:gd name="T13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" h="9">
                <a:moveTo>
                  <a:pt x="5" y="0"/>
                </a:moveTo>
                <a:cubicBezTo>
                  <a:pt x="2" y="0"/>
                  <a:pt x="0" y="2"/>
                  <a:pt x="0" y="5"/>
                </a:cubicBezTo>
                <a:cubicBezTo>
                  <a:pt x="0" y="7"/>
                  <a:pt x="2" y="9"/>
                  <a:pt x="5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21" y="9"/>
                  <a:pt x="24" y="7"/>
                  <a:pt x="24" y="5"/>
                </a:cubicBezTo>
                <a:cubicBezTo>
                  <a:pt x="24" y="2"/>
                  <a:pt x="21" y="0"/>
                  <a:pt x="19" y="0"/>
                </a:cubicBezTo>
                <a:lnTo>
                  <a:pt x="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D829797A-502B-0E90-B797-6B9C6BEA1D68}"/>
              </a:ext>
            </a:extLst>
          </p:cNvPr>
          <p:cNvSpPr>
            <a:spLocks/>
          </p:cNvSpPr>
          <p:nvPr/>
        </p:nvSpPr>
        <p:spPr bwMode="auto">
          <a:xfrm>
            <a:off x="10802938" y="5959475"/>
            <a:ext cx="30163" cy="14288"/>
          </a:xfrm>
          <a:custGeom>
            <a:avLst/>
            <a:gdLst>
              <a:gd name="T0" fmla="*/ 4 w 19"/>
              <a:gd name="T1" fmla="*/ 0 h 9"/>
              <a:gd name="T2" fmla="*/ 0 w 19"/>
              <a:gd name="T3" fmla="*/ 4 h 9"/>
              <a:gd name="T4" fmla="*/ 4 w 19"/>
              <a:gd name="T5" fmla="*/ 9 h 9"/>
              <a:gd name="T6" fmla="*/ 14 w 19"/>
              <a:gd name="T7" fmla="*/ 9 h 9"/>
              <a:gd name="T8" fmla="*/ 19 w 19"/>
              <a:gd name="T9" fmla="*/ 4 h 9"/>
              <a:gd name="T10" fmla="*/ 14 w 19"/>
              <a:gd name="T11" fmla="*/ 0 h 9"/>
              <a:gd name="T12" fmla="*/ 4 w 19"/>
              <a:gd name="T13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" h="9">
                <a:moveTo>
                  <a:pt x="4" y="0"/>
                </a:moveTo>
                <a:cubicBezTo>
                  <a:pt x="2" y="0"/>
                  <a:pt x="0" y="2"/>
                  <a:pt x="0" y="4"/>
                </a:cubicBezTo>
                <a:cubicBezTo>
                  <a:pt x="0" y="7"/>
                  <a:pt x="2" y="9"/>
                  <a:pt x="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7" y="9"/>
                  <a:pt x="19" y="7"/>
                  <a:pt x="19" y="4"/>
                </a:cubicBezTo>
                <a:cubicBezTo>
                  <a:pt x="19" y="2"/>
                  <a:pt x="17" y="0"/>
                  <a:pt x="14" y="0"/>
                </a:cubicBezTo>
                <a:lnTo>
                  <a:pt x="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7D3A5E8D-6E06-AD01-39B4-A429B3EA34F0}"/>
              </a:ext>
            </a:extLst>
          </p:cNvPr>
          <p:cNvSpPr>
            <a:spLocks noEditPoints="1"/>
          </p:cNvSpPr>
          <p:nvPr/>
        </p:nvSpPr>
        <p:spPr bwMode="auto">
          <a:xfrm>
            <a:off x="7359651" y="5227638"/>
            <a:ext cx="223838" cy="254000"/>
          </a:xfrm>
          <a:custGeom>
            <a:avLst/>
            <a:gdLst>
              <a:gd name="T0" fmla="*/ 94 w 141"/>
              <a:gd name="T1" fmla="*/ 72 h 160"/>
              <a:gd name="T2" fmla="*/ 112 w 141"/>
              <a:gd name="T3" fmla="*/ 119 h 160"/>
              <a:gd name="T4" fmla="*/ 47 w 141"/>
              <a:gd name="T5" fmla="*/ 119 h 160"/>
              <a:gd name="T6" fmla="*/ 68 w 141"/>
              <a:gd name="T7" fmla="*/ 104 h 160"/>
              <a:gd name="T8" fmla="*/ 84 w 141"/>
              <a:gd name="T9" fmla="*/ 53 h 160"/>
              <a:gd name="T10" fmla="*/ 75 w 141"/>
              <a:gd name="T11" fmla="*/ 24 h 160"/>
              <a:gd name="T12" fmla="*/ 56 w 141"/>
              <a:gd name="T13" fmla="*/ 10 h 160"/>
              <a:gd name="T14" fmla="*/ 51 w 141"/>
              <a:gd name="T15" fmla="*/ 1 h 160"/>
              <a:gd name="T16" fmla="*/ 47 w 141"/>
              <a:gd name="T17" fmla="*/ 24 h 160"/>
              <a:gd name="T18" fmla="*/ 56 w 141"/>
              <a:gd name="T19" fmla="*/ 24 h 160"/>
              <a:gd name="T20" fmla="*/ 61 w 141"/>
              <a:gd name="T21" fmla="*/ 19 h 160"/>
              <a:gd name="T22" fmla="*/ 66 w 141"/>
              <a:gd name="T23" fmla="*/ 39 h 160"/>
              <a:gd name="T24" fmla="*/ 56 w 141"/>
              <a:gd name="T25" fmla="*/ 70 h 160"/>
              <a:gd name="T26" fmla="*/ 42 w 141"/>
              <a:gd name="T27" fmla="*/ 85 h 160"/>
              <a:gd name="T28" fmla="*/ 28 w 141"/>
              <a:gd name="T29" fmla="*/ 71 h 160"/>
              <a:gd name="T30" fmla="*/ 19 w 141"/>
              <a:gd name="T31" fmla="*/ 39 h 160"/>
              <a:gd name="T32" fmla="*/ 23 w 141"/>
              <a:gd name="T33" fmla="*/ 19 h 160"/>
              <a:gd name="T34" fmla="*/ 28 w 141"/>
              <a:gd name="T35" fmla="*/ 24 h 160"/>
              <a:gd name="T36" fmla="*/ 38 w 141"/>
              <a:gd name="T37" fmla="*/ 24 h 160"/>
              <a:gd name="T38" fmla="*/ 33 w 141"/>
              <a:gd name="T39" fmla="*/ 0 h 160"/>
              <a:gd name="T40" fmla="*/ 28 w 141"/>
              <a:gd name="T41" fmla="*/ 10 h 160"/>
              <a:gd name="T42" fmla="*/ 9 w 141"/>
              <a:gd name="T43" fmla="*/ 24 h 160"/>
              <a:gd name="T44" fmla="*/ 0 w 141"/>
              <a:gd name="T45" fmla="*/ 52 h 160"/>
              <a:gd name="T46" fmla="*/ 9 w 141"/>
              <a:gd name="T47" fmla="*/ 96 h 160"/>
              <a:gd name="T48" fmla="*/ 38 w 141"/>
              <a:gd name="T49" fmla="*/ 113 h 160"/>
              <a:gd name="T50" fmla="*/ 79 w 141"/>
              <a:gd name="T51" fmla="*/ 160 h 160"/>
              <a:gd name="T52" fmla="*/ 121 w 141"/>
              <a:gd name="T53" fmla="*/ 94 h 160"/>
              <a:gd name="T54" fmla="*/ 117 w 141"/>
              <a:gd name="T55" fmla="*/ 49 h 160"/>
              <a:gd name="T56" fmla="*/ 70 w 141"/>
              <a:gd name="T57" fmla="*/ 48 h 160"/>
              <a:gd name="T58" fmla="*/ 75 w 141"/>
              <a:gd name="T59" fmla="*/ 67 h 160"/>
              <a:gd name="T60" fmla="*/ 66 w 141"/>
              <a:gd name="T61" fmla="*/ 53 h 160"/>
              <a:gd name="T62" fmla="*/ 14 w 141"/>
              <a:gd name="T63" fmla="*/ 48 h 160"/>
              <a:gd name="T64" fmla="*/ 19 w 141"/>
              <a:gd name="T65" fmla="*/ 67 h 160"/>
              <a:gd name="T66" fmla="*/ 9 w 141"/>
              <a:gd name="T67" fmla="*/ 53 h 160"/>
              <a:gd name="T68" fmla="*/ 10 w 141"/>
              <a:gd name="T69" fmla="*/ 77 h 160"/>
              <a:gd name="T70" fmla="*/ 25 w 141"/>
              <a:gd name="T71" fmla="*/ 88 h 160"/>
              <a:gd name="T72" fmla="*/ 45 w 141"/>
              <a:gd name="T73" fmla="*/ 95 h 160"/>
              <a:gd name="T74" fmla="*/ 74 w 141"/>
              <a:gd name="T75" fmla="*/ 76 h 160"/>
              <a:gd name="T76" fmla="*/ 41 w 141"/>
              <a:gd name="T77" fmla="*/ 104 h 160"/>
              <a:gd name="T78" fmla="*/ 117 w 141"/>
              <a:gd name="T79" fmla="*/ 87 h 160"/>
              <a:gd name="T80" fmla="*/ 117 w 141"/>
              <a:gd name="T81" fmla="*/ 59 h 160"/>
              <a:gd name="T82" fmla="*/ 117 w 141"/>
              <a:gd name="T83" fmla="*/ 87 h 160"/>
              <a:gd name="T84" fmla="*/ 112 w 141"/>
              <a:gd name="T85" fmla="*/ 73 h 160"/>
              <a:gd name="T86" fmla="*/ 122 w 141"/>
              <a:gd name="T87" fmla="*/ 7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1" h="160">
                <a:moveTo>
                  <a:pt x="117" y="49"/>
                </a:moveTo>
                <a:cubicBezTo>
                  <a:pt x="104" y="49"/>
                  <a:pt x="94" y="60"/>
                  <a:pt x="94" y="72"/>
                </a:cubicBezTo>
                <a:cubicBezTo>
                  <a:pt x="94" y="83"/>
                  <a:pt x="102" y="93"/>
                  <a:pt x="112" y="95"/>
                </a:cubicBezTo>
                <a:cubicBezTo>
                  <a:pt x="112" y="119"/>
                  <a:pt x="112" y="119"/>
                  <a:pt x="112" y="119"/>
                </a:cubicBezTo>
                <a:cubicBezTo>
                  <a:pt x="112" y="137"/>
                  <a:pt x="98" y="152"/>
                  <a:pt x="79" y="152"/>
                </a:cubicBezTo>
                <a:cubicBezTo>
                  <a:pt x="61" y="152"/>
                  <a:pt x="47" y="137"/>
                  <a:pt x="47" y="119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55" y="112"/>
                  <a:pt x="62" y="109"/>
                  <a:pt x="68" y="104"/>
                </a:cubicBezTo>
                <a:cubicBezTo>
                  <a:pt x="78" y="96"/>
                  <a:pt x="84" y="84"/>
                  <a:pt x="84" y="71"/>
                </a:cubicBezTo>
                <a:cubicBezTo>
                  <a:pt x="84" y="53"/>
                  <a:pt x="84" y="53"/>
                  <a:pt x="84" y="53"/>
                </a:cubicBezTo>
                <a:cubicBezTo>
                  <a:pt x="84" y="47"/>
                  <a:pt x="81" y="41"/>
                  <a:pt x="75" y="39"/>
                </a:cubicBezTo>
                <a:cubicBezTo>
                  <a:pt x="75" y="24"/>
                  <a:pt x="75" y="24"/>
                  <a:pt x="75" y="24"/>
                </a:cubicBezTo>
                <a:cubicBezTo>
                  <a:pt x="75" y="16"/>
                  <a:pt x="68" y="10"/>
                  <a:pt x="61" y="10"/>
                </a:cubicBezTo>
                <a:cubicBezTo>
                  <a:pt x="56" y="10"/>
                  <a:pt x="56" y="10"/>
                  <a:pt x="56" y="10"/>
                </a:cubicBezTo>
                <a:cubicBezTo>
                  <a:pt x="56" y="6"/>
                  <a:pt x="56" y="6"/>
                  <a:pt x="56" y="6"/>
                </a:cubicBezTo>
                <a:cubicBezTo>
                  <a:pt x="56" y="3"/>
                  <a:pt x="54" y="1"/>
                  <a:pt x="51" y="1"/>
                </a:cubicBezTo>
                <a:cubicBezTo>
                  <a:pt x="49" y="1"/>
                  <a:pt x="47" y="3"/>
                  <a:pt x="47" y="6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7"/>
                  <a:pt x="49" y="29"/>
                  <a:pt x="51" y="29"/>
                </a:cubicBezTo>
                <a:cubicBezTo>
                  <a:pt x="54" y="29"/>
                  <a:pt x="56" y="27"/>
                  <a:pt x="56" y="24"/>
                </a:cubicBezTo>
                <a:cubicBezTo>
                  <a:pt x="56" y="19"/>
                  <a:pt x="56" y="19"/>
                  <a:pt x="56" y="19"/>
                </a:cubicBezTo>
                <a:cubicBezTo>
                  <a:pt x="61" y="19"/>
                  <a:pt x="61" y="19"/>
                  <a:pt x="61" y="19"/>
                </a:cubicBezTo>
                <a:cubicBezTo>
                  <a:pt x="64" y="19"/>
                  <a:pt x="66" y="22"/>
                  <a:pt x="66" y="24"/>
                </a:cubicBezTo>
                <a:cubicBezTo>
                  <a:pt x="66" y="39"/>
                  <a:pt x="66" y="39"/>
                  <a:pt x="66" y="39"/>
                </a:cubicBezTo>
                <a:cubicBezTo>
                  <a:pt x="60" y="41"/>
                  <a:pt x="56" y="46"/>
                  <a:pt x="56" y="53"/>
                </a:cubicBezTo>
                <a:cubicBezTo>
                  <a:pt x="56" y="70"/>
                  <a:pt x="56" y="70"/>
                  <a:pt x="56" y="70"/>
                </a:cubicBezTo>
                <a:cubicBezTo>
                  <a:pt x="56" y="77"/>
                  <a:pt x="51" y="84"/>
                  <a:pt x="44" y="85"/>
                </a:cubicBezTo>
                <a:cubicBezTo>
                  <a:pt x="42" y="85"/>
                  <a:pt x="42" y="85"/>
                  <a:pt x="42" y="85"/>
                </a:cubicBezTo>
                <a:cubicBezTo>
                  <a:pt x="38" y="85"/>
                  <a:pt x="35" y="83"/>
                  <a:pt x="32" y="81"/>
                </a:cubicBezTo>
                <a:cubicBezTo>
                  <a:pt x="30" y="78"/>
                  <a:pt x="28" y="74"/>
                  <a:pt x="28" y="71"/>
                </a:cubicBezTo>
                <a:cubicBezTo>
                  <a:pt x="28" y="52"/>
                  <a:pt x="28" y="52"/>
                  <a:pt x="28" y="52"/>
                </a:cubicBezTo>
                <a:cubicBezTo>
                  <a:pt x="28" y="46"/>
                  <a:pt x="24" y="41"/>
                  <a:pt x="19" y="39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1"/>
                  <a:pt x="21" y="19"/>
                  <a:pt x="23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26"/>
                  <a:pt x="30" y="28"/>
                  <a:pt x="33" y="28"/>
                </a:cubicBezTo>
                <a:cubicBezTo>
                  <a:pt x="36" y="28"/>
                  <a:pt x="38" y="26"/>
                  <a:pt x="38" y="24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2"/>
                  <a:pt x="36" y="0"/>
                  <a:pt x="33" y="0"/>
                </a:cubicBezTo>
                <a:cubicBezTo>
                  <a:pt x="30" y="0"/>
                  <a:pt x="28" y="2"/>
                  <a:pt x="28" y="5"/>
                </a:cubicBezTo>
                <a:cubicBezTo>
                  <a:pt x="28" y="10"/>
                  <a:pt x="28" y="10"/>
                  <a:pt x="28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15" y="10"/>
                  <a:pt x="9" y="16"/>
                  <a:pt x="9" y="24"/>
                </a:cubicBezTo>
                <a:cubicBezTo>
                  <a:pt x="9" y="39"/>
                  <a:pt x="9" y="39"/>
                  <a:pt x="9" y="39"/>
                </a:cubicBezTo>
                <a:cubicBezTo>
                  <a:pt x="4" y="41"/>
                  <a:pt x="0" y="45"/>
                  <a:pt x="0" y="52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80"/>
                  <a:pt x="4" y="89"/>
                  <a:pt x="9" y="96"/>
                </a:cubicBezTo>
                <a:cubicBezTo>
                  <a:pt x="15" y="104"/>
                  <a:pt x="23" y="109"/>
                  <a:pt x="32" y="112"/>
                </a:cubicBezTo>
                <a:cubicBezTo>
                  <a:pt x="34" y="112"/>
                  <a:pt x="36" y="112"/>
                  <a:pt x="38" y="113"/>
                </a:cubicBezTo>
                <a:cubicBezTo>
                  <a:pt x="38" y="118"/>
                  <a:pt x="38" y="118"/>
                  <a:pt x="38" y="118"/>
                </a:cubicBezTo>
                <a:cubicBezTo>
                  <a:pt x="38" y="141"/>
                  <a:pt x="57" y="160"/>
                  <a:pt x="79" y="160"/>
                </a:cubicBezTo>
                <a:cubicBezTo>
                  <a:pt x="103" y="160"/>
                  <a:pt x="121" y="141"/>
                  <a:pt x="121" y="118"/>
                </a:cubicBezTo>
                <a:cubicBezTo>
                  <a:pt x="121" y="94"/>
                  <a:pt x="121" y="94"/>
                  <a:pt x="121" y="94"/>
                </a:cubicBezTo>
                <a:cubicBezTo>
                  <a:pt x="132" y="93"/>
                  <a:pt x="141" y="84"/>
                  <a:pt x="141" y="72"/>
                </a:cubicBezTo>
                <a:cubicBezTo>
                  <a:pt x="141" y="60"/>
                  <a:pt x="130" y="49"/>
                  <a:pt x="117" y="49"/>
                </a:cubicBezTo>
                <a:close/>
                <a:moveTo>
                  <a:pt x="66" y="53"/>
                </a:moveTo>
                <a:cubicBezTo>
                  <a:pt x="66" y="51"/>
                  <a:pt x="68" y="48"/>
                  <a:pt x="70" y="48"/>
                </a:cubicBezTo>
                <a:cubicBezTo>
                  <a:pt x="73" y="48"/>
                  <a:pt x="75" y="51"/>
                  <a:pt x="75" y="53"/>
                </a:cubicBezTo>
                <a:cubicBezTo>
                  <a:pt x="75" y="67"/>
                  <a:pt x="75" y="67"/>
                  <a:pt x="75" y="67"/>
                </a:cubicBezTo>
                <a:cubicBezTo>
                  <a:pt x="66" y="67"/>
                  <a:pt x="66" y="67"/>
                  <a:pt x="66" y="67"/>
                </a:cubicBezTo>
                <a:lnTo>
                  <a:pt x="66" y="53"/>
                </a:lnTo>
                <a:close/>
                <a:moveTo>
                  <a:pt x="9" y="53"/>
                </a:moveTo>
                <a:cubicBezTo>
                  <a:pt x="9" y="51"/>
                  <a:pt x="11" y="48"/>
                  <a:pt x="14" y="48"/>
                </a:cubicBezTo>
                <a:cubicBezTo>
                  <a:pt x="17" y="48"/>
                  <a:pt x="19" y="51"/>
                  <a:pt x="19" y="53"/>
                </a:cubicBezTo>
                <a:cubicBezTo>
                  <a:pt x="19" y="67"/>
                  <a:pt x="19" y="67"/>
                  <a:pt x="19" y="67"/>
                </a:cubicBezTo>
                <a:cubicBezTo>
                  <a:pt x="9" y="67"/>
                  <a:pt x="9" y="67"/>
                  <a:pt x="9" y="67"/>
                </a:cubicBezTo>
                <a:lnTo>
                  <a:pt x="9" y="53"/>
                </a:lnTo>
                <a:close/>
                <a:moveTo>
                  <a:pt x="33" y="103"/>
                </a:moveTo>
                <a:cubicBezTo>
                  <a:pt x="22" y="100"/>
                  <a:pt x="13" y="90"/>
                  <a:pt x="10" y="77"/>
                </a:cubicBezTo>
                <a:cubicBezTo>
                  <a:pt x="19" y="77"/>
                  <a:pt x="19" y="77"/>
                  <a:pt x="19" y="77"/>
                </a:cubicBezTo>
                <a:cubicBezTo>
                  <a:pt x="20" y="81"/>
                  <a:pt x="22" y="85"/>
                  <a:pt x="25" y="88"/>
                </a:cubicBezTo>
                <a:cubicBezTo>
                  <a:pt x="30" y="92"/>
                  <a:pt x="36" y="95"/>
                  <a:pt x="42" y="95"/>
                </a:cubicBezTo>
                <a:cubicBezTo>
                  <a:pt x="43" y="95"/>
                  <a:pt x="44" y="95"/>
                  <a:pt x="45" y="95"/>
                </a:cubicBezTo>
                <a:cubicBezTo>
                  <a:pt x="55" y="93"/>
                  <a:pt x="62" y="86"/>
                  <a:pt x="64" y="76"/>
                </a:cubicBezTo>
                <a:cubicBezTo>
                  <a:pt x="74" y="76"/>
                  <a:pt x="74" y="76"/>
                  <a:pt x="74" y="76"/>
                </a:cubicBezTo>
                <a:cubicBezTo>
                  <a:pt x="73" y="84"/>
                  <a:pt x="68" y="92"/>
                  <a:pt x="61" y="97"/>
                </a:cubicBezTo>
                <a:cubicBezTo>
                  <a:pt x="55" y="101"/>
                  <a:pt x="48" y="104"/>
                  <a:pt x="41" y="104"/>
                </a:cubicBezTo>
                <a:cubicBezTo>
                  <a:pt x="38" y="104"/>
                  <a:pt x="36" y="104"/>
                  <a:pt x="33" y="103"/>
                </a:cubicBezTo>
                <a:close/>
                <a:moveTo>
                  <a:pt x="117" y="87"/>
                </a:moveTo>
                <a:cubicBezTo>
                  <a:pt x="109" y="87"/>
                  <a:pt x="104" y="80"/>
                  <a:pt x="104" y="73"/>
                </a:cubicBezTo>
                <a:cubicBezTo>
                  <a:pt x="104" y="66"/>
                  <a:pt x="110" y="59"/>
                  <a:pt x="117" y="59"/>
                </a:cubicBezTo>
                <a:cubicBezTo>
                  <a:pt x="125" y="59"/>
                  <a:pt x="131" y="66"/>
                  <a:pt x="131" y="73"/>
                </a:cubicBezTo>
                <a:cubicBezTo>
                  <a:pt x="131" y="80"/>
                  <a:pt x="125" y="87"/>
                  <a:pt x="117" y="87"/>
                </a:cubicBezTo>
                <a:close/>
                <a:moveTo>
                  <a:pt x="117" y="68"/>
                </a:moveTo>
                <a:cubicBezTo>
                  <a:pt x="115" y="68"/>
                  <a:pt x="112" y="70"/>
                  <a:pt x="112" y="73"/>
                </a:cubicBezTo>
                <a:cubicBezTo>
                  <a:pt x="112" y="75"/>
                  <a:pt x="115" y="77"/>
                  <a:pt x="117" y="77"/>
                </a:cubicBezTo>
                <a:cubicBezTo>
                  <a:pt x="120" y="77"/>
                  <a:pt x="122" y="75"/>
                  <a:pt x="122" y="73"/>
                </a:cubicBezTo>
                <a:cubicBezTo>
                  <a:pt x="122" y="70"/>
                  <a:pt x="120" y="68"/>
                  <a:pt x="117" y="6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92820603-0987-22A9-25E1-DAFE3100A9E0}"/>
              </a:ext>
            </a:extLst>
          </p:cNvPr>
          <p:cNvSpPr>
            <a:spLocks noEditPoints="1"/>
          </p:cNvSpPr>
          <p:nvPr/>
        </p:nvSpPr>
        <p:spPr bwMode="auto">
          <a:xfrm>
            <a:off x="5691188" y="5822950"/>
            <a:ext cx="255588" cy="166688"/>
          </a:xfrm>
          <a:custGeom>
            <a:avLst/>
            <a:gdLst>
              <a:gd name="T0" fmla="*/ 76 w 161"/>
              <a:gd name="T1" fmla="*/ 38 h 105"/>
              <a:gd name="T2" fmla="*/ 66 w 161"/>
              <a:gd name="T3" fmla="*/ 48 h 105"/>
              <a:gd name="T4" fmla="*/ 76 w 161"/>
              <a:gd name="T5" fmla="*/ 58 h 105"/>
              <a:gd name="T6" fmla="*/ 85 w 161"/>
              <a:gd name="T7" fmla="*/ 48 h 105"/>
              <a:gd name="T8" fmla="*/ 76 w 161"/>
              <a:gd name="T9" fmla="*/ 38 h 105"/>
              <a:gd name="T10" fmla="*/ 160 w 161"/>
              <a:gd name="T11" fmla="*/ 49 h 105"/>
              <a:gd name="T12" fmla="*/ 137 w 161"/>
              <a:gd name="T13" fmla="*/ 25 h 105"/>
              <a:gd name="T14" fmla="*/ 112 w 161"/>
              <a:gd name="T15" fmla="*/ 7 h 105"/>
              <a:gd name="T16" fmla="*/ 81 w 161"/>
              <a:gd name="T17" fmla="*/ 0 h 105"/>
              <a:gd name="T18" fmla="*/ 49 w 161"/>
              <a:gd name="T19" fmla="*/ 7 h 105"/>
              <a:gd name="T20" fmla="*/ 24 w 161"/>
              <a:gd name="T21" fmla="*/ 25 h 105"/>
              <a:gd name="T22" fmla="*/ 2 w 161"/>
              <a:gd name="T23" fmla="*/ 49 h 105"/>
              <a:gd name="T24" fmla="*/ 2 w 161"/>
              <a:gd name="T25" fmla="*/ 54 h 105"/>
              <a:gd name="T26" fmla="*/ 24 w 161"/>
              <a:gd name="T27" fmla="*/ 79 h 105"/>
              <a:gd name="T28" fmla="*/ 49 w 161"/>
              <a:gd name="T29" fmla="*/ 96 h 105"/>
              <a:gd name="T30" fmla="*/ 81 w 161"/>
              <a:gd name="T31" fmla="*/ 105 h 105"/>
              <a:gd name="T32" fmla="*/ 112 w 161"/>
              <a:gd name="T33" fmla="*/ 96 h 105"/>
              <a:gd name="T34" fmla="*/ 137 w 161"/>
              <a:gd name="T35" fmla="*/ 79 h 105"/>
              <a:gd name="T36" fmla="*/ 160 w 161"/>
              <a:gd name="T37" fmla="*/ 54 h 105"/>
              <a:gd name="T38" fmla="*/ 160 w 161"/>
              <a:gd name="T39" fmla="*/ 49 h 105"/>
              <a:gd name="T40" fmla="*/ 81 w 161"/>
              <a:gd name="T41" fmla="*/ 95 h 105"/>
              <a:gd name="T42" fmla="*/ 31 w 161"/>
              <a:gd name="T43" fmla="*/ 73 h 105"/>
              <a:gd name="T44" fmla="*/ 12 w 161"/>
              <a:gd name="T45" fmla="*/ 52 h 105"/>
              <a:gd name="T46" fmla="*/ 81 w 161"/>
              <a:gd name="T47" fmla="*/ 10 h 105"/>
              <a:gd name="T48" fmla="*/ 131 w 161"/>
              <a:gd name="T49" fmla="*/ 33 h 105"/>
              <a:gd name="T50" fmla="*/ 150 w 161"/>
              <a:gd name="T51" fmla="*/ 53 h 105"/>
              <a:gd name="T52" fmla="*/ 81 w 161"/>
              <a:gd name="T53" fmla="*/ 95 h 105"/>
              <a:gd name="T54" fmla="*/ 81 w 161"/>
              <a:gd name="T55" fmla="*/ 20 h 105"/>
              <a:gd name="T56" fmla="*/ 48 w 161"/>
              <a:gd name="T57" fmla="*/ 52 h 105"/>
              <a:gd name="T58" fmla="*/ 81 w 161"/>
              <a:gd name="T59" fmla="*/ 86 h 105"/>
              <a:gd name="T60" fmla="*/ 114 w 161"/>
              <a:gd name="T61" fmla="*/ 52 h 105"/>
              <a:gd name="T62" fmla="*/ 81 w 161"/>
              <a:gd name="T63" fmla="*/ 20 h 105"/>
              <a:gd name="T64" fmla="*/ 81 w 161"/>
              <a:gd name="T65" fmla="*/ 76 h 105"/>
              <a:gd name="T66" fmla="*/ 57 w 161"/>
              <a:gd name="T67" fmla="*/ 52 h 105"/>
              <a:gd name="T68" fmla="*/ 81 w 161"/>
              <a:gd name="T69" fmla="*/ 29 h 105"/>
              <a:gd name="T70" fmla="*/ 104 w 161"/>
              <a:gd name="T71" fmla="*/ 52 h 105"/>
              <a:gd name="T72" fmla="*/ 81 w 161"/>
              <a:gd name="T73" fmla="*/ 76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1" h="105">
                <a:moveTo>
                  <a:pt x="76" y="38"/>
                </a:moveTo>
                <a:cubicBezTo>
                  <a:pt x="70" y="38"/>
                  <a:pt x="66" y="43"/>
                  <a:pt x="66" y="48"/>
                </a:cubicBezTo>
                <a:cubicBezTo>
                  <a:pt x="66" y="53"/>
                  <a:pt x="70" y="58"/>
                  <a:pt x="76" y="58"/>
                </a:cubicBezTo>
                <a:cubicBezTo>
                  <a:pt x="81" y="58"/>
                  <a:pt x="85" y="53"/>
                  <a:pt x="85" y="48"/>
                </a:cubicBezTo>
                <a:cubicBezTo>
                  <a:pt x="85" y="43"/>
                  <a:pt x="81" y="38"/>
                  <a:pt x="76" y="38"/>
                </a:cubicBezTo>
                <a:close/>
                <a:moveTo>
                  <a:pt x="160" y="49"/>
                </a:moveTo>
                <a:cubicBezTo>
                  <a:pt x="159" y="49"/>
                  <a:pt x="151" y="36"/>
                  <a:pt x="137" y="25"/>
                </a:cubicBezTo>
                <a:cubicBezTo>
                  <a:pt x="129" y="17"/>
                  <a:pt x="121" y="12"/>
                  <a:pt x="112" y="7"/>
                </a:cubicBezTo>
                <a:cubicBezTo>
                  <a:pt x="101" y="2"/>
                  <a:pt x="91" y="0"/>
                  <a:pt x="81" y="0"/>
                </a:cubicBezTo>
                <a:cubicBezTo>
                  <a:pt x="70" y="0"/>
                  <a:pt x="60" y="2"/>
                  <a:pt x="49" y="7"/>
                </a:cubicBezTo>
                <a:cubicBezTo>
                  <a:pt x="41" y="12"/>
                  <a:pt x="32" y="18"/>
                  <a:pt x="24" y="25"/>
                </a:cubicBezTo>
                <a:cubicBezTo>
                  <a:pt x="10" y="37"/>
                  <a:pt x="2" y="49"/>
                  <a:pt x="2" y="49"/>
                </a:cubicBezTo>
                <a:cubicBezTo>
                  <a:pt x="0" y="51"/>
                  <a:pt x="0" y="53"/>
                  <a:pt x="2" y="54"/>
                </a:cubicBezTo>
                <a:cubicBezTo>
                  <a:pt x="2" y="55"/>
                  <a:pt x="10" y="67"/>
                  <a:pt x="24" y="79"/>
                </a:cubicBezTo>
                <a:cubicBezTo>
                  <a:pt x="33" y="87"/>
                  <a:pt x="41" y="92"/>
                  <a:pt x="49" y="96"/>
                </a:cubicBezTo>
                <a:cubicBezTo>
                  <a:pt x="60" y="102"/>
                  <a:pt x="70" y="105"/>
                  <a:pt x="81" y="105"/>
                </a:cubicBezTo>
                <a:cubicBezTo>
                  <a:pt x="91" y="105"/>
                  <a:pt x="101" y="102"/>
                  <a:pt x="112" y="96"/>
                </a:cubicBezTo>
                <a:cubicBezTo>
                  <a:pt x="121" y="92"/>
                  <a:pt x="129" y="86"/>
                  <a:pt x="137" y="79"/>
                </a:cubicBezTo>
                <a:cubicBezTo>
                  <a:pt x="151" y="67"/>
                  <a:pt x="159" y="55"/>
                  <a:pt x="160" y="54"/>
                </a:cubicBezTo>
                <a:cubicBezTo>
                  <a:pt x="161" y="53"/>
                  <a:pt x="161" y="51"/>
                  <a:pt x="160" y="49"/>
                </a:cubicBezTo>
                <a:close/>
                <a:moveTo>
                  <a:pt x="81" y="95"/>
                </a:moveTo>
                <a:cubicBezTo>
                  <a:pt x="61" y="95"/>
                  <a:pt x="42" y="83"/>
                  <a:pt x="31" y="73"/>
                </a:cubicBezTo>
                <a:cubicBezTo>
                  <a:pt x="21" y="65"/>
                  <a:pt x="15" y="57"/>
                  <a:pt x="12" y="52"/>
                </a:cubicBezTo>
                <a:cubicBezTo>
                  <a:pt x="19" y="43"/>
                  <a:pt x="48" y="10"/>
                  <a:pt x="81" y="10"/>
                </a:cubicBezTo>
                <a:cubicBezTo>
                  <a:pt x="100" y="10"/>
                  <a:pt x="119" y="22"/>
                  <a:pt x="131" y="33"/>
                </a:cubicBezTo>
                <a:cubicBezTo>
                  <a:pt x="140" y="41"/>
                  <a:pt x="146" y="48"/>
                  <a:pt x="150" y="53"/>
                </a:cubicBezTo>
                <a:cubicBezTo>
                  <a:pt x="142" y="63"/>
                  <a:pt x="114" y="95"/>
                  <a:pt x="81" y="95"/>
                </a:cubicBezTo>
                <a:close/>
                <a:moveTo>
                  <a:pt x="81" y="20"/>
                </a:moveTo>
                <a:cubicBezTo>
                  <a:pt x="63" y="20"/>
                  <a:pt x="48" y="34"/>
                  <a:pt x="48" y="52"/>
                </a:cubicBezTo>
                <a:cubicBezTo>
                  <a:pt x="48" y="71"/>
                  <a:pt x="63" y="86"/>
                  <a:pt x="81" y="86"/>
                </a:cubicBezTo>
                <a:cubicBezTo>
                  <a:pt x="99" y="86"/>
                  <a:pt x="114" y="71"/>
                  <a:pt x="114" y="52"/>
                </a:cubicBezTo>
                <a:cubicBezTo>
                  <a:pt x="114" y="34"/>
                  <a:pt x="99" y="20"/>
                  <a:pt x="81" y="20"/>
                </a:cubicBezTo>
                <a:close/>
                <a:moveTo>
                  <a:pt x="81" y="76"/>
                </a:moveTo>
                <a:cubicBezTo>
                  <a:pt x="68" y="76"/>
                  <a:pt x="57" y="65"/>
                  <a:pt x="57" y="52"/>
                </a:cubicBezTo>
                <a:cubicBezTo>
                  <a:pt x="57" y="40"/>
                  <a:pt x="68" y="29"/>
                  <a:pt x="81" y="29"/>
                </a:cubicBezTo>
                <a:cubicBezTo>
                  <a:pt x="94" y="29"/>
                  <a:pt x="104" y="40"/>
                  <a:pt x="104" y="52"/>
                </a:cubicBezTo>
                <a:cubicBezTo>
                  <a:pt x="104" y="65"/>
                  <a:pt x="93" y="76"/>
                  <a:pt x="81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09FA59EC-5366-ED99-BA01-D1A0FF731B02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5227638"/>
            <a:ext cx="254000" cy="254000"/>
          </a:xfrm>
          <a:custGeom>
            <a:avLst/>
            <a:gdLst>
              <a:gd name="T0" fmla="*/ 74 w 160"/>
              <a:gd name="T1" fmla="*/ 37 h 160"/>
              <a:gd name="T2" fmla="*/ 65 w 160"/>
              <a:gd name="T3" fmla="*/ 14 h 160"/>
              <a:gd name="T4" fmla="*/ 74 w 160"/>
              <a:gd name="T5" fmla="*/ 9 h 160"/>
              <a:gd name="T6" fmla="*/ 93 w 160"/>
              <a:gd name="T7" fmla="*/ 38 h 160"/>
              <a:gd name="T8" fmla="*/ 83 w 160"/>
              <a:gd name="T9" fmla="*/ 9 h 160"/>
              <a:gd name="T10" fmla="*/ 112 w 160"/>
              <a:gd name="T11" fmla="*/ 9 h 160"/>
              <a:gd name="T12" fmla="*/ 103 w 160"/>
              <a:gd name="T13" fmla="*/ 38 h 160"/>
              <a:gd name="T14" fmla="*/ 112 w 160"/>
              <a:gd name="T15" fmla="*/ 9 h 160"/>
              <a:gd name="T16" fmla="*/ 131 w 160"/>
              <a:gd name="T17" fmla="*/ 38 h 160"/>
              <a:gd name="T18" fmla="*/ 121 w 160"/>
              <a:gd name="T19" fmla="*/ 9 h 160"/>
              <a:gd name="T20" fmla="*/ 145 w 160"/>
              <a:gd name="T21" fmla="*/ 9 h 160"/>
              <a:gd name="T22" fmla="*/ 149 w 160"/>
              <a:gd name="T23" fmla="*/ 38 h 160"/>
              <a:gd name="T24" fmla="*/ 140 w 160"/>
              <a:gd name="T25" fmla="*/ 9 h 160"/>
              <a:gd name="T26" fmla="*/ 84 w 160"/>
              <a:gd name="T27" fmla="*/ 76 h 160"/>
              <a:gd name="T28" fmla="*/ 74 w 160"/>
              <a:gd name="T29" fmla="*/ 123 h 160"/>
              <a:gd name="T30" fmla="*/ 84 w 160"/>
              <a:gd name="T31" fmla="*/ 76 h 160"/>
              <a:gd name="T32" fmla="*/ 140 w 160"/>
              <a:gd name="T33" fmla="*/ 85 h 160"/>
              <a:gd name="T34" fmla="*/ 121 w 160"/>
              <a:gd name="T35" fmla="*/ 90 h 160"/>
              <a:gd name="T36" fmla="*/ 140 w 160"/>
              <a:gd name="T37" fmla="*/ 94 h 160"/>
              <a:gd name="T38" fmla="*/ 126 w 160"/>
              <a:gd name="T39" fmla="*/ 104 h 160"/>
              <a:gd name="T40" fmla="*/ 126 w 160"/>
              <a:gd name="T41" fmla="*/ 113 h 160"/>
              <a:gd name="T42" fmla="*/ 140 w 160"/>
              <a:gd name="T43" fmla="*/ 123 h 160"/>
              <a:gd name="T44" fmla="*/ 111 w 160"/>
              <a:gd name="T45" fmla="*/ 76 h 160"/>
              <a:gd name="T46" fmla="*/ 28 w 160"/>
              <a:gd name="T47" fmla="*/ 104 h 160"/>
              <a:gd name="T48" fmla="*/ 26 w 160"/>
              <a:gd name="T49" fmla="*/ 113 h 160"/>
              <a:gd name="T50" fmla="*/ 18 w 160"/>
              <a:gd name="T51" fmla="*/ 132 h 160"/>
              <a:gd name="T52" fmla="*/ 9 w 160"/>
              <a:gd name="T53" fmla="*/ 123 h 160"/>
              <a:gd name="T54" fmla="*/ 45 w 160"/>
              <a:gd name="T55" fmla="*/ 113 h 160"/>
              <a:gd name="T56" fmla="*/ 62 w 160"/>
              <a:gd name="T57" fmla="*/ 142 h 160"/>
              <a:gd name="T58" fmla="*/ 45 w 160"/>
              <a:gd name="T59" fmla="*/ 113 h 160"/>
              <a:gd name="T60" fmla="*/ 55 w 160"/>
              <a:gd name="T61" fmla="*/ 148 h 160"/>
              <a:gd name="T62" fmla="*/ 46 w 160"/>
              <a:gd name="T63" fmla="*/ 150 h 160"/>
              <a:gd name="T64" fmla="*/ 30 w 160"/>
              <a:gd name="T65" fmla="*/ 123 h 160"/>
              <a:gd name="T66" fmla="*/ 139 w 160"/>
              <a:gd name="T67" fmla="*/ 66 h 160"/>
              <a:gd name="T68" fmla="*/ 102 w 160"/>
              <a:gd name="T69" fmla="*/ 71 h 160"/>
              <a:gd name="T70" fmla="*/ 107 w 160"/>
              <a:gd name="T71" fmla="*/ 132 h 160"/>
              <a:gd name="T72" fmla="*/ 140 w 160"/>
              <a:gd name="T73" fmla="*/ 146 h 160"/>
              <a:gd name="T74" fmla="*/ 79 w 160"/>
              <a:gd name="T75" fmla="*/ 151 h 160"/>
              <a:gd name="T76" fmla="*/ 74 w 160"/>
              <a:gd name="T77" fmla="*/ 132 h 160"/>
              <a:gd name="T78" fmla="*/ 92 w 160"/>
              <a:gd name="T79" fmla="*/ 127 h 160"/>
              <a:gd name="T80" fmla="*/ 88 w 160"/>
              <a:gd name="T81" fmla="*/ 66 h 160"/>
              <a:gd name="T82" fmla="*/ 74 w 160"/>
              <a:gd name="T83" fmla="*/ 47 h 160"/>
              <a:gd name="T84" fmla="*/ 70 w 160"/>
              <a:gd name="T85" fmla="*/ 0 h 160"/>
              <a:gd name="T86" fmla="*/ 56 w 160"/>
              <a:gd name="T87" fmla="*/ 42 h 160"/>
              <a:gd name="T88" fmla="*/ 65 w 160"/>
              <a:gd name="T89" fmla="*/ 47 h 160"/>
              <a:gd name="T90" fmla="*/ 49 w 160"/>
              <a:gd name="T91" fmla="*/ 104 h 160"/>
              <a:gd name="T92" fmla="*/ 0 w 160"/>
              <a:gd name="T93" fmla="*/ 123 h 160"/>
              <a:gd name="T94" fmla="*/ 47 w 160"/>
              <a:gd name="T95" fmla="*/ 160 h 160"/>
              <a:gd name="T96" fmla="*/ 67 w 160"/>
              <a:gd name="T97" fmla="*/ 152 h 160"/>
              <a:gd name="T98" fmla="*/ 136 w 160"/>
              <a:gd name="T99" fmla="*/ 160 h 160"/>
              <a:gd name="T100" fmla="*/ 150 w 160"/>
              <a:gd name="T101" fmla="*/ 47 h 160"/>
              <a:gd name="T102" fmla="*/ 160 w 160"/>
              <a:gd name="T103" fmla="*/ 43 h 160"/>
              <a:gd name="T104" fmla="*/ 145 w 160"/>
              <a:gd name="T10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60">
                <a:moveTo>
                  <a:pt x="74" y="9"/>
                </a:moveTo>
                <a:cubicBezTo>
                  <a:pt x="74" y="37"/>
                  <a:pt x="74" y="37"/>
                  <a:pt x="74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65" y="14"/>
                  <a:pt x="65" y="14"/>
                  <a:pt x="65" y="14"/>
                </a:cubicBezTo>
                <a:cubicBezTo>
                  <a:pt x="65" y="11"/>
                  <a:pt x="67" y="9"/>
                  <a:pt x="70" y="9"/>
                </a:cubicBezTo>
                <a:lnTo>
                  <a:pt x="74" y="9"/>
                </a:lnTo>
                <a:close/>
                <a:moveTo>
                  <a:pt x="93" y="9"/>
                </a:moveTo>
                <a:cubicBezTo>
                  <a:pt x="93" y="38"/>
                  <a:pt x="93" y="38"/>
                  <a:pt x="93" y="38"/>
                </a:cubicBezTo>
                <a:cubicBezTo>
                  <a:pt x="83" y="38"/>
                  <a:pt x="83" y="38"/>
                  <a:pt x="83" y="38"/>
                </a:cubicBezTo>
                <a:cubicBezTo>
                  <a:pt x="83" y="9"/>
                  <a:pt x="83" y="9"/>
                  <a:pt x="83" y="9"/>
                </a:cubicBezTo>
                <a:cubicBezTo>
                  <a:pt x="93" y="9"/>
                  <a:pt x="93" y="9"/>
                  <a:pt x="93" y="9"/>
                </a:cubicBezTo>
                <a:close/>
                <a:moveTo>
                  <a:pt x="112" y="9"/>
                </a:moveTo>
                <a:cubicBezTo>
                  <a:pt x="112" y="38"/>
                  <a:pt x="112" y="38"/>
                  <a:pt x="112" y="38"/>
                </a:cubicBezTo>
                <a:cubicBezTo>
                  <a:pt x="103" y="38"/>
                  <a:pt x="103" y="38"/>
                  <a:pt x="103" y="38"/>
                </a:cubicBezTo>
                <a:cubicBezTo>
                  <a:pt x="103" y="9"/>
                  <a:pt x="103" y="9"/>
                  <a:pt x="103" y="9"/>
                </a:cubicBezTo>
                <a:cubicBezTo>
                  <a:pt x="112" y="9"/>
                  <a:pt x="112" y="9"/>
                  <a:pt x="112" y="9"/>
                </a:cubicBezTo>
                <a:close/>
                <a:moveTo>
                  <a:pt x="131" y="9"/>
                </a:moveTo>
                <a:cubicBezTo>
                  <a:pt x="131" y="38"/>
                  <a:pt x="131" y="38"/>
                  <a:pt x="131" y="38"/>
                </a:cubicBezTo>
                <a:cubicBezTo>
                  <a:pt x="121" y="38"/>
                  <a:pt x="121" y="38"/>
                  <a:pt x="121" y="38"/>
                </a:cubicBezTo>
                <a:cubicBezTo>
                  <a:pt x="121" y="9"/>
                  <a:pt x="121" y="9"/>
                  <a:pt x="121" y="9"/>
                </a:cubicBezTo>
                <a:cubicBezTo>
                  <a:pt x="131" y="9"/>
                  <a:pt x="131" y="9"/>
                  <a:pt x="131" y="9"/>
                </a:cubicBezTo>
                <a:close/>
                <a:moveTo>
                  <a:pt x="145" y="9"/>
                </a:moveTo>
                <a:cubicBezTo>
                  <a:pt x="147" y="9"/>
                  <a:pt x="149" y="11"/>
                  <a:pt x="149" y="14"/>
                </a:cubicBezTo>
                <a:cubicBezTo>
                  <a:pt x="149" y="38"/>
                  <a:pt x="149" y="38"/>
                  <a:pt x="149" y="38"/>
                </a:cubicBezTo>
                <a:cubicBezTo>
                  <a:pt x="140" y="38"/>
                  <a:pt x="140" y="38"/>
                  <a:pt x="140" y="38"/>
                </a:cubicBezTo>
                <a:cubicBezTo>
                  <a:pt x="140" y="9"/>
                  <a:pt x="140" y="9"/>
                  <a:pt x="140" y="9"/>
                </a:cubicBezTo>
                <a:cubicBezTo>
                  <a:pt x="145" y="9"/>
                  <a:pt x="145" y="9"/>
                  <a:pt x="145" y="9"/>
                </a:cubicBezTo>
                <a:close/>
                <a:moveTo>
                  <a:pt x="84" y="76"/>
                </a:moveTo>
                <a:cubicBezTo>
                  <a:pt x="84" y="123"/>
                  <a:pt x="84" y="123"/>
                  <a:pt x="84" y="123"/>
                </a:cubicBezTo>
                <a:cubicBezTo>
                  <a:pt x="74" y="123"/>
                  <a:pt x="74" y="123"/>
                  <a:pt x="74" y="123"/>
                </a:cubicBezTo>
                <a:cubicBezTo>
                  <a:pt x="74" y="76"/>
                  <a:pt x="74" y="76"/>
                  <a:pt x="74" y="76"/>
                </a:cubicBezTo>
                <a:cubicBezTo>
                  <a:pt x="84" y="76"/>
                  <a:pt x="84" y="76"/>
                  <a:pt x="84" y="76"/>
                </a:cubicBezTo>
                <a:close/>
                <a:moveTo>
                  <a:pt x="140" y="76"/>
                </a:moveTo>
                <a:cubicBezTo>
                  <a:pt x="140" y="85"/>
                  <a:pt x="140" y="85"/>
                  <a:pt x="140" y="85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3" y="85"/>
                  <a:pt x="121" y="87"/>
                  <a:pt x="121" y="90"/>
                </a:cubicBezTo>
                <a:cubicBezTo>
                  <a:pt x="121" y="92"/>
                  <a:pt x="123" y="94"/>
                  <a:pt x="126" y="94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26" y="104"/>
                  <a:pt x="126" y="104"/>
                  <a:pt x="126" y="104"/>
                </a:cubicBezTo>
                <a:cubicBezTo>
                  <a:pt x="123" y="104"/>
                  <a:pt x="121" y="106"/>
                  <a:pt x="121" y="109"/>
                </a:cubicBezTo>
                <a:cubicBezTo>
                  <a:pt x="121" y="111"/>
                  <a:pt x="123" y="113"/>
                  <a:pt x="126" y="113"/>
                </a:cubicBezTo>
                <a:cubicBezTo>
                  <a:pt x="140" y="113"/>
                  <a:pt x="140" y="113"/>
                  <a:pt x="140" y="113"/>
                </a:cubicBezTo>
                <a:cubicBezTo>
                  <a:pt x="140" y="123"/>
                  <a:pt x="140" y="123"/>
                  <a:pt x="140" y="123"/>
                </a:cubicBezTo>
                <a:cubicBezTo>
                  <a:pt x="111" y="123"/>
                  <a:pt x="111" y="123"/>
                  <a:pt x="111" y="123"/>
                </a:cubicBezTo>
                <a:cubicBezTo>
                  <a:pt x="111" y="76"/>
                  <a:pt x="111" y="76"/>
                  <a:pt x="111" y="76"/>
                </a:cubicBezTo>
                <a:cubicBezTo>
                  <a:pt x="140" y="76"/>
                  <a:pt x="140" y="76"/>
                  <a:pt x="140" y="76"/>
                </a:cubicBezTo>
                <a:close/>
                <a:moveTo>
                  <a:pt x="28" y="104"/>
                </a:moveTo>
                <a:cubicBezTo>
                  <a:pt x="31" y="104"/>
                  <a:pt x="34" y="104"/>
                  <a:pt x="36" y="106"/>
                </a:cubicBezTo>
                <a:cubicBezTo>
                  <a:pt x="32" y="108"/>
                  <a:pt x="29" y="110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1" y="118"/>
                  <a:pt x="18" y="124"/>
                  <a:pt x="18" y="132"/>
                </a:cubicBezTo>
                <a:cubicBezTo>
                  <a:pt x="18" y="135"/>
                  <a:pt x="19" y="137"/>
                  <a:pt x="19" y="139"/>
                </a:cubicBezTo>
                <a:cubicBezTo>
                  <a:pt x="13" y="136"/>
                  <a:pt x="9" y="130"/>
                  <a:pt x="9" y="123"/>
                </a:cubicBezTo>
                <a:cubicBezTo>
                  <a:pt x="9" y="113"/>
                  <a:pt x="17" y="104"/>
                  <a:pt x="28" y="104"/>
                </a:cubicBezTo>
                <a:close/>
                <a:moveTo>
                  <a:pt x="45" y="113"/>
                </a:moveTo>
                <a:cubicBezTo>
                  <a:pt x="56" y="113"/>
                  <a:pt x="65" y="122"/>
                  <a:pt x="65" y="132"/>
                </a:cubicBezTo>
                <a:cubicBezTo>
                  <a:pt x="65" y="135"/>
                  <a:pt x="64" y="139"/>
                  <a:pt x="62" y="142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8" y="113"/>
                  <a:pt x="42" y="113"/>
                  <a:pt x="45" y="113"/>
                </a:cubicBezTo>
                <a:close/>
                <a:moveTo>
                  <a:pt x="30" y="123"/>
                </a:moveTo>
                <a:cubicBezTo>
                  <a:pt x="55" y="148"/>
                  <a:pt x="55" y="148"/>
                  <a:pt x="55" y="148"/>
                </a:cubicBezTo>
                <a:cubicBezTo>
                  <a:pt x="53" y="150"/>
                  <a:pt x="49" y="150"/>
                  <a:pt x="46" y="150"/>
                </a:cubicBezTo>
                <a:cubicBezTo>
                  <a:pt x="46" y="150"/>
                  <a:pt x="46" y="150"/>
                  <a:pt x="46" y="150"/>
                </a:cubicBezTo>
                <a:cubicBezTo>
                  <a:pt x="36" y="150"/>
                  <a:pt x="28" y="142"/>
                  <a:pt x="28" y="132"/>
                </a:cubicBezTo>
                <a:cubicBezTo>
                  <a:pt x="28" y="128"/>
                  <a:pt x="28" y="125"/>
                  <a:pt x="30" y="123"/>
                </a:cubicBezTo>
                <a:close/>
                <a:moveTo>
                  <a:pt x="139" y="47"/>
                </a:moveTo>
                <a:cubicBezTo>
                  <a:pt x="139" y="66"/>
                  <a:pt x="139" y="66"/>
                  <a:pt x="139" y="66"/>
                </a:cubicBezTo>
                <a:cubicBezTo>
                  <a:pt x="107" y="66"/>
                  <a:pt x="107" y="66"/>
                  <a:pt x="107" y="66"/>
                </a:cubicBezTo>
                <a:cubicBezTo>
                  <a:pt x="104" y="66"/>
                  <a:pt x="102" y="68"/>
                  <a:pt x="102" y="71"/>
                </a:cubicBezTo>
                <a:cubicBezTo>
                  <a:pt x="102" y="127"/>
                  <a:pt x="102" y="127"/>
                  <a:pt x="102" y="127"/>
                </a:cubicBezTo>
                <a:cubicBezTo>
                  <a:pt x="102" y="130"/>
                  <a:pt x="104" y="132"/>
                  <a:pt x="107" y="132"/>
                </a:cubicBezTo>
                <a:cubicBezTo>
                  <a:pt x="140" y="132"/>
                  <a:pt x="140" y="132"/>
                  <a:pt x="140" y="132"/>
                </a:cubicBezTo>
                <a:cubicBezTo>
                  <a:pt x="140" y="146"/>
                  <a:pt x="140" y="146"/>
                  <a:pt x="140" y="146"/>
                </a:cubicBezTo>
                <a:cubicBezTo>
                  <a:pt x="140" y="149"/>
                  <a:pt x="138" y="151"/>
                  <a:pt x="135" y="151"/>
                </a:cubicBezTo>
                <a:cubicBezTo>
                  <a:pt x="79" y="151"/>
                  <a:pt x="79" y="151"/>
                  <a:pt x="79" y="151"/>
                </a:cubicBezTo>
                <a:cubicBezTo>
                  <a:pt x="76" y="151"/>
                  <a:pt x="74" y="149"/>
                  <a:pt x="74" y="146"/>
                </a:cubicBezTo>
                <a:cubicBezTo>
                  <a:pt x="74" y="132"/>
                  <a:pt x="74" y="132"/>
                  <a:pt x="74" y="132"/>
                </a:cubicBezTo>
                <a:cubicBezTo>
                  <a:pt x="88" y="132"/>
                  <a:pt x="88" y="132"/>
                  <a:pt x="88" y="132"/>
                </a:cubicBezTo>
                <a:cubicBezTo>
                  <a:pt x="90" y="132"/>
                  <a:pt x="92" y="130"/>
                  <a:pt x="92" y="127"/>
                </a:cubicBezTo>
                <a:cubicBezTo>
                  <a:pt x="92" y="71"/>
                  <a:pt x="92" y="71"/>
                  <a:pt x="92" y="71"/>
                </a:cubicBezTo>
                <a:cubicBezTo>
                  <a:pt x="92" y="68"/>
                  <a:pt x="90" y="66"/>
                  <a:pt x="88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47"/>
                  <a:pt x="74" y="47"/>
                  <a:pt x="74" y="47"/>
                </a:cubicBezTo>
                <a:cubicBezTo>
                  <a:pt x="139" y="47"/>
                  <a:pt x="139" y="47"/>
                  <a:pt x="139" y="47"/>
                </a:cubicBezTo>
                <a:close/>
                <a:moveTo>
                  <a:pt x="70" y="0"/>
                </a:moveTo>
                <a:cubicBezTo>
                  <a:pt x="62" y="0"/>
                  <a:pt x="56" y="7"/>
                  <a:pt x="56" y="14"/>
                </a:cubicBezTo>
                <a:cubicBezTo>
                  <a:pt x="56" y="42"/>
                  <a:pt x="56" y="42"/>
                  <a:pt x="56" y="42"/>
                </a:cubicBezTo>
                <a:cubicBezTo>
                  <a:pt x="56" y="45"/>
                  <a:pt x="58" y="47"/>
                  <a:pt x="60" y="47"/>
                </a:cubicBezTo>
                <a:cubicBezTo>
                  <a:pt x="65" y="47"/>
                  <a:pt x="65" y="47"/>
                  <a:pt x="65" y="47"/>
                </a:cubicBezTo>
                <a:cubicBezTo>
                  <a:pt x="65" y="111"/>
                  <a:pt x="65" y="111"/>
                  <a:pt x="65" y="111"/>
                </a:cubicBezTo>
                <a:cubicBezTo>
                  <a:pt x="61" y="107"/>
                  <a:pt x="55" y="104"/>
                  <a:pt x="49" y="104"/>
                </a:cubicBezTo>
                <a:cubicBezTo>
                  <a:pt x="44" y="98"/>
                  <a:pt x="36" y="94"/>
                  <a:pt x="28" y="94"/>
                </a:cubicBezTo>
                <a:cubicBezTo>
                  <a:pt x="12" y="94"/>
                  <a:pt x="0" y="107"/>
                  <a:pt x="0" y="123"/>
                </a:cubicBezTo>
                <a:cubicBezTo>
                  <a:pt x="0" y="138"/>
                  <a:pt x="11" y="149"/>
                  <a:pt x="26" y="151"/>
                </a:cubicBezTo>
                <a:cubicBezTo>
                  <a:pt x="31" y="157"/>
                  <a:pt x="38" y="160"/>
                  <a:pt x="47" y="160"/>
                </a:cubicBezTo>
                <a:cubicBezTo>
                  <a:pt x="54" y="160"/>
                  <a:pt x="60" y="158"/>
                  <a:pt x="66" y="153"/>
                </a:cubicBezTo>
                <a:cubicBezTo>
                  <a:pt x="66" y="153"/>
                  <a:pt x="67" y="153"/>
                  <a:pt x="67" y="152"/>
                </a:cubicBezTo>
                <a:cubicBezTo>
                  <a:pt x="69" y="157"/>
                  <a:pt x="74" y="160"/>
                  <a:pt x="80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44" y="160"/>
                  <a:pt x="150" y="154"/>
                  <a:pt x="150" y="147"/>
                </a:cubicBezTo>
                <a:cubicBezTo>
                  <a:pt x="150" y="47"/>
                  <a:pt x="150" y="47"/>
                  <a:pt x="150" y="47"/>
                </a:cubicBezTo>
                <a:cubicBezTo>
                  <a:pt x="155" y="47"/>
                  <a:pt x="155" y="47"/>
                  <a:pt x="155" y="47"/>
                </a:cubicBezTo>
                <a:cubicBezTo>
                  <a:pt x="157" y="47"/>
                  <a:pt x="160" y="45"/>
                  <a:pt x="160" y="43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58" y="6"/>
                  <a:pt x="153" y="0"/>
                  <a:pt x="145" y="0"/>
                </a:cubicBezTo>
                <a:lnTo>
                  <a:pt x="7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8B8F74A1-B6A3-3E2E-2456-60FFB5F0FBA2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5784850"/>
            <a:ext cx="254000" cy="241300"/>
          </a:xfrm>
          <a:custGeom>
            <a:avLst/>
            <a:gdLst>
              <a:gd name="T0" fmla="*/ 122 w 160"/>
              <a:gd name="T1" fmla="*/ 81 h 152"/>
              <a:gd name="T2" fmla="*/ 38 w 160"/>
              <a:gd name="T3" fmla="*/ 81 h 152"/>
              <a:gd name="T4" fmla="*/ 29 w 160"/>
              <a:gd name="T5" fmla="*/ 138 h 152"/>
              <a:gd name="T6" fmla="*/ 33 w 160"/>
              <a:gd name="T7" fmla="*/ 152 h 152"/>
              <a:gd name="T8" fmla="*/ 132 w 160"/>
              <a:gd name="T9" fmla="*/ 147 h 152"/>
              <a:gd name="T10" fmla="*/ 122 w 160"/>
              <a:gd name="T11" fmla="*/ 124 h 152"/>
              <a:gd name="T12" fmla="*/ 113 w 160"/>
              <a:gd name="T13" fmla="*/ 81 h 152"/>
              <a:gd name="T14" fmla="*/ 85 w 160"/>
              <a:gd name="T15" fmla="*/ 123 h 152"/>
              <a:gd name="T16" fmla="*/ 94 w 160"/>
              <a:gd name="T17" fmla="*/ 81 h 152"/>
              <a:gd name="T18" fmla="*/ 67 w 160"/>
              <a:gd name="T19" fmla="*/ 81 h 152"/>
              <a:gd name="T20" fmla="*/ 77 w 160"/>
              <a:gd name="T21" fmla="*/ 123 h 152"/>
              <a:gd name="T22" fmla="*/ 48 w 160"/>
              <a:gd name="T23" fmla="*/ 81 h 152"/>
              <a:gd name="T24" fmla="*/ 80 w 160"/>
              <a:gd name="T25" fmla="*/ 48 h 152"/>
              <a:gd name="T26" fmla="*/ 80 w 160"/>
              <a:gd name="T27" fmla="*/ 86 h 152"/>
              <a:gd name="T28" fmla="*/ 80 w 160"/>
              <a:gd name="T29" fmla="*/ 76 h 152"/>
              <a:gd name="T30" fmla="*/ 122 w 160"/>
              <a:gd name="T31" fmla="*/ 142 h 152"/>
              <a:gd name="T32" fmla="*/ 38 w 160"/>
              <a:gd name="T33" fmla="*/ 138 h 152"/>
              <a:gd name="T34" fmla="*/ 117 w 160"/>
              <a:gd name="T35" fmla="*/ 133 h 152"/>
              <a:gd name="T36" fmla="*/ 122 w 160"/>
              <a:gd name="T37" fmla="*/ 142 h 152"/>
              <a:gd name="T38" fmla="*/ 136 w 160"/>
              <a:gd name="T39" fmla="*/ 76 h 152"/>
              <a:gd name="T40" fmla="*/ 136 w 160"/>
              <a:gd name="T41" fmla="*/ 86 h 152"/>
              <a:gd name="T42" fmla="*/ 160 w 160"/>
              <a:gd name="T43" fmla="*/ 81 h 152"/>
              <a:gd name="T44" fmla="*/ 24 w 160"/>
              <a:gd name="T45" fmla="*/ 76 h 152"/>
              <a:gd name="T46" fmla="*/ 0 w 160"/>
              <a:gd name="T47" fmla="*/ 81 h 152"/>
              <a:gd name="T48" fmla="*/ 24 w 160"/>
              <a:gd name="T49" fmla="*/ 86 h 152"/>
              <a:gd name="T50" fmla="*/ 24 w 160"/>
              <a:gd name="T51" fmla="*/ 76 h 152"/>
              <a:gd name="T52" fmla="*/ 84 w 160"/>
              <a:gd name="T53" fmla="*/ 24 h 152"/>
              <a:gd name="T54" fmla="*/ 80 w 160"/>
              <a:gd name="T55" fmla="*/ 0 h 152"/>
              <a:gd name="T56" fmla="*/ 75 w 160"/>
              <a:gd name="T57" fmla="*/ 24 h 152"/>
              <a:gd name="T58" fmla="*/ 36 w 160"/>
              <a:gd name="T59" fmla="*/ 44 h 152"/>
              <a:gd name="T60" fmla="*/ 43 w 160"/>
              <a:gd name="T61" fmla="*/ 44 h 152"/>
              <a:gd name="T62" fmla="*/ 30 w 160"/>
              <a:gd name="T63" fmla="*/ 25 h 152"/>
              <a:gd name="T64" fmla="*/ 23 w 160"/>
              <a:gd name="T65" fmla="*/ 25 h 152"/>
              <a:gd name="T66" fmla="*/ 36 w 160"/>
              <a:gd name="T67" fmla="*/ 44 h 152"/>
              <a:gd name="T68" fmla="*/ 122 w 160"/>
              <a:gd name="T69" fmla="*/ 44 h 152"/>
              <a:gd name="T70" fmla="*/ 136 w 160"/>
              <a:gd name="T71" fmla="*/ 25 h 152"/>
              <a:gd name="T72" fmla="*/ 130 w 160"/>
              <a:gd name="T73" fmla="*/ 25 h 152"/>
              <a:gd name="T74" fmla="*/ 116 w 160"/>
              <a:gd name="T75" fmla="*/ 44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52">
                <a:moveTo>
                  <a:pt x="122" y="124"/>
                </a:moveTo>
                <a:cubicBezTo>
                  <a:pt x="122" y="81"/>
                  <a:pt x="122" y="81"/>
                  <a:pt x="122" y="81"/>
                </a:cubicBezTo>
                <a:cubicBezTo>
                  <a:pt x="122" y="58"/>
                  <a:pt x="103" y="39"/>
                  <a:pt x="80" y="39"/>
                </a:cubicBezTo>
                <a:cubicBezTo>
                  <a:pt x="57" y="39"/>
                  <a:pt x="38" y="58"/>
                  <a:pt x="38" y="81"/>
                </a:cubicBezTo>
                <a:cubicBezTo>
                  <a:pt x="38" y="124"/>
                  <a:pt x="38" y="124"/>
                  <a:pt x="38" y="124"/>
                </a:cubicBezTo>
                <a:cubicBezTo>
                  <a:pt x="33" y="126"/>
                  <a:pt x="29" y="131"/>
                  <a:pt x="29" y="138"/>
                </a:cubicBezTo>
                <a:cubicBezTo>
                  <a:pt x="29" y="147"/>
                  <a:pt x="29" y="147"/>
                  <a:pt x="29" y="147"/>
                </a:cubicBezTo>
                <a:cubicBezTo>
                  <a:pt x="29" y="150"/>
                  <a:pt x="31" y="152"/>
                  <a:pt x="33" y="152"/>
                </a:cubicBezTo>
                <a:cubicBezTo>
                  <a:pt x="127" y="152"/>
                  <a:pt x="127" y="152"/>
                  <a:pt x="127" y="152"/>
                </a:cubicBezTo>
                <a:cubicBezTo>
                  <a:pt x="130" y="152"/>
                  <a:pt x="132" y="150"/>
                  <a:pt x="132" y="147"/>
                </a:cubicBezTo>
                <a:cubicBezTo>
                  <a:pt x="132" y="138"/>
                  <a:pt x="132" y="138"/>
                  <a:pt x="132" y="138"/>
                </a:cubicBezTo>
                <a:cubicBezTo>
                  <a:pt x="131" y="131"/>
                  <a:pt x="128" y="126"/>
                  <a:pt x="122" y="124"/>
                </a:cubicBezTo>
                <a:close/>
                <a:moveTo>
                  <a:pt x="80" y="48"/>
                </a:moveTo>
                <a:cubicBezTo>
                  <a:pt x="98" y="48"/>
                  <a:pt x="113" y="63"/>
                  <a:pt x="113" y="81"/>
                </a:cubicBezTo>
                <a:cubicBezTo>
                  <a:pt x="113" y="123"/>
                  <a:pt x="113" y="123"/>
                  <a:pt x="113" y="123"/>
                </a:cubicBezTo>
                <a:cubicBezTo>
                  <a:pt x="85" y="123"/>
                  <a:pt x="85" y="123"/>
                  <a:pt x="85" y="123"/>
                </a:cubicBezTo>
                <a:cubicBezTo>
                  <a:pt x="85" y="94"/>
                  <a:pt x="85" y="94"/>
                  <a:pt x="85" y="94"/>
                </a:cubicBezTo>
                <a:cubicBezTo>
                  <a:pt x="90" y="92"/>
                  <a:pt x="94" y="88"/>
                  <a:pt x="94" y="81"/>
                </a:cubicBezTo>
                <a:cubicBezTo>
                  <a:pt x="94" y="73"/>
                  <a:pt x="88" y="67"/>
                  <a:pt x="81" y="67"/>
                </a:cubicBezTo>
                <a:cubicBezTo>
                  <a:pt x="73" y="67"/>
                  <a:pt x="67" y="74"/>
                  <a:pt x="67" y="81"/>
                </a:cubicBezTo>
                <a:cubicBezTo>
                  <a:pt x="67" y="87"/>
                  <a:pt x="71" y="92"/>
                  <a:pt x="77" y="94"/>
                </a:cubicBezTo>
                <a:cubicBezTo>
                  <a:pt x="77" y="123"/>
                  <a:pt x="77" y="123"/>
                  <a:pt x="77" y="123"/>
                </a:cubicBezTo>
                <a:cubicBezTo>
                  <a:pt x="48" y="123"/>
                  <a:pt x="48" y="123"/>
                  <a:pt x="48" y="123"/>
                </a:cubicBezTo>
                <a:cubicBezTo>
                  <a:pt x="48" y="81"/>
                  <a:pt x="48" y="81"/>
                  <a:pt x="48" y="81"/>
                </a:cubicBezTo>
                <a:cubicBezTo>
                  <a:pt x="47" y="81"/>
                  <a:pt x="47" y="81"/>
                  <a:pt x="47" y="81"/>
                </a:cubicBezTo>
                <a:cubicBezTo>
                  <a:pt x="47" y="63"/>
                  <a:pt x="62" y="48"/>
                  <a:pt x="80" y="48"/>
                </a:cubicBezTo>
                <a:close/>
                <a:moveTo>
                  <a:pt x="84" y="81"/>
                </a:moveTo>
                <a:cubicBezTo>
                  <a:pt x="84" y="84"/>
                  <a:pt x="82" y="86"/>
                  <a:pt x="80" y="86"/>
                </a:cubicBezTo>
                <a:cubicBezTo>
                  <a:pt x="77" y="86"/>
                  <a:pt x="75" y="84"/>
                  <a:pt x="75" y="81"/>
                </a:cubicBezTo>
                <a:cubicBezTo>
                  <a:pt x="75" y="79"/>
                  <a:pt x="77" y="76"/>
                  <a:pt x="80" y="76"/>
                </a:cubicBezTo>
                <a:cubicBezTo>
                  <a:pt x="82" y="76"/>
                  <a:pt x="84" y="79"/>
                  <a:pt x="84" y="81"/>
                </a:cubicBezTo>
                <a:close/>
                <a:moveTo>
                  <a:pt x="122" y="142"/>
                </a:moveTo>
                <a:cubicBezTo>
                  <a:pt x="38" y="142"/>
                  <a:pt x="38" y="142"/>
                  <a:pt x="38" y="142"/>
                </a:cubicBezTo>
                <a:cubicBezTo>
                  <a:pt x="38" y="138"/>
                  <a:pt x="38" y="138"/>
                  <a:pt x="38" y="138"/>
                </a:cubicBezTo>
                <a:cubicBezTo>
                  <a:pt x="38" y="135"/>
                  <a:pt x="40" y="133"/>
                  <a:pt x="43" y="133"/>
                </a:cubicBezTo>
                <a:cubicBezTo>
                  <a:pt x="117" y="133"/>
                  <a:pt x="117" y="133"/>
                  <a:pt x="117" y="133"/>
                </a:cubicBezTo>
                <a:cubicBezTo>
                  <a:pt x="120" y="133"/>
                  <a:pt x="122" y="135"/>
                  <a:pt x="122" y="138"/>
                </a:cubicBezTo>
                <a:lnTo>
                  <a:pt x="122" y="142"/>
                </a:lnTo>
                <a:close/>
                <a:moveTo>
                  <a:pt x="155" y="76"/>
                </a:moveTo>
                <a:cubicBezTo>
                  <a:pt x="136" y="76"/>
                  <a:pt x="136" y="76"/>
                  <a:pt x="136" y="76"/>
                </a:cubicBezTo>
                <a:cubicBezTo>
                  <a:pt x="133" y="76"/>
                  <a:pt x="131" y="79"/>
                  <a:pt x="131" y="81"/>
                </a:cubicBezTo>
                <a:cubicBezTo>
                  <a:pt x="131" y="84"/>
                  <a:pt x="133" y="86"/>
                  <a:pt x="136" y="86"/>
                </a:cubicBezTo>
                <a:cubicBezTo>
                  <a:pt x="155" y="86"/>
                  <a:pt x="155" y="86"/>
                  <a:pt x="155" y="86"/>
                </a:cubicBezTo>
                <a:cubicBezTo>
                  <a:pt x="158" y="86"/>
                  <a:pt x="160" y="84"/>
                  <a:pt x="160" y="81"/>
                </a:cubicBezTo>
                <a:cubicBezTo>
                  <a:pt x="160" y="79"/>
                  <a:pt x="158" y="76"/>
                  <a:pt x="155" y="76"/>
                </a:cubicBezTo>
                <a:close/>
                <a:moveTo>
                  <a:pt x="24" y="76"/>
                </a:moveTo>
                <a:cubicBezTo>
                  <a:pt x="5" y="76"/>
                  <a:pt x="5" y="76"/>
                  <a:pt x="5" y="76"/>
                </a:cubicBezTo>
                <a:cubicBezTo>
                  <a:pt x="2" y="76"/>
                  <a:pt x="0" y="79"/>
                  <a:pt x="0" y="81"/>
                </a:cubicBezTo>
                <a:cubicBezTo>
                  <a:pt x="0" y="84"/>
                  <a:pt x="2" y="86"/>
                  <a:pt x="5" y="86"/>
                </a:cubicBezTo>
                <a:cubicBezTo>
                  <a:pt x="24" y="86"/>
                  <a:pt x="24" y="86"/>
                  <a:pt x="24" y="86"/>
                </a:cubicBezTo>
                <a:cubicBezTo>
                  <a:pt x="26" y="86"/>
                  <a:pt x="29" y="84"/>
                  <a:pt x="29" y="81"/>
                </a:cubicBezTo>
                <a:cubicBezTo>
                  <a:pt x="28" y="79"/>
                  <a:pt x="26" y="76"/>
                  <a:pt x="24" y="76"/>
                </a:cubicBezTo>
                <a:close/>
                <a:moveTo>
                  <a:pt x="80" y="29"/>
                </a:moveTo>
                <a:cubicBezTo>
                  <a:pt x="82" y="29"/>
                  <a:pt x="84" y="27"/>
                  <a:pt x="84" y="24"/>
                </a:cubicBezTo>
                <a:cubicBezTo>
                  <a:pt x="84" y="5"/>
                  <a:pt x="84" y="5"/>
                  <a:pt x="84" y="5"/>
                </a:cubicBezTo>
                <a:cubicBezTo>
                  <a:pt x="84" y="2"/>
                  <a:pt x="82" y="0"/>
                  <a:pt x="80" y="0"/>
                </a:cubicBezTo>
                <a:cubicBezTo>
                  <a:pt x="77" y="0"/>
                  <a:pt x="75" y="2"/>
                  <a:pt x="75" y="5"/>
                </a:cubicBezTo>
                <a:cubicBezTo>
                  <a:pt x="75" y="24"/>
                  <a:pt x="75" y="24"/>
                  <a:pt x="75" y="24"/>
                </a:cubicBezTo>
                <a:cubicBezTo>
                  <a:pt x="75" y="27"/>
                  <a:pt x="77" y="29"/>
                  <a:pt x="80" y="29"/>
                </a:cubicBezTo>
                <a:close/>
                <a:moveTo>
                  <a:pt x="36" y="44"/>
                </a:moveTo>
                <a:cubicBezTo>
                  <a:pt x="37" y="45"/>
                  <a:pt x="39" y="46"/>
                  <a:pt x="40" y="46"/>
                </a:cubicBezTo>
                <a:cubicBezTo>
                  <a:pt x="41" y="46"/>
                  <a:pt x="43" y="45"/>
                  <a:pt x="43" y="44"/>
                </a:cubicBezTo>
                <a:cubicBezTo>
                  <a:pt x="45" y="43"/>
                  <a:pt x="45" y="40"/>
                  <a:pt x="43" y="38"/>
                </a:cubicBezTo>
                <a:cubicBezTo>
                  <a:pt x="30" y="25"/>
                  <a:pt x="30" y="25"/>
                  <a:pt x="30" y="25"/>
                </a:cubicBezTo>
                <a:cubicBezTo>
                  <a:pt x="29" y="24"/>
                  <a:pt x="27" y="24"/>
                  <a:pt x="26" y="24"/>
                </a:cubicBezTo>
                <a:cubicBezTo>
                  <a:pt x="25" y="24"/>
                  <a:pt x="24" y="24"/>
                  <a:pt x="23" y="25"/>
                </a:cubicBezTo>
                <a:cubicBezTo>
                  <a:pt x="21" y="26"/>
                  <a:pt x="21" y="30"/>
                  <a:pt x="23" y="31"/>
                </a:cubicBezTo>
                <a:lnTo>
                  <a:pt x="36" y="44"/>
                </a:lnTo>
                <a:close/>
                <a:moveTo>
                  <a:pt x="119" y="46"/>
                </a:moveTo>
                <a:cubicBezTo>
                  <a:pt x="120" y="46"/>
                  <a:pt x="122" y="45"/>
                  <a:pt x="122" y="4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38" y="30"/>
                  <a:pt x="138" y="26"/>
                  <a:pt x="136" y="25"/>
                </a:cubicBezTo>
                <a:cubicBezTo>
                  <a:pt x="135" y="24"/>
                  <a:pt x="134" y="24"/>
                  <a:pt x="133" y="24"/>
                </a:cubicBezTo>
                <a:cubicBezTo>
                  <a:pt x="132" y="24"/>
                  <a:pt x="130" y="24"/>
                  <a:pt x="130" y="25"/>
                </a:cubicBezTo>
                <a:cubicBezTo>
                  <a:pt x="116" y="38"/>
                  <a:pt x="116" y="38"/>
                  <a:pt x="116" y="38"/>
                </a:cubicBezTo>
                <a:cubicBezTo>
                  <a:pt x="115" y="40"/>
                  <a:pt x="115" y="43"/>
                  <a:pt x="116" y="44"/>
                </a:cubicBezTo>
                <a:cubicBezTo>
                  <a:pt x="117" y="45"/>
                  <a:pt x="118" y="46"/>
                  <a:pt x="119" y="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0E5424EA-B31A-4AF1-8C7B-9033E7D08104}"/>
              </a:ext>
            </a:extLst>
          </p:cNvPr>
          <p:cNvSpPr>
            <a:spLocks noEditPoints="1"/>
          </p:cNvSpPr>
          <p:nvPr/>
        </p:nvSpPr>
        <p:spPr bwMode="auto">
          <a:xfrm>
            <a:off x="1884363" y="5778500"/>
            <a:ext cx="163513" cy="254000"/>
          </a:xfrm>
          <a:custGeom>
            <a:avLst/>
            <a:gdLst>
              <a:gd name="T0" fmla="*/ 14 w 103"/>
              <a:gd name="T1" fmla="*/ 0 h 160"/>
              <a:gd name="T2" fmla="*/ 0 w 103"/>
              <a:gd name="T3" fmla="*/ 146 h 160"/>
              <a:gd name="T4" fmla="*/ 89 w 103"/>
              <a:gd name="T5" fmla="*/ 160 h 160"/>
              <a:gd name="T6" fmla="*/ 103 w 103"/>
              <a:gd name="T7" fmla="*/ 14 h 160"/>
              <a:gd name="T8" fmla="*/ 10 w 103"/>
              <a:gd name="T9" fmla="*/ 15 h 160"/>
              <a:gd name="T10" fmla="*/ 89 w 103"/>
              <a:gd name="T11" fmla="*/ 9 h 160"/>
              <a:gd name="T12" fmla="*/ 94 w 103"/>
              <a:gd name="T13" fmla="*/ 20 h 160"/>
              <a:gd name="T14" fmla="*/ 10 w 103"/>
              <a:gd name="T15" fmla="*/ 15 h 160"/>
              <a:gd name="T16" fmla="*/ 89 w 103"/>
              <a:gd name="T17" fmla="*/ 152 h 160"/>
              <a:gd name="T18" fmla="*/ 9 w 103"/>
              <a:gd name="T19" fmla="*/ 147 h 160"/>
              <a:gd name="T20" fmla="*/ 94 w 103"/>
              <a:gd name="T21" fmla="*/ 123 h 160"/>
              <a:gd name="T22" fmla="*/ 95 w 103"/>
              <a:gd name="T23" fmla="*/ 114 h 160"/>
              <a:gd name="T24" fmla="*/ 10 w 103"/>
              <a:gd name="T25" fmla="*/ 30 h 160"/>
              <a:gd name="T26" fmla="*/ 95 w 103"/>
              <a:gd name="T27" fmla="*/ 114 h 160"/>
              <a:gd name="T28" fmla="*/ 38 w 103"/>
              <a:gd name="T29" fmla="*/ 85 h 160"/>
              <a:gd name="T30" fmla="*/ 43 w 103"/>
              <a:gd name="T31" fmla="*/ 104 h 160"/>
              <a:gd name="T32" fmla="*/ 66 w 103"/>
              <a:gd name="T33" fmla="*/ 99 h 160"/>
              <a:gd name="T34" fmla="*/ 80 w 103"/>
              <a:gd name="T35" fmla="*/ 85 h 160"/>
              <a:gd name="T36" fmla="*/ 85 w 103"/>
              <a:gd name="T37" fmla="*/ 62 h 160"/>
              <a:gd name="T38" fmla="*/ 66 w 103"/>
              <a:gd name="T39" fmla="*/ 57 h 160"/>
              <a:gd name="T40" fmla="*/ 61 w 103"/>
              <a:gd name="T41" fmla="*/ 39 h 160"/>
              <a:gd name="T42" fmla="*/ 38 w 103"/>
              <a:gd name="T43" fmla="*/ 43 h 160"/>
              <a:gd name="T44" fmla="*/ 24 w 103"/>
              <a:gd name="T45" fmla="*/ 57 h 160"/>
              <a:gd name="T46" fmla="*/ 20 w 103"/>
              <a:gd name="T47" fmla="*/ 81 h 160"/>
              <a:gd name="T48" fmla="*/ 28 w 103"/>
              <a:gd name="T49" fmla="*/ 66 h 160"/>
              <a:gd name="T50" fmla="*/ 47 w 103"/>
              <a:gd name="T51" fmla="*/ 62 h 160"/>
              <a:gd name="T52" fmla="*/ 57 w 103"/>
              <a:gd name="T53" fmla="*/ 48 h 160"/>
              <a:gd name="T54" fmla="*/ 61 w 103"/>
              <a:gd name="T55" fmla="*/ 66 h 160"/>
              <a:gd name="T56" fmla="*/ 75 w 103"/>
              <a:gd name="T57" fmla="*/ 76 h 160"/>
              <a:gd name="T58" fmla="*/ 57 w 103"/>
              <a:gd name="T59" fmla="*/ 81 h 160"/>
              <a:gd name="T60" fmla="*/ 47 w 103"/>
              <a:gd name="T61" fmla="*/ 95 h 160"/>
              <a:gd name="T62" fmla="*/ 42 w 103"/>
              <a:gd name="T63" fmla="*/ 75 h 160"/>
              <a:gd name="T64" fmla="*/ 28 w 103"/>
              <a:gd name="T65" fmla="*/ 66 h 160"/>
              <a:gd name="T66" fmla="*/ 57 w 103"/>
              <a:gd name="T67" fmla="*/ 141 h 160"/>
              <a:gd name="T68" fmla="*/ 57 w 103"/>
              <a:gd name="T69" fmla="*/ 132 h 160"/>
              <a:gd name="T70" fmla="*/ 42 w 103"/>
              <a:gd name="T71" fmla="*/ 1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3" h="160">
                <a:moveTo>
                  <a:pt x="89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7" y="160"/>
                  <a:pt x="14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97" y="160"/>
                  <a:pt x="103" y="154"/>
                  <a:pt x="103" y="146"/>
                </a:cubicBezTo>
                <a:cubicBezTo>
                  <a:pt x="103" y="14"/>
                  <a:pt x="103" y="14"/>
                  <a:pt x="103" y="14"/>
                </a:cubicBezTo>
                <a:cubicBezTo>
                  <a:pt x="103" y="6"/>
                  <a:pt x="97" y="0"/>
                  <a:pt x="89" y="0"/>
                </a:cubicBezTo>
                <a:close/>
                <a:moveTo>
                  <a:pt x="10" y="15"/>
                </a:moveTo>
                <a:cubicBezTo>
                  <a:pt x="10" y="12"/>
                  <a:pt x="12" y="9"/>
                  <a:pt x="15" y="9"/>
                </a:cubicBezTo>
                <a:cubicBezTo>
                  <a:pt x="89" y="9"/>
                  <a:pt x="89" y="9"/>
                  <a:pt x="89" y="9"/>
                </a:cubicBezTo>
                <a:cubicBezTo>
                  <a:pt x="92" y="9"/>
                  <a:pt x="94" y="12"/>
                  <a:pt x="94" y="15"/>
                </a:cubicBezTo>
                <a:cubicBezTo>
                  <a:pt x="94" y="20"/>
                  <a:pt x="94" y="20"/>
                  <a:pt x="94" y="20"/>
                </a:cubicBezTo>
                <a:cubicBezTo>
                  <a:pt x="10" y="20"/>
                  <a:pt x="10" y="20"/>
                  <a:pt x="10" y="20"/>
                </a:cubicBezTo>
                <a:lnTo>
                  <a:pt x="10" y="15"/>
                </a:lnTo>
                <a:close/>
                <a:moveTo>
                  <a:pt x="94" y="147"/>
                </a:moveTo>
                <a:cubicBezTo>
                  <a:pt x="94" y="149"/>
                  <a:pt x="92" y="152"/>
                  <a:pt x="89" y="152"/>
                </a:cubicBezTo>
                <a:cubicBezTo>
                  <a:pt x="14" y="152"/>
                  <a:pt x="14" y="152"/>
                  <a:pt x="14" y="152"/>
                </a:cubicBezTo>
                <a:cubicBezTo>
                  <a:pt x="11" y="152"/>
                  <a:pt x="9" y="149"/>
                  <a:pt x="9" y="147"/>
                </a:cubicBezTo>
                <a:cubicBezTo>
                  <a:pt x="9" y="123"/>
                  <a:pt x="9" y="123"/>
                  <a:pt x="9" y="123"/>
                </a:cubicBezTo>
                <a:cubicBezTo>
                  <a:pt x="94" y="123"/>
                  <a:pt x="94" y="123"/>
                  <a:pt x="94" y="123"/>
                </a:cubicBezTo>
                <a:lnTo>
                  <a:pt x="94" y="147"/>
                </a:lnTo>
                <a:close/>
                <a:moveTo>
                  <a:pt x="95" y="114"/>
                </a:moveTo>
                <a:cubicBezTo>
                  <a:pt x="10" y="114"/>
                  <a:pt x="10" y="114"/>
                  <a:pt x="10" y="114"/>
                </a:cubicBezTo>
                <a:cubicBezTo>
                  <a:pt x="10" y="30"/>
                  <a:pt x="10" y="30"/>
                  <a:pt x="10" y="30"/>
                </a:cubicBezTo>
                <a:cubicBezTo>
                  <a:pt x="95" y="30"/>
                  <a:pt x="95" y="30"/>
                  <a:pt x="95" y="30"/>
                </a:cubicBezTo>
                <a:lnTo>
                  <a:pt x="95" y="114"/>
                </a:lnTo>
                <a:close/>
                <a:moveTo>
                  <a:pt x="24" y="85"/>
                </a:moveTo>
                <a:cubicBezTo>
                  <a:pt x="38" y="85"/>
                  <a:pt x="38" y="85"/>
                  <a:pt x="38" y="85"/>
                </a:cubicBezTo>
                <a:cubicBezTo>
                  <a:pt x="38" y="99"/>
                  <a:pt x="38" y="99"/>
                  <a:pt x="38" y="99"/>
                </a:cubicBezTo>
                <a:cubicBezTo>
                  <a:pt x="38" y="102"/>
                  <a:pt x="40" y="104"/>
                  <a:pt x="43" y="104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64" y="104"/>
                  <a:pt x="66" y="102"/>
                  <a:pt x="66" y="99"/>
                </a:cubicBezTo>
                <a:cubicBezTo>
                  <a:pt x="66" y="85"/>
                  <a:pt x="66" y="85"/>
                  <a:pt x="66" y="85"/>
                </a:cubicBezTo>
                <a:cubicBezTo>
                  <a:pt x="80" y="85"/>
                  <a:pt x="80" y="85"/>
                  <a:pt x="80" y="85"/>
                </a:cubicBezTo>
                <a:cubicBezTo>
                  <a:pt x="83" y="85"/>
                  <a:pt x="85" y="83"/>
                  <a:pt x="85" y="81"/>
                </a:cubicBezTo>
                <a:cubicBezTo>
                  <a:pt x="85" y="62"/>
                  <a:pt x="85" y="62"/>
                  <a:pt x="85" y="62"/>
                </a:cubicBezTo>
                <a:cubicBezTo>
                  <a:pt x="85" y="59"/>
                  <a:pt x="83" y="57"/>
                  <a:pt x="80" y="57"/>
                </a:cubicBezTo>
                <a:cubicBezTo>
                  <a:pt x="66" y="57"/>
                  <a:pt x="66" y="57"/>
                  <a:pt x="66" y="57"/>
                </a:cubicBezTo>
                <a:cubicBezTo>
                  <a:pt x="66" y="43"/>
                  <a:pt x="66" y="43"/>
                  <a:pt x="66" y="43"/>
                </a:cubicBezTo>
                <a:cubicBezTo>
                  <a:pt x="66" y="41"/>
                  <a:pt x="64" y="39"/>
                  <a:pt x="61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40" y="39"/>
                  <a:pt x="38" y="41"/>
                  <a:pt x="38" y="43"/>
                </a:cubicBezTo>
                <a:cubicBezTo>
                  <a:pt x="38" y="57"/>
                  <a:pt x="38" y="57"/>
                  <a:pt x="38" y="57"/>
                </a:cubicBezTo>
                <a:cubicBezTo>
                  <a:pt x="24" y="57"/>
                  <a:pt x="24" y="57"/>
                  <a:pt x="24" y="57"/>
                </a:cubicBezTo>
                <a:cubicBezTo>
                  <a:pt x="22" y="57"/>
                  <a:pt x="20" y="59"/>
                  <a:pt x="20" y="62"/>
                </a:cubicBezTo>
                <a:cubicBezTo>
                  <a:pt x="20" y="81"/>
                  <a:pt x="20" y="81"/>
                  <a:pt x="20" y="81"/>
                </a:cubicBezTo>
                <a:cubicBezTo>
                  <a:pt x="20" y="83"/>
                  <a:pt x="22" y="85"/>
                  <a:pt x="24" y="85"/>
                </a:cubicBezTo>
                <a:close/>
                <a:moveTo>
                  <a:pt x="28" y="66"/>
                </a:moveTo>
                <a:cubicBezTo>
                  <a:pt x="42" y="66"/>
                  <a:pt x="42" y="66"/>
                  <a:pt x="42" y="66"/>
                </a:cubicBezTo>
                <a:cubicBezTo>
                  <a:pt x="45" y="66"/>
                  <a:pt x="47" y="64"/>
                  <a:pt x="47" y="62"/>
                </a:cubicBezTo>
                <a:cubicBezTo>
                  <a:pt x="47" y="48"/>
                  <a:pt x="47" y="48"/>
                  <a:pt x="47" y="48"/>
                </a:cubicBezTo>
                <a:cubicBezTo>
                  <a:pt x="57" y="48"/>
                  <a:pt x="57" y="48"/>
                  <a:pt x="57" y="48"/>
                </a:cubicBezTo>
                <a:cubicBezTo>
                  <a:pt x="57" y="62"/>
                  <a:pt x="57" y="62"/>
                  <a:pt x="57" y="62"/>
                </a:cubicBezTo>
                <a:cubicBezTo>
                  <a:pt x="57" y="64"/>
                  <a:pt x="59" y="66"/>
                  <a:pt x="61" y="66"/>
                </a:cubicBezTo>
                <a:cubicBezTo>
                  <a:pt x="75" y="66"/>
                  <a:pt x="75" y="66"/>
                  <a:pt x="75" y="66"/>
                </a:cubicBezTo>
                <a:cubicBezTo>
                  <a:pt x="75" y="76"/>
                  <a:pt x="75" y="76"/>
                  <a:pt x="75" y="76"/>
                </a:cubicBezTo>
                <a:cubicBezTo>
                  <a:pt x="61" y="76"/>
                  <a:pt x="61" y="76"/>
                  <a:pt x="61" y="76"/>
                </a:cubicBezTo>
                <a:cubicBezTo>
                  <a:pt x="59" y="76"/>
                  <a:pt x="57" y="78"/>
                  <a:pt x="57" y="81"/>
                </a:cubicBezTo>
                <a:cubicBezTo>
                  <a:pt x="57" y="95"/>
                  <a:pt x="57" y="95"/>
                  <a:pt x="57" y="95"/>
                </a:cubicBezTo>
                <a:cubicBezTo>
                  <a:pt x="47" y="95"/>
                  <a:pt x="47" y="95"/>
                  <a:pt x="47" y="95"/>
                </a:cubicBezTo>
                <a:cubicBezTo>
                  <a:pt x="47" y="81"/>
                  <a:pt x="47" y="81"/>
                  <a:pt x="47" y="81"/>
                </a:cubicBezTo>
                <a:cubicBezTo>
                  <a:pt x="47" y="78"/>
                  <a:pt x="45" y="75"/>
                  <a:pt x="42" y="75"/>
                </a:cubicBezTo>
                <a:cubicBezTo>
                  <a:pt x="28" y="75"/>
                  <a:pt x="28" y="75"/>
                  <a:pt x="28" y="75"/>
                </a:cubicBezTo>
                <a:lnTo>
                  <a:pt x="28" y="66"/>
                </a:lnTo>
                <a:close/>
                <a:moveTo>
                  <a:pt x="47" y="141"/>
                </a:moveTo>
                <a:cubicBezTo>
                  <a:pt x="57" y="141"/>
                  <a:pt x="57" y="141"/>
                  <a:pt x="57" y="141"/>
                </a:cubicBezTo>
                <a:cubicBezTo>
                  <a:pt x="60" y="141"/>
                  <a:pt x="62" y="139"/>
                  <a:pt x="62" y="137"/>
                </a:cubicBezTo>
                <a:cubicBezTo>
                  <a:pt x="62" y="134"/>
                  <a:pt x="60" y="132"/>
                  <a:pt x="57" y="132"/>
                </a:cubicBezTo>
                <a:cubicBezTo>
                  <a:pt x="47" y="132"/>
                  <a:pt x="47" y="132"/>
                  <a:pt x="47" y="132"/>
                </a:cubicBezTo>
                <a:cubicBezTo>
                  <a:pt x="45" y="132"/>
                  <a:pt x="42" y="134"/>
                  <a:pt x="42" y="137"/>
                </a:cubicBezTo>
                <a:cubicBezTo>
                  <a:pt x="42" y="139"/>
                  <a:pt x="45" y="141"/>
                  <a:pt x="47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FCFFBCA7-C9D4-4D5C-8671-A57D98950127}"/>
              </a:ext>
            </a:extLst>
          </p:cNvPr>
          <p:cNvSpPr>
            <a:spLocks noEditPoints="1"/>
          </p:cNvSpPr>
          <p:nvPr/>
        </p:nvSpPr>
        <p:spPr bwMode="auto">
          <a:xfrm>
            <a:off x="11210926" y="5778500"/>
            <a:ext cx="227013" cy="254000"/>
          </a:xfrm>
          <a:custGeom>
            <a:avLst/>
            <a:gdLst>
              <a:gd name="T0" fmla="*/ 107 w 143"/>
              <a:gd name="T1" fmla="*/ 38 h 160"/>
              <a:gd name="T2" fmla="*/ 91 w 143"/>
              <a:gd name="T3" fmla="*/ 34 h 160"/>
              <a:gd name="T4" fmla="*/ 65 w 143"/>
              <a:gd name="T5" fmla="*/ 19 h 160"/>
              <a:gd name="T6" fmla="*/ 51 w 143"/>
              <a:gd name="T7" fmla="*/ 0 h 160"/>
              <a:gd name="T8" fmla="*/ 28 w 143"/>
              <a:gd name="T9" fmla="*/ 14 h 160"/>
              <a:gd name="T10" fmla="*/ 23 w 143"/>
              <a:gd name="T11" fmla="*/ 19 h 160"/>
              <a:gd name="T12" fmla="*/ 0 w 143"/>
              <a:gd name="T13" fmla="*/ 99 h 160"/>
              <a:gd name="T14" fmla="*/ 33 w 143"/>
              <a:gd name="T15" fmla="*/ 122 h 160"/>
              <a:gd name="T16" fmla="*/ 43 w 143"/>
              <a:gd name="T17" fmla="*/ 141 h 160"/>
              <a:gd name="T18" fmla="*/ 89 w 143"/>
              <a:gd name="T19" fmla="*/ 160 h 160"/>
              <a:gd name="T20" fmla="*/ 112 w 143"/>
              <a:gd name="T21" fmla="*/ 92 h 160"/>
              <a:gd name="T22" fmla="*/ 143 w 143"/>
              <a:gd name="T23" fmla="*/ 56 h 160"/>
              <a:gd name="T24" fmla="*/ 42 w 143"/>
              <a:gd name="T25" fmla="*/ 9 h 160"/>
              <a:gd name="T26" fmla="*/ 56 w 143"/>
              <a:gd name="T27" fmla="*/ 14 h 160"/>
              <a:gd name="T28" fmla="*/ 37 w 143"/>
              <a:gd name="T29" fmla="*/ 20 h 160"/>
              <a:gd name="T30" fmla="*/ 37 w 143"/>
              <a:gd name="T31" fmla="*/ 14 h 160"/>
              <a:gd name="T32" fmla="*/ 9 w 143"/>
              <a:gd name="T33" fmla="*/ 43 h 160"/>
              <a:gd name="T34" fmla="*/ 70 w 143"/>
              <a:gd name="T35" fmla="*/ 29 h 160"/>
              <a:gd name="T36" fmla="*/ 72 w 143"/>
              <a:gd name="T37" fmla="*/ 55 h 160"/>
              <a:gd name="T38" fmla="*/ 72 w 143"/>
              <a:gd name="T39" fmla="*/ 67 h 160"/>
              <a:gd name="T40" fmla="*/ 50 w 143"/>
              <a:gd name="T41" fmla="*/ 58 h 160"/>
              <a:gd name="T42" fmla="*/ 21 w 143"/>
              <a:gd name="T43" fmla="*/ 46 h 160"/>
              <a:gd name="T44" fmla="*/ 9 w 143"/>
              <a:gd name="T45" fmla="*/ 43 h 160"/>
              <a:gd name="T46" fmla="*/ 21 w 143"/>
              <a:gd name="T47" fmla="*/ 112 h 160"/>
              <a:gd name="T48" fmla="*/ 9 w 143"/>
              <a:gd name="T49" fmla="*/ 58 h 160"/>
              <a:gd name="T50" fmla="*/ 42 w 143"/>
              <a:gd name="T51" fmla="*/ 64 h 160"/>
              <a:gd name="T52" fmla="*/ 71 w 143"/>
              <a:gd name="T53" fmla="*/ 77 h 160"/>
              <a:gd name="T54" fmla="*/ 83 w 143"/>
              <a:gd name="T55" fmla="*/ 75 h 160"/>
              <a:gd name="T56" fmla="*/ 69 w 143"/>
              <a:gd name="T57" fmla="*/ 112 h 160"/>
              <a:gd name="T58" fmla="*/ 51 w 143"/>
              <a:gd name="T59" fmla="*/ 128 h 160"/>
              <a:gd name="T60" fmla="*/ 42 w 143"/>
              <a:gd name="T61" fmla="*/ 128 h 160"/>
              <a:gd name="T62" fmla="*/ 51 w 143"/>
              <a:gd name="T63" fmla="*/ 123 h 160"/>
              <a:gd name="T64" fmla="*/ 103 w 143"/>
              <a:gd name="T65" fmla="*/ 136 h 160"/>
              <a:gd name="T66" fmla="*/ 65 w 143"/>
              <a:gd name="T67" fmla="*/ 151 h 160"/>
              <a:gd name="T68" fmla="*/ 61 w 143"/>
              <a:gd name="T69" fmla="*/ 127 h 160"/>
              <a:gd name="T70" fmla="*/ 71 w 143"/>
              <a:gd name="T71" fmla="*/ 122 h 160"/>
              <a:gd name="T72" fmla="*/ 94 w 143"/>
              <a:gd name="T73" fmla="*/ 84 h 160"/>
              <a:gd name="T74" fmla="*/ 103 w 143"/>
              <a:gd name="T75" fmla="*/ 136 h 160"/>
              <a:gd name="T76" fmla="*/ 107 w 143"/>
              <a:gd name="T77" fmla="*/ 84 h 160"/>
              <a:gd name="T78" fmla="*/ 80 w 143"/>
              <a:gd name="T79" fmla="*/ 56 h 160"/>
              <a:gd name="T80" fmla="*/ 103 w 143"/>
              <a:gd name="T81" fmla="*/ 48 h 160"/>
              <a:gd name="T82" fmla="*/ 111 w 143"/>
              <a:gd name="T83" fmla="*/ 48 h 160"/>
              <a:gd name="T84" fmla="*/ 134 w 143"/>
              <a:gd name="T85" fmla="*/ 56 h 160"/>
              <a:gd name="T86" fmla="*/ 42 w 143"/>
              <a:gd name="T87" fmla="*/ 94 h 160"/>
              <a:gd name="T88" fmla="*/ 27 w 143"/>
              <a:gd name="T89" fmla="*/ 90 h 160"/>
              <a:gd name="T90" fmla="*/ 23 w 143"/>
              <a:gd name="T91" fmla="*/ 75 h 160"/>
              <a:gd name="T92" fmla="*/ 18 w 143"/>
              <a:gd name="T93" fmla="*/ 90 h 160"/>
              <a:gd name="T94" fmla="*/ 41 w 143"/>
              <a:gd name="T95" fmla="*/ 103 h 160"/>
              <a:gd name="T96" fmla="*/ 47 w 143"/>
              <a:gd name="T97" fmla="*/ 9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3" h="160">
                <a:moveTo>
                  <a:pt x="121" y="34"/>
                </a:moveTo>
                <a:cubicBezTo>
                  <a:pt x="116" y="34"/>
                  <a:pt x="111" y="35"/>
                  <a:pt x="107" y="38"/>
                </a:cubicBezTo>
                <a:cubicBezTo>
                  <a:pt x="103" y="35"/>
                  <a:pt x="99" y="34"/>
                  <a:pt x="94" y="34"/>
                </a:cubicBezTo>
                <a:cubicBezTo>
                  <a:pt x="91" y="34"/>
                  <a:pt x="91" y="34"/>
                  <a:pt x="91" y="34"/>
                </a:cubicBezTo>
                <a:cubicBezTo>
                  <a:pt x="88" y="25"/>
                  <a:pt x="79" y="19"/>
                  <a:pt x="70" y="19"/>
                </a:cubicBezTo>
                <a:cubicBezTo>
                  <a:pt x="65" y="19"/>
                  <a:pt x="65" y="19"/>
                  <a:pt x="65" y="19"/>
                </a:cubicBezTo>
                <a:cubicBezTo>
                  <a:pt x="65" y="14"/>
                  <a:pt x="65" y="14"/>
                  <a:pt x="65" y="14"/>
                </a:cubicBezTo>
                <a:cubicBezTo>
                  <a:pt x="65" y="6"/>
                  <a:pt x="59" y="0"/>
                  <a:pt x="51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34" y="0"/>
                  <a:pt x="28" y="6"/>
                  <a:pt x="28" y="14"/>
                </a:cubicBezTo>
                <a:cubicBezTo>
                  <a:pt x="28" y="19"/>
                  <a:pt x="28" y="19"/>
                  <a:pt x="28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10" y="19"/>
                  <a:pt x="0" y="30"/>
                  <a:pt x="0" y="43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12"/>
                  <a:pt x="10" y="122"/>
                  <a:pt x="23" y="122"/>
                </a:cubicBezTo>
                <a:cubicBezTo>
                  <a:pt x="33" y="122"/>
                  <a:pt x="33" y="122"/>
                  <a:pt x="33" y="122"/>
                </a:cubicBezTo>
                <a:cubicBezTo>
                  <a:pt x="33" y="127"/>
                  <a:pt x="33" y="127"/>
                  <a:pt x="33" y="127"/>
                </a:cubicBezTo>
                <a:cubicBezTo>
                  <a:pt x="33" y="134"/>
                  <a:pt x="37" y="139"/>
                  <a:pt x="43" y="141"/>
                </a:cubicBezTo>
                <a:cubicBezTo>
                  <a:pt x="45" y="152"/>
                  <a:pt x="54" y="160"/>
                  <a:pt x="65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101" y="160"/>
                  <a:pt x="112" y="149"/>
                  <a:pt x="112" y="137"/>
                </a:cubicBezTo>
                <a:cubicBezTo>
                  <a:pt x="112" y="92"/>
                  <a:pt x="112" y="92"/>
                  <a:pt x="112" y="92"/>
                </a:cubicBezTo>
                <a:cubicBezTo>
                  <a:pt x="114" y="91"/>
                  <a:pt x="129" y="78"/>
                  <a:pt x="129" y="78"/>
                </a:cubicBezTo>
                <a:cubicBezTo>
                  <a:pt x="135" y="72"/>
                  <a:pt x="143" y="66"/>
                  <a:pt x="143" y="56"/>
                </a:cubicBezTo>
                <a:cubicBezTo>
                  <a:pt x="143" y="44"/>
                  <a:pt x="133" y="34"/>
                  <a:pt x="121" y="34"/>
                </a:cubicBezTo>
                <a:close/>
                <a:moveTo>
                  <a:pt x="42" y="9"/>
                </a:moveTo>
                <a:cubicBezTo>
                  <a:pt x="51" y="9"/>
                  <a:pt x="51" y="9"/>
                  <a:pt x="51" y="9"/>
                </a:cubicBezTo>
                <a:cubicBezTo>
                  <a:pt x="54" y="9"/>
                  <a:pt x="56" y="12"/>
                  <a:pt x="56" y="14"/>
                </a:cubicBezTo>
                <a:cubicBezTo>
                  <a:pt x="56" y="20"/>
                  <a:pt x="56" y="20"/>
                  <a:pt x="56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2"/>
                  <a:pt x="39" y="9"/>
                  <a:pt x="42" y="9"/>
                </a:cubicBezTo>
                <a:close/>
                <a:moveTo>
                  <a:pt x="9" y="43"/>
                </a:moveTo>
                <a:cubicBezTo>
                  <a:pt x="9" y="35"/>
                  <a:pt x="15" y="29"/>
                  <a:pt x="23" y="29"/>
                </a:cubicBezTo>
                <a:cubicBezTo>
                  <a:pt x="70" y="29"/>
                  <a:pt x="70" y="29"/>
                  <a:pt x="70" y="29"/>
                </a:cubicBezTo>
                <a:cubicBezTo>
                  <a:pt x="75" y="29"/>
                  <a:pt x="80" y="32"/>
                  <a:pt x="83" y="37"/>
                </a:cubicBezTo>
                <a:cubicBezTo>
                  <a:pt x="77" y="41"/>
                  <a:pt x="72" y="47"/>
                  <a:pt x="72" y="55"/>
                </a:cubicBezTo>
                <a:cubicBezTo>
                  <a:pt x="72" y="60"/>
                  <a:pt x="74" y="64"/>
                  <a:pt x="76" y="67"/>
                </a:cubicBezTo>
                <a:cubicBezTo>
                  <a:pt x="75" y="67"/>
                  <a:pt x="73" y="67"/>
                  <a:pt x="72" y="67"/>
                </a:cubicBezTo>
                <a:cubicBezTo>
                  <a:pt x="64" y="67"/>
                  <a:pt x="57" y="64"/>
                  <a:pt x="51" y="58"/>
                </a:cubicBezTo>
                <a:cubicBezTo>
                  <a:pt x="50" y="58"/>
                  <a:pt x="50" y="58"/>
                  <a:pt x="50" y="58"/>
                </a:cubicBezTo>
                <a:cubicBezTo>
                  <a:pt x="43" y="52"/>
                  <a:pt x="35" y="48"/>
                  <a:pt x="27" y="47"/>
                </a:cubicBezTo>
                <a:cubicBezTo>
                  <a:pt x="25" y="46"/>
                  <a:pt x="23" y="46"/>
                  <a:pt x="21" y="46"/>
                </a:cubicBezTo>
                <a:cubicBezTo>
                  <a:pt x="17" y="46"/>
                  <a:pt x="13" y="47"/>
                  <a:pt x="9" y="48"/>
                </a:cubicBezTo>
                <a:lnTo>
                  <a:pt x="9" y="43"/>
                </a:lnTo>
                <a:close/>
                <a:moveTo>
                  <a:pt x="23" y="112"/>
                </a:moveTo>
                <a:cubicBezTo>
                  <a:pt x="22" y="112"/>
                  <a:pt x="21" y="112"/>
                  <a:pt x="21" y="112"/>
                </a:cubicBezTo>
                <a:cubicBezTo>
                  <a:pt x="14" y="112"/>
                  <a:pt x="9" y="106"/>
                  <a:pt x="9" y="99"/>
                </a:cubicBezTo>
                <a:cubicBezTo>
                  <a:pt x="9" y="58"/>
                  <a:pt x="9" y="58"/>
                  <a:pt x="9" y="58"/>
                </a:cubicBezTo>
                <a:cubicBezTo>
                  <a:pt x="13" y="57"/>
                  <a:pt x="17" y="56"/>
                  <a:pt x="21" y="56"/>
                </a:cubicBezTo>
                <a:cubicBezTo>
                  <a:pt x="29" y="56"/>
                  <a:pt x="36" y="59"/>
                  <a:pt x="42" y="64"/>
                </a:cubicBezTo>
                <a:cubicBezTo>
                  <a:pt x="43" y="65"/>
                  <a:pt x="43" y="65"/>
                  <a:pt x="43" y="65"/>
                </a:cubicBezTo>
                <a:cubicBezTo>
                  <a:pt x="51" y="72"/>
                  <a:pt x="61" y="77"/>
                  <a:pt x="71" y="77"/>
                </a:cubicBezTo>
                <a:cubicBezTo>
                  <a:pt x="75" y="77"/>
                  <a:pt x="79" y="76"/>
                  <a:pt x="82" y="75"/>
                </a:cubicBezTo>
                <a:cubicBezTo>
                  <a:pt x="83" y="75"/>
                  <a:pt x="83" y="75"/>
                  <a:pt x="83" y="75"/>
                </a:cubicBezTo>
                <a:cubicBezTo>
                  <a:pt x="83" y="98"/>
                  <a:pt x="83" y="98"/>
                  <a:pt x="83" y="98"/>
                </a:cubicBezTo>
                <a:cubicBezTo>
                  <a:pt x="83" y="106"/>
                  <a:pt x="77" y="112"/>
                  <a:pt x="69" y="112"/>
                </a:cubicBezTo>
                <a:lnTo>
                  <a:pt x="23" y="112"/>
                </a:lnTo>
                <a:close/>
                <a:moveTo>
                  <a:pt x="51" y="128"/>
                </a:moveTo>
                <a:cubicBezTo>
                  <a:pt x="51" y="130"/>
                  <a:pt x="49" y="132"/>
                  <a:pt x="46" y="132"/>
                </a:cubicBezTo>
                <a:cubicBezTo>
                  <a:pt x="44" y="132"/>
                  <a:pt x="42" y="130"/>
                  <a:pt x="42" y="128"/>
                </a:cubicBezTo>
                <a:cubicBezTo>
                  <a:pt x="42" y="123"/>
                  <a:pt x="42" y="123"/>
                  <a:pt x="42" y="123"/>
                </a:cubicBezTo>
                <a:cubicBezTo>
                  <a:pt x="51" y="123"/>
                  <a:pt x="51" y="123"/>
                  <a:pt x="51" y="123"/>
                </a:cubicBezTo>
                <a:lnTo>
                  <a:pt x="51" y="128"/>
                </a:lnTo>
                <a:close/>
                <a:moveTo>
                  <a:pt x="103" y="136"/>
                </a:moveTo>
                <a:cubicBezTo>
                  <a:pt x="103" y="144"/>
                  <a:pt x="97" y="151"/>
                  <a:pt x="89" y="151"/>
                </a:cubicBezTo>
                <a:cubicBezTo>
                  <a:pt x="65" y="151"/>
                  <a:pt x="65" y="151"/>
                  <a:pt x="65" y="151"/>
                </a:cubicBezTo>
                <a:cubicBezTo>
                  <a:pt x="59" y="151"/>
                  <a:pt x="54" y="146"/>
                  <a:pt x="52" y="141"/>
                </a:cubicBezTo>
                <a:cubicBezTo>
                  <a:pt x="57" y="138"/>
                  <a:pt x="61" y="134"/>
                  <a:pt x="61" y="127"/>
                </a:cubicBezTo>
                <a:cubicBezTo>
                  <a:pt x="61" y="122"/>
                  <a:pt x="61" y="122"/>
                  <a:pt x="61" y="122"/>
                </a:cubicBezTo>
                <a:cubicBezTo>
                  <a:pt x="71" y="122"/>
                  <a:pt x="71" y="122"/>
                  <a:pt x="71" y="122"/>
                </a:cubicBezTo>
                <a:cubicBezTo>
                  <a:pt x="83" y="122"/>
                  <a:pt x="94" y="112"/>
                  <a:pt x="94" y="99"/>
                </a:cubicBezTo>
                <a:cubicBezTo>
                  <a:pt x="94" y="84"/>
                  <a:pt x="94" y="84"/>
                  <a:pt x="94" y="84"/>
                </a:cubicBezTo>
                <a:cubicBezTo>
                  <a:pt x="95" y="85"/>
                  <a:pt x="101" y="90"/>
                  <a:pt x="103" y="92"/>
                </a:cubicBezTo>
                <a:lnTo>
                  <a:pt x="103" y="136"/>
                </a:lnTo>
                <a:close/>
                <a:moveTo>
                  <a:pt x="123" y="70"/>
                </a:moveTo>
                <a:cubicBezTo>
                  <a:pt x="122" y="71"/>
                  <a:pt x="109" y="83"/>
                  <a:pt x="107" y="84"/>
                </a:cubicBezTo>
                <a:cubicBezTo>
                  <a:pt x="106" y="83"/>
                  <a:pt x="90" y="69"/>
                  <a:pt x="90" y="69"/>
                </a:cubicBezTo>
                <a:cubicBezTo>
                  <a:pt x="84" y="64"/>
                  <a:pt x="80" y="61"/>
                  <a:pt x="80" y="56"/>
                </a:cubicBezTo>
                <a:cubicBezTo>
                  <a:pt x="80" y="49"/>
                  <a:pt x="86" y="43"/>
                  <a:pt x="93" y="43"/>
                </a:cubicBezTo>
                <a:cubicBezTo>
                  <a:pt x="97" y="43"/>
                  <a:pt x="101" y="45"/>
                  <a:pt x="103" y="48"/>
                </a:cubicBezTo>
                <a:cubicBezTo>
                  <a:pt x="105" y="49"/>
                  <a:pt x="106" y="50"/>
                  <a:pt x="107" y="50"/>
                </a:cubicBezTo>
                <a:cubicBezTo>
                  <a:pt x="109" y="50"/>
                  <a:pt x="110" y="49"/>
                  <a:pt x="111" y="48"/>
                </a:cubicBezTo>
                <a:cubicBezTo>
                  <a:pt x="114" y="45"/>
                  <a:pt x="117" y="43"/>
                  <a:pt x="121" y="43"/>
                </a:cubicBezTo>
                <a:cubicBezTo>
                  <a:pt x="128" y="43"/>
                  <a:pt x="134" y="49"/>
                  <a:pt x="134" y="56"/>
                </a:cubicBezTo>
                <a:cubicBezTo>
                  <a:pt x="134" y="62"/>
                  <a:pt x="129" y="66"/>
                  <a:pt x="123" y="70"/>
                </a:cubicBezTo>
                <a:close/>
                <a:moveTo>
                  <a:pt x="42" y="94"/>
                </a:moveTo>
                <a:cubicBezTo>
                  <a:pt x="32" y="94"/>
                  <a:pt x="32" y="94"/>
                  <a:pt x="32" y="94"/>
                </a:cubicBezTo>
                <a:cubicBezTo>
                  <a:pt x="29" y="94"/>
                  <a:pt x="27" y="92"/>
                  <a:pt x="27" y="90"/>
                </a:cubicBezTo>
                <a:cubicBezTo>
                  <a:pt x="27" y="80"/>
                  <a:pt x="27" y="80"/>
                  <a:pt x="27" y="80"/>
                </a:cubicBezTo>
                <a:cubicBezTo>
                  <a:pt x="27" y="77"/>
                  <a:pt x="25" y="75"/>
                  <a:pt x="23" y="75"/>
                </a:cubicBezTo>
                <a:cubicBezTo>
                  <a:pt x="20" y="75"/>
                  <a:pt x="18" y="77"/>
                  <a:pt x="18" y="80"/>
                </a:cubicBezTo>
                <a:cubicBezTo>
                  <a:pt x="18" y="90"/>
                  <a:pt x="18" y="90"/>
                  <a:pt x="18" y="90"/>
                </a:cubicBezTo>
                <a:cubicBezTo>
                  <a:pt x="18" y="98"/>
                  <a:pt x="24" y="103"/>
                  <a:pt x="32" y="103"/>
                </a:cubicBezTo>
                <a:cubicBezTo>
                  <a:pt x="41" y="103"/>
                  <a:pt x="41" y="103"/>
                  <a:pt x="41" y="103"/>
                </a:cubicBezTo>
                <a:cubicBezTo>
                  <a:pt x="42" y="103"/>
                  <a:pt x="42" y="103"/>
                  <a:pt x="43" y="103"/>
                </a:cubicBezTo>
                <a:cubicBezTo>
                  <a:pt x="45" y="103"/>
                  <a:pt x="47" y="101"/>
                  <a:pt x="47" y="99"/>
                </a:cubicBezTo>
                <a:cubicBezTo>
                  <a:pt x="47" y="96"/>
                  <a:pt x="44" y="94"/>
                  <a:pt x="42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95B3EC4E-3F53-B1BF-5952-25D5E9FA948E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5229225"/>
            <a:ext cx="254000" cy="252413"/>
          </a:xfrm>
          <a:custGeom>
            <a:avLst/>
            <a:gdLst>
              <a:gd name="T0" fmla="*/ 132 w 160"/>
              <a:gd name="T1" fmla="*/ 38 h 159"/>
              <a:gd name="T2" fmla="*/ 108 w 160"/>
              <a:gd name="T3" fmla="*/ 0 h 159"/>
              <a:gd name="T4" fmla="*/ 28 w 160"/>
              <a:gd name="T5" fmla="*/ 23 h 159"/>
              <a:gd name="T6" fmla="*/ 23 w 160"/>
              <a:gd name="T7" fmla="*/ 38 h 159"/>
              <a:gd name="T8" fmla="*/ 0 w 160"/>
              <a:gd name="T9" fmla="*/ 136 h 159"/>
              <a:gd name="T10" fmla="*/ 137 w 160"/>
              <a:gd name="T11" fmla="*/ 159 h 159"/>
              <a:gd name="T12" fmla="*/ 160 w 160"/>
              <a:gd name="T13" fmla="*/ 61 h 159"/>
              <a:gd name="T14" fmla="*/ 37 w 160"/>
              <a:gd name="T15" fmla="*/ 23 h 159"/>
              <a:gd name="T16" fmla="*/ 52 w 160"/>
              <a:gd name="T17" fmla="*/ 9 h 159"/>
              <a:gd name="T18" fmla="*/ 122 w 160"/>
              <a:gd name="T19" fmla="*/ 23 h 159"/>
              <a:gd name="T20" fmla="*/ 113 w 160"/>
              <a:gd name="T21" fmla="*/ 38 h 159"/>
              <a:gd name="T22" fmla="*/ 108 w 160"/>
              <a:gd name="T23" fmla="*/ 18 h 159"/>
              <a:gd name="T24" fmla="*/ 46 w 160"/>
              <a:gd name="T25" fmla="*/ 23 h 159"/>
              <a:gd name="T26" fmla="*/ 37 w 160"/>
              <a:gd name="T27" fmla="*/ 38 h 159"/>
              <a:gd name="T28" fmla="*/ 104 w 160"/>
              <a:gd name="T29" fmla="*/ 28 h 159"/>
              <a:gd name="T30" fmla="*/ 57 w 160"/>
              <a:gd name="T31" fmla="*/ 38 h 159"/>
              <a:gd name="T32" fmla="*/ 104 w 160"/>
              <a:gd name="T33" fmla="*/ 28 h 159"/>
              <a:gd name="T34" fmla="*/ 137 w 160"/>
              <a:gd name="T35" fmla="*/ 149 h 159"/>
              <a:gd name="T36" fmla="*/ 10 w 160"/>
              <a:gd name="T37" fmla="*/ 136 h 159"/>
              <a:gd name="T38" fmla="*/ 19 w 160"/>
              <a:gd name="T39" fmla="*/ 94 h 159"/>
              <a:gd name="T40" fmla="*/ 33 w 160"/>
              <a:gd name="T41" fmla="*/ 121 h 159"/>
              <a:gd name="T42" fmla="*/ 47 w 160"/>
              <a:gd name="T43" fmla="*/ 94 h 159"/>
              <a:gd name="T44" fmla="*/ 113 w 160"/>
              <a:gd name="T45" fmla="*/ 108 h 159"/>
              <a:gd name="T46" fmla="*/ 140 w 160"/>
              <a:gd name="T47" fmla="*/ 108 h 159"/>
              <a:gd name="T48" fmla="*/ 150 w 160"/>
              <a:gd name="T49" fmla="*/ 94 h 159"/>
              <a:gd name="T50" fmla="*/ 29 w 160"/>
              <a:gd name="T51" fmla="*/ 108 h 159"/>
              <a:gd name="T52" fmla="*/ 38 w 160"/>
              <a:gd name="T53" fmla="*/ 84 h 159"/>
              <a:gd name="T54" fmla="*/ 34 w 160"/>
              <a:gd name="T55" fmla="*/ 112 h 159"/>
              <a:gd name="T56" fmla="*/ 123 w 160"/>
              <a:gd name="T57" fmla="*/ 108 h 159"/>
              <a:gd name="T58" fmla="*/ 132 w 160"/>
              <a:gd name="T59" fmla="*/ 84 h 159"/>
              <a:gd name="T60" fmla="*/ 127 w 160"/>
              <a:gd name="T61" fmla="*/ 112 h 159"/>
              <a:gd name="T62" fmla="*/ 150 w 160"/>
              <a:gd name="T63" fmla="*/ 84 h 159"/>
              <a:gd name="T64" fmla="*/ 141 w 160"/>
              <a:gd name="T65" fmla="*/ 79 h 159"/>
              <a:gd name="T66" fmla="*/ 118 w 160"/>
              <a:gd name="T67" fmla="*/ 75 h 159"/>
              <a:gd name="T68" fmla="*/ 113 w 160"/>
              <a:gd name="T69" fmla="*/ 84 h 159"/>
              <a:gd name="T70" fmla="*/ 48 w 160"/>
              <a:gd name="T71" fmla="*/ 79 h 159"/>
              <a:gd name="T72" fmla="*/ 24 w 160"/>
              <a:gd name="T73" fmla="*/ 75 h 159"/>
              <a:gd name="T74" fmla="*/ 19 w 160"/>
              <a:gd name="T75" fmla="*/ 84 h 159"/>
              <a:gd name="T76" fmla="*/ 10 w 160"/>
              <a:gd name="T77" fmla="*/ 66 h 159"/>
              <a:gd name="T78" fmla="*/ 150 w 160"/>
              <a:gd name="T79" fmla="*/ 84 h 159"/>
              <a:gd name="T80" fmla="*/ 24 w 160"/>
              <a:gd name="T81" fmla="*/ 47 h 159"/>
              <a:gd name="T82" fmla="*/ 150 w 160"/>
              <a:gd name="T83" fmla="*/ 56 h 159"/>
              <a:gd name="T84" fmla="*/ 95 w 160"/>
              <a:gd name="T85" fmla="*/ 116 h 159"/>
              <a:gd name="T86" fmla="*/ 85 w 160"/>
              <a:gd name="T87" fmla="*/ 107 h 159"/>
              <a:gd name="T88" fmla="*/ 75 w 160"/>
              <a:gd name="T89" fmla="*/ 107 h 159"/>
              <a:gd name="T90" fmla="*/ 66 w 160"/>
              <a:gd name="T91" fmla="*/ 116 h 159"/>
              <a:gd name="T92" fmla="*/ 66 w 160"/>
              <a:gd name="T93" fmla="*/ 126 h 159"/>
              <a:gd name="T94" fmla="*/ 75 w 160"/>
              <a:gd name="T95" fmla="*/ 136 h 159"/>
              <a:gd name="T96" fmla="*/ 85 w 160"/>
              <a:gd name="T97" fmla="*/ 136 h 159"/>
              <a:gd name="T98" fmla="*/ 95 w 160"/>
              <a:gd name="T99" fmla="*/ 126 h 159"/>
              <a:gd name="T100" fmla="*/ 95 w 160"/>
              <a:gd name="T101" fmla="*/ 11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59">
                <a:moveTo>
                  <a:pt x="137" y="38"/>
                </a:moveTo>
                <a:cubicBezTo>
                  <a:pt x="132" y="38"/>
                  <a:pt x="132" y="38"/>
                  <a:pt x="132" y="38"/>
                </a:cubicBezTo>
                <a:cubicBezTo>
                  <a:pt x="132" y="23"/>
                  <a:pt x="132" y="23"/>
                  <a:pt x="132" y="23"/>
                </a:cubicBezTo>
                <a:cubicBezTo>
                  <a:pt x="132" y="10"/>
                  <a:pt x="121" y="0"/>
                  <a:pt x="108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39" y="0"/>
                  <a:pt x="28" y="10"/>
                  <a:pt x="28" y="23"/>
                </a:cubicBezTo>
                <a:cubicBezTo>
                  <a:pt x="28" y="38"/>
                  <a:pt x="28" y="38"/>
                  <a:pt x="28" y="38"/>
                </a:cubicBezTo>
                <a:cubicBezTo>
                  <a:pt x="23" y="38"/>
                  <a:pt x="23" y="38"/>
                  <a:pt x="23" y="38"/>
                </a:cubicBezTo>
                <a:cubicBezTo>
                  <a:pt x="11" y="38"/>
                  <a:pt x="0" y="48"/>
                  <a:pt x="0" y="61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8"/>
                  <a:pt x="11" y="159"/>
                  <a:pt x="23" y="159"/>
                </a:cubicBezTo>
                <a:cubicBezTo>
                  <a:pt x="137" y="159"/>
                  <a:pt x="137" y="159"/>
                  <a:pt x="137" y="159"/>
                </a:cubicBezTo>
                <a:cubicBezTo>
                  <a:pt x="149" y="159"/>
                  <a:pt x="160" y="148"/>
                  <a:pt x="160" y="136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48"/>
                  <a:pt x="150" y="38"/>
                  <a:pt x="137" y="38"/>
                </a:cubicBezTo>
                <a:close/>
                <a:moveTo>
                  <a:pt x="37" y="23"/>
                </a:moveTo>
                <a:cubicBezTo>
                  <a:pt x="38" y="23"/>
                  <a:pt x="38" y="23"/>
                  <a:pt x="38" y="23"/>
                </a:cubicBezTo>
                <a:cubicBezTo>
                  <a:pt x="38" y="15"/>
                  <a:pt x="44" y="9"/>
                  <a:pt x="52" y="9"/>
                </a:cubicBezTo>
                <a:cubicBezTo>
                  <a:pt x="108" y="9"/>
                  <a:pt x="108" y="9"/>
                  <a:pt x="108" y="9"/>
                </a:cubicBezTo>
                <a:cubicBezTo>
                  <a:pt x="116" y="9"/>
                  <a:pt x="122" y="15"/>
                  <a:pt x="122" y="23"/>
                </a:cubicBezTo>
                <a:cubicBezTo>
                  <a:pt x="122" y="38"/>
                  <a:pt x="122" y="38"/>
                  <a:pt x="122" y="38"/>
                </a:cubicBezTo>
                <a:cubicBezTo>
                  <a:pt x="113" y="38"/>
                  <a:pt x="113" y="38"/>
                  <a:pt x="113" y="38"/>
                </a:cubicBezTo>
                <a:cubicBezTo>
                  <a:pt x="113" y="23"/>
                  <a:pt x="113" y="23"/>
                  <a:pt x="113" y="23"/>
                </a:cubicBezTo>
                <a:cubicBezTo>
                  <a:pt x="113" y="20"/>
                  <a:pt x="110" y="18"/>
                  <a:pt x="108" y="18"/>
                </a:cubicBezTo>
                <a:cubicBezTo>
                  <a:pt x="51" y="18"/>
                  <a:pt x="51" y="18"/>
                  <a:pt x="51" y="18"/>
                </a:cubicBezTo>
                <a:cubicBezTo>
                  <a:pt x="48" y="18"/>
                  <a:pt x="46" y="20"/>
                  <a:pt x="46" y="23"/>
                </a:cubicBezTo>
                <a:cubicBezTo>
                  <a:pt x="46" y="38"/>
                  <a:pt x="46" y="38"/>
                  <a:pt x="46" y="38"/>
                </a:cubicBezTo>
                <a:cubicBezTo>
                  <a:pt x="37" y="38"/>
                  <a:pt x="37" y="38"/>
                  <a:pt x="37" y="38"/>
                </a:cubicBezTo>
                <a:lnTo>
                  <a:pt x="37" y="23"/>
                </a:lnTo>
                <a:close/>
                <a:moveTo>
                  <a:pt x="104" y="28"/>
                </a:moveTo>
                <a:cubicBezTo>
                  <a:pt x="104" y="38"/>
                  <a:pt x="104" y="38"/>
                  <a:pt x="104" y="38"/>
                </a:cubicBezTo>
                <a:cubicBezTo>
                  <a:pt x="57" y="38"/>
                  <a:pt x="57" y="38"/>
                  <a:pt x="57" y="38"/>
                </a:cubicBezTo>
                <a:cubicBezTo>
                  <a:pt x="57" y="28"/>
                  <a:pt x="57" y="28"/>
                  <a:pt x="57" y="28"/>
                </a:cubicBezTo>
                <a:lnTo>
                  <a:pt x="104" y="28"/>
                </a:lnTo>
                <a:close/>
                <a:moveTo>
                  <a:pt x="150" y="136"/>
                </a:moveTo>
                <a:cubicBezTo>
                  <a:pt x="151" y="143"/>
                  <a:pt x="144" y="149"/>
                  <a:pt x="137" y="149"/>
                </a:cubicBezTo>
                <a:cubicBezTo>
                  <a:pt x="23" y="149"/>
                  <a:pt x="23" y="149"/>
                  <a:pt x="23" y="149"/>
                </a:cubicBezTo>
                <a:cubicBezTo>
                  <a:pt x="16" y="149"/>
                  <a:pt x="10" y="143"/>
                  <a:pt x="10" y="136"/>
                </a:cubicBezTo>
                <a:cubicBezTo>
                  <a:pt x="10" y="94"/>
                  <a:pt x="10" y="94"/>
                  <a:pt x="10" y="94"/>
                </a:cubicBezTo>
                <a:cubicBezTo>
                  <a:pt x="19" y="94"/>
                  <a:pt x="19" y="94"/>
                  <a:pt x="19" y="94"/>
                </a:cubicBezTo>
                <a:cubicBezTo>
                  <a:pt x="19" y="108"/>
                  <a:pt x="19" y="108"/>
                  <a:pt x="19" y="108"/>
                </a:cubicBezTo>
                <a:cubicBezTo>
                  <a:pt x="19" y="115"/>
                  <a:pt x="26" y="121"/>
                  <a:pt x="33" y="121"/>
                </a:cubicBezTo>
                <a:cubicBezTo>
                  <a:pt x="40" y="121"/>
                  <a:pt x="47" y="115"/>
                  <a:pt x="47" y="108"/>
                </a:cubicBezTo>
                <a:cubicBezTo>
                  <a:pt x="47" y="94"/>
                  <a:pt x="47" y="94"/>
                  <a:pt x="47" y="94"/>
                </a:cubicBezTo>
                <a:cubicBezTo>
                  <a:pt x="113" y="94"/>
                  <a:pt x="113" y="94"/>
                  <a:pt x="113" y="94"/>
                </a:cubicBezTo>
                <a:cubicBezTo>
                  <a:pt x="113" y="108"/>
                  <a:pt x="113" y="108"/>
                  <a:pt x="113" y="108"/>
                </a:cubicBezTo>
                <a:cubicBezTo>
                  <a:pt x="113" y="115"/>
                  <a:pt x="119" y="121"/>
                  <a:pt x="127" y="121"/>
                </a:cubicBezTo>
                <a:cubicBezTo>
                  <a:pt x="134" y="121"/>
                  <a:pt x="140" y="115"/>
                  <a:pt x="140" y="108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50" y="94"/>
                  <a:pt x="150" y="94"/>
                  <a:pt x="150" y="94"/>
                </a:cubicBezTo>
                <a:lnTo>
                  <a:pt x="150" y="136"/>
                </a:lnTo>
                <a:close/>
                <a:moveTo>
                  <a:pt x="29" y="108"/>
                </a:moveTo>
                <a:cubicBezTo>
                  <a:pt x="29" y="84"/>
                  <a:pt x="29" y="84"/>
                  <a:pt x="29" y="84"/>
                </a:cubicBezTo>
                <a:cubicBezTo>
                  <a:pt x="38" y="84"/>
                  <a:pt x="38" y="84"/>
                  <a:pt x="38" y="84"/>
                </a:cubicBezTo>
                <a:cubicBezTo>
                  <a:pt x="38" y="108"/>
                  <a:pt x="38" y="108"/>
                  <a:pt x="38" y="108"/>
                </a:cubicBezTo>
                <a:cubicBezTo>
                  <a:pt x="38" y="110"/>
                  <a:pt x="36" y="112"/>
                  <a:pt x="34" y="112"/>
                </a:cubicBezTo>
                <a:cubicBezTo>
                  <a:pt x="31" y="112"/>
                  <a:pt x="29" y="110"/>
                  <a:pt x="29" y="108"/>
                </a:cubicBezTo>
                <a:close/>
                <a:moveTo>
                  <a:pt x="123" y="108"/>
                </a:moveTo>
                <a:cubicBezTo>
                  <a:pt x="123" y="84"/>
                  <a:pt x="123" y="84"/>
                  <a:pt x="123" y="84"/>
                </a:cubicBezTo>
                <a:cubicBezTo>
                  <a:pt x="132" y="84"/>
                  <a:pt x="132" y="84"/>
                  <a:pt x="132" y="84"/>
                </a:cubicBezTo>
                <a:cubicBezTo>
                  <a:pt x="132" y="108"/>
                  <a:pt x="132" y="108"/>
                  <a:pt x="132" y="108"/>
                </a:cubicBezTo>
                <a:cubicBezTo>
                  <a:pt x="132" y="110"/>
                  <a:pt x="130" y="112"/>
                  <a:pt x="127" y="112"/>
                </a:cubicBezTo>
                <a:cubicBezTo>
                  <a:pt x="125" y="112"/>
                  <a:pt x="123" y="110"/>
                  <a:pt x="123" y="108"/>
                </a:cubicBezTo>
                <a:close/>
                <a:moveTo>
                  <a:pt x="150" y="84"/>
                </a:moveTo>
                <a:cubicBezTo>
                  <a:pt x="141" y="84"/>
                  <a:pt x="141" y="84"/>
                  <a:pt x="141" y="84"/>
                </a:cubicBezTo>
                <a:cubicBezTo>
                  <a:pt x="141" y="79"/>
                  <a:pt x="141" y="79"/>
                  <a:pt x="141" y="79"/>
                </a:cubicBezTo>
                <a:cubicBezTo>
                  <a:pt x="141" y="77"/>
                  <a:pt x="139" y="75"/>
                  <a:pt x="137" y="75"/>
                </a:cubicBezTo>
                <a:cubicBezTo>
                  <a:pt x="118" y="75"/>
                  <a:pt x="118" y="75"/>
                  <a:pt x="118" y="75"/>
                </a:cubicBezTo>
                <a:cubicBezTo>
                  <a:pt x="115" y="75"/>
                  <a:pt x="113" y="77"/>
                  <a:pt x="113" y="79"/>
                </a:cubicBezTo>
                <a:cubicBezTo>
                  <a:pt x="113" y="84"/>
                  <a:pt x="113" y="84"/>
                  <a:pt x="113" y="84"/>
                </a:cubicBezTo>
                <a:cubicBezTo>
                  <a:pt x="48" y="84"/>
                  <a:pt x="48" y="84"/>
                  <a:pt x="48" y="84"/>
                </a:cubicBezTo>
                <a:cubicBezTo>
                  <a:pt x="48" y="79"/>
                  <a:pt x="48" y="79"/>
                  <a:pt x="48" y="79"/>
                </a:cubicBezTo>
                <a:cubicBezTo>
                  <a:pt x="48" y="77"/>
                  <a:pt x="45" y="75"/>
                  <a:pt x="42" y="75"/>
                </a:cubicBezTo>
                <a:cubicBezTo>
                  <a:pt x="24" y="75"/>
                  <a:pt x="24" y="75"/>
                  <a:pt x="24" y="75"/>
                </a:cubicBezTo>
                <a:cubicBezTo>
                  <a:pt x="21" y="75"/>
                  <a:pt x="19" y="77"/>
                  <a:pt x="19" y="79"/>
                </a:cubicBezTo>
                <a:cubicBezTo>
                  <a:pt x="19" y="84"/>
                  <a:pt x="19" y="84"/>
                  <a:pt x="19" y="84"/>
                </a:cubicBezTo>
                <a:cubicBezTo>
                  <a:pt x="10" y="84"/>
                  <a:pt x="10" y="84"/>
                  <a:pt x="10" y="84"/>
                </a:cubicBezTo>
                <a:cubicBezTo>
                  <a:pt x="10" y="66"/>
                  <a:pt x="10" y="66"/>
                  <a:pt x="10" y="66"/>
                </a:cubicBezTo>
                <a:cubicBezTo>
                  <a:pt x="150" y="66"/>
                  <a:pt x="150" y="66"/>
                  <a:pt x="150" y="66"/>
                </a:cubicBezTo>
                <a:lnTo>
                  <a:pt x="150" y="84"/>
                </a:lnTo>
                <a:close/>
                <a:moveTo>
                  <a:pt x="12" y="56"/>
                </a:moveTo>
                <a:cubicBezTo>
                  <a:pt x="12" y="51"/>
                  <a:pt x="18" y="47"/>
                  <a:pt x="24" y="47"/>
                </a:cubicBezTo>
                <a:cubicBezTo>
                  <a:pt x="137" y="47"/>
                  <a:pt x="137" y="47"/>
                  <a:pt x="137" y="47"/>
                </a:cubicBezTo>
                <a:cubicBezTo>
                  <a:pt x="143" y="47"/>
                  <a:pt x="148" y="50"/>
                  <a:pt x="150" y="56"/>
                </a:cubicBezTo>
                <a:lnTo>
                  <a:pt x="12" y="56"/>
                </a:lnTo>
                <a:close/>
                <a:moveTo>
                  <a:pt x="95" y="116"/>
                </a:moveTo>
                <a:cubicBezTo>
                  <a:pt x="85" y="116"/>
                  <a:pt x="85" y="116"/>
                  <a:pt x="85" y="116"/>
                </a:cubicBezTo>
                <a:cubicBezTo>
                  <a:pt x="85" y="107"/>
                  <a:pt x="85" y="107"/>
                  <a:pt x="85" y="107"/>
                </a:cubicBezTo>
                <a:cubicBezTo>
                  <a:pt x="85" y="104"/>
                  <a:pt x="83" y="102"/>
                  <a:pt x="80" y="102"/>
                </a:cubicBezTo>
                <a:cubicBezTo>
                  <a:pt x="77" y="102"/>
                  <a:pt x="75" y="104"/>
                  <a:pt x="75" y="107"/>
                </a:cubicBezTo>
                <a:cubicBezTo>
                  <a:pt x="75" y="116"/>
                  <a:pt x="75" y="116"/>
                  <a:pt x="75" y="116"/>
                </a:cubicBezTo>
                <a:cubicBezTo>
                  <a:pt x="66" y="116"/>
                  <a:pt x="66" y="116"/>
                  <a:pt x="66" y="116"/>
                </a:cubicBezTo>
                <a:cubicBezTo>
                  <a:pt x="63" y="116"/>
                  <a:pt x="61" y="118"/>
                  <a:pt x="61" y="121"/>
                </a:cubicBezTo>
                <a:cubicBezTo>
                  <a:pt x="61" y="124"/>
                  <a:pt x="63" y="126"/>
                  <a:pt x="66" y="126"/>
                </a:cubicBezTo>
                <a:cubicBezTo>
                  <a:pt x="75" y="126"/>
                  <a:pt x="75" y="126"/>
                  <a:pt x="75" y="126"/>
                </a:cubicBezTo>
                <a:cubicBezTo>
                  <a:pt x="75" y="136"/>
                  <a:pt x="75" y="136"/>
                  <a:pt x="75" y="136"/>
                </a:cubicBezTo>
                <a:cubicBezTo>
                  <a:pt x="75" y="138"/>
                  <a:pt x="77" y="140"/>
                  <a:pt x="80" y="140"/>
                </a:cubicBezTo>
                <a:cubicBezTo>
                  <a:pt x="83" y="140"/>
                  <a:pt x="85" y="138"/>
                  <a:pt x="85" y="136"/>
                </a:cubicBezTo>
                <a:cubicBezTo>
                  <a:pt x="85" y="126"/>
                  <a:pt x="85" y="126"/>
                  <a:pt x="85" y="126"/>
                </a:cubicBezTo>
                <a:cubicBezTo>
                  <a:pt x="95" y="126"/>
                  <a:pt x="95" y="126"/>
                  <a:pt x="95" y="126"/>
                </a:cubicBezTo>
                <a:cubicBezTo>
                  <a:pt x="97" y="126"/>
                  <a:pt x="99" y="124"/>
                  <a:pt x="99" y="121"/>
                </a:cubicBezTo>
                <a:cubicBezTo>
                  <a:pt x="99" y="118"/>
                  <a:pt x="97" y="116"/>
                  <a:pt x="95" y="1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6C40EFBE-C3FD-74C5-4D48-6347A5FEA39B}"/>
              </a:ext>
            </a:extLst>
          </p:cNvPr>
          <p:cNvSpPr>
            <a:spLocks noEditPoints="1"/>
          </p:cNvSpPr>
          <p:nvPr/>
        </p:nvSpPr>
        <p:spPr bwMode="auto">
          <a:xfrm>
            <a:off x="6272213" y="5778500"/>
            <a:ext cx="196850" cy="254000"/>
          </a:xfrm>
          <a:custGeom>
            <a:avLst/>
            <a:gdLst>
              <a:gd name="T0" fmla="*/ 85 w 124"/>
              <a:gd name="T1" fmla="*/ 18 h 160"/>
              <a:gd name="T2" fmla="*/ 62 w 124"/>
              <a:gd name="T3" fmla="*/ 28 h 160"/>
              <a:gd name="T4" fmla="*/ 39 w 124"/>
              <a:gd name="T5" fmla="*/ 18 h 160"/>
              <a:gd name="T6" fmla="*/ 63 w 124"/>
              <a:gd name="T7" fmla="*/ 9 h 160"/>
              <a:gd name="T8" fmla="*/ 77 w 124"/>
              <a:gd name="T9" fmla="*/ 76 h 160"/>
              <a:gd name="T10" fmla="*/ 63 w 124"/>
              <a:gd name="T11" fmla="*/ 103 h 160"/>
              <a:gd name="T12" fmla="*/ 49 w 124"/>
              <a:gd name="T13" fmla="*/ 76 h 160"/>
              <a:gd name="T14" fmla="*/ 63 w 124"/>
              <a:gd name="T15" fmla="*/ 65 h 160"/>
              <a:gd name="T16" fmla="*/ 62 w 124"/>
              <a:gd name="T17" fmla="*/ 38 h 160"/>
              <a:gd name="T18" fmla="*/ 97 w 124"/>
              <a:gd name="T19" fmla="*/ 61 h 160"/>
              <a:gd name="T20" fmla="*/ 107 w 124"/>
              <a:gd name="T21" fmla="*/ 94 h 160"/>
              <a:gd name="T22" fmla="*/ 90 w 124"/>
              <a:gd name="T23" fmla="*/ 113 h 160"/>
              <a:gd name="T24" fmla="*/ 86 w 124"/>
              <a:gd name="T25" fmla="*/ 90 h 160"/>
              <a:gd name="T26" fmla="*/ 88 w 124"/>
              <a:gd name="T27" fmla="*/ 84 h 160"/>
              <a:gd name="T28" fmla="*/ 94 w 124"/>
              <a:gd name="T29" fmla="*/ 83 h 160"/>
              <a:gd name="T30" fmla="*/ 85 w 124"/>
              <a:gd name="T31" fmla="*/ 71 h 160"/>
              <a:gd name="T32" fmla="*/ 68 w 124"/>
              <a:gd name="T33" fmla="*/ 52 h 160"/>
              <a:gd name="T34" fmla="*/ 58 w 124"/>
              <a:gd name="T35" fmla="*/ 52 h 160"/>
              <a:gd name="T36" fmla="*/ 41 w 124"/>
              <a:gd name="T37" fmla="*/ 71 h 160"/>
              <a:gd name="T38" fmla="*/ 31 w 124"/>
              <a:gd name="T39" fmla="*/ 83 h 160"/>
              <a:gd name="T40" fmla="*/ 37 w 124"/>
              <a:gd name="T41" fmla="*/ 84 h 160"/>
              <a:gd name="T42" fmla="*/ 40 w 124"/>
              <a:gd name="T43" fmla="*/ 89 h 160"/>
              <a:gd name="T44" fmla="*/ 36 w 124"/>
              <a:gd name="T45" fmla="*/ 113 h 160"/>
              <a:gd name="T46" fmla="*/ 17 w 124"/>
              <a:gd name="T47" fmla="*/ 94 h 160"/>
              <a:gd name="T48" fmla="*/ 43 w 124"/>
              <a:gd name="T49" fmla="*/ 44 h 160"/>
              <a:gd name="T50" fmla="*/ 71 w 124"/>
              <a:gd name="T51" fmla="*/ 111 h 160"/>
              <a:gd name="T52" fmla="*/ 62 w 124"/>
              <a:gd name="T53" fmla="*/ 130 h 160"/>
              <a:gd name="T54" fmla="*/ 54 w 124"/>
              <a:gd name="T55" fmla="*/ 111 h 160"/>
              <a:gd name="T56" fmla="*/ 71 w 124"/>
              <a:gd name="T57" fmla="*/ 111 h 160"/>
              <a:gd name="T58" fmla="*/ 58 w 124"/>
              <a:gd name="T59" fmla="*/ 138 h 160"/>
              <a:gd name="T60" fmla="*/ 11 w 124"/>
              <a:gd name="T61" fmla="*/ 150 h 160"/>
              <a:gd name="T62" fmla="*/ 34 w 124"/>
              <a:gd name="T63" fmla="*/ 122 h 160"/>
              <a:gd name="T64" fmla="*/ 84 w 124"/>
              <a:gd name="T65" fmla="*/ 121 h 160"/>
              <a:gd name="T66" fmla="*/ 114 w 124"/>
              <a:gd name="T67" fmla="*/ 146 h 160"/>
              <a:gd name="T68" fmla="*/ 67 w 124"/>
              <a:gd name="T69" fmla="*/ 150 h 160"/>
              <a:gd name="T70" fmla="*/ 84 w 124"/>
              <a:gd name="T71" fmla="*/ 121 h 160"/>
              <a:gd name="T72" fmla="*/ 62 w 124"/>
              <a:gd name="T73" fmla="*/ 0 h 160"/>
              <a:gd name="T74" fmla="*/ 30 w 124"/>
              <a:gd name="T75" fmla="*/ 14 h 160"/>
              <a:gd name="T76" fmla="*/ 34 w 124"/>
              <a:gd name="T77" fmla="*/ 37 h 160"/>
              <a:gd name="T78" fmla="*/ 18 w 124"/>
              <a:gd name="T79" fmla="*/ 58 h 160"/>
              <a:gd name="T80" fmla="*/ 9 w 124"/>
              <a:gd name="T81" fmla="*/ 108 h 160"/>
              <a:gd name="T82" fmla="*/ 0 w 124"/>
              <a:gd name="T83" fmla="*/ 146 h 160"/>
              <a:gd name="T84" fmla="*/ 5 w 124"/>
              <a:gd name="T85" fmla="*/ 160 h 160"/>
              <a:gd name="T86" fmla="*/ 122 w 124"/>
              <a:gd name="T87" fmla="*/ 155 h 160"/>
              <a:gd name="T88" fmla="*/ 106 w 124"/>
              <a:gd name="T89" fmla="*/ 117 h 160"/>
              <a:gd name="T90" fmla="*/ 116 w 124"/>
              <a:gd name="T91" fmla="*/ 90 h 160"/>
              <a:gd name="T92" fmla="*/ 105 w 124"/>
              <a:gd name="T93" fmla="*/ 57 h 160"/>
              <a:gd name="T94" fmla="*/ 94 w 124"/>
              <a:gd name="T95" fmla="*/ 18 h 160"/>
              <a:gd name="T96" fmla="*/ 62 w 124"/>
              <a:gd name="T9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4" h="160">
                <a:moveTo>
                  <a:pt x="63" y="9"/>
                </a:moveTo>
                <a:cubicBezTo>
                  <a:pt x="71" y="9"/>
                  <a:pt x="78" y="12"/>
                  <a:pt x="85" y="18"/>
                </a:cubicBezTo>
                <a:cubicBezTo>
                  <a:pt x="81" y="32"/>
                  <a:pt x="81" y="32"/>
                  <a:pt x="81" y="32"/>
                </a:cubicBezTo>
                <a:cubicBezTo>
                  <a:pt x="75" y="29"/>
                  <a:pt x="69" y="28"/>
                  <a:pt x="62" y="28"/>
                </a:cubicBezTo>
                <a:cubicBezTo>
                  <a:pt x="56" y="28"/>
                  <a:pt x="49" y="29"/>
                  <a:pt x="43" y="32"/>
                </a:cubicBezTo>
                <a:cubicBezTo>
                  <a:pt x="39" y="18"/>
                  <a:pt x="39" y="18"/>
                  <a:pt x="39" y="18"/>
                </a:cubicBezTo>
                <a:cubicBezTo>
                  <a:pt x="46" y="13"/>
                  <a:pt x="54" y="9"/>
                  <a:pt x="61" y="9"/>
                </a:cubicBezTo>
                <a:cubicBezTo>
                  <a:pt x="62" y="9"/>
                  <a:pt x="63" y="9"/>
                  <a:pt x="63" y="9"/>
                </a:cubicBezTo>
                <a:close/>
                <a:moveTo>
                  <a:pt x="63" y="65"/>
                </a:moveTo>
                <a:cubicBezTo>
                  <a:pt x="66" y="69"/>
                  <a:pt x="71" y="73"/>
                  <a:pt x="77" y="76"/>
                </a:cubicBezTo>
                <a:cubicBezTo>
                  <a:pt x="77" y="89"/>
                  <a:pt x="77" y="89"/>
                  <a:pt x="77" y="89"/>
                </a:cubicBezTo>
                <a:cubicBezTo>
                  <a:pt x="77" y="97"/>
                  <a:pt x="70" y="103"/>
                  <a:pt x="63" y="103"/>
                </a:cubicBezTo>
                <a:cubicBezTo>
                  <a:pt x="55" y="103"/>
                  <a:pt x="49" y="97"/>
                  <a:pt x="49" y="89"/>
                </a:cubicBezTo>
                <a:cubicBezTo>
                  <a:pt x="49" y="76"/>
                  <a:pt x="49" y="76"/>
                  <a:pt x="49" y="76"/>
                </a:cubicBezTo>
                <a:cubicBezTo>
                  <a:pt x="54" y="73"/>
                  <a:pt x="58" y="70"/>
                  <a:pt x="61" y="67"/>
                </a:cubicBezTo>
                <a:cubicBezTo>
                  <a:pt x="63" y="65"/>
                  <a:pt x="63" y="65"/>
                  <a:pt x="63" y="65"/>
                </a:cubicBezTo>
                <a:cubicBezTo>
                  <a:pt x="63" y="65"/>
                  <a:pt x="63" y="65"/>
                  <a:pt x="63" y="65"/>
                </a:cubicBezTo>
                <a:close/>
                <a:moveTo>
                  <a:pt x="62" y="38"/>
                </a:moveTo>
                <a:cubicBezTo>
                  <a:pt x="69" y="38"/>
                  <a:pt x="76" y="40"/>
                  <a:pt x="82" y="44"/>
                </a:cubicBezTo>
                <a:cubicBezTo>
                  <a:pt x="88" y="47"/>
                  <a:pt x="94" y="54"/>
                  <a:pt x="97" y="61"/>
                </a:cubicBezTo>
                <a:cubicBezTo>
                  <a:pt x="107" y="94"/>
                  <a:pt x="107" y="94"/>
                  <a:pt x="107" y="94"/>
                </a:cubicBezTo>
                <a:cubicBezTo>
                  <a:pt x="107" y="94"/>
                  <a:pt x="107" y="94"/>
                  <a:pt x="107" y="94"/>
                </a:cubicBezTo>
                <a:cubicBezTo>
                  <a:pt x="109" y="98"/>
                  <a:pt x="108" y="101"/>
                  <a:pt x="106" y="103"/>
                </a:cubicBezTo>
                <a:cubicBezTo>
                  <a:pt x="103" y="109"/>
                  <a:pt x="96" y="113"/>
                  <a:pt x="90" y="113"/>
                </a:cubicBezTo>
                <a:cubicBezTo>
                  <a:pt x="85" y="113"/>
                  <a:pt x="81" y="111"/>
                  <a:pt x="78" y="107"/>
                </a:cubicBezTo>
                <a:cubicBezTo>
                  <a:pt x="83" y="103"/>
                  <a:pt x="86" y="97"/>
                  <a:pt x="86" y="90"/>
                </a:cubicBezTo>
                <a:cubicBezTo>
                  <a:pt x="86" y="83"/>
                  <a:pt x="86" y="83"/>
                  <a:pt x="86" y="83"/>
                </a:cubicBezTo>
                <a:cubicBezTo>
                  <a:pt x="86" y="83"/>
                  <a:pt x="87" y="84"/>
                  <a:pt x="88" y="84"/>
                </a:cubicBezTo>
                <a:cubicBezTo>
                  <a:pt x="89" y="85"/>
                  <a:pt x="90" y="85"/>
                  <a:pt x="90" y="85"/>
                </a:cubicBezTo>
                <a:cubicBezTo>
                  <a:pt x="92" y="85"/>
                  <a:pt x="94" y="84"/>
                  <a:pt x="94" y="83"/>
                </a:cubicBezTo>
                <a:cubicBezTo>
                  <a:pt x="96" y="81"/>
                  <a:pt x="95" y="77"/>
                  <a:pt x="93" y="76"/>
                </a:cubicBezTo>
                <a:cubicBezTo>
                  <a:pt x="90" y="74"/>
                  <a:pt x="87" y="73"/>
                  <a:pt x="85" y="71"/>
                </a:cubicBezTo>
                <a:cubicBezTo>
                  <a:pt x="84" y="71"/>
                  <a:pt x="84" y="70"/>
                  <a:pt x="83" y="70"/>
                </a:cubicBezTo>
                <a:cubicBezTo>
                  <a:pt x="71" y="62"/>
                  <a:pt x="68" y="59"/>
                  <a:pt x="68" y="52"/>
                </a:cubicBezTo>
                <a:cubicBezTo>
                  <a:pt x="68" y="49"/>
                  <a:pt x="66" y="47"/>
                  <a:pt x="63" y="47"/>
                </a:cubicBezTo>
                <a:cubicBezTo>
                  <a:pt x="60" y="47"/>
                  <a:pt x="58" y="49"/>
                  <a:pt x="58" y="52"/>
                </a:cubicBezTo>
                <a:cubicBezTo>
                  <a:pt x="58" y="59"/>
                  <a:pt x="55" y="62"/>
                  <a:pt x="43" y="70"/>
                </a:cubicBezTo>
                <a:cubicBezTo>
                  <a:pt x="42" y="70"/>
                  <a:pt x="41" y="71"/>
                  <a:pt x="41" y="71"/>
                </a:cubicBezTo>
                <a:cubicBezTo>
                  <a:pt x="38" y="73"/>
                  <a:pt x="35" y="74"/>
                  <a:pt x="32" y="76"/>
                </a:cubicBezTo>
                <a:cubicBezTo>
                  <a:pt x="30" y="78"/>
                  <a:pt x="30" y="81"/>
                  <a:pt x="31" y="83"/>
                </a:cubicBezTo>
                <a:cubicBezTo>
                  <a:pt x="32" y="84"/>
                  <a:pt x="33" y="85"/>
                  <a:pt x="35" y="85"/>
                </a:cubicBezTo>
                <a:cubicBezTo>
                  <a:pt x="36" y="85"/>
                  <a:pt x="37" y="84"/>
                  <a:pt x="37" y="84"/>
                </a:cubicBezTo>
                <a:cubicBezTo>
                  <a:pt x="38" y="83"/>
                  <a:pt x="39" y="83"/>
                  <a:pt x="40" y="82"/>
                </a:cubicBezTo>
                <a:cubicBezTo>
                  <a:pt x="40" y="89"/>
                  <a:pt x="40" y="89"/>
                  <a:pt x="40" y="89"/>
                </a:cubicBezTo>
                <a:cubicBezTo>
                  <a:pt x="40" y="96"/>
                  <a:pt x="43" y="102"/>
                  <a:pt x="47" y="106"/>
                </a:cubicBezTo>
                <a:cubicBezTo>
                  <a:pt x="45" y="110"/>
                  <a:pt x="40" y="113"/>
                  <a:pt x="36" y="113"/>
                </a:cubicBezTo>
                <a:cubicBezTo>
                  <a:pt x="29" y="112"/>
                  <a:pt x="23" y="108"/>
                  <a:pt x="19" y="103"/>
                </a:cubicBezTo>
                <a:cubicBezTo>
                  <a:pt x="17" y="101"/>
                  <a:pt x="16" y="98"/>
                  <a:pt x="17" y="94"/>
                </a:cubicBezTo>
                <a:cubicBezTo>
                  <a:pt x="28" y="61"/>
                  <a:pt x="28" y="61"/>
                  <a:pt x="28" y="61"/>
                </a:cubicBezTo>
                <a:cubicBezTo>
                  <a:pt x="31" y="53"/>
                  <a:pt x="36" y="47"/>
                  <a:pt x="43" y="44"/>
                </a:cubicBezTo>
                <a:cubicBezTo>
                  <a:pt x="48" y="40"/>
                  <a:pt x="55" y="38"/>
                  <a:pt x="62" y="38"/>
                </a:cubicBezTo>
                <a:close/>
                <a:moveTo>
                  <a:pt x="71" y="111"/>
                </a:moveTo>
                <a:cubicBezTo>
                  <a:pt x="72" y="114"/>
                  <a:pt x="74" y="115"/>
                  <a:pt x="76" y="117"/>
                </a:cubicBezTo>
                <a:cubicBezTo>
                  <a:pt x="62" y="130"/>
                  <a:pt x="62" y="130"/>
                  <a:pt x="62" y="130"/>
                </a:cubicBezTo>
                <a:cubicBezTo>
                  <a:pt x="49" y="117"/>
                  <a:pt x="49" y="117"/>
                  <a:pt x="49" y="117"/>
                </a:cubicBezTo>
                <a:cubicBezTo>
                  <a:pt x="51" y="115"/>
                  <a:pt x="52" y="114"/>
                  <a:pt x="54" y="111"/>
                </a:cubicBezTo>
                <a:cubicBezTo>
                  <a:pt x="57" y="113"/>
                  <a:pt x="60" y="113"/>
                  <a:pt x="63" y="113"/>
                </a:cubicBezTo>
                <a:cubicBezTo>
                  <a:pt x="66" y="113"/>
                  <a:pt x="69" y="113"/>
                  <a:pt x="71" y="111"/>
                </a:cubicBezTo>
                <a:close/>
                <a:moveTo>
                  <a:pt x="41" y="121"/>
                </a:moveTo>
                <a:cubicBezTo>
                  <a:pt x="58" y="138"/>
                  <a:pt x="58" y="138"/>
                  <a:pt x="58" y="138"/>
                </a:cubicBezTo>
                <a:cubicBezTo>
                  <a:pt x="58" y="150"/>
                  <a:pt x="58" y="150"/>
                  <a:pt x="58" y="150"/>
                </a:cubicBezTo>
                <a:cubicBezTo>
                  <a:pt x="11" y="150"/>
                  <a:pt x="11" y="150"/>
                  <a:pt x="11" y="150"/>
                </a:cubicBezTo>
                <a:cubicBezTo>
                  <a:pt x="11" y="146"/>
                  <a:pt x="11" y="146"/>
                  <a:pt x="11" y="146"/>
                </a:cubicBezTo>
                <a:cubicBezTo>
                  <a:pt x="11" y="133"/>
                  <a:pt x="22" y="122"/>
                  <a:pt x="34" y="122"/>
                </a:cubicBezTo>
                <a:cubicBezTo>
                  <a:pt x="37" y="122"/>
                  <a:pt x="39" y="122"/>
                  <a:pt x="41" y="121"/>
                </a:cubicBezTo>
                <a:close/>
                <a:moveTo>
                  <a:pt x="84" y="121"/>
                </a:moveTo>
                <a:cubicBezTo>
                  <a:pt x="86" y="122"/>
                  <a:pt x="88" y="122"/>
                  <a:pt x="90" y="122"/>
                </a:cubicBezTo>
                <a:cubicBezTo>
                  <a:pt x="103" y="122"/>
                  <a:pt x="114" y="133"/>
                  <a:pt x="114" y="146"/>
                </a:cubicBezTo>
                <a:cubicBezTo>
                  <a:pt x="114" y="150"/>
                  <a:pt x="114" y="150"/>
                  <a:pt x="114" y="150"/>
                </a:cubicBezTo>
                <a:cubicBezTo>
                  <a:pt x="67" y="150"/>
                  <a:pt x="67" y="150"/>
                  <a:pt x="67" y="150"/>
                </a:cubicBezTo>
                <a:cubicBezTo>
                  <a:pt x="67" y="138"/>
                  <a:pt x="67" y="138"/>
                  <a:pt x="67" y="138"/>
                </a:cubicBezTo>
                <a:cubicBezTo>
                  <a:pt x="84" y="121"/>
                  <a:pt x="84" y="121"/>
                  <a:pt x="84" y="121"/>
                </a:cubicBezTo>
                <a:cubicBezTo>
                  <a:pt x="84" y="121"/>
                  <a:pt x="84" y="121"/>
                  <a:pt x="84" y="121"/>
                </a:cubicBezTo>
                <a:close/>
                <a:moveTo>
                  <a:pt x="62" y="0"/>
                </a:moveTo>
                <a:cubicBezTo>
                  <a:pt x="62" y="0"/>
                  <a:pt x="61" y="0"/>
                  <a:pt x="61" y="0"/>
                </a:cubicBezTo>
                <a:cubicBezTo>
                  <a:pt x="50" y="1"/>
                  <a:pt x="39" y="5"/>
                  <a:pt x="30" y="14"/>
                </a:cubicBezTo>
                <a:cubicBezTo>
                  <a:pt x="29" y="15"/>
                  <a:pt x="28" y="17"/>
                  <a:pt x="29" y="18"/>
                </a:cubicBezTo>
                <a:cubicBezTo>
                  <a:pt x="34" y="37"/>
                  <a:pt x="34" y="37"/>
                  <a:pt x="34" y="37"/>
                </a:cubicBezTo>
                <a:cubicBezTo>
                  <a:pt x="27" y="42"/>
                  <a:pt x="22" y="49"/>
                  <a:pt x="18" y="57"/>
                </a:cubicBezTo>
                <a:cubicBezTo>
                  <a:pt x="18" y="58"/>
                  <a:pt x="18" y="58"/>
                  <a:pt x="18" y="58"/>
                </a:cubicBezTo>
                <a:cubicBezTo>
                  <a:pt x="8" y="90"/>
                  <a:pt x="8" y="90"/>
                  <a:pt x="8" y="90"/>
                </a:cubicBezTo>
                <a:cubicBezTo>
                  <a:pt x="6" y="96"/>
                  <a:pt x="6" y="103"/>
                  <a:pt x="9" y="108"/>
                </a:cubicBezTo>
                <a:cubicBezTo>
                  <a:pt x="11" y="111"/>
                  <a:pt x="14" y="115"/>
                  <a:pt x="17" y="117"/>
                </a:cubicBezTo>
                <a:cubicBezTo>
                  <a:pt x="7" y="122"/>
                  <a:pt x="0" y="133"/>
                  <a:pt x="0" y="146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20" y="160"/>
                  <a:pt x="122" y="158"/>
                  <a:pt x="122" y="155"/>
                </a:cubicBezTo>
                <a:cubicBezTo>
                  <a:pt x="122" y="146"/>
                  <a:pt x="122" y="146"/>
                  <a:pt x="122" y="146"/>
                </a:cubicBezTo>
                <a:cubicBezTo>
                  <a:pt x="124" y="133"/>
                  <a:pt x="116" y="122"/>
                  <a:pt x="106" y="117"/>
                </a:cubicBezTo>
                <a:cubicBezTo>
                  <a:pt x="109" y="115"/>
                  <a:pt x="112" y="111"/>
                  <a:pt x="114" y="108"/>
                </a:cubicBezTo>
                <a:cubicBezTo>
                  <a:pt x="118" y="103"/>
                  <a:pt x="118" y="96"/>
                  <a:pt x="116" y="90"/>
                </a:cubicBezTo>
                <a:cubicBezTo>
                  <a:pt x="105" y="58"/>
                  <a:pt x="105" y="58"/>
                  <a:pt x="105" y="58"/>
                </a:cubicBezTo>
                <a:cubicBezTo>
                  <a:pt x="105" y="57"/>
                  <a:pt x="105" y="57"/>
                  <a:pt x="105" y="57"/>
                </a:cubicBezTo>
                <a:cubicBezTo>
                  <a:pt x="102" y="49"/>
                  <a:pt x="96" y="42"/>
                  <a:pt x="90" y="37"/>
                </a:cubicBezTo>
                <a:cubicBezTo>
                  <a:pt x="94" y="18"/>
                  <a:pt x="94" y="18"/>
                  <a:pt x="94" y="18"/>
                </a:cubicBezTo>
                <a:cubicBezTo>
                  <a:pt x="95" y="17"/>
                  <a:pt x="94" y="15"/>
                  <a:pt x="93" y="14"/>
                </a:cubicBezTo>
                <a:cubicBezTo>
                  <a:pt x="84" y="5"/>
                  <a:pt x="73" y="0"/>
                  <a:pt x="6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E1FF4134-4657-CA85-9CC9-EF61EA0FB4F5}"/>
              </a:ext>
            </a:extLst>
          </p:cNvPr>
          <p:cNvSpPr>
            <a:spLocks noEditPoints="1"/>
          </p:cNvSpPr>
          <p:nvPr/>
        </p:nvSpPr>
        <p:spPr bwMode="auto">
          <a:xfrm>
            <a:off x="10656888" y="5227638"/>
            <a:ext cx="233363" cy="254000"/>
          </a:xfrm>
          <a:custGeom>
            <a:avLst/>
            <a:gdLst>
              <a:gd name="T0" fmla="*/ 92 w 147"/>
              <a:gd name="T1" fmla="*/ 28 h 160"/>
              <a:gd name="T2" fmla="*/ 73 w 147"/>
              <a:gd name="T3" fmla="*/ 28 h 160"/>
              <a:gd name="T4" fmla="*/ 55 w 147"/>
              <a:gd name="T5" fmla="*/ 28 h 160"/>
              <a:gd name="T6" fmla="*/ 73 w 147"/>
              <a:gd name="T7" fmla="*/ 37 h 160"/>
              <a:gd name="T8" fmla="*/ 74 w 147"/>
              <a:gd name="T9" fmla="*/ 64 h 160"/>
              <a:gd name="T10" fmla="*/ 60 w 147"/>
              <a:gd name="T11" fmla="*/ 43 h 160"/>
              <a:gd name="T12" fmla="*/ 101 w 147"/>
              <a:gd name="T13" fmla="*/ 22 h 160"/>
              <a:gd name="T14" fmla="*/ 111 w 147"/>
              <a:gd name="T15" fmla="*/ 48 h 160"/>
              <a:gd name="T16" fmla="*/ 79 w 147"/>
              <a:gd name="T17" fmla="*/ 71 h 160"/>
              <a:gd name="T18" fmla="*/ 102 w 147"/>
              <a:gd name="T19" fmla="*/ 29 h 160"/>
              <a:gd name="T20" fmla="*/ 54 w 147"/>
              <a:gd name="T21" fmla="*/ 103 h 160"/>
              <a:gd name="T22" fmla="*/ 67 w 147"/>
              <a:gd name="T23" fmla="*/ 120 h 160"/>
              <a:gd name="T24" fmla="*/ 16 w 147"/>
              <a:gd name="T25" fmla="*/ 152 h 160"/>
              <a:gd name="T26" fmla="*/ 54 w 147"/>
              <a:gd name="T27" fmla="*/ 103 h 160"/>
              <a:gd name="T28" fmla="*/ 47 w 147"/>
              <a:gd name="T29" fmla="*/ 22 h 160"/>
              <a:gd name="T30" fmla="*/ 46 w 147"/>
              <a:gd name="T31" fmla="*/ 29 h 160"/>
              <a:gd name="T32" fmla="*/ 71 w 147"/>
              <a:gd name="T33" fmla="*/ 75 h 160"/>
              <a:gd name="T34" fmla="*/ 132 w 147"/>
              <a:gd name="T35" fmla="*/ 151 h 160"/>
              <a:gd name="T36" fmla="*/ 104 w 147"/>
              <a:gd name="T37" fmla="*/ 152 h 160"/>
              <a:gd name="T38" fmla="*/ 63 w 147"/>
              <a:gd name="T39" fmla="*/ 99 h 160"/>
              <a:gd name="T40" fmla="*/ 58 w 147"/>
              <a:gd name="T41" fmla="*/ 93 h 160"/>
              <a:gd name="T42" fmla="*/ 47 w 147"/>
              <a:gd name="T43" fmla="*/ 22 h 160"/>
              <a:gd name="T44" fmla="*/ 40 w 147"/>
              <a:gd name="T45" fmla="*/ 14 h 160"/>
              <a:gd name="T46" fmla="*/ 48 w 147"/>
              <a:gd name="T47" fmla="*/ 95 h 160"/>
              <a:gd name="T48" fmla="*/ 2 w 147"/>
              <a:gd name="T49" fmla="*/ 153 h 160"/>
              <a:gd name="T50" fmla="*/ 5 w 147"/>
              <a:gd name="T51" fmla="*/ 160 h 160"/>
              <a:gd name="T52" fmla="*/ 48 w 147"/>
              <a:gd name="T53" fmla="*/ 159 h 160"/>
              <a:gd name="T54" fmla="*/ 99 w 147"/>
              <a:gd name="T55" fmla="*/ 159 h 160"/>
              <a:gd name="T56" fmla="*/ 141 w 147"/>
              <a:gd name="T57" fmla="*/ 160 h 160"/>
              <a:gd name="T58" fmla="*/ 145 w 147"/>
              <a:gd name="T59" fmla="*/ 153 h 160"/>
              <a:gd name="T60" fmla="*/ 99 w 147"/>
              <a:gd name="T61" fmla="*/ 96 h 160"/>
              <a:gd name="T62" fmla="*/ 106 w 147"/>
              <a:gd name="T63" fmla="*/ 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7" h="160">
                <a:moveTo>
                  <a:pt x="73" y="9"/>
                </a:moveTo>
                <a:cubicBezTo>
                  <a:pt x="84" y="9"/>
                  <a:pt x="92" y="19"/>
                  <a:pt x="92" y="28"/>
                </a:cubicBezTo>
                <a:cubicBezTo>
                  <a:pt x="92" y="30"/>
                  <a:pt x="91" y="32"/>
                  <a:pt x="91" y="34"/>
                </a:cubicBezTo>
                <a:cubicBezTo>
                  <a:pt x="86" y="30"/>
                  <a:pt x="80" y="28"/>
                  <a:pt x="73" y="28"/>
                </a:cubicBezTo>
                <a:cubicBezTo>
                  <a:pt x="67" y="28"/>
                  <a:pt x="61" y="30"/>
                  <a:pt x="56" y="34"/>
                </a:cubicBezTo>
                <a:cubicBezTo>
                  <a:pt x="55" y="32"/>
                  <a:pt x="55" y="30"/>
                  <a:pt x="55" y="28"/>
                </a:cubicBezTo>
                <a:cubicBezTo>
                  <a:pt x="55" y="19"/>
                  <a:pt x="63" y="9"/>
                  <a:pt x="73" y="9"/>
                </a:cubicBezTo>
                <a:close/>
                <a:moveTo>
                  <a:pt x="73" y="37"/>
                </a:moveTo>
                <a:cubicBezTo>
                  <a:pt x="78" y="37"/>
                  <a:pt x="84" y="39"/>
                  <a:pt x="87" y="43"/>
                </a:cubicBezTo>
                <a:cubicBezTo>
                  <a:pt x="84" y="49"/>
                  <a:pt x="79" y="56"/>
                  <a:pt x="74" y="64"/>
                </a:cubicBezTo>
                <a:cubicBezTo>
                  <a:pt x="72" y="61"/>
                  <a:pt x="71" y="60"/>
                  <a:pt x="69" y="58"/>
                </a:cubicBezTo>
                <a:cubicBezTo>
                  <a:pt x="66" y="52"/>
                  <a:pt x="63" y="47"/>
                  <a:pt x="60" y="43"/>
                </a:cubicBezTo>
                <a:cubicBezTo>
                  <a:pt x="64" y="39"/>
                  <a:pt x="69" y="37"/>
                  <a:pt x="73" y="37"/>
                </a:cubicBezTo>
                <a:close/>
                <a:moveTo>
                  <a:pt x="101" y="22"/>
                </a:moveTo>
                <a:cubicBezTo>
                  <a:pt x="101" y="22"/>
                  <a:pt x="101" y="22"/>
                  <a:pt x="101" y="22"/>
                </a:cubicBezTo>
                <a:cubicBezTo>
                  <a:pt x="108" y="28"/>
                  <a:pt x="111" y="38"/>
                  <a:pt x="111" y="48"/>
                </a:cubicBezTo>
                <a:cubicBezTo>
                  <a:pt x="111" y="58"/>
                  <a:pt x="105" y="71"/>
                  <a:pt x="93" y="88"/>
                </a:cubicBezTo>
                <a:cubicBezTo>
                  <a:pt x="88" y="83"/>
                  <a:pt x="84" y="77"/>
                  <a:pt x="79" y="71"/>
                </a:cubicBezTo>
                <a:cubicBezTo>
                  <a:pt x="82" y="67"/>
                  <a:pt x="87" y="61"/>
                  <a:pt x="92" y="54"/>
                </a:cubicBezTo>
                <a:cubicBezTo>
                  <a:pt x="98" y="43"/>
                  <a:pt x="102" y="35"/>
                  <a:pt x="102" y="29"/>
                </a:cubicBezTo>
                <a:cubicBezTo>
                  <a:pt x="102" y="26"/>
                  <a:pt x="101" y="24"/>
                  <a:pt x="101" y="22"/>
                </a:cubicBezTo>
                <a:close/>
                <a:moveTo>
                  <a:pt x="54" y="103"/>
                </a:moveTo>
                <a:cubicBezTo>
                  <a:pt x="55" y="104"/>
                  <a:pt x="55" y="105"/>
                  <a:pt x="55" y="105"/>
                </a:cubicBezTo>
                <a:cubicBezTo>
                  <a:pt x="67" y="120"/>
                  <a:pt x="67" y="120"/>
                  <a:pt x="67" y="120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31" y="131"/>
                  <a:pt x="44" y="116"/>
                  <a:pt x="53" y="105"/>
                </a:cubicBezTo>
                <a:cubicBezTo>
                  <a:pt x="54" y="103"/>
                  <a:pt x="54" y="103"/>
                  <a:pt x="54" y="103"/>
                </a:cubicBezTo>
                <a:cubicBezTo>
                  <a:pt x="54" y="103"/>
                  <a:pt x="54" y="103"/>
                  <a:pt x="54" y="103"/>
                </a:cubicBezTo>
                <a:close/>
                <a:moveTo>
                  <a:pt x="47" y="22"/>
                </a:moveTo>
                <a:cubicBezTo>
                  <a:pt x="47" y="22"/>
                  <a:pt x="47" y="22"/>
                  <a:pt x="47" y="22"/>
                </a:cubicBezTo>
                <a:cubicBezTo>
                  <a:pt x="46" y="24"/>
                  <a:pt x="46" y="26"/>
                  <a:pt x="46" y="29"/>
                </a:cubicBezTo>
                <a:cubicBezTo>
                  <a:pt x="46" y="37"/>
                  <a:pt x="50" y="47"/>
                  <a:pt x="62" y="64"/>
                </a:cubicBezTo>
                <a:cubicBezTo>
                  <a:pt x="64" y="67"/>
                  <a:pt x="70" y="75"/>
                  <a:pt x="71" y="75"/>
                </a:cubicBezTo>
                <a:cubicBezTo>
                  <a:pt x="80" y="87"/>
                  <a:pt x="92" y="102"/>
                  <a:pt x="106" y="119"/>
                </a:cubicBezTo>
                <a:cubicBezTo>
                  <a:pt x="114" y="129"/>
                  <a:pt x="123" y="139"/>
                  <a:pt x="132" y="151"/>
                </a:cubicBezTo>
                <a:cubicBezTo>
                  <a:pt x="104" y="151"/>
                  <a:pt x="104" y="151"/>
                  <a:pt x="104" y="151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63" y="99"/>
                  <a:pt x="63" y="99"/>
                  <a:pt x="63" y="99"/>
                </a:cubicBezTo>
                <a:cubicBezTo>
                  <a:pt x="61" y="97"/>
                  <a:pt x="60" y="96"/>
                  <a:pt x="58" y="93"/>
                </a:cubicBezTo>
                <a:cubicBezTo>
                  <a:pt x="58" y="93"/>
                  <a:pt x="58" y="93"/>
                  <a:pt x="58" y="93"/>
                </a:cubicBezTo>
                <a:cubicBezTo>
                  <a:pt x="44" y="74"/>
                  <a:pt x="36" y="58"/>
                  <a:pt x="36" y="48"/>
                </a:cubicBezTo>
                <a:cubicBezTo>
                  <a:pt x="36" y="38"/>
                  <a:pt x="40" y="28"/>
                  <a:pt x="47" y="22"/>
                </a:cubicBezTo>
                <a:close/>
                <a:moveTo>
                  <a:pt x="73" y="0"/>
                </a:moveTo>
                <a:cubicBezTo>
                  <a:pt x="61" y="0"/>
                  <a:pt x="49" y="5"/>
                  <a:pt x="40" y="14"/>
                </a:cubicBezTo>
                <a:cubicBezTo>
                  <a:pt x="31" y="23"/>
                  <a:pt x="26" y="35"/>
                  <a:pt x="26" y="48"/>
                </a:cubicBezTo>
                <a:cubicBezTo>
                  <a:pt x="26" y="62"/>
                  <a:pt x="37" y="80"/>
                  <a:pt x="48" y="95"/>
                </a:cubicBezTo>
                <a:cubicBezTo>
                  <a:pt x="45" y="99"/>
                  <a:pt x="45" y="99"/>
                  <a:pt x="45" y="99"/>
                </a:cubicBezTo>
                <a:cubicBezTo>
                  <a:pt x="35" y="111"/>
                  <a:pt x="21" y="129"/>
                  <a:pt x="2" y="153"/>
                </a:cubicBezTo>
                <a:cubicBezTo>
                  <a:pt x="1" y="154"/>
                  <a:pt x="0" y="156"/>
                  <a:pt x="1" y="157"/>
                </a:cubicBezTo>
                <a:cubicBezTo>
                  <a:pt x="2" y="159"/>
                  <a:pt x="4" y="160"/>
                  <a:pt x="5" y="160"/>
                </a:cubicBezTo>
                <a:cubicBezTo>
                  <a:pt x="45" y="160"/>
                  <a:pt x="45" y="160"/>
                  <a:pt x="45" y="160"/>
                </a:cubicBezTo>
                <a:cubicBezTo>
                  <a:pt x="46" y="160"/>
                  <a:pt x="47" y="159"/>
                  <a:pt x="48" y="159"/>
                </a:cubicBezTo>
                <a:cubicBezTo>
                  <a:pt x="73" y="127"/>
                  <a:pt x="73" y="127"/>
                  <a:pt x="73" y="127"/>
                </a:cubicBezTo>
                <a:cubicBezTo>
                  <a:pt x="99" y="159"/>
                  <a:pt x="99" y="159"/>
                  <a:pt x="99" y="159"/>
                </a:cubicBezTo>
                <a:cubicBezTo>
                  <a:pt x="99" y="159"/>
                  <a:pt x="101" y="160"/>
                  <a:pt x="102" y="160"/>
                </a:cubicBezTo>
                <a:cubicBezTo>
                  <a:pt x="141" y="160"/>
                  <a:pt x="141" y="160"/>
                  <a:pt x="141" y="160"/>
                </a:cubicBezTo>
                <a:cubicBezTo>
                  <a:pt x="143" y="160"/>
                  <a:pt x="144" y="159"/>
                  <a:pt x="146" y="157"/>
                </a:cubicBezTo>
                <a:cubicBezTo>
                  <a:pt x="147" y="156"/>
                  <a:pt x="147" y="155"/>
                  <a:pt x="145" y="153"/>
                </a:cubicBezTo>
                <a:cubicBezTo>
                  <a:pt x="133" y="139"/>
                  <a:pt x="123" y="126"/>
                  <a:pt x="113" y="114"/>
                </a:cubicBezTo>
                <a:cubicBezTo>
                  <a:pt x="108" y="107"/>
                  <a:pt x="103" y="101"/>
                  <a:pt x="99" y="96"/>
                </a:cubicBezTo>
                <a:cubicBezTo>
                  <a:pt x="109" y="82"/>
                  <a:pt x="120" y="63"/>
                  <a:pt x="120" y="48"/>
                </a:cubicBezTo>
                <a:cubicBezTo>
                  <a:pt x="120" y="35"/>
                  <a:pt x="116" y="23"/>
                  <a:pt x="106" y="14"/>
                </a:cubicBezTo>
                <a:cubicBezTo>
                  <a:pt x="97" y="5"/>
                  <a:pt x="86" y="0"/>
                  <a:pt x="7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18D5CEA0-0CBD-A011-60E6-B088AB773E6A}"/>
              </a:ext>
            </a:extLst>
          </p:cNvPr>
          <p:cNvSpPr>
            <a:spLocks noEditPoints="1"/>
          </p:cNvSpPr>
          <p:nvPr/>
        </p:nvSpPr>
        <p:spPr bwMode="auto">
          <a:xfrm>
            <a:off x="8994776" y="5786438"/>
            <a:ext cx="254000" cy="238125"/>
          </a:xfrm>
          <a:custGeom>
            <a:avLst/>
            <a:gdLst>
              <a:gd name="T0" fmla="*/ 147 w 161"/>
              <a:gd name="T1" fmla="*/ 85 h 150"/>
              <a:gd name="T2" fmla="*/ 136 w 161"/>
              <a:gd name="T3" fmla="*/ 77 h 150"/>
              <a:gd name="T4" fmla="*/ 123 w 161"/>
              <a:gd name="T5" fmla="*/ 33 h 150"/>
              <a:gd name="T6" fmla="*/ 93 w 161"/>
              <a:gd name="T7" fmla="*/ 2 h 150"/>
              <a:gd name="T8" fmla="*/ 34 w 161"/>
              <a:gd name="T9" fmla="*/ 0 h 150"/>
              <a:gd name="T10" fmla="*/ 29 w 161"/>
              <a:gd name="T11" fmla="*/ 61 h 150"/>
              <a:gd name="T12" fmla="*/ 15 w 161"/>
              <a:gd name="T13" fmla="*/ 66 h 150"/>
              <a:gd name="T14" fmla="*/ 1 w 161"/>
              <a:gd name="T15" fmla="*/ 83 h 150"/>
              <a:gd name="T16" fmla="*/ 30 w 161"/>
              <a:gd name="T17" fmla="*/ 150 h 150"/>
              <a:gd name="T18" fmla="*/ 153 w 161"/>
              <a:gd name="T19" fmla="*/ 146 h 150"/>
              <a:gd name="T20" fmla="*/ 158 w 161"/>
              <a:gd name="T21" fmla="*/ 89 h 150"/>
              <a:gd name="T22" fmla="*/ 108 w 161"/>
              <a:gd name="T23" fmla="*/ 29 h 150"/>
              <a:gd name="T24" fmla="*/ 95 w 161"/>
              <a:gd name="T25" fmla="*/ 17 h 150"/>
              <a:gd name="T26" fmla="*/ 86 w 161"/>
              <a:gd name="T27" fmla="*/ 10 h 150"/>
              <a:gd name="T28" fmla="*/ 90 w 161"/>
              <a:gd name="T29" fmla="*/ 38 h 150"/>
              <a:gd name="T30" fmla="*/ 114 w 161"/>
              <a:gd name="T31" fmla="*/ 67 h 150"/>
              <a:gd name="T32" fmla="*/ 98 w 161"/>
              <a:gd name="T33" fmla="*/ 55 h 150"/>
              <a:gd name="T34" fmla="*/ 44 w 161"/>
              <a:gd name="T35" fmla="*/ 48 h 150"/>
              <a:gd name="T36" fmla="*/ 39 w 161"/>
              <a:gd name="T37" fmla="*/ 10 h 150"/>
              <a:gd name="T38" fmla="*/ 30 w 161"/>
              <a:gd name="T39" fmla="*/ 141 h 150"/>
              <a:gd name="T40" fmla="*/ 11 w 161"/>
              <a:gd name="T41" fmla="*/ 81 h 150"/>
              <a:gd name="T42" fmla="*/ 16 w 161"/>
              <a:gd name="T43" fmla="*/ 76 h 150"/>
              <a:gd name="T44" fmla="*/ 39 w 161"/>
              <a:gd name="T45" fmla="*/ 71 h 150"/>
              <a:gd name="T46" fmla="*/ 44 w 161"/>
              <a:gd name="T47" fmla="*/ 57 h 150"/>
              <a:gd name="T48" fmla="*/ 89 w 161"/>
              <a:gd name="T49" fmla="*/ 59 h 150"/>
              <a:gd name="T50" fmla="*/ 100 w 161"/>
              <a:gd name="T51" fmla="*/ 75 h 150"/>
              <a:gd name="T52" fmla="*/ 128 w 161"/>
              <a:gd name="T53" fmla="*/ 79 h 150"/>
              <a:gd name="T54" fmla="*/ 30 w 161"/>
              <a:gd name="T55" fmla="*/ 140 h 150"/>
              <a:gd name="T56" fmla="*/ 141 w 161"/>
              <a:gd name="T57" fmla="*/ 94 h 150"/>
              <a:gd name="T58" fmla="*/ 151 w 161"/>
              <a:gd name="T59" fmla="*/ 96 h 150"/>
              <a:gd name="T60" fmla="*/ 149 w 161"/>
              <a:gd name="T61" fmla="*/ 123 h 150"/>
              <a:gd name="T62" fmla="*/ 80 w 161"/>
              <a:gd name="T63" fmla="*/ 104 h 150"/>
              <a:gd name="T64" fmla="*/ 72 w 161"/>
              <a:gd name="T65" fmla="*/ 85 h 150"/>
              <a:gd name="T66" fmla="*/ 68 w 161"/>
              <a:gd name="T67" fmla="*/ 91 h 150"/>
              <a:gd name="T68" fmla="*/ 53 w 161"/>
              <a:gd name="T69" fmla="*/ 104 h 150"/>
              <a:gd name="T70" fmla="*/ 53 w 161"/>
              <a:gd name="T71" fmla="*/ 113 h 150"/>
              <a:gd name="T72" fmla="*/ 77 w 161"/>
              <a:gd name="T73" fmla="*/ 129 h 150"/>
              <a:gd name="T74" fmla="*/ 83 w 161"/>
              <a:gd name="T75" fmla="*/ 133 h 150"/>
              <a:gd name="T76" fmla="*/ 83 w 161"/>
              <a:gd name="T77" fmla="*/ 114 h 150"/>
              <a:gd name="T78" fmla="*/ 105 w 161"/>
              <a:gd name="T79" fmla="*/ 109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1" h="150">
                <a:moveTo>
                  <a:pt x="158" y="89"/>
                </a:moveTo>
                <a:cubicBezTo>
                  <a:pt x="155" y="87"/>
                  <a:pt x="152" y="85"/>
                  <a:pt x="147" y="85"/>
                </a:cubicBezTo>
                <a:cubicBezTo>
                  <a:pt x="138" y="85"/>
                  <a:pt x="138" y="85"/>
                  <a:pt x="138" y="85"/>
                </a:cubicBezTo>
                <a:cubicBezTo>
                  <a:pt x="136" y="77"/>
                  <a:pt x="136" y="77"/>
                  <a:pt x="136" y="77"/>
                </a:cubicBezTo>
                <a:cubicBezTo>
                  <a:pt x="135" y="71"/>
                  <a:pt x="130" y="67"/>
                  <a:pt x="123" y="66"/>
                </a:cubicBezTo>
                <a:cubicBezTo>
                  <a:pt x="123" y="33"/>
                  <a:pt x="123" y="33"/>
                  <a:pt x="123" y="33"/>
                </a:cubicBezTo>
                <a:cubicBezTo>
                  <a:pt x="123" y="32"/>
                  <a:pt x="122" y="31"/>
                  <a:pt x="121" y="30"/>
                </a:cubicBezTo>
                <a:cubicBezTo>
                  <a:pt x="93" y="2"/>
                  <a:pt x="93" y="2"/>
                  <a:pt x="93" y="2"/>
                </a:cubicBezTo>
                <a:cubicBezTo>
                  <a:pt x="92" y="1"/>
                  <a:pt x="91" y="0"/>
                  <a:pt x="90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1" y="0"/>
                  <a:pt x="29" y="2"/>
                  <a:pt x="29" y="5"/>
                </a:cubicBezTo>
                <a:cubicBezTo>
                  <a:pt x="29" y="61"/>
                  <a:pt x="29" y="61"/>
                  <a:pt x="29" y="61"/>
                </a:cubicBezTo>
                <a:cubicBezTo>
                  <a:pt x="29" y="66"/>
                  <a:pt x="29" y="66"/>
                  <a:pt x="29" y="66"/>
                </a:cubicBezTo>
                <a:cubicBezTo>
                  <a:pt x="15" y="66"/>
                  <a:pt x="15" y="66"/>
                  <a:pt x="15" y="66"/>
                </a:cubicBezTo>
                <a:cubicBezTo>
                  <a:pt x="11" y="66"/>
                  <a:pt x="7" y="68"/>
                  <a:pt x="4" y="71"/>
                </a:cubicBezTo>
                <a:cubicBezTo>
                  <a:pt x="1" y="74"/>
                  <a:pt x="0" y="79"/>
                  <a:pt x="1" y="83"/>
                </a:cubicBezTo>
                <a:cubicBezTo>
                  <a:pt x="16" y="140"/>
                  <a:pt x="16" y="140"/>
                  <a:pt x="16" y="140"/>
                </a:cubicBezTo>
                <a:cubicBezTo>
                  <a:pt x="17" y="146"/>
                  <a:pt x="23" y="150"/>
                  <a:pt x="30" y="150"/>
                </a:cubicBezTo>
                <a:cubicBezTo>
                  <a:pt x="149" y="150"/>
                  <a:pt x="149" y="150"/>
                  <a:pt x="149" y="150"/>
                </a:cubicBezTo>
                <a:cubicBezTo>
                  <a:pt x="151" y="150"/>
                  <a:pt x="153" y="149"/>
                  <a:pt x="153" y="146"/>
                </a:cubicBezTo>
                <a:cubicBezTo>
                  <a:pt x="161" y="101"/>
                  <a:pt x="161" y="101"/>
                  <a:pt x="161" y="101"/>
                </a:cubicBezTo>
                <a:cubicBezTo>
                  <a:pt x="161" y="97"/>
                  <a:pt x="160" y="93"/>
                  <a:pt x="158" y="89"/>
                </a:cubicBezTo>
                <a:close/>
                <a:moveTo>
                  <a:pt x="95" y="17"/>
                </a:moveTo>
                <a:cubicBezTo>
                  <a:pt x="108" y="29"/>
                  <a:pt x="108" y="29"/>
                  <a:pt x="108" y="29"/>
                </a:cubicBezTo>
                <a:cubicBezTo>
                  <a:pt x="95" y="29"/>
                  <a:pt x="95" y="29"/>
                  <a:pt x="95" y="29"/>
                </a:cubicBezTo>
                <a:lnTo>
                  <a:pt x="95" y="17"/>
                </a:lnTo>
                <a:close/>
                <a:moveTo>
                  <a:pt x="39" y="10"/>
                </a:moveTo>
                <a:cubicBezTo>
                  <a:pt x="86" y="10"/>
                  <a:pt x="86" y="10"/>
                  <a:pt x="86" y="10"/>
                </a:cubicBezTo>
                <a:cubicBezTo>
                  <a:pt x="86" y="34"/>
                  <a:pt x="86" y="34"/>
                  <a:pt x="86" y="34"/>
                </a:cubicBezTo>
                <a:cubicBezTo>
                  <a:pt x="86" y="36"/>
                  <a:pt x="88" y="38"/>
                  <a:pt x="90" y="38"/>
                </a:cubicBezTo>
                <a:cubicBezTo>
                  <a:pt x="114" y="38"/>
                  <a:pt x="114" y="38"/>
                  <a:pt x="114" y="38"/>
                </a:cubicBezTo>
                <a:cubicBezTo>
                  <a:pt x="114" y="67"/>
                  <a:pt x="114" y="67"/>
                  <a:pt x="114" y="67"/>
                </a:cubicBezTo>
                <a:cubicBezTo>
                  <a:pt x="103" y="67"/>
                  <a:pt x="103" y="67"/>
                  <a:pt x="103" y="67"/>
                </a:cubicBezTo>
                <a:cubicBezTo>
                  <a:pt x="98" y="55"/>
                  <a:pt x="98" y="55"/>
                  <a:pt x="98" y="55"/>
                </a:cubicBezTo>
                <a:cubicBezTo>
                  <a:pt x="95" y="51"/>
                  <a:pt x="90" y="48"/>
                  <a:pt x="85" y="48"/>
                </a:cubicBezTo>
                <a:cubicBezTo>
                  <a:pt x="44" y="48"/>
                  <a:pt x="44" y="48"/>
                  <a:pt x="44" y="48"/>
                </a:cubicBezTo>
                <a:cubicBezTo>
                  <a:pt x="42" y="48"/>
                  <a:pt x="41" y="48"/>
                  <a:pt x="39" y="49"/>
                </a:cubicBezTo>
                <a:lnTo>
                  <a:pt x="39" y="10"/>
                </a:lnTo>
                <a:close/>
                <a:moveTo>
                  <a:pt x="30" y="140"/>
                </a:moveTo>
                <a:cubicBezTo>
                  <a:pt x="30" y="141"/>
                  <a:pt x="30" y="141"/>
                  <a:pt x="30" y="141"/>
                </a:cubicBezTo>
                <a:cubicBezTo>
                  <a:pt x="28" y="141"/>
                  <a:pt x="26" y="140"/>
                  <a:pt x="25" y="137"/>
                </a:cubicBezTo>
                <a:cubicBezTo>
                  <a:pt x="11" y="81"/>
                  <a:pt x="11" y="81"/>
                  <a:pt x="11" y="81"/>
                </a:cubicBezTo>
                <a:cubicBezTo>
                  <a:pt x="10" y="80"/>
                  <a:pt x="11" y="78"/>
                  <a:pt x="12" y="77"/>
                </a:cubicBezTo>
                <a:cubicBezTo>
                  <a:pt x="13" y="76"/>
                  <a:pt x="14" y="76"/>
                  <a:pt x="16" y="76"/>
                </a:cubicBezTo>
                <a:cubicBezTo>
                  <a:pt x="34" y="76"/>
                  <a:pt x="34" y="76"/>
                  <a:pt x="34" y="76"/>
                </a:cubicBezTo>
                <a:cubicBezTo>
                  <a:pt x="37" y="76"/>
                  <a:pt x="39" y="74"/>
                  <a:pt x="39" y="71"/>
                </a:cubicBezTo>
                <a:cubicBezTo>
                  <a:pt x="39" y="61"/>
                  <a:pt x="39" y="61"/>
                  <a:pt x="39" y="61"/>
                </a:cubicBezTo>
                <a:cubicBezTo>
                  <a:pt x="39" y="59"/>
                  <a:pt x="41" y="57"/>
                  <a:pt x="44" y="57"/>
                </a:cubicBezTo>
                <a:cubicBezTo>
                  <a:pt x="85" y="57"/>
                  <a:pt x="85" y="57"/>
                  <a:pt x="85" y="57"/>
                </a:cubicBezTo>
                <a:cubicBezTo>
                  <a:pt x="86" y="57"/>
                  <a:pt x="88" y="57"/>
                  <a:pt x="89" y="59"/>
                </a:cubicBezTo>
                <a:cubicBezTo>
                  <a:pt x="96" y="72"/>
                  <a:pt x="96" y="72"/>
                  <a:pt x="96" y="72"/>
                </a:cubicBezTo>
                <a:cubicBezTo>
                  <a:pt x="96" y="74"/>
                  <a:pt x="98" y="75"/>
                  <a:pt x="100" y="75"/>
                </a:cubicBezTo>
                <a:cubicBezTo>
                  <a:pt x="123" y="75"/>
                  <a:pt x="123" y="75"/>
                  <a:pt x="123" y="75"/>
                </a:cubicBezTo>
                <a:cubicBezTo>
                  <a:pt x="125" y="75"/>
                  <a:pt x="127" y="77"/>
                  <a:pt x="128" y="79"/>
                </a:cubicBezTo>
                <a:cubicBezTo>
                  <a:pt x="143" y="140"/>
                  <a:pt x="143" y="140"/>
                  <a:pt x="143" y="140"/>
                </a:cubicBezTo>
                <a:lnTo>
                  <a:pt x="30" y="140"/>
                </a:lnTo>
                <a:close/>
                <a:moveTo>
                  <a:pt x="149" y="123"/>
                </a:moveTo>
                <a:cubicBezTo>
                  <a:pt x="141" y="94"/>
                  <a:pt x="141" y="94"/>
                  <a:pt x="141" y="94"/>
                </a:cubicBezTo>
                <a:cubicBezTo>
                  <a:pt x="147" y="94"/>
                  <a:pt x="147" y="94"/>
                  <a:pt x="147" y="94"/>
                </a:cubicBezTo>
                <a:cubicBezTo>
                  <a:pt x="149" y="94"/>
                  <a:pt x="150" y="95"/>
                  <a:pt x="151" y="96"/>
                </a:cubicBezTo>
                <a:cubicBezTo>
                  <a:pt x="152" y="97"/>
                  <a:pt x="152" y="98"/>
                  <a:pt x="152" y="100"/>
                </a:cubicBezTo>
                <a:lnTo>
                  <a:pt x="149" y="123"/>
                </a:lnTo>
                <a:close/>
                <a:moveTo>
                  <a:pt x="100" y="104"/>
                </a:moveTo>
                <a:cubicBezTo>
                  <a:pt x="80" y="104"/>
                  <a:pt x="80" y="104"/>
                  <a:pt x="80" y="104"/>
                </a:cubicBezTo>
                <a:cubicBezTo>
                  <a:pt x="77" y="88"/>
                  <a:pt x="77" y="88"/>
                  <a:pt x="77" y="88"/>
                </a:cubicBezTo>
                <a:cubicBezTo>
                  <a:pt x="76" y="86"/>
                  <a:pt x="75" y="85"/>
                  <a:pt x="72" y="85"/>
                </a:cubicBezTo>
                <a:cubicBezTo>
                  <a:pt x="72" y="85"/>
                  <a:pt x="71" y="85"/>
                  <a:pt x="71" y="85"/>
                </a:cubicBezTo>
                <a:cubicBezTo>
                  <a:pt x="68" y="86"/>
                  <a:pt x="66" y="88"/>
                  <a:pt x="68" y="91"/>
                </a:cubicBezTo>
                <a:cubicBezTo>
                  <a:pt x="71" y="104"/>
                  <a:pt x="71" y="104"/>
                  <a:pt x="71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1" y="104"/>
                  <a:pt x="49" y="106"/>
                  <a:pt x="49" y="108"/>
                </a:cubicBezTo>
                <a:cubicBezTo>
                  <a:pt x="49" y="111"/>
                  <a:pt x="51" y="113"/>
                  <a:pt x="53" y="113"/>
                </a:cubicBezTo>
                <a:cubicBezTo>
                  <a:pt x="73" y="113"/>
                  <a:pt x="73" y="113"/>
                  <a:pt x="73" y="113"/>
                </a:cubicBezTo>
                <a:cubicBezTo>
                  <a:pt x="77" y="129"/>
                  <a:pt x="77" y="129"/>
                  <a:pt x="77" y="129"/>
                </a:cubicBezTo>
                <a:cubicBezTo>
                  <a:pt x="77" y="131"/>
                  <a:pt x="79" y="133"/>
                  <a:pt x="81" y="133"/>
                </a:cubicBezTo>
                <a:cubicBezTo>
                  <a:pt x="83" y="133"/>
                  <a:pt x="83" y="133"/>
                  <a:pt x="83" y="133"/>
                </a:cubicBezTo>
                <a:cubicBezTo>
                  <a:pt x="85" y="132"/>
                  <a:pt x="87" y="129"/>
                  <a:pt x="86" y="127"/>
                </a:cubicBezTo>
                <a:cubicBezTo>
                  <a:pt x="83" y="114"/>
                  <a:pt x="83" y="114"/>
                  <a:pt x="83" y="114"/>
                </a:cubicBezTo>
                <a:cubicBezTo>
                  <a:pt x="100" y="114"/>
                  <a:pt x="100" y="114"/>
                  <a:pt x="100" y="114"/>
                </a:cubicBezTo>
                <a:cubicBezTo>
                  <a:pt x="103" y="114"/>
                  <a:pt x="105" y="112"/>
                  <a:pt x="105" y="109"/>
                </a:cubicBezTo>
                <a:cubicBezTo>
                  <a:pt x="105" y="106"/>
                  <a:pt x="103" y="104"/>
                  <a:pt x="100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4EE01092-CEBF-8E62-319A-37D5414A871C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5778500"/>
            <a:ext cx="254000" cy="254000"/>
          </a:xfrm>
          <a:custGeom>
            <a:avLst/>
            <a:gdLst>
              <a:gd name="T0" fmla="*/ 131 w 160"/>
              <a:gd name="T1" fmla="*/ 33 h 160"/>
              <a:gd name="T2" fmla="*/ 112 w 160"/>
              <a:gd name="T3" fmla="*/ 5 h 160"/>
              <a:gd name="T4" fmla="*/ 46 w 160"/>
              <a:gd name="T5" fmla="*/ 5 h 160"/>
              <a:gd name="T6" fmla="*/ 28 w 160"/>
              <a:gd name="T7" fmla="*/ 33 h 160"/>
              <a:gd name="T8" fmla="*/ 0 w 160"/>
              <a:gd name="T9" fmla="*/ 80 h 160"/>
              <a:gd name="T10" fmla="*/ 154 w 160"/>
              <a:gd name="T11" fmla="*/ 160 h 160"/>
              <a:gd name="T12" fmla="*/ 145 w 160"/>
              <a:gd name="T13" fmla="*/ 66 h 160"/>
              <a:gd name="T14" fmla="*/ 9 w 160"/>
              <a:gd name="T15" fmla="*/ 132 h 160"/>
              <a:gd name="T16" fmla="*/ 28 w 160"/>
              <a:gd name="T17" fmla="*/ 123 h 160"/>
              <a:gd name="T18" fmla="*/ 28 w 160"/>
              <a:gd name="T19" fmla="*/ 113 h 160"/>
              <a:gd name="T20" fmla="*/ 9 w 160"/>
              <a:gd name="T21" fmla="*/ 104 h 160"/>
              <a:gd name="T22" fmla="*/ 28 w 160"/>
              <a:gd name="T23" fmla="*/ 104 h 160"/>
              <a:gd name="T24" fmla="*/ 9 w 160"/>
              <a:gd name="T25" fmla="*/ 80 h 160"/>
              <a:gd name="T26" fmla="*/ 28 w 160"/>
              <a:gd name="T27" fmla="*/ 85 h 160"/>
              <a:gd name="T28" fmla="*/ 103 w 160"/>
              <a:gd name="T29" fmla="*/ 57 h 160"/>
              <a:gd name="T30" fmla="*/ 84 w 160"/>
              <a:gd name="T31" fmla="*/ 94 h 160"/>
              <a:gd name="T32" fmla="*/ 103 w 160"/>
              <a:gd name="T33" fmla="*/ 94 h 160"/>
              <a:gd name="T34" fmla="*/ 103 w 160"/>
              <a:gd name="T35" fmla="*/ 113 h 160"/>
              <a:gd name="T36" fmla="*/ 103 w 160"/>
              <a:gd name="T37" fmla="*/ 104 h 160"/>
              <a:gd name="T38" fmla="*/ 103 w 160"/>
              <a:gd name="T39" fmla="*/ 66 h 160"/>
              <a:gd name="T40" fmla="*/ 75 w 160"/>
              <a:gd name="T41" fmla="*/ 66 h 160"/>
              <a:gd name="T42" fmla="*/ 57 w 160"/>
              <a:gd name="T43" fmla="*/ 66 h 160"/>
              <a:gd name="T44" fmla="*/ 74 w 160"/>
              <a:gd name="T45" fmla="*/ 85 h 160"/>
              <a:gd name="T46" fmla="*/ 56 w 160"/>
              <a:gd name="T47" fmla="*/ 85 h 160"/>
              <a:gd name="T48" fmla="*/ 74 w 160"/>
              <a:gd name="T49" fmla="*/ 113 h 160"/>
              <a:gd name="T50" fmla="*/ 94 w 160"/>
              <a:gd name="T51" fmla="*/ 151 h 160"/>
              <a:gd name="T52" fmla="*/ 94 w 160"/>
              <a:gd name="T53" fmla="*/ 141 h 160"/>
              <a:gd name="T54" fmla="*/ 104 w 160"/>
              <a:gd name="T55" fmla="*/ 150 h 160"/>
              <a:gd name="T56" fmla="*/ 62 w 160"/>
              <a:gd name="T57" fmla="*/ 132 h 160"/>
              <a:gd name="T58" fmla="*/ 38 w 160"/>
              <a:gd name="T59" fmla="*/ 150 h 160"/>
              <a:gd name="T60" fmla="*/ 42 w 160"/>
              <a:gd name="T61" fmla="*/ 28 h 160"/>
              <a:gd name="T62" fmla="*/ 52 w 160"/>
              <a:gd name="T63" fmla="*/ 123 h 160"/>
              <a:gd name="T64" fmla="*/ 113 w 160"/>
              <a:gd name="T65" fmla="*/ 28 h 160"/>
              <a:gd name="T66" fmla="*/ 123 w 160"/>
              <a:gd name="T67" fmla="*/ 150 h 160"/>
              <a:gd name="T68" fmla="*/ 131 w 160"/>
              <a:gd name="T69" fmla="*/ 132 h 160"/>
              <a:gd name="T70" fmla="*/ 150 w 160"/>
              <a:gd name="T71" fmla="*/ 123 h 160"/>
              <a:gd name="T72" fmla="*/ 150 w 160"/>
              <a:gd name="T73" fmla="*/ 113 h 160"/>
              <a:gd name="T74" fmla="*/ 131 w 160"/>
              <a:gd name="T75" fmla="*/ 104 h 160"/>
              <a:gd name="T76" fmla="*/ 150 w 160"/>
              <a:gd name="T77" fmla="*/ 104 h 160"/>
              <a:gd name="T78" fmla="*/ 131 w 160"/>
              <a:gd name="T79" fmla="*/ 76 h 160"/>
              <a:gd name="T80" fmla="*/ 150 w 160"/>
              <a:gd name="T81" fmla="*/ 85 h 160"/>
              <a:gd name="T82" fmla="*/ 85 w 160"/>
              <a:gd name="T83" fmla="*/ 23 h 160"/>
              <a:gd name="T84" fmla="*/ 75 w 160"/>
              <a:gd name="T85" fmla="*/ 28 h 160"/>
              <a:gd name="T86" fmla="*/ 70 w 160"/>
              <a:gd name="T87" fmla="*/ 38 h 160"/>
              <a:gd name="T88" fmla="*/ 80 w 160"/>
              <a:gd name="T89" fmla="*/ 47 h 160"/>
              <a:gd name="T90" fmla="*/ 89 w 160"/>
              <a:gd name="T91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145" y="66"/>
                </a:moveTo>
                <a:cubicBezTo>
                  <a:pt x="131" y="66"/>
                  <a:pt x="131" y="66"/>
                  <a:pt x="131" y="66"/>
                </a:cubicBezTo>
                <a:cubicBezTo>
                  <a:pt x="131" y="33"/>
                  <a:pt x="131" y="33"/>
                  <a:pt x="131" y="33"/>
                </a:cubicBezTo>
                <a:cubicBezTo>
                  <a:pt x="131" y="25"/>
                  <a:pt x="125" y="19"/>
                  <a:pt x="117" y="19"/>
                </a:cubicBezTo>
                <a:cubicBezTo>
                  <a:pt x="112" y="19"/>
                  <a:pt x="112" y="19"/>
                  <a:pt x="112" y="19"/>
                </a:cubicBezTo>
                <a:cubicBezTo>
                  <a:pt x="112" y="5"/>
                  <a:pt x="112" y="5"/>
                  <a:pt x="112" y="5"/>
                </a:cubicBezTo>
                <a:cubicBezTo>
                  <a:pt x="112" y="2"/>
                  <a:pt x="110" y="0"/>
                  <a:pt x="108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48" y="0"/>
                  <a:pt x="46" y="2"/>
                  <a:pt x="46" y="5"/>
                </a:cubicBezTo>
                <a:cubicBezTo>
                  <a:pt x="46" y="19"/>
                  <a:pt x="46" y="19"/>
                  <a:pt x="46" y="19"/>
                </a:cubicBezTo>
                <a:cubicBezTo>
                  <a:pt x="42" y="19"/>
                  <a:pt x="42" y="19"/>
                  <a:pt x="42" y="19"/>
                </a:cubicBezTo>
                <a:cubicBezTo>
                  <a:pt x="34" y="19"/>
                  <a:pt x="28" y="25"/>
                  <a:pt x="28" y="33"/>
                </a:cubicBezTo>
                <a:cubicBezTo>
                  <a:pt x="28" y="66"/>
                  <a:pt x="28" y="66"/>
                  <a:pt x="28" y="66"/>
                </a:cubicBezTo>
                <a:cubicBezTo>
                  <a:pt x="13" y="66"/>
                  <a:pt x="13" y="66"/>
                  <a:pt x="13" y="66"/>
                </a:cubicBezTo>
                <a:cubicBezTo>
                  <a:pt x="5" y="66"/>
                  <a:pt x="0" y="73"/>
                  <a:pt x="0" y="80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4" y="160"/>
                </a:cubicBezTo>
                <a:cubicBezTo>
                  <a:pt x="154" y="160"/>
                  <a:pt x="154" y="160"/>
                  <a:pt x="154" y="160"/>
                </a:cubicBezTo>
                <a:cubicBezTo>
                  <a:pt x="157" y="160"/>
                  <a:pt x="159" y="158"/>
                  <a:pt x="159" y="155"/>
                </a:cubicBezTo>
                <a:cubicBezTo>
                  <a:pt x="159" y="80"/>
                  <a:pt x="159" y="80"/>
                  <a:pt x="159" y="80"/>
                </a:cubicBezTo>
                <a:cubicBezTo>
                  <a:pt x="160" y="73"/>
                  <a:pt x="153" y="66"/>
                  <a:pt x="145" y="66"/>
                </a:cubicBezTo>
                <a:close/>
                <a:moveTo>
                  <a:pt x="28" y="150"/>
                </a:moveTo>
                <a:cubicBezTo>
                  <a:pt x="9" y="150"/>
                  <a:pt x="9" y="150"/>
                  <a:pt x="9" y="150"/>
                </a:cubicBezTo>
                <a:cubicBezTo>
                  <a:pt x="9" y="132"/>
                  <a:pt x="9" y="132"/>
                  <a:pt x="9" y="132"/>
                </a:cubicBezTo>
                <a:cubicBezTo>
                  <a:pt x="28" y="132"/>
                  <a:pt x="28" y="132"/>
                  <a:pt x="28" y="132"/>
                </a:cubicBezTo>
                <a:lnTo>
                  <a:pt x="28" y="150"/>
                </a:lnTo>
                <a:close/>
                <a:moveTo>
                  <a:pt x="28" y="123"/>
                </a:moveTo>
                <a:cubicBezTo>
                  <a:pt x="9" y="123"/>
                  <a:pt x="9" y="123"/>
                  <a:pt x="9" y="123"/>
                </a:cubicBezTo>
                <a:cubicBezTo>
                  <a:pt x="9" y="113"/>
                  <a:pt x="9" y="113"/>
                  <a:pt x="9" y="113"/>
                </a:cubicBezTo>
                <a:cubicBezTo>
                  <a:pt x="28" y="113"/>
                  <a:pt x="28" y="113"/>
                  <a:pt x="28" y="113"/>
                </a:cubicBezTo>
                <a:lnTo>
                  <a:pt x="28" y="123"/>
                </a:lnTo>
                <a:close/>
                <a:moveTo>
                  <a:pt x="28" y="104"/>
                </a:moveTo>
                <a:cubicBezTo>
                  <a:pt x="9" y="104"/>
                  <a:pt x="9" y="104"/>
                  <a:pt x="9" y="104"/>
                </a:cubicBezTo>
                <a:cubicBezTo>
                  <a:pt x="9" y="94"/>
                  <a:pt x="9" y="94"/>
                  <a:pt x="9" y="94"/>
                </a:cubicBezTo>
                <a:cubicBezTo>
                  <a:pt x="28" y="94"/>
                  <a:pt x="28" y="94"/>
                  <a:pt x="28" y="94"/>
                </a:cubicBezTo>
                <a:lnTo>
                  <a:pt x="28" y="104"/>
                </a:lnTo>
                <a:close/>
                <a:moveTo>
                  <a:pt x="28" y="85"/>
                </a:moveTo>
                <a:cubicBezTo>
                  <a:pt x="9" y="85"/>
                  <a:pt x="9" y="85"/>
                  <a:pt x="9" y="85"/>
                </a:cubicBezTo>
                <a:cubicBezTo>
                  <a:pt x="9" y="80"/>
                  <a:pt x="9" y="80"/>
                  <a:pt x="9" y="80"/>
                </a:cubicBezTo>
                <a:cubicBezTo>
                  <a:pt x="9" y="78"/>
                  <a:pt x="11" y="76"/>
                  <a:pt x="14" y="76"/>
                </a:cubicBezTo>
                <a:cubicBezTo>
                  <a:pt x="28" y="76"/>
                  <a:pt x="28" y="76"/>
                  <a:pt x="28" y="76"/>
                </a:cubicBezTo>
                <a:lnTo>
                  <a:pt x="28" y="85"/>
                </a:lnTo>
                <a:close/>
                <a:moveTo>
                  <a:pt x="56" y="9"/>
                </a:moveTo>
                <a:cubicBezTo>
                  <a:pt x="103" y="9"/>
                  <a:pt x="103" y="9"/>
                  <a:pt x="103" y="9"/>
                </a:cubicBezTo>
                <a:cubicBezTo>
                  <a:pt x="103" y="57"/>
                  <a:pt x="103" y="57"/>
                  <a:pt x="103" y="57"/>
                </a:cubicBezTo>
                <a:cubicBezTo>
                  <a:pt x="56" y="57"/>
                  <a:pt x="56" y="57"/>
                  <a:pt x="56" y="57"/>
                </a:cubicBezTo>
                <a:lnTo>
                  <a:pt x="56" y="9"/>
                </a:lnTo>
                <a:close/>
                <a:moveTo>
                  <a:pt x="84" y="94"/>
                </a:moveTo>
                <a:cubicBezTo>
                  <a:pt x="84" y="85"/>
                  <a:pt x="84" y="85"/>
                  <a:pt x="84" y="85"/>
                </a:cubicBezTo>
                <a:cubicBezTo>
                  <a:pt x="103" y="85"/>
                  <a:pt x="103" y="85"/>
                  <a:pt x="103" y="85"/>
                </a:cubicBezTo>
                <a:cubicBezTo>
                  <a:pt x="103" y="94"/>
                  <a:pt x="103" y="94"/>
                  <a:pt x="103" y="94"/>
                </a:cubicBezTo>
                <a:lnTo>
                  <a:pt x="84" y="94"/>
                </a:lnTo>
                <a:close/>
                <a:moveTo>
                  <a:pt x="103" y="104"/>
                </a:moveTo>
                <a:cubicBezTo>
                  <a:pt x="103" y="113"/>
                  <a:pt x="103" y="113"/>
                  <a:pt x="103" y="113"/>
                </a:cubicBezTo>
                <a:cubicBezTo>
                  <a:pt x="84" y="113"/>
                  <a:pt x="84" y="113"/>
                  <a:pt x="84" y="113"/>
                </a:cubicBezTo>
                <a:cubicBezTo>
                  <a:pt x="84" y="104"/>
                  <a:pt x="84" y="104"/>
                  <a:pt x="84" y="104"/>
                </a:cubicBezTo>
                <a:lnTo>
                  <a:pt x="103" y="104"/>
                </a:lnTo>
                <a:close/>
                <a:moveTo>
                  <a:pt x="84" y="76"/>
                </a:moveTo>
                <a:cubicBezTo>
                  <a:pt x="84" y="66"/>
                  <a:pt x="84" y="66"/>
                  <a:pt x="84" y="66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3" y="76"/>
                  <a:pt x="103" y="76"/>
                  <a:pt x="103" y="76"/>
                </a:cubicBezTo>
                <a:lnTo>
                  <a:pt x="84" y="76"/>
                </a:lnTo>
                <a:close/>
                <a:moveTo>
                  <a:pt x="75" y="66"/>
                </a:moveTo>
                <a:cubicBezTo>
                  <a:pt x="75" y="76"/>
                  <a:pt x="75" y="76"/>
                  <a:pt x="75" y="76"/>
                </a:cubicBezTo>
                <a:cubicBezTo>
                  <a:pt x="57" y="76"/>
                  <a:pt x="57" y="76"/>
                  <a:pt x="57" y="76"/>
                </a:cubicBezTo>
                <a:cubicBezTo>
                  <a:pt x="57" y="66"/>
                  <a:pt x="57" y="66"/>
                  <a:pt x="57" y="66"/>
                </a:cubicBezTo>
                <a:lnTo>
                  <a:pt x="75" y="66"/>
                </a:lnTo>
                <a:close/>
                <a:moveTo>
                  <a:pt x="56" y="85"/>
                </a:moveTo>
                <a:cubicBezTo>
                  <a:pt x="74" y="85"/>
                  <a:pt x="74" y="85"/>
                  <a:pt x="74" y="85"/>
                </a:cubicBezTo>
                <a:cubicBezTo>
                  <a:pt x="74" y="94"/>
                  <a:pt x="74" y="94"/>
                  <a:pt x="74" y="94"/>
                </a:cubicBezTo>
                <a:cubicBezTo>
                  <a:pt x="56" y="94"/>
                  <a:pt x="56" y="94"/>
                  <a:pt x="56" y="94"/>
                </a:cubicBezTo>
                <a:lnTo>
                  <a:pt x="56" y="85"/>
                </a:lnTo>
                <a:close/>
                <a:moveTo>
                  <a:pt x="56" y="103"/>
                </a:moveTo>
                <a:cubicBezTo>
                  <a:pt x="74" y="103"/>
                  <a:pt x="74" y="103"/>
                  <a:pt x="74" y="103"/>
                </a:cubicBezTo>
                <a:cubicBezTo>
                  <a:pt x="74" y="113"/>
                  <a:pt x="74" y="113"/>
                  <a:pt x="74" y="113"/>
                </a:cubicBezTo>
                <a:cubicBezTo>
                  <a:pt x="56" y="113"/>
                  <a:pt x="56" y="113"/>
                  <a:pt x="56" y="113"/>
                </a:cubicBezTo>
                <a:lnTo>
                  <a:pt x="56" y="103"/>
                </a:lnTo>
                <a:close/>
                <a:moveTo>
                  <a:pt x="94" y="151"/>
                </a:moveTo>
                <a:cubicBezTo>
                  <a:pt x="65" y="151"/>
                  <a:pt x="65" y="151"/>
                  <a:pt x="65" y="151"/>
                </a:cubicBezTo>
                <a:cubicBezTo>
                  <a:pt x="65" y="141"/>
                  <a:pt x="65" y="141"/>
                  <a:pt x="65" y="141"/>
                </a:cubicBezTo>
                <a:cubicBezTo>
                  <a:pt x="94" y="141"/>
                  <a:pt x="94" y="141"/>
                  <a:pt x="94" y="141"/>
                </a:cubicBezTo>
                <a:lnTo>
                  <a:pt x="94" y="151"/>
                </a:lnTo>
                <a:close/>
                <a:moveTo>
                  <a:pt x="123" y="150"/>
                </a:moveTo>
                <a:cubicBezTo>
                  <a:pt x="104" y="150"/>
                  <a:pt x="104" y="150"/>
                  <a:pt x="104" y="150"/>
                </a:cubicBezTo>
                <a:cubicBezTo>
                  <a:pt x="104" y="137"/>
                  <a:pt x="104" y="137"/>
                  <a:pt x="104" y="137"/>
                </a:cubicBezTo>
                <a:cubicBezTo>
                  <a:pt x="104" y="134"/>
                  <a:pt x="102" y="132"/>
                  <a:pt x="99" y="132"/>
                </a:cubicBezTo>
                <a:cubicBezTo>
                  <a:pt x="62" y="132"/>
                  <a:pt x="62" y="132"/>
                  <a:pt x="62" y="132"/>
                </a:cubicBezTo>
                <a:cubicBezTo>
                  <a:pt x="59" y="132"/>
                  <a:pt x="57" y="134"/>
                  <a:pt x="57" y="137"/>
                </a:cubicBezTo>
                <a:cubicBezTo>
                  <a:pt x="57" y="150"/>
                  <a:pt x="57" y="150"/>
                  <a:pt x="57" y="150"/>
                </a:cubicBezTo>
                <a:cubicBezTo>
                  <a:pt x="38" y="150"/>
                  <a:pt x="38" y="150"/>
                  <a:pt x="38" y="150"/>
                </a:cubicBezTo>
                <a:cubicBezTo>
                  <a:pt x="38" y="33"/>
                  <a:pt x="38" y="33"/>
                  <a:pt x="38" y="33"/>
                </a:cubicBezTo>
                <a:cubicBezTo>
                  <a:pt x="37" y="33"/>
                  <a:pt x="37" y="33"/>
                  <a:pt x="37" y="33"/>
                </a:cubicBezTo>
                <a:cubicBezTo>
                  <a:pt x="37" y="30"/>
                  <a:pt x="40" y="28"/>
                  <a:pt x="42" y="28"/>
                </a:cubicBezTo>
                <a:cubicBezTo>
                  <a:pt x="47" y="28"/>
                  <a:pt x="47" y="28"/>
                  <a:pt x="47" y="28"/>
                </a:cubicBezTo>
                <a:cubicBezTo>
                  <a:pt x="47" y="118"/>
                  <a:pt x="47" y="118"/>
                  <a:pt x="47" y="118"/>
                </a:cubicBezTo>
                <a:cubicBezTo>
                  <a:pt x="47" y="121"/>
                  <a:pt x="49" y="123"/>
                  <a:pt x="52" y="123"/>
                </a:cubicBezTo>
                <a:cubicBezTo>
                  <a:pt x="108" y="123"/>
                  <a:pt x="108" y="123"/>
                  <a:pt x="108" y="123"/>
                </a:cubicBezTo>
                <a:cubicBezTo>
                  <a:pt x="111" y="123"/>
                  <a:pt x="113" y="121"/>
                  <a:pt x="113" y="118"/>
                </a:cubicBezTo>
                <a:cubicBezTo>
                  <a:pt x="113" y="28"/>
                  <a:pt x="113" y="28"/>
                  <a:pt x="113" y="28"/>
                </a:cubicBezTo>
                <a:cubicBezTo>
                  <a:pt x="118" y="28"/>
                  <a:pt x="118" y="28"/>
                  <a:pt x="118" y="28"/>
                </a:cubicBezTo>
                <a:cubicBezTo>
                  <a:pt x="120" y="28"/>
                  <a:pt x="123" y="30"/>
                  <a:pt x="123" y="33"/>
                </a:cubicBezTo>
                <a:lnTo>
                  <a:pt x="123" y="150"/>
                </a:lnTo>
                <a:close/>
                <a:moveTo>
                  <a:pt x="150" y="151"/>
                </a:moveTo>
                <a:cubicBezTo>
                  <a:pt x="131" y="151"/>
                  <a:pt x="131" y="151"/>
                  <a:pt x="131" y="151"/>
                </a:cubicBezTo>
                <a:cubicBezTo>
                  <a:pt x="131" y="132"/>
                  <a:pt x="131" y="132"/>
                  <a:pt x="131" y="132"/>
                </a:cubicBezTo>
                <a:cubicBezTo>
                  <a:pt x="150" y="132"/>
                  <a:pt x="150" y="132"/>
                  <a:pt x="150" y="132"/>
                </a:cubicBezTo>
                <a:lnTo>
                  <a:pt x="150" y="151"/>
                </a:lnTo>
                <a:close/>
                <a:moveTo>
                  <a:pt x="150" y="123"/>
                </a:moveTo>
                <a:cubicBezTo>
                  <a:pt x="131" y="123"/>
                  <a:pt x="131" y="123"/>
                  <a:pt x="131" y="123"/>
                </a:cubicBezTo>
                <a:cubicBezTo>
                  <a:pt x="131" y="113"/>
                  <a:pt x="131" y="113"/>
                  <a:pt x="131" y="113"/>
                </a:cubicBezTo>
                <a:cubicBezTo>
                  <a:pt x="150" y="113"/>
                  <a:pt x="150" y="113"/>
                  <a:pt x="150" y="113"/>
                </a:cubicBezTo>
                <a:lnTo>
                  <a:pt x="150" y="123"/>
                </a:lnTo>
                <a:close/>
                <a:moveTo>
                  <a:pt x="150" y="104"/>
                </a:moveTo>
                <a:cubicBezTo>
                  <a:pt x="131" y="104"/>
                  <a:pt x="131" y="104"/>
                  <a:pt x="131" y="104"/>
                </a:cubicBezTo>
                <a:cubicBezTo>
                  <a:pt x="131" y="94"/>
                  <a:pt x="131" y="94"/>
                  <a:pt x="131" y="94"/>
                </a:cubicBezTo>
                <a:cubicBezTo>
                  <a:pt x="150" y="94"/>
                  <a:pt x="150" y="94"/>
                  <a:pt x="150" y="94"/>
                </a:cubicBezTo>
                <a:lnTo>
                  <a:pt x="150" y="104"/>
                </a:lnTo>
                <a:close/>
                <a:moveTo>
                  <a:pt x="150" y="85"/>
                </a:moveTo>
                <a:cubicBezTo>
                  <a:pt x="131" y="85"/>
                  <a:pt x="131" y="85"/>
                  <a:pt x="131" y="85"/>
                </a:cubicBezTo>
                <a:cubicBezTo>
                  <a:pt x="131" y="76"/>
                  <a:pt x="131" y="76"/>
                  <a:pt x="131" y="76"/>
                </a:cubicBezTo>
                <a:cubicBezTo>
                  <a:pt x="145" y="76"/>
                  <a:pt x="145" y="76"/>
                  <a:pt x="145" y="76"/>
                </a:cubicBezTo>
                <a:cubicBezTo>
                  <a:pt x="148" y="76"/>
                  <a:pt x="150" y="78"/>
                  <a:pt x="150" y="81"/>
                </a:cubicBezTo>
                <a:lnTo>
                  <a:pt x="150" y="85"/>
                </a:lnTo>
                <a:close/>
                <a:moveTo>
                  <a:pt x="89" y="28"/>
                </a:moveTo>
                <a:cubicBezTo>
                  <a:pt x="85" y="28"/>
                  <a:pt x="85" y="28"/>
                  <a:pt x="85" y="28"/>
                </a:cubicBezTo>
                <a:cubicBezTo>
                  <a:pt x="85" y="23"/>
                  <a:pt x="85" y="23"/>
                  <a:pt x="85" y="23"/>
                </a:cubicBezTo>
                <a:cubicBezTo>
                  <a:pt x="85" y="20"/>
                  <a:pt x="83" y="18"/>
                  <a:pt x="80" y="18"/>
                </a:cubicBezTo>
                <a:cubicBezTo>
                  <a:pt x="77" y="18"/>
                  <a:pt x="75" y="20"/>
                  <a:pt x="75" y="23"/>
                </a:cubicBezTo>
                <a:cubicBezTo>
                  <a:pt x="75" y="28"/>
                  <a:pt x="75" y="28"/>
                  <a:pt x="75" y="28"/>
                </a:cubicBezTo>
                <a:cubicBezTo>
                  <a:pt x="70" y="28"/>
                  <a:pt x="70" y="28"/>
                  <a:pt x="70" y="28"/>
                </a:cubicBezTo>
                <a:cubicBezTo>
                  <a:pt x="68" y="28"/>
                  <a:pt x="66" y="30"/>
                  <a:pt x="66" y="32"/>
                </a:cubicBezTo>
                <a:cubicBezTo>
                  <a:pt x="66" y="35"/>
                  <a:pt x="68" y="38"/>
                  <a:pt x="70" y="38"/>
                </a:cubicBezTo>
                <a:cubicBezTo>
                  <a:pt x="75" y="38"/>
                  <a:pt x="75" y="38"/>
                  <a:pt x="75" y="38"/>
                </a:cubicBezTo>
                <a:cubicBezTo>
                  <a:pt x="75" y="42"/>
                  <a:pt x="75" y="42"/>
                  <a:pt x="75" y="42"/>
                </a:cubicBezTo>
                <a:cubicBezTo>
                  <a:pt x="75" y="45"/>
                  <a:pt x="77" y="47"/>
                  <a:pt x="80" y="47"/>
                </a:cubicBezTo>
                <a:cubicBezTo>
                  <a:pt x="83" y="47"/>
                  <a:pt x="85" y="45"/>
                  <a:pt x="85" y="42"/>
                </a:cubicBezTo>
                <a:cubicBezTo>
                  <a:pt x="85" y="38"/>
                  <a:pt x="85" y="38"/>
                  <a:pt x="85" y="38"/>
                </a:cubicBezTo>
                <a:cubicBezTo>
                  <a:pt x="89" y="38"/>
                  <a:pt x="89" y="38"/>
                  <a:pt x="89" y="38"/>
                </a:cubicBezTo>
                <a:cubicBezTo>
                  <a:pt x="92" y="38"/>
                  <a:pt x="94" y="35"/>
                  <a:pt x="94" y="32"/>
                </a:cubicBezTo>
                <a:cubicBezTo>
                  <a:pt x="94" y="30"/>
                  <a:pt x="92" y="28"/>
                  <a:pt x="89" y="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3E140815-2D63-203B-9A5D-C169AFF19BE0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5780088"/>
            <a:ext cx="254000" cy="252413"/>
          </a:xfrm>
          <a:custGeom>
            <a:avLst/>
            <a:gdLst>
              <a:gd name="T0" fmla="*/ 51 w 160"/>
              <a:gd name="T1" fmla="*/ 45 h 159"/>
              <a:gd name="T2" fmla="*/ 51 w 160"/>
              <a:gd name="T3" fmla="*/ 56 h 159"/>
              <a:gd name="T4" fmla="*/ 42 w 160"/>
              <a:gd name="T5" fmla="*/ 47 h 159"/>
              <a:gd name="T6" fmla="*/ 10 w 160"/>
              <a:gd name="T7" fmla="*/ 14 h 159"/>
              <a:gd name="T8" fmla="*/ 89 w 160"/>
              <a:gd name="T9" fmla="*/ 47 h 159"/>
              <a:gd name="T10" fmla="*/ 103 w 160"/>
              <a:gd name="T11" fmla="*/ 74 h 159"/>
              <a:gd name="T12" fmla="*/ 88 w 160"/>
              <a:gd name="T13" fmla="*/ 71 h 159"/>
              <a:gd name="T14" fmla="*/ 63 w 160"/>
              <a:gd name="T15" fmla="*/ 58 h 159"/>
              <a:gd name="T16" fmla="*/ 89 w 160"/>
              <a:gd name="T17" fmla="*/ 47 h 159"/>
              <a:gd name="T18" fmla="*/ 47 w 160"/>
              <a:gd name="T19" fmla="*/ 75 h 159"/>
              <a:gd name="T20" fmla="*/ 25 w 160"/>
              <a:gd name="T21" fmla="*/ 74 h 159"/>
              <a:gd name="T22" fmla="*/ 56 w 160"/>
              <a:gd name="T23" fmla="*/ 66 h 159"/>
              <a:gd name="T24" fmla="*/ 71 w 160"/>
              <a:gd name="T25" fmla="*/ 81 h 159"/>
              <a:gd name="T26" fmla="*/ 56 w 160"/>
              <a:gd name="T27" fmla="*/ 66 h 159"/>
              <a:gd name="T28" fmla="*/ 84 w 160"/>
              <a:gd name="T29" fmla="*/ 81 h 159"/>
              <a:gd name="T30" fmla="*/ 84 w 160"/>
              <a:gd name="T31" fmla="*/ 102 h 159"/>
              <a:gd name="T32" fmla="*/ 84 w 160"/>
              <a:gd name="T33" fmla="*/ 81 h 159"/>
              <a:gd name="T34" fmla="*/ 19 w 160"/>
              <a:gd name="T35" fmla="*/ 81 h 159"/>
              <a:gd name="T36" fmla="*/ 19 w 160"/>
              <a:gd name="T37" fmla="*/ 103 h 159"/>
              <a:gd name="T38" fmla="*/ 19 w 160"/>
              <a:gd name="T39" fmla="*/ 81 h 159"/>
              <a:gd name="T40" fmla="*/ 131 w 160"/>
              <a:gd name="T41" fmla="*/ 98 h 159"/>
              <a:gd name="T42" fmla="*/ 103 w 160"/>
              <a:gd name="T43" fmla="*/ 103 h 159"/>
              <a:gd name="T44" fmla="*/ 117 w 160"/>
              <a:gd name="T45" fmla="*/ 85 h 159"/>
              <a:gd name="T46" fmla="*/ 51 w 160"/>
              <a:gd name="T47" fmla="*/ 84 h 159"/>
              <a:gd name="T48" fmla="*/ 51 w 160"/>
              <a:gd name="T49" fmla="*/ 131 h 159"/>
              <a:gd name="T50" fmla="*/ 51 w 160"/>
              <a:gd name="T51" fmla="*/ 84 h 159"/>
              <a:gd name="T52" fmla="*/ 25 w 160"/>
              <a:gd name="T53" fmla="*/ 127 h 159"/>
              <a:gd name="T54" fmla="*/ 10 w 160"/>
              <a:gd name="T55" fmla="*/ 112 h 159"/>
              <a:gd name="T56" fmla="*/ 93 w 160"/>
              <a:gd name="T57" fmla="*/ 112 h 159"/>
              <a:gd name="T58" fmla="*/ 77 w 160"/>
              <a:gd name="T59" fmla="*/ 127 h 159"/>
              <a:gd name="T60" fmla="*/ 93 w 160"/>
              <a:gd name="T61" fmla="*/ 112 h 159"/>
              <a:gd name="T62" fmla="*/ 78 w 160"/>
              <a:gd name="T63" fmla="*/ 140 h 159"/>
              <a:gd name="T64" fmla="*/ 56 w 160"/>
              <a:gd name="T65" fmla="*/ 140 h 159"/>
              <a:gd name="T66" fmla="*/ 32 w 160"/>
              <a:gd name="T67" fmla="*/ 134 h 159"/>
              <a:gd name="T68" fmla="*/ 47 w 160"/>
              <a:gd name="T69" fmla="*/ 150 h 159"/>
              <a:gd name="T70" fmla="*/ 32 w 160"/>
              <a:gd name="T71" fmla="*/ 134 h 159"/>
              <a:gd name="T72" fmla="*/ 126 w 160"/>
              <a:gd name="T73" fmla="*/ 140 h 159"/>
              <a:gd name="T74" fmla="*/ 126 w 160"/>
              <a:gd name="T75" fmla="*/ 150 h 159"/>
              <a:gd name="T76" fmla="*/ 126 w 160"/>
              <a:gd name="T77" fmla="*/ 140 h 159"/>
              <a:gd name="T78" fmla="*/ 1 w 160"/>
              <a:gd name="T79" fmla="*/ 13 h 159"/>
              <a:gd name="T80" fmla="*/ 33 w 160"/>
              <a:gd name="T81" fmla="*/ 47 h 159"/>
              <a:gd name="T82" fmla="*/ 16 w 160"/>
              <a:gd name="T83" fmla="*/ 70 h 159"/>
              <a:gd name="T84" fmla="*/ 0 w 160"/>
              <a:gd name="T85" fmla="*/ 107 h 159"/>
              <a:gd name="T86" fmla="*/ 16 w 160"/>
              <a:gd name="T87" fmla="*/ 143 h 159"/>
              <a:gd name="T88" fmla="*/ 52 w 160"/>
              <a:gd name="T89" fmla="*/ 159 h 159"/>
              <a:gd name="T90" fmla="*/ 88 w 160"/>
              <a:gd name="T91" fmla="*/ 143 h 159"/>
              <a:gd name="T92" fmla="*/ 103 w 160"/>
              <a:gd name="T93" fmla="*/ 111 h 159"/>
              <a:gd name="T94" fmla="*/ 122 w 160"/>
              <a:gd name="T95" fmla="*/ 131 h 159"/>
              <a:gd name="T96" fmla="*/ 127 w 160"/>
              <a:gd name="T97" fmla="*/ 158 h 159"/>
              <a:gd name="T98" fmla="*/ 155 w 160"/>
              <a:gd name="T99" fmla="*/ 148 h 159"/>
              <a:gd name="T100" fmla="*/ 154 w 160"/>
              <a:gd name="T101" fmla="*/ 140 h 159"/>
              <a:gd name="T102" fmla="*/ 131 w 160"/>
              <a:gd name="T103" fmla="*/ 132 h 159"/>
              <a:gd name="T104" fmla="*/ 145 w 160"/>
              <a:gd name="T105" fmla="*/ 112 h 159"/>
              <a:gd name="T106" fmla="*/ 145 w 160"/>
              <a:gd name="T107" fmla="*/ 102 h 159"/>
              <a:gd name="T108" fmla="*/ 140 w 160"/>
              <a:gd name="T109" fmla="*/ 98 h 159"/>
              <a:gd name="T110" fmla="*/ 112 w 160"/>
              <a:gd name="T111" fmla="*/ 74 h 159"/>
              <a:gd name="T112" fmla="*/ 89 w 160"/>
              <a:gd name="T113" fmla="*/ 38 h 159"/>
              <a:gd name="T114" fmla="*/ 46 w 160"/>
              <a:gd name="T115" fmla="*/ 11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59">
                <a:moveTo>
                  <a:pt x="15" y="9"/>
                </a:moveTo>
                <a:cubicBezTo>
                  <a:pt x="34" y="9"/>
                  <a:pt x="48" y="22"/>
                  <a:pt x="51" y="45"/>
                </a:cubicBezTo>
                <a:cubicBezTo>
                  <a:pt x="53" y="56"/>
                  <a:pt x="53" y="56"/>
                  <a:pt x="53" y="56"/>
                </a:cubicBezTo>
                <a:cubicBezTo>
                  <a:pt x="51" y="56"/>
                  <a:pt x="51" y="56"/>
                  <a:pt x="51" y="56"/>
                </a:cubicBezTo>
                <a:cubicBezTo>
                  <a:pt x="48" y="56"/>
                  <a:pt x="46" y="56"/>
                  <a:pt x="44" y="56"/>
                </a:cubicBezTo>
                <a:cubicBezTo>
                  <a:pt x="42" y="47"/>
                  <a:pt x="42" y="47"/>
                  <a:pt x="42" y="47"/>
                </a:cubicBezTo>
                <a:cubicBezTo>
                  <a:pt x="40" y="28"/>
                  <a:pt x="30" y="19"/>
                  <a:pt x="15" y="19"/>
                </a:cubicBezTo>
                <a:cubicBezTo>
                  <a:pt x="12" y="19"/>
                  <a:pt x="10" y="17"/>
                  <a:pt x="10" y="14"/>
                </a:cubicBezTo>
                <a:cubicBezTo>
                  <a:pt x="10" y="11"/>
                  <a:pt x="12" y="9"/>
                  <a:pt x="15" y="9"/>
                </a:cubicBezTo>
                <a:close/>
                <a:moveTo>
                  <a:pt x="89" y="47"/>
                </a:moveTo>
                <a:cubicBezTo>
                  <a:pt x="96" y="47"/>
                  <a:pt x="103" y="53"/>
                  <a:pt x="103" y="61"/>
                </a:cubicBezTo>
                <a:cubicBezTo>
                  <a:pt x="103" y="74"/>
                  <a:pt x="103" y="74"/>
                  <a:pt x="103" y="74"/>
                </a:cubicBezTo>
                <a:cubicBezTo>
                  <a:pt x="91" y="74"/>
                  <a:pt x="91" y="74"/>
                  <a:pt x="91" y="74"/>
                </a:cubicBezTo>
                <a:cubicBezTo>
                  <a:pt x="88" y="71"/>
                  <a:pt x="88" y="71"/>
                  <a:pt x="88" y="71"/>
                </a:cubicBezTo>
                <a:cubicBezTo>
                  <a:pt x="88" y="71"/>
                  <a:pt x="88" y="71"/>
                  <a:pt x="88" y="71"/>
                </a:cubicBezTo>
                <a:cubicBezTo>
                  <a:pt x="81" y="64"/>
                  <a:pt x="72" y="60"/>
                  <a:pt x="63" y="58"/>
                </a:cubicBezTo>
                <a:cubicBezTo>
                  <a:pt x="61" y="47"/>
                  <a:pt x="61" y="47"/>
                  <a:pt x="61" y="47"/>
                </a:cubicBezTo>
                <a:cubicBezTo>
                  <a:pt x="89" y="47"/>
                  <a:pt x="89" y="47"/>
                  <a:pt x="89" y="47"/>
                </a:cubicBezTo>
                <a:close/>
                <a:moveTo>
                  <a:pt x="47" y="66"/>
                </a:moveTo>
                <a:cubicBezTo>
                  <a:pt x="47" y="75"/>
                  <a:pt x="47" y="75"/>
                  <a:pt x="47" y="75"/>
                </a:cubicBezTo>
                <a:cubicBezTo>
                  <a:pt x="41" y="76"/>
                  <a:pt x="36" y="78"/>
                  <a:pt x="32" y="81"/>
                </a:cubicBezTo>
                <a:cubicBezTo>
                  <a:pt x="25" y="74"/>
                  <a:pt x="25" y="74"/>
                  <a:pt x="25" y="74"/>
                </a:cubicBezTo>
                <a:cubicBezTo>
                  <a:pt x="31" y="70"/>
                  <a:pt x="38" y="66"/>
                  <a:pt x="47" y="66"/>
                </a:cubicBezTo>
                <a:close/>
                <a:moveTo>
                  <a:pt x="56" y="66"/>
                </a:moveTo>
                <a:cubicBezTo>
                  <a:pt x="64" y="66"/>
                  <a:pt x="71" y="70"/>
                  <a:pt x="78" y="74"/>
                </a:cubicBezTo>
                <a:cubicBezTo>
                  <a:pt x="71" y="81"/>
                  <a:pt x="71" y="81"/>
                  <a:pt x="71" y="81"/>
                </a:cubicBezTo>
                <a:cubicBezTo>
                  <a:pt x="67" y="78"/>
                  <a:pt x="61" y="76"/>
                  <a:pt x="56" y="75"/>
                </a:cubicBezTo>
                <a:cubicBezTo>
                  <a:pt x="56" y="66"/>
                  <a:pt x="56" y="66"/>
                  <a:pt x="56" y="66"/>
                </a:cubicBezTo>
                <a:cubicBezTo>
                  <a:pt x="56" y="66"/>
                  <a:pt x="56" y="66"/>
                  <a:pt x="56" y="66"/>
                </a:cubicBezTo>
                <a:close/>
                <a:moveTo>
                  <a:pt x="84" y="81"/>
                </a:moveTo>
                <a:cubicBezTo>
                  <a:pt x="89" y="87"/>
                  <a:pt x="92" y="94"/>
                  <a:pt x="93" y="102"/>
                </a:cubicBezTo>
                <a:cubicBezTo>
                  <a:pt x="84" y="102"/>
                  <a:pt x="84" y="102"/>
                  <a:pt x="84" y="102"/>
                </a:cubicBezTo>
                <a:cubicBezTo>
                  <a:pt x="83" y="97"/>
                  <a:pt x="80" y="92"/>
                  <a:pt x="77" y="88"/>
                </a:cubicBezTo>
                <a:cubicBezTo>
                  <a:pt x="84" y="81"/>
                  <a:pt x="84" y="81"/>
                  <a:pt x="84" y="81"/>
                </a:cubicBezTo>
                <a:cubicBezTo>
                  <a:pt x="84" y="81"/>
                  <a:pt x="84" y="81"/>
                  <a:pt x="84" y="81"/>
                </a:cubicBezTo>
                <a:close/>
                <a:moveTo>
                  <a:pt x="19" y="81"/>
                </a:moveTo>
                <a:cubicBezTo>
                  <a:pt x="25" y="88"/>
                  <a:pt x="25" y="88"/>
                  <a:pt x="25" y="88"/>
                </a:cubicBezTo>
                <a:cubicBezTo>
                  <a:pt x="22" y="93"/>
                  <a:pt x="20" y="98"/>
                  <a:pt x="19" y="103"/>
                </a:cubicBezTo>
                <a:cubicBezTo>
                  <a:pt x="10" y="103"/>
                  <a:pt x="10" y="103"/>
                  <a:pt x="10" y="103"/>
                </a:cubicBezTo>
                <a:cubicBezTo>
                  <a:pt x="11" y="94"/>
                  <a:pt x="14" y="87"/>
                  <a:pt x="19" y="81"/>
                </a:cubicBezTo>
                <a:close/>
                <a:moveTo>
                  <a:pt x="118" y="85"/>
                </a:moveTo>
                <a:cubicBezTo>
                  <a:pt x="125" y="85"/>
                  <a:pt x="131" y="91"/>
                  <a:pt x="131" y="98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03" y="103"/>
                  <a:pt x="103" y="103"/>
                  <a:pt x="103" y="103"/>
                </a:cubicBezTo>
                <a:cubicBezTo>
                  <a:pt x="102" y="96"/>
                  <a:pt x="100" y="91"/>
                  <a:pt x="97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7" y="85"/>
                  <a:pt x="118" y="85"/>
                  <a:pt x="118" y="85"/>
                </a:cubicBezTo>
                <a:close/>
                <a:moveTo>
                  <a:pt x="51" y="84"/>
                </a:moveTo>
                <a:cubicBezTo>
                  <a:pt x="64" y="84"/>
                  <a:pt x="75" y="94"/>
                  <a:pt x="75" y="107"/>
                </a:cubicBezTo>
                <a:cubicBezTo>
                  <a:pt x="75" y="120"/>
                  <a:pt x="64" y="131"/>
                  <a:pt x="51" y="131"/>
                </a:cubicBezTo>
                <a:cubicBezTo>
                  <a:pt x="38" y="131"/>
                  <a:pt x="28" y="120"/>
                  <a:pt x="28" y="107"/>
                </a:cubicBezTo>
                <a:cubicBezTo>
                  <a:pt x="28" y="94"/>
                  <a:pt x="38" y="84"/>
                  <a:pt x="51" y="84"/>
                </a:cubicBezTo>
                <a:close/>
                <a:moveTo>
                  <a:pt x="19" y="112"/>
                </a:moveTo>
                <a:cubicBezTo>
                  <a:pt x="19" y="117"/>
                  <a:pt x="22" y="123"/>
                  <a:pt x="25" y="127"/>
                </a:cubicBezTo>
                <a:cubicBezTo>
                  <a:pt x="19" y="134"/>
                  <a:pt x="19" y="134"/>
                  <a:pt x="19" y="134"/>
                </a:cubicBezTo>
                <a:cubicBezTo>
                  <a:pt x="14" y="127"/>
                  <a:pt x="11" y="120"/>
                  <a:pt x="10" y="112"/>
                </a:cubicBezTo>
                <a:lnTo>
                  <a:pt x="19" y="112"/>
                </a:lnTo>
                <a:close/>
                <a:moveTo>
                  <a:pt x="93" y="112"/>
                </a:moveTo>
                <a:cubicBezTo>
                  <a:pt x="92" y="120"/>
                  <a:pt x="89" y="127"/>
                  <a:pt x="84" y="134"/>
                </a:cubicBezTo>
                <a:cubicBezTo>
                  <a:pt x="77" y="127"/>
                  <a:pt x="77" y="127"/>
                  <a:pt x="77" y="127"/>
                </a:cubicBezTo>
                <a:cubicBezTo>
                  <a:pt x="80" y="123"/>
                  <a:pt x="82" y="117"/>
                  <a:pt x="84" y="112"/>
                </a:cubicBezTo>
                <a:lnTo>
                  <a:pt x="93" y="112"/>
                </a:lnTo>
                <a:close/>
                <a:moveTo>
                  <a:pt x="71" y="133"/>
                </a:moveTo>
                <a:cubicBezTo>
                  <a:pt x="78" y="140"/>
                  <a:pt x="78" y="140"/>
                  <a:pt x="78" y="140"/>
                </a:cubicBezTo>
                <a:cubicBezTo>
                  <a:pt x="72" y="145"/>
                  <a:pt x="65" y="148"/>
                  <a:pt x="56" y="149"/>
                </a:cubicBezTo>
                <a:cubicBezTo>
                  <a:pt x="56" y="140"/>
                  <a:pt x="56" y="140"/>
                  <a:pt x="56" y="140"/>
                </a:cubicBezTo>
                <a:cubicBezTo>
                  <a:pt x="61" y="139"/>
                  <a:pt x="67" y="136"/>
                  <a:pt x="71" y="133"/>
                </a:cubicBezTo>
                <a:close/>
                <a:moveTo>
                  <a:pt x="32" y="134"/>
                </a:moveTo>
                <a:cubicBezTo>
                  <a:pt x="36" y="137"/>
                  <a:pt x="41" y="139"/>
                  <a:pt x="47" y="140"/>
                </a:cubicBezTo>
                <a:cubicBezTo>
                  <a:pt x="47" y="150"/>
                  <a:pt x="47" y="150"/>
                  <a:pt x="47" y="150"/>
                </a:cubicBezTo>
                <a:cubicBezTo>
                  <a:pt x="38" y="148"/>
                  <a:pt x="31" y="145"/>
                  <a:pt x="25" y="140"/>
                </a:cubicBezTo>
                <a:cubicBezTo>
                  <a:pt x="32" y="134"/>
                  <a:pt x="32" y="134"/>
                  <a:pt x="32" y="134"/>
                </a:cubicBezTo>
                <a:cubicBezTo>
                  <a:pt x="32" y="134"/>
                  <a:pt x="32" y="134"/>
                  <a:pt x="32" y="134"/>
                </a:cubicBezTo>
                <a:close/>
                <a:moveTo>
                  <a:pt x="126" y="140"/>
                </a:moveTo>
                <a:cubicBezTo>
                  <a:pt x="129" y="140"/>
                  <a:pt x="131" y="142"/>
                  <a:pt x="131" y="145"/>
                </a:cubicBezTo>
                <a:cubicBezTo>
                  <a:pt x="131" y="147"/>
                  <a:pt x="129" y="150"/>
                  <a:pt x="126" y="150"/>
                </a:cubicBezTo>
                <a:cubicBezTo>
                  <a:pt x="123" y="150"/>
                  <a:pt x="121" y="147"/>
                  <a:pt x="121" y="145"/>
                </a:cubicBezTo>
                <a:cubicBezTo>
                  <a:pt x="121" y="142"/>
                  <a:pt x="123" y="140"/>
                  <a:pt x="126" y="140"/>
                </a:cubicBezTo>
                <a:close/>
                <a:moveTo>
                  <a:pt x="15" y="0"/>
                </a:moveTo>
                <a:cubicBezTo>
                  <a:pt x="7" y="0"/>
                  <a:pt x="1" y="6"/>
                  <a:pt x="1" y="13"/>
                </a:cubicBezTo>
                <a:cubicBezTo>
                  <a:pt x="1" y="20"/>
                  <a:pt x="8" y="27"/>
                  <a:pt x="15" y="27"/>
                </a:cubicBezTo>
                <a:cubicBezTo>
                  <a:pt x="27" y="27"/>
                  <a:pt x="32" y="38"/>
                  <a:pt x="33" y="47"/>
                </a:cubicBezTo>
                <a:cubicBezTo>
                  <a:pt x="35" y="58"/>
                  <a:pt x="35" y="58"/>
                  <a:pt x="35" y="58"/>
                </a:cubicBezTo>
                <a:cubicBezTo>
                  <a:pt x="27" y="61"/>
                  <a:pt x="21" y="65"/>
                  <a:pt x="16" y="70"/>
                </a:cubicBezTo>
                <a:cubicBezTo>
                  <a:pt x="15" y="71"/>
                  <a:pt x="15" y="71"/>
                  <a:pt x="15" y="71"/>
                </a:cubicBezTo>
                <a:cubicBezTo>
                  <a:pt x="6" y="80"/>
                  <a:pt x="0" y="92"/>
                  <a:pt x="0" y="107"/>
                </a:cubicBezTo>
                <a:cubicBezTo>
                  <a:pt x="0" y="121"/>
                  <a:pt x="6" y="133"/>
                  <a:pt x="15" y="143"/>
                </a:cubicBezTo>
                <a:cubicBezTo>
                  <a:pt x="16" y="143"/>
                  <a:pt x="16" y="143"/>
                  <a:pt x="16" y="143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25" y="153"/>
                  <a:pt x="38" y="159"/>
                  <a:pt x="52" y="159"/>
                </a:cubicBezTo>
                <a:cubicBezTo>
                  <a:pt x="66" y="159"/>
                  <a:pt x="78" y="153"/>
                  <a:pt x="88" y="144"/>
                </a:cubicBezTo>
                <a:cubicBezTo>
                  <a:pt x="88" y="143"/>
                  <a:pt x="88" y="143"/>
                  <a:pt x="88" y="143"/>
                </a:cubicBezTo>
                <a:cubicBezTo>
                  <a:pt x="89" y="143"/>
                  <a:pt x="89" y="143"/>
                  <a:pt x="89" y="143"/>
                </a:cubicBezTo>
                <a:cubicBezTo>
                  <a:pt x="97" y="134"/>
                  <a:pt x="102" y="123"/>
                  <a:pt x="103" y="111"/>
                </a:cubicBezTo>
                <a:cubicBezTo>
                  <a:pt x="122" y="111"/>
                  <a:pt x="122" y="111"/>
                  <a:pt x="122" y="111"/>
                </a:cubicBezTo>
                <a:cubicBezTo>
                  <a:pt x="122" y="131"/>
                  <a:pt x="122" y="131"/>
                  <a:pt x="122" y="131"/>
                </a:cubicBezTo>
                <a:cubicBezTo>
                  <a:pt x="117" y="133"/>
                  <a:pt x="113" y="138"/>
                  <a:pt x="113" y="144"/>
                </a:cubicBezTo>
                <a:cubicBezTo>
                  <a:pt x="113" y="152"/>
                  <a:pt x="119" y="158"/>
                  <a:pt x="127" y="158"/>
                </a:cubicBezTo>
                <a:cubicBezTo>
                  <a:pt x="132" y="158"/>
                  <a:pt x="138" y="154"/>
                  <a:pt x="140" y="148"/>
                </a:cubicBezTo>
                <a:cubicBezTo>
                  <a:pt x="155" y="148"/>
                  <a:pt x="155" y="148"/>
                  <a:pt x="155" y="148"/>
                </a:cubicBezTo>
                <a:cubicBezTo>
                  <a:pt x="158" y="148"/>
                  <a:pt x="160" y="146"/>
                  <a:pt x="160" y="144"/>
                </a:cubicBezTo>
                <a:cubicBezTo>
                  <a:pt x="160" y="141"/>
                  <a:pt x="157" y="140"/>
                  <a:pt x="154" y="140"/>
                </a:cubicBezTo>
                <a:cubicBezTo>
                  <a:pt x="139" y="140"/>
                  <a:pt x="139" y="140"/>
                  <a:pt x="139" y="140"/>
                </a:cubicBezTo>
                <a:cubicBezTo>
                  <a:pt x="138" y="136"/>
                  <a:pt x="135" y="133"/>
                  <a:pt x="131" y="132"/>
                </a:cubicBezTo>
                <a:cubicBezTo>
                  <a:pt x="131" y="112"/>
                  <a:pt x="131" y="112"/>
                  <a:pt x="131" y="112"/>
                </a:cubicBezTo>
                <a:cubicBezTo>
                  <a:pt x="145" y="112"/>
                  <a:pt x="145" y="112"/>
                  <a:pt x="145" y="112"/>
                </a:cubicBezTo>
                <a:cubicBezTo>
                  <a:pt x="148" y="112"/>
                  <a:pt x="150" y="110"/>
                  <a:pt x="150" y="107"/>
                </a:cubicBezTo>
                <a:cubicBezTo>
                  <a:pt x="150" y="104"/>
                  <a:pt x="148" y="102"/>
                  <a:pt x="145" y="102"/>
                </a:cubicBezTo>
                <a:cubicBezTo>
                  <a:pt x="140" y="102"/>
                  <a:pt x="140" y="102"/>
                  <a:pt x="140" y="102"/>
                </a:cubicBezTo>
                <a:cubicBezTo>
                  <a:pt x="140" y="98"/>
                  <a:pt x="140" y="98"/>
                  <a:pt x="140" y="98"/>
                </a:cubicBezTo>
                <a:cubicBezTo>
                  <a:pt x="140" y="85"/>
                  <a:pt x="130" y="74"/>
                  <a:pt x="117" y="74"/>
                </a:cubicBezTo>
                <a:cubicBezTo>
                  <a:pt x="112" y="74"/>
                  <a:pt x="112" y="74"/>
                  <a:pt x="112" y="74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112" y="48"/>
                  <a:pt x="102" y="38"/>
                  <a:pt x="89" y="38"/>
                </a:cubicBezTo>
                <a:cubicBezTo>
                  <a:pt x="60" y="38"/>
                  <a:pt x="60" y="38"/>
                  <a:pt x="60" y="38"/>
                </a:cubicBezTo>
                <a:cubicBezTo>
                  <a:pt x="57" y="27"/>
                  <a:pt x="52" y="19"/>
                  <a:pt x="46" y="11"/>
                </a:cubicBezTo>
                <a:cubicBezTo>
                  <a:pt x="37" y="4"/>
                  <a:pt x="27" y="0"/>
                  <a:pt x="1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49F5A377-84AD-E6E7-95EF-051A755A5191}"/>
              </a:ext>
            </a:extLst>
          </p:cNvPr>
          <p:cNvSpPr>
            <a:spLocks noEditPoints="1"/>
          </p:cNvSpPr>
          <p:nvPr/>
        </p:nvSpPr>
        <p:spPr bwMode="auto">
          <a:xfrm>
            <a:off x="8440738" y="5227638"/>
            <a:ext cx="258763" cy="254000"/>
          </a:xfrm>
          <a:custGeom>
            <a:avLst/>
            <a:gdLst>
              <a:gd name="T0" fmla="*/ 126 w 163"/>
              <a:gd name="T1" fmla="*/ 5 h 160"/>
              <a:gd name="T2" fmla="*/ 106 w 163"/>
              <a:gd name="T3" fmla="*/ 5 h 160"/>
              <a:gd name="T4" fmla="*/ 103 w 163"/>
              <a:gd name="T5" fmla="*/ 20 h 160"/>
              <a:gd name="T6" fmla="*/ 66 w 163"/>
              <a:gd name="T7" fmla="*/ 58 h 160"/>
              <a:gd name="T8" fmla="*/ 11 w 163"/>
              <a:gd name="T9" fmla="*/ 152 h 160"/>
              <a:gd name="T10" fmla="*/ 51 w 163"/>
              <a:gd name="T11" fmla="*/ 152 h 160"/>
              <a:gd name="T12" fmla="*/ 148 w 163"/>
              <a:gd name="T13" fmla="*/ 62 h 160"/>
              <a:gd name="T14" fmla="*/ 163 w 163"/>
              <a:gd name="T15" fmla="*/ 47 h 160"/>
              <a:gd name="T16" fmla="*/ 44 w 163"/>
              <a:gd name="T17" fmla="*/ 145 h 160"/>
              <a:gd name="T18" fmla="*/ 18 w 163"/>
              <a:gd name="T19" fmla="*/ 145 h 160"/>
              <a:gd name="T20" fmla="*/ 49 w 163"/>
              <a:gd name="T21" fmla="*/ 88 h 160"/>
              <a:gd name="T22" fmla="*/ 72 w 163"/>
              <a:gd name="T23" fmla="*/ 96 h 160"/>
              <a:gd name="T24" fmla="*/ 44 w 163"/>
              <a:gd name="T25" fmla="*/ 145 h 160"/>
              <a:gd name="T26" fmla="*/ 72 w 163"/>
              <a:gd name="T27" fmla="*/ 86 h 160"/>
              <a:gd name="T28" fmla="*/ 70 w 163"/>
              <a:gd name="T29" fmla="*/ 86 h 160"/>
              <a:gd name="T30" fmla="*/ 69 w 163"/>
              <a:gd name="T31" fmla="*/ 67 h 160"/>
              <a:gd name="T32" fmla="*/ 76 w 163"/>
              <a:gd name="T33" fmla="*/ 72 h 160"/>
              <a:gd name="T34" fmla="*/ 79 w 163"/>
              <a:gd name="T35" fmla="*/ 64 h 160"/>
              <a:gd name="T36" fmla="*/ 82 w 163"/>
              <a:gd name="T37" fmla="*/ 54 h 160"/>
              <a:gd name="T38" fmla="*/ 89 w 163"/>
              <a:gd name="T39" fmla="*/ 59 h 160"/>
              <a:gd name="T40" fmla="*/ 92 w 163"/>
              <a:gd name="T41" fmla="*/ 51 h 160"/>
              <a:gd name="T42" fmla="*/ 95 w 163"/>
              <a:gd name="T43" fmla="*/ 42 h 160"/>
              <a:gd name="T44" fmla="*/ 101 w 163"/>
              <a:gd name="T45" fmla="*/ 46 h 160"/>
              <a:gd name="T46" fmla="*/ 104 w 163"/>
              <a:gd name="T47" fmla="*/ 38 h 160"/>
              <a:gd name="T48" fmla="*/ 108 w 163"/>
              <a:gd name="T49" fmla="*/ 29 h 160"/>
              <a:gd name="T50" fmla="*/ 134 w 163"/>
              <a:gd name="T51" fmla="*/ 55 h 160"/>
              <a:gd name="T52" fmla="*/ 152 w 163"/>
              <a:gd name="T53" fmla="*/ 50 h 160"/>
              <a:gd name="T54" fmla="*/ 146 w 163"/>
              <a:gd name="T55" fmla="*/ 50 h 160"/>
              <a:gd name="T56" fmla="*/ 111 w 163"/>
              <a:gd name="T57" fmla="*/ 14 h 160"/>
              <a:gd name="T58" fmla="*/ 116 w 163"/>
              <a:gd name="T59" fmla="*/ 10 h 160"/>
              <a:gd name="T60" fmla="*/ 152 w 163"/>
              <a:gd name="T61" fmla="*/ 44 h 160"/>
              <a:gd name="T62" fmla="*/ 152 w 163"/>
              <a:gd name="T63" fmla="*/ 50 h 160"/>
              <a:gd name="T64" fmla="*/ 50 w 163"/>
              <a:gd name="T65" fmla="*/ 115 h 160"/>
              <a:gd name="T66" fmla="*/ 59 w 163"/>
              <a:gd name="T67" fmla="*/ 115 h 160"/>
              <a:gd name="T68" fmla="*/ 35 w 163"/>
              <a:gd name="T69" fmla="*/ 116 h 160"/>
              <a:gd name="T70" fmla="*/ 32 w 163"/>
              <a:gd name="T71" fmla="*/ 124 h 160"/>
              <a:gd name="T72" fmla="*/ 38 w 163"/>
              <a:gd name="T73" fmla="*/ 124 h 160"/>
              <a:gd name="T74" fmla="*/ 35 w 163"/>
              <a:gd name="T75" fmla="*/ 1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3" h="160">
                <a:moveTo>
                  <a:pt x="159" y="37"/>
                </a:moveTo>
                <a:cubicBezTo>
                  <a:pt x="126" y="5"/>
                  <a:pt x="126" y="5"/>
                  <a:pt x="126" y="5"/>
                </a:cubicBezTo>
                <a:cubicBezTo>
                  <a:pt x="123" y="2"/>
                  <a:pt x="119" y="0"/>
                  <a:pt x="116" y="0"/>
                </a:cubicBezTo>
                <a:cubicBezTo>
                  <a:pt x="112" y="0"/>
                  <a:pt x="109" y="2"/>
                  <a:pt x="106" y="5"/>
                </a:cubicBezTo>
                <a:cubicBezTo>
                  <a:pt x="103" y="7"/>
                  <a:pt x="102" y="11"/>
                  <a:pt x="102" y="14"/>
                </a:cubicBezTo>
                <a:cubicBezTo>
                  <a:pt x="102" y="16"/>
                  <a:pt x="102" y="19"/>
                  <a:pt x="103" y="20"/>
                </a:cubicBezTo>
                <a:cubicBezTo>
                  <a:pt x="93" y="31"/>
                  <a:pt x="93" y="31"/>
                  <a:pt x="93" y="31"/>
                </a:cubicBezTo>
                <a:cubicBezTo>
                  <a:pt x="66" y="58"/>
                  <a:pt x="66" y="58"/>
                  <a:pt x="66" y="58"/>
                </a:cubicBezTo>
                <a:cubicBezTo>
                  <a:pt x="11" y="112"/>
                  <a:pt x="11" y="112"/>
                  <a:pt x="11" y="112"/>
                </a:cubicBezTo>
                <a:cubicBezTo>
                  <a:pt x="0" y="123"/>
                  <a:pt x="0" y="141"/>
                  <a:pt x="11" y="152"/>
                </a:cubicBezTo>
                <a:cubicBezTo>
                  <a:pt x="17" y="158"/>
                  <a:pt x="24" y="160"/>
                  <a:pt x="31" y="160"/>
                </a:cubicBezTo>
                <a:cubicBezTo>
                  <a:pt x="38" y="160"/>
                  <a:pt x="45" y="158"/>
                  <a:pt x="51" y="152"/>
                </a:cubicBezTo>
                <a:cubicBezTo>
                  <a:pt x="143" y="60"/>
                  <a:pt x="143" y="60"/>
                  <a:pt x="143" y="60"/>
                </a:cubicBezTo>
                <a:cubicBezTo>
                  <a:pt x="145" y="61"/>
                  <a:pt x="146" y="62"/>
                  <a:pt x="148" y="62"/>
                </a:cubicBezTo>
                <a:cubicBezTo>
                  <a:pt x="152" y="62"/>
                  <a:pt x="156" y="60"/>
                  <a:pt x="159" y="58"/>
                </a:cubicBezTo>
                <a:cubicBezTo>
                  <a:pt x="161" y="55"/>
                  <a:pt x="163" y="51"/>
                  <a:pt x="163" y="47"/>
                </a:cubicBezTo>
                <a:cubicBezTo>
                  <a:pt x="163" y="44"/>
                  <a:pt x="161" y="40"/>
                  <a:pt x="159" y="37"/>
                </a:cubicBezTo>
                <a:close/>
                <a:moveTo>
                  <a:pt x="44" y="145"/>
                </a:moveTo>
                <a:cubicBezTo>
                  <a:pt x="41" y="149"/>
                  <a:pt x="36" y="151"/>
                  <a:pt x="31" y="151"/>
                </a:cubicBezTo>
                <a:cubicBezTo>
                  <a:pt x="26" y="151"/>
                  <a:pt x="21" y="149"/>
                  <a:pt x="18" y="145"/>
                </a:cubicBezTo>
                <a:cubicBezTo>
                  <a:pt x="10" y="138"/>
                  <a:pt x="10" y="126"/>
                  <a:pt x="18" y="118"/>
                </a:cubicBezTo>
                <a:cubicBezTo>
                  <a:pt x="49" y="88"/>
                  <a:pt x="49" y="88"/>
                  <a:pt x="49" y="88"/>
                </a:cubicBezTo>
                <a:cubicBezTo>
                  <a:pt x="55" y="93"/>
                  <a:pt x="62" y="96"/>
                  <a:pt x="70" y="96"/>
                </a:cubicBezTo>
                <a:cubicBezTo>
                  <a:pt x="71" y="96"/>
                  <a:pt x="71" y="96"/>
                  <a:pt x="72" y="96"/>
                </a:cubicBezTo>
                <a:cubicBezTo>
                  <a:pt x="78" y="96"/>
                  <a:pt x="84" y="97"/>
                  <a:pt x="89" y="101"/>
                </a:cubicBezTo>
                <a:lnTo>
                  <a:pt x="44" y="145"/>
                </a:lnTo>
                <a:close/>
                <a:moveTo>
                  <a:pt x="95" y="94"/>
                </a:moveTo>
                <a:cubicBezTo>
                  <a:pt x="89" y="89"/>
                  <a:pt x="81" y="86"/>
                  <a:pt x="72" y="86"/>
                </a:cubicBezTo>
                <a:cubicBezTo>
                  <a:pt x="72" y="86"/>
                  <a:pt x="72" y="86"/>
                  <a:pt x="72" y="86"/>
                </a:cubicBezTo>
                <a:cubicBezTo>
                  <a:pt x="71" y="86"/>
                  <a:pt x="71" y="86"/>
                  <a:pt x="70" y="86"/>
                </a:cubicBezTo>
                <a:cubicBezTo>
                  <a:pt x="65" y="86"/>
                  <a:pt x="59" y="84"/>
                  <a:pt x="55" y="81"/>
                </a:cubicBezTo>
                <a:cubicBezTo>
                  <a:pt x="69" y="67"/>
                  <a:pt x="69" y="67"/>
                  <a:pt x="69" y="67"/>
                </a:cubicBezTo>
                <a:cubicBezTo>
                  <a:pt x="72" y="70"/>
                  <a:pt x="72" y="70"/>
                  <a:pt x="72" y="70"/>
                </a:cubicBezTo>
                <a:cubicBezTo>
                  <a:pt x="74" y="71"/>
                  <a:pt x="75" y="72"/>
                  <a:pt x="76" y="72"/>
                </a:cubicBezTo>
                <a:cubicBezTo>
                  <a:pt x="77" y="72"/>
                  <a:pt x="78" y="71"/>
                  <a:pt x="79" y="70"/>
                </a:cubicBezTo>
                <a:cubicBezTo>
                  <a:pt x="80" y="69"/>
                  <a:pt x="80" y="65"/>
                  <a:pt x="79" y="64"/>
                </a:cubicBezTo>
                <a:cubicBezTo>
                  <a:pt x="76" y="61"/>
                  <a:pt x="76" y="61"/>
                  <a:pt x="76" y="61"/>
                </a:cubicBezTo>
                <a:cubicBezTo>
                  <a:pt x="82" y="54"/>
                  <a:pt x="82" y="54"/>
                  <a:pt x="82" y="54"/>
                </a:cubicBezTo>
                <a:cubicBezTo>
                  <a:pt x="85" y="57"/>
                  <a:pt x="85" y="57"/>
                  <a:pt x="85" y="57"/>
                </a:cubicBezTo>
                <a:cubicBezTo>
                  <a:pt x="86" y="59"/>
                  <a:pt x="87" y="59"/>
                  <a:pt x="89" y="59"/>
                </a:cubicBezTo>
                <a:cubicBezTo>
                  <a:pt x="89" y="59"/>
                  <a:pt x="91" y="59"/>
                  <a:pt x="92" y="57"/>
                </a:cubicBezTo>
                <a:cubicBezTo>
                  <a:pt x="93" y="56"/>
                  <a:pt x="93" y="53"/>
                  <a:pt x="92" y="51"/>
                </a:cubicBezTo>
                <a:cubicBezTo>
                  <a:pt x="89" y="48"/>
                  <a:pt x="89" y="48"/>
                  <a:pt x="89" y="48"/>
                </a:cubicBezTo>
                <a:cubicBezTo>
                  <a:pt x="95" y="42"/>
                  <a:pt x="95" y="42"/>
                  <a:pt x="95" y="42"/>
                </a:cubicBezTo>
                <a:cubicBezTo>
                  <a:pt x="98" y="44"/>
                  <a:pt x="98" y="44"/>
                  <a:pt x="98" y="44"/>
                </a:cubicBezTo>
                <a:cubicBezTo>
                  <a:pt x="99" y="46"/>
                  <a:pt x="100" y="46"/>
                  <a:pt x="101" y="46"/>
                </a:cubicBezTo>
                <a:cubicBezTo>
                  <a:pt x="102" y="46"/>
                  <a:pt x="104" y="46"/>
                  <a:pt x="104" y="44"/>
                </a:cubicBezTo>
                <a:cubicBezTo>
                  <a:pt x="106" y="43"/>
                  <a:pt x="106" y="40"/>
                  <a:pt x="104" y="38"/>
                </a:cubicBezTo>
                <a:cubicBezTo>
                  <a:pt x="101" y="35"/>
                  <a:pt x="101" y="35"/>
                  <a:pt x="101" y="35"/>
                </a:cubicBezTo>
                <a:cubicBezTo>
                  <a:pt x="108" y="29"/>
                  <a:pt x="108" y="29"/>
                  <a:pt x="108" y="29"/>
                </a:cubicBezTo>
                <a:cubicBezTo>
                  <a:pt x="118" y="39"/>
                  <a:pt x="118" y="39"/>
                  <a:pt x="118" y="39"/>
                </a:cubicBezTo>
                <a:cubicBezTo>
                  <a:pt x="134" y="55"/>
                  <a:pt x="134" y="55"/>
                  <a:pt x="134" y="55"/>
                </a:cubicBezTo>
                <a:lnTo>
                  <a:pt x="95" y="94"/>
                </a:lnTo>
                <a:close/>
                <a:moveTo>
                  <a:pt x="152" y="50"/>
                </a:moveTo>
                <a:cubicBezTo>
                  <a:pt x="151" y="51"/>
                  <a:pt x="150" y="52"/>
                  <a:pt x="149" y="52"/>
                </a:cubicBezTo>
                <a:cubicBezTo>
                  <a:pt x="148" y="52"/>
                  <a:pt x="147" y="51"/>
                  <a:pt x="146" y="50"/>
                </a:cubicBezTo>
                <a:cubicBezTo>
                  <a:pt x="113" y="18"/>
                  <a:pt x="113" y="18"/>
                  <a:pt x="113" y="18"/>
                </a:cubicBezTo>
                <a:cubicBezTo>
                  <a:pt x="112" y="16"/>
                  <a:pt x="111" y="16"/>
                  <a:pt x="111" y="14"/>
                </a:cubicBezTo>
                <a:cubicBezTo>
                  <a:pt x="111" y="13"/>
                  <a:pt x="112" y="12"/>
                  <a:pt x="113" y="11"/>
                </a:cubicBezTo>
                <a:cubicBezTo>
                  <a:pt x="114" y="10"/>
                  <a:pt x="115" y="10"/>
                  <a:pt x="116" y="10"/>
                </a:cubicBezTo>
                <a:cubicBezTo>
                  <a:pt x="117" y="10"/>
                  <a:pt x="119" y="10"/>
                  <a:pt x="119" y="11"/>
                </a:cubicBezTo>
                <a:cubicBezTo>
                  <a:pt x="152" y="44"/>
                  <a:pt x="152" y="44"/>
                  <a:pt x="152" y="44"/>
                </a:cubicBezTo>
                <a:cubicBezTo>
                  <a:pt x="153" y="45"/>
                  <a:pt x="154" y="46"/>
                  <a:pt x="154" y="47"/>
                </a:cubicBezTo>
                <a:cubicBezTo>
                  <a:pt x="154" y="48"/>
                  <a:pt x="153" y="50"/>
                  <a:pt x="152" y="50"/>
                </a:cubicBezTo>
                <a:close/>
                <a:moveTo>
                  <a:pt x="55" y="110"/>
                </a:moveTo>
                <a:cubicBezTo>
                  <a:pt x="52" y="110"/>
                  <a:pt x="50" y="112"/>
                  <a:pt x="50" y="115"/>
                </a:cubicBezTo>
                <a:cubicBezTo>
                  <a:pt x="50" y="117"/>
                  <a:pt x="52" y="119"/>
                  <a:pt x="55" y="119"/>
                </a:cubicBezTo>
                <a:cubicBezTo>
                  <a:pt x="57" y="119"/>
                  <a:pt x="59" y="117"/>
                  <a:pt x="59" y="115"/>
                </a:cubicBezTo>
                <a:cubicBezTo>
                  <a:pt x="59" y="112"/>
                  <a:pt x="57" y="110"/>
                  <a:pt x="55" y="110"/>
                </a:cubicBezTo>
                <a:close/>
                <a:moveTo>
                  <a:pt x="35" y="116"/>
                </a:moveTo>
                <a:cubicBezTo>
                  <a:pt x="34" y="116"/>
                  <a:pt x="33" y="117"/>
                  <a:pt x="32" y="118"/>
                </a:cubicBezTo>
                <a:cubicBezTo>
                  <a:pt x="30" y="120"/>
                  <a:pt x="30" y="123"/>
                  <a:pt x="32" y="124"/>
                </a:cubicBezTo>
                <a:cubicBezTo>
                  <a:pt x="32" y="125"/>
                  <a:pt x="34" y="126"/>
                  <a:pt x="35" y="126"/>
                </a:cubicBezTo>
                <a:cubicBezTo>
                  <a:pt x="36" y="126"/>
                  <a:pt x="37" y="125"/>
                  <a:pt x="38" y="124"/>
                </a:cubicBezTo>
                <a:cubicBezTo>
                  <a:pt x="40" y="123"/>
                  <a:pt x="40" y="120"/>
                  <a:pt x="38" y="118"/>
                </a:cubicBezTo>
                <a:cubicBezTo>
                  <a:pt x="37" y="117"/>
                  <a:pt x="36" y="116"/>
                  <a:pt x="35" y="1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A615459F-C5FB-E595-E0D2-4E9769A06D8A}"/>
              </a:ext>
            </a:extLst>
          </p:cNvPr>
          <p:cNvSpPr>
            <a:spLocks noEditPoints="1"/>
          </p:cNvSpPr>
          <p:nvPr/>
        </p:nvSpPr>
        <p:spPr bwMode="auto">
          <a:xfrm>
            <a:off x="6808788" y="5778500"/>
            <a:ext cx="223838" cy="254000"/>
          </a:xfrm>
          <a:custGeom>
            <a:avLst/>
            <a:gdLst>
              <a:gd name="T0" fmla="*/ 137 w 141"/>
              <a:gd name="T1" fmla="*/ 34 h 160"/>
              <a:gd name="T2" fmla="*/ 105 w 141"/>
              <a:gd name="T3" fmla="*/ 1 h 160"/>
              <a:gd name="T4" fmla="*/ 94 w 141"/>
              <a:gd name="T5" fmla="*/ 0 h 160"/>
              <a:gd name="T6" fmla="*/ 70 w 141"/>
              <a:gd name="T7" fmla="*/ 7 h 160"/>
              <a:gd name="T8" fmla="*/ 47 w 141"/>
              <a:gd name="T9" fmla="*/ 0 h 160"/>
              <a:gd name="T10" fmla="*/ 36 w 141"/>
              <a:gd name="T11" fmla="*/ 1 h 160"/>
              <a:gd name="T12" fmla="*/ 3 w 141"/>
              <a:gd name="T13" fmla="*/ 34 h 160"/>
              <a:gd name="T14" fmla="*/ 12 w 141"/>
              <a:gd name="T15" fmla="*/ 73 h 160"/>
              <a:gd name="T16" fmla="*/ 21 w 141"/>
              <a:gd name="T17" fmla="*/ 101 h 160"/>
              <a:gd name="T18" fmla="*/ 21 w 141"/>
              <a:gd name="T19" fmla="*/ 138 h 160"/>
              <a:gd name="T20" fmla="*/ 43 w 141"/>
              <a:gd name="T21" fmla="*/ 160 h 160"/>
              <a:gd name="T22" fmla="*/ 64 w 141"/>
              <a:gd name="T23" fmla="*/ 138 h 160"/>
              <a:gd name="T24" fmla="*/ 64 w 141"/>
              <a:gd name="T25" fmla="*/ 116 h 160"/>
              <a:gd name="T26" fmla="*/ 71 w 141"/>
              <a:gd name="T27" fmla="*/ 109 h 160"/>
              <a:gd name="T28" fmla="*/ 77 w 141"/>
              <a:gd name="T29" fmla="*/ 116 h 160"/>
              <a:gd name="T30" fmla="*/ 77 w 141"/>
              <a:gd name="T31" fmla="*/ 138 h 160"/>
              <a:gd name="T32" fmla="*/ 99 w 141"/>
              <a:gd name="T33" fmla="*/ 160 h 160"/>
              <a:gd name="T34" fmla="*/ 121 w 141"/>
              <a:gd name="T35" fmla="*/ 138 h 160"/>
              <a:gd name="T36" fmla="*/ 121 w 141"/>
              <a:gd name="T37" fmla="*/ 101 h 160"/>
              <a:gd name="T38" fmla="*/ 130 w 141"/>
              <a:gd name="T39" fmla="*/ 73 h 160"/>
              <a:gd name="T40" fmla="*/ 137 w 141"/>
              <a:gd name="T41" fmla="*/ 34 h 160"/>
              <a:gd name="T42" fmla="*/ 122 w 141"/>
              <a:gd name="T43" fmla="*/ 67 h 160"/>
              <a:gd name="T44" fmla="*/ 111 w 141"/>
              <a:gd name="T45" fmla="*/ 101 h 160"/>
              <a:gd name="T46" fmla="*/ 111 w 141"/>
              <a:gd name="T47" fmla="*/ 138 h 160"/>
              <a:gd name="T48" fmla="*/ 98 w 141"/>
              <a:gd name="T49" fmla="*/ 150 h 160"/>
              <a:gd name="T50" fmla="*/ 86 w 141"/>
              <a:gd name="T51" fmla="*/ 138 h 160"/>
              <a:gd name="T52" fmla="*/ 86 w 141"/>
              <a:gd name="T53" fmla="*/ 116 h 160"/>
              <a:gd name="T54" fmla="*/ 70 w 141"/>
              <a:gd name="T55" fmla="*/ 100 h 160"/>
              <a:gd name="T56" fmla="*/ 55 w 141"/>
              <a:gd name="T57" fmla="*/ 116 h 160"/>
              <a:gd name="T58" fmla="*/ 55 w 141"/>
              <a:gd name="T59" fmla="*/ 138 h 160"/>
              <a:gd name="T60" fmla="*/ 43 w 141"/>
              <a:gd name="T61" fmla="*/ 150 h 160"/>
              <a:gd name="T62" fmla="*/ 30 w 141"/>
              <a:gd name="T63" fmla="*/ 138 h 160"/>
              <a:gd name="T64" fmla="*/ 30 w 141"/>
              <a:gd name="T65" fmla="*/ 101 h 160"/>
              <a:gd name="T66" fmla="*/ 19 w 141"/>
              <a:gd name="T67" fmla="*/ 67 h 160"/>
              <a:gd name="T68" fmla="*/ 13 w 141"/>
              <a:gd name="T69" fmla="*/ 36 h 160"/>
              <a:gd name="T70" fmla="*/ 39 w 141"/>
              <a:gd name="T71" fmla="*/ 10 h 160"/>
              <a:gd name="T72" fmla="*/ 47 w 141"/>
              <a:gd name="T73" fmla="*/ 9 h 160"/>
              <a:gd name="T74" fmla="*/ 68 w 141"/>
              <a:gd name="T75" fmla="*/ 15 h 160"/>
              <a:gd name="T76" fmla="*/ 71 w 141"/>
              <a:gd name="T77" fmla="*/ 16 h 160"/>
              <a:gd name="T78" fmla="*/ 73 w 141"/>
              <a:gd name="T79" fmla="*/ 15 h 160"/>
              <a:gd name="T80" fmla="*/ 94 w 141"/>
              <a:gd name="T81" fmla="*/ 9 h 160"/>
              <a:gd name="T82" fmla="*/ 103 w 141"/>
              <a:gd name="T83" fmla="*/ 10 h 160"/>
              <a:gd name="T84" fmla="*/ 129 w 141"/>
              <a:gd name="T85" fmla="*/ 36 h 160"/>
              <a:gd name="T86" fmla="*/ 122 w 141"/>
              <a:gd name="T87" fmla="*/ 67 h 160"/>
              <a:gd name="T88" fmla="*/ 103 w 141"/>
              <a:gd name="T89" fmla="*/ 20 h 160"/>
              <a:gd name="T90" fmla="*/ 93 w 141"/>
              <a:gd name="T91" fmla="*/ 18 h 160"/>
              <a:gd name="T92" fmla="*/ 78 w 141"/>
              <a:gd name="T93" fmla="*/ 23 h 160"/>
              <a:gd name="T94" fmla="*/ 77 w 141"/>
              <a:gd name="T95" fmla="*/ 29 h 160"/>
              <a:gd name="T96" fmla="*/ 81 w 141"/>
              <a:gd name="T97" fmla="*/ 32 h 160"/>
              <a:gd name="T98" fmla="*/ 83 w 141"/>
              <a:gd name="T99" fmla="*/ 31 h 160"/>
              <a:gd name="T100" fmla="*/ 93 w 141"/>
              <a:gd name="T101" fmla="*/ 27 h 160"/>
              <a:gd name="T102" fmla="*/ 99 w 141"/>
              <a:gd name="T103" fmla="*/ 29 h 160"/>
              <a:gd name="T104" fmla="*/ 109 w 141"/>
              <a:gd name="T105" fmla="*/ 40 h 160"/>
              <a:gd name="T106" fmla="*/ 106 w 141"/>
              <a:gd name="T107" fmla="*/ 55 h 160"/>
              <a:gd name="T108" fmla="*/ 107 w 141"/>
              <a:gd name="T109" fmla="*/ 61 h 160"/>
              <a:gd name="T110" fmla="*/ 109 w 141"/>
              <a:gd name="T111" fmla="*/ 63 h 160"/>
              <a:gd name="T112" fmla="*/ 113 w 141"/>
              <a:gd name="T113" fmla="*/ 61 h 160"/>
              <a:gd name="T114" fmla="*/ 118 w 141"/>
              <a:gd name="T115" fmla="*/ 38 h 160"/>
              <a:gd name="T116" fmla="*/ 103 w 141"/>
              <a:gd name="T117" fmla="*/ 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1" h="160">
                <a:moveTo>
                  <a:pt x="137" y="34"/>
                </a:moveTo>
                <a:cubicBezTo>
                  <a:pt x="134" y="18"/>
                  <a:pt x="120" y="5"/>
                  <a:pt x="105" y="1"/>
                </a:cubicBezTo>
                <a:cubicBezTo>
                  <a:pt x="101" y="0"/>
                  <a:pt x="97" y="0"/>
                  <a:pt x="94" y="0"/>
                </a:cubicBezTo>
                <a:cubicBezTo>
                  <a:pt x="86" y="0"/>
                  <a:pt x="77" y="2"/>
                  <a:pt x="70" y="7"/>
                </a:cubicBezTo>
                <a:cubicBezTo>
                  <a:pt x="64" y="2"/>
                  <a:pt x="55" y="0"/>
                  <a:pt x="47" y="0"/>
                </a:cubicBezTo>
                <a:cubicBezTo>
                  <a:pt x="43" y="0"/>
                  <a:pt x="39" y="1"/>
                  <a:pt x="36" y="1"/>
                </a:cubicBezTo>
                <a:cubicBezTo>
                  <a:pt x="20" y="5"/>
                  <a:pt x="7" y="18"/>
                  <a:pt x="3" y="34"/>
                </a:cubicBezTo>
                <a:cubicBezTo>
                  <a:pt x="0" y="47"/>
                  <a:pt x="3" y="62"/>
                  <a:pt x="12" y="73"/>
                </a:cubicBezTo>
                <a:cubicBezTo>
                  <a:pt x="18" y="81"/>
                  <a:pt x="21" y="91"/>
                  <a:pt x="21" y="101"/>
                </a:cubicBezTo>
                <a:cubicBezTo>
                  <a:pt x="21" y="138"/>
                  <a:pt x="21" y="138"/>
                  <a:pt x="21" y="138"/>
                </a:cubicBezTo>
                <a:cubicBezTo>
                  <a:pt x="21" y="150"/>
                  <a:pt x="30" y="160"/>
                  <a:pt x="43" y="160"/>
                </a:cubicBezTo>
                <a:cubicBezTo>
                  <a:pt x="55" y="160"/>
                  <a:pt x="64" y="150"/>
                  <a:pt x="64" y="138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4" y="113"/>
                  <a:pt x="67" y="109"/>
                  <a:pt x="71" y="109"/>
                </a:cubicBezTo>
                <a:cubicBezTo>
                  <a:pt x="74" y="109"/>
                  <a:pt x="77" y="112"/>
                  <a:pt x="77" y="116"/>
                </a:cubicBezTo>
                <a:cubicBezTo>
                  <a:pt x="77" y="138"/>
                  <a:pt x="77" y="138"/>
                  <a:pt x="77" y="138"/>
                </a:cubicBezTo>
                <a:cubicBezTo>
                  <a:pt x="77" y="150"/>
                  <a:pt x="87" y="160"/>
                  <a:pt x="99" y="160"/>
                </a:cubicBezTo>
                <a:cubicBezTo>
                  <a:pt x="111" y="160"/>
                  <a:pt x="121" y="150"/>
                  <a:pt x="121" y="138"/>
                </a:cubicBezTo>
                <a:cubicBezTo>
                  <a:pt x="121" y="101"/>
                  <a:pt x="121" y="101"/>
                  <a:pt x="121" y="101"/>
                </a:cubicBezTo>
                <a:cubicBezTo>
                  <a:pt x="121" y="91"/>
                  <a:pt x="124" y="81"/>
                  <a:pt x="130" y="73"/>
                </a:cubicBezTo>
                <a:cubicBezTo>
                  <a:pt x="137" y="62"/>
                  <a:pt x="141" y="47"/>
                  <a:pt x="137" y="34"/>
                </a:cubicBezTo>
                <a:close/>
                <a:moveTo>
                  <a:pt x="122" y="67"/>
                </a:moveTo>
                <a:cubicBezTo>
                  <a:pt x="115" y="76"/>
                  <a:pt x="111" y="88"/>
                  <a:pt x="111" y="101"/>
                </a:cubicBezTo>
                <a:cubicBezTo>
                  <a:pt x="111" y="138"/>
                  <a:pt x="111" y="138"/>
                  <a:pt x="111" y="138"/>
                </a:cubicBezTo>
                <a:cubicBezTo>
                  <a:pt x="111" y="145"/>
                  <a:pt x="105" y="150"/>
                  <a:pt x="98" y="150"/>
                </a:cubicBezTo>
                <a:cubicBezTo>
                  <a:pt x="91" y="150"/>
                  <a:pt x="86" y="145"/>
                  <a:pt x="86" y="138"/>
                </a:cubicBezTo>
                <a:cubicBezTo>
                  <a:pt x="86" y="116"/>
                  <a:pt x="86" y="116"/>
                  <a:pt x="86" y="116"/>
                </a:cubicBezTo>
                <a:cubicBezTo>
                  <a:pt x="86" y="107"/>
                  <a:pt x="79" y="100"/>
                  <a:pt x="70" y="100"/>
                </a:cubicBezTo>
                <a:cubicBezTo>
                  <a:pt x="62" y="100"/>
                  <a:pt x="55" y="107"/>
                  <a:pt x="55" y="116"/>
                </a:cubicBezTo>
                <a:cubicBezTo>
                  <a:pt x="55" y="138"/>
                  <a:pt x="55" y="138"/>
                  <a:pt x="55" y="138"/>
                </a:cubicBezTo>
                <a:cubicBezTo>
                  <a:pt x="55" y="145"/>
                  <a:pt x="49" y="150"/>
                  <a:pt x="43" y="150"/>
                </a:cubicBezTo>
                <a:cubicBezTo>
                  <a:pt x="36" y="150"/>
                  <a:pt x="30" y="145"/>
                  <a:pt x="30" y="138"/>
                </a:cubicBezTo>
                <a:cubicBezTo>
                  <a:pt x="30" y="101"/>
                  <a:pt x="30" y="101"/>
                  <a:pt x="30" y="101"/>
                </a:cubicBezTo>
                <a:cubicBezTo>
                  <a:pt x="30" y="88"/>
                  <a:pt x="27" y="76"/>
                  <a:pt x="19" y="67"/>
                </a:cubicBezTo>
                <a:cubicBezTo>
                  <a:pt x="12" y="58"/>
                  <a:pt x="10" y="47"/>
                  <a:pt x="13" y="36"/>
                </a:cubicBezTo>
                <a:cubicBezTo>
                  <a:pt x="16" y="23"/>
                  <a:pt x="26" y="13"/>
                  <a:pt x="39" y="10"/>
                </a:cubicBezTo>
                <a:cubicBezTo>
                  <a:pt x="41" y="9"/>
                  <a:pt x="45" y="9"/>
                  <a:pt x="47" y="9"/>
                </a:cubicBezTo>
                <a:cubicBezTo>
                  <a:pt x="55" y="9"/>
                  <a:pt x="62" y="11"/>
                  <a:pt x="68" y="15"/>
                </a:cubicBezTo>
                <a:cubicBezTo>
                  <a:pt x="69" y="16"/>
                  <a:pt x="70" y="16"/>
                  <a:pt x="71" y="16"/>
                </a:cubicBezTo>
                <a:cubicBezTo>
                  <a:pt x="72" y="16"/>
                  <a:pt x="73" y="16"/>
                  <a:pt x="73" y="15"/>
                </a:cubicBezTo>
                <a:cubicBezTo>
                  <a:pt x="79" y="11"/>
                  <a:pt x="87" y="9"/>
                  <a:pt x="94" y="9"/>
                </a:cubicBezTo>
                <a:cubicBezTo>
                  <a:pt x="97" y="9"/>
                  <a:pt x="100" y="9"/>
                  <a:pt x="103" y="10"/>
                </a:cubicBezTo>
                <a:cubicBezTo>
                  <a:pt x="116" y="13"/>
                  <a:pt x="126" y="24"/>
                  <a:pt x="129" y="36"/>
                </a:cubicBezTo>
                <a:cubicBezTo>
                  <a:pt x="131" y="47"/>
                  <a:pt x="128" y="58"/>
                  <a:pt x="122" y="67"/>
                </a:cubicBezTo>
                <a:close/>
                <a:moveTo>
                  <a:pt x="103" y="20"/>
                </a:moveTo>
                <a:cubicBezTo>
                  <a:pt x="100" y="19"/>
                  <a:pt x="96" y="18"/>
                  <a:pt x="93" y="18"/>
                </a:cubicBezTo>
                <a:cubicBezTo>
                  <a:pt x="88" y="18"/>
                  <a:pt x="83" y="20"/>
                  <a:pt x="78" y="23"/>
                </a:cubicBezTo>
                <a:cubicBezTo>
                  <a:pt x="76" y="25"/>
                  <a:pt x="75" y="28"/>
                  <a:pt x="77" y="29"/>
                </a:cubicBezTo>
                <a:cubicBezTo>
                  <a:pt x="78" y="31"/>
                  <a:pt x="79" y="32"/>
                  <a:pt x="81" y="32"/>
                </a:cubicBezTo>
                <a:cubicBezTo>
                  <a:pt x="81" y="32"/>
                  <a:pt x="82" y="31"/>
                  <a:pt x="83" y="31"/>
                </a:cubicBezTo>
                <a:cubicBezTo>
                  <a:pt x="86" y="29"/>
                  <a:pt x="90" y="27"/>
                  <a:pt x="93" y="27"/>
                </a:cubicBezTo>
                <a:cubicBezTo>
                  <a:pt x="95" y="27"/>
                  <a:pt x="97" y="28"/>
                  <a:pt x="99" y="29"/>
                </a:cubicBezTo>
                <a:cubicBezTo>
                  <a:pt x="105" y="31"/>
                  <a:pt x="108" y="35"/>
                  <a:pt x="109" y="40"/>
                </a:cubicBezTo>
                <a:cubicBezTo>
                  <a:pt x="111" y="45"/>
                  <a:pt x="109" y="51"/>
                  <a:pt x="106" y="55"/>
                </a:cubicBezTo>
                <a:cubicBezTo>
                  <a:pt x="105" y="57"/>
                  <a:pt x="105" y="60"/>
                  <a:pt x="107" y="61"/>
                </a:cubicBezTo>
                <a:cubicBezTo>
                  <a:pt x="108" y="62"/>
                  <a:pt x="109" y="63"/>
                  <a:pt x="109" y="63"/>
                </a:cubicBezTo>
                <a:cubicBezTo>
                  <a:pt x="111" y="63"/>
                  <a:pt x="112" y="62"/>
                  <a:pt x="113" y="61"/>
                </a:cubicBezTo>
                <a:cubicBezTo>
                  <a:pt x="118" y="55"/>
                  <a:pt x="120" y="46"/>
                  <a:pt x="118" y="38"/>
                </a:cubicBezTo>
                <a:cubicBezTo>
                  <a:pt x="117" y="29"/>
                  <a:pt x="111" y="23"/>
                  <a:pt x="103" y="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911FF670-D429-262A-9AC4-6655B505022A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5227638"/>
            <a:ext cx="254000" cy="254000"/>
          </a:xfrm>
          <a:custGeom>
            <a:avLst/>
            <a:gdLst>
              <a:gd name="T0" fmla="*/ 85 w 160"/>
              <a:gd name="T1" fmla="*/ 28 h 160"/>
              <a:gd name="T2" fmla="*/ 104 w 160"/>
              <a:gd name="T3" fmla="*/ 56 h 160"/>
              <a:gd name="T4" fmla="*/ 87 w 160"/>
              <a:gd name="T5" fmla="*/ 63 h 160"/>
              <a:gd name="T6" fmla="*/ 73 w 160"/>
              <a:gd name="T7" fmla="*/ 63 h 160"/>
              <a:gd name="T8" fmla="*/ 59 w 160"/>
              <a:gd name="T9" fmla="*/ 63 h 160"/>
              <a:gd name="T10" fmla="*/ 63 w 160"/>
              <a:gd name="T11" fmla="*/ 48 h 160"/>
              <a:gd name="T12" fmla="*/ 75 w 160"/>
              <a:gd name="T13" fmla="*/ 9 h 160"/>
              <a:gd name="T14" fmla="*/ 95 w 160"/>
              <a:gd name="T15" fmla="*/ 11 h 160"/>
              <a:gd name="T16" fmla="*/ 151 w 160"/>
              <a:gd name="T17" fmla="*/ 80 h 160"/>
              <a:gd name="T18" fmla="*/ 95 w 160"/>
              <a:gd name="T19" fmla="*/ 150 h 160"/>
              <a:gd name="T20" fmla="*/ 103 w 160"/>
              <a:gd name="T21" fmla="*/ 121 h 160"/>
              <a:gd name="T22" fmla="*/ 95 w 160"/>
              <a:gd name="T23" fmla="*/ 85 h 160"/>
              <a:gd name="T24" fmla="*/ 67 w 160"/>
              <a:gd name="T25" fmla="*/ 85 h 160"/>
              <a:gd name="T26" fmla="*/ 48 w 160"/>
              <a:gd name="T27" fmla="*/ 105 h 160"/>
              <a:gd name="T28" fmla="*/ 67 w 160"/>
              <a:gd name="T29" fmla="*/ 135 h 160"/>
              <a:gd name="T30" fmla="*/ 31 w 160"/>
              <a:gd name="T31" fmla="*/ 131 h 160"/>
              <a:gd name="T32" fmla="*/ 31 w 160"/>
              <a:gd name="T33" fmla="*/ 31 h 160"/>
              <a:gd name="T34" fmla="*/ 67 w 160"/>
              <a:gd name="T35" fmla="*/ 27 h 160"/>
              <a:gd name="T36" fmla="*/ 48 w 160"/>
              <a:gd name="T37" fmla="*/ 56 h 160"/>
              <a:gd name="T38" fmla="*/ 67 w 160"/>
              <a:gd name="T39" fmla="*/ 77 h 160"/>
              <a:gd name="T40" fmla="*/ 95 w 160"/>
              <a:gd name="T41" fmla="*/ 77 h 160"/>
              <a:gd name="T42" fmla="*/ 103 w 160"/>
              <a:gd name="T43" fmla="*/ 41 h 160"/>
              <a:gd name="T44" fmla="*/ 95 w 160"/>
              <a:gd name="T45" fmla="*/ 11 h 160"/>
              <a:gd name="T46" fmla="*/ 94 w 160"/>
              <a:gd name="T47" fmla="*/ 94 h 160"/>
              <a:gd name="T48" fmla="*/ 98 w 160"/>
              <a:gd name="T49" fmla="*/ 112 h 160"/>
              <a:gd name="T50" fmla="*/ 85 w 160"/>
              <a:gd name="T51" fmla="*/ 150 h 160"/>
              <a:gd name="T52" fmla="*/ 75 w 160"/>
              <a:gd name="T53" fmla="*/ 134 h 160"/>
              <a:gd name="T54" fmla="*/ 57 w 160"/>
              <a:gd name="T55" fmla="*/ 104 h 160"/>
              <a:gd name="T56" fmla="*/ 66 w 160"/>
              <a:gd name="T57" fmla="*/ 94 h 160"/>
              <a:gd name="T58" fmla="*/ 80 w 160"/>
              <a:gd name="T59" fmla="*/ 100 h 160"/>
              <a:gd name="T60" fmla="*/ 94 w 160"/>
              <a:gd name="T61" fmla="*/ 94 h 160"/>
              <a:gd name="T62" fmla="*/ 24 w 160"/>
              <a:gd name="T63" fmla="*/ 24 h 160"/>
              <a:gd name="T64" fmla="*/ 24 w 160"/>
              <a:gd name="T65" fmla="*/ 137 h 160"/>
              <a:gd name="T66" fmla="*/ 137 w 160"/>
              <a:gd name="T67" fmla="*/ 137 h 160"/>
              <a:gd name="T68" fmla="*/ 137 w 160"/>
              <a:gd name="T69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85" y="9"/>
                </a:moveTo>
                <a:cubicBezTo>
                  <a:pt x="85" y="28"/>
                  <a:pt x="85" y="28"/>
                  <a:pt x="85" y="28"/>
                </a:cubicBezTo>
                <a:cubicBezTo>
                  <a:pt x="85" y="37"/>
                  <a:pt x="90" y="44"/>
                  <a:pt x="98" y="48"/>
                </a:cubicBezTo>
                <a:cubicBezTo>
                  <a:pt x="101" y="49"/>
                  <a:pt x="104" y="53"/>
                  <a:pt x="104" y="56"/>
                </a:cubicBezTo>
                <a:cubicBezTo>
                  <a:pt x="104" y="62"/>
                  <a:pt x="99" y="66"/>
                  <a:pt x="94" y="66"/>
                </a:cubicBezTo>
                <a:cubicBezTo>
                  <a:pt x="91" y="66"/>
                  <a:pt x="89" y="65"/>
                  <a:pt x="87" y="63"/>
                </a:cubicBezTo>
                <a:cubicBezTo>
                  <a:pt x="86" y="60"/>
                  <a:pt x="83" y="60"/>
                  <a:pt x="80" y="60"/>
                </a:cubicBezTo>
                <a:cubicBezTo>
                  <a:pt x="78" y="60"/>
                  <a:pt x="75" y="60"/>
                  <a:pt x="73" y="63"/>
                </a:cubicBezTo>
                <a:cubicBezTo>
                  <a:pt x="72" y="65"/>
                  <a:pt x="69" y="66"/>
                  <a:pt x="66" y="66"/>
                </a:cubicBezTo>
                <a:cubicBezTo>
                  <a:pt x="63" y="66"/>
                  <a:pt x="61" y="65"/>
                  <a:pt x="59" y="63"/>
                </a:cubicBezTo>
                <a:cubicBezTo>
                  <a:pt x="58" y="60"/>
                  <a:pt x="57" y="58"/>
                  <a:pt x="57" y="56"/>
                </a:cubicBezTo>
                <a:cubicBezTo>
                  <a:pt x="57" y="53"/>
                  <a:pt x="59" y="49"/>
                  <a:pt x="63" y="48"/>
                </a:cubicBezTo>
                <a:cubicBezTo>
                  <a:pt x="70" y="45"/>
                  <a:pt x="75" y="36"/>
                  <a:pt x="75" y="26"/>
                </a:cubicBezTo>
                <a:cubicBezTo>
                  <a:pt x="75" y="9"/>
                  <a:pt x="75" y="9"/>
                  <a:pt x="75" y="9"/>
                </a:cubicBezTo>
                <a:cubicBezTo>
                  <a:pt x="85" y="9"/>
                  <a:pt x="85" y="9"/>
                  <a:pt x="85" y="9"/>
                </a:cubicBezTo>
                <a:close/>
                <a:moveTo>
                  <a:pt x="95" y="11"/>
                </a:moveTo>
                <a:cubicBezTo>
                  <a:pt x="108" y="13"/>
                  <a:pt x="121" y="21"/>
                  <a:pt x="130" y="30"/>
                </a:cubicBezTo>
                <a:cubicBezTo>
                  <a:pt x="144" y="43"/>
                  <a:pt x="151" y="61"/>
                  <a:pt x="151" y="80"/>
                </a:cubicBezTo>
                <a:cubicBezTo>
                  <a:pt x="151" y="99"/>
                  <a:pt x="144" y="117"/>
                  <a:pt x="130" y="130"/>
                </a:cubicBezTo>
                <a:cubicBezTo>
                  <a:pt x="120" y="141"/>
                  <a:pt x="108" y="147"/>
                  <a:pt x="95" y="150"/>
                </a:cubicBezTo>
                <a:cubicBezTo>
                  <a:pt x="95" y="132"/>
                  <a:pt x="95" y="132"/>
                  <a:pt x="95" y="132"/>
                </a:cubicBezTo>
                <a:cubicBezTo>
                  <a:pt x="95" y="127"/>
                  <a:pt x="98" y="123"/>
                  <a:pt x="103" y="121"/>
                </a:cubicBezTo>
                <a:cubicBezTo>
                  <a:pt x="109" y="118"/>
                  <a:pt x="113" y="111"/>
                  <a:pt x="113" y="104"/>
                </a:cubicBezTo>
                <a:cubicBezTo>
                  <a:pt x="113" y="94"/>
                  <a:pt x="105" y="85"/>
                  <a:pt x="95" y="85"/>
                </a:cubicBezTo>
                <a:cubicBezTo>
                  <a:pt x="89" y="85"/>
                  <a:pt x="84" y="87"/>
                  <a:pt x="81" y="92"/>
                </a:cubicBezTo>
                <a:cubicBezTo>
                  <a:pt x="77" y="87"/>
                  <a:pt x="72" y="85"/>
                  <a:pt x="67" y="85"/>
                </a:cubicBezTo>
                <a:cubicBezTo>
                  <a:pt x="62" y="85"/>
                  <a:pt x="57" y="87"/>
                  <a:pt x="53" y="91"/>
                </a:cubicBezTo>
                <a:cubicBezTo>
                  <a:pt x="49" y="95"/>
                  <a:pt x="48" y="100"/>
                  <a:pt x="48" y="105"/>
                </a:cubicBezTo>
                <a:cubicBezTo>
                  <a:pt x="49" y="112"/>
                  <a:pt x="53" y="118"/>
                  <a:pt x="60" y="121"/>
                </a:cubicBezTo>
                <a:cubicBezTo>
                  <a:pt x="64" y="124"/>
                  <a:pt x="67" y="129"/>
                  <a:pt x="67" y="135"/>
                </a:cubicBezTo>
                <a:cubicBezTo>
                  <a:pt x="67" y="150"/>
                  <a:pt x="67" y="150"/>
                  <a:pt x="67" y="150"/>
                </a:cubicBezTo>
                <a:cubicBezTo>
                  <a:pt x="54" y="147"/>
                  <a:pt x="41" y="141"/>
                  <a:pt x="31" y="131"/>
                </a:cubicBezTo>
                <a:cubicBezTo>
                  <a:pt x="18" y="118"/>
                  <a:pt x="11" y="100"/>
                  <a:pt x="11" y="81"/>
                </a:cubicBezTo>
                <a:cubicBezTo>
                  <a:pt x="11" y="62"/>
                  <a:pt x="18" y="44"/>
                  <a:pt x="31" y="31"/>
                </a:cubicBezTo>
                <a:cubicBezTo>
                  <a:pt x="41" y="20"/>
                  <a:pt x="54" y="14"/>
                  <a:pt x="67" y="11"/>
                </a:cubicBezTo>
                <a:cubicBezTo>
                  <a:pt x="67" y="27"/>
                  <a:pt x="67" y="27"/>
                  <a:pt x="67" y="27"/>
                </a:cubicBezTo>
                <a:cubicBezTo>
                  <a:pt x="67" y="33"/>
                  <a:pt x="64" y="38"/>
                  <a:pt x="60" y="40"/>
                </a:cubicBezTo>
                <a:cubicBezTo>
                  <a:pt x="53" y="43"/>
                  <a:pt x="49" y="49"/>
                  <a:pt x="48" y="56"/>
                </a:cubicBezTo>
                <a:cubicBezTo>
                  <a:pt x="48" y="62"/>
                  <a:pt x="50" y="66"/>
                  <a:pt x="53" y="71"/>
                </a:cubicBezTo>
                <a:cubicBezTo>
                  <a:pt x="57" y="74"/>
                  <a:pt x="62" y="77"/>
                  <a:pt x="67" y="77"/>
                </a:cubicBezTo>
                <a:cubicBezTo>
                  <a:pt x="72" y="77"/>
                  <a:pt x="78" y="74"/>
                  <a:pt x="81" y="70"/>
                </a:cubicBezTo>
                <a:cubicBezTo>
                  <a:pt x="84" y="74"/>
                  <a:pt x="89" y="77"/>
                  <a:pt x="95" y="77"/>
                </a:cubicBezTo>
                <a:cubicBezTo>
                  <a:pt x="105" y="77"/>
                  <a:pt x="113" y="68"/>
                  <a:pt x="113" y="58"/>
                </a:cubicBezTo>
                <a:cubicBezTo>
                  <a:pt x="113" y="51"/>
                  <a:pt x="109" y="44"/>
                  <a:pt x="103" y="41"/>
                </a:cubicBezTo>
                <a:cubicBezTo>
                  <a:pt x="97" y="38"/>
                  <a:pt x="95" y="34"/>
                  <a:pt x="95" y="30"/>
                </a:cubicBezTo>
                <a:cubicBezTo>
                  <a:pt x="95" y="11"/>
                  <a:pt x="95" y="11"/>
                  <a:pt x="95" y="11"/>
                </a:cubicBezTo>
                <a:cubicBezTo>
                  <a:pt x="95" y="11"/>
                  <a:pt x="95" y="11"/>
                  <a:pt x="95" y="11"/>
                </a:cubicBezTo>
                <a:close/>
                <a:moveTo>
                  <a:pt x="94" y="94"/>
                </a:moveTo>
                <a:cubicBezTo>
                  <a:pt x="99" y="94"/>
                  <a:pt x="104" y="98"/>
                  <a:pt x="104" y="103"/>
                </a:cubicBezTo>
                <a:cubicBezTo>
                  <a:pt x="104" y="107"/>
                  <a:pt x="101" y="110"/>
                  <a:pt x="98" y="112"/>
                </a:cubicBezTo>
                <a:cubicBezTo>
                  <a:pt x="90" y="116"/>
                  <a:pt x="85" y="124"/>
                  <a:pt x="85" y="132"/>
                </a:cubicBezTo>
                <a:cubicBezTo>
                  <a:pt x="85" y="150"/>
                  <a:pt x="85" y="150"/>
                  <a:pt x="85" y="150"/>
                </a:cubicBezTo>
                <a:cubicBezTo>
                  <a:pt x="75" y="150"/>
                  <a:pt x="75" y="150"/>
                  <a:pt x="75" y="150"/>
                </a:cubicBezTo>
                <a:cubicBezTo>
                  <a:pt x="75" y="134"/>
                  <a:pt x="75" y="134"/>
                  <a:pt x="75" y="134"/>
                </a:cubicBezTo>
                <a:cubicBezTo>
                  <a:pt x="75" y="124"/>
                  <a:pt x="70" y="115"/>
                  <a:pt x="63" y="112"/>
                </a:cubicBezTo>
                <a:cubicBezTo>
                  <a:pt x="59" y="110"/>
                  <a:pt x="57" y="107"/>
                  <a:pt x="57" y="104"/>
                </a:cubicBezTo>
                <a:cubicBezTo>
                  <a:pt x="57" y="101"/>
                  <a:pt x="57" y="98"/>
                  <a:pt x="59" y="97"/>
                </a:cubicBezTo>
                <a:cubicBezTo>
                  <a:pt x="61" y="95"/>
                  <a:pt x="64" y="94"/>
                  <a:pt x="66" y="94"/>
                </a:cubicBezTo>
                <a:cubicBezTo>
                  <a:pt x="69" y="94"/>
                  <a:pt x="72" y="95"/>
                  <a:pt x="73" y="97"/>
                </a:cubicBezTo>
                <a:cubicBezTo>
                  <a:pt x="75" y="99"/>
                  <a:pt x="78" y="100"/>
                  <a:pt x="80" y="100"/>
                </a:cubicBezTo>
                <a:cubicBezTo>
                  <a:pt x="83" y="100"/>
                  <a:pt x="86" y="99"/>
                  <a:pt x="87" y="97"/>
                </a:cubicBezTo>
                <a:cubicBezTo>
                  <a:pt x="89" y="95"/>
                  <a:pt x="92" y="94"/>
                  <a:pt x="94" y="94"/>
                </a:cubicBezTo>
                <a:close/>
                <a:moveTo>
                  <a:pt x="80" y="0"/>
                </a:moveTo>
                <a:cubicBezTo>
                  <a:pt x="59" y="0"/>
                  <a:pt x="39" y="9"/>
                  <a:pt x="24" y="24"/>
                </a:cubicBezTo>
                <a:cubicBezTo>
                  <a:pt x="9" y="39"/>
                  <a:pt x="0" y="59"/>
                  <a:pt x="0" y="80"/>
                </a:cubicBezTo>
                <a:cubicBezTo>
                  <a:pt x="0" y="102"/>
                  <a:pt x="9" y="122"/>
                  <a:pt x="24" y="137"/>
                </a:cubicBezTo>
                <a:cubicBezTo>
                  <a:pt x="39" y="152"/>
                  <a:pt x="59" y="160"/>
                  <a:pt x="80" y="160"/>
                </a:cubicBezTo>
                <a:cubicBezTo>
                  <a:pt x="101" y="160"/>
                  <a:pt x="122" y="152"/>
                  <a:pt x="137" y="137"/>
                </a:cubicBezTo>
                <a:cubicBezTo>
                  <a:pt x="152" y="122"/>
                  <a:pt x="160" y="102"/>
                  <a:pt x="160" y="80"/>
                </a:cubicBezTo>
                <a:cubicBezTo>
                  <a:pt x="160" y="59"/>
                  <a:pt x="152" y="39"/>
                  <a:pt x="137" y="24"/>
                </a:cubicBezTo>
                <a:cubicBezTo>
                  <a:pt x="122" y="9"/>
                  <a:pt x="101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5971B189-7FE3-A6A1-AA3A-B41F2D7236FF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5778500"/>
            <a:ext cx="252413" cy="254000"/>
          </a:xfrm>
          <a:custGeom>
            <a:avLst/>
            <a:gdLst>
              <a:gd name="T0" fmla="*/ 102 w 159"/>
              <a:gd name="T1" fmla="*/ 28 h 160"/>
              <a:gd name="T2" fmla="*/ 84 w 159"/>
              <a:gd name="T3" fmla="*/ 19 h 160"/>
              <a:gd name="T4" fmla="*/ 38 w 159"/>
              <a:gd name="T5" fmla="*/ 19 h 160"/>
              <a:gd name="T6" fmla="*/ 19 w 159"/>
              <a:gd name="T7" fmla="*/ 28 h 160"/>
              <a:gd name="T8" fmla="*/ 0 w 159"/>
              <a:gd name="T9" fmla="*/ 42 h 160"/>
              <a:gd name="T10" fmla="*/ 14 w 159"/>
              <a:gd name="T11" fmla="*/ 160 h 160"/>
              <a:gd name="T12" fmla="*/ 122 w 159"/>
              <a:gd name="T13" fmla="*/ 146 h 160"/>
              <a:gd name="T14" fmla="*/ 107 w 159"/>
              <a:gd name="T15" fmla="*/ 28 h 160"/>
              <a:gd name="T16" fmla="*/ 32 w 159"/>
              <a:gd name="T17" fmla="*/ 28 h 160"/>
              <a:gd name="T18" fmla="*/ 47 w 159"/>
              <a:gd name="T19" fmla="*/ 24 h 160"/>
              <a:gd name="T20" fmla="*/ 75 w 159"/>
              <a:gd name="T21" fmla="*/ 24 h 160"/>
              <a:gd name="T22" fmla="*/ 89 w 159"/>
              <a:gd name="T23" fmla="*/ 28 h 160"/>
              <a:gd name="T24" fmla="*/ 94 w 159"/>
              <a:gd name="T25" fmla="*/ 38 h 160"/>
              <a:gd name="T26" fmla="*/ 28 w 159"/>
              <a:gd name="T27" fmla="*/ 33 h 160"/>
              <a:gd name="T28" fmla="*/ 112 w 159"/>
              <a:gd name="T29" fmla="*/ 146 h 160"/>
              <a:gd name="T30" fmla="*/ 14 w 159"/>
              <a:gd name="T31" fmla="*/ 151 h 160"/>
              <a:gd name="T32" fmla="*/ 9 w 159"/>
              <a:gd name="T33" fmla="*/ 43 h 160"/>
              <a:gd name="T34" fmla="*/ 18 w 159"/>
              <a:gd name="T35" fmla="*/ 38 h 160"/>
              <a:gd name="T36" fmla="*/ 23 w 159"/>
              <a:gd name="T37" fmla="*/ 47 h 160"/>
              <a:gd name="T38" fmla="*/ 103 w 159"/>
              <a:gd name="T39" fmla="*/ 43 h 160"/>
              <a:gd name="T40" fmla="*/ 108 w 159"/>
              <a:gd name="T41" fmla="*/ 38 h 160"/>
              <a:gd name="T42" fmla="*/ 113 w 159"/>
              <a:gd name="T43" fmla="*/ 146 h 160"/>
              <a:gd name="T44" fmla="*/ 56 w 159"/>
              <a:gd name="T45" fmla="*/ 24 h 160"/>
              <a:gd name="T46" fmla="*/ 66 w 159"/>
              <a:gd name="T47" fmla="*/ 24 h 160"/>
              <a:gd name="T48" fmla="*/ 23 w 159"/>
              <a:gd name="T49" fmla="*/ 103 h 160"/>
              <a:gd name="T50" fmla="*/ 66 w 159"/>
              <a:gd name="T51" fmla="*/ 99 h 160"/>
              <a:gd name="T52" fmla="*/ 61 w 159"/>
              <a:gd name="T53" fmla="*/ 56 h 160"/>
              <a:gd name="T54" fmla="*/ 18 w 159"/>
              <a:gd name="T55" fmla="*/ 62 h 160"/>
              <a:gd name="T56" fmla="*/ 23 w 159"/>
              <a:gd name="T57" fmla="*/ 103 h 160"/>
              <a:gd name="T58" fmla="*/ 56 w 159"/>
              <a:gd name="T59" fmla="*/ 66 h 160"/>
              <a:gd name="T60" fmla="*/ 28 w 159"/>
              <a:gd name="T61" fmla="*/ 94 h 160"/>
              <a:gd name="T62" fmla="*/ 98 w 159"/>
              <a:gd name="T63" fmla="*/ 75 h 160"/>
              <a:gd name="T64" fmla="*/ 75 w 159"/>
              <a:gd name="T65" fmla="*/ 80 h 160"/>
              <a:gd name="T66" fmla="*/ 98 w 159"/>
              <a:gd name="T67" fmla="*/ 85 h 160"/>
              <a:gd name="T68" fmla="*/ 98 w 159"/>
              <a:gd name="T69" fmla="*/ 75 h 160"/>
              <a:gd name="T70" fmla="*/ 79 w 159"/>
              <a:gd name="T71" fmla="*/ 56 h 160"/>
              <a:gd name="T72" fmla="*/ 79 w 159"/>
              <a:gd name="T73" fmla="*/ 66 h 160"/>
              <a:gd name="T74" fmla="*/ 103 w 159"/>
              <a:gd name="T75" fmla="*/ 62 h 160"/>
              <a:gd name="T76" fmla="*/ 98 w 159"/>
              <a:gd name="T77" fmla="*/ 94 h 160"/>
              <a:gd name="T78" fmla="*/ 75 w 159"/>
              <a:gd name="T79" fmla="*/ 99 h 160"/>
              <a:gd name="T80" fmla="*/ 98 w 159"/>
              <a:gd name="T81" fmla="*/ 103 h 160"/>
              <a:gd name="T82" fmla="*/ 98 w 159"/>
              <a:gd name="T83" fmla="*/ 94 h 160"/>
              <a:gd name="T84" fmla="*/ 23 w 159"/>
              <a:gd name="T85" fmla="*/ 113 h 160"/>
              <a:gd name="T86" fmla="*/ 23 w 159"/>
              <a:gd name="T87" fmla="*/ 122 h 160"/>
              <a:gd name="T88" fmla="*/ 103 w 159"/>
              <a:gd name="T89" fmla="*/ 117 h 160"/>
              <a:gd name="T90" fmla="*/ 98 w 159"/>
              <a:gd name="T91" fmla="*/ 131 h 160"/>
              <a:gd name="T92" fmla="*/ 18 w 159"/>
              <a:gd name="T93" fmla="*/ 136 h 160"/>
              <a:gd name="T94" fmla="*/ 98 w 159"/>
              <a:gd name="T95" fmla="*/ 141 h 160"/>
              <a:gd name="T96" fmla="*/ 98 w 159"/>
              <a:gd name="T97" fmla="*/ 131 h 160"/>
              <a:gd name="T98" fmla="*/ 149 w 159"/>
              <a:gd name="T99" fmla="*/ 22 h 160"/>
              <a:gd name="T100" fmla="*/ 141 w 159"/>
              <a:gd name="T101" fmla="*/ 22 h 160"/>
              <a:gd name="T102" fmla="*/ 131 w 159"/>
              <a:gd name="T103" fmla="*/ 43 h 160"/>
              <a:gd name="T104" fmla="*/ 145 w 159"/>
              <a:gd name="T105" fmla="*/ 160 h 160"/>
              <a:gd name="T106" fmla="*/ 158 w 159"/>
              <a:gd name="T107" fmla="*/ 43 h 160"/>
              <a:gd name="T108" fmla="*/ 151 w 159"/>
              <a:gd name="T109" fmla="*/ 146 h 160"/>
              <a:gd name="T110" fmla="*/ 141 w 159"/>
              <a:gd name="T111" fmla="*/ 146 h 160"/>
              <a:gd name="T112" fmla="*/ 151 w 159"/>
              <a:gd name="T113" fmla="*/ 131 h 160"/>
              <a:gd name="T114" fmla="*/ 151 w 159"/>
              <a:gd name="T115" fmla="*/ 122 h 160"/>
              <a:gd name="T116" fmla="*/ 141 w 159"/>
              <a:gd name="T117" fmla="*/ 44 h 160"/>
              <a:gd name="T118" fmla="*/ 151 w 159"/>
              <a:gd name="T119" fmla="*/ 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9" h="160">
                <a:moveTo>
                  <a:pt x="107" y="28"/>
                </a:moveTo>
                <a:cubicBezTo>
                  <a:pt x="102" y="28"/>
                  <a:pt x="102" y="28"/>
                  <a:pt x="102" y="28"/>
                </a:cubicBezTo>
                <a:cubicBezTo>
                  <a:pt x="100" y="23"/>
                  <a:pt x="95" y="19"/>
                  <a:pt x="89" y="19"/>
                </a:cubicBezTo>
                <a:cubicBezTo>
                  <a:pt x="84" y="19"/>
                  <a:pt x="84" y="19"/>
                  <a:pt x="84" y="19"/>
                </a:cubicBezTo>
                <a:cubicBezTo>
                  <a:pt x="81" y="8"/>
                  <a:pt x="72" y="0"/>
                  <a:pt x="61" y="0"/>
                </a:cubicBezTo>
                <a:cubicBezTo>
                  <a:pt x="49" y="0"/>
                  <a:pt x="40" y="8"/>
                  <a:pt x="38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26" y="19"/>
                  <a:pt x="21" y="22"/>
                  <a:pt x="19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6" y="28"/>
                  <a:pt x="0" y="35"/>
                  <a:pt x="0" y="42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6" y="160"/>
                  <a:pt x="14" y="160"/>
                </a:cubicBezTo>
                <a:cubicBezTo>
                  <a:pt x="107" y="160"/>
                  <a:pt x="107" y="160"/>
                  <a:pt x="107" y="160"/>
                </a:cubicBezTo>
                <a:cubicBezTo>
                  <a:pt x="116" y="160"/>
                  <a:pt x="122" y="154"/>
                  <a:pt x="122" y="146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35"/>
                  <a:pt x="116" y="28"/>
                  <a:pt x="107" y="28"/>
                </a:cubicBezTo>
                <a:close/>
                <a:moveTo>
                  <a:pt x="28" y="33"/>
                </a:moveTo>
                <a:cubicBezTo>
                  <a:pt x="28" y="30"/>
                  <a:pt x="30" y="28"/>
                  <a:pt x="32" y="28"/>
                </a:cubicBezTo>
                <a:cubicBezTo>
                  <a:pt x="42" y="28"/>
                  <a:pt x="42" y="28"/>
                  <a:pt x="42" y="28"/>
                </a:cubicBezTo>
                <a:cubicBezTo>
                  <a:pt x="45" y="28"/>
                  <a:pt x="47" y="26"/>
                  <a:pt x="47" y="24"/>
                </a:cubicBezTo>
                <a:cubicBezTo>
                  <a:pt x="47" y="15"/>
                  <a:pt x="53" y="9"/>
                  <a:pt x="61" y="9"/>
                </a:cubicBezTo>
                <a:cubicBezTo>
                  <a:pt x="68" y="9"/>
                  <a:pt x="75" y="16"/>
                  <a:pt x="75" y="24"/>
                </a:cubicBezTo>
                <a:cubicBezTo>
                  <a:pt x="75" y="26"/>
                  <a:pt x="77" y="28"/>
                  <a:pt x="79" y="28"/>
                </a:cubicBezTo>
                <a:cubicBezTo>
                  <a:pt x="89" y="28"/>
                  <a:pt x="89" y="28"/>
                  <a:pt x="89" y="28"/>
                </a:cubicBezTo>
                <a:cubicBezTo>
                  <a:pt x="92" y="28"/>
                  <a:pt x="94" y="30"/>
                  <a:pt x="94" y="33"/>
                </a:cubicBezTo>
                <a:cubicBezTo>
                  <a:pt x="94" y="38"/>
                  <a:pt x="94" y="38"/>
                  <a:pt x="94" y="38"/>
                </a:cubicBezTo>
                <a:cubicBezTo>
                  <a:pt x="28" y="38"/>
                  <a:pt x="28" y="38"/>
                  <a:pt x="28" y="38"/>
                </a:cubicBezTo>
                <a:lnTo>
                  <a:pt x="28" y="33"/>
                </a:lnTo>
                <a:close/>
                <a:moveTo>
                  <a:pt x="113" y="146"/>
                </a:moveTo>
                <a:cubicBezTo>
                  <a:pt x="112" y="146"/>
                  <a:pt x="112" y="146"/>
                  <a:pt x="112" y="146"/>
                </a:cubicBezTo>
                <a:cubicBezTo>
                  <a:pt x="112" y="149"/>
                  <a:pt x="110" y="151"/>
                  <a:pt x="107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11" y="151"/>
                  <a:pt x="9" y="149"/>
                  <a:pt x="9" y="146"/>
                </a:cubicBezTo>
                <a:cubicBezTo>
                  <a:pt x="9" y="43"/>
                  <a:pt x="9" y="43"/>
                  <a:pt x="9" y="43"/>
                </a:cubicBezTo>
                <a:cubicBezTo>
                  <a:pt x="9" y="40"/>
                  <a:pt x="11" y="38"/>
                  <a:pt x="14" y="38"/>
                </a:cubicBezTo>
                <a:cubicBezTo>
                  <a:pt x="18" y="38"/>
                  <a:pt x="18" y="38"/>
                  <a:pt x="18" y="38"/>
                </a:cubicBezTo>
                <a:cubicBezTo>
                  <a:pt x="18" y="43"/>
                  <a:pt x="18" y="43"/>
                  <a:pt x="18" y="43"/>
                </a:cubicBezTo>
                <a:cubicBezTo>
                  <a:pt x="18" y="45"/>
                  <a:pt x="21" y="47"/>
                  <a:pt x="23" y="47"/>
                </a:cubicBezTo>
                <a:cubicBezTo>
                  <a:pt x="99" y="47"/>
                  <a:pt x="99" y="47"/>
                  <a:pt x="99" y="47"/>
                </a:cubicBezTo>
                <a:cubicBezTo>
                  <a:pt x="101" y="47"/>
                  <a:pt x="103" y="45"/>
                  <a:pt x="103" y="43"/>
                </a:cubicBezTo>
                <a:cubicBezTo>
                  <a:pt x="103" y="38"/>
                  <a:pt x="103" y="38"/>
                  <a:pt x="103" y="38"/>
                </a:cubicBezTo>
                <a:cubicBezTo>
                  <a:pt x="108" y="38"/>
                  <a:pt x="108" y="38"/>
                  <a:pt x="108" y="38"/>
                </a:cubicBezTo>
                <a:cubicBezTo>
                  <a:pt x="111" y="38"/>
                  <a:pt x="113" y="40"/>
                  <a:pt x="113" y="43"/>
                </a:cubicBezTo>
                <a:lnTo>
                  <a:pt x="113" y="146"/>
                </a:lnTo>
                <a:close/>
                <a:moveTo>
                  <a:pt x="61" y="19"/>
                </a:moveTo>
                <a:cubicBezTo>
                  <a:pt x="58" y="19"/>
                  <a:pt x="56" y="21"/>
                  <a:pt x="56" y="24"/>
                </a:cubicBezTo>
                <a:cubicBezTo>
                  <a:pt x="56" y="26"/>
                  <a:pt x="58" y="28"/>
                  <a:pt x="61" y="28"/>
                </a:cubicBezTo>
                <a:cubicBezTo>
                  <a:pt x="64" y="28"/>
                  <a:pt x="66" y="26"/>
                  <a:pt x="66" y="24"/>
                </a:cubicBezTo>
                <a:cubicBezTo>
                  <a:pt x="66" y="21"/>
                  <a:pt x="64" y="19"/>
                  <a:pt x="61" y="19"/>
                </a:cubicBezTo>
                <a:close/>
                <a:moveTo>
                  <a:pt x="23" y="103"/>
                </a:moveTo>
                <a:cubicBezTo>
                  <a:pt x="61" y="103"/>
                  <a:pt x="61" y="103"/>
                  <a:pt x="61" y="103"/>
                </a:cubicBezTo>
                <a:cubicBezTo>
                  <a:pt x="64" y="103"/>
                  <a:pt x="66" y="101"/>
                  <a:pt x="66" y="99"/>
                </a:cubicBezTo>
                <a:cubicBezTo>
                  <a:pt x="66" y="62"/>
                  <a:pt x="66" y="62"/>
                  <a:pt x="66" y="62"/>
                </a:cubicBezTo>
                <a:cubicBezTo>
                  <a:pt x="66" y="59"/>
                  <a:pt x="64" y="56"/>
                  <a:pt x="61" y="56"/>
                </a:cubicBezTo>
                <a:cubicBezTo>
                  <a:pt x="23" y="56"/>
                  <a:pt x="23" y="56"/>
                  <a:pt x="23" y="56"/>
                </a:cubicBezTo>
                <a:cubicBezTo>
                  <a:pt x="21" y="56"/>
                  <a:pt x="18" y="59"/>
                  <a:pt x="18" y="62"/>
                </a:cubicBezTo>
                <a:cubicBezTo>
                  <a:pt x="18" y="99"/>
                  <a:pt x="18" y="99"/>
                  <a:pt x="18" y="99"/>
                </a:cubicBezTo>
                <a:cubicBezTo>
                  <a:pt x="18" y="101"/>
                  <a:pt x="21" y="103"/>
                  <a:pt x="23" y="103"/>
                </a:cubicBezTo>
                <a:close/>
                <a:moveTo>
                  <a:pt x="28" y="66"/>
                </a:moveTo>
                <a:cubicBezTo>
                  <a:pt x="56" y="66"/>
                  <a:pt x="56" y="66"/>
                  <a:pt x="56" y="66"/>
                </a:cubicBezTo>
                <a:cubicBezTo>
                  <a:pt x="56" y="94"/>
                  <a:pt x="56" y="94"/>
                  <a:pt x="56" y="94"/>
                </a:cubicBezTo>
                <a:cubicBezTo>
                  <a:pt x="28" y="94"/>
                  <a:pt x="28" y="94"/>
                  <a:pt x="28" y="94"/>
                </a:cubicBezTo>
                <a:lnTo>
                  <a:pt x="28" y="66"/>
                </a:lnTo>
                <a:close/>
                <a:moveTo>
                  <a:pt x="98" y="75"/>
                </a:moveTo>
                <a:cubicBezTo>
                  <a:pt x="79" y="75"/>
                  <a:pt x="79" y="75"/>
                  <a:pt x="79" y="75"/>
                </a:cubicBezTo>
                <a:cubicBezTo>
                  <a:pt x="77" y="75"/>
                  <a:pt x="75" y="77"/>
                  <a:pt x="75" y="80"/>
                </a:cubicBezTo>
                <a:cubicBezTo>
                  <a:pt x="75" y="82"/>
                  <a:pt x="77" y="85"/>
                  <a:pt x="79" y="85"/>
                </a:cubicBezTo>
                <a:cubicBezTo>
                  <a:pt x="98" y="85"/>
                  <a:pt x="98" y="85"/>
                  <a:pt x="98" y="85"/>
                </a:cubicBezTo>
                <a:cubicBezTo>
                  <a:pt x="101" y="85"/>
                  <a:pt x="103" y="82"/>
                  <a:pt x="103" y="80"/>
                </a:cubicBezTo>
                <a:cubicBezTo>
                  <a:pt x="103" y="77"/>
                  <a:pt x="101" y="75"/>
                  <a:pt x="98" y="75"/>
                </a:cubicBezTo>
                <a:close/>
                <a:moveTo>
                  <a:pt x="98" y="56"/>
                </a:moveTo>
                <a:cubicBezTo>
                  <a:pt x="79" y="56"/>
                  <a:pt x="79" y="56"/>
                  <a:pt x="79" y="56"/>
                </a:cubicBezTo>
                <a:cubicBezTo>
                  <a:pt x="77" y="56"/>
                  <a:pt x="75" y="59"/>
                  <a:pt x="75" y="62"/>
                </a:cubicBezTo>
                <a:cubicBezTo>
                  <a:pt x="75" y="64"/>
                  <a:pt x="77" y="66"/>
                  <a:pt x="79" y="66"/>
                </a:cubicBezTo>
                <a:cubicBezTo>
                  <a:pt x="98" y="66"/>
                  <a:pt x="98" y="66"/>
                  <a:pt x="98" y="66"/>
                </a:cubicBezTo>
                <a:cubicBezTo>
                  <a:pt x="101" y="66"/>
                  <a:pt x="103" y="64"/>
                  <a:pt x="103" y="62"/>
                </a:cubicBezTo>
                <a:cubicBezTo>
                  <a:pt x="103" y="59"/>
                  <a:pt x="101" y="56"/>
                  <a:pt x="98" y="56"/>
                </a:cubicBezTo>
                <a:close/>
                <a:moveTo>
                  <a:pt x="98" y="94"/>
                </a:moveTo>
                <a:cubicBezTo>
                  <a:pt x="79" y="94"/>
                  <a:pt x="79" y="94"/>
                  <a:pt x="79" y="94"/>
                </a:cubicBezTo>
                <a:cubicBezTo>
                  <a:pt x="77" y="94"/>
                  <a:pt x="75" y="96"/>
                  <a:pt x="75" y="99"/>
                </a:cubicBezTo>
                <a:cubicBezTo>
                  <a:pt x="75" y="101"/>
                  <a:pt x="77" y="103"/>
                  <a:pt x="79" y="103"/>
                </a:cubicBezTo>
                <a:cubicBezTo>
                  <a:pt x="98" y="103"/>
                  <a:pt x="98" y="103"/>
                  <a:pt x="98" y="103"/>
                </a:cubicBezTo>
                <a:cubicBezTo>
                  <a:pt x="101" y="103"/>
                  <a:pt x="103" y="101"/>
                  <a:pt x="103" y="99"/>
                </a:cubicBezTo>
                <a:cubicBezTo>
                  <a:pt x="103" y="96"/>
                  <a:pt x="101" y="94"/>
                  <a:pt x="98" y="94"/>
                </a:cubicBezTo>
                <a:close/>
                <a:moveTo>
                  <a:pt x="98" y="113"/>
                </a:moveTo>
                <a:cubicBezTo>
                  <a:pt x="23" y="113"/>
                  <a:pt x="23" y="113"/>
                  <a:pt x="23" y="113"/>
                </a:cubicBezTo>
                <a:cubicBezTo>
                  <a:pt x="20" y="113"/>
                  <a:pt x="18" y="115"/>
                  <a:pt x="18" y="117"/>
                </a:cubicBezTo>
                <a:cubicBezTo>
                  <a:pt x="18" y="120"/>
                  <a:pt x="20" y="122"/>
                  <a:pt x="23" y="122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101" y="122"/>
                  <a:pt x="103" y="120"/>
                  <a:pt x="103" y="117"/>
                </a:cubicBezTo>
                <a:cubicBezTo>
                  <a:pt x="103" y="115"/>
                  <a:pt x="101" y="113"/>
                  <a:pt x="98" y="113"/>
                </a:cubicBezTo>
                <a:close/>
                <a:moveTo>
                  <a:pt x="98" y="131"/>
                </a:moveTo>
                <a:cubicBezTo>
                  <a:pt x="23" y="131"/>
                  <a:pt x="23" y="131"/>
                  <a:pt x="23" y="131"/>
                </a:cubicBezTo>
                <a:cubicBezTo>
                  <a:pt x="20" y="131"/>
                  <a:pt x="18" y="134"/>
                  <a:pt x="18" y="136"/>
                </a:cubicBezTo>
                <a:cubicBezTo>
                  <a:pt x="18" y="139"/>
                  <a:pt x="20" y="141"/>
                  <a:pt x="23" y="141"/>
                </a:cubicBezTo>
                <a:cubicBezTo>
                  <a:pt x="98" y="141"/>
                  <a:pt x="98" y="141"/>
                  <a:pt x="98" y="141"/>
                </a:cubicBezTo>
                <a:cubicBezTo>
                  <a:pt x="101" y="141"/>
                  <a:pt x="103" y="139"/>
                  <a:pt x="103" y="136"/>
                </a:cubicBezTo>
                <a:cubicBezTo>
                  <a:pt x="103" y="134"/>
                  <a:pt x="101" y="131"/>
                  <a:pt x="98" y="131"/>
                </a:cubicBezTo>
                <a:close/>
                <a:moveTo>
                  <a:pt x="159" y="41"/>
                </a:moveTo>
                <a:cubicBezTo>
                  <a:pt x="149" y="22"/>
                  <a:pt x="149" y="22"/>
                  <a:pt x="149" y="22"/>
                </a:cubicBezTo>
                <a:cubicBezTo>
                  <a:pt x="149" y="20"/>
                  <a:pt x="147" y="19"/>
                  <a:pt x="145" y="19"/>
                </a:cubicBezTo>
                <a:cubicBezTo>
                  <a:pt x="143" y="19"/>
                  <a:pt x="142" y="20"/>
                  <a:pt x="141" y="22"/>
                </a:cubicBezTo>
                <a:cubicBezTo>
                  <a:pt x="131" y="41"/>
                  <a:pt x="131" y="41"/>
                  <a:pt x="131" y="41"/>
                </a:cubicBezTo>
                <a:cubicBezTo>
                  <a:pt x="131" y="41"/>
                  <a:pt x="131" y="42"/>
                  <a:pt x="131" y="43"/>
                </a:cubicBezTo>
                <a:cubicBezTo>
                  <a:pt x="131" y="147"/>
                  <a:pt x="131" y="147"/>
                  <a:pt x="131" y="147"/>
                </a:cubicBezTo>
                <a:cubicBezTo>
                  <a:pt x="131" y="154"/>
                  <a:pt x="137" y="160"/>
                  <a:pt x="145" y="160"/>
                </a:cubicBezTo>
                <a:cubicBezTo>
                  <a:pt x="152" y="160"/>
                  <a:pt x="158" y="154"/>
                  <a:pt x="158" y="147"/>
                </a:cubicBezTo>
                <a:cubicBezTo>
                  <a:pt x="158" y="43"/>
                  <a:pt x="158" y="43"/>
                  <a:pt x="158" y="43"/>
                </a:cubicBezTo>
                <a:cubicBezTo>
                  <a:pt x="159" y="42"/>
                  <a:pt x="159" y="41"/>
                  <a:pt x="159" y="41"/>
                </a:cubicBezTo>
                <a:close/>
                <a:moveTo>
                  <a:pt x="151" y="146"/>
                </a:moveTo>
                <a:cubicBezTo>
                  <a:pt x="150" y="149"/>
                  <a:pt x="149" y="151"/>
                  <a:pt x="146" y="151"/>
                </a:cubicBezTo>
                <a:cubicBezTo>
                  <a:pt x="143" y="151"/>
                  <a:pt x="141" y="149"/>
                  <a:pt x="141" y="146"/>
                </a:cubicBezTo>
                <a:cubicBezTo>
                  <a:pt x="141" y="131"/>
                  <a:pt x="141" y="131"/>
                  <a:pt x="141" y="131"/>
                </a:cubicBezTo>
                <a:cubicBezTo>
                  <a:pt x="151" y="131"/>
                  <a:pt x="151" y="131"/>
                  <a:pt x="151" y="131"/>
                </a:cubicBezTo>
                <a:lnTo>
                  <a:pt x="151" y="146"/>
                </a:lnTo>
                <a:close/>
                <a:moveTo>
                  <a:pt x="151" y="122"/>
                </a:moveTo>
                <a:cubicBezTo>
                  <a:pt x="141" y="122"/>
                  <a:pt x="141" y="122"/>
                  <a:pt x="141" y="122"/>
                </a:cubicBezTo>
                <a:cubicBezTo>
                  <a:pt x="141" y="44"/>
                  <a:pt x="141" y="44"/>
                  <a:pt x="141" y="44"/>
                </a:cubicBezTo>
                <a:cubicBezTo>
                  <a:pt x="146" y="34"/>
                  <a:pt x="146" y="34"/>
                  <a:pt x="146" y="34"/>
                </a:cubicBezTo>
                <a:cubicBezTo>
                  <a:pt x="151" y="44"/>
                  <a:pt x="151" y="44"/>
                  <a:pt x="151" y="44"/>
                </a:cubicBezTo>
                <a:lnTo>
                  <a:pt x="151" y="12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BA528508-BA44-E1A6-50DE-602C863FDA65}"/>
              </a:ext>
            </a:extLst>
          </p:cNvPr>
          <p:cNvSpPr>
            <a:spLocks noEditPoints="1"/>
          </p:cNvSpPr>
          <p:nvPr/>
        </p:nvSpPr>
        <p:spPr bwMode="auto">
          <a:xfrm>
            <a:off x="2940051" y="5778500"/>
            <a:ext cx="254000" cy="254000"/>
          </a:xfrm>
          <a:custGeom>
            <a:avLst/>
            <a:gdLst>
              <a:gd name="T0" fmla="*/ 137 w 161"/>
              <a:gd name="T1" fmla="*/ 0 h 160"/>
              <a:gd name="T2" fmla="*/ 24 w 161"/>
              <a:gd name="T3" fmla="*/ 0 h 160"/>
              <a:gd name="T4" fmla="*/ 0 w 161"/>
              <a:gd name="T5" fmla="*/ 24 h 160"/>
              <a:gd name="T6" fmla="*/ 0 w 161"/>
              <a:gd name="T7" fmla="*/ 137 h 160"/>
              <a:gd name="T8" fmla="*/ 24 w 161"/>
              <a:gd name="T9" fmla="*/ 160 h 160"/>
              <a:gd name="T10" fmla="*/ 137 w 161"/>
              <a:gd name="T11" fmla="*/ 160 h 160"/>
              <a:gd name="T12" fmla="*/ 160 w 161"/>
              <a:gd name="T13" fmla="*/ 137 h 160"/>
              <a:gd name="T14" fmla="*/ 160 w 161"/>
              <a:gd name="T15" fmla="*/ 24 h 160"/>
              <a:gd name="T16" fmla="*/ 137 w 161"/>
              <a:gd name="T17" fmla="*/ 0 h 160"/>
              <a:gd name="T18" fmla="*/ 151 w 161"/>
              <a:gd name="T19" fmla="*/ 137 h 160"/>
              <a:gd name="T20" fmla="*/ 137 w 161"/>
              <a:gd name="T21" fmla="*/ 150 h 160"/>
              <a:gd name="T22" fmla="*/ 24 w 161"/>
              <a:gd name="T23" fmla="*/ 150 h 160"/>
              <a:gd name="T24" fmla="*/ 10 w 161"/>
              <a:gd name="T25" fmla="*/ 137 h 160"/>
              <a:gd name="T26" fmla="*/ 10 w 161"/>
              <a:gd name="T27" fmla="*/ 24 h 160"/>
              <a:gd name="T28" fmla="*/ 24 w 161"/>
              <a:gd name="T29" fmla="*/ 10 h 160"/>
              <a:gd name="T30" fmla="*/ 137 w 161"/>
              <a:gd name="T31" fmla="*/ 10 h 160"/>
              <a:gd name="T32" fmla="*/ 151 w 161"/>
              <a:gd name="T33" fmla="*/ 24 h 160"/>
              <a:gd name="T34" fmla="*/ 151 w 161"/>
              <a:gd name="T35" fmla="*/ 137 h 160"/>
              <a:gd name="T36" fmla="*/ 137 w 161"/>
              <a:gd name="T37" fmla="*/ 19 h 160"/>
              <a:gd name="T38" fmla="*/ 24 w 161"/>
              <a:gd name="T39" fmla="*/ 19 h 160"/>
              <a:gd name="T40" fmla="*/ 18 w 161"/>
              <a:gd name="T41" fmla="*/ 24 h 160"/>
              <a:gd name="T42" fmla="*/ 18 w 161"/>
              <a:gd name="T43" fmla="*/ 118 h 160"/>
              <a:gd name="T44" fmla="*/ 24 w 161"/>
              <a:gd name="T45" fmla="*/ 123 h 160"/>
              <a:gd name="T46" fmla="*/ 137 w 161"/>
              <a:gd name="T47" fmla="*/ 123 h 160"/>
              <a:gd name="T48" fmla="*/ 141 w 161"/>
              <a:gd name="T49" fmla="*/ 118 h 160"/>
              <a:gd name="T50" fmla="*/ 141 w 161"/>
              <a:gd name="T51" fmla="*/ 24 h 160"/>
              <a:gd name="T52" fmla="*/ 137 w 161"/>
              <a:gd name="T53" fmla="*/ 19 h 160"/>
              <a:gd name="T54" fmla="*/ 132 w 161"/>
              <a:gd name="T55" fmla="*/ 114 h 160"/>
              <a:gd name="T56" fmla="*/ 29 w 161"/>
              <a:gd name="T57" fmla="*/ 114 h 160"/>
              <a:gd name="T58" fmla="*/ 29 w 161"/>
              <a:gd name="T59" fmla="*/ 75 h 160"/>
              <a:gd name="T60" fmla="*/ 59 w 161"/>
              <a:gd name="T61" fmla="*/ 75 h 160"/>
              <a:gd name="T62" fmla="*/ 63 w 161"/>
              <a:gd name="T63" fmla="*/ 72 h 160"/>
              <a:gd name="T64" fmla="*/ 71 w 161"/>
              <a:gd name="T65" fmla="*/ 55 h 160"/>
              <a:gd name="T66" fmla="*/ 85 w 161"/>
              <a:gd name="T67" fmla="*/ 100 h 160"/>
              <a:gd name="T68" fmla="*/ 89 w 161"/>
              <a:gd name="T69" fmla="*/ 103 h 160"/>
              <a:gd name="T70" fmla="*/ 94 w 161"/>
              <a:gd name="T71" fmla="*/ 100 h 160"/>
              <a:gd name="T72" fmla="*/ 104 w 161"/>
              <a:gd name="T73" fmla="*/ 75 h 160"/>
              <a:gd name="T74" fmla="*/ 132 w 161"/>
              <a:gd name="T75" fmla="*/ 75 h 160"/>
              <a:gd name="T76" fmla="*/ 132 w 161"/>
              <a:gd name="T77" fmla="*/ 114 h 160"/>
              <a:gd name="T78" fmla="*/ 132 w 161"/>
              <a:gd name="T79" fmla="*/ 65 h 160"/>
              <a:gd name="T80" fmla="*/ 101 w 161"/>
              <a:gd name="T81" fmla="*/ 65 h 160"/>
              <a:gd name="T82" fmla="*/ 97 w 161"/>
              <a:gd name="T83" fmla="*/ 68 h 160"/>
              <a:gd name="T84" fmla="*/ 91 w 161"/>
              <a:gd name="T85" fmla="*/ 85 h 160"/>
              <a:gd name="T86" fmla="*/ 77 w 161"/>
              <a:gd name="T87" fmla="*/ 40 h 160"/>
              <a:gd name="T88" fmla="*/ 72 w 161"/>
              <a:gd name="T89" fmla="*/ 37 h 160"/>
              <a:gd name="T90" fmla="*/ 67 w 161"/>
              <a:gd name="T91" fmla="*/ 40 h 160"/>
              <a:gd name="T92" fmla="*/ 56 w 161"/>
              <a:gd name="T93" fmla="*/ 65 h 160"/>
              <a:gd name="T94" fmla="*/ 29 w 161"/>
              <a:gd name="T95" fmla="*/ 65 h 160"/>
              <a:gd name="T96" fmla="*/ 29 w 161"/>
              <a:gd name="T97" fmla="*/ 28 h 160"/>
              <a:gd name="T98" fmla="*/ 132 w 161"/>
              <a:gd name="T99" fmla="*/ 28 h 160"/>
              <a:gd name="T100" fmla="*/ 132 w 161"/>
              <a:gd name="T101" fmla="*/ 65 h 160"/>
              <a:gd name="T102" fmla="*/ 52 w 161"/>
              <a:gd name="T103" fmla="*/ 132 h 160"/>
              <a:gd name="T104" fmla="*/ 47 w 161"/>
              <a:gd name="T105" fmla="*/ 137 h 160"/>
              <a:gd name="T106" fmla="*/ 52 w 161"/>
              <a:gd name="T107" fmla="*/ 141 h 160"/>
              <a:gd name="T108" fmla="*/ 56 w 161"/>
              <a:gd name="T109" fmla="*/ 137 h 160"/>
              <a:gd name="T110" fmla="*/ 52 w 161"/>
              <a:gd name="T111" fmla="*/ 132 h 160"/>
              <a:gd name="T112" fmla="*/ 33 w 161"/>
              <a:gd name="T113" fmla="*/ 132 h 160"/>
              <a:gd name="T114" fmla="*/ 28 w 161"/>
              <a:gd name="T115" fmla="*/ 137 h 160"/>
              <a:gd name="T116" fmla="*/ 33 w 161"/>
              <a:gd name="T117" fmla="*/ 141 h 160"/>
              <a:gd name="T118" fmla="*/ 38 w 161"/>
              <a:gd name="T119" fmla="*/ 137 h 160"/>
              <a:gd name="T120" fmla="*/ 33 w 161"/>
              <a:gd name="T121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1" h="160">
                <a:moveTo>
                  <a:pt x="137" y="0"/>
                </a:moveTo>
                <a:cubicBezTo>
                  <a:pt x="24" y="0"/>
                  <a:pt x="24" y="0"/>
                  <a:pt x="24" y="0"/>
                </a:cubicBezTo>
                <a:cubicBezTo>
                  <a:pt x="11" y="0"/>
                  <a:pt x="0" y="11"/>
                  <a:pt x="0" y="24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49"/>
                  <a:pt x="11" y="160"/>
                  <a:pt x="24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50" y="160"/>
                  <a:pt x="160" y="149"/>
                  <a:pt x="160" y="137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1" y="11"/>
                  <a:pt x="150" y="0"/>
                  <a:pt x="137" y="0"/>
                </a:cubicBezTo>
                <a:close/>
                <a:moveTo>
                  <a:pt x="151" y="137"/>
                </a:moveTo>
                <a:cubicBezTo>
                  <a:pt x="151" y="145"/>
                  <a:pt x="145" y="150"/>
                  <a:pt x="137" y="150"/>
                </a:cubicBezTo>
                <a:cubicBezTo>
                  <a:pt x="24" y="150"/>
                  <a:pt x="24" y="150"/>
                  <a:pt x="24" y="150"/>
                </a:cubicBezTo>
                <a:cubicBezTo>
                  <a:pt x="16" y="150"/>
                  <a:pt x="10" y="144"/>
                  <a:pt x="10" y="137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15"/>
                  <a:pt x="16" y="10"/>
                  <a:pt x="24" y="10"/>
                </a:cubicBezTo>
                <a:cubicBezTo>
                  <a:pt x="137" y="10"/>
                  <a:pt x="137" y="10"/>
                  <a:pt x="137" y="10"/>
                </a:cubicBezTo>
                <a:cubicBezTo>
                  <a:pt x="145" y="10"/>
                  <a:pt x="151" y="16"/>
                  <a:pt x="151" y="24"/>
                </a:cubicBezTo>
                <a:lnTo>
                  <a:pt x="151" y="137"/>
                </a:lnTo>
                <a:close/>
                <a:moveTo>
                  <a:pt x="137" y="19"/>
                </a:moveTo>
                <a:cubicBezTo>
                  <a:pt x="24" y="19"/>
                  <a:pt x="24" y="19"/>
                  <a:pt x="24" y="19"/>
                </a:cubicBezTo>
                <a:cubicBezTo>
                  <a:pt x="21" y="19"/>
                  <a:pt x="18" y="21"/>
                  <a:pt x="18" y="24"/>
                </a:cubicBezTo>
                <a:cubicBezTo>
                  <a:pt x="18" y="118"/>
                  <a:pt x="18" y="118"/>
                  <a:pt x="18" y="118"/>
                </a:cubicBezTo>
                <a:cubicBezTo>
                  <a:pt x="18" y="121"/>
                  <a:pt x="21" y="123"/>
                  <a:pt x="24" y="123"/>
                </a:cubicBezTo>
                <a:cubicBezTo>
                  <a:pt x="137" y="123"/>
                  <a:pt x="137" y="123"/>
                  <a:pt x="137" y="123"/>
                </a:cubicBezTo>
                <a:cubicBezTo>
                  <a:pt x="139" y="123"/>
                  <a:pt x="141" y="121"/>
                  <a:pt x="141" y="118"/>
                </a:cubicBezTo>
                <a:cubicBezTo>
                  <a:pt x="141" y="24"/>
                  <a:pt x="141" y="24"/>
                  <a:pt x="141" y="24"/>
                </a:cubicBezTo>
                <a:cubicBezTo>
                  <a:pt x="141" y="21"/>
                  <a:pt x="139" y="19"/>
                  <a:pt x="137" y="19"/>
                </a:cubicBezTo>
                <a:close/>
                <a:moveTo>
                  <a:pt x="132" y="114"/>
                </a:moveTo>
                <a:cubicBezTo>
                  <a:pt x="29" y="114"/>
                  <a:pt x="29" y="114"/>
                  <a:pt x="29" y="114"/>
                </a:cubicBezTo>
                <a:cubicBezTo>
                  <a:pt x="29" y="75"/>
                  <a:pt x="29" y="75"/>
                  <a:pt x="29" y="75"/>
                </a:cubicBezTo>
                <a:cubicBezTo>
                  <a:pt x="59" y="75"/>
                  <a:pt x="59" y="75"/>
                  <a:pt x="59" y="75"/>
                </a:cubicBezTo>
                <a:cubicBezTo>
                  <a:pt x="61" y="75"/>
                  <a:pt x="63" y="74"/>
                  <a:pt x="63" y="72"/>
                </a:cubicBezTo>
                <a:cubicBezTo>
                  <a:pt x="71" y="55"/>
                  <a:pt x="71" y="55"/>
                  <a:pt x="71" y="55"/>
                </a:cubicBezTo>
                <a:cubicBezTo>
                  <a:pt x="85" y="100"/>
                  <a:pt x="85" y="100"/>
                  <a:pt x="85" y="100"/>
                </a:cubicBezTo>
                <a:cubicBezTo>
                  <a:pt x="86" y="102"/>
                  <a:pt x="87" y="103"/>
                  <a:pt x="89" y="103"/>
                </a:cubicBezTo>
                <a:cubicBezTo>
                  <a:pt x="92" y="103"/>
                  <a:pt x="93" y="102"/>
                  <a:pt x="94" y="100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132" y="75"/>
                  <a:pt x="132" y="75"/>
                  <a:pt x="132" y="75"/>
                </a:cubicBezTo>
                <a:lnTo>
                  <a:pt x="132" y="114"/>
                </a:lnTo>
                <a:close/>
                <a:moveTo>
                  <a:pt x="132" y="65"/>
                </a:moveTo>
                <a:cubicBezTo>
                  <a:pt x="101" y="65"/>
                  <a:pt x="101" y="65"/>
                  <a:pt x="101" y="65"/>
                </a:cubicBezTo>
                <a:cubicBezTo>
                  <a:pt x="99" y="65"/>
                  <a:pt x="98" y="66"/>
                  <a:pt x="97" y="68"/>
                </a:cubicBezTo>
                <a:cubicBezTo>
                  <a:pt x="91" y="85"/>
                  <a:pt x="91" y="85"/>
                  <a:pt x="91" y="85"/>
                </a:cubicBezTo>
                <a:cubicBezTo>
                  <a:pt x="77" y="40"/>
                  <a:pt x="77" y="40"/>
                  <a:pt x="77" y="40"/>
                </a:cubicBezTo>
                <a:cubicBezTo>
                  <a:pt x="76" y="39"/>
                  <a:pt x="75" y="37"/>
                  <a:pt x="72" y="37"/>
                </a:cubicBezTo>
                <a:cubicBezTo>
                  <a:pt x="70" y="37"/>
                  <a:pt x="69" y="38"/>
                  <a:pt x="67" y="40"/>
                </a:cubicBezTo>
                <a:cubicBezTo>
                  <a:pt x="56" y="65"/>
                  <a:pt x="56" y="65"/>
                  <a:pt x="56" y="65"/>
                </a:cubicBezTo>
                <a:cubicBezTo>
                  <a:pt x="29" y="65"/>
                  <a:pt x="29" y="65"/>
                  <a:pt x="29" y="65"/>
                </a:cubicBezTo>
                <a:cubicBezTo>
                  <a:pt x="29" y="28"/>
                  <a:pt x="29" y="28"/>
                  <a:pt x="29" y="28"/>
                </a:cubicBezTo>
                <a:cubicBezTo>
                  <a:pt x="132" y="28"/>
                  <a:pt x="132" y="28"/>
                  <a:pt x="132" y="28"/>
                </a:cubicBezTo>
                <a:lnTo>
                  <a:pt x="132" y="65"/>
                </a:lnTo>
                <a:close/>
                <a:moveTo>
                  <a:pt x="52" y="132"/>
                </a:moveTo>
                <a:cubicBezTo>
                  <a:pt x="49" y="132"/>
                  <a:pt x="47" y="134"/>
                  <a:pt x="47" y="137"/>
                </a:cubicBezTo>
                <a:cubicBezTo>
                  <a:pt x="47" y="139"/>
                  <a:pt x="49" y="141"/>
                  <a:pt x="52" y="141"/>
                </a:cubicBezTo>
                <a:cubicBezTo>
                  <a:pt x="54" y="141"/>
                  <a:pt x="56" y="139"/>
                  <a:pt x="56" y="137"/>
                </a:cubicBezTo>
                <a:cubicBezTo>
                  <a:pt x="56" y="134"/>
                  <a:pt x="54" y="132"/>
                  <a:pt x="52" y="132"/>
                </a:cubicBezTo>
                <a:close/>
                <a:moveTo>
                  <a:pt x="33" y="132"/>
                </a:moveTo>
                <a:cubicBezTo>
                  <a:pt x="30" y="132"/>
                  <a:pt x="28" y="134"/>
                  <a:pt x="28" y="137"/>
                </a:cubicBezTo>
                <a:cubicBezTo>
                  <a:pt x="28" y="139"/>
                  <a:pt x="30" y="141"/>
                  <a:pt x="33" y="141"/>
                </a:cubicBezTo>
                <a:cubicBezTo>
                  <a:pt x="36" y="141"/>
                  <a:pt x="38" y="139"/>
                  <a:pt x="38" y="137"/>
                </a:cubicBezTo>
                <a:cubicBezTo>
                  <a:pt x="37" y="134"/>
                  <a:pt x="35" y="132"/>
                  <a:pt x="33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FACC523D-F952-8E2D-51D5-314D1F328F81}"/>
              </a:ext>
            </a:extLst>
          </p:cNvPr>
          <p:cNvSpPr>
            <a:spLocks noEditPoints="1"/>
          </p:cNvSpPr>
          <p:nvPr/>
        </p:nvSpPr>
        <p:spPr bwMode="auto">
          <a:xfrm>
            <a:off x="738188" y="4141788"/>
            <a:ext cx="254000" cy="222250"/>
          </a:xfrm>
          <a:custGeom>
            <a:avLst/>
            <a:gdLst>
              <a:gd name="T0" fmla="*/ 155 w 160"/>
              <a:gd name="T1" fmla="*/ 74 h 140"/>
              <a:gd name="T2" fmla="*/ 101 w 160"/>
              <a:gd name="T3" fmla="*/ 74 h 140"/>
              <a:gd name="T4" fmla="*/ 96 w 160"/>
              <a:gd name="T5" fmla="*/ 77 h 140"/>
              <a:gd name="T6" fmla="*/ 90 w 160"/>
              <a:gd name="T7" fmla="*/ 87 h 140"/>
              <a:gd name="T8" fmla="*/ 75 w 160"/>
              <a:gd name="T9" fmla="*/ 49 h 140"/>
              <a:gd name="T10" fmla="*/ 71 w 160"/>
              <a:gd name="T11" fmla="*/ 46 h 140"/>
              <a:gd name="T12" fmla="*/ 67 w 160"/>
              <a:gd name="T13" fmla="*/ 49 h 140"/>
              <a:gd name="T14" fmla="*/ 56 w 160"/>
              <a:gd name="T15" fmla="*/ 74 h 140"/>
              <a:gd name="T16" fmla="*/ 5 w 160"/>
              <a:gd name="T17" fmla="*/ 74 h 140"/>
              <a:gd name="T18" fmla="*/ 1 w 160"/>
              <a:gd name="T19" fmla="*/ 79 h 140"/>
              <a:gd name="T20" fmla="*/ 5 w 160"/>
              <a:gd name="T21" fmla="*/ 83 h 140"/>
              <a:gd name="T22" fmla="*/ 59 w 160"/>
              <a:gd name="T23" fmla="*/ 83 h 140"/>
              <a:gd name="T24" fmla="*/ 62 w 160"/>
              <a:gd name="T25" fmla="*/ 81 h 140"/>
              <a:gd name="T26" fmla="*/ 71 w 160"/>
              <a:gd name="T27" fmla="*/ 63 h 140"/>
              <a:gd name="T28" fmla="*/ 84 w 160"/>
              <a:gd name="T29" fmla="*/ 99 h 140"/>
              <a:gd name="T30" fmla="*/ 88 w 160"/>
              <a:gd name="T31" fmla="*/ 102 h 140"/>
              <a:gd name="T32" fmla="*/ 89 w 160"/>
              <a:gd name="T33" fmla="*/ 102 h 140"/>
              <a:gd name="T34" fmla="*/ 93 w 160"/>
              <a:gd name="T35" fmla="*/ 100 h 140"/>
              <a:gd name="T36" fmla="*/ 103 w 160"/>
              <a:gd name="T37" fmla="*/ 84 h 140"/>
              <a:gd name="T38" fmla="*/ 155 w 160"/>
              <a:gd name="T39" fmla="*/ 84 h 140"/>
              <a:gd name="T40" fmla="*/ 160 w 160"/>
              <a:gd name="T41" fmla="*/ 79 h 140"/>
              <a:gd name="T42" fmla="*/ 155 w 160"/>
              <a:gd name="T43" fmla="*/ 74 h 140"/>
              <a:gd name="T44" fmla="*/ 49 w 160"/>
              <a:gd name="T45" fmla="*/ 65 h 140"/>
              <a:gd name="T46" fmla="*/ 57 w 160"/>
              <a:gd name="T47" fmla="*/ 45 h 140"/>
              <a:gd name="T48" fmla="*/ 69 w 160"/>
              <a:gd name="T49" fmla="*/ 37 h 140"/>
              <a:gd name="T50" fmla="*/ 83 w 160"/>
              <a:gd name="T51" fmla="*/ 46 h 140"/>
              <a:gd name="T52" fmla="*/ 91 w 160"/>
              <a:gd name="T53" fmla="*/ 68 h 140"/>
              <a:gd name="T54" fmla="*/ 99 w 160"/>
              <a:gd name="T55" fmla="*/ 65 h 140"/>
              <a:gd name="T56" fmla="*/ 152 w 160"/>
              <a:gd name="T57" fmla="*/ 65 h 140"/>
              <a:gd name="T58" fmla="*/ 158 w 160"/>
              <a:gd name="T59" fmla="*/ 44 h 140"/>
              <a:gd name="T60" fmla="*/ 116 w 160"/>
              <a:gd name="T61" fmla="*/ 0 h 140"/>
              <a:gd name="T62" fmla="*/ 79 w 160"/>
              <a:gd name="T63" fmla="*/ 25 h 140"/>
              <a:gd name="T64" fmla="*/ 42 w 160"/>
              <a:gd name="T65" fmla="*/ 0 h 140"/>
              <a:gd name="T66" fmla="*/ 0 w 160"/>
              <a:gd name="T67" fmla="*/ 44 h 140"/>
              <a:gd name="T68" fmla="*/ 6 w 160"/>
              <a:gd name="T69" fmla="*/ 65 h 140"/>
              <a:gd name="T70" fmla="*/ 49 w 160"/>
              <a:gd name="T71" fmla="*/ 65 h 140"/>
              <a:gd name="T72" fmla="*/ 101 w 160"/>
              <a:gd name="T73" fmla="*/ 105 h 140"/>
              <a:gd name="T74" fmla="*/ 89 w 160"/>
              <a:gd name="T75" fmla="*/ 112 h 140"/>
              <a:gd name="T76" fmla="*/ 88 w 160"/>
              <a:gd name="T77" fmla="*/ 112 h 140"/>
              <a:gd name="T78" fmla="*/ 76 w 160"/>
              <a:gd name="T79" fmla="*/ 103 h 140"/>
              <a:gd name="T80" fmla="*/ 70 w 160"/>
              <a:gd name="T81" fmla="*/ 87 h 140"/>
              <a:gd name="T82" fmla="*/ 58 w 160"/>
              <a:gd name="T83" fmla="*/ 93 h 140"/>
              <a:gd name="T84" fmla="*/ 30 w 160"/>
              <a:gd name="T85" fmla="*/ 93 h 140"/>
              <a:gd name="T86" fmla="*/ 37 w 160"/>
              <a:gd name="T87" fmla="*/ 99 h 140"/>
              <a:gd name="T88" fmla="*/ 76 w 160"/>
              <a:gd name="T89" fmla="*/ 138 h 140"/>
              <a:gd name="T90" fmla="*/ 80 w 160"/>
              <a:gd name="T91" fmla="*/ 140 h 140"/>
              <a:gd name="T92" fmla="*/ 84 w 160"/>
              <a:gd name="T93" fmla="*/ 138 h 140"/>
              <a:gd name="T94" fmla="*/ 123 w 160"/>
              <a:gd name="T95" fmla="*/ 99 h 140"/>
              <a:gd name="T96" fmla="*/ 130 w 160"/>
              <a:gd name="T97" fmla="*/ 93 h 140"/>
              <a:gd name="T98" fmla="*/ 109 w 160"/>
              <a:gd name="T99" fmla="*/ 93 h 140"/>
              <a:gd name="T100" fmla="*/ 101 w 160"/>
              <a:gd name="T101" fmla="*/ 105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40">
                <a:moveTo>
                  <a:pt x="155" y="74"/>
                </a:moveTo>
                <a:cubicBezTo>
                  <a:pt x="101" y="74"/>
                  <a:pt x="101" y="74"/>
                  <a:pt x="101" y="74"/>
                </a:cubicBezTo>
                <a:cubicBezTo>
                  <a:pt x="99" y="74"/>
                  <a:pt x="97" y="76"/>
                  <a:pt x="96" y="77"/>
                </a:cubicBezTo>
                <a:cubicBezTo>
                  <a:pt x="90" y="87"/>
                  <a:pt x="90" y="87"/>
                  <a:pt x="90" y="87"/>
                </a:cubicBezTo>
                <a:cubicBezTo>
                  <a:pt x="75" y="49"/>
                  <a:pt x="75" y="49"/>
                  <a:pt x="75" y="49"/>
                </a:cubicBezTo>
                <a:cubicBezTo>
                  <a:pt x="75" y="47"/>
                  <a:pt x="73" y="46"/>
                  <a:pt x="71" y="46"/>
                </a:cubicBezTo>
                <a:cubicBezTo>
                  <a:pt x="69" y="46"/>
                  <a:pt x="67" y="47"/>
                  <a:pt x="67" y="49"/>
                </a:cubicBezTo>
                <a:cubicBezTo>
                  <a:pt x="56" y="74"/>
                  <a:pt x="56" y="74"/>
                  <a:pt x="56" y="74"/>
                </a:cubicBezTo>
                <a:cubicBezTo>
                  <a:pt x="5" y="74"/>
                  <a:pt x="5" y="74"/>
                  <a:pt x="5" y="74"/>
                </a:cubicBezTo>
                <a:cubicBezTo>
                  <a:pt x="3" y="74"/>
                  <a:pt x="1" y="76"/>
                  <a:pt x="1" y="79"/>
                </a:cubicBezTo>
                <a:cubicBezTo>
                  <a:pt x="1" y="81"/>
                  <a:pt x="3" y="83"/>
                  <a:pt x="5" y="83"/>
                </a:cubicBezTo>
                <a:cubicBezTo>
                  <a:pt x="59" y="83"/>
                  <a:pt x="59" y="83"/>
                  <a:pt x="59" y="83"/>
                </a:cubicBezTo>
                <a:cubicBezTo>
                  <a:pt x="60" y="83"/>
                  <a:pt x="61" y="82"/>
                  <a:pt x="62" y="81"/>
                </a:cubicBezTo>
                <a:cubicBezTo>
                  <a:pt x="71" y="63"/>
                  <a:pt x="71" y="63"/>
                  <a:pt x="71" y="63"/>
                </a:cubicBezTo>
                <a:cubicBezTo>
                  <a:pt x="84" y="99"/>
                  <a:pt x="84" y="99"/>
                  <a:pt x="84" y="99"/>
                </a:cubicBezTo>
                <a:cubicBezTo>
                  <a:pt x="85" y="101"/>
                  <a:pt x="87" y="102"/>
                  <a:pt x="88" y="102"/>
                </a:cubicBezTo>
                <a:cubicBezTo>
                  <a:pt x="89" y="102"/>
                  <a:pt x="89" y="102"/>
                  <a:pt x="89" y="102"/>
                </a:cubicBezTo>
                <a:cubicBezTo>
                  <a:pt x="90" y="102"/>
                  <a:pt x="92" y="102"/>
                  <a:pt x="93" y="100"/>
                </a:cubicBezTo>
                <a:cubicBezTo>
                  <a:pt x="103" y="84"/>
                  <a:pt x="103" y="84"/>
                  <a:pt x="103" y="84"/>
                </a:cubicBezTo>
                <a:cubicBezTo>
                  <a:pt x="155" y="84"/>
                  <a:pt x="155" y="84"/>
                  <a:pt x="155" y="84"/>
                </a:cubicBezTo>
                <a:cubicBezTo>
                  <a:pt x="158" y="84"/>
                  <a:pt x="160" y="82"/>
                  <a:pt x="160" y="79"/>
                </a:cubicBezTo>
                <a:cubicBezTo>
                  <a:pt x="160" y="77"/>
                  <a:pt x="158" y="74"/>
                  <a:pt x="155" y="74"/>
                </a:cubicBezTo>
                <a:close/>
                <a:moveTo>
                  <a:pt x="49" y="65"/>
                </a:moveTo>
                <a:cubicBezTo>
                  <a:pt x="57" y="45"/>
                  <a:pt x="57" y="45"/>
                  <a:pt x="57" y="45"/>
                </a:cubicBezTo>
                <a:cubicBezTo>
                  <a:pt x="59" y="41"/>
                  <a:pt x="64" y="38"/>
                  <a:pt x="69" y="37"/>
                </a:cubicBezTo>
                <a:cubicBezTo>
                  <a:pt x="76" y="37"/>
                  <a:pt x="80" y="41"/>
                  <a:pt x="83" y="46"/>
                </a:cubicBezTo>
                <a:cubicBezTo>
                  <a:pt x="91" y="68"/>
                  <a:pt x="91" y="68"/>
                  <a:pt x="91" y="68"/>
                </a:cubicBezTo>
                <a:cubicBezTo>
                  <a:pt x="93" y="66"/>
                  <a:pt x="96" y="65"/>
                  <a:pt x="99" y="65"/>
                </a:cubicBezTo>
                <a:cubicBezTo>
                  <a:pt x="152" y="65"/>
                  <a:pt x="152" y="65"/>
                  <a:pt x="152" y="65"/>
                </a:cubicBezTo>
                <a:cubicBezTo>
                  <a:pt x="156" y="59"/>
                  <a:pt x="158" y="52"/>
                  <a:pt x="158" y="44"/>
                </a:cubicBezTo>
                <a:cubicBezTo>
                  <a:pt x="158" y="19"/>
                  <a:pt x="140" y="0"/>
                  <a:pt x="116" y="0"/>
                </a:cubicBezTo>
                <a:cubicBezTo>
                  <a:pt x="97" y="0"/>
                  <a:pt x="85" y="14"/>
                  <a:pt x="79" y="25"/>
                </a:cubicBezTo>
                <a:cubicBezTo>
                  <a:pt x="73" y="14"/>
                  <a:pt x="61" y="0"/>
                  <a:pt x="42" y="0"/>
                </a:cubicBezTo>
                <a:cubicBezTo>
                  <a:pt x="18" y="0"/>
                  <a:pt x="0" y="19"/>
                  <a:pt x="0" y="44"/>
                </a:cubicBezTo>
                <a:cubicBezTo>
                  <a:pt x="0" y="52"/>
                  <a:pt x="2" y="59"/>
                  <a:pt x="6" y="65"/>
                </a:cubicBezTo>
                <a:lnTo>
                  <a:pt x="49" y="65"/>
                </a:lnTo>
                <a:close/>
                <a:moveTo>
                  <a:pt x="101" y="105"/>
                </a:moveTo>
                <a:cubicBezTo>
                  <a:pt x="98" y="109"/>
                  <a:pt x="94" y="112"/>
                  <a:pt x="89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82" y="111"/>
                  <a:pt x="78" y="108"/>
                  <a:pt x="76" y="103"/>
                </a:cubicBezTo>
                <a:cubicBezTo>
                  <a:pt x="70" y="87"/>
                  <a:pt x="70" y="87"/>
                  <a:pt x="70" y="87"/>
                </a:cubicBezTo>
                <a:cubicBezTo>
                  <a:pt x="67" y="91"/>
                  <a:pt x="63" y="93"/>
                  <a:pt x="58" y="93"/>
                </a:cubicBezTo>
                <a:cubicBezTo>
                  <a:pt x="30" y="93"/>
                  <a:pt x="30" y="93"/>
                  <a:pt x="30" y="93"/>
                </a:cubicBezTo>
                <a:cubicBezTo>
                  <a:pt x="32" y="95"/>
                  <a:pt x="34" y="97"/>
                  <a:pt x="37" y="99"/>
                </a:cubicBezTo>
                <a:cubicBezTo>
                  <a:pt x="49" y="110"/>
                  <a:pt x="62" y="122"/>
                  <a:pt x="76" y="138"/>
                </a:cubicBezTo>
                <a:cubicBezTo>
                  <a:pt x="77" y="139"/>
                  <a:pt x="78" y="140"/>
                  <a:pt x="80" y="140"/>
                </a:cubicBezTo>
                <a:cubicBezTo>
                  <a:pt x="81" y="140"/>
                  <a:pt x="82" y="139"/>
                  <a:pt x="84" y="138"/>
                </a:cubicBezTo>
                <a:cubicBezTo>
                  <a:pt x="97" y="122"/>
                  <a:pt x="111" y="110"/>
                  <a:pt x="123" y="99"/>
                </a:cubicBezTo>
                <a:cubicBezTo>
                  <a:pt x="126" y="97"/>
                  <a:pt x="128" y="95"/>
                  <a:pt x="130" y="93"/>
                </a:cubicBezTo>
                <a:cubicBezTo>
                  <a:pt x="109" y="93"/>
                  <a:pt x="109" y="93"/>
                  <a:pt x="109" y="93"/>
                </a:cubicBezTo>
                <a:lnTo>
                  <a:pt x="101" y="10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C8CA9C93-FE2C-AB45-07C9-BB2E9EAD638B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4125913"/>
            <a:ext cx="254000" cy="254000"/>
          </a:xfrm>
          <a:custGeom>
            <a:avLst/>
            <a:gdLst>
              <a:gd name="T0" fmla="*/ 0 w 160"/>
              <a:gd name="T1" fmla="*/ 66 h 160"/>
              <a:gd name="T2" fmla="*/ 18 w 160"/>
              <a:gd name="T3" fmla="*/ 94 h 160"/>
              <a:gd name="T4" fmla="*/ 28 w 160"/>
              <a:gd name="T5" fmla="*/ 109 h 160"/>
              <a:gd name="T6" fmla="*/ 0 w 160"/>
              <a:gd name="T7" fmla="*/ 104 h 160"/>
              <a:gd name="T8" fmla="*/ 23 w 160"/>
              <a:gd name="T9" fmla="*/ 113 h 160"/>
              <a:gd name="T10" fmla="*/ 28 w 160"/>
              <a:gd name="T11" fmla="*/ 52 h 160"/>
              <a:gd name="T12" fmla="*/ 0 w 160"/>
              <a:gd name="T13" fmla="*/ 47 h 160"/>
              <a:gd name="T14" fmla="*/ 23 w 160"/>
              <a:gd name="T15" fmla="*/ 56 h 160"/>
              <a:gd name="T16" fmla="*/ 126 w 160"/>
              <a:gd name="T17" fmla="*/ 0 h 160"/>
              <a:gd name="T18" fmla="*/ 0 w 160"/>
              <a:gd name="T19" fmla="*/ 33 h 160"/>
              <a:gd name="T20" fmla="*/ 18 w 160"/>
              <a:gd name="T21" fmla="*/ 38 h 160"/>
              <a:gd name="T22" fmla="*/ 32 w 160"/>
              <a:gd name="T23" fmla="*/ 19 h 160"/>
              <a:gd name="T24" fmla="*/ 140 w 160"/>
              <a:gd name="T25" fmla="*/ 33 h 160"/>
              <a:gd name="T26" fmla="*/ 126 w 160"/>
              <a:gd name="T27" fmla="*/ 141 h 160"/>
              <a:gd name="T28" fmla="*/ 18 w 160"/>
              <a:gd name="T29" fmla="*/ 127 h 160"/>
              <a:gd name="T30" fmla="*/ 0 w 160"/>
              <a:gd name="T31" fmla="*/ 122 h 160"/>
              <a:gd name="T32" fmla="*/ 33 w 160"/>
              <a:gd name="T33" fmla="*/ 160 h 160"/>
              <a:gd name="T34" fmla="*/ 160 w 160"/>
              <a:gd name="T35" fmla="*/ 127 h 160"/>
              <a:gd name="T36" fmla="*/ 126 w 160"/>
              <a:gd name="T37" fmla="*/ 0 h 160"/>
              <a:gd name="T38" fmla="*/ 79 w 160"/>
              <a:gd name="T39" fmla="*/ 103 h 160"/>
              <a:gd name="T40" fmla="*/ 89 w 160"/>
              <a:gd name="T41" fmla="*/ 89 h 160"/>
              <a:gd name="T42" fmla="*/ 107 w 160"/>
              <a:gd name="T43" fmla="*/ 85 h 160"/>
              <a:gd name="T44" fmla="*/ 94 w 160"/>
              <a:gd name="T45" fmla="*/ 75 h 160"/>
              <a:gd name="T46" fmla="*/ 89 w 160"/>
              <a:gd name="T47" fmla="*/ 56 h 160"/>
              <a:gd name="T48" fmla="*/ 79 w 160"/>
              <a:gd name="T49" fmla="*/ 70 h 160"/>
              <a:gd name="T50" fmla="*/ 61 w 160"/>
              <a:gd name="T51" fmla="*/ 75 h 160"/>
              <a:gd name="T52" fmla="*/ 75 w 160"/>
              <a:gd name="T53" fmla="*/ 85 h 160"/>
              <a:gd name="T54" fmla="*/ 28 w 160"/>
              <a:gd name="T55" fmla="*/ 65 h 160"/>
              <a:gd name="T56" fmla="*/ 37 w 160"/>
              <a:gd name="T57" fmla="*/ 109 h 160"/>
              <a:gd name="T58" fmla="*/ 28 w 160"/>
              <a:gd name="T59" fmla="*/ 127 h 160"/>
              <a:gd name="T60" fmla="*/ 126 w 160"/>
              <a:gd name="T61" fmla="*/ 132 h 160"/>
              <a:gd name="T62" fmla="*/ 131 w 160"/>
              <a:gd name="T63" fmla="*/ 33 h 160"/>
              <a:gd name="T64" fmla="*/ 33 w 160"/>
              <a:gd name="T65" fmla="*/ 28 h 160"/>
              <a:gd name="T66" fmla="*/ 28 w 160"/>
              <a:gd name="T67" fmla="*/ 38 h 160"/>
              <a:gd name="T68" fmla="*/ 28 w 160"/>
              <a:gd name="T69" fmla="*/ 65 h 160"/>
              <a:gd name="T70" fmla="*/ 56 w 160"/>
              <a:gd name="T71" fmla="*/ 66 h 160"/>
              <a:gd name="T72" fmla="*/ 70 w 160"/>
              <a:gd name="T73" fmla="*/ 52 h 160"/>
              <a:gd name="T74" fmla="*/ 94 w 160"/>
              <a:gd name="T75" fmla="*/ 47 h 160"/>
              <a:gd name="T76" fmla="*/ 98 w 160"/>
              <a:gd name="T77" fmla="*/ 66 h 160"/>
              <a:gd name="T78" fmla="*/ 117 w 160"/>
              <a:gd name="T79" fmla="*/ 71 h 160"/>
              <a:gd name="T80" fmla="*/ 112 w 160"/>
              <a:gd name="T81" fmla="*/ 94 h 160"/>
              <a:gd name="T82" fmla="*/ 98 w 160"/>
              <a:gd name="T83" fmla="*/ 108 h 160"/>
              <a:gd name="T84" fmla="*/ 75 w 160"/>
              <a:gd name="T85" fmla="*/ 113 h 160"/>
              <a:gd name="T86" fmla="*/ 70 w 160"/>
              <a:gd name="T87" fmla="*/ 94 h 160"/>
              <a:gd name="T88" fmla="*/ 52 w 160"/>
              <a:gd name="T89" fmla="*/ 8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60">
                <a:moveTo>
                  <a:pt x="18" y="66"/>
                </a:moveTo>
                <a:cubicBezTo>
                  <a:pt x="0" y="66"/>
                  <a:pt x="0" y="66"/>
                  <a:pt x="0" y="66"/>
                </a:cubicBezTo>
                <a:cubicBezTo>
                  <a:pt x="0" y="94"/>
                  <a:pt x="0" y="94"/>
                  <a:pt x="0" y="94"/>
                </a:cubicBezTo>
                <a:cubicBezTo>
                  <a:pt x="18" y="94"/>
                  <a:pt x="18" y="94"/>
                  <a:pt x="18" y="94"/>
                </a:cubicBezTo>
                <a:lnTo>
                  <a:pt x="18" y="66"/>
                </a:lnTo>
                <a:close/>
                <a:moveTo>
                  <a:pt x="28" y="109"/>
                </a:moveTo>
                <a:cubicBezTo>
                  <a:pt x="28" y="106"/>
                  <a:pt x="26" y="104"/>
                  <a:pt x="23" y="104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13"/>
                  <a:pt x="0" y="113"/>
                  <a:pt x="0" y="113"/>
                </a:cubicBezTo>
                <a:cubicBezTo>
                  <a:pt x="23" y="113"/>
                  <a:pt x="23" y="113"/>
                  <a:pt x="23" y="113"/>
                </a:cubicBezTo>
                <a:cubicBezTo>
                  <a:pt x="26" y="113"/>
                  <a:pt x="28" y="111"/>
                  <a:pt x="28" y="109"/>
                </a:cubicBezTo>
                <a:close/>
                <a:moveTo>
                  <a:pt x="28" y="52"/>
                </a:moveTo>
                <a:cubicBezTo>
                  <a:pt x="28" y="49"/>
                  <a:pt x="26" y="47"/>
                  <a:pt x="23" y="47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56"/>
                  <a:pt x="0" y="56"/>
                  <a:pt x="0" y="56"/>
                </a:cubicBezTo>
                <a:cubicBezTo>
                  <a:pt x="23" y="56"/>
                  <a:pt x="23" y="56"/>
                  <a:pt x="23" y="56"/>
                </a:cubicBezTo>
                <a:cubicBezTo>
                  <a:pt x="26" y="56"/>
                  <a:pt x="28" y="54"/>
                  <a:pt x="28" y="52"/>
                </a:cubicBezTo>
                <a:close/>
                <a:moveTo>
                  <a:pt x="126" y="0"/>
                </a:moveTo>
                <a:cubicBezTo>
                  <a:pt x="33" y="0"/>
                  <a:pt x="33" y="0"/>
                  <a:pt x="33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38"/>
                  <a:pt x="0" y="38"/>
                  <a:pt x="0" y="38"/>
                </a:cubicBezTo>
                <a:cubicBezTo>
                  <a:pt x="18" y="38"/>
                  <a:pt x="18" y="38"/>
                  <a:pt x="18" y="38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25"/>
                  <a:pt x="25" y="19"/>
                  <a:pt x="32" y="19"/>
                </a:cubicBezTo>
                <a:cubicBezTo>
                  <a:pt x="126" y="19"/>
                  <a:pt x="126" y="19"/>
                  <a:pt x="126" y="19"/>
                </a:cubicBezTo>
                <a:cubicBezTo>
                  <a:pt x="134" y="19"/>
                  <a:pt x="140" y="26"/>
                  <a:pt x="140" y="33"/>
                </a:cubicBezTo>
                <a:cubicBezTo>
                  <a:pt x="140" y="127"/>
                  <a:pt x="140" y="127"/>
                  <a:pt x="140" y="127"/>
                </a:cubicBezTo>
                <a:cubicBezTo>
                  <a:pt x="140" y="135"/>
                  <a:pt x="133" y="141"/>
                  <a:pt x="126" y="141"/>
                </a:cubicBezTo>
                <a:cubicBezTo>
                  <a:pt x="32" y="141"/>
                  <a:pt x="32" y="141"/>
                  <a:pt x="32" y="141"/>
                </a:cubicBezTo>
                <a:cubicBezTo>
                  <a:pt x="24" y="141"/>
                  <a:pt x="18" y="134"/>
                  <a:pt x="18" y="127"/>
                </a:cubicBezTo>
                <a:cubicBezTo>
                  <a:pt x="18" y="122"/>
                  <a:pt x="18" y="122"/>
                  <a:pt x="18" y="122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45"/>
                  <a:pt x="15" y="160"/>
                  <a:pt x="33" y="160"/>
                </a:cubicBezTo>
                <a:cubicBezTo>
                  <a:pt x="126" y="160"/>
                  <a:pt x="126" y="160"/>
                  <a:pt x="126" y="160"/>
                </a:cubicBezTo>
                <a:cubicBezTo>
                  <a:pt x="145" y="160"/>
                  <a:pt x="160" y="145"/>
                  <a:pt x="160" y="127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15"/>
                  <a:pt x="145" y="0"/>
                  <a:pt x="126" y="0"/>
                </a:cubicBezTo>
                <a:close/>
                <a:moveTo>
                  <a:pt x="79" y="89"/>
                </a:moveTo>
                <a:cubicBezTo>
                  <a:pt x="79" y="103"/>
                  <a:pt x="79" y="103"/>
                  <a:pt x="79" y="103"/>
                </a:cubicBezTo>
                <a:cubicBezTo>
                  <a:pt x="89" y="103"/>
                  <a:pt x="89" y="103"/>
                  <a:pt x="89" y="103"/>
                </a:cubicBezTo>
                <a:cubicBezTo>
                  <a:pt x="89" y="89"/>
                  <a:pt x="89" y="89"/>
                  <a:pt x="89" y="89"/>
                </a:cubicBezTo>
                <a:cubicBezTo>
                  <a:pt x="89" y="87"/>
                  <a:pt x="91" y="85"/>
                  <a:pt x="94" y="85"/>
                </a:cubicBezTo>
                <a:cubicBezTo>
                  <a:pt x="107" y="85"/>
                  <a:pt x="107" y="85"/>
                  <a:pt x="107" y="85"/>
                </a:cubicBezTo>
                <a:cubicBezTo>
                  <a:pt x="107" y="75"/>
                  <a:pt x="107" y="75"/>
                  <a:pt x="107" y="75"/>
                </a:cubicBezTo>
                <a:cubicBezTo>
                  <a:pt x="94" y="75"/>
                  <a:pt x="94" y="75"/>
                  <a:pt x="94" y="75"/>
                </a:cubicBezTo>
                <a:cubicBezTo>
                  <a:pt x="91" y="75"/>
                  <a:pt x="89" y="73"/>
                  <a:pt x="89" y="70"/>
                </a:cubicBezTo>
                <a:cubicBezTo>
                  <a:pt x="89" y="56"/>
                  <a:pt x="89" y="56"/>
                  <a:pt x="89" y="56"/>
                </a:cubicBezTo>
                <a:cubicBezTo>
                  <a:pt x="79" y="56"/>
                  <a:pt x="79" y="56"/>
                  <a:pt x="79" y="56"/>
                </a:cubicBezTo>
                <a:cubicBezTo>
                  <a:pt x="79" y="70"/>
                  <a:pt x="79" y="70"/>
                  <a:pt x="79" y="70"/>
                </a:cubicBezTo>
                <a:cubicBezTo>
                  <a:pt x="79" y="73"/>
                  <a:pt x="77" y="75"/>
                  <a:pt x="75" y="75"/>
                </a:cubicBezTo>
                <a:cubicBezTo>
                  <a:pt x="61" y="75"/>
                  <a:pt x="61" y="75"/>
                  <a:pt x="61" y="75"/>
                </a:cubicBezTo>
                <a:cubicBezTo>
                  <a:pt x="61" y="85"/>
                  <a:pt x="61" y="85"/>
                  <a:pt x="61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7" y="85"/>
                  <a:pt x="79" y="87"/>
                  <a:pt x="79" y="89"/>
                </a:cubicBezTo>
                <a:close/>
                <a:moveTo>
                  <a:pt x="28" y="65"/>
                </a:moveTo>
                <a:cubicBezTo>
                  <a:pt x="28" y="95"/>
                  <a:pt x="28" y="95"/>
                  <a:pt x="28" y="95"/>
                </a:cubicBezTo>
                <a:cubicBezTo>
                  <a:pt x="33" y="97"/>
                  <a:pt x="37" y="102"/>
                  <a:pt x="37" y="109"/>
                </a:cubicBezTo>
                <a:cubicBezTo>
                  <a:pt x="37" y="114"/>
                  <a:pt x="34" y="120"/>
                  <a:pt x="28" y="122"/>
                </a:cubicBezTo>
                <a:cubicBezTo>
                  <a:pt x="28" y="127"/>
                  <a:pt x="28" y="127"/>
                  <a:pt x="28" y="127"/>
                </a:cubicBezTo>
                <a:cubicBezTo>
                  <a:pt x="28" y="130"/>
                  <a:pt x="30" y="132"/>
                  <a:pt x="33" y="132"/>
                </a:cubicBezTo>
                <a:cubicBezTo>
                  <a:pt x="126" y="132"/>
                  <a:pt x="126" y="132"/>
                  <a:pt x="126" y="132"/>
                </a:cubicBezTo>
                <a:cubicBezTo>
                  <a:pt x="129" y="132"/>
                  <a:pt x="131" y="130"/>
                  <a:pt x="131" y="127"/>
                </a:cubicBezTo>
                <a:cubicBezTo>
                  <a:pt x="131" y="33"/>
                  <a:pt x="131" y="33"/>
                  <a:pt x="131" y="33"/>
                </a:cubicBezTo>
                <a:cubicBezTo>
                  <a:pt x="131" y="30"/>
                  <a:pt x="129" y="28"/>
                  <a:pt x="126" y="28"/>
                </a:cubicBezTo>
                <a:cubicBezTo>
                  <a:pt x="33" y="28"/>
                  <a:pt x="33" y="28"/>
                  <a:pt x="33" y="28"/>
                </a:cubicBezTo>
                <a:cubicBezTo>
                  <a:pt x="30" y="28"/>
                  <a:pt x="28" y="30"/>
                  <a:pt x="28" y="33"/>
                </a:cubicBezTo>
                <a:cubicBezTo>
                  <a:pt x="28" y="38"/>
                  <a:pt x="28" y="38"/>
                  <a:pt x="28" y="38"/>
                </a:cubicBezTo>
                <a:cubicBezTo>
                  <a:pt x="33" y="41"/>
                  <a:pt x="37" y="45"/>
                  <a:pt x="37" y="52"/>
                </a:cubicBezTo>
                <a:cubicBezTo>
                  <a:pt x="37" y="58"/>
                  <a:pt x="33" y="63"/>
                  <a:pt x="28" y="65"/>
                </a:cubicBezTo>
                <a:close/>
                <a:moveTo>
                  <a:pt x="52" y="71"/>
                </a:moveTo>
                <a:cubicBezTo>
                  <a:pt x="52" y="68"/>
                  <a:pt x="54" y="66"/>
                  <a:pt x="56" y="66"/>
                </a:cubicBezTo>
                <a:cubicBezTo>
                  <a:pt x="70" y="66"/>
                  <a:pt x="70" y="66"/>
                  <a:pt x="70" y="66"/>
                </a:cubicBezTo>
                <a:cubicBezTo>
                  <a:pt x="70" y="52"/>
                  <a:pt x="70" y="52"/>
                  <a:pt x="70" y="52"/>
                </a:cubicBezTo>
                <a:cubicBezTo>
                  <a:pt x="70" y="50"/>
                  <a:pt x="73" y="47"/>
                  <a:pt x="75" y="47"/>
                </a:cubicBezTo>
                <a:cubicBezTo>
                  <a:pt x="94" y="47"/>
                  <a:pt x="94" y="47"/>
                  <a:pt x="94" y="47"/>
                </a:cubicBezTo>
                <a:cubicBezTo>
                  <a:pt x="96" y="47"/>
                  <a:pt x="98" y="50"/>
                  <a:pt x="98" y="52"/>
                </a:cubicBezTo>
                <a:cubicBezTo>
                  <a:pt x="98" y="66"/>
                  <a:pt x="98" y="66"/>
                  <a:pt x="98" y="66"/>
                </a:cubicBezTo>
                <a:cubicBezTo>
                  <a:pt x="112" y="66"/>
                  <a:pt x="112" y="66"/>
                  <a:pt x="112" y="66"/>
                </a:cubicBezTo>
                <a:cubicBezTo>
                  <a:pt x="115" y="66"/>
                  <a:pt x="117" y="68"/>
                  <a:pt x="117" y="71"/>
                </a:cubicBezTo>
                <a:cubicBezTo>
                  <a:pt x="117" y="89"/>
                  <a:pt x="117" y="89"/>
                  <a:pt x="117" y="89"/>
                </a:cubicBezTo>
                <a:cubicBezTo>
                  <a:pt x="117" y="92"/>
                  <a:pt x="115" y="94"/>
                  <a:pt x="112" y="94"/>
                </a:cubicBezTo>
                <a:cubicBezTo>
                  <a:pt x="98" y="94"/>
                  <a:pt x="98" y="94"/>
                  <a:pt x="98" y="94"/>
                </a:cubicBezTo>
                <a:cubicBezTo>
                  <a:pt x="98" y="108"/>
                  <a:pt x="98" y="108"/>
                  <a:pt x="98" y="108"/>
                </a:cubicBezTo>
                <a:cubicBezTo>
                  <a:pt x="98" y="111"/>
                  <a:pt x="96" y="113"/>
                  <a:pt x="94" y="113"/>
                </a:cubicBezTo>
                <a:cubicBezTo>
                  <a:pt x="75" y="113"/>
                  <a:pt x="75" y="113"/>
                  <a:pt x="75" y="113"/>
                </a:cubicBezTo>
                <a:cubicBezTo>
                  <a:pt x="73" y="113"/>
                  <a:pt x="70" y="111"/>
                  <a:pt x="70" y="108"/>
                </a:cubicBezTo>
                <a:cubicBezTo>
                  <a:pt x="70" y="94"/>
                  <a:pt x="70" y="94"/>
                  <a:pt x="70" y="94"/>
                </a:cubicBezTo>
                <a:cubicBezTo>
                  <a:pt x="56" y="94"/>
                  <a:pt x="56" y="94"/>
                  <a:pt x="56" y="94"/>
                </a:cubicBezTo>
                <a:cubicBezTo>
                  <a:pt x="54" y="94"/>
                  <a:pt x="52" y="92"/>
                  <a:pt x="52" y="89"/>
                </a:cubicBezTo>
                <a:lnTo>
                  <a:pt x="52" y="7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2568B19D-F7C4-136A-D167-284E0D143004}"/>
              </a:ext>
            </a:extLst>
          </p:cNvPr>
          <p:cNvSpPr>
            <a:spLocks noEditPoints="1"/>
          </p:cNvSpPr>
          <p:nvPr/>
        </p:nvSpPr>
        <p:spPr bwMode="auto">
          <a:xfrm>
            <a:off x="8442326" y="4676775"/>
            <a:ext cx="260350" cy="254000"/>
          </a:xfrm>
          <a:custGeom>
            <a:avLst/>
            <a:gdLst>
              <a:gd name="T0" fmla="*/ 107 w 164"/>
              <a:gd name="T1" fmla="*/ 78 h 160"/>
              <a:gd name="T2" fmla="*/ 98 w 164"/>
              <a:gd name="T3" fmla="*/ 85 h 160"/>
              <a:gd name="T4" fmla="*/ 93 w 164"/>
              <a:gd name="T5" fmla="*/ 89 h 160"/>
              <a:gd name="T6" fmla="*/ 89 w 164"/>
              <a:gd name="T7" fmla="*/ 85 h 160"/>
              <a:gd name="T8" fmla="*/ 79 w 164"/>
              <a:gd name="T9" fmla="*/ 78 h 160"/>
              <a:gd name="T10" fmla="*/ 79 w 164"/>
              <a:gd name="T11" fmla="*/ 77 h 160"/>
              <a:gd name="T12" fmla="*/ 70 w 164"/>
              <a:gd name="T13" fmla="*/ 87 h 160"/>
              <a:gd name="T14" fmla="*/ 94 w 164"/>
              <a:gd name="T15" fmla="*/ 112 h 160"/>
              <a:gd name="T16" fmla="*/ 117 w 164"/>
              <a:gd name="T17" fmla="*/ 87 h 160"/>
              <a:gd name="T18" fmla="*/ 107 w 164"/>
              <a:gd name="T19" fmla="*/ 78 h 160"/>
              <a:gd name="T20" fmla="*/ 114 w 164"/>
              <a:gd name="T21" fmla="*/ 29 h 160"/>
              <a:gd name="T22" fmla="*/ 87 w 164"/>
              <a:gd name="T23" fmla="*/ 40 h 160"/>
              <a:gd name="T24" fmla="*/ 87 w 164"/>
              <a:gd name="T25" fmla="*/ 24 h 160"/>
              <a:gd name="T26" fmla="*/ 100 w 164"/>
              <a:gd name="T27" fmla="*/ 10 h 160"/>
              <a:gd name="T28" fmla="*/ 105 w 164"/>
              <a:gd name="T29" fmla="*/ 5 h 160"/>
              <a:gd name="T30" fmla="*/ 100 w 164"/>
              <a:gd name="T31" fmla="*/ 0 h 160"/>
              <a:gd name="T32" fmla="*/ 77 w 164"/>
              <a:gd name="T33" fmla="*/ 24 h 160"/>
              <a:gd name="T34" fmla="*/ 77 w 164"/>
              <a:gd name="T35" fmla="*/ 40 h 160"/>
              <a:gd name="T36" fmla="*/ 50 w 164"/>
              <a:gd name="T37" fmla="*/ 29 h 160"/>
              <a:gd name="T38" fmla="*/ 13 w 164"/>
              <a:gd name="T39" fmla="*/ 90 h 160"/>
              <a:gd name="T40" fmla="*/ 39 w 164"/>
              <a:gd name="T41" fmla="*/ 144 h 160"/>
              <a:gd name="T42" fmla="*/ 64 w 164"/>
              <a:gd name="T43" fmla="*/ 160 h 160"/>
              <a:gd name="T44" fmla="*/ 82 w 164"/>
              <a:gd name="T45" fmla="*/ 154 h 160"/>
              <a:gd name="T46" fmla="*/ 100 w 164"/>
              <a:gd name="T47" fmla="*/ 160 h 160"/>
              <a:gd name="T48" fmla="*/ 124 w 164"/>
              <a:gd name="T49" fmla="*/ 144 h 160"/>
              <a:gd name="T50" fmla="*/ 151 w 164"/>
              <a:gd name="T51" fmla="*/ 90 h 160"/>
              <a:gd name="T52" fmla="*/ 114 w 164"/>
              <a:gd name="T53" fmla="*/ 29 h 160"/>
              <a:gd name="T54" fmla="*/ 52 w 164"/>
              <a:gd name="T55" fmla="*/ 58 h 160"/>
              <a:gd name="T56" fmla="*/ 39 w 164"/>
              <a:gd name="T57" fmla="*/ 86 h 160"/>
              <a:gd name="T58" fmla="*/ 38 w 164"/>
              <a:gd name="T59" fmla="*/ 92 h 160"/>
              <a:gd name="T60" fmla="*/ 35 w 164"/>
              <a:gd name="T61" fmla="*/ 93 h 160"/>
              <a:gd name="T62" fmla="*/ 31 w 164"/>
              <a:gd name="T63" fmla="*/ 91 h 160"/>
              <a:gd name="T64" fmla="*/ 50 w 164"/>
              <a:gd name="T65" fmla="*/ 48 h 160"/>
              <a:gd name="T66" fmla="*/ 51 w 164"/>
              <a:gd name="T67" fmla="*/ 48 h 160"/>
              <a:gd name="T68" fmla="*/ 55 w 164"/>
              <a:gd name="T69" fmla="*/ 52 h 160"/>
              <a:gd name="T70" fmla="*/ 52 w 164"/>
              <a:gd name="T71" fmla="*/ 58 h 160"/>
              <a:gd name="T72" fmla="*/ 96 w 164"/>
              <a:gd name="T73" fmla="*/ 122 h 160"/>
              <a:gd name="T74" fmla="*/ 93 w 164"/>
              <a:gd name="T75" fmla="*/ 123 h 160"/>
              <a:gd name="T76" fmla="*/ 90 w 164"/>
              <a:gd name="T77" fmla="*/ 122 h 160"/>
              <a:gd name="T78" fmla="*/ 61 w 164"/>
              <a:gd name="T79" fmla="*/ 86 h 160"/>
              <a:gd name="T80" fmla="*/ 79 w 164"/>
              <a:gd name="T81" fmla="*/ 67 h 160"/>
              <a:gd name="T82" fmla="*/ 94 w 164"/>
              <a:gd name="T83" fmla="*/ 74 h 160"/>
              <a:gd name="T84" fmla="*/ 107 w 164"/>
              <a:gd name="T85" fmla="*/ 67 h 160"/>
              <a:gd name="T86" fmla="*/ 126 w 164"/>
              <a:gd name="T87" fmla="*/ 86 h 160"/>
              <a:gd name="T88" fmla="*/ 96 w 164"/>
              <a:gd name="T89" fmla="*/ 1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4" h="160">
                <a:moveTo>
                  <a:pt x="107" y="78"/>
                </a:moveTo>
                <a:cubicBezTo>
                  <a:pt x="101" y="78"/>
                  <a:pt x="98" y="85"/>
                  <a:pt x="98" y="85"/>
                </a:cubicBezTo>
                <a:cubicBezTo>
                  <a:pt x="97" y="88"/>
                  <a:pt x="95" y="89"/>
                  <a:pt x="93" y="89"/>
                </a:cubicBezTo>
                <a:cubicBezTo>
                  <a:pt x="91" y="89"/>
                  <a:pt x="89" y="88"/>
                  <a:pt x="89" y="85"/>
                </a:cubicBezTo>
                <a:cubicBezTo>
                  <a:pt x="89" y="85"/>
                  <a:pt x="86" y="78"/>
                  <a:pt x="79" y="78"/>
                </a:cubicBezTo>
                <a:cubicBezTo>
                  <a:pt x="79" y="78"/>
                  <a:pt x="79" y="77"/>
                  <a:pt x="79" y="77"/>
                </a:cubicBezTo>
                <a:cubicBezTo>
                  <a:pt x="74" y="77"/>
                  <a:pt x="70" y="82"/>
                  <a:pt x="70" y="87"/>
                </a:cubicBezTo>
                <a:cubicBezTo>
                  <a:pt x="70" y="95"/>
                  <a:pt x="84" y="105"/>
                  <a:pt x="94" y="112"/>
                </a:cubicBezTo>
                <a:cubicBezTo>
                  <a:pt x="103" y="105"/>
                  <a:pt x="117" y="95"/>
                  <a:pt x="117" y="87"/>
                </a:cubicBezTo>
                <a:cubicBezTo>
                  <a:pt x="117" y="82"/>
                  <a:pt x="114" y="78"/>
                  <a:pt x="107" y="78"/>
                </a:cubicBezTo>
                <a:close/>
                <a:moveTo>
                  <a:pt x="114" y="29"/>
                </a:moveTo>
                <a:cubicBezTo>
                  <a:pt x="104" y="29"/>
                  <a:pt x="94" y="33"/>
                  <a:pt x="87" y="40"/>
                </a:cubicBezTo>
                <a:cubicBezTo>
                  <a:pt x="87" y="24"/>
                  <a:pt x="87" y="24"/>
                  <a:pt x="87" y="24"/>
                </a:cubicBezTo>
                <a:cubicBezTo>
                  <a:pt x="87" y="16"/>
                  <a:pt x="93" y="10"/>
                  <a:pt x="100" y="10"/>
                </a:cubicBezTo>
                <a:cubicBezTo>
                  <a:pt x="103" y="10"/>
                  <a:pt x="105" y="8"/>
                  <a:pt x="105" y="5"/>
                </a:cubicBezTo>
                <a:cubicBezTo>
                  <a:pt x="105" y="2"/>
                  <a:pt x="103" y="0"/>
                  <a:pt x="100" y="0"/>
                </a:cubicBezTo>
                <a:cubicBezTo>
                  <a:pt x="87" y="0"/>
                  <a:pt x="77" y="11"/>
                  <a:pt x="77" y="24"/>
                </a:cubicBezTo>
                <a:cubicBezTo>
                  <a:pt x="77" y="40"/>
                  <a:pt x="77" y="40"/>
                  <a:pt x="77" y="40"/>
                </a:cubicBezTo>
                <a:cubicBezTo>
                  <a:pt x="70" y="33"/>
                  <a:pt x="60" y="29"/>
                  <a:pt x="50" y="29"/>
                </a:cubicBezTo>
                <a:cubicBezTo>
                  <a:pt x="20" y="29"/>
                  <a:pt x="0" y="61"/>
                  <a:pt x="13" y="90"/>
                </a:cubicBezTo>
                <a:cubicBezTo>
                  <a:pt x="39" y="144"/>
                  <a:pt x="39" y="144"/>
                  <a:pt x="39" y="144"/>
                </a:cubicBezTo>
                <a:cubicBezTo>
                  <a:pt x="44" y="154"/>
                  <a:pt x="53" y="160"/>
                  <a:pt x="64" y="160"/>
                </a:cubicBezTo>
                <a:cubicBezTo>
                  <a:pt x="71" y="160"/>
                  <a:pt x="77" y="158"/>
                  <a:pt x="82" y="154"/>
                </a:cubicBezTo>
                <a:cubicBezTo>
                  <a:pt x="87" y="158"/>
                  <a:pt x="93" y="160"/>
                  <a:pt x="100" y="160"/>
                </a:cubicBezTo>
                <a:cubicBezTo>
                  <a:pt x="111" y="160"/>
                  <a:pt x="120" y="154"/>
                  <a:pt x="124" y="144"/>
                </a:cubicBezTo>
                <a:cubicBezTo>
                  <a:pt x="151" y="90"/>
                  <a:pt x="151" y="90"/>
                  <a:pt x="151" y="90"/>
                </a:cubicBezTo>
                <a:cubicBezTo>
                  <a:pt x="164" y="61"/>
                  <a:pt x="144" y="29"/>
                  <a:pt x="114" y="29"/>
                </a:cubicBezTo>
                <a:close/>
                <a:moveTo>
                  <a:pt x="52" y="58"/>
                </a:moveTo>
                <a:cubicBezTo>
                  <a:pt x="40" y="60"/>
                  <a:pt x="33" y="74"/>
                  <a:pt x="39" y="86"/>
                </a:cubicBezTo>
                <a:cubicBezTo>
                  <a:pt x="41" y="88"/>
                  <a:pt x="40" y="91"/>
                  <a:pt x="38" y="92"/>
                </a:cubicBezTo>
                <a:cubicBezTo>
                  <a:pt x="37" y="93"/>
                  <a:pt x="36" y="93"/>
                  <a:pt x="35" y="93"/>
                </a:cubicBezTo>
                <a:cubicBezTo>
                  <a:pt x="34" y="93"/>
                  <a:pt x="32" y="92"/>
                  <a:pt x="31" y="91"/>
                </a:cubicBezTo>
                <a:cubicBezTo>
                  <a:pt x="22" y="74"/>
                  <a:pt x="32" y="52"/>
                  <a:pt x="50" y="48"/>
                </a:cubicBezTo>
                <a:cubicBezTo>
                  <a:pt x="50" y="48"/>
                  <a:pt x="50" y="48"/>
                  <a:pt x="51" y="48"/>
                </a:cubicBezTo>
                <a:cubicBezTo>
                  <a:pt x="53" y="48"/>
                  <a:pt x="55" y="50"/>
                  <a:pt x="55" y="52"/>
                </a:cubicBezTo>
                <a:cubicBezTo>
                  <a:pt x="56" y="55"/>
                  <a:pt x="54" y="57"/>
                  <a:pt x="52" y="58"/>
                </a:cubicBezTo>
                <a:close/>
                <a:moveTo>
                  <a:pt x="96" y="122"/>
                </a:moveTo>
                <a:cubicBezTo>
                  <a:pt x="96" y="123"/>
                  <a:pt x="94" y="123"/>
                  <a:pt x="93" y="123"/>
                </a:cubicBezTo>
                <a:cubicBezTo>
                  <a:pt x="92" y="123"/>
                  <a:pt x="91" y="123"/>
                  <a:pt x="90" y="122"/>
                </a:cubicBezTo>
                <a:cubicBezTo>
                  <a:pt x="73" y="108"/>
                  <a:pt x="61" y="100"/>
                  <a:pt x="61" y="86"/>
                </a:cubicBezTo>
                <a:cubicBezTo>
                  <a:pt x="61" y="76"/>
                  <a:pt x="69" y="67"/>
                  <a:pt x="79" y="67"/>
                </a:cubicBezTo>
                <a:cubicBezTo>
                  <a:pt x="86" y="67"/>
                  <a:pt x="91" y="71"/>
                  <a:pt x="94" y="74"/>
                </a:cubicBezTo>
                <a:cubicBezTo>
                  <a:pt x="96" y="71"/>
                  <a:pt x="101" y="67"/>
                  <a:pt x="107" y="67"/>
                </a:cubicBezTo>
                <a:cubicBezTo>
                  <a:pt x="118" y="67"/>
                  <a:pt x="126" y="76"/>
                  <a:pt x="126" y="86"/>
                </a:cubicBezTo>
                <a:cubicBezTo>
                  <a:pt x="126" y="100"/>
                  <a:pt x="113" y="108"/>
                  <a:pt x="96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DCB081DE-2D12-75BE-02C5-969AA43C7D3B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4170363"/>
            <a:ext cx="255588" cy="165100"/>
          </a:xfrm>
          <a:custGeom>
            <a:avLst/>
            <a:gdLst>
              <a:gd name="T0" fmla="*/ 151 w 161"/>
              <a:gd name="T1" fmla="*/ 59 h 104"/>
              <a:gd name="T2" fmla="*/ 147 w 161"/>
              <a:gd name="T3" fmla="*/ 57 h 104"/>
              <a:gd name="T4" fmla="*/ 142 w 161"/>
              <a:gd name="T5" fmla="*/ 59 h 104"/>
              <a:gd name="T6" fmla="*/ 132 w 161"/>
              <a:gd name="T7" fmla="*/ 80 h 104"/>
              <a:gd name="T8" fmla="*/ 146 w 161"/>
              <a:gd name="T9" fmla="*/ 94 h 104"/>
              <a:gd name="T10" fmla="*/ 160 w 161"/>
              <a:gd name="T11" fmla="*/ 80 h 104"/>
              <a:gd name="T12" fmla="*/ 151 w 161"/>
              <a:gd name="T13" fmla="*/ 59 h 104"/>
              <a:gd name="T14" fmla="*/ 146 w 161"/>
              <a:gd name="T15" fmla="*/ 47 h 104"/>
              <a:gd name="T16" fmla="*/ 160 w 161"/>
              <a:gd name="T17" fmla="*/ 34 h 104"/>
              <a:gd name="T18" fmla="*/ 147 w 161"/>
              <a:gd name="T19" fmla="*/ 19 h 104"/>
              <a:gd name="T20" fmla="*/ 89 w 161"/>
              <a:gd name="T21" fmla="*/ 19 h 104"/>
              <a:gd name="T22" fmla="*/ 95 w 161"/>
              <a:gd name="T23" fmla="*/ 5 h 104"/>
              <a:gd name="T24" fmla="*/ 89 w 161"/>
              <a:gd name="T25" fmla="*/ 0 h 104"/>
              <a:gd name="T26" fmla="*/ 42 w 161"/>
              <a:gd name="T27" fmla="*/ 0 h 104"/>
              <a:gd name="T28" fmla="*/ 0 w 161"/>
              <a:gd name="T29" fmla="*/ 43 h 104"/>
              <a:gd name="T30" fmla="*/ 0 w 161"/>
              <a:gd name="T31" fmla="*/ 61 h 104"/>
              <a:gd name="T32" fmla="*/ 42 w 161"/>
              <a:gd name="T33" fmla="*/ 104 h 104"/>
              <a:gd name="T34" fmla="*/ 89 w 161"/>
              <a:gd name="T35" fmla="*/ 104 h 104"/>
              <a:gd name="T36" fmla="*/ 104 w 161"/>
              <a:gd name="T37" fmla="*/ 90 h 104"/>
              <a:gd name="T38" fmla="*/ 102 w 161"/>
              <a:gd name="T39" fmla="*/ 85 h 104"/>
              <a:gd name="T40" fmla="*/ 113 w 161"/>
              <a:gd name="T41" fmla="*/ 71 h 104"/>
              <a:gd name="T42" fmla="*/ 112 w 161"/>
              <a:gd name="T43" fmla="*/ 66 h 104"/>
              <a:gd name="T44" fmla="*/ 122 w 161"/>
              <a:gd name="T45" fmla="*/ 53 h 104"/>
              <a:gd name="T46" fmla="*/ 121 w 161"/>
              <a:gd name="T47" fmla="*/ 47 h 104"/>
              <a:gd name="T48" fmla="*/ 146 w 161"/>
              <a:gd name="T49" fmla="*/ 47 h 104"/>
              <a:gd name="T50" fmla="*/ 136 w 161"/>
              <a:gd name="T51" fmla="*/ 28 h 104"/>
              <a:gd name="T52" fmla="*/ 147 w 161"/>
              <a:gd name="T53" fmla="*/ 28 h 104"/>
              <a:gd name="T54" fmla="*/ 152 w 161"/>
              <a:gd name="T55" fmla="*/ 33 h 104"/>
              <a:gd name="T56" fmla="*/ 147 w 161"/>
              <a:gd name="T57" fmla="*/ 38 h 104"/>
              <a:gd name="T58" fmla="*/ 134 w 161"/>
              <a:gd name="T59" fmla="*/ 38 h 104"/>
              <a:gd name="T60" fmla="*/ 136 w 161"/>
              <a:gd name="T61" fmla="*/ 28 h 104"/>
              <a:gd name="T62" fmla="*/ 61 w 161"/>
              <a:gd name="T63" fmla="*/ 85 h 104"/>
              <a:gd name="T64" fmla="*/ 56 w 161"/>
              <a:gd name="T65" fmla="*/ 80 h 104"/>
              <a:gd name="T66" fmla="*/ 61 w 161"/>
              <a:gd name="T67" fmla="*/ 75 h 104"/>
              <a:gd name="T68" fmla="*/ 66 w 161"/>
              <a:gd name="T69" fmla="*/ 80 h 104"/>
              <a:gd name="T70" fmla="*/ 61 w 161"/>
              <a:gd name="T71" fmla="*/ 85 h 104"/>
              <a:gd name="T72" fmla="*/ 61 w 161"/>
              <a:gd name="T73" fmla="*/ 66 h 104"/>
              <a:gd name="T74" fmla="*/ 56 w 161"/>
              <a:gd name="T75" fmla="*/ 61 h 104"/>
              <a:gd name="T76" fmla="*/ 61 w 161"/>
              <a:gd name="T77" fmla="*/ 57 h 104"/>
              <a:gd name="T78" fmla="*/ 66 w 161"/>
              <a:gd name="T79" fmla="*/ 61 h 104"/>
              <a:gd name="T80" fmla="*/ 61 w 161"/>
              <a:gd name="T81" fmla="*/ 66 h 104"/>
              <a:gd name="T82" fmla="*/ 61 w 161"/>
              <a:gd name="T83" fmla="*/ 47 h 104"/>
              <a:gd name="T84" fmla="*/ 56 w 161"/>
              <a:gd name="T85" fmla="*/ 43 h 104"/>
              <a:gd name="T86" fmla="*/ 61 w 161"/>
              <a:gd name="T87" fmla="*/ 38 h 104"/>
              <a:gd name="T88" fmla="*/ 66 w 161"/>
              <a:gd name="T89" fmla="*/ 43 h 104"/>
              <a:gd name="T90" fmla="*/ 61 w 161"/>
              <a:gd name="T91" fmla="*/ 47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1" h="104">
                <a:moveTo>
                  <a:pt x="151" y="59"/>
                </a:moveTo>
                <a:cubicBezTo>
                  <a:pt x="150" y="57"/>
                  <a:pt x="148" y="57"/>
                  <a:pt x="147" y="57"/>
                </a:cubicBezTo>
                <a:cubicBezTo>
                  <a:pt x="145" y="57"/>
                  <a:pt x="143" y="57"/>
                  <a:pt x="142" y="59"/>
                </a:cubicBezTo>
                <a:cubicBezTo>
                  <a:pt x="139" y="63"/>
                  <a:pt x="132" y="74"/>
                  <a:pt x="132" y="80"/>
                </a:cubicBezTo>
                <a:cubicBezTo>
                  <a:pt x="132" y="88"/>
                  <a:pt x="138" y="94"/>
                  <a:pt x="146" y="94"/>
                </a:cubicBezTo>
                <a:cubicBezTo>
                  <a:pt x="154" y="94"/>
                  <a:pt x="160" y="88"/>
                  <a:pt x="160" y="80"/>
                </a:cubicBezTo>
                <a:cubicBezTo>
                  <a:pt x="161" y="74"/>
                  <a:pt x="154" y="63"/>
                  <a:pt x="151" y="59"/>
                </a:cubicBezTo>
                <a:close/>
                <a:moveTo>
                  <a:pt x="146" y="47"/>
                </a:moveTo>
                <a:cubicBezTo>
                  <a:pt x="154" y="47"/>
                  <a:pt x="160" y="41"/>
                  <a:pt x="160" y="34"/>
                </a:cubicBezTo>
                <a:cubicBezTo>
                  <a:pt x="160" y="26"/>
                  <a:pt x="155" y="19"/>
                  <a:pt x="147" y="19"/>
                </a:cubicBezTo>
                <a:cubicBezTo>
                  <a:pt x="89" y="19"/>
                  <a:pt x="89" y="19"/>
                  <a:pt x="89" y="19"/>
                </a:cubicBezTo>
                <a:cubicBezTo>
                  <a:pt x="93" y="15"/>
                  <a:pt x="95" y="11"/>
                  <a:pt x="95" y="5"/>
                </a:cubicBezTo>
                <a:cubicBezTo>
                  <a:pt x="95" y="2"/>
                  <a:pt x="92" y="0"/>
                  <a:pt x="89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19" y="0"/>
                  <a:pt x="0" y="20"/>
                  <a:pt x="0" y="43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85"/>
                  <a:pt x="19" y="104"/>
                  <a:pt x="42" y="104"/>
                </a:cubicBezTo>
                <a:cubicBezTo>
                  <a:pt x="89" y="104"/>
                  <a:pt x="89" y="104"/>
                  <a:pt x="89" y="104"/>
                </a:cubicBezTo>
                <a:cubicBezTo>
                  <a:pt x="98" y="104"/>
                  <a:pt x="104" y="97"/>
                  <a:pt x="104" y="90"/>
                </a:cubicBezTo>
                <a:cubicBezTo>
                  <a:pt x="104" y="88"/>
                  <a:pt x="103" y="86"/>
                  <a:pt x="102" y="85"/>
                </a:cubicBezTo>
                <a:cubicBezTo>
                  <a:pt x="108" y="83"/>
                  <a:pt x="113" y="77"/>
                  <a:pt x="113" y="71"/>
                </a:cubicBezTo>
                <a:cubicBezTo>
                  <a:pt x="113" y="70"/>
                  <a:pt x="112" y="67"/>
                  <a:pt x="112" y="66"/>
                </a:cubicBezTo>
                <a:cubicBezTo>
                  <a:pt x="118" y="64"/>
                  <a:pt x="122" y="59"/>
                  <a:pt x="122" y="53"/>
                </a:cubicBezTo>
                <a:cubicBezTo>
                  <a:pt x="122" y="51"/>
                  <a:pt x="121" y="49"/>
                  <a:pt x="121" y="47"/>
                </a:cubicBezTo>
                <a:lnTo>
                  <a:pt x="146" y="47"/>
                </a:lnTo>
                <a:close/>
                <a:moveTo>
                  <a:pt x="136" y="28"/>
                </a:moveTo>
                <a:cubicBezTo>
                  <a:pt x="147" y="28"/>
                  <a:pt x="147" y="28"/>
                  <a:pt x="147" y="28"/>
                </a:cubicBezTo>
                <a:cubicBezTo>
                  <a:pt x="149" y="28"/>
                  <a:pt x="152" y="30"/>
                  <a:pt x="152" y="33"/>
                </a:cubicBezTo>
                <a:cubicBezTo>
                  <a:pt x="152" y="36"/>
                  <a:pt x="149" y="38"/>
                  <a:pt x="147" y="38"/>
                </a:cubicBezTo>
                <a:cubicBezTo>
                  <a:pt x="134" y="38"/>
                  <a:pt x="134" y="38"/>
                  <a:pt x="134" y="38"/>
                </a:cubicBezTo>
                <a:lnTo>
                  <a:pt x="136" y="28"/>
                </a:lnTo>
                <a:close/>
                <a:moveTo>
                  <a:pt x="61" y="85"/>
                </a:moveTo>
                <a:cubicBezTo>
                  <a:pt x="58" y="85"/>
                  <a:pt x="56" y="83"/>
                  <a:pt x="56" y="80"/>
                </a:cubicBezTo>
                <a:cubicBezTo>
                  <a:pt x="56" y="77"/>
                  <a:pt x="58" y="75"/>
                  <a:pt x="61" y="75"/>
                </a:cubicBezTo>
                <a:cubicBezTo>
                  <a:pt x="64" y="75"/>
                  <a:pt x="66" y="77"/>
                  <a:pt x="66" y="80"/>
                </a:cubicBezTo>
                <a:cubicBezTo>
                  <a:pt x="66" y="83"/>
                  <a:pt x="64" y="85"/>
                  <a:pt x="61" y="85"/>
                </a:cubicBezTo>
                <a:close/>
                <a:moveTo>
                  <a:pt x="61" y="66"/>
                </a:moveTo>
                <a:cubicBezTo>
                  <a:pt x="58" y="66"/>
                  <a:pt x="56" y="64"/>
                  <a:pt x="56" y="61"/>
                </a:cubicBezTo>
                <a:cubicBezTo>
                  <a:pt x="56" y="59"/>
                  <a:pt x="58" y="57"/>
                  <a:pt x="61" y="57"/>
                </a:cubicBezTo>
                <a:cubicBezTo>
                  <a:pt x="64" y="57"/>
                  <a:pt x="66" y="59"/>
                  <a:pt x="66" y="61"/>
                </a:cubicBezTo>
                <a:cubicBezTo>
                  <a:pt x="66" y="64"/>
                  <a:pt x="64" y="66"/>
                  <a:pt x="61" y="66"/>
                </a:cubicBezTo>
                <a:close/>
                <a:moveTo>
                  <a:pt x="61" y="47"/>
                </a:moveTo>
                <a:cubicBezTo>
                  <a:pt x="58" y="47"/>
                  <a:pt x="56" y="45"/>
                  <a:pt x="56" y="43"/>
                </a:cubicBezTo>
                <a:cubicBezTo>
                  <a:pt x="56" y="40"/>
                  <a:pt x="58" y="38"/>
                  <a:pt x="61" y="38"/>
                </a:cubicBezTo>
                <a:cubicBezTo>
                  <a:pt x="64" y="38"/>
                  <a:pt x="66" y="40"/>
                  <a:pt x="66" y="43"/>
                </a:cubicBezTo>
                <a:cubicBezTo>
                  <a:pt x="66" y="45"/>
                  <a:pt x="64" y="47"/>
                  <a:pt x="61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C785FAAC-F64D-AF90-45BC-DE59A6E3F9AD}"/>
              </a:ext>
            </a:extLst>
          </p:cNvPr>
          <p:cNvSpPr>
            <a:spLocks noEditPoints="1"/>
          </p:cNvSpPr>
          <p:nvPr/>
        </p:nvSpPr>
        <p:spPr bwMode="auto">
          <a:xfrm>
            <a:off x="1838326" y="4676775"/>
            <a:ext cx="254000" cy="254000"/>
          </a:xfrm>
          <a:custGeom>
            <a:avLst/>
            <a:gdLst>
              <a:gd name="T0" fmla="*/ 92 w 160"/>
              <a:gd name="T1" fmla="*/ 49 h 160"/>
              <a:gd name="T2" fmla="*/ 80 w 160"/>
              <a:gd name="T3" fmla="*/ 29 h 160"/>
              <a:gd name="T4" fmla="*/ 68 w 160"/>
              <a:gd name="T5" fmla="*/ 49 h 160"/>
              <a:gd name="T6" fmla="*/ 80 w 160"/>
              <a:gd name="T7" fmla="*/ 76 h 160"/>
              <a:gd name="T8" fmla="*/ 80 w 160"/>
              <a:gd name="T9" fmla="*/ 85 h 160"/>
              <a:gd name="T10" fmla="*/ 80 w 160"/>
              <a:gd name="T11" fmla="*/ 76 h 160"/>
              <a:gd name="T12" fmla="*/ 29 w 160"/>
              <a:gd name="T13" fmla="*/ 85 h 160"/>
              <a:gd name="T14" fmla="*/ 59 w 160"/>
              <a:gd name="T15" fmla="*/ 106 h 160"/>
              <a:gd name="T16" fmla="*/ 101 w 160"/>
              <a:gd name="T17" fmla="*/ 106 h 160"/>
              <a:gd name="T18" fmla="*/ 131 w 160"/>
              <a:gd name="T19" fmla="*/ 85 h 160"/>
              <a:gd name="T20" fmla="*/ 101 w 160"/>
              <a:gd name="T21" fmla="*/ 106 h 160"/>
              <a:gd name="T22" fmla="*/ 0 w 160"/>
              <a:gd name="T23" fmla="*/ 80 h 160"/>
              <a:gd name="T24" fmla="*/ 160 w 160"/>
              <a:gd name="T25" fmla="*/ 80 h 160"/>
              <a:gd name="T26" fmla="*/ 50 w 160"/>
              <a:gd name="T27" fmla="*/ 27 h 160"/>
              <a:gd name="T28" fmla="*/ 110 w 160"/>
              <a:gd name="T29" fmla="*/ 27 h 160"/>
              <a:gd name="T30" fmla="*/ 97 w 160"/>
              <a:gd name="T31" fmla="*/ 57 h 160"/>
              <a:gd name="T32" fmla="*/ 91 w 160"/>
              <a:gd name="T33" fmla="*/ 59 h 160"/>
              <a:gd name="T34" fmla="*/ 68 w 160"/>
              <a:gd name="T35" fmla="*/ 59 h 160"/>
              <a:gd name="T36" fmla="*/ 61 w 160"/>
              <a:gd name="T37" fmla="*/ 57 h 160"/>
              <a:gd name="T38" fmla="*/ 50 w 160"/>
              <a:gd name="T39" fmla="*/ 27 h 160"/>
              <a:gd name="T40" fmla="*/ 55 w 160"/>
              <a:gd name="T41" fmla="*/ 130 h 160"/>
              <a:gd name="T42" fmla="*/ 49 w 160"/>
              <a:gd name="T43" fmla="*/ 132 h 160"/>
              <a:gd name="T44" fmla="*/ 24 w 160"/>
              <a:gd name="T45" fmla="*/ 76 h 160"/>
              <a:gd name="T46" fmla="*/ 57 w 160"/>
              <a:gd name="T47" fmla="*/ 80 h 160"/>
              <a:gd name="T48" fmla="*/ 70 w 160"/>
              <a:gd name="T49" fmla="*/ 106 h 160"/>
              <a:gd name="T50" fmla="*/ 66 w 160"/>
              <a:gd name="T51" fmla="*/ 80 h 160"/>
              <a:gd name="T52" fmla="*/ 93 w 160"/>
              <a:gd name="T53" fmla="*/ 80 h 160"/>
              <a:gd name="T54" fmla="*/ 112 w 160"/>
              <a:gd name="T55" fmla="*/ 132 h 160"/>
              <a:gd name="T56" fmla="*/ 105 w 160"/>
              <a:gd name="T57" fmla="*/ 131 h 160"/>
              <a:gd name="T58" fmla="*/ 93 w 160"/>
              <a:gd name="T59" fmla="*/ 100 h 160"/>
              <a:gd name="T60" fmla="*/ 109 w 160"/>
              <a:gd name="T61" fmla="*/ 76 h 160"/>
              <a:gd name="T62" fmla="*/ 142 w 160"/>
              <a:gd name="T63" fmla="*/ 8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60">
                <a:moveTo>
                  <a:pt x="80" y="47"/>
                </a:moveTo>
                <a:cubicBezTo>
                  <a:pt x="84" y="47"/>
                  <a:pt x="88" y="48"/>
                  <a:pt x="92" y="49"/>
                </a:cubicBezTo>
                <a:cubicBezTo>
                  <a:pt x="101" y="33"/>
                  <a:pt x="101" y="33"/>
                  <a:pt x="101" y="33"/>
                </a:cubicBezTo>
                <a:cubicBezTo>
                  <a:pt x="94" y="30"/>
                  <a:pt x="87" y="29"/>
                  <a:pt x="80" y="29"/>
                </a:cubicBezTo>
                <a:cubicBezTo>
                  <a:pt x="73" y="29"/>
                  <a:pt x="65" y="30"/>
                  <a:pt x="59" y="33"/>
                </a:cubicBezTo>
                <a:cubicBezTo>
                  <a:pt x="68" y="49"/>
                  <a:pt x="68" y="49"/>
                  <a:pt x="68" y="49"/>
                </a:cubicBezTo>
                <a:cubicBezTo>
                  <a:pt x="72" y="48"/>
                  <a:pt x="76" y="47"/>
                  <a:pt x="80" y="47"/>
                </a:cubicBezTo>
                <a:close/>
                <a:moveTo>
                  <a:pt x="80" y="76"/>
                </a:moveTo>
                <a:cubicBezTo>
                  <a:pt x="77" y="76"/>
                  <a:pt x="75" y="77"/>
                  <a:pt x="75" y="80"/>
                </a:cubicBezTo>
                <a:cubicBezTo>
                  <a:pt x="75" y="83"/>
                  <a:pt x="77" y="85"/>
                  <a:pt x="80" y="85"/>
                </a:cubicBezTo>
                <a:cubicBezTo>
                  <a:pt x="82" y="85"/>
                  <a:pt x="85" y="83"/>
                  <a:pt x="85" y="80"/>
                </a:cubicBezTo>
                <a:cubicBezTo>
                  <a:pt x="85" y="77"/>
                  <a:pt x="82" y="76"/>
                  <a:pt x="80" y="76"/>
                </a:cubicBezTo>
                <a:close/>
                <a:moveTo>
                  <a:pt x="47" y="85"/>
                </a:moveTo>
                <a:cubicBezTo>
                  <a:pt x="29" y="85"/>
                  <a:pt x="29" y="85"/>
                  <a:pt x="29" y="85"/>
                </a:cubicBezTo>
                <a:cubicBezTo>
                  <a:pt x="30" y="100"/>
                  <a:pt x="38" y="113"/>
                  <a:pt x="50" y="122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53" y="100"/>
                  <a:pt x="48" y="93"/>
                  <a:pt x="47" y="85"/>
                </a:cubicBezTo>
                <a:close/>
                <a:moveTo>
                  <a:pt x="101" y="106"/>
                </a:moveTo>
                <a:cubicBezTo>
                  <a:pt x="110" y="122"/>
                  <a:pt x="110" y="122"/>
                  <a:pt x="110" y="122"/>
                </a:cubicBezTo>
                <a:cubicBezTo>
                  <a:pt x="122" y="113"/>
                  <a:pt x="129" y="100"/>
                  <a:pt x="131" y="85"/>
                </a:cubicBezTo>
                <a:cubicBezTo>
                  <a:pt x="112" y="84"/>
                  <a:pt x="112" y="84"/>
                  <a:pt x="112" y="84"/>
                </a:cubicBezTo>
                <a:cubicBezTo>
                  <a:pt x="111" y="93"/>
                  <a:pt x="107" y="100"/>
                  <a:pt x="101" y="106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7" y="160"/>
                  <a:pt x="80" y="160"/>
                </a:cubicBezTo>
                <a:cubicBezTo>
                  <a:pt x="125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50" y="27"/>
                </a:moveTo>
                <a:cubicBezTo>
                  <a:pt x="60" y="22"/>
                  <a:pt x="70" y="19"/>
                  <a:pt x="80" y="19"/>
                </a:cubicBezTo>
                <a:cubicBezTo>
                  <a:pt x="90" y="19"/>
                  <a:pt x="101" y="22"/>
                  <a:pt x="110" y="27"/>
                </a:cubicBezTo>
                <a:cubicBezTo>
                  <a:pt x="112" y="28"/>
                  <a:pt x="113" y="31"/>
                  <a:pt x="111" y="33"/>
                </a:cubicBezTo>
                <a:cubicBezTo>
                  <a:pt x="97" y="57"/>
                  <a:pt x="97" y="57"/>
                  <a:pt x="97" y="57"/>
                </a:cubicBezTo>
                <a:cubicBezTo>
                  <a:pt x="97" y="59"/>
                  <a:pt x="95" y="60"/>
                  <a:pt x="93" y="60"/>
                </a:cubicBezTo>
                <a:cubicBezTo>
                  <a:pt x="92" y="60"/>
                  <a:pt x="92" y="60"/>
                  <a:pt x="91" y="59"/>
                </a:cubicBezTo>
                <a:cubicBezTo>
                  <a:pt x="87" y="57"/>
                  <a:pt x="84" y="56"/>
                  <a:pt x="80" y="56"/>
                </a:cubicBezTo>
                <a:cubicBezTo>
                  <a:pt x="76" y="56"/>
                  <a:pt x="71" y="57"/>
                  <a:pt x="68" y="59"/>
                </a:cubicBezTo>
                <a:cubicBezTo>
                  <a:pt x="67" y="59"/>
                  <a:pt x="66" y="60"/>
                  <a:pt x="66" y="60"/>
                </a:cubicBezTo>
                <a:cubicBezTo>
                  <a:pt x="64" y="60"/>
                  <a:pt x="62" y="59"/>
                  <a:pt x="61" y="57"/>
                </a:cubicBezTo>
                <a:cubicBezTo>
                  <a:pt x="48" y="33"/>
                  <a:pt x="48" y="33"/>
                  <a:pt x="48" y="33"/>
                </a:cubicBezTo>
                <a:cubicBezTo>
                  <a:pt x="47" y="31"/>
                  <a:pt x="48" y="28"/>
                  <a:pt x="50" y="27"/>
                </a:cubicBezTo>
                <a:close/>
                <a:moveTo>
                  <a:pt x="70" y="106"/>
                </a:moveTo>
                <a:cubicBezTo>
                  <a:pt x="55" y="130"/>
                  <a:pt x="55" y="130"/>
                  <a:pt x="55" y="130"/>
                </a:cubicBezTo>
                <a:cubicBezTo>
                  <a:pt x="54" y="132"/>
                  <a:pt x="53" y="133"/>
                  <a:pt x="51" y="133"/>
                </a:cubicBezTo>
                <a:cubicBezTo>
                  <a:pt x="50" y="133"/>
                  <a:pt x="49" y="133"/>
                  <a:pt x="49" y="132"/>
                </a:cubicBezTo>
                <a:cubicBezTo>
                  <a:pt x="31" y="121"/>
                  <a:pt x="20" y="102"/>
                  <a:pt x="19" y="81"/>
                </a:cubicBezTo>
                <a:cubicBezTo>
                  <a:pt x="19" y="78"/>
                  <a:pt x="21" y="76"/>
                  <a:pt x="24" y="76"/>
                </a:cubicBezTo>
                <a:cubicBezTo>
                  <a:pt x="52" y="76"/>
                  <a:pt x="52" y="76"/>
                  <a:pt x="52" y="76"/>
                </a:cubicBezTo>
                <a:cubicBezTo>
                  <a:pt x="55" y="76"/>
                  <a:pt x="57" y="77"/>
                  <a:pt x="57" y="80"/>
                </a:cubicBezTo>
                <a:cubicBezTo>
                  <a:pt x="57" y="88"/>
                  <a:pt x="61" y="96"/>
                  <a:pt x="68" y="100"/>
                </a:cubicBezTo>
                <a:cubicBezTo>
                  <a:pt x="70" y="102"/>
                  <a:pt x="71" y="104"/>
                  <a:pt x="70" y="106"/>
                </a:cubicBezTo>
                <a:close/>
                <a:moveTo>
                  <a:pt x="80" y="94"/>
                </a:moveTo>
                <a:cubicBezTo>
                  <a:pt x="72" y="94"/>
                  <a:pt x="66" y="88"/>
                  <a:pt x="66" y="80"/>
                </a:cubicBezTo>
                <a:cubicBezTo>
                  <a:pt x="66" y="72"/>
                  <a:pt x="72" y="66"/>
                  <a:pt x="80" y="66"/>
                </a:cubicBezTo>
                <a:cubicBezTo>
                  <a:pt x="88" y="66"/>
                  <a:pt x="93" y="73"/>
                  <a:pt x="93" y="80"/>
                </a:cubicBezTo>
                <a:cubicBezTo>
                  <a:pt x="93" y="89"/>
                  <a:pt x="87" y="94"/>
                  <a:pt x="80" y="94"/>
                </a:cubicBezTo>
                <a:close/>
                <a:moveTo>
                  <a:pt x="112" y="132"/>
                </a:moveTo>
                <a:cubicBezTo>
                  <a:pt x="111" y="133"/>
                  <a:pt x="110" y="133"/>
                  <a:pt x="109" y="133"/>
                </a:cubicBezTo>
                <a:cubicBezTo>
                  <a:pt x="108" y="133"/>
                  <a:pt x="106" y="132"/>
                  <a:pt x="105" y="131"/>
                </a:cubicBezTo>
                <a:cubicBezTo>
                  <a:pt x="91" y="107"/>
                  <a:pt x="91" y="107"/>
                  <a:pt x="91" y="107"/>
                </a:cubicBezTo>
                <a:cubicBezTo>
                  <a:pt x="89" y="105"/>
                  <a:pt x="90" y="102"/>
                  <a:pt x="93" y="100"/>
                </a:cubicBezTo>
                <a:cubicBezTo>
                  <a:pt x="99" y="96"/>
                  <a:pt x="104" y="89"/>
                  <a:pt x="104" y="81"/>
                </a:cubicBezTo>
                <a:cubicBezTo>
                  <a:pt x="104" y="79"/>
                  <a:pt x="105" y="77"/>
                  <a:pt x="109" y="76"/>
                </a:cubicBezTo>
                <a:cubicBezTo>
                  <a:pt x="137" y="77"/>
                  <a:pt x="137" y="77"/>
                  <a:pt x="137" y="77"/>
                </a:cubicBezTo>
                <a:cubicBezTo>
                  <a:pt x="140" y="77"/>
                  <a:pt x="142" y="79"/>
                  <a:pt x="142" y="81"/>
                </a:cubicBezTo>
                <a:cubicBezTo>
                  <a:pt x="141" y="102"/>
                  <a:pt x="130" y="121"/>
                  <a:pt x="112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E9488277-4108-5690-1F10-3485EEFEA3F9}"/>
              </a:ext>
            </a:extLst>
          </p:cNvPr>
          <p:cNvSpPr>
            <a:spLocks noEditPoints="1"/>
          </p:cNvSpPr>
          <p:nvPr/>
        </p:nvSpPr>
        <p:spPr bwMode="auto">
          <a:xfrm>
            <a:off x="11188701" y="4678363"/>
            <a:ext cx="269875" cy="252413"/>
          </a:xfrm>
          <a:custGeom>
            <a:avLst/>
            <a:gdLst>
              <a:gd name="T0" fmla="*/ 139 w 170"/>
              <a:gd name="T1" fmla="*/ 26 h 159"/>
              <a:gd name="T2" fmla="*/ 136 w 170"/>
              <a:gd name="T3" fmla="*/ 33 h 159"/>
              <a:gd name="T4" fmla="*/ 123 w 170"/>
              <a:gd name="T5" fmla="*/ 28 h 159"/>
              <a:gd name="T6" fmla="*/ 151 w 170"/>
              <a:gd name="T7" fmla="*/ 73 h 159"/>
              <a:gd name="T8" fmla="*/ 123 w 170"/>
              <a:gd name="T9" fmla="*/ 0 h 159"/>
              <a:gd name="T10" fmla="*/ 106 w 170"/>
              <a:gd name="T11" fmla="*/ 27 h 159"/>
              <a:gd name="T12" fmla="*/ 85 w 170"/>
              <a:gd name="T13" fmla="*/ 60 h 159"/>
              <a:gd name="T14" fmla="*/ 78 w 170"/>
              <a:gd name="T15" fmla="*/ 60 h 159"/>
              <a:gd name="T16" fmla="*/ 65 w 170"/>
              <a:gd name="T17" fmla="*/ 80 h 159"/>
              <a:gd name="T18" fmla="*/ 88 w 170"/>
              <a:gd name="T19" fmla="*/ 100 h 159"/>
              <a:gd name="T20" fmla="*/ 104 w 170"/>
              <a:gd name="T21" fmla="*/ 86 h 159"/>
              <a:gd name="T22" fmla="*/ 85 w 170"/>
              <a:gd name="T23" fmla="*/ 60 h 159"/>
              <a:gd name="T24" fmla="*/ 31 w 170"/>
              <a:gd name="T25" fmla="*/ 133 h 159"/>
              <a:gd name="T26" fmla="*/ 34 w 170"/>
              <a:gd name="T27" fmla="*/ 125 h 159"/>
              <a:gd name="T28" fmla="*/ 47 w 170"/>
              <a:gd name="T29" fmla="*/ 131 h 159"/>
              <a:gd name="T30" fmla="*/ 18 w 170"/>
              <a:gd name="T31" fmla="*/ 86 h 159"/>
              <a:gd name="T32" fmla="*/ 47 w 170"/>
              <a:gd name="T33" fmla="*/ 159 h 159"/>
              <a:gd name="T34" fmla="*/ 65 w 170"/>
              <a:gd name="T35" fmla="*/ 132 h 159"/>
              <a:gd name="T36" fmla="*/ 153 w 170"/>
              <a:gd name="T37" fmla="*/ 88 h 159"/>
              <a:gd name="T38" fmla="*/ 48 w 170"/>
              <a:gd name="T39" fmla="*/ 0 h 159"/>
              <a:gd name="T40" fmla="*/ 18 w 170"/>
              <a:gd name="T41" fmla="*/ 72 h 159"/>
              <a:gd name="T42" fmla="*/ 123 w 170"/>
              <a:gd name="T43" fmla="*/ 159 h 159"/>
              <a:gd name="T44" fmla="*/ 153 w 170"/>
              <a:gd name="T45" fmla="*/ 88 h 159"/>
              <a:gd name="T46" fmla="*/ 60 w 170"/>
              <a:gd name="T47" fmla="*/ 30 h 159"/>
              <a:gd name="T48" fmla="*/ 64 w 170"/>
              <a:gd name="T49" fmla="*/ 38 h 159"/>
              <a:gd name="T50" fmla="*/ 57 w 170"/>
              <a:gd name="T51" fmla="*/ 38 h 159"/>
              <a:gd name="T52" fmla="*/ 31 w 170"/>
              <a:gd name="T53" fmla="*/ 45 h 159"/>
              <a:gd name="T54" fmla="*/ 25 w 170"/>
              <a:gd name="T55" fmla="*/ 45 h 159"/>
              <a:gd name="T56" fmla="*/ 28 w 170"/>
              <a:gd name="T57" fmla="*/ 38 h 159"/>
              <a:gd name="T58" fmla="*/ 31 w 170"/>
              <a:gd name="T59" fmla="*/ 45 h 159"/>
              <a:gd name="T60" fmla="*/ 41 w 170"/>
              <a:gd name="T61" fmla="*/ 60 h 159"/>
              <a:gd name="T62" fmla="*/ 38 w 170"/>
              <a:gd name="T63" fmla="*/ 52 h 159"/>
              <a:gd name="T64" fmla="*/ 45 w 170"/>
              <a:gd name="T65" fmla="*/ 52 h 159"/>
              <a:gd name="T66" fmla="*/ 47 w 170"/>
              <a:gd name="T67" fmla="*/ 42 h 159"/>
              <a:gd name="T68" fmla="*/ 41 w 170"/>
              <a:gd name="T69" fmla="*/ 42 h 159"/>
              <a:gd name="T70" fmla="*/ 44 w 170"/>
              <a:gd name="T71" fmla="*/ 34 h 159"/>
              <a:gd name="T72" fmla="*/ 47 w 170"/>
              <a:gd name="T73" fmla="*/ 42 h 159"/>
              <a:gd name="T74" fmla="*/ 48 w 170"/>
              <a:gd name="T75" fmla="*/ 26 h 159"/>
              <a:gd name="T76" fmla="*/ 45 w 170"/>
              <a:gd name="T77" fmla="*/ 19 h 159"/>
              <a:gd name="T78" fmla="*/ 51 w 170"/>
              <a:gd name="T79" fmla="*/ 19 h 159"/>
              <a:gd name="T80" fmla="*/ 113 w 170"/>
              <a:gd name="T81" fmla="*/ 127 h 159"/>
              <a:gd name="T82" fmla="*/ 107 w 170"/>
              <a:gd name="T83" fmla="*/ 127 h 159"/>
              <a:gd name="T84" fmla="*/ 110 w 170"/>
              <a:gd name="T85" fmla="*/ 119 h 159"/>
              <a:gd name="T86" fmla="*/ 113 w 170"/>
              <a:gd name="T87" fmla="*/ 127 h 159"/>
              <a:gd name="T88" fmla="*/ 98 w 170"/>
              <a:gd name="T89" fmla="*/ 106 h 159"/>
              <a:gd name="T90" fmla="*/ 78 w 170"/>
              <a:gd name="T91" fmla="*/ 106 h 159"/>
              <a:gd name="T92" fmla="*/ 59 w 170"/>
              <a:gd name="T93" fmla="*/ 66 h 159"/>
              <a:gd name="T94" fmla="*/ 82 w 170"/>
              <a:gd name="T95" fmla="*/ 49 h 159"/>
              <a:gd name="T96" fmla="*/ 111 w 170"/>
              <a:gd name="T97" fmla="*/ 72 h 159"/>
              <a:gd name="T98" fmla="*/ 126 w 170"/>
              <a:gd name="T99" fmla="*/ 140 h 159"/>
              <a:gd name="T100" fmla="*/ 119 w 170"/>
              <a:gd name="T101" fmla="*/ 140 h 159"/>
              <a:gd name="T102" fmla="*/ 122 w 170"/>
              <a:gd name="T103" fmla="*/ 133 h 159"/>
              <a:gd name="T104" fmla="*/ 126 w 170"/>
              <a:gd name="T105" fmla="*/ 140 h 159"/>
              <a:gd name="T106" fmla="*/ 126 w 170"/>
              <a:gd name="T107" fmla="*/ 124 h 159"/>
              <a:gd name="T108" fmla="*/ 123 w 170"/>
              <a:gd name="T109" fmla="*/ 117 h 159"/>
              <a:gd name="T110" fmla="*/ 129 w 170"/>
              <a:gd name="T111" fmla="*/ 117 h 159"/>
              <a:gd name="T112" fmla="*/ 132 w 170"/>
              <a:gd name="T113" fmla="*/ 107 h 159"/>
              <a:gd name="T114" fmla="*/ 126 w 170"/>
              <a:gd name="T115" fmla="*/ 107 h 159"/>
              <a:gd name="T116" fmla="*/ 129 w 170"/>
              <a:gd name="T117" fmla="*/ 99 h 159"/>
              <a:gd name="T118" fmla="*/ 132 w 170"/>
              <a:gd name="T119" fmla="*/ 107 h 159"/>
              <a:gd name="T120" fmla="*/ 143 w 170"/>
              <a:gd name="T121" fmla="*/ 121 h 159"/>
              <a:gd name="T122" fmla="*/ 140 w 170"/>
              <a:gd name="T123" fmla="*/ 114 h 159"/>
              <a:gd name="T124" fmla="*/ 146 w 170"/>
              <a:gd name="T125" fmla="*/ 11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0" h="159">
                <a:moveTo>
                  <a:pt x="123" y="19"/>
                </a:moveTo>
                <a:cubicBezTo>
                  <a:pt x="129" y="19"/>
                  <a:pt x="135" y="22"/>
                  <a:pt x="139" y="26"/>
                </a:cubicBezTo>
                <a:cubicBezTo>
                  <a:pt x="141" y="27"/>
                  <a:pt x="141" y="31"/>
                  <a:pt x="139" y="32"/>
                </a:cubicBezTo>
                <a:cubicBezTo>
                  <a:pt x="138" y="33"/>
                  <a:pt x="137" y="33"/>
                  <a:pt x="136" y="33"/>
                </a:cubicBezTo>
                <a:cubicBezTo>
                  <a:pt x="134" y="33"/>
                  <a:pt x="133" y="33"/>
                  <a:pt x="132" y="32"/>
                </a:cubicBezTo>
                <a:cubicBezTo>
                  <a:pt x="130" y="30"/>
                  <a:pt x="126" y="28"/>
                  <a:pt x="123" y="28"/>
                </a:cubicBezTo>
                <a:cubicBezTo>
                  <a:pt x="119" y="28"/>
                  <a:pt x="115" y="30"/>
                  <a:pt x="112" y="33"/>
                </a:cubicBezTo>
                <a:cubicBezTo>
                  <a:pt x="151" y="73"/>
                  <a:pt x="151" y="73"/>
                  <a:pt x="151" y="73"/>
                </a:cubicBezTo>
                <a:cubicBezTo>
                  <a:pt x="170" y="55"/>
                  <a:pt x="168" y="28"/>
                  <a:pt x="153" y="12"/>
                </a:cubicBezTo>
                <a:cubicBezTo>
                  <a:pt x="145" y="5"/>
                  <a:pt x="134" y="0"/>
                  <a:pt x="123" y="0"/>
                </a:cubicBezTo>
                <a:cubicBezTo>
                  <a:pt x="112" y="0"/>
                  <a:pt x="101" y="4"/>
                  <a:pt x="92" y="14"/>
                </a:cubicBezTo>
                <a:cubicBezTo>
                  <a:pt x="106" y="27"/>
                  <a:pt x="106" y="27"/>
                  <a:pt x="106" y="27"/>
                </a:cubicBezTo>
                <a:cubicBezTo>
                  <a:pt x="111" y="22"/>
                  <a:pt x="117" y="19"/>
                  <a:pt x="123" y="19"/>
                </a:cubicBezTo>
                <a:close/>
                <a:moveTo>
                  <a:pt x="85" y="60"/>
                </a:moveTo>
                <a:cubicBezTo>
                  <a:pt x="84" y="59"/>
                  <a:pt x="83" y="59"/>
                  <a:pt x="82" y="59"/>
                </a:cubicBezTo>
                <a:cubicBezTo>
                  <a:pt x="80" y="59"/>
                  <a:pt x="79" y="59"/>
                  <a:pt x="78" y="60"/>
                </a:cubicBezTo>
                <a:cubicBezTo>
                  <a:pt x="65" y="73"/>
                  <a:pt x="65" y="73"/>
                  <a:pt x="65" y="73"/>
                </a:cubicBezTo>
                <a:cubicBezTo>
                  <a:pt x="63" y="75"/>
                  <a:pt x="63" y="78"/>
                  <a:pt x="65" y="80"/>
                </a:cubicBezTo>
                <a:cubicBezTo>
                  <a:pt x="85" y="99"/>
                  <a:pt x="85" y="99"/>
                  <a:pt x="85" y="99"/>
                </a:cubicBezTo>
                <a:cubicBezTo>
                  <a:pt x="86" y="100"/>
                  <a:pt x="87" y="100"/>
                  <a:pt x="88" y="100"/>
                </a:cubicBezTo>
                <a:cubicBezTo>
                  <a:pt x="89" y="100"/>
                  <a:pt x="90" y="100"/>
                  <a:pt x="91" y="99"/>
                </a:cubicBezTo>
                <a:cubicBezTo>
                  <a:pt x="104" y="86"/>
                  <a:pt x="104" y="86"/>
                  <a:pt x="104" y="86"/>
                </a:cubicBezTo>
                <a:cubicBezTo>
                  <a:pt x="106" y="84"/>
                  <a:pt x="106" y="81"/>
                  <a:pt x="104" y="80"/>
                </a:cubicBezTo>
                <a:lnTo>
                  <a:pt x="85" y="60"/>
                </a:lnTo>
                <a:close/>
                <a:moveTo>
                  <a:pt x="48" y="140"/>
                </a:moveTo>
                <a:cubicBezTo>
                  <a:pt x="41" y="140"/>
                  <a:pt x="35" y="137"/>
                  <a:pt x="31" y="133"/>
                </a:cubicBezTo>
                <a:cubicBezTo>
                  <a:pt x="29" y="131"/>
                  <a:pt x="29" y="128"/>
                  <a:pt x="31" y="127"/>
                </a:cubicBezTo>
                <a:cubicBezTo>
                  <a:pt x="32" y="126"/>
                  <a:pt x="33" y="125"/>
                  <a:pt x="34" y="125"/>
                </a:cubicBezTo>
                <a:cubicBezTo>
                  <a:pt x="35" y="125"/>
                  <a:pt x="37" y="126"/>
                  <a:pt x="38" y="127"/>
                </a:cubicBezTo>
                <a:cubicBezTo>
                  <a:pt x="40" y="129"/>
                  <a:pt x="44" y="131"/>
                  <a:pt x="47" y="131"/>
                </a:cubicBezTo>
                <a:cubicBezTo>
                  <a:pt x="51" y="131"/>
                  <a:pt x="55" y="129"/>
                  <a:pt x="58" y="126"/>
                </a:cubicBezTo>
                <a:cubicBezTo>
                  <a:pt x="18" y="86"/>
                  <a:pt x="18" y="86"/>
                  <a:pt x="18" y="86"/>
                </a:cubicBezTo>
                <a:cubicBezTo>
                  <a:pt x="0" y="105"/>
                  <a:pt x="2" y="131"/>
                  <a:pt x="18" y="146"/>
                </a:cubicBezTo>
                <a:cubicBezTo>
                  <a:pt x="26" y="154"/>
                  <a:pt x="37" y="159"/>
                  <a:pt x="47" y="159"/>
                </a:cubicBezTo>
                <a:cubicBezTo>
                  <a:pt x="59" y="159"/>
                  <a:pt x="70" y="154"/>
                  <a:pt x="78" y="145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0" y="137"/>
                  <a:pt x="54" y="140"/>
                  <a:pt x="48" y="140"/>
                </a:cubicBezTo>
                <a:close/>
                <a:moveTo>
                  <a:pt x="153" y="88"/>
                </a:moveTo>
                <a:cubicBezTo>
                  <a:pt x="77" y="12"/>
                  <a:pt x="77" y="12"/>
                  <a:pt x="77" y="12"/>
                </a:cubicBezTo>
                <a:cubicBezTo>
                  <a:pt x="69" y="4"/>
                  <a:pt x="58" y="0"/>
                  <a:pt x="48" y="0"/>
                </a:cubicBezTo>
                <a:cubicBezTo>
                  <a:pt x="37" y="0"/>
                  <a:pt x="26" y="4"/>
                  <a:pt x="18" y="12"/>
                </a:cubicBezTo>
                <a:cubicBezTo>
                  <a:pt x="2" y="29"/>
                  <a:pt x="2" y="55"/>
                  <a:pt x="18" y="72"/>
                </a:cubicBezTo>
                <a:cubicBezTo>
                  <a:pt x="93" y="147"/>
                  <a:pt x="93" y="147"/>
                  <a:pt x="93" y="147"/>
                </a:cubicBezTo>
                <a:cubicBezTo>
                  <a:pt x="101" y="155"/>
                  <a:pt x="112" y="159"/>
                  <a:pt x="123" y="159"/>
                </a:cubicBezTo>
                <a:cubicBezTo>
                  <a:pt x="134" y="159"/>
                  <a:pt x="145" y="155"/>
                  <a:pt x="153" y="147"/>
                </a:cubicBezTo>
                <a:cubicBezTo>
                  <a:pt x="169" y="131"/>
                  <a:pt x="169" y="104"/>
                  <a:pt x="153" y="88"/>
                </a:cubicBezTo>
                <a:close/>
                <a:moveTo>
                  <a:pt x="57" y="32"/>
                </a:moveTo>
                <a:cubicBezTo>
                  <a:pt x="58" y="31"/>
                  <a:pt x="59" y="30"/>
                  <a:pt x="60" y="30"/>
                </a:cubicBezTo>
                <a:cubicBezTo>
                  <a:pt x="62" y="30"/>
                  <a:pt x="63" y="31"/>
                  <a:pt x="64" y="32"/>
                </a:cubicBezTo>
                <a:cubicBezTo>
                  <a:pt x="65" y="33"/>
                  <a:pt x="65" y="36"/>
                  <a:pt x="64" y="38"/>
                </a:cubicBezTo>
                <a:cubicBezTo>
                  <a:pt x="63" y="39"/>
                  <a:pt x="62" y="39"/>
                  <a:pt x="60" y="39"/>
                </a:cubicBezTo>
                <a:cubicBezTo>
                  <a:pt x="59" y="39"/>
                  <a:pt x="58" y="39"/>
                  <a:pt x="57" y="38"/>
                </a:cubicBezTo>
                <a:cubicBezTo>
                  <a:pt x="56" y="37"/>
                  <a:pt x="56" y="34"/>
                  <a:pt x="57" y="32"/>
                </a:cubicBezTo>
                <a:close/>
                <a:moveTo>
                  <a:pt x="31" y="45"/>
                </a:moveTo>
                <a:cubicBezTo>
                  <a:pt x="30" y="46"/>
                  <a:pt x="29" y="46"/>
                  <a:pt x="28" y="46"/>
                </a:cubicBezTo>
                <a:cubicBezTo>
                  <a:pt x="27" y="46"/>
                  <a:pt x="26" y="46"/>
                  <a:pt x="25" y="45"/>
                </a:cubicBezTo>
                <a:cubicBezTo>
                  <a:pt x="23" y="43"/>
                  <a:pt x="23" y="40"/>
                  <a:pt x="25" y="39"/>
                </a:cubicBezTo>
                <a:cubicBezTo>
                  <a:pt x="26" y="38"/>
                  <a:pt x="27" y="38"/>
                  <a:pt x="28" y="38"/>
                </a:cubicBezTo>
                <a:cubicBezTo>
                  <a:pt x="29" y="38"/>
                  <a:pt x="30" y="38"/>
                  <a:pt x="31" y="39"/>
                </a:cubicBezTo>
                <a:cubicBezTo>
                  <a:pt x="33" y="40"/>
                  <a:pt x="33" y="43"/>
                  <a:pt x="31" y="45"/>
                </a:cubicBezTo>
                <a:close/>
                <a:moveTo>
                  <a:pt x="45" y="58"/>
                </a:moveTo>
                <a:cubicBezTo>
                  <a:pt x="44" y="59"/>
                  <a:pt x="42" y="60"/>
                  <a:pt x="41" y="60"/>
                </a:cubicBezTo>
                <a:cubicBezTo>
                  <a:pt x="40" y="60"/>
                  <a:pt x="39" y="59"/>
                  <a:pt x="38" y="58"/>
                </a:cubicBezTo>
                <a:cubicBezTo>
                  <a:pt x="36" y="57"/>
                  <a:pt x="36" y="54"/>
                  <a:pt x="38" y="52"/>
                </a:cubicBezTo>
                <a:cubicBezTo>
                  <a:pt x="39" y="51"/>
                  <a:pt x="40" y="51"/>
                  <a:pt x="41" y="51"/>
                </a:cubicBezTo>
                <a:cubicBezTo>
                  <a:pt x="42" y="51"/>
                  <a:pt x="44" y="51"/>
                  <a:pt x="45" y="52"/>
                </a:cubicBezTo>
                <a:cubicBezTo>
                  <a:pt x="46" y="54"/>
                  <a:pt x="46" y="56"/>
                  <a:pt x="45" y="58"/>
                </a:cubicBezTo>
                <a:close/>
                <a:moveTo>
                  <a:pt x="47" y="42"/>
                </a:moveTo>
                <a:cubicBezTo>
                  <a:pt x="47" y="43"/>
                  <a:pt x="46" y="43"/>
                  <a:pt x="44" y="43"/>
                </a:cubicBezTo>
                <a:cubicBezTo>
                  <a:pt x="43" y="43"/>
                  <a:pt x="42" y="43"/>
                  <a:pt x="41" y="42"/>
                </a:cubicBezTo>
                <a:cubicBezTo>
                  <a:pt x="40" y="40"/>
                  <a:pt x="40" y="37"/>
                  <a:pt x="41" y="35"/>
                </a:cubicBezTo>
                <a:cubicBezTo>
                  <a:pt x="42" y="35"/>
                  <a:pt x="43" y="34"/>
                  <a:pt x="44" y="34"/>
                </a:cubicBezTo>
                <a:cubicBezTo>
                  <a:pt x="46" y="34"/>
                  <a:pt x="47" y="35"/>
                  <a:pt x="47" y="35"/>
                </a:cubicBezTo>
                <a:cubicBezTo>
                  <a:pt x="49" y="37"/>
                  <a:pt x="49" y="40"/>
                  <a:pt x="47" y="42"/>
                </a:cubicBezTo>
                <a:close/>
                <a:moveTo>
                  <a:pt x="51" y="25"/>
                </a:moveTo>
                <a:cubicBezTo>
                  <a:pt x="50" y="26"/>
                  <a:pt x="49" y="26"/>
                  <a:pt x="48" y="26"/>
                </a:cubicBezTo>
                <a:cubicBezTo>
                  <a:pt x="47" y="26"/>
                  <a:pt x="45" y="26"/>
                  <a:pt x="45" y="25"/>
                </a:cubicBezTo>
                <a:cubicBezTo>
                  <a:pt x="43" y="24"/>
                  <a:pt x="43" y="21"/>
                  <a:pt x="45" y="19"/>
                </a:cubicBezTo>
                <a:cubicBezTo>
                  <a:pt x="45" y="18"/>
                  <a:pt x="47" y="18"/>
                  <a:pt x="48" y="18"/>
                </a:cubicBezTo>
                <a:cubicBezTo>
                  <a:pt x="49" y="18"/>
                  <a:pt x="50" y="18"/>
                  <a:pt x="51" y="19"/>
                </a:cubicBezTo>
                <a:cubicBezTo>
                  <a:pt x="53" y="21"/>
                  <a:pt x="53" y="23"/>
                  <a:pt x="51" y="25"/>
                </a:cubicBezTo>
                <a:close/>
                <a:moveTo>
                  <a:pt x="113" y="127"/>
                </a:moveTo>
                <a:cubicBezTo>
                  <a:pt x="112" y="128"/>
                  <a:pt x="111" y="128"/>
                  <a:pt x="110" y="128"/>
                </a:cubicBezTo>
                <a:cubicBezTo>
                  <a:pt x="109" y="128"/>
                  <a:pt x="107" y="128"/>
                  <a:pt x="107" y="127"/>
                </a:cubicBezTo>
                <a:cubicBezTo>
                  <a:pt x="105" y="125"/>
                  <a:pt x="105" y="122"/>
                  <a:pt x="107" y="120"/>
                </a:cubicBezTo>
                <a:cubicBezTo>
                  <a:pt x="107" y="120"/>
                  <a:pt x="109" y="119"/>
                  <a:pt x="110" y="119"/>
                </a:cubicBezTo>
                <a:cubicBezTo>
                  <a:pt x="111" y="119"/>
                  <a:pt x="112" y="120"/>
                  <a:pt x="113" y="120"/>
                </a:cubicBezTo>
                <a:cubicBezTo>
                  <a:pt x="115" y="122"/>
                  <a:pt x="115" y="125"/>
                  <a:pt x="113" y="127"/>
                </a:cubicBezTo>
                <a:close/>
                <a:moveTo>
                  <a:pt x="111" y="92"/>
                </a:moveTo>
                <a:cubicBezTo>
                  <a:pt x="98" y="106"/>
                  <a:pt x="98" y="106"/>
                  <a:pt x="98" y="106"/>
                </a:cubicBezTo>
                <a:cubicBezTo>
                  <a:pt x="95" y="108"/>
                  <a:pt x="92" y="110"/>
                  <a:pt x="88" y="110"/>
                </a:cubicBezTo>
                <a:cubicBezTo>
                  <a:pt x="85" y="110"/>
                  <a:pt x="81" y="108"/>
                  <a:pt x="78" y="106"/>
                </a:cubicBezTo>
                <a:cubicBezTo>
                  <a:pt x="59" y="86"/>
                  <a:pt x="59" y="86"/>
                  <a:pt x="59" y="86"/>
                </a:cubicBezTo>
                <a:cubicBezTo>
                  <a:pt x="53" y="80"/>
                  <a:pt x="53" y="72"/>
                  <a:pt x="59" y="66"/>
                </a:cubicBezTo>
                <a:cubicBezTo>
                  <a:pt x="72" y="53"/>
                  <a:pt x="72" y="53"/>
                  <a:pt x="72" y="53"/>
                </a:cubicBezTo>
                <a:cubicBezTo>
                  <a:pt x="75" y="50"/>
                  <a:pt x="78" y="49"/>
                  <a:pt x="82" y="49"/>
                </a:cubicBezTo>
                <a:cubicBezTo>
                  <a:pt x="86" y="49"/>
                  <a:pt x="89" y="50"/>
                  <a:pt x="92" y="53"/>
                </a:cubicBezTo>
                <a:cubicBezTo>
                  <a:pt x="111" y="72"/>
                  <a:pt x="111" y="72"/>
                  <a:pt x="111" y="72"/>
                </a:cubicBezTo>
                <a:cubicBezTo>
                  <a:pt x="117" y="78"/>
                  <a:pt x="117" y="87"/>
                  <a:pt x="111" y="92"/>
                </a:cubicBezTo>
                <a:close/>
                <a:moveTo>
                  <a:pt x="126" y="140"/>
                </a:moveTo>
                <a:cubicBezTo>
                  <a:pt x="125" y="141"/>
                  <a:pt x="124" y="141"/>
                  <a:pt x="122" y="141"/>
                </a:cubicBezTo>
                <a:cubicBezTo>
                  <a:pt x="121" y="141"/>
                  <a:pt x="120" y="141"/>
                  <a:pt x="119" y="140"/>
                </a:cubicBezTo>
                <a:cubicBezTo>
                  <a:pt x="118" y="139"/>
                  <a:pt x="118" y="135"/>
                  <a:pt x="119" y="134"/>
                </a:cubicBezTo>
                <a:cubicBezTo>
                  <a:pt x="120" y="133"/>
                  <a:pt x="121" y="133"/>
                  <a:pt x="122" y="133"/>
                </a:cubicBezTo>
                <a:cubicBezTo>
                  <a:pt x="124" y="133"/>
                  <a:pt x="125" y="133"/>
                  <a:pt x="126" y="134"/>
                </a:cubicBezTo>
                <a:cubicBezTo>
                  <a:pt x="127" y="135"/>
                  <a:pt x="127" y="138"/>
                  <a:pt x="126" y="140"/>
                </a:cubicBezTo>
                <a:close/>
                <a:moveTo>
                  <a:pt x="129" y="123"/>
                </a:moveTo>
                <a:cubicBezTo>
                  <a:pt x="129" y="124"/>
                  <a:pt x="127" y="124"/>
                  <a:pt x="126" y="124"/>
                </a:cubicBezTo>
                <a:cubicBezTo>
                  <a:pt x="125" y="124"/>
                  <a:pt x="124" y="124"/>
                  <a:pt x="123" y="123"/>
                </a:cubicBezTo>
                <a:cubicBezTo>
                  <a:pt x="121" y="122"/>
                  <a:pt x="121" y="119"/>
                  <a:pt x="123" y="117"/>
                </a:cubicBezTo>
                <a:cubicBezTo>
                  <a:pt x="124" y="116"/>
                  <a:pt x="125" y="116"/>
                  <a:pt x="126" y="116"/>
                </a:cubicBezTo>
                <a:cubicBezTo>
                  <a:pt x="127" y="116"/>
                  <a:pt x="129" y="116"/>
                  <a:pt x="129" y="117"/>
                </a:cubicBezTo>
                <a:cubicBezTo>
                  <a:pt x="131" y="118"/>
                  <a:pt x="131" y="122"/>
                  <a:pt x="129" y="123"/>
                </a:cubicBezTo>
                <a:close/>
                <a:moveTo>
                  <a:pt x="132" y="107"/>
                </a:moveTo>
                <a:cubicBezTo>
                  <a:pt x="132" y="107"/>
                  <a:pt x="131" y="108"/>
                  <a:pt x="129" y="108"/>
                </a:cubicBezTo>
                <a:cubicBezTo>
                  <a:pt x="128" y="108"/>
                  <a:pt x="127" y="107"/>
                  <a:pt x="126" y="107"/>
                </a:cubicBezTo>
                <a:cubicBezTo>
                  <a:pt x="124" y="105"/>
                  <a:pt x="124" y="103"/>
                  <a:pt x="126" y="100"/>
                </a:cubicBezTo>
                <a:cubicBezTo>
                  <a:pt x="127" y="100"/>
                  <a:pt x="128" y="99"/>
                  <a:pt x="129" y="99"/>
                </a:cubicBezTo>
                <a:cubicBezTo>
                  <a:pt x="131" y="99"/>
                  <a:pt x="132" y="100"/>
                  <a:pt x="132" y="100"/>
                </a:cubicBezTo>
                <a:cubicBezTo>
                  <a:pt x="134" y="102"/>
                  <a:pt x="134" y="105"/>
                  <a:pt x="132" y="107"/>
                </a:cubicBezTo>
                <a:close/>
                <a:moveTo>
                  <a:pt x="146" y="120"/>
                </a:moveTo>
                <a:cubicBezTo>
                  <a:pt x="145" y="121"/>
                  <a:pt x="144" y="121"/>
                  <a:pt x="143" y="121"/>
                </a:cubicBezTo>
                <a:cubicBezTo>
                  <a:pt x="141" y="121"/>
                  <a:pt x="140" y="121"/>
                  <a:pt x="140" y="120"/>
                </a:cubicBezTo>
                <a:cubicBezTo>
                  <a:pt x="138" y="118"/>
                  <a:pt x="138" y="116"/>
                  <a:pt x="140" y="114"/>
                </a:cubicBezTo>
                <a:cubicBezTo>
                  <a:pt x="140" y="113"/>
                  <a:pt x="141" y="112"/>
                  <a:pt x="143" y="112"/>
                </a:cubicBezTo>
                <a:cubicBezTo>
                  <a:pt x="144" y="112"/>
                  <a:pt x="145" y="113"/>
                  <a:pt x="146" y="114"/>
                </a:cubicBezTo>
                <a:cubicBezTo>
                  <a:pt x="147" y="115"/>
                  <a:pt x="147" y="118"/>
                  <a:pt x="146" y="1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904A0D51-CF51-A8F9-FD75-D5EDE403940F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4125913"/>
            <a:ext cx="254000" cy="254000"/>
          </a:xfrm>
          <a:custGeom>
            <a:avLst/>
            <a:gdLst>
              <a:gd name="T0" fmla="*/ 67 w 160"/>
              <a:gd name="T1" fmla="*/ 9 h 160"/>
              <a:gd name="T2" fmla="*/ 86 w 160"/>
              <a:gd name="T3" fmla="*/ 28 h 160"/>
              <a:gd name="T4" fmla="*/ 76 w 160"/>
              <a:gd name="T5" fmla="*/ 44 h 160"/>
              <a:gd name="T6" fmla="*/ 62 w 160"/>
              <a:gd name="T7" fmla="*/ 28 h 160"/>
              <a:gd name="T8" fmla="*/ 20 w 160"/>
              <a:gd name="T9" fmla="*/ 28 h 160"/>
              <a:gd name="T10" fmla="*/ 10 w 160"/>
              <a:gd name="T11" fmla="*/ 19 h 160"/>
              <a:gd name="T12" fmla="*/ 20 w 160"/>
              <a:gd name="T13" fmla="*/ 9 h 160"/>
              <a:gd name="T14" fmla="*/ 67 w 160"/>
              <a:gd name="T15" fmla="*/ 9 h 160"/>
              <a:gd name="T16" fmla="*/ 44 w 160"/>
              <a:gd name="T17" fmla="*/ 67 h 160"/>
              <a:gd name="T18" fmla="*/ 47 w 160"/>
              <a:gd name="T19" fmla="*/ 68 h 160"/>
              <a:gd name="T20" fmla="*/ 47 w 160"/>
              <a:gd name="T21" fmla="*/ 74 h 160"/>
              <a:gd name="T22" fmla="*/ 43 w 160"/>
              <a:gd name="T23" fmla="*/ 76 h 160"/>
              <a:gd name="T24" fmla="*/ 40 w 160"/>
              <a:gd name="T25" fmla="*/ 74 h 160"/>
              <a:gd name="T26" fmla="*/ 40 w 160"/>
              <a:gd name="T27" fmla="*/ 68 h 160"/>
              <a:gd name="T28" fmla="*/ 44 w 160"/>
              <a:gd name="T29" fmla="*/ 67 h 160"/>
              <a:gd name="T30" fmla="*/ 19 w 160"/>
              <a:gd name="T31" fmla="*/ 0 h 160"/>
              <a:gd name="T32" fmla="*/ 0 w 160"/>
              <a:gd name="T33" fmla="*/ 19 h 160"/>
              <a:gd name="T34" fmla="*/ 0 w 160"/>
              <a:gd name="T35" fmla="*/ 71 h 160"/>
              <a:gd name="T36" fmla="*/ 10 w 160"/>
              <a:gd name="T37" fmla="*/ 90 h 160"/>
              <a:gd name="T38" fmla="*/ 10 w 160"/>
              <a:gd name="T39" fmla="*/ 61 h 160"/>
              <a:gd name="T40" fmla="*/ 33 w 160"/>
              <a:gd name="T41" fmla="*/ 37 h 160"/>
              <a:gd name="T42" fmla="*/ 62 w 160"/>
              <a:gd name="T43" fmla="*/ 37 h 160"/>
              <a:gd name="T44" fmla="*/ 67 w 160"/>
              <a:gd name="T45" fmla="*/ 42 h 160"/>
              <a:gd name="T46" fmla="*/ 67 w 160"/>
              <a:gd name="T47" fmla="*/ 47 h 160"/>
              <a:gd name="T48" fmla="*/ 33 w 160"/>
              <a:gd name="T49" fmla="*/ 47 h 160"/>
              <a:gd name="T50" fmla="*/ 20 w 160"/>
              <a:gd name="T51" fmla="*/ 61 h 160"/>
              <a:gd name="T52" fmla="*/ 20 w 160"/>
              <a:gd name="T53" fmla="*/ 99 h 160"/>
              <a:gd name="T54" fmla="*/ 34 w 160"/>
              <a:gd name="T55" fmla="*/ 113 h 160"/>
              <a:gd name="T56" fmla="*/ 49 w 160"/>
              <a:gd name="T57" fmla="*/ 113 h 160"/>
              <a:gd name="T58" fmla="*/ 98 w 160"/>
              <a:gd name="T59" fmla="*/ 160 h 160"/>
              <a:gd name="T60" fmla="*/ 147 w 160"/>
              <a:gd name="T61" fmla="*/ 101 h 160"/>
              <a:gd name="T62" fmla="*/ 147 w 160"/>
              <a:gd name="T63" fmla="*/ 94 h 160"/>
              <a:gd name="T64" fmla="*/ 160 w 160"/>
              <a:gd name="T65" fmla="*/ 76 h 160"/>
              <a:gd name="T66" fmla="*/ 142 w 160"/>
              <a:gd name="T67" fmla="*/ 57 h 160"/>
              <a:gd name="T68" fmla="*/ 123 w 160"/>
              <a:gd name="T69" fmla="*/ 76 h 160"/>
              <a:gd name="T70" fmla="*/ 137 w 160"/>
              <a:gd name="T71" fmla="*/ 94 h 160"/>
              <a:gd name="T72" fmla="*/ 137 w 160"/>
              <a:gd name="T73" fmla="*/ 101 h 160"/>
              <a:gd name="T74" fmla="*/ 97 w 160"/>
              <a:gd name="T75" fmla="*/ 150 h 160"/>
              <a:gd name="T76" fmla="*/ 58 w 160"/>
              <a:gd name="T77" fmla="*/ 113 h 160"/>
              <a:gd name="T78" fmla="*/ 67 w 160"/>
              <a:gd name="T79" fmla="*/ 113 h 160"/>
              <a:gd name="T80" fmla="*/ 90 w 160"/>
              <a:gd name="T81" fmla="*/ 132 h 160"/>
              <a:gd name="T82" fmla="*/ 94 w 160"/>
              <a:gd name="T83" fmla="*/ 132 h 160"/>
              <a:gd name="T84" fmla="*/ 114 w 160"/>
              <a:gd name="T85" fmla="*/ 108 h 160"/>
              <a:gd name="T86" fmla="*/ 114 w 160"/>
              <a:gd name="T87" fmla="*/ 43 h 160"/>
              <a:gd name="T88" fmla="*/ 115 w 160"/>
              <a:gd name="T89" fmla="*/ 37 h 160"/>
              <a:gd name="T90" fmla="*/ 132 w 160"/>
              <a:gd name="T91" fmla="*/ 48 h 160"/>
              <a:gd name="T92" fmla="*/ 160 w 160"/>
              <a:gd name="T93" fmla="*/ 30 h 160"/>
              <a:gd name="T94" fmla="*/ 132 w 160"/>
              <a:gd name="T95" fmla="*/ 11 h 160"/>
              <a:gd name="T96" fmla="*/ 114 w 160"/>
              <a:gd name="T97" fmla="*/ 25 h 160"/>
              <a:gd name="T98" fmla="*/ 104 w 160"/>
              <a:gd name="T99" fmla="*/ 44 h 160"/>
              <a:gd name="T100" fmla="*/ 104 w 160"/>
              <a:gd name="T101" fmla="*/ 108 h 160"/>
              <a:gd name="T102" fmla="*/ 92 w 160"/>
              <a:gd name="T103" fmla="*/ 123 h 160"/>
              <a:gd name="T104" fmla="*/ 90 w 160"/>
              <a:gd name="T105" fmla="*/ 123 h 160"/>
              <a:gd name="T106" fmla="*/ 77 w 160"/>
              <a:gd name="T107" fmla="*/ 113 h 160"/>
              <a:gd name="T108" fmla="*/ 94 w 160"/>
              <a:gd name="T109" fmla="*/ 90 h 160"/>
              <a:gd name="T110" fmla="*/ 94 w 160"/>
              <a:gd name="T111" fmla="*/ 28 h 160"/>
              <a:gd name="T112" fmla="*/ 66 w 160"/>
              <a:gd name="T113" fmla="*/ 0 h 160"/>
              <a:gd name="T114" fmla="*/ 19 w 160"/>
              <a:gd name="T11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60">
                <a:moveTo>
                  <a:pt x="67" y="9"/>
                </a:moveTo>
                <a:cubicBezTo>
                  <a:pt x="77" y="9"/>
                  <a:pt x="86" y="18"/>
                  <a:pt x="86" y="28"/>
                </a:cubicBezTo>
                <a:cubicBezTo>
                  <a:pt x="86" y="34"/>
                  <a:pt x="83" y="40"/>
                  <a:pt x="76" y="44"/>
                </a:cubicBezTo>
                <a:cubicBezTo>
                  <a:pt x="76" y="34"/>
                  <a:pt x="69" y="28"/>
                  <a:pt x="62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14" y="28"/>
                  <a:pt x="10" y="24"/>
                  <a:pt x="10" y="19"/>
                </a:cubicBezTo>
                <a:cubicBezTo>
                  <a:pt x="10" y="14"/>
                  <a:pt x="14" y="9"/>
                  <a:pt x="20" y="9"/>
                </a:cubicBezTo>
                <a:lnTo>
                  <a:pt x="67" y="9"/>
                </a:lnTo>
                <a:close/>
                <a:moveTo>
                  <a:pt x="44" y="67"/>
                </a:moveTo>
                <a:cubicBezTo>
                  <a:pt x="45" y="67"/>
                  <a:pt x="46" y="67"/>
                  <a:pt x="47" y="68"/>
                </a:cubicBezTo>
                <a:cubicBezTo>
                  <a:pt x="48" y="70"/>
                  <a:pt x="48" y="72"/>
                  <a:pt x="47" y="74"/>
                </a:cubicBezTo>
                <a:cubicBezTo>
                  <a:pt x="46" y="75"/>
                  <a:pt x="45" y="76"/>
                  <a:pt x="43" y="76"/>
                </a:cubicBezTo>
                <a:cubicBezTo>
                  <a:pt x="42" y="76"/>
                  <a:pt x="41" y="75"/>
                  <a:pt x="40" y="74"/>
                </a:cubicBezTo>
                <a:cubicBezTo>
                  <a:pt x="39" y="73"/>
                  <a:pt x="39" y="70"/>
                  <a:pt x="40" y="68"/>
                </a:cubicBezTo>
                <a:cubicBezTo>
                  <a:pt x="41" y="67"/>
                  <a:pt x="42" y="67"/>
                  <a:pt x="44" y="67"/>
                </a:cubicBezTo>
                <a:close/>
                <a:moveTo>
                  <a:pt x="19" y="0"/>
                </a:moveTo>
                <a:cubicBezTo>
                  <a:pt x="9" y="0"/>
                  <a:pt x="0" y="9"/>
                  <a:pt x="0" y="19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79"/>
                  <a:pt x="4" y="85"/>
                  <a:pt x="10" y="90"/>
                </a:cubicBezTo>
                <a:cubicBezTo>
                  <a:pt x="10" y="61"/>
                  <a:pt x="10" y="61"/>
                  <a:pt x="10" y="61"/>
                </a:cubicBezTo>
                <a:cubicBezTo>
                  <a:pt x="10" y="48"/>
                  <a:pt x="20" y="37"/>
                  <a:pt x="33" y="37"/>
                </a:cubicBezTo>
                <a:cubicBezTo>
                  <a:pt x="62" y="37"/>
                  <a:pt x="62" y="37"/>
                  <a:pt x="62" y="37"/>
                </a:cubicBezTo>
                <a:cubicBezTo>
                  <a:pt x="65" y="37"/>
                  <a:pt x="67" y="39"/>
                  <a:pt x="67" y="42"/>
                </a:cubicBezTo>
                <a:cubicBezTo>
                  <a:pt x="67" y="47"/>
                  <a:pt x="67" y="47"/>
                  <a:pt x="67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26" y="47"/>
                  <a:pt x="20" y="53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7"/>
                  <a:pt x="26" y="113"/>
                  <a:pt x="34" y="113"/>
                </a:cubicBezTo>
                <a:cubicBezTo>
                  <a:pt x="49" y="113"/>
                  <a:pt x="49" y="113"/>
                  <a:pt x="49" y="113"/>
                </a:cubicBezTo>
                <a:cubicBezTo>
                  <a:pt x="50" y="139"/>
                  <a:pt x="72" y="160"/>
                  <a:pt x="98" y="160"/>
                </a:cubicBezTo>
                <a:cubicBezTo>
                  <a:pt x="126" y="160"/>
                  <a:pt x="147" y="128"/>
                  <a:pt x="147" y="101"/>
                </a:cubicBezTo>
                <a:cubicBezTo>
                  <a:pt x="147" y="94"/>
                  <a:pt x="147" y="94"/>
                  <a:pt x="147" y="94"/>
                </a:cubicBezTo>
                <a:cubicBezTo>
                  <a:pt x="154" y="92"/>
                  <a:pt x="160" y="84"/>
                  <a:pt x="160" y="76"/>
                </a:cubicBezTo>
                <a:cubicBezTo>
                  <a:pt x="160" y="66"/>
                  <a:pt x="152" y="57"/>
                  <a:pt x="142" y="57"/>
                </a:cubicBezTo>
                <a:cubicBezTo>
                  <a:pt x="132" y="57"/>
                  <a:pt x="123" y="66"/>
                  <a:pt x="123" y="76"/>
                </a:cubicBezTo>
                <a:cubicBezTo>
                  <a:pt x="123" y="84"/>
                  <a:pt x="129" y="92"/>
                  <a:pt x="137" y="94"/>
                </a:cubicBezTo>
                <a:cubicBezTo>
                  <a:pt x="137" y="101"/>
                  <a:pt x="137" y="101"/>
                  <a:pt x="137" y="101"/>
                </a:cubicBezTo>
                <a:cubicBezTo>
                  <a:pt x="137" y="124"/>
                  <a:pt x="118" y="150"/>
                  <a:pt x="97" y="150"/>
                </a:cubicBezTo>
                <a:cubicBezTo>
                  <a:pt x="76" y="150"/>
                  <a:pt x="59" y="134"/>
                  <a:pt x="58" y="113"/>
                </a:cubicBezTo>
                <a:cubicBezTo>
                  <a:pt x="67" y="113"/>
                  <a:pt x="67" y="113"/>
                  <a:pt x="67" y="113"/>
                </a:cubicBezTo>
                <a:cubicBezTo>
                  <a:pt x="70" y="124"/>
                  <a:pt x="79" y="132"/>
                  <a:pt x="90" y="132"/>
                </a:cubicBezTo>
                <a:cubicBezTo>
                  <a:pt x="91" y="132"/>
                  <a:pt x="93" y="132"/>
                  <a:pt x="94" y="132"/>
                </a:cubicBezTo>
                <a:cubicBezTo>
                  <a:pt x="105" y="130"/>
                  <a:pt x="114" y="119"/>
                  <a:pt x="114" y="108"/>
                </a:cubicBezTo>
                <a:cubicBezTo>
                  <a:pt x="114" y="43"/>
                  <a:pt x="114" y="43"/>
                  <a:pt x="114" y="43"/>
                </a:cubicBezTo>
                <a:cubicBezTo>
                  <a:pt x="114" y="41"/>
                  <a:pt x="114" y="39"/>
                  <a:pt x="115" y="37"/>
                </a:cubicBezTo>
                <a:cubicBezTo>
                  <a:pt x="118" y="43"/>
                  <a:pt x="125" y="48"/>
                  <a:pt x="132" y="48"/>
                </a:cubicBezTo>
                <a:cubicBezTo>
                  <a:pt x="142" y="48"/>
                  <a:pt x="160" y="41"/>
                  <a:pt x="160" y="30"/>
                </a:cubicBezTo>
                <a:cubicBezTo>
                  <a:pt x="160" y="18"/>
                  <a:pt x="142" y="11"/>
                  <a:pt x="132" y="11"/>
                </a:cubicBezTo>
                <a:cubicBezTo>
                  <a:pt x="124" y="11"/>
                  <a:pt x="116" y="17"/>
                  <a:pt x="114" y="25"/>
                </a:cubicBezTo>
                <a:cubicBezTo>
                  <a:pt x="108" y="29"/>
                  <a:pt x="104" y="36"/>
                  <a:pt x="104" y="44"/>
                </a:cubicBezTo>
                <a:cubicBezTo>
                  <a:pt x="104" y="108"/>
                  <a:pt x="104" y="108"/>
                  <a:pt x="104" y="108"/>
                </a:cubicBezTo>
                <a:cubicBezTo>
                  <a:pt x="104" y="116"/>
                  <a:pt x="99" y="122"/>
                  <a:pt x="92" y="123"/>
                </a:cubicBezTo>
                <a:cubicBezTo>
                  <a:pt x="92" y="123"/>
                  <a:pt x="91" y="123"/>
                  <a:pt x="90" y="123"/>
                </a:cubicBezTo>
                <a:cubicBezTo>
                  <a:pt x="84" y="123"/>
                  <a:pt x="79" y="120"/>
                  <a:pt x="77" y="113"/>
                </a:cubicBezTo>
                <a:cubicBezTo>
                  <a:pt x="86" y="110"/>
                  <a:pt x="94" y="102"/>
                  <a:pt x="94" y="90"/>
                </a:cubicBezTo>
                <a:cubicBezTo>
                  <a:pt x="94" y="28"/>
                  <a:pt x="94" y="28"/>
                  <a:pt x="94" y="28"/>
                </a:cubicBezTo>
                <a:cubicBezTo>
                  <a:pt x="94" y="13"/>
                  <a:pt x="82" y="0"/>
                  <a:pt x="66" y="0"/>
                </a:cubicBezTo>
                <a:lnTo>
                  <a:pt x="1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4BF5BA91-8CE0-08C3-6995-3BCE2258E05A}"/>
              </a:ext>
            </a:extLst>
          </p:cNvPr>
          <p:cNvSpPr>
            <a:spLocks noEditPoints="1"/>
          </p:cNvSpPr>
          <p:nvPr/>
        </p:nvSpPr>
        <p:spPr bwMode="auto">
          <a:xfrm>
            <a:off x="4613276" y="4676775"/>
            <a:ext cx="207963" cy="254000"/>
          </a:xfrm>
          <a:custGeom>
            <a:avLst/>
            <a:gdLst>
              <a:gd name="T0" fmla="*/ 28 w 131"/>
              <a:gd name="T1" fmla="*/ 29 h 160"/>
              <a:gd name="T2" fmla="*/ 0 w 131"/>
              <a:gd name="T3" fmla="*/ 58 h 160"/>
              <a:gd name="T4" fmla="*/ 0 w 131"/>
              <a:gd name="T5" fmla="*/ 90 h 160"/>
              <a:gd name="T6" fmla="*/ 56 w 131"/>
              <a:gd name="T7" fmla="*/ 90 h 160"/>
              <a:gd name="T8" fmla="*/ 56 w 131"/>
              <a:gd name="T9" fmla="*/ 58 h 160"/>
              <a:gd name="T10" fmla="*/ 28 w 131"/>
              <a:gd name="T11" fmla="*/ 29 h 160"/>
              <a:gd name="T12" fmla="*/ 75 w 131"/>
              <a:gd name="T13" fmla="*/ 104 h 160"/>
              <a:gd name="T14" fmla="*/ 103 w 131"/>
              <a:gd name="T15" fmla="*/ 132 h 160"/>
              <a:gd name="T16" fmla="*/ 131 w 131"/>
              <a:gd name="T17" fmla="*/ 104 h 160"/>
              <a:gd name="T18" fmla="*/ 131 w 131"/>
              <a:gd name="T19" fmla="*/ 71 h 160"/>
              <a:gd name="T20" fmla="*/ 75 w 131"/>
              <a:gd name="T21" fmla="*/ 71 h 160"/>
              <a:gd name="T22" fmla="*/ 75 w 131"/>
              <a:gd name="T23" fmla="*/ 104 h 160"/>
              <a:gd name="T24" fmla="*/ 0 w 131"/>
              <a:gd name="T25" fmla="*/ 132 h 160"/>
              <a:gd name="T26" fmla="*/ 28 w 131"/>
              <a:gd name="T27" fmla="*/ 160 h 160"/>
              <a:gd name="T28" fmla="*/ 56 w 131"/>
              <a:gd name="T29" fmla="*/ 132 h 160"/>
              <a:gd name="T30" fmla="*/ 56 w 131"/>
              <a:gd name="T31" fmla="*/ 100 h 160"/>
              <a:gd name="T32" fmla="*/ 0 w 131"/>
              <a:gd name="T33" fmla="*/ 100 h 160"/>
              <a:gd name="T34" fmla="*/ 0 w 131"/>
              <a:gd name="T35" fmla="*/ 132 h 160"/>
              <a:gd name="T36" fmla="*/ 19 w 131"/>
              <a:gd name="T37" fmla="*/ 114 h 160"/>
              <a:gd name="T38" fmla="*/ 24 w 131"/>
              <a:gd name="T39" fmla="*/ 109 h 160"/>
              <a:gd name="T40" fmla="*/ 28 w 131"/>
              <a:gd name="T41" fmla="*/ 114 h 160"/>
              <a:gd name="T42" fmla="*/ 28 w 131"/>
              <a:gd name="T43" fmla="*/ 132 h 160"/>
              <a:gd name="T44" fmla="*/ 33 w 131"/>
              <a:gd name="T45" fmla="*/ 137 h 160"/>
              <a:gd name="T46" fmla="*/ 28 w 131"/>
              <a:gd name="T47" fmla="*/ 142 h 160"/>
              <a:gd name="T48" fmla="*/ 19 w 131"/>
              <a:gd name="T49" fmla="*/ 132 h 160"/>
              <a:gd name="T50" fmla="*/ 19 w 131"/>
              <a:gd name="T51" fmla="*/ 114 h 160"/>
              <a:gd name="T52" fmla="*/ 103 w 131"/>
              <a:gd name="T53" fmla="*/ 0 h 160"/>
              <a:gd name="T54" fmla="*/ 75 w 131"/>
              <a:gd name="T55" fmla="*/ 28 h 160"/>
              <a:gd name="T56" fmla="*/ 75 w 131"/>
              <a:gd name="T57" fmla="*/ 62 h 160"/>
              <a:gd name="T58" fmla="*/ 131 w 131"/>
              <a:gd name="T59" fmla="*/ 62 h 160"/>
              <a:gd name="T60" fmla="*/ 131 w 131"/>
              <a:gd name="T61" fmla="*/ 28 h 160"/>
              <a:gd name="T62" fmla="*/ 103 w 131"/>
              <a:gd name="T63" fmla="*/ 0 h 160"/>
              <a:gd name="T64" fmla="*/ 112 w 131"/>
              <a:gd name="T65" fmla="*/ 47 h 160"/>
              <a:gd name="T66" fmla="*/ 107 w 131"/>
              <a:gd name="T67" fmla="*/ 52 h 160"/>
              <a:gd name="T68" fmla="*/ 103 w 131"/>
              <a:gd name="T69" fmla="*/ 47 h 160"/>
              <a:gd name="T70" fmla="*/ 103 w 131"/>
              <a:gd name="T71" fmla="*/ 28 h 160"/>
              <a:gd name="T72" fmla="*/ 98 w 131"/>
              <a:gd name="T73" fmla="*/ 24 h 160"/>
              <a:gd name="T74" fmla="*/ 103 w 131"/>
              <a:gd name="T75" fmla="*/ 19 h 160"/>
              <a:gd name="T76" fmla="*/ 112 w 131"/>
              <a:gd name="T77" fmla="*/ 28 h 160"/>
              <a:gd name="T78" fmla="*/ 112 w 131"/>
              <a:gd name="T79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31" h="160">
                <a:moveTo>
                  <a:pt x="28" y="29"/>
                </a:moveTo>
                <a:cubicBezTo>
                  <a:pt x="13" y="29"/>
                  <a:pt x="0" y="42"/>
                  <a:pt x="0" y="58"/>
                </a:cubicBezTo>
                <a:cubicBezTo>
                  <a:pt x="0" y="90"/>
                  <a:pt x="0" y="90"/>
                  <a:pt x="0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42"/>
                  <a:pt x="44" y="29"/>
                  <a:pt x="28" y="29"/>
                </a:cubicBezTo>
                <a:close/>
                <a:moveTo>
                  <a:pt x="75" y="104"/>
                </a:moveTo>
                <a:cubicBezTo>
                  <a:pt x="75" y="119"/>
                  <a:pt x="88" y="132"/>
                  <a:pt x="103" y="132"/>
                </a:cubicBezTo>
                <a:cubicBezTo>
                  <a:pt x="119" y="132"/>
                  <a:pt x="131" y="119"/>
                  <a:pt x="131" y="104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75" y="71"/>
                  <a:pt x="75" y="71"/>
                  <a:pt x="75" y="71"/>
                </a:cubicBezTo>
                <a:lnTo>
                  <a:pt x="75" y="104"/>
                </a:lnTo>
                <a:close/>
                <a:moveTo>
                  <a:pt x="0" y="132"/>
                </a:moveTo>
                <a:cubicBezTo>
                  <a:pt x="0" y="148"/>
                  <a:pt x="13" y="160"/>
                  <a:pt x="28" y="160"/>
                </a:cubicBezTo>
                <a:cubicBezTo>
                  <a:pt x="44" y="160"/>
                  <a:pt x="56" y="148"/>
                  <a:pt x="56" y="132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0" y="100"/>
                  <a:pt x="0" y="100"/>
                  <a:pt x="0" y="100"/>
                </a:cubicBezTo>
                <a:lnTo>
                  <a:pt x="0" y="132"/>
                </a:lnTo>
                <a:close/>
                <a:moveTo>
                  <a:pt x="19" y="114"/>
                </a:moveTo>
                <a:cubicBezTo>
                  <a:pt x="19" y="111"/>
                  <a:pt x="21" y="109"/>
                  <a:pt x="24" y="109"/>
                </a:cubicBezTo>
                <a:cubicBezTo>
                  <a:pt x="26" y="109"/>
                  <a:pt x="28" y="111"/>
                  <a:pt x="28" y="114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31" y="132"/>
                  <a:pt x="33" y="134"/>
                  <a:pt x="33" y="137"/>
                </a:cubicBezTo>
                <a:cubicBezTo>
                  <a:pt x="33" y="140"/>
                  <a:pt x="31" y="142"/>
                  <a:pt x="28" y="142"/>
                </a:cubicBezTo>
                <a:cubicBezTo>
                  <a:pt x="23" y="142"/>
                  <a:pt x="19" y="137"/>
                  <a:pt x="19" y="132"/>
                </a:cubicBezTo>
                <a:lnTo>
                  <a:pt x="19" y="114"/>
                </a:lnTo>
                <a:close/>
                <a:moveTo>
                  <a:pt x="103" y="0"/>
                </a:moveTo>
                <a:cubicBezTo>
                  <a:pt x="88" y="0"/>
                  <a:pt x="75" y="13"/>
                  <a:pt x="75" y="28"/>
                </a:cubicBezTo>
                <a:cubicBezTo>
                  <a:pt x="75" y="62"/>
                  <a:pt x="75" y="62"/>
                  <a:pt x="75" y="62"/>
                </a:cubicBezTo>
                <a:cubicBezTo>
                  <a:pt x="131" y="62"/>
                  <a:pt x="131" y="62"/>
                  <a:pt x="131" y="62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131" y="13"/>
                  <a:pt x="119" y="0"/>
                  <a:pt x="103" y="0"/>
                </a:cubicBezTo>
                <a:close/>
                <a:moveTo>
                  <a:pt x="112" y="47"/>
                </a:moveTo>
                <a:cubicBezTo>
                  <a:pt x="112" y="50"/>
                  <a:pt x="110" y="52"/>
                  <a:pt x="107" y="52"/>
                </a:cubicBezTo>
                <a:cubicBezTo>
                  <a:pt x="105" y="52"/>
                  <a:pt x="103" y="50"/>
                  <a:pt x="103" y="47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00" y="28"/>
                  <a:pt x="98" y="26"/>
                  <a:pt x="98" y="24"/>
                </a:cubicBezTo>
                <a:cubicBezTo>
                  <a:pt x="98" y="21"/>
                  <a:pt x="100" y="19"/>
                  <a:pt x="103" y="19"/>
                </a:cubicBezTo>
                <a:cubicBezTo>
                  <a:pt x="108" y="19"/>
                  <a:pt x="112" y="23"/>
                  <a:pt x="112" y="28"/>
                </a:cubicBezTo>
                <a:lnTo>
                  <a:pt x="112" y="4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6F151B85-9BC0-F27B-DC9C-949209A03A86}"/>
              </a:ext>
            </a:extLst>
          </p:cNvPr>
          <p:cNvSpPr>
            <a:spLocks noEditPoints="1"/>
          </p:cNvSpPr>
          <p:nvPr/>
        </p:nvSpPr>
        <p:spPr bwMode="auto">
          <a:xfrm>
            <a:off x="2962276" y="5227638"/>
            <a:ext cx="207963" cy="254000"/>
          </a:xfrm>
          <a:custGeom>
            <a:avLst/>
            <a:gdLst>
              <a:gd name="T0" fmla="*/ 75 w 132"/>
              <a:gd name="T1" fmla="*/ 90 h 160"/>
              <a:gd name="T2" fmla="*/ 85 w 132"/>
              <a:gd name="T3" fmla="*/ 119 h 160"/>
              <a:gd name="T4" fmla="*/ 109 w 132"/>
              <a:gd name="T5" fmla="*/ 123 h 160"/>
              <a:gd name="T6" fmla="*/ 113 w 132"/>
              <a:gd name="T7" fmla="*/ 104 h 160"/>
              <a:gd name="T8" fmla="*/ 123 w 132"/>
              <a:gd name="T9" fmla="*/ 33 h 160"/>
              <a:gd name="T10" fmla="*/ 113 w 132"/>
              <a:gd name="T11" fmla="*/ 10 h 160"/>
              <a:gd name="T12" fmla="*/ 123 w 132"/>
              <a:gd name="T13" fmla="*/ 5 h 160"/>
              <a:gd name="T14" fmla="*/ 80 w 132"/>
              <a:gd name="T15" fmla="*/ 0 h 160"/>
              <a:gd name="T16" fmla="*/ 80 w 132"/>
              <a:gd name="T17" fmla="*/ 10 h 160"/>
              <a:gd name="T18" fmla="*/ 85 w 132"/>
              <a:gd name="T19" fmla="*/ 20 h 160"/>
              <a:gd name="T20" fmla="*/ 75 w 132"/>
              <a:gd name="T21" fmla="*/ 58 h 160"/>
              <a:gd name="T22" fmla="*/ 75 w 132"/>
              <a:gd name="T23" fmla="*/ 85 h 160"/>
              <a:gd name="T24" fmla="*/ 104 w 132"/>
              <a:gd name="T25" fmla="*/ 9 h 160"/>
              <a:gd name="T26" fmla="*/ 95 w 132"/>
              <a:gd name="T27" fmla="*/ 19 h 160"/>
              <a:gd name="T28" fmla="*/ 113 w 132"/>
              <a:gd name="T29" fmla="*/ 85 h 160"/>
              <a:gd name="T30" fmla="*/ 109 w 132"/>
              <a:gd name="T31" fmla="*/ 95 h 160"/>
              <a:gd name="T32" fmla="*/ 85 w 132"/>
              <a:gd name="T33" fmla="*/ 90 h 160"/>
              <a:gd name="T34" fmla="*/ 113 w 132"/>
              <a:gd name="T35" fmla="*/ 85 h 160"/>
              <a:gd name="T36" fmla="*/ 85 w 132"/>
              <a:gd name="T37" fmla="*/ 71 h 160"/>
              <a:gd name="T38" fmla="*/ 75 w 132"/>
              <a:gd name="T39" fmla="*/ 71 h 160"/>
              <a:gd name="T40" fmla="*/ 127 w 132"/>
              <a:gd name="T41" fmla="*/ 132 h 160"/>
              <a:gd name="T42" fmla="*/ 98 w 132"/>
              <a:gd name="T43" fmla="*/ 141 h 160"/>
              <a:gd name="T44" fmla="*/ 132 w 132"/>
              <a:gd name="T45" fmla="*/ 136 h 160"/>
              <a:gd name="T46" fmla="*/ 109 w 132"/>
              <a:gd name="T47" fmla="*/ 151 h 160"/>
              <a:gd name="T48" fmla="*/ 85 w 132"/>
              <a:gd name="T49" fmla="*/ 135 h 160"/>
              <a:gd name="T50" fmla="*/ 57 w 132"/>
              <a:gd name="T51" fmla="*/ 132 h 160"/>
              <a:gd name="T52" fmla="*/ 60 w 132"/>
              <a:gd name="T53" fmla="*/ 82 h 160"/>
              <a:gd name="T54" fmla="*/ 66 w 132"/>
              <a:gd name="T55" fmla="*/ 53 h 160"/>
              <a:gd name="T56" fmla="*/ 19 w 132"/>
              <a:gd name="T57" fmla="*/ 100 h 160"/>
              <a:gd name="T58" fmla="*/ 6 w 132"/>
              <a:gd name="T59" fmla="*/ 151 h 160"/>
              <a:gd name="T60" fmla="*/ 0 w 132"/>
              <a:gd name="T61" fmla="*/ 156 h 160"/>
              <a:gd name="T62" fmla="*/ 109 w 132"/>
              <a:gd name="T63" fmla="*/ 160 h 160"/>
              <a:gd name="T64" fmla="*/ 109 w 132"/>
              <a:gd name="T65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32" h="160">
                <a:moveTo>
                  <a:pt x="75" y="85"/>
                </a:moveTo>
                <a:cubicBezTo>
                  <a:pt x="75" y="90"/>
                  <a:pt x="75" y="90"/>
                  <a:pt x="75" y="90"/>
                </a:cubicBezTo>
                <a:cubicBezTo>
                  <a:pt x="75" y="96"/>
                  <a:pt x="79" y="102"/>
                  <a:pt x="85" y="104"/>
                </a:cubicBezTo>
                <a:cubicBezTo>
                  <a:pt x="85" y="119"/>
                  <a:pt x="85" y="119"/>
                  <a:pt x="85" y="119"/>
                </a:cubicBezTo>
                <a:cubicBezTo>
                  <a:pt x="85" y="121"/>
                  <a:pt x="87" y="123"/>
                  <a:pt x="90" y="123"/>
                </a:cubicBezTo>
                <a:cubicBezTo>
                  <a:pt x="109" y="123"/>
                  <a:pt x="109" y="123"/>
                  <a:pt x="109" y="123"/>
                </a:cubicBezTo>
                <a:cubicBezTo>
                  <a:pt x="111" y="123"/>
                  <a:pt x="113" y="121"/>
                  <a:pt x="113" y="119"/>
                </a:cubicBezTo>
                <a:cubicBezTo>
                  <a:pt x="113" y="104"/>
                  <a:pt x="113" y="104"/>
                  <a:pt x="113" y="104"/>
                </a:cubicBezTo>
                <a:cubicBezTo>
                  <a:pt x="119" y="102"/>
                  <a:pt x="123" y="96"/>
                  <a:pt x="123" y="90"/>
                </a:cubicBezTo>
                <a:cubicBezTo>
                  <a:pt x="123" y="33"/>
                  <a:pt x="123" y="33"/>
                  <a:pt x="123" y="33"/>
                </a:cubicBezTo>
                <a:cubicBezTo>
                  <a:pt x="123" y="27"/>
                  <a:pt x="119" y="22"/>
                  <a:pt x="113" y="20"/>
                </a:cubicBezTo>
                <a:cubicBezTo>
                  <a:pt x="113" y="10"/>
                  <a:pt x="113" y="10"/>
                  <a:pt x="113" y="10"/>
                </a:cubicBezTo>
                <a:cubicBezTo>
                  <a:pt x="119" y="10"/>
                  <a:pt x="119" y="10"/>
                  <a:pt x="119" y="10"/>
                </a:cubicBezTo>
                <a:cubicBezTo>
                  <a:pt x="121" y="10"/>
                  <a:pt x="123" y="8"/>
                  <a:pt x="123" y="5"/>
                </a:cubicBezTo>
                <a:cubicBezTo>
                  <a:pt x="123" y="2"/>
                  <a:pt x="121" y="0"/>
                  <a:pt x="119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7" y="0"/>
                  <a:pt x="75" y="2"/>
                  <a:pt x="75" y="5"/>
                </a:cubicBezTo>
                <a:cubicBezTo>
                  <a:pt x="75" y="8"/>
                  <a:pt x="77" y="10"/>
                  <a:pt x="80" y="10"/>
                </a:cubicBezTo>
                <a:cubicBezTo>
                  <a:pt x="85" y="10"/>
                  <a:pt x="85" y="10"/>
                  <a:pt x="85" y="10"/>
                </a:cubicBezTo>
                <a:cubicBezTo>
                  <a:pt x="85" y="20"/>
                  <a:pt x="85" y="20"/>
                  <a:pt x="85" y="20"/>
                </a:cubicBezTo>
                <a:cubicBezTo>
                  <a:pt x="80" y="22"/>
                  <a:pt x="75" y="27"/>
                  <a:pt x="75" y="33"/>
                </a:cubicBezTo>
                <a:cubicBezTo>
                  <a:pt x="75" y="58"/>
                  <a:pt x="75" y="58"/>
                  <a:pt x="75" y="58"/>
                </a:cubicBezTo>
                <a:cubicBezTo>
                  <a:pt x="70" y="60"/>
                  <a:pt x="66" y="65"/>
                  <a:pt x="66" y="72"/>
                </a:cubicBezTo>
                <a:cubicBezTo>
                  <a:pt x="66" y="77"/>
                  <a:pt x="70" y="83"/>
                  <a:pt x="75" y="85"/>
                </a:cubicBezTo>
                <a:close/>
                <a:moveTo>
                  <a:pt x="95" y="9"/>
                </a:moveTo>
                <a:cubicBezTo>
                  <a:pt x="104" y="9"/>
                  <a:pt x="104" y="9"/>
                  <a:pt x="104" y="9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95" y="19"/>
                  <a:pt x="95" y="19"/>
                  <a:pt x="95" y="19"/>
                </a:cubicBezTo>
                <a:lnTo>
                  <a:pt x="95" y="9"/>
                </a:lnTo>
                <a:close/>
                <a:moveTo>
                  <a:pt x="113" y="85"/>
                </a:moveTo>
                <a:cubicBezTo>
                  <a:pt x="113" y="90"/>
                  <a:pt x="113" y="90"/>
                  <a:pt x="113" y="90"/>
                </a:cubicBezTo>
                <a:cubicBezTo>
                  <a:pt x="113" y="93"/>
                  <a:pt x="111" y="95"/>
                  <a:pt x="109" y="95"/>
                </a:cubicBezTo>
                <a:cubicBezTo>
                  <a:pt x="90" y="95"/>
                  <a:pt x="90" y="95"/>
                  <a:pt x="90" y="95"/>
                </a:cubicBezTo>
                <a:cubicBezTo>
                  <a:pt x="87" y="95"/>
                  <a:pt x="85" y="93"/>
                  <a:pt x="85" y="90"/>
                </a:cubicBezTo>
                <a:cubicBezTo>
                  <a:pt x="85" y="85"/>
                  <a:pt x="85" y="85"/>
                  <a:pt x="85" y="85"/>
                </a:cubicBezTo>
                <a:lnTo>
                  <a:pt x="113" y="85"/>
                </a:lnTo>
                <a:close/>
                <a:moveTo>
                  <a:pt x="80" y="66"/>
                </a:moveTo>
                <a:cubicBezTo>
                  <a:pt x="83" y="66"/>
                  <a:pt x="85" y="68"/>
                  <a:pt x="85" y="71"/>
                </a:cubicBezTo>
                <a:cubicBezTo>
                  <a:pt x="85" y="74"/>
                  <a:pt x="83" y="76"/>
                  <a:pt x="80" y="76"/>
                </a:cubicBezTo>
                <a:cubicBezTo>
                  <a:pt x="77" y="76"/>
                  <a:pt x="75" y="74"/>
                  <a:pt x="75" y="71"/>
                </a:cubicBezTo>
                <a:cubicBezTo>
                  <a:pt x="75" y="68"/>
                  <a:pt x="77" y="66"/>
                  <a:pt x="80" y="66"/>
                </a:cubicBezTo>
                <a:close/>
                <a:moveTo>
                  <a:pt x="127" y="132"/>
                </a:moveTo>
                <a:cubicBezTo>
                  <a:pt x="94" y="132"/>
                  <a:pt x="94" y="132"/>
                  <a:pt x="94" y="132"/>
                </a:cubicBezTo>
                <a:cubicBezTo>
                  <a:pt x="98" y="141"/>
                  <a:pt x="98" y="141"/>
                  <a:pt x="98" y="141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30" y="141"/>
                  <a:pt x="132" y="139"/>
                  <a:pt x="132" y="136"/>
                </a:cubicBezTo>
                <a:cubicBezTo>
                  <a:pt x="132" y="134"/>
                  <a:pt x="130" y="132"/>
                  <a:pt x="127" y="132"/>
                </a:cubicBezTo>
                <a:close/>
                <a:moveTo>
                  <a:pt x="109" y="151"/>
                </a:moveTo>
                <a:cubicBezTo>
                  <a:pt x="92" y="151"/>
                  <a:pt x="92" y="151"/>
                  <a:pt x="92" y="151"/>
                </a:cubicBezTo>
                <a:cubicBezTo>
                  <a:pt x="85" y="135"/>
                  <a:pt x="85" y="135"/>
                  <a:pt x="85" y="135"/>
                </a:cubicBezTo>
                <a:cubicBezTo>
                  <a:pt x="84" y="133"/>
                  <a:pt x="82" y="132"/>
                  <a:pt x="81" y="132"/>
                </a:cubicBezTo>
                <a:cubicBezTo>
                  <a:pt x="57" y="132"/>
                  <a:pt x="57" y="132"/>
                  <a:pt x="57" y="132"/>
                </a:cubicBezTo>
                <a:cubicBezTo>
                  <a:pt x="57" y="90"/>
                  <a:pt x="57" y="90"/>
                  <a:pt x="57" y="90"/>
                </a:cubicBezTo>
                <a:cubicBezTo>
                  <a:pt x="57" y="87"/>
                  <a:pt x="58" y="84"/>
                  <a:pt x="60" y="82"/>
                </a:cubicBezTo>
                <a:cubicBezTo>
                  <a:pt x="58" y="79"/>
                  <a:pt x="57" y="75"/>
                  <a:pt x="57" y="72"/>
                </a:cubicBezTo>
                <a:cubicBezTo>
                  <a:pt x="57" y="64"/>
                  <a:pt x="60" y="57"/>
                  <a:pt x="66" y="53"/>
                </a:cubicBezTo>
                <a:cubicBezTo>
                  <a:pt x="66" y="40"/>
                  <a:pt x="66" y="40"/>
                  <a:pt x="66" y="40"/>
                </a:cubicBezTo>
                <a:cubicBezTo>
                  <a:pt x="40" y="47"/>
                  <a:pt x="19" y="71"/>
                  <a:pt x="19" y="100"/>
                </a:cubicBezTo>
                <a:cubicBezTo>
                  <a:pt x="19" y="151"/>
                  <a:pt x="19" y="151"/>
                  <a:pt x="19" y="151"/>
                </a:cubicBezTo>
                <a:cubicBezTo>
                  <a:pt x="6" y="151"/>
                  <a:pt x="6" y="151"/>
                  <a:pt x="6" y="151"/>
                </a:cubicBezTo>
                <a:cubicBezTo>
                  <a:pt x="6" y="151"/>
                  <a:pt x="5" y="151"/>
                  <a:pt x="5" y="151"/>
                </a:cubicBezTo>
                <a:cubicBezTo>
                  <a:pt x="2" y="151"/>
                  <a:pt x="0" y="153"/>
                  <a:pt x="0" y="156"/>
                </a:cubicBezTo>
                <a:cubicBezTo>
                  <a:pt x="0" y="158"/>
                  <a:pt x="2" y="160"/>
                  <a:pt x="5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1" y="160"/>
                  <a:pt x="113" y="158"/>
                  <a:pt x="113" y="156"/>
                </a:cubicBezTo>
                <a:cubicBezTo>
                  <a:pt x="113" y="153"/>
                  <a:pt x="111" y="151"/>
                  <a:pt x="109" y="1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8E37D09D-0E01-C7A2-99E0-0C4C0013422C}"/>
              </a:ext>
            </a:extLst>
          </p:cNvPr>
          <p:cNvSpPr>
            <a:spLocks noEditPoints="1"/>
          </p:cNvSpPr>
          <p:nvPr/>
        </p:nvSpPr>
        <p:spPr bwMode="auto">
          <a:xfrm>
            <a:off x="8994776" y="4127500"/>
            <a:ext cx="254000" cy="250825"/>
          </a:xfrm>
          <a:custGeom>
            <a:avLst/>
            <a:gdLst>
              <a:gd name="T0" fmla="*/ 153 w 161"/>
              <a:gd name="T1" fmla="*/ 79 h 158"/>
              <a:gd name="T2" fmla="*/ 141 w 161"/>
              <a:gd name="T3" fmla="*/ 73 h 158"/>
              <a:gd name="T4" fmla="*/ 153 w 161"/>
              <a:gd name="T5" fmla="*/ 52 h 158"/>
              <a:gd name="T6" fmla="*/ 135 w 161"/>
              <a:gd name="T7" fmla="*/ 53 h 158"/>
              <a:gd name="T8" fmla="*/ 141 w 161"/>
              <a:gd name="T9" fmla="*/ 29 h 158"/>
              <a:gd name="T10" fmla="*/ 123 w 161"/>
              <a:gd name="T11" fmla="*/ 36 h 158"/>
              <a:gd name="T12" fmla="*/ 117 w 161"/>
              <a:gd name="T13" fmla="*/ 16 h 158"/>
              <a:gd name="T14" fmla="*/ 102 w 161"/>
              <a:gd name="T15" fmla="*/ 4 h 158"/>
              <a:gd name="T16" fmla="*/ 94 w 161"/>
              <a:gd name="T17" fmla="*/ 8 h 158"/>
              <a:gd name="T18" fmla="*/ 75 w 161"/>
              <a:gd name="T19" fmla="*/ 1 h 158"/>
              <a:gd name="T20" fmla="*/ 68 w 161"/>
              <a:gd name="T21" fmla="*/ 7 h 158"/>
              <a:gd name="T22" fmla="*/ 49 w 161"/>
              <a:gd name="T23" fmla="*/ 7 h 158"/>
              <a:gd name="T24" fmla="*/ 44 w 161"/>
              <a:gd name="T25" fmla="*/ 16 h 158"/>
              <a:gd name="T26" fmla="*/ 26 w 161"/>
              <a:gd name="T27" fmla="*/ 23 h 158"/>
              <a:gd name="T28" fmla="*/ 37 w 161"/>
              <a:gd name="T29" fmla="*/ 36 h 158"/>
              <a:gd name="T30" fmla="*/ 9 w 161"/>
              <a:gd name="T31" fmla="*/ 45 h 158"/>
              <a:gd name="T32" fmla="*/ 12 w 161"/>
              <a:gd name="T33" fmla="*/ 54 h 158"/>
              <a:gd name="T34" fmla="*/ 22 w 161"/>
              <a:gd name="T35" fmla="*/ 65 h 158"/>
              <a:gd name="T36" fmla="*/ 6 w 161"/>
              <a:gd name="T37" fmla="*/ 80 h 158"/>
              <a:gd name="T38" fmla="*/ 20 w 161"/>
              <a:gd name="T39" fmla="*/ 79 h 158"/>
              <a:gd name="T40" fmla="*/ 6 w 161"/>
              <a:gd name="T41" fmla="*/ 105 h 158"/>
              <a:gd name="T42" fmla="*/ 22 w 161"/>
              <a:gd name="T43" fmla="*/ 94 h 158"/>
              <a:gd name="T44" fmla="*/ 19 w 161"/>
              <a:gd name="T45" fmla="*/ 129 h 158"/>
              <a:gd name="T46" fmla="*/ 31 w 161"/>
              <a:gd name="T47" fmla="*/ 114 h 158"/>
              <a:gd name="T48" fmla="*/ 40 w 161"/>
              <a:gd name="T49" fmla="*/ 147 h 158"/>
              <a:gd name="T50" fmla="*/ 46 w 161"/>
              <a:gd name="T51" fmla="*/ 128 h 158"/>
              <a:gd name="T52" fmla="*/ 63 w 161"/>
              <a:gd name="T53" fmla="*/ 157 h 158"/>
              <a:gd name="T54" fmla="*/ 65 w 161"/>
              <a:gd name="T55" fmla="*/ 137 h 158"/>
              <a:gd name="T56" fmla="*/ 90 w 161"/>
              <a:gd name="T57" fmla="*/ 158 h 158"/>
              <a:gd name="T58" fmla="*/ 85 w 161"/>
              <a:gd name="T59" fmla="*/ 140 h 158"/>
              <a:gd name="T60" fmla="*/ 115 w 161"/>
              <a:gd name="T61" fmla="*/ 151 h 158"/>
              <a:gd name="T62" fmla="*/ 107 w 161"/>
              <a:gd name="T63" fmla="*/ 134 h 158"/>
              <a:gd name="T64" fmla="*/ 136 w 161"/>
              <a:gd name="T65" fmla="*/ 135 h 158"/>
              <a:gd name="T66" fmla="*/ 124 w 161"/>
              <a:gd name="T67" fmla="*/ 122 h 158"/>
              <a:gd name="T68" fmla="*/ 152 w 161"/>
              <a:gd name="T69" fmla="*/ 113 h 158"/>
              <a:gd name="T70" fmla="*/ 149 w 161"/>
              <a:gd name="T71" fmla="*/ 103 h 158"/>
              <a:gd name="T72" fmla="*/ 140 w 161"/>
              <a:gd name="T73" fmla="*/ 94 h 158"/>
              <a:gd name="T74" fmla="*/ 160 w 161"/>
              <a:gd name="T75" fmla="*/ 80 h 158"/>
              <a:gd name="T76" fmla="*/ 43 w 161"/>
              <a:gd name="T77" fmla="*/ 74 h 158"/>
              <a:gd name="T78" fmla="*/ 62 w 161"/>
              <a:gd name="T79" fmla="*/ 112 h 158"/>
              <a:gd name="T80" fmla="*/ 67 w 161"/>
              <a:gd name="T81" fmla="*/ 107 h 158"/>
              <a:gd name="T82" fmla="*/ 77 w 161"/>
              <a:gd name="T83" fmla="*/ 107 h 158"/>
              <a:gd name="T84" fmla="*/ 90 w 161"/>
              <a:gd name="T85" fmla="*/ 121 h 158"/>
              <a:gd name="T86" fmla="*/ 81 w 161"/>
              <a:gd name="T87" fmla="*/ 37 h 158"/>
              <a:gd name="T88" fmla="*/ 119 w 161"/>
              <a:gd name="T89" fmla="*/ 84 h 158"/>
              <a:gd name="T90" fmla="*/ 123 w 161"/>
              <a:gd name="T91" fmla="*/ 79 h 158"/>
              <a:gd name="T92" fmla="*/ 67 w 161"/>
              <a:gd name="T93" fmla="*/ 60 h 158"/>
              <a:gd name="T94" fmla="*/ 81 w 161"/>
              <a:gd name="T95" fmla="*/ 46 h 158"/>
              <a:gd name="T96" fmla="*/ 90 w 161"/>
              <a:gd name="T97" fmla="*/ 11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1" h="158">
                <a:moveTo>
                  <a:pt x="160" y="80"/>
                </a:moveTo>
                <a:cubicBezTo>
                  <a:pt x="159" y="79"/>
                  <a:pt x="158" y="78"/>
                  <a:pt x="156" y="78"/>
                </a:cubicBezTo>
                <a:cubicBezTo>
                  <a:pt x="155" y="78"/>
                  <a:pt x="154" y="78"/>
                  <a:pt x="153" y="79"/>
                </a:cubicBezTo>
                <a:cubicBezTo>
                  <a:pt x="149" y="82"/>
                  <a:pt x="145" y="85"/>
                  <a:pt x="141" y="85"/>
                </a:cubicBezTo>
                <a:cubicBezTo>
                  <a:pt x="141" y="83"/>
                  <a:pt x="142" y="81"/>
                  <a:pt x="142" y="79"/>
                </a:cubicBezTo>
                <a:cubicBezTo>
                  <a:pt x="142" y="77"/>
                  <a:pt x="142" y="75"/>
                  <a:pt x="141" y="73"/>
                </a:cubicBezTo>
                <a:cubicBezTo>
                  <a:pt x="149" y="70"/>
                  <a:pt x="152" y="65"/>
                  <a:pt x="156" y="59"/>
                </a:cubicBezTo>
                <a:cubicBezTo>
                  <a:pt x="158" y="57"/>
                  <a:pt x="158" y="55"/>
                  <a:pt x="156" y="53"/>
                </a:cubicBezTo>
                <a:cubicBezTo>
                  <a:pt x="155" y="52"/>
                  <a:pt x="154" y="52"/>
                  <a:pt x="153" y="52"/>
                </a:cubicBezTo>
                <a:cubicBezTo>
                  <a:pt x="151" y="52"/>
                  <a:pt x="150" y="53"/>
                  <a:pt x="149" y="54"/>
                </a:cubicBezTo>
                <a:cubicBezTo>
                  <a:pt x="146" y="59"/>
                  <a:pt x="143" y="62"/>
                  <a:pt x="140" y="64"/>
                </a:cubicBezTo>
                <a:cubicBezTo>
                  <a:pt x="139" y="60"/>
                  <a:pt x="137" y="56"/>
                  <a:pt x="135" y="53"/>
                </a:cubicBezTo>
                <a:cubicBezTo>
                  <a:pt x="141" y="48"/>
                  <a:pt x="143" y="42"/>
                  <a:pt x="145" y="35"/>
                </a:cubicBezTo>
                <a:cubicBezTo>
                  <a:pt x="146" y="32"/>
                  <a:pt x="145" y="30"/>
                  <a:pt x="142" y="29"/>
                </a:cubicBezTo>
                <a:cubicBezTo>
                  <a:pt x="142" y="29"/>
                  <a:pt x="141" y="29"/>
                  <a:pt x="141" y="29"/>
                </a:cubicBezTo>
                <a:cubicBezTo>
                  <a:pt x="139" y="29"/>
                  <a:pt x="137" y="30"/>
                  <a:pt x="136" y="32"/>
                </a:cubicBezTo>
                <a:cubicBezTo>
                  <a:pt x="135" y="38"/>
                  <a:pt x="134" y="41"/>
                  <a:pt x="130" y="45"/>
                </a:cubicBezTo>
                <a:cubicBezTo>
                  <a:pt x="128" y="41"/>
                  <a:pt x="126" y="38"/>
                  <a:pt x="123" y="36"/>
                </a:cubicBezTo>
                <a:cubicBezTo>
                  <a:pt x="128" y="29"/>
                  <a:pt x="127" y="23"/>
                  <a:pt x="126" y="15"/>
                </a:cubicBezTo>
                <a:cubicBezTo>
                  <a:pt x="126" y="13"/>
                  <a:pt x="124" y="11"/>
                  <a:pt x="121" y="11"/>
                </a:cubicBezTo>
                <a:cubicBezTo>
                  <a:pt x="119" y="11"/>
                  <a:pt x="117" y="13"/>
                  <a:pt x="117" y="16"/>
                </a:cubicBezTo>
                <a:cubicBezTo>
                  <a:pt x="117" y="22"/>
                  <a:pt x="117" y="26"/>
                  <a:pt x="116" y="30"/>
                </a:cubicBezTo>
                <a:cubicBezTo>
                  <a:pt x="113" y="28"/>
                  <a:pt x="109" y="25"/>
                  <a:pt x="105" y="24"/>
                </a:cubicBezTo>
                <a:cubicBezTo>
                  <a:pt x="107" y="16"/>
                  <a:pt x="105" y="10"/>
                  <a:pt x="102" y="4"/>
                </a:cubicBezTo>
                <a:cubicBezTo>
                  <a:pt x="101" y="2"/>
                  <a:pt x="100" y="1"/>
                  <a:pt x="98" y="1"/>
                </a:cubicBezTo>
                <a:cubicBezTo>
                  <a:pt x="97" y="1"/>
                  <a:pt x="96" y="1"/>
                  <a:pt x="96" y="2"/>
                </a:cubicBezTo>
                <a:cubicBezTo>
                  <a:pt x="94" y="2"/>
                  <a:pt x="92" y="5"/>
                  <a:pt x="94" y="8"/>
                </a:cubicBezTo>
                <a:cubicBezTo>
                  <a:pt x="96" y="13"/>
                  <a:pt x="97" y="16"/>
                  <a:pt x="97" y="21"/>
                </a:cubicBezTo>
                <a:cubicBezTo>
                  <a:pt x="93" y="19"/>
                  <a:pt x="89" y="19"/>
                  <a:pt x="85" y="19"/>
                </a:cubicBezTo>
                <a:cubicBezTo>
                  <a:pt x="84" y="11"/>
                  <a:pt x="80" y="6"/>
                  <a:pt x="75" y="1"/>
                </a:cubicBezTo>
                <a:cubicBezTo>
                  <a:pt x="74" y="0"/>
                  <a:pt x="73" y="0"/>
                  <a:pt x="72" y="0"/>
                </a:cubicBezTo>
                <a:cubicBezTo>
                  <a:pt x="71" y="0"/>
                  <a:pt x="69" y="0"/>
                  <a:pt x="68" y="1"/>
                </a:cubicBezTo>
                <a:cubicBezTo>
                  <a:pt x="67" y="2"/>
                  <a:pt x="67" y="6"/>
                  <a:pt x="68" y="7"/>
                </a:cubicBezTo>
                <a:cubicBezTo>
                  <a:pt x="72" y="11"/>
                  <a:pt x="75" y="14"/>
                  <a:pt x="76" y="18"/>
                </a:cubicBezTo>
                <a:cubicBezTo>
                  <a:pt x="72" y="19"/>
                  <a:pt x="68" y="19"/>
                  <a:pt x="64" y="21"/>
                </a:cubicBezTo>
                <a:cubicBezTo>
                  <a:pt x="60" y="13"/>
                  <a:pt x="55" y="10"/>
                  <a:pt x="49" y="7"/>
                </a:cubicBezTo>
                <a:cubicBezTo>
                  <a:pt x="48" y="7"/>
                  <a:pt x="47" y="7"/>
                  <a:pt x="47" y="7"/>
                </a:cubicBezTo>
                <a:cubicBezTo>
                  <a:pt x="45" y="7"/>
                  <a:pt x="43" y="8"/>
                  <a:pt x="42" y="10"/>
                </a:cubicBezTo>
                <a:cubicBezTo>
                  <a:pt x="41" y="12"/>
                  <a:pt x="42" y="15"/>
                  <a:pt x="44" y="16"/>
                </a:cubicBezTo>
                <a:cubicBezTo>
                  <a:pt x="49" y="18"/>
                  <a:pt x="53" y="21"/>
                  <a:pt x="55" y="24"/>
                </a:cubicBezTo>
                <a:cubicBezTo>
                  <a:pt x="51" y="26"/>
                  <a:pt x="48" y="28"/>
                  <a:pt x="45" y="30"/>
                </a:cubicBezTo>
                <a:cubicBezTo>
                  <a:pt x="39" y="25"/>
                  <a:pt x="32" y="24"/>
                  <a:pt x="26" y="23"/>
                </a:cubicBezTo>
                <a:cubicBezTo>
                  <a:pt x="23" y="23"/>
                  <a:pt x="21" y="25"/>
                  <a:pt x="20" y="28"/>
                </a:cubicBezTo>
                <a:cubicBezTo>
                  <a:pt x="20" y="30"/>
                  <a:pt x="22" y="32"/>
                  <a:pt x="24" y="33"/>
                </a:cubicBezTo>
                <a:cubicBezTo>
                  <a:pt x="30" y="33"/>
                  <a:pt x="34" y="34"/>
                  <a:pt x="37" y="36"/>
                </a:cubicBezTo>
                <a:cubicBezTo>
                  <a:pt x="35" y="39"/>
                  <a:pt x="32" y="42"/>
                  <a:pt x="30" y="45"/>
                </a:cubicBezTo>
                <a:cubicBezTo>
                  <a:pt x="26" y="44"/>
                  <a:pt x="23" y="44"/>
                  <a:pt x="20" y="44"/>
                </a:cubicBezTo>
                <a:cubicBezTo>
                  <a:pt x="17" y="44"/>
                  <a:pt x="13" y="44"/>
                  <a:pt x="9" y="45"/>
                </a:cubicBezTo>
                <a:cubicBezTo>
                  <a:pt x="7" y="46"/>
                  <a:pt x="6" y="49"/>
                  <a:pt x="7" y="51"/>
                </a:cubicBezTo>
                <a:cubicBezTo>
                  <a:pt x="7" y="53"/>
                  <a:pt x="9" y="55"/>
                  <a:pt x="11" y="55"/>
                </a:cubicBezTo>
                <a:cubicBezTo>
                  <a:pt x="11" y="55"/>
                  <a:pt x="12" y="55"/>
                  <a:pt x="12" y="54"/>
                </a:cubicBezTo>
                <a:cubicBezTo>
                  <a:pt x="16" y="54"/>
                  <a:pt x="19" y="53"/>
                  <a:pt x="21" y="53"/>
                </a:cubicBezTo>
                <a:cubicBezTo>
                  <a:pt x="23" y="53"/>
                  <a:pt x="24" y="53"/>
                  <a:pt x="26" y="54"/>
                </a:cubicBezTo>
                <a:cubicBezTo>
                  <a:pt x="24" y="57"/>
                  <a:pt x="22" y="61"/>
                  <a:pt x="22" y="65"/>
                </a:cubicBezTo>
                <a:cubicBezTo>
                  <a:pt x="15" y="65"/>
                  <a:pt x="9" y="67"/>
                  <a:pt x="3" y="71"/>
                </a:cubicBezTo>
                <a:cubicBezTo>
                  <a:pt x="1" y="73"/>
                  <a:pt x="0" y="76"/>
                  <a:pt x="2" y="78"/>
                </a:cubicBezTo>
                <a:cubicBezTo>
                  <a:pt x="3" y="79"/>
                  <a:pt x="4" y="80"/>
                  <a:pt x="6" y="80"/>
                </a:cubicBezTo>
                <a:cubicBezTo>
                  <a:pt x="7" y="80"/>
                  <a:pt x="7" y="80"/>
                  <a:pt x="8" y="79"/>
                </a:cubicBezTo>
                <a:cubicBezTo>
                  <a:pt x="12" y="76"/>
                  <a:pt x="16" y="74"/>
                  <a:pt x="20" y="74"/>
                </a:cubicBezTo>
                <a:cubicBezTo>
                  <a:pt x="20" y="75"/>
                  <a:pt x="20" y="77"/>
                  <a:pt x="20" y="79"/>
                </a:cubicBezTo>
                <a:cubicBezTo>
                  <a:pt x="20" y="81"/>
                  <a:pt x="20" y="83"/>
                  <a:pt x="20" y="85"/>
                </a:cubicBezTo>
                <a:cubicBezTo>
                  <a:pt x="13" y="88"/>
                  <a:pt x="9" y="93"/>
                  <a:pt x="5" y="99"/>
                </a:cubicBezTo>
                <a:cubicBezTo>
                  <a:pt x="3" y="101"/>
                  <a:pt x="4" y="103"/>
                  <a:pt x="6" y="105"/>
                </a:cubicBezTo>
                <a:cubicBezTo>
                  <a:pt x="7" y="106"/>
                  <a:pt x="8" y="106"/>
                  <a:pt x="9" y="106"/>
                </a:cubicBezTo>
                <a:cubicBezTo>
                  <a:pt x="10" y="106"/>
                  <a:pt x="12" y="105"/>
                  <a:pt x="12" y="104"/>
                </a:cubicBezTo>
                <a:cubicBezTo>
                  <a:pt x="15" y="99"/>
                  <a:pt x="18" y="96"/>
                  <a:pt x="22" y="94"/>
                </a:cubicBezTo>
                <a:cubicBezTo>
                  <a:pt x="23" y="98"/>
                  <a:pt x="24" y="102"/>
                  <a:pt x="26" y="105"/>
                </a:cubicBezTo>
                <a:cubicBezTo>
                  <a:pt x="20" y="111"/>
                  <a:pt x="18" y="116"/>
                  <a:pt x="16" y="123"/>
                </a:cubicBezTo>
                <a:cubicBezTo>
                  <a:pt x="15" y="126"/>
                  <a:pt x="17" y="128"/>
                  <a:pt x="19" y="129"/>
                </a:cubicBezTo>
                <a:cubicBezTo>
                  <a:pt x="20" y="129"/>
                  <a:pt x="20" y="129"/>
                  <a:pt x="21" y="129"/>
                </a:cubicBezTo>
                <a:cubicBezTo>
                  <a:pt x="23" y="129"/>
                  <a:pt x="24" y="128"/>
                  <a:pt x="25" y="126"/>
                </a:cubicBezTo>
                <a:cubicBezTo>
                  <a:pt x="26" y="120"/>
                  <a:pt x="28" y="117"/>
                  <a:pt x="31" y="114"/>
                </a:cubicBezTo>
                <a:cubicBezTo>
                  <a:pt x="33" y="117"/>
                  <a:pt x="36" y="120"/>
                  <a:pt x="38" y="123"/>
                </a:cubicBezTo>
                <a:cubicBezTo>
                  <a:pt x="34" y="129"/>
                  <a:pt x="35" y="135"/>
                  <a:pt x="35" y="143"/>
                </a:cubicBezTo>
                <a:cubicBezTo>
                  <a:pt x="35" y="146"/>
                  <a:pt x="37" y="147"/>
                  <a:pt x="40" y="147"/>
                </a:cubicBezTo>
                <a:cubicBezTo>
                  <a:pt x="40" y="147"/>
                  <a:pt x="40" y="147"/>
                  <a:pt x="40" y="147"/>
                </a:cubicBezTo>
                <a:cubicBezTo>
                  <a:pt x="43" y="147"/>
                  <a:pt x="45" y="145"/>
                  <a:pt x="45" y="142"/>
                </a:cubicBezTo>
                <a:cubicBezTo>
                  <a:pt x="44" y="136"/>
                  <a:pt x="44" y="132"/>
                  <a:pt x="46" y="128"/>
                </a:cubicBezTo>
                <a:cubicBezTo>
                  <a:pt x="49" y="131"/>
                  <a:pt x="52" y="133"/>
                  <a:pt x="56" y="134"/>
                </a:cubicBezTo>
                <a:cubicBezTo>
                  <a:pt x="54" y="142"/>
                  <a:pt x="56" y="148"/>
                  <a:pt x="60" y="154"/>
                </a:cubicBezTo>
                <a:cubicBezTo>
                  <a:pt x="60" y="156"/>
                  <a:pt x="62" y="157"/>
                  <a:pt x="63" y="157"/>
                </a:cubicBezTo>
                <a:cubicBezTo>
                  <a:pt x="64" y="157"/>
                  <a:pt x="65" y="157"/>
                  <a:pt x="66" y="157"/>
                </a:cubicBezTo>
                <a:cubicBezTo>
                  <a:pt x="68" y="156"/>
                  <a:pt x="69" y="153"/>
                  <a:pt x="68" y="150"/>
                </a:cubicBezTo>
                <a:cubicBezTo>
                  <a:pt x="66" y="146"/>
                  <a:pt x="64" y="142"/>
                  <a:pt x="65" y="137"/>
                </a:cubicBezTo>
                <a:cubicBezTo>
                  <a:pt x="68" y="139"/>
                  <a:pt x="72" y="139"/>
                  <a:pt x="77" y="140"/>
                </a:cubicBezTo>
                <a:cubicBezTo>
                  <a:pt x="77" y="147"/>
                  <a:pt x="82" y="152"/>
                  <a:pt x="87" y="157"/>
                </a:cubicBezTo>
                <a:cubicBezTo>
                  <a:pt x="87" y="158"/>
                  <a:pt x="89" y="158"/>
                  <a:pt x="90" y="158"/>
                </a:cubicBezTo>
                <a:cubicBezTo>
                  <a:pt x="91" y="158"/>
                  <a:pt x="92" y="158"/>
                  <a:pt x="93" y="157"/>
                </a:cubicBezTo>
                <a:cubicBezTo>
                  <a:pt x="94" y="156"/>
                  <a:pt x="94" y="152"/>
                  <a:pt x="93" y="151"/>
                </a:cubicBezTo>
                <a:cubicBezTo>
                  <a:pt x="89" y="147"/>
                  <a:pt x="87" y="144"/>
                  <a:pt x="85" y="140"/>
                </a:cubicBezTo>
                <a:cubicBezTo>
                  <a:pt x="89" y="139"/>
                  <a:pt x="94" y="139"/>
                  <a:pt x="97" y="137"/>
                </a:cubicBezTo>
                <a:cubicBezTo>
                  <a:pt x="101" y="145"/>
                  <a:pt x="106" y="148"/>
                  <a:pt x="113" y="150"/>
                </a:cubicBezTo>
                <a:cubicBezTo>
                  <a:pt x="114" y="151"/>
                  <a:pt x="114" y="151"/>
                  <a:pt x="115" y="151"/>
                </a:cubicBezTo>
                <a:cubicBezTo>
                  <a:pt x="117" y="151"/>
                  <a:pt x="119" y="150"/>
                  <a:pt x="119" y="148"/>
                </a:cubicBezTo>
                <a:cubicBezTo>
                  <a:pt x="121" y="146"/>
                  <a:pt x="119" y="143"/>
                  <a:pt x="117" y="142"/>
                </a:cubicBezTo>
                <a:cubicBezTo>
                  <a:pt x="113" y="140"/>
                  <a:pt x="109" y="137"/>
                  <a:pt x="107" y="134"/>
                </a:cubicBezTo>
                <a:cubicBezTo>
                  <a:pt x="111" y="132"/>
                  <a:pt x="114" y="130"/>
                  <a:pt x="117" y="128"/>
                </a:cubicBezTo>
                <a:cubicBezTo>
                  <a:pt x="123" y="134"/>
                  <a:pt x="129" y="134"/>
                  <a:pt x="136" y="135"/>
                </a:cubicBezTo>
                <a:cubicBezTo>
                  <a:pt x="136" y="135"/>
                  <a:pt x="136" y="135"/>
                  <a:pt x="136" y="135"/>
                </a:cubicBezTo>
                <a:cubicBezTo>
                  <a:pt x="139" y="135"/>
                  <a:pt x="141" y="133"/>
                  <a:pt x="141" y="131"/>
                </a:cubicBezTo>
                <a:cubicBezTo>
                  <a:pt x="141" y="128"/>
                  <a:pt x="140" y="126"/>
                  <a:pt x="137" y="126"/>
                </a:cubicBezTo>
                <a:cubicBezTo>
                  <a:pt x="132" y="125"/>
                  <a:pt x="128" y="124"/>
                  <a:pt x="124" y="122"/>
                </a:cubicBezTo>
                <a:cubicBezTo>
                  <a:pt x="127" y="119"/>
                  <a:pt x="130" y="116"/>
                  <a:pt x="132" y="113"/>
                </a:cubicBezTo>
                <a:cubicBezTo>
                  <a:pt x="135" y="114"/>
                  <a:pt x="137" y="114"/>
                  <a:pt x="140" y="114"/>
                </a:cubicBezTo>
                <a:cubicBezTo>
                  <a:pt x="144" y="114"/>
                  <a:pt x="148" y="113"/>
                  <a:pt x="152" y="113"/>
                </a:cubicBezTo>
                <a:cubicBezTo>
                  <a:pt x="155" y="112"/>
                  <a:pt x="156" y="109"/>
                  <a:pt x="155" y="107"/>
                </a:cubicBezTo>
                <a:cubicBezTo>
                  <a:pt x="155" y="105"/>
                  <a:pt x="152" y="103"/>
                  <a:pt x="150" y="103"/>
                </a:cubicBezTo>
                <a:cubicBezTo>
                  <a:pt x="150" y="103"/>
                  <a:pt x="149" y="103"/>
                  <a:pt x="149" y="103"/>
                </a:cubicBezTo>
                <a:cubicBezTo>
                  <a:pt x="146" y="104"/>
                  <a:pt x="143" y="105"/>
                  <a:pt x="140" y="105"/>
                </a:cubicBezTo>
                <a:cubicBezTo>
                  <a:pt x="139" y="105"/>
                  <a:pt x="137" y="105"/>
                  <a:pt x="136" y="105"/>
                </a:cubicBezTo>
                <a:cubicBezTo>
                  <a:pt x="138" y="101"/>
                  <a:pt x="139" y="97"/>
                  <a:pt x="140" y="94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47" y="94"/>
                  <a:pt x="153" y="90"/>
                  <a:pt x="159" y="86"/>
                </a:cubicBezTo>
                <a:cubicBezTo>
                  <a:pt x="161" y="84"/>
                  <a:pt x="161" y="82"/>
                  <a:pt x="160" y="80"/>
                </a:cubicBezTo>
                <a:close/>
                <a:moveTo>
                  <a:pt x="43" y="84"/>
                </a:moveTo>
                <a:cubicBezTo>
                  <a:pt x="41" y="84"/>
                  <a:pt x="39" y="82"/>
                  <a:pt x="39" y="79"/>
                </a:cubicBezTo>
                <a:cubicBezTo>
                  <a:pt x="39" y="77"/>
                  <a:pt x="41" y="74"/>
                  <a:pt x="43" y="74"/>
                </a:cubicBezTo>
                <a:cubicBezTo>
                  <a:pt x="46" y="74"/>
                  <a:pt x="48" y="77"/>
                  <a:pt x="48" y="79"/>
                </a:cubicBezTo>
                <a:cubicBezTo>
                  <a:pt x="48" y="82"/>
                  <a:pt x="46" y="84"/>
                  <a:pt x="43" y="84"/>
                </a:cubicBezTo>
                <a:close/>
                <a:moveTo>
                  <a:pt x="62" y="112"/>
                </a:moveTo>
                <a:cubicBezTo>
                  <a:pt x="60" y="112"/>
                  <a:pt x="57" y="110"/>
                  <a:pt x="57" y="107"/>
                </a:cubicBezTo>
                <a:cubicBezTo>
                  <a:pt x="57" y="105"/>
                  <a:pt x="60" y="103"/>
                  <a:pt x="62" y="103"/>
                </a:cubicBezTo>
                <a:cubicBezTo>
                  <a:pt x="65" y="103"/>
                  <a:pt x="67" y="105"/>
                  <a:pt x="67" y="107"/>
                </a:cubicBezTo>
                <a:cubicBezTo>
                  <a:pt x="67" y="110"/>
                  <a:pt x="65" y="112"/>
                  <a:pt x="62" y="112"/>
                </a:cubicBezTo>
                <a:close/>
                <a:moveTo>
                  <a:pt x="90" y="121"/>
                </a:moveTo>
                <a:cubicBezTo>
                  <a:pt x="82" y="121"/>
                  <a:pt x="77" y="115"/>
                  <a:pt x="77" y="107"/>
                </a:cubicBezTo>
                <a:cubicBezTo>
                  <a:pt x="77" y="100"/>
                  <a:pt x="83" y="94"/>
                  <a:pt x="90" y="94"/>
                </a:cubicBezTo>
                <a:cubicBezTo>
                  <a:pt x="98" y="94"/>
                  <a:pt x="104" y="100"/>
                  <a:pt x="104" y="107"/>
                </a:cubicBezTo>
                <a:cubicBezTo>
                  <a:pt x="104" y="115"/>
                  <a:pt x="98" y="121"/>
                  <a:pt x="90" y="121"/>
                </a:cubicBezTo>
                <a:close/>
                <a:moveTo>
                  <a:pt x="81" y="84"/>
                </a:moveTo>
                <a:cubicBezTo>
                  <a:pt x="68" y="84"/>
                  <a:pt x="57" y="73"/>
                  <a:pt x="57" y="60"/>
                </a:cubicBezTo>
                <a:cubicBezTo>
                  <a:pt x="57" y="48"/>
                  <a:pt x="68" y="37"/>
                  <a:pt x="81" y="37"/>
                </a:cubicBezTo>
                <a:cubicBezTo>
                  <a:pt x="94" y="37"/>
                  <a:pt x="104" y="48"/>
                  <a:pt x="104" y="60"/>
                </a:cubicBezTo>
                <a:cubicBezTo>
                  <a:pt x="104" y="73"/>
                  <a:pt x="94" y="84"/>
                  <a:pt x="81" y="84"/>
                </a:cubicBezTo>
                <a:close/>
                <a:moveTo>
                  <a:pt x="119" y="84"/>
                </a:moveTo>
                <a:cubicBezTo>
                  <a:pt x="116" y="84"/>
                  <a:pt x="114" y="82"/>
                  <a:pt x="114" y="79"/>
                </a:cubicBezTo>
                <a:cubicBezTo>
                  <a:pt x="114" y="77"/>
                  <a:pt x="116" y="74"/>
                  <a:pt x="119" y="74"/>
                </a:cubicBezTo>
                <a:cubicBezTo>
                  <a:pt x="121" y="74"/>
                  <a:pt x="123" y="77"/>
                  <a:pt x="123" y="79"/>
                </a:cubicBezTo>
                <a:cubicBezTo>
                  <a:pt x="123" y="82"/>
                  <a:pt x="121" y="84"/>
                  <a:pt x="119" y="84"/>
                </a:cubicBezTo>
                <a:close/>
                <a:moveTo>
                  <a:pt x="81" y="46"/>
                </a:moveTo>
                <a:cubicBezTo>
                  <a:pt x="73" y="46"/>
                  <a:pt x="67" y="53"/>
                  <a:pt x="67" y="60"/>
                </a:cubicBezTo>
                <a:cubicBezTo>
                  <a:pt x="67" y="68"/>
                  <a:pt x="73" y="74"/>
                  <a:pt x="81" y="74"/>
                </a:cubicBezTo>
                <a:cubicBezTo>
                  <a:pt x="88" y="74"/>
                  <a:pt x="94" y="68"/>
                  <a:pt x="94" y="60"/>
                </a:cubicBezTo>
                <a:cubicBezTo>
                  <a:pt x="95" y="53"/>
                  <a:pt x="88" y="46"/>
                  <a:pt x="81" y="46"/>
                </a:cubicBezTo>
                <a:close/>
                <a:moveTo>
                  <a:pt x="90" y="102"/>
                </a:moveTo>
                <a:cubicBezTo>
                  <a:pt x="88" y="102"/>
                  <a:pt x="86" y="104"/>
                  <a:pt x="86" y="107"/>
                </a:cubicBezTo>
                <a:cubicBezTo>
                  <a:pt x="86" y="110"/>
                  <a:pt x="88" y="112"/>
                  <a:pt x="90" y="112"/>
                </a:cubicBezTo>
                <a:cubicBezTo>
                  <a:pt x="93" y="112"/>
                  <a:pt x="95" y="110"/>
                  <a:pt x="95" y="107"/>
                </a:cubicBezTo>
                <a:cubicBezTo>
                  <a:pt x="95" y="104"/>
                  <a:pt x="93" y="102"/>
                  <a:pt x="90" y="10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5CD3B16B-32F3-DBE2-4EB5-89CE7C371029}"/>
              </a:ext>
            </a:extLst>
          </p:cNvPr>
          <p:cNvSpPr>
            <a:spLocks noEditPoints="1"/>
          </p:cNvSpPr>
          <p:nvPr/>
        </p:nvSpPr>
        <p:spPr bwMode="auto">
          <a:xfrm>
            <a:off x="1303338" y="4127500"/>
            <a:ext cx="223838" cy="254000"/>
          </a:xfrm>
          <a:custGeom>
            <a:avLst/>
            <a:gdLst>
              <a:gd name="T0" fmla="*/ 13 w 141"/>
              <a:gd name="T1" fmla="*/ 9 h 160"/>
              <a:gd name="T2" fmla="*/ 6 w 141"/>
              <a:gd name="T3" fmla="*/ 42 h 160"/>
              <a:gd name="T4" fmla="*/ 20 w 141"/>
              <a:gd name="T5" fmla="*/ 16 h 160"/>
              <a:gd name="T6" fmla="*/ 130 w 141"/>
              <a:gd name="T7" fmla="*/ 9 h 160"/>
              <a:gd name="T8" fmla="*/ 123 w 141"/>
              <a:gd name="T9" fmla="*/ 46 h 160"/>
              <a:gd name="T10" fmla="*/ 137 w 141"/>
              <a:gd name="T11" fmla="*/ 16 h 160"/>
              <a:gd name="T12" fmla="*/ 60 w 141"/>
              <a:gd name="T13" fmla="*/ 14 h 160"/>
              <a:gd name="T14" fmla="*/ 53 w 141"/>
              <a:gd name="T15" fmla="*/ 40 h 160"/>
              <a:gd name="T16" fmla="*/ 67 w 141"/>
              <a:gd name="T17" fmla="*/ 21 h 160"/>
              <a:gd name="T18" fmla="*/ 83 w 141"/>
              <a:gd name="T19" fmla="*/ 14 h 160"/>
              <a:gd name="T20" fmla="*/ 76 w 141"/>
              <a:gd name="T21" fmla="*/ 45 h 160"/>
              <a:gd name="T22" fmla="*/ 90 w 141"/>
              <a:gd name="T23" fmla="*/ 21 h 160"/>
              <a:gd name="T24" fmla="*/ 43 w 141"/>
              <a:gd name="T25" fmla="*/ 41 h 160"/>
              <a:gd name="T26" fmla="*/ 36 w 141"/>
              <a:gd name="T27" fmla="*/ 0 h 160"/>
              <a:gd name="T28" fmla="*/ 29 w 141"/>
              <a:gd name="T29" fmla="*/ 49 h 160"/>
              <a:gd name="T30" fmla="*/ 114 w 141"/>
              <a:gd name="T31" fmla="*/ 7 h 160"/>
              <a:gd name="T32" fmla="*/ 100 w 141"/>
              <a:gd name="T33" fmla="*/ 7 h 160"/>
              <a:gd name="T34" fmla="*/ 114 w 141"/>
              <a:gd name="T35" fmla="*/ 49 h 160"/>
              <a:gd name="T36" fmla="*/ 111 w 141"/>
              <a:gd name="T37" fmla="*/ 80 h 160"/>
              <a:gd name="T38" fmla="*/ 93 w 141"/>
              <a:gd name="T39" fmla="*/ 50 h 160"/>
              <a:gd name="T40" fmla="*/ 73 w 141"/>
              <a:gd name="T41" fmla="*/ 62 h 160"/>
              <a:gd name="T42" fmla="*/ 52 w 141"/>
              <a:gd name="T43" fmla="*/ 50 h 160"/>
              <a:gd name="T44" fmla="*/ 33 w 141"/>
              <a:gd name="T45" fmla="*/ 80 h 160"/>
              <a:gd name="T46" fmla="*/ 72 w 141"/>
              <a:gd name="T47" fmla="*/ 122 h 160"/>
              <a:gd name="T48" fmla="*/ 111 w 141"/>
              <a:gd name="T49" fmla="*/ 80 h 160"/>
              <a:gd name="T50" fmla="*/ 131 w 141"/>
              <a:gd name="T51" fmla="*/ 124 h 160"/>
              <a:gd name="T52" fmla="*/ 141 w 141"/>
              <a:gd name="T53" fmla="*/ 55 h 160"/>
              <a:gd name="T54" fmla="*/ 122 w 141"/>
              <a:gd name="T55" fmla="*/ 67 h 160"/>
              <a:gd name="T56" fmla="*/ 116 w 141"/>
              <a:gd name="T57" fmla="*/ 88 h 160"/>
              <a:gd name="T58" fmla="*/ 95 w 141"/>
              <a:gd name="T59" fmla="*/ 111 h 160"/>
              <a:gd name="T60" fmla="*/ 90 w 141"/>
              <a:gd name="T61" fmla="*/ 126 h 160"/>
              <a:gd name="T62" fmla="*/ 76 w 141"/>
              <a:gd name="T63" fmla="*/ 130 h 160"/>
              <a:gd name="T64" fmla="*/ 127 w 141"/>
              <a:gd name="T65" fmla="*/ 160 h 160"/>
              <a:gd name="T66" fmla="*/ 127 w 141"/>
              <a:gd name="T67" fmla="*/ 150 h 160"/>
              <a:gd name="T68" fmla="*/ 122 w 141"/>
              <a:gd name="T69" fmla="*/ 135 h 160"/>
              <a:gd name="T70" fmla="*/ 52 w 141"/>
              <a:gd name="T71" fmla="*/ 126 h 160"/>
              <a:gd name="T72" fmla="*/ 47 w 141"/>
              <a:gd name="T73" fmla="*/ 111 h 160"/>
              <a:gd name="T74" fmla="*/ 24 w 141"/>
              <a:gd name="T75" fmla="*/ 89 h 160"/>
              <a:gd name="T76" fmla="*/ 20 w 141"/>
              <a:gd name="T77" fmla="*/ 68 h 160"/>
              <a:gd name="T78" fmla="*/ 0 w 141"/>
              <a:gd name="T79" fmla="*/ 56 h 160"/>
              <a:gd name="T80" fmla="*/ 9 w 141"/>
              <a:gd name="T81" fmla="*/ 125 h 160"/>
              <a:gd name="T82" fmla="*/ 20 w 141"/>
              <a:gd name="T83" fmla="*/ 135 h 160"/>
              <a:gd name="T84" fmla="*/ 15 w 141"/>
              <a:gd name="T85" fmla="*/ 150 h 160"/>
              <a:gd name="T86" fmla="*/ 15 w 141"/>
              <a:gd name="T87" fmla="*/ 160 h 160"/>
              <a:gd name="T88" fmla="*/ 67 w 141"/>
              <a:gd name="T89" fmla="*/ 130 h 160"/>
              <a:gd name="T90" fmla="*/ 52 w 141"/>
              <a:gd name="T91" fmla="*/ 1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1" h="160">
                <a:moveTo>
                  <a:pt x="20" y="16"/>
                </a:moveTo>
                <a:cubicBezTo>
                  <a:pt x="20" y="12"/>
                  <a:pt x="16" y="9"/>
                  <a:pt x="13" y="9"/>
                </a:cubicBezTo>
                <a:cubicBezTo>
                  <a:pt x="9" y="9"/>
                  <a:pt x="6" y="12"/>
                  <a:pt x="6" y="16"/>
                </a:cubicBezTo>
                <a:cubicBezTo>
                  <a:pt x="6" y="42"/>
                  <a:pt x="6" y="42"/>
                  <a:pt x="6" y="42"/>
                </a:cubicBezTo>
                <a:cubicBezTo>
                  <a:pt x="11" y="42"/>
                  <a:pt x="16" y="44"/>
                  <a:pt x="20" y="47"/>
                </a:cubicBezTo>
                <a:lnTo>
                  <a:pt x="20" y="16"/>
                </a:lnTo>
                <a:close/>
                <a:moveTo>
                  <a:pt x="137" y="16"/>
                </a:moveTo>
                <a:cubicBezTo>
                  <a:pt x="137" y="12"/>
                  <a:pt x="134" y="9"/>
                  <a:pt x="130" y="9"/>
                </a:cubicBezTo>
                <a:cubicBezTo>
                  <a:pt x="126" y="9"/>
                  <a:pt x="123" y="12"/>
                  <a:pt x="123" y="16"/>
                </a:cubicBezTo>
                <a:cubicBezTo>
                  <a:pt x="123" y="46"/>
                  <a:pt x="123" y="46"/>
                  <a:pt x="123" y="46"/>
                </a:cubicBezTo>
                <a:cubicBezTo>
                  <a:pt x="127" y="44"/>
                  <a:pt x="132" y="42"/>
                  <a:pt x="137" y="42"/>
                </a:cubicBezTo>
                <a:lnTo>
                  <a:pt x="137" y="16"/>
                </a:lnTo>
                <a:close/>
                <a:moveTo>
                  <a:pt x="67" y="21"/>
                </a:moveTo>
                <a:cubicBezTo>
                  <a:pt x="67" y="17"/>
                  <a:pt x="63" y="14"/>
                  <a:pt x="60" y="14"/>
                </a:cubicBezTo>
                <a:cubicBezTo>
                  <a:pt x="56" y="14"/>
                  <a:pt x="53" y="17"/>
                  <a:pt x="53" y="21"/>
                </a:cubicBezTo>
                <a:cubicBezTo>
                  <a:pt x="53" y="40"/>
                  <a:pt x="53" y="40"/>
                  <a:pt x="53" y="40"/>
                </a:cubicBezTo>
                <a:cubicBezTo>
                  <a:pt x="58" y="41"/>
                  <a:pt x="63" y="42"/>
                  <a:pt x="67" y="45"/>
                </a:cubicBezTo>
                <a:lnTo>
                  <a:pt x="67" y="21"/>
                </a:lnTo>
                <a:close/>
                <a:moveTo>
                  <a:pt x="90" y="21"/>
                </a:moveTo>
                <a:cubicBezTo>
                  <a:pt x="90" y="17"/>
                  <a:pt x="87" y="14"/>
                  <a:pt x="83" y="14"/>
                </a:cubicBezTo>
                <a:cubicBezTo>
                  <a:pt x="79" y="14"/>
                  <a:pt x="76" y="17"/>
                  <a:pt x="76" y="21"/>
                </a:cubicBezTo>
                <a:cubicBezTo>
                  <a:pt x="76" y="45"/>
                  <a:pt x="76" y="45"/>
                  <a:pt x="76" y="45"/>
                </a:cubicBezTo>
                <a:cubicBezTo>
                  <a:pt x="80" y="42"/>
                  <a:pt x="85" y="41"/>
                  <a:pt x="90" y="40"/>
                </a:cubicBezTo>
                <a:lnTo>
                  <a:pt x="90" y="21"/>
                </a:lnTo>
                <a:close/>
                <a:moveTo>
                  <a:pt x="30" y="49"/>
                </a:moveTo>
                <a:cubicBezTo>
                  <a:pt x="33" y="45"/>
                  <a:pt x="38" y="43"/>
                  <a:pt x="43" y="41"/>
                </a:cubicBezTo>
                <a:cubicBezTo>
                  <a:pt x="43" y="6"/>
                  <a:pt x="43" y="6"/>
                  <a:pt x="43" y="6"/>
                </a:cubicBezTo>
                <a:cubicBezTo>
                  <a:pt x="43" y="3"/>
                  <a:pt x="40" y="0"/>
                  <a:pt x="36" y="0"/>
                </a:cubicBezTo>
                <a:cubicBezTo>
                  <a:pt x="33" y="0"/>
                  <a:pt x="29" y="3"/>
                  <a:pt x="29" y="6"/>
                </a:cubicBezTo>
                <a:cubicBezTo>
                  <a:pt x="29" y="49"/>
                  <a:pt x="29" y="49"/>
                  <a:pt x="29" y="49"/>
                </a:cubicBezTo>
                <a:cubicBezTo>
                  <a:pt x="29" y="49"/>
                  <a:pt x="29" y="49"/>
                  <a:pt x="30" y="49"/>
                </a:cubicBezTo>
                <a:close/>
                <a:moveTo>
                  <a:pt x="114" y="7"/>
                </a:moveTo>
                <a:cubicBezTo>
                  <a:pt x="114" y="3"/>
                  <a:pt x="110" y="0"/>
                  <a:pt x="107" y="0"/>
                </a:cubicBezTo>
                <a:cubicBezTo>
                  <a:pt x="103" y="0"/>
                  <a:pt x="100" y="3"/>
                  <a:pt x="100" y="7"/>
                </a:cubicBezTo>
                <a:cubicBezTo>
                  <a:pt x="100" y="41"/>
                  <a:pt x="100" y="41"/>
                  <a:pt x="100" y="41"/>
                </a:cubicBezTo>
                <a:cubicBezTo>
                  <a:pt x="105" y="42"/>
                  <a:pt x="109" y="45"/>
                  <a:pt x="114" y="49"/>
                </a:cubicBezTo>
                <a:lnTo>
                  <a:pt x="114" y="7"/>
                </a:lnTo>
                <a:close/>
                <a:moveTo>
                  <a:pt x="111" y="80"/>
                </a:moveTo>
                <a:cubicBezTo>
                  <a:pt x="116" y="72"/>
                  <a:pt x="114" y="62"/>
                  <a:pt x="108" y="56"/>
                </a:cubicBezTo>
                <a:cubicBezTo>
                  <a:pt x="104" y="52"/>
                  <a:pt x="99" y="50"/>
                  <a:pt x="93" y="50"/>
                </a:cubicBezTo>
                <a:cubicBezTo>
                  <a:pt x="88" y="50"/>
                  <a:pt x="82" y="52"/>
                  <a:pt x="79" y="56"/>
                </a:cubicBezTo>
                <a:cubicBezTo>
                  <a:pt x="73" y="62"/>
                  <a:pt x="73" y="62"/>
                  <a:pt x="73" y="62"/>
                </a:cubicBezTo>
                <a:cubicBezTo>
                  <a:pt x="66" y="56"/>
                  <a:pt x="66" y="56"/>
                  <a:pt x="66" y="56"/>
                </a:cubicBezTo>
                <a:cubicBezTo>
                  <a:pt x="62" y="52"/>
                  <a:pt x="57" y="50"/>
                  <a:pt x="52" y="50"/>
                </a:cubicBezTo>
                <a:cubicBezTo>
                  <a:pt x="46" y="50"/>
                  <a:pt x="41" y="52"/>
                  <a:pt x="37" y="56"/>
                </a:cubicBezTo>
                <a:cubicBezTo>
                  <a:pt x="29" y="62"/>
                  <a:pt x="28" y="72"/>
                  <a:pt x="33" y="80"/>
                </a:cubicBezTo>
                <a:cubicBezTo>
                  <a:pt x="46" y="83"/>
                  <a:pt x="56" y="95"/>
                  <a:pt x="58" y="109"/>
                </a:cubicBezTo>
                <a:cubicBezTo>
                  <a:pt x="72" y="122"/>
                  <a:pt x="72" y="122"/>
                  <a:pt x="72" y="122"/>
                </a:cubicBezTo>
                <a:cubicBezTo>
                  <a:pt x="86" y="109"/>
                  <a:pt x="86" y="109"/>
                  <a:pt x="86" y="109"/>
                </a:cubicBezTo>
                <a:cubicBezTo>
                  <a:pt x="87" y="95"/>
                  <a:pt x="97" y="84"/>
                  <a:pt x="111" y="80"/>
                </a:cubicBezTo>
                <a:close/>
                <a:moveTo>
                  <a:pt x="124" y="132"/>
                </a:moveTo>
                <a:cubicBezTo>
                  <a:pt x="131" y="124"/>
                  <a:pt x="131" y="124"/>
                  <a:pt x="131" y="124"/>
                </a:cubicBezTo>
                <a:cubicBezTo>
                  <a:pt x="138" y="117"/>
                  <a:pt x="141" y="110"/>
                  <a:pt x="141" y="100"/>
                </a:cubicBezTo>
                <a:cubicBezTo>
                  <a:pt x="141" y="55"/>
                  <a:pt x="141" y="55"/>
                  <a:pt x="141" y="55"/>
                </a:cubicBezTo>
                <a:cubicBezTo>
                  <a:pt x="141" y="53"/>
                  <a:pt x="139" y="51"/>
                  <a:pt x="137" y="51"/>
                </a:cubicBezTo>
                <a:cubicBezTo>
                  <a:pt x="128" y="51"/>
                  <a:pt x="122" y="57"/>
                  <a:pt x="122" y="67"/>
                </a:cubicBezTo>
                <a:cubicBezTo>
                  <a:pt x="122" y="83"/>
                  <a:pt x="122" y="83"/>
                  <a:pt x="122" y="83"/>
                </a:cubicBezTo>
                <a:cubicBezTo>
                  <a:pt x="122" y="86"/>
                  <a:pt x="119" y="88"/>
                  <a:pt x="116" y="88"/>
                </a:cubicBezTo>
                <a:cubicBezTo>
                  <a:pt x="112" y="88"/>
                  <a:pt x="108" y="89"/>
                  <a:pt x="104" y="91"/>
                </a:cubicBezTo>
                <a:cubicBezTo>
                  <a:pt x="99" y="96"/>
                  <a:pt x="95" y="104"/>
                  <a:pt x="95" y="111"/>
                </a:cubicBezTo>
                <a:cubicBezTo>
                  <a:pt x="95" y="121"/>
                  <a:pt x="95" y="121"/>
                  <a:pt x="95" y="121"/>
                </a:cubicBezTo>
                <a:cubicBezTo>
                  <a:pt x="95" y="124"/>
                  <a:pt x="93" y="126"/>
                  <a:pt x="90" y="126"/>
                </a:cubicBezTo>
                <a:cubicBezTo>
                  <a:pt x="87" y="126"/>
                  <a:pt x="85" y="124"/>
                  <a:pt x="85" y="121"/>
                </a:cubicBezTo>
                <a:cubicBezTo>
                  <a:pt x="76" y="130"/>
                  <a:pt x="76" y="130"/>
                  <a:pt x="76" y="13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30" y="160"/>
                  <a:pt x="132" y="157"/>
                  <a:pt x="132" y="155"/>
                </a:cubicBezTo>
                <a:cubicBezTo>
                  <a:pt x="132" y="152"/>
                  <a:pt x="130" y="150"/>
                  <a:pt x="127" y="150"/>
                </a:cubicBezTo>
                <a:cubicBezTo>
                  <a:pt x="122" y="150"/>
                  <a:pt x="122" y="150"/>
                  <a:pt x="122" y="150"/>
                </a:cubicBezTo>
                <a:cubicBezTo>
                  <a:pt x="122" y="135"/>
                  <a:pt x="122" y="135"/>
                  <a:pt x="122" y="135"/>
                </a:cubicBezTo>
                <a:cubicBezTo>
                  <a:pt x="122" y="134"/>
                  <a:pt x="123" y="132"/>
                  <a:pt x="124" y="132"/>
                </a:cubicBezTo>
                <a:close/>
                <a:moveTo>
                  <a:pt x="52" y="126"/>
                </a:moveTo>
                <a:cubicBezTo>
                  <a:pt x="50" y="126"/>
                  <a:pt x="47" y="124"/>
                  <a:pt x="47" y="121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47" y="104"/>
                  <a:pt x="44" y="97"/>
                  <a:pt x="37" y="93"/>
                </a:cubicBezTo>
                <a:cubicBezTo>
                  <a:pt x="33" y="90"/>
                  <a:pt x="29" y="89"/>
                  <a:pt x="24" y="89"/>
                </a:cubicBezTo>
                <a:cubicBezTo>
                  <a:pt x="22" y="89"/>
                  <a:pt x="20" y="87"/>
                  <a:pt x="20" y="84"/>
                </a:cubicBezTo>
                <a:cubicBezTo>
                  <a:pt x="20" y="68"/>
                  <a:pt x="20" y="68"/>
                  <a:pt x="20" y="68"/>
                </a:cubicBezTo>
                <a:cubicBezTo>
                  <a:pt x="20" y="58"/>
                  <a:pt x="13" y="51"/>
                  <a:pt x="5" y="51"/>
                </a:cubicBezTo>
                <a:cubicBezTo>
                  <a:pt x="2" y="51"/>
                  <a:pt x="0" y="53"/>
                  <a:pt x="0" y="56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110"/>
                  <a:pt x="3" y="119"/>
                  <a:pt x="9" y="125"/>
                </a:cubicBezTo>
                <a:cubicBezTo>
                  <a:pt x="18" y="132"/>
                  <a:pt x="18" y="132"/>
                  <a:pt x="18" y="132"/>
                </a:cubicBezTo>
                <a:cubicBezTo>
                  <a:pt x="19" y="133"/>
                  <a:pt x="20" y="134"/>
                  <a:pt x="20" y="135"/>
                </a:cubicBezTo>
                <a:cubicBezTo>
                  <a:pt x="20" y="150"/>
                  <a:pt x="20" y="150"/>
                  <a:pt x="20" y="150"/>
                </a:cubicBezTo>
                <a:cubicBezTo>
                  <a:pt x="15" y="150"/>
                  <a:pt x="15" y="150"/>
                  <a:pt x="15" y="150"/>
                </a:cubicBezTo>
                <a:cubicBezTo>
                  <a:pt x="12" y="150"/>
                  <a:pt x="10" y="152"/>
                  <a:pt x="10" y="155"/>
                </a:cubicBezTo>
                <a:cubicBezTo>
                  <a:pt x="10" y="157"/>
                  <a:pt x="12" y="160"/>
                  <a:pt x="15" y="160"/>
                </a:cubicBezTo>
                <a:cubicBezTo>
                  <a:pt x="67" y="160"/>
                  <a:pt x="67" y="160"/>
                  <a:pt x="67" y="160"/>
                </a:cubicBezTo>
                <a:cubicBezTo>
                  <a:pt x="67" y="130"/>
                  <a:pt x="67" y="130"/>
                  <a:pt x="67" y="130"/>
                </a:cubicBezTo>
                <a:cubicBezTo>
                  <a:pt x="57" y="121"/>
                  <a:pt x="57" y="121"/>
                  <a:pt x="57" y="121"/>
                </a:cubicBezTo>
                <a:cubicBezTo>
                  <a:pt x="57" y="124"/>
                  <a:pt x="55" y="126"/>
                  <a:pt x="52" y="1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8554CC01-1E96-2305-FA81-D0F82E4EAFE5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4125913"/>
            <a:ext cx="254000" cy="254000"/>
          </a:xfrm>
          <a:custGeom>
            <a:avLst/>
            <a:gdLst>
              <a:gd name="T0" fmla="*/ 129 w 160"/>
              <a:gd name="T1" fmla="*/ 37 h 160"/>
              <a:gd name="T2" fmla="*/ 115 w 160"/>
              <a:gd name="T3" fmla="*/ 39 h 160"/>
              <a:gd name="T4" fmla="*/ 123 w 160"/>
              <a:gd name="T5" fmla="*/ 31 h 160"/>
              <a:gd name="T6" fmla="*/ 112 w 160"/>
              <a:gd name="T7" fmla="*/ 74 h 160"/>
              <a:gd name="T8" fmla="*/ 95 w 160"/>
              <a:gd name="T9" fmla="*/ 71 h 160"/>
              <a:gd name="T10" fmla="*/ 88 w 160"/>
              <a:gd name="T11" fmla="*/ 71 h 160"/>
              <a:gd name="T12" fmla="*/ 99 w 160"/>
              <a:gd name="T13" fmla="*/ 88 h 160"/>
              <a:gd name="T14" fmla="*/ 66 w 160"/>
              <a:gd name="T15" fmla="*/ 67 h 160"/>
              <a:gd name="T16" fmla="*/ 86 w 160"/>
              <a:gd name="T17" fmla="*/ 47 h 160"/>
              <a:gd name="T18" fmla="*/ 42 w 160"/>
              <a:gd name="T19" fmla="*/ 125 h 160"/>
              <a:gd name="T20" fmla="*/ 36 w 160"/>
              <a:gd name="T21" fmla="*/ 129 h 160"/>
              <a:gd name="T22" fmla="*/ 33 w 160"/>
              <a:gd name="T23" fmla="*/ 122 h 160"/>
              <a:gd name="T24" fmla="*/ 36 w 160"/>
              <a:gd name="T25" fmla="*/ 118 h 160"/>
              <a:gd name="T26" fmla="*/ 116 w 160"/>
              <a:gd name="T27" fmla="*/ 4 h 160"/>
              <a:gd name="T28" fmla="*/ 109 w 160"/>
              <a:gd name="T29" fmla="*/ 31 h 160"/>
              <a:gd name="T30" fmla="*/ 86 w 160"/>
              <a:gd name="T31" fmla="*/ 14 h 160"/>
              <a:gd name="T32" fmla="*/ 76 w 160"/>
              <a:gd name="T33" fmla="*/ 38 h 160"/>
              <a:gd name="T34" fmla="*/ 36 w 160"/>
              <a:gd name="T35" fmla="*/ 84 h 160"/>
              <a:gd name="T36" fmla="*/ 26 w 160"/>
              <a:gd name="T37" fmla="*/ 114 h 160"/>
              <a:gd name="T38" fmla="*/ 1 w 160"/>
              <a:gd name="T39" fmla="*/ 152 h 160"/>
              <a:gd name="T40" fmla="*/ 4 w 160"/>
              <a:gd name="T41" fmla="*/ 160 h 160"/>
              <a:gd name="T42" fmla="*/ 29 w 160"/>
              <a:gd name="T43" fmla="*/ 137 h 160"/>
              <a:gd name="T44" fmla="*/ 45 w 160"/>
              <a:gd name="T45" fmla="*/ 134 h 160"/>
              <a:gd name="T46" fmla="*/ 59 w 160"/>
              <a:gd name="T47" fmla="*/ 131 h 160"/>
              <a:gd name="T48" fmla="*/ 78 w 160"/>
              <a:gd name="T49" fmla="*/ 121 h 160"/>
              <a:gd name="T50" fmla="*/ 65 w 160"/>
              <a:gd name="T51" fmla="*/ 101 h 160"/>
              <a:gd name="T52" fmla="*/ 71 w 160"/>
              <a:gd name="T53" fmla="*/ 101 h 160"/>
              <a:gd name="T54" fmla="*/ 118 w 160"/>
              <a:gd name="T55" fmla="*/ 81 h 160"/>
              <a:gd name="T56" fmla="*/ 131 w 160"/>
              <a:gd name="T57" fmla="*/ 88 h 160"/>
              <a:gd name="T58" fmla="*/ 141 w 160"/>
              <a:gd name="T59" fmla="*/ 65 h 160"/>
              <a:gd name="T60" fmla="*/ 135 w 160"/>
              <a:gd name="T61" fmla="*/ 44 h 160"/>
              <a:gd name="T62" fmla="*/ 155 w 160"/>
              <a:gd name="T63" fmla="*/ 44 h 160"/>
              <a:gd name="T64" fmla="*/ 135 w 160"/>
              <a:gd name="T65" fmla="*/ 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60">
                <a:moveTo>
                  <a:pt x="123" y="31"/>
                </a:moveTo>
                <a:cubicBezTo>
                  <a:pt x="129" y="37"/>
                  <a:pt x="129" y="37"/>
                  <a:pt x="129" y="37"/>
                </a:cubicBezTo>
                <a:cubicBezTo>
                  <a:pt x="122" y="45"/>
                  <a:pt x="122" y="45"/>
                  <a:pt x="122" y="45"/>
                </a:cubicBezTo>
                <a:cubicBezTo>
                  <a:pt x="115" y="39"/>
                  <a:pt x="115" y="39"/>
                  <a:pt x="115" y="39"/>
                </a:cubicBezTo>
                <a:cubicBezTo>
                  <a:pt x="123" y="31"/>
                  <a:pt x="123" y="31"/>
                  <a:pt x="123" y="31"/>
                </a:cubicBezTo>
                <a:cubicBezTo>
                  <a:pt x="123" y="31"/>
                  <a:pt x="123" y="31"/>
                  <a:pt x="123" y="31"/>
                </a:cubicBezTo>
                <a:close/>
                <a:moveTo>
                  <a:pt x="86" y="47"/>
                </a:moveTo>
                <a:cubicBezTo>
                  <a:pt x="112" y="74"/>
                  <a:pt x="112" y="74"/>
                  <a:pt x="112" y="74"/>
                </a:cubicBezTo>
                <a:cubicBezTo>
                  <a:pt x="105" y="81"/>
                  <a:pt x="105" y="81"/>
                  <a:pt x="105" y="81"/>
                </a:cubicBezTo>
                <a:cubicBezTo>
                  <a:pt x="95" y="71"/>
                  <a:pt x="95" y="71"/>
                  <a:pt x="95" y="71"/>
                </a:cubicBezTo>
                <a:cubicBezTo>
                  <a:pt x="94" y="70"/>
                  <a:pt x="93" y="70"/>
                  <a:pt x="92" y="70"/>
                </a:cubicBezTo>
                <a:cubicBezTo>
                  <a:pt x="91" y="70"/>
                  <a:pt x="89" y="70"/>
                  <a:pt x="88" y="71"/>
                </a:cubicBezTo>
                <a:cubicBezTo>
                  <a:pt x="87" y="73"/>
                  <a:pt x="87" y="76"/>
                  <a:pt x="88" y="77"/>
                </a:cubicBezTo>
                <a:cubicBezTo>
                  <a:pt x="99" y="88"/>
                  <a:pt x="99" y="88"/>
                  <a:pt x="99" y="88"/>
                </a:cubicBezTo>
                <a:cubicBezTo>
                  <a:pt x="92" y="94"/>
                  <a:pt x="92" y="94"/>
                  <a:pt x="92" y="94"/>
                </a:cubicBezTo>
                <a:cubicBezTo>
                  <a:pt x="66" y="67"/>
                  <a:pt x="66" y="67"/>
                  <a:pt x="66" y="67"/>
                </a:cubicBezTo>
                <a:cubicBezTo>
                  <a:pt x="86" y="47"/>
                  <a:pt x="86" y="47"/>
                  <a:pt x="86" y="47"/>
                </a:cubicBezTo>
                <a:cubicBezTo>
                  <a:pt x="86" y="47"/>
                  <a:pt x="86" y="47"/>
                  <a:pt x="86" y="47"/>
                </a:cubicBezTo>
                <a:close/>
                <a:moveTo>
                  <a:pt x="36" y="118"/>
                </a:moveTo>
                <a:cubicBezTo>
                  <a:pt x="42" y="125"/>
                  <a:pt x="42" y="125"/>
                  <a:pt x="42" y="125"/>
                </a:cubicBezTo>
                <a:cubicBezTo>
                  <a:pt x="39" y="128"/>
                  <a:pt x="39" y="128"/>
                  <a:pt x="39" y="128"/>
                </a:cubicBezTo>
                <a:cubicBezTo>
                  <a:pt x="38" y="129"/>
                  <a:pt x="37" y="129"/>
                  <a:pt x="36" y="129"/>
                </a:cubicBezTo>
                <a:cubicBezTo>
                  <a:pt x="35" y="129"/>
                  <a:pt x="33" y="129"/>
                  <a:pt x="33" y="128"/>
                </a:cubicBezTo>
                <a:cubicBezTo>
                  <a:pt x="31" y="126"/>
                  <a:pt x="31" y="123"/>
                  <a:pt x="33" y="122"/>
                </a:cubicBezTo>
                <a:cubicBezTo>
                  <a:pt x="36" y="118"/>
                  <a:pt x="36" y="118"/>
                  <a:pt x="36" y="118"/>
                </a:cubicBezTo>
                <a:cubicBezTo>
                  <a:pt x="36" y="118"/>
                  <a:pt x="36" y="118"/>
                  <a:pt x="36" y="118"/>
                </a:cubicBezTo>
                <a:close/>
                <a:moveTo>
                  <a:pt x="126" y="0"/>
                </a:moveTo>
                <a:cubicBezTo>
                  <a:pt x="122" y="0"/>
                  <a:pt x="118" y="1"/>
                  <a:pt x="116" y="4"/>
                </a:cubicBezTo>
                <a:cubicBezTo>
                  <a:pt x="110" y="9"/>
                  <a:pt x="109" y="19"/>
                  <a:pt x="115" y="25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96" y="18"/>
                  <a:pt x="96" y="18"/>
                  <a:pt x="96" y="18"/>
                </a:cubicBezTo>
                <a:cubicBezTo>
                  <a:pt x="93" y="15"/>
                  <a:pt x="89" y="14"/>
                  <a:pt x="86" y="14"/>
                </a:cubicBezTo>
                <a:cubicBezTo>
                  <a:pt x="82" y="14"/>
                  <a:pt x="78" y="15"/>
                  <a:pt x="76" y="18"/>
                </a:cubicBezTo>
                <a:cubicBezTo>
                  <a:pt x="71" y="24"/>
                  <a:pt x="71" y="33"/>
                  <a:pt x="76" y="38"/>
                </a:cubicBezTo>
                <a:cubicBezTo>
                  <a:pt x="79" y="41"/>
                  <a:pt x="79" y="41"/>
                  <a:pt x="79" y="41"/>
                </a:cubicBezTo>
                <a:cubicBezTo>
                  <a:pt x="36" y="84"/>
                  <a:pt x="36" y="84"/>
                  <a:pt x="36" y="84"/>
                </a:cubicBezTo>
                <a:cubicBezTo>
                  <a:pt x="29" y="92"/>
                  <a:pt x="27" y="101"/>
                  <a:pt x="30" y="110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1" y="119"/>
                  <a:pt x="20" y="125"/>
                  <a:pt x="23" y="131"/>
                </a:cubicBezTo>
                <a:cubicBezTo>
                  <a:pt x="1" y="152"/>
                  <a:pt x="1" y="152"/>
                  <a:pt x="1" y="152"/>
                </a:cubicBezTo>
                <a:cubicBezTo>
                  <a:pt x="0" y="154"/>
                  <a:pt x="0" y="157"/>
                  <a:pt x="1" y="159"/>
                </a:cubicBezTo>
                <a:cubicBezTo>
                  <a:pt x="2" y="160"/>
                  <a:pt x="3" y="160"/>
                  <a:pt x="4" y="160"/>
                </a:cubicBezTo>
                <a:cubicBezTo>
                  <a:pt x="6" y="160"/>
                  <a:pt x="7" y="160"/>
                  <a:pt x="7" y="159"/>
                </a:cubicBezTo>
                <a:cubicBezTo>
                  <a:pt x="29" y="137"/>
                  <a:pt x="29" y="137"/>
                  <a:pt x="29" y="137"/>
                </a:cubicBezTo>
                <a:cubicBezTo>
                  <a:pt x="31" y="138"/>
                  <a:pt x="33" y="138"/>
                  <a:pt x="35" y="138"/>
                </a:cubicBezTo>
                <a:cubicBezTo>
                  <a:pt x="39" y="138"/>
                  <a:pt x="43" y="137"/>
                  <a:pt x="45" y="134"/>
                </a:cubicBezTo>
                <a:cubicBezTo>
                  <a:pt x="50" y="129"/>
                  <a:pt x="50" y="129"/>
                  <a:pt x="50" y="129"/>
                </a:cubicBezTo>
                <a:cubicBezTo>
                  <a:pt x="53" y="130"/>
                  <a:pt x="56" y="131"/>
                  <a:pt x="59" y="131"/>
                </a:cubicBezTo>
                <a:cubicBezTo>
                  <a:pt x="65" y="131"/>
                  <a:pt x="71" y="128"/>
                  <a:pt x="75" y="124"/>
                </a:cubicBezTo>
                <a:cubicBezTo>
                  <a:pt x="78" y="121"/>
                  <a:pt x="78" y="121"/>
                  <a:pt x="78" y="121"/>
                </a:cubicBezTo>
                <a:cubicBezTo>
                  <a:pt x="65" y="107"/>
                  <a:pt x="65" y="107"/>
                  <a:pt x="65" y="107"/>
                </a:cubicBezTo>
                <a:cubicBezTo>
                  <a:pt x="63" y="106"/>
                  <a:pt x="63" y="103"/>
                  <a:pt x="65" y="101"/>
                </a:cubicBezTo>
                <a:cubicBezTo>
                  <a:pt x="66" y="100"/>
                  <a:pt x="67" y="100"/>
                  <a:pt x="68" y="100"/>
                </a:cubicBezTo>
                <a:cubicBezTo>
                  <a:pt x="69" y="100"/>
                  <a:pt x="71" y="100"/>
                  <a:pt x="71" y="101"/>
                </a:cubicBezTo>
                <a:cubicBezTo>
                  <a:pt x="85" y="114"/>
                  <a:pt x="85" y="114"/>
                  <a:pt x="85" y="114"/>
                </a:cubicBezTo>
                <a:cubicBezTo>
                  <a:pt x="118" y="81"/>
                  <a:pt x="118" y="81"/>
                  <a:pt x="118" y="81"/>
                </a:cubicBezTo>
                <a:cubicBezTo>
                  <a:pt x="121" y="84"/>
                  <a:pt x="121" y="84"/>
                  <a:pt x="121" y="84"/>
                </a:cubicBezTo>
                <a:cubicBezTo>
                  <a:pt x="124" y="87"/>
                  <a:pt x="127" y="88"/>
                  <a:pt x="131" y="88"/>
                </a:cubicBezTo>
                <a:cubicBezTo>
                  <a:pt x="135" y="88"/>
                  <a:pt x="138" y="87"/>
                  <a:pt x="141" y="84"/>
                </a:cubicBezTo>
                <a:cubicBezTo>
                  <a:pt x="146" y="79"/>
                  <a:pt x="146" y="70"/>
                  <a:pt x="141" y="65"/>
                </a:cubicBezTo>
                <a:cubicBezTo>
                  <a:pt x="127" y="51"/>
                  <a:pt x="127" y="51"/>
                  <a:pt x="127" y="51"/>
                </a:cubicBezTo>
                <a:cubicBezTo>
                  <a:pt x="135" y="44"/>
                  <a:pt x="135" y="44"/>
                  <a:pt x="135" y="44"/>
                </a:cubicBezTo>
                <a:cubicBezTo>
                  <a:pt x="138" y="46"/>
                  <a:pt x="141" y="48"/>
                  <a:pt x="145" y="48"/>
                </a:cubicBezTo>
                <a:cubicBezTo>
                  <a:pt x="148" y="48"/>
                  <a:pt x="152" y="46"/>
                  <a:pt x="155" y="44"/>
                </a:cubicBezTo>
                <a:cubicBezTo>
                  <a:pt x="160" y="39"/>
                  <a:pt x="160" y="30"/>
                  <a:pt x="155" y="24"/>
                </a:cubicBezTo>
                <a:cubicBezTo>
                  <a:pt x="135" y="4"/>
                  <a:pt x="135" y="4"/>
                  <a:pt x="135" y="4"/>
                </a:cubicBezTo>
                <a:cubicBezTo>
                  <a:pt x="133" y="1"/>
                  <a:pt x="129" y="0"/>
                  <a:pt x="12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8CB07588-9B58-7E4F-1FAE-F84409690409}"/>
              </a:ext>
            </a:extLst>
          </p:cNvPr>
          <p:cNvSpPr>
            <a:spLocks noEditPoints="1"/>
          </p:cNvSpPr>
          <p:nvPr/>
        </p:nvSpPr>
        <p:spPr bwMode="auto">
          <a:xfrm>
            <a:off x="9040813" y="4676775"/>
            <a:ext cx="165100" cy="254000"/>
          </a:xfrm>
          <a:custGeom>
            <a:avLst/>
            <a:gdLst>
              <a:gd name="T0" fmla="*/ 33 w 104"/>
              <a:gd name="T1" fmla="*/ 28 h 160"/>
              <a:gd name="T2" fmla="*/ 70 w 104"/>
              <a:gd name="T3" fmla="*/ 28 h 160"/>
              <a:gd name="T4" fmla="*/ 84 w 104"/>
              <a:gd name="T5" fmla="*/ 14 h 160"/>
              <a:gd name="T6" fmla="*/ 70 w 104"/>
              <a:gd name="T7" fmla="*/ 0 h 160"/>
              <a:gd name="T8" fmla="*/ 33 w 104"/>
              <a:gd name="T9" fmla="*/ 0 h 160"/>
              <a:gd name="T10" fmla="*/ 19 w 104"/>
              <a:gd name="T11" fmla="*/ 14 h 160"/>
              <a:gd name="T12" fmla="*/ 33 w 104"/>
              <a:gd name="T13" fmla="*/ 28 h 160"/>
              <a:gd name="T14" fmla="*/ 80 w 104"/>
              <a:gd name="T15" fmla="*/ 113 h 160"/>
              <a:gd name="T16" fmla="*/ 49 w 104"/>
              <a:gd name="T17" fmla="*/ 103 h 160"/>
              <a:gd name="T18" fmla="*/ 24 w 104"/>
              <a:gd name="T19" fmla="*/ 94 h 160"/>
              <a:gd name="T20" fmla="*/ 1 w 104"/>
              <a:gd name="T21" fmla="*/ 101 h 160"/>
              <a:gd name="T22" fmla="*/ 0 w 104"/>
              <a:gd name="T23" fmla="*/ 109 h 160"/>
              <a:gd name="T24" fmla="*/ 19 w 104"/>
              <a:gd name="T25" fmla="*/ 149 h 160"/>
              <a:gd name="T26" fmla="*/ 52 w 104"/>
              <a:gd name="T27" fmla="*/ 160 h 160"/>
              <a:gd name="T28" fmla="*/ 63 w 104"/>
              <a:gd name="T29" fmla="*/ 160 h 160"/>
              <a:gd name="T30" fmla="*/ 103 w 104"/>
              <a:gd name="T31" fmla="*/ 118 h 160"/>
              <a:gd name="T32" fmla="*/ 104 w 104"/>
              <a:gd name="T33" fmla="*/ 107 h 160"/>
              <a:gd name="T34" fmla="*/ 80 w 104"/>
              <a:gd name="T35" fmla="*/ 113 h 160"/>
              <a:gd name="T36" fmla="*/ 23 w 104"/>
              <a:gd name="T37" fmla="*/ 113 h 160"/>
              <a:gd name="T38" fmla="*/ 19 w 104"/>
              <a:gd name="T39" fmla="*/ 109 h 160"/>
              <a:gd name="T40" fmla="*/ 23 w 104"/>
              <a:gd name="T41" fmla="*/ 104 h 160"/>
              <a:gd name="T42" fmla="*/ 29 w 104"/>
              <a:gd name="T43" fmla="*/ 109 h 160"/>
              <a:gd name="T44" fmla="*/ 23 w 104"/>
              <a:gd name="T45" fmla="*/ 113 h 160"/>
              <a:gd name="T46" fmla="*/ 43 w 104"/>
              <a:gd name="T47" fmla="*/ 142 h 160"/>
              <a:gd name="T48" fmla="*/ 38 w 104"/>
              <a:gd name="T49" fmla="*/ 137 h 160"/>
              <a:gd name="T50" fmla="*/ 43 w 104"/>
              <a:gd name="T51" fmla="*/ 132 h 160"/>
              <a:gd name="T52" fmla="*/ 48 w 104"/>
              <a:gd name="T53" fmla="*/ 137 h 160"/>
              <a:gd name="T54" fmla="*/ 43 w 104"/>
              <a:gd name="T55" fmla="*/ 142 h 160"/>
              <a:gd name="T56" fmla="*/ 43 w 104"/>
              <a:gd name="T57" fmla="*/ 122 h 160"/>
              <a:gd name="T58" fmla="*/ 38 w 104"/>
              <a:gd name="T59" fmla="*/ 118 h 160"/>
              <a:gd name="T60" fmla="*/ 43 w 104"/>
              <a:gd name="T61" fmla="*/ 113 h 160"/>
              <a:gd name="T62" fmla="*/ 48 w 104"/>
              <a:gd name="T63" fmla="*/ 118 h 160"/>
              <a:gd name="T64" fmla="*/ 43 w 104"/>
              <a:gd name="T65" fmla="*/ 122 h 160"/>
              <a:gd name="T66" fmla="*/ 70 w 104"/>
              <a:gd name="T67" fmla="*/ 132 h 160"/>
              <a:gd name="T68" fmla="*/ 66 w 104"/>
              <a:gd name="T69" fmla="*/ 127 h 160"/>
              <a:gd name="T70" fmla="*/ 70 w 104"/>
              <a:gd name="T71" fmla="*/ 122 h 160"/>
              <a:gd name="T72" fmla="*/ 75 w 104"/>
              <a:gd name="T73" fmla="*/ 127 h 160"/>
              <a:gd name="T74" fmla="*/ 70 w 104"/>
              <a:gd name="T75" fmla="*/ 132 h 160"/>
              <a:gd name="T76" fmla="*/ 55 w 104"/>
              <a:gd name="T77" fmla="*/ 96 h 160"/>
              <a:gd name="T78" fmla="*/ 80 w 104"/>
              <a:gd name="T79" fmla="*/ 104 h 160"/>
              <a:gd name="T80" fmla="*/ 102 w 104"/>
              <a:gd name="T81" fmla="*/ 98 h 160"/>
              <a:gd name="T82" fmla="*/ 77 w 104"/>
              <a:gd name="T83" fmla="*/ 64 h 160"/>
              <a:gd name="T84" fmla="*/ 75 w 104"/>
              <a:gd name="T85" fmla="*/ 60 h 160"/>
              <a:gd name="T86" fmla="*/ 75 w 104"/>
              <a:gd name="T87" fmla="*/ 38 h 160"/>
              <a:gd name="T88" fmla="*/ 29 w 104"/>
              <a:gd name="T89" fmla="*/ 38 h 160"/>
              <a:gd name="T90" fmla="*/ 29 w 104"/>
              <a:gd name="T91" fmla="*/ 60 h 160"/>
              <a:gd name="T92" fmla="*/ 26 w 104"/>
              <a:gd name="T93" fmla="*/ 64 h 160"/>
              <a:gd name="T94" fmla="*/ 4 w 104"/>
              <a:gd name="T95" fmla="*/ 90 h 160"/>
              <a:gd name="T96" fmla="*/ 24 w 104"/>
              <a:gd name="T97" fmla="*/ 85 h 160"/>
              <a:gd name="T98" fmla="*/ 55 w 104"/>
              <a:gd name="T99" fmla="*/ 9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4" h="160">
                <a:moveTo>
                  <a:pt x="33" y="28"/>
                </a:moveTo>
                <a:cubicBezTo>
                  <a:pt x="70" y="28"/>
                  <a:pt x="70" y="28"/>
                  <a:pt x="70" y="28"/>
                </a:cubicBezTo>
                <a:cubicBezTo>
                  <a:pt x="78" y="28"/>
                  <a:pt x="84" y="22"/>
                  <a:pt x="84" y="14"/>
                </a:cubicBezTo>
                <a:cubicBezTo>
                  <a:pt x="84" y="6"/>
                  <a:pt x="78" y="0"/>
                  <a:pt x="70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9" y="7"/>
                  <a:pt x="19" y="14"/>
                </a:cubicBezTo>
                <a:cubicBezTo>
                  <a:pt x="19" y="22"/>
                  <a:pt x="26" y="28"/>
                  <a:pt x="33" y="28"/>
                </a:cubicBezTo>
                <a:close/>
                <a:moveTo>
                  <a:pt x="80" y="113"/>
                </a:moveTo>
                <a:cubicBezTo>
                  <a:pt x="67" y="113"/>
                  <a:pt x="57" y="108"/>
                  <a:pt x="49" y="103"/>
                </a:cubicBezTo>
                <a:cubicBezTo>
                  <a:pt x="41" y="97"/>
                  <a:pt x="32" y="94"/>
                  <a:pt x="24" y="94"/>
                </a:cubicBezTo>
                <a:cubicBezTo>
                  <a:pt x="16" y="94"/>
                  <a:pt x="8" y="96"/>
                  <a:pt x="1" y="101"/>
                </a:cubicBezTo>
                <a:cubicBezTo>
                  <a:pt x="1" y="104"/>
                  <a:pt x="0" y="106"/>
                  <a:pt x="0" y="109"/>
                </a:cubicBezTo>
                <a:cubicBezTo>
                  <a:pt x="0" y="124"/>
                  <a:pt x="7" y="139"/>
                  <a:pt x="19" y="149"/>
                </a:cubicBezTo>
                <a:cubicBezTo>
                  <a:pt x="29" y="156"/>
                  <a:pt x="40" y="160"/>
                  <a:pt x="52" y="160"/>
                </a:cubicBezTo>
                <a:cubicBezTo>
                  <a:pt x="55" y="160"/>
                  <a:pt x="59" y="160"/>
                  <a:pt x="63" y="160"/>
                </a:cubicBezTo>
                <a:cubicBezTo>
                  <a:pt x="83" y="155"/>
                  <a:pt x="99" y="139"/>
                  <a:pt x="103" y="118"/>
                </a:cubicBezTo>
                <a:cubicBezTo>
                  <a:pt x="104" y="114"/>
                  <a:pt x="104" y="111"/>
                  <a:pt x="104" y="107"/>
                </a:cubicBezTo>
                <a:cubicBezTo>
                  <a:pt x="95" y="111"/>
                  <a:pt x="87" y="113"/>
                  <a:pt x="80" y="113"/>
                </a:cubicBezTo>
                <a:close/>
                <a:moveTo>
                  <a:pt x="23" y="113"/>
                </a:moveTo>
                <a:cubicBezTo>
                  <a:pt x="21" y="113"/>
                  <a:pt x="19" y="111"/>
                  <a:pt x="19" y="109"/>
                </a:cubicBezTo>
                <a:cubicBezTo>
                  <a:pt x="19" y="106"/>
                  <a:pt x="21" y="104"/>
                  <a:pt x="23" y="104"/>
                </a:cubicBezTo>
                <a:cubicBezTo>
                  <a:pt x="26" y="104"/>
                  <a:pt x="29" y="106"/>
                  <a:pt x="29" y="109"/>
                </a:cubicBezTo>
                <a:cubicBezTo>
                  <a:pt x="29" y="111"/>
                  <a:pt x="26" y="113"/>
                  <a:pt x="23" y="113"/>
                </a:cubicBezTo>
                <a:close/>
                <a:moveTo>
                  <a:pt x="43" y="142"/>
                </a:moveTo>
                <a:cubicBezTo>
                  <a:pt x="40" y="142"/>
                  <a:pt x="38" y="139"/>
                  <a:pt x="38" y="137"/>
                </a:cubicBezTo>
                <a:cubicBezTo>
                  <a:pt x="38" y="134"/>
                  <a:pt x="40" y="132"/>
                  <a:pt x="43" y="132"/>
                </a:cubicBezTo>
                <a:cubicBezTo>
                  <a:pt x="46" y="132"/>
                  <a:pt x="48" y="134"/>
                  <a:pt x="48" y="137"/>
                </a:cubicBezTo>
                <a:cubicBezTo>
                  <a:pt x="48" y="139"/>
                  <a:pt x="46" y="142"/>
                  <a:pt x="43" y="142"/>
                </a:cubicBezTo>
                <a:close/>
                <a:moveTo>
                  <a:pt x="43" y="122"/>
                </a:moveTo>
                <a:cubicBezTo>
                  <a:pt x="40" y="122"/>
                  <a:pt x="38" y="120"/>
                  <a:pt x="38" y="118"/>
                </a:cubicBezTo>
                <a:cubicBezTo>
                  <a:pt x="38" y="115"/>
                  <a:pt x="40" y="113"/>
                  <a:pt x="43" y="113"/>
                </a:cubicBezTo>
                <a:cubicBezTo>
                  <a:pt x="46" y="113"/>
                  <a:pt x="48" y="115"/>
                  <a:pt x="48" y="118"/>
                </a:cubicBezTo>
                <a:cubicBezTo>
                  <a:pt x="48" y="120"/>
                  <a:pt x="46" y="122"/>
                  <a:pt x="43" y="122"/>
                </a:cubicBezTo>
                <a:close/>
                <a:moveTo>
                  <a:pt x="70" y="132"/>
                </a:moveTo>
                <a:cubicBezTo>
                  <a:pt x="68" y="132"/>
                  <a:pt x="66" y="130"/>
                  <a:pt x="66" y="127"/>
                </a:cubicBezTo>
                <a:cubicBezTo>
                  <a:pt x="66" y="124"/>
                  <a:pt x="68" y="122"/>
                  <a:pt x="70" y="122"/>
                </a:cubicBezTo>
                <a:cubicBezTo>
                  <a:pt x="73" y="122"/>
                  <a:pt x="75" y="124"/>
                  <a:pt x="75" y="127"/>
                </a:cubicBezTo>
                <a:cubicBezTo>
                  <a:pt x="75" y="130"/>
                  <a:pt x="73" y="132"/>
                  <a:pt x="70" y="132"/>
                </a:cubicBezTo>
                <a:close/>
                <a:moveTo>
                  <a:pt x="55" y="96"/>
                </a:moveTo>
                <a:cubicBezTo>
                  <a:pt x="63" y="101"/>
                  <a:pt x="71" y="104"/>
                  <a:pt x="80" y="104"/>
                </a:cubicBezTo>
                <a:cubicBezTo>
                  <a:pt x="87" y="104"/>
                  <a:pt x="95" y="102"/>
                  <a:pt x="102" y="98"/>
                </a:cubicBezTo>
                <a:cubicBezTo>
                  <a:pt x="99" y="84"/>
                  <a:pt x="91" y="71"/>
                  <a:pt x="77" y="64"/>
                </a:cubicBezTo>
                <a:cubicBezTo>
                  <a:pt x="76" y="63"/>
                  <a:pt x="75" y="62"/>
                  <a:pt x="75" y="60"/>
                </a:cubicBezTo>
                <a:cubicBezTo>
                  <a:pt x="75" y="38"/>
                  <a:pt x="75" y="38"/>
                  <a:pt x="75" y="38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60"/>
                  <a:pt x="29" y="60"/>
                  <a:pt x="29" y="60"/>
                </a:cubicBezTo>
                <a:cubicBezTo>
                  <a:pt x="29" y="62"/>
                  <a:pt x="27" y="64"/>
                  <a:pt x="26" y="64"/>
                </a:cubicBezTo>
                <a:cubicBezTo>
                  <a:pt x="16" y="70"/>
                  <a:pt x="8" y="79"/>
                  <a:pt x="4" y="90"/>
                </a:cubicBezTo>
                <a:cubicBezTo>
                  <a:pt x="11" y="87"/>
                  <a:pt x="17" y="85"/>
                  <a:pt x="24" y="85"/>
                </a:cubicBezTo>
                <a:cubicBezTo>
                  <a:pt x="34" y="85"/>
                  <a:pt x="44" y="89"/>
                  <a:pt x="55" y="9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7B34B6C2-33D1-D737-B3F1-E32F22D69251}"/>
              </a:ext>
            </a:extLst>
          </p:cNvPr>
          <p:cNvSpPr>
            <a:spLocks/>
          </p:cNvSpPr>
          <p:nvPr/>
        </p:nvSpPr>
        <p:spPr bwMode="auto">
          <a:xfrm>
            <a:off x="4143376" y="4125913"/>
            <a:ext cx="42863" cy="195263"/>
          </a:xfrm>
          <a:custGeom>
            <a:avLst/>
            <a:gdLst>
              <a:gd name="T0" fmla="*/ 14 w 27"/>
              <a:gd name="T1" fmla="*/ 123 h 123"/>
              <a:gd name="T2" fmla="*/ 27 w 27"/>
              <a:gd name="T3" fmla="*/ 108 h 123"/>
              <a:gd name="T4" fmla="*/ 18 w 27"/>
              <a:gd name="T5" fmla="*/ 89 h 123"/>
              <a:gd name="T6" fmla="*/ 18 w 27"/>
              <a:gd name="T7" fmla="*/ 5 h 123"/>
              <a:gd name="T8" fmla="*/ 14 w 27"/>
              <a:gd name="T9" fmla="*/ 0 h 123"/>
              <a:gd name="T10" fmla="*/ 9 w 27"/>
              <a:gd name="T11" fmla="*/ 5 h 123"/>
              <a:gd name="T12" fmla="*/ 9 w 27"/>
              <a:gd name="T13" fmla="*/ 89 h 123"/>
              <a:gd name="T14" fmla="*/ 0 w 27"/>
              <a:gd name="T15" fmla="*/ 108 h 123"/>
              <a:gd name="T16" fmla="*/ 14 w 27"/>
              <a:gd name="T17" fmla="*/ 123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7" h="123">
                <a:moveTo>
                  <a:pt x="14" y="123"/>
                </a:moveTo>
                <a:cubicBezTo>
                  <a:pt x="22" y="123"/>
                  <a:pt x="27" y="116"/>
                  <a:pt x="27" y="108"/>
                </a:cubicBezTo>
                <a:cubicBezTo>
                  <a:pt x="27" y="103"/>
                  <a:pt x="22" y="93"/>
                  <a:pt x="18" y="89"/>
                </a:cubicBezTo>
                <a:cubicBezTo>
                  <a:pt x="18" y="5"/>
                  <a:pt x="18" y="5"/>
                  <a:pt x="18" y="5"/>
                </a:cubicBezTo>
                <a:cubicBezTo>
                  <a:pt x="18" y="2"/>
                  <a:pt x="17" y="0"/>
                  <a:pt x="14" y="0"/>
                </a:cubicBezTo>
                <a:cubicBezTo>
                  <a:pt x="11" y="0"/>
                  <a:pt x="9" y="2"/>
                  <a:pt x="9" y="5"/>
                </a:cubicBezTo>
                <a:cubicBezTo>
                  <a:pt x="9" y="89"/>
                  <a:pt x="9" y="89"/>
                  <a:pt x="9" y="89"/>
                </a:cubicBezTo>
                <a:cubicBezTo>
                  <a:pt x="6" y="93"/>
                  <a:pt x="0" y="103"/>
                  <a:pt x="0" y="108"/>
                </a:cubicBezTo>
                <a:cubicBezTo>
                  <a:pt x="0" y="117"/>
                  <a:pt x="6" y="123"/>
                  <a:pt x="14" y="1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5E136FEA-C003-DB6B-E902-6076131B46A5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4246563"/>
            <a:ext cx="254000" cy="133350"/>
          </a:xfrm>
          <a:custGeom>
            <a:avLst/>
            <a:gdLst>
              <a:gd name="T0" fmla="*/ 95 w 160"/>
              <a:gd name="T1" fmla="*/ 0 h 84"/>
              <a:gd name="T2" fmla="*/ 103 w 160"/>
              <a:gd name="T3" fmla="*/ 33 h 84"/>
              <a:gd name="T4" fmla="*/ 78 w 160"/>
              <a:gd name="T5" fmla="*/ 56 h 84"/>
              <a:gd name="T6" fmla="*/ 60 w 160"/>
              <a:gd name="T7" fmla="*/ 45 h 84"/>
              <a:gd name="T8" fmla="*/ 67 w 160"/>
              <a:gd name="T9" fmla="*/ 7 h 84"/>
              <a:gd name="T10" fmla="*/ 14 w 160"/>
              <a:gd name="T11" fmla="*/ 0 h 84"/>
              <a:gd name="T12" fmla="*/ 0 w 160"/>
              <a:gd name="T13" fmla="*/ 79 h 84"/>
              <a:gd name="T14" fmla="*/ 155 w 160"/>
              <a:gd name="T15" fmla="*/ 84 h 84"/>
              <a:gd name="T16" fmla="*/ 160 w 160"/>
              <a:gd name="T17" fmla="*/ 14 h 84"/>
              <a:gd name="T18" fmla="*/ 22 w 160"/>
              <a:gd name="T19" fmla="*/ 66 h 84"/>
              <a:gd name="T20" fmla="*/ 22 w 160"/>
              <a:gd name="T21" fmla="*/ 56 h 84"/>
              <a:gd name="T22" fmla="*/ 22 w 160"/>
              <a:gd name="T23" fmla="*/ 66 h 84"/>
              <a:gd name="T24" fmla="*/ 27 w 160"/>
              <a:gd name="T25" fmla="*/ 42 h 84"/>
              <a:gd name="T26" fmla="*/ 36 w 160"/>
              <a:gd name="T27" fmla="*/ 42 h 84"/>
              <a:gd name="T28" fmla="*/ 41 w 160"/>
              <a:gd name="T29" fmla="*/ 66 h 84"/>
              <a:gd name="T30" fmla="*/ 41 w 160"/>
              <a:gd name="T31" fmla="*/ 56 h 84"/>
              <a:gd name="T32" fmla="*/ 41 w 160"/>
              <a:gd name="T33" fmla="*/ 66 h 84"/>
              <a:gd name="T34" fmla="*/ 48 w 160"/>
              <a:gd name="T35" fmla="*/ 20 h 84"/>
              <a:gd name="T36" fmla="*/ 14 w 160"/>
              <a:gd name="T37" fmla="*/ 25 h 84"/>
              <a:gd name="T38" fmla="*/ 8 w 160"/>
              <a:gd name="T39" fmla="*/ 14 h 84"/>
              <a:gd name="T40" fmla="*/ 53 w 160"/>
              <a:gd name="T41" fmla="*/ 9 h 84"/>
              <a:gd name="T42" fmla="*/ 116 w 160"/>
              <a:gd name="T43" fmla="*/ 66 h 84"/>
              <a:gd name="T44" fmla="*/ 116 w 160"/>
              <a:gd name="T45" fmla="*/ 56 h 84"/>
              <a:gd name="T46" fmla="*/ 116 w 160"/>
              <a:gd name="T47" fmla="*/ 66 h 84"/>
              <a:gd name="T48" fmla="*/ 121 w 160"/>
              <a:gd name="T49" fmla="*/ 42 h 84"/>
              <a:gd name="T50" fmla="*/ 130 w 160"/>
              <a:gd name="T51" fmla="*/ 42 h 84"/>
              <a:gd name="T52" fmla="*/ 134 w 160"/>
              <a:gd name="T53" fmla="*/ 66 h 84"/>
              <a:gd name="T54" fmla="*/ 134 w 160"/>
              <a:gd name="T55" fmla="*/ 56 h 84"/>
              <a:gd name="T56" fmla="*/ 134 w 160"/>
              <a:gd name="T57" fmla="*/ 66 h 84"/>
              <a:gd name="T58" fmla="*/ 142 w 160"/>
              <a:gd name="T59" fmla="*/ 25 h 84"/>
              <a:gd name="T60" fmla="*/ 113 w 160"/>
              <a:gd name="T61" fmla="*/ 25 h 84"/>
              <a:gd name="T62" fmla="*/ 103 w 160"/>
              <a:gd name="T63" fmla="*/ 9 h 84"/>
              <a:gd name="T64" fmla="*/ 149 w 160"/>
              <a:gd name="T65" fmla="*/ 1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84">
                <a:moveTo>
                  <a:pt x="145" y="0"/>
                </a:moveTo>
                <a:cubicBezTo>
                  <a:pt x="95" y="0"/>
                  <a:pt x="95" y="0"/>
                  <a:pt x="95" y="0"/>
                </a:cubicBezTo>
                <a:cubicBezTo>
                  <a:pt x="91" y="0"/>
                  <a:pt x="89" y="4"/>
                  <a:pt x="91" y="7"/>
                </a:cubicBezTo>
                <a:cubicBezTo>
                  <a:pt x="99" y="18"/>
                  <a:pt x="103" y="27"/>
                  <a:pt x="103" y="33"/>
                </a:cubicBezTo>
                <a:cubicBezTo>
                  <a:pt x="103" y="39"/>
                  <a:pt x="100" y="46"/>
                  <a:pt x="95" y="51"/>
                </a:cubicBezTo>
                <a:cubicBezTo>
                  <a:pt x="90" y="55"/>
                  <a:pt x="84" y="56"/>
                  <a:pt x="78" y="56"/>
                </a:cubicBezTo>
                <a:cubicBezTo>
                  <a:pt x="78" y="56"/>
                  <a:pt x="77" y="56"/>
                  <a:pt x="77" y="56"/>
                </a:cubicBezTo>
                <a:cubicBezTo>
                  <a:pt x="70" y="56"/>
                  <a:pt x="63" y="52"/>
                  <a:pt x="60" y="45"/>
                </a:cubicBezTo>
                <a:cubicBezTo>
                  <a:pt x="56" y="38"/>
                  <a:pt x="55" y="30"/>
                  <a:pt x="59" y="22"/>
                </a:cubicBezTo>
                <a:cubicBezTo>
                  <a:pt x="61" y="18"/>
                  <a:pt x="63" y="13"/>
                  <a:pt x="67" y="7"/>
                </a:cubicBezTo>
                <a:cubicBezTo>
                  <a:pt x="69" y="4"/>
                  <a:pt x="67" y="0"/>
                  <a:pt x="63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82"/>
                  <a:pt x="2" y="84"/>
                  <a:pt x="5" y="84"/>
                </a:cubicBezTo>
                <a:cubicBezTo>
                  <a:pt x="155" y="84"/>
                  <a:pt x="155" y="84"/>
                  <a:pt x="155" y="84"/>
                </a:cubicBezTo>
                <a:cubicBezTo>
                  <a:pt x="158" y="84"/>
                  <a:pt x="160" y="82"/>
                  <a:pt x="160" y="79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59" y="6"/>
                  <a:pt x="152" y="0"/>
                  <a:pt x="145" y="0"/>
                </a:cubicBezTo>
                <a:close/>
                <a:moveTo>
                  <a:pt x="22" y="66"/>
                </a:moveTo>
                <a:cubicBezTo>
                  <a:pt x="19" y="66"/>
                  <a:pt x="17" y="64"/>
                  <a:pt x="17" y="61"/>
                </a:cubicBezTo>
                <a:cubicBezTo>
                  <a:pt x="17" y="58"/>
                  <a:pt x="19" y="56"/>
                  <a:pt x="22" y="56"/>
                </a:cubicBezTo>
                <a:cubicBezTo>
                  <a:pt x="25" y="56"/>
                  <a:pt x="27" y="58"/>
                  <a:pt x="27" y="61"/>
                </a:cubicBezTo>
                <a:cubicBezTo>
                  <a:pt x="27" y="64"/>
                  <a:pt x="25" y="66"/>
                  <a:pt x="22" y="66"/>
                </a:cubicBezTo>
                <a:close/>
                <a:moveTo>
                  <a:pt x="31" y="47"/>
                </a:moveTo>
                <a:cubicBezTo>
                  <a:pt x="29" y="47"/>
                  <a:pt x="27" y="45"/>
                  <a:pt x="27" y="42"/>
                </a:cubicBezTo>
                <a:cubicBezTo>
                  <a:pt x="27" y="39"/>
                  <a:pt x="29" y="37"/>
                  <a:pt x="31" y="37"/>
                </a:cubicBezTo>
                <a:cubicBezTo>
                  <a:pt x="34" y="37"/>
                  <a:pt x="36" y="39"/>
                  <a:pt x="36" y="42"/>
                </a:cubicBezTo>
                <a:cubicBezTo>
                  <a:pt x="36" y="45"/>
                  <a:pt x="34" y="47"/>
                  <a:pt x="31" y="47"/>
                </a:cubicBezTo>
                <a:close/>
                <a:moveTo>
                  <a:pt x="41" y="66"/>
                </a:moveTo>
                <a:cubicBezTo>
                  <a:pt x="38" y="66"/>
                  <a:pt x="36" y="64"/>
                  <a:pt x="36" y="61"/>
                </a:cubicBezTo>
                <a:cubicBezTo>
                  <a:pt x="36" y="58"/>
                  <a:pt x="38" y="56"/>
                  <a:pt x="41" y="56"/>
                </a:cubicBezTo>
                <a:cubicBezTo>
                  <a:pt x="44" y="56"/>
                  <a:pt x="46" y="58"/>
                  <a:pt x="46" y="61"/>
                </a:cubicBezTo>
                <a:cubicBezTo>
                  <a:pt x="46" y="64"/>
                  <a:pt x="43" y="66"/>
                  <a:pt x="41" y="66"/>
                </a:cubicBezTo>
                <a:close/>
                <a:moveTo>
                  <a:pt x="49" y="18"/>
                </a:moveTo>
                <a:cubicBezTo>
                  <a:pt x="49" y="19"/>
                  <a:pt x="48" y="19"/>
                  <a:pt x="48" y="20"/>
                </a:cubicBezTo>
                <a:cubicBezTo>
                  <a:pt x="44" y="18"/>
                  <a:pt x="38" y="17"/>
                  <a:pt x="34" y="17"/>
                </a:cubicBezTo>
                <a:cubicBezTo>
                  <a:pt x="27" y="17"/>
                  <a:pt x="17" y="19"/>
                  <a:pt x="14" y="25"/>
                </a:cubicBezTo>
                <a:cubicBezTo>
                  <a:pt x="12" y="28"/>
                  <a:pt x="10" y="29"/>
                  <a:pt x="8" y="29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1"/>
                  <a:pt x="10" y="9"/>
                  <a:pt x="12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52" y="13"/>
                  <a:pt x="51" y="15"/>
                  <a:pt x="49" y="18"/>
                </a:cubicBezTo>
                <a:close/>
                <a:moveTo>
                  <a:pt x="116" y="66"/>
                </a:moveTo>
                <a:cubicBezTo>
                  <a:pt x="113" y="66"/>
                  <a:pt x="111" y="64"/>
                  <a:pt x="111" y="61"/>
                </a:cubicBezTo>
                <a:cubicBezTo>
                  <a:pt x="111" y="58"/>
                  <a:pt x="113" y="56"/>
                  <a:pt x="116" y="56"/>
                </a:cubicBezTo>
                <a:cubicBezTo>
                  <a:pt x="119" y="56"/>
                  <a:pt x="121" y="58"/>
                  <a:pt x="121" y="61"/>
                </a:cubicBezTo>
                <a:cubicBezTo>
                  <a:pt x="121" y="64"/>
                  <a:pt x="119" y="66"/>
                  <a:pt x="116" y="66"/>
                </a:cubicBezTo>
                <a:close/>
                <a:moveTo>
                  <a:pt x="125" y="47"/>
                </a:moveTo>
                <a:cubicBezTo>
                  <a:pt x="123" y="47"/>
                  <a:pt x="121" y="45"/>
                  <a:pt x="121" y="42"/>
                </a:cubicBezTo>
                <a:cubicBezTo>
                  <a:pt x="121" y="39"/>
                  <a:pt x="123" y="37"/>
                  <a:pt x="125" y="37"/>
                </a:cubicBezTo>
                <a:cubicBezTo>
                  <a:pt x="128" y="37"/>
                  <a:pt x="130" y="39"/>
                  <a:pt x="130" y="42"/>
                </a:cubicBezTo>
                <a:cubicBezTo>
                  <a:pt x="130" y="45"/>
                  <a:pt x="128" y="47"/>
                  <a:pt x="125" y="47"/>
                </a:cubicBezTo>
                <a:close/>
                <a:moveTo>
                  <a:pt x="134" y="66"/>
                </a:moveTo>
                <a:cubicBezTo>
                  <a:pt x="132" y="66"/>
                  <a:pt x="130" y="64"/>
                  <a:pt x="130" y="61"/>
                </a:cubicBezTo>
                <a:cubicBezTo>
                  <a:pt x="130" y="58"/>
                  <a:pt x="132" y="56"/>
                  <a:pt x="134" y="56"/>
                </a:cubicBezTo>
                <a:cubicBezTo>
                  <a:pt x="137" y="56"/>
                  <a:pt x="140" y="58"/>
                  <a:pt x="140" y="61"/>
                </a:cubicBezTo>
                <a:cubicBezTo>
                  <a:pt x="140" y="64"/>
                  <a:pt x="137" y="66"/>
                  <a:pt x="134" y="66"/>
                </a:cubicBezTo>
                <a:close/>
                <a:moveTo>
                  <a:pt x="149" y="29"/>
                </a:moveTo>
                <a:cubicBezTo>
                  <a:pt x="147" y="29"/>
                  <a:pt x="144" y="28"/>
                  <a:pt x="142" y="25"/>
                </a:cubicBezTo>
                <a:cubicBezTo>
                  <a:pt x="140" y="20"/>
                  <a:pt x="134" y="17"/>
                  <a:pt x="128" y="17"/>
                </a:cubicBezTo>
                <a:cubicBezTo>
                  <a:pt x="122" y="17"/>
                  <a:pt x="116" y="20"/>
                  <a:pt x="113" y="25"/>
                </a:cubicBezTo>
                <a:cubicBezTo>
                  <a:pt x="112" y="26"/>
                  <a:pt x="111" y="27"/>
                  <a:pt x="111" y="28"/>
                </a:cubicBezTo>
                <a:cubicBezTo>
                  <a:pt x="110" y="24"/>
                  <a:pt x="108" y="18"/>
                  <a:pt x="103" y="9"/>
                </a:cubicBezTo>
                <a:cubicBezTo>
                  <a:pt x="144" y="9"/>
                  <a:pt x="144" y="9"/>
                  <a:pt x="144" y="9"/>
                </a:cubicBezTo>
                <a:cubicBezTo>
                  <a:pt x="147" y="9"/>
                  <a:pt x="149" y="11"/>
                  <a:pt x="149" y="14"/>
                </a:cubicBezTo>
                <a:lnTo>
                  <a:pt x="149" y="2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28614979-208E-2AFA-8012-2EB861D1752C}"/>
              </a:ext>
            </a:extLst>
          </p:cNvPr>
          <p:cNvSpPr>
            <a:spLocks noEditPoints="1"/>
          </p:cNvSpPr>
          <p:nvPr/>
        </p:nvSpPr>
        <p:spPr bwMode="auto">
          <a:xfrm>
            <a:off x="2389188" y="4676775"/>
            <a:ext cx="254000" cy="252413"/>
          </a:xfrm>
          <a:custGeom>
            <a:avLst/>
            <a:gdLst>
              <a:gd name="T0" fmla="*/ 151 w 160"/>
              <a:gd name="T1" fmla="*/ 108 h 159"/>
              <a:gd name="T2" fmla="*/ 137 w 160"/>
              <a:gd name="T3" fmla="*/ 66 h 159"/>
              <a:gd name="T4" fmla="*/ 104 w 160"/>
              <a:gd name="T5" fmla="*/ 84 h 159"/>
              <a:gd name="T6" fmla="*/ 91 w 160"/>
              <a:gd name="T7" fmla="*/ 76 h 159"/>
              <a:gd name="T8" fmla="*/ 76 w 160"/>
              <a:gd name="T9" fmla="*/ 94 h 159"/>
              <a:gd name="T10" fmla="*/ 86 w 160"/>
              <a:gd name="T11" fmla="*/ 130 h 159"/>
              <a:gd name="T12" fmla="*/ 61 w 160"/>
              <a:gd name="T13" fmla="*/ 117 h 159"/>
              <a:gd name="T14" fmla="*/ 6 w 160"/>
              <a:gd name="T15" fmla="*/ 113 h 159"/>
              <a:gd name="T16" fmla="*/ 1 w 160"/>
              <a:gd name="T17" fmla="*/ 136 h 159"/>
              <a:gd name="T18" fmla="*/ 41 w 160"/>
              <a:gd name="T19" fmla="*/ 141 h 159"/>
              <a:gd name="T20" fmla="*/ 79 w 160"/>
              <a:gd name="T21" fmla="*/ 157 h 159"/>
              <a:gd name="T22" fmla="*/ 146 w 160"/>
              <a:gd name="T23" fmla="*/ 159 h 159"/>
              <a:gd name="T24" fmla="*/ 151 w 160"/>
              <a:gd name="T25" fmla="*/ 132 h 159"/>
              <a:gd name="T26" fmla="*/ 95 w 160"/>
              <a:gd name="T27" fmla="*/ 131 h 159"/>
              <a:gd name="T28" fmla="*/ 104 w 160"/>
              <a:gd name="T29" fmla="*/ 113 h 159"/>
              <a:gd name="T30" fmla="*/ 123 w 160"/>
              <a:gd name="T31" fmla="*/ 131 h 159"/>
              <a:gd name="T32" fmla="*/ 114 w 160"/>
              <a:gd name="T33" fmla="*/ 113 h 159"/>
              <a:gd name="T34" fmla="*/ 123 w 160"/>
              <a:gd name="T35" fmla="*/ 131 h 159"/>
              <a:gd name="T36" fmla="*/ 132 w 160"/>
              <a:gd name="T37" fmla="*/ 131 h 159"/>
              <a:gd name="T38" fmla="*/ 137 w 160"/>
              <a:gd name="T39" fmla="*/ 113 h 159"/>
              <a:gd name="T40" fmla="*/ 142 w 160"/>
              <a:gd name="T41" fmla="*/ 131 h 159"/>
              <a:gd name="T42" fmla="*/ 129 w 160"/>
              <a:gd name="T43" fmla="*/ 48 h 159"/>
              <a:gd name="T44" fmla="*/ 146 w 160"/>
              <a:gd name="T45" fmla="*/ 43 h 159"/>
              <a:gd name="T46" fmla="*/ 146 w 160"/>
              <a:gd name="T47" fmla="*/ 14 h 159"/>
              <a:gd name="T48" fmla="*/ 128 w 160"/>
              <a:gd name="T49" fmla="*/ 9 h 159"/>
              <a:gd name="T50" fmla="*/ 0 w 160"/>
              <a:gd name="T51" fmla="*/ 5 h 159"/>
              <a:gd name="T52" fmla="*/ 6 w 160"/>
              <a:gd name="T53" fmla="*/ 66 h 159"/>
              <a:gd name="T54" fmla="*/ 146 w 160"/>
              <a:gd name="T55" fmla="*/ 23 h 159"/>
              <a:gd name="T56" fmla="*/ 146 w 160"/>
              <a:gd name="T57" fmla="*/ 33 h 159"/>
              <a:gd name="T58" fmla="*/ 142 w 160"/>
              <a:gd name="T59" fmla="*/ 23 h 159"/>
              <a:gd name="T60" fmla="*/ 19 w 160"/>
              <a:gd name="T61" fmla="*/ 10 h 159"/>
              <a:gd name="T62" fmla="*/ 10 w 160"/>
              <a:gd name="T63" fmla="*/ 55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59">
                <a:moveTo>
                  <a:pt x="151" y="132"/>
                </a:moveTo>
                <a:cubicBezTo>
                  <a:pt x="151" y="108"/>
                  <a:pt x="151" y="108"/>
                  <a:pt x="151" y="108"/>
                </a:cubicBezTo>
                <a:cubicBezTo>
                  <a:pt x="157" y="104"/>
                  <a:pt x="160" y="97"/>
                  <a:pt x="160" y="89"/>
                </a:cubicBezTo>
                <a:cubicBezTo>
                  <a:pt x="160" y="76"/>
                  <a:pt x="150" y="66"/>
                  <a:pt x="137" y="66"/>
                </a:cubicBezTo>
                <a:cubicBezTo>
                  <a:pt x="129" y="66"/>
                  <a:pt x="123" y="72"/>
                  <a:pt x="117" y="76"/>
                </a:cubicBezTo>
                <a:cubicBezTo>
                  <a:pt x="113" y="81"/>
                  <a:pt x="109" y="84"/>
                  <a:pt x="104" y="84"/>
                </a:cubicBezTo>
                <a:cubicBezTo>
                  <a:pt x="101" y="84"/>
                  <a:pt x="97" y="82"/>
                  <a:pt x="95" y="79"/>
                </a:cubicBezTo>
                <a:cubicBezTo>
                  <a:pt x="95" y="77"/>
                  <a:pt x="93" y="76"/>
                  <a:pt x="91" y="76"/>
                </a:cubicBezTo>
                <a:cubicBezTo>
                  <a:pt x="91" y="76"/>
                  <a:pt x="90" y="76"/>
                  <a:pt x="90" y="76"/>
                </a:cubicBezTo>
                <a:cubicBezTo>
                  <a:pt x="82" y="78"/>
                  <a:pt x="76" y="86"/>
                  <a:pt x="76" y="94"/>
                </a:cubicBezTo>
                <a:cubicBezTo>
                  <a:pt x="76" y="101"/>
                  <a:pt x="80" y="107"/>
                  <a:pt x="86" y="110"/>
                </a:cubicBezTo>
                <a:cubicBezTo>
                  <a:pt x="86" y="130"/>
                  <a:pt x="86" y="130"/>
                  <a:pt x="86" y="130"/>
                </a:cubicBezTo>
                <a:cubicBezTo>
                  <a:pt x="85" y="130"/>
                  <a:pt x="84" y="130"/>
                  <a:pt x="84" y="130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55" y="114"/>
                  <a:pt x="48" y="113"/>
                  <a:pt x="41" y="113"/>
                </a:cubicBezTo>
                <a:cubicBezTo>
                  <a:pt x="6" y="113"/>
                  <a:pt x="6" y="113"/>
                  <a:pt x="6" y="113"/>
                </a:cubicBezTo>
                <a:cubicBezTo>
                  <a:pt x="3" y="113"/>
                  <a:pt x="1" y="115"/>
                  <a:pt x="1" y="117"/>
                </a:cubicBezTo>
                <a:cubicBezTo>
                  <a:pt x="1" y="136"/>
                  <a:pt x="1" y="136"/>
                  <a:pt x="1" y="136"/>
                </a:cubicBezTo>
                <a:cubicBezTo>
                  <a:pt x="1" y="138"/>
                  <a:pt x="3" y="141"/>
                  <a:pt x="6" y="141"/>
                </a:cubicBezTo>
                <a:cubicBezTo>
                  <a:pt x="41" y="141"/>
                  <a:pt x="41" y="141"/>
                  <a:pt x="41" y="141"/>
                </a:cubicBezTo>
                <a:cubicBezTo>
                  <a:pt x="46" y="141"/>
                  <a:pt x="52" y="142"/>
                  <a:pt x="56" y="144"/>
                </a:cubicBezTo>
                <a:cubicBezTo>
                  <a:pt x="79" y="157"/>
                  <a:pt x="79" y="157"/>
                  <a:pt x="79" y="157"/>
                </a:cubicBezTo>
                <a:cubicBezTo>
                  <a:pt x="82" y="158"/>
                  <a:pt x="87" y="159"/>
                  <a:pt x="90" y="159"/>
                </a:cubicBezTo>
                <a:cubicBezTo>
                  <a:pt x="146" y="159"/>
                  <a:pt x="146" y="159"/>
                  <a:pt x="146" y="159"/>
                </a:cubicBezTo>
                <a:cubicBezTo>
                  <a:pt x="154" y="159"/>
                  <a:pt x="160" y="153"/>
                  <a:pt x="160" y="146"/>
                </a:cubicBezTo>
                <a:cubicBezTo>
                  <a:pt x="160" y="140"/>
                  <a:pt x="157" y="134"/>
                  <a:pt x="151" y="132"/>
                </a:cubicBezTo>
                <a:close/>
                <a:moveTo>
                  <a:pt x="104" y="131"/>
                </a:moveTo>
                <a:cubicBezTo>
                  <a:pt x="95" y="131"/>
                  <a:pt x="95" y="131"/>
                  <a:pt x="95" y="131"/>
                </a:cubicBezTo>
                <a:cubicBezTo>
                  <a:pt x="95" y="113"/>
                  <a:pt x="95" y="113"/>
                  <a:pt x="95" y="113"/>
                </a:cubicBezTo>
                <a:cubicBezTo>
                  <a:pt x="104" y="113"/>
                  <a:pt x="104" y="113"/>
                  <a:pt x="104" y="113"/>
                </a:cubicBezTo>
                <a:lnTo>
                  <a:pt x="104" y="131"/>
                </a:lnTo>
                <a:close/>
                <a:moveTo>
                  <a:pt x="123" y="131"/>
                </a:moveTo>
                <a:cubicBezTo>
                  <a:pt x="114" y="131"/>
                  <a:pt x="114" y="131"/>
                  <a:pt x="114" y="131"/>
                </a:cubicBezTo>
                <a:cubicBezTo>
                  <a:pt x="114" y="113"/>
                  <a:pt x="114" y="113"/>
                  <a:pt x="114" y="113"/>
                </a:cubicBezTo>
                <a:cubicBezTo>
                  <a:pt x="123" y="113"/>
                  <a:pt x="123" y="113"/>
                  <a:pt x="123" y="113"/>
                </a:cubicBezTo>
                <a:lnTo>
                  <a:pt x="123" y="131"/>
                </a:lnTo>
                <a:close/>
                <a:moveTo>
                  <a:pt x="142" y="131"/>
                </a:moveTo>
                <a:cubicBezTo>
                  <a:pt x="132" y="131"/>
                  <a:pt x="132" y="131"/>
                  <a:pt x="132" y="131"/>
                </a:cubicBezTo>
                <a:cubicBezTo>
                  <a:pt x="132" y="113"/>
                  <a:pt x="132" y="113"/>
                  <a:pt x="132" y="113"/>
                </a:cubicBezTo>
                <a:cubicBezTo>
                  <a:pt x="137" y="113"/>
                  <a:pt x="137" y="113"/>
                  <a:pt x="137" y="113"/>
                </a:cubicBezTo>
                <a:cubicBezTo>
                  <a:pt x="138" y="113"/>
                  <a:pt x="140" y="113"/>
                  <a:pt x="142" y="112"/>
                </a:cubicBezTo>
                <a:lnTo>
                  <a:pt x="142" y="131"/>
                </a:lnTo>
                <a:close/>
                <a:moveTo>
                  <a:pt x="6" y="66"/>
                </a:moveTo>
                <a:cubicBezTo>
                  <a:pt x="129" y="48"/>
                  <a:pt x="129" y="48"/>
                  <a:pt x="129" y="48"/>
                </a:cubicBezTo>
                <a:cubicBezTo>
                  <a:pt x="133" y="48"/>
                  <a:pt x="136" y="46"/>
                  <a:pt x="138" y="43"/>
                </a:cubicBezTo>
                <a:cubicBezTo>
                  <a:pt x="146" y="43"/>
                  <a:pt x="146" y="43"/>
                  <a:pt x="146" y="43"/>
                </a:cubicBezTo>
                <a:cubicBezTo>
                  <a:pt x="154" y="43"/>
                  <a:pt x="159" y="36"/>
                  <a:pt x="159" y="29"/>
                </a:cubicBezTo>
                <a:cubicBezTo>
                  <a:pt x="160" y="21"/>
                  <a:pt x="154" y="14"/>
                  <a:pt x="146" y="14"/>
                </a:cubicBezTo>
                <a:cubicBezTo>
                  <a:pt x="138" y="14"/>
                  <a:pt x="138" y="14"/>
                  <a:pt x="138" y="14"/>
                </a:cubicBezTo>
                <a:cubicBezTo>
                  <a:pt x="136" y="11"/>
                  <a:pt x="133" y="10"/>
                  <a:pt x="128" y="9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4"/>
                  <a:pt x="3" y="66"/>
                  <a:pt x="6" y="66"/>
                </a:cubicBezTo>
                <a:close/>
                <a:moveTo>
                  <a:pt x="142" y="23"/>
                </a:moveTo>
                <a:cubicBezTo>
                  <a:pt x="146" y="23"/>
                  <a:pt x="146" y="23"/>
                  <a:pt x="146" y="23"/>
                </a:cubicBezTo>
                <a:cubicBezTo>
                  <a:pt x="149" y="23"/>
                  <a:pt x="151" y="25"/>
                  <a:pt x="151" y="28"/>
                </a:cubicBezTo>
                <a:cubicBezTo>
                  <a:pt x="151" y="31"/>
                  <a:pt x="148" y="33"/>
                  <a:pt x="146" y="33"/>
                </a:cubicBezTo>
                <a:cubicBezTo>
                  <a:pt x="142" y="33"/>
                  <a:pt x="142" y="33"/>
                  <a:pt x="142" y="33"/>
                </a:cubicBezTo>
                <a:lnTo>
                  <a:pt x="142" y="23"/>
                </a:lnTo>
                <a:close/>
                <a:moveTo>
                  <a:pt x="10" y="10"/>
                </a:moveTo>
                <a:cubicBezTo>
                  <a:pt x="19" y="10"/>
                  <a:pt x="19" y="10"/>
                  <a:pt x="19" y="10"/>
                </a:cubicBezTo>
                <a:cubicBezTo>
                  <a:pt x="19" y="54"/>
                  <a:pt x="19" y="54"/>
                  <a:pt x="19" y="54"/>
                </a:cubicBezTo>
                <a:cubicBezTo>
                  <a:pt x="10" y="55"/>
                  <a:pt x="10" y="55"/>
                  <a:pt x="10" y="55"/>
                </a:cubicBezTo>
                <a:lnTo>
                  <a:pt x="10" y="1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A2B692AC-BC74-9F89-47F1-A646448128DC}"/>
              </a:ext>
            </a:extLst>
          </p:cNvPr>
          <p:cNvSpPr>
            <a:spLocks noEditPoints="1"/>
          </p:cNvSpPr>
          <p:nvPr/>
        </p:nvSpPr>
        <p:spPr bwMode="auto">
          <a:xfrm>
            <a:off x="760413" y="5227638"/>
            <a:ext cx="207963" cy="254000"/>
          </a:xfrm>
          <a:custGeom>
            <a:avLst/>
            <a:gdLst>
              <a:gd name="T0" fmla="*/ 104 w 131"/>
              <a:gd name="T1" fmla="*/ 9 h 160"/>
              <a:gd name="T2" fmla="*/ 110 w 131"/>
              <a:gd name="T3" fmla="*/ 19 h 160"/>
              <a:gd name="T4" fmla="*/ 14 w 131"/>
              <a:gd name="T5" fmla="*/ 19 h 160"/>
              <a:gd name="T6" fmla="*/ 9 w 131"/>
              <a:gd name="T7" fmla="*/ 14 h 160"/>
              <a:gd name="T8" fmla="*/ 14 w 131"/>
              <a:gd name="T9" fmla="*/ 9 h 160"/>
              <a:gd name="T10" fmla="*/ 104 w 131"/>
              <a:gd name="T11" fmla="*/ 9 h 160"/>
              <a:gd name="T12" fmla="*/ 89 w 131"/>
              <a:gd name="T13" fmla="*/ 47 h 160"/>
              <a:gd name="T14" fmla="*/ 93 w 131"/>
              <a:gd name="T15" fmla="*/ 52 h 160"/>
              <a:gd name="T16" fmla="*/ 93 w 131"/>
              <a:gd name="T17" fmla="*/ 66 h 160"/>
              <a:gd name="T18" fmla="*/ 107 w 131"/>
              <a:gd name="T19" fmla="*/ 66 h 160"/>
              <a:gd name="T20" fmla="*/ 112 w 131"/>
              <a:gd name="T21" fmla="*/ 70 h 160"/>
              <a:gd name="T22" fmla="*/ 112 w 131"/>
              <a:gd name="T23" fmla="*/ 89 h 160"/>
              <a:gd name="T24" fmla="*/ 107 w 131"/>
              <a:gd name="T25" fmla="*/ 94 h 160"/>
              <a:gd name="T26" fmla="*/ 93 w 131"/>
              <a:gd name="T27" fmla="*/ 94 h 160"/>
              <a:gd name="T28" fmla="*/ 93 w 131"/>
              <a:gd name="T29" fmla="*/ 108 h 160"/>
              <a:gd name="T30" fmla="*/ 89 w 131"/>
              <a:gd name="T31" fmla="*/ 113 h 160"/>
              <a:gd name="T32" fmla="*/ 70 w 131"/>
              <a:gd name="T33" fmla="*/ 113 h 160"/>
              <a:gd name="T34" fmla="*/ 65 w 131"/>
              <a:gd name="T35" fmla="*/ 108 h 160"/>
              <a:gd name="T36" fmla="*/ 65 w 131"/>
              <a:gd name="T37" fmla="*/ 94 h 160"/>
              <a:gd name="T38" fmla="*/ 51 w 131"/>
              <a:gd name="T39" fmla="*/ 94 h 160"/>
              <a:gd name="T40" fmla="*/ 47 w 131"/>
              <a:gd name="T41" fmla="*/ 89 h 160"/>
              <a:gd name="T42" fmla="*/ 47 w 131"/>
              <a:gd name="T43" fmla="*/ 70 h 160"/>
              <a:gd name="T44" fmla="*/ 51 w 131"/>
              <a:gd name="T45" fmla="*/ 66 h 160"/>
              <a:gd name="T46" fmla="*/ 65 w 131"/>
              <a:gd name="T47" fmla="*/ 66 h 160"/>
              <a:gd name="T48" fmla="*/ 65 w 131"/>
              <a:gd name="T49" fmla="*/ 52 h 160"/>
              <a:gd name="T50" fmla="*/ 70 w 131"/>
              <a:gd name="T51" fmla="*/ 47 h 160"/>
              <a:gd name="T52" fmla="*/ 89 w 131"/>
              <a:gd name="T53" fmla="*/ 47 h 160"/>
              <a:gd name="T54" fmla="*/ 107 w 131"/>
              <a:gd name="T55" fmla="*/ 132 h 160"/>
              <a:gd name="T56" fmla="*/ 112 w 131"/>
              <a:gd name="T57" fmla="*/ 136 h 160"/>
              <a:gd name="T58" fmla="*/ 107 w 131"/>
              <a:gd name="T59" fmla="*/ 141 h 160"/>
              <a:gd name="T60" fmla="*/ 51 w 131"/>
              <a:gd name="T61" fmla="*/ 141 h 160"/>
              <a:gd name="T62" fmla="*/ 46 w 131"/>
              <a:gd name="T63" fmla="*/ 136 h 160"/>
              <a:gd name="T64" fmla="*/ 51 w 131"/>
              <a:gd name="T65" fmla="*/ 132 h 160"/>
              <a:gd name="T66" fmla="*/ 107 w 131"/>
              <a:gd name="T67" fmla="*/ 132 h 160"/>
              <a:gd name="T68" fmla="*/ 14 w 131"/>
              <a:gd name="T69" fmla="*/ 0 h 160"/>
              <a:gd name="T70" fmla="*/ 0 w 131"/>
              <a:gd name="T71" fmla="*/ 14 h 160"/>
              <a:gd name="T72" fmla="*/ 0 w 131"/>
              <a:gd name="T73" fmla="*/ 141 h 160"/>
              <a:gd name="T74" fmla="*/ 19 w 131"/>
              <a:gd name="T75" fmla="*/ 160 h 160"/>
              <a:gd name="T76" fmla="*/ 19 w 131"/>
              <a:gd name="T77" fmla="*/ 28 h 160"/>
              <a:gd name="T78" fmla="*/ 29 w 131"/>
              <a:gd name="T79" fmla="*/ 28 h 160"/>
              <a:gd name="T80" fmla="*/ 29 w 131"/>
              <a:gd name="T81" fmla="*/ 160 h 160"/>
              <a:gd name="T82" fmla="*/ 127 w 131"/>
              <a:gd name="T83" fmla="*/ 160 h 160"/>
              <a:gd name="T84" fmla="*/ 127 w 131"/>
              <a:gd name="T85" fmla="*/ 160 h 160"/>
              <a:gd name="T86" fmla="*/ 131 w 131"/>
              <a:gd name="T87" fmla="*/ 156 h 160"/>
              <a:gd name="T88" fmla="*/ 131 w 131"/>
              <a:gd name="T89" fmla="*/ 24 h 160"/>
              <a:gd name="T90" fmla="*/ 128 w 131"/>
              <a:gd name="T91" fmla="*/ 19 h 160"/>
              <a:gd name="T92" fmla="*/ 112 w 131"/>
              <a:gd name="T93" fmla="*/ 4 h 160"/>
              <a:gd name="T94" fmla="*/ 108 w 131"/>
              <a:gd name="T95" fmla="*/ 0 h 160"/>
              <a:gd name="T96" fmla="*/ 14 w 131"/>
              <a:gd name="T9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1" h="160">
                <a:moveTo>
                  <a:pt x="104" y="9"/>
                </a:moveTo>
                <a:cubicBezTo>
                  <a:pt x="106" y="13"/>
                  <a:pt x="108" y="16"/>
                  <a:pt x="110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11" y="19"/>
                  <a:pt x="9" y="17"/>
                  <a:pt x="9" y="14"/>
                </a:cubicBezTo>
                <a:cubicBezTo>
                  <a:pt x="9" y="11"/>
                  <a:pt x="11" y="9"/>
                  <a:pt x="14" y="9"/>
                </a:cubicBezTo>
                <a:lnTo>
                  <a:pt x="104" y="9"/>
                </a:lnTo>
                <a:close/>
                <a:moveTo>
                  <a:pt x="89" y="47"/>
                </a:moveTo>
                <a:cubicBezTo>
                  <a:pt x="91" y="47"/>
                  <a:pt x="93" y="49"/>
                  <a:pt x="93" y="52"/>
                </a:cubicBezTo>
                <a:cubicBezTo>
                  <a:pt x="93" y="66"/>
                  <a:pt x="93" y="66"/>
                  <a:pt x="93" y="66"/>
                </a:cubicBezTo>
                <a:cubicBezTo>
                  <a:pt x="107" y="66"/>
                  <a:pt x="107" y="66"/>
                  <a:pt x="107" y="66"/>
                </a:cubicBezTo>
                <a:cubicBezTo>
                  <a:pt x="110" y="66"/>
                  <a:pt x="112" y="68"/>
                  <a:pt x="112" y="70"/>
                </a:cubicBezTo>
                <a:cubicBezTo>
                  <a:pt x="112" y="89"/>
                  <a:pt x="112" y="89"/>
                  <a:pt x="112" y="89"/>
                </a:cubicBezTo>
                <a:cubicBezTo>
                  <a:pt x="112" y="92"/>
                  <a:pt x="110" y="94"/>
                  <a:pt x="107" y="94"/>
                </a:cubicBezTo>
                <a:cubicBezTo>
                  <a:pt x="93" y="94"/>
                  <a:pt x="93" y="94"/>
                  <a:pt x="93" y="94"/>
                </a:cubicBezTo>
                <a:cubicBezTo>
                  <a:pt x="93" y="108"/>
                  <a:pt x="93" y="108"/>
                  <a:pt x="93" y="108"/>
                </a:cubicBezTo>
                <a:cubicBezTo>
                  <a:pt x="93" y="110"/>
                  <a:pt x="91" y="113"/>
                  <a:pt x="89" y="113"/>
                </a:cubicBezTo>
                <a:cubicBezTo>
                  <a:pt x="70" y="113"/>
                  <a:pt x="70" y="113"/>
                  <a:pt x="70" y="113"/>
                </a:cubicBezTo>
                <a:cubicBezTo>
                  <a:pt x="67" y="113"/>
                  <a:pt x="65" y="110"/>
                  <a:pt x="65" y="108"/>
                </a:cubicBezTo>
                <a:cubicBezTo>
                  <a:pt x="65" y="94"/>
                  <a:pt x="65" y="94"/>
                  <a:pt x="65" y="94"/>
                </a:cubicBezTo>
                <a:cubicBezTo>
                  <a:pt x="51" y="94"/>
                  <a:pt x="51" y="94"/>
                  <a:pt x="51" y="94"/>
                </a:cubicBezTo>
                <a:cubicBezTo>
                  <a:pt x="49" y="94"/>
                  <a:pt x="47" y="92"/>
                  <a:pt x="47" y="89"/>
                </a:cubicBezTo>
                <a:cubicBezTo>
                  <a:pt x="47" y="70"/>
                  <a:pt x="47" y="70"/>
                  <a:pt x="47" y="70"/>
                </a:cubicBezTo>
                <a:cubicBezTo>
                  <a:pt x="47" y="68"/>
                  <a:pt x="49" y="66"/>
                  <a:pt x="51" y="66"/>
                </a:cubicBezTo>
                <a:cubicBezTo>
                  <a:pt x="65" y="66"/>
                  <a:pt x="65" y="66"/>
                  <a:pt x="65" y="66"/>
                </a:cubicBezTo>
                <a:cubicBezTo>
                  <a:pt x="65" y="52"/>
                  <a:pt x="65" y="52"/>
                  <a:pt x="65" y="52"/>
                </a:cubicBezTo>
                <a:cubicBezTo>
                  <a:pt x="65" y="49"/>
                  <a:pt x="67" y="47"/>
                  <a:pt x="70" y="47"/>
                </a:cubicBezTo>
                <a:lnTo>
                  <a:pt x="89" y="47"/>
                </a:lnTo>
                <a:close/>
                <a:moveTo>
                  <a:pt x="107" y="132"/>
                </a:moveTo>
                <a:cubicBezTo>
                  <a:pt x="110" y="132"/>
                  <a:pt x="112" y="134"/>
                  <a:pt x="112" y="136"/>
                </a:cubicBezTo>
                <a:cubicBezTo>
                  <a:pt x="112" y="140"/>
                  <a:pt x="110" y="141"/>
                  <a:pt x="107" y="141"/>
                </a:cubicBezTo>
                <a:cubicBezTo>
                  <a:pt x="51" y="141"/>
                  <a:pt x="51" y="141"/>
                  <a:pt x="51" y="141"/>
                </a:cubicBezTo>
                <a:cubicBezTo>
                  <a:pt x="48" y="141"/>
                  <a:pt x="46" y="139"/>
                  <a:pt x="46" y="136"/>
                </a:cubicBezTo>
                <a:cubicBezTo>
                  <a:pt x="46" y="134"/>
                  <a:pt x="48" y="132"/>
                  <a:pt x="51" y="132"/>
                </a:cubicBezTo>
                <a:lnTo>
                  <a:pt x="107" y="132"/>
                </a:lnTo>
                <a:close/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51"/>
                  <a:pt x="9" y="160"/>
                  <a:pt x="19" y="160"/>
                </a:cubicBezTo>
                <a:cubicBezTo>
                  <a:pt x="19" y="28"/>
                  <a:pt x="19" y="28"/>
                  <a:pt x="1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160"/>
                  <a:pt x="29" y="160"/>
                  <a:pt x="29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29" y="160"/>
                  <a:pt x="131" y="158"/>
                  <a:pt x="131" y="156"/>
                </a:cubicBezTo>
                <a:cubicBezTo>
                  <a:pt x="131" y="24"/>
                  <a:pt x="131" y="24"/>
                  <a:pt x="131" y="24"/>
                </a:cubicBezTo>
                <a:cubicBezTo>
                  <a:pt x="131" y="22"/>
                  <a:pt x="130" y="20"/>
                  <a:pt x="128" y="19"/>
                </a:cubicBezTo>
                <a:cubicBezTo>
                  <a:pt x="119" y="16"/>
                  <a:pt x="114" y="10"/>
                  <a:pt x="112" y="4"/>
                </a:cubicBezTo>
                <a:cubicBezTo>
                  <a:pt x="112" y="2"/>
                  <a:pt x="110" y="0"/>
                  <a:pt x="108" y="0"/>
                </a:cubicBezTo>
                <a:lnTo>
                  <a:pt x="1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FA995CFF-A14E-B4A5-87EE-2F037183A295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4125913"/>
            <a:ext cx="249238" cy="254000"/>
          </a:xfrm>
          <a:custGeom>
            <a:avLst/>
            <a:gdLst>
              <a:gd name="T0" fmla="*/ 64 w 157"/>
              <a:gd name="T1" fmla="*/ 81 h 160"/>
              <a:gd name="T2" fmla="*/ 91 w 157"/>
              <a:gd name="T3" fmla="*/ 81 h 160"/>
              <a:gd name="T4" fmla="*/ 148 w 157"/>
              <a:gd name="T5" fmla="*/ 51 h 160"/>
              <a:gd name="T6" fmla="*/ 124 w 157"/>
              <a:gd name="T7" fmla="*/ 31 h 160"/>
              <a:gd name="T8" fmla="*/ 76 w 157"/>
              <a:gd name="T9" fmla="*/ 0 h 160"/>
              <a:gd name="T10" fmla="*/ 44 w 157"/>
              <a:gd name="T11" fmla="*/ 32 h 160"/>
              <a:gd name="T12" fmla="*/ 16 w 157"/>
              <a:gd name="T13" fmla="*/ 33 h 160"/>
              <a:gd name="T14" fmla="*/ 23 w 157"/>
              <a:gd name="T15" fmla="*/ 80 h 160"/>
              <a:gd name="T16" fmla="*/ 30 w 157"/>
              <a:gd name="T17" fmla="*/ 130 h 160"/>
              <a:gd name="T18" fmla="*/ 52 w 157"/>
              <a:gd name="T19" fmla="*/ 133 h 160"/>
              <a:gd name="T20" fmla="*/ 60 w 157"/>
              <a:gd name="T21" fmla="*/ 158 h 160"/>
              <a:gd name="T22" fmla="*/ 77 w 157"/>
              <a:gd name="T23" fmla="*/ 160 h 160"/>
              <a:gd name="T24" fmla="*/ 124 w 157"/>
              <a:gd name="T25" fmla="*/ 129 h 160"/>
              <a:gd name="T26" fmla="*/ 131 w 157"/>
              <a:gd name="T27" fmla="*/ 80 h 160"/>
              <a:gd name="T28" fmla="*/ 141 w 157"/>
              <a:gd name="T29" fmla="*/ 77 h 160"/>
              <a:gd name="T30" fmla="*/ 148 w 157"/>
              <a:gd name="T31" fmla="*/ 51 h 160"/>
              <a:gd name="T32" fmla="*/ 19 w 157"/>
              <a:gd name="T33" fmla="*/ 43 h 160"/>
              <a:gd name="T34" fmla="*/ 41 w 157"/>
              <a:gd name="T35" fmla="*/ 42 h 160"/>
              <a:gd name="T36" fmla="*/ 45 w 157"/>
              <a:gd name="T37" fmla="*/ 63 h 160"/>
              <a:gd name="T38" fmla="*/ 16 w 157"/>
              <a:gd name="T39" fmla="*/ 45 h 160"/>
              <a:gd name="T40" fmla="*/ 37 w 157"/>
              <a:gd name="T41" fmla="*/ 81 h 160"/>
              <a:gd name="T42" fmla="*/ 45 w 157"/>
              <a:gd name="T43" fmla="*/ 87 h 160"/>
              <a:gd name="T44" fmla="*/ 16 w 157"/>
              <a:gd name="T45" fmla="*/ 116 h 160"/>
              <a:gd name="T46" fmla="*/ 45 w 157"/>
              <a:gd name="T47" fmla="*/ 99 h 160"/>
              <a:gd name="T48" fmla="*/ 29 w 157"/>
              <a:gd name="T49" fmla="*/ 121 h 160"/>
              <a:gd name="T50" fmla="*/ 88 w 157"/>
              <a:gd name="T51" fmla="*/ 49 h 160"/>
              <a:gd name="T52" fmla="*/ 99 w 157"/>
              <a:gd name="T53" fmla="*/ 55 h 160"/>
              <a:gd name="T54" fmla="*/ 95 w 157"/>
              <a:gd name="T55" fmla="*/ 37 h 160"/>
              <a:gd name="T56" fmla="*/ 59 w 157"/>
              <a:gd name="T57" fmla="*/ 37 h 160"/>
              <a:gd name="T58" fmla="*/ 57 w 157"/>
              <a:gd name="T59" fmla="*/ 46 h 160"/>
              <a:gd name="T60" fmla="*/ 55 w 157"/>
              <a:gd name="T61" fmla="*/ 55 h 160"/>
              <a:gd name="T62" fmla="*/ 55 w 157"/>
              <a:gd name="T63" fmla="*/ 106 h 160"/>
              <a:gd name="T64" fmla="*/ 57 w 157"/>
              <a:gd name="T65" fmla="*/ 115 h 160"/>
              <a:gd name="T66" fmla="*/ 77 w 157"/>
              <a:gd name="T67" fmla="*/ 151 h 160"/>
              <a:gd name="T68" fmla="*/ 72 w 157"/>
              <a:gd name="T69" fmla="*/ 138 h 160"/>
              <a:gd name="T70" fmla="*/ 59 w 157"/>
              <a:gd name="T71" fmla="*/ 124 h 160"/>
              <a:gd name="T72" fmla="*/ 95 w 157"/>
              <a:gd name="T73" fmla="*/ 124 h 160"/>
              <a:gd name="T74" fmla="*/ 97 w 157"/>
              <a:gd name="T75" fmla="*/ 115 h 160"/>
              <a:gd name="T76" fmla="*/ 99 w 157"/>
              <a:gd name="T77" fmla="*/ 106 h 160"/>
              <a:gd name="T78" fmla="*/ 100 w 157"/>
              <a:gd name="T79" fmla="*/ 94 h 160"/>
              <a:gd name="T80" fmla="*/ 54 w 157"/>
              <a:gd name="T81" fmla="*/ 94 h 160"/>
              <a:gd name="T82" fmla="*/ 77 w 157"/>
              <a:gd name="T83" fmla="*/ 54 h 160"/>
              <a:gd name="T84" fmla="*/ 100 w 157"/>
              <a:gd name="T85" fmla="*/ 94 h 160"/>
              <a:gd name="T86" fmla="*/ 124 w 157"/>
              <a:gd name="T87" fmla="*/ 121 h 160"/>
              <a:gd name="T88" fmla="*/ 109 w 157"/>
              <a:gd name="T89" fmla="*/ 99 h 160"/>
              <a:gd name="T90" fmla="*/ 138 w 157"/>
              <a:gd name="T91" fmla="*/ 116 h 160"/>
              <a:gd name="T92" fmla="*/ 110 w 157"/>
              <a:gd name="T93" fmla="*/ 75 h 160"/>
              <a:gd name="T94" fmla="*/ 110 w 157"/>
              <a:gd name="T95" fmla="*/ 87 h 160"/>
              <a:gd name="T96" fmla="*/ 129 w 157"/>
              <a:gd name="T97" fmla="*/ 56 h 160"/>
              <a:gd name="T98" fmla="*/ 124 w 157"/>
              <a:gd name="T99" fmla="*/ 74 h 160"/>
              <a:gd name="T100" fmla="*/ 106 w 157"/>
              <a:gd name="T101" fmla="*/ 43 h 160"/>
              <a:gd name="T102" fmla="*/ 138 w 157"/>
              <a:gd name="T103" fmla="*/ 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" h="160">
                <a:moveTo>
                  <a:pt x="77" y="67"/>
                </a:moveTo>
                <a:cubicBezTo>
                  <a:pt x="70" y="67"/>
                  <a:pt x="64" y="73"/>
                  <a:pt x="64" y="81"/>
                </a:cubicBezTo>
                <a:cubicBezTo>
                  <a:pt x="63" y="88"/>
                  <a:pt x="70" y="94"/>
                  <a:pt x="77" y="94"/>
                </a:cubicBezTo>
                <a:cubicBezTo>
                  <a:pt x="85" y="94"/>
                  <a:pt x="91" y="88"/>
                  <a:pt x="91" y="81"/>
                </a:cubicBezTo>
                <a:cubicBezTo>
                  <a:pt x="91" y="73"/>
                  <a:pt x="85" y="67"/>
                  <a:pt x="77" y="67"/>
                </a:cubicBezTo>
                <a:close/>
                <a:moveTo>
                  <a:pt x="148" y="51"/>
                </a:moveTo>
                <a:cubicBezTo>
                  <a:pt x="149" y="47"/>
                  <a:pt x="148" y="43"/>
                  <a:pt x="146" y="40"/>
                </a:cubicBezTo>
                <a:cubicBezTo>
                  <a:pt x="142" y="33"/>
                  <a:pt x="133" y="31"/>
                  <a:pt x="124" y="31"/>
                </a:cubicBezTo>
                <a:cubicBezTo>
                  <a:pt x="117" y="31"/>
                  <a:pt x="110" y="32"/>
                  <a:pt x="104" y="34"/>
                </a:cubicBezTo>
                <a:cubicBezTo>
                  <a:pt x="99" y="15"/>
                  <a:pt x="89" y="0"/>
                  <a:pt x="76" y="0"/>
                </a:cubicBezTo>
                <a:cubicBezTo>
                  <a:pt x="65" y="0"/>
                  <a:pt x="55" y="15"/>
                  <a:pt x="50" y="34"/>
                </a:cubicBezTo>
                <a:cubicBezTo>
                  <a:pt x="47" y="33"/>
                  <a:pt x="45" y="32"/>
                  <a:pt x="44" y="32"/>
                </a:cubicBezTo>
                <a:cubicBezTo>
                  <a:pt x="43" y="25"/>
                  <a:pt x="37" y="19"/>
                  <a:pt x="30" y="19"/>
                </a:cubicBezTo>
                <a:cubicBezTo>
                  <a:pt x="22" y="19"/>
                  <a:pt x="16" y="26"/>
                  <a:pt x="16" y="33"/>
                </a:cubicBezTo>
                <a:cubicBezTo>
                  <a:pt x="12" y="35"/>
                  <a:pt x="10" y="37"/>
                  <a:pt x="8" y="40"/>
                </a:cubicBezTo>
                <a:cubicBezTo>
                  <a:pt x="1" y="53"/>
                  <a:pt x="13" y="69"/>
                  <a:pt x="23" y="80"/>
                </a:cubicBezTo>
                <a:cubicBezTo>
                  <a:pt x="13" y="91"/>
                  <a:pt x="0" y="108"/>
                  <a:pt x="8" y="120"/>
                </a:cubicBezTo>
                <a:cubicBezTo>
                  <a:pt x="12" y="127"/>
                  <a:pt x="21" y="130"/>
                  <a:pt x="30" y="130"/>
                </a:cubicBezTo>
                <a:cubicBezTo>
                  <a:pt x="37" y="130"/>
                  <a:pt x="44" y="129"/>
                  <a:pt x="50" y="127"/>
                </a:cubicBezTo>
                <a:cubicBezTo>
                  <a:pt x="50" y="129"/>
                  <a:pt x="51" y="131"/>
                  <a:pt x="52" y="133"/>
                </a:cubicBezTo>
                <a:cubicBezTo>
                  <a:pt x="46" y="137"/>
                  <a:pt x="44" y="145"/>
                  <a:pt x="48" y="152"/>
                </a:cubicBezTo>
                <a:cubicBezTo>
                  <a:pt x="50" y="156"/>
                  <a:pt x="55" y="158"/>
                  <a:pt x="60" y="158"/>
                </a:cubicBezTo>
                <a:cubicBezTo>
                  <a:pt x="62" y="158"/>
                  <a:pt x="65" y="158"/>
                  <a:pt x="67" y="156"/>
                </a:cubicBezTo>
                <a:cubicBezTo>
                  <a:pt x="70" y="158"/>
                  <a:pt x="73" y="160"/>
                  <a:pt x="77" y="160"/>
                </a:cubicBezTo>
                <a:cubicBezTo>
                  <a:pt x="89" y="160"/>
                  <a:pt x="99" y="146"/>
                  <a:pt x="104" y="126"/>
                </a:cubicBezTo>
                <a:cubicBezTo>
                  <a:pt x="110" y="128"/>
                  <a:pt x="118" y="129"/>
                  <a:pt x="124" y="129"/>
                </a:cubicBezTo>
                <a:cubicBezTo>
                  <a:pt x="134" y="129"/>
                  <a:pt x="142" y="127"/>
                  <a:pt x="146" y="120"/>
                </a:cubicBezTo>
                <a:cubicBezTo>
                  <a:pt x="154" y="107"/>
                  <a:pt x="141" y="90"/>
                  <a:pt x="131" y="80"/>
                </a:cubicBezTo>
                <a:cubicBezTo>
                  <a:pt x="133" y="78"/>
                  <a:pt x="134" y="77"/>
                  <a:pt x="135" y="75"/>
                </a:cubicBezTo>
                <a:cubicBezTo>
                  <a:pt x="137" y="76"/>
                  <a:pt x="139" y="77"/>
                  <a:pt x="141" y="77"/>
                </a:cubicBezTo>
                <a:cubicBezTo>
                  <a:pt x="146" y="77"/>
                  <a:pt x="151" y="74"/>
                  <a:pt x="153" y="70"/>
                </a:cubicBezTo>
                <a:cubicBezTo>
                  <a:pt x="157" y="63"/>
                  <a:pt x="155" y="54"/>
                  <a:pt x="148" y="51"/>
                </a:cubicBezTo>
                <a:close/>
                <a:moveTo>
                  <a:pt x="16" y="45"/>
                </a:moveTo>
                <a:cubicBezTo>
                  <a:pt x="16" y="44"/>
                  <a:pt x="17" y="43"/>
                  <a:pt x="19" y="43"/>
                </a:cubicBezTo>
                <a:cubicBezTo>
                  <a:pt x="21" y="46"/>
                  <a:pt x="25" y="48"/>
                  <a:pt x="30" y="48"/>
                </a:cubicBezTo>
                <a:cubicBezTo>
                  <a:pt x="34" y="48"/>
                  <a:pt x="39" y="46"/>
                  <a:pt x="41" y="42"/>
                </a:cubicBezTo>
                <a:cubicBezTo>
                  <a:pt x="43" y="43"/>
                  <a:pt x="45" y="43"/>
                  <a:pt x="47" y="43"/>
                </a:cubicBezTo>
                <a:cubicBezTo>
                  <a:pt x="46" y="49"/>
                  <a:pt x="45" y="56"/>
                  <a:pt x="45" y="63"/>
                </a:cubicBezTo>
                <a:cubicBezTo>
                  <a:pt x="39" y="66"/>
                  <a:pt x="34" y="71"/>
                  <a:pt x="30" y="75"/>
                </a:cubicBezTo>
                <a:cubicBezTo>
                  <a:pt x="24" y="68"/>
                  <a:pt x="12" y="53"/>
                  <a:pt x="16" y="45"/>
                </a:cubicBezTo>
                <a:close/>
                <a:moveTo>
                  <a:pt x="45" y="87"/>
                </a:moveTo>
                <a:cubicBezTo>
                  <a:pt x="42" y="85"/>
                  <a:pt x="39" y="83"/>
                  <a:pt x="37" y="81"/>
                </a:cubicBezTo>
                <a:cubicBezTo>
                  <a:pt x="39" y="78"/>
                  <a:pt x="42" y="76"/>
                  <a:pt x="45" y="74"/>
                </a:cubicBezTo>
                <a:cubicBezTo>
                  <a:pt x="44" y="83"/>
                  <a:pt x="44" y="81"/>
                  <a:pt x="45" y="87"/>
                </a:cubicBezTo>
                <a:close/>
                <a:moveTo>
                  <a:pt x="29" y="121"/>
                </a:moveTo>
                <a:cubicBezTo>
                  <a:pt x="22" y="121"/>
                  <a:pt x="18" y="119"/>
                  <a:pt x="16" y="116"/>
                </a:cubicBezTo>
                <a:cubicBezTo>
                  <a:pt x="12" y="108"/>
                  <a:pt x="24" y="94"/>
                  <a:pt x="30" y="87"/>
                </a:cubicBezTo>
                <a:cubicBezTo>
                  <a:pt x="35" y="92"/>
                  <a:pt x="40" y="95"/>
                  <a:pt x="45" y="99"/>
                </a:cubicBezTo>
                <a:cubicBezTo>
                  <a:pt x="46" y="106"/>
                  <a:pt x="47" y="112"/>
                  <a:pt x="48" y="118"/>
                </a:cubicBezTo>
                <a:cubicBezTo>
                  <a:pt x="41" y="120"/>
                  <a:pt x="35" y="121"/>
                  <a:pt x="29" y="121"/>
                </a:cubicBezTo>
                <a:close/>
                <a:moveTo>
                  <a:pt x="99" y="55"/>
                </a:moveTo>
                <a:cubicBezTo>
                  <a:pt x="89" y="49"/>
                  <a:pt x="97" y="54"/>
                  <a:pt x="88" y="49"/>
                </a:cubicBezTo>
                <a:cubicBezTo>
                  <a:pt x="91" y="48"/>
                  <a:pt x="95" y="47"/>
                  <a:pt x="97" y="46"/>
                </a:cubicBezTo>
                <a:lnTo>
                  <a:pt x="99" y="55"/>
                </a:lnTo>
                <a:close/>
                <a:moveTo>
                  <a:pt x="77" y="10"/>
                </a:moveTo>
                <a:cubicBezTo>
                  <a:pt x="83" y="10"/>
                  <a:pt x="91" y="21"/>
                  <a:pt x="95" y="37"/>
                </a:cubicBezTo>
                <a:cubicBezTo>
                  <a:pt x="89" y="39"/>
                  <a:pt x="84" y="41"/>
                  <a:pt x="77" y="43"/>
                </a:cubicBezTo>
                <a:cubicBezTo>
                  <a:pt x="71" y="41"/>
                  <a:pt x="65" y="38"/>
                  <a:pt x="59" y="37"/>
                </a:cubicBezTo>
                <a:cubicBezTo>
                  <a:pt x="64" y="20"/>
                  <a:pt x="71" y="10"/>
                  <a:pt x="77" y="10"/>
                </a:cubicBezTo>
                <a:close/>
                <a:moveTo>
                  <a:pt x="57" y="46"/>
                </a:moveTo>
                <a:cubicBezTo>
                  <a:pt x="60" y="47"/>
                  <a:pt x="63" y="48"/>
                  <a:pt x="66" y="49"/>
                </a:cubicBezTo>
                <a:cubicBezTo>
                  <a:pt x="56" y="54"/>
                  <a:pt x="64" y="49"/>
                  <a:pt x="55" y="55"/>
                </a:cubicBezTo>
                <a:lnTo>
                  <a:pt x="57" y="46"/>
                </a:lnTo>
                <a:close/>
                <a:moveTo>
                  <a:pt x="55" y="106"/>
                </a:moveTo>
                <a:cubicBezTo>
                  <a:pt x="61" y="109"/>
                  <a:pt x="58" y="108"/>
                  <a:pt x="66" y="112"/>
                </a:cubicBezTo>
                <a:cubicBezTo>
                  <a:pt x="63" y="113"/>
                  <a:pt x="59" y="115"/>
                  <a:pt x="57" y="115"/>
                </a:cubicBezTo>
                <a:lnTo>
                  <a:pt x="55" y="106"/>
                </a:lnTo>
                <a:close/>
                <a:moveTo>
                  <a:pt x="77" y="151"/>
                </a:moveTo>
                <a:cubicBezTo>
                  <a:pt x="76" y="151"/>
                  <a:pt x="74" y="150"/>
                  <a:pt x="73" y="149"/>
                </a:cubicBezTo>
                <a:cubicBezTo>
                  <a:pt x="74" y="146"/>
                  <a:pt x="74" y="141"/>
                  <a:pt x="72" y="138"/>
                </a:cubicBezTo>
                <a:cubicBezTo>
                  <a:pt x="70" y="133"/>
                  <a:pt x="65" y="132"/>
                  <a:pt x="61" y="131"/>
                </a:cubicBezTo>
                <a:cubicBezTo>
                  <a:pt x="60" y="129"/>
                  <a:pt x="59" y="126"/>
                  <a:pt x="59" y="124"/>
                </a:cubicBezTo>
                <a:cubicBezTo>
                  <a:pt x="64" y="122"/>
                  <a:pt x="70" y="120"/>
                  <a:pt x="76" y="118"/>
                </a:cubicBezTo>
                <a:cubicBezTo>
                  <a:pt x="82" y="120"/>
                  <a:pt x="89" y="123"/>
                  <a:pt x="95" y="124"/>
                </a:cubicBezTo>
                <a:cubicBezTo>
                  <a:pt x="91" y="141"/>
                  <a:pt x="84" y="151"/>
                  <a:pt x="77" y="151"/>
                </a:cubicBezTo>
                <a:close/>
                <a:moveTo>
                  <a:pt x="97" y="115"/>
                </a:moveTo>
                <a:cubicBezTo>
                  <a:pt x="94" y="115"/>
                  <a:pt x="91" y="113"/>
                  <a:pt x="88" y="112"/>
                </a:cubicBezTo>
                <a:cubicBezTo>
                  <a:pt x="93" y="109"/>
                  <a:pt x="93" y="109"/>
                  <a:pt x="99" y="106"/>
                </a:cubicBezTo>
                <a:cubicBezTo>
                  <a:pt x="98" y="109"/>
                  <a:pt x="98" y="112"/>
                  <a:pt x="97" y="115"/>
                </a:cubicBezTo>
                <a:close/>
                <a:moveTo>
                  <a:pt x="100" y="94"/>
                </a:moveTo>
                <a:cubicBezTo>
                  <a:pt x="93" y="99"/>
                  <a:pt x="86" y="103"/>
                  <a:pt x="77" y="107"/>
                </a:cubicBezTo>
                <a:cubicBezTo>
                  <a:pt x="69" y="103"/>
                  <a:pt x="62" y="100"/>
                  <a:pt x="54" y="94"/>
                </a:cubicBezTo>
                <a:cubicBezTo>
                  <a:pt x="53" y="85"/>
                  <a:pt x="53" y="77"/>
                  <a:pt x="54" y="68"/>
                </a:cubicBezTo>
                <a:cubicBezTo>
                  <a:pt x="62" y="62"/>
                  <a:pt x="68" y="58"/>
                  <a:pt x="77" y="54"/>
                </a:cubicBezTo>
                <a:cubicBezTo>
                  <a:pt x="86" y="58"/>
                  <a:pt x="91" y="62"/>
                  <a:pt x="100" y="68"/>
                </a:cubicBezTo>
                <a:cubicBezTo>
                  <a:pt x="101" y="77"/>
                  <a:pt x="101" y="84"/>
                  <a:pt x="100" y="94"/>
                </a:cubicBezTo>
                <a:close/>
                <a:moveTo>
                  <a:pt x="138" y="116"/>
                </a:moveTo>
                <a:cubicBezTo>
                  <a:pt x="136" y="119"/>
                  <a:pt x="131" y="121"/>
                  <a:pt x="124" y="121"/>
                </a:cubicBezTo>
                <a:cubicBezTo>
                  <a:pt x="119" y="121"/>
                  <a:pt x="113" y="120"/>
                  <a:pt x="106" y="118"/>
                </a:cubicBezTo>
                <a:cubicBezTo>
                  <a:pt x="108" y="112"/>
                  <a:pt x="108" y="106"/>
                  <a:pt x="109" y="99"/>
                </a:cubicBezTo>
                <a:cubicBezTo>
                  <a:pt x="114" y="95"/>
                  <a:pt x="120" y="91"/>
                  <a:pt x="124" y="87"/>
                </a:cubicBezTo>
                <a:cubicBezTo>
                  <a:pt x="130" y="94"/>
                  <a:pt x="143" y="108"/>
                  <a:pt x="138" y="116"/>
                </a:cubicBezTo>
                <a:close/>
                <a:moveTo>
                  <a:pt x="110" y="87"/>
                </a:moveTo>
                <a:cubicBezTo>
                  <a:pt x="110" y="75"/>
                  <a:pt x="110" y="75"/>
                  <a:pt x="110" y="75"/>
                </a:cubicBezTo>
                <a:cubicBezTo>
                  <a:pt x="112" y="77"/>
                  <a:pt x="115" y="79"/>
                  <a:pt x="117" y="81"/>
                </a:cubicBezTo>
                <a:cubicBezTo>
                  <a:pt x="115" y="83"/>
                  <a:pt x="112" y="85"/>
                  <a:pt x="110" y="87"/>
                </a:cubicBezTo>
                <a:close/>
                <a:moveTo>
                  <a:pt x="138" y="49"/>
                </a:moveTo>
                <a:cubicBezTo>
                  <a:pt x="134" y="50"/>
                  <a:pt x="131" y="53"/>
                  <a:pt x="129" y="56"/>
                </a:cubicBezTo>
                <a:cubicBezTo>
                  <a:pt x="127" y="60"/>
                  <a:pt x="126" y="66"/>
                  <a:pt x="128" y="69"/>
                </a:cubicBezTo>
                <a:cubicBezTo>
                  <a:pt x="127" y="71"/>
                  <a:pt x="126" y="72"/>
                  <a:pt x="124" y="74"/>
                </a:cubicBezTo>
                <a:cubicBezTo>
                  <a:pt x="119" y="70"/>
                  <a:pt x="114" y="66"/>
                  <a:pt x="109" y="62"/>
                </a:cubicBezTo>
                <a:cubicBezTo>
                  <a:pt x="108" y="56"/>
                  <a:pt x="108" y="49"/>
                  <a:pt x="106" y="43"/>
                </a:cubicBezTo>
                <a:cubicBezTo>
                  <a:pt x="111" y="42"/>
                  <a:pt x="118" y="41"/>
                  <a:pt x="125" y="41"/>
                </a:cubicBezTo>
                <a:cubicBezTo>
                  <a:pt x="130" y="41"/>
                  <a:pt x="136" y="42"/>
                  <a:pt x="138" y="45"/>
                </a:cubicBezTo>
                <a:cubicBezTo>
                  <a:pt x="138" y="46"/>
                  <a:pt x="139" y="48"/>
                  <a:pt x="138" y="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5F954D64-B042-803E-D851-3174811E69B4}"/>
              </a:ext>
            </a:extLst>
          </p:cNvPr>
          <p:cNvSpPr>
            <a:spLocks noEditPoints="1"/>
          </p:cNvSpPr>
          <p:nvPr/>
        </p:nvSpPr>
        <p:spPr bwMode="auto">
          <a:xfrm>
            <a:off x="5149851" y="4676775"/>
            <a:ext cx="238125" cy="254000"/>
          </a:xfrm>
          <a:custGeom>
            <a:avLst/>
            <a:gdLst>
              <a:gd name="T0" fmla="*/ 61 w 150"/>
              <a:gd name="T1" fmla="*/ 37 h 160"/>
              <a:gd name="T2" fmla="*/ 75 w 150"/>
              <a:gd name="T3" fmla="*/ 28 h 160"/>
              <a:gd name="T4" fmla="*/ 88 w 150"/>
              <a:gd name="T5" fmla="*/ 37 h 160"/>
              <a:gd name="T6" fmla="*/ 92 w 150"/>
              <a:gd name="T7" fmla="*/ 31 h 160"/>
              <a:gd name="T8" fmla="*/ 57 w 150"/>
              <a:gd name="T9" fmla="*/ 31 h 160"/>
              <a:gd name="T10" fmla="*/ 107 w 150"/>
              <a:gd name="T11" fmla="*/ 0 h 160"/>
              <a:gd name="T12" fmla="*/ 0 w 150"/>
              <a:gd name="T13" fmla="*/ 43 h 160"/>
              <a:gd name="T14" fmla="*/ 42 w 150"/>
              <a:gd name="T15" fmla="*/ 160 h 160"/>
              <a:gd name="T16" fmla="*/ 150 w 150"/>
              <a:gd name="T17" fmla="*/ 119 h 160"/>
              <a:gd name="T18" fmla="*/ 107 w 150"/>
              <a:gd name="T19" fmla="*/ 0 h 160"/>
              <a:gd name="T20" fmla="*/ 75 w 150"/>
              <a:gd name="T21" fmla="*/ 10 h 160"/>
              <a:gd name="T22" fmla="*/ 103 w 150"/>
              <a:gd name="T23" fmla="*/ 43 h 160"/>
              <a:gd name="T24" fmla="*/ 80 w 150"/>
              <a:gd name="T25" fmla="*/ 47 h 160"/>
              <a:gd name="T26" fmla="*/ 75 w 150"/>
              <a:gd name="T27" fmla="*/ 38 h 160"/>
              <a:gd name="T28" fmla="*/ 70 w 150"/>
              <a:gd name="T29" fmla="*/ 47 h 160"/>
              <a:gd name="T30" fmla="*/ 47 w 150"/>
              <a:gd name="T31" fmla="*/ 43 h 160"/>
              <a:gd name="T32" fmla="*/ 107 w 150"/>
              <a:gd name="T33" fmla="*/ 66 h 160"/>
              <a:gd name="T34" fmla="*/ 107 w 150"/>
              <a:gd name="T35" fmla="*/ 75 h 160"/>
              <a:gd name="T36" fmla="*/ 37 w 150"/>
              <a:gd name="T37" fmla="*/ 70 h 160"/>
              <a:gd name="T38" fmla="*/ 107 w 150"/>
              <a:gd name="T39" fmla="*/ 66 h 160"/>
              <a:gd name="T40" fmla="*/ 94 w 150"/>
              <a:gd name="T41" fmla="*/ 104 h 160"/>
              <a:gd name="T42" fmla="*/ 94 w 150"/>
              <a:gd name="T43" fmla="*/ 94 h 160"/>
              <a:gd name="T44" fmla="*/ 113 w 150"/>
              <a:gd name="T45" fmla="*/ 99 h 160"/>
              <a:gd name="T46" fmla="*/ 112 w 150"/>
              <a:gd name="T47" fmla="*/ 118 h 160"/>
              <a:gd name="T48" fmla="*/ 98 w 150"/>
              <a:gd name="T49" fmla="*/ 123 h 160"/>
              <a:gd name="T50" fmla="*/ 98 w 150"/>
              <a:gd name="T51" fmla="*/ 113 h 160"/>
              <a:gd name="T52" fmla="*/ 112 w 150"/>
              <a:gd name="T53" fmla="*/ 118 h 160"/>
              <a:gd name="T54" fmla="*/ 37 w 150"/>
              <a:gd name="T55" fmla="*/ 99 h 160"/>
              <a:gd name="T56" fmla="*/ 56 w 150"/>
              <a:gd name="T57" fmla="*/ 94 h 160"/>
              <a:gd name="T58" fmla="*/ 56 w 150"/>
              <a:gd name="T59" fmla="*/ 104 h 160"/>
              <a:gd name="T60" fmla="*/ 56 w 150"/>
              <a:gd name="T61" fmla="*/ 118 h 160"/>
              <a:gd name="T62" fmla="*/ 41 w 150"/>
              <a:gd name="T63" fmla="*/ 123 h 160"/>
              <a:gd name="T64" fmla="*/ 41 w 150"/>
              <a:gd name="T65" fmla="*/ 113 h 160"/>
              <a:gd name="T66" fmla="*/ 56 w 150"/>
              <a:gd name="T67" fmla="*/ 118 h 160"/>
              <a:gd name="T68" fmla="*/ 108 w 150"/>
              <a:gd name="T69" fmla="*/ 142 h 160"/>
              <a:gd name="T70" fmla="*/ 19 w 150"/>
              <a:gd name="T71" fmla="*/ 118 h 160"/>
              <a:gd name="T72" fmla="*/ 18 w 150"/>
              <a:gd name="T73" fmla="*/ 52 h 160"/>
              <a:gd name="T74" fmla="*/ 38 w 150"/>
              <a:gd name="T75" fmla="*/ 38 h 160"/>
              <a:gd name="T76" fmla="*/ 28 w 150"/>
              <a:gd name="T77" fmla="*/ 118 h 160"/>
              <a:gd name="T78" fmla="*/ 70 w 150"/>
              <a:gd name="T79" fmla="*/ 132 h 160"/>
              <a:gd name="T80" fmla="*/ 75 w 150"/>
              <a:gd name="T81" fmla="*/ 94 h 160"/>
              <a:gd name="T82" fmla="*/ 80 w 150"/>
              <a:gd name="T83" fmla="*/ 132 h 160"/>
              <a:gd name="T84" fmla="*/ 122 w 150"/>
              <a:gd name="T85" fmla="*/ 118 h 160"/>
              <a:gd name="T86" fmla="*/ 113 w 150"/>
              <a:gd name="T87" fmla="*/ 39 h 160"/>
              <a:gd name="T88" fmla="*/ 132 w 150"/>
              <a:gd name="T89" fmla="*/ 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0" h="160">
                <a:moveTo>
                  <a:pt x="60" y="37"/>
                </a:moveTo>
                <a:cubicBezTo>
                  <a:pt x="60" y="37"/>
                  <a:pt x="61" y="37"/>
                  <a:pt x="61" y="37"/>
                </a:cubicBezTo>
                <a:cubicBezTo>
                  <a:pt x="63" y="37"/>
                  <a:pt x="65" y="36"/>
                  <a:pt x="66" y="34"/>
                </a:cubicBezTo>
                <a:cubicBezTo>
                  <a:pt x="67" y="31"/>
                  <a:pt x="71" y="28"/>
                  <a:pt x="75" y="28"/>
                </a:cubicBezTo>
                <a:cubicBezTo>
                  <a:pt x="79" y="28"/>
                  <a:pt x="82" y="31"/>
                  <a:pt x="84" y="34"/>
                </a:cubicBezTo>
                <a:cubicBezTo>
                  <a:pt x="85" y="36"/>
                  <a:pt x="87" y="37"/>
                  <a:pt x="88" y="37"/>
                </a:cubicBezTo>
                <a:cubicBezTo>
                  <a:pt x="89" y="37"/>
                  <a:pt x="89" y="37"/>
                  <a:pt x="90" y="37"/>
                </a:cubicBezTo>
                <a:cubicBezTo>
                  <a:pt x="92" y="36"/>
                  <a:pt x="94" y="33"/>
                  <a:pt x="92" y="31"/>
                </a:cubicBezTo>
                <a:cubicBezTo>
                  <a:pt x="90" y="24"/>
                  <a:pt x="83" y="19"/>
                  <a:pt x="75" y="19"/>
                </a:cubicBezTo>
                <a:cubicBezTo>
                  <a:pt x="67" y="19"/>
                  <a:pt x="60" y="24"/>
                  <a:pt x="57" y="31"/>
                </a:cubicBezTo>
                <a:cubicBezTo>
                  <a:pt x="56" y="33"/>
                  <a:pt x="57" y="36"/>
                  <a:pt x="60" y="37"/>
                </a:cubicBezTo>
                <a:close/>
                <a:moveTo>
                  <a:pt x="107" y="0"/>
                </a:moveTo>
                <a:cubicBezTo>
                  <a:pt x="42" y="0"/>
                  <a:pt x="42" y="0"/>
                  <a:pt x="42" y="0"/>
                </a:cubicBezTo>
                <a:cubicBezTo>
                  <a:pt x="18" y="0"/>
                  <a:pt x="0" y="20"/>
                  <a:pt x="0" y="43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41"/>
                  <a:pt x="18" y="160"/>
                  <a:pt x="42" y="160"/>
                </a:cubicBezTo>
                <a:cubicBezTo>
                  <a:pt x="107" y="160"/>
                  <a:pt x="107" y="160"/>
                  <a:pt x="107" y="160"/>
                </a:cubicBezTo>
                <a:cubicBezTo>
                  <a:pt x="131" y="160"/>
                  <a:pt x="150" y="141"/>
                  <a:pt x="150" y="119"/>
                </a:cubicBezTo>
                <a:cubicBezTo>
                  <a:pt x="150" y="43"/>
                  <a:pt x="150" y="43"/>
                  <a:pt x="150" y="43"/>
                </a:cubicBezTo>
                <a:cubicBezTo>
                  <a:pt x="150" y="19"/>
                  <a:pt x="130" y="0"/>
                  <a:pt x="107" y="0"/>
                </a:cubicBezTo>
                <a:close/>
                <a:moveTo>
                  <a:pt x="47" y="38"/>
                </a:moveTo>
                <a:cubicBezTo>
                  <a:pt x="47" y="23"/>
                  <a:pt x="60" y="10"/>
                  <a:pt x="75" y="10"/>
                </a:cubicBezTo>
                <a:cubicBezTo>
                  <a:pt x="91" y="10"/>
                  <a:pt x="103" y="22"/>
                  <a:pt x="103" y="38"/>
                </a:cubicBezTo>
                <a:cubicBezTo>
                  <a:pt x="103" y="43"/>
                  <a:pt x="103" y="43"/>
                  <a:pt x="103" y="43"/>
                </a:cubicBezTo>
                <a:cubicBezTo>
                  <a:pt x="103" y="45"/>
                  <a:pt x="101" y="47"/>
                  <a:pt x="98" y="47"/>
                </a:cubicBezTo>
                <a:cubicBezTo>
                  <a:pt x="80" y="47"/>
                  <a:pt x="80" y="47"/>
                  <a:pt x="80" y="47"/>
                </a:cubicBezTo>
                <a:cubicBezTo>
                  <a:pt x="80" y="43"/>
                  <a:pt x="80" y="43"/>
                  <a:pt x="80" y="43"/>
                </a:cubicBezTo>
                <a:cubicBezTo>
                  <a:pt x="80" y="40"/>
                  <a:pt x="77" y="38"/>
                  <a:pt x="75" y="38"/>
                </a:cubicBezTo>
                <a:cubicBezTo>
                  <a:pt x="72" y="38"/>
                  <a:pt x="70" y="40"/>
                  <a:pt x="70" y="43"/>
                </a:cubicBezTo>
                <a:cubicBezTo>
                  <a:pt x="70" y="47"/>
                  <a:pt x="70" y="47"/>
                  <a:pt x="70" y="47"/>
                </a:cubicBezTo>
                <a:cubicBezTo>
                  <a:pt x="51" y="47"/>
                  <a:pt x="51" y="47"/>
                  <a:pt x="51" y="47"/>
                </a:cubicBezTo>
                <a:cubicBezTo>
                  <a:pt x="49" y="47"/>
                  <a:pt x="47" y="45"/>
                  <a:pt x="47" y="43"/>
                </a:cubicBezTo>
                <a:lnTo>
                  <a:pt x="47" y="38"/>
                </a:lnTo>
                <a:close/>
                <a:moveTo>
                  <a:pt x="107" y="66"/>
                </a:moveTo>
                <a:cubicBezTo>
                  <a:pt x="110" y="66"/>
                  <a:pt x="113" y="68"/>
                  <a:pt x="113" y="70"/>
                </a:cubicBezTo>
                <a:cubicBezTo>
                  <a:pt x="113" y="73"/>
                  <a:pt x="110" y="75"/>
                  <a:pt x="107" y="75"/>
                </a:cubicBezTo>
                <a:cubicBezTo>
                  <a:pt x="42" y="75"/>
                  <a:pt x="42" y="75"/>
                  <a:pt x="42" y="75"/>
                </a:cubicBezTo>
                <a:cubicBezTo>
                  <a:pt x="39" y="75"/>
                  <a:pt x="37" y="73"/>
                  <a:pt x="37" y="70"/>
                </a:cubicBezTo>
                <a:cubicBezTo>
                  <a:pt x="37" y="68"/>
                  <a:pt x="39" y="66"/>
                  <a:pt x="42" y="66"/>
                </a:cubicBezTo>
                <a:lnTo>
                  <a:pt x="107" y="66"/>
                </a:lnTo>
                <a:close/>
                <a:moveTo>
                  <a:pt x="107" y="104"/>
                </a:moveTo>
                <a:cubicBezTo>
                  <a:pt x="94" y="104"/>
                  <a:pt x="94" y="104"/>
                  <a:pt x="94" y="104"/>
                </a:cubicBezTo>
                <a:cubicBezTo>
                  <a:pt x="91" y="104"/>
                  <a:pt x="89" y="102"/>
                  <a:pt x="89" y="99"/>
                </a:cubicBezTo>
                <a:cubicBezTo>
                  <a:pt x="89" y="96"/>
                  <a:pt x="91" y="94"/>
                  <a:pt x="94" y="94"/>
                </a:cubicBezTo>
                <a:cubicBezTo>
                  <a:pt x="107" y="94"/>
                  <a:pt x="107" y="94"/>
                  <a:pt x="107" y="94"/>
                </a:cubicBezTo>
                <a:cubicBezTo>
                  <a:pt x="110" y="94"/>
                  <a:pt x="113" y="96"/>
                  <a:pt x="113" y="99"/>
                </a:cubicBezTo>
                <a:cubicBezTo>
                  <a:pt x="112" y="102"/>
                  <a:pt x="110" y="104"/>
                  <a:pt x="107" y="104"/>
                </a:cubicBezTo>
                <a:close/>
                <a:moveTo>
                  <a:pt x="112" y="118"/>
                </a:moveTo>
                <a:cubicBezTo>
                  <a:pt x="112" y="121"/>
                  <a:pt x="110" y="123"/>
                  <a:pt x="107" y="123"/>
                </a:cubicBezTo>
                <a:cubicBezTo>
                  <a:pt x="98" y="123"/>
                  <a:pt x="98" y="123"/>
                  <a:pt x="98" y="123"/>
                </a:cubicBezTo>
                <a:cubicBezTo>
                  <a:pt x="95" y="123"/>
                  <a:pt x="93" y="121"/>
                  <a:pt x="93" y="118"/>
                </a:cubicBezTo>
                <a:cubicBezTo>
                  <a:pt x="93" y="115"/>
                  <a:pt x="95" y="113"/>
                  <a:pt x="98" y="113"/>
                </a:cubicBezTo>
                <a:cubicBezTo>
                  <a:pt x="107" y="113"/>
                  <a:pt x="107" y="113"/>
                  <a:pt x="107" y="113"/>
                </a:cubicBezTo>
                <a:cubicBezTo>
                  <a:pt x="110" y="113"/>
                  <a:pt x="112" y="116"/>
                  <a:pt x="112" y="118"/>
                </a:cubicBezTo>
                <a:close/>
                <a:moveTo>
                  <a:pt x="42" y="104"/>
                </a:moveTo>
                <a:cubicBezTo>
                  <a:pt x="39" y="104"/>
                  <a:pt x="37" y="102"/>
                  <a:pt x="37" y="99"/>
                </a:cubicBezTo>
                <a:cubicBezTo>
                  <a:pt x="37" y="96"/>
                  <a:pt x="39" y="94"/>
                  <a:pt x="42" y="94"/>
                </a:cubicBezTo>
                <a:cubicBezTo>
                  <a:pt x="56" y="94"/>
                  <a:pt x="56" y="94"/>
                  <a:pt x="56" y="94"/>
                </a:cubicBezTo>
                <a:cubicBezTo>
                  <a:pt x="58" y="94"/>
                  <a:pt x="60" y="96"/>
                  <a:pt x="60" y="99"/>
                </a:cubicBezTo>
                <a:cubicBezTo>
                  <a:pt x="60" y="102"/>
                  <a:pt x="58" y="104"/>
                  <a:pt x="56" y="104"/>
                </a:cubicBezTo>
                <a:lnTo>
                  <a:pt x="42" y="104"/>
                </a:lnTo>
                <a:close/>
                <a:moveTo>
                  <a:pt x="56" y="118"/>
                </a:moveTo>
                <a:cubicBezTo>
                  <a:pt x="56" y="121"/>
                  <a:pt x="54" y="123"/>
                  <a:pt x="51" y="123"/>
                </a:cubicBezTo>
                <a:cubicBezTo>
                  <a:pt x="41" y="123"/>
                  <a:pt x="41" y="123"/>
                  <a:pt x="41" y="123"/>
                </a:cubicBezTo>
                <a:cubicBezTo>
                  <a:pt x="39" y="123"/>
                  <a:pt x="36" y="121"/>
                  <a:pt x="36" y="118"/>
                </a:cubicBezTo>
                <a:cubicBezTo>
                  <a:pt x="36" y="115"/>
                  <a:pt x="39" y="113"/>
                  <a:pt x="41" y="113"/>
                </a:cubicBezTo>
                <a:cubicBezTo>
                  <a:pt x="51" y="113"/>
                  <a:pt x="51" y="113"/>
                  <a:pt x="51" y="113"/>
                </a:cubicBezTo>
                <a:cubicBezTo>
                  <a:pt x="54" y="113"/>
                  <a:pt x="56" y="116"/>
                  <a:pt x="56" y="118"/>
                </a:cubicBezTo>
                <a:close/>
                <a:moveTo>
                  <a:pt x="132" y="118"/>
                </a:moveTo>
                <a:cubicBezTo>
                  <a:pt x="132" y="131"/>
                  <a:pt x="121" y="142"/>
                  <a:pt x="108" y="142"/>
                </a:cubicBezTo>
                <a:cubicBezTo>
                  <a:pt x="42" y="142"/>
                  <a:pt x="42" y="142"/>
                  <a:pt x="42" y="142"/>
                </a:cubicBezTo>
                <a:cubicBezTo>
                  <a:pt x="30" y="142"/>
                  <a:pt x="19" y="131"/>
                  <a:pt x="19" y="118"/>
                </a:cubicBezTo>
                <a:cubicBezTo>
                  <a:pt x="19" y="52"/>
                  <a:pt x="19" y="52"/>
                  <a:pt x="19" y="52"/>
                </a:cubicBezTo>
                <a:cubicBezTo>
                  <a:pt x="18" y="52"/>
                  <a:pt x="18" y="52"/>
                  <a:pt x="18" y="52"/>
                </a:cubicBezTo>
                <a:cubicBezTo>
                  <a:pt x="18" y="40"/>
                  <a:pt x="27" y="30"/>
                  <a:pt x="39" y="28"/>
                </a:cubicBezTo>
                <a:cubicBezTo>
                  <a:pt x="38" y="32"/>
                  <a:pt x="38" y="34"/>
                  <a:pt x="38" y="38"/>
                </a:cubicBezTo>
                <a:cubicBezTo>
                  <a:pt x="32" y="40"/>
                  <a:pt x="28" y="45"/>
                  <a:pt x="28" y="52"/>
                </a:cubicBezTo>
                <a:cubicBezTo>
                  <a:pt x="28" y="118"/>
                  <a:pt x="28" y="118"/>
                  <a:pt x="28" y="118"/>
                </a:cubicBezTo>
                <a:cubicBezTo>
                  <a:pt x="28" y="126"/>
                  <a:pt x="34" y="132"/>
                  <a:pt x="42" y="132"/>
                </a:cubicBezTo>
                <a:cubicBezTo>
                  <a:pt x="70" y="132"/>
                  <a:pt x="70" y="132"/>
                  <a:pt x="70" y="132"/>
                </a:cubicBezTo>
                <a:cubicBezTo>
                  <a:pt x="70" y="98"/>
                  <a:pt x="70" y="98"/>
                  <a:pt x="70" y="98"/>
                </a:cubicBezTo>
                <a:cubicBezTo>
                  <a:pt x="70" y="96"/>
                  <a:pt x="72" y="94"/>
                  <a:pt x="75" y="94"/>
                </a:cubicBezTo>
                <a:cubicBezTo>
                  <a:pt x="77" y="94"/>
                  <a:pt x="80" y="96"/>
                  <a:pt x="80" y="98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108" y="132"/>
                  <a:pt x="108" y="132"/>
                  <a:pt x="108" y="132"/>
                </a:cubicBezTo>
                <a:cubicBezTo>
                  <a:pt x="116" y="132"/>
                  <a:pt x="122" y="125"/>
                  <a:pt x="122" y="118"/>
                </a:cubicBezTo>
                <a:cubicBezTo>
                  <a:pt x="122" y="52"/>
                  <a:pt x="122" y="52"/>
                  <a:pt x="122" y="52"/>
                </a:cubicBezTo>
                <a:cubicBezTo>
                  <a:pt x="122" y="46"/>
                  <a:pt x="118" y="41"/>
                  <a:pt x="113" y="39"/>
                </a:cubicBezTo>
                <a:cubicBezTo>
                  <a:pt x="113" y="35"/>
                  <a:pt x="113" y="32"/>
                  <a:pt x="111" y="29"/>
                </a:cubicBezTo>
                <a:cubicBezTo>
                  <a:pt x="122" y="31"/>
                  <a:pt x="132" y="40"/>
                  <a:pt x="132" y="52"/>
                </a:cubicBezTo>
                <a:lnTo>
                  <a:pt x="132" y="11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1168AD15-1E11-E4AE-1421-B4E5F1823C43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5229225"/>
            <a:ext cx="254000" cy="252413"/>
          </a:xfrm>
          <a:custGeom>
            <a:avLst/>
            <a:gdLst>
              <a:gd name="T0" fmla="*/ 94 w 160"/>
              <a:gd name="T1" fmla="*/ 66 h 159"/>
              <a:gd name="T2" fmla="*/ 84 w 160"/>
              <a:gd name="T3" fmla="*/ 74 h 159"/>
              <a:gd name="T4" fmla="*/ 80 w 160"/>
              <a:gd name="T5" fmla="*/ 77 h 159"/>
              <a:gd name="T6" fmla="*/ 75 w 160"/>
              <a:gd name="T7" fmla="*/ 74 h 159"/>
              <a:gd name="T8" fmla="*/ 66 w 160"/>
              <a:gd name="T9" fmla="*/ 66 h 159"/>
              <a:gd name="T10" fmla="*/ 56 w 160"/>
              <a:gd name="T11" fmla="*/ 76 h 159"/>
              <a:gd name="T12" fmla="*/ 79 w 160"/>
              <a:gd name="T13" fmla="*/ 101 h 159"/>
              <a:gd name="T14" fmla="*/ 103 w 160"/>
              <a:gd name="T15" fmla="*/ 76 h 159"/>
              <a:gd name="T16" fmla="*/ 94 w 160"/>
              <a:gd name="T17" fmla="*/ 66 h 159"/>
              <a:gd name="T18" fmla="*/ 146 w 160"/>
              <a:gd name="T19" fmla="*/ 47 h 159"/>
              <a:gd name="T20" fmla="*/ 113 w 160"/>
              <a:gd name="T21" fmla="*/ 47 h 159"/>
              <a:gd name="T22" fmla="*/ 113 w 160"/>
              <a:gd name="T23" fmla="*/ 13 h 159"/>
              <a:gd name="T24" fmla="*/ 99 w 160"/>
              <a:gd name="T25" fmla="*/ 0 h 159"/>
              <a:gd name="T26" fmla="*/ 61 w 160"/>
              <a:gd name="T27" fmla="*/ 0 h 159"/>
              <a:gd name="T28" fmla="*/ 47 w 160"/>
              <a:gd name="T29" fmla="*/ 13 h 159"/>
              <a:gd name="T30" fmla="*/ 47 w 160"/>
              <a:gd name="T31" fmla="*/ 47 h 159"/>
              <a:gd name="T32" fmla="*/ 14 w 160"/>
              <a:gd name="T33" fmla="*/ 47 h 159"/>
              <a:gd name="T34" fmla="*/ 0 w 160"/>
              <a:gd name="T35" fmla="*/ 61 h 159"/>
              <a:gd name="T36" fmla="*/ 0 w 160"/>
              <a:gd name="T37" fmla="*/ 98 h 159"/>
              <a:gd name="T38" fmla="*/ 14 w 160"/>
              <a:gd name="T39" fmla="*/ 112 h 159"/>
              <a:gd name="T40" fmla="*/ 47 w 160"/>
              <a:gd name="T41" fmla="*/ 112 h 159"/>
              <a:gd name="T42" fmla="*/ 47 w 160"/>
              <a:gd name="T43" fmla="*/ 145 h 159"/>
              <a:gd name="T44" fmla="*/ 61 w 160"/>
              <a:gd name="T45" fmla="*/ 159 h 159"/>
              <a:gd name="T46" fmla="*/ 99 w 160"/>
              <a:gd name="T47" fmla="*/ 159 h 159"/>
              <a:gd name="T48" fmla="*/ 113 w 160"/>
              <a:gd name="T49" fmla="*/ 145 h 159"/>
              <a:gd name="T50" fmla="*/ 113 w 160"/>
              <a:gd name="T51" fmla="*/ 112 h 159"/>
              <a:gd name="T52" fmla="*/ 146 w 160"/>
              <a:gd name="T53" fmla="*/ 112 h 159"/>
              <a:gd name="T54" fmla="*/ 160 w 160"/>
              <a:gd name="T55" fmla="*/ 98 h 159"/>
              <a:gd name="T56" fmla="*/ 160 w 160"/>
              <a:gd name="T57" fmla="*/ 61 h 159"/>
              <a:gd name="T58" fmla="*/ 146 w 160"/>
              <a:gd name="T59" fmla="*/ 47 h 159"/>
              <a:gd name="T60" fmla="*/ 83 w 160"/>
              <a:gd name="T61" fmla="*/ 112 h 159"/>
              <a:gd name="T62" fmla="*/ 80 w 160"/>
              <a:gd name="T63" fmla="*/ 113 h 159"/>
              <a:gd name="T64" fmla="*/ 77 w 160"/>
              <a:gd name="T65" fmla="*/ 112 h 159"/>
              <a:gd name="T66" fmla="*/ 47 w 160"/>
              <a:gd name="T67" fmla="*/ 76 h 159"/>
              <a:gd name="T68" fmla="*/ 65 w 160"/>
              <a:gd name="T69" fmla="*/ 56 h 159"/>
              <a:gd name="T70" fmla="*/ 79 w 160"/>
              <a:gd name="T71" fmla="*/ 63 h 159"/>
              <a:gd name="T72" fmla="*/ 93 w 160"/>
              <a:gd name="T73" fmla="*/ 56 h 159"/>
              <a:gd name="T74" fmla="*/ 112 w 160"/>
              <a:gd name="T75" fmla="*/ 76 h 159"/>
              <a:gd name="T76" fmla="*/ 83 w 160"/>
              <a:gd name="T77" fmla="*/ 11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59">
                <a:moveTo>
                  <a:pt x="94" y="66"/>
                </a:moveTo>
                <a:cubicBezTo>
                  <a:pt x="87" y="66"/>
                  <a:pt x="84" y="74"/>
                  <a:pt x="84" y="74"/>
                </a:cubicBezTo>
                <a:cubicBezTo>
                  <a:pt x="84" y="76"/>
                  <a:pt x="82" y="77"/>
                  <a:pt x="80" y="77"/>
                </a:cubicBezTo>
                <a:cubicBezTo>
                  <a:pt x="78" y="77"/>
                  <a:pt x="76" y="76"/>
                  <a:pt x="75" y="74"/>
                </a:cubicBezTo>
                <a:cubicBezTo>
                  <a:pt x="75" y="73"/>
                  <a:pt x="72" y="66"/>
                  <a:pt x="66" y="66"/>
                </a:cubicBezTo>
                <a:cubicBezTo>
                  <a:pt x="60" y="66"/>
                  <a:pt x="56" y="71"/>
                  <a:pt x="56" y="76"/>
                </a:cubicBezTo>
                <a:cubicBezTo>
                  <a:pt x="56" y="84"/>
                  <a:pt x="70" y="93"/>
                  <a:pt x="79" y="101"/>
                </a:cubicBezTo>
                <a:cubicBezTo>
                  <a:pt x="89" y="93"/>
                  <a:pt x="103" y="84"/>
                  <a:pt x="103" y="76"/>
                </a:cubicBezTo>
                <a:cubicBezTo>
                  <a:pt x="104" y="71"/>
                  <a:pt x="100" y="66"/>
                  <a:pt x="94" y="66"/>
                </a:cubicBezTo>
                <a:close/>
                <a:moveTo>
                  <a:pt x="146" y="47"/>
                </a:moveTo>
                <a:cubicBezTo>
                  <a:pt x="113" y="47"/>
                  <a:pt x="113" y="47"/>
                  <a:pt x="113" y="47"/>
                </a:cubicBezTo>
                <a:cubicBezTo>
                  <a:pt x="113" y="13"/>
                  <a:pt x="113" y="13"/>
                  <a:pt x="113" y="13"/>
                </a:cubicBezTo>
                <a:cubicBezTo>
                  <a:pt x="113" y="5"/>
                  <a:pt x="106" y="0"/>
                  <a:pt x="99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3" y="0"/>
                  <a:pt x="47" y="6"/>
                  <a:pt x="47" y="13"/>
                </a:cubicBezTo>
                <a:cubicBezTo>
                  <a:pt x="47" y="47"/>
                  <a:pt x="47" y="47"/>
                  <a:pt x="47" y="47"/>
                </a:cubicBezTo>
                <a:cubicBezTo>
                  <a:pt x="14" y="47"/>
                  <a:pt x="14" y="47"/>
                  <a:pt x="14" y="47"/>
                </a:cubicBezTo>
                <a:cubicBezTo>
                  <a:pt x="6" y="47"/>
                  <a:pt x="0" y="53"/>
                  <a:pt x="0" y="61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6"/>
                  <a:pt x="7" y="112"/>
                  <a:pt x="14" y="112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47" y="145"/>
                  <a:pt x="47" y="145"/>
                  <a:pt x="47" y="145"/>
                </a:cubicBezTo>
                <a:cubicBezTo>
                  <a:pt x="47" y="153"/>
                  <a:pt x="54" y="159"/>
                  <a:pt x="61" y="159"/>
                </a:cubicBezTo>
                <a:cubicBezTo>
                  <a:pt x="99" y="159"/>
                  <a:pt x="99" y="159"/>
                  <a:pt x="99" y="159"/>
                </a:cubicBezTo>
                <a:cubicBezTo>
                  <a:pt x="107" y="159"/>
                  <a:pt x="113" y="152"/>
                  <a:pt x="113" y="145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46" y="112"/>
                  <a:pt x="146" y="112"/>
                  <a:pt x="146" y="112"/>
                </a:cubicBezTo>
                <a:cubicBezTo>
                  <a:pt x="154" y="112"/>
                  <a:pt x="160" y="106"/>
                  <a:pt x="160" y="98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53"/>
                  <a:pt x="154" y="47"/>
                  <a:pt x="146" y="47"/>
                </a:cubicBezTo>
                <a:close/>
                <a:moveTo>
                  <a:pt x="83" y="112"/>
                </a:moveTo>
                <a:cubicBezTo>
                  <a:pt x="82" y="113"/>
                  <a:pt x="81" y="113"/>
                  <a:pt x="80" y="113"/>
                </a:cubicBezTo>
                <a:cubicBezTo>
                  <a:pt x="79" y="113"/>
                  <a:pt x="77" y="113"/>
                  <a:pt x="77" y="112"/>
                </a:cubicBezTo>
                <a:cubicBezTo>
                  <a:pt x="59" y="97"/>
                  <a:pt x="47" y="89"/>
                  <a:pt x="47" y="76"/>
                </a:cubicBezTo>
                <a:cubicBezTo>
                  <a:pt x="47" y="65"/>
                  <a:pt x="55" y="56"/>
                  <a:pt x="65" y="56"/>
                </a:cubicBezTo>
                <a:cubicBezTo>
                  <a:pt x="72" y="56"/>
                  <a:pt x="77" y="60"/>
                  <a:pt x="79" y="63"/>
                </a:cubicBezTo>
                <a:cubicBezTo>
                  <a:pt x="82" y="60"/>
                  <a:pt x="87" y="56"/>
                  <a:pt x="93" y="56"/>
                </a:cubicBezTo>
                <a:cubicBezTo>
                  <a:pt x="104" y="56"/>
                  <a:pt x="112" y="65"/>
                  <a:pt x="112" y="76"/>
                </a:cubicBezTo>
                <a:cubicBezTo>
                  <a:pt x="113" y="90"/>
                  <a:pt x="100" y="97"/>
                  <a:pt x="83" y="1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993164C2-13DE-8805-0C7C-078E8B6B07EC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4678363"/>
            <a:ext cx="254000" cy="252413"/>
          </a:xfrm>
          <a:custGeom>
            <a:avLst/>
            <a:gdLst>
              <a:gd name="T0" fmla="*/ 153 w 160"/>
              <a:gd name="T1" fmla="*/ 49 h 159"/>
              <a:gd name="T2" fmla="*/ 134 w 160"/>
              <a:gd name="T3" fmla="*/ 21 h 159"/>
              <a:gd name="T4" fmla="*/ 104 w 160"/>
              <a:gd name="T5" fmla="*/ 1 h 159"/>
              <a:gd name="T6" fmla="*/ 84 w 160"/>
              <a:gd name="T7" fmla="*/ 5 h 159"/>
              <a:gd name="T8" fmla="*/ 98 w 160"/>
              <a:gd name="T9" fmla="*/ 84 h 159"/>
              <a:gd name="T10" fmla="*/ 98 w 160"/>
              <a:gd name="T11" fmla="*/ 93 h 159"/>
              <a:gd name="T12" fmla="*/ 84 w 160"/>
              <a:gd name="T13" fmla="*/ 154 h 159"/>
              <a:gd name="T14" fmla="*/ 120 w 160"/>
              <a:gd name="T15" fmla="*/ 145 h 159"/>
              <a:gd name="T16" fmla="*/ 141 w 160"/>
              <a:gd name="T17" fmla="*/ 116 h 159"/>
              <a:gd name="T18" fmla="*/ 160 w 160"/>
              <a:gd name="T19" fmla="*/ 93 h 159"/>
              <a:gd name="T20" fmla="*/ 160 w 160"/>
              <a:gd name="T21" fmla="*/ 65 h 159"/>
              <a:gd name="T22" fmla="*/ 101 w 160"/>
              <a:gd name="T23" fmla="*/ 40 h 159"/>
              <a:gd name="T24" fmla="*/ 107 w 160"/>
              <a:gd name="T25" fmla="*/ 40 h 159"/>
              <a:gd name="T26" fmla="*/ 107 w 160"/>
              <a:gd name="T27" fmla="*/ 66 h 159"/>
              <a:gd name="T28" fmla="*/ 104 w 160"/>
              <a:gd name="T29" fmla="*/ 74 h 159"/>
              <a:gd name="T30" fmla="*/ 120 w 160"/>
              <a:gd name="T31" fmla="*/ 108 h 159"/>
              <a:gd name="T32" fmla="*/ 104 w 160"/>
              <a:gd name="T33" fmla="*/ 122 h 159"/>
              <a:gd name="T34" fmla="*/ 94 w 160"/>
              <a:gd name="T35" fmla="*/ 122 h 159"/>
              <a:gd name="T36" fmla="*/ 121 w 160"/>
              <a:gd name="T37" fmla="*/ 99 h 159"/>
              <a:gd name="T38" fmla="*/ 120 w 160"/>
              <a:gd name="T39" fmla="*/ 108 h 159"/>
              <a:gd name="T40" fmla="*/ 40 w 160"/>
              <a:gd name="T41" fmla="*/ 15 h 159"/>
              <a:gd name="T42" fmla="*/ 20 w 160"/>
              <a:gd name="T43" fmla="*/ 43 h 159"/>
              <a:gd name="T44" fmla="*/ 0 w 160"/>
              <a:gd name="T45" fmla="*/ 65 h 159"/>
              <a:gd name="T46" fmla="*/ 0 w 160"/>
              <a:gd name="T47" fmla="*/ 93 h 159"/>
              <a:gd name="T48" fmla="*/ 20 w 160"/>
              <a:gd name="T49" fmla="*/ 116 h 159"/>
              <a:gd name="T50" fmla="*/ 61 w 160"/>
              <a:gd name="T51" fmla="*/ 158 h 159"/>
              <a:gd name="T52" fmla="*/ 75 w 160"/>
              <a:gd name="T53" fmla="*/ 88 h 159"/>
              <a:gd name="T54" fmla="*/ 56 w 160"/>
              <a:gd name="T55" fmla="*/ 88 h 159"/>
              <a:gd name="T56" fmla="*/ 75 w 160"/>
              <a:gd name="T57" fmla="*/ 70 h 159"/>
              <a:gd name="T58" fmla="*/ 62 w 160"/>
              <a:gd name="T59" fmla="*/ 0 h 159"/>
              <a:gd name="T60" fmla="*/ 66 w 160"/>
              <a:gd name="T61" fmla="*/ 122 h 159"/>
              <a:gd name="T62" fmla="*/ 56 w 160"/>
              <a:gd name="T63" fmla="*/ 122 h 159"/>
              <a:gd name="T64" fmla="*/ 40 w 160"/>
              <a:gd name="T65" fmla="*/ 108 h 159"/>
              <a:gd name="T66" fmla="*/ 35 w 160"/>
              <a:gd name="T67" fmla="*/ 104 h 159"/>
              <a:gd name="T68" fmla="*/ 42 w 160"/>
              <a:gd name="T69" fmla="*/ 98 h 159"/>
              <a:gd name="T70" fmla="*/ 59 w 160"/>
              <a:gd name="T71" fmla="*/ 73 h 159"/>
              <a:gd name="T72" fmla="*/ 53 w 160"/>
              <a:gd name="T73" fmla="*/ 73 h 159"/>
              <a:gd name="T74" fmla="*/ 53 w 160"/>
              <a:gd name="T75" fmla="*/ 47 h 159"/>
              <a:gd name="T76" fmla="*/ 56 w 160"/>
              <a:gd name="T77" fmla="*/ 40 h 159"/>
              <a:gd name="T78" fmla="*/ 59 w 160"/>
              <a:gd name="T79" fmla="*/ 7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59">
                <a:moveTo>
                  <a:pt x="160" y="65"/>
                </a:moveTo>
                <a:cubicBezTo>
                  <a:pt x="160" y="59"/>
                  <a:pt x="157" y="54"/>
                  <a:pt x="153" y="49"/>
                </a:cubicBezTo>
                <a:cubicBezTo>
                  <a:pt x="150" y="46"/>
                  <a:pt x="145" y="44"/>
                  <a:pt x="140" y="43"/>
                </a:cubicBezTo>
                <a:cubicBezTo>
                  <a:pt x="142" y="35"/>
                  <a:pt x="140" y="27"/>
                  <a:pt x="134" y="21"/>
                </a:cubicBezTo>
                <a:cubicBezTo>
                  <a:pt x="130" y="18"/>
                  <a:pt x="125" y="15"/>
                  <a:pt x="120" y="15"/>
                </a:cubicBezTo>
                <a:cubicBezTo>
                  <a:pt x="117" y="8"/>
                  <a:pt x="111" y="2"/>
                  <a:pt x="104" y="1"/>
                </a:cubicBezTo>
                <a:cubicBezTo>
                  <a:pt x="102" y="0"/>
                  <a:pt x="100" y="0"/>
                  <a:pt x="99" y="0"/>
                </a:cubicBezTo>
                <a:cubicBezTo>
                  <a:pt x="94" y="0"/>
                  <a:pt x="89" y="2"/>
                  <a:pt x="84" y="5"/>
                </a:cubicBezTo>
                <a:cubicBezTo>
                  <a:pt x="84" y="71"/>
                  <a:pt x="84" y="71"/>
                  <a:pt x="84" y="71"/>
                </a:cubicBezTo>
                <a:cubicBezTo>
                  <a:pt x="84" y="78"/>
                  <a:pt x="91" y="84"/>
                  <a:pt x="98" y="84"/>
                </a:cubicBezTo>
                <a:cubicBezTo>
                  <a:pt x="101" y="84"/>
                  <a:pt x="103" y="86"/>
                  <a:pt x="103" y="89"/>
                </a:cubicBezTo>
                <a:cubicBezTo>
                  <a:pt x="103" y="92"/>
                  <a:pt x="101" y="93"/>
                  <a:pt x="98" y="93"/>
                </a:cubicBezTo>
                <a:cubicBezTo>
                  <a:pt x="93" y="93"/>
                  <a:pt x="88" y="92"/>
                  <a:pt x="84" y="89"/>
                </a:cubicBezTo>
                <a:cubicBezTo>
                  <a:pt x="84" y="154"/>
                  <a:pt x="84" y="154"/>
                  <a:pt x="84" y="154"/>
                </a:cubicBezTo>
                <a:cubicBezTo>
                  <a:pt x="88" y="158"/>
                  <a:pt x="93" y="159"/>
                  <a:pt x="98" y="159"/>
                </a:cubicBezTo>
                <a:cubicBezTo>
                  <a:pt x="108" y="159"/>
                  <a:pt x="116" y="153"/>
                  <a:pt x="120" y="145"/>
                </a:cubicBezTo>
                <a:cubicBezTo>
                  <a:pt x="132" y="143"/>
                  <a:pt x="141" y="133"/>
                  <a:pt x="141" y="122"/>
                </a:cubicBezTo>
                <a:cubicBezTo>
                  <a:pt x="141" y="120"/>
                  <a:pt x="141" y="118"/>
                  <a:pt x="141" y="116"/>
                </a:cubicBezTo>
                <a:cubicBezTo>
                  <a:pt x="145" y="115"/>
                  <a:pt x="150" y="113"/>
                  <a:pt x="153" y="110"/>
                </a:cubicBezTo>
                <a:cubicBezTo>
                  <a:pt x="158" y="105"/>
                  <a:pt x="160" y="99"/>
                  <a:pt x="160" y="93"/>
                </a:cubicBezTo>
                <a:cubicBezTo>
                  <a:pt x="160" y="88"/>
                  <a:pt x="158" y="83"/>
                  <a:pt x="155" y="79"/>
                </a:cubicBezTo>
                <a:cubicBezTo>
                  <a:pt x="158" y="75"/>
                  <a:pt x="160" y="71"/>
                  <a:pt x="160" y="65"/>
                </a:cubicBezTo>
                <a:close/>
                <a:moveTo>
                  <a:pt x="101" y="73"/>
                </a:moveTo>
                <a:cubicBezTo>
                  <a:pt x="92" y="64"/>
                  <a:pt x="92" y="49"/>
                  <a:pt x="101" y="40"/>
                </a:cubicBezTo>
                <a:cubicBezTo>
                  <a:pt x="102" y="39"/>
                  <a:pt x="103" y="39"/>
                  <a:pt x="104" y="39"/>
                </a:cubicBezTo>
                <a:cubicBezTo>
                  <a:pt x="105" y="39"/>
                  <a:pt x="106" y="39"/>
                  <a:pt x="107" y="40"/>
                </a:cubicBezTo>
                <a:cubicBezTo>
                  <a:pt x="109" y="42"/>
                  <a:pt x="109" y="45"/>
                  <a:pt x="107" y="46"/>
                </a:cubicBezTo>
                <a:cubicBezTo>
                  <a:pt x="102" y="52"/>
                  <a:pt x="102" y="61"/>
                  <a:pt x="107" y="66"/>
                </a:cubicBezTo>
                <a:cubicBezTo>
                  <a:pt x="109" y="68"/>
                  <a:pt x="109" y="71"/>
                  <a:pt x="107" y="72"/>
                </a:cubicBezTo>
                <a:cubicBezTo>
                  <a:pt x="106" y="74"/>
                  <a:pt x="105" y="74"/>
                  <a:pt x="104" y="74"/>
                </a:cubicBezTo>
                <a:cubicBezTo>
                  <a:pt x="103" y="74"/>
                  <a:pt x="102" y="74"/>
                  <a:pt x="101" y="73"/>
                </a:cubicBezTo>
                <a:close/>
                <a:moveTo>
                  <a:pt x="120" y="108"/>
                </a:moveTo>
                <a:cubicBezTo>
                  <a:pt x="119" y="108"/>
                  <a:pt x="119" y="108"/>
                  <a:pt x="118" y="108"/>
                </a:cubicBezTo>
                <a:cubicBezTo>
                  <a:pt x="111" y="108"/>
                  <a:pt x="104" y="114"/>
                  <a:pt x="104" y="122"/>
                </a:cubicBezTo>
                <a:cubicBezTo>
                  <a:pt x="104" y="124"/>
                  <a:pt x="101" y="127"/>
                  <a:pt x="99" y="127"/>
                </a:cubicBezTo>
                <a:cubicBezTo>
                  <a:pt x="96" y="127"/>
                  <a:pt x="94" y="124"/>
                  <a:pt x="94" y="122"/>
                </a:cubicBezTo>
                <a:cubicBezTo>
                  <a:pt x="94" y="109"/>
                  <a:pt x="104" y="98"/>
                  <a:pt x="118" y="98"/>
                </a:cubicBezTo>
                <a:cubicBezTo>
                  <a:pt x="119" y="98"/>
                  <a:pt x="120" y="98"/>
                  <a:pt x="121" y="99"/>
                </a:cubicBezTo>
                <a:cubicBezTo>
                  <a:pt x="123" y="99"/>
                  <a:pt x="125" y="101"/>
                  <a:pt x="125" y="104"/>
                </a:cubicBezTo>
                <a:cubicBezTo>
                  <a:pt x="124" y="107"/>
                  <a:pt x="122" y="108"/>
                  <a:pt x="120" y="108"/>
                </a:cubicBezTo>
                <a:close/>
                <a:moveTo>
                  <a:pt x="56" y="1"/>
                </a:moveTo>
                <a:cubicBezTo>
                  <a:pt x="48" y="2"/>
                  <a:pt x="43" y="8"/>
                  <a:pt x="40" y="15"/>
                </a:cubicBezTo>
                <a:cubicBezTo>
                  <a:pt x="35" y="15"/>
                  <a:pt x="30" y="18"/>
                  <a:pt x="26" y="21"/>
                </a:cubicBezTo>
                <a:cubicBezTo>
                  <a:pt x="20" y="27"/>
                  <a:pt x="18" y="35"/>
                  <a:pt x="20" y="43"/>
                </a:cubicBezTo>
                <a:cubicBezTo>
                  <a:pt x="15" y="43"/>
                  <a:pt x="11" y="46"/>
                  <a:pt x="7" y="49"/>
                </a:cubicBezTo>
                <a:cubicBezTo>
                  <a:pt x="3" y="54"/>
                  <a:pt x="0" y="59"/>
                  <a:pt x="0" y="65"/>
                </a:cubicBezTo>
                <a:cubicBezTo>
                  <a:pt x="0" y="71"/>
                  <a:pt x="2" y="76"/>
                  <a:pt x="5" y="79"/>
                </a:cubicBezTo>
                <a:cubicBezTo>
                  <a:pt x="2" y="84"/>
                  <a:pt x="0" y="88"/>
                  <a:pt x="0" y="93"/>
                </a:cubicBezTo>
                <a:cubicBezTo>
                  <a:pt x="0" y="99"/>
                  <a:pt x="3" y="105"/>
                  <a:pt x="7" y="110"/>
                </a:cubicBezTo>
                <a:cubicBezTo>
                  <a:pt x="11" y="113"/>
                  <a:pt x="15" y="115"/>
                  <a:pt x="20" y="116"/>
                </a:cubicBezTo>
                <a:cubicBezTo>
                  <a:pt x="17" y="130"/>
                  <a:pt x="27" y="143"/>
                  <a:pt x="39" y="144"/>
                </a:cubicBezTo>
                <a:cubicBezTo>
                  <a:pt x="43" y="152"/>
                  <a:pt x="51" y="158"/>
                  <a:pt x="61" y="158"/>
                </a:cubicBezTo>
                <a:cubicBezTo>
                  <a:pt x="67" y="158"/>
                  <a:pt x="71" y="156"/>
                  <a:pt x="75" y="154"/>
                </a:cubicBezTo>
                <a:cubicBezTo>
                  <a:pt x="75" y="88"/>
                  <a:pt x="75" y="88"/>
                  <a:pt x="75" y="88"/>
                </a:cubicBezTo>
                <a:cubicBezTo>
                  <a:pt x="71" y="92"/>
                  <a:pt x="67" y="93"/>
                  <a:pt x="61" y="93"/>
                </a:cubicBezTo>
                <a:cubicBezTo>
                  <a:pt x="58" y="93"/>
                  <a:pt x="56" y="91"/>
                  <a:pt x="56" y="88"/>
                </a:cubicBezTo>
                <a:cubicBezTo>
                  <a:pt x="56" y="86"/>
                  <a:pt x="58" y="84"/>
                  <a:pt x="61" y="84"/>
                </a:cubicBezTo>
                <a:cubicBezTo>
                  <a:pt x="69" y="84"/>
                  <a:pt x="75" y="77"/>
                  <a:pt x="75" y="70"/>
                </a:cubicBezTo>
                <a:cubicBezTo>
                  <a:pt x="75" y="4"/>
                  <a:pt x="75" y="4"/>
                  <a:pt x="75" y="4"/>
                </a:cubicBezTo>
                <a:cubicBezTo>
                  <a:pt x="71" y="1"/>
                  <a:pt x="67" y="0"/>
                  <a:pt x="62" y="0"/>
                </a:cubicBezTo>
                <a:cubicBezTo>
                  <a:pt x="60" y="0"/>
                  <a:pt x="58" y="0"/>
                  <a:pt x="56" y="1"/>
                </a:cubicBezTo>
                <a:close/>
                <a:moveTo>
                  <a:pt x="66" y="122"/>
                </a:moveTo>
                <a:cubicBezTo>
                  <a:pt x="66" y="124"/>
                  <a:pt x="64" y="127"/>
                  <a:pt x="61" y="127"/>
                </a:cubicBezTo>
                <a:cubicBezTo>
                  <a:pt x="58" y="127"/>
                  <a:pt x="56" y="124"/>
                  <a:pt x="56" y="122"/>
                </a:cubicBezTo>
                <a:cubicBezTo>
                  <a:pt x="56" y="114"/>
                  <a:pt x="49" y="108"/>
                  <a:pt x="42" y="108"/>
                </a:cubicBezTo>
                <a:cubicBezTo>
                  <a:pt x="41" y="108"/>
                  <a:pt x="41" y="108"/>
                  <a:pt x="40" y="108"/>
                </a:cubicBezTo>
                <a:cubicBezTo>
                  <a:pt x="40" y="108"/>
                  <a:pt x="40" y="108"/>
                  <a:pt x="39" y="108"/>
                </a:cubicBezTo>
                <a:cubicBezTo>
                  <a:pt x="37" y="108"/>
                  <a:pt x="36" y="106"/>
                  <a:pt x="35" y="104"/>
                </a:cubicBezTo>
                <a:cubicBezTo>
                  <a:pt x="35" y="101"/>
                  <a:pt x="37" y="99"/>
                  <a:pt x="39" y="99"/>
                </a:cubicBezTo>
                <a:cubicBezTo>
                  <a:pt x="40" y="98"/>
                  <a:pt x="41" y="98"/>
                  <a:pt x="42" y="98"/>
                </a:cubicBezTo>
                <a:cubicBezTo>
                  <a:pt x="55" y="98"/>
                  <a:pt x="66" y="109"/>
                  <a:pt x="66" y="122"/>
                </a:cubicBezTo>
                <a:close/>
                <a:moveTo>
                  <a:pt x="59" y="73"/>
                </a:moveTo>
                <a:cubicBezTo>
                  <a:pt x="59" y="74"/>
                  <a:pt x="58" y="74"/>
                  <a:pt x="56" y="74"/>
                </a:cubicBezTo>
                <a:cubicBezTo>
                  <a:pt x="55" y="74"/>
                  <a:pt x="54" y="74"/>
                  <a:pt x="53" y="73"/>
                </a:cubicBezTo>
                <a:cubicBezTo>
                  <a:pt x="52" y="71"/>
                  <a:pt x="52" y="68"/>
                  <a:pt x="53" y="67"/>
                </a:cubicBezTo>
                <a:cubicBezTo>
                  <a:pt x="58" y="61"/>
                  <a:pt x="58" y="52"/>
                  <a:pt x="53" y="47"/>
                </a:cubicBezTo>
                <a:cubicBezTo>
                  <a:pt x="52" y="46"/>
                  <a:pt x="52" y="42"/>
                  <a:pt x="53" y="41"/>
                </a:cubicBezTo>
                <a:cubicBezTo>
                  <a:pt x="54" y="40"/>
                  <a:pt x="55" y="40"/>
                  <a:pt x="56" y="40"/>
                </a:cubicBezTo>
                <a:cubicBezTo>
                  <a:pt x="58" y="40"/>
                  <a:pt x="59" y="40"/>
                  <a:pt x="59" y="41"/>
                </a:cubicBezTo>
                <a:cubicBezTo>
                  <a:pt x="69" y="49"/>
                  <a:pt x="69" y="64"/>
                  <a:pt x="59" y="7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FD4174C8-22A5-661C-10A2-1F2CE3220106}"/>
              </a:ext>
            </a:extLst>
          </p:cNvPr>
          <p:cNvSpPr>
            <a:spLocks noEditPoints="1"/>
          </p:cNvSpPr>
          <p:nvPr/>
        </p:nvSpPr>
        <p:spPr bwMode="auto">
          <a:xfrm>
            <a:off x="1858963" y="4125913"/>
            <a:ext cx="214313" cy="254000"/>
          </a:xfrm>
          <a:custGeom>
            <a:avLst/>
            <a:gdLst>
              <a:gd name="T0" fmla="*/ 107 w 135"/>
              <a:gd name="T1" fmla="*/ 71 h 160"/>
              <a:gd name="T2" fmla="*/ 116 w 135"/>
              <a:gd name="T3" fmla="*/ 71 h 160"/>
              <a:gd name="T4" fmla="*/ 47 w 135"/>
              <a:gd name="T5" fmla="*/ 28 h 160"/>
              <a:gd name="T6" fmla="*/ 51 w 135"/>
              <a:gd name="T7" fmla="*/ 19 h 160"/>
              <a:gd name="T8" fmla="*/ 61 w 135"/>
              <a:gd name="T9" fmla="*/ 24 h 160"/>
              <a:gd name="T10" fmla="*/ 56 w 135"/>
              <a:gd name="T11" fmla="*/ 48 h 160"/>
              <a:gd name="T12" fmla="*/ 74 w 135"/>
              <a:gd name="T13" fmla="*/ 57 h 160"/>
              <a:gd name="T14" fmla="*/ 70 w 135"/>
              <a:gd name="T15" fmla="*/ 39 h 160"/>
              <a:gd name="T16" fmla="*/ 56 w 135"/>
              <a:gd name="T17" fmla="*/ 9 h 160"/>
              <a:gd name="T18" fmla="*/ 51 w 135"/>
              <a:gd name="T19" fmla="*/ 5 h 160"/>
              <a:gd name="T20" fmla="*/ 42 w 135"/>
              <a:gd name="T21" fmla="*/ 5 h 160"/>
              <a:gd name="T22" fmla="*/ 47 w 135"/>
              <a:gd name="T23" fmla="*/ 28 h 160"/>
              <a:gd name="T24" fmla="*/ 13 w 135"/>
              <a:gd name="T25" fmla="*/ 39 h 160"/>
              <a:gd name="T26" fmla="*/ 18 w 135"/>
              <a:gd name="T27" fmla="*/ 19 h 160"/>
              <a:gd name="T28" fmla="*/ 23 w 135"/>
              <a:gd name="T29" fmla="*/ 24 h 160"/>
              <a:gd name="T30" fmla="*/ 33 w 135"/>
              <a:gd name="T31" fmla="*/ 24 h 160"/>
              <a:gd name="T32" fmla="*/ 28 w 135"/>
              <a:gd name="T33" fmla="*/ 0 h 160"/>
              <a:gd name="T34" fmla="*/ 23 w 135"/>
              <a:gd name="T35" fmla="*/ 9 h 160"/>
              <a:gd name="T36" fmla="*/ 4 w 135"/>
              <a:gd name="T37" fmla="*/ 24 h 160"/>
              <a:gd name="T38" fmla="*/ 0 w 135"/>
              <a:gd name="T39" fmla="*/ 48 h 160"/>
              <a:gd name="T40" fmla="*/ 18 w 135"/>
              <a:gd name="T41" fmla="*/ 57 h 160"/>
              <a:gd name="T42" fmla="*/ 112 w 135"/>
              <a:gd name="T43" fmla="*/ 48 h 160"/>
              <a:gd name="T44" fmla="*/ 107 w 135"/>
              <a:gd name="T45" fmla="*/ 94 h 160"/>
              <a:gd name="T46" fmla="*/ 74 w 135"/>
              <a:gd name="T47" fmla="*/ 152 h 160"/>
              <a:gd name="T48" fmla="*/ 41 w 135"/>
              <a:gd name="T49" fmla="*/ 109 h 160"/>
              <a:gd name="T50" fmla="*/ 74 w 135"/>
              <a:gd name="T51" fmla="*/ 76 h 160"/>
              <a:gd name="T52" fmla="*/ 55 w 135"/>
              <a:gd name="T53" fmla="*/ 66 h 160"/>
              <a:gd name="T54" fmla="*/ 37 w 135"/>
              <a:gd name="T55" fmla="*/ 90 h 160"/>
              <a:gd name="T56" fmla="*/ 18 w 135"/>
              <a:gd name="T57" fmla="*/ 66 h 160"/>
              <a:gd name="T58" fmla="*/ 0 w 135"/>
              <a:gd name="T59" fmla="*/ 76 h 160"/>
              <a:gd name="T60" fmla="*/ 32 w 135"/>
              <a:gd name="T61" fmla="*/ 118 h 160"/>
              <a:gd name="T62" fmla="*/ 74 w 135"/>
              <a:gd name="T63" fmla="*/ 160 h 160"/>
              <a:gd name="T64" fmla="*/ 117 w 135"/>
              <a:gd name="T65" fmla="*/ 94 h 160"/>
              <a:gd name="T66" fmla="*/ 112 w 135"/>
              <a:gd name="T67" fmla="*/ 48 h 160"/>
              <a:gd name="T68" fmla="*/ 98 w 135"/>
              <a:gd name="T69" fmla="*/ 71 h 160"/>
              <a:gd name="T70" fmla="*/ 125 w 135"/>
              <a:gd name="T71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5" h="160">
                <a:moveTo>
                  <a:pt x="112" y="67"/>
                </a:moveTo>
                <a:cubicBezTo>
                  <a:pt x="109" y="67"/>
                  <a:pt x="107" y="69"/>
                  <a:pt x="107" y="71"/>
                </a:cubicBezTo>
                <a:cubicBezTo>
                  <a:pt x="107" y="74"/>
                  <a:pt x="109" y="76"/>
                  <a:pt x="112" y="76"/>
                </a:cubicBezTo>
                <a:cubicBezTo>
                  <a:pt x="115" y="75"/>
                  <a:pt x="116" y="73"/>
                  <a:pt x="116" y="71"/>
                </a:cubicBezTo>
                <a:cubicBezTo>
                  <a:pt x="116" y="69"/>
                  <a:pt x="114" y="67"/>
                  <a:pt x="112" y="67"/>
                </a:cubicBezTo>
                <a:close/>
                <a:moveTo>
                  <a:pt x="47" y="28"/>
                </a:moveTo>
                <a:cubicBezTo>
                  <a:pt x="49" y="28"/>
                  <a:pt x="51" y="26"/>
                  <a:pt x="51" y="24"/>
                </a:cubicBezTo>
                <a:cubicBezTo>
                  <a:pt x="51" y="19"/>
                  <a:pt x="51" y="19"/>
                  <a:pt x="51" y="19"/>
                </a:cubicBezTo>
                <a:cubicBezTo>
                  <a:pt x="56" y="19"/>
                  <a:pt x="56" y="19"/>
                  <a:pt x="56" y="19"/>
                </a:cubicBezTo>
                <a:cubicBezTo>
                  <a:pt x="59" y="19"/>
                  <a:pt x="61" y="21"/>
                  <a:pt x="61" y="24"/>
                </a:cubicBezTo>
                <a:cubicBezTo>
                  <a:pt x="61" y="39"/>
                  <a:pt x="61" y="39"/>
                  <a:pt x="61" y="39"/>
                </a:cubicBezTo>
                <a:cubicBezTo>
                  <a:pt x="58" y="41"/>
                  <a:pt x="56" y="45"/>
                  <a:pt x="56" y="48"/>
                </a:cubicBezTo>
                <a:cubicBezTo>
                  <a:pt x="56" y="57"/>
                  <a:pt x="56" y="57"/>
                  <a:pt x="56" y="57"/>
                </a:cubicBezTo>
                <a:cubicBezTo>
                  <a:pt x="74" y="57"/>
                  <a:pt x="74" y="57"/>
                  <a:pt x="74" y="57"/>
                </a:cubicBezTo>
                <a:cubicBezTo>
                  <a:pt x="74" y="48"/>
                  <a:pt x="74" y="48"/>
                  <a:pt x="74" y="48"/>
                </a:cubicBezTo>
                <a:cubicBezTo>
                  <a:pt x="74" y="44"/>
                  <a:pt x="72" y="41"/>
                  <a:pt x="70" y="39"/>
                </a:cubicBezTo>
                <a:cubicBezTo>
                  <a:pt x="70" y="24"/>
                  <a:pt x="70" y="24"/>
                  <a:pt x="70" y="24"/>
                </a:cubicBezTo>
                <a:cubicBezTo>
                  <a:pt x="70" y="15"/>
                  <a:pt x="63" y="9"/>
                  <a:pt x="56" y="9"/>
                </a:cubicBezTo>
                <a:cubicBezTo>
                  <a:pt x="51" y="9"/>
                  <a:pt x="51" y="9"/>
                  <a:pt x="51" y="9"/>
                </a:cubicBezTo>
                <a:cubicBezTo>
                  <a:pt x="51" y="5"/>
                  <a:pt x="51" y="5"/>
                  <a:pt x="51" y="5"/>
                </a:cubicBezTo>
                <a:cubicBezTo>
                  <a:pt x="51" y="2"/>
                  <a:pt x="49" y="0"/>
                  <a:pt x="47" y="0"/>
                </a:cubicBezTo>
                <a:cubicBezTo>
                  <a:pt x="44" y="0"/>
                  <a:pt x="42" y="2"/>
                  <a:pt x="42" y="5"/>
                </a:cubicBezTo>
                <a:cubicBezTo>
                  <a:pt x="42" y="24"/>
                  <a:pt x="42" y="24"/>
                  <a:pt x="42" y="24"/>
                </a:cubicBezTo>
                <a:cubicBezTo>
                  <a:pt x="42" y="26"/>
                  <a:pt x="44" y="28"/>
                  <a:pt x="47" y="28"/>
                </a:cubicBezTo>
                <a:close/>
                <a:moveTo>
                  <a:pt x="18" y="48"/>
                </a:moveTo>
                <a:cubicBezTo>
                  <a:pt x="18" y="44"/>
                  <a:pt x="16" y="41"/>
                  <a:pt x="13" y="39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1"/>
                  <a:pt x="15" y="19"/>
                  <a:pt x="18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24"/>
                  <a:pt x="23" y="24"/>
                  <a:pt x="23" y="24"/>
                </a:cubicBezTo>
                <a:cubicBezTo>
                  <a:pt x="23" y="26"/>
                  <a:pt x="25" y="28"/>
                  <a:pt x="28" y="28"/>
                </a:cubicBezTo>
                <a:cubicBezTo>
                  <a:pt x="30" y="28"/>
                  <a:pt x="33" y="26"/>
                  <a:pt x="33" y="24"/>
                </a:cubicBezTo>
                <a:cubicBezTo>
                  <a:pt x="33" y="5"/>
                  <a:pt x="33" y="5"/>
                  <a:pt x="33" y="5"/>
                </a:cubicBezTo>
                <a:cubicBezTo>
                  <a:pt x="33" y="2"/>
                  <a:pt x="30" y="0"/>
                  <a:pt x="28" y="0"/>
                </a:cubicBezTo>
                <a:cubicBezTo>
                  <a:pt x="25" y="0"/>
                  <a:pt x="23" y="2"/>
                  <a:pt x="23" y="5"/>
                </a:cubicBezTo>
                <a:cubicBezTo>
                  <a:pt x="23" y="9"/>
                  <a:pt x="23" y="9"/>
                  <a:pt x="23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0" y="9"/>
                  <a:pt x="4" y="16"/>
                  <a:pt x="4" y="24"/>
                </a:cubicBezTo>
                <a:cubicBezTo>
                  <a:pt x="4" y="39"/>
                  <a:pt x="4" y="39"/>
                  <a:pt x="4" y="39"/>
                </a:cubicBezTo>
                <a:cubicBezTo>
                  <a:pt x="2" y="41"/>
                  <a:pt x="0" y="45"/>
                  <a:pt x="0" y="48"/>
                </a:cubicBezTo>
                <a:cubicBezTo>
                  <a:pt x="0" y="57"/>
                  <a:pt x="0" y="57"/>
                  <a:pt x="0" y="57"/>
                </a:cubicBezTo>
                <a:cubicBezTo>
                  <a:pt x="18" y="57"/>
                  <a:pt x="18" y="57"/>
                  <a:pt x="18" y="57"/>
                </a:cubicBezTo>
                <a:lnTo>
                  <a:pt x="18" y="48"/>
                </a:lnTo>
                <a:close/>
                <a:moveTo>
                  <a:pt x="112" y="48"/>
                </a:moveTo>
                <a:cubicBezTo>
                  <a:pt x="99" y="48"/>
                  <a:pt x="88" y="59"/>
                  <a:pt x="88" y="71"/>
                </a:cubicBezTo>
                <a:cubicBezTo>
                  <a:pt x="88" y="83"/>
                  <a:pt x="96" y="92"/>
                  <a:pt x="107" y="94"/>
                </a:cubicBezTo>
                <a:cubicBezTo>
                  <a:pt x="107" y="118"/>
                  <a:pt x="107" y="118"/>
                  <a:pt x="107" y="118"/>
                </a:cubicBezTo>
                <a:cubicBezTo>
                  <a:pt x="107" y="137"/>
                  <a:pt x="92" y="152"/>
                  <a:pt x="74" y="152"/>
                </a:cubicBezTo>
                <a:cubicBezTo>
                  <a:pt x="56" y="152"/>
                  <a:pt x="41" y="137"/>
                  <a:pt x="41" y="118"/>
                </a:cubicBezTo>
                <a:cubicBezTo>
                  <a:pt x="41" y="109"/>
                  <a:pt x="41" y="109"/>
                  <a:pt x="41" y="109"/>
                </a:cubicBezTo>
                <a:cubicBezTo>
                  <a:pt x="41" y="108"/>
                  <a:pt x="41" y="108"/>
                  <a:pt x="41" y="108"/>
                </a:cubicBezTo>
                <a:cubicBezTo>
                  <a:pt x="58" y="106"/>
                  <a:pt x="71" y="93"/>
                  <a:pt x="74" y="76"/>
                </a:cubicBezTo>
                <a:cubicBezTo>
                  <a:pt x="74" y="72"/>
                  <a:pt x="74" y="74"/>
                  <a:pt x="74" y="66"/>
                </a:cubicBezTo>
                <a:cubicBezTo>
                  <a:pt x="55" y="66"/>
                  <a:pt x="55" y="66"/>
                  <a:pt x="55" y="66"/>
                </a:cubicBezTo>
                <a:cubicBezTo>
                  <a:pt x="55" y="70"/>
                  <a:pt x="55" y="72"/>
                  <a:pt x="55" y="76"/>
                </a:cubicBezTo>
                <a:cubicBezTo>
                  <a:pt x="53" y="85"/>
                  <a:pt x="45" y="90"/>
                  <a:pt x="37" y="90"/>
                </a:cubicBezTo>
                <a:cubicBezTo>
                  <a:pt x="29" y="90"/>
                  <a:pt x="21" y="86"/>
                  <a:pt x="19" y="76"/>
                </a:cubicBezTo>
                <a:cubicBezTo>
                  <a:pt x="18" y="73"/>
                  <a:pt x="18" y="70"/>
                  <a:pt x="18" y="66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71"/>
                  <a:pt x="0" y="71"/>
                  <a:pt x="0" y="76"/>
                </a:cubicBezTo>
                <a:cubicBezTo>
                  <a:pt x="3" y="92"/>
                  <a:pt x="15" y="106"/>
                  <a:pt x="32" y="109"/>
                </a:cubicBezTo>
                <a:cubicBezTo>
                  <a:pt x="32" y="118"/>
                  <a:pt x="32" y="118"/>
                  <a:pt x="32" y="118"/>
                </a:cubicBezTo>
                <a:cubicBezTo>
                  <a:pt x="32" y="125"/>
                  <a:pt x="34" y="131"/>
                  <a:pt x="38" y="137"/>
                </a:cubicBezTo>
                <a:cubicBezTo>
                  <a:pt x="44" y="151"/>
                  <a:pt x="59" y="160"/>
                  <a:pt x="74" y="160"/>
                </a:cubicBezTo>
                <a:cubicBezTo>
                  <a:pt x="98" y="160"/>
                  <a:pt x="117" y="141"/>
                  <a:pt x="117" y="118"/>
                </a:cubicBezTo>
                <a:cubicBezTo>
                  <a:pt x="117" y="94"/>
                  <a:pt x="117" y="94"/>
                  <a:pt x="117" y="94"/>
                </a:cubicBezTo>
                <a:cubicBezTo>
                  <a:pt x="127" y="92"/>
                  <a:pt x="135" y="83"/>
                  <a:pt x="135" y="71"/>
                </a:cubicBezTo>
                <a:cubicBezTo>
                  <a:pt x="135" y="59"/>
                  <a:pt x="125" y="48"/>
                  <a:pt x="112" y="48"/>
                </a:cubicBezTo>
                <a:close/>
                <a:moveTo>
                  <a:pt x="112" y="86"/>
                </a:moveTo>
                <a:cubicBezTo>
                  <a:pt x="104" y="86"/>
                  <a:pt x="98" y="79"/>
                  <a:pt x="98" y="71"/>
                </a:cubicBezTo>
                <a:cubicBezTo>
                  <a:pt x="98" y="64"/>
                  <a:pt x="104" y="58"/>
                  <a:pt x="112" y="58"/>
                </a:cubicBezTo>
                <a:cubicBezTo>
                  <a:pt x="120" y="58"/>
                  <a:pt x="125" y="64"/>
                  <a:pt x="125" y="71"/>
                </a:cubicBezTo>
                <a:cubicBezTo>
                  <a:pt x="125" y="80"/>
                  <a:pt x="119" y="86"/>
                  <a:pt x="112" y="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0373912A-0A0B-E02E-7195-63B1113FED09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4168775"/>
            <a:ext cx="255588" cy="165100"/>
          </a:xfrm>
          <a:custGeom>
            <a:avLst/>
            <a:gdLst>
              <a:gd name="T0" fmla="*/ 80 w 161"/>
              <a:gd name="T1" fmla="*/ 29 h 104"/>
              <a:gd name="T2" fmla="*/ 57 w 161"/>
              <a:gd name="T3" fmla="*/ 52 h 104"/>
              <a:gd name="T4" fmla="*/ 80 w 161"/>
              <a:gd name="T5" fmla="*/ 76 h 104"/>
              <a:gd name="T6" fmla="*/ 104 w 161"/>
              <a:gd name="T7" fmla="*/ 52 h 104"/>
              <a:gd name="T8" fmla="*/ 80 w 161"/>
              <a:gd name="T9" fmla="*/ 29 h 104"/>
              <a:gd name="T10" fmla="*/ 76 w 161"/>
              <a:gd name="T11" fmla="*/ 57 h 104"/>
              <a:gd name="T12" fmla="*/ 66 w 161"/>
              <a:gd name="T13" fmla="*/ 48 h 104"/>
              <a:gd name="T14" fmla="*/ 76 w 161"/>
              <a:gd name="T15" fmla="*/ 38 h 104"/>
              <a:gd name="T16" fmla="*/ 85 w 161"/>
              <a:gd name="T17" fmla="*/ 48 h 104"/>
              <a:gd name="T18" fmla="*/ 76 w 161"/>
              <a:gd name="T19" fmla="*/ 57 h 104"/>
              <a:gd name="T20" fmla="*/ 159 w 161"/>
              <a:gd name="T21" fmla="*/ 49 h 104"/>
              <a:gd name="T22" fmla="*/ 80 w 161"/>
              <a:gd name="T23" fmla="*/ 0 h 104"/>
              <a:gd name="T24" fmla="*/ 1 w 161"/>
              <a:gd name="T25" fmla="*/ 49 h 104"/>
              <a:gd name="T26" fmla="*/ 1 w 161"/>
              <a:gd name="T27" fmla="*/ 55 h 104"/>
              <a:gd name="T28" fmla="*/ 80 w 161"/>
              <a:gd name="T29" fmla="*/ 104 h 104"/>
              <a:gd name="T30" fmla="*/ 159 w 161"/>
              <a:gd name="T31" fmla="*/ 55 h 104"/>
              <a:gd name="T32" fmla="*/ 159 w 161"/>
              <a:gd name="T33" fmla="*/ 49 h 104"/>
              <a:gd name="T34" fmla="*/ 80 w 161"/>
              <a:gd name="T35" fmla="*/ 85 h 104"/>
              <a:gd name="T36" fmla="*/ 47 w 161"/>
              <a:gd name="T37" fmla="*/ 53 h 104"/>
              <a:gd name="T38" fmla="*/ 80 w 161"/>
              <a:gd name="T39" fmla="*/ 19 h 104"/>
              <a:gd name="T40" fmla="*/ 113 w 161"/>
              <a:gd name="T41" fmla="*/ 53 h 104"/>
              <a:gd name="T42" fmla="*/ 80 w 161"/>
              <a:gd name="T43" fmla="*/ 85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1" h="104">
                <a:moveTo>
                  <a:pt x="80" y="29"/>
                </a:moveTo>
                <a:cubicBezTo>
                  <a:pt x="67" y="29"/>
                  <a:pt x="57" y="40"/>
                  <a:pt x="57" y="52"/>
                </a:cubicBezTo>
                <a:cubicBezTo>
                  <a:pt x="57" y="65"/>
                  <a:pt x="67" y="76"/>
                  <a:pt x="80" y="76"/>
                </a:cubicBezTo>
                <a:cubicBezTo>
                  <a:pt x="93" y="76"/>
                  <a:pt x="104" y="65"/>
                  <a:pt x="104" y="52"/>
                </a:cubicBezTo>
                <a:cubicBezTo>
                  <a:pt x="104" y="40"/>
                  <a:pt x="93" y="29"/>
                  <a:pt x="80" y="29"/>
                </a:cubicBezTo>
                <a:close/>
                <a:moveTo>
                  <a:pt x="76" y="57"/>
                </a:moveTo>
                <a:cubicBezTo>
                  <a:pt x="70" y="57"/>
                  <a:pt x="66" y="53"/>
                  <a:pt x="66" y="48"/>
                </a:cubicBezTo>
                <a:cubicBezTo>
                  <a:pt x="66" y="42"/>
                  <a:pt x="70" y="38"/>
                  <a:pt x="76" y="38"/>
                </a:cubicBezTo>
                <a:cubicBezTo>
                  <a:pt x="81" y="38"/>
                  <a:pt x="85" y="42"/>
                  <a:pt x="85" y="48"/>
                </a:cubicBezTo>
                <a:cubicBezTo>
                  <a:pt x="85" y="53"/>
                  <a:pt x="81" y="57"/>
                  <a:pt x="76" y="57"/>
                </a:cubicBezTo>
                <a:close/>
                <a:moveTo>
                  <a:pt x="159" y="49"/>
                </a:moveTo>
                <a:cubicBezTo>
                  <a:pt x="158" y="47"/>
                  <a:pt x="124" y="0"/>
                  <a:pt x="80" y="0"/>
                </a:cubicBezTo>
                <a:cubicBezTo>
                  <a:pt x="37" y="0"/>
                  <a:pt x="3" y="47"/>
                  <a:pt x="1" y="49"/>
                </a:cubicBezTo>
                <a:cubicBezTo>
                  <a:pt x="0" y="51"/>
                  <a:pt x="0" y="53"/>
                  <a:pt x="1" y="55"/>
                </a:cubicBezTo>
                <a:cubicBezTo>
                  <a:pt x="3" y="57"/>
                  <a:pt x="37" y="104"/>
                  <a:pt x="80" y="104"/>
                </a:cubicBezTo>
                <a:cubicBezTo>
                  <a:pt x="123" y="104"/>
                  <a:pt x="158" y="57"/>
                  <a:pt x="159" y="55"/>
                </a:cubicBezTo>
                <a:cubicBezTo>
                  <a:pt x="161" y="53"/>
                  <a:pt x="161" y="51"/>
                  <a:pt x="159" y="49"/>
                </a:cubicBezTo>
                <a:close/>
                <a:moveTo>
                  <a:pt x="80" y="85"/>
                </a:moveTo>
                <a:cubicBezTo>
                  <a:pt x="62" y="85"/>
                  <a:pt x="47" y="70"/>
                  <a:pt x="47" y="53"/>
                </a:cubicBezTo>
                <a:cubicBezTo>
                  <a:pt x="47" y="34"/>
                  <a:pt x="62" y="19"/>
                  <a:pt x="80" y="19"/>
                </a:cubicBezTo>
                <a:cubicBezTo>
                  <a:pt x="98" y="19"/>
                  <a:pt x="113" y="34"/>
                  <a:pt x="113" y="53"/>
                </a:cubicBezTo>
                <a:cubicBezTo>
                  <a:pt x="113" y="70"/>
                  <a:pt x="98" y="85"/>
                  <a:pt x="80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3C1976E3-AA9F-585B-2AF6-1FA179C663CB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4679950"/>
            <a:ext cx="254000" cy="247650"/>
          </a:xfrm>
          <a:custGeom>
            <a:avLst/>
            <a:gdLst>
              <a:gd name="T0" fmla="*/ 158 w 160"/>
              <a:gd name="T1" fmla="*/ 10 h 156"/>
              <a:gd name="T2" fmla="*/ 135 w 160"/>
              <a:gd name="T3" fmla="*/ 0 h 156"/>
              <a:gd name="T4" fmla="*/ 112 w 160"/>
              <a:gd name="T5" fmla="*/ 10 h 156"/>
              <a:gd name="T6" fmla="*/ 90 w 160"/>
              <a:gd name="T7" fmla="*/ 31 h 156"/>
              <a:gd name="T8" fmla="*/ 90 w 160"/>
              <a:gd name="T9" fmla="*/ 38 h 156"/>
              <a:gd name="T10" fmla="*/ 92 w 160"/>
              <a:gd name="T11" fmla="*/ 42 h 156"/>
              <a:gd name="T12" fmla="*/ 90 w 160"/>
              <a:gd name="T13" fmla="*/ 45 h 156"/>
              <a:gd name="T14" fmla="*/ 83 w 160"/>
              <a:gd name="T15" fmla="*/ 52 h 156"/>
              <a:gd name="T16" fmla="*/ 75 w 160"/>
              <a:gd name="T17" fmla="*/ 55 h 156"/>
              <a:gd name="T18" fmla="*/ 66 w 160"/>
              <a:gd name="T19" fmla="*/ 63 h 156"/>
              <a:gd name="T20" fmla="*/ 92 w 160"/>
              <a:gd name="T21" fmla="*/ 89 h 156"/>
              <a:gd name="T22" fmla="*/ 99 w 160"/>
              <a:gd name="T23" fmla="*/ 79 h 156"/>
              <a:gd name="T24" fmla="*/ 103 w 160"/>
              <a:gd name="T25" fmla="*/ 72 h 156"/>
              <a:gd name="T26" fmla="*/ 158 w 160"/>
              <a:gd name="T27" fmla="*/ 17 h 156"/>
              <a:gd name="T28" fmla="*/ 158 w 160"/>
              <a:gd name="T29" fmla="*/ 10 h 156"/>
              <a:gd name="T30" fmla="*/ 7 w 160"/>
              <a:gd name="T31" fmla="*/ 118 h 156"/>
              <a:gd name="T32" fmla="*/ 0 w 160"/>
              <a:gd name="T33" fmla="*/ 134 h 156"/>
              <a:gd name="T34" fmla="*/ 6 w 160"/>
              <a:gd name="T35" fmla="*/ 150 h 156"/>
              <a:gd name="T36" fmla="*/ 21 w 160"/>
              <a:gd name="T37" fmla="*/ 156 h 156"/>
              <a:gd name="T38" fmla="*/ 22 w 160"/>
              <a:gd name="T39" fmla="*/ 156 h 156"/>
              <a:gd name="T40" fmla="*/ 34 w 160"/>
              <a:gd name="T41" fmla="*/ 152 h 156"/>
              <a:gd name="T42" fmla="*/ 20 w 160"/>
              <a:gd name="T43" fmla="*/ 137 h 156"/>
              <a:gd name="T44" fmla="*/ 20 w 160"/>
              <a:gd name="T45" fmla="*/ 131 h 156"/>
              <a:gd name="T46" fmla="*/ 23 w 160"/>
              <a:gd name="T47" fmla="*/ 130 h 156"/>
              <a:gd name="T48" fmla="*/ 26 w 160"/>
              <a:gd name="T49" fmla="*/ 131 h 156"/>
              <a:gd name="T50" fmla="*/ 41 w 160"/>
              <a:gd name="T51" fmla="*/ 145 h 156"/>
              <a:gd name="T52" fmla="*/ 47 w 160"/>
              <a:gd name="T53" fmla="*/ 139 h 156"/>
              <a:gd name="T54" fmla="*/ 34 w 160"/>
              <a:gd name="T55" fmla="*/ 125 h 156"/>
              <a:gd name="T56" fmla="*/ 34 w 160"/>
              <a:gd name="T57" fmla="*/ 119 h 156"/>
              <a:gd name="T58" fmla="*/ 37 w 160"/>
              <a:gd name="T59" fmla="*/ 118 h 156"/>
              <a:gd name="T60" fmla="*/ 40 w 160"/>
              <a:gd name="T61" fmla="*/ 119 h 156"/>
              <a:gd name="T62" fmla="*/ 53 w 160"/>
              <a:gd name="T63" fmla="*/ 131 h 156"/>
              <a:gd name="T64" fmla="*/ 59 w 160"/>
              <a:gd name="T65" fmla="*/ 124 h 156"/>
              <a:gd name="T66" fmla="*/ 48 w 160"/>
              <a:gd name="T67" fmla="*/ 113 h 156"/>
              <a:gd name="T68" fmla="*/ 48 w 160"/>
              <a:gd name="T69" fmla="*/ 106 h 156"/>
              <a:gd name="T70" fmla="*/ 51 w 160"/>
              <a:gd name="T71" fmla="*/ 105 h 156"/>
              <a:gd name="T72" fmla="*/ 54 w 160"/>
              <a:gd name="T73" fmla="*/ 106 h 156"/>
              <a:gd name="T74" fmla="*/ 66 w 160"/>
              <a:gd name="T75" fmla="*/ 118 h 156"/>
              <a:gd name="T76" fmla="*/ 72 w 160"/>
              <a:gd name="T77" fmla="*/ 111 h 156"/>
              <a:gd name="T78" fmla="*/ 62 w 160"/>
              <a:gd name="T79" fmla="*/ 101 h 156"/>
              <a:gd name="T80" fmla="*/ 62 w 160"/>
              <a:gd name="T81" fmla="*/ 94 h 156"/>
              <a:gd name="T82" fmla="*/ 66 w 160"/>
              <a:gd name="T83" fmla="*/ 92 h 156"/>
              <a:gd name="T84" fmla="*/ 68 w 160"/>
              <a:gd name="T85" fmla="*/ 93 h 156"/>
              <a:gd name="T86" fmla="*/ 79 w 160"/>
              <a:gd name="T87" fmla="*/ 103 h 156"/>
              <a:gd name="T88" fmla="*/ 85 w 160"/>
              <a:gd name="T89" fmla="*/ 96 h 156"/>
              <a:gd name="T90" fmla="*/ 59 w 160"/>
              <a:gd name="T91" fmla="*/ 70 h 156"/>
              <a:gd name="T92" fmla="*/ 7 w 160"/>
              <a:gd name="T93" fmla="*/ 118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56">
                <a:moveTo>
                  <a:pt x="158" y="10"/>
                </a:moveTo>
                <a:cubicBezTo>
                  <a:pt x="152" y="4"/>
                  <a:pt x="143" y="0"/>
                  <a:pt x="135" y="0"/>
                </a:cubicBezTo>
                <a:cubicBezTo>
                  <a:pt x="126" y="0"/>
                  <a:pt x="118" y="4"/>
                  <a:pt x="112" y="10"/>
                </a:cubicBezTo>
                <a:cubicBezTo>
                  <a:pt x="90" y="31"/>
                  <a:pt x="90" y="31"/>
                  <a:pt x="90" y="31"/>
                </a:cubicBezTo>
                <a:cubicBezTo>
                  <a:pt x="89" y="33"/>
                  <a:pt x="89" y="36"/>
                  <a:pt x="90" y="38"/>
                </a:cubicBezTo>
                <a:cubicBezTo>
                  <a:pt x="92" y="39"/>
                  <a:pt x="92" y="40"/>
                  <a:pt x="92" y="42"/>
                </a:cubicBezTo>
                <a:cubicBezTo>
                  <a:pt x="92" y="42"/>
                  <a:pt x="92" y="44"/>
                  <a:pt x="90" y="45"/>
                </a:cubicBezTo>
                <a:cubicBezTo>
                  <a:pt x="83" y="52"/>
                  <a:pt x="83" y="52"/>
                  <a:pt x="83" y="52"/>
                </a:cubicBezTo>
                <a:cubicBezTo>
                  <a:pt x="80" y="53"/>
                  <a:pt x="77" y="54"/>
                  <a:pt x="75" y="55"/>
                </a:cubicBezTo>
                <a:cubicBezTo>
                  <a:pt x="66" y="63"/>
                  <a:pt x="66" y="63"/>
                  <a:pt x="66" y="63"/>
                </a:cubicBezTo>
                <a:cubicBezTo>
                  <a:pt x="92" y="89"/>
                  <a:pt x="92" y="89"/>
                  <a:pt x="92" y="89"/>
                </a:cubicBezTo>
                <a:cubicBezTo>
                  <a:pt x="99" y="79"/>
                  <a:pt x="99" y="79"/>
                  <a:pt x="99" y="79"/>
                </a:cubicBezTo>
                <a:cubicBezTo>
                  <a:pt x="101" y="77"/>
                  <a:pt x="102" y="75"/>
                  <a:pt x="103" y="72"/>
                </a:cubicBezTo>
                <a:cubicBezTo>
                  <a:pt x="158" y="17"/>
                  <a:pt x="158" y="17"/>
                  <a:pt x="158" y="17"/>
                </a:cubicBezTo>
                <a:cubicBezTo>
                  <a:pt x="160" y="15"/>
                  <a:pt x="160" y="12"/>
                  <a:pt x="158" y="10"/>
                </a:cubicBezTo>
                <a:close/>
                <a:moveTo>
                  <a:pt x="7" y="118"/>
                </a:moveTo>
                <a:cubicBezTo>
                  <a:pt x="2" y="122"/>
                  <a:pt x="0" y="128"/>
                  <a:pt x="0" y="134"/>
                </a:cubicBezTo>
                <a:cubicBezTo>
                  <a:pt x="0" y="140"/>
                  <a:pt x="2" y="146"/>
                  <a:pt x="6" y="150"/>
                </a:cubicBezTo>
                <a:cubicBezTo>
                  <a:pt x="10" y="154"/>
                  <a:pt x="15" y="156"/>
                  <a:pt x="21" y="156"/>
                </a:cubicBezTo>
                <a:cubicBezTo>
                  <a:pt x="22" y="156"/>
                  <a:pt x="22" y="156"/>
                  <a:pt x="22" y="156"/>
                </a:cubicBezTo>
                <a:cubicBezTo>
                  <a:pt x="26" y="156"/>
                  <a:pt x="30" y="154"/>
                  <a:pt x="34" y="152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18" y="136"/>
                  <a:pt x="18" y="133"/>
                  <a:pt x="20" y="131"/>
                </a:cubicBezTo>
                <a:cubicBezTo>
                  <a:pt x="21" y="130"/>
                  <a:pt x="22" y="130"/>
                  <a:pt x="23" y="130"/>
                </a:cubicBezTo>
                <a:cubicBezTo>
                  <a:pt x="24" y="130"/>
                  <a:pt x="25" y="130"/>
                  <a:pt x="26" y="131"/>
                </a:cubicBezTo>
                <a:cubicBezTo>
                  <a:pt x="41" y="145"/>
                  <a:pt x="41" y="145"/>
                  <a:pt x="41" y="145"/>
                </a:cubicBezTo>
                <a:cubicBezTo>
                  <a:pt x="47" y="139"/>
                  <a:pt x="47" y="139"/>
                  <a:pt x="47" y="139"/>
                </a:cubicBezTo>
                <a:cubicBezTo>
                  <a:pt x="34" y="125"/>
                  <a:pt x="34" y="125"/>
                  <a:pt x="34" y="125"/>
                </a:cubicBezTo>
                <a:cubicBezTo>
                  <a:pt x="32" y="124"/>
                  <a:pt x="32" y="120"/>
                  <a:pt x="34" y="119"/>
                </a:cubicBezTo>
                <a:cubicBezTo>
                  <a:pt x="34" y="118"/>
                  <a:pt x="36" y="118"/>
                  <a:pt x="37" y="118"/>
                </a:cubicBezTo>
                <a:cubicBezTo>
                  <a:pt x="38" y="118"/>
                  <a:pt x="39" y="118"/>
                  <a:pt x="40" y="119"/>
                </a:cubicBezTo>
                <a:cubicBezTo>
                  <a:pt x="53" y="131"/>
                  <a:pt x="53" y="131"/>
                  <a:pt x="53" y="131"/>
                </a:cubicBezTo>
                <a:cubicBezTo>
                  <a:pt x="59" y="124"/>
                  <a:pt x="59" y="124"/>
                  <a:pt x="59" y="124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46" y="111"/>
                  <a:pt x="46" y="108"/>
                  <a:pt x="48" y="106"/>
                </a:cubicBezTo>
                <a:cubicBezTo>
                  <a:pt x="48" y="105"/>
                  <a:pt x="50" y="105"/>
                  <a:pt x="51" y="105"/>
                </a:cubicBezTo>
                <a:cubicBezTo>
                  <a:pt x="52" y="105"/>
                  <a:pt x="53" y="105"/>
                  <a:pt x="54" y="106"/>
                </a:cubicBezTo>
                <a:cubicBezTo>
                  <a:pt x="66" y="118"/>
                  <a:pt x="66" y="118"/>
                  <a:pt x="66" y="118"/>
                </a:cubicBezTo>
                <a:cubicBezTo>
                  <a:pt x="72" y="111"/>
                  <a:pt x="72" y="111"/>
                  <a:pt x="72" y="111"/>
                </a:cubicBezTo>
                <a:cubicBezTo>
                  <a:pt x="62" y="101"/>
                  <a:pt x="62" y="101"/>
                  <a:pt x="62" y="101"/>
                </a:cubicBezTo>
                <a:cubicBezTo>
                  <a:pt x="60" y="99"/>
                  <a:pt x="60" y="96"/>
                  <a:pt x="62" y="94"/>
                </a:cubicBezTo>
                <a:cubicBezTo>
                  <a:pt x="63" y="92"/>
                  <a:pt x="64" y="92"/>
                  <a:pt x="66" y="92"/>
                </a:cubicBezTo>
                <a:cubicBezTo>
                  <a:pt x="67" y="92"/>
                  <a:pt x="68" y="92"/>
                  <a:pt x="68" y="93"/>
                </a:cubicBezTo>
                <a:cubicBezTo>
                  <a:pt x="79" y="103"/>
                  <a:pt x="79" y="103"/>
                  <a:pt x="79" y="103"/>
                </a:cubicBezTo>
                <a:cubicBezTo>
                  <a:pt x="85" y="96"/>
                  <a:pt x="85" y="96"/>
                  <a:pt x="85" y="96"/>
                </a:cubicBezTo>
                <a:cubicBezTo>
                  <a:pt x="59" y="70"/>
                  <a:pt x="59" y="70"/>
                  <a:pt x="59" y="70"/>
                </a:cubicBezTo>
                <a:lnTo>
                  <a:pt x="7" y="11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C44BBFFA-3C4B-2A44-E41C-BD8D5AA19457}"/>
              </a:ext>
            </a:extLst>
          </p:cNvPr>
          <p:cNvSpPr>
            <a:spLocks noEditPoints="1"/>
          </p:cNvSpPr>
          <p:nvPr/>
        </p:nvSpPr>
        <p:spPr bwMode="auto">
          <a:xfrm>
            <a:off x="4589463" y="4125913"/>
            <a:ext cx="254000" cy="254000"/>
          </a:xfrm>
          <a:custGeom>
            <a:avLst/>
            <a:gdLst>
              <a:gd name="T0" fmla="*/ 151 w 160"/>
              <a:gd name="T1" fmla="*/ 85 h 160"/>
              <a:gd name="T2" fmla="*/ 113 w 160"/>
              <a:gd name="T3" fmla="*/ 75 h 160"/>
              <a:gd name="T4" fmla="*/ 151 w 160"/>
              <a:gd name="T5" fmla="*/ 122 h 160"/>
              <a:gd name="T6" fmla="*/ 127 w 160"/>
              <a:gd name="T7" fmla="*/ 112 h 160"/>
              <a:gd name="T8" fmla="*/ 127 w 160"/>
              <a:gd name="T9" fmla="*/ 103 h 160"/>
              <a:gd name="T10" fmla="*/ 151 w 160"/>
              <a:gd name="T11" fmla="*/ 93 h 160"/>
              <a:gd name="T12" fmla="*/ 123 w 160"/>
              <a:gd name="T13" fmla="*/ 89 h 160"/>
              <a:gd name="T14" fmla="*/ 160 w 160"/>
              <a:gd name="T15" fmla="*/ 14 h 160"/>
              <a:gd name="T16" fmla="*/ 72 w 160"/>
              <a:gd name="T17" fmla="*/ 0 h 160"/>
              <a:gd name="T18" fmla="*/ 58 w 160"/>
              <a:gd name="T19" fmla="*/ 42 h 160"/>
              <a:gd name="T20" fmla="*/ 67 w 160"/>
              <a:gd name="T21" fmla="*/ 47 h 160"/>
              <a:gd name="T22" fmla="*/ 91 w 160"/>
              <a:gd name="T23" fmla="*/ 66 h 160"/>
              <a:gd name="T24" fmla="*/ 95 w 160"/>
              <a:gd name="T25" fmla="*/ 127 h 160"/>
              <a:gd name="T26" fmla="*/ 86 w 160"/>
              <a:gd name="T27" fmla="*/ 132 h 160"/>
              <a:gd name="T28" fmla="*/ 81 w 160"/>
              <a:gd name="T29" fmla="*/ 160 h 160"/>
              <a:gd name="T30" fmla="*/ 151 w 160"/>
              <a:gd name="T31" fmla="*/ 146 h 160"/>
              <a:gd name="T32" fmla="*/ 109 w 160"/>
              <a:gd name="T33" fmla="*/ 132 h 160"/>
              <a:gd name="T34" fmla="*/ 104 w 160"/>
              <a:gd name="T35" fmla="*/ 71 h 160"/>
              <a:gd name="T36" fmla="*/ 151 w 160"/>
              <a:gd name="T37" fmla="*/ 67 h 160"/>
              <a:gd name="T38" fmla="*/ 156 w 160"/>
              <a:gd name="T39" fmla="*/ 48 h 160"/>
              <a:gd name="T40" fmla="*/ 160 w 160"/>
              <a:gd name="T41" fmla="*/ 14 h 160"/>
              <a:gd name="T42" fmla="*/ 76 w 160"/>
              <a:gd name="T43" fmla="*/ 37 h 160"/>
              <a:gd name="T44" fmla="*/ 85 w 160"/>
              <a:gd name="T45" fmla="*/ 9 h 160"/>
              <a:gd name="T46" fmla="*/ 104 w 160"/>
              <a:gd name="T47" fmla="*/ 37 h 160"/>
              <a:gd name="T48" fmla="*/ 94 w 160"/>
              <a:gd name="T49" fmla="*/ 9 h 160"/>
              <a:gd name="T50" fmla="*/ 104 w 160"/>
              <a:gd name="T51" fmla="*/ 37 h 160"/>
              <a:gd name="T52" fmla="*/ 113 w 160"/>
              <a:gd name="T53" fmla="*/ 37 h 160"/>
              <a:gd name="T54" fmla="*/ 122 w 160"/>
              <a:gd name="T55" fmla="*/ 9 h 160"/>
              <a:gd name="T56" fmla="*/ 141 w 160"/>
              <a:gd name="T57" fmla="*/ 37 h 160"/>
              <a:gd name="T58" fmla="*/ 131 w 160"/>
              <a:gd name="T59" fmla="*/ 9 h 160"/>
              <a:gd name="T60" fmla="*/ 141 w 160"/>
              <a:gd name="T61" fmla="*/ 37 h 160"/>
              <a:gd name="T62" fmla="*/ 29 w 160"/>
              <a:gd name="T63" fmla="*/ 94 h 160"/>
              <a:gd name="T64" fmla="*/ 13 w 160"/>
              <a:gd name="T65" fmla="*/ 146 h 160"/>
              <a:gd name="T66" fmla="*/ 38 w 160"/>
              <a:gd name="T67" fmla="*/ 95 h 160"/>
              <a:gd name="T68" fmla="*/ 19 w 160"/>
              <a:gd name="T69" fmla="*/ 132 h 160"/>
              <a:gd name="T70" fmla="*/ 76 w 160"/>
              <a:gd name="T71" fmla="*/ 132 h 160"/>
              <a:gd name="T72" fmla="*/ 63 w 160"/>
              <a:gd name="T73" fmla="*/ 142 h 160"/>
              <a:gd name="T74" fmla="*/ 47 w 160"/>
              <a:gd name="T75" fmla="*/ 113 h 160"/>
              <a:gd name="T76" fmla="*/ 63 w 160"/>
              <a:gd name="T77" fmla="*/ 142 h 160"/>
              <a:gd name="T78" fmla="*/ 85 w 160"/>
              <a:gd name="T79" fmla="*/ 123 h 160"/>
              <a:gd name="T80" fmla="*/ 66 w 160"/>
              <a:gd name="T81" fmla="*/ 76 h 160"/>
              <a:gd name="T82" fmla="*/ 83 w 160"/>
              <a:gd name="T83" fmla="*/ 1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60">
                <a:moveTo>
                  <a:pt x="127" y="85"/>
                </a:moveTo>
                <a:cubicBezTo>
                  <a:pt x="151" y="85"/>
                  <a:pt x="151" y="85"/>
                  <a:pt x="151" y="85"/>
                </a:cubicBezTo>
                <a:cubicBezTo>
                  <a:pt x="151" y="75"/>
                  <a:pt x="151" y="75"/>
                  <a:pt x="151" y="75"/>
                </a:cubicBezTo>
                <a:cubicBezTo>
                  <a:pt x="113" y="75"/>
                  <a:pt x="113" y="75"/>
                  <a:pt x="113" y="75"/>
                </a:cubicBezTo>
                <a:cubicBezTo>
                  <a:pt x="113" y="122"/>
                  <a:pt x="113" y="122"/>
                  <a:pt x="113" y="122"/>
                </a:cubicBezTo>
                <a:cubicBezTo>
                  <a:pt x="151" y="122"/>
                  <a:pt x="151" y="122"/>
                  <a:pt x="151" y="122"/>
                </a:cubicBezTo>
                <a:cubicBezTo>
                  <a:pt x="151" y="112"/>
                  <a:pt x="151" y="112"/>
                  <a:pt x="151" y="112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25" y="112"/>
                  <a:pt x="123" y="110"/>
                  <a:pt x="123" y="108"/>
                </a:cubicBezTo>
                <a:cubicBezTo>
                  <a:pt x="123" y="105"/>
                  <a:pt x="125" y="103"/>
                  <a:pt x="127" y="103"/>
                </a:cubicBezTo>
                <a:cubicBezTo>
                  <a:pt x="151" y="103"/>
                  <a:pt x="151" y="103"/>
                  <a:pt x="151" y="103"/>
                </a:cubicBezTo>
                <a:cubicBezTo>
                  <a:pt x="151" y="93"/>
                  <a:pt x="151" y="93"/>
                  <a:pt x="151" y="93"/>
                </a:cubicBezTo>
                <a:cubicBezTo>
                  <a:pt x="127" y="93"/>
                  <a:pt x="127" y="93"/>
                  <a:pt x="127" y="93"/>
                </a:cubicBezTo>
                <a:cubicBezTo>
                  <a:pt x="125" y="93"/>
                  <a:pt x="123" y="91"/>
                  <a:pt x="123" y="89"/>
                </a:cubicBezTo>
                <a:cubicBezTo>
                  <a:pt x="123" y="87"/>
                  <a:pt x="125" y="85"/>
                  <a:pt x="127" y="85"/>
                </a:cubicBezTo>
                <a:close/>
                <a:moveTo>
                  <a:pt x="160" y="14"/>
                </a:moveTo>
                <a:cubicBezTo>
                  <a:pt x="160" y="6"/>
                  <a:pt x="154" y="0"/>
                  <a:pt x="146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4" y="0"/>
                  <a:pt x="58" y="6"/>
                  <a:pt x="58" y="14"/>
                </a:cubicBezTo>
                <a:cubicBezTo>
                  <a:pt x="58" y="42"/>
                  <a:pt x="58" y="42"/>
                  <a:pt x="58" y="42"/>
                </a:cubicBezTo>
                <a:cubicBezTo>
                  <a:pt x="58" y="45"/>
                  <a:pt x="60" y="47"/>
                  <a:pt x="63" y="47"/>
                </a:cubicBezTo>
                <a:cubicBezTo>
                  <a:pt x="67" y="47"/>
                  <a:pt x="67" y="47"/>
                  <a:pt x="67" y="47"/>
                </a:cubicBezTo>
                <a:cubicBezTo>
                  <a:pt x="67" y="66"/>
                  <a:pt x="67" y="66"/>
                  <a:pt x="67" y="66"/>
                </a:cubicBezTo>
                <a:cubicBezTo>
                  <a:pt x="91" y="66"/>
                  <a:pt x="91" y="66"/>
                  <a:pt x="91" y="66"/>
                </a:cubicBezTo>
                <a:cubicBezTo>
                  <a:pt x="93" y="66"/>
                  <a:pt x="95" y="68"/>
                  <a:pt x="95" y="71"/>
                </a:cubicBezTo>
                <a:cubicBezTo>
                  <a:pt x="95" y="127"/>
                  <a:pt x="95" y="127"/>
                  <a:pt x="95" y="127"/>
                </a:cubicBezTo>
                <a:cubicBezTo>
                  <a:pt x="95" y="130"/>
                  <a:pt x="93" y="132"/>
                  <a:pt x="91" y="132"/>
                </a:cubicBezTo>
                <a:cubicBezTo>
                  <a:pt x="86" y="132"/>
                  <a:pt x="86" y="132"/>
                  <a:pt x="86" y="132"/>
                </a:cubicBezTo>
                <a:cubicBezTo>
                  <a:pt x="86" y="142"/>
                  <a:pt x="82" y="152"/>
                  <a:pt x="75" y="158"/>
                </a:cubicBezTo>
                <a:cubicBezTo>
                  <a:pt x="77" y="159"/>
                  <a:pt x="79" y="160"/>
                  <a:pt x="81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45" y="160"/>
                  <a:pt x="151" y="154"/>
                  <a:pt x="151" y="146"/>
                </a:cubicBezTo>
                <a:cubicBezTo>
                  <a:pt x="151" y="132"/>
                  <a:pt x="151" y="132"/>
                  <a:pt x="151" y="132"/>
                </a:cubicBezTo>
                <a:cubicBezTo>
                  <a:pt x="109" y="132"/>
                  <a:pt x="109" y="132"/>
                  <a:pt x="109" y="132"/>
                </a:cubicBezTo>
                <a:cubicBezTo>
                  <a:pt x="106" y="132"/>
                  <a:pt x="104" y="130"/>
                  <a:pt x="104" y="127"/>
                </a:cubicBezTo>
                <a:cubicBezTo>
                  <a:pt x="104" y="71"/>
                  <a:pt x="104" y="71"/>
                  <a:pt x="104" y="71"/>
                </a:cubicBezTo>
                <a:cubicBezTo>
                  <a:pt x="104" y="69"/>
                  <a:pt x="106" y="67"/>
                  <a:pt x="109" y="67"/>
                </a:cubicBezTo>
                <a:cubicBezTo>
                  <a:pt x="151" y="67"/>
                  <a:pt x="151" y="67"/>
                  <a:pt x="151" y="67"/>
                </a:cubicBezTo>
                <a:cubicBezTo>
                  <a:pt x="151" y="48"/>
                  <a:pt x="151" y="48"/>
                  <a:pt x="151" y="48"/>
                </a:cubicBezTo>
                <a:cubicBezTo>
                  <a:pt x="156" y="48"/>
                  <a:pt x="156" y="48"/>
                  <a:pt x="156" y="48"/>
                </a:cubicBezTo>
                <a:cubicBezTo>
                  <a:pt x="158" y="48"/>
                  <a:pt x="160" y="45"/>
                  <a:pt x="160" y="43"/>
                </a:cubicBezTo>
                <a:cubicBezTo>
                  <a:pt x="160" y="14"/>
                  <a:pt x="160" y="14"/>
                  <a:pt x="160" y="14"/>
                </a:cubicBezTo>
                <a:close/>
                <a:moveTo>
                  <a:pt x="85" y="37"/>
                </a:moveTo>
                <a:cubicBezTo>
                  <a:pt x="76" y="37"/>
                  <a:pt x="76" y="37"/>
                  <a:pt x="76" y="37"/>
                </a:cubicBezTo>
                <a:cubicBezTo>
                  <a:pt x="76" y="9"/>
                  <a:pt x="76" y="9"/>
                  <a:pt x="76" y="9"/>
                </a:cubicBezTo>
                <a:cubicBezTo>
                  <a:pt x="85" y="9"/>
                  <a:pt x="85" y="9"/>
                  <a:pt x="85" y="9"/>
                </a:cubicBezTo>
                <a:lnTo>
                  <a:pt x="85" y="37"/>
                </a:lnTo>
                <a:close/>
                <a:moveTo>
                  <a:pt x="104" y="37"/>
                </a:moveTo>
                <a:cubicBezTo>
                  <a:pt x="94" y="37"/>
                  <a:pt x="94" y="37"/>
                  <a:pt x="94" y="37"/>
                </a:cubicBezTo>
                <a:cubicBezTo>
                  <a:pt x="94" y="9"/>
                  <a:pt x="94" y="9"/>
                  <a:pt x="94" y="9"/>
                </a:cubicBezTo>
                <a:cubicBezTo>
                  <a:pt x="104" y="9"/>
                  <a:pt x="104" y="9"/>
                  <a:pt x="104" y="9"/>
                </a:cubicBezTo>
                <a:lnTo>
                  <a:pt x="104" y="37"/>
                </a:lnTo>
                <a:close/>
                <a:moveTo>
                  <a:pt x="122" y="37"/>
                </a:moveTo>
                <a:cubicBezTo>
                  <a:pt x="113" y="37"/>
                  <a:pt x="113" y="37"/>
                  <a:pt x="113" y="37"/>
                </a:cubicBezTo>
                <a:cubicBezTo>
                  <a:pt x="113" y="9"/>
                  <a:pt x="113" y="9"/>
                  <a:pt x="113" y="9"/>
                </a:cubicBezTo>
                <a:cubicBezTo>
                  <a:pt x="122" y="9"/>
                  <a:pt x="122" y="9"/>
                  <a:pt x="122" y="9"/>
                </a:cubicBezTo>
                <a:lnTo>
                  <a:pt x="122" y="37"/>
                </a:lnTo>
                <a:close/>
                <a:moveTo>
                  <a:pt x="141" y="37"/>
                </a:moveTo>
                <a:cubicBezTo>
                  <a:pt x="131" y="37"/>
                  <a:pt x="131" y="37"/>
                  <a:pt x="131" y="37"/>
                </a:cubicBezTo>
                <a:cubicBezTo>
                  <a:pt x="131" y="9"/>
                  <a:pt x="131" y="9"/>
                  <a:pt x="131" y="9"/>
                </a:cubicBezTo>
                <a:cubicBezTo>
                  <a:pt x="141" y="9"/>
                  <a:pt x="141" y="9"/>
                  <a:pt x="141" y="9"/>
                </a:cubicBezTo>
                <a:lnTo>
                  <a:pt x="141" y="37"/>
                </a:lnTo>
                <a:close/>
                <a:moveTo>
                  <a:pt x="38" y="95"/>
                </a:moveTo>
                <a:cubicBezTo>
                  <a:pt x="35" y="94"/>
                  <a:pt x="32" y="94"/>
                  <a:pt x="29" y="94"/>
                </a:cubicBezTo>
                <a:cubicBezTo>
                  <a:pt x="14" y="94"/>
                  <a:pt x="1" y="106"/>
                  <a:pt x="1" y="122"/>
                </a:cubicBezTo>
                <a:cubicBezTo>
                  <a:pt x="0" y="131"/>
                  <a:pt x="6" y="140"/>
                  <a:pt x="13" y="146"/>
                </a:cubicBezTo>
                <a:cubicBezTo>
                  <a:pt x="11" y="141"/>
                  <a:pt x="10" y="136"/>
                  <a:pt x="10" y="131"/>
                </a:cubicBezTo>
                <a:cubicBezTo>
                  <a:pt x="10" y="114"/>
                  <a:pt x="22" y="100"/>
                  <a:pt x="38" y="95"/>
                </a:cubicBezTo>
                <a:close/>
                <a:moveTo>
                  <a:pt x="48" y="103"/>
                </a:moveTo>
                <a:cubicBezTo>
                  <a:pt x="32" y="103"/>
                  <a:pt x="19" y="116"/>
                  <a:pt x="19" y="132"/>
                </a:cubicBezTo>
                <a:cubicBezTo>
                  <a:pt x="19" y="147"/>
                  <a:pt x="32" y="160"/>
                  <a:pt x="48" y="160"/>
                </a:cubicBezTo>
                <a:cubicBezTo>
                  <a:pt x="63" y="160"/>
                  <a:pt x="76" y="147"/>
                  <a:pt x="76" y="132"/>
                </a:cubicBezTo>
                <a:cubicBezTo>
                  <a:pt x="76" y="116"/>
                  <a:pt x="63" y="103"/>
                  <a:pt x="48" y="103"/>
                </a:cubicBezTo>
                <a:close/>
                <a:moveTo>
                  <a:pt x="63" y="142"/>
                </a:moveTo>
                <a:cubicBezTo>
                  <a:pt x="37" y="116"/>
                  <a:pt x="37" y="116"/>
                  <a:pt x="37" y="116"/>
                </a:cubicBezTo>
                <a:cubicBezTo>
                  <a:pt x="40" y="114"/>
                  <a:pt x="44" y="113"/>
                  <a:pt x="47" y="113"/>
                </a:cubicBezTo>
                <a:cubicBezTo>
                  <a:pt x="57" y="113"/>
                  <a:pt x="66" y="121"/>
                  <a:pt x="66" y="132"/>
                </a:cubicBezTo>
                <a:cubicBezTo>
                  <a:pt x="66" y="135"/>
                  <a:pt x="65" y="138"/>
                  <a:pt x="63" y="142"/>
                </a:cubicBezTo>
                <a:close/>
                <a:moveTo>
                  <a:pt x="83" y="123"/>
                </a:moveTo>
                <a:cubicBezTo>
                  <a:pt x="85" y="123"/>
                  <a:pt x="85" y="123"/>
                  <a:pt x="85" y="123"/>
                </a:cubicBezTo>
                <a:cubicBezTo>
                  <a:pt x="85" y="76"/>
                  <a:pt x="85" y="76"/>
                  <a:pt x="85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6" y="100"/>
                  <a:pt x="66" y="100"/>
                  <a:pt x="66" y="100"/>
                </a:cubicBezTo>
                <a:cubicBezTo>
                  <a:pt x="75" y="104"/>
                  <a:pt x="81" y="112"/>
                  <a:pt x="83" y="1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BB7AA825-814D-F203-AC45-B8F3B35FC6E5}"/>
              </a:ext>
            </a:extLst>
          </p:cNvPr>
          <p:cNvSpPr>
            <a:spLocks noEditPoints="1"/>
          </p:cNvSpPr>
          <p:nvPr/>
        </p:nvSpPr>
        <p:spPr bwMode="auto">
          <a:xfrm>
            <a:off x="2940051" y="4684713"/>
            <a:ext cx="252413" cy="238125"/>
          </a:xfrm>
          <a:custGeom>
            <a:avLst/>
            <a:gdLst>
              <a:gd name="T0" fmla="*/ 81 w 160"/>
              <a:gd name="T1" fmla="*/ 75 h 150"/>
              <a:gd name="T2" fmla="*/ 81 w 160"/>
              <a:gd name="T3" fmla="*/ 84 h 150"/>
              <a:gd name="T4" fmla="*/ 155 w 160"/>
              <a:gd name="T5" fmla="*/ 75 h 150"/>
              <a:gd name="T6" fmla="*/ 132 w 160"/>
              <a:gd name="T7" fmla="*/ 79 h 150"/>
              <a:gd name="T8" fmla="*/ 155 w 160"/>
              <a:gd name="T9" fmla="*/ 85 h 150"/>
              <a:gd name="T10" fmla="*/ 155 w 160"/>
              <a:gd name="T11" fmla="*/ 75 h 150"/>
              <a:gd name="T12" fmla="*/ 25 w 160"/>
              <a:gd name="T13" fmla="*/ 75 h 150"/>
              <a:gd name="T14" fmla="*/ 0 w 160"/>
              <a:gd name="T15" fmla="*/ 79 h 150"/>
              <a:gd name="T16" fmla="*/ 25 w 160"/>
              <a:gd name="T17" fmla="*/ 85 h 150"/>
              <a:gd name="T18" fmla="*/ 80 w 160"/>
              <a:gd name="T19" fmla="*/ 28 h 150"/>
              <a:gd name="T20" fmla="*/ 85 w 160"/>
              <a:gd name="T21" fmla="*/ 5 h 150"/>
              <a:gd name="T22" fmla="*/ 76 w 160"/>
              <a:gd name="T23" fmla="*/ 5 h 150"/>
              <a:gd name="T24" fmla="*/ 80 w 160"/>
              <a:gd name="T25" fmla="*/ 28 h 150"/>
              <a:gd name="T26" fmla="*/ 41 w 160"/>
              <a:gd name="T27" fmla="*/ 44 h 150"/>
              <a:gd name="T28" fmla="*/ 44 w 160"/>
              <a:gd name="T29" fmla="*/ 37 h 150"/>
              <a:gd name="T30" fmla="*/ 28 w 160"/>
              <a:gd name="T31" fmla="*/ 22 h 150"/>
              <a:gd name="T32" fmla="*/ 25 w 160"/>
              <a:gd name="T33" fmla="*/ 30 h 150"/>
              <a:gd name="T34" fmla="*/ 120 w 160"/>
              <a:gd name="T35" fmla="*/ 44 h 150"/>
              <a:gd name="T36" fmla="*/ 136 w 160"/>
              <a:gd name="T37" fmla="*/ 30 h 150"/>
              <a:gd name="T38" fmla="*/ 133 w 160"/>
              <a:gd name="T39" fmla="*/ 22 h 150"/>
              <a:gd name="T40" fmla="*/ 117 w 160"/>
              <a:gd name="T41" fmla="*/ 37 h 150"/>
              <a:gd name="T42" fmla="*/ 120 w 160"/>
              <a:gd name="T43" fmla="*/ 44 h 150"/>
              <a:gd name="T44" fmla="*/ 38 w 160"/>
              <a:gd name="T45" fmla="*/ 130 h 150"/>
              <a:gd name="T46" fmla="*/ 28 w 160"/>
              <a:gd name="T47" fmla="*/ 145 h 150"/>
              <a:gd name="T48" fmla="*/ 127 w 160"/>
              <a:gd name="T49" fmla="*/ 150 h 150"/>
              <a:gd name="T50" fmla="*/ 132 w 160"/>
              <a:gd name="T51" fmla="*/ 140 h 150"/>
              <a:gd name="T52" fmla="*/ 38 w 160"/>
              <a:gd name="T53" fmla="*/ 122 h 150"/>
              <a:gd name="T54" fmla="*/ 75 w 160"/>
              <a:gd name="T55" fmla="*/ 93 h 150"/>
              <a:gd name="T56" fmla="*/ 80 w 160"/>
              <a:gd name="T57" fmla="*/ 66 h 150"/>
              <a:gd name="T58" fmla="*/ 84 w 160"/>
              <a:gd name="T59" fmla="*/ 93 h 150"/>
              <a:gd name="T60" fmla="*/ 121 w 160"/>
              <a:gd name="T61" fmla="*/ 122 h 150"/>
              <a:gd name="T62" fmla="*/ 79 w 160"/>
              <a:gd name="T63" fmla="*/ 38 h 150"/>
              <a:gd name="T64" fmla="*/ 38 w 160"/>
              <a:gd name="T65" fmla="*/ 12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50">
                <a:moveTo>
                  <a:pt x="85" y="79"/>
                </a:moveTo>
                <a:cubicBezTo>
                  <a:pt x="85" y="77"/>
                  <a:pt x="83" y="75"/>
                  <a:pt x="81" y="75"/>
                </a:cubicBezTo>
                <a:cubicBezTo>
                  <a:pt x="78" y="75"/>
                  <a:pt x="76" y="77"/>
                  <a:pt x="76" y="79"/>
                </a:cubicBezTo>
                <a:cubicBezTo>
                  <a:pt x="76" y="82"/>
                  <a:pt x="78" y="84"/>
                  <a:pt x="81" y="84"/>
                </a:cubicBezTo>
                <a:cubicBezTo>
                  <a:pt x="83" y="84"/>
                  <a:pt x="85" y="82"/>
                  <a:pt x="85" y="79"/>
                </a:cubicBezTo>
                <a:close/>
                <a:moveTo>
                  <a:pt x="155" y="75"/>
                </a:moveTo>
                <a:cubicBezTo>
                  <a:pt x="136" y="75"/>
                  <a:pt x="136" y="75"/>
                  <a:pt x="136" y="75"/>
                </a:cubicBezTo>
                <a:cubicBezTo>
                  <a:pt x="134" y="75"/>
                  <a:pt x="132" y="77"/>
                  <a:pt x="132" y="79"/>
                </a:cubicBezTo>
                <a:cubicBezTo>
                  <a:pt x="132" y="82"/>
                  <a:pt x="134" y="85"/>
                  <a:pt x="136" y="85"/>
                </a:cubicBezTo>
                <a:cubicBezTo>
                  <a:pt x="155" y="85"/>
                  <a:pt x="155" y="85"/>
                  <a:pt x="155" y="85"/>
                </a:cubicBezTo>
                <a:cubicBezTo>
                  <a:pt x="158" y="85"/>
                  <a:pt x="160" y="82"/>
                  <a:pt x="160" y="79"/>
                </a:cubicBezTo>
                <a:cubicBezTo>
                  <a:pt x="160" y="77"/>
                  <a:pt x="158" y="75"/>
                  <a:pt x="155" y="75"/>
                </a:cubicBezTo>
                <a:close/>
                <a:moveTo>
                  <a:pt x="29" y="79"/>
                </a:moveTo>
                <a:cubicBezTo>
                  <a:pt x="29" y="77"/>
                  <a:pt x="27" y="75"/>
                  <a:pt x="25" y="75"/>
                </a:cubicBezTo>
                <a:cubicBezTo>
                  <a:pt x="5" y="75"/>
                  <a:pt x="5" y="75"/>
                  <a:pt x="5" y="75"/>
                </a:cubicBezTo>
                <a:cubicBezTo>
                  <a:pt x="2" y="75"/>
                  <a:pt x="0" y="77"/>
                  <a:pt x="0" y="79"/>
                </a:cubicBezTo>
                <a:cubicBezTo>
                  <a:pt x="0" y="82"/>
                  <a:pt x="2" y="85"/>
                  <a:pt x="5" y="85"/>
                </a:cubicBezTo>
                <a:cubicBezTo>
                  <a:pt x="25" y="85"/>
                  <a:pt x="25" y="85"/>
                  <a:pt x="25" y="85"/>
                </a:cubicBezTo>
                <a:cubicBezTo>
                  <a:pt x="27" y="85"/>
                  <a:pt x="29" y="82"/>
                  <a:pt x="29" y="79"/>
                </a:cubicBezTo>
                <a:close/>
                <a:moveTo>
                  <a:pt x="80" y="28"/>
                </a:moveTo>
                <a:cubicBezTo>
                  <a:pt x="83" y="28"/>
                  <a:pt x="85" y="26"/>
                  <a:pt x="85" y="23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2"/>
                  <a:pt x="83" y="0"/>
                  <a:pt x="80" y="0"/>
                </a:cubicBezTo>
                <a:cubicBezTo>
                  <a:pt x="78" y="0"/>
                  <a:pt x="76" y="2"/>
                  <a:pt x="76" y="5"/>
                </a:cubicBezTo>
                <a:cubicBezTo>
                  <a:pt x="76" y="23"/>
                  <a:pt x="76" y="23"/>
                  <a:pt x="76" y="23"/>
                </a:cubicBezTo>
                <a:cubicBezTo>
                  <a:pt x="76" y="26"/>
                  <a:pt x="78" y="28"/>
                  <a:pt x="80" y="28"/>
                </a:cubicBezTo>
                <a:close/>
                <a:moveTo>
                  <a:pt x="38" y="43"/>
                </a:moveTo>
                <a:cubicBezTo>
                  <a:pt x="39" y="44"/>
                  <a:pt x="40" y="44"/>
                  <a:pt x="41" y="44"/>
                </a:cubicBezTo>
                <a:cubicBezTo>
                  <a:pt x="42" y="44"/>
                  <a:pt x="43" y="44"/>
                  <a:pt x="44" y="43"/>
                </a:cubicBezTo>
                <a:cubicBezTo>
                  <a:pt x="46" y="41"/>
                  <a:pt x="46" y="38"/>
                  <a:pt x="44" y="37"/>
                </a:cubicBezTo>
                <a:cubicBezTo>
                  <a:pt x="31" y="24"/>
                  <a:pt x="31" y="24"/>
                  <a:pt x="31" y="24"/>
                </a:cubicBezTo>
                <a:cubicBezTo>
                  <a:pt x="30" y="23"/>
                  <a:pt x="29" y="22"/>
                  <a:pt x="28" y="22"/>
                </a:cubicBezTo>
                <a:cubicBezTo>
                  <a:pt x="27" y="22"/>
                  <a:pt x="25" y="23"/>
                  <a:pt x="25" y="24"/>
                </a:cubicBezTo>
                <a:cubicBezTo>
                  <a:pt x="23" y="25"/>
                  <a:pt x="23" y="28"/>
                  <a:pt x="25" y="30"/>
                </a:cubicBezTo>
                <a:lnTo>
                  <a:pt x="38" y="43"/>
                </a:lnTo>
                <a:close/>
                <a:moveTo>
                  <a:pt x="120" y="44"/>
                </a:moveTo>
                <a:cubicBezTo>
                  <a:pt x="121" y="44"/>
                  <a:pt x="122" y="44"/>
                  <a:pt x="123" y="43"/>
                </a:cubicBezTo>
                <a:cubicBezTo>
                  <a:pt x="136" y="30"/>
                  <a:pt x="136" y="30"/>
                  <a:pt x="136" y="30"/>
                </a:cubicBezTo>
                <a:cubicBezTo>
                  <a:pt x="138" y="28"/>
                  <a:pt x="138" y="25"/>
                  <a:pt x="136" y="24"/>
                </a:cubicBezTo>
                <a:cubicBezTo>
                  <a:pt x="136" y="23"/>
                  <a:pt x="134" y="22"/>
                  <a:pt x="133" y="22"/>
                </a:cubicBezTo>
                <a:cubicBezTo>
                  <a:pt x="132" y="22"/>
                  <a:pt x="131" y="23"/>
                  <a:pt x="130" y="24"/>
                </a:cubicBezTo>
                <a:cubicBezTo>
                  <a:pt x="117" y="37"/>
                  <a:pt x="117" y="37"/>
                  <a:pt x="117" y="37"/>
                </a:cubicBezTo>
                <a:cubicBezTo>
                  <a:pt x="115" y="38"/>
                  <a:pt x="115" y="41"/>
                  <a:pt x="117" y="43"/>
                </a:cubicBezTo>
                <a:cubicBezTo>
                  <a:pt x="118" y="44"/>
                  <a:pt x="119" y="44"/>
                  <a:pt x="120" y="44"/>
                </a:cubicBezTo>
                <a:close/>
                <a:moveTo>
                  <a:pt x="122" y="130"/>
                </a:moveTo>
                <a:cubicBezTo>
                  <a:pt x="38" y="130"/>
                  <a:pt x="38" y="130"/>
                  <a:pt x="38" y="130"/>
                </a:cubicBezTo>
                <a:cubicBezTo>
                  <a:pt x="32" y="130"/>
                  <a:pt x="28" y="135"/>
                  <a:pt x="28" y="140"/>
                </a:cubicBezTo>
                <a:cubicBezTo>
                  <a:pt x="28" y="145"/>
                  <a:pt x="28" y="145"/>
                  <a:pt x="28" y="145"/>
                </a:cubicBezTo>
                <a:cubicBezTo>
                  <a:pt x="28" y="147"/>
                  <a:pt x="30" y="150"/>
                  <a:pt x="33" y="150"/>
                </a:cubicBezTo>
                <a:cubicBezTo>
                  <a:pt x="127" y="150"/>
                  <a:pt x="127" y="150"/>
                  <a:pt x="127" y="150"/>
                </a:cubicBezTo>
                <a:cubicBezTo>
                  <a:pt x="129" y="150"/>
                  <a:pt x="132" y="147"/>
                  <a:pt x="132" y="145"/>
                </a:cubicBezTo>
                <a:cubicBezTo>
                  <a:pt x="132" y="140"/>
                  <a:pt x="132" y="140"/>
                  <a:pt x="132" y="140"/>
                </a:cubicBezTo>
                <a:cubicBezTo>
                  <a:pt x="132" y="135"/>
                  <a:pt x="127" y="130"/>
                  <a:pt x="122" y="130"/>
                </a:cubicBezTo>
                <a:close/>
                <a:moveTo>
                  <a:pt x="38" y="122"/>
                </a:moveTo>
                <a:cubicBezTo>
                  <a:pt x="75" y="122"/>
                  <a:pt x="75" y="122"/>
                  <a:pt x="75" y="122"/>
                </a:cubicBezTo>
                <a:cubicBezTo>
                  <a:pt x="75" y="93"/>
                  <a:pt x="75" y="93"/>
                  <a:pt x="75" y="93"/>
                </a:cubicBezTo>
                <a:cubicBezTo>
                  <a:pt x="70" y="91"/>
                  <a:pt x="66" y="86"/>
                  <a:pt x="66" y="79"/>
                </a:cubicBezTo>
                <a:cubicBezTo>
                  <a:pt x="66" y="71"/>
                  <a:pt x="72" y="66"/>
                  <a:pt x="80" y="66"/>
                </a:cubicBezTo>
                <a:cubicBezTo>
                  <a:pt x="87" y="66"/>
                  <a:pt x="93" y="72"/>
                  <a:pt x="93" y="79"/>
                </a:cubicBezTo>
                <a:cubicBezTo>
                  <a:pt x="93" y="85"/>
                  <a:pt x="89" y="91"/>
                  <a:pt x="84" y="93"/>
                </a:cubicBezTo>
                <a:cubicBezTo>
                  <a:pt x="84" y="122"/>
                  <a:pt x="84" y="122"/>
                  <a:pt x="84" y="122"/>
                </a:cubicBezTo>
                <a:cubicBezTo>
                  <a:pt x="121" y="122"/>
                  <a:pt x="121" y="122"/>
                  <a:pt x="121" y="122"/>
                </a:cubicBezTo>
                <a:cubicBezTo>
                  <a:pt x="121" y="79"/>
                  <a:pt x="121" y="79"/>
                  <a:pt x="121" y="79"/>
                </a:cubicBezTo>
                <a:cubicBezTo>
                  <a:pt x="121" y="56"/>
                  <a:pt x="102" y="38"/>
                  <a:pt x="79" y="38"/>
                </a:cubicBezTo>
                <a:cubicBezTo>
                  <a:pt x="56" y="38"/>
                  <a:pt x="38" y="56"/>
                  <a:pt x="38" y="79"/>
                </a:cubicBezTo>
                <a:lnTo>
                  <a:pt x="38" y="12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5F0F0702-11D4-7329-0315-D7848270C23C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5229225"/>
            <a:ext cx="255588" cy="252413"/>
          </a:xfrm>
          <a:custGeom>
            <a:avLst/>
            <a:gdLst>
              <a:gd name="T0" fmla="*/ 155 w 161"/>
              <a:gd name="T1" fmla="*/ 50 h 159"/>
              <a:gd name="T2" fmla="*/ 109 w 161"/>
              <a:gd name="T3" fmla="*/ 4 h 159"/>
              <a:gd name="T4" fmla="*/ 99 w 161"/>
              <a:gd name="T5" fmla="*/ 0 h 159"/>
              <a:gd name="T6" fmla="*/ 89 w 161"/>
              <a:gd name="T7" fmla="*/ 4 h 159"/>
              <a:gd name="T8" fmla="*/ 89 w 161"/>
              <a:gd name="T9" fmla="*/ 23 h 159"/>
              <a:gd name="T10" fmla="*/ 135 w 161"/>
              <a:gd name="T11" fmla="*/ 70 h 159"/>
              <a:gd name="T12" fmla="*/ 145 w 161"/>
              <a:gd name="T13" fmla="*/ 74 h 159"/>
              <a:gd name="T14" fmla="*/ 155 w 161"/>
              <a:gd name="T15" fmla="*/ 70 h 159"/>
              <a:gd name="T16" fmla="*/ 155 w 161"/>
              <a:gd name="T17" fmla="*/ 50 h 159"/>
              <a:gd name="T18" fmla="*/ 3 w 161"/>
              <a:gd name="T19" fmla="*/ 144 h 159"/>
              <a:gd name="T20" fmla="*/ 0 w 161"/>
              <a:gd name="T21" fmla="*/ 150 h 159"/>
              <a:gd name="T22" fmla="*/ 3 w 161"/>
              <a:gd name="T23" fmla="*/ 156 h 159"/>
              <a:gd name="T24" fmla="*/ 9 w 161"/>
              <a:gd name="T25" fmla="*/ 159 h 159"/>
              <a:gd name="T26" fmla="*/ 15 w 161"/>
              <a:gd name="T27" fmla="*/ 156 h 159"/>
              <a:gd name="T28" fmla="*/ 23 w 161"/>
              <a:gd name="T29" fmla="*/ 148 h 159"/>
              <a:gd name="T30" fmla="*/ 10 w 161"/>
              <a:gd name="T31" fmla="*/ 135 h 159"/>
              <a:gd name="T32" fmla="*/ 3 w 161"/>
              <a:gd name="T33" fmla="*/ 144 h 159"/>
              <a:gd name="T34" fmla="*/ 103 w 161"/>
              <a:gd name="T35" fmla="*/ 76 h 159"/>
              <a:gd name="T36" fmla="*/ 83 w 161"/>
              <a:gd name="T37" fmla="*/ 57 h 159"/>
              <a:gd name="T38" fmla="*/ 96 w 161"/>
              <a:gd name="T39" fmla="*/ 44 h 159"/>
              <a:gd name="T40" fmla="*/ 82 w 161"/>
              <a:gd name="T41" fmla="*/ 30 h 159"/>
              <a:gd name="T42" fmla="*/ 59 w 161"/>
              <a:gd name="T43" fmla="*/ 54 h 159"/>
              <a:gd name="T44" fmla="*/ 43 w 161"/>
              <a:gd name="T45" fmla="*/ 101 h 159"/>
              <a:gd name="T46" fmla="*/ 44 w 161"/>
              <a:gd name="T47" fmla="*/ 103 h 159"/>
              <a:gd name="T48" fmla="*/ 18 w 161"/>
              <a:gd name="T49" fmla="*/ 129 h 159"/>
              <a:gd name="T50" fmla="*/ 31 w 161"/>
              <a:gd name="T51" fmla="*/ 142 h 159"/>
              <a:gd name="T52" fmla="*/ 57 w 161"/>
              <a:gd name="T53" fmla="*/ 116 h 159"/>
              <a:gd name="T54" fmla="*/ 59 w 161"/>
              <a:gd name="T55" fmla="*/ 116 h 159"/>
              <a:gd name="T56" fmla="*/ 66 w 161"/>
              <a:gd name="T57" fmla="*/ 117 h 159"/>
              <a:gd name="T58" fmla="*/ 105 w 161"/>
              <a:gd name="T59" fmla="*/ 101 h 159"/>
              <a:gd name="T60" fmla="*/ 129 w 161"/>
              <a:gd name="T61" fmla="*/ 76 h 159"/>
              <a:gd name="T62" fmla="*/ 116 w 161"/>
              <a:gd name="T63" fmla="*/ 63 h 159"/>
              <a:gd name="T64" fmla="*/ 103 w 161"/>
              <a:gd name="T65" fmla="*/ 76 h 159"/>
              <a:gd name="T66" fmla="*/ 89 w 161"/>
              <a:gd name="T67" fmla="*/ 90 h 159"/>
              <a:gd name="T68" fmla="*/ 69 w 161"/>
              <a:gd name="T69" fmla="*/ 98 h 159"/>
              <a:gd name="T70" fmla="*/ 65 w 161"/>
              <a:gd name="T71" fmla="*/ 98 h 159"/>
              <a:gd name="T72" fmla="*/ 61 w 161"/>
              <a:gd name="T73" fmla="*/ 97 h 159"/>
              <a:gd name="T74" fmla="*/ 61 w 161"/>
              <a:gd name="T75" fmla="*/ 93 h 159"/>
              <a:gd name="T76" fmla="*/ 69 w 161"/>
              <a:gd name="T77" fmla="*/ 70 h 159"/>
              <a:gd name="T78" fmla="*/ 75 w 161"/>
              <a:gd name="T79" fmla="*/ 63 h 159"/>
              <a:gd name="T80" fmla="*/ 96 w 161"/>
              <a:gd name="T81" fmla="*/ 83 h 159"/>
              <a:gd name="T82" fmla="*/ 89 w 161"/>
              <a:gd name="T83" fmla="*/ 9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1" h="159">
                <a:moveTo>
                  <a:pt x="155" y="50"/>
                </a:moveTo>
                <a:cubicBezTo>
                  <a:pt x="109" y="4"/>
                  <a:pt x="109" y="4"/>
                  <a:pt x="109" y="4"/>
                </a:cubicBezTo>
                <a:cubicBezTo>
                  <a:pt x="106" y="1"/>
                  <a:pt x="102" y="0"/>
                  <a:pt x="99" y="0"/>
                </a:cubicBezTo>
                <a:cubicBezTo>
                  <a:pt x="95" y="0"/>
                  <a:pt x="92" y="1"/>
                  <a:pt x="89" y="4"/>
                </a:cubicBezTo>
                <a:cubicBezTo>
                  <a:pt x="84" y="9"/>
                  <a:pt x="84" y="18"/>
                  <a:pt x="89" y="23"/>
                </a:cubicBezTo>
                <a:cubicBezTo>
                  <a:pt x="135" y="70"/>
                  <a:pt x="135" y="70"/>
                  <a:pt x="135" y="70"/>
                </a:cubicBezTo>
                <a:cubicBezTo>
                  <a:pt x="138" y="72"/>
                  <a:pt x="141" y="74"/>
                  <a:pt x="145" y="74"/>
                </a:cubicBezTo>
                <a:cubicBezTo>
                  <a:pt x="149" y="74"/>
                  <a:pt x="153" y="72"/>
                  <a:pt x="155" y="70"/>
                </a:cubicBezTo>
                <a:cubicBezTo>
                  <a:pt x="161" y="64"/>
                  <a:pt x="161" y="55"/>
                  <a:pt x="155" y="50"/>
                </a:cubicBezTo>
                <a:close/>
                <a:moveTo>
                  <a:pt x="3" y="144"/>
                </a:moveTo>
                <a:cubicBezTo>
                  <a:pt x="1" y="145"/>
                  <a:pt x="0" y="148"/>
                  <a:pt x="0" y="150"/>
                </a:cubicBezTo>
                <a:cubicBezTo>
                  <a:pt x="0" y="152"/>
                  <a:pt x="1" y="155"/>
                  <a:pt x="3" y="156"/>
                </a:cubicBezTo>
                <a:cubicBezTo>
                  <a:pt x="4" y="158"/>
                  <a:pt x="7" y="159"/>
                  <a:pt x="9" y="159"/>
                </a:cubicBezTo>
                <a:cubicBezTo>
                  <a:pt x="11" y="159"/>
                  <a:pt x="14" y="158"/>
                  <a:pt x="15" y="156"/>
                </a:cubicBezTo>
                <a:cubicBezTo>
                  <a:pt x="23" y="148"/>
                  <a:pt x="23" y="148"/>
                  <a:pt x="23" y="148"/>
                </a:cubicBezTo>
                <a:cubicBezTo>
                  <a:pt x="10" y="135"/>
                  <a:pt x="10" y="135"/>
                  <a:pt x="10" y="135"/>
                </a:cubicBezTo>
                <a:lnTo>
                  <a:pt x="3" y="144"/>
                </a:lnTo>
                <a:close/>
                <a:moveTo>
                  <a:pt x="103" y="76"/>
                </a:moveTo>
                <a:cubicBezTo>
                  <a:pt x="83" y="57"/>
                  <a:pt x="83" y="57"/>
                  <a:pt x="83" y="57"/>
                </a:cubicBezTo>
                <a:cubicBezTo>
                  <a:pt x="96" y="44"/>
                  <a:pt x="96" y="44"/>
                  <a:pt x="96" y="44"/>
                </a:cubicBezTo>
                <a:cubicBezTo>
                  <a:pt x="82" y="30"/>
                  <a:pt x="82" y="30"/>
                  <a:pt x="82" y="30"/>
                </a:cubicBezTo>
                <a:cubicBezTo>
                  <a:pt x="59" y="54"/>
                  <a:pt x="59" y="54"/>
                  <a:pt x="59" y="54"/>
                </a:cubicBezTo>
                <a:cubicBezTo>
                  <a:pt x="47" y="66"/>
                  <a:pt x="41" y="84"/>
                  <a:pt x="43" y="101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18" y="129"/>
                  <a:pt x="18" y="129"/>
                  <a:pt x="18" y="129"/>
                </a:cubicBezTo>
                <a:cubicBezTo>
                  <a:pt x="31" y="142"/>
                  <a:pt x="31" y="142"/>
                  <a:pt x="31" y="142"/>
                </a:cubicBezTo>
                <a:cubicBezTo>
                  <a:pt x="57" y="116"/>
                  <a:pt x="57" y="116"/>
                  <a:pt x="57" y="116"/>
                </a:cubicBezTo>
                <a:cubicBezTo>
                  <a:pt x="59" y="116"/>
                  <a:pt x="59" y="116"/>
                  <a:pt x="59" y="116"/>
                </a:cubicBezTo>
                <a:cubicBezTo>
                  <a:pt x="61" y="117"/>
                  <a:pt x="63" y="117"/>
                  <a:pt x="66" y="117"/>
                </a:cubicBezTo>
                <a:cubicBezTo>
                  <a:pt x="81" y="117"/>
                  <a:pt x="95" y="111"/>
                  <a:pt x="105" y="101"/>
                </a:cubicBezTo>
                <a:cubicBezTo>
                  <a:pt x="129" y="76"/>
                  <a:pt x="129" y="76"/>
                  <a:pt x="129" y="76"/>
                </a:cubicBezTo>
                <a:cubicBezTo>
                  <a:pt x="116" y="63"/>
                  <a:pt x="116" y="63"/>
                  <a:pt x="116" y="63"/>
                </a:cubicBezTo>
                <a:lnTo>
                  <a:pt x="103" y="76"/>
                </a:lnTo>
                <a:close/>
                <a:moveTo>
                  <a:pt x="89" y="90"/>
                </a:moveTo>
                <a:cubicBezTo>
                  <a:pt x="83" y="95"/>
                  <a:pt x="76" y="98"/>
                  <a:pt x="69" y="98"/>
                </a:cubicBezTo>
                <a:cubicBezTo>
                  <a:pt x="68" y="98"/>
                  <a:pt x="66" y="98"/>
                  <a:pt x="65" y="98"/>
                </a:cubicBezTo>
                <a:cubicBezTo>
                  <a:pt x="61" y="97"/>
                  <a:pt x="61" y="97"/>
                  <a:pt x="61" y="97"/>
                </a:cubicBezTo>
                <a:cubicBezTo>
                  <a:pt x="61" y="93"/>
                  <a:pt x="61" y="93"/>
                  <a:pt x="61" y="93"/>
                </a:cubicBezTo>
                <a:cubicBezTo>
                  <a:pt x="60" y="85"/>
                  <a:pt x="62" y="76"/>
                  <a:pt x="69" y="70"/>
                </a:cubicBezTo>
                <a:cubicBezTo>
                  <a:pt x="75" y="63"/>
                  <a:pt x="75" y="63"/>
                  <a:pt x="75" y="63"/>
                </a:cubicBezTo>
                <a:cubicBezTo>
                  <a:pt x="96" y="83"/>
                  <a:pt x="96" y="83"/>
                  <a:pt x="96" y="83"/>
                </a:cubicBezTo>
                <a:lnTo>
                  <a:pt x="89" y="9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13E19670-05E5-A8D3-D6F2-6FC9EB60825C}"/>
              </a:ext>
            </a:extLst>
          </p:cNvPr>
          <p:cNvSpPr>
            <a:spLocks noEditPoints="1"/>
          </p:cNvSpPr>
          <p:nvPr/>
        </p:nvSpPr>
        <p:spPr bwMode="auto">
          <a:xfrm>
            <a:off x="7388226" y="4125913"/>
            <a:ext cx="166688" cy="254000"/>
          </a:xfrm>
          <a:custGeom>
            <a:avLst/>
            <a:gdLst>
              <a:gd name="T0" fmla="*/ 90 w 105"/>
              <a:gd name="T1" fmla="*/ 0 h 160"/>
              <a:gd name="T2" fmla="*/ 0 w 105"/>
              <a:gd name="T3" fmla="*/ 14 h 160"/>
              <a:gd name="T4" fmla="*/ 105 w 105"/>
              <a:gd name="T5" fmla="*/ 19 h 160"/>
              <a:gd name="T6" fmla="*/ 104 w 105"/>
              <a:gd name="T7" fmla="*/ 14 h 160"/>
              <a:gd name="T8" fmla="*/ 47 w 105"/>
              <a:gd name="T9" fmla="*/ 95 h 160"/>
              <a:gd name="T10" fmla="*/ 56 w 105"/>
              <a:gd name="T11" fmla="*/ 81 h 160"/>
              <a:gd name="T12" fmla="*/ 75 w 105"/>
              <a:gd name="T13" fmla="*/ 76 h 160"/>
              <a:gd name="T14" fmla="*/ 61 w 105"/>
              <a:gd name="T15" fmla="*/ 66 h 160"/>
              <a:gd name="T16" fmla="*/ 56 w 105"/>
              <a:gd name="T17" fmla="*/ 48 h 160"/>
              <a:gd name="T18" fmla="*/ 47 w 105"/>
              <a:gd name="T19" fmla="*/ 62 h 160"/>
              <a:gd name="T20" fmla="*/ 28 w 105"/>
              <a:gd name="T21" fmla="*/ 66 h 160"/>
              <a:gd name="T22" fmla="*/ 42 w 105"/>
              <a:gd name="T23" fmla="*/ 76 h 160"/>
              <a:gd name="T24" fmla="*/ 0 w 105"/>
              <a:gd name="T25" fmla="*/ 146 h 160"/>
              <a:gd name="T26" fmla="*/ 89 w 105"/>
              <a:gd name="T27" fmla="*/ 160 h 160"/>
              <a:gd name="T28" fmla="*/ 104 w 105"/>
              <a:gd name="T29" fmla="*/ 146 h 160"/>
              <a:gd name="T30" fmla="*/ 0 w 105"/>
              <a:gd name="T31" fmla="*/ 123 h 160"/>
              <a:gd name="T32" fmla="*/ 47 w 105"/>
              <a:gd name="T33" fmla="*/ 132 h 160"/>
              <a:gd name="T34" fmla="*/ 61 w 105"/>
              <a:gd name="T35" fmla="*/ 137 h 160"/>
              <a:gd name="T36" fmla="*/ 47 w 105"/>
              <a:gd name="T37" fmla="*/ 142 h 160"/>
              <a:gd name="T38" fmla="*/ 47 w 105"/>
              <a:gd name="T39" fmla="*/ 132 h 160"/>
              <a:gd name="T40" fmla="*/ 104 w 105"/>
              <a:gd name="T41" fmla="*/ 113 h 160"/>
              <a:gd name="T42" fmla="*/ 0 w 105"/>
              <a:gd name="T43" fmla="*/ 28 h 160"/>
              <a:gd name="T44" fmla="*/ 19 w 105"/>
              <a:gd name="T45" fmla="*/ 61 h 160"/>
              <a:gd name="T46" fmla="*/ 37 w 105"/>
              <a:gd name="T47" fmla="*/ 57 h 160"/>
              <a:gd name="T48" fmla="*/ 43 w 105"/>
              <a:gd name="T49" fmla="*/ 38 h 160"/>
              <a:gd name="T50" fmla="*/ 66 w 105"/>
              <a:gd name="T51" fmla="*/ 43 h 160"/>
              <a:gd name="T52" fmla="*/ 80 w 105"/>
              <a:gd name="T53" fmla="*/ 57 h 160"/>
              <a:gd name="T54" fmla="*/ 85 w 105"/>
              <a:gd name="T55" fmla="*/ 80 h 160"/>
              <a:gd name="T56" fmla="*/ 66 w 105"/>
              <a:gd name="T57" fmla="*/ 85 h 160"/>
              <a:gd name="T58" fmla="*/ 61 w 105"/>
              <a:gd name="T59" fmla="*/ 104 h 160"/>
              <a:gd name="T60" fmla="*/ 37 w 105"/>
              <a:gd name="T61" fmla="*/ 99 h 160"/>
              <a:gd name="T62" fmla="*/ 24 w 105"/>
              <a:gd name="T63" fmla="*/ 85 h 160"/>
              <a:gd name="T64" fmla="*/ 19 w 105"/>
              <a:gd name="T65" fmla="*/ 6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5" h="160">
                <a:moveTo>
                  <a:pt x="104" y="14"/>
                </a:moveTo>
                <a:cubicBezTo>
                  <a:pt x="104" y="6"/>
                  <a:pt x="97" y="0"/>
                  <a:pt x="90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19"/>
                  <a:pt x="0" y="19"/>
                  <a:pt x="0" y="19"/>
                </a:cubicBezTo>
                <a:cubicBezTo>
                  <a:pt x="105" y="19"/>
                  <a:pt x="105" y="19"/>
                  <a:pt x="105" y="19"/>
                </a:cubicBezTo>
                <a:cubicBezTo>
                  <a:pt x="105" y="14"/>
                  <a:pt x="105" y="14"/>
                  <a:pt x="105" y="14"/>
                </a:cubicBezTo>
                <a:lnTo>
                  <a:pt x="104" y="14"/>
                </a:lnTo>
                <a:close/>
                <a:moveTo>
                  <a:pt x="47" y="81"/>
                </a:moveTo>
                <a:cubicBezTo>
                  <a:pt x="47" y="95"/>
                  <a:pt x="47" y="95"/>
                  <a:pt x="47" y="95"/>
                </a:cubicBezTo>
                <a:cubicBezTo>
                  <a:pt x="56" y="95"/>
                  <a:pt x="56" y="95"/>
                  <a:pt x="56" y="95"/>
                </a:cubicBezTo>
                <a:cubicBezTo>
                  <a:pt x="56" y="81"/>
                  <a:pt x="56" y="81"/>
                  <a:pt x="56" y="81"/>
                </a:cubicBezTo>
                <a:cubicBezTo>
                  <a:pt x="56" y="78"/>
                  <a:pt x="59" y="76"/>
                  <a:pt x="61" y="76"/>
                </a:cubicBezTo>
                <a:cubicBezTo>
                  <a:pt x="75" y="76"/>
                  <a:pt x="75" y="76"/>
                  <a:pt x="75" y="76"/>
                </a:cubicBezTo>
                <a:cubicBezTo>
                  <a:pt x="75" y="66"/>
                  <a:pt x="75" y="66"/>
                  <a:pt x="75" y="66"/>
                </a:cubicBezTo>
                <a:cubicBezTo>
                  <a:pt x="61" y="66"/>
                  <a:pt x="61" y="66"/>
                  <a:pt x="61" y="66"/>
                </a:cubicBezTo>
                <a:cubicBezTo>
                  <a:pt x="59" y="66"/>
                  <a:pt x="56" y="64"/>
                  <a:pt x="56" y="62"/>
                </a:cubicBezTo>
                <a:cubicBezTo>
                  <a:pt x="56" y="48"/>
                  <a:pt x="56" y="48"/>
                  <a:pt x="56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7" y="62"/>
                  <a:pt x="47" y="62"/>
                  <a:pt x="47" y="62"/>
                </a:cubicBezTo>
                <a:cubicBezTo>
                  <a:pt x="47" y="64"/>
                  <a:pt x="45" y="66"/>
                  <a:pt x="42" y="66"/>
                </a:cubicBezTo>
                <a:cubicBezTo>
                  <a:pt x="28" y="66"/>
                  <a:pt x="28" y="66"/>
                  <a:pt x="28" y="66"/>
                </a:cubicBezTo>
                <a:cubicBezTo>
                  <a:pt x="28" y="76"/>
                  <a:pt x="28" y="76"/>
                  <a:pt x="28" y="76"/>
                </a:cubicBezTo>
                <a:cubicBezTo>
                  <a:pt x="42" y="76"/>
                  <a:pt x="42" y="76"/>
                  <a:pt x="42" y="76"/>
                </a:cubicBezTo>
                <a:cubicBezTo>
                  <a:pt x="45" y="76"/>
                  <a:pt x="47" y="78"/>
                  <a:pt x="47" y="81"/>
                </a:cubicBezTo>
                <a:close/>
                <a:moveTo>
                  <a:pt x="0" y="146"/>
                </a:moveTo>
                <a:cubicBezTo>
                  <a:pt x="0" y="154"/>
                  <a:pt x="6" y="160"/>
                  <a:pt x="13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89" y="160"/>
                  <a:pt x="90" y="160"/>
                  <a:pt x="90" y="160"/>
                </a:cubicBezTo>
                <a:cubicBezTo>
                  <a:pt x="98" y="160"/>
                  <a:pt x="104" y="154"/>
                  <a:pt x="104" y="146"/>
                </a:cubicBezTo>
                <a:cubicBezTo>
                  <a:pt x="104" y="123"/>
                  <a:pt x="104" y="123"/>
                  <a:pt x="104" y="123"/>
                </a:cubicBezTo>
                <a:cubicBezTo>
                  <a:pt x="0" y="123"/>
                  <a:pt x="0" y="123"/>
                  <a:pt x="0" y="123"/>
                </a:cubicBezTo>
                <a:lnTo>
                  <a:pt x="0" y="146"/>
                </a:lnTo>
                <a:close/>
                <a:moveTo>
                  <a:pt x="47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9" y="132"/>
                  <a:pt x="61" y="134"/>
                  <a:pt x="61" y="137"/>
                </a:cubicBezTo>
                <a:cubicBezTo>
                  <a:pt x="61" y="140"/>
                  <a:pt x="59" y="142"/>
                  <a:pt x="56" y="142"/>
                </a:cubicBezTo>
                <a:cubicBezTo>
                  <a:pt x="47" y="142"/>
                  <a:pt x="47" y="142"/>
                  <a:pt x="47" y="142"/>
                </a:cubicBezTo>
                <a:cubicBezTo>
                  <a:pt x="44" y="142"/>
                  <a:pt x="42" y="140"/>
                  <a:pt x="42" y="137"/>
                </a:cubicBezTo>
                <a:cubicBezTo>
                  <a:pt x="42" y="134"/>
                  <a:pt x="44" y="132"/>
                  <a:pt x="47" y="132"/>
                </a:cubicBezTo>
                <a:close/>
                <a:moveTo>
                  <a:pt x="0" y="113"/>
                </a:moveTo>
                <a:cubicBezTo>
                  <a:pt x="104" y="113"/>
                  <a:pt x="104" y="113"/>
                  <a:pt x="104" y="113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0" y="28"/>
                  <a:pt x="0" y="28"/>
                  <a:pt x="0" y="28"/>
                </a:cubicBezTo>
                <a:lnTo>
                  <a:pt x="0" y="113"/>
                </a:lnTo>
                <a:close/>
                <a:moveTo>
                  <a:pt x="19" y="61"/>
                </a:moveTo>
                <a:cubicBezTo>
                  <a:pt x="19" y="59"/>
                  <a:pt x="21" y="57"/>
                  <a:pt x="24" y="57"/>
                </a:cubicBezTo>
                <a:cubicBezTo>
                  <a:pt x="37" y="57"/>
                  <a:pt x="37" y="57"/>
                  <a:pt x="37" y="57"/>
                </a:cubicBezTo>
                <a:cubicBezTo>
                  <a:pt x="37" y="43"/>
                  <a:pt x="37" y="43"/>
                  <a:pt x="37" y="43"/>
                </a:cubicBezTo>
                <a:cubicBezTo>
                  <a:pt x="37" y="40"/>
                  <a:pt x="40" y="38"/>
                  <a:pt x="43" y="38"/>
                </a:cubicBezTo>
                <a:cubicBezTo>
                  <a:pt x="61" y="38"/>
                  <a:pt x="61" y="38"/>
                  <a:pt x="61" y="38"/>
                </a:cubicBezTo>
                <a:cubicBezTo>
                  <a:pt x="64" y="38"/>
                  <a:pt x="66" y="40"/>
                  <a:pt x="66" y="43"/>
                </a:cubicBezTo>
                <a:cubicBezTo>
                  <a:pt x="66" y="57"/>
                  <a:pt x="66" y="57"/>
                  <a:pt x="66" y="57"/>
                </a:cubicBezTo>
                <a:cubicBezTo>
                  <a:pt x="80" y="57"/>
                  <a:pt x="80" y="57"/>
                  <a:pt x="80" y="57"/>
                </a:cubicBezTo>
                <a:cubicBezTo>
                  <a:pt x="83" y="57"/>
                  <a:pt x="85" y="59"/>
                  <a:pt x="85" y="61"/>
                </a:cubicBezTo>
                <a:cubicBezTo>
                  <a:pt x="85" y="80"/>
                  <a:pt x="85" y="80"/>
                  <a:pt x="85" y="80"/>
                </a:cubicBezTo>
                <a:cubicBezTo>
                  <a:pt x="85" y="83"/>
                  <a:pt x="83" y="85"/>
                  <a:pt x="80" y="85"/>
                </a:cubicBezTo>
                <a:cubicBezTo>
                  <a:pt x="66" y="85"/>
                  <a:pt x="66" y="85"/>
                  <a:pt x="66" y="85"/>
                </a:cubicBezTo>
                <a:cubicBezTo>
                  <a:pt x="66" y="99"/>
                  <a:pt x="66" y="99"/>
                  <a:pt x="66" y="99"/>
                </a:cubicBezTo>
                <a:cubicBezTo>
                  <a:pt x="66" y="102"/>
                  <a:pt x="64" y="104"/>
                  <a:pt x="61" y="104"/>
                </a:cubicBezTo>
                <a:cubicBezTo>
                  <a:pt x="43" y="104"/>
                  <a:pt x="43" y="104"/>
                  <a:pt x="43" y="104"/>
                </a:cubicBezTo>
                <a:cubicBezTo>
                  <a:pt x="40" y="104"/>
                  <a:pt x="37" y="102"/>
                  <a:pt x="37" y="99"/>
                </a:cubicBezTo>
                <a:cubicBezTo>
                  <a:pt x="37" y="85"/>
                  <a:pt x="37" y="85"/>
                  <a:pt x="37" y="85"/>
                </a:cubicBezTo>
                <a:cubicBezTo>
                  <a:pt x="24" y="85"/>
                  <a:pt x="24" y="85"/>
                  <a:pt x="24" y="85"/>
                </a:cubicBezTo>
                <a:cubicBezTo>
                  <a:pt x="21" y="85"/>
                  <a:pt x="19" y="83"/>
                  <a:pt x="19" y="80"/>
                </a:cubicBezTo>
                <a:lnTo>
                  <a:pt x="19" y="6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92708A4E-13FE-6C7C-DAF2-E3A19478BC71}"/>
              </a:ext>
            </a:extLst>
          </p:cNvPr>
          <p:cNvSpPr>
            <a:spLocks noEditPoints="1"/>
          </p:cNvSpPr>
          <p:nvPr/>
        </p:nvSpPr>
        <p:spPr bwMode="auto">
          <a:xfrm>
            <a:off x="5705476" y="4676775"/>
            <a:ext cx="227013" cy="254000"/>
          </a:xfrm>
          <a:custGeom>
            <a:avLst/>
            <a:gdLst>
              <a:gd name="T0" fmla="*/ 107 w 143"/>
              <a:gd name="T1" fmla="*/ 38 h 160"/>
              <a:gd name="T2" fmla="*/ 72 w 143"/>
              <a:gd name="T3" fmla="*/ 55 h 160"/>
              <a:gd name="T4" fmla="*/ 103 w 143"/>
              <a:gd name="T5" fmla="*/ 93 h 160"/>
              <a:gd name="T6" fmla="*/ 89 w 143"/>
              <a:gd name="T7" fmla="*/ 151 h 160"/>
              <a:gd name="T8" fmla="*/ 52 w 143"/>
              <a:gd name="T9" fmla="*/ 140 h 160"/>
              <a:gd name="T10" fmla="*/ 61 w 143"/>
              <a:gd name="T11" fmla="*/ 123 h 160"/>
              <a:gd name="T12" fmla="*/ 94 w 143"/>
              <a:gd name="T13" fmla="*/ 99 h 160"/>
              <a:gd name="T14" fmla="*/ 79 w 143"/>
              <a:gd name="T15" fmla="*/ 83 h 160"/>
              <a:gd name="T16" fmla="*/ 43 w 143"/>
              <a:gd name="T17" fmla="*/ 65 h 160"/>
              <a:gd name="T18" fmla="*/ 0 w 143"/>
              <a:gd name="T19" fmla="*/ 59 h 160"/>
              <a:gd name="T20" fmla="*/ 24 w 143"/>
              <a:gd name="T21" fmla="*/ 123 h 160"/>
              <a:gd name="T22" fmla="*/ 34 w 143"/>
              <a:gd name="T23" fmla="*/ 128 h 160"/>
              <a:gd name="T24" fmla="*/ 66 w 143"/>
              <a:gd name="T25" fmla="*/ 160 h 160"/>
              <a:gd name="T26" fmla="*/ 113 w 143"/>
              <a:gd name="T27" fmla="*/ 137 h 160"/>
              <a:gd name="T28" fmla="*/ 130 w 143"/>
              <a:gd name="T29" fmla="*/ 78 h 160"/>
              <a:gd name="T30" fmla="*/ 121 w 143"/>
              <a:gd name="T31" fmla="*/ 33 h 160"/>
              <a:gd name="T32" fmla="*/ 18 w 143"/>
              <a:gd name="T33" fmla="*/ 90 h 160"/>
              <a:gd name="T34" fmla="*/ 23 w 143"/>
              <a:gd name="T35" fmla="*/ 76 h 160"/>
              <a:gd name="T36" fmla="*/ 28 w 143"/>
              <a:gd name="T37" fmla="*/ 90 h 160"/>
              <a:gd name="T38" fmla="*/ 43 w 143"/>
              <a:gd name="T39" fmla="*/ 95 h 160"/>
              <a:gd name="T40" fmla="*/ 43 w 143"/>
              <a:gd name="T41" fmla="*/ 104 h 160"/>
              <a:gd name="T42" fmla="*/ 52 w 143"/>
              <a:gd name="T43" fmla="*/ 127 h 160"/>
              <a:gd name="T44" fmla="*/ 42 w 143"/>
              <a:gd name="T45" fmla="*/ 127 h 160"/>
              <a:gd name="T46" fmla="*/ 52 w 143"/>
              <a:gd name="T47" fmla="*/ 123 h 160"/>
              <a:gd name="T48" fmla="*/ 49 w 143"/>
              <a:gd name="T49" fmla="*/ 58 h 160"/>
              <a:gd name="T50" fmla="*/ 63 w 143"/>
              <a:gd name="T51" fmla="*/ 56 h 160"/>
              <a:gd name="T52" fmla="*/ 70 w 143"/>
              <a:gd name="T53" fmla="*/ 19 h 160"/>
              <a:gd name="T54" fmla="*/ 65 w 143"/>
              <a:gd name="T55" fmla="*/ 14 h 160"/>
              <a:gd name="T56" fmla="*/ 42 w 143"/>
              <a:gd name="T57" fmla="*/ 0 h 160"/>
              <a:gd name="T58" fmla="*/ 28 w 143"/>
              <a:gd name="T59" fmla="*/ 19 h 160"/>
              <a:gd name="T60" fmla="*/ 0 w 143"/>
              <a:gd name="T61" fmla="*/ 43 h 160"/>
              <a:gd name="T62" fmla="*/ 15 w 143"/>
              <a:gd name="T63" fmla="*/ 47 h 160"/>
              <a:gd name="T64" fmla="*/ 37 w 143"/>
              <a:gd name="T65" fmla="*/ 14 h 160"/>
              <a:gd name="T66" fmla="*/ 52 w 143"/>
              <a:gd name="T67" fmla="*/ 9 h 160"/>
              <a:gd name="T68" fmla="*/ 57 w 143"/>
              <a:gd name="T69" fmla="*/ 19 h 160"/>
              <a:gd name="T70" fmla="*/ 37 w 143"/>
              <a:gd name="T71" fmla="*/ 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3" h="160">
                <a:moveTo>
                  <a:pt x="121" y="33"/>
                </a:moveTo>
                <a:cubicBezTo>
                  <a:pt x="116" y="33"/>
                  <a:pt x="111" y="35"/>
                  <a:pt x="107" y="38"/>
                </a:cubicBezTo>
                <a:cubicBezTo>
                  <a:pt x="104" y="35"/>
                  <a:pt x="99" y="33"/>
                  <a:pt x="94" y="33"/>
                </a:cubicBezTo>
                <a:cubicBezTo>
                  <a:pt x="81" y="33"/>
                  <a:pt x="72" y="43"/>
                  <a:pt x="72" y="55"/>
                </a:cubicBezTo>
                <a:cubicBezTo>
                  <a:pt x="72" y="65"/>
                  <a:pt x="78" y="71"/>
                  <a:pt x="85" y="77"/>
                </a:cubicBezTo>
                <a:cubicBezTo>
                  <a:pt x="103" y="93"/>
                  <a:pt x="103" y="93"/>
                  <a:pt x="103" y="93"/>
                </a:cubicBezTo>
                <a:cubicBezTo>
                  <a:pt x="103" y="137"/>
                  <a:pt x="103" y="137"/>
                  <a:pt x="103" y="137"/>
                </a:cubicBezTo>
                <a:cubicBezTo>
                  <a:pt x="103" y="145"/>
                  <a:pt x="96" y="151"/>
                  <a:pt x="89" y="151"/>
                </a:cubicBezTo>
                <a:cubicBezTo>
                  <a:pt x="66" y="151"/>
                  <a:pt x="66" y="151"/>
                  <a:pt x="66" y="151"/>
                </a:cubicBezTo>
                <a:cubicBezTo>
                  <a:pt x="59" y="151"/>
                  <a:pt x="54" y="147"/>
                  <a:pt x="52" y="140"/>
                </a:cubicBezTo>
                <a:cubicBezTo>
                  <a:pt x="58" y="138"/>
                  <a:pt x="61" y="133"/>
                  <a:pt x="61" y="127"/>
                </a:cubicBezTo>
                <a:cubicBezTo>
                  <a:pt x="61" y="123"/>
                  <a:pt x="61" y="123"/>
                  <a:pt x="61" y="123"/>
                </a:cubicBezTo>
                <a:cubicBezTo>
                  <a:pt x="71" y="123"/>
                  <a:pt x="71" y="123"/>
                  <a:pt x="71" y="123"/>
                </a:cubicBezTo>
                <a:cubicBezTo>
                  <a:pt x="84" y="123"/>
                  <a:pt x="94" y="112"/>
                  <a:pt x="94" y="99"/>
                </a:cubicBezTo>
                <a:cubicBezTo>
                  <a:pt x="94" y="96"/>
                  <a:pt x="94" y="96"/>
                  <a:pt x="94" y="96"/>
                </a:cubicBezTo>
                <a:cubicBezTo>
                  <a:pt x="79" y="83"/>
                  <a:pt x="79" y="83"/>
                  <a:pt x="79" y="83"/>
                </a:cubicBezTo>
                <a:cubicBezTo>
                  <a:pt x="77" y="81"/>
                  <a:pt x="75" y="79"/>
                  <a:pt x="72" y="77"/>
                </a:cubicBezTo>
                <a:cubicBezTo>
                  <a:pt x="62" y="76"/>
                  <a:pt x="53" y="73"/>
                  <a:pt x="43" y="65"/>
                </a:cubicBezTo>
                <a:cubicBezTo>
                  <a:pt x="37" y="59"/>
                  <a:pt x="26" y="56"/>
                  <a:pt x="15" y="56"/>
                </a:cubicBezTo>
                <a:cubicBezTo>
                  <a:pt x="10" y="56"/>
                  <a:pt x="5" y="57"/>
                  <a:pt x="0" y="59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12"/>
                  <a:pt x="11" y="123"/>
                  <a:pt x="24" y="123"/>
                </a:cubicBezTo>
                <a:cubicBezTo>
                  <a:pt x="34" y="123"/>
                  <a:pt x="34" y="123"/>
                  <a:pt x="34" y="123"/>
                </a:cubicBezTo>
                <a:cubicBezTo>
                  <a:pt x="34" y="128"/>
                  <a:pt x="34" y="128"/>
                  <a:pt x="34" y="128"/>
                </a:cubicBezTo>
                <a:cubicBezTo>
                  <a:pt x="33" y="134"/>
                  <a:pt x="37" y="139"/>
                  <a:pt x="43" y="141"/>
                </a:cubicBezTo>
                <a:cubicBezTo>
                  <a:pt x="45" y="152"/>
                  <a:pt x="54" y="160"/>
                  <a:pt x="66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102" y="160"/>
                  <a:pt x="113" y="150"/>
                  <a:pt x="113" y="137"/>
                </a:cubicBezTo>
                <a:cubicBezTo>
                  <a:pt x="113" y="93"/>
                  <a:pt x="113" y="93"/>
                  <a:pt x="113" y="93"/>
                </a:cubicBezTo>
                <a:cubicBezTo>
                  <a:pt x="126" y="81"/>
                  <a:pt x="130" y="78"/>
                  <a:pt x="130" y="78"/>
                </a:cubicBezTo>
                <a:cubicBezTo>
                  <a:pt x="136" y="72"/>
                  <a:pt x="143" y="66"/>
                  <a:pt x="143" y="55"/>
                </a:cubicBezTo>
                <a:cubicBezTo>
                  <a:pt x="143" y="43"/>
                  <a:pt x="133" y="33"/>
                  <a:pt x="121" y="33"/>
                </a:cubicBezTo>
                <a:close/>
                <a:moveTo>
                  <a:pt x="33" y="104"/>
                </a:moveTo>
                <a:cubicBezTo>
                  <a:pt x="25" y="104"/>
                  <a:pt x="18" y="97"/>
                  <a:pt x="18" y="90"/>
                </a:cubicBezTo>
                <a:cubicBezTo>
                  <a:pt x="18" y="80"/>
                  <a:pt x="18" y="80"/>
                  <a:pt x="18" y="80"/>
                </a:cubicBezTo>
                <a:cubicBezTo>
                  <a:pt x="18" y="78"/>
                  <a:pt x="21" y="76"/>
                  <a:pt x="23" y="76"/>
                </a:cubicBezTo>
                <a:cubicBezTo>
                  <a:pt x="26" y="76"/>
                  <a:pt x="28" y="78"/>
                  <a:pt x="28" y="80"/>
                </a:cubicBezTo>
                <a:cubicBezTo>
                  <a:pt x="28" y="90"/>
                  <a:pt x="28" y="90"/>
                  <a:pt x="28" y="90"/>
                </a:cubicBezTo>
                <a:cubicBezTo>
                  <a:pt x="28" y="93"/>
                  <a:pt x="30" y="95"/>
                  <a:pt x="33" y="95"/>
                </a:cubicBezTo>
                <a:cubicBezTo>
                  <a:pt x="43" y="95"/>
                  <a:pt x="43" y="95"/>
                  <a:pt x="43" y="95"/>
                </a:cubicBezTo>
                <a:cubicBezTo>
                  <a:pt x="45" y="95"/>
                  <a:pt x="47" y="97"/>
                  <a:pt x="47" y="100"/>
                </a:cubicBezTo>
                <a:cubicBezTo>
                  <a:pt x="47" y="102"/>
                  <a:pt x="45" y="104"/>
                  <a:pt x="43" y="104"/>
                </a:cubicBezTo>
                <a:lnTo>
                  <a:pt x="33" y="104"/>
                </a:lnTo>
                <a:close/>
                <a:moveTo>
                  <a:pt x="52" y="127"/>
                </a:moveTo>
                <a:cubicBezTo>
                  <a:pt x="52" y="130"/>
                  <a:pt x="49" y="132"/>
                  <a:pt x="47" y="132"/>
                </a:cubicBezTo>
                <a:cubicBezTo>
                  <a:pt x="44" y="132"/>
                  <a:pt x="42" y="130"/>
                  <a:pt x="42" y="127"/>
                </a:cubicBezTo>
                <a:cubicBezTo>
                  <a:pt x="42" y="123"/>
                  <a:pt x="42" y="123"/>
                  <a:pt x="42" y="123"/>
                </a:cubicBezTo>
                <a:cubicBezTo>
                  <a:pt x="52" y="123"/>
                  <a:pt x="52" y="123"/>
                  <a:pt x="52" y="123"/>
                </a:cubicBezTo>
                <a:lnTo>
                  <a:pt x="52" y="127"/>
                </a:lnTo>
                <a:close/>
                <a:moveTo>
                  <a:pt x="49" y="58"/>
                </a:moveTo>
                <a:cubicBezTo>
                  <a:pt x="54" y="62"/>
                  <a:pt x="60" y="65"/>
                  <a:pt x="65" y="66"/>
                </a:cubicBezTo>
                <a:cubicBezTo>
                  <a:pt x="64" y="63"/>
                  <a:pt x="63" y="59"/>
                  <a:pt x="63" y="56"/>
                </a:cubicBezTo>
                <a:cubicBezTo>
                  <a:pt x="63" y="41"/>
                  <a:pt x="72" y="29"/>
                  <a:pt x="86" y="25"/>
                </a:cubicBezTo>
                <a:cubicBezTo>
                  <a:pt x="81" y="22"/>
                  <a:pt x="76" y="19"/>
                  <a:pt x="70" y="19"/>
                </a:cubicBezTo>
                <a:cubicBezTo>
                  <a:pt x="65" y="19"/>
                  <a:pt x="65" y="19"/>
                  <a:pt x="65" y="19"/>
                </a:cubicBezTo>
                <a:cubicBezTo>
                  <a:pt x="65" y="14"/>
                  <a:pt x="65" y="14"/>
                  <a:pt x="65" y="14"/>
                </a:cubicBezTo>
                <a:cubicBezTo>
                  <a:pt x="65" y="6"/>
                  <a:pt x="59" y="0"/>
                  <a:pt x="52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34" y="0"/>
                  <a:pt x="28" y="7"/>
                  <a:pt x="28" y="14"/>
                </a:cubicBezTo>
                <a:cubicBezTo>
                  <a:pt x="28" y="19"/>
                  <a:pt x="28" y="19"/>
                  <a:pt x="28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11" y="19"/>
                  <a:pt x="0" y="30"/>
                  <a:pt x="0" y="43"/>
                </a:cubicBezTo>
                <a:cubicBezTo>
                  <a:pt x="0" y="49"/>
                  <a:pt x="0" y="49"/>
                  <a:pt x="0" y="49"/>
                </a:cubicBezTo>
                <a:cubicBezTo>
                  <a:pt x="4" y="48"/>
                  <a:pt x="9" y="47"/>
                  <a:pt x="15" y="47"/>
                </a:cubicBezTo>
                <a:cubicBezTo>
                  <a:pt x="28" y="47"/>
                  <a:pt x="41" y="51"/>
                  <a:pt x="49" y="58"/>
                </a:cubicBezTo>
                <a:close/>
                <a:moveTo>
                  <a:pt x="37" y="14"/>
                </a:moveTo>
                <a:cubicBezTo>
                  <a:pt x="37" y="11"/>
                  <a:pt x="40" y="9"/>
                  <a:pt x="43" y="9"/>
                </a:cubicBezTo>
                <a:cubicBezTo>
                  <a:pt x="52" y="9"/>
                  <a:pt x="52" y="9"/>
                  <a:pt x="52" y="9"/>
                </a:cubicBezTo>
                <a:cubicBezTo>
                  <a:pt x="55" y="9"/>
                  <a:pt x="57" y="11"/>
                  <a:pt x="57" y="14"/>
                </a:cubicBezTo>
                <a:cubicBezTo>
                  <a:pt x="57" y="19"/>
                  <a:pt x="57" y="19"/>
                  <a:pt x="57" y="19"/>
                </a:cubicBezTo>
                <a:cubicBezTo>
                  <a:pt x="37" y="19"/>
                  <a:pt x="37" y="19"/>
                  <a:pt x="37" y="19"/>
                </a:cubicBezTo>
                <a:lnTo>
                  <a:pt x="37" y="1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329245AB-6867-9285-C39B-B7FEB5CF819A}"/>
              </a:ext>
            </a:extLst>
          </p:cNvPr>
          <p:cNvSpPr>
            <a:spLocks noEditPoints="1"/>
          </p:cNvSpPr>
          <p:nvPr/>
        </p:nvSpPr>
        <p:spPr bwMode="auto">
          <a:xfrm>
            <a:off x="4030663" y="5229225"/>
            <a:ext cx="273050" cy="250825"/>
          </a:xfrm>
          <a:custGeom>
            <a:avLst/>
            <a:gdLst>
              <a:gd name="T0" fmla="*/ 154 w 172"/>
              <a:gd name="T1" fmla="*/ 40 h 158"/>
              <a:gd name="T2" fmla="*/ 115 w 172"/>
              <a:gd name="T3" fmla="*/ 15 h 158"/>
              <a:gd name="T4" fmla="*/ 106 w 172"/>
              <a:gd name="T5" fmla="*/ 19 h 158"/>
              <a:gd name="T6" fmla="*/ 143 w 172"/>
              <a:gd name="T7" fmla="*/ 63 h 158"/>
              <a:gd name="T8" fmla="*/ 100 w 172"/>
              <a:gd name="T9" fmla="*/ 26 h 158"/>
              <a:gd name="T10" fmla="*/ 106 w 172"/>
              <a:gd name="T11" fmla="*/ 19 h 158"/>
              <a:gd name="T12" fmla="*/ 131 w 172"/>
              <a:gd name="T13" fmla="*/ 71 h 158"/>
              <a:gd name="T14" fmla="*/ 92 w 172"/>
              <a:gd name="T15" fmla="*/ 45 h 158"/>
              <a:gd name="T16" fmla="*/ 52 w 172"/>
              <a:gd name="T17" fmla="*/ 85 h 158"/>
              <a:gd name="T18" fmla="*/ 77 w 172"/>
              <a:gd name="T19" fmla="*/ 125 h 158"/>
              <a:gd name="T20" fmla="*/ 52 w 172"/>
              <a:gd name="T21" fmla="*/ 85 h 158"/>
              <a:gd name="T22" fmla="*/ 72 w 172"/>
              <a:gd name="T23" fmla="*/ 132 h 158"/>
              <a:gd name="T24" fmla="*/ 66 w 172"/>
              <a:gd name="T25" fmla="*/ 140 h 158"/>
              <a:gd name="T26" fmla="*/ 29 w 172"/>
              <a:gd name="T27" fmla="*/ 96 h 158"/>
              <a:gd name="T28" fmla="*/ 21 w 172"/>
              <a:gd name="T29" fmla="*/ 108 h 158"/>
              <a:gd name="T30" fmla="*/ 47 w 172"/>
              <a:gd name="T31" fmla="*/ 147 h 158"/>
              <a:gd name="T32" fmla="*/ 21 w 172"/>
              <a:gd name="T33" fmla="*/ 108 h 158"/>
              <a:gd name="T34" fmla="*/ 97 w 172"/>
              <a:gd name="T35" fmla="*/ 16 h 158"/>
              <a:gd name="T36" fmla="*/ 89 w 172"/>
              <a:gd name="T37" fmla="*/ 66 h 158"/>
              <a:gd name="T38" fmla="*/ 90 w 172"/>
              <a:gd name="T39" fmla="*/ 57 h 158"/>
              <a:gd name="T40" fmla="*/ 100 w 172"/>
              <a:gd name="T41" fmla="*/ 76 h 158"/>
              <a:gd name="T42" fmla="*/ 70 w 172"/>
              <a:gd name="T43" fmla="*/ 74 h 158"/>
              <a:gd name="T44" fmla="*/ 7 w 172"/>
              <a:gd name="T45" fmla="*/ 154 h 158"/>
              <a:gd name="T46" fmla="*/ 13 w 172"/>
              <a:gd name="T47" fmla="*/ 158 h 158"/>
              <a:gd name="T48" fmla="*/ 16 w 172"/>
              <a:gd name="T49" fmla="*/ 130 h 158"/>
              <a:gd name="T50" fmla="*/ 35 w 172"/>
              <a:gd name="T51" fmla="*/ 149 h 158"/>
              <a:gd name="T52" fmla="*/ 26 w 172"/>
              <a:gd name="T53" fmla="*/ 149 h 158"/>
              <a:gd name="T54" fmla="*/ 25 w 172"/>
              <a:gd name="T55" fmla="*/ 158 h 158"/>
              <a:gd name="T56" fmla="*/ 76 w 172"/>
              <a:gd name="T57" fmla="*/ 142 h 158"/>
              <a:gd name="T58" fmla="*/ 83 w 172"/>
              <a:gd name="T59" fmla="*/ 93 h 158"/>
              <a:gd name="T60" fmla="*/ 82 w 172"/>
              <a:gd name="T61" fmla="*/ 102 h 158"/>
              <a:gd name="T62" fmla="*/ 72 w 172"/>
              <a:gd name="T63" fmla="*/ 83 h 158"/>
              <a:gd name="T64" fmla="*/ 102 w 172"/>
              <a:gd name="T65" fmla="*/ 85 h 158"/>
              <a:gd name="T66" fmla="*/ 165 w 172"/>
              <a:gd name="T67" fmla="*/ 4 h 158"/>
              <a:gd name="T68" fmla="*/ 156 w 172"/>
              <a:gd name="T69" fmla="*/ 6 h 158"/>
              <a:gd name="T70" fmla="*/ 137 w 172"/>
              <a:gd name="T71" fmla="*/ 9 h 158"/>
              <a:gd name="T72" fmla="*/ 146 w 172"/>
              <a:gd name="T73" fmla="*/ 9 h 158"/>
              <a:gd name="T74" fmla="*/ 147 w 172"/>
              <a:gd name="T75" fmla="*/ 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2" h="158">
                <a:moveTo>
                  <a:pt x="125" y="11"/>
                </a:moveTo>
                <a:cubicBezTo>
                  <a:pt x="154" y="40"/>
                  <a:pt x="154" y="40"/>
                  <a:pt x="154" y="40"/>
                </a:cubicBezTo>
                <a:cubicBezTo>
                  <a:pt x="154" y="44"/>
                  <a:pt x="153" y="47"/>
                  <a:pt x="151" y="51"/>
                </a:cubicBezTo>
                <a:cubicBezTo>
                  <a:pt x="115" y="15"/>
                  <a:pt x="115" y="15"/>
                  <a:pt x="115" y="15"/>
                </a:cubicBezTo>
                <a:cubicBezTo>
                  <a:pt x="118" y="13"/>
                  <a:pt x="122" y="12"/>
                  <a:pt x="125" y="11"/>
                </a:cubicBezTo>
                <a:close/>
                <a:moveTo>
                  <a:pt x="106" y="19"/>
                </a:moveTo>
                <a:cubicBezTo>
                  <a:pt x="146" y="59"/>
                  <a:pt x="146" y="59"/>
                  <a:pt x="146" y="59"/>
                </a:cubicBezTo>
                <a:cubicBezTo>
                  <a:pt x="145" y="61"/>
                  <a:pt x="144" y="61"/>
                  <a:pt x="143" y="63"/>
                </a:cubicBezTo>
                <a:cubicBezTo>
                  <a:pt x="142" y="64"/>
                  <a:pt x="141" y="65"/>
                  <a:pt x="139" y="66"/>
                </a:cubicBezTo>
                <a:cubicBezTo>
                  <a:pt x="100" y="26"/>
                  <a:pt x="100" y="26"/>
                  <a:pt x="100" y="26"/>
                </a:cubicBezTo>
                <a:cubicBezTo>
                  <a:pt x="100" y="25"/>
                  <a:pt x="102" y="24"/>
                  <a:pt x="103" y="22"/>
                </a:cubicBezTo>
                <a:cubicBezTo>
                  <a:pt x="104" y="21"/>
                  <a:pt x="105" y="20"/>
                  <a:pt x="106" y="19"/>
                </a:cubicBezTo>
                <a:close/>
                <a:moveTo>
                  <a:pt x="95" y="35"/>
                </a:moveTo>
                <a:cubicBezTo>
                  <a:pt x="131" y="71"/>
                  <a:pt x="131" y="71"/>
                  <a:pt x="131" y="71"/>
                </a:cubicBezTo>
                <a:cubicBezTo>
                  <a:pt x="128" y="72"/>
                  <a:pt x="124" y="73"/>
                  <a:pt x="121" y="74"/>
                </a:cubicBezTo>
                <a:cubicBezTo>
                  <a:pt x="92" y="45"/>
                  <a:pt x="92" y="45"/>
                  <a:pt x="92" y="45"/>
                </a:cubicBezTo>
                <a:cubicBezTo>
                  <a:pt x="92" y="42"/>
                  <a:pt x="94" y="38"/>
                  <a:pt x="95" y="35"/>
                </a:cubicBezTo>
                <a:close/>
                <a:moveTo>
                  <a:pt x="52" y="85"/>
                </a:moveTo>
                <a:cubicBezTo>
                  <a:pt x="81" y="114"/>
                  <a:pt x="81" y="114"/>
                  <a:pt x="81" y="114"/>
                </a:cubicBezTo>
                <a:cubicBezTo>
                  <a:pt x="80" y="117"/>
                  <a:pt x="79" y="121"/>
                  <a:pt x="77" y="125"/>
                </a:cubicBezTo>
                <a:cubicBezTo>
                  <a:pt x="41" y="89"/>
                  <a:pt x="41" y="89"/>
                  <a:pt x="41" y="89"/>
                </a:cubicBezTo>
                <a:cubicBezTo>
                  <a:pt x="44" y="87"/>
                  <a:pt x="48" y="86"/>
                  <a:pt x="52" y="85"/>
                </a:cubicBezTo>
                <a:close/>
                <a:moveTo>
                  <a:pt x="33" y="93"/>
                </a:moveTo>
                <a:cubicBezTo>
                  <a:pt x="72" y="132"/>
                  <a:pt x="72" y="132"/>
                  <a:pt x="72" y="132"/>
                </a:cubicBezTo>
                <a:cubicBezTo>
                  <a:pt x="72" y="134"/>
                  <a:pt x="70" y="135"/>
                  <a:pt x="69" y="136"/>
                </a:cubicBezTo>
                <a:cubicBezTo>
                  <a:pt x="68" y="138"/>
                  <a:pt x="67" y="138"/>
                  <a:pt x="66" y="140"/>
                </a:cubicBezTo>
                <a:cubicBezTo>
                  <a:pt x="26" y="100"/>
                  <a:pt x="26" y="100"/>
                  <a:pt x="26" y="100"/>
                </a:cubicBezTo>
                <a:cubicBezTo>
                  <a:pt x="27" y="99"/>
                  <a:pt x="28" y="97"/>
                  <a:pt x="29" y="96"/>
                </a:cubicBezTo>
                <a:cubicBezTo>
                  <a:pt x="30" y="95"/>
                  <a:pt x="31" y="94"/>
                  <a:pt x="33" y="93"/>
                </a:cubicBezTo>
                <a:close/>
                <a:moveTo>
                  <a:pt x="21" y="108"/>
                </a:moveTo>
                <a:cubicBezTo>
                  <a:pt x="57" y="144"/>
                  <a:pt x="57" y="144"/>
                  <a:pt x="57" y="144"/>
                </a:cubicBezTo>
                <a:cubicBezTo>
                  <a:pt x="54" y="145"/>
                  <a:pt x="50" y="147"/>
                  <a:pt x="47" y="147"/>
                </a:cubicBezTo>
                <a:cubicBezTo>
                  <a:pt x="18" y="119"/>
                  <a:pt x="18" y="119"/>
                  <a:pt x="18" y="119"/>
                </a:cubicBezTo>
                <a:cubicBezTo>
                  <a:pt x="19" y="115"/>
                  <a:pt x="20" y="112"/>
                  <a:pt x="21" y="108"/>
                </a:cubicBezTo>
                <a:close/>
                <a:moveTo>
                  <a:pt x="145" y="0"/>
                </a:moveTo>
                <a:cubicBezTo>
                  <a:pt x="128" y="0"/>
                  <a:pt x="108" y="4"/>
                  <a:pt x="97" y="16"/>
                </a:cubicBezTo>
                <a:cubicBezTo>
                  <a:pt x="85" y="29"/>
                  <a:pt x="81" y="48"/>
                  <a:pt x="81" y="65"/>
                </a:cubicBezTo>
                <a:cubicBezTo>
                  <a:pt x="85" y="65"/>
                  <a:pt x="88" y="66"/>
                  <a:pt x="89" y="66"/>
                </a:cubicBezTo>
                <a:cubicBezTo>
                  <a:pt x="90" y="66"/>
                  <a:pt x="90" y="66"/>
                  <a:pt x="90" y="66"/>
                </a:cubicBezTo>
                <a:cubicBezTo>
                  <a:pt x="90" y="57"/>
                  <a:pt x="90" y="57"/>
                  <a:pt x="90" y="57"/>
                </a:cubicBezTo>
                <a:cubicBezTo>
                  <a:pt x="109" y="76"/>
                  <a:pt x="109" y="76"/>
                  <a:pt x="109" y="76"/>
                </a:cubicBezTo>
                <a:cubicBezTo>
                  <a:pt x="106" y="76"/>
                  <a:pt x="103" y="76"/>
                  <a:pt x="100" y="76"/>
                </a:cubicBezTo>
                <a:cubicBezTo>
                  <a:pt x="92" y="76"/>
                  <a:pt x="87" y="75"/>
                  <a:pt x="87" y="75"/>
                </a:cubicBezTo>
                <a:cubicBezTo>
                  <a:pt x="86" y="75"/>
                  <a:pt x="79" y="74"/>
                  <a:pt x="70" y="74"/>
                </a:cubicBezTo>
                <a:cubicBezTo>
                  <a:pt x="55" y="74"/>
                  <a:pt x="35" y="76"/>
                  <a:pt x="22" y="89"/>
                </a:cubicBezTo>
                <a:cubicBezTo>
                  <a:pt x="0" y="112"/>
                  <a:pt x="7" y="153"/>
                  <a:pt x="7" y="154"/>
                </a:cubicBezTo>
                <a:cubicBezTo>
                  <a:pt x="8" y="156"/>
                  <a:pt x="10" y="158"/>
                  <a:pt x="12" y="158"/>
                </a:cubicBezTo>
                <a:cubicBezTo>
                  <a:pt x="13" y="158"/>
                  <a:pt x="13" y="158"/>
                  <a:pt x="13" y="158"/>
                </a:cubicBezTo>
                <a:cubicBezTo>
                  <a:pt x="16" y="157"/>
                  <a:pt x="18" y="155"/>
                  <a:pt x="17" y="153"/>
                </a:cubicBezTo>
                <a:cubicBezTo>
                  <a:pt x="17" y="153"/>
                  <a:pt x="16" y="142"/>
                  <a:pt x="16" y="130"/>
                </a:cubicBezTo>
                <a:cubicBezTo>
                  <a:pt x="16" y="130"/>
                  <a:pt x="16" y="130"/>
                  <a:pt x="16" y="130"/>
                </a:cubicBezTo>
                <a:cubicBezTo>
                  <a:pt x="35" y="149"/>
                  <a:pt x="35" y="149"/>
                  <a:pt x="35" y="149"/>
                </a:cubicBezTo>
                <a:cubicBezTo>
                  <a:pt x="33" y="149"/>
                  <a:pt x="31" y="149"/>
                  <a:pt x="29" y="149"/>
                </a:cubicBezTo>
                <a:cubicBezTo>
                  <a:pt x="28" y="149"/>
                  <a:pt x="27" y="149"/>
                  <a:pt x="26" y="149"/>
                </a:cubicBezTo>
                <a:cubicBezTo>
                  <a:pt x="26" y="150"/>
                  <a:pt x="26" y="150"/>
                  <a:pt x="26" y="150"/>
                </a:cubicBezTo>
                <a:cubicBezTo>
                  <a:pt x="27" y="153"/>
                  <a:pt x="26" y="156"/>
                  <a:pt x="25" y="158"/>
                </a:cubicBezTo>
                <a:cubicBezTo>
                  <a:pt x="28" y="158"/>
                  <a:pt x="28" y="158"/>
                  <a:pt x="28" y="158"/>
                </a:cubicBezTo>
                <a:cubicBezTo>
                  <a:pt x="44" y="158"/>
                  <a:pt x="64" y="154"/>
                  <a:pt x="76" y="142"/>
                </a:cubicBezTo>
                <a:cubicBezTo>
                  <a:pt x="88" y="130"/>
                  <a:pt x="92" y="110"/>
                  <a:pt x="92" y="94"/>
                </a:cubicBezTo>
                <a:cubicBezTo>
                  <a:pt x="87" y="93"/>
                  <a:pt x="84" y="93"/>
                  <a:pt x="83" y="93"/>
                </a:cubicBezTo>
                <a:cubicBezTo>
                  <a:pt x="82" y="93"/>
                  <a:pt x="82" y="93"/>
                  <a:pt x="82" y="93"/>
                </a:cubicBezTo>
                <a:cubicBezTo>
                  <a:pt x="82" y="102"/>
                  <a:pt x="82" y="102"/>
                  <a:pt x="82" y="102"/>
                </a:cubicBezTo>
                <a:cubicBezTo>
                  <a:pt x="63" y="83"/>
                  <a:pt x="63" y="83"/>
                  <a:pt x="63" y="83"/>
                </a:cubicBezTo>
                <a:cubicBezTo>
                  <a:pt x="66" y="83"/>
                  <a:pt x="69" y="83"/>
                  <a:pt x="72" y="83"/>
                </a:cubicBezTo>
                <a:cubicBezTo>
                  <a:pt x="80" y="83"/>
                  <a:pt x="85" y="83"/>
                  <a:pt x="85" y="83"/>
                </a:cubicBezTo>
                <a:cubicBezTo>
                  <a:pt x="86" y="83"/>
                  <a:pt x="93" y="85"/>
                  <a:pt x="102" y="85"/>
                </a:cubicBezTo>
                <a:cubicBezTo>
                  <a:pt x="119" y="85"/>
                  <a:pt x="138" y="80"/>
                  <a:pt x="150" y="68"/>
                </a:cubicBezTo>
                <a:cubicBezTo>
                  <a:pt x="172" y="46"/>
                  <a:pt x="165" y="5"/>
                  <a:pt x="165" y="4"/>
                </a:cubicBezTo>
                <a:cubicBezTo>
                  <a:pt x="164" y="2"/>
                  <a:pt x="162" y="1"/>
                  <a:pt x="159" y="1"/>
                </a:cubicBezTo>
                <a:cubicBezTo>
                  <a:pt x="156" y="1"/>
                  <a:pt x="155" y="3"/>
                  <a:pt x="156" y="6"/>
                </a:cubicBezTo>
                <a:cubicBezTo>
                  <a:pt x="156" y="6"/>
                  <a:pt x="157" y="16"/>
                  <a:pt x="156" y="28"/>
                </a:cubicBezTo>
                <a:cubicBezTo>
                  <a:pt x="137" y="9"/>
                  <a:pt x="137" y="9"/>
                  <a:pt x="137" y="9"/>
                </a:cubicBezTo>
                <a:cubicBezTo>
                  <a:pt x="139" y="9"/>
                  <a:pt x="141" y="9"/>
                  <a:pt x="143" y="9"/>
                </a:cubicBezTo>
                <a:cubicBezTo>
                  <a:pt x="144" y="9"/>
                  <a:pt x="145" y="9"/>
                  <a:pt x="146" y="9"/>
                </a:cubicBezTo>
                <a:cubicBezTo>
                  <a:pt x="146" y="8"/>
                  <a:pt x="146" y="8"/>
                  <a:pt x="146" y="8"/>
                </a:cubicBezTo>
                <a:cubicBezTo>
                  <a:pt x="146" y="5"/>
                  <a:pt x="146" y="2"/>
                  <a:pt x="147" y="0"/>
                </a:cubicBezTo>
                <a:cubicBezTo>
                  <a:pt x="146" y="0"/>
                  <a:pt x="146" y="0"/>
                  <a:pt x="14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4D5E0DE7-FB0C-3584-883E-E32E721E7C8C}"/>
              </a:ext>
            </a:extLst>
          </p:cNvPr>
          <p:cNvSpPr>
            <a:spLocks noEditPoints="1"/>
          </p:cNvSpPr>
          <p:nvPr/>
        </p:nvSpPr>
        <p:spPr bwMode="auto">
          <a:xfrm>
            <a:off x="5734051" y="5227638"/>
            <a:ext cx="171450" cy="254000"/>
          </a:xfrm>
          <a:custGeom>
            <a:avLst/>
            <a:gdLst>
              <a:gd name="T0" fmla="*/ 24 w 108"/>
              <a:gd name="T1" fmla="*/ 160 h 160"/>
              <a:gd name="T2" fmla="*/ 41 w 108"/>
              <a:gd name="T3" fmla="*/ 141 h 160"/>
              <a:gd name="T4" fmla="*/ 7 w 108"/>
              <a:gd name="T5" fmla="*/ 141 h 160"/>
              <a:gd name="T6" fmla="*/ 24 w 108"/>
              <a:gd name="T7" fmla="*/ 160 h 160"/>
              <a:gd name="T8" fmla="*/ 106 w 108"/>
              <a:gd name="T9" fmla="*/ 1 h 160"/>
              <a:gd name="T10" fmla="*/ 103 w 108"/>
              <a:gd name="T11" fmla="*/ 0 h 160"/>
              <a:gd name="T12" fmla="*/ 99 w 108"/>
              <a:gd name="T13" fmla="*/ 2 h 160"/>
              <a:gd name="T14" fmla="*/ 76 w 108"/>
              <a:gd name="T15" fmla="*/ 30 h 160"/>
              <a:gd name="T16" fmla="*/ 75 w 108"/>
              <a:gd name="T17" fmla="*/ 33 h 160"/>
              <a:gd name="T18" fmla="*/ 75 w 108"/>
              <a:gd name="T19" fmla="*/ 67 h 160"/>
              <a:gd name="T20" fmla="*/ 65 w 108"/>
              <a:gd name="T21" fmla="*/ 80 h 160"/>
              <a:gd name="T22" fmla="*/ 64 w 108"/>
              <a:gd name="T23" fmla="*/ 132 h 160"/>
              <a:gd name="T24" fmla="*/ 97 w 108"/>
              <a:gd name="T25" fmla="*/ 132 h 160"/>
              <a:gd name="T26" fmla="*/ 94 w 108"/>
              <a:gd name="T27" fmla="*/ 79 h 160"/>
              <a:gd name="T28" fmla="*/ 84 w 108"/>
              <a:gd name="T29" fmla="*/ 67 h 160"/>
              <a:gd name="T30" fmla="*/ 84 w 108"/>
              <a:gd name="T31" fmla="*/ 35 h 160"/>
              <a:gd name="T32" fmla="*/ 106 w 108"/>
              <a:gd name="T33" fmla="*/ 8 h 160"/>
              <a:gd name="T34" fmla="*/ 106 w 108"/>
              <a:gd name="T35" fmla="*/ 1 h 160"/>
              <a:gd name="T36" fmla="*/ 85 w 108"/>
              <a:gd name="T37" fmla="*/ 80 h 160"/>
              <a:gd name="T38" fmla="*/ 85 w 108"/>
              <a:gd name="T39" fmla="*/ 85 h 160"/>
              <a:gd name="T40" fmla="*/ 74 w 108"/>
              <a:gd name="T41" fmla="*/ 85 h 160"/>
              <a:gd name="T42" fmla="*/ 74 w 108"/>
              <a:gd name="T43" fmla="*/ 80 h 160"/>
              <a:gd name="T44" fmla="*/ 80 w 108"/>
              <a:gd name="T45" fmla="*/ 75 h 160"/>
              <a:gd name="T46" fmla="*/ 85 w 108"/>
              <a:gd name="T47" fmla="*/ 80 h 160"/>
              <a:gd name="T48" fmla="*/ 23 w 108"/>
              <a:gd name="T49" fmla="*/ 0 h 160"/>
              <a:gd name="T50" fmla="*/ 0 w 108"/>
              <a:gd name="T51" fmla="*/ 24 h 160"/>
              <a:gd name="T52" fmla="*/ 18 w 108"/>
              <a:gd name="T53" fmla="*/ 47 h 160"/>
              <a:gd name="T54" fmla="*/ 18 w 108"/>
              <a:gd name="T55" fmla="*/ 67 h 160"/>
              <a:gd name="T56" fmla="*/ 8 w 108"/>
              <a:gd name="T57" fmla="*/ 80 h 160"/>
              <a:gd name="T58" fmla="*/ 7 w 108"/>
              <a:gd name="T59" fmla="*/ 132 h 160"/>
              <a:gd name="T60" fmla="*/ 40 w 108"/>
              <a:gd name="T61" fmla="*/ 132 h 160"/>
              <a:gd name="T62" fmla="*/ 37 w 108"/>
              <a:gd name="T63" fmla="*/ 79 h 160"/>
              <a:gd name="T64" fmla="*/ 27 w 108"/>
              <a:gd name="T65" fmla="*/ 67 h 160"/>
              <a:gd name="T66" fmla="*/ 27 w 108"/>
              <a:gd name="T67" fmla="*/ 47 h 160"/>
              <a:gd name="T68" fmla="*/ 46 w 108"/>
              <a:gd name="T69" fmla="*/ 24 h 160"/>
              <a:gd name="T70" fmla="*/ 23 w 108"/>
              <a:gd name="T71" fmla="*/ 0 h 160"/>
              <a:gd name="T72" fmla="*/ 28 w 108"/>
              <a:gd name="T73" fmla="*/ 80 h 160"/>
              <a:gd name="T74" fmla="*/ 29 w 108"/>
              <a:gd name="T75" fmla="*/ 85 h 160"/>
              <a:gd name="T76" fmla="*/ 18 w 108"/>
              <a:gd name="T77" fmla="*/ 85 h 160"/>
              <a:gd name="T78" fmla="*/ 18 w 108"/>
              <a:gd name="T79" fmla="*/ 80 h 160"/>
              <a:gd name="T80" fmla="*/ 23 w 108"/>
              <a:gd name="T81" fmla="*/ 75 h 160"/>
              <a:gd name="T82" fmla="*/ 28 w 108"/>
              <a:gd name="T83" fmla="*/ 80 h 160"/>
              <a:gd name="T84" fmla="*/ 23 w 108"/>
              <a:gd name="T85" fmla="*/ 28 h 160"/>
              <a:gd name="T86" fmla="*/ 18 w 108"/>
              <a:gd name="T87" fmla="*/ 23 h 160"/>
              <a:gd name="T88" fmla="*/ 23 w 108"/>
              <a:gd name="T89" fmla="*/ 19 h 160"/>
              <a:gd name="T90" fmla="*/ 27 w 108"/>
              <a:gd name="T91" fmla="*/ 23 h 160"/>
              <a:gd name="T92" fmla="*/ 23 w 108"/>
              <a:gd name="T93" fmla="*/ 28 h 160"/>
              <a:gd name="T94" fmla="*/ 80 w 108"/>
              <a:gd name="T95" fmla="*/ 160 h 160"/>
              <a:gd name="T96" fmla="*/ 97 w 108"/>
              <a:gd name="T97" fmla="*/ 141 h 160"/>
              <a:gd name="T98" fmla="*/ 63 w 108"/>
              <a:gd name="T99" fmla="*/ 141 h 160"/>
              <a:gd name="T100" fmla="*/ 80 w 108"/>
              <a:gd name="T101" fmla="*/ 1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8" h="160">
                <a:moveTo>
                  <a:pt x="24" y="160"/>
                </a:moveTo>
                <a:cubicBezTo>
                  <a:pt x="33" y="160"/>
                  <a:pt x="42" y="153"/>
                  <a:pt x="41" y="141"/>
                </a:cubicBezTo>
                <a:cubicBezTo>
                  <a:pt x="7" y="141"/>
                  <a:pt x="7" y="141"/>
                  <a:pt x="7" y="141"/>
                </a:cubicBezTo>
                <a:cubicBezTo>
                  <a:pt x="6" y="153"/>
                  <a:pt x="15" y="160"/>
                  <a:pt x="24" y="160"/>
                </a:cubicBezTo>
                <a:close/>
                <a:moveTo>
                  <a:pt x="106" y="1"/>
                </a:moveTo>
                <a:cubicBezTo>
                  <a:pt x="105" y="1"/>
                  <a:pt x="104" y="0"/>
                  <a:pt x="103" y="0"/>
                </a:cubicBezTo>
                <a:cubicBezTo>
                  <a:pt x="102" y="0"/>
                  <a:pt x="100" y="1"/>
                  <a:pt x="99" y="2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1"/>
                  <a:pt x="75" y="32"/>
                  <a:pt x="75" y="33"/>
                </a:cubicBezTo>
                <a:cubicBezTo>
                  <a:pt x="75" y="67"/>
                  <a:pt x="75" y="67"/>
                  <a:pt x="75" y="67"/>
                </a:cubicBezTo>
                <a:cubicBezTo>
                  <a:pt x="70" y="69"/>
                  <a:pt x="65" y="74"/>
                  <a:pt x="65" y="80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97" y="132"/>
                  <a:pt x="97" y="132"/>
                  <a:pt x="97" y="132"/>
                </a:cubicBezTo>
                <a:cubicBezTo>
                  <a:pt x="94" y="79"/>
                  <a:pt x="94" y="79"/>
                  <a:pt x="94" y="79"/>
                </a:cubicBezTo>
                <a:cubicBezTo>
                  <a:pt x="94" y="74"/>
                  <a:pt x="90" y="69"/>
                  <a:pt x="84" y="67"/>
                </a:cubicBezTo>
                <a:cubicBezTo>
                  <a:pt x="84" y="35"/>
                  <a:pt x="84" y="35"/>
                  <a:pt x="84" y="35"/>
                </a:cubicBezTo>
                <a:cubicBezTo>
                  <a:pt x="106" y="8"/>
                  <a:pt x="106" y="8"/>
                  <a:pt x="106" y="8"/>
                </a:cubicBezTo>
                <a:cubicBezTo>
                  <a:pt x="108" y="5"/>
                  <a:pt x="108" y="3"/>
                  <a:pt x="106" y="1"/>
                </a:cubicBezTo>
                <a:close/>
                <a:moveTo>
                  <a:pt x="85" y="80"/>
                </a:moveTo>
                <a:cubicBezTo>
                  <a:pt x="85" y="85"/>
                  <a:pt x="85" y="85"/>
                  <a:pt x="85" y="85"/>
                </a:cubicBezTo>
                <a:cubicBezTo>
                  <a:pt x="74" y="85"/>
                  <a:pt x="74" y="85"/>
                  <a:pt x="74" y="85"/>
                </a:cubicBezTo>
                <a:cubicBezTo>
                  <a:pt x="74" y="80"/>
                  <a:pt x="74" y="80"/>
                  <a:pt x="74" y="80"/>
                </a:cubicBezTo>
                <a:cubicBezTo>
                  <a:pt x="74" y="77"/>
                  <a:pt x="76" y="75"/>
                  <a:pt x="80" y="75"/>
                </a:cubicBezTo>
                <a:cubicBezTo>
                  <a:pt x="82" y="76"/>
                  <a:pt x="85" y="77"/>
                  <a:pt x="85" y="80"/>
                </a:cubicBezTo>
                <a:close/>
                <a:moveTo>
                  <a:pt x="23" y="0"/>
                </a:moveTo>
                <a:cubicBezTo>
                  <a:pt x="10" y="0"/>
                  <a:pt x="0" y="11"/>
                  <a:pt x="0" y="24"/>
                </a:cubicBezTo>
                <a:cubicBezTo>
                  <a:pt x="0" y="35"/>
                  <a:pt x="8" y="44"/>
                  <a:pt x="18" y="47"/>
                </a:cubicBezTo>
                <a:cubicBezTo>
                  <a:pt x="18" y="67"/>
                  <a:pt x="18" y="67"/>
                  <a:pt x="18" y="67"/>
                </a:cubicBezTo>
                <a:cubicBezTo>
                  <a:pt x="13" y="69"/>
                  <a:pt x="8" y="74"/>
                  <a:pt x="8" y="80"/>
                </a:cubicBezTo>
                <a:cubicBezTo>
                  <a:pt x="7" y="132"/>
                  <a:pt x="7" y="132"/>
                  <a:pt x="7" y="132"/>
                </a:cubicBezTo>
                <a:cubicBezTo>
                  <a:pt x="40" y="132"/>
                  <a:pt x="40" y="132"/>
                  <a:pt x="40" y="132"/>
                </a:cubicBezTo>
                <a:cubicBezTo>
                  <a:pt x="37" y="79"/>
                  <a:pt x="37" y="79"/>
                  <a:pt x="37" y="79"/>
                </a:cubicBezTo>
                <a:cubicBezTo>
                  <a:pt x="36" y="73"/>
                  <a:pt x="33" y="69"/>
                  <a:pt x="27" y="67"/>
                </a:cubicBezTo>
                <a:cubicBezTo>
                  <a:pt x="27" y="47"/>
                  <a:pt x="27" y="47"/>
                  <a:pt x="27" y="47"/>
                </a:cubicBezTo>
                <a:cubicBezTo>
                  <a:pt x="38" y="44"/>
                  <a:pt x="46" y="35"/>
                  <a:pt x="46" y="24"/>
                </a:cubicBezTo>
                <a:cubicBezTo>
                  <a:pt x="47" y="10"/>
                  <a:pt x="36" y="0"/>
                  <a:pt x="23" y="0"/>
                </a:cubicBezTo>
                <a:close/>
                <a:moveTo>
                  <a:pt x="28" y="80"/>
                </a:moveTo>
                <a:cubicBezTo>
                  <a:pt x="29" y="85"/>
                  <a:pt x="29" y="85"/>
                  <a:pt x="29" y="85"/>
                </a:cubicBezTo>
                <a:cubicBezTo>
                  <a:pt x="18" y="85"/>
                  <a:pt x="18" y="85"/>
                  <a:pt x="18" y="85"/>
                </a:cubicBezTo>
                <a:cubicBezTo>
                  <a:pt x="18" y="80"/>
                  <a:pt x="18" y="80"/>
                  <a:pt x="18" y="80"/>
                </a:cubicBezTo>
                <a:cubicBezTo>
                  <a:pt x="18" y="77"/>
                  <a:pt x="20" y="75"/>
                  <a:pt x="23" y="75"/>
                </a:cubicBezTo>
                <a:cubicBezTo>
                  <a:pt x="26" y="76"/>
                  <a:pt x="28" y="77"/>
                  <a:pt x="28" y="80"/>
                </a:cubicBezTo>
                <a:close/>
                <a:moveTo>
                  <a:pt x="23" y="28"/>
                </a:moveTo>
                <a:cubicBezTo>
                  <a:pt x="20" y="28"/>
                  <a:pt x="18" y="26"/>
                  <a:pt x="18" y="23"/>
                </a:cubicBezTo>
                <a:cubicBezTo>
                  <a:pt x="18" y="21"/>
                  <a:pt x="20" y="19"/>
                  <a:pt x="23" y="19"/>
                </a:cubicBezTo>
                <a:cubicBezTo>
                  <a:pt x="25" y="19"/>
                  <a:pt x="27" y="21"/>
                  <a:pt x="27" y="23"/>
                </a:cubicBezTo>
                <a:cubicBezTo>
                  <a:pt x="27" y="26"/>
                  <a:pt x="25" y="28"/>
                  <a:pt x="23" y="28"/>
                </a:cubicBezTo>
                <a:close/>
                <a:moveTo>
                  <a:pt x="80" y="160"/>
                </a:moveTo>
                <a:cubicBezTo>
                  <a:pt x="89" y="160"/>
                  <a:pt x="98" y="153"/>
                  <a:pt x="97" y="141"/>
                </a:cubicBezTo>
                <a:cubicBezTo>
                  <a:pt x="63" y="141"/>
                  <a:pt x="63" y="141"/>
                  <a:pt x="63" y="141"/>
                </a:cubicBezTo>
                <a:cubicBezTo>
                  <a:pt x="63" y="153"/>
                  <a:pt x="71" y="160"/>
                  <a:pt x="80" y="1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2F9B3132-493B-36C9-3AC7-8EBFCDECA17E}"/>
              </a:ext>
            </a:extLst>
          </p:cNvPr>
          <p:cNvSpPr>
            <a:spLocks noEditPoints="1"/>
          </p:cNvSpPr>
          <p:nvPr/>
        </p:nvSpPr>
        <p:spPr bwMode="auto">
          <a:xfrm>
            <a:off x="2389188" y="4127500"/>
            <a:ext cx="254000" cy="252413"/>
          </a:xfrm>
          <a:custGeom>
            <a:avLst/>
            <a:gdLst>
              <a:gd name="T0" fmla="*/ 19 w 160"/>
              <a:gd name="T1" fmla="*/ 79 h 159"/>
              <a:gd name="T2" fmla="*/ 43 w 160"/>
              <a:gd name="T3" fmla="*/ 74 h 159"/>
              <a:gd name="T4" fmla="*/ 48 w 160"/>
              <a:gd name="T5" fmla="*/ 84 h 159"/>
              <a:gd name="T6" fmla="*/ 113 w 160"/>
              <a:gd name="T7" fmla="*/ 79 h 159"/>
              <a:gd name="T8" fmla="*/ 137 w 160"/>
              <a:gd name="T9" fmla="*/ 74 h 159"/>
              <a:gd name="T10" fmla="*/ 141 w 160"/>
              <a:gd name="T11" fmla="*/ 84 h 159"/>
              <a:gd name="T12" fmla="*/ 160 w 160"/>
              <a:gd name="T13" fmla="*/ 61 h 159"/>
              <a:gd name="T14" fmla="*/ 131 w 160"/>
              <a:gd name="T15" fmla="*/ 38 h 159"/>
              <a:gd name="T16" fmla="*/ 108 w 160"/>
              <a:gd name="T17" fmla="*/ 0 h 159"/>
              <a:gd name="T18" fmla="*/ 29 w 160"/>
              <a:gd name="T19" fmla="*/ 23 h 159"/>
              <a:gd name="T20" fmla="*/ 24 w 160"/>
              <a:gd name="T21" fmla="*/ 38 h 159"/>
              <a:gd name="T22" fmla="*/ 0 w 160"/>
              <a:gd name="T23" fmla="*/ 84 h 159"/>
              <a:gd name="T24" fmla="*/ 19 w 160"/>
              <a:gd name="T25" fmla="*/ 79 h 159"/>
              <a:gd name="T26" fmla="*/ 104 w 160"/>
              <a:gd name="T27" fmla="*/ 27 h 159"/>
              <a:gd name="T28" fmla="*/ 57 w 160"/>
              <a:gd name="T29" fmla="*/ 38 h 159"/>
              <a:gd name="T30" fmla="*/ 24 w 160"/>
              <a:gd name="T31" fmla="*/ 46 h 159"/>
              <a:gd name="T32" fmla="*/ 150 w 160"/>
              <a:gd name="T33" fmla="*/ 56 h 159"/>
              <a:gd name="T34" fmla="*/ 24 w 160"/>
              <a:gd name="T35" fmla="*/ 46 h 159"/>
              <a:gd name="T36" fmla="*/ 132 w 160"/>
              <a:gd name="T37" fmla="*/ 107 h 159"/>
              <a:gd name="T38" fmla="*/ 123 w 160"/>
              <a:gd name="T39" fmla="*/ 84 h 159"/>
              <a:gd name="T40" fmla="*/ 127 w 160"/>
              <a:gd name="T41" fmla="*/ 112 h 159"/>
              <a:gd name="T42" fmla="*/ 142 w 160"/>
              <a:gd name="T43" fmla="*/ 107 h 159"/>
              <a:gd name="T44" fmla="*/ 114 w 160"/>
              <a:gd name="T45" fmla="*/ 107 h 159"/>
              <a:gd name="T46" fmla="*/ 49 w 160"/>
              <a:gd name="T47" fmla="*/ 93 h 159"/>
              <a:gd name="T48" fmla="*/ 35 w 160"/>
              <a:gd name="T49" fmla="*/ 121 h 159"/>
              <a:gd name="T50" fmla="*/ 21 w 160"/>
              <a:gd name="T51" fmla="*/ 93 h 159"/>
              <a:gd name="T52" fmla="*/ 3 w 160"/>
              <a:gd name="T53" fmla="*/ 135 h 159"/>
              <a:gd name="T54" fmla="*/ 137 w 160"/>
              <a:gd name="T55" fmla="*/ 159 h 159"/>
              <a:gd name="T56" fmla="*/ 160 w 160"/>
              <a:gd name="T57" fmla="*/ 93 h 159"/>
              <a:gd name="T58" fmla="*/ 95 w 160"/>
              <a:gd name="T59" fmla="*/ 126 h 159"/>
              <a:gd name="T60" fmla="*/ 85 w 160"/>
              <a:gd name="T61" fmla="*/ 136 h 159"/>
              <a:gd name="T62" fmla="*/ 76 w 160"/>
              <a:gd name="T63" fmla="*/ 136 h 159"/>
              <a:gd name="T64" fmla="*/ 66 w 160"/>
              <a:gd name="T65" fmla="*/ 126 h 159"/>
              <a:gd name="T66" fmla="*/ 66 w 160"/>
              <a:gd name="T67" fmla="*/ 117 h 159"/>
              <a:gd name="T68" fmla="*/ 76 w 160"/>
              <a:gd name="T69" fmla="*/ 107 h 159"/>
              <a:gd name="T70" fmla="*/ 85 w 160"/>
              <a:gd name="T71" fmla="*/ 107 h 159"/>
              <a:gd name="T72" fmla="*/ 95 w 160"/>
              <a:gd name="T73" fmla="*/ 117 h 159"/>
              <a:gd name="T74" fmla="*/ 95 w 160"/>
              <a:gd name="T75" fmla="*/ 126 h 159"/>
              <a:gd name="T76" fmla="*/ 38 w 160"/>
              <a:gd name="T77" fmla="*/ 107 h 159"/>
              <a:gd name="T78" fmla="*/ 28 w 160"/>
              <a:gd name="T79" fmla="*/ 84 h 159"/>
              <a:gd name="T80" fmla="*/ 33 w 160"/>
              <a:gd name="T81" fmla="*/ 11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59">
                <a:moveTo>
                  <a:pt x="19" y="79"/>
                </a:moveTo>
                <a:cubicBezTo>
                  <a:pt x="19" y="79"/>
                  <a:pt x="19" y="79"/>
                  <a:pt x="19" y="79"/>
                </a:cubicBezTo>
                <a:cubicBezTo>
                  <a:pt x="19" y="76"/>
                  <a:pt x="21" y="74"/>
                  <a:pt x="24" y="74"/>
                </a:cubicBezTo>
                <a:cubicBezTo>
                  <a:pt x="43" y="74"/>
                  <a:pt x="43" y="74"/>
                  <a:pt x="43" y="74"/>
                </a:cubicBezTo>
                <a:cubicBezTo>
                  <a:pt x="45" y="74"/>
                  <a:pt x="48" y="76"/>
                  <a:pt x="48" y="79"/>
                </a:cubicBezTo>
                <a:cubicBezTo>
                  <a:pt x="48" y="84"/>
                  <a:pt x="48" y="84"/>
                  <a:pt x="48" y="84"/>
                </a:cubicBezTo>
                <a:cubicBezTo>
                  <a:pt x="113" y="84"/>
                  <a:pt x="113" y="84"/>
                  <a:pt x="113" y="84"/>
                </a:cubicBezTo>
                <a:cubicBezTo>
                  <a:pt x="113" y="79"/>
                  <a:pt x="113" y="79"/>
                  <a:pt x="113" y="79"/>
                </a:cubicBezTo>
                <a:cubicBezTo>
                  <a:pt x="113" y="76"/>
                  <a:pt x="115" y="74"/>
                  <a:pt x="118" y="74"/>
                </a:cubicBezTo>
                <a:cubicBezTo>
                  <a:pt x="137" y="74"/>
                  <a:pt x="137" y="74"/>
                  <a:pt x="137" y="74"/>
                </a:cubicBezTo>
                <a:cubicBezTo>
                  <a:pt x="139" y="74"/>
                  <a:pt x="141" y="76"/>
                  <a:pt x="141" y="79"/>
                </a:cubicBezTo>
                <a:cubicBezTo>
                  <a:pt x="141" y="84"/>
                  <a:pt x="141" y="84"/>
                  <a:pt x="141" y="84"/>
                </a:cubicBezTo>
                <a:cubicBezTo>
                  <a:pt x="160" y="84"/>
                  <a:pt x="160" y="84"/>
                  <a:pt x="160" y="84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48"/>
                  <a:pt x="149" y="38"/>
                  <a:pt x="137" y="38"/>
                </a:cubicBezTo>
                <a:cubicBezTo>
                  <a:pt x="131" y="38"/>
                  <a:pt x="131" y="38"/>
                  <a:pt x="131" y="38"/>
                </a:cubicBezTo>
                <a:cubicBezTo>
                  <a:pt x="131" y="23"/>
                  <a:pt x="131" y="23"/>
                  <a:pt x="131" y="23"/>
                </a:cubicBezTo>
                <a:cubicBezTo>
                  <a:pt x="131" y="10"/>
                  <a:pt x="121" y="0"/>
                  <a:pt x="108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39" y="0"/>
                  <a:pt x="29" y="10"/>
                  <a:pt x="29" y="23"/>
                </a:cubicBezTo>
                <a:cubicBezTo>
                  <a:pt x="29" y="38"/>
                  <a:pt x="29" y="38"/>
                  <a:pt x="29" y="38"/>
                </a:cubicBezTo>
                <a:cubicBezTo>
                  <a:pt x="24" y="38"/>
                  <a:pt x="24" y="38"/>
                  <a:pt x="24" y="38"/>
                </a:cubicBezTo>
                <a:cubicBezTo>
                  <a:pt x="11" y="38"/>
                  <a:pt x="0" y="48"/>
                  <a:pt x="0" y="61"/>
                </a:cubicBezTo>
                <a:cubicBezTo>
                  <a:pt x="0" y="84"/>
                  <a:pt x="0" y="84"/>
                  <a:pt x="0" y="84"/>
                </a:cubicBezTo>
                <a:cubicBezTo>
                  <a:pt x="19" y="84"/>
                  <a:pt x="19" y="84"/>
                  <a:pt x="19" y="84"/>
                </a:cubicBezTo>
                <a:lnTo>
                  <a:pt x="19" y="79"/>
                </a:lnTo>
                <a:close/>
                <a:moveTo>
                  <a:pt x="57" y="27"/>
                </a:moveTo>
                <a:cubicBezTo>
                  <a:pt x="104" y="27"/>
                  <a:pt x="104" y="27"/>
                  <a:pt x="104" y="27"/>
                </a:cubicBezTo>
                <a:cubicBezTo>
                  <a:pt x="104" y="38"/>
                  <a:pt x="104" y="38"/>
                  <a:pt x="104" y="38"/>
                </a:cubicBezTo>
                <a:cubicBezTo>
                  <a:pt x="57" y="38"/>
                  <a:pt x="57" y="38"/>
                  <a:pt x="57" y="38"/>
                </a:cubicBezTo>
                <a:lnTo>
                  <a:pt x="57" y="27"/>
                </a:lnTo>
                <a:close/>
                <a:moveTo>
                  <a:pt x="24" y="46"/>
                </a:moveTo>
                <a:cubicBezTo>
                  <a:pt x="137" y="46"/>
                  <a:pt x="137" y="46"/>
                  <a:pt x="137" y="46"/>
                </a:cubicBezTo>
                <a:cubicBezTo>
                  <a:pt x="142" y="46"/>
                  <a:pt x="148" y="50"/>
                  <a:pt x="150" y="56"/>
                </a:cubicBezTo>
                <a:cubicBezTo>
                  <a:pt x="11" y="56"/>
                  <a:pt x="11" y="56"/>
                  <a:pt x="11" y="56"/>
                </a:cubicBezTo>
                <a:cubicBezTo>
                  <a:pt x="13" y="51"/>
                  <a:pt x="18" y="46"/>
                  <a:pt x="24" y="46"/>
                </a:cubicBezTo>
                <a:close/>
                <a:moveTo>
                  <a:pt x="127" y="112"/>
                </a:moveTo>
                <a:cubicBezTo>
                  <a:pt x="130" y="112"/>
                  <a:pt x="132" y="110"/>
                  <a:pt x="132" y="107"/>
                </a:cubicBezTo>
                <a:cubicBezTo>
                  <a:pt x="132" y="84"/>
                  <a:pt x="132" y="84"/>
                  <a:pt x="132" y="84"/>
                </a:cubicBezTo>
                <a:cubicBezTo>
                  <a:pt x="123" y="84"/>
                  <a:pt x="123" y="84"/>
                  <a:pt x="123" y="84"/>
                </a:cubicBezTo>
                <a:cubicBezTo>
                  <a:pt x="123" y="107"/>
                  <a:pt x="123" y="107"/>
                  <a:pt x="123" y="107"/>
                </a:cubicBezTo>
                <a:cubicBezTo>
                  <a:pt x="123" y="110"/>
                  <a:pt x="125" y="112"/>
                  <a:pt x="127" y="112"/>
                </a:cubicBezTo>
                <a:close/>
                <a:moveTo>
                  <a:pt x="142" y="93"/>
                </a:moveTo>
                <a:cubicBezTo>
                  <a:pt x="142" y="107"/>
                  <a:pt x="142" y="107"/>
                  <a:pt x="142" y="107"/>
                </a:cubicBezTo>
                <a:cubicBezTo>
                  <a:pt x="142" y="115"/>
                  <a:pt x="135" y="121"/>
                  <a:pt x="128" y="121"/>
                </a:cubicBezTo>
                <a:cubicBezTo>
                  <a:pt x="120" y="121"/>
                  <a:pt x="114" y="115"/>
                  <a:pt x="114" y="107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49" y="93"/>
                  <a:pt x="49" y="93"/>
                  <a:pt x="49" y="93"/>
                </a:cubicBezTo>
                <a:cubicBezTo>
                  <a:pt x="49" y="107"/>
                  <a:pt x="49" y="107"/>
                  <a:pt x="49" y="107"/>
                </a:cubicBezTo>
                <a:cubicBezTo>
                  <a:pt x="49" y="115"/>
                  <a:pt x="42" y="121"/>
                  <a:pt x="35" y="121"/>
                </a:cubicBezTo>
                <a:cubicBezTo>
                  <a:pt x="27" y="121"/>
                  <a:pt x="21" y="115"/>
                  <a:pt x="21" y="107"/>
                </a:cubicBezTo>
                <a:cubicBezTo>
                  <a:pt x="21" y="93"/>
                  <a:pt x="21" y="93"/>
                  <a:pt x="21" y="93"/>
                </a:cubicBezTo>
                <a:cubicBezTo>
                  <a:pt x="3" y="93"/>
                  <a:pt x="3" y="93"/>
                  <a:pt x="3" y="93"/>
                </a:cubicBezTo>
                <a:cubicBezTo>
                  <a:pt x="3" y="135"/>
                  <a:pt x="3" y="135"/>
                  <a:pt x="3" y="135"/>
                </a:cubicBezTo>
                <a:cubicBezTo>
                  <a:pt x="1" y="148"/>
                  <a:pt x="11" y="159"/>
                  <a:pt x="24" y="159"/>
                </a:cubicBezTo>
                <a:cubicBezTo>
                  <a:pt x="137" y="159"/>
                  <a:pt x="137" y="159"/>
                  <a:pt x="137" y="159"/>
                </a:cubicBezTo>
                <a:cubicBezTo>
                  <a:pt x="150" y="159"/>
                  <a:pt x="160" y="148"/>
                  <a:pt x="160" y="135"/>
                </a:cubicBezTo>
                <a:cubicBezTo>
                  <a:pt x="160" y="93"/>
                  <a:pt x="160" y="93"/>
                  <a:pt x="160" y="93"/>
                </a:cubicBezTo>
                <a:lnTo>
                  <a:pt x="142" y="93"/>
                </a:lnTo>
                <a:close/>
                <a:moveTo>
                  <a:pt x="95" y="126"/>
                </a:moveTo>
                <a:cubicBezTo>
                  <a:pt x="85" y="126"/>
                  <a:pt x="85" y="126"/>
                  <a:pt x="85" y="126"/>
                </a:cubicBezTo>
                <a:cubicBezTo>
                  <a:pt x="85" y="136"/>
                  <a:pt x="85" y="136"/>
                  <a:pt x="85" y="136"/>
                </a:cubicBezTo>
                <a:cubicBezTo>
                  <a:pt x="85" y="138"/>
                  <a:pt x="83" y="140"/>
                  <a:pt x="80" y="140"/>
                </a:cubicBezTo>
                <a:cubicBezTo>
                  <a:pt x="78" y="140"/>
                  <a:pt x="76" y="138"/>
                  <a:pt x="76" y="136"/>
                </a:cubicBezTo>
                <a:cubicBezTo>
                  <a:pt x="76" y="126"/>
                  <a:pt x="76" y="126"/>
                  <a:pt x="76" y="126"/>
                </a:cubicBezTo>
                <a:cubicBezTo>
                  <a:pt x="66" y="126"/>
                  <a:pt x="66" y="126"/>
                  <a:pt x="66" y="126"/>
                </a:cubicBezTo>
                <a:cubicBezTo>
                  <a:pt x="63" y="126"/>
                  <a:pt x="61" y="124"/>
                  <a:pt x="61" y="121"/>
                </a:cubicBezTo>
                <a:cubicBezTo>
                  <a:pt x="62" y="119"/>
                  <a:pt x="64" y="117"/>
                  <a:pt x="66" y="117"/>
                </a:cubicBezTo>
                <a:cubicBezTo>
                  <a:pt x="76" y="117"/>
                  <a:pt x="76" y="117"/>
                  <a:pt x="76" y="117"/>
                </a:cubicBezTo>
                <a:cubicBezTo>
                  <a:pt x="76" y="107"/>
                  <a:pt x="76" y="107"/>
                  <a:pt x="76" y="107"/>
                </a:cubicBezTo>
                <a:cubicBezTo>
                  <a:pt x="76" y="105"/>
                  <a:pt x="78" y="103"/>
                  <a:pt x="80" y="103"/>
                </a:cubicBezTo>
                <a:cubicBezTo>
                  <a:pt x="83" y="103"/>
                  <a:pt x="85" y="105"/>
                  <a:pt x="85" y="107"/>
                </a:cubicBezTo>
                <a:cubicBezTo>
                  <a:pt x="85" y="117"/>
                  <a:pt x="85" y="117"/>
                  <a:pt x="85" y="117"/>
                </a:cubicBezTo>
                <a:cubicBezTo>
                  <a:pt x="95" y="117"/>
                  <a:pt x="95" y="117"/>
                  <a:pt x="95" y="117"/>
                </a:cubicBezTo>
                <a:cubicBezTo>
                  <a:pt x="97" y="117"/>
                  <a:pt x="99" y="119"/>
                  <a:pt x="99" y="121"/>
                </a:cubicBezTo>
                <a:cubicBezTo>
                  <a:pt x="99" y="124"/>
                  <a:pt x="97" y="126"/>
                  <a:pt x="95" y="126"/>
                </a:cubicBezTo>
                <a:close/>
                <a:moveTo>
                  <a:pt x="33" y="112"/>
                </a:moveTo>
                <a:cubicBezTo>
                  <a:pt x="36" y="112"/>
                  <a:pt x="38" y="110"/>
                  <a:pt x="38" y="107"/>
                </a:cubicBezTo>
                <a:cubicBezTo>
                  <a:pt x="38" y="84"/>
                  <a:pt x="38" y="84"/>
                  <a:pt x="38" y="84"/>
                </a:cubicBezTo>
                <a:cubicBezTo>
                  <a:pt x="28" y="84"/>
                  <a:pt x="28" y="84"/>
                  <a:pt x="28" y="84"/>
                </a:cubicBezTo>
                <a:cubicBezTo>
                  <a:pt x="28" y="107"/>
                  <a:pt x="28" y="107"/>
                  <a:pt x="28" y="107"/>
                </a:cubicBezTo>
                <a:cubicBezTo>
                  <a:pt x="28" y="110"/>
                  <a:pt x="30" y="112"/>
                  <a:pt x="33" y="1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7B3C0619-BD4A-8921-ED4D-2058C6B011F2}"/>
              </a:ext>
            </a:extLst>
          </p:cNvPr>
          <p:cNvSpPr>
            <a:spLocks noEditPoints="1"/>
          </p:cNvSpPr>
          <p:nvPr/>
        </p:nvSpPr>
        <p:spPr bwMode="auto">
          <a:xfrm>
            <a:off x="768351" y="4676775"/>
            <a:ext cx="193675" cy="254000"/>
          </a:xfrm>
          <a:custGeom>
            <a:avLst/>
            <a:gdLst>
              <a:gd name="T0" fmla="*/ 32 w 122"/>
              <a:gd name="T1" fmla="*/ 122 h 160"/>
              <a:gd name="T2" fmla="*/ 42 w 122"/>
              <a:gd name="T3" fmla="*/ 120 h 160"/>
              <a:gd name="T4" fmla="*/ 52 w 122"/>
              <a:gd name="T5" fmla="*/ 111 h 160"/>
              <a:gd name="T6" fmla="*/ 61 w 122"/>
              <a:gd name="T7" fmla="*/ 113 h 160"/>
              <a:gd name="T8" fmla="*/ 69 w 122"/>
              <a:gd name="T9" fmla="*/ 111 h 160"/>
              <a:gd name="T10" fmla="*/ 79 w 122"/>
              <a:gd name="T11" fmla="*/ 120 h 160"/>
              <a:gd name="T12" fmla="*/ 89 w 122"/>
              <a:gd name="T13" fmla="*/ 122 h 160"/>
              <a:gd name="T14" fmla="*/ 89 w 122"/>
              <a:gd name="T15" fmla="*/ 122 h 160"/>
              <a:gd name="T16" fmla="*/ 113 w 122"/>
              <a:gd name="T17" fmla="*/ 109 h 160"/>
              <a:gd name="T18" fmla="*/ 115 w 122"/>
              <a:gd name="T19" fmla="*/ 91 h 160"/>
              <a:gd name="T20" fmla="*/ 105 w 122"/>
              <a:gd name="T21" fmla="*/ 58 h 160"/>
              <a:gd name="T22" fmla="*/ 86 w 122"/>
              <a:gd name="T23" fmla="*/ 36 h 160"/>
              <a:gd name="T24" fmla="*/ 61 w 122"/>
              <a:gd name="T25" fmla="*/ 29 h 160"/>
              <a:gd name="T26" fmla="*/ 36 w 122"/>
              <a:gd name="T27" fmla="*/ 36 h 160"/>
              <a:gd name="T28" fmla="*/ 17 w 122"/>
              <a:gd name="T29" fmla="*/ 58 h 160"/>
              <a:gd name="T30" fmla="*/ 7 w 122"/>
              <a:gd name="T31" fmla="*/ 91 h 160"/>
              <a:gd name="T32" fmla="*/ 9 w 122"/>
              <a:gd name="T33" fmla="*/ 109 h 160"/>
              <a:gd name="T34" fmla="*/ 32 w 122"/>
              <a:gd name="T35" fmla="*/ 122 h 160"/>
              <a:gd name="T36" fmla="*/ 46 w 122"/>
              <a:gd name="T37" fmla="*/ 77 h 160"/>
              <a:gd name="T38" fmla="*/ 46 w 122"/>
              <a:gd name="T39" fmla="*/ 77 h 160"/>
              <a:gd name="T40" fmla="*/ 60 w 122"/>
              <a:gd name="T41" fmla="*/ 66 h 160"/>
              <a:gd name="T42" fmla="*/ 74 w 122"/>
              <a:gd name="T43" fmla="*/ 77 h 160"/>
              <a:gd name="T44" fmla="*/ 74 w 122"/>
              <a:gd name="T45" fmla="*/ 90 h 160"/>
              <a:gd name="T46" fmla="*/ 68 w 122"/>
              <a:gd name="T47" fmla="*/ 101 h 160"/>
              <a:gd name="T48" fmla="*/ 60 w 122"/>
              <a:gd name="T49" fmla="*/ 104 h 160"/>
              <a:gd name="T50" fmla="*/ 52 w 122"/>
              <a:gd name="T51" fmla="*/ 101 h 160"/>
              <a:gd name="T52" fmla="*/ 46 w 122"/>
              <a:gd name="T53" fmla="*/ 90 h 160"/>
              <a:gd name="T54" fmla="*/ 46 w 122"/>
              <a:gd name="T55" fmla="*/ 77 h 160"/>
              <a:gd name="T56" fmla="*/ 112 w 122"/>
              <a:gd name="T57" fmla="*/ 123 h 160"/>
              <a:gd name="T58" fmla="*/ 90 w 122"/>
              <a:gd name="T59" fmla="*/ 132 h 160"/>
              <a:gd name="T60" fmla="*/ 89 w 122"/>
              <a:gd name="T61" fmla="*/ 132 h 160"/>
              <a:gd name="T62" fmla="*/ 75 w 122"/>
              <a:gd name="T63" fmla="*/ 129 h 160"/>
              <a:gd name="T64" fmla="*/ 66 w 122"/>
              <a:gd name="T65" fmla="*/ 122 h 160"/>
              <a:gd name="T66" fmla="*/ 60 w 122"/>
              <a:gd name="T67" fmla="*/ 122 h 160"/>
              <a:gd name="T68" fmla="*/ 56 w 122"/>
              <a:gd name="T69" fmla="*/ 122 h 160"/>
              <a:gd name="T70" fmla="*/ 46 w 122"/>
              <a:gd name="T71" fmla="*/ 129 h 160"/>
              <a:gd name="T72" fmla="*/ 32 w 122"/>
              <a:gd name="T73" fmla="*/ 131 h 160"/>
              <a:gd name="T74" fmla="*/ 9 w 122"/>
              <a:gd name="T75" fmla="*/ 122 h 160"/>
              <a:gd name="T76" fmla="*/ 0 w 122"/>
              <a:gd name="T77" fmla="*/ 145 h 160"/>
              <a:gd name="T78" fmla="*/ 0 w 122"/>
              <a:gd name="T79" fmla="*/ 156 h 160"/>
              <a:gd name="T80" fmla="*/ 4 w 122"/>
              <a:gd name="T81" fmla="*/ 160 h 160"/>
              <a:gd name="T82" fmla="*/ 117 w 122"/>
              <a:gd name="T83" fmla="*/ 160 h 160"/>
              <a:gd name="T84" fmla="*/ 122 w 122"/>
              <a:gd name="T85" fmla="*/ 156 h 160"/>
              <a:gd name="T86" fmla="*/ 122 w 122"/>
              <a:gd name="T87" fmla="*/ 146 h 160"/>
              <a:gd name="T88" fmla="*/ 112 w 122"/>
              <a:gd name="T89" fmla="*/ 123 h 160"/>
              <a:gd name="T90" fmla="*/ 31 w 122"/>
              <a:gd name="T91" fmla="*/ 28 h 160"/>
              <a:gd name="T92" fmla="*/ 60 w 122"/>
              <a:gd name="T93" fmla="*/ 20 h 160"/>
              <a:gd name="T94" fmla="*/ 90 w 122"/>
              <a:gd name="T95" fmla="*/ 28 h 160"/>
              <a:gd name="T96" fmla="*/ 91 w 122"/>
              <a:gd name="T97" fmla="*/ 28 h 160"/>
              <a:gd name="T98" fmla="*/ 93 w 122"/>
              <a:gd name="T99" fmla="*/ 19 h 160"/>
              <a:gd name="T100" fmla="*/ 92 w 122"/>
              <a:gd name="T101" fmla="*/ 14 h 160"/>
              <a:gd name="T102" fmla="*/ 61 w 122"/>
              <a:gd name="T103" fmla="*/ 0 h 160"/>
              <a:gd name="T104" fmla="*/ 30 w 122"/>
              <a:gd name="T105" fmla="*/ 14 h 160"/>
              <a:gd name="T106" fmla="*/ 29 w 122"/>
              <a:gd name="T107" fmla="*/ 19 h 160"/>
              <a:gd name="T108" fmla="*/ 31 w 122"/>
              <a:gd name="T109" fmla="*/ 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22" h="160">
                <a:moveTo>
                  <a:pt x="32" y="122"/>
                </a:moveTo>
                <a:cubicBezTo>
                  <a:pt x="36" y="122"/>
                  <a:pt x="40" y="122"/>
                  <a:pt x="42" y="120"/>
                </a:cubicBezTo>
                <a:cubicBezTo>
                  <a:pt x="46" y="118"/>
                  <a:pt x="50" y="116"/>
                  <a:pt x="52" y="111"/>
                </a:cubicBezTo>
                <a:cubicBezTo>
                  <a:pt x="55" y="113"/>
                  <a:pt x="58" y="113"/>
                  <a:pt x="61" y="113"/>
                </a:cubicBezTo>
                <a:cubicBezTo>
                  <a:pt x="63" y="113"/>
                  <a:pt x="66" y="113"/>
                  <a:pt x="69" y="111"/>
                </a:cubicBezTo>
                <a:cubicBezTo>
                  <a:pt x="72" y="115"/>
                  <a:pt x="75" y="118"/>
                  <a:pt x="79" y="120"/>
                </a:cubicBezTo>
                <a:cubicBezTo>
                  <a:pt x="83" y="122"/>
                  <a:pt x="86" y="122"/>
                  <a:pt x="89" y="122"/>
                </a:cubicBezTo>
                <a:cubicBezTo>
                  <a:pt x="89" y="122"/>
                  <a:pt x="89" y="122"/>
                  <a:pt x="89" y="122"/>
                </a:cubicBezTo>
                <a:cubicBezTo>
                  <a:pt x="99" y="122"/>
                  <a:pt x="108" y="116"/>
                  <a:pt x="113" y="109"/>
                </a:cubicBezTo>
                <a:cubicBezTo>
                  <a:pt x="117" y="103"/>
                  <a:pt x="117" y="96"/>
                  <a:pt x="115" y="91"/>
                </a:cubicBezTo>
                <a:cubicBezTo>
                  <a:pt x="105" y="58"/>
                  <a:pt x="105" y="58"/>
                  <a:pt x="105" y="58"/>
                </a:cubicBezTo>
                <a:cubicBezTo>
                  <a:pt x="101" y="49"/>
                  <a:pt x="95" y="41"/>
                  <a:pt x="86" y="36"/>
                </a:cubicBezTo>
                <a:cubicBezTo>
                  <a:pt x="79" y="31"/>
                  <a:pt x="70" y="29"/>
                  <a:pt x="61" y="29"/>
                </a:cubicBezTo>
                <a:cubicBezTo>
                  <a:pt x="53" y="29"/>
                  <a:pt x="44" y="31"/>
                  <a:pt x="36" y="36"/>
                </a:cubicBezTo>
                <a:cubicBezTo>
                  <a:pt x="27" y="41"/>
                  <a:pt x="21" y="49"/>
                  <a:pt x="17" y="58"/>
                </a:cubicBezTo>
                <a:cubicBezTo>
                  <a:pt x="7" y="91"/>
                  <a:pt x="7" y="91"/>
                  <a:pt x="7" y="91"/>
                </a:cubicBezTo>
                <a:cubicBezTo>
                  <a:pt x="4" y="96"/>
                  <a:pt x="5" y="103"/>
                  <a:pt x="9" y="109"/>
                </a:cubicBezTo>
                <a:cubicBezTo>
                  <a:pt x="13" y="117"/>
                  <a:pt x="22" y="122"/>
                  <a:pt x="32" y="122"/>
                </a:cubicBezTo>
                <a:close/>
                <a:moveTo>
                  <a:pt x="46" y="77"/>
                </a:moveTo>
                <a:cubicBezTo>
                  <a:pt x="46" y="77"/>
                  <a:pt x="46" y="77"/>
                  <a:pt x="46" y="77"/>
                </a:cubicBezTo>
                <a:cubicBezTo>
                  <a:pt x="52" y="73"/>
                  <a:pt x="57" y="69"/>
                  <a:pt x="60" y="66"/>
                </a:cubicBezTo>
                <a:cubicBezTo>
                  <a:pt x="63" y="70"/>
                  <a:pt x="68" y="73"/>
                  <a:pt x="74" y="77"/>
                </a:cubicBezTo>
                <a:cubicBezTo>
                  <a:pt x="74" y="90"/>
                  <a:pt x="74" y="90"/>
                  <a:pt x="74" y="90"/>
                </a:cubicBezTo>
                <a:cubicBezTo>
                  <a:pt x="74" y="94"/>
                  <a:pt x="72" y="99"/>
                  <a:pt x="68" y="101"/>
                </a:cubicBezTo>
                <a:cubicBezTo>
                  <a:pt x="66" y="103"/>
                  <a:pt x="63" y="104"/>
                  <a:pt x="60" y="104"/>
                </a:cubicBezTo>
                <a:cubicBezTo>
                  <a:pt x="57" y="104"/>
                  <a:pt x="54" y="103"/>
                  <a:pt x="52" y="101"/>
                </a:cubicBezTo>
                <a:cubicBezTo>
                  <a:pt x="49" y="99"/>
                  <a:pt x="46" y="94"/>
                  <a:pt x="46" y="90"/>
                </a:cubicBezTo>
                <a:lnTo>
                  <a:pt x="46" y="77"/>
                </a:lnTo>
                <a:close/>
                <a:moveTo>
                  <a:pt x="112" y="123"/>
                </a:moveTo>
                <a:cubicBezTo>
                  <a:pt x="106" y="128"/>
                  <a:pt x="98" y="132"/>
                  <a:pt x="90" y="132"/>
                </a:cubicBezTo>
                <a:cubicBezTo>
                  <a:pt x="89" y="132"/>
                  <a:pt x="89" y="132"/>
                  <a:pt x="89" y="132"/>
                </a:cubicBezTo>
                <a:cubicBezTo>
                  <a:pt x="84" y="132"/>
                  <a:pt x="79" y="131"/>
                  <a:pt x="75" y="129"/>
                </a:cubicBezTo>
                <a:cubicBezTo>
                  <a:pt x="72" y="127"/>
                  <a:pt x="68" y="125"/>
                  <a:pt x="66" y="122"/>
                </a:cubicBezTo>
                <a:cubicBezTo>
                  <a:pt x="64" y="122"/>
                  <a:pt x="62" y="122"/>
                  <a:pt x="60" y="122"/>
                </a:cubicBezTo>
                <a:cubicBezTo>
                  <a:pt x="59" y="122"/>
                  <a:pt x="58" y="122"/>
                  <a:pt x="56" y="122"/>
                </a:cubicBezTo>
                <a:cubicBezTo>
                  <a:pt x="53" y="125"/>
                  <a:pt x="49" y="127"/>
                  <a:pt x="46" y="129"/>
                </a:cubicBezTo>
                <a:cubicBezTo>
                  <a:pt x="42" y="130"/>
                  <a:pt x="37" y="131"/>
                  <a:pt x="32" y="131"/>
                </a:cubicBezTo>
                <a:cubicBezTo>
                  <a:pt x="23" y="131"/>
                  <a:pt x="15" y="128"/>
                  <a:pt x="9" y="122"/>
                </a:cubicBezTo>
                <a:cubicBezTo>
                  <a:pt x="3" y="128"/>
                  <a:pt x="0" y="136"/>
                  <a:pt x="0" y="145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4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0" y="160"/>
                  <a:pt x="122" y="158"/>
                  <a:pt x="122" y="156"/>
                </a:cubicBezTo>
                <a:cubicBezTo>
                  <a:pt x="122" y="146"/>
                  <a:pt x="122" y="146"/>
                  <a:pt x="122" y="146"/>
                </a:cubicBezTo>
                <a:cubicBezTo>
                  <a:pt x="122" y="137"/>
                  <a:pt x="119" y="129"/>
                  <a:pt x="112" y="123"/>
                </a:cubicBezTo>
                <a:close/>
                <a:moveTo>
                  <a:pt x="31" y="28"/>
                </a:moveTo>
                <a:cubicBezTo>
                  <a:pt x="39" y="23"/>
                  <a:pt x="50" y="20"/>
                  <a:pt x="60" y="20"/>
                </a:cubicBezTo>
                <a:cubicBezTo>
                  <a:pt x="71" y="20"/>
                  <a:pt x="81" y="23"/>
                  <a:pt x="90" y="28"/>
                </a:cubicBezTo>
                <a:cubicBezTo>
                  <a:pt x="91" y="28"/>
                  <a:pt x="91" y="28"/>
                  <a:pt x="91" y="28"/>
                </a:cubicBezTo>
                <a:cubicBezTo>
                  <a:pt x="93" y="19"/>
                  <a:pt x="93" y="19"/>
                  <a:pt x="93" y="19"/>
                </a:cubicBezTo>
                <a:cubicBezTo>
                  <a:pt x="94" y="17"/>
                  <a:pt x="93" y="16"/>
                  <a:pt x="92" y="14"/>
                </a:cubicBezTo>
                <a:cubicBezTo>
                  <a:pt x="83" y="5"/>
                  <a:pt x="72" y="0"/>
                  <a:pt x="61" y="0"/>
                </a:cubicBezTo>
                <a:cubicBezTo>
                  <a:pt x="50" y="0"/>
                  <a:pt x="39" y="5"/>
                  <a:pt x="30" y="14"/>
                </a:cubicBezTo>
                <a:cubicBezTo>
                  <a:pt x="29" y="16"/>
                  <a:pt x="28" y="17"/>
                  <a:pt x="29" y="19"/>
                </a:cubicBezTo>
                <a:lnTo>
                  <a:pt x="31" y="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A0AE75DE-B6B6-7DF4-5342-73D75179F7E9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4676775"/>
            <a:ext cx="252413" cy="254000"/>
          </a:xfrm>
          <a:custGeom>
            <a:avLst/>
            <a:gdLst>
              <a:gd name="T0" fmla="*/ 33 w 159"/>
              <a:gd name="T1" fmla="*/ 87 h 160"/>
              <a:gd name="T2" fmla="*/ 25 w 159"/>
              <a:gd name="T3" fmla="*/ 101 h 160"/>
              <a:gd name="T4" fmla="*/ 10 w 159"/>
              <a:gd name="T5" fmla="*/ 130 h 160"/>
              <a:gd name="T6" fmla="*/ 4 w 159"/>
              <a:gd name="T7" fmla="*/ 136 h 160"/>
              <a:gd name="T8" fmla="*/ 0 w 159"/>
              <a:gd name="T9" fmla="*/ 146 h 160"/>
              <a:gd name="T10" fmla="*/ 4 w 159"/>
              <a:gd name="T11" fmla="*/ 156 h 160"/>
              <a:gd name="T12" fmla="*/ 14 w 159"/>
              <a:gd name="T13" fmla="*/ 160 h 160"/>
              <a:gd name="T14" fmla="*/ 24 w 159"/>
              <a:gd name="T15" fmla="*/ 154 h 160"/>
              <a:gd name="T16" fmla="*/ 29 w 159"/>
              <a:gd name="T17" fmla="*/ 149 h 160"/>
              <a:gd name="T18" fmla="*/ 58 w 159"/>
              <a:gd name="T19" fmla="*/ 134 h 160"/>
              <a:gd name="T20" fmla="*/ 69 w 159"/>
              <a:gd name="T21" fmla="*/ 129 h 160"/>
              <a:gd name="T22" fmla="*/ 62 w 159"/>
              <a:gd name="T23" fmla="*/ 122 h 160"/>
              <a:gd name="T24" fmla="*/ 62 w 159"/>
              <a:gd name="T25" fmla="*/ 116 h 160"/>
              <a:gd name="T26" fmla="*/ 65 w 159"/>
              <a:gd name="T27" fmla="*/ 114 h 160"/>
              <a:gd name="T28" fmla="*/ 68 w 159"/>
              <a:gd name="T29" fmla="*/ 116 h 160"/>
              <a:gd name="T30" fmla="*/ 76 w 159"/>
              <a:gd name="T31" fmla="*/ 123 h 160"/>
              <a:gd name="T32" fmla="*/ 82 w 159"/>
              <a:gd name="T33" fmla="*/ 117 h 160"/>
              <a:gd name="T34" fmla="*/ 42 w 159"/>
              <a:gd name="T35" fmla="*/ 77 h 160"/>
              <a:gd name="T36" fmla="*/ 33 w 159"/>
              <a:gd name="T37" fmla="*/ 87 h 160"/>
              <a:gd name="T38" fmla="*/ 154 w 159"/>
              <a:gd name="T39" fmla="*/ 32 h 160"/>
              <a:gd name="T40" fmla="*/ 159 w 159"/>
              <a:gd name="T41" fmla="*/ 19 h 160"/>
              <a:gd name="T42" fmla="*/ 154 w 159"/>
              <a:gd name="T43" fmla="*/ 5 h 160"/>
              <a:gd name="T44" fmla="*/ 141 w 159"/>
              <a:gd name="T45" fmla="*/ 0 h 160"/>
              <a:gd name="T46" fmla="*/ 127 w 159"/>
              <a:gd name="T47" fmla="*/ 5 h 160"/>
              <a:gd name="T48" fmla="*/ 106 w 159"/>
              <a:gd name="T49" fmla="*/ 27 h 160"/>
              <a:gd name="T50" fmla="*/ 96 w 159"/>
              <a:gd name="T51" fmla="*/ 31 h 160"/>
              <a:gd name="T52" fmla="*/ 86 w 159"/>
              <a:gd name="T53" fmla="*/ 27 h 160"/>
              <a:gd name="T54" fmla="*/ 77 w 159"/>
              <a:gd name="T55" fmla="*/ 23 h 160"/>
              <a:gd name="T56" fmla="*/ 67 w 159"/>
              <a:gd name="T57" fmla="*/ 27 h 160"/>
              <a:gd name="T58" fmla="*/ 67 w 159"/>
              <a:gd name="T59" fmla="*/ 47 h 160"/>
              <a:gd name="T60" fmla="*/ 70 w 159"/>
              <a:gd name="T61" fmla="*/ 50 h 160"/>
              <a:gd name="T62" fmla="*/ 50 w 159"/>
              <a:gd name="T63" fmla="*/ 69 h 160"/>
              <a:gd name="T64" fmla="*/ 90 w 159"/>
              <a:gd name="T65" fmla="*/ 108 h 160"/>
              <a:gd name="T66" fmla="*/ 96 w 159"/>
              <a:gd name="T67" fmla="*/ 102 h 160"/>
              <a:gd name="T68" fmla="*/ 88 w 159"/>
              <a:gd name="T69" fmla="*/ 95 h 160"/>
              <a:gd name="T70" fmla="*/ 88 w 159"/>
              <a:gd name="T71" fmla="*/ 89 h 160"/>
              <a:gd name="T72" fmla="*/ 91 w 159"/>
              <a:gd name="T73" fmla="*/ 87 h 160"/>
              <a:gd name="T74" fmla="*/ 95 w 159"/>
              <a:gd name="T75" fmla="*/ 89 h 160"/>
              <a:gd name="T76" fmla="*/ 102 w 159"/>
              <a:gd name="T77" fmla="*/ 96 h 160"/>
              <a:gd name="T78" fmla="*/ 109 w 159"/>
              <a:gd name="T79" fmla="*/ 89 h 160"/>
              <a:gd name="T80" fmla="*/ 112 w 159"/>
              <a:gd name="T81" fmla="*/ 92 h 160"/>
              <a:gd name="T82" fmla="*/ 122 w 159"/>
              <a:gd name="T83" fmla="*/ 97 h 160"/>
              <a:gd name="T84" fmla="*/ 132 w 159"/>
              <a:gd name="T85" fmla="*/ 92 h 160"/>
              <a:gd name="T86" fmla="*/ 132 w 159"/>
              <a:gd name="T87" fmla="*/ 73 h 160"/>
              <a:gd name="T88" fmla="*/ 132 w 159"/>
              <a:gd name="T89" fmla="*/ 53 h 160"/>
              <a:gd name="T90" fmla="*/ 154 w 159"/>
              <a:gd name="T91" fmla="*/ 32 h 160"/>
              <a:gd name="T92" fmla="*/ 125 w 159"/>
              <a:gd name="T93" fmla="*/ 85 h 160"/>
              <a:gd name="T94" fmla="*/ 122 w 159"/>
              <a:gd name="T95" fmla="*/ 87 h 160"/>
              <a:gd name="T96" fmla="*/ 118 w 159"/>
              <a:gd name="T97" fmla="*/ 85 h 160"/>
              <a:gd name="T98" fmla="*/ 73 w 159"/>
              <a:gd name="T99" fmla="*/ 40 h 160"/>
              <a:gd name="T100" fmla="*/ 73 w 159"/>
              <a:gd name="T101" fmla="*/ 34 h 160"/>
              <a:gd name="T102" fmla="*/ 76 w 159"/>
              <a:gd name="T103" fmla="*/ 32 h 160"/>
              <a:gd name="T104" fmla="*/ 79 w 159"/>
              <a:gd name="T105" fmla="*/ 34 h 160"/>
              <a:gd name="T106" fmla="*/ 125 w 159"/>
              <a:gd name="T107" fmla="*/ 79 h 160"/>
              <a:gd name="T108" fmla="*/ 125 w 159"/>
              <a:gd name="T109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9" h="160">
                <a:moveTo>
                  <a:pt x="33" y="87"/>
                </a:moveTo>
                <a:cubicBezTo>
                  <a:pt x="29" y="90"/>
                  <a:pt x="26" y="96"/>
                  <a:pt x="25" y="101"/>
                </a:cubicBezTo>
                <a:cubicBezTo>
                  <a:pt x="21" y="114"/>
                  <a:pt x="16" y="123"/>
                  <a:pt x="10" y="130"/>
                </a:cubicBezTo>
                <a:cubicBezTo>
                  <a:pt x="4" y="136"/>
                  <a:pt x="4" y="136"/>
                  <a:pt x="4" y="136"/>
                </a:cubicBezTo>
                <a:cubicBezTo>
                  <a:pt x="2" y="139"/>
                  <a:pt x="0" y="142"/>
                  <a:pt x="0" y="146"/>
                </a:cubicBezTo>
                <a:cubicBezTo>
                  <a:pt x="0" y="150"/>
                  <a:pt x="2" y="154"/>
                  <a:pt x="4" y="156"/>
                </a:cubicBezTo>
                <a:cubicBezTo>
                  <a:pt x="7" y="159"/>
                  <a:pt x="11" y="160"/>
                  <a:pt x="14" y="160"/>
                </a:cubicBezTo>
                <a:cubicBezTo>
                  <a:pt x="18" y="159"/>
                  <a:pt x="21" y="157"/>
                  <a:pt x="24" y="154"/>
                </a:cubicBezTo>
                <a:cubicBezTo>
                  <a:pt x="29" y="149"/>
                  <a:pt x="29" y="149"/>
                  <a:pt x="29" y="149"/>
                </a:cubicBezTo>
                <a:cubicBezTo>
                  <a:pt x="36" y="142"/>
                  <a:pt x="46" y="137"/>
                  <a:pt x="58" y="134"/>
                </a:cubicBezTo>
                <a:cubicBezTo>
                  <a:pt x="62" y="133"/>
                  <a:pt x="65" y="131"/>
                  <a:pt x="69" y="129"/>
                </a:cubicBezTo>
                <a:cubicBezTo>
                  <a:pt x="62" y="122"/>
                  <a:pt x="62" y="122"/>
                  <a:pt x="62" y="122"/>
                </a:cubicBezTo>
                <a:cubicBezTo>
                  <a:pt x="60" y="120"/>
                  <a:pt x="60" y="117"/>
                  <a:pt x="62" y="116"/>
                </a:cubicBezTo>
                <a:cubicBezTo>
                  <a:pt x="63" y="115"/>
                  <a:pt x="64" y="114"/>
                  <a:pt x="65" y="114"/>
                </a:cubicBezTo>
                <a:cubicBezTo>
                  <a:pt x="66" y="114"/>
                  <a:pt x="68" y="115"/>
                  <a:pt x="68" y="116"/>
                </a:cubicBezTo>
                <a:cubicBezTo>
                  <a:pt x="76" y="123"/>
                  <a:pt x="76" y="123"/>
                  <a:pt x="76" y="123"/>
                </a:cubicBezTo>
                <a:cubicBezTo>
                  <a:pt x="82" y="117"/>
                  <a:pt x="82" y="117"/>
                  <a:pt x="82" y="117"/>
                </a:cubicBezTo>
                <a:cubicBezTo>
                  <a:pt x="42" y="77"/>
                  <a:pt x="42" y="77"/>
                  <a:pt x="42" y="77"/>
                </a:cubicBezTo>
                <a:lnTo>
                  <a:pt x="33" y="87"/>
                </a:lnTo>
                <a:close/>
                <a:moveTo>
                  <a:pt x="154" y="32"/>
                </a:moveTo>
                <a:cubicBezTo>
                  <a:pt x="157" y="28"/>
                  <a:pt x="159" y="23"/>
                  <a:pt x="159" y="19"/>
                </a:cubicBezTo>
                <a:cubicBezTo>
                  <a:pt x="159" y="14"/>
                  <a:pt x="157" y="9"/>
                  <a:pt x="154" y="5"/>
                </a:cubicBezTo>
                <a:cubicBezTo>
                  <a:pt x="150" y="2"/>
                  <a:pt x="146" y="0"/>
                  <a:pt x="141" y="0"/>
                </a:cubicBezTo>
                <a:cubicBezTo>
                  <a:pt x="135" y="0"/>
                  <a:pt x="131" y="2"/>
                  <a:pt x="127" y="5"/>
                </a:cubicBezTo>
                <a:cubicBezTo>
                  <a:pt x="106" y="27"/>
                  <a:pt x="106" y="27"/>
                  <a:pt x="106" y="27"/>
                </a:cubicBezTo>
                <a:cubicBezTo>
                  <a:pt x="103" y="30"/>
                  <a:pt x="100" y="31"/>
                  <a:pt x="96" y="31"/>
                </a:cubicBezTo>
                <a:cubicBezTo>
                  <a:pt x="93" y="31"/>
                  <a:pt x="89" y="30"/>
                  <a:pt x="86" y="27"/>
                </a:cubicBezTo>
                <a:cubicBezTo>
                  <a:pt x="84" y="25"/>
                  <a:pt x="80" y="23"/>
                  <a:pt x="77" y="23"/>
                </a:cubicBezTo>
                <a:cubicBezTo>
                  <a:pt x="73" y="23"/>
                  <a:pt x="70" y="25"/>
                  <a:pt x="67" y="27"/>
                </a:cubicBezTo>
                <a:cubicBezTo>
                  <a:pt x="62" y="32"/>
                  <a:pt x="62" y="41"/>
                  <a:pt x="67" y="47"/>
                </a:cubicBezTo>
                <a:cubicBezTo>
                  <a:pt x="70" y="50"/>
                  <a:pt x="70" y="50"/>
                  <a:pt x="70" y="50"/>
                </a:cubicBezTo>
                <a:cubicBezTo>
                  <a:pt x="50" y="69"/>
                  <a:pt x="50" y="69"/>
                  <a:pt x="50" y="69"/>
                </a:cubicBezTo>
                <a:cubicBezTo>
                  <a:pt x="90" y="108"/>
                  <a:pt x="90" y="108"/>
                  <a:pt x="90" y="108"/>
                </a:cubicBezTo>
                <a:cubicBezTo>
                  <a:pt x="96" y="102"/>
                  <a:pt x="96" y="102"/>
                  <a:pt x="96" y="102"/>
                </a:cubicBezTo>
                <a:cubicBezTo>
                  <a:pt x="88" y="95"/>
                  <a:pt x="88" y="95"/>
                  <a:pt x="88" y="95"/>
                </a:cubicBezTo>
                <a:cubicBezTo>
                  <a:pt x="87" y="93"/>
                  <a:pt x="87" y="90"/>
                  <a:pt x="88" y="89"/>
                </a:cubicBezTo>
                <a:cubicBezTo>
                  <a:pt x="89" y="88"/>
                  <a:pt x="90" y="87"/>
                  <a:pt x="91" y="87"/>
                </a:cubicBezTo>
                <a:cubicBezTo>
                  <a:pt x="93" y="87"/>
                  <a:pt x="94" y="88"/>
                  <a:pt x="95" y="89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9" y="89"/>
                  <a:pt x="109" y="89"/>
                  <a:pt x="109" y="89"/>
                </a:cubicBezTo>
                <a:cubicBezTo>
                  <a:pt x="112" y="92"/>
                  <a:pt x="112" y="92"/>
                  <a:pt x="112" y="92"/>
                </a:cubicBezTo>
                <a:cubicBezTo>
                  <a:pt x="115" y="95"/>
                  <a:pt x="118" y="97"/>
                  <a:pt x="122" y="97"/>
                </a:cubicBezTo>
                <a:cubicBezTo>
                  <a:pt x="126" y="97"/>
                  <a:pt x="130" y="95"/>
                  <a:pt x="132" y="92"/>
                </a:cubicBezTo>
                <a:cubicBezTo>
                  <a:pt x="137" y="87"/>
                  <a:pt x="137" y="78"/>
                  <a:pt x="132" y="73"/>
                </a:cubicBezTo>
                <a:cubicBezTo>
                  <a:pt x="127" y="68"/>
                  <a:pt x="127" y="59"/>
                  <a:pt x="132" y="53"/>
                </a:cubicBezTo>
                <a:lnTo>
                  <a:pt x="154" y="32"/>
                </a:lnTo>
                <a:close/>
                <a:moveTo>
                  <a:pt x="125" y="85"/>
                </a:moveTo>
                <a:cubicBezTo>
                  <a:pt x="124" y="86"/>
                  <a:pt x="123" y="87"/>
                  <a:pt x="122" y="87"/>
                </a:cubicBezTo>
                <a:cubicBezTo>
                  <a:pt x="120" y="87"/>
                  <a:pt x="119" y="86"/>
                  <a:pt x="118" y="85"/>
                </a:cubicBezTo>
                <a:cubicBezTo>
                  <a:pt x="73" y="40"/>
                  <a:pt x="73" y="40"/>
                  <a:pt x="73" y="40"/>
                </a:cubicBezTo>
                <a:cubicBezTo>
                  <a:pt x="71" y="38"/>
                  <a:pt x="71" y="36"/>
                  <a:pt x="73" y="34"/>
                </a:cubicBezTo>
                <a:cubicBezTo>
                  <a:pt x="74" y="32"/>
                  <a:pt x="75" y="32"/>
                  <a:pt x="76" y="32"/>
                </a:cubicBezTo>
                <a:cubicBezTo>
                  <a:pt x="77" y="32"/>
                  <a:pt x="78" y="32"/>
                  <a:pt x="79" y="34"/>
                </a:cubicBezTo>
                <a:cubicBezTo>
                  <a:pt x="125" y="79"/>
                  <a:pt x="125" y="79"/>
                  <a:pt x="125" y="79"/>
                </a:cubicBezTo>
                <a:cubicBezTo>
                  <a:pt x="126" y="81"/>
                  <a:pt x="126" y="84"/>
                  <a:pt x="125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3A409846-5432-0261-D98E-F78F74BFEDC2}"/>
              </a:ext>
            </a:extLst>
          </p:cNvPr>
          <p:cNvSpPr>
            <a:spLocks noEditPoints="1"/>
          </p:cNvSpPr>
          <p:nvPr/>
        </p:nvSpPr>
        <p:spPr bwMode="auto">
          <a:xfrm>
            <a:off x="5153026" y="4125913"/>
            <a:ext cx="230188" cy="254000"/>
          </a:xfrm>
          <a:custGeom>
            <a:avLst/>
            <a:gdLst>
              <a:gd name="T0" fmla="*/ 42 w 145"/>
              <a:gd name="T1" fmla="*/ 104 h 160"/>
              <a:gd name="T2" fmla="*/ 42 w 145"/>
              <a:gd name="T3" fmla="*/ 103 h 160"/>
              <a:gd name="T4" fmla="*/ 2 w 145"/>
              <a:gd name="T5" fmla="*/ 153 h 160"/>
              <a:gd name="T6" fmla="*/ 1 w 145"/>
              <a:gd name="T7" fmla="*/ 157 h 160"/>
              <a:gd name="T8" fmla="*/ 5 w 145"/>
              <a:gd name="T9" fmla="*/ 160 h 160"/>
              <a:gd name="T10" fmla="*/ 44 w 145"/>
              <a:gd name="T11" fmla="*/ 160 h 160"/>
              <a:gd name="T12" fmla="*/ 48 w 145"/>
              <a:gd name="T13" fmla="*/ 159 h 160"/>
              <a:gd name="T14" fmla="*/ 67 w 145"/>
              <a:gd name="T15" fmla="*/ 135 h 160"/>
              <a:gd name="T16" fmla="*/ 47 w 145"/>
              <a:gd name="T17" fmla="*/ 111 h 160"/>
              <a:gd name="T18" fmla="*/ 42 w 145"/>
              <a:gd name="T19" fmla="*/ 104 h 160"/>
              <a:gd name="T20" fmla="*/ 144 w 145"/>
              <a:gd name="T21" fmla="*/ 153 h 160"/>
              <a:gd name="T22" fmla="*/ 113 w 145"/>
              <a:gd name="T23" fmla="*/ 115 h 160"/>
              <a:gd name="T24" fmla="*/ 100 w 145"/>
              <a:gd name="T25" fmla="*/ 99 h 160"/>
              <a:gd name="T26" fmla="*/ 96 w 145"/>
              <a:gd name="T27" fmla="*/ 93 h 160"/>
              <a:gd name="T28" fmla="*/ 76 w 145"/>
              <a:gd name="T29" fmla="*/ 69 h 160"/>
              <a:gd name="T30" fmla="*/ 58 w 145"/>
              <a:gd name="T31" fmla="*/ 41 h 160"/>
              <a:gd name="T32" fmla="*/ 54 w 145"/>
              <a:gd name="T33" fmla="*/ 30 h 160"/>
              <a:gd name="T34" fmla="*/ 73 w 145"/>
              <a:gd name="T35" fmla="*/ 10 h 160"/>
              <a:gd name="T36" fmla="*/ 91 w 145"/>
              <a:gd name="T37" fmla="*/ 30 h 160"/>
              <a:gd name="T38" fmla="*/ 88 w 145"/>
              <a:gd name="T39" fmla="*/ 41 h 160"/>
              <a:gd name="T40" fmla="*/ 79 w 145"/>
              <a:gd name="T41" fmla="*/ 55 h 160"/>
              <a:gd name="T42" fmla="*/ 84 w 145"/>
              <a:gd name="T43" fmla="*/ 63 h 160"/>
              <a:gd name="T44" fmla="*/ 103 w 145"/>
              <a:gd name="T45" fmla="*/ 87 h 160"/>
              <a:gd name="T46" fmla="*/ 104 w 145"/>
              <a:gd name="T47" fmla="*/ 87 h 160"/>
              <a:gd name="T48" fmla="*/ 120 w 145"/>
              <a:gd name="T49" fmla="*/ 47 h 160"/>
              <a:gd name="T50" fmla="*/ 73 w 145"/>
              <a:gd name="T51" fmla="*/ 0 h 160"/>
              <a:gd name="T52" fmla="*/ 70 w 145"/>
              <a:gd name="T53" fmla="*/ 0 h 160"/>
              <a:gd name="T54" fmla="*/ 26 w 145"/>
              <a:gd name="T55" fmla="*/ 48 h 160"/>
              <a:gd name="T56" fmla="*/ 50 w 145"/>
              <a:gd name="T57" fmla="*/ 98 h 160"/>
              <a:gd name="T58" fmla="*/ 55 w 145"/>
              <a:gd name="T59" fmla="*/ 105 h 160"/>
              <a:gd name="T60" fmla="*/ 98 w 145"/>
              <a:gd name="T61" fmla="*/ 159 h 160"/>
              <a:gd name="T62" fmla="*/ 102 w 145"/>
              <a:gd name="T63" fmla="*/ 160 h 160"/>
              <a:gd name="T64" fmla="*/ 140 w 145"/>
              <a:gd name="T65" fmla="*/ 160 h 160"/>
              <a:gd name="T66" fmla="*/ 145 w 145"/>
              <a:gd name="T67" fmla="*/ 158 h 160"/>
              <a:gd name="T68" fmla="*/ 144 w 145"/>
              <a:gd name="T69" fmla="*/ 153 h 160"/>
              <a:gd name="T70" fmla="*/ 73 w 145"/>
              <a:gd name="T71" fmla="*/ 19 h 160"/>
              <a:gd name="T72" fmla="*/ 63 w 145"/>
              <a:gd name="T73" fmla="*/ 29 h 160"/>
              <a:gd name="T74" fmla="*/ 66 w 145"/>
              <a:gd name="T75" fmla="*/ 37 h 160"/>
              <a:gd name="T76" fmla="*/ 67 w 145"/>
              <a:gd name="T77" fmla="*/ 39 h 160"/>
              <a:gd name="T78" fmla="*/ 72 w 145"/>
              <a:gd name="T79" fmla="*/ 38 h 160"/>
              <a:gd name="T80" fmla="*/ 77 w 145"/>
              <a:gd name="T81" fmla="*/ 39 h 160"/>
              <a:gd name="T82" fmla="*/ 79 w 145"/>
              <a:gd name="T83" fmla="*/ 37 h 160"/>
              <a:gd name="T84" fmla="*/ 81 w 145"/>
              <a:gd name="T85" fmla="*/ 29 h 160"/>
              <a:gd name="T86" fmla="*/ 73 w 145"/>
              <a:gd name="T87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5" h="160">
                <a:moveTo>
                  <a:pt x="42" y="104"/>
                </a:moveTo>
                <a:cubicBezTo>
                  <a:pt x="42" y="104"/>
                  <a:pt x="42" y="104"/>
                  <a:pt x="42" y="103"/>
                </a:cubicBezTo>
                <a:cubicBezTo>
                  <a:pt x="32" y="115"/>
                  <a:pt x="19" y="131"/>
                  <a:pt x="2" y="153"/>
                </a:cubicBezTo>
                <a:cubicBezTo>
                  <a:pt x="0" y="154"/>
                  <a:pt x="0" y="156"/>
                  <a:pt x="1" y="157"/>
                </a:cubicBezTo>
                <a:cubicBezTo>
                  <a:pt x="2" y="159"/>
                  <a:pt x="4" y="160"/>
                  <a:pt x="5" y="160"/>
                </a:cubicBezTo>
                <a:cubicBezTo>
                  <a:pt x="44" y="160"/>
                  <a:pt x="44" y="160"/>
                  <a:pt x="44" y="160"/>
                </a:cubicBezTo>
                <a:cubicBezTo>
                  <a:pt x="46" y="160"/>
                  <a:pt x="47" y="160"/>
                  <a:pt x="48" y="159"/>
                </a:cubicBezTo>
                <a:cubicBezTo>
                  <a:pt x="67" y="135"/>
                  <a:pt x="67" y="135"/>
                  <a:pt x="67" y="135"/>
                </a:cubicBezTo>
                <a:cubicBezTo>
                  <a:pt x="47" y="111"/>
                  <a:pt x="47" y="111"/>
                  <a:pt x="47" y="111"/>
                </a:cubicBezTo>
                <a:lnTo>
                  <a:pt x="42" y="104"/>
                </a:lnTo>
                <a:close/>
                <a:moveTo>
                  <a:pt x="144" y="153"/>
                </a:moveTo>
                <a:cubicBezTo>
                  <a:pt x="133" y="139"/>
                  <a:pt x="123" y="126"/>
                  <a:pt x="113" y="115"/>
                </a:cubicBezTo>
                <a:cubicBezTo>
                  <a:pt x="109" y="109"/>
                  <a:pt x="105" y="104"/>
                  <a:pt x="100" y="99"/>
                </a:cubicBezTo>
                <a:cubicBezTo>
                  <a:pt x="99" y="97"/>
                  <a:pt x="97" y="95"/>
                  <a:pt x="96" y="93"/>
                </a:cubicBezTo>
                <a:cubicBezTo>
                  <a:pt x="88" y="84"/>
                  <a:pt x="82" y="76"/>
                  <a:pt x="76" y="69"/>
                </a:cubicBezTo>
                <a:cubicBezTo>
                  <a:pt x="68" y="57"/>
                  <a:pt x="62" y="48"/>
                  <a:pt x="58" y="41"/>
                </a:cubicBezTo>
                <a:cubicBezTo>
                  <a:pt x="55" y="36"/>
                  <a:pt x="54" y="32"/>
                  <a:pt x="54" y="30"/>
                </a:cubicBezTo>
                <a:cubicBezTo>
                  <a:pt x="54" y="19"/>
                  <a:pt x="62" y="10"/>
                  <a:pt x="73" y="10"/>
                </a:cubicBezTo>
                <a:cubicBezTo>
                  <a:pt x="83" y="10"/>
                  <a:pt x="91" y="19"/>
                  <a:pt x="91" y="30"/>
                </a:cubicBezTo>
                <a:cubicBezTo>
                  <a:pt x="91" y="31"/>
                  <a:pt x="91" y="34"/>
                  <a:pt x="88" y="41"/>
                </a:cubicBezTo>
                <a:cubicBezTo>
                  <a:pt x="85" y="45"/>
                  <a:pt x="82" y="51"/>
                  <a:pt x="79" y="55"/>
                </a:cubicBezTo>
                <a:cubicBezTo>
                  <a:pt x="81" y="58"/>
                  <a:pt x="82" y="61"/>
                  <a:pt x="84" y="63"/>
                </a:cubicBezTo>
                <a:cubicBezTo>
                  <a:pt x="89" y="70"/>
                  <a:pt x="96" y="78"/>
                  <a:pt x="103" y="87"/>
                </a:cubicBezTo>
                <a:cubicBezTo>
                  <a:pt x="104" y="87"/>
                  <a:pt x="104" y="87"/>
                  <a:pt x="104" y="87"/>
                </a:cubicBezTo>
                <a:cubicBezTo>
                  <a:pt x="112" y="75"/>
                  <a:pt x="120" y="60"/>
                  <a:pt x="120" y="47"/>
                </a:cubicBezTo>
                <a:cubicBezTo>
                  <a:pt x="120" y="22"/>
                  <a:pt x="99" y="0"/>
                  <a:pt x="73" y="0"/>
                </a:cubicBezTo>
                <a:cubicBezTo>
                  <a:pt x="72" y="0"/>
                  <a:pt x="71" y="0"/>
                  <a:pt x="70" y="0"/>
                </a:cubicBezTo>
                <a:cubicBezTo>
                  <a:pt x="46" y="2"/>
                  <a:pt x="26" y="23"/>
                  <a:pt x="26" y="48"/>
                </a:cubicBezTo>
                <a:cubicBezTo>
                  <a:pt x="26" y="64"/>
                  <a:pt x="39" y="84"/>
                  <a:pt x="50" y="98"/>
                </a:cubicBezTo>
                <a:cubicBezTo>
                  <a:pt x="55" y="105"/>
                  <a:pt x="55" y="105"/>
                  <a:pt x="55" y="105"/>
                </a:cubicBezTo>
                <a:cubicBezTo>
                  <a:pt x="98" y="159"/>
                  <a:pt x="98" y="159"/>
                  <a:pt x="98" y="159"/>
                </a:cubicBezTo>
                <a:cubicBezTo>
                  <a:pt x="99" y="160"/>
                  <a:pt x="100" y="160"/>
                  <a:pt x="102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2" y="160"/>
                  <a:pt x="143" y="159"/>
                  <a:pt x="145" y="158"/>
                </a:cubicBezTo>
                <a:cubicBezTo>
                  <a:pt x="145" y="156"/>
                  <a:pt x="145" y="154"/>
                  <a:pt x="144" y="153"/>
                </a:cubicBezTo>
                <a:close/>
                <a:moveTo>
                  <a:pt x="73" y="19"/>
                </a:moveTo>
                <a:cubicBezTo>
                  <a:pt x="68" y="19"/>
                  <a:pt x="63" y="24"/>
                  <a:pt x="63" y="29"/>
                </a:cubicBezTo>
                <a:cubicBezTo>
                  <a:pt x="63" y="29"/>
                  <a:pt x="63" y="32"/>
                  <a:pt x="66" y="37"/>
                </a:cubicBezTo>
                <a:cubicBezTo>
                  <a:pt x="66" y="37"/>
                  <a:pt x="66" y="38"/>
                  <a:pt x="67" y="39"/>
                </a:cubicBezTo>
                <a:cubicBezTo>
                  <a:pt x="68" y="38"/>
                  <a:pt x="71" y="38"/>
                  <a:pt x="72" y="38"/>
                </a:cubicBezTo>
                <a:cubicBezTo>
                  <a:pt x="74" y="38"/>
                  <a:pt x="76" y="38"/>
                  <a:pt x="77" y="39"/>
                </a:cubicBezTo>
                <a:cubicBezTo>
                  <a:pt x="78" y="38"/>
                  <a:pt x="79" y="37"/>
                  <a:pt x="79" y="37"/>
                </a:cubicBezTo>
                <a:cubicBezTo>
                  <a:pt x="81" y="32"/>
                  <a:pt x="81" y="29"/>
                  <a:pt x="81" y="29"/>
                </a:cubicBezTo>
                <a:cubicBezTo>
                  <a:pt x="83" y="24"/>
                  <a:pt x="78" y="19"/>
                  <a:pt x="73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1C7671C9-8D0B-B596-F73D-5512E09116A3}"/>
              </a:ext>
            </a:extLst>
          </p:cNvPr>
          <p:cNvSpPr>
            <a:spLocks noEditPoints="1"/>
          </p:cNvSpPr>
          <p:nvPr/>
        </p:nvSpPr>
        <p:spPr bwMode="auto">
          <a:xfrm>
            <a:off x="3487738" y="4684713"/>
            <a:ext cx="255588" cy="238125"/>
          </a:xfrm>
          <a:custGeom>
            <a:avLst/>
            <a:gdLst>
              <a:gd name="T0" fmla="*/ 83 w 161"/>
              <a:gd name="T1" fmla="*/ 38 h 150"/>
              <a:gd name="T2" fmla="*/ 104 w 161"/>
              <a:gd name="T3" fmla="*/ 50 h 150"/>
              <a:gd name="T4" fmla="*/ 107 w 161"/>
              <a:gd name="T5" fmla="*/ 56 h 150"/>
              <a:gd name="T6" fmla="*/ 121 w 161"/>
              <a:gd name="T7" fmla="*/ 56 h 150"/>
              <a:gd name="T8" fmla="*/ 121 w 161"/>
              <a:gd name="T9" fmla="*/ 33 h 150"/>
              <a:gd name="T10" fmla="*/ 120 w 161"/>
              <a:gd name="T11" fmla="*/ 30 h 150"/>
              <a:gd name="T12" fmla="*/ 92 w 161"/>
              <a:gd name="T13" fmla="*/ 2 h 150"/>
              <a:gd name="T14" fmla="*/ 90 w 161"/>
              <a:gd name="T15" fmla="*/ 0 h 150"/>
              <a:gd name="T16" fmla="*/ 33 w 161"/>
              <a:gd name="T17" fmla="*/ 0 h 150"/>
              <a:gd name="T18" fmla="*/ 28 w 161"/>
              <a:gd name="T19" fmla="*/ 5 h 150"/>
              <a:gd name="T20" fmla="*/ 28 w 161"/>
              <a:gd name="T21" fmla="*/ 42 h 150"/>
              <a:gd name="T22" fmla="*/ 42 w 161"/>
              <a:gd name="T23" fmla="*/ 38 h 150"/>
              <a:gd name="T24" fmla="*/ 83 w 161"/>
              <a:gd name="T25" fmla="*/ 38 h 150"/>
              <a:gd name="T26" fmla="*/ 94 w 161"/>
              <a:gd name="T27" fmla="*/ 16 h 150"/>
              <a:gd name="T28" fmla="*/ 107 w 161"/>
              <a:gd name="T29" fmla="*/ 28 h 150"/>
              <a:gd name="T30" fmla="*/ 94 w 161"/>
              <a:gd name="T31" fmla="*/ 28 h 150"/>
              <a:gd name="T32" fmla="*/ 94 w 161"/>
              <a:gd name="T33" fmla="*/ 16 h 150"/>
              <a:gd name="T34" fmla="*/ 158 w 161"/>
              <a:gd name="T35" fmla="*/ 89 h 150"/>
              <a:gd name="T36" fmla="*/ 147 w 161"/>
              <a:gd name="T37" fmla="*/ 84 h 150"/>
              <a:gd name="T38" fmla="*/ 138 w 161"/>
              <a:gd name="T39" fmla="*/ 84 h 150"/>
              <a:gd name="T40" fmla="*/ 136 w 161"/>
              <a:gd name="T41" fmla="*/ 76 h 150"/>
              <a:gd name="T42" fmla="*/ 122 w 161"/>
              <a:gd name="T43" fmla="*/ 65 h 150"/>
              <a:gd name="T44" fmla="*/ 102 w 161"/>
              <a:gd name="T45" fmla="*/ 65 h 150"/>
              <a:gd name="T46" fmla="*/ 96 w 161"/>
              <a:gd name="T47" fmla="*/ 54 h 150"/>
              <a:gd name="T48" fmla="*/ 84 w 161"/>
              <a:gd name="T49" fmla="*/ 46 h 150"/>
              <a:gd name="T50" fmla="*/ 43 w 161"/>
              <a:gd name="T51" fmla="*/ 46 h 150"/>
              <a:gd name="T52" fmla="*/ 29 w 161"/>
              <a:gd name="T53" fmla="*/ 60 h 150"/>
              <a:gd name="T54" fmla="*/ 29 w 161"/>
              <a:gd name="T55" fmla="*/ 64 h 150"/>
              <a:gd name="T56" fmla="*/ 15 w 161"/>
              <a:gd name="T57" fmla="*/ 64 h 150"/>
              <a:gd name="T58" fmla="*/ 4 w 161"/>
              <a:gd name="T59" fmla="*/ 70 h 150"/>
              <a:gd name="T60" fmla="*/ 2 w 161"/>
              <a:gd name="T61" fmla="*/ 82 h 150"/>
              <a:gd name="T62" fmla="*/ 16 w 161"/>
              <a:gd name="T63" fmla="*/ 139 h 150"/>
              <a:gd name="T64" fmla="*/ 30 w 161"/>
              <a:gd name="T65" fmla="*/ 149 h 150"/>
              <a:gd name="T66" fmla="*/ 149 w 161"/>
              <a:gd name="T67" fmla="*/ 150 h 150"/>
              <a:gd name="T68" fmla="*/ 153 w 161"/>
              <a:gd name="T69" fmla="*/ 146 h 150"/>
              <a:gd name="T70" fmla="*/ 161 w 161"/>
              <a:gd name="T71" fmla="*/ 100 h 150"/>
              <a:gd name="T72" fmla="*/ 158 w 161"/>
              <a:gd name="T73" fmla="*/ 89 h 150"/>
              <a:gd name="T74" fmla="*/ 99 w 161"/>
              <a:gd name="T75" fmla="*/ 112 h 150"/>
              <a:gd name="T76" fmla="*/ 82 w 161"/>
              <a:gd name="T77" fmla="*/ 112 h 150"/>
              <a:gd name="T78" fmla="*/ 85 w 161"/>
              <a:gd name="T79" fmla="*/ 124 h 150"/>
              <a:gd name="T80" fmla="*/ 82 w 161"/>
              <a:gd name="T81" fmla="*/ 130 h 150"/>
              <a:gd name="T82" fmla="*/ 81 w 161"/>
              <a:gd name="T83" fmla="*/ 130 h 150"/>
              <a:gd name="T84" fmla="*/ 76 w 161"/>
              <a:gd name="T85" fmla="*/ 127 h 150"/>
              <a:gd name="T86" fmla="*/ 72 w 161"/>
              <a:gd name="T87" fmla="*/ 111 h 150"/>
              <a:gd name="T88" fmla="*/ 53 w 161"/>
              <a:gd name="T89" fmla="*/ 111 h 150"/>
              <a:gd name="T90" fmla="*/ 48 w 161"/>
              <a:gd name="T91" fmla="*/ 107 h 150"/>
              <a:gd name="T92" fmla="*/ 53 w 161"/>
              <a:gd name="T93" fmla="*/ 102 h 150"/>
              <a:gd name="T94" fmla="*/ 70 w 161"/>
              <a:gd name="T95" fmla="*/ 102 h 150"/>
              <a:gd name="T96" fmla="*/ 67 w 161"/>
              <a:gd name="T97" fmla="*/ 89 h 150"/>
              <a:gd name="T98" fmla="*/ 70 w 161"/>
              <a:gd name="T99" fmla="*/ 83 h 150"/>
              <a:gd name="T100" fmla="*/ 71 w 161"/>
              <a:gd name="T101" fmla="*/ 83 h 150"/>
              <a:gd name="T102" fmla="*/ 76 w 161"/>
              <a:gd name="T103" fmla="*/ 87 h 150"/>
              <a:gd name="T104" fmla="*/ 80 w 161"/>
              <a:gd name="T105" fmla="*/ 102 h 150"/>
              <a:gd name="T106" fmla="*/ 99 w 161"/>
              <a:gd name="T107" fmla="*/ 102 h 150"/>
              <a:gd name="T108" fmla="*/ 104 w 161"/>
              <a:gd name="T109" fmla="*/ 107 h 150"/>
              <a:gd name="T110" fmla="*/ 99 w 161"/>
              <a:gd name="T111" fmla="*/ 112 h 150"/>
              <a:gd name="T112" fmla="*/ 147 w 161"/>
              <a:gd name="T113" fmla="*/ 123 h 150"/>
              <a:gd name="T114" fmla="*/ 140 w 161"/>
              <a:gd name="T115" fmla="*/ 93 h 150"/>
              <a:gd name="T116" fmla="*/ 147 w 161"/>
              <a:gd name="T117" fmla="*/ 93 h 150"/>
              <a:gd name="T118" fmla="*/ 150 w 161"/>
              <a:gd name="T119" fmla="*/ 95 h 150"/>
              <a:gd name="T120" fmla="*/ 151 w 161"/>
              <a:gd name="T121" fmla="*/ 99 h 150"/>
              <a:gd name="T122" fmla="*/ 147 w 161"/>
              <a:gd name="T123" fmla="*/ 123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1" h="150">
                <a:moveTo>
                  <a:pt x="83" y="38"/>
                </a:moveTo>
                <a:cubicBezTo>
                  <a:pt x="92" y="38"/>
                  <a:pt x="100" y="42"/>
                  <a:pt x="104" y="50"/>
                </a:cubicBezTo>
                <a:cubicBezTo>
                  <a:pt x="107" y="56"/>
                  <a:pt x="107" y="56"/>
                  <a:pt x="107" y="56"/>
                </a:cubicBezTo>
                <a:cubicBezTo>
                  <a:pt x="121" y="56"/>
                  <a:pt x="121" y="56"/>
                  <a:pt x="121" y="56"/>
                </a:cubicBezTo>
                <a:cubicBezTo>
                  <a:pt x="121" y="33"/>
                  <a:pt x="121" y="33"/>
                  <a:pt x="121" y="33"/>
                </a:cubicBezTo>
                <a:cubicBezTo>
                  <a:pt x="121" y="32"/>
                  <a:pt x="121" y="30"/>
                  <a:pt x="120" y="30"/>
                </a:cubicBezTo>
                <a:cubicBezTo>
                  <a:pt x="92" y="2"/>
                  <a:pt x="92" y="2"/>
                  <a:pt x="92" y="2"/>
                </a:cubicBezTo>
                <a:cubicBezTo>
                  <a:pt x="92" y="0"/>
                  <a:pt x="91" y="0"/>
                  <a:pt x="90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0" y="0"/>
                  <a:pt x="28" y="2"/>
                  <a:pt x="28" y="5"/>
                </a:cubicBezTo>
                <a:cubicBezTo>
                  <a:pt x="28" y="42"/>
                  <a:pt x="28" y="42"/>
                  <a:pt x="28" y="42"/>
                </a:cubicBezTo>
                <a:cubicBezTo>
                  <a:pt x="32" y="39"/>
                  <a:pt x="37" y="38"/>
                  <a:pt x="42" y="38"/>
                </a:cubicBezTo>
                <a:lnTo>
                  <a:pt x="83" y="38"/>
                </a:lnTo>
                <a:close/>
                <a:moveTo>
                  <a:pt x="94" y="16"/>
                </a:moveTo>
                <a:cubicBezTo>
                  <a:pt x="107" y="28"/>
                  <a:pt x="107" y="28"/>
                  <a:pt x="107" y="28"/>
                </a:cubicBezTo>
                <a:cubicBezTo>
                  <a:pt x="94" y="28"/>
                  <a:pt x="94" y="28"/>
                  <a:pt x="94" y="28"/>
                </a:cubicBezTo>
                <a:lnTo>
                  <a:pt x="94" y="16"/>
                </a:lnTo>
                <a:close/>
                <a:moveTo>
                  <a:pt x="158" y="89"/>
                </a:moveTo>
                <a:cubicBezTo>
                  <a:pt x="155" y="86"/>
                  <a:pt x="151" y="84"/>
                  <a:pt x="147" y="84"/>
                </a:cubicBezTo>
                <a:cubicBezTo>
                  <a:pt x="138" y="84"/>
                  <a:pt x="138" y="84"/>
                  <a:pt x="138" y="84"/>
                </a:cubicBezTo>
                <a:cubicBezTo>
                  <a:pt x="136" y="76"/>
                  <a:pt x="136" y="76"/>
                  <a:pt x="136" y="76"/>
                </a:cubicBezTo>
                <a:cubicBezTo>
                  <a:pt x="134" y="70"/>
                  <a:pt x="129" y="65"/>
                  <a:pt x="122" y="65"/>
                </a:cubicBezTo>
                <a:cubicBezTo>
                  <a:pt x="102" y="65"/>
                  <a:pt x="102" y="65"/>
                  <a:pt x="102" y="65"/>
                </a:cubicBezTo>
                <a:cubicBezTo>
                  <a:pt x="96" y="54"/>
                  <a:pt x="96" y="54"/>
                  <a:pt x="96" y="54"/>
                </a:cubicBezTo>
                <a:cubicBezTo>
                  <a:pt x="94" y="49"/>
                  <a:pt x="89" y="46"/>
                  <a:pt x="84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35" y="46"/>
                  <a:pt x="29" y="52"/>
                  <a:pt x="29" y="60"/>
                </a:cubicBezTo>
                <a:cubicBezTo>
                  <a:pt x="29" y="64"/>
                  <a:pt x="29" y="64"/>
                  <a:pt x="29" y="64"/>
                </a:cubicBezTo>
                <a:cubicBezTo>
                  <a:pt x="15" y="64"/>
                  <a:pt x="15" y="64"/>
                  <a:pt x="15" y="64"/>
                </a:cubicBezTo>
                <a:cubicBezTo>
                  <a:pt x="11" y="64"/>
                  <a:pt x="7" y="67"/>
                  <a:pt x="4" y="70"/>
                </a:cubicBezTo>
                <a:cubicBezTo>
                  <a:pt x="2" y="73"/>
                  <a:pt x="0" y="77"/>
                  <a:pt x="2" y="82"/>
                </a:cubicBezTo>
                <a:cubicBezTo>
                  <a:pt x="16" y="139"/>
                  <a:pt x="16" y="139"/>
                  <a:pt x="16" y="139"/>
                </a:cubicBezTo>
                <a:cubicBezTo>
                  <a:pt x="17" y="145"/>
                  <a:pt x="23" y="149"/>
                  <a:pt x="30" y="149"/>
                </a:cubicBezTo>
                <a:cubicBezTo>
                  <a:pt x="149" y="150"/>
                  <a:pt x="149" y="150"/>
                  <a:pt x="149" y="150"/>
                </a:cubicBezTo>
                <a:cubicBezTo>
                  <a:pt x="151" y="150"/>
                  <a:pt x="153" y="148"/>
                  <a:pt x="153" y="146"/>
                </a:cubicBezTo>
                <a:cubicBezTo>
                  <a:pt x="161" y="100"/>
                  <a:pt x="161" y="100"/>
                  <a:pt x="161" y="100"/>
                </a:cubicBezTo>
                <a:cubicBezTo>
                  <a:pt x="161" y="96"/>
                  <a:pt x="160" y="92"/>
                  <a:pt x="158" y="89"/>
                </a:cubicBezTo>
                <a:close/>
                <a:moveTo>
                  <a:pt x="99" y="112"/>
                </a:moveTo>
                <a:cubicBezTo>
                  <a:pt x="82" y="112"/>
                  <a:pt x="82" y="112"/>
                  <a:pt x="82" y="112"/>
                </a:cubicBezTo>
                <a:cubicBezTo>
                  <a:pt x="85" y="124"/>
                  <a:pt x="85" y="124"/>
                  <a:pt x="85" y="124"/>
                </a:cubicBezTo>
                <a:cubicBezTo>
                  <a:pt x="85" y="127"/>
                  <a:pt x="84" y="130"/>
                  <a:pt x="82" y="130"/>
                </a:cubicBezTo>
                <a:cubicBezTo>
                  <a:pt x="81" y="130"/>
                  <a:pt x="81" y="130"/>
                  <a:pt x="81" y="130"/>
                </a:cubicBezTo>
                <a:cubicBezTo>
                  <a:pt x="79" y="130"/>
                  <a:pt x="76" y="129"/>
                  <a:pt x="76" y="127"/>
                </a:cubicBezTo>
                <a:cubicBezTo>
                  <a:pt x="72" y="111"/>
                  <a:pt x="72" y="111"/>
                  <a:pt x="72" y="111"/>
                </a:cubicBezTo>
                <a:cubicBezTo>
                  <a:pt x="53" y="111"/>
                  <a:pt x="53" y="111"/>
                  <a:pt x="53" y="111"/>
                </a:cubicBezTo>
                <a:cubicBezTo>
                  <a:pt x="50" y="111"/>
                  <a:pt x="48" y="109"/>
                  <a:pt x="48" y="107"/>
                </a:cubicBezTo>
                <a:cubicBezTo>
                  <a:pt x="48" y="104"/>
                  <a:pt x="50" y="102"/>
                  <a:pt x="53" y="102"/>
                </a:cubicBezTo>
                <a:cubicBezTo>
                  <a:pt x="70" y="102"/>
                  <a:pt x="70" y="102"/>
                  <a:pt x="70" y="102"/>
                </a:cubicBezTo>
                <a:cubicBezTo>
                  <a:pt x="67" y="89"/>
                  <a:pt x="67" y="89"/>
                  <a:pt x="67" y="89"/>
                </a:cubicBezTo>
                <a:cubicBezTo>
                  <a:pt x="66" y="87"/>
                  <a:pt x="68" y="84"/>
                  <a:pt x="70" y="83"/>
                </a:cubicBezTo>
                <a:cubicBezTo>
                  <a:pt x="70" y="83"/>
                  <a:pt x="71" y="83"/>
                  <a:pt x="71" y="83"/>
                </a:cubicBezTo>
                <a:cubicBezTo>
                  <a:pt x="73" y="83"/>
                  <a:pt x="76" y="85"/>
                  <a:pt x="76" y="87"/>
                </a:cubicBezTo>
                <a:cubicBezTo>
                  <a:pt x="80" y="102"/>
                  <a:pt x="80" y="102"/>
                  <a:pt x="80" y="102"/>
                </a:cubicBezTo>
                <a:cubicBezTo>
                  <a:pt x="99" y="102"/>
                  <a:pt x="99" y="102"/>
                  <a:pt x="99" y="102"/>
                </a:cubicBezTo>
                <a:cubicBezTo>
                  <a:pt x="102" y="102"/>
                  <a:pt x="104" y="104"/>
                  <a:pt x="104" y="107"/>
                </a:cubicBezTo>
                <a:cubicBezTo>
                  <a:pt x="104" y="110"/>
                  <a:pt x="102" y="112"/>
                  <a:pt x="99" y="112"/>
                </a:cubicBezTo>
                <a:close/>
                <a:moveTo>
                  <a:pt x="147" y="123"/>
                </a:moveTo>
                <a:cubicBezTo>
                  <a:pt x="140" y="93"/>
                  <a:pt x="140" y="93"/>
                  <a:pt x="140" y="93"/>
                </a:cubicBezTo>
                <a:cubicBezTo>
                  <a:pt x="147" y="93"/>
                  <a:pt x="147" y="93"/>
                  <a:pt x="147" y="93"/>
                </a:cubicBezTo>
                <a:cubicBezTo>
                  <a:pt x="148" y="93"/>
                  <a:pt x="149" y="94"/>
                  <a:pt x="150" y="95"/>
                </a:cubicBezTo>
                <a:cubicBezTo>
                  <a:pt x="151" y="96"/>
                  <a:pt x="151" y="97"/>
                  <a:pt x="151" y="99"/>
                </a:cubicBezTo>
                <a:lnTo>
                  <a:pt x="147" y="1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A53BA4AE-E7A2-FDE4-5E5F-82EB63647632}"/>
              </a:ext>
            </a:extLst>
          </p:cNvPr>
          <p:cNvSpPr>
            <a:spLocks noEditPoints="1"/>
          </p:cNvSpPr>
          <p:nvPr/>
        </p:nvSpPr>
        <p:spPr bwMode="auto">
          <a:xfrm>
            <a:off x="1836738" y="5227638"/>
            <a:ext cx="257175" cy="254000"/>
          </a:xfrm>
          <a:custGeom>
            <a:avLst/>
            <a:gdLst>
              <a:gd name="T0" fmla="*/ 161 w 162"/>
              <a:gd name="T1" fmla="*/ 26 h 160"/>
              <a:gd name="T2" fmla="*/ 150 w 162"/>
              <a:gd name="T3" fmla="*/ 7 h 160"/>
              <a:gd name="T4" fmla="*/ 132 w 162"/>
              <a:gd name="T5" fmla="*/ 0 h 160"/>
              <a:gd name="T6" fmla="*/ 112 w 162"/>
              <a:gd name="T7" fmla="*/ 9 h 160"/>
              <a:gd name="T8" fmla="*/ 106 w 162"/>
              <a:gd name="T9" fmla="*/ 15 h 160"/>
              <a:gd name="T10" fmla="*/ 114 w 162"/>
              <a:gd name="T11" fmla="*/ 22 h 160"/>
              <a:gd name="T12" fmla="*/ 114 w 162"/>
              <a:gd name="T13" fmla="*/ 29 h 160"/>
              <a:gd name="T14" fmla="*/ 110 w 162"/>
              <a:gd name="T15" fmla="*/ 30 h 160"/>
              <a:gd name="T16" fmla="*/ 107 w 162"/>
              <a:gd name="T17" fmla="*/ 29 h 160"/>
              <a:gd name="T18" fmla="*/ 100 w 162"/>
              <a:gd name="T19" fmla="*/ 21 h 160"/>
              <a:gd name="T20" fmla="*/ 93 w 162"/>
              <a:gd name="T21" fmla="*/ 28 h 160"/>
              <a:gd name="T22" fmla="*/ 101 w 162"/>
              <a:gd name="T23" fmla="*/ 35 h 160"/>
              <a:gd name="T24" fmla="*/ 101 w 162"/>
              <a:gd name="T25" fmla="*/ 42 h 160"/>
              <a:gd name="T26" fmla="*/ 97 w 162"/>
              <a:gd name="T27" fmla="*/ 43 h 160"/>
              <a:gd name="T28" fmla="*/ 94 w 162"/>
              <a:gd name="T29" fmla="*/ 42 h 160"/>
              <a:gd name="T30" fmla="*/ 87 w 162"/>
              <a:gd name="T31" fmla="*/ 34 h 160"/>
              <a:gd name="T32" fmla="*/ 80 w 162"/>
              <a:gd name="T33" fmla="*/ 41 h 160"/>
              <a:gd name="T34" fmla="*/ 120 w 162"/>
              <a:gd name="T35" fmla="*/ 81 h 160"/>
              <a:gd name="T36" fmla="*/ 153 w 162"/>
              <a:gd name="T37" fmla="*/ 48 h 160"/>
              <a:gd name="T38" fmla="*/ 161 w 162"/>
              <a:gd name="T39" fmla="*/ 26 h 160"/>
              <a:gd name="T40" fmla="*/ 66 w 162"/>
              <a:gd name="T41" fmla="*/ 56 h 160"/>
              <a:gd name="T42" fmla="*/ 74 w 162"/>
              <a:gd name="T43" fmla="*/ 63 h 160"/>
              <a:gd name="T44" fmla="*/ 74 w 162"/>
              <a:gd name="T45" fmla="*/ 69 h 160"/>
              <a:gd name="T46" fmla="*/ 70 w 162"/>
              <a:gd name="T47" fmla="*/ 71 h 160"/>
              <a:gd name="T48" fmla="*/ 67 w 162"/>
              <a:gd name="T49" fmla="*/ 69 h 160"/>
              <a:gd name="T50" fmla="*/ 60 w 162"/>
              <a:gd name="T51" fmla="*/ 62 h 160"/>
              <a:gd name="T52" fmla="*/ 53 w 162"/>
              <a:gd name="T53" fmla="*/ 68 h 160"/>
              <a:gd name="T54" fmla="*/ 61 w 162"/>
              <a:gd name="T55" fmla="*/ 76 h 160"/>
              <a:gd name="T56" fmla="*/ 61 w 162"/>
              <a:gd name="T57" fmla="*/ 82 h 160"/>
              <a:gd name="T58" fmla="*/ 57 w 162"/>
              <a:gd name="T59" fmla="*/ 84 h 160"/>
              <a:gd name="T60" fmla="*/ 55 w 162"/>
              <a:gd name="T61" fmla="*/ 82 h 160"/>
              <a:gd name="T62" fmla="*/ 47 w 162"/>
              <a:gd name="T63" fmla="*/ 75 h 160"/>
              <a:gd name="T64" fmla="*/ 43 w 162"/>
              <a:gd name="T65" fmla="*/ 78 h 160"/>
              <a:gd name="T66" fmla="*/ 32 w 162"/>
              <a:gd name="T67" fmla="*/ 101 h 160"/>
              <a:gd name="T68" fmla="*/ 23 w 162"/>
              <a:gd name="T69" fmla="*/ 118 h 160"/>
              <a:gd name="T70" fmla="*/ 6 w 162"/>
              <a:gd name="T71" fmla="*/ 136 h 160"/>
              <a:gd name="T72" fmla="*/ 6 w 162"/>
              <a:gd name="T73" fmla="*/ 156 h 160"/>
              <a:gd name="T74" fmla="*/ 16 w 162"/>
              <a:gd name="T75" fmla="*/ 160 h 160"/>
              <a:gd name="T76" fmla="*/ 26 w 162"/>
              <a:gd name="T77" fmla="*/ 156 h 160"/>
              <a:gd name="T78" fmla="*/ 44 w 162"/>
              <a:gd name="T79" fmla="*/ 137 h 160"/>
              <a:gd name="T80" fmla="*/ 61 w 162"/>
              <a:gd name="T81" fmla="*/ 129 h 160"/>
              <a:gd name="T82" fmla="*/ 83 w 162"/>
              <a:gd name="T83" fmla="*/ 118 h 160"/>
              <a:gd name="T84" fmla="*/ 113 w 162"/>
              <a:gd name="T85" fmla="*/ 88 h 160"/>
              <a:gd name="T86" fmla="*/ 73 w 162"/>
              <a:gd name="T87" fmla="*/ 48 h 160"/>
              <a:gd name="T88" fmla="*/ 66 w 162"/>
              <a:gd name="T89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2" h="160">
                <a:moveTo>
                  <a:pt x="161" y="26"/>
                </a:moveTo>
                <a:cubicBezTo>
                  <a:pt x="160" y="19"/>
                  <a:pt x="157" y="12"/>
                  <a:pt x="150" y="7"/>
                </a:cubicBezTo>
                <a:cubicBezTo>
                  <a:pt x="145" y="2"/>
                  <a:pt x="139" y="0"/>
                  <a:pt x="132" y="0"/>
                </a:cubicBezTo>
                <a:cubicBezTo>
                  <a:pt x="125" y="0"/>
                  <a:pt x="117" y="3"/>
                  <a:pt x="112" y="9"/>
                </a:cubicBezTo>
                <a:cubicBezTo>
                  <a:pt x="106" y="15"/>
                  <a:pt x="106" y="15"/>
                  <a:pt x="106" y="15"/>
                </a:cubicBezTo>
                <a:cubicBezTo>
                  <a:pt x="114" y="22"/>
                  <a:pt x="114" y="22"/>
                  <a:pt x="114" y="22"/>
                </a:cubicBezTo>
                <a:cubicBezTo>
                  <a:pt x="115" y="24"/>
                  <a:pt x="115" y="27"/>
                  <a:pt x="114" y="29"/>
                </a:cubicBezTo>
                <a:cubicBezTo>
                  <a:pt x="112" y="30"/>
                  <a:pt x="112" y="30"/>
                  <a:pt x="110" y="30"/>
                </a:cubicBezTo>
                <a:cubicBezTo>
                  <a:pt x="109" y="30"/>
                  <a:pt x="108" y="30"/>
                  <a:pt x="107" y="29"/>
                </a:cubicBezTo>
                <a:cubicBezTo>
                  <a:pt x="100" y="21"/>
                  <a:pt x="100" y="21"/>
                  <a:pt x="100" y="21"/>
                </a:cubicBezTo>
                <a:cubicBezTo>
                  <a:pt x="93" y="28"/>
                  <a:pt x="93" y="28"/>
                  <a:pt x="93" y="28"/>
                </a:cubicBezTo>
                <a:cubicBezTo>
                  <a:pt x="101" y="35"/>
                  <a:pt x="101" y="35"/>
                  <a:pt x="101" y="35"/>
                </a:cubicBezTo>
                <a:cubicBezTo>
                  <a:pt x="102" y="37"/>
                  <a:pt x="102" y="40"/>
                  <a:pt x="101" y="42"/>
                </a:cubicBezTo>
                <a:cubicBezTo>
                  <a:pt x="100" y="43"/>
                  <a:pt x="99" y="43"/>
                  <a:pt x="97" y="43"/>
                </a:cubicBezTo>
                <a:cubicBezTo>
                  <a:pt x="97" y="43"/>
                  <a:pt x="95" y="43"/>
                  <a:pt x="94" y="42"/>
                </a:cubicBezTo>
                <a:cubicBezTo>
                  <a:pt x="87" y="34"/>
                  <a:pt x="87" y="34"/>
                  <a:pt x="87" y="34"/>
                </a:cubicBezTo>
                <a:cubicBezTo>
                  <a:pt x="80" y="41"/>
                  <a:pt x="80" y="41"/>
                  <a:pt x="80" y="41"/>
                </a:cubicBezTo>
                <a:cubicBezTo>
                  <a:pt x="120" y="81"/>
                  <a:pt x="120" y="81"/>
                  <a:pt x="120" y="81"/>
                </a:cubicBezTo>
                <a:cubicBezTo>
                  <a:pt x="153" y="48"/>
                  <a:pt x="153" y="48"/>
                  <a:pt x="153" y="48"/>
                </a:cubicBezTo>
                <a:cubicBezTo>
                  <a:pt x="159" y="42"/>
                  <a:pt x="162" y="34"/>
                  <a:pt x="161" y="26"/>
                </a:cubicBezTo>
                <a:close/>
                <a:moveTo>
                  <a:pt x="66" y="56"/>
                </a:moveTo>
                <a:cubicBezTo>
                  <a:pt x="74" y="63"/>
                  <a:pt x="74" y="63"/>
                  <a:pt x="74" y="63"/>
                </a:cubicBezTo>
                <a:cubicBezTo>
                  <a:pt x="75" y="65"/>
                  <a:pt x="75" y="68"/>
                  <a:pt x="74" y="69"/>
                </a:cubicBezTo>
                <a:cubicBezTo>
                  <a:pt x="72" y="70"/>
                  <a:pt x="72" y="71"/>
                  <a:pt x="70" y="71"/>
                </a:cubicBezTo>
                <a:cubicBezTo>
                  <a:pt x="69" y="71"/>
                  <a:pt x="68" y="70"/>
                  <a:pt x="67" y="69"/>
                </a:cubicBezTo>
                <a:cubicBezTo>
                  <a:pt x="60" y="62"/>
                  <a:pt x="60" y="62"/>
                  <a:pt x="60" y="62"/>
                </a:cubicBezTo>
                <a:cubicBezTo>
                  <a:pt x="53" y="68"/>
                  <a:pt x="53" y="68"/>
                  <a:pt x="53" y="68"/>
                </a:cubicBezTo>
                <a:cubicBezTo>
                  <a:pt x="61" y="76"/>
                  <a:pt x="61" y="76"/>
                  <a:pt x="61" y="76"/>
                </a:cubicBezTo>
                <a:cubicBezTo>
                  <a:pt x="63" y="77"/>
                  <a:pt x="63" y="80"/>
                  <a:pt x="61" y="82"/>
                </a:cubicBezTo>
                <a:cubicBezTo>
                  <a:pt x="60" y="83"/>
                  <a:pt x="59" y="84"/>
                  <a:pt x="57" y="84"/>
                </a:cubicBezTo>
                <a:cubicBezTo>
                  <a:pt x="57" y="84"/>
                  <a:pt x="55" y="83"/>
                  <a:pt x="55" y="82"/>
                </a:cubicBezTo>
                <a:cubicBezTo>
                  <a:pt x="47" y="75"/>
                  <a:pt x="47" y="75"/>
                  <a:pt x="47" y="75"/>
                </a:cubicBezTo>
                <a:cubicBezTo>
                  <a:pt x="43" y="78"/>
                  <a:pt x="43" y="78"/>
                  <a:pt x="43" y="78"/>
                </a:cubicBezTo>
                <a:cubicBezTo>
                  <a:pt x="38" y="84"/>
                  <a:pt x="33" y="92"/>
                  <a:pt x="32" y="101"/>
                </a:cubicBezTo>
                <a:cubicBezTo>
                  <a:pt x="31" y="107"/>
                  <a:pt x="29" y="114"/>
                  <a:pt x="23" y="118"/>
                </a:cubicBezTo>
                <a:cubicBezTo>
                  <a:pt x="6" y="136"/>
                  <a:pt x="6" y="136"/>
                  <a:pt x="6" y="136"/>
                </a:cubicBezTo>
                <a:cubicBezTo>
                  <a:pt x="0" y="141"/>
                  <a:pt x="0" y="150"/>
                  <a:pt x="6" y="156"/>
                </a:cubicBezTo>
                <a:cubicBezTo>
                  <a:pt x="8" y="158"/>
                  <a:pt x="12" y="160"/>
                  <a:pt x="16" y="160"/>
                </a:cubicBezTo>
                <a:cubicBezTo>
                  <a:pt x="19" y="160"/>
                  <a:pt x="23" y="158"/>
                  <a:pt x="26" y="156"/>
                </a:cubicBezTo>
                <a:cubicBezTo>
                  <a:pt x="44" y="137"/>
                  <a:pt x="44" y="137"/>
                  <a:pt x="44" y="137"/>
                </a:cubicBezTo>
                <a:cubicBezTo>
                  <a:pt x="49" y="133"/>
                  <a:pt x="55" y="130"/>
                  <a:pt x="61" y="129"/>
                </a:cubicBezTo>
                <a:cubicBezTo>
                  <a:pt x="69" y="128"/>
                  <a:pt x="77" y="124"/>
                  <a:pt x="83" y="118"/>
                </a:cubicBezTo>
                <a:cubicBezTo>
                  <a:pt x="113" y="88"/>
                  <a:pt x="113" y="88"/>
                  <a:pt x="113" y="88"/>
                </a:cubicBezTo>
                <a:cubicBezTo>
                  <a:pt x="73" y="48"/>
                  <a:pt x="73" y="48"/>
                  <a:pt x="73" y="48"/>
                </a:cubicBezTo>
                <a:lnTo>
                  <a:pt x="66" y="5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6B0D1DA2-1470-6F84-74F7-96F8C805340B}"/>
              </a:ext>
            </a:extLst>
          </p:cNvPr>
          <p:cNvSpPr>
            <a:spLocks/>
          </p:cNvSpPr>
          <p:nvPr/>
        </p:nvSpPr>
        <p:spPr bwMode="auto">
          <a:xfrm>
            <a:off x="7999413" y="4156075"/>
            <a:ext cx="44450" cy="46038"/>
          </a:xfrm>
          <a:custGeom>
            <a:avLst/>
            <a:gdLst>
              <a:gd name="T0" fmla="*/ 14 w 28"/>
              <a:gd name="T1" fmla="*/ 0 h 29"/>
              <a:gd name="T2" fmla="*/ 9 w 28"/>
              <a:gd name="T3" fmla="*/ 5 h 29"/>
              <a:gd name="T4" fmla="*/ 9 w 28"/>
              <a:gd name="T5" fmla="*/ 10 h 29"/>
              <a:gd name="T6" fmla="*/ 4 w 28"/>
              <a:gd name="T7" fmla="*/ 10 h 29"/>
              <a:gd name="T8" fmla="*/ 0 w 28"/>
              <a:gd name="T9" fmla="*/ 15 h 29"/>
              <a:gd name="T10" fmla="*/ 4 w 28"/>
              <a:gd name="T11" fmla="*/ 19 h 29"/>
              <a:gd name="T12" fmla="*/ 9 w 28"/>
              <a:gd name="T13" fmla="*/ 19 h 29"/>
              <a:gd name="T14" fmla="*/ 9 w 28"/>
              <a:gd name="T15" fmla="*/ 24 h 29"/>
              <a:gd name="T16" fmla="*/ 14 w 28"/>
              <a:gd name="T17" fmla="*/ 29 h 29"/>
              <a:gd name="T18" fmla="*/ 19 w 28"/>
              <a:gd name="T19" fmla="*/ 24 h 29"/>
              <a:gd name="T20" fmla="*/ 19 w 28"/>
              <a:gd name="T21" fmla="*/ 19 h 29"/>
              <a:gd name="T22" fmla="*/ 24 w 28"/>
              <a:gd name="T23" fmla="*/ 19 h 29"/>
              <a:gd name="T24" fmla="*/ 28 w 28"/>
              <a:gd name="T25" fmla="*/ 15 h 29"/>
              <a:gd name="T26" fmla="*/ 24 w 28"/>
              <a:gd name="T27" fmla="*/ 10 h 29"/>
              <a:gd name="T28" fmla="*/ 19 w 28"/>
              <a:gd name="T29" fmla="*/ 10 h 29"/>
              <a:gd name="T30" fmla="*/ 19 w 28"/>
              <a:gd name="T31" fmla="*/ 5 h 29"/>
              <a:gd name="T32" fmla="*/ 14 w 28"/>
              <a:gd name="T33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" h="29">
                <a:moveTo>
                  <a:pt x="14" y="0"/>
                </a:moveTo>
                <a:cubicBezTo>
                  <a:pt x="11" y="0"/>
                  <a:pt x="9" y="2"/>
                  <a:pt x="9" y="5"/>
                </a:cubicBezTo>
                <a:cubicBezTo>
                  <a:pt x="9" y="10"/>
                  <a:pt x="9" y="10"/>
                  <a:pt x="9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2" y="10"/>
                  <a:pt x="0" y="12"/>
                  <a:pt x="0" y="15"/>
                </a:cubicBezTo>
                <a:cubicBezTo>
                  <a:pt x="0" y="17"/>
                  <a:pt x="2" y="19"/>
                  <a:pt x="4" y="19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7"/>
                  <a:pt x="11" y="29"/>
                  <a:pt x="14" y="29"/>
                </a:cubicBezTo>
                <a:cubicBezTo>
                  <a:pt x="17" y="29"/>
                  <a:pt x="19" y="27"/>
                  <a:pt x="19" y="24"/>
                </a:cubicBezTo>
                <a:cubicBezTo>
                  <a:pt x="19" y="19"/>
                  <a:pt x="19" y="19"/>
                  <a:pt x="19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6" y="19"/>
                  <a:pt x="28" y="17"/>
                  <a:pt x="28" y="15"/>
                </a:cubicBezTo>
                <a:cubicBezTo>
                  <a:pt x="28" y="12"/>
                  <a:pt x="26" y="10"/>
                  <a:pt x="24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2"/>
                  <a:pt x="17" y="0"/>
                  <a:pt x="1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585E9B16-E2E4-F796-3BE5-2A11C5F3A646}"/>
              </a:ext>
            </a:extLst>
          </p:cNvPr>
          <p:cNvSpPr>
            <a:spLocks/>
          </p:cNvSpPr>
          <p:nvPr/>
        </p:nvSpPr>
        <p:spPr bwMode="auto">
          <a:xfrm>
            <a:off x="7894638" y="4229100"/>
            <a:ext cx="30163" cy="149225"/>
          </a:xfrm>
          <a:custGeom>
            <a:avLst/>
            <a:gdLst>
              <a:gd name="T0" fmla="*/ 14 w 19"/>
              <a:gd name="T1" fmla="*/ 0 h 94"/>
              <a:gd name="T2" fmla="*/ 0 w 19"/>
              <a:gd name="T3" fmla="*/ 14 h 94"/>
              <a:gd name="T4" fmla="*/ 0 w 19"/>
              <a:gd name="T5" fmla="*/ 89 h 94"/>
              <a:gd name="T6" fmla="*/ 5 w 19"/>
              <a:gd name="T7" fmla="*/ 94 h 94"/>
              <a:gd name="T8" fmla="*/ 19 w 19"/>
              <a:gd name="T9" fmla="*/ 94 h 94"/>
              <a:gd name="T10" fmla="*/ 19 w 19"/>
              <a:gd name="T11" fmla="*/ 58 h 94"/>
              <a:gd name="T12" fmla="*/ 9 w 19"/>
              <a:gd name="T13" fmla="*/ 58 h 94"/>
              <a:gd name="T14" fmla="*/ 9 w 19"/>
              <a:gd name="T15" fmla="*/ 48 h 94"/>
              <a:gd name="T16" fmla="*/ 19 w 19"/>
              <a:gd name="T17" fmla="*/ 48 h 94"/>
              <a:gd name="T18" fmla="*/ 19 w 19"/>
              <a:gd name="T19" fmla="*/ 39 h 94"/>
              <a:gd name="T20" fmla="*/ 9 w 19"/>
              <a:gd name="T21" fmla="*/ 39 h 94"/>
              <a:gd name="T22" fmla="*/ 9 w 19"/>
              <a:gd name="T23" fmla="*/ 29 h 94"/>
              <a:gd name="T24" fmla="*/ 19 w 19"/>
              <a:gd name="T25" fmla="*/ 29 h 94"/>
              <a:gd name="T26" fmla="*/ 19 w 19"/>
              <a:gd name="T27" fmla="*/ 19 h 94"/>
              <a:gd name="T28" fmla="*/ 9 w 19"/>
              <a:gd name="T29" fmla="*/ 19 h 94"/>
              <a:gd name="T30" fmla="*/ 9 w 19"/>
              <a:gd name="T31" fmla="*/ 14 h 94"/>
              <a:gd name="T32" fmla="*/ 14 w 19"/>
              <a:gd name="T33" fmla="*/ 10 h 94"/>
              <a:gd name="T34" fmla="*/ 19 w 19"/>
              <a:gd name="T35" fmla="*/ 10 h 94"/>
              <a:gd name="T36" fmla="*/ 19 w 19"/>
              <a:gd name="T37" fmla="*/ 0 h 94"/>
              <a:gd name="T38" fmla="*/ 14 w 19"/>
              <a:gd name="T39" fmla="*/ 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9" h="94">
                <a:moveTo>
                  <a:pt x="14" y="0"/>
                </a:moveTo>
                <a:cubicBezTo>
                  <a:pt x="6" y="0"/>
                  <a:pt x="0" y="6"/>
                  <a:pt x="0" y="14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91"/>
                  <a:pt x="2" y="94"/>
                  <a:pt x="5" y="94"/>
                </a:cubicBezTo>
                <a:cubicBezTo>
                  <a:pt x="19" y="94"/>
                  <a:pt x="19" y="94"/>
                  <a:pt x="19" y="94"/>
                </a:cubicBezTo>
                <a:cubicBezTo>
                  <a:pt x="19" y="58"/>
                  <a:pt x="19" y="58"/>
                  <a:pt x="19" y="58"/>
                </a:cubicBezTo>
                <a:cubicBezTo>
                  <a:pt x="9" y="58"/>
                  <a:pt x="9" y="58"/>
                  <a:pt x="9" y="58"/>
                </a:cubicBezTo>
                <a:cubicBezTo>
                  <a:pt x="9" y="48"/>
                  <a:pt x="9" y="48"/>
                  <a:pt x="9" y="48"/>
                </a:cubicBezTo>
                <a:cubicBezTo>
                  <a:pt x="19" y="48"/>
                  <a:pt x="19" y="48"/>
                  <a:pt x="19" y="48"/>
                </a:cubicBezTo>
                <a:cubicBezTo>
                  <a:pt x="19" y="39"/>
                  <a:pt x="19" y="39"/>
                  <a:pt x="19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9" y="29"/>
                  <a:pt x="9" y="29"/>
                  <a:pt x="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19"/>
                  <a:pt x="19" y="19"/>
                  <a:pt x="19" y="19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2"/>
                  <a:pt x="11" y="10"/>
                  <a:pt x="14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0"/>
                  <a:pt x="19" y="0"/>
                  <a:pt x="19" y="0"/>
                </a:cubicBezTo>
                <a:cubicBezTo>
                  <a:pt x="14" y="0"/>
                  <a:pt x="14" y="0"/>
                  <a:pt x="1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315B3F95-37FC-23D6-1B46-4187BDBF6ED6}"/>
              </a:ext>
            </a:extLst>
          </p:cNvPr>
          <p:cNvSpPr>
            <a:spLocks/>
          </p:cNvSpPr>
          <p:nvPr/>
        </p:nvSpPr>
        <p:spPr bwMode="auto">
          <a:xfrm>
            <a:off x="8118476" y="4230688"/>
            <a:ext cx="30163" cy="149225"/>
          </a:xfrm>
          <a:custGeom>
            <a:avLst/>
            <a:gdLst>
              <a:gd name="T0" fmla="*/ 0 w 19"/>
              <a:gd name="T1" fmla="*/ 0 h 94"/>
              <a:gd name="T2" fmla="*/ 0 w 19"/>
              <a:gd name="T3" fmla="*/ 10 h 94"/>
              <a:gd name="T4" fmla="*/ 5 w 19"/>
              <a:gd name="T5" fmla="*/ 10 h 94"/>
              <a:gd name="T6" fmla="*/ 10 w 19"/>
              <a:gd name="T7" fmla="*/ 14 h 94"/>
              <a:gd name="T8" fmla="*/ 10 w 19"/>
              <a:gd name="T9" fmla="*/ 19 h 94"/>
              <a:gd name="T10" fmla="*/ 0 w 19"/>
              <a:gd name="T11" fmla="*/ 19 h 94"/>
              <a:gd name="T12" fmla="*/ 0 w 19"/>
              <a:gd name="T13" fmla="*/ 29 h 94"/>
              <a:gd name="T14" fmla="*/ 10 w 19"/>
              <a:gd name="T15" fmla="*/ 29 h 94"/>
              <a:gd name="T16" fmla="*/ 10 w 19"/>
              <a:gd name="T17" fmla="*/ 38 h 94"/>
              <a:gd name="T18" fmla="*/ 0 w 19"/>
              <a:gd name="T19" fmla="*/ 38 h 94"/>
              <a:gd name="T20" fmla="*/ 0 w 19"/>
              <a:gd name="T21" fmla="*/ 48 h 94"/>
              <a:gd name="T22" fmla="*/ 10 w 19"/>
              <a:gd name="T23" fmla="*/ 48 h 94"/>
              <a:gd name="T24" fmla="*/ 10 w 19"/>
              <a:gd name="T25" fmla="*/ 57 h 94"/>
              <a:gd name="T26" fmla="*/ 0 w 19"/>
              <a:gd name="T27" fmla="*/ 57 h 94"/>
              <a:gd name="T28" fmla="*/ 0 w 19"/>
              <a:gd name="T29" fmla="*/ 94 h 94"/>
              <a:gd name="T30" fmla="*/ 14 w 19"/>
              <a:gd name="T31" fmla="*/ 94 h 94"/>
              <a:gd name="T32" fmla="*/ 19 w 19"/>
              <a:gd name="T33" fmla="*/ 89 h 94"/>
              <a:gd name="T34" fmla="*/ 19 w 19"/>
              <a:gd name="T35" fmla="*/ 14 h 94"/>
              <a:gd name="T36" fmla="*/ 5 w 19"/>
              <a:gd name="T37" fmla="*/ 0 h 94"/>
              <a:gd name="T38" fmla="*/ 0 w 19"/>
              <a:gd name="T39" fmla="*/ 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9" h="94">
                <a:moveTo>
                  <a:pt x="0" y="0"/>
                </a:moveTo>
                <a:cubicBezTo>
                  <a:pt x="0" y="10"/>
                  <a:pt x="0" y="10"/>
                  <a:pt x="0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8" y="10"/>
                  <a:pt x="10" y="12"/>
                  <a:pt x="10" y="14"/>
                </a:cubicBezTo>
                <a:cubicBezTo>
                  <a:pt x="10" y="19"/>
                  <a:pt x="10" y="19"/>
                  <a:pt x="1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9"/>
                  <a:pt x="0" y="29"/>
                  <a:pt x="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38"/>
                  <a:pt x="10" y="38"/>
                  <a:pt x="1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48"/>
                  <a:pt x="0" y="48"/>
                  <a:pt x="0" y="48"/>
                </a:cubicBezTo>
                <a:cubicBezTo>
                  <a:pt x="10" y="48"/>
                  <a:pt x="10" y="48"/>
                  <a:pt x="10" y="48"/>
                </a:cubicBezTo>
                <a:cubicBezTo>
                  <a:pt x="10" y="57"/>
                  <a:pt x="10" y="57"/>
                  <a:pt x="10" y="57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94"/>
                  <a:pt x="0" y="94"/>
                  <a:pt x="0" y="94"/>
                </a:cubicBezTo>
                <a:cubicBezTo>
                  <a:pt x="14" y="94"/>
                  <a:pt x="14" y="94"/>
                  <a:pt x="14" y="94"/>
                </a:cubicBezTo>
                <a:cubicBezTo>
                  <a:pt x="17" y="94"/>
                  <a:pt x="19" y="91"/>
                  <a:pt x="19" y="89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6"/>
                  <a:pt x="13" y="0"/>
                  <a:pt x="5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54731DD2-DE2F-89CE-5414-F205F0AB5D93}"/>
              </a:ext>
            </a:extLst>
          </p:cNvPr>
          <p:cNvSpPr>
            <a:spLocks noEditPoints="1"/>
          </p:cNvSpPr>
          <p:nvPr/>
        </p:nvSpPr>
        <p:spPr bwMode="auto">
          <a:xfrm>
            <a:off x="7940676" y="4125913"/>
            <a:ext cx="163513" cy="254000"/>
          </a:xfrm>
          <a:custGeom>
            <a:avLst/>
            <a:gdLst>
              <a:gd name="T0" fmla="*/ 75 w 103"/>
              <a:gd name="T1" fmla="*/ 9 h 160"/>
              <a:gd name="T2" fmla="*/ 75 w 103"/>
              <a:gd name="T3" fmla="*/ 24 h 160"/>
              <a:gd name="T4" fmla="*/ 75 w 103"/>
              <a:gd name="T5" fmla="*/ 57 h 160"/>
              <a:gd name="T6" fmla="*/ 28 w 103"/>
              <a:gd name="T7" fmla="*/ 57 h 160"/>
              <a:gd name="T8" fmla="*/ 28 w 103"/>
              <a:gd name="T9" fmla="*/ 24 h 160"/>
              <a:gd name="T10" fmla="*/ 28 w 103"/>
              <a:gd name="T11" fmla="*/ 9 h 160"/>
              <a:gd name="T12" fmla="*/ 75 w 103"/>
              <a:gd name="T13" fmla="*/ 9 h 160"/>
              <a:gd name="T14" fmla="*/ 46 w 103"/>
              <a:gd name="T15" fmla="*/ 66 h 160"/>
              <a:gd name="T16" fmla="*/ 46 w 103"/>
              <a:gd name="T17" fmla="*/ 76 h 160"/>
              <a:gd name="T18" fmla="*/ 28 w 103"/>
              <a:gd name="T19" fmla="*/ 76 h 160"/>
              <a:gd name="T20" fmla="*/ 28 w 103"/>
              <a:gd name="T21" fmla="*/ 66 h 160"/>
              <a:gd name="T22" fmla="*/ 46 w 103"/>
              <a:gd name="T23" fmla="*/ 66 h 160"/>
              <a:gd name="T24" fmla="*/ 74 w 103"/>
              <a:gd name="T25" fmla="*/ 66 h 160"/>
              <a:gd name="T26" fmla="*/ 74 w 103"/>
              <a:gd name="T27" fmla="*/ 76 h 160"/>
              <a:gd name="T28" fmla="*/ 56 w 103"/>
              <a:gd name="T29" fmla="*/ 76 h 160"/>
              <a:gd name="T30" fmla="*/ 56 w 103"/>
              <a:gd name="T31" fmla="*/ 66 h 160"/>
              <a:gd name="T32" fmla="*/ 74 w 103"/>
              <a:gd name="T33" fmla="*/ 66 h 160"/>
              <a:gd name="T34" fmla="*/ 46 w 103"/>
              <a:gd name="T35" fmla="*/ 85 h 160"/>
              <a:gd name="T36" fmla="*/ 46 w 103"/>
              <a:gd name="T37" fmla="*/ 95 h 160"/>
              <a:gd name="T38" fmla="*/ 28 w 103"/>
              <a:gd name="T39" fmla="*/ 95 h 160"/>
              <a:gd name="T40" fmla="*/ 28 w 103"/>
              <a:gd name="T41" fmla="*/ 85 h 160"/>
              <a:gd name="T42" fmla="*/ 46 w 103"/>
              <a:gd name="T43" fmla="*/ 85 h 160"/>
              <a:gd name="T44" fmla="*/ 74 w 103"/>
              <a:gd name="T45" fmla="*/ 85 h 160"/>
              <a:gd name="T46" fmla="*/ 74 w 103"/>
              <a:gd name="T47" fmla="*/ 95 h 160"/>
              <a:gd name="T48" fmla="*/ 56 w 103"/>
              <a:gd name="T49" fmla="*/ 95 h 160"/>
              <a:gd name="T50" fmla="*/ 56 w 103"/>
              <a:gd name="T51" fmla="*/ 85 h 160"/>
              <a:gd name="T52" fmla="*/ 74 w 103"/>
              <a:gd name="T53" fmla="*/ 85 h 160"/>
              <a:gd name="T54" fmla="*/ 46 w 103"/>
              <a:gd name="T55" fmla="*/ 104 h 160"/>
              <a:gd name="T56" fmla="*/ 46 w 103"/>
              <a:gd name="T57" fmla="*/ 113 h 160"/>
              <a:gd name="T58" fmla="*/ 28 w 103"/>
              <a:gd name="T59" fmla="*/ 113 h 160"/>
              <a:gd name="T60" fmla="*/ 28 w 103"/>
              <a:gd name="T61" fmla="*/ 104 h 160"/>
              <a:gd name="T62" fmla="*/ 46 w 103"/>
              <a:gd name="T63" fmla="*/ 104 h 160"/>
              <a:gd name="T64" fmla="*/ 74 w 103"/>
              <a:gd name="T65" fmla="*/ 104 h 160"/>
              <a:gd name="T66" fmla="*/ 74 w 103"/>
              <a:gd name="T67" fmla="*/ 113 h 160"/>
              <a:gd name="T68" fmla="*/ 56 w 103"/>
              <a:gd name="T69" fmla="*/ 113 h 160"/>
              <a:gd name="T70" fmla="*/ 56 w 103"/>
              <a:gd name="T71" fmla="*/ 104 h 160"/>
              <a:gd name="T72" fmla="*/ 74 w 103"/>
              <a:gd name="T73" fmla="*/ 104 h 160"/>
              <a:gd name="T74" fmla="*/ 23 w 103"/>
              <a:gd name="T75" fmla="*/ 0 h 160"/>
              <a:gd name="T76" fmla="*/ 18 w 103"/>
              <a:gd name="T77" fmla="*/ 5 h 160"/>
              <a:gd name="T78" fmla="*/ 18 w 103"/>
              <a:gd name="T79" fmla="*/ 20 h 160"/>
              <a:gd name="T80" fmla="*/ 14 w 103"/>
              <a:gd name="T81" fmla="*/ 20 h 160"/>
              <a:gd name="T82" fmla="*/ 0 w 103"/>
              <a:gd name="T83" fmla="*/ 34 h 160"/>
              <a:gd name="T84" fmla="*/ 0 w 103"/>
              <a:gd name="T85" fmla="*/ 160 h 160"/>
              <a:gd name="T86" fmla="*/ 38 w 103"/>
              <a:gd name="T87" fmla="*/ 160 h 160"/>
              <a:gd name="T88" fmla="*/ 38 w 103"/>
              <a:gd name="T89" fmla="*/ 142 h 160"/>
              <a:gd name="T90" fmla="*/ 66 w 103"/>
              <a:gd name="T91" fmla="*/ 142 h 160"/>
              <a:gd name="T92" fmla="*/ 65 w 103"/>
              <a:gd name="T93" fmla="*/ 160 h 160"/>
              <a:gd name="T94" fmla="*/ 103 w 103"/>
              <a:gd name="T95" fmla="*/ 160 h 160"/>
              <a:gd name="T96" fmla="*/ 103 w 103"/>
              <a:gd name="T97" fmla="*/ 34 h 160"/>
              <a:gd name="T98" fmla="*/ 89 w 103"/>
              <a:gd name="T99" fmla="*/ 20 h 160"/>
              <a:gd name="T100" fmla="*/ 85 w 103"/>
              <a:gd name="T101" fmla="*/ 20 h 160"/>
              <a:gd name="T102" fmla="*/ 85 w 103"/>
              <a:gd name="T103" fmla="*/ 5 h 160"/>
              <a:gd name="T104" fmla="*/ 80 w 103"/>
              <a:gd name="T105" fmla="*/ 0 h 160"/>
              <a:gd name="T106" fmla="*/ 23 w 103"/>
              <a:gd name="T10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03" h="160">
                <a:moveTo>
                  <a:pt x="75" y="9"/>
                </a:moveTo>
                <a:cubicBezTo>
                  <a:pt x="75" y="24"/>
                  <a:pt x="75" y="24"/>
                  <a:pt x="75" y="24"/>
                </a:cubicBezTo>
                <a:cubicBezTo>
                  <a:pt x="75" y="57"/>
                  <a:pt x="75" y="57"/>
                  <a:pt x="75" y="57"/>
                </a:cubicBezTo>
                <a:cubicBezTo>
                  <a:pt x="28" y="57"/>
                  <a:pt x="28" y="57"/>
                  <a:pt x="28" y="57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9"/>
                  <a:pt x="28" y="9"/>
                  <a:pt x="28" y="9"/>
                </a:cubicBezTo>
                <a:cubicBezTo>
                  <a:pt x="75" y="9"/>
                  <a:pt x="75" y="9"/>
                  <a:pt x="75" y="9"/>
                </a:cubicBezTo>
                <a:close/>
                <a:moveTo>
                  <a:pt x="46" y="66"/>
                </a:moveTo>
                <a:cubicBezTo>
                  <a:pt x="46" y="76"/>
                  <a:pt x="46" y="76"/>
                  <a:pt x="46" y="76"/>
                </a:cubicBezTo>
                <a:cubicBezTo>
                  <a:pt x="28" y="76"/>
                  <a:pt x="28" y="76"/>
                  <a:pt x="28" y="76"/>
                </a:cubicBezTo>
                <a:cubicBezTo>
                  <a:pt x="28" y="66"/>
                  <a:pt x="28" y="66"/>
                  <a:pt x="28" y="66"/>
                </a:cubicBezTo>
                <a:cubicBezTo>
                  <a:pt x="46" y="66"/>
                  <a:pt x="46" y="66"/>
                  <a:pt x="46" y="66"/>
                </a:cubicBezTo>
                <a:close/>
                <a:moveTo>
                  <a:pt x="74" y="66"/>
                </a:moveTo>
                <a:cubicBezTo>
                  <a:pt x="74" y="76"/>
                  <a:pt x="74" y="76"/>
                  <a:pt x="74" y="76"/>
                </a:cubicBezTo>
                <a:cubicBezTo>
                  <a:pt x="56" y="76"/>
                  <a:pt x="56" y="76"/>
                  <a:pt x="56" y="76"/>
                </a:cubicBezTo>
                <a:cubicBezTo>
                  <a:pt x="56" y="66"/>
                  <a:pt x="56" y="66"/>
                  <a:pt x="56" y="66"/>
                </a:cubicBezTo>
                <a:cubicBezTo>
                  <a:pt x="74" y="66"/>
                  <a:pt x="74" y="66"/>
                  <a:pt x="74" y="66"/>
                </a:cubicBezTo>
                <a:close/>
                <a:moveTo>
                  <a:pt x="46" y="85"/>
                </a:moveTo>
                <a:cubicBezTo>
                  <a:pt x="46" y="95"/>
                  <a:pt x="46" y="95"/>
                  <a:pt x="46" y="95"/>
                </a:cubicBezTo>
                <a:cubicBezTo>
                  <a:pt x="28" y="95"/>
                  <a:pt x="28" y="95"/>
                  <a:pt x="28" y="95"/>
                </a:cubicBezTo>
                <a:cubicBezTo>
                  <a:pt x="28" y="85"/>
                  <a:pt x="28" y="85"/>
                  <a:pt x="28" y="85"/>
                </a:cubicBezTo>
                <a:cubicBezTo>
                  <a:pt x="46" y="85"/>
                  <a:pt x="46" y="85"/>
                  <a:pt x="46" y="85"/>
                </a:cubicBezTo>
                <a:close/>
                <a:moveTo>
                  <a:pt x="74" y="85"/>
                </a:moveTo>
                <a:cubicBezTo>
                  <a:pt x="74" y="95"/>
                  <a:pt x="74" y="95"/>
                  <a:pt x="74" y="95"/>
                </a:cubicBezTo>
                <a:cubicBezTo>
                  <a:pt x="56" y="95"/>
                  <a:pt x="56" y="95"/>
                  <a:pt x="56" y="95"/>
                </a:cubicBezTo>
                <a:cubicBezTo>
                  <a:pt x="56" y="85"/>
                  <a:pt x="56" y="85"/>
                  <a:pt x="56" y="85"/>
                </a:cubicBezTo>
                <a:cubicBezTo>
                  <a:pt x="74" y="85"/>
                  <a:pt x="74" y="85"/>
                  <a:pt x="74" y="85"/>
                </a:cubicBezTo>
                <a:close/>
                <a:moveTo>
                  <a:pt x="46" y="104"/>
                </a:moveTo>
                <a:cubicBezTo>
                  <a:pt x="46" y="113"/>
                  <a:pt x="46" y="113"/>
                  <a:pt x="46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104"/>
                  <a:pt x="28" y="104"/>
                  <a:pt x="28" y="104"/>
                </a:cubicBezTo>
                <a:cubicBezTo>
                  <a:pt x="46" y="104"/>
                  <a:pt x="46" y="104"/>
                  <a:pt x="46" y="104"/>
                </a:cubicBezTo>
                <a:close/>
                <a:moveTo>
                  <a:pt x="74" y="104"/>
                </a:moveTo>
                <a:cubicBezTo>
                  <a:pt x="74" y="113"/>
                  <a:pt x="74" y="113"/>
                  <a:pt x="74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74" y="104"/>
                  <a:pt x="74" y="104"/>
                  <a:pt x="74" y="104"/>
                </a:cubicBezTo>
                <a:close/>
                <a:moveTo>
                  <a:pt x="23" y="0"/>
                </a:moveTo>
                <a:cubicBezTo>
                  <a:pt x="21" y="0"/>
                  <a:pt x="18" y="2"/>
                  <a:pt x="18" y="5"/>
                </a:cubicBezTo>
                <a:cubicBezTo>
                  <a:pt x="18" y="20"/>
                  <a:pt x="18" y="20"/>
                  <a:pt x="18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6" y="20"/>
                  <a:pt x="0" y="26"/>
                  <a:pt x="0" y="34"/>
                </a:cubicBezTo>
                <a:cubicBezTo>
                  <a:pt x="0" y="160"/>
                  <a:pt x="0" y="160"/>
                  <a:pt x="0" y="160"/>
                </a:cubicBezTo>
                <a:cubicBezTo>
                  <a:pt x="38" y="160"/>
                  <a:pt x="38" y="160"/>
                  <a:pt x="38" y="160"/>
                </a:cubicBezTo>
                <a:cubicBezTo>
                  <a:pt x="38" y="142"/>
                  <a:pt x="38" y="142"/>
                  <a:pt x="38" y="142"/>
                </a:cubicBezTo>
                <a:cubicBezTo>
                  <a:pt x="66" y="142"/>
                  <a:pt x="66" y="142"/>
                  <a:pt x="66" y="142"/>
                </a:cubicBezTo>
                <a:cubicBezTo>
                  <a:pt x="65" y="143"/>
                  <a:pt x="65" y="158"/>
                  <a:pt x="65" y="160"/>
                </a:cubicBezTo>
                <a:cubicBezTo>
                  <a:pt x="103" y="160"/>
                  <a:pt x="103" y="160"/>
                  <a:pt x="103" y="160"/>
                </a:cubicBezTo>
                <a:cubicBezTo>
                  <a:pt x="103" y="34"/>
                  <a:pt x="103" y="34"/>
                  <a:pt x="103" y="34"/>
                </a:cubicBezTo>
                <a:cubicBezTo>
                  <a:pt x="103" y="26"/>
                  <a:pt x="97" y="20"/>
                  <a:pt x="89" y="20"/>
                </a:cubicBezTo>
                <a:cubicBezTo>
                  <a:pt x="85" y="20"/>
                  <a:pt x="85" y="20"/>
                  <a:pt x="85" y="20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2"/>
                  <a:pt x="83" y="0"/>
                  <a:pt x="80" y="0"/>
                </a:cubicBezTo>
                <a:lnTo>
                  <a:pt x="23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F3F2581B-789C-F753-55E6-5335AF6BEACF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4676775"/>
            <a:ext cx="255588" cy="254000"/>
          </a:xfrm>
          <a:custGeom>
            <a:avLst/>
            <a:gdLst>
              <a:gd name="T0" fmla="*/ 85 w 161"/>
              <a:gd name="T1" fmla="*/ 22 h 160"/>
              <a:gd name="T2" fmla="*/ 96 w 161"/>
              <a:gd name="T3" fmla="*/ 43 h 160"/>
              <a:gd name="T4" fmla="*/ 80 w 161"/>
              <a:gd name="T5" fmla="*/ 46 h 160"/>
              <a:gd name="T6" fmla="*/ 64 w 161"/>
              <a:gd name="T7" fmla="*/ 43 h 160"/>
              <a:gd name="T8" fmla="*/ 76 w 161"/>
              <a:gd name="T9" fmla="*/ 22 h 160"/>
              <a:gd name="T10" fmla="*/ 85 w 161"/>
              <a:gd name="T11" fmla="*/ 10 h 160"/>
              <a:gd name="T12" fmla="*/ 66 w 161"/>
              <a:gd name="T13" fmla="*/ 5 h 160"/>
              <a:gd name="T14" fmla="*/ 66 w 161"/>
              <a:gd name="T15" fmla="*/ 22 h 160"/>
              <a:gd name="T16" fmla="*/ 55 w 161"/>
              <a:gd name="T17" fmla="*/ 39 h 160"/>
              <a:gd name="T18" fmla="*/ 1 w 161"/>
              <a:gd name="T19" fmla="*/ 133 h 160"/>
              <a:gd name="T20" fmla="*/ 20 w 161"/>
              <a:gd name="T21" fmla="*/ 160 h 160"/>
              <a:gd name="T22" fmla="*/ 66 w 161"/>
              <a:gd name="T23" fmla="*/ 132 h 160"/>
              <a:gd name="T24" fmla="*/ 76 w 161"/>
              <a:gd name="T25" fmla="*/ 83 h 160"/>
              <a:gd name="T26" fmla="*/ 56 w 161"/>
              <a:gd name="T27" fmla="*/ 103 h 160"/>
              <a:gd name="T28" fmla="*/ 37 w 161"/>
              <a:gd name="T29" fmla="*/ 122 h 160"/>
              <a:gd name="T30" fmla="*/ 31 w 161"/>
              <a:gd name="T31" fmla="*/ 122 h 160"/>
              <a:gd name="T32" fmla="*/ 46 w 161"/>
              <a:gd name="T33" fmla="*/ 100 h 160"/>
              <a:gd name="T34" fmla="*/ 39 w 161"/>
              <a:gd name="T35" fmla="*/ 91 h 160"/>
              <a:gd name="T36" fmla="*/ 43 w 161"/>
              <a:gd name="T37" fmla="*/ 86 h 160"/>
              <a:gd name="T38" fmla="*/ 53 w 161"/>
              <a:gd name="T39" fmla="*/ 94 h 160"/>
              <a:gd name="T40" fmla="*/ 73 w 161"/>
              <a:gd name="T41" fmla="*/ 62 h 160"/>
              <a:gd name="T42" fmla="*/ 80 w 161"/>
              <a:gd name="T43" fmla="*/ 57 h 160"/>
              <a:gd name="T44" fmla="*/ 87 w 161"/>
              <a:gd name="T45" fmla="*/ 62 h 160"/>
              <a:gd name="T46" fmla="*/ 108 w 161"/>
              <a:gd name="T47" fmla="*/ 94 h 160"/>
              <a:gd name="T48" fmla="*/ 117 w 161"/>
              <a:gd name="T49" fmla="*/ 87 h 160"/>
              <a:gd name="T50" fmla="*/ 120 w 161"/>
              <a:gd name="T51" fmla="*/ 95 h 160"/>
              <a:gd name="T52" fmla="*/ 130 w 161"/>
              <a:gd name="T53" fmla="*/ 116 h 160"/>
              <a:gd name="T54" fmla="*/ 127 w 161"/>
              <a:gd name="T55" fmla="*/ 123 h 160"/>
              <a:gd name="T56" fmla="*/ 85 w 161"/>
              <a:gd name="T57" fmla="*/ 84 h 160"/>
              <a:gd name="T58" fmla="*/ 95 w 161"/>
              <a:gd name="T59" fmla="*/ 132 h 160"/>
              <a:gd name="T60" fmla="*/ 142 w 161"/>
              <a:gd name="T61" fmla="*/ 160 h 160"/>
              <a:gd name="T62" fmla="*/ 160 w 161"/>
              <a:gd name="T63" fmla="*/ 134 h 160"/>
              <a:gd name="T64" fmla="*/ 104 w 161"/>
              <a:gd name="T65" fmla="*/ 39 h 160"/>
              <a:gd name="T66" fmla="*/ 94 w 161"/>
              <a:gd name="T67" fmla="*/ 22 h 160"/>
              <a:gd name="T68" fmla="*/ 94 w 161"/>
              <a:gd name="T69" fmla="*/ 5 h 160"/>
              <a:gd name="T70" fmla="*/ 70 w 161"/>
              <a:gd name="T7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1" h="160">
                <a:moveTo>
                  <a:pt x="85" y="10"/>
                </a:moveTo>
                <a:cubicBezTo>
                  <a:pt x="85" y="22"/>
                  <a:pt x="85" y="22"/>
                  <a:pt x="85" y="22"/>
                </a:cubicBezTo>
                <a:cubicBezTo>
                  <a:pt x="85" y="29"/>
                  <a:pt x="88" y="35"/>
                  <a:pt x="92" y="39"/>
                </a:cubicBezTo>
                <a:cubicBezTo>
                  <a:pt x="96" y="43"/>
                  <a:pt x="96" y="43"/>
                  <a:pt x="96" y="43"/>
                </a:cubicBezTo>
                <a:cubicBezTo>
                  <a:pt x="93" y="45"/>
                  <a:pt x="91" y="48"/>
                  <a:pt x="90" y="51"/>
                </a:cubicBezTo>
                <a:cubicBezTo>
                  <a:pt x="87" y="48"/>
                  <a:pt x="84" y="46"/>
                  <a:pt x="80" y="46"/>
                </a:cubicBezTo>
                <a:cubicBezTo>
                  <a:pt x="76" y="46"/>
                  <a:pt x="73" y="48"/>
                  <a:pt x="70" y="51"/>
                </a:cubicBezTo>
                <a:cubicBezTo>
                  <a:pt x="68" y="47"/>
                  <a:pt x="67" y="45"/>
                  <a:pt x="64" y="43"/>
                </a:cubicBezTo>
                <a:cubicBezTo>
                  <a:pt x="69" y="39"/>
                  <a:pt x="69" y="39"/>
                  <a:pt x="69" y="39"/>
                </a:cubicBezTo>
                <a:cubicBezTo>
                  <a:pt x="73" y="34"/>
                  <a:pt x="76" y="28"/>
                  <a:pt x="76" y="22"/>
                </a:cubicBezTo>
                <a:cubicBezTo>
                  <a:pt x="76" y="10"/>
                  <a:pt x="76" y="10"/>
                  <a:pt x="76" y="10"/>
                </a:cubicBezTo>
                <a:cubicBezTo>
                  <a:pt x="85" y="10"/>
                  <a:pt x="85" y="10"/>
                  <a:pt x="85" y="10"/>
                </a:cubicBezTo>
                <a:close/>
                <a:moveTo>
                  <a:pt x="70" y="0"/>
                </a:moveTo>
                <a:cubicBezTo>
                  <a:pt x="68" y="0"/>
                  <a:pt x="66" y="2"/>
                  <a:pt x="66" y="5"/>
                </a:cubicBezTo>
                <a:cubicBezTo>
                  <a:pt x="66" y="10"/>
                  <a:pt x="66" y="10"/>
                  <a:pt x="66" y="10"/>
                </a:cubicBezTo>
                <a:cubicBezTo>
                  <a:pt x="66" y="22"/>
                  <a:pt x="66" y="22"/>
                  <a:pt x="66" y="22"/>
                </a:cubicBezTo>
                <a:cubicBezTo>
                  <a:pt x="66" y="26"/>
                  <a:pt x="64" y="30"/>
                  <a:pt x="62" y="33"/>
                </a:cubicBezTo>
                <a:cubicBezTo>
                  <a:pt x="55" y="39"/>
                  <a:pt x="55" y="39"/>
                  <a:pt x="55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30" y="39"/>
                  <a:pt x="2" y="100"/>
                  <a:pt x="1" y="133"/>
                </a:cubicBezTo>
                <a:cubicBezTo>
                  <a:pt x="0" y="153"/>
                  <a:pt x="9" y="160"/>
                  <a:pt x="17" y="160"/>
                </a:cubicBezTo>
                <a:cubicBezTo>
                  <a:pt x="18" y="160"/>
                  <a:pt x="19" y="160"/>
                  <a:pt x="20" y="160"/>
                </a:cubicBezTo>
                <a:cubicBezTo>
                  <a:pt x="30" y="160"/>
                  <a:pt x="38" y="152"/>
                  <a:pt x="47" y="147"/>
                </a:cubicBezTo>
                <a:cubicBezTo>
                  <a:pt x="54" y="142"/>
                  <a:pt x="61" y="139"/>
                  <a:pt x="66" y="132"/>
                </a:cubicBezTo>
                <a:cubicBezTo>
                  <a:pt x="72" y="123"/>
                  <a:pt x="76" y="103"/>
                  <a:pt x="76" y="83"/>
                </a:cubicBezTo>
                <a:cubicBezTo>
                  <a:pt x="76" y="83"/>
                  <a:pt x="76" y="83"/>
                  <a:pt x="76" y="83"/>
                </a:cubicBezTo>
                <a:cubicBezTo>
                  <a:pt x="57" y="102"/>
                  <a:pt x="57" y="102"/>
                  <a:pt x="57" y="102"/>
                </a:cubicBezTo>
                <a:cubicBezTo>
                  <a:pt x="57" y="103"/>
                  <a:pt x="56" y="103"/>
                  <a:pt x="56" y="103"/>
                </a:cubicBezTo>
                <a:cubicBezTo>
                  <a:pt x="56" y="104"/>
                  <a:pt x="56" y="104"/>
                  <a:pt x="55" y="104"/>
                </a:cubicBezTo>
                <a:cubicBezTo>
                  <a:pt x="37" y="122"/>
                  <a:pt x="37" y="122"/>
                  <a:pt x="37" y="122"/>
                </a:cubicBezTo>
                <a:cubicBezTo>
                  <a:pt x="37" y="123"/>
                  <a:pt x="35" y="123"/>
                  <a:pt x="34" y="123"/>
                </a:cubicBezTo>
                <a:cubicBezTo>
                  <a:pt x="33" y="123"/>
                  <a:pt x="32" y="123"/>
                  <a:pt x="31" y="122"/>
                </a:cubicBezTo>
                <a:cubicBezTo>
                  <a:pt x="29" y="120"/>
                  <a:pt x="29" y="117"/>
                  <a:pt x="31" y="115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0" y="94"/>
                  <a:pt x="40" y="94"/>
                  <a:pt x="40" y="94"/>
                </a:cubicBezTo>
                <a:cubicBezTo>
                  <a:pt x="40" y="93"/>
                  <a:pt x="39" y="92"/>
                  <a:pt x="39" y="91"/>
                </a:cubicBezTo>
                <a:cubicBezTo>
                  <a:pt x="39" y="90"/>
                  <a:pt x="40" y="89"/>
                  <a:pt x="40" y="88"/>
                </a:cubicBezTo>
                <a:cubicBezTo>
                  <a:pt x="41" y="87"/>
                  <a:pt x="42" y="86"/>
                  <a:pt x="43" y="86"/>
                </a:cubicBezTo>
                <a:cubicBezTo>
                  <a:pt x="44" y="86"/>
                  <a:pt x="46" y="87"/>
                  <a:pt x="46" y="88"/>
                </a:cubicBezTo>
                <a:cubicBezTo>
                  <a:pt x="53" y="94"/>
                  <a:pt x="53" y="94"/>
                  <a:pt x="53" y="94"/>
                </a:cubicBezTo>
                <a:cubicBezTo>
                  <a:pt x="75" y="71"/>
                  <a:pt x="75" y="71"/>
                  <a:pt x="75" y="71"/>
                </a:cubicBezTo>
                <a:cubicBezTo>
                  <a:pt x="73" y="62"/>
                  <a:pt x="73" y="62"/>
                  <a:pt x="73" y="62"/>
                </a:cubicBezTo>
                <a:cubicBezTo>
                  <a:pt x="77" y="58"/>
                  <a:pt x="77" y="58"/>
                  <a:pt x="77" y="58"/>
                </a:cubicBezTo>
                <a:cubicBezTo>
                  <a:pt x="78" y="57"/>
                  <a:pt x="79" y="57"/>
                  <a:pt x="80" y="57"/>
                </a:cubicBezTo>
                <a:cubicBezTo>
                  <a:pt x="81" y="57"/>
                  <a:pt x="83" y="57"/>
                  <a:pt x="83" y="58"/>
                </a:cubicBezTo>
                <a:cubicBezTo>
                  <a:pt x="87" y="62"/>
                  <a:pt x="87" y="62"/>
                  <a:pt x="87" y="62"/>
                </a:cubicBezTo>
                <a:cubicBezTo>
                  <a:pt x="87" y="65"/>
                  <a:pt x="86" y="68"/>
                  <a:pt x="85" y="71"/>
                </a:cubicBezTo>
                <a:cubicBezTo>
                  <a:pt x="108" y="94"/>
                  <a:pt x="108" y="94"/>
                  <a:pt x="108" y="94"/>
                </a:cubicBezTo>
                <a:cubicBezTo>
                  <a:pt x="114" y="88"/>
                  <a:pt x="114" y="88"/>
                  <a:pt x="114" y="88"/>
                </a:cubicBezTo>
                <a:cubicBezTo>
                  <a:pt x="115" y="88"/>
                  <a:pt x="116" y="87"/>
                  <a:pt x="117" y="87"/>
                </a:cubicBezTo>
                <a:cubicBezTo>
                  <a:pt x="118" y="87"/>
                  <a:pt x="120" y="88"/>
                  <a:pt x="120" y="88"/>
                </a:cubicBezTo>
                <a:cubicBezTo>
                  <a:pt x="122" y="90"/>
                  <a:pt x="122" y="93"/>
                  <a:pt x="120" y="95"/>
                </a:cubicBezTo>
                <a:cubicBezTo>
                  <a:pt x="115" y="100"/>
                  <a:pt x="115" y="100"/>
                  <a:pt x="115" y="100"/>
                </a:cubicBezTo>
                <a:cubicBezTo>
                  <a:pt x="130" y="116"/>
                  <a:pt x="130" y="116"/>
                  <a:pt x="130" y="116"/>
                </a:cubicBezTo>
                <a:cubicBezTo>
                  <a:pt x="131" y="117"/>
                  <a:pt x="131" y="121"/>
                  <a:pt x="130" y="122"/>
                </a:cubicBezTo>
                <a:cubicBezTo>
                  <a:pt x="129" y="123"/>
                  <a:pt x="128" y="123"/>
                  <a:pt x="127" y="123"/>
                </a:cubicBezTo>
                <a:cubicBezTo>
                  <a:pt x="126" y="123"/>
                  <a:pt x="124" y="123"/>
                  <a:pt x="123" y="122"/>
                </a:cubicBezTo>
                <a:cubicBezTo>
                  <a:pt x="85" y="84"/>
                  <a:pt x="85" y="84"/>
                  <a:pt x="85" y="84"/>
                </a:cubicBezTo>
                <a:cubicBezTo>
                  <a:pt x="85" y="84"/>
                  <a:pt x="85" y="84"/>
                  <a:pt x="85" y="84"/>
                </a:cubicBezTo>
                <a:cubicBezTo>
                  <a:pt x="84" y="103"/>
                  <a:pt x="89" y="124"/>
                  <a:pt x="95" y="132"/>
                </a:cubicBezTo>
                <a:cubicBezTo>
                  <a:pt x="100" y="139"/>
                  <a:pt x="106" y="143"/>
                  <a:pt x="114" y="147"/>
                </a:cubicBezTo>
                <a:cubicBezTo>
                  <a:pt x="123" y="152"/>
                  <a:pt x="131" y="160"/>
                  <a:pt x="142" y="160"/>
                </a:cubicBezTo>
                <a:cubicBezTo>
                  <a:pt x="142" y="160"/>
                  <a:pt x="143" y="160"/>
                  <a:pt x="143" y="160"/>
                </a:cubicBezTo>
                <a:cubicBezTo>
                  <a:pt x="148" y="160"/>
                  <a:pt x="161" y="157"/>
                  <a:pt x="160" y="134"/>
                </a:cubicBezTo>
                <a:cubicBezTo>
                  <a:pt x="158" y="100"/>
                  <a:pt x="130" y="39"/>
                  <a:pt x="106" y="39"/>
                </a:cubicBezTo>
                <a:cubicBezTo>
                  <a:pt x="104" y="39"/>
                  <a:pt x="104" y="39"/>
                  <a:pt x="104" y="39"/>
                </a:cubicBezTo>
                <a:cubicBezTo>
                  <a:pt x="98" y="32"/>
                  <a:pt x="98" y="32"/>
                  <a:pt x="98" y="32"/>
                </a:cubicBezTo>
                <a:cubicBezTo>
                  <a:pt x="95" y="30"/>
                  <a:pt x="94" y="26"/>
                  <a:pt x="94" y="22"/>
                </a:cubicBezTo>
                <a:cubicBezTo>
                  <a:pt x="94" y="10"/>
                  <a:pt x="94" y="10"/>
                  <a:pt x="94" y="10"/>
                </a:cubicBezTo>
                <a:cubicBezTo>
                  <a:pt x="94" y="5"/>
                  <a:pt x="94" y="5"/>
                  <a:pt x="94" y="5"/>
                </a:cubicBezTo>
                <a:cubicBezTo>
                  <a:pt x="94" y="2"/>
                  <a:pt x="92" y="0"/>
                  <a:pt x="89" y="0"/>
                </a:cubicBezTo>
                <a:lnTo>
                  <a:pt x="7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9CC23AF8-8FB8-B208-691C-0C9FFFA0D5D3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5235575"/>
            <a:ext cx="254000" cy="239713"/>
          </a:xfrm>
          <a:custGeom>
            <a:avLst/>
            <a:gdLst>
              <a:gd name="T0" fmla="*/ 146 w 160"/>
              <a:gd name="T1" fmla="*/ 56 h 151"/>
              <a:gd name="T2" fmla="*/ 145 w 160"/>
              <a:gd name="T3" fmla="*/ 56 h 151"/>
              <a:gd name="T4" fmla="*/ 151 w 160"/>
              <a:gd name="T5" fmla="*/ 33 h 151"/>
              <a:gd name="T6" fmla="*/ 146 w 160"/>
              <a:gd name="T7" fmla="*/ 28 h 151"/>
              <a:gd name="T8" fmla="*/ 100 w 160"/>
              <a:gd name="T9" fmla="*/ 56 h 151"/>
              <a:gd name="T10" fmla="*/ 85 w 160"/>
              <a:gd name="T11" fmla="*/ 56 h 151"/>
              <a:gd name="T12" fmla="*/ 47 w 160"/>
              <a:gd name="T13" fmla="*/ 25 h 151"/>
              <a:gd name="T14" fmla="*/ 43 w 160"/>
              <a:gd name="T15" fmla="*/ 30 h 151"/>
              <a:gd name="T16" fmla="*/ 30 w 160"/>
              <a:gd name="T17" fmla="*/ 43 h 151"/>
              <a:gd name="T18" fmla="*/ 24 w 160"/>
              <a:gd name="T19" fmla="*/ 48 h 151"/>
              <a:gd name="T20" fmla="*/ 29 w 160"/>
              <a:gd name="T21" fmla="*/ 56 h 151"/>
              <a:gd name="T22" fmla="*/ 14 w 160"/>
              <a:gd name="T23" fmla="*/ 56 h 151"/>
              <a:gd name="T24" fmla="*/ 0 w 160"/>
              <a:gd name="T25" fmla="*/ 70 h 151"/>
              <a:gd name="T26" fmla="*/ 2 w 160"/>
              <a:gd name="T27" fmla="*/ 78 h 151"/>
              <a:gd name="T28" fmla="*/ 10 w 160"/>
              <a:gd name="T29" fmla="*/ 83 h 151"/>
              <a:gd name="T30" fmla="*/ 39 w 160"/>
              <a:gd name="T31" fmla="*/ 130 h 151"/>
              <a:gd name="T32" fmla="*/ 42 w 160"/>
              <a:gd name="T33" fmla="*/ 131 h 151"/>
              <a:gd name="T34" fmla="*/ 118 w 160"/>
              <a:gd name="T35" fmla="*/ 131 h 151"/>
              <a:gd name="T36" fmla="*/ 121 w 160"/>
              <a:gd name="T37" fmla="*/ 130 h 151"/>
              <a:gd name="T38" fmla="*/ 150 w 160"/>
              <a:gd name="T39" fmla="*/ 83 h 151"/>
              <a:gd name="T40" fmla="*/ 157 w 160"/>
              <a:gd name="T41" fmla="*/ 78 h 151"/>
              <a:gd name="T42" fmla="*/ 160 w 160"/>
              <a:gd name="T43" fmla="*/ 70 h 151"/>
              <a:gd name="T44" fmla="*/ 146 w 160"/>
              <a:gd name="T45" fmla="*/ 56 h 151"/>
              <a:gd name="T46" fmla="*/ 115 w 160"/>
              <a:gd name="T47" fmla="*/ 112 h 151"/>
              <a:gd name="T48" fmla="*/ 112 w 160"/>
              <a:gd name="T49" fmla="*/ 113 h 151"/>
              <a:gd name="T50" fmla="*/ 109 w 160"/>
              <a:gd name="T51" fmla="*/ 112 h 151"/>
              <a:gd name="T52" fmla="*/ 109 w 160"/>
              <a:gd name="T53" fmla="*/ 105 h 151"/>
              <a:gd name="T54" fmla="*/ 122 w 160"/>
              <a:gd name="T55" fmla="*/ 85 h 151"/>
              <a:gd name="T56" fmla="*/ 132 w 160"/>
              <a:gd name="T57" fmla="*/ 85 h 151"/>
              <a:gd name="T58" fmla="*/ 115 w 160"/>
              <a:gd name="T59" fmla="*/ 112 h 151"/>
              <a:gd name="T60" fmla="*/ 150 w 160"/>
              <a:gd name="T61" fmla="*/ 73 h 151"/>
              <a:gd name="T62" fmla="*/ 146 w 160"/>
              <a:gd name="T63" fmla="*/ 76 h 151"/>
              <a:gd name="T64" fmla="*/ 14 w 160"/>
              <a:gd name="T65" fmla="*/ 76 h 151"/>
              <a:gd name="T66" fmla="*/ 10 w 160"/>
              <a:gd name="T67" fmla="*/ 73 h 151"/>
              <a:gd name="T68" fmla="*/ 9 w 160"/>
              <a:gd name="T69" fmla="*/ 71 h 151"/>
              <a:gd name="T70" fmla="*/ 14 w 160"/>
              <a:gd name="T71" fmla="*/ 66 h 151"/>
              <a:gd name="T72" fmla="*/ 147 w 160"/>
              <a:gd name="T73" fmla="*/ 66 h 151"/>
              <a:gd name="T74" fmla="*/ 151 w 160"/>
              <a:gd name="T75" fmla="*/ 71 h 151"/>
              <a:gd name="T76" fmla="*/ 150 w 160"/>
              <a:gd name="T77" fmla="*/ 73 h 151"/>
              <a:gd name="T78" fmla="*/ 14 w 160"/>
              <a:gd name="T79" fmla="*/ 42 h 151"/>
              <a:gd name="T80" fmla="*/ 24 w 160"/>
              <a:gd name="T81" fmla="*/ 37 h 151"/>
              <a:gd name="T82" fmla="*/ 37 w 160"/>
              <a:gd name="T83" fmla="*/ 24 h 151"/>
              <a:gd name="T84" fmla="*/ 42 w 160"/>
              <a:gd name="T85" fmla="*/ 14 h 151"/>
              <a:gd name="T86" fmla="*/ 37 w 160"/>
              <a:gd name="T87" fmla="*/ 4 h 151"/>
              <a:gd name="T88" fmla="*/ 27 w 160"/>
              <a:gd name="T89" fmla="*/ 0 h 151"/>
              <a:gd name="T90" fmla="*/ 17 w 160"/>
              <a:gd name="T91" fmla="*/ 4 h 151"/>
              <a:gd name="T92" fmla="*/ 4 w 160"/>
              <a:gd name="T93" fmla="*/ 17 h 151"/>
              <a:gd name="T94" fmla="*/ 0 w 160"/>
              <a:gd name="T95" fmla="*/ 27 h 151"/>
              <a:gd name="T96" fmla="*/ 4 w 160"/>
              <a:gd name="T97" fmla="*/ 37 h 151"/>
              <a:gd name="T98" fmla="*/ 14 w 160"/>
              <a:gd name="T99" fmla="*/ 42 h 151"/>
              <a:gd name="T100" fmla="*/ 52 w 160"/>
              <a:gd name="T101" fmla="*/ 151 h 151"/>
              <a:gd name="T102" fmla="*/ 109 w 160"/>
              <a:gd name="T103" fmla="*/ 151 h 151"/>
              <a:gd name="T104" fmla="*/ 122 w 160"/>
              <a:gd name="T105" fmla="*/ 141 h 151"/>
              <a:gd name="T106" fmla="*/ 38 w 160"/>
              <a:gd name="T107" fmla="*/ 141 h 151"/>
              <a:gd name="T108" fmla="*/ 52 w 160"/>
              <a:gd name="T109" fmla="*/ 151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51">
                <a:moveTo>
                  <a:pt x="146" y="56"/>
                </a:moveTo>
                <a:cubicBezTo>
                  <a:pt x="145" y="56"/>
                  <a:pt x="145" y="56"/>
                  <a:pt x="145" y="56"/>
                </a:cubicBezTo>
                <a:cubicBezTo>
                  <a:pt x="149" y="49"/>
                  <a:pt x="151" y="41"/>
                  <a:pt x="151" y="33"/>
                </a:cubicBezTo>
                <a:cubicBezTo>
                  <a:pt x="151" y="30"/>
                  <a:pt x="149" y="28"/>
                  <a:pt x="146" y="28"/>
                </a:cubicBezTo>
                <a:cubicBezTo>
                  <a:pt x="126" y="28"/>
                  <a:pt x="109" y="39"/>
                  <a:pt x="100" y="56"/>
                </a:cubicBezTo>
                <a:cubicBezTo>
                  <a:pt x="85" y="56"/>
                  <a:pt x="85" y="56"/>
                  <a:pt x="85" y="56"/>
                </a:cubicBezTo>
                <a:cubicBezTo>
                  <a:pt x="47" y="25"/>
                  <a:pt x="47" y="25"/>
                  <a:pt x="47" y="25"/>
                </a:cubicBezTo>
                <a:cubicBezTo>
                  <a:pt x="46" y="27"/>
                  <a:pt x="45" y="28"/>
                  <a:pt x="43" y="30"/>
                </a:cubicBezTo>
                <a:cubicBezTo>
                  <a:pt x="30" y="43"/>
                  <a:pt x="30" y="43"/>
                  <a:pt x="30" y="43"/>
                </a:cubicBezTo>
                <a:cubicBezTo>
                  <a:pt x="28" y="45"/>
                  <a:pt x="27" y="47"/>
                  <a:pt x="24" y="48"/>
                </a:cubicBezTo>
                <a:cubicBezTo>
                  <a:pt x="29" y="56"/>
                  <a:pt x="29" y="56"/>
                  <a:pt x="29" y="56"/>
                </a:cubicBezTo>
                <a:cubicBezTo>
                  <a:pt x="14" y="56"/>
                  <a:pt x="14" y="56"/>
                  <a:pt x="14" y="56"/>
                </a:cubicBezTo>
                <a:cubicBezTo>
                  <a:pt x="6" y="56"/>
                  <a:pt x="0" y="62"/>
                  <a:pt x="0" y="70"/>
                </a:cubicBezTo>
                <a:cubicBezTo>
                  <a:pt x="0" y="73"/>
                  <a:pt x="1" y="76"/>
                  <a:pt x="2" y="78"/>
                </a:cubicBezTo>
                <a:cubicBezTo>
                  <a:pt x="4" y="81"/>
                  <a:pt x="7" y="82"/>
                  <a:pt x="10" y="83"/>
                </a:cubicBezTo>
                <a:cubicBezTo>
                  <a:pt x="13" y="107"/>
                  <a:pt x="24" y="120"/>
                  <a:pt x="39" y="130"/>
                </a:cubicBezTo>
                <a:cubicBezTo>
                  <a:pt x="40" y="131"/>
                  <a:pt x="41" y="131"/>
                  <a:pt x="42" y="131"/>
                </a:cubicBezTo>
                <a:cubicBezTo>
                  <a:pt x="118" y="131"/>
                  <a:pt x="118" y="131"/>
                  <a:pt x="118" y="131"/>
                </a:cubicBezTo>
                <a:cubicBezTo>
                  <a:pt x="119" y="131"/>
                  <a:pt x="119" y="130"/>
                  <a:pt x="121" y="130"/>
                </a:cubicBezTo>
                <a:cubicBezTo>
                  <a:pt x="138" y="118"/>
                  <a:pt x="148" y="103"/>
                  <a:pt x="150" y="83"/>
                </a:cubicBezTo>
                <a:cubicBezTo>
                  <a:pt x="153" y="82"/>
                  <a:pt x="156" y="80"/>
                  <a:pt x="157" y="78"/>
                </a:cubicBezTo>
                <a:cubicBezTo>
                  <a:pt x="159" y="76"/>
                  <a:pt x="160" y="73"/>
                  <a:pt x="160" y="70"/>
                </a:cubicBezTo>
                <a:cubicBezTo>
                  <a:pt x="160" y="63"/>
                  <a:pt x="154" y="56"/>
                  <a:pt x="146" y="56"/>
                </a:cubicBezTo>
                <a:close/>
                <a:moveTo>
                  <a:pt x="115" y="112"/>
                </a:moveTo>
                <a:cubicBezTo>
                  <a:pt x="114" y="112"/>
                  <a:pt x="113" y="113"/>
                  <a:pt x="112" y="113"/>
                </a:cubicBezTo>
                <a:cubicBezTo>
                  <a:pt x="111" y="113"/>
                  <a:pt x="110" y="112"/>
                  <a:pt x="109" y="112"/>
                </a:cubicBezTo>
                <a:cubicBezTo>
                  <a:pt x="107" y="109"/>
                  <a:pt x="108" y="107"/>
                  <a:pt x="109" y="105"/>
                </a:cubicBezTo>
                <a:cubicBezTo>
                  <a:pt x="118" y="98"/>
                  <a:pt x="121" y="91"/>
                  <a:pt x="122" y="85"/>
                </a:cubicBezTo>
                <a:cubicBezTo>
                  <a:pt x="132" y="85"/>
                  <a:pt x="132" y="85"/>
                  <a:pt x="132" y="85"/>
                </a:cubicBezTo>
                <a:cubicBezTo>
                  <a:pt x="130" y="93"/>
                  <a:pt x="127" y="103"/>
                  <a:pt x="115" y="112"/>
                </a:cubicBezTo>
                <a:close/>
                <a:moveTo>
                  <a:pt x="150" y="73"/>
                </a:moveTo>
                <a:cubicBezTo>
                  <a:pt x="149" y="74"/>
                  <a:pt x="147" y="76"/>
                  <a:pt x="146" y="76"/>
                </a:cubicBezTo>
                <a:cubicBezTo>
                  <a:pt x="14" y="76"/>
                  <a:pt x="14" y="76"/>
                  <a:pt x="14" y="76"/>
                </a:cubicBezTo>
                <a:cubicBezTo>
                  <a:pt x="12" y="76"/>
                  <a:pt x="11" y="75"/>
                  <a:pt x="10" y="73"/>
                </a:cubicBezTo>
                <a:cubicBezTo>
                  <a:pt x="10" y="73"/>
                  <a:pt x="9" y="72"/>
                  <a:pt x="9" y="71"/>
                </a:cubicBezTo>
                <a:cubicBezTo>
                  <a:pt x="9" y="68"/>
                  <a:pt x="11" y="66"/>
                  <a:pt x="14" y="66"/>
                </a:cubicBezTo>
                <a:cubicBezTo>
                  <a:pt x="147" y="66"/>
                  <a:pt x="147" y="66"/>
                  <a:pt x="147" y="66"/>
                </a:cubicBezTo>
                <a:cubicBezTo>
                  <a:pt x="149" y="66"/>
                  <a:pt x="151" y="68"/>
                  <a:pt x="151" y="71"/>
                </a:cubicBezTo>
                <a:cubicBezTo>
                  <a:pt x="151" y="72"/>
                  <a:pt x="151" y="73"/>
                  <a:pt x="150" y="73"/>
                </a:cubicBezTo>
                <a:close/>
                <a:moveTo>
                  <a:pt x="14" y="42"/>
                </a:moveTo>
                <a:cubicBezTo>
                  <a:pt x="17" y="42"/>
                  <a:pt x="21" y="40"/>
                  <a:pt x="24" y="37"/>
                </a:cubicBezTo>
                <a:cubicBezTo>
                  <a:pt x="37" y="24"/>
                  <a:pt x="37" y="24"/>
                  <a:pt x="37" y="24"/>
                </a:cubicBezTo>
                <a:cubicBezTo>
                  <a:pt x="40" y="21"/>
                  <a:pt x="42" y="18"/>
                  <a:pt x="42" y="14"/>
                </a:cubicBezTo>
                <a:cubicBezTo>
                  <a:pt x="42" y="10"/>
                  <a:pt x="40" y="7"/>
                  <a:pt x="37" y="4"/>
                </a:cubicBezTo>
                <a:cubicBezTo>
                  <a:pt x="35" y="1"/>
                  <a:pt x="31" y="0"/>
                  <a:pt x="27" y="0"/>
                </a:cubicBezTo>
                <a:cubicBezTo>
                  <a:pt x="23" y="0"/>
                  <a:pt x="20" y="1"/>
                  <a:pt x="17" y="4"/>
                </a:cubicBezTo>
                <a:cubicBezTo>
                  <a:pt x="4" y="17"/>
                  <a:pt x="4" y="17"/>
                  <a:pt x="4" y="17"/>
                </a:cubicBezTo>
                <a:cubicBezTo>
                  <a:pt x="2" y="20"/>
                  <a:pt x="0" y="24"/>
                  <a:pt x="0" y="27"/>
                </a:cubicBezTo>
                <a:cubicBezTo>
                  <a:pt x="0" y="31"/>
                  <a:pt x="2" y="35"/>
                  <a:pt x="4" y="37"/>
                </a:cubicBezTo>
                <a:cubicBezTo>
                  <a:pt x="7" y="40"/>
                  <a:pt x="10" y="42"/>
                  <a:pt x="14" y="42"/>
                </a:cubicBezTo>
                <a:close/>
                <a:moveTo>
                  <a:pt x="52" y="151"/>
                </a:moveTo>
                <a:cubicBezTo>
                  <a:pt x="109" y="151"/>
                  <a:pt x="109" y="151"/>
                  <a:pt x="109" y="151"/>
                </a:cubicBezTo>
                <a:cubicBezTo>
                  <a:pt x="115" y="151"/>
                  <a:pt x="120" y="147"/>
                  <a:pt x="122" y="141"/>
                </a:cubicBezTo>
                <a:cubicBezTo>
                  <a:pt x="38" y="141"/>
                  <a:pt x="38" y="141"/>
                  <a:pt x="38" y="141"/>
                </a:cubicBezTo>
                <a:cubicBezTo>
                  <a:pt x="41" y="146"/>
                  <a:pt x="46" y="151"/>
                  <a:pt x="52" y="1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186">
            <a:extLst>
              <a:ext uri="{FF2B5EF4-FFF2-40B4-BE49-F238E27FC236}">
                <a16:creationId xmlns:a16="http://schemas.microsoft.com/office/drawing/2014/main" id="{32123317-0F80-60DB-A6FB-C9E6603A8C8D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4127500"/>
            <a:ext cx="254000" cy="252413"/>
          </a:xfrm>
          <a:custGeom>
            <a:avLst/>
            <a:gdLst>
              <a:gd name="T0" fmla="*/ 103 w 160"/>
              <a:gd name="T1" fmla="*/ 60 h 159"/>
              <a:gd name="T2" fmla="*/ 91 w 160"/>
              <a:gd name="T3" fmla="*/ 74 h 159"/>
              <a:gd name="T4" fmla="*/ 63 w 160"/>
              <a:gd name="T5" fmla="*/ 57 h 159"/>
              <a:gd name="T6" fmla="*/ 89 w 160"/>
              <a:gd name="T7" fmla="*/ 46 h 159"/>
              <a:gd name="T8" fmla="*/ 47 w 160"/>
              <a:gd name="T9" fmla="*/ 75 h 159"/>
              <a:gd name="T10" fmla="*/ 25 w 160"/>
              <a:gd name="T11" fmla="*/ 75 h 159"/>
              <a:gd name="T12" fmla="*/ 56 w 160"/>
              <a:gd name="T13" fmla="*/ 65 h 159"/>
              <a:gd name="T14" fmla="*/ 70 w 160"/>
              <a:gd name="T15" fmla="*/ 81 h 159"/>
              <a:gd name="T16" fmla="*/ 56 w 160"/>
              <a:gd name="T17" fmla="*/ 65 h 159"/>
              <a:gd name="T18" fmla="*/ 18 w 160"/>
              <a:gd name="T19" fmla="*/ 81 h 159"/>
              <a:gd name="T20" fmla="*/ 18 w 160"/>
              <a:gd name="T21" fmla="*/ 102 h 159"/>
              <a:gd name="T22" fmla="*/ 18 w 160"/>
              <a:gd name="T23" fmla="*/ 81 h 159"/>
              <a:gd name="T24" fmla="*/ 92 w 160"/>
              <a:gd name="T25" fmla="*/ 102 h 159"/>
              <a:gd name="T26" fmla="*/ 77 w 160"/>
              <a:gd name="T27" fmla="*/ 88 h 159"/>
              <a:gd name="T28" fmla="*/ 83 w 160"/>
              <a:gd name="T29" fmla="*/ 81 h 159"/>
              <a:gd name="T30" fmla="*/ 25 w 160"/>
              <a:gd name="T31" fmla="*/ 127 h 159"/>
              <a:gd name="T32" fmla="*/ 9 w 160"/>
              <a:gd name="T33" fmla="*/ 112 h 159"/>
              <a:gd name="T34" fmla="*/ 94 w 160"/>
              <a:gd name="T35" fmla="*/ 112 h 159"/>
              <a:gd name="T36" fmla="*/ 78 w 160"/>
              <a:gd name="T37" fmla="*/ 127 h 159"/>
              <a:gd name="T38" fmla="*/ 94 w 160"/>
              <a:gd name="T39" fmla="*/ 112 h 159"/>
              <a:gd name="T40" fmla="*/ 47 w 160"/>
              <a:gd name="T41" fmla="*/ 139 h 159"/>
              <a:gd name="T42" fmla="*/ 25 w 160"/>
              <a:gd name="T43" fmla="*/ 139 h 159"/>
              <a:gd name="T44" fmla="*/ 32 w 160"/>
              <a:gd name="T45" fmla="*/ 133 h 159"/>
              <a:gd name="T46" fmla="*/ 77 w 160"/>
              <a:gd name="T47" fmla="*/ 139 h 159"/>
              <a:gd name="T48" fmla="*/ 56 w 160"/>
              <a:gd name="T49" fmla="*/ 139 h 159"/>
              <a:gd name="T50" fmla="*/ 126 w 160"/>
              <a:gd name="T51" fmla="*/ 139 h 159"/>
              <a:gd name="T52" fmla="*/ 126 w 160"/>
              <a:gd name="T53" fmla="*/ 149 h 159"/>
              <a:gd name="T54" fmla="*/ 126 w 160"/>
              <a:gd name="T55" fmla="*/ 139 h 159"/>
              <a:gd name="T56" fmla="*/ 1 w 160"/>
              <a:gd name="T57" fmla="*/ 14 h 159"/>
              <a:gd name="T58" fmla="*/ 33 w 160"/>
              <a:gd name="T59" fmla="*/ 47 h 159"/>
              <a:gd name="T60" fmla="*/ 0 w 160"/>
              <a:gd name="T61" fmla="*/ 107 h 159"/>
              <a:gd name="T62" fmla="*/ 102 w 160"/>
              <a:gd name="T63" fmla="*/ 112 h 159"/>
              <a:gd name="T64" fmla="*/ 122 w 160"/>
              <a:gd name="T65" fmla="*/ 131 h 159"/>
              <a:gd name="T66" fmla="*/ 126 w 160"/>
              <a:gd name="T67" fmla="*/ 159 h 159"/>
              <a:gd name="T68" fmla="*/ 155 w 160"/>
              <a:gd name="T69" fmla="*/ 149 h 159"/>
              <a:gd name="T70" fmla="*/ 155 w 160"/>
              <a:gd name="T71" fmla="*/ 140 h 159"/>
              <a:gd name="T72" fmla="*/ 131 w 160"/>
              <a:gd name="T73" fmla="*/ 131 h 159"/>
              <a:gd name="T74" fmla="*/ 145 w 160"/>
              <a:gd name="T75" fmla="*/ 112 h 159"/>
              <a:gd name="T76" fmla="*/ 145 w 160"/>
              <a:gd name="T77" fmla="*/ 102 h 159"/>
              <a:gd name="T78" fmla="*/ 140 w 160"/>
              <a:gd name="T79" fmla="*/ 97 h 159"/>
              <a:gd name="T80" fmla="*/ 112 w 160"/>
              <a:gd name="T81" fmla="*/ 74 h 159"/>
              <a:gd name="T82" fmla="*/ 89 w 160"/>
              <a:gd name="T83" fmla="*/ 37 h 159"/>
              <a:gd name="T84" fmla="*/ 15 w 160"/>
              <a:gd name="T85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59">
                <a:moveTo>
                  <a:pt x="89" y="46"/>
                </a:moveTo>
                <a:cubicBezTo>
                  <a:pt x="97" y="46"/>
                  <a:pt x="103" y="52"/>
                  <a:pt x="103" y="60"/>
                </a:cubicBezTo>
                <a:cubicBezTo>
                  <a:pt x="103" y="74"/>
                  <a:pt x="103" y="74"/>
                  <a:pt x="103" y="74"/>
                </a:cubicBezTo>
                <a:cubicBezTo>
                  <a:pt x="91" y="74"/>
                  <a:pt x="91" y="74"/>
                  <a:pt x="91" y="74"/>
                </a:cubicBezTo>
                <a:cubicBezTo>
                  <a:pt x="90" y="73"/>
                  <a:pt x="89" y="71"/>
                  <a:pt x="88" y="71"/>
                </a:cubicBezTo>
                <a:cubicBezTo>
                  <a:pt x="81" y="64"/>
                  <a:pt x="73" y="59"/>
                  <a:pt x="63" y="57"/>
                </a:cubicBezTo>
                <a:cubicBezTo>
                  <a:pt x="62" y="46"/>
                  <a:pt x="62" y="46"/>
                  <a:pt x="62" y="46"/>
                </a:cubicBezTo>
                <a:cubicBezTo>
                  <a:pt x="89" y="46"/>
                  <a:pt x="89" y="46"/>
                  <a:pt x="89" y="46"/>
                </a:cubicBezTo>
                <a:close/>
                <a:moveTo>
                  <a:pt x="47" y="65"/>
                </a:moveTo>
                <a:cubicBezTo>
                  <a:pt x="47" y="75"/>
                  <a:pt x="47" y="75"/>
                  <a:pt x="47" y="75"/>
                </a:cubicBezTo>
                <a:cubicBezTo>
                  <a:pt x="41" y="76"/>
                  <a:pt x="36" y="78"/>
                  <a:pt x="32" y="81"/>
                </a:cubicBezTo>
                <a:cubicBezTo>
                  <a:pt x="25" y="75"/>
                  <a:pt x="25" y="75"/>
                  <a:pt x="25" y="75"/>
                </a:cubicBezTo>
                <a:cubicBezTo>
                  <a:pt x="31" y="70"/>
                  <a:pt x="38" y="67"/>
                  <a:pt x="47" y="65"/>
                </a:cubicBezTo>
                <a:close/>
                <a:moveTo>
                  <a:pt x="56" y="65"/>
                </a:moveTo>
                <a:cubicBezTo>
                  <a:pt x="64" y="66"/>
                  <a:pt x="71" y="69"/>
                  <a:pt x="77" y="74"/>
                </a:cubicBezTo>
                <a:cubicBezTo>
                  <a:pt x="70" y="81"/>
                  <a:pt x="70" y="81"/>
                  <a:pt x="70" y="81"/>
                </a:cubicBezTo>
                <a:cubicBezTo>
                  <a:pt x="66" y="78"/>
                  <a:pt x="61" y="76"/>
                  <a:pt x="56" y="75"/>
                </a:cubicBezTo>
                <a:cubicBezTo>
                  <a:pt x="56" y="65"/>
                  <a:pt x="56" y="65"/>
                  <a:pt x="56" y="65"/>
                </a:cubicBezTo>
                <a:cubicBezTo>
                  <a:pt x="56" y="65"/>
                  <a:pt x="56" y="65"/>
                  <a:pt x="56" y="65"/>
                </a:cubicBezTo>
                <a:close/>
                <a:moveTo>
                  <a:pt x="18" y="81"/>
                </a:moveTo>
                <a:cubicBezTo>
                  <a:pt x="25" y="88"/>
                  <a:pt x="25" y="88"/>
                  <a:pt x="25" y="88"/>
                </a:cubicBezTo>
                <a:cubicBezTo>
                  <a:pt x="21" y="92"/>
                  <a:pt x="19" y="97"/>
                  <a:pt x="18" y="102"/>
                </a:cubicBezTo>
                <a:cubicBezTo>
                  <a:pt x="9" y="102"/>
                  <a:pt x="9" y="102"/>
                  <a:pt x="9" y="102"/>
                </a:cubicBezTo>
                <a:cubicBezTo>
                  <a:pt x="10" y="94"/>
                  <a:pt x="13" y="87"/>
                  <a:pt x="18" y="81"/>
                </a:cubicBezTo>
                <a:close/>
                <a:moveTo>
                  <a:pt x="83" y="81"/>
                </a:moveTo>
                <a:cubicBezTo>
                  <a:pt x="88" y="87"/>
                  <a:pt x="91" y="94"/>
                  <a:pt x="92" y="102"/>
                </a:cubicBezTo>
                <a:cubicBezTo>
                  <a:pt x="83" y="102"/>
                  <a:pt x="83" y="102"/>
                  <a:pt x="83" y="102"/>
                </a:cubicBezTo>
                <a:cubicBezTo>
                  <a:pt x="82" y="97"/>
                  <a:pt x="80" y="92"/>
                  <a:pt x="77" y="88"/>
                </a:cubicBezTo>
                <a:cubicBezTo>
                  <a:pt x="83" y="81"/>
                  <a:pt x="83" y="81"/>
                  <a:pt x="83" y="81"/>
                </a:cubicBezTo>
                <a:cubicBezTo>
                  <a:pt x="83" y="81"/>
                  <a:pt x="83" y="81"/>
                  <a:pt x="83" y="81"/>
                </a:cubicBezTo>
                <a:close/>
                <a:moveTo>
                  <a:pt x="19" y="112"/>
                </a:moveTo>
                <a:cubicBezTo>
                  <a:pt x="20" y="117"/>
                  <a:pt x="22" y="122"/>
                  <a:pt x="25" y="127"/>
                </a:cubicBezTo>
                <a:cubicBezTo>
                  <a:pt x="19" y="133"/>
                  <a:pt x="19" y="133"/>
                  <a:pt x="19" y="133"/>
                </a:cubicBezTo>
                <a:cubicBezTo>
                  <a:pt x="13" y="127"/>
                  <a:pt x="10" y="120"/>
                  <a:pt x="9" y="112"/>
                </a:cubicBezTo>
                <a:lnTo>
                  <a:pt x="19" y="112"/>
                </a:lnTo>
                <a:close/>
                <a:moveTo>
                  <a:pt x="94" y="112"/>
                </a:moveTo>
                <a:cubicBezTo>
                  <a:pt x="92" y="120"/>
                  <a:pt x="89" y="127"/>
                  <a:pt x="84" y="133"/>
                </a:cubicBezTo>
                <a:cubicBezTo>
                  <a:pt x="78" y="127"/>
                  <a:pt x="78" y="127"/>
                  <a:pt x="78" y="127"/>
                </a:cubicBezTo>
                <a:cubicBezTo>
                  <a:pt x="81" y="122"/>
                  <a:pt x="83" y="117"/>
                  <a:pt x="84" y="112"/>
                </a:cubicBezTo>
                <a:lnTo>
                  <a:pt x="94" y="112"/>
                </a:lnTo>
                <a:close/>
                <a:moveTo>
                  <a:pt x="32" y="133"/>
                </a:moveTo>
                <a:cubicBezTo>
                  <a:pt x="36" y="136"/>
                  <a:pt x="41" y="139"/>
                  <a:pt x="47" y="139"/>
                </a:cubicBezTo>
                <a:cubicBezTo>
                  <a:pt x="47" y="148"/>
                  <a:pt x="47" y="148"/>
                  <a:pt x="47" y="148"/>
                </a:cubicBezTo>
                <a:cubicBezTo>
                  <a:pt x="38" y="147"/>
                  <a:pt x="31" y="144"/>
                  <a:pt x="25" y="139"/>
                </a:cubicBezTo>
                <a:cubicBezTo>
                  <a:pt x="32" y="133"/>
                  <a:pt x="32" y="133"/>
                  <a:pt x="32" y="133"/>
                </a:cubicBezTo>
                <a:cubicBezTo>
                  <a:pt x="32" y="133"/>
                  <a:pt x="32" y="133"/>
                  <a:pt x="32" y="133"/>
                </a:cubicBezTo>
                <a:close/>
                <a:moveTo>
                  <a:pt x="70" y="133"/>
                </a:moveTo>
                <a:cubicBezTo>
                  <a:pt x="77" y="139"/>
                  <a:pt x="77" y="139"/>
                  <a:pt x="77" y="139"/>
                </a:cubicBezTo>
                <a:cubicBezTo>
                  <a:pt x="71" y="145"/>
                  <a:pt x="64" y="148"/>
                  <a:pt x="56" y="148"/>
                </a:cubicBezTo>
                <a:cubicBezTo>
                  <a:pt x="56" y="139"/>
                  <a:pt x="56" y="139"/>
                  <a:pt x="56" y="139"/>
                </a:cubicBezTo>
                <a:cubicBezTo>
                  <a:pt x="61" y="138"/>
                  <a:pt x="66" y="136"/>
                  <a:pt x="70" y="133"/>
                </a:cubicBezTo>
                <a:close/>
                <a:moveTo>
                  <a:pt x="126" y="139"/>
                </a:moveTo>
                <a:cubicBezTo>
                  <a:pt x="129" y="139"/>
                  <a:pt x="131" y="142"/>
                  <a:pt x="131" y="144"/>
                </a:cubicBezTo>
                <a:cubicBezTo>
                  <a:pt x="131" y="147"/>
                  <a:pt x="129" y="149"/>
                  <a:pt x="126" y="149"/>
                </a:cubicBezTo>
                <a:cubicBezTo>
                  <a:pt x="123" y="149"/>
                  <a:pt x="121" y="147"/>
                  <a:pt x="121" y="144"/>
                </a:cubicBezTo>
                <a:cubicBezTo>
                  <a:pt x="121" y="142"/>
                  <a:pt x="123" y="139"/>
                  <a:pt x="126" y="139"/>
                </a:cubicBezTo>
                <a:close/>
                <a:moveTo>
                  <a:pt x="15" y="0"/>
                </a:moveTo>
                <a:cubicBezTo>
                  <a:pt x="6" y="0"/>
                  <a:pt x="1" y="6"/>
                  <a:pt x="1" y="14"/>
                </a:cubicBezTo>
                <a:cubicBezTo>
                  <a:pt x="1" y="21"/>
                  <a:pt x="7" y="27"/>
                  <a:pt x="15" y="27"/>
                </a:cubicBezTo>
                <a:cubicBezTo>
                  <a:pt x="27" y="27"/>
                  <a:pt x="32" y="38"/>
                  <a:pt x="33" y="47"/>
                </a:cubicBezTo>
                <a:cubicBezTo>
                  <a:pt x="35" y="58"/>
                  <a:pt x="35" y="58"/>
                  <a:pt x="35" y="58"/>
                </a:cubicBezTo>
                <a:cubicBezTo>
                  <a:pt x="14" y="65"/>
                  <a:pt x="0" y="85"/>
                  <a:pt x="0" y="107"/>
                </a:cubicBezTo>
                <a:cubicBezTo>
                  <a:pt x="0" y="135"/>
                  <a:pt x="23" y="159"/>
                  <a:pt x="51" y="159"/>
                </a:cubicBezTo>
                <a:cubicBezTo>
                  <a:pt x="78" y="159"/>
                  <a:pt x="100" y="138"/>
                  <a:pt x="102" y="112"/>
                </a:cubicBezTo>
                <a:cubicBezTo>
                  <a:pt x="122" y="112"/>
                  <a:pt x="122" y="112"/>
                  <a:pt x="122" y="112"/>
                </a:cubicBezTo>
                <a:cubicBezTo>
                  <a:pt x="122" y="131"/>
                  <a:pt x="122" y="131"/>
                  <a:pt x="122" y="131"/>
                </a:cubicBezTo>
                <a:cubicBezTo>
                  <a:pt x="117" y="133"/>
                  <a:pt x="112" y="138"/>
                  <a:pt x="112" y="145"/>
                </a:cubicBezTo>
                <a:cubicBezTo>
                  <a:pt x="112" y="153"/>
                  <a:pt x="119" y="159"/>
                  <a:pt x="126" y="159"/>
                </a:cubicBezTo>
                <a:cubicBezTo>
                  <a:pt x="132" y="159"/>
                  <a:pt x="137" y="155"/>
                  <a:pt x="139" y="149"/>
                </a:cubicBezTo>
                <a:cubicBezTo>
                  <a:pt x="155" y="149"/>
                  <a:pt x="155" y="149"/>
                  <a:pt x="155" y="149"/>
                </a:cubicBezTo>
                <a:cubicBezTo>
                  <a:pt x="158" y="149"/>
                  <a:pt x="160" y="147"/>
                  <a:pt x="160" y="144"/>
                </a:cubicBezTo>
                <a:cubicBezTo>
                  <a:pt x="160" y="142"/>
                  <a:pt x="158" y="140"/>
                  <a:pt x="155" y="140"/>
                </a:cubicBezTo>
                <a:cubicBezTo>
                  <a:pt x="139" y="140"/>
                  <a:pt x="139" y="140"/>
                  <a:pt x="139" y="140"/>
                </a:cubicBezTo>
                <a:cubicBezTo>
                  <a:pt x="138" y="136"/>
                  <a:pt x="134" y="133"/>
                  <a:pt x="131" y="131"/>
                </a:cubicBezTo>
                <a:cubicBezTo>
                  <a:pt x="131" y="112"/>
                  <a:pt x="131" y="112"/>
                  <a:pt x="131" y="112"/>
                </a:cubicBezTo>
                <a:cubicBezTo>
                  <a:pt x="145" y="112"/>
                  <a:pt x="145" y="112"/>
                  <a:pt x="145" y="112"/>
                </a:cubicBezTo>
                <a:cubicBezTo>
                  <a:pt x="148" y="112"/>
                  <a:pt x="150" y="110"/>
                  <a:pt x="150" y="107"/>
                </a:cubicBezTo>
                <a:cubicBezTo>
                  <a:pt x="150" y="105"/>
                  <a:pt x="148" y="102"/>
                  <a:pt x="145" y="102"/>
                </a:cubicBezTo>
                <a:cubicBezTo>
                  <a:pt x="140" y="102"/>
                  <a:pt x="140" y="102"/>
                  <a:pt x="140" y="102"/>
                </a:cubicBezTo>
                <a:cubicBezTo>
                  <a:pt x="140" y="97"/>
                  <a:pt x="140" y="97"/>
                  <a:pt x="140" y="97"/>
                </a:cubicBezTo>
                <a:cubicBezTo>
                  <a:pt x="140" y="85"/>
                  <a:pt x="130" y="74"/>
                  <a:pt x="117" y="74"/>
                </a:cubicBezTo>
                <a:cubicBezTo>
                  <a:pt x="112" y="74"/>
                  <a:pt x="112" y="74"/>
                  <a:pt x="112" y="74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2" y="48"/>
                  <a:pt x="102" y="37"/>
                  <a:pt x="89" y="37"/>
                </a:cubicBezTo>
                <a:cubicBezTo>
                  <a:pt x="59" y="37"/>
                  <a:pt x="59" y="37"/>
                  <a:pt x="59" y="37"/>
                </a:cubicBezTo>
                <a:cubicBezTo>
                  <a:pt x="53" y="14"/>
                  <a:pt x="37" y="0"/>
                  <a:pt x="1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187">
            <a:extLst>
              <a:ext uri="{FF2B5EF4-FFF2-40B4-BE49-F238E27FC236}">
                <a16:creationId xmlns:a16="http://schemas.microsoft.com/office/drawing/2014/main" id="{50F46B96-B59B-92A1-B704-9E9C2FACB960}"/>
              </a:ext>
            </a:extLst>
          </p:cNvPr>
          <p:cNvSpPr>
            <a:spLocks noEditPoints="1"/>
          </p:cNvSpPr>
          <p:nvPr/>
        </p:nvSpPr>
        <p:spPr bwMode="auto">
          <a:xfrm>
            <a:off x="2940051" y="4125913"/>
            <a:ext cx="252413" cy="254000"/>
          </a:xfrm>
          <a:custGeom>
            <a:avLst/>
            <a:gdLst>
              <a:gd name="T0" fmla="*/ 156 w 160"/>
              <a:gd name="T1" fmla="*/ 37 h 160"/>
              <a:gd name="T2" fmla="*/ 123 w 160"/>
              <a:gd name="T3" fmla="*/ 4 h 160"/>
              <a:gd name="T4" fmla="*/ 113 w 160"/>
              <a:gd name="T5" fmla="*/ 0 h 160"/>
              <a:gd name="T6" fmla="*/ 103 w 160"/>
              <a:gd name="T7" fmla="*/ 4 h 160"/>
              <a:gd name="T8" fmla="*/ 103 w 160"/>
              <a:gd name="T9" fmla="*/ 24 h 160"/>
              <a:gd name="T10" fmla="*/ 136 w 160"/>
              <a:gd name="T11" fmla="*/ 57 h 160"/>
              <a:gd name="T12" fmla="*/ 146 w 160"/>
              <a:gd name="T13" fmla="*/ 62 h 160"/>
              <a:gd name="T14" fmla="*/ 156 w 160"/>
              <a:gd name="T15" fmla="*/ 57 h 160"/>
              <a:gd name="T16" fmla="*/ 160 w 160"/>
              <a:gd name="T17" fmla="*/ 47 h 160"/>
              <a:gd name="T18" fmla="*/ 156 w 160"/>
              <a:gd name="T19" fmla="*/ 37 h 160"/>
              <a:gd name="T20" fmla="*/ 69 w 160"/>
              <a:gd name="T21" fmla="*/ 96 h 160"/>
              <a:gd name="T22" fmla="*/ 69 w 160"/>
              <a:gd name="T23" fmla="*/ 96 h 160"/>
              <a:gd name="T24" fmla="*/ 68 w 160"/>
              <a:gd name="T25" fmla="*/ 96 h 160"/>
              <a:gd name="T26" fmla="*/ 40 w 160"/>
              <a:gd name="T27" fmla="*/ 81 h 160"/>
              <a:gd name="T28" fmla="*/ 8 w 160"/>
              <a:gd name="T29" fmla="*/ 113 h 160"/>
              <a:gd name="T30" fmla="*/ 0 w 160"/>
              <a:gd name="T31" fmla="*/ 132 h 160"/>
              <a:gd name="T32" fmla="*/ 8 w 160"/>
              <a:gd name="T33" fmla="*/ 152 h 160"/>
              <a:gd name="T34" fmla="*/ 28 w 160"/>
              <a:gd name="T35" fmla="*/ 160 h 160"/>
              <a:gd name="T36" fmla="*/ 48 w 160"/>
              <a:gd name="T37" fmla="*/ 152 h 160"/>
              <a:gd name="T38" fmla="*/ 91 w 160"/>
              <a:gd name="T39" fmla="*/ 109 h 160"/>
              <a:gd name="T40" fmla="*/ 91 w 160"/>
              <a:gd name="T41" fmla="*/ 107 h 160"/>
              <a:gd name="T42" fmla="*/ 69 w 160"/>
              <a:gd name="T43" fmla="*/ 96 h 160"/>
              <a:gd name="T44" fmla="*/ 35 w 160"/>
              <a:gd name="T45" fmla="*/ 124 h 160"/>
              <a:gd name="T46" fmla="*/ 32 w 160"/>
              <a:gd name="T47" fmla="*/ 125 h 160"/>
              <a:gd name="T48" fmla="*/ 29 w 160"/>
              <a:gd name="T49" fmla="*/ 124 h 160"/>
              <a:gd name="T50" fmla="*/ 29 w 160"/>
              <a:gd name="T51" fmla="*/ 118 h 160"/>
              <a:gd name="T52" fmla="*/ 32 w 160"/>
              <a:gd name="T53" fmla="*/ 117 h 160"/>
              <a:gd name="T54" fmla="*/ 35 w 160"/>
              <a:gd name="T55" fmla="*/ 118 h 160"/>
              <a:gd name="T56" fmla="*/ 35 w 160"/>
              <a:gd name="T57" fmla="*/ 124 h 160"/>
              <a:gd name="T58" fmla="*/ 55 w 160"/>
              <a:gd name="T59" fmla="*/ 118 h 160"/>
              <a:gd name="T60" fmla="*/ 51 w 160"/>
              <a:gd name="T61" fmla="*/ 119 h 160"/>
              <a:gd name="T62" fmla="*/ 48 w 160"/>
              <a:gd name="T63" fmla="*/ 118 h 160"/>
              <a:gd name="T64" fmla="*/ 48 w 160"/>
              <a:gd name="T65" fmla="*/ 111 h 160"/>
              <a:gd name="T66" fmla="*/ 51 w 160"/>
              <a:gd name="T67" fmla="*/ 111 h 160"/>
              <a:gd name="T68" fmla="*/ 55 w 160"/>
              <a:gd name="T69" fmla="*/ 111 h 160"/>
              <a:gd name="T70" fmla="*/ 55 w 160"/>
              <a:gd name="T71" fmla="*/ 118 h 160"/>
              <a:gd name="T72" fmla="*/ 83 w 160"/>
              <a:gd name="T73" fmla="*/ 37 h 160"/>
              <a:gd name="T74" fmla="*/ 78 w 160"/>
              <a:gd name="T75" fmla="*/ 43 h 160"/>
              <a:gd name="T76" fmla="*/ 88 w 160"/>
              <a:gd name="T77" fmla="*/ 53 h 160"/>
              <a:gd name="T78" fmla="*/ 88 w 160"/>
              <a:gd name="T79" fmla="*/ 59 h 160"/>
              <a:gd name="T80" fmla="*/ 85 w 160"/>
              <a:gd name="T81" fmla="*/ 61 h 160"/>
              <a:gd name="T82" fmla="*/ 82 w 160"/>
              <a:gd name="T83" fmla="*/ 59 h 160"/>
              <a:gd name="T84" fmla="*/ 72 w 160"/>
              <a:gd name="T85" fmla="*/ 49 h 160"/>
              <a:gd name="T86" fmla="*/ 65 w 160"/>
              <a:gd name="T87" fmla="*/ 55 h 160"/>
              <a:gd name="T88" fmla="*/ 75 w 160"/>
              <a:gd name="T89" fmla="*/ 66 h 160"/>
              <a:gd name="T90" fmla="*/ 75 w 160"/>
              <a:gd name="T91" fmla="*/ 72 h 160"/>
              <a:gd name="T92" fmla="*/ 72 w 160"/>
              <a:gd name="T93" fmla="*/ 73 h 160"/>
              <a:gd name="T94" fmla="*/ 69 w 160"/>
              <a:gd name="T95" fmla="*/ 72 h 160"/>
              <a:gd name="T96" fmla="*/ 59 w 160"/>
              <a:gd name="T97" fmla="*/ 62 h 160"/>
              <a:gd name="T98" fmla="*/ 47 w 160"/>
              <a:gd name="T99" fmla="*/ 73 h 160"/>
              <a:gd name="T100" fmla="*/ 48 w 160"/>
              <a:gd name="T101" fmla="*/ 75 h 160"/>
              <a:gd name="T102" fmla="*/ 67 w 160"/>
              <a:gd name="T103" fmla="*/ 87 h 160"/>
              <a:gd name="T104" fmla="*/ 68 w 160"/>
              <a:gd name="T105" fmla="*/ 87 h 160"/>
              <a:gd name="T106" fmla="*/ 80 w 160"/>
              <a:gd name="T107" fmla="*/ 88 h 160"/>
              <a:gd name="T108" fmla="*/ 98 w 160"/>
              <a:gd name="T109" fmla="*/ 102 h 160"/>
              <a:gd name="T110" fmla="*/ 133 w 160"/>
              <a:gd name="T111" fmla="*/ 68 h 160"/>
              <a:gd name="T112" fmla="*/ 93 w 160"/>
              <a:gd name="T113" fmla="*/ 28 h 160"/>
              <a:gd name="T114" fmla="*/ 83 w 160"/>
              <a:gd name="T115" fmla="*/ 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60">
                <a:moveTo>
                  <a:pt x="156" y="37"/>
                </a:moveTo>
                <a:cubicBezTo>
                  <a:pt x="123" y="4"/>
                  <a:pt x="123" y="4"/>
                  <a:pt x="123" y="4"/>
                </a:cubicBezTo>
                <a:cubicBezTo>
                  <a:pt x="120" y="2"/>
                  <a:pt x="117" y="0"/>
                  <a:pt x="113" y="0"/>
                </a:cubicBezTo>
                <a:cubicBezTo>
                  <a:pt x="110" y="0"/>
                  <a:pt x="106" y="2"/>
                  <a:pt x="103" y="4"/>
                </a:cubicBezTo>
                <a:cubicBezTo>
                  <a:pt x="98" y="10"/>
                  <a:pt x="98" y="19"/>
                  <a:pt x="103" y="24"/>
                </a:cubicBezTo>
                <a:cubicBezTo>
                  <a:pt x="136" y="57"/>
                  <a:pt x="136" y="57"/>
                  <a:pt x="136" y="57"/>
                </a:cubicBezTo>
                <a:cubicBezTo>
                  <a:pt x="138" y="60"/>
                  <a:pt x="142" y="62"/>
                  <a:pt x="146" y="62"/>
                </a:cubicBezTo>
                <a:cubicBezTo>
                  <a:pt x="150" y="62"/>
                  <a:pt x="153" y="60"/>
                  <a:pt x="156" y="57"/>
                </a:cubicBezTo>
                <a:cubicBezTo>
                  <a:pt x="159" y="55"/>
                  <a:pt x="160" y="51"/>
                  <a:pt x="160" y="47"/>
                </a:cubicBezTo>
                <a:cubicBezTo>
                  <a:pt x="160" y="43"/>
                  <a:pt x="159" y="40"/>
                  <a:pt x="156" y="37"/>
                </a:cubicBezTo>
                <a:close/>
                <a:moveTo>
                  <a:pt x="69" y="96"/>
                </a:moveTo>
                <a:cubicBezTo>
                  <a:pt x="69" y="96"/>
                  <a:pt x="69" y="96"/>
                  <a:pt x="69" y="96"/>
                </a:cubicBezTo>
                <a:cubicBezTo>
                  <a:pt x="69" y="96"/>
                  <a:pt x="68" y="96"/>
                  <a:pt x="68" y="96"/>
                </a:cubicBezTo>
                <a:cubicBezTo>
                  <a:pt x="56" y="96"/>
                  <a:pt x="46" y="90"/>
                  <a:pt x="40" y="81"/>
                </a:cubicBezTo>
                <a:cubicBezTo>
                  <a:pt x="8" y="113"/>
                  <a:pt x="8" y="113"/>
                  <a:pt x="8" y="113"/>
                </a:cubicBezTo>
                <a:cubicBezTo>
                  <a:pt x="3" y="118"/>
                  <a:pt x="0" y="125"/>
                  <a:pt x="0" y="132"/>
                </a:cubicBezTo>
                <a:cubicBezTo>
                  <a:pt x="0" y="139"/>
                  <a:pt x="3" y="147"/>
                  <a:pt x="8" y="152"/>
                </a:cubicBezTo>
                <a:cubicBezTo>
                  <a:pt x="14" y="157"/>
                  <a:pt x="21" y="160"/>
                  <a:pt x="28" y="160"/>
                </a:cubicBezTo>
                <a:cubicBezTo>
                  <a:pt x="35" y="160"/>
                  <a:pt x="42" y="157"/>
                  <a:pt x="48" y="152"/>
                </a:cubicBezTo>
                <a:cubicBezTo>
                  <a:pt x="91" y="109"/>
                  <a:pt x="91" y="109"/>
                  <a:pt x="91" y="109"/>
                </a:cubicBezTo>
                <a:cubicBezTo>
                  <a:pt x="91" y="109"/>
                  <a:pt x="91" y="108"/>
                  <a:pt x="91" y="107"/>
                </a:cubicBezTo>
                <a:cubicBezTo>
                  <a:pt x="86" y="100"/>
                  <a:pt x="79" y="96"/>
                  <a:pt x="69" y="96"/>
                </a:cubicBezTo>
                <a:close/>
                <a:moveTo>
                  <a:pt x="35" y="124"/>
                </a:moveTo>
                <a:cubicBezTo>
                  <a:pt x="34" y="125"/>
                  <a:pt x="33" y="125"/>
                  <a:pt x="32" y="125"/>
                </a:cubicBezTo>
                <a:cubicBezTo>
                  <a:pt x="30" y="125"/>
                  <a:pt x="29" y="125"/>
                  <a:pt x="29" y="124"/>
                </a:cubicBezTo>
                <a:cubicBezTo>
                  <a:pt x="27" y="123"/>
                  <a:pt x="27" y="120"/>
                  <a:pt x="29" y="118"/>
                </a:cubicBezTo>
                <a:cubicBezTo>
                  <a:pt x="29" y="117"/>
                  <a:pt x="30" y="117"/>
                  <a:pt x="32" y="117"/>
                </a:cubicBezTo>
                <a:cubicBezTo>
                  <a:pt x="33" y="117"/>
                  <a:pt x="34" y="117"/>
                  <a:pt x="35" y="118"/>
                </a:cubicBezTo>
                <a:cubicBezTo>
                  <a:pt x="36" y="120"/>
                  <a:pt x="36" y="123"/>
                  <a:pt x="35" y="124"/>
                </a:cubicBezTo>
                <a:close/>
                <a:moveTo>
                  <a:pt x="55" y="118"/>
                </a:moveTo>
                <a:cubicBezTo>
                  <a:pt x="54" y="119"/>
                  <a:pt x="53" y="119"/>
                  <a:pt x="51" y="119"/>
                </a:cubicBezTo>
                <a:cubicBezTo>
                  <a:pt x="50" y="119"/>
                  <a:pt x="49" y="119"/>
                  <a:pt x="48" y="118"/>
                </a:cubicBezTo>
                <a:cubicBezTo>
                  <a:pt x="47" y="117"/>
                  <a:pt x="47" y="113"/>
                  <a:pt x="48" y="111"/>
                </a:cubicBezTo>
                <a:cubicBezTo>
                  <a:pt x="49" y="111"/>
                  <a:pt x="50" y="111"/>
                  <a:pt x="51" y="111"/>
                </a:cubicBezTo>
                <a:cubicBezTo>
                  <a:pt x="53" y="111"/>
                  <a:pt x="54" y="111"/>
                  <a:pt x="55" y="111"/>
                </a:cubicBezTo>
                <a:cubicBezTo>
                  <a:pt x="56" y="113"/>
                  <a:pt x="56" y="117"/>
                  <a:pt x="55" y="118"/>
                </a:cubicBezTo>
                <a:close/>
                <a:moveTo>
                  <a:pt x="83" y="37"/>
                </a:moveTo>
                <a:cubicBezTo>
                  <a:pt x="78" y="43"/>
                  <a:pt x="78" y="43"/>
                  <a:pt x="78" y="43"/>
                </a:cubicBezTo>
                <a:cubicBezTo>
                  <a:pt x="88" y="53"/>
                  <a:pt x="88" y="53"/>
                  <a:pt x="88" y="53"/>
                </a:cubicBezTo>
                <a:cubicBezTo>
                  <a:pt x="89" y="54"/>
                  <a:pt x="89" y="58"/>
                  <a:pt x="88" y="59"/>
                </a:cubicBezTo>
                <a:cubicBezTo>
                  <a:pt x="87" y="60"/>
                  <a:pt x="86" y="61"/>
                  <a:pt x="85" y="61"/>
                </a:cubicBezTo>
                <a:cubicBezTo>
                  <a:pt x="84" y="61"/>
                  <a:pt x="82" y="60"/>
                  <a:pt x="82" y="59"/>
                </a:cubicBezTo>
                <a:cubicBezTo>
                  <a:pt x="72" y="49"/>
                  <a:pt x="72" y="49"/>
                  <a:pt x="72" y="49"/>
                </a:cubicBezTo>
                <a:cubicBezTo>
                  <a:pt x="65" y="55"/>
                  <a:pt x="65" y="55"/>
                  <a:pt x="65" y="55"/>
                </a:cubicBezTo>
                <a:cubicBezTo>
                  <a:pt x="75" y="66"/>
                  <a:pt x="75" y="66"/>
                  <a:pt x="75" y="66"/>
                </a:cubicBezTo>
                <a:cubicBezTo>
                  <a:pt x="77" y="67"/>
                  <a:pt x="77" y="70"/>
                  <a:pt x="75" y="72"/>
                </a:cubicBezTo>
                <a:cubicBezTo>
                  <a:pt x="74" y="73"/>
                  <a:pt x="73" y="73"/>
                  <a:pt x="72" y="73"/>
                </a:cubicBezTo>
                <a:cubicBezTo>
                  <a:pt x="71" y="73"/>
                  <a:pt x="69" y="73"/>
                  <a:pt x="69" y="72"/>
                </a:cubicBezTo>
                <a:cubicBezTo>
                  <a:pt x="59" y="62"/>
                  <a:pt x="59" y="62"/>
                  <a:pt x="59" y="62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4"/>
                  <a:pt x="48" y="75"/>
                  <a:pt x="48" y="75"/>
                </a:cubicBezTo>
                <a:cubicBezTo>
                  <a:pt x="52" y="83"/>
                  <a:pt x="59" y="87"/>
                  <a:pt x="67" y="87"/>
                </a:cubicBezTo>
                <a:cubicBezTo>
                  <a:pt x="67" y="87"/>
                  <a:pt x="68" y="87"/>
                  <a:pt x="68" y="87"/>
                </a:cubicBezTo>
                <a:cubicBezTo>
                  <a:pt x="72" y="87"/>
                  <a:pt x="76" y="87"/>
                  <a:pt x="80" y="88"/>
                </a:cubicBezTo>
                <a:cubicBezTo>
                  <a:pt x="87" y="90"/>
                  <a:pt x="94" y="95"/>
                  <a:pt x="98" y="102"/>
                </a:cubicBezTo>
                <a:cubicBezTo>
                  <a:pt x="133" y="68"/>
                  <a:pt x="133" y="68"/>
                  <a:pt x="133" y="68"/>
                </a:cubicBezTo>
                <a:cubicBezTo>
                  <a:pt x="93" y="28"/>
                  <a:pt x="93" y="28"/>
                  <a:pt x="93" y="28"/>
                </a:cubicBezTo>
                <a:lnTo>
                  <a:pt x="83" y="3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188">
            <a:extLst>
              <a:ext uri="{FF2B5EF4-FFF2-40B4-BE49-F238E27FC236}">
                <a16:creationId xmlns:a16="http://schemas.microsoft.com/office/drawing/2014/main" id="{75E05960-907E-5C6B-C2FE-A22859EE3935}"/>
              </a:ext>
            </a:extLst>
          </p:cNvPr>
          <p:cNvSpPr>
            <a:spLocks noEditPoints="1"/>
          </p:cNvSpPr>
          <p:nvPr/>
        </p:nvSpPr>
        <p:spPr bwMode="auto">
          <a:xfrm>
            <a:off x="1303338" y="4676775"/>
            <a:ext cx="223838" cy="254000"/>
          </a:xfrm>
          <a:custGeom>
            <a:avLst/>
            <a:gdLst>
              <a:gd name="T0" fmla="*/ 94 w 141"/>
              <a:gd name="T1" fmla="*/ 18 h 160"/>
              <a:gd name="T2" fmla="*/ 104 w 141"/>
              <a:gd name="T3" fmla="*/ 20 h 160"/>
              <a:gd name="T4" fmla="*/ 120 w 141"/>
              <a:gd name="T5" fmla="*/ 38 h 160"/>
              <a:gd name="T6" fmla="*/ 114 w 141"/>
              <a:gd name="T7" fmla="*/ 61 h 160"/>
              <a:gd name="T8" fmla="*/ 110 w 141"/>
              <a:gd name="T9" fmla="*/ 63 h 160"/>
              <a:gd name="T10" fmla="*/ 108 w 141"/>
              <a:gd name="T11" fmla="*/ 62 h 160"/>
              <a:gd name="T12" fmla="*/ 107 w 141"/>
              <a:gd name="T13" fmla="*/ 55 h 160"/>
              <a:gd name="T14" fmla="*/ 110 w 141"/>
              <a:gd name="T15" fmla="*/ 40 h 160"/>
              <a:gd name="T16" fmla="*/ 101 w 141"/>
              <a:gd name="T17" fmla="*/ 29 h 160"/>
              <a:gd name="T18" fmla="*/ 94 w 141"/>
              <a:gd name="T19" fmla="*/ 28 h 160"/>
              <a:gd name="T20" fmla="*/ 84 w 141"/>
              <a:gd name="T21" fmla="*/ 31 h 160"/>
              <a:gd name="T22" fmla="*/ 82 w 141"/>
              <a:gd name="T23" fmla="*/ 32 h 160"/>
              <a:gd name="T24" fmla="*/ 78 w 141"/>
              <a:gd name="T25" fmla="*/ 30 h 160"/>
              <a:gd name="T26" fmla="*/ 79 w 141"/>
              <a:gd name="T27" fmla="*/ 23 h 160"/>
              <a:gd name="T28" fmla="*/ 94 w 141"/>
              <a:gd name="T29" fmla="*/ 18 h 160"/>
              <a:gd name="T30" fmla="*/ 47 w 141"/>
              <a:gd name="T31" fmla="*/ 0 h 160"/>
              <a:gd name="T32" fmla="*/ 37 w 141"/>
              <a:gd name="T33" fmla="*/ 1 h 160"/>
              <a:gd name="T34" fmla="*/ 3 w 141"/>
              <a:gd name="T35" fmla="*/ 33 h 160"/>
              <a:gd name="T36" fmla="*/ 12 w 141"/>
              <a:gd name="T37" fmla="*/ 73 h 160"/>
              <a:gd name="T38" fmla="*/ 21 w 141"/>
              <a:gd name="T39" fmla="*/ 101 h 160"/>
              <a:gd name="T40" fmla="*/ 21 w 141"/>
              <a:gd name="T41" fmla="*/ 138 h 160"/>
              <a:gd name="T42" fmla="*/ 43 w 141"/>
              <a:gd name="T43" fmla="*/ 160 h 160"/>
              <a:gd name="T44" fmla="*/ 65 w 141"/>
              <a:gd name="T45" fmla="*/ 138 h 160"/>
              <a:gd name="T46" fmla="*/ 65 w 141"/>
              <a:gd name="T47" fmla="*/ 115 h 160"/>
              <a:gd name="T48" fmla="*/ 71 w 141"/>
              <a:gd name="T49" fmla="*/ 109 h 160"/>
              <a:gd name="T50" fmla="*/ 78 w 141"/>
              <a:gd name="T51" fmla="*/ 115 h 160"/>
              <a:gd name="T52" fmla="*/ 78 w 141"/>
              <a:gd name="T53" fmla="*/ 138 h 160"/>
              <a:gd name="T54" fmla="*/ 99 w 141"/>
              <a:gd name="T55" fmla="*/ 160 h 160"/>
              <a:gd name="T56" fmla="*/ 121 w 141"/>
              <a:gd name="T57" fmla="*/ 138 h 160"/>
              <a:gd name="T58" fmla="*/ 121 w 141"/>
              <a:gd name="T59" fmla="*/ 101 h 160"/>
              <a:gd name="T60" fmla="*/ 130 w 141"/>
              <a:gd name="T61" fmla="*/ 73 h 160"/>
              <a:gd name="T62" fmla="*/ 138 w 141"/>
              <a:gd name="T63" fmla="*/ 33 h 160"/>
              <a:gd name="T64" fmla="*/ 105 w 141"/>
              <a:gd name="T65" fmla="*/ 1 h 160"/>
              <a:gd name="T66" fmla="*/ 94 w 141"/>
              <a:gd name="T67" fmla="*/ 0 h 160"/>
              <a:gd name="T68" fmla="*/ 71 w 141"/>
              <a:gd name="T69" fmla="*/ 6 h 160"/>
              <a:gd name="T70" fmla="*/ 47 w 141"/>
              <a:gd name="T7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1" h="160">
                <a:moveTo>
                  <a:pt x="94" y="18"/>
                </a:moveTo>
                <a:cubicBezTo>
                  <a:pt x="97" y="18"/>
                  <a:pt x="101" y="19"/>
                  <a:pt x="104" y="20"/>
                </a:cubicBezTo>
                <a:cubicBezTo>
                  <a:pt x="112" y="23"/>
                  <a:pt x="118" y="30"/>
                  <a:pt x="120" y="38"/>
                </a:cubicBezTo>
                <a:cubicBezTo>
                  <a:pt x="121" y="46"/>
                  <a:pt x="120" y="55"/>
                  <a:pt x="114" y="61"/>
                </a:cubicBezTo>
                <a:cubicBezTo>
                  <a:pt x="113" y="62"/>
                  <a:pt x="112" y="63"/>
                  <a:pt x="110" y="63"/>
                </a:cubicBezTo>
                <a:cubicBezTo>
                  <a:pt x="110" y="63"/>
                  <a:pt x="108" y="62"/>
                  <a:pt x="108" y="62"/>
                </a:cubicBezTo>
                <a:cubicBezTo>
                  <a:pt x="106" y="60"/>
                  <a:pt x="106" y="57"/>
                  <a:pt x="107" y="55"/>
                </a:cubicBezTo>
                <a:cubicBezTo>
                  <a:pt x="110" y="51"/>
                  <a:pt x="112" y="46"/>
                  <a:pt x="110" y="40"/>
                </a:cubicBezTo>
                <a:cubicBezTo>
                  <a:pt x="110" y="34"/>
                  <a:pt x="105" y="30"/>
                  <a:pt x="101" y="29"/>
                </a:cubicBezTo>
                <a:cubicBezTo>
                  <a:pt x="99" y="28"/>
                  <a:pt x="96" y="28"/>
                  <a:pt x="94" y="28"/>
                </a:cubicBezTo>
                <a:cubicBezTo>
                  <a:pt x="91" y="28"/>
                  <a:pt x="87" y="29"/>
                  <a:pt x="84" y="31"/>
                </a:cubicBezTo>
                <a:cubicBezTo>
                  <a:pt x="84" y="31"/>
                  <a:pt x="83" y="32"/>
                  <a:pt x="82" y="32"/>
                </a:cubicBezTo>
                <a:cubicBezTo>
                  <a:pt x="80" y="32"/>
                  <a:pt x="79" y="31"/>
                  <a:pt x="78" y="30"/>
                </a:cubicBezTo>
                <a:cubicBezTo>
                  <a:pt x="76" y="28"/>
                  <a:pt x="77" y="25"/>
                  <a:pt x="79" y="23"/>
                </a:cubicBezTo>
                <a:cubicBezTo>
                  <a:pt x="84" y="20"/>
                  <a:pt x="89" y="18"/>
                  <a:pt x="94" y="18"/>
                </a:cubicBezTo>
                <a:close/>
                <a:moveTo>
                  <a:pt x="47" y="0"/>
                </a:moveTo>
                <a:cubicBezTo>
                  <a:pt x="43" y="0"/>
                  <a:pt x="40" y="0"/>
                  <a:pt x="37" y="1"/>
                </a:cubicBezTo>
                <a:cubicBezTo>
                  <a:pt x="20" y="4"/>
                  <a:pt x="7" y="17"/>
                  <a:pt x="3" y="33"/>
                </a:cubicBezTo>
                <a:cubicBezTo>
                  <a:pt x="0" y="47"/>
                  <a:pt x="3" y="62"/>
                  <a:pt x="12" y="73"/>
                </a:cubicBezTo>
                <a:cubicBezTo>
                  <a:pt x="18" y="80"/>
                  <a:pt x="21" y="91"/>
                  <a:pt x="21" y="101"/>
                </a:cubicBezTo>
                <a:cubicBezTo>
                  <a:pt x="21" y="138"/>
                  <a:pt x="21" y="138"/>
                  <a:pt x="21" y="138"/>
                </a:cubicBezTo>
                <a:cubicBezTo>
                  <a:pt x="21" y="150"/>
                  <a:pt x="31" y="160"/>
                  <a:pt x="43" y="160"/>
                </a:cubicBezTo>
                <a:cubicBezTo>
                  <a:pt x="55" y="160"/>
                  <a:pt x="65" y="150"/>
                  <a:pt x="65" y="138"/>
                </a:cubicBezTo>
                <a:cubicBezTo>
                  <a:pt x="65" y="115"/>
                  <a:pt x="65" y="115"/>
                  <a:pt x="65" y="115"/>
                </a:cubicBezTo>
                <a:cubicBezTo>
                  <a:pt x="65" y="112"/>
                  <a:pt x="67" y="109"/>
                  <a:pt x="71" y="109"/>
                </a:cubicBezTo>
                <a:cubicBezTo>
                  <a:pt x="74" y="109"/>
                  <a:pt x="78" y="112"/>
                  <a:pt x="78" y="115"/>
                </a:cubicBezTo>
                <a:cubicBezTo>
                  <a:pt x="78" y="138"/>
                  <a:pt x="78" y="138"/>
                  <a:pt x="78" y="138"/>
                </a:cubicBezTo>
                <a:cubicBezTo>
                  <a:pt x="78" y="150"/>
                  <a:pt x="87" y="160"/>
                  <a:pt x="99" y="160"/>
                </a:cubicBezTo>
                <a:cubicBezTo>
                  <a:pt x="112" y="160"/>
                  <a:pt x="121" y="150"/>
                  <a:pt x="121" y="138"/>
                </a:cubicBezTo>
                <a:cubicBezTo>
                  <a:pt x="121" y="101"/>
                  <a:pt x="121" y="101"/>
                  <a:pt x="121" y="101"/>
                </a:cubicBezTo>
                <a:cubicBezTo>
                  <a:pt x="121" y="91"/>
                  <a:pt x="124" y="80"/>
                  <a:pt x="130" y="73"/>
                </a:cubicBezTo>
                <a:cubicBezTo>
                  <a:pt x="138" y="62"/>
                  <a:pt x="141" y="47"/>
                  <a:pt x="138" y="33"/>
                </a:cubicBezTo>
                <a:cubicBezTo>
                  <a:pt x="134" y="17"/>
                  <a:pt x="121" y="4"/>
                  <a:pt x="105" y="1"/>
                </a:cubicBezTo>
                <a:cubicBezTo>
                  <a:pt x="101" y="0"/>
                  <a:pt x="97" y="0"/>
                  <a:pt x="94" y="0"/>
                </a:cubicBezTo>
                <a:cubicBezTo>
                  <a:pt x="86" y="0"/>
                  <a:pt x="78" y="2"/>
                  <a:pt x="71" y="6"/>
                </a:cubicBezTo>
                <a:cubicBezTo>
                  <a:pt x="63" y="2"/>
                  <a:pt x="55" y="0"/>
                  <a:pt x="4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Freeform 189">
            <a:extLst>
              <a:ext uri="{FF2B5EF4-FFF2-40B4-BE49-F238E27FC236}">
                <a16:creationId xmlns:a16="http://schemas.microsoft.com/office/drawing/2014/main" id="{A7CA4D91-5BC9-AB84-D468-3406CA7E8C86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4699000"/>
            <a:ext cx="254000" cy="209550"/>
          </a:xfrm>
          <a:custGeom>
            <a:avLst/>
            <a:gdLst>
              <a:gd name="T0" fmla="*/ 62 w 160"/>
              <a:gd name="T1" fmla="*/ 19 h 132"/>
              <a:gd name="T2" fmla="*/ 48 w 160"/>
              <a:gd name="T3" fmla="*/ 0 h 132"/>
              <a:gd name="T4" fmla="*/ 34 w 160"/>
              <a:gd name="T5" fmla="*/ 19 h 132"/>
              <a:gd name="T6" fmla="*/ 2 w 160"/>
              <a:gd name="T7" fmla="*/ 32 h 132"/>
              <a:gd name="T8" fmla="*/ 96 w 160"/>
              <a:gd name="T9" fmla="*/ 85 h 132"/>
              <a:gd name="T10" fmla="*/ 94 w 160"/>
              <a:gd name="T11" fmla="*/ 32 h 132"/>
              <a:gd name="T12" fmla="*/ 61 w 160"/>
              <a:gd name="T13" fmla="*/ 56 h 132"/>
              <a:gd name="T14" fmla="*/ 52 w 160"/>
              <a:gd name="T15" fmla="*/ 66 h 132"/>
              <a:gd name="T16" fmla="*/ 42 w 160"/>
              <a:gd name="T17" fmla="*/ 66 h 132"/>
              <a:gd name="T18" fmla="*/ 32 w 160"/>
              <a:gd name="T19" fmla="*/ 56 h 132"/>
              <a:gd name="T20" fmla="*/ 32 w 160"/>
              <a:gd name="T21" fmla="*/ 47 h 132"/>
              <a:gd name="T22" fmla="*/ 42 w 160"/>
              <a:gd name="T23" fmla="*/ 37 h 132"/>
              <a:gd name="T24" fmla="*/ 52 w 160"/>
              <a:gd name="T25" fmla="*/ 37 h 132"/>
              <a:gd name="T26" fmla="*/ 61 w 160"/>
              <a:gd name="T27" fmla="*/ 47 h 132"/>
              <a:gd name="T28" fmla="*/ 61 w 160"/>
              <a:gd name="T29" fmla="*/ 56 h 132"/>
              <a:gd name="T30" fmla="*/ 14 w 160"/>
              <a:gd name="T31" fmla="*/ 122 h 132"/>
              <a:gd name="T32" fmla="*/ 33 w 160"/>
              <a:gd name="T33" fmla="*/ 132 h 132"/>
              <a:gd name="T34" fmla="*/ 94 w 160"/>
              <a:gd name="T35" fmla="*/ 122 h 132"/>
              <a:gd name="T36" fmla="*/ 0 w 160"/>
              <a:gd name="T37" fmla="*/ 94 h 132"/>
              <a:gd name="T38" fmla="*/ 33 w 160"/>
              <a:gd name="T39" fmla="*/ 113 h 132"/>
              <a:gd name="T40" fmla="*/ 33 w 160"/>
              <a:gd name="T41" fmla="*/ 122 h 132"/>
              <a:gd name="T42" fmla="*/ 33 w 160"/>
              <a:gd name="T43" fmla="*/ 113 h 132"/>
              <a:gd name="T44" fmla="*/ 160 w 160"/>
              <a:gd name="T45" fmla="*/ 94 h 132"/>
              <a:gd name="T46" fmla="*/ 160 w 160"/>
              <a:gd name="T47" fmla="*/ 78 h 132"/>
              <a:gd name="T48" fmla="*/ 124 w 160"/>
              <a:gd name="T49" fmla="*/ 28 h 132"/>
              <a:gd name="T50" fmla="*/ 103 w 160"/>
              <a:gd name="T51" fmla="*/ 122 h 132"/>
              <a:gd name="T52" fmla="*/ 127 w 160"/>
              <a:gd name="T53" fmla="*/ 132 h 132"/>
              <a:gd name="T54" fmla="*/ 146 w 160"/>
              <a:gd name="T55" fmla="*/ 122 h 132"/>
              <a:gd name="T56" fmla="*/ 160 w 160"/>
              <a:gd name="T57" fmla="*/ 103 h 132"/>
              <a:gd name="T58" fmla="*/ 141 w 160"/>
              <a:gd name="T59" fmla="*/ 98 h 132"/>
              <a:gd name="T60" fmla="*/ 127 w 160"/>
              <a:gd name="T61" fmla="*/ 122 h 132"/>
              <a:gd name="T62" fmla="*/ 127 w 160"/>
              <a:gd name="T63" fmla="*/ 112 h 132"/>
              <a:gd name="T64" fmla="*/ 127 w 160"/>
              <a:gd name="T65" fmla="*/ 122 h 132"/>
              <a:gd name="T66" fmla="*/ 123 w 160"/>
              <a:gd name="T67" fmla="*/ 70 h 132"/>
              <a:gd name="T68" fmla="*/ 124 w 160"/>
              <a:gd name="T69" fmla="*/ 37 h 132"/>
              <a:gd name="T70" fmla="*/ 149 w 160"/>
              <a:gd name="T71" fmla="*/ 75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32">
                <a:moveTo>
                  <a:pt x="81" y="19"/>
                </a:moveTo>
                <a:cubicBezTo>
                  <a:pt x="62" y="19"/>
                  <a:pt x="62" y="19"/>
                  <a:pt x="62" y="19"/>
                </a:cubicBezTo>
                <a:cubicBezTo>
                  <a:pt x="62" y="14"/>
                  <a:pt x="62" y="14"/>
                  <a:pt x="62" y="14"/>
                </a:cubicBezTo>
                <a:cubicBezTo>
                  <a:pt x="62" y="6"/>
                  <a:pt x="55" y="0"/>
                  <a:pt x="48" y="0"/>
                </a:cubicBezTo>
                <a:cubicBezTo>
                  <a:pt x="40" y="0"/>
                  <a:pt x="34" y="6"/>
                  <a:pt x="34" y="14"/>
                </a:cubicBezTo>
                <a:cubicBezTo>
                  <a:pt x="34" y="19"/>
                  <a:pt x="34" y="19"/>
                  <a:pt x="34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8" y="19"/>
                  <a:pt x="2" y="25"/>
                  <a:pt x="2" y="32"/>
                </a:cubicBezTo>
                <a:cubicBezTo>
                  <a:pt x="2" y="85"/>
                  <a:pt x="2" y="85"/>
                  <a:pt x="2" y="85"/>
                </a:cubicBezTo>
                <a:cubicBezTo>
                  <a:pt x="96" y="85"/>
                  <a:pt x="96" y="85"/>
                  <a:pt x="96" y="85"/>
                </a:cubicBezTo>
                <a:cubicBezTo>
                  <a:pt x="96" y="32"/>
                  <a:pt x="96" y="32"/>
                  <a:pt x="96" y="32"/>
                </a:cubicBezTo>
                <a:cubicBezTo>
                  <a:pt x="94" y="32"/>
                  <a:pt x="94" y="32"/>
                  <a:pt x="94" y="32"/>
                </a:cubicBezTo>
                <a:cubicBezTo>
                  <a:pt x="94" y="25"/>
                  <a:pt x="88" y="19"/>
                  <a:pt x="81" y="19"/>
                </a:cubicBezTo>
                <a:close/>
                <a:moveTo>
                  <a:pt x="61" y="56"/>
                </a:moveTo>
                <a:cubicBezTo>
                  <a:pt x="52" y="56"/>
                  <a:pt x="52" y="56"/>
                  <a:pt x="52" y="56"/>
                </a:cubicBezTo>
                <a:cubicBezTo>
                  <a:pt x="52" y="66"/>
                  <a:pt x="52" y="66"/>
                  <a:pt x="52" y="66"/>
                </a:cubicBezTo>
                <a:cubicBezTo>
                  <a:pt x="52" y="68"/>
                  <a:pt x="49" y="71"/>
                  <a:pt x="47" y="71"/>
                </a:cubicBezTo>
                <a:cubicBezTo>
                  <a:pt x="44" y="71"/>
                  <a:pt x="42" y="68"/>
                  <a:pt x="42" y="66"/>
                </a:cubicBezTo>
                <a:cubicBezTo>
                  <a:pt x="42" y="56"/>
                  <a:pt x="42" y="56"/>
                  <a:pt x="42" y="56"/>
                </a:cubicBezTo>
                <a:cubicBezTo>
                  <a:pt x="32" y="56"/>
                  <a:pt x="32" y="56"/>
                  <a:pt x="32" y="56"/>
                </a:cubicBezTo>
                <a:cubicBezTo>
                  <a:pt x="30" y="56"/>
                  <a:pt x="28" y="54"/>
                  <a:pt x="28" y="51"/>
                </a:cubicBezTo>
                <a:cubicBezTo>
                  <a:pt x="28" y="49"/>
                  <a:pt x="30" y="47"/>
                  <a:pt x="32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4"/>
                  <a:pt x="44" y="32"/>
                  <a:pt x="47" y="32"/>
                </a:cubicBezTo>
                <a:cubicBezTo>
                  <a:pt x="49" y="32"/>
                  <a:pt x="52" y="34"/>
                  <a:pt x="52" y="37"/>
                </a:cubicBezTo>
                <a:cubicBezTo>
                  <a:pt x="52" y="47"/>
                  <a:pt x="52" y="47"/>
                  <a:pt x="52" y="47"/>
                </a:cubicBezTo>
                <a:cubicBezTo>
                  <a:pt x="61" y="47"/>
                  <a:pt x="61" y="47"/>
                  <a:pt x="61" y="47"/>
                </a:cubicBezTo>
                <a:cubicBezTo>
                  <a:pt x="64" y="47"/>
                  <a:pt x="66" y="49"/>
                  <a:pt x="66" y="51"/>
                </a:cubicBezTo>
                <a:cubicBezTo>
                  <a:pt x="66" y="54"/>
                  <a:pt x="64" y="56"/>
                  <a:pt x="61" y="56"/>
                </a:cubicBezTo>
                <a:close/>
                <a:moveTo>
                  <a:pt x="0" y="107"/>
                </a:moveTo>
                <a:cubicBezTo>
                  <a:pt x="0" y="115"/>
                  <a:pt x="6" y="122"/>
                  <a:pt x="14" y="122"/>
                </a:cubicBezTo>
                <a:cubicBezTo>
                  <a:pt x="20" y="122"/>
                  <a:pt x="20" y="122"/>
                  <a:pt x="20" y="122"/>
                </a:cubicBezTo>
                <a:cubicBezTo>
                  <a:pt x="22" y="127"/>
                  <a:pt x="27" y="132"/>
                  <a:pt x="33" y="132"/>
                </a:cubicBezTo>
                <a:cubicBezTo>
                  <a:pt x="39" y="132"/>
                  <a:pt x="44" y="128"/>
                  <a:pt x="46" y="122"/>
                </a:cubicBezTo>
                <a:cubicBezTo>
                  <a:pt x="94" y="122"/>
                  <a:pt x="94" y="122"/>
                  <a:pt x="94" y="122"/>
                </a:cubicBezTo>
                <a:cubicBezTo>
                  <a:pt x="94" y="94"/>
                  <a:pt x="94" y="94"/>
                  <a:pt x="94" y="94"/>
                </a:cubicBezTo>
                <a:cubicBezTo>
                  <a:pt x="0" y="94"/>
                  <a:pt x="0" y="94"/>
                  <a:pt x="0" y="94"/>
                </a:cubicBezTo>
                <a:lnTo>
                  <a:pt x="0" y="107"/>
                </a:lnTo>
                <a:close/>
                <a:moveTo>
                  <a:pt x="33" y="113"/>
                </a:moveTo>
                <a:cubicBezTo>
                  <a:pt x="36" y="113"/>
                  <a:pt x="38" y="115"/>
                  <a:pt x="38" y="118"/>
                </a:cubicBezTo>
                <a:cubicBezTo>
                  <a:pt x="38" y="120"/>
                  <a:pt x="36" y="122"/>
                  <a:pt x="33" y="122"/>
                </a:cubicBezTo>
                <a:cubicBezTo>
                  <a:pt x="30" y="122"/>
                  <a:pt x="28" y="120"/>
                  <a:pt x="28" y="118"/>
                </a:cubicBezTo>
                <a:cubicBezTo>
                  <a:pt x="28" y="115"/>
                  <a:pt x="30" y="113"/>
                  <a:pt x="33" y="113"/>
                </a:cubicBezTo>
                <a:close/>
                <a:moveTo>
                  <a:pt x="147" y="94"/>
                </a:moveTo>
                <a:cubicBezTo>
                  <a:pt x="160" y="94"/>
                  <a:pt x="160" y="94"/>
                  <a:pt x="160" y="94"/>
                </a:cubicBezTo>
                <a:cubicBezTo>
                  <a:pt x="160" y="83"/>
                  <a:pt x="160" y="83"/>
                  <a:pt x="160" y="83"/>
                </a:cubicBezTo>
                <a:cubicBezTo>
                  <a:pt x="160" y="81"/>
                  <a:pt x="160" y="79"/>
                  <a:pt x="160" y="78"/>
                </a:cubicBezTo>
                <a:cubicBezTo>
                  <a:pt x="159" y="75"/>
                  <a:pt x="148" y="46"/>
                  <a:pt x="146" y="43"/>
                </a:cubicBezTo>
                <a:cubicBezTo>
                  <a:pt x="142" y="33"/>
                  <a:pt x="134" y="28"/>
                  <a:pt x="124" y="28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03" y="122"/>
                  <a:pt x="103" y="122"/>
                  <a:pt x="103" y="122"/>
                </a:cubicBezTo>
                <a:cubicBezTo>
                  <a:pt x="114" y="122"/>
                  <a:pt x="114" y="122"/>
                  <a:pt x="114" y="122"/>
                </a:cubicBezTo>
                <a:cubicBezTo>
                  <a:pt x="116" y="127"/>
                  <a:pt x="121" y="132"/>
                  <a:pt x="127" y="132"/>
                </a:cubicBezTo>
                <a:cubicBezTo>
                  <a:pt x="133" y="132"/>
                  <a:pt x="139" y="128"/>
                  <a:pt x="141" y="122"/>
                </a:cubicBezTo>
                <a:cubicBezTo>
                  <a:pt x="146" y="122"/>
                  <a:pt x="146" y="122"/>
                  <a:pt x="146" y="122"/>
                </a:cubicBezTo>
                <a:cubicBezTo>
                  <a:pt x="154" y="122"/>
                  <a:pt x="160" y="115"/>
                  <a:pt x="160" y="108"/>
                </a:cubicBezTo>
                <a:cubicBezTo>
                  <a:pt x="160" y="103"/>
                  <a:pt x="160" y="103"/>
                  <a:pt x="160" y="103"/>
                </a:cubicBezTo>
                <a:cubicBezTo>
                  <a:pt x="146" y="103"/>
                  <a:pt x="146" y="103"/>
                  <a:pt x="146" y="103"/>
                </a:cubicBezTo>
                <a:cubicBezTo>
                  <a:pt x="143" y="103"/>
                  <a:pt x="141" y="101"/>
                  <a:pt x="141" y="98"/>
                </a:cubicBezTo>
                <a:cubicBezTo>
                  <a:pt x="141" y="96"/>
                  <a:pt x="144" y="94"/>
                  <a:pt x="147" y="94"/>
                </a:cubicBezTo>
                <a:close/>
                <a:moveTo>
                  <a:pt x="127" y="122"/>
                </a:moveTo>
                <a:cubicBezTo>
                  <a:pt x="125" y="122"/>
                  <a:pt x="123" y="120"/>
                  <a:pt x="123" y="117"/>
                </a:cubicBezTo>
                <a:cubicBezTo>
                  <a:pt x="123" y="115"/>
                  <a:pt x="125" y="112"/>
                  <a:pt x="127" y="112"/>
                </a:cubicBezTo>
                <a:cubicBezTo>
                  <a:pt x="130" y="112"/>
                  <a:pt x="132" y="115"/>
                  <a:pt x="132" y="117"/>
                </a:cubicBezTo>
                <a:cubicBezTo>
                  <a:pt x="132" y="120"/>
                  <a:pt x="130" y="122"/>
                  <a:pt x="127" y="122"/>
                </a:cubicBezTo>
                <a:close/>
                <a:moveTo>
                  <a:pt x="127" y="75"/>
                </a:moveTo>
                <a:cubicBezTo>
                  <a:pt x="125" y="75"/>
                  <a:pt x="123" y="73"/>
                  <a:pt x="123" y="70"/>
                </a:cubicBezTo>
                <a:cubicBezTo>
                  <a:pt x="123" y="37"/>
                  <a:pt x="123" y="37"/>
                  <a:pt x="123" y="37"/>
                </a:cubicBezTo>
                <a:cubicBezTo>
                  <a:pt x="124" y="37"/>
                  <a:pt x="124" y="37"/>
                  <a:pt x="124" y="37"/>
                </a:cubicBezTo>
                <a:cubicBezTo>
                  <a:pt x="130" y="37"/>
                  <a:pt x="136" y="41"/>
                  <a:pt x="138" y="46"/>
                </a:cubicBezTo>
                <a:cubicBezTo>
                  <a:pt x="149" y="75"/>
                  <a:pt x="149" y="75"/>
                  <a:pt x="149" y="75"/>
                </a:cubicBezTo>
                <a:lnTo>
                  <a:pt x="127" y="7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Freeform 190">
            <a:extLst>
              <a:ext uri="{FF2B5EF4-FFF2-40B4-BE49-F238E27FC236}">
                <a16:creationId xmlns:a16="http://schemas.microsoft.com/office/drawing/2014/main" id="{83A762EF-5B12-7FE7-E25A-80C1BA06B768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4125913"/>
            <a:ext cx="252413" cy="254000"/>
          </a:xfrm>
          <a:custGeom>
            <a:avLst/>
            <a:gdLst>
              <a:gd name="T0" fmla="*/ 57 w 159"/>
              <a:gd name="T1" fmla="*/ 55 h 160"/>
              <a:gd name="T2" fmla="*/ 67 w 159"/>
              <a:gd name="T3" fmla="*/ 66 h 160"/>
              <a:gd name="T4" fmla="*/ 73 w 159"/>
              <a:gd name="T5" fmla="*/ 63 h 160"/>
              <a:gd name="T6" fmla="*/ 80 w 159"/>
              <a:gd name="T7" fmla="*/ 59 h 160"/>
              <a:gd name="T8" fmla="*/ 87 w 159"/>
              <a:gd name="T9" fmla="*/ 63 h 160"/>
              <a:gd name="T10" fmla="*/ 94 w 159"/>
              <a:gd name="T11" fmla="*/ 66 h 160"/>
              <a:gd name="T12" fmla="*/ 103 w 159"/>
              <a:gd name="T13" fmla="*/ 57 h 160"/>
              <a:gd name="T14" fmla="*/ 98 w 159"/>
              <a:gd name="T15" fmla="*/ 48 h 160"/>
              <a:gd name="T16" fmla="*/ 85 w 159"/>
              <a:gd name="T17" fmla="*/ 29 h 160"/>
              <a:gd name="T18" fmla="*/ 85 w 159"/>
              <a:gd name="T19" fmla="*/ 0 h 160"/>
              <a:gd name="T20" fmla="*/ 80 w 159"/>
              <a:gd name="T21" fmla="*/ 0 h 160"/>
              <a:gd name="T22" fmla="*/ 76 w 159"/>
              <a:gd name="T23" fmla="*/ 0 h 160"/>
              <a:gd name="T24" fmla="*/ 76 w 159"/>
              <a:gd name="T25" fmla="*/ 26 h 160"/>
              <a:gd name="T26" fmla="*/ 63 w 159"/>
              <a:gd name="T27" fmla="*/ 48 h 160"/>
              <a:gd name="T28" fmla="*/ 57 w 159"/>
              <a:gd name="T29" fmla="*/ 55 h 160"/>
              <a:gd name="T30" fmla="*/ 94 w 159"/>
              <a:gd name="T31" fmla="*/ 2 h 160"/>
              <a:gd name="T32" fmla="*/ 94 w 159"/>
              <a:gd name="T33" fmla="*/ 29 h 160"/>
              <a:gd name="T34" fmla="*/ 102 w 159"/>
              <a:gd name="T35" fmla="*/ 40 h 160"/>
              <a:gd name="T36" fmla="*/ 112 w 159"/>
              <a:gd name="T37" fmla="*/ 57 h 160"/>
              <a:gd name="T38" fmla="*/ 94 w 159"/>
              <a:gd name="T39" fmla="*/ 76 h 160"/>
              <a:gd name="T40" fmla="*/ 80 w 159"/>
              <a:gd name="T41" fmla="*/ 69 h 160"/>
              <a:gd name="T42" fmla="*/ 66 w 159"/>
              <a:gd name="T43" fmla="*/ 75 h 160"/>
              <a:gd name="T44" fmla="*/ 48 w 159"/>
              <a:gd name="T45" fmla="*/ 55 h 160"/>
              <a:gd name="T46" fmla="*/ 59 w 159"/>
              <a:gd name="T47" fmla="*/ 40 h 160"/>
              <a:gd name="T48" fmla="*/ 66 w 159"/>
              <a:gd name="T49" fmla="*/ 27 h 160"/>
              <a:gd name="T50" fmla="*/ 66 w 159"/>
              <a:gd name="T51" fmla="*/ 2 h 160"/>
              <a:gd name="T52" fmla="*/ 0 w 159"/>
              <a:gd name="T53" fmla="*/ 80 h 160"/>
              <a:gd name="T54" fmla="*/ 66 w 159"/>
              <a:gd name="T55" fmla="*/ 159 h 160"/>
              <a:gd name="T56" fmla="*/ 66 w 159"/>
              <a:gd name="T57" fmla="*/ 134 h 160"/>
              <a:gd name="T58" fmla="*/ 59 w 159"/>
              <a:gd name="T59" fmla="*/ 120 h 160"/>
              <a:gd name="T60" fmla="*/ 48 w 159"/>
              <a:gd name="T61" fmla="*/ 104 h 160"/>
              <a:gd name="T62" fmla="*/ 66 w 159"/>
              <a:gd name="T63" fmla="*/ 85 h 160"/>
              <a:gd name="T64" fmla="*/ 80 w 159"/>
              <a:gd name="T65" fmla="*/ 91 h 160"/>
              <a:gd name="T66" fmla="*/ 93 w 159"/>
              <a:gd name="T67" fmla="*/ 85 h 160"/>
              <a:gd name="T68" fmla="*/ 112 w 159"/>
              <a:gd name="T69" fmla="*/ 103 h 160"/>
              <a:gd name="T70" fmla="*/ 102 w 159"/>
              <a:gd name="T71" fmla="*/ 120 h 160"/>
              <a:gd name="T72" fmla="*/ 94 w 159"/>
              <a:gd name="T73" fmla="*/ 131 h 160"/>
              <a:gd name="T74" fmla="*/ 94 w 159"/>
              <a:gd name="T75" fmla="*/ 159 h 160"/>
              <a:gd name="T76" fmla="*/ 159 w 159"/>
              <a:gd name="T77" fmla="*/ 80 h 160"/>
              <a:gd name="T78" fmla="*/ 94 w 159"/>
              <a:gd name="T79" fmla="*/ 2 h 160"/>
              <a:gd name="T80" fmla="*/ 103 w 159"/>
              <a:gd name="T81" fmla="*/ 103 h 160"/>
              <a:gd name="T82" fmla="*/ 94 w 159"/>
              <a:gd name="T83" fmla="*/ 94 h 160"/>
              <a:gd name="T84" fmla="*/ 87 w 159"/>
              <a:gd name="T85" fmla="*/ 97 h 160"/>
              <a:gd name="T86" fmla="*/ 80 w 159"/>
              <a:gd name="T87" fmla="*/ 100 h 160"/>
              <a:gd name="T88" fmla="*/ 73 w 159"/>
              <a:gd name="T89" fmla="*/ 97 h 160"/>
              <a:gd name="T90" fmla="*/ 67 w 159"/>
              <a:gd name="T91" fmla="*/ 94 h 160"/>
              <a:gd name="T92" fmla="*/ 57 w 159"/>
              <a:gd name="T93" fmla="*/ 104 h 160"/>
              <a:gd name="T94" fmla="*/ 63 w 159"/>
              <a:gd name="T95" fmla="*/ 112 h 160"/>
              <a:gd name="T96" fmla="*/ 76 w 159"/>
              <a:gd name="T97" fmla="*/ 134 h 160"/>
              <a:gd name="T98" fmla="*/ 76 w 159"/>
              <a:gd name="T99" fmla="*/ 160 h 160"/>
              <a:gd name="T100" fmla="*/ 80 w 159"/>
              <a:gd name="T101" fmla="*/ 159 h 160"/>
              <a:gd name="T102" fmla="*/ 85 w 159"/>
              <a:gd name="T103" fmla="*/ 159 h 160"/>
              <a:gd name="T104" fmla="*/ 85 w 159"/>
              <a:gd name="T105" fmla="*/ 131 h 160"/>
              <a:gd name="T106" fmla="*/ 98 w 159"/>
              <a:gd name="T107" fmla="*/ 112 h 160"/>
              <a:gd name="T108" fmla="*/ 103 w 159"/>
              <a:gd name="T109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9" h="160">
                <a:moveTo>
                  <a:pt x="57" y="55"/>
                </a:moveTo>
                <a:cubicBezTo>
                  <a:pt x="57" y="62"/>
                  <a:pt x="62" y="66"/>
                  <a:pt x="67" y="66"/>
                </a:cubicBezTo>
                <a:cubicBezTo>
                  <a:pt x="69" y="66"/>
                  <a:pt x="72" y="65"/>
                  <a:pt x="73" y="63"/>
                </a:cubicBezTo>
                <a:cubicBezTo>
                  <a:pt x="75" y="61"/>
                  <a:pt x="78" y="59"/>
                  <a:pt x="80" y="59"/>
                </a:cubicBezTo>
                <a:cubicBezTo>
                  <a:pt x="83" y="59"/>
                  <a:pt x="85" y="61"/>
                  <a:pt x="87" y="63"/>
                </a:cubicBezTo>
                <a:cubicBezTo>
                  <a:pt x="89" y="65"/>
                  <a:pt x="92" y="66"/>
                  <a:pt x="94" y="66"/>
                </a:cubicBezTo>
                <a:cubicBezTo>
                  <a:pt x="99" y="66"/>
                  <a:pt x="103" y="62"/>
                  <a:pt x="103" y="57"/>
                </a:cubicBezTo>
                <a:cubicBezTo>
                  <a:pt x="103" y="53"/>
                  <a:pt x="101" y="50"/>
                  <a:pt x="98" y="48"/>
                </a:cubicBezTo>
                <a:cubicBezTo>
                  <a:pt x="90" y="44"/>
                  <a:pt x="85" y="36"/>
                  <a:pt x="85" y="29"/>
                </a:cubicBezTo>
                <a:cubicBezTo>
                  <a:pt x="85" y="0"/>
                  <a:pt x="85" y="0"/>
                  <a:pt x="85" y="0"/>
                </a:cubicBezTo>
                <a:cubicBezTo>
                  <a:pt x="84" y="0"/>
                  <a:pt x="82" y="0"/>
                  <a:pt x="8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26"/>
                  <a:pt x="76" y="26"/>
                  <a:pt x="76" y="26"/>
                </a:cubicBezTo>
                <a:cubicBezTo>
                  <a:pt x="76" y="36"/>
                  <a:pt x="70" y="44"/>
                  <a:pt x="63" y="48"/>
                </a:cubicBezTo>
                <a:cubicBezTo>
                  <a:pt x="60" y="49"/>
                  <a:pt x="57" y="52"/>
                  <a:pt x="57" y="55"/>
                </a:cubicBezTo>
                <a:close/>
                <a:moveTo>
                  <a:pt x="94" y="2"/>
                </a:moveTo>
                <a:cubicBezTo>
                  <a:pt x="94" y="29"/>
                  <a:pt x="94" y="29"/>
                  <a:pt x="94" y="29"/>
                </a:cubicBezTo>
                <a:cubicBezTo>
                  <a:pt x="94" y="33"/>
                  <a:pt x="97" y="38"/>
                  <a:pt x="102" y="40"/>
                </a:cubicBezTo>
                <a:cubicBezTo>
                  <a:pt x="108" y="43"/>
                  <a:pt x="112" y="49"/>
                  <a:pt x="112" y="57"/>
                </a:cubicBezTo>
                <a:cubicBezTo>
                  <a:pt x="112" y="68"/>
                  <a:pt x="103" y="76"/>
                  <a:pt x="94" y="76"/>
                </a:cubicBezTo>
                <a:cubicBezTo>
                  <a:pt x="89" y="76"/>
                  <a:pt x="84" y="74"/>
                  <a:pt x="80" y="69"/>
                </a:cubicBezTo>
                <a:cubicBezTo>
                  <a:pt x="77" y="73"/>
                  <a:pt x="72" y="75"/>
                  <a:pt x="66" y="75"/>
                </a:cubicBezTo>
                <a:cubicBezTo>
                  <a:pt x="57" y="75"/>
                  <a:pt x="47" y="68"/>
                  <a:pt x="48" y="55"/>
                </a:cubicBezTo>
                <a:cubicBezTo>
                  <a:pt x="48" y="49"/>
                  <a:pt x="52" y="43"/>
                  <a:pt x="59" y="40"/>
                </a:cubicBezTo>
                <a:cubicBezTo>
                  <a:pt x="63" y="38"/>
                  <a:pt x="66" y="32"/>
                  <a:pt x="66" y="27"/>
                </a:cubicBezTo>
                <a:cubicBezTo>
                  <a:pt x="66" y="2"/>
                  <a:pt x="66" y="2"/>
                  <a:pt x="66" y="2"/>
                </a:cubicBezTo>
                <a:cubicBezTo>
                  <a:pt x="29" y="8"/>
                  <a:pt x="0" y="41"/>
                  <a:pt x="0" y="80"/>
                </a:cubicBezTo>
                <a:cubicBezTo>
                  <a:pt x="0" y="119"/>
                  <a:pt x="29" y="152"/>
                  <a:pt x="66" y="159"/>
                </a:cubicBezTo>
                <a:cubicBezTo>
                  <a:pt x="66" y="134"/>
                  <a:pt x="66" y="134"/>
                  <a:pt x="66" y="134"/>
                </a:cubicBezTo>
                <a:cubicBezTo>
                  <a:pt x="66" y="128"/>
                  <a:pt x="63" y="122"/>
                  <a:pt x="59" y="120"/>
                </a:cubicBezTo>
                <a:cubicBezTo>
                  <a:pt x="52" y="118"/>
                  <a:pt x="48" y="111"/>
                  <a:pt x="48" y="104"/>
                </a:cubicBezTo>
                <a:cubicBezTo>
                  <a:pt x="47" y="92"/>
                  <a:pt x="56" y="85"/>
                  <a:pt x="66" y="85"/>
                </a:cubicBezTo>
                <a:cubicBezTo>
                  <a:pt x="71" y="85"/>
                  <a:pt x="77" y="87"/>
                  <a:pt x="80" y="91"/>
                </a:cubicBezTo>
                <a:cubicBezTo>
                  <a:pt x="83" y="87"/>
                  <a:pt x="88" y="85"/>
                  <a:pt x="93" y="85"/>
                </a:cubicBezTo>
                <a:cubicBezTo>
                  <a:pt x="103" y="85"/>
                  <a:pt x="112" y="92"/>
                  <a:pt x="112" y="103"/>
                </a:cubicBezTo>
                <a:cubicBezTo>
                  <a:pt x="112" y="110"/>
                  <a:pt x="108" y="117"/>
                  <a:pt x="102" y="120"/>
                </a:cubicBezTo>
                <a:cubicBezTo>
                  <a:pt x="97" y="123"/>
                  <a:pt x="94" y="127"/>
                  <a:pt x="94" y="131"/>
                </a:cubicBezTo>
                <a:cubicBezTo>
                  <a:pt x="94" y="159"/>
                  <a:pt x="94" y="159"/>
                  <a:pt x="94" y="159"/>
                </a:cubicBezTo>
                <a:cubicBezTo>
                  <a:pt x="131" y="152"/>
                  <a:pt x="159" y="119"/>
                  <a:pt x="159" y="80"/>
                </a:cubicBezTo>
                <a:cubicBezTo>
                  <a:pt x="159" y="41"/>
                  <a:pt x="131" y="8"/>
                  <a:pt x="94" y="2"/>
                </a:cubicBezTo>
                <a:close/>
                <a:moveTo>
                  <a:pt x="103" y="103"/>
                </a:moveTo>
                <a:cubicBezTo>
                  <a:pt x="103" y="98"/>
                  <a:pt x="99" y="94"/>
                  <a:pt x="94" y="94"/>
                </a:cubicBezTo>
                <a:cubicBezTo>
                  <a:pt x="91" y="94"/>
                  <a:pt x="89" y="95"/>
                  <a:pt x="87" y="97"/>
                </a:cubicBezTo>
                <a:cubicBezTo>
                  <a:pt x="85" y="99"/>
                  <a:pt x="83" y="100"/>
                  <a:pt x="80" y="100"/>
                </a:cubicBezTo>
                <a:cubicBezTo>
                  <a:pt x="78" y="100"/>
                  <a:pt x="75" y="99"/>
                  <a:pt x="73" y="97"/>
                </a:cubicBezTo>
                <a:cubicBezTo>
                  <a:pt x="72" y="95"/>
                  <a:pt x="69" y="94"/>
                  <a:pt x="67" y="94"/>
                </a:cubicBezTo>
                <a:cubicBezTo>
                  <a:pt x="62" y="94"/>
                  <a:pt x="57" y="98"/>
                  <a:pt x="57" y="104"/>
                </a:cubicBezTo>
                <a:cubicBezTo>
                  <a:pt x="57" y="107"/>
                  <a:pt x="60" y="110"/>
                  <a:pt x="63" y="112"/>
                </a:cubicBezTo>
                <a:cubicBezTo>
                  <a:pt x="71" y="116"/>
                  <a:pt x="76" y="124"/>
                  <a:pt x="76" y="134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77" y="159"/>
                  <a:pt x="79" y="159"/>
                  <a:pt x="80" y="159"/>
                </a:cubicBezTo>
                <a:cubicBezTo>
                  <a:pt x="85" y="159"/>
                  <a:pt x="85" y="159"/>
                  <a:pt x="85" y="159"/>
                </a:cubicBezTo>
                <a:cubicBezTo>
                  <a:pt x="85" y="131"/>
                  <a:pt x="85" y="131"/>
                  <a:pt x="85" y="131"/>
                </a:cubicBezTo>
                <a:cubicBezTo>
                  <a:pt x="85" y="123"/>
                  <a:pt x="90" y="115"/>
                  <a:pt x="98" y="112"/>
                </a:cubicBezTo>
                <a:cubicBezTo>
                  <a:pt x="101" y="110"/>
                  <a:pt x="103" y="107"/>
                  <a:pt x="103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Freeform 191">
            <a:extLst>
              <a:ext uri="{FF2B5EF4-FFF2-40B4-BE49-F238E27FC236}">
                <a16:creationId xmlns:a16="http://schemas.microsoft.com/office/drawing/2014/main" id="{FD59CF56-5696-FE56-5225-AD1CD831EB89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4676775"/>
            <a:ext cx="254000" cy="254000"/>
          </a:xfrm>
          <a:custGeom>
            <a:avLst/>
            <a:gdLst>
              <a:gd name="T0" fmla="*/ 66 w 160"/>
              <a:gd name="T1" fmla="*/ 23 h 160"/>
              <a:gd name="T2" fmla="*/ 56 w 160"/>
              <a:gd name="T3" fmla="*/ 23 h 160"/>
              <a:gd name="T4" fmla="*/ 57 w 160"/>
              <a:gd name="T5" fmla="*/ 66 h 160"/>
              <a:gd name="T6" fmla="*/ 29 w 160"/>
              <a:gd name="T7" fmla="*/ 93 h 160"/>
              <a:gd name="T8" fmla="*/ 57 w 160"/>
              <a:gd name="T9" fmla="*/ 66 h 160"/>
              <a:gd name="T10" fmla="*/ 103 w 160"/>
              <a:gd name="T11" fmla="*/ 28 h 160"/>
              <a:gd name="T12" fmla="*/ 84 w 160"/>
              <a:gd name="T13" fmla="*/ 19 h 160"/>
              <a:gd name="T14" fmla="*/ 38 w 160"/>
              <a:gd name="T15" fmla="*/ 19 h 160"/>
              <a:gd name="T16" fmla="*/ 19 w 160"/>
              <a:gd name="T17" fmla="*/ 28 h 160"/>
              <a:gd name="T18" fmla="*/ 0 w 160"/>
              <a:gd name="T19" fmla="*/ 42 h 160"/>
              <a:gd name="T20" fmla="*/ 14 w 160"/>
              <a:gd name="T21" fmla="*/ 160 h 160"/>
              <a:gd name="T22" fmla="*/ 122 w 160"/>
              <a:gd name="T23" fmla="*/ 146 h 160"/>
              <a:gd name="T24" fmla="*/ 108 w 160"/>
              <a:gd name="T25" fmla="*/ 28 h 160"/>
              <a:gd name="T26" fmla="*/ 43 w 160"/>
              <a:gd name="T27" fmla="*/ 28 h 160"/>
              <a:gd name="T28" fmla="*/ 62 w 160"/>
              <a:gd name="T29" fmla="*/ 9 h 160"/>
              <a:gd name="T30" fmla="*/ 80 w 160"/>
              <a:gd name="T31" fmla="*/ 28 h 160"/>
              <a:gd name="T32" fmla="*/ 95 w 160"/>
              <a:gd name="T33" fmla="*/ 33 h 160"/>
              <a:gd name="T34" fmla="*/ 29 w 160"/>
              <a:gd name="T35" fmla="*/ 37 h 160"/>
              <a:gd name="T36" fmla="*/ 29 w 160"/>
              <a:gd name="T37" fmla="*/ 33 h 160"/>
              <a:gd name="T38" fmla="*/ 19 w 160"/>
              <a:gd name="T39" fmla="*/ 61 h 160"/>
              <a:gd name="T40" fmla="*/ 61 w 160"/>
              <a:gd name="T41" fmla="*/ 56 h 160"/>
              <a:gd name="T42" fmla="*/ 66 w 160"/>
              <a:gd name="T43" fmla="*/ 98 h 160"/>
              <a:gd name="T44" fmla="*/ 23 w 160"/>
              <a:gd name="T45" fmla="*/ 103 h 160"/>
              <a:gd name="T46" fmla="*/ 19 w 160"/>
              <a:gd name="T47" fmla="*/ 61 h 160"/>
              <a:gd name="T48" fmla="*/ 23 w 160"/>
              <a:gd name="T49" fmla="*/ 141 h 160"/>
              <a:gd name="T50" fmla="*/ 23 w 160"/>
              <a:gd name="T51" fmla="*/ 131 h 160"/>
              <a:gd name="T52" fmla="*/ 104 w 160"/>
              <a:gd name="T53" fmla="*/ 136 h 160"/>
              <a:gd name="T54" fmla="*/ 99 w 160"/>
              <a:gd name="T55" fmla="*/ 122 h 160"/>
              <a:gd name="T56" fmla="*/ 19 w 160"/>
              <a:gd name="T57" fmla="*/ 117 h 160"/>
              <a:gd name="T58" fmla="*/ 99 w 160"/>
              <a:gd name="T59" fmla="*/ 112 h 160"/>
              <a:gd name="T60" fmla="*/ 99 w 160"/>
              <a:gd name="T61" fmla="*/ 122 h 160"/>
              <a:gd name="T62" fmla="*/ 80 w 160"/>
              <a:gd name="T63" fmla="*/ 103 h 160"/>
              <a:gd name="T64" fmla="*/ 80 w 160"/>
              <a:gd name="T65" fmla="*/ 93 h 160"/>
              <a:gd name="T66" fmla="*/ 104 w 160"/>
              <a:gd name="T67" fmla="*/ 98 h 160"/>
              <a:gd name="T68" fmla="*/ 99 w 160"/>
              <a:gd name="T69" fmla="*/ 84 h 160"/>
              <a:gd name="T70" fmla="*/ 76 w 160"/>
              <a:gd name="T71" fmla="*/ 80 h 160"/>
              <a:gd name="T72" fmla="*/ 99 w 160"/>
              <a:gd name="T73" fmla="*/ 74 h 160"/>
              <a:gd name="T74" fmla="*/ 99 w 160"/>
              <a:gd name="T75" fmla="*/ 84 h 160"/>
              <a:gd name="T76" fmla="*/ 80 w 160"/>
              <a:gd name="T77" fmla="*/ 65 h 160"/>
              <a:gd name="T78" fmla="*/ 80 w 160"/>
              <a:gd name="T79" fmla="*/ 56 h 160"/>
              <a:gd name="T80" fmla="*/ 104 w 160"/>
              <a:gd name="T81" fmla="*/ 61 h 160"/>
              <a:gd name="T82" fmla="*/ 160 w 160"/>
              <a:gd name="T83" fmla="*/ 42 h 160"/>
              <a:gd name="T84" fmla="*/ 160 w 160"/>
              <a:gd name="T85" fmla="*/ 40 h 160"/>
              <a:gd name="T86" fmla="*/ 146 w 160"/>
              <a:gd name="T87" fmla="*/ 19 h 160"/>
              <a:gd name="T88" fmla="*/ 132 w 160"/>
              <a:gd name="T89" fmla="*/ 40 h 160"/>
              <a:gd name="T90" fmla="*/ 132 w 160"/>
              <a:gd name="T91" fmla="*/ 122 h 160"/>
              <a:gd name="T92" fmla="*/ 160 w 160"/>
              <a:gd name="T93" fmla="*/ 42 h 160"/>
              <a:gd name="T94" fmla="*/ 133 w 160"/>
              <a:gd name="T95" fmla="*/ 145 h 160"/>
              <a:gd name="T96" fmla="*/ 160 w 160"/>
              <a:gd name="T97" fmla="*/ 145 h 160"/>
              <a:gd name="T98" fmla="*/ 132 w 160"/>
              <a:gd name="T99" fmla="*/ 1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0">
                <a:moveTo>
                  <a:pt x="61" y="27"/>
                </a:moveTo>
                <a:cubicBezTo>
                  <a:pt x="64" y="27"/>
                  <a:pt x="66" y="25"/>
                  <a:pt x="66" y="23"/>
                </a:cubicBezTo>
                <a:cubicBezTo>
                  <a:pt x="66" y="20"/>
                  <a:pt x="64" y="18"/>
                  <a:pt x="61" y="18"/>
                </a:cubicBezTo>
                <a:cubicBezTo>
                  <a:pt x="59" y="18"/>
                  <a:pt x="56" y="20"/>
                  <a:pt x="56" y="23"/>
                </a:cubicBezTo>
                <a:cubicBezTo>
                  <a:pt x="56" y="25"/>
                  <a:pt x="59" y="27"/>
                  <a:pt x="61" y="27"/>
                </a:cubicBezTo>
                <a:close/>
                <a:moveTo>
                  <a:pt x="57" y="66"/>
                </a:moveTo>
                <a:cubicBezTo>
                  <a:pt x="29" y="66"/>
                  <a:pt x="29" y="66"/>
                  <a:pt x="29" y="66"/>
                </a:cubicBezTo>
                <a:cubicBezTo>
                  <a:pt x="29" y="93"/>
                  <a:pt x="29" y="93"/>
                  <a:pt x="29" y="93"/>
                </a:cubicBezTo>
                <a:cubicBezTo>
                  <a:pt x="57" y="93"/>
                  <a:pt x="57" y="93"/>
                  <a:pt x="57" y="93"/>
                </a:cubicBezTo>
                <a:lnTo>
                  <a:pt x="57" y="66"/>
                </a:lnTo>
                <a:close/>
                <a:moveTo>
                  <a:pt x="108" y="28"/>
                </a:moveTo>
                <a:cubicBezTo>
                  <a:pt x="103" y="28"/>
                  <a:pt x="103" y="28"/>
                  <a:pt x="103" y="28"/>
                </a:cubicBezTo>
                <a:cubicBezTo>
                  <a:pt x="100" y="23"/>
                  <a:pt x="96" y="19"/>
                  <a:pt x="89" y="19"/>
                </a:cubicBezTo>
                <a:cubicBezTo>
                  <a:pt x="84" y="19"/>
                  <a:pt x="84" y="19"/>
                  <a:pt x="84" y="19"/>
                </a:cubicBezTo>
                <a:cubicBezTo>
                  <a:pt x="82" y="8"/>
                  <a:pt x="72" y="0"/>
                  <a:pt x="61" y="0"/>
                </a:cubicBezTo>
                <a:cubicBezTo>
                  <a:pt x="50" y="0"/>
                  <a:pt x="40" y="8"/>
                  <a:pt x="38" y="19"/>
                </a:cubicBezTo>
                <a:cubicBezTo>
                  <a:pt x="33" y="19"/>
                  <a:pt x="33" y="19"/>
                  <a:pt x="33" y="19"/>
                </a:cubicBezTo>
                <a:cubicBezTo>
                  <a:pt x="27" y="19"/>
                  <a:pt x="21" y="22"/>
                  <a:pt x="19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6" y="28"/>
                  <a:pt x="0" y="34"/>
                  <a:pt x="0" y="42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3"/>
                  <a:pt x="6" y="160"/>
                  <a:pt x="14" y="160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16" y="160"/>
                  <a:pt x="122" y="153"/>
                  <a:pt x="122" y="146"/>
                </a:cubicBezTo>
                <a:cubicBezTo>
                  <a:pt x="122" y="42"/>
                  <a:pt x="122" y="42"/>
                  <a:pt x="122" y="42"/>
                </a:cubicBezTo>
                <a:cubicBezTo>
                  <a:pt x="122" y="34"/>
                  <a:pt x="115" y="28"/>
                  <a:pt x="108" y="28"/>
                </a:cubicBezTo>
                <a:close/>
                <a:moveTo>
                  <a:pt x="33" y="28"/>
                </a:moveTo>
                <a:cubicBezTo>
                  <a:pt x="43" y="28"/>
                  <a:pt x="43" y="28"/>
                  <a:pt x="43" y="28"/>
                </a:cubicBezTo>
                <a:cubicBezTo>
                  <a:pt x="46" y="28"/>
                  <a:pt x="48" y="25"/>
                  <a:pt x="48" y="23"/>
                </a:cubicBezTo>
                <a:cubicBezTo>
                  <a:pt x="48" y="15"/>
                  <a:pt x="54" y="9"/>
                  <a:pt x="62" y="9"/>
                </a:cubicBezTo>
                <a:cubicBezTo>
                  <a:pt x="70" y="9"/>
                  <a:pt x="76" y="16"/>
                  <a:pt x="76" y="23"/>
                </a:cubicBezTo>
                <a:cubicBezTo>
                  <a:pt x="76" y="25"/>
                  <a:pt x="78" y="28"/>
                  <a:pt x="8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93" y="28"/>
                  <a:pt x="95" y="30"/>
                  <a:pt x="95" y="33"/>
                </a:cubicBezTo>
                <a:cubicBezTo>
                  <a:pt x="95" y="37"/>
                  <a:pt x="95" y="37"/>
                  <a:pt x="95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29" y="33"/>
                  <a:pt x="29" y="33"/>
                  <a:pt x="29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29" y="30"/>
                  <a:pt x="31" y="28"/>
                  <a:pt x="33" y="28"/>
                </a:cubicBezTo>
                <a:close/>
                <a:moveTo>
                  <a:pt x="19" y="61"/>
                </a:moveTo>
                <a:cubicBezTo>
                  <a:pt x="19" y="58"/>
                  <a:pt x="21" y="56"/>
                  <a:pt x="23" y="56"/>
                </a:cubicBezTo>
                <a:cubicBezTo>
                  <a:pt x="61" y="56"/>
                  <a:pt x="61" y="56"/>
                  <a:pt x="61" y="56"/>
                </a:cubicBezTo>
                <a:cubicBezTo>
                  <a:pt x="64" y="56"/>
                  <a:pt x="66" y="58"/>
                  <a:pt x="66" y="61"/>
                </a:cubicBezTo>
                <a:cubicBezTo>
                  <a:pt x="66" y="98"/>
                  <a:pt x="66" y="98"/>
                  <a:pt x="66" y="98"/>
                </a:cubicBezTo>
                <a:cubicBezTo>
                  <a:pt x="66" y="101"/>
                  <a:pt x="64" y="103"/>
                  <a:pt x="61" y="103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21" y="103"/>
                  <a:pt x="19" y="101"/>
                  <a:pt x="19" y="98"/>
                </a:cubicBezTo>
                <a:lnTo>
                  <a:pt x="19" y="61"/>
                </a:lnTo>
                <a:close/>
                <a:moveTo>
                  <a:pt x="99" y="141"/>
                </a:moveTo>
                <a:cubicBezTo>
                  <a:pt x="23" y="141"/>
                  <a:pt x="23" y="141"/>
                  <a:pt x="23" y="141"/>
                </a:cubicBezTo>
                <a:cubicBezTo>
                  <a:pt x="21" y="141"/>
                  <a:pt x="19" y="138"/>
                  <a:pt x="19" y="136"/>
                </a:cubicBezTo>
                <a:cubicBezTo>
                  <a:pt x="19" y="133"/>
                  <a:pt x="21" y="131"/>
                  <a:pt x="23" y="131"/>
                </a:cubicBezTo>
                <a:cubicBezTo>
                  <a:pt x="99" y="131"/>
                  <a:pt x="99" y="131"/>
                  <a:pt x="99" y="131"/>
                </a:cubicBezTo>
                <a:cubicBezTo>
                  <a:pt x="102" y="131"/>
                  <a:pt x="104" y="133"/>
                  <a:pt x="104" y="136"/>
                </a:cubicBezTo>
                <a:cubicBezTo>
                  <a:pt x="104" y="138"/>
                  <a:pt x="102" y="141"/>
                  <a:pt x="99" y="141"/>
                </a:cubicBezTo>
                <a:close/>
                <a:moveTo>
                  <a:pt x="99" y="122"/>
                </a:moveTo>
                <a:cubicBezTo>
                  <a:pt x="23" y="122"/>
                  <a:pt x="23" y="122"/>
                  <a:pt x="23" y="122"/>
                </a:cubicBezTo>
                <a:cubicBezTo>
                  <a:pt x="21" y="122"/>
                  <a:pt x="19" y="120"/>
                  <a:pt x="19" y="117"/>
                </a:cubicBezTo>
                <a:cubicBezTo>
                  <a:pt x="19" y="115"/>
                  <a:pt x="21" y="112"/>
                  <a:pt x="23" y="112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102" y="112"/>
                  <a:pt x="104" y="115"/>
                  <a:pt x="104" y="117"/>
                </a:cubicBezTo>
                <a:cubicBezTo>
                  <a:pt x="104" y="120"/>
                  <a:pt x="102" y="122"/>
                  <a:pt x="99" y="122"/>
                </a:cubicBezTo>
                <a:close/>
                <a:moveTo>
                  <a:pt x="99" y="103"/>
                </a:moveTo>
                <a:cubicBezTo>
                  <a:pt x="80" y="103"/>
                  <a:pt x="80" y="103"/>
                  <a:pt x="80" y="103"/>
                </a:cubicBezTo>
                <a:cubicBezTo>
                  <a:pt x="78" y="103"/>
                  <a:pt x="76" y="101"/>
                  <a:pt x="76" y="98"/>
                </a:cubicBezTo>
                <a:cubicBezTo>
                  <a:pt x="76" y="95"/>
                  <a:pt x="78" y="93"/>
                  <a:pt x="80" y="93"/>
                </a:cubicBezTo>
                <a:cubicBezTo>
                  <a:pt x="99" y="93"/>
                  <a:pt x="99" y="93"/>
                  <a:pt x="99" y="93"/>
                </a:cubicBezTo>
                <a:cubicBezTo>
                  <a:pt x="102" y="93"/>
                  <a:pt x="104" y="95"/>
                  <a:pt x="104" y="98"/>
                </a:cubicBezTo>
                <a:cubicBezTo>
                  <a:pt x="104" y="101"/>
                  <a:pt x="102" y="103"/>
                  <a:pt x="99" y="103"/>
                </a:cubicBezTo>
                <a:close/>
                <a:moveTo>
                  <a:pt x="99" y="84"/>
                </a:moveTo>
                <a:cubicBezTo>
                  <a:pt x="80" y="84"/>
                  <a:pt x="80" y="84"/>
                  <a:pt x="80" y="84"/>
                </a:cubicBezTo>
                <a:cubicBezTo>
                  <a:pt x="78" y="84"/>
                  <a:pt x="76" y="82"/>
                  <a:pt x="76" y="80"/>
                </a:cubicBezTo>
                <a:cubicBezTo>
                  <a:pt x="76" y="77"/>
                  <a:pt x="78" y="74"/>
                  <a:pt x="80" y="74"/>
                </a:cubicBezTo>
                <a:cubicBezTo>
                  <a:pt x="99" y="74"/>
                  <a:pt x="99" y="74"/>
                  <a:pt x="99" y="74"/>
                </a:cubicBezTo>
                <a:cubicBezTo>
                  <a:pt x="102" y="74"/>
                  <a:pt x="104" y="77"/>
                  <a:pt x="104" y="80"/>
                </a:cubicBezTo>
                <a:cubicBezTo>
                  <a:pt x="104" y="82"/>
                  <a:pt x="102" y="84"/>
                  <a:pt x="99" y="84"/>
                </a:cubicBezTo>
                <a:close/>
                <a:moveTo>
                  <a:pt x="99" y="65"/>
                </a:moveTo>
                <a:cubicBezTo>
                  <a:pt x="80" y="65"/>
                  <a:pt x="80" y="65"/>
                  <a:pt x="80" y="65"/>
                </a:cubicBezTo>
                <a:cubicBezTo>
                  <a:pt x="78" y="65"/>
                  <a:pt x="76" y="63"/>
                  <a:pt x="76" y="61"/>
                </a:cubicBezTo>
                <a:cubicBezTo>
                  <a:pt x="76" y="58"/>
                  <a:pt x="78" y="56"/>
                  <a:pt x="80" y="56"/>
                </a:cubicBezTo>
                <a:cubicBezTo>
                  <a:pt x="99" y="56"/>
                  <a:pt x="99" y="56"/>
                  <a:pt x="99" y="56"/>
                </a:cubicBezTo>
                <a:cubicBezTo>
                  <a:pt x="102" y="56"/>
                  <a:pt x="104" y="58"/>
                  <a:pt x="104" y="61"/>
                </a:cubicBezTo>
                <a:cubicBezTo>
                  <a:pt x="104" y="63"/>
                  <a:pt x="102" y="65"/>
                  <a:pt x="99" y="65"/>
                </a:cubicBezTo>
                <a:close/>
                <a:moveTo>
                  <a:pt x="160" y="42"/>
                </a:moveTo>
                <a:cubicBezTo>
                  <a:pt x="160" y="42"/>
                  <a:pt x="160" y="42"/>
                  <a:pt x="160" y="42"/>
                </a:cubicBezTo>
                <a:cubicBezTo>
                  <a:pt x="160" y="41"/>
                  <a:pt x="160" y="40"/>
                  <a:pt x="160" y="40"/>
                </a:cubicBezTo>
                <a:cubicBezTo>
                  <a:pt x="150" y="21"/>
                  <a:pt x="150" y="21"/>
                  <a:pt x="150" y="21"/>
                </a:cubicBezTo>
                <a:cubicBezTo>
                  <a:pt x="149" y="19"/>
                  <a:pt x="148" y="19"/>
                  <a:pt x="146" y="19"/>
                </a:cubicBezTo>
                <a:cubicBezTo>
                  <a:pt x="144" y="19"/>
                  <a:pt x="142" y="19"/>
                  <a:pt x="142" y="21"/>
                </a:cubicBezTo>
                <a:cubicBezTo>
                  <a:pt x="132" y="40"/>
                  <a:pt x="132" y="40"/>
                  <a:pt x="132" y="40"/>
                </a:cubicBezTo>
                <a:cubicBezTo>
                  <a:pt x="132" y="40"/>
                  <a:pt x="132" y="41"/>
                  <a:pt x="132" y="42"/>
                </a:cubicBezTo>
                <a:cubicBezTo>
                  <a:pt x="132" y="122"/>
                  <a:pt x="132" y="122"/>
                  <a:pt x="132" y="122"/>
                </a:cubicBezTo>
                <a:cubicBezTo>
                  <a:pt x="160" y="122"/>
                  <a:pt x="160" y="122"/>
                  <a:pt x="160" y="122"/>
                </a:cubicBezTo>
                <a:lnTo>
                  <a:pt x="160" y="42"/>
                </a:lnTo>
                <a:close/>
                <a:moveTo>
                  <a:pt x="132" y="145"/>
                </a:moveTo>
                <a:cubicBezTo>
                  <a:pt x="133" y="145"/>
                  <a:pt x="133" y="145"/>
                  <a:pt x="133" y="145"/>
                </a:cubicBezTo>
                <a:cubicBezTo>
                  <a:pt x="133" y="153"/>
                  <a:pt x="139" y="159"/>
                  <a:pt x="147" y="159"/>
                </a:cubicBezTo>
                <a:cubicBezTo>
                  <a:pt x="154" y="159"/>
                  <a:pt x="160" y="153"/>
                  <a:pt x="160" y="145"/>
                </a:cubicBezTo>
                <a:cubicBezTo>
                  <a:pt x="160" y="131"/>
                  <a:pt x="160" y="131"/>
                  <a:pt x="160" y="131"/>
                </a:cubicBezTo>
                <a:cubicBezTo>
                  <a:pt x="132" y="131"/>
                  <a:pt x="132" y="131"/>
                  <a:pt x="132" y="131"/>
                </a:cubicBezTo>
                <a:lnTo>
                  <a:pt x="132" y="1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9" name="Freeform 192">
            <a:extLst>
              <a:ext uri="{FF2B5EF4-FFF2-40B4-BE49-F238E27FC236}">
                <a16:creationId xmlns:a16="http://schemas.microsoft.com/office/drawing/2014/main" id="{51311EE6-5582-FBDB-C933-DB389D24B6F9}"/>
              </a:ext>
            </a:extLst>
          </p:cNvPr>
          <p:cNvSpPr>
            <a:spLocks noEditPoints="1"/>
          </p:cNvSpPr>
          <p:nvPr/>
        </p:nvSpPr>
        <p:spPr bwMode="auto">
          <a:xfrm>
            <a:off x="2387601" y="5267325"/>
            <a:ext cx="255588" cy="176213"/>
          </a:xfrm>
          <a:custGeom>
            <a:avLst/>
            <a:gdLst>
              <a:gd name="T0" fmla="*/ 77 w 161"/>
              <a:gd name="T1" fmla="*/ 26 h 111"/>
              <a:gd name="T2" fmla="*/ 67 w 161"/>
              <a:gd name="T3" fmla="*/ 21 h 111"/>
              <a:gd name="T4" fmla="*/ 77 w 161"/>
              <a:gd name="T5" fmla="*/ 16 h 111"/>
              <a:gd name="T6" fmla="*/ 115 w 161"/>
              <a:gd name="T7" fmla="*/ 22 h 111"/>
              <a:gd name="T8" fmla="*/ 105 w 161"/>
              <a:gd name="T9" fmla="*/ 26 h 111"/>
              <a:gd name="T10" fmla="*/ 110 w 161"/>
              <a:gd name="T11" fmla="*/ 17 h 111"/>
              <a:gd name="T12" fmla="*/ 96 w 161"/>
              <a:gd name="T13" fmla="*/ 27 h 111"/>
              <a:gd name="T14" fmla="*/ 86 w 161"/>
              <a:gd name="T15" fmla="*/ 17 h 111"/>
              <a:gd name="T16" fmla="*/ 110 w 161"/>
              <a:gd name="T17" fmla="*/ 54 h 111"/>
              <a:gd name="T18" fmla="*/ 71 w 161"/>
              <a:gd name="T19" fmla="*/ 54 h 111"/>
              <a:gd name="T20" fmla="*/ 90 w 161"/>
              <a:gd name="T21" fmla="*/ 77 h 111"/>
              <a:gd name="T22" fmla="*/ 63 w 161"/>
              <a:gd name="T23" fmla="*/ 93 h 111"/>
              <a:gd name="T24" fmla="*/ 90 w 161"/>
              <a:gd name="T25" fmla="*/ 77 h 111"/>
              <a:gd name="T26" fmla="*/ 48 w 161"/>
              <a:gd name="T27" fmla="*/ 97 h 111"/>
              <a:gd name="T28" fmla="*/ 39 w 161"/>
              <a:gd name="T29" fmla="*/ 97 h 111"/>
              <a:gd name="T30" fmla="*/ 138 w 161"/>
              <a:gd name="T31" fmla="*/ 93 h 111"/>
              <a:gd name="T32" fmla="*/ 138 w 161"/>
              <a:gd name="T33" fmla="*/ 103 h 111"/>
              <a:gd name="T34" fmla="*/ 138 w 161"/>
              <a:gd name="T35" fmla="*/ 93 h 111"/>
              <a:gd name="T36" fmla="*/ 6 w 161"/>
              <a:gd name="T37" fmla="*/ 4 h 111"/>
              <a:gd name="T38" fmla="*/ 27 w 161"/>
              <a:gd name="T39" fmla="*/ 47 h 111"/>
              <a:gd name="T40" fmla="*/ 51 w 161"/>
              <a:gd name="T41" fmla="*/ 55 h 111"/>
              <a:gd name="T42" fmla="*/ 53 w 161"/>
              <a:gd name="T43" fmla="*/ 87 h 111"/>
              <a:gd name="T44" fmla="*/ 29 w 161"/>
              <a:gd name="T45" fmla="*/ 96 h 111"/>
              <a:gd name="T46" fmla="*/ 56 w 161"/>
              <a:gd name="T47" fmla="*/ 101 h 111"/>
              <a:gd name="T48" fmla="*/ 138 w 161"/>
              <a:gd name="T49" fmla="*/ 111 h 111"/>
              <a:gd name="T50" fmla="*/ 138 w 161"/>
              <a:gd name="T51" fmla="*/ 83 h 111"/>
              <a:gd name="T52" fmla="*/ 100 w 161"/>
              <a:gd name="T53" fmla="*/ 71 h 111"/>
              <a:gd name="T54" fmla="*/ 148 w 161"/>
              <a:gd name="T55" fmla="*/ 55 h 111"/>
              <a:gd name="T56" fmla="*/ 148 w 161"/>
              <a:gd name="T57" fmla="*/ 26 h 111"/>
              <a:gd name="T58" fmla="*/ 124 w 161"/>
              <a:gd name="T59" fmla="*/ 22 h 111"/>
              <a:gd name="T60" fmla="*/ 72 w 161"/>
              <a:gd name="T61" fmla="*/ 8 h 111"/>
              <a:gd name="T62" fmla="*/ 58 w 161"/>
              <a:gd name="T63" fmla="*/ 26 h 111"/>
              <a:gd name="T64" fmla="*/ 42 w 161"/>
              <a:gd name="T65" fmla="*/ 21 h 111"/>
              <a:gd name="T66" fmla="*/ 15 w 161"/>
              <a:gd name="T67" fmla="*/ 0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1" h="111">
                <a:moveTo>
                  <a:pt x="77" y="16"/>
                </a:moveTo>
                <a:cubicBezTo>
                  <a:pt x="77" y="26"/>
                  <a:pt x="77" y="26"/>
                  <a:pt x="77" y="26"/>
                </a:cubicBezTo>
                <a:cubicBezTo>
                  <a:pt x="67" y="26"/>
                  <a:pt x="67" y="26"/>
                  <a:pt x="67" y="26"/>
                </a:cubicBezTo>
                <a:cubicBezTo>
                  <a:pt x="67" y="21"/>
                  <a:pt x="67" y="21"/>
                  <a:pt x="67" y="21"/>
                </a:cubicBezTo>
                <a:cubicBezTo>
                  <a:pt x="67" y="19"/>
                  <a:pt x="69" y="16"/>
                  <a:pt x="72" y="16"/>
                </a:cubicBezTo>
                <a:lnTo>
                  <a:pt x="77" y="16"/>
                </a:lnTo>
                <a:close/>
                <a:moveTo>
                  <a:pt x="110" y="17"/>
                </a:moveTo>
                <a:cubicBezTo>
                  <a:pt x="113" y="17"/>
                  <a:pt x="115" y="19"/>
                  <a:pt x="115" y="22"/>
                </a:cubicBezTo>
                <a:cubicBezTo>
                  <a:pt x="115" y="26"/>
                  <a:pt x="115" y="26"/>
                  <a:pt x="115" y="26"/>
                </a:cubicBezTo>
                <a:cubicBezTo>
                  <a:pt x="105" y="26"/>
                  <a:pt x="105" y="26"/>
                  <a:pt x="105" y="26"/>
                </a:cubicBezTo>
                <a:cubicBezTo>
                  <a:pt x="105" y="17"/>
                  <a:pt x="105" y="17"/>
                  <a:pt x="105" y="17"/>
                </a:cubicBezTo>
                <a:cubicBezTo>
                  <a:pt x="110" y="17"/>
                  <a:pt x="110" y="17"/>
                  <a:pt x="110" y="17"/>
                </a:cubicBezTo>
                <a:close/>
                <a:moveTo>
                  <a:pt x="96" y="17"/>
                </a:moveTo>
                <a:cubicBezTo>
                  <a:pt x="96" y="27"/>
                  <a:pt x="96" y="27"/>
                  <a:pt x="96" y="27"/>
                </a:cubicBezTo>
                <a:cubicBezTo>
                  <a:pt x="86" y="27"/>
                  <a:pt x="86" y="27"/>
                  <a:pt x="86" y="27"/>
                </a:cubicBezTo>
                <a:cubicBezTo>
                  <a:pt x="86" y="17"/>
                  <a:pt x="86" y="17"/>
                  <a:pt x="86" y="17"/>
                </a:cubicBezTo>
                <a:cubicBezTo>
                  <a:pt x="96" y="17"/>
                  <a:pt x="96" y="17"/>
                  <a:pt x="96" y="17"/>
                </a:cubicBezTo>
                <a:close/>
                <a:moveTo>
                  <a:pt x="110" y="54"/>
                </a:moveTo>
                <a:cubicBezTo>
                  <a:pt x="90" y="66"/>
                  <a:pt x="90" y="66"/>
                  <a:pt x="90" y="66"/>
                </a:cubicBezTo>
                <a:cubicBezTo>
                  <a:pt x="71" y="54"/>
                  <a:pt x="71" y="54"/>
                  <a:pt x="71" y="54"/>
                </a:cubicBezTo>
                <a:cubicBezTo>
                  <a:pt x="110" y="54"/>
                  <a:pt x="110" y="54"/>
                  <a:pt x="110" y="54"/>
                </a:cubicBezTo>
                <a:close/>
                <a:moveTo>
                  <a:pt x="90" y="77"/>
                </a:moveTo>
                <a:cubicBezTo>
                  <a:pt x="118" y="93"/>
                  <a:pt x="118" y="93"/>
                  <a:pt x="118" y="93"/>
                </a:cubicBezTo>
                <a:cubicBezTo>
                  <a:pt x="63" y="93"/>
                  <a:pt x="63" y="93"/>
                  <a:pt x="63" y="93"/>
                </a:cubicBezTo>
                <a:cubicBezTo>
                  <a:pt x="90" y="77"/>
                  <a:pt x="90" y="77"/>
                  <a:pt x="90" y="77"/>
                </a:cubicBezTo>
                <a:cubicBezTo>
                  <a:pt x="90" y="77"/>
                  <a:pt x="90" y="77"/>
                  <a:pt x="90" y="77"/>
                </a:cubicBezTo>
                <a:close/>
                <a:moveTo>
                  <a:pt x="43" y="92"/>
                </a:moveTo>
                <a:cubicBezTo>
                  <a:pt x="46" y="92"/>
                  <a:pt x="48" y="94"/>
                  <a:pt x="48" y="97"/>
                </a:cubicBezTo>
                <a:cubicBezTo>
                  <a:pt x="48" y="100"/>
                  <a:pt x="46" y="102"/>
                  <a:pt x="43" y="102"/>
                </a:cubicBezTo>
                <a:cubicBezTo>
                  <a:pt x="41" y="102"/>
                  <a:pt x="39" y="100"/>
                  <a:pt x="39" y="97"/>
                </a:cubicBezTo>
                <a:cubicBezTo>
                  <a:pt x="39" y="94"/>
                  <a:pt x="41" y="92"/>
                  <a:pt x="43" y="92"/>
                </a:cubicBezTo>
                <a:close/>
                <a:moveTo>
                  <a:pt x="138" y="93"/>
                </a:moveTo>
                <a:cubicBezTo>
                  <a:pt x="140" y="93"/>
                  <a:pt x="142" y="95"/>
                  <a:pt x="142" y="97"/>
                </a:cubicBezTo>
                <a:cubicBezTo>
                  <a:pt x="142" y="100"/>
                  <a:pt x="140" y="103"/>
                  <a:pt x="138" y="103"/>
                </a:cubicBezTo>
                <a:cubicBezTo>
                  <a:pt x="135" y="103"/>
                  <a:pt x="133" y="100"/>
                  <a:pt x="133" y="97"/>
                </a:cubicBezTo>
                <a:cubicBezTo>
                  <a:pt x="133" y="95"/>
                  <a:pt x="135" y="93"/>
                  <a:pt x="138" y="93"/>
                </a:cubicBezTo>
                <a:close/>
                <a:moveTo>
                  <a:pt x="15" y="0"/>
                </a:moveTo>
                <a:cubicBezTo>
                  <a:pt x="12" y="0"/>
                  <a:pt x="8" y="1"/>
                  <a:pt x="6" y="4"/>
                </a:cubicBezTo>
                <a:cubicBezTo>
                  <a:pt x="0" y="9"/>
                  <a:pt x="0" y="19"/>
                  <a:pt x="6" y="24"/>
                </a:cubicBezTo>
                <a:cubicBezTo>
                  <a:pt x="27" y="47"/>
                  <a:pt x="27" y="47"/>
                  <a:pt x="27" y="47"/>
                </a:cubicBezTo>
                <a:cubicBezTo>
                  <a:pt x="33" y="52"/>
                  <a:pt x="40" y="55"/>
                  <a:pt x="47" y="55"/>
                </a:cubicBezTo>
                <a:cubicBezTo>
                  <a:pt x="51" y="55"/>
                  <a:pt x="51" y="55"/>
                  <a:pt x="51" y="55"/>
                </a:cubicBezTo>
                <a:cubicBezTo>
                  <a:pt x="81" y="71"/>
                  <a:pt x="81" y="71"/>
                  <a:pt x="81" y="71"/>
                </a:cubicBezTo>
                <a:cubicBezTo>
                  <a:pt x="53" y="87"/>
                  <a:pt x="53" y="87"/>
                  <a:pt x="53" y="87"/>
                </a:cubicBezTo>
                <a:cubicBezTo>
                  <a:pt x="51" y="84"/>
                  <a:pt x="47" y="83"/>
                  <a:pt x="43" y="83"/>
                </a:cubicBezTo>
                <a:cubicBezTo>
                  <a:pt x="35" y="83"/>
                  <a:pt x="29" y="89"/>
                  <a:pt x="29" y="96"/>
                </a:cubicBezTo>
                <a:cubicBezTo>
                  <a:pt x="29" y="105"/>
                  <a:pt x="35" y="111"/>
                  <a:pt x="43" y="111"/>
                </a:cubicBezTo>
                <a:cubicBezTo>
                  <a:pt x="49" y="111"/>
                  <a:pt x="54" y="107"/>
                  <a:pt x="56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7" y="106"/>
                  <a:pt x="131" y="111"/>
                  <a:pt x="138" y="111"/>
                </a:cubicBezTo>
                <a:cubicBezTo>
                  <a:pt x="146" y="111"/>
                  <a:pt x="152" y="104"/>
                  <a:pt x="152" y="96"/>
                </a:cubicBezTo>
                <a:cubicBezTo>
                  <a:pt x="152" y="88"/>
                  <a:pt x="145" y="83"/>
                  <a:pt x="138" y="83"/>
                </a:cubicBezTo>
                <a:cubicBezTo>
                  <a:pt x="134" y="83"/>
                  <a:pt x="130" y="84"/>
                  <a:pt x="127" y="87"/>
                </a:cubicBezTo>
                <a:cubicBezTo>
                  <a:pt x="100" y="71"/>
                  <a:pt x="100" y="71"/>
                  <a:pt x="100" y="71"/>
                </a:cubicBezTo>
                <a:cubicBezTo>
                  <a:pt x="129" y="55"/>
                  <a:pt x="129" y="55"/>
                  <a:pt x="129" y="55"/>
                </a:cubicBezTo>
                <a:cubicBezTo>
                  <a:pt x="148" y="55"/>
                  <a:pt x="148" y="55"/>
                  <a:pt x="148" y="55"/>
                </a:cubicBezTo>
                <a:cubicBezTo>
                  <a:pt x="156" y="55"/>
                  <a:pt x="161" y="48"/>
                  <a:pt x="161" y="41"/>
                </a:cubicBezTo>
                <a:cubicBezTo>
                  <a:pt x="161" y="32"/>
                  <a:pt x="155" y="26"/>
                  <a:pt x="148" y="26"/>
                </a:cubicBezTo>
                <a:cubicBezTo>
                  <a:pt x="124" y="26"/>
                  <a:pt x="124" y="26"/>
                  <a:pt x="124" y="26"/>
                </a:cubicBezTo>
                <a:cubicBezTo>
                  <a:pt x="124" y="22"/>
                  <a:pt x="124" y="22"/>
                  <a:pt x="124" y="22"/>
                </a:cubicBezTo>
                <a:cubicBezTo>
                  <a:pt x="124" y="14"/>
                  <a:pt x="117" y="8"/>
                  <a:pt x="109" y="8"/>
                </a:cubicBezTo>
                <a:cubicBezTo>
                  <a:pt x="72" y="8"/>
                  <a:pt x="72" y="8"/>
                  <a:pt x="72" y="8"/>
                </a:cubicBezTo>
                <a:cubicBezTo>
                  <a:pt x="64" y="8"/>
                  <a:pt x="58" y="14"/>
                  <a:pt x="58" y="22"/>
                </a:cubicBezTo>
                <a:cubicBezTo>
                  <a:pt x="58" y="26"/>
                  <a:pt x="58" y="26"/>
                  <a:pt x="58" y="26"/>
                </a:cubicBezTo>
                <a:cubicBezTo>
                  <a:pt x="56" y="26"/>
                  <a:pt x="56" y="26"/>
                  <a:pt x="56" y="26"/>
                </a:cubicBezTo>
                <a:cubicBezTo>
                  <a:pt x="51" y="26"/>
                  <a:pt x="46" y="25"/>
                  <a:pt x="42" y="21"/>
                </a:cubicBezTo>
                <a:cubicBezTo>
                  <a:pt x="25" y="4"/>
                  <a:pt x="25" y="4"/>
                  <a:pt x="25" y="4"/>
                </a:cubicBezTo>
                <a:cubicBezTo>
                  <a:pt x="22" y="1"/>
                  <a:pt x="19" y="0"/>
                  <a:pt x="1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Freeform 193">
            <a:extLst>
              <a:ext uri="{FF2B5EF4-FFF2-40B4-BE49-F238E27FC236}">
                <a16:creationId xmlns:a16="http://schemas.microsoft.com/office/drawing/2014/main" id="{F866EE66-2963-3598-9717-9CAF3BEECDDB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4125913"/>
            <a:ext cx="254000" cy="254000"/>
          </a:xfrm>
          <a:custGeom>
            <a:avLst/>
            <a:gdLst>
              <a:gd name="T0" fmla="*/ 94 w 160"/>
              <a:gd name="T1" fmla="*/ 101 h 160"/>
              <a:gd name="T2" fmla="*/ 91 w 160"/>
              <a:gd name="T3" fmla="*/ 104 h 160"/>
              <a:gd name="T4" fmla="*/ 86 w 160"/>
              <a:gd name="T5" fmla="*/ 100 h 160"/>
              <a:gd name="T6" fmla="*/ 71 w 160"/>
              <a:gd name="T7" fmla="*/ 56 h 160"/>
              <a:gd name="T8" fmla="*/ 64 w 160"/>
              <a:gd name="T9" fmla="*/ 73 h 160"/>
              <a:gd name="T10" fmla="*/ 60 w 160"/>
              <a:gd name="T11" fmla="*/ 76 h 160"/>
              <a:gd name="T12" fmla="*/ 29 w 160"/>
              <a:gd name="T13" fmla="*/ 76 h 160"/>
              <a:gd name="T14" fmla="*/ 29 w 160"/>
              <a:gd name="T15" fmla="*/ 113 h 160"/>
              <a:gd name="T16" fmla="*/ 132 w 160"/>
              <a:gd name="T17" fmla="*/ 113 h 160"/>
              <a:gd name="T18" fmla="*/ 132 w 160"/>
              <a:gd name="T19" fmla="*/ 76 h 160"/>
              <a:gd name="T20" fmla="*/ 105 w 160"/>
              <a:gd name="T21" fmla="*/ 76 h 160"/>
              <a:gd name="T22" fmla="*/ 94 w 160"/>
              <a:gd name="T23" fmla="*/ 101 h 160"/>
              <a:gd name="T24" fmla="*/ 68 w 160"/>
              <a:gd name="T25" fmla="*/ 41 h 160"/>
              <a:gd name="T26" fmla="*/ 72 w 160"/>
              <a:gd name="T27" fmla="*/ 38 h 160"/>
              <a:gd name="T28" fmla="*/ 77 w 160"/>
              <a:gd name="T29" fmla="*/ 41 h 160"/>
              <a:gd name="T30" fmla="*/ 91 w 160"/>
              <a:gd name="T31" fmla="*/ 86 h 160"/>
              <a:gd name="T32" fmla="*/ 97 w 160"/>
              <a:gd name="T33" fmla="*/ 69 h 160"/>
              <a:gd name="T34" fmla="*/ 101 w 160"/>
              <a:gd name="T35" fmla="*/ 66 h 160"/>
              <a:gd name="T36" fmla="*/ 132 w 160"/>
              <a:gd name="T37" fmla="*/ 66 h 160"/>
              <a:gd name="T38" fmla="*/ 132 w 160"/>
              <a:gd name="T39" fmla="*/ 28 h 160"/>
              <a:gd name="T40" fmla="*/ 28 w 160"/>
              <a:gd name="T41" fmla="*/ 28 h 160"/>
              <a:gd name="T42" fmla="*/ 28 w 160"/>
              <a:gd name="T43" fmla="*/ 66 h 160"/>
              <a:gd name="T44" fmla="*/ 57 w 160"/>
              <a:gd name="T45" fmla="*/ 66 h 160"/>
              <a:gd name="T46" fmla="*/ 68 w 160"/>
              <a:gd name="T47" fmla="*/ 41 h 160"/>
              <a:gd name="T48" fmla="*/ 137 w 160"/>
              <a:gd name="T49" fmla="*/ 0 h 160"/>
              <a:gd name="T50" fmla="*/ 23 w 160"/>
              <a:gd name="T51" fmla="*/ 0 h 160"/>
              <a:gd name="T52" fmla="*/ 0 w 160"/>
              <a:gd name="T53" fmla="*/ 23 h 160"/>
              <a:gd name="T54" fmla="*/ 0 w 160"/>
              <a:gd name="T55" fmla="*/ 137 h 160"/>
              <a:gd name="T56" fmla="*/ 23 w 160"/>
              <a:gd name="T57" fmla="*/ 160 h 160"/>
              <a:gd name="T58" fmla="*/ 137 w 160"/>
              <a:gd name="T59" fmla="*/ 160 h 160"/>
              <a:gd name="T60" fmla="*/ 160 w 160"/>
              <a:gd name="T61" fmla="*/ 137 h 160"/>
              <a:gd name="T62" fmla="*/ 160 w 160"/>
              <a:gd name="T63" fmla="*/ 23 h 160"/>
              <a:gd name="T64" fmla="*/ 137 w 160"/>
              <a:gd name="T65" fmla="*/ 0 h 160"/>
              <a:gd name="T66" fmla="*/ 33 w 160"/>
              <a:gd name="T67" fmla="*/ 142 h 160"/>
              <a:gd name="T68" fmla="*/ 28 w 160"/>
              <a:gd name="T69" fmla="*/ 137 h 160"/>
              <a:gd name="T70" fmla="*/ 33 w 160"/>
              <a:gd name="T71" fmla="*/ 132 h 160"/>
              <a:gd name="T72" fmla="*/ 38 w 160"/>
              <a:gd name="T73" fmla="*/ 137 h 160"/>
              <a:gd name="T74" fmla="*/ 33 w 160"/>
              <a:gd name="T75" fmla="*/ 142 h 160"/>
              <a:gd name="T76" fmla="*/ 52 w 160"/>
              <a:gd name="T77" fmla="*/ 142 h 160"/>
              <a:gd name="T78" fmla="*/ 47 w 160"/>
              <a:gd name="T79" fmla="*/ 137 h 160"/>
              <a:gd name="T80" fmla="*/ 52 w 160"/>
              <a:gd name="T81" fmla="*/ 132 h 160"/>
              <a:gd name="T82" fmla="*/ 57 w 160"/>
              <a:gd name="T83" fmla="*/ 137 h 160"/>
              <a:gd name="T84" fmla="*/ 52 w 160"/>
              <a:gd name="T85" fmla="*/ 142 h 160"/>
              <a:gd name="T86" fmla="*/ 141 w 160"/>
              <a:gd name="T87" fmla="*/ 118 h 160"/>
              <a:gd name="T88" fmla="*/ 137 w 160"/>
              <a:gd name="T89" fmla="*/ 123 h 160"/>
              <a:gd name="T90" fmla="*/ 23 w 160"/>
              <a:gd name="T91" fmla="*/ 123 h 160"/>
              <a:gd name="T92" fmla="*/ 18 w 160"/>
              <a:gd name="T93" fmla="*/ 118 h 160"/>
              <a:gd name="T94" fmla="*/ 18 w 160"/>
              <a:gd name="T95" fmla="*/ 23 h 160"/>
              <a:gd name="T96" fmla="*/ 23 w 160"/>
              <a:gd name="T97" fmla="*/ 19 h 160"/>
              <a:gd name="T98" fmla="*/ 137 w 160"/>
              <a:gd name="T99" fmla="*/ 19 h 160"/>
              <a:gd name="T100" fmla="*/ 141 w 160"/>
              <a:gd name="T101" fmla="*/ 23 h 160"/>
              <a:gd name="T102" fmla="*/ 141 w 160"/>
              <a:gd name="T103" fmla="*/ 1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0">
                <a:moveTo>
                  <a:pt x="94" y="101"/>
                </a:moveTo>
                <a:cubicBezTo>
                  <a:pt x="94" y="103"/>
                  <a:pt x="92" y="104"/>
                  <a:pt x="91" y="104"/>
                </a:cubicBezTo>
                <a:cubicBezTo>
                  <a:pt x="89" y="104"/>
                  <a:pt x="86" y="103"/>
                  <a:pt x="86" y="100"/>
                </a:cubicBezTo>
                <a:cubicBezTo>
                  <a:pt x="71" y="56"/>
                  <a:pt x="71" y="56"/>
                  <a:pt x="71" y="56"/>
                </a:cubicBezTo>
                <a:cubicBezTo>
                  <a:pt x="64" y="73"/>
                  <a:pt x="64" y="73"/>
                  <a:pt x="64" y="73"/>
                </a:cubicBezTo>
                <a:cubicBezTo>
                  <a:pt x="63" y="74"/>
                  <a:pt x="61" y="76"/>
                  <a:pt x="60" y="76"/>
                </a:cubicBezTo>
                <a:cubicBezTo>
                  <a:pt x="29" y="76"/>
                  <a:pt x="29" y="76"/>
                  <a:pt x="29" y="76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132" y="113"/>
                  <a:pt x="132" y="113"/>
                  <a:pt x="132" y="113"/>
                </a:cubicBezTo>
                <a:cubicBezTo>
                  <a:pt x="132" y="76"/>
                  <a:pt x="132" y="76"/>
                  <a:pt x="132" y="76"/>
                </a:cubicBezTo>
                <a:cubicBezTo>
                  <a:pt x="105" y="76"/>
                  <a:pt x="105" y="76"/>
                  <a:pt x="105" y="76"/>
                </a:cubicBezTo>
                <a:lnTo>
                  <a:pt x="94" y="101"/>
                </a:lnTo>
                <a:close/>
                <a:moveTo>
                  <a:pt x="68" y="41"/>
                </a:moveTo>
                <a:cubicBezTo>
                  <a:pt x="69" y="39"/>
                  <a:pt x="70" y="38"/>
                  <a:pt x="72" y="38"/>
                </a:cubicBezTo>
                <a:cubicBezTo>
                  <a:pt x="74" y="38"/>
                  <a:pt x="76" y="39"/>
                  <a:pt x="77" y="41"/>
                </a:cubicBezTo>
                <a:cubicBezTo>
                  <a:pt x="91" y="86"/>
                  <a:pt x="91" y="86"/>
                  <a:pt x="91" y="86"/>
                </a:cubicBezTo>
                <a:cubicBezTo>
                  <a:pt x="97" y="69"/>
                  <a:pt x="97" y="69"/>
                  <a:pt x="97" y="69"/>
                </a:cubicBezTo>
                <a:cubicBezTo>
                  <a:pt x="98" y="68"/>
                  <a:pt x="100" y="66"/>
                  <a:pt x="101" y="66"/>
                </a:cubicBezTo>
                <a:cubicBezTo>
                  <a:pt x="132" y="66"/>
                  <a:pt x="132" y="66"/>
                  <a:pt x="132" y="66"/>
                </a:cubicBezTo>
                <a:cubicBezTo>
                  <a:pt x="132" y="28"/>
                  <a:pt x="132" y="28"/>
                  <a:pt x="132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66"/>
                  <a:pt x="28" y="66"/>
                  <a:pt x="28" y="66"/>
                </a:cubicBezTo>
                <a:cubicBezTo>
                  <a:pt x="57" y="66"/>
                  <a:pt x="57" y="66"/>
                  <a:pt x="57" y="66"/>
                </a:cubicBezTo>
                <a:lnTo>
                  <a:pt x="68" y="41"/>
                </a:lnTo>
                <a:close/>
                <a:moveTo>
                  <a:pt x="137" y="0"/>
                </a:moveTo>
                <a:cubicBezTo>
                  <a:pt x="23" y="0"/>
                  <a:pt x="23" y="0"/>
                  <a:pt x="23" y="0"/>
                </a:cubicBezTo>
                <a:cubicBezTo>
                  <a:pt x="11" y="0"/>
                  <a:pt x="0" y="11"/>
                  <a:pt x="0" y="23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49"/>
                  <a:pt x="11" y="160"/>
                  <a:pt x="23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49" y="160"/>
                  <a:pt x="160" y="149"/>
                  <a:pt x="160" y="137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11"/>
                  <a:pt x="149" y="0"/>
                  <a:pt x="137" y="0"/>
                </a:cubicBezTo>
                <a:close/>
                <a:moveTo>
                  <a:pt x="33" y="142"/>
                </a:moveTo>
                <a:cubicBezTo>
                  <a:pt x="30" y="142"/>
                  <a:pt x="28" y="140"/>
                  <a:pt x="28" y="137"/>
                </a:cubicBezTo>
                <a:cubicBezTo>
                  <a:pt x="28" y="134"/>
                  <a:pt x="30" y="132"/>
                  <a:pt x="33" y="132"/>
                </a:cubicBezTo>
                <a:cubicBezTo>
                  <a:pt x="35" y="132"/>
                  <a:pt x="38" y="134"/>
                  <a:pt x="38" y="137"/>
                </a:cubicBezTo>
                <a:cubicBezTo>
                  <a:pt x="38" y="140"/>
                  <a:pt x="35" y="142"/>
                  <a:pt x="33" y="142"/>
                </a:cubicBezTo>
                <a:close/>
                <a:moveTo>
                  <a:pt x="52" y="142"/>
                </a:moveTo>
                <a:cubicBezTo>
                  <a:pt x="49" y="142"/>
                  <a:pt x="47" y="140"/>
                  <a:pt x="47" y="137"/>
                </a:cubicBezTo>
                <a:cubicBezTo>
                  <a:pt x="47" y="134"/>
                  <a:pt x="49" y="132"/>
                  <a:pt x="52" y="132"/>
                </a:cubicBezTo>
                <a:cubicBezTo>
                  <a:pt x="54" y="132"/>
                  <a:pt x="57" y="134"/>
                  <a:pt x="57" y="137"/>
                </a:cubicBezTo>
                <a:cubicBezTo>
                  <a:pt x="57" y="140"/>
                  <a:pt x="54" y="142"/>
                  <a:pt x="52" y="142"/>
                </a:cubicBezTo>
                <a:close/>
                <a:moveTo>
                  <a:pt x="141" y="118"/>
                </a:moveTo>
                <a:cubicBezTo>
                  <a:pt x="141" y="121"/>
                  <a:pt x="139" y="123"/>
                  <a:pt x="137" y="123"/>
                </a:cubicBezTo>
                <a:cubicBezTo>
                  <a:pt x="23" y="123"/>
                  <a:pt x="23" y="123"/>
                  <a:pt x="23" y="123"/>
                </a:cubicBezTo>
                <a:cubicBezTo>
                  <a:pt x="20" y="123"/>
                  <a:pt x="18" y="121"/>
                  <a:pt x="18" y="118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1"/>
                  <a:pt x="20" y="19"/>
                  <a:pt x="23" y="19"/>
                </a:cubicBezTo>
                <a:cubicBezTo>
                  <a:pt x="137" y="19"/>
                  <a:pt x="137" y="19"/>
                  <a:pt x="137" y="19"/>
                </a:cubicBezTo>
                <a:cubicBezTo>
                  <a:pt x="139" y="19"/>
                  <a:pt x="141" y="21"/>
                  <a:pt x="141" y="23"/>
                </a:cubicBezTo>
                <a:lnTo>
                  <a:pt x="141" y="11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Freeform 194">
            <a:extLst>
              <a:ext uri="{FF2B5EF4-FFF2-40B4-BE49-F238E27FC236}">
                <a16:creationId xmlns:a16="http://schemas.microsoft.com/office/drawing/2014/main" id="{549DB42A-D6F7-8EAB-1E70-B856501A4A47}"/>
              </a:ext>
            </a:extLst>
          </p:cNvPr>
          <p:cNvSpPr>
            <a:spLocks noEditPoints="1"/>
          </p:cNvSpPr>
          <p:nvPr/>
        </p:nvSpPr>
        <p:spPr bwMode="auto">
          <a:xfrm>
            <a:off x="6823076" y="4676775"/>
            <a:ext cx="193675" cy="254000"/>
          </a:xfrm>
          <a:custGeom>
            <a:avLst/>
            <a:gdLst>
              <a:gd name="T0" fmla="*/ 87 w 122"/>
              <a:gd name="T1" fmla="*/ 46 h 160"/>
              <a:gd name="T2" fmla="*/ 90 w 122"/>
              <a:gd name="T3" fmla="*/ 47 h 160"/>
              <a:gd name="T4" fmla="*/ 104 w 122"/>
              <a:gd name="T5" fmla="*/ 81 h 160"/>
              <a:gd name="T6" fmla="*/ 90 w 122"/>
              <a:gd name="T7" fmla="*/ 113 h 160"/>
              <a:gd name="T8" fmla="*/ 57 w 122"/>
              <a:gd name="T9" fmla="*/ 128 h 160"/>
              <a:gd name="T10" fmla="*/ 52 w 122"/>
              <a:gd name="T11" fmla="*/ 123 h 160"/>
              <a:gd name="T12" fmla="*/ 57 w 122"/>
              <a:gd name="T13" fmla="*/ 118 h 160"/>
              <a:gd name="T14" fmla="*/ 83 w 122"/>
              <a:gd name="T15" fmla="*/ 107 h 160"/>
              <a:gd name="T16" fmla="*/ 95 w 122"/>
              <a:gd name="T17" fmla="*/ 80 h 160"/>
              <a:gd name="T18" fmla="*/ 83 w 122"/>
              <a:gd name="T19" fmla="*/ 54 h 160"/>
              <a:gd name="T20" fmla="*/ 83 w 122"/>
              <a:gd name="T21" fmla="*/ 47 h 160"/>
              <a:gd name="T22" fmla="*/ 87 w 122"/>
              <a:gd name="T23" fmla="*/ 46 h 160"/>
              <a:gd name="T24" fmla="*/ 5 w 122"/>
              <a:gd name="T25" fmla="*/ 0 h 160"/>
              <a:gd name="T26" fmla="*/ 0 w 122"/>
              <a:gd name="T27" fmla="*/ 5 h 160"/>
              <a:gd name="T28" fmla="*/ 0 w 122"/>
              <a:gd name="T29" fmla="*/ 20 h 160"/>
              <a:gd name="T30" fmla="*/ 30 w 122"/>
              <a:gd name="T31" fmla="*/ 53 h 160"/>
              <a:gd name="T32" fmla="*/ 57 w 122"/>
              <a:gd name="T33" fmla="*/ 72 h 160"/>
              <a:gd name="T34" fmla="*/ 67 w 122"/>
              <a:gd name="T35" fmla="*/ 81 h 160"/>
              <a:gd name="T36" fmla="*/ 57 w 122"/>
              <a:gd name="T37" fmla="*/ 90 h 160"/>
              <a:gd name="T38" fmla="*/ 30 w 122"/>
              <a:gd name="T39" fmla="*/ 109 h 160"/>
              <a:gd name="T40" fmla="*/ 0 w 122"/>
              <a:gd name="T41" fmla="*/ 142 h 160"/>
              <a:gd name="T42" fmla="*/ 0 w 122"/>
              <a:gd name="T43" fmla="*/ 156 h 160"/>
              <a:gd name="T44" fmla="*/ 5 w 122"/>
              <a:gd name="T45" fmla="*/ 160 h 160"/>
              <a:gd name="T46" fmla="*/ 24 w 122"/>
              <a:gd name="T47" fmla="*/ 160 h 160"/>
              <a:gd name="T48" fmla="*/ 29 w 122"/>
              <a:gd name="T49" fmla="*/ 156 h 160"/>
              <a:gd name="T50" fmla="*/ 29 w 122"/>
              <a:gd name="T51" fmla="*/ 142 h 160"/>
              <a:gd name="T52" fmla="*/ 33 w 122"/>
              <a:gd name="T53" fmla="*/ 137 h 160"/>
              <a:gd name="T54" fmla="*/ 36 w 122"/>
              <a:gd name="T55" fmla="*/ 137 h 160"/>
              <a:gd name="T56" fmla="*/ 57 w 122"/>
              <a:gd name="T57" fmla="*/ 147 h 160"/>
              <a:gd name="T58" fmla="*/ 122 w 122"/>
              <a:gd name="T59" fmla="*/ 81 h 160"/>
              <a:gd name="T60" fmla="*/ 57 w 122"/>
              <a:gd name="T61" fmla="*/ 15 h 160"/>
              <a:gd name="T62" fmla="*/ 36 w 122"/>
              <a:gd name="T63" fmla="*/ 25 h 160"/>
              <a:gd name="T64" fmla="*/ 33 w 122"/>
              <a:gd name="T65" fmla="*/ 25 h 160"/>
              <a:gd name="T66" fmla="*/ 29 w 122"/>
              <a:gd name="T67" fmla="*/ 20 h 160"/>
              <a:gd name="T68" fmla="*/ 29 w 122"/>
              <a:gd name="T69" fmla="*/ 5 h 160"/>
              <a:gd name="T70" fmla="*/ 24 w 122"/>
              <a:gd name="T71" fmla="*/ 0 h 160"/>
              <a:gd name="T72" fmla="*/ 5 w 122"/>
              <a:gd name="T7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2" h="160">
                <a:moveTo>
                  <a:pt x="87" y="46"/>
                </a:moveTo>
                <a:cubicBezTo>
                  <a:pt x="88" y="46"/>
                  <a:pt x="89" y="47"/>
                  <a:pt x="90" y="47"/>
                </a:cubicBezTo>
                <a:cubicBezTo>
                  <a:pt x="99" y="57"/>
                  <a:pt x="104" y="68"/>
                  <a:pt x="104" y="81"/>
                </a:cubicBezTo>
                <a:cubicBezTo>
                  <a:pt x="104" y="93"/>
                  <a:pt x="99" y="105"/>
                  <a:pt x="90" y="113"/>
                </a:cubicBezTo>
                <a:cubicBezTo>
                  <a:pt x="81" y="123"/>
                  <a:pt x="69" y="128"/>
                  <a:pt x="57" y="128"/>
                </a:cubicBezTo>
                <a:cubicBezTo>
                  <a:pt x="54" y="128"/>
                  <a:pt x="52" y="125"/>
                  <a:pt x="52" y="123"/>
                </a:cubicBezTo>
                <a:cubicBezTo>
                  <a:pt x="52" y="120"/>
                  <a:pt x="54" y="118"/>
                  <a:pt x="57" y="118"/>
                </a:cubicBezTo>
                <a:cubicBezTo>
                  <a:pt x="67" y="118"/>
                  <a:pt x="76" y="114"/>
                  <a:pt x="83" y="107"/>
                </a:cubicBezTo>
                <a:cubicBezTo>
                  <a:pt x="91" y="100"/>
                  <a:pt x="95" y="90"/>
                  <a:pt x="95" y="80"/>
                </a:cubicBezTo>
                <a:cubicBezTo>
                  <a:pt x="94" y="70"/>
                  <a:pt x="91" y="61"/>
                  <a:pt x="83" y="54"/>
                </a:cubicBezTo>
                <a:cubicBezTo>
                  <a:pt x="82" y="52"/>
                  <a:pt x="82" y="49"/>
                  <a:pt x="83" y="47"/>
                </a:cubicBezTo>
                <a:cubicBezTo>
                  <a:pt x="84" y="47"/>
                  <a:pt x="85" y="46"/>
                  <a:pt x="87" y="46"/>
                </a:cubicBezTo>
                <a:close/>
                <a:moveTo>
                  <a:pt x="5" y="0"/>
                </a:moveTo>
                <a:cubicBezTo>
                  <a:pt x="3" y="0"/>
                  <a:pt x="0" y="2"/>
                  <a:pt x="0" y="5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37"/>
                  <a:pt x="13" y="51"/>
                  <a:pt x="30" y="53"/>
                </a:cubicBezTo>
                <a:cubicBezTo>
                  <a:pt x="34" y="64"/>
                  <a:pt x="44" y="72"/>
                  <a:pt x="57" y="72"/>
                </a:cubicBezTo>
                <a:cubicBezTo>
                  <a:pt x="62" y="72"/>
                  <a:pt x="67" y="76"/>
                  <a:pt x="67" y="81"/>
                </a:cubicBezTo>
                <a:cubicBezTo>
                  <a:pt x="66" y="86"/>
                  <a:pt x="62" y="90"/>
                  <a:pt x="57" y="90"/>
                </a:cubicBezTo>
                <a:cubicBezTo>
                  <a:pt x="44" y="90"/>
                  <a:pt x="34" y="98"/>
                  <a:pt x="30" y="109"/>
                </a:cubicBezTo>
                <a:cubicBezTo>
                  <a:pt x="14" y="111"/>
                  <a:pt x="0" y="125"/>
                  <a:pt x="0" y="142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3" y="160"/>
                  <a:pt x="5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7" y="160"/>
                  <a:pt x="29" y="158"/>
                  <a:pt x="29" y="156"/>
                </a:cubicBezTo>
                <a:cubicBezTo>
                  <a:pt x="29" y="142"/>
                  <a:pt x="29" y="142"/>
                  <a:pt x="29" y="142"/>
                </a:cubicBezTo>
                <a:cubicBezTo>
                  <a:pt x="29" y="139"/>
                  <a:pt x="31" y="137"/>
                  <a:pt x="33" y="137"/>
                </a:cubicBezTo>
                <a:cubicBezTo>
                  <a:pt x="36" y="137"/>
                  <a:pt x="36" y="137"/>
                  <a:pt x="36" y="137"/>
                </a:cubicBezTo>
                <a:cubicBezTo>
                  <a:pt x="41" y="143"/>
                  <a:pt x="49" y="147"/>
                  <a:pt x="57" y="147"/>
                </a:cubicBezTo>
                <a:cubicBezTo>
                  <a:pt x="93" y="147"/>
                  <a:pt x="122" y="117"/>
                  <a:pt x="122" y="81"/>
                </a:cubicBezTo>
                <a:cubicBezTo>
                  <a:pt x="122" y="45"/>
                  <a:pt x="93" y="15"/>
                  <a:pt x="57" y="15"/>
                </a:cubicBezTo>
                <a:cubicBezTo>
                  <a:pt x="49" y="15"/>
                  <a:pt x="41" y="19"/>
                  <a:pt x="36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1" y="25"/>
                  <a:pt x="29" y="23"/>
                  <a:pt x="29" y="20"/>
                </a:cubicBezTo>
                <a:cubicBezTo>
                  <a:pt x="29" y="5"/>
                  <a:pt x="29" y="5"/>
                  <a:pt x="29" y="5"/>
                </a:cubicBezTo>
                <a:cubicBezTo>
                  <a:pt x="29" y="2"/>
                  <a:pt x="27" y="0"/>
                  <a:pt x="24" y="0"/>
                </a:cubicBezTo>
                <a:lnTo>
                  <a:pt x="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2" name="Freeform 195">
            <a:extLst>
              <a:ext uri="{FF2B5EF4-FFF2-40B4-BE49-F238E27FC236}">
                <a16:creationId xmlns:a16="http://schemas.microsoft.com/office/drawing/2014/main" id="{F56EAE9F-1B71-69CC-AE4B-2839098DCE5A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5227638"/>
            <a:ext cx="254000" cy="254000"/>
          </a:xfrm>
          <a:custGeom>
            <a:avLst/>
            <a:gdLst>
              <a:gd name="T0" fmla="*/ 75 w 160"/>
              <a:gd name="T1" fmla="*/ 38 h 160"/>
              <a:gd name="T2" fmla="*/ 85 w 160"/>
              <a:gd name="T3" fmla="*/ 48 h 160"/>
              <a:gd name="T4" fmla="*/ 85 w 160"/>
              <a:gd name="T5" fmla="*/ 57 h 160"/>
              <a:gd name="T6" fmla="*/ 75 w 160"/>
              <a:gd name="T7" fmla="*/ 66 h 160"/>
              <a:gd name="T8" fmla="*/ 85 w 160"/>
              <a:gd name="T9" fmla="*/ 57 h 160"/>
              <a:gd name="T10" fmla="*/ 85 w 160"/>
              <a:gd name="T11" fmla="*/ 109 h 160"/>
              <a:gd name="T12" fmla="*/ 75 w 160"/>
              <a:gd name="T13" fmla="*/ 95 h 160"/>
              <a:gd name="T14" fmla="*/ 80 w 160"/>
              <a:gd name="T15" fmla="*/ 113 h 160"/>
              <a:gd name="T16" fmla="*/ 94 w 160"/>
              <a:gd name="T17" fmla="*/ 28 h 160"/>
              <a:gd name="T18" fmla="*/ 108 w 160"/>
              <a:gd name="T19" fmla="*/ 38 h 160"/>
              <a:gd name="T20" fmla="*/ 123 w 160"/>
              <a:gd name="T21" fmla="*/ 38 h 160"/>
              <a:gd name="T22" fmla="*/ 85 w 160"/>
              <a:gd name="T23" fmla="*/ 24 h 160"/>
              <a:gd name="T24" fmla="*/ 75 w 160"/>
              <a:gd name="T25" fmla="*/ 24 h 160"/>
              <a:gd name="T26" fmla="*/ 85 w 160"/>
              <a:gd name="T27" fmla="*/ 28 h 160"/>
              <a:gd name="T28" fmla="*/ 85 w 160"/>
              <a:gd name="T29" fmla="*/ 75 h 160"/>
              <a:gd name="T30" fmla="*/ 75 w 160"/>
              <a:gd name="T31" fmla="*/ 85 h 160"/>
              <a:gd name="T32" fmla="*/ 85 w 160"/>
              <a:gd name="T33" fmla="*/ 75 h 160"/>
              <a:gd name="T34" fmla="*/ 13 w 160"/>
              <a:gd name="T35" fmla="*/ 0 h 160"/>
              <a:gd name="T36" fmla="*/ 0 w 160"/>
              <a:gd name="T37" fmla="*/ 147 h 160"/>
              <a:gd name="T38" fmla="*/ 146 w 160"/>
              <a:gd name="T39" fmla="*/ 160 h 160"/>
              <a:gd name="T40" fmla="*/ 160 w 160"/>
              <a:gd name="T41" fmla="*/ 15 h 160"/>
              <a:gd name="T42" fmla="*/ 126 w 160"/>
              <a:gd name="T43" fmla="*/ 57 h 160"/>
              <a:gd name="T44" fmla="*/ 122 w 160"/>
              <a:gd name="T45" fmla="*/ 76 h 160"/>
              <a:gd name="T46" fmla="*/ 98 w 160"/>
              <a:gd name="T47" fmla="*/ 90 h 160"/>
              <a:gd name="T48" fmla="*/ 113 w 160"/>
              <a:gd name="T49" fmla="*/ 75 h 160"/>
              <a:gd name="T50" fmla="*/ 94 w 160"/>
              <a:gd name="T51" fmla="*/ 66 h 160"/>
              <a:gd name="T52" fmla="*/ 107 w 160"/>
              <a:gd name="T53" fmla="*/ 103 h 160"/>
              <a:gd name="T54" fmla="*/ 111 w 160"/>
              <a:gd name="T55" fmla="*/ 130 h 160"/>
              <a:gd name="T56" fmla="*/ 79 w 160"/>
              <a:gd name="T57" fmla="*/ 149 h 160"/>
              <a:gd name="T58" fmla="*/ 47 w 160"/>
              <a:gd name="T59" fmla="*/ 130 h 160"/>
              <a:gd name="T60" fmla="*/ 51 w 160"/>
              <a:gd name="T61" fmla="*/ 102 h 160"/>
              <a:gd name="T62" fmla="*/ 65 w 160"/>
              <a:gd name="T63" fmla="*/ 65 h 160"/>
              <a:gd name="T64" fmla="*/ 45 w 160"/>
              <a:gd name="T65" fmla="*/ 75 h 160"/>
              <a:gd name="T66" fmla="*/ 60 w 160"/>
              <a:gd name="T67" fmla="*/ 89 h 160"/>
              <a:gd name="T68" fmla="*/ 36 w 160"/>
              <a:gd name="T69" fmla="*/ 75 h 160"/>
              <a:gd name="T70" fmla="*/ 32 w 160"/>
              <a:gd name="T71" fmla="*/ 56 h 160"/>
              <a:gd name="T72" fmla="*/ 27 w 160"/>
              <a:gd name="T73" fmla="*/ 38 h 160"/>
              <a:gd name="T74" fmla="*/ 66 w 160"/>
              <a:gd name="T75" fmla="*/ 20 h 160"/>
              <a:gd name="T76" fmla="*/ 93 w 160"/>
              <a:gd name="T77" fmla="*/ 20 h 160"/>
              <a:gd name="T78" fmla="*/ 132 w 160"/>
              <a:gd name="T79" fmla="*/ 39 h 160"/>
              <a:gd name="T80" fmla="*/ 126 w 160"/>
              <a:gd name="T81" fmla="*/ 57 h 160"/>
              <a:gd name="T82" fmla="*/ 94 w 160"/>
              <a:gd name="T83" fmla="*/ 47 h 160"/>
              <a:gd name="T84" fmla="*/ 104 w 160"/>
              <a:gd name="T85" fmla="*/ 57 h 160"/>
              <a:gd name="T86" fmla="*/ 116 w 160"/>
              <a:gd name="T87" fmla="*/ 62 h 160"/>
              <a:gd name="T88" fmla="*/ 108 w 160"/>
              <a:gd name="T89" fmla="*/ 47 h 160"/>
              <a:gd name="T90" fmla="*/ 66 w 160"/>
              <a:gd name="T91" fmla="*/ 113 h 160"/>
              <a:gd name="T92" fmla="*/ 47 w 160"/>
              <a:gd name="T93" fmla="*/ 118 h 160"/>
              <a:gd name="T94" fmla="*/ 76 w 160"/>
              <a:gd name="T95" fmla="*/ 139 h 160"/>
              <a:gd name="T96" fmla="*/ 83 w 160"/>
              <a:gd name="T97" fmla="*/ 139 h 160"/>
              <a:gd name="T98" fmla="*/ 112 w 160"/>
              <a:gd name="T99" fmla="*/ 118 h 160"/>
              <a:gd name="T100" fmla="*/ 92 w 160"/>
              <a:gd name="T101" fmla="*/ 113 h 160"/>
              <a:gd name="T102" fmla="*/ 65 w 160"/>
              <a:gd name="T103" fmla="*/ 38 h 160"/>
              <a:gd name="T104" fmla="*/ 47 w 160"/>
              <a:gd name="T105" fmla="*/ 28 h 160"/>
              <a:gd name="T106" fmla="*/ 39 w 160"/>
              <a:gd name="T107" fmla="*/ 43 h 160"/>
              <a:gd name="T108" fmla="*/ 65 w 160"/>
              <a:gd name="T109" fmla="*/ 38 h 160"/>
              <a:gd name="T110" fmla="*/ 52 w 160"/>
              <a:gd name="T111" fmla="*/ 48 h 160"/>
              <a:gd name="T112" fmla="*/ 44 w 160"/>
              <a:gd name="T113" fmla="*/ 62 h 160"/>
              <a:gd name="T114" fmla="*/ 66 w 160"/>
              <a:gd name="T115" fmla="*/ 5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60">
                <a:moveTo>
                  <a:pt x="85" y="38"/>
                </a:moveTo>
                <a:cubicBezTo>
                  <a:pt x="75" y="38"/>
                  <a:pt x="75" y="38"/>
                  <a:pt x="75" y="38"/>
                </a:cubicBezTo>
                <a:cubicBezTo>
                  <a:pt x="75" y="48"/>
                  <a:pt x="75" y="48"/>
                  <a:pt x="75" y="48"/>
                </a:cubicBezTo>
                <a:cubicBezTo>
                  <a:pt x="85" y="48"/>
                  <a:pt x="85" y="48"/>
                  <a:pt x="85" y="48"/>
                </a:cubicBezTo>
                <a:lnTo>
                  <a:pt x="85" y="38"/>
                </a:lnTo>
                <a:close/>
                <a:moveTo>
                  <a:pt x="85" y="57"/>
                </a:moveTo>
                <a:cubicBezTo>
                  <a:pt x="75" y="57"/>
                  <a:pt x="75" y="57"/>
                  <a:pt x="75" y="57"/>
                </a:cubicBezTo>
                <a:cubicBezTo>
                  <a:pt x="75" y="66"/>
                  <a:pt x="75" y="66"/>
                  <a:pt x="75" y="66"/>
                </a:cubicBezTo>
                <a:cubicBezTo>
                  <a:pt x="85" y="66"/>
                  <a:pt x="85" y="66"/>
                  <a:pt x="85" y="66"/>
                </a:cubicBezTo>
                <a:lnTo>
                  <a:pt x="85" y="57"/>
                </a:lnTo>
                <a:close/>
                <a:moveTo>
                  <a:pt x="80" y="113"/>
                </a:moveTo>
                <a:cubicBezTo>
                  <a:pt x="82" y="113"/>
                  <a:pt x="85" y="111"/>
                  <a:pt x="85" y="109"/>
                </a:cubicBezTo>
                <a:cubicBezTo>
                  <a:pt x="85" y="95"/>
                  <a:pt x="85" y="95"/>
                  <a:pt x="85" y="95"/>
                </a:cubicBezTo>
                <a:cubicBezTo>
                  <a:pt x="75" y="95"/>
                  <a:pt x="75" y="95"/>
                  <a:pt x="75" y="95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5" y="111"/>
                  <a:pt x="77" y="113"/>
                  <a:pt x="80" y="113"/>
                </a:cubicBezTo>
                <a:close/>
                <a:moveTo>
                  <a:pt x="113" y="28"/>
                </a:moveTo>
                <a:cubicBezTo>
                  <a:pt x="94" y="28"/>
                  <a:pt x="94" y="28"/>
                  <a:pt x="94" y="28"/>
                </a:cubicBezTo>
                <a:cubicBezTo>
                  <a:pt x="94" y="38"/>
                  <a:pt x="94" y="38"/>
                  <a:pt x="94" y="38"/>
                </a:cubicBezTo>
                <a:cubicBezTo>
                  <a:pt x="108" y="38"/>
                  <a:pt x="108" y="38"/>
                  <a:pt x="108" y="38"/>
                </a:cubicBezTo>
                <a:cubicBezTo>
                  <a:pt x="113" y="38"/>
                  <a:pt x="117" y="40"/>
                  <a:pt x="121" y="43"/>
                </a:cubicBezTo>
                <a:cubicBezTo>
                  <a:pt x="122" y="41"/>
                  <a:pt x="123" y="40"/>
                  <a:pt x="123" y="38"/>
                </a:cubicBezTo>
                <a:cubicBezTo>
                  <a:pt x="123" y="33"/>
                  <a:pt x="118" y="28"/>
                  <a:pt x="113" y="28"/>
                </a:cubicBezTo>
                <a:close/>
                <a:moveTo>
                  <a:pt x="85" y="24"/>
                </a:moveTo>
                <a:cubicBezTo>
                  <a:pt x="85" y="21"/>
                  <a:pt x="82" y="19"/>
                  <a:pt x="79" y="19"/>
                </a:cubicBezTo>
                <a:cubicBezTo>
                  <a:pt x="77" y="19"/>
                  <a:pt x="75" y="21"/>
                  <a:pt x="75" y="24"/>
                </a:cubicBezTo>
                <a:cubicBezTo>
                  <a:pt x="75" y="28"/>
                  <a:pt x="75" y="28"/>
                  <a:pt x="75" y="28"/>
                </a:cubicBezTo>
                <a:cubicBezTo>
                  <a:pt x="85" y="28"/>
                  <a:pt x="85" y="28"/>
                  <a:pt x="85" y="28"/>
                </a:cubicBezTo>
                <a:lnTo>
                  <a:pt x="85" y="24"/>
                </a:lnTo>
                <a:close/>
                <a:moveTo>
                  <a:pt x="85" y="75"/>
                </a:moveTo>
                <a:cubicBezTo>
                  <a:pt x="75" y="75"/>
                  <a:pt x="75" y="75"/>
                  <a:pt x="75" y="75"/>
                </a:cubicBezTo>
                <a:cubicBezTo>
                  <a:pt x="75" y="85"/>
                  <a:pt x="75" y="85"/>
                  <a:pt x="75" y="85"/>
                </a:cubicBezTo>
                <a:cubicBezTo>
                  <a:pt x="85" y="85"/>
                  <a:pt x="85" y="85"/>
                  <a:pt x="85" y="85"/>
                </a:cubicBezTo>
                <a:lnTo>
                  <a:pt x="85" y="75"/>
                </a:lnTo>
                <a:close/>
                <a:moveTo>
                  <a:pt x="146" y="1"/>
                </a:moveTo>
                <a:cubicBezTo>
                  <a:pt x="13" y="0"/>
                  <a:pt x="13" y="0"/>
                  <a:pt x="13" y="0"/>
                </a:cubicBezTo>
                <a:cubicBezTo>
                  <a:pt x="6" y="1"/>
                  <a:pt x="0" y="7"/>
                  <a:pt x="0" y="14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4"/>
                  <a:pt x="6" y="160"/>
                  <a:pt x="13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4" y="160"/>
                  <a:pt x="160" y="154"/>
                  <a:pt x="160" y="146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7"/>
                  <a:pt x="153" y="1"/>
                  <a:pt x="146" y="1"/>
                </a:cubicBezTo>
                <a:close/>
                <a:moveTo>
                  <a:pt x="126" y="57"/>
                </a:moveTo>
                <a:cubicBezTo>
                  <a:pt x="126" y="62"/>
                  <a:pt x="124" y="67"/>
                  <a:pt x="121" y="70"/>
                </a:cubicBezTo>
                <a:cubicBezTo>
                  <a:pt x="121" y="72"/>
                  <a:pt x="122" y="74"/>
                  <a:pt x="122" y="76"/>
                </a:cubicBezTo>
                <a:cubicBezTo>
                  <a:pt x="122" y="86"/>
                  <a:pt x="113" y="94"/>
                  <a:pt x="103" y="94"/>
                </a:cubicBezTo>
                <a:cubicBezTo>
                  <a:pt x="100" y="94"/>
                  <a:pt x="98" y="92"/>
                  <a:pt x="98" y="90"/>
                </a:cubicBezTo>
                <a:cubicBezTo>
                  <a:pt x="98" y="87"/>
                  <a:pt x="100" y="85"/>
                  <a:pt x="103" y="85"/>
                </a:cubicBezTo>
                <a:cubicBezTo>
                  <a:pt x="108" y="85"/>
                  <a:pt x="113" y="81"/>
                  <a:pt x="113" y="75"/>
                </a:cubicBezTo>
                <a:cubicBezTo>
                  <a:pt x="113" y="70"/>
                  <a:pt x="108" y="66"/>
                  <a:pt x="103" y="66"/>
                </a:cubicBezTo>
                <a:cubicBezTo>
                  <a:pt x="94" y="66"/>
                  <a:pt x="94" y="66"/>
                  <a:pt x="94" y="66"/>
                </a:cubicBezTo>
                <a:cubicBezTo>
                  <a:pt x="94" y="103"/>
                  <a:pt x="94" y="103"/>
                  <a:pt x="94" y="103"/>
                </a:cubicBezTo>
                <a:cubicBezTo>
                  <a:pt x="107" y="103"/>
                  <a:pt x="107" y="103"/>
                  <a:pt x="107" y="103"/>
                </a:cubicBezTo>
                <a:cubicBezTo>
                  <a:pt x="115" y="103"/>
                  <a:pt x="121" y="109"/>
                  <a:pt x="121" y="117"/>
                </a:cubicBezTo>
                <a:cubicBezTo>
                  <a:pt x="121" y="123"/>
                  <a:pt x="117" y="129"/>
                  <a:pt x="111" y="130"/>
                </a:cubicBezTo>
                <a:cubicBezTo>
                  <a:pt x="102" y="132"/>
                  <a:pt x="95" y="137"/>
                  <a:pt x="90" y="143"/>
                </a:cubicBezTo>
                <a:cubicBezTo>
                  <a:pt x="87" y="147"/>
                  <a:pt x="83" y="149"/>
                  <a:pt x="79" y="149"/>
                </a:cubicBezTo>
                <a:cubicBezTo>
                  <a:pt x="75" y="149"/>
                  <a:pt x="71" y="147"/>
                  <a:pt x="68" y="143"/>
                </a:cubicBezTo>
                <a:cubicBezTo>
                  <a:pt x="63" y="137"/>
                  <a:pt x="56" y="132"/>
                  <a:pt x="47" y="130"/>
                </a:cubicBezTo>
                <a:cubicBezTo>
                  <a:pt x="41" y="128"/>
                  <a:pt x="37" y="122"/>
                  <a:pt x="37" y="116"/>
                </a:cubicBezTo>
                <a:cubicBezTo>
                  <a:pt x="37" y="108"/>
                  <a:pt x="43" y="102"/>
                  <a:pt x="51" y="102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65" y="65"/>
                  <a:pt x="65" y="65"/>
                  <a:pt x="65" y="65"/>
                </a:cubicBezTo>
                <a:cubicBezTo>
                  <a:pt x="55" y="65"/>
                  <a:pt x="55" y="65"/>
                  <a:pt x="55" y="65"/>
                </a:cubicBezTo>
                <a:cubicBezTo>
                  <a:pt x="50" y="65"/>
                  <a:pt x="45" y="69"/>
                  <a:pt x="45" y="75"/>
                </a:cubicBezTo>
                <a:cubicBezTo>
                  <a:pt x="45" y="80"/>
                  <a:pt x="50" y="84"/>
                  <a:pt x="55" y="84"/>
                </a:cubicBezTo>
                <a:cubicBezTo>
                  <a:pt x="58" y="84"/>
                  <a:pt x="60" y="86"/>
                  <a:pt x="60" y="89"/>
                </a:cubicBezTo>
                <a:cubicBezTo>
                  <a:pt x="60" y="92"/>
                  <a:pt x="58" y="94"/>
                  <a:pt x="55" y="94"/>
                </a:cubicBezTo>
                <a:cubicBezTo>
                  <a:pt x="45" y="94"/>
                  <a:pt x="36" y="85"/>
                  <a:pt x="36" y="75"/>
                </a:cubicBezTo>
                <a:cubicBezTo>
                  <a:pt x="36" y="73"/>
                  <a:pt x="37" y="71"/>
                  <a:pt x="38" y="70"/>
                </a:cubicBezTo>
                <a:cubicBezTo>
                  <a:pt x="34" y="66"/>
                  <a:pt x="32" y="62"/>
                  <a:pt x="32" y="56"/>
                </a:cubicBezTo>
                <a:cubicBezTo>
                  <a:pt x="32" y="54"/>
                  <a:pt x="32" y="53"/>
                  <a:pt x="33" y="51"/>
                </a:cubicBezTo>
                <a:cubicBezTo>
                  <a:pt x="29" y="47"/>
                  <a:pt x="27" y="43"/>
                  <a:pt x="27" y="38"/>
                </a:cubicBezTo>
                <a:cubicBezTo>
                  <a:pt x="28" y="28"/>
                  <a:pt x="36" y="20"/>
                  <a:pt x="47" y="20"/>
                </a:cubicBezTo>
                <a:cubicBezTo>
                  <a:pt x="66" y="20"/>
                  <a:pt x="66" y="20"/>
                  <a:pt x="66" y="20"/>
                </a:cubicBezTo>
                <a:cubicBezTo>
                  <a:pt x="68" y="14"/>
                  <a:pt x="73" y="10"/>
                  <a:pt x="79" y="10"/>
                </a:cubicBezTo>
                <a:cubicBezTo>
                  <a:pt x="85" y="10"/>
                  <a:pt x="91" y="14"/>
                  <a:pt x="93" y="20"/>
                </a:cubicBezTo>
                <a:cubicBezTo>
                  <a:pt x="113" y="20"/>
                  <a:pt x="113" y="20"/>
                  <a:pt x="113" y="20"/>
                </a:cubicBezTo>
                <a:cubicBezTo>
                  <a:pt x="123" y="20"/>
                  <a:pt x="132" y="28"/>
                  <a:pt x="132" y="39"/>
                </a:cubicBezTo>
                <a:cubicBezTo>
                  <a:pt x="132" y="44"/>
                  <a:pt x="129" y="48"/>
                  <a:pt x="126" y="52"/>
                </a:cubicBezTo>
                <a:cubicBezTo>
                  <a:pt x="126" y="53"/>
                  <a:pt x="126" y="56"/>
                  <a:pt x="126" y="57"/>
                </a:cubicBezTo>
                <a:close/>
                <a:moveTo>
                  <a:pt x="108" y="47"/>
                </a:moveTo>
                <a:cubicBezTo>
                  <a:pt x="94" y="47"/>
                  <a:pt x="94" y="47"/>
                  <a:pt x="94" y="47"/>
                </a:cubicBezTo>
                <a:cubicBezTo>
                  <a:pt x="94" y="57"/>
                  <a:pt x="94" y="57"/>
                  <a:pt x="94" y="57"/>
                </a:cubicBezTo>
                <a:cubicBezTo>
                  <a:pt x="104" y="57"/>
                  <a:pt x="104" y="57"/>
                  <a:pt x="104" y="57"/>
                </a:cubicBezTo>
                <a:cubicBezTo>
                  <a:pt x="104" y="57"/>
                  <a:pt x="104" y="57"/>
                  <a:pt x="105" y="57"/>
                </a:cubicBezTo>
                <a:cubicBezTo>
                  <a:pt x="109" y="57"/>
                  <a:pt x="113" y="59"/>
                  <a:pt x="116" y="62"/>
                </a:cubicBezTo>
                <a:cubicBezTo>
                  <a:pt x="117" y="60"/>
                  <a:pt x="117" y="58"/>
                  <a:pt x="117" y="57"/>
                </a:cubicBezTo>
                <a:cubicBezTo>
                  <a:pt x="117" y="51"/>
                  <a:pt x="113" y="47"/>
                  <a:pt x="108" y="47"/>
                </a:cubicBezTo>
                <a:close/>
                <a:moveTo>
                  <a:pt x="79" y="123"/>
                </a:moveTo>
                <a:cubicBezTo>
                  <a:pt x="73" y="123"/>
                  <a:pt x="68" y="119"/>
                  <a:pt x="66" y="113"/>
                </a:cubicBezTo>
                <a:cubicBezTo>
                  <a:pt x="51" y="113"/>
                  <a:pt x="51" y="113"/>
                  <a:pt x="51" y="113"/>
                </a:cubicBezTo>
                <a:cubicBezTo>
                  <a:pt x="49" y="113"/>
                  <a:pt x="47" y="115"/>
                  <a:pt x="47" y="118"/>
                </a:cubicBezTo>
                <a:cubicBezTo>
                  <a:pt x="47" y="121"/>
                  <a:pt x="49" y="122"/>
                  <a:pt x="50" y="123"/>
                </a:cubicBezTo>
                <a:cubicBezTo>
                  <a:pt x="60" y="126"/>
                  <a:pt x="70" y="132"/>
                  <a:pt x="76" y="139"/>
                </a:cubicBezTo>
                <a:cubicBezTo>
                  <a:pt x="76" y="141"/>
                  <a:pt x="77" y="141"/>
                  <a:pt x="79" y="141"/>
                </a:cubicBezTo>
                <a:cubicBezTo>
                  <a:pt x="82" y="141"/>
                  <a:pt x="83" y="141"/>
                  <a:pt x="83" y="139"/>
                </a:cubicBezTo>
                <a:cubicBezTo>
                  <a:pt x="89" y="132"/>
                  <a:pt x="98" y="125"/>
                  <a:pt x="108" y="122"/>
                </a:cubicBezTo>
                <a:cubicBezTo>
                  <a:pt x="111" y="122"/>
                  <a:pt x="112" y="120"/>
                  <a:pt x="112" y="118"/>
                </a:cubicBezTo>
                <a:cubicBezTo>
                  <a:pt x="112" y="115"/>
                  <a:pt x="110" y="113"/>
                  <a:pt x="107" y="113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90" y="119"/>
                  <a:pt x="85" y="123"/>
                  <a:pt x="79" y="123"/>
                </a:cubicBezTo>
                <a:close/>
                <a:moveTo>
                  <a:pt x="65" y="38"/>
                </a:moveTo>
                <a:cubicBezTo>
                  <a:pt x="65" y="28"/>
                  <a:pt x="65" y="28"/>
                  <a:pt x="65" y="28"/>
                </a:cubicBezTo>
                <a:cubicBezTo>
                  <a:pt x="47" y="28"/>
                  <a:pt x="47" y="28"/>
                  <a:pt x="47" y="28"/>
                </a:cubicBezTo>
                <a:cubicBezTo>
                  <a:pt x="41" y="28"/>
                  <a:pt x="37" y="33"/>
                  <a:pt x="37" y="38"/>
                </a:cubicBezTo>
                <a:cubicBezTo>
                  <a:pt x="37" y="40"/>
                  <a:pt x="38" y="42"/>
                  <a:pt x="39" y="43"/>
                </a:cubicBezTo>
                <a:cubicBezTo>
                  <a:pt x="43" y="40"/>
                  <a:pt x="47" y="38"/>
                  <a:pt x="51" y="38"/>
                </a:cubicBezTo>
                <a:lnTo>
                  <a:pt x="65" y="38"/>
                </a:lnTo>
                <a:close/>
                <a:moveTo>
                  <a:pt x="66" y="48"/>
                </a:moveTo>
                <a:cubicBezTo>
                  <a:pt x="52" y="48"/>
                  <a:pt x="52" y="48"/>
                  <a:pt x="52" y="48"/>
                </a:cubicBezTo>
                <a:cubicBezTo>
                  <a:pt x="47" y="48"/>
                  <a:pt x="42" y="52"/>
                  <a:pt x="42" y="58"/>
                </a:cubicBezTo>
                <a:cubicBezTo>
                  <a:pt x="42" y="59"/>
                  <a:pt x="43" y="61"/>
                  <a:pt x="44" y="62"/>
                </a:cubicBezTo>
                <a:cubicBezTo>
                  <a:pt x="47" y="59"/>
                  <a:pt x="52" y="58"/>
                  <a:pt x="57" y="58"/>
                </a:cubicBezTo>
                <a:cubicBezTo>
                  <a:pt x="66" y="58"/>
                  <a:pt x="66" y="58"/>
                  <a:pt x="66" y="58"/>
                </a:cubicBezTo>
                <a:lnTo>
                  <a:pt x="66" y="4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3" name="Freeform 196">
            <a:extLst>
              <a:ext uri="{FF2B5EF4-FFF2-40B4-BE49-F238E27FC236}">
                <a16:creationId xmlns:a16="http://schemas.microsoft.com/office/drawing/2014/main" id="{467442DB-2CA5-0723-E1C8-D861A96A136A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4676775"/>
            <a:ext cx="254000" cy="254000"/>
          </a:xfrm>
          <a:custGeom>
            <a:avLst/>
            <a:gdLst>
              <a:gd name="T0" fmla="*/ 73 w 160"/>
              <a:gd name="T1" fmla="*/ 104 h 160"/>
              <a:gd name="T2" fmla="*/ 55 w 160"/>
              <a:gd name="T3" fmla="*/ 99 h 160"/>
              <a:gd name="T4" fmla="*/ 73 w 160"/>
              <a:gd name="T5" fmla="*/ 95 h 160"/>
              <a:gd name="T6" fmla="*/ 87 w 160"/>
              <a:gd name="T7" fmla="*/ 113 h 160"/>
              <a:gd name="T8" fmla="*/ 87 w 160"/>
              <a:gd name="T9" fmla="*/ 123 h 160"/>
              <a:gd name="T10" fmla="*/ 82 w 160"/>
              <a:gd name="T11" fmla="*/ 113 h 160"/>
              <a:gd name="T12" fmla="*/ 73 w 160"/>
              <a:gd name="T13" fmla="*/ 132 h 160"/>
              <a:gd name="T14" fmla="*/ 69 w 160"/>
              <a:gd name="T15" fmla="*/ 141 h 160"/>
              <a:gd name="T16" fmla="*/ 69 w 160"/>
              <a:gd name="T17" fmla="*/ 132 h 160"/>
              <a:gd name="T18" fmla="*/ 79 w 160"/>
              <a:gd name="T19" fmla="*/ 0 h 160"/>
              <a:gd name="T20" fmla="*/ 75 w 160"/>
              <a:gd name="T21" fmla="*/ 28 h 160"/>
              <a:gd name="T22" fmla="*/ 45 w 160"/>
              <a:gd name="T23" fmla="*/ 29 h 160"/>
              <a:gd name="T24" fmla="*/ 28 w 160"/>
              <a:gd name="T25" fmla="*/ 43 h 160"/>
              <a:gd name="T26" fmla="*/ 0 w 160"/>
              <a:gd name="T27" fmla="*/ 72 h 160"/>
              <a:gd name="T28" fmla="*/ 15 w 160"/>
              <a:gd name="T29" fmla="*/ 76 h 160"/>
              <a:gd name="T30" fmla="*/ 50 w 160"/>
              <a:gd name="T31" fmla="*/ 48 h 160"/>
              <a:gd name="T32" fmla="*/ 54 w 160"/>
              <a:gd name="T33" fmla="*/ 55 h 160"/>
              <a:gd name="T34" fmla="*/ 49 w 160"/>
              <a:gd name="T35" fmla="*/ 76 h 160"/>
              <a:gd name="T36" fmla="*/ 62 w 160"/>
              <a:gd name="T37" fmla="*/ 58 h 160"/>
              <a:gd name="T38" fmla="*/ 62 w 160"/>
              <a:gd name="T39" fmla="*/ 76 h 160"/>
              <a:gd name="T40" fmla="*/ 75 w 160"/>
              <a:gd name="T41" fmla="*/ 86 h 160"/>
              <a:gd name="T42" fmla="*/ 48 w 160"/>
              <a:gd name="T43" fmla="*/ 100 h 160"/>
              <a:gd name="T44" fmla="*/ 75 w 160"/>
              <a:gd name="T45" fmla="*/ 114 h 160"/>
              <a:gd name="T46" fmla="*/ 71 w 160"/>
              <a:gd name="T47" fmla="*/ 123 h 160"/>
              <a:gd name="T48" fmla="*/ 71 w 160"/>
              <a:gd name="T49" fmla="*/ 151 h 160"/>
              <a:gd name="T50" fmla="*/ 75 w 160"/>
              <a:gd name="T51" fmla="*/ 156 h 160"/>
              <a:gd name="T52" fmla="*/ 85 w 160"/>
              <a:gd name="T53" fmla="*/ 156 h 160"/>
              <a:gd name="T54" fmla="*/ 90 w 160"/>
              <a:gd name="T55" fmla="*/ 151 h 160"/>
              <a:gd name="T56" fmla="*/ 90 w 160"/>
              <a:gd name="T57" fmla="*/ 141 h 160"/>
              <a:gd name="T58" fmla="*/ 85 w 160"/>
              <a:gd name="T59" fmla="*/ 132 h 160"/>
              <a:gd name="T60" fmla="*/ 104 w 160"/>
              <a:gd name="T61" fmla="*/ 118 h 160"/>
              <a:gd name="T62" fmla="*/ 85 w 160"/>
              <a:gd name="T63" fmla="*/ 104 h 160"/>
              <a:gd name="T64" fmla="*/ 99 w 160"/>
              <a:gd name="T65" fmla="*/ 95 h 160"/>
              <a:gd name="T66" fmla="*/ 103 w 160"/>
              <a:gd name="T67" fmla="*/ 81 h 160"/>
              <a:gd name="T68" fmla="*/ 85 w 160"/>
              <a:gd name="T69" fmla="*/ 85 h 160"/>
              <a:gd name="T70" fmla="*/ 98 w 160"/>
              <a:gd name="T71" fmla="*/ 75 h 160"/>
              <a:gd name="T72" fmla="*/ 98 w 160"/>
              <a:gd name="T73" fmla="*/ 57 h 160"/>
              <a:gd name="T74" fmla="*/ 111 w 160"/>
              <a:gd name="T75" fmla="*/ 75 h 160"/>
              <a:gd name="T76" fmla="*/ 106 w 160"/>
              <a:gd name="T77" fmla="*/ 54 h 160"/>
              <a:gd name="T78" fmla="*/ 110 w 160"/>
              <a:gd name="T79" fmla="*/ 47 h 160"/>
              <a:gd name="T80" fmla="*/ 145 w 160"/>
              <a:gd name="T81" fmla="*/ 75 h 160"/>
              <a:gd name="T82" fmla="*/ 160 w 160"/>
              <a:gd name="T83" fmla="*/ 71 h 160"/>
              <a:gd name="T84" fmla="*/ 130 w 160"/>
              <a:gd name="T85" fmla="*/ 43 h 160"/>
              <a:gd name="T86" fmla="*/ 113 w 160"/>
              <a:gd name="T87" fmla="*/ 29 h 160"/>
              <a:gd name="T88" fmla="*/ 83 w 160"/>
              <a:gd name="T89" fmla="*/ 28 h 160"/>
              <a:gd name="T90" fmla="*/ 79 w 160"/>
              <a:gd name="T9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73" y="95"/>
                </a:moveTo>
                <a:cubicBezTo>
                  <a:pt x="73" y="104"/>
                  <a:pt x="73" y="104"/>
                  <a:pt x="73" y="104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57" y="104"/>
                  <a:pt x="55" y="102"/>
                  <a:pt x="55" y="99"/>
                </a:cubicBezTo>
                <a:cubicBezTo>
                  <a:pt x="55" y="97"/>
                  <a:pt x="57" y="95"/>
                  <a:pt x="60" y="95"/>
                </a:cubicBezTo>
                <a:lnTo>
                  <a:pt x="73" y="95"/>
                </a:lnTo>
                <a:close/>
                <a:moveTo>
                  <a:pt x="87" y="113"/>
                </a:moveTo>
                <a:cubicBezTo>
                  <a:pt x="87" y="113"/>
                  <a:pt x="87" y="113"/>
                  <a:pt x="87" y="113"/>
                </a:cubicBezTo>
                <a:cubicBezTo>
                  <a:pt x="90" y="113"/>
                  <a:pt x="92" y="115"/>
                  <a:pt x="92" y="118"/>
                </a:cubicBezTo>
                <a:cubicBezTo>
                  <a:pt x="92" y="120"/>
                  <a:pt x="90" y="123"/>
                  <a:pt x="87" y="123"/>
                </a:cubicBezTo>
                <a:cubicBezTo>
                  <a:pt x="82" y="123"/>
                  <a:pt x="82" y="123"/>
                  <a:pt x="82" y="123"/>
                </a:cubicBezTo>
                <a:cubicBezTo>
                  <a:pt x="82" y="113"/>
                  <a:pt x="82" y="113"/>
                  <a:pt x="82" y="113"/>
                </a:cubicBezTo>
                <a:cubicBezTo>
                  <a:pt x="87" y="113"/>
                  <a:pt x="87" y="113"/>
                  <a:pt x="87" y="113"/>
                </a:cubicBezTo>
                <a:close/>
                <a:moveTo>
                  <a:pt x="73" y="132"/>
                </a:moveTo>
                <a:cubicBezTo>
                  <a:pt x="73" y="141"/>
                  <a:pt x="73" y="141"/>
                  <a:pt x="73" y="141"/>
                </a:cubicBezTo>
                <a:cubicBezTo>
                  <a:pt x="69" y="141"/>
                  <a:pt x="69" y="141"/>
                  <a:pt x="69" y="141"/>
                </a:cubicBezTo>
                <a:cubicBezTo>
                  <a:pt x="66" y="141"/>
                  <a:pt x="64" y="139"/>
                  <a:pt x="64" y="137"/>
                </a:cubicBezTo>
                <a:cubicBezTo>
                  <a:pt x="64" y="134"/>
                  <a:pt x="66" y="132"/>
                  <a:pt x="69" y="132"/>
                </a:cubicBezTo>
                <a:lnTo>
                  <a:pt x="73" y="132"/>
                </a:lnTo>
                <a:close/>
                <a:moveTo>
                  <a:pt x="79" y="0"/>
                </a:moveTo>
                <a:cubicBezTo>
                  <a:pt x="71" y="0"/>
                  <a:pt x="65" y="7"/>
                  <a:pt x="65" y="14"/>
                </a:cubicBezTo>
                <a:cubicBezTo>
                  <a:pt x="65" y="20"/>
                  <a:pt x="69" y="25"/>
                  <a:pt x="75" y="28"/>
                </a:cubicBezTo>
                <a:cubicBezTo>
                  <a:pt x="75" y="45"/>
                  <a:pt x="75" y="45"/>
                  <a:pt x="75" y="45"/>
                </a:cubicBezTo>
                <a:cubicBezTo>
                  <a:pt x="60" y="33"/>
                  <a:pt x="53" y="29"/>
                  <a:pt x="45" y="29"/>
                </a:cubicBezTo>
                <a:cubicBezTo>
                  <a:pt x="44" y="29"/>
                  <a:pt x="43" y="29"/>
                  <a:pt x="41" y="29"/>
                </a:cubicBezTo>
                <a:cubicBezTo>
                  <a:pt x="35" y="30"/>
                  <a:pt x="31" y="36"/>
                  <a:pt x="28" y="43"/>
                </a:cubicBezTo>
                <a:cubicBezTo>
                  <a:pt x="23" y="51"/>
                  <a:pt x="18" y="61"/>
                  <a:pt x="3" y="67"/>
                </a:cubicBezTo>
                <a:cubicBezTo>
                  <a:pt x="1" y="68"/>
                  <a:pt x="0" y="70"/>
                  <a:pt x="0" y="72"/>
                </a:cubicBezTo>
                <a:cubicBezTo>
                  <a:pt x="1" y="74"/>
                  <a:pt x="2" y="76"/>
                  <a:pt x="5" y="76"/>
                </a:cubicBezTo>
                <a:cubicBezTo>
                  <a:pt x="15" y="76"/>
                  <a:pt x="15" y="76"/>
                  <a:pt x="15" y="76"/>
                </a:cubicBezTo>
                <a:cubicBezTo>
                  <a:pt x="15" y="76"/>
                  <a:pt x="35" y="75"/>
                  <a:pt x="45" y="51"/>
                </a:cubicBezTo>
                <a:cubicBezTo>
                  <a:pt x="46" y="49"/>
                  <a:pt x="48" y="48"/>
                  <a:pt x="50" y="48"/>
                </a:cubicBezTo>
                <a:cubicBezTo>
                  <a:pt x="51" y="48"/>
                  <a:pt x="51" y="48"/>
                  <a:pt x="52" y="48"/>
                </a:cubicBezTo>
                <a:cubicBezTo>
                  <a:pt x="54" y="50"/>
                  <a:pt x="55" y="52"/>
                  <a:pt x="54" y="55"/>
                </a:cubicBezTo>
                <a:cubicBezTo>
                  <a:pt x="50" y="65"/>
                  <a:pt x="44" y="72"/>
                  <a:pt x="39" y="76"/>
                </a:cubicBezTo>
                <a:cubicBezTo>
                  <a:pt x="49" y="76"/>
                  <a:pt x="49" y="76"/>
                  <a:pt x="49" y="76"/>
                </a:cubicBezTo>
                <a:cubicBezTo>
                  <a:pt x="53" y="73"/>
                  <a:pt x="57" y="68"/>
                  <a:pt x="57" y="63"/>
                </a:cubicBezTo>
                <a:cubicBezTo>
                  <a:pt x="57" y="60"/>
                  <a:pt x="59" y="58"/>
                  <a:pt x="62" y="58"/>
                </a:cubicBezTo>
                <a:cubicBezTo>
                  <a:pt x="64" y="58"/>
                  <a:pt x="67" y="60"/>
                  <a:pt x="67" y="63"/>
                </a:cubicBezTo>
                <a:cubicBezTo>
                  <a:pt x="67" y="68"/>
                  <a:pt x="65" y="73"/>
                  <a:pt x="62" y="76"/>
                </a:cubicBezTo>
                <a:cubicBezTo>
                  <a:pt x="75" y="76"/>
                  <a:pt x="75" y="76"/>
                  <a:pt x="75" y="76"/>
                </a:cubicBezTo>
                <a:cubicBezTo>
                  <a:pt x="75" y="86"/>
                  <a:pt x="75" y="86"/>
                  <a:pt x="75" y="86"/>
                </a:cubicBezTo>
                <a:cubicBezTo>
                  <a:pt x="62" y="86"/>
                  <a:pt x="62" y="86"/>
                  <a:pt x="62" y="86"/>
                </a:cubicBezTo>
                <a:cubicBezTo>
                  <a:pt x="54" y="86"/>
                  <a:pt x="48" y="92"/>
                  <a:pt x="48" y="100"/>
                </a:cubicBezTo>
                <a:cubicBezTo>
                  <a:pt x="48" y="108"/>
                  <a:pt x="54" y="114"/>
                  <a:pt x="62" y="114"/>
                </a:cubicBezTo>
                <a:cubicBezTo>
                  <a:pt x="75" y="114"/>
                  <a:pt x="75" y="114"/>
                  <a:pt x="75" y="114"/>
                </a:cubicBezTo>
                <a:cubicBezTo>
                  <a:pt x="75" y="123"/>
                  <a:pt x="75" y="123"/>
                  <a:pt x="75" y="123"/>
                </a:cubicBezTo>
                <a:cubicBezTo>
                  <a:pt x="71" y="123"/>
                  <a:pt x="71" y="123"/>
                  <a:pt x="71" y="123"/>
                </a:cubicBezTo>
                <a:cubicBezTo>
                  <a:pt x="63" y="123"/>
                  <a:pt x="57" y="129"/>
                  <a:pt x="57" y="137"/>
                </a:cubicBezTo>
                <a:cubicBezTo>
                  <a:pt x="57" y="145"/>
                  <a:pt x="64" y="151"/>
                  <a:pt x="71" y="151"/>
                </a:cubicBezTo>
                <a:cubicBezTo>
                  <a:pt x="75" y="151"/>
                  <a:pt x="75" y="151"/>
                  <a:pt x="75" y="151"/>
                </a:cubicBezTo>
                <a:cubicBezTo>
                  <a:pt x="75" y="156"/>
                  <a:pt x="75" y="156"/>
                  <a:pt x="75" y="156"/>
                </a:cubicBezTo>
                <a:cubicBezTo>
                  <a:pt x="75" y="158"/>
                  <a:pt x="78" y="160"/>
                  <a:pt x="81" y="160"/>
                </a:cubicBezTo>
                <a:cubicBezTo>
                  <a:pt x="83" y="160"/>
                  <a:pt x="85" y="158"/>
                  <a:pt x="85" y="156"/>
                </a:cubicBezTo>
                <a:cubicBezTo>
                  <a:pt x="85" y="151"/>
                  <a:pt x="85" y="151"/>
                  <a:pt x="85" y="151"/>
                </a:cubicBezTo>
                <a:cubicBezTo>
                  <a:pt x="90" y="151"/>
                  <a:pt x="90" y="151"/>
                  <a:pt x="90" y="151"/>
                </a:cubicBezTo>
                <a:cubicBezTo>
                  <a:pt x="92" y="151"/>
                  <a:pt x="95" y="148"/>
                  <a:pt x="95" y="146"/>
                </a:cubicBezTo>
                <a:cubicBezTo>
                  <a:pt x="95" y="143"/>
                  <a:pt x="92" y="141"/>
                  <a:pt x="90" y="141"/>
                </a:cubicBezTo>
                <a:cubicBezTo>
                  <a:pt x="85" y="141"/>
                  <a:pt x="85" y="141"/>
                  <a:pt x="85" y="141"/>
                </a:cubicBezTo>
                <a:cubicBezTo>
                  <a:pt x="85" y="132"/>
                  <a:pt x="85" y="132"/>
                  <a:pt x="85" y="132"/>
                </a:cubicBezTo>
                <a:cubicBezTo>
                  <a:pt x="90" y="132"/>
                  <a:pt x="90" y="132"/>
                  <a:pt x="90" y="132"/>
                </a:cubicBezTo>
                <a:cubicBezTo>
                  <a:pt x="98" y="132"/>
                  <a:pt x="104" y="125"/>
                  <a:pt x="104" y="118"/>
                </a:cubicBezTo>
                <a:cubicBezTo>
                  <a:pt x="104" y="110"/>
                  <a:pt x="98" y="104"/>
                  <a:pt x="90" y="104"/>
                </a:cubicBezTo>
                <a:cubicBezTo>
                  <a:pt x="85" y="104"/>
                  <a:pt x="85" y="104"/>
                  <a:pt x="85" y="104"/>
                </a:cubicBezTo>
                <a:cubicBezTo>
                  <a:pt x="85" y="95"/>
                  <a:pt x="85" y="95"/>
                  <a:pt x="85" y="95"/>
                </a:cubicBezTo>
                <a:cubicBezTo>
                  <a:pt x="99" y="95"/>
                  <a:pt x="99" y="95"/>
                  <a:pt x="99" y="95"/>
                </a:cubicBezTo>
                <a:cubicBezTo>
                  <a:pt x="104" y="95"/>
                  <a:pt x="109" y="91"/>
                  <a:pt x="111" y="87"/>
                </a:cubicBezTo>
                <a:cubicBezTo>
                  <a:pt x="109" y="86"/>
                  <a:pt x="106" y="84"/>
                  <a:pt x="103" y="81"/>
                </a:cubicBezTo>
                <a:cubicBezTo>
                  <a:pt x="103" y="84"/>
                  <a:pt x="101" y="85"/>
                  <a:pt x="98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75"/>
                  <a:pt x="85" y="75"/>
                  <a:pt x="85" y="75"/>
                </a:cubicBezTo>
                <a:cubicBezTo>
                  <a:pt x="98" y="75"/>
                  <a:pt x="98" y="75"/>
                  <a:pt x="98" y="75"/>
                </a:cubicBezTo>
                <a:cubicBezTo>
                  <a:pt x="96" y="71"/>
                  <a:pt x="94" y="67"/>
                  <a:pt x="94" y="61"/>
                </a:cubicBezTo>
                <a:cubicBezTo>
                  <a:pt x="94" y="59"/>
                  <a:pt x="96" y="57"/>
                  <a:pt x="98" y="57"/>
                </a:cubicBezTo>
                <a:cubicBezTo>
                  <a:pt x="101" y="57"/>
                  <a:pt x="103" y="59"/>
                  <a:pt x="103" y="61"/>
                </a:cubicBezTo>
                <a:cubicBezTo>
                  <a:pt x="103" y="67"/>
                  <a:pt x="107" y="72"/>
                  <a:pt x="111" y="75"/>
                </a:cubicBezTo>
                <a:cubicBezTo>
                  <a:pt x="122" y="75"/>
                  <a:pt x="122" y="75"/>
                  <a:pt x="122" y="75"/>
                </a:cubicBezTo>
                <a:cubicBezTo>
                  <a:pt x="116" y="71"/>
                  <a:pt x="111" y="64"/>
                  <a:pt x="106" y="54"/>
                </a:cubicBezTo>
                <a:cubicBezTo>
                  <a:pt x="105" y="52"/>
                  <a:pt x="106" y="48"/>
                  <a:pt x="109" y="47"/>
                </a:cubicBezTo>
                <a:cubicBezTo>
                  <a:pt x="109" y="47"/>
                  <a:pt x="110" y="47"/>
                  <a:pt x="110" y="47"/>
                </a:cubicBezTo>
                <a:cubicBezTo>
                  <a:pt x="112" y="47"/>
                  <a:pt x="114" y="48"/>
                  <a:pt x="115" y="50"/>
                </a:cubicBezTo>
                <a:cubicBezTo>
                  <a:pt x="126" y="75"/>
                  <a:pt x="145" y="75"/>
                  <a:pt x="145" y="75"/>
                </a:cubicBezTo>
                <a:cubicBezTo>
                  <a:pt x="155" y="75"/>
                  <a:pt x="155" y="75"/>
                  <a:pt x="155" y="75"/>
                </a:cubicBezTo>
                <a:cubicBezTo>
                  <a:pt x="157" y="75"/>
                  <a:pt x="159" y="73"/>
                  <a:pt x="160" y="71"/>
                </a:cubicBezTo>
                <a:cubicBezTo>
                  <a:pt x="158" y="70"/>
                  <a:pt x="156" y="68"/>
                  <a:pt x="154" y="67"/>
                </a:cubicBezTo>
                <a:cubicBezTo>
                  <a:pt x="140" y="61"/>
                  <a:pt x="134" y="51"/>
                  <a:pt x="130" y="43"/>
                </a:cubicBezTo>
                <a:cubicBezTo>
                  <a:pt x="126" y="37"/>
                  <a:pt x="123" y="31"/>
                  <a:pt x="116" y="29"/>
                </a:cubicBezTo>
                <a:cubicBezTo>
                  <a:pt x="115" y="29"/>
                  <a:pt x="114" y="29"/>
                  <a:pt x="113" y="29"/>
                </a:cubicBezTo>
                <a:cubicBezTo>
                  <a:pt x="106" y="29"/>
                  <a:pt x="97" y="34"/>
                  <a:pt x="83" y="45"/>
                </a:cubicBezTo>
                <a:cubicBezTo>
                  <a:pt x="83" y="28"/>
                  <a:pt x="83" y="28"/>
                  <a:pt x="83" y="28"/>
                </a:cubicBezTo>
                <a:cubicBezTo>
                  <a:pt x="88" y="25"/>
                  <a:pt x="92" y="21"/>
                  <a:pt x="92" y="14"/>
                </a:cubicBezTo>
                <a:cubicBezTo>
                  <a:pt x="92" y="6"/>
                  <a:pt x="86" y="0"/>
                  <a:pt x="7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5469163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CE7416-3C30-F82F-5F7E-FB1DACD16B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E8BFF20C-3C5F-D52D-2982-50E650CE7A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AD26FA19-BCF3-3865-83FB-C1D77587AF50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3024188"/>
            <a:ext cx="254000" cy="252413"/>
          </a:xfrm>
          <a:custGeom>
            <a:avLst/>
            <a:gdLst>
              <a:gd name="T0" fmla="*/ 79 w 160"/>
              <a:gd name="T1" fmla="*/ 10 h 159"/>
              <a:gd name="T2" fmla="*/ 60 w 160"/>
              <a:gd name="T3" fmla="*/ 0 h 159"/>
              <a:gd name="T4" fmla="*/ 28 w 160"/>
              <a:gd name="T5" fmla="*/ 19 h 159"/>
              <a:gd name="T6" fmla="*/ 0 w 160"/>
              <a:gd name="T7" fmla="*/ 145 h 159"/>
              <a:gd name="T8" fmla="*/ 121 w 160"/>
              <a:gd name="T9" fmla="*/ 145 h 159"/>
              <a:gd name="T10" fmla="*/ 42 w 160"/>
              <a:gd name="T11" fmla="*/ 19 h 159"/>
              <a:gd name="T12" fmla="*/ 61 w 160"/>
              <a:gd name="T13" fmla="*/ 10 h 159"/>
              <a:gd name="T14" fmla="*/ 80 w 160"/>
              <a:gd name="T15" fmla="*/ 19 h 159"/>
              <a:gd name="T16" fmla="*/ 42 w 160"/>
              <a:gd name="T17" fmla="*/ 29 h 159"/>
              <a:gd name="T18" fmla="*/ 113 w 160"/>
              <a:gd name="T19" fmla="*/ 145 h 159"/>
              <a:gd name="T20" fmla="*/ 14 w 160"/>
              <a:gd name="T21" fmla="*/ 150 h 159"/>
              <a:gd name="T22" fmla="*/ 14 w 160"/>
              <a:gd name="T23" fmla="*/ 28 h 159"/>
              <a:gd name="T24" fmla="*/ 80 w 160"/>
              <a:gd name="T25" fmla="*/ 38 h 159"/>
              <a:gd name="T26" fmla="*/ 113 w 160"/>
              <a:gd name="T27" fmla="*/ 33 h 159"/>
              <a:gd name="T28" fmla="*/ 23 w 160"/>
              <a:gd name="T29" fmla="*/ 75 h 159"/>
              <a:gd name="T30" fmla="*/ 38 w 160"/>
              <a:gd name="T31" fmla="*/ 74 h 159"/>
              <a:gd name="T32" fmla="*/ 45 w 160"/>
              <a:gd name="T33" fmla="*/ 67 h 159"/>
              <a:gd name="T34" fmla="*/ 45 w 160"/>
              <a:gd name="T35" fmla="*/ 49 h 159"/>
              <a:gd name="T36" fmla="*/ 32 w 160"/>
              <a:gd name="T37" fmla="*/ 55 h 159"/>
              <a:gd name="T38" fmla="*/ 20 w 160"/>
              <a:gd name="T39" fmla="*/ 49 h 159"/>
              <a:gd name="T40" fmla="*/ 20 w 160"/>
              <a:gd name="T41" fmla="*/ 67 h 159"/>
              <a:gd name="T42" fmla="*/ 98 w 160"/>
              <a:gd name="T43" fmla="*/ 113 h 159"/>
              <a:gd name="T44" fmla="*/ 83 w 160"/>
              <a:gd name="T45" fmla="*/ 114 h 159"/>
              <a:gd name="T46" fmla="*/ 77 w 160"/>
              <a:gd name="T47" fmla="*/ 120 h 159"/>
              <a:gd name="T48" fmla="*/ 77 w 160"/>
              <a:gd name="T49" fmla="*/ 138 h 159"/>
              <a:gd name="T50" fmla="*/ 89 w 160"/>
              <a:gd name="T51" fmla="*/ 132 h 159"/>
              <a:gd name="T52" fmla="*/ 101 w 160"/>
              <a:gd name="T53" fmla="*/ 138 h 159"/>
              <a:gd name="T54" fmla="*/ 101 w 160"/>
              <a:gd name="T55" fmla="*/ 120 h 159"/>
              <a:gd name="T56" fmla="*/ 36 w 160"/>
              <a:gd name="T57" fmla="*/ 98 h 159"/>
              <a:gd name="T58" fmla="*/ 92 w 160"/>
              <a:gd name="T59" fmla="*/ 80 h 159"/>
              <a:gd name="T60" fmla="*/ 97 w 160"/>
              <a:gd name="T61" fmla="*/ 66 h 159"/>
              <a:gd name="T62" fmla="*/ 92 w 160"/>
              <a:gd name="T63" fmla="*/ 48 h 159"/>
              <a:gd name="T64" fmla="*/ 76 w 160"/>
              <a:gd name="T65" fmla="*/ 58 h 159"/>
              <a:gd name="T66" fmla="*/ 83 w 160"/>
              <a:gd name="T67" fmla="*/ 64 h 159"/>
              <a:gd name="T68" fmla="*/ 79 w 160"/>
              <a:gd name="T69" fmla="*/ 84 h 159"/>
              <a:gd name="T70" fmla="*/ 27 w 160"/>
              <a:gd name="T71" fmla="*/ 98 h 159"/>
              <a:gd name="T72" fmla="*/ 31 w 160"/>
              <a:gd name="T73" fmla="*/ 140 h 159"/>
              <a:gd name="T74" fmla="*/ 32 w 160"/>
              <a:gd name="T75" fmla="*/ 131 h 159"/>
              <a:gd name="T76" fmla="*/ 37 w 160"/>
              <a:gd name="T77" fmla="*/ 126 h 159"/>
              <a:gd name="T78" fmla="*/ 131 w 160"/>
              <a:gd name="T79" fmla="*/ 51 h 159"/>
              <a:gd name="T80" fmla="*/ 141 w 160"/>
              <a:gd name="T81" fmla="*/ 147 h 159"/>
              <a:gd name="T82" fmla="*/ 159 w 160"/>
              <a:gd name="T83" fmla="*/ 128 h 159"/>
              <a:gd name="T84" fmla="*/ 145 w 160"/>
              <a:gd name="T85" fmla="*/ 37 h 159"/>
              <a:gd name="T86" fmla="*/ 145 w 160"/>
              <a:gd name="T87" fmla="*/ 128 h 159"/>
              <a:gd name="T88" fmla="*/ 150 w 160"/>
              <a:gd name="T89" fmla="*/ 118 h 159"/>
              <a:gd name="T90" fmla="*/ 140 w 160"/>
              <a:gd name="T91" fmla="*/ 65 h 159"/>
              <a:gd name="T92" fmla="*/ 150 w 160"/>
              <a:gd name="T93" fmla="*/ 56 h 159"/>
              <a:gd name="T94" fmla="*/ 145 w 160"/>
              <a:gd name="T95" fmla="*/ 4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59">
                <a:moveTo>
                  <a:pt x="108" y="19"/>
                </a:moveTo>
                <a:cubicBezTo>
                  <a:pt x="93" y="19"/>
                  <a:pt x="93" y="19"/>
                  <a:pt x="93" y="19"/>
                </a:cubicBezTo>
                <a:cubicBezTo>
                  <a:pt x="91" y="14"/>
                  <a:pt x="86" y="10"/>
                  <a:pt x="79" y="10"/>
                </a:cubicBezTo>
                <a:cubicBezTo>
                  <a:pt x="74" y="10"/>
                  <a:pt x="74" y="10"/>
                  <a:pt x="74" y="10"/>
                </a:cubicBezTo>
                <a:cubicBezTo>
                  <a:pt x="74" y="8"/>
                  <a:pt x="72" y="6"/>
                  <a:pt x="70" y="4"/>
                </a:cubicBezTo>
                <a:cubicBezTo>
                  <a:pt x="68" y="2"/>
                  <a:pt x="64" y="0"/>
                  <a:pt x="60" y="0"/>
                </a:cubicBezTo>
                <a:cubicBezTo>
                  <a:pt x="55" y="0"/>
                  <a:pt x="49" y="4"/>
                  <a:pt x="47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36" y="10"/>
                  <a:pt x="30" y="14"/>
                  <a:pt x="28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5" y="19"/>
                  <a:pt x="0" y="25"/>
                  <a:pt x="0" y="33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6" y="159"/>
                  <a:pt x="13" y="159"/>
                </a:cubicBezTo>
                <a:cubicBezTo>
                  <a:pt x="107" y="159"/>
                  <a:pt x="107" y="159"/>
                  <a:pt x="107" y="159"/>
                </a:cubicBezTo>
                <a:cubicBezTo>
                  <a:pt x="115" y="159"/>
                  <a:pt x="121" y="152"/>
                  <a:pt x="121" y="145"/>
                </a:cubicBezTo>
                <a:cubicBezTo>
                  <a:pt x="121" y="33"/>
                  <a:pt x="121" y="33"/>
                  <a:pt x="121" y="33"/>
                </a:cubicBezTo>
                <a:cubicBezTo>
                  <a:pt x="122" y="25"/>
                  <a:pt x="115" y="19"/>
                  <a:pt x="108" y="19"/>
                </a:cubicBezTo>
                <a:close/>
                <a:moveTo>
                  <a:pt x="42" y="19"/>
                </a:moveTo>
                <a:cubicBezTo>
                  <a:pt x="51" y="19"/>
                  <a:pt x="51" y="19"/>
                  <a:pt x="51" y="19"/>
                </a:cubicBezTo>
                <a:cubicBezTo>
                  <a:pt x="54" y="19"/>
                  <a:pt x="56" y="17"/>
                  <a:pt x="56" y="14"/>
                </a:cubicBezTo>
                <a:cubicBezTo>
                  <a:pt x="56" y="12"/>
                  <a:pt x="58" y="10"/>
                  <a:pt x="61" y="10"/>
                </a:cubicBezTo>
                <a:cubicBezTo>
                  <a:pt x="64" y="10"/>
                  <a:pt x="66" y="12"/>
                  <a:pt x="66" y="14"/>
                </a:cubicBezTo>
                <a:cubicBezTo>
                  <a:pt x="66" y="17"/>
                  <a:pt x="68" y="19"/>
                  <a:pt x="70" y="19"/>
                </a:cubicBezTo>
                <a:cubicBezTo>
                  <a:pt x="80" y="19"/>
                  <a:pt x="80" y="19"/>
                  <a:pt x="80" y="19"/>
                </a:cubicBezTo>
                <a:cubicBezTo>
                  <a:pt x="83" y="19"/>
                  <a:pt x="85" y="21"/>
                  <a:pt x="85" y="24"/>
                </a:cubicBezTo>
                <a:cubicBezTo>
                  <a:pt x="85" y="27"/>
                  <a:pt x="83" y="29"/>
                  <a:pt x="80" y="29"/>
                </a:cubicBezTo>
                <a:cubicBezTo>
                  <a:pt x="42" y="29"/>
                  <a:pt x="42" y="29"/>
                  <a:pt x="42" y="29"/>
                </a:cubicBezTo>
                <a:cubicBezTo>
                  <a:pt x="39" y="29"/>
                  <a:pt x="37" y="27"/>
                  <a:pt x="37" y="24"/>
                </a:cubicBezTo>
                <a:cubicBezTo>
                  <a:pt x="37" y="21"/>
                  <a:pt x="39" y="19"/>
                  <a:pt x="42" y="19"/>
                </a:cubicBezTo>
                <a:close/>
                <a:moveTo>
                  <a:pt x="113" y="145"/>
                </a:moveTo>
                <a:cubicBezTo>
                  <a:pt x="112" y="145"/>
                  <a:pt x="112" y="145"/>
                  <a:pt x="112" y="145"/>
                </a:cubicBezTo>
                <a:cubicBezTo>
                  <a:pt x="112" y="148"/>
                  <a:pt x="110" y="150"/>
                  <a:pt x="108" y="150"/>
                </a:cubicBezTo>
                <a:cubicBezTo>
                  <a:pt x="14" y="150"/>
                  <a:pt x="14" y="150"/>
                  <a:pt x="14" y="150"/>
                </a:cubicBezTo>
                <a:cubicBezTo>
                  <a:pt x="11" y="150"/>
                  <a:pt x="9" y="148"/>
                  <a:pt x="9" y="145"/>
                </a:cubicBezTo>
                <a:cubicBezTo>
                  <a:pt x="9" y="33"/>
                  <a:pt x="9" y="33"/>
                  <a:pt x="9" y="33"/>
                </a:cubicBezTo>
                <a:cubicBezTo>
                  <a:pt x="9" y="31"/>
                  <a:pt x="11" y="28"/>
                  <a:pt x="14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31" y="33"/>
                  <a:pt x="35" y="38"/>
                  <a:pt x="42" y="38"/>
                </a:cubicBezTo>
                <a:cubicBezTo>
                  <a:pt x="80" y="38"/>
                  <a:pt x="80" y="38"/>
                  <a:pt x="80" y="38"/>
                </a:cubicBezTo>
                <a:cubicBezTo>
                  <a:pt x="86" y="38"/>
                  <a:pt x="91" y="34"/>
                  <a:pt x="93" y="28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11" y="28"/>
                  <a:pt x="113" y="31"/>
                  <a:pt x="113" y="33"/>
                </a:cubicBezTo>
                <a:lnTo>
                  <a:pt x="113" y="145"/>
                </a:lnTo>
                <a:close/>
                <a:moveTo>
                  <a:pt x="20" y="74"/>
                </a:moveTo>
                <a:cubicBezTo>
                  <a:pt x="21" y="74"/>
                  <a:pt x="22" y="75"/>
                  <a:pt x="23" y="75"/>
                </a:cubicBezTo>
                <a:cubicBezTo>
                  <a:pt x="25" y="75"/>
                  <a:pt x="26" y="74"/>
                  <a:pt x="26" y="74"/>
                </a:cubicBezTo>
                <a:cubicBezTo>
                  <a:pt x="32" y="68"/>
                  <a:pt x="32" y="68"/>
                  <a:pt x="32" y="68"/>
                </a:cubicBezTo>
                <a:cubicBezTo>
                  <a:pt x="38" y="74"/>
                  <a:pt x="38" y="74"/>
                  <a:pt x="38" y="74"/>
                </a:cubicBezTo>
                <a:cubicBezTo>
                  <a:pt x="39" y="74"/>
                  <a:pt x="40" y="75"/>
                  <a:pt x="41" y="75"/>
                </a:cubicBezTo>
                <a:cubicBezTo>
                  <a:pt x="43" y="75"/>
                  <a:pt x="44" y="74"/>
                  <a:pt x="45" y="74"/>
                </a:cubicBezTo>
                <a:cubicBezTo>
                  <a:pt x="46" y="72"/>
                  <a:pt x="46" y="69"/>
                  <a:pt x="45" y="67"/>
                </a:cubicBezTo>
                <a:cubicBezTo>
                  <a:pt x="39" y="61"/>
                  <a:pt x="39" y="61"/>
                  <a:pt x="39" y="61"/>
                </a:cubicBezTo>
                <a:cubicBezTo>
                  <a:pt x="45" y="56"/>
                  <a:pt x="45" y="56"/>
                  <a:pt x="45" y="56"/>
                </a:cubicBezTo>
                <a:cubicBezTo>
                  <a:pt x="46" y="54"/>
                  <a:pt x="46" y="51"/>
                  <a:pt x="45" y="49"/>
                </a:cubicBezTo>
                <a:cubicBezTo>
                  <a:pt x="44" y="49"/>
                  <a:pt x="43" y="48"/>
                  <a:pt x="41" y="48"/>
                </a:cubicBezTo>
                <a:cubicBezTo>
                  <a:pt x="40" y="48"/>
                  <a:pt x="39" y="49"/>
                  <a:pt x="38" y="49"/>
                </a:cubicBezTo>
                <a:cubicBezTo>
                  <a:pt x="32" y="55"/>
                  <a:pt x="32" y="55"/>
                  <a:pt x="32" y="55"/>
                </a:cubicBezTo>
                <a:cubicBezTo>
                  <a:pt x="26" y="49"/>
                  <a:pt x="26" y="49"/>
                  <a:pt x="26" y="49"/>
                </a:cubicBezTo>
                <a:cubicBezTo>
                  <a:pt x="26" y="49"/>
                  <a:pt x="25" y="48"/>
                  <a:pt x="23" y="48"/>
                </a:cubicBezTo>
                <a:cubicBezTo>
                  <a:pt x="22" y="48"/>
                  <a:pt x="21" y="49"/>
                  <a:pt x="20" y="49"/>
                </a:cubicBezTo>
                <a:cubicBezTo>
                  <a:pt x="19" y="51"/>
                  <a:pt x="19" y="54"/>
                  <a:pt x="20" y="56"/>
                </a:cubicBezTo>
                <a:cubicBezTo>
                  <a:pt x="26" y="61"/>
                  <a:pt x="26" y="61"/>
                  <a:pt x="26" y="61"/>
                </a:cubicBezTo>
                <a:cubicBezTo>
                  <a:pt x="20" y="67"/>
                  <a:pt x="20" y="67"/>
                  <a:pt x="20" y="67"/>
                </a:cubicBezTo>
                <a:cubicBezTo>
                  <a:pt x="18" y="69"/>
                  <a:pt x="18" y="71"/>
                  <a:pt x="20" y="74"/>
                </a:cubicBezTo>
                <a:close/>
                <a:moveTo>
                  <a:pt x="101" y="114"/>
                </a:moveTo>
                <a:cubicBezTo>
                  <a:pt x="101" y="113"/>
                  <a:pt x="99" y="113"/>
                  <a:pt x="98" y="113"/>
                </a:cubicBezTo>
                <a:cubicBezTo>
                  <a:pt x="97" y="113"/>
                  <a:pt x="96" y="113"/>
                  <a:pt x="95" y="114"/>
                </a:cubicBezTo>
                <a:cubicBezTo>
                  <a:pt x="89" y="120"/>
                  <a:pt x="89" y="120"/>
                  <a:pt x="89" y="120"/>
                </a:cubicBezTo>
                <a:cubicBezTo>
                  <a:pt x="83" y="114"/>
                  <a:pt x="83" y="114"/>
                  <a:pt x="83" y="114"/>
                </a:cubicBezTo>
                <a:cubicBezTo>
                  <a:pt x="83" y="113"/>
                  <a:pt x="81" y="113"/>
                  <a:pt x="80" y="113"/>
                </a:cubicBezTo>
                <a:cubicBezTo>
                  <a:pt x="79" y="113"/>
                  <a:pt x="78" y="113"/>
                  <a:pt x="77" y="114"/>
                </a:cubicBezTo>
                <a:cubicBezTo>
                  <a:pt x="76" y="116"/>
                  <a:pt x="76" y="118"/>
                  <a:pt x="77" y="120"/>
                </a:cubicBezTo>
                <a:cubicBezTo>
                  <a:pt x="83" y="126"/>
                  <a:pt x="83" y="126"/>
                  <a:pt x="83" y="126"/>
                </a:cubicBezTo>
                <a:cubicBezTo>
                  <a:pt x="77" y="132"/>
                  <a:pt x="77" y="132"/>
                  <a:pt x="77" y="132"/>
                </a:cubicBezTo>
                <a:cubicBezTo>
                  <a:pt x="76" y="133"/>
                  <a:pt x="76" y="137"/>
                  <a:pt x="77" y="138"/>
                </a:cubicBezTo>
                <a:cubicBezTo>
                  <a:pt x="78" y="139"/>
                  <a:pt x="79" y="139"/>
                  <a:pt x="80" y="139"/>
                </a:cubicBezTo>
                <a:cubicBezTo>
                  <a:pt x="81" y="139"/>
                  <a:pt x="83" y="139"/>
                  <a:pt x="83" y="138"/>
                </a:cubicBezTo>
                <a:cubicBezTo>
                  <a:pt x="89" y="132"/>
                  <a:pt x="89" y="132"/>
                  <a:pt x="89" y="132"/>
                </a:cubicBezTo>
                <a:cubicBezTo>
                  <a:pt x="95" y="138"/>
                  <a:pt x="95" y="138"/>
                  <a:pt x="95" y="138"/>
                </a:cubicBezTo>
                <a:cubicBezTo>
                  <a:pt x="96" y="139"/>
                  <a:pt x="97" y="139"/>
                  <a:pt x="98" y="139"/>
                </a:cubicBezTo>
                <a:cubicBezTo>
                  <a:pt x="99" y="139"/>
                  <a:pt x="101" y="139"/>
                  <a:pt x="101" y="138"/>
                </a:cubicBezTo>
                <a:cubicBezTo>
                  <a:pt x="103" y="137"/>
                  <a:pt x="103" y="133"/>
                  <a:pt x="101" y="132"/>
                </a:cubicBezTo>
                <a:cubicBezTo>
                  <a:pt x="96" y="126"/>
                  <a:pt x="96" y="126"/>
                  <a:pt x="96" y="126"/>
                </a:cubicBezTo>
                <a:cubicBezTo>
                  <a:pt x="101" y="120"/>
                  <a:pt x="101" y="120"/>
                  <a:pt x="101" y="120"/>
                </a:cubicBezTo>
                <a:cubicBezTo>
                  <a:pt x="103" y="118"/>
                  <a:pt x="103" y="116"/>
                  <a:pt x="101" y="114"/>
                </a:cubicBezTo>
                <a:close/>
                <a:moveTo>
                  <a:pt x="36" y="113"/>
                </a:moveTo>
                <a:cubicBezTo>
                  <a:pt x="36" y="98"/>
                  <a:pt x="36" y="98"/>
                  <a:pt x="36" y="98"/>
                </a:cubicBezTo>
                <a:cubicBezTo>
                  <a:pt x="36" y="96"/>
                  <a:pt x="38" y="94"/>
                  <a:pt x="40" y="94"/>
                </a:cubicBezTo>
                <a:cubicBezTo>
                  <a:pt x="78" y="94"/>
                  <a:pt x="78" y="94"/>
                  <a:pt x="78" y="94"/>
                </a:cubicBezTo>
                <a:cubicBezTo>
                  <a:pt x="86" y="94"/>
                  <a:pt x="92" y="87"/>
                  <a:pt x="92" y="80"/>
                </a:cubicBezTo>
                <a:cubicBezTo>
                  <a:pt x="92" y="63"/>
                  <a:pt x="92" y="63"/>
                  <a:pt x="92" y="63"/>
                </a:cubicBezTo>
                <a:cubicBezTo>
                  <a:pt x="94" y="64"/>
                  <a:pt x="94" y="64"/>
                  <a:pt x="94" y="64"/>
                </a:cubicBezTo>
                <a:cubicBezTo>
                  <a:pt x="94" y="65"/>
                  <a:pt x="96" y="66"/>
                  <a:pt x="97" y="66"/>
                </a:cubicBezTo>
                <a:cubicBezTo>
                  <a:pt x="98" y="66"/>
                  <a:pt x="99" y="65"/>
                  <a:pt x="100" y="64"/>
                </a:cubicBezTo>
                <a:cubicBezTo>
                  <a:pt x="102" y="63"/>
                  <a:pt x="102" y="60"/>
                  <a:pt x="100" y="58"/>
                </a:cubicBezTo>
                <a:cubicBezTo>
                  <a:pt x="92" y="48"/>
                  <a:pt x="92" y="48"/>
                  <a:pt x="92" y="48"/>
                </a:cubicBezTo>
                <a:cubicBezTo>
                  <a:pt x="91" y="47"/>
                  <a:pt x="90" y="46"/>
                  <a:pt x="89" y="46"/>
                </a:cubicBezTo>
                <a:cubicBezTo>
                  <a:pt x="88" y="46"/>
                  <a:pt x="86" y="47"/>
                  <a:pt x="86" y="48"/>
                </a:cubicBezTo>
                <a:cubicBezTo>
                  <a:pt x="76" y="58"/>
                  <a:pt x="76" y="58"/>
                  <a:pt x="76" y="58"/>
                </a:cubicBezTo>
                <a:cubicBezTo>
                  <a:pt x="75" y="59"/>
                  <a:pt x="75" y="62"/>
                  <a:pt x="76" y="64"/>
                </a:cubicBezTo>
                <a:cubicBezTo>
                  <a:pt x="77" y="65"/>
                  <a:pt x="78" y="65"/>
                  <a:pt x="79" y="65"/>
                </a:cubicBezTo>
                <a:cubicBezTo>
                  <a:pt x="81" y="65"/>
                  <a:pt x="82" y="65"/>
                  <a:pt x="83" y="64"/>
                </a:cubicBezTo>
                <a:cubicBezTo>
                  <a:pt x="84" y="62"/>
                  <a:pt x="84" y="62"/>
                  <a:pt x="84" y="62"/>
                </a:cubicBezTo>
                <a:cubicBezTo>
                  <a:pt x="84" y="79"/>
                  <a:pt x="84" y="79"/>
                  <a:pt x="84" y="79"/>
                </a:cubicBezTo>
                <a:cubicBezTo>
                  <a:pt x="84" y="82"/>
                  <a:pt x="82" y="84"/>
                  <a:pt x="79" y="84"/>
                </a:cubicBezTo>
                <a:cubicBezTo>
                  <a:pt x="41" y="84"/>
                  <a:pt x="41" y="84"/>
                  <a:pt x="41" y="84"/>
                </a:cubicBezTo>
                <a:cubicBezTo>
                  <a:pt x="38" y="84"/>
                  <a:pt x="34" y="86"/>
                  <a:pt x="31" y="88"/>
                </a:cubicBezTo>
                <a:cubicBezTo>
                  <a:pt x="28" y="91"/>
                  <a:pt x="27" y="94"/>
                  <a:pt x="27" y="98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2" y="115"/>
                  <a:pt x="17" y="120"/>
                  <a:pt x="17" y="126"/>
                </a:cubicBezTo>
                <a:cubicBezTo>
                  <a:pt x="17" y="134"/>
                  <a:pt x="24" y="140"/>
                  <a:pt x="31" y="140"/>
                </a:cubicBezTo>
                <a:cubicBezTo>
                  <a:pt x="39" y="140"/>
                  <a:pt x="45" y="134"/>
                  <a:pt x="45" y="126"/>
                </a:cubicBezTo>
                <a:cubicBezTo>
                  <a:pt x="45" y="120"/>
                  <a:pt x="41" y="115"/>
                  <a:pt x="36" y="113"/>
                </a:cubicBezTo>
                <a:close/>
                <a:moveTo>
                  <a:pt x="32" y="131"/>
                </a:moveTo>
                <a:cubicBezTo>
                  <a:pt x="30" y="131"/>
                  <a:pt x="28" y="129"/>
                  <a:pt x="28" y="126"/>
                </a:cubicBezTo>
                <a:cubicBezTo>
                  <a:pt x="28" y="124"/>
                  <a:pt x="30" y="122"/>
                  <a:pt x="32" y="122"/>
                </a:cubicBezTo>
                <a:cubicBezTo>
                  <a:pt x="35" y="122"/>
                  <a:pt x="37" y="124"/>
                  <a:pt x="37" y="126"/>
                </a:cubicBezTo>
                <a:cubicBezTo>
                  <a:pt x="37" y="129"/>
                  <a:pt x="35" y="131"/>
                  <a:pt x="32" y="131"/>
                </a:cubicBezTo>
                <a:close/>
                <a:moveTo>
                  <a:pt x="145" y="37"/>
                </a:moveTo>
                <a:cubicBezTo>
                  <a:pt x="137" y="37"/>
                  <a:pt x="131" y="44"/>
                  <a:pt x="131" y="51"/>
                </a:cubicBezTo>
                <a:cubicBezTo>
                  <a:pt x="131" y="126"/>
                  <a:pt x="131" y="126"/>
                  <a:pt x="131" y="126"/>
                </a:cubicBezTo>
                <a:cubicBezTo>
                  <a:pt x="131" y="127"/>
                  <a:pt x="131" y="128"/>
                  <a:pt x="131" y="128"/>
                </a:cubicBezTo>
                <a:cubicBezTo>
                  <a:pt x="141" y="147"/>
                  <a:pt x="141" y="147"/>
                  <a:pt x="141" y="147"/>
                </a:cubicBezTo>
                <a:cubicBezTo>
                  <a:pt x="142" y="149"/>
                  <a:pt x="144" y="150"/>
                  <a:pt x="145" y="150"/>
                </a:cubicBezTo>
                <a:cubicBezTo>
                  <a:pt x="147" y="150"/>
                  <a:pt x="149" y="149"/>
                  <a:pt x="149" y="147"/>
                </a:cubicBezTo>
                <a:cubicBezTo>
                  <a:pt x="159" y="128"/>
                  <a:pt x="159" y="128"/>
                  <a:pt x="159" y="128"/>
                </a:cubicBezTo>
                <a:cubicBezTo>
                  <a:pt x="160" y="128"/>
                  <a:pt x="160" y="127"/>
                  <a:pt x="160" y="126"/>
                </a:cubicBezTo>
                <a:cubicBezTo>
                  <a:pt x="160" y="51"/>
                  <a:pt x="160" y="51"/>
                  <a:pt x="160" y="51"/>
                </a:cubicBezTo>
                <a:cubicBezTo>
                  <a:pt x="159" y="44"/>
                  <a:pt x="152" y="37"/>
                  <a:pt x="145" y="37"/>
                </a:cubicBezTo>
                <a:close/>
                <a:moveTo>
                  <a:pt x="145" y="135"/>
                </a:moveTo>
                <a:cubicBezTo>
                  <a:pt x="142" y="128"/>
                  <a:pt x="142" y="128"/>
                  <a:pt x="142" y="128"/>
                </a:cubicBezTo>
                <a:cubicBezTo>
                  <a:pt x="143" y="128"/>
                  <a:pt x="144" y="128"/>
                  <a:pt x="145" y="128"/>
                </a:cubicBezTo>
                <a:cubicBezTo>
                  <a:pt x="146" y="128"/>
                  <a:pt x="147" y="128"/>
                  <a:pt x="148" y="128"/>
                </a:cubicBezTo>
                <a:lnTo>
                  <a:pt x="145" y="135"/>
                </a:lnTo>
                <a:close/>
                <a:moveTo>
                  <a:pt x="150" y="118"/>
                </a:moveTo>
                <a:cubicBezTo>
                  <a:pt x="148" y="118"/>
                  <a:pt x="146" y="118"/>
                  <a:pt x="145" y="118"/>
                </a:cubicBezTo>
                <a:cubicBezTo>
                  <a:pt x="143" y="118"/>
                  <a:pt x="142" y="118"/>
                  <a:pt x="140" y="118"/>
                </a:cubicBezTo>
                <a:cubicBezTo>
                  <a:pt x="140" y="65"/>
                  <a:pt x="140" y="65"/>
                  <a:pt x="140" y="65"/>
                </a:cubicBezTo>
                <a:cubicBezTo>
                  <a:pt x="150" y="65"/>
                  <a:pt x="150" y="65"/>
                  <a:pt x="150" y="65"/>
                </a:cubicBezTo>
                <a:lnTo>
                  <a:pt x="150" y="118"/>
                </a:lnTo>
                <a:close/>
                <a:moveTo>
                  <a:pt x="150" y="56"/>
                </a:moveTo>
                <a:cubicBezTo>
                  <a:pt x="140" y="56"/>
                  <a:pt x="140" y="56"/>
                  <a:pt x="140" y="56"/>
                </a:cubicBezTo>
                <a:cubicBezTo>
                  <a:pt x="140" y="51"/>
                  <a:pt x="140" y="51"/>
                  <a:pt x="140" y="51"/>
                </a:cubicBezTo>
                <a:cubicBezTo>
                  <a:pt x="140" y="48"/>
                  <a:pt x="142" y="46"/>
                  <a:pt x="145" y="46"/>
                </a:cubicBezTo>
                <a:cubicBezTo>
                  <a:pt x="148" y="46"/>
                  <a:pt x="150" y="48"/>
                  <a:pt x="150" y="51"/>
                </a:cubicBezTo>
                <a:lnTo>
                  <a:pt x="150" y="5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841F615E-05F4-7522-7606-73A50AA9094A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1924050"/>
            <a:ext cx="254000" cy="249238"/>
          </a:xfrm>
          <a:custGeom>
            <a:avLst/>
            <a:gdLst>
              <a:gd name="T0" fmla="*/ 118 w 160"/>
              <a:gd name="T1" fmla="*/ 18 h 157"/>
              <a:gd name="T2" fmla="*/ 104 w 160"/>
              <a:gd name="T3" fmla="*/ 32 h 157"/>
              <a:gd name="T4" fmla="*/ 109 w 160"/>
              <a:gd name="T5" fmla="*/ 36 h 157"/>
              <a:gd name="T6" fmla="*/ 113 w 160"/>
              <a:gd name="T7" fmla="*/ 31 h 157"/>
              <a:gd name="T8" fmla="*/ 118 w 160"/>
              <a:gd name="T9" fmla="*/ 27 h 157"/>
              <a:gd name="T10" fmla="*/ 122 w 160"/>
              <a:gd name="T11" fmla="*/ 31 h 157"/>
              <a:gd name="T12" fmla="*/ 120 w 160"/>
              <a:gd name="T13" fmla="*/ 36 h 157"/>
              <a:gd name="T14" fmla="*/ 113 w 160"/>
              <a:gd name="T15" fmla="*/ 48 h 157"/>
              <a:gd name="T16" fmla="*/ 118 w 160"/>
              <a:gd name="T17" fmla="*/ 53 h 157"/>
              <a:gd name="T18" fmla="*/ 122 w 160"/>
              <a:gd name="T19" fmla="*/ 48 h 157"/>
              <a:gd name="T20" fmla="*/ 124 w 160"/>
              <a:gd name="T21" fmla="*/ 44 h 157"/>
              <a:gd name="T22" fmla="*/ 132 w 160"/>
              <a:gd name="T23" fmla="*/ 32 h 157"/>
              <a:gd name="T24" fmla="*/ 118 w 160"/>
              <a:gd name="T25" fmla="*/ 18 h 157"/>
              <a:gd name="T26" fmla="*/ 59 w 160"/>
              <a:gd name="T27" fmla="*/ 95 h 157"/>
              <a:gd name="T28" fmla="*/ 66 w 160"/>
              <a:gd name="T29" fmla="*/ 78 h 157"/>
              <a:gd name="T30" fmla="*/ 42 w 160"/>
              <a:gd name="T31" fmla="*/ 55 h 157"/>
              <a:gd name="T32" fmla="*/ 19 w 160"/>
              <a:gd name="T33" fmla="*/ 78 h 157"/>
              <a:gd name="T34" fmla="*/ 26 w 160"/>
              <a:gd name="T35" fmla="*/ 95 h 157"/>
              <a:gd name="T36" fmla="*/ 0 w 160"/>
              <a:gd name="T37" fmla="*/ 134 h 157"/>
              <a:gd name="T38" fmla="*/ 0 w 160"/>
              <a:gd name="T39" fmla="*/ 153 h 157"/>
              <a:gd name="T40" fmla="*/ 6 w 160"/>
              <a:gd name="T41" fmla="*/ 157 h 157"/>
              <a:gd name="T42" fmla="*/ 80 w 160"/>
              <a:gd name="T43" fmla="*/ 157 h 157"/>
              <a:gd name="T44" fmla="*/ 85 w 160"/>
              <a:gd name="T45" fmla="*/ 153 h 157"/>
              <a:gd name="T46" fmla="*/ 85 w 160"/>
              <a:gd name="T47" fmla="*/ 134 h 157"/>
              <a:gd name="T48" fmla="*/ 59 w 160"/>
              <a:gd name="T49" fmla="*/ 95 h 157"/>
              <a:gd name="T50" fmla="*/ 43 w 160"/>
              <a:gd name="T51" fmla="*/ 64 h 157"/>
              <a:gd name="T52" fmla="*/ 57 w 160"/>
              <a:gd name="T53" fmla="*/ 78 h 157"/>
              <a:gd name="T54" fmla="*/ 43 w 160"/>
              <a:gd name="T55" fmla="*/ 91 h 157"/>
              <a:gd name="T56" fmla="*/ 29 w 160"/>
              <a:gd name="T57" fmla="*/ 78 h 157"/>
              <a:gd name="T58" fmla="*/ 43 w 160"/>
              <a:gd name="T59" fmla="*/ 64 h 157"/>
              <a:gd name="T60" fmla="*/ 76 w 160"/>
              <a:gd name="T61" fmla="*/ 148 h 157"/>
              <a:gd name="T62" fmla="*/ 10 w 160"/>
              <a:gd name="T63" fmla="*/ 148 h 157"/>
              <a:gd name="T64" fmla="*/ 10 w 160"/>
              <a:gd name="T65" fmla="*/ 134 h 157"/>
              <a:gd name="T66" fmla="*/ 43 w 160"/>
              <a:gd name="T67" fmla="*/ 101 h 157"/>
              <a:gd name="T68" fmla="*/ 76 w 160"/>
              <a:gd name="T69" fmla="*/ 134 h 157"/>
              <a:gd name="T70" fmla="*/ 76 w 160"/>
              <a:gd name="T71" fmla="*/ 148 h 157"/>
              <a:gd name="T72" fmla="*/ 118 w 160"/>
              <a:gd name="T73" fmla="*/ 0 h 157"/>
              <a:gd name="T74" fmla="*/ 77 w 160"/>
              <a:gd name="T75" fmla="*/ 42 h 157"/>
              <a:gd name="T76" fmla="*/ 82 w 160"/>
              <a:gd name="T77" fmla="*/ 62 h 157"/>
              <a:gd name="T78" fmla="*/ 76 w 160"/>
              <a:gd name="T79" fmla="*/ 77 h 157"/>
              <a:gd name="T80" fmla="*/ 78 w 160"/>
              <a:gd name="T81" fmla="*/ 82 h 157"/>
              <a:gd name="T82" fmla="*/ 82 w 160"/>
              <a:gd name="T83" fmla="*/ 83 h 157"/>
              <a:gd name="T84" fmla="*/ 99 w 160"/>
              <a:gd name="T85" fmla="*/ 79 h 157"/>
              <a:gd name="T86" fmla="*/ 118 w 160"/>
              <a:gd name="T87" fmla="*/ 83 h 157"/>
              <a:gd name="T88" fmla="*/ 160 w 160"/>
              <a:gd name="T89" fmla="*/ 42 h 157"/>
              <a:gd name="T90" fmla="*/ 118 w 160"/>
              <a:gd name="T91" fmla="*/ 0 h 157"/>
              <a:gd name="T92" fmla="*/ 118 w 160"/>
              <a:gd name="T93" fmla="*/ 74 h 157"/>
              <a:gd name="T94" fmla="*/ 102 w 160"/>
              <a:gd name="T95" fmla="*/ 70 h 157"/>
              <a:gd name="T96" fmla="*/ 99 w 160"/>
              <a:gd name="T97" fmla="*/ 69 h 157"/>
              <a:gd name="T98" fmla="*/ 89 w 160"/>
              <a:gd name="T99" fmla="*/ 72 h 157"/>
              <a:gd name="T100" fmla="*/ 91 w 160"/>
              <a:gd name="T101" fmla="*/ 63 h 157"/>
              <a:gd name="T102" fmla="*/ 91 w 160"/>
              <a:gd name="T103" fmla="*/ 59 h 157"/>
              <a:gd name="T104" fmla="*/ 86 w 160"/>
              <a:gd name="T105" fmla="*/ 42 h 157"/>
              <a:gd name="T106" fmla="*/ 118 w 160"/>
              <a:gd name="T107" fmla="*/ 9 h 157"/>
              <a:gd name="T108" fmla="*/ 151 w 160"/>
              <a:gd name="T109" fmla="*/ 42 h 157"/>
              <a:gd name="T110" fmla="*/ 118 w 160"/>
              <a:gd name="T111" fmla="*/ 74 h 157"/>
              <a:gd name="T112" fmla="*/ 118 w 160"/>
              <a:gd name="T113" fmla="*/ 55 h 157"/>
              <a:gd name="T114" fmla="*/ 113 w 160"/>
              <a:gd name="T115" fmla="*/ 60 h 157"/>
              <a:gd name="T116" fmla="*/ 118 w 160"/>
              <a:gd name="T117" fmla="*/ 65 h 157"/>
              <a:gd name="T118" fmla="*/ 122 w 160"/>
              <a:gd name="T119" fmla="*/ 60 h 157"/>
              <a:gd name="T120" fmla="*/ 118 w 160"/>
              <a:gd name="T121" fmla="*/ 55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57">
                <a:moveTo>
                  <a:pt x="118" y="18"/>
                </a:moveTo>
                <a:cubicBezTo>
                  <a:pt x="110" y="18"/>
                  <a:pt x="104" y="25"/>
                  <a:pt x="104" y="32"/>
                </a:cubicBezTo>
                <a:cubicBezTo>
                  <a:pt x="104" y="35"/>
                  <a:pt x="106" y="36"/>
                  <a:pt x="109" y="36"/>
                </a:cubicBezTo>
                <a:cubicBezTo>
                  <a:pt x="111" y="36"/>
                  <a:pt x="113" y="34"/>
                  <a:pt x="113" y="31"/>
                </a:cubicBezTo>
                <a:cubicBezTo>
                  <a:pt x="113" y="29"/>
                  <a:pt x="115" y="27"/>
                  <a:pt x="118" y="27"/>
                </a:cubicBezTo>
                <a:cubicBezTo>
                  <a:pt x="120" y="27"/>
                  <a:pt x="122" y="29"/>
                  <a:pt x="122" y="31"/>
                </a:cubicBezTo>
                <a:cubicBezTo>
                  <a:pt x="122" y="33"/>
                  <a:pt x="122" y="34"/>
                  <a:pt x="120" y="36"/>
                </a:cubicBezTo>
                <a:cubicBezTo>
                  <a:pt x="116" y="38"/>
                  <a:pt x="113" y="42"/>
                  <a:pt x="113" y="48"/>
                </a:cubicBezTo>
                <a:cubicBezTo>
                  <a:pt x="113" y="50"/>
                  <a:pt x="115" y="53"/>
                  <a:pt x="118" y="53"/>
                </a:cubicBezTo>
                <a:cubicBezTo>
                  <a:pt x="120" y="53"/>
                  <a:pt x="122" y="50"/>
                  <a:pt x="122" y="48"/>
                </a:cubicBezTo>
                <a:cubicBezTo>
                  <a:pt x="122" y="46"/>
                  <a:pt x="123" y="44"/>
                  <a:pt x="124" y="44"/>
                </a:cubicBezTo>
                <a:cubicBezTo>
                  <a:pt x="129" y="41"/>
                  <a:pt x="132" y="36"/>
                  <a:pt x="132" y="32"/>
                </a:cubicBezTo>
                <a:cubicBezTo>
                  <a:pt x="132" y="24"/>
                  <a:pt x="125" y="18"/>
                  <a:pt x="118" y="18"/>
                </a:cubicBezTo>
                <a:close/>
                <a:moveTo>
                  <a:pt x="59" y="95"/>
                </a:moveTo>
                <a:cubicBezTo>
                  <a:pt x="63" y="90"/>
                  <a:pt x="66" y="85"/>
                  <a:pt x="66" y="78"/>
                </a:cubicBezTo>
                <a:cubicBezTo>
                  <a:pt x="66" y="66"/>
                  <a:pt x="56" y="55"/>
                  <a:pt x="42" y="55"/>
                </a:cubicBezTo>
                <a:cubicBezTo>
                  <a:pt x="30" y="55"/>
                  <a:pt x="19" y="66"/>
                  <a:pt x="19" y="78"/>
                </a:cubicBezTo>
                <a:cubicBezTo>
                  <a:pt x="19" y="85"/>
                  <a:pt x="21" y="91"/>
                  <a:pt x="26" y="95"/>
                </a:cubicBezTo>
                <a:cubicBezTo>
                  <a:pt x="11" y="101"/>
                  <a:pt x="0" y="116"/>
                  <a:pt x="0" y="134"/>
                </a:cubicBezTo>
                <a:cubicBezTo>
                  <a:pt x="0" y="153"/>
                  <a:pt x="0" y="153"/>
                  <a:pt x="0" y="153"/>
                </a:cubicBezTo>
                <a:cubicBezTo>
                  <a:pt x="2" y="155"/>
                  <a:pt x="4" y="157"/>
                  <a:pt x="6" y="157"/>
                </a:cubicBezTo>
                <a:cubicBezTo>
                  <a:pt x="80" y="157"/>
                  <a:pt x="80" y="157"/>
                  <a:pt x="80" y="157"/>
                </a:cubicBezTo>
                <a:cubicBezTo>
                  <a:pt x="83" y="157"/>
                  <a:pt x="85" y="155"/>
                  <a:pt x="85" y="153"/>
                </a:cubicBezTo>
                <a:cubicBezTo>
                  <a:pt x="85" y="134"/>
                  <a:pt x="85" y="134"/>
                  <a:pt x="85" y="134"/>
                </a:cubicBezTo>
                <a:cubicBezTo>
                  <a:pt x="85" y="116"/>
                  <a:pt x="74" y="101"/>
                  <a:pt x="59" y="95"/>
                </a:cubicBezTo>
                <a:close/>
                <a:moveTo>
                  <a:pt x="43" y="64"/>
                </a:moveTo>
                <a:cubicBezTo>
                  <a:pt x="51" y="64"/>
                  <a:pt x="57" y="71"/>
                  <a:pt x="57" y="78"/>
                </a:cubicBezTo>
                <a:cubicBezTo>
                  <a:pt x="57" y="85"/>
                  <a:pt x="51" y="91"/>
                  <a:pt x="43" y="91"/>
                </a:cubicBezTo>
                <a:cubicBezTo>
                  <a:pt x="35" y="91"/>
                  <a:pt x="29" y="85"/>
                  <a:pt x="29" y="78"/>
                </a:cubicBezTo>
                <a:cubicBezTo>
                  <a:pt x="29" y="71"/>
                  <a:pt x="36" y="64"/>
                  <a:pt x="43" y="64"/>
                </a:cubicBezTo>
                <a:close/>
                <a:moveTo>
                  <a:pt x="76" y="148"/>
                </a:moveTo>
                <a:cubicBezTo>
                  <a:pt x="10" y="148"/>
                  <a:pt x="10" y="148"/>
                  <a:pt x="10" y="148"/>
                </a:cubicBezTo>
                <a:cubicBezTo>
                  <a:pt x="10" y="134"/>
                  <a:pt x="10" y="134"/>
                  <a:pt x="10" y="134"/>
                </a:cubicBezTo>
                <a:cubicBezTo>
                  <a:pt x="10" y="116"/>
                  <a:pt x="25" y="101"/>
                  <a:pt x="43" y="101"/>
                </a:cubicBezTo>
                <a:cubicBezTo>
                  <a:pt x="61" y="101"/>
                  <a:pt x="76" y="116"/>
                  <a:pt x="76" y="134"/>
                </a:cubicBezTo>
                <a:lnTo>
                  <a:pt x="76" y="148"/>
                </a:lnTo>
                <a:close/>
                <a:moveTo>
                  <a:pt x="118" y="0"/>
                </a:moveTo>
                <a:cubicBezTo>
                  <a:pt x="95" y="0"/>
                  <a:pt x="77" y="19"/>
                  <a:pt x="77" y="42"/>
                </a:cubicBezTo>
                <a:cubicBezTo>
                  <a:pt x="77" y="49"/>
                  <a:pt x="78" y="56"/>
                  <a:pt x="82" y="62"/>
                </a:cubicBezTo>
                <a:cubicBezTo>
                  <a:pt x="76" y="77"/>
                  <a:pt x="76" y="77"/>
                  <a:pt x="76" y="77"/>
                </a:cubicBezTo>
                <a:cubicBezTo>
                  <a:pt x="76" y="78"/>
                  <a:pt x="76" y="80"/>
                  <a:pt x="78" y="82"/>
                </a:cubicBezTo>
                <a:cubicBezTo>
                  <a:pt x="78" y="82"/>
                  <a:pt x="80" y="83"/>
                  <a:pt x="82" y="83"/>
                </a:cubicBezTo>
                <a:cubicBezTo>
                  <a:pt x="99" y="79"/>
                  <a:pt x="99" y="79"/>
                  <a:pt x="99" y="79"/>
                </a:cubicBezTo>
                <a:cubicBezTo>
                  <a:pt x="105" y="82"/>
                  <a:pt x="112" y="83"/>
                  <a:pt x="118" y="83"/>
                </a:cubicBezTo>
                <a:cubicBezTo>
                  <a:pt x="141" y="83"/>
                  <a:pt x="160" y="64"/>
                  <a:pt x="160" y="42"/>
                </a:cubicBezTo>
                <a:cubicBezTo>
                  <a:pt x="160" y="18"/>
                  <a:pt x="141" y="0"/>
                  <a:pt x="118" y="0"/>
                </a:cubicBezTo>
                <a:close/>
                <a:moveTo>
                  <a:pt x="118" y="74"/>
                </a:moveTo>
                <a:cubicBezTo>
                  <a:pt x="112" y="74"/>
                  <a:pt x="107" y="73"/>
                  <a:pt x="102" y="70"/>
                </a:cubicBezTo>
                <a:cubicBezTo>
                  <a:pt x="101" y="69"/>
                  <a:pt x="100" y="69"/>
                  <a:pt x="99" y="69"/>
                </a:cubicBezTo>
                <a:cubicBezTo>
                  <a:pt x="89" y="72"/>
                  <a:pt x="89" y="72"/>
                  <a:pt x="89" y="72"/>
                </a:cubicBezTo>
                <a:cubicBezTo>
                  <a:pt x="91" y="63"/>
                  <a:pt x="91" y="63"/>
                  <a:pt x="91" y="63"/>
                </a:cubicBezTo>
                <a:cubicBezTo>
                  <a:pt x="92" y="61"/>
                  <a:pt x="91" y="60"/>
                  <a:pt x="91" y="59"/>
                </a:cubicBezTo>
                <a:cubicBezTo>
                  <a:pt x="88" y="54"/>
                  <a:pt x="86" y="48"/>
                  <a:pt x="86" y="42"/>
                </a:cubicBezTo>
                <a:cubicBezTo>
                  <a:pt x="86" y="23"/>
                  <a:pt x="100" y="9"/>
                  <a:pt x="118" y="9"/>
                </a:cubicBezTo>
                <a:cubicBezTo>
                  <a:pt x="136" y="9"/>
                  <a:pt x="151" y="23"/>
                  <a:pt x="151" y="42"/>
                </a:cubicBezTo>
                <a:cubicBezTo>
                  <a:pt x="151" y="59"/>
                  <a:pt x="136" y="74"/>
                  <a:pt x="118" y="74"/>
                </a:cubicBezTo>
                <a:close/>
                <a:moveTo>
                  <a:pt x="118" y="55"/>
                </a:moveTo>
                <a:cubicBezTo>
                  <a:pt x="115" y="55"/>
                  <a:pt x="113" y="57"/>
                  <a:pt x="113" y="60"/>
                </a:cubicBezTo>
                <a:cubicBezTo>
                  <a:pt x="113" y="62"/>
                  <a:pt x="115" y="65"/>
                  <a:pt x="118" y="65"/>
                </a:cubicBezTo>
                <a:cubicBezTo>
                  <a:pt x="120" y="65"/>
                  <a:pt x="122" y="62"/>
                  <a:pt x="122" y="60"/>
                </a:cubicBezTo>
                <a:cubicBezTo>
                  <a:pt x="122" y="57"/>
                  <a:pt x="120" y="55"/>
                  <a:pt x="118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3A842230-53DF-5F91-D0D1-CBA2CCB8E54C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2471738"/>
            <a:ext cx="255588" cy="254000"/>
          </a:xfrm>
          <a:custGeom>
            <a:avLst/>
            <a:gdLst>
              <a:gd name="T0" fmla="*/ 66 w 161"/>
              <a:gd name="T1" fmla="*/ 90 h 160"/>
              <a:gd name="T2" fmla="*/ 37 w 161"/>
              <a:gd name="T3" fmla="*/ 65 h 160"/>
              <a:gd name="T4" fmla="*/ 11 w 161"/>
              <a:gd name="T5" fmla="*/ 48 h 160"/>
              <a:gd name="T6" fmla="*/ 1 w 161"/>
              <a:gd name="T7" fmla="*/ 106 h 160"/>
              <a:gd name="T8" fmla="*/ 0 w 161"/>
              <a:gd name="T9" fmla="*/ 155 h 160"/>
              <a:gd name="T10" fmla="*/ 9 w 161"/>
              <a:gd name="T11" fmla="*/ 157 h 160"/>
              <a:gd name="T12" fmla="*/ 48 w 161"/>
              <a:gd name="T13" fmla="*/ 150 h 160"/>
              <a:gd name="T14" fmla="*/ 75 w 161"/>
              <a:gd name="T15" fmla="*/ 143 h 160"/>
              <a:gd name="T16" fmla="*/ 37 w 161"/>
              <a:gd name="T17" fmla="*/ 48 h 160"/>
              <a:gd name="T18" fmla="*/ 28 w 161"/>
              <a:gd name="T19" fmla="*/ 38 h 160"/>
              <a:gd name="T20" fmla="*/ 40 w 161"/>
              <a:gd name="T21" fmla="*/ 123 h 160"/>
              <a:gd name="T22" fmla="*/ 62 w 161"/>
              <a:gd name="T23" fmla="*/ 151 h 160"/>
              <a:gd name="T24" fmla="*/ 49 w 161"/>
              <a:gd name="T25" fmla="*/ 118 h 160"/>
              <a:gd name="T26" fmla="*/ 10 w 161"/>
              <a:gd name="T27" fmla="*/ 113 h 160"/>
              <a:gd name="T28" fmla="*/ 23 w 161"/>
              <a:gd name="T29" fmla="*/ 67 h 160"/>
              <a:gd name="T30" fmla="*/ 39 w 161"/>
              <a:gd name="T31" fmla="*/ 85 h 160"/>
              <a:gd name="T32" fmla="*/ 51 w 161"/>
              <a:gd name="T33" fmla="*/ 95 h 160"/>
              <a:gd name="T34" fmla="*/ 24 w 161"/>
              <a:gd name="T35" fmla="*/ 90 h 160"/>
              <a:gd name="T36" fmla="*/ 33 w 161"/>
              <a:gd name="T37" fmla="*/ 104 h 160"/>
              <a:gd name="T38" fmla="*/ 65 w 161"/>
              <a:gd name="T39" fmla="*/ 145 h 160"/>
              <a:gd name="T40" fmla="*/ 160 w 161"/>
              <a:gd name="T41" fmla="*/ 106 h 160"/>
              <a:gd name="T42" fmla="*/ 150 w 161"/>
              <a:gd name="T43" fmla="*/ 48 h 160"/>
              <a:gd name="T44" fmla="*/ 124 w 161"/>
              <a:gd name="T45" fmla="*/ 65 h 160"/>
              <a:gd name="T46" fmla="*/ 94 w 161"/>
              <a:gd name="T47" fmla="*/ 90 h 160"/>
              <a:gd name="T48" fmla="*/ 85 w 161"/>
              <a:gd name="T49" fmla="*/ 143 h 160"/>
              <a:gd name="T50" fmla="*/ 112 w 161"/>
              <a:gd name="T51" fmla="*/ 149 h 160"/>
              <a:gd name="T52" fmla="*/ 150 w 161"/>
              <a:gd name="T53" fmla="*/ 157 h 160"/>
              <a:gd name="T54" fmla="*/ 159 w 161"/>
              <a:gd name="T55" fmla="*/ 154 h 160"/>
              <a:gd name="T56" fmla="*/ 132 w 161"/>
              <a:gd name="T57" fmla="*/ 38 h 160"/>
              <a:gd name="T58" fmla="*/ 123 w 161"/>
              <a:gd name="T59" fmla="*/ 48 h 160"/>
              <a:gd name="T60" fmla="*/ 142 w 161"/>
              <a:gd name="T61" fmla="*/ 123 h 160"/>
              <a:gd name="T62" fmla="*/ 146 w 161"/>
              <a:gd name="T63" fmla="*/ 113 h 160"/>
              <a:gd name="T64" fmla="*/ 103 w 161"/>
              <a:gd name="T65" fmla="*/ 147 h 160"/>
              <a:gd name="T66" fmla="*/ 94 w 161"/>
              <a:gd name="T67" fmla="*/ 145 h 160"/>
              <a:gd name="T68" fmla="*/ 127 w 161"/>
              <a:gd name="T69" fmla="*/ 104 h 160"/>
              <a:gd name="T70" fmla="*/ 136 w 161"/>
              <a:gd name="T71" fmla="*/ 89 h 160"/>
              <a:gd name="T72" fmla="*/ 109 w 161"/>
              <a:gd name="T73" fmla="*/ 94 h 160"/>
              <a:gd name="T74" fmla="*/ 122 w 161"/>
              <a:gd name="T75" fmla="*/ 85 h 160"/>
              <a:gd name="T76" fmla="*/ 137 w 161"/>
              <a:gd name="T77" fmla="*/ 66 h 160"/>
              <a:gd name="T78" fmla="*/ 146 w 161"/>
              <a:gd name="T79" fmla="*/ 113 h 160"/>
              <a:gd name="T80" fmla="*/ 103 w 161"/>
              <a:gd name="T81" fmla="*/ 53 h 160"/>
              <a:gd name="T82" fmla="*/ 113 w 161"/>
              <a:gd name="T83" fmla="*/ 15 h 160"/>
              <a:gd name="T84" fmla="*/ 47 w 161"/>
              <a:gd name="T85" fmla="*/ 15 h 160"/>
              <a:gd name="T86" fmla="*/ 78 w 161"/>
              <a:gd name="T87" fmla="*/ 38 h 160"/>
              <a:gd name="T88" fmla="*/ 94 w 161"/>
              <a:gd name="T89" fmla="*/ 41 h 160"/>
              <a:gd name="T90" fmla="*/ 61 w 161"/>
              <a:gd name="T91" fmla="*/ 29 h 160"/>
              <a:gd name="T92" fmla="*/ 61 w 161"/>
              <a:gd name="T93" fmla="*/ 9 h 160"/>
              <a:gd name="T94" fmla="*/ 104 w 161"/>
              <a:gd name="T95" fmla="*/ 24 h 160"/>
              <a:gd name="T96" fmla="*/ 94 w 161"/>
              <a:gd name="T97" fmla="*/ 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1" h="160">
                <a:moveTo>
                  <a:pt x="65" y="106"/>
                </a:moveTo>
                <a:cubicBezTo>
                  <a:pt x="65" y="104"/>
                  <a:pt x="64" y="102"/>
                  <a:pt x="62" y="100"/>
                </a:cubicBezTo>
                <a:cubicBezTo>
                  <a:pt x="64" y="97"/>
                  <a:pt x="66" y="94"/>
                  <a:pt x="66" y="90"/>
                </a:cubicBezTo>
                <a:cubicBezTo>
                  <a:pt x="66" y="82"/>
                  <a:pt x="59" y="76"/>
                  <a:pt x="52" y="76"/>
                </a:cubicBezTo>
                <a:cubicBezTo>
                  <a:pt x="42" y="76"/>
                  <a:pt x="42" y="76"/>
                  <a:pt x="42" y="76"/>
                </a:cubicBezTo>
                <a:cubicBezTo>
                  <a:pt x="37" y="65"/>
                  <a:pt x="37" y="65"/>
                  <a:pt x="37" y="65"/>
                </a:cubicBezTo>
                <a:cubicBezTo>
                  <a:pt x="43" y="62"/>
                  <a:pt x="48" y="55"/>
                  <a:pt x="48" y="48"/>
                </a:cubicBezTo>
                <a:cubicBezTo>
                  <a:pt x="48" y="38"/>
                  <a:pt x="39" y="29"/>
                  <a:pt x="29" y="29"/>
                </a:cubicBezTo>
                <a:cubicBezTo>
                  <a:pt x="19" y="29"/>
                  <a:pt x="11" y="38"/>
                  <a:pt x="11" y="48"/>
                </a:cubicBezTo>
                <a:cubicBezTo>
                  <a:pt x="11" y="53"/>
                  <a:pt x="13" y="58"/>
                  <a:pt x="15" y="61"/>
                </a:cubicBezTo>
                <a:cubicBezTo>
                  <a:pt x="13" y="62"/>
                  <a:pt x="11" y="65"/>
                  <a:pt x="11" y="68"/>
                </a:cubicBezTo>
                <a:cubicBezTo>
                  <a:pt x="1" y="106"/>
                  <a:pt x="1" y="106"/>
                  <a:pt x="1" y="106"/>
                </a:cubicBezTo>
                <a:cubicBezTo>
                  <a:pt x="0" y="110"/>
                  <a:pt x="1" y="114"/>
                  <a:pt x="3" y="118"/>
                </a:cubicBezTo>
                <a:cubicBezTo>
                  <a:pt x="5" y="119"/>
                  <a:pt x="6" y="121"/>
                  <a:pt x="8" y="122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7"/>
                  <a:pt x="1" y="160"/>
                  <a:pt x="3" y="160"/>
                </a:cubicBezTo>
                <a:cubicBezTo>
                  <a:pt x="4" y="160"/>
                  <a:pt x="4" y="160"/>
                  <a:pt x="5" y="160"/>
                </a:cubicBezTo>
                <a:cubicBezTo>
                  <a:pt x="7" y="160"/>
                  <a:pt x="9" y="159"/>
                  <a:pt x="9" y="157"/>
                </a:cubicBezTo>
                <a:cubicBezTo>
                  <a:pt x="13" y="142"/>
                  <a:pt x="13" y="142"/>
                  <a:pt x="13" y="142"/>
                </a:cubicBezTo>
                <a:cubicBezTo>
                  <a:pt x="45" y="142"/>
                  <a:pt x="45" y="142"/>
                  <a:pt x="45" y="142"/>
                </a:cubicBezTo>
                <a:cubicBezTo>
                  <a:pt x="48" y="150"/>
                  <a:pt x="48" y="150"/>
                  <a:pt x="48" y="150"/>
                </a:cubicBezTo>
                <a:cubicBezTo>
                  <a:pt x="49" y="156"/>
                  <a:pt x="55" y="160"/>
                  <a:pt x="61" y="160"/>
                </a:cubicBezTo>
                <a:cubicBezTo>
                  <a:pt x="62" y="160"/>
                  <a:pt x="63" y="160"/>
                  <a:pt x="65" y="160"/>
                </a:cubicBezTo>
                <a:cubicBezTo>
                  <a:pt x="72" y="158"/>
                  <a:pt x="77" y="150"/>
                  <a:pt x="75" y="143"/>
                </a:cubicBezTo>
                <a:lnTo>
                  <a:pt x="65" y="106"/>
                </a:lnTo>
                <a:close/>
                <a:moveTo>
                  <a:pt x="28" y="38"/>
                </a:moveTo>
                <a:cubicBezTo>
                  <a:pt x="33" y="38"/>
                  <a:pt x="37" y="43"/>
                  <a:pt x="37" y="48"/>
                </a:cubicBezTo>
                <a:cubicBezTo>
                  <a:pt x="37" y="53"/>
                  <a:pt x="33" y="58"/>
                  <a:pt x="28" y="58"/>
                </a:cubicBezTo>
                <a:cubicBezTo>
                  <a:pt x="23" y="58"/>
                  <a:pt x="18" y="53"/>
                  <a:pt x="18" y="48"/>
                </a:cubicBezTo>
                <a:cubicBezTo>
                  <a:pt x="18" y="43"/>
                  <a:pt x="23" y="38"/>
                  <a:pt x="28" y="38"/>
                </a:cubicBezTo>
                <a:close/>
                <a:moveTo>
                  <a:pt x="15" y="132"/>
                </a:moveTo>
                <a:cubicBezTo>
                  <a:pt x="17" y="123"/>
                  <a:pt x="17" y="123"/>
                  <a:pt x="17" y="123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42" y="132"/>
                  <a:pt x="42" y="132"/>
                  <a:pt x="42" y="132"/>
                </a:cubicBezTo>
                <a:lnTo>
                  <a:pt x="15" y="132"/>
                </a:lnTo>
                <a:close/>
                <a:moveTo>
                  <a:pt x="62" y="151"/>
                </a:moveTo>
                <a:cubicBezTo>
                  <a:pt x="62" y="151"/>
                  <a:pt x="62" y="151"/>
                  <a:pt x="61" y="151"/>
                </a:cubicBezTo>
                <a:cubicBezTo>
                  <a:pt x="59" y="151"/>
                  <a:pt x="58" y="150"/>
                  <a:pt x="56" y="148"/>
                </a:cubicBezTo>
                <a:cubicBezTo>
                  <a:pt x="49" y="118"/>
                  <a:pt x="49" y="118"/>
                  <a:pt x="49" y="118"/>
                </a:cubicBezTo>
                <a:cubicBezTo>
                  <a:pt x="48" y="116"/>
                  <a:pt x="47" y="114"/>
                  <a:pt x="44" y="114"/>
                </a:cubicBezTo>
                <a:cubicBezTo>
                  <a:pt x="14" y="114"/>
                  <a:pt x="14" y="114"/>
                  <a:pt x="14" y="114"/>
                </a:cubicBezTo>
                <a:cubicBezTo>
                  <a:pt x="12" y="114"/>
                  <a:pt x="11" y="113"/>
                  <a:pt x="10" y="113"/>
                </a:cubicBezTo>
                <a:cubicBezTo>
                  <a:pt x="9" y="110"/>
                  <a:pt x="9" y="109"/>
                  <a:pt x="9" y="108"/>
                </a:cubicBezTo>
                <a:cubicBezTo>
                  <a:pt x="19" y="70"/>
                  <a:pt x="19" y="70"/>
                  <a:pt x="19" y="70"/>
                </a:cubicBezTo>
                <a:cubicBezTo>
                  <a:pt x="20" y="68"/>
                  <a:pt x="22" y="67"/>
                  <a:pt x="23" y="67"/>
                </a:cubicBezTo>
                <a:cubicBezTo>
                  <a:pt x="25" y="67"/>
                  <a:pt x="27" y="68"/>
                  <a:pt x="28" y="70"/>
                </a:cubicBezTo>
                <a:cubicBezTo>
                  <a:pt x="34" y="83"/>
                  <a:pt x="34" y="83"/>
                  <a:pt x="34" y="83"/>
                </a:cubicBezTo>
                <a:cubicBezTo>
                  <a:pt x="35" y="84"/>
                  <a:pt x="37" y="85"/>
                  <a:pt x="39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4" y="85"/>
                  <a:pt x="56" y="87"/>
                  <a:pt x="56" y="90"/>
                </a:cubicBezTo>
                <a:cubicBezTo>
                  <a:pt x="56" y="93"/>
                  <a:pt x="54" y="95"/>
                  <a:pt x="51" y="95"/>
                </a:cubicBezTo>
                <a:cubicBezTo>
                  <a:pt x="33" y="95"/>
                  <a:pt x="33" y="95"/>
                  <a:pt x="33" y="95"/>
                </a:cubicBezTo>
                <a:cubicBezTo>
                  <a:pt x="31" y="95"/>
                  <a:pt x="29" y="94"/>
                  <a:pt x="28" y="92"/>
                </a:cubicBezTo>
                <a:cubicBezTo>
                  <a:pt x="28" y="91"/>
                  <a:pt x="26" y="90"/>
                  <a:pt x="24" y="90"/>
                </a:cubicBezTo>
                <a:cubicBezTo>
                  <a:pt x="23" y="90"/>
                  <a:pt x="23" y="90"/>
                  <a:pt x="22" y="90"/>
                </a:cubicBezTo>
                <a:cubicBezTo>
                  <a:pt x="20" y="91"/>
                  <a:pt x="19" y="94"/>
                  <a:pt x="20" y="96"/>
                </a:cubicBezTo>
                <a:cubicBezTo>
                  <a:pt x="23" y="102"/>
                  <a:pt x="27" y="104"/>
                  <a:pt x="33" y="104"/>
                </a:cubicBezTo>
                <a:cubicBezTo>
                  <a:pt x="51" y="104"/>
                  <a:pt x="51" y="104"/>
                  <a:pt x="51" y="104"/>
                </a:cubicBezTo>
                <a:cubicBezTo>
                  <a:pt x="53" y="104"/>
                  <a:pt x="56" y="106"/>
                  <a:pt x="56" y="108"/>
                </a:cubicBezTo>
                <a:cubicBezTo>
                  <a:pt x="65" y="145"/>
                  <a:pt x="65" y="145"/>
                  <a:pt x="65" y="145"/>
                </a:cubicBezTo>
                <a:cubicBezTo>
                  <a:pt x="66" y="148"/>
                  <a:pt x="65" y="151"/>
                  <a:pt x="62" y="151"/>
                </a:cubicBezTo>
                <a:close/>
                <a:moveTo>
                  <a:pt x="152" y="121"/>
                </a:moveTo>
                <a:cubicBezTo>
                  <a:pt x="158" y="119"/>
                  <a:pt x="161" y="112"/>
                  <a:pt x="160" y="106"/>
                </a:cubicBezTo>
                <a:cubicBezTo>
                  <a:pt x="150" y="68"/>
                  <a:pt x="150" y="68"/>
                  <a:pt x="150" y="68"/>
                </a:cubicBezTo>
                <a:cubicBezTo>
                  <a:pt x="149" y="65"/>
                  <a:pt x="148" y="63"/>
                  <a:pt x="145" y="61"/>
                </a:cubicBezTo>
                <a:cubicBezTo>
                  <a:pt x="148" y="57"/>
                  <a:pt x="150" y="53"/>
                  <a:pt x="150" y="48"/>
                </a:cubicBezTo>
                <a:cubicBezTo>
                  <a:pt x="150" y="38"/>
                  <a:pt x="141" y="29"/>
                  <a:pt x="131" y="29"/>
                </a:cubicBezTo>
                <a:cubicBezTo>
                  <a:pt x="121" y="29"/>
                  <a:pt x="113" y="38"/>
                  <a:pt x="113" y="48"/>
                </a:cubicBezTo>
                <a:cubicBezTo>
                  <a:pt x="113" y="55"/>
                  <a:pt x="117" y="62"/>
                  <a:pt x="124" y="65"/>
                </a:cubicBezTo>
                <a:cubicBezTo>
                  <a:pt x="118" y="76"/>
                  <a:pt x="118" y="76"/>
                  <a:pt x="118" y="76"/>
                </a:cubicBezTo>
                <a:cubicBezTo>
                  <a:pt x="108" y="76"/>
                  <a:pt x="108" y="76"/>
                  <a:pt x="108" y="76"/>
                </a:cubicBezTo>
                <a:cubicBezTo>
                  <a:pt x="100" y="76"/>
                  <a:pt x="94" y="83"/>
                  <a:pt x="94" y="90"/>
                </a:cubicBezTo>
                <a:cubicBezTo>
                  <a:pt x="94" y="94"/>
                  <a:pt x="96" y="97"/>
                  <a:pt x="98" y="100"/>
                </a:cubicBezTo>
                <a:cubicBezTo>
                  <a:pt x="96" y="101"/>
                  <a:pt x="96" y="103"/>
                  <a:pt x="95" y="105"/>
                </a:cubicBezTo>
                <a:cubicBezTo>
                  <a:pt x="85" y="143"/>
                  <a:pt x="85" y="143"/>
                  <a:pt x="85" y="143"/>
                </a:cubicBezTo>
                <a:cubicBezTo>
                  <a:pt x="83" y="150"/>
                  <a:pt x="88" y="157"/>
                  <a:pt x="96" y="160"/>
                </a:cubicBezTo>
                <a:cubicBezTo>
                  <a:pt x="97" y="160"/>
                  <a:pt x="98" y="160"/>
                  <a:pt x="99" y="160"/>
                </a:cubicBezTo>
                <a:cubicBezTo>
                  <a:pt x="105" y="160"/>
                  <a:pt x="111" y="156"/>
                  <a:pt x="112" y="149"/>
                </a:cubicBezTo>
                <a:cubicBezTo>
                  <a:pt x="115" y="141"/>
                  <a:pt x="115" y="141"/>
                  <a:pt x="115" y="141"/>
                </a:cubicBezTo>
                <a:cubicBezTo>
                  <a:pt x="147" y="141"/>
                  <a:pt x="147" y="141"/>
                  <a:pt x="147" y="141"/>
                </a:cubicBezTo>
                <a:cubicBezTo>
                  <a:pt x="150" y="157"/>
                  <a:pt x="150" y="157"/>
                  <a:pt x="150" y="157"/>
                </a:cubicBezTo>
                <a:cubicBezTo>
                  <a:pt x="151" y="159"/>
                  <a:pt x="153" y="160"/>
                  <a:pt x="155" y="160"/>
                </a:cubicBezTo>
                <a:cubicBezTo>
                  <a:pt x="155" y="160"/>
                  <a:pt x="156" y="160"/>
                  <a:pt x="156" y="160"/>
                </a:cubicBezTo>
                <a:cubicBezTo>
                  <a:pt x="159" y="160"/>
                  <a:pt x="161" y="157"/>
                  <a:pt x="159" y="154"/>
                </a:cubicBezTo>
                <a:lnTo>
                  <a:pt x="152" y="121"/>
                </a:lnTo>
                <a:close/>
                <a:moveTo>
                  <a:pt x="123" y="48"/>
                </a:moveTo>
                <a:cubicBezTo>
                  <a:pt x="123" y="43"/>
                  <a:pt x="127" y="38"/>
                  <a:pt x="132" y="38"/>
                </a:cubicBezTo>
                <a:cubicBezTo>
                  <a:pt x="138" y="38"/>
                  <a:pt x="142" y="43"/>
                  <a:pt x="142" y="48"/>
                </a:cubicBezTo>
                <a:cubicBezTo>
                  <a:pt x="142" y="53"/>
                  <a:pt x="138" y="57"/>
                  <a:pt x="132" y="57"/>
                </a:cubicBezTo>
                <a:cubicBezTo>
                  <a:pt x="127" y="57"/>
                  <a:pt x="123" y="53"/>
                  <a:pt x="123" y="48"/>
                </a:cubicBezTo>
                <a:close/>
                <a:moveTo>
                  <a:pt x="117" y="132"/>
                </a:moveTo>
                <a:cubicBezTo>
                  <a:pt x="119" y="123"/>
                  <a:pt x="119" y="123"/>
                  <a:pt x="119" y="123"/>
                </a:cubicBezTo>
                <a:cubicBezTo>
                  <a:pt x="142" y="123"/>
                  <a:pt x="142" y="123"/>
                  <a:pt x="142" y="123"/>
                </a:cubicBezTo>
                <a:cubicBezTo>
                  <a:pt x="144" y="132"/>
                  <a:pt x="144" y="132"/>
                  <a:pt x="144" y="132"/>
                </a:cubicBezTo>
                <a:lnTo>
                  <a:pt x="117" y="132"/>
                </a:lnTo>
                <a:close/>
                <a:moveTo>
                  <a:pt x="146" y="113"/>
                </a:moveTo>
                <a:cubicBezTo>
                  <a:pt x="116" y="113"/>
                  <a:pt x="116" y="113"/>
                  <a:pt x="116" y="113"/>
                </a:cubicBezTo>
                <a:cubicBezTo>
                  <a:pt x="114" y="113"/>
                  <a:pt x="111" y="115"/>
                  <a:pt x="111" y="117"/>
                </a:cubicBezTo>
                <a:cubicBezTo>
                  <a:pt x="103" y="147"/>
                  <a:pt x="103" y="147"/>
                  <a:pt x="103" y="147"/>
                </a:cubicBezTo>
                <a:cubicBezTo>
                  <a:pt x="103" y="149"/>
                  <a:pt x="101" y="151"/>
                  <a:pt x="99" y="151"/>
                </a:cubicBezTo>
                <a:cubicBezTo>
                  <a:pt x="98" y="151"/>
                  <a:pt x="98" y="151"/>
                  <a:pt x="97" y="151"/>
                </a:cubicBezTo>
                <a:cubicBezTo>
                  <a:pt x="95" y="150"/>
                  <a:pt x="93" y="147"/>
                  <a:pt x="94" y="145"/>
                </a:cubicBezTo>
                <a:cubicBezTo>
                  <a:pt x="104" y="107"/>
                  <a:pt x="104" y="107"/>
                  <a:pt x="104" y="107"/>
                </a:cubicBezTo>
                <a:cubicBezTo>
                  <a:pt x="105" y="105"/>
                  <a:pt x="106" y="104"/>
                  <a:pt x="109" y="104"/>
                </a:cubicBezTo>
                <a:cubicBezTo>
                  <a:pt x="127" y="104"/>
                  <a:pt x="127" y="104"/>
                  <a:pt x="127" y="104"/>
                </a:cubicBezTo>
                <a:cubicBezTo>
                  <a:pt x="133" y="104"/>
                  <a:pt x="138" y="100"/>
                  <a:pt x="141" y="96"/>
                </a:cubicBezTo>
                <a:cubicBezTo>
                  <a:pt x="141" y="94"/>
                  <a:pt x="141" y="91"/>
                  <a:pt x="138" y="89"/>
                </a:cubicBezTo>
                <a:cubicBezTo>
                  <a:pt x="137" y="89"/>
                  <a:pt x="137" y="89"/>
                  <a:pt x="136" y="89"/>
                </a:cubicBezTo>
                <a:cubicBezTo>
                  <a:pt x="134" y="89"/>
                  <a:pt x="132" y="90"/>
                  <a:pt x="132" y="92"/>
                </a:cubicBezTo>
                <a:cubicBezTo>
                  <a:pt x="131" y="93"/>
                  <a:pt x="129" y="94"/>
                  <a:pt x="127" y="94"/>
                </a:cubicBezTo>
                <a:cubicBezTo>
                  <a:pt x="109" y="94"/>
                  <a:pt x="109" y="94"/>
                  <a:pt x="109" y="94"/>
                </a:cubicBezTo>
                <a:cubicBezTo>
                  <a:pt x="106" y="94"/>
                  <a:pt x="104" y="92"/>
                  <a:pt x="104" y="89"/>
                </a:cubicBezTo>
                <a:cubicBezTo>
                  <a:pt x="104" y="87"/>
                  <a:pt x="106" y="85"/>
                  <a:pt x="109" y="85"/>
                </a:cubicBezTo>
                <a:cubicBezTo>
                  <a:pt x="122" y="85"/>
                  <a:pt x="122" y="85"/>
                  <a:pt x="122" y="85"/>
                </a:cubicBezTo>
                <a:cubicBezTo>
                  <a:pt x="123" y="85"/>
                  <a:pt x="125" y="83"/>
                  <a:pt x="126" y="82"/>
                </a:cubicBezTo>
                <a:cubicBezTo>
                  <a:pt x="126" y="81"/>
                  <a:pt x="133" y="69"/>
                  <a:pt x="133" y="69"/>
                </a:cubicBezTo>
                <a:cubicBezTo>
                  <a:pt x="134" y="67"/>
                  <a:pt x="135" y="66"/>
                  <a:pt x="137" y="66"/>
                </a:cubicBezTo>
                <a:cubicBezTo>
                  <a:pt x="139" y="66"/>
                  <a:pt x="141" y="67"/>
                  <a:pt x="141" y="70"/>
                </a:cubicBezTo>
                <a:cubicBezTo>
                  <a:pt x="151" y="107"/>
                  <a:pt x="151" y="107"/>
                  <a:pt x="151" y="107"/>
                </a:cubicBezTo>
                <a:cubicBezTo>
                  <a:pt x="151" y="111"/>
                  <a:pt x="149" y="113"/>
                  <a:pt x="146" y="113"/>
                </a:cubicBezTo>
                <a:close/>
                <a:moveTo>
                  <a:pt x="100" y="57"/>
                </a:moveTo>
                <a:cubicBezTo>
                  <a:pt x="100" y="57"/>
                  <a:pt x="100" y="57"/>
                  <a:pt x="101" y="57"/>
                </a:cubicBezTo>
                <a:cubicBezTo>
                  <a:pt x="103" y="57"/>
                  <a:pt x="103" y="55"/>
                  <a:pt x="103" y="53"/>
                </a:cubicBezTo>
                <a:cubicBezTo>
                  <a:pt x="103" y="38"/>
                  <a:pt x="103" y="38"/>
                  <a:pt x="103" y="38"/>
                </a:cubicBezTo>
                <a:cubicBezTo>
                  <a:pt x="109" y="36"/>
                  <a:pt x="113" y="31"/>
                  <a:pt x="113" y="24"/>
                </a:cubicBezTo>
                <a:cubicBezTo>
                  <a:pt x="113" y="15"/>
                  <a:pt x="113" y="15"/>
                  <a:pt x="113" y="15"/>
                </a:cubicBezTo>
                <a:cubicBezTo>
                  <a:pt x="113" y="6"/>
                  <a:pt x="107" y="0"/>
                  <a:pt x="99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3" y="0"/>
                  <a:pt x="47" y="7"/>
                  <a:pt x="47" y="15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32"/>
                  <a:pt x="54" y="38"/>
                  <a:pt x="61" y="38"/>
                </a:cubicBezTo>
                <a:cubicBezTo>
                  <a:pt x="78" y="38"/>
                  <a:pt x="78" y="38"/>
                  <a:pt x="78" y="38"/>
                </a:cubicBezTo>
                <a:cubicBezTo>
                  <a:pt x="96" y="56"/>
                  <a:pt x="96" y="56"/>
                  <a:pt x="96" y="56"/>
                </a:cubicBezTo>
                <a:cubicBezTo>
                  <a:pt x="97" y="57"/>
                  <a:pt x="98" y="57"/>
                  <a:pt x="100" y="57"/>
                </a:cubicBezTo>
                <a:close/>
                <a:moveTo>
                  <a:pt x="94" y="41"/>
                </a:moveTo>
                <a:cubicBezTo>
                  <a:pt x="83" y="30"/>
                  <a:pt x="83" y="30"/>
                  <a:pt x="83" y="30"/>
                </a:cubicBezTo>
                <a:cubicBezTo>
                  <a:pt x="82" y="29"/>
                  <a:pt x="81" y="29"/>
                  <a:pt x="80" y="29"/>
                </a:cubicBezTo>
                <a:cubicBezTo>
                  <a:pt x="61" y="29"/>
                  <a:pt x="61" y="29"/>
                  <a:pt x="61" y="29"/>
                </a:cubicBezTo>
                <a:cubicBezTo>
                  <a:pt x="58" y="29"/>
                  <a:pt x="56" y="26"/>
                  <a:pt x="56" y="24"/>
                </a:cubicBezTo>
                <a:cubicBezTo>
                  <a:pt x="56" y="14"/>
                  <a:pt x="56" y="14"/>
                  <a:pt x="56" y="14"/>
                </a:cubicBezTo>
                <a:cubicBezTo>
                  <a:pt x="56" y="11"/>
                  <a:pt x="58" y="9"/>
                  <a:pt x="61" y="9"/>
                </a:cubicBezTo>
                <a:cubicBezTo>
                  <a:pt x="99" y="9"/>
                  <a:pt x="99" y="9"/>
                  <a:pt x="99" y="9"/>
                </a:cubicBezTo>
                <a:cubicBezTo>
                  <a:pt x="102" y="9"/>
                  <a:pt x="104" y="11"/>
                  <a:pt x="104" y="1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26"/>
                  <a:pt x="102" y="29"/>
                  <a:pt x="99" y="29"/>
                </a:cubicBezTo>
                <a:cubicBezTo>
                  <a:pt x="97" y="29"/>
                  <a:pt x="94" y="32"/>
                  <a:pt x="94" y="34"/>
                </a:cubicBezTo>
                <a:lnTo>
                  <a:pt x="94" y="4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318A1D8A-8EFE-F59F-7D3B-90845F87BA5C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3022600"/>
            <a:ext cx="252413" cy="254000"/>
          </a:xfrm>
          <a:custGeom>
            <a:avLst/>
            <a:gdLst>
              <a:gd name="T0" fmla="*/ 88 w 159"/>
              <a:gd name="T1" fmla="*/ 19 h 160"/>
              <a:gd name="T2" fmla="*/ 69 w 159"/>
              <a:gd name="T3" fmla="*/ 19 h 160"/>
              <a:gd name="T4" fmla="*/ 79 w 159"/>
              <a:gd name="T5" fmla="*/ 38 h 160"/>
              <a:gd name="T6" fmla="*/ 102 w 159"/>
              <a:gd name="T7" fmla="*/ 67 h 160"/>
              <a:gd name="T8" fmla="*/ 55 w 159"/>
              <a:gd name="T9" fmla="*/ 62 h 160"/>
              <a:gd name="T10" fmla="*/ 32 w 159"/>
              <a:gd name="T11" fmla="*/ 94 h 160"/>
              <a:gd name="T12" fmla="*/ 32 w 159"/>
              <a:gd name="T13" fmla="*/ 114 h 160"/>
              <a:gd name="T14" fmla="*/ 32 w 159"/>
              <a:gd name="T15" fmla="*/ 94 h 160"/>
              <a:gd name="T16" fmla="*/ 135 w 159"/>
              <a:gd name="T17" fmla="*/ 104 h 160"/>
              <a:gd name="T18" fmla="*/ 116 w 159"/>
              <a:gd name="T19" fmla="*/ 104 h 160"/>
              <a:gd name="T20" fmla="*/ 32 w 159"/>
              <a:gd name="T21" fmla="*/ 122 h 160"/>
              <a:gd name="T22" fmla="*/ 55 w 159"/>
              <a:gd name="T23" fmla="*/ 151 h 160"/>
              <a:gd name="T24" fmla="*/ 8 w 159"/>
              <a:gd name="T25" fmla="*/ 146 h 160"/>
              <a:gd name="T26" fmla="*/ 126 w 159"/>
              <a:gd name="T27" fmla="*/ 122 h 160"/>
              <a:gd name="T28" fmla="*/ 150 w 159"/>
              <a:gd name="T29" fmla="*/ 151 h 160"/>
              <a:gd name="T30" fmla="*/ 103 w 159"/>
              <a:gd name="T31" fmla="*/ 146 h 160"/>
              <a:gd name="T32" fmla="*/ 79 w 159"/>
              <a:gd name="T33" fmla="*/ 0 h 160"/>
              <a:gd name="T34" fmla="*/ 65 w 159"/>
              <a:gd name="T35" fmla="*/ 31 h 160"/>
              <a:gd name="T36" fmla="*/ 47 w 159"/>
              <a:gd name="T37" fmla="*/ 71 h 160"/>
              <a:gd name="T38" fmla="*/ 75 w 159"/>
              <a:gd name="T39" fmla="*/ 76 h 160"/>
              <a:gd name="T40" fmla="*/ 52 w 159"/>
              <a:gd name="T41" fmla="*/ 119 h 160"/>
              <a:gd name="T42" fmla="*/ 51 w 159"/>
              <a:gd name="T43" fmla="*/ 103 h 160"/>
              <a:gd name="T44" fmla="*/ 14 w 159"/>
              <a:gd name="T45" fmla="*/ 103 h 160"/>
              <a:gd name="T46" fmla="*/ 0 w 159"/>
              <a:gd name="T47" fmla="*/ 146 h 160"/>
              <a:gd name="T48" fmla="*/ 5 w 159"/>
              <a:gd name="T49" fmla="*/ 160 h 160"/>
              <a:gd name="T50" fmla="*/ 65 w 159"/>
              <a:gd name="T51" fmla="*/ 156 h 160"/>
              <a:gd name="T52" fmla="*/ 59 w 159"/>
              <a:gd name="T53" fmla="*/ 126 h 160"/>
              <a:gd name="T54" fmla="*/ 100 w 159"/>
              <a:gd name="T55" fmla="*/ 126 h 160"/>
              <a:gd name="T56" fmla="*/ 93 w 159"/>
              <a:gd name="T57" fmla="*/ 156 h 160"/>
              <a:gd name="T58" fmla="*/ 155 w 159"/>
              <a:gd name="T59" fmla="*/ 160 h 160"/>
              <a:gd name="T60" fmla="*/ 159 w 159"/>
              <a:gd name="T61" fmla="*/ 146 h 160"/>
              <a:gd name="T62" fmla="*/ 144 w 159"/>
              <a:gd name="T63" fmla="*/ 103 h 160"/>
              <a:gd name="T64" fmla="*/ 107 w 159"/>
              <a:gd name="T65" fmla="*/ 103 h 160"/>
              <a:gd name="T66" fmla="*/ 106 w 159"/>
              <a:gd name="T67" fmla="*/ 119 h 160"/>
              <a:gd name="T68" fmla="*/ 84 w 159"/>
              <a:gd name="T69" fmla="*/ 76 h 160"/>
              <a:gd name="T70" fmla="*/ 112 w 159"/>
              <a:gd name="T71" fmla="*/ 71 h 160"/>
              <a:gd name="T72" fmla="*/ 93 w 159"/>
              <a:gd name="T73" fmla="*/ 31 h 160"/>
              <a:gd name="T74" fmla="*/ 79 w 159"/>
              <a:gd name="T7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9" h="160">
                <a:moveTo>
                  <a:pt x="79" y="10"/>
                </a:moveTo>
                <a:cubicBezTo>
                  <a:pt x="84" y="10"/>
                  <a:pt x="88" y="14"/>
                  <a:pt x="88" y="19"/>
                </a:cubicBezTo>
                <a:cubicBezTo>
                  <a:pt x="88" y="25"/>
                  <a:pt x="84" y="29"/>
                  <a:pt x="79" y="29"/>
                </a:cubicBezTo>
                <a:cubicBezTo>
                  <a:pt x="73" y="29"/>
                  <a:pt x="69" y="25"/>
                  <a:pt x="69" y="19"/>
                </a:cubicBezTo>
                <a:cubicBezTo>
                  <a:pt x="69" y="14"/>
                  <a:pt x="74" y="10"/>
                  <a:pt x="79" y="10"/>
                </a:cubicBezTo>
                <a:close/>
                <a:moveTo>
                  <a:pt x="79" y="38"/>
                </a:moveTo>
                <a:cubicBezTo>
                  <a:pt x="91" y="38"/>
                  <a:pt x="102" y="48"/>
                  <a:pt x="102" y="62"/>
                </a:cubicBezTo>
                <a:cubicBezTo>
                  <a:pt x="102" y="67"/>
                  <a:pt x="102" y="67"/>
                  <a:pt x="102" y="67"/>
                </a:cubicBezTo>
                <a:cubicBezTo>
                  <a:pt x="55" y="67"/>
                  <a:pt x="55" y="67"/>
                  <a:pt x="55" y="67"/>
                </a:cubicBezTo>
                <a:cubicBezTo>
                  <a:pt x="55" y="62"/>
                  <a:pt x="55" y="62"/>
                  <a:pt x="55" y="62"/>
                </a:cubicBezTo>
                <a:cubicBezTo>
                  <a:pt x="55" y="48"/>
                  <a:pt x="66" y="38"/>
                  <a:pt x="79" y="38"/>
                </a:cubicBezTo>
                <a:close/>
                <a:moveTo>
                  <a:pt x="32" y="94"/>
                </a:moveTo>
                <a:cubicBezTo>
                  <a:pt x="37" y="94"/>
                  <a:pt x="42" y="99"/>
                  <a:pt x="42" y="104"/>
                </a:cubicBezTo>
                <a:cubicBezTo>
                  <a:pt x="42" y="109"/>
                  <a:pt x="37" y="114"/>
                  <a:pt x="32" y="114"/>
                </a:cubicBezTo>
                <a:cubicBezTo>
                  <a:pt x="27" y="114"/>
                  <a:pt x="22" y="109"/>
                  <a:pt x="22" y="104"/>
                </a:cubicBezTo>
                <a:cubicBezTo>
                  <a:pt x="22" y="99"/>
                  <a:pt x="27" y="94"/>
                  <a:pt x="32" y="94"/>
                </a:cubicBezTo>
                <a:close/>
                <a:moveTo>
                  <a:pt x="126" y="94"/>
                </a:moveTo>
                <a:cubicBezTo>
                  <a:pt x="131" y="94"/>
                  <a:pt x="135" y="99"/>
                  <a:pt x="135" y="104"/>
                </a:cubicBezTo>
                <a:cubicBezTo>
                  <a:pt x="135" y="109"/>
                  <a:pt x="131" y="114"/>
                  <a:pt x="126" y="114"/>
                </a:cubicBezTo>
                <a:cubicBezTo>
                  <a:pt x="121" y="114"/>
                  <a:pt x="116" y="109"/>
                  <a:pt x="116" y="104"/>
                </a:cubicBezTo>
                <a:cubicBezTo>
                  <a:pt x="116" y="99"/>
                  <a:pt x="121" y="94"/>
                  <a:pt x="126" y="94"/>
                </a:cubicBezTo>
                <a:close/>
                <a:moveTo>
                  <a:pt x="32" y="122"/>
                </a:moveTo>
                <a:cubicBezTo>
                  <a:pt x="44" y="122"/>
                  <a:pt x="55" y="133"/>
                  <a:pt x="55" y="146"/>
                </a:cubicBezTo>
                <a:cubicBezTo>
                  <a:pt x="55" y="151"/>
                  <a:pt x="55" y="151"/>
                  <a:pt x="55" y="151"/>
                </a:cubicBezTo>
                <a:cubicBezTo>
                  <a:pt x="8" y="151"/>
                  <a:pt x="8" y="151"/>
                  <a:pt x="8" y="151"/>
                </a:cubicBezTo>
                <a:cubicBezTo>
                  <a:pt x="8" y="146"/>
                  <a:pt x="8" y="146"/>
                  <a:pt x="8" y="146"/>
                </a:cubicBezTo>
                <a:cubicBezTo>
                  <a:pt x="8" y="133"/>
                  <a:pt x="19" y="122"/>
                  <a:pt x="32" y="122"/>
                </a:cubicBezTo>
                <a:close/>
                <a:moveTo>
                  <a:pt x="126" y="122"/>
                </a:moveTo>
                <a:cubicBezTo>
                  <a:pt x="139" y="122"/>
                  <a:pt x="150" y="133"/>
                  <a:pt x="150" y="146"/>
                </a:cubicBezTo>
                <a:cubicBezTo>
                  <a:pt x="150" y="151"/>
                  <a:pt x="150" y="151"/>
                  <a:pt x="150" y="151"/>
                </a:cubicBezTo>
                <a:cubicBezTo>
                  <a:pt x="103" y="151"/>
                  <a:pt x="103" y="151"/>
                  <a:pt x="103" y="151"/>
                </a:cubicBezTo>
                <a:cubicBezTo>
                  <a:pt x="103" y="146"/>
                  <a:pt x="103" y="146"/>
                  <a:pt x="103" y="146"/>
                </a:cubicBezTo>
                <a:cubicBezTo>
                  <a:pt x="103" y="133"/>
                  <a:pt x="113" y="122"/>
                  <a:pt x="126" y="122"/>
                </a:cubicBezTo>
                <a:close/>
                <a:moveTo>
                  <a:pt x="79" y="0"/>
                </a:moveTo>
                <a:cubicBezTo>
                  <a:pt x="69" y="0"/>
                  <a:pt x="61" y="9"/>
                  <a:pt x="61" y="19"/>
                </a:cubicBezTo>
                <a:cubicBezTo>
                  <a:pt x="61" y="24"/>
                  <a:pt x="62" y="28"/>
                  <a:pt x="65" y="31"/>
                </a:cubicBezTo>
                <a:cubicBezTo>
                  <a:pt x="54" y="37"/>
                  <a:pt x="47" y="48"/>
                  <a:pt x="47" y="61"/>
                </a:cubicBezTo>
                <a:cubicBezTo>
                  <a:pt x="47" y="71"/>
                  <a:pt x="47" y="71"/>
                  <a:pt x="47" y="71"/>
                </a:cubicBezTo>
                <a:cubicBezTo>
                  <a:pt x="47" y="74"/>
                  <a:pt x="49" y="76"/>
                  <a:pt x="52" y="76"/>
                </a:cubicBezTo>
                <a:cubicBezTo>
                  <a:pt x="75" y="76"/>
                  <a:pt x="75" y="76"/>
                  <a:pt x="75" y="76"/>
                </a:cubicBezTo>
                <a:cubicBezTo>
                  <a:pt x="75" y="97"/>
                  <a:pt x="75" y="97"/>
                  <a:pt x="75" y="97"/>
                </a:cubicBezTo>
                <a:cubicBezTo>
                  <a:pt x="52" y="119"/>
                  <a:pt x="52" y="119"/>
                  <a:pt x="52" y="119"/>
                </a:cubicBezTo>
                <a:cubicBezTo>
                  <a:pt x="50" y="118"/>
                  <a:pt x="48" y="117"/>
                  <a:pt x="46" y="116"/>
                </a:cubicBezTo>
                <a:cubicBezTo>
                  <a:pt x="50" y="113"/>
                  <a:pt x="51" y="109"/>
                  <a:pt x="51" y="103"/>
                </a:cubicBezTo>
                <a:cubicBezTo>
                  <a:pt x="51" y="93"/>
                  <a:pt x="42" y="85"/>
                  <a:pt x="33" y="85"/>
                </a:cubicBezTo>
                <a:cubicBezTo>
                  <a:pt x="22" y="85"/>
                  <a:pt x="14" y="93"/>
                  <a:pt x="14" y="103"/>
                </a:cubicBezTo>
                <a:cubicBezTo>
                  <a:pt x="14" y="108"/>
                  <a:pt x="16" y="112"/>
                  <a:pt x="19" y="116"/>
                </a:cubicBezTo>
                <a:cubicBezTo>
                  <a:pt x="8" y="122"/>
                  <a:pt x="0" y="133"/>
                  <a:pt x="0" y="146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5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63" y="160"/>
                  <a:pt x="65" y="158"/>
                  <a:pt x="65" y="156"/>
                </a:cubicBezTo>
                <a:cubicBezTo>
                  <a:pt x="65" y="146"/>
                  <a:pt x="65" y="146"/>
                  <a:pt x="65" y="146"/>
                </a:cubicBezTo>
                <a:cubicBezTo>
                  <a:pt x="65" y="139"/>
                  <a:pt x="62" y="131"/>
                  <a:pt x="59" y="126"/>
                </a:cubicBezTo>
                <a:cubicBezTo>
                  <a:pt x="79" y="105"/>
                  <a:pt x="79" y="105"/>
                  <a:pt x="79" y="105"/>
                </a:cubicBezTo>
                <a:cubicBezTo>
                  <a:pt x="100" y="126"/>
                  <a:pt x="100" y="126"/>
                  <a:pt x="100" y="126"/>
                </a:cubicBezTo>
                <a:cubicBezTo>
                  <a:pt x="96" y="131"/>
                  <a:pt x="93" y="139"/>
                  <a:pt x="93" y="146"/>
                </a:cubicBezTo>
                <a:cubicBezTo>
                  <a:pt x="93" y="156"/>
                  <a:pt x="93" y="156"/>
                  <a:pt x="93" y="156"/>
                </a:cubicBezTo>
                <a:cubicBezTo>
                  <a:pt x="93" y="158"/>
                  <a:pt x="96" y="160"/>
                  <a:pt x="99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7" y="160"/>
                  <a:pt x="159" y="158"/>
                  <a:pt x="159" y="156"/>
                </a:cubicBezTo>
                <a:cubicBezTo>
                  <a:pt x="159" y="146"/>
                  <a:pt x="159" y="146"/>
                  <a:pt x="159" y="146"/>
                </a:cubicBezTo>
                <a:cubicBezTo>
                  <a:pt x="159" y="133"/>
                  <a:pt x="151" y="122"/>
                  <a:pt x="140" y="116"/>
                </a:cubicBezTo>
                <a:cubicBezTo>
                  <a:pt x="143" y="113"/>
                  <a:pt x="144" y="109"/>
                  <a:pt x="144" y="103"/>
                </a:cubicBezTo>
                <a:cubicBezTo>
                  <a:pt x="144" y="93"/>
                  <a:pt x="136" y="85"/>
                  <a:pt x="126" y="85"/>
                </a:cubicBezTo>
                <a:cubicBezTo>
                  <a:pt x="116" y="85"/>
                  <a:pt x="107" y="93"/>
                  <a:pt x="107" y="103"/>
                </a:cubicBezTo>
                <a:cubicBezTo>
                  <a:pt x="107" y="108"/>
                  <a:pt x="109" y="112"/>
                  <a:pt x="112" y="116"/>
                </a:cubicBezTo>
                <a:cubicBezTo>
                  <a:pt x="110" y="117"/>
                  <a:pt x="108" y="118"/>
                  <a:pt x="106" y="119"/>
                </a:cubicBezTo>
                <a:cubicBezTo>
                  <a:pt x="84" y="97"/>
                  <a:pt x="84" y="97"/>
                  <a:pt x="84" y="97"/>
                </a:cubicBezTo>
                <a:cubicBezTo>
                  <a:pt x="84" y="76"/>
                  <a:pt x="84" y="76"/>
                  <a:pt x="84" y="76"/>
                </a:cubicBezTo>
                <a:cubicBezTo>
                  <a:pt x="107" y="76"/>
                  <a:pt x="107" y="76"/>
                  <a:pt x="107" y="76"/>
                </a:cubicBezTo>
                <a:cubicBezTo>
                  <a:pt x="110" y="76"/>
                  <a:pt x="112" y="74"/>
                  <a:pt x="112" y="71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112" y="48"/>
                  <a:pt x="104" y="37"/>
                  <a:pt x="93" y="31"/>
                </a:cubicBezTo>
                <a:cubicBezTo>
                  <a:pt x="96" y="28"/>
                  <a:pt x="98" y="24"/>
                  <a:pt x="98" y="19"/>
                </a:cubicBezTo>
                <a:cubicBezTo>
                  <a:pt x="98" y="9"/>
                  <a:pt x="89" y="0"/>
                  <a:pt x="7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EAB822B4-B321-DB6F-619A-1F19E5963EE9}"/>
              </a:ext>
            </a:extLst>
          </p:cNvPr>
          <p:cNvSpPr>
            <a:spLocks noEditPoints="1"/>
          </p:cNvSpPr>
          <p:nvPr/>
        </p:nvSpPr>
        <p:spPr bwMode="auto">
          <a:xfrm>
            <a:off x="7359651" y="1922463"/>
            <a:ext cx="225425" cy="254000"/>
          </a:xfrm>
          <a:custGeom>
            <a:avLst/>
            <a:gdLst>
              <a:gd name="T0" fmla="*/ 140 w 142"/>
              <a:gd name="T1" fmla="*/ 10 h 160"/>
              <a:gd name="T2" fmla="*/ 138 w 142"/>
              <a:gd name="T3" fmla="*/ 9 h 160"/>
              <a:gd name="T4" fmla="*/ 136 w 142"/>
              <a:gd name="T5" fmla="*/ 10 h 160"/>
              <a:gd name="T6" fmla="*/ 115 w 142"/>
              <a:gd name="T7" fmla="*/ 12 h 160"/>
              <a:gd name="T8" fmla="*/ 74 w 142"/>
              <a:gd name="T9" fmla="*/ 0 h 160"/>
              <a:gd name="T10" fmla="*/ 71 w 142"/>
              <a:gd name="T11" fmla="*/ 0 h 160"/>
              <a:gd name="T12" fmla="*/ 69 w 142"/>
              <a:gd name="T13" fmla="*/ 0 h 160"/>
              <a:gd name="T14" fmla="*/ 27 w 142"/>
              <a:gd name="T15" fmla="*/ 12 h 160"/>
              <a:gd name="T16" fmla="*/ 6 w 142"/>
              <a:gd name="T17" fmla="*/ 9 h 160"/>
              <a:gd name="T18" fmla="*/ 5 w 142"/>
              <a:gd name="T19" fmla="*/ 9 h 160"/>
              <a:gd name="T20" fmla="*/ 2 w 142"/>
              <a:gd name="T21" fmla="*/ 10 h 160"/>
              <a:gd name="T22" fmla="*/ 0 w 142"/>
              <a:gd name="T23" fmla="*/ 13 h 160"/>
              <a:gd name="T24" fmla="*/ 0 w 142"/>
              <a:gd name="T25" fmla="*/ 67 h 160"/>
              <a:gd name="T26" fmla="*/ 71 w 142"/>
              <a:gd name="T27" fmla="*/ 160 h 160"/>
              <a:gd name="T28" fmla="*/ 73 w 142"/>
              <a:gd name="T29" fmla="*/ 160 h 160"/>
              <a:gd name="T30" fmla="*/ 142 w 142"/>
              <a:gd name="T31" fmla="*/ 68 h 160"/>
              <a:gd name="T32" fmla="*/ 142 w 142"/>
              <a:gd name="T33" fmla="*/ 14 h 160"/>
              <a:gd name="T34" fmla="*/ 140 w 142"/>
              <a:gd name="T35" fmla="*/ 10 h 160"/>
              <a:gd name="T36" fmla="*/ 133 w 142"/>
              <a:gd name="T37" fmla="*/ 68 h 160"/>
              <a:gd name="T38" fmla="*/ 72 w 142"/>
              <a:gd name="T39" fmla="*/ 151 h 160"/>
              <a:gd name="T40" fmla="*/ 11 w 142"/>
              <a:gd name="T41" fmla="*/ 68 h 160"/>
              <a:gd name="T42" fmla="*/ 11 w 142"/>
              <a:gd name="T43" fmla="*/ 19 h 160"/>
              <a:gd name="T44" fmla="*/ 28 w 142"/>
              <a:gd name="T45" fmla="*/ 21 h 160"/>
              <a:gd name="T46" fmla="*/ 72 w 142"/>
              <a:gd name="T47" fmla="*/ 9 h 160"/>
              <a:gd name="T48" fmla="*/ 115 w 142"/>
              <a:gd name="T49" fmla="*/ 21 h 160"/>
              <a:gd name="T50" fmla="*/ 133 w 142"/>
              <a:gd name="T51" fmla="*/ 19 h 160"/>
              <a:gd name="T52" fmla="*/ 133 w 142"/>
              <a:gd name="T53" fmla="*/ 68 h 160"/>
              <a:gd name="T54" fmla="*/ 87 w 142"/>
              <a:gd name="T55" fmla="*/ 68 h 160"/>
              <a:gd name="T56" fmla="*/ 91 w 142"/>
              <a:gd name="T57" fmla="*/ 56 h 160"/>
              <a:gd name="T58" fmla="*/ 72 w 142"/>
              <a:gd name="T59" fmla="*/ 37 h 160"/>
              <a:gd name="T60" fmla="*/ 54 w 142"/>
              <a:gd name="T61" fmla="*/ 56 h 160"/>
              <a:gd name="T62" fmla="*/ 59 w 142"/>
              <a:gd name="T63" fmla="*/ 68 h 160"/>
              <a:gd name="T64" fmla="*/ 40 w 142"/>
              <a:gd name="T65" fmla="*/ 98 h 160"/>
              <a:gd name="T66" fmla="*/ 40 w 142"/>
              <a:gd name="T67" fmla="*/ 108 h 160"/>
              <a:gd name="T68" fmla="*/ 44 w 142"/>
              <a:gd name="T69" fmla="*/ 112 h 160"/>
              <a:gd name="T70" fmla="*/ 100 w 142"/>
              <a:gd name="T71" fmla="*/ 112 h 160"/>
              <a:gd name="T72" fmla="*/ 105 w 142"/>
              <a:gd name="T73" fmla="*/ 108 h 160"/>
              <a:gd name="T74" fmla="*/ 105 w 142"/>
              <a:gd name="T75" fmla="*/ 98 h 160"/>
              <a:gd name="T76" fmla="*/ 87 w 142"/>
              <a:gd name="T77" fmla="*/ 68 h 160"/>
              <a:gd name="T78" fmla="*/ 72 w 142"/>
              <a:gd name="T79" fmla="*/ 47 h 160"/>
              <a:gd name="T80" fmla="*/ 82 w 142"/>
              <a:gd name="T81" fmla="*/ 56 h 160"/>
              <a:gd name="T82" fmla="*/ 72 w 142"/>
              <a:gd name="T83" fmla="*/ 66 h 160"/>
              <a:gd name="T84" fmla="*/ 63 w 142"/>
              <a:gd name="T85" fmla="*/ 56 h 160"/>
              <a:gd name="T86" fmla="*/ 72 w 142"/>
              <a:gd name="T87" fmla="*/ 47 h 160"/>
              <a:gd name="T88" fmla="*/ 96 w 142"/>
              <a:gd name="T89" fmla="*/ 103 h 160"/>
              <a:gd name="T90" fmla="*/ 49 w 142"/>
              <a:gd name="T91" fmla="*/ 103 h 160"/>
              <a:gd name="T92" fmla="*/ 49 w 142"/>
              <a:gd name="T93" fmla="*/ 98 h 160"/>
              <a:gd name="T94" fmla="*/ 72 w 142"/>
              <a:gd name="T95" fmla="*/ 74 h 160"/>
              <a:gd name="T96" fmla="*/ 96 w 142"/>
              <a:gd name="T97" fmla="*/ 98 h 160"/>
              <a:gd name="T98" fmla="*/ 96 w 142"/>
              <a:gd name="T99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2" h="160">
                <a:moveTo>
                  <a:pt x="140" y="10"/>
                </a:moveTo>
                <a:cubicBezTo>
                  <a:pt x="140" y="9"/>
                  <a:pt x="139" y="9"/>
                  <a:pt x="138" y="9"/>
                </a:cubicBezTo>
                <a:cubicBezTo>
                  <a:pt x="137" y="9"/>
                  <a:pt x="137" y="9"/>
                  <a:pt x="136" y="10"/>
                </a:cubicBezTo>
                <a:cubicBezTo>
                  <a:pt x="129" y="11"/>
                  <a:pt x="122" y="12"/>
                  <a:pt x="115" y="12"/>
                </a:cubicBezTo>
                <a:cubicBezTo>
                  <a:pt x="102" y="12"/>
                  <a:pt x="88" y="9"/>
                  <a:pt x="74" y="0"/>
                </a:cubicBezTo>
                <a:cubicBezTo>
                  <a:pt x="73" y="0"/>
                  <a:pt x="72" y="0"/>
                  <a:pt x="71" y="0"/>
                </a:cubicBezTo>
                <a:cubicBezTo>
                  <a:pt x="71" y="0"/>
                  <a:pt x="70" y="0"/>
                  <a:pt x="69" y="0"/>
                </a:cubicBezTo>
                <a:cubicBezTo>
                  <a:pt x="55" y="8"/>
                  <a:pt x="41" y="12"/>
                  <a:pt x="27" y="12"/>
                </a:cubicBezTo>
                <a:cubicBezTo>
                  <a:pt x="20" y="12"/>
                  <a:pt x="14" y="11"/>
                  <a:pt x="6" y="9"/>
                </a:cubicBezTo>
                <a:cubicBezTo>
                  <a:pt x="6" y="9"/>
                  <a:pt x="5" y="9"/>
                  <a:pt x="5" y="9"/>
                </a:cubicBezTo>
                <a:cubicBezTo>
                  <a:pt x="4" y="9"/>
                  <a:pt x="3" y="9"/>
                  <a:pt x="2" y="10"/>
                </a:cubicBezTo>
                <a:cubicBezTo>
                  <a:pt x="1" y="10"/>
                  <a:pt x="0" y="12"/>
                  <a:pt x="0" y="13"/>
                </a:cubicBezTo>
                <a:cubicBezTo>
                  <a:pt x="0" y="67"/>
                  <a:pt x="0" y="67"/>
                  <a:pt x="0" y="67"/>
                </a:cubicBezTo>
                <a:cubicBezTo>
                  <a:pt x="2" y="110"/>
                  <a:pt x="30" y="148"/>
                  <a:pt x="71" y="160"/>
                </a:cubicBezTo>
                <a:cubicBezTo>
                  <a:pt x="73" y="160"/>
                  <a:pt x="73" y="160"/>
                  <a:pt x="73" y="160"/>
                </a:cubicBezTo>
                <a:cubicBezTo>
                  <a:pt x="113" y="148"/>
                  <a:pt x="142" y="110"/>
                  <a:pt x="142" y="68"/>
                </a:cubicBezTo>
                <a:cubicBezTo>
                  <a:pt x="142" y="14"/>
                  <a:pt x="142" y="14"/>
                  <a:pt x="142" y="14"/>
                </a:cubicBezTo>
                <a:cubicBezTo>
                  <a:pt x="142" y="12"/>
                  <a:pt x="142" y="11"/>
                  <a:pt x="140" y="10"/>
                </a:cubicBezTo>
                <a:close/>
                <a:moveTo>
                  <a:pt x="133" y="68"/>
                </a:moveTo>
                <a:cubicBezTo>
                  <a:pt x="133" y="105"/>
                  <a:pt x="108" y="139"/>
                  <a:pt x="72" y="151"/>
                </a:cubicBezTo>
                <a:cubicBezTo>
                  <a:pt x="36" y="140"/>
                  <a:pt x="11" y="105"/>
                  <a:pt x="11" y="68"/>
                </a:cubicBezTo>
                <a:cubicBezTo>
                  <a:pt x="11" y="19"/>
                  <a:pt x="11" y="19"/>
                  <a:pt x="11" y="19"/>
                </a:cubicBezTo>
                <a:cubicBezTo>
                  <a:pt x="17" y="21"/>
                  <a:pt x="22" y="21"/>
                  <a:pt x="28" y="21"/>
                </a:cubicBezTo>
                <a:cubicBezTo>
                  <a:pt x="43" y="21"/>
                  <a:pt x="57" y="17"/>
                  <a:pt x="72" y="9"/>
                </a:cubicBezTo>
                <a:cubicBezTo>
                  <a:pt x="86" y="17"/>
                  <a:pt x="101" y="21"/>
                  <a:pt x="115" y="21"/>
                </a:cubicBezTo>
                <a:cubicBezTo>
                  <a:pt x="121" y="21"/>
                  <a:pt x="127" y="21"/>
                  <a:pt x="133" y="19"/>
                </a:cubicBezTo>
                <a:lnTo>
                  <a:pt x="133" y="68"/>
                </a:lnTo>
                <a:close/>
                <a:moveTo>
                  <a:pt x="87" y="68"/>
                </a:moveTo>
                <a:cubicBezTo>
                  <a:pt x="90" y="65"/>
                  <a:pt x="91" y="60"/>
                  <a:pt x="91" y="56"/>
                </a:cubicBezTo>
                <a:cubicBezTo>
                  <a:pt x="91" y="45"/>
                  <a:pt x="83" y="37"/>
                  <a:pt x="72" y="37"/>
                </a:cubicBezTo>
                <a:cubicBezTo>
                  <a:pt x="63" y="37"/>
                  <a:pt x="54" y="45"/>
                  <a:pt x="54" y="56"/>
                </a:cubicBezTo>
                <a:cubicBezTo>
                  <a:pt x="54" y="61"/>
                  <a:pt x="55" y="65"/>
                  <a:pt x="59" y="68"/>
                </a:cubicBezTo>
                <a:cubicBezTo>
                  <a:pt x="48" y="73"/>
                  <a:pt x="40" y="85"/>
                  <a:pt x="40" y="98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39" y="110"/>
                  <a:pt x="41" y="112"/>
                  <a:pt x="44" y="112"/>
                </a:cubicBezTo>
                <a:cubicBezTo>
                  <a:pt x="100" y="112"/>
                  <a:pt x="100" y="112"/>
                  <a:pt x="100" y="112"/>
                </a:cubicBezTo>
                <a:cubicBezTo>
                  <a:pt x="103" y="112"/>
                  <a:pt x="105" y="110"/>
                  <a:pt x="105" y="108"/>
                </a:cubicBezTo>
                <a:cubicBezTo>
                  <a:pt x="105" y="98"/>
                  <a:pt x="105" y="98"/>
                  <a:pt x="105" y="98"/>
                </a:cubicBezTo>
                <a:cubicBezTo>
                  <a:pt x="105" y="85"/>
                  <a:pt x="98" y="73"/>
                  <a:pt x="87" y="68"/>
                </a:cubicBezTo>
                <a:close/>
                <a:moveTo>
                  <a:pt x="72" y="47"/>
                </a:moveTo>
                <a:cubicBezTo>
                  <a:pt x="78" y="47"/>
                  <a:pt x="82" y="51"/>
                  <a:pt x="82" y="56"/>
                </a:cubicBezTo>
                <a:cubicBezTo>
                  <a:pt x="82" y="62"/>
                  <a:pt x="78" y="66"/>
                  <a:pt x="72" y="66"/>
                </a:cubicBezTo>
                <a:cubicBezTo>
                  <a:pt x="67" y="66"/>
                  <a:pt x="63" y="62"/>
                  <a:pt x="63" y="56"/>
                </a:cubicBezTo>
                <a:cubicBezTo>
                  <a:pt x="63" y="51"/>
                  <a:pt x="67" y="47"/>
                  <a:pt x="72" y="47"/>
                </a:cubicBezTo>
                <a:close/>
                <a:moveTo>
                  <a:pt x="96" y="103"/>
                </a:moveTo>
                <a:cubicBezTo>
                  <a:pt x="49" y="103"/>
                  <a:pt x="49" y="103"/>
                  <a:pt x="49" y="103"/>
                </a:cubicBezTo>
                <a:cubicBezTo>
                  <a:pt x="49" y="98"/>
                  <a:pt x="49" y="98"/>
                  <a:pt x="49" y="98"/>
                </a:cubicBezTo>
                <a:cubicBezTo>
                  <a:pt x="49" y="85"/>
                  <a:pt x="59" y="74"/>
                  <a:pt x="72" y="74"/>
                </a:cubicBezTo>
                <a:cubicBezTo>
                  <a:pt x="85" y="74"/>
                  <a:pt x="96" y="85"/>
                  <a:pt x="96" y="98"/>
                </a:cubicBezTo>
                <a:lnTo>
                  <a:pt x="96" y="10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E420022C-7A0B-3348-4F87-507D0E1AADAA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2473325"/>
            <a:ext cx="255588" cy="252413"/>
          </a:xfrm>
          <a:custGeom>
            <a:avLst/>
            <a:gdLst>
              <a:gd name="T0" fmla="*/ 146 w 161"/>
              <a:gd name="T1" fmla="*/ 84 h 159"/>
              <a:gd name="T2" fmla="*/ 122 w 161"/>
              <a:gd name="T3" fmla="*/ 103 h 159"/>
              <a:gd name="T4" fmla="*/ 116 w 161"/>
              <a:gd name="T5" fmla="*/ 88 h 159"/>
              <a:gd name="T6" fmla="*/ 80 w 161"/>
              <a:gd name="T7" fmla="*/ 0 h 159"/>
              <a:gd name="T8" fmla="*/ 41 w 161"/>
              <a:gd name="T9" fmla="*/ 86 h 159"/>
              <a:gd name="T10" fmla="*/ 23 w 161"/>
              <a:gd name="T11" fmla="*/ 84 h 159"/>
              <a:gd name="T12" fmla="*/ 0 w 161"/>
              <a:gd name="T13" fmla="*/ 89 h 159"/>
              <a:gd name="T14" fmla="*/ 4 w 161"/>
              <a:gd name="T15" fmla="*/ 159 h 159"/>
              <a:gd name="T16" fmla="*/ 37 w 161"/>
              <a:gd name="T17" fmla="*/ 150 h 159"/>
              <a:gd name="T18" fmla="*/ 135 w 161"/>
              <a:gd name="T19" fmla="*/ 137 h 159"/>
              <a:gd name="T20" fmla="*/ 155 w 161"/>
              <a:gd name="T21" fmla="*/ 87 h 159"/>
              <a:gd name="T22" fmla="*/ 23 w 161"/>
              <a:gd name="T23" fmla="*/ 150 h 159"/>
              <a:gd name="T24" fmla="*/ 9 w 161"/>
              <a:gd name="T25" fmla="*/ 93 h 159"/>
              <a:gd name="T26" fmla="*/ 28 w 161"/>
              <a:gd name="T27" fmla="*/ 98 h 159"/>
              <a:gd name="T28" fmla="*/ 37 w 161"/>
              <a:gd name="T29" fmla="*/ 52 h 159"/>
              <a:gd name="T30" fmla="*/ 122 w 161"/>
              <a:gd name="T31" fmla="*/ 52 h 159"/>
              <a:gd name="T32" fmla="*/ 80 w 161"/>
              <a:gd name="T33" fmla="*/ 92 h 159"/>
              <a:gd name="T34" fmla="*/ 55 w 161"/>
              <a:gd name="T35" fmla="*/ 82 h 159"/>
              <a:gd name="T36" fmla="*/ 37 w 161"/>
              <a:gd name="T37" fmla="*/ 52 h 159"/>
              <a:gd name="T38" fmla="*/ 127 w 161"/>
              <a:gd name="T39" fmla="*/ 132 h 159"/>
              <a:gd name="T40" fmla="*/ 37 w 161"/>
              <a:gd name="T41" fmla="*/ 141 h 159"/>
              <a:gd name="T42" fmla="*/ 41 w 161"/>
              <a:gd name="T43" fmla="*/ 98 h 159"/>
              <a:gd name="T44" fmla="*/ 71 w 161"/>
              <a:gd name="T45" fmla="*/ 98 h 159"/>
              <a:gd name="T46" fmla="*/ 108 w 161"/>
              <a:gd name="T47" fmla="*/ 103 h 159"/>
              <a:gd name="T48" fmla="*/ 108 w 161"/>
              <a:gd name="T49" fmla="*/ 112 h 159"/>
              <a:gd name="T50" fmla="*/ 69 w 161"/>
              <a:gd name="T51" fmla="*/ 118 h 159"/>
              <a:gd name="T52" fmla="*/ 111 w 161"/>
              <a:gd name="T53" fmla="*/ 122 h 159"/>
              <a:gd name="T54" fmla="*/ 142 w 161"/>
              <a:gd name="T55" fmla="*/ 95 h 159"/>
              <a:gd name="T56" fmla="*/ 148 w 161"/>
              <a:gd name="T57" fmla="*/ 95 h 159"/>
              <a:gd name="T58" fmla="*/ 80 w 161"/>
              <a:gd name="T59" fmla="*/ 56 h 159"/>
              <a:gd name="T60" fmla="*/ 82 w 161"/>
              <a:gd name="T61" fmla="*/ 65 h 159"/>
              <a:gd name="T62" fmla="*/ 75 w 161"/>
              <a:gd name="T63" fmla="*/ 63 h 159"/>
              <a:gd name="T64" fmla="*/ 68 w 161"/>
              <a:gd name="T65" fmla="*/ 63 h 159"/>
              <a:gd name="T66" fmla="*/ 75 w 161"/>
              <a:gd name="T67" fmla="*/ 74 h 159"/>
              <a:gd name="T68" fmla="*/ 80 w 161"/>
              <a:gd name="T69" fmla="*/ 84 h 159"/>
              <a:gd name="T70" fmla="*/ 85 w 161"/>
              <a:gd name="T71" fmla="*/ 74 h 159"/>
              <a:gd name="T72" fmla="*/ 94 w 161"/>
              <a:gd name="T73" fmla="*/ 60 h 159"/>
              <a:gd name="T74" fmla="*/ 75 w 161"/>
              <a:gd name="T75" fmla="*/ 42 h 159"/>
              <a:gd name="T76" fmla="*/ 80 w 161"/>
              <a:gd name="T77" fmla="*/ 37 h 159"/>
              <a:gd name="T78" fmla="*/ 89 w 161"/>
              <a:gd name="T79" fmla="*/ 42 h 159"/>
              <a:gd name="T80" fmla="*/ 93 w 161"/>
              <a:gd name="T81" fmla="*/ 35 h 159"/>
              <a:gd name="T82" fmla="*/ 84 w 161"/>
              <a:gd name="T83" fmla="*/ 23 h 159"/>
              <a:gd name="T84" fmla="*/ 75 w 161"/>
              <a:gd name="T85" fmla="*/ 23 h 159"/>
              <a:gd name="T86" fmla="*/ 66 w 161"/>
              <a:gd name="T87" fmla="*/ 4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1" h="159">
                <a:moveTo>
                  <a:pt x="155" y="87"/>
                </a:moveTo>
                <a:cubicBezTo>
                  <a:pt x="152" y="85"/>
                  <a:pt x="149" y="84"/>
                  <a:pt x="146" y="84"/>
                </a:cubicBezTo>
                <a:cubicBezTo>
                  <a:pt x="142" y="84"/>
                  <a:pt x="138" y="85"/>
                  <a:pt x="135" y="88"/>
                </a:cubicBezTo>
                <a:cubicBezTo>
                  <a:pt x="122" y="103"/>
                  <a:pt x="122" y="103"/>
                  <a:pt x="122" y="103"/>
                </a:cubicBezTo>
                <a:cubicBezTo>
                  <a:pt x="120" y="98"/>
                  <a:pt x="115" y="93"/>
                  <a:pt x="109" y="93"/>
                </a:cubicBezTo>
                <a:cubicBezTo>
                  <a:pt x="112" y="92"/>
                  <a:pt x="114" y="90"/>
                  <a:pt x="116" y="88"/>
                </a:cubicBezTo>
                <a:cubicBezTo>
                  <a:pt x="126" y="78"/>
                  <a:pt x="132" y="65"/>
                  <a:pt x="132" y="52"/>
                </a:cubicBezTo>
                <a:cubicBezTo>
                  <a:pt x="132" y="23"/>
                  <a:pt x="108" y="0"/>
                  <a:pt x="80" y="0"/>
                </a:cubicBezTo>
                <a:cubicBezTo>
                  <a:pt x="52" y="0"/>
                  <a:pt x="28" y="23"/>
                  <a:pt x="28" y="52"/>
                </a:cubicBezTo>
                <a:cubicBezTo>
                  <a:pt x="28" y="64"/>
                  <a:pt x="33" y="76"/>
                  <a:pt x="41" y="86"/>
                </a:cubicBezTo>
                <a:cubicBezTo>
                  <a:pt x="39" y="87"/>
                  <a:pt x="37" y="89"/>
                  <a:pt x="35" y="90"/>
                </a:cubicBezTo>
                <a:cubicBezTo>
                  <a:pt x="32" y="86"/>
                  <a:pt x="28" y="84"/>
                  <a:pt x="23" y="84"/>
                </a:cubicBezTo>
                <a:cubicBezTo>
                  <a:pt x="4" y="84"/>
                  <a:pt x="4" y="84"/>
                  <a:pt x="4" y="84"/>
                </a:cubicBezTo>
                <a:cubicBezTo>
                  <a:pt x="2" y="84"/>
                  <a:pt x="0" y="86"/>
                  <a:pt x="0" y="89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7"/>
                  <a:pt x="2" y="159"/>
                  <a:pt x="4" y="159"/>
                </a:cubicBezTo>
                <a:cubicBezTo>
                  <a:pt x="23" y="159"/>
                  <a:pt x="23" y="159"/>
                  <a:pt x="23" y="159"/>
                </a:cubicBezTo>
                <a:cubicBezTo>
                  <a:pt x="30" y="159"/>
                  <a:pt x="35" y="156"/>
                  <a:pt x="37" y="150"/>
                </a:cubicBezTo>
                <a:cubicBezTo>
                  <a:pt x="108" y="150"/>
                  <a:pt x="108" y="150"/>
                  <a:pt x="108" y="150"/>
                </a:cubicBezTo>
                <a:cubicBezTo>
                  <a:pt x="118" y="150"/>
                  <a:pt x="129" y="145"/>
                  <a:pt x="135" y="137"/>
                </a:cubicBezTo>
                <a:cubicBezTo>
                  <a:pt x="157" y="106"/>
                  <a:pt x="157" y="106"/>
                  <a:pt x="157" y="106"/>
                </a:cubicBezTo>
                <a:cubicBezTo>
                  <a:pt x="161" y="101"/>
                  <a:pt x="161" y="92"/>
                  <a:pt x="155" y="87"/>
                </a:cubicBezTo>
                <a:close/>
                <a:moveTo>
                  <a:pt x="28" y="146"/>
                </a:moveTo>
                <a:cubicBezTo>
                  <a:pt x="28" y="148"/>
                  <a:pt x="26" y="150"/>
                  <a:pt x="23" y="150"/>
                </a:cubicBezTo>
                <a:cubicBezTo>
                  <a:pt x="9" y="150"/>
                  <a:pt x="9" y="150"/>
                  <a:pt x="9" y="150"/>
                </a:cubicBezTo>
                <a:cubicBezTo>
                  <a:pt x="9" y="93"/>
                  <a:pt x="9" y="93"/>
                  <a:pt x="9" y="93"/>
                </a:cubicBezTo>
                <a:cubicBezTo>
                  <a:pt x="23" y="93"/>
                  <a:pt x="23" y="93"/>
                  <a:pt x="23" y="93"/>
                </a:cubicBezTo>
                <a:cubicBezTo>
                  <a:pt x="26" y="93"/>
                  <a:pt x="28" y="95"/>
                  <a:pt x="28" y="98"/>
                </a:cubicBezTo>
                <a:lnTo>
                  <a:pt x="28" y="146"/>
                </a:lnTo>
                <a:close/>
                <a:moveTo>
                  <a:pt x="37" y="52"/>
                </a:moveTo>
                <a:cubicBezTo>
                  <a:pt x="37" y="28"/>
                  <a:pt x="56" y="9"/>
                  <a:pt x="79" y="9"/>
                </a:cubicBezTo>
                <a:cubicBezTo>
                  <a:pt x="103" y="9"/>
                  <a:pt x="122" y="28"/>
                  <a:pt x="122" y="52"/>
                </a:cubicBezTo>
                <a:cubicBezTo>
                  <a:pt x="122" y="74"/>
                  <a:pt x="105" y="92"/>
                  <a:pt x="82" y="93"/>
                </a:cubicBezTo>
                <a:cubicBezTo>
                  <a:pt x="81" y="93"/>
                  <a:pt x="81" y="93"/>
                  <a:pt x="80" y="92"/>
                </a:cubicBezTo>
                <a:cubicBezTo>
                  <a:pt x="78" y="90"/>
                  <a:pt x="78" y="90"/>
                  <a:pt x="78" y="90"/>
                </a:cubicBezTo>
                <a:cubicBezTo>
                  <a:pt x="71" y="85"/>
                  <a:pt x="63" y="82"/>
                  <a:pt x="55" y="82"/>
                </a:cubicBezTo>
                <a:cubicBezTo>
                  <a:pt x="54" y="82"/>
                  <a:pt x="52" y="82"/>
                  <a:pt x="51" y="82"/>
                </a:cubicBezTo>
                <a:cubicBezTo>
                  <a:pt x="42" y="75"/>
                  <a:pt x="37" y="63"/>
                  <a:pt x="37" y="52"/>
                </a:cubicBezTo>
                <a:close/>
                <a:moveTo>
                  <a:pt x="149" y="101"/>
                </a:moveTo>
                <a:cubicBezTo>
                  <a:pt x="127" y="132"/>
                  <a:pt x="127" y="132"/>
                  <a:pt x="127" y="132"/>
                </a:cubicBezTo>
                <a:cubicBezTo>
                  <a:pt x="123" y="138"/>
                  <a:pt x="116" y="141"/>
                  <a:pt x="108" y="141"/>
                </a:cubicBezTo>
                <a:cubicBezTo>
                  <a:pt x="37" y="141"/>
                  <a:pt x="37" y="141"/>
                  <a:pt x="37" y="141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41" y="98"/>
                  <a:pt x="41" y="98"/>
                  <a:pt x="41" y="98"/>
                </a:cubicBezTo>
                <a:cubicBezTo>
                  <a:pt x="45" y="94"/>
                  <a:pt x="51" y="92"/>
                  <a:pt x="56" y="92"/>
                </a:cubicBezTo>
                <a:cubicBezTo>
                  <a:pt x="62" y="92"/>
                  <a:pt x="67" y="94"/>
                  <a:pt x="71" y="98"/>
                </a:cubicBezTo>
                <a:cubicBezTo>
                  <a:pt x="73" y="99"/>
                  <a:pt x="77" y="103"/>
                  <a:pt x="79" y="103"/>
                </a:cubicBezTo>
                <a:cubicBezTo>
                  <a:pt x="108" y="103"/>
                  <a:pt x="108" y="103"/>
                  <a:pt x="108" y="103"/>
                </a:cubicBezTo>
                <a:cubicBezTo>
                  <a:pt x="111" y="103"/>
                  <a:pt x="113" y="105"/>
                  <a:pt x="113" y="108"/>
                </a:cubicBezTo>
                <a:cubicBezTo>
                  <a:pt x="113" y="110"/>
                  <a:pt x="111" y="112"/>
                  <a:pt x="108" y="112"/>
                </a:cubicBezTo>
                <a:cubicBezTo>
                  <a:pt x="74" y="112"/>
                  <a:pt x="74" y="112"/>
                  <a:pt x="74" y="112"/>
                </a:cubicBezTo>
                <a:cubicBezTo>
                  <a:pt x="71" y="112"/>
                  <a:pt x="69" y="115"/>
                  <a:pt x="69" y="118"/>
                </a:cubicBezTo>
                <a:cubicBezTo>
                  <a:pt x="69" y="120"/>
                  <a:pt x="71" y="122"/>
                  <a:pt x="74" y="122"/>
                </a:cubicBezTo>
                <a:cubicBezTo>
                  <a:pt x="111" y="122"/>
                  <a:pt x="111" y="122"/>
                  <a:pt x="111" y="122"/>
                </a:cubicBezTo>
                <a:cubicBezTo>
                  <a:pt x="115" y="122"/>
                  <a:pt x="118" y="121"/>
                  <a:pt x="121" y="118"/>
                </a:cubicBezTo>
                <a:cubicBezTo>
                  <a:pt x="142" y="95"/>
                  <a:pt x="142" y="95"/>
                  <a:pt x="142" y="95"/>
                </a:cubicBezTo>
                <a:cubicBezTo>
                  <a:pt x="143" y="95"/>
                  <a:pt x="144" y="94"/>
                  <a:pt x="145" y="94"/>
                </a:cubicBezTo>
                <a:cubicBezTo>
                  <a:pt x="146" y="94"/>
                  <a:pt x="147" y="94"/>
                  <a:pt x="148" y="95"/>
                </a:cubicBezTo>
                <a:cubicBezTo>
                  <a:pt x="150" y="97"/>
                  <a:pt x="151" y="99"/>
                  <a:pt x="149" y="101"/>
                </a:cubicBezTo>
                <a:close/>
                <a:moveTo>
                  <a:pt x="80" y="56"/>
                </a:moveTo>
                <a:cubicBezTo>
                  <a:pt x="82" y="56"/>
                  <a:pt x="84" y="58"/>
                  <a:pt x="84" y="61"/>
                </a:cubicBezTo>
                <a:cubicBezTo>
                  <a:pt x="84" y="63"/>
                  <a:pt x="83" y="65"/>
                  <a:pt x="82" y="65"/>
                </a:cubicBezTo>
                <a:cubicBezTo>
                  <a:pt x="81" y="65"/>
                  <a:pt x="80" y="66"/>
                  <a:pt x="80" y="66"/>
                </a:cubicBezTo>
                <a:cubicBezTo>
                  <a:pt x="78" y="66"/>
                  <a:pt x="76" y="65"/>
                  <a:pt x="75" y="63"/>
                </a:cubicBezTo>
                <a:cubicBezTo>
                  <a:pt x="74" y="62"/>
                  <a:pt x="73" y="62"/>
                  <a:pt x="72" y="62"/>
                </a:cubicBezTo>
                <a:cubicBezTo>
                  <a:pt x="70" y="62"/>
                  <a:pt x="69" y="62"/>
                  <a:pt x="68" y="63"/>
                </a:cubicBezTo>
                <a:cubicBezTo>
                  <a:pt x="67" y="65"/>
                  <a:pt x="67" y="68"/>
                  <a:pt x="68" y="69"/>
                </a:cubicBezTo>
                <a:cubicBezTo>
                  <a:pt x="71" y="72"/>
                  <a:pt x="73" y="73"/>
                  <a:pt x="75" y="74"/>
                </a:cubicBezTo>
                <a:cubicBezTo>
                  <a:pt x="75" y="79"/>
                  <a:pt x="75" y="79"/>
                  <a:pt x="75" y="79"/>
                </a:cubicBezTo>
                <a:cubicBezTo>
                  <a:pt x="75" y="82"/>
                  <a:pt x="77" y="84"/>
                  <a:pt x="80" y="84"/>
                </a:cubicBezTo>
                <a:cubicBezTo>
                  <a:pt x="83" y="84"/>
                  <a:pt x="85" y="82"/>
                  <a:pt x="85" y="79"/>
                </a:cubicBezTo>
                <a:cubicBezTo>
                  <a:pt x="85" y="74"/>
                  <a:pt x="85" y="74"/>
                  <a:pt x="85" y="74"/>
                </a:cubicBezTo>
                <a:cubicBezTo>
                  <a:pt x="85" y="74"/>
                  <a:pt x="86" y="74"/>
                  <a:pt x="86" y="73"/>
                </a:cubicBezTo>
                <a:cubicBezTo>
                  <a:pt x="91" y="71"/>
                  <a:pt x="94" y="66"/>
                  <a:pt x="94" y="60"/>
                </a:cubicBezTo>
                <a:cubicBezTo>
                  <a:pt x="94" y="52"/>
                  <a:pt x="88" y="46"/>
                  <a:pt x="80" y="46"/>
                </a:cubicBezTo>
                <a:cubicBezTo>
                  <a:pt x="77" y="46"/>
                  <a:pt x="75" y="44"/>
                  <a:pt x="75" y="42"/>
                </a:cubicBezTo>
                <a:cubicBezTo>
                  <a:pt x="75" y="39"/>
                  <a:pt x="77" y="38"/>
                  <a:pt x="79" y="37"/>
                </a:cubicBezTo>
                <a:cubicBezTo>
                  <a:pt x="79" y="37"/>
                  <a:pt x="80" y="37"/>
                  <a:pt x="80" y="37"/>
                </a:cubicBezTo>
                <a:cubicBezTo>
                  <a:pt x="82" y="37"/>
                  <a:pt x="84" y="38"/>
                  <a:pt x="86" y="41"/>
                </a:cubicBezTo>
                <a:cubicBezTo>
                  <a:pt x="87" y="42"/>
                  <a:pt x="88" y="42"/>
                  <a:pt x="89" y="42"/>
                </a:cubicBezTo>
                <a:cubicBezTo>
                  <a:pt x="90" y="42"/>
                  <a:pt x="92" y="42"/>
                  <a:pt x="92" y="41"/>
                </a:cubicBezTo>
                <a:cubicBezTo>
                  <a:pt x="95" y="39"/>
                  <a:pt x="95" y="36"/>
                  <a:pt x="93" y="35"/>
                </a:cubicBezTo>
                <a:cubicBezTo>
                  <a:pt x="90" y="31"/>
                  <a:pt x="88" y="29"/>
                  <a:pt x="84" y="28"/>
                </a:cubicBezTo>
                <a:cubicBezTo>
                  <a:pt x="84" y="23"/>
                  <a:pt x="84" y="23"/>
                  <a:pt x="84" y="23"/>
                </a:cubicBezTo>
                <a:cubicBezTo>
                  <a:pt x="84" y="20"/>
                  <a:pt x="82" y="18"/>
                  <a:pt x="80" y="18"/>
                </a:cubicBezTo>
                <a:cubicBezTo>
                  <a:pt x="77" y="18"/>
                  <a:pt x="75" y="20"/>
                  <a:pt x="75" y="23"/>
                </a:cubicBezTo>
                <a:cubicBezTo>
                  <a:pt x="75" y="28"/>
                  <a:pt x="75" y="28"/>
                  <a:pt x="75" y="28"/>
                </a:cubicBezTo>
                <a:cubicBezTo>
                  <a:pt x="69" y="30"/>
                  <a:pt x="66" y="36"/>
                  <a:pt x="66" y="42"/>
                </a:cubicBezTo>
                <a:cubicBezTo>
                  <a:pt x="65" y="50"/>
                  <a:pt x="71" y="56"/>
                  <a:pt x="80" y="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4DE2AF94-1AA3-AA6D-42E9-6152E8369AAE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3022600"/>
            <a:ext cx="254000" cy="254000"/>
          </a:xfrm>
          <a:custGeom>
            <a:avLst/>
            <a:gdLst>
              <a:gd name="T0" fmla="*/ 141 w 160"/>
              <a:gd name="T1" fmla="*/ 59 h 160"/>
              <a:gd name="T2" fmla="*/ 145 w 160"/>
              <a:gd name="T3" fmla="*/ 71 h 160"/>
              <a:gd name="T4" fmla="*/ 123 w 160"/>
              <a:gd name="T5" fmla="*/ 61 h 160"/>
              <a:gd name="T6" fmla="*/ 145 w 160"/>
              <a:gd name="T7" fmla="*/ 50 h 160"/>
              <a:gd name="T8" fmla="*/ 60 w 160"/>
              <a:gd name="T9" fmla="*/ 47 h 160"/>
              <a:gd name="T10" fmla="*/ 60 w 160"/>
              <a:gd name="T11" fmla="*/ 57 h 160"/>
              <a:gd name="T12" fmla="*/ 60 w 160"/>
              <a:gd name="T13" fmla="*/ 65 h 160"/>
              <a:gd name="T14" fmla="*/ 60 w 160"/>
              <a:gd name="T15" fmla="*/ 75 h 160"/>
              <a:gd name="T16" fmla="*/ 60 w 160"/>
              <a:gd name="T17" fmla="*/ 47 h 160"/>
              <a:gd name="T18" fmla="*/ 92 w 160"/>
              <a:gd name="T19" fmla="*/ 56 h 160"/>
              <a:gd name="T20" fmla="*/ 60 w 160"/>
              <a:gd name="T21" fmla="*/ 37 h 160"/>
              <a:gd name="T22" fmla="*/ 60 w 160"/>
              <a:gd name="T23" fmla="*/ 84 h 160"/>
              <a:gd name="T24" fmla="*/ 92 w 160"/>
              <a:gd name="T25" fmla="*/ 66 h 160"/>
              <a:gd name="T26" fmla="*/ 27 w 160"/>
              <a:gd name="T27" fmla="*/ 61 h 160"/>
              <a:gd name="T28" fmla="*/ 61 w 160"/>
              <a:gd name="T29" fmla="*/ 9 h 160"/>
              <a:gd name="T30" fmla="*/ 102 w 160"/>
              <a:gd name="T31" fmla="*/ 56 h 160"/>
              <a:gd name="T32" fmla="*/ 18 w 160"/>
              <a:gd name="T33" fmla="*/ 60 h 160"/>
              <a:gd name="T34" fmla="*/ 102 w 160"/>
              <a:gd name="T35" fmla="*/ 65 h 160"/>
              <a:gd name="T36" fmla="*/ 61 w 160"/>
              <a:gd name="T37" fmla="*/ 112 h 160"/>
              <a:gd name="T38" fmla="*/ 61 w 160"/>
              <a:gd name="T39" fmla="*/ 9 h 160"/>
              <a:gd name="T40" fmla="*/ 82 w 160"/>
              <a:gd name="T41" fmla="*/ 132 h 160"/>
              <a:gd name="T42" fmla="*/ 43 w 160"/>
              <a:gd name="T43" fmla="*/ 119 h 160"/>
              <a:gd name="T44" fmla="*/ 78 w 160"/>
              <a:gd name="T45" fmla="*/ 119 h 160"/>
              <a:gd name="T46" fmla="*/ 102 w 160"/>
              <a:gd name="T47" fmla="*/ 150 h 160"/>
              <a:gd name="T48" fmla="*/ 33 w 160"/>
              <a:gd name="T49" fmla="*/ 141 h 160"/>
              <a:gd name="T50" fmla="*/ 61 w 160"/>
              <a:gd name="T51" fmla="*/ 0 h 160"/>
              <a:gd name="T52" fmla="*/ 35 w 160"/>
              <a:gd name="T53" fmla="*/ 115 h 160"/>
              <a:gd name="T54" fmla="*/ 10 w 160"/>
              <a:gd name="T55" fmla="*/ 155 h 160"/>
              <a:gd name="T56" fmla="*/ 108 w 160"/>
              <a:gd name="T57" fmla="*/ 160 h 160"/>
              <a:gd name="T58" fmla="*/ 93 w 160"/>
              <a:gd name="T59" fmla="*/ 132 h 160"/>
              <a:gd name="T60" fmla="*/ 121 w 160"/>
              <a:gd name="T61" fmla="*/ 71 h 160"/>
              <a:gd name="T62" fmla="*/ 125 w 160"/>
              <a:gd name="T63" fmla="*/ 74 h 160"/>
              <a:gd name="T64" fmla="*/ 155 w 160"/>
              <a:gd name="T65" fmla="*/ 84 h 160"/>
              <a:gd name="T66" fmla="*/ 159 w 160"/>
              <a:gd name="T67" fmla="*/ 77 h 160"/>
              <a:gd name="T68" fmla="*/ 159 w 160"/>
              <a:gd name="T69" fmla="*/ 43 h 160"/>
              <a:gd name="T70" fmla="*/ 154 w 160"/>
              <a:gd name="T71" fmla="*/ 37 h 160"/>
              <a:gd name="T72" fmla="*/ 124 w 160"/>
              <a:gd name="T73" fmla="*/ 47 h 160"/>
              <a:gd name="T74" fmla="*/ 121 w 160"/>
              <a:gd name="T75" fmla="*/ 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145" y="50"/>
                </a:moveTo>
                <a:cubicBezTo>
                  <a:pt x="141" y="59"/>
                  <a:pt x="141" y="59"/>
                  <a:pt x="141" y="59"/>
                </a:cubicBezTo>
                <a:cubicBezTo>
                  <a:pt x="141" y="60"/>
                  <a:pt x="141" y="62"/>
                  <a:pt x="141" y="63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3" y="61"/>
                  <a:pt x="123" y="61"/>
                  <a:pt x="123" y="61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145" y="50"/>
                  <a:pt x="145" y="50"/>
                  <a:pt x="145" y="50"/>
                </a:cubicBezTo>
                <a:cubicBezTo>
                  <a:pt x="145" y="50"/>
                  <a:pt x="145" y="50"/>
                  <a:pt x="145" y="50"/>
                </a:cubicBezTo>
                <a:close/>
                <a:moveTo>
                  <a:pt x="60" y="47"/>
                </a:moveTo>
                <a:cubicBezTo>
                  <a:pt x="66" y="47"/>
                  <a:pt x="71" y="51"/>
                  <a:pt x="73" y="57"/>
                </a:cubicBezTo>
                <a:cubicBezTo>
                  <a:pt x="60" y="57"/>
                  <a:pt x="60" y="57"/>
                  <a:pt x="60" y="57"/>
                </a:cubicBezTo>
                <a:cubicBezTo>
                  <a:pt x="58" y="57"/>
                  <a:pt x="55" y="59"/>
                  <a:pt x="55" y="62"/>
                </a:cubicBezTo>
                <a:cubicBezTo>
                  <a:pt x="55" y="63"/>
                  <a:pt x="58" y="65"/>
                  <a:pt x="60" y="65"/>
                </a:cubicBezTo>
                <a:cubicBezTo>
                  <a:pt x="73" y="65"/>
                  <a:pt x="73" y="65"/>
                  <a:pt x="73" y="65"/>
                </a:cubicBezTo>
                <a:cubicBezTo>
                  <a:pt x="71" y="71"/>
                  <a:pt x="67" y="75"/>
                  <a:pt x="60" y="75"/>
                </a:cubicBezTo>
                <a:cubicBezTo>
                  <a:pt x="52" y="75"/>
                  <a:pt x="47" y="69"/>
                  <a:pt x="47" y="61"/>
                </a:cubicBezTo>
                <a:cubicBezTo>
                  <a:pt x="47" y="54"/>
                  <a:pt x="53" y="47"/>
                  <a:pt x="60" y="47"/>
                </a:cubicBezTo>
                <a:close/>
                <a:moveTo>
                  <a:pt x="60" y="28"/>
                </a:moveTo>
                <a:cubicBezTo>
                  <a:pt x="77" y="28"/>
                  <a:pt x="90" y="40"/>
                  <a:pt x="92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1" y="46"/>
                  <a:pt x="71" y="37"/>
                  <a:pt x="60" y="37"/>
                </a:cubicBezTo>
                <a:cubicBezTo>
                  <a:pt x="47" y="37"/>
                  <a:pt x="37" y="48"/>
                  <a:pt x="37" y="61"/>
                </a:cubicBezTo>
                <a:cubicBezTo>
                  <a:pt x="37" y="74"/>
                  <a:pt x="47" y="84"/>
                  <a:pt x="60" y="84"/>
                </a:cubicBezTo>
                <a:cubicBezTo>
                  <a:pt x="71" y="84"/>
                  <a:pt x="81" y="77"/>
                  <a:pt x="83" y="66"/>
                </a:cubicBezTo>
                <a:cubicBezTo>
                  <a:pt x="92" y="66"/>
                  <a:pt x="92" y="66"/>
                  <a:pt x="92" y="66"/>
                </a:cubicBezTo>
                <a:cubicBezTo>
                  <a:pt x="90" y="82"/>
                  <a:pt x="77" y="94"/>
                  <a:pt x="60" y="94"/>
                </a:cubicBezTo>
                <a:cubicBezTo>
                  <a:pt x="42" y="94"/>
                  <a:pt x="27" y="79"/>
                  <a:pt x="27" y="61"/>
                </a:cubicBezTo>
                <a:cubicBezTo>
                  <a:pt x="27" y="43"/>
                  <a:pt x="42" y="28"/>
                  <a:pt x="60" y="28"/>
                </a:cubicBezTo>
                <a:close/>
                <a:moveTo>
                  <a:pt x="61" y="9"/>
                </a:moveTo>
                <a:cubicBezTo>
                  <a:pt x="87" y="9"/>
                  <a:pt x="110" y="30"/>
                  <a:pt x="112" y="56"/>
                </a:cubicBezTo>
                <a:cubicBezTo>
                  <a:pt x="102" y="56"/>
                  <a:pt x="102" y="56"/>
                  <a:pt x="102" y="56"/>
                </a:cubicBezTo>
                <a:cubicBezTo>
                  <a:pt x="100" y="35"/>
                  <a:pt x="82" y="18"/>
                  <a:pt x="60" y="18"/>
                </a:cubicBezTo>
                <a:cubicBezTo>
                  <a:pt x="37" y="18"/>
                  <a:pt x="18" y="37"/>
                  <a:pt x="18" y="60"/>
                </a:cubicBezTo>
                <a:cubicBezTo>
                  <a:pt x="18" y="83"/>
                  <a:pt x="37" y="103"/>
                  <a:pt x="60" y="103"/>
                </a:cubicBezTo>
                <a:cubicBezTo>
                  <a:pt x="82" y="103"/>
                  <a:pt x="100" y="86"/>
                  <a:pt x="102" y="65"/>
                </a:cubicBezTo>
                <a:cubicBezTo>
                  <a:pt x="112" y="65"/>
                  <a:pt x="112" y="65"/>
                  <a:pt x="112" y="65"/>
                </a:cubicBezTo>
                <a:cubicBezTo>
                  <a:pt x="110" y="91"/>
                  <a:pt x="87" y="112"/>
                  <a:pt x="61" y="112"/>
                </a:cubicBezTo>
                <a:cubicBezTo>
                  <a:pt x="33" y="112"/>
                  <a:pt x="9" y="89"/>
                  <a:pt x="9" y="60"/>
                </a:cubicBezTo>
                <a:cubicBezTo>
                  <a:pt x="9" y="32"/>
                  <a:pt x="32" y="9"/>
                  <a:pt x="61" y="9"/>
                </a:cubicBezTo>
                <a:close/>
                <a:moveTo>
                  <a:pt x="78" y="119"/>
                </a:moveTo>
                <a:cubicBezTo>
                  <a:pt x="82" y="132"/>
                  <a:pt x="82" y="132"/>
                  <a:pt x="82" y="132"/>
                </a:cubicBezTo>
                <a:cubicBezTo>
                  <a:pt x="38" y="132"/>
                  <a:pt x="38" y="132"/>
                  <a:pt x="38" y="132"/>
                </a:cubicBezTo>
                <a:cubicBezTo>
                  <a:pt x="43" y="119"/>
                  <a:pt x="43" y="119"/>
                  <a:pt x="43" y="119"/>
                </a:cubicBezTo>
                <a:cubicBezTo>
                  <a:pt x="48" y="120"/>
                  <a:pt x="54" y="122"/>
                  <a:pt x="60" y="122"/>
                </a:cubicBezTo>
                <a:cubicBezTo>
                  <a:pt x="66" y="122"/>
                  <a:pt x="72" y="120"/>
                  <a:pt x="78" y="119"/>
                </a:cubicBezTo>
                <a:close/>
                <a:moveTo>
                  <a:pt x="88" y="141"/>
                </a:moveTo>
                <a:cubicBezTo>
                  <a:pt x="94" y="141"/>
                  <a:pt x="100" y="144"/>
                  <a:pt x="102" y="150"/>
                </a:cubicBezTo>
                <a:cubicBezTo>
                  <a:pt x="19" y="150"/>
                  <a:pt x="19" y="150"/>
                  <a:pt x="19" y="150"/>
                </a:cubicBezTo>
                <a:cubicBezTo>
                  <a:pt x="21" y="145"/>
                  <a:pt x="26" y="141"/>
                  <a:pt x="33" y="141"/>
                </a:cubicBezTo>
                <a:lnTo>
                  <a:pt x="88" y="141"/>
                </a:lnTo>
                <a:close/>
                <a:moveTo>
                  <a:pt x="61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84"/>
                  <a:pt x="14" y="106"/>
                  <a:pt x="35" y="115"/>
                </a:cubicBezTo>
                <a:cubicBezTo>
                  <a:pt x="29" y="132"/>
                  <a:pt x="29" y="132"/>
                  <a:pt x="29" y="132"/>
                </a:cubicBezTo>
                <a:cubicBezTo>
                  <a:pt x="18" y="133"/>
                  <a:pt x="10" y="143"/>
                  <a:pt x="10" y="155"/>
                </a:cubicBezTo>
                <a:cubicBezTo>
                  <a:pt x="10" y="158"/>
                  <a:pt x="12" y="160"/>
                  <a:pt x="14" y="160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11" y="160"/>
                  <a:pt x="113" y="158"/>
                  <a:pt x="113" y="155"/>
                </a:cubicBezTo>
                <a:cubicBezTo>
                  <a:pt x="113" y="143"/>
                  <a:pt x="104" y="134"/>
                  <a:pt x="93" y="132"/>
                </a:cubicBezTo>
                <a:cubicBezTo>
                  <a:pt x="88" y="115"/>
                  <a:pt x="88" y="115"/>
                  <a:pt x="88" y="115"/>
                </a:cubicBezTo>
                <a:cubicBezTo>
                  <a:pt x="105" y="107"/>
                  <a:pt x="118" y="90"/>
                  <a:pt x="121" y="71"/>
                </a:cubicBezTo>
                <a:cubicBezTo>
                  <a:pt x="124" y="73"/>
                  <a:pt x="124" y="73"/>
                  <a:pt x="124" y="73"/>
                </a:cubicBezTo>
                <a:cubicBezTo>
                  <a:pt x="124" y="73"/>
                  <a:pt x="124" y="74"/>
                  <a:pt x="125" y="74"/>
                </a:cubicBezTo>
                <a:cubicBezTo>
                  <a:pt x="154" y="83"/>
                  <a:pt x="154" y="83"/>
                  <a:pt x="154" y="83"/>
                </a:cubicBezTo>
                <a:cubicBezTo>
                  <a:pt x="154" y="84"/>
                  <a:pt x="155" y="84"/>
                  <a:pt x="155" y="84"/>
                </a:cubicBezTo>
                <a:cubicBezTo>
                  <a:pt x="156" y="84"/>
                  <a:pt x="158" y="83"/>
                  <a:pt x="158" y="82"/>
                </a:cubicBezTo>
                <a:cubicBezTo>
                  <a:pt x="160" y="80"/>
                  <a:pt x="160" y="78"/>
                  <a:pt x="159" y="77"/>
                </a:cubicBezTo>
                <a:cubicBezTo>
                  <a:pt x="151" y="60"/>
                  <a:pt x="151" y="60"/>
                  <a:pt x="151" y="60"/>
                </a:cubicBezTo>
                <a:cubicBezTo>
                  <a:pt x="159" y="43"/>
                  <a:pt x="159" y="43"/>
                  <a:pt x="159" y="43"/>
                </a:cubicBezTo>
                <a:cubicBezTo>
                  <a:pt x="160" y="43"/>
                  <a:pt x="159" y="40"/>
                  <a:pt x="158" y="39"/>
                </a:cubicBezTo>
                <a:cubicBezTo>
                  <a:pt x="157" y="38"/>
                  <a:pt x="156" y="37"/>
                  <a:pt x="154" y="37"/>
                </a:cubicBezTo>
                <a:cubicBezTo>
                  <a:pt x="154" y="37"/>
                  <a:pt x="154" y="37"/>
                  <a:pt x="153" y="37"/>
                </a:cubicBezTo>
                <a:cubicBezTo>
                  <a:pt x="124" y="47"/>
                  <a:pt x="124" y="47"/>
                  <a:pt x="124" y="47"/>
                </a:cubicBezTo>
                <a:cubicBezTo>
                  <a:pt x="124" y="47"/>
                  <a:pt x="123" y="48"/>
                  <a:pt x="123" y="48"/>
                </a:cubicBezTo>
                <a:cubicBezTo>
                  <a:pt x="121" y="50"/>
                  <a:pt x="121" y="50"/>
                  <a:pt x="121" y="50"/>
                </a:cubicBezTo>
                <a:cubicBezTo>
                  <a:pt x="116" y="22"/>
                  <a:pt x="91" y="0"/>
                  <a:pt x="6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C3599031-C8ED-56FB-7DEE-A74755145F37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1922463"/>
            <a:ext cx="252413" cy="254000"/>
          </a:xfrm>
          <a:custGeom>
            <a:avLst/>
            <a:gdLst>
              <a:gd name="T0" fmla="*/ 131 w 159"/>
              <a:gd name="T1" fmla="*/ 28 h 160"/>
              <a:gd name="T2" fmla="*/ 126 w 159"/>
              <a:gd name="T3" fmla="*/ 0 h 160"/>
              <a:gd name="T4" fmla="*/ 28 w 159"/>
              <a:gd name="T5" fmla="*/ 4 h 160"/>
              <a:gd name="T6" fmla="*/ 14 w 159"/>
              <a:gd name="T7" fmla="*/ 28 h 160"/>
              <a:gd name="T8" fmla="*/ 0 w 159"/>
              <a:gd name="T9" fmla="*/ 89 h 160"/>
              <a:gd name="T10" fmla="*/ 28 w 159"/>
              <a:gd name="T11" fmla="*/ 103 h 160"/>
              <a:gd name="T12" fmla="*/ 32 w 159"/>
              <a:gd name="T13" fmla="*/ 160 h 160"/>
              <a:gd name="T14" fmla="*/ 131 w 159"/>
              <a:gd name="T15" fmla="*/ 155 h 160"/>
              <a:gd name="T16" fmla="*/ 145 w 159"/>
              <a:gd name="T17" fmla="*/ 103 h 160"/>
              <a:gd name="T18" fmla="*/ 159 w 159"/>
              <a:gd name="T19" fmla="*/ 42 h 160"/>
              <a:gd name="T20" fmla="*/ 37 w 159"/>
              <a:gd name="T21" fmla="*/ 9 h 160"/>
              <a:gd name="T22" fmla="*/ 122 w 159"/>
              <a:gd name="T23" fmla="*/ 28 h 160"/>
              <a:gd name="T24" fmla="*/ 37 w 159"/>
              <a:gd name="T25" fmla="*/ 9 h 160"/>
              <a:gd name="T26" fmla="*/ 37 w 159"/>
              <a:gd name="T27" fmla="*/ 150 h 160"/>
              <a:gd name="T28" fmla="*/ 122 w 159"/>
              <a:gd name="T29" fmla="*/ 65 h 160"/>
              <a:gd name="T30" fmla="*/ 151 w 159"/>
              <a:gd name="T31" fmla="*/ 88 h 160"/>
              <a:gd name="T32" fmla="*/ 132 w 159"/>
              <a:gd name="T33" fmla="*/ 93 h 160"/>
              <a:gd name="T34" fmla="*/ 127 w 159"/>
              <a:gd name="T35" fmla="*/ 55 h 160"/>
              <a:gd name="T36" fmla="*/ 28 w 159"/>
              <a:gd name="T37" fmla="*/ 60 h 160"/>
              <a:gd name="T38" fmla="*/ 14 w 159"/>
              <a:gd name="T39" fmla="*/ 93 h 160"/>
              <a:gd name="T40" fmla="*/ 9 w 159"/>
              <a:gd name="T41" fmla="*/ 42 h 160"/>
              <a:gd name="T42" fmla="*/ 145 w 159"/>
              <a:gd name="T43" fmla="*/ 37 h 160"/>
              <a:gd name="T44" fmla="*/ 151 w 159"/>
              <a:gd name="T45" fmla="*/ 88 h 160"/>
              <a:gd name="T46" fmla="*/ 132 w 159"/>
              <a:gd name="T47" fmla="*/ 51 h 160"/>
              <a:gd name="T48" fmla="*/ 141 w 159"/>
              <a:gd name="T49" fmla="*/ 51 h 160"/>
              <a:gd name="T50" fmla="*/ 56 w 159"/>
              <a:gd name="T51" fmla="*/ 140 h 160"/>
              <a:gd name="T52" fmla="*/ 107 w 159"/>
              <a:gd name="T53" fmla="*/ 135 h 160"/>
              <a:gd name="T54" fmla="*/ 93 w 159"/>
              <a:gd name="T55" fmla="*/ 106 h 160"/>
              <a:gd name="T56" fmla="*/ 79 w 159"/>
              <a:gd name="T57" fmla="*/ 74 h 160"/>
              <a:gd name="T58" fmla="*/ 65 w 159"/>
              <a:gd name="T59" fmla="*/ 106 h 160"/>
              <a:gd name="T60" fmla="*/ 50 w 159"/>
              <a:gd name="T61" fmla="*/ 135 h 160"/>
              <a:gd name="T62" fmla="*/ 79 w 159"/>
              <a:gd name="T63" fmla="*/ 84 h 160"/>
              <a:gd name="T64" fmla="*/ 79 w 159"/>
              <a:gd name="T65" fmla="*/ 103 h 160"/>
              <a:gd name="T66" fmla="*/ 79 w 159"/>
              <a:gd name="T67" fmla="*/ 84 h 160"/>
              <a:gd name="T68" fmla="*/ 99 w 159"/>
              <a:gd name="T69" fmla="*/ 131 h 160"/>
              <a:gd name="T70" fmla="*/ 79 w 159"/>
              <a:gd name="T71" fmla="*/ 1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9" h="160">
                <a:moveTo>
                  <a:pt x="145" y="28"/>
                </a:moveTo>
                <a:cubicBezTo>
                  <a:pt x="131" y="28"/>
                  <a:pt x="131" y="28"/>
                  <a:pt x="131" y="28"/>
                </a:cubicBezTo>
                <a:cubicBezTo>
                  <a:pt x="131" y="4"/>
                  <a:pt x="131" y="4"/>
                  <a:pt x="131" y="4"/>
                </a:cubicBezTo>
                <a:cubicBezTo>
                  <a:pt x="131" y="2"/>
                  <a:pt x="129" y="0"/>
                  <a:pt x="126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0" y="0"/>
                  <a:pt x="28" y="2"/>
                  <a:pt x="28" y="4"/>
                </a:cubicBezTo>
                <a:cubicBezTo>
                  <a:pt x="28" y="28"/>
                  <a:pt x="28" y="28"/>
                  <a:pt x="28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6" y="28"/>
                  <a:pt x="0" y="35"/>
                  <a:pt x="0" y="42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97"/>
                  <a:pt x="6" y="103"/>
                  <a:pt x="14" y="103"/>
                </a:cubicBezTo>
                <a:cubicBezTo>
                  <a:pt x="28" y="103"/>
                  <a:pt x="28" y="103"/>
                  <a:pt x="28" y="103"/>
                </a:cubicBezTo>
                <a:cubicBezTo>
                  <a:pt x="28" y="155"/>
                  <a:pt x="28" y="155"/>
                  <a:pt x="28" y="155"/>
                </a:cubicBezTo>
                <a:cubicBezTo>
                  <a:pt x="28" y="157"/>
                  <a:pt x="30" y="160"/>
                  <a:pt x="32" y="160"/>
                </a:cubicBezTo>
                <a:cubicBezTo>
                  <a:pt x="126" y="160"/>
                  <a:pt x="126" y="160"/>
                  <a:pt x="126" y="160"/>
                </a:cubicBezTo>
                <a:cubicBezTo>
                  <a:pt x="129" y="160"/>
                  <a:pt x="131" y="157"/>
                  <a:pt x="131" y="155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45" y="103"/>
                  <a:pt x="145" y="103"/>
                  <a:pt x="145" y="103"/>
                </a:cubicBezTo>
                <a:cubicBezTo>
                  <a:pt x="153" y="103"/>
                  <a:pt x="159" y="96"/>
                  <a:pt x="159" y="89"/>
                </a:cubicBezTo>
                <a:cubicBezTo>
                  <a:pt x="159" y="42"/>
                  <a:pt x="159" y="42"/>
                  <a:pt x="159" y="42"/>
                </a:cubicBezTo>
                <a:cubicBezTo>
                  <a:pt x="159" y="34"/>
                  <a:pt x="153" y="28"/>
                  <a:pt x="145" y="28"/>
                </a:cubicBezTo>
                <a:close/>
                <a:moveTo>
                  <a:pt x="37" y="9"/>
                </a:moveTo>
                <a:cubicBezTo>
                  <a:pt x="122" y="9"/>
                  <a:pt x="122" y="9"/>
                  <a:pt x="122" y="9"/>
                </a:cubicBezTo>
                <a:cubicBezTo>
                  <a:pt x="122" y="28"/>
                  <a:pt x="122" y="28"/>
                  <a:pt x="122" y="28"/>
                </a:cubicBezTo>
                <a:cubicBezTo>
                  <a:pt x="37" y="28"/>
                  <a:pt x="37" y="28"/>
                  <a:pt x="37" y="28"/>
                </a:cubicBezTo>
                <a:lnTo>
                  <a:pt x="37" y="9"/>
                </a:lnTo>
                <a:close/>
                <a:moveTo>
                  <a:pt x="122" y="150"/>
                </a:moveTo>
                <a:cubicBezTo>
                  <a:pt x="37" y="150"/>
                  <a:pt x="37" y="150"/>
                  <a:pt x="37" y="150"/>
                </a:cubicBezTo>
                <a:cubicBezTo>
                  <a:pt x="37" y="65"/>
                  <a:pt x="37" y="65"/>
                  <a:pt x="37" y="65"/>
                </a:cubicBezTo>
                <a:cubicBezTo>
                  <a:pt x="122" y="65"/>
                  <a:pt x="122" y="65"/>
                  <a:pt x="122" y="65"/>
                </a:cubicBezTo>
                <a:lnTo>
                  <a:pt x="122" y="150"/>
                </a:lnTo>
                <a:close/>
                <a:moveTo>
                  <a:pt x="151" y="88"/>
                </a:moveTo>
                <a:cubicBezTo>
                  <a:pt x="151" y="91"/>
                  <a:pt x="148" y="93"/>
                  <a:pt x="145" y="93"/>
                </a:cubicBezTo>
                <a:cubicBezTo>
                  <a:pt x="132" y="93"/>
                  <a:pt x="132" y="93"/>
                  <a:pt x="132" y="93"/>
                </a:cubicBezTo>
                <a:cubicBezTo>
                  <a:pt x="132" y="60"/>
                  <a:pt x="132" y="60"/>
                  <a:pt x="132" y="60"/>
                </a:cubicBezTo>
                <a:cubicBezTo>
                  <a:pt x="132" y="58"/>
                  <a:pt x="130" y="55"/>
                  <a:pt x="127" y="55"/>
                </a:cubicBezTo>
                <a:cubicBezTo>
                  <a:pt x="33" y="55"/>
                  <a:pt x="33" y="55"/>
                  <a:pt x="33" y="55"/>
                </a:cubicBezTo>
                <a:cubicBezTo>
                  <a:pt x="30" y="55"/>
                  <a:pt x="28" y="58"/>
                  <a:pt x="28" y="60"/>
                </a:cubicBezTo>
                <a:cubicBezTo>
                  <a:pt x="28" y="93"/>
                  <a:pt x="28" y="93"/>
                  <a:pt x="28" y="93"/>
                </a:cubicBezTo>
                <a:cubicBezTo>
                  <a:pt x="14" y="93"/>
                  <a:pt x="14" y="93"/>
                  <a:pt x="14" y="93"/>
                </a:cubicBezTo>
                <a:cubicBezTo>
                  <a:pt x="11" y="93"/>
                  <a:pt x="9" y="91"/>
                  <a:pt x="9" y="88"/>
                </a:cubicBezTo>
                <a:cubicBezTo>
                  <a:pt x="9" y="42"/>
                  <a:pt x="9" y="42"/>
                  <a:pt x="9" y="42"/>
                </a:cubicBezTo>
                <a:cubicBezTo>
                  <a:pt x="9" y="39"/>
                  <a:pt x="11" y="37"/>
                  <a:pt x="14" y="37"/>
                </a:cubicBezTo>
                <a:cubicBezTo>
                  <a:pt x="145" y="37"/>
                  <a:pt x="145" y="37"/>
                  <a:pt x="145" y="37"/>
                </a:cubicBezTo>
                <a:cubicBezTo>
                  <a:pt x="148" y="37"/>
                  <a:pt x="151" y="39"/>
                  <a:pt x="151" y="42"/>
                </a:cubicBezTo>
                <a:lnTo>
                  <a:pt x="151" y="88"/>
                </a:lnTo>
                <a:close/>
                <a:moveTo>
                  <a:pt x="136" y="46"/>
                </a:moveTo>
                <a:cubicBezTo>
                  <a:pt x="134" y="46"/>
                  <a:pt x="132" y="48"/>
                  <a:pt x="132" y="51"/>
                </a:cubicBezTo>
                <a:cubicBezTo>
                  <a:pt x="132" y="54"/>
                  <a:pt x="134" y="55"/>
                  <a:pt x="136" y="55"/>
                </a:cubicBezTo>
                <a:cubicBezTo>
                  <a:pt x="139" y="55"/>
                  <a:pt x="141" y="53"/>
                  <a:pt x="141" y="51"/>
                </a:cubicBezTo>
                <a:cubicBezTo>
                  <a:pt x="141" y="48"/>
                  <a:pt x="139" y="46"/>
                  <a:pt x="136" y="46"/>
                </a:cubicBezTo>
                <a:close/>
                <a:moveTo>
                  <a:pt x="56" y="140"/>
                </a:moveTo>
                <a:cubicBezTo>
                  <a:pt x="103" y="140"/>
                  <a:pt x="103" y="140"/>
                  <a:pt x="103" y="140"/>
                </a:cubicBezTo>
                <a:cubicBezTo>
                  <a:pt x="106" y="140"/>
                  <a:pt x="107" y="138"/>
                  <a:pt x="107" y="135"/>
                </a:cubicBezTo>
                <a:cubicBezTo>
                  <a:pt x="107" y="130"/>
                  <a:pt x="107" y="130"/>
                  <a:pt x="107" y="130"/>
                </a:cubicBezTo>
                <a:cubicBezTo>
                  <a:pt x="107" y="120"/>
                  <a:pt x="102" y="111"/>
                  <a:pt x="93" y="106"/>
                </a:cubicBezTo>
                <a:cubicBezTo>
                  <a:pt x="96" y="102"/>
                  <a:pt x="98" y="98"/>
                  <a:pt x="98" y="93"/>
                </a:cubicBezTo>
                <a:cubicBezTo>
                  <a:pt x="98" y="82"/>
                  <a:pt x="90" y="74"/>
                  <a:pt x="79" y="74"/>
                </a:cubicBezTo>
                <a:cubicBezTo>
                  <a:pt x="69" y="74"/>
                  <a:pt x="60" y="83"/>
                  <a:pt x="60" y="93"/>
                </a:cubicBezTo>
                <a:cubicBezTo>
                  <a:pt x="60" y="98"/>
                  <a:pt x="62" y="102"/>
                  <a:pt x="65" y="106"/>
                </a:cubicBezTo>
                <a:cubicBezTo>
                  <a:pt x="56" y="110"/>
                  <a:pt x="50" y="119"/>
                  <a:pt x="50" y="130"/>
                </a:cubicBezTo>
                <a:cubicBezTo>
                  <a:pt x="50" y="135"/>
                  <a:pt x="50" y="135"/>
                  <a:pt x="50" y="135"/>
                </a:cubicBezTo>
                <a:cubicBezTo>
                  <a:pt x="51" y="138"/>
                  <a:pt x="53" y="140"/>
                  <a:pt x="56" y="140"/>
                </a:cubicBezTo>
                <a:close/>
                <a:moveTo>
                  <a:pt x="79" y="84"/>
                </a:moveTo>
                <a:cubicBezTo>
                  <a:pt x="85" y="84"/>
                  <a:pt x="89" y="88"/>
                  <a:pt x="89" y="93"/>
                </a:cubicBezTo>
                <a:cubicBezTo>
                  <a:pt x="89" y="99"/>
                  <a:pt x="85" y="103"/>
                  <a:pt x="79" y="103"/>
                </a:cubicBezTo>
                <a:cubicBezTo>
                  <a:pt x="74" y="103"/>
                  <a:pt x="70" y="99"/>
                  <a:pt x="70" y="93"/>
                </a:cubicBezTo>
                <a:cubicBezTo>
                  <a:pt x="70" y="88"/>
                  <a:pt x="74" y="84"/>
                  <a:pt x="79" y="84"/>
                </a:cubicBezTo>
                <a:close/>
                <a:moveTo>
                  <a:pt x="79" y="112"/>
                </a:moveTo>
                <a:cubicBezTo>
                  <a:pt x="90" y="112"/>
                  <a:pt x="99" y="120"/>
                  <a:pt x="99" y="131"/>
                </a:cubicBezTo>
                <a:cubicBezTo>
                  <a:pt x="60" y="131"/>
                  <a:pt x="60" y="131"/>
                  <a:pt x="60" y="131"/>
                </a:cubicBezTo>
                <a:cubicBezTo>
                  <a:pt x="60" y="120"/>
                  <a:pt x="69" y="112"/>
                  <a:pt x="79" y="1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25731025-8B46-5721-E300-A060EF40AE94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2481263"/>
            <a:ext cx="255588" cy="234950"/>
          </a:xfrm>
          <a:custGeom>
            <a:avLst/>
            <a:gdLst>
              <a:gd name="T0" fmla="*/ 32 w 161"/>
              <a:gd name="T1" fmla="*/ 32 h 148"/>
              <a:gd name="T2" fmla="*/ 23 w 161"/>
              <a:gd name="T3" fmla="*/ 32 h 148"/>
              <a:gd name="T4" fmla="*/ 131 w 161"/>
              <a:gd name="T5" fmla="*/ 28 h 148"/>
              <a:gd name="T6" fmla="*/ 131 w 161"/>
              <a:gd name="T7" fmla="*/ 37 h 148"/>
              <a:gd name="T8" fmla="*/ 131 w 161"/>
              <a:gd name="T9" fmla="*/ 28 h 148"/>
              <a:gd name="T10" fmla="*/ 43 w 161"/>
              <a:gd name="T11" fmla="*/ 74 h 148"/>
              <a:gd name="T12" fmla="*/ 28 w 161"/>
              <a:gd name="T13" fmla="*/ 50 h 148"/>
              <a:gd name="T14" fmla="*/ 131 w 161"/>
              <a:gd name="T15" fmla="*/ 50 h 148"/>
              <a:gd name="T16" fmla="*/ 116 w 161"/>
              <a:gd name="T17" fmla="*/ 74 h 148"/>
              <a:gd name="T18" fmla="*/ 131 w 161"/>
              <a:gd name="T19" fmla="*/ 50 h 148"/>
              <a:gd name="T20" fmla="*/ 28 w 161"/>
              <a:gd name="T21" fmla="*/ 102 h 148"/>
              <a:gd name="T22" fmla="*/ 46 w 161"/>
              <a:gd name="T23" fmla="*/ 84 h 148"/>
              <a:gd name="T24" fmla="*/ 131 w 161"/>
              <a:gd name="T25" fmla="*/ 102 h 148"/>
              <a:gd name="T26" fmla="*/ 149 w 161"/>
              <a:gd name="T27" fmla="*/ 84 h 148"/>
              <a:gd name="T28" fmla="*/ 84 w 161"/>
              <a:gd name="T29" fmla="*/ 14 h 148"/>
              <a:gd name="T30" fmla="*/ 75 w 161"/>
              <a:gd name="T31" fmla="*/ 121 h 148"/>
              <a:gd name="T32" fmla="*/ 79 w 161"/>
              <a:gd name="T33" fmla="*/ 9 h 148"/>
              <a:gd name="T34" fmla="*/ 112 w 161"/>
              <a:gd name="T35" fmla="*/ 135 h 148"/>
              <a:gd name="T36" fmla="*/ 47 w 161"/>
              <a:gd name="T37" fmla="*/ 140 h 148"/>
              <a:gd name="T38" fmla="*/ 51 w 161"/>
              <a:gd name="T39" fmla="*/ 130 h 148"/>
              <a:gd name="T40" fmla="*/ 80 w 161"/>
              <a:gd name="T41" fmla="*/ 0 h 148"/>
              <a:gd name="T42" fmla="*/ 66 w 161"/>
              <a:gd name="T43" fmla="*/ 16 h 148"/>
              <a:gd name="T44" fmla="*/ 29 w 161"/>
              <a:gd name="T45" fmla="*/ 18 h 148"/>
              <a:gd name="T46" fmla="*/ 7 w 161"/>
              <a:gd name="T47" fmla="*/ 24 h 148"/>
              <a:gd name="T48" fmla="*/ 1 w 161"/>
              <a:gd name="T49" fmla="*/ 26 h 148"/>
              <a:gd name="T50" fmla="*/ 16 w 161"/>
              <a:gd name="T51" fmla="*/ 35 h 148"/>
              <a:gd name="T52" fmla="*/ 2 w 161"/>
              <a:gd name="T53" fmla="*/ 77 h 148"/>
              <a:gd name="T54" fmla="*/ 1 w 161"/>
              <a:gd name="T55" fmla="*/ 84 h 148"/>
              <a:gd name="T56" fmla="*/ 57 w 161"/>
              <a:gd name="T57" fmla="*/ 84 h 148"/>
              <a:gd name="T58" fmla="*/ 57 w 161"/>
              <a:gd name="T59" fmla="*/ 77 h 148"/>
              <a:gd name="T60" fmla="*/ 43 w 161"/>
              <a:gd name="T61" fmla="*/ 36 h 148"/>
              <a:gd name="T62" fmla="*/ 67 w 161"/>
              <a:gd name="T63" fmla="*/ 121 h 148"/>
              <a:gd name="T64" fmla="*/ 39 w 161"/>
              <a:gd name="T65" fmla="*/ 134 h 148"/>
              <a:gd name="T66" fmla="*/ 44 w 161"/>
              <a:gd name="T67" fmla="*/ 148 h 148"/>
              <a:gd name="T68" fmla="*/ 123 w 161"/>
              <a:gd name="T69" fmla="*/ 144 h 148"/>
              <a:gd name="T70" fmla="*/ 109 w 161"/>
              <a:gd name="T71" fmla="*/ 121 h 148"/>
              <a:gd name="T72" fmla="*/ 95 w 161"/>
              <a:gd name="T73" fmla="*/ 27 h 148"/>
              <a:gd name="T74" fmla="*/ 126 w 161"/>
              <a:gd name="T75" fmla="*/ 44 h 148"/>
              <a:gd name="T76" fmla="*/ 105 w 161"/>
              <a:gd name="T77" fmla="*/ 79 h 148"/>
              <a:gd name="T78" fmla="*/ 133 w 161"/>
              <a:gd name="T79" fmla="*/ 112 h 148"/>
              <a:gd name="T80" fmla="*/ 161 w 161"/>
              <a:gd name="T81" fmla="*/ 79 h 148"/>
              <a:gd name="T82" fmla="*/ 140 w 161"/>
              <a:gd name="T83" fmla="*/ 44 h 148"/>
              <a:gd name="T84" fmla="*/ 156 w 161"/>
              <a:gd name="T85" fmla="*/ 32 h 148"/>
              <a:gd name="T86" fmla="*/ 154 w 161"/>
              <a:gd name="T87" fmla="*/ 23 h 148"/>
              <a:gd name="T88" fmla="*/ 144 w 161"/>
              <a:gd name="T89" fmla="*/ 26 h 148"/>
              <a:gd name="T90" fmla="*/ 118 w 161"/>
              <a:gd name="T91" fmla="*/ 27 h 148"/>
              <a:gd name="T92" fmla="*/ 94 w 161"/>
              <a:gd name="T93" fmla="*/ 14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1" h="148">
                <a:moveTo>
                  <a:pt x="28" y="28"/>
                </a:moveTo>
                <a:cubicBezTo>
                  <a:pt x="30" y="28"/>
                  <a:pt x="32" y="30"/>
                  <a:pt x="32" y="32"/>
                </a:cubicBezTo>
                <a:cubicBezTo>
                  <a:pt x="32" y="35"/>
                  <a:pt x="30" y="37"/>
                  <a:pt x="28" y="37"/>
                </a:cubicBezTo>
                <a:cubicBezTo>
                  <a:pt x="25" y="37"/>
                  <a:pt x="23" y="35"/>
                  <a:pt x="23" y="32"/>
                </a:cubicBezTo>
                <a:cubicBezTo>
                  <a:pt x="24" y="30"/>
                  <a:pt x="25" y="28"/>
                  <a:pt x="28" y="28"/>
                </a:cubicBezTo>
                <a:close/>
                <a:moveTo>
                  <a:pt x="131" y="28"/>
                </a:moveTo>
                <a:cubicBezTo>
                  <a:pt x="133" y="28"/>
                  <a:pt x="135" y="30"/>
                  <a:pt x="135" y="32"/>
                </a:cubicBezTo>
                <a:cubicBezTo>
                  <a:pt x="135" y="35"/>
                  <a:pt x="133" y="37"/>
                  <a:pt x="131" y="37"/>
                </a:cubicBezTo>
                <a:cubicBezTo>
                  <a:pt x="128" y="37"/>
                  <a:pt x="126" y="35"/>
                  <a:pt x="126" y="32"/>
                </a:cubicBezTo>
                <a:cubicBezTo>
                  <a:pt x="126" y="30"/>
                  <a:pt x="128" y="28"/>
                  <a:pt x="131" y="28"/>
                </a:cubicBezTo>
                <a:close/>
                <a:moveTo>
                  <a:pt x="28" y="50"/>
                </a:moveTo>
                <a:cubicBezTo>
                  <a:pt x="43" y="74"/>
                  <a:pt x="43" y="74"/>
                  <a:pt x="43" y="74"/>
                </a:cubicBezTo>
                <a:cubicBezTo>
                  <a:pt x="13" y="74"/>
                  <a:pt x="13" y="74"/>
                  <a:pt x="13" y="74"/>
                </a:cubicBezTo>
                <a:cubicBezTo>
                  <a:pt x="28" y="50"/>
                  <a:pt x="28" y="50"/>
                  <a:pt x="28" y="50"/>
                </a:cubicBezTo>
                <a:cubicBezTo>
                  <a:pt x="28" y="50"/>
                  <a:pt x="28" y="50"/>
                  <a:pt x="28" y="50"/>
                </a:cubicBezTo>
                <a:close/>
                <a:moveTo>
                  <a:pt x="131" y="50"/>
                </a:moveTo>
                <a:cubicBezTo>
                  <a:pt x="145" y="74"/>
                  <a:pt x="145" y="74"/>
                  <a:pt x="145" y="74"/>
                </a:cubicBezTo>
                <a:cubicBezTo>
                  <a:pt x="116" y="74"/>
                  <a:pt x="116" y="74"/>
                  <a:pt x="116" y="74"/>
                </a:cubicBezTo>
                <a:cubicBezTo>
                  <a:pt x="131" y="50"/>
                  <a:pt x="131" y="50"/>
                  <a:pt x="131" y="50"/>
                </a:cubicBezTo>
                <a:cubicBezTo>
                  <a:pt x="131" y="50"/>
                  <a:pt x="131" y="50"/>
                  <a:pt x="131" y="50"/>
                </a:cubicBezTo>
                <a:close/>
                <a:moveTo>
                  <a:pt x="46" y="84"/>
                </a:moveTo>
                <a:cubicBezTo>
                  <a:pt x="47" y="94"/>
                  <a:pt x="38" y="102"/>
                  <a:pt x="28" y="102"/>
                </a:cubicBezTo>
                <a:cubicBezTo>
                  <a:pt x="18" y="102"/>
                  <a:pt x="9" y="94"/>
                  <a:pt x="9" y="84"/>
                </a:cubicBezTo>
                <a:lnTo>
                  <a:pt x="46" y="84"/>
                </a:lnTo>
                <a:close/>
                <a:moveTo>
                  <a:pt x="149" y="84"/>
                </a:moveTo>
                <a:cubicBezTo>
                  <a:pt x="149" y="94"/>
                  <a:pt x="140" y="102"/>
                  <a:pt x="131" y="102"/>
                </a:cubicBezTo>
                <a:cubicBezTo>
                  <a:pt x="120" y="102"/>
                  <a:pt x="112" y="94"/>
                  <a:pt x="112" y="84"/>
                </a:cubicBezTo>
                <a:lnTo>
                  <a:pt x="149" y="84"/>
                </a:lnTo>
                <a:close/>
                <a:moveTo>
                  <a:pt x="79" y="9"/>
                </a:moveTo>
                <a:cubicBezTo>
                  <a:pt x="82" y="9"/>
                  <a:pt x="84" y="11"/>
                  <a:pt x="84" y="14"/>
                </a:cubicBezTo>
                <a:cubicBezTo>
                  <a:pt x="84" y="121"/>
                  <a:pt x="84" y="121"/>
                  <a:pt x="84" y="121"/>
                </a:cubicBezTo>
                <a:cubicBezTo>
                  <a:pt x="75" y="121"/>
                  <a:pt x="75" y="121"/>
                  <a:pt x="75" y="121"/>
                </a:cubicBezTo>
                <a:cubicBezTo>
                  <a:pt x="75" y="14"/>
                  <a:pt x="75" y="14"/>
                  <a:pt x="75" y="14"/>
                </a:cubicBezTo>
                <a:cubicBezTo>
                  <a:pt x="75" y="11"/>
                  <a:pt x="77" y="9"/>
                  <a:pt x="79" y="9"/>
                </a:cubicBezTo>
                <a:close/>
                <a:moveTo>
                  <a:pt x="107" y="130"/>
                </a:moveTo>
                <a:cubicBezTo>
                  <a:pt x="110" y="130"/>
                  <a:pt x="112" y="132"/>
                  <a:pt x="112" y="135"/>
                </a:cubicBezTo>
                <a:cubicBezTo>
                  <a:pt x="112" y="140"/>
                  <a:pt x="112" y="140"/>
                  <a:pt x="112" y="140"/>
                </a:cubicBezTo>
                <a:cubicBezTo>
                  <a:pt x="47" y="140"/>
                  <a:pt x="47" y="140"/>
                  <a:pt x="47" y="140"/>
                </a:cubicBezTo>
                <a:cubicBezTo>
                  <a:pt x="47" y="135"/>
                  <a:pt x="47" y="135"/>
                  <a:pt x="47" y="135"/>
                </a:cubicBezTo>
                <a:cubicBezTo>
                  <a:pt x="47" y="132"/>
                  <a:pt x="49" y="130"/>
                  <a:pt x="51" y="130"/>
                </a:cubicBezTo>
                <a:lnTo>
                  <a:pt x="107" y="130"/>
                </a:lnTo>
                <a:close/>
                <a:moveTo>
                  <a:pt x="80" y="0"/>
                </a:moveTo>
                <a:cubicBezTo>
                  <a:pt x="72" y="0"/>
                  <a:pt x="66" y="7"/>
                  <a:pt x="66" y="14"/>
                </a:cubicBezTo>
                <a:cubicBezTo>
                  <a:pt x="66" y="16"/>
                  <a:pt x="66" y="16"/>
                  <a:pt x="66" y="16"/>
                </a:cubicBezTo>
                <a:cubicBezTo>
                  <a:pt x="53" y="23"/>
                  <a:pt x="49" y="26"/>
                  <a:pt x="41" y="27"/>
                </a:cubicBezTo>
                <a:cubicBezTo>
                  <a:pt x="39" y="22"/>
                  <a:pt x="35" y="18"/>
                  <a:pt x="29" y="18"/>
                </a:cubicBezTo>
                <a:cubicBezTo>
                  <a:pt x="24" y="18"/>
                  <a:pt x="19" y="22"/>
                  <a:pt x="16" y="26"/>
                </a:cubicBezTo>
                <a:cubicBezTo>
                  <a:pt x="13" y="26"/>
                  <a:pt x="10" y="24"/>
                  <a:pt x="7" y="24"/>
                </a:cubicBezTo>
                <a:cubicBezTo>
                  <a:pt x="6" y="23"/>
                  <a:pt x="6" y="23"/>
                  <a:pt x="5" y="23"/>
                </a:cubicBezTo>
                <a:cubicBezTo>
                  <a:pt x="3" y="23"/>
                  <a:pt x="2" y="24"/>
                  <a:pt x="1" y="26"/>
                </a:cubicBezTo>
                <a:cubicBezTo>
                  <a:pt x="0" y="29"/>
                  <a:pt x="1" y="31"/>
                  <a:pt x="4" y="32"/>
                </a:cubicBezTo>
                <a:cubicBezTo>
                  <a:pt x="8" y="33"/>
                  <a:pt x="11" y="35"/>
                  <a:pt x="16" y="35"/>
                </a:cubicBezTo>
                <a:cubicBezTo>
                  <a:pt x="17" y="39"/>
                  <a:pt x="19" y="43"/>
                  <a:pt x="22" y="44"/>
                </a:cubicBezTo>
                <a:cubicBezTo>
                  <a:pt x="2" y="77"/>
                  <a:pt x="2" y="77"/>
                  <a:pt x="2" y="77"/>
                </a:cubicBezTo>
                <a:cubicBezTo>
                  <a:pt x="1" y="77"/>
                  <a:pt x="1" y="78"/>
                  <a:pt x="1" y="79"/>
                </a:cubicBezTo>
                <a:cubicBezTo>
                  <a:pt x="1" y="84"/>
                  <a:pt x="1" y="84"/>
                  <a:pt x="1" y="84"/>
                </a:cubicBezTo>
                <a:cubicBezTo>
                  <a:pt x="1" y="100"/>
                  <a:pt x="14" y="112"/>
                  <a:pt x="29" y="112"/>
                </a:cubicBezTo>
                <a:cubicBezTo>
                  <a:pt x="45" y="112"/>
                  <a:pt x="57" y="100"/>
                  <a:pt x="57" y="84"/>
                </a:cubicBezTo>
                <a:cubicBezTo>
                  <a:pt x="57" y="79"/>
                  <a:pt x="57" y="79"/>
                  <a:pt x="57" y="79"/>
                </a:cubicBezTo>
                <a:cubicBezTo>
                  <a:pt x="57" y="78"/>
                  <a:pt x="57" y="78"/>
                  <a:pt x="57" y="77"/>
                </a:cubicBezTo>
                <a:cubicBezTo>
                  <a:pt x="37" y="44"/>
                  <a:pt x="37" y="44"/>
                  <a:pt x="37" y="44"/>
                </a:cubicBezTo>
                <a:cubicBezTo>
                  <a:pt x="40" y="43"/>
                  <a:pt x="42" y="40"/>
                  <a:pt x="43" y="36"/>
                </a:cubicBezTo>
                <a:cubicBezTo>
                  <a:pt x="52" y="35"/>
                  <a:pt x="57" y="32"/>
                  <a:pt x="67" y="27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53" y="121"/>
                  <a:pt x="53" y="121"/>
                  <a:pt x="53" y="121"/>
                </a:cubicBezTo>
                <a:cubicBezTo>
                  <a:pt x="45" y="121"/>
                  <a:pt x="39" y="127"/>
                  <a:pt x="39" y="134"/>
                </a:cubicBezTo>
                <a:cubicBezTo>
                  <a:pt x="39" y="144"/>
                  <a:pt x="39" y="144"/>
                  <a:pt x="39" y="144"/>
                </a:cubicBezTo>
                <a:cubicBezTo>
                  <a:pt x="39" y="146"/>
                  <a:pt x="41" y="148"/>
                  <a:pt x="44" y="148"/>
                </a:cubicBezTo>
                <a:cubicBezTo>
                  <a:pt x="118" y="148"/>
                  <a:pt x="118" y="148"/>
                  <a:pt x="118" y="148"/>
                </a:cubicBezTo>
                <a:cubicBezTo>
                  <a:pt x="121" y="148"/>
                  <a:pt x="123" y="146"/>
                  <a:pt x="123" y="144"/>
                </a:cubicBezTo>
                <a:cubicBezTo>
                  <a:pt x="123" y="134"/>
                  <a:pt x="123" y="134"/>
                  <a:pt x="123" y="134"/>
                </a:cubicBezTo>
                <a:cubicBezTo>
                  <a:pt x="123" y="126"/>
                  <a:pt x="117" y="121"/>
                  <a:pt x="109" y="121"/>
                </a:cubicBezTo>
                <a:cubicBezTo>
                  <a:pt x="95" y="121"/>
                  <a:pt x="95" y="121"/>
                  <a:pt x="95" y="121"/>
                </a:cubicBezTo>
                <a:cubicBezTo>
                  <a:pt x="95" y="27"/>
                  <a:pt x="95" y="27"/>
                  <a:pt x="95" y="27"/>
                </a:cubicBezTo>
                <a:cubicBezTo>
                  <a:pt x="105" y="32"/>
                  <a:pt x="110" y="35"/>
                  <a:pt x="119" y="36"/>
                </a:cubicBezTo>
                <a:cubicBezTo>
                  <a:pt x="120" y="40"/>
                  <a:pt x="123" y="42"/>
                  <a:pt x="126" y="44"/>
                </a:cubicBezTo>
                <a:cubicBezTo>
                  <a:pt x="106" y="77"/>
                  <a:pt x="106" y="77"/>
                  <a:pt x="106" y="77"/>
                </a:cubicBezTo>
                <a:cubicBezTo>
                  <a:pt x="105" y="77"/>
                  <a:pt x="105" y="78"/>
                  <a:pt x="105" y="79"/>
                </a:cubicBezTo>
                <a:cubicBezTo>
                  <a:pt x="105" y="84"/>
                  <a:pt x="105" y="84"/>
                  <a:pt x="105" y="84"/>
                </a:cubicBezTo>
                <a:cubicBezTo>
                  <a:pt x="105" y="100"/>
                  <a:pt x="118" y="112"/>
                  <a:pt x="133" y="112"/>
                </a:cubicBezTo>
                <a:cubicBezTo>
                  <a:pt x="148" y="112"/>
                  <a:pt x="161" y="100"/>
                  <a:pt x="161" y="84"/>
                </a:cubicBezTo>
                <a:cubicBezTo>
                  <a:pt x="161" y="79"/>
                  <a:pt x="161" y="79"/>
                  <a:pt x="161" y="79"/>
                </a:cubicBezTo>
                <a:cubicBezTo>
                  <a:pt x="161" y="78"/>
                  <a:pt x="161" y="78"/>
                  <a:pt x="161" y="77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1" y="43"/>
                  <a:pt x="143" y="39"/>
                  <a:pt x="144" y="35"/>
                </a:cubicBezTo>
                <a:cubicBezTo>
                  <a:pt x="148" y="35"/>
                  <a:pt x="152" y="33"/>
                  <a:pt x="156" y="32"/>
                </a:cubicBezTo>
                <a:cubicBezTo>
                  <a:pt x="158" y="31"/>
                  <a:pt x="159" y="28"/>
                  <a:pt x="158" y="26"/>
                </a:cubicBezTo>
                <a:cubicBezTo>
                  <a:pt x="157" y="24"/>
                  <a:pt x="156" y="23"/>
                  <a:pt x="154" y="23"/>
                </a:cubicBezTo>
                <a:cubicBezTo>
                  <a:pt x="154" y="23"/>
                  <a:pt x="153" y="23"/>
                  <a:pt x="153" y="24"/>
                </a:cubicBezTo>
                <a:cubicBezTo>
                  <a:pt x="149" y="24"/>
                  <a:pt x="147" y="26"/>
                  <a:pt x="144" y="26"/>
                </a:cubicBezTo>
                <a:cubicBezTo>
                  <a:pt x="142" y="22"/>
                  <a:pt x="137" y="18"/>
                  <a:pt x="131" y="18"/>
                </a:cubicBezTo>
                <a:cubicBezTo>
                  <a:pt x="125" y="18"/>
                  <a:pt x="120" y="22"/>
                  <a:pt x="118" y="27"/>
                </a:cubicBezTo>
                <a:cubicBezTo>
                  <a:pt x="110" y="25"/>
                  <a:pt x="106" y="22"/>
                  <a:pt x="94" y="16"/>
                </a:cubicBezTo>
                <a:cubicBezTo>
                  <a:pt x="94" y="14"/>
                  <a:pt x="94" y="14"/>
                  <a:pt x="94" y="14"/>
                </a:cubicBezTo>
                <a:cubicBezTo>
                  <a:pt x="94" y="6"/>
                  <a:pt x="87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478E5B3A-F703-DC07-DC94-446D57600727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3022600"/>
            <a:ext cx="257175" cy="254000"/>
          </a:xfrm>
          <a:custGeom>
            <a:avLst/>
            <a:gdLst>
              <a:gd name="T0" fmla="*/ 91 w 162"/>
              <a:gd name="T1" fmla="*/ 18 h 160"/>
              <a:gd name="T2" fmla="*/ 72 w 162"/>
              <a:gd name="T3" fmla="*/ 18 h 160"/>
              <a:gd name="T4" fmla="*/ 81 w 162"/>
              <a:gd name="T5" fmla="*/ 37 h 160"/>
              <a:gd name="T6" fmla="*/ 105 w 162"/>
              <a:gd name="T7" fmla="*/ 65 h 160"/>
              <a:gd name="T8" fmla="*/ 58 w 162"/>
              <a:gd name="T9" fmla="*/ 60 h 160"/>
              <a:gd name="T10" fmla="*/ 44 w 162"/>
              <a:gd name="T11" fmla="*/ 94 h 160"/>
              <a:gd name="T12" fmla="*/ 44 w 162"/>
              <a:gd name="T13" fmla="*/ 113 h 160"/>
              <a:gd name="T14" fmla="*/ 44 w 162"/>
              <a:gd name="T15" fmla="*/ 94 h 160"/>
              <a:gd name="T16" fmla="*/ 128 w 162"/>
              <a:gd name="T17" fmla="*/ 103 h 160"/>
              <a:gd name="T18" fmla="*/ 109 w 162"/>
              <a:gd name="T19" fmla="*/ 103 h 160"/>
              <a:gd name="T20" fmla="*/ 140 w 162"/>
              <a:gd name="T21" fmla="*/ 75 h 160"/>
              <a:gd name="T22" fmla="*/ 152 w 162"/>
              <a:gd name="T23" fmla="*/ 116 h 160"/>
              <a:gd name="T24" fmla="*/ 142 w 162"/>
              <a:gd name="T25" fmla="*/ 122 h 160"/>
              <a:gd name="T26" fmla="*/ 137 w 162"/>
              <a:gd name="T27" fmla="*/ 103 h 160"/>
              <a:gd name="T28" fmla="*/ 100 w 162"/>
              <a:gd name="T29" fmla="*/ 103 h 160"/>
              <a:gd name="T30" fmla="*/ 96 w 162"/>
              <a:gd name="T31" fmla="*/ 122 h 160"/>
              <a:gd name="T32" fmla="*/ 57 w 162"/>
              <a:gd name="T33" fmla="*/ 116 h 160"/>
              <a:gd name="T34" fmla="*/ 44 w 162"/>
              <a:gd name="T35" fmla="*/ 84 h 160"/>
              <a:gd name="T36" fmla="*/ 30 w 162"/>
              <a:gd name="T37" fmla="*/ 116 h 160"/>
              <a:gd name="T38" fmla="*/ 15 w 162"/>
              <a:gd name="T39" fmla="*/ 122 h 160"/>
              <a:gd name="T40" fmla="*/ 17 w 162"/>
              <a:gd name="T41" fmla="*/ 79 h 160"/>
              <a:gd name="T42" fmla="*/ 140 w 162"/>
              <a:gd name="T43" fmla="*/ 75 h 160"/>
              <a:gd name="T44" fmla="*/ 67 w 162"/>
              <a:gd name="T45" fmla="*/ 145 h 160"/>
              <a:gd name="T46" fmla="*/ 20 w 162"/>
              <a:gd name="T47" fmla="*/ 150 h 160"/>
              <a:gd name="T48" fmla="*/ 44 w 162"/>
              <a:gd name="T49" fmla="*/ 122 h 160"/>
              <a:gd name="T50" fmla="*/ 142 w 162"/>
              <a:gd name="T51" fmla="*/ 145 h 160"/>
              <a:gd name="T52" fmla="*/ 95 w 162"/>
              <a:gd name="T53" fmla="*/ 150 h 160"/>
              <a:gd name="T54" fmla="*/ 119 w 162"/>
              <a:gd name="T55" fmla="*/ 122 h 160"/>
              <a:gd name="T56" fmla="*/ 63 w 162"/>
              <a:gd name="T57" fmla="*/ 19 h 160"/>
              <a:gd name="T58" fmla="*/ 49 w 162"/>
              <a:gd name="T59" fmla="*/ 61 h 160"/>
              <a:gd name="T60" fmla="*/ 23 w 162"/>
              <a:gd name="T61" fmla="*/ 66 h 160"/>
              <a:gd name="T62" fmla="*/ 2 w 162"/>
              <a:gd name="T63" fmla="*/ 115 h 160"/>
              <a:gd name="T64" fmla="*/ 11 w 162"/>
              <a:gd name="T65" fmla="*/ 146 h 160"/>
              <a:gd name="T66" fmla="*/ 17 w 162"/>
              <a:gd name="T67" fmla="*/ 160 h 160"/>
              <a:gd name="T68" fmla="*/ 77 w 162"/>
              <a:gd name="T69" fmla="*/ 156 h 160"/>
              <a:gd name="T70" fmla="*/ 74 w 162"/>
              <a:gd name="T71" fmla="*/ 131 h 160"/>
              <a:gd name="T72" fmla="*/ 87 w 162"/>
              <a:gd name="T73" fmla="*/ 146 h 160"/>
              <a:gd name="T74" fmla="*/ 92 w 162"/>
              <a:gd name="T75" fmla="*/ 160 h 160"/>
              <a:gd name="T76" fmla="*/ 151 w 162"/>
              <a:gd name="T77" fmla="*/ 156 h 160"/>
              <a:gd name="T78" fmla="*/ 148 w 162"/>
              <a:gd name="T79" fmla="*/ 131 h 160"/>
              <a:gd name="T80" fmla="*/ 153 w 162"/>
              <a:gd name="T81" fmla="*/ 78 h 160"/>
              <a:gd name="T82" fmla="*/ 114 w 162"/>
              <a:gd name="T83" fmla="*/ 66 h 160"/>
              <a:gd name="T84" fmla="*/ 95 w 162"/>
              <a:gd name="T85" fmla="*/ 31 h 160"/>
              <a:gd name="T86" fmla="*/ 81 w 162"/>
              <a:gd name="T8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2" h="160">
                <a:moveTo>
                  <a:pt x="81" y="9"/>
                </a:moveTo>
                <a:cubicBezTo>
                  <a:pt x="87" y="9"/>
                  <a:pt x="91" y="13"/>
                  <a:pt x="91" y="18"/>
                </a:cubicBezTo>
                <a:cubicBezTo>
                  <a:pt x="91" y="24"/>
                  <a:pt x="87" y="28"/>
                  <a:pt x="81" y="28"/>
                </a:cubicBezTo>
                <a:cubicBezTo>
                  <a:pt x="76" y="28"/>
                  <a:pt x="72" y="24"/>
                  <a:pt x="72" y="18"/>
                </a:cubicBezTo>
                <a:cubicBezTo>
                  <a:pt x="72" y="13"/>
                  <a:pt x="76" y="9"/>
                  <a:pt x="81" y="9"/>
                </a:cubicBezTo>
                <a:close/>
                <a:moveTo>
                  <a:pt x="81" y="37"/>
                </a:moveTo>
                <a:cubicBezTo>
                  <a:pt x="94" y="37"/>
                  <a:pt x="105" y="48"/>
                  <a:pt x="105" y="60"/>
                </a:cubicBezTo>
                <a:cubicBezTo>
                  <a:pt x="105" y="65"/>
                  <a:pt x="105" y="65"/>
                  <a:pt x="105" y="65"/>
                </a:cubicBezTo>
                <a:cubicBezTo>
                  <a:pt x="58" y="65"/>
                  <a:pt x="58" y="65"/>
                  <a:pt x="58" y="65"/>
                </a:cubicBezTo>
                <a:cubicBezTo>
                  <a:pt x="58" y="60"/>
                  <a:pt x="58" y="60"/>
                  <a:pt x="58" y="60"/>
                </a:cubicBezTo>
                <a:cubicBezTo>
                  <a:pt x="58" y="48"/>
                  <a:pt x="68" y="37"/>
                  <a:pt x="81" y="37"/>
                </a:cubicBezTo>
                <a:close/>
                <a:moveTo>
                  <a:pt x="44" y="94"/>
                </a:moveTo>
                <a:cubicBezTo>
                  <a:pt x="49" y="94"/>
                  <a:pt x="53" y="98"/>
                  <a:pt x="53" y="103"/>
                </a:cubicBezTo>
                <a:cubicBezTo>
                  <a:pt x="53" y="109"/>
                  <a:pt x="49" y="113"/>
                  <a:pt x="44" y="113"/>
                </a:cubicBezTo>
                <a:cubicBezTo>
                  <a:pt x="39" y="112"/>
                  <a:pt x="34" y="108"/>
                  <a:pt x="34" y="103"/>
                </a:cubicBezTo>
                <a:cubicBezTo>
                  <a:pt x="34" y="98"/>
                  <a:pt x="39" y="94"/>
                  <a:pt x="44" y="94"/>
                </a:cubicBezTo>
                <a:close/>
                <a:moveTo>
                  <a:pt x="119" y="94"/>
                </a:moveTo>
                <a:cubicBezTo>
                  <a:pt x="124" y="94"/>
                  <a:pt x="128" y="98"/>
                  <a:pt x="128" y="103"/>
                </a:cubicBezTo>
                <a:cubicBezTo>
                  <a:pt x="128" y="109"/>
                  <a:pt x="124" y="113"/>
                  <a:pt x="119" y="113"/>
                </a:cubicBezTo>
                <a:cubicBezTo>
                  <a:pt x="113" y="113"/>
                  <a:pt x="109" y="108"/>
                  <a:pt x="109" y="103"/>
                </a:cubicBezTo>
                <a:cubicBezTo>
                  <a:pt x="109" y="98"/>
                  <a:pt x="113" y="94"/>
                  <a:pt x="119" y="94"/>
                </a:cubicBezTo>
                <a:close/>
                <a:moveTo>
                  <a:pt x="140" y="75"/>
                </a:moveTo>
                <a:cubicBezTo>
                  <a:pt x="142" y="75"/>
                  <a:pt x="144" y="77"/>
                  <a:pt x="145" y="79"/>
                </a:cubicBezTo>
                <a:cubicBezTo>
                  <a:pt x="152" y="116"/>
                  <a:pt x="152" y="116"/>
                  <a:pt x="152" y="116"/>
                </a:cubicBezTo>
                <a:cubicBezTo>
                  <a:pt x="152" y="119"/>
                  <a:pt x="149" y="122"/>
                  <a:pt x="147" y="122"/>
                </a:cubicBezTo>
                <a:cubicBezTo>
                  <a:pt x="142" y="122"/>
                  <a:pt x="142" y="122"/>
                  <a:pt x="142" y="122"/>
                </a:cubicBezTo>
                <a:cubicBezTo>
                  <a:pt x="139" y="119"/>
                  <a:pt x="136" y="117"/>
                  <a:pt x="132" y="116"/>
                </a:cubicBezTo>
                <a:cubicBezTo>
                  <a:pt x="136" y="112"/>
                  <a:pt x="137" y="108"/>
                  <a:pt x="137" y="103"/>
                </a:cubicBezTo>
                <a:cubicBezTo>
                  <a:pt x="137" y="92"/>
                  <a:pt x="129" y="84"/>
                  <a:pt x="119" y="84"/>
                </a:cubicBezTo>
                <a:cubicBezTo>
                  <a:pt x="108" y="84"/>
                  <a:pt x="100" y="92"/>
                  <a:pt x="100" y="103"/>
                </a:cubicBezTo>
                <a:cubicBezTo>
                  <a:pt x="100" y="107"/>
                  <a:pt x="102" y="112"/>
                  <a:pt x="105" y="116"/>
                </a:cubicBezTo>
                <a:cubicBezTo>
                  <a:pt x="102" y="117"/>
                  <a:pt x="98" y="119"/>
                  <a:pt x="96" y="122"/>
                </a:cubicBezTo>
                <a:cubicBezTo>
                  <a:pt x="66" y="122"/>
                  <a:pt x="66" y="122"/>
                  <a:pt x="66" y="122"/>
                </a:cubicBezTo>
                <a:cubicBezTo>
                  <a:pt x="64" y="119"/>
                  <a:pt x="60" y="117"/>
                  <a:pt x="57" y="116"/>
                </a:cubicBezTo>
                <a:cubicBezTo>
                  <a:pt x="61" y="112"/>
                  <a:pt x="62" y="108"/>
                  <a:pt x="62" y="103"/>
                </a:cubicBezTo>
                <a:cubicBezTo>
                  <a:pt x="62" y="92"/>
                  <a:pt x="53" y="84"/>
                  <a:pt x="44" y="84"/>
                </a:cubicBezTo>
                <a:cubicBezTo>
                  <a:pt x="34" y="84"/>
                  <a:pt x="25" y="92"/>
                  <a:pt x="25" y="103"/>
                </a:cubicBezTo>
                <a:cubicBezTo>
                  <a:pt x="25" y="107"/>
                  <a:pt x="27" y="112"/>
                  <a:pt x="30" y="116"/>
                </a:cubicBezTo>
                <a:cubicBezTo>
                  <a:pt x="26" y="117"/>
                  <a:pt x="23" y="119"/>
                  <a:pt x="21" y="122"/>
                </a:cubicBezTo>
                <a:cubicBezTo>
                  <a:pt x="15" y="122"/>
                  <a:pt x="15" y="122"/>
                  <a:pt x="15" y="122"/>
                </a:cubicBezTo>
                <a:cubicBezTo>
                  <a:pt x="12" y="122"/>
                  <a:pt x="10" y="119"/>
                  <a:pt x="11" y="116"/>
                </a:cubicBezTo>
                <a:cubicBezTo>
                  <a:pt x="17" y="79"/>
                  <a:pt x="17" y="79"/>
                  <a:pt x="17" y="79"/>
                </a:cubicBezTo>
                <a:cubicBezTo>
                  <a:pt x="18" y="77"/>
                  <a:pt x="19" y="75"/>
                  <a:pt x="22" y="75"/>
                </a:cubicBezTo>
                <a:lnTo>
                  <a:pt x="140" y="75"/>
                </a:lnTo>
                <a:close/>
                <a:moveTo>
                  <a:pt x="44" y="122"/>
                </a:moveTo>
                <a:cubicBezTo>
                  <a:pt x="56" y="122"/>
                  <a:pt x="67" y="132"/>
                  <a:pt x="67" y="145"/>
                </a:cubicBezTo>
                <a:cubicBezTo>
                  <a:pt x="67" y="150"/>
                  <a:pt x="67" y="150"/>
                  <a:pt x="67" y="150"/>
                </a:cubicBezTo>
                <a:cubicBezTo>
                  <a:pt x="20" y="150"/>
                  <a:pt x="20" y="150"/>
                  <a:pt x="20" y="150"/>
                </a:cubicBezTo>
                <a:cubicBezTo>
                  <a:pt x="20" y="145"/>
                  <a:pt x="20" y="145"/>
                  <a:pt x="20" y="145"/>
                </a:cubicBezTo>
                <a:cubicBezTo>
                  <a:pt x="20" y="132"/>
                  <a:pt x="31" y="122"/>
                  <a:pt x="44" y="122"/>
                </a:cubicBezTo>
                <a:close/>
                <a:moveTo>
                  <a:pt x="119" y="122"/>
                </a:moveTo>
                <a:cubicBezTo>
                  <a:pt x="131" y="122"/>
                  <a:pt x="142" y="132"/>
                  <a:pt x="142" y="145"/>
                </a:cubicBezTo>
                <a:cubicBezTo>
                  <a:pt x="142" y="150"/>
                  <a:pt x="142" y="150"/>
                  <a:pt x="142" y="150"/>
                </a:cubicBezTo>
                <a:cubicBezTo>
                  <a:pt x="95" y="150"/>
                  <a:pt x="95" y="150"/>
                  <a:pt x="95" y="150"/>
                </a:cubicBezTo>
                <a:cubicBezTo>
                  <a:pt x="95" y="145"/>
                  <a:pt x="95" y="145"/>
                  <a:pt x="95" y="145"/>
                </a:cubicBezTo>
                <a:cubicBezTo>
                  <a:pt x="95" y="132"/>
                  <a:pt x="106" y="122"/>
                  <a:pt x="119" y="122"/>
                </a:cubicBezTo>
                <a:close/>
                <a:moveTo>
                  <a:pt x="81" y="0"/>
                </a:moveTo>
                <a:cubicBezTo>
                  <a:pt x="71" y="0"/>
                  <a:pt x="63" y="9"/>
                  <a:pt x="63" y="19"/>
                </a:cubicBezTo>
                <a:cubicBezTo>
                  <a:pt x="63" y="24"/>
                  <a:pt x="64" y="28"/>
                  <a:pt x="68" y="31"/>
                </a:cubicBezTo>
                <a:cubicBezTo>
                  <a:pt x="56" y="37"/>
                  <a:pt x="49" y="48"/>
                  <a:pt x="49" y="61"/>
                </a:cubicBezTo>
                <a:cubicBezTo>
                  <a:pt x="49" y="66"/>
                  <a:pt x="49" y="66"/>
                  <a:pt x="49" y="66"/>
                </a:cubicBezTo>
                <a:cubicBezTo>
                  <a:pt x="23" y="66"/>
                  <a:pt x="23" y="66"/>
                  <a:pt x="23" y="66"/>
                </a:cubicBezTo>
                <a:cubicBezTo>
                  <a:pt x="16" y="66"/>
                  <a:pt x="10" y="71"/>
                  <a:pt x="9" y="78"/>
                </a:cubicBezTo>
                <a:cubicBezTo>
                  <a:pt x="2" y="115"/>
                  <a:pt x="2" y="115"/>
                  <a:pt x="2" y="115"/>
                </a:cubicBezTo>
                <a:cubicBezTo>
                  <a:pt x="0" y="123"/>
                  <a:pt x="7" y="130"/>
                  <a:pt x="15" y="131"/>
                </a:cubicBezTo>
                <a:cubicBezTo>
                  <a:pt x="13" y="136"/>
                  <a:pt x="11" y="141"/>
                  <a:pt x="11" y="146"/>
                </a:cubicBezTo>
                <a:cubicBezTo>
                  <a:pt x="11" y="156"/>
                  <a:pt x="11" y="156"/>
                  <a:pt x="11" y="156"/>
                </a:cubicBezTo>
                <a:cubicBezTo>
                  <a:pt x="11" y="158"/>
                  <a:pt x="14" y="160"/>
                  <a:pt x="17" y="160"/>
                </a:cubicBezTo>
                <a:cubicBezTo>
                  <a:pt x="73" y="160"/>
                  <a:pt x="73" y="160"/>
                  <a:pt x="73" y="160"/>
                </a:cubicBezTo>
                <a:cubicBezTo>
                  <a:pt x="75" y="160"/>
                  <a:pt x="77" y="158"/>
                  <a:pt x="77" y="156"/>
                </a:cubicBezTo>
                <a:cubicBezTo>
                  <a:pt x="77" y="146"/>
                  <a:pt x="77" y="146"/>
                  <a:pt x="77" y="146"/>
                </a:cubicBezTo>
                <a:cubicBezTo>
                  <a:pt x="77" y="141"/>
                  <a:pt x="76" y="136"/>
                  <a:pt x="74" y="131"/>
                </a:cubicBezTo>
                <a:cubicBezTo>
                  <a:pt x="90" y="131"/>
                  <a:pt x="90" y="131"/>
                  <a:pt x="90" y="131"/>
                </a:cubicBezTo>
                <a:cubicBezTo>
                  <a:pt x="88" y="136"/>
                  <a:pt x="87" y="141"/>
                  <a:pt x="87" y="146"/>
                </a:cubicBezTo>
                <a:cubicBezTo>
                  <a:pt x="87" y="156"/>
                  <a:pt x="87" y="156"/>
                  <a:pt x="87" y="156"/>
                </a:cubicBezTo>
                <a:cubicBezTo>
                  <a:pt x="87" y="158"/>
                  <a:pt x="89" y="160"/>
                  <a:pt x="92" y="160"/>
                </a:cubicBezTo>
                <a:cubicBezTo>
                  <a:pt x="147" y="160"/>
                  <a:pt x="147" y="160"/>
                  <a:pt x="147" y="160"/>
                </a:cubicBezTo>
                <a:cubicBezTo>
                  <a:pt x="149" y="160"/>
                  <a:pt x="151" y="158"/>
                  <a:pt x="151" y="156"/>
                </a:cubicBezTo>
                <a:cubicBezTo>
                  <a:pt x="151" y="146"/>
                  <a:pt x="151" y="146"/>
                  <a:pt x="151" y="146"/>
                </a:cubicBezTo>
                <a:cubicBezTo>
                  <a:pt x="151" y="141"/>
                  <a:pt x="150" y="136"/>
                  <a:pt x="148" y="131"/>
                </a:cubicBezTo>
                <a:cubicBezTo>
                  <a:pt x="156" y="130"/>
                  <a:pt x="162" y="123"/>
                  <a:pt x="161" y="115"/>
                </a:cubicBezTo>
                <a:cubicBezTo>
                  <a:pt x="153" y="78"/>
                  <a:pt x="153" y="78"/>
                  <a:pt x="153" y="78"/>
                </a:cubicBezTo>
                <a:cubicBezTo>
                  <a:pt x="153" y="71"/>
                  <a:pt x="147" y="66"/>
                  <a:pt x="140" y="66"/>
                </a:cubicBezTo>
                <a:cubicBezTo>
                  <a:pt x="114" y="66"/>
                  <a:pt x="114" y="66"/>
                  <a:pt x="114" y="66"/>
                </a:cubicBezTo>
                <a:cubicBezTo>
                  <a:pt x="114" y="61"/>
                  <a:pt x="114" y="61"/>
                  <a:pt x="114" y="61"/>
                </a:cubicBezTo>
                <a:cubicBezTo>
                  <a:pt x="114" y="48"/>
                  <a:pt x="106" y="37"/>
                  <a:pt x="95" y="31"/>
                </a:cubicBezTo>
                <a:cubicBezTo>
                  <a:pt x="98" y="28"/>
                  <a:pt x="100" y="24"/>
                  <a:pt x="100" y="19"/>
                </a:cubicBezTo>
                <a:cubicBezTo>
                  <a:pt x="100" y="9"/>
                  <a:pt x="91" y="0"/>
                  <a:pt x="8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83EE3C61-E013-D34C-B1C5-901A5637B6FA}"/>
              </a:ext>
            </a:extLst>
          </p:cNvPr>
          <p:cNvSpPr>
            <a:spLocks noEditPoints="1"/>
          </p:cNvSpPr>
          <p:nvPr/>
        </p:nvSpPr>
        <p:spPr bwMode="auto">
          <a:xfrm>
            <a:off x="1885951" y="2471738"/>
            <a:ext cx="163513" cy="254000"/>
          </a:xfrm>
          <a:custGeom>
            <a:avLst/>
            <a:gdLst>
              <a:gd name="T0" fmla="*/ 94 w 103"/>
              <a:gd name="T1" fmla="*/ 14 h 160"/>
              <a:gd name="T2" fmla="*/ 14 w 103"/>
              <a:gd name="T3" fmla="*/ 19 h 160"/>
              <a:gd name="T4" fmla="*/ 14 w 103"/>
              <a:gd name="T5" fmla="*/ 9 h 160"/>
              <a:gd name="T6" fmla="*/ 84 w 103"/>
              <a:gd name="T7" fmla="*/ 28 h 160"/>
              <a:gd name="T8" fmla="*/ 51 w 103"/>
              <a:gd name="T9" fmla="*/ 48 h 160"/>
              <a:gd name="T10" fmla="*/ 18 w 103"/>
              <a:gd name="T11" fmla="*/ 28 h 160"/>
              <a:gd name="T12" fmla="*/ 19 w 103"/>
              <a:gd name="T13" fmla="*/ 51 h 160"/>
              <a:gd name="T14" fmla="*/ 51 w 103"/>
              <a:gd name="T15" fmla="*/ 58 h 160"/>
              <a:gd name="T16" fmla="*/ 83 w 103"/>
              <a:gd name="T17" fmla="*/ 51 h 160"/>
              <a:gd name="T18" fmla="*/ 19 w 103"/>
              <a:gd name="T19" fmla="*/ 51 h 160"/>
              <a:gd name="T20" fmla="*/ 47 w 103"/>
              <a:gd name="T21" fmla="*/ 107 h 160"/>
              <a:gd name="T22" fmla="*/ 18 w 103"/>
              <a:gd name="T23" fmla="*/ 133 h 160"/>
              <a:gd name="T24" fmla="*/ 47 w 103"/>
              <a:gd name="T25" fmla="*/ 85 h 160"/>
              <a:gd name="T26" fmla="*/ 68 w 103"/>
              <a:gd name="T27" fmla="*/ 133 h 160"/>
              <a:gd name="T28" fmla="*/ 51 w 103"/>
              <a:gd name="T29" fmla="*/ 115 h 160"/>
              <a:gd name="T30" fmla="*/ 56 w 103"/>
              <a:gd name="T31" fmla="*/ 85 h 160"/>
              <a:gd name="T32" fmla="*/ 84 w 103"/>
              <a:gd name="T33" fmla="*/ 133 h 160"/>
              <a:gd name="T34" fmla="*/ 56 w 103"/>
              <a:gd name="T35" fmla="*/ 107 h 160"/>
              <a:gd name="T36" fmla="*/ 56 w 103"/>
              <a:gd name="T37" fmla="*/ 85 h 160"/>
              <a:gd name="T38" fmla="*/ 94 w 103"/>
              <a:gd name="T39" fmla="*/ 147 h 160"/>
              <a:gd name="T40" fmla="*/ 13 w 103"/>
              <a:gd name="T41" fmla="*/ 151 h 160"/>
              <a:gd name="T42" fmla="*/ 13 w 103"/>
              <a:gd name="T43" fmla="*/ 142 h 160"/>
              <a:gd name="T44" fmla="*/ 14 w 103"/>
              <a:gd name="T45" fmla="*/ 0 h 160"/>
              <a:gd name="T46" fmla="*/ 9 w 103"/>
              <a:gd name="T47" fmla="*/ 27 h 160"/>
              <a:gd name="T48" fmla="*/ 32 w 103"/>
              <a:gd name="T49" fmla="*/ 80 h 160"/>
              <a:gd name="T50" fmla="*/ 9 w 103"/>
              <a:gd name="T51" fmla="*/ 133 h 160"/>
              <a:gd name="T52" fmla="*/ 14 w 103"/>
              <a:gd name="T53" fmla="*/ 160 h 160"/>
              <a:gd name="T54" fmla="*/ 103 w 103"/>
              <a:gd name="T55" fmla="*/ 147 h 160"/>
              <a:gd name="T56" fmla="*/ 94 w 103"/>
              <a:gd name="T57" fmla="*/ 118 h 160"/>
              <a:gd name="T58" fmla="*/ 94 w 103"/>
              <a:gd name="T59" fmla="*/ 43 h 160"/>
              <a:gd name="T60" fmla="*/ 103 w 103"/>
              <a:gd name="T61" fmla="*/ 14 h 160"/>
              <a:gd name="T62" fmla="*/ 14 w 103"/>
              <a:gd name="T6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3" h="160">
                <a:moveTo>
                  <a:pt x="89" y="9"/>
                </a:moveTo>
                <a:cubicBezTo>
                  <a:pt x="92" y="9"/>
                  <a:pt x="94" y="12"/>
                  <a:pt x="94" y="14"/>
                </a:cubicBezTo>
                <a:cubicBezTo>
                  <a:pt x="94" y="17"/>
                  <a:pt x="92" y="19"/>
                  <a:pt x="89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11" y="19"/>
                  <a:pt x="9" y="17"/>
                  <a:pt x="9" y="14"/>
                </a:cubicBezTo>
                <a:cubicBezTo>
                  <a:pt x="9" y="12"/>
                  <a:pt x="11" y="9"/>
                  <a:pt x="14" y="9"/>
                </a:cubicBezTo>
                <a:lnTo>
                  <a:pt x="89" y="9"/>
                </a:lnTo>
                <a:close/>
                <a:moveTo>
                  <a:pt x="84" y="28"/>
                </a:moveTo>
                <a:cubicBezTo>
                  <a:pt x="84" y="39"/>
                  <a:pt x="84" y="39"/>
                  <a:pt x="84" y="39"/>
                </a:cubicBezTo>
                <a:cubicBezTo>
                  <a:pt x="74" y="45"/>
                  <a:pt x="62" y="48"/>
                  <a:pt x="51" y="48"/>
                </a:cubicBezTo>
                <a:cubicBezTo>
                  <a:pt x="40" y="48"/>
                  <a:pt x="28" y="45"/>
                  <a:pt x="18" y="39"/>
                </a:cubicBezTo>
                <a:cubicBezTo>
                  <a:pt x="18" y="28"/>
                  <a:pt x="18" y="28"/>
                  <a:pt x="18" y="28"/>
                </a:cubicBezTo>
                <a:cubicBezTo>
                  <a:pt x="84" y="28"/>
                  <a:pt x="84" y="28"/>
                  <a:pt x="84" y="28"/>
                </a:cubicBezTo>
                <a:close/>
                <a:moveTo>
                  <a:pt x="19" y="51"/>
                </a:moveTo>
                <a:cubicBezTo>
                  <a:pt x="19" y="51"/>
                  <a:pt x="19" y="51"/>
                  <a:pt x="19" y="51"/>
                </a:cubicBezTo>
                <a:cubicBezTo>
                  <a:pt x="29" y="55"/>
                  <a:pt x="40" y="58"/>
                  <a:pt x="51" y="58"/>
                </a:cubicBezTo>
                <a:cubicBezTo>
                  <a:pt x="62" y="58"/>
                  <a:pt x="73" y="55"/>
                  <a:pt x="83" y="51"/>
                </a:cubicBezTo>
                <a:cubicBezTo>
                  <a:pt x="83" y="51"/>
                  <a:pt x="83" y="51"/>
                  <a:pt x="83" y="51"/>
                </a:cubicBezTo>
                <a:cubicBezTo>
                  <a:pt x="80" y="65"/>
                  <a:pt x="67" y="76"/>
                  <a:pt x="51" y="76"/>
                </a:cubicBezTo>
                <a:cubicBezTo>
                  <a:pt x="36" y="76"/>
                  <a:pt x="23" y="65"/>
                  <a:pt x="19" y="51"/>
                </a:cubicBezTo>
                <a:close/>
                <a:moveTo>
                  <a:pt x="47" y="85"/>
                </a:moveTo>
                <a:cubicBezTo>
                  <a:pt x="47" y="107"/>
                  <a:pt x="47" y="107"/>
                  <a:pt x="47" y="107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18" y="133"/>
                  <a:pt x="18" y="133"/>
                  <a:pt x="18" y="133"/>
                </a:cubicBezTo>
                <a:cubicBezTo>
                  <a:pt x="18" y="119"/>
                  <a:pt x="18" y="119"/>
                  <a:pt x="18" y="119"/>
                </a:cubicBezTo>
                <a:cubicBezTo>
                  <a:pt x="18" y="102"/>
                  <a:pt x="30" y="88"/>
                  <a:pt x="47" y="85"/>
                </a:cubicBezTo>
                <a:close/>
                <a:moveTo>
                  <a:pt x="51" y="115"/>
                </a:moveTo>
                <a:cubicBezTo>
                  <a:pt x="68" y="133"/>
                  <a:pt x="68" y="133"/>
                  <a:pt x="68" y="133"/>
                </a:cubicBezTo>
                <a:cubicBezTo>
                  <a:pt x="35" y="133"/>
                  <a:pt x="35" y="133"/>
                  <a:pt x="35" y="133"/>
                </a:cubicBezTo>
                <a:cubicBezTo>
                  <a:pt x="51" y="115"/>
                  <a:pt x="51" y="115"/>
                  <a:pt x="51" y="115"/>
                </a:cubicBezTo>
                <a:cubicBezTo>
                  <a:pt x="51" y="115"/>
                  <a:pt x="51" y="115"/>
                  <a:pt x="51" y="115"/>
                </a:cubicBezTo>
                <a:close/>
                <a:moveTo>
                  <a:pt x="56" y="85"/>
                </a:moveTo>
                <a:cubicBezTo>
                  <a:pt x="72" y="88"/>
                  <a:pt x="84" y="102"/>
                  <a:pt x="84" y="119"/>
                </a:cubicBezTo>
                <a:cubicBezTo>
                  <a:pt x="84" y="133"/>
                  <a:pt x="84" y="133"/>
                  <a:pt x="84" y="133"/>
                </a:cubicBezTo>
                <a:cubicBezTo>
                  <a:pt x="82" y="133"/>
                  <a:pt x="82" y="133"/>
                  <a:pt x="82" y="133"/>
                </a:cubicBezTo>
                <a:cubicBezTo>
                  <a:pt x="56" y="107"/>
                  <a:pt x="56" y="107"/>
                  <a:pt x="56" y="107"/>
                </a:cubicBezTo>
                <a:cubicBezTo>
                  <a:pt x="56" y="85"/>
                  <a:pt x="56" y="85"/>
                  <a:pt x="56" y="85"/>
                </a:cubicBezTo>
                <a:cubicBezTo>
                  <a:pt x="56" y="85"/>
                  <a:pt x="56" y="85"/>
                  <a:pt x="56" y="85"/>
                </a:cubicBezTo>
                <a:close/>
                <a:moveTo>
                  <a:pt x="89" y="142"/>
                </a:moveTo>
                <a:cubicBezTo>
                  <a:pt x="92" y="142"/>
                  <a:pt x="94" y="145"/>
                  <a:pt x="94" y="147"/>
                </a:cubicBezTo>
                <a:cubicBezTo>
                  <a:pt x="94" y="149"/>
                  <a:pt x="92" y="151"/>
                  <a:pt x="89" y="151"/>
                </a:cubicBezTo>
                <a:cubicBezTo>
                  <a:pt x="13" y="151"/>
                  <a:pt x="13" y="151"/>
                  <a:pt x="13" y="151"/>
                </a:cubicBezTo>
                <a:cubicBezTo>
                  <a:pt x="11" y="151"/>
                  <a:pt x="8" y="149"/>
                  <a:pt x="8" y="147"/>
                </a:cubicBezTo>
                <a:cubicBezTo>
                  <a:pt x="8" y="144"/>
                  <a:pt x="11" y="142"/>
                  <a:pt x="13" y="142"/>
                </a:cubicBezTo>
                <a:lnTo>
                  <a:pt x="89" y="142"/>
                </a:lnTo>
                <a:close/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cubicBezTo>
                  <a:pt x="0" y="20"/>
                  <a:pt x="4" y="25"/>
                  <a:pt x="9" y="27"/>
                </a:cubicBezTo>
                <a:cubicBezTo>
                  <a:pt x="9" y="43"/>
                  <a:pt x="9" y="43"/>
                  <a:pt x="9" y="43"/>
                </a:cubicBezTo>
                <a:cubicBezTo>
                  <a:pt x="9" y="59"/>
                  <a:pt x="19" y="73"/>
                  <a:pt x="32" y="80"/>
                </a:cubicBezTo>
                <a:cubicBezTo>
                  <a:pt x="19" y="87"/>
                  <a:pt x="9" y="102"/>
                  <a:pt x="9" y="118"/>
                </a:cubicBezTo>
                <a:cubicBezTo>
                  <a:pt x="9" y="133"/>
                  <a:pt x="9" y="133"/>
                  <a:pt x="9" y="133"/>
                </a:cubicBezTo>
                <a:cubicBezTo>
                  <a:pt x="4" y="136"/>
                  <a:pt x="0" y="140"/>
                  <a:pt x="0" y="147"/>
                </a:cubicBezTo>
                <a:cubicBezTo>
                  <a:pt x="0" y="155"/>
                  <a:pt x="6" y="160"/>
                  <a:pt x="14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97" y="160"/>
                  <a:pt x="103" y="154"/>
                  <a:pt x="103" y="147"/>
                </a:cubicBezTo>
                <a:cubicBezTo>
                  <a:pt x="103" y="141"/>
                  <a:pt x="99" y="136"/>
                  <a:pt x="94" y="133"/>
                </a:cubicBezTo>
                <a:cubicBezTo>
                  <a:pt x="94" y="118"/>
                  <a:pt x="94" y="118"/>
                  <a:pt x="94" y="118"/>
                </a:cubicBezTo>
                <a:cubicBezTo>
                  <a:pt x="94" y="102"/>
                  <a:pt x="84" y="87"/>
                  <a:pt x="71" y="80"/>
                </a:cubicBezTo>
                <a:cubicBezTo>
                  <a:pt x="84" y="74"/>
                  <a:pt x="94" y="59"/>
                  <a:pt x="94" y="43"/>
                </a:cubicBezTo>
                <a:cubicBezTo>
                  <a:pt x="94" y="27"/>
                  <a:pt x="94" y="27"/>
                  <a:pt x="94" y="27"/>
                </a:cubicBezTo>
                <a:cubicBezTo>
                  <a:pt x="99" y="25"/>
                  <a:pt x="103" y="21"/>
                  <a:pt x="103" y="14"/>
                </a:cubicBezTo>
                <a:cubicBezTo>
                  <a:pt x="103" y="6"/>
                  <a:pt x="97" y="0"/>
                  <a:pt x="89" y="0"/>
                </a:cubicBezTo>
                <a:lnTo>
                  <a:pt x="1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F4DF0569-A073-C37B-0364-8DA70A2AAC62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1922463"/>
            <a:ext cx="255588" cy="254000"/>
          </a:xfrm>
          <a:custGeom>
            <a:avLst/>
            <a:gdLst>
              <a:gd name="T0" fmla="*/ 48 w 161"/>
              <a:gd name="T1" fmla="*/ 48 h 160"/>
              <a:gd name="T2" fmla="*/ 48 w 161"/>
              <a:gd name="T3" fmla="*/ 35 h 160"/>
              <a:gd name="T4" fmla="*/ 89 w 161"/>
              <a:gd name="T5" fmla="*/ 57 h 160"/>
              <a:gd name="T6" fmla="*/ 89 w 161"/>
              <a:gd name="T7" fmla="*/ 123 h 160"/>
              <a:gd name="T8" fmla="*/ 89 w 161"/>
              <a:gd name="T9" fmla="*/ 57 h 160"/>
              <a:gd name="T10" fmla="*/ 104 w 161"/>
              <a:gd name="T11" fmla="*/ 20 h 160"/>
              <a:gd name="T12" fmla="*/ 49 w 161"/>
              <a:gd name="T13" fmla="*/ 22 h 160"/>
              <a:gd name="T14" fmla="*/ 19 w 161"/>
              <a:gd name="T15" fmla="*/ 53 h 160"/>
              <a:gd name="T16" fmla="*/ 9 w 161"/>
              <a:gd name="T17" fmla="*/ 133 h 160"/>
              <a:gd name="T18" fmla="*/ 104 w 161"/>
              <a:gd name="T19" fmla="*/ 10 h 160"/>
              <a:gd name="T20" fmla="*/ 113 w 161"/>
              <a:gd name="T21" fmla="*/ 55 h 160"/>
              <a:gd name="T22" fmla="*/ 48 w 161"/>
              <a:gd name="T23" fmla="*/ 90 h 160"/>
              <a:gd name="T24" fmla="*/ 108 w 161"/>
              <a:gd name="T25" fmla="*/ 128 h 160"/>
              <a:gd name="T26" fmla="*/ 113 w 161"/>
              <a:gd name="T27" fmla="*/ 141 h 160"/>
              <a:gd name="T28" fmla="*/ 28 w 161"/>
              <a:gd name="T29" fmla="*/ 57 h 160"/>
              <a:gd name="T30" fmla="*/ 57 w 161"/>
              <a:gd name="T31" fmla="*/ 52 h 160"/>
              <a:gd name="T32" fmla="*/ 113 w 161"/>
              <a:gd name="T33" fmla="*/ 29 h 160"/>
              <a:gd name="T34" fmla="*/ 149 w 161"/>
              <a:gd name="T35" fmla="*/ 143 h 160"/>
              <a:gd name="T36" fmla="*/ 146 w 161"/>
              <a:gd name="T37" fmla="*/ 151 h 160"/>
              <a:gd name="T38" fmla="*/ 116 w 161"/>
              <a:gd name="T39" fmla="*/ 123 h 160"/>
              <a:gd name="T40" fmla="*/ 5 w 161"/>
              <a:gd name="T41" fmla="*/ 0 h 160"/>
              <a:gd name="T42" fmla="*/ 0 w 161"/>
              <a:gd name="T43" fmla="*/ 137 h 160"/>
              <a:gd name="T44" fmla="*/ 19 w 161"/>
              <a:gd name="T45" fmla="*/ 141 h 160"/>
              <a:gd name="T46" fmla="*/ 23 w 161"/>
              <a:gd name="T47" fmla="*/ 151 h 160"/>
              <a:gd name="T48" fmla="*/ 123 w 161"/>
              <a:gd name="T49" fmla="*/ 146 h 160"/>
              <a:gd name="T50" fmla="*/ 136 w 161"/>
              <a:gd name="T51" fmla="*/ 156 h 160"/>
              <a:gd name="T52" fmla="*/ 155 w 161"/>
              <a:gd name="T53" fmla="*/ 156 h 160"/>
              <a:gd name="T54" fmla="*/ 127 w 161"/>
              <a:gd name="T55" fmla="*/ 108 h 160"/>
              <a:gd name="T56" fmla="*/ 122 w 161"/>
              <a:gd name="T57" fmla="*/ 63 h 160"/>
              <a:gd name="T58" fmla="*/ 117 w 161"/>
              <a:gd name="T59" fmla="*/ 20 h 160"/>
              <a:gd name="T60" fmla="*/ 112 w 161"/>
              <a:gd name="T61" fmla="*/ 5 h 160"/>
              <a:gd name="T62" fmla="*/ 5 w 161"/>
              <a:gd name="T6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" h="160">
                <a:moveTo>
                  <a:pt x="48" y="35"/>
                </a:moveTo>
                <a:cubicBezTo>
                  <a:pt x="48" y="48"/>
                  <a:pt x="48" y="48"/>
                  <a:pt x="48" y="48"/>
                </a:cubicBezTo>
                <a:cubicBezTo>
                  <a:pt x="35" y="48"/>
                  <a:pt x="35" y="48"/>
                  <a:pt x="35" y="48"/>
                </a:cubicBezTo>
                <a:cubicBezTo>
                  <a:pt x="48" y="35"/>
                  <a:pt x="48" y="35"/>
                  <a:pt x="48" y="35"/>
                </a:cubicBezTo>
                <a:cubicBezTo>
                  <a:pt x="48" y="35"/>
                  <a:pt x="48" y="35"/>
                  <a:pt x="48" y="35"/>
                </a:cubicBezTo>
                <a:close/>
                <a:moveTo>
                  <a:pt x="89" y="57"/>
                </a:moveTo>
                <a:cubicBezTo>
                  <a:pt x="108" y="57"/>
                  <a:pt x="123" y="71"/>
                  <a:pt x="123" y="90"/>
                </a:cubicBezTo>
                <a:cubicBezTo>
                  <a:pt x="123" y="108"/>
                  <a:pt x="108" y="123"/>
                  <a:pt x="89" y="123"/>
                </a:cubicBezTo>
                <a:cubicBezTo>
                  <a:pt x="71" y="123"/>
                  <a:pt x="57" y="108"/>
                  <a:pt x="57" y="90"/>
                </a:cubicBezTo>
                <a:cubicBezTo>
                  <a:pt x="57" y="71"/>
                  <a:pt x="71" y="57"/>
                  <a:pt x="89" y="57"/>
                </a:cubicBezTo>
                <a:close/>
                <a:moveTo>
                  <a:pt x="104" y="10"/>
                </a:moveTo>
                <a:cubicBezTo>
                  <a:pt x="104" y="20"/>
                  <a:pt x="104" y="20"/>
                  <a:pt x="104" y="20"/>
                </a:cubicBezTo>
                <a:cubicBezTo>
                  <a:pt x="52" y="20"/>
                  <a:pt x="52" y="20"/>
                  <a:pt x="52" y="20"/>
                </a:cubicBezTo>
                <a:cubicBezTo>
                  <a:pt x="51" y="20"/>
                  <a:pt x="49" y="20"/>
                  <a:pt x="49" y="22"/>
                </a:cubicBezTo>
                <a:cubicBezTo>
                  <a:pt x="20" y="50"/>
                  <a:pt x="20" y="50"/>
                  <a:pt x="20" y="50"/>
                </a:cubicBezTo>
                <a:cubicBezTo>
                  <a:pt x="19" y="51"/>
                  <a:pt x="19" y="52"/>
                  <a:pt x="19" y="53"/>
                </a:cubicBezTo>
                <a:cubicBezTo>
                  <a:pt x="19" y="133"/>
                  <a:pt x="19" y="133"/>
                  <a:pt x="19" y="133"/>
                </a:cubicBezTo>
                <a:cubicBezTo>
                  <a:pt x="9" y="133"/>
                  <a:pt x="9" y="133"/>
                  <a:pt x="9" y="133"/>
                </a:cubicBezTo>
                <a:cubicBezTo>
                  <a:pt x="9" y="10"/>
                  <a:pt x="9" y="10"/>
                  <a:pt x="9" y="10"/>
                </a:cubicBezTo>
                <a:cubicBezTo>
                  <a:pt x="104" y="10"/>
                  <a:pt x="104" y="10"/>
                  <a:pt x="104" y="10"/>
                </a:cubicBezTo>
                <a:close/>
                <a:moveTo>
                  <a:pt x="113" y="29"/>
                </a:moveTo>
                <a:cubicBezTo>
                  <a:pt x="113" y="55"/>
                  <a:pt x="113" y="55"/>
                  <a:pt x="113" y="55"/>
                </a:cubicBezTo>
                <a:cubicBezTo>
                  <a:pt x="106" y="51"/>
                  <a:pt x="98" y="48"/>
                  <a:pt x="90" y="48"/>
                </a:cubicBezTo>
                <a:cubicBezTo>
                  <a:pt x="66" y="48"/>
                  <a:pt x="48" y="67"/>
                  <a:pt x="48" y="90"/>
                </a:cubicBezTo>
                <a:cubicBezTo>
                  <a:pt x="48" y="114"/>
                  <a:pt x="67" y="132"/>
                  <a:pt x="90" y="132"/>
                </a:cubicBezTo>
                <a:cubicBezTo>
                  <a:pt x="96" y="132"/>
                  <a:pt x="103" y="131"/>
                  <a:pt x="108" y="128"/>
                </a:cubicBezTo>
                <a:cubicBezTo>
                  <a:pt x="113" y="133"/>
                  <a:pt x="113" y="133"/>
                  <a:pt x="113" y="133"/>
                </a:cubicBezTo>
                <a:cubicBezTo>
                  <a:pt x="113" y="141"/>
                  <a:pt x="113" y="141"/>
                  <a:pt x="113" y="141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28" y="57"/>
                  <a:pt x="28" y="57"/>
                  <a:pt x="28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5" y="57"/>
                  <a:pt x="57" y="55"/>
                  <a:pt x="57" y="52"/>
                </a:cubicBezTo>
                <a:cubicBezTo>
                  <a:pt x="57" y="29"/>
                  <a:pt x="57" y="29"/>
                  <a:pt x="57" y="29"/>
                </a:cubicBezTo>
                <a:cubicBezTo>
                  <a:pt x="113" y="29"/>
                  <a:pt x="113" y="29"/>
                  <a:pt x="113" y="29"/>
                </a:cubicBezTo>
                <a:close/>
                <a:moveTo>
                  <a:pt x="123" y="116"/>
                </a:moveTo>
                <a:cubicBezTo>
                  <a:pt x="149" y="143"/>
                  <a:pt x="149" y="143"/>
                  <a:pt x="149" y="143"/>
                </a:cubicBezTo>
                <a:cubicBezTo>
                  <a:pt x="151" y="145"/>
                  <a:pt x="151" y="148"/>
                  <a:pt x="149" y="149"/>
                </a:cubicBezTo>
                <a:cubicBezTo>
                  <a:pt x="148" y="150"/>
                  <a:pt x="147" y="151"/>
                  <a:pt x="146" y="151"/>
                </a:cubicBezTo>
                <a:cubicBezTo>
                  <a:pt x="145" y="151"/>
                  <a:pt x="143" y="150"/>
                  <a:pt x="143" y="149"/>
                </a:cubicBezTo>
                <a:cubicBezTo>
                  <a:pt x="116" y="123"/>
                  <a:pt x="116" y="123"/>
                  <a:pt x="116" y="123"/>
                </a:cubicBezTo>
                <a:cubicBezTo>
                  <a:pt x="119" y="121"/>
                  <a:pt x="121" y="118"/>
                  <a:pt x="123" y="116"/>
                </a:cubicBezTo>
                <a:close/>
                <a:moveTo>
                  <a:pt x="5" y="0"/>
                </a:moveTo>
                <a:cubicBezTo>
                  <a:pt x="2" y="0"/>
                  <a:pt x="0" y="2"/>
                  <a:pt x="0" y="5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39"/>
                  <a:pt x="2" y="141"/>
                  <a:pt x="5" y="141"/>
                </a:cubicBezTo>
                <a:cubicBezTo>
                  <a:pt x="19" y="141"/>
                  <a:pt x="19" y="141"/>
                  <a:pt x="19" y="141"/>
                </a:cubicBezTo>
                <a:cubicBezTo>
                  <a:pt x="19" y="146"/>
                  <a:pt x="19" y="146"/>
                  <a:pt x="19" y="146"/>
                </a:cubicBezTo>
                <a:cubicBezTo>
                  <a:pt x="19" y="149"/>
                  <a:pt x="21" y="151"/>
                  <a:pt x="23" y="151"/>
                </a:cubicBezTo>
                <a:cubicBezTo>
                  <a:pt x="117" y="151"/>
                  <a:pt x="117" y="151"/>
                  <a:pt x="117" y="151"/>
                </a:cubicBezTo>
                <a:cubicBezTo>
                  <a:pt x="120" y="151"/>
                  <a:pt x="123" y="149"/>
                  <a:pt x="123" y="146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36" y="156"/>
                  <a:pt x="136" y="156"/>
                  <a:pt x="136" y="156"/>
                </a:cubicBezTo>
                <a:cubicBezTo>
                  <a:pt x="138" y="158"/>
                  <a:pt x="142" y="160"/>
                  <a:pt x="146" y="160"/>
                </a:cubicBezTo>
                <a:cubicBezTo>
                  <a:pt x="149" y="160"/>
                  <a:pt x="153" y="158"/>
                  <a:pt x="155" y="156"/>
                </a:cubicBezTo>
                <a:cubicBezTo>
                  <a:pt x="161" y="150"/>
                  <a:pt x="161" y="141"/>
                  <a:pt x="155" y="136"/>
                </a:cubicBezTo>
                <a:cubicBezTo>
                  <a:pt x="127" y="108"/>
                  <a:pt x="127" y="108"/>
                  <a:pt x="127" y="108"/>
                </a:cubicBezTo>
                <a:cubicBezTo>
                  <a:pt x="130" y="103"/>
                  <a:pt x="132" y="96"/>
                  <a:pt x="132" y="90"/>
                </a:cubicBezTo>
                <a:cubicBezTo>
                  <a:pt x="132" y="80"/>
                  <a:pt x="128" y="71"/>
                  <a:pt x="122" y="63"/>
                </a:cubicBezTo>
                <a:cubicBezTo>
                  <a:pt x="122" y="24"/>
                  <a:pt x="122" y="24"/>
                  <a:pt x="122" y="24"/>
                </a:cubicBezTo>
                <a:cubicBezTo>
                  <a:pt x="122" y="22"/>
                  <a:pt x="120" y="20"/>
                  <a:pt x="117" y="20"/>
                </a:cubicBezTo>
                <a:cubicBezTo>
                  <a:pt x="112" y="20"/>
                  <a:pt x="112" y="20"/>
                  <a:pt x="112" y="20"/>
                </a:cubicBezTo>
                <a:cubicBezTo>
                  <a:pt x="112" y="5"/>
                  <a:pt x="112" y="5"/>
                  <a:pt x="112" y="5"/>
                </a:cubicBezTo>
                <a:cubicBezTo>
                  <a:pt x="112" y="2"/>
                  <a:pt x="110" y="0"/>
                  <a:pt x="108" y="0"/>
                </a:cubicBezTo>
                <a:lnTo>
                  <a:pt x="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833894DE-5428-C45C-3B23-DDD73124DBFA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2473325"/>
            <a:ext cx="257175" cy="252413"/>
          </a:xfrm>
          <a:custGeom>
            <a:avLst/>
            <a:gdLst>
              <a:gd name="T0" fmla="*/ 58 w 162"/>
              <a:gd name="T1" fmla="*/ 95 h 159"/>
              <a:gd name="T2" fmla="*/ 36 w 162"/>
              <a:gd name="T3" fmla="*/ 104 h 159"/>
              <a:gd name="T4" fmla="*/ 30 w 162"/>
              <a:gd name="T5" fmla="*/ 104 h 159"/>
              <a:gd name="T6" fmla="*/ 39 w 162"/>
              <a:gd name="T7" fmla="*/ 120 h 159"/>
              <a:gd name="T8" fmla="*/ 46 w 162"/>
              <a:gd name="T9" fmla="*/ 120 h 159"/>
              <a:gd name="T10" fmla="*/ 64 w 162"/>
              <a:gd name="T11" fmla="*/ 94 h 159"/>
              <a:gd name="T12" fmla="*/ 61 w 162"/>
              <a:gd name="T13" fmla="*/ 65 h 159"/>
              <a:gd name="T14" fmla="*/ 43 w 162"/>
              <a:gd name="T15" fmla="*/ 82 h 159"/>
              <a:gd name="T16" fmla="*/ 33 w 162"/>
              <a:gd name="T17" fmla="*/ 75 h 159"/>
              <a:gd name="T18" fmla="*/ 30 w 162"/>
              <a:gd name="T19" fmla="*/ 82 h 159"/>
              <a:gd name="T20" fmla="*/ 43 w 162"/>
              <a:gd name="T21" fmla="*/ 93 h 159"/>
              <a:gd name="T22" fmla="*/ 64 w 162"/>
              <a:gd name="T23" fmla="*/ 73 h 159"/>
              <a:gd name="T24" fmla="*/ 61 w 162"/>
              <a:gd name="T25" fmla="*/ 65 h 159"/>
              <a:gd name="T26" fmla="*/ 58 w 162"/>
              <a:gd name="T27" fmla="*/ 39 h 159"/>
              <a:gd name="T28" fmla="*/ 36 w 162"/>
              <a:gd name="T29" fmla="*/ 48 h 159"/>
              <a:gd name="T30" fmla="*/ 30 w 162"/>
              <a:gd name="T31" fmla="*/ 48 h 159"/>
              <a:gd name="T32" fmla="*/ 39 w 162"/>
              <a:gd name="T33" fmla="*/ 64 h 159"/>
              <a:gd name="T34" fmla="*/ 46 w 162"/>
              <a:gd name="T35" fmla="*/ 63 h 159"/>
              <a:gd name="T36" fmla="*/ 64 w 162"/>
              <a:gd name="T37" fmla="*/ 39 h 159"/>
              <a:gd name="T38" fmla="*/ 156 w 162"/>
              <a:gd name="T39" fmla="*/ 48 h 159"/>
              <a:gd name="T40" fmla="*/ 140 w 162"/>
              <a:gd name="T41" fmla="*/ 38 h 159"/>
              <a:gd name="T42" fmla="*/ 123 w 162"/>
              <a:gd name="T43" fmla="*/ 49 h 159"/>
              <a:gd name="T44" fmla="*/ 121 w 162"/>
              <a:gd name="T45" fmla="*/ 30 h 159"/>
              <a:gd name="T46" fmla="*/ 90 w 162"/>
              <a:gd name="T47" fmla="*/ 0 h 159"/>
              <a:gd name="T48" fmla="*/ 9 w 162"/>
              <a:gd name="T49" fmla="*/ 5 h 159"/>
              <a:gd name="T50" fmla="*/ 5 w 162"/>
              <a:gd name="T51" fmla="*/ 131 h 159"/>
              <a:gd name="T52" fmla="*/ 0 w 162"/>
              <a:gd name="T53" fmla="*/ 146 h 159"/>
              <a:gd name="T54" fmla="*/ 108 w 162"/>
              <a:gd name="T55" fmla="*/ 159 h 159"/>
              <a:gd name="T56" fmla="*/ 122 w 162"/>
              <a:gd name="T57" fmla="*/ 102 h 159"/>
              <a:gd name="T58" fmla="*/ 156 w 162"/>
              <a:gd name="T59" fmla="*/ 48 h 159"/>
              <a:gd name="T60" fmla="*/ 107 w 162"/>
              <a:gd name="T61" fmla="*/ 29 h 159"/>
              <a:gd name="T62" fmla="*/ 94 w 162"/>
              <a:gd name="T63" fmla="*/ 16 h 159"/>
              <a:gd name="T64" fmla="*/ 9 w 162"/>
              <a:gd name="T65" fmla="*/ 145 h 159"/>
              <a:gd name="T66" fmla="*/ 95 w 162"/>
              <a:gd name="T67" fmla="*/ 140 h 159"/>
              <a:gd name="T68" fmla="*/ 96 w 162"/>
              <a:gd name="T69" fmla="*/ 150 h 159"/>
              <a:gd name="T70" fmla="*/ 109 w 162"/>
              <a:gd name="T71" fmla="*/ 150 h 159"/>
              <a:gd name="T72" fmla="*/ 104 w 162"/>
              <a:gd name="T73" fmla="*/ 136 h 159"/>
              <a:gd name="T74" fmla="*/ 19 w 162"/>
              <a:gd name="T75" fmla="*/ 131 h 159"/>
              <a:gd name="T76" fmla="*/ 85 w 162"/>
              <a:gd name="T77" fmla="*/ 8 h 159"/>
              <a:gd name="T78" fmla="*/ 90 w 162"/>
              <a:gd name="T79" fmla="*/ 37 h 159"/>
              <a:gd name="T80" fmla="*/ 113 w 162"/>
              <a:gd name="T81" fmla="*/ 58 h 159"/>
              <a:gd name="T82" fmla="*/ 81 w 162"/>
              <a:gd name="T83" fmla="*/ 90 h 159"/>
              <a:gd name="T84" fmla="*/ 77 w 162"/>
              <a:gd name="T85" fmla="*/ 121 h 159"/>
              <a:gd name="T86" fmla="*/ 81 w 162"/>
              <a:gd name="T87" fmla="*/ 122 h 159"/>
              <a:gd name="T88" fmla="*/ 109 w 162"/>
              <a:gd name="T89" fmla="*/ 115 h 159"/>
              <a:gd name="T90" fmla="*/ 113 w 162"/>
              <a:gd name="T91" fmla="*/ 146 h 159"/>
              <a:gd name="T92" fmla="*/ 109 w 162"/>
              <a:gd name="T93" fmla="*/ 150 h 159"/>
              <a:gd name="T94" fmla="*/ 97 w 162"/>
              <a:gd name="T95" fmla="*/ 109 h 159"/>
              <a:gd name="T96" fmla="*/ 89 w 162"/>
              <a:gd name="T97" fmla="*/ 101 h 159"/>
              <a:gd name="T98" fmla="*/ 93 w 162"/>
              <a:gd name="T99" fmla="*/ 91 h 159"/>
              <a:gd name="T100" fmla="*/ 139 w 162"/>
              <a:gd name="T101" fmla="*/ 72 h 159"/>
              <a:gd name="T102" fmla="*/ 149 w 162"/>
              <a:gd name="T103" fmla="*/ 61 h 159"/>
              <a:gd name="T104" fmla="*/ 133 w 162"/>
              <a:gd name="T105" fmla="*/ 52 h 159"/>
              <a:gd name="T106" fmla="*/ 139 w 162"/>
              <a:gd name="T107" fmla="*/ 47 h 159"/>
              <a:gd name="T108" fmla="*/ 149 w 162"/>
              <a:gd name="T109" fmla="*/ 55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2" h="159">
                <a:moveTo>
                  <a:pt x="62" y="93"/>
                </a:moveTo>
                <a:cubicBezTo>
                  <a:pt x="60" y="93"/>
                  <a:pt x="59" y="94"/>
                  <a:pt x="58" y="95"/>
                </a:cubicBezTo>
                <a:cubicBezTo>
                  <a:pt x="43" y="110"/>
                  <a:pt x="43" y="110"/>
                  <a:pt x="43" y="110"/>
                </a:cubicBezTo>
                <a:cubicBezTo>
                  <a:pt x="36" y="104"/>
                  <a:pt x="36" y="104"/>
                  <a:pt x="36" y="104"/>
                </a:cubicBezTo>
                <a:cubicBezTo>
                  <a:pt x="35" y="103"/>
                  <a:pt x="34" y="103"/>
                  <a:pt x="33" y="103"/>
                </a:cubicBezTo>
                <a:cubicBezTo>
                  <a:pt x="32" y="103"/>
                  <a:pt x="31" y="103"/>
                  <a:pt x="30" y="104"/>
                </a:cubicBezTo>
                <a:cubicBezTo>
                  <a:pt x="28" y="105"/>
                  <a:pt x="28" y="109"/>
                  <a:pt x="30" y="110"/>
                </a:cubicBezTo>
                <a:cubicBezTo>
                  <a:pt x="39" y="120"/>
                  <a:pt x="39" y="120"/>
                  <a:pt x="39" y="120"/>
                </a:cubicBezTo>
                <a:cubicBezTo>
                  <a:pt x="40" y="121"/>
                  <a:pt x="41" y="121"/>
                  <a:pt x="43" y="121"/>
                </a:cubicBezTo>
                <a:cubicBezTo>
                  <a:pt x="43" y="121"/>
                  <a:pt x="45" y="120"/>
                  <a:pt x="46" y="120"/>
                </a:cubicBezTo>
                <a:cubicBezTo>
                  <a:pt x="64" y="101"/>
                  <a:pt x="64" y="101"/>
                  <a:pt x="64" y="101"/>
                </a:cubicBezTo>
                <a:cubicBezTo>
                  <a:pt x="66" y="99"/>
                  <a:pt x="66" y="96"/>
                  <a:pt x="64" y="94"/>
                </a:cubicBezTo>
                <a:cubicBezTo>
                  <a:pt x="64" y="94"/>
                  <a:pt x="63" y="93"/>
                  <a:pt x="62" y="93"/>
                </a:cubicBezTo>
                <a:close/>
                <a:moveTo>
                  <a:pt x="61" y="65"/>
                </a:moveTo>
                <a:cubicBezTo>
                  <a:pt x="60" y="65"/>
                  <a:pt x="59" y="66"/>
                  <a:pt x="58" y="67"/>
                </a:cubicBezTo>
                <a:cubicBezTo>
                  <a:pt x="43" y="82"/>
                  <a:pt x="43" y="82"/>
                  <a:pt x="43" y="82"/>
                </a:cubicBezTo>
                <a:cubicBezTo>
                  <a:pt x="36" y="76"/>
                  <a:pt x="36" y="76"/>
                  <a:pt x="36" y="76"/>
                </a:cubicBezTo>
                <a:cubicBezTo>
                  <a:pt x="35" y="75"/>
                  <a:pt x="34" y="75"/>
                  <a:pt x="33" y="75"/>
                </a:cubicBezTo>
                <a:cubicBezTo>
                  <a:pt x="32" y="75"/>
                  <a:pt x="31" y="75"/>
                  <a:pt x="30" y="76"/>
                </a:cubicBezTo>
                <a:cubicBezTo>
                  <a:pt x="28" y="78"/>
                  <a:pt x="28" y="81"/>
                  <a:pt x="30" y="82"/>
                </a:cubicBezTo>
                <a:cubicBezTo>
                  <a:pt x="39" y="92"/>
                  <a:pt x="39" y="92"/>
                  <a:pt x="39" y="92"/>
                </a:cubicBezTo>
                <a:cubicBezTo>
                  <a:pt x="40" y="93"/>
                  <a:pt x="41" y="93"/>
                  <a:pt x="43" y="93"/>
                </a:cubicBezTo>
                <a:cubicBezTo>
                  <a:pt x="43" y="93"/>
                  <a:pt x="45" y="92"/>
                  <a:pt x="46" y="92"/>
                </a:cubicBezTo>
                <a:cubicBezTo>
                  <a:pt x="64" y="73"/>
                  <a:pt x="64" y="73"/>
                  <a:pt x="64" y="73"/>
                </a:cubicBezTo>
                <a:cubicBezTo>
                  <a:pt x="66" y="71"/>
                  <a:pt x="66" y="68"/>
                  <a:pt x="64" y="67"/>
                </a:cubicBezTo>
                <a:cubicBezTo>
                  <a:pt x="64" y="66"/>
                  <a:pt x="63" y="65"/>
                  <a:pt x="61" y="65"/>
                </a:cubicBezTo>
                <a:close/>
                <a:moveTo>
                  <a:pt x="61" y="38"/>
                </a:moveTo>
                <a:cubicBezTo>
                  <a:pt x="60" y="38"/>
                  <a:pt x="59" y="38"/>
                  <a:pt x="58" y="39"/>
                </a:cubicBezTo>
                <a:cubicBezTo>
                  <a:pt x="43" y="54"/>
                  <a:pt x="43" y="54"/>
                  <a:pt x="43" y="54"/>
                </a:cubicBezTo>
                <a:cubicBezTo>
                  <a:pt x="36" y="48"/>
                  <a:pt x="36" y="48"/>
                  <a:pt x="36" y="48"/>
                </a:cubicBezTo>
                <a:cubicBezTo>
                  <a:pt x="35" y="47"/>
                  <a:pt x="34" y="47"/>
                  <a:pt x="33" y="47"/>
                </a:cubicBezTo>
                <a:cubicBezTo>
                  <a:pt x="32" y="47"/>
                  <a:pt x="31" y="47"/>
                  <a:pt x="30" y="48"/>
                </a:cubicBezTo>
                <a:cubicBezTo>
                  <a:pt x="28" y="50"/>
                  <a:pt x="28" y="53"/>
                  <a:pt x="30" y="54"/>
                </a:cubicBezTo>
                <a:cubicBezTo>
                  <a:pt x="39" y="64"/>
                  <a:pt x="39" y="64"/>
                  <a:pt x="39" y="64"/>
                </a:cubicBezTo>
                <a:cubicBezTo>
                  <a:pt x="40" y="65"/>
                  <a:pt x="41" y="65"/>
                  <a:pt x="43" y="65"/>
                </a:cubicBezTo>
                <a:cubicBezTo>
                  <a:pt x="43" y="65"/>
                  <a:pt x="45" y="65"/>
                  <a:pt x="46" y="63"/>
                </a:cubicBezTo>
                <a:cubicBezTo>
                  <a:pt x="64" y="45"/>
                  <a:pt x="64" y="45"/>
                  <a:pt x="64" y="45"/>
                </a:cubicBezTo>
                <a:cubicBezTo>
                  <a:pt x="66" y="43"/>
                  <a:pt x="66" y="40"/>
                  <a:pt x="64" y="39"/>
                </a:cubicBezTo>
                <a:cubicBezTo>
                  <a:pt x="64" y="38"/>
                  <a:pt x="63" y="38"/>
                  <a:pt x="61" y="38"/>
                </a:cubicBezTo>
                <a:close/>
                <a:moveTo>
                  <a:pt x="156" y="48"/>
                </a:moveTo>
                <a:cubicBezTo>
                  <a:pt x="150" y="42"/>
                  <a:pt x="150" y="42"/>
                  <a:pt x="150" y="42"/>
                </a:cubicBezTo>
                <a:cubicBezTo>
                  <a:pt x="147" y="39"/>
                  <a:pt x="144" y="38"/>
                  <a:pt x="140" y="38"/>
                </a:cubicBezTo>
                <a:cubicBezTo>
                  <a:pt x="136" y="38"/>
                  <a:pt x="133" y="39"/>
                  <a:pt x="130" y="42"/>
                </a:cubicBezTo>
                <a:cubicBezTo>
                  <a:pt x="123" y="49"/>
                  <a:pt x="123" y="49"/>
                  <a:pt x="123" y="49"/>
                </a:cubicBezTo>
                <a:cubicBezTo>
                  <a:pt x="123" y="33"/>
                  <a:pt x="123" y="33"/>
                  <a:pt x="123" y="33"/>
                </a:cubicBezTo>
                <a:cubicBezTo>
                  <a:pt x="123" y="32"/>
                  <a:pt x="123" y="31"/>
                  <a:pt x="121" y="30"/>
                </a:cubicBezTo>
                <a:cubicBezTo>
                  <a:pt x="93" y="1"/>
                  <a:pt x="93" y="1"/>
                  <a:pt x="93" y="1"/>
                </a:cubicBezTo>
                <a:cubicBezTo>
                  <a:pt x="92" y="0"/>
                  <a:pt x="91" y="0"/>
                  <a:pt x="90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2" y="0"/>
                  <a:pt x="9" y="2"/>
                  <a:pt x="9" y="5"/>
                </a:cubicBezTo>
                <a:cubicBezTo>
                  <a:pt x="9" y="131"/>
                  <a:pt x="9" y="131"/>
                  <a:pt x="9" y="131"/>
                </a:cubicBezTo>
                <a:cubicBezTo>
                  <a:pt x="5" y="131"/>
                  <a:pt x="5" y="131"/>
                  <a:pt x="5" y="131"/>
                </a:cubicBezTo>
                <a:cubicBezTo>
                  <a:pt x="2" y="131"/>
                  <a:pt x="0" y="133"/>
                  <a:pt x="0" y="136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6" y="159"/>
                  <a:pt x="14" y="159"/>
                </a:cubicBezTo>
                <a:cubicBezTo>
                  <a:pt x="108" y="159"/>
                  <a:pt x="108" y="159"/>
                  <a:pt x="108" y="159"/>
                </a:cubicBezTo>
                <a:cubicBezTo>
                  <a:pt x="116" y="159"/>
                  <a:pt x="122" y="153"/>
                  <a:pt x="122" y="146"/>
                </a:cubicBezTo>
                <a:cubicBezTo>
                  <a:pt x="122" y="102"/>
                  <a:pt x="122" y="102"/>
                  <a:pt x="122" y="102"/>
                </a:cubicBezTo>
                <a:cubicBezTo>
                  <a:pt x="156" y="69"/>
                  <a:pt x="156" y="69"/>
                  <a:pt x="156" y="69"/>
                </a:cubicBezTo>
                <a:cubicBezTo>
                  <a:pt x="162" y="63"/>
                  <a:pt x="162" y="54"/>
                  <a:pt x="156" y="48"/>
                </a:cubicBezTo>
                <a:close/>
                <a:moveTo>
                  <a:pt x="94" y="16"/>
                </a:moveTo>
                <a:cubicBezTo>
                  <a:pt x="107" y="29"/>
                  <a:pt x="107" y="29"/>
                  <a:pt x="107" y="29"/>
                </a:cubicBezTo>
                <a:cubicBezTo>
                  <a:pt x="94" y="29"/>
                  <a:pt x="94" y="29"/>
                  <a:pt x="94" y="29"/>
                </a:cubicBezTo>
                <a:lnTo>
                  <a:pt x="94" y="16"/>
                </a:lnTo>
                <a:close/>
                <a:moveTo>
                  <a:pt x="15" y="150"/>
                </a:moveTo>
                <a:cubicBezTo>
                  <a:pt x="12" y="150"/>
                  <a:pt x="9" y="148"/>
                  <a:pt x="9" y="145"/>
                </a:cubicBezTo>
                <a:cubicBezTo>
                  <a:pt x="9" y="140"/>
                  <a:pt x="9" y="140"/>
                  <a:pt x="9" y="140"/>
                </a:cubicBezTo>
                <a:cubicBezTo>
                  <a:pt x="95" y="140"/>
                  <a:pt x="95" y="140"/>
                  <a:pt x="95" y="140"/>
                </a:cubicBezTo>
                <a:cubicBezTo>
                  <a:pt x="95" y="145"/>
                  <a:pt x="95" y="145"/>
                  <a:pt x="95" y="145"/>
                </a:cubicBezTo>
                <a:cubicBezTo>
                  <a:pt x="95" y="147"/>
                  <a:pt x="95" y="148"/>
                  <a:pt x="96" y="150"/>
                </a:cubicBezTo>
                <a:lnTo>
                  <a:pt x="15" y="150"/>
                </a:lnTo>
                <a:close/>
                <a:moveTo>
                  <a:pt x="109" y="150"/>
                </a:moveTo>
                <a:cubicBezTo>
                  <a:pt x="106" y="150"/>
                  <a:pt x="104" y="148"/>
                  <a:pt x="104" y="146"/>
                </a:cubicBezTo>
                <a:cubicBezTo>
                  <a:pt x="104" y="136"/>
                  <a:pt x="104" y="136"/>
                  <a:pt x="104" y="136"/>
                </a:cubicBezTo>
                <a:cubicBezTo>
                  <a:pt x="104" y="133"/>
                  <a:pt x="102" y="131"/>
                  <a:pt x="99" y="131"/>
                </a:cubicBezTo>
                <a:cubicBezTo>
                  <a:pt x="19" y="131"/>
                  <a:pt x="19" y="131"/>
                  <a:pt x="19" y="131"/>
                </a:cubicBezTo>
                <a:cubicBezTo>
                  <a:pt x="19" y="8"/>
                  <a:pt x="19" y="8"/>
                  <a:pt x="19" y="8"/>
                </a:cubicBezTo>
                <a:cubicBezTo>
                  <a:pt x="85" y="8"/>
                  <a:pt x="85" y="8"/>
                  <a:pt x="85" y="8"/>
                </a:cubicBezTo>
                <a:cubicBezTo>
                  <a:pt x="85" y="33"/>
                  <a:pt x="85" y="33"/>
                  <a:pt x="85" y="33"/>
                </a:cubicBezTo>
                <a:cubicBezTo>
                  <a:pt x="85" y="35"/>
                  <a:pt x="87" y="37"/>
                  <a:pt x="90" y="37"/>
                </a:cubicBezTo>
                <a:cubicBezTo>
                  <a:pt x="113" y="37"/>
                  <a:pt x="113" y="37"/>
                  <a:pt x="113" y="37"/>
                </a:cubicBezTo>
                <a:cubicBezTo>
                  <a:pt x="113" y="58"/>
                  <a:pt x="113" y="58"/>
                  <a:pt x="113" y="58"/>
                </a:cubicBezTo>
                <a:cubicBezTo>
                  <a:pt x="83" y="88"/>
                  <a:pt x="83" y="88"/>
                  <a:pt x="83" y="88"/>
                </a:cubicBezTo>
                <a:cubicBezTo>
                  <a:pt x="82" y="89"/>
                  <a:pt x="81" y="90"/>
                  <a:pt x="81" y="90"/>
                </a:cubicBezTo>
                <a:cubicBezTo>
                  <a:pt x="76" y="116"/>
                  <a:pt x="76" y="116"/>
                  <a:pt x="76" y="116"/>
                </a:cubicBezTo>
                <a:cubicBezTo>
                  <a:pt x="75" y="118"/>
                  <a:pt x="76" y="120"/>
                  <a:pt x="77" y="121"/>
                </a:cubicBezTo>
                <a:cubicBezTo>
                  <a:pt x="78" y="122"/>
                  <a:pt x="79" y="122"/>
                  <a:pt x="80" y="122"/>
                </a:cubicBezTo>
                <a:cubicBezTo>
                  <a:pt x="80" y="122"/>
                  <a:pt x="81" y="122"/>
                  <a:pt x="81" y="122"/>
                </a:cubicBezTo>
                <a:cubicBezTo>
                  <a:pt x="107" y="116"/>
                  <a:pt x="107" y="116"/>
                  <a:pt x="107" y="116"/>
                </a:cubicBezTo>
                <a:cubicBezTo>
                  <a:pt x="108" y="116"/>
                  <a:pt x="109" y="115"/>
                  <a:pt x="109" y="115"/>
                </a:cubicBezTo>
                <a:cubicBezTo>
                  <a:pt x="113" y="111"/>
                  <a:pt x="113" y="111"/>
                  <a:pt x="113" y="111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3" y="148"/>
                  <a:pt x="111" y="150"/>
                  <a:pt x="109" y="150"/>
                </a:cubicBezTo>
                <a:close/>
                <a:moveTo>
                  <a:pt x="89" y="101"/>
                </a:moveTo>
                <a:cubicBezTo>
                  <a:pt x="97" y="109"/>
                  <a:pt x="97" y="109"/>
                  <a:pt x="97" y="109"/>
                </a:cubicBezTo>
                <a:cubicBezTo>
                  <a:pt x="87" y="111"/>
                  <a:pt x="87" y="111"/>
                  <a:pt x="87" y="111"/>
                </a:cubicBezTo>
                <a:lnTo>
                  <a:pt x="89" y="101"/>
                </a:lnTo>
                <a:close/>
                <a:moveTo>
                  <a:pt x="106" y="105"/>
                </a:moveTo>
                <a:cubicBezTo>
                  <a:pt x="93" y="91"/>
                  <a:pt x="93" y="91"/>
                  <a:pt x="93" y="91"/>
                </a:cubicBezTo>
                <a:cubicBezTo>
                  <a:pt x="126" y="58"/>
                  <a:pt x="126" y="58"/>
                  <a:pt x="126" y="58"/>
                </a:cubicBezTo>
                <a:cubicBezTo>
                  <a:pt x="139" y="72"/>
                  <a:pt x="139" y="72"/>
                  <a:pt x="139" y="72"/>
                </a:cubicBezTo>
                <a:lnTo>
                  <a:pt x="106" y="105"/>
                </a:lnTo>
                <a:close/>
                <a:moveTo>
                  <a:pt x="149" y="61"/>
                </a:moveTo>
                <a:cubicBezTo>
                  <a:pt x="146" y="65"/>
                  <a:pt x="146" y="65"/>
                  <a:pt x="146" y="65"/>
                </a:cubicBezTo>
                <a:cubicBezTo>
                  <a:pt x="133" y="52"/>
                  <a:pt x="133" y="52"/>
                  <a:pt x="133" y="52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137" y="47"/>
                  <a:pt x="138" y="47"/>
                  <a:pt x="139" y="47"/>
                </a:cubicBezTo>
                <a:cubicBezTo>
                  <a:pt x="140" y="47"/>
                  <a:pt x="141" y="47"/>
                  <a:pt x="142" y="48"/>
                </a:cubicBezTo>
                <a:cubicBezTo>
                  <a:pt x="149" y="55"/>
                  <a:pt x="149" y="55"/>
                  <a:pt x="149" y="55"/>
                </a:cubicBezTo>
                <a:cubicBezTo>
                  <a:pt x="151" y="57"/>
                  <a:pt x="151" y="60"/>
                  <a:pt x="149" y="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76490DD2-1394-7B91-4187-9C66C1D0F428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3024188"/>
            <a:ext cx="254000" cy="254000"/>
          </a:xfrm>
          <a:custGeom>
            <a:avLst/>
            <a:gdLst>
              <a:gd name="T0" fmla="*/ 38 w 160"/>
              <a:gd name="T1" fmla="*/ 75 h 160"/>
              <a:gd name="T2" fmla="*/ 121 w 160"/>
              <a:gd name="T3" fmla="*/ 80 h 160"/>
              <a:gd name="T4" fmla="*/ 80 w 160"/>
              <a:gd name="T5" fmla="*/ 113 h 160"/>
              <a:gd name="T6" fmla="*/ 80 w 160"/>
              <a:gd name="T7" fmla="*/ 94 h 160"/>
              <a:gd name="T8" fmla="*/ 80 w 160"/>
              <a:gd name="T9" fmla="*/ 113 h 160"/>
              <a:gd name="T10" fmla="*/ 80 w 160"/>
              <a:gd name="T11" fmla="*/ 66 h 160"/>
              <a:gd name="T12" fmla="*/ 80 w 160"/>
              <a:gd name="T13" fmla="*/ 85 h 160"/>
              <a:gd name="T14" fmla="*/ 104 w 160"/>
              <a:gd name="T15" fmla="*/ 101 h 160"/>
              <a:gd name="T16" fmla="*/ 93 w 160"/>
              <a:gd name="T17" fmla="*/ 89 h 160"/>
              <a:gd name="T18" fmla="*/ 80 w 160"/>
              <a:gd name="T19" fmla="*/ 58 h 160"/>
              <a:gd name="T20" fmla="*/ 67 w 160"/>
              <a:gd name="T21" fmla="*/ 89 h 160"/>
              <a:gd name="T22" fmla="*/ 55 w 160"/>
              <a:gd name="T23" fmla="*/ 101 h 160"/>
              <a:gd name="T24" fmla="*/ 80 w 160"/>
              <a:gd name="T25" fmla="*/ 48 h 160"/>
              <a:gd name="T26" fmla="*/ 104 w 160"/>
              <a:gd name="T27" fmla="*/ 101 h 160"/>
              <a:gd name="T28" fmla="*/ 150 w 160"/>
              <a:gd name="T29" fmla="*/ 75 h 160"/>
              <a:gd name="T30" fmla="*/ 85 w 160"/>
              <a:gd name="T31" fmla="*/ 4 h 160"/>
              <a:gd name="T32" fmla="*/ 76 w 160"/>
              <a:gd name="T33" fmla="*/ 4 h 160"/>
              <a:gd name="T34" fmla="*/ 11 w 160"/>
              <a:gd name="T35" fmla="*/ 75 h 160"/>
              <a:gd name="T36" fmla="*/ 0 w 160"/>
              <a:gd name="T37" fmla="*/ 80 h 160"/>
              <a:gd name="T38" fmla="*/ 11 w 160"/>
              <a:gd name="T39" fmla="*/ 84 h 160"/>
              <a:gd name="T40" fmla="*/ 76 w 160"/>
              <a:gd name="T41" fmla="*/ 155 h 160"/>
              <a:gd name="T42" fmla="*/ 85 w 160"/>
              <a:gd name="T43" fmla="*/ 155 h 160"/>
              <a:gd name="T44" fmla="*/ 150 w 160"/>
              <a:gd name="T45" fmla="*/ 84 h 160"/>
              <a:gd name="T46" fmla="*/ 160 w 160"/>
              <a:gd name="T47" fmla="*/ 80 h 160"/>
              <a:gd name="T48" fmla="*/ 136 w 160"/>
              <a:gd name="T49" fmla="*/ 85 h 160"/>
              <a:gd name="T50" fmla="*/ 85 w 160"/>
              <a:gd name="T51" fmla="*/ 140 h 160"/>
              <a:gd name="T52" fmla="*/ 80 w 160"/>
              <a:gd name="T53" fmla="*/ 132 h 160"/>
              <a:gd name="T54" fmla="*/ 75 w 160"/>
              <a:gd name="T55" fmla="*/ 140 h 160"/>
              <a:gd name="T56" fmla="*/ 24 w 160"/>
              <a:gd name="T57" fmla="*/ 85 h 160"/>
              <a:gd name="T58" fmla="*/ 24 w 160"/>
              <a:gd name="T59" fmla="*/ 75 h 160"/>
              <a:gd name="T60" fmla="*/ 75 w 160"/>
              <a:gd name="T61" fmla="*/ 20 h 160"/>
              <a:gd name="T62" fmla="*/ 80 w 160"/>
              <a:gd name="T63" fmla="*/ 29 h 160"/>
              <a:gd name="T64" fmla="*/ 85 w 160"/>
              <a:gd name="T65" fmla="*/ 20 h 160"/>
              <a:gd name="T66" fmla="*/ 136 w 160"/>
              <a:gd name="T67" fmla="*/ 75 h 160"/>
              <a:gd name="T68" fmla="*/ 136 w 160"/>
              <a:gd name="T69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79" y="38"/>
                </a:moveTo>
                <a:cubicBezTo>
                  <a:pt x="58" y="38"/>
                  <a:pt x="41" y="55"/>
                  <a:pt x="38" y="75"/>
                </a:cubicBezTo>
                <a:cubicBezTo>
                  <a:pt x="35" y="100"/>
                  <a:pt x="55" y="122"/>
                  <a:pt x="80" y="122"/>
                </a:cubicBezTo>
                <a:cubicBezTo>
                  <a:pt x="103" y="122"/>
                  <a:pt x="121" y="103"/>
                  <a:pt x="121" y="80"/>
                </a:cubicBezTo>
                <a:cubicBezTo>
                  <a:pt x="121" y="57"/>
                  <a:pt x="102" y="38"/>
                  <a:pt x="79" y="38"/>
                </a:cubicBezTo>
                <a:close/>
                <a:moveTo>
                  <a:pt x="80" y="113"/>
                </a:moveTo>
                <a:cubicBezTo>
                  <a:pt x="74" y="113"/>
                  <a:pt x="67" y="110"/>
                  <a:pt x="62" y="107"/>
                </a:cubicBezTo>
                <a:cubicBezTo>
                  <a:pt x="64" y="99"/>
                  <a:pt x="72" y="94"/>
                  <a:pt x="80" y="94"/>
                </a:cubicBezTo>
                <a:cubicBezTo>
                  <a:pt x="88" y="94"/>
                  <a:pt x="95" y="100"/>
                  <a:pt x="98" y="107"/>
                </a:cubicBezTo>
                <a:cubicBezTo>
                  <a:pt x="93" y="110"/>
                  <a:pt x="87" y="113"/>
                  <a:pt x="80" y="113"/>
                </a:cubicBezTo>
                <a:close/>
                <a:moveTo>
                  <a:pt x="71" y="75"/>
                </a:moveTo>
                <a:cubicBezTo>
                  <a:pt x="71" y="70"/>
                  <a:pt x="75" y="66"/>
                  <a:pt x="80" y="66"/>
                </a:cubicBezTo>
                <a:cubicBezTo>
                  <a:pt x="85" y="66"/>
                  <a:pt x="90" y="70"/>
                  <a:pt x="90" y="75"/>
                </a:cubicBezTo>
                <a:cubicBezTo>
                  <a:pt x="90" y="81"/>
                  <a:pt x="85" y="85"/>
                  <a:pt x="80" y="85"/>
                </a:cubicBezTo>
                <a:cubicBezTo>
                  <a:pt x="75" y="84"/>
                  <a:pt x="71" y="80"/>
                  <a:pt x="71" y="75"/>
                </a:cubicBezTo>
                <a:close/>
                <a:moveTo>
                  <a:pt x="104" y="101"/>
                </a:moveTo>
                <a:cubicBezTo>
                  <a:pt x="103" y="98"/>
                  <a:pt x="101" y="94"/>
                  <a:pt x="98" y="92"/>
                </a:cubicBezTo>
                <a:cubicBezTo>
                  <a:pt x="96" y="91"/>
                  <a:pt x="94" y="89"/>
                  <a:pt x="93" y="89"/>
                </a:cubicBezTo>
                <a:cubicBezTo>
                  <a:pt x="96" y="86"/>
                  <a:pt x="98" y="81"/>
                  <a:pt x="98" y="76"/>
                </a:cubicBezTo>
                <a:cubicBezTo>
                  <a:pt x="98" y="66"/>
                  <a:pt x="90" y="58"/>
                  <a:pt x="80" y="58"/>
                </a:cubicBezTo>
                <a:cubicBezTo>
                  <a:pt x="70" y="58"/>
                  <a:pt x="61" y="66"/>
                  <a:pt x="61" y="76"/>
                </a:cubicBezTo>
                <a:cubicBezTo>
                  <a:pt x="61" y="81"/>
                  <a:pt x="64" y="86"/>
                  <a:pt x="67" y="89"/>
                </a:cubicBezTo>
                <a:cubicBezTo>
                  <a:pt x="62" y="92"/>
                  <a:pt x="62" y="92"/>
                  <a:pt x="62" y="92"/>
                </a:cubicBezTo>
                <a:cubicBezTo>
                  <a:pt x="59" y="94"/>
                  <a:pt x="56" y="98"/>
                  <a:pt x="55" y="101"/>
                </a:cubicBezTo>
                <a:cubicBezTo>
                  <a:pt x="49" y="93"/>
                  <a:pt x="47" y="84"/>
                  <a:pt x="48" y="75"/>
                </a:cubicBezTo>
                <a:cubicBezTo>
                  <a:pt x="50" y="61"/>
                  <a:pt x="63" y="48"/>
                  <a:pt x="80" y="48"/>
                </a:cubicBezTo>
                <a:cubicBezTo>
                  <a:pt x="98" y="48"/>
                  <a:pt x="112" y="62"/>
                  <a:pt x="112" y="80"/>
                </a:cubicBezTo>
                <a:cubicBezTo>
                  <a:pt x="112" y="88"/>
                  <a:pt x="109" y="95"/>
                  <a:pt x="104" y="101"/>
                </a:cubicBezTo>
                <a:close/>
                <a:moveTo>
                  <a:pt x="155" y="75"/>
                </a:moveTo>
                <a:cubicBezTo>
                  <a:pt x="150" y="75"/>
                  <a:pt x="150" y="75"/>
                  <a:pt x="150" y="75"/>
                </a:cubicBezTo>
                <a:cubicBezTo>
                  <a:pt x="148" y="40"/>
                  <a:pt x="120" y="12"/>
                  <a:pt x="85" y="10"/>
                </a:cubicBezTo>
                <a:cubicBezTo>
                  <a:pt x="85" y="4"/>
                  <a:pt x="85" y="4"/>
                  <a:pt x="85" y="4"/>
                </a:cubicBezTo>
                <a:cubicBezTo>
                  <a:pt x="85" y="2"/>
                  <a:pt x="83" y="0"/>
                  <a:pt x="80" y="0"/>
                </a:cubicBezTo>
                <a:cubicBezTo>
                  <a:pt x="78" y="0"/>
                  <a:pt x="76" y="2"/>
                  <a:pt x="76" y="4"/>
                </a:cubicBezTo>
                <a:cubicBezTo>
                  <a:pt x="76" y="10"/>
                  <a:pt x="76" y="10"/>
                  <a:pt x="76" y="10"/>
                </a:cubicBezTo>
                <a:cubicBezTo>
                  <a:pt x="41" y="12"/>
                  <a:pt x="13" y="40"/>
                  <a:pt x="11" y="75"/>
                </a:cubicBezTo>
                <a:cubicBezTo>
                  <a:pt x="5" y="75"/>
                  <a:pt x="5" y="75"/>
                  <a:pt x="5" y="75"/>
                </a:cubicBezTo>
                <a:cubicBezTo>
                  <a:pt x="3" y="75"/>
                  <a:pt x="0" y="77"/>
                  <a:pt x="0" y="80"/>
                </a:cubicBezTo>
                <a:cubicBezTo>
                  <a:pt x="0" y="82"/>
                  <a:pt x="3" y="84"/>
                  <a:pt x="5" y="84"/>
                </a:cubicBezTo>
                <a:cubicBezTo>
                  <a:pt x="11" y="84"/>
                  <a:pt x="11" y="84"/>
                  <a:pt x="11" y="84"/>
                </a:cubicBezTo>
                <a:cubicBezTo>
                  <a:pt x="13" y="119"/>
                  <a:pt x="41" y="147"/>
                  <a:pt x="76" y="149"/>
                </a:cubicBezTo>
                <a:cubicBezTo>
                  <a:pt x="76" y="155"/>
                  <a:pt x="76" y="155"/>
                  <a:pt x="76" y="155"/>
                </a:cubicBezTo>
                <a:cubicBezTo>
                  <a:pt x="76" y="157"/>
                  <a:pt x="78" y="160"/>
                  <a:pt x="80" y="160"/>
                </a:cubicBezTo>
                <a:cubicBezTo>
                  <a:pt x="83" y="160"/>
                  <a:pt x="85" y="157"/>
                  <a:pt x="85" y="155"/>
                </a:cubicBezTo>
                <a:cubicBezTo>
                  <a:pt x="85" y="149"/>
                  <a:pt x="85" y="149"/>
                  <a:pt x="85" y="149"/>
                </a:cubicBezTo>
                <a:cubicBezTo>
                  <a:pt x="120" y="147"/>
                  <a:pt x="148" y="119"/>
                  <a:pt x="150" y="84"/>
                </a:cubicBezTo>
                <a:cubicBezTo>
                  <a:pt x="155" y="84"/>
                  <a:pt x="155" y="84"/>
                  <a:pt x="155" y="84"/>
                </a:cubicBezTo>
                <a:cubicBezTo>
                  <a:pt x="158" y="84"/>
                  <a:pt x="160" y="82"/>
                  <a:pt x="160" y="80"/>
                </a:cubicBezTo>
                <a:cubicBezTo>
                  <a:pt x="160" y="77"/>
                  <a:pt x="158" y="75"/>
                  <a:pt x="155" y="75"/>
                </a:cubicBezTo>
                <a:close/>
                <a:moveTo>
                  <a:pt x="136" y="85"/>
                </a:moveTo>
                <a:cubicBezTo>
                  <a:pt x="140" y="85"/>
                  <a:pt x="140" y="85"/>
                  <a:pt x="140" y="85"/>
                </a:cubicBezTo>
                <a:cubicBezTo>
                  <a:pt x="138" y="115"/>
                  <a:pt x="114" y="138"/>
                  <a:pt x="85" y="140"/>
                </a:cubicBezTo>
                <a:cubicBezTo>
                  <a:pt x="85" y="136"/>
                  <a:pt x="85" y="136"/>
                  <a:pt x="85" y="136"/>
                </a:cubicBezTo>
                <a:cubicBezTo>
                  <a:pt x="85" y="134"/>
                  <a:pt x="83" y="132"/>
                  <a:pt x="80" y="132"/>
                </a:cubicBezTo>
                <a:cubicBezTo>
                  <a:pt x="77" y="132"/>
                  <a:pt x="75" y="134"/>
                  <a:pt x="75" y="136"/>
                </a:cubicBezTo>
                <a:cubicBezTo>
                  <a:pt x="75" y="140"/>
                  <a:pt x="75" y="140"/>
                  <a:pt x="75" y="140"/>
                </a:cubicBezTo>
                <a:cubicBezTo>
                  <a:pt x="45" y="138"/>
                  <a:pt x="22" y="115"/>
                  <a:pt x="20" y="85"/>
                </a:cubicBezTo>
                <a:cubicBezTo>
                  <a:pt x="24" y="85"/>
                  <a:pt x="24" y="85"/>
                  <a:pt x="24" y="85"/>
                </a:cubicBezTo>
                <a:cubicBezTo>
                  <a:pt x="26" y="85"/>
                  <a:pt x="28" y="83"/>
                  <a:pt x="28" y="80"/>
                </a:cubicBezTo>
                <a:cubicBezTo>
                  <a:pt x="29" y="77"/>
                  <a:pt x="27" y="75"/>
                  <a:pt x="24" y="75"/>
                </a:cubicBezTo>
                <a:cubicBezTo>
                  <a:pt x="20" y="75"/>
                  <a:pt x="20" y="75"/>
                  <a:pt x="20" y="75"/>
                </a:cubicBezTo>
                <a:cubicBezTo>
                  <a:pt x="22" y="46"/>
                  <a:pt x="45" y="22"/>
                  <a:pt x="75" y="20"/>
                </a:cubicBezTo>
                <a:cubicBezTo>
                  <a:pt x="75" y="24"/>
                  <a:pt x="75" y="24"/>
                  <a:pt x="75" y="24"/>
                </a:cubicBezTo>
                <a:cubicBezTo>
                  <a:pt x="75" y="27"/>
                  <a:pt x="77" y="29"/>
                  <a:pt x="80" y="29"/>
                </a:cubicBezTo>
                <a:cubicBezTo>
                  <a:pt x="83" y="29"/>
                  <a:pt x="85" y="27"/>
                  <a:pt x="85" y="24"/>
                </a:cubicBezTo>
                <a:cubicBezTo>
                  <a:pt x="85" y="20"/>
                  <a:pt x="85" y="20"/>
                  <a:pt x="85" y="20"/>
                </a:cubicBezTo>
                <a:cubicBezTo>
                  <a:pt x="114" y="22"/>
                  <a:pt x="138" y="46"/>
                  <a:pt x="140" y="75"/>
                </a:cubicBezTo>
                <a:cubicBezTo>
                  <a:pt x="136" y="75"/>
                  <a:pt x="136" y="75"/>
                  <a:pt x="136" y="75"/>
                </a:cubicBezTo>
                <a:cubicBezTo>
                  <a:pt x="133" y="75"/>
                  <a:pt x="131" y="77"/>
                  <a:pt x="131" y="80"/>
                </a:cubicBezTo>
                <a:cubicBezTo>
                  <a:pt x="131" y="83"/>
                  <a:pt x="133" y="85"/>
                  <a:pt x="136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BD035642-7D2E-24D9-80E0-739CFA88253C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1922463"/>
            <a:ext cx="254000" cy="254000"/>
          </a:xfrm>
          <a:custGeom>
            <a:avLst/>
            <a:gdLst>
              <a:gd name="T0" fmla="*/ 108 w 160"/>
              <a:gd name="T1" fmla="*/ 75 h 160"/>
              <a:gd name="T2" fmla="*/ 113 w 160"/>
              <a:gd name="T3" fmla="*/ 61 h 160"/>
              <a:gd name="T4" fmla="*/ 99 w 160"/>
              <a:gd name="T5" fmla="*/ 18 h 160"/>
              <a:gd name="T6" fmla="*/ 62 w 160"/>
              <a:gd name="T7" fmla="*/ 18 h 160"/>
              <a:gd name="T8" fmla="*/ 47 w 160"/>
              <a:gd name="T9" fmla="*/ 61 h 160"/>
              <a:gd name="T10" fmla="*/ 52 w 160"/>
              <a:gd name="T11" fmla="*/ 75 h 160"/>
              <a:gd name="T12" fmla="*/ 89 w 160"/>
              <a:gd name="T13" fmla="*/ 19 h 160"/>
              <a:gd name="T14" fmla="*/ 70 w 160"/>
              <a:gd name="T15" fmla="*/ 19 h 160"/>
              <a:gd name="T16" fmla="*/ 56 w 160"/>
              <a:gd name="T17" fmla="*/ 61 h 160"/>
              <a:gd name="T18" fmla="*/ 103 w 160"/>
              <a:gd name="T19" fmla="*/ 61 h 160"/>
              <a:gd name="T20" fmla="*/ 56 w 160"/>
              <a:gd name="T21" fmla="*/ 65 h 160"/>
              <a:gd name="T22" fmla="*/ 117 w 160"/>
              <a:gd name="T23" fmla="*/ 104 h 160"/>
              <a:gd name="T24" fmla="*/ 19 w 160"/>
              <a:gd name="T25" fmla="*/ 108 h 160"/>
              <a:gd name="T26" fmla="*/ 24 w 160"/>
              <a:gd name="T27" fmla="*/ 141 h 160"/>
              <a:gd name="T28" fmla="*/ 122 w 160"/>
              <a:gd name="T29" fmla="*/ 137 h 160"/>
              <a:gd name="T30" fmla="*/ 117 w 160"/>
              <a:gd name="T31" fmla="*/ 104 h 160"/>
              <a:gd name="T32" fmla="*/ 28 w 160"/>
              <a:gd name="T33" fmla="*/ 132 h 160"/>
              <a:gd name="T34" fmla="*/ 38 w 160"/>
              <a:gd name="T35" fmla="*/ 113 h 160"/>
              <a:gd name="T36" fmla="*/ 56 w 160"/>
              <a:gd name="T37" fmla="*/ 132 h 160"/>
              <a:gd name="T38" fmla="*/ 47 w 160"/>
              <a:gd name="T39" fmla="*/ 113 h 160"/>
              <a:gd name="T40" fmla="*/ 56 w 160"/>
              <a:gd name="T41" fmla="*/ 132 h 160"/>
              <a:gd name="T42" fmla="*/ 66 w 160"/>
              <a:gd name="T43" fmla="*/ 132 h 160"/>
              <a:gd name="T44" fmla="*/ 75 w 160"/>
              <a:gd name="T45" fmla="*/ 113 h 160"/>
              <a:gd name="T46" fmla="*/ 113 w 160"/>
              <a:gd name="T47" fmla="*/ 132 h 160"/>
              <a:gd name="T48" fmla="*/ 85 w 160"/>
              <a:gd name="T49" fmla="*/ 113 h 160"/>
              <a:gd name="T50" fmla="*/ 113 w 160"/>
              <a:gd name="T51" fmla="*/ 132 h 160"/>
              <a:gd name="T52" fmla="*/ 141 w 160"/>
              <a:gd name="T53" fmla="*/ 104 h 160"/>
              <a:gd name="T54" fmla="*/ 127 w 160"/>
              <a:gd name="T55" fmla="*/ 85 h 160"/>
              <a:gd name="T56" fmla="*/ 0 w 160"/>
              <a:gd name="T57" fmla="*/ 99 h 160"/>
              <a:gd name="T58" fmla="*/ 15 w 160"/>
              <a:gd name="T59" fmla="*/ 160 h 160"/>
              <a:gd name="T60" fmla="*/ 141 w 160"/>
              <a:gd name="T61" fmla="*/ 145 h 160"/>
              <a:gd name="T62" fmla="*/ 155 w 160"/>
              <a:gd name="T63" fmla="*/ 141 h 160"/>
              <a:gd name="T64" fmla="*/ 160 w 160"/>
              <a:gd name="T65" fmla="*/ 108 h 160"/>
              <a:gd name="T66" fmla="*/ 132 w 160"/>
              <a:gd name="T67" fmla="*/ 145 h 160"/>
              <a:gd name="T68" fmla="*/ 15 w 160"/>
              <a:gd name="T69" fmla="*/ 151 h 160"/>
              <a:gd name="T70" fmla="*/ 9 w 160"/>
              <a:gd name="T71" fmla="*/ 99 h 160"/>
              <a:gd name="T72" fmla="*/ 127 w 160"/>
              <a:gd name="T73" fmla="*/ 94 h 160"/>
              <a:gd name="T74" fmla="*/ 132 w 160"/>
              <a:gd name="T75" fmla="*/ 145 h 160"/>
              <a:gd name="T76" fmla="*/ 141 w 160"/>
              <a:gd name="T77" fmla="*/ 132 h 160"/>
              <a:gd name="T78" fmla="*/ 151 w 160"/>
              <a:gd name="T79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52" y="75"/>
                </a:moveTo>
                <a:cubicBezTo>
                  <a:pt x="108" y="75"/>
                  <a:pt x="108" y="75"/>
                  <a:pt x="108" y="75"/>
                </a:cubicBezTo>
                <a:cubicBezTo>
                  <a:pt x="111" y="75"/>
                  <a:pt x="113" y="73"/>
                  <a:pt x="113" y="70"/>
                </a:cubicBezTo>
                <a:cubicBezTo>
                  <a:pt x="113" y="61"/>
                  <a:pt x="113" y="61"/>
                  <a:pt x="113" y="61"/>
                </a:cubicBezTo>
                <a:cubicBezTo>
                  <a:pt x="113" y="47"/>
                  <a:pt x="106" y="36"/>
                  <a:pt x="94" y="31"/>
                </a:cubicBezTo>
                <a:cubicBezTo>
                  <a:pt x="98" y="28"/>
                  <a:pt x="99" y="23"/>
                  <a:pt x="99" y="18"/>
                </a:cubicBezTo>
                <a:cubicBezTo>
                  <a:pt x="99" y="8"/>
                  <a:pt x="91" y="0"/>
                  <a:pt x="81" y="0"/>
                </a:cubicBezTo>
                <a:cubicBezTo>
                  <a:pt x="71" y="0"/>
                  <a:pt x="62" y="8"/>
                  <a:pt x="62" y="18"/>
                </a:cubicBezTo>
                <a:cubicBezTo>
                  <a:pt x="62" y="23"/>
                  <a:pt x="64" y="27"/>
                  <a:pt x="67" y="31"/>
                </a:cubicBezTo>
                <a:cubicBezTo>
                  <a:pt x="55" y="36"/>
                  <a:pt x="47" y="47"/>
                  <a:pt x="47" y="61"/>
                </a:cubicBezTo>
                <a:cubicBezTo>
                  <a:pt x="47" y="70"/>
                  <a:pt x="47" y="70"/>
                  <a:pt x="47" y="70"/>
                </a:cubicBezTo>
                <a:cubicBezTo>
                  <a:pt x="47" y="73"/>
                  <a:pt x="49" y="75"/>
                  <a:pt x="52" y="75"/>
                </a:cubicBezTo>
                <a:close/>
                <a:moveTo>
                  <a:pt x="80" y="9"/>
                </a:moveTo>
                <a:cubicBezTo>
                  <a:pt x="85" y="9"/>
                  <a:pt x="89" y="13"/>
                  <a:pt x="89" y="19"/>
                </a:cubicBezTo>
                <a:cubicBezTo>
                  <a:pt x="89" y="24"/>
                  <a:pt x="85" y="28"/>
                  <a:pt x="80" y="28"/>
                </a:cubicBezTo>
                <a:cubicBezTo>
                  <a:pt x="75" y="28"/>
                  <a:pt x="70" y="24"/>
                  <a:pt x="70" y="19"/>
                </a:cubicBezTo>
                <a:cubicBezTo>
                  <a:pt x="71" y="13"/>
                  <a:pt x="75" y="9"/>
                  <a:pt x="80" y="9"/>
                </a:cubicBezTo>
                <a:close/>
                <a:moveTo>
                  <a:pt x="56" y="61"/>
                </a:moveTo>
                <a:cubicBezTo>
                  <a:pt x="56" y="47"/>
                  <a:pt x="67" y="37"/>
                  <a:pt x="80" y="37"/>
                </a:cubicBezTo>
                <a:cubicBezTo>
                  <a:pt x="92" y="37"/>
                  <a:pt x="103" y="47"/>
                  <a:pt x="103" y="61"/>
                </a:cubicBezTo>
                <a:cubicBezTo>
                  <a:pt x="103" y="65"/>
                  <a:pt x="103" y="65"/>
                  <a:pt x="103" y="65"/>
                </a:cubicBezTo>
                <a:cubicBezTo>
                  <a:pt x="56" y="65"/>
                  <a:pt x="56" y="65"/>
                  <a:pt x="56" y="65"/>
                </a:cubicBezTo>
                <a:lnTo>
                  <a:pt x="56" y="61"/>
                </a:lnTo>
                <a:close/>
                <a:moveTo>
                  <a:pt x="117" y="104"/>
                </a:moveTo>
                <a:cubicBezTo>
                  <a:pt x="24" y="104"/>
                  <a:pt x="24" y="104"/>
                  <a:pt x="24" y="104"/>
                </a:cubicBezTo>
                <a:cubicBezTo>
                  <a:pt x="21" y="104"/>
                  <a:pt x="19" y="106"/>
                  <a:pt x="19" y="108"/>
                </a:cubicBezTo>
                <a:cubicBezTo>
                  <a:pt x="19" y="137"/>
                  <a:pt x="19" y="137"/>
                  <a:pt x="19" y="137"/>
                </a:cubicBezTo>
                <a:cubicBezTo>
                  <a:pt x="19" y="139"/>
                  <a:pt x="21" y="141"/>
                  <a:pt x="24" y="141"/>
                </a:cubicBezTo>
                <a:cubicBezTo>
                  <a:pt x="117" y="141"/>
                  <a:pt x="117" y="141"/>
                  <a:pt x="117" y="141"/>
                </a:cubicBezTo>
                <a:cubicBezTo>
                  <a:pt x="120" y="141"/>
                  <a:pt x="122" y="139"/>
                  <a:pt x="122" y="137"/>
                </a:cubicBezTo>
                <a:cubicBezTo>
                  <a:pt x="122" y="108"/>
                  <a:pt x="122" y="108"/>
                  <a:pt x="122" y="108"/>
                </a:cubicBezTo>
                <a:cubicBezTo>
                  <a:pt x="122" y="106"/>
                  <a:pt x="120" y="104"/>
                  <a:pt x="117" y="104"/>
                </a:cubicBezTo>
                <a:close/>
                <a:moveTo>
                  <a:pt x="38" y="132"/>
                </a:moveTo>
                <a:cubicBezTo>
                  <a:pt x="28" y="132"/>
                  <a:pt x="28" y="132"/>
                  <a:pt x="28" y="132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38" y="113"/>
                  <a:pt x="38" y="113"/>
                  <a:pt x="38" y="113"/>
                </a:cubicBezTo>
                <a:lnTo>
                  <a:pt x="38" y="132"/>
                </a:lnTo>
                <a:close/>
                <a:moveTo>
                  <a:pt x="56" y="132"/>
                </a:moveTo>
                <a:cubicBezTo>
                  <a:pt x="47" y="132"/>
                  <a:pt x="47" y="132"/>
                  <a:pt x="47" y="132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56" y="113"/>
                  <a:pt x="56" y="113"/>
                  <a:pt x="56" y="113"/>
                </a:cubicBezTo>
                <a:lnTo>
                  <a:pt x="56" y="132"/>
                </a:lnTo>
                <a:close/>
                <a:moveTo>
                  <a:pt x="75" y="132"/>
                </a:moveTo>
                <a:cubicBezTo>
                  <a:pt x="66" y="132"/>
                  <a:pt x="66" y="132"/>
                  <a:pt x="66" y="132"/>
                </a:cubicBezTo>
                <a:cubicBezTo>
                  <a:pt x="66" y="113"/>
                  <a:pt x="66" y="113"/>
                  <a:pt x="66" y="113"/>
                </a:cubicBezTo>
                <a:cubicBezTo>
                  <a:pt x="75" y="113"/>
                  <a:pt x="75" y="113"/>
                  <a:pt x="75" y="113"/>
                </a:cubicBezTo>
                <a:lnTo>
                  <a:pt x="75" y="132"/>
                </a:lnTo>
                <a:close/>
                <a:moveTo>
                  <a:pt x="113" y="132"/>
                </a:moveTo>
                <a:cubicBezTo>
                  <a:pt x="85" y="132"/>
                  <a:pt x="85" y="132"/>
                  <a:pt x="85" y="132"/>
                </a:cubicBezTo>
                <a:cubicBezTo>
                  <a:pt x="85" y="113"/>
                  <a:pt x="85" y="113"/>
                  <a:pt x="85" y="113"/>
                </a:cubicBezTo>
                <a:cubicBezTo>
                  <a:pt x="113" y="113"/>
                  <a:pt x="113" y="113"/>
                  <a:pt x="113" y="113"/>
                </a:cubicBezTo>
                <a:lnTo>
                  <a:pt x="113" y="132"/>
                </a:lnTo>
                <a:close/>
                <a:moveTo>
                  <a:pt x="155" y="104"/>
                </a:moveTo>
                <a:cubicBezTo>
                  <a:pt x="141" y="104"/>
                  <a:pt x="141" y="104"/>
                  <a:pt x="141" y="104"/>
                </a:cubicBezTo>
                <a:cubicBezTo>
                  <a:pt x="141" y="99"/>
                  <a:pt x="141" y="99"/>
                  <a:pt x="141" y="99"/>
                </a:cubicBezTo>
                <a:cubicBezTo>
                  <a:pt x="141" y="91"/>
                  <a:pt x="134" y="85"/>
                  <a:pt x="127" y="85"/>
                </a:cubicBezTo>
                <a:cubicBezTo>
                  <a:pt x="15" y="85"/>
                  <a:pt x="15" y="85"/>
                  <a:pt x="15" y="85"/>
                </a:cubicBezTo>
                <a:cubicBezTo>
                  <a:pt x="6" y="85"/>
                  <a:pt x="0" y="91"/>
                  <a:pt x="0" y="99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7" y="160"/>
                  <a:pt x="15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35" y="160"/>
                  <a:pt x="141" y="153"/>
                  <a:pt x="141" y="145"/>
                </a:cubicBezTo>
                <a:cubicBezTo>
                  <a:pt x="141" y="141"/>
                  <a:pt x="141" y="141"/>
                  <a:pt x="141" y="141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57" y="141"/>
                  <a:pt x="160" y="139"/>
                  <a:pt x="160" y="136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160" y="105"/>
                  <a:pt x="158" y="104"/>
                  <a:pt x="155" y="104"/>
                </a:cubicBezTo>
                <a:close/>
                <a:moveTo>
                  <a:pt x="132" y="145"/>
                </a:moveTo>
                <a:cubicBezTo>
                  <a:pt x="132" y="148"/>
                  <a:pt x="130" y="151"/>
                  <a:pt x="127" y="151"/>
                </a:cubicBezTo>
                <a:cubicBezTo>
                  <a:pt x="15" y="151"/>
                  <a:pt x="15" y="151"/>
                  <a:pt x="15" y="151"/>
                </a:cubicBezTo>
                <a:cubicBezTo>
                  <a:pt x="12" y="151"/>
                  <a:pt x="9" y="148"/>
                  <a:pt x="9" y="145"/>
                </a:cubicBezTo>
                <a:cubicBezTo>
                  <a:pt x="9" y="99"/>
                  <a:pt x="9" y="99"/>
                  <a:pt x="9" y="99"/>
                </a:cubicBezTo>
                <a:cubicBezTo>
                  <a:pt x="9" y="96"/>
                  <a:pt x="12" y="94"/>
                  <a:pt x="15" y="94"/>
                </a:cubicBezTo>
                <a:cubicBezTo>
                  <a:pt x="127" y="94"/>
                  <a:pt x="127" y="94"/>
                  <a:pt x="127" y="94"/>
                </a:cubicBezTo>
                <a:cubicBezTo>
                  <a:pt x="130" y="94"/>
                  <a:pt x="132" y="96"/>
                  <a:pt x="132" y="99"/>
                </a:cubicBezTo>
                <a:lnTo>
                  <a:pt x="132" y="145"/>
                </a:lnTo>
                <a:close/>
                <a:moveTo>
                  <a:pt x="151" y="132"/>
                </a:moveTo>
                <a:cubicBezTo>
                  <a:pt x="141" y="132"/>
                  <a:pt x="141" y="132"/>
                  <a:pt x="141" y="132"/>
                </a:cubicBezTo>
                <a:cubicBezTo>
                  <a:pt x="141" y="113"/>
                  <a:pt x="141" y="113"/>
                  <a:pt x="141" y="113"/>
                </a:cubicBezTo>
                <a:cubicBezTo>
                  <a:pt x="151" y="113"/>
                  <a:pt x="151" y="113"/>
                  <a:pt x="151" y="113"/>
                </a:cubicBezTo>
                <a:lnTo>
                  <a:pt x="151" y="13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D8385552-B734-C0FB-76AB-99D7C2C5DA57}"/>
              </a:ext>
            </a:extLst>
          </p:cNvPr>
          <p:cNvSpPr>
            <a:spLocks noEditPoints="1"/>
          </p:cNvSpPr>
          <p:nvPr/>
        </p:nvSpPr>
        <p:spPr bwMode="auto">
          <a:xfrm>
            <a:off x="6261101" y="2471738"/>
            <a:ext cx="220663" cy="254000"/>
          </a:xfrm>
          <a:custGeom>
            <a:avLst/>
            <a:gdLst>
              <a:gd name="T0" fmla="*/ 69 w 139"/>
              <a:gd name="T1" fmla="*/ 103 h 160"/>
              <a:gd name="T2" fmla="*/ 111 w 139"/>
              <a:gd name="T3" fmla="*/ 61 h 160"/>
              <a:gd name="T4" fmla="*/ 69 w 139"/>
              <a:gd name="T5" fmla="*/ 19 h 160"/>
              <a:gd name="T6" fmla="*/ 28 w 139"/>
              <a:gd name="T7" fmla="*/ 55 h 160"/>
              <a:gd name="T8" fmla="*/ 69 w 139"/>
              <a:gd name="T9" fmla="*/ 103 h 160"/>
              <a:gd name="T10" fmla="*/ 69 w 139"/>
              <a:gd name="T11" fmla="*/ 93 h 160"/>
              <a:gd name="T12" fmla="*/ 51 w 139"/>
              <a:gd name="T13" fmla="*/ 88 h 160"/>
              <a:gd name="T14" fmla="*/ 69 w 139"/>
              <a:gd name="T15" fmla="*/ 75 h 160"/>
              <a:gd name="T16" fmla="*/ 87 w 139"/>
              <a:gd name="T17" fmla="*/ 88 h 160"/>
              <a:gd name="T18" fmla="*/ 69 w 139"/>
              <a:gd name="T19" fmla="*/ 93 h 160"/>
              <a:gd name="T20" fmla="*/ 60 w 139"/>
              <a:gd name="T21" fmla="*/ 56 h 160"/>
              <a:gd name="T22" fmla="*/ 70 w 139"/>
              <a:gd name="T23" fmla="*/ 46 h 160"/>
              <a:gd name="T24" fmla="*/ 79 w 139"/>
              <a:gd name="T25" fmla="*/ 56 h 160"/>
              <a:gd name="T26" fmla="*/ 70 w 139"/>
              <a:gd name="T27" fmla="*/ 65 h 160"/>
              <a:gd name="T28" fmla="*/ 60 w 139"/>
              <a:gd name="T29" fmla="*/ 56 h 160"/>
              <a:gd name="T30" fmla="*/ 37 w 139"/>
              <a:gd name="T31" fmla="*/ 56 h 160"/>
              <a:gd name="T32" fmla="*/ 69 w 139"/>
              <a:gd name="T33" fmla="*/ 28 h 160"/>
              <a:gd name="T34" fmla="*/ 102 w 139"/>
              <a:gd name="T35" fmla="*/ 61 h 160"/>
              <a:gd name="T36" fmla="*/ 94 w 139"/>
              <a:gd name="T37" fmla="*/ 82 h 160"/>
              <a:gd name="T38" fmla="*/ 82 w 139"/>
              <a:gd name="T39" fmla="*/ 68 h 160"/>
              <a:gd name="T40" fmla="*/ 88 w 139"/>
              <a:gd name="T41" fmla="*/ 56 h 160"/>
              <a:gd name="T42" fmla="*/ 69 w 139"/>
              <a:gd name="T43" fmla="*/ 37 h 160"/>
              <a:gd name="T44" fmla="*/ 51 w 139"/>
              <a:gd name="T45" fmla="*/ 56 h 160"/>
              <a:gd name="T46" fmla="*/ 56 w 139"/>
              <a:gd name="T47" fmla="*/ 68 h 160"/>
              <a:gd name="T48" fmla="*/ 44 w 139"/>
              <a:gd name="T49" fmla="*/ 82 h 160"/>
              <a:gd name="T50" fmla="*/ 37 w 139"/>
              <a:gd name="T51" fmla="*/ 56 h 160"/>
              <a:gd name="T52" fmla="*/ 138 w 139"/>
              <a:gd name="T53" fmla="*/ 153 h 160"/>
              <a:gd name="T54" fmla="*/ 120 w 139"/>
              <a:gd name="T55" fmla="*/ 115 h 160"/>
              <a:gd name="T56" fmla="*/ 115 w 139"/>
              <a:gd name="T57" fmla="*/ 113 h 160"/>
              <a:gd name="T58" fmla="*/ 102 w 139"/>
              <a:gd name="T59" fmla="*/ 113 h 160"/>
              <a:gd name="T60" fmla="*/ 108 w 139"/>
              <a:gd name="T61" fmla="*/ 107 h 160"/>
              <a:gd name="T62" fmla="*/ 129 w 139"/>
              <a:gd name="T63" fmla="*/ 61 h 160"/>
              <a:gd name="T64" fmla="*/ 69 w 139"/>
              <a:gd name="T65" fmla="*/ 0 h 160"/>
              <a:gd name="T66" fmla="*/ 68 w 139"/>
              <a:gd name="T67" fmla="*/ 0 h 160"/>
              <a:gd name="T68" fmla="*/ 9 w 139"/>
              <a:gd name="T69" fmla="*/ 54 h 160"/>
              <a:gd name="T70" fmla="*/ 29 w 139"/>
              <a:gd name="T71" fmla="*/ 107 h 160"/>
              <a:gd name="T72" fmla="*/ 35 w 139"/>
              <a:gd name="T73" fmla="*/ 113 h 160"/>
              <a:gd name="T74" fmla="*/ 22 w 139"/>
              <a:gd name="T75" fmla="*/ 113 h 160"/>
              <a:gd name="T76" fmla="*/ 19 w 139"/>
              <a:gd name="T77" fmla="*/ 115 h 160"/>
              <a:gd name="T78" fmla="*/ 1 w 139"/>
              <a:gd name="T79" fmla="*/ 153 h 160"/>
              <a:gd name="T80" fmla="*/ 1 w 139"/>
              <a:gd name="T81" fmla="*/ 158 h 160"/>
              <a:gd name="T82" fmla="*/ 4 w 139"/>
              <a:gd name="T83" fmla="*/ 160 h 160"/>
              <a:gd name="T84" fmla="*/ 135 w 139"/>
              <a:gd name="T85" fmla="*/ 160 h 160"/>
              <a:gd name="T86" fmla="*/ 138 w 139"/>
              <a:gd name="T87" fmla="*/ 158 h 160"/>
              <a:gd name="T88" fmla="*/ 138 w 139"/>
              <a:gd name="T89" fmla="*/ 153 h 160"/>
              <a:gd name="T90" fmla="*/ 18 w 139"/>
              <a:gd name="T91" fmla="*/ 55 h 160"/>
              <a:gd name="T92" fmla="*/ 69 w 139"/>
              <a:gd name="T93" fmla="*/ 10 h 160"/>
              <a:gd name="T94" fmla="*/ 121 w 139"/>
              <a:gd name="T95" fmla="*/ 61 h 160"/>
              <a:gd name="T96" fmla="*/ 103 w 139"/>
              <a:gd name="T97" fmla="*/ 100 h 160"/>
              <a:gd name="T98" fmla="*/ 69 w 139"/>
              <a:gd name="T99" fmla="*/ 129 h 160"/>
              <a:gd name="T100" fmla="*/ 36 w 139"/>
              <a:gd name="T101" fmla="*/ 100 h 160"/>
              <a:gd name="T102" fmla="*/ 18 w 139"/>
              <a:gd name="T103" fmla="*/ 55 h 160"/>
              <a:gd name="T104" fmla="*/ 13 w 139"/>
              <a:gd name="T105" fmla="*/ 150 h 160"/>
              <a:gd name="T106" fmla="*/ 27 w 139"/>
              <a:gd name="T107" fmla="*/ 121 h 160"/>
              <a:gd name="T108" fmla="*/ 47 w 139"/>
              <a:gd name="T109" fmla="*/ 121 h 160"/>
              <a:gd name="T110" fmla="*/ 67 w 139"/>
              <a:gd name="T111" fmla="*/ 138 h 160"/>
              <a:gd name="T112" fmla="*/ 70 w 139"/>
              <a:gd name="T113" fmla="*/ 140 h 160"/>
              <a:gd name="T114" fmla="*/ 73 w 139"/>
              <a:gd name="T115" fmla="*/ 138 h 160"/>
              <a:gd name="T116" fmla="*/ 93 w 139"/>
              <a:gd name="T117" fmla="*/ 121 h 160"/>
              <a:gd name="T118" fmla="*/ 114 w 139"/>
              <a:gd name="T119" fmla="*/ 121 h 160"/>
              <a:gd name="T120" fmla="*/ 128 w 139"/>
              <a:gd name="T121" fmla="*/ 150 h 160"/>
              <a:gd name="T122" fmla="*/ 13 w 139"/>
              <a:gd name="T123" fmla="*/ 1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39" h="160">
                <a:moveTo>
                  <a:pt x="69" y="103"/>
                </a:moveTo>
                <a:cubicBezTo>
                  <a:pt x="92" y="103"/>
                  <a:pt x="111" y="84"/>
                  <a:pt x="111" y="61"/>
                </a:cubicBezTo>
                <a:cubicBezTo>
                  <a:pt x="111" y="37"/>
                  <a:pt x="92" y="19"/>
                  <a:pt x="69" y="19"/>
                </a:cubicBezTo>
                <a:cubicBezTo>
                  <a:pt x="47" y="19"/>
                  <a:pt x="30" y="35"/>
                  <a:pt x="28" y="55"/>
                </a:cubicBezTo>
                <a:cubicBezTo>
                  <a:pt x="24" y="81"/>
                  <a:pt x="44" y="103"/>
                  <a:pt x="69" y="103"/>
                </a:cubicBezTo>
                <a:close/>
                <a:moveTo>
                  <a:pt x="69" y="93"/>
                </a:moveTo>
                <a:cubicBezTo>
                  <a:pt x="63" y="93"/>
                  <a:pt x="56" y="91"/>
                  <a:pt x="51" y="88"/>
                </a:cubicBezTo>
                <a:cubicBezTo>
                  <a:pt x="53" y="80"/>
                  <a:pt x="60" y="75"/>
                  <a:pt x="69" y="75"/>
                </a:cubicBezTo>
                <a:cubicBezTo>
                  <a:pt x="77" y="75"/>
                  <a:pt x="84" y="81"/>
                  <a:pt x="87" y="88"/>
                </a:cubicBezTo>
                <a:cubicBezTo>
                  <a:pt x="82" y="91"/>
                  <a:pt x="76" y="93"/>
                  <a:pt x="69" y="93"/>
                </a:cubicBezTo>
                <a:close/>
                <a:moveTo>
                  <a:pt x="60" y="56"/>
                </a:moveTo>
                <a:cubicBezTo>
                  <a:pt x="60" y="51"/>
                  <a:pt x="64" y="46"/>
                  <a:pt x="70" y="46"/>
                </a:cubicBezTo>
                <a:cubicBezTo>
                  <a:pt x="75" y="46"/>
                  <a:pt x="79" y="51"/>
                  <a:pt x="79" y="56"/>
                </a:cubicBezTo>
                <a:cubicBezTo>
                  <a:pt x="79" y="61"/>
                  <a:pt x="75" y="65"/>
                  <a:pt x="70" y="65"/>
                </a:cubicBezTo>
                <a:cubicBezTo>
                  <a:pt x="64" y="65"/>
                  <a:pt x="60" y="61"/>
                  <a:pt x="60" y="56"/>
                </a:cubicBezTo>
                <a:close/>
                <a:moveTo>
                  <a:pt x="37" y="56"/>
                </a:moveTo>
                <a:cubicBezTo>
                  <a:pt x="39" y="41"/>
                  <a:pt x="52" y="28"/>
                  <a:pt x="69" y="28"/>
                </a:cubicBezTo>
                <a:cubicBezTo>
                  <a:pt x="87" y="28"/>
                  <a:pt x="102" y="43"/>
                  <a:pt x="102" y="61"/>
                </a:cubicBezTo>
                <a:cubicBezTo>
                  <a:pt x="102" y="68"/>
                  <a:pt x="99" y="75"/>
                  <a:pt x="94" y="82"/>
                </a:cubicBezTo>
                <a:cubicBezTo>
                  <a:pt x="91" y="76"/>
                  <a:pt x="88" y="72"/>
                  <a:pt x="82" y="68"/>
                </a:cubicBezTo>
                <a:cubicBezTo>
                  <a:pt x="85" y="65"/>
                  <a:pt x="88" y="61"/>
                  <a:pt x="88" y="56"/>
                </a:cubicBezTo>
                <a:cubicBezTo>
                  <a:pt x="88" y="46"/>
                  <a:pt x="79" y="37"/>
                  <a:pt x="69" y="37"/>
                </a:cubicBezTo>
                <a:cubicBezTo>
                  <a:pt x="59" y="37"/>
                  <a:pt x="51" y="46"/>
                  <a:pt x="51" y="56"/>
                </a:cubicBezTo>
                <a:cubicBezTo>
                  <a:pt x="51" y="61"/>
                  <a:pt x="53" y="65"/>
                  <a:pt x="56" y="68"/>
                </a:cubicBezTo>
                <a:cubicBezTo>
                  <a:pt x="51" y="71"/>
                  <a:pt x="47" y="76"/>
                  <a:pt x="44" y="82"/>
                </a:cubicBezTo>
                <a:cubicBezTo>
                  <a:pt x="38" y="74"/>
                  <a:pt x="36" y="65"/>
                  <a:pt x="37" y="56"/>
                </a:cubicBezTo>
                <a:close/>
                <a:moveTo>
                  <a:pt x="138" y="153"/>
                </a:moveTo>
                <a:cubicBezTo>
                  <a:pt x="120" y="115"/>
                  <a:pt x="120" y="115"/>
                  <a:pt x="120" y="115"/>
                </a:cubicBezTo>
                <a:cubicBezTo>
                  <a:pt x="119" y="114"/>
                  <a:pt x="117" y="113"/>
                  <a:pt x="115" y="113"/>
                </a:cubicBezTo>
                <a:cubicBezTo>
                  <a:pt x="102" y="113"/>
                  <a:pt x="102" y="113"/>
                  <a:pt x="102" y="113"/>
                </a:cubicBezTo>
                <a:cubicBezTo>
                  <a:pt x="108" y="107"/>
                  <a:pt x="108" y="107"/>
                  <a:pt x="108" y="107"/>
                </a:cubicBezTo>
                <a:cubicBezTo>
                  <a:pt x="121" y="96"/>
                  <a:pt x="129" y="79"/>
                  <a:pt x="129" y="61"/>
                </a:cubicBezTo>
                <a:cubicBezTo>
                  <a:pt x="129" y="28"/>
                  <a:pt x="103" y="0"/>
                  <a:pt x="69" y="0"/>
                </a:cubicBezTo>
                <a:cubicBezTo>
                  <a:pt x="69" y="0"/>
                  <a:pt x="69" y="0"/>
                  <a:pt x="68" y="0"/>
                </a:cubicBezTo>
                <a:cubicBezTo>
                  <a:pt x="37" y="0"/>
                  <a:pt x="12" y="25"/>
                  <a:pt x="9" y="54"/>
                </a:cubicBezTo>
                <a:cubicBezTo>
                  <a:pt x="6" y="74"/>
                  <a:pt x="14" y="94"/>
                  <a:pt x="29" y="107"/>
                </a:cubicBezTo>
                <a:cubicBezTo>
                  <a:pt x="35" y="113"/>
                  <a:pt x="35" y="113"/>
                  <a:pt x="35" y="113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0" y="114"/>
                  <a:pt x="19" y="115"/>
                </a:cubicBezTo>
                <a:cubicBezTo>
                  <a:pt x="1" y="153"/>
                  <a:pt x="1" y="153"/>
                  <a:pt x="1" y="153"/>
                </a:cubicBezTo>
                <a:cubicBezTo>
                  <a:pt x="0" y="155"/>
                  <a:pt x="0" y="157"/>
                  <a:pt x="1" y="158"/>
                </a:cubicBezTo>
                <a:cubicBezTo>
                  <a:pt x="1" y="160"/>
                  <a:pt x="3" y="160"/>
                  <a:pt x="4" y="160"/>
                </a:cubicBezTo>
                <a:cubicBezTo>
                  <a:pt x="135" y="160"/>
                  <a:pt x="135" y="160"/>
                  <a:pt x="135" y="160"/>
                </a:cubicBezTo>
                <a:cubicBezTo>
                  <a:pt x="136" y="160"/>
                  <a:pt x="138" y="159"/>
                  <a:pt x="138" y="158"/>
                </a:cubicBezTo>
                <a:cubicBezTo>
                  <a:pt x="139" y="157"/>
                  <a:pt x="139" y="155"/>
                  <a:pt x="138" y="153"/>
                </a:cubicBezTo>
                <a:close/>
                <a:moveTo>
                  <a:pt x="18" y="55"/>
                </a:moveTo>
                <a:cubicBezTo>
                  <a:pt x="21" y="30"/>
                  <a:pt x="42" y="10"/>
                  <a:pt x="69" y="10"/>
                </a:cubicBezTo>
                <a:cubicBezTo>
                  <a:pt x="98" y="10"/>
                  <a:pt x="121" y="33"/>
                  <a:pt x="121" y="61"/>
                </a:cubicBezTo>
                <a:cubicBezTo>
                  <a:pt x="121" y="76"/>
                  <a:pt x="114" y="91"/>
                  <a:pt x="103" y="100"/>
                </a:cubicBezTo>
                <a:cubicBezTo>
                  <a:pt x="69" y="129"/>
                  <a:pt x="69" y="129"/>
                  <a:pt x="69" y="129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24" y="89"/>
                  <a:pt x="16" y="73"/>
                  <a:pt x="18" y="55"/>
                </a:cubicBezTo>
                <a:close/>
                <a:moveTo>
                  <a:pt x="13" y="150"/>
                </a:moveTo>
                <a:cubicBezTo>
                  <a:pt x="27" y="121"/>
                  <a:pt x="27" y="121"/>
                  <a:pt x="27" y="121"/>
                </a:cubicBezTo>
                <a:cubicBezTo>
                  <a:pt x="47" y="121"/>
                  <a:pt x="47" y="121"/>
                  <a:pt x="47" y="121"/>
                </a:cubicBezTo>
                <a:cubicBezTo>
                  <a:pt x="67" y="138"/>
                  <a:pt x="67" y="138"/>
                  <a:pt x="67" y="138"/>
                </a:cubicBezTo>
                <a:cubicBezTo>
                  <a:pt x="68" y="139"/>
                  <a:pt x="69" y="140"/>
                  <a:pt x="70" y="140"/>
                </a:cubicBezTo>
                <a:cubicBezTo>
                  <a:pt x="71" y="140"/>
                  <a:pt x="72" y="139"/>
                  <a:pt x="73" y="138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114" y="121"/>
                  <a:pt x="114" y="121"/>
                  <a:pt x="114" y="121"/>
                </a:cubicBezTo>
                <a:cubicBezTo>
                  <a:pt x="128" y="150"/>
                  <a:pt x="128" y="150"/>
                  <a:pt x="128" y="150"/>
                </a:cubicBezTo>
                <a:lnTo>
                  <a:pt x="13" y="15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31BF5931-970B-D522-CF69-85DB73977399}"/>
              </a:ext>
            </a:extLst>
          </p:cNvPr>
          <p:cNvSpPr>
            <a:spLocks noEditPoints="1"/>
          </p:cNvSpPr>
          <p:nvPr/>
        </p:nvSpPr>
        <p:spPr bwMode="auto">
          <a:xfrm>
            <a:off x="4637088" y="3022600"/>
            <a:ext cx="163513" cy="254000"/>
          </a:xfrm>
          <a:custGeom>
            <a:avLst/>
            <a:gdLst>
              <a:gd name="T0" fmla="*/ 52 w 103"/>
              <a:gd name="T1" fmla="*/ 19 h 160"/>
              <a:gd name="T2" fmla="*/ 65 w 103"/>
              <a:gd name="T3" fmla="*/ 29 h 160"/>
              <a:gd name="T4" fmla="*/ 38 w 103"/>
              <a:gd name="T5" fmla="*/ 29 h 160"/>
              <a:gd name="T6" fmla="*/ 52 w 103"/>
              <a:gd name="T7" fmla="*/ 19 h 160"/>
              <a:gd name="T8" fmla="*/ 67 w 103"/>
              <a:gd name="T9" fmla="*/ 38 h 160"/>
              <a:gd name="T10" fmla="*/ 72 w 103"/>
              <a:gd name="T11" fmla="*/ 44 h 160"/>
              <a:gd name="T12" fmla="*/ 67 w 103"/>
              <a:gd name="T13" fmla="*/ 57 h 160"/>
              <a:gd name="T14" fmla="*/ 36 w 103"/>
              <a:gd name="T15" fmla="*/ 57 h 160"/>
              <a:gd name="T16" fmla="*/ 32 w 103"/>
              <a:gd name="T17" fmla="*/ 44 h 160"/>
              <a:gd name="T18" fmla="*/ 37 w 103"/>
              <a:gd name="T19" fmla="*/ 38 h 160"/>
              <a:gd name="T20" fmla="*/ 67 w 103"/>
              <a:gd name="T21" fmla="*/ 38 h 160"/>
              <a:gd name="T22" fmla="*/ 66 w 103"/>
              <a:gd name="T23" fmla="*/ 66 h 160"/>
              <a:gd name="T24" fmla="*/ 75 w 103"/>
              <a:gd name="T25" fmla="*/ 113 h 160"/>
              <a:gd name="T26" fmla="*/ 29 w 103"/>
              <a:gd name="T27" fmla="*/ 113 h 160"/>
              <a:gd name="T28" fmla="*/ 38 w 103"/>
              <a:gd name="T29" fmla="*/ 66 h 160"/>
              <a:gd name="T30" fmla="*/ 66 w 103"/>
              <a:gd name="T31" fmla="*/ 66 h 160"/>
              <a:gd name="T32" fmla="*/ 81 w 103"/>
              <a:gd name="T33" fmla="*/ 123 h 160"/>
              <a:gd name="T34" fmla="*/ 85 w 103"/>
              <a:gd name="T35" fmla="*/ 127 h 160"/>
              <a:gd name="T36" fmla="*/ 85 w 103"/>
              <a:gd name="T37" fmla="*/ 132 h 160"/>
              <a:gd name="T38" fmla="*/ 20 w 103"/>
              <a:gd name="T39" fmla="*/ 132 h 160"/>
              <a:gd name="T40" fmla="*/ 20 w 103"/>
              <a:gd name="T41" fmla="*/ 127 h 160"/>
              <a:gd name="T42" fmla="*/ 24 w 103"/>
              <a:gd name="T43" fmla="*/ 123 h 160"/>
              <a:gd name="T44" fmla="*/ 81 w 103"/>
              <a:gd name="T45" fmla="*/ 123 h 160"/>
              <a:gd name="T46" fmla="*/ 90 w 103"/>
              <a:gd name="T47" fmla="*/ 141 h 160"/>
              <a:gd name="T48" fmla="*/ 94 w 103"/>
              <a:gd name="T49" fmla="*/ 146 h 160"/>
              <a:gd name="T50" fmla="*/ 94 w 103"/>
              <a:gd name="T51" fmla="*/ 151 h 160"/>
              <a:gd name="T52" fmla="*/ 10 w 103"/>
              <a:gd name="T53" fmla="*/ 151 h 160"/>
              <a:gd name="T54" fmla="*/ 10 w 103"/>
              <a:gd name="T55" fmla="*/ 146 h 160"/>
              <a:gd name="T56" fmla="*/ 15 w 103"/>
              <a:gd name="T57" fmla="*/ 141 h 160"/>
              <a:gd name="T58" fmla="*/ 90 w 103"/>
              <a:gd name="T59" fmla="*/ 141 h 160"/>
              <a:gd name="T60" fmla="*/ 51 w 103"/>
              <a:gd name="T61" fmla="*/ 0 h 160"/>
              <a:gd name="T62" fmla="*/ 47 w 103"/>
              <a:gd name="T63" fmla="*/ 5 h 160"/>
              <a:gd name="T64" fmla="*/ 47 w 103"/>
              <a:gd name="T65" fmla="*/ 11 h 160"/>
              <a:gd name="T66" fmla="*/ 28 w 103"/>
              <a:gd name="T67" fmla="*/ 31 h 160"/>
              <a:gd name="T68" fmla="*/ 23 w 103"/>
              <a:gd name="T69" fmla="*/ 47 h 160"/>
              <a:gd name="T70" fmla="*/ 26 w 103"/>
              <a:gd name="T71" fmla="*/ 57 h 160"/>
              <a:gd name="T72" fmla="*/ 23 w 103"/>
              <a:gd name="T73" fmla="*/ 57 h 160"/>
              <a:gd name="T74" fmla="*/ 18 w 103"/>
              <a:gd name="T75" fmla="*/ 61 h 160"/>
              <a:gd name="T76" fmla="*/ 23 w 103"/>
              <a:gd name="T77" fmla="*/ 67 h 160"/>
              <a:gd name="T78" fmla="*/ 27 w 103"/>
              <a:gd name="T79" fmla="*/ 67 h 160"/>
              <a:gd name="T80" fmla="*/ 19 w 103"/>
              <a:gd name="T81" fmla="*/ 114 h 160"/>
              <a:gd name="T82" fmla="*/ 10 w 103"/>
              <a:gd name="T83" fmla="*/ 127 h 160"/>
              <a:gd name="T84" fmla="*/ 10 w 103"/>
              <a:gd name="T85" fmla="*/ 133 h 160"/>
              <a:gd name="T86" fmla="*/ 0 w 103"/>
              <a:gd name="T87" fmla="*/ 146 h 160"/>
              <a:gd name="T88" fmla="*/ 0 w 103"/>
              <a:gd name="T89" fmla="*/ 156 h 160"/>
              <a:gd name="T90" fmla="*/ 5 w 103"/>
              <a:gd name="T91" fmla="*/ 160 h 160"/>
              <a:gd name="T92" fmla="*/ 98 w 103"/>
              <a:gd name="T93" fmla="*/ 160 h 160"/>
              <a:gd name="T94" fmla="*/ 103 w 103"/>
              <a:gd name="T95" fmla="*/ 156 h 160"/>
              <a:gd name="T96" fmla="*/ 103 w 103"/>
              <a:gd name="T97" fmla="*/ 146 h 160"/>
              <a:gd name="T98" fmla="*/ 94 w 103"/>
              <a:gd name="T99" fmla="*/ 133 h 160"/>
              <a:gd name="T100" fmla="*/ 94 w 103"/>
              <a:gd name="T101" fmla="*/ 127 h 160"/>
              <a:gd name="T102" fmla="*/ 83 w 103"/>
              <a:gd name="T103" fmla="*/ 114 h 160"/>
              <a:gd name="T104" fmla="*/ 76 w 103"/>
              <a:gd name="T105" fmla="*/ 67 h 160"/>
              <a:gd name="T106" fmla="*/ 79 w 103"/>
              <a:gd name="T107" fmla="*/ 67 h 160"/>
              <a:gd name="T108" fmla="*/ 84 w 103"/>
              <a:gd name="T109" fmla="*/ 61 h 160"/>
              <a:gd name="T110" fmla="*/ 79 w 103"/>
              <a:gd name="T111" fmla="*/ 57 h 160"/>
              <a:gd name="T112" fmla="*/ 77 w 103"/>
              <a:gd name="T113" fmla="*/ 57 h 160"/>
              <a:gd name="T114" fmla="*/ 80 w 103"/>
              <a:gd name="T115" fmla="*/ 47 h 160"/>
              <a:gd name="T116" fmla="*/ 75 w 103"/>
              <a:gd name="T117" fmla="*/ 31 h 160"/>
              <a:gd name="T118" fmla="*/ 56 w 103"/>
              <a:gd name="T119" fmla="*/ 11 h 160"/>
              <a:gd name="T120" fmla="*/ 56 w 103"/>
              <a:gd name="T121" fmla="*/ 5 h 160"/>
              <a:gd name="T122" fmla="*/ 51 w 103"/>
              <a:gd name="T12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03" h="160">
                <a:moveTo>
                  <a:pt x="52" y="19"/>
                </a:moveTo>
                <a:cubicBezTo>
                  <a:pt x="58" y="19"/>
                  <a:pt x="63" y="23"/>
                  <a:pt x="65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41" y="23"/>
                  <a:pt x="46" y="19"/>
                  <a:pt x="52" y="19"/>
                </a:cubicBezTo>
                <a:close/>
                <a:moveTo>
                  <a:pt x="67" y="38"/>
                </a:moveTo>
                <a:cubicBezTo>
                  <a:pt x="70" y="38"/>
                  <a:pt x="72" y="41"/>
                  <a:pt x="72" y="44"/>
                </a:cubicBezTo>
                <a:cubicBezTo>
                  <a:pt x="67" y="57"/>
                  <a:pt x="67" y="57"/>
                  <a:pt x="67" y="57"/>
                </a:cubicBezTo>
                <a:cubicBezTo>
                  <a:pt x="36" y="57"/>
                  <a:pt x="36" y="57"/>
                  <a:pt x="36" y="57"/>
                </a:cubicBezTo>
                <a:cubicBezTo>
                  <a:pt x="32" y="44"/>
                  <a:pt x="32" y="44"/>
                  <a:pt x="32" y="44"/>
                </a:cubicBezTo>
                <a:cubicBezTo>
                  <a:pt x="32" y="41"/>
                  <a:pt x="34" y="38"/>
                  <a:pt x="37" y="38"/>
                </a:cubicBezTo>
                <a:lnTo>
                  <a:pt x="67" y="38"/>
                </a:lnTo>
                <a:close/>
                <a:moveTo>
                  <a:pt x="66" y="66"/>
                </a:moveTo>
                <a:cubicBezTo>
                  <a:pt x="75" y="113"/>
                  <a:pt x="75" y="113"/>
                  <a:pt x="75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38" y="66"/>
                  <a:pt x="38" y="66"/>
                  <a:pt x="38" y="66"/>
                </a:cubicBezTo>
                <a:cubicBezTo>
                  <a:pt x="66" y="66"/>
                  <a:pt x="66" y="66"/>
                  <a:pt x="66" y="66"/>
                </a:cubicBezTo>
                <a:close/>
                <a:moveTo>
                  <a:pt x="81" y="123"/>
                </a:moveTo>
                <a:cubicBezTo>
                  <a:pt x="83" y="123"/>
                  <a:pt x="85" y="125"/>
                  <a:pt x="85" y="127"/>
                </a:cubicBezTo>
                <a:cubicBezTo>
                  <a:pt x="85" y="132"/>
                  <a:pt x="85" y="132"/>
                  <a:pt x="85" y="132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20" y="127"/>
                  <a:pt x="20" y="127"/>
                  <a:pt x="20" y="127"/>
                </a:cubicBezTo>
                <a:cubicBezTo>
                  <a:pt x="19" y="125"/>
                  <a:pt x="21" y="123"/>
                  <a:pt x="24" y="123"/>
                </a:cubicBezTo>
                <a:lnTo>
                  <a:pt x="81" y="123"/>
                </a:lnTo>
                <a:close/>
                <a:moveTo>
                  <a:pt x="90" y="141"/>
                </a:moveTo>
                <a:cubicBezTo>
                  <a:pt x="92" y="141"/>
                  <a:pt x="94" y="143"/>
                  <a:pt x="94" y="146"/>
                </a:cubicBezTo>
                <a:cubicBezTo>
                  <a:pt x="94" y="151"/>
                  <a:pt x="94" y="151"/>
                  <a:pt x="94" y="151"/>
                </a:cubicBezTo>
                <a:cubicBezTo>
                  <a:pt x="10" y="151"/>
                  <a:pt x="10" y="151"/>
                  <a:pt x="10" y="151"/>
                </a:cubicBezTo>
                <a:cubicBezTo>
                  <a:pt x="10" y="146"/>
                  <a:pt x="10" y="146"/>
                  <a:pt x="10" y="146"/>
                </a:cubicBezTo>
                <a:cubicBezTo>
                  <a:pt x="10" y="143"/>
                  <a:pt x="12" y="141"/>
                  <a:pt x="15" y="141"/>
                </a:cubicBezTo>
                <a:lnTo>
                  <a:pt x="90" y="141"/>
                </a:lnTo>
                <a:close/>
                <a:moveTo>
                  <a:pt x="51" y="0"/>
                </a:moveTo>
                <a:cubicBezTo>
                  <a:pt x="49" y="0"/>
                  <a:pt x="47" y="2"/>
                  <a:pt x="47" y="5"/>
                </a:cubicBezTo>
                <a:cubicBezTo>
                  <a:pt x="47" y="11"/>
                  <a:pt x="47" y="11"/>
                  <a:pt x="47" y="11"/>
                </a:cubicBezTo>
                <a:cubicBezTo>
                  <a:pt x="36" y="13"/>
                  <a:pt x="29" y="21"/>
                  <a:pt x="28" y="31"/>
                </a:cubicBezTo>
                <a:cubicBezTo>
                  <a:pt x="23" y="34"/>
                  <a:pt x="21" y="41"/>
                  <a:pt x="23" y="47"/>
                </a:cubicBezTo>
                <a:cubicBezTo>
                  <a:pt x="26" y="57"/>
                  <a:pt x="26" y="57"/>
                  <a:pt x="26" y="57"/>
                </a:cubicBezTo>
                <a:cubicBezTo>
                  <a:pt x="23" y="57"/>
                  <a:pt x="23" y="57"/>
                  <a:pt x="23" y="57"/>
                </a:cubicBezTo>
                <a:cubicBezTo>
                  <a:pt x="21" y="57"/>
                  <a:pt x="18" y="59"/>
                  <a:pt x="18" y="61"/>
                </a:cubicBezTo>
                <a:cubicBezTo>
                  <a:pt x="18" y="64"/>
                  <a:pt x="21" y="67"/>
                  <a:pt x="23" y="67"/>
                </a:cubicBezTo>
                <a:cubicBezTo>
                  <a:pt x="27" y="67"/>
                  <a:pt x="27" y="67"/>
                  <a:pt x="27" y="67"/>
                </a:cubicBezTo>
                <a:cubicBezTo>
                  <a:pt x="19" y="114"/>
                  <a:pt x="19" y="114"/>
                  <a:pt x="19" y="114"/>
                </a:cubicBezTo>
                <a:cubicBezTo>
                  <a:pt x="14" y="116"/>
                  <a:pt x="10" y="121"/>
                  <a:pt x="10" y="127"/>
                </a:cubicBezTo>
                <a:cubicBezTo>
                  <a:pt x="10" y="133"/>
                  <a:pt x="10" y="133"/>
                  <a:pt x="10" y="133"/>
                </a:cubicBezTo>
                <a:cubicBezTo>
                  <a:pt x="4" y="135"/>
                  <a:pt x="0" y="140"/>
                  <a:pt x="0" y="146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5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101" y="160"/>
                  <a:pt x="103" y="158"/>
                  <a:pt x="103" y="156"/>
                </a:cubicBezTo>
                <a:cubicBezTo>
                  <a:pt x="103" y="146"/>
                  <a:pt x="103" y="146"/>
                  <a:pt x="103" y="146"/>
                </a:cubicBezTo>
                <a:cubicBezTo>
                  <a:pt x="103" y="140"/>
                  <a:pt x="100" y="135"/>
                  <a:pt x="94" y="133"/>
                </a:cubicBezTo>
                <a:cubicBezTo>
                  <a:pt x="94" y="127"/>
                  <a:pt x="94" y="127"/>
                  <a:pt x="94" y="127"/>
                </a:cubicBezTo>
                <a:cubicBezTo>
                  <a:pt x="94" y="121"/>
                  <a:pt x="89" y="116"/>
                  <a:pt x="83" y="114"/>
                </a:cubicBezTo>
                <a:cubicBezTo>
                  <a:pt x="76" y="67"/>
                  <a:pt x="76" y="67"/>
                  <a:pt x="76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82" y="67"/>
                  <a:pt x="84" y="64"/>
                  <a:pt x="84" y="61"/>
                </a:cubicBezTo>
                <a:cubicBezTo>
                  <a:pt x="84" y="59"/>
                  <a:pt x="82" y="57"/>
                  <a:pt x="79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80" y="47"/>
                  <a:pt x="80" y="47"/>
                  <a:pt x="80" y="47"/>
                </a:cubicBezTo>
                <a:cubicBezTo>
                  <a:pt x="82" y="41"/>
                  <a:pt x="79" y="35"/>
                  <a:pt x="75" y="31"/>
                </a:cubicBezTo>
                <a:cubicBezTo>
                  <a:pt x="74" y="21"/>
                  <a:pt x="66" y="13"/>
                  <a:pt x="56" y="11"/>
                </a:cubicBezTo>
                <a:cubicBezTo>
                  <a:pt x="56" y="5"/>
                  <a:pt x="56" y="5"/>
                  <a:pt x="56" y="5"/>
                </a:cubicBezTo>
                <a:cubicBezTo>
                  <a:pt x="56" y="2"/>
                  <a:pt x="54" y="0"/>
                  <a:pt x="5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6F75B4EB-EA6F-D712-2EA4-CF7BF3F68328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1922463"/>
            <a:ext cx="254000" cy="254000"/>
          </a:xfrm>
          <a:custGeom>
            <a:avLst/>
            <a:gdLst>
              <a:gd name="T0" fmla="*/ 66 w 160"/>
              <a:gd name="T1" fmla="*/ 95 h 160"/>
              <a:gd name="T2" fmla="*/ 29 w 160"/>
              <a:gd name="T3" fmla="*/ 95 h 160"/>
              <a:gd name="T4" fmla="*/ 20 w 160"/>
              <a:gd name="T5" fmla="*/ 132 h 160"/>
              <a:gd name="T6" fmla="*/ 25 w 160"/>
              <a:gd name="T7" fmla="*/ 142 h 160"/>
              <a:gd name="T8" fmla="*/ 77 w 160"/>
              <a:gd name="T9" fmla="*/ 137 h 160"/>
              <a:gd name="T10" fmla="*/ 61 w 160"/>
              <a:gd name="T11" fmla="*/ 107 h 160"/>
              <a:gd name="T12" fmla="*/ 57 w 160"/>
              <a:gd name="T13" fmla="*/ 95 h 160"/>
              <a:gd name="T14" fmla="*/ 38 w 160"/>
              <a:gd name="T15" fmla="*/ 95 h 160"/>
              <a:gd name="T16" fmla="*/ 28 w 160"/>
              <a:gd name="T17" fmla="*/ 132 h 160"/>
              <a:gd name="T18" fmla="*/ 66 w 160"/>
              <a:gd name="T19" fmla="*/ 132 h 160"/>
              <a:gd name="T20" fmla="*/ 147 w 160"/>
              <a:gd name="T21" fmla="*/ 56 h 160"/>
              <a:gd name="T22" fmla="*/ 104 w 160"/>
              <a:gd name="T23" fmla="*/ 46 h 160"/>
              <a:gd name="T24" fmla="*/ 104 w 160"/>
              <a:gd name="T25" fmla="*/ 19 h 160"/>
              <a:gd name="T26" fmla="*/ 99 w 160"/>
              <a:gd name="T27" fmla="*/ 0 h 160"/>
              <a:gd name="T28" fmla="*/ 57 w 160"/>
              <a:gd name="T29" fmla="*/ 4 h 160"/>
              <a:gd name="T30" fmla="*/ 47 w 160"/>
              <a:gd name="T31" fmla="*/ 33 h 160"/>
              <a:gd name="T32" fmla="*/ 57 w 160"/>
              <a:gd name="T33" fmla="*/ 56 h 160"/>
              <a:gd name="T34" fmla="*/ 0 w 160"/>
              <a:gd name="T35" fmla="*/ 71 h 160"/>
              <a:gd name="T36" fmla="*/ 15 w 160"/>
              <a:gd name="T37" fmla="*/ 160 h 160"/>
              <a:gd name="T38" fmla="*/ 160 w 160"/>
              <a:gd name="T39" fmla="*/ 146 h 160"/>
              <a:gd name="T40" fmla="*/ 147 w 160"/>
              <a:gd name="T41" fmla="*/ 56 h 160"/>
              <a:gd name="T42" fmla="*/ 94 w 160"/>
              <a:gd name="T43" fmla="*/ 9 h 160"/>
              <a:gd name="T44" fmla="*/ 66 w 160"/>
              <a:gd name="T45" fmla="*/ 19 h 160"/>
              <a:gd name="T46" fmla="*/ 56 w 160"/>
              <a:gd name="T47" fmla="*/ 33 h 160"/>
              <a:gd name="T48" fmla="*/ 98 w 160"/>
              <a:gd name="T49" fmla="*/ 28 h 160"/>
              <a:gd name="T50" fmla="*/ 98 w 160"/>
              <a:gd name="T51" fmla="*/ 38 h 160"/>
              <a:gd name="T52" fmla="*/ 56 w 160"/>
              <a:gd name="T53" fmla="*/ 33 h 160"/>
              <a:gd name="T54" fmla="*/ 94 w 160"/>
              <a:gd name="T55" fmla="*/ 62 h 160"/>
              <a:gd name="T56" fmla="*/ 71 w 160"/>
              <a:gd name="T57" fmla="*/ 66 h 160"/>
              <a:gd name="T58" fmla="*/ 66 w 160"/>
              <a:gd name="T59" fmla="*/ 47 h 160"/>
              <a:gd name="T60" fmla="*/ 151 w 160"/>
              <a:gd name="T61" fmla="*/ 146 h 160"/>
              <a:gd name="T62" fmla="*/ 14 w 160"/>
              <a:gd name="T63" fmla="*/ 151 h 160"/>
              <a:gd name="T64" fmla="*/ 9 w 160"/>
              <a:gd name="T65" fmla="*/ 71 h 160"/>
              <a:gd name="T66" fmla="*/ 57 w 160"/>
              <a:gd name="T67" fmla="*/ 66 h 160"/>
              <a:gd name="T68" fmla="*/ 89 w 160"/>
              <a:gd name="T69" fmla="*/ 75 h 160"/>
              <a:gd name="T70" fmla="*/ 147 w 160"/>
              <a:gd name="T71" fmla="*/ 66 h 160"/>
              <a:gd name="T72" fmla="*/ 151 w 160"/>
              <a:gd name="T73" fmla="*/ 146 h 160"/>
              <a:gd name="T74" fmla="*/ 89 w 160"/>
              <a:gd name="T75" fmla="*/ 85 h 160"/>
              <a:gd name="T76" fmla="*/ 89 w 160"/>
              <a:gd name="T77" fmla="*/ 94 h 160"/>
              <a:gd name="T78" fmla="*/ 142 w 160"/>
              <a:gd name="T79" fmla="*/ 90 h 160"/>
              <a:gd name="T80" fmla="*/ 137 w 160"/>
              <a:gd name="T81" fmla="*/ 103 h 160"/>
              <a:gd name="T82" fmla="*/ 85 w 160"/>
              <a:gd name="T83" fmla="*/ 109 h 160"/>
              <a:gd name="T84" fmla="*/ 137 w 160"/>
              <a:gd name="T85" fmla="*/ 113 h 160"/>
              <a:gd name="T86" fmla="*/ 137 w 160"/>
              <a:gd name="T87" fmla="*/ 103 h 160"/>
              <a:gd name="T88" fmla="*/ 89 w 160"/>
              <a:gd name="T89" fmla="*/ 122 h 160"/>
              <a:gd name="T90" fmla="*/ 89 w 160"/>
              <a:gd name="T91" fmla="*/ 132 h 160"/>
              <a:gd name="T92" fmla="*/ 142 w 160"/>
              <a:gd name="T93" fmla="*/ 1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60">
                <a:moveTo>
                  <a:pt x="61" y="107"/>
                </a:moveTo>
                <a:cubicBezTo>
                  <a:pt x="64" y="104"/>
                  <a:pt x="66" y="99"/>
                  <a:pt x="66" y="95"/>
                </a:cubicBezTo>
                <a:cubicBezTo>
                  <a:pt x="66" y="84"/>
                  <a:pt x="58" y="76"/>
                  <a:pt x="47" y="76"/>
                </a:cubicBezTo>
                <a:cubicBezTo>
                  <a:pt x="38" y="76"/>
                  <a:pt x="29" y="84"/>
                  <a:pt x="29" y="95"/>
                </a:cubicBezTo>
                <a:cubicBezTo>
                  <a:pt x="29" y="99"/>
                  <a:pt x="31" y="104"/>
                  <a:pt x="34" y="107"/>
                </a:cubicBezTo>
                <a:cubicBezTo>
                  <a:pt x="26" y="112"/>
                  <a:pt x="20" y="121"/>
                  <a:pt x="20" y="132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20" y="139"/>
                  <a:pt x="22" y="142"/>
                  <a:pt x="25" y="142"/>
                </a:cubicBezTo>
                <a:cubicBezTo>
                  <a:pt x="72" y="142"/>
                  <a:pt x="72" y="142"/>
                  <a:pt x="72" y="142"/>
                </a:cubicBezTo>
                <a:cubicBezTo>
                  <a:pt x="75" y="142"/>
                  <a:pt x="77" y="139"/>
                  <a:pt x="77" y="137"/>
                </a:cubicBezTo>
                <a:cubicBezTo>
                  <a:pt x="77" y="132"/>
                  <a:pt x="77" y="132"/>
                  <a:pt x="77" y="132"/>
                </a:cubicBezTo>
                <a:cubicBezTo>
                  <a:pt x="75" y="121"/>
                  <a:pt x="70" y="112"/>
                  <a:pt x="61" y="107"/>
                </a:cubicBezTo>
                <a:close/>
                <a:moveTo>
                  <a:pt x="47" y="85"/>
                </a:moveTo>
                <a:cubicBezTo>
                  <a:pt x="53" y="85"/>
                  <a:pt x="57" y="90"/>
                  <a:pt x="57" y="95"/>
                </a:cubicBezTo>
                <a:cubicBezTo>
                  <a:pt x="57" y="100"/>
                  <a:pt x="53" y="104"/>
                  <a:pt x="47" y="104"/>
                </a:cubicBezTo>
                <a:cubicBezTo>
                  <a:pt x="42" y="104"/>
                  <a:pt x="38" y="100"/>
                  <a:pt x="38" y="95"/>
                </a:cubicBezTo>
                <a:cubicBezTo>
                  <a:pt x="38" y="90"/>
                  <a:pt x="42" y="85"/>
                  <a:pt x="47" y="85"/>
                </a:cubicBezTo>
                <a:close/>
                <a:moveTo>
                  <a:pt x="28" y="132"/>
                </a:moveTo>
                <a:cubicBezTo>
                  <a:pt x="28" y="122"/>
                  <a:pt x="37" y="113"/>
                  <a:pt x="47" y="113"/>
                </a:cubicBezTo>
                <a:cubicBezTo>
                  <a:pt x="57" y="113"/>
                  <a:pt x="66" y="122"/>
                  <a:pt x="66" y="132"/>
                </a:cubicBezTo>
                <a:lnTo>
                  <a:pt x="28" y="132"/>
                </a:lnTo>
                <a:close/>
                <a:moveTo>
                  <a:pt x="147" y="56"/>
                </a:moveTo>
                <a:cubicBezTo>
                  <a:pt x="104" y="56"/>
                  <a:pt x="104" y="56"/>
                  <a:pt x="104" y="56"/>
                </a:cubicBezTo>
                <a:cubicBezTo>
                  <a:pt x="104" y="46"/>
                  <a:pt x="104" y="46"/>
                  <a:pt x="104" y="46"/>
                </a:cubicBezTo>
                <a:cubicBezTo>
                  <a:pt x="109" y="44"/>
                  <a:pt x="113" y="39"/>
                  <a:pt x="113" y="33"/>
                </a:cubicBezTo>
                <a:cubicBezTo>
                  <a:pt x="113" y="27"/>
                  <a:pt x="110" y="21"/>
                  <a:pt x="104" y="19"/>
                </a:cubicBezTo>
                <a:cubicBezTo>
                  <a:pt x="104" y="4"/>
                  <a:pt x="104" y="4"/>
                  <a:pt x="104" y="4"/>
                </a:cubicBezTo>
                <a:cubicBezTo>
                  <a:pt x="104" y="2"/>
                  <a:pt x="102" y="0"/>
                  <a:pt x="99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59" y="0"/>
                  <a:pt x="57" y="2"/>
                  <a:pt x="57" y="4"/>
                </a:cubicBezTo>
                <a:cubicBezTo>
                  <a:pt x="57" y="19"/>
                  <a:pt x="57" y="19"/>
                  <a:pt x="57" y="19"/>
                </a:cubicBezTo>
                <a:cubicBezTo>
                  <a:pt x="51" y="21"/>
                  <a:pt x="47" y="26"/>
                  <a:pt x="47" y="33"/>
                </a:cubicBezTo>
                <a:cubicBezTo>
                  <a:pt x="47" y="39"/>
                  <a:pt x="51" y="44"/>
                  <a:pt x="57" y="46"/>
                </a:cubicBezTo>
                <a:cubicBezTo>
                  <a:pt x="57" y="56"/>
                  <a:pt x="57" y="56"/>
                  <a:pt x="57" y="56"/>
                </a:cubicBezTo>
                <a:cubicBezTo>
                  <a:pt x="15" y="56"/>
                  <a:pt x="15" y="56"/>
                  <a:pt x="15" y="56"/>
                </a:cubicBezTo>
                <a:cubicBezTo>
                  <a:pt x="6" y="56"/>
                  <a:pt x="0" y="63"/>
                  <a:pt x="0" y="71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7" y="160"/>
                  <a:pt x="15" y="160"/>
                </a:cubicBezTo>
                <a:cubicBezTo>
                  <a:pt x="147" y="160"/>
                  <a:pt x="147" y="160"/>
                  <a:pt x="147" y="160"/>
                </a:cubicBezTo>
                <a:cubicBezTo>
                  <a:pt x="154" y="160"/>
                  <a:pt x="160" y="153"/>
                  <a:pt x="160" y="146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160" y="63"/>
                  <a:pt x="154" y="56"/>
                  <a:pt x="147" y="56"/>
                </a:cubicBezTo>
                <a:close/>
                <a:moveTo>
                  <a:pt x="66" y="9"/>
                </a:moveTo>
                <a:cubicBezTo>
                  <a:pt x="94" y="9"/>
                  <a:pt x="94" y="9"/>
                  <a:pt x="94" y="9"/>
                </a:cubicBezTo>
                <a:cubicBezTo>
                  <a:pt x="94" y="19"/>
                  <a:pt x="94" y="19"/>
                  <a:pt x="94" y="19"/>
                </a:cubicBezTo>
                <a:cubicBezTo>
                  <a:pt x="66" y="19"/>
                  <a:pt x="66" y="19"/>
                  <a:pt x="66" y="19"/>
                </a:cubicBezTo>
                <a:lnTo>
                  <a:pt x="66" y="9"/>
                </a:lnTo>
                <a:close/>
                <a:moveTo>
                  <a:pt x="56" y="33"/>
                </a:moveTo>
                <a:cubicBezTo>
                  <a:pt x="56" y="30"/>
                  <a:pt x="59" y="28"/>
                  <a:pt x="61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101" y="28"/>
                  <a:pt x="103" y="30"/>
                  <a:pt x="103" y="33"/>
                </a:cubicBezTo>
                <a:cubicBezTo>
                  <a:pt x="103" y="36"/>
                  <a:pt x="101" y="38"/>
                  <a:pt x="98" y="38"/>
                </a:cubicBezTo>
                <a:cubicBezTo>
                  <a:pt x="61" y="38"/>
                  <a:pt x="61" y="38"/>
                  <a:pt x="61" y="38"/>
                </a:cubicBezTo>
                <a:cubicBezTo>
                  <a:pt x="58" y="38"/>
                  <a:pt x="56" y="36"/>
                  <a:pt x="56" y="33"/>
                </a:cubicBezTo>
                <a:close/>
                <a:moveTo>
                  <a:pt x="94" y="47"/>
                </a:moveTo>
                <a:cubicBezTo>
                  <a:pt x="94" y="62"/>
                  <a:pt x="94" y="62"/>
                  <a:pt x="94" y="62"/>
                </a:cubicBezTo>
                <a:cubicBezTo>
                  <a:pt x="94" y="64"/>
                  <a:pt x="92" y="66"/>
                  <a:pt x="89" y="66"/>
                </a:cubicBezTo>
                <a:cubicBezTo>
                  <a:pt x="71" y="66"/>
                  <a:pt x="71" y="66"/>
                  <a:pt x="71" y="66"/>
                </a:cubicBezTo>
                <a:cubicBezTo>
                  <a:pt x="68" y="66"/>
                  <a:pt x="66" y="64"/>
                  <a:pt x="66" y="62"/>
                </a:cubicBezTo>
                <a:cubicBezTo>
                  <a:pt x="66" y="47"/>
                  <a:pt x="66" y="47"/>
                  <a:pt x="66" y="47"/>
                </a:cubicBezTo>
                <a:lnTo>
                  <a:pt x="94" y="47"/>
                </a:lnTo>
                <a:close/>
                <a:moveTo>
                  <a:pt x="151" y="146"/>
                </a:moveTo>
                <a:cubicBezTo>
                  <a:pt x="151" y="148"/>
                  <a:pt x="149" y="151"/>
                  <a:pt x="147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11" y="151"/>
                  <a:pt x="9" y="148"/>
                  <a:pt x="9" y="146"/>
                </a:cubicBezTo>
                <a:cubicBezTo>
                  <a:pt x="9" y="71"/>
                  <a:pt x="9" y="71"/>
                  <a:pt x="9" y="71"/>
                </a:cubicBezTo>
                <a:cubicBezTo>
                  <a:pt x="9" y="68"/>
                  <a:pt x="11" y="66"/>
                  <a:pt x="14" y="66"/>
                </a:cubicBezTo>
                <a:cubicBezTo>
                  <a:pt x="57" y="66"/>
                  <a:pt x="57" y="66"/>
                  <a:pt x="57" y="66"/>
                </a:cubicBezTo>
                <a:cubicBezTo>
                  <a:pt x="59" y="71"/>
                  <a:pt x="64" y="75"/>
                  <a:pt x="71" y="75"/>
                </a:cubicBezTo>
                <a:cubicBezTo>
                  <a:pt x="89" y="75"/>
                  <a:pt x="89" y="75"/>
                  <a:pt x="89" y="75"/>
                </a:cubicBezTo>
                <a:cubicBezTo>
                  <a:pt x="95" y="75"/>
                  <a:pt x="101" y="71"/>
                  <a:pt x="103" y="66"/>
                </a:cubicBezTo>
                <a:cubicBezTo>
                  <a:pt x="147" y="66"/>
                  <a:pt x="147" y="66"/>
                  <a:pt x="147" y="66"/>
                </a:cubicBezTo>
                <a:cubicBezTo>
                  <a:pt x="149" y="66"/>
                  <a:pt x="151" y="68"/>
                  <a:pt x="151" y="71"/>
                </a:cubicBezTo>
                <a:lnTo>
                  <a:pt x="151" y="146"/>
                </a:lnTo>
                <a:close/>
                <a:moveTo>
                  <a:pt x="137" y="85"/>
                </a:moveTo>
                <a:cubicBezTo>
                  <a:pt x="89" y="85"/>
                  <a:pt x="89" y="85"/>
                  <a:pt x="89" y="85"/>
                </a:cubicBezTo>
                <a:cubicBezTo>
                  <a:pt x="87" y="85"/>
                  <a:pt x="85" y="87"/>
                  <a:pt x="85" y="90"/>
                </a:cubicBezTo>
                <a:cubicBezTo>
                  <a:pt x="85" y="92"/>
                  <a:pt x="87" y="94"/>
                  <a:pt x="89" y="94"/>
                </a:cubicBezTo>
                <a:cubicBezTo>
                  <a:pt x="137" y="94"/>
                  <a:pt x="137" y="94"/>
                  <a:pt x="137" y="94"/>
                </a:cubicBezTo>
                <a:cubicBezTo>
                  <a:pt x="140" y="94"/>
                  <a:pt x="142" y="92"/>
                  <a:pt x="142" y="90"/>
                </a:cubicBezTo>
                <a:cubicBezTo>
                  <a:pt x="142" y="87"/>
                  <a:pt x="140" y="85"/>
                  <a:pt x="137" y="85"/>
                </a:cubicBezTo>
                <a:close/>
                <a:moveTo>
                  <a:pt x="137" y="103"/>
                </a:moveTo>
                <a:cubicBezTo>
                  <a:pt x="89" y="103"/>
                  <a:pt x="89" y="103"/>
                  <a:pt x="89" y="103"/>
                </a:cubicBezTo>
                <a:cubicBezTo>
                  <a:pt x="87" y="103"/>
                  <a:pt x="85" y="106"/>
                  <a:pt x="85" y="109"/>
                </a:cubicBezTo>
                <a:cubicBezTo>
                  <a:pt x="85" y="111"/>
                  <a:pt x="87" y="113"/>
                  <a:pt x="89" y="113"/>
                </a:cubicBezTo>
                <a:cubicBezTo>
                  <a:pt x="137" y="113"/>
                  <a:pt x="137" y="113"/>
                  <a:pt x="137" y="113"/>
                </a:cubicBezTo>
                <a:cubicBezTo>
                  <a:pt x="140" y="113"/>
                  <a:pt x="142" y="111"/>
                  <a:pt x="142" y="109"/>
                </a:cubicBezTo>
                <a:cubicBezTo>
                  <a:pt x="142" y="106"/>
                  <a:pt x="140" y="103"/>
                  <a:pt x="137" y="103"/>
                </a:cubicBezTo>
                <a:close/>
                <a:moveTo>
                  <a:pt x="137" y="122"/>
                </a:moveTo>
                <a:cubicBezTo>
                  <a:pt x="89" y="122"/>
                  <a:pt x="89" y="122"/>
                  <a:pt x="89" y="122"/>
                </a:cubicBezTo>
                <a:cubicBezTo>
                  <a:pt x="87" y="122"/>
                  <a:pt x="85" y="125"/>
                  <a:pt x="85" y="127"/>
                </a:cubicBezTo>
                <a:cubicBezTo>
                  <a:pt x="85" y="130"/>
                  <a:pt x="87" y="132"/>
                  <a:pt x="89" y="132"/>
                </a:cubicBezTo>
                <a:cubicBezTo>
                  <a:pt x="137" y="132"/>
                  <a:pt x="137" y="132"/>
                  <a:pt x="137" y="132"/>
                </a:cubicBezTo>
                <a:cubicBezTo>
                  <a:pt x="140" y="132"/>
                  <a:pt x="142" y="130"/>
                  <a:pt x="142" y="127"/>
                </a:cubicBezTo>
                <a:cubicBezTo>
                  <a:pt x="142" y="125"/>
                  <a:pt x="140" y="122"/>
                  <a:pt x="137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3E373C15-CAD5-FE9F-8587-25D2B19F6C37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2473325"/>
            <a:ext cx="254000" cy="252413"/>
          </a:xfrm>
          <a:custGeom>
            <a:avLst/>
            <a:gdLst>
              <a:gd name="T0" fmla="*/ 94 w 160"/>
              <a:gd name="T1" fmla="*/ 42 h 159"/>
              <a:gd name="T2" fmla="*/ 66 w 160"/>
              <a:gd name="T3" fmla="*/ 47 h 159"/>
              <a:gd name="T4" fmla="*/ 80 w 160"/>
              <a:gd name="T5" fmla="*/ 28 h 159"/>
              <a:gd name="T6" fmla="*/ 113 w 160"/>
              <a:gd name="T7" fmla="*/ 42 h 159"/>
              <a:gd name="T8" fmla="*/ 103 w 160"/>
              <a:gd name="T9" fmla="*/ 47 h 159"/>
              <a:gd name="T10" fmla="*/ 80 w 160"/>
              <a:gd name="T11" fmla="*/ 19 h 159"/>
              <a:gd name="T12" fmla="*/ 57 w 160"/>
              <a:gd name="T13" fmla="*/ 47 h 159"/>
              <a:gd name="T14" fmla="*/ 47 w 160"/>
              <a:gd name="T15" fmla="*/ 42 h 159"/>
              <a:gd name="T16" fmla="*/ 19 w 160"/>
              <a:gd name="T17" fmla="*/ 57 h 159"/>
              <a:gd name="T18" fmla="*/ 9 w 160"/>
              <a:gd name="T19" fmla="*/ 75 h 159"/>
              <a:gd name="T20" fmla="*/ 14 w 160"/>
              <a:gd name="T21" fmla="*/ 57 h 159"/>
              <a:gd name="T22" fmla="*/ 146 w 160"/>
              <a:gd name="T23" fmla="*/ 56 h 159"/>
              <a:gd name="T24" fmla="*/ 151 w 160"/>
              <a:gd name="T25" fmla="*/ 75 h 159"/>
              <a:gd name="T26" fmla="*/ 141 w 160"/>
              <a:gd name="T27" fmla="*/ 56 h 159"/>
              <a:gd name="T28" fmla="*/ 113 w 160"/>
              <a:gd name="T29" fmla="*/ 57 h 159"/>
              <a:gd name="T30" fmla="*/ 47 w 160"/>
              <a:gd name="T31" fmla="*/ 94 h 159"/>
              <a:gd name="T32" fmla="*/ 113 w 160"/>
              <a:gd name="T33" fmla="*/ 57 h 159"/>
              <a:gd name="T34" fmla="*/ 85 w 160"/>
              <a:gd name="T35" fmla="*/ 108 h 159"/>
              <a:gd name="T36" fmla="*/ 75 w 160"/>
              <a:gd name="T37" fmla="*/ 108 h 159"/>
              <a:gd name="T38" fmla="*/ 85 w 160"/>
              <a:gd name="T39" fmla="*/ 103 h 159"/>
              <a:gd name="T40" fmla="*/ 19 w 160"/>
              <a:gd name="T41" fmla="*/ 101 h 159"/>
              <a:gd name="T42" fmla="*/ 14 w 160"/>
              <a:gd name="T43" fmla="*/ 151 h 159"/>
              <a:gd name="T44" fmla="*/ 9 w 160"/>
              <a:gd name="T45" fmla="*/ 96 h 159"/>
              <a:gd name="T46" fmla="*/ 38 w 160"/>
              <a:gd name="T47" fmla="*/ 57 h 159"/>
              <a:gd name="T48" fmla="*/ 28 w 160"/>
              <a:gd name="T49" fmla="*/ 151 h 159"/>
              <a:gd name="T50" fmla="*/ 38 w 160"/>
              <a:gd name="T51" fmla="*/ 57 h 159"/>
              <a:gd name="T52" fmla="*/ 112 w 160"/>
              <a:gd name="T53" fmla="*/ 151 h 159"/>
              <a:gd name="T54" fmla="*/ 47 w 160"/>
              <a:gd name="T55" fmla="*/ 104 h 159"/>
              <a:gd name="T56" fmla="*/ 66 w 160"/>
              <a:gd name="T57" fmla="*/ 108 h 159"/>
              <a:gd name="T58" fmla="*/ 94 w 160"/>
              <a:gd name="T59" fmla="*/ 108 h 159"/>
              <a:gd name="T60" fmla="*/ 112 w 160"/>
              <a:gd name="T61" fmla="*/ 104 h 159"/>
              <a:gd name="T62" fmla="*/ 132 w 160"/>
              <a:gd name="T63" fmla="*/ 151 h 159"/>
              <a:gd name="T64" fmla="*/ 123 w 160"/>
              <a:gd name="T65" fmla="*/ 57 h 159"/>
              <a:gd name="T66" fmla="*/ 151 w 160"/>
              <a:gd name="T67" fmla="*/ 96 h 159"/>
              <a:gd name="T68" fmla="*/ 146 w 160"/>
              <a:gd name="T69" fmla="*/ 151 h 159"/>
              <a:gd name="T70" fmla="*/ 141 w 160"/>
              <a:gd name="T71" fmla="*/ 102 h 159"/>
              <a:gd name="T72" fmla="*/ 80 w 160"/>
              <a:gd name="T73" fmla="*/ 0 h 159"/>
              <a:gd name="T74" fmla="*/ 38 w 160"/>
              <a:gd name="T75" fmla="*/ 47 h 159"/>
              <a:gd name="T76" fmla="*/ 0 w 160"/>
              <a:gd name="T77" fmla="*/ 61 h 159"/>
              <a:gd name="T78" fmla="*/ 0 w 160"/>
              <a:gd name="T79" fmla="*/ 145 h 159"/>
              <a:gd name="T80" fmla="*/ 146 w 160"/>
              <a:gd name="T81" fmla="*/ 159 h 159"/>
              <a:gd name="T82" fmla="*/ 160 w 160"/>
              <a:gd name="T83" fmla="*/ 75 h 159"/>
              <a:gd name="T84" fmla="*/ 146 w 160"/>
              <a:gd name="T85" fmla="*/ 47 h 159"/>
              <a:gd name="T86" fmla="*/ 122 w 160"/>
              <a:gd name="T87" fmla="*/ 4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59">
                <a:moveTo>
                  <a:pt x="80" y="28"/>
                </a:moveTo>
                <a:cubicBezTo>
                  <a:pt x="87" y="28"/>
                  <a:pt x="94" y="35"/>
                  <a:pt x="94" y="42"/>
                </a:cubicBezTo>
                <a:cubicBezTo>
                  <a:pt x="94" y="47"/>
                  <a:pt x="94" y="47"/>
                  <a:pt x="94" y="47"/>
                </a:cubicBezTo>
                <a:cubicBezTo>
                  <a:pt x="66" y="47"/>
                  <a:pt x="66" y="47"/>
                  <a:pt x="66" y="47"/>
                </a:cubicBezTo>
                <a:cubicBezTo>
                  <a:pt x="66" y="42"/>
                  <a:pt x="66" y="42"/>
                  <a:pt x="66" y="42"/>
                </a:cubicBezTo>
                <a:cubicBezTo>
                  <a:pt x="66" y="34"/>
                  <a:pt x="72" y="28"/>
                  <a:pt x="80" y="28"/>
                </a:cubicBezTo>
                <a:close/>
                <a:moveTo>
                  <a:pt x="80" y="9"/>
                </a:moveTo>
                <a:cubicBezTo>
                  <a:pt x="98" y="9"/>
                  <a:pt x="113" y="24"/>
                  <a:pt x="113" y="42"/>
                </a:cubicBezTo>
                <a:cubicBezTo>
                  <a:pt x="113" y="47"/>
                  <a:pt x="113" y="47"/>
                  <a:pt x="113" y="47"/>
                </a:cubicBezTo>
                <a:cubicBezTo>
                  <a:pt x="103" y="47"/>
                  <a:pt x="103" y="47"/>
                  <a:pt x="103" y="47"/>
                </a:cubicBezTo>
                <a:cubicBezTo>
                  <a:pt x="103" y="42"/>
                  <a:pt x="103" y="42"/>
                  <a:pt x="103" y="42"/>
                </a:cubicBezTo>
                <a:cubicBezTo>
                  <a:pt x="103" y="30"/>
                  <a:pt x="93" y="19"/>
                  <a:pt x="80" y="19"/>
                </a:cubicBezTo>
                <a:cubicBezTo>
                  <a:pt x="67" y="19"/>
                  <a:pt x="57" y="30"/>
                  <a:pt x="57" y="42"/>
                </a:cubicBezTo>
                <a:cubicBezTo>
                  <a:pt x="57" y="47"/>
                  <a:pt x="57" y="47"/>
                  <a:pt x="5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24"/>
                  <a:pt x="62" y="9"/>
                  <a:pt x="80" y="9"/>
                </a:cubicBezTo>
                <a:close/>
                <a:moveTo>
                  <a:pt x="19" y="57"/>
                </a:moveTo>
                <a:cubicBezTo>
                  <a:pt x="19" y="91"/>
                  <a:pt x="19" y="91"/>
                  <a:pt x="19" y="91"/>
                </a:cubicBezTo>
                <a:cubicBezTo>
                  <a:pt x="13" y="88"/>
                  <a:pt x="9" y="82"/>
                  <a:pt x="9" y="75"/>
                </a:cubicBezTo>
                <a:cubicBezTo>
                  <a:pt x="9" y="62"/>
                  <a:pt x="9" y="62"/>
                  <a:pt x="9" y="62"/>
                </a:cubicBezTo>
                <a:cubicBezTo>
                  <a:pt x="9" y="59"/>
                  <a:pt x="11" y="57"/>
                  <a:pt x="14" y="57"/>
                </a:cubicBezTo>
                <a:lnTo>
                  <a:pt x="19" y="57"/>
                </a:lnTo>
                <a:close/>
                <a:moveTo>
                  <a:pt x="146" y="56"/>
                </a:moveTo>
                <a:cubicBezTo>
                  <a:pt x="149" y="56"/>
                  <a:pt x="151" y="58"/>
                  <a:pt x="151" y="61"/>
                </a:cubicBezTo>
                <a:cubicBezTo>
                  <a:pt x="151" y="75"/>
                  <a:pt x="151" y="75"/>
                  <a:pt x="151" y="75"/>
                </a:cubicBezTo>
                <a:cubicBezTo>
                  <a:pt x="151" y="82"/>
                  <a:pt x="147" y="88"/>
                  <a:pt x="141" y="91"/>
                </a:cubicBezTo>
                <a:cubicBezTo>
                  <a:pt x="141" y="56"/>
                  <a:pt x="141" y="56"/>
                  <a:pt x="141" y="56"/>
                </a:cubicBezTo>
                <a:cubicBezTo>
                  <a:pt x="146" y="56"/>
                  <a:pt x="146" y="56"/>
                  <a:pt x="146" y="56"/>
                </a:cubicBezTo>
                <a:close/>
                <a:moveTo>
                  <a:pt x="113" y="57"/>
                </a:moveTo>
                <a:cubicBezTo>
                  <a:pt x="113" y="94"/>
                  <a:pt x="113" y="94"/>
                  <a:pt x="113" y="94"/>
                </a:cubicBezTo>
                <a:cubicBezTo>
                  <a:pt x="47" y="94"/>
                  <a:pt x="47" y="94"/>
                  <a:pt x="47" y="94"/>
                </a:cubicBezTo>
                <a:cubicBezTo>
                  <a:pt x="47" y="57"/>
                  <a:pt x="47" y="57"/>
                  <a:pt x="47" y="57"/>
                </a:cubicBezTo>
                <a:cubicBezTo>
                  <a:pt x="113" y="57"/>
                  <a:pt x="113" y="57"/>
                  <a:pt x="113" y="57"/>
                </a:cubicBezTo>
                <a:close/>
                <a:moveTo>
                  <a:pt x="85" y="103"/>
                </a:moveTo>
                <a:cubicBezTo>
                  <a:pt x="85" y="108"/>
                  <a:pt x="85" y="108"/>
                  <a:pt x="85" y="108"/>
                </a:cubicBezTo>
                <a:cubicBezTo>
                  <a:pt x="85" y="110"/>
                  <a:pt x="83" y="113"/>
                  <a:pt x="80" y="113"/>
                </a:cubicBezTo>
                <a:cubicBezTo>
                  <a:pt x="77" y="113"/>
                  <a:pt x="75" y="110"/>
                  <a:pt x="75" y="108"/>
                </a:cubicBezTo>
                <a:cubicBezTo>
                  <a:pt x="75" y="103"/>
                  <a:pt x="75" y="103"/>
                  <a:pt x="75" y="103"/>
                </a:cubicBezTo>
                <a:cubicBezTo>
                  <a:pt x="85" y="103"/>
                  <a:pt x="85" y="103"/>
                  <a:pt x="85" y="103"/>
                </a:cubicBezTo>
                <a:close/>
                <a:moveTo>
                  <a:pt x="9" y="96"/>
                </a:moveTo>
                <a:cubicBezTo>
                  <a:pt x="12" y="99"/>
                  <a:pt x="15" y="100"/>
                  <a:pt x="19" y="101"/>
                </a:cubicBezTo>
                <a:cubicBezTo>
                  <a:pt x="19" y="151"/>
                  <a:pt x="19" y="151"/>
                  <a:pt x="19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11" y="151"/>
                  <a:pt x="9" y="149"/>
                  <a:pt x="9" y="146"/>
                </a:cubicBezTo>
                <a:cubicBezTo>
                  <a:pt x="9" y="96"/>
                  <a:pt x="9" y="96"/>
                  <a:pt x="9" y="96"/>
                </a:cubicBezTo>
                <a:cubicBezTo>
                  <a:pt x="9" y="96"/>
                  <a:pt x="9" y="96"/>
                  <a:pt x="9" y="96"/>
                </a:cubicBezTo>
                <a:close/>
                <a:moveTo>
                  <a:pt x="38" y="57"/>
                </a:moveTo>
                <a:cubicBezTo>
                  <a:pt x="38" y="151"/>
                  <a:pt x="38" y="151"/>
                  <a:pt x="38" y="151"/>
                </a:cubicBezTo>
                <a:cubicBezTo>
                  <a:pt x="28" y="151"/>
                  <a:pt x="28" y="151"/>
                  <a:pt x="28" y="151"/>
                </a:cubicBezTo>
                <a:cubicBezTo>
                  <a:pt x="28" y="57"/>
                  <a:pt x="28" y="57"/>
                  <a:pt x="28" y="57"/>
                </a:cubicBezTo>
                <a:cubicBezTo>
                  <a:pt x="38" y="57"/>
                  <a:pt x="38" y="57"/>
                  <a:pt x="38" y="57"/>
                </a:cubicBezTo>
                <a:close/>
                <a:moveTo>
                  <a:pt x="112" y="104"/>
                </a:moveTo>
                <a:cubicBezTo>
                  <a:pt x="112" y="151"/>
                  <a:pt x="112" y="151"/>
                  <a:pt x="112" y="151"/>
                </a:cubicBezTo>
                <a:cubicBezTo>
                  <a:pt x="47" y="151"/>
                  <a:pt x="47" y="151"/>
                  <a:pt x="47" y="151"/>
                </a:cubicBezTo>
                <a:cubicBezTo>
                  <a:pt x="47" y="104"/>
                  <a:pt x="47" y="104"/>
                  <a:pt x="47" y="104"/>
                </a:cubicBezTo>
                <a:cubicBezTo>
                  <a:pt x="66" y="104"/>
                  <a:pt x="66" y="104"/>
                  <a:pt x="66" y="104"/>
                </a:cubicBezTo>
                <a:cubicBezTo>
                  <a:pt x="66" y="108"/>
                  <a:pt x="66" y="108"/>
                  <a:pt x="66" y="108"/>
                </a:cubicBezTo>
                <a:cubicBezTo>
                  <a:pt x="66" y="116"/>
                  <a:pt x="72" y="122"/>
                  <a:pt x="80" y="122"/>
                </a:cubicBezTo>
                <a:cubicBezTo>
                  <a:pt x="87" y="122"/>
                  <a:pt x="94" y="116"/>
                  <a:pt x="94" y="108"/>
                </a:cubicBezTo>
                <a:cubicBezTo>
                  <a:pt x="94" y="104"/>
                  <a:pt x="94" y="104"/>
                  <a:pt x="94" y="104"/>
                </a:cubicBezTo>
                <a:cubicBezTo>
                  <a:pt x="112" y="104"/>
                  <a:pt x="112" y="104"/>
                  <a:pt x="112" y="104"/>
                </a:cubicBezTo>
                <a:close/>
                <a:moveTo>
                  <a:pt x="132" y="57"/>
                </a:moveTo>
                <a:cubicBezTo>
                  <a:pt x="132" y="151"/>
                  <a:pt x="132" y="151"/>
                  <a:pt x="132" y="151"/>
                </a:cubicBezTo>
                <a:cubicBezTo>
                  <a:pt x="123" y="151"/>
                  <a:pt x="123" y="151"/>
                  <a:pt x="123" y="151"/>
                </a:cubicBezTo>
                <a:cubicBezTo>
                  <a:pt x="123" y="57"/>
                  <a:pt x="123" y="57"/>
                  <a:pt x="123" y="57"/>
                </a:cubicBezTo>
                <a:cubicBezTo>
                  <a:pt x="132" y="57"/>
                  <a:pt x="132" y="57"/>
                  <a:pt x="132" y="57"/>
                </a:cubicBezTo>
                <a:close/>
                <a:moveTo>
                  <a:pt x="151" y="96"/>
                </a:moveTo>
                <a:cubicBezTo>
                  <a:pt x="151" y="146"/>
                  <a:pt x="151" y="146"/>
                  <a:pt x="151" y="146"/>
                </a:cubicBezTo>
                <a:cubicBezTo>
                  <a:pt x="151" y="149"/>
                  <a:pt x="149" y="151"/>
                  <a:pt x="146" y="151"/>
                </a:cubicBezTo>
                <a:cubicBezTo>
                  <a:pt x="141" y="151"/>
                  <a:pt x="141" y="151"/>
                  <a:pt x="141" y="151"/>
                </a:cubicBezTo>
                <a:cubicBezTo>
                  <a:pt x="141" y="102"/>
                  <a:pt x="141" y="102"/>
                  <a:pt x="141" y="102"/>
                </a:cubicBezTo>
                <a:cubicBezTo>
                  <a:pt x="145" y="101"/>
                  <a:pt x="148" y="99"/>
                  <a:pt x="151" y="96"/>
                </a:cubicBezTo>
                <a:close/>
                <a:moveTo>
                  <a:pt x="80" y="0"/>
                </a:moveTo>
                <a:cubicBezTo>
                  <a:pt x="57" y="0"/>
                  <a:pt x="38" y="20"/>
                  <a:pt x="38" y="42"/>
                </a:cubicBezTo>
                <a:cubicBezTo>
                  <a:pt x="38" y="47"/>
                  <a:pt x="38" y="47"/>
                  <a:pt x="38" y="47"/>
                </a:cubicBezTo>
                <a:cubicBezTo>
                  <a:pt x="14" y="47"/>
                  <a:pt x="14" y="47"/>
                  <a:pt x="14" y="47"/>
                </a:cubicBezTo>
                <a:cubicBezTo>
                  <a:pt x="6" y="47"/>
                  <a:pt x="0" y="54"/>
                  <a:pt x="0" y="61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6" y="159"/>
                  <a:pt x="14" y="159"/>
                </a:cubicBezTo>
                <a:cubicBezTo>
                  <a:pt x="146" y="159"/>
                  <a:pt x="146" y="159"/>
                  <a:pt x="146" y="159"/>
                </a:cubicBezTo>
                <a:cubicBezTo>
                  <a:pt x="154" y="159"/>
                  <a:pt x="160" y="153"/>
                  <a:pt x="160" y="145"/>
                </a:cubicBezTo>
                <a:cubicBezTo>
                  <a:pt x="160" y="75"/>
                  <a:pt x="160" y="75"/>
                  <a:pt x="160" y="75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54"/>
                  <a:pt x="154" y="47"/>
                  <a:pt x="146" y="47"/>
                </a:cubicBezTo>
                <a:cubicBezTo>
                  <a:pt x="122" y="47"/>
                  <a:pt x="122" y="47"/>
                  <a:pt x="122" y="47"/>
                </a:cubicBezTo>
                <a:cubicBezTo>
                  <a:pt x="122" y="42"/>
                  <a:pt x="122" y="42"/>
                  <a:pt x="122" y="42"/>
                </a:cubicBezTo>
                <a:cubicBezTo>
                  <a:pt x="122" y="19"/>
                  <a:pt x="103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96329239-3075-8D40-2573-D21B98F67F62}"/>
              </a:ext>
            </a:extLst>
          </p:cNvPr>
          <p:cNvSpPr>
            <a:spLocks noEditPoints="1"/>
          </p:cNvSpPr>
          <p:nvPr/>
        </p:nvSpPr>
        <p:spPr bwMode="auto">
          <a:xfrm>
            <a:off x="7361238" y="3022600"/>
            <a:ext cx="222250" cy="254000"/>
          </a:xfrm>
          <a:custGeom>
            <a:avLst/>
            <a:gdLst>
              <a:gd name="T0" fmla="*/ 111 w 140"/>
              <a:gd name="T1" fmla="*/ 52 h 160"/>
              <a:gd name="T2" fmla="*/ 107 w 140"/>
              <a:gd name="T3" fmla="*/ 85 h 160"/>
              <a:gd name="T4" fmla="*/ 102 w 140"/>
              <a:gd name="T5" fmla="*/ 80 h 160"/>
              <a:gd name="T6" fmla="*/ 97 w 140"/>
              <a:gd name="T7" fmla="*/ 47 h 160"/>
              <a:gd name="T8" fmla="*/ 74 w 140"/>
              <a:gd name="T9" fmla="*/ 33 h 160"/>
              <a:gd name="T10" fmla="*/ 69 w 140"/>
              <a:gd name="T11" fmla="*/ 19 h 160"/>
              <a:gd name="T12" fmla="*/ 64 w 140"/>
              <a:gd name="T13" fmla="*/ 33 h 160"/>
              <a:gd name="T14" fmla="*/ 42 w 140"/>
              <a:gd name="T15" fmla="*/ 47 h 160"/>
              <a:gd name="T16" fmla="*/ 37 w 140"/>
              <a:gd name="T17" fmla="*/ 80 h 160"/>
              <a:gd name="T18" fmla="*/ 33 w 140"/>
              <a:gd name="T19" fmla="*/ 85 h 160"/>
              <a:gd name="T20" fmla="*/ 28 w 140"/>
              <a:gd name="T21" fmla="*/ 52 h 160"/>
              <a:gd name="T22" fmla="*/ 71 w 140"/>
              <a:gd name="T23" fmla="*/ 47 h 160"/>
              <a:gd name="T24" fmla="*/ 94 w 140"/>
              <a:gd name="T25" fmla="*/ 57 h 160"/>
              <a:gd name="T26" fmla="*/ 93 w 140"/>
              <a:gd name="T27" fmla="*/ 81 h 160"/>
              <a:gd name="T28" fmla="*/ 61 w 140"/>
              <a:gd name="T29" fmla="*/ 95 h 160"/>
              <a:gd name="T30" fmla="*/ 47 w 140"/>
              <a:gd name="T31" fmla="*/ 57 h 160"/>
              <a:gd name="T32" fmla="*/ 71 w 140"/>
              <a:gd name="T33" fmla="*/ 47 h 160"/>
              <a:gd name="T34" fmla="*/ 98 w 140"/>
              <a:gd name="T35" fmla="*/ 113 h 160"/>
              <a:gd name="T36" fmla="*/ 103 w 140"/>
              <a:gd name="T37" fmla="*/ 124 h 160"/>
              <a:gd name="T38" fmla="*/ 38 w 140"/>
              <a:gd name="T39" fmla="*/ 124 h 160"/>
              <a:gd name="T40" fmla="*/ 42 w 140"/>
              <a:gd name="T41" fmla="*/ 113 h 160"/>
              <a:gd name="T42" fmla="*/ 61 w 140"/>
              <a:gd name="T43" fmla="*/ 103 h 160"/>
              <a:gd name="T44" fmla="*/ 85 w 140"/>
              <a:gd name="T45" fmla="*/ 103 h 160"/>
              <a:gd name="T46" fmla="*/ 28 w 140"/>
              <a:gd name="T47" fmla="*/ 151 h 160"/>
              <a:gd name="T48" fmla="*/ 10 w 140"/>
              <a:gd name="T49" fmla="*/ 127 h 160"/>
              <a:gd name="T50" fmla="*/ 28 w 140"/>
              <a:gd name="T51" fmla="*/ 113 h 160"/>
              <a:gd name="T52" fmla="*/ 103 w 140"/>
              <a:gd name="T53" fmla="*/ 151 h 160"/>
              <a:gd name="T54" fmla="*/ 38 w 140"/>
              <a:gd name="T55" fmla="*/ 134 h 160"/>
              <a:gd name="T56" fmla="*/ 103 w 140"/>
              <a:gd name="T57" fmla="*/ 134 h 160"/>
              <a:gd name="T58" fmla="*/ 130 w 140"/>
              <a:gd name="T59" fmla="*/ 127 h 160"/>
              <a:gd name="T60" fmla="*/ 112 w 140"/>
              <a:gd name="T61" fmla="*/ 151 h 160"/>
              <a:gd name="T62" fmla="*/ 117 w 140"/>
              <a:gd name="T63" fmla="*/ 113 h 160"/>
              <a:gd name="T64" fmla="*/ 19 w 140"/>
              <a:gd name="T65" fmla="*/ 52 h 160"/>
              <a:gd name="T66" fmla="*/ 33 w 140"/>
              <a:gd name="T67" fmla="*/ 94 h 160"/>
              <a:gd name="T68" fmla="*/ 47 w 140"/>
              <a:gd name="T69" fmla="*/ 99 h 160"/>
              <a:gd name="T70" fmla="*/ 24 w 140"/>
              <a:gd name="T71" fmla="*/ 104 h 160"/>
              <a:gd name="T72" fmla="*/ 0 w 140"/>
              <a:gd name="T73" fmla="*/ 155 h 160"/>
              <a:gd name="T74" fmla="*/ 135 w 140"/>
              <a:gd name="T75" fmla="*/ 160 h 160"/>
              <a:gd name="T76" fmla="*/ 140 w 140"/>
              <a:gd name="T77" fmla="*/ 127 h 160"/>
              <a:gd name="T78" fmla="*/ 98 w 140"/>
              <a:gd name="T79" fmla="*/ 104 h 160"/>
              <a:gd name="T80" fmla="*/ 98 w 140"/>
              <a:gd name="T81" fmla="*/ 95 h 160"/>
              <a:gd name="T82" fmla="*/ 121 w 140"/>
              <a:gd name="T83" fmla="*/ 81 h 160"/>
              <a:gd name="T84" fmla="*/ 70 w 140"/>
              <a:gd name="T8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0" h="160">
                <a:moveTo>
                  <a:pt x="69" y="10"/>
                </a:moveTo>
                <a:cubicBezTo>
                  <a:pt x="93" y="10"/>
                  <a:pt x="111" y="29"/>
                  <a:pt x="111" y="52"/>
                </a:cubicBezTo>
                <a:cubicBezTo>
                  <a:pt x="111" y="80"/>
                  <a:pt x="111" y="80"/>
                  <a:pt x="111" y="80"/>
                </a:cubicBezTo>
                <a:cubicBezTo>
                  <a:pt x="111" y="83"/>
                  <a:pt x="109" y="85"/>
                  <a:pt x="107" y="85"/>
                </a:cubicBezTo>
                <a:cubicBezTo>
                  <a:pt x="101" y="85"/>
                  <a:pt x="101" y="85"/>
                  <a:pt x="101" y="85"/>
                </a:cubicBezTo>
                <a:cubicBezTo>
                  <a:pt x="102" y="83"/>
                  <a:pt x="102" y="82"/>
                  <a:pt x="102" y="80"/>
                </a:cubicBezTo>
                <a:cubicBezTo>
                  <a:pt x="102" y="52"/>
                  <a:pt x="102" y="52"/>
                  <a:pt x="102" y="52"/>
                </a:cubicBezTo>
                <a:cubicBezTo>
                  <a:pt x="102" y="49"/>
                  <a:pt x="100" y="47"/>
                  <a:pt x="97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79" y="47"/>
                  <a:pt x="74" y="41"/>
                  <a:pt x="74" y="33"/>
                </a:cubicBezTo>
                <a:cubicBezTo>
                  <a:pt x="74" y="24"/>
                  <a:pt x="74" y="24"/>
                  <a:pt x="74" y="24"/>
                </a:cubicBezTo>
                <a:cubicBezTo>
                  <a:pt x="74" y="21"/>
                  <a:pt x="71" y="19"/>
                  <a:pt x="69" y="19"/>
                </a:cubicBezTo>
                <a:cubicBezTo>
                  <a:pt x="66" y="19"/>
                  <a:pt x="64" y="21"/>
                  <a:pt x="64" y="24"/>
                </a:cubicBezTo>
                <a:cubicBezTo>
                  <a:pt x="64" y="33"/>
                  <a:pt x="64" y="33"/>
                  <a:pt x="64" y="33"/>
                </a:cubicBezTo>
                <a:cubicBezTo>
                  <a:pt x="64" y="41"/>
                  <a:pt x="58" y="47"/>
                  <a:pt x="50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39" y="47"/>
                  <a:pt x="37" y="49"/>
                  <a:pt x="37" y="52"/>
                </a:cubicBezTo>
                <a:cubicBezTo>
                  <a:pt x="37" y="80"/>
                  <a:pt x="37" y="80"/>
                  <a:pt x="37" y="80"/>
                </a:cubicBezTo>
                <a:cubicBezTo>
                  <a:pt x="37" y="82"/>
                  <a:pt x="37" y="83"/>
                  <a:pt x="38" y="85"/>
                </a:cubicBezTo>
                <a:cubicBezTo>
                  <a:pt x="33" y="85"/>
                  <a:pt x="33" y="85"/>
                  <a:pt x="33" y="85"/>
                </a:cubicBezTo>
                <a:cubicBezTo>
                  <a:pt x="30" y="85"/>
                  <a:pt x="28" y="83"/>
                  <a:pt x="28" y="80"/>
                </a:cubicBezTo>
                <a:cubicBezTo>
                  <a:pt x="28" y="52"/>
                  <a:pt x="28" y="52"/>
                  <a:pt x="28" y="52"/>
                </a:cubicBezTo>
                <a:cubicBezTo>
                  <a:pt x="28" y="29"/>
                  <a:pt x="47" y="10"/>
                  <a:pt x="69" y="10"/>
                </a:cubicBezTo>
                <a:close/>
                <a:moveTo>
                  <a:pt x="71" y="47"/>
                </a:moveTo>
                <a:cubicBezTo>
                  <a:pt x="75" y="53"/>
                  <a:pt x="82" y="57"/>
                  <a:pt x="89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81"/>
                  <a:pt x="94" y="81"/>
                  <a:pt x="94" y="81"/>
                </a:cubicBezTo>
                <a:cubicBezTo>
                  <a:pt x="93" y="81"/>
                  <a:pt x="93" y="81"/>
                  <a:pt x="93" y="81"/>
                </a:cubicBezTo>
                <a:cubicBezTo>
                  <a:pt x="93" y="89"/>
                  <a:pt x="87" y="95"/>
                  <a:pt x="79" y="95"/>
                </a:cubicBezTo>
                <a:cubicBezTo>
                  <a:pt x="61" y="95"/>
                  <a:pt x="61" y="95"/>
                  <a:pt x="61" y="95"/>
                </a:cubicBezTo>
                <a:cubicBezTo>
                  <a:pt x="53" y="95"/>
                  <a:pt x="47" y="88"/>
                  <a:pt x="47" y="81"/>
                </a:cubicBezTo>
                <a:cubicBezTo>
                  <a:pt x="47" y="57"/>
                  <a:pt x="47" y="57"/>
                  <a:pt x="47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9" y="57"/>
                  <a:pt x="66" y="53"/>
                  <a:pt x="71" y="47"/>
                </a:cubicBezTo>
                <a:close/>
                <a:moveTo>
                  <a:pt x="85" y="103"/>
                </a:moveTo>
                <a:cubicBezTo>
                  <a:pt x="86" y="109"/>
                  <a:pt x="92" y="113"/>
                  <a:pt x="98" y="113"/>
                </a:cubicBezTo>
                <a:cubicBezTo>
                  <a:pt x="103" y="113"/>
                  <a:pt x="103" y="113"/>
                  <a:pt x="103" y="113"/>
                </a:cubicBezTo>
                <a:cubicBezTo>
                  <a:pt x="103" y="124"/>
                  <a:pt x="103" y="124"/>
                  <a:pt x="103" y="124"/>
                </a:cubicBezTo>
                <a:cubicBezTo>
                  <a:pt x="92" y="129"/>
                  <a:pt x="81" y="131"/>
                  <a:pt x="70" y="131"/>
                </a:cubicBezTo>
                <a:cubicBezTo>
                  <a:pt x="59" y="131"/>
                  <a:pt x="48" y="129"/>
                  <a:pt x="38" y="124"/>
                </a:cubicBezTo>
                <a:cubicBezTo>
                  <a:pt x="38" y="113"/>
                  <a:pt x="38" y="113"/>
                  <a:pt x="38" y="113"/>
                </a:cubicBezTo>
                <a:cubicBezTo>
                  <a:pt x="42" y="113"/>
                  <a:pt x="42" y="113"/>
                  <a:pt x="42" y="113"/>
                </a:cubicBezTo>
                <a:cubicBezTo>
                  <a:pt x="48" y="113"/>
                  <a:pt x="54" y="109"/>
                  <a:pt x="56" y="103"/>
                </a:cubicBezTo>
                <a:cubicBezTo>
                  <a:pt x="57" y="103"/>
                  <a:pt x="60" y="103"/>
                  <a:pt x="61" y="103"/>
                </a:cubicBezTo>
                <a:cubicBezTo>
                  <a:pt x="79" y="103"/>
                  <a:pt x="79" y="103"/>
                  <a:pt x="79" y="103"/>
                </a:cubicBezTo>
                <a:cubicBezTo>
                  <a:pt x="81" y="103"/>
                  <a:pt x="83" y="103"/>
                  <a:pt x="85" y="103"/>
                </a:cubicBezTo>
                <a:close/>
                <a:moveTo>
                  <a:pt x="28" y="113"/>
                </a:moveTo>
                <a:cubicBezTo>
                  <a:pt x="28" y="151"/>
                  <a:pt x="28" y="151"/>
                  <a:pt x="28" y="151"/>
                </a:cubicBezTo>
                <a:cubicBezTo>
                  <a:pt x="10" y="151"/>
                  <a:pt x="10" y="151"/>
                  <a:pt x="10" y="151"/>
                </a:cubicBezTo>
                <a:cubicBezTo>
                  <a:pt x="10" y="127"/>
                  <a:pt x="10" y="127"/>
                  <a:pt x="10" y="127"/>
                </a:cubicBezTo>
                <a:cubicBezTo>
                  <a:pt x="10" y="119"/>
                  <a:pt x="16" y="113"/>
                  <a:pt x="24" y="113"/>
                </a:cubicBezTo>
                <a:lnTo>
                  <a:pt x="28" y="113"/>
                </a:lnTo>
                <a:close/>
                <a:moveTo>
                  <a:pt x="103" y="134"/>
                </a:moveTo>
                <a:cubicBezTo>
                  <a:pt x="103" y="151"/>
                  <a:pt x="103" y="151"/>
                  <a:pt x="103" y="151"/>
                </a:cubicBezTo>
                <a:cubicBezTo>
                  <a:pt x="38" y="151"/>
                  <a:pt x="38" y="151"/>
                  <a:pt x="38" y="151"/>
                </a:cubicBezTo>
                <a:cubicBezTo>
                  <a:pt x="38" y="134"/>
                  <a:pt x="38" y="134"/>
                  <a:pt x="38" y="134"/>
                </a:cubicBezTo>
                <a:cubicBezTo>
                  <a:pt x="48" y="138"/>
                  <a:pt x="60" y="140"/>
                  <a:pt x="71" y="140"/>
                </a:cubicBezTo>
                <a:cubicBezTo>
                  <a:pt x="82" y="140"/>
                  <a:pt x="93" y="138"/>
                  <a:pt x="103" y="134"/>
                </a:cubicBezTo>
                <a:close/>
                <a:moveTo>
                  <a:pt x="117" y="113"/>
                </a:moveTo>
                <a:cubicBezTo>
                  <a:pt x="124" y="113"/>
                  <a:pt x="130" y="119"/>
                  <a:pt x="130" y="127"/>
                </a:cubicBezTo>
                <a:cubicBezTo>
                  <a:pt x="130" y="151"/>
                  <a:pt x="130" y="151"/>
                  <a:pt x="130" y="151"/>
                </a:cubicBezTo>
                <a:cubicBezTo>
                  <a:pt x="112" y="151"/>
                  <a:pt x="112" y="151"/>
                  <a:pt x="112" y="151"/>
                </a:cubicBezTo>
                <a:cubicBezTo>
                  <a:pt x="112" y="113"/>
                  <a:pt x="112" y="113"/>
                  <a:pt x="112" y="113"/>
                </a:cubicBezTo>
                <a:cubicBezTo>
                  <a:pt x="117" y="113"/>
                  <a:pt x="117" y="113"/>
                  <a:pt x="117" y="113"/>
                </a:cubicBezTo>
                <a:close/>
                <a:moveTo>
                  <a:pt x="70" y="0"/>
                </a:moveTo>
                <a:cubicBezTo>
                  <a:pt x="42" y="0"/>
                  <a:pt x="19" y="23"/>
                  <a:pt x="19" y="52"/>
                </a:cubicBezTo>
                <a:cubicBezTo>
                  <a:pt x="19" y="80"/>
                  <a:pt x="19" y="80"/>
                  <a:pt x="19" y="80"/>
                </a:cubicBezTo>
                <a:cubicBezTo>
                  <a:pt x="19" y="88"/>
                  <a:pt x="25" y="94"/>
                  <a:pt x="33" y="94"/>
                </a:cubicBezTo>
                <a:cubicBezTo>
                  <a:pt x="42" y="94"/>
                  <a:pt x="42" y="94"/>
                  <a:pt x="42" y="94"/>
                </a:cubicBezTo>
                <a:cubicBezTo>
                  <a:pt x="43" y="95"/>
                  <a:pt x="45" y="97"/>
                  <a:pt x="47" y="99"/>
                </a:cubicBezTo>
                <a:cubicBezTo>
                  <a:pt x="47" y="102"/>
                  <a:pt x="45" y="104"/>
                  <a:pt x="42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11" y="104"/>
                  <a:pt x="0" y="115"/>
                  <a:pt x="0" y="127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0"/>
                  <a:pt x="5" y="160"/>
                </a:cubicBezTo>
                <a:cubicBezTo>
                  <a:pt x="135" y="160"/>
                  <a:pt x="135" y="160"/>
                  <a:pt x="135" y="160"/>
                </a:cubicBezTo>
                <a:cubicBezTo>
                  <a:pt x="138" y="160"/>
                  <a:pt x="140" y="158"/>
                  <a:pt x="140" y="155"/>
                </a:cubicBezTo>
                <a:cubicBezTo>
                  <a:pt x="140" y="127"/>
                  <a:pt x="140" y="127"/>
                  <a:pt x="140" y="127"/>
                </a:cubicBezTo>
                <a:cubicBezTo>
                  <a:pt x="140" y="115"/>
                  <a:pt x="129" y="104"/>
                  <a:pt x="117" y="104"/>
                </a:cubicBezTo>
                <a:cubicBezTo>
                  <a:pt x="98" y="104"/>
                  <a:pt x="98" y="104"/>
                  <a:pt x="98" y="104"/>
                </a:cubicBezTo>
                <a:cubicBezTo>
                  <a:pt x="96" y="104"/>
                  <a:pt x="93" y="102"/>
                  <a:pt x="93" y="99"/>
                </a:cubicBezTo>
                <a:cubicBezTo>
                  <a:pt x="95" y="98"/>
                  <a:pt x="96" y="97"/>
                  <a:pt x="98" y="95"/>
                </a:cubicBezTo>
                <a:cubicBezTo>
                  <a:pt x="107" y="95"/>
                  <a:pt x="107" y="95"/>
                  <a:pt x="107" y="95"/>
                </a:cubicBezTo>
                <a:cubicBezTo>
                  <a:pt x="115" y="95"/>
                  <a:pt x="121" y="88"/>
                  <a:pt x="121" y="81"/>
                </a:cubicBezTo>
                <a:cubicBezTo>
                  <a:pt x="121" y="52"/>
                  <a:pt x="121" y="52"/>
                  <a:pt x="121" y="52"/>
                </a:cubicBezTo>
                <a:cubicBezTo>
                  <a:pt x="121" y="24"/>
                  <a:pt x="99" y="0"/>
                  <a:pt x="7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48A02DD5-0C38-9E2C-C3FB-D0D3E200D1BB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2473325"/>
            <a:ext cx="254000" cy="252413"/>
          </a:xfrm>
          <a:custGeom>
            <a:avLst/>
            <a:gdLst>
              <a:gd name="T0" fmla="*/ 151 w 160"/>
              <a:gd name="T1" fmla="*/ 23 h 159"/>
              <a:gd name="T2" fmla="*/ 109 w 160"/>
              <a:gd name="T3" fmla="*/ 9 h 159"/>
              <a:gd name="T4" fmla="*/ 90 w 160"/>
              <a:gd name="T5" fmla="*/ 18 h 159"/>
              <a:gd name="T6" fmla="*/ 66 w 160"/>
              <a:gd name="T7" fmla="*/ 19 h 159"/>
              <a:gd name="T8" fmla="*/ 52 w 160"/>
              <a:gd name="T9" fmla="*/ 0 h 159"/>
              <a:gd name="T10" fmla="*/ 10 w 160"/>
              <a:gd name="T11" fmla="*/ 14 h 159"/>
              <a:gd name="T12" fmla="*/ 0 w 160"/>
              <a:gd name="T13" fmla="*/ 79 h 159"/>
              <a:gd name="T14" fmla="*/ 14 w 160"/>
              <a:gd name="T15" fmla="*/ 159 h 159"/>
              <a:gd name="T16" fmla="*/ 160 w 160"/>
              <a:gd name="T17" fmla="*/ 145 h 159"/>
              <a:gd name="T18" fmla="*/ 151 w 160"/>
              <a:gd name="T19" fmla="*/ 66 h 159"/>
              <a:gd name="T20" fmla="*/ 137 w 160"/>
              <a:gd name="T21" fmla="*/ 18 h 159"/>
              <a:gd name="T22" fmla="*/ 142 w 160"/>
              <a:gd name="T23" fmla="*/ 46 h 159"/>
              <a:gd name="T24" fmla="*/ 104 w 160"/>
              <a:gd name="T25" fmla="*/ 23 h 159"/>
              <a:gd name="T26" fmla="*/ 104 w 160"/>
              <a:gd name="T27" fmla="*/ 56 h 159"/>
              <a:gd name="T28" fmla="*/ 142 w 160"/>
              <a:gd name="T29" fmla="*/ 65 h 159"/>
              <a:gd name="T30" fmla="*/ 104 w 160"/>
              <a:gd name="T31" fmla="*/ 56 h 159"/>
              <a:gd name="T32" fmla="*/ 70 w 160"/>
              <a:gd name="T33" fmla="*/ 27 h 159"/>
              <a:gd name="T34" fmla="*/ 95 w 160"/>
              <a:gd name="T35" fmla="*/ 32 h 159"/>
              <a:gd name="T36" fmla="*/ 66 w 160"/>
              <a:gd name="T37" fmla="*/ 65 h 159"/>
              <a:gd name="T38" fmla="*/ 24 w 160"/>
              <a:gd name="T39" fmla="*/ 8 h 159"/>
              <a:gd name="T40" fmla="*/ 57 w 160"/>
              <a:gd name="T41" fmla="*/ 13 h 159"/>
              <a:gd name="T42" fmla="*/ 19 w 160"/>
              <a:gd name="T43" fmla="*/ 18 h 159"/>
              <a:gd name="T44" fmla="*/ 19 w 160"/>
              <a:gd name="T45" fmla="*/ 13 h 159"/>
              <a:gd name="T46" fmla="*/ 19 w 160"/>
              <a:gd name="T47" fmla="*/ 27 h 159"/>
              <a:gd name="T48" fmla="*/ 56 w 160"/>
              <a:gd name="T49" fmla="*/ 65 h 159"/>
              <a:gd name="T50" fmla="*/ 19 w 160"/>
              <a:gd name="T51" fmla="*/ 27 h 159"/>
              <a:gd name="T52" fmla="*/ 146 w 160"/>
              <a:gd name="T53" fmla="*/ 150 h 159"/>
              <a:gd name="T54" fmla="*/ 9 w 160"/>
              <a:gd name="T55" fmla="*/ 145 h 159"/>
              <a:gd name="T56" fmla="*/ 14 w 160"/>
              <a:gd name="T57" fmla="*/ 74 h 159"/>
              <a:gd name="T58" fmla="*/ 151 w 160"/>
              <a:gd name="T59" fmla="*/ 79 h 159"/>
              <a:gd name="T60" fmla="*/ 99 w 160"/>
              <a:gd name="T61" fmla="*/ 83 h 159"/>
              <a:gd name="T62" fmla="*/ 47 w 160"/>
              <a:gd name="T63" fmla="*/ 97 h 159"/>
              <a:gd name="T64" fmla="*/ 99 w 160"/>
              <a:gd name="T65" fmla="*/ 111 h 159"/>
              <a:gd name="T66" fmla="*/ 99 w 160"/>
              <a:gd name="T67" fmla="*/ 83 h 159"/>
              <a:gd name="T68" fmla="*/ 61 w 160"/>
              <a:gd name="T69" fmla="*/ 103 h 159"/>
              <a:gd name="T70" fmla="*/ 61 w 160"/>
              <a:gd name="T71" fmla="*/ 93 h 159"/>
              <a:gd name="T72" fmla="*/ 104 w 160"/>
              <a:gd name="T73" fmla="*/ 98 h 159"/>
              <a:gd name="T74" fmla="*/ 118 w 160"/>
              <a:gd name="T75" fmla="*/ 37 h 159"/>
              <a:gd name="T76" fmla="*/ 133 w 160"/>
              <a:gd name="T77" fmla="*/ 32 h 159"/>
              <a:gd name="T78" fmla="*/ 118 w 160"/>
              <a:gd name="T79" fmla="*/ 28 h 159"/>
              <a:gd name="T80" fmla="*/ 118 w 160"/>
              <a:gd name="T81" fmla="*/ 37 h 159"/>
              <a:gd name="T82" fmla="*/ 33 w 160"/>
              <a:gd name="T83" fmla="*/ 36 h 159"/>
              <a:gd name="T84" fmla="*/ 33 w 160"/>
              <a:gd name="T85" fmla="*/ 46 h 159"/>
              <a:gd name="T86" fmla="*/ 47 w 160"/>
              <a:gd name="T87" fmla="*/ 41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59">
                <a:moveTo>
                  <a:pt x="151" y="66"/>
                </a:moveTo>
                <a:cubicBezTo>
                  <a:pt x="151" y="23"/>
                  <a:pt x="151" y="23"/>
                  <a:pt x="151" y="23"/>
                </a:cubicBezTo>
                <a:cubicBezTo>
                  <a:pt x="151" y="15"/>
                  <a:pt x="144" y="9"/>
                  <a:pt x="137" y="9"/>
                </a:cubicBezTo>
                <a:cubicBezTo>
                  <a:pt x="109" y="9"/>
                  <a:pt x="109" y="9"/>
                  <a:pt x="109" y="9"/>
                </a:cubicBezTo>
                <a:cubicBezTo>
                  <a:pt x="102" y="9"/>
                  <a:pt x="97" y="13"/>
                  <a:pt x="95" y="19"/>
                </a:cubicBezTo>
                <a:cubicBezTo>
                  <a:pt x="94" y="18"/>
                  <a:pt x="92" y="18"/>
                  <a:pt x="90" y="18"/>
                </a:cubicBezTo>
                <a:cubicBezTo>
                  <a:pt x="71" y="18"/>
                  <a:pt x="71" y="18"/>
                  <a:pt x="71" y="18"/>
                </a:cubicBezTo>
                <a:cubicBezTo>
                  <a:pt x="69" y="18"/>
                  <a:pt x="68" y="18"/>
                  <a:pt x="66" y="19"/>
                </a:cubicBezTo>
                <a:cubicBezTo>
                  <a:pt x="66" y="14"/>
                  <a:pt x="66" y="14"/>
                  <a:pt x="66" y="14"/>
                </a:cubicBezTo>
                <a:cubicBezTo>
                  <a:pt x="66" y="6"/>
                  <a:pt x="60" y="0"/>
                  <a:pt x="52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6" y="0"/>
                  <a:pt x="10" y="6"/>
                  <a:pt x="10" y="14"/>
                </a:cubicBezTo>
                <a:cubicBezTo>
                  <a:pt x="10" y="66"/>
                  <a:pt x="10" y="66"/>
                  <a:pt x="10" y="66"/>
                </a:cubicBezTo>
                <a:cubicBezTo>
                  <a:pt x="5" y="68"/>
                  <a:pt x="0" y="73"/>
                  <a:pt x="0" y="79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7" y="159"/>
                  <a:pt x="14" y="159"/>
                </a:cubicBezTo>
                <a:cubicBezTo>
                  <a:pt x="146" y="159"/>
                  <a:pt x="146" y="159"/>
                  <a:pt x="146" y="159"/>
                </a:cubicBezTo>
                <a:cubicBezTo>
                  <a:pt x="154" y="159"/>
                  <a:pt x="160" y="153"/>
                  <a:pt x="160" y="145"/>
                </a:cubicBezTo>
                <a:cubicBezTo>
                  <a:pt x="160" y="79"/>
                  <a:pt x="160" y="79"/>
                  <a:pt x="160" y="79"/>
                </a:cubicBezTo>
                <a:cubicBezTo>
                  <a:pt x="160" y="73"/>
                  <a:pt x="156" y="68"/>
                  <a:pt x="151" y="66"/>
                </a:cubicBezTo>
                <a:close/>
                <a:moveTo>
                  <a:pt x="109" y="18"/>
                </a:moveTo>
                <a:cubicBezTo>
                  <a:pt x="137" y="18"/>
                  <a:pt x="137" y="18"/>
                  <a:pt x="137" y="18"/>
                </a:cubicBezTo>
                <a:cubicBezTo>
                  <a:pt x="140" y="18"/>
                  <a:pt x="142" y="20"/>
                  <a:pt x="142" y="23"/>
                </a:cubicBezTo>
                <a:cubicBezTo>
                  <a:pt x="142" y="46"/>
                  <a:pt x="142" y="46"/>
                  <a:pt x="142" y="46"/>
                </a:cubicBezTo>
                <a:cubicBezTo>
                  <a:pt x="104" y="46"/>
                  <a:pt x="104" y="46"/>
                  <a:pt x="104" y="46"/>
                </a:cubicBezTo>
                <a:cubicBezTo>
                  <a:pt x="104" y="44"/>
                  <a:pt x="104" y="25"/>
                  <a:pt x="104" y="23"/>
                </a:cubicBezTo>
                <a:cubicBezTo>
                  <a:pt x="104" y="20"/>
                  <a:pt x="106" y="18"/>
                  <a:pt x="109" y="18"/>
                </a:cubicBezTo>
                <a:close/>
                <a:moveTo>
                  <a:pt x="104" y="56"/>
                </a:moveTo>
                <a:cubicBezTo>
                  <a:pt x="142" y="56"/>
                  <a:pt x="142" y="56"/>
                  <a:pt x="142" y="56"/>
                </a:cubicBezTo>
                <a:cubicBezTo>
                  <a:pt x="142" y="65"/>
                  <a:pt x="142" y="65"/>
                  <a:pt x="142" y="65"/>
                </a:cubicBezTo>
                <a:cubicBezTo>
                  <a:pt x="104" y="65"/>
                  <a:pt x="104" y="65"/>
                  <a:pt x="104" y="65"/>
                </a:cubicBezTo>
                <a:lnTo>
                  <a:pt x="104" y="56"/>
                </a:lnTo>
                <a:close/>
                <a:moveTo>
                  <a:pt x="66" y="32"/>
                </a:moveTo>
                <a:cubicBezTo>
                  <a:pt x="66" y="30"/>
                  <a:pt x="68" y="27"/>
                  <a:pt x="70" y="27"/>
                </a:cubicBezTo>
                <a:cubicBezTo>
                  <a:pt x="90" y="27"/>
                  <a:pt x="90" y="27"/>
                  <a:pt x="90" y="27"/>
                </a:cubicBezTo>
                <a:cubicBezTo>
                  <a:pt x="92" y="27"/>
                  <a:pt x="95" y="30"/>
                  <a:pt x="95" y="32"/>
                </a:cubicBezTo>
                <a:cubicBezTo>
                  <a:pt x="95" y="65"/>
                  <a:pt x="95" y="65"/>
                  <a:pt x="95" y="65"/>
                </a:cubicBezTo>
                <a:cubicBezTo>
                  <a:pt x="66" y="65"/>
                  <a:pt x="66" y="65"/>
                  <a:pt x="66" y="65"/>
                </a:cubicBezTo>
                <a:lnTo>
                  <a:pt x="66" y="32"/>
                </a:lnTo>
                <a:close/>
                <a:moveTo>
                  <a:pt x="24" y="8"/>
                </a:moveTo>
                <a:cubicBezTo>
                  <a:pt x="52" y="8"/>
                  <a:pt x="52" y="8"/>
                  <a:pt x="52" y="8"/>
                </a:cubicBezTo>
                <a:cubicBezTo>
                  <a:pt x="54" y="8"/>
                  <a:pt x="57" y="10"/>
                  <a:pt x="57" y="13"/>
                </a:cubicBezTo>
                <a:cubicBezTo>
                  <a:pt x="57" y="18"/>
                  <a:pt x="57" y="18"/>
                  <a:pt x="57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19" y="13"/>
                  <a:pt x="19" y="13"/>
                  <a:pt x="19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19" y="10"/>
                  <a:pt x="21" y="8"/>
                  <a:pt x="24" y="8"/>
                </a:cubicBezTo>
                <a:close/>
                <a:moveTo>
                  <a:pt x="19" y="27"/>
                </a:moveTo>
                <a:cubicBezTo>
                  <a:pt x="56" y="27"/>
                  <a:pt x="56" y="27"/>
                  <a:pt x="56" y="27"/>
                </a:cubicBezTo>
                <a:cubicBezTo>
                  <a:pt x="56" y="65"/>
                  <a:pt x="56" y="65"/>
                  <a:pt x="56" y="65"/>
                </a:cubicBezTo>
                <a:cubicBezTo>
                  <a:pt x="19" y="65"/>
                  <a:pt x="19" y="65"/>
                  <a:pt x="19" y="65"/>
                </a:cubicBezTo>
                <a:lnTo>
                  <a:pt x="19" y="27"/>
                </a:lnTo>
                <a:close/>
                <a:moveTo>
                  <a:pt x="151" y="145"/>
                </a:moveTo>
                <a:cubicBezTo>
                  <a:pt x="151" y="148"/>
                  <a:pt x="149" y="150"/>
                  <a:pt x="146" y="150"/>
                </a:cubicBezTo>
                <a:cubicBezTo>
                  <a:pt x="14" y="150"/>
                  <a:pt x="14" y="150"/>
                  <a:pt x="14" y="150"/>
                </a:cubicBezTo>
                <a:cubicBezTo>
                  <a:pt x="11" y="150"/>
                  <a:pt x="9" y="148"/>
                  <a:pt x="9" y="145"/>
                </a:cubicBezTo>
                <a:cubicBezTo>
                  <a:pt x="9" y="79"/>
                  <a:pt x="9" y="79"/>
                  <a:pt x="9" y="79"/>
                </a:cubicBezTo>
                <a:cubicBezTo>
                  <a:pt x="9" y="76"/>
                  <a:pt x="11" y="74"/>
                  <a:pt x="14" y="74"/>
                </a:cubicBezTo>
                <a:cubicBezTo>
                  <a:pt x="146" y="74"/>
                  <a:pt x="146" y="74"/>
                  <a:pt x="146" y="74"/>
                </a:cubicBezTo>
                <a:cubicBezTo>
                  <a:pt x="149" y="74"/>
                  <a:pt x="151" y="76"/>
                  <a:pt x="151" y="79"/>
                </a:cubicBezTo>
                <a:lnTo>
                  <a:pt x="151" y="145"/>
                </a:lnTo>
                <a:close/>
                <a:moveTo>
                  <a:pt x="99" y="83"/>
                </a:moveTo>
                <a:cubicBezTo>
                  <a:pt x="61" y="83"/>
                  <a:pt x="61" y="83"/>
                  <a:pt x="61" y="83"/>
                </a:cubicBezTo>
                <a:cubicBezTo>
                  <a:pt x="53" y="83"/>
                  <a:pt x="47" y="90"/>
                  <a:pt x="47" y="97"/>
                </a:cubicBezTo>
                <a:cubicBezTo>
                  <a:pt x="47" y="106"/>
                  <a:pt x="54" y="111"/>
                  <a:pt x="61" y="111"/>
                </a:cubicBezTo>
                <a:cubicBezTo>
                  <a:pt x="99" y="111"/>
                  <a:pt x="99" y="111"/>
                  <a:pt x="99" y="111"/>
                </a:cubicBezTo>
                <a:cubicBezTo>
                  <a:pt x="107" y="111"/>
                  <a:pt x="113" y="105"/>
                  <a:pt x="113" y="97"/>
                </a:cubicBezTo>
                <a:cubicBezTo>
                  <a:pt x="113" y="90"/>
                  <a:pt x="107" y="83"/>
                  <a:pt x="99" y="83"/>
                </a:cubicBezTo>
                <a:close/>
                <a:moveTo>
                  <a:pt x="99" y="103"/>
                </a:moveTo>
                <a:cubicBezTo>
                  <a:pt x="61" y="103"/>
                  <a:pt x="61" y="103"/>
                  <a:pt x="61" y="103"/>
                </a:cubicBezTo>
                <a:cubicBezTo>
                  <a:pt x="58" y="103"/>
                  <a:pt x="56" y="100"/>
                  <a:pt x="56" y="98"/>
                </a:cubicBezTo>
                <a:cubicBezTo>
                  <a:pt x="56" y="95"/>
                  <a:pt x="58" y="93"/>
                  <a:pt x="61" y="93"/>
                </a:cubicBezTo>
                <a:cubicBezTo>
                  <a:pt x="99" y="93"/>
                  <a:pt x="99" y="93"/>
                  <a:pt x="99" y="93"/>
                </a:cubicBezTo>
                <a:cubicBezTo>
                  <a:pt x="102" y="93"/>
                  <a:pt x="104" y="95"/>
                  <a:pt x="104" y="98"/>
                </a:cubicBezTo>
                <a:cubicBezTo>
                  <a:pt x="104" y="100"/>
                  <a:pt x="102" y="103"/>
                  <a:pt x="99" y="103"/>
                </a:cubicBezTo>
                <a:close/>
                <a:moveTo>
                  <a:pt x="118" y="37"/>
                </a:moveTo>
                <a:cubicBezTo>
                  <a:pt x="128" y="37"/>
                  <a:pt x="128" y="37"/>
                  <a:pt x="128" y="37"/>
                </a:cubicBezTo>
                <a:cubicBezTo>
                  <a:pt x="131" y="37"/>
                  <a:pt x="133" y="35"/>
                  <a:pt x="133" y="32"/>
                </a:cubicBezTo>
                <a:cubicBezTo>
                  <a:pt x="132" y="30"/>
                  <a:pt x="130" y="28"/>
                  <a:pt x="128" y="28"/>
                </a:cubicBezTo>
                <a:cubicBezTo>
                  <a:pt x="118" y="28"/>
                  <a:pt x="118" y="28"/>
                  <a:pt x="118" y="28"/>
                </a:cubicBezTo>
                <a:cubicBezTo>
                  <a:pt x="115" y="28"/>
                  <a:pt x="113" y="30"/>
                  <a:pt x="113" y="32"/>
                </a:cubicBezTo>
                <a:cubicBezTo>
                  <a:pt x="113" y="35"/>
                  <a:pt x="115" y="37"/>
                  <a:pt x="118" y="37"/>
                </a:cubicBezTo>
                <a:close/>
                <a:moveTo>
                  <a:pt x="42" y="36"/>
                </a:moveTo>
                <a:cubicBezTo>
                  <a:pt x="33" y="36"/>
                  <a:pt x="33" y="36"/>
                  <a:pt x="33" y="36"/>
                </a:cubicBezTo>
                <a:cubicBezTo>
                  <a:pt x="30" y="36"/>
                  <a:pt x="28" y="38"/>
                  <a:pt x="28" y="41"/>
                </a:cubicBezTo>
                <a:cubicBezTo>
                  <a:pt x="28" y="44"/>
                  <a:pt x="30" y="46"/>
                  <a:pt x="33" y="46"/>
                </a:cubicBezTo>
                <a:cubicBezTo>
                  <a:pt x="42" y="46"/>
                  <a:pt x="42" y="46"/>
                  <a:pt x="42" y="46"/>
                </a:cubicBezTo>
                <a:cubicBezTo>
                  <a:pt x="45" y="46"/>
                  <a:pt x="47" y="44"/>
                  <a:pt x="47" y="41"/>
                </a:cubicBezTo>
                <a:cubicBezTo>
                  <a:pt x="47" y="38"/>
                  <a:pt x="45" y="36"/>
                  <a:pt x="42" y="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111AC036-8FA5-45D7-BB88-4398DB12A859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1922463"/>
            <a:ext cx="254000" cy="252413"/>
          </a:xfrm>
          <a:custGeom>
            <a:avLst/>
            <a:gdLst>
              <a:gd name="T0" fmla="*/ 80 w 160"/>
              <a:gd name="T1" fmla="*/ 121 h 159"/>
              <a:gd name="T2" fmla="*/ 80 w 160"/>
              <a:gd name="T3" fmla="*/ 112 h 159"/>
              <a:gd name="T4" fmla="*/ 100 w 160"/>
              <a:gd name="T5" fmla="*/ 105 h 159"/>
              <a:gd name="T6" fmla="*/ 80 w 160"/>
              <a:gd name="T7" fmla="*/ 65 h 159"/>
              <a:gd name="T8" fmla="*/ 70 w 160"/>
              <a:gd name="T9" fmla="*/ 74 h 159"/>
              <a:gd name="T10" fmla="*/ 99 w 160"/>
              <a:gd name="T11" fmla="*/ 75 h 159"/>
              <a:gd name="T12" fmla="*/ 66 w 160"/>
              <a:gd name="T13" fmla="*/ 87 h 159"/>
              <a:gd name="T14" fmla="*/ 80 w 160"/>
              <a:gd name="T15" fmla="*/ 47 h 159"/>
              <a:gd name="T16" fmla="*/ 156 w 160"/>
              <a:gd name="T17" fmla="*/ 66 h 159"/>
              <a:gd name="T18" fmla="*/ 143 w 160"/>
              <a:gd name="T19" fmla="*/ 36 h 159"/>
              <a:gd name="T20" fmla="*/ 126 w 160"/>
              <a:gd name="T21" fmla="*/ 16 h 159"/>
              <a:gd name="T22" fmla="*/ 96 w 160"/>
              <a:gd name="T23" fmla="*/ 16 h 159"/>
              <a:gd name="T24" fmla="*/ 70 w 160"/>
              <a:gd name="T25" fmla="*/ 0 h 159"/>
              <a:gd name="T26" fmla="*/ 46 w 160"/>
              <a:gd name="T27" fmla="*/ 23 h 159"/>
              <a:gd name="T28" fmla="*/ 30 w 160"/>
              <a:gd name="T29" fmla="*/ 17 h 159"/>
              <a:gd name="T30" fmla="*/ 23 w 160"/>
              <a:gd name="T31" fmla="*/ 46 h 159"/>
              <a:gd name="T32" fmla="*/ 0 w 160"/>
              <a:gd name="T33" fmla="*/ 70 h 159"/>
              <a:gd name="T34" fmla="*/ 16 w 160"/>
              <a:gd name="T35" fmla="*/ 96 h 159"/>
              <a:gd name="T36" fmla="*/ 17 w 160"/>
              <a:gd name="T37" fmla="*/ 129 h 159"/>
              <a:gd name="T38" fmla="*/ 36 w 160"/>
              <a:gd name="T39" fmla="*/ 143 h 159"/>
              <a:gd name="T40" fmla="*/ 66 w 160"/>
              <a:gd name="T41" fmla="*/ 155 h 159"/>
              <a:gd name="T42" fmla="*/ 94 w 160"/>
              <a:gd name="T43" fmla="*/ 155 h 159"/>
              <a:gd name="T44" fmla="*/ 124 w 160"/>
              <a:gd name="T45" fmla="*/ 143 h 159"/>
              <a:gd name="T46" fmla="*/ 143 w 160"/>
              <a:gd name="T47" fmla="*/ 129 h 159"/>
              <a:gd name="T48" fmla="*/ 143 w 160"/>
              <a:gd name="T49" fmla="*/ 96 h 159"/>
              <a:gd name="T50" fmla="*/ 160 w 160"/>
              <a:gd name="T51" fmla="*/ 70 h 159"/>
              <a:gd name="T52" fmla="*/ 138 w 160"/>
              <a:gd name="T53" fmla="*/ 87 h 159"/>
              <a:gd name="T54" fmla="*/ 126 w 160"/>
              <a:gd name="T55" fmla="*/ 116 h 159"/>
              <a:gd name="T56" fmla="*/ 116 w 160"/>
              <a:gd name="T57" fmla="*/ 126 h 159"/>
              <a:gd name="T58" fmla="*/ 91 w 160"/>
              <a:gd name="T59" fmla="*/ 134 h 159"/>
              <a:gd name="T60" fmla="*/ 74 w 160"/>
              <a:gd name="T61" fmla="*/ 150 h 159"/>
              <a:gd name="T62" fmla="*/ 48 w 160"/>
              <a:gd name="T63" fmla="*/ 126 h 159"/>
              <a:gd name="T64" fmla="*/ 33 w 160"/>
              <a:gd name="T65" fmla="*/ 133 h 159"/>
              <a:gd name="T66" fmla="*/ 33 w 160"/>
              <a:gd name="T67" fmla="*/ 110 h 159"/>
              <a:gd name="T68" fmla="*/ 9 w 160"/>
              <a:gd name="T69" fmla="*/ 85 h 159"/>
              <a:gd name="T70" fmla="*/ 25 w 160"/>
              <a:gd name="T71" fmla="*/ 68 h 159"/>
              <a:gd name="T72" fmla="*/ 26 w 160"/>
              <a:gd name="T73" fmla="*/ 34 h 159"/>
              <a:gd name="T74" fmla="*/ 46 w 160"/>
              <a:gd name="T75" fmla="*/ 34 h 159"/>
              <a:gd name="T76" fmla="*/ 72 w 160"/>
              <a:gd name="T77" fmla="*/ 20 h 159"/>
              <a:gd name="T78" fmla="*/ 87 w 160"/>
              <a:gd name="T79" fmla="*/ 20 h 159"/>
              <a:gd name="T80" fmla="*/ 114 w 160"/>
              <a:gd name="T81" fmla="*/ 34 h 159"/>
              <a:gd name="T82" fmla="*/ 133 w 160"/>
              <a:gd name="T83" fmla="*/ 34 h 159"/>
              <a:gd name="T84" fmla="*/ 135 w 160"/>
              <a:gd name="T85" fmla="*/ 68 h 159"/>
              <a:gd name="T86" fmla="*/ 150 w 160"/>
              <a:gd name="T87" fmla="*/ 85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59">
                <a:moveTo>
                  <a:pt x="80" y="37"/>
                </a:moveTo>
                <a:cubicBezTo>
                  <a:pt x="56" y="37"/>
                  <a:pt x="38" y="56"/>
                  <a:pt x="38" y="79"/>
                </a:cubicBezTo>
                <a:cubicBezTo>
                  <a:pt x="38" y="102"/>
                  <a:pt x="56" y="121"/>
                  <a:pt x="80" y="121"/>
                </a:cubicBezTo>
                <a:cubicBezTo>
                  <a:pt x="103" y="121"/>
                  <a:pt x="121" y="102"/>
                  <a:pt x="121" y="79"/>
                </a:cubicBezTo>
                <a:cubicBezTo>
                  <a:pt x="121" y="56"/>
                  <a:pt x="102" y="37"/>
                  <a:pt x="80" y="37"/>
                </a:cubicBezTo>
                <a:close/>
                <a:moveTo>
                  <a:pt x="80" y="112"/>
                </a:moveTo>
                <a:cubicBezTo>
                  <a:pt x="72" y="112"/>
                  <a:pt x="65" y="109"/>
                  <a:pt x="60" y="105"/>
                </a:cubicBezTo>
                <a:cubicBezTo>
                  <a:pt x="64" y="98"/>
                  <a:pt x="71" y="93"/>
                  <a:pt x="80" y="93"/>
                </a:cubicBezTo>
                <a:cubicBezTo>
                  <a:pt x="88" y="93"/>
                  <a:pt x="96" y="98"/>
                  <a:pt x="100" y="105"/>
                </a:cubicBezTo>
                <a:cubicBezTo>
                  <a:pt x="94" y="109"/>
                  <a:pt x="87" y="112"/>
                  <a:pt x="80" y="112"/>
                </a:cubicBezTo>
                <a:close/>
                <a:moveTo>
                  <a:pt x="70" y="74"/>
                </a:moveTo>
                <a:cubicBezTo>
                  <a:pt x="70" y="69"/>
                  <a:pt x="74" y="65"/>
                  <a:pt x="80" y="65"/>
                </a:cubicBezTo>
                <a:cubicBezTo>
                  <a:pt x="85" y="65"/>
                  <a:pt x="89" y="69"/>
                  <a:pt x="89" y="74"/>
                </a:cubicBezTo>
                <a:cubicBezTo>
                  <a:pt x="89" y="80"/>
                  <a:pt x="85" y="84"/>
                  <a:pt x="80" y="84"/>
                </a:cubicBezTo>
                <a:cubicBezTo>
                  <a:pt x="74" y="84"/>
                  <a:pt x="70" y="80"/>
                  <a:pt x="70" y="74"/>
                </a:cubicBezTo>
                <a:close/>
                <a:moveTo>
                  <a:pt x="107" y="98"/>
                </a:moveTo>
                <a:cubicBezTo>
                  <a:pt x="103" y="93"/>
                  <a:pt x="99" y="90"/>
                  <a:pt x="94" y="87"/>
                </a:cubicBezTo>
                <a:cubicBezTo>
                  <a:pt x="97" y="84"/>
                  <a:pt x="99" y="80"/>
                  <a:pt x="99" y="75"/>
                </a:cubicBezTo>
                <a:cubicBezTo>
                  <a:pt x="99" y="65"/>
                  <a:pt x="90" y="57"/>
                  <a:pt x="80" y="57"/>
                </a:cubicBezTo>
                <a:cubicBezTo>
                  <a:pt x="70" y="57"/>
                  <a:pt x="62" y="65"/>
                  <a:pt x="62" y="75"/>
                </a:cubicBezTo>
                <a:cubicBezTo>
                  <a:pt x="62" y="80"/>
                  <a:pt x="63" y="84"/>
                  <a:pt x="66" y="87"/>
                </a:cubicBezTo>
                <a:cubicBezTo>
                  <a:pt x="61" y="90"/>
                  <a:pt x="57" y="93"/>
                  <a:pt x="54" y="98"/>
                </a:cubicBezTo>
                <a:cubicBezTo>
                  <a:pt x="50" y="93"/>
                  <a:pt x="48" y="87"/>
                  <a:pt x="48" y="80"/>
                </a:cubicBezTo>
                <a:cubicBezTo>
                  <a:pt x="47" y="61"/>
                  <a:pt x="62" y="47"/>
                  <a:pt x="80" y="47"/>
                </a:cubicBezTo>
                <a:cubicBezTo>
                  <a:pt x="98" y="47"/>
                  <a:pt x="113" y="62"/>
                  <a:pt x="113" y="80"/>
                </a:cubicBezTo>
                <a:cubicBezTo>
                  <a:pt x="113" y="87"/>
                  <a:pt x="110" y="93"/>
                  <a:pt x="107" y="98"/>
                </a:cubicBezTo>
                <a:close/>
                <a:moveTo>
                  <a:pt x="156" y="66"/>
                </a:moveTo>
                <a:cubicBezTo>
                  <a:pt x="143" y="64"/>
                  <a:pt x="143" y="64"/>
                  <a:pt x="143" y="64"/>
                </a:cubicBezTo>
                <a:cubicBezTo>
                  <a:pt x="142" y="57"/>
                  <a:pt x="139" y="51"/>
                  <a:pt x="136" y="46"/>
                </a:cubicBezTo>
                <a:cubicBezTo>
                  <a:pt x="143" y="36"/>
                  <a:pt x="143" y="36"/>
                  <a:pt x="143" y="36"/>
                </a:cubicBezTo>
                <a:cubicBezTo>
                  <a:pt x="145" y="34"/>
                  <a:pt x="144" y="32"/>
                  <a:pt x="143" y="30"/>
                </a:cubicBezTo>
                <a:cubicBezTo>
                  <a:pt x="130" y="17"/>
                  <a:pt x="130" y="17"/>
                  <a:pt x="130" y="17"/>
                </a:cubicBezTo>
                <a:cubicBezTo>
                  <a:pt x="129" y="16"/>
                  <a:pt x="127" y="16"/>
                  <a:pt x="126" y="16"/>
                </a:cubicBezTo>
                <a:cubicBezTo>
                  <a:pt x="125" y="16"/>
                  <a:pt x="124" y="16"/>
                  <a:pt x="124" y="17"/>
                </a:cubicBezTo>
                <a:cubicBezTo>
                  <a:pt x="113" y="23"/>
                  <a:pt x="113" y="23"/>
                  <a:pt x="113" y="23"/>
                </a:cubicBezTo>
                <a:cubicBezTo>
                  <a:pt x="108" y="20"/>
                  <a:pt x="102" y="17"/>
                  <a:pt x="96" y="16"/>
                </a:cubicBezTo>
                <a:cubicBezTo>
                  <a:pt x="94" y="4"/>
                  <a:pt x="94" y="4"/>
                  <a:pt x="94" y="4"/>
                </a:cubicBezTo>
                <a:cubicBezTo>
                  <a:pt x="93" y="2"/>
                  <a:pt x="91" y="0"/>
                  <a:pt x="88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68" y="0"/>
                  <a:pt x="66" y="2"/>
                  <a:pt x="65" y="4"/>
                </a:cubicBezTo>
                <a:cubicBezTo>
                  <a:pt x="63" y="16"/>
                  <a:pt x="63" y="16"/>
                  <a:pt x="63" y="16"/>
                </a:cubicBezTo>
                <a:cubicBezTo>
                  <a:pt x="57" y="17"/>
                  <a:pt x="51" y="20"/>
                  <a:pt x="46" y="23"/>
                </a:cubicBezTo>
                <a:cubicBezTo>
                  <a:pt x="36" y="17"/>
                  <a:pt x="36" y="17"/>
                  <a:pt x="36" y="17"/>
                </a:cubicBezTo>
                <a:cubicBezTo>
                  <a:pt x="35" y="16"/>
                  <a:pt x="34" y="16"/>
                  <a:pt x="33" y="16"/>
                </a:cubicBezTo>
                <a:cubicBezTo>
                  <a:pt x="32" y="16"/>
                  <a:pt x="31" y="16"/>
                  <a:pt x="30" y="17"/>
                </a:cubicBezTo>
                <a:cubicBezTo>
                  <a:pt x="16" y="30"/>
                  <a:pt x="16" y="30"/>
                  <a:pt x="16" y="30"/>
                </a:cubicBezTo>
                <a:cubicBezTo>
                  <a:pt x="15" y="32"/>
                  <a:pt x="15" y="34"/>
                  <a:pt x="16" y="36"/>
                </a:cubicBezTo>
                <a:cubicBezTo>
                  <a:pt x="23" y="46"/>
                  <a:pt x="23" y="46"/>
                  <a:pt x="23" y="46"/>
                </a:cubicBezTo>
                <a:cubicBezTo>
                  <a:pt x="20" y="51"/>
                  <a:pt x="17" y="57"/>
                  <a:pt x="16" y="64"/>
                </a:cubicBezTo>
                <a:cubicBezTo>
                  <a:pt x="3" y="66"/>
                  <a:pt x="3" y="66"/>
                  <a:pt x="3" y="66"/>
                </a:cubicBezTo>
                <a:cubicBezTo>
                  <a:pt x="1" y="66"/>
                  <a:pt x="0" y="68"/>
                  <a:pt x="0" y="70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91"/>
                  <a:pt x="2" y="93"/>
                  <a:pt x="4" y="94"/>
                </a:cubicBezTo>
                <a:cubicBezTo>
                  <a:pt x="16" y="96"/>
                  <a:pt x="16" y="96"/>
                  <a:pt x="16" y="96"/>
                </a:cubicBezTo>
                <a:cubicBezTo>
                  <a:pt x="18" y="102"/>
                  <a:pt x="20" y="108"/>
                  <a:pt x="24" y="113"/>
                </a:cubicBezTo>
                <a:cubicBezTo>
                  <a:pt x="16" y="123"/>
                  <a:pt x="16" y="123"/>
                  <a:pt x="16" y="123"/>
                </a:cubicBezTo>
                <a:cubicBezTo>
                  <a:pt x="15" y="125"/>
                  <a:pt x="16" y="127"/>
                  <a:pt x="17" y="129"/>
                </a:cubicBezTo>
                <a:cubicBezTo>
                  <a:pt x="30" y="142"/>
                  <a:pt x="30" y="142"/>
                  <a:pt x="30" y="142"/>
                </a:cubicBezTo>
                <a:cubicBezTo>
                  <a:pt x="31" y="143"/>
                  <a:pt x="33" y="143"/>
                  <a:pt x="34" y="143"/>
                </a:cubicBezTo>
                <a:cubicBezTo>
                  <a:pt x="35" y="143"/>
                  <a:pt x="35" y="143"/>
                  <a:pt x="36" y="143"/>
                </a:cubicBezTo>
                <a:cubicBezTo>
                  <a:pt x="46" y="136"/>
                  <a:pt x="46" y="136"/>
                  <a:pt x="46" y="136"/>
                </a:cubicBezTo>
                <a:cubicBezTo>
                  <a:pt x="52" y="139"/>
                  <a:pt x="57" y="142"/>
                  <a:pt x="64" y="143"/>
                </a:cubicBezTo>
                <a:cubicBezTo>
                  <a:pt x="66" y="155"/>
                  <a:pt x="66" y="155"/>
                  <a:pt x="66" y="155"/>
                </a:cubicBezTo>
                <a:cubicBezTo>
                  <a:pt x="66" y="157"/>
                  <a:pt x="68" y="159"/>
                  <a:pt x="71" y="159"/>
                </a:cubicBezTo>
                <a:cubicBezTo>
                  <a:pt x="89" y="159"/>
                  <a:pt x="89" y="159"/>
                  <a:pt x="89" y="159"/>
                </a:cubicBezTo>
                <a:cubicBezTo>
                  <a:pt x="91" y="159"/>
                  <a:pt x="94" y="157"/>
                  <a:pt x="94" y="155"/>
                </a:cubicBezTo>
                <a:cubicBezTo>
                  <a:pt x="96" y="143"/>
                  <a:pt x="96" y="143"/>
                  <a:pt x="96" y="143"/>
                </a:cubicBezTo>
                <a:cubicBezTo>
                  <a:pt x="102" y="142"/>
                  <a:pt x="108" y="139"/>
                  <a:pt x="113" y="136"/>
                </a:cubicBezTo>
                <a:cubicBezTo>
                  <a:pt x="124" y="143"/>
                  <a:pt x="124" y="143"/>
                  <a:pt x="124" y="143"/>
                </a:cubicBezTo>
                <a:cubicBezTo>
                  <a:pt x="125" y="143"/>
                  <a:pt x="125" y="144"/>
                  <a:pt x="126" y="144"/>
                </a:cubicBezTo>
                <a:cubicBezTo>
                  <a:pt x="127" y="144"/>
                  <a:pt x="129" y="143"/>
                  <a:pt x="130" y="142"/>
                </a:cubicBezTo>
                <a:cubicBezTo>
                  <a:pt x="143" y="129"/>
                  <a:pt x="143" y="129"/>
                  <a:pt x="143" y="129"/>
                </a:cubicBezTo>
                <a:cubicBezTo>
                  <a:pt x="144" y="127"/>
                  <a:pt x="144" y="125"/>
                  <a:pt x="143" y="123"/>
                </a:cubicBezTo>
                <a:cubicBezTo>
                  <a:pt x="136" y="113"/>
                  <a:pt x="136" y="113"/>
                  <a:pt x="136" y="113"/>
                </a:cubicBezTo>
                <a:cubicBezTo>
                  <a:pt x="139" y="108"/>
                  <a:pt x="142" y="102"/>
                  <a:pt x="143" y="96"/>
                </a:cubicBezTo>
                <a:cubicBezTo>
                  <a:pt x="156" y="94"/>
                  <a:pt x="156" y="94"/>
                  <a:pt x="156" y="94"/>
                </a:cubicBezTo>
                <a:cubicBezTo>
                  <a:pt x="158" y="93"/>
                  <a:pt x="160" y="91"/>
                  <a:pt x="160" y="89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60" y="68"/>
                  <a:pt x="158" y="66"/>
                  <a:pt x="156" y="66"/>
                </a:cubicBezTo>
                <a:close/>
                <a:moveTo>
                  <a:pt x="150" y="85"/>
                </a:moveTo>
                <a:cubicBezTo>
                  <a:pt x="138" y="87"/>
                  <a:pt x="138" y="87"/>
                  <a:pt x="138" y="87"/>
                </a:cubicBezTo>
                <a:cubicBezTo>
                  <a:pt x="136" y="87"/>
                  <a:pt x="135" y="88"/>
                  <a:pt x="135" y="91"/>
                </a:cubicBezTo>
                <a:cubicBezTo>
                  <a:pt x="133" y="98"/>
                  <a:pt x="130" y="104"/>
                  <a:pt x="126" y="110"/>
                </a:cubicBezTo>
                <a:cubicBezTo>
                  <a:pt x="125" y="112"/>
                  <a:pt x="125" y="114"/>
                  <a:pt x="126" y="116"/>
                </a:cubicBezTo>
                <a:cubicBezTo>
                  <a:pt x="133" y="125"/>
                  <a:pt x="133" y="125"/>
                  <a:pt x="133" y="125"/>
                </a:cubicBezTo>
                <a:cubicBezTo>
                  <a:pt x="126" y="133"/>
                  <a:pt x="126" y="133"/>
                  <a:pt x="126" y="133"/>
                </a:cubicBezTo>
                <a:cubicBezTo>
                  <a:pt x="116" y="126"/>
                  <a:pt x="116" y="126"/>
                  <a:pt x="116" y="126"/>
                </a:cubicBezTo>
                <a:cubicBezTo>
                  <a:pt x="115" y="125"/>
                  <a:pt x="114" y="125"/>
                  <a:pt x="114" y="125"/>
                </a:cubicBezTo>
                <a:cubicBezTo>
                  <a:pt x="113" y="125"/>
                  <a:pt x="112" y="125"/>
                  <a:pt x="111" y="126"/>
                </a:cubicBezTo>
                <a:cubicBezTo>
                  <a:pt x="105" y="130"/>
                  <a:pt x="98" y="133"/>
                  <a:pt x="91" y="134"/>
                </a:cubicBezTo>
                <a:cubicBezTo>
                  <a:pt x="88" y="135"/>
                  <a:pt x="88" y="136"/>
                  <a:pt x="87" y="138"/>
                </a:cubicBezTo>
                <a:cubicBezTo>
                  <a:pt x="85" y="150"/>
                  <a:pt x="85" y="150"/>
                  <a:pt x="85" y="150"/>
                </a:cubicBezTo>
                <a:cubicBezTo>
                  <a:pt x="74" y="150"/>
                  <a:pt x="74" y="150"/>
                  <a:pt x="74" y="150"/>
                </a:cubicBezTo>
                <a:cubicBezTo>
                  <a:pt x="72" y="138"/>
                  <a:pt x="72" y="138"/>
                  <a:pt x="72" y="138"/>
                </a:cubicBezTo>
                <a:cubicBezTo>
                  <a:pt x="72" y="136"/>
                  <a:pt x="71" y="135"/>
                  <a:pt x="69" y="134"/>
                </a:cubicBezTo>
                <a:cubicBezTo>
                  <a:pt x="61" y="133"/>
                  <a:pt x="55" y="130"/>
                  <a:pt x="48" y="126"/>
                </a:cubicBezTo>
                <a:cubicBezTo>
                  <a:pt x="47" y="125"/>
                  <a:pt x="47" y="125"/>
                  <a:pt x="46" y="125"/>
                </a:cubicBezTo>
                <a:cubicBezTo>
                  <a:pt x="45" y="125"/>
                  <a:pt x="44" y="125"/>
                  <a:pt x="43" y="126"/>
                </a:cubicBezTo>
                <a:cubicBezTo>
                  <a:pt x="33" y="133"/>
                  <a:pt x="33" y="133"/>
                  <a:pt x="33" y="133"/>
                </a:cubicBezTo>
                <a:cubicBezTo>
                  <a:pt x="26" y="125"/>
                  <a:pt x="26" y="125"/>
                  <a:pt x="26" y="125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4" y="114"/>
                  <a:pt x="34" y="112"/>
                  <a:pt x="33" y="110"/>
                </a:cubicBezTo>
                <a:cubicBezTo>
                  <a:pt x="29" y="104"/>
                  <a:pt x="26" y="98"/>
                  <a:pt x="25" y="91"/>
                </a:cubicBezTo>
                <a:cubicBezTo>
                  <a:pt x="24" y="88"/>
                  <a:pt x="22" y="87"/>
                  <a:pt x="21" y="87"/>
                </a:cubicBezTo>
                <a:cubicBezTo>
                  <a:pt x="9" y="85"/>
                  <a:pt x="9" y="85"/>
                  <a:pt x="9" y="85"/>
                </a:cubicBezTo>
                <a:cubicBezTo>
                  <a:pt x="9" y="74"/>
                  <a:pt x="9" y="74"/>
                  <a:pt x="9" y="74"/>
                </a:cubicBezTo>
                <a:cubicBezTo>
                  <a:pt x="21" y="72"/>
                  <a:pt x="21" y="72"/>
                  <a:pt x="21" y="72"/>
                </a:cubicBezTo>
                <a:cubicBezTo>
                  <a:pt x="23" y="72"/>
                  <a:pt x="24" y="70"/>
                  <a:pt x="25" y="68"/>
                </a:cubicBezTo>
                <a:cubicBezTo>
                  <a:pt x="26" y="61"/>
                  <a:pt x="29" y="55"/>
                  <a:pt x="33" y="48"/>
                </a:cubicBezTo>
                <a:cubicBezTo>
                  <a:pt x="34" y="47"/>
                  <a:pt x="34" y="44"/>
                  <a:pt x="33" y="43"/>
                </a:cubicBezTo>
                <a:cubicBezTo>
                  <a:pt x="26" y="34"/>
                  <a:pt x="26" y="34"/>
                  <a:pt x="26" y="34"/>
                </a:cubicBezTo>
                <a:cubicBezTo>
                  <a:pt x="33" y="26"/>
                  <a:pt x="33" y="26"/>
                  <a:pt x="33" y="26"/>
                </a:cubicBezTo>
                <a:cubicBezTo>
                  <a:pt x="43" y="33"/>
                  <a:pt x="43" y="33"/>
                  <a:pt x="43" y="33"/>
                </a:cubicBezTo>
                <a:cubicBezTo>
                  <a:pt x="44" y="33"/>
                  <a:pt x="45" y="34"/>
                  <a:pt x="46" y="34"/>
                </a:cubicBezTo>
                <a:cubicBezTo>
                  <a:pt x="47" y="34"/>
                  <a:pt x="47" y="33"/>
                  <a:pt x="48" y="33"/>
                </a:cubicBezTo>
                <a:cubicBezTo>
                  <a:pt x="55" y="28"/>
                  <a:pt x="61" y="26"/>
                  <a:pt x="69" y="24"/>
                </a:cubicBezTo>
                <a:cubicBezTo>
                  <a:pt x="71" y="24"/>
                  <a:pt x="72" y="22"/>
                  <a:pt x="72" y="20"/>
                </a:cubicBezTo>
                <a:cubicBezTo>
                  <a:pt x="74" y="9"/>
                  <a:pt x="74" y="9"/>
                  <a:pt x="74" y="9"/>
                </a:cubicBezTo>
                <a:cubicBezTo>
                  <a:pt x="85" y="9"/>
                  <a:pt x="85" y="9"/>
                  <a:pt x="85" y="9"/>
                </a:cubicBezTo>
                <a:cubicBezTo>
                  <a:pt x="87" y="20"/>
                  <a:pt x="87" y="20"/>
                  <a:pt x="87" y="20"/>
                </a:cubicBezTo>
                <a:cubicBezTo>
                  <a:pt x="88" y="23"/>
                  <a:pt x="88" y="24"/>
                  <a:pt x="91" y="24"/>
                </a:cubicBezTo>
                <a:cubicBezTo>
                  <a:pt x="98" y="26"/>
                  <a:pt x="105" y="28"/>
                  <a:pt x="111" y="33"/>
                </a:cubicBezTo>
                <a:cubicBezTo>
                  <a:pt x="112" y="33"/>
                  <a:pt x="113" y="34"/>
                  <a:pt x="114" y="34"/>
                </a:cubicBezTo>
                <a:cubicBezTo>
                  <a:pt x="114" y="34"/>
                  <a:pt x="115" y="33"/>
                  <a:pt x="116" y="33"/>
                </a:cubicBezTo>
                <a:cubicBezTo>
                  <a:pt x="126" y="26"/>
                  <a:pt x="126" y="26"/>
                  <a:pt x="126" y="26"/>
                </a:cubicBezTo>
                <a:cubicBezTo>
                  <a:pt x="133" y="34"/>
                  <a:pt x="133" y="34"/>
                  <a:pt x="133" y="34"/>
                </a:cubicBezTo>
                <a:cubicBezTo>
                  <a:pt x="126" y="43"/>
                  <a:pt x="126" y="43"/>
                  <a:pt x="126" y="43"/>
                </a:cubicBezTo>
                <a:cubicBezTo>
                  <a:pt x="125" y="44"/>
                  <a:pt x="125" y="47"/>
                  <a:pt x="126" y="48"/>
                </a:cubicBezTo>
                <a:cubicBezTo>
                  <a:pt x="130" y="55"/>
                  <a:pt x="133" y="61"/>
                  <a:pt x="135" y="68"/>
                </a:cubicBezTo>
                <a:cubicBezTo>
                  <a:pt x="135" y="70"/>
                  <a:pt x="137" y="71"/>
                  <a:pt x="138" y="72"/>
                </a:cubicBezTo>
                <a:cubicBezTo>
                  <a:pt x="150" y="74"/>
                  <a:pt x="150" y="74"/>
                  <a:pt x="150" y="74"/>
                </a:cubicBezTo>
                <a:lnTo>
                  <a:pt x="150" y="8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0F625DB1-A0EC-5835-4B56-5A876DC329CC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2473325"/>
            <a:ext cx="254000" cy="252413"/>
          </a:xfrm>
          <a:custGeom>
            <a:avLst/>
            <a:gdLst>
              <a:gd name="T0" fmla="*/ 32 w 160"/>
              <a:gd name="T1" fmla="*/ 18 h 159"/>
              <a:gd name="T2" fmla="*/ 14 w 160"/>
              <a:gd name="T3" fmla="*/ 9 h 159"/>
              <a:gd name="T4" fmla="*/ 94 w 160"/>
              <a:gd name="T5" fmla="*/ 13 h 159"/>
              <a:gd name="T6" fmla="*/ 65 w 160"/>
              <a:gd name="T7" fmla="*/ 13 h 159"/>
              <a:gd name="T8" fmla="*/ 146 w 160"/>
              <a:gd name="T9" fmla="*/ 9 h 159"/>
              <a:gd name="T10" fmla="*/ 127 w 160"/>
              <a:gd name="T11" fmla="*/ 18 h 159"/>
              <a:gd name="T12" fmla="*/ 146 w 160"/>
              <a:gd name="T13" fmla="*/ 9 h 159"/>
              <a:gd name="T14" fmla="*/ 103 w 160"/>
              <a:gd name="T15" fmla="*/ 89 h 159"/>
              <a:gd name="T16" fmla="*/ 56 w 160"/>
              <a:gd name="T17" fmla="*/ 89 h 159"/>
              <a:gd name="T18" fmla="*/ 99 w 160"/>
              <a:gd name="T19" fmla="*/ 65 h 159"/>
              <a:gd name="T20" fmla="*/ 32 w 160"/>
              <a:gd name="T21" fmla="*/ 150 h 159"/>
              <a:gd name="T22" fmla="*/ 14 w 160"/>
              <a:gd name="T23" fmla="*/ 141 h 159"/>
              <a:gd name="T24" fmla="*/ 94 w 160"/>
              <a:gd name="T25" fmla="*/ 145 h 159"/>
              <a:gd name="T26" fmla="*/ 66 w 160"/>
              <a:gd name="T27" fmla="*/ 145 h 159"/>
              <a:gd name="T28" fmla="*/ 146 w 160"/>
              <a:gd name="T29" fmla="*/ 141 h 159"/>
              <a:gd name="T30" fmla="*/ 127 w 160"/>
              <a:gd name="T31" fmla="*/ 150 h 159"/>
              <a:gd name="T32" fmla="*/ 146 w 160"/>
              <a:gd name="T33" fmla="*/ 141 h 159"/>
              <a:gd name="T34" fmla="*/ 14 w 160"/>
              <a:gd name="T35" fmla="*/ 28 h 159"/>
              <a:gd name="T36" fmla="*/ 32 w 160"/>
              <a:gd name="T37" fmla="*/ 46 h 159"/>
              <a:gd name="T38" fmla="*/ 61 w 160"/>
              <a:gd name="T39" fmla="*/ 56 h 159"/>
              <a:gd name="T40" fmla="*/ 61 w 160"/>
              <a:gd name="T41" fmla="*/ 103 h 159"/>
              <a:gd name="T42" fmla="*/ 32 w 160"/>
              <a:gd name="T43" fmla="*/ 112 h 159"/>
              <a:gd name="T44" fmla="*/ 14 w 160"/>
              <a:gd name="T45" fmla="*/ 131 h 159"/>
              <a:gd name="T46" fmla="*/ 32 w 160"/>
              <a:gd name="T47" fmla="*/ 159 h 159"/>
              <a:gd name="T48" fmla="*/ 28 w 160"/>
              <a:gd name="T49" fmla="*/ 131 h 159"/>
              <a:gd name="T50" fmla="*/ 75 w 160"/>
              <a:gd name="T51" fmla="*/ 122 h 159"/>
              <a:gd name="T52" fmla="*/ 56 w 160"/>
              <a:gd name="T53" fmla="*/ 145 h 159"/>
              <a:gd name="T54" fmla="*/ 103 w 160"/>
              <a:gd name="T55" fmla="*/ 145 h 159"/>
              <a:gd name="T56" fmla="*/ 84 w 160"/>
              <a:gd name="T57" fmla="*/ 122 h 159"/>
              <a:gd name="T58" fmla="*/ 131 w 160"/>
              <a:gd name="T59" fmla="*/ 131 h 159"/>
              <a:gd name="T60" fmla="*/ 127 w 160"/>
              <a:gd name="T61" fmla="*/ 159 h 159"/>
              <a:gd name="T62" fmla="*/ 145 w 160"/>
              <a:gd name="T63" fmla="*/ 131 h 159"/>
              <a:gd name="T64" fmla="*/ 127 w 160"/>
              <a:gd name="T65" fmla="*/ 112 h 159"/>
              <a:gd name="T66" fmla="*/ 98 w 160"/>
              <a:gd name="T67" fmla="*/ 103 h 159"/>
              <a:gd name="T68" fmla="*/ 98 w 160"/>
              <a:gd name="T69" fmla="*/ 56 h 159"/>
              <a:gd name="T70" fmla="*/ 127 w 160"/>
              <a:gd name="T71" fmla="*/ 46 h 159"/>
              <a:gd name="T72" fmla="*/ 146 w 160"/>
              <a:gd name="T73" fmla="*/ 28 h 159"/>
              <a:gd name="T74" fmla="*/ 127 w 160"/>
              <a:gd name="T75" fmla="*/ 0 h 159"/>
              <a:gd name="T76" fmla="*/ 132 w 160"/>
              <a:gd name="T77" fmla="*/ 28 h 159"/>
              <a:gd name="T78" fmla="*/ 84 w 160"/>
              <a:gd name="T79" fmla="*/ 37 h 159"/>
              <a:gd name="T80" fmla="*/ 103 w 160"/>
              <a:gd name="T81" fmla="*/ 14 h 159"/>
              <a:gd name="T82" fmla="*/ 57 w 160"/>
              <a:gd name="T83" fmla="*/ 14 h 159"/>
              <a:gd name="T84" fmla="*/ 75 w 160"/>
              <a:gd name="T85" fmla="*/ 37 h 159"/>
              <a:gd name="T86" fmla="*/ 28 w 160"/>
              <a:gd name="T87" fmla="*/ 28 h 159"/>
              <a:gd name="T88" fmla="*/ 33 w 160"/>
              <a:gd name="T89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59">
                <a:moveTo>
                  <a:pt x="32" y="9"/>
                </a:moveTo>
                <a:cubicBezTo>
                  <a:pt x="35" y="9"/>
                  <a:pt x="37" y="11"/>
                  <a:pt x="37" y="13"/>
                </a:cubicBezTo>
                <a:cubicBezTo>
                  <a:pt x="37" y="16"/>
                  <a:pt x="35" y="18"/>
                  <a:pt x="32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11" y="18"/>
                  <a:pt x="9" y="16"/>
                  <a:pt x="9" y="13"/>
                </a:cubicBezTo>
                <a:cubicBezTo>
                  <a:pt x="9" y="11"/>
                  <a:pt x="11" y="9"/>
                  <a:pt x="14" y="9"/>
                </a:cubicBezTo>
                <a:lnTo>
                  <a:pt x="32" y="9"/>
                </a:lnTo>
                <a:close/>
                <a:moveTo>
                  <a:pt x="89" y="9"/>
                </a:moveTo>
                <a:cubicBezTo>
                  <a:pt x="92" y="9"/>
                  <a:pt x="94" y="11"/>
                  <a:pt x="94" y="13"/>
                </a:cubicBezTo>
                <a:cubicBezTo>
                  <a:pt x="94" y="16"/>
                  <a:pt x="92" y="18"/>
                  <a:pt x="89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67" y="18"/>
                  <a:pt x="65" y="16"/>
                  <a:pt x="65" y="13"/>
                </a:cubicBezTo>
                <a:cubicBezTo>
                  <a:pt x="65" y="11"/>
                  <a:pt x="67" y="9"/>
                  <a:pt x="70" y="9"/>
                </a:cubicBezTo>
                <a:lnTo>
                  <a:pt x="89" y="9"/>
                </a:lnTo>
                <a:close/>
                <a:moveTo>
                  <a:pt x="146" y="9"/>
                </a:moveTo>
                <a:cubicBezTo>
                  <a:pt x="148" y="9"/>
                  <a:pt x="151" y="11"/>
                  <a:pt x="151" y="13"/>
                </a:cubicBezTo>
                <a:cubicBezTo>
                  <a:pt x="151" y="16"/>
                  <a:pt x="148" y="18"/>
                  <a:pt x="146" y="18"/>
                </a:cubicBezTo>
                <a:cubicBezTo>
                  <a:pt x="127" y="18"/>
                  <a:pt x="127" y="18"/>
                  <a:pt x="127" y="18"/>
                </a:cubicBezTo>
                <a:cubicBezTo>
                  <a:pt x="125" y="18"/>
                  <a:pt x="122" y="16"/>
                  <a:pt x="122" y="13"/>
                </a:cubicBezTo>
                <a:cubicBezTo>
                  <a:pt x="122" y="11"/>
                  <a:pt x="125" y="9"/>
                  <a:pt x="127" y="9"/>
                </a:cubicBezTo>
                <a:lnTo>
                  <a:pt x="146" y="9"/>
                </a:lnTo>
                <a:close/>
                <a:moveTo>
                  <a:pt x="99" y="65"/>
                </a:moveTo>
                <a:cubicBezTo>
                  <a:pt x="101" y="65"/>
                  <a:pt x="103" y="67"/>
                  <a:pt x="103" y="70"/>
                </a:cubicBezTo>
                <a:cubicBezTo>
                  <a:pt x="103" y="89"/>
                  <a:pt x="103" y="89"/>
                  <a:pt x="103" y="89"/>
                </a:cubicBezTo>
                <a:cubicBezTo>
                  <a:pt x="103" y="92"/>
                  <a:pt x="101" y="94"/>
                  <a:pt x="99" y="94"/>
                </a:cubicBezTo>
                <a:cubicBezTo>
                  <a:pt x="61" y="94"/>
                  <a:pt x="61" y="94"/>
                  <a:pt x="61" y="94"/>
                </a:cubicBezTo>
                <a:cubicBezTo>
                  <a:pt x="58" y="94"/>
                  <a:pt x="56" y="92"/>
                  <a:pt x="56" y="89"/>
                </a:cubicBezTo>
                <a:cubicBezTo>
                  <a:pt x="56" y="70"/>
                  <a:pt x="56" y="70"/>
                  <a:pt x="56" y="70"/>
                </a:cubicBezTo>
                <a:cubicBezTo>
                  <a:pt x="56" y="67"/>
                  <a:pt x="58" y="65"/>
                  <a:pt x="61" y="65"/>
                </a:cubicBezTo>
                <a:lnTo>
                  <a:pt x="99" y="65"/>
                </a:lnTo>
                <a:close/>
                <a:moveTo>
                  <a:pt x="32" y="141"/>
                </a:moveTo>
                <a:cubicBezTo>
                  <a:pt x="35" y="141"/>
                  <a:pt x="37" y="143"/>
                  <a:pt x="37" y="145"/>
                </a:cubicBezTo>
                <a:cubicBezTo>
                  <a:pt x="37" y="148"/>
                  <a:pt x="35" y="150"/>
                  <a:pt x="32" y="150"/>
                </a:cubicBezTo>
                <a:cubicBezTo>
                  <a:pt x="14" y="150"/>
                  <a:pt x="14" y="150"/>
                  <a:pt x="14" y="150"/>
                </a:cubicBezTo>
                <a:cubicBezTo>
                  <a:pt x="11" y="150"/>
                  <a:pt x="9" y="148"/>
                  <a:pt x="9" y="145"/>
                </a:cubicBezTo>
                <a:cubicBezTo>
                  <a:pt x="9" y="143"/>
                  <a:pt x="11" y="141"/>
                  <a:pt x="14" y="141"/>
                </a:cubicBezTo>
                <a:lnTo>
                  <a:pt x="32" y="141"/>
                </a:lnTo>
                <a:close/>
                <a:moveTo>
                  <a:pt x="89" y="141"/>
                </a:moveTo>
                <a:cubicBezTo>
                  <a:pt x="92" y="141"/>
                  <a:pt x="94" y="143"/>
                  <a:pt x="94" y="145"/>
                </a:cubicBezTo>
                <a:cubicBezTo>
                  <a:pt x="94" y="148"/>
                  <a:pt x="92" y="150"/>
                  <a:pt x="89" y="150"/>
                </a:cubicBezTo>
                <a:cubicBezTo>
                  <a:pt x="71" y="150"/>
                  <a:pt x="71" y="150"/>
                  <a:pt x="71" y="150"/>
                </a:cubicBezTo>
                <a:cubicBezTo>
                  <a:pt x="68" y="150"/>
                  <a:pt x="66" y="148"/>
                  <a:pt x="66" y="145"/>
                </a:cubicBezTo>
                <a:cubicBezTo>
                  <a:pt x="66" y="143"/>
                  <a:pt x="68" y="141"/>
                  <a:pt x="71" y="141"/>
                </a:cubicBezTo>
                <a:lnTo>
                  <a:pt x="89" y="141"/>
                </a:lnTo>
                <a:close/>
                <a:moveTo>
                  <a:pt x="146" y="141"/>
                </a:moveTo>
                <a:cubicBezTo>
                  <a:pt x="148" y="141"/>
                  <a:pt x="151" y="143"/>
                  <a:pt x="151" y="145"/>
                </a:cubicBezTo>
                <a:cubicBezTo>
                  <a:pt x="151" y="148"/>
                  <a:pt x="148" y="150"/>
                  <a:pt x="146" y="150"/>
                </a:cubicBezTo>
                <a:cubicBezTo>
                  <a:pt x="127" y="150"/>
                  <a:pt x="127" y="150"/>
                  <a:pt x="127" y="150"/>
                </a:cubicBezTo>
                <a:cubicBezTo>
                  <a:pt x="125" y="150"/>
                  <a:pt x="122" y="148"/>
                  <a:pt x="122" y="145"/>
                </a:cubicBezTo>
                <a:cubicBezTo>
                  <a:pt x="122" y="143"/>
                  <a:pt x="125" y="141"/>
                  <a:pt x="127" y="141"/>
                </a:cubicBezTo>
                <a:lnTo>
                  <a:pt x="146" y="141"/>
                </a:lnTo>
                <a:close/>
                <a:moveTo>
                  <a:pt x="14" y="0"/>
                </a:moveTo>
                <a:cubicBezTo>
                  <a:pt x="5" y="0"/>
                  <a:pt x="0" y="7"/>
                  <a:pt x="0" y="14"/>
                </a:cubicBezTo>
                <a:cubicBezTo>
                  <a:pt x="0" y="22"/>
                  <a:pt x="6" y="28"/>
                  <a:pt x="14" y="28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41"/>
                  <a:pt x="25" y="46"/>
                  <a:pt x="32" y="46"/>
                </a:cubicBezTo>
                <a:cubicBezTo>
                  <a:pt x="75" y="46"/>
                  <a:pt x="75" y="46"/>
                  <a:pt x="75" y="46"/>
                </a:cubicBezTo>
                <a:cubicBezTo>
                  <a:pt x="75" y="56"/>
                  <a:pt x="75" y="56"/>
                  <a:pt x="75" y="56"/>
                </a:cubicBezTo>
                <a:cubicBezTo>
                  <a:pt x="61" y="56"/>
                  <a:pt x="61" y="56"/>
                  <a:pt x="61" y="56"/>
                </a:cubicBezTo>
                <a:cubicBezTo>
                  <a:pt x="53" y="56"/>
                  <a:pt x="47" y="62"/>
                  <a:pt x="47" y="70"/>
                </a:cubicBezTo>
                <a:cubicBezTo>
                  <a:pt x="47" y="89"/>
                  <a:pt x="47" y="89"/>
                  <a:pt x="47" y="89"/>
                </a:cubicBezTo>
                <a:cubicBezTo>
                  <a:pt x="47" y="97"/>
                  <a:pt x="53" y="103"/>
                  <a:pt x="61" y="103"/>
                </a:cubicBezTo>
                <a:cubicBezTo>
                  <a:pt x="75" y="103"/>
                  <a:pt x="75" y="103"/>
                  <a:pt x="75" y="103"/>
                </a:cubicBezTo>
                <a:cubicBezTo>
                  <a:pt x="75" y="112"/>
                  <a:pt x="75" y="112"/>
                  <a:pt x="75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24" y="112"/>
                  <a:pt x="18" y="119"/>
                  <a:pt x="18" y="126"/>
                </a:cubicBezTo>
                <a:cubicBezTo>
                  <a:pt x="18" y="131"/>
                  <a:pt x="18" y="131"/>
                  <a:pt x="18" y="131"/>
                </a:cubicBezTo>
                <a:cubicBezTo>
                  <a:pt x="14" y="131"/>
                  <a:pt x="14" y="131"/>
                  <a:pt x="14" y="131"/>
                </a:cubicBezTo>
                <a:cubicBezTo>
                  <a:pt x="5" y="131"/>
                  <a:pt x="0" y="137"/>
                  <a:pt x="0" y="145"/>
                </a:cubicBezTo>
                <a:cubicBezTo>
                  <a:pt x="0" y="153"/>
                  <a:pt x="6" y="159"/>
                  <a:pt x="14" y="159"/>
                </a:cubicBezTo>
                <a:cubicBezTo>
                  <a:pt x="32" y="159"/>
                  <a:pt x="32" y="159"/>
                  <a:pt x="32" y="159"/>
                </a:cubicBezTo>
                <a:cubicBezTo>
                  <a:pt x="40" y="159"/>
                  <a:pt x="46" y="152"/>
                  <a:pt x="46" y="145"/>
                </a:cubicBezTo>
                <a:cubicBezTo>
                  <a:pt x="46" y="137"/>
                  <a:pt x="40" y="131"/>
                  <a:pt x="32" y="131"/>
                </a:cubicBezTo>
                <a:cubicBezTo>
                  <a:pt x="28" y="131"/>
                  <a:pt x="28" y="131"/>
                  <a:pt x="28" y="131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8" y="124"/>
                  <a:pt x="30" y="122"/>
                  <a:pt x="32" y="122"/>
                </a:cubicBezTo>
                <a:cubicBezTo>
                  <a:pt x="75" y="122"/>
                  <a:pt x="75" y="122"/>
                  <a:pt x="75" y="122"/>
                </a:cubicBezTo>
                <a:cubicBezTo>
                  <a:pt x="75" y="131"/>
                  <a:pt x="75" y="131"/>
                  <a:pt x="75" y="131"/>
                </a:cubicBezTo>
                <a:cubicBezTo>
                  <a:pt x="70" y="131"/>
                  <a:pt x="70" y="131"/>
                  <a:pt x="70" y="131"/>
                </a:cubicBezTo>
                <a:cubicBezTo>
                  <a:pt x="62" y="131"/>
                  <a:pt x="56" y="137"/>
                  <a:pt x="56" y="145"/>
                </a:cubicBezTo>
                <a:cubicBezTo>
                  <a:pt x="56" y="153"/>
                  <a:pt x="63" y="159"/>
                  <a:pt x="70" y="159"/>
                </a:cubicBezTo>
                <a:cubicBezTo>
                  <a:pt x="89" y="159"/>
                  <a:pt x="89" y="159"/>
                  <a:pt x="89" y="159"/>
                </a:cubicBezTo>
                <a:cubicBezTo>
                  <a:pt x="97" y="159"/>
                  <a:pt x="103" y="152"/>
                  <a:pt x="103" y="145"/>
                </a:cubicBezTo>
                <a:cubicBezTo>
                  <a:pt x="103" y="137"/>
                  <a:pt x="96" y="131"/>
                  <a:pt x="89" y="13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4" y="122"/>
                  <a:pt x="84" y="122"/>
                  <a:pt x="84" y="122"/>
                </a:cubicBezTo>
                <a:cubicBezTo>
                  <a:pt x="127" y="122"/>
                  <a:pt x="127" y="122"/>
                  <a:pt x="127" y="122"/>
                </a:cubicBezTo>
                <a:cubicBezTo>
                  <a:pt x="129" y="122"/>
                  <a:pt x="131" y="124"/>
                  <a:pt x="131" y="126"/>
                </a:cubicBezTo>
                <a:cubicBezTo>
                  <a:pt x="131" y="131"/>
                  <a:pt x="131" y="131"/>
                  <a:pt x="131" y="131"/>
                </a:cubicBezTo>
                <a:cubicBezTo>
                  <a:pt x="127" y="131"/>
                  <a:pt x="127" y="131"/>
                  <a:pt x="127" y="131"/>
                </a:cubicBezTo>
                <a:cubicBezTo>
                  <a:pt x="119" y="131"/>
                  <a:pt x="113" y="137"/>
                  <a:pt x="113" y="145"/>
                </a:cubicBezTo>
                <a:cubicBezTo>
                  <a:pt x="113" y="153"/>
                  <a:pt x="119" y="159"/>
                  <a:pt x="127" y="159"/>
                </a:cubicBezTo>
                <a:cubicBezTo>
                  <a:pt x="145" y="159"/>
                  <a:pt x="145" y="159"/>
                  <a:pt x="145" y="159"/>
                </a:cubicBezTo>
                <a:cubicBezTo>
                  <a:pt x="153" y="159"/>
                  <a:pt x="159" y="152"/>
                  <a:pt x="159" y="145"/>
                </a:cubicBezTo>
                <a:cubicBezTo>
                  <a:pt x="159" y="137"/>
                  <a:pt x="153" y="131"/>
                  <a:pt x="145" y="131"/>
                </a:cubicBezTo>
                <a:cubicBezTo>
                  <a:pt x="140" y="131"/>
                  <a:pt x="140" y="131"/>
                  <a:pt x="140" y="131"/>
                </a:cubicBezTo>
                <a:cubicBezTo>
                  <a:pt x="140" y="126"/>
                  <a:pt x="140" y="126"/>
                  <a:pt x="140" y="126"/>
                </a:cubicBezTo>
                <a:cubicBezTo>
                  <a:pt x="140" y="118"/>
                  <a:pt x="134" y="112"/>
                  <a:pt x="127" y="112"/>
                </a:cubicBezTo>
                <a:cubicBezTo>
                  <a:pt x="84" y="112"/>
                  <a:pt x="84" y="112"/>
                  <a:pt x="84" y="112"/>
                </a:cubicBezTo>
                <a:cubicBezTo>
                  <a:pt x="84" y="103"/>
                  <a:pt x="84" y="103"/>
                  <a:pt x="84" y="103"/>
                </a:cubicBezTo>
                <a:cubicBezTo>
                  <a:pt x="98" y="103"/>
                  <a:pt x="98" y="103"/>
                  <a:pt x="98" y="103"/>
                </a:cubicBezTo>
                <a:cubicBezTo>
                  <a:pt x="106" y="103"/>
                  <a:pt x="112" y="96"/>
                  <a:pt x="112" y="89"/>
                </a:cubicBezTo>
                <a:cubicBezTo>
                  <a:pt x="112" y="70"/>
                  <a:pt x="112" y="70"/>
                  <a:pt x="112" y="70"/>
                </a:cubicBezTo>
                <a:cubicBezTo>
                  <a:pt x="112" y="62"/>
                  <a:pt x="106" y="56"/>
                  <a:pt x="98" y="56"/>
                </a:cubicBezTo>
                <a:cubicBezTo>
                  <a:pt x="84" y="56"/>
                  <a:pt x="84" y="56"/>
                  <a:pt x="84" y="56"/>
                </a:cubicBezTo>
                <a:cubicBezTo>
                  <a:pt x="84" y="46"/>
                  <a:pt x="84" y="46"/>
                  <a:pt x="84" y="46"/>
                </a:cubicBezTo>
                <a:cubicBezTo>
                  <a:pt x="127" y="46"/>
                  <a:pt x="127" y="46"/>
                  <a:pt x="127" y="46"/>
                </a:cubicBezTo>
                <a:cubicBezTo>
                  <a:pt x="135" y="46"/>
                  <a:pt x="141" y="40"/>
                  <a:pt x="141" y="33"/>
                </a:cubicBezTo>
                <a:cubicBezTo>
                  <a:pt x="141" y="28"/>
                  <a:pt x="141" y="28"/>
                  <a:pt x="141" y="28"/>
                </a:cubicBezTo>
                <a:cubicBezTo>
                  <a:pt x="146" y="28"/>
                  <a:pt x="146" y="28"/>
                  <a:pt x="146" y="28"/>
                </a:cubicBezTo>
                <a:cubicBezTo>
                  <a:pt x="154" y="28"/>
                  <a:pt x="160" y="22"/>
                  <a:pt x="160" y="14"/>
                </a:cubicBezTo>
                <a:cubicBezTo>
                  <a:pt x="160" y="6"/>
                  <a:pt x="154" y="0"/>
                  <a:pt x="146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19" y="0"/>
                  <a:pt x="113" y="7"/>
                  <a:pt x="113" y="14"/>
                </a:cubicBezTo>
                <a:cubicBezTo>
                  <a:pt x="113" y="22"/>
                  <a:pt x="120" y="28"/>
                  <a:pt x="127" y="28"/>
                </a:cubicBezTo>
                <a:cubicBezTo>
                  <a:pt x="132" y="28"/>
                  <a:pt x="132" y="28"/>
                  <a:pt x="132" y="28"/>
                </a:cubicBezTo>
                <a:cubicBezTo>
                  <a:pt x="132" y="33"/>
                  <a:pt x="132" y="33"/>
                  <a:pt x="132" y="33"/>
                </a:cubicBezTo>
                <a:cubicBezTo>
                  <a:pt x="132" y="35"/>
                  <a:pt x="130" y="37"/>
                  <a:pt x="127" y="37"/>
                </a:cubicBezTo>
                <a:cubicBezTo>
                  <a:pt x="84" y="37"/>
                  <a:pt x="84" y="37"/>
                  <a:pt x="84" y="37"/>
                </a:cubicBezTo>
                <a:cubicBezTo>
                  <a:pt x="84" y="28"/>
                  <a:pt x="84" y="28"/>
                  <a:pt x="84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97" y="28"/>
                  <a:pt x="103" y="22"/>
                  <a:pt x="103" y="14"/>
                </a:cubicBezTo>
                <a:cubicBezTo>
                  <a:pt x="103" y="6"/>
                  <a:pt x="97" y="0"/>
                  <a:pt x="90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3" y="0"/>
                  <a:pt x="57" y="7"/>
                  <a:pt x="57" y="14"/>
                </a:cubicBezTo>
                <a:cubicBezTo>
                  <a:pt x="57" y="22"/>
                  <a:pt x="63" y="28"/>
                  <a:pt x="71" y="28"/>
                </a:cubicBezTo>
                <a:cubicBezTo>
                  <a:pt x="75" y="28"/>
                  <a:pt x="75" y="28"/>
                  <a:pt x="75" y="28"/>
                </a:cubicBezTo>
                <a:cubicBezTo>
                  <a:pt x="75" y="37"/>
                  <a:pt x="75" y="37"/>
                  <a:pt x="75" y="37"/>
                </a:cubicBezTo>
                <a:cubicBezTo>
                  <a:pt x="33" y="37"/>
                  <a:pt x="33" y="37"/>
                  <a:pt x="33" y="37"/>
                </a:cubicBezTo>
                <a:cubicBezTo>
                  <a:pt x="30" y="37"/>
                  <a:pt x="28" y="35"/>
                  <a:pt x="28" y="33"/>
                </a:cubicBezTo>
                <a:cubicBezTo>
                  <a:pt x="28" y="28"/>
                  <a:pt x="28" y="28"/>
                  <a:pt x="28" y="28"/>
                </a:cubicBezTo>
                <a:cubicBezTo>
                  <a:pt x="33" y="28"/>
                  <a:pt x="33" y="28"/>
                  <a:pt x="33" y="28"/>
                </a:cubicBezTo>
                <a:cubicBezTo>
                  <a:pt x="41" y="28"/>
                  <a:pt x="47" y="22"/>
                  <a:pt x="47" y="14"/>
                </a:cubicBezTo>
                <a:cubicBezTo>
                  <a:pt x="47" y="6"/>
                  <a:pt x="40" y="0"/>
                  <a:pt x="33" y="0"/>
                </a:cubicBezTo>
                <a:lnTo>
                  <a:pt x="1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D8613C07-1314-44CE-9C7E-19E70BD8126B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3022600"/>
            <a:ext cx="254000" cy="254000"/>
          </a:xfrm>
          <a:custGeom>
            <a:avLst/>
            <a:gdLst>
              <a:gd name="T0" fmla="*/ 151 w 160"/>
              <a:gd name="T1" fmla="*/ 104 h 160"/>
              <a:gd name="T2" fmla="*/ 156 w 160"/>
              <a:gd name="T3" fmla="*/ 19 h 160"/>
              <a:gd name="T4" fmla="*/ 156 w 160"/>
              <a:gd name="T5" fmla="*/ 10 h 160"/>
              <a:gd name="T6" fmla="*/ 85 w 160"/>
              <a:gd name="T7" fmla="*/ 5 h 160"/>
              <a:gd name="T8" fmla="*/ 76 w 160"/>
              <a:gd name="T9" fmla="*/ 5 h 160"/>
              <a:gd name="T10" fmla="*/ 5 w 160"/>
              <a:gd name="T11" fmla="*/ 10 h 160"/>
              <a:gd name="T12" fmla="*/ 5 w 160"/>
              <a:gd name="T13" fmla="*/ 19 h 160"/>
              <a:gd name="T14" fmla="*/ 10 w 160"/>
              <a:gd name="T15" fmla="*/ 104 h 160"/>
              <a:gd name="T16" fmla="*/ 1 w 160"/>
              <a:gd name="T17" fmla="*/ 109 h 160"/>
              <a:gd name="T18" fmla="*/ 64 w 160"/>
              <a:gd name="T19" fmla="*/ 114 h 160"/>
              <a:gd name="T20" fmla="*/ 51 w 160"/>
              <a:gd name="T21" fmla="*/ 160 h 160"/>
              <a:gd name="T22" fmla="*/ 57 w 160"/>
              <a:gd name="T23" fmla="*/ 157 h 160"/>
              <a:gd name="T24" fmla="*/ 76 w 160"/>
              <a:gd name="T25" fmla="*/ 132 h 160"/>
              <a:gd name="T26" fmla="*/ 80 w 160"/>
              <a:gd name="T27" fmla="*/ 151 h 160"/>
              <a:gd name="T28" fmla="*/ 85 w 160"/>
              <a:gd name="T29" fmla="*/ 132 h 160"/>
              <a:gd name="T30" fmla="*/ 104 w 160"/>
              <a:gd name="T31" fmla="*/ 157 h 160"/>
              <a:gd name="T32" fmla="*/ 110 w 160"/>
              <a:gd name="T33" fmla="*/ 160 h 160"/>
              <a:gd name="T34" fmla="*/ 97 w 160"/>
              <a:gd name="T35" fmla="*/ 114 h 160"/>
              <a:gd name="T36" fmla="*/ 160 w 160"/>
              <a:gd name="T37" fmla="*/ 109 h 160"/>
              <a:gd name="T38" fmla="*/ 75 w 160"/>
              <a:gd name="T39" fmla="*/ 123 h 160"/>
              <a:gd name="T40" fmla="*/ 74 w 160"/>
              <a:gd name="T41" fmla="*/ 113 h 160"/>
              <a:gd name="T42" fmla="*/ 75 w 160"/>
              <a:gd name="T43" fmla="*/ 123 h 160"/>
              <a:gd name="T44" fmla="*/ 85 w 160"/>
              <a:gd name="T45" fmla="*/ 113 h 160"/>
              <a:gd name="T46" fmla="*/ 90 w 160"/>
              <a:gd name="T47" fmla="*/ 123 h 160"/>
              <a:gd name="T48" fmla="*/ 141 w 160"/>
              <a:gd name="T49" fmla="*/ 104 h 160"/>
              <a:gd name="T50" fmla="*/ 19 w 160"/>
              <a:gd name="T51" fmla="*/ 19 h 160"/>
              <a:gd name="T52" fmla="*/ 141 w 160"/>
              <a:gd name="T53" fmla="*/ 104 h 160"/>
              <a:gd name="T54" fmla="*/ 52 w 160"/>
              <a:gd name="T55" fmla="*/ 95 h 160"/>
              <a:gd name="T56" fmla="*/ 57 w 160"/>
              <a:gd name="T57" fmla="*/ 72 h 160"/>
              <a:gd name="T58" fmla="*/ 33 w 160"/>
              <a:gd name="T59" fmla="*/ 67 h 160"/>
              <a:gd name="T60" fmla="*/ 28 w 160"/>
              <a:gd name="T61" fmla="*/ 91 h 160"/>
              <a:gd name="T62" fmla="*/ 37 w 160"/>
              <a:gd name="T63" fmla="*/ 76 h 160"/>
              <a:gd name="T64" fmla="*/ 47 w 160"/>
              <a:gd name="T65" fmla="*/ 86 h 160"/>
              <a:gd name="T66" fmla="*/ 37 w 160"/>
              <a:gd name="T67" fmla="*/ 76 h 160"/>
              <a:gd name="T68" fmla="*/ 89 w 160"/>
              <a:gd name="T69" fmla="*/ 95 h 160"/>
              <a:gd name="T70" fmla="*/ 94 w 160"/>
              <a:gd name="T71" fmla="*/ 90 h 160"/>
              <a:gd name="T72" fmla="*/ 89 w 160"/>
              <a:gd name="T73" fmla="*/ 48 h 160"/>
              <a:gd name="T74" fmla="*/ 66 w 160"/>
              <a:gd name="T75" fmla="*/ 53 h 160"/>
              <a:gd name="T76" fmla="*/ 71 w 160"/>
              <a:gd name="T77" fmla="*/ 95 h 160"/>
              <a:gd name="T78" fmla="*/ 85 w 160"/>
              <a:gd name="T79" fmla="*/ 57 h 160"/>
              <a:gd name="T80" fmla="*/ 75 w 160"/>
              <a:gd name="T81" fmla="*/ 85 h 160"/>
              <a:gd name="T82" fmla="*/ 108 w 160"/>
              <a:gd name="T83" fmla="*/ 95 h 160"/>
              <a:gd name="T84" fmla="*/ 132 w 160"/>
              <a:gd name="T85" fmla="*/ 90 h 160"/>
              <a:gd name="T86" fmla="*/ 127 w 160"/>
              <a:gd name="T87" fmla="*/ 29 h 160"/>
              <a:gd name="T88" fmla="*/ 103 w 160"/>
              <a:gd name="T89" fmla="*/ 34 h 160"/>
              <a:gd name="T90" fmla="*/ 108 w 160"/>
              <a:gd name="T91" fmla="*/ 95 h 160"/>
              <a:gd name="T92" fmla="*/ 122 w 160"/>
              <a:gd name="T93" fmla="*/ 39 h 160"/>
              <a:gd name="T94" fmla="*/ 113 w 160"/>
              <a:gd name="T95" fmla="*/ 8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156" y="104"/>
                </a:moveTo>
                <a:cubicBezTo>
                  <a:pt x="151" y="104"/>
                  <a:pt x="151" y="104"/>
                  <a:pt x="151" y="104"/>
                </a:cubicBezTo>
                <a:cubicBezTo>
                  <a:pt x="151" y="19"/>
                  <a:pt x="151" y="19"/>
                  <a:pt x="151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58" y="19"/>
                  <a:pt x="160" y="17"/>
                  <a:pt x="160" y="15"/>
                </a:cubicBezTo>
                <a:cubicBezTo>
                  <a:pt x="160" y="12"/>
                  <a:pt x="158" y="10"/>
                  <a:pt x="156" y="10"/>
                </a:cubicBezTo>
                <a:cubicBezTo>
                  <a:pt x="85" y="10"/>
                  <a:pt x="85" y="10"/>
                  <a:pt x="85" y="10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2"/>
                  <a:pt x="83" y="0"/>
                  <a:pt x="80" y="0"/>
                </a:cubicBezTo>
                <a:cubicBezTo>
                  <a:pt x="78" y="0"/>
                  <a:pt x="76" y="2"/>
                  <a:pt x="76" y="5"/>
                </a:cubicBezTo>
                <a:cubicBezTo>
                  <a:pt x="76" y="10"/>
                  <a:pt x="76" y="10"/>
                  <a:pt x="76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2" y="10"/>
                  <a:pt x="0" y="12"/>
                  <a:pt x="0" y="15"/>
                </a:cubicBezTo>
                <a:cubicBezTo>
                  <a:pt x="0" y="17"/>
                  <a:pt x="2" y="19"/>
                  <a:pt x="5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10" y="104"/>
                  <a:pt x="10" y="104"/>
                  <a:pt x="10" y="104"/>
                </a:cubicBezTo>
                <a:cubicBezTo>
                  <a:pt x="5" y="104"/>
                  <a:pt x="5" y="104"/>
                  <a:pt x="5" y="104"/>
                </a:cubicBezTo>
                <a:cubicBezTo>
                  <a:pt x="3" y="104"/>
                  <a:pt x="1" y="106"/>
                  <a:pt x="1" y="109"/>
                </a:cubicBezTo>
                <a:cubicBezTo>
                  <a:pt x="1" y="112"/>
                  <a:pt x="3" y="114"/>
                  <a:pt x="5" y="114"/>
                </a:cubicBezTo>
                <a:cubicBezTo>
                  <a:pt x="64" y="114"/>
                  <a:pt x="64" y="114"/>
                  <a:pt x="64" y="114"/>
                </a:cubicBezTo>
                <a:cubicBezTo>
                  <a:pt x="48" y="154"/>
                  <a:pt x="48" y="154"/>
                  <a:pt x="48" y="154"/>
                </a:cubicBezTo>
                <a:cubicBezTo>
                  <a:pt x="47" y="157"/>
                  <a:pt x="48" y="159"/>
                  <a:pt x="51" y="160"/>
                </a:cubicBezTo>
                <a:cubicBezTo>
                  <a:pt x="51" y="160"/>
                  <a:pt x="52" y="160"/>
                  <a:pt x="53" y="160"/>
                </a:cubicBezTo>
                <a:cubicBezTo>
                  <a:pt x="55" y="160"/>
                  <a:pt x="56" y="159"/>
                  <a:pt x="57" y="157"/>
                </a:cubicBezTo>
                <a:cubicBezTo>
                  <a:pt x="67" y="132"/>
                  <a:pt x="67" y="132"/>
                  <a:pt x="67" y="132"/>
                </a:cubicBezTo>
                <a:cubicBezTo>
                  <a:pt x="76" y="132"/>
                  <a:pt x="76" y="132"/>
                  <a:pt x="76" y="132"/>
                </a:cubicBezTo>
                <a:cubicBezTo>
                  <a:pt x="76" y="146"/>
                  <a:pt x="76" y="146"/>
                  <a:pt x="76" y="146"/>
                </a:cubicBezTo>
                <a:cubicBezTo>
                  <a:pt x="76" y="149"/>
                  <a:pt x="78" y="151"/>
                  <a:pt x="80" y="151"/>
                </a:cubicBezTo>
                <a:cubicBezTo>
                  <a:pt x="83" y="151"/>
                  <a:pt x="85" y="149"/>
                  <a:pt x="85" y="146"/>
                </a:cubicBezTo>
                <a:cubicBezTo>
                  <a:pt x="85" y="132"/>
                  <a:pt x="85" y="132"/>
                  <a:pt x="85" y="132"/>
                </a:cubicBezTo>
                <a:cubicBezTo>
                  <a:pt x="94" y="132"/>
                  <a:pt x="94" y="132"/>
                  <a:pt x="94" y="132"/>
                </a:cubicBezTo>
                <a:cubicBezTo>
                  <a:pt x="104" y="157"/>
                  <a:pt x="104" y="157"/>
                  <a:pt x="104" y="157"/>
                </a:cubicBezTo>
                <a:cubicBezTo>
                  <a:pt x="105" y="159"/>
                  <a:pt x="107" y="160"/>
                  <a:pt x="108" y="160"/>
                </a:cubicBezTo>
                <a:cubicBezTo>
                  <a:pt x="109" y="160"/>
                  <a:pt x="109" y="160"/>
                  <a:pt x="110" y="160"/>
                </a:cubicBezTo>
                <a:cubicBezTo>
                  <a:pt x="113" y="159"/>
                  <a:pt x="114" y="156"/>
                  <a:pt x="113" y="154"/>
                </a:cubicBezTo>
                <a:cubicBezTo>
                  <a:pt x="97" y="114"/>
                  <a:pt x="97" y="114"/>
                  <a:pt x="97" y="114"/>
                </a:cubicBezTo>
                <a:cubicBezTo>
                  <a:pt x="156" y="114"/>
                  <a:pt x="156" y="114"/>
                  <a:pt x="156" y="114"/>
                </a:cubicBezTo>
                <a:cubicBezTo>
                  <a:pt x="158" y="114"/>
                  <a:pt x="160" y="112"/>
                  <a:pt x="160" y="109"/>
                </a:cubicBezTo>
                <a:cubicBezTo>
                  <a:pt x="160" y="106"/>
                  <a:pt x="158" y="104"/>
                  <a:pt x="156" y="104"/>
                </a:cubicBezTo>
                <a:close/>
                <a:moveTo>
                  <a:pt x="75" y="123"/>
                </a:moveTo>
                <a:cubicBezTo>
                  <a:pt x="70" y="123"/>
                  <a:pt x="70" y="123"/>
                  <a:pt x="70" y="123"/>
                </a:cubicBezTo>
                <a:cubicBezTo>
                  <a:pt x="74" y="113"/>
                  <a:pt x="74" y="113"/>
                  <a:pt x="74" y="113"/>
                </a:cubicBezTo>
                <a:cubicBezTo>
                  <a:pt x="75" y="113"/>
                  <a:pt x="75" y="113"/>
                  <a:pt x="75" y="113"/>
                </a:cubicBezTo>
                <a:lnTo>
                  <a:pt x="75" y="123"/>
                </a:lnTo>
                <a:close/>
                <a:moveTo>
                  <a:pt x="85" y="123"/>
                </a:moveTo>
                <a:cubicBezTo>
                  <a:pt x="85" y="113"/>
                  <a:pt x="85" y="113"/>
                  <a:pt x="85" y="113"/>
                </a:cubicBezTo>
                <a:cubicBezTo>
                  <a:pt x="86" y="113"/>
                  <a:pt x="86" y="113"/>
                  <a:pt x="86" y="113"/>
                </a:cubicBezTo>
                <a:cubicBezTo>
                  <a:pt x="90" y="123"/>
                  <a:pt x="90" y="123"/>
                  <a:pt x="90" y="123"/>
                </a:cubicBezTo>
                <a:lnTo>
                  <a:pt x="85" y="123"/>
                </a:lnTo>
                <a:close/>
                <a:moveTo>
                  <a:pt x="141" y="104"/>
                </a:moveTo>
                <a:cubicBezTo>
                  <a:pt x="19" y="104"/>
                  <a:pt x="19" y="104"/>
                  <a:pt x="19" y="104"/>
                </a:cubicBezTo>
                <a:cubicBezTo>
                  <a:pt x="19" y="19"/>
                  <a:pt x="19" y="19"/>
                  <a:pt x="19" y="19"/>
                </a:cubicBezTo>
                <a:cubicBezTo>
                  <a:pt x="141" y="19"/>
                  <a:pt x="141" y="19"/>
                  <a:pt x="141" y="19"/>
                </a:cubicBezTo>
                <a:lnTo>
                  <a:pt x="141" y="104"/>
                </a:lnTo>
                <a:close/>
                <a:moveTo>
                  <a:pt x="33" y="95"/>
                </a:moveTo>
                <a:cubicBezTo>
                  <a:pt x="52" y="95"/>
                  <a:pt x="52" y="95"/>
                  <a:pt x="52" y="95"/>
                </a:cubicBezTo>
                <a:cubicBezTo>
                  <a:pt x="55" y="95"/>
                  <a:pt x="57" y="93"/>
                  <a:pt x="57" y="91"/>
                </a:cubicBezTo>
                <a:cubicBezTo>
                  <a:pt x="57" y="72"/>
                  <a:pt x="57" y="72"/>
                  <a:pt x="57" y="72"/>
                </a:cubicBezTo>
                <a:cubicBezTo>
                  <a:pt x="57" y="69"/>
                  <a:pt x="55" y="67"/>
                  <a:pt x="52" y="67"/>
                </a:cubicBezTo>
                <a:cubicBezTo>
                  <a:pt x="33" y="67"/>
                  <a:pt x="33" y="67"/>
                  <a:pt x="33" y="67"/>
                </a:cubicBezTo>
                <a:cubicBezTo>
                  <a:pt x="30" y="67"/>
                  <a:pt x="28" y="69"/>
                  <a:pt x="28" y="72"/>
                </a:cubicBezTo>
                <a:cubicBezTo>
                  <a:pt x="28" y="91"/>
                  <a:pt x="28" y="91"/>
                  <a:pt x="28" y="91"/>
                </a:cubicBezTo>
                <a:cubicBezTo>
                  <a:pt x="28" y="93"/>
                  <a:pt x="30" y="95"/>
                  <a:pt x="33" y="95"/>
                </a:cubicBezTo>
                <a:close/>
                <a:moveTo>
                  <a:pt x="37" y="76"/>
                </a:moveTo>
                <a:cubicBezTo>
                  <a:pt x="47" y="76"/>
                  <a:pt x="47" y="76"/>
                  <a:pt x="47" y="76"/>
                </a:cubicBezTo>
                <a:cubicBezTo>
                  <a:pt x="47" y="86"/>
                  <a:pt x="47" y="86"/>
                  <a:pt x="47" y="86"/>
                </a:cubicBezTo>
                <a:cubicBezTo>
                  <a:pt x="37" y="86"/>
                  <a:pt x="37" y="86"/>
                  <a:pt x="37" y="86"/>
                </a:cubicBezTo>
                <a:lnTo>
                  <a:pt x="37" y="76"/>
                </a:lnTo>
                <a:close/>
                <a:moveTo>
                  <a:pt x="71" y="95"/>
                </a:moveTo>
                <a:cubicBezTo>
                  <a:pt x="89" y="95"/>
                  <a:pt x="89" y="95"/>
                  <a:pt x="89" y="95"/>
                </a:cubicBezTo>
                <a:cubicBezTo>
                  <a:pt x="89" y="95"/>
                  <a:pt x="89" y="95"/>
                  <a:pt x="89" y="95"/>
                </a:cubicBezTo>
                <a:cubicBezTo>
                  <a:pt x="92" y="95"/>
                  <a:pt x="94" y="93"/>
                  <a:pt x="94" y="90"/>
                </a:cubicBezTo>
                <a:cubicBezTo>
                  <a:pt x="94" y="53"/>
                  <a:pt x="94" y="53"/>
                  <a:pt x="94" y="53"/>
                </a:cubicBezTo>
                <a:cubicBezTo>
                  <a:pt x="94" y="51"/>
                  <a:pt x="92" y="48"/>
                  <a:pt x="89" y="48"/>
                </a:cubicBezTo>
                <a:cubicBezTo>
                  <a:pt x="71" y="48"/>
                  <a:pt x="71" y="48"/>
                  <a:pt x="71" y="48"/>
                </a:cubicBezTo>
                <a:cubicBezTo>
                  <a:pt x="68" y="48"/>
                  <a:pt x="66" y="51"/>
                  <a:pt x="66" y="53"/>
                </a:cubicBezTo>
                <a:cubicBezTo>
                  <a:pt x="66" y="91"/>
                  <a:pt x="66" y="91"/>
                  <a:pt x="66" y="91"/>
                </a:cubicBezTo>
                <a:cubicBezTo>
                  <a:pt x="66" y="93"/>
                  <a:pt x="68" y="95"/>
                  <a:pt x="71" y="95"/>
                </a:cubicBezTo>
                <a:close/>
                <a:moveTo>
                  <a:pt x="75" y="57"/>
                </a:moveTo>
                <a:cubicBezTo>
                  <a:pt x="85" y="57"/>
                  <a:pt x="85" y="57"/>
                  <a:pt x="85" y="57"/>
                </a:cubicBezTo>
                <a:cubicBezTo>
                  <a:pt x="85" y="85"/>
                  <a:pt x="85" y="85"/>
                  <a:pt x="85" y="85"/>
                </a:cubicBezTo>
                <a:cubicBezTo>
                  <a:pt x="75" y="85"/>
                  <a:pt x="75" y="85"/>
                  <a:pt x="75" y="85"/>
                </a:cubicBezTo>
                <a:lnTo>
                  <a:pt x="75" y="57"/>
                </a:lnTo>
                <a:close/>
                <a:moveTo>
                  <a:pt x="108" y="95"/>
                </a:moveTo>
                <a:cubicBezTo>
                  <a:pt x="127" y="95"/>
                  <a:pt x="127" y="95"/>
                  <a:pt x="127" y="95"/>
                </a:cubicBezTo>
                <a:cubicBezTo>
                  <a:pt x="129" y="95"/>
                  <a:pt x="132" y="93"/>
                  <a:pt x="132" y="90"/>
                </a:cubicBezTo>
                <a:cubicBezTo>
                  <a:pt x="132" y="34"/>
                  <a:pt x="132" y="34"/>
                  <a:pt x="132" y="34"/>
                </a:cubicBezTo>
                <a:cubicBezTo>
                  <a:pt x="132" y="31"/>
                  <a:pt x="129" y="29"/>
                  <a:pt x="127" y="29"/>
                </a:cubicBezTo>
                <a:cubicBezTo>
                  <a:pt x="108" y="29"/>
                  <a:pt x="108" y="29"/>
                  <a:pt x="108" y="29"/>
                </a:cubicBezTo>
                <a:cubicBezTo>
                  <a:pt x="105" y="29"/>
                  <a:pt x="103" y="31"/>
                  <a:pt x="103" y="34"/>
                </a:cubicBezTo>
                <a:cubicBezTo>
                  <a:pt x="103" y="90"/>
                  <a:pt x="103" y="90"/>
                  <a:pt x="103" y="90"/>
                </a:cubicBezTo>
                <a:cubicBezTo>
                  <a:pt x="103" y="93"/>
                  <a:pt x="105" y="95"/>
                  <a:pt x="108" y="95"/>
                </a:cubicBezTo>
                <a:close/>
                <a:moveTo>
                  <a:pt x="113" y="39"/>
                </a:moveTo>
                <a:cubicBezTo>
                  <a:pt x="122" y="39"/>
                  <a:pt x="122" y="39"/>
                  <a:pt x="122" y="39"/>
                </a:cubicBezTo>
                <a:cubicBezTo>
                  <a:pt x="122" y="86"/>
                  <a:pt x="122" y="86"/>
                  <a:pt x="122" y="86"/>
                </a:cubicBezTo>
                <a:cubicBezTo>
                  <a:pt x="113" y="86"/>
                  <a:pt x="113" y="86"/>
                  <a:pt x="113" y="86"/>
                </a:cubicBezTo>
                <a:lnTo>
                  <a:pt x="113" y="3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5497F17D-98FC-3142-C7F5-8F0A356F9A31}"/>
              </a:ext>
            </a:extLst>
          </p:cNvPr>
          <p:cNvSpPr>
            <a:spLocks noEditPoints="1"/>
          </p:cNvSpPr>
          <p:nvPr/>
        </p:nvSpPr>
        <p:spPr bwMode="auto">
          <a:xfrm>
            <a:off x="8474076" y="1922463"/>
            <a:ext cx="196850" cy="254000"/>
          </a:xfrm>
          <a:custGeom>
            <a:avLst/>
            <a:gdLst>
              <a:gd name="T0" fmla="*/ 73 w 124"/>
              <a:gd name="T1" fmla="*/ 37 h 160"/>
              <a:gd name="T2" fmla="*/ 54 w 124"/>
              <a:gd name="T3" fmla="*/ 37 h 160"/>
              <a:gd name="T4" fmla="*/ 63 w 124"/>
              <a:gd name="T5" fmla="*/ 56 h 160"/>
              <a:gd name="T6" fmla="*/ 87 w 124"/>
              <a:gd name="T7" fmla="*/ 85 h 160"/>
              <a:gd name="T8" fmla="*/ 40 w 124"/>
              <a:gd name="T9" fmla="*/ 80 h 160"/>
              <a:gd name="T10" fmla="*/ 64 w 124"/>
              <a:gd name="T11" fmla="*/ 9 h 160"/>
              <a:gd name="T12" fmla="*/ 99 w 124"/>
              <a:gd name="T13" fmla="*/ 98 h 160"/>
              <a:gd name="T14" fmla="*/ 87 w 124"/>
              <a:gd name="T15" fmla="*/ 111 h 160"/>
              <a:gd name="T16" fmla="*/ 68 w 124"/>
              <a:gd name="T17" fmla="*/ 94 h 160"/>
              <a:gd name="T18" fmla="*/ 96 w 124"/>
              <a:gd name="T19" fmla="*/ 89 h 160"/>
              <a:gd name="T20" fmla="*/ 77 w 124"/>
              <a:gd name="T21" fmla="*/ 50 h 160"/>
              <a:gd name="T22" fmla="*/ 64 w 124"/>
              <a:gd name="T23" fmla="*/ 19 h 160"/>
              <a:gd name="T24" fmla="*/ 50 w 124"/>
              <a:gd name="T25" fmla="*/ 50 h 160"/>
              <a:gd name="T26" fmla="*/ 32 w 124"/>
              <a:gd name="T27" fmla="*/ 89 h 160"/>
              <a:gd name="T28" fmla="*/ 60 w 124"/>
              <a:gd name="T29" fmla="*/ 94 h 160"/>
              <a:gd name="T30" fmla="*/ 40 w 124"/>
              <a:gd name="T31" fmla="*/ 113 h 160"/>
              <a:gd name="T32" fmla="*/ 32 w 124"/>
              <a:gd name="T33" fmla="*/ 102 h 160"/>
              <a:gd name="T34" fmla="*/ 13 w 124"/>
              <a:gd name="T35" fmla="*/ 52 h 160"/>
              <a:gd name="T36" fmla="*/ 64 w 124"/>
              <a:gd name="T37" fmla="*/ 9 h 160"/>
              <a:gd name="T38" fmla="*/ 87 w 124"/>
              <a:gd name="T39" fmla="*/ 127 h 160"/>
              <a:gd name="T40" fmla="*/ 45 w 124"/>
              <a:gd name="T41" fmla="*/ 132 h 160"/>
              <a:gd name="T42" fmla="*/ 40 w 124"/>
              <a:gd name="T43" fmla="*/ 122 h 160"/>
              <a:gd name="T44" fmla="*/ 77 w 124"/>
              <a:gd name="T45" fmla="*/ 141 h 160"/>
              <a:gd name="T46" fmla="*/ 72 w 124"/>
              <a:gd name="T47" fmla="*/ 151 h 160"/>
              <a:gd name="T48" fmla="*/ 49 w 124"/>
              <a:gd name="T49" fmla="*/ 146 h 160"/>
              <a:gd name="T50" fmla="*/ 77 w 124"/>
              <a:gd name="T51" fmla="*/ 141 h 160"/>
              <a:gd name="T52" fmla="*/ 56 w 124"/>
              <a:gd name="T53" fmla="*/ 0 h 160"/>
              <a:gd name="T54" fmla="*/ 21 w 124"/>
              <a:gd name="T55" fmla="*/ 104 h 160"/>
              <a:gd name="T56" fmla="*/ 30 w 124"/>
              <a:gd name="T57" fmla="*/ 117 h 160"/>
              <a:gd name="T58" fmla="*/ 40 w 124"/>
              <a:gd name="T59" fmla="*/ 140 h 160"/>
              <a:gd name="T60" fmla="*/ 54 w 124"/>
              <a:gd name="T61" fmla="*/ 160 h 160"/>
              <a:gd name="T62" fmla="*/ 86 w 124"/>
              <a:gd name="T63" fmla="*/ 146 h 160"/>
              <a:gd name="T64" fmla="*/ 96 w 124"/>
              <a:gd name="T65" fmla="*/ 127 h 160"/>
              <a:gd name="T66" fmla="*/ 100 w 124"/>
              <a:gd name="T67" fmla="*/ 109 h 160"/>
              <a:gd name="T68" fmla="*/ 124 w 124"/>
              <a:gd name="T69" fmla="*/ 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4" h="160">
                <a:moveTo>
                  <a:pt x="63" y="28"/>
                </a:moveTo>
                <a:cubicBezTo>
                  <a:pt x="69" y="28"/>
                  <a:pt x="73" y="32"/>
                  <a:pt x="73" y="37"/>
                </a:cubicBezTo>
                <a:cubicBezTo>
                  <a:pt x="73" y="43"/>
                  <a:pt x="69" y="47"/>
                  <a:pt x="63" y="47"/>
                </a:cubicBezTo>
                <a:cubicBezTo>
                  <a:pt x="58" y="47"/>
                  <a:pt x="54" y="43"/>
                  <a:pt x="54" y="37"/>
                </a:cubicBezTo>
                <a:cubicBezTo>
                  <a:pt x="54" y="32"/>
                  <a:pt x="58" y="28"/>
                  <a:pt x="63" y="28"/>
                </a:cubicBezTo>
                <a:close/>
                <a:moveTo>
                  <a:pt x="63" y="56"/>
                </a:moveTo>
                <a:cubicBezTo>
                  <a:pt x="76" y="56"/>
                  <a:pt x="87" y="67"/>
                  <a:pt x="87" y="80"/>
                </a:cubicBezTo>
                <a:cubicBezTo>
                  <a:pt x="87" y="85"/>
                  <a:pt x="87" y="85"/>
                  <a:pt x="87" y="85"/>
                </a:cubicBezTo>
                <a:cubicBezTo>
                  <a:pt x="40" y="85"/>
                  <a:pt x="40" y="85"/>
                  <a:pt x="40" y="85"/>
                </a:cubicBezTo>
                <a:cubicBezTo>
                  <a:pt x="40" y="80"/>
                  <a:pt x="40" y="80"/>
                  <a:pt x="40" y="80"/>
                </a:cubicBezTo>
                <a:cubicBezTo>
                  <a:pt x="40" y="66"/>
                  <a:pt x="51" y="56"/>
                  <a:pt x="63" y="56"/>
                </a:cubicBezTo>
                <a:close/>
                <a:moveTo>
                  <a:pt x="64" y="9"/>
                </a:moveTo>
                <a:cubicBezTo>
                  <a:pt x="93" y="9"/>
                  <a:pt x="115" y="32"/>
                  <a:pt x="115" y="60"/>
                </a:cubicBezTo>
                <a:cubicBezTo>
                  <a:pt x="115" y="74"/>
                  <a:pt x="109" y="88"/>
                  <a:pt x="99" y="98"/>
                </a:cubicBezTo>
                <a:cubicBezTo>
                  <a:pt x="97" y="100"/>
                  <a:pt x="96" y="100"/>
                  <a:pt x="95" y="101"/>
                </a:cubicBezTo>
                <a:cubicBezTo>
                  <a:pt x="92" y="104"/>
                  <a:pt x="88" y="106"/>
                  <a:pt x="87" y="111"/>
                </a:cubicBezTo>
                <a:cubicBezTo>
                  <a:pt x="68" y="111"/>
                  <a:pt x="68" y="111"/>
                  <a:pt x="68" y="111"/>
                </a:cubicBezTo>
                <a:cubicBezTo>
                  <a:pt x="68" y="94"/>
                  <a:pt x="68" y="94"/>
                  <a:pt x="68" y="94"/>
                </a:cubicBezTo>
                <a:cubicBezTo>
                  <a:pt x="92" y="94"/>
                  <a:pt x="92" y="94"/>
                  <a:pt x="92" y="94"/>
                </a:cubicBezTo>
                <a:cubicBezTo>
                  <a:pt x="94" y="94"/>
                  <a:pt x="96" y="92"/>
                  <a:pt x="96" y="89"/>
                </a:cubicBezTo>
                <a:cubicBezTo>
                  <a:pt x="96" y="80"/>
                  <a:pt x="96" y="80"/>
                  <a:pt x="96" y="80"/>
                </a:cubicBezTo>
                <a:cubicBezTo>
                  <a:pt x="96" y="66"/>
                  <a:pt x="89" y="55"/>
                  <a:pt x="77" y="50"/>
                </a:cubicBezTo>
                <a:cubicBezTo>
                  <a:pt x="81" y="47"/>
                  <a:pt x="83" y="43"/>
                  <a:pt x="83" y="38"/>
                </a:cubicBezTo>
                <a:cubicBezTo>
                  <a:pt x="83" y="28"/>
                  <a:pt x="74" y="19"/>
                  <a:pt x="64" y="19"/>
                </a:cubicBezTo>
                <a:cubicBezTo>
                  <a:pt x="54" y="19"/>
                  <a:pt x="45" y="28"/>
                  <a:pt x="45" y="38"/>
                </a:cubicBezTo>
                <a:cubicBezTo>
                  <a:pt x="45" y="43"/>
                  <a:pt x="47" y="47"/>
                  <a:pt x="50" y="50"/>
                </a:cubicBezTo>
                <a:cubicBezTo>
                  <a:pt x="39" y="55"/>
                  <a:pt x="32" y="66"/>
                  <a:pt x="32" y="80"/>
                </a:cubicBezTo>
                <a:cubicBezTo>
                  <a:pt x="32" y="89"/>
                  <a:pt x="32" y="89"/>
                  <a:pt x="32" y="89"/>
                </a:cubicBezTo>
                <a:cubicBezTo>
                  <a:pt x="32" y="92"/>
                  <a:pt x="34" y="94"/>
                  <a:pt x="36" y="94"/>
                </a:cubicBezTo>
                <a:cubicBezTo>
                  <a:pt x="60" y="94"/>
                  <a:pt x="60" y="94"/>
                  <a:pt x="60" y="94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40" y="113"/>
                  <a:pt x="40" y="113"/>
                  <a:pt x="40" y="113"/>
                </a:cubicBezTo>
                <a:cubicBezTo>
                  <a:pt x="40" y="113"/>
                  <a:pt x="40" y="113"/>
                  <a:pt x="40" y="113"/>
                </a:cubicBezTo>
                <a:cubicBezTo>
                  <a:pt x="38" y="107"/>
                  <a:pt x="35" y="104"/>
                  <a:pt x="32" y="102"/>
                </a:cubicBezTo>
                <a:cubicBezTo>
                  <a:pt x="31" y="100"/>
                  <a:pt x="29" y="100"/>
                  <a:pt x="28" y="98"/>
                </a:cubicBezTo>
                <a:cubicBezTo>
                  <a:pt x="15" y="86"/>
                  <a:pt x="10" y="69"/>
                  <a:pt x="13" y="52"/>
                </a:cubicBezTo>
                <a:cubicBezTo>
                  <a:pt x="16" y="30"/>
                  <a:pt x="35" y="11"/>
                  <a:pt x="58" y="9"/>
                </a:cubicBezTo>
                <a:cubicBezTo>
                  <a:pt x="60" y="9"/>
                  <a:pt x="62" y="9"/>
                  <a:pt x="64" y="9"/>
                </a:cubicBezTo>
                <a:close/>
                <a:moveTo>
                  <a:pt x="87" y="122"/>
                </a:moveTo>
                <a:cubicBezTo>
                  <a:pt x="87" y="127"/>
                  <a:pt x="87" y="127"/>
                  <a:pt x="87" y="127"/>
                </a:cubicBezTo>
                <a:cubicBezTo>
                  <a:pt x="87" y="130"/>
                  <a:pt x="85" y="132"/>
                  <a:pt x="82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2" y="132"/>
                  <a:pt x="40" y="130"/>
                  <a:pt x="40" y="127"/>
                </a:cubicBezTo>
                <a:cubicBezTo>
                  <a:pt x="40" y="122"/>
                  <a:pt x="40" y="122"/>
                  <a:pt x="40" y="122"/>
                </a:cubicBezTo>
                <a:cubicBezTo>
                  <a:pt x="87" y="122"/>
                  <a:pt x="87" y="122"/>
                  <a:pt x="87" y="122"/>
                </a:cubicBezTo>
                <a:close/>
                <a:moveTo>
                  <a:pt x="77" y="141"/>
                </a:moveTo>
                <a:cubicBezTo>
                  <a:pt x="77" y="146"/>
                  <a:pt x="77" y="146"/>
                  <a:pt x="77" y="146"/>
                </a:cubicBezTo>
                <a:cubicBezTo>
                  <a:pt x="77" y="148"/>
                  <a:pt x="75" y="151"/>
                  <a:pt x="72" y="151"/>
                </a:cubicBezTo>
                <a:cubicBezTo>
                  <a:pt x="54" y="151"/>
                  <a:pt x="54" y="151"/>
                  <a:pt x="54" y="151"/>
                </a:cubicBezTo>
                <a:cubicBezTo>
                  <a:pt x="51" y="151"/>
                  <a:pt x="49" y="148"/>
                  <a:pt x="49" y="146"/>
                </a:cubicBezTo>
                <a:cubicBezTo>
                  <a:pt x="49" y="141"/>
                  <a:pt x="49" y="141"/>
                  <a:pt x="49" y="141"/>
                </a:cubicBezTo>
                <a:cubicBezTo>
                  <a:pt x="77" y="141"/>
                  <a:pt x="77" y="141"/>
                  <a:pt x="77" y="141"/>
                </a:cubicBezTo>
                <a:close/>
                <a:moveTo>
                  <a:pt x="63" y="0"/>
                </a:moveTo>
                <a:cubicBezTo>
                  <a:pt x="61" y="0"/>
                  <a:pt x="58" y="0"/>
                  <a:pt x="56" y="0"/>
                </a:cubicBezTo>
                <a:cubicBezTo>
                  <a:pt x="29" y="3"/>
                  <a:pt x="8" y="24"/>
                  <a:pt x="4" y="51"/>
                </a:cubicBezTo>
                <a:cubicBezTo>
                  <a:pt x="0" y="70"/>
                  <a:pt x="7" y="90"/>
                  <a:pt x="21" y="104"/>
                </a:cubicBezTo>
                <a:cubicBezTo>
                  <a:pt x="24" y="106"/>
                  <a:pt x="25" y="107"/>
                  <a:pt x="26" y="109"/>
                </a:cubicBezTo>
                <a:cubicBezTo>
                  <a:pt x="30" y="111"/>
                  <a:pt x="30" y="112"/>
                  <a:pt x="30" y="117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0" y="132"/>
                  <a:pt x="34" y="138"/>
                  <a:pt x="40" y="140"/>
                </a:cubicBezTo>
                <a:cubicBezTo>
                  <a:pt x="40" y="145"/>
                  <a:pt x="40" y="145"/>
                  <a:pt x="40" y="145"/>
                </a:cubicBezTo>
                <a:cubicBezTo>
                  <a:pt x="40" y="154"/>
                  <a:pt x="46" y="160"/>
                  <a:pt x="54" y="160"/>
                </a:cubicBezTo>
                <a:cubicBezTo>
                  <a:pt x="72" y="160"/>
                  <a:pt x="72" y="160"/>
                  <a:pt x="72" y="160"/>
                </a:cubicBezTo>
                <a:cubicBezTo>
                  <a:pt x="80" y="160"/>
                  <a:pt x="86" y="153"/>
                  <a:pt x="86" y="146"/>
                </a:cubicBezTo>
                <a:cubicBezTo>
                  <a:pt x="86" y="140"/>
                  <a:pt x="86" y="140"/>
                  <a:pt x="86" y="140"/>
                </a:cubicBezTo>
                <a:cubicBezTo>
                  <a:pt x="92" y="138"/>
                  <a:pt x="96" y="134"/>
                  <a:pt x="96" y="127"/>
                </a:cubicBezTo>
                <a:cubicBezTo>
                  <a:pt x="96" y="117"/>
                  <a:pt x="96" y="117"/>
                  <a:pt x="96" y="117"/>
                </a:cubicBezTo>
                <a:cubicBezTo>
                  <a:pt x="96" y="113"/>
                  <a:pt x="96" y="112"/>
                  <a:pt x="100" y="109"/>
                </a:cubicBezTo>
                <a:cubicBezTo>
                  <a:pt x="101" y="108"/>
                  <a:pt x="103" y="107"/>
                  <a:pt x="105" y="105"/>
                </a:cubicBezTo>
                <a:cubicBezTo>
                  <a:pt x="117" y="94"/>
                  <a:pt x="124" y="77"/>
                  <a:pt x="124" y="60"/>
                </a:cubicBezTo>
                <a:cubicBezTo>
                  <a:pt x="124" y="27"/>
                  <a:pt x="97" y="0"/>
                  <a:pt x="6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44AD4B8A-4D01-0D49-A0C3-5ED1B37CCEC1}"/>
              </a:ext>
            </a:extLst>
          </p:cNvPr>
          <p:cNvSpPr>
            <a:spLocks noEditPoints="1"/>
          </p:cNvSpPr>
          <p:nvPr/>
        </p:nvSpPr>
        <p:spPr bwMode="auto">
          <a:xfrm>
            <a:off x="6788151" y="2473325"/>
            <a:ext cx="266700" cy="252413"/>
          </a:xfrm>
          <a:custGeom>
            <a:avLst/>
            <a:gdLst>
              <a:gd name="T0" fmla="*/ 132 w 168"/>
              <a:gd name="T1" fmla="*/ 33 h 159"/>
              <a:gd name="T2" fmla="*/ 121 w 168"/>
              <a:gd name="T3" fmla="*/ 63 h 159"/>
              <a:gd name="T4" fmla="*/ 114 w 168"/>
              <a:gd name="T5" fmla="*/ 50 h 159"/>
              <a:gd name="T6" fmla="*/ 98 w 168"/>
              <a:gd name="T7" fmla="*/ 47 h 159"/>
              <a:gd name="T8" fmla="*/ 112 w 168"/>
              <a:gd name="T9" fmla="*/ 33 h 159"/>
              <a:gd name="T10" fmla="*/ 122 w 168"/>
              <a:gd name="T11" fmla="*/ 9 h 159"/>
              <a:gd name="T12" fmla="*/ 146 w 168"/>
              <a:gd name="T13" fmla="*/ 65 h 159"/>
              <a:gd name="T14" fmla="*/ 111 w 168"/>
              <a:gd name="T15" fmla="*/ 86 h 159"/>
              <a:gd name="T16" fmla="*/ 108 w 168"/>
              <a:gd name="T17" fmla="*/ 76 h 159"/>
              <a:gd name="T18" fmla="*/ 127 w 168"/>
              <a:gd name="T19" fmla="*/ 70 h 159"/>
              <a:gd name="T20" fmla="*/ 138 w 168"/>
              <a:gd name="T21" fmla="*/ 25 h 159"/>
              <a:gd name="T22" fmla="*/ 106 w 168"/>
              <a:gd name="T23" fmla="*/ 25 h 159"/>
              <a:gd name="T24" fmla="*/ 88 w 168"/>
              <a:gd name="T25" fmla="*/ 56 h 159"/>
              <a:gd name="T26" fmla="*/ 88 w 168"/>
              <a:gd name="T27" fmla="*/ 30 h 159"/>
              <a:gd name="T28" fmla="*/ 122 w 168"/>
              <a:gd name="T29" fmla="*/ 9 h 159"/>
              <a:gd name="T30" fmla="*/ 108 w 168"/>
              <a:gd name="T31" fmla="*/ 56 h 159"/>
              <a:gd name="T32" fmla="*/ 68 w 168"/>
              <a:gd name="T33" fmla="*/ 103 h 159"/>
              <a:gd name="T34" fmla="*/ 61 w 168"/>
              <a:gd name="T35" fmla="*/ 103 h 159"/>
              <a:gd name="T36" fmla="*/ 101 w 168"/>
              <a:gd name="T37" fmla="*/ 56 h 159"/>
              <a:gd name="T38" fmla="*/ 51 w 168"/>
              <a:gd name="T39" fmla="*/ 94 h 159"/>
              <a:gd name="T40" fmla="*/ 54 w 168"/>
              <a:gd name="T41" fmla="*/ 110 h 159"/>
              <a:gd name="T42" fmla="*/ 70 w 168"/>
              <a:gd name="T43" fmla="*/ 112 h 159"/>
              <a:gd name="T44" fmla="*/ 68 w 168"/>
              <a:gd name="T45" fmla="*/ 116 h 159"/>
              <a:gd name="T46" fmla="*/ 46 w 168"/>
              <a:gd name="T47" fmla="*/ 131 h 159"/>
              <a:gd name="T48" fmla="*/ 36 w 168"/>
              <a:gd name="T49" fmla="*/ 108 h 159"/>
              <a:gd name="T50" fmla="*/ 51 w 168"/>
              <a:gd name="T51" fmla="*/ 94 h 159"/>
              <a:gd name="T52" fmla="*/ 68 w 168"/>
              <a:gd name="T53" fmla="*/ 76 h 159"/>
              <a:gd name="T54" fmla="*/ 58 w 168"/>
              <a:gd name="T55" fmla="*/ 83 h 159"/>
              <a:gd name="T56" fmla="*/ 30 w 168"/>
              <a:gd name="T57" fmla="*/ 101 h 159"/>
              <a:gd name="T58" fmla="*/ 47 w 168"/>
              <a:gd name="T59" fmla="*/ 140 h 159"/>
              <a:gd name="T60" fmla="*/ 74 w 168"/>
              <a:gd name="T61" fmla="*/ 123 h 159"/>
              <a:gd name="T62" fmla="*/ 89 w 168"/>
              <a:gd name="T63" fmla="*/ 95 h 159"/>
              <a:gd name="T64" fmla="*/ 81 w 168"/>
              <a:gd name="T65" fmla="*/ 129 h 159"/>
              <a:gd name="T66" fmla="*/ 46 w 168"/>
              <a:gd name="T67" fmla="*/ 150 h 159"/>
              <a:gd name="T68" fmla="*/ 23 w 168"/>
              <a:gd name="T69" fmla="*/ 94 h 159"/>
              <a:gd name="T70" fmla="*/ 57 w 168"/>
              <a:gd name="T71" fmla="*/ 74 h 159"/>
              <a:gd name="T72" fmla="*/ 92 w 168"/>
              <a:gd name="T73" fmla="*/ 12 h 159"/>
              <a:gd name="T74" fmla="*/ 71 w 168"/>
              <a:gd name="T75" fmla="*/ 66 h 159"/>
              <a:gd name="T76" fmla="*/ 28 w 168"/>
              <a:gd name="T77" fmla="*/ 76 h 159"/>
              <a:gd name="T78" fmla="*/ 17 w 168"/>
              <a:gd name="T79" fmla="*/ 147 h 159"/>
              <a:gd name="T80" fmla="*/ 77 w 168"/>
              <a:gd name="T81" fmla="*/ 147 h 159"/>
              <a:gd name="T82" fmla="*/ 98 w 168"/>
              <a:gd name="T83" fmla="*/ 93 h 159"/>
              <a:gd name="T84" fmla="*/ 111 w 168"/>
              <a:gd name="T85" fmla="*/ 95 h 159"/>
              <a:gd name="T86" fmla="*/ 152 w 168"/>
              <a:gd name="T87" fmla="*/ 72 h 159"/>
              <a:gd name="T88" fmla="*/ 122 w 168"/>
              <a:gd name="T89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8" h="159">
                <a:moveTo>
                  <a:pt x="122" y="28"/>
                </a:moveTo>
                <a:cubicBezTo>
                  <a:pt x="125" y="28"/>
                  <a:pt x="129" y="30"/>
                  <a:pt x="132" y="33"/>
                </a:cubicBezTo>
                <a:cubicBezTo>
                  <a:pt x="137" y="38"/>
                  <a:pt x="137" y="47"/>
                  <a:pt x="132" y="52"/>
                </a:cubicBezTo>
                <a:cubicBezTo>
                  <a:pt x="121" y="63"/>
                  <a:pt x="121" y="63"/>
                  <a:pt x="121" y="63"/>
                </a:cubicBezTo>
                <a:cubicBezTo>
                  <a:pt x="119" y="64"/>
                  <a:pt x="118" y="65"/>
                  <a:pt x="117" y="66"/>
                </a:cubicBezTo>
                <a:cubicBezTo>
                  <a:pt x="119" y="61"/>
                  <a:pt x="118" y="54"/>
                  <a:pt x="114" y="50"/>
                </a:cubicBezTo>
                <a:cubicBezTo>
                  <a:pt x="111" y="47"/>
                  <a:pt x="108" y="46"/>
                  <a:pt x="104" y="46"/>
                </a:cubicBezTo>
                <a:cubicBezTo>
                  <a:pt x="102" y="46"/>
                  <a:pt x="100" y="46"/>
                  <a:pt x="98" y="47"/>
                </a:cubicBezTo>
                <a:cubicBezTo>
                  <a:pt x="99" y="46"/>
                  <a:pt x="100" y="44"/>
                  <a:pt x="101" y="44"/>
                </a:cubicBezTo>
                <a:cubicBezTo>
                  <a:pt x="112" y="33"/>
                  <a:pt x="112" y="33"/>
                  <a:pt x="112" y="33"/>
                </a:cubicBezTo>
                <a:cubicBezTo>
                  <a:pt x="115" y="30"/>
                  <a:pt x="118" y="28"/>
                  <a:pt x="122" y="28"/>
                </a:cubicBezTo>
                <a:close/>
                <a:moveTo>
                  <a:pt x="122" y="9"/>
                </a:moveTo>
                <a:cubicBezTo>
                  <a:pt x="131" y="9"/>
                  <a:pt x="139" y="12"/>
                  <a:pt x="146" y="18"/>
                </a:cubicBezTo>
                <a:cubicBezTo>
                  <a:pt x="159" y="31"/>
                  <a:pt x="159" y="52"/>
                  <a:pt x="146" y="65"/>
                </a:cubicBezTo>
                <a:cubicBezTo>
                  <a:pt x="134" y="76"/>
                  <a:pt x="134" y="76"/>
                  <a:pt x="134" y="76"/>
                </a:cubicBezTo>
                <a:cubicBezTo>
                  <a:pt x="128" y="82"/>
                  <a:pt x="120" y="86"/>
                  <a:pt x="111" y="86"/>
                </a:cubicBezTo>
                <a:cubicBezTo>
                  <a:pt x="107" y="86"/>
                  <a:pt x="104" y="85"/>
                  <a:pt x="100" y="84"/>
                </a:cubicBezTo>
                <a:cubicBezTo>
                  <a:pt x="108" y="76"/>
                  <a:pt x="108" y="76"/>
                  <a:pt x="108" y="76"/>
                </a:cubicBezTo>
                <a:cubicBezTo>
                  <a:pt x="109" y="76"/>
                  <a:pt x="110" y="76"/>
                  <a:pt x="111" y="76"/>
                </a:cubicBezTo>
                <a:cubicBezTo>
                  <a:pt x="117" y="76"/>
                  <a:pt x="123" y="74"/>
                  <a:pt x="127" y="70"/>
                </a:cubicBezTo>
                <a:cubicBezTo>
                  <a:pt x="138" y="59"/>
                  <a:pt x="138" y="59"/>
                  <a:pt x="138" y="59"/>
                </a:cubicBezTo>
                <a:cubicBezTo>
                  <a:pt x="148" y="50"/>
                  <a:pt x="148" y="35"/>
                  <a:pt x="138" y="25"/>
                </a:cubicBezTo>
                <a:cubicBezTo>
                  <a:pt x="134" y="21"/>
                  <a:pt x="128" y="19"/>
                  <a:pt x="122" y="19"/>
                </a:cubicBezTo>
                <a:cubicBezTo>
                  <a:pt x="116" y="19"/>
                  <a:pt x="110" y="21"/>
                  <a:pt x="106" y="25"/>
                </a:cubicBezTo>
                <a:cubicBezTo>
                  <a:pt x="94" y="37"/>
                  <a:pt x="94" y="37"/>
                  <a:pt x="94" y="37"/>
                </a:cubicBezTo>
                <a:cubicBezTo>
                  <a:pt x="89" y="42"/>
                  <a:pt x="87" y="50"/>
                  <a:pt x="88" y="56"/>
                </a:cubicBezTo>
                <a:cubicBezTo>
                  <a:pt x="80" y="64"/>
                  <a:pt x="80" y="64"/>
                  <a:pt x="80" y="64"/>
                </a:cubicBezTo>
                <a:cubicBezTo>
                  <a:pt x="76" y="52"/>
                  <a:pt x="79" y="39"/>
                  <a:pt x="88" y="30"/>
                </a:cubicBezTo>
                <a:cubicBezTo>
                  <a:pt x="99" y="18"/>
                  <a:pt x="99" y="18"/>
                  <a:pt x="99" y="18"/>
                </a:cubicBezTo>
                <a:cubicBezTo>
                  <a:pt x="106" y="12"/>
                  <a:pt x="114" y="9"/>
                  <a:pt x="122" y="9"/>
                </a:cubicBezTo>
                <a:close/>
                <a:moveTo>
                  <a:pt x="105" y="55"/>
                </a:moveTo>
                <a:cubicBezTo>
                  <a:pt x="106" y="55"/>
                  <a:pt x="107" y="56"/>
                  <a:pt x="108" y="56"/>
                </a:cubicBezTo>
                <a:cubicBezTo>
                  <a:pt x="109" y="58"/>
                  <a:pt x="109" y="61"/>
                  <a:pt x="108" y="63"/>
                </a:cubicBezTo>
                <a:cubicBezTo>
                  <a:pt x="68" y="103"/>
                  <a:pt x="68" y="103"/>
                  <a:pt x="68" y="103"/>
                </a:cubicBezTo>
                <a:cubicBezTo>
                  <a:pt x="67" y="104"/>
                  <a:pt x="66" y="104"/>
                  <a:pt x="64" y="104"/>
                </a:cubicBezTo>
                <a:cubicBezTo>
                  <a:pt x="63" y="104"/>
                  <a:pt x="62" y="104"/>
                  <a:pt x="61" y="103"/>
                </a:cubicBezTo>
                <a:cubicBezTo>
                  <a:pt x="60" y="101"/>
                  <a:pt x="60" y="98"/>
                  <a:pt x="61" y="97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2" y="56"/>
                  <a:pt x="103" y="55"/>
                  <a:pt x="105" y="55"/>
                </a:cubicBezTo>
                <a:close/>
                <a:moveTo>
                  <a:pt x="51" y="94"/>
                </a:moveTo>
                <a:cubicBezTo>
                  <a:pt x="51" y="94"/>
                  <a:pt x="51" y="94"/>
                  <a:pt x="51" y="94"/>
                </a:cubicBezTo>
                <a:cubicBezTo>
                  <a:pt x="49" y="99"/>
                  <a:pt x="50" y="105"/>
                  <a:pt x="54" y="110"/>
                </a:cubicBezTo>
                <a:cubicBezTo>
                  <a:pt x="57" y="112"/>
                  <a:pt x="61" y="114"/>
                  <a:pt x="64" y="114"/>
                </a:cubicBezTo>
                <a:cubicBezTo>
                  <a:pt x="66" y="114"/>
                  <a:pt x="68" y="113"/>
                  <a:pt x="70" y="112"/>
                </a:cubicBezTo>
                <a:cubicBezTo>
                  <a:pt x="70" y="112"/>
                  <a:pt x="70" y="112"/>
                  <a:pt x="70" y="112"/>
                </a:cubicBezTo>
                <a:cubicBezTo>
                  <a:pt x="70" y="114"/>
                  <a:pt x="68" y="115"/>
                  <a:pt x="68" y="116"/>
                </a:cubicBezTo>
                <a:cubicBezTo>
                  <a:pt x="57" y="127"/>
                  <a:pt x="57" y="127"/>
                  <a:pt x="57" y="127"/>
                </a:cubicBezTo>
                <a:cubicBezTo>
                  <a:pt x="54" y="130"/>
                  <a:pt x="50" y="131"/>
                  <a:pt x="46" y="131"/>
                </a:cubicBezTo>
                <a:cubicBezTo>
                  <a:pt x="43" y="131"/>
                  <a:pt x="39" y="130"/>
                  <a:pt x="36" y="127"/>
                </a:cubicBezTo>
                <a:cubicBezTo>
                  <a:pt x="31" y="122"/>
                  <a:pt x="31" y="113"/>
                  <a:pt x="36" y="108"/>
                </a:cubicBezTo>
                <a:cubicBezTo>
                  <a:pt x="48" y="97"/>
                  <a:pt x="48" y="97"/>
                  <a:pt x="48" y="97"/>
                </a:cubicBezTo>
                <a:cubicBezTo>
                  <a:pt x="49" y="95"/>
                  <a:pt x="51" y="94"/>
                  <a:pt x="51" y="94"/>
                </a:cubicBezTo>
                <a:close/>
                <a:moveTo>
                  <a:pt x="57" y="74"/>
                </a:moveTo>
                <a:cubicBezTo>
                  <a:pt x="61" y="74"/>
                  <a:pt x="65" y="74"/>
                  <a:pt x="68" y="76"/>
                </a:cubicBezTo>
                <a:cubicBezTo>
                  <a:pt x="61" y="83"/>
                  <a:pt x="61" y="83"/>
                  <a:pt x="61" y="83"/>
                </a:cubicBezTo>
                <a:cubicBezTo>
                  <a:pt x="60" y="83"/>
                  <a:pt x="59" y="83"/>
                  <a:pt x="58" y="83"/>
                </a:cubicBezTo>
                <a:cubicBezTo>
                  <a:pt x="52" y="83"/>
                  <a:pt x="46" y="85"/>
                  <a:pt x="42" y="89"/>
                </a:cubicBezTo>
                <a:cubicBezTo>
                  <a:pt x="30" y="101"/>
                  <a:pt x="30" y="101"/>
                  <a:pt x="30" y="101"/>
                </a:cubicBezTo>
                <a:cubicBezTo>
                  <a:pt x="21" y="110"/>
                  <a:pt x="21" y="125"/>
                  <a:pt x="30" y="134"/>
                </a:cubicBezTo>
                <a:cubicBezTo>
                  <a:pt x="35" y="138"/>
                  <a:pt x="41" y="140"/>
                  <a:pt x="47" y="140"/>
                </a:cubicBezTo>
                <a:cubicBezTo>
                  <a:pt x="53" y="140"/>
                  <a:pt x="59" y="138"/>
                  <a:pt x="63" y="134"/>
                </a:cubicBezTo>
                <a:cubicBezTo>
                  <a:pt x="74" y="123"/>
                  <a:pt x="74" y="123"/>
                  <a:pt x="74" y="123"/>
                </a:cubicBezTo>
                <a:cubicBezTo>
                  <a:pt x="80" y="117"/>
                  <a:pt x="82" y="110"/>
                  <a:pt x="81" y="103"/>
                </a:cubicBezTo>
                <a:cubicBezTo>
                  <a:pt x="89" y="95"/>
                  <a:pt x="89" y="95"/>
                  <a:pt x="89" y="95"/>
                </a:cubicBezTo>
                <a:cubicBezTo>
                  <a:pt x="89" y="95"/>
                  <a:pt x="89" y="95"/>
                  <a:pt x="89" y="95"/>
                </a:cubicBezTo>
                <a:cubicBezTo>
                  <a:pt x="93" y="107"/>
                  <a:pt x="90" y="120"/>
                  <a:pt x="81" y="129"/>
                </a:cubicBezTo>
                <a:cubicBezTo>
                  <a:pt x="70" y="140"/>
                  <a:pt x="70" y="140"/>
                  <a:pt x="70" y="140"/>
                </a:cubicBezTo>
                <a:cubicBezTo>
                  <a:pt x="63" y="147"/>
                  <a:pt x="55" y="150"/>
                  <a:pt x="46" y="150"/>
                </a:cubicBezTo>
                <a:cubicBezTo>
                  <a:pt x="38" y="150"/>
                  <a:pt x="30" y="147"/>
                  <a:pt x="23" y="140"/>
                </a:cubicBezTo>
                <a:cubicBezTo>
                  <a:pt x="10" y="128"/>
                  <a:pt x="10" y="107"/>
                  <a:pt x="23" y="94"/>
                </a:cubicBezTo>
                <a:cubicBezTo>
                  <a:pt x="35" y="83"/>
                  <a:pt x="35" y="83"/>
                  <a:pt x="35" y="83"/>
                </a:cubicBezTo>
                <a:cubicBezTo>
                  <a:pt x="41" y="77"/>
                  <a:pt x="49" y="74"/>
                  <a:pt x="57" y="74"/>
                </a:cubicBezTo>
                <a:close/>
                <a:moveTo>
                  <a:pt x="122" y="0"/>
                </a:moveTo>
                <a:cubicBezTo>
                  <a:pt x="111" y="0"/>
                  <a:pt x="100" y="4"/>
                  <a:pt x="92" y="12"/>
                </a:cubicBezTo>
                <a:cubicBezTo>
                  <a:pt x="81" y="23"/>
                  <a:pt x="81" y="23"/>
                  <a:pt x="81" y="23"/>
                </a:cubicBezTo>
                <a:cubicBezTo>
                  <a:pt x="70" y="34"/>
                  <a:pt x="66" y="51"/>
                  <a:pt x="71" y="66"/>
                </a:cubicBezTo>
                <a:cubicBezTo>
                  <a:pt x="67" y="64"/>
                  <a:pt x="62" y="64"/>
                  <a:pt x="58" y="64"/>
                </a:cubicBezTo>
                <a:cubicBezTo>
                  <a:pt x="47" y="64"/>
                  <a:pt x="36" y="68"/>
                  <a:pt x="28" y="76"/>
                </a:cubicBezTo>
                <a:cubicBezTo>
                  <a:pt x="17" y="87"/>
                  <a:pt x="17" y="87"/>
                  <a:pt x="17" y="87"/>
                </a:cubicBezTo>
                <a:cubicBezTo>
                  <a:pt x="0" y="104"/>
                  <a:pt x="0" y="131"/>
                  <a:pt x="17" y="147"/>
                </a:cubicBezTo>
                <a:cubicBezTo>
                  <a:pt x="25" y="155"/>
                  <a:pt x="36" y="159"/>
                  <a:pt x="47" y="159"/>
                </a:cubicBezTo>
                <a:cubicBezTo>
                  <a:pt x="58" y="159"/>
                  <a:pt x="68" y="155"/>
                  <a:pt x="77" y="147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99" y="125"/>
                  <a:pt x="103" y="108"/>
                  <a:pt x="98" y="93"/>
                </a:cubicBezTo>
                <a:cubicBezTo>
                  <a:pt x="98" y="93"/>
                  <a:pt x="98" y="93"/>
                  <a:pt x="98" y="93"/>
                </a:cubicBezTo>
                <a:cubicBezTo>
                  <a:pt x="102" y="94"/>
                  <a:pt x="106" y="95"/>
                  <a:pt x="111" y="95"/>
                </a:cubicBezTo>
                <a:cubicBezTo>
                  <a:pt x="122" y="95"/>
                  <a:pt x="133" y="91"/>
                  <a:pt x="141" y="83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68" y="55"/>
                  <a:pt x="168" y="29"/>
                  <a:pt x="152" y="12"/>
                </a:cubicBezTo>
                <a:cubicBezTo>
                  <a:pt x="144" y="4"/>
                  <a:pt x="133" y="0"/>
                  <a:pt x="12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355E87CC-926A-77CA-5CAC-BBE15BE67E5B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3024188"/>
            <a:ext cx="254000" cy="252413"/>
          </a:xfrm>
          <a:custGeom>
            <a:avLst/>
            <a:gdLst>
              <a:gd name="T0" fmla="*/ 89 w 160"/>
              <a:gd name="T1" fmla="*/ 37 h 159"/>
              <a:gd name="T2" fmla="*/ 70 w 160"/>
              <a:gd name="T3" fmla="*/ 37 h 159"/>
              <a:gd name="T4" fmla="*/ 79 w 160"/>
              <a:gd name="T5" fmla="*/ 9 h 159"/>
              <a:gd name="T6" fmla="*/ 104 w 160"/>
              <a:gd name="T7" fmla="*/ 62 h 159"/>
              <a:gd name="T8" fmla="*/ 98 w 160"/>
              <a:gd name="T9" fmla="*/ 37 h 159"/>
              <a:gd name="T10" fmla="*/ 61 w 160"/>
              <a:gd name="T11" fmla="*/ 37 h 159"/>
              <a:gd name="T12" fmla="*/ 54 w 160"/>
              <a:gd name="T13" fmla="*/ 62 h 159"/>
              <a:gd name="T14" fmla="*/ 79 w 160"/>
              <a:gd name="T15" fmla="*/ 9 h 159"/>
              <a:gd name="T16" fmla="*/ 97 w 160"/>
              <a:gd name="T17" fmla="*/ 69 h 159"/>
              <a:gd name="T18" fmla="*/ 61 w 160"/>
              <a:gd name="T19" fmla="*/ 69 h 159"/>
              <a:gd name="T20" fmla="*/ 23 w 160"/>
              <a:gd name="T21" fmla="*/ 121 h 159"/>
              <a:gd name="T22" fmla="*/ 23 w 160"/>
              <a:gd name="T23" fmla="*/ 149 h 159"/>
              <a:gd name="T24" fmla="*/ 23 w 160"/>
              <a:gd name="T25" fmla="*/ 121 h 159"/>
              <a:gd name="T26" fmla="*/ 93 w 160"/>
              <a:gd name="T27" fmla="*/ 135 h 159"/>
              <a:gd name="T28" fmla="*/ 65 w 160"/>
              <a:gd name="T29" fmla="*/ 135 h 159"/>
              <a:gd name="T30" fmla="*/ 136 w 160"/>
              <a:gd name="T31" fmla="*/ 121 h 159"/>
              <a:gd name="T32" fmla="*/ 136 w 160"/>
              <a:gd name="T33" fmla="*/ 149 h 159"/>
              <a:gd name="T34" fmla="*/ 136 w 160"/>
              <a:gd name="T35" fmla="*/ 121 h 159"/>
              <a:gd name="T36" fmla="*/ 38 w 160"/>
              <a:gd name="T37" fmla="*/ 36 h 159"/>
              <a:gd name="T38" fmla="*/ 75 w 160"/>
              <a:gd name="T39" fmla="*/ 93 h 159"/>
              <a:gd name="T40" fmla="*/ 18 w 160"/>
              <a:gd name="T41" fmla="*/ 107 h 159"/>
              <a:gd name="T42" fmla="*/ 0 w 160"/>
              <a:gd name="T43" fmla="*/ 135 h 159"/>
              <a:gd name="T44" fmla="*/ 46 w 160"/>
              <a:gd name="T45" fmla="*/ 135 h 159"/>
              <a:gd name="T46" fmla="*/ 28 w 160"/>
              <a:gd name="T47" fmla="*/ 107 h 159"/>
              <a:gd name="T48" fmla="*/ 75 w 160"/>
              <a:gd name="T49" fmla="*/ 102 h 159"/>
              <a:gd name="T50" fmla="*/ 56 w 160"/>
              <a:gd name="T51" fmla="*/ 134 h 159"/>
              <a:gd name="T52" fmla="*/ 103 w 160"/>
              <a:gd name="T53" fmla="*/ 134 h 159"/>
              <a:gd name="T54" fmla="*/ 84 w 160"/>
              <a:gd name="T55" fmla="*/ 102 h 159"/>
              <a:gd name="T56" fmla="*/ 131 w 160"/>
              <a:gd name="T57" fmla="*/ 107 h 159"/>
              <a:gd name="T58" fmla="*/ 113 w 160"/>
              <a:gd name="T59" fmla="*/ 135 h 159"/>
              <a:gd name="T60" fmla="*/ 160 w 160"/>
              <a:gd name="T61" fmla="*/ 135 h 159"/>
              <a:gd name="T62" fmla="*/ 141 w 160"/>
              <a:gd name="T63" fmla="*/ 107 h 159"/>
              <a:gd name="T64" fmla="*/ 85 w 160"/>
              <a:gd name="T65" fmla="*/ 93 h 159"/>
              <a:gd name="T66" fmla="*/ 122 w 160"/>
              <a:gd name="T67" fmla="*/ 41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59">
                <a:moveTo>
                  <a:pt x="79" y="28"/>
                </a:moveTo>
                <a:cubicBezTo>
                  <a:pt x="84" y="28"/>
                  <a:pt x="89" y="32"/>
                  <a:pt x="89" y="37"/>
                </a:cubicBezTo>
                <a:cubicBezTo>
                  <a:pt x="89" y="43"/>
                  <a:pt x="84" y="47"/>
                  <a:pt x="79" y="47"/>
                </a:cubicBezTo>
                <a:cubicBezTo>
                  <a:pt x="74" y="47"/>
                  <a:pt x="70" y="43"/>
                  <a:pt x="70" y="37"/>
                </a:cubicBezTo>
                <a:cubicBezTo>
                  <a:pt x="70" y="32"/>
                  <a:pt x="74" y="28"/>
                  <a:pt x="79" y="28"/>
                </a:cubicBezTo>
                <a:close/>
                <a:moveTo>
                  <a:pt x="79" y="9"/>
                </a:moveTo>
                <a:cubicBezTo>
                  <a:pt x="97" y="9"/>
                  <a:pt x="111" y="24"/>
                  <a:pt x="111" y="41"/>
                </a:cubicBezTo>
                <a:cubicBezTo>
                  <a:pt x="111" y="49"/>
                  <a:pt x="109" y="56"/>
                  <a:pt x="104" y="62"/>
                </a:cubicBezTo>
                <a:cubicBezTo>
                  <a:pt x="101" y="57"/>
                  <a:pt x="98" y="52"/>
                  <a:pt x="92" y="49"/>
                </a:cubicBezTo>
                <a:cubicBezTo>
                  <a:pt x="96" y="46"/>
                  <a:pt x="98" y="41"/>
                  <a:pt x="98" y="37"/>
                </a:cubicBezTo>
                <a:cubicBezTo>
                  <a:pt x="98" y="26"/>
                  <a:pt x="89" y="18"/>
                  <a:pt x="79" y="18"/>
                </a:cubicBezTo>
                <a:cubicBezTo>
                  <a:pt x="69" y="18"/>
                  <a:pt x="61" y="26"/>
                  <a:pt x="61" y="37"/>
                </a:cubicBezTo>
                <a:cubicBezTo>
                  <a:pt x="61" y="41"/>
                  <a:pt x="63" y="46"/>
                  <a:pt x="66" y="49"/>
                </a:cubicBezTo>
                <a:cubicBezTo>
                  <a:pt x="61" y="53"/>
                  <a:pt x="56" y="57"/>
                  <a:pt x="54" y="62"/>
                </a:cubicBezTo>
                <a:cubicBezTo>
                  <a:pt x="48" y="55"/>
                  <a:pt x="45" y="46"/>
                  <a:pt x="47" y="37"/>
                </a:cubicBezTo>
                <a:cubicBezTo>
                  <a:pt x="49" y="22"/>
                  <a:pt x="62" y="9"/>
                  <a:pt x="79" y="9"/>
                </a:cubicBezTo>
                <a:close/>
                <a:moveTo>
                  <a:pt x="79" y="56"/>
                </a:moveTo>
                <a:cubicBezTo>
                  <a:pt x="88" y="56"/>
                  <a:pt x="95" y="62"/>
                  <a:pt x="97" y="69"/>
                </a:cubicBezTo>
                <a:cubicBezTo>
                  <a:pt x="92" y="72"/>
                  <a:pt x="86" y="74"/>
                  <a:pt x="79" y="74"/>
                </a:cubicBezTo>
                <a:cubicBezTo>
                  <a:pt x="73" y="74"/>
                  <a:pt x="67" y="72"/>
                  <a:pt x="61" y="69"/>
                </a:cubicBezTo>
                <a:cubicBezTo>
                  <a:pt x="63" y="61"/>
                  <a:pt x="71" y="56"/>
                  <a:pt x="79" y="56"/>
                </a:cubicBezTo>
                <a:close/>
                <a:moveTo>
                  <a:pt x="23" y="121"/>
                </a:moveTo>
                <a:cubicBezTo>
                  <a:pt x="31" y="121"/>
                  <a:pt x="37" y="127"/>
                  <a:pt x="37" y="135"/>
                </a:cubicBezTo>
                <a:cubicBezTo>
                  <a:pt x="37" y="143"/>
                  <a:pt x="31" y="149"/>
                  <a:pt x="23" y="149"/>
                </a:cubicBezTo>
                <a:cubicBezTo>
                  <a:pt x="16" y="149"/>
                  <a:pt x="9" y="143"/>
                  <a:pt x="9" y="135"/>
                </a:cubicBezTo>
                <a:cubicBezTo>
                  <a:pt x="9" y="127"/>
                  <a:pt x="16" y="121"/>
                  <a:pt x="23" y="121"/>
                </a:cubicBezTo>
                <a:close/>
                <a:moveTo>
                  <a:pt x="79" y="121"/>
                </a:moveTo>
                <a:cubicBezTo>
                  <a:pt x="87" y="121"/>
                  <a:pt x="93" y="128"/>
                  <a:pt x="93" y="135"/>
                </a:cubicBezTo>
                <a:cubicBezTo>
                  <a:pt x="93" y="143"/>
                  <a:pt x="86" y="149"/>
                  <a:pt x="79" y="149"/>
                </a:cubicBezTo>
                <a:cubicBezTo>
                  <a:pt x="72" y="149"/>
                  <a:pt x="65" y="143"/>
                  <a:pt x="65" y="135"/>
                </a:cubicBezTo>
                <a:cubicBezTo>
                  <a:pt x="65" y="127"/>
                  <a:pt x="71" y="121"/>
                  <a:pt x="79" y="121"/>
                </a:cubicBezTo>
                <a:close/>
                <a:moveTo>
                  <a:pt x="136" y="121"/>
                </a:moveTo>
                <a:cubicBezTo>
                  <a:pt x="143" y="121"/>
                  <a:pt x="150" y="127"/>
                  <a:pt x="150" y="135"/>
                </a:cubicBezTo>
                <a:cubicBezTo>
                  <a:pt x="150" y="143"/>
                  <a:pt x="143" y="149"/>
                  <a:pt x="136" y="149"/>
                </a:cubicBezTo>
                <a:cubicBezTo>
                  <a:pt x="128" y="149"/>
                  <a:pt x="122" y="143"/>
                  <a:pt x="122" y="135"/>
                </a:cubicBezTo>
                <a:cubicBezTo>
                  <a:pt x="122" y="127"/>
                  <a:pt x="128" y="121"/>
                  <a:pt x="136" y="121"/>
                </a:cubicBezTo>
                <a:close/>
                <a:moveTo>
                  <a:pt x="80" y="0"/>
                </a:moveTo>
                <a:cubicBezTo>
                  <a:pt x="58" y="0"/>
                  <a:pt x="41" y="16"/>
                  <a:pt x="38" y="36"/>
                </a:cubicBezTo>
                <a:cubicBezTo>
                  <a:pt x="35" y="59"/>
                  <a:pt x="52" y="81"/>
                  <a:pt x="75" y="83"/>
                </a:cubicBezTo>
                <a:cubicBezTo>
                  <a:pt x="75" y="93"/>
                  <a:pt x="75" y="93"/>
                  <a:pt x="75" y="93"/>
                </a:cubicBezTo>
                <a:cubicBezTo>
                  <a:pt x="32" y="93"/>
                  <a:pt x="32" y="93"/>
                  <a:pt x="32" y="93"/>
                </a:cubicBezTo>
                <a:cubicBezTo>
                  <a:pt x="24" y="93"/>
                  <a:pt x="18" y="100"/>
                  <a:pt x="18" y="107"/>
                </a:cubicBezTo>
                <a:cubicBezTo>
                  <a:pt x="18" y="112"/>
                  <a:pt x="18" y="112"/>
                  <a:pt x="18" y="112"/>
                </a:cubicBezTo>
                <a:cubicBezTo>
                  <a:pt x="8" y="114"/>
                  <a:pt x="0" y="124"/>
                  <a:pt x="0" y="135"/>
                </a:cubicBezTo>
                <a:cubicBezTo>
                  <a:pt x="0" y="148"/>
                  <a:pt x="10" y="159"/>
                  <a:pt x="23" y="159"/>
                </a:cubicBezTo>
                <a:cubicBezTo>
                  <a:pt x="36" y="159"/>
                  <a:pt x="46" y="148"/>
                  <a:pt x="46" y="135"/>
                </a:cubicBezTo>
                <a:cubicBezTo>
                  <a:pt x="46" y="124"/>
                  <a:pt x="38" y="114"/>
                  <a:pt x="28" y="112"/>
                </a:cubicBezTo>
                <a:cubicBezTo>
                  <a:pt x="28" y="107"/>
                  <a:pt x="28" y="107"/>
                  <a:pt x="28" y="107"/>
                </a:cubicBezTo>
                <a:cubicBezTo>
                  <a:pt x="28" y="104"/>
                  <a:pt x="30" y="102"/>
                  <a:pt x="33" y="102"/>
                </a:cubicBezTo>
                <a:cubicBezTo>
                  <a:pt x="75" y="102"/>
                  <a:pt x="75" y="102"/>
                  <a:pt x="75" y="102"/>
                </a:cubicBezTo>
                <a:cubicBezTo>
                  <a:pt x="75" y="112"/>
                  <a:pt x="75" y="112"/>
                  <a:pt x="75" y="112"/>
                </a:cubicBezTo>
                <a:cubicBezTo>
                  <a:pt x="64" y="114"/>
                  <a:pt x="56" y="123"/>
                  <a:pt x="56" y="134"/>
                </a:cubicBezTo>
                <a:cubicBezTo>
                  <a:pt x="56" y="147"/>
                  <a:pt x="67" y="158"/>
                  <a:pt x="80" y="158"/>
                </a:cubicBezTo>
                <a:cubicBezTo>
                  <a:pt x="92" y="158"/>
                  <a:pt x="103" y="148"/>
                  <a:pt x="103" y="134"/>
                </a:cubicBezTo>
                <a:cubicBezTo>
                  <a:pt x="103" y="123"/>
                  <a:pt x="95" y="114"/>
                  <a:pt x="84" y="112"/>
                </a:cubicBezTo>
                <a:cubicBezTo>
                  <a:pt x="84" y="102"/>
                  <a:pt x="84" y="102"/>
                  <a:pt x="84" y="102"/>
                </a:cubicBezTo>
                <a:cubicBezTo>
                  <a:pt x="127" y="102"/>
                  <a:pt x="127" y="102"/>
                  <a:pt x="127" y="102"/>
                </a:cubicBezTo>
                <a:cubicBezTo>
                  <a:pt x="129" y="102"/>
                  <a:pt x="131" y="104"/>
                  <a:pt x="131" y="107"/>
                </a:cubicBezTo>
                <a:cubicBezTo>
                  <a:pt x="131" y="112"/>
                  <a:pt x="131" y="112"/>
                  <a:pt x="131" y="112"/>
                </a:cubicBezTo>
                <a:cubicBezTo>
                  <a:pt x="121" y="114"/>
                  <a:pt x="113" y="124"/>
                  <a:pt x="113" y="135"/>
                </a:cubicBezTo>
                <a:cubicBezTo>
                  <a:pt x="113" y="148"/>
                  <a:pt x="124" y="159"/>
                  <a:pt x="136" y="159"/>
                </a:cubicBezTo>
                <a:cubicBezTo>
                  <a:pt x="149" y="159"/>
                  <a:pt x="160" y="148"/>
                  <a:pt x="160" y="135"/>
                </a:cubicBezTo>
                <a:cubicBezTo>
                  <a:pt x="160" y="124"/>
                  <a:pt x="152" y="114"/>
                  <a:pt x="141" y="112"/>
                </a:cubicBezTo>
                <a:cubicBezTo>
                  <a:pt x="141" y="107"/>
                  <a:pt x="141" y="107"/>
                  <a:pt x="141" y="107"/>
                </a:cubicBezTo>
                <a:cubicBezTo>
                  <a:pt x="141" y="99"/>
                  <a:pt x="135" y="93"/>
                  <a:pt x="127" y="93"/>
                </a:cubicBezTo>
                <a:cubicBezTo>
                  <a:pt x="85" y="93"/>
                  <a:pt x="85" y="93"/>
                  <a:pt x="85" y="93"/>
                </a:cubicBezTo>
                <a:cubicBezTo>
                  <a:pt x="85" y="83"/>
                  <a:pt x="85" y="83"/>
                  <a:pt x="85" y="83"/>
                </a:cubicBezTo>
                <a:cubicBezTo>
                  <a:pt x="106" y="81"/>
                  <a:pt x="122" y="63"/>
                  <a:pt x="122" y="41"/>
                </a:cubicBezTo>
                <a:cubicBezTo>
                  <a:pt x="122" y="18"/>
                  <a:pt x="103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6E4FCE30-258A-E549-1F67-054F0D512C65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1922463"/>
            <a:ext cx="255588" cy="254000"/>
          </a:xfrm>
          <a:custGeom>
            <a:avLst/>
            <a:gdLst>
              <a:gd name="T0" fmla="*/ 81 w 161"/>
              <a:gd name="T1" fmla="*/ 113 h 160"/>
              <a:gd name="T2" fmla="*/ 81 w 161"/>
              <a:gd name="T3" fmla="*/ 103 h 160"/>
              <a:gd name="T4" fmla="*/ 99 w 161"/>
              <a:gd name="T5" fmla="*/ 98 h 160"/>
              <a:gd name="T6" fmla="*/ 81 w 161"/>
              <a:gd name="T7" fmla="*/ 56 h 160"/>
              <a:gd name="T8" fmla="*/ 72 w 161"/>
              <a:gd name="T9" fmla="*/ 66 h 160"/>
              <a:gd name="T10" fmla="*/ 100 w 161"/>
              <a:gd name="T11" fmla="*/ 65 h 160"/>
              <a:gd name="T12" fmla="*/ 68 w 161"/>
              <a:gd name="T13" fmla="*/ 78 h 160"/>
              <a:gd name="T14" fmla="*/ 82 w 161"/>
              <a:gd name="T15" fmla="*/ 37 h 160"/>
              <a:gd name="T16" fmla="*/ 158 w 161"/>
              <a:gd name="T17" fmla="*/ 124 h 160"/>
              <a:gd name="T18" fmla="*/ 141 w 161"/>
              <a:gd name="T19" fmla="*/ 86 h 160"/>
              <a:gd name="T20" fmla="*/ 141 w 161"/>
              <a:gd name="T21" fmla="*/ 55 h 160"/>
              <a:gd name="T22" fmla="*/ 124 w 161"/>
              <a:gd name="T23" fmla="*/ 27 h 160"/>
              <a:gd name="T24" fmla="*/ 113 w 161"/>
              <a:gd name="T25" fmla="*/ 9 h 160"/>
              <a:gd name="T26" fmla="*/ 81 w 161"/>
              <a:gd name="T27" fmla="*/ 0 h 160"/>
              <a:gd name="T28" fmla="*/ 49 w 161"/>
              <a:gd name="T29" fmla="*/ 9 h 160"/>
              <a:gd name="T30" fmla="*/ 38 w 161"/>
              <a:gd name="T31" fmla="*/ 27 h 160"/>
              <a:gd name="T32" fmla="*/ 21 w 161"/>
              <a:gd name="T33" fmla="*/ 55 h 160"/>
              <a:gd name="T34" fmla="*/ 21 w 161"/>
              <a:gd name="T35" fmla="*/ 86 h 160"/>
              <a:gd name="T36" fmla="*/ 2 w 161"/>
              <a:gd name="T37" fmla="*/ 124 h 160"/>
              <a:gd name="T38" fmla="*/ 28 w 161"/>
              <a:gd name="T39" fmla="*/ 156 h 160"/>
              <a:gd name="T40" fmla="*/ 62 w 161"/>
              <a:gd name="T41" fmla="*/ 130 h 160"/>
              <a:gd name="T42" fmla="*/ 80 w 161"/>
              <a:gd name="T43" fmla="*/ 141 h 160"/>
              <a:gd name="T44" fmla="*/ 98 w 161"/>
              <a:gd name="T45" fmla="*/ 130 h 160"/>
              <a:gd name="T46" fmla="*/ 133 w 161"/>
              <a:gd name="T47" fmla="*/ 156 h 160"/>
              <a:gd name="T48" fmla="*/ 158 w 161"/>
              <a:gd name="T49" fmla="*/ 124 h 160"/>
              <a:gd name="T50" fmla="*/ 29 w 161"/>
              <a:gd name="T51" fmla="*/ 127 h 160"/>
              <a:gd name="T52" fmla="*/ 38 w 161"/>
              <a:gd name="T53" fmla="*/ 114 h 160"/>
              <a:gd name="T54" fmla="*/ 36 w 161"/>
              <a:gd name="T55" fmla="*/ 145 h 160"/>
              <a:gd name="T56" fmla="*/ 81 w 161"/>
              <a:gd name="T57" fmla="*/ 130 h 160"/>
              <a:gd name="T58" fmla="*/ 66 w 161"/>
              <a:gd name="T59" fmla="*/ 120 h 160"/>
              <a:gd name="T60" fmla="*/ 43 w 161"/>
              <a:gd name="T61" fmla="*/ 106 h 160"/>
              <a:gd name="T62" fmla="*/ 30 w 161"/>
              <a:gd name="T63" fmla="*/ 82 h 160"/>
              <a:gd name="T64" fmla="*/ 31 w 161"/>
              <a:gd name="T65" fmla="*/ 55 h 160"/>
              <a:gd name="T66" fmla="*/ 45 w 161"/>
              <a:gd name="T67" fmla="*/ 32 h 160"/>
              <a:gd name="T68" fmla="*/ 70 w 161"/>
              <a:gd name="T69" fmla="*/ 19 h 160"/>
              <a:gd name="T70" fmla="*/ 97 w 161"/>
              <a:gd name="T71" fmla="*/ 20 h 160"/>
              <a:gd name="T72" fmla="*/ 120 w 161"/>
              <a:gd name="T73" fmla="*/ 34 h 160"/>
              <a:gd name="T74" fmla="*/ 133 w 161"/>
              <a:gd name="T75" fmla="*/ 58 h 160"/>
              <a:gd name="T76" fmla="*/ 132 w 161"/>
              <a:gd name="T77" fmla="*/ 86 h 160"/>
              <a:gd name="T78" fmla="*/ 117 w 161"/>
              <a:gd name="T79" fmla="*/ 109 h 160"/>
              <a:gd name="T80" fmla="*/ 134 w 161"/>
              <a:gd name="T81" fmla="*/ 127 h 160"/>
              <a:gd name="T82" fmla="*/ 115 w 161"/>
              <a:gd name="T83" fmla="*/ 131 h 160"/>
              <a:gd name="T84" fmla="*/ 133 w 161"/>
              <a:gd name="T85" fmla="*/ 10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1" h="160">
                <a:moveTo>
                  <a:pt x="81" y="28"/>
                </a:moveTo>
                <a:cubicBezTo>
                  <a:pt x="60" y="28"/>
                  <a:pt x="42" y="45"/>
                  <a:pt x="40" y="64"/>
                </a:cubicBezTo>
                <a:cubicBezTo>
                  <a:pt x="37" y="90"/>
                  <a:pt x="56" y="113"/>
                  <a:pt x="81" y="113"/>
                </a:cubicBezTo>
                <a:cubicBezTo>
                  <a:pt x="105" y="113"/>
                  <a:pt x="123" y="93"/>
                  <a:pt x="123" y="70"/>
                </a:cubicBezTo>
                <a:cubicBezTo>
                  <a:pt x="123" y="47"/>
                  <a:pt x="105" y="28"/>
                  <a:pt x="81" y="28"/>
                </a:cubicBezTo>
                <a:close/>
                <a:moveTo>
                  <a:pt x="81" y="103"/>
                </a:moveTo>
                <a:cubicBezTo>
                  <a:pt x="75" y="103"/>
                  <a:pt x="68" y="101"/>
                  <a:pt x="63" y="98"/>
                </a:cubicBezTo>
                <a:cubicBezTo>
                  <a:pt x="65" y="90"/>
                  <a:pt x="73" y="85"/>
                  <a:pt x="81" y="85"/>
                </a:cubicBezTo>
                <a:cubicBezTo>
                  <a:pt x="90" y="85"/>
                  <a:pt x="96" y="90"/>
                  <a:pt x="99" y="98"/>
                </a:cubicBezTo>
                <a:cubicBezTo>
                  <a:pt x="94" y="102"/>
                  <a:pt x="88" y="103"/>
                  <a:pt x="81" y="103"/>
                </a:cubicBezTo>
                <a:close/>
                <a:moveTo>
                  <a:pt x="72" y="66"/>
                </a:moveTo>
                <a:cubicBezTo>
                  <a:pt x="72" y="61"/>
                  <a:pt x="76" y="56"/>
                  <a:pt x="81" y="56"/>
                </a:cubicBezTo>
                <a:cubicBezTo>
                  <a:pt x="87" y="56"/>
                  <a:pt x="91" y="61"/>
                  <a:pt x="91" y="66"/>
                </a:cubicBezTo>
                <a:cubicBezTo>
                  <a:pt x="91" y="71"/>
                  <a:pt x="87" y="75"/>
                  <a:pt x="81" y="75"/>
                </a:cubicBezTo>
                <a:cubicBezTo>
                  <a:pt x="76" y="75"/>
                  <a:pt x="72" y="71"/>
                  <a:pt x="72" y="66"/>
                </a:cubicBezTo>
                <a:close/>
                <a:moveTo>
                  <a:pt x="107" y="91"/>
                </a:moveTo>
                <a:cubicBezTo>
                  <a:pt x="104" y="86"/>
                  <a:pt x="100" y="81"/>
                  <a:pt x="95" y="78"/>
                </a:cubicBezTo>
                <a:cubicBezTo>
                  <a:pt x="98" y="75"/>
                  <a:pt x="100" y="70"/>
                  <a:pt x="100" y="65"/>
                </a:cubicBezTo>
                <a:cubicBezTo>
                  <a:pt x="100" y="55"/>
                  <a:pt x="92" y="47"/>
                  <a:pt x="82" y="47"/>
                </a:cubicBezTo>
                <a:cubicBezTo>
                  <a:pt x="72" y="47"/>
                  <a:pt x="63" y="55"/>
                  <a:pt x="63" y="65"/>
                </a:cubicBezTo>
                <a:cubicBezTo>
                  <a:pt x="63" y="70"/>
                  <a:pt x="65" y="75"/>
                  <a:pt x="68" y="78"/>
                </a:cubicBezTo>
                <a:cubicBezTo>
                  <a:pt x="63" y="81"/>
                  <a:pt x="60" y="86"/>
                  <a:pt x="57" y="91"/>
                </a:cubicBezTo>
                <a:cubicBezTo>
                  <a:pt x="51" y="84"/>
                  <a:pt x="49" y="75"/>
                  <a:pt x="50" y="66"/>
                </a:cubicBezTo>
                <a:cubicBezTo>
                  <a:pt x="52" y="51"/>
                  <a:pt x="65" y="37"/>
                  <a:pt x="82" y="37"/>
                </a:cubicBezTo>
                <a:cubicBezTo>
                  <a:pt x="100" y="37"/>
                  <a:pt x="115" y="52"/>
                  <a:pt x="115" y="70"/>
                </a:cubicBezTo>
                <a:cubicBezTo>
                  <a:pt x="113" y="78"/>
                  <a:pt x="111" y="85"/>
                  <a:pt x="107" y="91"/>
                </a:cubicBezTo>
                <a:close/>
                <a:moveTo>
                  <a:pt x="158" y="124"/>
                </a:moveTo>
                <a:cubicBezTo>
                  <a:pt x="142" y="106"/>
                  <a:pt x="142" y="106"/>
                  <a:pt x="142" y="106"/>
                </a:cubicBezTo>
                <a:cubicBezTo>
                  <a:pt x="143" y="105"/>
                  <a:pt x="143" y="104"/>
                  <a:pt x="143" y="103"/>
                </a:cubicBezTo>
                <a:cubicBezTo>
                  <a:pt x="141" y="86"/>
                  <a:pt x="141" y="86"/>
                  <a:pt x="141" y="86"/>
                </a:cubicBezTo>
                <a:cubicBezTo>
                  <a:pt x="151" y="73"/>
                  <a:pt x="151" y="73"/>
                  <a:pt x="151" y="73"/>
                </a:cubicBezTo>
                <a:cubicBezTo>
                  <a:pt x="152" y="72"/>
                  <a:pt x="152" y="69"/>
                  <a:pt x="151" y="68"/>
                </a:cubicBezTo>
                <a:cubicBezTo>
                  <a:pt x="141" y="55"/>
                  <a:pt x="141" y="55"/>
                  <a:pt x="141" y="55"/>
                </a:cubicBezTo>
                <a:cubicBezTo>
                  <a:pt x="143" y="38"/>
                  <a:pt x="143" y="38"/>
                  <a:pt x="143" y="38"/>
                </a:cubicBezTo>
                <a:cubicBezTo>
                  <a:pt x="143" y="36"/>
                  <a:pt x="141" y="34"/>
                  <a:pt x="140" y="33"/>
                </a:cubicBezTo>
                <a:cubicBezTo>
                  <a:pt x="124" y="27"/>
                  <a:pt x="124" y="27"/>
                  <a:pt x="124" y="27"/>
                </a:cubicBezTo>
                <a:cubicBezTo>
                  <a:pt x="118" y="11"/>
                  <a:pt x="118" y="11"/>
                  <a:pt x="118" y="11"/>
                </a:cubicBezTo>
                <a:cubicBezTo>
                  <a:pt x="117" y="9"/>
                  <a:pt x="116" y="9"/>
                  <a:pt x="114" y="9"/>
                </a:cubicBezTo>
                <a:cubicBezTo>
                  <a:pt x="114" y="9"/>
                  <a:pt x="114" y="9"/>
                  <a:pt x="113" y="9"/>
                </a:cubicBezTo>
                <a:cubicBezTo>
                  <a:pt x="97" y="11"/>
                  <a:pt x="97" y="11"/>
                  <a:pt x="97" y="11"/>
                </a:cubicBezTo>
                <a:cubicBezTo>
                  <a:pt x="84" y="1"/>
                  <a:pt x="84" y="1"/>
                  <a:pt x="84" y="1"/>
                </a:cubicBezTo>
                <a:cubicBezTo>
                  <a:pt x="83" y="0"/>
                  <a:pt x="82" y="0"/>
                  <a:pt x="81" y="0"/>
                </a:cubicBezTo>
                <a:cubicBezTo>
                  <a:pt x="80" y="0"/>
                  <a:pt x="79" y="0"/>
                  <a:pt x="78" y="1"/>
                </a:cubicBezTo>
                <a:cubicBezTo>
                  <a:pt x="65" y="11"/>
                  <a:pt x="65" y="11"/>
                  <a:pt x="65" y="11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9"/>
                  <a:pt x="48" y="9"/>
                  <a:pt x="48" y="9"/>
                </a:cubicBezTo>
                <a:cubicBezTo>
                  <a:pt x="46" y="9"/>
                  <a:pt x="44" y="10"/>
                  <a:pt x="44" y="11"/>
                </a:cubicBezTo>
                <a:cubicBezTo>
                  <a:pt x="38" y="27"/>
                  <a:pt x="38" y="27"/>
                  <a:pt x="38" y="27"/>
                </a:cubicBezTo>
                <a:cubicBezTo>
                  <a:pt x="22" y="33"/>
                  <a:pt x="22" y="33"/>
                  <a:pt x="22" y="33"/>
                </a:cubicBezTo>
                <a:cubicBezTo>
                  <a:pt x="20" y="34"/>
                  <a:pt x="19" y="36"/>
                  <a:pt x="19" y="38"/>
                </a:cubicBezTo>
                <a:cubicBezTo>
                  <a:pt x="21" y="55"/>
                  <a:pt x="21" y="55"/>
                  <a:pt x="21" y="55"/>
                </a:cubicBezTo>
                <a:cubicBezTo>
                  <a:pt x="11" y="68"/>
                  <a:pt x="11" y="68"/>
                  <a:pt x="11" y="68"/>
                </a:cubicBezTo>
                <a:cubicBezTo>
                  <a:pt x="10" y="69"/>
                  <a:pt x="10" y="72"/>
                  <a:pt x="11" y="73"/>
                </a:cubicBezTo>
                <a:cubicBezTo>
                  <a:pt x="21" y="86"/>
                  <a:pt x="21" y="86"/>
                  <a:pt x="21" y="86"/>
                </a:cubicBezTo>
                <a:cubicBezTo>
                  <a:pt x="19" y="103"/>
                  <a:pt x="19" y="103"/>
                  <a:pt x="19" y="103"/>
                </a:cubicBezTo>
                <a:cubicBezTo>
                  <a:pt x="19" y="104"/>
                  <a:pt x="19" y="105"/>
                  <a:pt x="20" y="106"/>
                </a:cubicBezTo>
                <a:cubicBezTo>
                  <a:pt x="2" y="124"/>
                  <a:pt x="2" y="124"/>
                  <a:pt x="2" y="124"/>
                </a:cubicBezTo>
                <a:cubicBezTo>
                  <a:pt x="0" y="126"/>
                  <a:pt x="1" y="130"/>
                  <a:pt x="4" y="132"/>
                </a:cubicBezTo>
                <a:cubicBezTo>
                  <a:pt x="24" y="136"/>
                  <a:pt x="24" y="136"/>
                  <a:pt x="24" y="136"/>
                </a:cubicBezTo>
                <a:cubicBezTo>
                  <a:pt x="28" y="156"/>
                  <a:pt x="28" y="156"/>
                  <a:pt x="28" y="156"/>
                </a:cubicBezTo>
                <a:cubicBezTo>
                  <a:pt x="28" y="158"/>
                  <a:pt x="30" y="160"/>
                  <a:pt x="32" y="160"/>
                </a:cubicBezTo>
                <a:cubicBezTo>
                  <a:pt x="34" y="160"/>
                  <a:pt x="35" y="159"/>
                  <a:pt x="36" y="158"/>
                </a:cubicBezTo>
                <a:cubicBezTo>
                  <a:pt x="59" y="133"/>
                  <a:pt x="62" y="131"/>
                  <a:pt x="62" y="130"/>
                </a:cubicBezTo>
                <a:cubicBezTo>
                  <a:pt x="65" y="130"/>
                  <a:pt x="65" y="130"/>
                  <a:pt x="65" y="130"/>
                </a:cubicBezTo>
                <a:cubicBezTo>
                  <a:pt x="77" y="140"/>
                  <a:pt x="77" y="140"/>
                  <a:pt x="77" y="140"/>
                </a:cubicBezTo>
                <a:cubicBezTo>
                  <a:pt x="79" y="141"/>
                  <a:pt x="79" y="141"/>
                  <a:pt x="80" y="141"/>
                </a:cubicBezTo>
                <a:cubicBezTo>
                  <a:pt x="81" y="141"/>
                  <a:pt x="83" y="141"/>
                  <a:pt x="83" y="140"/>
                </a:cubicBezTo>
                <a:cubicBezTo>
                  <a:pt x="96" y="130"/>
                  <a:pt x="96" y="130"/>
                  <a:pt x="96" y="130"/>
                </a:cubicBezTo>
                <a:cubicBezTo>
                  <a:pt x="98" y="130"/>
                  <a:pt x="98" y="130"/>
                  <a:pt x="98" y="130"/>
                </a:cubicBezTo>
                <a:cubicBezTo>
                  <a:pt x="124" y="158"/>
                  <a:pt x="124" y="158"/>
                  <a:pt x="124" y="158"/>
                </a:cubicBezTo>
                <a:cubicBezTo>
                  <a:pt x="126" y="159"/>
                  <a:pt x="127" y="160"/>
                  <a:pt x="128" y="160"/>
                </a:cubicBezTo>
                <a:cubicBezTo>
                  <a:pt x="130" y="160"/>
                  <a:pt x="132" y="158"/>
                  <a:pt x="133" y="156"/>
                </a:cubicBezTo>
                <a:cubicBezTo>
                  <a:pt x="137" y="136"/>
                  <a:pt x="137" y="136"/>
                  <a:pt x="137" y="136"/>
                </a:cubicBezTo>
                <a:cubicBezTo>
                  <a:pt x="156" y="132"/>
                  <a:pt x="156" y="132"/>
                  <a:pt x="156" y="132"/>
                </a:cubicBezTo>
                <a:cubicBezTo>
                  <a:pt x="160" y="131"/>
                  <a:pt x="161" y="126"/>
                  <a:pt x="158" y="124"/>
                </a:cubicBezTo>
                <a:close/>
                <a:moveTo>
                  <a:pt x="36" y="145"/>
                </a:moveTo>
                <a:cubicBezTo>
                  <a:pt x="33" y="130"/>
                  <a:pt x="33" y="130"/>
                  <a:pt x="33" y="130"/>
                </a:cubicBezTo>
                <a:cubicBezTo>
                  <a:pt x="32" y="129"/>
                  <a:pt x="31" y="127"/>
                  <a:pt x="29" y="127"/>
                </a:cubicBezTo>
                <a:cubicBezTo>
                  <a:pt x="15" y="124"/>
                  <a:pt x="15" y="124"/>
                  <a:pt x="15" y="124"/>
                </a:cubicBezTo>
                <a:cubicBezTo>
                  <a:pt x="29" y="110"/>
                  <a:pt x="29" y="110"/>
                  <a:pt x="29" y="110"/>
                </a:cubicBezTo>
                <a:cubicBezTo>
                  <a:pt x="38" y="114"/>
                  <a:pt x="38" y="114"/>
                  <a:pt x="38" y="114"/>
                </a:cubicBezTo>
                <a:cubicBezTo>
                  <a:pt x="44" y="130"/>
                  <a:pt x="44" y="130"/>
                  <a:pt x="44" y="130"/>
                </a:cubicBezTo>
                <a:cubicBezTo>
                  <a:pt x="45" y="131"/>
                  <a:pt x="46" y="132"/>
                  <a:pt x="47" y="132"/>
                </a:cubicBezTo>
                <a:lnTo>
                  <a:pt x="36" y="145"/>
                </a:lnTo>
                <a:close/>
                <a:moveTo>
                  <a:pt x="96" y="120"/>
                </a:moveTo>
                <a:cubicBezTo>
                  <a:pt x="95" y="120"/>
                  <a:pt x="94" y="120"/>
                  <a:pt x="92" y="121"/>
                </a:cubicBezTo>
                <a:cubicBezTo>
                  <a:pt x="81" y="130"/>
                  <a:pt x="81" y="130"/>
                  <a:pt x="81" y="130"/>
                </a:cubicBezTo>
                <a:cubicBezTo>
                  <a:pt x="69" y="121"/>
                  <a:pt x="69" y="121"/>
                  <a:pt x="69" y="121"/>
                </a:cubicBezTo>
                <a:cubicBezTo>
                  <a:pt x="68" y="121"/>
                  <a:pt x="68" y="120"/>
                  <a:pt x="66" y="120"/>
                </a:cubicBezTo>
                <a:cubicBezTo>
                  <a:pt x="66" y="120"/>
                  <a:pt x="66" y="120"/>
                  <a:pt x="66" y="120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45" y="109"/>
                  <a:pt x="45" y="109"/>
                  <a:pt x="45" y="109"/>
                </a:cubicBezTo>
                <a:cubicBezTo>
                  <a:pt x="45" y="107"/>
                  <a:pt x="44" y="106"/>
                  <a:pt x="43" y="106"/>
                </a:cubicBezTo>
                <a:cubicBezTo>
                  <a:pt x="29" y="100"/>
                  <a:pt x="29" y="100"/>
                  <a:pt x="29" y="100"/>
                </a:cubicBezTo>
                <a:cubicBezTo>
                  <a:pt x="31" y="86"/>
                  <a:pt x="31" y="86"/>
                  <a:pt x="31" y="86"/>
                </a:cubicBezTo>
                <a:cubicBezTo>
                  <a:pt x="31" y="85"/>
                  <a:pt x="31" y="83"/>
                  <a:pt x="30" y="82"/>
                </a:cubicBezTo>
                <a:cubicBezTo>
                  <a:pt x="21" y="70"/>
                  <a:pt x="21" y="70"/>
                  <a:pt x="21" y="70"/>
                </a:cubicBezTo>
                <a:cubicBezTo>
                  <a:pt x="30" y="58"/>
                  <a:pt x="30" y="58"/>
                  <a:pt x="30" y="58"/>
                </a:cubicBezTo>
                <a:cubicBezTo>
                  <a:pt x="30" y="57"/>
                  <a:pt x="31" y="56"/>
                  <a:pt x="31" y="55"/>
                </a:cubicBezTo>
                <a:cubicBezTo>
                  <a:pt x="29" y="40"/>
                  <a:pt x="29" y="40"/>
                  <a:pt x="29" y="40"/>
                </a:cubicBezTo>
                <a:cubicBezTo>
                  <a:pt x="43" y="34"/>
                  <a:pt x="43" y="34"/>
                  <a:pt x="43" y="34"/>
                </a:cubicBezTo>
                <a:cubicBezTo>
                  <a:pt x="44" y="34"/>
                  <a:pt x="45" y="33"/>
                  <a:pt x="45" y="32"/>
                </a:cubicBezTo>
                <a:cubicBezTo>
                  <a:pt x="51" y="18"/>
                  <a:pt x="51" y="18"/>
                  <a:pt x="51" y="18"/>
                </a:cubicBezTo>
                <a:cubicBezTo>
                  <a:pt x="66" y="20"/>
                  <a:pt x="66" y="20"/>
                  <a:pt x="66" y="20"/>
                </a:cubicBezTo>
                <a:cubicBezTo>
                  <a:pt x="67" y="20"/>
                  <a:pt x="68" y="20"/>
                  <a:pt x="70" y="19"/>
                </a:cubicBezTo>
                <a:cubicBezTo>
                  <a:pt x="81" y="10"/>
                  <a:pt x="81" y="10"/>
                  <a:pt x="81" y="10"/>
                </a:cubicBezTo>
                <a:cubicBezTo>
                  <a:pt x="93" y="19"/>
                  <a:pt x="93" y="19"/>
                  <a:pt x="93" y="19"/>
                </a:cubicBezTo>
                <a:cubicBezTo>
                  <a:pt x="94" y="19"/>
                  <a:pt x="95" y="20"/>
                  <a:pt x="97" y="20"/>
                </a:cubicBezTo>
                <a:cubicBezTo>
                  <a:pt x="111" y="18"/>
                  <a:pt x="111" y="18"/>
                  <a:pt x="111" y="18"/>
                </a:cubicBezTo>
                <a:cubicBezTo>
                  <a:pt x="117" y="32"/>
                  <a:pt x="117" y="32"/>
                  <a:pt x="117" y="32"/>
                </a:cubicBezTo>
                <a:cubicBezTo>
                  <a:pt x="118" y="33"/>
                  <a:pt x="119" y="34"/>
                  <a:pt x="120" y="34"/>
                </a:cubicBezTo>
                <a:cubicBezTo>
                  <a:pt x="134" y="40"/>
                  <a:pt x="134" y="40"/>
                  <a:pt x="134" y="40"/>
                </a:cubicBezTo>
                <a:cubicBezTo>
                  <a:pt x="132" y="55"/>
                  <a:pt x="132" y="55"/>
                  <a:pt x="132" y="55"/>
                </a:cubicBezTo>
                <a:cubicBezTo>
                  <a:pt x="132" y="56"/>
                  <a:pt x="132" y="57"/>
                  <a:pt x="133" y="58"/>
                </a:cubicBezTo>
                <a:cubicBezTo>
                  <a:pt x="141" y="70"/>
                  <a:pt x="141" y="70"/>
                  <a:pt x="141" y="70"/>
                </a:cubicBezTo>
                <a:cubicBezTo>
                  <a:pt x="133" y="82"/>
                  <a:pt x="133" y="82"/>
                  <a:pt x="133" y="82"/>
                </a:cubicBezTo>
                <a:cubicBezTo>
                  <a:pt x="132" y="83"/>
                  <a:pt x="132" y="84"/>
                  <a:pt x="132" y="86"/>
                </a:cubicBezTo>
                <a:cubicBezTo>
                  <a:pt x="134" y="100"/>
                  <a:pt x="134" y="100"/>
                  <a:pt x="134" y="100"/>
                </a:cubicBezTo>
                <a:cubicBezTo>
                  <a:pt x="120" y="106"/>
                  <a:pt x="120" y="106"/>
                  <a:pt x="120" y="106"/>
                </a:cubicBezTo>
                <a:cubicBezTo>
                  <a:pt x="119" y="106"/>
                  <a:pt x="118" y="107"/>
                  <a:pt x="117" y="109"/>
                </a:cubicBezTo>
                <a:cubicBezTo>
                  <a:pt x="112" y="122"/>
                  <a:pt x="112" y="122"/>
                  <a:pt x="112" y="122"/>
                </a:cubicBezTo>
                <a:lnTo>
                  <a:pt x="96" y="120"/>
                </a:lnTo>
                <a:close/>
                <a:moveTo>
                  <a:pt x="134" y="127"/>
                </a:moveTo>
                <a:cubicBezTo>
                  <a:pt x="132" y="127"/>
                  <a:pt x="130" y="128"/>
                  <a:pt x="130" y="130"/>
                </a:cubicBezTo>
                <a:cubicBezTo>
                  <a:pt x="127" y="145"/>
                  <a:pt x="127" y="145"/>
                  <a:pt x="127" y="145"/>
                </a:cubicBezTo>
                <a:cubicBezTo>
                  <a:pt x="115" y="131"/>
                  <a:pt x="115" y="131"/>
                  <a:pt x="115" y="131"/>
                </a:cubicBezTo>
                <a:cubicBezTo>
                  <a:pt x="116" y="131"/>
                  <a:pt x="118" y="130"/>
                  <a:pt x="118" y="129"/>
                </a:cubicBezTo>
                <a:cubicBezTo>
                  <a:pt x="125" y="113"/>
                  <a:pt x="125" y="113"/>
                  <a:pt x="125" y="113"/>
                </a:cubicBezTo>
                <a:cubicBezTo>
                  <a:pt x="133" y="109"/>
                  <a:pt x="133" y="109"/>
                  <a:pt x="133" y="109"/>
                </a:cubicBezTo>
                <a:cubicBezTo>
                  <a:pt x="147" y="124"/>
                  <a:pt x="147" y="124"/>
                  <a:pt x="147" y="124"/>
                </a:cubicBezTo>
                <a:lnTo>
                  <a:pt x="134" y="1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42123743-6915-ED2A-63EA-4F41D9981382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2489200"/>
            <a:ext cx="254000" cy="220663"/>
          </a:xfrm>
          <a:custGeom>
            <a:avLst/>
            <a:gdLst>
              <a:gd name="T0" fmla="*/ 95 w 160"/>
              <a:gd name="T1" fmla="*/ 74 h 139"/>
              <a:gd name="T2" fmla="*/ 63 w 160"/>
              <a:gd name="T3" fmla="*/ 74 h 139"/>
              <a:gd name="T4" fmla="*/ 0 w 160"/>
              <a:gd name="T5" fmla="*/ 79 h 139"/>
              <a:gd name="T6" fmla="*/ 4 w 160"/>
              <a:gd name="T7" fmla="*/ 102 h 139"/>
              <a:gd name="T8" fmla="*/ 52 w 160"/>
              <a:gd name="T9" fmla="*/ 130 h 139"/>
              <a:gd name="T10" fmla="*/ 42 w 160"/>
              <a:gd name="T11" fmla="*/ 135 h 139"/>
              <a:gd name="T12" fmla="*/ 111 w 160"/>
              <a:gd name="T13" fmla="*/ 139 h 139"/>
              <a:gd name="T14" fmla="*/ 111 w 160"/>
              <a:gd name="T15" fmla="*/ 130 h 139"/>
              <a:gd name="T16" fmla="*/ 101 w 160"/>
              <a:gd name="T17" fmla="*/ 102 h 139"/>
              <a:gd name="T18" fmla="*/ 158 w 160"/>
              <a:gd name="T19" fmla="*/ 97 h 139"/>
              <a:gd name="T20" fmla="*/ 154 w 160"/>
              <a:gd name="T21" fmla="*/ 74 h 139"/>
              <a:gd name="T22" fmla="*/ 10 w 160"/>
              <a:gd name="T23" fmla="*/ 92 h 139"/>
              <a:gd name="T24" fmla="*/ 61 w 160"/>
              <a:gd name="T25" fmla="*/ 83 h 139"/>
              <a:gd name="T26" fmla="*/ 62 w 160"/>
              <a:gd name="T27" fmla="*/ 129 h 139"/>
              <a:gd name="T28" fmla="*/ 79 w 160"/>
              <a:gd name="T29" fmla="*/ 74 h 139"/>
              <a:gd name="T30" fmla="*/ 96 w 160"/>
              <a:gd name="T31" fmla="*/ 129 h 139"/>
              <a:gd name="T32" fmla="*/ 149 w 160"/>
              <a:gd name="T33" fmla="*/ 92 h 139"/>
              <a:gd name="T34" fmla="*/ 98 w 160"/>
              <a:gd name="T35" fmla="*/ 83 h 139"/>
              <a:gd name="T36" fmla="*/ 149 w 160"/>
              <a:gd name="T37" fmla="*/ 92 h 139"/>
              <a:gd name="T38" fmla="*/ 150 w 160"/>
              <a:gd name="T39" fmla="*/ 18 h 139"/>
              <a:gd name="T40" fmla="*/ 113 w 160"/>
              <a:gd name="T41" fmla="*/ 18 h 139"/>
              <a:gd name="T42" fmla="*/ 104 w 160"/>
              <a:gd name="T43" fmla="*/ 55 h 139"/>
              <a:gd name="T44" fmla="*/ 109 w 160"/>
              <a:gd name="T45" fmla="*/ 64 h 139"/>
              <a:gd name="T46" fmla="*/ 160 w 160"/>
              <a:gd name="T47" fmla="*/ 60 h 139"/>
              <a:gd name="T48" fmla="*/ 144 w 160"/>
              <a:gd name="T49" fmla="*/ 31 h 139"/>
              <a:gd name="T50" fmla="*/ 140 w 160"/>
              <a:gd name="T51" fmla="*/ 19 h 139"/>
              <a:gd name="T52" fmla="*/ 121 w 160"/>
              <a:gd name="T53" fmla="*/ 19 h 139"/>
              <a:gd name="T54" fmla="*/ 112 w 160"/>
              <a:gd name="T55" fmla="*/ 55 h 139"/>
              <a:gd name="T56" fmla="*/ 149 w 160"/>
              <a:gd name="T57" fmla="*/ 55 h 139"/>
              <a:gd name="T58" fmla="*/ 5 w 160"/>
              <a:gd name="T59" fmla="*/ 65 h 139"/>
              <a:gd name="T60" fmla="*/ 56 w 160"/>
              <a:gd name="T61" fmla="*/ 60 h 139"/>
              <a:gd name="T62" fmla="*/ 42 w 160"/>
              <a:gd name="T63" fmla="*/ 32 h 139"/>
              <a:gd name="T64" fmla="*/ 29 w 160"/>
              <a:gd name="T65" fmla="*/ 1 h 139"/>
              <a:gd name="T66" fmla="*/ 16 w 160"/>
              <a:gd name="T67" fmla="*/ 32 h 139"/>
              <a:gd name="T68" fmla="*/ 1 w 160"/>
              <a:gd name="T69" fmla="*/ 60 h 139"/>
              <a:gd name="T70" fmla="*/ 28 w 160"/>
              <a:gd name="T71" fmla="*/ 9 h 139"/>
              <a:gd name="T72" fmla="*/ 28 w 160"/>
              <a:gd name="T73" fmla="*/ 28 h 139"/>
              <a:gd name="T74" fmla="*/ 28 w 160"/>
              <a:gd name="T75" fmla="*/ 9 h 139"/>
              <a:gd name="T76" fmla="*/ 46 w 160"/>
              <a:gd name="T77" fmla="*/ 55 h 139"/>
              <a:gd name="T78" fmla="*/ 28 w 160"/>
              <a:gd name="T79" fmla="*/ 37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39">
                <a:moveTo>
                  <a:pt x="154" y="74"/>
                </a:moveTo>
                <a:cubicBezTo>
                  <a:pt x="95" y="74"/>
                  <a:pt x="95" y="74"/>
                  <a:pt x="95" y="74"/>
                </a:cubicBezTo>
                <a:cubicBezTo>
                  <a:pt x="92" y="68"/>
                  <a:pt x="87" y="64"/>
                  <a:pt x="79" y="64"/>
                </a:cubicBezTo>
                <a:cubicBezTo>
                  <a:pt x="71" y="64"/>
                  <a:pt x="67" y="67"/>
                  <a:pt x="63" y="74"/>
                </a:cubicBezTo>
                <a:cubicBezTo>
                  <a:pt x="4" y="74"/>
                  <a:pt x="4" y="74"/>
                  <a:pt x="4" y="74"/>
                </a:cubicBezTo>
                <a:cubicBezTo>
                  <a:pt x="2" y="74"/>
                  <a:pt x="0" y="76"/>
                  <a:pt x="0" y="79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00"/>
                  <a:pt x="2" y="102"/>
                  <a:pt x="4" y="102"/>
                </a:cubicBezTo>
                <a:cubicBezTo>
                  <a:pt x="56" y="102"/>
                  <a:pt x="56" y="102"/>
                  <a:pt x="56" y="102"/>
                </a:cubicBezTo>
                <a:cubicBezTo>
                  <a:pt x="56" y="109"/>
                  <a:pt x="54" y="119"/>
                  <a:pt x="52" y="130"/>
                </a:cubicBezTo>
                <a:cubicBezTo>
                  <a:pt x="46" y="130"/>
                  <a:pt x="46" y="130"/>
                  <a:pt x="46" y="130"/>
                </a:cubicBezTo>
                <a:cubicBezTo>
                  <a:pt x="44" y="130"/>
                  <a:pt x="42" y="132"/>
                  <a:pt x="42" y="135"/>
                </a:cubicBezTo>
                <a:cubicBezTo>
                  <a:pt x="42" y="137"/>
                  <a:pt x="44" y="139"/>
                  <a:pt x="46" y="139"/>
                </a:cubicBezTo>
                <a:cubicBezTo>
                  <a:pt x="111" y="139"/>
                  <a:pt x="111" y="139"/>
                  <a:pt x="111" y="139"/>
                </a:cubicBezTo>
                <a:cubicBezTo>
                  <a:pt x="114" y="139"/>
                  <a:pt x="116" y="137"/>
                  <a:pt x="116" y="135"/>
                </a:cubicBezTo>
                <a:cubicBezTo>
                  <a:pt x="116" y="132"/>
                  <a:pt x="114" y="130"/>
                  <a:pt x="111" y="130"/>
                </a:cubicBezTo>
                <a:cubicBezTo>
                  <a:pt x="106" y="130"/>
                  <a:pt x="106" y="130"/>
                  <a:pt x="106" y="130"/>
                </a:cubicBezTo>
                <a:cubicBezTo>
                  <a:pt x="104" y="119"/>
                  <a:pt x="102" y="110"/>
                  <a:pt x="101" y="102"/>
                </a:cubicBezTo>
                <a:cubicBezTo>
                  <a:pt x="153" y="102"/>
                  <a:pt x="153" y="102"/>
                  <a:pt x="153" y="102"/>
                </a:cubicBezTo>
                <a:cubicBezTo>
                  <a:pt x="156" y="102"/>
                  <a:pt x="158" y="100"/>
                  <a:pt x="158" y="97"/>
                </a:cubicBezTo>
                <a:cubicBezTo>
                  <a:pt x="158" y="79"/>
                  <a:pt x="158" y="79"/>
                  <a:pt x="158" y="79"/>
                </a:cubicBezTo>
                <a:cubicBezTo>
                  <a:pt x="159" y="76"/>
                  <a:pt x="157" y="74"/>
                  <a:pt x="154" y="74"/>
                </a:cubicBezTo>
                <a:close/>
                <a:moveTo>
                  <a:pt x="59" y="92"/>
                </a:moveTo>
                <a:cubicBezTo>
                  <a:pt x="10" y="92"/>
                  <a:pt x="10" y="92"/>
                  <a:pt x="10" y="92"/>
                </a:cubicBezTo>
                <a:cubicBezTo>
                  <a:pt x="10" y="83"/>
                  <a:pt x="10" y="83"/>
                  <a:pt x="10" y="83"/>
                </a:cubicBezTo>
                <a:cubicBezTo>
                  <a:pt x="61" y="83"/>
                  <a:pt x="61" y="83"/>
                  <a:pt x="61" y="83"/>
                </a:cubicBezTo>
                <a:cubicBezTo>
                  <a:pt x="60" y="85"/>
                  <a:pt x="60" y="89"/>
                  <a:pt x="59" y="92"/>
                </a:cubicBezTo>
                <a:close/>
                <a:moveTo>
                  <a:pt x="62" y="129"/>
                </a:moveTo>
                <a:cubicBezTo>
                  <a:pt x="67" y="102"/>
                  <a:pt x="69" y="86"/>
                  <a:pt x="72" y="79"/>
                </a:cubicBezTo>
                <a:cubicBezTo>
                  <a:pt x="73" y="75"/>
                  <a:pt x="75" y="74"/>
                  <a:pt x="79" y="74"/>
                </a:cubicBezTo>
                <a:cubicBezTo>
                  <a:pt x="83" y="74"/>
                  <a:pt x="85" y="75"/>
                  <a:pt x="86" y="79"/>
                </a:cubicBezTo>
                <a:cubicBezTo>
                  <a:pt x="90" y="86"/>
                  <a:pt x="92" y="102"/>
                  <a:pt x="96" y="129"/>
                </a:cubicBezTo>
                <a:lnTo>
                  <a:pt x="62" y="129"/>
                </a:lnTo>
                <a:close/>
                <a:moveTo>
                  <a:pt x="149" y="92"/>
                </a:moveTo>
                <a:cubicBezTo>
                  <a:pt x="100" y="92"/>
                  <a:pt x="100" y="92"/>
                  <a:pt x="100" y="92"/>
                </a:cubicBezTo>
                <a:cubicBezTo>
                  <a:pt x="99" y="89"/>
                  <a:pt x="99" y="85"/>
                  <a:pt x="98" y="83"/>
                </a:cubicBezTo>
                <a:cubicBezTo>
                  <a:pt x="149" y="83"/>
                  <a:pt x="149" y="83"/>
                  <a:pt x="149" y="83"/>
                </a:cubicBezTo>
                <a:lnTo>
                  <a:pt x="149" y="92"/>
                </a:lnTo>
                <a:close/>
                <a:moveTo>
                  <a:pt x="144" y="31"/>
                </a:moveTo>
                <a:cubicBezTo>
                  <a:pt x="147" y="28"/>
                  <a:pt x="150" y="23"/>
                  <a:pt x="150" y="18"/>
                </a:cubicBezTo>
                <a:cubicBezTo>
                  <a:pt x="150" y="8"/>
                  <a:pt x="141" y="0"/>
                  <a:pt x="131" y="0"/>
                </a:cubicBezTo>
                <a:cubicBezTo>
                  <a:pt x="121" y="0"/>
                  <a:pt x="113" y="8"/>
                  <a:pt x="113" y="18"/>
                </a:cubicBezTo>
                <a:cubicBezTo>
                  <a:pt x="113" y="23"/>
                  <a:pt x="115" y="28"/>
                  <a:pt x="118" y="31"/>
                </a:cubicBezTo>
                <a:cubicBezTo>
                  <a:pt x="109" y="36"/>
                  <a:pt x="104" y="45"/>
                  <a:pt x="104" y="55"/>
                </a:cubicBezTo>
                <a:cubicBezTo>
                  <a:pt x="104" y="60"/>
                  <a:pt x="104" y="60"/>
                  <a:pt x="104" y="60"/>
                </a:cubicBezTo>
                <a:cubicBezTo>
                  <a:pt x="104" y="62"/>
                  <a:pt x="106" y="64"/>
                  <a:pt x="109" y="64"/>
                </a:cubicBezTo>
                <a:cubicBezTo>
                  <a:pt x="155" y="64"/>
                  <a:pt x="155" y="64"/>
                  <a:pt x="155" y="64"/>
                </a:cubicBezTo>
                <a:cubicBezTo>
                  <a:pt x="158" y="64"/>
                  <a:pt x="160" y="62"/>
                  <a:pt x="160" y="60"/>
                </a:cubicBezTo>
                <a:cubicBezTo>
                  <a:pt x="160" y="55"/>
                  <a:pt x="160" y="55"/>
                  <a:pt x="160" y="55"/>
                </a:cubicBezTo>
                <a:cubicBezTo>
                  <a:pt x="159" y="45"/>
                  <a:pt x="153" y="36"/>
                  <a:pt x="144" y="31"/>
                </a:cubicBezTo>
                <a:close/>
                <a:moveTo>
                  <a:pt x="131" y="9"/>
                </a:moveTo>
                <a:cubicBezTo>
                  <a:pt x="136" y="9"/>
                  <a:pt x="140" y="13"/>
                  <a:pt x="140" y="19"/>
                </a:cubicBezTo>
                <a:cubicBezTo>
                  <a:pt x="140" y="24"/>
                  <a:pt x="136" y="28"/>
                  <a:pt x="131" y="28"/>
                </a:cubicBezTo>
                <a:cubicBezTo>
                  <a:pt x="125" y="28"/>
                  <a:pt x="121" y="24"/>
                  <a:pt x="121" y="19"/>
                </a:cubicBezTo>
                <a:cubicBezTo>
                  <a:pt x="121" y="13"/>
                  <a:pt x="126" y="9"/>
                  <a:pt x="131" y="9"/>
                </a:cubicBezTo>
                <a:close/>
                <a:moveTo>
                  <a:pt x="112" y="55"/>
                </a:moveTo>
                <a:cubicBezTo>
                  <a:pt x="112" y="45"/>
                  <a:pt x="121" y="37"/>
                  <a:pt x="131" y="37"/>
                </a:cubicBezTo>
                <a:cubicBezTo>
                  <a:pt x="141" y="37"/>
                  <a:pt x="149" y="45"/>
                  <a:pt x="149" y="55"/>
                </a:cubicBezTo>
                <a:lnTo>
                  <a:pt x="112" y="55"/>
                </a:lnTo>
                <a:close/>
                <a:moveTo>
                  <a:pt x="5" y="65"/>
                </a:moveTo>
                <a:cubicBezTo>
                  <a:pt x="52" y="65"/>
                  <a:pt x="52" y="65"/>
                  <a:pt x="52" y="65"/>
                </a:cubicBezTo>
                <a:cubicBezTo>
                  <a:pt x="54" y="65"/>
                  <a:pt x="56" y="63"/>
                  <a:pt x="56" y="60"/>
                </a:cubicBezTo>
                <a:cubicBezTo>
                  <a:pt x="56" y="56"/>
                  <a:pt x="56" y="56"/>
                  <a:pt x="56" y="56"/>
                </a:cubicBezTo>
                <a:cubicBezTo>
                  <a:pt x="56" y="45"/>
                  <a:pt x="51" y="36"/>
                  <a:pt x="42" y="32"/>
                </a:cubicBezTo>
                <a:cubicBezTo>
                  <a:pt x="45" y="28"/>
                  <a:pt x="48" y="24"/>
                  <a:pt x="48" y="19"/>
                </a:cubicBezTo>
                <a:cubicBezTo>
                  <a:pt x="48" y="9"/>
                  <a:pt x="39" y="1"/>
                  <a:pt x="29" y="1"/>
                </a:cubicBezTo>
                <a:cubicBezTo>
                  <a:pt x="19" y="1"/>
                  <a:pt x="10" y="9"/>
                  <a:pt x="10" y="19"/>
                </a:cubicBezTo>
                <a:cubicBezTo>
                  <a:pt x="10" y="24"/>
                  <a:pt x="13" y="28"/>
                  <a:pt x="16" y="32"/>
                </a:cubicBezTo>
                <a:cubicBezTo>
                  <a:pt x="6" y="36"/>
                  <a:pt x="1" y="45"/>
                  <a:pt x="1" y="56"/>
                </a:cubicBezTo>
                <a:cubicBezTo>
                  <a:pt x="1" y="60"/>
                  <a:pt x="1" y="60"/>
                  <a:pt x="1" y="60"/>
                </a:cubicBezTo>
                <a:cubicBezTo>
                  <a:pt x="1" y="63"/>
                  <a:pt x="3" y="65"/>
                  <a:pt x="5" y="65"/>
                </a:cubicBezTo>
                <a:close/>
                <a:moveTo>
                  <a:pt x="28" y="9"/>
                </a:moveTo>
                <a:cubicBezTo>
                  <a:pt x="33" y="9"/>
                  <a:pt x="37" y="14"/>
                  <a:pt x="37" y="19"/>
                </a:cubicBezTo>
                <a:cubicBezTo>
                  <a:pt x="37" y="24"/>
                  <a:pt x="33" y="28"/>
                  <a:pt x="28" y="28"/>
                </a:cubicBezTo>
                <a:cubicBezTo>
                  <a:pt x="23" y="28"/>
                  <a:pt x="18" y="24"/>
                  <a:pt x="18" y="19"/>
                </a:cubicBezTo>
                <a:cubicBezTo>
                  <a:pt x="18" y="14"/>
                  <a:pt x="23" y="9"/>
                  <a:pt x="28" y="9"/>
                </a:cubicBezTo>
                <a:close/>
                <a:moveTo>
                  <a:pt x="28" y="37"/>
                </a:moveTo>
                <a:cubicBezTo>
                  <a:pt x="38" y="37"/>
                  <a:pt x="46" y="45"/>
                  <a:pt x="46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10" y="45"/>
                  <a:pt x="18" y="37"/>
                  <a:pt x="28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39A97C80-5375-9915-A159-499F6F525E29}"/>
              </a:ext>
            </a:extLst>
          </p:cNvPr>
          <p:cNvSpPr>
            <a:spLocks noEditPoints="1"/>
          </p:cNvSpPr>
          <p:nvPr/>
        </p:nvSpPr>
        <p:spPr bwMode="auto">
          <a:xfrm>
            <a:off x="7951788" y="3022600"/>
            <a:ext cx="142875" cy="254000"/>
          </a:xfrm>
          <a:custGeom>
            <a:avLst/>
            <a:gdLst>
              <a:gd name="T0" fmla="*/ 88 w 90"/>
              <a:gd name="T1" fmla="*/ 78 h 160"/>
              <a:gd name="T2" fmla="*/ 43 w 90"/>
              <a:gd name="T3" fmla="*/ 33 h 160"/>
              <a:gd name="T4" fmla="*/ 51 w 90"/>
              <a:gd name="T5" fmla="*/ 7 h 160"/>
              <a:gd name="T6" fmla="*/ 51 w 90"/>
              <a:gd name="T7" fmla="*/ 2 h 160"/>
              <a:gd name="T8" fmla="*/ 47 w 90"/>
              <a:gd name="T9" fmla="*/ 0 h 160"/>
              <a:gd name="T10" fmla="*/ 10 w 90"/>
              <a:gd name="T11" fmla="*/ 0 h 160"/>
              <a:gd name="T12" fmla="*/ 6 w 90"/>
              <a:gd name="T13" fmla="*/ 2 h 160"/>
              <a:gd name="T14" fmla="*/ 6 w 90"/>
              <a:gd name="T15" fmla="*/ 7 h 160"/>
              <a:gd name="T16" fmla="*/ 14 w 90"/>
              <a:gd name="T17" fmla="*/ 34 h 160"/>
              <a:gd name="T18" fmla="*/ 0 w 90"/>
              <a:gd name="T19" fmla="*/ 127 h 160"/>
              <a:gd name="T20" fmla="*/ 2 w 90"/>
              <a:gd name="T21" fmla="*/ 131 h 160"/>
              <a:gd name="T22" fmla="*/ 25 w 90"/>
              <a:gd name="T23" fmla="*/ 159 h 160"/>
              <a:gd name="T24" fmla="*/ 29 w 90"/>
              <a:gd name="T25" fmla="*/ 160 h 160"/>
              <a:gd name="T26" fmla="*/ 32 w 90"/>
              <a:gd name="T27" fmla="*/ 159 h 160"/>
              <a:gd name="T28" fmla="*/ 56 w 90"/>
              <a:gd name="T29" fmla="*/ 131 h 160"/>
              <a:gd name="T30" fmla="*/ 57 w 90"/>
              <a:gd name="T31" fmla="*/ 127 h 160"/>
              <a:gd name="T32" fmla="*/ 49 w 90"/>
              <a:gd name="T33" fmla="*/ 78 h 160"/>
              <a:gd name="T34" fmla="*/ 68 w 90"/>
              <a:gd name="T35" fmla="*/ 97 h 160"/>
              <a:gd name="T36" fmla="*/ 72 w 90"/>
              <a:gd name="T37" fmla="*/ 99 h 160"/>
              <a:gd name="T38" fmla="*/ 85 w 90"/>
              <a:gd name="T39" fmla="*/ 99 h 160"/>
              <a:gd name="T40" fmla="*/ 90 w 90"/>
              <a:gd name="T41" fmla="*/ 94 h 160"/>
              <a:gd name="T42" fmla="*/ 90 w 90"/>
              <a:gd name="T43" fmla="*/ 81 h 160"/>
              <a:gd name="T44" fmla="*/ 88 w 90"/>
              <a:gd name="T45" fmla="*/ 78 h 160"/>
              <a:gd name="T46" fmla="*/ 40 w 90"/>
              <a:gd name="T47" fmla="*/ 10 h 160"/>
              <a:gd name="T48" fmla="*/ 34 w 90"/>
              <a:gd name="T49" fmla="*/ 29 h 160"/>
              <a:gd name="T50" fmla="*/ 22 w 90"/>
              <a:gd name="T51" fmla="*/ 29 h 160"/>
              <a:gd name="T52" fmla="*/ 15 w 90"/>
              <a:gd name="T53" fmla="*/ 10 h 160"/>
              <a:gd name="T54" fmla="*/ 40 w 90"/>
              <a:gd name="T55" fmla="*/ 10 h 160"/>
              <a:gd name="T56" fmla="*/ 28 w 90"/>
              <a:gd name="T57" fmla="*/ 148 h 160"/>
              <a:gd name="T58" fmla="*/ 10 w 90"/>
              <a:gd name="T59" fmla="*/ 126 h 160"/>
              <a:gd name="T60" fmla="*/ 23 w 90"/>
              <a:gd name="T61" fmla="*/ 38 h 160"/>
              <a:gd name="T62" fmla="*/ 34 w 90"/>
              <a:gd name="T63" fmla="*/ 38 h 160"/>
              <a:gd name="T64" fmla="*/ 47 w 90"/>
              <a:gd name="T65" fmla="*/ 126 h 160"/>
              <a:gd name="T66" fmla="*/ 28 w 90"/>
              <a:gd name="T67" fmla="*/ 148 h 160"/>
              <a:gd name="T68" fmla="*/ 80 w 90"/>
              <a:gd name="T69" fmla="*/ 89 h 160"/>
              <a:gd name="T70" fmla="*/ 74 w 90"/>
              <a:gd name="T71" fmla="*/ 89 h 160"/>
              <a:gd name="T72" fmla="*/ 47 w 90"/>
              <a:gd name="T73" fmla="*/ 63 h 160"/>
              <a:gd name="T74" fmla="*/ 45 w 90"/>
              <a:gd name="T75" fmla="*/ 48 h 160"/>
              <a:gd name="T76" fmla="*/ 80 w 90"/>
              <a:gd name="T77" fmla="*/ 83 h 160"/>
              <a:gd name="T78" fmla="*/ 80 w 90"/>
              <a:gd name="T79" fmla="*/ 8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0" h="160">
                <a:moveTo>
                  <a:pt x="88" y="78"/>
                </a:moveTo>
                <a:cubicBezTo>
                  <a:pt x="43" y="33"/>
                  <a:pt x="43" y="33"/>
                  <a:pt x="43" y="33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5"/>
                  <a:pt x="51" y="4"/>
                  <a:pt x="51" y="2"/>
                </a:cubicBezTo>
                <a:cubicBezTo>
                  <a:pt x="49" y="2"/>
                  <a:pt x="48" y="0"/>
                  <a:pt x="47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8" y="0"/>
                  <a:pt x="7" y="1"/>
                  <a:pt x="6" y="2"/>
                </a:cubicBezTo>
                <a:cubicBezTo>
                  <a:pt x="5" y="4"/>
                  <a:pt x="5" y="5"/>
                  <a:pt x="6" y="7"/>
                </a:cubicBezTo>
                <a:cubicBezTo>
                  <a:pt x="14" y="34"/>
                  <a:pt x="14" y="34"/>
                  <a:pt x="14" y="34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28"/>
                  <a:pt x="0" y="129"/>
                  <a:pt x="2" y="131"/>
                </a:cubicBezTo>
                <a:cubicBezTo>
                  <a:pt x="25" y="159"/>
                  <a:pt x="25" y="159"/>
                  <a:pt x="25" y="159"/>
                </a:cubicBezTo>
                <a:cubicBezTo>
                  <a:pt x="26" y="159"/>
                  <a:pt x="27" y="160"/>
                  <a:pt x="29" y="160"/>
                </a:cubicBezTo>
                <a:cubicBezTo>
                  <a:pt x="30" y="160"/>
                  <a:pt x="31" y="159"/>
                  <a:pt x="32" y="159"/>
                </a:cubicBezTo>
                <a:cubicBezTo>
                  <a:pt x="56" y="131"/>
                  <a:pt x="56" y="131"/>
                  <a:pt x="56" y="131"/>
                </a:cubicBezTo>
                <a:cubicBezTo>
                  <a:pt x="57" y="129"/>
                  <a:pt x="57" y="128"/>
                  <a:pt x="57" y="127"/>
                </a:cubicBezTo>
                <a:cubicBezTo>
                  <a:pt x="49" y="78"/>
                  <a:pt x="49" y="78"/>
                  <a:pt x="49" y="78"/>
                </a:cubicBezTo>
                <a:cubicBezTo>
                  <a:pt x="68" y="97"/>
                  <a:pt x="68" y="97"/>
                  <a:pt x="68" y="97"/>
                </a:cubicBezTo>
                <a:cubicBezTo>
                  <a:pt x="70" y="98"/>
                  <a:pt x="71" y="99"/>
                  <a:pt x="72" y="99"/>
                </a:cubicBezTo>
                <a:cubicBezTo>
                  <a:pt x="85" y="99"/>
                  <a:pt x="85" y="99"/>
                  <a:pt x="85" y="99"/>
                </a:cubicBezTo>
                <a:cubicBezTo>
                  <a:pt x="88" y="99"/>
                  <a:pt x="90" y="97"/>
                  <a:pt x="90" y="94"/>
                </a:cubicBezTo>
                <a:cubicBezTo>
                  <a:pt x="90" y="81"/>
                  <a:pt x="90" y="81"/>
                  <a:pt x="90" y="81"/>
                </a:cubicBezTo>
                <a:cubicBezTo>
                  <a:pt x="90" y="80"/>
                  <a:pt x="89" y="78"/>
                  <a:pt x="88" y="78"/>
                </a:cubicBezTo>
                <a:close/>
                <a:moveTo>
                  <a:pt x="40" y="10"/>
                </a:moveTo>
                <a:cubicBezTo>
                  <a:pt x="34" y="29"/>
                  <a:pt x="34" y="29"/>
                  <a:pt x="34" y="29"/>
                </a:cubicBezTo>
                <a:cubicBezTo>
                  <a:pt x="22" y="29"/>
                  <a:pt x="22" y="29"/>
                  <a:pt x="22" y="29"/>
                </a:cubicBezTo>
                <a:cubicBezTo>
                  <a:pt x="15" y="10"/>
                  <a:pt x="15" y="10"/>
                  <a:pt x="15" y="10"/>
                </a:cubicBezTo>
                <a:lnTo>
                  <a:pt x="40" y="10"/>
                </a:lnTo>
                <a:close/>
                <a:moveTo>
                  <a:pt x="28" y="148"/>
                </a:moveTo>
                <a:cubicBezTo>
                  <a:pt x="10" y="126"/>
                  <a:pt x="10" y="126"/>
                  <a:pt x="10" y="126"/>
                </a:cubicBezTo>
                <a:cubicBezTo>
                  <a:pt x="23" y="38"/>
                  <a:pt x="23" y="38"/>
                  <a:pt x="23" y="38"/>
                </a:cubicBezTo>
                <a:cubicBezTo>
                  <a:pt x="34" y="38"/>
                  <a:pt x="34" y="38"/>
                  <a:pt x="34" y="38"/>
                </a:cubicBezTo>
                <a:cubicBezTo>
                  <a:pt x="47" y="126"/>
                  <a:pt x="47" y="126"/>
                  <a:pt x="47" y="126"/>
                </a:cubicBezTo>
                <a:lnTo>
                  <a:pt x="28" y="148"/>
                </a:lnTo>
                <a:close/>
                <a:moveTo>
                  <a:pt x="80" y="89"/>
                </a:moveTo>
                <a:cubicBezTo>
                  <a:pt x="74" y="89"/>
                  <a:pt x="74" y="89"/>
                  <a:pt x="74" y="89"/>
                </a:cubicBezTo>
                <a:cubicBezTo>
                  <a:pt x="47" y="63"/>
                  <a:pt x="47" y="63"/>
                  <a:pt x="47" y="63"/>
                </a:cubicBezTo>
                <a:cubicBezTo>
                  <a:pt x="45" y="48"/>
                  <a:pt x="45" y="48"/>
                  <a:pt x="45" y="48"/>
                </a:cubicBezTo>
                <a:cubicBezTo>
                  <a:pt x="80" y="83"/>
                  <a:pt x="80" y="83"/>
                  <a:pt x="80" y="83"/>
                </a:cubicBezTo>
                <a:lnTo>
                  <a:pt x="80" y="8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629297AD-0041-4254-EAFF-51D6206013F6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1922463"/>
            <a:ext cx="252413" cy="254000"/>
          </a:xfrm>
          <a:custGeom>
            <a:avLst/>
            <a:gdLst>
              <a:gd name="T0" fmla="*/ 151 w 159"/>
              <a:gd name="T1" fmla="*/ 53 h 160"/>
              <a:gd name="T2" fmla="*/ 146 w 159"/>
              <a:gd name="T3" fmla="*/ 59 h 160"/>
              <a:gd name="T4" fmla="*/ 79 w 159"/>
              <a:gd name="T5" fmla="*/ 150 h 160"/>
              <a:gd name="T6" fmla="*/ 32 w 159"/>
              <a:gd name="T7" fmla="*/ 122 h 160"/>
              <a:gd name="T8" fmla="*/ 32 w 159"/>
              <a:gd name="T9" fmla="*/ 113 h 160"/>
              <a:gd name="T10" fmla="*/ 9 w 159"/>
              <a:gd name="T11" fmla="*/ 117 h 160"/>
              <a:gd name="T12" fmla="*/ 14 w 159"/>
              <a:gd name="T13" fmla="*/ 141 h 160"/>
              <a:gd name="T14" fmla="*/ 19 w 159"/>
              <a:gd name="T15" fmla="*/ 131 h 160"/>
              <a:gd name="T16" fmla="*/ 159 w 159"/>
              <a:gd name="T17" fmla="*/ 80 h 160"/>
              <a:gd name="T18" fmla="*/ 13 w 159"/>
              <a:gd name="T19" fmla="*/ 100 h 160"/>
              <a:gd name="T20" fmla="*/ 80 w 159"/>
              <a:gd name="T21" fmla="*/ 9 h 160"/>
              <a:gd name="T22" fmla="*/ 127 w 159"/>
              <a:gd name="T23" fmla="*/ 37 h 160"/>
              <a:gd name="T24" fmla="*/ 127 w 159"/>
              <a:gd name="T25" fmla="*/ 47 h 160"/>
              <a:gd name="T26" fmla="*/ 150 w 159"/>
              <a:gd name="T27" fmla="*/ 42 h 160"/>
              <a:gd name="T28" fmla="*/ 145 w 159"/>
              <a:gd name="T29" fmla="*/ 19 h 160"/>
              <a:gd name="T30" fmla="*/ 140 w 159"/>
              <a:gd name="T31" fmla="*/ 28 h 160"/>
              <a:gd name="T32" fmla="*/ 0 w 159"/>
              <a:gd name="T33" fmla="*/ 79 h 160"/>
              <a:gd name="T34" fmla="*/ 8 w 159"/>
              <a:gd name="T35" fmla="*/ 106 h 160"/>
              <a:gd name="T36" fmla="*/ 13 w 159"/>
              <a:gd name="T37" fmla="*/ 100 h 160"/>
              <a:gd name="T38" fmla="*/ 28 w 159"/>
              <a:gd name="T39" fmla="*/ 79 h 160"/>
              <a:gd name="T40" fmla="*/ 131 w 159"/>
              <a:gd name="T41" fmla="*/ 79 h 160"/>
              <a:gd name="T42" fmla="*/ 117 w 159"/>
              <a:gd name="T43" fmla="*/ 84 h 160"/>
              <a:gd name="T44" fmla="*/ 112 w 159"/>
              <a:gd name="T45" fmla="*/ 106 h 160"/>
              <a:gd name="T46" fmla="*/ 106 w 159"/>
              <a:gd name="T47" fmla="*/ 101 h 160"/>
              <a:gd name="T48" fmla="*/ 103 w 159"/>
              <a:gd name="T49" fmla="*/ 109 h 160"/>
              <a:gd name="T50" fmla="*/ 84 w 159"/>
              <a:gd name="T51" fmla="*/ 121 h 160"/>
              <a:gd name="T52" fmla="*/ 79 w 159"/>
              <a:gd name="T53" fmla="*/ 112 h 160"/>
              <a:gd name="T54" fmla="*/ 75 w 159"/>
              <a:gd name="T55" fmla="*/ 121 h 160"/>
              <a:gd name="T56" fmla="*/ 56 w 159"/>
              <a:gd name="T57" fmla="*/ 109 h 160"/>
              <a:gd name="T58" fmla="*/ 53 w 159"/>
              <a:gd name="T59" fmla="*/ 101 h 160"/>
              <a:gd name="T60" fmla="*/ 47 w 159"/>
              <a:gd name="T61" fmla="*/ 106 h 160"/>
              <a:gd name="T62" fmla="*/ 42 w 159"/>
              <a:gd name="T63" fmla="*/ 84 h 160"/>
              <a:gd name="T64" fmla="*/ 42 w 159"/>
              <a:gd name="T65" fmla="*/ 75 h 160"/>
              <a:gd name="T66" fmla="*/ 47 w 159"/>
              <a:gd name="T67" fmla="*/ 53 h 160"/>
              <a:gd name="T68" fmla="*/ 53 w 159"/>
              <a:gd name="T69" fmla="*/ 58 h 160"/>
              <a:gd name="T70" fmla="*/ 56 w 159"/>
              <a:gd name="T71" fmla="*/ 50 h 160"/>
              <a:gd name="T72" fmla="*/ 75 w 159"/>
              <a:gd name="T73" fmla="*/ 37 h 160"/>
              <a:gd name="T74" fmla="*/ 79 w 159"/>
              <a:gd name="T75" fmla="*/ 47 h 160"/>
              <a:gd name="T76" fmla="*/ 84 w 159"/>
              <a:gd name="T77" fmla="*/ 37 h 160"/>
              <a:gd name="T78" fmla="*/ 103 w 159"/>
              <a:gd name="T79" fmla="*/ 50 h 160"/>
              <a:gd name="T80" fmla="*/ 106 w 159"/>
              <a:gd name="T81" fmla="*/ 57 h 160"/>
              <a:gd name="T82" fmla="*/ 112 w 159"/>
              <a:gd name="T83" fmla="*/ 53 h 160"/>
              <a:gd name="T84" fmla="*/ 117 w 159"/>
              <a:gd name="T85" fmla="*/ 75 h 160"/>
              <a:gd name="T86" fmla="*/ 117 w 159"/>
              <a:gd name="T87" fmla="*/ 84 h 160"/>
              <a:gd name="T88" fmla="*/ 84 w 159"/>
              <a:gd name="T89" fmla="*/ 75 h 160"/>
              <a:gd name="T90" fmla="*/ 79 w 159"/>
              <a:gd name="T91" fmla="*/ 56 h 160"/>
              <a:gd name="T92" fmla="*/ 75 w 159"/>
              <a:gd name="T93" fmla="*/ 79 h 160"/>
              <a:gd name="T94" fmla="*/ 89 w 159"/>
              <a:gd name="T95" fmla="*/ 84 h 160"/>
              <a:gd name="T96" fmla="*/ 89 w 159"/>
              <a:gd name="T97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9" h="160">
                <a:moveTo>
                  <a:pt x="155" y="56"/>
                </a:moveTo>
                <a:cubicBezTo>
                  <a:pt x="155" y="54"/>
                  <a:pt x="153" y="53"/>
                  <a:pt x="151" y="53"/>
                </a:cubicBezTo>
                <a:cubicBezTo>
                  <a:pt x="151" y="53"/>
                  <a:pt x="150" y="53"/>
                  <a:pt x="149" y="53"/>
                </a:cubicBezTo>
                <a:cubicBezTo>
                  <a:pt x="147" y="54"/>
                  <a:pt x="146" y="56"/>
                  <a:pt x="146" y="59"/>
                </a:cubicBezTo>
                <a:cubicBezTo>
                  <a:pt x="148" y="66"/>
                  <a:pt x="150" y="73"/>
                  <a:pt x="150" y="79"/>
                </a:cubicBezTo>
                <a:cubicBezTo>
                  <a:pt x="150" y="118"/>
                  <a:pt x="119" y="150"/>
                  <a:pt x="79" y="150"/>
                </a:cubicBezTo>
                <a:cubicBezTo>
                  <a:pt x="57" y="150"/>
                  <a:pt x="36" y="140"/>
                  <a:pt x="23" y="122"/>
                </a:cubicBezTo>
                <a:cubicBezTo>
                  <a:pt x="32" y="122"/>
                  <a:pt x="32" y="122"/>
                  <a:pt x="32" y="122"/>
                </a:cubicBezTo>
                <a:cubicBezTo>
                  <a:pt x="35" y="122"/>
                  <a:pt x="37" y="120"/>
                  <a:pt x="37" y="117"/>
                </a:cubicBezTo>
                <a:cubicBezTo>
                  <a:pt x="37" y="115"/>
                  <a:pt x="35" y="113"/>
                  <a:pt x="32" y="113"/>
                </a:cubicBezTo>
                <a:cubicBezTo>
                  <a:pt x="14" y="113"/>
                  <a:pt x="14" y="113"/>
                  <a:pt x="14" y="113"/>
                </a:cubicBezTo>
                <a:cubicBezTo>
                  <a:pt x="11" y="113"/>
                  <a:pt x="9" y="115"/>
                  <a:pt x="9" y="117"/>
                </a:cubicBezTo>
                <a:cubicBezTo>
                  <a:pt x="9" y="136"/>
                  <a:pt x="9" y="136"/>
                  <a:pt x="9" y="136"/>
                </a:cubicBezTo>
                <a:cubicBezTo>
                  <a:pt x="9" y="138"/>
                  <a:pt x="11" y="141"/>
                  <a:pt x="14" y="141"/>
                </a:cubicBezTo>
                <a:cubicBezTo>
                  <a:pt x="17" y="141"/>
                  <a:pt x="19" y="138"/>
                  <a:pt x="19" y="136"/>
                </a:cubicBezTo>
                <a:cubicBezTo>
                  <a:pt x="19" y="131"/>
                  <a:pt x="19" y="131"/>
                  <a:pt x="19" y="131"/>
                </a:cubicBezTo>
                <a:cubicBezTo>
                  <a:pt x="34" y="149"/>
                  <a:pt x="57" y="160"/>
                  <a:pt x="79" y="160"/>
                </a:cubicBezTo>
                <a:cubicBezTo>
                  <a:pt x="123" y="160"/>
                  <a:pt x="159" y="124"/>
                  <a:pt x="159" y="80"/>
                </a:cubicBezTo>
                <a:cubicBezTo>
                  <a:pt x="159" y="73"/>
                  <a:pt x="158" y="65"/>
                  <a:pt x="155" y="56"/>
                </a:cubicBezTo>
                <a:close/>
                <a:moveTo>
                  <a:pt x="13" y="100"/>
                </a:moveTo>
                <a:cubicBezTo>
                  <a:pt x="11" y="93"/>
                  <a:pt x="9" y="86"/>
                  <a:pt x="9" y="79"/>
                </a:cubicBezTo>
                <a:cubicBezTo>
                  <a:pt x="9" y="41"/>
                  <a:pt x="40" y="9"/>
                  <a:pt x="80" y="9"/>
                </a:cubicBezTo>
                <a:cubicBezTo>
                  <a:pt x="102" y="9"/>
                  <a:pt x="123" y="19"/>
                  <a:pt x="136" y="37"/>
                </a:cubicBezTo>
                <a:cubicBezTo>
                  <a:pt x="127" y="37"/>
                  <a:pt x="127" y="37"/>
                  <a:pt x="127" y="37"/>
                </a:cubicBezTo>
                <a:cubicBezTo>
                  <a:pt x="124" y="37"/>
                  <a:pt x="121" y="39"/>
                  <a:pt x="121" y="42"/>
                </a:cubicBezTo>
                <a:cubicBezTo>
                  <a:pt x="121" y="44"/>
                  <a:pt x="124" y="47"/>
                  <a:pt x="127" y="47"/>
                </a:cubicBezTo>
                <a:cubicBezTo>
                  <a:pt x="145" y="47"/>
                  <a:pt x="145" y="47"/>
                  <a:pt x="145" y="47"/>
                </a:cubicBezTo>
                <a:cubicBezTo>
                  <a:pt x="148" y="47"/>
                  <a:pt x="150" y="44"/>
                  <a:pt x="150" y="42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1"/>
                  <a:pt x="148" y="19"/>
                  <a:pt x="145" y="19"/>
                </a:cubicBezTo>
                <a:cubicBezTo>
                  <a:pt x="142" y="19"/>
                  <a:pt x="140" y="21"/>
                  <a:pt x="140" y="23"/>
                </a:cubicBezTo>
                <a:cubicBezTo>
                  <a:pt x="140" y="28"/>
                  <a:pt x="140" y="28"/>
                  <a:pt x="140" y="28"/>
                </a:cubicBezTo>
                <a:cubicBezTo>
                  <a:pt x="125" y="9"/>
                  <a:pt x="102" y="0"/>
                  <a:pt x="79" y="0"/>
                </a:cubicBezTo>
                <a:cubicBezTo>
                  <a:pt x="36" y="0"/>
                  <a:pt x="0" y="35"/>
                  <a:pt x="0" y="79"/>
                </a:cubicBezTo>
                <a:cubicBezTo>
                  <a:pt x="0" y="86"/>
                  <a:pt x="1" y="94"/>
                  <a:pt x="4" y="103"/>
                </a:cubicBezTo>
                <a:cubicBezTo>
                  <a:pt x="4" y="105"/>
                  <a:pt x="6" y="106"/>
                  <a:pt x="8" y="106"/>
                </a:cubicBezTo>
                <a:cubicBezTo>
                  <a:pt x="9" y="106"/>
                  <a:pt x="9" y="106"/>
                  <a:pt x="9" y="106"/>
                </a:cubicBezTo>
                <a:cubicBezTo>
                  <a:pt x="12" y="106"/>
                  <a:pt x="13" y="103"/>
                  <a:pt x="13" y="100"/>
                </a:cubicBezTo>
                <a:close/>
                <a:moveTo>
                  <a:pt x="79" y="28"/>
                </a:moveTo>
                <a:cubicBezTo>
                  <a:pt x="51" y="28"/>
                  <a:pt x="28" y="51"/>
                  <a:pt x="28" y="79"/>
                </a:cubicBezTo>
                <a:cubicBezTo>
                  <a:pt x="28" y="108"/>
                  <a:pt x="51" y="131"/>
                  <a:pt x="79" y="131"/>
                </a:cubicBezTo>
                <a:cubicBezTo>
                  <a:pt x="108" y="131"/>
                  <a:pt x="131" y="108"/>
                  <a:pt x="131" y="79"/>
                </a:cubicBezTo>
                <a:cubicBezTo>
                  <a:pt x="131" y="51"/>
                  <a:pt x="108" y="28"/>
                  <a:pt x="79" y="28"/>
                </a:cubicBezTo>
                <a:close/>
                <a:moveTo>
                  <a:pt x="117" y="84"/>
                </a:moveTo>
                <a:cubicBezTo>
                  <a:pt x="121" y="84"/>
                  <a:pt x="121" y="84"/>
                  <a:pt x="121" y="84"/>
                </a:cubicBezTo>
                <a:cubicBezTo>
                  <a:pt x="120" y="92"/>
                  <a:pt x="117" y="100"/>
                  <a:pt x="112" y="106"/>
                </a:cubicBezTo>
                <a:cubicBezTo>
                  <a:pt x="109" y="103"/>
                  <a:pt x="109" y="103"/>
                  <a:pt x="109" y="103"/>
                </a:cubicBezTo>
                <a:cubicBezTo>
                  <a:pt x="108" y="102"/>
                  <a:pt x="107" y="101"/>
                  <a:pt x="106" y="101"/>
                </a:cubicBezTo>
                <a:cubicBezTo>
                  <a:pt x="105" y="101"/>
                  <a:pt x="103" y="102"/>
                  <a:pt x="103" y="103"/>
                </a:cubicBezTo>
                <a:cubicBezTo>
                  <a:pt x="101" y="104"/>
                  <a:pt x="101" y="108"/>
                  <a:pt x="103" y="109"/>
                </a:cubicBezTo>
                <a:cubicBezTo>
                  <a:pt x="106" y="112"/>
                  <a:pt x="106" y="112"/>
                  <a:pt x="106" y="112"/>
                </a:cubicBezTo>
                <a:cubicBezTo>
                  <a:pt x="100" y="117"/>
                  <a:pt x="93" y="120"/>
                  <a:pt x="84" y="121"/>
                </a:cubicBezTo>
                <a:cubicBezTo>
                  <a:pt x="84" y="117"/>
                  <a:pt x="84" y="117"/>
                  <a:pt x="84" y="117"/>
                </a:cubicBezTo>
                <a:cubicBezTo>
                  <a:pt x="84" y="115"/>
                  <a:pt x="82" y="112"/>
                  <a:pt x="79" y="112"/>
                </a:cubicBezTo>
                <a:cubicBezTo>
                  <a:pt x="77" y="112"/>
                  <a:pt x="75" y="115"/>
                  <a:pt x="75" y="117"/>
                </a:cubicBezTo>
                <a:cubicBezTo>
                  <a:pt x="75" y="121"/>
                  <a:pt x="75" y="121"/>
                  <a:pt x="75" y="121"/>
                </a:cubicBezTo>
                <a:cubicBezTo>
                  <a:pt x="66" y="120"/>
                  <a:pt x="59" y="117"/>
                  <a:pt x="53" y="112"/>
                </a:cubicBezTo>
                <a:cubicBezTo>
                  <a:pt x="56" y="109"/>
                  <a:pt x="56" y="109"/>
                  <a:pt x="56" y="109"/>
                </a:cubicBezTo>
                <a:cubicBezTo>
                  <a:pt x="58" y="107"/>
                  <a:pt x="58" y="104"/>
                  <a:pt x="56" y="103"/>
                </a:cubicBezTo>
                <a:cubicBezTo>
                  <a:pt x="55" y="102"/>
                  <a:pt x="54" y="101"/>
                  <a:pt x="53" y="101"/>
                </a:cubicBezTo>
                <a:cubicBezTo>
                  <a:pt x="52" y="101"/>
                  <a:pt x="50" y="102"/>
                  <a:pt x="50" y="103"/>
                </a:cubicBezTo>
                <a:cubicBezTo>
                  <a:pt x="47" y="106"/>
                  <a:pt x="47" y="106"/>
                  <a:pt x="47" y="106"/>
                </a:cubicBezTo>
                <a:cubicBezTo>
                  <a:pt x="42" y="100"/>
                  <a:pt x="38" y="93"/>
                  <a:pt x="38" y="84"/>
                </a:cubicBezTo>
                <a:cubicBezTo>
                  <a:pt x="42" y="84"/>
                  <a:pt x="42" y="84"/>
                  <a:pt x="42" y="84"/>
                </a:cubicBezTo>
                <a:cubicBezTo>
                  <a:pt x="44" y="84"/>
                  <a:pt x="47" y="82"/>
                  <a:pt x="47" y="79"/>
                </a:cubicBezTo>
                <a:cubicBezTo>
                  <a:pt x="47" y="77"/>
                  <a:pt x="44" y="75"/>
                  <a:pt x="42" y="75"/>
                </a:cubicBezTo>
                <a:cubicBezTo>
                  <a:pt x="38" y="75"/>
                  <a:pt x="38" y="75"/>
                  <a:pt x="38" y="75"/>
                </a:cubicBezTo>
                <a:cubicBezTo>
                  <a:pt x="38" y="67"/>
                  <a:pt x="42" y="59"/>
                  <a:pt x="47" y="53"/>
                </a:cubicBezTo>
                <a:cubicBezTo>
                  <a:pt x="50" y="56"/>
                  <a:pt x="50" y="56"/>
                  <a:pt x="50" y="56"/>
                </a:cubicBezTo>
                <a:cubicBezTo>
                  <a:pt x="51" y="57"/>
                  <a:pt x="52" y="58"/>
                  <a:pt x="53" y="58"/>
                </a:cubicBezTo>
                <a:cubicBezTo>
                  <a:pt x="54" y="58"/>
                  <a:pt x="55" y="57"/>
                  <a:pt x="56" y="56"/>
                </a:cubicBezTo>
                <a:cubicBezTo>
                  <a:pt x="58" y="54"/>
                  <a:pt x="58" y="51"/>
                  <a:pt x="56" y="50"/>
                </a:cubicBezTo>
                <a:cubicBezTo>
                  <a:pt x="53" y="47"/>
                  <a:pt x="53" y="47"/>
                  <a:pt x="53" y="47"/>
                </a:cubicBezTo>
                <a:cubicBezTo>
                  <a:pt x="59" y="42"/>
                  <a:pt x="66" y="39"/>
                  <a:pt x="75" y="37"/>
                </a:cubicBezTo>
                <a:cubicBezTo>
                  <a:pt x="75" y="42"/>
                  <a:pt x="75" y="42"/>
                  <a:pt x="75" y="42"/>
                </a:cubicBezTo>
                <a:cubicBezTo>
                  <a:pt x="75" y="45"/>
                  <a:pt x="77" y="47"/>
                  <a:pt x="79" y="47"/>
                </a:cubicBezTo>
                <a:cubicBezTo>
                  <a:pt x="82" y="47"/>
                  <a:pt x="84" y="45"/>
                  <a:pt x="84" y="42"/>
                </a:cubicBezTo>
                <a:cubicBezTo>
                  <a:pt x="84" y="37"/>
                  <a:pt x="84" y="37"/>
                  <a:pt x="84" y="37"/>
                </a:cubicBezTo>
                <a:cubicBezTo>
                  <a:pt x="92" y="39"/>
                  <a:pt x="100" y="42"/>
                  <a:pt x="106" y="47"/>
                </a:cubicBezTo>
                <a:cubicBezTo>
                  <a:pt x="103" y="50"/>
                  <a:pt x="103" y="50"/>
                  <a:pt x="103" y="50"/>
                </a:cubicBezTo>
                <a:cubicBezTo>
                  <a:pt x="101" y="51"/>
                  <a:pt x="101" y="54"/>
                  <a:pt x="103" y="56"/>
                </a:cubicBezTo>
                <a:cubicBezTo>
                  <a:pt x="103" y="57"/>
                  <a:pt x="105" y="57"/>
                  <a:pt x="106" y="57"/>
                </a:cubicBezTo>
                <a:cubicBezTo>
                  <a:pt x="107" y="57"/>
                  <a:pt x="108" y="57"/>
                  <a:pt x="109" y="56"/>
                </a:cubicBezTo>
                <a:cubicBezTo>
                  <a:pt x="112" y="53"/>
                  <a:pt x="112" y="53"/>
                  <a:pt x="112" y="53"/>
                </a:cubicBezTo>
                <a:cubicBezTo>
                  <a:pt x="117" y="59"/>
                  <a:pt x="120" y="66"/>
                  <a:pt x="121" y="75"/>
                </a:cubicBezTo>
                <a:cubicBezTo>
                  <a:pt x="117" y="75"/>
                  <a:pt x="117" y="75"/>
                  <a:pt x="117" y="75"/>
                </a:cubicBezTo>
                <a:cubicBezTo>
                  <a:pt x="114" y="75"/>
                  <a:pt x="112" y="77"/>
                  <a:pt x="112" y="79"/>
                </a:cubicBezTo>
                <a:cubicBezTo>
                  <a:pt x="112" y="82"/>
                  <a:pt x="114" y="84"/>
                  <a:pt x="117" y="84"/>
                </a:cubicBezTo>
                <a:close/>
                <a:moveTo>
                  <a:pt x="89" y="75"/>
                </a:moveTo>
                <a:cubicBezTo>
                  <a:pt x="84" y="75"/>
                  <a:pt x="84" y="75"/>
                  <a:pt x="84" y="75"/>
                </a:cubicBezTo>
                <a:cubicBezTo>
                  <a:pt x="84" y="61"/>
                  <a:pt x="84" y="61"/>
                  <a:pt x="84" y="61"/>
                </a:cubicBezTo>
                <a:cubicBezTo>
                  <a:pt x="84" y="58"/>
                  <a:pt x="82" y="56"/>
                  <a:pt x="79" y="56"/>
                </a:cubicBezTo>
                <a:cubicBezTo>
                  <a:pt x="77" y="56"/>
                  <a:pt x="75" y="58"/>
                  <a:pt x="75" y="61"/>
                </a:cubicBezTo>
                <a:cubicBezTo>
                  <a:pt x="75" y="79"/>
                  <a:pt x="75" y="79"/>
                  <a:pt x="75" y="79"/>
                </a:cubicBezTo>
                <a:cubicBezTo>
                  <a:pt x="75" y="82"/>
                  <a:pt x="77" y="84"/>
                  <a:pt x="79" y="84"/>
                </a:cubicBezTo>
                <a:cubicBezTo>
                  <a:pt x="89" y="84"/>
                  <a:pt x="89" y="84"/>
                  <a:pt x="89" y="84"/>
                </a:cubicBezTo>
                <a:cubicBezTo>
                  <a:pt x="92" y="84"/>
                  <a:pt x="94" y="82"/>
                  <a:pt x="94" y="79"/>
                </a:cubicBezTo>
                <a:cubicBezTo>
                  <a:pt x="94" y="77"/>
                  <a:pt x="92" y="75"/>
                  <a:pt x="89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CA631746-A32E-F5C6-FA1D-D482867101DD}"/>
              </a:ext>
            </a:extLst>
          </p:cNvPr>
          <p:cNvSpPr>
            <a:spLocks noEditPoints="1"/>
          </p:cNvSpPr>
          <p:nvPr/>
        </p:nvSpPr>
        <p:spPr bwMode="auto">
          <a:xfrm>
            <a:off x="4603751" y="2471738"/>
            <a:ext cx="231775" cy="254000"/>
          </a:xfrm>
          <a:custGeom>
            <a:avLst/>
            <a:gdLst>
              <a:gd name="T0" fmla="*/ 87 w 146"/>
              <a:gd name="T1" fmla="*/ 81 h 160"/>
              <a:gd name="T2" fmla="*/ 97 w 146"/>
              <a:gd name="T3" fmla="*/ 81 h 160"/>
              <a:gd name="T4" fmla="*/ 78 w 146"/>
              <a:gd name="T5" fmla="*/ 67 h 160"/>
              <a:gd name="T6" fmla="*/ 73 w 146"/>
              <a:gd name="T7" fmla="*/ 57 h 160"/>
              <a:gd name="T8" fmla="*/ 68 w 146"/>
              <a:gd name="T9" fmla="*/ 67 h 160"/>
              <a:gd name="T10" fmla="*/ 50 w 146"/>
              <a:gd name="T11" fmla="*/ 81 h 160"/>
              <a:gd name="T12" fmla="*/ 64 w 146"/>
              <a:gd name="T13" fmla="*/ 104 h 160"/>
              <a:gd name="T14" fmla="*/ 68 w 146"/>
              <a:gd name="T15" fmla="*/ 123 h 160"/>
              <a:gd name="T16" fmla="*/ 59 w 146"/>
              <a:gd name="T17" fmla="*/ 118 h 160"/>
              <a:gd name="T18" fmla="*/ 49 w 146"/>
              <a:gd name="T19" fmla="*/ 118 h 160"/>
              <a:gd name="T20" fmla="*/ 68 w 146"/>
              <a:gd name="T21" fmla="*/ 132 h 160"/>
              <a:gd name="T22" fmla="*/ 73 w 146"/>
              <a:gd name="T23" fmla="*/ 141 h 160"/>
              <a:gd name="T24" fmla="*/ 78 w 146"/>
              <a:gd name="T25" fmla="*/ 132 h 160"/>
              <a:gd name="T26" fmla="*/ 96 w 146"/>
              <a:gd name="T27" fmla="*/ 119 h 160"/>
              <a:gd name="T28" fmla="*/ 82 w 146"/>
              <a:gd name="T29" fmla="*/ 95 h 160"/>
              <a:gd name="T30" fmla="*/ 78 w 146"/>
              <a:gd name="T31" fmla="*/ 76 h 160"/>
              <a:gd name="T32" fmla="*/ 68 w 146"/>
              <a:gd name="T33" fmla="*/ 94 h 160"/>
              <a:gd name="T34" fmla="*/ 59 w 146"/>
              <a:gd name="T35" fmla="*/ 90 h 160"/>
              <a:gd name="T36" fmla="*/ 64 w 146"/>
              <a:gd name="T37" fmla="*/ 75 h 160"/>
              <a:gd name="T38" fmla="*/ 68 w 146"/>
              <a:gd name="T39" fmla="*/ 94 h 160"/>
              <a:gd name="T40" fmla="*/ 87 w 146"/>
              <a:gd name="T41" fmla="*/ 109 h 160"/>
              <a:gd name="T42" fmla="*/ 82 w 146"/>
              <a:gd name="T43" fmla="*/ 123 h 160"/>
              <a:gd name="T44" fmla="*/ 78 w 146"/>
              <a:gd name="T45" fmla="*/ 104 h 160"/>
              <a:gd name="T46" fmla="*/ 125 w 146"/>
              <a:gd name="T47" fmla="*/ 51 h 160"/>
              <a:gd name="T48" fmla="*/ 132 w 146"/>
              <a:gd name="T49" fmla="*/ 51 h 160"/>
              <a:gd name="T50" fmla="*/ 143 w 146"/>
              <a:gd name="T51" fmla="*/ 30 h 160"/>
              <a:gd name="T52" fmla="*/ 126 w 146"/>
              <a:gd name="T53" fmla="*/ 16 h 160"/>
              <a:gd name="T54" fmla="*/ 111 w 146"/>
              <a:gd name="T55" fmla="*/ 32 h 160"/>
              <a:gd name="T56" fmla="*/ 115 w 146"/>
              <a:gd name="T57" fmla="*/ 42 h 160"/>
              <a:gd name="T58" fmla="*/ 87 w 146"/>
              <a:gd name="T59" fmla="*/ 40 h 160"/>
              <a:gd name="T60" fmla="*/ 106 w 146"/>
              <a:gd name="T61" fmla="*/ 19 h 160"/>
              <a:gd name="T62" fmla="*/ 59 w 146"/>
              <a:gd name="T63" fmla="*/ 0 h 160"/>
              <a:gd name="T64" fmla="*/ 59 w 146"/>
              <a:gd name="T65" fmla="*/ 38 h 160"/>
              <a:gd name="T66" fmla="*/ 37 w 146"/>
              <a:gd name="T67" fmla="*/ 49 h 160"/>
              <a:gd name="T68" fmla="*/ 34 w 146"/>
              <a:gd name="T69" fmla="*/ 39 h 160"/>
              <a:gd name="T70" fmla="*/ 23 w 146"/>
              <a:gd name="T71" fmla="*/ 18 h 160"/>
              <a:gd name="T72" fmla="*/ 17 w 146"/>
              <a:gd name="T73" fmla="*/ 17 h 160"/>
              <a:gd name="T74" fmla="*/ 2 w 146"/>
              <a:gd name="T75" fmla="*/ 36 h 160"/>
              <a:gd name="T76" fmla="*/ 17 w 146"/>
              <a:gd name="T77" fmla="*/ 52 h 160"/>
              <a:gd name="T78" fmla="*/ 24 w 146"/>
              <a:gd name="T79" fmla="*/ 48 h 160"/>
              <a:gd name="T80" fmla="*/ 12 w 146"/>
              <a:gd name="T81" fmla="*/ 99 h 160"/>
              <a:gd name="T82" fmla="*/ 134 w 146"/>
              <a:gd name="T83" fmla="*/ 99 h 160"/>
              <a:gd name="T84" fmla="*/ 122 w 146"/>
              <a:gd name="T85" fmla="*/ 48 h 160"/>
              <a:gd name="T86" fmla="*/ 18 w 146"/>
              <a:gd name="T87" fmla="*/ 40 h 160"/>
              <a:gd name="T88" fmla="*/ 19 w 146"/>
              <a:gd name="T89" fmla="*/ 27 h 160"/>
              <a:gd name="T90" fmla="*/ 18 w 146"/>
              <a:gd name="T91" fmla="*/ 40 h 160"/>
              <a:gd name="T92" fmla="*/ 59 w 146"/>
              <a:gd name="T93" fmla="*/ 9 h 160"/>
              <a:gd name="T94" fmla="*/ 97 w 146"/>
              <a:gd name="T95" fmla="*/ 19 h 160"/>
              <a:gd name="T96" fmla="*/ 87 w 146"/>
              <a:gd name="T97" fmla="*/ 24 h 160"/>
              <a:gd name="T98" fmla="*/ 64 w 146"/>
              <a:gd name="T99" fmla="*/ 19 h 160"/>
              <a:gd name="T100" fmla="*/ 59 w 146"/>
              <a:gd name="T101" fmla="*/ 29 h 160"/>
              <a:gd name="T102" fmla="*/ 78 w 146"/>
              <a:gd name="T103" fmla="*/ 28 h 160"/>
              <a:gd name="T104" fmla="*/ 68 w 146"/>
              <a:gd name="T105" fmla="*/ 38 h 160"/>
              <a:gd name="T106" fmla="*/ 78 w 146"/>
              <a:gd name="T107" fmla="*/ 28 h 160"/>
              <a:gd name="T108" fmla="*/ 73 w 146"/>
              <a:gd name="T109" fmla="*/ 151 h 160"/>
              <a:gd name="T110" fmla="*/ 73 w 146"/>
              <a:gd name="T111" fmla="*/ 47 h 160"/>
              <a:gd name="T112" fmla="*/ 127 w 146"/>
              <a:gd name="T113" fmla="*/ 27 h 160"/>
              <a:gd name="T114" fmla="*/ 128 w 146"/>
              <a:gd name="T115" fmla="*/ 40 h 160"/>
              <a:gd name="T116" fmla="*/ 127 w 146"/>
              <a:gd name="T117" fmla="*/ 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6" h="160">
                <a:moveTo>
                  <a:pt x="82" y="76"/>
                </a:moveTo>
                <a:cubicBezTo>
                  <a:pt x="85" y="76"/>
                  <a:pt x="87" y="78"/>
                  <a:pt x="87" y="81"/>
                </a:cubicBezTo>
                <a:cubicBezTo>
                  <a:pt x="87" y="83"/>
                  <a:pt x="89" y="85"/>
                  <a:pt x="92" y="85"/>
                </a:cubicBezTo>
                <a:cubicBezTo>
                  <a:pt x="95" y="85"/>
                  <a:pt x="97" y="83"/>
                  <a:pt x="97" y="81"/>
                </a:cubicBezTo>
                <a:cubicBezTo>
                  <a:pt x="97" y="73"/>
                  <a:pt x="91" y="67"/>
                  <a:pt x="83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2"/>
                  <a:pt x="78" y="62"/>
                  <a:pt x="78" y="62"/>
                </a:cubicBezTo>
                <a:cubicBezTo>
                  <a:pt x="78" y="59"/>
                  <a:pt x="76" y="57"/>
                  <a:pt x="73" y="57"/>
                </a:cubicBezTo>
                <a:cubicBezTo>
                  <a:pt x="71" y="57"/>
                  <a:pt x="68" y="59"/>
                  <a:pt x="68" y="62"/>
                </a:cubicBezTo>
                <a:cubicBezTo>
                  <a:pt x="68" y="67"/>
                  <a:pt x="68" y="67"/>
                  <a:pt x="68" y="67"/>
                </a:cubicBezTo>
                <a:cubicBezTo>
                  <a:pt x="64" y="67"/>
                  <a:pt x="64" y="67"/>
                  <a:pt x="64" y="67"/>
                </a:cubicBezTo>
                <a:cubicBezTo>
                  <a:pt x="56" y="67"/>
                  <a:pt x="50" y="73"/>
                  <a:pt x="50" y="81"/>
                </a:cubicBezTo>
                <a:cubicBezTo>
                  <a:pt x="50" y="90"/>
                  <a:pt x="50" y="90"/>
                  <a:pt x="50" y="90"/>
                </a:cubicBezTo>
                <a:cubicBezTo>
                  <a:pt x="50" y="98"/>
                  <a:pt x="56" y="104"/>
                  <a:pt x="64" y="104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68" y="123"/>
                  <a:pt x="68" y="123"/>
                  <a:pt x="68" y="123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1" y="123"/>
                  <a:pt x="59" y="121"/>
                  <a:pt x="59" y="118"/>
                </a:cubicBezTo>
                <a:cubicBezTo>
                  <a:pt x="59" y="115"/>
                  <a:pt x="57" y="113"/>
                  <a:pt x="54" y="113"/>
                </a:cubicBezTo>
                <a:cubicBezTo>
                  <a:pt x="51" y="113"/>
                  <a:pt x="49" y="115"/>
                  <a:pt x="49" y="118"/>
                </a:cubicBezTo>
                <a:cubicBezTo>
                  <a:pt x="49" y="126"/>
                  <a:pt x="56" y="132"/>
                  <a:pt x="63" y="132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8" y="139"/>
                  <a:pt x="70" y="141"/>
                  <a:pt x="73" y="141"/>
                </a:cubicBezTo>
                <a:cubicBezTo>
                  <a:pt x="76" y="141"/>
                  <a:pt x="78" y="139"/>
                  <a:pt x="78" y="137"/>
                </a:cubicBezTo>
                <a:cubicBezTo>
                  <a:pt x="78" y="132"/>
                  <a:pt x="78" y="132"/>
                  <a:pt x="78" y="132"/>
                </a:cubicBezTo>
                <a:cubicBezTo>
                  <a:pt x="82" y="132"/>
                  <a:pt x="82" y="132"/>
                  <a:pt x="82" y="132"/>
                </a:cubicBezTo>
                <a:cubicBezTo>
                  <a:pt x="91" y="132"/>
                  <a:pt x="96" y="126"/>
                  <a:pt x="96" y="119"/>
                </a:cubicBezTo>
                <a:cubicBezTo>
                  <a:pt x="96" y="109"/>
                  <a:pt x="96" y="109"/>
                  <a:pt x="96" y="109"/>
                </a:cubicBezTo>
                <a:cubicBezTo>
                  <a:pt x="96" y="101"/>
                  <a:pt x="90" y="95"/>
                  <a:pt x="82" y="95"/>
                </a:cubicBezTo>
                <a:cubicBezTo>
                  <a:pt x="78" y="95"/>
                  <a:pt x="78" y="95"/>
                  <a:pt x="78" y="95"/>
                </a:cubicBezTo>
                <a:cubicBezTo>
                  <a:pt x="78" y="76"/>
                  <a:pt x="78" y="76"/>
                  <a:pt x="78" y="76"/>
                </a:cubicBezTo>
                <a:lnTo>
                  <a:pt x="82" y="76"/>
                </a:lnTo>
                <a:close/>
                <a:moveTo>
                  <a:pt x="68" y="94"/>
                </a:moveTo>
                <a:cubicBezTo>
                  <a:pt x="64" y="94"/>
                  <a:pt x="64" y="94"/>
                  <a:pt x="64" y="94"/>
                </a:cubicBezTo>
                <a:cubicBezTo>
                  <a:pt x="61" y="94"/>
                  <a:pt x="59" y="92"/>
                  <a:pt x="59" y="90"/>
                </a:cubicBezTo>
                <a:cubicBezTo>
                  <a:pt x="59" y="80"/>
                  <a:pt x="59" y="80"/>
                  <a:pt x="59" y="80"/>
                </a:cubicBezTo>
                <a:cubicBezTo>
                  <a:pt x="59" y="77"/>
                  <a:pt x="61" y="75"/>
                  <a:pt x="64" y="75"/>
                </a:cubicBezTo>
                <a:cubicBezTo>
                  <a:pt x="68" y="75"/>
                  <a:pt x="68" y="75"/>
                  <a:pt x="68" y="75"/>
                </a:cubicBezTo>
                <a:lnTo>
                  <a:pt x="68" y="94"/>
                </a:lnTo>
                <a:close/>
                <a:moveTo>
                  <a:pt x="82" y="104"/>
                </a:moveTo>
                <a:cubicBezTo>
                  <a:pt x="85" y="104"/>
                  <a:pt x="87" y="106"/>
                  <a:pt x="87" y="109"/>
                </a:cubicBezTo>
                <a:cubicBezTo>
                  <a:pt x="87" y="119"/>
                  <a:pt x="87" y="119"/>
                  <a:pt x="87" y="119"/>
                </a:cubicBezTo>
                <a:cubicBezTo>
                  <a:pt x="87" y="121"/>
                  <a:pt x="85" y="123"/>
                  <a:pt x="82" y="123"/>
                </a:cubicBezTo>
                <a:cubicBezTo>
                  <a:pt x="78" y="123"/>
                  <a:pt x="78" y="123"/>
                  <a:pt x="78" y="123"/>
                </a:cubicBezTo>
                <a:cubicBezTo>
                  <a:pt x="78" y="104"/>
                  <a:pt x="78" y="104"/>
                  <a:pt x="78" y="104"/>
                </a:cubicBezTo>
                <a:lnTo>
                  <a:pt x="82" y="104"/>
                </a:lnTo>
                <a:close/>
                <a:moveTo>
                  <a:pt x="125" y="51"/>
                </a:moveTo>
                <a:cubicBezTo>
                  <a:pt x="127" y="52"/>
                  <a:pt x="128" y="52"/>
                  <a:pt x="129" y="52"/>
                </a:cubicBezTo>
                <a:cubicBezTo>
                  <a:pt x="130" y="52"/>
                  <a:pt x="131" y="52"/>
                  <a:pt x="132" y="51"/>
                </a:cubicBezTo>
                <a:cubicBezTo>
                  <a:pt x="144" y="36"/>
                  <a:pt x="144" y="36"/>
                  <a:pt x="144" y="36"/>
                </a:cubicBezTo>
                <a:cubicBezTo>
                  <a:pt x="146" y="34"/>
                  <a:pt x="146" y="31"/>
                  <a:pt x="143" y="30"/>
                </a:cubicBezTo>
                <a:cubicBezTo>
                  <a:pt x="129" y="17"/>
                  <a:pt x="129" y="17"/>
                  <a:pt x="129" y="17"/>
                </a:cubicBezTo>
                <a:cubicBezTo>
                  <a:pt x="128" y="17"/>
                  <a:pt x="127" y="16"/>
                  <a:pt x="126" y="16"/>
                </a:cubicBezTo>
                <a:cubicBezTo>
                  <a:pt x="125" y="16"/>
                  <a:pt x="124" y="17"/>
                  <a:pt x="123" y="18"/>
                </a:cubicBezTo>
                <a:cubicBezTo>
                  <a:pt x="111" y="32"/>
                  <a:pt x="111" y="32"/>
                  <a:pt x="111" y="32"/>
                </a:cubicBezTo>
                <a:cubicBezTo>
                  <a:pt x="109" y="34"/>
                  <a:pt x="109" y="37"/>
                  <a:pt x="111" y="39"/>
                </a:cubicBezTo>
                <a:cubicBezTo>
                  <a:pt x="115" y="42"/>
                  <a:pt x="115" y="42"/>
                  <a:pt x="115" y="42"/>
                </a:cubicBezTo>
                <a:cubicBezTo>
                  <a:pt x="108" y="49"/>
                  <a:pt x="108" y="49"/>
                  <a:pt x="108" y="49"/>
                </a:cubicBezTo>
                <a:cubicBezTo>
                  <a:pt x="102" y="45"/>
                  <a:pt x="94" y="42"/>
                  <a:pt x="87" y="40"/>
                </a:cubicBezTo>
                <a:cubicBezTo>
                  <a:pt x="87" y="38"/>
                  <a:pt x="87" y="38"/>
                  <a:pt x="87" y="38"/>
                </a:cubicBezTo>
                <a:cubicBezTo>
                  <a:pt x="97" y="38"/>
                  <a:pt x="106" y="30"/>
                  <a:pt x="106" y="19"/>
                </a:cubicBezTo>
                <a:cubicBezTo>
                  <a:pt x="106" y="9"/>
                  <a:pt x="97" y="0"/>
                  <a:pt x="87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48" y="0"/>
                  <a:pt x="40" y="9"/>
                  <a:pt x="40" y="19"/>
                </a:cubicBezTo>
                <a:cubicBezTo>
                  <a:pt x="40" y="30"/>
                  <a:pt x="48" y="38"/>
                  <a:pt x="59" y="38"/>
                </a:cubicBezTo>
                <a:cubicBezTo>
                  <a:pt x="59" y="40"/>
                  <a:pt x="59" y="40"/>
                  <a:pt x="59" y="40"/>
                </a:cubicBezTo>
                <a:cubicBezTo>
                  <a:pt x="51" y="42"/>
                  <a:pt x="44" y="45"/>
                  <a:pt x="37" y="49"/>
                </a:cubicBezTo>
                <a:cubicBezTo>
                  <a:pt x="31" y="42"/>
                  <a:pt x="31" y="42"/>
                  <a:pt x="31" y="42"/>
                </a:cubicBezTo>
                <a:cubicBezTo>
                  <a:pt x="34" y="39"/>
                  <a:pt x="34" y="39"/>
                  <a:pt x="34" y="39"/>
                </a:cubicBezTo>
                <a:cubicBezTo>
                  <a:pt x="37" y="37"/>
                  <a:pt x="37" y="34"/>
                  <a:pt x="36" y="32"/>
                </a:cubicBezTo>
                <a:cubicBezTo>
                  <a:pt x="23" y="18"/>
                  <a:pt x="23" y="18"/>
                  <a:pt x="23" y="18"/>
                </a:cubicBezTo>
                <a:cubicBezTo>
                  <a:pt x="22" y="17"/>
                  <a:pt x="21" y="16"/>
                  <a:pt x="19" y="16"/>
                </a:cubicBezTo>
                <a:cubicBezTo>
                  <a:pt x="18" y="16"/>
                  <a:pt x="17" y="17"/>
                  <a:pt x="17" y="17"/>
                </a:cubicBezTo>
                <a:cubicBezTo>
                  <a:pt x="2" y="30"/>
                  <a:pt x="2" y="30"/>
                  <a:pt x="2" y="30"/>
                </a:cubicBezTo>
                <a:cubicBezTo>
                  <a:pt x="0" y="31"/>
                  <a:pt x="0" y="34"/>
                  <a:pt x="2" y="36"/>
                </a:cubicBezTo>
                <a:cubicBezTo>
                  <a:pt x="14" y="51"/>
                  <a:pt x="14" y="51"/>
                  <a:pt x="14" y="51"/>
                </a:cubicBezTo>
                <a:cubicBezTo>
                  <a:pt x="15" y="52"/>
                  <a:pt x="16" y="52"/>
                  <a:pt x="17" y="52"/>
                </a:cubicBezTo>
                <a:cubicBezTo>
                  <a:pt x="19" y="52"/>
                  <a:pt x="20" y="52"/>
                  <a:pt x="21" y="51"/>
                </a:cubicBezTo>
                <a:cubicBezTo>
                  <a:pt x="24" y="48"/>
                  <a:pt x="24" y="48"/>
                  <a:pt x="24" y="48"/>
                </a:cubicBezTo>
                <a:cubicBezTo>
                  <a:pt x="31" y="55"/>
                  <a:pt x="31" y="55"/>
                  <a:pt x="31" y="55"/>
                </a:cubicBezTo>
                <a:cubicBezTo>
                  <a:pt x="19" y="66"/>
                  <a:pt x="12" y="82"/>
                  <a:pt x="12" y="99"/>
                </a:cubicBezTo>
                <a:cubicBezTo>
                  <a:pt x="12" y="133"/>
                  <a:pt x="39" y="160"/>
                  <a:pt x="73" y="160"/>
                </a:cubicBezTo>
                <a:cubicBezTo>
                  <a:pt x="107" y="160"/>
                  <a:pt x="134" y="133"/>
                  <a:pt x="134" y="99"/>
                </a:cubicBezTo>
                <a:cubicBezTo>
                  <a:pt x="134" y="83"/>
                  <a:pt x="128" y="67"/>
                  <a:pt x="115" y="55"/>
                </a:cubicBezTo>
                <a:cubicBezTo>
                  <a:pt x="122" y="48"/>
                  <a:pt x="122" y="48"/>
                  <a:pt x="122" y="48"/>
                </a:cubicBezTo>
                <a:lnTo>
                  <a:pt x="125" y="51"/>
                </a:lnTo>
                <a:close/>
                <a:moveTo>
                  <a:pt x="18" y="40"/>
                </a:moveTo>
                <a:cubicBezTo>
                  <a:pt x="12" y="33"/>
                  <a:pt x="12" y="33"/>
                  <a:pt x="12" y="33"/>
                </a:cubicBezTo>
                <a:cubicBezTo>
                  <a:pt x="19" y="27"/>
                  <a:pt x="19" y="27"/>
                  <a:pt x="19" y="27"/>
                </a:cubicBezTo>
                <a:cubicBezTo>
                  <a:pt x="25" y="34"/>
                  <a:pt x="25" y="34"/>
                  <a:pt x="25" y="34"/>
                </a:cubicBezTo>
                <a:lnTo>
                  <a:pt x="18" y="40"/>
                </a:lnTo>
                <a:close/>
                <a:moveTo>
                  <a:pt x="49" y="19"/>
                </a:moveTo>
                <a:cubicBezTo>
                  <a:pt x="49" y="14"/>
                  <a:pt x="53" y="9"/>
                  <a:pt x="59" y="9"/>
                </a:cubicBezTo>
                <a:cubicBezTo>
                  <a:pt x="87" y="9"/>
                  <a:pt x="87" y="9"/>
                  <a:pt x="87" y="9"/>
                </a:cubicBezTo>
                <a:cubicBezTo>
                  <a:pt x="93" y="9"/>
                  <a:pt x="97" y="14"/>
                  <a:pt x="97" y="19"/>
                </a:cubicBezTo>
                <a:cubicBezTo>
                  <a:pt x="97" y="24"/>
                  <a:pt x="93" y="29"/>
                  <a:pt x="87" y="29"/>
                </a:cubicBezTo>
                <a:cubicBezTo>
                  <a:pt x="87" y="24"/>
                  <a:pt x="87" y="24"/>
                  <a:pt x="87" y="24"/>
                </a:cubicBezTo>
                <a:cubicBezTo>
                  <a:pt x="87" y="21"/>
                  <a:pt x="85" y="19"/>
                  <a:pt x="83" y="19"/>
                </a:cubicBezTo>
                <a:cubicBezTo>
                  <a:pt x="64" y="19"/>
                  <a:pt x="64" y="19"/>
                  <a:pt x="64" y="19"/>
                </a:cubicBezTo>
                <a:cubicBezTo>
                  <a:pt x="61" y="19"/>
                  <a:pt x="59" y="21"/>
                  <a:pt x="59" y="24"/>
                </a:cubicBezTo>
                <a:cubicBezTo>
                  <a:pt x="59" y="29"/>
                  <a:pt x="59" y="29"/>
                  <a:pt x="59" y="29"/>
                </a:cubicBezTo>
                <a:cubicBezTo>
                  <a:pt x="53" y="28"/>
                  <a:pt x="49" y="24"/>
                  <a:pt x="49" y="19"/>
                </a:cubicBezTo>
                <a:close/>
                <a:moveTo>
                  <a:pt x="78" y="28"/>
                </a:moveTo>
                <a:cubicBezTo>
                  <a:pt x="78" y="38"/>
                  <a:pt x="78" y="38"/>
                  <a:pt x="78" y="38"/>
                </a:cubicBezTo>
                <a:cubicBezTo>
                  <a:pt x="68" y="38"/>
                  <a:pt x="68" y="38"/>
                  <a:pt x="68" y="38"/>
                </a:cubicBezTo>
                <a:cubicBezTo>
                  <a:pt x="68" y="28"/>
                  <a:pt x="68" y="28"/>
                  <a:pt x="68" y="28"/>
                </a:cubicBezTo>
                <a:lnTo>
                  <a:pt x="78" y="28"/>
                </a:lnTo>
                <a:close/>
                <a:moveTo>
                  <a:pt x="125" y="99"/>
                </a:moveTo>
                <a:cubicBezTo>
                  <a:pt x="125" y="128"/>
                  <a:pt x="102" y="151"/>
                  <a:pt x="73" y="151"/>
                </a:cubicBezTo>
                <a:cubicBezTo>
                  <a:pt x="45" y="151"/>
                  <a:pt x="21" y="128"/>
                  <a:pt x="21" y="99"/>
                </a:cubicBezTo>
                <a:cubicBezTo>
                  <a:pt x="21" y="70"/>
                  <a:pt x="45" y="47"/>
                  <a:pt x="73" y="47"/>
                </a:cubicBezTo>
                <a:cubicBezTo>
                  <a:pt x="101" y="47"/>
                  <a:pt x="125" y="71"/>
                  <a:pt x="125" y="99"/>
                </a:cubicBezTo>
                <a:close/>
                <a:moveTo>
                  <a:pt x="127" y="27"/>
                </a:moveTo>
                <a:cubicBezTo>
                  <a:pt x="134" y="33"/>
                  <a:pt x="134" y="33"/>
                  <a:pt x="134" y="33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121" y="34"/>
                  <a:pt x="121" y="34"/>
                  <a:pt x="121" y="34"/>
                </a:cubicBezTo>
                <a:lnTo>
                  <a:pt x="127" y="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10C079EE-5180-7FF7-F0AA-29446C013D50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3022600"/>
            <a:ext cx="254000" cy="254000"/>
          </a:xfrm>
          <a:custGeom>
            <a:avLst/>
            <a:gdLst>
              <a:gd name="T0" fmla="*/ 89 w 160"/>
              <a:gd name="T1" fmla="*/ 19 h 160"/>
              <a:gd name="T2" fmla="*/ 70 w 160"/>
              <a:gd name="T3" fmla="*/ 19 h 160"/>
              <a:gd name="T4" fmla="*/ 79 w 160"/>
              <a:gd name="T5" fmla="*/ 37 h 160"/>
              <a:gd name="T6" fmla="*/ 103 w 160"/>
              <a:gd name="T7" fmla="*/ 75 h 160"/>
              <a:gd name="T8" fmla="*/ 56 w 160"/>
              <a:gd name="T9" fmla="*/ 61 h 160"/>
              <a:gd name="T10" fmla="*/ 113 w 160"/>
              <a:gd name="T11" fmla="*/ 69 h 160"/>
              <a:gd name="T12" fmla="*/ 80 w 160"/>
              <a:gd name="T13" fmla="*/ 94 h 160"/>
              <a:gd name="T14" fmla="*/ 28 w 160"/>
              <a:gd name="T15" fmla="*/ 80 h 160"/>
              <a:gd name="T16" fmla="*/ 47 w 160"/>
              <a:gd name="T17" fmla="*/ 80 h 160"/>
              <a:gd name="T18" fmla="*/ 108 w 160"/>
              <a:gd name="T19" fmla="*/ 84 h 160"/>
              <a:gd name="T20" fmla="*/ 113 w 160"/>
              <a:gd name="T21" fmla="*/ 69 h 160"/>
              <a:gd name="T22" fmla="*/ 24 w 160"/>
              <a:gd name="T23" fmla="*/ 141 h 160"/>
              <a:gd name="T24" fmla="*/ 24 w 160"/>
              <a:gd name="T25" fmla="*/ 150 h 160"/>
              <a:gd name="T26" fmla="*/ 24 w 160"/>
              <a:gd name="T27" fmla="*/ 141 h 160"/>
              <a:gd name="T28" fmla="*/ 94 w 160"/>
              <a:gd name="T29" fmla="*/ 145 h 160"/>
              <a:gd name="T30" fmla="*/ 66 w 160"/>
              <a:gd name="T31" fmla="*/ 145 h 160"/>
              <a:gd name="T32" fmla="*/ 136 w 160"/>
              <a:gd name="T33" fmla="*/ 141 h 160"/>
              <a:gd name="T34" fmla="*/ 136 w 160"/>
              <a:gd name="T35" fmla="*/ 150 h 160"/>
              <a:gd name="T36" fmla="*/ 136 w 160"/>
              <a:gd name="T37" fmla="*/ 141 h 160"/>
              <a:gd name="T38" fmla="*/ 62 w 160"/>
              <a:gd name="T39" fmla="*/ 19 h 160"/>
              <a:gd name="T40" fmla="*/ 48 w 160"/>
              <a:gd name="T41" fmla="*/ 60 h 160"/>
              <a:gd name="T42" fmla="*/ 42 w 160"/>
              <a:gd name="T43" fmla="*/ 99 h 160"/>
              <a:gd name="T44" fmla="*/ 24 w 160"/>
              <a:gd name="T45" fmla="*/ 132 h 160"/>
              <a:gd name="T46" fmla="*/ 24 w 160"/>
              <a:gd name="T47" fmla="*/ 160 h 160"/>
              <a:gd name="T48" fmla="*/ 35 w 160"/>
              <a:gd name="T49" fmla="*/ 134 h 160"/>
              <a:gd name="T50" fmla="*/ 75 w 160"/>
              <a:gd name="T51" fmla="*/ 104 h 160"/>
              <a:gd name="T52" fmla="*/ 57 w 160"/>
              <a:gd name="T53" fmla="*/ 147 h 160"/>
              <a:gd name="T54" fmla="*/ 103 w 160"/>
              <a:gd name="T55" fmla="*/ 147 h 160"/>
              <a:gd name="T56" fmla="*/ 85 w 160"/>
              <a:gd name="T57" fmla="*/ 104 h 160"/>
              <a:gd name="T58" fmla="*/ 125 w 160"/>
              <a:gd name="T59" fmla="*/ 134 h 160"/>
              <a:gd name="T60" fmla="*/ 136 w 160"/>
              <a:gd name="T61" fmla="*/ 160 h 160"/>
              <a:gd name="T62" fmla="*/ 136 w 160"/>
              <a:gd name="T63" fmla="*/ 132 h 160"/>
              <a:gd name="T64" fmla="*/ 119 w 160"/>
              <a:gd name="T65" fmla="*/ 99 h 160"/>
              <a:gd name="T66" fmla="*/ 113 w 160"/>
              <a:gd name="T67" fmla="*/ 60 h 160"/>
              <a:gd name="T68" fmla="*/ 99 w 160"/>
              <a:gd name="T69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79" y="10"/>
                </a:moveTo>
                <a:cubicBezTo>
                  <a:pt x="85" y="10"/>
                  <a:pt x="89" y="14"/>
                  <a:pt x="89" y="19"/>
                </a:cubicBezTo>
                <a:cubicBezTo>
                  <a:pt x="89" y="25"/>
                  <a:pt x="85" y="29"/>
                  <a:pt x="79" y="29"/>
                </a:cubicBezTo>
                <a:cubicBezTo>
                  <a:pt x="74" y="29"/>
                  <a:pt x="70" y="25"/>
                  <a:pt x="70" y="19"/>
                </a:cubicBezTo>
                <a:cubicBezTo>
                  <a:pt x="70" y="14"/>
                  <a:pt x="75" y="10"/>
                  <a:pt x="79" y="10"/>
                </a:cubicBezTo>
                <a:close/>
                <a:moveTo>
                  <a:pt x="79" y="37"/>
                </a:moveTo>
                <a:cubicBezTo>
                  <a:pt x="92" y="37"/>
                  <a:pt x="103" y="48"/>
                  <a:pt x="103" y="61"/>
                </a:cubicBezTo>
                <a:cubicBezTo>
                  <a:pt x="103" y="75"/>
                  <a:pt x="103" y="75"/>
                  <a:pt x="103" y="75"/>
                </a:cubicBezTo>
                <a:cubicBezTo>
                  <a:pt x="56" y="75"/>
                  <a:pt x="56" y="75"/>
                  <a:pt x="56" y="75"/>
                </a:cubicBezTo>
                <a:cubicBezTo>
                  <a:pt x="56" y="61"/>
                  <a:pt x="56" y="61"/>
                  <a:pt x="56" y="61"/>
                </a:cubicBezTo>
                <a:cubicBezTo>
                  <a:pt x="56" y="48"/>
                  <a:pt x="66" y="37"/>
                  <a:pt x="79" y="37"/>
                </a:cubicBezTo>
                <a:close/>
                <a:moveTo>
                  <a:pt x="113" y="69"/>
                </a:moveTo>
                <a:cubicBezTo>
                  <a:pt x="125" y="72"/>
                  <a:pt x="131" y="77"/>
                  <a:pt x="131" y="80"/>
                </a:cubicBezTo>
                <a:cubicBezTo>
                  <a:pt x="131" y="84"/>
                  <a:pt x="113" y="94"/>
                  <a:pt x="80" y="94"/>
                </a:cubicBezTo>
                <a:cubicBezTo>
                  <a:pt x="79" y="94"/>
                  <a:pt x="78" y="94"/>
                  <a:pt x="78" y="94"/>
                </a:cubicBezTo>
                <a:cubicBezTo>
                  <a:pt x="46" y="94"/>
                  <a:pt x="28" y="85"/>
                  <a:pt x="28" y="80"/>
                </a:cubicBezTo>
                <a:cubicBezTo>
                  <a:pt x="28" y="77"/>
                  <a:pt x="34" y="73"/>
                  <a:pt x="47" y="69"/>
                </a:cubicBezTo>
                <a:cubicBezTo>
                  <a:pt x="47" y="80"/>
                  <a:pt x="47" y="80"/>
                  <a:pt x="47" y="80"/>
                </a:cubicBezTo>
                <a:cubicBezTo>
                  <a:pt x="47" y="82"/>
                  <a:pt x="49" y="84"/>
                  <a:pt x="52" y="8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11" y="84"/>
                  <a:pt x="113" y="82"/>
                  <a:pt x="113" y="80"/>
                </a:cubicBezTo>
                <a:cubicBezTo>
                  <a:pt x="113" y="69"/>
                  <a:pt x="113" y="69"/>
                  <a:pt x="113" y="69"/>
                </a:cubicBezTo>
                <a:cubicBezTo>
                  <a:pt x="113" y="69"/>
                  <a:pt x="113" y="69"/>
                  <a:pt x="113" y="69"/>
                </a:cubicBezTo>
                <a:close/>
                <a:moveTo>
                  <a:pt x="24" y="141"/>
                </a:moveTo>
                <a:cubicBezTo>
                  <a:pt x="32" y="141"/>
                  <a:pt x="38" y="144"/>
                  <a:pt x="38" y="145"/>
                </a:cubicBezTo>
                <a:cubicBezTo>
                  <a:pt x="38" y="147"/>
                  <a:pt x="32" y="150"/>
                  <a:pt x="24" y="150"/>
                </a:cubicBezTo>
                <a:cubicBezTo>
                  <a:pt x="14" y="150"/>
                  <a:pt x="9" y="147"/>
                  <a:pt x="9" y="145"/>
                </a:cubicBezTo>
                <a:cubicBezTo>
                  <a:pt x="9" y="145"/>
                  <a:pt x="14" y="141"/>
                  <a:pt x="24" y="141"/>
                </a:cubicBezTo>
                <a:close/>
                <a:moveTo>
                  <a:pt x="80" y="141"/>
                </a:moveTo>
                <a:cubicBezTo>
                  <a:pt x="89" y="141"/>
                  <a:pt x="94" y="145"/>
                  <a:pt x="94" y="145"/>
                </a:cubicBezTo>
                <a:cubicBezTo>
                  <a:pt x="94" y="147"/>
                  <a:pt x="89" y="150"/>
                  <a:pt x="80" y="150"/>
                </a:cubicBezTo>
                <a:cubicBezTo>
                  <a:pt x="71" y="150"/>
                  <a:pt x="66" y="147"/>
                  <a:pt x="66" y="145"/>
                </a:cubicBezTo>
                <a:cubicBezTo>
                  <a:pt x="66" y="145"/>
                  <a:pt x="71" y="141"/>
                  <a:pt x="80" y="141"/>
                </a:cubicBezTo>
                <a:close/>
                <a:moveTo>
                  <a:pt x="136" y="141"/>
                </a:moveTo>
                <a:cubicBezTo>
                  <a:pt x="145" y="141"/>
                  <a:pt x="150" y="144"/>
                  <a:pt x="150" y="145"/>
                </a:cubicBezTo>
                <a:cubicBezTo>
                  <a:pt x="150" y="147"/>
                  <a:pt x="145" y="150"/>
                  <a:pt x="136" y="150"/>
                </a:cubicBezTo>
                <a:cubicBezTo>
                  <a:pt x="127" y="150"/>
                  <a:pt x="122" y="147"/>
                  <a:pt x="122" y="145"/>
                </a:cubicBezTo>
                <a:cubicBezTo>
                  <a:pt x="122" y="145"/>
                  <a:pt x="127" y="141"/>
                  <a:pt x="136" y="141"/>
                </a:cubicBezTo>
                <a:close/>
                <a:moveTo>
                  <a:pt x="80" y="0"/>
                </a:moveTo>
                <a:cubicBezTo>
                  <a:pt x="70" y="0"/>
                  <a:pt x="62" y="9"/>
                  <a:pt x="62" y="19"/>
                </a:cubicBezTo>
                <a:cubicBezTo>
                  <a:pt x="62" y="24"/>
                  <a:pt x="63" y="27"/>
                  <a:pt x="66" y="31"/>
                </a:cubicBezTo>
                <a:cubicBezTo>
                  <a:pt x="56" y="37"/>
                  <a:pt x="49" y="47"/>
                  <a:pt x="48" y="60"/>
                </a:cubicBezTo>
                <a:cubicBezTo>
                  <a:pt x="37" y="63"/>
                  <a:pt x="20" y="69"/>
                  <a:pt x="20" y="80"/>
                </a:cubicBezTo>
                <a:cubicBezTo>
                  <a:pt x="20" y="90"/>
                  <a:pt x="32" y="96"/>
                  <a:pt x="42" y="99"/>
                </a:cubicBezTo>
                <a:cubicBezTo>
                  <a:pt x="26" y="132"/>
                  <a:pt x="26" y="132"/>
                  <a:pt x="26" y="132"/>
                </a:cubicBezTo>
                <a:cubicBezTo>
                  <a:pt x="24" y="132"/>
                  <a:pt x="24" y="132"/>
                  <a:pt x="24" y="132"/>
                </a:cubicBezTo>
                <a:cubicBezTo>
                  <a:pt x="11" y="132"/>
                  <a:pt x="1" y="138"/>
                  <a:pt x="1" y="146"/>
                </a:cubicBezTo>
                <a:cubicBezTo>
                  <a:pt x="0" y="154"/>
                  <a:pt x="10" y="160"/>
                  <a:pt x="24" y="160"/>
                </a:cubicBezTo>
                <a:cubicBezTo>
                  <a:pt x="36" y="160"/>
                  <a:pt x="47" y="154"/>
                  <a:pt x="47" y="146"/>
                </a:cubicBezTo>
                <a:cubicBezTo>
                  <a:pt x="47" y="140"/>
                  <a:pt x="41" y="135"/>
                  <a:pt x="35" y="134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8" y="103"/>
                  <a:pt x="66" y="103"/>
                  <a:pt x="75" y="104"/>
                </a:cubicBezTo>
                <a:cubicBezTo>
                  <a:pt x="75" y="133"/>
                  <a:pt x="75" y="133"/>
                  <a:pt x="75" y="133"/>
                </a:cubicBezTo>
                <a:cubicBezTo>
                  <a:pt x="66" y="134"/>
                  <a:pt x="57" y="138"/>
                  <a:pt x="57" y="147"/>
                </a:cubicBezTo>
                <a:cubicBezTo>
                  <a:pt x="57" y="155"/>
                  <a:pt x="68" y="160"/>
                  <a:pt x="80" y="160"/>
                </a:cubicBezTo>
                <a:cubicBezTo>
                  <a:pt x="92" y="160"/>
                  <a:pt x="103" y="155"/>
                  <a:pt x="103" y="147"/>
                </a:cubicBezTo>
                <a:cubicBezTo>
                  <a:pt x="103" y="138"/>
                  <a:pt x="93" y="134"/>
                  <a:pt x="85" y="133"/>
                </a:cubicBezTo>
                <a:cubicBezTo>
                  <a:pt x="85" y="104"/>
                  <a:pt x="85" y="104"/>
                  <a:pt x="85" y="104"/>
                </a:cubicBezTo>
                <a:cubicBezTo>
                  <a:pt x="93" y="104"/>
                  <a:pt x="102" y="103"/>
                  <a:pt x="109" y="101"/>
                </a:cubicBezTo>
                <a:cubicBezTo>
                  <a:pt x="125" y="134"/>
                  <a:pt x="125" y="134"/>
                  <a:pt x="125" y="134"/>
                </a:cubicBezTo>
                <a:cubicBezTo>
                  <a:pt x="119" y="136"/>
                  <a:pt x="113" y="140"/>
                  <a:pt x="113" y="146"/>
                </a:cubicBezTo>
                <a:cubicBezTo>
                  <a:pt x="113" y="154"/>
                  <a:pt x="124" y="160"/>
                  <a:pt x="136" y="160"/>
                </a:cubicBezTo>
                <a:cubicBezTo>
                  <a:pt x="149" y="160"/>
                  <a:pt x="160" y="154"/>
                  <a:pt x="160" y="146"/>
                </a:cubicBezTo>
                <a:cubicBezTo>
                  <a:pt x="160" y="138"/>
                  <a:pt x="150" y="132"/>
                  <a:pt x="136" y="132"/>
                </a:cubicBezTo>
                <a:cubicBezTo>
                  <a:pt x="134" y="132"/>
                  <a:pt x="134" y="132"/>
                  <a:pt x="134" y="132"/>
                </a:cubicBezTo>
                <a:cubicBezTo>
                  <a:pt x="119" y="99"/>
                  <a:pt x="119" y="99"/>
                  <a:pt x="119" y="99"/>
                </a:cubicBezTo>
                <a:cubicBezTo>
                  <a:pt x="128" y="96"/>
                  <a:pt x="141" y="90"/>
                  <a:pt x="141" y="80"/>
                </a:cubicBezTo>
                <a:cubicBezTo>
                  <a:pt x="141" y="69"/>
                  <a:pt x="124" y="63"/>
                  <a:pt x="113" y="60"/>
                </a:cubicBezTo>
                <a:cubicBezTo>
                  <a:pt x="112" y="47"/>
                  <a:pt x="105" y="37"/>
                  <a:pt x="94" y="31"/>
                </a:cubicBezTo>
                <a:cubicBezTo>
                  <a:pt x="97" y="28"/>
                  <a:pt x="99" y="24"/>
                  <a:pt x="99" y="19"/>
                </a:cubicBezTo>
                <a:cubicBezTo>
                  <a:pt x="99" y="9"/>
                  <a:pt x="90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B90384D4-9C18-146B-52E6-99866508D1E7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1922463"/>
            <a:ext cx="254000" cy="254000"/>
          </a:xfrm>
          <a:custGeom>
            <a:avLst/>
            <a:gdLst>
              <a:gd name="T0" fmla="*/ 141 w 160"/>
              <a:gd name="T1" fmla="*/ 23 h 160"/>
              <a:gd name="T2" fmla="*/ 94 w 160"/>
              <a:gd name="T3" fmla="*/ 23 h 160"/>
              <a:gd name="T4" fmla="*/ 82 w 160"/>
              <a:gd name="T5" fmla="*/ 56 h 160"/>
              <a:gd name="T6" fmla="*/ 58 w 160"/>
              <a:gd name="T7" fmla="*/ 40 h 160"/>
              <a:gd name="T8" fmla="*/ 42 w 160"/>
              <a:gd name="T9" fmla="*/ 0 h 160"/>
              <a:gd name="T10" fmla="*/ 26 w 160"/>
              <a:gd name="T11" fmla="*/ 40 h 160"/>
              <a:gd name="T12" fmla="*/ 0 w 160"/>
              <a:gd name="T13" fmla="*/ 98 h 160"/>
              <a:gd name="T14" fmla="*/ 53 w 160"/>
              <a:gd name="T15" fmla="*/ 102 h 160"/>
              <a:gd name="T16" fmla="*/ 37 w 160"/>
              <a:gd name="T17" fmla="*/ 154 h 160"/>
              <a:gd name="T18" fmla="*/ 117 w 160"/>
              <a:gd name="T19" fmla="*/ 160 h 160"/>
              <a:gd name="T20" fmla="*/ 122 w 160"/>
              <a:gd name="T21" fmla="*/ 135 h 160"/>
              <a:gd name="T22" fmla="*/ 154 w 160"/>
              <a:gd name="T23" fmla="*/ 102 h 160"/>
              <a:gd name="T24" fmla="*/ 160 w 160"/>
              <a:gd name="T25" fmla="*/ 79 h 160"/>
              <a:gd name="T26" fmla="*/ 118 w 160"/>
              <a:gd name="T27" fmla="*/ 9 h 160"/>
              <a:gd name="T28" fmla="*/ 118 w 160"/>
              <a:gd name="T29" fmla="*/ 37 h 160"/>
              <a:gd name="T30" fmla="*/ 118 w 160"/>
              <a:gd name="T31" fmla="*/ 9 h 160"/>
              <a:gd name="T32" fmla="*/ 94 w 160"/>
              <a:gd name="T33" fmla="*/ 79 h 160"/>
              <a:gd name="T34" fmla="*/ 66 w 160"/>
              <a:gd name="T35" fmla="*/ 79 h 160"/>
              <a:gd name="T36" fmla="*/ 43 w 160"/>
              <a:gd name="T37" fmla="*/ 9 h 160"/>
              <a:gd name="T38" fmla="*/ 43 w 160"/>
              <a:gd name="T39" fmla="*/ 37 h 160"/>
              <a:gd name="T40" fmla="*/ 43 w 160"/>
              <a:gd name="T41" fmla="*/ 9 h 160"/>
              <a:gd name="T42" fmla="*/ 9 w 160"/>
              <a:gd name="T43" fmla="*/ 79 h 160"/>
              <a:gd name="T44" fmla="*/ 69 w 160"/>
              <a:gd name="T45" fmla="*/ 59 h 160"/>
              <a:gd name="T46" fmla="*/ 61 w 160"/>
              <a:gd name="T47" fmla="*/ 93 h 160"/>
              <a:gd name="T48" fmla="*/ 75 w 160"/>
              <a:gd name="T49" fmla="*/ 151 h 160"/>
              <a:gd name="T50" fmla="*/ 47 w 160"/>
              <a:gd name="T51" fmla="*/ 135 h 160"/>
              <a:gd name="T52" fmla="*/ 75 w 160"/>
              <a:gd name="T53" fmla="*/ 128 h 160"/>
              <a:gd name="T54" fmla="*/ 69 w 160"/>
              <a:gd name="T55" fmla="*/ 105 h 160"/>
              <a:gd name="T56" fmla="*/ 91 w 160"/>
              <a:gd name="T57" fmla="*/ 105 h 160"/>
              <a:gd name="T58" fmla="*/ 69 w 160"/>
              <a:gd name="T59" fmla="*/ 105 h 160"/>
              <a:gd name="T60" fmla="*/ 113 w 160"/>
              <a:gd name="T61" fmla="*/ 151 h 160"/>
              <a:gd name="T62" fmla="*/ 85 w 160"/>
              <a:gd name="T63" fmla="*/ 128 h 160"/>
              <a:gd name="T64" fmla="*/ 113 w 160"/>
              <a:gd name="T65" fmla="*/ 136 h 160"/>
              <a:gd name="T66" fmla="*/ 99 w 160"/>
              <a:gd name="T67" fmla="*/ 93 h 160"/>
              <a:gd name="T68" fmla="*/ 91 w 160"/>
              <a:gd name="T69" fmla="*/ 59 h 160"/>
              <a:gd name="T70" fmla="*/ 150 w 160"/>
              <a:gd name="T71" fmla="*/ 80 h 160"/>
              <a:gd name="T72" fmla="*/ 137 w 160"/>
              <a:gd name="T73" fmla="*/ 65 h 160"/>
              <a:gd name="T74" fmla="*/ 122 w 160"/>
              <a:gd name="T75" fmla="*/ 70 h 160"/>
              <a:gd name="T76" fmla="*/ 137 w 160"/>
              <a:gd name="T77" fmla="*/ 75 h 160"/>
              <a:gd name="T78" fmla="*/ 137 w 160"/>
              <a:gd name="T79" fmla="*/ 65 h 160"/>
              <a:gd name="T80" fmla="*/ 23 w 160"/>
              <a:gd name="T81" fmla="*/ 65 h 160"/>
              <a:gd name="T82" fmla="*/ 23 w 160"/>
              <a:gd name="T83" fmla="*/ 75 h 160"/>
              <a:gd name="T84" fmla="*/ 37 w 160"/>
              <a:gd name="T85" fmla="*/ 7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0">
                <a:moveTo>
                  <a:pt x="133" y="40"/>
                </a:moveTo>
                <a:cubicBezTo>
                  <a:pt x="138" y="36"/>
                  <a:pt x="141" y="29"/>
                  <a:pt x="141" y="23"/>
                </a:cubicBezTo>
                <a:cubicBezTo>
                  <a:pt x="141" y="10"/>
                  <a:pt x="130" y="0"/>
                  <a:pt x="117" y="0"/>
                </a:cubicBezTo>
                <a:cubicBezTo>
                  <a:pt x="105" y="0"/>
                  <a:pt x="94" y="10"/>
                  <a:pt x="94" y="23"/>
                </a:cubicBezTo>
                <a:cubicBezTo>
                  <a:pt x="94" y="30"/>
                  <a:pt x="97" y="36"/>
                  <a:pt x="101" y="40"/>
                </a:cubicBezTo>
                <a:cubicBezTo>
                  <a:pt x="94" y="43"/>
                  <a:pt x="86" y="49"/>
                  <a:pt x="82" y="56"/>
                </a:cubicBezTo>
                <a:cubicBezTo>
                  <a:pt x="77" y="56"/>
                  <a:pt x="77" y="56"/>
                  <a:pt x="77" y="56"/>
                </a:cubicBezTo>
                <a:cubicBezTo>
                  <a:pt x="73" y="49"/>
                  <a:pt x="66" y="43"/>
                  <a:pt x="58" y="40"/>
                </a:cubicBezTo>
                <a:cubicBezTo>
                  <a:pt x="63" y="36"/>
                  <a:pt x="65" y="30"/>
                  <a:pt x="65" y="23"/>
                </a:cubicBezTo>
                <a:cubicBezTo>
                  <a:pt x="65" y="10"/>
                  <a:pt x="54" y="0"/>
                  <a:pt x="42" y="0"/>
                </a:cubicBezTo>
                <a:cubicBezTo>
                  <a:pt x="29" y="0"/>
                  <a:pt x="18" y="10"/>
                  <a:pt x="18" y="23"/>
                </a:cubicBezTo>
                <a:cubicBezTo>
                  <a:pt x="18" y="30"/>
                  <a:pt x="21" y="36"/>
                  <a:pt x="26" y="40"/>
                </a:cubicBezTo>
                <a:cubicBezTo>
                  <a:pt x="11" y="47"/>
                  <a:pt x="0" y="61"/>
                  <a:pt x="0" y="79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0"/>
                  <a:pt x="2" y="102"/>
                  <a:pt x="5" y="102"/>
                </a:cubicBezTo>
                <a:cubicBezTo>
                  <a:pt x="53" y="102"/>
                  <a:pt x="53" y="102"/>
                  <a:pt x="53" y="102"/>
                </a:cubicBezTo>
                <a:cubicBezTo>
                  <a:pt x="43" y="111"/>
                  <a:pt x="37" y="122"/>
                  <a:pt x="37" y="135"/>
                </a:cubicBezTo>
                <a:cubicBezTo>
                  <a:pt x="37" y="154"/>
                  <a:pt x="37" y="154"/>
                  <a:pt x="37" y="154"/>
                </a:cubicBezTo>
                <a:cubicBezTo>
                  <a:pt x="37" y="157"/>
                  <a:pt x="39" y="160"/>
                  <a:pt x="42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0" y="160"/>
                  <a:pt x="122" y="157"/>
                  <a:pt x="122" y="154"/>
                </a:cubicBezTo>
                <a:cubicBezTo>
                  <a:pt x="122" y="135"/>
                  <a:pt x="122" y="135"/>
                  <a:pt x="122" y="135"/>
                </a:cubicBezTo>
                <a:cubicBezTo>
                  <a:pt x="122" y="122"/>
                  <a:pt x="116" y="111"/>
                  <a:pt x="106" y="102"/>
                </a:cubicBezTo>
                <a:cubicBezTo>
                  <a:pt x="154" y="102"/>
                  <a:pt x="154" y="102"/>
                  <a:pt x="154" y="102"/>
                </a:cubicBezTo>
                <a:cubicBezTo>
                  <a:pt x="157" y="102"/>
                  <a:pt x="160" y="100"/>
                  <a:pt x="160" y="98"/>
                </a:cubicBezTo>
                <a:cubicBezTo>
                  <a:pt x="160" y="79"/>
                  <a:pt x="160" y="79"/>
                  <a:pt x="160" y="79"/>
                </a:cubicBezTo>
                <a:cubicBezTo>
                  <a:pt x="160" y="62"/>
                  <a:pt x="149" y="47"/>
                  <a:pt x="133" y="40"/>
                </a:cubicBezTo>
                <a:close/>
                <a:moveTo>
                  <a:pt x="118" y="9"/>
                </a:moveTo>
                <a:cubicBezTo>
                  <a:pt x="126" y="9"/>
                  <a:pt x="132" y="15"/>
                  <a:pt x="132" y="23"/>
                </a:cubicBezTo>
                <a:cubicBezTo>
                  <a:pt x="132" y="31"/>
                  <a:pt x="126" y="37"/>
                  <a:pt x="118" y="37"/>
                </a:cubicBezTo>
                <a:cubicBezTo>
                  <a:pt x="110" y="37"/>
                  <a:pt x="104" y="30"/>
                  <a:pt x="104" y="23"/>
                </a:cubicBezTo>
                <a:cubicBezTo>
                  <a:pt x="103" y="15"/>
                  <a:pt x="110" y="9"/>
                  <a:pt x="118" y="9"/>
                </a:cubicBezTo>
                <a:close/>
                <a:moveTo>
                  <a:pt x="80" y="65"/>
                </a:moveTo>
                <a:cubicBezTo>
                  <a:pt x="88" y="65"/>
                  <a:pt x="94" y="72"/>
                  <a:pt x="94" y="79"/>
                </a:cubicBezTo>
                <a:cubicBezTo>
                  <a:pt x="94" y="86"/>
                  <a:pt x="88" y="93"/>
                  <a:pt x="80" y="93"/>
                </a:cubicBezTo>
                <a:cubicBezTo>
                  <a:pt x="72" y="93"/>
                  <a:pt x="66" y="87"/>
                  <a:pt x="66" y="79"/>
                </a:cubicBezTo>
                <a:cubicBezTo>
                  <a:pt x="66" y="71"/>
                  <a:pt x="72" y="65"/>
                  <a:pt x="80" y="65"/>
                </a:cubicBezTo>
                <a:close/>
                <a:moveTo>
                  <a:pt x="43" y="9"/>
                </a:moveTo>
                <a:cubicBezTo>
                  <a:pt x="50" y="9"/>
                  <a:pt x="56" y="15"/>
                  <a:pt x="56" y="23"/>
                </a:cubicBezTo>
                <a:cubicBezTo>
                  <a:pt x="56" y="31"/>
                  <a:pt x="50" y="37"/>
                  <a:pt x="43" y="37"/>
                </a:cubicBezTo>
                <a:cubicBezTo>
                  <a:pt x="35" y="37"/>
                  <a:pt x="29" y="30"/>
                  <a:pt x="29" y="23"/>
                </a:cubicBezTo>
                <a:cubicBezTo>
                  <a:pt x="28" y="15"/>
                  <a:pt x="34" y="9"/>
                  <a:pt x="43" y="9"/>
                </a:cubicBezTo>
                <a:close/>
                <a:moveTo>
                  <a:pt x="9" y="93"/>
                </a:moveTo>
                <a:cubicBezTo>
                  <a:pt x="9" y="79"/>
                  <a:pt x="9" y="79"/>
                  <a:pt x="9" y="79"/>
                </a:cubicBezTo>
                <a:cubicBezTo>
                  <a:pt x="9" y="61"/>
                  <a:pt x="24" y="47"/>
                  <a:pt x="43" y="47"/>
                </a:cubicBezTo>
                <a:cubicBezTo>
                  <a:pt x="52" y="47"/>
                  <a:pt x="62" y="51"/>
                  <a:pt x="69" y="59"/>
                </a:cubicBezTo>
                <a:cubicBezTo>
                  <a:pt x="61" y="63"/>
                  <a:pt x="56" y="70"/>
                  <a:pt x="56" y="79"/>
                </a:cubicBezTo>
                <a:cubicBezTo>
                  <a:pt x="56" y="84"/>
                  <a:pt x="58" y="89"/>
                  <a:pt x="61" y="93"/>
                </a:cubicBezTo>
                <a:lnTo>
                  <a:pt x="9" y="93"/>
                </a:lnTo>
                <a:close/>
                <a:moveTo>
                  <a:pt x="75" y="151"/>
                </a:moveTo>
                <a:cubicBezTo>
                  <a:pt x="47" y="151"/>
                  <a:pt x="47" y="151"/>
                  <a:pt x="47" y="151"/>
                </a:cubicBezTo>
                <a:cubicBezTo>
                  <a:pt x="47" y="135"/>
                  <a:pt x="47" y="135"/>
                  <a:pt x="47" y="135"/>
                </a:cubicBezTo>
                <a:cubicBezTo>
                  <a:pt x="47" y="124"/>
                  <a:pt x="52" y="115"/>
                  <a:pt x="61" y="109"/>
                </a:cubicBezTo>
                <a:cubicBezTo>
                  <a:pt x="75" y="128"/>
                  <a:pt x="75" y="128"/>
                  <a:pt x="75" y="128"/>
                </a:cubicBezTo>
                <a:lnTo>
                  <a:pt x="75" y="151"/>
                </a:lnTo>
                <a:close/>
                <a:moveTo>
                  <a:pt x="69" y="105"/>
                </a:moveTo>
                <a:cubicBezTo>
                  <a:pt x="73" y="104"/>
                  <a:pt x="77" y="103"/>
                  <a:pt x="80" y="103"/>
                </a:cubicBezTo>
                <a:cubicBezTo>
                  <a:pt x="84" y="103"/>
                  <a:pt x="88" y="103"/>
                  <a:pt x="91" y="105"/>
                </a:cubicBezTo>
                <a:cubicBezTo>
                  <a:pt x="80" y="119"/>
                  <a:pt x="80" y="119"/>
                  <a:pt x="80" y="119"/>
                </a:cubicBezTo>
                <a:lnTo>
                  <a:pt x="69" y="105"/>
                </a:lnTo>
                <a:close/>
                <a:moveTo>
                  <a:pt x="113" y="136"/>
                </a:moveTo>
                <a:cubicBezTo>
                  <a:pt x="113" y="151"/>
                  <a:pt x="113" y="151"/>
                  <a:pt x="113" y="151"/>
                </a:cubicBezTo>
                <a:cubicBezTo>
                  <a:pt x="85" y="151"/>
                  <a:pt x="85" y="151"/>
                  <a:pt x="85" y="151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107" y="115"/>
                  <a:pt x="113" y="125"/>
                  <a:pt x="113" y="136"/>
                </a:cubicBezTo>
                <a:close/>
                <a:moveTo>
                  <a:pt x="150" y="93"/>
                </a:moveTo>
                <a:cubicBezTo>
                  <a:pt x="99" y="93"/>
                  <a:pt x="99" y="93"/>
                  <a:pt x="99" y="93"/>
                </a:cubicBezTo>
                <a:cubicBezTo>
                  <a:pt x="102" y="89"/>
                  <a:pt x="103" y="84"/>
                  <a:pt x="103" y="79"/>
                </a:cubicBezTo>
                <a:cubicBezTo>
                  <a:pt x="103" y="71"/>
                  <a:pt x="99" y="64"/>
                  <a:pt x="91" y="59"/>
                </a:cubicBezTo>
                <a:cubicBezTo>
                  <a:pt x="97" y="51"/>
                  <a:pt x="107" y="47"/>
                  <a:pt x="117" y="47"/>
                </a:cubicBezTo>
                <a:cubicBezTo>
                  <a:pt x="135" y="47"/>
                  <a:pt x="150" y="62"/>
                  <a:pt x="150" y="80"/>
                </a:cubicBezTo>
                <a:lnTo>
                  <a:pt x="150" y="93"/>
                </a:lnTo>
                <a:close/>
                <a:moveTo>
                  <a:pt x="137" y="65"/>
                </a:moveTo>
                <a:cubicBezTo>
                  <a:pt x="127" y="65"/>
                  <a:pt x="127" y="65"/>
                  <a:pt x="127" y="65"/>
                </a:cubicBezTo>
                <a:cubicBezTo>
                  <a:pt x="124" y="65"/>
                  <a:pt x="122" y="68"/>
                  <a:pt x="122" y="70"/>
                </a:cubicBezTo>
                <a:cubicBezTo>
                  <a:pt x="122" y="73"/>
                  <a:pt x="124" y="75"/>
                  <a:pt x="127" y="75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39" y="75"/>
                  <a:pt x="142" y="73"/>
                  <a:pt x="142" y="70"/>
                </a:cubicBezTo>
                <a:cubicBezTo>
                  <a:pt x="142" y="68"/>
                  <a:pt x="139" y="65"/>
                  <a:pt x="137" y="65"/>
                </a:cubicBezTo>
                <a:close/>
                <a:moveTo>
                  <a:pt x="33" y="65"/>
                </a:moveTo>
                <a:cubicBezTo>
                  <a:pt x="23" y="65"/>
                  <a:pt x="23" y="65"/>
                  <a:pt x="23" y="65"/>
                </a:cubicBezTo>
                <a:cubicBezTo>
                  <a:pt x="21" y="65"/>
                  <a:pt x="18" y="68"/>
                  <a:pt x="18" y="70"/>
                </a:cubicBezTo>
                <a:cubicBezTo>
                  <a:pt x="18" y="73"/>
                  <a:pt x="21" y="75"/>
                  <a:pt x="23" y="75"/>
                </a:cubicBezTo>
                <a:cubicBezTo>
                  <a:pt x="33" y="75"/>
                  <a:pt x="33" y="75"/>
                  <a:pt x="33" y="75"/>
                </a:cubicBezTo>
                <a:cubicBezTo>
                  <a:pt x="35" y="75"/>
                  <a:pt x="37" y="73"/>
                  <a:pt x="37" y="70"/>
                </a:cubicBezTo>
                <a:cubicBezTo>
                  <a:pt x="37" y="68"/>
                  <a:pt x="35" y="65"/>
                  <a:pt x="33" y="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80461F41-E8C8-C6D7-B13F-412EEB4348F8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2471738"/>
            <a:ext cx="254000" cy="254000"/>
          </a:xfrm>
          <a:custGeom>
            <a:avLst/>
            <a:gdLst>
              <a:gd name="T0" fmla="*/ 147 w 160"/>
              <a:gd name="T1" fmla="*/ 6 h 160"/>
              <a:gd name="T2" fmla="*/ 141 w 160"/>
              <a:gd name="T3" fmla="*/ 6 h 160"/>
              <a:gd name="T4" fmla="*/ 111 w 160"/>
              <a:gd name="T5" fmla="*/ 0 h 160"/>
              <a:gd name="T6" fmla="*/ 73 w 160"/>
              <a:gd name="T7" fmla="*/ 45 h 160"/>
              <a:gd name="T8" fmla="*/ 45 w 160"/>
              <a:gd name="T9" fmla="*/ 72 h 160"/>
              <a:gd name="T10" fmla="*/ 0 w 160"/>
              <a:gd name="T11" fmla="*/ 110 h 160"/>
              <a:gd name="T12" fmla="*/ 7 w 160"/>
              <a:gd name="T13" fmla="*/ 141 h 160"/>
              <a:gd name="T14" fmla="*/ 7 w 160"/>
              <a:gd name="T15" fmla="*/ 148 h 160"/>
              <a:gd name="T16" fmla="*/ 42 w 160"/>
              <a:gd name="T17" fmla="*/ 159 h 160"/>
              <a:gd name="T18" fmla="*/ 93 w 160"/>
              <a:gd name="T19" fmla="*/ 152 h 160"/>
              <a:gd name="T20" fmla="*/ 101 w 160"/>
              <a:gd name="T21" fmla="*/ 152 h 160"/>
              <a:gd name="T22" fmla="*/ 117 w 160"/>
              <a:gd name="T23" fmla="*/ 135 h 160"/>
              <a:gd name="T24" fmla="*/ 121 w 160"/>
              <a:gd name="T25" fmla="*/ 129 h 160"/>
              <a:gd name="T26" fmla="*/ 129 w 160"/>
              <a:gd name="T27" fmla="*/ 122 h 160"/>
              <a:gd name="T28" fmla="*/ 133 w 160"/>
              <a:gd name="T29" fmla="*/ 121 h 160"/>
              <a:gd name="T30" fmla="*/ 135 w 160"/>
              <a:gd name="T31" fmla="*/ 107 h 160"/>
              <a:gd name="T32" fmla="*/ 155 w 160"/>
              <a:gd name="T33" fmla="*/ 98 h 160"/>
              <a:gd name="T34" fmla="*/ 120 w 160"/>
              <a:gd name="T35" fmla="*/ 74 h 160"/>
              <a:gd name="T36" fmla="*/ 160 w 160"/>
              <a:gd name="T37" fmla="*/ 38 h 160"/>
              <a:gd name="T38" fmla="*/ 130 w 160"/>
              <a:gd name="T39" fmla="*/ 17 h 160"/>
              <a:gd name="T40" fmla="*/ 84 w 160"/>
              <a:gd name="T41" fmla="*/ 45 h 160"/>
              <a:gd name="T42" fmla="*/ 9 w 160"/>
              <a:gd name="T43" fmla="*/ 111 h 160"/>
              <a:gd name="T44" fmla="*/ 50 w 160"/>
              <a:gd name="T45" fmla="*/ 96 h 160"/>
              <a:gd name="T46" fmla="*/ 9 w 160"/>
              <a:gd name="T47" fmla="*/ 111 h 160"/>
              <a:gd name="T48" fmla="*/ 16 w 160"/>
              <a:gd name="T49" fmla="*/ 144 h 160"/>
              <a:gd name="T50" fmla="*/ 66 w 160"/>
              <a:gd name="T51" fmla="*/ 113 h 160"/>
              <a:gd name="T52" fmla="*/ 60 w 160"/>
              <a:gd name="T53" fmla="*/ 94 h 160"/>
              <a:gd name="T54" fmla="*/ 76 w 160"/>
              <a:gd name="T55" fmla="*/ 54 h 160"/>
              <a:gd name="T56" fmla="*/ 93 w 160"/>
              <a:gd name="T57" fmla="*/ 94 h 160"/>
              <a:gd name="T58" fmla="*/ 60 w 160"/>
              <a:gd name="T59" fmla="*/ 94 h 160"/>
              <a:gd name="T60" fmla="*/ 99 w 160"/>
              <a:gd name="T61" fmla="*/ 128 h 160"/>
              <a:gd name="T62" fmla="*/ 78 w 160"/>
              <a:gd name="T63" fmla="*/ 112 h 160"/>
              <a:gd name="T64" fmla="*/ 77 w 160"/>
              <a:gd name="T65" fmla="*/ 110 h 160"/>
              <a:gd name="T66" fmla="*/ 109 w 160"/>
              <a:gd name="T67" fmla="*/ 125 h 160"/>
              <a:gd name="T68" fmla="*/ 136 w 160"/>
              <a:gd name="T69" fmla="*/ 96 h 160"/>
              <a:gd name="T70" fmla="*/ 125 w 160"/>
              <a:gd name="T71" fmla="*/ 104 h 160"/>
              <a:gd name="T72" fmla="*/ 103 w 160"/>
              <a:gd name="T73" fmla="*/ 96 h 160"/>
              <a:gd name="T74" fmla="*/ 109 w 160"/>
              <a:gd name="T75" fmla="*/ 76 h 160"/>
              <a:gd name="T76" fmla="*/ 136 w 160"/>
              <a:gd name="T77" fmla="*/ 96 h 160"/>
              <a:gd name="T78" fmla="*/ 103 w 160"/>
              <a:gd name="T79" fmla="*/ 57 h 160"/>
              <a:gd name="T80" fmla="*/ 150 w 160"/>
              <a:gd name="T81" fmla="*/ 36 h 160"/>
              <a:gd name="T82" fmla="*/ 77 w 160"/>
              <a:gd name="T83" fmla="*/ 63 h 160"/>
              <a:gd name="T84" fmla="*/ 67 w 160"/>
              <a:gd name="T85" fmla="*/ 87 h 160"/>
              <a:gd name="T86" fmla="*/ 86 w 160"/>
              <a:gd name="T87" fmla="*/ 87 h 160"/>
              <a:gd name="T88" fmla="*/ 77 w 160"/>
              <a:gd name="T89" fmla="*/ 63 h 160"/>
              <a:gd name="T90" fmla="*/ 76 w 160"/>
              <a:gd name="T91" fmla="*/ 81 h 160"/>
              <a:gd name="T92" fmla="*/ 73 w 160"/>
              <a:gd name="T93" fmla="*/ 74 h 160"/>
              <a:gd name="T94" fmla="*/ 80 w 160"/>
              <a:gd name="T95" fmla="*/ 7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160" y="38"/>
                </a:moveTo>
                <a:cubicBezTo>
                  <a:pt x="160" y="27"/>
                  <a:pt x="155" y="15"/>
                  <a:pt x="147" y="6"/>
                </a:cubicBezTo>
                <a:cubicBezTo>
                  <a:pt x="146" y="6"/>
                  <a:pt x="145" y="5"/>
                  <a:pt x="144" y="5"/>
                </a:cubicBezTo>
                <a:cubicBezTo>
                  <a:pt x="143" y="5"/>
                  <a:pt x="142" y="6"/>
                  <a:pt x="141" y="6"/>
                </a:cubicBezTo>
                <a:cubicBezTo>
                  <a:pt x="137" y="10"/>
                  <a:pt x="137" y="10"/>
                  <a:pt x="137" y="10"/>
                </a:cubicBezTo>
                <a:cubicBezTo>
                  <a:pt x="130" y="4"/>
                  <a:pt x="120" y="0"/>
                  <a:pt x="111" y="0"/>
                </a:cubicBezTo>
                <a:cubicBezTo>
                  <a:pt x="109" y="0"/>
                  <a:pt x="108" y="1"/>
                  <a:pt x="107" y="2"/>
                </a:cubicBezTo>
                <a:cubicBezTo>
                  <a:pt x="73" y="45"/>
                  <a:pt x="73" y="45"/>
                  <a:pt x="73" y="45"/>
                </a:cubicBezTo>
                <a:cubicBezTo>
                  <a:pt x="66" y="45"/>
                  <a:pt x="59" y="48"/>
                  <a:pt x="54" y="54"/>
                </a:cubicBezTo>
                <a:cubicBezTo>
                  <a:pt x="49" y="59"/>
                  <a:pt x="46" y="65"/>
                  <a:pt x="45" y="72"/>
                </a:cubicBezTo>
                <a:cubicBezTo>
                  <a:pt x="2" y="106"/>
                  <a:pt x="2" y="106"/>
                  <a:pt x="2" y="106"/>
                </a:cubicBezTo>
                <a:cubicBezTo>
                  <a:pt x="1" y="107"/>
                  <a:pt x="0" y="108"/>
                  <a:pt x="0" y="110"/>
                </a:cubicBezTo>
                <a:cubicBezTo>
                  <a:pt x="0" y="120"/>
                  <a:pt x="4" y="130"/>
                  <a:pt x="10" y="138"/>
                </a:cubicBezTo>
                <a:cubicBezTo>
                  <a:pt x="7" y="141"/>
                  <a:pt x="7" y="141"/>
                  <a:pt x="7" y="141"/>
                </a:cubicBezTo>
                <a:cubicBezTo>
                  <a:pt x="6" y="142"/>
                  <a:pt x="5" y="143"/>
                  <a:pt x="5" y="145"/>
                </a:cubicBezTo>
                <a:cubicBezTo>
                  <a:pt x="5" y="145"/>
                  <a:pt x="6" y="147"/>
                  <a:pt x="7" y="148"/>
                </a:cubicBezTo>
                <a:cubicBezTo>
                  <a:pt x="15" y="156"/>
                  <a:pt x="26" y="160"/>
                  <a:pt x="38" y="160"/>
                </a:cubicBezTo>
                <a:cubicBezTo>
                  <a:pt x="40" y="160"/>
                  <a:pt x="41" y="160"/>
                  <a:pt x="42" y="159"/>
                </a:cubicBezTo>
                <a:cubicBezTo>
                  <a:pt x="73" y="120"/>
                  <a:pt x="73" y="120"/>
                  <a:pt x="73" y="120"/>
                </a:cubicBezTo>
                <a:cubicBezTo>
                  <a:pt x="82" y="129"/>
                  <a:pt x="89" y="140"/>
                  <a:pt x="93" y="152"/>
                </a:cubicBezTo>
                <a:cubicBezTo>
                  <a:pt x="93" y="154"/>
                  <a:pt x="96" y="155"/>
                  <a:pt x="97" y="155"/>
                </a:cubicBezTo>
                <a:cubicBezTo>
                  <a:pt x="99" y="155"/>
                  <a:pt x="101" y="154"/>
                  <a:pt x="101" y="152"/>
                </a:cubicBezTo>
                <a:cubicBezTo>
                  <a:pt x="107" y="135"/>
                  <a:pt x="107" y="135"/>
                  <a:pt x="107" y="135"/>
                </a:cubicBezTo>
                <a:cubicBezTo>
                  <a:pt x="117" y="135"/>
                  <a:pt x="117" y="135"/>
                  <a:pt x="117" y="135"/>
                </a:cubicBezTo>
                <a:cubicBezTo>
                  <a:pt x="118" y="135"/>
                  <a:pt x="120" y="135"/>
                  <a:pt x="120" y="133"/>
                </a:cubicBezTo>
                <a:cubicBezTo>
                  <a:pt x="122" y="132"/>
                  <a:pt x="122" y="131"/>
                  <a:pt x="121" y="129"/>
                </a:cubicBezTo>
                <a:cubicBezTo>
                  <a:pt x="120" y="125"/>
                  <a:pt x="118" y="120"/>
                  <a:pt x="116" y="116"/>
                </a:cubicBezTo>
                <a:cubicBezTo>
                  <a:pt x="120" y="118"/>
                  <a:pt x="124" y="120"/>
                  <a:pt x="129" y="122"/>
                </a:cubicBezTo>
                <a:cubicBezTo>
                  <a:pt x="129" y="122"/>
                  <a:pt x="130" y="122"/>
                  <a:pt x="130" y="122"/>
                </a:cubicBezTo>
                <a:cubicBezTo>
                  <a:pt x="131" y="122"/>
                  <a:pt x="132" y="121"/>
                  <a:pt x="133" y="121"/>
                </a:cubicBezTo>
                <a:cubicBezTo>
                  <a:pt x="134" y="120"/>
                  <a:pt x="135" y="119"/>
                  <a:pt x="135" y="117"/>
                </a:cubicBezTo>
                <a:cubicBezTo>
                  <a:pt x="135" y="107"/>
                  <a:pt x="135" y="107"/>
                  <a:pt x="135" y="107"/>
                </a:cubicBezTo>
                <a:cubicBezTo>
                  <a:pt x="152" y="102"/>
                  <a:pt x="152" y="102"/>
                  <a:pt x="152" y="102"/>
                </a:cubicBezTo>
                <a:cubicBezTo>
                  <a:pt x="154" y="101"/>
                  <a:pt x="155" y="99"/>
                  <a:pt x="155" y="98"/>
                </a:cubicBezTo>
                <a:cubicBezTo>
                  <a:pt x="155" y="95"/>
                  <a:pt x="154" y="94"/>
                  <a:pt x="152" y="93"/>
                </a:cubicBezTo>
                <a:cubicBezTo>
                  <a:pt x="140" y="89"/>
                  <a:pt x="129" y="83"/>
                  <a:pt x="120" y="74"/>
                </a:cubicBezTo>
                <a:cubicBezTo>
                  <a:pt x="158" y="42"/>
                  <a:pt x="158" y="42"/>
                  <a:pt x="158" y="42"/>
                </a:cubicBezTo>
                <a:cubicBezTo>
                  <a:pt x="159" y="41"/>
                  <a:pt x="160" y="39"/>
                  <a:pt x="160" y="38"/>
                </a:cubicBezTo>
                <a:close/>
                <a:moveTo>
                  <a:pt x="112" y="10"/>
                </a:moveTo>
                <a:cubicBezTo>
                  <a:pt x="118" y="10"/>
                  <a:pt x="125" y="13"/>
                  <a:pt x="130" y="17"/>
                </a:cubicBezTo>
                <a:cubicBezTo>
                  <a:pt x="96" y="51"/>
                  <a:pt x="96" y="51"/>
                  <a:pt x="96" y="51"/>
                </a:cubicBezTo>
                <a:cubicBezTo>
                  <a:pt x="92" y="48"/>
                  <a:pt x="88" y="46"/>
                  <a:pt x="84" y="45"/>
                </a:cubicBezTo>
                <a:lnTo>
                  <a:pt x="112" y="10"/>
                </a:lnTo>
                <a:close/>
                <a:moveTo>
                  <a:pt x="9" y="111"/>
                </a:moveTo>
                <a:cubicBezTo>
                  <a:pt x="44" y="83"/>
                  <a:pt x="44" y="83"/>
                  <a:pt x="44" y="83"/>
                </a:cubicBezTo>
                <a:cubicBezTo>
                  <a:pt x="45" y="88"/>
                  <a:pt x="47" y="93"/>
                  <a:pt x="50" y="96"/>
                </a:cubicBezTo>
                <a:cubicBezTo>
                  <a:pt x="16" y="130"/>
                  <a:pt x="16" y="130"/>
                  <a:pt x="16" y="130"/>
                </a:cubicBezTo>
                <a:cubicBezTo>
                  <a:pt x="12" y="125"/>
                  <a:pt x="9" y="119"/>
                  <a:pt x="9" y="111"/>
                </a:cubicBezTo>
                <a:close/>
                <a:moveTo>
                  <a:pt x="35" y="151"/>
                </a:moveTo>
                <a:cubicBezTo>
                  <a:pt x="28" y="151"/>
                  <a:pt x="22" y="148"/>
                  <a:pt x="16" y="144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66" y="113"/>
                  <a:pt x="66" y="113"/>
                  <a:pt x="66" y="113"/>
                </a:cubicBezTo>
                <a:lnTo>
                  <a:pt x="35" y="151"/>
                </a:lnTo>
                <a:close/>
                <a:moveTo>
                  <a:pt x="60" y="94"/>
                </a:moveTo>
                <a:cubicBezTo>
                  <a:pt x="51" y="85"/>
                  <a:pt x="51" y="70"/>
                  <a:pt x="60" y="61"/>
                </a:cubicBezTo>
                <a:cubicBezTo>
                  <a:pt x="64" y="56"/>
                  <a:pt x="70" y="54"/>
                  <a:pt x="76" y="54"/>
                </a:cubicBezTo>
                <a:cubicBezTo>
                  <a:pt x="82" y="54"/>
                  <a:pt x="88" y="56"/>
                  <a:pt x="93" y="61"/>
                </a:cubicBezTo>
                <a:cubicBezTo>
                  <a:pt x="102" y="70"/>
                  <a:pt x="102" y="85"/>
                  <a:pt x="93" y="94"/>
                </a:cubicBezTo>
                <a:cubicBezTo>
                  <a:pt x="88" y="98"/>
                  <a:pt x="82" y="100"/>
                  <a:pt x="76" y="100"/>
                </a:cubicBezTo>
                <a:cubicBezTo>
                  <a:pt x="70" y="100"/>
                  <a:pt x="64" y="98"/>
                  <a:pt x="60" y="94"/>
                </a:cubicBezTo>
                <a:close/>
                <a:moveTo>
                  <a:pt x="103" y="125"/>
                </a:moveTo>
                <a:cubicBezTo>
                  <a:pt x="101" y="125"/>
                  <a:pt x="99" y="126"/>
                  <a:pt x="99" y="128"/>
                </a:cubicBezTo>
                <a:cubicBezTo>
                  <a:pt x="96" y="137"/>
                  <a:pt x="96" y="137"/>
                  <a:pt x="96" y="137"/>
                </a:cubicBezTo>
                <a:cubicBezTo>
                  <a:pt x="92" y="128"/>
                  <a:pt x="85" y="119"/>
                  <a:pt x="78" y="112"/>
                </a:cubicBezTo>
                <a:cubicBezTo>
                  <a:pt x="76" y="110"/>
                  <a:pt x="76" y="110"/>
                  <a:pt x="76" y="110"/>
                </a:cubicBezTo>
                <a:cubicBezTo>
                  <a:pt x="77" y="110"/>
                  <a:pt x="77" y="110"/>
                  <a:pt x="77" y="110"/>
                </a:cubicBezTo>
                <a:cubicBezTo>
                  <a:pt x="84" y="110"/>
                  <a:pt x="90" y="107"/>
                  <a:pt x="96" y="104"/>
                </a:cubicBezTo>
                <a:cubicBezTo>
                  <a:pt x="101" y="110"/>
                  <a:pt x="106" y="117"/>
                  <a:pt x="109" y="125"/>
                </a:cubicBezTo>
                <a:lnTo>
                  <a:pt x="103" y="125"/>
                </a:lnTo>
                <a:close/>
                <a:moveTo>
                  <a:pt x="136" y="96"/>
                </a:moveTo>
                <a:cubicBezTo>
                  <a:pt x="128" y="99"/>
                  <a:pt x="128" y="99"/>
                  <a:pt x="128" y="99"/>
                </a:cubicBezTo>
                <a:cubicBezTo>
                  <a:pt x="126" y="100"/>
                  <a:pt x="125" y="102"/>
                  <a:pt x="125" y="104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17" y="107"/>
                  <a:pt x="109" y="102"/>
                  <a:pt x="103" y="96"/>
                </a:cubicBezTo>
                <a:cubicBezTo>
                  <a:pt x="107" y="91"/>
                  <a:pt x="109" y="84"/>
                  <a:pt x="109" y="77"/>
                </a:cubicBezTo>
                <a:cubicBezTo>
                  <a:pt x="109" y="76"/>
                  <a:pt x="109" y="76"/>
                  <a:pt x="109" y="76"/>
                </a:cubicBezTo>
                <a:cubicBezTo>
                  <a:pt x="111" y="78"/>
                  <a:pt x="111" y="78"/>
                  <a:pt x="111" y="78"/>
                </a:cubicBezTo>
                <a:cubicBezTo>
                  <a:pt x="118" y="86"/>
                  <a:pt x="127" y="92"/>
                  <a:pt x="136" y="96"/>
                </a:cubicBezTo>
                <a:close/>
                <a:moveTo>
                  <a:pt x="113" y="66"/>
                </a:moveTo>
                <a:cubicBezTo>
                  <a:pt x="103" y="57"/>
                  <a:pt x="103" y="57"/>
                  <a:pt x="103" y="57"/>
                </a:cubicBezTo>
                <a:cubicBezTo>
                  <a:pt x="143" y="17"/>
                  <a:pt x="143" y="17"/>
                  <a:pt x="143" y="17"/>
                </a:cubicBezTo>
                <a:cubicBezTo>
                  <a:pt x="147" y="22"/>
                  <a:pt x="150" y="29"/>
                  <a:pt x="150" y="36"/>
                </a:cubicBezTo>
                <a:lnTo>
                  <a:pt x="113" y="66"/>
                </a:lnTo>
                <a:close/>
                <a:moveTo>
                  <a:pt x="77" y="63"/>
                </a:moveTo>
                <a:cubicBezTo>
                  <a:pt x="73" y="63"/>
                  <a:pt x="70" y="64"/>
                  <a:pt x="67" y="67"/>
                </a:cubicBezTo>
                <a:cubicBezTo>
                  <a:pt x="62" y="72"/>
                  <a:pt x="62" y="81"/>
                  <a:pt x="67" y="87"/>
                </a:cubicBezTo>
                <a:cubicBezTo>
                  <a:pt x="70" y="90"/>
                  <a:pt x="73" y="92"/>
                  <a:pt x="77" y="92"/>
                </a:cubicBezTo>
                <a:cubicBezTo>
                  <a:pt x="80" y="92"/>
                  <a:pt x="84" y="90"/>
                  <a:pt x="86" y="87"/>
                </a:cubicBezTo>
                <a:cubicBezTo>
                  <a:pt x="92" y="81"/>
                  <a:pt x="92" y="72"/>
                  <a:pt x="86" y="67"/>
                </a:cubicBezTo>
                <a:cubicBezTo>
                  <a:pt x="84" y="64"/>
                  <a:pt x="80" y="63"/>
                  <a:pt x="77" y="63"/>
                </a:cubicBezTo>
                <a:close/>
                <a:moveTo>
                  <a:pt x="80" y="80"/>
                </a:moveTo>
                <a:cubicBezTo>
                  <a:pt x="79" y="81"/>
                  <a:pt x="77" y="81"/>
                  <a:pt x="76" y="81"/>
                </a:cubicBezTo>
                <a:cubicBezTo>
                  <a:pt x="75" y="81"/>
                  <a:pt x="74" y="81"/>
                  <a:pt x="73" y="80"/>
                </a:cubicBezTo>
                <a:cubicBezTo>
                  <a:pt x="71" y="78"/>
                  <a:pt x="71" y="76"/>
                  <a:pt x="73" y="74"/>
                </a:cubicBezTo>
                <a:cubicBezTo>
                  <a:pt x="74" y="73"/>
                  <a:pt x="75" y="72"/>
                  <a:pt x="76" y="72"/>
                </a:cubicBezTo>
                <a:cubicBezTo>
                  <a:pt x="77" y="72"/>
                  <a:pt x="79" y="73"/>
                  <a:pt x="80" y="74"/>
                </a:cubicBezTo>
                <a:cubicBezTo>
                  <a:pt x="81" y="75"/>
                  <a:pt x="81" y="78"/>
                  <a:pt x="80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778E931A-B09B-2DB3-1DB5-60E8B5D45954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3022600"/>
            <a:ext cx="254000" cy="254000"/>
          </a:xfrm>
          <a:custGeom>
            <a:avLst/>
            <a:gdLst>
              <a:gd name="T0" fmla="*/ 84 w 160"/>
              <a:gd name="T1" fmla="*/ 10 h 160"/>
              <a:gd name="T2" fmla="*/ 138 w 160"/>
              <a:gd name="T3" fmla="*/ 41 h 160"/>
              <a:gd name="T4" fmla="*/ 84 w 160"/>
              <a:gd name="T5" fmla="*/ 72 h 160"/>
              <a:gd name="T6" fmla="*/ 84 w 160"/>
              <a:gd name="T7" fmla="*/ 10 h 160"/>
              <a:gd name="T8" fmla="*/ 84 w 160"/>
              <a:gd name="T9" fmla="*/ 10 h 160"/>
              <a:gd name="T10" fmla="*/ 142 w 160"/>
              <a:gd name="T11" fmla="*/ 49 h 160"/>
              <a:gd name="T12" fmla="*/ 150 w 160"/>
              <a:gd name="T13" fmla="*/ 81 h 160"/>
              <a:gd name="T14" fmla="*/ 137 w 160"/>
              <a:gd name="T15" fmla="*/ 122 h 160"/>
              <a:gd name="T16" fmla="*/ 87 w 160"/>
              <a:gd name="T17" fmla="*/ 81 h 160"/>
              <a:gd name="T18" fmla="*/ 142 w 160"/>
              <a:gd name="T19" fmla="*/ 49 h 160"/>
              <a:gd name="T20" fmla="*/ 142 w 160"/>
              <a:gd name="T21" fmla="*/ 49 h 160"/>
              <a:gd name="T22" fmla="*/ 75 w 160"/>
              <a:gd name="T23" fmla="*/ 10 h 160"/>
              <a:gd name="T24" fmla="*/ 75 w 160"/>
              <a:gd name="T25" fmla="*/ 80 h 160"/>
              <a:gd name="T26" fmla="*/ 76 w 160"/>
              <a:gd name="T27" fmla="*/ 84 h 160"/>
              <a:gd name="T28" fmla="*/ 131 w 160"/>
              <a:gd name="T29" fmla="*/ 129 h 160"/>
              <a:gd name="T30" fmla="*/ 79 w 160"/>
              <a:gd name="T31" fmla="*/ 151 h 160"/>
              <a:gd name="T32" fmla="*/ 9 w 160"/>
              <a:gd name="T33" fmla="*/ 80 h 160"/>
              <a:gd name="T34" fmla="*/ 75 w 160"/>
              <a:gd name="T35" fmla="*/ 10 h 160"/>
              <a:gd name="T36" fmla="*/ 79 w 160"/>
              <a:gd name="T37" fmla="*/ 0 h 160"/>
              <a:gd name="T38" fmla="*/ 0 w 160"/>
              <a:gd name="T39" fmla="*/ 80 h 160"/>
              <a:gd name="T40" fmla="*/ 79 w 160"/>
              <a:gd name="T41" fmla="*/ 160 h 160"/>
              <a:gd name="T42" fmla="*/ 160 w 160"/>
              <a:gd name="T43" fmla="*/ 80 h 160"/>
              <a:gd name="T44" fmla="*/ 79 w 160"/>
              <a:gd name="T4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0" h="160">
                <a:moveTo>
                  <a:pt x="84" y="10"/>
                </a:moveTo>
                <a:cubicBezTo>
                  <a:pt x="106" y="11"/>
                  <a:pt x="126" y="23"/>
                  <a:pt x="138" y="41"/>
                </a:cubicBezTo>
                <a:cubicBezTo>
                  <a:pt x="84" y="72"/>
                  <a:pt x="84" y="72"/>
                  <a:pt x="84" y="72"/>
                </a:cubicBezTo>
                <a:cubicBezTo>
                  <a:pt x="84" y="10"/>
                  <a:pt x="84" y="10"/>
                  <a:pt x="84" y="10"/>
                </a:cubicBezTo>
                <a:cubicBezTo>
                  <a:pt x="84" y="10"/>
                  <a:pt x="84" y="10"/>
                  <a:pt x="84" y="10"/>
                </a:cubicBezTo>
                <a:close/>
                <a:moveTo>
                  <a:pt x="142" y="49"/>
                </a:moveTo>
                <a:cubicBezTo>
                  <a:pt x="147" y="59"/>
                  <a:pt x="150" y="69"/>
                  <a:pt x="150" y="81"/>
                </a:cubicBezTo>
                <a:cubicBezTo>
                  <a:pt x="150" y="95"/>
                  <a:pt x="145" y="110"/>
                  <a:pt x="137" y="122"/>
                </a:cubicBezTo>
                <a:cubicBezTo>
                  <a:pt x="87" y="81"/>
                  <a:pt x="87" y="81"/>
                  <a:pt x="87" y="81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2" y="49"/>
                  <a:pt x="142" y="49"/>
                  <a:pt x="142" y="49"/>
                </a:cubicBezTo>
                <a:close/>
                <a:moveTo>
                  <a:pt x="75" y="10"/>
                </a:moveTo>
                <a:cubicBezTo>
                  <a:pt x="75" y="80"/>
                  <a:pt x="75" y="80"/>
                  <a:pt x="75" y="80"/>
                </a:cubicBezTo>
                <a:cubicBezTo>
                  <a:pt x="75" y="82"/>
                  <a:pt x="75" y="83"/>
                  <a:pt x="76" y="84"/>
                </a:cubicBezTo>
                <a:cubicBezTo>
                  <a:pt x="131" y="129"/>
                  <a:pt x="131" y="129"/>
                  <a:pt x="131" y="129"/>
                </a:cubicBezTo>
                <a:cubicBezTo>
                  <a:pt x="118" y="142"/>
                  <a:pt x="99" y="151"/>
                  <a:pt x="79" y="151"/>
                </a:cubicBezTo>
                <a:cubicBezTo>
                  <a:pt x="41" y="151"/>
                  <a:pt x="9" y="120"/>
                  <a:pt x="9" y="80"/>
                </a:cubicBezTo>
                <a:cubicBezTo>
                  <a:pt x="9" y="43"/>
                  <a:pt x="38" y="12"/>
                  <a:pt x="75" y="10"/>
                </a:cubicBezTo>
                <a:close/>
                <a:moveTo>
                  <a:pt x="79" y="0"/>
                </a:moveTo>
                <a:cubicBezTo>
                  <a:pt x="35" y="0"/>
                  <a:pt x="0" y="36"/>
                  <a:pt x="0" y="80"/>
                </a:cubicBezTo>
                <a:cubicBezTo>
                  <a:pt x="0" y="124"/>
                  <a:pt x="35" y="160"/>
                  <a:pt x="79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7"/>
                  <a:pt x="123" y="0"/>
                  <a:pt x="7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8A7460B6-391B-CC6B-D487-758F6F6F929E}"/>
              </a:ext>
            </a:extLst>
          </p:cNvPr>
          <p:cNvSpPr>
            <a:spLocks noEditPoints="1"/>
          </p:cNvSpPr>
          <p:nvPr/>
        </p:nvSpPr>
        <p:spPr bwMode="auto">
          <a:xfrm>
            <a:off x="746126" y="2471738"/>
            <a:ext cx="239713" cy="254000"/>
          </a:xfrm>
          <a:custGeom>
            <a:avLst/>
            <a:gdLst>
              <a:gd name="T0" fmla="*/ 89 w 151"/>
              <a:gd name="T1" fmla="*/ 39 h 160"/>
              <a:gd name="T2" fmla="*/ 57 w 151"/>
              <a:gd name="T3" fmla="*/ 40 h 160"/>
              <a:gd name="T4" fmla="*/ 38 w 151"/>
              <a:gd name="T5" fmla="*/ 62 h 160"/>
              <a:gd name="T6" fmla="*/ 47 w 151"/>
              <a:gd name="T7" fmla="*/ 129 h 160"/>
              <a:gd name="T8" fmla="*/ 38 w 151"/>
              <a:gd name="T9" fmla="*/ 156 h 160"/>
              <a:gd name="T10" fmla="*/ 113 w 151"/>
              <a:gd name="T11" fmla="*/ 156 h 160"/>
              <a:gd name="T12" fmla="*/ 103 w 151"/>
              <a:gd name="T13" fmla="*/ 129 h 160"/>
              <a:gd name="T14" fmla="*/ 108 w 151"/>
              <a:gd name="T15" fmla="*/ 48 h 160"/>
              <a:gd name="T16" fmla="*/ 113 w 151"/>
              <a:gd name="T17" fmla="*/ 61 h 160"/>
              <a:gd name="T18" fmla="*/ 103 w 151"/>
              <a:gd name="T19" fmla="*/ 71 h 160"/>
              <a:gd name="T20" fmla="*/ 90 w 151"/>
              <a:gd name="T21" fmla="*/ 48 h 160"/>
              <a:gd name="T22" fmla="*/ 90 w 151"/>
              <a:gd name="T23" fmla="*/ 76 h 160"/>
              <a:gd name="T24" fmla="*/ 66 w 151"/>
              <a:gd name="T25" fmla="*/ 43 h 160"/>
              <a:gd name="T26" fmla="*/ 76 w 151"/>
              <a:gd name="T27" fmla="*/ 58 h 160"/>
              <a:gd name="T28" fmla="*/ 66 w 151"/>
              <a:gd name="T29" fmla="*/ 43 h 160"/>
              <a:gd name="T30" fmla="*/ 57 w 151"/>
              <a:gd name="T31" fmla="*/ 52 h 160"/>
              <a:gd name="T32" fmla="*/ 48 w 151"/>
              <a:gd name="T33" fmla="*/ 58 h 160"/>
              <a:gd name="T34" fmla="*/ 103 w 151"/>
              <a:gd name="T35" fmla="*/ 151 h 160"/>
              <a:gd name="T36" fmla="*/ 52 w 151"/>
              <a:gd name="T37" fmla="*/ 141 h 160"/>
              <a:gd name="T38" fmla="*/ 114 w 151"/>
              <a:gd name="T39" fmla="*/ 99 h 160"/>
              <a:gd name="T40" fmla="*/ 96 w 151"/>
              <a:gd name="T41" fmla="*/ 132 h 160"/>
              <a:gd name="T42" fmla="*/ 55 w 151"/>
              <a:gd name="T43" fmla="*/ 121 h 160"/>
              <a:gd name="T44" fmla="*/ 38 w 151"/>
              <a:gd name="T45" fmla="*/ 80 h 160"/>
              <a:gd name="T46" fmla="*/ 75 w 151"/>
              <a:gd name="T47" fmla="*/ 71 h 160"/>
              <a:gd name="T48" fmla="*/ 47 w 151"/>
              <a:gd name="T49" fmla="*/ 80 h 160"/>
              <a:gd name="T50" fmla="*/ 80 w 151"/>
              <a:gd name="T51" fmla="*/ 114 h 160"/>
              <a:gd name="T52" fmla="*/ 81 w 151"/>
              <a:gd name="T53" fmla="*/ 82 h 160"/>
              <a:gd name="T54" fmla="*/ 109 w 151"/>
              <a:gd name="T55" fmla="*/ 86 h 160"/>
              <a:gd name="T56" fmla="*/ 80 w 151"/>
              <a:gd name="T57" fmla="*/ 24 h 160"/>
              <a:gd name="T58" fmla="*/ 80 w 151"/>
              <a:gd name="T59" fmla="*/ 0 h 160"/>
              <a:gd name="T60" fmla="*/ 80 w 151"/>
              <a:gd name="T61" fmla="*/ 24 h 160"/>
              <a:gd name="T62" fmla="*/ 105 w 151"/>
              <a:gd name="T63" fmla="*/ 21 h 160"/>
              <a:gd name="T64" fmla="*/ 111 w 151"/>
              <a:gd name="T65" fmla="*/ 27 h 160"/>
              <a:gd name="T66" fmla="*/ 118 w 151"/>
              <a:gd name="T67" fmla="*/ 10 h 160"/>
              <a:gd name="T68" fmla="*/ 132 w 151"/>
              <a:gd name="T69" fmla="*/ 71 h 160"/>
              <a:gd name="T70" fmla="*/ 151 w 151"/>
              <a:gd name="T71" fmla="*/ 71 h 160"/>
              <a:gd name="T72" fmla="*/ 6 w 151"/>
              <a:gd name="T73" fmla="*/ 66 h 160"/>
              <a:gd name="T74" fmla="*/ 15 w 151"/>
              <a:gd name="T75" fmla="*/ 76 h 160"/>
              <a:gd name="T76" fmla="*/ 49 w 151"/>
              <a:gd name="T77" fmla="*/ 27 h 160"/>
              <a:gd name="T78" fmla="*/ 55 w 151"/>
              <a:gd name="T79" fmla="*/ 21 h 160"/>
              <a:gd name="T80" fmla="*/ 39 w 151"/>
              <a:gd name="T81" fmla="*/ 12 h 160"/>
              <a:gd name="T82" fmla="*/ 26 w 151"/>
              <a:gd name="T83" fmla="*/ 34 h 160"/>
              <a:gd name="T84" fmla="*/ 10 w 151"/>
              <a:gd name="T85" fmla="*/ 31 h 160"/>
              <a:gd name="T86" fmla="*/ 24 w 151"/>
              <a:gd name="T87" fmla="*/ 43 h 160"/>
              <a:gd name="T88" fmla="*/ 141 w 151"/>
              <a:gd name="T89" fmla="*/ 32 h 160"/>
              <a:gd name="T90" fmla="*/ 125 w 151"/>
              <a:gd name="T91" fmla="*/ 34 h 160"/>
              <a:gd name="T92" fmla="*/ 129 w 151"/>
              <a:gd name="T93" fmla="*/ 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1" h="160">
                <a:moveTo>
                  <a:pt x="108" y="48"/>
                </a:moveTo>
                <a:cubicBezTo>
                  <a:pt x="106" y="48"/>
                  <a:pt x="104" y="48"/>
                  <a:pt x="102" y="49"/>
                </a:cubicBezTo>
                <a:cubicBezTo>
                  <a:pt x="101" y="43"/>
                  <a:pt x="96" y="39"/>
                  <a:pt x="89" y="39"/>
                </a:cubicBezTo>
                <a:cubicBezTo>
                  <a:pt x="87" y="39"/>
                  <a:pt x="85" y="39"/>
                  <a:pt x="84" y="40"/>
                </a:cubicBezTo>
                <a:cubicBezTo>
                  <a:pt x="82" y="34"/>
                  <a:pt x="77" y="29"/>
                  <a:pt x="70" y="29"/>
                </a:cubicBezTo>
                <a:cubicBezTo>
                  <a:pt x="64" y="29"/>
                  <a:pt x="59" y="34"/>
                  <a:pt x="57" y="40"/>
                </a:cubicBezTo>
                <a:cubicBezTo>
                  <a:pt x="56" y="39"/>
                  <a:pt x="54" y="39"/>
                  <a:pt x="52" y="39"/>
                </a:cubicBezTo>
                <a:cubicBezTo>
                  <a:pt x="44" y="39"/>
                  <a:pt x="38" y="45"/>
                  <a:pt x="38" y="52"/>
                </a:cubicBezTo>
                <a:cubicBezTo>
                  <a:pt x="38" y="62"/>
                  <a:pt x="38" y="62"/>
                  <a:pt x="38" y="62"/>
                </a:cubicBezTo>
                <a:cubicBezTo>
                  <a:pt x="32" y="66"/>
                  <a:pt x="28" y="73"/>
                  <a:pt x="28" y="80"/>
                </a:cubicBezTo>
                <a:cubicBezTo>
                  <a:pt x="28" y="99"/>
                  <a:pt x="28" y="99"/>
                  <a:pt x="28" y="99"/>
                </a:cubicBezTo>
                <a:cubicBezTo>
                  <a:pt x="28" y="112"/>
                  <a:pt x="36" y="123"/>
                  <a:pt x="47" y="129"/>
                </a:cubicBezTo>
                <a:cubicBezTo>
                  <a:pt x="47" y="133"/>
                  <a:pt x="47" y="133"/>
                  <a:pt x="47" y="133"/>
                </a:cubicBezTo>
                <a:cubicBezTo>
                  <a:pt x="42" y="135"/>
                  <a:pt x="38" y="140"/>
                  <a:pt x="38" y="146"/>
                </a:cubicBezTo>
                <a:cubicBezTo>
                  <a:pt x="38" y="156"/>
                  <a:pt x="38" y="156"/>
                  <a:pt x="38" y="156"/>
                </a:cubicBezTo>
                <a:cubicBezTo>
                  <a:pt x="38" y="158"/>
                  <a:pt x="40" y="160"/>
                  <a:pt x="42" y="160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10" y="160"/>
                  <a:pt x="113" y="158"/>
                  <a:pt x="113" y="156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3" y="140"/>
                  <a:pt x="109" y="135"/>
                  <a:pt x="103" y="133"/>
                </a:cubicBezTo>
                <a:cubicBezTo>
                  <a:pt x="103" y="129"/>
                  <a:pt x="103" y="129"/>
                  <a:pt x="103" y="129"/>
                </a:cubicBezTo>
                <a:cubicBezTo>
                  <a:pt x="114" y="123"/>
                  <a:pt x="122" y="112"/>
                  <a:pt x="122" y="99"/>
                </a:cubicBezTo>
                <a:cubicBezTo>
                  <a:pt x="122" y="61"/>
                  <a:pt x="122" y="61"/>
                  <a:pt x="122" y="61"/>
                </a:cubicBezTo>
                <a:cubicBezTo>
                  <a:pt x="122" y="54"/>
                  <a:pt x="115" y="48"/>
                  <a:pt x="108" y="48"/>
                </a:cubicBezTo>
                <a:close/>
                <a:moveTo>
                  <a:pt x="103" y="61"/>
                </a:moveTo>
                <a:cubicBezTo>
                  <a:pt x="103" y="59"/>
                  <a:pt x="105" y="57"/>
                  <a:pt x="108" y="57"/>
                </a:cubicBezTo>
                <a:cubicBezTo>
                  <a:pt x="111" y="57"/>
                  <a:pt x="113" y="59"/>
                  <a:pt x="113" y="61"/>
                </a:cubicBezTo>
                <a:cubicBezTo>
                  <a:pt x="113" y="71"/>
                  <a:pt x="113" y="71"/>
                  <a:pt x="113" y="71"/>
                </a:cubicBezTo>
                <a:cubicBezTo>
                  <a:pt x="113" y="74"/>
                  <a:pt x="111" y="76"/>
                  <a:pt x="108" y="76"/>
                </a:cubicBezTo>
                <a:cubicBezTo>
                  <a:pt x="105" y="76"/>
                  <a:pt x="103" y="74"/>
                  <a:pt x="103" y="71"/>
                </a:cubicBezTo>
                <a:lnTo>
                  <a:pt x="103" y="61"/>
                </a:lnTo>
                <a:close/>
                <a:moveTo>
                  <a:pt x="85" y="52"/>
                </a:moveTo>
                <a:cubicBezTo>
                  <a:pt x="85" y="50"/>
                  <a:pt x="87" y="48"/>
                  <a:pt x="90" y="48"/>
                </a:cubicBezTo>
                <a:cubicBezTo>
                  <a:pt x="92" y="48"/>
                  <a:pt x="94" y="50"/>
                  <a:pt x="94" y="52"/>
                </a:cubicBezTo>
                <a:cubicBezTo>
                  <a:pt x="94" y="71"/>
                  <a:pt x="94" y="71"/>
                  <a:pt x="94" y="71"/>
                </a:cubicBezTo>
                <a:cubicBezTo>
                  <a:pt x="94" y="74"/>
                  <a:pt x="92" y="76"/>
                  <a:pt x="90" y="76"/>
                </a:cubicBezTo>
                <a:cubicBezTo>
                  <a:pt x="87" y="76"/>
                  <a:pt x="85" y="74"/>
                  <a:pt x="85" y="71"/>
                </a:cubicBezTo>
                <a:lnTo>
                  <a:pt x="85" y="52"/>
                </a:lnTo>
                <a:close/>
                <a:moveTo>
                  <a:pt x="66" y="43"/>
                </a:moveTo>
                <a:cubicBezTo>
                  <a:pt x="66" y="40"/>
                  <a:pt x="68" y="38"/>
                  <a:pt x="71" y="38"/>
                </a:cubicBezTo>
                <a:cubicBezTo>
                  <a:pt x="73" y="38"/>
                  <a:pt x="76" y="40"/>
                  <a:pt x="76" y="43"/>
                </a:cubicBezTo>
                <a:cubicBezTo>
                  <a:pt x="76" y="58"/>
                  <a:pt x="76" y="58"/>
                  <a:pt x="76" y="58"/>
                </a:cubicBezTo>
                <a:cubicBezTo>
                  <a:pt x="74" y="57"/>
                  <a:pt x="73" y="57"/>
                  <a:pt x="71" y="57"/>
                </a:cubicBezTo>
                <a:cubicBezTo>
                  <a:pt x="66" y="57"/>
                  <a:pt x="66" y="57"/>
                  <a:pt x="66" y="57"/>
                </a:cubicBezTo>
                <a:lnTo>
                  <a:pt x="66" y="43"/>
                </a:lnTo>
                <a:close/>
                <a:moveTo>
                  <a:pt x="48" y="52"/>
                </a:moveTo>
                <a:cubicBezTo>
                  <a:pt x="48" y="50"/>
                  <a:pt x="50" y="48"/>
                  <a:pt x="52" y="48"/>
                </a:cubicBezTo>
                <a:cubicBezTo>
                  <a:pt x="55" y="48"/>
                  <a:pt x="57" y="50"/>
                  <a:pt x="57" y="52"/>
                </a:cubicBezTo>
                <a:cubicBezTo>
                  <a:pt x="57" y="57"/>
                  <a:pt x="57" y="57"/>
                  <a:pt x="57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1" y="57"/>
                  <a:pt x="49" y="57"/>
                  <a:pt x="48" y="58"/>
                </a:cubicBezTo>
                <a:lnTo>
                  <a:pt x="48" y="52"/>
                </a:lnTo>
                <a:close/>
                <a:moveTo>
                  <a:pt x="103" y="146"/>
                </a:moveTo>
                <a:cubicBezTo>
                  <a:pt x="103" y="151"/>
                  <a:pt x="103" y="151"/>
                  <a:pt x="103" y="151"/>
                </a:cubicBezTo>
                <a:cubicBezTo>
                  <a:pt x="47" y="151"/>
                  <a:pt x="47" y="151"/>
                  <a:pt x="47" y="151"/>
                </a:cubicBezTo>
                <a:cubicBezTo>
                  <a:pt x="47" y="146"/>
                  <a:pt x="47" y="146"/>
                  <a:pt x="47" y="146"/>
                </a:cubicBezTo>
                <a:cubicBezTo>
                  <a:pt x="47" y="143"/>
                  <a:pt x="49" y="141"/>
                  <a:pt x="52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101" y="141"/>
                  <a:pt x="103" y="143"/>
                  <a:pt x="103" y="146"/>
                </a:cubicBezTo>
                <a:close/>
                <a:moveTo>
                  <a:pt x="114" y="99"/>
                </a:moveTo>
                <a:cubicBezTo>
                  <a:pt x="114" y="109"/>
                  <a:pt x="107" y="118"/>
                  <a:pt x="99" y="121"/>
                </a:cubicBezTo>
                <a:cubicBezTo>
                  <a:pt x="96" y="122"/>
                  <a:pt x="96" y="124"/>
                  <a:pt x="96" y="125"/>
                </a:cubicBezTo>
                <a:cubicBezTo>
                  <a:pt x="96" y="132"/>
                  <a:pt x="96" y="132"/>
                  <a:pt x="96" y="132"/>
                </a:cubicBezTo>
                <a:cubicBezTo>
                  <a:pt x="58" y="132"/>
                  <a:pt x="58" y="132"/>
                  <a:pt x="58" y="132"/>
                </a:cubicBezTo>
                <a:cubicBezTo>
                  <a:pt x="58" y="125"/>
                  <a:pt x="58" y="125"/>
                  <a:pt x="58" y="125"/>
                </a:cubicBezTo>
                <a:cubicBezTo>
                  <a:pt x="58" y="123"/>
                  <a:pt x="57" y="122"/>
                  <a:pt x="55" y="121"/>
                </a:cubicBezTo>
                <a:cubicBezTo>
                  <a:pt x="45" y="118"/>
                  <a:pt x="39" y="109"/>
                  <a:pt x="39" y="99"/>
                </a:cubicBezTo>
                <a:cubicBezTo>
                  <a:pt x="39" y="80"/>
                  <a:pt x="39" y="80"/>
                  <a:pt x="39" y="80"/>
                </a:cubicBezTo>
                <a:cubicBezTo>
                  <a:pt x="38" y="80"/>
                  <a:pt x="38" y="80"/>
                  <a:pt x="38" y="80"/>
                </a:cubicBezTo>
                <a:cubicBezTo>
                  <a:pt x="38" y="72"/>
                  <a:pt x="45" y="66"/>
                  <a:pt x="52" y="66"/>
                </a:cubicBezTo>
                <a:cubicBezTo>
                  <a:pt x="70" y="66"/>
                  <a:pt x="70" y="66"/>
                  <a:pt x="70" y="66"/>
                </a:cubicBezTo>
                <a:cubicBezTo>
                  <a:pt x="73" y="66"/>
                  <a:pt x="75" y="69"/>
                  <a:pt x="75" y="71"/>
                </a:cubicBezTo>
                <a:cubicBezTo>
                  <a:pt x="75" y="74"/>
                  <a:pt x="73" y="76"/>
                  <a:pt x="70" y="76"/>
                </a:cubicBezTo>
                <a:cubicBezTo>
                  <a:pt x="52" y="76"/>
                  <a:pt x="52" y="76"/>
                  <a:pt x="52" y="76"/>
                </a:cubicBezTo>
                <a:cubicBezTo>
                  <a:pt x="49" y="76"/>
                  <a:pt x="47" y="78"/>
                  <a:pt x="47" y="80"/>
                </a:cubicBezTo>
                <a:cubicBezTo>
                  <a:pt x="47" y="83"/>
                  <a:pt x="49" y="86"/>
                  <a:pt x="52" y="86"/>
                </a:cubicBezTo>
                <a:cubicBezTo>
                  <a:pt x="65" y="86"/>
                  <a:pt x="75" y="96"/>
                  <a:pt x="75" y="109"/>
                </a:cubicBezTo>
                <a:cubicBezTo>
                  <a:pt x="75" y="112"/>
                  <a:pt x="77" y="114"/>
                  <a:pt x="80" y="114"/>
                </a:cubicBezTo>
                <a:cubicBezTo>
                  <a:pt x="83" y="114"/>
                  <a:pt x="85" y="112"/>
                  <a:pt x="85" y="109"/>
                </a:cubicBezTo>
                <a:cubicBezTo>
                  <a:pt x="85" y="99"/>
                  <a:pt x="81" y="91"/>
                  <a:pt x="75" y="85"/>
                </a:cubicBezTo>
                <a:cubicBezTo>
                  <a:pt x="77" y="84"/>
                  <a:pt x="79" y="83"/>
                  <a:pt x="81" y="82"/>
                </a:cubicBezTo>
                <a:cubicBezTo>
                  <a:pt x="83" y="84"/>
                  <a:pt x="87" y="86"/>
                  <a:pt x="90" y="86"/>
                </a:cubicBezTo>
                <a:cubicBezTo>
                  <a:pt x="94" y="86"/>
                  <a:pt x="97" y="84"/>
                  <a:pt x="100" y="82"/>
                </a:cubicBezTo>
                <a:cubicBezTo>
                  <a:pt x="102" y="84"/>
                  <a:pt x="105" y="86"/>
                  <a:pt x="109" y="86"/>
                </a:cubicBezTo>
                <a:cubicBezTo>
                  <a:pt x="111" y="86"/>
                  <a:pt x="113" y="85"/>
                  <a:pt x="114" y="84"/>
                </a:cubicBezTo>
                <a:lnTo>
                  <a:pt x="114" y="99"/>
                </a:lnTo>
                <a:close/>
                <a:moveTo>
                  <a:pt x="80" y="24"/>
                </a:moveTo>
                <a:cubicBezTo>
                  <a:pt x="83" y="24"/>
                  <a:pt x="85" y="22"/>
                  <a:pt x="85" y="19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3"/>
                  <a:pt x="83" y="0"/>
                  <a:pt x="80" y="0"/>
                </a:cubicBezTo>
                <a:cubicBezTo>
                  <a:pt x="77" y="0"/>
                  <a:pt x="75" y="3"/>
                  <a:pt x="75" y="5"/>
                </a:cubicBezTo>
                <a:cubicBezTo>
                  <a:pt x="75" y="19"/>
                  <a:pt x="75" y="19"/>
                  <a:pt x="75" y="19"/>
                </a:cubicBezTo>
                <a:cubicBezTo>
                  <a:pt x="75" y="22"/>
                  <a:pt x="77" y="24"/>
                  <a:pt x="80" y="24"/>
                </a:cubicBezTo>
                <a:close/>
                <a:moveTo>
                  <a:pt x="118" y="10"/>
                </a:moveTo>
                <a:cubicBezTo>
                  <a:pt x="117" y="10"/>
                  <a:pt x="115" y="11"/>
                  <a:pt x="115" y="12"/>
                </a:cubicBezTo>
                <a:cubicBezTo>
                  <a:pt x="105" y="21"/>
                  <a:pt x="105" y="21"/>
                  <a:pt x="105" y="21"/>
                </a:cubicBezTo>
                <a:cubicBezTo>
                  <a:pt x="103" y="23"/>
                  <a:pt x="103" y="26"/>
                  <a:pt x="105" y="27"/>
                </a:cubicBezTo>
                <a:cubicBezTo>
                  <a:pt x="106" y="28"/>
                  <a:pt x="107" y="29"/>
                  <a:pt x="108" y="29"/>
                </a:cubicBezTo>
                <a:cubicBezTo>
                  <a:pt x="109" y="29"/>
                  <a:pt x="111" y="28"/>
                  <a:pt x="111" y="27"/>
                </a:cubicBezTo>
                <a:cubicBezTo>
                  <a:pt x="121" y="18"/>
                  <a:pt x="121" y="18"/>
                  <a:pt x="121" y="18"/>
                </a:cubicBezTo>
                <a:cubicBezTo>
                  <a:pt x="123" y="16"/>
                  <a:pt x="123" y="13"/>
                  <a:pt x="121" y="12"/>
                </a:cubicBezTo>
                <a:cubicBezTo>
                  <a:pt x="120" y="11"/>
                  <a:pt x="119" y="10"/>
                  <a:pt x="118" y="10"/>
                </a:cubicBezTo>
                <a:close/>
                <a:moveTo>
                  <a:pt x="146" y="66"/>
                </a:moveTo>
                <a:cubicBezTo>
                  <a:pt x="136" y="66"/>
                  <a:pt x="136" y="66"/>
                  <a:pt x="136" y="66"/>
                </a:cubicBezTo>
                <a:cubicBezTo>
                  <a:pt x="134" y="66"/>
                  <a:pt x="132" y="68"/>
                  <a:pt x="132" y="71"/>
                </a:cubicBezTo>
                <a:cubicBezTo>
                  <a:pt x="132" y="74"/>
                  <a:pt x="134" y="76"/>
                  <a:pt x="136" y="76"/>
                </a:cubicBezTo>
                <a:cubicBezTo>
                  <a:pt x="146" y="76"/>
                  <a:pt x="146" y="76"/>
                  <a:pt x="146" y="76"/>
                </a:cubicBezTo>
                <a:cubicBezTo>
                  <a:pt x="149" y="76"/>
                  <a:pt x="151" y="74"/>
                  <a:pt x="151" y="71"/>
                </a:cubicBezTo>
                <a:cubicBezTo>
                  <a:pt x="151" y="68"/>
                  <a:pt x="149" y="66"/>
                  <a:pt x="146" y="66"/>
                </a:cubicBezTo>
                <a:close/>
                <a:moveTo>
                  <a:pt x="15" y="66"/>
                </a:moveTo>
                <a:cubicBezTo>
                  <a:pt x="6" y="66"/>
                  <a:pt x="6" y="66"/>
                  <a:pt x="6" y="66"/>
                </a:cubicBezTo>
                <a:cubicBezTo>
                  <a:pt x="3" y="66"/>
                  <a:pt x="0" y="68"/>
                  <a:pt x="0" y="71"/>
                </a:cubicBezTo>
                <a:cubicBezTo>
                  <a:pt x="0" y="74"/>
                  <a:pt x="3" y="76"/>
                  <a:pt x="6" y="76"/>
                </a:cubicBezTo>
                <a:cubicBezTo>
                  <a:pt x="15" y="76"/>
                  <a:pt x="15" y="76"/>
                  <a:pt x="15" y="76"/>
                </a:cubicBezTo>
                <a:cubicBezTo>
                  <a:pt x="18" y="76"/>
                  <a:pt x="20" y="74"/>
                  <a:pt x="20" y="71"/>
                </a:cubicBezTo>
                <a:cubicBezTo>
                  <a:pt x="20" y="68"/>
                  <a:pt x="18" y="66"/>
                  <a:pt x="15" y="66"/>
                </a:cubicBezTo>
                <a:close/>
                <a:moveTo>
                  <a:pt x="49" y="27"/>
                </a:moveTo>
                <a:cubicBezTo>
                  <a:pt x="49" y="28"/>
                  <a:pt x="51" y="28"/>
                  <a:pt x="52" y="28"/>
                </a:cubicBezTo>
                <a:cubicBezTo>
                  <a:pt x="53" y="28"/>
                  <a:pt x="54" y="28"/>
                  <a:pt x="55" y="27"/>
                </a:cubicBezTo>
                <a:cubicBezTo>
                  <a:pt x="57" y="26"/>
                  <a:pt x="57" y="23"/>
                  <a:pt x="55" y="21"/>
                </a:cubicBezTo>
                <a:cubicBezTo>
                  <a:pt x="45" y="12"/>
                  <a:pt x="45" y="12"/>
                  <a:pt x="45" y="12"/>
                </a:cubicBezTo>
                <a:cubicBezTo>
                  <a:pt x="45" y="11"/>
                  <a:pt x="44" y="10"/>
                  <a:pt x="42" y="10"/>
                </a:cubicBezTo>
                <a:cubicBezTo>
                  <a:pt x="41" y="10"/>
                  <a:pt x="40" y="11"/>
                  <a:pt x="39" y="12"/>
                </a:cubicBezTo>
                <a:cubicBezTo>
                  <a:pt x="38" y="13"/>
                  <a:pt x="38" y="16"/>
                  <a:pt x="39" y="18"/>
                </a:cubicBezTo>
                <a:lnTo>
                  <a:pt x="49" y="27"/>
                </a:lnTo>
                <a:close/>
                <a:moveTo>
                  <a:pt x="26" y="34"/>
                </a:moveTo>
                <a:cubicBezTo>
                  <a:pt x="17" y="29"/>
                  <a:pt x="17" y="29"/>
                  <a:pt x="17" y="29"/>
                </a:cubicBezTo>
                <a:cubicBezTo>
                  <a:pt x="16" y="29"/>
                  <a:pt x="15" y="28"/>
                  <a:pt x="15" y="28"/>
                </a:cubicBezTo>
                <a:cubicBezTo>
                  <a:pt x="13" y="28"/>
                  <a:pt x="11" y="29"/>
                  <a:pt x="10" y="31"/>
                </a:cubicBezTo>
                <a:cubicBezTo>
                  <a:pt x="9" y="33"/>
                  <a:pt x="10" y="36"/>
                  <a:pt x="12" y="37"/>
                </a:cubicBezTo>
                <a:cubicBezTo>
                  <a:pt x="22" y="42"/>
                  <a:pt x="22" y="42"/>
                  <a:pt x="22" y="42"/>
                </a:cubicBezTo>
                <a:cubicBezTo>
                  <a:pt x="22" y="42"/>
                  <a:pt x="23" y="43"/>
                  <a:pt x="24" y="43"/>
                </a:cubicBezTo>
                <a:cubicBezTo>
                  <a:pt x="26" y="43"/>
                  <a:pt x="27" y="41"/>
                  <a:pt x="28" y="40"/>
                </a:cubicBezTo>
                <a:cubicBezTo>
                  <a:pt x="29" y="38"/>
                  <a:pt x="28" y="35"/>
                  <a:pt x="26" y="34"/>
                </a:cubicBezTo>
                <a:close/>
                <a:moveTo>
                  <a:pt x="141" y="32"/>
                </a:moveTo>
                <a:cubicBezTo>
                  <a:pt x="140" y="30"/>
                  <a:pt x="138" y="29"/>
                  <a:pt x="136" y="29"/>
                </a:cubicBezTo>
                <a:cubicBezTo>
                  <a:pt x="136" y="29"/>
                  <a:pt x="135" y="29"/>
                  <a:pt x="134" y="29"/>
                </a:cubicBezTo>
                <a:cubicBezTo>
                  <a:pt x="125" y="34"/>
                  <a:pt x="125" y="34"/>
                  <a:pt x="125" y="34"/>
                </a:cubicBezTo>
                <a:cubicBezTo>
                  <a:pt x="123" y="35"/>
                  <a:pt x="122" y="38"/>
                  <a:pt x="123" y="41"/>
                </a:cubicBezTo>
                <a:cubicBezTo>
                  <a:pt x="123" y="42"/>
                  <a:pt x="125" y="43"/>
                  <a:pt x="127" y="43"/>
                </a:cubicBezTo>
                <a:cubicBezTo>
                  <a:pt x="128" y="43"/>
                  <a:pt x="128" y="43"/>
                  <a:pt x="129" y="43"/>
                </a:cubicBezTo>
                <a:cubicBezTo>
                  <a:pt x="139" y="38"/>
                  <a:pt x="139" y="38"/>
                  <a:pt x="139" y="38"/>
                </a:cubicBezTo>
                <a:cubicBezTo>
                  <a:pt x="141" y="37"/>
                  <a:pt x="142" y="34"/>
                  <a:pt x="141" y="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964AC251-A1DE-8D58-00CE-0F8CFDE256AF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2473325"/>
            <a:ext cx="254000" cy="252413"/>
          </a:xfrm>
          <a:custGeom>
            <a:avLst/>
            <a:gdLst>
              <a:gd name="T0" fmla="*/ 114 w 160"/>
              <a:gd name="T1" fmla="*/ 18 h 159"/>
              <a:gd name="T2" fmla="*/ 147 w 160"/>
              <a:gd name="T3" fmla="*/ 9 h 159"/>
              <a:gd name="T4" fmla="*/ 106 w 160"/>
              <a:gd name="T5" fmla="*/ 37 h 159"/>
              <a:gd name="T6" fmla="*/ 106 w 160"/>
              <a:gd name="T7" fmla="*/ 27 h 159"/>
              <a:gd name="T8" fmla="*/ 147 w 160"/>
              <a:gd name="T9" fmla="*/ 56 h 159"/>
              <a:gd name="T10" fmla="*/ 114 w 160"/>
              <a:gd name="T11" fmla="*/ 46 h 159"/>
              <a:gd name="T12" fmla="*/ 17 w 160"/>
              <a:gd name="T13" fmla="*/ 75 h 159"/>
              <a:gd name="T14" fmla="*/ 17 w 160"/>
              <a:gd name="T15" fmla="*/ 65 h 159"/>
              <a:gd name="T16" fmla="*/ 82 w 160"/>
              <a:gd name="T17" fmla="*/ 75 h 159"/>
              <a:gd name="T18" fmla="*/ 49 w 160"/>
              <a:gd name="T19" fmla="*/ 28 h 159"/>
              <a:gd name="T20" fmla="*/ 68 w 160"/>
              <a:gd name="T21" fmla="*/ 84 h 159"/>
              <a:gd name="T22" fmla="*/ 26 w 160"/>
              <a:gd name="T23" fmla="*/ 51 h 159"/>
              <a:gd name="T24" fmla="*/ 147 w 160"/>
              <a:gd name="T25" fmla="*/ 103 h 159"/>
              <a:gd name="T26" fmla="*/ 119 w 160"/>
              <a:gd name="T27" fmla="*/ 84 h 159"/>
              <a:gd name="T28" fmla="*/ 129 w 160"/>
              <a:gd name="T29" fmla="*/ 89 h 159"/>
              <a:gd name="T30" fmla="*/ 59 w 160"/>
              <a:gd name="T31" fmla="*/ 111 h 159"/>
              <a:gd name="T32" fmla="*/ 40 w 160"/>
              <a:gd name="T33" fmla="*/ 111 h 159"/>
              <a:gd name="T34" fmla="*/ 147 w 160"/>
              <a:gd name="T35" fmla="*/ 130 h 159"/>
              <a:gd name="T36" fmla="*/ 119 w 160"/>
              <a:gd name="T37" fmla="*/ 111 h 159"/>
              <a:gd name="T38" fmla="*/ 129 w 160"/>
              <a:gd name="T39" fmla="*/ 116 h 159"/>
              <a:gd name="T40" fmla="*/ 115 w 160"/>
              <a:gd name="T41" fmla="*/ 0 h 159"/>
              <a:gd name="T42" fmla="*/ 93 w 160"/>
              <a:gd name="T43" fmla="*/ 32 h 159"/>
              <a:gd name="T44" fmla="*/ 102 w 160"/>
              <a:gd name="T45" fmla="*/ 51 h 159"/>
              <a:gd name="T46" fmla="*/ 83 w 160"/>
              <a:gd name="T47" fmla="*/ 51 h 159"/>
              <a:gd name="T48" fmla="*/ 18 w 160"/>
              <a:gd name="T49" fmla="*/ 56 h 159"/>
              <a:gd name="T50" fmla="*/ 0 w 160"/>
              <a:gd name="T51" fmla="*/ 153 h 159"/>
              <a:gd name="T52" fmla="*/ 9 w 160"/>
              <a:gd name="T53" fmla="*/ 84 h 159"/>
              <a:gd name="T54" fmla="*/ 47 w 160"/>
              <a:gd name="T55" fmla="*/ 94 h 159"/>
              <a:gd name="T56" fmla="*/ 18 w 160"/>
              <a:gd name="T57" fmla="*/ 126 h 159"/>
              <a:gd name="T58" fmla="*/ 47 w 160"/>
              <a:gd name="T59" fmla="*/ 140 h 159"/>
              <a:gd name="T60" fmla="*/ 24 w 160"/>
              <a:gd name="T61" fmla="*/ 159 h 159"/>
              <a:gd name="T62" fmla="*/ 47 w 160"/>
              <a:gd name="T63" fmla="*/ 149 h 159"/>
              <a:gd name="T64" fmla="*/ 56 w 160"/>
              <a:gd name="T65" fmla="*/ 154 h 159"/>
              <a:gd name="T66" fmla="*/ 75 w 160"/>
              <a:gd name="T67" fmla="*/ 154 h 159"/>
              <a:gd name="T68" fmla="*/ 71 w 160"/>
              <a:gd name="T69" fmla="*/ 140 h 159"/>
              <a:gd name="T70" fmla="*/ 81 w 160"/>
              <a:gd name="T71" fmla="*/ 131 h 159"/>
              <a:gd name="T72" fmla="*/ 57 w 160"/>
              <a:gd name="T73" fmla="*/ 103 h 159"/>
              <a:gd name="T74" fmla="*/ 85 w 160"/>
              <a:gd name="T75" fmla="*/ 84 h 159"/>
              <a:gd name="T76" fmla="*/ 99 w 160"/>
              <a:gd name="T77" fmla="*/ 158 h 159"/>
              <a:gd name="T78" fmla="*/ 150 w 160"/>
              <a:gd name="T79" fmla="*/ 140 h 159"/>
              <a:gd name="T80" fmla="*/ 160 w 160"/>
              <a:gd name="T81" fmla="*/ 153 h 159"/>
              <a:gd name="T82" fmla="*/ 150 w 160"/>
              <a:gd name="T83" fmla="*/ 37 h 159"/>
              <a:gd name="T84" fmla="*/ 160 w 160"/>
              <a:gd name="T85" fmla="*/ 23 h 159"/>
              <a:gd name="T86" fmla="*/ 115 w 160"/>
              <a:gd name="T87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59">
                <a:moveTo>
                  <a:pt x="147" y="9"/>
                </a:moveTo>
                <a:cubicBezTo>
                  <a:pt x="147" y="18"/>
                  <a:pt x="147" y="18"/>
                  <a:pt x="147" y="18"/>
                </a:cubicBezTo>
                <a:cubicBezTo>
                  <a:pt x="114" y="18"/>
                  <a:pt x="114" y="18"/>
                  <a:pt x="114" y="18"/>
                </a:cubicBezTo>
                <a:cubicBezTo>
                  <a:pt x="112" y="18"/>
                  <a:pt x="110" y="16"/>
                  <a:pt x="110" y="14"/>
                </a:cubicBezTo>
                <a:cubicBezTo>
                  <a:pt x="110" y="11"/>
                  <a:pt x="112" y="9"/>
                  <a:pt x="114" y="9"/>
                </a:cubicBezTo>
                <a:lnTo>
                  <a:pt x="147" y="9"/>
                </a:lnTo>
                <a:close/>
                <a:moveTo>
                  <a:pt x="138" y="27"/>
                </a:moveTo>
                <a:cubicBezTo>
                  <a:pt x="138" y="37"/>
                  <a:pt x="138" y="37"/>
                  <a:pt x="138" y="37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5" y="37"/>
                  <a:pt x="105" y="37"/>
                  <a:pt x="105" y="37"/>
                </a:cubicBezTo>
                <a:cubicBezTo>
                  <a:pt x="103" y="37"/>
                  <a:pt x="101" y="35"/>
                  <a:pt x="101" y="32"/>
                </a:cubicBezTo>
                <a:cubicBezTo>
                  <a:pt x="101" y="29"/>
                  <a:pt x="103" y="27"/>
                  <a:pt x="106" y="27"/>
                </a:cubicBezTo>
                <a:lnTo>
                  <a:pt x="138" y="27"/>
                </a:lnTo>
                <a:close/>
                <a:moveTo>
                  <a:pt x="147" y="46"/>
                </a:moveTo>
                <a:cubicBezTo>
                  <a:pt x="147" y="56"/>
                  <a:pt x="147" y="56"/>
                  <a:pt x="147" y="56"/>
                </a:cubicBezTo>
                <a:cubicBezTo>
                  <a:pt x="114" y="56"/>
                  <a:pt x="114" y="56"/>
                  <a:pt x="114" y="56"/>
                </a:cubicBezTo>
                <a:cubicBezTo>
                  <a:pt x="112" y="56"/>
                  <a:pt x="110" y="54"/>
                  <a:pt x="110" y="51"/>
                </a:cubicBezTo>
                <a:cubicBezTo>
                  <a:pt x="110" y="48"/>
                  <a:pt x="112" y="46"/>
                  <a:pt x="114" y="46"/>
                </a:cubicBezTo>
                <a:lnTo>
                  <a:pt x="147" y="46"/>
                </a:lnTo>
                <a:close/>
                <a:moveTo>
                  <a:pt x="17" y="65"/>
                </a:moveTo>
                <a:cubicBezTo>
                  <a:pt x="17" y="75"/>
                  <a:pt x="17" y="75"/>
                  <a:pt x="17" y="75"/>
                </a:cubicBezTo>
                <a:cubicBezTo>
                  <a:pt x="7" y="75"/>
                  <a:pt x="7" y="75"/>
                  <a:pt x="7" y="75"/>
                </a:cubicBezTo>
                <a:cubicBezTo>
                  <a:pt x="7" y="65"/>
                  <a:pt x="7" y="65"/>
                  <a:pt x="7" y="65"/>
                </a:cubicBezTo>
                <a:cubicBezTo>
                  <a:pt x="17" y="65"/>
                  <a:pt x="17" y="65"/>
                  <a:pt x="17" y="65"/>
                </a:cubicBezTo>
                <a:close/>
                <a:moveTo>
                  <a:pt x="147" y="65"/>
                </a:moveTo>
                <a:cubicBezTo>
                  <a:pt x="147" y="75"/>
                  <a:pt x="147" y="75"/>
                  <a:pt x="147" y="75"/>
                </a:cubicBezTo>
                <a:cubicBezTo>
                  <a:pt x="82" y="75"/>
                  <a:pt x="82" y="75"/>
                  <a:pt x="82" y="75"/>
                </a:cubicBezTo>
                <a:cubicBezTo>
                  <a:pt x="82" y="65"/>
                  <a:pt x="82" y="65"/>
                  <a:pt x="82" y="65"/>
                </a:cubicBezTo>
                <a:cubicBezTo>
                  <a:pt x="147" y="65"/>
                  <a:pt x="147" y="65"/>
                  <a:pt x="147" y="65"/>
                </a:cubicBezTo>
                <a:close/>
                <a:moveTo>
                  <a:pt x="49" y="28"/>
                </a:moveTo>
                <a:cubicBezTo>
                  <a:pt x="62" y="28"/>
                  <a:pt x="73" y="38"/>
                  <a:pt x="73" y="51"/>
                </a:cubicBezTo>
                <a:cubicBezTo>
                  <a:pt x="73" y="79"/>
                  <a:pt x="73" y="79"/>
                  <a:pt x="73" y="79"/>
                </a:cubicBezTo>
                <a:cubicBezTo>
                  <a:pt x="73" y="82"/>
                  <a:pt x="71" y="84"/>
                  <a:pt x="68" y="84"/>
                </a:cubicBezTo>
                <a:cubicBezTo>
                  <a:pt x="30" y="84"/>
                  <a:pt x="30" y="84"/>
                  <a:pt x="30" y="84"/>
                </a:cubicBezTo>
                <a:cubicBezTo>
                  <a:pt x="28" y="84"/>
                  <a:pt x="26" y="82"/>
                  <a:pt x="26" y="79"/>
                </a:cubicBezTo>
                <a:cubicBezTo>
                  <a:pt x="26" y="51"/>
                  <a:pt x="26" y="51"/>
                  <a:pt x="26" y="51"/>
                </a:cubicBezTo>
                <a:cubicBezTo>
                  <a:pt x="26" y="39"/>
                  <a:pt x="36" y="28"/>
                  <a:pt x="49" y="28"/>
                </a:cubicBezTo>
                <a:close/>
                <a:moveTo>
                  <a:pt x="147" y="84"/>
                </a:moveTo>
                <a:cubicBezTo>
                  <a:pt x="147" y="103"/>
                  <a:pt x="147" y="103"/>
                  <a:pt x="147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19" y="84"/>
                  <a:pt x="119" y="84"/>
                  <a:pt x="119" y="84"/>
                </a:cubicBezTo>
                <a:cubicBezTo>
                  <a:pt x="119" y="89"/>
                  <a:pt x="119" y="89"/>
                  <a:pt x="119" y="89"/>
                </a:cubicBezTo>
                <a:cubicBezTo>
                  <a:pt x="119" y="92"/>
                  <a:pt x="121" y="94"/>
                  <a:pt x="124" y="94"/>
                </a:cubicBezTo>
                <a:cubicBezTo>
                  <a:pt x="127" y="94"/>
                  <a:pt x="129" y="92"/>
                  <a:pt x="129" y="89"/>
                </a:cubicBezTo>
                <a:cubicBezTo>
                  <a:pt x="129" y="84"/>
                  <a:pt x="129" y="84"/>
                  <a:pt x="129" y="84"/>
                </a:cubicBezTo>
                <a:cubicBezTo>
                  <a:pt x="147" y="84"/>
                  <a:pt x="147" y="84"/>
                  <a:pt x="147" y="84"/>
                </a:cubicBezTo>
                <a:close/>
                <a:moveTo>
                  <a:pt x="59" y="111"/>
                </a:moveTo>
                <a:cubicBezTo>
                  <a:pt x="64" y="111"/>
                  <a:pt x="70" y="115"/>
                  <a:pt x="72" y="121"/>
                </a:cubicBezTo>
                <a:cubicBezTo>
                  <a:pt x="27" y="121"/>
                  <a:pt x="27" y="121"/>
                  <a:pt x="27" y="121"/>
                </a:cubicBezTo>
                <a:cubicBezTo>
                  <a:pt x="29" y="116"/>
                  <a:pt x="34" y="111"/>
                  <a:pt x="40" y="111"/>
                </a:cubicBezTo>
                <a:lnTo>
                  <a:pt x="59" y="111"/>
                </a:lnTo>
                <a:close/>
                <a:moveTo>
                  <a:pt x="147" y="111"/>
                </a:moveTo>
                <a:cubicBezTo>
                  <a:pt x="147" y="130"/>
                  <a:pt x="147" y="130"/>
                  <a:pt x="147" y="130"/>
                </a:cubicBezTo>
                <a:cubicBezTo>
                  <a:pt x="101" y="130"/>
                  <a:pt x="101" y="130"/>
                  <a:pt x="101" y="130"/>
                </a:cubicBezTo>
                <a:cubicBezTo>
                  <a:pt x="101" y="111"/>
                  <a:pt x="101" y="111"/>
                  <a:pt x="101" y="111"/>
                </a:cubicBezTo>
                <a:cubicBezTo>
                  <a:pt x="119" y="111"/>
                  <a:pt x="119" y="111"/>
                  <a:pt x="119" y="111"/>
                </a:cubicBezTo>
                <a:cubicBezTo>
                  <a:pt x="119" y="116"/>
                  <a:pt x="119" y="116"/>
                  <a:pt x="119" y="116"/>
                </a:cubicBezTo>
                <a:cubicBezTo>
                  <a:pt x="119" y="119"/>
                  <a:pt x="121" y="121"/>
                  <a:pt x="124" y="121"/>
                </a:cubicBezTo>
                <a:cubicBezTo>
                  <a:pt x="127" y="121"/>
                  <a:pt x="129" y="119"/>
                  <a:pt x="129" y="116"/>
                </a:cubicBezTo>
                <a:cubicBezTo>
                  <a:pt x="129" y="111"/>
                  <a:pt x="129" y="111"/>
                  <a:pt x="129" y="111"/>
                </a:cubicBezTo>
                <a:cubicBezTo>
                  <a:pt x="147" y="111"/>
                  <a:pt x="147" y="111"/>
                  <a:pt x="147" y="111"/>
                </a:cubicBezTo>
                <a:close/>
                <a:moveTo>
                  <a:pt x="115" y="0"/>
                </a:moveTo>
                <a:cubicBezTo>
                  <a:pt x="107" y="0"/>
                  <a:pt x="101" y="6"/>
                  <a:pt x="101" y="14"/>
                </a:cubicBezTo>
                <a:cubicBezTo>
                  <a:pt x="101" y="15"/>
                  <a:pt x="102" y="17"/>
                  <a:pt x="102" y="19"/>
                </a:cubicBezTo>
                <a:cubicBezTo>
                  <a:pt x="97" y="21"/>
                  <a:pt x="93" y="26"/>
                  <a:pt x="93" y="32"/>
                </a:cubicBezTo>
                <a:cubicBezTo>
                  <a:pt x="93" y="36"/>
                  <a:pt x="94" y="40"/>
                  <a:pt x="97" y="42"/>
                </a:cubicBezTo>
                <a:cubicBezTo>
                  <a:pt x="98" y="44"/>
                  <a:pt x="100" y="45"/>
                  <a:pt x="103" y="46"/>
                </a:cubicBezTo>
                <a:cubicBezTo>
                  <a:pt x="102" y="47"/>
                  <a:pt x="102" y="49"/>
                  <a:pt x="102" y="51"/>
                </a:cubicBezTo>
                <a:cubicBezTo>
                  <a:pt x="102" y="53"/>
                  <a:pt x="102" y="54"/>
                  <a:pt x="103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51"/>
                  <a:pt x="83" y="51"/>
                  <a:pt x="83" y="51"/>
                </a:cubicBezTo>
                <a:cubicBezTo>
                  <a:pt x="83" y="33"/>
                  <a:pt x="69" y="18"/>
                  <a:pt x="51" y="18"/>
                </a:cubicBezTo>
                <a:cubicBezTo>
                  <a:pt x="33" y="18"/>
                  <a:pt x="18" y="33"/>
                  <a:pt x="18" y="51"/>
                </a:cubicBezTo>
                <a:cubicBezTo>
                  <a:pt x="18" y="56"/>
                  <a:pt x="18" y="56"/>
                  <a:pt x="18" y="56"/>
                </a:cubicBezTo>
                <a:cubicBezTo>
                  <a:pt x="5" y="56"/>
                  <a:pt x="5" y="56"/>
                  <a:pt x="5" y="56"/>
                </a:cubicBezTo>
                <a:cubicBezTo>
                  <a:pt x="2" y="56"/>
                  <a:pt x="0" y="58"/>
                  <a:pt x="0" y="61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6"/>
                  <a:pt x="2" y="158"/>
                  <a:pt x="5" y="158"/>
                </a:cubicBezTo>
                <a:cubicBezTo>
                  <a:pt x="7" y="158"/>
                  <a:pt x="9" y="156"/>
                  <a:pt x="9" y="153"/>
                </a:cubicBezTo>
                <a:cubicBezTo>
                  <a:pt x="9" y="84"/>
                  <a:pt x="9" y="84"/>
                  <a:pt x="9" y="84"/>
                </a:cubicBezTo>
                <a:cubicBezTo>
                  <a:pt x="19" y="84"/>
                  <a:pt x="19" y="84"/>
                  <a:pt x="19" y="84"/>
                </a:cubicBezTo>
                <a:cubicBezTo>
                  <a:pt x="21" y="90"/>
                  <a:pt x="26" y="94"/>
                  <a:pt x="32" y="94"/>
                </a:cubicBezTo>
                <a:cubicBezTo>
                  <a:pt x="47" y="94"/>
                  <a:pt x="47" y="94"/>
                  <a:pt x="47" y="94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29" y="103"/>
                  <a:pt x="18" y="114"/>
                  <a:pt x="18" y="126"/>
                </a:cubicBezTo>
                <a:cubicBezTo>
                  <a:pt x="18" y="129"/>
                  <a:pt x="20" y="131"/>
                  <a:pt x="23" y="131"/>
                </a:cubicBezTo>
                <a:cubicBezTo>
                  <a:pt x="47" y="131"/>
                  <a:pt x="47" y="131"/>
                  <a:pt x="47" y="131"/>
                </a:cubicBezTo>
                <a:cubicBezTo>
                  <a:pt x="47" y="140"/>
                  <a:pt x="47" y="140"/>
                  <a:pt x="47" y="140"/>
                </a:cubicBezTo>
                <a:cubicBezTo>
                  <a:pt x="32" y="140"/>
                  <a:pt x="32" y="140"/>
                  <a:pt x="32" y="140"/>
                </a:cubicBezTo>
                <a:cubicBezTo>
                  <a:pt x="24" y="140"/>
                  <a:pt x="18" y="147"/>
                  <a:pt x="18" y="154"/>
                </a:cubicBezTo>
                <a:cubicBezTo>
                  <a:pt x="18" y="157"/>
                  <a:pt x="21" y="159"/>
                  <a:pt x="24" y="159"/>
                </a:cubicBezTo>
                <a:cubicBezTo>
                  <a:pt x="26" y="159"/>
                  <a:pt x="28" y="157"/>
                  <a:pt x="28" y="154"/>
                </a:cubicBezTo>
                <a:cubicBezTo>
                  <a:pt x="28" y="151"/>
                  <a:pt x="30" y="149"/>
                  <a:pt x="33" y="149"/>
                </a:cubicBezTo>
                <a:cubicBezTo>
                  <a:pt x="47" y="149"/>
                  <a:pt x="47" y="149"/>
                  <a:pt x="47" y="149"/>
                </a:cubicBezTo>
                <a:cubicBezTo>
                  <a:pt x="47" y="154"/>
                  <a:pt x="47" y="154"/>
                  <a:pt x="47" y="154"/>
                </a:cubicBezTo>
                <a:cubicBezTo>
                  <a:pt x="47" y="157"/>
                  <a:pt x="49" y="159"/>
                  <a:pt x="52" y="159"/>
                </a:cubicBezTo>
                <a:cubicBezTo>
                  <a:pt x="54" y="159"/>
                  <a:pt x="56" y="157"/>
                  <a:pt x="56" y="154"/>
                </a:cubicBezTo>
                <a:cubicBezTo>
                  <a:pt x="56" y="149"/>
                  <a:pt x="56" y="149"/>
                  <a:pt x="56" y="149"/>
                </a:cubicBezTo>
                <a:cubicBezTo>
                  <a:pt x="71" y="149"/>
                  <a:pt x="71" y="149"/>
                  <a:pt x="71" y="149"/>
                </a:cubicBezTo>
                <a:cubicBezTo>
                  <a:pt x="73" y="149"/>
                  <a:pt x="75" y="151"/>
                  <a:pt x="75" y="154"/>
                </a:cubicBezTo>
                <a:cubicBezTo>
                  <a:pt x="75" y="157"/>
                  <a:pt x="77" y="159"/>
                  <a:pt x="80" y="159"/>
                </a:cubicBezTo>
                <a:cubicBezTo>
                  <a:pt x="83" y="159"/>
                  <a:pt x="85" y="157"/>
                  <a:pt x="85" y="154"/>
                </a:cubicBezTo>
                <a:cubicBezTo>
                  <a:pt x="85" y="146"/>
                  <a:pt x="79" y="140"/>
                  <a:pt x="71" y="140"/>
                </a:cubicBezTo>
                <a:cubicBezTo>
                  <a:pt x="57" y="140"/>
                  <a:pt x="57" y="140"/>
                  <a:pt x="57" y="140"/>
                </a:cubicBezTo>
                <a:cubicBezTo>
                  <a:pt x="57" y="131"/>
                  <a:pt x="57" y="131"/>
                  <a:pt x="57" y="131"/>
                </a:cubicBezTo>
                <a:cubicBezTo>
                  <a:pt x="81" y="131"/>
                  <a:pt x="81" y="131"/>
                  <a:pt x="81" y="131"/>
                </a:cubicBezTo>
                <a:cubicBezTo>
                  <a:pt x="83" y="131"/>
                  <a:pt x="85" y="129"/>
                  <a:pt x="85" y="126"/>
                </a:cubicBezTo>
                <a:cubicBezTo>
                  <a:pt x="85" y="114"/>
                  <a:pt x="75" y="103"/>
                  <a:pt x="62" y="103"/>
                </a:cubicBezTo>
                <a:cubicBezTo>
                  <a:pt x="57" y="103"/>
                  <a:pt x="57" y="103"/>
                  <a:pt x="57" y="103"/>
                </a:cubicBezTo>
                <a:cubicBezTo>
                  <a:pt x="57" y="94"/>
                  <a:pt x="57" y="94"/>
                  <a:pt x="57" y="94"/>
                </a:cubicBezTo>
                <a:cubicBezTo>
                  <a:pt x="71" y="94"/>
                  <a:pt x="71" y="94"/>
                  <a:pt x="71" y="94"/>
                </a:cubicBezTo>
                <a:cubicBezTo>
                  <a:pt x="77" y="94"/>
                  <a:pt x="82" y="90"/>
                  <a:pt x="85" y="84"/>
                </a:cubicBezTo>
                <a:cubicBezTo>
                  <a:pt x="94" y="84"/>
                  <a:pt x="94" y="84"/>
                  <a:pt x="94" y="84"/>
                </a:cubicBezTo>
                <a:cubicBezTo>
                  <a:pt x="94" y="153"/>
                  <a:pt x="94" y="153"/>
                  <a:pt x="94" y="153"/>
                </a:cubicBezTo>
                <a:cubicBezTo>
                  <a:pt x="94" y="156"/>
                  <a:pt x="96" y="158"/>
                  <a:pt x="99" y="158"/>
                </a:cubicBezTo>
                <a:cubicBezTo>
                  <a:pt x="102" y="158"/>
                  <a:pt x="104" y="156"/>
                  <a:pt x="104" y="153"/>
                </a:cubicBezTo>
                <a:cubicBezTo>
                  <a:pt x="104" y="140"/>
                  <a:pt x="104" y="140"/>
                  <a:pt x="104" y="140"/>
                </a:cubicBezTo>
                <a:cubicBezTo>
                  <a:pt x="150" y="140"/>
                  <a:pt x="150" y="140"/>
                  <a:pt x="150" y="140"/>
                </a:cubicBezTo>
                <a:cubicBezTo>
                  <a:pt x="150" y="153"/>
                  <a:pt x="150" y="153"/>
                  <a:pt x="150" y="153"/>
                </a:cubicBezTo>
                <a:cubicBezTo>
                  <a:pt x="150" y="156"/>
                  <a:pt x="152" y="158"/>
                  <a:pt x="155" y="158"/>
                </a:cubicBezTo>
                <a:cubicBezTo>
                  <a:pt x="157" y="158"/>
                  <a:pt x="160" y="156"/>
                  <a:pt x="160" y="153"/>
                </a:cubicBezTo>
                <a:cubicBezTo>
                  <a:pt x="160" y="42"/>
                  <a:pt x="160" y="42"/>
                  <a:pt x="160" y="42"/>
                </a:cubicBezTo>
                <a:cubicBezTo>
                  <a:pt x="160" y="40"/>
                  <a:pt x="157" y="37"/>
                  <a:pt x="155" y="37"/>
                </a:cubicBezTo>
                <a:cubicBezTo>
                  <a:pt x="150" y="37"/>
                  <a:pt x="150" y="37"/>
                  <a:pt x="150" y="37"/>
                </a:cubicBezTo>
                <a:cubicBezTo>
                  <a:pt x="150" y="28"/>
                  <a:pt x="150" y="28"/>
                  <a:pt x="150" y="28"/>
                </a:cubicBezTo>
                <a:cubicBezTo>
                  <a:pt x="155" y="28"/>
                  <a:pt x="155" y="28"/>
                  <a:pt x="155" y="28"/>
                </a:cubicBezTo>
                <a:cubicBezTo>
                  <a:pt x="157" y="28"/>
                  <a:pt x="160" y="26"/>
                  <a:pt x="160" y="23"/>
                </a:cubicBezTo>
                <a:cubicBezTo>
                  <a:pt x="160" y="5"/>
                  <a:pt x="160" y="5"/>
                  <a:pt x="160" y="5"/>
                </a:cubicBezTo>
                <a:cubicBezTo>
                  <a:pt x="157" y="2"/>
                  <a:pt x="154" y="0"/>
                  <a:pt x="152" y="0"/>
                </a:cubicBezTo>
                <a:lnTo>
                  <a:pt x="11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419CCDAF-95C0-8BC6-A23A-43FB1257DBBA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3068638"/>
            <a:ext cx="254000" cy="163513"/>
          </a:xfrm>
          <a:custGeom>
            <a:avLst/>
            <a:gdLst>
              <a:gd name="T0" fmla="*/ 66 w 160"/>
              <a:gd name="T1" fmla="*/ 51 h 103"/>
              <a:gd name="T2" fmla="*/ 80 w 160"/>
              <a:gd name="T3" fmla="*/ 65 h 103"/>
              <a:gd name="T4" fmla="*/ 94 w 160"/>
              <a:gd name="T5" fmla="*/ 51 h 103"/>
              <a:gd name="T6" fmla="*/ 80 w 160"/>
              <a:gd name="T7" fmla="*/ 37 h 103"/>
              <a:gd name="T8" fmla="*/ 66 w 160"/>
              <a:gd name="T9" fmla="*/ 51 h 103"/>
              <a:gd name="T10" fmla="*/ 80 w 160"/>
              <a:gd name="T11" fmla="*/ 46 h 103"/>
              <a:gd name="T12" fmla="*/ 85 w 160"/>
              <a:gd name="T13" fmla="*/ 51 h 103"/>
              <a:gd name="T14" fmla="*/ 80 w 160"/>
              <a:gd name="T15" fmla="*/ 56 h 103"/>
              <a:gd name="T16" fmla="*/ 75 w 160"/>
              <a:gd name="T17" fmla="*/ 51 h 103"/>
              <a:gd name="T18" fmla="*/ 80 w 160"/>
              <a:gd name="T19" fmla="*/ 46 h 103"/>
              <a:gd name="T20" fmla="*/ 159 w 160"/>
              <a:gd name="T21" fmla="*/ 49 h 103"/>
              <a:gd name="T22" fmla="*/ 136 w 160"/>
              <a:gd name="T23" fmla="*/ 24 h 103"/>
              <a:gd name="T24" fmla="*/ 80 w 160"/>
              <a:gd name="T25" fmla="*/ 0 h 103"/>
              <a:gd name="T26" fmla="*/ 24 w 160"/>
              <a:gd name="T27" fmla="*/ 24 h 103"/>
              <a:gd name="T28" fmla="*/ 1 w 160"/>
              <a:gd name="T29" fmla="*/ 49 h 103"/>
              <a:gd name="T30" fmla="*/ 1 w 160"/>
              <a:gd name="T31" fmla="*/ 54 h 103"/>
              <a:gd name="T32" fmla="*/ 24 w 160"/>
              <a:gd name="T33" fmla="*/ 79 h 103"/>
              <a:gd name="T34" fmla="*/ 80 w 160"/>
              <a:gd name="T35" fmla="*/ 103 h 103"/>
              <a:gd name="T36" fmla="*/ 134 w 160"/>
              <a:gd name="T37" fmla="*/ 80 h 103"/>
              <a:gd name="T38" fmla="*/ 159 w 160"/>
              <a:gd name="T39" fmla="*/ 54 h 103"/>
              <a:gd name="T40" fmla="*/ 159 w 160"/>
              <a:gd name="T41" fmla="*/ 49 h 103"/>
              <a:gd name="T42" fmla="*/ 29 w 160"/>
              <a:gd name="T43" fmla="*/ 32 h 103"/>
              <a:gd name="T44" fmla="*/ 80 w 160"/>
              <a:gd name="T45" fmla="*/ 9 h 103"/>
              <a:gd name="T46" fmla="*/ 130 w 160"/>
              <a:gd name="T47" fmla="*/ 31 h 103"/>
              <a:gd name="T48" fmla="*/ 134 w 160"/>
              <a:gd name="T49" fmla="*/ 35 h 103"/>
              <a:gd name="T50" fmla="*/ 80 w 160"/>
              <a:gd name="T51" fmla="*/ 23 h 103"/>
              <a:gd name="T52" fmla="*/ 26 w 160"/>
              <a:gd name="T53" fmla="*/ 35 h 103"/>
              <a:gd name="T54" fmla="*/ 29 w 160"/>
              <a:gd name="T55" fmla="*/ 32 h 103"/>
              <a:gd name="T56" fmla="*/ 103 w 160"/>
              <a:gd name="T57" fmla="*/ 51 h 103"/>
              <a:gd name="T58" fmla="*/ 80 w 160"/>
              <a:gd name="T59" fmla="*/ 75 h 103"/>
              <a:gd name="T60" fmla="*/ 56 w 160"/>
              <a:gd name="T61" fmla="*/ 51 h 103"/>
              <a:gd name="T62" fmla="*/ 64 w 160"/>
              <a:gd name="T63" fmla="*/ 34 h 103"/>
              <a:gd name="T64" fmla="*/ 80 w 160"/>
              <a:gd name="T65" fmla="*/ 33 h 103"/>
              <a:gd name="T66" fmla="*/ 95 w 160"/>
              <a:gd name="T67" fmla="*/ 34 h 103"/>
              <a:gd name="T68" fmla="*/ 103 w 160"/>
              <a:gd name="T69" fmla="*/ 51 h 103"/>
              <a:gd name="T70" fmla="*/ 129 w 160"/>
              <a:gd name="T71" fmla="*/ 72 h 103"/>
              <a:gd name="T72" fmla="*/ 80 w 160"/>
              <a:gd name="T73" fmla="*/ 94 h 103"/>
              <a:gd name="T74" fmla="*/ 30 w 160"/>
              <a:gd name="T75" fmla="*/ 71 h 103"/>
              <a:gd name="T76" fmla="*/ 11 w 160"/>
              <a:gd name="T77" fmla="*/ 53 h 103"/>
              <a:gd name="T78" fmla="*/ 51 w 160"/>
              <a:gd name="T79" fmla="*/ 36 h 103"/>
              <a:gd name="T80" fmla="*/ 47 w 160"/>
              <a:gd name="T81" fmla="*/ 51 h 103"/>
              <a:gd name="T82" fmla="*/ 80 w 160"/>
              <a:gd name="T83" fmla="*/ 85 h 103"/>
              <a:gd name="T84" fmla="*/ 113 w 160"/>
              <a:gd name="T85" fmla="*/ 51 h 103"/>
              <a:gd name="T86" fmla="*/ 109 w 160"/>
              <a:gd name="T87" fmla="*/ 36 h 103"/>
              <a:gd name="T88" fmla="*/ 149 w 160"/>
              <a:gd name="T89" fmla="*/ 53 h 103"/>
              <a:gd name="T90" fmla="*/ 129 w 160"/>
              <a:gd name="T91" fmla="*/ 72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03">
                <a:moveTo>
                  <a:pt x="66" y="51"/>
                </a:moveTo>
                <a:cubicBezTo>
                  <a:pt x="66" y="59"/>
                  <a:pt x="73" y="65"/>
                  <a:pt x="80" y="65"/>
                </a:cubicBezTo>
                <a:cubicBezTo>
                  <a:pt x="88" y="65"/>
                  <a:pt x="94" y="58"/>
                  <a:pt x="94" y="51"/>
                </a:cubicBezTo>
                <a:cubicBezTo>
                  <a:pt x="94" y="43"/>
                  <a:pt x="88" y="37"/>
                  <a:pt x="80" y="37"/>
                </a:cubicBezTo>
                <a:cubicBezTo>
                  <a:pt x="72" y="37"/>
                  <a:pt x="66" y="43"/>
                  <a:pt x="66" y="51"/>
                </a:cubicBezTo>
                <a:close/>
                <a:moveTo>
                  <a:pt x="80" y="46"/>
                </a:moveTo>
                <a:cubicBezTo>
                  <a:pt x="83" y="46"/>
                  <a:pt x="85" y="48"/>
                  <a:pt x="85" y="51"/>
                </a:cubicBezTo>
                <a:cubicBezTo>
                  <a:pt x="85" y="54"/>
                  <a:pt x="83" y="56"/>
                  <a:pt x="80" y="56"/>
                </a:cubicBezTo>
                <a:cubicBezTo>
                  <a:pt x="77" y="56"/>
                  <a:pt x="75" y="54"/>
                  <a:pt x="75" y="51"/>
                </a:cubicBezTo>
                <a:cubicBezTo>
                  <a:pt x="75" y="48"/>
                  <a:pt x="77" y="46"/>
                  <a:pt x="80" y="46"/>
                </a:cubicBezTo>
                <a:close/>
                <a:moveTo>
                  <a:pt x="159" y="49"/>
                </a:moveTo>
                <a:cubicBezTo>
                  <a:pt x="158" y="48"/>
                  <a:pt x="150" y="36"/>
                  <a:pt x="136" y="24"/>
                </a:cubicBezTo>
                <a:cubicBezTo>
                  <a:pt x="120" y="11"/>
                  <a:pt x="101" y="0"/>
                  <a:pt x="80" y="0"/>
                </a:cubicBezTo>
                <a:cubicBezTo>
                  <a:pt x="59" y="0"/>
                  <a:pt x="39" y="11"/>
                  <a:pt x="24" y="24"/>
                </a:cubicBezTo>
                <a:cubicBezTo>
                  <a:pt x="9" y="36"/>
                  <a:pt x="1" y="48"/>
                  <a:pt x="1" y="49"/>
                </a:cubicBezTo>
                <a:cubicBezTo>
                  <a:pt x="0" y="50"/>
                  <a:pt x="0" y="53"/>
                  <a:pt x="1" y="54"/>
                </a:cubicBezTo>
                <a:cubicBezTo>
                  <a:pt x="1" y="55"/>
                  <a:pt x="9" y="66"/>
                  <a:pt x="24" y="79"/>
                </a:cubicBezTo>
                <a:cubicBezTo>
                  <a:pt x="39" y="92"/>
                  <a:pt x="58" y="103"/>
                  <a:pt x="80" y="103"/>
                </a:cubicBezTo>
                <a:cubicBezTo>
                  <a:pt x="100" y="103"/>
                  <a:pt x="118" y="93"/>
                  <a:pt x="134" y="80"/>
                </a:cubicBezTo>
                <a:cubicBezTo>
                  <a:pt x="144" y="72"/>
                  <a:pt x="153" y="62"/>
                  <a:pt x="159" y="54"/>
                </a:cubicBezTo>
                <a:cubicBezTo>
                  <a:pt x="160" y="53"/>
                  <a:pt x="160" y="50"/>
                  <a:pt x="159" y="49"/>
                </a:cubicBezTo>
                <a:close/>
                <a:moveTo>
                  <a:pt x="29" y="32"/>
                </a:moveTo>
                <a:cubicBezTo>
                  <a:pt x="42" y="21"/>
                  <a:pt x="60" y="9"/>
                  <a:pt x="80" y="9"/>
                </a:cubicBezTo>
                <a:cubicBezTo>
                  <a:pt x="100" y="9"/>
                  <a:pt x="118" y="21"/>
                  <a:pt x="130" y="31"/>
                </a:cubicBezTo>
                <a:cubicBezTo>
                  <a:pt x="131" y="32"/>
                  <a:pt x="132" y="33"/>
                  <a:pt x="134" y="35"/>
                </a:cubicBezTo>
                <a:cubicBezTo>
                  <a:pt x="117" y="28"/>
                  <a:pt x="98" y="23"/>
                  <a:pt x="80" y="23"/>
                </a:cubicBezTo>
                <a:cubicBezTo>
                  <a:pt x="61" y="23"/>
                  <a:pt x="43" y="28"/>
                  <a:pt x="26" y="35"/>
                </a:cubicBezTo>
                <a:cubicBezTo>
                  <a:pt x="27" y="34"/>
                  <a:pt x="28" y="33"/>
                  <a:pt x="29" y="32"/>
                </a:cubicBezTo>
                <a:close/>
                <a:moveTo>
                  <a:pt x="103" y="51"/>
                </a:moveTo>
                <a:cubicBezTo>
                  <a:pt x="103" y="64"/>
                  <a:pt x="92" y="75"/>
                  <a:pt x="80" y="75"/>
                </a:cubicBezTo>
                <a:cubicBezTo>
                  <a:pt x="67" y="75"/>
                  <a:pt x="56" y="64"/>
                  <a:pt x="56" y="51"/>
                </a:cubicBezTo>
                <a:cubicBezTo>
                  <a:pt x="56" y="44"/>
                  <a:pt x="59" y="38"/>
                  <a:pt x="64" y="34"/>
                </a:cubicBezTo>
                <a:cubicBezTo>
                  <a:pt x="69" y="33"/>
                  <a:pt x="75" y="33"/>
                  <a:pt x="80" y="33"/>
                </a:cubicBezTo>
                <a:cubicBezTo>
                  <a:pt x="85" y="33"/>
                  <a:pt x="90" y="33"/>
                  <a:pt x="95" y="34"/>
                </a:cubicBezTo>
                <a:cubicBezTo>
                  <a:pt x="101" y="38"/>
                  <a:pt x="103" y="44"/>
                  <a:pt x="103" y="51"/>
                </a:cubicBezTo>
                <a:close/>
                <a:moveTo>
                  <a:pt x="129" y="72"/>
                </a:moveTo>
                <a:cubicBezTo>
                  <a:pt x="116" y="83"/>
                  <a:pt x="98" y="94"/>
                  <a:pt x="80" y="94"/>
                </a:cubicBezTo>
                <a:cubicBezTo>
                  <a:pt x="60" y="94"/>
                  <a:pt x="41" y="81"/>
                  <a:pt x="30" y="71"/>
                </a:cubicBezTo>
                <a:cubicBezTo>
                  <a:pt x="21" y="64"/>
                  <a:pt x="15" y="57"/>
                  <a:pt x="11" y="53"/>
                </a:cubicBezTo>
                <a:cubicBezTo>
                  <a:pt x="23" y="45"/>
                  <a:pt x="36" y="40"/>
                  <a:pt x="51" y="36"/>
                </a:cubicBezTo>
                <a:cubicBezTo>
                  <a:pt x="49" y="41"/>
                  <a:pt x="47" y="46"/>
                  <a:pt x="47" y="51"/>
                </a:cubicBezTo>
                <a:cubicBezTo>
                  <a:pt x="47" y="70"/>
                  <a:pt x="62" y="85"/>
                  <a:pt x="80" y="85"/>
                </a:cubicBezTo>
                <a:cubicBezTo>
                  <a:pt x="98" y="85"/>
                  <a:pt x="113" y="70"/>
                  <a:pt x="113" y="51"/>
                </a:cubicBezTo>
                <a:cubicBezTo>
                  <a:pt x="113" y="46"/>
                  <a:pt x="112" y="41"/>
                  <a:pt x="109" y="36"/>
                </a:cubicBezTo>
                <a:cubicBezTo>
                  <a:pt x="123" y="40"/>
                  <a:pt x="137" y="46"/>
                  <a:pt x="149" y="53"/>
                </a:cubicBezTo>
                <a:cubicBezTo>
                  <a:pt x="145" y="57"/>
                  <a:pt x="138" y="65"/>
                  <a:pt x="129" y="7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F1AFB1A1-F27C-847A-D892-BE9CC57079CD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2482850"/>
            <a:ext cx="254000" cy="236538"/>
          </a:xfrm>
          <a:custGeom>
            <a:avLst/>
            <a:gdLst>
              <a:gd name="T0" fmla="*/ 99 w 160"/>
              <a:gd name="T1" fmla="*/ 66 h 149"/>
              <a:gd name="T2" fmla="*/ 99 w 160"/>
              <a:gd name="T3" fmla="*/ 47 h 149"/>
              <a:gd name="T4" fmla="*/ 46 w 160"/>
              <a:gd name="T5" fmla="*/ 55 h 149"/>
              <a:gd name="T6" fmla="*/ 37 w 160"/>
              <a:gd name="T7" fmla="*/ 66 h 149"/>
              <a:gd name="T8" fmla="*/ 0 w 160"/>
              <a:gd name="T9" fmla="*/ 71 h 149"/>
              <a:gd name="T10" fmla="*/ 5 w 160"/>
              <a:gd name="T11" fmla="*/ 132 h 149"/>
              <a:gd name="T12" fmla="*/ 63 w 160"/>
              <a:gd name="T13" fmla="*/ 145 h 149"/>
              <a:gd name="T14" fmla="*/ 78 w 160"/>
              <a:gd name="T15" fmla="*/ 148 h 149"/>
              <a:gd name="T16" fmla="*/ 129 w 160"/>
              <a:gd name="T17" fmla="*/ 131 h 149"/>
              <a:gd name="T18" fmla="*/ 160 w 160"/>
              <a:gd name="T19" fmla="*/ 126 h 149"/>
              <a:gd name="T20" fmla="*/ 155 w 160"/>
              <a:gd name="T21" fmla="*/ 66 h 149"/>
              <a:gd name="T22" fmla="*/ 10 w 160"/>
              <a:gd name="T23" fmla="*/ 122 h 149"/>
              <a:gd name="T24" fmla="*/ 19 w 160"/>
              <a:gd name="T25" fmla="*/ 75 h 149"/>
              <a:gd name="T26" fmla="*/ 123 w 160"/>
              <a:gd name="T27" fmla="*/ 123 h 149"/>
              <a:gd name="T28" fmla="*/ 75 w 160"/>
              <a:gd name="T29" fmla="*/ 139 h 149"/>
              <a:gd name="T30" fmla="*/ 70 w 160"/>
              <a:gd name="T31" fmla="*/ 138 h 149"/>
              <a:gd name="T32" fmla="*/ 52 w 160"/>
              <a:gd name="T33" fmla="*/ 121 h 149"/>
              <a:gd name="T34" fmla="*/ 29 w 160"/>
              <a:gd name="T35" fmla="*/ 75 h 149"/>
              <a:gd name="T36" fmla="*/ 50 w 160"/>
              <a:gd name="T37" fmla="*/ 66 h 149"/>
              <a:gd name="T38" fmla="*/ 58 w 160"/>
              <a:gd name="T39" fmla="*/ 55 h 149"/>
              <a:gd name="T40" fmla="*/ 80 w 160"/>
              <a:gd name="T41" fmla="*/ 65 h 149"/>
              <a:gd name="T42" fmla="*/ 64 w 160"/>
              <a:gd name="T43" fmla="*/ 73 h 149"/>
              <a:gd name="T44" fmla="*/ 49 w 160"/>
              <a:gd name="T45" fmla="*/ 105 h 149"/>
              <a:gd name="T46" fmla="*/ 61 w 160"/>
              <a:gd name="T47" fmla="*/ 110 h 149"/>
              <a:gd name="T48" fmla="*/ 84 w 160"/>
              <a:gd name="T49" fmla="*/ 93 h 149"/>
              <a:gd name="T50" fmla="*/ 98 w 160"/>
              <a:gd name="T51" fmla="*/ 94 h 149"/>
              <a:gd name="T52" fmla="*/ 123 w 160"/>
              <a:gd name="T53" fmla="*/ 123 h 149"/>
              <a:gd name="T54" fmla="*/ 129 w 160"/>
              <a:gd name="T55" fmla="*/ 111 h 149"/>
              <a:gd name="T56" fmla="*/ 95 w 160"/>
              <a:gd name="T57" fmla="*/ 84 h 149"/>
              <a:gd name="T58" fmla="*/ 77 w 160"/>
              <a:gd name="T59" fmla="*/ 86 h 149"/>
              <a:gd name="T60" fmla="*/ 61 w 160"/>
              <a:gd name="T61" fmla="*/ 101 h 149"/>
              <a:gd name="T62" fmla="*/ 77 w 160"/>
              <a:gd name="T63" fmla="*/ 75 h 149"/>
              <a:gd name="T64" fmla="*/ 132 w 160"/>
              <a:gd name="T65" fmla="*/ 117 h 149"/>
              <a:gd name="T66" fmla="*/ 141 w 160"/>
              <a:gd name="T67" fmla="*/ 122 h 149"/>
              <a:gd name="T68" fmla="*/ 150 w 160"/>
              <a:gd name="T69" fmla="*/ 75 h 149"/>
              <a:gd name="T70" fmla="*/ 80 w 160"/>
              <a:gd name="T71" fmla="*/ 23 h 149"/>
              <a:gd name="T72" fmla="*/ 85 w 160"/>
              <a:gd name="T73" fmla="*/ 5 h 149"/>
              <a:gd name="T74" fmla="*/ 75 w 160"/>
              <a:gd name="T75" fmla="*/ 5 h 149"/>
              <a:gd name="T76" fmla="*/ 80 w 160"/>
              <a:gd name="T77" fmla="*/ 23 h 149"/>
              <a:gd name="T78" fmla="*/ 52 w 160"/>
              <a:gd name="T79" fmla="*/ 37 h 149"/>
              <a:gd name="T80" fmla="*/ 55 w 160"/>
              <a:gd name="T81" fmla="*/ 30 h 149"/>
              <a:gd name="T82" fmla="*/ 43 w 160"/>
              <a:gd name="T83" fmla="*/ 19 h 149"/>
              <a:gd name="T84" fmla="*/ 40 w 160"/>
              <a:gd name="T85" fmla="*/ 27 h 149"/>
              <a:gd name="T86" fmla="*/ 108 w 160"/>
              <a:gd name="T87" fmla="*/ 37 h 149"/>
              <a:gd name="T88" fmla="*/ 120 w 160"/>
              <a:gd name="T89" fmla="*/ 27 h 149"/>
              <a:gd name="T90" fmla="*/ 117 w 160"/>
              <a:gd name="T91" fmla="*/ 19 h 149"/>
              <a:gd name="T92" fmla="*/ 105 w 160"/>
              <a:gd name="T93" fmla="*/ 30 h 149"/>
              <a:gd name="T94" fmla="*/ 108 w 160"/>
              <a:gd name="T95" fmla="*/ 37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49">
                <a:moveTo>
                  <a:pt x="155" y="66"/>
                </a:moveTo>
                <a:cubicBezTo>
                  <a:pt x="99" y="66"/>
                  <a:pt x="99" y="66"/>
                  <a:pt x="99" y="66"/>
                </a:cubicBezTo>
                <a:cubicBezTo>
                  <a:pt x="102" y="62"/>
                  <a:pt x="104" y="56"/>
                  <a:pt x="104" y="52"/>
                </a:cubicBezTo>
                <a:cubicBezTo>
                  <a:pt x="104" y="49"/>
                  <a:pt x="101" y="47"/>
                  <a:pt x="99" y="47"/>
                </a:cubicBezTo>
                <a:cubicBezTo>
                  <a:pt x="58" y="47"/>
                  <a:pt x="58" y="47"/>
                  <a:pt x="58" y="47"/>
                </a:cubicBezTo>
                <a:cubicBezTo>
                  <a:pt x="53" y="47"/>
                  <a:pt x="48" y="50"/>
                  <a:pt x="46" y="55"/>
                </a:cubicBezTo>
                <a:cubicBezTo>
                  <a:pt x="41" y="63"/>
                  <a:pt x="41" y="63"/>
                  <a:pt x="41" y="63"/>
                </a:cubicBezTo>
                <a:cubicBezTo>
                  <a:pt x="40" y="65"/>
                  <a:pt x="38" y="66"/>
                  <a:pt x="37" y="66"/>
                </a:cubicBezTo>
                <a:cubicBezTo>
                  <a:pt x="5" y="66"/>
                  <a:pt x="5" y="66"/>
                  <a:pt x="5" y="66"/>
                </a:cubicBezTo>
                <a:cubicBezTo>
                  <a:pt x="2" y="66"/>
                  <a:pt x="0" y="68"/>
                  <a:pt x="0" y="71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30"/>
                  <a:pt x="2" y="132"/>
                  <a:pt x="5" y="132"/>
                </a:cubicBezTo>
                <a:cubicBezTo>
                  <a:pt x="50" y="132"/>
                  <a:pt x="50" y="132"/>
                  <a:pt x="50" y="132"/>
                </a:cubicBezTo>
                <a:cubicBezTo>
                  <a:pt x="63" y="145"/>
                  <a:pt x="63" y="145"/>
                  <a:pt x="63" y="145"/>
                </a:cubicBezTo>
                <a:cubicBezTo>
                  <a:pt x="66" y="148"/>
                  <a:pt x="69" y="149"/>
                  <a:pt x="73" y="149"/>
                </a:cubicBezTo>
                <a:cubicBezTo>
                  <a:pt x="75" y="149"/>
                  <a:pt x="76" y="149"/>
                  <a:pt x="78" y="148"/>
                </a:cubicBezTo>
                <a:cubicBezTo>
                  <a:pt x="122" y="135"/>
                  <a:pt x="122" y="135"/>
                  <a:pt x="122" y="135"/>
                </a:cubicBezTo>
                <a:cubicBezTo>
                  <a:pt x="125" y="135"/>
                  <a:pt x="127" y="133"/>
                  <a:pt x="129" y="131"/>
                </a:cubicBezTo>
                <a:cubicBezTo>
                  <a:pt x="156" y="131"/>
                  <a:pt x="156" y="131"/>
                  <a:pt x="156" y="131"/>
                </a:cubicBezTo>
                <a:cubicBezTo>
                  <a:pt x="158" y="131"/>
                  <a:pt x="160" y="129"/>
                  <a:pt x="160" y="126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60" y="68"/>
                  <a:pt x="158" y="66"/>
                  <a:pt x="155" y="66"/>
                </a:cubicBezTo>
                <a:close/>
                <a:moveTo>
                  <a:pt x="19" y="122"/>
                </a:moveTo>
                <a:cubicBezTo>
                  <a:pt x="10" y="122"/>
                  <a:pt x="10" y="122"/>
                  <a:pt x="10" y="122"/>
                </a:cubicBezTo>
                <a:cubicBezTo>
                  <a:pt x="10" y="75"/>
                  <a:pt x="10" y="75"/>
                  <a:pt x="10" y="75"/>
                </a:cubicBezTo>
                <a:cubicBezTo>
                  <a:pt x="19" y="75"/>
                  <a:pt x="19" y="75"/>
                  <a:pt x="19" y="75"/>
                </a:cubicBezTo>
                <a:lnTo>
                  <a:pt x="19" y="122"/>
                </a:lnTo>
                <a:close/>
                <a:moveTo>
                  <a:pt x="123" y="123"/>
                </a:moveTo>
                <a:cubicBezTo>
                  <a:pt x="123" y="123"/>
                  <a:pt x="122" y="125"/>
                  <a:pt x="120" y="126"/>
                </a:cubicBezTo>
                <a:cubicBezTo>
                  <a:pt x="75" y="139"/>
                  <a:pt x="75" y="139"/>
                  <a:pt x="75" y="139"/>
                </a:cubicBezTo>
                <a:cubicBezTo>
                  <a:pt x="75" y="139"/>
                  <a:pt x="74" y="139"/>
                  <a:pt x="74" y="139"/>
                </a:cubicBezTo>
                <a:cubicBezTo>
                  <a:pt x="72" y="139"/>
                  <a:pt x="71" y="138"/>
                  <a:pt x="70" y="138"/>
                </a:cubicBezTo>
                <a:cubicBezTo>
                  <a:pt x="55" y="123"/>
                  <a:pt x="55" y="123"/>
                  <a:pt x="55" y="123"/>
                </a:cubicBezTo>
                <a:cubicBezTo>
                  <a:pt x="55" y="122"/>
                  <a:pt x="53" y="121"/>
                  <a:pt x="52" y="121"/>
                </a:cubicBezTo>
                <a:cubicBezTo>
                  <a:pt x="29" y="121"/>
                  <a:pt x="29" y="121"/>
                  <a:pt x="29" y="121"/>
                </a:cubicBezTo>
                <a:cubicBezTo>
                  <a:pt x="29" y="75"/>
                  <a:pt x="29" y="75"/>
                  <a:pt x="29" y="75"/>
                </a:cubicBezTo>
                <a:cubicBezTo>
                  <a:pt x="37" y="75"/>
                  <a:pt x="37" y="75"/>
                  <a:pt x="37" y="75"/>
                </a:cubicBezTo>
                <a:cubicBezTo>
                  <a:pt x="42" y="75"/>
                  <a:pt x="47" y="71"/>
                  <a:pt x="50" y="66"/>
                </a:cubicBezTo>
                <a:cubicBezTo>
                  <a:pt x="54" y="58"/>
                  <a:pt x="54" y="58"/>
                  <a:pt x="54" y="58"/>
                </a:cubicBezTo>
                <a:cubicBezTo>
                  <a:pt x="55" y="56"/>
                  <a:pt x="57" y="55"/>
                  <a:pt x="58" y="55"/>
                </a:cubicBezTo>
                <a:cubicBezTo>
                  <a:pt x="93" y="55"/>
                  <a:pt x="93" y="55"/>
                  <a:pt x="93" y="55"/>
                </a:cubicBezTo>
                <a:cubicBezTo>
                  <a:pt x="91" y="61"/>
                  <a:pt x="87" y="65"/>
                  <a:pt x="80" y="65"/>
                </a:cubicBezTo>
                <a:cubicBezTo>
                  <a:pt x="77" y="65"/>
                  <a:pt x="77" y="65"/>
                  <a:pt x="77" y="65"/>
                </a:cubicBezTo>
                <a:cubicBezTo>
                  <a:pt x="71" y="65"/>
                  <a:pt x="67" y="68"/>
                  <a:pt x="64" y="73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3"/>
                  <a:pt x="49" y="104"/>
                  <a:pt x="49" y="105"/>
                </a:cubicBezTo>
                <a:cubicBezTo>
                  <a:pt x="50" y="106"/>
                  <a:pt x="51" y="107"/>
                  <a:pt x="52" y="108"/>
                </a:cubicBezTo>
                <a:cubicBezTo>
                  <a:pt x="55" y="109"/>
                  <a:pt x="58" y="110"/>
                  <a:pt x="61" y="110"/>
                </a:cubicBezTo>
                <a:cubicBezTo>
                  <a:pt x="70" y="110"/>
                  <a:pt x="78" y="105"/>
                  <a:pt x="82" y="97"/>
                </a:cubicBezTo>
                <a:cubicBezTo>
                  <a:pt x="84" y="93"/>
                  <a:pt x="84" y="93"/>
                  <a:pt x="84" y="93"/>
                </a:cubicBezTo>
                <a:cubicBezTo>
                  <a:pt x="95" y="93"/>
                  <a:pt x="95" y="93"/>
                  <a:pt x="95" y="93"/>
                </a:cubicBezTo>
                <a:cubicBezTo>
                  <a:pt x="96" y="93"/>
                  <a:pt x="97" y="94"/>
                  <a:pt x="98" y="94"/>
                </a:cubicBezTo>
                <a:cubicBezTo>
                  <a:pt x="121" y="118"/>
                  <a:pt x="121" y="118"/>
                  <a:pt x="121" y="118"/>
                </a:cubicBezTo>
                <a:cubicBezTo>
                  <a:pt x="123" y="120"/>
                  <a:pt x="123" y="122"/>
                  <a:pt x="123" y="123"/>
                </a:cubicBezTo>
                <a:close/>
                <a:moveTo>
                  <a:pt x="132" y="117"/>
                </a:moveTo>
                <a:cubicBezTo>
                  <a:pt x="131" y="115"/>
                  <a:pt x="130" y="113"/>
                  <a:pt x="129" y="111"/>
                </a:cubicBezTo>
                <a:cubicBezTo>
                  <a:pt x="105" y="88"/>
                  <a:pt x="105" y="88"/>
                  <a:pt x="105" y="88"/>
                </a:cubicBezTo>
                <a:cubicBezTo>
                  <a:pt x="103" y="86"/>
                  <a:pt x="99" y="84"/>
                  <a:pt x="95" y="84"/>
                </a:cubicBezTo>
                <a:cubicBezTo>
                  <a:pt x="81" y="84"/>
                  <a:pt x="81" y="84"/>
                  <a:pt x="81" y="84"/>
                </a:cubicBezTo>
                <a:cubicBezTo>
                  <a:pt x="80" y="84"/>
                  <a:pt x="78" y="85"/>
                  <a:pt x="77" y="86"/>
                </a:cubicBezTo>
                <a:cubicBezTo>
                  <a:pt x="74" y="93"/>
                  <a:pt x="74" y="93"/>
                  <a:pt x="74" y="93"/>
                </a:cubicBezTo>
                <a:cubicBezTo>
                  <a:pt x="71" y="98"/>
                  <a:pt x="66" y="101"/>
                  <a:pt x="61" y="101"/>
                </a:cubicBezTo>
                <a:cubicBezTo>
                  <a:pt x="72" y="77"/>
                  <a:pt x="72" y="77"/>
                  <a:pt x="72" y="77"/>
                </a:cubicBezTo>
                <a:cubicBezTo>
                  <a:pt x="73" y="76"/>
                  <a:pt x="75" y="75"/>
                  <a:pt x="77" y="75"/>
                </a:cubicBezTo>
                <a:cubicBezTo>
                  <a:pt x="132" y="75"/>
                  <a:pt x="132" y="75"/>
                  <a:pt x="132" y="75"/>
                </a:cubicBezTo>
                <a:lnTo>
                  <a:pt x="132" y="117"/>
                </a:lnTo>
                <a:close/>
                <a:moveTo>
                  <a:pt x="150" y="122"/>
                </a:moveTo>
                <a:cubicBezTo>
                  <a:pt x="141" y="122"/>
                  <a:pt x="141" y="122"/>
                  <a:pt x="141" y="122"/>
                </a:cubicBezTo>
                <a:cubicBezTo>
                  <a:pt x="141" y="75"/>
                  <a:pt x="141" y="75"/>
                  <a:pt x="141" y="75"/>
                </a:cubicBezTo>
                <a:cubicBezTo>
                  <a:pt x="150" y="75"/>
                  <a:pt x="150" y="75"/>
                  <a:pt x="150" y="75"/>
                </a:cubicBezTo>
                <a:lnTo>
                  <a:pt x="150" y="122"/>
                </a:lnTo>
                <a:close/>
                <a:moveTo>
                  <a:pt x="80" y="23"/>
                </a:moveTo>
                <a:cubicBezTo>
                  <a:pt x="83" y="23"/>
                  <a:pt x="85" y="21"/>
                  <a:pt x="85" y="18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2"/>
                  <a:pt x="83" y="0"/>
                  <a:pt x="80" y="0"/>
                </a:cubicBezTo>
                <a:cubicBezTo>
                  <a:pt x="78" y="0"/>
                  <a:pt x="75" y="2"/>
                  <a:pt x="75" y="5"/>
                </a:cubicBezTo>
                <a:cubicBezTo>
                  <a:pt x="75" y="18"/>
                  <a:pt x="75" y="18"/>
                  <a:pt x="75" y="18"/>
                </a:cubicBezTo>
                <a:cubicBezTo>
                  <a:pt x="75" y="21"/>
                  <a:pt x="78" y="23"/>
                  <a:pt x="80" y="23"/>
                </a:cubicBezTo>
                <a:close/>
                <a:moveTo>
                  <a:pt x="49" y="36"/>
                </a:moveTo>
                <a:cubicBezTo>
                  <a:pt x="50" y="37"/>
                  <a:pt x="51" y="37"/>
                  <a:pt x="52" y="37"/>
                </a:cubicBezTo>
                <a:cubicBezTo>
                  <a:pt x="53" y="37"/>
                  <a:pt x="54" y="37"/>
                  <a:pt x="55" y="36"/>
                </a:cubicBezTo>
                <a:cubicBezTo>
                  <a:pt x="57" y="35"/>
                  <a:pt x="57" y="32"/>
                  <a:pt x="55" y="30"/>
                </a:cubicBezTo>
                <a:cubicBezTo>
                  <a:pt x="46" y="20"/>
                  <a:pt x="46" y="20"/>
                  <a:pt x="46" y="20"/>
                </a:cubicBezTo>
                <a:cubicBezTo>
                  <a:pt x="45" y="19"/>
                  <a:pt x="44" y="19"/>
                  <a:pt x="43" y="19"/>
                </a:cubicBezTo>
                <a:cubicBezTo>
                  <a:pt x="42" y="19"/>
                  <a:pt x="41" y="19"/>
                  <a:pt x="40" y="20"/>
                </a:cubicBezTo>
                <a:cubicBezTo>
                  <a:pt x="38" y="22"/>
                  <a:pt x="38" y="25"/>
                  <a:pt x="40" y="27"/>
                </a:cubicBezTo>
                <a:lnTo>
                  <a:pt x="49" y="36"/>
                </a:lnTo>
                <a:close/>
                <a:moveTo>
                  <a:pt x="108" y="37"/>
                </a:moveTo>
                <a:cubicBezTo>
                  <a:pt x="109" y="37"/>
                  <a:pt x="110" y="37"/>
                  <a:pt x="111" y="36"/>
                </a:cubicBezTo>
                <a:cubicBezTo>
                  <a:pt x="120" y="27"/>
                  <a:pt x="120" y="27"/>
                  <a:pt x="120" y="27"/>
                </a:cubicBezTo>
                <a:cubicBezTo>
                  <a:pt x="122" y="25"/>
                  <a:pt x="122" y="22"/>
                  <a:pt x="120" y="20"/>
                </a:cubicBezTo>
                <a:cubicBezTo>
                  <a:pt x="120" y="19"/>
                  <a:pt x="118" y="19"/>
                  <a:pt x="117" y="19"/>
                </a:cubicBezTo>
                <a:cubicBezTo>
                  <a:pt x="116" y="19"/>
                  <a:pt x="115" y="19"/>
                  <a:pt x="114" y="20"/>
                </a:cubicBezTo>
                <a:cubicBezTo>
                  <a:pt x="105" y="30"/>
                  <a:pt x="105" y="30"/>
                  <a:pt x="105" y="30"/>
                </a:cubicBezTo>
                <a:cubicBezTo>
                  <a:pt x="103" y="32"/>
                  <a:pt x="103" y="35"/>
                  <a:pt x="105" y="36"/>
                </a:cubicBezTo>
                <a:cubicBezTo>
                  <a:pt x="105" y="37"/>
                  <a:pt x="107" y="37"/>
                  <a:pt x="108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AE35375B-360F-00FE-3F8E-E03A50D19913}"/>
              </a:ext>
            </a:extLst>
          </p:cNvPr>
          <p:cNvSpPr>
            <a:spLocks/>
          </p:cNvSpPr>
          <p:nvPr/>
        </p:nvSpPr>
        <p:spPr bwMode="auto">
          <a:xfrm>
            <a:off x="6913563" y="1952625"/>
            <a:ext cx="90488" cy="58738"/>
          </a:xfrm>
          <a:custGeom>
            <a:avLst/>
            <a:gdLst>
              <a:gd name="T0" fmla="*/ 5 w 57"/>
              <a:gd name="T1" fmla="*/ 0 h 37"/>
              <a:gd name="T2" fmla="*/ 0 w 57"/>
              <a:gd name="T3" fmla="*/ 4 h 37"/>
              <a:gd name="T4" fmla="*/ 5 w 57"/>
              <a:gd name="T5" fmla="*/ 9 h 37"/>
              <a:gd name="T6" fmla="*/ 33 w 57"/>
              <a:gd name="T7" fmla="*/ 9 h 37"/>
              <a:gd name="T8" fmla="*/ 38 w 57"/>
              <a:gd name="T9" fmla="*/ 13 h 37"/>
              <a:gd name="T10" fmla="*/ 38 w 57"/>
              <a:gd name="T11" fmla="*/ 21 h 37"/>
              <a:gd name="T12" fmla="*/ 37 w 57"/>
              <a:gd name="T13" fmla="*/ 19 h 37"/>
              <a:gd name="T14" fmla="*/ 33 w 57"/>
              <a:gd name="T15" fmla="*/ 18 h 37"/>
              <a:gd name="T16" fmla="*/ 30 w 57"/>
              <a:gd name="T17" fmla="*/ 19 h 37"/>
              <a:gd name="T18" fmla="*/ 30 w 57"/>
              <a:gd name="T19" fmla="*/ 26 h 37"/>
              <a:gd name="T20" fmla="*/ 40 w 57"/>
              <a:gd name="T21" fmla="*/ 36 h 37"/>
              <a:gd name="T22" fmla="*/ 43 w 57"/>
              <a:gd name="T23" fmla="*/ 37 h 37"/>
              <a:gd name="T24" fmla="*/ 46 w 57"/>
              <a:gd name="T25" fmla="*/ 36 h 37"/>
              <a:gd name="T26" fmla="*/ 56 w 57"/>
              <a:gd name="T27" fmla="*/ 26 h 37"/>
              <a:gd name="T28" fmla="*/ 56 w 57"/>
              <a:gd name="T29" fmla="*/ 19 h 37"/>
              <a:gd name="T30" fmla="*/ 53 w 57"/>
              <a:gd name="T31" fmla="*/ 18 h 37"/>
              <a:gd name="T32" fmla="*/ 50 w 57"/>
              <a:gd name="T33" fmla="*/ 19 h 37"/>
              <a:gd name="T34" fmla="*/ 48 w 57"/>
              <a:gd name="T35" fmla="*/ 21 h 37"/>
              <a:gd name="T36" fmla="*/ 48 w 57"/>
              <a:gd name="T37" fmla="*/ 13 h 37"/>
              <a:gd name="T38" fmla="*/ 34 w 57"/>
              <a:gd name="T39" fmla="*/ 0 h 37"/>
              <a:gd name="T40" fmla="*/ 5 w 57"/>
              <a:gd name="T4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7" h="37">
                <a:moveTo>
                  <a:pt x="5" y="0"/>
                </a:moveTo>
                <a:cubicBezTo>
                  <a:pt x="3" y="0"/>
                  <a:pt x="0" y="2"/>
                  <a:pt x="0" y="4"/>
                </a:cubicBezTo>
                <a:cubicBezTo>
                  <a:pt x="0" y="6"/>
                  <a:pt x="3" y="9"/>
                  <a:pt x="5" y="9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9"/>
                  <a:pt x="38" y="11"/>
                  <a:pt x="38" y="13"/>
                </a:cubicBezTo>
                <a:cubicBezTo>
                  <a:pt x="38" y="21"/>
                  <a:pt x="38" y="21"/>
                  <a:pt x="38" y="21"/>
                </a:cubicBezTo>
                <a:cubicBezTo>
                  <a:pt x="37" y="19"/>
                  <a:pt x="37" y="19"/>
                  <a:pt x="37" y="19"/>
                </a:cubicBezTo>
                <a:cubicBezTo>
                  <a:pt x="36" y="18"/>
                  <a:pt x="35" y="18"/>
                  <a:pt x="33" y="18"/>
                </a:cubicBezTo>
                <a:cubicBezTo>
                  <a:pt x="32" y="18"/>
                  <a:pt x="31" y="18"/>
                  <a:pt x="30" y="19"/>
                </a:cubicBezTo>
                <a:cubicBezTo>
                  <a:pt x="29" y="21"/>
                  <a:pt x="29" y="24"/>
                  <a:pt x="30" y="26"/>
                </a:cubicBezTo>
                <a:cubicBezTo>
                  <a:pt x="40" y="36"/>
                  <a:pt x="40" y="36"/>
                  <a:pt x="40" y="36"/>
                </a:cubicBezTo>
                <a:cubicBezTo>
                  <a:pt x="41" y="36"/>
                  <a:pt x="42" y="37"/>
                  <a:pt x="43" y="37"/>
                </a:cubicBezTo>
                <a:cubicBezTo>
                  <a:pt x="44" y="37"/>
                  <a:pt x="46" y="36"/>
                  <a:pt x="46" y="36"/>
                </a:cubicBezTo>
                <a:cubicBezTo>
                  <a:pt x="56" y="26"/>
                  <a:pt x="56" y="26"/>
                  <a:pt x="56" y="26"/>
                </a:cubicBezTo>
                <a:cubicBezTo>
                  <a:pt x="57" y="24"/>
                  <a:pt x="57" y="21"/>
                  <a:pt x="56" y="19"/>
                </a:cubicBezTo>
                <a:cubicBezTo>
                  <a:pt x="55" y="18"/>
                  <a:pt x="54" y="18"/>
                  <a:pt x="53" y="18"/>
                </a:cubicBezTo>
                <a:cubicBezTo>
                  <a:pt x="51" y="18"/>
                  <a:pt x="50" y="18"/>
                  <a:pt x="50" y="19"/>
                </a:cubicBezTo>
                <a:cubicBezTo>
                  <a:pt x="48" y="21"/>
                  <a:pt x="48" y="21"/>
                  <a:pt x="48" y="21"/>
                </a:cubicBezTo>
                <a:cubicBezTo>
                  <a:pt x="48" y="13"/>
                  <a:pt x="48" y="13"/>
                  <a:pt x="48" y="13"/>
                </a:cubicBezTo>
                <a:cubicBezTo>
                  <a:pt x="48" y="6"/>
                  <a:pt x="41" y="0"/>
                  <a:pt x="34" y="0"/>
                </a:cubicBezTo>
                <a:lnTo>
                  <a:pt x="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79C935D7-75CA-6682-3162-55C60EF51C70}"/>
              </a:ext>
            </a:extLst>
          </p:cNvPr>
          <p:cNvSpPr>
            <a:spLocks/>
          </p:cNvSpPr>
          <p:nvPr/>
        </p:nvSpPr>
        <p:spPr bwMode="auto">
          <a:xfrm>
            <a:off x="6824663" y="2085975"/>
            <a:ext cx="88900" cy="60325"/>
          </a:xfrm>
          <a:custGeom>
            <a:avLst/>
            <a:gdLst>
              <a:gd name="T0" fmla="*/ 14 w 56"/>
              <a:gd name="T1" fmla="*/ 0 h 38"/>
              <a:gd name="T2" fmla="*/ 11 w 56"/>
              <a:gd name="T3" fmla="*/ 1 h 38"/>
              <a:gd name="T4" fmla="*/ 1 w 56"/>
              <a:gd name="T5" fmla="*/ 11 h 38"/>
              <a:gd name="T6" fmla="*/ 1 w 56"/>
              <a:gd name="T7" fmla="*/ 17 h 38"/>
              <a:gd name="T8" fmla="*/ 4 w 56"/>
              <a:gd name="T9" fmla="*/ 18 h 38"/>
              <a:gd name="T10" fmla="*/ 7 w 56"/>
              <a:gd name="T11" fmla="*/ 17 h 38"/>
              <a:gd name="T12" fmla="*/ 9 w 56"/>
              <a:gd name="T13" fmla="*/ 16 h 38"/>
              <a:gd name="T14" fmla="*/ 9 w 56"/>
              <a:gd name="T15" fmla="*/ 23 h 38"/>
              <a:gd name="T16" fmla="*/ 23 w 56"/>
              <a:gd name="T17" fmla="*/ 38 h 38"/>
              <a:gd name="T18" fmla="*/ 51 w 56"/>
              <a:gd name="T19" fmla="*/ 38 h 38"/>
              <a:gd name="T20" fmla="*/ 56 w 56"/>
              <a:gd name="T21" fmla="*/ 33 h 38"/>
              <a:gd name="T22" fmla="*/ 51 w 56"/>
              <a:gd name="T23" fmla="*/ 28 h 38"/>
              <a:gd name="T24" fmla="*/ 23 w 56"/>
              <a:gd name="T25" fmla="*/ 28 h 38"/>
              <a:gd name="T26" fmla="*/ 19 w 56"/>
              <a:gd name="T27" fmla="*/ 23 h 38"/>
              <a:gd name="T28" fmla="*/ 19 w 56"/>
              <a:gd name="T29" fmla="*/ 16 h 38"/>
              <a:gd name="T30" fmla="*/ 20 w 56"/>
              <a:gd name="T31" fmla="*/ 17 h 38"/>
              <a:gd name="T32" fmla="*/ 23 w 56"/>
              <a:gd name="T33" fmla="*/ 18 h 38"/>
              <a:gd name="T34" fmla="*/ 27 w 56"/>
              <a:gd name="T35" fmla="*/ 17 h 38"/>
              <a:gd name="T36" fmla="*/ 27 w 56"/>
              <a:gd name="T37" fmla="*/ 11 h 38"/>
              <a:gd name="T38" fmla="*/ 17 w 56"/>
              <a:gd name="T39" fmla="*/ 1 h 38"/>
              <a:gd name="T40" fmla="*/ 14 w 56"/>
              <a:gd name="T4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6" h="38">
                <a:moveTo>
                  <a:pt x="14" y="0"/>
                </a:moveTo>
                <a:cubicBezTo>
                  <a:pt x="13" y="0"/>
                  <a:pt x="11" y="0"/>
                  <a:pt x="11" y="1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2"/>
                  <a:pt x="0" y="16"/>
                  <a:pt x="1" y="17"/>
                </a:cubicBezTo>
                <a:cubicBezTo>
                  <a:pt x="2" y="18"/>
                  <a:pt x="3" y="18"/>
                  <a:pt x="4" y="18"/>
                </a:cubicBezTo>
                <a:cubicBezTo>
                  <a:pt x="5" y="18"/>
                  <a:pt x="7" y="18"/>
                  <a:pt x="7" y="17"/>
                </a:cubicBezTo>
                <a:cubicBezTo>
                  <a:pt x="9" y="16"/>
                  <a:pt x="9" y="16"/>
                  <a:pt x="9" y="16"/>
                </a:cubicBezTo>
                <a:cubicBezTo>
                  <a:pt x="9" y="23"/>
                  <a:pt x="9" y="23"/>
                  <a:pt x="9" y="23"/>
                </a:cubicBezTo>
                <a:cubicBezTo>
                  <a:pt x="10" y="31"/>
                  <a:pt x="16" y="38"/>
                  <a:pt x="23" y="38"/>
                </a:cubicBezTo>
                <a:cubicBezTo>
                  <a:pt x="51" y="38"/>
                  <a:pt x="51" y="38"/>
                  <a:pt x="51" y="38"/>
                </a:cubicBezTo>
                <a:cubicBezTo>
                  <a:pt x="54" y="38"/>
                  <a:pt x="56" y="35"/>
                  <a:pt x="56" y="33"/>
                </a:cubicBezTo>
                <a:cubicBezTo>
                  <a:pt x="56" y="30"/>
                  <a:pt x="54" y="28"/>
                  <a:pt x="51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1" y="28"/>
                  <a:pt x="19" y="26"/>
                  <a:pt x="19" y="23"/>
                </a:cubicBezTo>
                <a:cubicBezTo>
                  <a:pt x="19" y="16"/>
                  <a:pt x="19" y="16"/>
                  <a:pt x="19" y="16"/>
                </a:cubicBezTo>
                <a:cubicBezTo>
                  <a:pt x="20" y="17"/>
                  <a:pt x="20" y="17"/>
                  <a:pt x="20" y="17"/>
                </a:cubicBezTo>
                <a:cubicBezTo>
                  <a:pt x="21" y="18"/>
                  <a:pt x="22" y="18"/>
                  <a:pt x="23" y="18"/>
                </a:cubicBezTo>
                <a:cubicBezTo>
                  <a:pt x="25" y="18"/>
                  <a:pt x="26" y="18"/>
                  <a:pt x="27" y="17"/>
                </a:cubicBezTo>
                <a:cubicBezTo>
                  <a:pt x="28" y="16"/>
                  <a:pt x="28" y="12"/>
                  <a:pt x="27" y="11"/>
                </a:cubicBezTo>
                <a:cubicBezTo>
                  <a:pt x="17" y="1"/>
                  <a:pt x="17" y="1"/>
                  <a:pt x="17" y="1"/>
                </a:cubicBezTo>
                <a:cubicBezTo>
                  <a:pt x="16" y="0"/>
                  <a:pt x="15" y="0"/>
                  <a:pt x="1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DB7D64C2-2736-D092-A218-84417F55F74B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1922463"/>
            <a:ext cx="119063" cy="149225"/>
          </a:xfrm>
          <a:custGeom>
            <a:avLst/>
            <a:gdLst>
              <a:gd name="T0" fmla="*/ 38 w 75"/>
              <a:gd name="T1" fmla="*/ 9 h 94"/>
              <a:gd name="T2" fmla="*/ 51 w 75"/>
              <a:gd name="T3" fmla="*/ 23 h 94"/>
              <a:gd name="T4" fmla="*/ 38 w 75"/>
              <a:gd name="T5" fmla="*/ 37 h 94"/>
              <a:gd name="T6" fmla="*/ 24 w 75"/>
              <a:gd name="T7" fmla="*/ 23 h 94"/>
              <a:gd name="T8" fmla="*/ 38 w 75"/>
              <a:gd name="T9" fmla="*/ 9 h 94"/>
              <a:gd name="T10" fmla="*/ 38 w 75"/>
              <a:gd name="T11" fmla="*/ 46 h 94"/>
              <a:gd name="T12" fmla="*/ 66 w 75"/>
              <a:gd name="T13" fmla="*/ 75 h 94"/>
              <a:gd name="T14" fmla="*/ 66 w 75"/>
              <a:gd name="T15" fmla="*/ 84 h 94"/>
              <a:gd name="T16" fmla="*/ 9 w 75"/>
              <a:gd name="T17" fmla="*/ 84 h 94"/>
              <a:gd name="T18" fmla="*/ 9 w 75"/>
              <a:gd name="T19" fmla="*/ 75 h 94"/>
              <a:gd name="T20" fmla="*/ 38 w 75"/>
              <a:gd name="T21" fmla="*/ 46 h 94"/>
              <a:gd name="T22" fmla="*/ 38 w 75"/>
              <a:gd name="T23" fmla="*/ 0 h 94"/>
              <a:gd name="T24" fmla="*/ 15 w 75"/>
              <a:gd name="T25" fmla="*/ 23 h 94"/>
              <a:gd name="T26" fmla="*/ 23 w 75"/>
              <a:gd name="T27" fmla="*/ 40 h 94"/>
              <a:gd name="T28" fmla="*/ 1 w 75"/>
              <a:gd name="T29" fmla="*/ 75 h 94"/>
              <a:gd name="T30" fmla="*/ 1 w 75"/>
              <a:gd name="T31" fmla="*/ 89 h 94"/>
              <a:gd name="T32" fmla="*/ 5 w 75"/>
              <a:gd name="T33" fmla="*/ 94 h 94"/>
              <a:gd name="T34" fmla="*/ 70 w 75"/>
              <a:gd name="T35" fmla="*/ 94 h 94"/>
              <a:gd name="T36" fmla="*/ 75 w 75"/>
              <a:gd name="T37" fmla="*/ 89 h 94"/>
              <a:gd name="T38" fmla="*/ 75 w 75"/>
              <a:gd name="T39" fmla="*/ 75 h 94"/>
              <a:gd name="T40" fmla="*/ 53 w 75"/>
              <a:gd name="T41" fmla="*/ 40 h 94"/>
              <a:gd name="T42" fmla="*/ 61 w 75"/>
              <a:gd name="T43" fmla="*/ 23 h 94"/>
              <a:gd name="T44" fmla="*/ 38 w 75"/>
              <a:gd name="T45" fmla="*/ 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5" h="94">
                <a:moveTo>
                  <a:pt x="38" y="9"/>
                </a:moveTo>
                <a:cubicBezTo>
                  <a:pt x="46" y="9"/>
                  <a:pt x="51" y="15"/>
                  <a:pt x="51" y="23"/>
                </a:cubicBezTo>
                <a:cubicBezTo>
                  <a:pt x="51" y="31"/>
                  <a:pt x="45" y="37"/>
                  <a:pt x="38" y="37"/>
                </a:cubicBezTo>
                <a:cubicBezTo>
                  <a:pt x="29" y="37"/>
                  <a:pt x="24" y="30"/>
                  <a:pt x="24" y="23"/>
                </a:cubicBezTo>
                <a:cubicBezTo>
                  <a:pt x="24" y="15"/>
                  <a:pt x="30" y="9"/>
                  <a:pt x="38" y="9"/>
                </a:cubicBezTo>
                <a:close/>
                <a:moveTo>
                  <a:pt x="38" y="46"/>
                </a:moveTo>
                <a:cubicBezTo>
                  <a:pt x="53" y="46"/>
                  <a:pt x="66" y="59"/>
                  <a:pt x="66" y="75"/>
                </a:cubicBezTo>
                <a:cubicBezTo>
                  <a:pt x="66" y="84"/>
                  <a:pt x="66" y="84"/>
                  <a:pt x="66" y="84"/>
                </a:cubicBezTo>
                <a:cubicBezTo>
                  <a:pt x="9" y="84"/>
                  <a:pt x="9" y="84"/>
                  <a:pt x="9" y="84"/>
                </a:cubicBezTo>
                <a:cubicBezTo>
                  <a:pt x="9" y="75"/>
                  <a:pt x="9" y="75"/>
                  <a:pt x="9" y="75"/>
                </a:cubicBezTo>
                <a:cubicBezTo>
                  <a:pt x="9" y="59"/>
                  <a:pt x="22" y="46"/>
                  <a:pt x="38" y="46"/>
                </a:cubicBezTo>
                <a:close/>
                <a:moveTo>
                  <a:pt x="38" y="0"/>
                </a:moveTo>
                <a:cubicBezTo>
                  <a:pt x="25" y="0"/>
                  <a:pt x="15" y="10"/>
                  <a:pt x="15" y="23"/>
                </a:cubicBezTo>
                <a:cubicBezTo>
                  <a:pt x="15" y="30"/>
                  <a:pt x="18" y="36"/>
                  <a:pt x="23" y="40"/>
                </a:cubicBezTo>
                <a:cubicBezTo>
                  <a:pt x="10" y="46"/>
                  <a:pt x="1" y="60"/>
                  <a:pt x="1" y="75"/>
                </a:cubicBezTo>
                <a:cubicBezTo>
                  <a:pt x="1" y="89"/>
                  <a:pt x="1" y="89"/>
                  <a:pt x="1" y="89"/>
                </a:cubicBezTo>
                <a:cubicBezTo>
                  <a:pt x="0" y="92"/>
                  <a:pt x="2" y="94"/>
                  <a:pt x="5" y="94"/>
                </a:cubicBezTo>
                <a:cubicBezTo>
                  <a:pt x="70" y="94"/>
                  <a:pt x="70" y="94"/>
                  <a:pt x="70" y="94"/>
                </a:cubicBezTo>
                <a:cubicBezTo>
                  <a:pt x="73" y="94"/>
                  <a:pt x="75" y="92"/>
                  <a:pt x="75" y="89"/>
                </a:cubicBezTo>
                <a:cubicBezTo>
                  <a:pt x="75" y="75"/>
                  <a:pt x="75" y="75"/>
                  <a:pt x="75" y="75"/>
                </a:cubicBezTo>
                <a:cubicBezTo>
                  <a:pt x="75" y="60"/>
                  <a:pt x="66" y="47"/>
                  <a:pt x="53" y="40"/>
                </a:cubicBezTo>
                <a:cubicBezTo>
                  <a:pt x="58" y="36"/>
                  <a:pt x="61" y="30"/>
                  <a:pt x="61" y="23"/>
                </a:cubicBezTo>
                <a:cubicBezTo>
                  <a:pt x="61" y="10"/>
                  <a:pt x="51" y="0"/>
                  <a:pt x="3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2CDCC825-9A2F-3DF4-8126-366E6131B9C5}"/>
              </a:ext>
            </a:extLst>
          </p:cNvPr>
          <p:cNvSpPr>
            <a:spLocks noEditPoints="1"/>
          </p:cNvSpPr>
          <p:nvPr/>
        </p:nvSpPr>
        <p:spPr bwMode="auto">
          <a:xfrm>
            <a:off x="6929438" y="2025650"/>
            <a:ext cx="120650" cy="150813"/>
          </a:xfrm>
          <a:custGeom>
            <a:avLst/>
            <a:gdLst>
              <a:gd name="T0" fmla="*/ 38 w 76"/>
              <a:gd name="T1" fmla="*/ 9 h 95"/>
              <a:gd name="T2" fmla="*/ 51 w 76"/>
              <a:gd name="T3" fmla="*/ 23 h 95"/>
              <a:gd name="T4" fmla="*/ 38 w 76"/>
              <a:gd name="T5" fmla="*/ 37 h 95"/>
              <a:gd name="T6" fmla="*/ 24 w 76"/>
              <a:gd name="T7" fmla="*/ 23 h 95"/>
              <a:gd name="T8" fmla="*/ 38 w 76"/>
              <a:gd name="T9" fmla="*/ 9 h 95"/>
              <a:gd name="T10" fmla="*/ 38 w 76"/>
              <a:gd name="T11" fmla="*/ 47 h 95"/>
              <a:gd name="T12" fmla="*/ 66 w 76"/>
              <a:gd name="T13" fmla="*/ 75 h 95"/>
              <a:gd name="T14" fmla="*/ 66 w 76"/>
              <a:gd name="T15" fmla="*/ 85 h 95"/>
              <a:gd name="T16" fmla="*/ 10 w 76"/>
              <a:gd name="T17" fmla="*/ 85 h 95"/>
              <a:gd name="T18" fmla="*/ 10 w 76"/>
              <a:gd name="T19" fmla="*/ 75 h 95"/>
              <a:gd name="T20" fmla="*/ 38 w 76"/>
              <a:gd name="T21" fmla="*/ 47 h 95"/>
              <a:gd name="T22" fmla="*/ 38 w 76"/>
              <a:gd name="T23" fmla="*/ 0 h 95"/>
              <a:gd name="T24" fmla="*/ 14 w 76"/>
              <a:gd name="T25" fmla="*/ 24 h 95"/>
              <a:gd name="T26" fmla="*/ 22 w 76"/>
              <a:gd name="T27" fmla="*/ 41 h 95"/>
              <a:gd name="T28" fmla="*/ 0 w 76"/>
              <a:gd name="T29" fmla="*/ 75 h 95"/>
              <a:gd name="T30" fmla="*/ 0 w 76"/>
              <a:gd name="T31" fmla="*/ 90 h 95"/>
              <a:gd name="T32" fmla="*/ 6 w 76"/>
              <a:gd name="T33" fmla="*/ 95 h 95"/>
              <a:gd name="T34" fmla="*/ 71 w 76"/>
              <a:gd name="T35" fmla="*/ 95 h 95"/>
              <a:gd name="T36" fmla="*/ 76 w 76"/>
              <a:gd name="T37" fmla="*/ 90 h 95"/>
              <a:gd name="T38" fmla="*/ 76 w 76"/>
              <a:gd name="T39" fmla="*/ 75 h 95"/>
              <a:gd name="T40" fmla="*/ 53 w 76"/>
              <a:gd name="T41" fmla="*/ 41 h 95"/>
              <a:gd name="T42" fmla="*/ 61 w 76"/>
              <a:gd name="T43" fmla="*/ 24 h 95"/>
              <a:gd name="T44" fmla="*/ 38 w 76"/>
              <a:gd name="T45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6" h="95">
                <a:moveTo>
                  <a:pt x="38" y="9"/>
                </a:moveTo>
                <a:cubicBezTo>
                  <a:pt x="46" y="9"/>
                  <a:pt x="51" y="16"/>
                  <a:pt x="51" y="23"/>
                </a:cubicBezTo>
                <a:cubicBezTo>
                  <a:pt x="51" y="31"/>
                  <a:pt x="45" y="37"/>
                  <a:pt x="38" y="37"/>
                </a:cubicBezTo>
                <a:cubicBezTo>
                  <a:pt x="30" y="37"/>
                  <a:pt x="24" y="31"/>
                  <a:pt x="24" y="23"/>
                </a:cubicBezTo>
                <a:cubicBezTo>
                  <a:pt x="24" y="16"/>
                  <a:pt x="30" y="9"/>
                  <a:pt x="38" y="9"/>
                </a:cubicBezTo>
                <a:close/>
                <a:moveTo>
                  <a:pt x="38" y="47"/>
                </a:moveTo>
                <a:cubicBezTo>
                  <a:pt x="53" y="47"/>
                  <a:pt x="66" y="60"/>
                  <a:pt x="66" y="75"/>
                </a:cubicBezTo>
                <a:cubicBezTo>
                  <a:pt x="66" y="85"/>
                  <a:pt x="66" y="85"/>
                  <a:pt x="66" y="85"/>
                </a:cubicBezTo>
                <a:cubicBezTo>
                  <a:pt x="10" y="85"/>
                  <a:pt x="10" y="85"/>
                  <a:pt x="10" y="85"/>
                </a:cubicBezTo>
                <a:cubicBezTo>
                  <a:pt x="10" y="75"/>
                  <a:pt x="10" y="75"/>
                  <a:pt x="10" y="75"/>
                </a:cubicBezTo>
                <a:cubicBezTo>
                  <a:pt x="10" y="60"/>
                  <a:pt x="23" y="47"/>
                  <a:pt x="38" y="47"/>
                </a:cubicBezTo>
                <a:close/>
                <a:moveTo>
                  <a:pt x="38" y="0"/>
                </a:moveTo>
                <a:cubicBezTo>
                  <a:pt x="25" y="0"/>
                  <a:pt x="14" y="11"/>
                  <a:pt x="14" y="24"/>
                </a:cubicBezTo>
                <a:cubicBezTo>
                  <a:pt x="14" y="31"/>
                  <a:pt x="17" y="37"/>
                  <a:pt x="22" y="41"/>
                </a:cubicBezTo>
                <a:cubicBezTo>
                  <a:pt x="9" y="47"/>
                  <a:pt x="0" y="60"/>
                  <a:pt x="0" y="75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2"/>
                  <a:pt x="3" y="95"/>
                  <a:pt x="6" y="95"/>
                </a:cubicBezTo>
                <a:cubicBezTo>
                  <a:pt x="71" y="95"/>
                  <a:pt x="71" y="95"/>
                  <a:pt x="71" y="95"/>
                </a:cubicBezTo>
                <a:cubicBezTo>
                  <a:pt x="74" y="95"/>
                  <a:pt x="76" y="92"/>
                  <a:pt x="76" y="90"/>
                </a:cubicBezTo>
                <a:cubicBezTo>
                  <a:pt x="76" y="75"/>
                  <a:pt x="76" y="75"/>
                  <a:pt x="76" y="75"/>
                </a:cubicBezTo>
                <a:cubicBezTo>
                  <a:pt x="75" y="60"/>
                  <a:pt x="66" y="47"/>
                  <a:pt x="53" y="41"/>
                </a:cubicBezTo>
                <a:cubicBezTo>
                  <a:pt x="58" y="37"/>
                  <a:pt x="61" y="31"/>
                  <a:pt x="61" y="24"/>
                </a:cubicBezTo>
                <a:cubicBezTo>
                  <a:pt x="61" y="11"/>
                  <a:pt x="51" y="0"/>
                  <a:pt x="3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AAD1B1F9-8543-347F-5CD1-330260BAC7D6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2471738"/>
            <a:ext cx="263525" cy="254000"/>
          </a:xfrm>
          <a:custGeom>
            <a:avLst/>
            <a:gdLst>
              <a:gd name="T0" fmla="*/ 123 w 166"/>
              <a:gd name="T1" fmla="*/ 38 h 160"/>
              <a:gd name="T2" fmla="*/ 86 w 166"/>
              <a:gd name="T3" fmla="*/ 38 h 160"/>
              <a:gd name="T4" fmla="*/ 77 w 166"/>
              <a:gd name="T5" fmla="*/ 75 h 160"/>
              <a:gd name="T6" fmla="*/ 81 w 166"/>
              <a:gd name="T7" fmla="*/ 85 h 160"/>
              <a:gd name="T8" fmla="*/ 132 w 166"/>
              <a:gd name="T9" fmla="*/ 80 h 160"/>
              <a:gd name="T10" fmla="*/ 118 w 166"/>
              <a:gd name="T11" fmla="*/ 51 h 160"/>
              <a:gd name="T12" fmla="*/ 114 w 166"/>
              <a:gd name="T13" fmla="*/ 38 h 160"/>
              <a:gd name="T14" fmla="*/ 95 w 166"/>
              <a:gd name="T15" fmla="*/ 38 h 160"/>
              <a:gd name="T16" fmla="*/ 85 w 166"/>
              <a:gd name="T17" fmla="*/ 75 h 160"/>
              <a:gd name="T18" fmla="*/ 123 w 166"/>
              <a:gd name="T19" fmla="*/ 75 h 160"/>
              <a:gd name="T20" fmla="*/ 144 w 166"/>
              <a:gd name="T21" fmla="*/ 17 h 160"/>
              <a:gd name="T22" fmla="*/ 64 w 166"/>
              <a:gd name="T23" fmla="*/ 17 h 160"/>
              <a:gd name="T24" fmla="*/ 43 w 166"/>
              <a:gd name="T25" fmla="*/ 86 h 160"/>
              <a:gd name="T26" fmla="*/ 5 w 166"/>
              <a:gd name="T27" fmla="*/ 137 h 160"/>
              <a:gd name="T28" fmla="*/ 14 w 166"/>
              <a:gd name="T29" fmla="*/ 160 h 160"/>
              <a:gd name="T30" fmla="*/ 59 w 166"/>
              <a:gd name="T31" fmla="*/ 121 h 160"/>
              <a:gd name="T32" fmla="*/ 75 w 166"/>
              <a:gd name="T33" fmla="*/ 118 h 160"/>
              <a:gd name="T34" fmla="*/ 104 w 166"/>
              <a:gd name="T35" fmla="*/ 113 h 160"/>
              <a:gd name="T36" fmla="*/ 144 w 166"/>
              <a:gd name="T37" fmla="*/ 17 h 160"/>
              <a:gd name="T38" fmla="*/ 14 w 166"/>
              <a:gd name="T39" fmla="*/ 150 h 160"/>
              <a:gd name="T40" fmla="*/ 11 w 166"/>
              <a:gd name="T41" fmla="*/ 143 h 160"/>
              <a:gd name="T42" fmla="*/ 38 w 166"/>
              <a:gd name="T43" fmla="*/ 128 h 160"/>
              <a:gd name="T44" fmla="*/ 44 w 166"/>
              <a:gd name="T45" fmla="*/ 122 h 160"/>
              <a:gd name="T46" fmla="*/ 46 w 166"/>
              <a:gd name="T47" fmla="*/ 108 h 160"/>
              <a:gd name="T48" fmla="*/ 44 w 166"/>
              <a:gd name="T49" fmla="*/ 122 h 160"/>
              <a:gd name="T50" fmla="*/ 66 w 166"/>
              <a:gd name="T51" fmla="*/ 112 h 160"/>
              <a:gd name="T52" fmla="*/ 49 w 166"/>
              <a:gd name="T53" fmla="*/ 98 h 160"/>
              <a:gd name="T54" fmla="*/ 55 w 166"/>
              <a:gd name="T55" fmla="*/ 85 h 160"/>
              <a:gd name="T56" fmla="*/ 75 w 166"/>
              <a:gd name="T57" fmla="*/ 105 h 160"/>
              <a:gd name="T58" fmla="*/ 137 w 166"/>
              <a:gd name="T59" fmla="*/ 89 h 160"/>
              <a:gd name="T60" fmla="*/ 70 w 166"/>
              <a:gd name="T61" fmla="*/ 89 h 160"/>
              <a:gd name="T62" fmla="*/ 104 w 166"/>
              <a:gd name="T63" fmla="*/ 10 h 160"/>
              <a:gd name="T64" fmla="*/ 137 w 166"/>
              <a:gd name="T65" fmla="*/ 8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6" h="160">
                <a:moveTo>
                  <a:pt x="118" y="51"/>
                </a:moveTo>
                <a:cubicBezTo>
                  <a:pt x="121" y="47"/>
                  <a:pt x="123" y="43"/>
                  <a:pt x="123" y="38"/>
                </a:cubicBezTo>
                <a:cubicBezTo>
                  <a:pt x="123" y="28"/>
                  <a:pt x="115" y="19"/>
                  <a:pt x="105" y="19"/>
                </a:cubicBezTo>
                <a:cubicBezTo>
                  <a:pt x="95" y="19"/>
                  <a:pt x="86" y="28"/>
                  <a:pt x="86" y="38"/>
                </a:cubicBezTo>
                <a:cubicBezTo>
                  <a:pt x="86" y="43"/>
                  <a:pt x="88" y="47"/>
                  <a:pt x="91" y="51"/>
                </a:cubicBezTo>
                <a:cubicBezTo>
                  <a:pt x="83" y="55"/>
                  <a:pt x="77" y="64"/>
                  <a:pt x="77" y="75"/>
                </a:cubicBezTo>
                <a:cubicBezTo>
                  <a:pt x="77" y="80"/>
                  <a:pt x="77" y="80"/>
                  <a:pt x="77" y="80"/>
                </a:cubicBezTo>
                <a:cubicBezTo>
                  <a:pt x="76" y="83"/>
                  <a:pt x="78" y="85"/>
                  <a:pt x="81" y="85"/>
                </a:cubicBezTo>
                <a:cubicBezTo>
                  <a:pt x="128" y="85"/>
                  <a:pt x="128" y="85"/>
                  <a:pt x="128" y="85"/>
                </a:cubicBezTo>
                <a:cubicBezTo>
                  <a:pt x="130" y="85"/>
                  <a:pt x="132" y="83"/>
                  <a:pt x="132" y="80"/>
                </a:cubicBezTo>
                <a:cubicBezTo>
                  <a:pt x="132" y="75"/>
                  <a:pt x="132" y="75"/>
                  <a:pt x="132" y="75"/>
                </a:cubicBezTo>
                <a:cubicBezTo>
                  <a:pt x="132" y="64"/>
                  <a:pt x="127" y="55"/>
                  <a:pt x="118" y="51"/>
                </a:cubicBezTo>
                <a:close/>
                <a:moveTo>
                  <a:pt x="104" y="28"/>
                </a:moveTo>
                <a:cubicBezTo>
                  <a:pt x="110" y="28"/>
                  <a:pt x="114" y="33"/>
                  <a:pt x="114" y="38"/>
                </a:cubicBezTo>
                <a:cubicBezTo>
                  <a:pt x="114" y="43"/>
                  <a:pt x="110" y="47"/>
                  <a:pt x="104" y="47"/>
                </a:cubicBezTo>
                <a:cubicBezTo>
                  <a:pt x="99" y="47"/>
                  <a:pt x="95" y="43"/>
                  <a:pt x="95" y="38"/>
                </a:cubicBezTo>
                <a:cubicBezTo>
                  <a:pt x="95" y="33"/>
                  <a:pt x="99" y="28"/>
                  <a:pt x="104" y="28"/>
                </a:cubicBezTo>
                <a:close/>
                <a:moveTo>
                  <a:pt x="85" y="75"/>
                </a:moveTo>
                <a:cubicBezTo>
                  <a:pt x="85" y="65"/>
                  <a:pt x="94" y="57"/>
                  <a:pt x="104" y="57"/>
                </a:cubicBezTo>
                <a:cubicBezTo>
                  <a:pt x="114" y="57"/>
                  <a:pt x="123" y="65"/>
                  <a:pt x="123" y="75"/>
                </a:cubicBezTo>
                <a:lnTo>
                  <a:pt x="85" y="75"/>
                </a:lnTo>
                <a:close/>
                <a:moveTo>
                  <a:pt x="144" y="17"/>
                </a:moveTo>
                <a:cubicBezTo>
                  <a:pt x="133" y="6"/>
                  <a:pt x="119" y="0"/>
                  <a:pt x="104" y="0"/>
                </a:cubicBezTo>
                <a:cubicBezTo>
                  <a:pt x="90" y="0"/>
                  <a:pt x="75" y="6"/>
                  <a:pt x="64" y="17"/>
                </a:cubicBezTo>
                <a:cubicBezTo>
                  <a:pt x="48" y="34"/>
                  <a:pt x="44" y="57"/>
                  <a:pt x="52" y="77"/>
                </a:cubicBezTo>
                <a:cubicBezTo>
                  <a:pt x="43" y="86"/>
                  <a:pt x="43" y="86"/>
                  <a:pt x="43" y="86"/>
                </a:cubicBezTo>
                <a:cubicBezTo>
                  <a:pt x="38" y="90"/>
                  <a:pt x="38" y="96"/>
                  <a:pt x="40" y="102"/>
                </a:cubicBezTo>
                <a:cubicBezTo>
                  <a:pt x="5" y="137"/>
                  <a:pt x="5" y="137"/>
                  <a:pt x="5" y="137"/>
                </a:cubicBezTo>
                <a:cubicBezTo>
                  <a:pt x="0" y="142"/>
                  <a:pt x="0" y="151"/>
                  <a:pt x="5" y="156"/>
                </a:cubicBezTo>
                <a:cubicBezTo>
                  <a:pt x="8" y="159"/>
                  <a:pt x="11" y="160"/>
                  <a:pt x="14" y="160"/>
                </a:cubicBezTo>
                <a:cubicBezTo>
                  <a:pt x="18" y="160"/>
                  <a:pt x="22" y="159"/>
                  <a:pt x="24" y="156"/>
                </a:cubicBezTo>
                <a:cubicBezTo>
                  <a:pt x="59" y="121"/>
                  <a:pt x="59" y="121"/>
                  <a:pt x="59" y="121"/>
                </a:cubicBezTo>
                <a:cubicBezTo>
                  <a:pt x="61" y="122"/>
                  <a:pt x="64" y="122"/>
                  <a:pt x="66" y="122"/>
                </a:cubicBezTo>
                <a:cubicBezTo>
                  <a:pt x="69" y="122"/>
                  <a:pt x="73" y="121"/>
                  <a:pt x="75" y="118"/>
                </a:cubicBezTo>
                <a:cubicBezTo>
                  <a:pt x="84" y="109"/>
                  <a:pt x="84" y="109"/>
                  <a:pt x="84" y="109"/>
                </a:cubicBezTo>
                <a:cubicBezTo>
                  <a:pt x="91" y="111"/>
                  <a:pt x="97" y="113"/>
                  <a:pt x="104" y="113"/>
                </a:cubicBezTo>
                <a:cubicBezTo>
                  <a:pt x="118" y="113"/>
                  <a:pt x="133" y="107"/>
                  <a:pt x="144" y="96"/>
                </a:cubicBezTo>
                <a:cubicBezTo>
                  <a:pt x="166" y="74"/>
                  <a:pt x="166" y="38"/>
                  <a:pt x="144" y="17"/>
                </a:cubicBezTo>
                <a:close/>
                <a:moveTo>
                  <a:pt x="17" y="149"/>
                </a:moveTo>
                <a:cubicBezTo>
                  <a:pt x="16" y="150"/>
                  <a:pt x="15" y="150"/>
                  <a:pt x="14" y="150"/>
                </a:cubicBezTo>
                <a:cubicBezTo>
                  <a:pt x="13" y="150"/>
                  <a:pt x="12" y="150"/>
                  <a:pt x="11" y="149"/>
                </a:cubicBezTo>
                <a:cubicBezTo>
                  <a:pt x="9" y="147"/>
                  <a:pt x="9" y="145"/>
                  <a:pt x="11" y="143"/>
                </a:cubicBezTo>
                <a:cubicBezTo>
                  <a:pt x="32" y="122"/>
                  <a:pt x="32" y="122"/>
                  <a:pt x="32" y="122"/>
                </a:cubicBezTo>
                <a:cubicBezTo>
                  <a:pt x="38" y="128"/>
                  <a:pt x="38" y="128"/>
                  <a:pt x="38" y="128"/>
                </a:cubicBezTo>
                <a:lnTo>
                  <a:pt x="17" y="149"/>
                </a:lnTo>
                <a:close/>
                <a:moveTo>
                  <a:pt x="44" y="122"/>
                </a:moveTo>
                <a:cubicBezTo>
                  <a:pt x="38" y="115"/>
                  <a:pt x="38" y="115"/>
                  <a:pt x="38" y="115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52" y="115"/>
                  <a:pt x="52" y="115"/>
                  <a:pt x="52" y="115"/>
                </a:cubicBezTo>
                <a:lnTo>
                  <a:pt x="44" y="122"/>
                </a:lnTo>
                <a:close/>
                <a:moveTo>
                  <a:pt x="69" y="111"/>
                </a:moveTo>
                <a:cubicBezTo>
                  <a:pt x="68" y="112"/>
                  <a:pt x="67" y="112"/>
                  <a:pt x="66" y="112"/>
                </a:cubicBezTo>
                <a:cubicBezTo>
                  <a:pt x="64" y="112"/>
                  <a:pt x="63" y="112"/>
                  <a:pt x="63" y="111"/>
                </a:cubicBezTo>
                <a:cubicBezTo>
                  <a:pt x="49" y="98"/>
                  <a:pt x="49" y="98"/>
                  <a:pt x="49" y="98"/>
                </a:cubicBezTo>
                <a:cubicBezTo>
                  <a:pt x="47" y="96"/>
                  <a:pt x="47" y="93"/>
                  <a:pt x="49" y="92"/>
                </a:cubicBezTo>
                <a:cubicBezTo>
                  <a:pt x="55" y="85"/>
                  <a:pt x="55" y="85"/>
                  <a:pt x="55" y="85"/>
                </a:cubicBezTo>
                <a:cubicBezTo>
                  <a:pt x="58" y="89"/>
                  <a:pt x="61" y="93"/>
                  <a:pt x="64" y="96"/>
                </a:cubicBezTo>
                <a:cubicBezTo>
                  <a:pt x="67" y="100"/>
                  <a:pt x="71" y="103"/>
                  <a:pt x="75" y="105"/>
                </a:cubicBezTo>
                <a:lnTo>
                  <a:pt x="69" y="111"/>
                </a:lnTo>
                <a:close/>
                <a:moveTo>
                  <a:pt x="137" y="89"/>
                </a:moveTo>
                <a:cubicBezTo>
                  <a:pt x="128" y="99"/>
                  <a:pt x="116" y="103"/>
                  <a:pt x="104" y="103"/>
                </a:cubicBezTo>
                <a:cubicBezTo>
                  <a:pt x="92" y="103"/>
                  <a:pt x="80" y="98"/>
                  <a:pt x="70" y="89"/>
                </a:cubicBezTo>
                <a:cubicBezTo>
                  <a:pt x="53" y="72"/>
                  <a:pt x="52" y="42"/>
                  <a:pt x="72" y="23"/>
                </a:cubicBezTo>
                <a:cubicBezTo>
                  <a:pt x="81" y="14"/>
                  <a:pt x="92" y="10"/>
                  <a:pt x="104" y="10"/>
                </a:cubicBezTo>
                <a:cubicBezTo>
                  <a:pt x="116" y="10"/>
                  <a:pt x="128" y="14"/>
                  <a:pt x="137" y="23"/>
                </a:cubicBezTo>
                <a:cubicBezTo>
                  <a:pt x="155" y="41"/>
                  <a:pt x="155" y="71"/>
                  <a:pt x="137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F785E074-F8DB-0111-9061-3A3FC5B900D6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3113088"/>
            <a:ext cx="134938" cy="161925"/>
          </a:xfrm>
          <a:custGeom>
            <a:avLst/>
            <a:gdLst>
              <a:gd name="T0" fmla="*/ 43 w 85"/>
              <a:gd name="T1" fmla="*/ 8 h 102"/>
              <a:gd name="T2" fmla="*/ 57 w 85"/>
              <a:gd name="T3" fmla="*/ 22 h 102"/>
              <a:gd name="T4" fmla="*/ 43 w 85"/>
              <a:gd name="T5" fmla="*/ 36 h 102"/>
              <a:gd name="T6" fmla="*/ 29 w 85"/>
              <a:gd name="T7" fmla="*/ 22 h 102"/>
              <a:gd name="T8" fmla="*/ 43 w 85"/>
              <a:gd name="T9" fmla="*/ 8 h 102"/>
              <a:gd name="T10" fmla="*/ 43 w 85"/>
              <a:gd name="T11" fmla="*/ 45 h 102"/>
              <a:gd name="T12" fmla="*/ 75 w 85"/>
              <a:gd name="T13" fmla="*/ 78 h 102"/>
              <a:gd name="T14" fmla="*/ 75 w 85"/>
              <a:gd name="T15" fmla="*/ 92 h 102"/>
              <a:gd name="T16" fmla="*/ 10 w 85"/>
              <a:gd name="T17" fmla="*/ 92 h 102"/>
              <a:gd name="T18" fmla="*/ 10 w 85"/>
              <a:gd name="T19" fmla="*/ 78 h 102"/>
              <a:gd name="T20" fmla="*/ 43 w 85"/>
              <a:gd name="T21" fmla="*/ 45 h 102"/>
              <a:gd name="T22" fmla="*/ 43 w 85"/>
              <a:gd name="T23" fmla="*/ 0 h 102"/>
              <a:gd name="T24" fmla="*/ 19 w 85"/>
              <a:gd name="T25" fmla="*/ 23 h 102"/>
              <a:gd name="T26" fmla="*/ 26 w 85"/>
              <a:gd name="T27" fmla="*/ 40 h 102"/>
              <a:gd name="T28" fmla="*/ 0 w 85"/>
              <a:gd name="T29" fmla="*/ 79 h 102"/>
              <a:gd name="T30" fmla="*/ 0 w 85"/>
              <a:gd name="T31" fmla="*/ 97 h 102"/>
              <a:gd name="T32" fmla="*/ 6 w 85"/>
              <a:gd name="T33" fmla="*/ 102 h 102"/>
              <a:gd name="T34" fmla="*/ 80 w 85"/>
              <a:gd name="T35" fmla="*/ 102 h 102"/>
              <a:gd name="T36" fmla="*/ 85 w 85"/>
              <a:gd name="T37" fmla="*/ 97 h 102"/>
              <a:gd name="T38" fmla="*/ 85 w 85"/>
              <a:gd name="T39" fmla="*/ 79 h 102"/>
              <a:gd name="T40" fmla="*/ 59 w 85"/>
              <a:gd name="T41" fmla="*/ 40 h 102"/>
              <a:gd name="T42" fmla="*/ 66 w 85"/>
              <a:gd name="T43" fmla="*/ 23 h 102"/>
              <a:gd name="T44" fmla="*/ 43 w 85"/>
              <a:gd name="T45" fmla="*/ 0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85" h="102">
                <a:moveTo>
                  <a:pt x="43" y="8"/>
                </a:moveTo>
                <a:cubicBezTo>
                  <a:pt x="51" y="8"/>
                  <a:pt x="57" y="15"/>
                  <a:pt x="57" y="22"/>
                </a:cubicBezTo>
                <a:cubicBezTo>
                  <a:pt x="57" y="29"/>
                  <a:pt x="51" y="36"/>
                  <a:pt x="43" y="36"/>
                </a:cubicBezTo>
                <a:cubicBezTo>
                  <a:pt x="35" y="36"/>
                  <a:pt x="29" y="29"/>
                  <a:pt x="29" y="22"/>
                </a:cubicBezTo>
                <a:cubicBezTo>
                  <a:pt x="29" y="16"/>
                  <a:pt x="35" y="8"/>
                  <a:pt x="43" y="8"/>
                </a:cubicBezTo>
                <a:close/>
                <a:moveTo>
                  <a:pt x="43" y="45"/>
                </a:moveTo>
                <a:cubicBezTo>
                  <a:pt x="61" y="45"/>
                  <a:pt x="75" y="60"/>
                  <a:pt x="75" y="78"/>
                </a:cubicBezTo>
                <a:cubicBezTo>
                  <a:pt x="75" y="92"/>
                  <a:pt x="75" y="92"/>
                  <a:pt x="75" y="92"/>
                </a:cubicBezTo>
                <a:cubicBezTo>
                  <a:pt x="10" y="92"/>
                  <a:pt x="10" y="92"/>
                  <a:pt x="10" y="92"/>
                </a:cubicBezTo>
                <a:cubicBezTo>
                  <a:pt x="10" y="78"/>
                  <a:pt x="10" y="78"/>
                  <a:pt x="10" y="78"/>
                </a:cubicBezTo>
                <a:cubicBezTo>
                  <a:pt x="10" y="60"/>
                  <a:pt x="25" y="45"/>
                  <a:pt x="43" y="45"/>
                </a:cubicBezTo>
                <a:close/>
                <a:moveTo>
                  <a:pt x="43" y="0"/>
                </a:moveTo>
                <a:cubicBezTo>
                  <a:pt x="30" y="0"/>
                  <a:pt x="19" y="10"/>
                  <a:pt x="19" y="23"/>
                </a:cubicBezTo>
                <a:cubicBezTo>
                  <a:pt x="19" y="29"/>
                  <a:pt x="22" y="36"/>
                  <a:pt x="26" y="40"/>
                </a:cubicBezTo>
                <a:cubicBezTo>
                  <a:pt x="11" y="46"/>
                  <a:pt x="0" y="61"/>
                  <a:pt x="0" y="79"/>
                </a:cubicBezTo>
                <a:cubicBezTo>
                  <a:pt x="0" y="97"/>
                  <a:pt x="0" y="97"/>
                  <a:pt x="0" y="97"/>
                </a:cubicBezTo>
                <a:cubicBezTo>
                  <a:pt x="1" y="100"/>
                  <a:pt x="3" y="102"/>
                  <a:pt x="6" y="102"/>
                </a:cubicBezTo>
                <a:cubicBezTo>
                  <a:pt x="80" y="102"/>
                  <a:pt x="80" y="102"/>
                  <a:pt x="80" y="102"/>
                </a:cubicBezTo>
                <a:cubicBezTo>
                  <a:pt x="83" y="102"/>
                  <a:pt x="85" y="100"/>
                  <a:pt x="85" y="97"/>
                </a:cubicBezTo>
                <a:cubicBezTo>
                  <a:pt x="85" y="79"/>
                  <a:pt x="85" y="79"/>
                  <a:pt x="85" y="79"/>
                </a:cubicBezTo>
                <a:cubicBezTo>
                  <a:pt x="85" y="61"/>
                  <a:pt x="74" y="46"/>
                  <a:pt x="59" y="40"/>
                </a:cubicBezTo>
                <a:cubicBezTo>
                  <a:pt x="64" y="35"/>
                  <a:pt x="66" y="29"/>
                  <a:pt x="66" y="23"/>
                </a:cubicBezTo>
                <a:cubicBezTo>
                  <a:pt x="66" y="10"/>
                  <a:pt x="56" y="0"/>
                  <a:pt x="4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22C1C33F-D078-DC80-A883-AB226D25BE0D}"/>
              </a:ext>
            </a:extLst>
          </p:cNvPr>
          <p:cNvSpPr>
            <a:spLocks noEditPoints="1"/>
          </p:cNvSpPr>
          <p:nvPr/>
        </p:nvSpPr>
        <p:spPr bwMode="auto">
          <a:xfrm>
            <a:off x="3611563" y="3024188"/>
            <a:ext cx="133350" cy="131763"/>
          </a:xfrm>
          <a:custGeom>
            <a:avLst/>
            <a:gdLst>
              <a:gd name="T0" fmla="*/ 42 w 84"/>
              <a:gd name="T1" fmla="*/ 9 h 83"/>
              <a:gd name="T2" fmla="*/ 75 w 84"/>
              <a:gd name="T3" fmla="*/ 41 h 83"/>
              <a:gd name="T4" fmla="*/ 42 w 84"/>
              <a:gd name="T5" fmla="*/ 74 h 83"/>
              <a:gd name="T6" fmla="*/ 26 w 84"/>
              <a:gd name="T7" fmla="*/ 70 h 83"/>
              <a:gd name="T8" fmla="*/ 23 w 84"/>
              <a:gd name="T9" fmla="*/ 69 h 83"/>
              <a:gd name="T10" fmla="*/ 12 w 84"/>
              <a:gd name="T11" fmla="*/ 72 h 83"/>
              <a:gd name="T12" fmla="*/ 15 w 84"/>
              <a:gd name="T13" fmla="*/ 62 h 83"/>
              <a:gd name="T14" fmla="*/ 15 w 84"/>
              <a:gd name="T15" fmla="*/ 59 h 83"/>
              <a:gd name="T16" fmla="*/ 9 w 84"/>
              <a:gd name="T17" fmla="*/ 41 h 83"/>
              <a:gd name="T18" fmla="*/ 42 w 84"/>
              <a:gd name="T19" fmla="*/ 9 h 83"/>
              <a:gd name="T20" fmla="*/ 42 w 84"/>
              <a:gd name="T21" fmla="*/ 0 h 83"/>
              <a:gd name="T22" fmla="*/ 0 w 84"/>
              <a:gd name="T23" fmla="*/ 41 h 83"/>
              <a:gd name="T24" fmla="*/ 5 w 84"/>
              <a:gd name="T25" fmla="*/ 62 h 83"/>
              <a:gd name="T26" fmla="*/ 0 w 84"/>
              <a:gd name="T27" fmla="*/ 77 h 83"/>
              <a:gd name="T28" fmla="*/ 1 w 84"/>
              <a:gd name="T29" fmla="*/ 82 h 83"/>
              <a:gd name="T30" fmla="*/ 6 w 84"/>
              <a:gd name="T31" fmla="*/ 83 h 83"/>
              <a:gd name="T32" fmla="*/ 23 w 84"/>
              <a:gd name="T33" fmla="*/ 79 h 83"/>
              <a:gd name="T34" fmla="*/ 42 w 84"/>
              <a:gd name="T35" fmla="*/ 83 h 83"/>
              <a:gd name="T36" fmla="*/ 84 w 84"/>
              <a:gd name="T37" fmla="*/ 42 h 83"/>
              <a:gd name="T38" fmla="*/ 42 w 84"/>
              <a:gd name="T39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84" h="83">
                <a:moveTo>
                  <a:pt x="42" y="9"/>
                </a:moveTo>
                <a:cubicBezTo>
                  <a:pt x="60" y="9"/>
                  <a:pt x="75" y="23"/>
                  <a:pt x="75" y="41"/>
                </a:cubicBezTo>
                <a:cubicBezTo>
                  <a:pt x="74" y="59"/>
                  <a:pt x="60" y="74"/>
                  <a:pt x="42" y="74"/>
                </a:cubicBezTo>
                <a:cubicBezTo>
                  <a:pt x="36" y="74"/>
                  <a:pt x="30" y="72"/>
                  <a:pt x="26" y="70"/>
                </a:cubicBezTo>
                <a:cubicBezTo>
                  <a:pt x="25" y="69"/>
                  <a:pt x="24" y="69"/>
                  <a:pt x="23" y="69"/>
                </a:cubicBezTo>
                <a:cubicBezTo>
                  <a:pt x="12" y="72"/>
                  <a:pt x="12" y="72"/>
                  <a:pt x="12" y="72"/>
                </a:cubicBezTo>
                <a:cubicBezTo>
                  <a:pt x="15" y="62"/>
                  <a:pt x="15" y="62"/>
                  <a:pt x="15" y="62"/>
                </a:cubicBezTo>
                <a:cubicBezTo>
                  <a:pt x="16" y="61"/>
                  <a:pt x="15" y="59"/>
                  <a:pt x="15" y="59"/>
                </a:cubicBezTo>
                <a:cubicBezTo>
                  <a:pt x="11" y="53"/>
                  <a:pt x="9" y="47"/>
                  <a:pt x="9" y="41"/>
                </a:cubicBezTo>
                <a:cubicBezTo>
                  <a:pt x="9" y="23"/>
                  <a:pt x="24" y="9"/>
                  <a:pt x="42" y="9"/>
                </a:cubicBezTo>
                <a:close/>
                <a:moveTo>
                  <a:pt x="42" y="0"/>
                </a:moveTo>
                <a:cubicBezTo>
                  <a:pt x="19" y="0"/>
                  <a:pt x="0" y="19"/>
                  <a:pt x="0" y="41"/>
                </a:cubicBezTo>
                <a:cubicBezTo>
                  <a:pt x="0" y="49"/>
                  <a:pt x="2" y="55"/>
                  <a:pt x="5" y="62"/>
                </a:cubicBezTo>
                <a:cubicBezTo>
                  <a:pt x="0" y="77"/>
                  <a:pt x="0" y="77"/>
                  <a:pt x="0" y="77"/>
                </a:cubicBezTo>
                <a:cubicBezTo>
                  <a:pt x="0" y="78"/>
                  <a:pt x="0" y="80"/>
                  <a:pt x="1" y="82"/>
                </a:cubicBezTo>
                <a:cubicBezTo>
                  <a:pt x="2" y="83"/>
                  <a:pt x="4" y="83"/>
                  <a:pt x="6" y="83"/>
                </a:cubicBezTo>
                <a:cubicBezTo>
                  <a:pt x="23" y="79"/>
                  <a:pt x="23" y="79"/>
                  <a:pt x="23" y="79"/>
                </a:cubicBezTo>
                <a:cubicBezTo>
                  <a:pt x="29" y="82"/>
                  <a:pt x="36" y="83"/>
                  <a:pt x="42" y="83"/>
                </a:cubicBezTo>
                <a:cubicBezTo>
                  <a:pt x="66" y="83"/>
                  <a:pt x="84" y="64"/>
                  <a:pt x="84" y="42"/>
                </a:cubicBezTo>
                <a:cubicBezTo>
                  <a:pt x="83" y="19"/>
                  <a:pt x="65" y="0"/>
                  <a:pt x="4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Oval 53">
            <a:extLst>
              <a:ext uri="{FF2B5EF4-FFF2-40B4-BE49-F238E27FC236}">
                <a16:creationId xmlns:a16="http://schemas.microsoft.com/office/drawing/2014/main" id="{79787807-8B32-B78D-EF24-2B633D584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0301" y="3060700"/>
            <a:ext cx="15875" cy="14288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E20CBC27-B13C-803F-E49E-647F348A20DC}"/>
              </a:ext>
            </a:extLst>
          </p:cNvPr>
          <p:cNvSpPr>
            <a:spLocks/>
          </p:cNvSpPr>
          <p:nvPr/>
        </p:nvSpPr>
        <p:spPr bwMode="auto">
          <a:xfrm>
            <a:off x="3670301" y="3082925"/>
            <a:ext cx="15875" cy="44450"/>
          </a:xfrm>
          <a:custGeom>
            <a:avLst/>
            <a:gdLst>
              <a:gd name="T0" fmla="*/ 5 w 10"/>
              <a:gd name="T1" fmla="*/ 0 h 28"/>
              <a:gd name="T2" fmla="*/ 0 w 10"/>
              <a:gd name="T3" fmla="*/ 5 h 28"/>
              <a:gd name="T4" fmla="*/ 0 w 10"/>
              <a:gd name="T5" fmla="*/ 23 h 28"/>
              <a:gd name="T6" fmla="*/ 5 w 10"/>
              <a:gd name="T7" fmla="*/ 28 h 28"/>
              <a:gd name="T8" fmla="*/ 10 w 10"/>
              <a:gd name="T9" fmla="*/ 23 h 28"/>
              <a:gd name="T10" fmla="*/ 10 w 10"/>
              <a:gd name="T11" fmla="*/ 5 h 28"/>
              <a:gd name="T12" fmla="*/ 5 w 10"/>
              <a:gd name="T13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" h="28">
                <a:moveTo>
                  <a:pt x="5" y="0"/>
                </a:moveTo>
                <a:cubicBezTo>
                  <a:pt x="2" y="0"/>
                  <a:pt x="0" y="2"/>
                  <a:pt x="0" y="5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6"/>
                  <a:pt x="2" y="28"/>
                  <a:pt x="5" y="28"/>
                </a:cubicBezTo>
                <a:cubicBezTo>
                  <a:pt x="7" y="28"/>
                  <a:pt x="10" y="26"/>
                  <a:pt x="10" y="23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2"/>
                  <a:pt x="7" y="0"/>
                  <a:pt x="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ADD971B9-75BF-FF13-A9E7-26EF18D69217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1952625"/>
            <a:ext cx="254000" cy="192088"/>
          </a:xfrm>
          <a:custGeom>
            <a:avLst/>
            <a:gdLst>
              <a:gd name="T0" fmla="*/ 142 w 160"/>
              <a:gd name="T1" fmla="*/ 55 h 121"/>
              <a:gd name="T2" fmla="*/ 142 w 160"/>
              <a:gd name="T3" fmla="*/ 65 h 121"/>
              <a:gd name="T4" fmla="*/ 160 w 160"/>
              <a:gd name="T5" fmla="*/ 60 h 121"/>
              <a:gd name="T6" fmla="*/ 140 w 160"/>
              <a:gd name="T7" fmla="*/ 76 h 121"/>
              <a:gd name="T8" fmla="*/ 133 w 160"/>
              <a:gd name="T9" fmla="*/ 76 h 121"/>
              <a:gd name="T10" fmla="*/ 143 w 160"/>
              <a:gd name="T11" fmla="*/ 92 h 121"/>
              <a:gd name="T12" fmla="*/ 149 w 160"/>
              <a:gd name="T13" fmla="*/ 92 h 121"/>
              <a:gd name="T14" fmla="*/ 140 w 160"/>
              <a:gd name="T15" fmla="*/ 76 h 121"/>
              <a:gd name="T16" fmla="*/ 140 w 160"/>
              <a:gd name="T17" fmla="*/ 45 h 121"/>
              <a:gd name="T18" fmla="*/ 149 w 160"/>
              <a:gd name="T19" fmla="*/ 29 h 121"/>
              <a:gd name="T20" fmla="*/ 143 w 160"/>
              <a:gd name="T21" fmla="*/ 29 h 121"/>
              <a:gd name="T22" fmla="*/ 134 w 160"/>
              <a:gd name="T23" fmla="*/ 45 h 121"/>
              <a:gd name="T24" fmla="*/ 108 w 160"/>
              <a:gd name="T25" fmla="*/ 0 h 121"/>
              <a:gd name="T26" fmla="*/ 90 w 160"/>
              <a:gd name="T27" fmla="*/ 16 h 121"/>
              <a:gd name="T28" fmla="*/ 32 w 160"/>
              <a:gd name="T29" fmla="*/ 28 h 121"/>
              <a:gd name="T30" fmla="*/ 18 w 160"/>
              <a:gd name="T31" fmla="*/ 38 h 121"/>
              <a:gd name="T32" fmla="*/ 18 w 160"/>
              <a:gd name="T33" fmla="*/ 74 h 121"/>
              <a:gd name="T34" fmla="*/ 28 w 160"/>
              <a:gd name="T35" fmla="*/ 83 h 121"/>
              <a:gd name="T36" fmla="*/ 42 w 160"/>
              <a:gd name="T37" fmla="*/ 121 h 121"/>
              <a:gd name="T38" fmla="*/ 56 w 160"/>
              <a:gd name="T39" fmla="*/ 84 h 121"/>
              <a:gd name="T40" fmla="*/ 90 w 160"/>
              <a:gd name="T41" fmla="*/ 96 h 121"/>
              <a:gd name="T42" fmla="*/ 108 w 160"/>
              <a:gd name="T43" fmla="*/ 112 h 121"/>
              <a:gd name="T44" fmla="*/ 122 w 160"/>
              <a:gd name="T45" fmla="*/ 14 h 121"/>
              <a:gd name="T46" fmla="*/ 19 w 160"/>
              <a:gd name="T47" fmla="*/ 65 h 121"/>
              <a:gd name="T48" fmla="*/ 19 w 160"/>
              <a:gd name="T49" fmla="*/ 46 h 121"/>
              <a:gd name="T50" fmla="*/ 47 w 160"/>
              <a:gd name="T51" fmla="*/ 107 h 121"/>
              <a:gd name="T52" fmla="*/ 38 w 160"/>
              <a:gd name="T53" fmla="*/ 107 h 121"/>
              <a:gd name="T54" fmla="*/ 47 w 160"/>
              <a:gd name="T55" fmla="*/ 83 h 121"/>
              <a:gd name="T56" fmla="*/ 56 w 160"/>
              <a:gd name="T57" fmla="*/ 74 h 121"/>
              <a:gd name="T58" fmla="*/ 28 w 160"/>
              <a:gd name="T59" fmla="*/ 69 h 121"/>
              <a:gd name="T60" fmla="*/ 33 w 160"/>
              <a:gd name="T61" fmla="*/ 37 h 121"/>
              <a:gd name="T62" fmla="*/ 56 w 160"/>
              <a:gd name="T63" fmla="*/ 74 h 121"/>
              <a:gd name="T64" fmla="*/ 66 w 160"/>
              <a:gd name="T65" fmla="*/ 74 h 121"/>
              <a:gd name="T66" fmla="*/ 94 w 160"/>
              <a:gd name="T67" fmla="*/ 25 h 121"/>
              <a:gd name="T68" fmla="*/ 113 w 160"/>
              <a:gd name="T69" fmla="*/ 97 h 121"/>
              <a:gd name="T70" fmla="*/ 104 w 160"/>
              <a:gd name="T71" fmla="*/ 97 h 121"/>
              <a:gd name="T72" fmla="*/ 109 w 160"/>
              <a:gd name="T73" fmla="*/ 9 h 121"/>
              <a:gd name="T74" fmla="*/ 113 w 160"/>
              <a:gd name="T75" fmla="*/ 97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21">
                <a:moveTo>
                  <a:pt x="155" y="55"/>
                </a:moveTo>
                <a:cubicBezTo>
                  <a:pt x="142" y="55"/>
                  <a:pt x="142" y="55"/>
                  <a:pt x="142" y="55"/>
                </a:cubicBezTo>
                <a:cubicBezTo>
                  <a:pt x="139" y="55"/>
                  <a:pt x="137" y="57"/>
                  <a:pt x="137" y="60"/>
                </a:cubicBezTo>
                <a:cubicBezTo>
                  <a:pt x="137" y="63"/>
                  <a:pt x="139" y="65"/>
                  <a:pt x="142" y="65"/>
                </a:cubicBezTo>
                <a:cubicBezTo>
                  <a:pt x="155" y="65"/>
                  <a:pt x="155" y="65"/>
                  <a:pt x="155" y="65"/>
                </a:cubicBezTo>
                <a:cubicBezTo>
                  <a:pt x="158" y="65"/>
                  <a:pt x="160" y="63"/>
                  <a:pt x="160" y="60"/>
                </a:cubicBezTo>
                <a:cubicBezTo>
                  <a:pt x="159" y="57"/>
                  <a:pt x="157" y="55"/>
                  <a:pt x="155" y="55"/>
                </a:cubicBezTo>
                <a:close/>
                <a:moveTo>
                  <a:pt x="140" y="76"/>
                </a:moveTo>
                <a:cubicBezTo>
                  <a:pt x="139" y="75"/>
                  <a:pt x="137" y="75"/>
                  <a:pt x="136" y="75"/>
                </a:cubicBezTo>
                <a:cubicBezTo>
                  <a:pt x="135" y="75"/>
                  <a:pt x="134" y="75"/>
                  <a:pt x="133" y="76"/>
                </a:cubicBezTo>
                <a:cubicBezTo>
                  <a:pt x="131" y="78"/>
                  <a:pt x="131" y="80"/>
                  <a:pt x="133" y="8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143" y="93"/>
                  <a:pt x="145" y="93"/>
                  <a:pt x="146" y="93"/>
                </a:cubicBezTo>
                <a:cubicBezTo>
                  <a:pt x="147" y="93"/>
                  <a:pt x="148" y="93"/>
                  <a:pt x="149" y="92"/>
                </a:cubicBezTo>
                <a:cubicBezTo>
                  <a:pt x="151" y="91"/>
                  <a:pt x="151" y="87"/>
                  <a:pt x="149" y="85"/>
                </a:cubicBezTo>
                <a:lnTo>
                  <a:pt x="140" y="76"/>
                </a:lnTo>
                <a:close/>
                <a:moveTo>
                  <a:pt x="137" y="46"/>
                </a:moveTo>
                <a:cubicBezTo>
                  <a:pt x="138" y="46"/>
                  <a:pt x="139" y="46"/>
                  <a:pt x="140" y="45"/>
                </a:cubicBezTo>
                <a:cubicBezTo>
                  <a:pt x="149" y="35"/>
                  <a:pt x="149" y="35"/>
                  <a:pt x="149" y="35"/>
                </a:cubicBezTo>
                <a:cubicBezTo>
                  <a:pt x="151" y="34"/>
                  <a:pt x="151" y="30"/>
                  <a:pt x="149" y="29"/>
                </a:cubicBezTo>
                <a:cubicBezTo>
                  <a:pt x="148" y="28"/>
                  <a:pt x="147" y="28"/>
                  <a:pt x="146" y="28"/>
                </a:cubicBezTo>
                <a:cubicBezTo>
                  <a:pt x="145" y="28"/>
                  <a:pt x="144" y="28"/>
                  <a:pt x="143" y="29"/>
                </a:cubicBezTo>
                <a:cubicBezTo>
                  <a:pt x="134" y="38"/>
                  <a:pt x="134" y="38"/>
                  <a:pt x="134" y="38"/>
                </a:cubicBezTo>
                <a:cubicBezTo>
                  <a:pt x="132" y="40"/>
                  <a:pt x="132" y="43"/>
                  <a:pt x="134" y="45"/>
                </a:cubicBezTo>
                <a:cubicBezTo>
                  <a:pt x="134" y="46"/>
                  <a:pt x="135" y="46"/>
                  <a:pt x="137" y="46"/>
                </a:cubicBezTo>
                <a:close/>
                <a:moveTo>
                  <a:pt x="108" y="0"/>
                </a:moveTo>
                <a:cubicBezTo>
                  <a:pt x="101" y="0"/>
                  <a:pt x="96" y="6"/>
                  <a:pt x="94" y="12"/>
                </a:cubicBezTo>
                <a:cubicBezTo>
                  <a:pt x="90" y="16"/>
                  <a:pt x="90" y="16"/>
                  <a:pt x="90" y="16"/>
                </a:cubicBezTo>
                <a:cubicBezTo>
                  <a:pt x="83" y="24"/>
                  <a:pt x="72" y="28"/>
                  <a:pt x="61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27" y="28"/>
                  <a:pt x="21" y="32"/>
                  <a:pt x="19" y="38"/>
                </a:cubicBezTo>
                <a:cubicBezTo>
                  <a:pt x="18" y="38"/>
                  <a:pt x="18" y="38"/>
                  <a:pt x="18" y="38"/>
                </a:cubicBezTo>
                <a:cubicBezTo>
                  <a:pt x="8" y="38"/>
                  <a:pt x="0" y="46"/>
                  <a:pt x="0" y="56"/>
                </a:cubicBezTo>
                <a:cubicBezTo>
                  <a:pt x="0" y="66"/>
                  <a:pt x="8" y="74"/>
                  <a:pt x="18" y="74"/>
                </a:cubicBezTo>
                <a:cubicBezTo>
                  <a:pt x="19" y="74"/>
                  <a:pt x="19" y="74"/>
                  <a:pt x="19" y="74"/>
                </a:cubicBezTo>
                <a:cubicBezTo>
                  <a:pt x="21" y="78"/>
                  <a:pt x="24" y="81"/>
                  <a:pt x="28" y="83"/>
                </a:cubicBezTo>
                <a:cubicBezTo>
                  <a:pt x="28" y="107"/>
                  <a:pt x="28" y="107"/>
                  <a:pt x="28" y="107"/>
                </a:cubicBezTo>
                <a:cubicBezTo>
                  <a:pt x="28" y="115"/>
                  <a:pt x="35" y="121"/>
                  <a:pt x="42" y="121"/>
                </a:cubicBezTo>
                <a:cubicBezTo>
                  <a:pt x="50" y="121"/>
                  <a:pt x="56" y="115"/>
                  <a:pt x="56" y="107"/>
                </a:cubicBezTo>
                <a:cubicBezTo>
                  <a:pt x="56" y="84"/>
                  <a:pt x="56" y="84"/>
                  <a:pt x="56" y="84"/>
                </a:cubicBezTo>
                <a:cubicBezTo>
                  <a:pt x="61" y="84"/>
                  <a:pt x="61" y="84"/>
                  <a:pt x="61" y="84"/>
                </a:cubicBezTo>
                <a:cubicBezTo>
                  <a:pt x="72" y="84"/>
                  <a:pt x="83" y="88"/>
                  <a:pt x="90" y="96"/>
                </a:cubicBezTo>
                <a:cubicBezTo>
                  <a:pt x="94" y="100"/>
                  <a:pt x="94" y="100"/>
                  <a:pt x="94" y="100"/>
                </a:cubicBezTo>
                <a:cubicBezTo>
                  <a:pt x="96" y="107"/>
                  <a:pt x="101" y="112"/>
                  <a:pt x="108" y="112"/>
                </a:cubicBezTo>
                <a:cubicBezTo>
                  <a:pt x="116" y="112"/>
                  <a:pt x="122" y="105"/>
                  <a:pt x="122" y="98"/>
                </a:cubicBezTo>
                <a:cubicBezTo>
                  <a:pt x="122" y="14"/>
                  <a:pt x="122" y="14"/>
                  <a:pt x="122" y="14"/>
                </a:cubicBezTo>
                <a:cubicBezTo>
                  <a:pt x="122" y="6"/>
                  <a:pt x="116" y="0"/>
                  <a:pt x="108" y="0"/>
                </a:cubicBezTo>
                <a:close/>
                <a:moveTo>
                  <a:pt x="19" y="65"/>
                </a:moveTo>
                <a:cubicBezTo>
                  <a:pt x="13" y="65"/>
                  <a:pt x="9" y="61"/>
                  <a:pt x="9" y="55"/>
                </a:cubicBezTo>
                <a:cubicBezTo>
                  <a:pt x="9" y="50"/>
                  <a:pt x="13" y="46"/>
                  <a:pt x="19" y="46"/>
                </a:cubicBezTo>
                <a:lnTo>
                  <a:pt x="19" y="65"/>
                </a:lnTo>
                <a:close/>
                <a:moveTo>
                  <a:pt x="47" y="107"/>
                </a:moveTo>
                <a:cubicBezTo>
                  <a:pt x="47" y="109"/>
                  <a:pt x="45" y="112"/>
                  <a:pt x="42" y="112"/>
                </a:cubicBezTo>
                <a:cubicBezTo>
                  <a:pt x="40" y="112"/>
                  <a:pt x="38" y="109"/>
                  <a:pt x="38" y="107"/>
                </a:cubicBezTo>
                <a:cubicBezTo>
                  <a:pt x="38" y="83"/>
                  <a:pt x="38" y="83"/>
                  <a:pt x="38" y="83"/>
                </a:cubicBezTo>
                <a:cubicBezTo>
                  <a:pt x="47" y="83"/>
                  <a:pt x="47" y="83"/>
                  <a:pt x="47" y="83"/>
                </a:cubicBezTo>
                <a:lnTo>
                  <a:pt x="47" y="107"/>
                </a:lnTo>
                <a:close/>
                <a:moveTo>
                  <a:pt x="56" y="74"/>
                </a:moveTo>
                <a:cubicBezTo>
                  <a:pt x="33" y="74"/>
                  <a:pt x="33" y="74"/>
                  <a:pt x="33" y="74"/>
                </a:cubicBezTo>
                <a:cubicBezTo>
                  <a:pt x="30" y="74"/>
                  <a:pt x="28" y="72"/>
                  <a:pt x="28" y="69"/>
                </a:cubicBezTo>
                <a:cubicBezTo>
                  <a:pt x="28" y="42"/>
                  <a:pt x="28" y="42"/>
                  <a:pt x="28" y="42"/>
                </a:cubicBezTo>
                <a:cubicBezTo>
                  <a:pt x="28" y="39"/>
                  <a:pt x="30" y="37"/>
                  <a:pt x="33" y="37"/>
                </a:cubicBezTo>
                <a:cubicBezTo>
                  <a:pt x="56" y="37"/>
                  <a:pt x="56" y="37"/>
                  <a:pt x="56" y="37"/>
                </a:cubicBezTo>
                <a:lnTo>
                  <a:pt x="56" y="74"/>
                </a:lnTo>
                <a:close/>
                <a:moveTo>
                  <a:pt x="94" y="87"/>
                </a:moveTo>
                <a:cubicBezTo>
                  <a:pt x="87" y="80"/>
                  <a:pt x="76" y="76"/>
                  <a:pt x="66" y="74"/>
                </a:cubicBezTo>
                <a:cubicBezTo>
                  <a:pt x="66" y="37"/>
                  <a:pt x="66" y="37"/>
                  <a:pt x="66" y="37"/>
                </a:cubicBezTo>
                <a:cubicBezTo>
                  <a:pt x="76" y="36"/>
                  <a:pt x="87" y="32"/>
                  <a:pt x="94" y="25"/>
                </a:cubicBezTo>
                <a:lnTo>
                  <a:pt x="94" y="87"/>
                </a:lnTo>
                <a:close/>
                <a:moveTo>
                  <a:pt x="113" y="97"/>
                </a:moveTo>
                <a:cubicBezTo>
                  <a:pt x="113" y="100"/>
                  <a:pt x="111" y="102"/>
                  <a:pt x="109" y="102"/>
                </a:cubicBezTo>
                <a:cubicBezTo>
                  <a:pt x="106" y="102"/>
                  <a:pt x="104" y="100"/>
                  <a:pt x="104" y="97"/>
                </a:cubicBezTo>
                <a:cubicBezTo>
                  <a:pt x="104" y="13"/>
                  <a:pt x="104" y="13"/>
                  <a:pt x="104" y="13"/>
                </a:cubicBezTo>
                <a:cubicBezTo>
                  <a:pt x="104" y="11"/>
                  <a:pt x="106" y="9"/>
                  <a:pt x="109" y="9"/>
                </a:cubicBezTo>
                <a:cubicBezTo>
                  <a:pt x="111" y="9"/>
                  <a:pt x="113" y="11"/>
                  <a:pt x="113" y="13"/>
                </a:cubicBezTo>
                <a:lnTo>
                  <a:pt x="113" y="9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8C461456-2414-6B0C-4C3D-8589E063FA18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2471738"/>
            <a:ext cx="254000" cy="254000"/>
          </a:xfrm>
          <a:custGeom>
            <a:avLst/>
            <a:gdLst>
              <a:gd name="T0" fmla="*/ 128 w 160"/>
              <a:gd name="T1" fmla="*/ 10 h 160"/>
              <a:gd name="T2" fmla="*/ 118 w 160"/>
              <a:gd name="T3" fmla="*/ 0 h 160"/>
              <a:gd name="T4" fmla="*/ 95 w 160"/>
              <a:gd name="T5" fmla="*/ 10 h 160"/>
              <a:gd name="T6" fmla="*/ 85 w 160"/>
              <a:gd name="T7" fmla="*/ 5 h 160"/>
              <a:gd name="T8" fmla="*/ 57 w 160"/>
              <a:gd name="T9" fmla="*/ 5 h 160"/>
              <a:gd name="T10" fmla="*/ 47 w 160"/>
              <a:gd name="T11" fmla="*/ 10 h 160"/>
              <a:gd name="T12" fmla="*/ 23 w 160"/>
              <a:gd name="T13" fmla="*/ 0 h 160"/>
              <a:gd name="T14" fmla="*/ 14 w 160"/>
              <a:gd name="T15" fmla="*/ 10 h 160"/>
              <a:gd name="T16" fmla="*/ 14 w 160"/>
              <a:gd name="T17" fmla="*/ 141 h 160"/>
              <a:gd name="T18" fmla="*/ 160 w 160"/>
              <a:gd name="T19" fmla="*/ 128 h 160"/>
              <a:gd name="T20" fmla="*/ 19 w 160"/>
              <a:gd name="T21" fmla="*/ 20 h 160"/>
              <a:gd name="T22" fmla="*/ 29 w 160"/>
              <a:gd name="T23" fmla="*/ 24 h 160"/>
              <a:gd name="T24" fmla="*/ 47 w 160"/>
              <a:gd name="T25" fmla="*/ 24 h 160"/>
              <a:gd name="T26" fmla="*/ 57 w 160"/>
              <a:gd name="T27" fmla="*/ 20 h 160"/>
              <a:gd name="T28" fmla="*/ 90 w 160"/>
              <a:gd name="T29" fmla="*/ 29 h 160"/>
              <a:gd name="T30" fmla="*/ 114 w 160"/>
              <a:gd name="T31" fmla="*/ 20 h 160"/>
              <a:gd name="T32" fmla="*/ 123 w 160"/>
              <a:gd name="T33" fmla="*/ 24 h 160"/>
              <a:gd name="T34" fmla="*/ 133 w 160"/>
              <a:gd name="T35" fmla="*/ 24 h 160"/>
              <a:gd name="T36" fmla="*/ 11 w 160"/>
              <a:gd name="T37" fmla="*/ 24 h 160"/>
              <a:gd name="T38" fmla="*/ 94 w 160"/>
              <a:gd name="T39" fmla="*/ 128 h 160"/>
              <a:gd name="T40" fmla="*/ 9 w 160"/>
              <a:gd name="T41" fmla="*/ 128 h 160"/>
              <a:gd name="T42" fmla="*/ 132 w 160"/>
              <a:gd name="T43" fmla="*/ 95 h 160"/>
              <a:gd name="T44" fmla="*/ 127 w 160"/>
              <a:gd name="T45" fmla="*/ 152 h 160"/>
              <a:gd name="T46" fmla="*/ 151 w 160"/>
              <a:gd name="T47" fmla="*/ 128 h 160"/>
              <a:gd name="T48" fmla="*/ 132 w 160"/>
              <a:gd name="T49" fmla="*/ 123 h 160"/>
              <a:gd name="T50" fmla="*/ 123 w 160"/>
              <a:gd name="T51" fmla="*/ 118 h 160"/>
              <a:gd name="T52" fmla="*/ 137 w 160"/>
              <a:gd name="T53" fmla="*/ 133 h 160"/>
              <a:gd name="T54" fmla="*/ 33 w 160"/>
              <a:gd name="T55" fmla="*/ 57 h 160"/>
              <a:gd name="T56" fmla="*/ 23 w 160"/>
              <a:gd name="T57" fmla="*/ 66 h 160"/>
              <a:gd name="T58" fmla="*/ 33 w 160"/>
              <a:gd name="T59" fmla="*/ 57 h 160"/>
              <a:gd name="T60" fmla="*/ 47 w 160"/>
              <a:gd name="T61" fmla="*/ 62 h 160"/>
              <a:gd name="T62" fmla="*/ 66 w 160"/>
              <a:gd name="T63" fmla="*/ 62 h 160"/>
              <a:gd name="T64" fmla="*/ 80 w 160"/>
              <a:gd name="T65" fmla="*/ 57 h 160"/>
              <a:gd name="T66" fmla="*/ 90 w 160"/>
              <a:gd name="T67" fmla="*/ 66 h 160"/>
              <a:gd name="T68" fmla="*/ 118 w 160"/>
              <a:gd name="T69" fmla="*/ 57 h 160"/>
              <a:gd name="T70" fmla="*/ 109 w 160"/>
              <a:gd name="T71" fmla="*/ 66 h 160"/>
              <a:gd name="T72" fmla="*/ 118 w 160"/>
              <a:gd name="T73" fmla="*/ 57 h 160"/>
              <a:gd name="T74" fmla="*/ 18 w 160"/>
              <a:gd name="T75" fmla="*/ 81 h 160"/>
              <a:gd name="T76" fmla="*/ 38 w 160"/>
              <a:gd name="T77" fmla="*/ 81 h 160"/>
              <a:gd name="T78" fmla="*/ 52 w 160"/>
              <a:gd name="T79" fmla="*/ 76 h 160"/>
              <a:gd name="T80" fmla="*/ 61 w 160"/>
              <a:gd name="T81" fmla="*/ 86 h 160"/>
              <a:gd name="T82" fmla="*/ 90 w 160"/>
              <a:gd name="T83" fmla="*/ 76 h 160"/>
              <a:gd name="T84" fmla="*/ 80 w 160"/>
              <a:gd name="T85" fmla="*/ 86 h 160"/>
              <a:gd name="T86" fmla="*/ 90 w 160"/>
              <a:gd name="T87" fmla="*/ 76 h 160"/>
              <a:gd name="T88" fmla="*/ 104 w 160"/>
              <a:gd name="T89" fmla="*/ 81 h 160"/>
              <a:gd name="T90" fmla="*/ 123 w 160"/>
              <a:gd name="T91" fmla="*/ 81 h 160"/>
              <a:gd name="T92" fmla="*/ 23 w 160"/>
              <a:gd name="T93" fmla="*/ 95 h 160"/>
              <a:gd name="T94" fmla="*/ 33 w 160"/>
              <a:gd name="T95" fmla="*/ 104 h 160"/>
              <a:gd name="T96" fmla="*/ 61 w 160"/>
              <a:gd name="T97" fmla="*/ 95 h 160"/>
              <a:gd name="T98" fmla="*/ 52 w 160"/>
              <a:gd name="T99" fmla="*/ 104 h 160"/>
              <a:gd name="T100" fmla="*/ 61 w 160"/>
              <a:gd name="T101" fmla="*/ 95 h 160"/>
              <a:gd name="T102" fmla="*/ 75 w 160"/>
              <a:gd name="T103" fmla="*/ 100 h 160"/>
              <a:gd name="T104" fmla="*/ 94 w 160"/>
              <a:gd name="T105" fmla="*/ 100 h 160"/>
              <a:gd name="T106" fmla="*/ 23 w 160"/>
              <a:gd name="T107" fmla="*/ 113 h 160"/>
              <a:gd name="T108" fmla="*/ 33 w 160"/>
              <a:gd name="T109" fmla="*/ 123 h 160"/>
              <a:gd name="T110" fmla="*/ 61 w 160"/>
              <a:gd name="T111" fmla="*/ 113 h 160"/>
              <a:gd name="T112" fmla="*/ 52 w 160"/>
              <a:gd name="T113" fmla="*/ 123 h 160"/>
              <a:gd name="T114" fmla="*/ 61 w 160"/>
              <a:gd name="T115" fmla="*/ 113 h 160"/>
              <a:gd name="T116" fmla="*/ 75 w 160"/>
              <a:gd name="T117" fmla="*/ 118 h 160"/>
              <a:gd name="T118" fmla="*/ 94 w 160"/>
              <a:gd name="T119" fmla="*/ 1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142" y="98"/>
                </a:moveTo>
                <a:cubicBezTo>
                  <a:pt x="142" y="24"/>
                  <a:pt x="142" y="24"/>
                  <a:pt x="142" y="24"/>
                </a:cubicBezTo>
                <a:cubicBezTo>
                  <a:pt x="142" y="16"/>
                  <a:pt x="135" y="10"/>
                  <a:pt x="128" y="10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3" y="5"/>
                  <a:pt x="123" y="5"/>
                  <a:pt x="123" y="5"/>
                </a:cubicBezTo>
                <a:cubicBezTo>
                  <a:pt x="123" y="3"/>
                  <a:pt x="121" y="0"/>
                  <a:pt x="118" y="0"/>
                </a:cubicBezTo>
                <a:cubicBezTo>
                  <a:pt x="115" y="0"/>
                  <a:pt x="113" y="3"/>
                  <a:pt x="113" y="5"/>
                </a:cubicBezTo>
                <a:cubicBezTo>
                  <a:pt x="113" y="10"/>
                  <a:pt x="113" y="10"/>
                  <a:pt x="113" y="10"/>
                </a:cubicBezTo>
                <a:cubicBezTo>
                  <a:pt x="95" y="10"/>
                  <a:pt x="95" y="10"/>
                  <a:pt x="95" y="10"/>
                </a:cubicBezTo>
                <a:cubicBezTo>
                  <a:pt x="95" y="5"/>
                  <a:pt x="95" y="5"/>
                  <a:pt x="95" y="5"/>
                </a:cubicBezTo>
                <a:cubicBezTo>
                  <a:pt x="95" y="3"/>
                  <a:pt x="93" y="0"/>
                  <a:pt x="90" y="0"/>
                </a:cubicBezTo>
                <a:cubicBezTo>
                  <a:pt x="87" y="0"/>
                  <a:pt x="85" y="3"/>
                  <a:pt x="85" y="5"/>
                </a:cubicBezTo>
                <a:cubicBezTo>
                  <a:pt x="85" y="10"/>
                  <a:pt x="85" y="10"/>
                  <a:pt x="85" y="10"/>
                </a:cubicBezTo>
                <a:cubicBezTo>
                  <a:pt x="57" y="10"/>
                  <a:pt x="57" y="10"/>
                  <a:pt x="57" y="10"/>
                </a:cubicBezTo>
                <a:cubicBezTo>
                  <a:pt x="57" y="5"/>
                  <a:pt x="57" y="5"/>
                  <a:pt x="57" y="5"/>
                </a:cubicBezTo>
                <a:cubicBezTo>
                  <a:pt x="57" y="3"/>
                  <a:pt x="55" y="0"/>
                  <a:pt x="52" y="0"/>
                </a:cubicBezTo>
                <a:cubicBezTo>
                  <a:pt x="49" y="0"/>
                  <a:pt x="47" y="3"/>
                  <a:pt x="47" y="5"/>
                </a:cubicBezTo>
                <a:cubicBezTo>
                  <a:pt x="47" y="10"/>
                  <a:pt x="47" y="10"/>
                  <a:pt x="47" y="10"/>
                </a:cubicBezTo>
                <a:cubicBezTo>
                  <a:pt x="28" y="10"/>
                  <a:pt x="28" y="10"/>
                  <a:pt x="28" y="10"/>
                </a:cubicBezTo>
                <a:cubicBezTo>
                  <a:pt x="28" y="5"/>
                  <a:pt x="28" y="5"/>
                  <a:pt x="28" y="5"/>
                </a:cubicBezTo>
                <a:cubicBezTo>
                  <a:pt x="28" y="3"/>
                  <a:pt x="26" y="0"/>
                  <a:pt x="23" y="0"/>
                </a:cubicBezTo>
                <a:cubicBezTo>
                  <a:pt x="21" y="0"/>
                  <a:pt x="19" y="3"/>
                  <a:pt x="19" y="5"/>
                </a:cubicBezTo>
                <a:cubicBezTo>
                  <a:pt x="19" y="10"/>
                  <a:pt x="19" y="10"/>
                  <a:pt x="19" y="10"/>
                </a:cubicBezTo>
                <a:cubicBezTo>
                  <a:pt x="14" y="10"/>
                  <a:pt x="14" y="10"/>
                  <a:pt x="14" y="10"/>
                </a:cubicBezTo>
                <a:cubicBezTo>
                  <a:pt x="6" y="10"/>
                  <a:pt x="0" y="16"/>
                  <a:pt x="0" y="24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35"/>
                  <a:pt x="6" y="141"/>
                  <a:pt x="14" y="141"/>
                </a:cubicBezTo>
                <a:cubicBezTo>
                  <a:pt x="98" y="141"/>
                  <a:pt x="98" y="141"/>
                  <a:pt x="98" y="141"/>
                </a:cubicBezTo>
                <a:cubicBezTo>
                  <a:pt x="103" y="153"/>
                  <a:pt x="114" y="160"/>
                  <a:pt x="127" y="160"/>
                </a:cubicBezTo>
                <a:cubicBezTo>
                  <a:pt x="145" y="160"/>
                  <a:pt x="160" y="146"/>
                  <a:pt x="160" y="128"/>
                </a:cubicBezTo>
                <a:cubicBezTo>
                  <a:pt x="160" y="115"/>
                  <a:pt x="153" y="103"/>
                  <a:pt x="142" y="98"/>
                </a:cubicBezTo>
                <a:close/>
                <a:moveTo>
                  <a:pt x="15" y="20"/>
                </a:moveTo>
                <a:cubicBezTo>
                  <a:pt x="19" y="20"/>
                  <a:pt x="19" y="20"/>
                  <a:pt x="19" y="20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7"/>
                  <a:pt x="21" y="29"/>
                  <a:pt x="24" y="29"/>
                </a:cubicBezTo>
                <a:cubicBezTo>
                  <a:pt x="26" y="29"/>
                  <a:pt x="29" y="27"/>
                  <a:pt x="29" y="24"/>
                </a:cubicBezTo>
                <a:cubicBezTo>
                  <a:pt x="29" y="20"/>
                  <a:pt x="29" y="20"/>
                  <a:pt x="29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7"/>
                  <a:pt x="49" y="29"/>
                  <a:pt x="52" y="29"/>
                </a:cubicBezTo>
                <a:cubicBezTo>
                  <a:pt x="55" y="29"/>
                  <a:pt x="57" y="27"/>
                  <a:pt x="57" y="24"/>
                </a:cubicBezTo>
                <a:cubicBezTo>
                  <a:pt x="57" y="20"/>
                  <a:pt x="57" y="20"/>
                  <a:pt x="57" y="20"/>
                </a:cubicBezTo>
                <a:cubicBezTo>
                  <a:pt x="86" y="20"/>
                  <a:pt x="86" y="20"/>
                  <a:pt x="86" y="20"/>
                </a:cubicBezTo>
                <a:cubicBezTo>
                  <a:pt x="86" y="24"/>
                  <a:pt x="86" y="24"/>
                  <a:pt x="86" y="24"/>
                </a:cubicBezTo>
                <a:cubicBezTo>
                  <a:pt x="86" y="27"/>
                  <a:pt x="88" y="29"/>
                  <a:pt x="90" y="29"/>
                </a:cubicBezTo>
                <a:cubicBezTo>
                  <a:pt x="93" y="29"/>
                  <a:pt x="95" y="27"/>
                  <a:pt x="95" y="24"/>
                </a:cubicBezTo>
                <a:cubicBezTo>
                  <a:pt x="95" y="20"/>
                  <a:pt x="95" y="20"/>
                  <a:pt x="95" y="20"/>
                </a:cubicBezTo>
                <a:cubicBezTo>
                  <a:pt x="114" y="20"/>
                  <a:pt x="114" y="20"/>
                  <a:pt x="114" y="20"/>
                </a:cubicBezTo>
                <a:cubicBezTo>
                  <a:pt x="114" y="24"/>
                  <a:pt x="114" y="24"/>
                  <a:pt x="114" y="24"/>
                </a:cubicBezTo>
                <a:cubicBezTo>
                  <a:pt x="114" y="27"/>
                  <a:pt x="116" y="29"/>
                  <a:pt x="119" y="29"/>
                </a:cubicBezTo>
                <a:cubicBezTo>
                  <a:pt x="121" y="29"/>
                  <a:pt x="123" y="27"/>
                  <a:pt x="123" y="24"/>
                </a:cubicBezTo>
                <a:cubicBezTo>
                  <a:pt x="123" y="20"/>
                  <a:pt x="123" y="20"/>
                  <a:pt x="123" y="20"/>
                </a:cubicBezTo>
                <a:cubicBezTo>
                  <a:pt x="128" y="20"/>
                  <a:pt x="128" y="20"/>
                  <a:pt x="128" y="20"/>
                </a:cubicBezTo>
                <a:cubicBezTo>
                  <a:pt x="131" y="20"/>
                  <a:pt x="133" y="22"/>
                  <a:pt x="133" y="24"/>
                </a:cubicBezTo>
                <a:cubicBezTo>
                  <a:pt x="133" y="39"/>
                  <a:pt x="133" y="39"/>
                  <a:pt x="133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1" y="24"/>
                  <a:pt x="11" y="24"/>
                  <a:pt x="11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2"/>
                  <a:pt x="12" y="20"/>
                  <a:pt x="15" y="20"/>
                </a:cubicBezTo>
                <a:close/>
                <a:moveTo>
                  <a:pt x="94" y="128"/>
                </a:moveTo>
                <a:cubicBezTo>
                  <a:pt x="94" y="129"/>
                  <a:pt x="94" y="131"/>
                  <a:pt x="95" y="132"/>
                </a:cubicBezTo>
                <a:cubicBezTo>
                  <a:pt x="14" y="132"/>
                  <a:pt x="14" y="132"/>
                  <a:pt x="14" y="132"/>
                </a:cubicBezTo>
                <a:cubicBezTo>
                  <a:pt x="11" y="132"/>
                  <a:pt x="9" y="130"/>
                  <a:pt x="9" y="128"/>
                </a:cubicBezTo>
                <a:cubicBezTo>
                  <a:pt x="9" y="48"/>
                  <a:pt x="9" y="48"/>
                  <a:pt x="9" y="48"/>
                </a:cubicBezTo>
                <a:cubicBezTo>
                  <a:pt x="132" y="48"/>
                  <a:pt x="132" y="48"/>
                  <a:pt x="132" y="48"/>
                </a:cubicBezTo>
                <a:cubicBezTo>
                  <a:pt x="132" y="95"/>
                  <a:pt x="132" y="95"/>
                  <a:pt x="132" y="95"/>
                </a:cubicBezTo>
                <a:cubicBezTo>
                  <a:pt x="130" y="95"/>
                  <a:pt x="129" y="95"/>
                  <a:pt x="127" y="95"/>
                </a:cubicBezTo>
                <a:cubicBezTo>
                  <a:pt x="109" y="95"/>
                  <a:pt x="94" y="109"/>
                  <a:pt x="94" y="128"/>
                </a:cubicBezTo>
                <a:close/>
                <a:moveTo>
                  <a:pt x="127" y="152"/>
                </a:moveTo>
                <a:cubicBezTo>
                  <a:pt x="115" y="152"/>
                  <a:pt x="104" y="141"/>
                  <a:pt x="104" y="128"/>
                </a:cubicBezTo>
                <a:cubicBezTo>
                  <a:pt x="104" y="115"/>
                  <a:pt x="115" y="104"/>
                  <a:pt x="127" y="104"/>
                </a:cubicBezTo>
                <a:cubicBezTo>
                  <a:pt x="140" y="104"/>
                  <a:pt x="151" y="115"/>
                  <a:pt x="151" y="128"/>
                </a:cubicBezTo>
                <a:cubicBezTo>
                  <a:pt x="151" y="141"/>
                  <a:pt x="140" y="152"/>
                  <a:pt x="127" y="152"/>
                </a:cubicBezTo>
                <a:close/>
                <a:moveTo>
                  <a:pt x="137" y="123"/>
                </a:moveTo>
                <a:cubicBezTo>
                  <a:pt x="132" y="123"/>
                  <a:pt x="132" y="123"/>
                  <a:pt x="132" y="123"/>
                </a:cubicBezTo>
                <a:cubicBezTo>
                  <a:pt x="132" y="118"/>
                  <a:pt x="132" y="118"/>
                  <a:pt x="132" y="118"/>
                </a:cubicBezTo>
                <a:cubicBezTo>
                  <a:pt x="132" y="115"/>
                  <a:pt x="130" y="113"/>
                  <a:pt x="127" y="113"/>
                </a:cubicBezTo>
                <a:cubicBezTo>
                  <a:pt x="125" y="113"/>
                  <a:pt x="123" y="115"/>
                  <a:pt x="123" y="11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123" y="130"/>
                  <a:pt x="124" y="133"/>
                  <a:pt x="127" y="133"/>
                </a:cubicBezTo>
                <a:cubicBezTo>
                  <a:pt x="137" y="133"/>
                  <a:pt x="137" y="133"/>
                  <a:pt x="137" y="133"/>
                </a:cubicBezTo>
                <a:cubicBezTo>
                  <a:pt x="139" y="133"/>
                  <a:pt x="141" y="130"/>
                  <a:pt x="141" y="128"/>
                </a:cubicBezTo>
                <a:cubicBezTo>
                  <a:pt x="141" y="125"/>
                  <a:pt x="139" y="123"/>
                  <a:pt x="137" y="123"/>
                </a:cubicBezTo>
                <a:close/>
                <a:moveTo>
                  <a:pt x="33" y="57"/>
                </a:moveTo>
                <a:cubicBezTo>
                  <a:pt x="23" y="57"/>
                  <a:pt x="23" y="57"/>
                  <a:pt x="23" y="57"/>
                </a:cubicBezTo>
                <a:cubicBezTo>
                  <a:pt x="21" y="57"/>
                  <a:pt x="18" y="59"/>
                  <a:pt x="18" y="62"/>
                </a:cubicBezTo>
                <a:cubicBezTo>
                  <a:pt x="18" y="64"/>
                  <a:pt x="21" y="66"/>
                  <a:pt x="23" y="66"/>
                </a:cubicBezTo>
                <a:cubicBezTo>
                  <a:pt x="33" y="66"/>
                  <a:pt x="33" y="66"/>
                  <a:pt x="33" y="66"/>
                </a:cubicBezTo>
                <a:cubicBezTo>
                  <a:pt x="36" y="66"/>
                  <a:pt x="38" y="64"/>
                  <a:pt x="38" y="62"/>
                </a:cubicBezTo>
                <a:cubicBezTo>
                  <a:pt x="38" y="59"/>
                  <a:pt x="36" y="57"/>
                  <a:pt x="33" y="57"/>
                </a:cubicBezTo>
                <a:close/>
                <a:moveTo>
                  <a:pt x="61" y="57"/>
                </a:moveTo>
                <a:cubicBezTo>
                  <a:pt x="52" y="57"/>
                  <a:pt x="52" y="57"/>
                  <a:pt x="52" y="57"/>
                </a:cubicBezTo>
                <a:cubicBezTo>
                  <a:pt x="49" y="57"/>
                  <a:pt x="47" y="59"/>
                  <a:pt x="47" y="62"/>
                </a:cubicBezTo>
                <a:cubicBezTo>
                  <a:pt x="47" y="64"/>
                  <a:pt x="49" y="66"/>
                  <a:pt x="52" y="66"/>
                </a:cubicBezTo>
                <a:cubicBezTo>
                  <a:pt x="61" y="66"/>
                  <a:pt x="61" y="66"/>
                  <a:pt x="61" y="66"/>
                </a:cubicBezTo>
                <a:cubicBezTo>
                  <a:pt x="64" y="66"/>
                  <a:pt x="66" y="64"/>
                  <a:pt x="66" y="62"/>
                </a:cubicBezTo>
                <a:cubicBezTo>
                  <a:pt x="66" y="59"/>
                  <a:pt x="64" y="57"/>
                  <a:pt x="61" y="57"/>
                </a:cubicBezTo>
                <a:close/>
                <a:moveTo>
                  <a:pt x="90" y="57"/>
                </a:moveTo>
                <a:cubicBezTo>
                  <a:pt x="80" y="57"/>
                  <a:pt x="80" y="57"/>
                  <a:pt x="80" y="57"/>
                </a:cubicBezTo>
                <a:cubicBezTo>
                  <a:pt x="77" y="57"/>
                  <a:pt x="75" y="59"/>
                  <a:pt x="75" y="62"/>
                </a:cubicBezTo>
                <a:cubicBezTo>
                  <a:pt x="75" y="64"/>
                  <a:pt x="77" y="66"/>
                  <a:pt x="80" y="66"/>
                </a:cubicBezTo>
                <a:cubicBezTo>
                  <a:pt x="90" y="66"/>
                  <a:pt x="90" y="66"/>
                  <a:pt x="90" y="66"/>
                </a:cubicBezTo>
                <a:cubicBezTo>
                  <a:pt x="92" y="66"/>
                  <a:pt x="94" y="64"/>
                  <a:pt x="94" y="62"/>
                </a:cubicBezTo>
                <a:cubicBezTo>
                  <a:pt x="94" y="59"/>
                  <a:pt x="92" y="57"/>
                  <a:pt x="90" y="57"/>
                </a:cubicBezTo>
                <a:close/>
                <a:moveTo>
                  <a:pt x="118" y="57"/>
                </a:moveTo>
                <a:cubicBezTo>
                  <a:pt x="109" y="57"/>
                  <a:pt x="109" y="57"/>
                  <a:pt x="109" y="57"/>
                </a:cubicBezTo>
                <a:cubicBezTo>
                  <a:pt x="106" y="57"/>
                  <a:pt x="104" y="59"/>
                  <a:pt x="104" y="62"/>
                </a:cubicBezTo>
                <a:cubicBezTo>
                  <a:pt x="104" y="64"/>
                  <a:pt x="106" y="66"/>
                  <a:pt x="109" y="66"/>
                </a:cubicBezTo>
                <a:cubicBezTo>
                  <a:pt x="118" y="66"/>
                  <a:pt x="118" y="66"/>
                  <a:pt x="118" y="66"/>
                </a:cubicBezTo>
                <a:cubicBezTo>
                  <a:pt x="121" y="66"/>
                  <a:pt x="123" y="64"/>
                  <a:pt x="123" y="62"/>
                </a:cubicBezTo>
                <a:cubicBezTo>
                  <a:pt x="123" y="59"/>
                  <a:pt x="121" y="57"/>
                  <a:pt x="118" y="57"/>
                </a:cubicBezTo>
                <a:close/>
                <a:moveTo>
                  <a:pt x="33" y="76"/>
                </a:moveTo>
                <a:cubicBezTo>
                  <a:pt x="23" y="76"/>
                  <a:pt x="23" y="76"/>
                  <a:pt x="23" y="76"/>
                </a:cubicBezTo>
                <a:cubicBezTo>
                  <a:pt x="21" y="76"/>
                  <a:pt x="18" y="78"/>
                  <a:pt x="18" y="81"/>
                </a:cubicBezTo>
                <a:cubicBezTo>
                  <a:pt x="18" y="84"/>
                  <a:pt x="21" y="86"/>
                  <a:pt x="23" y="86"/>
                </a:cubicBezTo>
                <a:cubicBezTo>
                  <a:pt x="33" y="86"/>
                  <a:pt x="33" y="86"/>
                  <a:pt x="33" y="86"/>
                </a:cubicBezTo>
                <a:cubicBezTo>
                  <a:pt x="36" y="86"/>
                  <a:pt x="38" y="84"/>
                  <a:pt x="38" y="81"/>
                </a:cubicBezTo>
                <a:cubicBezTo>
                  <a:pt x="38" y="78"/>
                  <a:pt x="36" y="76"/>
                  <a:pt x="33" y="76"/>
                </a:cubicBezTo>
                <a:close/>
                <a:moveTo>
                  <a:pt x="61" y="76"/>
                </a:moveTo>
                <a:cubicBezTo>
                  <a:pt x="52" y="76"/>
                  <a:pt x="52" y="76"/>
                  <a:pt x="52" y="76"/>
                </a:cubicBezTo>
                <a:cubicBezTo>
                  <a:pt x="49" y="76"/>
                  <a:pt x="47" y="78"/>
                  <a:pt x="47" y="81"/>
                </a:cubicBezTo>
                <a:cubicBezTo>
                  <a:pt x="47" y="84"/>
                  <a:pt x="49" y="86"/>
                  <a:pt x="52" y="86"/>
                </a:cubicBezTo>
                <a:cubicBezTo>
                  <a:pt x="61" y="86"/>
                  <a:pt x="61" y="86"/>
                  <a:pt x="61" y="86"/>
                </a:cubicBezTo>
                <a:cubicBezTo>
                  <a:pt x="64" y="86"/>
                  <a:pt x="66" y="84"/>
                  <a:pt x="66" y="81"/>
                </a:cubicBezTo>
                <a:cubicBezTo>
                  <a:pt x="66" y="78"/>
                  <a:pt x="64" y="76"/>
                  <a:pt x="61" y="76"/>
                </a:cubicBezTo>
                <a:close/>
                <a:moveTo>
                  <a:pt x="90" y="76"/>
                </a:moveTo>
                <a:cubicBezTo>
                  <a:pt x="80" y="76"/>
                  <a:pt x="80" y="76"/>
                  <a:pt x="80" y="76"/>
                </a:cubicBezTo>
                <a:cubicBezTo>
                  <a:pt x="77" y="76"/>
                  <a:pt x="75" y="78"/>
                  <a:pt x="75" y="81"/>
                </a:cubicBezTo>
                <a:cubicBezTo>
                  <a:pt x="75" y="84"/>
                  <a:pt x="77" y="86"/>
                  <a:pt x="80" y="86"/>
                </a:cubicBezTo>
                <a:cubicBezTo>
                  <a:pt x="90" y="86"/>
                  <a:pt x="90" y="86"/>
                  <a:pt x="90" y="86"/>
                </a:cubicBezTo>
                <a:cubicBezTo>
                  <a:pt x="92" y="86"/>
                  <a:pt x="94" y="84"/>
                  <a:pt x="94" y="81"/>
                </a:cubicBezTo>
                <a:cubicBezTo>
                  <a:pt x="94" y="78"/>
                  <a:pt x="92" y="76"/>
                  <a:pt x="90" y="76"/>
                </a:cubicBezTo>
                <a:close/>
                <a:moveTo>
                  <a:pt x="118" y="76"/>
                </a:moveTo>
                <a:cubicBezTo>
                  <a:pt x="109" y="76"/>
                  <a:pt x="109" y="76"/>
                  <a:pt x="109" y="76"/>
                </a:cubicBezTo>
                <a:cubicBezTo>
                  <a:pt x="106" y="76"/>
                  <a:pt x="104" y="78"/>
                  <a:pt x="104" y="81"/>
                </a:cubicBezTo>
                <a:cubicBezTo>
                  <a:pt x="104" y="84"/>
                  <a:pt x="106" y="86"/>
                  <a:pt x="109" y="86"/>
                </a:cubicBezTo>
                <a:cubicBezTo>
                  <a:pt x="118" y="86"/>
                  <a:pt x="118" y="86"/>
                  <a:pt x="118" y="86"/>
                </a:cubicBezTo>
                <a:cubicBezTo>
                  <a:pt x="121" y="86"/>
                  <a:pt x="123" y="84"/>
                  <a:pt x="123" y="81"/>
                </a:cubicBezTo>
                <a:cubicBezTo>
                  <a:pt x="123" y="78"/>
                  <a:pt x="121" y="76"/>
                  <a:pt x="118" y="76"/>
                </a:cubicBezTo>
                <a:close/>
                <a:moveTo>
                  <a:pt x="33" y="95"/>
                </a:moveTo>
                <a:cubicBezTo>
                  <a:pt x="23" y="95"/>
                  <a:pt x="23" y="95"/>
                  <a:pt x="23" y="95"/>
                </a:cubicBezTo>
                <a:cubicBezTo>
                  <a:pt x="21" y="95"/>
                  <a:pt x="18" y="97"/>
                  <a:pt x="18" y="100"/>
                </a:cubicBezTo>
                <a:cubicBezTo>
                  <a:pt x="18" y="102"/>
                  <a:pt x="21" y="104"/>
                  <a:pt x="23" y="104"/>
                </a:cubicBezTo>
                <a:cubicBezTo>
                  <a:pt x="33" y="104"/>
                  <a:pt x="33" y="104"/>
                  <a:pt x="33" y="104"/>
                </a:cubicBezTo>
                <a:cubicBezTo>
                  <a:pt x="36" y="104"/>
                  <a:pt x="38" y="102"/>
                  <a:pt x="38" y="100"/>
                </a:cubicBezTo>
                <a:cubicBezTo>
                  <a:pt x="38" y="97"/>
                  <a:pt x="36" y="95"/>
                  <a:pt x="33" y="95"/>
                </a:cubicBezTo>
                <a:close/>
                <a:moveTo>
                  <a:pt x="61" y="95"/>
                </a:moveTo>
                <a:cubicBezTo>
                  <a:pt x="52" y="95"/>
                  <a:pt x="52" y="95"/>
                  <a:pt x="52" y="95"/>
                </a:cubicBezTo>
                <a:cubicBezTo>
                  <a:pt x="49" y="95"/>
                  <a:pt x="47" y="97"/>
                  <a:pt x="47" y="100"/>
                </a:cubicBezTo>
                <a:cubicBezTo>
                  <a:pt x="47" y="102"/>
                  <a:pt x="49" y="104"/>
                  <a:pt x="52" y="104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64" y="104"/>
                  <a:pt x="66" y="102"/>
                  <a:pt x="66" y="100"/>
                </a:cubicBezTo>
                <a:cubicBezTo>
                  <a:pt x="66" y="97"/>
                  <a:pt x="64" y="95"/>
                  <a:pt x="61" y="95"/>
                </a:cubicBezTo>
                <a:close/>
                <a:moveTo>
                  <a:pt x="90" y="95"/>
                </a:moveTo>
                <a:cubicBezTo>
                  <a:pt x="80" y="95"/>
                  <a:pt x="80" y="95"/>
                  <a:pt x="80" y="95"/>
                </a:cubicBezTo>
                <a:cubicBezTo>
                  <a:pt x="77" y="95"/>
                  <a:pt x="75" y="97"/>
                  <a:pt x="75" y="100"/>
                </a:cubicBezTo>
                <a:cubicBezTo>
                  <a:pt x="75" y="102"/>
                  <a:pt x="77" y="104"/>
                  <a:pt x="80" y="104"/>
                </a:cubicBezTo>
                <a:cubicBezTo>
                  <a:pt x="90" y="104"/>
                  <a:pt x="90" y="104"/>
                  <a:pt x="90" y="104"/>
                </a:cubicBezTo>
                <a:cubicBezTo>
                  <a:pt x="92" y="104"/>
                  <a:pt x="94" y="102"/>
                  <a:pt x="94" y="100"/>
                </a:cubicBezTo>
                <a:cubicBezTo>
                  <a:pt x="94" y="97"/>
                  <a:pt x="92" y="95"/>
                  <a:pt x="90" y="95"/>
                </a:cubicBezTo>
                <a:close/>
                <a:moveTo>
                  <a:pt x="33" y="113"/>
                </a:moveTo>
                <a:cubicBezTo>
                  <a:pt x="23" y="113"/>
                  <a:pt x="23" y="113"/>
                  <a:pt x="23" y="113"/>
                </a:cubicBezTo>
                <a:cubicBezTo>
                  <a:pt x="21" y="113"/>
                  <a:pt x="18" y="115"/>
                  <a:pt x="18" y="118"/>
                </a:cubicBezTo>
                <a:cubicBezTo>
                  <a:pt x="18" y="121"/>
                  <a:pt x="21" y="123"/>
                  <a:pt x="23" y="123"/>
                </a:cubicBezTo>
                <a:cubicBezTo>
                  <a:pt x="33" y="123"/>
                  <a:pt x="33" y="123"/>
                  <a:pt x="33" y="123"/>
                </a:cubicBezTo>
                <a:cubicBezTo>
                  <a:pt x="36" y="123"/>
                  <a:pt x="38" y="121"/>
                  <a:pt x="38" y="118"/>
                </a:cubicBezTo>
                <a:cubicBezTo>
                  <a:pt x="38" y="115"/>
                  <a:pt x="36" y="113"/>
                  <a:pt x="33" y="113"/>
                </a:cubicBezTo>
                <a:close/>
                <a:moveTo>
                  <a:pt x="61" y="113"/>
                </a:moveTo>
                <a:cubicBezTo>
                  <a:pt x="52" y="113"/>
                  <a:pt x="52" y="113"/>
                  <a:pt x="52" y="113"/>
                </a:cubicBezTo>
                <a:cubicBezTo>
                  <a:pt x="49" y="113"/>
                  <a:pt x="47" y="115"/>
                  <a:pt x="47" y="118"/>
                </a:cubicBezTo>
                <a:cubicBezTo>
                  <a:pt x="47" y="121"/>
                  <a:pt x="49" y="123"/>
                  <a:pt x="52" y="123"/>
                </a:cubicBezTo>
                <a:cubicBezTo>
                  <a:pt x="61" y="123"/>
                  <a:pt x="61" y="123"/>
                  <a:pt x="61" y="123"/>
                </a:cubicBezTo>
                <a:cubicBezTo>
                  <a:pt x="64" y="123"/>
                  <a:pt x="66" y="121"/>
                  <a:pt x="66" y="118"/>
                </a:cubicBezTo>
                <a:cubicBezTo>
                  <a:pt x="66" y="115"/>
                  <a:pt x="64" y="113"/>
                  <a:pt x="61" y="113"/>
                </a:cubicBezTo>
                <a:close/>
                <a:moveTo>
                  <a:pt x="90" y="113"/>
                </a:moveTo>
                <a:cubicBezTo>
                  <a:pt x="80" y="113"/>
                  <a:pt x="80" y="113"/>
                  <a:pt x="80" y="113"/>
                </a:cubicBezTo>
                <a:cubicBezTo>
                  <a:pt x="77" y="113"/>
                  <a:pt x="75" y="115"/>
                  <a:pt x="75" y="118"/>
                </a:cubicBezTo>
                <a:cubicBezTo>
                  <a:pt x="75" y="121"/>
                  <a:pt x="77" y="123"/>
                  <a:pt x="80" y="123"/>
                </a:cubicBezTo>
                <a:cubicBezTo>
                  <a:pt x="90" y="123"/>
                  <a:pt x="90" y="123"/>
                  <a:pt x="90" y="123"/>
                </a:cubicBezTo>
                <a:cubicBezTo>
                  <a:pt x="92" y="123"/>
                  <a:pt x="94" y="121"/>
                  <a:pt x="94" y="118"/>
                </a:cubicBezTo>
                <a:cubicBezTo>
                  <a:pt x="94" y="115"/>
                  <a:pt x="92" y="113"/>
                  <a:pt x="90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CF47185E-182E-E937-8AEB-655323AC1176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3024188"/>
            <a:ext cx="254000" cy="252413"/>
          </a:xfrm>
          <a:custGeom>
            <a:avLst/>
            <a:gdLst>
              <a:gd name="T0" fmla="*/ 114 w 160"/>
              <a:gd name="T1" fmla="*/ 102 h 159"/>
              <a:gd name="T2" fmla="*/ 109 w 160"/>
              <a:gd name="T3" fmla="*/ 83 h 159"/>
              <a:gd name="T4" fmla="*/ 48 w 160"/>
              <a:gd name="T5" fmla="*/ 88 h 159"/>
              <a:gd name="T6" fmla="*/ 5 w 160"/>
              <a:gd name="T7" fmla="*/ 121 h 159"/>
              <a:gd name="T8" fmla="*/ 0 w 160"/>
              <a:gd name="T9" fmla="*/ 154 h 159"/>
              <a:gd name="T10" fmla="*/ 156 w 160"/>
              <a:gd name="T11" fmla="*/ 159 h 159"/>
              <a:gd name="T12" fmla="*/ 160 w 160"/>
              <a:gd name="T13" fmla="*/ 107 h 159"/>
              <a:gd name="T14" fmla="*/ 48 w 160"/>
              <a:gd name="T15" fmla="*/ 149 h 159"/>
              <a:gd name="T16" fmla="*/ 11 w 160"/>
              <a:gd name="T17" fmla="*/ 130 h 159"/>
              <a:gd name="T18" fmla="*/ 48 w 160"/>
              <a:gd name="T19" fmla="*/ 149 h 159"/>
              <a:gd name="T20" fmla="*/ 57 w 160"/>
              <a:gd name="T21" fmla="*/ 149 h 159"/>
              <a:gd name="T22" fmla="*/ 104 w 160"/>
              <a:gd name="T23" fmla="*/ 93 h 159"/>
              <a:gd name="T24" fmla="*/ 151 w 160"/>
              <a:gd name="T25" fmla="*/ 149 h 159"/>
              <a:gd name="T26" fmla="*/ 114 w 160"/>
              <a:gd name="T27" fmla="*/ 112 h 159"/>
              <a:gd name="T28" fmla="*/ 151 w 160"/>
              <a:gd name="T29" fmla="*/ 149 h 159"/>
              <a:gd name="T30" fmla="*/ 109 w 160"/>
              <a:gd name="T31" fmla="*/ 74 h 159"/>
              <a:gd name="T32" fmla="*/ 114 w 160"/>
              <a:gd name="T33" fmla="*/ 60 h 159"/>
              <a:gd name="T34" fmla="*/ 100 w 160"/>
              <a:gd name="T35" fmla="*/ 18 h 159"/>
              <a:gd name="T36" fmla="*/ 63 w 160"/>
              <a:gd name="T37" fmla="*/ 18 h 159"/>
              <a:gd name="T38" fmla="*/ 48 w 160"/>
              <a:gd name="T39" fmla="*/ 60 h 159"/>
              <a:gd name="T40" fmla="*/ 53 w 160"/>
              <a:gd name="T41" fmla="*/ 74 h 159"/>
              <a:gd name="T42" fmla="*/ 90 w 160"/>
              <a:gd name="T43" fmla="*/ 18 h 159"/>
              <a:gd name="T44" fmla="*/ 71 w 160"/>
              <a:gd name="T45" fmla="*/ 18 h 159"/>
              <a:gd name="T46" fmla="*/ 57 w 160"/>
              <a:gd name="T47" fmla="*/ 60 h 159"/>
              <a:gd name="T48" fmla="*/ 104 w 160"/>
              <a:gd name="T49" fmla="*/ 60 h 159"/>
              <a:gd name="T50" fmla="*/ 57 w 160"/>
              <a:gd name="T51" fmla="*/ 65 h 159"/>
              <a:gd name="T52" fmla="*/ 71 w 160"/>
              <a:gd name="T53" fmla="*/ 121 h 159"/>
              <a:gd name="T54" fmla="*/ 76 w 160"/>
              <a:gd name="T55" fmla="*/ 118 h 159"/>
              <a:gd name="T56" fmla="*/ 71 w 160"/>
              <a:gd name="T57" fmla="*/ 130 h 159"/>
              <a:gd name="T58" fmla="*/ 71 w 160"/>
              <a:gd name="T59" fmla="*/ 140 h 159"/>
              <a:gd name="T60" fmla="*/ 95 w 160"/>
              <a:gd name="T61" fmla="*/ 135 h 159"/>
              <a:gd name="T62" fmla="*/ 85 w 160"/>
              <a:gd name="T63" fmla="*/ 130 h 159"/>
              <a:gd name="T64" fmla="*/ 83 w 160"/>
              <a:gd name="T65" fmla="*/ 102 h 159"/>
              <a:gd name="T66" fmla="*/ 77 w 160"/>
              <a:gd name="T67" fmla="*/ 104 h 159"/>
              <a:gd name="T68" fmla="*/ 68 w 160"/>
              <a:gd name="T69" fmla="*/ 11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59">
                <a:moveTo>
                  <a:pt x="156" y="102"/>
                </a:moveTo>
                <a:cubicBezTo>
                  <a:pt x="114" y="102"/>
                  <a:pt x="114" y="102"/>
                  <a:pt x="114" y="102"/>
                </a:cubicBezTo>
                <a:cubicBezTo>
                  <a:pt x="114" y="88"/>
                  <a:pt x="114" y="88"/>
                  <a:pt x="114" y="88"/>
                </a:cubicBezTo>
                <a:cubicBezTo>
                  <a:pt x="114" y="85"/>
                  <a:pt x="112" y="83"/>
                  <a:pt x="109" y="83"/>
                </a:cubicBezTo>
                <a:cubicBezTo>
                  <a:pt x="52" y="83"/>
                  <a:pt x="52" y="83"/>
                  <a:pt x="52" y="83"/>
                </a:cubicBezTo>
                <a:cubicBezTo>
                  <a:pt x="50" y="83"/>
                  <a:pt x="48" y="85"/>
                  <a:pt x="48" y="88"/>
                </a:cubicBezTo>
                <a:cubicBezTo>
                  <a:pt x="48" y="121"/>
                  <a:pt x="48" y="121"/>
                  <a:pt x="48" y="121"/>
                </a:cubicBezTo>
                <a:cubicBezTo>
                  <a:pt x="5" y="121"/>
                  <a:pt x="5" y="121"/>
                  <a:pt x="5" y="121"/>
                </a:cubicBezTo>
                <a:cubicBezTo>
                  <a:pt x="3" y="121"/>
                  <a:pt x="0" y="123"/>
                  <a:pt x="0" y="126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7"/>
                  <a:pt x="3" y="159"/>
                  <a:pt x="5" y="159"/>
                </a:cubicBezTo>
                <a:cubicBezTo>
                  <a:pt x="156" y="159"/>
                  <a:pt x="156" y="159"/>
                  <a:pt x="156" y="159"/>
                </a:cubicBezTo>
                <a:cubicBezTo>
                  <a:pt x="158" y="159"/>
                  <a:pt x="160" y="157"/>
                  <a:pt x="160" y="154"/>
                </a:cubicBezTo>
                <a:cubicBezTo>
                  <a:pt x="160" y="107"/>
                  <a:pt x="160" y="107"/>
                  <a:pt x="160" y="107"/>
                </a:cubicBezTo>
                <a:cubicBezTo>
                  <a:pt x="160" y="104"/>
                  <a:pt x="158" y="102"/>
                  <a:pt x="156" y="102"/>
                </a:cubicBezTo>
                <a:close/>
                <a:moveTo>
                  <a:pt x="48" y="149"/>
                </a:moveTo>
                <a:cubicBezTo>
                  <a:pt x="11" y="149"/>
                  <a:pt x="11" y="149"/>
                  <a:pt x="11" y="149"/>
                </a:cubicBezTo>
                <a:cubicBezTo>
                  <a:pt x="11" y="130"/>
                  <a:pt x="11" y="130"/>
                  <a:pt x="11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8" y="149"/>
                </a:lnTo>
                <a:close/>
                <a:moveTo>
                  <a:pt x="104" y="149"/>
                </a:moveTo>
                <a:cubicBezTo>
                  <a:pt x="57" y="149"/>
                  <a:pt x="57" y="149"/>
                  <a:pt x="57" y="149"/>
                </a:cubicBezTo>
                <a:cubicBezTo>
                  <a:pt x="57" y="93"/>
                  <a:pt x="57" y="93"/>
                  <a:pt x="57" y="93"/>
                </a:cubicBezTo>
                <a:cubicBezTo>
                  <a:pt x="104" y="93"/>
                  <a:pt x="104" y="93"/>
                  <a:pt x="104" y="93"/>
                </a:cubicBezTo>
                <a:lnTo>
                  <a:pt x="104" y="149"/>
                </a:lnTo>
                <a:close/>
                <a:moveTo>
                  <a:pt x="151" y="149"/>
                </a:moveTo>
                <a:cubicBezTo>
                  <a:pt x="114" y="149"/>
                  <a:pt x="114" y="149"/>
                  <a:pt x="114" y="149"/>
                </a:cubicBezTo>
                <a:cubicBezTo>
                  <a:pt x="114" y="112"/>
                  <a:pt x="114" y="112"/>
                  <a:pt x="114" y="112"/>
                </a:cubicBezTo>
                <a:cubicBezTo>
                  <a:pt x="151" y="112"/>
                  <a:pt x="151" y="112"/>
                  <a:pt x="151" y="112"/>
                </a:cubicBezTo>
                <a:lnTo>
                  <a:pt x="151" y="149"/>
                </a:lnTo>
                <a:close/>
                <a:moveTo>
                  <a:pt x="53" y="74"/>
                </a:moveTo>
                <a:cubicBezTo>
                  <a:pt x="109" y="74"/>
                  <a:pt x="109" y="74"/>
                  <a:pt x="109" y="74"/>
                </a:cubicBezTo>
                <a:cubicBezTo>
                  <a:pt x="112" y="74"/>
                  <a:pt x="114" y="72"/>
                  <a:pt x="114" y="70"/>
                </a:cubicBezTo>
                <a:cubicBezTo>
                  <a:pt x="114" y="60"/>
                  <a:pt x="114" y="60"/>
                  <a:pt x="114" y="60"/>
                </a:cubicBezTo>
                <a:cubicBezTo>
                  <a:pt x="114" y="47"/>
                  <a:pt x="107" y="36"/>
                  <a:pt x="96" y="30"/>
                </a:cubicBezTo>
                <a:cubicBezTo>
                  <a:pt x="99" y="27"/>
                  <a:pt x="100" y="23"/>
                  <a:pt x="100" y="18"/>
                </a:cubicBezTo>
                <a:cubicBezTo>
                  <a:pt x="100" y="8"/>
                  <a:pt x="92" y="0"/>
                  <a:pt x="82" y="0"/>
                </a:cubicBezTo>
                <a:cubicBezTo>
                  <a:pt x="71" y="0"/>
                  <a:pt x="63" y="8"/>
                  <a:pt x="63" y="18"/>
                </a:cubicBezTo>
                <a:cubicBezTo>
                  <a:pt x="63" y="23"/>
                  <a:pt x="64" y="27"/>
                  <a:pt x="67" y="30"/>
                </a:cubicBezTo>
                <a:cubicBezTo>
                  <a:pt x="56" y="36"/>
                  <a:pt x="48" y="47"/>
                  <a:pt x="48" y="60"/>
                </a:cubicBezTo>
                <a:cubicBezTo>
                  <a:pt x="48" y="70"/>
                  <a:pt x="48" y="70"/>
                  <a:pt x="48" y="70"/>
                </a:cubicBezTo>
                <a:cubicBezTo>
                  <a:pt x="48" y="72"/>
                  <a:pt x="50" y="74"/>
                  <a:pt x="53" y="74"/>
                </a:cubicBezTo>
                <a:close/>
                <a:moveTo>
                  <a:pt x="81" y="9"/>
                </a:moveTo>
                <a:cubicBezTo>
                  <a:pt x="86" y="9"/>
                  <a:pt x="90" y="13"/>
                  <a:pt x="90" y="18"/>
                </a:cubicBezTo>
                <a:cubicBezTo>
                  <a:pt x="90" y="23"/>
                  <a:pt x="86" y="28"/>
                  <a:pt x="81" y="28"/>
                </a:cubicBezTo>
                <a:cubicBezTo>
                  <a:pt x="75" y="28"/>
                  <a:pt x="71" y="23"/>
                  <a:pt x="71" y="18"/>
                </a:cubicBezTo>
                <a:cubicBezTo>
                  <a:pt x="71" y="13"/>
                  <a:pt x="75" y="9"/>
                  <a:pt x="81" y="9"/>
                </a:cubicBezTo>
                <a:close/>
                <a:moveTo>
                  <a:pt x="57" y="60"/>
                </a:moveTo>
                <a:cubicBezTo>
                  <a:pt x="57" y="47"/>
                  <a:pt x="68" y="37"/>
                  <a:pt x="81" y="37"/>
                </a:cubicBezTo>
                <a:cubicBezTo>
                  <a:pt x="93" y="37"/>
                  <a:pt x="104" y="47"/>
                  <a:pt x="104" y="60"/>
                </a:cubicBezTo>
                <a:cubicBezTo>
                  <a:pt x="104" y="65"/>
                  <a:pt x="104" y="65"/>
                  <a:pt x="104" y="65"/>
                </a:cubicBezTo>
                <a:cubicBezTo>
                  <a:pt x="57" y="65"/>
                  <a:pt x="57" y="65"/>
                  <a:pt x="57" y="65"/>
                </a:cubicBezTo>
                <a:lnTo>
                  <a:pt x="57" y="60"/>
                </a:lnTo>
                <a:close/>
                <a:moveTo>
                  <a:pt x="71" y="121"/>
                </a:moveTo>
                <a:cubicBezTo>
                  <a:pt x="72" y="121"/>
                  <a:pt x="74" y="120"/>
                  <a:pt x="75" y="119"/>
                </a:cubicBezTo>
                <a:cubicBezTo>
                  <a:pt x="76" y="118"/>
                  <a:pt x="76" y="118"/>
                  <a:pt x="76" y="118"/>
                </a:cubicBezTo>
                <a:cubicBezTo>
                  <a:pt x="76" y="130"/>
                  <a:pt x="76" y="130"/>
                  <a:pt x="76" y="130"/>
                </a:cubicBezTo>
                <a:cubicBezTo>
                  <a:pt x="71" y="130"/>
                  <a:pt x="71" y="130"/>
                  <a:pt x="71" y="130"/>
                </a:cubicBezTo>
                <a:cubicBezTo>
                  <a:pt x="69" y="130"/>
                  <a:pt x="67" y="132"/>
                  <a:pt x="67" y="135"/>
                </a:cubicBezTo>
                <a:cubicBezTo>
                  <a:pt x="67" y="137"/>
                  <a:pt x="69" y="140"/>
                  <a:pt x="71" y="140"/>
                </a:cubicBezTo>
                <a:cubicBezTo>
                  <a:pt x="90" y="140"/>
                  <a:pt x="90" y="140"/>
                  <a:pt x="90" y="140"/>
                </a:cubicBezTo>
                <a:cubicBezTo>
                  <a:pt x="93" y="140"/>
                  <a:pt x="95" y="137"/>
                  <a:pt x="95" y="135"/>
                </a:cubicBezTo>
                <a:cubicBezTo>
                  <a:pt x="95" y="132"/>
                  <a:pt x="93" y="130"/>
                  <a:pt x="90" y="130"/>
                </a:cubicBezTo>
                <a:cubicBezTo>
                  <a:pt x="85" y="130"/>
                  <a:pt x="85" y="130"/>
                  <a:pt x="85" y="130"/>
                </a:cubicBezTo>
                <a:cubicBezTo>
                  <a:pt x="85" y="107"/>
                  <a:pt x="85" y="107"/>
                  <a:pt x="85" y="107"/>
                </a:cubicBezTo>
                <a:cubicBezTo>
                  <a:pt x="85" y="105"/>
                  <a:pt x="84" y="103"/>
                  <a:pt x="83" y="102"/>
                </a:cubicBezTo>
                <a:cubicBezTo>
                  <a:pt x="82" y="102"/>
                  <a:pt x="82" y="102"/>
                  <a:pt x="81" y="102"/>
                </a:cubicBezTo>
                <a:cubicBezTo>
                  <a:pt x="80" y="102"/>
                  <a:pt x="78" y="103"/>
                  <a:pt x="77" y="104"/>
                </a:cubicBezTo>
                <a:cubicBezTo>
                  <a:pt x="68" y="113"/>
                  <a:pt x="68" y="113"/>
                  <a:pt x="68" y="113"/>
                </a:cubicBezTo>
                <a:cubicBezTo>
                  <a:pt x="66" y="115"/>
                  <a:pt x="66" y="118"/>
                  <a:pt x="68" y="119"/>
                </a:cubicBezTo>
                <a:cubicBezTo>
                  <a:pt x="69" y="120"/>
                  <a:pt x="70" y="121"/>
                  <a:pt x="71" y="1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D69DD2CA-A09F-5442-990E-753F9FA26653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2471738"/>
            <a:ext cx="257175" cy="254000"/>
          </a:xfrm>
          <a:custGeom>
            <a:avLst/>
            <a:gdLst>
              <a:gd name="T0" fmla="*/ 84 w 162"/>
              <a:gd name="T1" fmla="*/ 11 h 160"/>
              <a:gd name="T2" fmla="*/ 107 w 162"/>
              <a:gd name="T3" fmla="*/ 47 h 160"/>
              <a:gd name="T4" fmla="*/ 94 w 162"/>
              <a:gd name="T5" fmla="*/ 40 h 160"/>
              <a:gd name="T6" fmla="*/ 84 w 162"/>
              <a:gd name="T7" fmla="*/ 64 h 160"/>
              <a:gd name="T8" fmla="*/ 81 w 162"/>
              <a:gd name="T9" fmla="*/ 73 h 160"/>
              <a:gd name="T10" fmla="*/ 67 w 162"/>
              <a:gd name="T11" fmla="*/ 62 h 160"/>
              <a:gd name="T12" fmla="*/ 58 w 162"/>
              <a:gd name="T13" fmla="*/ 70 h 160"/>
              <a:gd name="T14" fmla="*/ 51 w 162"/>
              <a:gd name="T15" fmla="*/ 70 h 160"/>
              <a:gd name="T16" fmla="*/ 58 w 162"/>
              <a:gd name="T17" fmla="*/ 57 h 160"/>
              <a:gd name="T18" fmla="*/ 49 w 162"/>
              <a:gd name="T19" fmla="*/ 41 h 160"/>
              <a:gd name="T20" fmla="*/ 81 w 162"/>
              <a:gd name="T21" fmla="*/ 10 h 160"/>
              <a:gd name="T22" fmla="*/ 48 w 162"/>
              <a:gd name="T23" fmla="*/ 54 h 160"/>
              <a:gd name="T24" fmla="*/ 45 w 162"/>
              <a:gd name="T25" fmla="*/ 76 h 160"/>
              <a:gd name="T26" fmla="*/ 64 w 162"/>
              <a:gd name="T27" fmla="*/ 76 h 160"/>
              <a:gd name="T28" fmla="*/ 74 w 162"/>
              <a:gd name="T29" fmla="*/ 80 h 160"/>
              <a:gd name="T30" fmla="*/ 64 w 162"/>
              <a:gd name="T31" fmla="*/ 96 h 160"/>
              <a:gd name="T32" fmla="*/ 70 w 162"/>
              <a:gd name="T33" fmla="*/ 109 h 160"/>
              <a:gd name="T34" fmla="*/ 64 w 162"/>
              <a:gd name="T35" fmla="*/ 109 h 160"/>
              <a:gd name="T36" fmla="*/ 54 w 162"/>
              <a:gd name="T37" fmla="*/ 102 h 160"/>
              <a:gd name="T38" fmla="*/ 41 w 162"/>
              <a:gd name="T39" fmla="*/ 112 h 160"/>
              <a:gd name="T40" fmla="*/ 12 w 162"/>
              <a:gd name="T41" fmla="*/ 77 h 160"/>
              <a:gd name="T42" fmla="*/ 41 w 162"/>
              <a:gd name="T43" fmla="*/ 47 h 160"/>
              <a:gd name="T44" fmla="*/ 150 w 162"/>
              <a:gd name="T45" fmla="*/ 77 h 160"/>
              <a:gd name="T46" fmla="*/ 120 w 162"/>
              <a:gd name="T47" fmla="*/ 114 h 160"/>
              <a:gd name="T48" fmla="*/ 117 w 162"/>
              <a:gd name="T49" fmla="*/ 104 h 160"/>
              <a:gd name="T50" fmla="*/ 107 w 162"/>
              <a:gd name="T51" fmla="*/ 80 h 160"/>
              <a:gd name="T52" fmla="*/ 94 w 162"/>
              <a:gd name="T53" fmla="*/ 87 h 160"/>
              <a:gd name="T54" fmla="*/ 98 w 162"/>
              <a:gd name="T55" fmla="*/ 71 h 160"/>
              <a:gd name="T56" fmla="*/ 91 w 162"/>
              <a:gd name="T57" fmla="*/ 58 h 160"/>
              <a:gd name="T58" fmla="*/ 94 w 162"/>
              <a:gd name="T59" fmla="*/ 50 h 160"/>
              <a:gd name="T60" fmla="*/ 104 w 162"/>
              <a:gd name="T61" fmla="*/ 58 h 160"/>
              <a:gd name="T62" fmla="*/ 111 w 162"/>
              <a:gd name="T63" fmla="*/ 58 h 160"/>
              <a:gd name="T64" fmla="*/ 120 w 162"/>
              <a:gd name="T65" fmla="*/ 48 h 160"/>
              <a:gd name="T66" fmla="*/ 90 w 162"/>
              <a:gd name="T67" fmla="*/ 97 h 160"/>
              <a:gd name="T68" fmla="*/ 97 w 162"/>
              <a:gd name="T69" fmla="*/ 97 h 160"/>
              <a:gd name="T70" fmla="*/ 106 w 162"/>
              <a:gd name="T71" fmla="*/ 90 h 160"/>
              <a:gd name="T72" fmla="*/ 109 w 162"/>
              <a:gd name="T73" fmla="*/ 97 h 160"/>
              <a:gd name="T74" fmla="*/ 103 w 162"/>
              <a:gd name="T75" fmla="*/ 110 h 160"/>
              <a:gd name="T76" fmla="*/ 84 w 162"/>
              <a:gd name="T77" fmla="*/ 150 h 160"/>
              <a:gd name="T78" fmla="*/ 77 w 162"/>
              <a:gd name="T79" fmla="*/ 150 h 160"/>
              <a:gd name="T80" fmla="*/ 54 w 162"/>
              <a:gd name="T81" fmla="*/ 114 h 160"/>
              <a:gd name="T82" fmla="*/ 67 w 162"/>
              <a:gd name="T83" fmla="*/ 121 h 160"/>
              <a:gd name="T84" fmla="*/ 77 w 162"/>
              <a:gd name="T85" fmla="*/ 97 h 160"/>
              <a:gd name="T86" fmla="*/ 80 w 162"/>
              <a:gd name="T87" fmla="*/ 87 h 160"/>
              <a:gd name="T88" fmla="*/ 81 w 162"/>
              <a:gd name="T89" fmla="*/ 0 h 160"/>
              <a:gd name="T90" fmla="*/ 5 w 162"/>
              <a:gd name="T91" fmla="*/ 70 h 160"/>
              <a:gd name="T92" fmla="*/ 71 w 162"/>
              <a:gd name="T93" fmla="*/ 157 h 160"/>
              <a:gd name="T94" fmla="*/ 90 w 162"/>
              <a:gd name="T95" fmla="*/ 157 h 160"/>
              <a:gd name="T96" fmla="*/ 156 w 162"/>
              <a:gd name="T97" fmla="*/ 70 h 160"/>
              <a:gd name="T98" fmla="*/ 81 w 162"/>
              <a:gd name="T9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2" h="160">
                <a:moveTo>
                  <a:pt x="81" y="10"/>
                </a:moveTo>
                <a:cubicBezTo>
                  <a:pt x="82" y="10"/>
                  <a:pt x="83" y="10"/>
                  <a:pt x="84" y="11"/>
                </a:cubicBezTo>
                <a:cubicBezTo>
                  <a:pt x="114" y="41"/>
                  <a:pt x="114" y="41"/>
                  <a:pt x="114" y="41"/>
                </a:cubicBezTo>
                <a:cubicBezTo>
                  <a:pt x="107" y="47"/>
                  <a:pt x="107" y="47"/>
                  <a:pt x="107" y="47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2" y="41"/>
                  <a:pt x="98" y="40"/>
                  <a:pt x="94" y="40"/>
                </a:cubicBezTo>
                <a:cubicBezTo>
                  <a:pt x="90" y="40"/>
                  <a:pt x="87" y="41"/>
                  <a:pt x="84" y="44"/>
                </a:cubicBezTo>
                <a:cubicBezTo>
                  <a:pt x="79" y="50"/>
                  <a:pt x="79" y="58"/>
                  <a:pt x="84" y="64"/>
                </a:cubicBezTo>
                <a:cubicBezTo>
                  <a:pt x="87" y="67"/>
                  <a:pt x="87" y="67"/>
                  <a:pt x="87" y="67"/>
                </a:cubicBezTo>
                <a:cubicBezTo>
                  <a:pt x="81" y="73"/>
                  <a:pt x="81" y="73"/>
                  <a:pt x="81" y="73"/>
                </a:cubicBezTo>
                <a:cubicBezTo>
                  <a:pt x="71" y="63"/>
                  <a:pt x="71" y="63"/>
                  <a:pt x="71" y="63"/>
                </a:cubicBezTo>
                <a:cubicBezTo>
                  <a:pt x="70" y="62"/>
                  <a:pt x="69" y="62"/>
                  <a:pt x="67" y="62"/>
                </a:cubicBezTo>
                <a:cubicBezTo>
                  <a:pt x="66" y="62"/>
                  <a:pt x="65" y="62"/>
                  <a:pt x="64" y="63"/>
                </a:cubicBezTo>
                <a:cubicBezTo>
                  <a:pt x="58" y="70"/>
                  <a:pt x="58" y="70"/>
                  <a:pt x="58" y="70"/>
                </a:cubicBezTo>
                <a:cubicBezTo>
                  <a:pt x="57" y="70"/>
                  <a:pt x="56" y="71"/>
                  <a:pt x="55" y="71"/>
                </a:cubicBezTo>
                <a:cubicBezTo>
                  <a:pt x="54" y="71"/>
                  <a:pt x="52" y="70"/>
                  <a:pt x="51" y="70"/>
                </a:cubicBezTo>
                <a:cubicBezTo>
                  <a:pt x="50" y="68"/>
                  <a:pt x="50" y="65"/>
                  <a:pt x="51" y="63"/>
                </a:cubicBezTo>
                <a:cubicBezTo>
                  <a:pt x="58" y="57"/>
                  <a:pt x="58" y="57"/>
                  <a:pt x="58" y="57"/>
                </a:cubicBezTo>
                <a:cubicBezTo>
                  <a:pt x="60" y="55"/>
                  <a:pt x="60" y="52"/>
                  <a:pt x="58" y="50"/>
                </a:cubicBezTo>
                <a:cubicBezTo>
                  <a:pt x="49" y="41"/>
                  <a:pt x="49" y="41"/>
                  <a:pt x="49" y="41"/>
                </a:cubicBezTo>
                <a:cubicBezTo>
                  <a:pt x="77" y="11"/>
                  <a:pt x="77" y="11"/>
                  <a:pt x="77" y="11"/>
                </a:cubicBezTo>
                <a:cubicBezTo>
                  <a:pt x="78" y="10"/>
                  <a:pt x="79" y="10"/>
                  <a:pt x="81" y="10"/>
                </a:cubicBezTo>
                <a:close/>
                <a:moveTo>
                  <a:pt x="41" y="47"/>
                </a:moveTo>
                <a:cubicBezTo>
                  <a:pt x="48" y="54"/>
                  <a:pt x="48" y="54"/>
                  <a:pt x="48" y="54"/>
                </a:cubicBezTo>
                <a:cubicBezTo>
                  <a:pt x="45" y="57"/>
                  <a:pt x="45" y="57"/>
                  <a:pt x="45" y="57"/>
                </a:cubicBezTo>
                <a:cubicBezTo>
                  <a:pt x="39" y="62"/>
                  <a:pt x="39" y="71"/>
                  <a:pt x="45" y="76"/>
                </a:cubicBezTo>
                <a:cubicBezTo>
                  <a:pt x="47" y="79"/>
                  <a:pt x="51" y="81"/>
                  <a:pt x="54" y="81"/>
                </a:cubicBezTo>
                <a:cubicBezTo>
                  <a:pt x="58" y="81"/>
                  <a:pt x="62" y="79"/>
                  <a:pt x="64" y="76"/>
                </a:cubicBezTo>
                <a:cubicBezTo>
                  <a:pt x="68" y="73"/>
                  <a:pt x="68" y="73"/>
                  <a:pt x="68" y="73"/>
                </a:cubicBezTo>
                <a:cubicBezTo>
                  <a:pt x="74" y="80"/>
                  <a:pt x="74" y="80"/>
                  <a:pt x="74" y="80"/>
                </a:cubicBezTo>
                <a:cubicBezTo>
                  <a:pt x="64" y="90"/>
                  <a:pt x="64" y="90"/>
                  <a:pt x="64" y="90"/>
                </a:cubicBezTo>
                <a:cubicBezTo>
                  <a:pt x="62" y="91"/>
                  <a:pt x="62" y="95"/>
                  <a:pt x="64" y="96"/>
                </a:cubicBezTo>
                <a:cubicBezTo>
                  <a:pt x="70" y="103"/>
                  <a:pt x="70" y="103"/>
                  <a:pt x="70" y="103"/>
                </a:cubicBezTo>
                <a:cubicBezTo>
                  <a:pt x="72" y="104"/>
                  <a:pt x="72" y="108"/>
                  <a:pt x="70" y="109"/>
                </a:cubicBezTo>
                <a:cubicBezTo>
                  <a:pt x="69" y="110"/>
                  <a:pt x="68" y="110"/>
                  <a:pt x="67" y="110"/>
                </a:cubicBezTo>
                <a:cubicBezTo>
                  <a:pt x="66" y="110"/>
                  <a:pt x="65" y="110"/>
                  <a:pt x="64" y="109"/>
                </a:cubicBezTo>
                <a:cubicBezTo>
                  <a:pt x="57" y="103"/>
                  <a:pt x="57" y="103"/>
                  <a:pt x="57" y="103"/>
                </a:cubicBezTo>
                <a:cubicBezTo>
                  <a:pt x="57" y="102"/>
                  <a:pt x="55" y="102"/>
                  <a:pt x="54" y="102"/>
                </a:cubicBezTo>
                <a:cubicBezTo>
                  <a:pt x="53" y="102"/>
                  <a:pt x="52" y="102"/>
                  <a:pt x="51" y="103"/>
                </a:cubicBezTo>
                <a:cubicBezTo>
                  <a:pt x="41" y="112"/>
                  <a:pt x="41" y="112"/>
                  <a:pt x="41" y="112"/>
                </a:cubicBezTo>
                <a:cubicBezTo>
                  <a:pt x="12" y="82"/>
                  <a:pt x="12" y="82"/>
                  <a:pt x="12" y="82"/>
                </a:cubicBezTo>
                <a:cubicBezTo>
                  <a:pt x="10" y="82"/>
                  <a:pt x="10" y="79"/>
                  <a:pt x="12" y="77"/>
                </a:cubicBezTo>
                <a:cubicBezTo>
                  <a:pt x="41" y="47"/>
                  <a:pt x="41" y="47"/>
                  <a:pt x="41" y="47"/>
                </a:cubicBezTo>
                <a:cubicBezTo>
                  <a:pt x="41" y="47"/>
                  <a:pt x="41" y="47"/>
                  <a:pt x="41" y="47"/>
                </a:cubicBezTo>
                <a:close/>
                <a:moveTo>
                  <a:pt x="120" y="48"/>
                </a:moveTo>
                <a:cubicBezTo>
                  <a:pt x="150" y="77"/>
                  <a:pt x="150" y="77"/>
                  <a:pt x="150" y="77"/>
                </a:cubicBezTo>
                <a:cubicBezTo>
                  <a:pt x="151" y="79"/>
                  <a:pt x="151" y="82"/>
                  <a:pt x="150" y="84"/>
                </a:cubicBezTo>
                <a:cubicBezTo>
                  <a:pt x="120" y="114"/>
                  <a:pt x="120" y="114"/>
                  <a:pt x="120" y="114"/>
                </a:cubicBezTo>
                <a:cubicBezTo>
                  <a:pt x="114" y="107"/>
                  <a:pt x="114" y="107"/>
                  <a:pt x="114" y="107"/>
                </a:cubicBezTo>
                <a:cubicBezTo>
                  <a:pt x="117" y="104"/>
                  <a:pt x="117" y="104"/>
                  <a:pt x="117" y="104"/>
                </a:cubicBezTo>
                <a:cubicBezTo>
                  <a:pt x="122" y="99"/>
                  <a:pt x="122" y="89"/>
                  <a:pt x="117" y="84"/>
                </a:cubicBezTo>
                <a:cubicBezTo>
                  <a:pt x="114" y="81"/>
                  <a:pt x="111" y="80"/>
                  <a:pt x="107" y="80"/>
                </a:cubicBezTo>
                <a:cubicBezTo>
                  <a:pt x="103" y="80"/>
                  <a:pt x="100" y="81"/>
                  <a:pt x="97" y="84"/>
                </a:cubicBezTo>
                <a:cubicBezTo>
                  <a:pt x="94" y="87"/>
                  <a:pt x="94" y="87"/>
                  <a:pt x="94" y="87"/>
                </a:cubicBezTo>
                <a:cubicBezTo>
                  <a:pt x="88" y="81"/>
                  <a:pt x="88" y="81"/>
                  <a:pt x="88" y="81"/>
                </a:cubicBezTo>
                <a:cubicBezTo>
                  <a:pt x="98" y="71"/>
                  <a:pt x="98" y="71"/>
                  <a:pt x="98" y="71"/>
                </a:cubicBezTo>
                <a:cubicBezTo>
                  <a:pt x="99" y="69"/>
                  <a:pt x="99" y="66"/>
                  <a:pt x="98" y="64"/>
                </a:cubicBezTo>
                <a:cubicBezTo>
                  <a:pt x="91" y="58"/>
                  <a:pt x="91" y="58"/>
                  <a:pt x="91" y="58"/>
                </a:cubicBezTo>
                <a:cubicBezTo>
                  <a:pt x="90" y="56"/>
                  <a:pt x="90" y="53"/>
                  <a:pt x="91" y="51"/>
                </a:cubicBezTo>
                <a:cubicBezTo>
                  <a:pt x="92" y="50"/>
                  <a:pt x="94" y="50"/>
                  <a:pt x="94" y="50"/>
                </a:cubicBezTo>
                <a:cubicBezTo>
                  <a:pt x="96" y="50"/>
                  <a:pt x="97" y="50"/>
                  <a:pt x="98" y="51"/>
                </a:cubicBezTo>
                <a:cubicBezTo>
                  <a:pt x="104" y="58"/>
                  <a:pt x="104" y="58"/>
                  <a:pt x="104" y="58"/>
                </a:cubicBezTo>
                <a:cubicBezTo>
                  <a:pt x="105" y="58"/>
                  <a:pt x="106" y="59"/>
                  <a:pt x="107" y="59"/>
                </a:cubicBezTo>
                <a:cubicBezTo>
                  <a:pt x="109" y="59"/>
                  <a:pt x="110" y="58"/>
                  <a:pt x="111" y="58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20" y="48"/>
                  <a:pt x="120" y="48"/>
                  <a:pt x="120" y="48"/>
                </a:cubicBezTo>
                <a:close/>
                <a:moveTo>
                  <a:pt x="80" y="87"/>
                </a:moveTo>
                <a:cubicBezTo>
                  <a:pt x="90" y="97"/>
                  <a:pt x="90" y="97"/>
                  <a:pt x="90" y="97"/>
                </a:cubicBezTo>
                <a:cubicBezTo>
                  <a:pt x="91" y="98"/>
                  <a:pt x="92" y="99"/>
                  <a:pt x="94" y="99"/>
                </a:cubicBezTo>
                <a:cubicBezTo>
                  <a:pt x="95" y="99"/>
                  <a:pt x="96" y="98"/>
                  <a:pt x="97" y="97"/>
                </a:cubicBezTo>
                <a:cubicBezTo>
                  <a:pt x="103" y="91"/>
                  <a:pt x="103" y="91"/>
                  <a:pt x="103" y="91"/>
                </a:cubicBezTo>
                <a:cubicBezTo>
                  <a:pt x="104" y="90"/>
                  <a:pt x="105" y="90"/>
                  <a:pt x="106" y="90"/>
                </a:cubicBezTo>
                <a:cubicBezTo>
                  <a:pt x="108" y="90"/>
                  <a:pt x="109" y="90"/>
                  <a:pt x="109" y="91"/>
                </a:cubicBezTo>
                <a:cubicBezTo>
                  <a:pt x="111" y="93"/>
                  <a:pt x="111" y="96"/>
                  <a:pt x="109" y="97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2" y="105"/>
                  <a:pt x="102" y="108"/>
                  <a:pt x="103" y="110"/>
                </a:cubicBezTo>
                <a:cubicBezTo>
                  <a:pt x="113" y="120"/>
                  <a:pt x="113" y="120"/>
                  <a:pt x="113" y="120"/>
                </a:cubicBezTo>
                <a:cubicBezTo>
                  <a:pt x="84" y="150"/>
                  <a:pt x="84" y="150"/>
                  <a:pt x="84" y="150"/>
                </a:cubicBezTo>
                <a:cubicBezTo>
                  <a:pt x="83" y="150"/>
                  <a:pt x="82" y="151"/>
                  <a:pt x="81" y="151"/>
                </a:cubicBezTo>
                <a:cubicBezTo>
                  <a:pt x="80" y="151"/>
                  <a:pt x="78" y="150"/>
                  <a:pt x="77" y="150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54" y="114"/>
                  <a:pt x="54" y="114"/>
                  <a:pt x="54" y="114"/>
                </a:cubicBezTo>
                <a:cubicBezTo>
                  <a:pt x="57" y="117"/>
                  <a:pt x="57" y="117"/>
                  <a:pt x="57" y="117"/>
                </a:cubicBezTo>
                <a:cubicBezTo>
                  <a:pt x="60" y="119"/>
                  <a:pt x="64" y="121"/>
                  <a:pt x="67" y="121"/>
                </a:cubicBezTo>
                <a:cubicBezTo>
                  <a:pt x="71" y="121"/>
                  <a:pt x="74" y="119"/>
                  <a:pt x="77" y="117"/>
                </a:cubicBezTo>
                <a:cubicBezTo>
                  <a:pt x="83" y="111"/>
                  <a:pt x="83" y="102"/>
                  <a:pt x="77" y="97"/>
                </a:cubicBezTo>
                <a:cubicBezTo>
                  <a:pt x="74" y="93"/>
                  <a:pt x="74" y="93"/>
                  <a:pt x="74" y="93"/>
                </a:cubicBezTo>
                <a:cubicBezTo>
                  <a:pt x="80" y="87"/>
                  <a:pt x="80" y="87"/>
                  <a:pt x="80" y="87"/>
                </a:cubicBezTo>
                <a:cubicBezTo>
                  <a:pt x="80" y="87"/>
                  <a:pt x="80" y="87"/>
                  <a:pt x="80" y="87"/>
                </a:cubicBezTo>
                <a:close/>
                <a:moveTo>
                  <a:pt x="81" y="0"/>
                </a:moveTo>
                <a:cubicBezTo>
                  <a:pt x="77" y="0"/>
                  <a:pt x="73" y="2"/>
                  <a:pt x="71" y="4"/>
                </a:cubicBezTo>
                <a:cubicBezTo>
                  <a:pt x="5" y="70"/>
                  <a:pt x="5" y="70"/>
                  <a:pt x="5" y="70"/>
                </a:cubicBezTo>
                <a:cubicBezTo>
                  <a:pt x="0" y="76"/>
                  <a:pt x="0" y="85"/>
                  <a:pt x="5" y="90"/>
                </a:cubicBezTo>
                <a:cubicBezTo>
                  <a:pt x="71" y="157"/>
                  <a:pt x="71" y="157"/>
                  <a:pt x="71" y="157"/>
                </a:cubicBezTo>
                <a:cubicBezTo>
                  <a:pt x="73" y="159"/>
                  <a:pt x="77" y="160"/>
                  <a:pt x="81" y="160"/>
                </a:cubicBezTo>
                <a:cubicBezTo>
                  <a:pt x="84" y="160"/>
                  <a:pt x="88" y="159"/>
                  <a:pt x="90" y="157"/>
                </a:cubicBezTo>
                <a:cubicBezTo>
                  <a:pt x="156" y="90"/>
                  <a:pt x="156" y="90"/>
                  <a:pt x="156" y="90"/>
                </a:cubicBezTo>
                <a:cubicBezTo>
                  <a:pt x="162" y="85"/>
                  <a:pt x="162" y="76"/>
                  <a:pt x="156" y="70"/>
                </a:cubicBezTo>
                <a:cubicBezTo>
                  <a:pt x="90" y="4"/>
                  <a:pt x="90" y="4"/>
                  <a:pt x="90" y="4"/>
                </a:cubicBezTo>
                <a:cubicBezTo>
                  <a:pt x="88" y="2"/>
                  <a:pt x="84" y="0"/>
                  <a:pt x="8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D069AD1C-ADDD-77D7-4569-F9958DA10655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2471738"/>
            <a:ext cx="254000" cy="254000"/>
          </a:xfrm>
          <a:custGeom>
            <a:avLst/>
            <a:gdLst>
              <a:gd name="T0" fmla="*/ 113 w 160"/>
              <a:gd name="T1" fmla="*/ 100 h 160"/>
              <a:gd name="T2" fmla="*/ 123 w 160"/>
              <a:gd name="T3" fmla="*/ 100 h 160"/>
              <a:gd name="T4" fmla="*/ 123 w 160"/>
              <a:gd name="T5" fmla="*/ 76 h 160"/>
              <a:gd name="T6" fmla="*/ 120 w 160"/>
              <a:gd name="T7" fmla="*/ 29 h 160"/>
              <a:gd name="T8" fmla="*/ 120 w 160"/>
              <a:gd name="T9" fmla="*/ 10 h 160"/>
              <a:gd name="T10" fmla="*/ 123 w 160"/>
              <a:gd name="T11" fmla="*/ 5 h 160"/>
              <a:gd name="T12" fmla="*/ 19 w 160"/>
              <a:gd name="T13" fmla="*/ 0 h 160"/>
              <a:gd name="T14" fmla="*/ 0 w 160"/>
              <a:gd name="T15" fmla="*/ 132 h 160"/>
              <a:gd name="T16" fmla="*/ 92 w 160"/>
              <a:gd name="T17" fmla="*/ 151 h 160"/>
              <a:gd name="T18" fmla="*/ 160 w 160"/>
              <a:gd name="T19" fmla="*/ 118 h 160"/>
              <a:gd name="T20" fmla="*/ 19 w 160"/>
              <a:gd name="T21" fmla="*/ 142 h 160"/>
              <a:gd name="T22" fmla="*/ 10 w 160"/>
              <a:gd name="T23" fmla="*/ 37 h 160"/>
              <a:gd name="T24" fmla="*/ 19 w 160"/>
              <a:gd name="T25" fmla="*/ 142 h 160"/>
              <a:gd name="T26" fmla="*/ 19 w 160"/>
              <a:gd name="T27" fmla="*/ 10 h 160"/>
              <a:gd name="T28" fmla="*/ 104 w 160"/>
              <a:gd name="T29" fmla="*/ 20 h 160"/>
              <a:gd name="T30" fmla="*/ 19 w 160"/>
              <a:gd name="T31" fmla="*/ 29 h 160"/>
              <a:gd name="T32" fmla="*/ 29 w 160"/>
              <a:gd name="T33" fmla="*/ 143 h 160"/>
              <a:gd name="T34" fmla="*/ 114 w 160"/>
              <a:gd name="T35" fmla="*/ 39 h 160"/>
              <a:gd name="T36" fmla="*/ 92 w 160"/>
              <a:gd name="T37" fmla="*/ 86 h 160"/>
              <a:gd name="T38" fmla="*/ 38 w 160"/>
              <a:gd name="T39" fmla="*/ 90 h 160"/>
              <a:gd name="T40" fmla="*/ 43 w 160"/>
              <a:gd name="T41" fmla="*/ 114 h 160"/>
              <a:gd name="T42" fmla="*/ 77 w 160"/>
              <a:gd name="T43" fmla="*/ 119 h 160"/>
              <a:gd name="T44" fmla="*/ 29 w 160"/>
              <a:gd name="T45" fmla="*/ 143 h 160"/>
              <a:gd name="T46" fmla="*/ 78 w 160"/>
              <a:gd name="T47" fmla="*/ 105 h 160"/>
              <a:gd name="T48" fmla="*/ 47 w 160"/>
              <a:gd name="T49" fmla="*/ 95 h 160"/>
              <a:gd name="T50" fmla="*/ 119 w 160"/>
              <a:gd name="T51" fmla="*/ 152 h 160"/>
              <a:gd name="T52" fmla="*/ 119 w 160"/>
              <a:gd name="T53" fmla="*/ 86 h 160"/>
              <a:gd name="T54" fmla="*/ 119 w 160"/>
              <a:gd name="T55" fmla="*/ 152 h 160"/>
              <a:gd name="T56" fmla="*/ 113 w 160"/>
              <a:gd name="T57" fmla="*/ 114 h 160"/>
              <a:gd name="T58" fmla="*/ 119 w 160"/>
              <a:gd name="T59" fmla="*/ 143 h 160"/>
              <a:gd name="T60" fmla="*/ 123 w 160"/>
              <a:gd name="T61" fmla="*/ 114 h 160"/>
              <a:gd name="T62" fmla="*/ 43 w 160"/>
              <a:gd name="T63" fmla="*/ 57 h 160"/>
              <a:gd name="T64" fmla="*/ 104 w 160"/>
              <a:gd name="T65" fmla="*/ 52 h 160"/>
              <a:gd name="T66" fmla="*/ 43 w 160"/>
              <a:gd name="T67" fmla="*/ 47 h 160"/>
              <a:gd name="T68" fmla="*/ 43 w 160"/>
              <a:gd name="T69" fmla="*/ 57 h 160"/>
              <a:gd name="T70" fmla="*/ 100 w 160"/>
              <a:gd name="T71" fmla="*/ 76 h 160"/>
              <a:gd name="T72" fmla="*/ 100 w 160"/>
              <a:gd name="T73" fmla="*/ 67 h 160"/>
              <a:gd name="T74" fmla="*/ 38 w 160"/>
              <a:gd name="T75" fmla="*/ 7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119" y="95"/>
                </a:moveTo>
                <a:cubicBezTo>
                  <a:pt x="116" y="95"/>
                  <a:pt x="113" y="97"/>
                  <a:pt x="113" y="100"/>
                </a:cubicBezTo>
                <a:cubicBezTo>
                  <a:pt x="113" y="103"/>
                  <a:pt x="116" y="105"/>
                  <a:pt x="119" y="105"/>
                </a:cubicBezTo>
                <a:cubicBezTo>
                  <a:pt x="121" y="105"/>
                  <a:pt x="123" y="103"/>
                  <a:pt x="123" y="100"/>
                </a:cubicBezTo>
                <a:cubicBezTo>
                  <a:pt x="123" y="97"/>
                  <a:pt x="121" y="95"/>
                  <a:pt x="119" y="95"/>
                </a:cubicBezTo>
                <a:close/>
                <a:moveTo>
                  <a:pt x="123" y="76"/>
                </a:moveTo>
                <a:cubicBezTo>
                  <a:pt x="123" y="34"/>
                  <a:pt x="123" y="34"/>
                  <a:pt x="123" y="34"/>
                </a:cubicBezTo>
                <a:cubicBezTo>
                  <a:pt x="123" y="31"/>
                  <a:pt x="123" y="29"/>
                  <a:pt x="120" y="29"/>
                </a:cubicBezTo>
                <a:cubicBezTo>
                  <a:pt x="116" y="27"/>
                  <a:pt x="113" y="24"/>
                  <a:pt x="113" y="20"/>
                </a:cubicBezTo>
                <a:cubicBezTo>
                  <a:pt x="113" y="16"/>
                  <a:pt x="116" y="12"/>
                  <a:pt x="120" y="10"/>
                </a:cubicBezTo>
                <a:cubicBezTo>
                  <a:pt x="122" y="10"/>
                  <a:pt x="123" y="8"/>
                  <a:pt x="123" y="6"/>
                </a:cubicBezTo>
                <a:cubicBezTo>
                  <a:pt x="123" y="5"/>
                  <a:pt x="123" y="5"/>
                  <a:pt x="123" y="5"/>
                </a:cubicBezTo>
                <a:cubicBezTo>
                  <a:pt x="123" y="3"/>
                  <a:pt x="121" y="0"/>
                  <a:pt x="119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9" y="0"/>
                  <a:pt x="0" y="9"/>
                  <a:pt x="0" y="19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42"/>
                  <a:pt x="9" y="151"/>
                  <a:pt x="19" y="151"/>
                </a:cubicBezTo>
                <a:cubicBezTo>
                  <a:pt x="92" y="151"/>
                  <a:pt x="92" y="151"/>
                  <a:pt x="92" y="151"/>
                </a:cubicBezTo>
                <a:cubicBezTo>
                  <a:pt x="99" y="157"/>
                  <a:pt x="109" y="160"/>
                  <a:pt x="119" y="160"/>
                </a:cubicBezTo>
                <a:cubicBezTo>
                  <a:pt x="142" y="160"/>
                  <a:pt x="160" y="140"/>
                  <a:pt x="160" y="118"/>
                </a:cubicBezTo>
                <a:cubicBezTo>
                  <a:pt x="160" y="97"/>
                  <a:pt x="144" y="79"/>
                  <a:pt x="123" y="76"/>
                </a:cubicBezTo>
                <a:close/>
                <a:moveTo>
                  <a:pt x="19" y="142"/>
                </a:moveTo>
                <a:cubicBezTo>
                  <a:pt x="14" y="142"/>
                  <a:pt x="10" y="138"/>
                  <a:pt x="10" y="133"/>
                </a:cubicBezTo>
                <a:cubicBezTo>
                  <a:pt x="10" y="37"/>
                  <a:pt x="10" y="37"/>
                  <a:pt x="10" y="37"/>
                </a:cubicBezTo>
                <a:cubicBezTo>
                  <a:pt x="12" y="38"/>
                  <a:pt x="15" y="39"/>
                  <a:pt x="19" y="39"/>
                </a:cubicBezTo>
                <a:lnTo>
                  <a:pt x="19" y="142"/>
                </a:lnTo>
                <a:close/>
                <a:moveTo>
                  <a:pt x="10" y="20"/>
                </a:moveTo>
                <a:cubicBezTo>
                  <a:pt x="10" y="15"/>
                  <a:pt x="14" y="10"/>
                  <a:pt x="19" y="10"/>
                </a:cubicBezTo>
                <a:cubicBezTo>
                  <a:pt x="107" y="10"/>
                  <a:pt x="107" y="10"/>
                  <a:pt x="107" y="10"/>
                </a:cubicBezTo>
                <a:cubicBezTo>
                  <a:pt x="105" y="13"/>
                  <a:pt x="104" y="16"/>
                  <a:pt x="104" y="20"/>
                </a:cubicBezTo>
                <a:cubicBezTo>
                  <a:pt x="104" y="23"/>
                  <a:pt x="105" y="26"/>
                  <a:pt x="107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4" y="29"/>
                  <a:pt x="10" y="25"/>
                  <a:pt x="10" y="20"/>
                </a:cubicBezTo>
                <a:close/>
                <a:moveTo>
                  <a:pt x="29" y="143"/>
                </a:moveTo>
                <a:cubicBezTo>
                  <a:pt x="29" y="39"/>
                  <a:pt x="29" y="39"/>
                  <a:pt x="29" y="39"/>
                </a:cubicBezTo>
                <a:cubicBezTo>
                  <a:pt x="114" y="39"/>
                  <a:pt x="114" y="39"/>
                  <a:pt x="114" y="39"/>
                </a:cubicBezTo>
                <a:cubicBezTo>
                  <a:pt x="114" y="76"/>
                  <a:pt x="114" y="76"/>
                  <a:pt x="114" y="76"/>
                </a:cubicBezTo>
                <a:cubicBezTo>
                  <a:pt x="106" y="78"/>
                  <a:pt x="99" y="81"/>
                  <a:pt x="92" y="86"/>
                </a:cubicBezTo>
                <a:cubicBezTo>
                  <a:pt x="43" y="86"/>
                  <a:pt x="43" y="86"/>
                  <a:pt x="43" y="86"/>
                </a:cubicBezTo>
                <a:cubicBezTo>
                  <a:pt x="41" y="86"/>
                  <a:pt x="38" y="88"/>
                  <a:pt x="38" y="90"/>
                </a:cubicBezTo>
                <a:cubicBezTo>
                  <a:pt x="38" y="109"/>
                  <a:pt x="38" y="109"/>
                  <a:pt x="38" y="109"/>
                </a:cubicBezTo>
                <a:cubicBezTo>
                  <a:pt x="38" y="112"/>
                  <a:pt x="41" y="114"/>
                  <a:pt x="43" y="114"/>
                </a:cubicBezTo>
                <a:cubicBezTo>
                  <a:pt x="77" y="114"/>
                  <a:pt x="77" y="114"/>
                  <a:pt x="77" y="114"/>
                </a:cubicBezTo>
                <a:cubicBezTo>
                  <a:pt x="77" y="119"/>
                  <a:pt x="77" y="119"/>
                  <a:pt x="77" y="119"/>
                </a:cubicBezTo>
                <a:cubicBezTo>
                  <a:pt x="77" y="127"/>
                  <a:pt x="79" y="135"/>
                  <a:pt x="84" y="143"/>
                </a:cubicBezTo>
                <a:lnTo>
                  <a:pt x="29" y="143"/>
                </a:lnTo>
                <a:close/>
                <a:moveTo>
                  <a:pt x="83" y="95"/>
                </a:moveTo>
                <a:cubicBezTo>
                  <a:pt x="81" y="98"/>
                  <a:pt x="79" y="101"/>
                  <a:pt x="78" y="105"/>
                </a:cubicBezTo>
                <a:cubicBezTo>
                  <a:pt x="47" y="105"/>
                  <a:pt x="47" y="105"/>
                  <a:pt x="47" y="105"/>
                </a:cubicBezTo>
                <a:cubicBezTo>
                  <a:pt x="47" y="95"/>
                  <a:pt x="47" y="95"/>
                  <a:pt x="47" y="95"/>
                </a:cubicBezTo>
                <a:lnTo>
                  <a:pt x="83" y="95"/>
                </a:lnTo>
                <a:close/>
                <a:moveTo>
                  <a:pt x="119" y="152"/>
                </a:moveTo>
                <a:cubicBezTo>
                  <a:pt x="100" y="152"/>
                  <a:pt x="85" y="137"/>
                  <a:pt x="85" y="119"/>
                </a:cubicBezTo>
                <a:cubicBezTo>
                  <a:pt x="85" y="100"/>
                  <a:pt x="100" y="86"/>
                  <a:pt x="119" y="86"/>
                </a:cubicBezTo>
                <a:cubicBezTo>
                  <a:pt x="137" y="86"/>
                  <a:pt x="151" y="101"/>
                  <a:pt x="151" y="119"/>
                </a:cubicBezTo>
                <a:cubicBezTo>
                  <a:pt x="151" y="137"/>
                  <a:pt x="137" y="152"/>
                  <a:pt x="119" y="152"/>
                </a:cubicBezTo>
                <a:close/>
                <a:moveTo>
                  <a:pt x="119" y="109"/>
                </a:moveTo>
                <a:cubicBezTo>
                  <a:pt x="116" y="109"/>
                  <a:pt x="113" y="111"/>
                  <a:pt x="113" y="114"/>
                </a:cubicBezTo>
                <a:cubicBezTo>
                  <a:pt x="113" y="138"/>
                  <a:pt x="113" y="138"/>
                  <a:pt x="113" y="138"/>
                </a:cubicBezTo>
                <a:cubicBezTo>
                  <a:pt x="113" y="140"/>
                  <a:pt x="116" y="143"/>
                  <a:pt x="119" y="143"/>
                </a:cubicBezTo>
                <a:cubicBezTo>
                  <a:pt x="121" y="143"/>
                  <a:pt x="123" y="140"/>
                  <a:pt x="123" y="138"/>
                </a:cubicBezTo>
                <a:cubicBezTo>
                  <a:pt x="123" y="114"/>
                  <a:pt x="123" y="114"/>
                  <a:pt x="123" y="114"/>
                </a:cubicBezTo>
                <a:cubicBezTo>
                  <a:pt x="123" y="111"/>
                  <a:pt x="121" y="109"/>
                  <a:pt x="119" y="109"/>
                </a:cubicBezTo>
                <a:close/>
                <a:moveTo>
                  <a:pt x="43" y="57"/>
                </a:moveTo>
                <a:cubicBezTo>
                  <a:pt x="100" y="57"/>
                  <a:pt x="100" y="57"/>
                  <a:pt x="100" y="57"/>
                </a:cubicBezTo>
                <a:cubicBezTo>
                  <a:pt x="102" y="57"/>
                  <a:pt x="104" y="55"/>
                  <a:pt x="104" y="52"/>
                </a:cubicBezTo>
                <a:cubicBezTo>
                  <a:pt x="104" y="50"/>
                  <a:pt x="102" y="47"/>
                  <a:pt x="100" y="47"/>
                </a:cubicBezTo>
                <a:cubicBezTo>
                  <a:pt x="43" y="47"/>
                  <a:pt x="43" y="47"/>
                  <a:pt x="43" y="47"/>
                </a:cubicBezTo>
                <a:cubicBezTo>
                  <a:pt x="40" y="47"/>
                  <a:pt x="38" y="50"/>
                  <a:pt x="38" y="52"/>
                </a:cubicBezTo>
                <a:cubicBezTo>
                  <a:pt x="38" y="56"/>
                  <a:pt x="40" y="57"/>
                  <a:pt x="43" y="57"/>
                </a:cubicBezTo>
                <a:close/>
                <a:moveTo>
                  <a:pt x="43" y="76"/>
                </a:moveTo>
                <a:cubicBezTo>
                  <a:pt x="100" y="76"/>
                  <a:pt x="100" y="76"/>
                  <a:pt x="100" y="76"/>
                </a:cubicBezTo>
                <a:cubicBezTo>
                  <a:pt x="102" y="76"/>
                  <a:pt x="104" y="74"/>
                  <a:pt x="104" y="72"/>
                </a:cubicBezTo>
                <a:cubicBezTo>
                  <a:pt x="104" y="69"/>
                  <a:pt x="102" y="67"/>
                  <a:pt x="100" y="67"/>
                </a:cubicBezTo>
                <a:cubicBezTo>
                  <a:pt x="43" y="67"/>
                  <a:pt x="43" y="67"/>
                  <a:pt x="43" y="67"/>
                </a:cubicBezTo>
                <a:cubicBezTo>
                  <a:pt x="40" y="67"/>
                  <a:pt x="38" y="69"/>
                  <a:pt x="38" y="72"/>
                </a:cubicBezTo>
                <a:cubicBezTo>
                  <a:pt x="38" y="74"/>
                  <a:pt x="40" y="76"/>
                  <a:pt x="43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2276BC06-BFAC-E9F5-5C24-BA43D5A9E1A4}"/>
              </a:ext>
            </a:extLst>
          </p:cNvPr>
          <p:cNvSpPr>
            <a:spLocks noEditPoints="1"/>
          </p:cNvSpPr>
          <p:nvPr/>
        </p:nvSpPr>
        <p:spPr bwMode="auto">
          <a:xfrm>
            <a:off x="9013826" y="3022600"/>
            <a:ext cx="222250" cy="254000"/>
          </a:xfrm>
          <a:custGeom>
            <a:avLst/>
            <a:gdLst>
              <a:gd name="T0" fmla="*/ 98 w 140"/>
              <a:gd name="T1" fmla="*/ 103 h 160"/>
              <a:gd name="T2" fmla="*/ 102 w 140"/>
              <a:gd name="T3" fmla="*/ 84 h 160"/>
              <a:gd name="T4" fmla="*/ 121 w 140"/>
              <a:gd name="T5" fmla="*/ 42 h 160"/>
              <a:gd name="T6" fmla="*/ 61 w 140"/>
              <a:gd name="T7" fmla="*/ 0 h 160"/>
              <a:gd name="T8" fmla="*/ 19 w 140"/>
              <a:gd name="T9" fmla="*/ 61 h 160"/>
              <a:gd name="T10" fmla="*/ 47 w 140"/>
              <a:gd name="T11" fmla="*/ 99 h 160"/>
              <a:gd name="T12" fmla="*/ 23 w 140"/>
              <a:gd name="T13" fmla="*/ 103 h 160"/>
              <a:gd name="T14" fmla="*/ 0 w 140"/>
              <a:gd name="T15" fmla="*/ 155 h 160"/>
              <a:gd name="T16" fmla="*/ 135 w 140"/>
              <a:gd name="T17" fmla="*/ 160 h 160"/>
              <a:gd name="T18" fmla="*/ 140 w 140"/>
              <a:gd name="T19" fmla="*/ 127 h 160"/>
              <a:gd name="T20" fmla="*/ 93 w 140"/>
              <a:gd name="T21" fmla="*/ 80 h 160"/>
              <a:gd name="T22" fmla="*/ 60 w 140"/>
              <a:gd name="T23" fmla="*/ 94 h 160"/>
              <a:gd name="T24" fmla="*/ 47 w 140"/>
              <a:gd name="T25" fmla="*/ 56 h 160"/>
              <a:gd name="T26" fmla="*/ 79 w 140"/>
              <a:gd name="T27" fmla="*/ 47 h 160"/>
              <a:gd name="T28" fmla="*/ 93 w 140"/>
              <a:gd name="T29" fmla="*/ 80 h 160"/>
              <a:gd name="T30" fmla="*/ 83 w 140"/>
              <a:gd name="T31" fmla="*/ 33 h 160"/>
              <a:gd name="T32" fmla="*/ 93 w 140"/>
              <a:gd name="T33" fmla="*/ 42 h 160"/>
              <a:gd name="T34" fmla="*/ 112 w 140"/>
              <a:gd name="T35" fmla="*/ 61 h 160"/>
              <a:gd name="T36" fmla="*/ 102 w 140"/>
              <a:gd name="T37" fmla="*/ 48 h 160"/>
              <a:gd name="T38" fmla="*/ 112 w 140"/>
              <a:gd name="T39" fmla="*/ 52 h 160"/>
              <a:gd name="T40" fmla="*/ 37 w 140"/>
              <a:gd name="T41" fmla="*/ 74 h 160"/>
              <a:gd name="T42" fmla="*/ 27 w 140"/>
              <a:gd name="T43" fmla="*/ 52 h 160"/>
              <a:gd name="T44" fmla="*/ 37 w 140"/>
              <a:gd name="T45" fmla="*/ 47 h 160"/>
              <a:gd name="T46" fmla="*/ 37 w 140"/>
              <a:gd name="T47" fmla="*/ 38 h 160"/>
              <a:gd name="T48" fmla="*/ 28 w 140"/>
              <a:gd name="T49" fmla="*/ 38 h 160"/>
              <a:gd name="T50" fmla="*/ 79 w 140"/>
              <a:gd name="T51" fmla="*/ 10 h 160"/>
              <a:gd name="T52" fmla="*/ 107 w 140"/>
              <a:gd name="T53" fmla="*/ 38 h 160"/>
              <a:gd name="T54" fmla="*/ 79 w 140"/>
              <a:gd name="T55" fmla="*/ 19 h 160"/>
              <a:gd name="T56" fmla="*/ 37 w 140"/>
              <a:gd name="T57" fmla="*/ 38 h 160"/>
              <a:gd name="T58" fmla="*/ 46 w 140"/>
              <a:gd name="T59" fmla="*/ 42 h 160"/>
              <a:gd name="T60" fmla="*/ 74 w 140"/>
              <a:gd name="T61" fmla="*/ 28 h 160"/>
              <a:gd name="T62" fmla="*/ 60 w 140"/>
              <a:gd name="T63" fmla="*/ 47 h 160"/>
              <a:gd name="T64" fmla="*/ 65 w 140"/>
              <a:gd name="T65" fmla="*/ 151 h 160"/>
              <a:gd name="T66" fmla="*/ 8 w 140"/>
              <a:gd name="T67" fmla="*/ 127 h 160"/>
              <a:gd name="T68" fmla="*/ 40 w 140"/>
              <a:gd name="T69" fmla="*/ 113 h 160"/>
              <a:gd name="T70" fmla="*/ 65 w 140"/>
              <a:gd name="T71" fmla="*/ 151 h 160"/>
              <a:gd name="T72" fmla="*/ 55 w 140"/>
              <a:gd name="T73" fmla="*/ 103 h 160"/>
              <a:gd name="T74" fmla="*/ 79 w 140"/>
              <a:gd name="T75" fmla="*/ 103 h 160"/>
              <a:gd name="T76" fmla="*/ 89 w 140"/>
              <a:gd name="T77" fmla="*/ 110 h 160"/>
              <a:gd name="T78" fmla="*/ 50 w 140"/>
              <a:gd name="T79" fmla="*/ 110 h 160"/>
              <a:gd name="T80" fmla="*/ 74 w 140"/>
              <a:gd name="T81" fmla="*/ 151 h 160"/>
              <a:gd name="T82" fmla="*/ 100 w 140"/>
              <a:gd name="T83" fmla="*/ 113 h 160"/>
              <a:gd name="T84" fmla="*/ 130 w 140"/>
              <a:gd name="T85" fmla="*/ 127 h 160"/>
              <a:gd name="T86" fmla="*/ 107 w 140"/>
              <a:gd name="T87" fmla="*/ 131 h 160"/>
              <a:gd name="T88" fmla="*/ 93 w 140"/>
              <a:gd name="T89" fmla="*/ 136 h 160"/>
              <a:gd name="T90" fmla="*/ 107 w 140"/>
              <a:gd name="T91" fmla="*/ 140 h 160"/>
              <a:gd name="T92" fmla="*/ 107 w 140"/>
              <a:gd name="T93" fmla="*/ 1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40" h="160">
                <a:moveTo>
                  <a:pt x="117" y="103"/>
                </a:moveTo>
                <a:cubicBezTo>
                  <a:pt x="98" y="103"/>
                  <a:pt x="98" y="103"/>
                  <a:pt x="98" y="103"/>
                </a:cubicBezTo>
                <a:cubicBezTo>
                  <a:pt x="95" y="103"/>
                  <a:pt x="93" y="101"/>
                  <a:pt x="93" y="99"/>
                </a:cubicBezTo>
                <a:cubicBezTo>
                  <a:pt x="98" y="95"/>
                  <a:pt x="101" y="90"/>
                  <a:pt x="102" y="84"/>
                </a:cubicBezTo>
                <a:cubicBezTo>
                  <a:pt x="113" y="82"/>
                  <a:pt x="121" y="72"/>
                  <a:pt x="121" y="61"/>
                </a:cubicBezTo>
                <a:cubicBezTo>
                  <a:pt x="121" y="42"/>
                  <a:pt x="121" y="42"/>
                  <a:pt x="121" y="42"/>
                </a:cubicBezTo>
                <a:cubicBezTo>
                  <a:pt x="121" y="19"/>
                  <a:pt x="102" y="0"/>
                  <a:pt x="79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37" y="0"/>
                  <a:pt x="19" y="19"/>
                  <a:pt x="19" y="42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73"/>
                  <a:pt x="27" y="82"/>
                  <a:pt x="38" y="84"/>
                </a:cubicBezTo>
                <a:cubicBezTo>
                  <a:pt x="39" y="90"/>
                  <a:pt x="42" y="95"/>
                  <a:pt x="47" y="99"/>
                </a:cubicBezTo>
                <a:cubicBezTo>
                  <a:pt x="46" y="101"/>
                  <a:pt x="44" y="103"/>
                  <a:pt x="42" y="103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10" y="103"/>
                  <a:pt x="0" y="114"/>
                  <a:pt x="0" y="127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4" y="160"/>
                </a:cubicBezTo>
                <a:cubicBezTo>
                  <a:pt x="135" y="160"/>
                  <a:pt x="135" y="160"/>
                  <a:pt x="135" y="160"/>
                </a:cubicBezTo>
                <a:cubicBezTo>
                  <a:pt x="138" y="160"/>
                  <a:pt x="140" y="158"/>
                  <a:pt x="140" y="155"/>
                </a:cubicBezTo>
                <a:cubicBezTo>
                  <a:pt x="140" y="127"/>
                  <a:pt x="140" y="127"/>
                  <a:pt x="140" y="127"/>
                </a:cubicBezTo>
                <a:cubicBezTo>
                  <a:pt x="140" y="114"/>
                  <a:pt x="129" y="103"/>
                  <a:pt x="117" y="103"/>
                </a:cubicBezTo>
                <a:close/>
                <a:moveTo>
                  <a:pt x="93" y="80"/>
                </a:moveTo>
                <a:cubicBezTo>
                  <a:pt x="93" y="88"/>
                  <a:pt x="87" y="94"/>
                  <a:pt x="79" y="94"/>
                </a:cubicBezTo>
                <a:cubicBezTo>
                  <a:pt x="60" y="94"/>
                  <a:pt x="60" y="94"/>
                  <a:pt x="60" y="94"/>
                </a:cubicBezTo>
                <a:cubicBezTo>
                  <a:pt x="53" y="94"/>
                  <a:pt x="47" y="87"/>
                  <a:pt x="47" y="80"/>
                </a:cubicBezTo>
                <a:cubicBezTo>
                  <a:pt x="47" y="56"/>
                  <a:pt x="47" y="56"/>
                  <a:pt x="47" y="56"/>
                </a:cubicBezTo>
                <a:cubicBezTo>
                  <a:pt x="60" y="56"/>
                  <a:pt x="60" y="56"/>
                  <a:pt x="60" y="56"/>
                </a:cubicBezTo>
                <a:cubicBezTo>
                  <a:pt x="68" y="56"/>
                  <a:pt x="75" y="53"/>
                  <a:pt x="79" y="47"/>
                </a:cubicBezTo>
                <a:cubicBezTo>
                  <a:pt x="83" y="51"/>
                  <a:pt x="88" y="55"/>
                  <a:pt x="93" y="56"/>
                </a:cubicBezTo>
                <a:lnTo>
                  <a:pt x="93" y="80"/>
                </a:lnTo>
                <a:close/>
                <a:moveTo>
                  <a:pt x="93" y="46"/>
                </a:moveTo>
                <a:cubicBezTo>
                  <a:pt x="88" y="44"/>
                  <a:pt x="83" y="39"/>
                  <a:pt x="83" y="33"/>
                </a:cubicBezTo>
                <a:cubicBezTo>
                  <a:pt x="83" y="29"/>
                  <a:pt x="83" y="29"/>
                  <a:pt x="83" y="29"/>
                </a:cubicBezTo>
                <a:cubicBezTo>
                  <a:pt x="89" y="31"/>
                  <a:pt x="93" y="36"/>
                  <a:pt x="93" y="42"/>
                </a:cubicBezTo>
                <a:lnTo>
                  <a:pt x="93" y="46"/>
                </a:lnTo>
                <a:close/>
                <a:moveTo>
                  <a:pt x="112" y="61"/>
                </a:moveTo>
                <a:cubicBezTo>
                  <a:pt x="112" y="67"/>
                  <a:pt x="108" y="72"/>
                  <a:pt x="102" y="74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107" y="48"/>
                  <a:pt x="107" y="48"/>
                  <a:pt x="107" y="48"/>
                </a:cubicBezTo>
                <a:cubicBezTo>
                  <a:pt x="110" y="48"/>
                  <a:pt x="112" y="50"/>
                  <a:pt x="112" y="52"/>
                </a:cubicBezTo>
                <a:lnTo>
                  <a:pt x="112" y="61"/>
                </a:lnTo>
                <a:close/>
                <a:moveTo>
                  <a:pt x="37" y="74"/>
                </a:moveTo>
                <a:cubicBezTo>
                  <a:pt x="31" y="72"/>
                  <a:pt x="27" y="67"/>
                  <a:pt x="27" y="61"/>
                </a:cubicBezTo>
                <a:cubicBezTo>
                  <a:pt x="27" y="52"/>
                  <a:pt x="27" y="52"/>
                  <a:pt x="27" y="52"/>
                </a:cubicBezTo>
                <a:cubicBezTo>
                  <a:pt x="27" y="49"/>
                  <a:pt x="29" y="47"/>
                  <a:pt x="32" y="47"/>
                </a:cubicBezTo>
                <a:cubicBezTo>
                  <a:pt x="37" y="47"/>
                  <a:pt x="37" y="47"/>
                  <a:pt x="37" y="47"/>
                </a:cubicBezTo>
                <a:lnTo>
                  <a:pt x="37" y="74"/>
                </a:lnTo>
                <a:close/>
                <a:moveTo>
                  <a:pt x="37" y="38"/>
                </a:moveTo>
                <a:cubicBezTo>
                  <a:pt x="32" y="38"/>
                  <a:pt x="32" y="38"/>
                  <a:pt x="32" y="38"/>
                </a:cubicBezTo>
                <a:cubicBezTo>
                  <a:pt x="30" y="38"/>
                  <a:pt x="28" y="38"/>
                  <a:pt x="28" y="38"/>
                </a:cubicBezTo>
                <a:cubicBezTo>
                  <a:pt x="30" y="22"/>
                  <a:pt x="44" y="10"/>
                  <a:pt x="60" y="10"/>
                </a:cubicBezTo>
                <a:cubicBezTo>
                  <a:pt x="79" y="10"/>
                  <a:pt x="79" y="10"/>
                  <a:pt x="79" y="10"/>
                </a:cubicBezTo>
                <a:cubicBezTo>
                  <a:pt x="95" y="10"/>
                  <a:pt x="109" y="22"/>
                  <a:pt x="111" y="38"/>
                </a:cubicBezTo>
                <a:cubicBezTo>
                  <a:pt x="110" y="38"/>
                  <a:pt x="109" y="38"/>
                  <a:pt x="107" y="38"/>
                </a:cubicBezTo>
                <a:cubicBezTo>
                  <a:pt x="102" y="38"/>
                  <a:pt x="102" y="38"/>
                  <a:pt x="102" y="38"/>
                </a:cubicBezTo>
                <a:cubicBezTo>
                  <a:pt x="100" y="27"/>
                  <a:pt x="90" y="19"/>
                  <a:pt x="79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49" y="19"/>
                  <a:pt x="39" y="27"/>
                  <a:pt x="37" y="38"/>
                </a:cubicBezTo>
                <a:close/>
                <a:moveTo>
                  <a:pt x="46" y="47"/>
                </a:moveTo>
                <a:cubicBezTo>
                  <a:pt x="46" y="42"/>
                  <a:pt x="46" y="42"/>
                  <a:pt x="46" y="42"/>
                </a:cubicBezTo>
                <a:cubicBezTo>
                  <a:pt x="46" y="34"/>
                  <a:pt x="53" y="28"/>
                  <a:pt x="60" y="28"/>
                </a:cubicBezTo>
                <a:cubicBezTo>
                  <a:pt x="74" y="28"/>
                  <a:pt x="74" y="28"/>
                  <a:pt x="74" y="28"/>
                </a:cubicBezTo>
                <a:cubicBezTo>
                  <a:pt x="74" y="33"/>
                  <a:pt x="74" y="33"/>
                  <a:pt x="74" y="33"/>
                </a:cubicBezTo>
                <a:cubicBezTo>
                  <a:pt x="74" y="41"/>
                  <a:pt x="68" y="47"/>
                  <a:pt x="60" y="47"/>
                </a:cubicBezTo>
                <a:lnTo>
                  <a:pt x="46" y="47"/>
                </a:lnTo>
                <a:close/>
                <a:moveTo>
                  <a:pt x="65" y="151"/>
                </a:moveTo>
                <a:cubicBezTo>
                  <a:pt x="8" y="151"/>
                  <a:pt x="8" y="151"/>
                  <a:pt x="8" y="151"/>
                </a:cubicBezTo>
                <a:cubicBezTo>
                  <a:pt x="8" y="127"/>
                  <a:pt x="8" y="127"/>
                  <a:pt x="8" y="127"/>
                </a:cubicBezTo>
                <a:cubicBezTo>
                  <a:pt x="8" y="119"/>
                  <a:pt x="15" y="113"/>
                  <a:pt x="23" y="113"/>
                </a:cubicBezTo>
                <a:cubicBezTo>
                  <a:pt x="40" y="113"/>
                  <a:pt x="40" y="113"/>
                  <a:pt x="40" y="113"/>
                </a:cubicBezTo>
                <a:cubicBezTo>
                  <a:pt x="65" y="138"/>
                  <a:pt x="65" y="138"/>
                  <a:pt x="65" y="138"/>
                </a:cubicBezTo>
                <a:lnTo>
                  <a:pt x="65" y="151"/>
                </a:lnTo>
                <a:close/>
                <a:moveTo>
                  <a:pt x="50" y="110"/>
                </a:moveTo>
                <a:cubicBezTo>
                  <a:pt x="52" y="108"/>
                  <a:pt x="54" y="105"/>
                  <a:pt x="55" y="103"/>
                </a:cubicBezTo>
                <a:cubicBezTo>
                  <a:pt x="56" y="103"/>
                  <a:pt x="59" y="103"/>
                  <a:pt x="60" y="103"/>
                </a:cubicBezTo>
                <a:cubicBezTo>
                  <a:pt x="79" y="103"/>
                  <a:pt x="79" y="103"/>
                  <a:pt x="79" y="103"/>
                </a:cubicBezTo>
                <a:cubicBezTo>
                  <a:pt x="80" y="103"/>
                  <a:pt x="83" y="103"/>
                  <a:pt x="84" y="103"/>
                </a:cubicBezTo>
                <a:cubicBezTo>
                  <a:pt x="85" y="105"/>
                  <a:pt x="87" y="108"/>
                  <a:pt x="89" y="110"/>
                </a:cubicBezTo>
                <a:cubicBezTo>
                  <a:pt x="70" y="129"/>
                  <a:pt x="70" y="129"/>
                  <a:pt x="70" y="129"/>
                </a:cubicBezTo>
                <a:lnTo>
                  <a:pt x="50" y="110"/>
                </a:lnTo>
                <a:close/>
                <a:moveTo>
                  <a:pt x="130" y="151"/>
                </a:moveTo>
                <a:cubicBezTo>
                  <a:pt x="74" y="151"/>
                  <a:pt x="74" y="151"/>
                  <a:pt x="74" y="151"/>
                </a:cubicBezTo>
                <a:cubicBezTo>
                  <a:pt x="74" y="138"/>
                  <a:pt x="74" y="138"/>
                  <a:pt x="74" y="138"/>
                </a:cubicBezTo>
                <a:cubicBezTo>
                  <a:pt x="100" y="113"/>
                  <a:pt x="100" y="113"/>
                  <a:pt x="100" y="113"/>
                </a:cubicBezTo>
                <a:cubicBezTo>
                  <a:pt x="117" y="113"/>
                  <a:pt x="117" y="113"/>
                  <a:pt x="117" y="113"/>
                </a:cubicBezTo>
                <a:cubicBezTo>
                  <a:pt x="125" y="113"/>
                  <a:pt x="130" y="119"/>
                  <a:pt x="130" y="127"/>
                </a:cubicBezTo>
                <a:lnTo>
                  <a:pt x="130" y="151"/>
                </a:lnTo>
                <a:close/>
                <a:moveTo>
                  <a:pt x="107" y="131"/>
                </a:moveTo>
                <a:cubicBezTo>
                  <a:pt x="98" y="131"/>
                  <a:pt x="98" y="131"/>
                  <a:pt x="98" y="131"/>
                </a:cubicBezTo>
                <a:cubicBezTo>
                  <a:pt x="95" y="131"/>
                  <a:pt x="93" y="133"/>
                  <a:pt x="93" y="136"/>
                </a:cubicBezTo>
                <a:cubicBezTo>
                  <a:pt x="93" y="138"/>
                  <a:pt x="95" y="140"/>
                  <a:pt x="98" y="140"/>
                </a:cubicBezTo>
                <a:cubicBezTo>
                  <a:pt x="107" y="140"/>
                  <a:pt x="107" y="140"/>
                  <a:pt x="107" y="140"/>
                </a:cubicBezTo>
                <a:cubicBezTo>
                  <a:pt x="110" y="140"/>
                  <a:pt x="112" y="138"/>
                  <a:pt x="112" y="136"/>
                </a:cubicBezTo>
                <a:cubicBezTo>
                  <a:pt x="112" y="133"/>
                  <a:pt x="110" y="131"/>
                  <a:pt x="107" y="1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EC7B4E72-7E03-4C53-7D80-C87A1A2E261E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3024188"/>
            <a:ext cx="254000" cy="252413"/>
          </a:xfrm>
          <a:custGeom>
            <a:avLst/>
            <a:gdLst>
              <a:gd name="T0" fmla="*/ 93 w 160"/>
              <a:gd name="T1" fmla="*/ 23 h 159"/>
              <a:gd name="T2" fmla="*/ 66 w 160"/>
              <a:gd name="T3" fmla="*/ 23 h 159"/>
              <a:gd name="T4" fmla="*/ 79 w 160"/>
              <a:gd name="T5" fmla="*/ 46 h 159"/>
              <a:gd name="T6" fmla="*/ 79 w 160"/>
              <a:gd name="T7" fmla="*/ 62 h 159"/>
              <a:gd name="T8" fmla="*/ 79 w 160"/>
              <a:gd name="T9" fmla="*/ 46 h 159"/>
              <a:gd name="T10" fmla="*/ 64 w 160"/>
              <a:gd name="T11" fmla="*/ 40 h 159"/>
              <a:gd name="T12" fmla="*/ 59 w 160"/>
              <a:gd name="T13" fmla="*/ 42 h 159"/>
              <a:gd name="T14" fmla="*/ 37 w 160"/>
              <a:gd name="T15" fmla="*/ 83 h 159"/>
              <a:gd name="T16" fmla="*/ 35 w 160"/>
              <a:gd name="T17" fmla="*/ 31 h 159"/>
              <a:gd name="T18" fmla="*/ 57 w 160"/>
              <a:gd name="T19" fmla="*/ 27 h 159"/>
              <a:gd name="T20" fmla="*/ 75 w 160"/>
              <a:gd name="T21" fmla="*/ 71 h 159"/>
              <a:gd name="T22" fmla="*/ 47 w 160"/>
              <a:gd name="T23" fmla="*/ 84 h 159"/>
              <a:gd name="T24" fmla="*/ 60 w 160"/>
              <a:gd name="T25" fmla="*/ 52 h 159"/>
              <a:gd name="T26" fmla="*/ 112 w 160"/>
              <a:gd name="T27" fmla="*/ 79 h 159"/>
              <a:gd name="T28" fmla="*/ 84 w 160"/>
              <a:gd name="T29" fmla="*/ 84 h 159"/>
              <a:gd name="T30" fmla="*/ 98 w 160"/>
              <a:gd name="T31" fmla="*/ 52 h 159"/>
              <a:gd name="T32" fmla="*/ 119 w 160"/>
              <a:gd name="T33" fmla="*/ 27 h 159"/>
              <a:gd name="T34" fmla="*/ 130 w 160"/>
              <a:gd name="T35" fmla="*/ 84 h 159"/>
              <a:gd name="T36" fmla="*/ 122 w 160"/>
              <a:gd name="T37" fmla="*/ 79 h 159"/>
              <a:gd name="T38" fmla="*/ 100 w 160"/>
              <a:gd name="T39" fmla="*/ 42 h 159"/>
              <a:gd name="T40" fmla="*/ 102 w 160"/>
              <a:gd name="T41" fmla="*/ 27 h 159"/>
              <a:gd name="T42" fmla="*/ 145 w 160"/>
              <a:gd name="T43" fmla="*/ 93 h 159"/>
              <a:gd name="T44" fmla="*/ 145 w 160"/>
              <a:gd name="T45" fmla="*/ 103 h 159"/>
              <a:gd name="T46" fmla="*/ 9 w 160"/>
              <a:gd name="T47" fmla="*/ 97 h 159"/>
              <a:gd name="T48" fmla="*/ 145 w 160"/>
              <a:gd name="T49" fmla="*/ 93 h 159"/>
              <a:gd name="T50" fmla="*/ 140 w 160"/>
              <a:gd name="T51" fmla="*/ 150 h 159"/>
              <a:gd name="T52" fmla="*/ 18 w 160"/>
              <a:gd name="T53" fmla="*/ 112 h 159"/>
              <a:gd name="T54" fmla="*/ 79 w 160"/>
              <a:gd name="T55" fmla="*/ 0 h 159"/>
              <a:gd name="T56" fmla="*/ 40 w 160"/>
              <a:gd name="T57" fmla="*/ 18 h 159"/>
              <a:gd name="T58" fmla="*/ 26 w 160"/>
              <a:gd name="T59" fmla="*/ 29 h 159"/>
              <a:gd name="T60" fmla="*/ 14 w 160"/>
              <a:gd name="T61" fmla="*/ 84 h 159"/>
              <a:gd name="T62" fmla="*/ 9 w 160"/>
              <a:gd name="T63" fmla="*/ 111 h 159"/>
              <a:gd name="T64" fmla="*/ 14 w 160"/>
              <a:gd name="T65" fmla="*/ 159 h 159"/>
              <a:gd name="T66" fmla="*/ 150 w 160"/>
              <a:gd name="T67" fmla="*/ 154 h 159"/>
              <a:gd name="T68" fmla="*/ 160 w 160"/>
              <a:gd name="T69" fmla="*/ 97 h 159"/>
              <a:gd name="T70" fmla="*/ 140 w 160"/>
              <a:gd name="T71" fmla="*/ 84 h 159"/>
              <a:gd name="T72" fmla="*/ 132 w 160"/>
              <a:gd name="T73" fmla="*/ 29 h 159"/>
              <a:gd name="T74" fmla="*/ 102 w 160"/>
              <a:gd name="T75" fmla="*/ 1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59">
                <a:moveTo>
                  <a:pt x="79" y="9"/>
                </a:moveTo>
                <a:cubicBezTo>
                  <a:pt x="87" y="9"/>
                  <a:pt x="93" y="15"/>
                  <a:pt x="93" y="23"/>
                </a:cubicBezTo>
                <a:cubicBezTo>
                  <a:pt x="93" y="30"/>
                  <a:pt x="87" y="36"/>
                  <a:pt x="79" y="36"/>
                </a:cubicBezTo>
                <a:cubicBezTo>
                  <a:pt x="72" y="36"/>
                  <a:pt x="66" y="30"/>
                  <a:pt x="66" y="23"/>
                </a:cubicBezTo>
                <a:cubicBezTo>
                  <a:pt x="66" y="15"/>
                  <a:pt x="72" y="9"/>
                  <a:pt x="79" y="9"/>
                </a:cubicBezTo>
                <a:close/>
                <a:moveTo>
                  <a:pt x="79" y="46"/>
                </a:moveTo>
                <a:cubicBezTo>
                  <a:pt x="83" y="46"/>
                  <a:pt x="87" y="47"/>
                  <a:pt x="90" y="48"/>
                </a:cubicBezTo>
                <a:cubicBezTo>
                  <a:pt x="79" y="62"/>
                  <a:pt x="79" y="62"/>
                  <a:pt x="79" y="62"/>
                </a:cubicBezTo>
                <a:cubicBezTo>
                  <a:pt x="69" y="48"/>
                  <a:pt x="69" y="48"/>
                  <a:pt x="69" y="48"/>
                </a:cubicBezTo>
                <a:cubicBezTo>
                  <a:pt x="72" y="47"/>
                  <a:pt x="75" y="46"/>
                  <a:pt x="79" y="46"/>
                </a:cubicBezTo>
                <a:close/>
                <a:moveTo>
                  <a:pt x="57" y="27"/>
                </a:moveTo>
                <a:cubicBezTo>
                  <a:pt x="58" y="32"/>
                  <a:pt x="60" y="36"/>
                  <a:pt x="64" y="40"/>
                </a:cubicBezTo>
                <a:cubicBezTo>
                  <a:pt x="62" y="40"/>
                  <a:pt x="61" y="41"/>
                  <a:pt x="60" y="41"/>
                </a:cubicBezTo>
                <a:cubicBezTo>
                  <a:pt x="60" y="41"/>
                  <a:pt x="59" y="41"/>
                  <a:pt x="59" y="42"/>
                </a:cubicBezTo>
                <a:cubicBezTo>
                  <a:pt x="46" y="48"/>
                  <a:pt x="37" y="63"/>
                  <a:pt x="37" y="78"/>
                </a:cubicBezTo>
                <a:cubicBezTo>
                  <a:pt x="37" y="83"/>
                  <a:pt x="37" y="83"/>
                  <a:pt x="37" y="83"/>
                </a:cubicBezTo>
                <a:cubicBezTo>
                  <a:pt x="29" y="83"/>
                  <a:pt x="29" y="83"/>
                  <a:pt x="29" y="83"/>
                </a:cubicBezTo>
                <a:cubicBezTo>
                  <a:pt x="35" y="31"/>
                  <a:pt x="35" y="31"/>
                  <a:pt x="35" y="31"/>
                </a:cubicBezTo>
                <a:cubicBezTo>
                  <a:pt x="36" y="29"/>
                  <a:pt x="38" y="27"/>
                  <a:pt x="40" y="27"/>
                </a:cubicBezTo>
                <a:lnTo>
                  <a:pt x="57" y="27"/>
                </a:lnTo>
                <a:close/>
                <a:moveTo>
                  <a:pt x="60" y="52"/>
                </a:moveTo>
                <a:cubicBezTo>
                  <a:pt x="75" y="71"/>
                  <a:pt x="75" y="71"/>
                  <a:pt x="75" y="71"/>
                </a:cubicBezTo>
                <a:cubicBezTo>
                  <a:pt x="75" y="84"/>
                  <a:pt x="75" y="84"/>
                  <a:pt x="75" y="84"/>
                </a:cubicBezTo>
                <a:cubicBezTo>
                  <a:pt x="47" y="84"/>
                  <a:pt x="47" y="84"/>
                  <a:pt x="47" y="84"/>
                </a:cubicBezTo>
                <a:cubicBezTo>
                  <a:pt x="47" y="79"/>
                  <a:pt x="47" y="79"/>
                  <a:pt x="47" y="79"/>
                </a:cubicBezTo>
                <a:cubicBezTo>
                  <a:pt x="47" y="68"/>
                  <a:pt x="52" y="58"/>
                  <a:pt x="60" y="52"/>
                </a:cubicBezTo>
                <a:close/>
                <a:moveTo>
                  <a:pt x="98" y="52"/>
                </a:moveTo>
                <a:cubicBezTo>
                  <a:pt x="107" y="58"/>
                  <a:pt x="112" y="68"/>
                  <a:pt x="112" y="79"/>
                </a:cubicBezTo>
                <a:cubicBezTo>
                  <a:pt x="112" y="84"/>
                  <a:pt x="112" y="84"/>
                  <a:pt x="112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4" y="71"/>
                  <a:pt x="84" y="71"/>
                  <a:pt x="84" y="71"/>
                </a:cubicBezTo>
                <a:cubicBezTo>
                  <a:pt x="98" y="52"/>
                  <a:pt x="98" y="52"/>
                  <a:pt x="98" y="52"/>
                </a:cubicBezTo>
                <a:cubicBezTo>
                  <a:pt x="98" y="52"/>
                  <a:pt x="98" y="52"/>
                  <a:pt x="98" y="52"/>
                </a:cubicBezTo>
                <a:close/>
                <a:moveTo>
                  <a:pt x="119" y="27"/>
                </a:moveTo>
                <a:cubicBezTo>
                  <a:pt x="121" y="27"/>
                  <a:pt x="123" y="29"/>
                  <a:pt x="124" y="31"/>
                </a:cubicBezTo>
                <a:cubicBezTo>
                  <a:pt x="130" y="84"/>
                  <a:pt x="130" y="84"/>
                  <a:pt x="130" y="84"/>
                </a:cubicBezTo>
                <a:cubicBezTo>
                  <a:pt x="122" y="84"/>
                  <a:pt x="122" y="84"/>
                  <a:pt x="122" y="84"/>
                </a:cubicBezTo>
                <a:cubicBezTo>
                  <a:pt x="122" y="79"/>
                  <a:pt x="122" y="79"/>
                  <a:pt x="122" y="79"/>
                </a:cubicBezTo>
                <a:cubicBezTo>
                  <a:pt x="122" y="63"/>
                  <a:pt x="113" y="49"/>
                  <a:pt x="100" y="42"/>
                </a:cubicBezTo>
                <a:cubicBezTo>
                  <a:pt x="100" y="42"/>
                  <a:pt x="100" y="42"/>
                  <a:pt x="100" y="42"/>
                </a:cubicBezTo>
                <a:cubicBezTo>
                  <a:pt x="98" y="41"/>
                  <a:pt x="97" y="41"/>
                  <a:pt x="96" y="40"/>
                </a:cubicBezTo>
                <a:cubicBezTo>
                  <a:pt x="98" y="37"/>
                  <a:pt x="101" y="33"/>
                  <a:pt x="102" y="27"/>
                </a:cubicBezTo>
                <a:lnTo>
                  <a:pt x="119" y="27"/>
                </a:lnTo>
                <a:close/>
                <a:moveTo>
                  <a:pt x="145" y="93"/>
                </a:moveTo>
                <a:cubicBezTo>
                  <a:pt x="147" y="93"/>
                  <a:pt x="149" y="95"/>
                  <a:pt x="149" y="97"/>
                </a:cubicBezTo>
                <a:cubicBezTo>
                  <a:pt x="149" y="100"/>
                  <a:pt x="147" y="103"/>
                  <a:pt x="145" y="103"/>
                </a:cubicBezTo>
                <a:cubicBezTo>
                  <a:pt x="13" y="103"/>
                  <a:pt x="13" y="103"/>
                  <a:pt x="13" y="103"/>
                </a:cubicBezTo>
                <a:cubicBezTo>
                  <a:pt x="11" y="103"/>
                  <a:pt x="9" y="100"/>
                  <a:pt x="9" y="97"/>
                </a:cubicBezTo>
                <a:cubicBezTo>
                  <a:pt x="9" y="95"/>
                  <a:pt x="11" y="93"/>
                  <a:pt x="13" y="93"/>
                </a:cubicBezTo>
                <a:lnTo>
                  <a:pt x="145" y="93"/>
                </a:lnTo>
                <a:close/>
                <a:moveTo>
                  <a:pt x="140" y="112"/>
                </a:moveTo>
                <a:cubicBezTo>
                  <a:pt x="140" y="150"/>
                  <a:pt x="140" y="150"/>
                  <a:pt x="140" y="150"/>
                </a:cubicBezTo>
                <a:cubicBezTo>
                  <a:pt x="18" y="150"/>
                  <a:pt x="18" y="150"/>
                  <a:pt x="18" y="150"/>
                </a:cubicBezTo>
                <a:cubicBezTo>
                  <a:pt x="18" y="112"/>
                  <a:pt x="18" y="112"/>
                  <a:pt x="18" y="112"/>
                </a:cubicBezTo>
                <a:cubicBezTo>
                  <a:pt x="140" y="112"/>
                  <a:pt x="140" y="112"/>
                  <a:pt x="140" y="112"/>
                </a:cubicBezTo>
                <a:close/>
                <a:moveTo>
                  <a:pt x="79" y="0"/>
                </a:moveTo>
                <a:cubicBezTo>
                  <a:pt x="68" y="0"/>
                  <a:pt x="59" y="8"/>
                  <a:pt x="57" y="18"/>
                </a:cubicBezTo>
                <a:cubicBezTo>
                  <a:pt x="40" y="18"/>
                  <a:pt x="40" y="18"/>
                  <a:pt x="40" y="18"/>
                </a:cubicBezTo>
                <a:cubicBezTo>
                  <a:pt x="33" y="18"/>
                  <a:pt x="28" y="23"/>
                  <a:pt x="26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19" y="84"/>
                  <a:pt x="19" y="84"/>
                  <a:pt x="19" y="84"/>
                </a:cubicBezTo>
                <a:cubicBezTo>
                  <a:pt x="14" y="84"/>
                  <a:pt x="14" y="84"/>
                  <a:pt x="14" y="84"/>
                </a:cubicBezTo>
                <a:cubicBezTo>
                  <a:pt x="6" y="84"/>
                  <a:pt x="0" y="90"/>
                  <a:pt x="0" y="97"/>
                </a:cubicBezTo>
                <a:cubicBezTo>
                  <a:pt x="0" y="104"/>
                  <a:pt x="4" y="108"/>
                  <a:pt x="9" y="111"/>
                </a:cubicBezTo>
                <a:cubicBezTo>
                  <a:pt x="9" y="154"/>
                  <a:pt x="9" y="154"/>
                  <a:pt x="9" y="154"/>
                </a:cubicBezTo>
                <a:cubicBezTo>
                  <a:pt x="9" y="157"/>
                  <a:pt x="11" y="159"/>
                  <a:pt x="14" y="159"/>
                </a:cubicBezTo>
                <a:cubicBezTo>
                  <a:pt x="145" y="159"/>
                  <a:pt x="145" y="159"/>
                  <a:pt x="145" y="159"/>
                </a:cubicBezTo>
                <a:cubicBezTo>
                  <a:pt x="148" y="159"/>
                  <a:pt x="150" y="157"/>
                  <a:pt x="150" y="154"/>
                </a:cubicBezTo>
                <a:cubicBezTo>
                  <a:pt x="150" y="111"/>
                  <a:pt x="150" y="111"/>
                  <a:pt x="150" y="111"/>
                </a:cubicBezTo>
                <a:cubicBezTo>
                  <a:pt x="155" y="108"/>
                  <a:pt x="160" y="104"/>
                  <a:pt x="160" y="97"/>
                </a:cubicBezTo>
                <a:cubicBezTo>
                  <a:pt x="159" y="90"/>
                  <a:pt x="153" y="84"/>
                  <a:pt x="145" y="84"/>
                </a:cubicBezTo>
                <a:cubicBezTo>
                  <a:pt x="140" y="84"/>
                  <a:pt x="140" y="84"/>
                  <a:pt x="140" y="84"/>
                </a:cubicBezTo>
                <a:cubicBezTo>
                  <a:pt x="132" y="29"/>
                  <a:pt x="132" y="29"/>
                  <a:pt x="132" y="29"/>
                </a:cubicBezTo>
                <a:cubicBezTo>
                  <a:pt x="132" y="29"/>
                  <a:pt x="132" y="29"/>
                  <a:pt x="132" y="29"/>
                </a:cubicBezTo>
                <a:cubicBezTo>
                  <a:pt x="131" y="23"/>
                  <a:pt x="125" y="18"/>
                  <a:pt x="119" y="18"/>
                </a:cubicBezTo>
                <a:cubicBezTo>
                  <a:pt x="102" y="18"/>
                  <a:pt x="102" y="18"/>
                  <a:pt x="102" y="18"/>
                </a:cubicBezTo>
                <a:cubicBezTo>
                  <a:pt x="100" y="8"/>
                  <a:pt x="90" y="0"/>
                  <a:pt x="7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C6ED7BB7-CF9F-6093-BD61-FCC7BC204BC7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1371600"/>
            <a:ext cx="254000" cy="254000"/>
          </a:xfrm>
          <a:custGeom>
            <a:avLst/>
            <a:gdLst>
              <a:gd name="T0" fmla="*/ 80 w 160"/>
              <a:gd name="T1" fmla="*/ 37 h 160"/>
              <a:gd name="T2" fmla="*/ 99 w 160"/>
              <a:gd name="T3" fmla="*/ 18 h 160"/>
              <a:gd name="T4" fmla="*/ 80 w 160"/>
              <a:gd name="T5" fmla="*/ 0 h 160"/>
              <a:gd name="T6" fmla="*/ 61 w 160"/>
              <a:gd name="T7" fmla="*/ 18 h 160"/>
              <a:gd name="T8" fmla="*/ 80 w 160"/>
              <a:gd name="T9" fmla="*/ 37 h 160"/>
              <a:gd name="T10" fmla="*/ 33 w 160"/>
              <a:gd name="T11" fmla="*/ 122 h 160"/>
              <a:gd name="T12" fmla="*/ 52 w 160"/>
              <a:gd name="T13" fmla="*/ 103 h 160"/>
              <a:gd name="T14" fmla="*/ 33 w 160"/>
              <a:gd name="T15" fmla="*/ 84 h 160"/>
              <a:gd name="T16" fmla="*/ 14 w 160"/>
              <a:gd name="T17" fmla="*/ 103 h 160"/>
              <a:gd name="T18" fmla="*/ 33 w 160"/>
              <a:gd name="T19" fmla="*/ 122 h 160"/>
              <a:gd name="T20" fmla="*/ 127 w 160"/>
              <a:gd name="T21" fmla="*/ 122 h 160"/>
              <a:gd name="T22" fmla="*/ 146 w 160"/>
              <a:gd name="T23" fmla="*/ 104 h 160"/>
              <a:gd name="T24" fmla="*/ 127 w 160"/>
              <a:gd name="T25" fmla="*/ 85 h 160"/>
              <a:gd name="T26" fmla="*/ 109 w 160"/>
              <a:gd name="T27" fmla="*/ 104 h 160"/>
              <a:gd name="T28" fmla="*/ 127 w 160"/>
              <a:gd name="T29" fmla="*/ 122 h 160"/>
              <a:gd name="T30" fmla="*/ 55 w 160"/>
              <a:gd name="T31" fmla="*/ 121 h 160"/>
              <a:gd name="T32" fmla="*/ 33 w 160"/>
              <a:gd name="T33" fmla="*/ 132 h 160"/>
              <a:gd name="T34" fmla="*/ 11 w 160"/>
              <a:gd name="T35" fmla="*/ 121 h 160"/>
              <a:gd name="T36" fmla="*/ 0 w 160"/>
              <a:gd name="T37" fmla="*/ 145 h 160"/>
              <a:gd name="T38" fmla="*/ 0 w 160"/>
              <a:gd name="T39" fmla="*/ 155 h 160"/>
              <a:gd name="T40" fmla="*/ 5 w 160"/>
              <a:gd name="T41" fmla="*/ 160 h 160"/>
              <a:gd name="T42" fmla="*/ 61 w 160"/>
              <a:gd name="T43" fmla="*/ 160 h 160"/>
              <a:gd name="T44" fmla="*/ 66 w 160"/>
              <a:gd name="T45" fmla="*/ 155 h 160"/>
              <a:gd name="T46" fmla="*/ 66 w 160"/>
              <a:gd name="T47" fmla="*/ 145 h 160"/>
              <a:gd name="T48" fmla="*/ 55 w 160"/>
              <a:gd name="T49" fmla="*/ 121 h 160"/>
              <a:gd name="T50" fmla="*/ 52 w 160"/>
              <a:gd name="T51" fmla="*/ 75 h 160"/>
              <a:gd name="T52" fmla="*/ 108 w 160"/>
              <a:gd name="T53" fmla="*/ 75 h 160"/>
              <a:gd name="T54" fmla="*/ 113 w 160"/>
              <a:gd name="T55" fmla="*/ 70 h 160"/>
              <a:gd name="T56" fmla="*/ 113 w 160"/>
              <a:gd name="T57" fmla="*/ 60 h 160"/>
              <a:gd name="T58" fmla="*/ 102 w 160"/>
              <a:gd name="T59" fmla="*/ 36 h 160"/>
              <a:gd name="T60" fmla="*/ 80 w 160"/>
              <a:gd name="T61" fmla="*/ 47 h 160"/>
              <a:gd name="T62" fmla="*/ 59 w 160"/>
              <a:gd name="T63" fmla="*/ 36 h 160"/>
              <a:gd name="T64" fmla="*/ 47 w 160"/>
              <a:gd name="T65" fmla="*/ 60 h 160"/>
              <a:gd name="T66" fmla="*/ 47 w 160"/>
              <a:gd name="T67" fmla="*/ 70 h 160"/>
              <a:gd name="T68" fmla="*/ 52 w 160"/>
              <a:gd name="T69" fmla="*/ 75 h 160"/>
              <a:gd name="T70" fmla="*/ 149 w 160"/>
              <a:gd name="T71" fmla="*/ 121 h 160"/>
              <a:gd name="T72" fmla="*/ 127 w 160"/>
              <a:gd name="T73" fmla="*/ 132 h 160"/>
              <a:gd name="T74" fmla="*/ 105 w 160"/>
              <a:gd name="T75" fmla="*/ 121 h 160"/>
              <a:gd name="T76" fmla="*/ 94 w 160"/>
              <a:gd name="T77" fmla="*/ 145 h 160"/>
              <a:gd name="T78" fmla="*/ 94 w 160"/>
              <a:gd name="T79" fmla="*/ 155 h 160"/>
              <a:gd name="T80" fmla="*/ 99 w 160"/>
              <a:gd name="T81" fmla="*/ 160 h 160"/>
              <a:gd name="T82" fmla="*/ 155 w 160"/>
              <a:gd name="T83" fmla="*/ 160 h 160"/>
              <a:gd name="T84" fmla="*/ 160 w 160"/>
              <a:gd name="T85" fmla="*/ 155 h 160"/>
              <a:gd name="T86" fmla="*/ 160 w 160"/>
              <a:gd name="T87" fmla="*/ 145 h 160"/>
              <a:gd name="T88" fmla="*/ 149 w 160"/>
              <a:gd name="T89" fmla="*/ 121 h 160"/>
              <a:gd name="T90" fmla="*/ 101 w 160"/>
              <a:gd name="T91" fmla="*/ 113 h 160"/>
              <a:gd name="T92" fmla="*/ 85 w 160"/>
              <a:gd name="T93" fmla="*/ 96 h 160"/>
              <a:gd name="T94" fmla="*/ 85 w 160"/>
              <a:gd name="T95" fmla="*/ 84 h 160"/>
              <a:gd name="T96" fmla="*/ 75 w 160"/>
              <a:gd name="T97" fmla="*/ 84 h 160"/>
              <a:gd name="T98" fmla="*/ 75 w 160"/>
              <a:gd name="T99" fmla="*/ 96 h 160"/>
              <a:gd name="T100" fmla="*/ 59 w 160"/>
              <a:gd name="T101" fmla="*/ 113 h 160"/>
              <a:gd name="T102" fmla="*/ 65 w 160"/>
              <a:gd name="T103" fmla="*/ 120 h 160"/>
              <a:gd name="T104" fmla="*/ 80 w 160"/>
              <a:gd name="T105" fmla="*/ 106 h 160"/>
              <a:gd name="T106" fmla="*/ 94 w 160"/>
              <a:gd name="T107" fmla="*/ 120 h 160"/>
              <a:gd name="T108" fmla="*/ 101 w 160"/>
              <a:gd name="T109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60">
                <a:moveTo>
                  <a:pt x="80" y="37"/>
                </a:moveTo>
                <a:cubicBezTo>
                  <a:pt x="90" y="37"/>
                  <a:pt x="99" y="29"/>
                  <a:pt x="99" y="18"/>
                </a:cubicBezTo>
                <a:cubicBezTo>
                  <a:pt x="99" y="8"/>
                  <a:pt x="90" y="0"/>
                  <a:pt x="80" y="0"/>
                </a:cubicBezTo>
                <a:cubicBezTo>
                  <a:pt x="69" y="0"/>
                  <a:pt x="61" y="8"/>
                  <a:pt x="61" y="18"/>
                </a:cubicBezTo>
                <a:cubicBezTo>
                  <a:pt x="61" y="29"/>
                  <a:pt x="69" y="37"/>
                  <a:pt x="80" y="37"/>
                </a:cubicBezTo>
                <a:close/>
                <a:moveTo>
                  <a:pt x="33" y="122"/>
                </a:moveTo>
                <a:cubicBezTo>
                  <a:pt x="43" y="122"/>
                  <a:pt x="52" y="113"/>
                  <a:pt x="52" y="103"/>
                </a:cubicBezTo>
                <a:cubicBezTo>
                  <a:pt x="52" y="93"/>
                  <a:pt x="43" y="84"/>
                  <a:pt x="33" y="84"/>
                </a:cubicBezTo>
                <a:cubicBezTo>
                  <a:pt x="23" y="84"/>
                  <a:pt x="14" y="93"/>
                  <a:pt x="14" y="103"/>
                </a:cubicBezTo>
                <a:cubicBezTo>
                  <a:pt x="14" y="113"/>
                  <a:pt x="23" y="122"/>
                  <a:pt x="33" y="122"/>
                </a:cubicBezTo>
                <a:close/>
                <a:moveTo>
                  <a:pt x="127" y="122"/>
                </a:moveTo>
                <a:cubicBezTo>
                  <a:pt x="137" y="122"/>
                  <a:pt x="146" y="113"/>
                  <a:pt x="146" y="104"/>
                </a:cubicBezTo>
                <a:cubicBezTo>
                  <a:pt x="146" y="93"/>
                  <a:pt x="137" y="85"/>
                  <a:pt x="127" y="85"/>
                </a:cubicBezTo>
                <a:cubicBezTo>
                  <a:pt x="117" y="85"/>
                  <a:pt x="109" y="93"/>
                  <a:pt x="109" y="104"/>
                </a:cubicBezTo>
                <a:cubicBezTo>
                  <a:pt x="109" y="113"/>
                  <a:pt x="117" y="122"/>
                  <a:pt x="127" y="122"/>
                </a:cubicBezTo>
                <a:close/>
                <a:moveTo>
                  <a:pt x="55" y="121"/>
                </a:moveTo>
                <a:cubicBezTo>
                  <a:pt x="50" y="128"/>
                  <a:pt x="42" y="132"/>
                  <a:pt x="33" y="132"/>
                </a:cubicBezTo>
                <a:cubicBezTo>
                  <a:pt x="25" y="132"/>
                  <a:pt x="16" y="128"/>
                  <a:pt x="11" y="121"/>
                </a:cubicBezTo>
                <a:cubicBezTo>
                  <a:pt x="5" y="127"/>
                  <a:pt x="0" y="136"/>
                  <a:pt x="0" y="14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61" y="160"/>
                  <a:pt x="61" y="160"/>
                  <a:pt x="61" y="160"/>
                </a:cubicBezTo>
                <a:cubicBezTo>
                  <a:pt x="64" y="160"/>
                  <a:pt x="66" y="158"/>
                  <a:pt x="66" y="155"/>
                </a:cubicBezTo>
                <a:cubicBezTo>
                  <a:pt x="66" y="145"/>
                  <a:pt x="66" y="145"/>
                  <a:pt x="66" y="145"/>
                </a:cubicBezTo>
                <a:cubicBezTo>
                  <a:pt x="66" y="136"/>
                  <a:pt x="62" y="127"/>
                  <a:pt x="55" y="121"/>
                </a:cubicBezTo>
                <a:close/>
                <a:moveTo>
                  <a:pt x="52" y="75"/>
                </a:moveTo>
                <a:cubicBezTo>
                  <a:pt x="108" y="75"/>
                  <a:pt x="108" y="75"/>
                  <a:pt x="108" y="75"/>
                </a:cubicBezTo>
                <a:cubicBezTo>
                  <a:pt x="111" y="75"/>
                  <a:pt x="113" y="73"/>
                  <a:pt x="113" y="70"/>
                </a:cubicBezTo>
                <a:cubicBezTo>
                  <a:pt x="113" y="60"/>
                  <a:pt x="113" y="60"/>
                  <a:pt x="113" y="60"/>
                </a:cubicBezTo>
                <a:cubicBezTo>
                  <a:pt x="113" y="51"/>
                  <a:pt x="109" y="42"/>
                  <a:pt x="102" y="36"/>
                </a:cubicBezTo>
                <a:cubicBezTo>
                  <a:pt x="97" y="42"/>
                  <a:pt x="89" y="47"/>
                  <a:pt x="80" y="47"/>
                </a:cubicBezTo>
                <a:cubicBezTo>
                  <a:pt x="72" y="47"/>
                  <a:pt x="63" y="42"/>
                  <a:pt x="59" y="36"/>
                </a:cubicBezTo>
                <a:cubicBezTo>
                  <a:pt x="52" y="42"/>
                  <a:pt x="47" y="51"/>
                  <a:pt x="47" y="60"/>
                </a:cubicBezTo>
                <a:cubicBezTo>
                  <a:pt x="47" y="70"/>
                  <a:pt x="47" y="70"/>
                  <a:pt x="47" y="70"/>
                </a:cubicBezTo>
                <a:cubicBezTo>
                  <a:pt x="47" y="73"/>
                  <a:pt x="49" y="75"/>
                  <a:pt x="52" y="75"/>
                </a:cubicBezTo>
                <a:close/>
                <a:moveTo>
                  <a:pt x="149" y="121"/>
                </a:moveTo>
                <a:cubicBezTo>
                  <a:pt x="144" y="128"/>
                  <a:pt x="136" y="132"/>
                  <a:pt x="127" y="132"/>
                </a:cubicBezTo>
                <a:cubicBezTo>
                  <a:pt x="118" y="132"/>
                  <a:pt x="110" y="128"/>
                  <a:pt x="105" y="121"/>
                </a:cubicBezTo>
                <a:cubicBezTo>
                  <a:pt x="98" y="127"/>
                  <a:pt x="94" y="136"/>
                  <a:pt x="94" y="145"/>
                </a:cubicBezTo>
                <a:cubicBezTo>
                  <a:pt x="94" y="155"/>
                  <a:pt x="94" y="155"/>
                  <a:pt x="94" y="155"/>
                </a:cubicBezTo>
                <a:cubicBezTo>
                  <a:pt x="94" y="158"/>
                  <a:pt x="96" y="160"/>
                  <a:pt x="99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145"/>
                  <a:pt x="160" y="145"/>
                  <a:pt x="160" y="145"/>
                </a:cubicBezTo>
                <a:cubicBezTo>
                  <a:pt x="160" y="136"/>
                  <a:pt x="156" y="127"/>
                  <a:pt x="149" y="121"/>
                </a:cubicBezTo>
                <a:close/>
                <a:moveTo>
                  <a:pt x="101" y="113"/>
                </a:moveTo>
                <a:cubicBezTo>
                  <a:pt x="85" y="96"/>
                  <a:pt x="85" y="96"/>
                  <a:pt x="85" y="96"/>
                </a:cubicBezTo>
                <a:cubicBezTo>
                  <a:pt x="85" y="84"/>
                  <a:pt x="85" y="84"/>
                  <a:pt x="85" y="84"/>
                </a:cubicBezTo>
                <a:cubicBezTo>
                  <a:pt x="75" y="84"/>
                  <a:pt x="75" y="84"/>
                  <a:pt x="75" y="84"/>
                </a:cubicBezTo>
                <a:cubicBezTo>
                  <a:pt x="75" y="96"/>
                  <a:pt x="75" y="96"/>
                  <a:pt x="75" y="96"/>
                </a:cubicBezTo>
                <a:cubicBezTo>
                  <a:pt x="59" y="113"/>
                  <a:pt x="59" y="113"/>
                  <a:pt x="59" y="113"/>
                </a:cubicBezTo>
                <a:cubicBezTo>
                  <a:pt x="62" y="115"/>
                  <a:pt x="63" y="116"/>
                  <a:pt x="65" y="120"/>
                </a:cubicBezTo>
                <a:cubicBezTo>
                  <a:pt x="80" y="106"/>
                  <a:pt x="80" y="106"/>
                  <a:pt x="80" y="106"/>
                </a:cubicBezTo>
                <a:cubicBezTo>
                  <a:pt x="94" y="120"/>
                  <a:pt x="94" y="120"/>
                  <a:pt x="94" y="120"/>
                </a:cubicBezTo>
                <a:cubicBezTo>
                  <a:pt x="97" y="117"/>
                  <a:pt x="99" y="115"/>
                  <a:pt x="101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9DD7BDBA-87BA-B8F4-D743-DBD7D43423C5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1371600"/>
            <a:ext cx="254000" cy="254000"/>
          </a:xfrm>
          <a:custGeom>
            <a:avLst/>
            <a:gdLst>
              <a:gd name="T0" fmla="*/ 101 w 160"/>
              <a:gd name="T1" fmla="*/ 74 h 160"/>
              <a:gd name="T2" fmla="*/ 61 w 160"/>
              <a:gd name="T3" fmla="*/ 102 h 160"/>
              <a:gd name="T4" fmla="*/ 20 w 160"/>
              <a:gd name="T5" fmla="*/ 61 h 160"/>
              <a:gd name="T6" fmla="*/ 61 w 160"/>
              <a:gd name="T7" fmla="*/ 19 h 160"/>
              <a:gd name="T8" fmla="*/ 101 w 160"/>
              <a:gd name="T9" fmla="*/ 47 h 160"/>
              <a:gd name="T10" fmla="*/ 111 w 160"/>
              <a:gd name="T11" fmla="*/ 47 h 160"/>
              <a:gd name="T12" fmla="*/ 118 w 160"/>
              <a:gd name="T13" fmla="*/ 40 h 160"/>
              <a:gd name="T14" fmla="*/ 61 w 160"/>
              <a:gd name="T15" fmla="*/ 0 h 160"/>
              <a:gd name="T16" fmla="*/ 0 w 160"/>
              <a:gd name="T17" fmla="*/ 61 h 160"/>
              <a:gd name="T18" fmla="*/ 61 w 160"/>
              <a:gd name="T19" fmla="*/ 121 h 160"/>
              <a:gd name="T20" fmla="*/ 118 w 160"/>
              <a:gd name="T21" fmla="*/ 81 h 160"/>
              <a:gd name="T22" fmla="*/ 111 w 160"/>
              <a:gd name="T23" fmla="*/ 74 h 160"/>
              <a:gd name="T24" fmla="*/ 101 w 160"/>
              <a:gd name="T25" fmla="*/ 74 h 160"/>
              <a:gd name="T26" fmla="*/ 150 w 160"/>
              <a:gd name="T27" fmla="*/ 60 h 160"/>
              <a:gd name="T28" fmla="*/ 159 w 160"/>
              <a:gd name="T29" fmla="*/ 44 h 160"/>
              <a:gd name="T30" fmla="*/ 159 w 160"/>
              <a:gd name="T31" fmla="*/ 39 h 160"/>
              <a:gd name="T32" fmla="*/ 155 w 160"/>
              <a:gd name="T33" fmla="*/ 37 h 160"/>
              <a:gd name="T34" fmla="*/ 154 w 160"/>
              <a:gd name="T35" fmla="*/ 37 h 160"/>
              <a:gd name="T36" fmla="*/ 125 w 160"/>
              <a:gd name="T37" fmla="*/ 47 h 160"/>
              <a:gd name="T38" fmla="*/ 124 w 160"/>
              <a:gd name="T39" fmla="*/ 48 h 160"/>
              <a:gd name="T40" fmla="*/ 116 w 160"/>
              <a:gd name="T41" fmla="*/ 56 h 160"/>
              <a:gd name="T42" fmla="*/ 61 w 160"/>
              <a:gd name="T43" fmla="*/ 56 h 160"/>
              <a:gd name="T44" fmla="*/ 57 w 160"/>
              <a:gd name="T45" fmla="*/ 60 h 160"/>
              <a:gd name="T46" fmla="*/ 61 w 160"/>
              <a:gd name="T47" fmla="*/ 66 h 160"/>
              <a:gd name="T48" fmla="*/ 116 w 160"/>
              <a:gd name="T49" fmla="*/ 66 h 160"/>
              <a:gd name="T50" fmla="*/ 124 w 160"/>
              <a:gd name="T51" fmla="*/ 73 h 160"/>
              <a:gd name="T52" fmla="*/ 125 w 160"/>
              <a:gd name="T53" fmla="*/ 74 h 160"/>
              <a:gd name="T54" fmla="*/ 154 w 160"/>
              <a:gd name="T55" fmla="*/ 84 h 160"/>
              <a:gd name="T56" fmla="*/ 155 w 160"/>
              <a:gd name="T57" fmla="*/ 84 h 160"/>
              <a:gd name="T58" fmla="*/ 159 w 160"/>
              <a:gd name="T59" fmla="*/ 83 h 160"/>
              <a:gd name="T60" fmla="*/ 159 w 160"/>
              <a:gd name="T61" fmla="*/ 77 h 160"/>
              <a:gd name="T62" fmla="*/ 150 w 160"/>
              <a:gd name="T63" fmla="*/ 60 h 160"/>
              <a:gd name="T64" fmla="*/ 99 w 160"/>
              <a:gd name="T65" fmla="*/ 141 h 160"/>
              <a:gd name="T66" fmla="*/ 93 w 160"/>
              <a:gd name="T67" fmla="*/ 141 h 160"/>
              <a:gd name="T68" fmla="*/ 88 w 160"/>
              <a:gd name="T69" fmla="*/ 125 h 160"/>
              <a:gd name="T70" fmla="*/ 61 w 160"/>
              <a:gd name="T71" fmla="*/ 131 h 160"/>
              <a:gd name="T72" fmla="*/ 35 w 160"/>
              <a:gd name="T73" fmla="*/ 125 h 160"/>
              <a:gd name="T74" fmla="*/ 30 w 160"/>
              <a:gd name="T75" fmla="*/ 141 h 160"/>
              <a:gd name="T76" fmla="*/ 24 w 160"/>
              <a:gd name="T77" fmla="*/ 141 h 160"/>
              <a:gd name="T78" fmla="*/ 10 w 160"/>
              <a:gd name="T79" fmla="*/ 155 h 160"/>
              <a:gd name="T80" fmla="*/ 15 w 160"/>
              <a:gd name="T81" fmla="*/ 160 h 160"/>
              <a:gd name="T82" fmla="*/ 109 w 160"/>
              <a:gd name="T83" fmla="*/ 160 h 160"/>
              <a:gd name="T84" fmla="*/ 112 w 160"/>
              <a:gd name="T85" fmla="*/ 155 h 160"/>
              <a:gd name="T86" fmla="*/ 99 w 160"/>
              <a:gd name="T87" fmla="*/ 141 h 160"/>
              <a:gd name="T88" fmla="*/ 61 w 160"/>
              <a:gd name="T89" fmla="*/ 46 h 160"/>
              <a:gd name="T90" fmla="*/ 90 w 160"/>
              <a:gd name="T91" fmla="*/ 46 h 160"/>
              <a:gd name="T92" fmla="*/ 61 w 160"/>
              <a:gd name="T93" fmla="*/ 27 h 160"/>
              <a:gd name="T94" fmla="*/ 28 w 160"/>
              <a:gd name="T95" fmla="*/ 61 h 160"/>
              <a:gd name="T96" fmla="*/ 61 w 160"/>
              <a:gd name="T97" fmla="*/ 94 h 160"/>
              <a:gd name="T98" fmla="*/ 90 w 160"/>
              <a:gd name="T99" fmla="*/ 75 h 160"/>
              <a:gd name="T100" fmla="*/ 61 w 160"/>
              <a:gd name="T101" fmla="*/ 75 h 160"/>
              <a:gd name="T102" fmla="*/ 47 w 160"/>
              <a:gd name="T103" fmla="*/ 61 h 160"/>
              <a:gd name="T104" fmla="*/ 61 w 160"/>
              <a:gd name="T105" fmla="*/ 4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60">
                <a:moveTo>
                  <a:pt x="101" y="74"/>
                </a:moveTo>
                <a:cubicBezTo>
                  <a:pt x="95" y="91"/>
                  <a:pt x="80" y="102"/>
                  <a:pt x="61" y="102"/>
                </a:cubicBezTo>
                <a:cubicBezTo>
                  <a:pt x="38" y="102"/>
                  <a:pt x="20" y="83"/>
                  <a:pt x="20" y="61"/>
                </a:cubicBezTo>
                <a:cubicBezTo>
                  <a:pt x="20" y="38"/>
                  <a:pt x="38" y="19"/>
                  <a:pt x="61" y="19"/>
                </a:cubicBezTo>
                <a:cubicBezTo>
                  <a:pt x="80" y="19"/>
                  <a:pt x="95" y="30"/>
                  <a:pt x="101" y="47"/>
                </a:cubicBezTo>
                <a:cubicBezTo>
                  <a:pt x="111" y="47"/>
                  <a:pt x="111" y="47"/>
                  <a:pt x="111" y="47"/>
                </a:cubicBezTo>
                <a:cubicBezTo>
                  <a:pt x="113" y="45"/>
                  <a:pt x="116" y="42"/>
                  <a:pt x="118" y="40"/>
                </a:cubicBezTo>
                <a:cubicBezTo>
                  <a:pt x="110" y="17"/>
                  <a:pt x="88" y="0"/>
                  <a:pt x="61" y="0"/>
                </a:cubicBezTo>
                <a:cubicBezTo>
                  <a:pt x="27" y="0"/>
                  <a:pt x="0" y="27"/>
                  <a:pt x="0" y="61"/>
                </a:cubicBezTo>
                <a:cubicBezTo>
                  <a:pt x="0" y="94"/>
                  <a:pt x="27" y="121"/>
                  <a:pt x="61" y="121"/>
                </a:cubicBezTo>
                <a:cubicBezTo>
                  <a:pt x="87" y="121"/>
                  <a:pt x="110" y="104"/>
                  <a:pt x="118" y="81"/>
                </a:cubicBezTo>
                <a:cubicBezTo>
                  <a:pt x="116" y="79"/>
                  <a:pt x="113" y="76"/>
                  <a:pt x="111" y="74"/>
                </a:cubicBezTo>
                <a:lnTo>
                  <a:pt x="101" y="74"/>
                </a:lnTo>
                <a:close/>
                <a:moveTo>
                  <a:pt x="150" y="60"/>
                </a:moveTo>
                <a:cubicBezTo>
                  <a:pt x="159" y="44"/>
                  <a:pt x="159" y="44"/>
                  <a:pt x="159" y="44"/>
                </a:cubicBezTo>
                <a:cubicBezTo>
                  <a:pt x="160" y="42"/>
                  <a:pt x="159" y="40"/>
                  <a:pt x="159" y="39"/>
                </a:cubicBezTo>
                <a:cubicBezTo>
                  <a:pt x="158" y="37"/>
                  <a:pt x="156" y="37"/>
                  <a:pt x="155" y="37"/>
                </a:cubicBezTo>
                <a:cubicBezTo>
                  <a:pt x="155" y="37"/>
                  <a:pt x="154" y="37"/>
                  <a:pt x="154" y="37"/>
                </a:cubicBezTo>
                <a:cubicBezTo>
                  <a:pt x="125" y="47"/>
                  <a:pt x="125" y="47"/>
                  <a:pt x="125" y="47"/>
                </a:cubicBezTo>
                <a:cubicBezTo>
                  <a:pt x="125" y="47"/>
                  <a:pt x="124" y="47"/>
                  <a:pt x="124" y="48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61" y="56"/>
                  <a:pt x="61" y="56"/>
                  <a:pt x="61" y="56"/>
                </a:cubicBezTo>
                <a:cubicBezTo>
                  <a:pt x="59" y="56"/>
                  <a:pt x="57" y="58"/>
                  <a:pt x="57" y="60"/>
                </a:cubicBezTo>
                <a:cubicBezTo>
                  <a:pt x="57" y="63"/>
                  <a:pt x="59" y="66"/>
                  <a:pt x="61" y="66"/>
                </a:cubicBezTo>
                <a:cubicBezTo>
                  <a:pt x="116" y="66"/>
                  <a:pt x="116" y="66"/>
                  <a:pt x="116" y="66"/>
                </a:cubicBezTo>
                <a:cubicBezTo>
                  <a:pt x="124" y="73"/>
                  <a:pt x="124" y="73"/>
                  <a:pt x="124" y="73"/>
                </a:cubicBezTo>
                <a:cubicBezTo>
                  <a:pt x="124" y="74"/>
                  <a:pt x="125" y="74"/>
                  <a:pt x="125" y="74"/>
                </a:cubicBezTo>
                <a:cubicBezTo>
                  <a:pt x="154" y="84"/>
                  <a:pt x="154" y="84"/>
                  <a:pt x="154" y="84"/>
                </a:cubicBezTo>
                <a:cubicBezTo>
                  <a:pt x="154" y="84"/>
                  <a:pt x="155" y="84"/>
                  <a:pt x="155" y="84"/>
                </a:cubicBezTo>
                <a:cubicBezTo>
                  <a:pt x="156" y="84"/>
                  <a:pt x="158" y="83"/>
                  <a:pt x="159" y="83"/>
                </a:cubicBezTo>
                <a:cubicBezTo>
                  <a:pt x="159" y="81"/>
                  <a:pt x="160" y="79"/>
                  <a:pt x="159" y="77"/>
                </a:cubicBezTo>
                <a:lnTo>
                  <a:pt x="150" y="60"/>
                </a:lnTo>
                <a:close/>
                <a:moveTo>
                  <a:pt x="99" y="141"/>
                </a:moveTo>
                <a:cubicBezTo>
                  <a:pt x="93" y="141"/>
                  <a:pt x="93" y="141"/>
                  <a:pt x="93" y="141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0" y="129"/>
                  <a:pt x="71" y="131"/>
                  <a:pt x="61" y="131"/>
                </a:cubicBezTo>
                <a:cubicBezTo>
                  <a:pt x="52" y="131"/>
                  <a:pt x="43" y="129"/>
                  <a:pt x="35" y="125"/>
                </a:cubicBezTo>
                <a:cubicBezTo>
                  <a:pt x="30" y="141"/>
                  <a:pt x="30" y="141"/>
                  <a:pt x="30" y="141"/>
                </a:cubicBezTo>
                <a:cubicBezTo>
                  <a:pt x="24" y="141"/>
                  <a:pt x="24" y="141"/>
                  <a:pt x="24" y="141"/>
                </a:cubicBezTo>
                <a:cubicBezTo>
                  <a:pt x="16" y="141"/>
                  <a:pt x="10" y="147"/>
                  <a:pt x="10" y="155"/>
                </a:cubicBezTo>
                <a:cubicBezTo>
                  <a:pt x="10" y="157"/>
                  <a:pt x="12" y="160"/>
                  <a:pt x="15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0" y="159"/>
                  <a:pt x="112" y="157"/>
                  <a:pt x="112" y="155"/>
                </a:cubicBezTo>
                <a:cubicBezTo>
                  <a:pt x="112" y="147"/>
                  <a:pt x="106" y="141"/>
                  <a:pt x="99" y="141"/>
                </a:cubicBezTo>
                <a:close/>
                <a:moveTo>
                  <a:pt x="61" y="46"/>
                </a:moveTo>
                <a:cubicBezTo>
                  <a:pt x="90" y="46"/>
                  <a:pt x="90" y="46"/>
                  <a:pt x="90" y="46"/>
                </a:cubicBezTo>
                <a:cubicBezTo>
                  <a:pt x="85" y="35"/>
                  <a:pt x="74" y="27"/>
                  <a:pt x="61" y="27"/>
                </a:cubicBezTo>
                <a:cubicBezTo>
                  <a:pt x="43" y="27"/>
                  <a:pt x="28" y="42"/>
                  <a:pt x="28" y="61"/>
                </a:cubicBezTo>
                <a:cubicBezTo>
                  <a:pt x="28" y="79"/>
                  <a:pt x="43" y="94"/>
                  <a:pt x="61" y="94"/>
                </a:cubicBezTo>
                <a:cubicBezTo>
                  <a:pt x="74" y="94"/>
                  <a:pt x="86" y="86"/>
                  <a:pt x="90" y="75"/>
                </a:cubicBezTo>
                <a:cubicBezTo>
                  <a:pt x="61" y="75"/>
                  <a:pt x="61" y="75"/>
                  <a:pt x="61" y="75"/>
                </a:cubicBezTo>
                <a:cubicBezTo>
                  <a:pt x="53" y="75"/>
                  <a:pt x="47" y="68"/>
                  <a:pt x="47" y="61"/>
                </a:cubicBezTo>
                <a:cubicBezTo>
                  <a:pt x="46" y="53"/>
                  <a:pt x="53" y="46"/>
                  <a:pt x="61" y="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08EF922A-093C-4310-0533-71102434C4E6}"/>
              </a:ext>
            </a:extLst>
          </p:cNvPr>
          <p:cNvSpPr>
            <a:spLocks noEditPoints="1"/>
          </p:cNvSpPr>
          <p:nvPr/>
        </p:nvSpPr>
        <p:spPr bwMode="auto">
          <a:xfrm>
            <a:off x="2940051" y="1379538"/>
            <a:ext cx="255588" cy="236538"/>
          </a:xfrm>
          <a:custGeom>
            <a:avLst/>
            <a:gdLst>
              <a:gd name="T0" fmla="*/ 140 w 161"/>
              <a:gd name="T1" fmla="*/ 44 h 149"/>
              <a:gd name="T2" fmla="*/ 155 w 161"/>
              <a:gd name="T3" fmla="*/ 32 h 149"/>
              <a:gd name="T4" fmla="*/ 153 w 161"/>
              <a:gd name="T5" fmla="*/ 23 h 149"/>
              <a:gd name="T6" fmla="*/ 143 w 161"/>
              <a:gd name="T7" fmla="*/ 26 h 149"/>
              <a:gd name="T8" fmla="*/ 118 w 161"/>
              <a:gd name="T9" fmla="*/ 27 h 149"/>
              <a:gd name="T10" fmla="*/ 93 w 161"/>
              <a:gd name="T11" fmla="*/ 16 h 149"/>
              <a:gd name="T12" fmla="*/ 79 w 161"/>
              <a:gd name="T13" fmla="*/ 0 h 149"/>
              <a:gd name="T14" fmla="*/ 65 w 161"/>
              <a:gd name="T15" fmla="*/ 16 h 149"/>
              <a:gd name="T16" fmla="*/ 41 w 161"/>
              <a:gd name="T17" fmla="*/ 27 h 149"/>
              <a:gd name="T18" fmla="*/ 16 w 161"/>
              <a:gd name="T19" fmla="*/ 26 h 149"/>
              <a:gd name="T20" fmla="*/ 5 w 161"/>
              <a:gd name="T21" fmla="*/ 23 h 149"/>
              <a:gd name="T22" fmla="*/ 4 w 161"/>
              <a:gd name="T23" fmla="*/ 32 h 149"/>
              <a:gd name="T24" fmla="*/ 22 w 161"/>
              <a:gd name="T25" fmla="*/ 44 h 149"/>
              <a:gd name="T26" fmla="*/ 1 w 161"/>
              <a:gd name="T27" fmla="*/ 79 h 149"/>
              <a:gd name="T28" fmla="*/ 29 w 161"/>
              <a:gd name="T29" fmla="*/ 112 h 149"/>
              <a:gd name="T30" fmla="*/ 57 w 161"/>
              <a:gd name="T31" fmla="*/ 79 h 149"/>
              <a:gd name="T32" fmla="*/ 36 w 161"/>
              <a:gd name="T33" fmla="*/ 44 h 149"/>
              <a:gd name="T34" fmla="*/ 66 w 161"/>
              <a:gd name="T35" fmla="*/ 26 h 149"/>
              <a:gd name="T36" fmla="*/ 95 w 161"/>
              <a:gd name="T37" fmla="*/ 121 h 149"/>
              <a:gd name="T38" fmla="*/ 119 w 161"/>
              <a:gd name="T39" fmla="*/ 36 h 149"/>
              <a:gd name="T40" fmla="*/ 105 w 161"/>
              <a:gd name="T41" fmla="*/ 76 h 149"/>
              <a:gd name="T42" fmla="*/ 104 w 161"/>
              <a:gd name="T43" fmla="*/ 84 h 149"/>
              <a:gd name="T44" fmla="*/ 161 w 161"/>
              <a:gd name="T45" fmla="*/ 84 h 149"/>
              <a:gd name="T46" fmla="*/ 160 w 161"/>
              <a:gd name="T47" fmla="*/ 76 h 149"/>
              <a:gd name="T48" fmla="*/ 12 w 161"/>
              <a:gd name="T49" fmla="*/ 74 h 149"/>
              <a:gd name="T50" fmla="*/ 42 w 161"/>
              <a:gd name="T51" fmla="*/ 74 h 149"/>
              <a:gd name="T52" fmla="*/ 129 w 161"/>
              <a:gd name="T53" fmla="*/ 51 h 149"/>
              <a:gd name="T54" fmla="*/ 115 w 161"/>
              <a:gd name="T55" fmla="*/ 74 h 149"/>
              <a:gd name="T56" fmla="*/ 45 w 161"/>
              <a:gd name="T57" fmla="*/ 131 h 149"/>
              <a:gd name="T58" fmla="*/ 36 w 161"/>
              <a:gd name="T59" fmla="*/ 144 h 149"/>
              <a:gd name="T60" fmla="*/ 116 w 161"/>
              <a:gd name="T61" fmla="*/ 149 h 149"/>
              <a:gd name="T62" fmla="*/ 121 w 161"/>
              <a:gd name="T63" fmla="*/ 140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" h="149">
                <a:moveTo>
                  <a:pt x="160" y="76"/>
                </a:moveTo>
                <a:cubicBezTo>
                  <a:pt x="140" y="44"/>
                  <a:pt x="140" y="44"/>
                  <a:pt x="140" y="44"/>
                </a:cubicBezTo>
                <a:cubicBezTo>
                  <a:pt x="140" y="43"/>
                  <a:pt x="143" y="40"/>
                  <a:pt x="143" y="36"/>
                </a:cubicBezTo>
                <a:cubicBezTo>
                  <a:pt x="147" y="34"/>
                  <a:pt x="151" y="33"/>
                  <a:pt x="155" y="32"/>
                </a:cubicBezTo>
                <a:cubicBezTo>
                  <a:pt x="157" y="31"/>
                  <a:pt x="159" y="28"/>
                  <a:pt x="157" y="26"/>
                </a:cubicBezTo>
                <a:cubicBezTo>
                  <a:pt x="157" y="24"/>
                  <a:pt x="155" y="23"/>
                  <a:pt x="153" y="23"/>
                </a:cubicBezTo>
                <a:cubicBezTo>
                  <a:pt x="153" y="23"/>
                  <a:pt x="152" y="23"/>
                  <a:pt x="151" y="24"/>
                </a:cubicBezTo>
                <a:cubicBezTo>
                  <a:pt x="148" y="25"/>
                  <a:pt x="146" y="26"/>
                  <a:pt x="143" y="26"/>
                </a:cubicBezTo>
                <a:cubicBezTo>
                  <a:pt x="140" y="22"/>
                  <a:pt x="136" y="18"/>
                  <a:pt x="130" y="18"/>
                </a:cubicBezTo>
                <a:cubicBezTo>
                  <a:pt x="125" y="18"/>
                  <a:pt x="120" y="22"/>
                  <a:pt x="118" y="27"/>
                </a:cubicBezTo>
                <a:cubicBezTo>
                  <a:pt x="111" y="26"/>
                  <a:pt x="107" y="24"/>
                  <a:pt x="98" y="18"/>
                </a:cubicBezTo>
                <a:cubicBezTo>
                  <a:pt x="93" y="16"/>
                  <a:pt x="93" y="16"/>
                  <a:pt x="93" y="16"/>
                </a:cubicBezTo>
                <a:cubicBezTo>
                  <a:pt x="93" y="14"/>
                  <a:pt x="93" y="14"/>
                  <a:pt x="93" y="14"/>
                </a:cubicBezTo>
                <a:cubicBezTo>
                  <a:pt x="93" y="6"/>
                  <a:pt x="87" y="0"/>
                  <a:pt x="79" y="0"/>
                </a:cubicBezTo>
                <a:cubicBezTo>
                  <a:pt x="72" y="0"/>
                  <a:pt x="65" y="7"/>
                  <a:pt x="65" y="14"/>
                </a:cubicBezTo>
                <a:cubicBezTo>
                  <a:pt x="65" y="16"/>
                  <a:pt x="65" y="16"/>
                  <a:pt x="65" y="16"/>
                </a:cubicBezTo>
                <a:cubicBezTo>
                  <a:pt x="61" y="18"/>
                  <a:pt x="61" y="18"/>
                  <a:pt x="61" y="18"/>
                </a:cubicBezTo>
                <a:cubicBezTo>
                  <a:pt x="51" y="24"/>
                  <a:pt x="47" y="26"/>
                  <a:pt x="41" y="27"/>
                </a:cubicBezTo>
                <a:cubicBezTo>
                  <a:pt x="39" y="22"/>
                  <a:pt x="34" y="18"/>
                  <a:pt x="28" y="18"/>
                </a:cubicBezTo>
                <a:cubicBezTo>
                  <a:pt x="23" y="18"/>
                  <a:pt x="18" y="22"/>
                  <a:pt x="16" y="26"/>
                </a:cubicBezTo>
                <a:cubicBezTo>
                  <a:pt x="13" y="26"/>
                  <a:pt x="9" y="25"/>
                  <a:pt x="7" y="24"/>
                </a:cubicBezTo>
                <a:cubicBezTo>
                  <a:pt x="6" y="23"/>
                  <a:pt x="6" y="23"/>
                  <a:pt x="5" y="23"/>
                </a:cubicBezTo>
                <a:cubicBezTo>
                  <a:pt x="3" y="23"/>
                  <a:pt x="2" y="24"/>
                  <a:pt x="1" y="26"/>
                </a:cubicBezTo>
                <a:cubicBezTo>
                  <a:pt x="0" y="29"/>
                  <a:pt x="1" y="32"/>
                  <a:pt x="4" y="32"/>
                </a:cubicBezTo>
                <a:cubicBezTo>
                  <a:pt x="7" y="34"/>
                  <a:pt x="11" y="35"/>
                  <a:pt x="15" y="36"/>
                </a:cubicBezTo>
                <a:cubicBezTo>
                  <a:pt x="16" y="39"/>
                  <a:pt x="19" y="42"/>
                  <a:pt x="22" y="44"/>
                </a:cubicBezTo>
                <a:cubicBezTo>
                  <a:pt x="1" y="76"/>
                  <a:pt x="1" y="76"/>
                  <a:pt x="1" y="76"/>
                </a:cubicBezTo>
                <a:cubicBezTo>
                  <a:pt x="1" y="77"/>
                  <a:pt x="1" y="79"/>
                  <a:pt x="1" y="79"/>
                </a:cubicBezTo>
                <a:cubicBezTo>
                  <a:pt x="1" y="84"/>
                  <a:pt x="1" y="84"/>
                  <a:pt x="1" y="84"/>
                </a:cubicBezTo>
                <a:cubicBezTo>
                  <a:pt x="1" y="99"/>
                  <a:pt x="14" y="112"/>
                  <a:pt x="29" y="112"/>
                </a:cubicBezTo>
                <a:cubicBezTo>
                  <a:pt x="44" y="112"/>
                  <a:pt x="57" y="99"/>
                  <a:pt x="57" y="84"/>
                </a:cubicBezTo>
                <a:cubicBezTo>
                  <a:pt x="57" y="79"/>
                  <a:pt x="57" y="79"/>
                  <a:pt x="57" y="79"/>
                </a:cubicBezTo>
                <a:cubicBezTo>
                  <a:pt x="57" y="79"/>
                  <a:pt x="56" y="77"/>
                  <a:pt x="56" y="76"/>
                </a:cubicBezTo>
                <a:cubicBezTo>
                  <a:pt x="36" y="44"/>
                  <a:pt x="36" y="44"/>
                  <a:pt x="36" y="44"/>
                </a:cubicBezTo>
                <a:cubicBezTo>
                  <a:pt x="39" y="43"/>
                  <a:pt x="42" y="40"/>
                  <a:pt x="43" y="36"/>
                </a:cubicBezTo>
                <a:cubicBezTo>
                  <a:pt x="52" y="34"/>
                  <a:pt x="56" y="32"/>
                  <a:pt x="66" y="26"/>
                </a:cubicBezTo>
                <a:cubicBezTo>
                  <a:pt x="66" y="121"/>
                  <a:pt x="66" y="121"/>
                  <a:pt x="66" y="121"/>
                </a:cubicBezTo>
                <a:cubicBezTo>
                  <a:pt x="95" y="121"/>
                  <a:pt x="95" y="121"/>
                  <a:pt x="95" y="121"/>
                </a:cubicBezTo>
                <a:cubicBezTo>
                  <a:pt x="95" y="26"/>
                  <a:pt x="95" y="26"/>
                  <a:pt x="95" y="26"/>
                </a:cubicBezTo>
                <a:cubicBezTo>
                  <a:pt x="105" y="32"/>
                  <a:pt x="110" y="34"/>
                  <a:pt x="119" y="36"/>
                </a:cubicBezTo>
                <a:cubicBezTo>
                  <a:pt x="120" y="39"/>
                  <a:pt x="122" y="42"/>
                  <a:pt x="125" y="44"/>
                </a:cubicBezTo>
                <a:cubicBezTo>
                  <a:pt x="105" y="76"/>
                  <a:pt x="105" y="76"/>
                  <a:pt x="105" y="76"/>
                </a:cubicBezTo>
                <a:cubicBezTo>
                  <a:pt x="105" y="77"/>
                  <a:pt x="104" y="79"/>
                  <a:pt x="104" y="79"/>
                </a:cubicBezTo>
                <a:cubicBezTo>
                  <a:pt x="104" y="84"/>
                  <a:pt x="104" y="84"/>
                  <a:pt x="104" y="84"/>
                </a:cubicBezTo>
                <a:cubicBezTo>
                  <a:pt x="104" y="99"/>
                  <a:pt x="117" y="112"/>
                  <a:pt x="132" y="112"/>
                </a:cubicBezTo>
                <a:cubicBezTo>
                  <a:pt x="148" y="112"/>
                  <a:pt x="161" y="99"/>
                  <a:pt x="161" y="84"/>
                </a:cubicBezTo>
                <a:cubicBezTo>
                  <a:pt x="161" y="79"/>
                  <a:pt x="161" y="79"/>
                  <a:pt x="161" y="79"/>
                </a:cubicBezTo>
                <a:cubicBezTo>
                  <a:pt x="161" y="79"/>
                  <a:pt x="160" y="77"/>
                  <a:pt x="160" y="76"/>
                </a:cubicBezTo>
                <a:close/>
                <a:moveTo>
                  <a:pt x="42" y="74"/>
                </a:moveTo>
                <a:cubicBezTo>
                  <a:pt x="12" y="74"/>
                  <a:pt x="12" y="74"/>
                  <a:pt x="12" y="74"/>
                </a:cubicBezTo>
                <a:cubicBezTo>
                  <a:pt x="27" y="51"/>
                  <a:pt x="27" y="51"/>
                  <a:pt x="27" y="51"/>
                </a:cubicBezTo>
                <a:lnTo>
                  <a:pt x="42" y="74"/>
                </a:lnTo>
                <a:close/>
                <a:moveTo>
                  <a:pt x="115" y="74"/>
                </a:moveTo>
                <a:cubicBezTo>
                  <a:pt x="129" y="51"/>
                  <a:pt x="129" y="51"/>
                  <a:pt x="129" y="51"/>
                </a:cubicBezTo>
                <a:cubicBezTo>
                  <a:pt x="144" y="74"/>
                  <a:pt x="144" y="74"/>
                  <a:pt x="144" y="74"/>
                </a:cubicBezTo>
                <a:lnTo>
                  <a:pt x="115" y="74"/>
                </a:lnTo>
                <a:close/>
                <a:moveTo>
                  <a:pt x="111" y="131"/>
                </a:moveTo>
                <a:cubicBezTo>
                  <a:pt x="45" y="131"/>
                  <a:pt x="45" y="131"/>
                  <a:pt x="45" y="131"/>
                </a:cubicBezTo>
                <a:cubicBezTo>
                  <a:pt x="40" y="131"/>
                  <a:pt x="36" y="135"/>
                  <a:pt x="36" y="140"/>
                </a:cubicBezTo>
                <a:cubicBezTo>
                  <a:pt x="36" y="144"/>
                  <a:pt x="36" y="144"/>
                  <a:pt x="36" y="144"/>
                </a:cubicBezTo>
                <a:cubicBezTo>
                  <a:pt x="36" y="147"/>
                  <a:pt x="38" y="149"/>
                  <a:pt x="41" y="149"/>
                </a:cubicBezTo>
                <a:cubicBezTo>
                  <a:pt x="116" y="149"/>
                  <a:pt x="116" y="149"/>
                  <a:pt x="116" y="149"/>
                </a:cubicBezTo>
                <a:cubicBezTo>
                  <a:pt x="118" y="149"/>
                  <a:pt x="121" y="146"/>
                  <a:pt x="121" y="144"/>
                </a:cubicBezTo>
                <a:cubicBezTo>
                  <a:pt x="121" y="140"/>
                  <a:pt x="121" y="140"/>
                  <a:pt x="121" y="140"/>
                </a:cubicBezTo>
                <a:cubicBezTo>
                  <a:pt x="121" y="135"/>
                  <a:pt x="116" y="131"/>
                  <a:pt x="111" y="1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632F0D19-A221-6720-338F-E8D025FCF38F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1922463"/>
            <a:ext cx="255588" cy="252413"/>
          </a:xfrm>
          <a:custGeom>
            <a:avLst/>
            <a:gdLst>
              <a:gd name="T0" fmla="*/ 94 w 161"/>
              <a:gd name="T1" fmla="*/ 14 h 159"/>
              <a:gd name="T2" fmla="*/ 65 w 161"/>
              <a:gd name="T3" fmla="*/ 14 h 159"/>
              <a:gd name="T4" fmla="*/ 42 w 161"/>
              <a:gd name="T5" fmla="*/ 121 h 159"/>
              <a:gd name="T6" fmla="*/ 42 w 161"/>
              <a:gd name="T7" fmla="*/ 94 h 159"/>
              <a:gd name="T8" fmla="*/ 42 w 161"/>
              <a:gd name="T9" fmla="*/ 121 h 159"/>
              <a:gd name="T10" fmla="*/ 131 w 161"/>
              <a:gd name="T11" fmla="*/ 107 h 159"/>
              <a:gd name="T12" fmla="*/ 104 w 161"/>
              <a:gd name="T13" fmla="*/ 107 h 159"/>
              <a:gd name="T14" fmla="*/ 160 w 161"/>
              <a:gd name="T15" fmla="*/ 115 h 159"/>
              <a:gd name="T16" fmla="*/ 139 w 161"/>
              <a:gd name="T17" fmla="*/ 65 h 159"/>
              <a:gd name="T18" fmla="*/ 7 w 161"/>
              <a:gd name="T19" fmla="*/ 77 h 159"/>
              <a:gd name="T20" fmla="*/ 4 w 161"/>
              <a:gd name="T21" fmla="*/ 126 h 159"/>
              <a:gd name="T22" fmla="*/ 22 w 161"/>
              <a:gd name="T23" fmla="*/ 119 h 159"/>
              <a:gd name="T24" fmla="*/ 42 w 161"/>
              <a:gd name="T25" fmla="*/ 84 h 159"/>
              <a:gd name="T26" fmla="*/ 63 w 161"/>
              <a:gd name="T27" fmla="*/ 119 h 159"/>
              <a:gd name="T28" fmla="*/ 86 w 161"/>
              <a:gd name="T29" fmla="*/ 131 h 159"/>
              <a:gd name="T30" fmla="*/ 95 w 161"/>
              <a:gd name="T31" fmla="*/ 108 h 159"/>
              <a:gd name="T32" fmla="*/ 142 w 161"/>
              <a:gd name="T33" fmla="*/ 108 h 159"/>
              <a:gd name="T34" fmla="*/ 150 w 161"/>
              <a:gd name="T35" fmla="*/ 130 h 159"/>
              <a:gd name="T36" fmla="*/ 160 w 161"/>
              <a:gd name="T37" fmla="*/ 115 h 159"/>
              <a:gd name="T38" fmla="*/ 118 w 161"/>
              <a:gd name="T39" fmla="*/ 131 h 159"/>
              <a:gd name="T40" fmla="*/ 91 w 161"/>
              <a:gd name="T41" fmla="*/ 142 h 159"/>
              <a:gd name="T42" fmla="*/ 90 w 161"/>
              <a:gd name="T43" fmla="*/ 155 h 159"/>
              <a:gd name="T44" fmla="*/ 142 w 161"/>
              <a:gd name="T45" fmla="*/ 159 h 159"/>
              <a:gd name="T46" fmla="*/ 147 w 161"/>
              <a:gd name="T47" fmla="*/ 150 h 159"/>
              <a:gd name="T48" fmla="*/ 133 w 161"/>
              <a:gd name="T49" fmla="*/ 126 h 159"/>
              <a:gd name="T50" fmla="*/ 80 w 161"/>
              <a:gd name="T51" fmla="*/ 37 h 159"/>
              <a:gd name="T52" fmla="*/ 52 w 161"/>
              <a:gd name="T53" fmla="*/ 56 h 159"/>
              <a:gd name="T54" fmla="*/ 95 w 161"/>
              <a:gd name="T55" fmla="*/ 31 h 159"/>
              <a:gd name="T56" fmla="*/ 42 w 161"/>
              <a:gd name="T57" fmla="*/ 131 h 159"/>
              <a:gd name="T58" fmla="*/ 16 w 161"/>
              <a:gd name="T59" fmla="*/ 142 h 159"/>
              <a:gd name="T60" fmla="*/ 15 w 161"/>
              <a:gd name="T61" fmla="*/ 155 h 159"/>
              <a:gd name="T62" fmla="*/ 67 w 161"/>
              <a:gd name="T63" fmla="*/ 159 h 159"/>
              <a:gd name="T64" fmla="*/ 70 w 161"/>
              <a:gd name="T65" fmla="*/ 150 h 159"/>
              <a:gd name="T66" fmla="*/ 57 w 161"/>
              <a:gd name="T67" fmla="*/ 12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1" h="159">
                <a:moveTo>
                  <a:pt x="80" y="27"/>
                </a:moveTo>
                <a:cubicBezTo>
                  <a:pt x="88" y="27"/>
                  <a:pt x="94" y="21"/>
                  <a:pt x="94" y="14"/>
                </a:cubicBezTo>
                <a:cubicBezTo>
                  <a:pt x="94" y="6"/>
                  <a:pt x="88" y="0"/>
                  <a:pt x="80" y="0"/>
                </a:cubicBezTo>
                <a:cubicBezTo>
                  <a:pt x="72" y="0"/>
                  <a:pt x="65" y="6"/>
                  <a:pt x="65" y="14"/>
                </a:cubicBezTo>
                <a:cubicBezTo>
                  <a:pt x="65" y="21"/>
                  <a:pt x="72" y="27"/>
                  <a:pt x="80" y="27"/>
                </a:cubicBezTo>
                <a:close/>
                <a:moveTo>
                  <a:pt x="42" y="121"/>
                </a:moveTo>
                <a:cubicBezTo>
                  <a:pt x="50" y="121"/>
                  <a:pt x="56" y="115"/>
                  <a:pt x="56" y="107"/>
                </a:cubicBezTo>
                <a:cubicBezTo>
                  <a:pt x="56" y="100"/>
                  <a:pt x="50" y="94"/>
                  <a:pt x="42" y="94"/>
                </a:cubicBezTo>
                <a:cubicBezTo>
                  <a:pt x="34" y="94"/>
                  <a:pt x="28" y="100"/>
                  <a:pt x="28" y="107"/>
                </a:cubicBezTo>
                <a:cubicBezTo>
                  <a:pt x="28" y="115"/>
                  <a:pt x="34" y="121"/>
                  <a:pt x="42" y="121"/>
                </a:cubicBezTo>
                <a:close/>
                <a:moveTo>
                  <a:pt x="118" y="121"/>
                </a:moveTo>
                <a:cubicBezTo>
                  <a:pt x="125" y="121"/>
                  <a:pt x="131" y="115"/>
                  <a:pt x="131" y="107"/>
                </a:cubicBezTo>
                <a:cubicBezTo>
                  <a:pt x="131" y="100"/>
                  <a:pt x="125" y="94"/>
                  <a:pt x="118" y="94"/>
                </a:cubicBezTo>
                <a:cubicBezTo>
                  <a:pt x="110" y="94"/>
                  <a:pt x="104" y="100"/>
                  <a:pt x="104" y="107"/>
                </a:cubicBezTo>
                <a:cubicBezTo>
                  <a:pt x="104" y="115"/>
                  <a:pt x="110" y="121"/>
                  <a:pt x="118" y="121"/>
                </a:cubicBezTo>
                <a:close/>
                <a:moveTo>
                  <a:pt x="160" y="115"/>
                </a:moveTo>
                <a:cubicBezTo>
                  <a:pt x="153" y="77"/>
                  <a:pt x="153" y="77"/>
                  <a:pt x="153" y="77"/>
                </a:cubicBezTo>
                <a:cubicBezTo>
                  <a:pt x="152" y="70"/>
                  <a:pt x="146" y="65"/>
                  <a:pt x="139" y="65"/>
                </a:cubicBezTo>
                <a:cubicBezTo>
                  <a:pt x="21" y="65"/>
                  <a:pt x="21" y="65"/>
                  <a:pt x="21" y="65"/>
                </a:cubicBezTo>
                <a:cubicBezTo>
                  <a:pt x="14" y="65"/>
                  <a:pt x="8" y="70"/>
                  <a:pt x="7" y="77"/>
                </a:cubicBezTo>
                <a:cubicBezTo>
                  <a:pt x="1" y="115"/>
                  <a:pt x="1" y="115"/>
                  <a:pt x="1" y="115"/>
                </a:cubicBezTo>
                <a:cubicBezTo>
                  <a:pt x="0" y="119"/>
                  <a:pt x="1" y="123"/>
                  <a:pt x="4" y="126"/>
                </a:cubicBezTo>
                <a:cubicBezTo>
                  <a:pt x="6" y="128"/>
                  <a:pt x="8" y="130"/>
                  <a:pt x="11" y="130"/>
                </a:cubicBezTo>
                <a:cubicBezTo>
                  <a:pt x="14" y="125"/>
                  <a:pt x="18" y="121"/>
                  <a:pt x="22" y="119"/>
                </a:cubicBezTo>
                <a:cubicBezTo>
                  <a:pt x="20" y="115"/>
                  <a:pt x="19" y="112"/>
                  <a:pt x="19" y="108"/>
                </a:cubicBezTo>
                <a:cubicBezTo>
                  <a:pt x="19" y="95"/>
                  <a:pt x="30" y="84"/>
                  <a:pt x="42" y="84"/>
                </a:cubicBezTo>
                <a:cubicBezTo>
                  <a:pt x="55" y="84"/>
                  <a:pt x="66" y="95"/>
                  <a:pt x="66" y="108"/>
                </a:cubicBezTo>
                <a:cubicBezTo>
                  <a:pt x="66" y="112"/>
                  <a:pt x="65" y="115"/>
                  <a:pt x="63" y="119"/>
                </a:cubicBezTo>
                <a:cubicBezTo>
                  <a:pt x="68" y="122"/>
                  <a:pt x="72" y="126"/>
                  <a:pt x="75" y="131"/>
                </a:cubicBezTo>
                <a:cubicBezTo>
                  <a:pt x="86" y="131"/>
                  <a:pt x="86" y="131"/>
                  <a:pt x="86" y="131"/>
                </a:cubicBezTo>
                <a:cubicBezTo>
                  <a:pt x="89" y="127"/>
                  <a:pt x="93" y="122"/>
                  <a:pt x="98" y="119"/>
                </a:cubicBezTo>
                <a:cubicBezTo>
                  <a:pt x="96" y="115"/>
                  <a:pt x="95" y="112"/>
                  <a:pt x="95" y="108"/>
                </a:cubicBezTo>
                <a:cubicBezTo>
                  <a:pt x="95" y="95"/>
                  <a:pt x="106" y="84"/>
                  <a:pt x="118" y="84"/>
                </a:cubicBezTo>
                <a:cubicBezTo>
                  <a:pt x="131" y="84"/>
                  <a:pt x="142" y="95"/>
                  <a:pt x="142" y="108"/>
                </a:cubicBezTo>
                <a:cubicBezTo>
                  <a:pt x="142" y="112"/>
                  <a:pt x="141" y="115"/>
                  <a:pt x="139" y="119"/>
                </a:cubicBezTo>
                <a:cubicBezTo>
                  <a:pt x="144" y="122"/>
                  <a:pt x="148" y="125"/>
                  <a:pt x="150" y="130"/>
                </a:cubicBezTo>
                <a:cubicBezTo>
                  <a:pt x="153" y="130"/>
                  <a:pt x="156" y="128"/>
                  <a:pt x="157" y="126"/>
                </a:cubicBezTo>
                <a:cubicBezTo>
                  <a:pt x="160" y="123"/>
                  <a:pt x="161" y="119"/>
                  <a:pt x="160" y="115"/>
                </a:cubicBezTo>
                <a:close/>
                <a:moveTo>
                  <a:pt x="133" y="126"/>
                </a:moveTo>
                <a:cubicBezTo>
                  <a:pt x="128" y="129"/>
                  <a:pt x="123" y="131"/>
                  <a:pt x="118" y="131"/>
                </a:cubicBezTo>
                <a:cubicBezTo>
                  <a:pt x="113" y="131"/>
                  <a:pt x="108" y="129"/>
                  <a:pt x="104" y="126"/>
                </a:cubicBezTo>
                <a:cubicBezTo>
                  <a:pt x="98" y="129"/>
                  <a:pt x="93" y="135"/>
                  <a:pt x="91" y="142"/>
                </a:cubicBezTo>
                <a:cubicBezTo>
                  <a:pt x="91" y="144"/>
                  <a:pt x="90" y="147"/>
                  <a:pt x="90" y="150"/>
                </a:cubicBezTo>
                <a:cubicBezTo>
                  <a:pt x="90" y="155"/>
                  <a:pt x="90" y="155"/>
                  <a:pt x="90" y="155"/>
                </a:cubicBezTo>
                <a:cubicBezTo>
                  <a:pt x="90" y="157"/>
                  <a:pt x="93" y="159"/>
                  <a:pt x="95" y="159"/>
                </a:cubicBezTo>
                <a:cubicBezTo>
                  <a:pt x="142" y="159"/>
                  <a:pt x="142" y="159"/>
                  <a:pt x="142" y="159"/>
                </a:cubicBezTo>
                <a:cubicBezTo>
                  <a:pt x="145" y="159"/>
                  <a:pt x="147" y="157"/>
                  <a:pt x="147" y="155"/>
                </a:cubicBezTo>
                <a:cubicBezTo>
                  <a:pt x="147" y="150"/>
                  <a:pt x="147" y="150"/>
                  <a:pt x="147" y="150"/>
                </a:cubicBezTo>
                <a:cubicBezTo>
                  <a:pt x="146" y="147"/>
                  <a:pt x="145" y="144"/>
                  <a:pt x="145" y="142"/>
                </a:cubicBezTo>
                <a:cubicBezTo>
                  <a:pt x="142" y="135"/>
                  <a:pt x="138" y="129"/>
                  <a:pt x="133" y="126"/>
                </a:cubicBezTo>
                <a:close/>
                <a:moveTo>
                  <a:pt x="95" y="31"/>
                </a:moveTo>
                <a:cubicBezTo>
                  <a:pt x="91" y="35"/>
                  <a:pt x="86" y="37"/>
                  <a:pt x="80" y="37"/>
                </a:cubicBezTo>
                <a:cubicBezTo>
                  <a:pt x="75" y="37"/>
                  <a:pt x="69" y="35"/>
                  <a:pt x="65" y="31"/>
                </a:cubicBezTo>
                <a:cubicBezTo>
                  <a:pt x="57" y="36"/>
                  <a:pt x="52" y="46"/>
                  <a:pt x="52" y="56"/>
                </a:cubicBezTo>
                <a:cubicBezTo>
                  <a:pt x="108" y="56"/>
                  <a:pt x="108" y="56"/>
                  <a:pt x="108" y="56"/>
                </a:cubicBezTo>
                <a:cubicBezTo>
                  <a:pt x="108" y="46"/>
                  <a:pt x="103" y="36"/>
                  <a:pt x="95" y="31"/>
                </a:cubicBezTo>
                <a:close/>
                <a:moveTo>
                  <a:pt x="57" y="126"/>
                </a:moveTo>
                <a:cubicBezTo>
                  <a:pt x="53" y="129"/>
                  <a:pt x="48" y="131"/>
                  <a:pt x="42" y="131"/>
                </a:cubicBezTo>
                <a:cubicBezTo>
                  <a:pt x="37" y="131"/>
                  <a:pt x="32" y="129"/>
                  <a:pt x="28" y="126"/>
                </a:cubicBezTo>
                <a:cubicBezTo>
                  <a:pt x="22" y="129"/>
                  <a:pt x="18" y="135"/>
                  <a:pt x="16" y="142"/>
                </a:cubicBezTo>
                <a:cubicBezTo>
                  <a:pt x="16" y="144"/>
                  <a:pt x="15" y="147"/>
                  <a:pt x="15" y="150"/>
                </a:cubicBezTo>
                <a:cubicBezTo>
                  <a:pt x="15" y="155"/>
                  <a:pt x="15" y="155"/>
                  <a:pt x="15" y="155"/>
                </a:cubicBezTo>
                <a:cubicBezTo>
                  <a:pt x="15" y="157"/>
                  <a:pt x="17" y="159"/>
                  <a:pt x="20" y="159"/>
                </a:cubicBezTo>
                <a:cubicBezTo>
                  <a:pt x="67" y="159"/>
                  <a:pt x="67" y="159"/>
                  <a:pt x="67" y="159"/>
                </a:cubicBezTo>
                <a:cubicBezTo>
                  <a:pt x="68" y="159"/>
                  <a:pt x="70" y="157"/>
                  <a:pt x="70" y="155"/>
                </a:cubicBezTo>
                <a:cubicBezTo>
                  <a:pt x="70" y="150"/>
                  <a:pt x="70" y="150"/>
                  <a:pt x="70" y="150"/>
                </a:cubicBezTo>
                <a:cubicBezTo>
                  <a:pt x="70" y="147"/>
                  <a:pt x="70" y="144"/>
                  <a:pt x="69" y="142"/>
                </a:cubicBezTo>
                <a:cubicBezTo>
                  <a:pt x="67" y="135"/>
                  <a:pt x="63" y="129"/>
                  <a:pt x="57" y="1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9A1C5565-4596-CB56-60DB-4710E2A28FCA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1371600"/>
            <a:ext cx="254000" cy="252413"/>
          </a:xfrm>
          <a:custGeom>
            <a:avLst/>
            <a:gdLst>
              <a:gd name="T0" fmla="*/ 150 w 160"/>
              <a:gd name="T1" fmla="*/ 75 h 159"/>
              <a:gd name="T2" fmla="*/ 85 w 160"/>
              <a:gd name="T3" fmla="*/ 5 h 159"/>
              <a:gd name="T4" fmla="*/ 76 w 160"/>
              <a:gd name="T5" fmla="*/ 5 h 159"/>
              <a:gd name="T6" fmla="*/ 10 w 160"/>
              <a:gd name="T7" fmla="*/ 75 h 159"/>
              <a:gd name="T8" fmla="*/ 0 w 160"/>
              <a:gd name="T9" fmla="*/ 80 h 159"/>
              <a:gd name="T10" fmla="*/ 10 w 160"/>
              <a:gd name="T11" fmla="*/ 84 h 159"/>
              <a:gd name="T12" fmla="*/ 76 w 160"/>
              <a:gd name="T13" fmla="*/ 155 h 159"/>
              <a:gd name="T14" fmla="*/ 85 w 160"/>
              <a:gd name="T15" fmla="*/ 155 h 159"/>
              <a:gd name="T16" fmla="*/ 150 w 160"/>
              <a:gd name="T17" fmla="*/ 84 h 159"/>
              <a:gd name="T18" fmla="*/ 160 w 160"/>
              <a:gd name="T19" fmla="*/ 80 h 159"/>
              <a:gd name="T20" fmla="*/ 136 w 160"/>
              <a:gd name="T21" fmla="*/ 84 h 159"/>
              <a:gd name="T22" fmla="*/ 85 w 160"/>
              <a:gd name="T23" fmla="*/ 140 h 159"/>
              <a:gd name="T24" fmla="*/ 80 w 160"/>
              <a:gd name="T25" fmla="*/ 130 h 159"/>
              <a:gd name="T26" fmla="*/ 76 w 160"/>
              <a:gd name="T27" fmla="*/ 140 h 159"/>
              <a:gd name="T28" fmla="*/ 24 w 160"/>
              <a:gd name="T29" fmla="*/ 84 h 159"/>
              <a:gd name="T30" fmla="*/ 24 w 160"/>
              <a:gd name="T31" fmla="*/ 74 h 159"/>
              <a:gd name="T32" fmla="*/ 76 w 160"/>
              <a:gd name="T33" fmla="*/ 19 h 159"/>
              <a:gd name="T34" fmla="*/ 80 w 160"/>
              <a:gd name="T35" fmla="*/ 28 h 159"/>
              <a:gd name="T36" fmla="*/ 85 w 160"/>
              <a:gd name="T37" fmla="*/ 19 h 159"/>
              <a:gd name="T38" fmla="*/ 136 w 160"/>
              <a:gd name="T39" fmla="*/ 74 h 159"/>
              <a:gd name="T40" fmla="*/ 136 w 160"/>
              <a:gd name="T41" fmla="*/ 84 h 159"/>
              <a:gd name="T42" fmla="*/ 63 w 160"/>
              <a:gd name="T43" fmla="*/ 106 h 159"/>
              <a:gd name="T44" fmla="*/ 80 w 160"/>
              <a:gd name="T45" fmla="*/ 121 h 159"/>
              <a:gd name="T46" fmla="*/ 96 w 160"/>
              <a:gd name="T47" fmla="*/ 102 h 159"/>
              <a:gd name="T48" fmla="*/ 90 w 160"/>
              <a:gd name="T49" fmla="*/ 75 h 159"/>
              <a:gd name="T50" fmla="*/ 71 w 160"/>
              <a:gd name="T51" fmla="*/ 75 h 159"/>
              <a:gd name="T52" fmla="*/ 90 w 160"/>
              <a:gd name="T53" fmla="*/ 75 h 159"/>
              <a:gd name="T54" fmla="*/ 39 w 160"/>
              <a:gd name="T55" fmla="*/ 79 h 159"/>
              <a:gd name="T56" fmla="*/ 55 w 160"/>
              <a:gd name="T57" fmla="*/ 102 h 159"/>
              <a:gd name="T58" fmla="*/ 62 w 160"/>
              <a:gd name="T59" fmla="*/ 75 h 159"/>
              <a:gd name="T60" fmla="*/ 99 w 160"/>
              <a:gd name="T61" fmla="*/ 75 h 159"/>
              <a:gd name="T62" fmla="*/ 103 w 160"/>
              <a:gd name="T63" fmla="*/ 96 h 159"/>
              <a:gd name="T64" fmla="*/ 122 w 160"/>
              <a:gd name="T65" fmla="*/ 7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59">
                <a:moveTo>
                  <a:pt x="156" y="75"/>
                </a:moveTo>
                <a:cubicBezTo>
                  <a:pt x="150" y="75"/>
                  <a:pt x="150" y="75"/>
                  <a:pt x="150" y="75"/>
                </a:cubicBezTo>
                <a:cubicBezTo>
                  <a:pt x="148" y="40"/>
                  <a:pt x="120" y="12"/>
                  <a:pt x="85" y="10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2"/>
                  <a:pt x="83" y="0"/>
                  <a:pt x="80" y="0"/>
                </a:cubicBezTo>
                <a:cubicBezTo>
                  <a:pt x="78" y="0"/>
                  <a:pt x="76" y="2"/>
                  <a:pt x="76" y="5"/>
                </a:cubicBezTo>
                <a:cubicBezTo>
                  <a:pt x="76" y="10"/>
                  <a:pt x="76" y="10"/>
                  <a:pt x="76" y="10"/>
                </a:cubicBezTo>
                <a:cubicBezTo>
                  <a:pt x="40" y="12"/>
                  <a:pt x="13" y="40"/>
                  <a:pt x="10" y="75"/>
                </a:cubicBezTo>
                <a:cubicBezTo>
                  <a:pt x="5" y="75"/>
                  <a:pt x="5" y="75"/>
                  <a:pt x="5" y="75"/>
                </a:cubicBezTo>
                <a:cubicBezTo>
                  <a:pt x="2" y="75"/>
                  <a:pt x="0" y="77"/>
                  <a:pt x="0" y="80"/>
                </a:cubicBezTo>
                <a:cubicBezTo>
                  <a:pt x="0" y="82"/>
                  <a:pt x="2" y="84"/>
                  <a:pt x="5" y="84"/>
                </a:cubicBezTo>
                <a:cubicBezTo>
                  <a:pt x="10" y="84"/>
                  <a:pt x="10" y="84"/>
                  <a:pt x="10" y="84"/>
                </a:cubicBezTo>
                <a:cubicBezTo>
                  <a:pt x="12" y="119"/>
                  <a:pt x="40" y="147"/>
                  <a:pt x="76" y="149"/>
                </a:cubicBezTo>
                <a:cubicBezTo>
                  <a:pt x="76" y="155"/>
                  <a:pt x="76" y="155"/>
                  <a:pt x="76" y="155"/>
                </a:cubicBezTo>
                <a:cubicBezTo>
                  <a:pt x="76" y="157"/>
                  <a:pt x="78" y="159"/>
                  <a:pt x="80" y="159"/>
                </a:cubicBezTo>
                <a:cubicBezTo>
                  <a:pt x="83" y="159"/>
                  <a:pt x="85" y="157"/>
                  <a:pt x="85" y="155"/>
                </a:cubicBezTo>
                <a:cubicBezTo>
                  <a:pt x="85" y="149"/>
                  <a:pt x="85" y="149"/>
                  <a:pt x="85" y="149"/>
                </a:cubicBezTo>
                <a:cubicBezTo>
                  <a:pt x="120" y="147"/>
                  <a:pt x="147" y="119"/>
                  <a:pt x="150" y="84"/>
                </a:cubicBezTo>
                <a:cubicBezTo>
                  <a:pt x="156" y="84"/>
                  <a:pt x="156" y="84"/>
                  <a:pt x="156" y="84"/>
                </a:cubicBezTo>
                <a:cubicBezTo>
                  <a:pt x="158" y="84"/>
                  <a:pt x="160" y="82"/>
                  <a:pt x="160" y="80"/>
                </a:cubicBezTo>
                <a:cubicBezTo>
                  <a:pt x="160" y="77"/>
                  <a:pt x="158" y="75"/>
                  <a:pt x="156" y="75"/>
                </a:cubicBezTo>
                <a:close/>
                <a:moveTo>
                  <a:pt x="136" y="84"/>
                </a:moveTo>
                <a:cubicBezTo>
                  <a:pt x="141" y="84"/>
                  <a:pt x="141" y="84"/>
                  <a:pt x="141" y="84"/>
                </a:cubicBezTo>
                <a:cubicBezTo>
                  <a:pt x="139" y="113"/>
                  <a:pt x="115" y="137"/>
                  <a:pt x="85" y="140"/>
                </a:cubicBezTo>
                <a:cubicBezTo>
                  <a:pt x="85" y="135"/>
                  <a:pt x="85" y="135"/>
                  <a:pt x="85" y="135"/>
                </a:cubicBezTo>
                <a:cubicBezTo>
                  <a:pt x="85" y="132"/>
                  <a:pt x="83" y="130"/>
                  <a:pt x="80" y="130"/>
                </a:cubicBezTo>
                <a:cubicBezTo>
                  <a:pt x="78" y="130"/>
                  <a:pt x="76" y="132"/>
                  <a:pt x="76" y="135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46" y="137"/>
                  <a:pt x="22" y="113"/>
                  <a:pt x="20" y="84"/>
                </a:cubicBezTo>
                <a:cubicBezTo>
                  <a:pt x="24" y="84"/>
                  <a:pt x="24" y="84"/>
                  <a:pt x="24" y="84"/>
                </a:cubicBezTo>
                <a:cubicBezTo>
                  <a:pt x="27" y="84"/>
                  <a:pt x="29" y="82"/>
                  <a:pt x="29" y="79"/>
                </a:cubicBezTo>
                <a:cubicBezTo>
                  <a:pt x="29" y="77"/>
                  <a:pt x="27" y="74"/>
                  <a:pt x="24" y="74"/>
                </a:cubicBezTo>
                <a:cubicBezTo>
                  <a:pt x="20" y="74"/>
                  <a:pt x="20" y="74"/>
                  <a:pt x="20" y="74"/>
                </a:cubicBezTo>
                <a:cubicBezTo>
                  <a:pt x="22" y="45"/>
                  <a:pt x="46" y="21"/>
                  <a:pt x="76" y="19"/>
                </a:cubicBezTo>
                <a:cubicBezTo>
                  <a:pt x="76" y="23"/>
                  <a:pt x="76" y="23"/>
                  <a:pt x="76" y="23"/>
                </a:cubicBezTo>
                <a:cubicBezTo>
                  <a:pt x="76" y="26"/>
                  <a:pt x="78" y="28"/>
                  <a:pt x="80" y="28"/>
                </a:cubicBezTo>
                <a:cubicBezTo>
                  <a:pt x="83" y="28"/>
                  <a:pt x="85" y="26"/>
                  <a:pt x="85" y="23"/>
                </a:cubicBezTo>
                <a:cubicBezTo>
                  <a:pt x="85" y="19"/>
                  <a:pt x="85" y="19"/>
                  <a:pt x="85" y="19"/>
                </a:cubicBezTo>
                <a:cubicBezTo>
                  <a:pt x="115" y="21"/>
                  <a:pt x="139" y="45"/>
                  <a:pt x="141" y="74"/>
                </a:cubicBezTo>
                <a:cubicBezTo>
                  <a:pt x="136" y="74"/>
                  <a:pt x="136" y="74"/>
                  <a:pt x="136" y="74"/>
                </a:cubicBezTo>
                <a:cubicBezTo>
                  <a:pt x="134" y="74"/>
                  <a:pt x="132" y="77"/>
                  <a:pt x="132" y="79"/>
                </a:cubicBezTo>
                <a:cubicBezTo>
                  <a:pt x="132" y="82"/>
                  <a:pt x="134" y="84"/>
                  <a:pt x="136" y="84"/>
                </a:cubicBezTo>
                <a:close/>
                <a:moveTo>
                  <a:pt x="80" y="94"/>
                </a:moveTo>
                <a:cubicBezTo>
                  <a:pt x="73" y="94"/>
                  <a:pt x="66" y="98"/>
                  <a:pt x="63" y="106"/>
                </a:cubicBezTo>
                <a:cubicBezTo>
                  <a:pt x="61" y="109"/>
                  <a:pt x="61" y="113"/>
                  <a:pt x="63" y="117"/>
                </a:cubicBezTo>
                <a:cubicBezTo>
                  <a:pt x="68" y="120"/>
                  <a:pt x="74" y="121"/>
                  <a:pt x="80" y="121"/>
                </a:cubicBezTo>
                <a:cubicBezTo>
                  <a:pt x="87" y="121"/>
                  <a:pt x="92" y="120"/>
                  <a:pt x="98" y="117"/>
                </a:cubicBezTo>
                <a:cubicBezTo>
                  <a:pt x="100" y="112"/>
                  <a:pt x="99" y="106"/>
                  <a:pt x="96" y="102"/>
                </a:cubicBezTo>
                <a:cubicBezTo>
                  <a:pt x="92" y="97"/>
                  <a:pt x="87" y="94"/>
                  <a:pt x="80" y="94"/>
                </a:cubicBezTo>
                <a:close/>
                <a:moveTo>
                  <a:pt x="90" y="75"/>
                </a:moveTo>
                <a:cubicBezTo>
                  <a:pt x="90" y="70"/>
                  <a:pt x="86" y="65"/>
                  <a:pt x="80" y="65"/>
                </a:cubicBezTo>
                <a:cubicBezTo>
                  <a:pt x="75" y="65"/>
                  <a:pt x="71" y="70"/>
                  <a:pt x="71" y="75"/>
                </a:cubicBezTo>
                <a:cubicBezTo>
                  <a:pt x="71" y="80"/>
                  <a:pt x="75" y="85"/>
                  <a:pt x="80" y="85"/>
                </a:cubicBezTo>
                <a:cubicBezTo>
                  <a:pt x="86" y="84"/>
                  <a:pt x="90" y="80"/>
                  <a:pt x="90" y="75"/>
                </a:cubicBezTo>
                <a:close/>
                <a:moveTo>
                  <a:pt x="80" y="37"/>
                </a:moveTo>
                <a:cubicBezTo>
                  <a:pt x="57" y="37"/>
                  <a:pt x="39" y="56"/>
                  <a:pt x="39" y="79"/>
                </a:cubicBezTo>
                <a:cubicBezTo>
                  <a:pt x="39" y="91"/>
                  <a:pt x="44" y="102"/>
                  <a:pt x="53" y="110"/>
                </a:cubicBezTo>
                <a:cubicBezTo>
                  <a:pt x="53" y="108"/>
                  <a:pt x="54" y="105"/>
                  <a:pt x="55" y="102"/>
                </a:cubicBezTo>
                <a:cubicBezTo>
                  <a:pt x="57" y="96"/>
                  <a:pt x="61" y="91"/>
                  <a:pt x="67" y="88"/>
                </a:cubicBezTo>
                <a:cubicBezTo>
                  <a:pt x="64" y="84"/>
                  <a:pt x="62" y="79"/>
                  <a:pt x="62" y="75"/>
                </a:cubicBezTo>
                <a:cubicBezTo>
                  <a:pt x="62" y="65"/>
                  <a:pt x="71" y="56"/>
                  <a:pt x="80" y="56"/>
                </a:cubicBezTo>
                <a:cubicBezTo>
                  <a:pt x="90" y="56"/>
                  <a:pt x="99" y="65"/>
                  <a:pt x="99" y="75"/>
                </a:cubicBezTo>
                <a:cubicBezTo>
                  <a:pt x="99" y="79"/>
                  <a:pt x="97" y="85"/>
                  <a:pt x="94" y="88"/>
                </a:cubicBezTo>
                <a:cubicBezTo>
                  <a:pt x="97" y="90"/>
                  <a:pt x="101" y="93"/>
                  <a:pt x="103" y="96"/>
                </a:cubicBezTo>
                <a:cubicBezTo>
                  <a:pt x="106" y="101"/>
                  <a:pt x="107" y="105"/>
                  <a:pt x="108" y="111"/>
                </a:cubicBezTo>
                <a:cubicBezTo>
                  <a:pt x="116" y="103"/>
                  <a:pt x="122" y="92"/>
                  <a:pt x="122" y="79"/>
                </a:cubicBezTo>
                <a:cubicBezTo>
                  <a:pt x="123" y="56"/>
                  <a:pt x="104" y="37"/>
                  <a:pt x="80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947D1637-79AB-21C1-BDE1-7F9ECD0723D8}"/>
              </a:ext>
            </a:extLst>
          </p:cNvPr>
          <p:cNvSpPr>
            <a:spLocks noEditPoints="1"/>
          </p:cNvSpPr>
          <p:nvPr/>
        </p:nvSpPr>
        <p:spPr bwMode="auto">
          <a:xfrm>
            <a:off x="754063" y="1371600"/>
            <a:ext cx="223838" cy="254000"/>
          </a:xfrm>
          <a:custGeom>
            <a:avLst/>
            <a:gdLst>
              <a:gd name="T0" fmla="*/ 81 w 141"/>
              <a:gd name="T1" fmla="*/ 56 h 160"/>
              <a:gd name="T2" fmla="*/ 71 w 141"/>
              <a:gd name="T3" fmla="*/ 46 h 160"/>
              <a:gd name="T4" fmla="*/ 61 w 141"/>
              <a:gd name="T5" fmla="*/ 56 h 160"/>
              <a:gd name="T6" fmla="*/ 71 w 141"/>
              <a:gd name="T7" fmla="*/ 65 h 160"/>
              <a:gd name="T8" fmla="*/ 81 w 141"/>
              <a:gd name="T9" fmla="*/ 56 h 160"/>
              <a:gd name="T10" fmla="*/ 71 w 141"/>
              <a:gd name="T11" fmla="*/ 75 h 160"/>
              <a:gd name="T12" fmla="*/ 53 w 141"/>
              <a:gd name="T13" fmla="*/ 88 h 160"/>
              <a:gd name="T14" fmla="*/ 71 w 141"/>
              <a:gd name="T15" fmla="*/ 93 h 160"/>
              <a:gd name="T16" fmla="*/ 89 w 141"/>
              <a:gd name="T17" fmla="*/ 88 h 160"/>
              <a:gd name="T18" fmla="*/ 71 w 141"/>
              <a:gd name="T19" fmla="*/ 75 h 160"/>
              <a:gd name="T20" fmla="*/ 58 w 141"/>
              <a:gd name="T21" fmla="*/ 69 h 160"/>
              <a:gd name="T22" fmla="*/ 52 w 141"/>
              <a:gd name="T23" fmla="*/ 56 h 160"/>
              <a:gd name="T24" fmla="*/ 71 w 141"/>
              <a:gd name="T25" fmla="*/ 37 h 160"/>
              <a:gd name="T26" fmla="*/ 90 w 141"/>
              <a:gd name="T27" fmla="*/ 56 h 160"/>
              <a:gd name="T28" fmla="*/ 84 w 141"/>
              <a:gd name="T29" fmla="*/ 69 h 160"/>
              <a:gd name="T30" fmla="*/ 96 w 141"/>
              <a:gd name="T31" fmla="*/ 81 h 160"/>
              <a:gd name="T32" fmla="*/ 103 w 141"/>
              <a:gd name="T33" fmla="*/ 60 h 160"/>
              <a:gd name="T34" fmla="*/ 71 w 141"/>
              <a:gd name="T35" fmla="*/ 28 h 160"/>
              <a:gd name="T36" fmla="*/ 39 w 141"/>
              <a:gd name="T37" fmla="*/ 56 h 160"/>
              <a:gd name="T38" fmla="*/ 46 w 141"/>
              <a:gd name="T39" fmla="*/ 81 h 160"/>
              <a:gd name="T40" fmla="*/ 58 w 141"/>
              <a:gd name="T41" fmla="*/ 69 h 160"/>
              <a:gd name="T42" fmla="*/ 31 w 141"/>
              <a:gd name="T43" fmla="*/ 108 h 160"/>
              <a:gd name="T44" fmla="*/ 68 w 141"/>
              <a:gd name="T45" fmla="*/ 139 h 160"/>
              <a:gd name="T46" fmla="*/ 71 w 141"/>
              <a:gd name="T47" fmla="*/ 140 h 160"/>
              <a:gd name="T48" fmla="*/ 74 w 141"/>
              <a:gd name="T49" fmla="*/ 139 h 160"/>
              <a:gd name="T50" fmla="*/ 111 w 141"/>
              <a:gd name="T51" fmla="*/ 108 h 160"/>
              <a:gd name="T52" fmla="*/ 120 w 141"/>
              <a:gd name="T53" fmla="*/ 97 h 160"/>
              <a:gd name="T54" fmla="*/ 132 w 141"/>
              <a:gd name="T55" fmla="*/ 61 h 160"/>
              <a:gd name="T56" fmla="*/ 70 w 141"/>
              <a:gd name="T57" fmla="*/ 0 h 160"/>
              <a:gd name="T58" fmla="*/ 62 w 141"/>
              <a:gd name="T59" fmla="*/ 0 h 160"/>
              <a:gd name="T60" fmla="*/ 10 w 141"/>
              <a:gd name="T61" fmla="*/ 53 h 160"/>
              <a:gd name="T62" fmla="*/ 22 w 141"/>
              <a:gd name="T63" fmla="*/ 97 h 160"/>
              <a:gd name="T64" fmla="*/ 31 w 141"/>
              <a:gd name="T65" fmla="*/ 108 h 160"/>
              <a:gd name="T66" fmla="*/ 29 w 141"/>
              <a:gd name="T67" fmla="*/ 55 h 160"/>
              <a:gd name="T68" fmla="*/ 65 w 141"/>
              <a:gd name="T69" fmla="*/ 18 h 160"/>
              <a:gd name="T70" fmla="*/ 72 w 141"/>
              <a:gd name="T71" fmla="*/ 18 h 160"/>
              <a:gd name="T72" fmla="*/ 113 w 141"/>
              <a:gd name="T73" fmla="*/ 60 h 160"/>
              <a:gd name="T74" fmla="*/ 71 w 141"/>
              <a:gd name="T75" fmla="*/ 103 h 160"/>
              <a:gd name="T76" fmla="*/ 29 w 141"/>
              <a:gd name="T77" fmla="*/ 55 h 160"/>
              <a:gd name="T78" fmla="*/ 140 w 141"/>
              <a:gd name="T79" fmla="*/ 153 h 160"/>
              <a:gd name="T80" fmla="*/ 122 w 141"/>
              <a:gd name="T81" fmla="*/ 116 h 160"/>
              <a:gd name="T82" fmla="*/ 118 w 141"/>
              <a:gd name="T83" fmla="*/ 113 h 160"/>
              <a:gd name="T84" fmla="*/ 117 w 141"/>
              <a:gd name="T85" fmla="*/ 115 h 160"/>
              <a:gd name="T86" fmla="*/ 79 w 141"/>
              <a:gd name="T87" fmla="*/ 146 h 160"/>
              <a:gd name="T88" fmla="*/ 71 w 141"/>
              <a:gd name="T89" fmla="*/ 149 h 160"/>
              <a:gd name="T90" fmla="*/ 62 w 141"/>
              <a:gd name="T91" fmla="*/ 146 h 160"/>
              <a:gd name="T92" fmla="*/ 25 w 141"/>
              <a:gd name="T93" fmla="*/ 115 h 160"/>
              <a:gd name="T94" fmla="*/ 23 w 141"/>
              <a:gd name="T95" fmla="*/ 113 h 160"/>
              <a:gd name="T96" fmla="*/ 19 w 141"/>
              <a:gd name="T97" fmla="*/ 116 h 160"/>
              <a:gd name="T98" fmla="*/ 1 w 141"/>
              <a:gd name="T99" fmla="*/ 153 h 160"/>
              <a:gd name="T100" fmla="*/ 1 w 141"/>
              <a:gd name="T101" fmla="*/ 158 h 160"/>
              <a:gd name="T102" fmla="*/ 5 w 141"/>
              <a:gd name="T103" fmla="*/ 160 h 160"/>
              <a:gd name="T104" fmla="*/ 136 w 141"/>
              <a:gd name="T105" fmla="*/ 160 h 160"/>
              <a:gd name="T106" fmla="*/ 137 w 141"/>
              <a:gd name="T107" fmla="*/ 160 h 160"/>
              <a:gd name="T108" fmla="*/ 140 w 141"/>
              <a:gd name="T109" fmla="*/ 158 h 160"/>
              <a:gd name="T110" fmla="*/ 140 w 141"/>
              <a:gd name="T111" fmla="*/ 15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1" h="160">
                <a:moveTo>
                  <a:pt x="81" y="56"/>
                </a:moveTo>
                <a:cubicBezTo>
                  <a:pt x="81" y="50"/>
                  <a:pt x="76" y="46"/>
                  <a:pt x="71" y="46"/>
                </a:cubicBezTo>
                <a:cubicBezTo>
                  <a:pt x="65" y="46"/>
                  <a:pt x="61" y="50"/>
                  <a:pt x="61" y="56"/>
                </a:cubicBezTo>
                <a:cubicBezTo>
                  <a:pt x="61" y="61"/>
                  <a:pt x="65" y="65"/>
                  <a:pt x="71" y="65"/>
                </a:cubicBezTo>
                <a:cubicBezTo>
                  <a:pt x="76" y="65"/>
                  <a:pt x="81" y="61"/>
                  <a:pt x="81" y="56"/>
                </a:cubicBezTo>
                <a:close/>
                <a:moveTo>
                  <a:pt x="71" y="75"/>
                </a:moveTo>
                <a:cubicBezTo>
                  <a:pt x="62" y="75"/>
                  <a:pt x="56" y="80"/>
                  <a:pt x="53" y="88"/>
                </a:cubicBezTo>
                <a:cubicBezTo>
                  <a:pt x="58" y="91"/>
                  <a:pt x="64" y="93"/>
                  <a:pt x="71" y="93"/>
                </a:cubicBezTo>
                <a:cubicBezTo>
                  <a:pt x="77" y="93"/>
                  <a:pt x="84" y="91"/>
                  <a:pt x="89" y="88"/>
                </a:cubicBezTo>
                <a:cubicBezTo>
                  <a:pt x="87" y="80"/>
                  <a:pt x="79" y="75"/>
                  <a:pt x="71" y="75"/>
                </a:cubicBezTo>
                <a:close/>
                <a:moveTo>
                  <a:pt x="58" y="69"/>
                </a:moveTo>
                <a:cubicBezTo>
                  <a:pt x="54" y="65"/>
                  <a:pt x="52" y="61"/>
                  <a:pt x="52" y="56"/>
                </a:cubicBezTo>
                <a:cubicBezTo>
                  <a:pt x="52" y="46"/>
                  <a:pt x="61" y="37"/>
                  <a:pt x="71" y="37"/>
                </a:cubicBezTo>
                <a:cubicBezTo>
                  <a:pt x="81" y="37"/>
                  <a:pt x="90" y="46"/>
                  <a:pt x="90" y="56"/>
                </a:cubicBezTo>
                <a:cubicBezTo>
                  <a:pt x="90" y="61"/>
                  <a:pt x="88" y="65"/>
                  <a:pt x="84" y="69"/>
                </a:cubicBezTo>
                <a:cubicBezTo>
                  <a:pt x="90" y="71"/>
                  <a:pt x="94" y="75"/>
                  <a:pt x="96" y="81"/>
                </a:cubicBezTo>
                <a:cubicBezTo>
                  <a:pt x="101" y="75"/>
                  <a:pt x="103" y="67"/>
                  <a:pt x="103" y="60"/>
                </a:cubicBezTo>
                <a:cubicBezTo>
                  <a:pt x="104" y="43"/>
                  <a:pt x="89" y="28"/>
                  <a:pt x="71" y="28"/>
                </a:cubicBezTo>
                <a:cubicBezTo>
                  <a:pt x="54" y="28"/>
                  <a:pt x="41" y="41"/>
                  <a:pt x="39" y="56"/>
                </a:cubicBezTo>
                <a:cubicBezTo>
                  <a:pt x="38" y="65"/>
                  <a:pt x="40" y="73"/>
                  <a:pt x="46" y="81"/>
                </a:cubicBezTo>
                <a:cubicBezTo>
                  <a:pt x="49" y="75"/>
                  <a:pt x="53" y="71"/>
                  <a:pt x="58" y="69"/>
                </a:cubicBezTo>
                <a:close/>
                <a:moveTo>
                  <a:pt x="31" y="108"/>
                </a:moveTo>
                <a:cubicBezTo>
                  <a:pt x="68" y="139"/>
                  <a:pt x="68" y="139"/>
                  <a:pt x="68" y="139"/>
                </a:cubicBezTo>
                <a:cubicBezTo>
                  <a:pt x="69" y="140"/>
                  <a:pt x="70" y="140"/>
                  <a:pt x="71" y="140"/>
                </a:cubicBezTo>
                <a:cubicBezTo>
                  <a:pt x="72" y="140"/>
                  <a:pt x="73" y="140"/>
                  <a:pt x="74" y="139"/>
                </a:cubicBezTo>
                <a:cubicBezTo>
                  <a:pt x="111" y="108"/>
                  <a:pt x="111" y="108"/>
                  <a:pt x="111" y="108"/>
                </a:cubicBezTo>
                <a:cubicBezTo>
                  <a:pt x="114" y="105"/>
                  <a:pt x="117" y="101"/>
                  <a:pt x="120" y="97"/>
                </a:cubicBezTo>
                <a:cubicBezTo>
                  <a:pt x="128" y="87"/>
                  <a:pt x="132" y="74"/>
                  <a:pt x="132" y="61"/>
                </a:cubicBezTo>
                <a:cubicBezTo>
                  <a:pt x="132" y="27"/>
                  <a:pt x="104" y="0"/>
                  <a:pt x="70" y="0"/>
                </a:cubicBezTo>
                <a:cubicBezTo>
                  <a:pt x="68" y="0"/>
                  <a:pt x="65" y="0"/>
                  <a:pt x="62" y="0"/>
                </a:cubicBezTo>
                <a:cubicBezTo>
                  <a:pt x="35" y="4"/>
                  <a:pt x="13" y="26"/>
                  <a:pt x="10" y="53"/>
                </a:cubicBezTo>
                <a:cubicBezTo>
                  <a:pt x="8" y="69"/>
                  <a:pt x="12" y="85"/>
                  <a:pt x="22" y="97"/>
                </a:cubicBezTo>
                <a:cubicBezTo>
                  <a:pt x="24" y="101"/>
                  <a:pt x="28" y="105"/>
                  <a:pt x="31" y="108"/>
                </a:cubicBezTo>
                <a:close/>
                <a:moveTo>
                  <a:pt x="29" y="55"/>
                </a:moveTo>
                <a:cubicBezTo>
                  <a:pt x="32" y="37"/>
                  <a:pt x="47" y="21"/>
                  <a:pt x="65" y="18"/>
                </a:cubicBezTo>
                <a:cubicBezTo>
                  <a:pt x="67" y="18"/>
                  <a:pt x="69" y="18"/>
                  <a:pt x="72" y="18"/>
                </a:cubicBezTo>
                <a:cubicBezTo>
                  <a:pt x="94" y="18"/>
                  <a:pt x="113" y="37"/>
                  <a:pt x="113" y="60"/>
                </a:cubicBezTo>
                <a:cubicBezTo>
                  <a:pt x="113" y="85"/>
                  <a:pt x="93" y="103"/>
                  <a:pt x="71" y="103"/>
                </a:cubicBezTo>
                <a:cubicBezTo>
                  <a:pt x="47" y="103"/>
                  <a:pt x="26" y="81"/>
                  <a:pt x="29" y="55"/>
                </a:cubicBezTo>
                <a:close/>
                <a:moveTo>
                  <a:pt x="140" y="153"/>
                </a:moveTo>
                <a:cubicBezTo>
                  <a:pt x="122" y="116"/>
                  <a:pt x="122" y="116"/>
                  <a:pt x="122" y="116"/>
                </a:cubicBezTo>
                <a:cubicBezTo>
                  <a:pt x="121" y="114"/>
                  <a:pt x="120" y="114"/>
                  <a:pt x="118" y="113"/>
                </a:cubicBezTo>
                <a:cubicBezTo>
                  <a:pt x="117" y="115"/>
                  <a:pt x="117" y="115"/>
                  <a:pt x="117" y="115"/>
                </a:cubicBezTo>
                <a:cubicBezTo>
                  <a:pt x="79" y="146"/>
                  <a:pt x="79" y="146"/>
                  <a:pt x="79" y="146"/>
                </a:cubicBezTo>
                <a:cubicBezTo>
                  <a:pt x="77" y="148"/>
                  <a:pt x="74" y="149"/>
                  <a:pt x="71" y="149"/>
                </a:cubicBezTo>
                <a:cubicBezTo>
                  <a:pt x="68" y="149"/>
                  <a:pt x="64" y="148"/>
                  <a:pt x="62" y="146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3" y="113"/>
                  <a:pt x="23" y="113"/>
                  <a:pt x="23" y="113"/>
                </a:cubicBezTo>
                <a:cubicBezTo>
                  <a:pt x="22" y="113"/>
                  <a:pt x="21" y="114"/>
                  <a:pt x="19" y="116"/>
                </a:cubicBezTo>
                <a:cubicBezTo>
                  <a:pt x="1" y="153"/>
                  <a:pt x="1" y="153"/>
                  <a:pt x="1" y="153"/>
                </a:cubicBezTo>
                <a:cubicBezTo>
                  <a:pt x="0" y="155"/>
                  <a:pt x="0" y="157"/>
                  <a:pt x="1" y="158"/>
                </a:cubicBezTo>
                <a:cubicBezTo>
                  <a:pt x="2" y="159"/>
                  <a:pt x="3" y="160"/>
                  <a:pt x="5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6" y="160"/>
                  <a:pt x="136" y="160"/>
                  <a:pt x="137" y="160"/>
                </a:cubicBezTo>
                <a:cubicBezTo>
                  <a:pt x="139" y="160"/>
                  <a:pt x="140" y="159"/>
                  <a:pt x="140" y="158"/>
                </a:cubicBezTo>
                <a:cubicBezTo>
                  <a:pt x="141" y="156"/>
                  <a:pt x="141" y="155"/>
                  <a:pt x="140" y="1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17CFB0D8-E989-314E-09D1-BCCC97F703CD}"/>
              </a:ext>
            </a:extLst>
          </p:cNvPr>
          <p:cNvSpPr>
            <a:spLocks noEditPoints="1"/>
          </p:cNvSpPr>
          <p:nvPr/>
        </p:nvSpPr>
        <p:spPr bwMode="auto">
          <a:xfrm>
            <a:off x="10142538" y="1371600"/>
            <a:ext cx="163513" cy="254000"/>
          </a:xfrm>
          <a:custGeom>
            <a:avLst/>
            <a:gdLst>
              <a:gd name="T0" fmla="*/ 24 w 103"/>
              <a:gd name="T1" fmla="*/ 66 h 160"/>
              <a:gd name="T2" fmla="*/ 80 w 103"/>
              <a:gd name="T3" fmla="*/ 66 h 160"/>
              <a:gd name="T4" fmla="*/ 85 w 103"/>
              <a:gd name="T5" fmla="*/ 61 h 160"/>
              <a:gd name="T6" fmla="*/ 80 w 103"/>
              <a:gd name="T7" fmla="*/ 56 h 160"/>
              <a:gd name="T8" fmla="*/ 78 w 103"/>
              <a:gd name="T9" fmla="*/ 56 h 160"/>
              <a:gd name="T10" fmla="*/ 81 w 103"/>
              <a:gd name="T11" fmla="*/ 47 h 160"/>
              <a:gd name="T12" fmla="*/ 68 w 103"/>
              <a:gd name="T13" fmla="*/ 28 h 160"/>
              <a:gd name="T14" fmla="*/ 38 w 103"/>
              <a:gd name="T15" fmla="*/ 28 h 160"/>
              <a:gd name="T16" fmla="*/ 24 w 103"/>
              <a:gd name="T17" fmla="*/ 47 h 160"/>
              <a:gd name="T18" fmla="*/ 28 w 103"/>
              <a:gd name="T19" fmla="*/ 56 h 160"/>
              <a:gd name="T20" fmla="*/ 25 w 103"/>
              <a:gd name="T21" fmla="*/ 56 h 160"/>
              <a:gd name="T22" fmla="*/ 20 w 103"/>
              <a:gd name="T23" fmla="*/ 61 h 160"/>
              <a:gd name="T24" fmla="*/ 24 w 103"/>
              <a:gd name="T25" fmla="*/ 66 h 160"/>
              <a:gd name="T26" fmla="*/ 94 w 103"/>
              <a:gd name="T27" fmla="*/ 141 h 160"/>
              <a:gd name="T28" fmla="*/ 94 w 103"/>
              <a:gd name="T29" fmla="*/ 132 h 160"/>
              <a:gd name="T30" fmla="*/ 84 w 103"/>
              <a:gd name="T31" fmla="*/ 122 h 160"/>
              <a:gd name="T32" fmla="*/ 19 w 103"/>
              <a:gd name="T33" fmla="*/ 122 h 160"/>
              <a:gd name="T34" fmla="*/ 9 w 103"/>
              <a:gd name="T35" fmla="*/ 132 h 160"/>
              <a:gd name="T36" fmla="*/ 9 w 103"/>
              <a:gd name="T37" fmla="*/ 141 h 160"/>
              <a:gd name="T38" fmla="*/ 0 w 103"/>
              <a:gd name="T39" fmla="*/ 150 h 160"/>
              <a:gd name="T40" fmla="*/ 0 w 103"/>
              <a:gd name="T41" fmla="*/ 155 h 160"/>
              <a:gd name="T42" fmla="*/ 5 w 103"/>
              <a:gd name="T43" fmla="*/ 160 h 160"/>
              <a:gd name="T44" fmla="*/ 98 w 103"/>
              <a:gd name="T45" fmla="*/ 160 h 160"/>
              <a:gd name="T46" fmla="*/ 103 w 103"/>
              <a:gd name="T47" fmla="*/ 155 h 160"/>
              <a:gd name="T48" fmla="*/ 103 w 103"/>
              <a:gd name="T49" fmla="*/ 150 h 160"/>
              <a:gd name="T50" fmla="*/ 94 w 103"/>
              <a:gd name="T51" fmla="*/ 141 h 160"/>
              <a:gd name="T52" fmla="*/ 58 w 103"/>
              <a:gd name="T53" fmla="*/ 10 h 160"/>
              <a:gd name="T54" fmla="*/ 58 w 103"/>
              <a:gd name="T55" fmla="*/ 4 h 160"/>
              <a:gd name="T56" fmla="*/ 52 w 103"/>
              <a:gd name="T57" fmla="*/ 0 h 160"/>
              <a:gd name="T58" fmla="*/ 48 w 103"/>
              <a:gd name="T59" fmla="*/ 4 h 160"/>
              <a:gd name="T60" fmla="*/ 48 w 103"/>
              <a:gd name="T61" fmla="*/ 10 h 160"/>
              <a:gd name="T62" fmla="*/ 34 w 103"/>
              <a:gd name="T63" fmla="*/ 19 h 160"/>
              <a:gd name="T64" fmla="*/ 71 w 103"/>
              <a:gd name="T65" fmla="*/ 19 h 160"/>
              <a:gd name="T66" fmla="*/ 58 w 103"/>
              <a:gd name="T67" fmla="*/ 10 h 160"/>
              <a:gd name="T68" fmla="*/ 27 w 103"/>
              <a:gd name="T69" fmla="*/ 75 h 160"/>
              <a:gd name="T70" fmla="*/ 20 w 103"/>
              <a:gd name="T71" fmla="*/ 113 h 160"/>
              <a:gd name="T72" fmla="*/ 84 w 103"/>
              <a:gd name="T73" fmla="*/ 113 h 160"/>
              <a:gd name="T74" fmla="*/ 78 w 103"/>
              <a:gd name="T75" fmla="*/ 75 h 160"/>
              <a:gd name="T76" fmla="*/ 27 w 103"/>
              <a:gd name="T77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03" h="160">
                <a:moveTo>
                  <a:pt x="24" y="66"/>
                </a:moveTo>
                <a:cubicBezTo>
                  <a:pt x="80" y="66"/>
                  <a:pt x="80" y="66"/>
                  <a:pt x="80" y="66"/>
                </a:cubicBezTo>
                <a:cubicBezTo>
                  <a:pt x="83" y="66"/>
                  <a:pt x="85" y="64"/>
                  <a:pt x="85" y="61"/>
                </a:cubicBezTo>
                <a:cubicBezTo>
                  <a:pt x="85" y="58"/>
                  <a:pt x="83" y="56"/>
                  <a:pt x="80" y="56"/>
                </a:cubicBezTo>
                <a:cubicBezTo>
                  <a:pt x="78" y="56"/>
                  <a:pt x="78" y="56"/>
                  <a:pt x="78" y="56"/>
                </a:cubicBezTo>
                <a:cubicBezTo>
                  <a:pt x="81" y="47"/>
                  <a:pt x="81" y="47"/>
                  <a:pt x="81" y="47"/>
                </a:cubicBezTo>
                <a:cubicBezTo>
                  <a:pt x="84" y="38"/>
                  <a:pt x="77" y="28"/>
                  <a:pt x="68" y="28"/>
                </a:cubicBezTo>
                <a:cubicBezTo>
                  <a:pt x="38" y="28"/>
                  <a:pt x="38" y="28"/>
                  <a:pt x="38" y="28"/>
                </a:cubicBezTo>
                <a:cubicBezTo>
                  <a:pt x="28" y="28"/>
                  <a:pt x="21" y="38"/>
                  <a:pt x="24" y="47"/>
                </a:cubicBezTo>
                <a:cubicBezTo>
                  <a:pt x="28" y="56"/>
                  <a:pt x="28" y="56"/>
                  <a:pt x="28" y="56"/>
                </a:cubicBezTo>
                <a:cubicBezTo>
                  <a:pt x="25" y="56"/>
                  <a:pt x="25" y="56"/>
                  <a:pt x="25" y="56"/>
                </a:cubicBezTo>
                <a:cubicBezTo>
                  <a:pt x="22" y="56"/>
                  <a:pt x="20" y="58"/>
                  <a:pt x="20" y="61"/>
                </a:cubicBezTo>
                <a:cubicBezTo>
                  <a:pt x="20" y="64"/>
                  <a:pt x="22" y="66"/>
                  <a:pt x="24" y="66"/>
                </a:cubicBezTo>
                <a:close/>
                <a:moveTo>
                  <a:pt x="94" y="141"/>
                </a:moveTo>
                <a:cubicBezTo>
                  <a:pt x="94" y="132"/>
                  <a:pt x="94" y="132"/>
                  <a:pt x="94" y="132"/>
                </a:cubicBezTo>
                <a:cubicBezTo>
                  <a:pt x="94" y="126"/>
                  <a:pt x="90" y="122"/>
                  <a:pt x="84" y="122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14" y="122"/>
                  <a:pt x="9" y="126"/>
                  <a:pt x="9" y="132"/>
                </a:cubicBezTo>
                <a:cubicBezTo>
                  <a:pt x="9" y="141"/>
                  <a:pt x="9" y="141"/>
                  <a:pt x="9" y="141"/>
                </a:cubicBezTo>
                <a:cubicBezTo>
                  <a:pt x="4" y="141"/>
                  <a:pt x="0" y="145"/>
                  <a:pt x="0" y="150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101" y="159"/>
                  <a:pt x="103" y="158"/>
                  <a:pt x="103" y="155"/>
                </a:cubicBezTo>
                <a:cubicBezTo>
                  <a:pt x="103" y="150"/>
                  <a:pt x="103" y="150"/>
                  <a:pt x="103" y="150"/>
                </a:cubicBezTo>
                <a:cubicBezTo>
                  <a:pt x="103" y="145"/>
                  <a:pt x="99" y="141"/>
                  <a:pt x="94" y="141"/>
                </a:cubicBezTo>
                <a:close/>
                <a:moveTo>
                  <a:pt x="58" y="10"/>
                </a:moveTo>
                <a:cubicBezTo>
                  <a:pt x="58" y="4"/>
                  <a:pt x="58" y="4"/>
                  <a:pt x="58" y="4"/>
                </a:cubicBezTo>
                <a:cubicBezTo>
                  <a:pt x="57" y="2"/>
                  <a:pt x="55" y="0"/>
                  <a:pt x="52" y="0"/>
                </a:cubicBezTo>
                <a:cubicBezTo>
                  <a:pt x="50" y="0"/>
                  <a:pt x="48" y="2"/>
                  <a:pt x="48" y="4"/>
                </a:cubicBezTo>
                <a:cubicBezTo>
                  <a:pt x="48" y="10"/>
                  <a:pt x="48" y="10"/>
                  <a:pt x="48" y="10"/>
                </a:cubicBezTo>
                <a:cubicBezTo>
                  <a:pt x="42" y="11"/>
                  <a:pt x="37" y="14"/>
                  <a:pt x="34" y="19"/>
                </a:cubicBezTo>
                <a:cubicBezTo>
                  <a:pt x="71" y="19"/>
                  <a:pt x="71" y="19"/>
                  <a:pt x="71" y="19"/>
                </a:cubicBezTo>
                <a:cubicBezTo>
                  <a:pt x="68" y="15"/>
                  <a:pt x="63" y="11"/>
                  <a:pt x="58" y="10"/>
                </a:cubicBezTo>
                <a:close/>
                <a:moveTo>
                  <a:pt x="27" y="75"/>
                </a:moveTo>
                <a:cubicBezTo>
                  <a:pt x="20" y="113"/>
                  <a:pt x="20" y="113"/>
                  <a:pt x="20" y="113"/>
                </a:cubicBezTo>
                <a:cubicBezTo>
                  <a:pt x="84" y="113"/>
                  <a:pt x="84" y="113"/>
                  <a:pt x="84" y="113"/>
                </a:cubicBezTo>
                <a:cubicBezTo>
                  <a:pt x="78" y="75"/>
                  <a:pt x="78" y="75"/>
                  <a:pt x="78" y="75"/>
                </a:cubicBezTo>
                <a:lnTo>
                  <a:pt x="27" y="7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3A6EB1EF-C5B4-2AB6-5756-D4A3D91C4A59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1371600"/>
            <a:ext cx="254000" cy="252413"/>
          </a:xfrm>
          <a:custGeom>
            <a:avLst/>
            <a:gdLst>
              <a:gd name="T0" fmla="*/ 37 w 160"/>
              <a:gd name="T1" fmla="*/ 94 h 159"/>
              <a:gd name="T2" fmla="*/ 28 w 160"/>
              <a:gd name="T3" fmla="*/ 47 h 159"/>
              <a:gd name="T4" fmla="*/ 122 w 160"/>
              <a:gd name="T5" fmla="*/ 94 h 159"/>
              <a:gd name="T6" fmla="*/ 132 w 160"/>
              <a:gd name="T7" fmla="*/ 47 h 159"/>
              <a:gd name="T8" fmla="*/ 122 w 160"/>
              <a:gd name="T9" fmla="*/ 94 h 159"/>
              <a:gd name="T10" fmla="*/ 37 w 160"/>
              <a:gd name="T11" fmla="*/ 159 h 159"/>
              <a:gd name="T12" fmla="*/ 28 w 160"/>
              <a:gd name="T13" fmla="*/ 103 h 159"/>
              <a:gd name="T14" fmla="*/ 122 w 160"/>
              <a:gd name="T15" fmla="*/ 159 h 159"/>
              <a:gd name="T16" fmla="*/ 132 w 160"/>
              <a:gd name="T17" fmla="*/ 103 h 159"/>
              <a:gd name="T18" fmla="*/ 122 w 160"/>
              <a:gd name="T19" fmla="*/ 159 h 159"/>
              <a:gd name="T20" fmla="*/ 0 w 160"/>
              <a:gd name="T21" fmla="*/ 74 h 159"/>
              <a:gd name="T22" fmla="*/ 19 w 160"/>
              <a:gd name="T23" fmla="*/ 94 h 159"/>
              <a:gd name="T24" fmla="*/ 14 w 160"/>
              <a:gd name="T25" fmla="*/ 47 h 159"/>
              <a:gd name="T26" fmla="*/ 47 w 160"/>
              <a:gd name="T27" fmla="*/ 94 h 159"/>
              <a:gd name="T28" fmla="*/ 113 w 160"/>
              <a:gd name="T29" fmla="*/ 47 h 159"/>
              <a:gd name="T30" fmla="*/ 47 w 160"/>
              <a:gd name="T31" fmla="*/ 94 h 159"/>
              <a:gd name="T32" fmla="*/ 146 w 160"/>
              <a:gd name="T33" fmla="*/ 159 h 159"/>
              <a:gd name="T34" fmla="*/ 160 w 160"/>
              <a:gd name="T35" fmla="*/ 96 h 159"/>
              <a:gd name="T36" fmla="*/ 141 w 160"/>
              <a:gd name="T37" fmla="*/ 159 h 159"/>
              <a:gd name="T38" fmla="*/ 14 w 160"/>
              <a:gd name="T39" fmla="*/ 159 h 159"/>
              <a:gd name="T40" fmla="*/ 19 w 160"/>
              <a:gd name="T41" fmla="*/ 103 h 159"/>
              <a:gd name="T42" fmla="*/ 0 w 160"/>
              <a:gd name="T43" fmla="*/ 146 h 159"/>
              <a:gd name="T44" fmla="*/ 85 w 160"/>
              <a:gd name="T45" fmla="*/ 103 h 159"/>
              <a:gd name="T46" fmla="*/ 75 w 160"/>
              <a:gd name="T47" fmla="*/ 108 h 159"/>
              <a:gd name="T48" fmla="*/ 85 w 160"/>
              <a:gd name="T49" fmla="*/ 108 h 159"/>
              <a:gd name="T50" fmla="*/ 141 w 160"/>
              <a:gd name="T51" fmla="*/ 47 h 159"/>
              <a:gd name="T52" fmla="*/ 154 w 160"/>
              <a:gd name="T53" fmla="*/ 89 h 159"/>
              <a:gd name="T54" fmla="*/ 160 w 160"/>
              <a:gd name="T55" fmla="*/ 61 h 159"/>
              <a:gd name="T56" fmla="*/ 94 w 160"/>
              <a:gd name="T57" fmla="*/ 108 h 159"/>
              <a:gd name="T58" fmla="*/ 66 w 160"/>
              <a:gd name="T59" fmla="*/ 108 h 159"/>
              <a:gd name="T60" fmla="*/ 47 w 160"/>
              <a:gd name="T61" fmla="*/ 103 h 159"/>
              <a:gd name="T62" fmla="*/ 113 w 160"/>
              <a:gd name="T63" fmla="*/ 159 h 159"/>
              <a:gd name="T64" fmla="*/ 94 w 160"/>
              <a:gd name="T65" fmla="*/ 103 h 159"/>
              <a:gd name="T66" fmla="*/ 65 w 160"/>
              <a:gd name="T67" fmla="*/ 33 h 159"/>
              <a:gd name="T68" fmla="*/ 93 w 160"/>
              <a:gd name="T69" fmla="*/ 33 h 159"/>
              <a:gd name="T70" fmla="*/ 113 w 160"/>
              <a:gd name="T71" fmla="*/ 37 h 159"/>
              <a:gd name="T72" fmla="*/ 80 w 160"/>
              <a:gd name="T73" fmla="*/ 0 h 159"/>
              <a:gd name="T74" fmla="*/ 47 w 160"/>
              <a:gd name="T75" fmla="*/ 37 h 159"/>
              <a:gd name="T76" fmla="*/ 65 w 160"/>
              <a:gd name="T77" fmla="*/ 3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59">
                <a:moveTo>
                  <a:pt x="28" y="94"/>
                </a:moveTo>
                <a:cubicBezTo>
                  <a:pt x="37" y="94"/>
                  <a:pt x="37" y="94"/>
                  <a:pt x="37" y="94"/>
                </a:cubicBezTo>
                <a:cubicBezTo>
                  <a:pt x="37" y="47"/>
                  <a:pt x="37" y="47"/>
                  <a:pt x="37" y="47"/>
                </a:cubicBezTo>
                <a:cubicBezTo>
                  <a:pt x="28" y="47"/>
                  <a:pt x="28" y="47"/>
                  <a:pt x="28" y="47"/>
                </a:cubicBezTo>
                <a:lnTo>
                  <a:pt x="28" y="94"/>
                </a:lnTo>
                <a:close/>
                <a:moveTo>
                  <a:pt x="122" y="94"/>
                </a:moveTo>
                <a:cubicBezTo>
                  <a:pt x="132" y="94"/>
                  <a:pt x="132" y="94"/>
                  <a:pt x="132" y="94"/>
                </a:cubicBezTo>
                <a:cubicBezTo>
                  <a:pt x="132" y="47"/>
                  <a:pt x="132" y="47"/>
                  <a:pt x="132" y="47"/>
                </a:cubicBezTo>
                <a:cubicBezTo>
                  <a:pt x="122" y="47"/>
                  <a:pt x="122" y="47"/>
                  <a:pt x="122" y="47"/>
                </a:cubicBezTo>
                <a:lnTo>
                  <a:pt x="122" y="94"/>
                </a:lnTo>
                <a:close/>
                <a:moveTo>
                  <a:pt x="28" y="159"/>
                </a:moveTo>
                <a:cubicBezTo>
                  <a:pt x="37" y="159"/>
                  <a:pt x="37" y="159"/>
                  <a:pt x="37" y="159"/>
                </a:cubicBezTo>
                <a:cubicBezTo>
                  <a:pt x="37" y="103"/>
                  <a:pt x="37" y="103"/>
                  <a:pt x="37" y="103"/>
                </a:cubicBezTo>
                <a:cubicBezTo>
                  <a:pt x="28" y="103"/>
                  <a:pt x="28" y="103"/>
                  <a:pt x="28" y="103"/>
                </a:cubicBezTo>
                <a:lnTo>
                  <a:pt x="28" y="159"/>
                </a:lnTo>
                <a:close/>
                <a:moveTo>
                  <a:pt x="122" y="159"/>
                </a:moveTo>
                <a:cubicBezTo>
                  <a:pt x="132" y="159"/>
                  <a:pt x="132" y="159"/>
                  <a:pt x="132" y="159"/>
                </a:cubicBezTo>
                <a:cubicBezTo>
                  <a:pt x="132" y="103"/>
                  <a:pt x="132" y="103"/>
                  <a:pt x="132" y="103"/>
                </a:cubicBezTo>
                <a:cubicBezTo>
                  <a:pt x="122" y="103"/>
                  <a:pt x="122" y="103"/>
                  <a:pt x="122" y="103"/>
                </a:cubicBezTo>
                <a:lnTo>
                  <a:pt x="122" y="159"/>
                </a:lnTo>
                <a:close/>
                <a:moveTo>
                  <a:pt x="0" y="60"/>
                </a:moveTo>
                <a:cubicBezTo>
                  <a:pt x="0" y="74"/>
                  <a:pt x="0" y="74"/>
                  <a:pt x="0" y="74"/>
                </a:cubicBezTo>
                <a:cubicBezTo>
                  <a:pt x="0" y="80"/>
                  <a:pt x="2" y="84"/>
                  <a:pt x="6" y="88"/>
                </a:cubicBezTo>
                <a:cubicBezTo>
                  <a:pt x="9" y="92"/>
                  <a:pt x="14" y="94"/>
                  <a:pt x="19" y="94"/>
                </a:cubicBezTo>
                <a:cubicBezTo>
                  <a:pt x="19" y="47"/>
                  <a:pt x="19" y="47"/>
                  <a:pt x="19" y="47"/>
                </a:cubicBezTo>
                <a:cubicBezTo>
                  <a:pt x="14" y="47"/>
                  <a:pt x="14" y="47"/>
                  <a:pt x="14" y="47"/>
                </a:cubicBezTo>
                <a:cubicBezTo>
                  <a:pt x="6" y="47"/>
                  <a:pt x="0" y="53"/>
                  <a:pt x="0" y="60"/>
                </a:cubicBezTo>
                <a:close/>
                <a:moveTo>
                  <a:pt x="47" y="94"/>
                </a:moveTo>
                <a:cubicBezTo>
                  <a:pt x="113" y="94"/>
                  <a:pt x="113" y="94"/>
                  <a:pt x="113" y="94"/>
                </a:cubicBezTo>
                <a:cubicBezTo>
                  <a:pt x="113" y="47"/>
                  <a:pt x="113" y="47"/>
                  <a:pt x="113" y="47"/>
                </a:cubicBezTo>
                <a:cubicBezTo>
                  <a:pt x="47" y="47"/>
                  <a:pt x="47" y="47"/>
                  <a:pt x="47" y="47"/>
                </a:cubicBezTo>
                <a:lnTo>
                  <a:pt x="47" y="94"/>
                </a:lnTo>
                <a:close/>
                <a:moveTo>
                  <a:pt x="141" y="159"/>
                </a:moveTo>
                <a:cubicBezTo>
                  <a:pt x="146" y="159"/>
                  <a:pt x="146" y="159"/>
                  <a:pt x="146" y="159"/>
                </a:cubicBezTo>
                <a:cubicBezTo>
                  <a:pt x="154" y="159"/>
                  <a:pt x="160" y="153"/>
                  <a:pt x="160" y="145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54" y="101"/>
                  <a:pt x="148" y="103"/>
                  <a:pt x="141" y="103"/>
                </a:cubicBezTo>
                <a:lnTo>
                  <a:pt x="141" y="159"/>
                </a:lnTo>
                <a:close/>
                <a:moveTo>
                  <a:pt x="0" y="146"/>
                </a:moveTo>
                <a:cubicBezTo>
                  <a:pt x="0" y="153"/>
                  <a:pt x="6" y="159"/>
                  <a:pt x="14" y="159"/>
                </a:cubicBezTo>
                <a:cubicBezTo>
                  <a:pt x="19" y="159"/>
                  <a:pt x="19" y="159"/>
                  <a:pt x="19" y="159"/>
                </a:cubicBezTo>
                <a:cubicBezTo>
                  <a:pt x="19" y="103"/>
                  <a:pt x="19" y="103"/>
                  <a:pt x="19" y="103"/>
                </a:cubicBezTo>
                <a:cubicBezTo>
                  <a:pt x="12" y="103"/>
                  <a:pt x="5" y="101"/>
                  <a:pt x="0" y="96"/>
                </a:cubicBezTo>
                <a:lnTo>
                  <a:pt x="0" y="146"/>
                </a:lnTo>
                <a:close/>
                <a:moveTo>
                  <a:pt x="85" y="108"/>
                </a:moveTo>
                <a:cubicBezTo>
                  <a:pt x="85" y="103"/>
                  <a:pt x="85" y="103"/>
                  <a:pt x="85" y="103"/>
                </a:cubicBezTo>
                <a:cubicBezTo>
                  <a:pt x="75" y="103"/>
                  <a:pt x="75" y="103"/>
                  <a:pt x="75" y="103"/>
                </a:cubicBezTo>
                <a:cubicBezTo>
                  <a:pt x="75" y="108"/>
                  <a:pt x="75" y="108"/>
                  <a:pt x="75" y="108"/>
                </a:cubicBezTo>
                <a:cubicBezTo>
                  <a:pt x="75" y="111"/>
                  <a:pt x="77" y="113"/>
                  <a:pt x="80" y="113"/>
                </a:cubicBezTo>
                <a:cubicBezTo>
                  <a:pt x="83" y="113"/>
                  <a:pt x="85" y="111"/>
                  <a:pt x="85" y="108"/>
                </a:cubicBezTo>
                <a:close/>
                <a:moveTo>
                  <a:pt x="146" y="47"/>
                </a:moveTo>
                <a:cubicBezTo>
                  <a:pt x="141" y="47"/>
                  <a:pt x="141" y="47"/>
                  <a:pt x="141" y="47"/>
                </a:cubicBezTo>
                <a:cubicBezTo>
                  <a:pt x="141" y="94"/>
                  <a:pt x="141" y="94"/>
                  <a:pt x="141" y="94"/>
                </a:cubicBezTo>
                <a:cubicBezTo>
                  <a:pt x="146" y="94"/>
                  <a:pt x="150" y="92"/>
                  <a:pt x="154" y="89"/>
                </a:cubicBezTo>
                <a:cubicBezTo>
                  <a:pt x="158" y="85"/>
                  <a:pt x="160" y="80"/>
                  <a:pt x="160" y="75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53"/>
                  <a:pt x="154" y="47"/>
                  <a:pt x="146" y="47"/>
                </a:cubicBezTo>
                <a:close/>
                <a:moveTo>
                  <a:pt x="94" y="108"/>
                </a:moveTo>
                <a:cubicBezTo>
                  <a:pt x="94" y="116"/>
                  <a:pt x="88" y="122"/>
                  <a:pt x="80" y="122"/>
                </a:cubicBezTo>
                <a:cubicBezTo>
                  <a:pt x="72" y="122"/>
                  <a:pt x="66" y="116"/>
                  <a:pt x="66" y="108"/>
                </a:cubicBezTo>
                <a:cubicBezTo>
                  <a:pt x="66" y="103"/>
                  <a:pt x="66" y="103"/>
                  <a:pt x="66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59"/>
                  <a:pt x="47" y="159"/>
                  <a:pt x="47" y="159"/>
                </a:cubicBezTo>
                <a:cubicBezTo>
                  <a:pt x="113" y="159"/>
                  <a:pt x="113" y="159"/>
                  <a:pt x="113" y="159"/>
                </a:cubicBezTo>
                <a:cubicBezTo>
                  <a:pt x="113" y="103"/>
                  <a:pt x="113" y="103"/>
                  <a:pt x="113" y="103"/>
                </a:cubicBezTo>
                <a:cubicBezTo>
                  <a:pt x="94" y="103"/>
                  <a:pt x="94" y="103"/>
                  <a:pt x="94" y="103"/>
                </a:cubicBezTo>
                <a:lnTo>
                  <a:pt x="94" y="108"/>
                </a:lnTo>
                <a:close/>
                <a:moveTo>
                  <a:pt x="65" y="33"/>
                </a:moveTo>
                <a:cubicBezTo>
                  <a:pt x="65" y="25"/>
                  <a:pt x="72" y="19"/>
                  <a:pt x="79" y="19"/>
                </a:cubicBezTo>
                <a:cubicBezTo>
                  <a:pt x="87" y="19"/>
                  <a:pt x="93" y="25"/>
                  <a:pt x="93" y="33"/>
                </a:cubicBezTo>
                <a:cubicBezTo>
                  <a:pt x="93" y="37"/>
                  <a:pt x="93" y="37"/>
                  <a:pt x="93" y="37"/>
                </a:cubicBezTo>
                <a:cubicBezTo>
                  <a:pt x="113" y="37"/>
                  <a:pt x="113" y="37"/>
                  <a:pt x="113" y="37"/>
                </a:cubicBezTo>
                <a:cubicBezTo>
                  <a:pt x="113" y="33"/>
                  <a:pt x="113" y="33"/>
                  <a:pt x="113" y="33"/>
                </a:cubicBezTo>
                <a:cubicBezTo>
                  <a:pt x="113" y="15"/>
                  <a:pt x="98" y="0"/>
                  <a:pt x="80" y="0"/>
                </a:cubicBezTo>
                <a:cubicBezTo>
                  <a:pt x="62" y="0"/>
                  <a:pt x="47" y="15"/>
                  <a:pt x="47" y="33"/>
                </a:cubicBezTo>
                <a:cubicBezTo>
                  <a:pt x="47" y="37"/>
                  <a:pt x="47" y="37"/>
                  <a:pt x="47" y="37"/>
                </a:cubicBezTo>
                <a:cubicBezTo>
                  <a:pt x="65" y="37"/>
                  <a:pt x="65" y="37"/>
                  <a:pt x="65" y="37"/>
                </a:cubicBezTo>
                <a:lnTo>
                  <a:pt x="65" y="3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C4BD96B0-5592-6EF3-6A82-82FC65BF5676}"/>
              </a:ext>
            </a:extLst>
          </p:cNvPr>
          <p:cNvSpPr>
            <a:spLocks noEditPoints="1"/>
          </p:cNvSpPr>
          <p:nvPr/>
        </p:nvSpPr>
        <p:spPr bwMode="auto">
          <a:xfrm>
            <a:off x="1855788" y="1922463"/>
            <a:ext cx="222250" cy="254000"/>
          </a:xfrm>
          <a:custGeom>
            <a:avLst/>
            <a:gdLst>
              <a:gd name="T0" fmla="*/ 117 w 140"/>
              <a:gd name="T1" fmla="*/ 104 h 160"/>
              <a:gd name="T2" fmla="*/ 113 w 140"/>
              <a:gd name="T3" fmla="*/ 104 h 160"/>
              <a:gd name="T4" fmla="*/ 113 w 140"/>
              <a:gd name="T5" fmla="*/ 160 h 160"/>
              <a:gd name="T6" fmla="*/ 136 w 140"/>
              <a:gd name="T7" fmla="*/ 160 h 160"/>
              <a:gd name="T8" fmla="*/ 140 w 140"/>
              <a:gd name="T9" fmla="*/ 155 h 160"/>
              <a:gd name="T10" fmla="*/ 140 w 140"/>
              <a:gd name="T11" fmla="*/ 127 h 160"/>
              <a:gd name="T12" fmla="*/ 117 w 140"/>
              <a:gd name="T13" fmla="*/ 104 h 160"/>
              <a:gd name="T14" fmla="*/ 80 w 140"/>
              <a:gd name="T15" fmla="*/ 113 h 160"/>
              <a:gd name="T16" fmla="*/ 61 w 140"/>
              <a:gd name="T17" fmla="*/ 113 h 160"/>
              <a:gd name="T18" fmla="*/ 38 w 140"/>
              <a:gd name="T19" fmla="*/ 104 h 160"/>
              <a:gd name="T20" fmla="*/ 38 w 140"/>
              <a:gd name="T21" fmla="*/ 104 h 160"/>
              <a:gd name="T22" fmla="*/ 38 w 140"/>
              <a:gd name="T23" fmla="*/ 124 h 160"/>
              <a:gd name="T24" fmla="*/ 70 w 140"/>
              <a:gd name="T25" fmla="*/ 131 h 160"/>
              <a:gd name="T26" fmla="*/ 103 w 140"/>
              <a:gd name="T27" fmla="*/ 124 h 160"/>
              <a:gd name="T28" fmla="*/ 103 w 140"/>
              <a:gd name="T29" fmla="*/ 104 h 160"/>
              <a:gd name="T30" fmla="*/ 102 w 140"/>
              <a:gd name="T31" fmla="*/ 104 h 160"/>
              <a:gd name="T32" fmla="*/ 80 w 140"/>
              <a:gd name="T33" fmla="*/ 113 h 160"/>
              <a:gd name="T34" fmla="*/ 38 w 140"/>
              <a:gd name="T35" fmla="*/ 134 h 160"/>
              <a:gd name="T36" fmla="*/ 38 w 140"/>
              <a:gd name="T37" fmla="*/ 160 h 160"/>
              <a:gd name="T38" fmla="*/ 103 w 140"/>
              <a:gd name="T39" fmla="*/ 160 h 160"/>
              <a:gd name="T40" fmla="*/ 103 w 140"/>
              <a:gd name="T41" fmla="*/ 134 h 160"/>
              <a:gd name="T42" fmla="*/ 70 w 140"/>
              <a:gd name="T43" fmla="*/ 140 h 160"/>
              <a:gd name="T44" fmla="*/ 38 w 140"/>
              <a:gd name="T45" fmla="*/ 134 h 160"/>
              <a:gd name="T46" fmla="*/ 0 w 140"/>
              <a:gd name="T47" fmla="*/ 127 h 160"/>
              <a:gd name="T48" fmla="*/ 0 w 140"/>
              <a:gd name="T49" fmla="*/ 155 h 160"/>
              <a:gd name="T50" fmla="*/ 6 w 140"/>
              <a:gd name="T51" fmla="*/ 160 h 160"/>
              <a:gd name="T52" fmla="*/ 28 w 140"/>
              <a:gd name="T53" fmla="*/ 160 h 160"/>
              <a:gd name="T54" fmla="*/ 28 w 140"/>
              <a:gd name="T55" fmla="*/ 103 h 160"/>
              <a:gd name="T56" fmla="*/ 24 w 140"/>
              <a:gd name="T57" fmla="*/ 103 h 160"/>
              <a:gd name="T58" fmla="*/ 0 w 140"/>
              <a:gd name="T59" fmla="*/ 127 h 160"/>
              <a:gd name="T60" fmla="*/ 80 w 140"/>
              <a:gd name="T61" fmla="*/ 104 h 160"/>
              <a:gd name="T62" fmla="*/ 98 w 140"/>
              <a:gd name="T63" fmla="*/ 94 h 160"/>
              <a:gd name="T64" fmla="*/ 98 w 140"/>
              <a:gd name="T65" fmla="*/ 56 h 160"/>
              <a:gd name="T66" fmla="*/ 89 w 140"/>
              <a:gd name="T67" fmla="*/ 56 h 160"/>
              <a:gd name="T68" fmla="*/ 70 w 140"/>
              <a:gd name="T69" fmla="*/ 46 h 160"/>
              <a:gd name="T70" fmla="*/ 51 w 140"/>
              <a:gd name="T71" fmla="*/ 56 h 160"/>
              <a:gd name="T72" fmla="*/ 42 w 140"/>
              <a:gd name="T73" fmla="*/ 56 h 160"/>
              <a:gd name="T74" fmla="*/ 42 w 140"/>
              <a:gd name="T75" fmla="*/ 94 h 160"/>
              <a:gd name="T76" fmla="*/ 61 w 140"/>
              <a:gd name="T77" fmla="*/ 104 h 160"/>
              <a:gd name="T78" fmla="*/ 80 w 140"/>
              <a:gd name="T79" fmla="*/ 104 h 160"/>
              <a:gd name="T80" fmla="*/ 121 w 140"/>
              <a:gd name="T81" fmla="*/ 80 h 160"/>
              <a:gd name="T82" fmla="*/ 121 w 140"/>
              <a:gd name="T83" fmla="*/ 51 h 160"/>
              <a:gd name="T84" fmla="*/ 70 w 140"/>
              <a:gd name="T85" fmla="*/ 0 h 160"/>
              <a:gd name="T86" fmla="*/ 18 w 140"/>
              <a:gd name="T87" fmla="*/ 51 h 160"/>
              <a:gd name="T88" fmla="*/ 18 w 140"/>
              <a:gd name="T89" fmla="*/ 80 h 160"/>
              <a:gd name="T90" fmla="*/ 19 w 140"/>
              <a:gd name="T91" fmla="*/ 80 h 160"/>
              <a:gd name="T92" fmla="*/ 33 w 140"/>
              <a:gd name="T93" fmla="*/ 94 h 160"/>
              <a:gd name="T94" fmla="*/ 33 w 140"/>
              <a:gd name="T95" fmla="*/ 51 h 160"/>
              <a:gd name="T96" fmla="*/ 38 w 140"/>
              <a:gd name="T97" fmla="*/ 46 h 160"/>
              <a:gd name="T98" fmla="*/ 51 w 140"/>
              <a:gd name="T99" fmla="*/ 46 h 160"/>
              <a:gd name="T100" fmla="*/ 65 w 140"/>
              <a:gd name="T101" fmla="*/ 32 h 160"/>
              <a:gd name="T102" fmla="*/ 65 w 140"/>
              <a:gd name="T103" fmla="*/ 23 h 160"/>
              <a:gd name="T104" fmla="*/ 70 w 140"/>
              <a:gd name="T105" fmla="*/ 18 h 160"/>
              <a:gd name="T106" fmla="*/ 75 w 140"/>
              <a:gd name="T107" fmla="*/ 23 h 160"/>
              <a:gd name="T108" fmla="*/ 75 w 140"/>
              <a:gd name="T109" fmla="*/ 32 h 160"/>
              <a:gd name="T110" fmla="*/ 89 w 140"/>
              <a:gd name="T111" fmla="*/ 46 h 160"/>
              <a:gd name="T112" fmla="*/ 102 w 140"/>
              <a:gd name="T113" fmla="*/ 46 h 160"/>
              <a:gd name="T114" fmla="*/ 107 w 140"/>
              <a:gd name="T115" fmla="*/ 51 h 160"/>
              <a:gd name="T116" fmla="*/ 107 w 140"/>
              <a:gd name="T117" fmla="*/ 94 h 160"/>
              <a:gd name="T118" fmla="*/ 121 w 140"/>
              <a:gd name="T119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0" h="160">
                <a:moveTo>
                  <a:pt x="117" y="104"/>
                </a:moveTo>
                <a:cubicBezTo>
                  <a:pt x="113" y="104"/>
                  <a:pt x="113" y="104"/>
                  <a:pt x="113" y="104"/>
                </a:cubicBezTo>
                <a:cubicBezTo>
                  <a:pt x="113" y="160"/>
                  <a:pt x="113" y="160"/>
                  <a:pt x="113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8" y="160"/>
                  <a:pt x="140" y="157"/>
                  <a:pt x="140" y="155"/>
                </a:cubicBezTo>
                <a:cubicBezTo>
                  <a:pt x="140" y="127"/>
                  <a:pt x="140" y="127"/>
                  <a:pt x="140" y="127"/>
                </a:cubicBezTo>
                <a:cubicBezTo>
                  <a:pt x="140" y="114"/>
                  <a:pt x="130" y="104"/>
                  <a:pt x="117" y="104"/>
                </a:cubicBezTo>
                <a:close/>
                <a:moveTo>
                  <a:pt x="80" y="113"/>
                </a:moveTo>
                <a:cubicBezTo>
                  <a:pt x="61" y="113"/>
                  <a:pt x="61" y="113"/>
                  <a:pt x="61" y="113"/>
                </a:cubicBezTo>
                <a:cubicBezTo>
                  <a:pt x="52" y="113"/>
                  <a:pt x="44" y="109"/>
                  <a:pt x="38" y="104"/>
                </a:cubicBezTo>
                <a:cubicBezTo>
                  <a:pt x="38" y="104"/>
                  <a:pt x="38" y="104"/>
                  <a:pt x="38" y="104"/>
                </a:cubicBezTo>
                <a:cubicBezTo>
                  <a:pt x="38" y="124"/>
                  <a:pt x="38" y="124"/>
                  <a:pt x="38" y="124"/>
                </a:cubicBezTo>
                <a:cubicBezTo>
                  <a:pt x="48" y="129"/>
                  <a:pt x="59" y="131"/>
                  <a:pt x="70" y="131"/>
                </a:cubicBezTo>
                <a:cubicBezTo>
                  <a:pt x="82" y="131"/>
                  <a:pt x="93" y="129"/>
                  <a:pt x="103" y="124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96" y="109"/>
                  <a:pt x="89" y="113"/>
                  <a:pt x="80" y="113"/>
                </a:cubicBezTo>
                <a:close/>
                <a:moveTo>
                  <a:pt x="38" y="134"/>
                </a:moveTo>
                <a:cubicBezTo>
                  <a:pt x="38" y="160"/>
                  <a:pt x="38" y="160"/>
                  <a:pt x="38" y="160"/>
                </a:cubicBezTo>
                <a:cubicBezTo>
                  <a:pt x="103" y="160"/>
                  <a:pt x="103" y="160"/>
                  <a:pt x="103" y="160"/>
                </a:cubicBezTo>
                <a:cubicBezTo>
                  <a:pt x="103" y="134"/>
                  <a:pt x="103" y="134"/>
                  <a:pt x="103" y="134"/>
                </a:cubicBezTo>
                <a:cubicBezTo>
                  <a:pt x="93" y="138"/>
                  <a:pt x="82" y="140"/>
                  <a:pt x="70" y="140"/>
                </a:cubicBezTo>
                <a:cubicBezTo>
                  <a:pt x="59" y="140"/>
                  <a:pt x="48" y="138"/>
                  <a:pt x="38" y="134"/>
                </a:cubicBezTo>
                <a:close/>
                <a:moveTo>
                  <a:pt x="0" y="127"/>
                </a:moveTo>
                <a:cubicBezTo>
                  <a:pt x="0" y="155"/>
                  <a:pt x="0" y="155"/>
                  <a:pt x="0" y="155"/>
                </a:cubicBezTo>
                <a:cubicBezTo>
                  <a:pt x="0" y="157"/>
                  <a:pt x="3" y="160"/>
                  <a:pt x="6" y="160"/>
                </a:cubicBezTo>
                <a:cubicBezTo>
                  <a:pt x="28" y="160"/>
                  <a:pt x="28" y="160"/>
                  <a:pt x="28" y="160"/>
                </a:cubicBezTo>
                <a:cubicBezTo>
                  <a:pt x="28" y="103"/>
                  <a:pt x="28" y="103"/>
                  <a:pt x="28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11" y="104"/>
                  <a:pt x="0" y="113"/>
                  <a:pt x="0" y="127"/>
                </a:cubicBezTo>
                <a:close/>
                <a:moveTo>
                  <a:pt x="80" y="104"/>
                </a:moveTo>
                <a:cubicBezTo>
                  <a:pt x="87" y="104"/>
                  <a:pt x="94" y="100"/>
                  <a:pt x="98" y="94"/>
                </a:cubicBezTo>
                <a:cubicBezTo>
                  <a:pt x="98" y="56"/>
                  <a:pt x="98" y="56"/>
                  <a:pt x="98" y="56"/>
                </a:cubicBezTo>
                <a:cubicBezTo>
                  <a:pt x="89" y="56"/>
                  <a:pt x="89" y="56"/>
                  <a:pt x="89" y="56"/>
                </a:cubicBezTo>
                <a:cubicBezTo>
                  <a:pt x="81" y="56"/>
                  <a:pt x="74" y="52"/>
                  <a:pt x="70" y="46"/>
                </a:cubicBezTo>
                <a:cubicBezTo>
                  <a:pt x="66" y="52"/>
                  <a:pt x="59" y="56"/>
                  <a:pt x="51" y="56"/>
                </a:cubicBezTo>
                <a:cubicBezTo>
                  <a:pt x="42" y="56"/>
                  <a:pt x="42" y="56"/>
                  <a:pt x="42" y="56"/>
                </a:cubicBezTo>
                <a:cubicBezTo>
                  <a:pt x="42" y="94"/>
                  <a:pt x="42" y="94"/>
                  <a:pt x="42" y="94"/>
                </a:cubicBezTo>
                <a:cubicBezTo>
                  <a:pt x="47" y="100"/>
                  <a:pt x="54" y="104"/>
                  <a:pt x="61" y="104"/>
                </a:cubicBezTo>
                <a:lnTo>
                  <a:pt x="80" y="104"/>
                </a:lnTo>
                <a:close/>
                <a:moveTo>
                  <a:pt x="121" y="80"/>
                </a:moveTo>
                <a:cubicBezTo>
                  <a:pt x="121" y="51"/>
                  <a:pt x="121" y="51"/>
                  <a:pt x="121" y="51"/>
                </a:cubicBezTo>
                <a:cubicBezTo>
                  <a:pt x="121" y="23"/>
                  <a:pt x="98" y="0"/>
                  <a:pt x="70" y="0"/>
                </a:cubicBezTo>
                <a:cubicBezTo>
                  <a:pt x="42" y="0"/>
                  <a:pt x="18" y="23"/>
                  <a:pt x="18" y="51"/>
                </a:cubicBezTo>
                <a:cubicBezTo>
                  <a:pt x="18" y="80"/>
                  <a:pt x="18" y="80"/>
                  <a:pt x="18" y="80"/>
                </a:cubicBezTo>
                <a:cubicBezTo>
                  <a:pt x="19" y="80"/>
                  <a:pt x="19" y="80"/>
                  <a:pt x="19" y="80"/>
                </a:cubicBezTo>
                <a:cubicBezTo>
                  <a:pt x="19" y="88"/>
                  <a:pt x="26" y="94"/>
                  <a:pt x="33" y="94"/>
                </a:cubicBezTo>
                <a:cubicBezTo>
                  <a:pt x="33" y="51"/>
                  <a:pt x="33" y="51"/>
                  <a:pt x="33" y="51"/>
                </a:cubicBezTo>
                <a:cubicBezTo>
                  <a:pt x="33" y="49"/>
                  <a:pt x="35" y="46"/>
                  <a:pt x="38" y="46"/>
                </a:cubicBezTo>
                <a:cubicBezTo>
                  <a:pt x="51" y="46"/>
                  <a:pt x="51" y="46"/>
                  <a:pt x="51" y="46"/>
                </a:cubicBezTo>
                <a:cubicBezTo>
                  <a:pt x="59" y="46"/>
                  <a:pt x="65" y="40"/>
                  <a:pt x="65" y="32"/>
                </a:cubicBezTo>
                <a:cubicBezTo>
                  <a:pt x="65" y="23"/>
                  <a:pt x="65" y="23"/>
                  <a:pt x="65" y="23"/>
                </a:cubicBezTo>
                <a:cubicBezTo>
                  <a:pt x="65" y="20"/>
                  <a:pt x="68" y="18"/>
                  <a:pt x="70" y="18"/>
                </a:cubicBezTo>
                <a:cubicBezTo>
                  <a:pt x="73" y="18"/>
                  <a:pt x="75" y="20"/>
                  <a:pt x="75" y="23"/>
                </a:cubicBezTo>
                <a:cubicBezTo>
                  <a:pt x="75" y="32"/>
                  <a:pt x="75" y="32"/>
                  <a:pt x="75" y="32"/>
                </a:cubicBezTo>
                <a:cubicBezTo>
                  <a:pt x="75" y="40"/>
                  <a:pt x="81" y="46"/>
                  <a:pt x="89" y="46"/>
                </a:cubicBezTo>
                <a:cubicBezTo>
                  <a:pt x="102" y="46"/>
                  <a:pt x="102" y="46"/>
                  <a:pt x="102" y="46"/>
                </a:cubicBezTo>
                <a:cubicBezTo>
                  <a:pt x="105" y="46"/>
                  <a:pt x="107" y="49"/>
                  <a:pt x="107" y="51"/>
                </a:cubicBezTo>
                <a:cubicBezTo>
                  <a:pt x="107" y="94"/>
                  <a:pt x="107" y="94"/>
                  <a:pt x="107" y="94"/>
                </a:cubicBezTo>
                <a:cubicBezTo>
                  <a:pt x="115" y="94"/>
                  <a:pt x="121" y="87"/>
                  <a:pt x="121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A1CAAACF-0037-CDE2-40D2-0EE8BD9A9CD4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1371600"/>
            <a:ext cx="254000" cy="252413"/>
          </a:xfrm>
          <a:custGeom>
            <a:avLst/>
            <a:gdLst>
              <a:gd name="T0" fmla="*/ 13 w 160"/>
              <a:gd name="T1" fmla="*/ 74 h 159"/>
              <a:gd name="T2" fmla="*/ 0 w 160"/>
              <a:gd name="T3" fmla="*/ 146 h 159"/>
              <a:gd name="T4" fmla="*/ 145 w 160"/>
              <a:gd name="T5" fmla="*/ 159 h 159"/>
              <a:gd name="T6" fmla="*/ 160 w 160"/>
              <a:gd name="T7" fmla="*/ 89 h 159"/>
              <a:gd name="T8" fmla="*/ 99 w 160"/>
              <a:gd name="T9" fmla="*/ 121 h 159"/>
              <a:gd name="T10" fmla="*/ 46 w 160"/>
              <a:gd name="T11" fmla="*/ 108 h 159"/>
              <a:gd name="T12" fmla="*/ 99 w 160"/>
              <a:gd name="T13" fmla="*/ 94 h 159"/>
              <a:gd name="T14" fmla="*/ 99 w 160"/>
              <a:gd name="T15" fmla="*/ 121 h 159"/>
              <a:gd name="T16" fmla="*/ 60 w 160"/>
              <a:gd name="T17" fmla="*/ 103 h 159"/>
              <a:gd name="T18" fmla="*/ 60 w 160"/>
              <a:gd name="T19" fmla="*/ 112 h 159"/>
              <a:gd name="T20" fmla="*/ 104 w 160"/>
              <a:gd name="T21" fmla="*/ 108 h 159"/>
              <a:gd name="T22" fmla="*/ 56 w 160"/>
              <a:gd name="T23" fmla="*/ 14 h 159"/>
              <a:gd name="T24" fmla="*/ 42 w 160"/>
              <a:gd name="T25" fmla="*/ 0 h 159"/>
              <a:gd name="T26" fmla="*/ 9 w 160"/>
              <a:gd name="T27" fmla="*/ 14 h 159"/>
              <a:gd name="T28" fmla="*/ 56 w 160"/>
              <a:gd name="T29" fmla="*/ 18 h 159"/>
              <a:gd name="T30" fmla="*/ 56 w 160"/>
              <a:gd name="T31" fmla="*/ 27 h 159"/>
              <a:gd name="T32" fmla="*/ 9 w 160"/>
              <a:gd name="T33" fmla="*/ 65 h 159"/>
              <a:gd name="T34" fmla="*/ 56 w 160"/>
              <a:gd name="T35" fmla="*/ 27 h 159"/>
              <a:gd name="T36" fmla="*/ 28 w 160"/>
              <a:gd name="T37" fmla="*/ 47 h 159"/>
              <a:gd name="T38" fmla="*/ 28 w 160"/>
              <a:gd name="T39" fmla="*/ 37 h 159"/>
              <a:gd name="T40" fmla="*/ 42 w 160"/>
              <a:gd name="T41" fmla="*/ 42 h 159"/>
              <a:gd name="T42" fmla="*/ 151 w 160"/>
              <a:gd name="T43" fmla="*/ 23 h 159"/>
              <a:gd name="T44" fmla="*/ 137 w 160"/>
              <a:gd name="T45" fmla="*/ 9 h 159"/>
              <a:gd name="T46" fmla="*/ 104 w 160"/>
              <a:gd name="T47" fmla="*/ 23 h 159"/>
              <a:gd name="T48" fmla="*/ 151 w 160"/>
              <a:gd name="T49" fmla="*/ 46 h 159"/>
              <a:gd name="T50" fmla="*/ 131 w 160"/>
              <a:gd name="T51" fmla="*/ 37 h 159"/>
              <a:gd name="T52" fmla="*/ 117 w 160"/>
              <a:gd name="T53" fmla="*/ 33 h 159"/>
              <a:gd name="T54" fmla="*/ 131 w 160"/>
              <a:gd name="T55" fmla="*/ 28 h 159"/>
              <a:gd name="T56" fmla="*/ 131 w 160"/>
              <a:gd name="T57" fmla="*/ 37 h 159"/>
              <a:gd name="T58" fmla="*/ 104 w 160"/>
              <a:gd name="T59" fmla="*/ 56 h 159"/>
              <a:gd name="T60" fmla="*/ 151 w 160"/>
              <a:gd name="T61" fmla="*/ 65 h 159"/>
              <a:gd name="T62" fmla="*/ 94 w 160"/>
              <a:gd name="T63" fmla="*/ 33 h 159"/>
              <a:gd name="T64" fmla="*/ 65 w 160"/>
              <a:gd name="T65" fmla="*/ 33 h 159"/>
              <a:gd name="T66" fmla="*/ 94 w 160"/>
              <a:gd name="T67" fmla="*/ 65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59">
                <a:moveTo>
                  <a:pt x="145" y="74"/>
                </a:moveTo>
                <a:cubicBezTo>
                  <a:pt x="13" y="74"/>
                  <a:pt x="13" y="74"/>
                  <a:pt x="13" y="74"/>
                </a:cubicBezTo>
                <a:cubicBezTo>
                  <a:pt x="5" y="74"/>
                  <a:pt x="0" y="81"/>
                  <a:pt x="0" y="89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3"/>
                  <a:pt x="6" y="159"/>
                  <a:pt x="13" y="159"/>
                </a:cubicBezTo>
                <a:cubicBezTo>
                  <a:pt x="145" y="159"/>
                  <a:pt x="145" y="159"/>
                  <a:pt x="145" y="159"/>
                </a:cubicBezTo>
                <a:cubicBezTo>
                  <a:pt x="154" y="159"/>
                  <a:pt x="160" y="153"/>
                  <a:pt x="160" y="146"/>
                </a:cubicBezTo>
                <a:cubicBezTo>
                  <a:pt x="160" y="89"/>
                  <a:pt x="160" y="89"/>
                  <a:pt x="160" y="89"/>
                </a:cubicBezTo>
                <a:cubicBezTo>
                  <a:pt x="159" y="81"/>
                  <a:pt x="153" y="74"/>
                  <a:pt x="145" y="74"/>
                </a:cubicBezTo>
                <a:close/>
                <a:moveTo>
                  <a:pt x="99" y="121"/>
                </a:moveTo>
                <a:cubicBezTo>
                  <a:pt x="60" y="121"/>
                  <a:pt x="60" y="121"/>
                  <a:pt x="60" y="121"/>
                </a:cubicBezTo>
                <a:cubicBezTo>
                  <a:pt x="52" y="121"/>
                  <a:pt x="46" y="115"/>
                  <a:pt x="46" y="108"/>
                </a:cubicBezTo>
                <a:cubicBezTo>
                  <a:pt x="46" y="100"/>
                  <a:pt x="52" y="94"/>
                  <a:pt x="60" y="94"/>
                </a:cubicBezTo>
                <a:cubicBezTo>
                  <a:pt x="99" y="94"/>
                  <a:pt x="99" y="94"/>
                  <a:pt x="99" y="94"/>
                </a:cubicBezTo>
                <a:cubicBezTo>
                  <a:pt x="107" y="94"/>
                  <a:pt x="113" y="100"/>
                  <a:pt x="113" y="108"/>
                </a:cubicBezTo>
                <a:cubicBezTo>
                  <a:pt x="113" y="115"/>
                  <a:pt x="106" y="121"/>
                  <a:pt x="99" y="121"/>
                </a:cubicBezTo>
                <a:close/>
                <a:moveTo>
                  <a:pt x="99" y="103"/>
                </a:moveTo>
                <a:cubicBezTo>
                  <a:pt x="60" y="103"/>
                  <a:pt x="60" y="103"/>
                  <a:pt x="60" y="103"/>
                </a:cubicBezTo>
                <a:cubicBezTo>
                  <a:pt x="58" y="103"/>
                  <a:pt x="56" y="105"/>
                  <a:pt x="56" y="108"/>
                </a:cubicBezTo>
                <a:cubicBezTo>
                  <a:pt x="56" y="110"/>
                  <a:pt x="58" y="112"/>
                  <a:pt x="60" y="112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101" y="112"/>
                  <a:pt x="104" y="110"/>
                  <a:pt x="104" y="108"/>
                </a:cubicBezTo>
                <a:cubicBezTo>
                  <a:pt x="104" y="105"/>
                  <a:pt x="101" y="103"/>
                  <a:pt x="99" y="103"/>
                </a:cubicBezTo>
                <a:close/>
                <a:moveTo>
                  <a:pt x="56" y="14"/>
                </a:moveTo>
                <a:cubicBezTo>
                  <a:pt x="56" y="14"/>
                  <a:pt x="56" y="14"/>
                  <a:pt x="56" y="14"/>
                </a:cubicBezTo>
                <a:cubicBezTo>
                  <a:pt x="56" y="6"/>
                  <a:pt x="49" y="0"/>
                  <a:pt x="42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15" y="0"/>
                  <a:pt x="9" y="6"/>
                  <a:pt x="9" y="14"/>
                </a:cubicBezTo>
                <a:cubicBezTo>
                  <a:pt x="9" y="18"/>
                  <a:pt x="9" y="18"/>
                  <a:pt x="9" y="18"/>
                </a:cubicBezTo>
                <a:cubicBezTo>
                  <a:pt x="56" y="18"/>
                  <a:pt x="56" y="18"/>
                  <a:pt x="56" y="18"/>
                </a:cubicBezTo>
                <a:lnTo>
                  <a:pt x="56" y="14"/>
                </a:lnTo>
                <a:close/>
                <a:moveTo>
                  <a:pt x="56" y="27"/>
                </a:moveTo>
                <a:cubicBezTo>
                  <a:pt x="9" y="27"/>
                  <a:pt x="9" y="27"/>
                  <a:pt x="9" y="27"/>
                </a:cubicBezTo>
                <a:cubicBezTo>
                  <a:pt x="9" y="65"/>
                  <a:pt x="9" y="65"/>
                  <a:pt x="9" y="65"/>
                </a:cubicBezTo>
                <a:cubicBezTo>
                  <a:pt x="56" y="65"/>
                  <a:pt x="56" y="65"/>
                  <a:pt x="56" y="65"/>
                </a:cubicBezTo>
                <a:lnTo>
                  <a:pt x="56" y="27"/>
                </a:lnTo>
                <a:close/>
                <a:moveTo>
                  <a:pt x="37" y="47"/>
                </a:moveTo>
                <a:cubicBezTo>
                  <a:pt x="28" y="47"/>
                  <a:pt x="28" y="47"/>
                  <a:pt x="28" y="47"/>
                </a:cubicBezTo>
                <a:cubicBezTo>
                  <a:pt x="25" y="47"/>
                  <a:pt x="23" y="44"/>
                  <a:pt x="23" y="42"/>
                </a:cubicBezTo>
                <a:cubicBezTo>
                  <a:pt x="23" y="39"/>
                  <a:pt x="25" y="37"/>
                  <a:pt x="28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40" y="37"/>
                  <a:pt x="42" y="39"/>
                  <a:pt x="42" y="42"/>
                </a:cubicBezTo>
                <a:cubicBezTo>
                  <a:pt x="42" y="44"/>
                  <a:pt x="40" y="47"/>
                  <a:pt x="37" y="47"/>
                </a:cubicBezTo>
                <a:close/>
                <a:moveTo>
                  <a:pt x="151" y="23"/>
                </a:moveTo>
                <a:cubicBezTo>
                  <a:pt x="150" y="23"/>
                  <a:pt x="150" y="23"/>
                  <a:pt x="150" y="23"/>
                </a:cubicBezTo>
                <a:cubicBezTo>
                  <a:pt x="150" y="15"/>
                  <a:pt x="144" y="9"/>
                  <a:pt x="137" y="9"/>
                </a:cubicBezTo>
                <a:cubicBezTo>
                  <a:pt x="118" y="9"/>
                  <a:pt x="118" y="9"/>
                  <a:pt x="118" y="9"/>
                </a:cubicBezTo>
                <a:cubicBezTo>
                  <a:pt x="110" y="9"/>
                  <a:pt x="104" y="15"/>
                  <a:pt x="104" y="23"/>
                </a:cubicBezTo>
                <a:cubicBezTo>
                  <a:pt x="104" y="46"/>
                  <a:pt x="104" y="46"/>
                  <a:pt x="104" y="46"/>
                </a:cubicBezTo>
                <a:cubicBezTo>
                  <a:pt x="151" y="46"/>
                  <a:pt x="151" y="46"/>
                  <a:pt x="151" y="46"/>
                </a:cubicBezTo>
                <a:lnTo>
                  <a:pt x="151" y="23"/>
                </a:lnTo>
                <a:close/>
                <a:moveTo>
                  <a:pt x="131" y="37"/>
                </a:moveTo>
                <a:cubicBezTo>
                  <a:pt x="122" y="37"/>
                  <a:pt x="122" y="37"/>
                  <a:pt x="122" y="37"/>
                </a:cubicBezTo>
                <a:cubicBezTo>
                  <a:pt x="119" y="37"/>
                  <a:pt x="117" y="35"/>
                  <a:pt x="117" y="33"/>
                </a:cubicBezTo>
                <a:cubicBezTo>
                  <a:pt x="117" y="30"/>
                  <a:pt x="119" y="28"/>
                  <a:pt x="122" y="28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134" y="28"/>
                  <a:pt x="136" y="30"/>
                  <a:pt x="136" y="33"/>
                </a:cubicBezTo>
                <a:cubicBezTo>
                  <a:pt x="136" y="35"/>
                  <a:pt x="134" y="37"/>
                  <a:pt x="131" y="37"/>
                </a:cubicBezTo>
                <a:close/>
                <a:moveTo>
                  <a:pt x="151" y="56"/>
                </a:moveTo>
                <a:cubicBezTo>
                  <a:pt x="104" y="56"/>
                  <a:pt x="104" y="56"/>
                  <a:pt x="104" y="56"/>
                </a:cubicBezTo>
                <a:cubicBezTo>
                  <a:pt x="104" y="65"/>
                  <a:pt x="104" y="65"/>
                  <a:pt x="104" y="65"/>
                </a:cubicBezTo>
                <a:cubicBezTo>
                  <a:pt x="151" y="65"/>
                  <a:pt x="151" y="65"/>
                  <a:pt x="151" y="65"/>
                </a:cubicBezTo>
                <a:lnTo>
                  <a:pt x="151" y="56"/>
                </a:lnTo>
                <a:close/>
                <a:moveTo>
                  <a:pt x="94" y="33"/>
                </a:moveTo>
                <a:cubicBezTo>
                  <a:pt x="94" y="24"/>
                  <a:pt x="88" y="18"/>
                  <a:pt x="80" y="18"/>
                </a:cubicBezTo>
                <a:cubicBezTo>
                  <a:pt x="71" y="18"/>
                  <a:pt x="65" y="24"/>
                  <a:pt x="65" y="33"/>
                </a:cubicBezTo>
                <a:cubicBezTo>
                  <a:pt x="65" y="65"/>
                  <a:pt x="65" y="65"/>
                  <a:pt x="65" y="65"/>
                </a:cubicBezTo>
                <a:cubicBezTo>
                  <a:pt x="94" y="65"/>
                  <a:pt x="94" y="65"/>
                  <a:pt x="94" y="65"/>
                </a:cubicBezTo>
                <a:lnTo>
                  <a:pt x="94" y="3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4C516DFF-C244-D332-B01A-4302ED4D3CC7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1371600"/>
            <a:ext cx="254000" cy="252413"/>
          </a:xfrm>
          <a:custGeom>
            <a:avLst/>
            <a:gdLst>
              <a:gd name="T0" fmla="*/ 150 w 160"/>
              <a:gd name="T1" fmla="*/ 103 h 159"/>
              <a:gd name="T2" fmla="*/ 155 w 160"/>
              <a:gd name="T3" fmla="*/ 19 h 159"/>
              <a:gd name="T4" fmla="*/ 155 w 160"/>
              <a:gd name="T5" fmla="*/ 10 h 159"/>
              <a:gd name="T6" fmla="*/ 85 w 160"/>
              <a:gd name="T7" fmla="*/ 5 h 159"/>
              <a:gd name="T8" fmla="*/ 75 w 160"/>
              <a:gd name="T9" fmla="*/ 5 h 159"/>
              <a:gd name="T10" fmla="*/ 5 w 160"/>
              <a:gd name="T11" fmla="*/ 10 h 159"/>
              <a:gd name="T12" fmla="*/ 5 w 160"/>
              <a:gd name="T13" fmla="*/ 19 h 159"/>
              <a:gd name="T14" fmla="*/ 10 w 160"/>
              <a:gd name="T15" fmla="*/ 103 h 159"/>
              <a:gd name="T16" fmla="*/ 0 w 160"/>
              <a:gd name="T17" fmla="*/ 108 h 159"/>
              <a:gd name="T18" fmla="*/ 64 w 160"/>
              <a:gd name="T19" fmla="*/ 113 h 159"/>
              <a:gd name="T20" fmla="*/ 50 w 160"/>
              <a:gd name="T21" fmla="*/ 159 h 159"/>
              <a:gd name="T22" fmla="*/ 56 w 160"/>
              <a:gd name="T23" fmla="*/ 156 h 159"/>
              <a:gd name="T24" fmla="*/ 75 w 160"/>
              <a:gd name="T25" fmla="*/ 132 h 159"/>
              <a:gd name="T26" fmla="*/ 80 w 160"/>
              <a:gd name="T27" fmla="*/ 150 h 159"/>
              <a:gd name="T28" fmla="*/ 85 w 160"/>
              <a:gd name="T29" fmla="*/ 132 h 159"/>
              <a:gd name="T30" fmla="*/ 104 w 160"/>
              <a:gd name="T31" fmla="*/ 156 h 159"/>
              <a:gd name="T32" fmla="*/ 110 w 160"/>
              <a:gd name="T33" fmla="*/ 159 h 159"/>
              <a:gd name="T34" fmla="*/ 97 w 160"/>
              <a:gd name="T35" fmla="*/ 113 h 159"/>
              <a:gd name="T36" fmla="*/ 160 w 160"/>
              <a:gd name="T37" fmla="*/ 108 h 159"/>
              <a:gd name="T38" fmla="*/ 56 w 160"/>
              <a:gd name="T39" fmla="*/ 89 h 159"/>
              <a:gd name="T40" fmla="*/ 33 w 160"/>
              <a:gd name="T41" fmla="*/ 94 h 159"/>
              <a:gd name="T42" fmla="*/ 28 w 160"/>
              <a:gd name="T43" fmla="*/ 71 h 159"/>
              <a:gd name="T44" fmla="*/ 52 w 160"/>
              <a:gd name="T45" fmla="*/ 66 h 159"/>
              <a:gd name="T46" fmla="*/ 56 w 160"/>
              <a:gd name="T47" fmla="*/ 89 h 159"/>
              <a:gd name="T48" fmla="*/ 69 w 160"/>
              <a:gd name="T49" fmla="*/ 122 h 159"/>
              <a:gd name="T50" fmla="*/ 75 w 160"/>
              <a:gd name="T51" fmla="*/ 113 h 159"/>
              <a:gd name="T52" fmla="*/ 84 w 160"/>
              <a:gd name="T53" fmla="*/ 122 h 159"/>
              <a:gd name="T54" fmla="*/ 86 w 160"/>
              <a:gd name="T55" fmla="*/ 113 h 159"/>
              <a:gd name="T56" fmla="*/ 84 w 160"/>
              <a:gd name="T57" fmla="*/ 122 h 159"/>
              <a:gd name="T58" fmla="*/ 89 w 160"/>
              <a:gd name="T59" fmla="*/ 94 h 159"/>
              <a:gd name="T60" fmla="*/ 66 w 160"/>
              <a:gd name="T61" fmla="*/ 89 h 159"/>
              <a:gd name="T62" fmla="*/ 71 w 160"/>
              <a:gd name="T63" fmla="*/ 48 h 159"/>
              <a:gd name="T64" fmla="*/ 94 w 160"/>
              <a:gd name="T65" fmla="*/ 52 h 159"/>
              <a:gd name="T66" fmla="*/ 131 w 160"/>
              <a:gd name="T67" fmla="*/ 89 h 159"/>
              <a:gd name="T68" fmla="*/ 108 w 160"/>
              <a:gd name="T69" fmla="*/ 94 h 159"/>
              <a:gd name="T70" fmla="*/ 103 w 160"/>
              <a:gd name="T71" fmla="*/ 34 h 159"/>
              <a:gd name="T72" fmla="*/ 126 w 160"/>
              <a:gd name="T73" fmla="*/ 29 h 159"/>
              <a:gd name="T74" fmla="*/ 131 w 160"/>
              <a:gd name="T75" fmla="*/ 89 h 159"/>
              <a:gd name="T76" fmla="*/ 84 w 160"/>
              <a:gd name="T77" fmla="*/ 85 h 159"/>
              <a:gd name="T78" fmla="*/ 75 w 160"/>
              <a:gd name="T79" fmla="*/ 57 h 159"/>
              <a:gd name="T80" fmla="*/ 38 w 160"/>
              <a:gd name="T81" fmla="*/ 85 h 159"/>
              <a:gd name="T82" fmla="*/ 47 w 160"/>
              <a:gd name="T83" fmla="*/ 75 h 159"/>
              <a:gd name="T84" fmla="*/ 38 w 160"/>
              <a:gd name="T85" fmla="*/ 85 h 159"/>
              <a:gd name="T86" fmla="*/ 122 w 160"/>
              <a:gd name="T87" fmla="*/ 85 h 159"/>
              <a:gd name="T88" fmla="*/ 112 w 160"/>
              <a:gd name="T89" fmla="*/ 3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59">
                <a:moveTo>
                  <a:pt x="155" y="103"/>
                </a:moveTo>
                <a:cubicBezTo>
                  <a:pt x="150" y="103"/>
                  <a:pt x="150" y="103"/>
                  <a:pt x="150" y="103"/>
                </a:cubicBezTo>
                <a:cubicBezTo>
                  <a:pt x="150" y="19"/>
                  <a:pt x="150" y="19"/>
                  <a:pt x="150" y="19"/>
                </a:cubicBezTo>
                <a:cubicBezTo>
                  <a:pt x="155" y="19"/>
                  <a:pt x="155" y="19"/>
                  <a:pt x="155" y="19"/>
                </a:cubicBezTo>
                <a:cubicBezTo>
                  <a:pt x="158" y="19"/>
                  <a:pt x="160" y="17"/>
                  <a:pt x="160" y="14"/>
                </a:cubicBezTo>
                <a:cubicBezTo>
                  <a:pt x="160" y="12"/>
                  <a:pt x="158" y="10"/>
                  <a:pt x="155" y="10"/>
                </a:cubicBezTo>
                <a:cubicBezTo>
                  <a:pt x="85" y="10"/>
                  <a:pt x="85" y="10"/>
                  <a:pt x="85" y="10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2"/>
                  <a:pt x="83" y="0"/>
                  <a:pt x="80" y="0"/>
                </a:cubicBezTo>
                <a:cubicBezTo>
                  <a:pt x="78" y="0"/>
                  <a:pt x="75" y="2"/>
                  <a:pt x="75" y="5"/>
                </a:cubicBezTo>
                <a:cubicBezTo>
                  <a:pt x="75" y="10"/>
                  <a:pt x="75" y="10"/>
                  <a:pt x="7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2" y="10"/>
                  <a:pt x="0" y="12"/>
                  <a:pt x="0" y="14"/>
                </a:cubicBezTo>
                <a:cubicBezTo>
                  <a:pt x="0" y="17"/>
                  <a:pt x="2" y="19"/>
                  <a:pt x="5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10" y="103"/>
                  <a:pt x="10" y="103"/>
                  <a:pt x="10" y="103"/>
                </a:cubicBezTo>
                <a:cubicBezTo>
                  <a:pt x="5" y="103"/>
                  <a:pt x="5" y="103"/>
                  <a:pt x="5" y="103"/>
                </a:cubicBezTo>
                <a:cubicBezTo>
                  <a:pt x="2" y="103"/>
                  <a:pt x="0" y="106"/>
                  <a:pt x="0" y="108"/>
                </a:cubicBezTo>
                <a:cubicBezTo>
                  <a:pt x="0" y="111"/>
                  <a:pt x="2" y="113"/>
                  <a:pt x="5" y="113"/>
                </a:cubicBezTo>
                <a:cubicBezTo>
                  <a:pt x="64" y="113"/>
                  <a:pt x="64" y="113"/>
                  <a:pt x="64" y="113"/>
                </a:cubicBezTo>
                <a:cubicBezTo>
                  <a:pt x="48" y="153"/>
                  <a:pt x="48" y="153"/>
                  <a:pt x="48" y="153"/>
                </a:cubicBezTo>
                <a:cubicBezTo>
                  <a:pt x="47" y="156"/>
                  <a:pt x="48" y="158"/>
                  <a:pt x="50" y="159"/>
                </a:cubicBezTo>
                <a:cubicBezTo>
                  <a:pt x="51" y="159"/>
                  <a:pt x="52" y="159"/>
                  <a:pt x="52" y="159"/>
                </a:cubicBezTo>
                <a:cubicBezTo>
                  <a:pt x="54" y="159"/>
                  <a:pt x="56" y="158"/>
                  <a:pt x="56" y="156"/>
                </a:cubicBezTo>
                <a:cubicBezTo>
                  <a:pt x="67" y="132"/>
                  <a:pt x="67" y="132"/>
                  <a:pt x="67" y="132"/>
                </a:cubicBezTo>
                <a:cubicBezTo>
                  <a:pt x="75" y="132"/>
                  <a:pt x="75" y="132"/>
                  <a:pt x="75" y="132"/>
                </a:cubicBezTo>
                <a:cubicBezTo>
                  <a:pt x="75" y="145"/>
                  <a:pt x="75" y="145"/>
                  <a:pt x="75" y="145"/>
                </a:cubicBezTo>
                <a:cubicBezTo>
                  <a:pt x="75" y="148"/>
                  <a:pt x="78" y="150"/>
                  <a:pt x="80" y="150"/>
                </a:cubicBezTo>
                <a:cubicBezTo>
                  <a:pt x="83" y="150"/>
                  <a:pt x="85" y="148"/>
                  <a:pt x="85" y="145"/>
                </a:cubicBezTo>
                <a:cubicBezTo>
                  <a:pt x="85" y="132"/>
                  <a:pt x="85" y="132"/>
                  <a:pt x="85" y="132"/>
                </a:cubicBezTo>
                <a:cubicBezTo>
                  <a:pt x="94" y="132"/>
                  <a:pt x="94" y="132"/>
                  <a:pt x="94" y="132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105" y="158"/>
                  <a:pt x="106" y="159"/>
                  <a:pt x="108" y="159"/>
                </a:cubicBezTo>
                <a:cubicBezTo>
                  <a:pt x="109" y="159"/>
                  <a:pt x="109" y="159"/>
                  <a:pt x="110" y="159"/>
                </a:cubicBezTo>
                <a:cubicBezTo>
                  <a:pt x="112" y="158"/>
                  <a:pt x="114" y="155"/>
                  <a:pt x="112" y="153"/>
                </a:cubicBezTo>
                <a:cubicBezTo>
                  <a:pt x="97" y="113"/>
                  <a:pt x="97" y="113"/>
                  <a:pt x="97" y="113"/>
                </a:cubicBezTo>
                <a:cubicBezTo>
                  <a:pt x="155" y="113"/>
                  <a:pt x="155" y="113"/>
                  <a:pt x="155" y="113"/>
                </a:cubicBezTo>
                <a:cubicBezTo>
                  <a:pt x="158" y="113"/>
                  <a:pt x="160" y="111"/>
                  <a:pt x="160" y="108"/>
                </a:cubicBezTo>
                <a:cubicBezTo>
                  <a:pt x="160" y="106"/>
                  <a:pt x="158" y="103"/>
                  <a:pt x="155" y="103"/>
                </a:cubicBezTo>
                <a:close/>
                <a:moveTo>
                  <a:pt x="56" y="89"/>
                </a:moveTo>
                <a:cubicBezTo>
                  <a:pt x="56" y="92"/>
                  <a:pt x="54" y="94"/>
                  <a:pt x="52" y="94"/>
                </a:cubicBezTo>
                <a:cubicBezTo>
                  <a:pt x="33" y="94"/>
                  <a:pt x="33" y="94"/>
                  <a:pt x="33" y="94"/>
                </a:cubicBezTo>
                <a:cubicBezTo>
                  <a:pt x="31" y="94"/>
                  <a:pt x="28" y="92"/>
                  <a:pt x="28" y="89"/>
                </a:cubicBezTo>
                <a:cubicBezTo>
                  <a:pt x="28" y="71"/>
                  <a:pt x="28" y="71"/>
                  <a:pt x="28" y="71"/>
                </a:cubicBezTo>
                <a:cubicBezTo>
                  <a:pt x="28" y="68"/>
                  <a:pt x="31" y="66"/>
                  <a:pt x="33" y="66"/>
                </a:cubicBezTo>
                <a:cubicBezTo>
                  <a:pt x="52" y="66"/>
                  <a:pt x="52" y="66"/>
                  <a:pt x="52" y="66"/>
                </a:cubicBezTo>
                <a:cubicBezTo>
                  <a:pt x="54" y="66"/>
                  <a:pt x="56" y="68"/>
                  <a:pt x="56" y="71"/>
                </a:cubicBezTo>
                <a:lnTo>
                  <a:pt x="56" y="89"/>
                </a:lnTo>
                <a:close/>
                <a:moveTo>
                  <a:pt x="75" y="122"/>
                </a:moveTo>
                <a:cubicBezTo>
                  <a:pt x="69" y="122"/>
                  <a:pt x="69" y="122"/>
                  <a:pt x="69" y="122"/>
                </a:cubicBezTo>
                <a:cubicBezTo>
                  <a:pt x="73" y="113"/>
                  <a:pt x="73" y="113"/>
                  <a:pt x="73" y="113"/>
                </a:cubicBezTo>
                <a:cubicBezTo>
                  <a:pt x="75" y="113"/>
                  <a:pt x="75" y="113"/>
                  <a:pt x="75" y="113"/>
                </a:cubicBezTo>
                <a:lnTo>
                  <a:pt x="75" y="122"/>
                </a:lnTo>
                <a:close/>
                <a:moveTo>
                  <a:pt x="84" y="122"/>
                </a:moveTo>
                <a:cubicBezTo>
                  <a:pt x="84" y="113"/>
                  <a:pt x="84" y="113"/>
                  <a:pt x="84" y="113"/>
                </a:cubicBezTo>
                <a:cubicBezTo>
                  <a:pt x="86" y="113"/>
                  <a:pt x="86" y="113"/>
                  <a:pt x="86" y="113"/>
                </a:cubicBezTo>
                <a:cubicBezTo>
                  <a:pt x="90" y="122"/>
                  <a:pt x="90" y="122"/>
                  <a:pt x="90" y="122"/>
                </a:cubicBezTo>
                <a:lnTo>
                  <a:pt x="84" y="122"/>
                </a:lnTo>
                <a:close/>
                <a:moveTo>
                  <a:pt x="94" y="89"/>
                </a:moveTo>
                <a:cubicBezTo>
                  <a:pt x="94" y="92"/>
                  <a:pt x="92" y="94"/>
                  <a:pt x="89" y="94"/>
                </a:cubicBezTo>
                <a:cubicBezTo>
                  <a:pt x="71" y="94"/>
                  <a:pt x="71" y="94"/>
                  <a:pt x="71" y="94"/>
                </a:cubicBezTo>
                <a:cubicBezTo>
                  <a:pt x="68" y="94"/>
                  <a:pt x="66" y="92"/>
                  <a:pt x="66" y="89"/>
                </a:cubicBezTo>
                <a:cubicBezTo>
                  <a:pt x="66" y="52"/>
                  <a:pt x="66" y="52"/>
                  <a:pt x="66" y="52"/>
                </a:cubicBezTo>
                <a:cubicBezTo>
                  <a:pt x="66" y="50"/>
                  <a:pt x="68" y="48"/>
                  <a:pt x="71" y="48"/>
                </a:cubicBezTo>
                <a:cubicBezTo>
                  <a:pt x="89" y="48"/>
                  <a:pt x="89" y="48"/>
                  <a:pt x="89" y="48"/>
                </a:cubicBezTo>
                <a:cubicBezTo>
                  <a:pt x="92" y="48"/>
                  <a:pt x="94" y="50"/>
                  <a:pt x="94" y="52"/>
                </a:cubicBezTo>
                <a:lnTo>
                  <a:pt x="94" y="89"/>
                </a:lnTo>
                <a:close/>
                <a:moveTo>
                  <a:pt x="131" y="89"/>
                </a:moveTo>
                <a:cubicBezTo>
                  <a:pt x="131" y="92"/>
                  <a:pt x="129" y="94"/>
                  <a:pt x="126" y="94"/>
                </a:cubicBezTo>
                <a:cubicBezTo>
                  <a:pt x="108" y="94"/>
                  <a:pt x="108" y="94"/>
                  <a:pt x="108" y="94"/>
                </a:cubicBezTo>
                <a:cubicBezTo>
                  <a:pt x="105" y="94"/>
                  <a:pt x="103" y="92"/>
                  <a:pt x="103" y="89"/>
                </a:cubicBezTo>
                <a:cubicBezTo>
                  <a:pt x="103" y="34"/>
                  <a:pt x="103" y="34"/>
                  <a:pt x="103" y="34"/>
                </a:cubicBezTo>
                <a:cubicBezTo>
                  <a:pt x="103" y="31"/>
                  <a:pt x="105" y="29"/>
                  <a:pt x="108" y="29"/>
                </a:cubicBezTo>
                <a:cubicBezTo>
                  <a:pt x="126" y="29"/>
                  <a:pt x="126" y="29"/>
                  <a:pt x="126" y="29"/>
                </a:cubicBezTo>
                <a:cubicBezTo>
                  <a:pt x="129" y="29"/>
                  <a:pt x="131" y="31"/>
                  <a:pt x="131" y="34"/>
                </a:cubicBezTo>
                <a:lnTo>
                  <a:pt x="131" y="89"/>
                </a:lnTo>
                <a:close/>
                <a:moveTo>
                  <a:pt x="75" y="85"/>
                </a:moveTo>
                <a:cubicBezTo>
                  <a:pt x="84" y="85"/>
                  <a:pt x="84" y="85"/>
                  <a:pt x="84" y="85"/>
                </a:cubicBezTo>
                <a:cubicBezTo>
                  <a:pt x="84" y="57"/>
                  <a:pt x="84" y="57"/>
                  <a:pt x="84" y="57"/>
                </a:cubicBezTo>
                <a:cubicBezTo>
                  <a:pt x="75" y="57"/>
                  <a:pt x="75" y="57"/>
                  <a:pt x="75" y="57"/>
                </a:cubicBezTo>
                <a:lnTo>
                  <a:pt x="75" y="85"/>
                </a:lnTo>
                <a:close/>
                <a:moveTo>
                  <a:pt x="38" y="85"/>
                </a:moveTo>
                <a:cubicBezTo>
                  <a:pt x="47" y="85"/>
                  <a:pt x="47" y="85"/>
                  <a:pt x="47" y="85"/>
                </a:cubicBezTo>
                <a:cubicBezTo>
                  <a:pt x="47" y="75"/>
                  <a:pt x="47" y="75"/>
                  <a:pt x="47" y="75"/>
                </a:cubicBezTo>
                <a:cubicBezTo>
                  <a:pt x="38" y="75"/>
                  <a:pt x="38" y="75"/>
                  <a:pt x="38" y="75"/>
                </a:cubicBezTo>
                <a:lnTo>
                  <a:pt x="38" y="85"/>
                </a:lnTo>
                <a:close/>
                <a:moveTo>
                  <a:pt x="112" y="85"/>
                </a:moveTo>
                <a:cubicBezTo>
                  <a:pt x="122" y="85"/>
                  <a:pt x="122" y="85"/>
                  <a:pt x="122" y="85"/>
                </a:cubicBezTo>
                <a:cubicBezTo>
                  <a:pt x="122" y="38"/>
                  <a:pt x="122" y="38"/>
                  <a:pt x="122" y="38"/>
                </a:cubicBezTo>
                <a:cubicBezTo>
                  <a:pt x="112" y="38"/>
                  <a:pt x="112" y="38"/>
                  <a:pt x="112" y="38"/>
                </a:cubicBezTo>
                <a:lnTo>
                  <a:pt x="112" y="8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EFC10923-F81C-4730-F792-9A87564FBB7A}"/>
              </a:ext>
            </a:extLst>
          </p:cNvPr>
          <p:cNvSpPr>
            <a:spLocks noEditPoints="1"/>
          </p:cNvSpPr>
          <p:nvPr/>
        </p:nvSpPr>
        <p:spPr bwMode="auto">
          <a:xfrm>
            <a:off x="1284288" y="1371600"/>
            <a:ext cx="265113" cy="254000"/>
          </a:xfrm>
          <a:custGeom>
            <a:avLst/>
            <a:gdLst>
              <a:gd name="T0" fmla="*/ 127 w 167"/>
              <a:gd name="T1" fmla="*/ 19 h 160"/>
              <a:gd name="T2" fmla="*/ 140 w 167"/>
              <a:gd name="T3" fmla="*/ 24 h 160"/>
              <a:gd name="T4" fmla="*/ 139 w 167"/>
              <a:gd name="T5" fmla="*/ 50 h 160"/>
              <a:gd name="T6" fmla="*/ 123 w 167"/>
              <a:gd name="T7" fmla="*/ 66 h 160"/>
              <a:gd name="T8" fmla="*/ 112 w 167"/>
              <a:gd name="T9" fmla="*/ 71 h 160"/>
              <a:gd name="T10" fmla="*/ 114 w 167"/>
              <a:gd name="T11" fmla="*/ 69 h 160"/>
              <a:gd name="T12" fmla="*/ 114 w 167"/>
              <a:gd name="T13" fmla="*/ 50 h 160"/>
              <a:gd name="T14" fmla="*/ 104 w 167"/>
              <a:gd name="T15" fmla="*/ 46 h 160"/>
              <a:gd name="T16" fmla="*/ 94 w 167"/>
              <a:gd name="T17" fmla="*/ 50 h 160"/>
              <a:gd name="T18" fmla="*/ 92 w 167"/>
              <a:gd name="T19" fmla="*/ 52 h 160"/>
              <a:gd name="T20" fmla="*/ 97 w 167"/>
              <a:gd name="T21" fmla="*/ 40 h 160"/>
              <a:gd name="T22" fmla="*/ 113 w 167"/>
              <a:gd name="T23" fmla="*/ 24 h 160"/>
              <a:gd name="T24" fmla="*/ 127 w 167"/>
              <a:gd name="T25" fmla="*/ 19 h 160"/>
              <a:gd name="T26" fmla="*/ 55 w 167"/>
              <a:gd name="T27" fmla="*/ 87 h 160"/>
              <a:gd name="T28" fmla="*/ 53 w 167"/>
              <a:gd name="T29" fmla="*/ 89 h 160"/>
              <a:gd name="T30" fmla="*/ 53 w 167"/>
              <a:gd name="T31" fmla="*/ 109 h 160"/>
              <a:gd name="T32" fmla="*/ 63 w 167"/>
              <a:gd name="T33" fmla="*/ 112 h 160"/>
              <a:gd name="T34" fmla="*/ 73 w 167"/>
              <a:gd name="T35" fmla="*/ 109 h 160"/>
              <a:gd name="T36" fmla="*/ 75 w 167"/>
              <a:gd name="T37" fmla="*/ 107 h 160"/>
              <a:gd name="T38" fmla="*/ 75 w 167"/>
              <a:gd name="T39" fmla="*/ 107 h 160"/>
              <a:gd name="T40" fmla="*/ 70 w 167"/>
              <a:gd name="T41" fmla="*/ 119 h 160"/>
              <a:gd name="T42" fmla="*/ 55 w 167"/>
              <a:gd name="T43" fmla="*/ 135 h 160"/>
              <a:gd name="T44" fmla="*/ 41 w 167"/>
              <a:gd name="T45" fmla="*/ 140 h 160"/>
              <a:gd name="T46" fmla="*/ 28 w 167"/>
              <a:gd name="T47" fmla="*/ 135 h 160"/>
              <a:gd name="T48" fmla="*/ 28 w 167"/>
              <a:gd name="T49" fmla="*/ 108 h 160"/>
              <a:gd name="T50" fmla="*/ 44 w 167"/>
              <a:gd name="T51" fmla="*/ 92 h 160"/>
              <a:gd name="T52" fmla="*/ 55 w 167"/>
              <a:gd name="T53" fmla="*/ 87 h 160"/>
              <a:gd name="T54" fmla="*/ 126 w 167"/>
              <a:gd name="T55" fmla="*/ 0 h 160"/>
              <a:gd name="T56" fmla="*/ 99 w 167"/>
              <a:gd name="T57" fmla="*/ 11 h 160"/>
              <a:gd name="T58" fmla="*/ 84 w 167"/>
              <a:gd name="T59" fmla="*/ 26 h 160"/>
              <a:gd name="T60" fmla="*/ 76 w 167"/>
              <a:gd name="T61" fmla="*/ 67 h 160"/>
              <a:gd name="T62" fmla="*/ 72 w 167"/>
              <a:gd name="T63" fmla="*/ 71 h 160"/>
              <a:gd name="T64" fmla="*/ 57 w 167"/>
              <a:gd name="T65" fmla="*/ 68 h 160"/>
              <a:gd name="T66" fmla="*/ 31 w 167"/>
              <a:gd name="T67" fmla="*/ 79 h 160"/>
              <a:gd name="T68" fmla="*/ 15 w 167"/>
              <a:gd name="T69" fmla="*/ 95 h 160"/>
              <a:gd name="T70" fmla="*/ 15 w 167"/>
              <a:gd name="T71" fmla="*/ 149 h 160"/>
              <a:gd name="T72" fmla="*/ 41 w 167"/>
              <a:gd name="T73" fmla="*/ 160 h 160"/>
              <a:gd name="T74" fmla="*/ 68 w 167"/>
              <a:gd name="T75" fmla="*/ 149 h 160"/>
              <a:gd name="T76" fmla="*/ 84 w 167"/>
              <a:gd name="T77" fmla="*/ 132 h 160"/>
              <a:gd name="T78" fmla="*/ 91 w 167"/>
              <a:gd name="T79" fmla="*/ 92 h 160"/>
              <a:gd name="T80" fmla="*/ 96 w 167"/>
              <a:gd name="T81" fmla="*/ 87 h 160"/>
              <a:gd name="T82" fmla="*/ 110 w 167"/>
              <a:gd name="T83" fmla="*/ 90 h 160"/>
              <a:gd name="T84" fmla="*/ 137 w 167"/>
              <a:gd name="T85" fmla="*/ 79 h 160"/>
              <a:gd name="T86" fmla="*/ 152 w 167"/>
              <a:gd name="T87" fmla="*/ 64 h 160"/>
              <a:gd name="T88" fmla="*/ 152 w 167"/>
              <a:gd name="T89" fmla="*/ 11 h 160"/>
              <a:gd name="T90" fmla="*/ 126 w 167"/>
              <a:gd name="T9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7" h="160">
                <a:moveTo>
                  <a:pt x="127" y="19"/>
                </a:moveTo>
                <a:cubicBezTo>
                  <a:pt x="131" y="19"/>
                  <a:pt x="136" y="21"/>
                  <a:pt x="140" y="24"/>
                </a:cubicBezTo>
                <a:cubicBezTo>
                  <a:pt x="146" y="31"/>
                  <a:pt x="146" y="43"/>
                  <a:pt x="139" y="50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0" y="69"/>
                  <a:pt x="116" y="71"/>
                  <a:pt x="112" y="71"/>
                </a:cubicBezTo>
                <a:cubicBezTo>
                  <a:pt x="114" y="69"/>
                  <a:pt x="114" y="69"/>
                  <a:pt x="114" y="69"/>
                </a:cubicBezTo>
                <a:cubicBezTo>
                  <a:pt x="119" y="64"/>
                  <a:pt x="119" y="55"/>
                  <a:pt x="114" y="50"/>
                </a:cubicBezTo>
                <a:cubicBezTo>
                  <a:pt x="111" y="47"/>
                  <a:pt x="108" y="46"/>
                  <a:pt x="104" y="46"/>
                </a:cubicBezTo>
                <a:cubicBezTo>
                  <a:pt x="100" y="46"/>
                  <a:pt x="97" y="47"/>
                  <a:pt x="94" y="50"/>
                </a:cubicBezTo>
                <a:cubicBezTo>
                  <a:pt x="92" y="52"/>
                  <a:pt x="92" y="52"/>
                  <a:pt x="92" y="52"/>
                </a:cubicBezTo>
                <a:cubicBezTo>
                  <a:pt x="93" y="47"/>
                  <a:pt x="94" y="43"/>
                  <a:pt x="97" y="40"/>
                </a:cubicBezTo>
                <a:cubicBezTo>
                  <a:pt x="113" y="24"/>
                  <a:pt x="113" y="24"/>
                  <a:pt x="113" y="24"/>
                </a:cubicBezTo>
                <a:cubicBezTo>
                  <a:pt x="117" y="21"/>
                  <a:pt x="122" y="19"/>
                  <a:pt x="127" y="19"/>
                </a:cubicBezTo>
                <a:close/>
                <a:moveTo>
                  <a:pt x="55" y="87"/>
                </a:moveTo>
                <a:cubicBezTo>
                  <a:pt x="53" y="89"/>
                  <a:pt x="53" y="89"/>
                  <a:pt x="53" y="89"/>
                </a:cubicBezTo>
                <a:cubicBezTo>
                  <a:pt x="48" y="94"/>
                  <a:pt x="48" y="103"/>
                  <a:pt x="53" y="109"/>
                </a:cubicBezTo>
                <a:cubicBezTo>
                  <a:pt x="56" y="111"/>
                  <a:pt x="60" y="112"/>
                  <a:pt x="63" y="112"/>
                </a:cubicBezTo>
                <a:cubicBezTo>
                  <a:pt x="67" y="112"/>
                  <a:pt x="70" y="111"/>
                  <a:pt x="73" y="109"/>
                </a:cubicBezTo>
                <a:cubicBezTo>
                  <a:pt x="75" y="107"/>
                  <a:pt x="75" y="107"/>
                  <a:pt x="75" y="107"/>
                </a:cubicBezTo>
                <a:cubicBezTo>
                  <a:pt x="75" y="107"/>
                  <a:pt x="75" y="107"/>
                  <a:pt x="75" y="107"/>
                </a:cubicBezTo>
                <a:cubicBezTo>
                  <a:pt x="76" y="111"/>
                  <a:pt x="74" y="115"/>
                  <a:pt x="70" y="119"/>
                </a:cubicBezTo>
                <a:cubicBezTo>
                  <a:pt x="55" y="135"/>
                  <a:pt x="55" y="135"/>
                  <a:pt x="55" y="135"/>
                </a:cubicBezTo>
                <a:cubicBezTo>
                  <a:pt x="51" y="138"/>
                  <a:pt x="46" y="140"/>
                  <a:pt x="41" y="140"/>
                </a:cubicBezTo>
                <a:cubicBezTo>
                  <a:pt x="36" y="140"/>
                  <a:pt x="32" y="138"/>
                  <a:pt x="28" y="135"/>
                </a:cubicBezTo>
                <a:cubicBezTo>
                  <a:pt x="21" y="127"/>
                  <a:pt x="21" y="115"/>
                  <a:pt x="28" y="108"/>
                </a:cubicBezTo>
                <a:cubicBezTo>
                  <a:pt x="44" y="92"/>
                  <a:pt x="44" y="92"/>
                  <a:pt x="44" y="92"/>
                </a:cubicBezTo>
                <a:cubicBezTo>
                  <a:pt x="47" y="89"/>
                  <a:pt x="51" y="87"/>
                  <a:pt x="55" y="87"/>
                </a:cubicBezTo>
                <a:close/>
                <a:moveTo>
                  <a:pt x="126" y="0"/>
                </a:moveTo>
                <a:cubicBezTo>
                  <a:pt x="116" y="0"/>
                  <a:pt x="107" y="3"/>
                  <a:pt x="99" y="11"/>
                </a:cubicBezTo>
                <a:cubicBezTo>
                  <a:pt x="84" y="26"/>
                  <a:pt x="84" y="26"/>
                  <a:pt x="84" y="26"/>
                </a:cubicBezTo>
                <a:cubicBezTo>
                  <a:pt x="73" y="37"/>
                  <a:pt x="70" y="53"/>
                  <a:pt x="76" y="67"/>
                </a:cubicBezTo>
                <a:cubicBezTo>
                  <a:pt x="72" y="71"/>
                  <a:pt x="72" y="71"/>
                  <a:pt x="72" y="71"/>
                </a:cubicBezTo>
                <a:cubicBezTo>
                  <a:pt x="67" y="69"/>
                  <a:pt x="62" y="68"/>
                  <a:pt x="57" y="68"/>
                </a:cubicBezTo>
                <a:cubicBezTo>
                  <a:pt x="48" y="68"/>
                  <a:pt x="38" y="72"/>
                  <a:pt x="31" y="79"/>
                </a:cubicBezTo>
                <a:cubicBezTo>
                  <a:pt x="15" y="95"/>
                  <a:pt x="15" y="95"/>
                  <a:pt x="15" y="95"/>
                </a:cubicBezTo>
                <a:cubicBezTo>
                  <a:pt x="0" y="109"/>
                  <a:pt x="0" y="134"/>
                  <a:pt x="15" y="149"/>
                </a:cubicBezTo>
                <a:cubicBezTo>
                  <a:pt x="22" y="156"/>
                  <a:pt x="32" y="160"/>
                  <a:pt x="41" y="160"/>
                </a:cubicBezTo>
                <a:cubicBezTo>
                  <a:pt x="51" y="160"/>
                  <a:pt x="60" y="156"/>
                  <a:pt x="68" y="149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94" y="122"/>
                  <a:pt x="97" y="105"/>
                  <a:pt x="91" y="92"/>
                </a:cubicBezTo>
                <a:cubicBezTo>
                  <a:pt x="96" y="87"/>
                  <a:pt x="96" y="87"/>
                  <a:pt x="96" y="87"/>
                </a:cubicBezTo>
                <a:cubicBezTo>
                  <a:pt x="100" y="89"/>
                  <a:pt x="105" y="90"/>
                  <a:pt x="110" y="90"/>
                </a:cubicBezTo>
                <a:cubicBezTo>
                  <a:pt x="120" y="90"/>
                  <a:pt x="129" y="87"/>
                  <a:pt x="137" y="79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67" y="49"/>
                  <a:pt x="167" y="25"/>
                  <a:pt x="152" y="11"/>
                </a:cubicBezTo>
                <a:cubicBezTo>
                  <a:pt x="145" y="3"/>
                  <a:pt x="135" y="0"/>
                  <a:pt x="12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962EEFA2-0993-A2B1-BB24-F489ACAE2433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1373188"/>
            <a:ext cx="254000" cy="250825"/>
          </a:xfrm>
          <a:custGeom>
            <a:avLst/>
            <a:gdLst>
              <a:gd name="T0" fmla="*/ 140 w 160"/>
              <a:gd name="T1" fmla="*/ 111 h 158"/>
              <a:gd name="T2" fmla="*/ 140 w 160"/>
              <a:gd name="T3" fmla="*/ 106 h 158"/>
              <a:gd name="T4" fmla="*/ 127 w 160"/>
              <a:gd name="T5" fmla="*/ 92 h 158"/>
              <a:gd name="T6" fmla="*/ 84 w 160"/>
              <a:gd name="T7" fmla="*/ 92 h 158"/>
              <a:gd name="T8" fmla="*/ 84 w 160"/>
              <a:gd name="T9" fmla="*/ 83 h 158"/>
              <a:gd name="T10" fmla="*/ 97 w 160"/>
              <a:gd name="T11" fmla="*/ 79 h 158"/>
              <a:gd name="T12" fmla="*/ 95 w 160"/>
              <a:gd name="T13" fmla="*/ 63 h 158"/>
              <a:gd name="T14" fmla="*/ 80 w 160"/>
              <a:gd name="T15" fmla="*/ 55 h 158"/>
              <a:gd name="T16" fmla="*/ 63 w 160"/>
              <a:gd name="T17" fmla="*/ 67 h 158"/>
              <a:gd name="T18" fmla="*/ 62 w 160"/>
              <a:gd name="T19" fmla="*/ 79 h 158"/>
              <a:gd name="T20" fmla="*/ 75 w 160"/>
              <a:gd name="T21" fmla="*/ 82 h 158"/>
              <a:gd name="T22" fmla="*/ 75 w 160"/>
              <a:gd name="T23" fmla="*/ 92 h 158"/>
              <a:gd name="T24" fmla="*/ 33 w 160"/>
              <a:gd name="T25" fmla="*/ 92 h 158"/>
              <a:gd name="T26" fmla="*/ 19 w 160"/>
              <a:gd name="T27" fmla="*/ 106 h 158"/>
              <a:gd name="T28" fmla="*/ 19 w 160"/>
              <a:gd name="T29" fmla="*/ 111 h 158"/>
              <a:gd name="T30" fmla="*/ 0 w 160"/>
              <a:gd name="T31" fmla="*/ 134 h 158"/>
              <a:gd name="T32" fmla="*/ 24 w 160"/>
              <a:gd name="T33" fmla="*/ 158 h 158"/>
              <a:gd name="T34" fmla="*/ 47 w 160"/>
              <a:gd name="T35" fmla="*/ 134 h 158"/>
              <a:gd name="T36" fmla="*/ 29 w 160"/>
              <a:gd name="T37" fmla="*/ 111 h 158"/>
              <a:gd name="T38" fmla="*/ 29 w 160"/>
              <a:gd name="T39" fmla="*/ 106 h 158"/>
              <a:gd name="T40" fmla="*/ 34 w 160"/>
              <a:gd name="T41" fmla="*/ 101 h 158"/>
              <a:gd name="T42" fmla="*/ 76 w 160"/>
              <a:gd name="T43" fmla="*/ 101 h 158"/>
              <a:gd name="T44" fmla="*/ 76 w 160"/>
              <a:gd name="T45" fmla="*/ 110 h 158"/>
              <a:gd name="T46" fmla="*/ 57 w 160"/>
              <a:gd name="T47" fmla="*/ 133 h 158"/>
              <a:gd name="T48" fmla="*/ 80 w 160"/>
              <a:gd name="T49" fmla="*/ 158 h 158"/>
              <a:gd name="T50" fmla="*/ 104 w 160"/>
              <a:gd name="T51" fmla="*/ 133 h 158"/>
              <a:gd name="T52" fmla="*/ 85 w 160"/>
              <a:gd name="T53" fmla="*/ 110 h 158"/>
              <a:gd name="T54" fmla="*/ 85 w 160"/>
              <a:gd name="T55" fmla="*/ 101 h 158"/>
              <a:gd name="T56" fmla="*/ 127 w 160"/>
              <a:gd name="T57" fmla="*/ 101 h 158"/>
              <a:gd name="T58" fmla="*/ 132 w 160"/>
              <a:gd name="T59" fmla="*/ 106 h 158"/>
              <a:gd name="T60" fmla="*/ 132 w 160"/>
              <a:gd name="T61" fmla="*/ 111 h 158"/>
              <a:gd name="T62" fmla="*/ 114 w 160"/>
              <a:gd name="T63" fmla="*/ 134 h 158"/>
              <a:gd name="T64" fmla="*/ 137 w 160"/>
              <a:gd name="T65" fmla="*/ 158 h 158"/>
              <a:gd name="T66" fmla="*/ 160 w 160"/>
              <a:gd name="T67" fmla="*/ 134 h 158"/>
              <a:gd name="T68" fmla="*/ 140 w 160"/>
              <a:gd name="T69" fmla="*/ 111 h 158"/>
              <a:gd name="T70" fmla="*/ 70 w 160"/>
              <a:gd name="T71" fmla="*/ 37 h 158"/>
              <a:gd name="T72" fmla="*/ 80 w 160"/>
              <a:gd name="T73" fmla="*/ 46 h 158"/>
              <a:gd name="T74" fmla="*/ 89 w 160"/>
              <a:gd name="T75" fmla="*/ 37 h 158"/>
              <a:gd name="T76" fmla="*/ 80 w 160"/>
              <a:gd name="T77" fmla="*/ 27 h 158"/>
              <a:gd name="T78" fmla="*/ 70 w 160"/>
              <a:gd name="T79" fmla="*/ 37 h 158"/>
              <a:gd name="T80" fmla="*/ 52 w 160"/>
              <a:gd name="T81" fmla="*/ 72 h 158"/>
              <a:gd name="T82" fmla="*/ 54 w 160"/>
              <a:gd name="T83" fmla="*/ 65 h 158"/>
              <a:gd name="T84" fmla="*/ 66 w 160"/>
              <a:gd name="T85" fmla="*/ 50 h 158"/>
              <a:gd name="T86" fmla="*/ 61 w 160"/>
              <a:gd name="T87" fmla="*/ 37 h 158"/>
              <a:gd name="T88" fmla="*/ 80 w 160"/>
              <a:gd name="T89" fmla="*/ 19 h 158"/>
              <a:gd name="T90" fmla="*/ 98 w 160"/>
              <a:gd name="T91" fmla="*/ 37 h 158"/>
              <a:gd name="T92" fmla="*/ 93 w 160"/>
              <a:gd name="T93" fmla="*/ 50 h 158"/>
              <a:gd name="T94" fmla="*/ 102 w 160"/>
              <a:gd name="T95" fmla="*/ 58 h 158"/>
              <a:gd name="T96" fmla="*/ 107 w 160"/>
              <a:gd name="T97" fmla="*/ 72 h 158"/>
              <a:gd name="T98" fmla="*/ 121 w 160"/>
              <a:gd name="T99" fmla="*/ 41 h 158"/>
              <a:gd name="T100" fmla="*/ 80 w 160"/>
              <a:gd name="T101" fmla="*/ 0 h 158"/>
              <a:gd name="T102" fmla="*/ 38 w 160"/>
              <a:gd name="T103" fmla="*/ 41 h 158"/>
              <a:gd name="T104" fmla="*/ 52 w 160"/>
              <a:gd name="T105" fmla="*/ 7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58">
                <a:moveTo>
                  <a:pt x="140" y="111"/>
                </a:moveTo>
                <a:cubicBezTo>
                  <a:pt x="140" y="106"/>
                  <a:pt x="140" y="106"/>
                  <a:pt x="140" y="106"/>
                </a:cubicBezTo>
                <a:cubicBezTo>
                  <a:pt x="140" y="98"/>
                  <a:pt x="134" y="92"/>
                  <a:pt x="127" y="92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83"/>
                  <a:pt x="84" y="83"/>
                  <a:pt x="84" y="83"/>
                </a:cubicBezTo>
                <a:cubicBezTo>
                  <a:pt x="89" y="82"/>
                  <a:pt x="93" y="81"/>
                  <a:pt x="97" y="79"/>
                </a:cubicBezTo>
                <a:cubicBezTo>
                  <a:pt x="99" y="74"/>
                  <a:pt x="98" y="68"/>
                  <a:pt x="95" y="63"/>
                </a:cubicBezTo>
                <a:cubicBezTo>
                  <a:pt x="91" y="58"/>
                  <a:pt x="86" y="55"/>
                  <a:pt x="80" y="55"/>
                </a:cubicBezTo>
                <a:cubicBezTo>
                  <a:pt x="72" y="55"/>
                  <a:pt x="65" y="60"/>
                  <a:pt x="63" y="67"/>
                </a:cubicBezTo>
                <a:cubicBezTo>
                  <a:pt x="61" y="71"/>
                  <a:pt x="61" y="74"/>
                  <a:pt x="62" y="79"/>
                </a:cubicBezTo>
                <a:cubicBezTo>
                  <a:pt x="66" y="81"/>
                  <a:pt x="70" y="82"/>
                  <a:pt x="75" y="82"/>
                </a:cubicBezTo>
                <a:cubicBezTo>
                  <a:pt x="75" y="92"/>
                  <a:pt x="75" y="92"/>
                  <a:pt x="75" y="92"/>
                </a:cubicBezTo>
                <a:cubicBezTo>
                  <a:pt x="33" y="92"/>
                  <a:pt x="33" y="92"/>
                  <a:pt x="33" y="92"/>
                </a:cubicBezTo>
                <a:cubicBezTo>
                  <a:pt x="25" y="92"/>
                  <a:pt x="19" y="98"/>
                  <a:pt x="19" y="106"/>
                </a:cubicBezTo>
                <a:cubicBezTo>
                  <a:pt x="19" y="111"/>
                  <a:pt x="19" y="111"/>
                  <a:pt x="19" y="111"/>
                </a:cubicBezTo>
                <a:cubicBezTo>
                  <a:pt x="9" y="113"/>
                  <a:pt x="0" y="122"/>
                  <a:pt x="0" y="134"/>
                </a:cubicBezTo>
                <a:cubicBezTo>
                  <a:pt x="0" y="147"/>
                  <a:pt x="11" y="158"/>
                  <a:pt x="24" y="158"/>
                </a:cubicBezTo>
                <a:cubicBezTo>
                  <a:pt x="37" y="158"/>
                  <a:pt x="47" y="147"/>
                  <a:pt x="47" y="134"/>
                </a:cubicBezTo>
                <a:cubicBezTo>
                  <a:pt x="47" y="123"/>
                  <a:pt x="40" y="113"/>
                  <a:pt x="29" y="111"/>
                </a:cubicBezTo>
                <a:cubicBezTo>
                  <a:pt x="29" y="106"/>
                  <a:pt x="29" y="106"/>
                  <a:pt x="29" y="106"/>
                </a:cubicBezTo>
                <a:cubicBezTo>
                  <a:pt x="29" y="103"/>
                  <a:pt x="31" y="101"/>
                  <a:pt x="34" y="101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76" y="110"/>
                  <a:pt x="76" y="110"/>
                  <a:pt x="76" y="110"/>
                </a:cubicBezTo>
                <a:cubicBezTo>
                  <a:pt x="65" y="112"/>
                  <a:pt x="57" y="122"/>
                  <a:pt x="57" y="133"/>
                </a:cubicBezTo>
                <a:cubicBezTo>
                  <a:pt x="57" y="146"/>
                  <a:pt x="68" y="158"/>
                  <a:pt x="80" y="158"/>
                </a:cubicBezTo>
                <a:cubicBezTo>
                  <a:pt x="93" y="158"/>
                  <a:pt x="104" y="147"/>
                  <a:pt x="104" y="133"/>
                </a:cubicBezTo>
                <a:cubicBezTo>
                  <a:pt x="104" y="122"/>
                  <a:pt x="96" y="112"/>
                  <a:pt x="85" y="110"/>
                </a:cubicBezTo>
                <a:cubicBezTo>
                  <a:pt x="85" y="101"/>
                  <a:pt x="85" y="101"/>
                  <a:pt x="85" y="101"/>
                </a:cubicBezTo>
                <a:cubicBezTo>
                  <a:pt x="127" y="101"/>
                  <a:pt x="127" y="101"/>
                  <a:pt x="127" y="101"/>
                </a:cubicBezTo>
                <a:cubicBezTo>
                  <a:pt x="130" y="101"/>
                  <a:pt x="132" y="103"/>
                  <a:pt x="132" y="106"/>
                </a:cubicBezTo>
                <a:cubicBezTo>
                  <a:pt x="132" y="111"/>
                  <a:pt x="132" y="111"/>
                  <a:pt x="132" y="111"/>
                </a:cubicBezTo>
                <a:cubicBezTo>
                  <a:pt x="121" y="113"/>
                  <a:pt x="114" y="122"/>
                  <a:pt x="114" y="134"/>
                </a:cubicBezTo>
                <a:cubicBezTo>
                  <a:pt x="114" y="147"/>
                  <a:pt x="124" y="158"/>
                  <a:pt x="137" y="158"/>
                </a:cubicBezTo>
                <a:cubicBezTo>
                  <a:pt x="150" y="158"/>
                  <a:pt x="160" y="147"/>
                  <a:pt x="160" y="134"/>
                </a:cubicBezTo>
                <a:cubicBezTo>
                  <a:pt x="159" y="124"/>
                  <a:pt x="151" y="114"/>
                  <a:pt x="140" y="111"/>
                </a:cubicBezTo>
                <a:close/>
                <a:moveTo>
                  <a:pt x="70" y="37"/>
                </a:moveTo>
                <a:cubicBezTo>
                  <a:pt x="70" y="42"/>
                  <a:pt x="74" y="46"/>
                  <a:pt x="80" y="46"/>
                </a:cubicBezTo>
                <a:cubicBezTo>
                  <a:pt x="85" y="46"/>
                  <a:pt x="89" y="42"/>
                  <a:pt x="89" y="37"/>
                </a:cubicBezTo>
                <a:cubicBezTo>
                  <a:pt x="89" y="31"/>
                  <a:pt x="85" y="27"/>
                  <a:pt x="80" y="27"/>
                </a:cubicBezTo>
                <a:cubicBezTo>
                  <a:pt x="74" y="27"/>
                  <a:pt x="70" y="31"/>
                  <a:pt x="70" y="37"/>
                </a:cubicBezTo>
                <a:close/>
                <a:moveTo>
                  <a:pt x="52" y="72"/>
                </a:moveTo>
                <a:cubicBezTo>
                  <a:pt x="52" y="70"/>
                  <a:pt x="53" y="67"/>
                  <a:pt x="54" y="65"/>
                </a:cubicBezTo>
                <a:cubicBezTo>
                  <a:pt x="56" y="58"/>
                  <a:pt x="61" y="53"/>
                  <a:pt x="66" y="50"/>
                </a:cubicBezTo>
                <a:cubicBezTo>
                  <a:pt x="63" y="46"/>
                  <a:pt x="61" y="42"/>
                  <a:pt x="61" y="37"/>
                </a:cubicBezTo>
                <a:cubicBezTo>
                  <a:pt x="61" y="27"/>
                  <a:pt x="70" y="19"/>
                  <a:pt x="80" y="19"/>
                </a:cubicBezTo>
                <a:cubicBezTo>
                  <a:pt x="90" y="19"/>
                  <a:pt x="98" y="27"/>
                  <a:pt x="98" y="37"/>
                </a:cubicBezTo>
                <a:cubicBezTo>
                  <a:pt x="98" y="42"/>
                  <a:pt x="96" y="46"/>
                  <a:pt x="93" y="50"/>
                </a:cubicBezTo>
                <a:cubicBezTo>
                  <a:pt x="97" y="51"/>
                  <a:pt x="100" y="54"/>
                  <a:pt x="102" y="58"/>
                </a:cubicBezTo>
                <a:cubicBezTo>
                  <a:pt x="105" y="62"/>
                  <a:pt x="107" y="67"/>
                  <a:pt x="107" y="72"/>
                </a:cubicBezTo>
                <a:cubicBezTo>
                  <a:pt x="116" y="65"/>
                  <a:pt x="121" y="54"/>
                  <a:pt x="121" y="41"/>
                </a:cubicBezTo>
                <a:cubicBezTo>
                  <a:pt x="121" y="18"/>
                  <a:pt x="103" y="0"/>
                  <a:pt x="80" y="0"/>
                </a:cubicBezTo>
                <a:cubicBezTo>
                  <a:pt x="57" y="0"/>
                  <a:pt x="38" y="18"/>
                  <a:pt x="38" y="41"/>
                </a:cubicBezTo>
                <a:cubicBezTo>
                  <a:pt x="38" y="53"/>
                  <a:pt x="44" y="65"/>
                  <a:pt x="52" y="7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6484EEDF-43B9-CD75-FB45-FF8DCC662EBA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1385888"/>
            <a:ext cx="254000" cy="223838"/>
          </a:xfrm>
          <a:custGeom>
            <a:avLst/>
            <a:gdLst>
              <a:gd name="T0" fmla="*/ 113 w 160"/>
              <a:gd name="T1" fmla="*/ 131 h 141"/>
              <a:gd name="T2" fmla="*/ 108 w 160"/>
              <a:gd name="T3" fmla="*/ 131 h 141"/>
              <a:gd name="T4" fmla="*/ 104 w 160"/>
              <a:gd name="T5" fmla="*/ 110 h 141"/>
              <a:gd name="T6" fmla="*/ 80 w 160"/>
              <a:gd name="T7" fmla="*/ 66 h 141"/>
              <a:gd name="T8" fmla="*/ 56 w 160"/>
              <a:gd name="T9" fmla="*/ 111 h 141"/>
              <a:gd name="T10" fmla="*/ 52 w 160"/>
              <a:gd name="T11" fmla="*/ 132 h 141"/>
              <a:gd name="T12" fmla="*/ 47 w 160"/>
              <a:gd name="T13" fmla="*/ 132 h 141"/>
              <a:gd name="T14" fmla="*/ 42 w 160"/>
              <a:gd name="T15" fmla="*/ 137 h 141"/>
              <a:gd name="T16" fmla="*/ 47 w 160"/>
              <a:gd name="T17" fmla="*/ 141 h 141"/>
              <a:gd name="T18" fmla="*/ 113 w 160"/>
              <a:gd name="T19" fmla="*/ 141 h 141"/>
              <a:gd name="T20" fmla="*/ 118 w 160"/>
              <a:gd name="T21" fmla="*/ 136 h 141"/>
              <a:gd name="T22" fmla="*/ 113 w 160"/>
              <a:gd name="T23" fmla="*/ 131 h 141"/>
              <a:gd name="T24" fmla="*/ 132 w 160"/>
              <a:gd name="T25" fmla="*/ 38 h 141"/>
              <a:gd name="T26" fmla="*/ 150 w 160"/>
              <a:gd name="T27" fmla="*/ 19 h 141"/>
              <a:gd name="T28" fmla="*/ 132 w 160"/>
              <a:gd name="T29" fmla="*/ 0 h 141"/>
              <a:gd name="T30" fmla="*/ 113 w 160"/>
              <a:gd name="T31" fmla="*/ 19 h 141"/>
              <a:gd name="T32" fmla="*/ 132 w 160"/>
              <a:gd name="T33" fmla="*/ 38 h 141"/>
              <a:gd name="T34" fmla="*/ 28 w 160"/>
              <a:gd name="T35" fmla="*/ 38 h 141"/>
              <a:gd name="T36" fmla="*/ 47 w 160"/>
              <a:gd name="T37" fmla="*/ 19 h 141"/>
              <a:gd name="T38" fmla="*/ 28 w 160"/>
              <a:gd name="T39" fmla="*/ 0 h 141"/>
              <a:gd name="T40" fmla="*/ 10 w 160"/>
              <a:gd name="T41" fmla="*/ 19 h 141"/>
              <a:gd name="T42" fmla="*/ 28 w 160"/>
              <a:gd name="T43" fmla="*/ 38 h 141"/>
              <a:gd name="T44" fmla="*/ 5 w 160"/>
              <a:gd name="T45" fmla="*/ 66 h 141"/>
              <a:gd name="T46" fmla="*/ 52 w 160"/>
              <a:gd name="T47" fmla="*/ 66 h 141"/>
              <a:gd name="T48" fmla="*/ 57 w 160"/>
              <a:gd name="T49" fmla="*/ 61 h 141"/>
              <a:gd name="T50" fmla="*/ 57 w 160"/>
              <a:gd name="T51" fmla="*/ 56 h 141"/>
              <a:gd name="T52" fmla="*/ 49 w 160"/>
              <a:gd name="T53" fmla="*/ 38 h 141"/>
              <a:gd name="T54" fmla="*/ 28 w 160"/>
              <a:gd name="T55" fmla="*/ 47 h 141"/>
              <a:gd name="T56" fmla="*/ 8 w 160"/>
              <a:gd name="T57" fmla="*/ 38 h 141"/>
              <a:gd name="T58" fmla="*/ 0 w 160"/>
              <a:gd name="T59" fmla="*/ 56 h 141"/>
              <a:gd name="T60" fmla="*/ 0 w 160"/>
              <a:gd name="T61" fmla="*/ 61 h 141"/>
              <a:gd name="T62" fmla="*/ 5 w 160"/>
              <a:gd name="T63" fmla="*/ 66 h 141"/>
              <a:gd name="T64" fmla="*/ 153 w 160"/>
              <a:gd name="T65" fmla="*/ 38 h 141"/>
              <a:gd name="T66" fmla="*/ 132 w 160"/>
              <a:gd name="T67" fmla="*/ 47 h 141"/>
              <a:gd name="T68" fmla="*/ 111 w 160"/>
              <a:gd name="T69" fmla="*/ 38 h 141"/>
              <a:gd name="T70" fmla="*/ 104 w 160"/>
              <a:gd name="T71" fmla="*/ 56 h 141"/>
              <a:gd name="T72" fmla="*/ 104 w 160"/>
              <a:gd name="T73" fmla="*/ 61 h 141"/>
              <a:gd name="T74" fmla="*/ 109 w 160"/>
              <a:gd name="T75" fmla="*/ 66 h 141"/>
              <a:gd name="T76" fmla="*/ 155 w 160"/>
              <a:gd name="T77" fmla="*/ 66 h 141"/>
              <a:gd name="T78" fmla="*/ 160 w 160"/>
              <a:gd name="T79" fmla="*/ 61 h 141"/>
              <a:gd name="T80" fmla="*/ 160 w 160"/>
              <a:gd name="T81" fmla="*/ 56 h 141"/>
              <a:gd name="T82" fmla="*/ 153 w 160"/>
              <a:gd name="T83" fmla="*/ 38 h 141"/>
              <a:gd name="T84" fmla="*/ 155 w 160"/>
              <a:gd name="T85" fmla="*/ 75 h 141"/>
              <a:gd name="T86" fmla="*/ 106 w 160"/>
              <a:gd name="T87" fmla="*/ 75 h 141"/>
              <a:gd name="T88" fmla="*/ 113 w 160"/>
              <a:gd name="T89" fmla="*/ 103 h 141"/>
              <a:gd name="T90" fmla="*/ 155 w 160"/>
              <a:gd name="T91" fmla="*/ 103 h 141"/>
              <a:gd name="T92" fmla="*/ 160 w 160"/>
              <a:gd name="T93" fmla="*/ 98 h 141"/>
              <a:gd name="T94" fmla="*/ 160 w 160"/>
              <a:gd name="T95" fmla="*/ 80 h 141"/>
              <a:gd name="T96" fmla="*/ 155 w 160"/>
              <a:gd name="T97" fmla="*/ 75 h 141"/>
              <a:gd name="T98" fmla="*/ 55 w 160"/>
              <a:gd name="T99" fmla="*/ 75 h 141"/>
              <a:gd name="T100" fmla="*/ 5 w 160"/>
              <a:gd name="T101" fmla="*/ 75 h 141"/>
              <a:gd name="T102" fmla="*/ 0 w 160"/>
              <a:gd name="T103" fmla="*/ 80 h 141"/>
              <a:gd name="T104" fmla="*/ 0 w 160"/>
              <a:gd name="T105" fmla="*/ 99 h 141"/>
              <a:gd name="T106" fmla="*/ 5 w 160"/>
              <a:gd name="T107" fmla="*/ 103 h 141"/>
              <a:gd name="T108" fmla="*/ 48 w 160"/>
              <a:gd name="T109" fmla="*/ 103 h 141"/>
              <a:gd name="T110" fmla="*/ 55 w 160"/>
              <a:gd name="T111" fmla="*/ 75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41">
                <a:moveTo>
                  <a:pt x="113" y="131"/>
                </a:moveTo>
                <a:cubicBezTo>
                  <a:pt x="108" y="131"/>
                  <a:pt x="108" y="131"/>
                  <a:pt x="108" y="131"/>
                </a:cubicBezTo>
                <a:cubicBezTo>
                  <a:pt x="106" y="123"/>
                  <a:pt x="105" y="117"/>
                  <a:pt x="104" y="110"/>
                </a:cubicBezTo>
                <a:cubicBezTo>
                  <a:pt x="98" y="76"/>
                  <a:pt x="96" y="66"/>
                  <a:pt x="80" y="66"/>
                </a:cubicBezTo>
                <a:cubicBezTo>
                  <a:pt x="64" y="66"/>
                  <a:pt x="62" y="76"/>
                  <a:pt x="56" y="111"/>
                </a:cubicBezTo>
                <a:cubicBezTo>
                  <a:pt x="55" y="117"/>
                  <a:pt x="54" y="124"/>
                  <a:pt x="52" y="132"/>
                </a:cubicBezTo>
                <a:cubicBezTo>
                  <a:pt x="47" y="132"/>
                  <a:pt x="47" y="132"/>
                  <a:pt x="47" y="132"/>
                </a:cubicBezTo>
                <a:cubicBezTo>
                  <a:pt x="44" y="132"/>
                  <a:pt x="42" y="134"/>
                  <a:pt x="42" y="137"/>
                </a:cubicBezTo>
                <a:cubicBezTo>
                  <a:pt x="42" y="139"/>
                  <a:pt x="44" y="141"/>
                  <a:pt x="47" y="141"/>
                </a:cubicBezTo>
                <a:cubicBezTo>
                  <a:pt x="113" y="141"/>
                  <a:pt x="113" y="141"/>
                  <a:pt x="113" y="141"/>
                </a:cubicBezTo>
                <a:cubicBezTo>
                  <a:pt x="116" y="141"/>
                  <a:pt x="118" y="139"/>
                  <a:pt x="118" y="136"/>
                </a:cubicBezTo>
                <a:cubicBezTo>
                  <a:pt x="118" y="134"/>
                  <a:pt x="116" y="131"/>
                  <a:pt x="113" y="131"/>
                </a:cubicBezTo>
                <a:close/>
                <a:moveTo>
                  <a:pt x="132" y="38"/>
                </a:moveTo>
                <a:cubicBezTo>
                  <a:pt x="142" y="38"/>
                  <a:pt x="150" y="29"/>
                  <a:pt x="150" y="19"/>
                </a:cubicBezTo>
                <a:cubicBezTo>
                  <a:pt x="150" y="9"/>
                  <a:pt x="142" y="0"/>
                  <a:pt x="132" y="0"/>
                </a:cubicBezTo>
                <a:cubicBezTo>
                  <a:pt x="122" y="0"/>
                  <a:pt x="113" y="9"/>
                  <a:pt x="113" y="19"/>
                </a:cubicBezTo>
                <a:cubicBezTo>
                  <a:pt x="113" y="29"/>
                  <a:pt x="122" y="38"/>
                  <a:pt x="132" y="38"/>
                </a:cubicBezTo>
                <a:close/>
                <a:moveTo>
                  <a:pt x="28" y="38"/>
                </a:moveTo>
                <a:cubicBezTo>
                  <a:pt x="38" y="38"/>
                  <a:pt x="47" y="29"/>
                  <a:pt x="47" y="19"/>
                </a:cubicBezTo>
                <a:cubicBezTo>
                  <a:pt x="47" y="9"/>
                  <a:pt x="38" y="0"/>
                  <a:pt x="28" y="0"/>
                </a:cubicBezTo>
                <a:cubicBezTo>
                  <a:pt x="18" y="0"/>
                  <a:pt x="10" y="9"/>
                  <a:pt x="10" y="19"/>
                </a:cubicBezTo>
                <a:cubicBezTo>
                  <a:pt x="10" y="29"/>
                  <a:pt x="18" y="38"/>
                  <a:pt x="28" y="38"/>
                </a:cubicBezTo>
                <a:close/>
                <a:moveTo>
                  <a:pt x="5" y="66"/>
                </a:moveTo>
                <a:cubicBezTo>
                  <a:pt x="52" y="66"/>
                  <a:pt x="52" y="66"/>
                  <a:pt x="52" y="66"/>
                </a:cubicBezTo>
                <a:cubicBezTo>
                  <a:pt x="55" y="66"/>
                  <a:pt x="57" y="64"/>
                  <a:pt x="57" y="61"/>
                </a:cubicBezTo>
                <a:cubicBezTo>
                  <a:pt x="57" y="56"/>
                  <a:pt x="57" y="56"/>
                  <a:pt x="57" y="56"/>
                </a:cubicBezTo>
                <a:cubicBezTo>
                  <a:pt x="57" y="49"/>
                  <a:pt x="54" y="42"/>
                  <a:pt x="49" y="38"/>
                </a:cubicBezTo>
                <a:cubicBezTo>
                  <a:pt x="44" y="43"/>
                  <a:pt x="36" y="47"/>
                  <a:pt x="28" y="47"/>
                </a:cubicBezTo>
                <a:cubicBezTo>
                  <a:pt x="20" y="47"/>
                  <a:pt x="13" y="43"/>
                  <a:pt x="8" y="38"/>
                </a:cubicBezTo>
                <a:cubicBezTo>
                  <a:pt x="3" y="42"/>
                  <a:pt x="0" y="49"/>
                  <a:pt x="0" y="56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4"/>
                  <a:pt x="2" y="66"/>
                  <a:pt x="5" y="66"/>
                </a:cubicBezTo>
                <a:close/>
                <a:moveTo>
                  <a:pt x="153" y="38"/>
                </a:moveTo>
                <a:cubicBezTo>
                  <a:pt x="147" y="43"/>
                  <a:pt x="140" y="47"/>
                  <a:pt x="132" y="47"/>
                </a:cubicBezTo>
                <a:cubicBezTo>
                  <a:pt x="124" y="47"/>
                  <a:pt x="117" y="43"/>
                  <a:pt x="111" y="38"/>
                </a:cubicBezTo>
                <a:cubicBezTo>
                  <a:pt x="107" y="42"/>
                  <a:pt x="104" y="49"/>
                  <a:pt x="104" y="56"/>
                </a:cubicBezTo>
                <a:cubicBezTo>
                  <a:pt x="104" y="61"/>
                  <a:pt x="104" y="61"/>
                  <a:pt x="104" y="61"/>
                </a:cubicBezTo>
                <a:cubicBezTo>
                  <a:pt x="104" y="64"/>
                  <a:pt x="106" y="66"/>
                  <a:pt x="109" y="66"/>
                </a:cubicBezTo>
                <a:cubicBezTo>
                  <a:pt x="155" y="66"/>
                  <a:pt x="155" y="66"/>
                  <a:pt x="155" y="66"/>
                </a:cubicBezTo>
                <a:cubicBezTo>
                  <a:pt x="158" y="66"/>
                  <a:pt x="160" y="64"/>
                  <a:pt x="160" y="61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0" y="49"/>
                  <a:pt x="157" y="42"/>
                  <a:pt x="153" y="38"/>
                </a:cubicBezTo>
                <a:close/>
                <a:moveTo>
                  <a:pt x="155" y="75"/>
                </a:moveTo>
                <a:cubicBezTo>
                  <a:pt x="106" y="75"/>
                  <a:pt x="106" y="75"/>
                  <a:pt x="106" y="75"/>
                </a:cubicBezTo>
                <a:cubicBezTo>
                  <a:pt x="109" y="83"/>
                  <a:pt x="110" y="91"/>
                  <a:pt x="113" y="103"/>
                </a:cubicBezTo>
                <a:cubicBezTo>
                  <a:pt x="155" y="103"/>
                  <a:pt x="155" y="103"/>
                  <a:pt x="155" y="103"/>
                </a:cubicBezTo>
                <a:cubicBezTo>
                  <a:pt x="158" y="103"/>
                  <a:pt x="160" y="101"/>
                  <a:pt x="160" y="98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77"/>
                  <a:pt x="158" y="75"/>
                  <a:pt x="155" y="75"/>
                </a:cubicBezTo>
                <a:close/>
                <a:moveTo>
                  <a:pt x="55" y="75"/>
                </a:moveTo>
                <a:cubicBezTo>
                  <a:pt x="5" y="75"/>
                  <a:pt x="5" y="75"/>
                  <a:pt x="5" y="75"/>
                </a:cubicBezTo>
                <a:cubicBezTo>
                  <a:pt x="2" y="75"/>
                  <a:pt x="0" y="77"/>
                  <a:pt x="0" y="80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02"/>
                  <a:pt x="2" y="103"/>
                  <a:pt x="5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50" y="92"/>
                  <a:pt x="52" y="83"/>
                  <a:pt x="55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6E5B1877-2EB4-5B88-2199-FC2AE0DCD07F}"/>
              </a:ext>
            </a:extLst>
          </p:cNvPr>
          <p:cNvSpPr>
            <a:spLocks noEditPoints="1"/>
          </p:cNvSpPr>
          <p:nvPr/>
        </p:nvSpPr>
        <p:spPr bwMode="auto">
          <a:xfrm>
            <a:off x="2446338" y="1909763"/>
            <a:ext cx="142875" cy="254000"/>
          </a:xfrm>
          <a:custGeom>
            <a:avLst/>
            <a:gdLst>
              <a:gd name="T0" fmla="*/ 89 w 90"/>
              <a:gd name="T1" fmla="*/ 78 h 160"/>
              <a:gd name="T2" fmla="*/ 54 w 90"/>
              <a:gd name="T3" fmla="*/ 43 h 160"/>
              <a:gd name="T4" fmla="*/ 61 w 90"/>
              <a:gd name="T5" fmla="*/ 90 h 160"/>
              <a:gd name="T6" fmla="*/ 69 w 90"/>
              <a:gd name="T7" fmla="*/ 98 h 160"/>
              <a:gd name="T8" fmla="*/ 72 w 90"/>
              <a:gd name="T9" fmla="*/ 100 h 160"/>
              <a:gd name="T10" fmla="*/ 85 w 90"/>
              <a:gd name="T11" fmla="*/ 100 h 160"/>
              <a:gd name="T12" fmla="*/ 90 w 90"/>
              <a:gd name="T13" fmla="*/ 95 h 160"/>
              <a:gd name="T14" fmla="*/ 90 w 90"/>
              <a:gd name="T15" fmla="*/ 81 h 160"/>
              <a:gd name="T16" fmla="*/ 89 w 90"/>
              <a:gd name="T17" fmla="*/ 78 h 160"/>
              <a:gd name="T18" fmla="*/ 13 w 90"/>
              <a:gd name="T19" fmla="*/ 28 h 160"/>
              <a:gd name="T20" fmla="*/ 45 w 90"/>
              <a:gd name="T21" fmla="*/ 28 h 160"/>
              <a:gd name="T22" fmla="*/ 53 w 90"/>
              <a:gd name="T23" fmla="*/ 6 h 160"/>
              <a:gd name="T24" fmla="*/ 52 w 90"/>
              <a:gd name="T25" fmla="*/ 2 h 160"/>
              <a:gd name="T26" fmla="*/ 48 w 90"/>
              <a:gd name="T27" fmla="*/ 0 h 160"/>
              <a:gd name="T28" fmla="*/ 10 w 90"/>
              <a:gd name="T29" fmla="*/ 0 h 160"/>
              <a:gd name="T30" fmla="*/ 6 w 90"/>
              <a:gd name="T31" fmla="*/ 2 h 160"/>
              <a:gd name="T32" fmla="*/ 6 w 90"/>
              <a:gd name="T33" fmla="*/ 6 h 160"/>
              <a:gd name="T34" fmla="*/ 13 w 90"/>
              <a:gd name="T35" fmla="*/ 28 h 160"/>
              <a:gd name="T36" fmla="*/ 14 w 90"/>
              <a:gd name="T37" fmla="*/ 38 h 160"/>
              <a:gd name="T38" fmla="*/ 0 w 90"/>
              <a:gd name="T39" fmla="*/ 126 h 160"/>
              <a:gd name="T40" fmla="*/ 1 w 90"/>
              <a:gd name="T41" fmla="*/ 130 h 160"/>
              <a:gd name="T42" fmla="*/ 25 w 90"/>
              <a:gd name="T43" fmla="*/ 158 h 160"/>
              <a:gd name="T44" fmla="*/ 29 w 90"/>
              <a:gd name="T45" fmla="*/ 160 h 160"/>
              <a:gd name="T46" fmla="*/ 32 w 90"/>
              <a:gd name="T47" fmla="*/ 158 h 160"/>
              <a:gd name="T48" fmla="*/ 56 w 90"/>
              <a:gd name="T49" fmla="*/ 130 h 160"/>
              <a:gd name="T50" fmla="*/ 57 w 90"/>
              <a:gd name="T51" fmla="*/ 126 h 160"/>
              <a:gd name="T52" fmla="*/ 44 w 90"/>
              <a:gd name="T53" fmla="*/ 38 h 160"/>
              <a:gd name="T54" fmla="*/ 14 w 90"/>
              <a:gd name="T55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90" h="160">
                <a:moveTo>
                  <a:pt x="89" y="78"/>
                </a:moveTo>
                <a:cubicBezTo>
                  <a:pt x="54" y="43"/>
                  <a:pt x="54" y="43"/>
                  <a:pt x="54" y="43"/>
                </a:cubicBezTo>
                <a:cubicBezTo>
                  <a:pt x="61" y="90"/>
                  <a:pt x="61" y="90"/>
                  <a:pt x="61" y="90"/>
                </a:cubicBezTo>
                <a:cubicBezTo>
                  <a:pt x="69" y="98"/>
                  <a:pt x="69" y="98"/>
                  <a:pt x="69" y="98"/>
                </a:cubicBezTo>
                <a:cubicBezTo>
                  <a:pt x="70" y="99"/>
                  <a:pt x="71" y="100"/>
                  <a:pt x="72" y="100"/>
                </a:cubicBezTo>
                <a:cubicBezTo>
                  <a:pt x="85" y="100"/>
                  <a:pt x="85" y="100"/>
                  <a:pt x="85" y="100"/>
                </a:cubicBezTo>
                <a:cubicBezTo>
                  <a:pt x="88" y="100"/>
                  <a:pt x="90" y="98"/>
                  <a:pt x="90" y="95"/>
                </a:cubicBezTo>
                <a:cubicBezTo>
                  <a:pt x="90" y="81"/>
                  <a:pt x="90" y="81"/>
                  <a:pt x="90" y="81"/>
                </a:cubicBezTo>
                <a:cubicBezTo>
                  <a:pt x="90" y="80"/>
                  <a:pt x="89" y="78"/>
                  <a:pt x="89" y="78"/>
                </a:cubicBezTo>
                <a:close/>
                <a:moveTo>
                  <a:pt x="13" y="28"/>
                </a:moveTo>
                <a:cubicBezTo>
                  <a:pt x="45" y="28"/>
                  <a:pt x="45" y="28"/>
                  <a:pt x="45" y="28"/>
                </a:cubicBezTo>
                <a:cubicBezTo>
                  <a:pt x="53" y="6"/>
                  <a:pt x="53" y="6"/>
                  <a:pt x="53" y="6"/>
                </a:cubicBezTo>
                <a:cubicBezTo>
                  <a:pt x="53" y="5"/>
                  <a:pt x="53" y="3"/>
                  <a:pt x="52" y="2"/>
                </a:cubicBezTo>
                <a:cubicBezTo>
                  <a:pt x="51" y="1"/>
                  <a:pt x="49" y="0"/>
                  <a:pt x="48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8" y="0"/>
                  <a:pt x="7" y="0"/>
                  <a:pt x="6" y="2"/>
                </a:cubicBezTo>
                <a:cubicBezTo>
                  <a:pt x="5" y="3"/>
                  <a:pt x="5" y="5"/>
                  <a:pt x="6" y="6"/>
                </a:cubicBezTo>
                <a:lnTo>
                  <a:pt x="13" y="28"/>
                </a:lnTo>
                <a:close/>
                <a:moveTo>
                  <a:pt x="14" y="38"/>
                </a:moveTo>
                <a:cubicBezTo>
                  <a:pt x="0" y="126"/>
                  <a:pt x="0" y="126"/>
                  <a:pt x="0" y="126"/>
                </a:cubicBezTo>
                <a:cubicBezTo>
                  <a:pt x="0" y="128"/>
                  <a:pt x="0" y="129"/>
                  <a:pt x="1" y="130"/>
                </a:cubicBezTo>
                <a:cubicBezTo>
                  <a:pt x="25" y="158"/>
                  <a:pt x="25" y="158"/>
                  <a:pt x="25" y="158"/>
                </a:cubicBezTo>
                <a:cubicBezTo>
                  <a:pt x="26" y="160"/>
                  <a:pt x="27" y="160"/>
                  <a:pt x="29" y="160"/>
                </a:cubicBezTo>
                <a:cubicBezTo>
                  <a:pt x="30" y="160"/>
                  <a:pt x="31" y="160"/>
                  <a:pt x="32" y="158"/>
                </a:cubicBezTo>
                <a:cubicBezTo>
                  <a:pt x="56" y="130"/>
                  <a:pt x="56" y="130"/>
                  <a:pt x="56" y="130"/>
                </a:cubicBezTo>
                <a:cubicBezTo>
                  <a:pt x="57" y="129"/>
                  <a:pt x="57" y="128"/>
                  <a:pt x="57" y="126"/>
                </a:cubicBezTo>
                <a:cubicBezTo>
                  <a:pt x="44" y="38"/>
                  <a:pt x="44" y="38"/>
                  <a:pt x="44" y="38"/>
                </a:cubicBezTo>
                <a:lnTo>
                  <a:pt x="14" y="3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A091AB46-C07D-07B7-A9E9-AE56F035FA67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1922463"/>
            <a:ext cx="254000" cy="252413"/>
          </a:xfrm>
          <a:custGeom>
            <a:avLst/>
            <a:gdLst>
              <a:gd name="T0" fmla="*/ 28 w 160"/>
              <a:gd name="T1" fmla="*/ 127 h 159"/>
              <a:gd name="T2" fmla="*/ 38 w 160"/>
              <a:gd name="T3" fmla="*/ 127 h 159"/>
              <a:gd name="T4" fmla="*/ 108 w 160"/>
              <a:gd name="T5" fmla="*/ 19 h 159"/>
              <a:gd name="T6" fmla="*/ 80 w 160"/>
              <a:gd name="T7" fmla="*/ 38 h 159"/>
              <a:gd name="T8" fmla="*/ 23 w 160"/>
              <a:gd name="T9" fmla="*/ 19 h 159"/>
              <a:gd name="T10" fmla="*/ 0 w 160"/>
              <a:gd name="T11" fmla="*/ 33 h 159"/>
              <a:gd name="T12" fmla="*/ 14 w 160"/>
              <a:gd name="T13" fmla="*/ 159 h 159"/>
              <a:gd name="T14" fmla="*/ 121 w 160"/>
              <a:gd name="T15" fmla="*/ 145 h 159"/>
              <a:gd name="T16" fmla="*/ 108 w 160"/>
              <a:gd name="T17" fmla="*/ 19 h 159"/>
              <a:gd name="T18" fmla="*/ 21 w 160"/>
              <a:gd name="T19" fmla="*/ 49 h 159"/>
              <a:gd name="T20" fmla="*/ 27 w 160"/>
              <a:gd name="T21" fmla="*/ 49 h 159"/>
              <a:gd name="T22" fmla="*/ 39 w 160"/>
              <a:gd name="T23" fmla="*/ 49 h 159"/>
              <a:gd name="T24" fmla="*/ 45 w 160"/>
              <a:gd name="T25" fmla="*/ 49 h 159"/>
              <a:gd name="T26" fmla="*/ 39 w 160"/>
              <a:gd name="T27" fmla="*/ 61 h 159"/>
              <a:gd name="T28" fmla="*/ 45 w 160"/>
              <a:gd name="T29" fmla="*/ 73 h 159"/>
              <a:gd name="T30" fmla="*/ 39 w 160"/>
              <a:gd name="T31" fmla="*/ 73 h 159"/>
              <a:gd name="T32" fmla="*/ 27 w 160"/>
              <a:gd name="T33" fmla="*/ 73 h 159"/>
              <a:gd name="T34" fmla="*/ 21 w 160"/>
              <a:gd name="T35" fmla="*/ 73 h 159"/>
              <a:gd name="T36" fmla="*/ 27 w 160"/>
              <a:gd name="T37" fmla="*/ 61 h 159"/>
              <a:gd name="T38" fmla="*/ 102 w 160"/>
              <a:gd name="T39" fmla="*/ 133 h 159"/>
              <a:gd name="T40" fmla="*/ 99 w 160"/>
              <a:gd name="T41" fmla="*/ 141 h 159"/>
              <a:gd name="T42" fmla="*/ 90 w 160"/>
              <a:gd name="T43" fmla="*/ 134 h 159"/>
              <a:gd name="T44" fmla="*/ 81 w 160"/>
              <a:gd name="T45" fmla="*/ 141 h 159"/>
              <a:gd name="T46" fmla="*/ 78 w 160"/>
              <a:gd name="T47" fmla="*/ 133 h 159"/>
              <a:gd name="T48" fmla="*/ 78 w 160"/>
              <a:gd name="T49" fmla="*/ 122 h 159"/>
              <a:gd name="T50" fmla="*/ 81 w 160"/>
              <a:gd name="T51" fmla="*/ 114 h 159"/>
              <a:gd name="T52" fmla="*/ 90 w 160"/>
              <a:gd name="T53" fmla="*/ 121 h 159"/>
              <a:gd name="T54" fmla="*/ 99 w 160"/>
              <a:gd name="T55" fmla="*/ 114 h 159"/>
              <a:gd name="T56" fmla="*/ 102 w 160"/>
              <a:gd name="T57" fmla="*/ 122 h 159"/>
              <a:gd name="T58" fmla="*/ 102 w 160"/>
              <a:gd name="T59" fmla="*/ 133 h 159"/>
              <a:gd name="T60" fmla="*/ 99 w 160"/>
              <a:gd name="T61" fmla="*/ 65 h 159"/>
              <a:gd name="T62" fmla="*/ 95 w 160"/>
              <a:gd name="T63" fmla="*/ 63 h 159"/>
              <a:gd name="T64" fmla="*/ 81 w 160"/>
              <a:gd name="T65" fmla="*/ 93 h 159"/>
              <a:gd name="T66" fmla="*/ 38 w 160"/>
              <a:gd name="T67" fmla="*/ 98 h 159"/>
              <a:gd name="T68" fmla="*/ 47 w 160"/>
              <a:gd name="T69" fmla="*/ 127 h 159"/>
              <a:gd name="T70" fmla="*/ 19 w 160"/>
              <a:gd name="T71" fmla="*/ 127 h 159"/>
              <a:gd name="T72" fmla="*/ 29 w 160"/>
              <a:gd name="T73" fmla="*/ 98 h 159"/>
              <a:gd name="T74" fmla="*/ 81 w 160"/>
              <a:gd name="T75" fmla="*/ 84 h 159"/>
              <a:gd name="T76" fmla="*/ 86 w 160"/>
              <a:gd name="T77" fmla="*/ 63 h 159"/>
              <a:gd name="T78" fmla="*/ 81 w 160"/>
              <a:gd name="T79" fmla="*/ 65 h 159"/>
              <a:gd name="T80" fmla="*/ 78 w 160"/>
              <a:gd name="T81" fmla="*/ 58 h 159"/>
              <a:gd name="T82" fmla="*/ 91 w 160"/>
              <a:gd name="T83" fmla="*/ 47 h 159"/>
              <a:gd name="T84" fmla="*/ 104 w 160"/>
              <a:gd name="T85" fmla="*/ 58 h 159"/>
              <a:gd name="T86" fmla="*/ 42 w 160"/>
              <a:gd name="T87" fmla="*/ 29 h 159"/>
              <a:gd name="T88" fmla="*/ 90 w 160"/>
              <a:gd name="T89" fmla="*/ 19 h 159"/>
              <a:gd name="T90" fmla="*/ 71 w 160"/>
              <a:gd name="T91" fmla="*/ 10 h 159"/>
              <a:gd name="T92" fmla="*/ 61 w 160"/>
              <a:gd name="T93" fmla="*/ 0 h 159"/>
              <a:gd name="T94" fmla="*/ 51 w 160"/>
              <a:gd name="T95" fmla="*/ 10 h 159"/>
              <a:gd name="T96" fmla="*/ 32 w 160"/>
              <a:gd name="T97" fmla="*/ 19 h 159"/>
              <a:gd name="T98" fmla="*/ 131 w 160"/>
              <a:gd name="T99" fmla="*/ 122 h 159"/>
              <a:gd name="T100" fmla="*/ 146 w 160"/>
              <a:gd name="T101" fmla="*/ 118 h 159"/>
              <a:gd name="T102" fmla="*/ 159 w 160"/>
              <a:gd name="T103" fmla="*/ 66 h 159"/>
              <a:gd name="T104" fmla="*/ 131 w 160"/>
              <a:gd name="T105" fmla="*/ 122 h 159"/>
              <a:gd name="T106" fmla="*/ 132 w 160"/>
              <a:gd name="T107" fmla="*/ 52 h 159"/>
              <a:gd name="T108" fmla="*/ 160 w 160"/>
              <a:gd name="T109" fmla="*/ 56 h 159"/>
              <a:gd name="T110" fmla="*/ 146 w 160"/>
              <a:gd name="T111" fmla="*/ 38 h 159"/>
              <a:gd name="T112" fmla="*/ 134 w 160"/>
              <a:gd name="T113" fmla="*/ 133 h 159"/>
              <a:gd name="T114" fmla="*/ 146 w 160"/>
              <a:gd name="T115" fmla="*/ 151 h 159"/>
              <a:gd name="T116" fmla="*/ 157 w 160"/>
              <a:gd name="T117" fmla="*/ 13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59">
                <a:moveTo>
                  <a:pt x="33" y="122"/>
                </a:moveTo>
                <a:cubicBezTo>
                  <a:pt x="30" y="122"/>
                  <a:pt x="28" y="125"/>
                  <a:pt x="28" y="127"/>
                </a:cubicBezTo>
                <a:cubicBezTo>
                  <a:pt x="28" y="130"/>
                  <a:pt x="30" y="132"/>
                  <a:pt x="33" y="132"/>
                </a:cubicBezTo>
                <a:cubicBezTo>
                  <a:pt x="36" y="132"/>
                  <a:pt x="38" y="130"/>
                  <a:pt x="38" y="127"/>
                </a:cubicBezTo>
                <a:cubicBezTo>
                  <a:pt x="38" y="125"/>
                  <a:pt x="36" y="122"/>
                  <a:pt x="33" y="122"/>
                </a:cubicBezTo>
                <a:close/>
                <a:moveTo>
                  <a:pt x="108" y="19"/>
                </a:moveTo>
                <a:cubicBezTo>
                  <a:pt x="99" y="19"/>
                  <a:pt x="99" y="19"/>
                  <a:pt x="99" y="19"/>
                </a:cubicBezTo>
                <a:cubicBezTo>
                  <a:pt x="99" y="29"/>
                  <a:pt x="90" y="38"/>
                  <a:pt x="80" y="38"/>
                </a:cubicBezTo>
                <a:cubicBezTo>
                  <a:pt x="42" y="38"/>
                  <a:pt x="42" y="38"/>
                  <a:pt x="42" y="38"/>
                </a:cubicBezTo>
                <a:cubicBezTo>
                  <a:pt x="32" y="38"/>
                  <a:pt x="23" y="29"/>
                  <a:pt x="23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6" y="19"/>
                  <a:pt x="0" y="25"/>
                  <a:pt x="0" y="33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6" y="159"/>
                  <a:pt x="14" y="159"/>
                </a:cubicBezTo>
                <a:cubicBezTo>
                  <a:pt x="108" y="159"/>
                  <a:pt x="108" y="159"/>
                  <a:pt x="108" y="159"/>
                </a:cubicBezTo>
                <a:cubicBezTo>
                  <a:pt x="116" y="159"/>
                  <a:pt x="121" y="153"/>
                  <a:pt x="121" y="145"/>
                </a:cubicBezTo>
                <a:cubicBezTo>
                  <a:pt x="121" y="33"/>
                  <a:pt x="121" y="33"/>
                  <a:pt x="121" y="33"/>
                </a:cubicBezTo>
                <a:cubicBezTo>
                  <a:pt x="123" y="25"/>
                  <a:pt x="116" y="19"/>
                  <a:pt x="108" y="19"/>
                </a:cubicBezTo>
                <a:close/>
                <a:moveTo>
                  <a:pt x="21" y="55"/>
                </a:moveTo>
                <a:cubicBezTo>
                  <a:pt x="19" y="54"/>
                  <a:pt x="19" y="50"/>
                  <a:pt x="21" y="49"/>
                </a:cubicBezTo>
                <a:cubicBezTo>
                  <a:pt x="21" y="48"/>
                  <a:pt x="23" y="48"/>
                  <a:pt x="24" y="48"/>
                </a:cubicBezTo>
                <a:cubicBezTo>
                  <a:pt x="25" y="48"/>
                  <a:pt x="26" y="48"/>
                  <a:pt x="27" y="49"/>
                </a:cubicBezTo>
                <a:cubicBezTo>
                  <a:pt x="33" y="55"/>
                  <a:pt x="33" y="55"/>
                  <a:pt x="33" y="55"/>
                </a:cubicBezTo>
                <a:cubicBezTo>
                  <a:pt x="39" y="49"/>
                  <a:pt x="39" y="49"/>
                  <a:pt x="39" y="49"/>
                </a:cubicBezTo>
                <a:cubicBezTo>
                  <a:pt x="39" y="48"/>
                  <a:pt x="41" y="48"/>
                  <a:pt x="42" y="48"/>
                </a:cubicBezTo>
                <a:cubicBezTo>
                  <a:pt x="43" y="48"/>
                  <a:pt x="44" y="48"/>
                  <a:pt x="45" y="49"/>
                </a:cubicBezTo>
                <a:cubicBezTo>
                  <a:pt x="47" y="50"/>
                  <a:pt x="47" y="54"/>
                  <a:pt x="45" y="55"/>
                </a:cubicBezTo>
                <a:cubicBezTo>
                  <a:pt x="39" y="61"/>
                  <a:pt x="39" y="61"/>
                  <a:pt x="39" y="61"/>
                </a:cubicBezTo>
                <a:cubicBezTo>
                  <a:pt x="45" y="67"/>
                  <a:pt x="45" y="67"/>
                  <a:pt x="45" y="67"/>
                </a:cubicBezTo>
                <a:cubicBezTo>
                  <a:pt x="47" y="69"/>
                  <a:pt x="47" y="72"/>
                  <a:pt x="45" y="73"/>
                </a:cubicBezTo>
                <a:cubicBezTo>
                  <a:pt x="44" y="74"/>
                  <a:pt x="43" y="75"/>
                  <a:pt x="42" y="75"/>
                </a:cubicBezTo>
                <a:cubicBezTo>
                  <a:pt x="41" y="75"/>
                  <a:pt x="39" y="74"/>
                  <a:pt x="39" y="73"/>
                </a:cubicBezTo>
                <a:cubicBezTo>
                  <a:pt x="33" y="67"/>
                  <a:pt x="33" y="67"/>
                  <a:pt x="33" y="67"/>
                </a:cubicBezTo>
                <a:cubicBezTo>
                  <a:pt x="27" y="73"/>
                  <a:pt x="27" y="73"/>
                  <a:pt x="27" y="73"/>
                </a:cubicBezTo>
                <a:cubicBezTo>
                  <a:pt x="26" y="74"/>
                  <a:pt x="25" y="75"/>
                  <a:pt x="24" y="75"/>
                </a:cubicBezTo>
                <a:cubicBezTo>
                  <a:pt x="23" y="75"/>
                  <a:pt x="22" y="74"/>
                  <a:pt x="21" y="73"/>
                </a:cubicBezTo>
                <a:cubicBezTo>
                  <a:pt x="19" y="72"/>
                  <a:pt x="19" y="69"/>
                  <a:pt x="21" y="67"/>
                </a:cubicBezTo>
                <a:cubicBezTo>
                  <a:pt x="27" y="61"/>
                  <a:pt x="27" y="61"/>
                  <a:pt x="27" y="61"/>
                </a:cubicBezTo>
                <a:lnTo>
                  <a:pt x="21" y="55"/>
                </a:lnTo>
                <a:close/>
                <a:moveTo>
                  <a:pt x="102" y="133"/>
                </a:moveTo>
                <a:cubicBezTo>
                  <a:pt x="104" y="135"/>
                  <a:pt x="104" y="138"/>
                  <a:pt x="102" y="140"/>
                </a:cubicBezTo>
                <a:cubicBezTo>
                  <a:pt x="102" y="140"/>
                  <a:pt x="100" y="141"/>
                  <a:pt x="99" y="141"/>
                </a:cubicBezTo>
                <a:cubicBezTo>
                  <a:pt x="98" y="141"/>
                  <a:pt x="97" y="140"/>
                  <a:pt x="96" y="140"/>
                </a:cubicBezTo>
                <a:cubicBezTo>
                  <a:pt x="90" y="134"/>
                  <a:pt x="90" y="134"/>
                  <a:pt x="90" y="134"/>
                </a:cubicBezTo>
                <a:cubicBezTo>
                  <a:pt x="84" y="140"/>
                  <a:pt x="84" y="140"/>
                  <a:pt x="84" y="140"/>
                </a:cubicBezTo>
                <a:cubicBezTo>
                  <a:pt x="84" y="140"/>
                  <a:pt x="82" y="141"/>
                  <a:pt x="81" y="141"/>
                </a:cubicBezTo>
                <a:cubicBezTo>
                  <a:pt x="80" y="141"/>
                  <a:pt x="79" y="140"/>
                  <a:pt x="78" y="140"/>
                </a:cubicBezTo>
                <a:cubicBezTo>
                  <a:pt x="76" y="138"/>
                  <a:pt x="76" y="135"/>
                  <a:pt x="78" y="133"/>
                </a:cubicBezTo>
                <a:cubicBezTo>
                  <a:pt x="84" y="127"/>
                  <a:pt x="84" y="127"/>
                  <a:pt x="84" y="127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6" y="120"/>
                  <a:pt x="76" y="117"/>
                  <a:pt x="78" y="115"/>
                </a:cubicBezTo>
                <a:cubicBezTo>
                  <a:pt x="79" y="114"/>
                  <a:pt x="80" y="114"/>
                  <a:pt x="81" y="114"/>
                </a:cubicBezTo>
                <a:cubicBezTo>
                  <a:pt x="82" y="114"/>
                  <a:pt x="84" y="114"/>
                  <a:pt x="84" y="115"/>
                </a:cubicBezTo>
                <a:cubicBezTo>
                  <a:pt x="90" y="121"/>
                  <a:pt x="90" y="121"/>
                  <a:pt x="90" y="121"/>
                </a:cubicBezTo>
                <a:cubicBezTo>
                  <a:pt x="96" y="115"/>
                  <a:pt x="96" y="115"/>
                  <a:pt x="96" y="115"/>
                </a:cubicBezTo>
                <a:cubicBezTo>
                  <a:pt x="97" y="114"/>
                  <a:pt x="98" y="114"/>
                  <a:pt x="99" y="114"/>
                </a:cubicBezTo>
                <a:cubicBezTo>
                  <a:pt x="100" y="114"/>
                  <a:pt x="102" y="114"/>
                  <a:pt x="102" y="115"/>
                </a:cubicBezTo>
                <a:cubicBezTo>
                  <a:pt x="104" y="117"/>
                  <a:pt x="104" y="120"/>
                  <a:pt x="102" y="122"/>
                </a:cubicBezTo>
                <a:cubicBezTo>
                  <a:pt x="97" y="127"/>
                  <a:pt x="97" y="127"/>
                  <a:pt x="97" y="127"/>
                </a:cubicBezTo>
                <a:lnTo>
                  <a:pt x="102" y="133"/>
                </a:lnTo>
                <a:close/>
                <a:moveTo>
                  <a:pt x="102" y="64"/>
                </a:moveTo>
                <a:cubicBezTo>
                  <a:pt x="102" y="65"/>
                  <a:pt x="100" y="65"/>
                  <a:pt x="99" y="65"/>
                </a:cubicBezTo>
                <a:cubicBezTo>
                  <a:pt x="98" y="65"/>
                  <a:pt x="97" y="65"/>
                  <a:pt x="96" y="64"/>
                </a:cubicBezTo>
                <a:cubicBezTo>
                  <a:pt x="95" y="63"/>
                  <a:pt x="95" y="63"/>
                  <a:pt x="95" y="63"/>
                </a:cubicBezTo>
                <a:cubicBezTo>
                  <a:pt x="95" y="80"/>
                  <a:pt x="95" y="80"/>
                  <a:pt x="95" y="80"/>
                </a:cubicBezTo>
                <a:cubicBezTo>
                  <a:pt x="95" y="88"/>
                  <a:pt x="88" y="93"/>
                  <a:pt x="81" y="93"/>
                </a:cubicBezTo>
                <a:cubicBezTo>
                  <a:pt x="42" y="93"/>
                  <a:pt x="42" y="93"/>
                  <a:pt x="42" y="93"/>
                </a:cubicBezTo>
                <a:cubicBezTo>
                  <a:pt x="40" y="93"/>
                  <a:pt x="38" y="95"/>
                  <a:pt x="38" y="98"/>
                </a:cubicBezTo>
                <a:cubicBezTo>
                  <a:pt x="38" y="114"/>
                  <a:pt x="38" y="114"/>
                  <a:pt x="38" y="114"/>
                </a:cubicBezTo>
                <a:cubicBezTo>
                  <a:pt x="43" y="116"/>
                  <a:pt x="47" y="120"/>
                  <a:pt x="47" y="127"/>
                </a:cubicBezTo>
                <a:cubicBezTo>
                  <a:pt x="47" y="135"/>
                  <a:pt x="41" y="141"/>
                  <a:pt x="33" y="141"/>
                </a:cubicBezTo>
                <a:cubicBezTo>
                  <a:pt x="26" y="141"/>
                  <a:pt x="19" y="134"/>
                  <a:pt x="19" y="127"/>
                </a:cubicBezTo>
                <a:cubicBezTo>
                  <a:pt x="19" y="121"/>
                  <a:pt x="23" y="116"/>
                  <a:pt x="29" y="114"/>
                </a:cubicBezTo>
                <a:cubicBezTo>
                  <a:pt x="29" y="98"/>
                  <a:pt x="29" y="98"/>
                  <a:pt x="29" y="98"/>
                </a:cubicBezTo>
                <a:cubicBezTo>
                  <a:pt x="29" y="90"/>
                  <a:pt x="36" y="84"/>
                  <a:pt x="43" y="84"/>
                </a:cubicBezTo>
                <a:cubicBezTo>
                  <a:pt x="81" y="84"/>
                  <a:pt x="81" y="84"/>
                  <a:pt x="81" y="84"/>
                </a:cubicBezTo>
                <a:cubicBezTo>
                  <a:pt x="84" y="84"/>
                  <a:pt x="86" y="82"/>
                  <a:pt x="86" y="80"/>
                </a:cubicBezTo>
                <a:cubicBezTo>
                  <a:pt x="86" y="63"/>
                  <a:pt x="86" y="63"/>
                  <a:pt x="86" y="63"/>
                </a:cubicBezTo>
                <a:cubicBezTo>
                  <a:pt x="84" y="64"/>
                  <a:pt x="84" y="64"/>
                  <a:pt x="84" y="64"/>
                </a:cubicBezTo>
                <a:cubicBezTo>
                  <a:pt x="84" y="65"/>
                  <a:pt x="82" y="65"/>
                  <a:pt x="81" y="65"/>
                </a:cubicBezTo>
                <a:cubicBezTo>
                  <a:pt x="80" y="65"/>
                  <a:pt x="79" y="65"/>
                  <a:pt x="78" y="64"/>
                </a:cubicBezTo>
                <a:cubicBezTo>
                  <a:pt x="76" y="63"/>
                  <a:pt x="76" y="59"/>
                  <a:pt x="78" y="58"/>
                </a:cubicBezTo>
                <a:cubicBezTo>
                  <a:pt x="87" y="48"/>
                  <a:pt x="87" y="48"/>
                  <a:pt x="87" y="48"/>
                </a:cubicBezTo>
                <a:cubicBezTo>
                  <a:pt x="88" y="47"/>
                  <a:pt x="89" y="47"/>
                  <a:pt x="91" y="47"/>
                </a:cubicBezTo>
                <a:cubicBezTo>
                  <a:pt x="92" y="47"/>
                  <a:pt x="93" y="47"/>
                  <a:pt x="94" y="48"/>
                </a:cubicBezTo>
                <a:cubicBezTo>
                  <a:pt x="104" y="58"/>
                  <a:pt x="104" y="58"/>
                  <a:pt x="104" y="58"/>
                </a:cubicBezTo>
                <a:cubicBezTo>
                  <a:pt x="104" y="59"/>
                  <a:pt x="104" y="63"/>
                  <a:pt x="102" y="64"/>
                </a:cubicBezTo>
                <a:close/>
                <a:moveTo>
                  <a:pt x="42" y="29"/>
                </a:moveTo>
                <a:cubicBezTo>
                  <a:pt x="80" y="29"/>
                  <a:pt x="80" y="29"/>
                  <a:pt x="80" y="29"/>
                </a:cubicBezTo>
                <a:cubicBezTo>
                  <a:pt x="85" y="29"/>
                  <a:pt x="90" y="25"/>
                  <a:pt x="90" y="19"/>
                </a:cubicBezTo>
                <a:cubicBezTo>
                  <a:pt x="90" y="14"/>
                  <a:pt x="85" y="10"/>
                  <a:pt x="80" y="10"/>
                </a:cubicBezTo>
                <a:cubicBezTo>
                  <a:pt x="71" y="10"/>
                  <a:pt x="71" y="10"/>
                  <a:pt x="71" y="10"/>
                </a:cubicBezTo>
                <a:cubicBezTo>
                  <a:pt x="70" y="6"/>
                  <a:pt x="70" y="6"/>
                  <a:pt x="70" y="6"/>
                </a:cubicBezTo>
                <a:cubicBezTo>
                  <a:pt x="69" y="3"/>
                  <a:pt x="66" y="0"/>
                  <a:pt x="61" y="0"/>
                </a:cubicBezTo>
                <a:cubicBezTo>
                  <a:pt x="57" y="0"/>
                  <a:pt x="54" y="3"/>
                  <a:pt x="52" y="6"/>
                </a:cubicBezTo>
                <a:cubicBezTo>
                  <a:pt x="51" y="10"/>
                  <a:pt x="51" y="10"/>
                  <a:pt x="51" y="10"/>
                </a:cubicBezTo>
                <a:cubicBezTo>
                  <a:pt x="42" y="10"/>
                  <a:pt x="42" y="10"/>
                  <a:pt x="42" y="10"/>
                </a:cubicBezTo>
                <a:cubicBezTo>
                  <a:pt x="37" y="10"/>
                  <a:pt x="32" y="14"/>
                  <a:pt x="32" y="19"/>
                </a:cubicBezTo>
                <a:cubicBezTo>
                  <a:pt x="32" y="25"/>
                  <a:pt x="37" y="29"/>
                  <a:pt x="42" y="29"/>
                </a:cubicBezTo>
                <a:close/>
                <a:moveTo>
                  <a:pt x="131" y="122"/>
                </a:moveTo>
                <a:cubicBezTo>
                  <a:pt x="132" y="122"/>
                  <a:pt x="132" y="122"/>
                  <a:pt x="132" y="122"/>
                </a:cubicBezTo>
                <a:cubicBezTo>
                  <a:pt x="135" y="119"/>
                  <a:pt x="140" y="118"/>
                  <a:pt x="146" y="118"/>
                </a:cubicBezTo>
                <a:cubicBezTo>
                  <a:pt x="151" y="118"/>
                  <a:pt x="156" y="119"/>
                  <a:pt x="159" y="122"/>
                </a:cubicBezTo>
                <a:cubicBezTo>
                  <a:pt x="159" y="66"/>
                  <a:pt x="159" y="66"/>
                  <a:pt x="159" y="66"/>
                </a:cubicBezTo>
                <a:cubicBezTo>
                  <a:pt x="131" y="66"/>
                  <a:pt x="131" y="66"/>
                  <a:pt x="131" y="66"/>
                </a:cubicBezTo>
                <a:lnTo>
                  <a:pt x="131" y="122"/>
                </a:lnTo>
                <a:close/>
                <a:moveTo>
                  <a:pt x="146" y="38"/>
                </a:moveTo>
                <a:cubicBezTo>
                  <a:pt x="138" y="38"/>
                  <a:pt x="132" y="44"/>
                  <a:pt x="132" y="52"/>
                </a:cubicBezTo>
                <a:cubicBezTo>
                  <a:pt x="132" y="56"/>
                  <a:pt x="132" y="56"/>
                  <a:pt x="132" y="56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0" y="44"/>
                  <a:pt x="153" y="38"/>
                  <a:pt x="146" y="38"/>
                </a:cubicBezTo>
                <a:close/>
                <a:moveTo>
                  <a:pt x="146" y="127"/>
                </a:moveTo>
                <a:cubicBezTo>
                  <a:pt x="141" y="127"/>
                  <a:pt x="137" y="130"/>
                  <a:pt x="134" y="133"/>
                </a:cubicBezTo>
                <a:cubicBezTo>
                  <a:pt x="142" y="148"/>
                  <a:pt x="142" y="148"/>
                  <a:pt x="142" y="148"/>
                </a:cubicBezTo>
                <a:cubicBezTo>
                  <a:pt x="142" y="150"/>
                  <a:pt x="144" y="151"/>
                  <a:pt x="146" y="151"/>
                </a:cubicBezTo>
                <a:cubicBezTo>
                  <a:pt x="147" y="151"/>
                  <a:pt x="149" y="150"/>
                  <a:pt x="150" y="148"/>
                </a:cubicBezTo>
                <a:cubicBezTo>
                  <a:pt x="157" y="133"/>
                  <a:pt x="157" y="133"/>
                  <a:pt x="157" y="133"/>
                </a:cubicBezTo>
                <a:cubicBezTo>
                  <a:pt x="155" y="129"/>
                  <a:pt x="151" y="127"/>
                  <a:pt x="146" y="1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5C92497D-9B23-CE63-81CA-1F8F2077A832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1371600"/>
            <a:ext cx="254000" cy="250825"/>
          </a:xfrm>
          <a:custGeom>
            <a:avLst/>
            <a:gdLst>
              <a:gd name="T0" fmla="*/ 80 w 160"/>
              <a:gd name="T1" fmla="*/ 27 h 158"/>
              <a:gd name="T2" fmla="*/ 95 w 160"/>
              <a:gd name="T3" fmla="*/ 13 h 158"/>
              <a:gd name="T4" fmla="*/ 80 w 160"/>
              <a:gd name="T5" fmla="*/ 0 h 158"/>
              <a:gd name="T6" fmla="*/ 67 w 160"/>
              <a:gd name="T7" fmla="*/ 13 h 158"/>
              <a:gd name="T8" fmla="*/ 80 w 160"/>
              <a:gd name="T9" fmla="*/ 27 h 158"/>
              <a:gd name="T10" fmla="*/ 136 w 160"/>
              <a:gd name="T11" fmla="*/ 130 h 158"/>
              <a:gd name="T12" fmla="*/ 135 w 160"/>
              <a:gd name="T13" fmla="*/ 130 h 158"/>
              <a:gd name="T14" fmla="*/ 118 w 160"/>
              <a:gd name="T15" fmla="*/ 97 h 158"/>
              <a:gd name="T16" fmla="*/ 141 w 160"/>
              <a:gd name="T17" fmla="*/ 78 h 158"/>
              <a:gd name="T18" fmla="*/ 113 w 160"/>
              <a:gd name="T19" fmla="*/ 59 h 158"/>
              <a:gd name="T20" fmla="*/ 113 w 160"/>
              <a:gd name="T21" fmla="*/ 59 h 158"/>
              <a:gd name="T22" fmla="*/ 113 w 160"/>
              <a:gd name="T23" fmla="*/ 78 h 158"/>
              <a:gd name="T24" fmla="*/ 108 w 160"/>
              <a:gd name="T25" fmla="*/ 83 h 158"/>
              <a:gd name="T26" fmla="*/ 52 w 160"/>
              <a:gd name="T27" fmla="*/ 83 h 158"/>
              <a:gd name="T28" fmla="*/ 47 w 160"/>
              <a:gd name="T29" fmla="*/ 78 h 158"/>
              <a:gd name="T30" fmla="*/ 47 w 160"/>
              <a:gd name="T31" fmla="*/ 59 h 158"/>
              <a:gd name="T32" fmla="*/ 47 w 160"/>
              <a:gd name="T33" fmla="*/ 59 h 158"/>
              <a:gd name="T34" fmla="*/ 19 w 160"/>
              <a:gd name="T35" fmla="*/ 78 h 158"/>
              <a:gd name="T36" fmla="*/ 41 w 160"/>
              <a:gd name="T37" fmla="*/ 97 h 158"/>
              <a:gd name="T38" fmla="*/ 25 w 160"/>
              <a:gd name="T39" fmla="*/ 130 h 158"/>
              <a:gd name="T40" fmla="*/ 24 w 160"/>
              <a:gd name="T41" fmla="*/ 130 h 158"/>
              <a:gd name="T42" fmla="*/ 0 w 160"/>
              <a:gd name="T43" fmla="*/ 144 h 158"/>
              <a:gd name="T44" fmla="*/ 24 w 160"/>
              <a:gd name="T45" fmla="*/ 158 h 158"/>
              <a:gd name="T46" fmla="*/ 47 w 160"/>
              <a:gd name="T47" fmla="*/ 144 h 158"/>
              <a:gd name="T48" fmla="*/ 35 w 160"/>
              <a:gd name="T49" fmla="*/ 132 h 158"/>
              <a:gd name="T50" fmla="*/ 51 w 160"/>
              <a:gd name="T51" fmla="*/ 99 h 158"/>
              <a:gd name="T52" fmla="*/ 75 w 160"/>
              <a:gd name="T53" fmla="*/ 102 h 158"/>
              <a:gd name="T54" fmla="*/ 75 w 160"/>
              <a:gd name="T55" fmla="*/ 131 h 158"/>
              <a:gd name="T56" fmla="*/ 57 w 160"/>
              <a:gd name="T57" fmla="*/ 144 h 158"/>
              <a:gd name="T58" fmla="*/ 80 w 160"/>
              <a:gd name="T59" fmla="*/ 158 h 158"/>
              <a:gd name="T60" fmla="*/ 103 w 160"/>
              <a:gd name="T61" fmla="*/ 144 h 158"/>
              <a:gd name="T62" fmla="*/ 85 w 160"/>
              <a:gd name="T63" fmla="*/ 131 h 158"/>
              <a:gd name="T64" fmla="*/ 85 w 160"/>
              <a:gd name="T65" fmla="*/ 102 h 158"/>
              <a:gd name="T66" fmla="*/ 109 w 160"/>
              <a:gd name="T67" fmla="*/ 99 h 158"/>
              <a:gd name="T68" fmla="*/ 125 w 160"/>
              <a:gd name="T69" fmla="*/ 132 h 158"/>
              <a:gd name="T70" fmla="*/ 113 w 160"/>
              <a:gd name="T71" fmla="*/ 144 h 158"/>
              <a:gd name="T72" fmla="*/ 136 w 160"/>
              <a:gd name="T73" fmla="*/ 158 h 158"/>
              <a:gd name="T74" fmla="*/ 160 w 160"/>
              <a:gd name="T75" fmla="*/ 144 h 158"/>
              <a:gd name="T76" fmla="*/ 136 w 160"/>
              <a:gd name="T77" fmla="*/ 130 h 158"/>
              <a:gd name="T78" fmla="*/ 104 w 160"/>
              <a:gd name="T79" fmla="*/ 60 h 158"/>
              <a:gd name="T80" fmla="*/ 81 w 160"/>
              <a:gd name="T81" fmla="*/ 37 h 158"/>
              <a:gd name="T82" fmla="*/ 57 w 160"/>
              <a:gd name="T83" fmla="*/ 60 h 158"/>
              <a:gd name="T84" fmla="*/ 57 w 160"/>
              <a:gd name="T85" fmla="*/ 74 h 158"/>
              <a:gd name="T86" fmla="*/ 104 w 160"/>
              <a:gd name="T87" fmla="*/ 74 h 158"/>
              <a:gd name="T88" fmla="*/ 104 w 160"/>
              <a:gd name="T89" fmla="*/ 6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58">
                <a:moveTo>
                  <a:pt x="80" y="27"/>
                </a:moveTo>
                <a:cubicBezTo>
                  <a:pt x="88" y="27"/>
                  <a:pt x="95" y="21"/>
                  <a:pt x="95" y="13"/>
                </a:cubicBezTo>
                <a:cubicBezTo>
                  <a:pt x="95" y="6"/>
                  <a:pt x="88" y="0"/>
                  <a:pt x="80" y="0"/>
                </a:cubicBezTo>
                <a:cubicBezTo>
                  <a:pt x="73" y="0"/>
                  <a:pt x="67" y="6"/>
                  <a:pt x="67" y="13"/>
                </a:cubicBezTo>
                <a:cubicBezTo>
                  <a:pt x="67" y="21"/>
                  <a:pt x="73" y="27"/>
                  <a:pt x="80" y="27"/>
                </a:cubicBezTo>
                <a:close/>
                <a:moveTo>
                  <a:pt x="136" y="130"/>
                </a:moveTo>
                <a:cubicBezTo>
                  <a:pt x="135" y="130"/>
                  <a:pt x="135" y="130"/>
                  <a:pt x="135" y="130"/>
                </a:cubicBezTo>
                <a:cubicBezTo>
                  <a:pt x="118" y="97"/>
                  <a:pt x="118" y="97"/>
                  <a:pt x="118" y="97"/>
                </a:cubicBezTo>
                <a:cubicBezTo>
                  <a:pt x="132" y="93"/>
                  <a:pt x="141" y="87"/>
                  <a:pt x="141" y="78"/>
                </a:cubicBezTo>
                <a:cubicBezTo>
                  <a:pt x="141" y="70"/>
                  <a:pt x="131" y="63"/>
                  <a:pt x="113" y="59"/>
                </a:cubicBezTo>
                <a:cubicBezTo>
                  <a:pt x="113" y="59"/>
                  <a:pt x="113" y="59"/>
                  <a:pt x="113" y="59"/>
                </a:cubicBezTo>
                <a:cubicBezTo>
                  <a:pt x="113" y="78"/>
                  <a:pt x="113" y="78"/>
                  <a:pt x="113" y="78"/>
                </a:cubicBezTo>
                <a:cubicBezTo>
                  <a:pt x="113" y="81"/>
                  <a:pt x="110" y="83"/>
                  <a:pt x="108" y="83"/>
                </a:cubicBezTo>
                <a:cubicBezTo>
                  <a:pt x="52" y="83"/>
                  <a:pt x="52" y="83"/>
                  <a:pt x="52" y="83"/>
                </a:cubicBezTo>
                <a:cubicBezTo>
                  <a:pt x="49" y="83"/>
                  <a:pt x="47" y="81"/>
                  <a:pt x="47" y="78"/>
                </a:cubicBezTo>
                <a:cubicBezTo>
                  <a:pt x="47" y="59"/>
                  <a:pt x="47" y="59"/>
                  <a:pt x="47" y="59"/>
                </a:cubicBezTo>
                <a:cubicBezTo>
                  <a:pt x="47" y="59"/>
                  <a:pt x="47" y="59"/>
                  <a:pt x="47" y="59"/>
                </a:cubicBezTo>
                <a:cubicBezTo>
                  <a:pt x="29" y="63"/>
                  <a:pt x="19" y="70"/>
                  <a:pt x="19" y="78"/>
                </a:cubicBezTo>
                <a:cubicBezTo>
                  <a:pt x="19" y="87"/>
                  <a:pt x="28" y="93"/>
                  <a:pt x="41" y="97"/>
                </a:cubicBezTo>
                <a:cubicBezTo>
                  <a:pt x="25" y="130"/>
                  <a:pt x="25" y="130"/>
                  <a:pt x="25" y="130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10" y="130"/>
                  <a:pt x="0" y="136"/>
                  <a:pt x="0" y="144"/>
                </a:cubicBezTo>
                <a:cubicBezTo>
                  <a:pt x="0" y="152"/>
                  <a:pt x="10" y="158"/>
                  <a:pt x="24" y="158"/>
                </a:cubicBezTo>
                <a:cubicBezTo>
                  <a:pt x="38" y="158"/>
                  <a:pt x="47" y="152"/>
                  <a:pt x="47" y="144"/>
                </a:cubicBezTo>
                <a:cubicBezTo>
                  <a:pt x="47" y="139"/>
                  <a:pt x="42" y="134"/>
                  <a:pt x="35" y="132"/>
                </a:cubicBezTo>
                <a:cubicBezTo>
                  <a:pt x="51" y="99"/>
                  <a:pt x="51" y="99"/>
                  <a:pt x="51" y="99"/>
                </a:cubicBezTo>
                <a:cubicBezTo>
                  <a:pt x="58" y="101"/>
                  <a:pt x="67" y="101"/>
                  <a:pt x="75" y="102"/>
                </a:cubicBezTo>
                <a:cubicBezTo>
                  <a:pt x="75" y="131"/>
                  <a:pt x="75" y="131"/>
                  <a:pt x="75" y="131"/>
                </a:cubicBezTo>
                <a:cubicBezTo>
                  <a:pt x="64" y="132"/>
                  <a:pt x="57" y="138"/>
                  <a:pt x="57" y="144"/>
                </a:cubicBezTo>
                <a:cubicBezTo>
                  <a:pt x="57" y="152"/>
                  <a:pt x="67" y="158"/>
                  <a:pt x="80" y="158"/>
                </a:cubicBezTo>
                <a:cubicBezTo>
                  <a:pt x="93" y="158"/>
                  <a:pt x="103" y="152"/>
                  <a:pt x="103" y="144"/>
                </a:cubicBezTo>
                <a:cubicBezTo>
                  <a:pt x="103" y="138"/>
                  <a:pt x="95" y="132"/>
                  <a:pt x="85" y="131"/>
                </a:cubicBezTo>
                <a:cubicBezTo>
                  <a:pt x="85" y="102"/>
                  <a:pt x="85" y="102"/>
                  <a:pt x="85" y="102"/>
                </a:cubicBezTo>
                <a:cubicBezTo>
                  <a:pt x="93" y="102"/>
                  <a:pt x="102" y="101"/>
                  <a:pt x="109" y="99"/>
                </a:cubicBezTo>
                <a:cubicBezTo>
                  <a:pt x="125" y="132"/>
                  <a:pt x="125" y="132"/>
                  <a:pt x="125" y="132"/>
                </a:cubicBezTo>
                <a:cubicBezTo>
                  <a:pt x="118" y="134"/>
                  <a:pt x="113" y="139"/>
                  <a:pt x="113" y="144"/>
                </a:cubicBezTo>
                <a:cubicBezTo>
                  <a:pt x="113" y="152"/>
                  <a:pt x="123" y="158"/>
                  <a:pt x="136" y="158"/>
                </a:cubicBezTo>
                <a:cubicBezTo>
                  <a:pt x="149" y="158"/>
                  <a:pt x="160" y="152"/>
                  <a:pt x="160" y="144"/>
                </a:cubicBezTo>
                <a:cubicBezTo>
                  <a:pt x="160" y="136"/>
                  <a:pt x="149" y="130"/>
                  <a:pt x="136" y="130"/>
                </a:cubicBezTo>
                <a:close/>
                <a:moveTo>
                  <a:pt x="104" y="60"/>
                </a:moveTo>
                <a:cubicBezTo>
                  <a:pt x="104" y="47"/>
                  <a:pt x="93" y="37"/>
                  <a:pt x="81" y="37"/>
                </a:cubicBezTo>
                <a:cubicBezTo>
                  <a:pt x="68" y="37"/>
                  <a:pt x="57" y="47"/>
                  <a:pt x="57" y="60"/>
                </a:cubicBezTo>
                <a:cubicBezTo>
                  <a:pt x="57" y="74"/>
                  <a:pt x="57" y="74"/>
                  <a:pt x="57" y="74"/>
                </a:cubicBezTo>
                <a:cubicBezTo>
                  <a:pt x="104" y="74"/>
                  <a:pt x="104" y="74"/>
                  <a:pt x="104" y="74"/>
                </a:cubicBezTo>
                <a:lnTo>
                  <a:pt x="104" y="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0E7C3A8B-F778-4621-B645-42FD180D8FF3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1371600"/>
            <a:ext cx="254000" cy="252413"/>
          </a:xfrm>
          <a:custGeom>
            <a:avLst/>
            <a:gdLst>
              <a:gd name="T0" fmla="*/ 80 w 160"/>
              <a:gd name="T1" fmla="*/ 79 h 159"/>
              <a:gd name="T2" fmla="*/ 77 w 160"/>
              <a:gd name="T3" fmla="*/ 72 h 159"/>
              <a:gd name="T4" fmla="*/ 73 w 160"/>
              <a:gd name="T5" fmla="*/ 79 h 159"/>
              <a:gd name="T6" fmla="*/ 77 w 160"/>
              <a:gd name="T7" fmla="*/ 100 h 159"/>
              <a:gd name="T8" fmla="*/ 93 w 160"/>
              <a:gd name="T9" fmla="*/ 60 h 159"/>
              <a:gd name="T10" fmla="*/ 60 w 160"/>
              <a:gd name="T11" fmla="*/ 60 h 159"/>
              <a:gd name="T12" fmla="*/ 77 w 160"/>
              <a:gd name="T13" fmla="*/ 100 h 159"/>
              <a:gd name="T14" fmla="*/ 77 w 160"/>
              <a:gd name="T15" fmla="*/ 62 h 159"/>
              <a:gd name="T16" fmla="*/ 86 w 160"/>
              <a:gd name="T17" fmla="*/ 86 h 159"/>
              <a:gd name="T18" fmla="*/ 67 w 160"/>
              <a:gd name="T19" fmla="*/ 86 h 159"/>
              <a:gd name="T20" fmla="*/ 148 w 160"/>
              <a:gd name="T21" fmla="*/ 7 h 159"/>
              <a:gd name="T22" fmla="*/ 141 w 160"/>
              <a:gd name="T23" fmla="*/ 7 h 159"/>
              <a:gd name="T24" fmla="*/ 123 w 160"/>
              <a:gd name="T25" fmla="*/ 70 h 159"/>
              <a:gd name="T26" fmla="*/ 160 w 160"/>
              <a:gd name="T27" fmla="*/ 38 h 159"/>
              <a:gd name="T28" fmla="*/ 99 w 160"/>
              <a:gd name="T29" fmla="*/ 101 h 159"/>
              <a:gd name="T30" fmla="*/ 73 w 160"/>
              <a:gd name="T31" fmla="*/ 109 h 159"/>
              <a:gd name="T32" fmla="*/ 96 w 160"/>
              <a:gd name="T33" fmla="*/ 155 h 159"/>
              <a:gd name="T34" fmla="*/ 106 w 160"/>
              <a:gd name="T35" fmla="*/ 135 h 159"/>
              <a:gd name="T36" fmla="*/ 101 w 160"/>
              <a:gd name="T37" fmla="*/ 99 h 159"/>
              <a:gd name="T38" fmla="*/ 151 w 160"/>
              <a:gd name="T39" fmla="*/ 92 h 159"/>
              <a:gd name="T40" fmla="*/ 106 w 160"/>
              <a:gd name="T41" fmla="*/ 90 h 159"/>
              <a:gd name="T42" fmla="*/ 129 w 160"/>
              <a:gd name="T43" fmla="*/ 121 h 159"/>
              <a:gd name="T44" fmla="*/ 134 w 160"/>
              <a:gd name="T45" fmla="*/ 106 h 159"/>
              <a:gd name="T46" fmla="*/ 154 w 160"/>
              <a:gd name="T47" fmla="*/ 96 h 159"/>
              <a:gd name="T48" fmla="*/ 6 w 160"/>
              <a:gd name="T49" fmla="*/ 140 h 159"/>
              <a:gd name="T50" fmla="*/ 38 w 160"/>
              <a:gd name="T51" fmla="*/ 159 h 159"/>
              <a:gd name="T52" fmla="*/ 70 w 160"/>
              <a:gd name="T53" fmla="*/ 122 h 159"/>
              <a:gd name="T54" fmla="*/ 6 w 160"/>
              <a:gd name="T55" fmla="*/ 140 h 159"/>
              <a:gd name="T56" fmla="*/ 129 w 160"/>
              <a:gd name="T57" fmla="*/ 5 h 159"/>
              <a:gd name="T58" fmla="*/ 107 w 160"/>
              <a:gd name="T59" fmla="*/ 1 h 159"/>
              <a:gd name="T60" fmla="*/ 76 w 160"/>
              <a:gd name="T61" fmla="*/ 44 h 159"/>
              <a:gd name="T62" fmla="*/ 46 w 160"/>
              <a:gd name="T63" fmla="*/ 87 h 159"/>
              <a:gd name="T64" fmla="*/ 2 w 160"/>
              <a:gd name="T65" fmla="*/ 105 h 159"/>
              <a:gd name="T66" fmla="*/ 5 w 160"/>
              <a:gd name="T67" fmla="*/ 12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59">
                <a:moveTo>
                  <a:pt x="76" y="81"/>
                </a:moveTo>
                <a:cubicBezTo>
                  <a:pt x="78" y="81"/>
                  <a:pt x="79" y="80"/>
                  <a:pt x="80" y="79"/>
                </a:cubicBezTo>
                <a:cubicBezTo>
                  <a:pt x="81" y="78"/>
                  <a:pt x="81" y="75"/>
                  <a:pt x="80" y="73"/>
                </a:cubicBezTo>
                <a:cubicBezTo>
                  <a:pt x="79" y="72"/>
                  <a:pt x="78" y="72"/>
                  <a:pt x="77" y="72"/>
                </a:cubicBezTo>
                <a:cubicBezTo>
                  <a:pt x="76" y="72"/>
                  <a:pt x="74" y="72"/>
                  <a:pt x="73" y="73"/>
                </a:cubicBezTo>
                <a:cubicBezTo>
                  <a:pt x="72" y="75"/>
                  <a:pt x="72" y="78"/>
                  <a:pt x="73" y="79"/>
                </a:cubicBezTo>
                <a:cubicBezTo>
                  <a:pt x="74" y="80"/>
                  <a:pt x="75" y="81"/>
                  <a:pt x="76" y="81"/>
                </a:cubicBezTo>
                <a:close/>
                <a:moveTo>
                  <a:pt x="77" y="100"/>
                </a:moveTo>
                <a:cubicBezTo>
                  <a:pt x="83" y="100"/>
                  <a:pt x="89" y="98"/>
                  <a:pt x="93" y="93"/>
                </a:cubicBezTo>
                <a:cubicBezTo>
                  <a:pt x="102" y="84"/>
                  <a:pt x="102" y="69"/>
                  <a:pt x="93" y="60"/>
                </a:cubicBezTo>
                <a:cubicBezTo>
                  <a:pt x="89" y="55"/>
                  <a:pt x="83" y="53"/>
                  <a:pt x="77" y="53"/>
                </a:cubicBezTo>
                <a:cubicBezTo>
                  <a:pt x="71" y="53"/>
                  <a:pt x="65" y="55"/>
                  <a:pt x="60" y="60"/>
                </a:cubicBezTo>
                <a:cubicBezTo>
                  <a:pt x="51" y="69"/>
                  <a:pt x="51" y="84"/>
                  <a:pt x="60" y="93"/>
                </a:cubicBezTo>
                <a:cubicBezTo>
                  <a:pt x="64" y="98"/>
                  <a:pt x="71" y="100"/>
                  <a:pt x="77" y="100"/>
                </a:cubicBezTo>
                <a:close/>
                <a:moveTo>
                  <a:pt x="67" y="67"/>
                </a:moveTo>
                <a:cubicBezTo>
                  <a:pt x="69" y="64"/>
                  <a:pt x="73" y="62"/>
                  <a:pt x="77" y="62"/>
                </a:cubicBezTo>
                <a:cubicBezTo>
                  <a:pt x="80" y="62"/>
                  <a:pt x="84" y="64"/>
                  <a:pt x="86" y="67"/>
                </a:cubicBezTo>
                <a:cubicBezTo>
                  <a:pt x="92" y="72"/>
                  <a:pt x="92" y="81"/>
                  <a:pt x="86" y="86"/>
                </a:cubicBezTo>
                <a:cubicBezTo>
                  <a:pt x="84" y="89"/>
                  <a:pt x="80" y="90"/>
                  <a:pt x="77" y="90"/>
                </a:cubicBezTo>
                <a:cubicBezTo>
                  <a:pt x="73" y="90"/>
                  <a:pt x="69" y="89"/>
                  <a:pt x="67" y="86"/>
                </a:cubicBezTo>
                <a:cubicBezTo>
                  <a:pt x="61" y="81"/>
                  <a:pt x="61" y="72"/>
                  <a:pt x="67" y="67"/>
                </a:cubicBezTo>
                <a:close/>
                <a:moveTo>
                  <a:pt x="148" y="7"/>
                </a:moveTo>
                <a:cubicBezTo>
                  <a:pt x="147" y="6"/>
                  <a:pt x="145" y="5"/>
                  <a:pt x="144" y="5"/>
                </a:cubicBezTo>
                <a:cubicBezTo>
                  <a:pt x="143" y="5"/>
                  <a:pt x="142" y="6"/>
                  <a:pt x="141" y="7"/>
                </a:cubicBezTo>
                <a:cubicBezTo>
                  <a:pt x="96" y="50"/>
                  <a:pt x="96" y="50"/>
                  <a:pt x="96" y="50"/>
                </a:cubicBezTo>
                <a:cubicBezTo>
                  <a:pt x="102" y="54"/>
                  <a:pt x="107" y="61"/>
                  <a:pt x="123" y="70"/>
                </a:cubicBezTo>
                <a:cubicBezTo>
                  <a:pt x="159" y="42"/>
                  <a:pt x="159" y="42"/>
                  <a:pt x="159" y="42"/>
                </a:cubicBezTo>
                <a:cubicBezTo>
                  <a:pt x="160" y="41"/>
                  <a:pt x="160" y="39"/>
                  <a:pt x="160" y="38"/>
                </a:cubicBezTo>
                <a:cubicBezTo>
                  <a:pt x="160" y="26"/>
                  <a:pt x="155" y="15"/>
                  <a:pt x="148" y="7"/>
                </a:cubicBezTo>
                <a:close/>
                <a:moveTo>
                  <a:pt x="99" y="101"/>
                </a:moveTo>
                <a:cubicBezTo>
                  <a:pt x="93" y="107"/>
                  <a:pt x="84" y="110"/>
                  <a:pt x="76" y="110"/>
                </a:cubicBezTo>
                <a:cubicBezTo>
                  <a:pt x="75" y="110"/>
                  <a:pt x="74" y="110"/>
                  <a:pt x="73" y="109"/>
                </a:cubicBezTo>
                <a:cubicBezTo>
                  <a:pt x="80" y="122"/>
                  <a:pt x="91" y="150"/>
                  <a:pt x="92" y="152"/>
                </a:cubicBezTo>
                <a:cubicBezTo>
                  <a:pt x="92" y="153"/>
                  <a:pt x="95" y="155"/>
                  <a:pt x="96" y="155"/>
                </a:cubicBezTo>
                <a:cubicBezTo>
                  <a:pt x="98" y="155"/>
                  <a:pt x="100" y="154"/>
                  <a:pt x="101" y="152"/>
                </a:cubicBezTo>
                <a:cubicBezTo>
                  <a:pt x="106" y="135"/>
                  <a:pt x="106" y="135"/>
                  <a:pt x="106" y="135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129" y="135"/>
                  <a:pt x="110" y="108"/>
                  <a:pt x="101" y="99"/>
                </a:cubicBezTo>
                <a:cubicBezTo>
                  <a:pt x="100" y="100"/>
                  <a:pt x="100" y="100"/>
                  <a:pt x="99" y="101"/>
                </a:cubicBezTo>
                <a:close/>
                <a:moveTo>
                  <a:pt x="151" y="92"/>
                </a:moveTo>
                <a:cubicBezTo>
                  <a:pt x="149" y="91"/>
                  <a:pt x="121" y="81"/>
                  <a:pt x="109" y="73"/>
                </a:cubicBezTo>
                <a:cubicBezTo>
                  <a:pt x="109" y="78"/>
                  <a:pt x="108" y="85"/>
                  <a:pt x="106" y="90"/>
                </a:cubicBezTo>
                <a:cubicBezTo>
                  <a:pt x="114" y="99"/>
                  <a:pt x="121" y="109"/>
                  <a:pt x="126" y="120"/>
                </a:cubicBezTo>
                <a:cubicBezTo>
                  <a:pt x="127" y="121"/>
                  <a:pt x="128" y="121"/>
                  <a:pt x="129" y="121"/>
                </a:cubicBezTo>
                <a:cubicBezTo>
                  <a:pt x="131" y="121"/>
                  <a:pt x="134" y="120"/>
                  <a:pt x="134" y="117"/>
                </a:cubicBezTo>
                <a:cubicBezTo>
                  <a:pt x="134" y="106"/>
                  <a:pt x="134" y="106"/>
                  <a:pt x="134" y="106"/>
                </a:cubicBezTo>
                <a:cubicBezTo>
                  <a:pt x="150" y="101"/>
                  <a:pt x="150" y="101"/>
                  <a:pt x="150" y="101"/>
                </a:cubicBezTo>
                <a:cubicBezTo>
                  <a:pt x="153" y="100"/>
                  <a:pt x="154" y="99"/>
                  <a:pt x="154" y="96"/>
                </a:cubicBezTo>
                <a:cubicBezTo>
                  <a:pt x="154" y="94"/>
                  <a:pt x="153" y="93"/>
                  <a:pt x="151" y="92"/>
                </a:cubicBezTo>
                <a:close/>
                <a:moveTo>
                  <a:pt x="6" y="140"/>
                </a:moveTo>
                <a:cubicBezTo>
                  <a:pt x="5" y="142"/>
                  <a:pt x="5" y="145"/>
                  <a:pt x="7" y="147"/>
                </a:cubicBezTo>
                <a:cubicBezTo>
                  <a:pt x="15" y="155"/>
                  <a:pt x="26" y="159"/>
                  <a:pt x="38" y="159"/>
                </a:cubicBezTo>
                <a:cubicBezTo>
                  <a:pt x="39" y="159"/>
                  <a:pt x="41" y="159"/>
                  <a:pt x="42" y="158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62" y="107"/>
                  <a:pt x="55" y="101"/>
                  <a:pt x="50" y="95"/>
                </a:cubicBezTo>
                <a:lnTo>
                  <a:pt x="6" y="140"/>
                </a:lnTo>
                <a:close/>
                <a:moveTo>
                  <a:pt x="88" y="46"/>
                </a:moveTo>
                <a:cubicBezTo>
                  <a:pt x="91" y="42"/>
                  <a:pt x="126" y="8"/>
                  <a:pt x="129" y="5"/>
                </a:cubicBezTo>
                <a:cubicBezTo>
                  <a:pt x="123" y="2"/>
                  <a:pt x="118" y="0"/>
                  <a:pt x="111" y="0"/>
                </a:cubicBezTo>
                <a:cubicBezTo>
                  <a:pt x="109" y="0"/>
                  <a:pt x="108" y="0"/>
                  <a:pt x="107" y="1"/>
                </a:cubicBezTo>
                <a:cubicBezTo>
                  <a:pt x="73" y="44"/>
                  <a:pt x="73" y="44"/>
                  <a:pt x="73" y="44"/>
                </a:cubicBezTo>
                <a:cubicBezTo>
                  <a:pt x="74" y="44"/>
                  <a:pt x="75" y="44"/>
                  <a:pt x="76" y="44"/>
                </a:cubicBezTo>
                <a:cubicBezTo>
                  <a:pt x="81" y="44"/>
                  <a:pt x="85" y="45"/>
                  <a:pt x="88" y="46"/>
                </a:cubicBezTo>
                <a:close/>
                <a:moveTo>
                  <a:pt x="46" y="87"/>
                </a:moveTo>
                <a:cubicBezTo>
                  <a:pt x="44" y="82"/>
                  <a:pt x="43" y="76"/>
                  <a:pt x="44" y="70"/>
                </a:cubicBezTo>
                <a:cubicBezTo>
                  <a:pt x="2" y="105"/>
                  <a:pt x="2" y="105"/>
                  <a:pt x="2" y="105"/>
                </a:cubicBezTo>
                <a:cubicBezTo>
                  <a:pt x="1" y="106"/>
                  <a:pt x="0" y="107"/>
                  <a:pt x="0" y="109"/>
                </a:cubicBezTo>
                <a:cubicBezTo>
                  <a:pt x="0" y="115"/>
                  <a:pt x="2" y="122"/>
                  <a:pt x="5" y="128"/>
                </a:cubicBezTo>
                <a:lnTo>
                  <a:pt x="46" y="8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2BCFB059-0867-1EDA-5413-8E7B6922CE86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1371600"/>
            <a:ext cx="254000" cy="254000"/>
          </a:xfrm>
          <a:custGeom>
            <a:avLst/>
            <a:gdLst>
              <a:gd name="T0" fmla="*/ 152 w 160"/>
              <a:gd name="T1" fmla="*/ 43 h 160"/>
              <a:gd name="T2" fmla="*/ 88 w 160"/>
              <a:gd name="T3" fmla="*/ 81 h 160"/>
              <a:gd name="T4" fmla="*/ 144 w 160"/>
              <a:gd name="T5" fmla="*/ 127 h 160"/>
              <a:gd name="T6" fmla="*/ 160 w 160"/>
              <a:gd name="T7" fmla="*/ 79 h 160"/>
              <a:gd name="T8" fmla="*/ 152 w 160"/>
              <a:gd name="T9" fmla="*/ 43 h 160"/>
              <a:gd name="T10" fmla="*/ 85 w 160"/>
              <a:gd name="T11" fmla="*/ 0 h 160"/>
              <a:gd name="T12" fmla="*/ 85 w 160"/>
              <a:gd name="T13" fmla="*/ 72 h 160"/>
              <a:gd name="T14" fmla="*/ 147 w 160"/>
              <a:gd name="T15" fmla="*/ 36 h 160"/>
              <a:gd name="T16" fmla="*/ 85 w 160"/>
              <a:gd name="T17" fmla="*/ 0 h 160"/>
              <a:gd name="T18" fmla="*/ 76 w 160"/>
              <a:gd name="T19" fmla="*/ 79 h 160"/>
              <a:gd name="T20" fmla="*/ 76 w 160"/>
              <a:gd name="T21" fmla="*/ 0 h 160"/>
              <a:gd name="T22" fmla="*/ 0 w 160"/>
              <a:gd name="T23" fmla="*/ 79 h 160"/>
              <a:gd name="T24" fmla="*/ 80 w 160"/>
              <a:gd name="T25" fmla="*/ 160 h 160"/>
              <a:gd name="T26" fmla="*/ 139 w 160"/>
              <a:gd name="T27" fmla="*/ 134 h 160"/>
              <a:gd name="T28" fmla="*/ 77 w 160"/>
              <a:gd name="T29" fmla="*/ 83 h 160"/>
              <a:gd name="T30" fmla="*/ 76 w 160"/>
              <a:gd name="T31" fmla="*/ 7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60" h="160">
                <a:moveTo>
                  <a:pt x="152" y="43"/>
                </a:moveTo>
                <a:cubicBezTo>
                  <a:pt x="88" y="81"/>
                  <a:pt x="88" y="81"/>
                  <a:pt x="88" y="81"/>
                </a:cubicBezTo>
                <a:cubicBezTo>
                  <a:pt x="144" y="127"/>
                  <a:pt x="144" y="127"/>
                  <a:pt x="144" y="127"/>
                </a:cubicBezTo>
                <a:cubicBezTo>
                  <a:pt x="154" y="113"/>
                  <a:pt x="160" y="98"/>
                  <a:pt x="160" y="79"/>
                </a:cubicBezTo>
                <a:cubicBezTo>
                  <a:pt x="160" y="66"/>
                  <a:pt x="157" y="55"/>
                  <a:pt x="152" y="43"/>
                </a:cubicBezTo>
                <a:close/>
                <a:moveTo>
                  <a:pt x="85" y="0"/>
                </a:moveTo>
                <a:cubicBezTo>
                  <a:pt x="85" y="72"/>
                  <a:pt x="85" y="72"/>
                  <a:pt x="85" y="72"/>
                </a:cubicBezTo>
                <a:cubicBezTo>
                  <a:pt x="147" y="36"/>
                  <a:pt x="147" y="36"/>
                  <a:pt x="147" y="36"/>
                </a:cubicBezTo>
                <a:cubicBezTo>
                  <a:pt x="133" y="15"/>
                  <a:pt x="110" y="1"/>
                  <a:pt x="85" y="0"/>
                </a:cubicBezTo>
                <a:close/>
                <a:moveTo>
                  <a:pt x="76" y="79"/>
                </a:moveTo>
                <a:cubicBezTo>
                  <a:pt x="76" y="0"/>
                  <a:pt x="76" y="0"/>
                  <a:pt x="76" y="0"/>
                </a:cubicBezTo>
                <a:cubicBezTo>
                  <a:pt x="34" y="2"/>
                  <a:pt x="0" y="38"/>
                  <a:pt x="0" y="79"/>
                </a:cubicBezTo>
                <a:cubicBezTo>
                  <a:pt x="0" y="123"/>
                  <a:pt x="36" y="160"/>
                  <a:pt x="80" y="160"/>
                </a:cubicBezTo>
                <a:cubicBezTo>
                  <a:pt x="103" y="160"/>
                  <a:pt x="124" y="149"/>
                  <a:pt x="139" y="134"/>
                </a:cubicBezTo>
                <a:cubicBezTo>
                  <a:pt x="77" y="83"/>
                  <a:pt x="77" y="83"/>
                  <a:pt x="77" y="83"/>
                </a:cubicBezTo>
                <a:cubicBezTo>
                  <a:pt x="76" y="83"/>
                  <a:pt x="76" y="81"/>
                  <a:pt x="76" y="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69A82683-DE9D-C2C7-988E-9D51E2BC7C8B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1371600"/>
            <a:ext cx="252413" cy="254000"/>
          </a:xfrm>
          <a:custGeom>
            <a:avLst/>
            <a:gdLst>
              <a:gd name="T0" fmla="*/ 6 w 159"/>
              <a:gd name="T1" fmla="*/ 56 h 160"/>
              <a:gd name="T2" fmla="*/ 0 w 159"/>
              <a:gd name="T3" fmla="*/ 154 h 160"/>
              <a:gd name="T4" fmla="*/ 10 w 159"/>
              <a:gd name="T5" fmla="*/ 154 h 160"/>
              <a:gd name="T6" fmla="*/ 19 w 159"/>
              <a:gd name="T7" fmla="*/ 74 h 160"/>
              <a:gd name="T8" fmla="*/ 71 w 159"/>
              <a:gd name="T9" fmla="*/ 141 h 160"/>
              <a:gd name="T10" fmla="*/ 57 w 159"/>
              <a:gd name="T11" fmla="*/ 132 h 160"/>
              <a:gd name="T12" fmla="*/ 79 w 159"/>
              <a:gd name="T13" fmla="*/ 131 h 160"/>
              <a:gd name="T14" fmla="*/ 61 w 159"/>
              <a:gd name="T15" fmla="*/ 102 h 160"/>
              <a:gd name="T16" fmla="*/ 56 w 159"/>
              <a:gd name="T17" fmla="*/ 93 h 160"/>
              <a:gd name="T18" fmla="*/ 46 w 159"/>
              <a:gd name="T19" fmla="*/ 103 h 160"/>
              <a:gd name="T20" fmla="*/ 18 w 159"/>
              <a:gd name="T21" fmla="*/ 127 h 160"/>
              <a:gd name="T22" fmla="*/ 46 w 159"/>
              <a:gd name="T23" fmla="*/ 132 h 160"/>
              <a:gd name="T24" fmla="*/ 33 w 159"/>
              <a:gd name="T25" fmla="*/ 141 h 160"/>
              <a:gd name="T26" fmla="*/ 24 w 159"/>
              <a:gd name="T27" fmla="*/ 160 h 160"/>
              <a:gd name="T28" fmla="*/ 33 w 159"/>
              <a:gd name="T29" fmla="*/ 150 h 160"/>
              <a:gd name="T30" fmla="*/ 47 w 159"/>
              <a:gd name="T31" fmla="*/ 155 h 160"/>
              <a:gd name="T32" fmla="*/ 56 w 159"/>
              <a:gd name="T33" fmla="*/ 155 h 160"/>
              <a:gd name="T34" fmla="*/ 70 w 159"/>
              <a:gd name="T35" fmla="*/ 150 h 160"/>
              <a:gd name="T36" fmla="*/ 80 w 159"/>
              <a:gd name="T37" fmla="*/ 160 h 160"/>
              <a:gd name="T38" fmla="*/ 71 w 159"/>
              <a:gd name="T39" fmla="*/ 141 h 160"/>
              <a:gd name="T40" fmla="*/ 145 w 159"/>
              <a:gd name="T41" fmla="*/ 19 h 160"/>
              <a:gd name="T42" fmla="*/ 149 w 159"/>
              <a:gd name="T43" fmla="*/ 5 h 160"/>
              <a:gd name="T44" fmla="*/ 103 w 159"/>
              <a:gd name="T45" fmla="*/ 0 h 160"/>
              <a:gd name="T46" fmla="*/ 103 w 159"/>
              <a:gd name="T47" fmla="*/ 19 h 160"/>
              <a:gd name="T48" fmla="*/ 112 w 159"/>
              <a:gd name="T49" fmla="*/ 47 h 160"/>
              <a:gd name="T50" fmla="*/ 159 w 159"/>
              <a:gd name="T51" fmla="*/ 43 h 160"/>
              <a:gd name="T52" fmla="*/ 154 w 159"/>
              <a:gd name="T53" fmla="*/ 28 h 160"/>
              <a:gd name="T54" fmla="*/ 102 w 159"/>
              <a:gd name="T55" fmla="*/ 38 h 160"/>
              <a:gd name="T56" fmla="*/ 126 w 159"/>
              <a:gd name="T57" fmla="*/ 94 h 160"/>
              <a:gd name="T58" fmla="*/ 121 w 159"/>
              <a:gd name="T59" fmla="*/ 84 h 160"/>
              <a:gd name="T60" fmla="*/ 93 w 159"/>
              <a:gd name="T61" fmla="*/ 103 h 160"/>
              <a:gd name="T62" fmla="*/ 159 w 159"/>
              <a:gd name="T63" fmla="*/ 84 h 160"/>
              <a:gd name="T64" fmla="*/ 131 w 159"/>
              <a:gd name="T65" fmla="*/ 89 h 160"/>
              <a:gd name="T66" fmla="*/ 84 w 159"/>
              <a:gd name="T67" fmla="*/ 56 h 160"/>
              <a:gd name="T68" fmla="*/ 159 w 159"/>
              <a:gd name="T69" fmla="*/ 74 h 160"/>
              <a:gd name="T70" fmla="*/ 154 w 159"/>
              <a:gd name="T71" fmla="*/ 56 h 160"/>
              <a:gd name="T72" fmla="*/ 126 w 159"/>
              <a:gd name="T73" fmla="*/ 122 h 160"/>
              <a:gd name="T74" fmla="*/ 121 w 159"/>
              <a:gd name="T75" fmla="*/ 113 h 160"/>
              <a:gd name="T76" fmla="*/ 93 w 159"/>
              <a:gd name="T77" fmla="*/ 155 h 160"/>
              <a:gd name="T78" fmla="*/ 103 w 159"/>
              <a:gd name="T79" fmla="*/ 155 h 160"/>
              <a:gd name="T80" fmla="*/ 150 w 159"/>
              <a:gd name="T81" fmla="*/ 132 h 160"/>
              <a:gd name="T82" fmla="*/ 155 w 159"/>
              <a:gd name="T83" fmla="*/ 160 h 160"/>
              <a:gd name="T84" fmla="*/ 159 w 159"/>
              <a:gd name="T85" fmla="*/ 113 h 160"/>
              <a:gd name="T86" fmla="*/ 131 w 159"/>
              <a:gd name="T87" fmla="*/ 117 h 160"/>
              <a:gd name="T88" fmla="*/ 70 w 159"/>
              <a:gd name="T89" fmla="*/ 84 h 160"/>
              <a:gd name="T90" fmla="*/ 75 w 159"/>
              <a:gd name="T91" fmla="*/ 51 h 160"/>
              <a:gd name="T92" fmla="*/ 29 w 159"/>
              <a:gd name="T93" fmla="*/ 51 h 160"/>
              <a:gd name="T94" fmla="*/ 33 w 159"/>
              <a:gd name="T95" fmla="*/ 8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9" h="160">
                <a:moveTo>
                  <a:pt x="19" y="56"/>
                </a:moveTo>
                <a:cubicBezTo>
                  <a:pt x="6" y="56"/>
                  <a:pt x="6" y="56"/>
                  <a:pt x="6" y="56"/>
                </a:cubicBezTo>
                <a:cubicBezTo>
                  <a:pt x="3" y="56"/>
                  <a:pt x="1" y="58"/>
                  <a:pt x="1" y="61"/>
                </a:cubicBezTo>
                <a:cubicBezTo>
                  <a:pt x="0" y="95"/>
                  <a:pt x="0" y="120"/>
                  <a:pt x="0" y="154"/>
                </a:cubicBezTo>
                <a:cubicBezTo>
                  <a:pt x="0" y="157"/>
                  <a:pt x="2" y="159"/>
                  <a:pt x="5" y="159"/>
                </a:cubicBezTo>
                <a:cubicBezTo>
                  <a:pt x="8" y="159"/>
                  <a:pt x="10" y="157"/>
                  <a:pt x="10" y="154"/>
                </a:cubicBezTo>
                <a:cubicBezTo>
                  <a:pt x="10" y="74"/>
                  <a:pt x="10" y="74"/>
                  <a:pt x="10" y="74"/>
                </a:cubicBezTo>
                <a:cubicBezTo>
                  <a:pt x="19" y="74"/>
                  <a:pt x="19" y="74"/>
                  <a:pt x="19" y="74"/>
                </a:cubicBezTo>
                <a:lnTo>
                  <a:pt x="19" y="56"/>
                </a:lnTo>
                <a:close/>
                <a:moveTo>
                  <a:pt x="71" y="141"/>
                </a:moveTo>
                <a:cubicBezTo>
                  <a:pt x="57" y="141"/>
                  <a:pt x="57" y="141"/>
                  <a:pt x="57" y="141"/>
                </a:cubicBezTo>
                <a:cubicBezTo>
                  <a:pt x="57" y="132"/>
                  <a:pt x="57" y="132"/>
                  <a:pt x="57" y="132"/>
                </a:cubicBezTo>
                <a:cubicBezTo>
                  <a:pt x="79" y="132"/>
                  <a:pt x="79" y="132"/>
                  <a:pt x="79" y="132"/>
                </a:cubicBezTo>
                <a:cubicBezTo>
                  <a:pt x="79" y="131"/>
                  <a:pt x="79" y="131"/>
                  <a:pt x="79" y="131"/>
                </a:cubicBezTo>
                <a:cubicBezTo>
                  <a:pt x="82" y="131"/>
                  <a:pt x="84" y="129"/>
                  <a:pt x="84" y="126"/>
                </a:cubicBezTo>
                <a:cubicBezTo>
                  <a:pt x="84" y="113"/>
                  <a:pt x="73" y="102"/>
                  <a:pt x="61" y="102"/>
                </a:cubicBezTo>
                <a:cubicBezTo>
                  <a:pt x="56" y="102"/>
                  <a:pt x="56" y="102"/>
                  <a:pt x="56" y="102"/>
                </a:cubicBezTo>
                <a:cubicBezTo>
                  <a:pt x="56" y="93"/>
                  <a:pt x="56" y="93"/>
                  <a:pt x="56" y="93"/>
                </a:cubicBezTo>
                <a:cubicBezTo>
                  <a:pt x="46" y="93"/>
                  <a:pt x="46" y="93"/>
                  <a:pt x="46" y="93"/>
                </a:cubicBezTo>
                <a:cubicBezTo>
                  <a:pt x="46" y="103"/>
                  <a:pt x="46" y="103"/>
                  <a:pt x="46" y="10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29" y="103"/>
                  <a:pt x="18" y="113"/>
                  <a:pt x="18" y="127"/>
                </a:cubicBezTo>
                <a:cubicBezTo>
                  <a:pt x="18" y="129"/>
                  <a:pt x="20" y="132"/>
                  <a:pt x="23" y="132"/>
                </a:cubicBezTo>
                <a:cubicBezTo>
                  <a:pt x="46" y="132"/>
                  <a:pt x="46" y="132"/>
                  <a:pt x="46" y="132"/>
                </a:cubicBezTo>
                <a:cubicBezTo>
                  <a:pt x="46" y="141"/>
                  <a:pt x="46" y="141"/>
                  <a:pt x="46" y="141"/>
                </a:cubicBezTo>
                <a:cubicBezTo>
                  <a:pt x="33" y="141"/>
                  <a:pt x="33" y="141"/>
                  <a:pt x="33" y="141"/>
                </a:cubicBezTo>
                <a:cubicBezTo>
                  <a:pt x="24" y="141"/>
                  <a:pt x="19" y="147"/>
                  <a:pt x="19" y="155"/>
                </a:cubicBezTo>
                <a:cubicBezTo>
                  <a:pt x="19" y="158"/>
                  <a:pt x="21" y="160"/>
                  <a:pt x="24" y="160"/>
                </a:cubicBezTo>
                <a:cubicBezTo>
                  <a:pt x="26" y="160"/>
                  <a:pt x="28" y="158"/>
                  <a:pt x="28" y="155"/>
                </a:cubicBezTo>
                <a:cubicBezTo>
                  <a:pt x="28" y="152"/>
                  <a:pt x="30" y="150"/>
                  <a:pt x="33" y="150"/>
                </a:cubicBezTo>
                <a:cubicBezTo>
                  <a:pt x="47" y="150"/>
                  <a:pt x="47" y="150"/>
                  <a:pt x="47" y="150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47" y="158"/>
                  <a:pt x="49" y="160"/>
                  <a:pt x="52" y="160"/>
                </a:cubicBezTo>
                <a:cubicBezTo>
                  <a:pt x="54" y="160"/>
                  <a:pt x="56" y="158"/>
                  <a:pt x="56" y="155"/>
                </a:cubicBezTo>
                <a:cubicBezTo>
                  <a:pt x="56" y="150"/>
                  <a:pt x="56" y="150"/>
                  <a:pt x="56" y="150"/>
                </a:cubicBezTo>
                <a:cubicBezTo>
                  <a:pt x="70" y="150"/>
                  <a:pt x="70" y="150"/>
                  <a:pt x="70" y="150"/>
                </a:cubicBezTo>
                <a:cubicBezTo>
                  <a:pt x="73" y="150"/>
                  <a:pt x="75" y="152"/>
                  <a:pt x="75" y="155"/>
                </a:cubicBezTo>
                <a:cubicBezTo>
                  <a:pt x="75" y="158"/>
                  <a:pt x="77" y="160"/>
                  <a:pt x="80" y="160"/>
                </a:cubicBezTo>
                <a:cubicBezTo>
                  <a:pt x="82" y="160"/>
                  <a:pt x="85" y="158"/>
                  <a:pt x="85" y="155"/>
                </a:cubicBezTo>
                <a:cubicBezTo>
                  <a:pt x="85" y="147"/>
                  <a:pt x="78" y="141"/>
                  <a:pt x="71" y="141"/>
                </a:cubicBezTo>
                <a:close/>
                <a:moveTo>
                  <a:pt x="103" y="19"/>
                </a:moveTo>
                <a:cubicBezTo>
                  <a:pt x="145" y="19"/>
                  <a:pt x="145" y="19"/>
                  <a:pt x="145" y="19"/>
                </a:cubicBezTo>
                <a:cubicBezTo>
                  <a:pt x="147" y="19"/>
                  <a:pt x="149" y="16"/>
                  <a:pt x="149" y="14"/>
                </a:cubicBezTo>
                <a:cubicBezTo>
                  <a:pt x="149" y="5"/>
                  <a:pt x="149" y="5"/>
                  <a:pt x="149" y="5"/>
                </a:cubicBezTo>
                <a:cubicBezTo>
                  <a:pt x="149" y="2"/>
                  <a:pt x="147" y="0"/>
                  <a:pt x="145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97" y="0"/>
                  <a:pt x="93" y="4"/>
                  <a:pt x="93" y="9"/>
                </a:cubicBezTo>
                <a:cubicBezTo>
                  <a:pt x="94" y="14"/>
                  <a:pt x="98" y="19"/>
                  <a:pt x="103" y="19"/>
                </a:cubicBezTo>
                <a:close/>
                <a:moveTo>
                  <a:pt x="102" y="38"/>
                </a:moveTo>
                <a:cubicBezTo>
                  <a:pt x="102" y="43"/>
                  <a:pt x="107" y="47"/>
                  <a:pt x="112" y="47"/>
                </a:cubicBezTo>
                <a:cubicBezTo>
                  <a:pt x="154" y="47"/>
                  <a:pt x="154" y="47"/>
                  <a:pt x="154" y="47"/>
                </a:cubicBezTo>
                <a:cubicBezTo>
                  <a:pt x="157" y="47"/>
                  <a:pt x="159" y="45"/>
                  <a:pt x="159" y="43"/>
                </a:cubicBezTo>
                <a:cubicBezTo>
                  <a:pt x="159" y="33"/>
                  <a:pt x="159" y="33"/>
                  <a:pt x="159" y="33"/>
                </a:cubicBezTo>
                <a:cubicBezTo>
                  <a:pt x="159" y="31"/>
                  <a:pt x="157" y="28"/>
                  <a:pt x="154" y="28"/>
                </a:cubicBezTo>
                <a:cubicBezTo>
                  <a:pt x="112" y="28"/>
                  <a:pt x="112" y="28"/>
                  <a:pt x="112" y="28"/>
                </a:cubicBezTo>
                <a:cubicBezTo>
                  <a:pt x="107" y="28"/>
                  <a:pt x="102" y="33"/>
                  <a:pt x="102" y="38"/>
                </a:cubicBezTo>
                <a:close/>
                <a:moveTo>
                  <a:pt x="131" y="89"/>
                </a:moveTo>
                <a:cubicBezTo>
                  <a:pt x="131" y="91"/>
                  <a:pt x="129" y="94"/>
                  <a:pt x="126" y="94"/>
                </a:cubicBezTo>
                <a:cubicBezTo>
                  <a:pt x="124" y="94"/>
                  <a:pt x="121" y="91"/>
                  <a:pt x="121" y="89"/>
                </a:cubicBezTo>
                <a:cubicBezTo>
                  <a:pt x="121" y="84"/>
                  <a:pt x="121" y="84"/>
                  <a:pt x="121" y="84"/>
                </a:cubicBezTo>
                <a:cubicBezTo>
                  <a:pt x="93" y="84"/>
                  <a:pt x="93" y="84"/>
                  <a:pt x="93" y="84"/>
                </a:cubicBezTo>
                <a:cubicBezTo>
                  <a:pt x="93" y="103"/>
                  <a:pt x="93" y="103"/>
                  <a:pt x="93" y="103"/>
                </a:cubicBezTo>
                <a:cubicBezTo>
                  <a:pt x="159" y="103"/>
                  <a:pt x="159" y="103"/>
                  <a:pt x="159" y="103"/>
                </a:cubicBezTo>
                <a:cubicBezTo>
                  <a:pt x="159" y="84"/>
                  <a:pt x="159" y="84"/>
                  <a:pt x="159" y="84"/>
                </a:cubicBezTo>
                <a:cubicBezTo>
                  <a:pt x="131" y="84"/>
                  <a:pt x="131" y="84"/>
                  <a:pt x="131" y="84"/>
                </a:cubicBezTo>
                <a:lnTo>
                  <a:pt x="131" y="89"/>
                </a:lnTo>
                <a:close/>
                <a:moveTo>
                  <a:pt x="154" y="56"/>
                </a:moveTo>
                <a:cubicBezTo>
                  <a:pt x="84" y="56"/>
                  <a:pt x="84" y="56"/>
                  <a:pt x="84" y="56"/>
                </a:cubicBezTo>
                <a:cubicBezTo>
                  <a:pt x="84" y="74"/>
                  <a:pt x="84" y="74"/>
                  <a:pt x="84" y="74"/>
                </a:cubicBezTo>
                <a:cubicBezTo>
                  <a:pt x="159" y="74"/>
                  <a:pt x="159" y="74"/>
                  <a:pt x="159" y="74"/>
                </a:cubicBezTo>
                <a:cubicBezTo>
                  <a:pt x="159" y="61"/>
                  <a:pt x="159" y="61"/>
                  <a:pt x="159" y="61"/>
                </a:cubicBezTo>
                <a:cubicBezTo>
                  <a:pt x="159" y="58"/>
                  <a:pt x="157" y="56"/>
                  <a:pt x="154" y="56"/>
                </a:cubicBezTo>
                <a:close/>
                <a:moveTo>
                  <a:pt x="131" y="117"/>
                </a:moveTo>
                <a:cubicBezTo>
                  <a:pt x="131" y="120"/>
                  <a:pt x="128" y="122"/>
                  <a:pt x="126" y="122"/>
                </a:cubicBezTo>
                <a:cubicBezTo>
                  <a:pt x="123" y="122"/>
                  <a:pt x="121" y="120"/>
                  <a:pt x="121" y="117"/>
                </a:cubicBezTo>
                <a:cubicBezTo>
                  <a:pt x="121" y="113"/>
                  <a:pt x="121" y="113"/>
                  <a:pt x="121" y="113"/>
                </a:cubicBezTo>
                <a:cubicBezTo>
                  <a:pt x="93" y="113"/>
                  <a:pt x="93" y="113"/>
                  <a:pt x="93" y="113"/>
                </a:cubicBezTo>
                <a:cubicBezTo>
                  <a:pt x="93" y="155"/>
                  <a:pt x="93" y="155"/>
                  <a:pt x="93" y="155"/>
                </a:cubicBezTo>
                <a:cubicBezTo>
                  <a:pt x="93" y="158"/>
                  <a:pt x="96" y="160"/>
                  <a:pt x="98" y="160"/>
                </a:cubicBezTo>
                <a:cubicBezTo>
                  <a:pt x="101" y="160"/>
                  <a:pt x="103" y="158"/>
                  <a:pt x="103" y="155"/>
                </a:cubicBezTo>
                <a:cubicBezTo>
                  <a:pt x="103" y="132"/>
                  <a:pt x="103" y="132"/>
                  <a:pt x="103" y="132"/>
                </a:cubicBezTo>
                <a:cubicBezTo>
                  <a:pt x="150" y="132"/>
                  <a:pt x="150" y="132"/>
                  <a:pt x="150" y="132"/>
                </a:cubicBezTo>
                <a:cubicBezTo>
                  <a:pt x="150" y="155"/>
                  <a:pt x="150" y="155"/>
                  <a:pt x="150" y="155"/>
                </a:cubicBezTo>
                <a:cubicBezTo>
                  <a:pt x="150" y="158"/>
                  <a:pt x="152" y="160"/>
                  <a:pt x="155" y="160"/>
                </a:cubicBezTo>
                <a:cubicBezTo>
                  <a:pt x="157" y="160"/>
                  <a:pt x="159" y="158"/>
                  <a:pt x="159" y="155"/>
                </a:cubicBezTo>
                <a:cubicBezTo>
                  <a:pt x="159" y="113"/>
                  <a:pt x="159" y="113"/>
                  <a:pt x="159" y="113"/>
                </a:cubicBezTo>
                <a:cubicBezTo>
                  <a:pt x="131" y="113"/>
                  <a:pt x="131" y="113"/>
                  <a:pt x="131" y="113"/>
                </a:cubicBezTo>
                <a:lnTo>
                  <a:pt x="131" y="117"/>
                </a:lnTo>
                <a:close/>
                <a:moveTo>
                  <a:pt x="33" y="84"/>
                </a:moveTo>
                <a:cubicBezTo>
                  <a:pt x="70" y="84"/>
                  <a:pt x="70" y="84"/>
                  <a:pt x="70" y="84"/>
                </a:cubicBezTo>
                <a:cubicBezTo>
                  <a:pt x="73" y="84"/>
                  <a:pt x="75" y="82"/>
                  <a:pt x="75" y="79"/>
                </a:cubicBezTo>
                <a:cubicBezTo>
                  <a:pt x="75" y="51"/>
                  <a:pt x="75" y="51"/>
                  <a:pt x="75" y="51"/>
                </a:cubicBezTo>
                <a:cubicBezTo>
                  <a:pt x="75" y="39"/>
                  <a:pt x="65" y="28"/>
                  <a:pt x="52" y="28"/>
                </a:cubicBezTo>
                <a:cubicBezTo>
                  <a:pt x="39" y="28"/>
                  <a:pt x="29" y="39"/>
                  <a:pt x="29" y="51"/>
                </a:cubicBezTo>
                <a:cubicBezTo>
                  <a:pt x="29" y="79"/>
                  <a:pt x="29" y="79"/>
                  <a:pt x="29" y="79"/>
                </a:cubicBezTo>
                <a:cubicBezTo>
                  <a:pt x="29" y="82"/>
                  <a:pt x="31" y="84"/>
                  <a:pt x="33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2B1ED3BB-A197-8F1C-C066-2D40D21E0A79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1965325"/>
            <a:ext cx="254000" cy="166688"/>
          </a:xfrm>
          <a:custGeom>
            <a:avLst/>
            <a:gdLst>
              <a:gd name="T0" fmla="*/ 160 w 160"/>
              <a:gd name="T1" fmla="*/ 49 h 105"/>
              <a:gd name="T2" fmla="*/ 80 w 160"/>
              <a:gd name="T3" fmla="*/ 0 h 105"/>
              <a:gd name="T4" fmla="*/ 0 w 160"/>
              <a:gd name="T5" fmla="*/ 49 h 105"/>
              <a:gd name="T6" fmla="*/ 80 w 160"/>
              <a:gd name="T7" fmla="*/ 23 h 105"/>
              <a:gd name="T8" fmla="*/ 160 w 160"/>
              <a:gd name="T9" fmla="*/ 49 h 105"/>
              <a:gd name="T10" fmla="*/ 75 w 160"/>
              <a:gd name="T11" fmla="*/ 52 h 105"/>
              <a:gd name="T12" fmla="*/ 80 w 160"/>
              <a:gd name="T13" fmla="*/ 57 h 105"/>
              <a:gd name="T14" fmla="*/ 85 w 160"/>
              <a:gd name="T15" fmla="*/ 52 h 105"/>
              <a:gd name="T16" fmla="*/ 80 w 160"/>
              <a:gd name="T17" fmla="*/ 47 h 105"/>
              <a:gd name="T18" fmla="*/ 75 w 160"/>
              <a:gd name="T19" fmla="*/ 52 h 105"/>
              <a:gd name="T20" fmla="*/ 65 w 160"/>
              <a:gd name="T21" fmla="*/ 34 h 105"/>
              <a:gd name="T22" fmla="*/ 57 w 160"/>
              <a:gd name="T23" fmla="*/ 53 h 105"/>
              <a:gd name="T24" fmla="*/ 80 w 160"/>
              <a:gd name="T25" fmla="*/ 76 h 105"/>
              <a:gd name="T26" fmla="*/ 104 w 160"/>
              <a:gd name="T27" fmla="*/ 53 h 105"/>
              <a:gd name="T28" fmla="*/ 96 w 160"/>
              <a:gd name="T29" fmla="*/ 34 h 105"/>
              <a:gd name="T30" fmla="*/ 80 w 160"/>
              <a:gd name="T31" fmla="*/ 34 h 105"/>
              <a:gd name="T32" fmla="*/ 65 w 160"/>
              <a:gd name="T33" fmla="*/ 34 h 105"/>
              <a:gd name="T34" fmla="*/ 94 w 160"/>
              <a:gd name="T35" fmla="*/ 52 h 105"/>
              <a:gd name="T36" fmla="*/ 80 w 160"/>
              <a:gd name="T37" fmla="*/ 66 h 105"/>
              <a:gd name="T38" fmla="*/ 66 w 160"/>
              <a:gd name="T39" fmla="*/ 52 h 105"/>
              <a:gd name="T40" fmla="*/ 80 w 160"/>
              <a:gd name="T41" fmla="*/ 38 h 105"/>
              <a:gd name="T42" fmla="*/ 94 w 160"/>
              <a:gd name="T43" fmla="*/ 52 h 105"/>
              <a:gd name="T44" fmla="*/ 114 w 160"/>
              <a:gd name="T45" fmla="*/ 53 h 105"/>
              <a:gd name="T46" fmla="*/ 80 w 160"/>
              <a:gd name="T47" fmla="*/ 86 h 105"/>
              <a:gd name="T48" fmla="*/ 47 w 160"/>
              <a:gd name="T49" fmla="*/ 53 h 105"/>
              <a:gd name="T50" fmla="*/ 50 w 160"/>
              <a:gd name="T51" fmla="*/ 37 h 105"/>
              <a:gd name="T52" fmla="*/ 2 w 160"/>
              <a:gd name="T53" fmla="*/ 59 h 105"/>
              <a:gd name="T54" fmla="*/ 80 w 160"/>
              <a:gd name="T55" fmla="*/ 105 h 105"/>
              <a:gd name="T56" fmla="*/ 158 w 160"/>
              <a:gd name="T57" fmla="*/ 59 h 105"/>
              <a:gd name="T58" fmla="*/ 110 w 160"/>
              <a:gd name="T59" fmla="*/ 37 h 105"/>
              <a:gd name="T60" fmla="*/ 114 w 160"/>
              <a:gd name="T61" fmla="*/ 53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0" h="105">
                <a:moveTo>
                  <a:pt x="160" y="49"/>
                </a:moveTo>
                <a:cubicBezTo>
                  <a:pt x="156" y="43"/>
                  <a:pt x="122" y="0"/>
                  <a:pt x="80" y="0"/>
                </a:cubicBezTo>
                <a:cubicBezTo>
                  <a:pt x="38" y="0"/>
                  <a:pt x="5" y="43"/>
                  <a:pt x="0" y="49"/>
                </a:cubicBezTo>
                <a:cubicBezTo>
                  <a:pt x="17" y="36"/>
                  <a:pt x="49" y="23"/>
                  <a:pt x="80" y="23"/>
                </a:cubicBezTo>
                <a:cubicBezTo>
                  <a:pt x="107" y="23"/>
                  <a:pt x="139" y="34"/>
                  <a:pt x="160" y="49"/>
                </a:cubicBezTo>
                <a:close/>
                <a:moveTo>
                  <a:pt x="75" y="52"/>
                </a:moveTo>
                <a:cubicBezTo>
                  <a:pt x="75" y="55"/>
                  <a:pt x="78" y="57"/>
                  <a:pt x="80" y="57"/>
                </a:cubicBezTo>
                <a:cubicBezTo>
                  <a:pt x="83" y="57"/>
                  <a:pt x="85" y="55"/>
                  <a:pt x="85" y="52"/>
                </a:cubicBezTo>
                <a:cubicBezTo>
                  <a:pt x="85" y="49"/>
                  <a:pt x="83" y="47"/>
                  <a:pt x="80" y="47"/>
                </a:cubicBezTo>
                <a:cubicBezTo>
                  <a:pt x="78" y="47"/>
                  <a:pt x="75" y="49"/>
                  <a:pt x="75" y="52"/>
                </a:cubicBezTo>
                <a:close/>
                <a:moveTo>
                  <a:pt x="65" y="34"/>
                </a:moveTo>
                <a:cubicBezTo>
                  <a:pt x="59" y="39"/>
                  <a:pt x="57" y="45"/>
                  <a:pt x="57" y="53"/>
                </a:cubicBezTo>
                <a:cubicBezTo>
                  <a:pt x="57" y="66"/>
                  <a:pt x="67" y="76"/>
                  <a:pt x="80" y="76"/>
                </a:cubicBezTo>
                <a:cubicBezTo>
                  <a:pt x="93" y="76"/>
                  <a:pt x="104" y="66"/>
                  <a:pt x="104" y="53"/>
                </a:cubicBezTo>
                <a:cubicBezTo>
                  <a:pt x="104" y="45"/>
                  <a:pt x="100" y="39"/>
                  <a:pt x="96" y="34"/>
                </a:cubicBezTo>
                <a:cubicBezTo>
                  <a:pt x="91" y="34"/>
                  <a:pt x="85" y="34"/>
                  <a:pt x="80" y="34"/>
                </a:cubicBezTo>
                <a:cubicBezTo>
                  <a:pt x="75" y="34"/>
                  <a:pt x="70" y="34"/>
                  <a:pt x="65" y="34"/>
                </a:cubicBezTo>
                <a:close/>
                <a:moveTo>
                  <a:pt x="94" y="52"/>
                </a:moveTo>
                <a:cubicBezTo>
                  <a:pt x="94" y="60"/>
                  <a:pt x="87" y="66"/>
                  <a:pt x="80" y="66"/>
                </a:cubicBezTo>
                <a:cubicBezTo>
                  <a:pt x="72" y="66"/>
                  <a:pt x="66" y="60"/>
                  <a:pt x="66" y="52"/>
                </a:cubicBezTo>
                <a:cubicBezTo>
                  <a:pt x="66" y="44"/>
                  <a:pt x="72" y="38"/>
                  <a:pt x="80" y="38"/>
                </a:cubicBezTo>
                <a:cubicBezTo>
                  <a:pt x="88" y="38"/>
                  <a:pt x="94" y="44"/>
                  <a:pt x="94" y="52"/>
                </a:cubicBezTo>
                <a:close/>
                <a:moveTo>
                  <a:pt x="114" y="53"/>
                </a:moveTo>
                <a:cubicBezTo>
                  <a:pt x="114" y="71"/>
                  <a:pt x="99" y="86"/>
                  <a:pt x="80" y="86"/>
                </a:cubicBezTo>
                <a:cubicBezTo>
                  <a:pt x="62" y="86"/>
                  <a:pt x="47" y="71"/>
                  <a:pt x="47" y="53"/>
                </a:cubicBezTo>
                <a:cubicBezTo>
                  <a:pt x="47" y="47"/>
                  <a:pt x="48" y="42"/>
                  <a:pt x="50" y="37"/>
                </a:cubicBezTo>
                <a:cubicBezTo>
                  <a:pt x="35" y="41"/>
                  <a:pt x="18" y="49"/>
                  <a:pt x="2" y="59"/>
                </a:cubicBezTo>
                <a:cubicBezTo>
                  <a:pt x="12" y="71"/>
                  <a:pt x="42" y="105"/>
                  <a:pt x="80" y="105"/>
                </a:cubicBezTo>
                <a:cubicBezTo>
                  <a:pt x="118" y="105"/>
                  <a:pt x="149" y="71"/>
                  <a:pt x="158" y="59"/>
                </a:cubicBezTo>
                <a:cubicBezTo>
                  <a:pt x="143" y="49"/>
                  <a:pt x="126" y="41"/>
                  <a:pt x="110" y="37"/>
                </a:cubicBezTo>
                <a:cubicBezTo>
                  <a:pt x="112" y="42"/>
                  <a:pt x="114" y="47"/>
                  <a:pt x="114" y="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2AC5638F-062A-5774-291D-B387BAC920B8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1371600"/>
            <a:ext cx="254000" cy="252413"/>
          </a:xfrm>
          <a:custGeom>
            <a:avLst/>
            <a:gdLst>
              <a:gd name="T0" fmla="*/ 42 w 160"/>
              <a:gd name="T1" fmla="*/ 103 h 159"/>
              <a:gd name="T2" fmla="*/ 66 w 160"/>
              <a:gd name="T3" fmla="*/ 79 h 159"/>
              <a:gd name="T4" fmla="*/ 42 w 160"/>
              <a:gd name="T5" fmla="*/ 56 h 159"/>
              <a:gd name="T6" fmla="*/ 19 w 160"/>
              <a:gd name="T7" fmla="*/ 79 h 159"/>
              <a:gd name="T8" fmla="*/ 42 w 160"/>
              <a:gd name="T9" fmla="*/ 103 h 159"/>
              <a:gd name="T10" fmla="*/ 117 w 160"/>
              <a:gd name="T11" fmla="*/ 0 h 159"/>
              <a:gd name="T12" fmla="*/ 76 w 160"/>
              <a:gd name="T13" fmla="*/ 42 h 159"/>
              <a:gd name="T14" fmla="*/ 81 w 160"/>
              <a:gd name="T15" fmla="*/ 62 h 159"/>
              <a:gd name="T16" fmla="*/ 76 w 160"/>
              <a:gd name="T17" fmla="*/ 78 h 159"/>
              <a:gd name="T18" fmla="*/ 77 w 160"/>
              <a:gd name="T19" fmla="*/ 82 h 159"/>
              <a:gd name="T20" fmla="*/ 81 w 160"/>
              <a:gd name="T21" fmla="*/ 84 h 159"/>
              <a:gd name="T22" fmla="*/ 99 w 160"/>
              <a:gd name="T23" fmla="*/ 80 h 159"/>
              <a:gd name="T24" fmla="*/ 118 w 160"/>
              <a:gd name="T25" fmla="*/ 84 h 159"/>
              <a:gd name="T26" fmla="*/ 160 w 160"/>
              <a:gd name="T27" fmla="*/ 42 h 159"/>
              <a:gd name="T28" fmla="*/ 117 w 160"/>
              <a:gd name="T29" fmla="*/ 0 h 159"/>
              <a:gd name="T30" fmla="*/ 123 w 160"/>
              <a:gd name="T31" fmla="*/ 61 h 159"/>
              <a:gd name="T32" fmla="*/ 117 w 160"/>
              <a:gd name="T33" fmla="*/ 66 h 159"/>
              <a:gd name="T34" fmla="*/ 113 w 160"/>
              <a:gd name="T35" fmla="*/ 61 h 159"/>
              <a:gd name="T36" fmla="*/ 113 w 160"/>
              <a:gd name="T37" fmla="*/ 43 h 159"/>
              <a:gd name="T38" fmla="*/ 117 w 160"/>
              <a:gd name="T39" fmla="*/ 37 h 159"/>
              <a:gd name="T40" fmla="*/ 123 w 160"/>
              <a:gd name="T41" fmla="*/ 43 h 159"/>
              <a:gd name="T42" fmla="*/ 123 w 160"/>
              <a:gd name="T43" fmla="*/ 61 h 159"/>
              <a:gd name="T44" fmla="*/ 117 w 160"/>
              <a:gd name="T45" fmla="*/ 33 h 159"/>
              <a:gd name="T46" fmla="*/ 113 w 160"/>
              <a:gd name="T47" fmla="*/ 28 h 159"/>
              <a:gd name="T48" fmla="*/ 117 w 160"/>
              <a:gd name="T49" fmla="*/ 23 h 159"/>
              <a:gd name="T50" fmla="*/ 123 w 160"/>
              <a:gd name="T51" fmla="*/ 28 h 159"/>
              <a:gd name="T52" fmla="*/ 117 w 160"/>
              <a:gd name="T53" fmla="*/ 33 h 159"/>
              <a:gd name="T54" fmla="*/ 67 w 160"/>
              <a:gd name="T55" fmla="*/ 101 h 159"/>
              <a:gd name="T56" fmla="*/ 42 w 160"/>
              <a:gd name="T57" fmla="*/ 112 h 159"/>
              <a:gd name="T58" fmla="*/ 18 w 160"/>
              <a:gd name="T59" fmla="*/ 101 h 159"/>
              <a:gd name="T60" fmla="*/ 0 w 160"/>
              <a:gd name="T61" fmla="*/ 135 h 159"/>
              <a:gd name="T62" fmla="*/ 0 w 160"/>
              <a:gd name="T63" fmla="*/ 154 h 159"/>
              <a:gd name="T64" fmla="*/ 4 w 160"/>
              <a:gd name="T65" fmla="*/ 159 h 159"/>
              <a:gd name="T66" fmla="*/ 80 w 160"/>
              <a:gd name="T67" fmla="*/ 159 h 159"/>
              <a:gd name="T68" fmla="*/ 85 w 160"/>
              <a:gd name="T69" fmla="*/ 154 h 159"/>
              <a:gd name="T70" fmla="*/ 85 w 160"/>
              <a:gd name="T71" fmla="*/ 135 h 159"/>
              <a:gd name="T72" fmla="*/ 67 w 160"/>
              <a:gd name="T73" fmla="*/ 101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59">
                <a:moveTo>
                  <a:pt x="42" y="103"/>
                </a:moveTo>
                <a:cubicBezTo>
                  <a:pt x="55" y="103"/>
                  <a:pt x="66" y="92"/>
                  <a:pt x="66" y="79"/>
                </a:cubicBezTo>
                <a:cubicBezTo>
                  <a:pt x="66" y="66"/>
                  <a:pt x="56" y="56"/>
                  <a:pt x="42" y="56"/>
                </a:cubicBezTo>
                <a:cubicBezTo>
                  <a:pt x="30" y="56"/>
                  <a:pt x="19" y="66"/>
                  <a:pt x="19" y="79"/>
                </a:cubicBezTo>
                <a:cubicBezTo>
                  <a:pt x="19" y="92"/>
                  <a:pt x="30" y="103"/>
                  <a:pt x="42" y="103"/>
                </a:cubicBezTo>
                <a:close/>
                <a:moveTo>
                  <a:pt x="117" y="0"/>
                </a:moveTo>
                <a:cubicBezTo>
                  <a:pt x="94" y="0"/>
                  <a:pt x="76" y="19"/>
                  <a:pt x="76" y="42"/>
                </a:cubicBezTo>
                <a:cubicBezTo>
                  <a:pt x="76" y="49"/>
                  <a:pt x="77" y="56"/>
                  <a:pt x="81" y="62"/>
                </a:cubicBezTo>
                <a:cubicBezTo>
                  <a:pt x="76" y="78"/>
                  <a:pt x="76" y="78"/>
                  <a:pt x="76" y="78"/>
                </a:cubicBezTo>
                <a:cubicBezTo>
                  <a:pt x="75" y="80"/>
                  <a:pt x="76" y="81"/>
                  <a:pt x="77" y="82"/>
                </a:cubicBezTo>
                <a:cubicBezTo>
                  <a:pt x="78" y="84"/>
                  <a:pt x="80" y="84"/>
                  <a:pt x="81" y="84"/>
                </a:cubicBezTo>
                <a:cubicBezTo>
                  <a:pt x="99" y="80"/>
                  <a:pt x="99" y="80"/>
                  <a:pt x="99" y="80"/>
                </a:cubicBezTo>
                <a:cubicBezTo>
                  <a:pt x="105" y="83"/>
                  <a:pt x="111" y="84"/>
                  <a:pt x="118" y="84"/>
                </a:cubicBezTo>
                <a:cubicBezTo>
                  <a:pt x="142" y="84"/>
                  <a:pt x="160" y="65"/>
                  <a:pt x="160" y="42"/>
                </a:cubicBezTo>
                <a:cubicBezTo>
                  <a:pt x="159" y="19"/>
                  <a:pt x="141" y="0"/>
                  <a:pt x="117" y="0"/>
                </a:cubicBezTo>
                <a:close/>
                <a:moveTo>
                  <a:pt x="123" y="61"/>
                </a:moveTo>
                <a:cubicBezTo>
                  <a:pt x="123" y="64"/>
                  <a:pt x="120" y="66"/>
                  <a:pt x="117" y="66"/>
                </a:cubicBezTo>
                <a:cubicBezTo>
                  <a:pt x="115" y="66"/>
                  <a:pt x="113" y="64"/>
                  <a:pt x="113" y="61"/>
                </a:cubicBezTo>
                <a:cubicBezTo>
                  <a:pt x="113" y="43"/>
                  <a:pt x="113" y="43"/>
                  <a:pt x="113" y="43"/>
                </a:cubicBezTo>
                <a:cubicBezTo>
                  <a:pt x="113" y="40"/>
                  <a:pt x="115" y="37"/>
                  <a:pt x="117" y="37"/>
                </a:cubicBezTo>
                <a:cubicBezTo>
                  <a:pt x="120" y="37"/>
                  <a:pt x="123" y="40"/>
                  <a:pt x="123" y="43"/>
                </a:cubicBezTo>
                <a:lnTo>
                  <a:pt x="123" y="61"/>
                </a:lnTo>
                <a:close/>
                <a:moveTo>
                  <a:pt x="117" y="33"/>
                </a:moveTo>
                <a:cubicBezTo>
                  <a:pt x="115" y="33"/>
                  <a:pt x="113" y="31"/>
                  <a:pt x="113" y="28"/>
                </a:cubicBezTo>
                <a:cubicBezTo>
                  <a:pt x="113" y="25"/>
                  <a:pt x="115" y="23"/>
                  <a:pt x="117" y="23"/>
                </a:cubicBezTo>
                <a:cubicBezTo>
                  <a:pt x="120" y="23"/>
                  <a:pt x="123" y="25"/>
                  <a:pt x="123" y="28"/>
                </a:cubicBezTo>
                <a:cubicBezTo>
                  <a:pt x="123" y="31"/>
                  <a:pt x="120" y="33"/>
                  <a:pt x="117" y="33"/>
                </a:cubicBezTo>
                <a:close/>
                <a:moveTo>
                  <a:pt x="67" y="101"/>
                </a:moveTo>
                <a:cubicBezTo>
                  <a:pt x="61" y="107"/>
                  <a:pt x="52" y="112"/>
                  <a:pt x="42" y="112"/>
                </a:cubicBezTo>
                <a:cubicBezTo>
                  <a:pt x="33" y="112"/>
                  <a:pt x="24" y="107"/>
                  <a:pt x="18" y="101"/>
                </a:cubicBezTo>
                <a:cubicBezTo>
                  <a:pt x="7" y="108"/>
                  <a:pt x="0" y="121"/>
                  <a:pt x="0" y="135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8"/>
                  <a:pt x="2" y="159"/>
                  <a:pt x="4" y="159"/>
                </a:cubicBezTo>
                <a:cubicBezTo>
                  <a:pt x="80" y="159"/>
                  <a:pt x="80" y="159"/>
                  <a:pt x="80" y="159"/>
                </a:cubicBezTo>
                <a:cubicBezTo>
                  <a:pt x="83" y="159"/>
                  <a:pt x="85" y="157"/>
                  <a:pt x="85" y="154"/>
                </a:cubicBezTo>
                <a:cubicBezTo>
                  <a:pt x="85" y="135"/>
                  <a:pt x="85" y="135"/>
                  <a:pt x="85" y="135"/>
                </a:cubicBezTo>
                <a:cubicBezTo>
                  <a:pt x="85" y="121"/>
                  <a:pt x="78" y="109"/>
                  <a:pt x="67" y="10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79DFAE39-9E73-8241-D7C8-196302C207FF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1371600"/>
            <a:ext cx="254000" cy="252413"/>
          </a:xfrm>
          <a:custGeom>
            <a:avLst/>
            <a:gdLst>
              <a:gd name="T0" fmla="*/ 128 w 160"/>
              <a:gd name="T1" fmla="*/ 159 h 159"/>
              <a:gd name="T2" fmla="*/ 137 w 160"/>
              <a:gd name="T3" fmla="*/ 130 h 159"/>
              <a:gd name="T4" fmla="*/ 122 w 160"/>
              <a:gd name="T5" fmla="*/ 116 h 159"/>
              <a:gd name="T6" fmla="*/ 132 w 160"/>
              <a:gd name="T7" fmla="*/ 121 h 159"/>
              <a:gd name="T8" fmla="*/ 137 w 160"/>
              <a:gd name="T9" fmla="*/ 130 h 159"/>
              <a:gd name="T10" fmla="*/ 128 w 160"/>
              <a:gd name="T11" fmla="*/ 84 h 159"/>
              <a:gd name="T12" fmla="*/ 1 w 160"/>
              <a:gd name="T13" fmla="*/ 47 h 159"/>
              <a:gd name="T14" fmla="*/ 88 w 160"/>
              <a:gd name="T15" fmla="*/ 140 h 159"/>
              <a:gd name="T16" fmla="*/ 81 w 160"/>
              <a:gd name="T17" fmla="*/ 121 h 159"/>
              <a:gd name="T18" fmla="*/ 109 w 160"/>
              <a:gd name="T19" fmla="*/ 56 h 159"/>
              <a:gd name="T20" fmla="*/ 119 w 160"/>
              <a:gd name="T21" fmla="*/ 65 h 159"/>
              <a:gd name="T22" fmla="*/ 109 w 160"/>
              <a:gd name="T23" fmla="*/ 56 h 159"/>
              <a:gd name="T24" fmla="*/ 124 w 160"/>
              <a:gd name="T25" fmla="*/ 80 h 159"/>
              <a:gd name="T26" fmla="*/ 104 w 160"/>
              <a:gd name="T27" fmla="*/ 80 h 159"/>
              <a:gd name="T28" fmla="*/ 24 w 160"/>
              <a:gd name="T29" fmla="*/ 121 h 159"/>
              <a:gd name="T30" fmla="*/ 34 w 160"/>
              <a:gd name="T31" fmla="*/ 112 h 159"/>
              <a:gd name="T32" fmla="*/ 34 w 160"/>
              <a:gd name="T33" fmla="*/ 103 h 159"/>
              <a:gd name="T34" fmla="*/ 24 w 160"/>
              <a:gd name="T35" fmla="*/ 94 h 159"/>
              <a:gd name="T36" fmla="*/ 34 w 160"/>
              <a:gd name="T37" fmla="*/ 103 h 159"/>
              <a:gd name="T38" fmla="*/ 20 w 160"/>
              <a:gd name="T39" fmla="*/ 80 h 159"/>
              <a:gd name="T40" fmla="*/ 39 w 160"/>
              <a:gd name="T41" fmla="*/ 80 h 159"/>
              <a:gd name="T42" fmla="*/ 24 w 160"/>
              <a:gd name="T43" fmla="*/ 65 h 159"/>
              <a:gd name="T44" fmla="*/ 34 w 160"/>
              <a:gd name="T45" fmla="*/ 56 h 159"/>
              <a:gd name="T46" fmla="*/ 62 w 160"/>
              <a:gd name="T47" fmla="*/ 121 h 159"/>
              <a:gd name="T48" fmla="*/ 52 w 160"/>
              <a:gd name="T49" fmla="*/ 112 h 159"/>
              <a:gd name="T50" fmla="*/ 62 w 160"/>
              <a:gd name="T51" fmla="*/ 121 h 159"/>
              <a:gd name="T52" fmla="*/ 48 w 160"/>
              <a:gd name="T53" fmla="*/ 98 h 159"/>
              <a:gd name="T54" fmla="*/ 67 w 160"/>
              <a:gd name="T55" fmla="*/ 98 h 159"/>
              <a:gd name="T56" fmla="*/ 52 w 160"/>
              <a:gd name="T57" fmla="*/ 84 h 159"/>
              <a:gd name="T58" fmla="*/ 62 w 160"/>
              <a:gd name="T59" fmla="*/ 75 h 159"/>
              <a:gd name="T60" fmla="*/ 62 w 160"/>
              <a:gd name="T61" fmla="*/ 65 h 159"/>
              <a:gd name="T62" fmla="*/ 52 w 160"/>
              <a:gd name="T63" fmla="*/ 56 h 159"/>
              <a:gd name="T64" fmla="*/ 62 w 160"/>
              <a:gd name="T65" fmla="*/ 65 h 159"/>
              <a:gd name="T66" fmla="*/ 95 w 160"/>
              <a:gd name="T67" fmla="*/ 61 h 159"/>
              <a:gd name="T68" fmla="*/ 76 w 160"/>
              <a:gd name="T69" fmla="*/ 61 h 159"/>
              <a:gd name="T70" fmla="*/ 90 w 160"/>
              <a:gd name="T71" fmla="*/ 75 h 159"/>
              <a:gd name="T72" fmla="*/ 81 w 160"/>
              <a:gd name="T73" fmla="*/ 84 h 159"/>
              <a:gd name="T74" fmla="*/ 81 w 160"/>
              <a:gd name="T75" fmla="*/ 94 h 159"/>
              <a:gd name="T76" fmla="*/ 90 w 160"/>
              <a:gd name="T77" fmla="*/ 103 h 159"/>
              <a:gd name="T78" fmla="*/ 81 w 160"/>
              <a:gd name="T79" fmla="*/ 94 h 159"/>
              <a:gd name="T80" fmla="*/ 127 w 160"/>
              <a:gd name="T81" fmla="*/ 9 h 159"/>
              <a:gd name="T82" fmla="*/ 118 w 160"/>
              <a:gd name="T83" fmla="*/ 0 h 159"/>
              <a:gd name="T84" fmla="*/ 95 w 160"/>
              <a:gd name="T85" fmla="*/ 9 h 159"/>
              <a:gd name="T86" fmla="*/ 85 w 160"/>
              <a:gd name="T87" fmla="*/ 5 h 159"/>
              <a:gd name="T88" fmla="*/ 56 w 160"/>
              <a:gd name="T89" fmla="*/ 5 h 159"/>
              <a:gd name="T90" fmla="*/ 47 w 160"/>
              <a:gd name="T91" fmla="*/ 9 h 159"/>
              <a:gd name="T92" fmla="*/ 24 w 160"/>
              <a:gd name="T93" fmla="*/ 0 h 159"/>
              <a:gd name="T94" fmla="*/ 14 w 160"/>
              <a:gd name="T95" fmla="*/ 9 h 159"/>
              <a:gd name="T96" fmla="*/ 141 w 160"/>
              <a:gd name="T97" fmla="*/ 3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59">
                <a:moveTo>
                  <a:pt x="128" y="93"/>
                </a:moveTo>
                <a:cubicBezTo>
                  <a:pt x="110" y="93"/>
                  <a:pt x="95" y="108"/>
                  <a:pt x="95" y="126"/>
                </a:cubicBezTo>
                <a:cubicBezTo>
                  <a:pt x="95" y="145"/>
                  <a:pt x="110" y="159"/>
                  <a:pt x="128" y="159"/>
                </a:cubicBezTo>
                <a:cubicBezTo>
                  <a:pt x="146" y="159"/>
                  <a:pt x="160" y="145"/>
                  <a:pt x="160" y="126"/>
                </a:cubicBezTo>
                <a:cubicBezTo>
                  <a:pt x="160" y="108"/>
                  <a:pt x="146" y="93"/>
                  <a:pt x="128" y="93"/>
                </a:cubicBezTo>
                <a:close/>
                <a:moveTo>
                  <a:pt x="137" y="130"/>
                </a:moveTo>
                <a:cubicBezTo>
                  <a:pt x="127" y="130"/>
                  <a:pt x="127" y="130"/>
                  <a:pt x="127" y="130"/>
                </a:cubicBezTo>
                <a:cubicBezTo>
                  <a:pt x="124" y="130"/>
                  <a:pt x="122" y="128"/>
                  <a:pt x="122" y="126"/>
                </a:cubicBezTo>
                <a:cubicBezTo>
                  <a:pt x="122" y="116"/>
                  <a:pt x="122" y="116"/>
                  <a:pt x="122" y="116"/>
                </a:cubicBezTo>
                <a:cubicBezTo>
                  <a:pt x="122" y="113"/>
                  <a:pt x="124" y="111"/>
                  <a:pt x="127" y="111"/>
                </a:cubicBezTo>
                <a:cubicBezTo>
                  <a:pt x="130" y="111"/>
                  <a:pt x="132" y="113"/>
                  <a:pt x="132" y="116"/>
                </a:cubicBezTo>
                <a:cubicBezTo>
                  <a:pt x="132" y="121"/>
                  <a:pt x="132" y="121"/>
                  <a:pt x="132" y="121"/>
                </a:cubicBezTo>
                <a:cubicBezTo>
                  <a:pt x="137" y="121"/>
                  <a:pt x="137" y="121"/>
                  <a:pt x="137" y="121"/>
                </a:cubicBezTo>
                <a:cubicBezTo>
                  <a:pt x="139" y="121"/>
                  <a:pt x="141" y="123"/>
                  <a:pt x="141" y="126"/>
                </a:cubicBezTo>
                <a:cubicBezTo>
                  <a:pt x="141" y="128"/>
                  <a:pt x="139" y="130"/>
                  <a:pt x="137" y="130"/>
                </a:cubicBezTo>
                <a:close/>
                <a:moveTo>
                  <a:pt x="81" y="112"/>
                </a:moveTo>
                <a:cubicBezTo>
                  <a:pt x="88" y="112"/>
                  <a:pt x="88" y="112"/>
                  <a:pt x="88" y="112"/>
                </a:cubicBezTo>
                <a:cubicBezTo>
                  <a:pt x="94" y="96"/>
                  <a:pt x="110" y="84"/>
                  <a:pt x="128" y="84"/>
                </a:cubicBezTo>
                <a:cubicBezTo>
                  <a:pt x="133" y="84"/>
                  <a:pt x="137" y="85"/>
                  <a:pt x="141" y="87"/>
                </a:cubicBezTo>
                <a:cubicBezTo>
                  <a:pt x="141" y="47"/>
                  <a:pt x="141" y="47"/>
                  <a:pt x="141" y="47"/>
                </a:cubicBezTo>
                <a:cubicBezTo>
                  <a:pt x="1" y="47"/>
                  <a:pt x="1" y="47"/>
                  <a:pt x="1" y="47"/>
                </a:cubicBezTo>
                <a:cubicBezTo>
                  <a:pt x="1" y="126"/>
                  <a:pt x="1" y="126"/>
                  <a:pt x="1" y="126"/>
                </a:cubicBezTo>
                <a:cubicBezTo>
                  <a:pt x="1" y="134"/>
                  <a:pt x="7" y="140"/>
                  <a:pt x="15" y="140"/>
                </a:cubicBezTo>
                <a:cubicBezTo>
                  <a:pt x="88" y="140"/>
                  <a:pt x="88" y="140"/>
                  <a:pt x="88" y="140"/>
                </a:cubicBezTo>
                <a:cubicBezTo>
                  <a:pt x="87" y="136"/>
                  <a:pt x="86" y="131"/>
                  <a:pt x="86" y="126"/>
                </a:cubicBezTo>
                <a:cubicBezTo>
                  <a:pt x="86" y="125"/>
                  <a:pt x="86" y="123"/>
                  <a:pt x="86" y="121"/>
                </a:cubicBezTo>
                <a:cubicBezTo>
                  <a:pt x="81" y="121"/>
                  <a:pt x="81" y="121"/>
                  <a:pt x="81" y="121"/>
                </a:cubicBezTo>
                <a:cubicBezTo>
                  <a:pt x="78" y="121"/>
                  <a:pt x="76" y="119"/>
                  <a:pt x="76" y="117"/>
                </a:cubicBezTo>
                <a:cubicBezTo>
                  <a:pt x="76" y="114"/>
                  <a:pt x="78" y="112"/>
                  <a:pt x="81" y="112"/>
                </a:cubicBezTo>
                <a:close/>
                <a:moveTo>
                  <a:pt x="109" y="56"/>
                </a:moveTo>
                <a:cubicBezTo>
                  <a:pt x="119" y="56"/>
                  <a:pt x="119" y="56"/>
                  <a:pt x="119" y="56"/>
                </a:cubicBezTo>
                <a:cubicBezTo>
                  <a:pt x="121" y="56"/>
                  <a:pt x="124" y="58"/>
                  <a:pt x="124" y="61"/>
                </a:cubicBezTo>
                <a:cubicBezTo>
                  <a:pt x="124" y="63"/>
                  <a:pt x="121" y="65"/>
                  <a:pt x="119" y="65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7" y="65"/>
                  <a:pt x="104" y="63"/>
                  <a:pt x="104" y="61"/>
                </a:cubicBezTo>
                <a:cubicBezTo>
                  <a:pt x="104" y="58"/>
                  <a:pt x="107" y="56"/>
                  <a:pt x="109" y="56"/>
                </a:cubicBezTo>
                <a:close/>
                <a:moveTo>
                  <a:pt x="109" y="75"/>
                </a:moveTo>
                <a:cubicBezTo>
                  <a:pt x="119" y="75"/>
                  <a:pt x="119" y="75"/>
                  <a:pt x="119" y="75"/>
                </a:cubicBezTo>
                <a:cubicBezTo>
                  <a:pt x="121" y="75"/>
                  <a:pt x="124" y="77"/>
                  <a:pt x="124" y="80"/>
                </a:cubicBezTo>
                <a:cubicBezTo>
                  <a:pt x="124" y="83"/>
                  <a:pt x="121" y="84"/>
                  <a:pt x="119" y="84"/>
                </a:cubicBezTo>
                <a:cubicBezTo>
                  <a:pt x="109" y="84"/>
                  <a:pt x="109" y="84"/>
                  <a:pt x="109" y="84"/>
                </a:cubicBezTo>
                <a:cubicBezTo>
                  <a:pt x="107" y="84"/>
                  <a:pt x="104" y="83"/>
                  <a:pt x="104" y="80"/>
                </a:cubicBezTo>
                <a:cubicBezTo>
                  <a:pt x="104" y="77"/>
                  <a:pt x="107" y="75"/>
                  <a:pt x="109" y="75"/>
                </a:cubicBezTo>
                <a:close/>
                <a:moveTo>
                  <a:pt x="34" y="121"/>
                </a:moveTo>
                <a:cubicBezTo>
                  <a:pt x="24" y="121"/>
                  <a:pt x="24" y="121"/>
                  <a:pt x="24" y="121"/>
                </a:cubicBezTo>
                <a:cubicBezTo>
                  <a:pt x="22" y="121"/>
                  <a:pt x="20" y="119"/>
                  <a:pt x="20" y="117"/>
                </a:cubicBezTo>
                <a:cubicBezTo>
                  <a:pt x="20" y="114"/>
                  <a:pt x="22" y="112"/>
                  <a:pt x="24" y="112"/>
                </a:cubicBezTo>
                <a:cubicBezTo>
                  <a:pt x="34" y="112"/>
                  <a:pt x="34" y="112"/>
                  <a:pt x="34" y="112"/>
                </a:cubicBezTo>
                <a:cubicBezTo>
                  <a:pt x="37" y="112"/>
                  <a:pt x="39" y="114"/>
                  <a:pt x="39" y="117"/>
                </a:cubicBezTo>
                <a:cubicBezTo>
                  <a:pt x="39" y="119"/>
                  <a:pt x="37" y="121"/>
                  <a:pt x="34" y="121"/>
                </a:cubicBezTo>
                <a:close/>
                <a:moveTo>
                  <a:pt x="34" y="103"/>
                </a:moveTo>
                <a:cubicBezTo>
                  <a:pt x="24" y="103"/>
                  <a:pt x="24" y="103"/>
                  <a:pt x="24" y="103"/>
                </a:cubicBezTo>
                <a:cubicBezTo>
                  <a:pt x="22" y="103"/>
                  <a:pt x="20" y="101"/>
                  <a:pt x="20" y="98"/>
                </a:cubicBezTo>
                <a:cubicBezTo>
                  <a:pt x="20" y="96"/>
                  <a:pt x="22" y="94"/>
                  <a:pt x="24" y="94"/>
                </a:cubicBezTo>
                <a:cubicBezTo>
                  <a:pt x="34" y="94"/>
                  <a:pt x="34" y="94"/>
                  <a:pt x="34" y="94"/>
                </a:cubicBezTo>
                <a:cubicBezTo>
                  <a:pt x="37" y="94"/>
                  <a:pt x="39" y="96"/>
                  <a:pt x="39" y="98"/>
                </a:cubicBezTo>
                <a:cubicBezTo>
                  <a:pt x="39" y="101"/>
                  <a:pt x="37" y="103"/>
                  <a:pt x="34" y="103"/>
                </a:cubicBezTo>
                <a:close/>
                <a:moveTo>
                  <a:pt x="34" y="84"/>
                </a:moveTo>
                <a:cubicBezTo>
                  <a:pt x="24" y="84"/>
                  <a:pt x="24" y="84"/>
                  <a:pt x="24" y="84"/>
                </a:cubicBezTo>
                <a:cubicBezTo>
                  <a:pt x="22" y="84"/>
                  <a:pt x="20" y="83"/>
                  <a:pt x="20" y="80"/>
                </a:cubicBezTo>
                <a:cubicBezTo>
                  <a:pt x="20" y="77"/>
                  <a:pt x="22" y="75"/>
                  <a:pt x="24" y="75"/>
                </a:cubicBezTo>
                <a:cubicBezTo>
                  <a:pt x="34" y="75"/>
                  <a:pt x="34" y="75"/>
                  <a:pt x="34" y="75"/>
                </a:cubicBezTo>
                <a:cubicBezTo>
                  <a:pt x="37" y="75"/>
                  <a:pt x="39" y="77"/>
                  <a:pt x="39" y="80"/>
                </a:cubicBezTo>
                <a:cubicBezTo>
                  <a:pt x="39" y="83"/>
                  <a:pt x="37" y="84"/>
                  <a:pt x="34" y="84"/>
                </a:cubicBezTo>
                <a:close/>
                <a:moveTo>
                  <a:pt x="34" y="65"/>
                </a:moveTo>
                <a:cubicBezTo>
                  <a:pt x="24" y="65"/>
                  <a:pt x="24" y="65"/>
                  <a:pt x="24" y="65"/>
                </a:cubicBezTo>
                <a:cubicBezTo>
                  <a:pt x="22" y="65"/>
                  <a:pt x="20" y="63"/>
                  <a:pt x="20" y="61"/>
                </a:cubicBezTo>
                <a:cubicBezTo>
                  <a:pt x="20" y="58"/>
                  <a:pt x="22" y="56"/>
                  <a:pt x="24" y="56"/>
                </a:cubicBezTo>
                <a:cubicBezTo>
                  <a:pt x="34" y="56"/>
                  <a:pt x="34" y="56"/>
                  <a:pt x="34" y="56"/>
                </a:cubicBezTo>
                <a:cubicBezTo>
                  <a:pt x="37" y="56"/>
                  <a:pt x="39" y="58"/>
                  <a:pt x="39" y="61"/>
                </a:cubicBezTo>
                <a:cubicBezTo>
                  <a:pt x="39" y="63"/>
                  <a:pt x="37" y="65"/>
                  <a:pt x="34" y="65"/>
                </a:cubicBezTo>
                <a:close/>
                <a:moveTo>
                  <a:pt x="62" y="121"/>
                </a:moveTo>
                <a:cubicBezTo>
                  <a:pt x="52" y="121"/>
                  <a:pt x="52" y="121"/>
                  <a:pt x="52" y="121"/>
                </a:cubicBezTo>
                <a:cubicBezTo>
                  <a:pt x="50" y="121"/>
                  <a:pt x="48" y="119"/>
                  <a:pt x="48" y="117"/>
                </a:cubicBezTo>
                <a:cubicBezTo>
                  <a:pt x="48" y="114"/>
                  <a:pt x="50" y="112"/>
                  <a:pt x="52" y="112"/>
                </a:cubicBezTo>
                <a:cubicBezTo>
                  <a:pt x="62" y="112"/>
                  <a:pt x="62" y="112"/>
                  <a:pt x="62" y="112"/>
                </a:cubicBezTo>
                <a:cubicBezTo>
                  <a:pt x="65" y="112"/>
                  <a:pt x="67" y="114"/>
                  <a:pt x="67" y="117"/>
                </a:cubicBezTo>
                <a:cubicBezTo>
                  <a:pt x="67" y="119"/>
                  <a:pt x="64" y="121"/>
                  <a:pt x="62" y="121"/>
                </a:cubicBezTo>
                <a:close/>
                <a:moveTo>
                  <a:pt x="62" y="103"/>
                </a:moveTo>
                <a:cubicBezTo>
                  <a:pt x="52" y="103"/>
                  <a:pt x="52" y="103"/>
                  <a:pt x="52" y="103"/>
                </a:cubicBezTo>
                <a:cubicBezTo>
                  <a:pt x="50" y="103"/>
                  <a:pt x="48" y="101"/>
                  <a:pt x="48" y="98"/>
                </a:cubicBezTo>
                <a:cubicBezTo>
                  <a:pt x="48" y="96"/>
                  <a:pt x="50" y="94"/>
                  <a:pt x="52" y="94"/>
                </a:cubicBezTo>
                <a:cubicBezTo>
                  <a:pt x="62" y="94"/>
                  <a:pt x="62" y="94"/>
                  <a:pt x="62" y="94"/>
                </a:cubicBezTo>
                <a:cubicBezTo>
                  <a:pt x="65" y="94"/>
                  <a:pt x="67" y="96"/>
                  <a:pt x="67" y="98"/>
                </a:cubicBezTo>
                <a:cubicBezTo>
                  <a:pt x="67" y="101"/>
                  <a:pt x="64" y="103"/>
                  <a:pt x="62" y="103"/>
                </a:cubicBezTo>
                <a:close/>
                <a:moveTo>
                  <a:pt x="62" y="84"/>
                </a:moveTo>
                <a:cubicBezTo>
                  <a:pt x="52" y="84"/>
                  <a:pt x="52" y="84"/>
                  <a:pt x="52" y="84"/>
                </a:cubicBezTo>
                <a:cubicBezTo>
                  <a:pt x="50" y="84"/>
                  <a:pt x="48" y="83"/>
                  <a:pt x="48" y="80"/>
                </a:cubicBezTo>
                <a:cubicBezTo>
                  <a:pt x="48" y="77"/>
                  <a:pt x="50" y="75"/>
                  <a:pt x="52" y="75"/>
                </a:cubicBezTo>
                <a:cubicBezTo>
                  <a:pt x="62" y="75"/>
                  <a:pt x="62" y="75"/>
                  <a:pt x="62" y="75"/>
                </a:cubicBezTo>
                <a:cubicBezTo>
                  <a:pt x="65" y="75"/>
                  <a:pt x="67" y="77"/>
                  <a:pt x="67" y="80"/>
                </a:cubicBezTo>
                <a:cubicBezTo>
                  <a:pt x="67" y="83"/>
                  <a:pt x="64" y="84"/>
                  <a:pt x="62" y="84"/>
                </a:cubicBezTo>
                <a:close/>
                <a:moveTo>
                  <a:pt x="62" y="65"/>
                </a:moveTo>
                <a:cubicBezTo>
                  <a:pt x="52" y="65"/>
                  <a:pt x="52" y="65"/>
                  <a:pt x="52" y="65"/>
                </a:cubicBezTo>
                <a:cubicBezTo>
                  <a:pt x="50" y="65"/>
                  <a:pt x="48" y="63"/>
                  <a:pt x="48" y="61"/>
                </a:cubicBezTo>
                <a:cubicBezTo>
                  <a:pt x="48" y="58"/>
                  <a:pt x="50" y="56"/>
                  <a:pt x="52" y="56"/>
                </a:cubicBezTo>
                <a:cubicBezTo>
                  <a:pt x="62" y="56"/>
                  <a:pt x="62" y="56"/>
                  <a:pt x="62" y="56"/>
                </a:cubicBezTo>
                <a:cubicBezTo>
                  <a:pt x="65" y="56"/>
                  <a:pt x="67" y="58"/>
                  <a:pt x="67" y="61"/>
                </a:cubicBezTo>
                <a:cubicBezTo>
                  <a:pt x="67" y="63"/>
                  <a:pt x="64" y="65"/>
                  <a:pt x="62" y="65"/>
                </a:cubicBezTo>
                <a:close/>
                <a:moveTo>
                  <a:pt x="81" y="56"/>
                </a:moveTo>
                <a:cubicBezTo>
                  <a:pt x="90" y="56"/>
                  <a:pt x="90" y="56"/>
                  <a:pt x="90" y="56"/>
                </a:cubicBezTo>
                <a:cubicBezTo>
                  <a:pt x="93" y="56"/>
                  <a:pt x="95" y="58"/>
                  <a:pt x="95" y="61"/>
                </a:cubicBezTo>
                <a:cubicBezTo>
                  <a:pt x="95" y="63"/>
                  <a:pt x="93" y="65"/>
                  <a:pt x="90" y="65"/>
                </a:cubicBezTo>
                <a:cubicBezTo>
                  <a:pt x="81" y="65"/>
                  <a:pt x="81" y="65"/>
                  <a:pt x="81" y="65"/>
                </a:cubicBezTo>
                <a:cubicBezTo>
                  <a:pt x="78" y="65"/>
                  <a:pt x="76" y="63"/>
                  <a:pt x="76" y="61"/>
                </a:cubicBezTo>
                <a:cubicBezTo>
                  <a:pt x="76" y="58"/>
                  <a:pt x="78" y="56"/>
                  <a:pt x="81" y="56"/>
                </a:cubicBezTo>
                <a:close/>
                <a:moveTo>
                  <a:pt x="81" y="75"/>
                </a:moveTo>
                <a:cubicBezTo>
                  <a:pt x="90" y="75"/>
                  <a:pt x="90" y="75"/>
                  <a:pt x="90" y="75"/>
                </a:cubicBezTo>
                <a:cubicBezTo>
                  <a:pt x="93" y="75"/>
                  <a:pt x="95" y="77"/>
                  <a:pt x="95" y="80"/>
                </a:cubicBezTo>
                <a:cubicBezTo>
                  <a:pt x="95" y="83"/>
                  <a:pt x="93" y="84"/>
                  <a:pt x="90" y="84"/>
                </a:cubicBezTo>
                <a:cubicBezTo>
                  <a:pt x="81" y="84"/>
                  <a:pt x="81" y="84"/>
                  <a:pt x="81" y="84"/>
                </a:cubicBezTo>
                <a:cubicBezTo>
                  <a:pt x="78" y="84"/>
                  <a:pt x="76" y="83"/>
                  <a:pt x="76" y="80"/>
                </a:cubicBezTo>
                <a:cubicBezTo>
                  <a:pt x="76" y="77"/>
                  <a:pt x="78" y="75"/>
                  <a:pt x="81" y="75"/>
                </a:cubicBezTo>
                <a:close/>
                <a:moveTo>
                  <a:pt x="81" y="94"/>
                </a:moveTo>
                <a:cubicBezTo>
                  <a:pt x="90" y="94"/>
                  <a:pt x="90" y="94"/>
                  <a:pt x="90" y="94"/>
                </a:cubicBezTo>
                <a:cubicBezTo>
                  <a:pt x="93" y="94"/>
                  <a:pt x="95" y="96"/>
                  <a:pt x="95" y="98"/>
                </a:cubicBezTo>
                <a:cubicBezTo>
                  <a:pt x="95" y="101"/>
                  <a:pt x="93" y="103"/>
                  <a:pt x="90" y="103"/>
                </a:cubicBezTo>
                <a:cubicBezTo>
                  <a:pt x="81" y="103"/>
                  <a:pt x="81" y="103"/>
                  <a:pt x="81" y="103"/>
                </a:cubicBezTo>
                <a:cubicBezTo>
                  <a:pt x="78" y="103"/>
                  <a:pt x="76" y="101"/>
                  <a:pt x="76" y="98"/>
                </a:cubicBezTo>
                <a:cubicBezTo>
                  <a:pt x="76" y="96"/>
                  <a:pt x="78" y="94"/>
                  <a:pt x="81" y="94"/>
                </a:cubicBezTo>
                <a:close/>
                <a:moveTo>
                  <a:pt x="141" y="23"/>
                </a:moveTo>
                <a:cubicBezTo>
                  <a:pt x="141" y="23"/>
                  <a:pt x="141" y="23"/>
                  <a:pt x="141" y="23"/>
                </a:cubicBezTo>
                <a:cubicBezTo>
                  <a:pt x="141" y="15"/>
                  <a:pt x="135" y="9"/>
                  <a:pt x="127" y="9"/>
                </a:cubicBezTo>
                <a:cubicBezTo>
                  <a:pt x="123" y="9"/>
                  <a:pt x="123" y="9"/>
                  <a:pt x="123" y="9"/>
                </a:cubicBezTo>
                <a:cubicBezTo>
                  <a:pt x="123" y="5"/>
                  <a:pt x="123" y="5"/>
                  <a:pt x="123" y="5"/>
                </a:cubicBezTo>
                <a:cubicBezTo>
                  <a:pt x="123" y="2"/>
                  <a:pt x="121" y="0"/>
                  <a:pt x="118" y="0"/>
                </a:cubicBezTo>
                <a:cubicBezTo>
                  <a:pt x="116" y="0"/>
                  <a:pt x="113" y="2"/>
                  <a:pt x="113" y="5"/>
                </a:cubicBezTo>
                <a:cubicBezTo>
                  <a:pt x="113" y="9"/>
                  <a:pt x="113" y="9"/>
                  <a:pt x="113" y="9"/>
                </a:cubicBezTo>
                <a:cubicBezTo>
                  <a:pt x="95" y="9"/>
                  <a:pt x="95" y="9"/>
                  <a:pt x="95" y="9"/>
                </a:cubicBezTo>
                <a:cubicBezTo>
                  <a:pt x="95" y="5"/>
                  <a:pt x="95" y="5"/>
                  <a:pt x="95" y="5"/>
                </a:cubicBezTo>
                <a:cubicBezTo>
                  <a:pt x="95" y="2"/>
                  <a:pt x="93" y="0"/>
                  <a:pt x="90" y="0"/>
                </a:cubicBezTo>
                <a:cubicBezTo>
                  <a:pt x="87" y="0"/>
                  <a:pt x="85" y="2"/>
                  <a:pt x="85" y="5"/>
                </a:cubicBezTo>
                <a:cubicBezTo>
                  <a:pt x="85" y="9"/>
                  <a:pt x="85" y="9"/>
                  <a:pt x="85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56" y="5"/>
                  <a:pt x="56" y="5"/>
                  <a:pt x="56" y="5"/>
                </a:cubicBezTo>
                <a:cubicBezTo>
                  <a:pt x="56" y="2"/>
                  <a:pt x="54" y="0"/>
                  <a:pt x="52" y="0"/>
                </a:cubicBezTo>
                <a:cubicBezTo>
                  <a:pt x="49" y="0"/>
                  <a:pt x="47" y="2"/>
                  <a:pt x="47" y="5"/>
                </a:cubicBezTo>
                <a:cubicBezTo>
                  <a:pt x="47" y="9"/>
                  <a:pt x="47" y="9"/>
                  <a:pt x="47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5"/>
                  <a:pt x="28" y="5"/>
                  <a:pt x="28" y="5"/>
                </a:cubicBezTo>
                <a:cubicBezTo>
                  <a:pt x="28" y="2"/>
                  <a:pt x="26" y="0"/>
                  <a:pt x="24" y="0"/>
                </a:cubicBezTo>
                <a:cubicBezTo>
                  <a:pt x="21" y="0"/>
                  <a:pt x="19" y="2"/>
                  <a:pt x="19" y="5"/>
                </a:cubicBezTo>
                <a:cubicBezTo>
                  <a:pt x="19" y="9"/>
                  <a:pt x="19" y="9"/>
                  <a:pt x="19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6" y="9"/>
                  <a:pt x="0" y="16"/>
                  <a:pt x="0" y="23"/>
                </a:cubicBezTo>
                <a:cubicBezTo>
                  <a:pt x="0" y="38"/>
                  <a:pt x="0" y="38"/>
                  <a:pt x="0" y="38"/>
                </a:cubicBezTo>
                <a:cubicBezTo>
                  <a:pt x="141" y="38"/>
                  <a:pt x="141" y="38"/>
                  <a:pt x="141" y="38"/>
                </a:cubicBezTo>
                <a:lnTo>
                  <a:pt x="141" y="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72F02098-E724-95BC-761F-449EB9998DDD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1922463"/>
            <a:ext cx="254000" cy="254000"/>
          </a:xfrm>
          <a:custGeom>
            <a:avLst/>
            <a:gdLst>
              <a:gd name="T0" fmla="*/ 79 w 160"/>
              <a:gd name="T1" fmla="*/ 37 h 160"/>
              <a:gd name="T2" fmla="*/ 98 w 160"/>
              <a:gd name="T3" fmla="*/ 18 h 160"/>
              <a:gd name="T4" fmla="*/ 79 w 160"/>
              <a:gd name="T5" fmla="*/ 0 h 160"/>
              <a:gd name="T6" fmla="*/ 61 w 160"/>
              <a:gd name="T7" fmla="*/ 18 h 160"/>
              <a:gd name="T8" fmla="*/ 79 w 160"/>
              <a:gd name="T9" fmla="*/ 37 h 160"/>
              <a:gd name="T10" fmla="*/ 101 w 160"/>
              <a:gd name="T11" fmla="*/ 36 h 160"/>
              <a:gd name="T12" fmla="*/ 79 w 160"/>
              <a:gd name="T13" fmla="*/ 47 h 160"/>
              <a:gd name="T14" fmla="*/ 58 w 160"/>
              <a:gd name="T15" fmla="*/ 36 h 160"/>
              <a:gd name="T16" fmla="*/ 47 w 160"/>
              <a:gd name="T17" fmla="*/ 60 h 160"/>
              <a:gd name="T18" fmla="*/ 47 w 160"/>
              <a:gd name="T19" fmla="*/ 70 h 160"/>
              <a:gd name="T20" fmla="*/ 51 w 160"/>
              <a:gd name="T21" fmla="*/ 75 h 160"/>
              <a:gd name="T22" fmla="*/ 107 w 160"/>
              <a:gd name="T23" fmla="*/ 75 h 160"/>
              <a:gd name="T24" fmla="*/ 112 w 160"/>
              <a:gd name="T25" fmla="*/ 70 h 160"/>
              <a:gd name="T26" fmla="*/ 112 w 160"/>
              <a:gd name="T27" fmla="*/ 61 h 160"/>
              <a:gd name="T28" fmla="*/ 101 w 160"/>
              <a:gd name="T29" fmla="*/ 36 h 160"/>
              <a:gd name="T30" fmla="*/ 155 w 160"/>
              <a:gd name="T31" fmla="*/ 103 h 160"/>
              <a:gd name="T32" fmla="*/ 122 w 160"/>
              <a:gd name="T33" fmla="*/ 103 h 160"/>
              <a:gd name="T34" fmla="*/ 122 w 160"/>
              <a:gd name="T35" fmla="*/ 160 h 160"/>
              <a:gd name="T36" fmla="*/ 155 w 160"/>
              <a:gd name="T37" fmla="*/ 160 h 160"/>
              <a:gd name="T38" fmla="*/ 160 w 160"/>
              <a:gd name="T39" fmla="*/ 155 h 160"/>
              <a:gd name="T40" fmla="*/ 160 w 160"/>
              <a:gd name="T41" fmla="*/ 107 h 160"/>
              <a:gd name="T42" fmla="*/ 155 w 160"/>
              <a:gd name="T43" fmla="*/ 103 h 160"/>
              <a:gd name="T44" fmla="*/ 0 w 160"/>
              <a:gd name="T45" fmla="*/ 126 h 160"/>
              <a:gd name="T46" fmla="*/ 0 w 160"/>
              <a:gd name="T47" fmla="*/ 155 h 160"/>
              <a:gd name="T48" fmla="*/ 4 w 160"/>
              <a:gd name="T49" fmla="*/ 160 h 160"/>
              <a:gd name="T50" fmla="*/ 38 w 160"/>
              <a:gd name="T51" fmla="*/ 160 h 160"/>
              <a:gd name="T52" fmla="*/ 38 w 160"/>
              <a:gd name="T53" fmla="*/ 122 h 160"/>
              <a:gd name="T54" fmla="*/ 4 w 160"/>
              <a:gd name="T55" fmla="*/ 122 h 160"/>
              <a:gd name="T56" fmla="*/ 0 w 160"/>
              <a:gd name="T57" fmla="*/ 126 h 160"/>
              <a:gd name="T58" fmla="*/ 108 w 160"/>
              <a:gd name="T59" fmla="*/ 84 h 160"/>
              <a:gd name="T60" fmla="*/ 51 w 160"/>
              <a:gd name="T61" fmla="*/ 84 h 160"/>
              <a:gd name="T62" fmla="*/ 47 w 160"/>
              <a:gd name="T63" fmla="*/ 89 h 160"/>
              <a:gd name="T64" fmla="*/ 47 w 160"/>
              <a:gd name="T65" fmla="*/ 160 h 160"/>
              <a:gd name="T66" fmla="*/ 112 w 160"/>
              <a:gd name="T67" fmla="*/ 160 h 160"/>
              <a:gd name="T68" fmla="*/ 112 w 160"/>
              <a:gd name="T69" fmla="*/ 89 h 160"/>
              <a:gd name="T70" fmla="*/ 108 w 160"/>
              <a:gd name="T71" fmla="*/ 84 h 160"/>
              <a:gd name="T72" fmla="*/ 89 w 160"/>
              <a:gd name="T73" fmla="*/ 140 h 160"/>
              <a:gd name="T74" fmla="*/ 70 w 160"/>
              <a:gd name="T75" fmla="*/ 140 h 160"/>
              <a:gd name="T76" fmla="*/ 66 w 160"/>
              <a:gd name="T77" fmla="*/ 136 h 160"/>
              <a:gd name="T78" fmla="*/ 70 w 160"/>
              <a:gd name="T79" fmla="*/ 131 h 160"/>
              <a:gd name="T80" fmla="*/ 75 w 160"/>
              <a:gd name="T81" fmla="*/ 131 h 160"/>
              <a:gd name="T82" fmla="*/ 75 w 160"/>
              <a:gd name="T83" fmla="*/ 119 h 160"/>
              <a:gd name="T84" fmla="*/ 73 w 160"/>
              <a:gd name="T85" fmla="*/ 120 h 160"/>
              <a:gd name="T86" fmla="*/ 70 w 160"/>
              <a:gd name="T87" fmla="*/ 121 h 160"/>
              <a:gd name="T88" fmla="*/ 67 w 160"/>
              <a:gd name="T89" fmla="*/ 120 h 160"/>
              <a:gd name="T90" fmla="*/ 67 w 160"/>
              <a:gd name="T91" fmla="*/ 114 h 160"/>
              <a:gd name="T92" fmla="*/ 77 w 160"/>
              <a:gd name="T93" fmla="*/ 104 h 160"/>
              <a:gd name="T94" fmla="*/ 80 w 160"/>
              <a:gd name="T95" fmla="*/ 103 h 160"/>
              <a:gd name="T96" fmla="*/ 82 w 160"/>
              <a:gd name="T97" fmla="*/ 103 h 160"/>
              <a:gd name="T98" fmla="*/ 85 w 160"/>
              <a:gd name="T99" fmla="*/ 108 h 160"/>
              <a:gd name="T100" fmla="*/ 85 w 160"/>
              <a:gd name="T101" fmla="*/ 132 h 160"/>
              <a:gd name="T102" fmla="*/ 89 w 160"/>
              <a:gd name="T103" fmla="*/ 132 h 160"/>
              <a:gd name="T104" fmla="*/ 94 w 160"/>
              <a:gd name="T105" fmla="*/ 136 h 160"/>
              <a:gd name="T106" fmla="*/ 89 w 160"/>
              <a:gd name="T107" fmla="*/ 1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60">
                <a:moveTo>
                  <a:pt x="79" y="37"/>
                </a:moveTo>
                <a:cubicBezTo>
                  <a:pt x="90" y="37"/>
                  <a:pt x="98" y="28"/>
                  <a:pt x="98" y="18"/>
                </a:cubicBezTo>
                <a:cubicBezTo>
                  <a:pt x="98" y="8"/>
                  <a:pt x="90" y="0"/>
                  <a:pt x="79" y="0"/>
                </a:cubicBezTo>
                <a:cubicBezTo>
                  <a:pt x="69" y="0"/>
                  <a:pt x="61" y="8"/>
                  <a:pt x="61" y="18"/>
                </a:cubicBezTo>
                <a:cubicBezTo>
                  <a:pt x="61" y="28"/>
                  <a:pt x="69" y="37"/>
                  <a:pt x="79" y="37"/>
                </a:cubicBezTo>
                <a:close/>
                <a:moveTo>
                  <a:pt x="101" y="36"/>
                </a:moveTo>
                <a:cubicBezTo>
                  <a:pt x="96" y="42"/>
                  <a:pt x="89" y="47"/>
                  <a:pt x="79" y="47"/>
                </a:cubicBezTo>
                <a:cubicBezTo>
                  <a:pt x="71" y="47"/>
                  <a:pt x="63" y="42"/>
                  <a:pt x="58" y="36"/>
                </a:cubicBezTo>
                <a:cubicBezTo>
                  <a:pt x="51" y="42"/>
                  <a:pt x="47" y="51"/>
                  <a:pt x="47" y="60"/>
                </a:cubicBezTo>
                <a:cubicBezTo>
                  <a:pt x="47" y="70"/>
                  <a:pt x="47" y="70"/>
                  <a:pt x="47" y="70"/>
                </a:cubicBezTo>
                <a:cubicBezTo>
                  <a:pt x="47" y="73"/>
                  <a:pt x="49" y="75"/>
                  <a:pt x="51" y="75"/>
                </a:cubicBezTo>
                <a:cubicBezTo>
                  <a:pt x="107" y="75"/>
                  <a:pt x="107" y="75"/>
                  <a:pt x="107" y="75"/>
                </a:cubicBezTo>
                <a:cubicBezTo>
                  <a:pt x="110" y="75"/>
                  <a:pt x="112" y="73"/>
                  <a:pt x="112" y="70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112" y="51"/>
                  <a:pt x="108" y="42"/>
                  <a:pt x="101" y="36"/>
                </a:cubicBezTo>
                <a:close/>
                <a:moveTo>
                  <a:pt x="155" y="103"/>
                </a:moveTo>
                <a:cubicBezTo>
                  <a:pt x="122" y="103"/>
                  <a:pt x="122" y="103"/>
                  <a:pt x="122" y="103"/>
                </a:cubicBezTo>
                <a:cubicBezTo>
                  <a:pt x="122" y="160"/>
                  <a:pt x="122" y="160"/>
                  <a:pt x="122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7"/>
                  <a:pt x="160" y="155"/>
                </a:cubicBezTo>
                <a:cubicBezTo>
                  <a:pt x="160" y="107"/>
                  <a:pt x="160" y="107"/>
                  <a:pt x="160" y="107"/>
                </a:cubicBezTo>
                <a:cubicBezTo>
                  <a:pt x="159" y="105"/>
                  <a:pt x="158" y="103"/>
                  <a:pt x="155" y="103"/>
                </a:cubicBezTo>
                <a:close/>
                <a:moveTo>
                  <a:pt x="0" y="126"/>
                </a:move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4" y="160"/>
                </a:cubicBezTo>
                <a:cubicBezTo>
                  <a:pt x="38" y="160"/>
                  <a:pt x="38" y="160"/>
                  <a:pt x="38" y="160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4" y="122"/>
                  <a:pt x="4" y="122"/>
                  <a:pt x="4" y="122"/>
                </a:cubicBezTo>
                <a:cubicBezTo>
                  <a:pt x="2" y="122"/>
                  <a:pt x="0" y="124"/>
                  <a:pt x="0" y="126"/>
                </a:cubicBezTo>
                <a:close/>
                <a:moveTo>
                  <a:pt x="108" y="84"/>
                </a:moveTo>
                <a:cubicBezTo>
                  <a:pt x="51" y="84"/>
                  <a:pt x="51" y="84"/>
                  <a:pt x="51" y="84"/>
                </a:cubicBezTo>
                <a:cubicBezTo>
                  <a:pt x="49" y="84"/>
                  <a:pt x="47" y="86"/>
                  <a:pt x="47" y="89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112" y="160"/>
                  <a:pt x="112" y="160"/>
                  <a:pt x="112" y="160"/>
                </a:cubicBezTo>
                <a:cubicBezTo>
                  <a:pt x="112" y="128"/>
                  <a:pt x="112" y="120"/>
                  <a:pt x="112" y="89"/>
                </a:cubicBezTo>
                <a:cubicBezTo>
                  <a:pt x="112" y="86"/>
                  <a:pt x="110" y="84"/>
                  <a:pt x="108" y="84"/>
                </a:cubicBezTo>
                <a:close/>
                <a:moveTo>
                  <a:pt x="89" y="140"/>
                </a:moveTo>
                <a:cubicBezTo>
                  <a:pt x="70" y="140"/>
                  <a:pt x="70" y="140"/>
                  <a:pt x="70" y="140"/>
                </a:cubicBezTo>
                <a:cubicBezTo>
                  <a:pt x="68" y="140"/>
                  <a:pt x="66" y="138"/>
                  <a:pt x="66" y="136"/>
                </a:cubicBezTo>
                <a:cubicBezTo>
                  <a:pt x="66" y="133"/>
                  <a:pt x="68" y="131"/>
                  <a:pt x="70" y="131"/>
                </a:cubicBezTo>
                <a:cubicBezTo>
                  <a:pt x="75" y="131"/>
                  <a:pt x="75" y="131"/>
                  <a:pt x="75" y="131"/>
                </a:cubicBezTo>
                <a:cubicBezTo>
                  <a:pt x="75" y="119"/>
                  <a:pt x="75" y="119"/>
                  <a:pt x="75" y="119"/>
                </a:cubicBezTo>
                <a:cubicBezTo>
                  <a:pt x="73" y="120"/>
                  <a:pt x="73" y="120"/>
                  <a:pt x="73" y="120"/>
                </a:cubicBezTo>
                <a:cubicBezTo>
                  <a:pt x="73" y="121"/>
                  <a:pt x="72" y="121"/>
                  <a:pt x="70" y="121"/>
                </a:cubicBezTo>
                <a:cubicBezTo>
                  <a:pt x="69" y="121"/>
                  <a:pt x="68" y="121"/>
                  <a:pt x="67" y="120"/>
                </a:cubicBezTo>
                <a:cubicBezTo>
                  <a:pt x="66" y="119"/>
                  <a:pt x="66" y="115"/>
                  <a:pt x="67" y="114"/>
                </a:cubicBezTo>
                <a:cubicBezTo>
                  <a:pt x="77" y="104"/>
                  <a:pt x="77" y="104"/>
                  <a:pt x="77" y="104"/>
                </a:cubicBezTo>
                <a:cubicBezTo>
                  <a:pt x="78" y="103"/>
                  <a:pt x="79" y="103"/>
                  <a:pt x="80" y="103"/>
                </a:cubicBezTo>
                <a:cubicBezTo>
                  <a:pt x="81" y="103"/>
                  <a:pt x="81" y="103"/>
                  <a:pt x="82" y="103"/>
                </a:cubicBezTo>
                <a:cubicBezTo>
                  <a:pt x="83" y="104"/>
                  <a:pt x="85" y="106"/>
                  <a:pt x="85" y="108"/>
                </a:cubicBezTo>
                <a:cubicBezTo>
                  <a:pt x="85" y="132"/>
                  <a:pt x="85" y="132"/>
                  <a:pt x="85" y="132"/>
                </a:cubicBezTo>
                <a:cubicBezTo>
                  <a:pt x="89" y="132"/>
                  <a:pt x="89" y="132"/>
                  <a:pt x="89" y="132"/>
                </a:cubicBezTo>
                <a:cubicBezTo>
                  <a:pt x="92" y="132"/>
                  <a:pt x="94" y="134"/>
                  <a:pt x="94" y="136"/>
                </a:cubicBezTo>
                <a:cubicBezTo>
                  <a:pt x="94" y="139"/>
                  <a:pt x="92" y="140"/>
                  <a:pt x="89" y="1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05AE9701-AC47-07E4-6AB9-EE634AF6438C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1371600"/>
            <a:ext cx="255588" cy="254000"/>
          </a:xfrm>
          <a:custGeom>
            <a:avLst/>
            <a:gdLst>
              <a:gd name="T0" fmla="*/ 125 w 161"/>
              <a:gd name="T1" fmla="*/ 90 h 160"/>
              <a:gd name="T2" fmla="*/ 91 w 161"/>
              <a:gd name="T3" fmla="*/ 125 h 160"/>
              <a:gd name="T4" fmla="*/ 125 w 161"/>
              <a:gd name="T5" fmla="*/ 160 h 160"/>
              <a:gd name="T6" fmla="*/ 161 w 161"/>
              <a:gd name="T7" fmla="*/ 125 h 160"/>
              <a:gd name="T8" fmla="*/ 125 w 161"/>
              <a:gd name="T9" fmla="*/ 90 h 160"/>
              <a:gd name="T10" fmla="*/ 131 w 161"/>
              <a:gd name="T11" fmla="*/ 144 h 160"/>
              <a:gd name="T12" fmla="*/ 125 w 161"/>
              <a:gd name="T13" fmla="*/ 149 h 160"/>
              <a:gd name="T14" fmla="*/ 120 w 161"/>
              <a:gd name="T15" fmla="*/ 144 h 160"/>
              <a:gd name="T16" fmla="*/ 120 w 161"/>
              <a:gd name="T17" fmla="*/ 119 h 160"/>
              <a:gd name="T18" fmla="*/ 125 w 161"/>
              <a:gd name="T19" fmla="*/ 114 h 160"/>
              <a:gd name="T20" fmla="*/ 131 w 161"/>
              <a:gd name="T21" fmla="*/ 119 h 160"/>
              <a:gd name="T22" fmla="*/ 131 w 161"/>
              <a:gd name="T23" fmla="*/ 144 h 160"/>
              <a:gd name="T24" fmla="*/ 125 w 161"/>
              <a:gd name="T25" fmla="*/ 110 h 160"/>
              <a:gd name="T26" fmla="*/ 120 w 161"/>
              <a:gd name="T27" fmla="*/ 105 h 160"/>
              <a:gd name="T28" fmla="*/ 125 w 161"/>
              <a:gd name="T29" fmla="*/ 100 h 160"/>
              <a:gd name="T30" fmla="*/ 131 w 161"/>
              <a:gd name="T31" fmla="*/ 105 h 160"/>
              <a:gd name="T32" fmla="*/ 125 w 161"/>
              <a:gd name="T33" fmla="*/ 110 h 160"/>
              <a:gd name="T34" fmla="*/ 1 w 161"/>
              <a:gd name="T35" fmla="*/ 35 h 160"/>
              <a:gd name="T36" fmla="*/ 1 w 161"/>
              <a:gd name="T37" fmla="*/ 140 h 160"/>
              <a:gd name="T38" fmla="*/ 21 w 161"/>
              <a:gd name="T39" fmla="*/ 159 h 160"/>
              <a:gd name="T40" fmla="*/ 21 w 161"/>
              <a:gd name="T41" fmla="*/ 40 h 160"/>
              <a:gd name="T42" fmla="*/ 16 w 161"/>
              <a:gd name="T43" fmla="*/ 40 h 160"/>
              <a:gd name="T44" fmla="*/ 1 w 161"/>
              <a:gd name="T45" fmla="*/ 35 h 160"/>
              <a:gd name="T46" fmla="*/ 81 w 161"/>
              <a:gd name="T47" fmla="*/ 124 h 160"/>
              <a:gd name="T48" fmla="*/ 82 w 161"/>
              <a:gd name="T49" fmla="*/ 119 h 160"/>
              <a:gd name="T50" fmla="*/ 46 w 161"/>
              <a:gd name="T51" fmla="*/ 119 h 160"/>
              <a:gd name="T52" fmla="*/ 41 w 161"/>
              <a:gd name="T53" fmla="*/ 114 h 160"/>
              <a:gd name="T54" fmla="*/ 41 w 161"/>
              <a:gd name="T55" fmla="*/ 94 h 160"/>
              <a:gd name="T56" fmla="*/ 46 w 161"/>
              <a:gd name="T57" fmla="*/ 89 h 160"/>
              <a:gd name="T58" fmla="*/ 98 w 161"/>
              <a:gd name="T59" fmla="*/ 89 h 160"/>
              <a:gd name="T60" fmla="*/ 126 w 161"/>
              <a:gd name="T61" fmla="*/ 79 h 160"/>
              <a:gd name="T62" fmla="*/ 131 w 161"/>
              <a:gd name="T63" fmla="*/ 80 h 160"/>
              <a:gd name="T64" fmla="*/ 131 w 161"/>
              <a:gd name="T65" fmla="*/ 40 h 160"/>
              <a:gd name="T66" fmla="*/ 31 w 161"/>
              <a:gd name="T67" fmla="*/ 40 h 160"/>
              <a:gd name="T68" fmla="*/ 31 w 161"/>
              <a:gd name="T69" fmla="*/ 159 h 160"/>
              <a:gd name="T70" fmla="*/ 98 w 161"/>
              <a:gd name="T71" fmla="*/ 159 h 160"/>
              <a:gd name="T72" fmla="*/ 81 w 161"/>
              <a:gd name="T73" fmla="*/ 124 h 160"/>
              <a:gd name="T74" fmla="*/ 46 w 161"/>
              <a:gd name="T75" fmla="*/ 50 h 160"/>
              <a:gd name="T76" fmla="*/ 106 w 161"/>
              <a:gd name="T77" fmla="*/ 50 h 160"/>
              <a:gd name="T78" fmla="*/ 111 w 161"/>
              <a:gd name="T79" fmla="*/ 55 h 160"/>
              <a:gd name="T80" fmla="*/ 106 w 161"/>
              <a:gd name="T81" fmla="*/ 60 h 160"/>
              <a:gd name="T82" fmla="*/ 46 w 161"/>
              <a:gd name="T83" fmla="*/ 60 h 160"/>
              <a:gd name="T84" fmla="*/ 41 w 161"/>
              <a:gd name="T85" fmla="*/ 55 h 160"/>
              <a:gd name="T86" fmla="*/ 46 w 161"/>
              <a:gd name="T87" fmla="*/ 50 h 160"/>
              <a:gd name="T88" fmla="*/ 46 w 161"/>
              <a:gd name="T89" fmla="*/ 69 h 160"/>
              <a:gd name="T90" fmla="*/ 106 w 161"/>
              <a:gd name="T91" fmla="*/ 69 h 160"/>
              <a:gd name="T92" fmla="*/ 111 w 161"/>
              <a:gd name="T93" fmla="*/ 74 h 160"/>
              <a:gd name="T94" fmla="*/ 106 w 161"/>
              <a:gd name="T95" fmla="*/ 79 h 160"/>
              <a:gd name="T96" fmla="*/ 46 w 161"/>
              <a:gd name="T97" fmla="*/ 79 h 160"/>
              <a:gd name="T98" fmla="*/ 41 w 161"/>
              <a:gd name="T99" fmla="*/ 74 h 160"/>
              <a:gd name="T100" fmla="*/ 46 w 161"/>
              <a:gd name="T101" fmla="*/ 69 h 160"/>
              <a:gd name="T102" fmla="*/ 84 w 161"/>
              <a:gd name="T103" fmla="*/ 109 h 160"/>
              <a:gd name="T104" fmla="*/ 89 w 161"/>
              <a:gd name="T105" fmla="*/ 100 h 160"/>
              <a:gd name="T106" fmla="*/ 51 w 161"/>
              <a:gd name="T107" fmla="*/ 100 h 160"/>
              <a:gd name="T108" fmla="*/ 51 w 161"/>
              <a:gd name="T109" fmla="*/ 109 h 160"/>
              <a:gd name="T110" fmla="*/ 84 w 161"/>
              <a:gd name="T111" fmla="*/ 109 h 160"/>
              <a:gd name="T112" fmla="*/ 16 w 161"/>
              <a:gd name="T113" fmla="*/ 29 h 160"/>
              <a:gd name="T114" fmla="*/ 130 w 161"/>
              <a:gd name="T115" fmla="*/ 29 h 160"/>
              <a:gd name="T116" fmla="*/ 116 w 161"/>
              <a:gd name="T117" fmla="*/ 15 h 160"/>
              <a:gd name="T118" fmla="*/ 130 w 161"/>
              <a:gd name="T119" fmla="*/ 0 h 160"/>
              <a:gd name="T120" fmla="*/ 16 w 161"/>
              <a:gd name="T121" fmla="*/ 0 h 160"/>
              <a:gd name="T122" fmla="*/ 1 w 161"/>
              <a:gd name="T123" fmla="*/ 15 h 160"/>
              <a:gd name="T124" fmla="*/ 16 w 161"/>
              <a:gd name="T125" fmla="*/ 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1" h="160">
                <a:moveTo>
                  <a:pt x="125" y="90"/>
                </a:moveTo>
                <a:cubicBezTo>
                  <a:pt x="106" y="90"/>
                  <a:pt x="91" y="106"/>
                  <a:pt x="91" y="125"/>
                </a:cubicBezTo>
                <a:cubicBezTo>
                  <a:pt x="91" y="144"/>
                  <a:pt x="106" y="160"/>
                  <a:pt x="125" y="160"/>
                </a:cubicBezTo>
                <a:cubicBezTo>
                  <a:pt x="145" y="160"/>
                  <a:pt x="161" y="144"/>
                  <a:pt x="161" y="125"/>
                </a:cubicBezTo>
                <a:cubicBezTo>
                  <a:pt x="161" y="105"/>
                  <a:pt x="145" y="90"/>
                  <a:pt x="125" y="90"/>
                </a:cubicBezTo>
                <a:close/>
                <a:moveTo>
                  <a:pt x="131" y="144"/>
                </a:moveTo>
                <a:cubicBezTo>
                  <a:pt x="131" y="147"/>
                  <a:pt x="129" y="149"/>
                  <a:pt x="125" y="149"/>
                </a:cubicBezTo>
                <a:cubicBezTo>
                  <a:pt x="123" y="149"/>
                  <a:pt x="120" y="147"/>
                  <a:pt x="120" y="144"/>
                </a:cubicBezTo>
                <a:cubicBezTo>
                  <a:pt x="120" y="119"/>
                  <a:pt x="120" y="119"/>
                  <a:pt x="120" y="119"/>
                </a:cubicBezTo>
                <a:cubicBezTo>
                  <a:pt x="120" y="116"/>
                  <a:pt x="123" y="114"/>
                  <a:pt x="125" y="114"/>
                </a:cubicBezTo>
                <a:cubicBezTo>
                  <a:pt x="129" y="114"/>
                  <a:pt x="131" y="116"/>
                  <a:pt x="131" y="119"/>
                </a:cubicBezTo>
                <a:lnTo>
                  <a:pt x="131" y="144"/>
                </a:lnTo>
                <a:close/>
                <a:moveTo>
                  <a:pt x="125" y="110"/>
                </a:moveTo>
                <a:cubicBezTo>
                  <a:pt x="123" y="110"/>
                  <a:pt x="120" y="107"/>
                  <a:pt x="120" y="105"/>
                </a:cubicBezTo>
                <a:cubicBezTo>
                  <a:pt x="120" y="102"/>
                  <a:pt x="123" y="100"/>
                  <a:pt x="125" y="100"/>
                </a:cubicBezTo>
                <a:cubicBezTo>
                  <a:pt x="129" y="100"/>
                  <a:pt x="131" y="102"/>
                  <a:pt x="131" y="105"/>
                </a:cubicBezTo>
                <a:cubicBezTo>
                  <a:pt x="131" y="107"/>
                  <a:pt x="129" y="110"/>
                  <a:pt x="125" y="110"/>
                </a:cubicBezTo>
                <a:close/>
                <a:moveTo>
                  <a:pt x="1" y="35"/>
                </a:moveTo>
                <a:cubicBezTo>
                  <a:pt x="1" y="140"/>
                  <a:pt x="1" y="140"/>
                  <a:pt x="1" y="140"/>
                </a:cubicBezTo>
                <a:cubicBezTo>
                  <a:pt x="0" y="150"/>
                  <a:pt x="9" y="159"/>
                  <a:pt x="21" y="159"/>
                </a:cubicBezTo>
                <a:cubicBezTo>
                  <a:pt x="21" y="40"/>
                  <a:pt x="21" y="40"/>
                  <a:pt x="21" y="40"/>
                </a:cubicBezTo>
                <a:cubicBezTo>
                  <a:pt x="16" y="40"/>
                  <a:pt x="16" y="40"/>
                  <a:pt x="16" y="40"/>
                </a:cubicBezTo>
                <a:cubicBezTo>
                  <a:pt x="10" y="40"/>
                  <a:pt x="5" y="38"/>
                  <a:pt x="1" y="35"/>
                </a:cubicBezTo>
                <a:close/>
                <a:moveTo>
                  <a:pt x="81" y="124"/>
                </a:moveTo>
                <a:cubicBezTo>
                  <a:pt x="81" y="122"/>
                  <a:pt x="82" y="121"/>
                  <a:pt x="82" y="119"/>
                </a:cubicBezTo>
                <a:cubicBezTo>
                  <a:pt x="46" y="119"/>
                  <a:pt x="46" y="119"/>
                  <a:pt x="46" y="119"/>
                </a:cubicBezTo>
                <a:cubicBezTo>
                  <a:pt x="43" y="119"/>
                  <a:pt x="41" y="117"/>
                  <a:pt x="41" y="114"/>
                </a:cubicBezTo>
                <a:cubicBezTo>
                  <a:pt x="41" y="94"/>
                  <a:pt x="41" y="94"/>
                  <a:pt x="41" y="94"/>
                </a:cubicBezTo>
                <a:cubicBezTo>
                  <a:pt x="41" y="91"/>
                  <a:pt x="43" y="89"/>
                  <a:pt x="46" y="89"/>
                </a:cubicBezTo>
                <a:cubicBezTo>
                  <a:pt x="98" y="89"/>
                  <a:pt x="98" y="89"/>
                  <a:pt x="98" y="89"/>
                </a:cubicBezTo>
                <a:cubicBezTo>
                  <a:pt x="105" y="84"/>
                  <a:pt x="115" y="79"/>
                  <a:pt x="126" y="79"/>
                </a:cubicBezTo>
                <a:cubicBezTo>
                  <a:pt x="127" y="79"/>
                  <a:pt x="129" y="80"/>
                  <a:pt x="131" y="80"/>
                </a:cubicBezTo>
                <a:cubicBezTo>
                  <a:pt x="131" y="40"/>
                  <a:pt x="131" y="40"/>
                  <a:pt x="131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31" y="159"/>
                  <a:pt x="31" y="159"/>
                  <a:pt x="31" y="159"/>
                </a:cubicBezTo>
                <a:cubicBezTo>
                  <a:pt x="98" y="159"/>
                  <a:pt x="98" y="159"/>
                  <a:pt x="98" y="159"/>
                </a:cubicBezTo>
                <a:cubicBezTo>
                  <a:pt x="88" y="151"/>
                  <a:pt x="81" y="138"/>
                  <a:pt x="81" y="124"/>
                </a:cubicBezTo>
                <a:close/>
                <a:moveTo>
                  <a:pt x="46" y="50"/>
                </a:moveTo>
                <a:cubicBezTo>
                  <a:pt x="106" y="50"/>
                  <a:pt x="106" y="50"/>
                  <a:pt x="106" y="50"/>
                </a:cubicBezTo>
                <a:cubicBezTo>
                  <a:pt x="109" y="50"/>
                  <a:pt x="111" y="52"/>
                  <a:pt x="111" y="55"/>
                </a:cubicBezTo>
                <a:cubicBezTo>
                  <a:pt x="111" y="57"/>
                  <a:pt x="109" y="60"/>
                  <a:pt x="106" y="60"/>
                </a:cubicBezTo>
                <a:cubicBezTo>
                  <a:pt x="46" y="60"/>
                  <a:pt x="46" y="60"/>
                  <a:pt x="46" y="60"/>
                </a:cubicBezTo>
                <a:cubicBezTo>
                  <a:pt x="43" y="60"/>
                  <a:pt x="41" y="57"/>
                  <a:pt x="41" y="55"/>
                </a:cubicBezTo>
                <a:cubicBezTo>
                  <a:pt x="41" y="52"/>
                  <a:pt x="43" y="50"/>
                  <a:pt x="46" y="50"/>
                </a:cubicBezTo>
                <a:close/>
                <a:moveTo>
                  <a:pt x="46" y="69"/>
                </a:moveTo>
                <a:cubicBezTo>
                  <a:pt x="106" y="69"/>
                  <a:pt x="106" y="69"/>
                  <a:pt x="106" y="69"/>
                </a:cubicBezTo>
                <a:cubicBezTo>
                  <a:pt x="109" y="69"/>
                  <a:pt x="111" y="72"/>
                  <a:pt x="111" y="74"/>
                </a:cubicBezTo>
                <a:cubicBezTo>
                  <a:pt x="111" y="77"/>
                  <a:pt x="109" y="79"/>
                  <a:pt x="106" y="79"/>
                </a:cubicBezTo>
                <a:cubicBezTo>
                  <a:pt x="46" y="79"/>
                  <a:pt x="46" y="79"/>
                  <a:pt x="46" y="79"/>
                </a:cubicBezTo>
                <a:cubicBezTo>
                  <a:pt x="43" y="79"/>
                  <a:pt x="41" y="77"/>
                  <a:pt x="41" y="74"/>
                </a:cubicBezTo>
                <a:cubicBezTo>
                  <a:pt x="41" y="72"/>
                  <a:pt x="43" y="69"/>
                  <a:pt x="46" y="69"/>
                </a:cubicBezTo>
                <a:close/>
                <a:moveTo>
                  <a:pt x="84" y="109"/>
                </a:moveTo>
                <a:cubicBezTo>
                  <a:pt x="85" y="106"/>
                  <a:pt x="87" y="103"/>
                  <a:pt x="89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09"/>
                  <a:pt x="51" y="109"/>
                  <a:pt x="51" y="109"/>
                </a:cubicBezTo>
                <a:lnTo>
                  <a:pt x="84" y="109"/>
                </a:lnTo>
                <a:close/>
                <a:moveTo>
                  <a:pt x="16" y="29"/>
                </a:moveTo>
                <a:cubicBezTo>
                  <a:pt x="130" y="29"/>
                  <a:pt x="130" y="29"/>
                  <a:pt x="130" y="29"/>
                </a:cubicBezTo>
                <a:cubicBezTo>
                  <a:pt x="122" y="29"/>
                  <a:pt x="116" y="23"/>
                  <a:pt x="116" y="15"/>
                </a:cubicBezTo>
                <a:cubicBezTo>
                  <a:pt x="116" y="6"/>
                  <a:pt x="123" y="0"/>
                  <a:pt x="130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1" y="7"/>
                  <a:pt x="1" y="15"/>
                </a:cubicBezTo>
                <a:cubicBezTo>
                  <a:pt x="0" y="23"/>
                  <a:pt x="7" y="29"/>
                  <a:pt x="16" y="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17CA1A54-E982-1D61-E004-8CFE8BE9D325}"/>
              </a:ext>
            </a:extLst>
          </p:cNvPr>
          <p:cNvSpPr>
            <a:spLocks noEditPoints="1"/>
          </p:cNvSpPr>
          <p:nvPr/>
        </p:nvSpPr>
        <p:spPr bwMode="auto">
          <a:xfrm>
            <a:off x="3506788" y="1922463"/>
            <a:ext cx="223838" cy="254000"/>
          </a:xfrm>
          <a:custGeom>
            <a:avLst/>
            <a:gdLst>
              <a:gd name="T0" fmla="*/ 0 w 141"/>
              <a:gd name="T1" fmla="*/ 126 h 160"/>
              <a:gd name="T2" fmla="*/ 5 w 141"/>
              <a:gd name="T3" fmla="*/ 160 h 160"/>
              <a:gd name="T4" fmla="*/ 65 w 141"/>
              <a:gd name="T5" fmla="*/ 137 h 160"/>
              <a:gd name="T6" fmla="*/ 23 w 141"/>
              <a:gd name="T7" fmla="*/ 103 h 160"/>
              <a:gd name="T8" fmla="*/ 61 w 141"/>
              <a:gd name="T9" fmla="*/ 112 h 160"/>
              <a:gd name="T10" fmla="*/ 70 w 141"/>
              <a:gd name="T11" fmla="*/ 129 h 160"/>
              <a:gd name="T12" fmla="*/ 79 w 141"/>
              <a:gd name="T13" fmla="*/ 112 h 160"/>
              <a:gd name="T14" fmla="*/ 110 w 141"/>
              <a:gd name="T15" fmla="*/ 103 h 160"/>
              <a:gd name="T16" fmla="*/ 75 w 141"/>
              <a:gd name="T17" fmla="*/ 160 h 160"/>
              <a:gd name="T18" fmla="*/ 141 w 141"/>
              <a:gd name="T19" fmla="*/ 155 h 160"/>
              <a:gd name="T20" fmla="*/ 117 w 141"/>
              <a:gd name="T21" fmla="*/ 103 h 160"/>
              <a:gd name="T22" fmla="*/ 99 w 141"/>
              <a:gd name="T23" fmla="*/ 140 h 160"/>
              <a:gd name="T24" fmla="*/ 99 w 141"/>
              <a:gd name="T25" fmla="*/ 130 h 160"/>
              <a:gd name="T26" fmla="*/ 113 w 141"/>
              <a:gd name="T27" fmla="*/ 135 h 160"/>
              <a:gd name="T28" fmla="*/ 28 w 141"/>
              <a:gd name="T29" fmla="*/ 83 h 160"/>
              <a:gd name="T30" fmla="*/ 23 w 141"/>
              <a:gd name="T31" fmla="*/ 37 h 160"/>
              <a:gd name="T32" fmla="*/ 52 w 141"/>
              <a:gd name="T33" fmla="*/ 9 h 160"/>
              <a:gd name="T34" fmla="*/ 121 w 141"/>
              <a:gd name="T35" fmla="*/ 37 h 160"/>
              <a:gd name="T36" fmla="*/ 112 w 141"/>
              <a:gd name="T37" fmla="*/ 37 h 160"/>
              <a:gd name="T38" fmla="*/ 131 w 141"/>
              <a:gd name="T39" fmla="*/ 60 h 160"/>
              <a:gd name="T40" fmla="*/ 89 w 141"/>
              <a:gd name="T41" fmla="*/ 0 h 160"/>
              <a:gd name="T42" fmla="*/ 10 w 141"/>
              <a:gd name="T43" fmla="*/ 42 h 160"/>
              <a:gd name="T44" fmla="*/ 28 w 141"/>
              <a:gd name="T45" fmla="*/ 83 h 160"/>
              <a:gd name="T46" fmla="*/ 75 w 141"/>
              <a:gd name="T47" fmla="*/ 18 h 160"/>
              <a:gd name="T48" fmla="*/ 38 w 141"/>
              <a:gd name="T49" fmla="*/ 42 h 160"/>
              <a:gd name="T50" fmla="*/ 61 w 141"/>
              <a:gd name="T51" fmla="*/ 47 h 160"/>
              <a:gd name="T52" fmla="*/ 103 w 141"/>
              <a:gd name="T53" fmla="*/ 42 h 160"/>
              <a:gd name="T54" fmla="*/ 85 w 141"/>
              <a:gd name="T55" fmla="*/ 33 h 160"/>
              <a:gd name="T56" fmla="*/ 103 w 141"/>
              <a:gd name="T57" fmla="*/ 47 h 160"/>
              <a:gd name="T58" fmla="*/ 38 w 141"/>
              <a:gd name="T59" fmla="*/ 79 h 160"/>
              <a:gd name="T60" fmla="*/ 80 w 141"/>
              <a:gd name="T61" fmla="*/ 103 h 160"/>
              <a:gd name="T62" fmla="*/ 103 w 141"/>
              <a:gd name="T63" fmla="*/ 55 h 160"/>
              <a:gd name="T64" fmla="*/ 80 w 141"/>
              <a:gd name="T65" fmla="*/ 46 h 160"/>
              <a:gd name="T66" fmla="*/ 38 w 141"/>
              <a:gd name="T67" fmla="*/ 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1" h="160">
                <a:moveTo>
                  <a:pt x="23" y="103"/>
                </a:moveTo>
                <a:cubicBezTo>
                  <a:pt x="10" y="103"/>
                  <a:pt x="0" y="113"/>
                  <a:pt x="0" y="126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7"/>
                  <a:pt x="2" y="160"/>
                  <a:pt x="5" y="160"/>
                </a:cubicBezTo>
                <a:cubicBezTo>
                  <a:pt x="65" y="160"/>
                  <a:pt x="65" y="160"/>
                  <a:pt x="65" y="160"/>
                </a:cubicBezTo>
                <a:cubicBezTo>
                  <a:pt x="65" y="137"/>
                  <a:pt x="65" y="137"/>
                  <a:pt x="65" y="137"/>
                </a:cubicBezTo>
                <a:cubicBezTo>
                  <a:pt x="31" y="103"/>
                  <a:pt x="31" y="103"/>
                  <a:pt x="31" y="103"/>
                </a:cubicBezTo>
                <a:lnTo>
                  <a:pt x="23" y="103"/>
                </a:lnTo>
                <a:close/>
                <a:moveTo>
                  <a:pt x="79" y="112"/>
                </a:moveTo>
                <a:cubicBezTo>
                  <a:pt x="61" y="112"/>
                  <a:pt x="61" y="112"/>
                  <a:pt x="61" y="112"/>
                </a:cubicBezTo>
                <a:cubicBezTo>
                  <a:pt x="58" y="112"/>
                  <a:pt x="55" y="112"/>
                  <a:pt x="52" y="110"/>
                </a:cubicBezTo>
                <a:cubicBezTo>
                  <a:pt x="70" y="129"/>
                  <a:pt x="70" y="129"/>
                  <a:pt x="70" y="129"/>
                </a:cubicBezTo>
                <a:cubicBezTo>
                  <a:pt x="88" y="110"/>
                  <a:pt x="88" y="110"/>
                  <a:pt x="88" y="110"/>
                </a:cubicBezTo>
                <a:cubicBezTo>
                  <a:pt x="85" y="111"/>
                  <a:pt x="82" y="112"/>
                  <a:pt x="79" y="112"/>
                </a:cubicBezTo>
                <a:close/>
                <a:moveTo>
                  <a:pt x="117" y="103"/>
                </a:moveTo>
                <a:cubicBezTo>
                  <a:pt x="110" y="103"/>
                  <a:pt x="110" y="103"/>
                  <a:pt x="110" y="103"/>
                </a:cubicBezTo>
                <a:cubicBezTo>
                  <a:pt x="75" y="137"/>
                  <a:pt x="75" y="137"/>
                  <a:pt x="75" y="137"/>
                </a:cubicBezTo>
                <a:cubicBezTo>
                  <a:pt x="75" y="160"/>
                  <a:pt x="75" y="160"/>
                  <a:pt x="75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8" y="160"/>
                  <a:pt x="141" y="157"/>
                  <a:pt x="141" y="155"/>
                </a:cubicBezTo>
                <a:cubicBezTo>
                  <a:pt x="141" y="126"/>
                  <a:pt x="141" y="126"/>
                  <a:pt x="141" y="126"/>
                </a:cubicBezTo>
                <a:cubicBezTo>
                  <a:pt x="141" y="113"/>
                  <a:pt x="130" y="103"/>
                  <a:pt x="117" y="103"/>
                </a:cubicBezTo>
                <a:close/>
                <a:moveTo>
                  <a:pt x="108" y="140"/>
                </a:moveTo>
                <a:cubicBezTo>
                  <a:pt x="99" y="140"/>
                  <a:pt x="99" y="140"/>
                  <a:pt x="99" y="140"/>
                </a:cubicBezTo>
                <a:cubicBezTo>
                  <a:pt x="96" y="140"/>
                  <a:pt x="93" y="138"/>
                  <a:pt x="93" y="135"/>
                </a:cubicBezTo>
                <a:cubicBezTo>
                  <a:pt x="93" y="132"/>
                  <a:pt x="96" y="130"/>
                  <a:pt x="99" y="130"/>
                </a:cubicBezTo>
                <a:cubicBezTo>
                  <a:pt x="108" y="130"/>
                  <a:pt x="108" y="130"/>
                  <a:pt x="108" y="130"/>
                </a:cubicBezTo>
                <a:cubicBezTo>
                  <a:pt x="111" y="130"/>
                  <a:pt x="113" y="132"/>
                  <a:pt x="113" y="135"/>
                </a:cubicBezTo>
                <a:cubicBezTo>
                  <a:pt x="113" y="138"/>
                  <a:pt x="111" y="140"/>
                  <a:pt x="108" y="140"/>
                </a:cubicBezTo>
                <a:close/>
                <a:moveTo>
                  <a:pt x="28" y="83"/>
                </a:moveTo>
                <a:cubicBezTo>
                  <a:pt x="28" y="37"/>
                  <a:pt x="28" y="37"/>
                  <a:pt x="28" y="37"/>
                </a:cubicBezTo>
                <a:cubicBezTo>
                  <a:pt x="23" y="37"/>
                  <a:pt x="23" y="37"/>
                  <a:pt x="23" y="37"/>
                </a:cubicBezTo>
                <a:cubicBezTo>
                  <a:pt x="22" y="37"/>
                  <a:pt x="21" y="37"/>
                  <a:pt x="19" y="37"/>
                </a:cubicBezTo>
                <a:cubicBezTo>
                  <a:pt x="21" y="21"/>
                  <a:pt x="35" y="9"/>
                  <a:pt x="52" y="9"/>
                </a:cubicBezTo>
                <a:cubicBezTo>
                  <a:pt x="89" y="9"/>
                  <a:pt x="89" y="9"/>
                  <a:pt x="89" y="9"/>
                </a:cubicBezTo>
                <a:cubicBezTo>
                  <a:pt x="105" y="9"/>
                  <a:pt x="119" y="21"/>
                  <a:pt x="121" y="37"/>
                </a:cubicBezTo>
                <a:cubicBezTo>
                  <a:pt x="120" y="37"/>
                  <a:pt x="119" y="37"/>
                  <a:pt x="117" y="37"/>
                </a:cubicBezTo>
                <a:cubicBezTo>
                  <a:pt x="112" y="37"/>
                  <a:pt x="112" y="37"/>
                  <a:pt x="112" y="37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23" y="81"/>
                  <a:pt x="131" y="72"/>
                  <a:pt x="131" y="60"/>
                </a:cubicBezTo>
                <a:cubicBezTo>
                  <a:pt x="131" y="42"/>
                  <a:pt x="131" y="42"/>
                  <a:pt x="131" y="42"/>
                </a:cubicBezTo>
                <a:cubicBezTo>
                  <a:pt x="131" y="18"/>
                  <a:pt x="112" y="0"/>
                  <a:pt x="89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28" y="0"/>
                  <a:pt x="10" y="19"/>
                  <a:pt x="10" y="42"/>
                </a:cubicBezTo>
                <a:cubicBezTo>
                  <a:pt x="10" y="60"/>
                  <a:pt x="10" y="60"/>
                  <a:pt x="10" y="60"/>
                </a:cubicBezTo>
                <a:cubicBezTo>
                  <a:pt x="10" y="72"/>
                  <a:pt x="17" y="81"/>
                  <a:pt x="28" y="83"/>
                </a:cubicBezTo>
                <a:close/>
                <a:moveTo>
                  <a:pt x="75" y="32"/>
                </a:moveTo>
                <a:cubicBezTo>
                  <a:pt x="75" y="18"/>
                  <a:pt x="75" y="18"/>
                  <a:pt x="75" y="18"/>
                </a:cubicBezTo>
                <a:cubicBezTo>
                  <a:pt x="61" y="18"/>
                  <a:pt x="61" y="18"/>
                  <a:pt x="61" y="18"/>
                </a:cubicBezTo>
                <a:cubicBezTo>
                  <a:pt x="48" y="18"/>
                  <a:pt x="38" y="29"/>
                  <a:pt x="38" y="42"/>
                </a:cubicBezTo>
                <a:cubicBezTo>
                  <a:pt x="38" y="47"/>
                  <a:pt x="38" y="47"/>
                  <a:pt x="38" y="47"/>
                </a:cubicBezTo>
                <a:cubicBezTo>
                  <a:pt x="61" y="47"/>
                  <a:pt x="61" y="47"/>
                  <a:pt x="61" y="47"/>
                </a:cubicBezTo>
                <a:cubicBezTo>
                  <a:pt x="69" y="46"/>
                  <a:pt x="75" y="40"/>
                  <a:pt x="75" y="32"/>
                </a:cubicBezTo>
                <a:close/>
                <a:moveTo>
                  <a:pt x="103" y="42"/>
                </a:moveTo>
                <a:cubicBezTo>
                  <a:pt x="103" y="31"/>
                  <a:pt x="95" y="21"/>
                  <a:pt x="85" y="19"/>
                </a:cubicBezTo>
                <a:cubicBezTo>
                  <a:pt x="85" y="33"/>
                  <a:pt x="85" y="33"/>
                  <a:pt x="85" y="33"/>
                </a:cubicBezTo>
                <a:cubicBezTo>
                  <a:pt x="85" y="41"/>
                  <a:pt x="91" y="47"/>
                  <a:pt x="98" y="47"/>
                </a:cubicBezTo>
                <a:cubicBezTo>
                  <a:pt x="103" y="47"/>
                  <a:pt x="103" y="47"/>
                  <a:pt x="103" y="47"/>
                </a:cubicBezTo>
                <a:lnTo>
                  <a:pt x="103" y="42"/>
                </a:lnTo>
                <a:close/>
                <a:moveTo>
                  <a:pt x="38" y="79"/>
                </a:moveTo>
                <a:cubicBezTo>
                  <a:pt x="38" y="92"/>
                  <a:pt x="48" y="103"/>
                  <a:pt x="61" y="103"/>
                </a:cubicBezTo>
                <a:cubicBezTo>
                  <a:pt x="80" y="103"/>
                  <a:pt x="80" y="103"/>
                  <a:pt x="80" y="103"/>
                </a:cubicBezTo>
                <a:cubicBezTo>
                  <a:pt x="92" y="103"/>
                  <a:pt x="103" y="92"/>
                  <a:pt x="103" y="79"/>
                </a:cubicBezTo>
                <a:cubicBezTo>
                  <a:pt x="103" y="55"/>
                  <a:pt x="103" y="55"/>
                  <a:pt x="103" y="55"/>
                </a:cubicBezTo>
                <a:cubicBezTo>
                  <a:pt x="98" y="55"/>
                  <a:pt x="98" y="55"/>
                  <a:pt x="98" y="55"/>
                </a:cubicBezTo>
                <a:cubicBezTo>
                  <a:pt x="91" y="55"/>
                  <a:pt x="84" y="52"/>
                  <a:pt x="80" y="46"/>
                </a:cubicBezTo>
                <a:cubicBezTo>
                  <a:pt x="75" y="52"/>
                  <a:pt x="69" y="55"/>
                  <a:pt x="61" y="55"/>
                </a:cubicBezTo>
                <a:cubicBezTo>
                  <a:pt x="38" y="55"/>
                  <a:pt x="38" y="55"/>
                  <a:pt x="38" y="55"/>
                </a:cubicBezTo>
                <a:lnTo>
                  <a:pt x="38" y="7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F6B2292D-CFFA-B7E0-1B84-DDDE8101C63B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1371600"/>
            <a:ext cx="254000" cy="252413"/>
          </a:xfrm>
          <a:custGeom>
            <a:avLst/>
            <a:gdLst>
              <a:gd name="T0" fmla="*/ 80 w 160"/>
              <a:gd name="T1" fmla="*/ 47 h 159"/>
              <a:gd name="T2" fmla="*/ 103 w 160"/>
              <a:gd name="T3" fmla="*/ 23 h 159"/>
              <a:gd name="T4" fmla="*/ 80 w 160"/>
              <a:gd name="T5" fmla="*/ 0 h 159"/>
              <a:gd name="T6" fmla="*/ 56 w 160"/>
              <a:gd name="T7" fmla="*/ 23 h 159"/>
              <a:gd name="T8" fmla="*/ 80 w 160"/>
              <a:gd name="T9" fmla="*/ 47 h 159"/>
              <a:gd name="T10" fmla="*/ 150 w 160"/>
              <a:gd name="T11" fmla="*/ 93 h 159"/>
              <a:gd name="T12" fmla="*/ 9 w 160"/>
              <a:gd name="T13" fmla="*/ 93 h 159"/>
              <a:gd name="T14" fmla="*/ 0 w 160"/>
              <a:gd name="T15" fmla="*/ 103 h 159"/>
              <a:gd name="T16" fmla="*/ 9 w 160"/>
              <a:gd name="T17" fmla="*/ 112 h 159"/>
              <a:gd name="T18" fmla="*/ 9 w 160"/>
              <a:gd name="T19" fmla="*/ 155 h 159"/>
              <a:gd name="T20" fmla="*/ 14 w 160"/>
              <a:gd name="T21" fmla="*/ 159 h 159"/>
              <a:gd name="T22" fmla="*/ 146 w 160"/>
              <a:gd name="T23" fmla="*/ 159 h 159"/>
              <a:gd name="T24" fmla="*/ 151 w 160"/>
              <a:gd name="T25" fmla="*/ 155 h 159"/>
              <a:gd name="T26" fmla="*/ 151 w 160"/>
              <a:gd name="T27" fmla="*/ 112 h 159"/>
              <a:gd name="T28" fmla="*/ 160 w 160"/>
              <a:gd name="T29" fmla="*/ 103 h 159"/>
              <a:gd name="T30" fmla="*/ 150 w 160"/>
              <a:gd name="T31" fmla="*/ 93 h 159"/>
              <a:gd name="T32" fmla="*/ 131 w 160"/>
              <a:gd name="T33" fmla="*/ 79 h 159"/>
              <a:gd name="T34" fmla="*/ 131 w 160"/>
              <a:gd name="T35" fmla="*/ 84 h 159"/>
              <a:gd name="T36" fmla="*/ 150 w 160"/>
              <a:gd name="T37" fmla="*/ 84 h 159"/>
              <a:gd name="T38" fmla="*/ 143 w 160"/>
              <a:gd name="T39" fmla="*/ 29 h 159"/>
              <a:gd name="T40" fmla="*/ 129 w 160"/>
              <a:gd name="T41" fmla="*/ 19 h 159"/>
              <a:gd name="T42" fmla="*/ 112 w 160"/>
              <a:gd name="T43" fmla="*/ 19 h 159"/>
              <a:gd name="T44" fmla="*/ 113 w 160"/>
              <a:gd name="T45" fmla="*/ 24 h 159"/>
              <a:gd name="T46" fmla="*/ 109 w 160"/>
              <a:gd name="T47" fmla="*/ 38 h 159"/>
              <a:gd name="T48" fmla="*/ 131 w 160"/>
              <a:gd name="T49" fmla="*/ 79 h 159"/>
              <a:gd name="T50" fmla="*/ 28 w 160"/>
              <a:gd name="T51" fmla="*/ 79 h 159"/>
              <a:gd name="T52" fmla="*/ 28 w 160"/>
              <a:gd name="T53" fmla="*/ 79 h 159"/>
              <a:gd name="T54" fmla="*/ 50 w 160"/>
              <a:gd name="T55" fmla="*/ 38 h 159"/>
              <a:gd name="T56" fmla="*/ 47 w 160"/>
              <a:gd name="T57" fmla="*/ 24 h 159"/>
              <a:gd name="T58" fmla="*/ 47 w 160"/>
              <a:gd name="T59" fmla="*/ 19 h 159"/>
              <a:gd name="T60" fmla="*/ 30 w 160"/>
              <a:gd name="T61" fmla="*/ 19 h 159"/>
              <a:gd name="T62" fmla="*/ 16 w 160"/>
              <a:gd name="T63" fmla="*/ 30 h 159"/>
              <a:gd name="T64" fmla="*/ 9 w 160"/>
              <a:gd name="T65" fmla="*/ 84 h 159"/>
              <a:gd name="T66" fmla="*/ 28 w 160"/>
              <a:gd name="T67" fmla="*/ 84 h 159"/>
              <a:gd name="T68" fmla="*/ 28 w 160"/>
              <a:gd name="T69" fmla="*/ 79 h 159"/>
              <a:gd name="T70" fmla="*/ 100 w 160"/>
              <a:gd name="T71" fmla="*/ 48 h 159"/>
              <a:gd name="T72" fmla="*/ 83 w 160"/>
              <a:gd name="T73" fmla="*/ 71 h 159"/>
              <a:gd name="T74" fmla="*/ 83 w 160"/>
              <a:gd name="T75" fmla="*/ 83 h 159"/>
              <a:gd name="T76" fmla="*/ 120 w 160"/>
              <a:gd name="T77" fmla="*/ 83 h 159"/>
              <a:gd name="T78" fmla="*/ 120 w 160"/>
              <a:gd name="T79" fmla="*/ 79 h 159"/>
              <a:gd name="T80" fmla="*/ 121 w 160"/>
              <a:gd name="T81" fmla="*/ 79 h 159"/>
              <a:gd name="T82" fmla="*/ 103 w 160"/>
              <a:gd name="T83" fmla="*/ 45 h 159"/>
              <a:gd name="T84" fmla="*/ 101 w 160"/>
              <a:gd name="T85" fmla="*/ 46 h 159"/>
              <a:gd name="T86" fmla="*/ 100 w 160"/>
              <a:gd name="T87" fmla="*/ 48 h 159"/>
              <a:gd name="T88" fmla="*/ 36 w 160"/>
              <a:gd name="T89" fmla="*/ 85 h 159"/>
              <a:gd name="T90" fmla="*/ 73 w 160"/>
              <a:gd name="T91" fmla="*/ 85 h 159"/>
              <a:gd name="T92" fmla="*/ 73 w 160"/>
              <a:gd name="T93" fmla="*/ 71 h 159"/>
              <a:gd name="T94" fmla="*/ 75 w 160"/>
              <a:gd name="T95" fmla="*/ 71 h 159"/>
              <a:gd name="T96" fmla="*/ 58 w 160"/>
              <a:gd name="T97" fmla="*/ 49 h 159"/>
              <a:gd name="T98" fmla="*/ 56 w 160"/>
              <a:gd name="T99" fmla="*/ 47 h 159"/>
              <a:gd name="T100" fmla="*/ 54 w 160"/>
              <a:gd name="T101" fmla="*/ 45 h 159"/>
              <a:gd name="T102" fmla="*/ 36 w 160"/>
              <a:gd name="T103" fmla="*/ 80 h 159"/>
              <a:gd name="T104" fmla="*/ 36 w 160"/>
              <a:gd name="T105" fmla="*/ 85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59">
                <a:moveTo>
                  <a:pt x="80" y="47"/>
                </a:moveTo>
                <a:cubicBezTo>
                  <a:pt x="92" y="47"/>
                  <a:pt x="103" y="36"/>
                  <a:pt x="103" y="23"/>
                </a:cubicBezTo>
                <a:cubicBezTo>
                  <a:pt x="103" y="11"/>
                  <a:pt x="92" y="0"/>
                  <a:pt x="80" y="0"/>
                </a:cubicBezTo>
                <a:cubicBezTo>
                  <a:pt x="67" y="0"/>
                  <a:pt x="56" y="11"/>
                  <a:pt x="56" y="23"/>
                </a:cubicBezTo>
                <a:cubicBezTo>
                  <a:pt x="56" y="36"/>
                  <a:pt x="67" y="47"/>
                  <a:pt x="80" y="47"/>
                </a:cubicBezTo>
                <a:close/>
                <a:moveTo>
                  <a:pt x="150" y="93"/>
                </a:moveTo>
                <a:cubicBezTo>
                  <a:pt x="9" y="93"/>
                  <a:pt x="9" y="93"/>
                  <a:pt x="9" y="93"/>
                </a:cubicBezTo>
                <a:cubicBezTo>
                  <a:pt x="4" y="93"/>
                  <a:pt x="0" y="98"/>
                  <a:pt x="0" y="103"/>
                </a:cubicBezTo>
                <a:cubicBezTo>
                  <a:pt x="0" y="108"/>
                  <a:pt x="4" y="112"/>
                  <a:pt x="9" y="112"/>
                </a:cubicBezTo>
                <a:cubicBezTo>
                  <a:pt x="9" y="155"/>
                  <a:pt x="9" y="155"/>
                  <a:pt x="9" y="155"/>
                </a:cubicBezTo>
                <a:cubicBezTo>
                  <a:pt x="9" y="157"/>
                  <a:pt x="11" y="159"/>
                  <a:pt x="14" y="159"/>
                </a:cubicBezTo>
                <a:cubicBezTo>
                  <a:pt x="146" y="159"/>
                  <a:pt x="146" y="159"/>
                  <a:pt x="146" y="159"/>
                </a:cubicBezTo>
                <a:cubicBezTo>
                  <a:pt x="149" y="159"/>
                  <a:pt x="151" y="157"/>
                  <a:pt x="151" y="155"/>
                </a:cubicBezTo>
                <a:cubicBezTo>
                  <a:pt x="151" y="112"/>
                  <a:pt x="151" y="112"/>
                  <a:pt x="151" y="112"/>
                </a:cubicBezTo>
                <a:cubicBezTo>
                  <a:pt x="156" y="112"/>
                  <a:pt x="160" y="108"/>
                  <a:pt x="160" y="103"/>
                </a:cubicBezTo>
                <a:cubicBezTo>
                  <a:pt x="159" y="98"/>
                  <a:pt x="155" y="93"/>
                  <a:pt x="150" y="93"/>
                </a:cubicBezTo>
                <a:close/>
                <a:moveTo>
                  <a:pt x="131" y="79"/>
                </a:moveTo>
                <a:cubicBezTo>
                  <a:pt x="131" y="84"/>
                  <a:pt x="131" y="84"/>
                  <a:pt x="131" y="84"/>
                </a:cubicBezTo>
                <a:cubicBezTo>
                  <a:pt x="150" y="84"/>
                  <a:pt x="150" y="84"/>
                  <a:pt x="150" y="84"/>
                </a:cubicBezTo>
                <a:cubicBezTo>
                  <a:pt x="143" y="29"/>
                  <a:pt x="143" y="29"/>
                  <a:pt x="143" y="29"/>
                </a:cubicBezTo>
                <a:cubicBezTo>
                  <a:pt x="141" y="23"/>
                  <a:pt x="135" y="19"/>
                  <a:pt x="129" y="19"/>
                </a:cubicBezTo>
                <a:cubicBezTo>
                  <a:pt x="112" y="19"/>
                  <a:pt x="112" y="19"/>
                  <a:pt x="112" y="19"/>
                </a:cubicBezTo>
                <a:cubicBezTo>
                  <a:pt x="112" y="21"/>
                  <a:pt x="113" y="22"/>
                  <a:pt x="113" y="24"/>
                </a:cubicBezTo>
                <a:cubicBezTo>
                  <a:pt x="113" y="28"/>
                  <a:pt x="111" y="33"/>
                  <a:pt x="109" y="38"/>
                </a:cubicBezTo>
                <a:cubicBezTo>
                  <a:pt x="122" y="47"/>
                  <a:pt x="131" y="62"/>
                  <a:pt x="131" y="79"/>
                </a:cubicBezTo>
                <a:close/>
                <a:moveTo>
                  <a:pt x="28" y="79"/>
                </a:moveTo>
                <a:cubicBezTo>
                  <a:pt x="28" y="79"/>
                  <a:pt x="28" y="79"/>
                  <a:pt x="28" y="79"/>
                </a:cubicBezTo>
                <a:cubicBezTo>
                  <a:pt x="28" y="62"/>
                  <a:pt x="37" y="47"/>
                  <a:pt x="50" y="38"/>
                </a:cubicBezTo>
                <a:cubicBezTo>
                  <a:pt x="48" y="33"/>
                  <a:pt x="47" y="28"/>
                  <a:pt x="47" y="24"/>
                </a:cubicBezTo>
                <a:cubicBezTo>
                  <a:pt x="47" y="22"/>
                  <a:pt x="47" y="20"/>
                  <a:pt x="47" y="19"/>
                </a:cubicBezTo>
                <a:cubicBezTo>
                  <a:pt x="30" y="19"/>
                  <a:pt x="30" y="19"/>
                  <a:pt x="30" y="19"/>
                </a:cubicBezTo>
                <a:cubicBezTo>
                  <a:pt x="24" y="19"/>
                  <a:pt x="18" y="23"/>
                  <a:pt x="16" y="30"/>
                </a:cubicBezTo>
                <a:cubicBezTo>
                  <a:pt x="9" y="84"/>
                  <a:pt x="9" y="84"/>
                  <a:pt x="9" y="84"/>
                </a:cubicBezTo>
                <a:cubicBezTo>
                  <a:pt x="28" y="84"/>
                  <a:pt x="28" y="84"/>
                  <a:pt x="28" y="84"/>
                </a:cubicBezTo>
                <a:lnTo>
                  <a:pt x="28" y="79"/>
                </a:lnTo>
                <a:close/>
                <a:moveTo>
                  <a:pt x="100" y="48"/>
                </a:moveTo>
                <a:cubicBezTo>
                  <a:pt x="83" y="71"/>
                  <a:pt x="83" y="71"/>
                  <a:pt x="83" y="71"/>
                </a:cubicBezTo>
                <a:cubicBezTo>
                  <a:pt x="83" y="83"/>
                  <a:pt x="83" y="83"/>
                  <a:pt x="83" y="83"/>
                </a:cubicBezTo>
                <a:cubicBezTo>
                  <a:pt x="120" y="83"/>
                  <a:pt x="120" y="83"/>
                  <a:pt x="120" y="83"/>
                </a:cubicBezTo>
                <a:cubicBezTo>
                  <a:pt x="120" y="79"/>
                  <a:pt x="120" y="79"/>
                  <a:pt x="120" y="79"/>
                </a:cubicBezTo>
                <a:cubicBezTo>
                  <a:pt x="121" y="79"/>
                  <a:pt x="121" y="79"/>
                  <a:pt x="121" y="79"/>
                </a:cubicBezTo>
                <a:cubicBezTo>
                  <a:pt x="121" y="65"/>
                  <a:pt x="114" y="53"/>
                  <a:pt x="103" y="45"/>
                </a:cubicBezTo>
                <a:cubicBezTo>
                  <a:pt x="103" y="45"/>
                  <a:pt x="102" y="45"/>
                  <a:pt x="101" y="46"/>
                </a:cubicBezTo>
                <a:cubicBezTo>
                  <a:pt x="101" y="47"/>
                  <a:pt x="100" y="48"/>
                  <a:pt x="100" y="48"/>
                </a:cubicBezTo>
                <a:close/>
                <a:moveTo>
                  <a:pt x="36" y="85"/>
                </a:moveTo>
                <a:cubicBezTo>
                  <a:pt x="73" y="85"/>
                  <a:pt x="73" y="85"/>
                  <a:pt x="73" y="85"/>
                </a:cubicBezTo>
                <a:cubicBezTo>
                  <a:pt x="73" y="71"/>
                  <a:pt x="73" y="71"/>
                  <a:pt x="73" y="71"/>
                </a:cubicBezTo>
                <a:cubicBezTo>
                  <a:pt x="75" y="71"/>
                  <a:pt x="75" y="71"/>
                  <a:pt x="75" y="71"/>
                </a:cubicBezTo>
                <a:cubicBezTo>
                  <a:pt x="58" y="49"/>
                  <a:pt x="58" y="49"/>
                  <a:pt x="58" y="49"/>
                </a:cubicBezTo>
                <a:cubicBezTo>
                  <a:pt x="57" y="49"/>
                  <a:pt x="57" y="47"/>
                  <a:pt x="56" y="47"/>
                </a:cubicBezTo>
                <a:cubicBezTo>
                  <a:pt x="56" y="46"/>
                  <a:pt x="55" y="46"/>
                  <a:pt x="54" y="45"/>
                </a:cubicBezTo>
                <a:cubicBezTo>
                  <a:pt x="43" y="53"/>
                  <a:pt x="36" y="66"/>
                  <a:pt x="36" y="80"/>
                </a:cubicBezTo>
                <a:lnTo>
                  <a:pt x="36" y="8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72B7D2FC-6010-6187-8D65-F1CC977F5288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4700588"/>
            <a:ext cx="254000" cy="204788"/>
          </a:xfrm>
          <a:custGeom>
            <a:avLst/>
            <a:gdLst>
              <a:gd name="T0" fmla="*/ 131 w 160"/>
              <a:gd name="T1" fmla="*/ 74 h 129"/>
              <a:gd name="T2" fmla="*/ 128 w 160"/>
              <a:gd name="T3" fmla="*/ 69 h 129"/>
              <a:gd name="T4" fmla="*/ 63 w 160"/>
              <a:gd name="T5" fmla="*/ 5 h 129"/>
              <a:gd name="T6" fmla="*/ 59 w 160"/>
              <a:gd name="T7" fmla="*/ 3 h 129"/>
              <a:gd name="T8" fmla="*/ 7 w 160"/>
              <a:gd name="T9" fmla="*/ 0 h 129"/>
              <a:gd name="T10" fmla="*/ 2 w 160"/>
              <a:gd name="T11" fmla="*/ 2 h 129"/>
              <a:gd name="T12" fmla="*/ 0 w 160"/>
              <a:gd name="T13" fmla="*/ 7 h 129"/>
              <a:gd name="T14" fmla="*/ 3 w 160"/>
              <a:gd name="T15" fmla="*/ 58 h 129"/>
              <a:gd name="T16" fmla="*/ 5 w 160"/>
              <a:gd name="T17" fmla="*/ 63 h 129"/>
              <a:gd name="T18" fmla="*/ 70 w 160"/>
              <a:gd name="T19" fmla="*/ 127 h 129"/>
              <a:gd name="T20" fmla="*/ 75 w 160"/>
              <a:gd name="T21" fmla="*/ 129 h 129"/>
              <a:gd name="T22" fmla="*/ 80 w 160"/>
              <a:gd name="T23" fmla="*/ 127 h 129"/>
              <a:gd name="T24" fmla="*/ 128 w 160"/>
              <a:gd name="T25" fmla="*/ 79 h 129"/>
              <a:gd name="T26" fmla="*/ 131 w 160"/>
              <a:gd name="T27" fmla="*/ 74 h 129"/>
              <a:gd name="T28" fmla="*/ 75 w 160"/>
              <a:gd name="T29" fmla="*/ 112 h 129"/>
              <a:gd name="T30" fmla="*/ 17 w 160"/>
              <a:gd name="T31" fmla="*/ 55 h 129"/>
              <a:gd name="T32" fmla="*/ 14 w 160"/>
              <a:gd name="T33" fmla="*/ 14 h 129"/>
              <a:gd name="T34" fmla="*/ 55 w 160"/>
              <a:gd name="T35" fmla="*/ 17 h 129"/>
              <a:gd name="T36" fmla="*/ 114 w 160"/>
              <a:gd name="T37" fmla="*/ 74 h 129"/>
              <a:gd name="T38" fmla="*/ 75 w 160"/>
              <a:gd name="T39" fmla="*/ 112 h 129"/>
              <a:gd name="T40" fmla="*/ 75 w 160"/>
              <a:gd name="T41" fmla="*/ 112 h 129"/>
              <a:gd name="T42" fmla="*/ 45 w 160"/>
              <a:gd name="T43" fmla="*/ 30 h 129"/>
              <a:gd name="T44" fmla="*/ 48 w 160"/>
              <a:gd name="T45" fmla="*/ 37 h 129"/>
              <a:gd name="T46" fmla="*/ 45 w 160"/>
              <a:gd name="T47" fmla="*/ 45 h 129"/>
              <a:gd name="T48" fmla="*/ 37 w 160"/>
              <a:gd name="T49" fmla="*/ 48 h 129"/>
              <a:gd name="T50" fmla="*/ 30 w 160"/>
              <a:gd name="T51" fmla="*/ 45 h 129"/>
              <a:gd name="T52" fmla="*/ 27 w 160"/>
              <a:gd name="T53" fmla="*/ 37 h 129"/>
              <a:gd name="T54" fmla="*/ 30 w 160"/>
              <a:gd name="T55" fmla="*/ 30 h 129"/>
              <a:gd name="T56" fmla="*/ 37 w 160"/>
              <a:gd name="T57" fmla="*/ 27 h 129"/>
              <a:gd name="T58" fmla="*/ 45 w 160"/>
              <a:gd name="T59" fmla="*/ 30 h 129"/>
              <a:gd name="T60" fmla="*/ 160 w 160"/>
              <a:gd name="T61" fmla="*/ 74 h 129"/>
              <a:gd name="T62" fmla="*/ 158 w 160"/>
              <a:gd name="T63" fmla="*/ 78 h 129"/>
              <a:gd name="T64" fmla="*/ 109 w 160"/>
              <a:gd name="T65" fmla="*/ 126 h 129"/>
              <a:gd name="T66" fmla="*/ 105 w 160"/>
              <a:gd name="T67" fmla="*/ 128 h 129"/>
              <a:gd name="T68" fmla="*/ 101 w 160"/>
              <a:gd name="T69" fmla="*/ 126 h 129"/>
              <a:gd name="T70" fmla="*/ 101 w 160"/>
              <a:gd name="T71" fmla="*/ 118 h 129"/>
              <a:gd name="T72" fmla="*/ 145 w 160"/>
              <a:gd name="T73" fmla="*/ 74 h 129"/>
              <a:gd name="T74" fmla="*/ 84 w 160"/>
              <a:gd name="T75" fmla="*/ 14 h 129"/>
              <a:gd name="T76" fmla="*/ 84 w 160"/>
              <a:gd name="T77" fmla="*/ 6 h 129"/>
              <a:gd name="T78" fmla="*/ 93 w 160"/>
              <a:gd name="T79" fmla="*/ 6 h 129"/>
              <a:gd name="T80" fmla="*/ 158 w 160"/>
              <a:gd name="T81" fmla="*/ 70 h 129"/>
              <a:gd name="T82" fmla="*/ 160 w 160"/>
              <a:gd name="T83" fmla="*/ 74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29">
                <a:moveTo>
                  <a:pt x="131" y="74"/>
                </a:moveTo>
                <a:cubicBezTo>
                  <a:pt x="131" y="72"/>
                  <a:pt x="130" y="70"/>
                  <a:pt x="128" y="69"/>
                </a:cubicBezTo>
                <a:cubicBezTo>
                  <a:pt x="63" y="5"/>
                  <a:pt x="63" y="5"/>
                  <a:pt x="63" y="5"/>
                </a:cubicBezTo>
                <a:cubicBezTo>
                  <a:pt x="62" y="4"/>
                  <a:pt x="60" y="3"/>
                  <a:pt x="59" y="3"/>
                </a:cubicBezTo>
                <a:cubicBezTo>
                  <a:pt x="7" y="0"/>
                  <a:pt x="7" y="0"/>
                  <a:pt x="7" y="0"/>
                </a:cubicBezTo>
                <a:cubicBezTo>
                  <a:pt x="5" y="0"/>
                  <a:pt x="3" y="0"/>
                  <a:pt x="2" y="2"/>
                </a:cubicBezTo>
                <a:cubicBezTo>
                  <a:pt x="0" y="3"/>
                  <a:pt x="0" y="5"/>
                  <a:pt x="0" y="7"/>
                </a:cubicBezTo>
                <a:cubicBezTo>
                  <a:pt x="3" y="58"/>
                  <a:pt x="3" y="58"/>
                  <a:pt x="3" y="58"/>
                </a:cubicBezTo>
                <a:cubicBezTo>
                  <a:pt x="3" y="60"/>
                  <a:pt x="4" y="62"/>
                  <a:pt x="5" y="63"/>
                </a:cubicBezTo>
                <a:cubicBezTo>
                  <a:pt x="70" y="127"/>
                  <a:pt x="70" y="127"/>
                  <a:pt x="70" y="127"/>
                </a:cubicBezTo>
                <a:cubicBezTo>
                  <a:pt x="71" y="129"/>
                  <a:pt x="73" y="129"/>
                  <a:pt x="75" y="129"/>
                </a:cubicBezTo>
                <a:cubicBezTo>
                  <a:pt x="77" y="129"/>
                  <a:pt x="78" y="129"/>
                  <a:pt x="80" y="127"/>
                </a:cubicBezTo>
                <a:cubicBezTo>
                  <a:pt x="128" y="79"/>
                  <a:pt x="128" y="79"/>
                  <a:pt x="128" y="79"/>
                </a:cubicBezTo>
                <a:cubicBezTo>
                  <a:pt x="130" y="78"/>
                  <a:pt x="131" y="76"/>
                  <a:pt x="131" y="74"/>
                </a:cubicBezTo>
                <a:close/>
                <a:moveTo>
                  <a:pt x="75" y="112"/>
                </a:moveTo>
                <a:cubicBezTo>
                  <a:pt x="17" y="55"/>
                  <a:pt x="17" y="55"/>
                  <a:pt x="17" y="55"/>
                </a:cubicBezTo>
                <a:cubicBezTo>
                  <a:pt x="14" y="14"/>
                  <a:pt x="14" y="14"/>
                  <a:pt x="14" y="14"/>
                </a:cubicBezTo>
                <a:cubicBezTo>
                  <a:pt x="55" y="17"/>
                  <a:pt x="55" y="17"/>
                  <a:pt x="55" y="17"/>
                </a:cubicBezTo>
                <a:cubicBezTo>
                  <a:pt x="114" y="74"/>
                  <a:pt x="114" y="74"/>
                  <a:pt x="114" y="74"/>
                </a:cubicBezTo>
                <a:cubicBezTo>
                  <a:pt x="75" y="112"/>
                  <a:pt x="75" y="112"/>
                  <a:pt x="75" y="112"/>
                </a:cubicBezTo>
                <a:cubicBezTo>
                  <a:pt x="75" y="112"/>
                  <a:pt x="75" y="112"/>
                  <a:pt x="75" y="112"/>
                </a:cubicBezTo>
                <a:close/>
                <a:moveTo>
                  <a:pt x="45" y="30"/>
                </a:moveTo>
                <a:cubicBezTo>
                  <a:pt x="47" y="32"/>
                  <a:pt x="48" y="34"/>
                  <a:pt x="48" y="37"/>
                </a:cubicBezTo>
                <a:cubicBezTo>
                  <a:pt x="48" y="40"/>
                  <a:pt x="47" y="43"/>
                  <a:pt x="45" y="45"/>
                </a:cubicBezTo>
                <a:cubicBezTo>
                  <a:pt x="43" y="47"/>
                  <a:pt x="40" y="48"/>
                  <a:pt x="37" y="48"/>
                </a:cubicBezTo>
                <a:cubicBezTo>
                  <a:pt x="35" y="48"/>
                  <a:pt x="32" y="47"/>
                  <a:pt x="30" y="45"/>
                </a:cubicBezTo>
                <a:cubicBezTo>
                  <a:pt x="28" y="43"/>
                  <a:pt x="27" y="40"/>
                  <a:pt x="27" y="37"/>
                </a:cubicBezTo>
                <a:cubicBezTo>
                  <a:pt x="27" y="34"/>
                  <a:pt x="28" y="32"/>
                  <a:pt x="30" y="30"/>
                </a:cubicBezTo>
                <a:cubicBezTo>
                  <a:pt x="32" y="28"/>
                  <a:pt x="35" y="27"/>
                  <a:pt x="37" y="27"/>
                </a:cubicBezTo>
                <a:cubicBezTo>
                  <a:pt x="40" y="27"/>
                  <a:pt x="43" y="28"/>
                  <a:pt x="45" y="30"/>
                </a:cubicBezTo>
                <a:close/>
                <a:moveTo>
                  <a:pt x="160" y="74"/>
                </a:moveTo>
                <a:cubicBezTo>
                  <a:pt x="160" y="76"/>
                  <a:pt x="159" y="77"/>
                  <a:pt x="158" y="78"/>
                </a:cubicBezTo>
                <a:cubicBezTo>
                  <a:pt x="109" y="126"/>
                  <a:pt x="109" y="126"/>
                  <a:pt x="109" y="126"/>
                </a:cubicBezTo>
                <a:cubicBezTo>
                  <a:pt x="108" y="127"/>
                  <a:pt x="106" y="128"/>
                  <a:pt x="105" y="128"/>
                </a:cubicBezTo>
                <a:cubicBezTo>
                  <a:pt x="103" y="128"/>
                  <a:pt x="102" y="127"/>
                  <a:pt x="101" y="126"/>
                </a:cubicBezTo>
                <a:cubicBezTo>
                  <a:pt x="98" y="124"/>
                  <a:pt x="98" y="120"/>
                  <a:pt x="101" y="118"/>
                </a:cubicBezTo>
                <a:cubicBezTo>
                  <a:pt x="145" y="74"/>
                  <a:pt x="145" y="74"/>
                  <a:pt x="145" y="74"/>
                </a:cubicBezTo>
                <a:cubicBezTo>
                  <a:pt x="84" y="14"/>
                  <a:pt x="84" y="14"/>
                  <a:pt x="84" y="14"/>
                </a:cubicBezTo>
                <a:cubicBezTo>
                  <a:pt x="82" y="12"/>
                  <a:pt x="82" y="8"/>
                  <a:pt x="84" y="6"/>
                </a:cubicBezTo>
                <a:cubicBezTo>
                  <a:pt x="86" y="4"/>
                  <a:pt x="90" y="4"/>
                  <a:pt x="93" y="6"/>
                </a:cubicBezTo>
                <a:cubicBezTo>
                  <a:pt x="158" y="70"/>
                  <a:pt x="158" y="70"/>
                  <a:pt x="158" y="70"/>
                </a:cubicBezTo>
                <a:cubicBezTo>
                  <a:pt x="159" y="71"/>
                  <a:pt x="160" y="73"/>
                  <a:pt x="160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F0541740-5003-D550-99BF-8E23012B103F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5230813"/>
            <a:ext cx="254000" cy="246063"/>
          </a:xfrm>
          <a:custGeom>
            <a:avLst/>
            <a:gdLst>
              <a:gd name="T0" fmla="*/ 153 w 160"/>
              <a:gd name="T1" fmla="*/ 26 h 155"/>
              <a:gd name="T2" fmla="*/ 118 w 160"/>
              <a:gd name="T3" fmla="*/ 26 h 155"/>
              <a:gd name="T4" fmla="*/ 118 w 160"/>
              <a:gd name="T5" fmla="*/ 5 h 155"/>
              <a:gd name="T6" fmla="*/ 114 w 160"/>
              <a:gd name="T7" fmla="*/ 0 h 155"/>
              <a:gd name="T8" fmla="*/ 46 w 160"/>
              <a:gd name="T9" fmla="*/ 0 h 155"/>
              <a:gd name="T10" fmla="*/ 41 w 160"/>
              <a:gd name="T11" fmla="*/ 5 h 155"/>
              <a:gd name="T12" fmla="*/ 41 w 160"/>
              <a:gd name="T13" fmla="*/ 26 h 155"/>
              <a:gd name="T14" fmla="*/ 6 w 160"/>
              <a:gd name="T15" fmla="*/ 26 h 155"/>
              <a:gd name="T16" fmla="*/ 0 w 160"/>
              <a:gd name="T17" fmla="*/ 33 h 155"/>
              <a:gd name="T18" fmla="*/ 0 w 160"/>
              <a:gd name="T19" fmla="*/ 113 h 155"/>
              <a:gd name="T20" fmla="*/ 6 w 160"/>
              <a:gd name="T21" fmla="*/ 120 h 155"/>
              <a:gd name="T22" fmla="*/ 32 w 160"/>
              <a:gd name="T23" fmla="*/ 120 h 155"/>
              <a:gd name="T24" fmla="*/ 28 w 160"/>
              <a:gd name="T25" fmla="*/ 147 h 155"/>
              <a:gd name="T26" fmla="*/ 29 w 160"/>
              <a:gd name="T27" fmla="*/ 152 h 155"/>
              <a:gd name="T28" fmla="*/ 34 w 160"/>
              <a:gd name="T29" fmla="*/ 155 h 155"/>
              <a:gd name="T30" fmla="*/ 125 w 160"/>
              <a:gd name="T31" fmla="*/ 155 h 155"/>
              <a:gd name="T32" fmla="*/ 130 w 160"/>
              <a:gd name="T33" fmla="*/ 152 h 155"/>
              <a:gd name="T34" fmla="*/ 131 w 160"/>
              <a:gd name="T35" fmla="*/ 147 h 155"/>
              <a:gd name="T36" fmla="*/ 127 w 160"/>
              <a:gd name="T37" fmla="*/ 120 h 155"/>
              <a:gd name="T38" fmla="*/ 153 w 160"/>
              <a:gd name="T39" fmla="*/ 120 h 155"/>
              <a:gd name="T40" fmla="*/ 160 w 160"/>
              <a:gd name="T41" fmla="*/ 113 h 155"/>
              <a:gd name="T42" fmla="*/ 160 w 160"/>
              <a:gd name="T43" fmla="*/ 33 h 155"/>
              <a:gd name="T44" fmla="*/ 153 w 160"/>
              <a:gd name="T45" fmla="*/ 26 h 155"/>
              <a:gd name="T46" fmla="*/ 52 w 160"/>
              <a:gd name="T47" fmla="*/ 10 h 155"/>
              <a:gd name="T48" fmla="*/ 107 w 160"/>
              <a:gd name="T49" fmla="*/ 10 h 155"/>
              <a:gd name="T50" fmla="*/ 107 w 160"/>
              <a:gd name="T51" fmla="*/ 26 h 155"/>
              <a:gd name="T52" fmla="*/ 52 w 160"/>
              <a:gd name="T53" fmla="*/ 26 h 155"/>
              <a:gd name="T54" fmla="*/ 52 w 160"/>
              <a:gd name="T55" fmla="*/ 10 h 155"/>
              <a:gd name="T56" fmla="*/ 52 w 160"/>
              <a:gd name="T57" fmla="*/ 10 h 155"/>
              <a:gd name="T58" fmla="*/ 41 w 160"/>
              <a:gd name="T59" fmla="*/ 143 h 155"/>
              <a:gd name="T60" fmla="*/ 48 w 160"/>
              <a:gd name="T61" fmla="*/ 99 h 155"/>
              <a:gd name="T62" fmla="*/ 111 w 160"/>
              <a:gd name="T63" fmla="*/ 99 h 155"/>
              <a:gd name="T64" fmla="*/ 118 w 160"/>
              <a:gd name="T65" fmla="*/ 143 h 155"/>
              <a:gd name="T66" fmla="*/ 41 w 160"/>
              <a:gd name="T67" fmla="*/ 143 h 155"/>
              <a:gd name="T68" fmla="*/ 41 w 160"/>
              <a:gd name="T69" fmla="*/ 143 h 155"/>
              <a:gd name="T70" fmla="*/ 146 w 160"/>
              <a:gd name="T71" fmla="*/ 106 h 155"/>
              <a:gd name="T72" fmla="*/ 125 w 160"/>
              <a:gd name="T73" fmla="*/ 106 h 155"/>
              <a:gd name="T74" fmla="*/ 123 w 160"/>
              <a:gd name="T75" fmla="*/ 92 h 155"/>
              <a:gd name="T76" fmla="*/ 117 w 160"/>
              <a:gd name="T77" fmla="*/ 87 h 155"/>
              <a:gd name="T78" fmla="*/ 42 w 160"/>
              <a:gd name="T79" fmla="*/ 87 h 155"/>
              <a:gd name="T80" fmla="*/ 36 w 160"/>
              <a:gd name="T81" fmla="*/ 92 h 155"/>
              <a:gd name="T82" fmla="*/ 34 w 160"/>
              <a:gd name="T83" fmla="*/ 106 h 155"/>
              <a:gd name="T84" fmla="*/ 13 w 160"/>
              <a:gd name="T85" fmla="*/ 106 h 155"/>
              <a:gd name="T86" fmla="*/ 13 w 160"/>
              <a:gd name="T87" fmla="*/ 40 h 155"/>
              <a:gd name="T88" fmla="*/ 146 w 160"/>
              <a:gd name="T89" fmla="*/ 40 h 155"/>
              <a:gd name="T90" fmla="*/ 146 w 160"/>
              <a:gd name="T91" fmla="*/ 106 h 155"/>
              <a:gd name="T92" fmla="*/ 146 w 160"/>
              <a:gd name="T93" fmla="*/ 106 h 155"/>
              <a:gd name="T94" fmla="*/ 31 w 160"/>
              <a:gd name="T95" fmla="*/ 57 h 155"/>
              <a:gd name="T96" fmla="*/ 37 w 160"/>
              <a:gd name="T97" fmla="*/ 52 h 155"/>
              <a:gd name="T98" fmla="*/ 53 w 160"/>
              <a:gd name="T99" fmla="*/ 52 h 155"/>
              <a:gd name="T100" fmla="*/ 58 w 160"/>
              <a:gd name="T101" fmla="*/ 57 h 155"/>
              <a:gd name="T102" fmla="*/ 53 w 160"/>
              <a:gd name="T103" fmla="*/ 62 h 155"/>
              <a:gd name="T104" fmla="*/ 37 w 160"/>
              <a:gd name="T105" fmla="*/ 62 h 155"/>
              <a:gd name="T106" fmla="*/ 31 w 160"/>
              <a:gd name="T107" fmla="*/ 57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55">
                <a:moveTo>
                  <a:pt x="153" y="26"/>
                </a:moveTo>
                <a:cubicBezTo>
                  <a:pt x="118" y="26"/>
                  <a:pt x="118" y="26"/>
                  <a:pt x="118" y="26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2"/>
                  <a:pt x="117" y="0"/>
                  <a:pt x="114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3" y="0"/>
                  <a:pt x="41" y="2"/>
                  <a:pt x="41" y="5"/>
                </a:cubicBezTo>
                <a:cubicBezTo>
                  <a:pt x="41" y="26"/>
                  <a:pt x="41" y="26"/>
                  <a:pt x="41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2" y="26"/>
                  <a:pt x="0" y="29"/>
                  <a:pt x="0" y="33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6"/>
                  <a:pt x="2" y="120"/>
                  <a:pt x="6" y="120"/>
                </a:cubicBezTo>
                <a:cubicBezTo>
                  <a:pt x="32" y="120"/>
                  <a:pt x="32" y="120"/>
                  <a:pt x="32" y="120"/>
                </a:cubicBezTo>
                <a:cubicBezTo>
                  <a:pt x="28" y="147"/>
                  <a:pt x="28" y="147"/>
                  <a:pt x="28" y="147"/>
                </a:cubicBezTo>
                <a:cubicBezTo>
                  <a:pt x="27" y="149"/>
                  <a:pt x="28" y="151"/>
                  <a:pt x="29" y="152"/>
                </a:cubicBezTo>
                <a:cubicBezTo>
                  <a:pt x="30" y="154"/>
                  <a:pt x="32" y="155"/>
                  <a:pt x="34" y="155"/>
                </a:cubicBezTo>
                <a:cubicBezTo>
                  <a:pt x="125" y="155"/>
                  <a:pt x="125" y="155"/>
                  <a:pt x="125" y="155"/>
                </a:cubicBezTo>
                <a:cubicBezTo>
                  <a:pt x="127" y="155"/>
                  <a:pt x="129" y="154"/>
                  <a:pt x="130" y="152"/>
                </a:cubicBezTo>
                <a:cubicBezTo>
                  <a:pt x="131" y="151"/>
                  <a:pt x="132" y="149"/>
                  <a:pt x="131" y="147"/>
                </a:cubicBezTo>
                <a:cubicBezTo>
                  <a:pt x="127" y="120"/>
                  <a:pt x="127" y="120"/>
                  <a:pt x="127" y="120"/>
                </a:cubicBezTo>
                <a:cubicBezTo>
                  <a:pt x="153" y="120"/>
                  <a:pt x="153" y="120"/>
                  <a:pt x="153" y="120"/>
                </a:cubicBezTo>
                <a:cubicBezTo>
                  <a:pt x="157" y="120"/>
                  <a:pt x="160" y="116"/>
                  <a:pt x="160" y="113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29"/>
                  <a:pt x="157" y="26"/>
                  <a:pt x="153" y="26"/>
                </a:cubicBezTo>
                <a:close/>
                <a:moveTo>
                  <a:pt x="52" y="10"/>
                </a:moveTo>
                <a:cubicBezTo>
                  <a:pt x="107" y="10"/>
                  <a:pt x="107" y="10"/>
                  <a:pt x="107" y="10"/>
                </a:cubicBezTo>
                <a:cubicBezTo>
                  <a:pt x="107" y="26"/>
                  <a:pt x="107" y="26"/>
                  <a:pt x="107" y="26"/>
                </a:cubicBezTo>
                <a:cubicBezTo>
                  <a:pt x="52" y="26"/>
                  <a:pt x="52" y="26"/>
                  <a:pt x="52" y="26"/>
                </a:cubicBezTo>
                <a:cubicBezTo>
                  <a:pt x="52" y="10"/>
                  <a:pt x="52" y="10"/>
                  <a:pt x="52" y="10"/>
                </a:cubicBezTo>
                <a:cubicBezTo>
                  <a:pt x="52" y="10"/>
                  <a:pt x="52" y="10"/>
                  <a:pt x="52" y="10"/>
                </a:cubicBezTo>
                <a:close/>
                <a:moveTo>
                  <a:pt x="41" y="143"/>
                </a:moveTo>
                <a:cubicBezTo>
                  <a:pt x="48" y="99"/>
                  <a:pt x="48" y="99"/>
                  <a:pt x="48" y="99"/>
                </a:cubicBezTo>
                <a:cubicBezTo>
                  <a:pt x="111" y="99"/>
                  <a:pt x="111" y="99"/>
                  <a:pt x="111" y="99"/>
                </a:cubicBezTo>
                <a:cubicBezTo>
                  <a:pt x="118" y="143"/>
                  <a:pt x="118" y="143"/>
                  <a:pt x="118" y="143"/>
                </a:cubicBezTo>
                <a:cubicBezTo>
                  <a:pt x="41" y="143"/>
                  <a:pt x="41" y="143"/>
                  <a:pt x="41" y="143"/>
                </a:cubicBezTo>
                <a:cubicBezTo>
                  <a:pt x="41" y="143"/>
                  <a:pt x="41" y="143"/>
                  <a:pt x="41" y="143"/>
                </a:cubicBezTo>
                <a:close/>
                <a:moveTo>
                  <a:pt x="146" y="106"/>
                </a:moveTo>
                <a:cubicBezTo>
                  <a:pt x="125" y="106"/>
                  <a:pt x="125" y="106"/>
                  <a:pt x="125" y="106"/>
                </a:cubicBezTo>
                <a:cubicBezTo>
                  <a:pt x="123" y="92"/>
                  <a:pt x="123" y="92"/>
                  <a:pt x="123" y="92"/>
                </a:cubicBezTo>
                <a:cubicBezTo>
                  <a:pt x="122" y="89"/>
                  <a:pt x="120" y="87"/>
                  <a:pt x="117" y="87"/>
                </a:cubicBezTo>
                <a:cubicBezTo>
                  <a:pt x="42" y="87"/>
                  <a:pt x="42" y="87"/>
                  <a:pt x="42" y="87"/>
                </a:cubicBezTo>
                <a:cubicBezTo>
                  <a:pt x="39" y="87"/>
                  <a:pt x="37" y="89"/>
                  <a:pt x="36" y="92"/>
                </a:cubicBezTo>
                <a:cubicBezTo>
                  <a:pt x="34" y="106"/>
                  <a:pt x="34" y="106"/>
                  <a:pt x="34" y="106"/>
                </a:cubicBezTo>
                <a:cubicBezTo>
                  <a:pt x="13" y="106"/>
                  <a:pt x="13" y="106"/>
                  <a:pt x="13" y="106"/>
                </a:cubicBezTo>
                <a:cubicBezTo>
                  <a:pt x="13" y="40"/>
                  <a:pt x="13" y="40"/>
                  <a:pt x="13" y="40"/>
                </a:cubicBezTo>
                <a:cubicBezTo>
                  <a:pt x="146" y="40"/>
                  <a:pt x="146" y="40"/>
                  <a:pt x="146" y="40"/>
                </a:cubicBezTo>
                <a:cubicBezTo>
                  <a:pt x="146" y="106"/>
                  <a:pt x="146" y="106"/>
                  <a:pt x="146" y="106"/>
                </a:cubicBezTo>
                <a:cubicBezTo>
                  <a:pt x="146" y="106"/>
                  <a:pt x="146" y="106"/>
                  <a:pt x="146" y="106"/>
                </a:cubicBezTo>
                <a:close/>
                <a:moveTo>
                  <a:pt x="31" y="57"/>
                </a:moveTo>
                <a:cubicBezTo>
                  <a:pt x="31" y="54"/>
                  <a:pt x="34" y="52"/>
                  <a:pt x="37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56" y="52"/>
                  <a:pt x="58" y="54"/>
                  <a:pt x="58" y="57"/>
                </a:cubicBezTo>
                <a:cubicBezTo>
                  <a:pt x="58" y="60"/>
                  <a:pt x="56" y="62"/>
                  <a:pt x="53" y="62"/>
                </a:cubicBezTo>
                <a:cubicBezTo>
                  <a:pt x="37" y="62"/>
                  <a:pt x="37" y="62"/>
                  <a:pt x="37" y="62"/>
                </a:cubicBezTo>
                <a:cubicBezTo>
                  <a:pt x="34" y="62"/>
                  <a:pt x="31" y="60"/>
                  <a:pt x="31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DF4EF578-3256-C803-F84D-AABF9F6D7CCC}"/>
              </a:ext>
            </a:extLst>
          </p:cNvPr>
          <p:cNvSpPr>
            <a:spLocks noEditPoints="1"/>
          </p:cNvSpPr>
          <p:nvPr/>
        </p:nvSpPr>
        <p:spPr bwMode="auto">
          <a:xfrm>
            <a:off x="6272213" y="4675188"/>
            <a:ext cx="198438" cy="254000"/>
          </a:xfrm>
          <a:custGeom>
            <a:avLst/>
            <a:gdLst>
              <a:gd name="T0" fmla="*/ 125 w 125"/>
              <a:gd name="T1" fmla="*/ 8 h 160"/>
              <a:gd name="T2" fmla="*/ 117 w 125"/>
              <a:gd name="T3" fmla="*/ 0 h 160"/>
              <a:gd name="T4" fmla="*/ 7 w 125"/>
              <a:gd name="T5" fmla="*/ 0 h 160"/>
              <a:gd name="T6" fmla="*/ 0 w 125"/>
              <a:gd name="T7" fmla="*/ 8 h 160"/>
              <a:gd name="T8" fmla="*/ 0 w 125"/>
              <a:gd name="T9" fmla="*/ 153 h 160"/>
              <a:gd name="T10" fmla="*/ 7 w 125"/>
              <a:gd name="T11" fmla="*/ 160 h 160"/>
              <a:gd name="T12" fmla="*/ 117 w 125"/>
              <a:gd name="T13" fmla="*/ 160 h 160"/>
              <a:gd name="T14" fmla="*/ 125 w 125"/>
              <a:gd name="T15" fmla="*/ 153 h 160"/>
              <a:gd name="T16" fmla="*/ 125 w 125"/>
              <a:gd name="T17" fmla="*/ 8 h 160"/>
              <a:gd name="T18" fmla="*/ 125 w 125"/>
              <a:gd name="T19" fmla="*/ 8 h 160"/>
              <a:gd name="T20" fmla="*/ 110 w 125"/>
              <a:gd name="T21" fmla="*/ 146 h 160"/>
              <a:gd name="T22" fmla="*/ 15 w 125"/>
              <a:gd name="T23" fmla="*/ 146 h 160"/>
              <a:gd name="T24" fmla="*/ 15 w 125"/>
              <a:gd name="T25" fmla="*/ 15 h 160"/>
              <a:gd name="T26" fmla="*/ 110 w 125"/>
              <a:gd name="T27" fmla="*/ 15 h 160"/>
              <a:gd name="T28" fmla="*/ 110 w 125"/>
              <a:gd name="T29" fmla="*/ 146 h 160"/>
              <a:gd name="T30" fmla="*/ 110 w 125"/>
              <a:gd name="T31" fmla="*/ 146 h 160"/>
              <a:gd name="T32" fmla="*/ 32 w 125"/>
              <a:gd name="T33" fmla="*/ 98 h 160"/>
              <a:gd name="T34" fmla="*/ 38 w 125"/>
              <a:gd name="T35" fmla="*/ 91 h 160"/>
              <a:gd name="T36" fmla="*/ 60 w 125"/>
              <a:gd name="T37" fmla="*/ 91 h 160"/>
              <a:gd name="T38" fmla="*/ 66 w 125"/>
              <a:gd name="T39" fmla="*/ 98 h 160"/>
              <a:gd name="T40" fmla="*/ 60 w 125"/>
              <a:gd name="T41" fmla="*/ 104 h 160"/>
              <a:gd name="T42" fmla="*/ 38 w 125"/>
              <a:gd name="T43" fmla="*/ 104 h 160"/>
              <a:gd name="T44" fmla="*/ 32 w 125"/>
              <a:gd name="T45" fmla="*/ 98 h 160"/>
              <a:gd name="T46" fmla="*/ 33 w 125"/>
              <a:gd name="T47" fmla="*/ 68 h 160"/>
              <a:gd name="T48" fmla="*/ 39 w 125"/>
              <a:gd name="T49" fmla="*/ 62 h 160"/>
              <a:gd name="T50" fmla="*/ 83 w 125"/>
              <a:gd name="T51" fmla="*/ 62 h 160"/>
              <a:gd name="T52" fmla="*/ 89 w 125"/>
              <a:gd name="T53" fmla="*/ 68 h 160"/>
              <a:gd name="T54" fmla="*/ 83 w 125"/>
              <a:gd name="T55" fmla="*/ 75 h 160"/>
              <a:gd name="T56" fmla="*/ 39 w 125"/>
              <a:gd name="T57" fmla="*/ 75 h 160"/>
              <a:gd name="T58" fmla="*/ 33 w 125"/>
              <a:gd name="T59" fmla="*/ 68 h 160"/>
              <a:gd name="T60" fmla="*/ 33 w 125"/>
              <a:gd name="T61" fmla="*/ 41 h 160"/>
              <a:gd name="T62" fmla="*/ 39 w 125"/>
              <a:gd name="T63" fmla="*/ 35 h 160"/>
              <a:gd name="T64" fmla="*/ 83 w 125"/>
              <a:gd name="T65" fmla="*/ 35 h 160"/>
              <a:gd name="T66" fmla="*/ 89 w 125"/>
              <a:gd name="T67" fmla="*/ 41 h 160"/>
              <a:gd name="T68" fmla="*/ 83 w 125"/>
              <a:gd name="T69" fmla="*/ 48 h 160"/>
              <a:gd name="T70" fmla="*/ 39 w 125"/>
              <a:gd name="T71" fmla="*/ 48 h 160"/>
              <a:gd name="T72" fmla="*/ 33 w 125"/>
              <a:gd name="T73" fmla="*/ 41 h 160"/>
              <a:gd name="T74" fmla="*/ 87 w 125"/>
              <a:gd name="T75" fmla="*/ 94 h 160"/>
              <a:gd name="T76" fmla="*/ 89 w 125"/>
              <a:gd name="T77" fmla="*/ 98 h 160"/>
              <a:gd name="T78" fmla="*/ 87 w 125"/>
              <a:gd name="T79" fmla="*/ 102 h 160"/>
              <a:gd name="T80" fmla="*/ 83 w 125"/>
              <a:gd name="T81" fmla="*/ 104 h 160"/>
              <a:gd name="T82" fmla="*/ 78 w 125"/>
              <a:gd name="T83" fmla="*/ 102 h 160"/>
              <a:gd name="T84" fmla="*/ 76 w 125"/>
              <a:gd name="T85" fmla="*/ 98 h 160"/>
              <a:gd name="T86" fmla="*/ 78 w 125"/>
              <a:gd name="T87" fmla="*/ 94 h 160"/>
              <a:gd name="T88" fmla="*/ 87 w 125"/>
              <a:gd name="T89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5" h="160">
                <a:moveTo>
                  <a:pt x="125" y="8"/>
                </a:moveTo>
                <a:cubicBezTo>
                  <a:pt x="125" y="4"/>
                  <a:pt x="121" y="0"/>
                  <a:pt x="117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3" y="160"/>
                  <a:pt x="7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1" y="160"/>
                  <a:pt x="125" y="157"/>
                  <a:pt x="125" y="153"/>
                </a:cubicBezTo>
                <a:cubicBezTo>
                  <a:pt x="125" y="8"/>
                  <a:pt x="125" y="8"/>
                  <a:pt x="125" y="8"/>
                </a:cubicBezTo>
                <a:cubicBezTo>
                  <a:pt x="125" y="8"/>
                  <a:pt x="125" y="8"/>
                  <a:pt x="125" y="8"/>
                </a:cubicBezTo>
                <a:close/>
                <a:moveTo>
                  <a:pt x="110" y="146"/>
                </a:moveTo>
                <a:cubicBezTo>
                  <a:pt x="15" y="146"/>
                  <a:pt x="15" y="146"/>
                  <a:pt x="15" y="146"/>
                </a:cubicBezTo>
                <a:cubicBezTo>
                  <a:pt x="15" y="15"/>
                  <a:pt x="15" y="15"/>
                  <a:pt x="15" y="15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6"/>
                  <a:pt x="110" y="146"/>
                  <a:pt x="110" y="146"/>
                </a:cubicBezTo>
                <a:close/>
                <a:moveTo>
                  <a:pt x="32" y="98"/>
                </a:moveTo>
                <a:cubicBezTo>
                  <a:pt x="32" y="94"/>
                  <a:pt x="35" y="91"/>
                  <a:pt x="38" y="91"/>
                </a:cubicBezTo>
                <a:cubicBezTo>
                  <a:pt x="60" y="91"/>
                  <a:pt x="60" y="91"/>
                  <a:pt x="60" y="91"/>
                </a:cubicBezTo>
                <a:cubicBezTo>
                  <a:pt x="64" y="91"/>
                  <a:pt x="66" y="94"/>
                  <a:pt x="66" y="98"/>
                </a:cubicBezTo>
                <a:cubicBezTo>
                  <a:pt x="66" y="101"/>
                  <a:pt x="64" y="104"/>
                  <a:pt x="60" y="104"/>
                </a:cubicBezTo>
                <a:cubicBezTo>
                  <a:pt x="38" y="104"/>
                  <a:pt x="38" y="104"/>
                  <a:pt x="38" y="104"/>
                </a:cubicBezTo>
                <a:cubicBezTo>
                  <a:pt x="35" y="104"/>
                  <a:pt x="32" y="101"/>
                  <a:pt x="32" y="98"/>
                </a:cubicBezTo>
                <a:close/>
                <a:moveTo>
                  <a:pt x="33" y="68"/>
                </a:moveTo>
                <a:cubicBezTo>
                  <a:pt x="33" y="65"/>
                  <a:pt x="36" y="62"/>
                  <a:pt x="39" y="62"/>
                </a:cubicBezTo>
                <a:cubicBezTo>
                  <a:pt x="83" y="62"/>
                  <a:pt x="83" y="62"/>
                  <a:pt x="83" y="62"/>
                </a:cubicBezTo>
                <a:cubicBezTo>
                  <a:pt x="87" y="62"/>
                  <a:pt x="89" y="65"/>
                  <a:pt x="89" y="68"/>
                </a:cubicBezTo>
                <a:cubicBezTo>
                  <a:pt x="89" y="72"/>
                  <a:pt x="87" y="75"/>
                  <a:pt x="83" y="75"/>
                </a:cubicBezTo>
                <a:cubicBezTo>
                  <a:pt x="39" y="75"/>
                  <a:pt x="39" y="75"/>
                  <a:pt x="39" y="75"/>
                </a:cubicBezTo>
                <a:cubicBezTo>
                  <a:pt x="36" y="75"/>
                  <a:pt x="33" y="72"/>
                  <a:pt x="33" y="68"/>
                </a:cubicBezTo>
                <a:close/>
                <a:moveTo>
                  <a:pt x="33" y="41"/>
                </a:moveTo>
                <a:cubicBezTo>
                  <a:pt x="33" y="38"/>
                  <a:pt x="36" y="35"/>
                  <a:pt x="39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7" y="35"/>
                  <a:pt x="89" y="38"/>
                  <a:pt x="89" y="41"/>
                </a:cubicBezTo>
                <a:cubicBezTo>
                  <a:pt x="89" y="45"/>
                  <a:pt x="87" y="48"/>
                  <a:pt x="83" y="48"/>
                </a:cubicBezTo>
                <a:cubicBezTo>
                  <a:pt x="39" y="48"/>
                  <a:pt x="39" y="48"/>
                  <a:pt x="39" y="48"/>
                </a:cubicBezTo>
                <a:cubicBezTo>
                  <a:pt x="36" y="48"/>
                  <a:pt x="33" y="45"/>
                  <a:pt x="33" y="41"/>
                </a:cubicBezTo>
                <a:close/>
                <a:moveTo>
                  <a:pt x="87" y="94"/>
                </a:moveTo>
                <a:cubicBezTo>
                  <a:pt x="88" y="95"/>
                  <a:pt x="89" y="96"/>
                  <a:pt x="89" y="98"/>
                </a:cubicBezTo>
                <a:cubicBezTo>
                  <a:pt x="89" y="100"/>
                  <a:pt x="88" y="101"/>
                  <a:pt x="87" y="102"/>
                </a:cubicBezTo>
                <a:cubicBezTo>
                  <a:pt x="86" y="104"/>
                  <a:pt x="84" y="104"/>
                  <a:pt x="83" y="104"/>
                </a:cubicBezTo>
                <a:cubicBezTo>
                  <a:pt x="81" y="104"/>
                  <a:pt x="79" y="104"/>
                  <a:pt x="78" y="102"/>
                </a:cubicBezTo>
                <a:cubicBezTo>
                  <a:pt x="77" y="101"/>
                  <a:pt x="76" y="100"/>
                  <a:pt x="76" y="98"/>
                </a:cubicBezTo>
                <a:cubicBezTo>
                  <a:pt x="76" y="96"/>
                  <a:pt x="77" y="95"/>
                  <a:pt x="78" y="94"/>
                </a:cubicBezTo>
                <a:cubicBezTo>
                  <a:pt x="81" y="91"/>
                  <a:pt x="85" y="91"/>
                  <a:pt x="87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AF324CA7-A519-37F5-8F7E-EFCA58CC0ACC}"/>
              </a:ext>
            </a:extLst>
          </p:cNvPr>
          <p:cNvSpPr>
            <a:spLocks noEditPoints="1"/>
          </p:cNvSpPr>
          <p:nvPr/>
        </p:nvSpPr>
        <p:spPr bwMode="auto">
          <a:xfrm>
            <a:off x="2386013" y="5238750"/>
            <a:ext cx="265113" cy="230188"/>
          </a:xfrm>
          <a:custGeom>
            <a:avLst/>
            <a:gdLst>
              <a:gd name="T0" fmla="*/ 159 w 167"/>
              <a:gd name="T1" fmla="*/ 28 h 145"/>
              <a:gd name="T2" fmla="*/ 118 w 167"/>
              <a:gd name="T3" fmla="*/ 0 h 145"/>
              <a:gd name="T4" fmla="*/ 83 w 167"/>
              <a:gd name="T5" fmla="*/ 16 h 145"/>
              <a:gd name="T6" fmla="*/ 48 w 167"/>
              <a:gd name="T7" fmla="*/ 0 h 145"/>
              <a:gd name="T8" fmla="*/ 7 w 167"/>
              <a:gd name="T9" fmla="*/ 28 h 145"/>
              <a:gd name="T10" fmla="*/ 17 w 167"/>
              <a:gd name="T11" fmla="*/ 80 h 145"/>
              <a:gd name="T12" fmla="*/ 78 w 167"/>
              <a:gd name="T13" fmla="*/ 143 h 145"/>
              <a:gd name="T14" fmla="*/ 83 w 167"/>
              <a:gd name="T15" fmla="*/ 145 h 145"/>
              <a:gd name="T16" fmla="*/ 88 w 167"/>
              <a:gd name="T17" fmla="*/ 143 h 145"/>
              <a:gd name="T18" fmla="*/ 150 w 167"/>
              <a:gd name="T19" fmla="*/ 80 h 145"/>
              <a:gd name="T20" fmla="*/ 159 w 167"/>
              <a:gd name="T21" fmla="*/ 28 h 145"/>
              <a:gd name="T22" fmla="*/ 139 w 167"/>
              <a:gd name="T23" fmla="*/ 70 h 145"/>
              <a:gd name="T24" fmla="*/ 83 w 167"/>
              <a:gd name="T25" fmla="*/ 127 h 145"/>
              <a:gd name="T26" fmla="*/ 28 w 167"/>
              <a:gd name="T27" fmla="*/ 70 h 145"/>
              <a:gd name="T28" fmla="*/ 21 w 167"/>
              <a:gd name="T29" fmla="*/ 34 h 145"/>
              <a:gd name="T30" fmla="*/ 48 w 167"/>
              <a:gd name="T31" fmla="*/ 15 h 145"/>
              <a:gd name="T32" fmla="*/ 76 w 167"/>
              <a:gd name="T33" fmla="*/ 33 h 145"/>
              <a:gd name="T34" fmla="*/ 83 w 167"/>
              <a:gd name="T35" fmla="*/ 39 h 145"/>
              <a:gd name="T36" fmla="*/ 83 w 167"/>
              <a:gd name="T37" fmla="*/ 39 h 145"/>
              <a:gd name="T38" fmla="*/ 91 w 167"/>
              <a:gd name="T39" fmla="*/ 33 h 145"/>
              <a:gd name="T40" fmla="*/ 118 w 167"/>
              <a:gd name="T41" fmla="*/ 15 h 145"/>
              <a:gd name="T42" fmla="*/ 146 w 167"/>
              <a:gd name="T43" fmla="*/ 34 h 145"/>
              <a:gd name="T44" fmla="*/ 139 w 167"/>
              <a:gd name="T45" fmla="*/ 70 h 145"/>
              <a:gd name="T46" fmla="*/ 137 w 167"/>
              <a:gd name="T47" fmla="*/ 49 h 145"/>
              <a:gd name="T48" fmla="*/ 131 w 167"/>
              <a:gd name="T49" fmla="*/ 56 h 145"/>
              <a:gd name="T50" fmla="*/ 131 w 167"/>
              <a:gd name="T51" fmla="*/ 56 h 145"/>
              <a:gd name="T52" fmla="*/ 124 w 167"/>
              <a:gd name="T53" fmla="*/ 50 h 145"/>
              <a:gd name="T54" fmla="*/ 115 w 167"/>
              <a:gd name="T55" fmla="*/ 37 h 145"/>
              <a:gd name="T56" fmla="*/ 110 w 167"/>
              <a:gd name="T57" fmla="*/ 30 h 145"/>
              <a:gd name="T58" fmla="*/ 117 w 167"/>
              <a:gd name="T59" fmla="*/ 24 h 145"/>
              <a:gd name="T60" fmla="*/ 137 w 167"/>
              <a:gd name="T61" fmla="*/ 49 h 145"/>
              <a:gd name="T62" fmla="*/ 128 w 167"/>
              <a:gd name="T63" fmla="*/ 60 h 145"/>
              <a:gd name="T64" fmla="*/ 130 w 167"/>
              <a:gd name="T65" fmla="*/ 65 h 145"/>
              <a:gd name="T66" fmla="*/ 128 w 167"/>
              <a:gd name="T67" fmla="*/ 70 h 145"/>
              <a:gd name="T68" fmla="*/ 123 w 167"/>
              <a:gd name="T69" fmla="*/ 72 h 145"/>
              <a:gd name="T70" fmla="*/ 118 w 167"/>
              <a:gd name="T71" fmla="*/ 70 h 145"/>
              <a:gd name="T72" fmla="*/ 115 w 167"/>
              <a:gd name="T73" fmla="*/ 65 h 145"/>
              <a:gd name="T74" fmla="*/ 118 w 167"/>
              <a:gd name="T75" fmla="*/ 60 h 145"/>
              <a:gd name="T76" fmla="*/ 123 w 167"/>
              <a:gd name="T77" fmla="*/ 57 h 145"/>
              <a:gd name="T78" fmla="*/ 128 w 167"/>
              <a:gd name="T79" fmla="*/ 60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7" h="145">
                <a:moveTo>
                  <a:pt x="159" y="28"/>
                </a:moveTo>
                <a:cubicBezTo>
                  <a:pt x="151" y="11"/>
                  <a:pt x="136" y="0"/>
                  <a:pt x="118" y="0"/>
                </a:cubicBezTo>
                <a:cubicBezTo>
                  <a:pt x="101" y="0"/>
                  <a:pt x="90" y="7"/>
                  <a:pt x="83" y="16"/>
                </a:cubicBezTo>
                <a:cubicBezTo>
                  <a:pt x="77" y="7"/>
                  <a:pt x="65" y="0"/>
                  <a:pt x="48" y="0"/>
                </a:cubicBezTo>
                <a:cubicBezTo>
                  <a:pt x="31" y="0"/>
                  <a:pt x="15" y="11"/>
                  <a:pt x="7" y="28"/>
                </a:cubicBezTo>
                <a:cubicBezTo>
                  <a:pt x="0" y="45"/>
                  <a:pt x="3" y="65"/>
                  <a:pt x="17" y="80"/>
                </a:cubicBezTo>
                <a:cubicBezTo>
                  <a:pt x="49" y="117"/>
                  <a:pt x="78" y="143"/>
                  <a:pt x="78" y="143"/>
                </a:cubicBezTo>
                <a:cubicBezTo>
                  <a:pt x="80" y="144"/>
                  <a:pt x="82" y="145"/>
                  <a:pt x="83" y="145"/>
                </a:cubicBezTo>
                <a:cubicBezTo>
                  <a:pt x="85" y="145"/>
                  <a:pt x="87" y="144"/>
                  <a:pt x="88" y="143"/>
                </a:cubicBezTo>
                <a:cubicBezTo>
                  <a:pt x="89" y="143"/>
                  <a:pt x="117" y="117"/>
                  <a:pt x="150" y="80"/>
                </a:cubicBezTo>
                <a:cubicBezTo>
                  <a:pt x="164" y="65"/>
                  <a:pt x="167" y="45"/>
                  <a:pt x="159" y="28"/>
                </a:cubicBezTo>
                <a:close/>
                <a:moveTo>
                  <a:pt x="139" y="70"/>
                </a:moveTo>
                <a:cubicBezTo>
                  <a:pt x="115" y="97"/>
                  <a:pt x="93" y="119"/>
                  <a:pt x="83" y="127"/>
                </a:cubicBezTo>
                <a:cubicBezTo>
                  <a:pt x="74" y="119"/>
                  <a:pt x="52" y="97"/>
                  <a:pt x="28" y="70"/>
                </a:cubicBezTo>
                <a:cubicBezTo>
                  <a:pt x="18" y="59"/>
                  <a:pt x="16" y="46"/>
                  <a:pt x="21" y="34"/>
                </a:cubicBezTo>
                <a:cubicBezTo>
                  <a:pt x="26" y="22"/>
                  <a:pt x="37" y="15"/>
                  <a:pt x="48" y="15"/>
                </a:cubicBezTo>
                <a:cubicBezTo>
                  <a:pt x="71" y="15"/>
                  <a:pt x="76" y="31"/>
                  <a:pt x="76" y="33"/>
                </a:cubicBezTo>
                <a:cubicBezTo>
                  <a:pt x="77" y="36"/>
                  <a:pt x="80" y="39"/>
                  <a:pt x="83" y="39"/>
                </a:cubicBezTo>
                <a:cubicBezTo>
                  <a:pt x="83" y="39"/>
                  <a:pt x="83" y="39"/>
                  <a:pt x="83" y="39"/>
                </a:cubicBezTo>
                <a:cubicBezTo>
                  <a:pt x="87" y="39"/>
                  <a:pt x="90" y="36"/>
                  <a:pt x="91" y="33"/>
                </a:cubicBezTo>
                <a:cubicBezTo>
                  <a:pt x="91" y="31"/>
                  <a:pt x="96" y="15"/>
                  <a:pt x="118" y="15"/>
                </a:cubicBezTo>
                <a:cubicBezTo>
                  <a:pt x="129" y="15"/>
                  <a:pt x="141" y="22"/>
                  <a:pt x="146" y="34"/>
                </a:cubicBezTo>
                <a:cubicBezTo>
                  <a:pt x="151" y="46"/>
                  <a:pt x="149" y="59"/>
                  <a:pt x="139" y="70"/>
                </a:cubicBezTo>
                <a:close/>
                <a:moveTo>
                  <a:pt x="137" y="49"/>
                </a:moveTo>
                <a:cubicBezTo>
                  <a:pt x="137" y="52"/>
                  <a:pt x="135" y="55"/>
                  <a:pt x="131" y="56"/>
                </a:cubicBezTo>
                <a:cubicBezTo>
                  <a:pt x="131" y="56"/>
                  <a:pt x="131" y="56"/>
                  <a:pt x="131" y="56"/>
                </a:cubicBezTo>
                <a:cubicBezTo>
                  <a:pt x="127" y="56"/>
                  <a:pt x="124" y="53"/>
                  <a:pt x="124" y="50"/>
                </a:cubicBezTo>
                <a:cubicBezTo>
                  <a:pt x="124" y="39"/>
                  <a:pt x="117" y="37"/>
                  <a:pt x="115" y="37"/>
                </a:cubicBezTo>
                <a:cubicBezTo>
                  <a:pt x="112" y="36"/>
                  <a:pt x="109" y="33"/>
                  <a:pt x="110" y="30"/>
                </a:cubicBezTo>
                <a:cubicBezTo>
                  <a:pt x="110" y="26"/>
                  <a:pt x="113" y="24"/>
                  <a:pt x="117" y="24"/>
                </a:cubicBezTo>
                <a:cubicBezTo>
                  <a:pt x="124" y="25"/>
                  <a:pt x="136" y="31"/>
                  <a:pt x="137" y="49"/>
                </a:cubicBezTo>
                <a:close/>
                <a:moveTo>
                  <a:pt x="128" y="60"/>
                </a:moveTo>
                <a:cubicBezTo>
                  <a:pt x="129" y="61"/>
                  <a:pt x="130" y="63"/>
                  <a:pt x="130" y="65"/>
                </a:cubicBezTo>
                <a:cubicBezTo>
                  <a:pt x="130" y="67"/>
                  <a:pt x="129" y="69"/>
                  <a:pt x="128" y="70"/>
                </a:cubicBezTo>
                <a:cubicBezTo>
                  <a:pt x="127" y="72"/>
                  <a:pt x="125" y="72"/>
                  <a:pt x="123" y="72"/>
                </a:cubicBezTo>
                <a:cubicBezTo>
                  <a:pt x="121" y="72"/>
                  <a:pt x="119" y="72"/>
                  <a:pt x="118" y="70"/>
                </a:cubicBezTo>
                <a:cubicBezTo>
                  <a:pt x="116" y="69"/>
                  <a:pt x="115" y="67"/>
                  <a:pt x="115" y="65"/>
                </a:cubicBezTo>
                <a:cubicBezTo>
                  <a:pt x="115" y="63"/>
                  <a:pt x="116" y="61"/>
                  <a:pt x="118" y="60"/>
                </a:cubicBezTo>
                <a:cubicBezTo>
                  <a:pt x="119" y="58"/>
                  <a:pt x="121" y="57"/>
                  <a:pt x="123" y="57"/>
                </a:cubicBezTo>
                <a:cubicBezTo>
                  <a:pt x="125" y="57"/>
                  <a:pt x="127" y="58"/>
                  <a:pt x="128" y="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54C597BF-65F1-ECB5-513F-29A862946D9A}"/>
              </a:ext>
            </a:extLst>
          </p:cNvPr>
          <p:cNvSpPr>
            <a:spLocks noEditPoints="1"/>
          </p:cNvSpPr>
          <p:nvPr/>
        </p:nvSpPr>
        <p:spPr bwMode="auto">
          <a:xfrm>
            <a:off x="6823076" y="4675188"/>
            <a:ext cx="196850" cy="254000"/>
          </a:xfrm>
          <a:custGeom>
            <a:avLst/>
            <a:gdLst>
              <a:gd name="T0" fmla="*/ 124 w 124"/>
              <a:gd name="T1" fmla="*/ 8 h 160"/>
              <a:gd name="T2" fmla="*/ 117 w 124"/>
              <a:gd name="T3" fmla="*/ 0 h 160"/>
              <a:gd name="T4" fmla="*/ 7 w 124"/>
              <a:gd name="T5" fmla="*/ 0 h 160"/>
              <a:gd name="T6" fmla="*/ 0 w 124"/>
              <a:gd name="T7" fmla="*/ 8 h 160"/>
              <a:gd name="T8" fmla="*/ 0 w 124"/>
              <a:gd name="T9" fmla="*/ 153 h 160"/>
              <a:gd name="T10" fmla="*/ 7 w 124"/>
              <a:gd name="T11" fmla="*/ 160 h 160"/>
              <a:gd name="T12" fmla="*/ 117 w 124"/>
              <a:gd name="T13" fmla="*/ 160 h 160"/>
              <a:gd name="T14" fmla="*/ 124 w 124"/>
              <a:gd name="T15" fmla="*/ 153 h 160"/>
              <a:gd name="T16" fmla="*/ 124 w 124"/>
              <a:gd name="T17" fmla="*/ 8 h 160"/>
              <a:gd name="T18" fmla="*/ 124 w 124"/>
              <a:gd name="T19" fmla="*/ 8 h 160"/>
              <a:gd name="T20" fmla="*/ 110 w 124"/>
              <a:gd name="T21" fmla="*/ 146 h 160"/>
              <a:gd name="T22" fmla="*/ 15 w 124"/>
              <a:gd name="T23" fmla="*/ 146 h 160"/>
              <a:gd name="T24" fmla="*/ 15 w 124"/>
              <a:gd name="T25" fmla="*/ 15 h 160"/>
              <a:gd name="T26" fmla="*/ 110 w 124"/>
              <a:gd name="T27" fmla="*/ 15 h 160"/>
              <a:gd name="T28" fmla="*/ 110 w 124"/>
              <a:gd name="T29" fmla="*/ 146 h 160"/>
              <a:gd name="T30" fmla="*/ 110 w 124"/>
              <a:gd name="T31" fmla="*/ 146 h 160"/>
              <a:gd name="T32" fmla="*/ 33 w 124"/>
              <a:gd name="T33" fmla="*/ 120 h 160"/>
              <a:gd name="T34" fmla="*/ 39 w 124"/>
              <a:gd name="T35" fmla="*/ 113 h 160"/>
              <a:gd name="T36" fmla="*/ 83 w 124"/>
              <a:gd name="T37" fmla="*/ 113 h 160"/>
              <a:gd name="T38" fmla="*/ 89 w 124"/>
              <a:gd name="T39" fmla="*/ 120 h 160"/>
              <a:gd name="T40" fmla="*/ 83 w 124"/>
              <a:gd name="T41" fmla="*/ 126 h 160"/>
              <a:gd name="T42" fmla="*/ 39 w 124"/>
              <a:gd name="T43" fmla="*/ 126 h 160"/>
              <a:gd name="T44" fmla="*/ 33 w 124"/>
              <a:gd name="T45" fmla="*/ 120 h 160"/>
              <a:gd name="T46" fmla="*/ 33 w 124"/>
              <a:gd name="T47" fmla="*/ 94 h 160"/>
              <a:gd name="T48" fmla="*/ 39 w 124"/>
              <a:gd name="T49" fmla="*/ 88 h 160"/>
              <a:gd name="T50" fmla="*/ 83 w 124"/>
              <a:gd name="T51" fmla="*/ 88 h 160"/>
              <a:gd name="T52" fmla="*/ 89 w 124"/>
              <a:gd name="T53" fmla="*/ 94 h 160"/>
              <a:gd name="T54" fmla="*/ 83 w 124"/>
              <a:gd name="T55" fmla="*/ 100 h 160"/>
              <a:gd name="T56" fmla="*/ 39 w 124"/>
              <a:gd name="T57" fmla="*/ 100 h 160"/>
              <a:gd name="T58" fmla="*/ 33 w 124"/>
              <a:gd name="T59" fmla="*/ 94 h 160"/>
              <a:gd name="T60" fmla="*/ 90 w 124"/>
              <a:gd name="T61" fmla="*/ 41 h 160"/>
              <a:gd name="T62" fmla="*/ 83 w 124"/>
              <a:gd name="T63" fmla="*/ 35 h 160"/>
              <a:gd name="T64" fmla="*/ 39 w 124"/>
              <a:gd name="T65" fmla="*/ 35 h 160"/>
              <a:gd name="T66" fmla="*/ 33 w 124"/>
              <a:gd name="T67" fmla="*/ 41 h 160"/>
              <a:gd name="T68" fmla="*/ 33 w 124"/>
              <a:gd name="T69" fmla="*/ 67 h 160"/>
              <a:gd name="T70" fmla="*/ 39 w 124"/>
              <a:gd name="T71" fmla="*/ 73 h 160"/>
              <a:gd name="T72" fmla="*/ 83 w 124"/>
              <a:gd name="T73" fmla="*/ 73 h 160"/>
              <a:gd name="T74" fmla="*/ 90 w 124"/>
              <a:gd name="T75" fmla="*/ 67 h 160"/>
              <a:gd name="T76" fmla="*/ 90 w 124"/>
              <a:gd name="T77" fmla="*/ 41 h 160"/>
              <a:gd name="T78" fmla="*/ 90 w 124"/>
              <a:gd name="T79" fmla="*/ 41 h 160"/>
              <a:gd name="T80" fmla="*/ 46 w 124"/>
              <a:gd name="T81" fmla="*/ 48 h 160"/>
              <a:gd name="T82" fmla="*/ 77 w 124"/>
              <a:gd name="T83" fmla="*/ 48 h 160"/>
              <a:gd name="T84" fmla="*/ 77 w 124"/>
              <a:gd name="T85" fmla="*/ 61 h 160"/>
              <a:gd name="T86" fmla="*/ 46 w 124"/>
              <a:gd name="T87" fmla="*/ 61 h 160"/>
              <a:gd name="T88" fmla="*/ 46 w 124"/>
              <a:gd name="T89" fmla="*/ 48 h 160"/>
              <a:gd name="T90" fmla="*/ 46 w 124"/>
              <a:gd name="T91" fmla="*/ 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4" h="160">
                <a:moveTo>
                  <a:pt x="124" y="8"/>
                </a:moveTo>
                <a:cubicBezTo>
                  <a:pt x="124" y="4"/>
                  <a:pt x="121" y="0"/>
                  <a:pt x="117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3" y="160"/>
                  <a:pt x="7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1" y="160"/>
                  <a:pt x="124" y="157"/>
                  <a:pt x="124" y="153"/>
                </a:cubicBezTo>
                <a:cubicBezTo>
                  <a:pt x="124" y="8"/>
                  <a:pt x="124" y="8"/>
                  <a:pt x="124" y="8"/>
                </a:cubicBezTo>
                <a:cubicBezTo>
                  <a:pt x="124" y="8"/>
                  <a:pt x="124" y="8"/>
                  <a:pt x="124" y="8"/>
                </a:cubicBezTo>
                <a:close/>
                <a:moveTo>
                  <a:pt x="110" y="146"/>
                </a:moveTo>
                <a:cubicBezTo>
                  <a:pt x="15" y="146"/>
                  <a:pt x="15" y="146"/>
                  <a:pt x="15" y="146"/>
                </a:cubicBezTo>
                <a:cubicBezTo>
                  <a:pt x="15" y="15"/>
                  <a:pt x="15" y="15"/>
                  <a:pt x="15" y="15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6"/>
                  <a:pt x="110" y="146"/>
                  <a:pt x="110" y="146"/>
                </a:cubicBezTo>
                <a:close/>
                <a:moveTo>
                  <a:pt x="33" y="120"/>
                </a:moveTo>
                <a:cubicBezTo>
                  <a:pt x="33" y="116"/>
                  <a:pt x="36" y="113"/>
                  <a:pt x="39" y="113"/>
                </a:cubicBezTo>
                <a:cubicBezTo>
                  <a:pt x="83" y="113"/>
                  <a:pt x="83" y="113"/>
                  <a:pt x="83" y="113"/>
                </a:cubicBezTo>
                <a:cubicBezTo>
                  <a:pt x="86" y="113"/>
                  <a:pt x="89" y="116"/>
                  <a:pt x="89" y="120"/>
                </a:cubicBezTo>
                <a:cubicBezTo>
                  <a:pt x="89" y="123"/>
                  <a:pt x="86" y="126"/>
                  <a:pt x="83" y="126"/>
                </a:cubicBezTo>
                <a:cubicBezTo>
                  <a:pt x="39" y="126"/>
                  <a:pt x="39" y="126"/>
                  <a:pt x="39" y="126"/>
                </a:cubicBezTo>
                <a:cubicBezTo>
                  <a:pt x="36" y="126"/>
                  <a:pt x="33" y="123"/>
                  <a:pt x="33" y="120"/>
                </a:cubicBezTo>
                <a:close/>
                <a:moveTo>
                  <a:pt x="33" y="94"/>
                </a:moveTo>
                <a:cubicBezTo>
                  <a:pt x="33" y="90"/>
                  <a:pt x="36" y="88"/>
                  <a:pt x="39" y="88"/>
                </a:cubicBezTo>
                <a:cubicBezTo>
                  <a:pt x="83" y="88"/>
                  <a:pt x="83" y="88"/>
                  <a:pt x="83" y="88"/>
                </a:cubicBezTo>
                <a:cubicBezTo>
                  <a:pt x="86" y="88"/>
                  <a:pt x="89" y="90"/>
                  <a:pt x="89" y="94"/>
                </a:cubicBezTo>
                <a:cubicBezTo>
                  <a:pt x="89" y="98"/>
                  <a:pt x="86" y="100"/>
                  <a:pt x="83" y="100"/>
                </a:cubicBezTo>
                <a:cubicBezTo>
                  <a:pt x="39" y="100"/>
                  <a:pt x="39" y="100"/>
                  <a:pt x="39" y="100"/>
                </a:cubicBezTo>
                <a:cubicBezTo>
                  <a:pt x="36" y="100"/>
                  <a:pt x="33" y="98"/>
                  <a:pt x="33" y="94"/>
                </a:cubicBezTo>
                <a:close/>
                <a:moveTo>
                  <a:pt x="90" y="41"/>
                </a:moveTo>
                <a:cubicBezTo>
                  <a:pt x="90" y="38"/>
                  <a:pt x="87" y="35"/>
                  <a:pt x="83" y="35"/>
                </a:cubicBezTo>
                <a:cubicBezTo>
                  <a:pt x="39" y="35"/>
                  <a:pt x="39" y="35"/>
                  <a:pt x="39" y="35"/>
                </a:cubicBezTo>
                <a:cubicBezTo>
                  <a:pt x="36" y="35"/>
                  <a:pt x="33" y="38"/>
                  <a:pt x="33" y="41"/>
                </a:cubicBezTo>
                <a:cubicBezTo>
                  <a:pt x="33" y="67"/>
                  <a:pt x="33" y="67"/>
                  <a:pt x="33" y="67"/>
                </a:cubicBezTo>
                <a:cubicBezTo>
                  <a:pt x="33" y="70"/>
                  <a:pt x="36" y="73"/>
                  <a:pt x="39" y="73"/>
                </a:cubicBezTo>
                <a:cubicBezTo>
                  <a:pt x="83" y="73"/>
                  <a:pt x="83" y="73"/>
                  <a:pt x="83" y="73"/>
                </a:cubicBezTo>
                <a:cubicBezTo>
                  <a:pt x="87" y="73"/>
                  <a:pt x="90" y="70"/>
                  <a:pt x="90" y="67"/>
                </a:cubicBezTo>
                <a:cubicBezTo>
                  <a:pt x="90" y="41"/>
                  <a:pt x="90" y="41"/>
                  <a:pt x="90" y="41"/>
                </a:cubicBezTo>
                <a:cubicBezTo>
                  <a:pt x="90" y="41"/>
                  <a:pt x="90" y="41"/>
                  <a:pt x="90" y="41"/>
                </a:cubicBezTo>
                <a:close/>
                <a:moveTo>
                  <a:pt x="46" y="48"/>
                </a:moveTo>
                <a:cubicBezTo>
                  <a:pt x="77" y="48"/>
                  <a:pt x="77" y="48"/>
                  <a:pt x="77" y="48"/>
                </a:cubicBezTo>
                <a:cubicBezTo>
                  <a:pt x="77" y="61"/>
                  <a:pt x="77" y="61"/>
                  <a:pt x="77" y="61"/>
                </a:cubicBezTo>
                <a:cubicBezTo>
                  <a:pt x="46" y="61"/>
                  <a:pt x="46" y="61"/>
                  <a:pt x="46" y="61"/>
                </a:cubicBezTo>
                <a:cubicBezTo>
                  <a:pt x="46" y="48"/>
                  <a:pt x="46" y="48"/>
                  <a:pt x="46" y="48"/>
                </a:cubicBezTo>
                <a:cubicBezTo>
                  <a:pt x="46" y="48"/>
                  <a:pt x="46" y="48"/>
                  <a:pt x="46" y="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5CCAA9EA-5A27-0DC1-F35B-0F51CDC6F114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5232400"/>
            <a:ext cx="255588" cy="242888"/>
          </a:xfrm>
          <a:custGeom>
            <a:avLst/>
            <a:gdLst>
              <a:gd name="T0" fmla="*/ 125 w 161"/>
              <a:gd name="T1" fmla="*/ 153 h 153"/>
              <a:gd name="T2" fmla="*/ 121 w 161"/>
              <a:gd name="T3" fmla="*/ 152 h 153"/>
              <a:gd name="T4" fmla="*/ 80 w 161"/>
              <a:gd name="T5" fmla="*/ 125 h 153"/>
              <a:gd name="T6" fmla="*/ 39 w 161"/>
              <a:gd name="T7" fmla="*/ 152 h 153"/>
              <a:gd name="T8" fmla="*/ 31 w 161"/>
              <a:gd name="T9" fmla="*/ 151 h 153"/>
              <a:gd name="T10" fmla="*/ 28 w 161"/>
              <a:gd name="T11" fmla="*/ 143 h 153"/>
              <a:gd name="T12" fmla="*/ 41 w 161"/>
              <a:gd name="T13" fmla="*/ 98 h 153"/>
              <a:gd name="T14" fmla="*/ 3 w 161"/>
              <a:gd name="T15" fmla="*/ 65 h 153"/>
              <a:gd name="T16" fmla="*/ 1 w 161"/>
              <a:gd name="T17" fmla="*/ 58 h 153"/>
              <a:gd name="T18" fmla="*/ 7 w 161"/>
              <a:gd name="T19" fmla="*/ 52 h 153"/>
              <a:gd name="T20" fmla="*/ 53 w 161"/>
              <a:gd name="T21" fmla="*/ 49 h 153"/>
              <a:gd name="T22" fmla="*/ 74 w 161"/>
              <a:gd name="T23" fmla="*/ 4 h 153"/>
              <a:gd name="T24" fmla="*/ 80 w 161"/>
              <a:gd name="T25" fmla="*/ 0 h 153"/>
              <a:gd name="T26" fmla="*/ 87 w 161"/>
              <a:gd name="T27" fmla="*/ 4 h 153"/>
              <a:gd name="T28" fmla="*/ 107 w 161"/>
              <a:gd name="T29" fmla="*/ 49 h 153"/>
              <a:gd name="T30" fmla="*/ 153 w 161"/>
              <a:gd name="T31" fmla="*/ 52 h 153"/>
              <a:gd name="T32" fmla="*/ 160 w 161"/>
              <a:gd name="T33" fmla="*/ 58 h 153"/>
              <a:gd name="T34" fmla="*/ 158 w 161"/>
              <a:gd name="T35" fmla="*/ 65 h 153"/>
              <a:gd name="T36" fmla="*/ 119 w 161"/>
              <a:gd name="T37" fmla="*/ 98 h 153"/>
              <a:gd name="T38" fmla="*/ 132 w 161"/>
              <a:gd name="T39" fmla="*/ 143 h 153"/>
              <a:gd name="T40" fmla="*/ 129 w 161"/>
              <a:gd name="T41" fmla="*/ 151 h 153"/>
              <a:gd name="T42" fmla="*/ 125 w 161"/>
              <a:gd name="T43" fmla="*/ 153 h 153"/>
              <a:gd name="T44" fmla="*/ 80 w 161"/>
              <a:gd name="T45" fmla="*/ 109 h 153"/>
              <a:gd name="T46" fmla="*/ 84 w 161"/>
              <a:gd name="T47" fmla="*/ 110 h 153"/>
              <a:gd name="T48" fmla="*/ 113 w 161"/>
              <a:gd name="T49" fmla="*/ 129 h 153"/>
              <a:gd name="T50" fmla="*/ 104 w 161"/>
              <a:gd name="T51" fmla="*/ 97 h 153"/>
              <a:gd name="T52" fmla="*/ 106 w 161"/>
              <a:gd name="T53" fmla="*/ 90 h 153"/>
              <a:gd name="T54" fmla="*/ 135 w 161"/>
              <a:gd name="T55" fmla="*/ 66 h 153"/>
              <a:gd name="T56" fmla="*/ 102 w 161"/>
              <a:gd name="T57" fmla="*/ 63 h 153"/>
              <a:gd name="T58" fmla="*/ 96 w 161"/>
              <a:gd name="T59" fmla="*/ 59 h 153"/>
              <a:gd name="T60" fmla="*/ 80 w 161"/>
              <a:gd name="T61" fmla="*/ 24 h 153"/>
              <a:gd name="T62" fmla="*/ 64 w 161"/>
              <a:gd name="T63" fmla="*/ 59 h 153"/>
              <a:gd name="T64" fmla="*/ 58 w 161"/>
              <a:gd name="T65" fmla="*/ 63 h 153"/>
              <a:gd name="T66" fmla="*/ 26 w 161"/>
              <a:gd name="T67" fmla="*/ 66 h 153"/>
              <a:gd name="T68" fmla="*/ 54 w 161"/>
              <a:gd name="T69" fmla="*/ 90 h 153"/>
              <a:gd name="T70" fmla="*/ 56 w 161"/>
              <a:gd name="T71" fmla="*/ 97 h 153"/>
              <a:gd name="T72" fmla="*/ 48 w 161"/>
              <a:gd name="T73" fmla="*/ 129 h 153"/>
              <a:gd name="T74" fmla="*/ 76 w 161"/>
              <a:gd name="T75" fmla="*/ 110 h 153"/>
              <a:gd name="T76" fmla="*/ 80 w 161"/>
              <a:gd name="T77" fmla="*/ 109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1" h="153">
                <a:moveTo>
                  <a:pt x="125" y="153"/>
                </a:moveTo>
                <a:cubicBezTo>
                  <a:pt x="124" y="153"/>
                  <a:pt x="122" y="152"/>
                  <a:pt x="121" y="152"/>
                </a:cubicBezTo>
                <a:cubicBezTo>
                  <a:pt x="80" y="125"/>
                  <a:pt x="80" y="125"/>
                  <a:pt x="80" y="125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37" y="153"/>
                  <a:pt x="33" y="153"/>
                  <a:pt x="31" y="151"/>
                </a:cubicBezTo>
                <a:cubicBezTo>
                  <a:pt x="29" y="149"/>
                  <a:pt x="28" y="146"/>
                  <a:pt x="28" y="143"/>
                </a:cubicBezTo>
                <a:cubicBezTo>
                  <a:pt x="41" y="98"/>
                  <a:pt x="41" y="98"/>
                  <a:pt x="41" y="98"/>
                </a:cubicBezTo>
                <a:cubicBezTo>
                  <a:pt x="3" y="65"/>
                  <a:pt x="3" y="65"/>
                  <a:pt x="3" y="65"/>
                </a:cubicBezTo>
                <a:cubicBezTo>
                  <a:pt x="1" y="63"/>
                  <a:pt x="0" y="60"/>
                  <a:pt x="1" y="58"/>
                </a:cubicBezTo>
                <a:cubicBezTo>
                  <a:pt x="1" y="55"/>
                  <a:pt x="4" y="53"/>
                  <a:pt x="7" y="52"/>
                </a:cubicBezTo>
                <a:cubicBezTo>
                  <a:pt x="53" y="49"/>
                  <a:pt x="53" y="49"/>
                  <a:pt x="53" y="49"/>
                </a:cubicBezTo>
                <a:cubicBezTo>
                  <a:pt x="74" y="4"/>
                  <a:pt x="74" y="4"/>
                  <a:pt x="74" y="4"/>
                </a:cubicBezTo>
                <a:cubicBezTo>
                  <a:pt x="75" y="1"/>
                  <a:pt x="77" y="0"/>
                  <a:pt x="80" y="0"/>
                </a:cubicBezTo>
                <a:cubicBezTo>
                  <a:pt x="83" y="0"/>
                  <a:pt x="86" y="1"/>
                  <a:pt x="87" y="4"/>
                </a:cubicBezTo>
                <a:cubicBezTo>
                  <a:pt x="107" y="49"/>
                  <a:pt x="107" y="49"/>
                  <a:pt x="107" y="49"/>
                </a:cubicBezTo>
                <a:cubicBezTo>
                  <a:pt x="153" y="52"/>
                  <a:pt x="153" y="52"/>
                  <a:pt x="153" y="52"/>
                </a:cubicBezTo>
                <a:cubicBezTo>
                  <a:pt x="157" y="53"/>
                  <a:pt x="159" y="55"/>
                  <a:pt x="160" y="58"/>
                </a:cubicBezTo>
                <a:cubicBezTo>
                  <a:pt x="161" y="60"/>
                  <a:pt x="160" y="63"/>
                  <a:pt x="158" y="65"/>
                </a:cubicBezTo>
                <a:cubicBezTo>
                  <a:pt x="119" y="98"/>
                  <a:pt x="119" y="98"/>
                  <a:pt x="119" y="98"/>
                </a:cubicBezTo>
                <a:cubicBezTo>
                  <a:pt x="132" y="143"/>
                  <a:pt x="132" y="143"/>
                  <a:pt x="132" y="143"/>
                </a:cubicBezTo>
                <a:cubicBezTo>
                  <a:pt x="133" y="146"/>
                  <a:pt x="132" y="149"/>
                  <a:pt x="129" y="151"/>
                </a:cubicBezTo>
                <a:cubicBezTo>
                  <a:pt x="128" y="152"/>
                  <a:pt x="127" y="153"/>
                  <a:pt x="125" y="153"/>
                </a:cubicBezTo>
                <a:close/>
                <a:moveTo>
                  <a:pt x="80" y="109"/>
                </a:moveTo>
                <a:cubicBezTo>
                  <a:pt x="82" y="109"/>
                  <a:pt x="83" y="109"/>
                  <a:pt x="84" y="110"/>
                </a:cubicBezTo>
                <a:cubicBezTo>
                  <a:pt x="113" y="129"/>
                  <a:pt x="113" y="129"/>
                  <a:pt x="113" y="129"/>
                </a:cubicBezTo>
                <a:cubicBezTo>
                  <a:pt x="104" y="97"/>
                  <a:pt x="104" y="97"/>
                  <a:pt x="104" y="97"/>
                </a:cubicBezTo>
                <a:cubicBezTo>
                  <a:pt x="103" y="94"/>
                  <a:pt x="104" y="91"/>
                  <a:pt x="106" y="90"/>
                </a:cubicBezTo>
                <a:cubicBezTo>
                  <a:pt x="135" y="66"/>
                  <a:pt x="135" y="66"/>
                  <a:pt x="135" y="66"/>
                </a:cubicBezTo>
                <a:cubicBezTo>
                  <a:pt x="102" y="63"/>
                  <a:pt x="102" y="63"/>
                  <a:pt x="102" y="63"/>
                </a:cubicBezTo>
                <a:cubicBezTo>
                  <a:pt x="99" y="63"/>
                  <a:pt x="97" y="61"/>
                  <a:pt x="96" y="59"/>
                </a:cubicBezTo>
                <a:cubicBezTo>
                  <a:pt x="80" y="24"/>
                  <a:pt x="80" y="24"/>
                  <a:pt x="80" y="24"/>
                </a:cubicBezTo>
                <a:cubicBezTo>
                  <a:pt x="64" y="59"/>
                  <a:pt x="64" y="59"/>
                  <a:pt x="64" y="59"/>
                </a:cubicBezTo>
                <a:cubicBezTo>
                  <a:pt x="63" y="61"/>
                  <a:pt x="61" y="63"/>
                  <a:pt x="58" y="63"/>
                </a:cubicBezTo>
                <a:cubicBezTo>
                  <a:pt x="26" y="66"/>
                  <a:pt x="26" y="66"/>
                  <a:pt x="26" y="66"/>
                </a:cubicBezTo>
                <a:cubicBezTo>
                  <a:pt x="54" y="90"/>
                  <a:pt x="54" y="90"/>
                  <a:pt x="54" y="90"/>
                </a:cubicBezTo>
                <a:cubicBezTo>
                  <a:pt x="56" y="91"/>
                  <a:pt x="57" y="94"/>
                  <a:pt x="56" y="97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76" y="110"/>
                  <a:pt x="76" y="110"/>
                  <a:pt x="76" y="110"/>
                </a:cubicBezTo>
                <a:cubicBezTo>
                  <a:pt x="77" y="109"/>
                  <a:pt x="79" y="109"/>
                  <a:pt x="80" y="10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930084CA-31EC-F774-8D45-58D03B0D2E13}"/>
              </a:ext>
            </a:extLst>
          </p:cNvPr>
          <p:cNvSpPr>
            <a:spLocks noEditPoints="1"/>
          </p:cNvSpPr>
          <p:nvPr/>
        </p:nvSpPr>
        <p:spPr bwMode="auto">
          <a:xfrm>
            <a:off x="7373938" y="4675188"/>
            <a:ext cx="196850" cy="254000"/>
          </a:xfrm>
          <a:custGeom>
            <a:avLst/>
            <a:gdLst>
              <a:gd name="T0" fmla="*/ 122 w 124"/>
              <a:gd name="T1" fmla="*/ 43 h 160"/>
              <a:gd name="T2" fmla="*/ 82 w 124"/>
              <a:gd name="T3" fmla="*/ 3 h 160"/>
              <a:gd name="T4" fmla="*/ 76 w 124"/>
              <a:gd name="T5" fmla="*/ 0 h 160"/>
              <a:gd name="T6" fmla="*/ 8 w 124"/>
              <a:gd name="T7" fmla="*/ 0 h 160"/>
              <a:gd name="T8" fmla="*/ 0 w 124"/>
              <a:gd name="T9" fmla="*/ 8 h 160"/>
              <a:gd name="T10" fmla="*/ 0 w 124"/>
              <a:gd name="T11" fmla="*/ 153 h 160"/>
              <a:gd name="T12" fmla="*/ 8 w 124"/>
              <a:gd name="T13" fmla="*/ 160 h 160"/>
              <a:gd name="T14" fmla="*/ 117 w 124"/>
              <a:gd name="T15" fmla="*/ 160 h 160"/>
              <a:gd name="T16" fmla="*/ 124 w 124"/>
              <a:gd name="T17" fmla="*/ 153 h 160"/>
              <a:gd name="T18" fmla="*/ 124 w 124"/>
              <a:gd name="T19" fmla="*/ 48 h 160"/>
              <a:gd name="T20" fmla="*/ 122 w 124"/>
              <a:gd name="T21" fmla="*/ 43 h 160"/>
              <a:gd name="T22" fmla="*/ 109 w 124"/>
              <a:gd name="T23" fmla="*/ 51 h 160"/>
              <a:gd name="T24" fmla="*/ 73 w 124"/>
              <a:gd name="T25" fmla="*/ 51 h 160"/>
              <a:gd name="T26" fmla="*/ 73 w 124"/>
              <a:gd name="T27" fmla="*/ 15 h 160"/>
              <a:gd name="T28" fmla="*/ 73 w 124"/>
              <a:gd name="T29" fmla="*/ 15 h 160"/>
              <a:gd name="T30" fmla="*/ 109 w 124"/>
              <a:gd name="T31" fmla="*/ 51 h 160"/>
              <a:gd name="T32" fmla="*/ 109 w 124"/>
              <a:gd name="T33" fmla="*/ 51 h 160"/>
              <a:gd name="T34" fmla="*/ 15 w 124"/>
              <a:gd name="T35" fmla="*/ 146 h 160"/>
              <a:gd name="T36" fmla="*/ 15 w 124"/>
              <a:gd name="T37" fmla="*/ 15 h 160"/>
              <a:gd name="T38" fmla="*/ 59 w 124"/>
              <a:gd name="T39" fmla="*/ 15 h 160"/>
              <a:gd name="T40" fmla="*/ 59 w 124"/>
              <a:gd name="T41" fmla="*/ 59 h 160"/>
              <a:gd name="T42" fmla="*/ 65 w 124"/>
              <a:gd name="T43" fmla="*/ 66 h 160"/>
              <a:gd name="T44" fmla="*/ 109 w 124"/>
              <a:gd name="T45" fmla="*/ 66 h 160"/>
              <a:gd name="T46" fmla="*/ 109 w 124"/>
              <a:gd name="T47" fmla="*/ 146 h 160"/>
              <a:gd name="T48" fmla="*/ 15 w 124"/>
              <a:gd name="T49" fmla="*/ 146 h 160"/>
              <a:gd name="T50" fmla="*/ 15 w 124"/>
              <a:gd name="T51" fmla="*/ 14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24" h="160">
                <a:moveTo>
                  <a:pt x="122" y="43"/>
                </a:moveTo>
                <a:cubicBezTo>
                  <a:pt x="82" y="3"/>
                  <a:pt x="82" y="3"/>
                  <a:pt x="82" y="3"/>
                </a:cubicBezTo>
                <a:cubicBezTo>
                  <a:pt x="80" y="1"/>
                  <a:pt x="78" y="0"/>
                  <a:pt x="76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4" y="160"/>
                  <a:pt x="8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1" y="160"/>
                  <a:pt x="124" y="157"/>
                  <a:pt x="124" y="153"/>
                </a:cubicBezTo>
                <a:cubicBezTo>
                  <a:pt x="124" y="48"/>
                  <a:pt x="124" y="48"/>
                  <a:pt x="124" y="48"/>
                </a:cubicBezTo>
                <a:cubicBezTo>
                  <a:pt x="124" y="46"/>
                  <a:pt x="123" y="44"/>
                  <a:pt x="122" y="43"/>
                </a:cubicBezTo>
                <a:close/>
                <a:moveTo>
                  <a:pt x="109" y="51"/>
                </a:moveTo>
                <a:cubicBezTo>
                  <a:pt x="73" y="51"/>
                  <a:pt x="73" y="51"/>
                  <a:pt x="73" y="51"/>
                </a:cubicBezTo>
                <a:cubicBezTo>
                  <a:pt x="73" y="15"/>
                  <a:pt x="73" y="15"/>
                  <a:pt x="73" y="15"/>
                </a:cubicBezTo>
                <a:cubicBezTo>
                  <a:pt x="73" y="15"/>
                  <a:pt x="73" y="15"/>
                  <a:pt x="73" y="15"/>
                </a:cubicBezTo>
                <a:cubicBezTo>
                  <a:pt x="109" y="51"/>
                  <a:pt x="109" y="51"/>
                  <a:pt x="109" y="51"/>
                </a:cubicBezTo>
                <a:cubicBezTo>
                  <a:pt x="109" y="51"/>
                  <a:pt x="109" y="51"/>
                  <a:pt x="109" y="51"/>
                </a:cubicBezTo>
                <a:close/>
                <a:moveTo>
                  <a:pt x="15" y="146"/>
                </a:moveTo>
                <a:cubicBezTo>
                  <a:pt x="15" y="15"/>
                  <a:pt x="15" y="15"/>
                  <a:pt x="15" y="15"/>
                </a:cubicBezTo>
                <a:cubicBezTo>
                  <a:pt x="59" y="15"/>
                  <a:pt x="59" y="15"/>
                  <a:pt x="59" y="15"/>
                </a:cubicBezTo>
                <a:cubicBezTo>
                  <a:pt x="59" y="59"/>
                  <a:pt x="59" y="59"/>
                  <a:pt x="59" y="59"/>
                </a:cubicBezTo>
                <a:cubicBezTo>
                  <a:pt x="59" y="62"/>
                  <a:pt x="62" y="66"/>
                  <a:pt x="65" y="66"/>
                </a:cubicBezTo>
                <a:cubicBezTo>
                  <a:pt x="109" y="66"/>
                  <a:pt x="109" y="66"/>
                  <a:pt x="109" y="66"/>
                </a:cubicBezTo>
                <a:cubicBezTo>
                  <a:pt x="109" y="146"/>
                  <a:pt x="109" y="146"/>
                  <a:pt x="109" y="146"/>
                </a:cubicBezTo>
                <a:cubicBezTo>
                  <a:pt x="15" y="146"/>
                  <a:pt x="15" y="146"/>
                  <a:pt x="15" y="146"/>
                </a:cubicBezTo>
                <a:cubicBezTo>
                  <a:pt x="15" y="146"/>
                  <a:pt x="15" y="146"/>
                  <a:pt x="15" y="1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1BFC55B8-619B-77DF-1269-D79B57159A20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5226050"/>
            <a:ext cx="254000" cy="254000"/>
          </a:xfrm>
          <a:custGeom>
            <a:avLst/>
            <a:gdLst>
              <a:gd name="T0" fmla="*/ 56 w 160"/>
              <a:gd name="T1" fmla="*/ 0 h 160"/>
              <a:gd name="T2" fmla="*/ 120 w 160"/>
              <a:gd name="T3" fmla="*/ 13 h 160"/>
              <a:gd name="T4" fmla="*/ 123 w 160"/>
              <a:gd name="T5" fmla="*/ 19 h 160"/>
              <a:gd name="T6" fmla="*/ 123 w 160"/>
              <a:gd name="T7" fmla="*/ 87 h 160"/>
              <a:gd name="T8" fmla="*/ 120 w 160"/>
              <a:gd name="T9" fmla="*/ 93 h 160"/>
              <a:gd name="T10" fmla="*/ 95 w 160"/>
              <a:gd name="T11" fmla="*/ 109 h 160"/>
              <a:gd name="T12" fmla="*/ 65 w 160"/>
              <a:gd name="T13" fmla="*/ 138 h 160"/>
              <a:gd name="T14" fmla="*/ 44 w 160"/>
              <a:gd name="T15" fmla="*/ 160 h 160"/>
              <a:gd name="T16" fmla="*/ 28 w 160"/>
              <a:gd name="T17" fmla="*/ 150 h 160"/>
              <a:gd name="T18" fmla="*/ 39 w 160"/>
              <a:gd name="T19" fmla="*/ 103 h 160"/>
              <a:gd name="T20" fmla="*/ 18 w 160"/>
              <a:gd name="T21" fmla="*/ 97 h 160"/>
              <a:gd name="T22" fmla="*/ 1 w 160"/>
              <a:gd name="T23" fmla="*/ 79 h 160"/>
              <a:gd name="T24" fmla="*/ 13 w 160"/>
              <a:gd name="T25" fmla="*/ 55 h 160"/>
              <a:gd name="T26" fmla="*/ 40 w 160"/>
              <a:gd name="T27" fmla="*/ 2 h 160"/>
              <a:gd name="T28" fmla="*/ 56 w 160"/>
              <a:gd name="T29" fmla="*/ 0 h 160"/>
              <a:gd name="T30" fmla="*/ 109 w 160"/>
              <a:gd name="T31" fmla="*/ 23 h 160"/>
              <a:gd name="T32" fmla="*/ 47 w 160"/>
              <a:gd name="T33" fmla="*/ 15 h 160"/>
              <a:gd name="T34" fmla="*/ 26 w 160"/>
              <a:gd name="T35" fmla="*/ 61 h 160"/>
              <a:gd name="T36" fmla="*/ 23 w 160"/>
              <a:gd name="T37" fmla="*/ 65 h 160"/>
              <a:gd name="T38" fmla="*/ 15 w 160"/>
              <a:gd name="T39" fmla="*/ 77 h 160"/>
              <a:gd name="T40" fmla="*/ 22 w 160"/>
              <a:gd name="T41" fmla="*/ 84 h 160"/>
              <a:gd name="T42" fmla="*/ 53 w 160"/>
              <a:gd name="T43" fmla="*/ 91 h 160"/>
              <a:gd name="T44" fmla="*/ 58 w 160"/>
              <a:gd name="T45" fmla="*/ 96 h 160"/>
              <a:gd name="T46" fmla="*/ 57 w 160"/>
              <a:gd name="T47" fmla="*/ 103 h 160"/>
              <a:gd name="T48" fmla="*/ 41 w 160"/>
              <a:gd name="T49" fmla="*/ 144 h 160"/>
              <a:gd name="T50" fmla="*/ 44 w 160"/>
              <a:gd name="T51" fmla="*/ 146 h 160"/>
              <a:gd name="T52" fmla="*/ 52 w 160"/>
              <a:gd name="T53" fmla="*/ 133 h 160"/>
              <a:gd name="T54" fmla="*/ 88 w 160"/>
              <a:gd name="T55" fmla="*/ 97 h 160"/>
              <a:gd name="T56" fmla="*/ 109 w 160"/>
              <a:gd name="T57" fmla="*/ 83 h 160"/>
              <a:gd name="T58" fmla="*/ 109 w 160"/>
              <a:gd name="T59" fmla="*/ 23 h 160"/>
              <a:gd name="T60" fmla="*/ 109 w 160"/>
              <a:gd name="T61" fmla="*/ 23 h 160"/>
              <a:gd name="T62" fmla="*/ 137 w 160"/>
              <a:gd name="T63" fmla="*/ 18 h 160"/>
              <a:gd name="T64" fmla="*/ 137 w 160"/>
              <a:gd name="T65" fmla="*/ 88 h 160"/>
              <a:gd name="T66" fmla="*/ 148 w 160"/>
              <a:gd name="T67" fmla="*/ 99 h 160"/>
              <a:gd name="T68" fmla="*/ 160 w 160"/>
              <a:gd name="T69" fmla="*/ 88 h 160"/>
              <a:gd name="T70" fmla="*/ 160 w 160"/>
              <a:gd name="T71" fmla="*/ 18 h 160"/>
              <a:gd name="T72" fmla="*/ 148 w 160"/>
              <a:gd name="T73" fmla="*/ 7 h 160"/>
              <a:gd name="T74" fmla="*/ 137 w 160"/>
              <a:gd name="T75" fmla="*/ 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56" y="0"/>
                </a:moveTo>
                <a:cubicBezTo>
                  <a:pt x="78" y="0"/>
                  <a:pt x="112" y="7"/>
                  <a:pt x="120" y="13"/>
                </a:cubicBezTo>
                <a:cubicBezTo>
                  <a:pt x="122" y="14"/>
                  <a:pt x="123" y="17"/>
                  <a:pt x="123" y="19"/>
                </a:cubicBezTo>
                <a:cubicBezTo>
                  <a:pt x="123" y="87"/>
                  <a:pt x="123" y="87"/>
                  <a:pt x="123" y="87"/>
                </a:cubicBezTo>
                <a:cubicBezTo>
                  <a:pt x="123" y="89"/>
                  <a:pt x="122" y="91"/>
                  <a:pt x="120" y="93"/>
                </a:cubicBezTo>
                <a:cubicBezTo>
                  <a:pt x="120" y="93"/>
                  <a:pt x="108" y="102"/>
                  <a:pt x="95" y="109"/>
                </a:cubicBezTo>
                <a:cubicBezTo>
                  <a:pt x="79" y="118"/>
                  <a:pt x="68" y="130"/>
                  <a:pt x="65" y="138"/>
                </a:cubicBezTo>
                <a:cubicBezTo>
                  <a:pt x="62" y="147"/>
                  <a:pt x="58" y="160"/>
                  <a:pt x="44" y="160"/>
                </a:cubicBezTo>
                <a:cubicBezTo>
                  <a:pt x="37" y="160"/>
                  <a:pt x="31" y="156"/>
                  <a:pt x="28" y="150"/>
                </a:cubicBezTo>
                <a:cubicBezTo>
                  <a:pt x="22" y="136"/>
                  <a:pt x="28" y="118"/>
                  <a:pt x="39" y="103"/>
                </a:cubicBezTo>
                <a:cubicBezTo>
                  <a:pt x="32" y="101"/>
                  <a:pt x="23" y="99"/>
                  <a:pt x="18" y="97"/>
                </a:cubicBezTo>
                <a:cubicBezTo>
                  <a:pt x="8" y="94"/>
                  <a:pt x="2" y="87"/>
                  <a:pt x="1" y="79"/>
                </a:cubicBezTo>
                <a:cubicBezTo>
                  <a:pt x="0" y="70"/>
                  <a:pt x="4" y="61"/>
                  <a:pt x="13" y="55"/>
                </a:cubicBezTo>
                <a:cubicBezTo>
                  <a:pt x="20" y="36"/>
                  <a:pt x="32" y="7"/>
                  <a:pt x="40" y="2"/>
                </a:cubicBezTo>
                <a:cubicBezTo>
                  <a:pt x="43" y="1"/>
                  <a:pt x="49" y="0"/>
                  <a:pt x="56" y="0"/>
                </a:cubicBezTo>
                <a:close/>
                <a:moveTo>
                  <a:pt x="109" y="23"/>
                </a:moveTo>
                <a:cubicBezTo>
                  <a:pt x="96" y="17"/>
                  <a:pt x="55" y="11"/>
                  <a:pt x="47" y="15"/>
                </a:cubicBezTo>
                <a:cubicBezTo>
                  <a:pt x="43" y="18"/>
                  <a:pt x="33" y="42"/>
                  <a:pt x="26" y="61"/>
                </a:cubicBezTo>
                <a:cubicBezTo>
                  <a:pt x="25" y="62"/>
                  <a:pt x="24" y="64"/>
                  <a:pt x="23" y="65"/>
                </a:cubicBezTo>
                <a:cubicBezTo>
                  <a:pt x="17" y="69"/>
                  <a:pt x="14" y="73"/>
                  <a:pt x="15" y="77"/>
                </a:cubicBezTo>
                <a:cubicBezTo>
                  <a:pt x="15" y="80"/>
                  <a:pt x="18" y="82"/>
                  <a:pt x="22" y="84"/>
                </a:cubicBezTo>
                <a:cubicBezTo>
                  <a:pt x="31" y="87"/>
                  <a:pt x="53" y="91"/>
                  <a:pt x="53" y="91"/>
                </a:cubicBezTo>
                <a:cubicBezTo>
                  <a:pt x="55" y="92"/>
                  <a:pt x="57" y="94"/>
                  <a:pt x="58" y="96"/>
                </a:cubicBezTo>
                <a:cubicBezTo>
                  <a:pt x="59" y="99"/>
                  <a:pt x="58" y="101"/>
                  <a:pt x="57" y="103"/>
                </a:cubicBezTo>
                <a:cubicBezTo>
                  <a:pt x="41" y="120"/>
                  <a:pt x="38" y="137"/>
                  <a:pt x="41" y="144"/>
                </a:cubicBezTo>
                <a:cubicBezTo>
                  <a:pt x="42" y="146"/>
                  <a:pt x="43" y="146"/>
                  <a:pt x="44" y="146"/>
                </a:cubicBezTo>
                <a:cubicBezTo>
                  <a:pt x="47" y="146"/>
                  <a:pt x="49" y="144"/>
                  <a:pt x="52" y="133"/>
                </a:cubicBezTo>
                <a:cubicBezTo>
                  <a:pt x="56" y="121"/>
                  <a:pt x="71" y="107"/>
                  <a:pt x="88" y="97"/>
                </a:cubicBezTo>
                <a:cubicBezTo>
                  <a:pt x="97" y="93"/>
                  <a:pt x="105" y="86"/>
                  <a:pt x="109" y="83"/>
                </a:cubicBezTo>
                <a:cubicBezTo>
                  <a:pt x="109" y="23"/>
                  <a:pt x="109" y="23"/>
                  <a:pt x="109" y="23"/>
                </a:cubicBezTo>
                <a:cubicBezTo>
                  <a:pt x="109" y="23"/>
                  <a:pt x="109" y="23"/>
                  <a:pt x="109" y="23"/>
                </a:cubicBezTo>
                <a:close/>
                <a:moveTo>
                  <a:pt x="137" y="18"/>
                </a:moveTo>
                <a:cubicBezTo>
                  <a:pt x="137" y="88"/>
                  <a:pt x="137" y="88"/>
                  <a:pt x="137" y="88"/>
                </a:cubicBezTo>
                <a:cubicBezTo>
                  <a:pt x="137" y="94"/>
                  <a:pt x="142" y="99"/>
                  <a:pt x="148" y="99"/>
                </a:cubicBezTo>
                <a:cubicBezTo>
                  <a:pt x="155" y="99"/>
                  <a:pt x="160" y="94"/>
                  <a:pt x="160" y="88"/>
                </a:cubicBezTo>
                <a:cubicBezTo>
                  <a:pt x="160" y="18"/>
                  <a:pt x="160" y="18"/>
                  <a:pt x="160" y="18"/>
                </a:cubicBezTo>
                <a:cubicBezTo>
                  <a:pt x="160" y="12"/>
                  <a:pt x="155" y="7"/>
                  <a:pt x="148" y="7"/>
                </a:cubicBezTo>
                <a:cubicBezTo>
                  <a:pt x="142" y="7"/>
                  <a:pt x="137" y="12"/>
                  <a:pt x="137" y="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680C7AC4-A2A2-2680-F724-EA13515AB8C9}"/>
              </a:ext>
            </a:extLst>
          </p:cNvPr>
          <p:cNvSpPr>
            <a:spLocks noEditPoints="1"/>
          </p:cNvSpPr>
          <p:nvPr/>
        </p:nvSpPr>
        <p:spPr bwMode="auto">
          <a:xfrm>
            <a:off x="7924801" y="4675188"/>
            <a:ext cx="196850" cy="254000"/>
          </a:xfrm>
          <a:custGeom>
            <a:avLst/>
            <a:gdLst>
              <a:gd name="T0" fmla="*/ 122 w 124"/>
              <a:gd name="T1" fmla="*/ 43 h 160"/>
              <a:gd name="T2" fmla="*/ 82 w 124"/>
              <a:gd name="T3" fmla="*/ 3 h 160"/>
              <a:gd name="T4" fmla="*/ 76 w 124"/>
              <a:gd name="T5" fmla="*/ 0 h 160"/>
              <a:gd name="T6" fmla="*/ 7 w 124"/>
              <a:gd name="T7" fmla="*/ 0 h 160"/>
              <a:gd name="T8" fmla="*/ 0 w 124"/>
              <a:gd name="T9" fmla="*/ 8 h 160"/>
              <a:gd name="T10" fmla="*/ 0 w 124"/>
              <a:gd name="T11" fmla="*/ 153 h 160"/>
              <a:gd name="T12" fmla="*/ 7 w 124"/>
              <a:gd name="T13" fmla="*/ 160 h 160"/>
              <a:gd name="T14" fmla="*/ 117 w 124"/>
              <a:gd name="T15" fmla="*/ 160 h 160"/>
              <a:gd name="T16" fmla="*/ 124 w 124"/>
              <a:gd name="T17" fmla="*/ 153 h 160"/>
              <a:gd name="T18" fmla="*/ 124 w 124"/>
              <a:gd name="T19" fmla="*/ 48 h 160"/>
              <a:gd name="T20" fmla="*/ 122 w 124"/>
              <a:gd name="T21" fmla="*/ 43 h 160"/>
              <a:gd name="T22" fmla="*/ 109 w 124"/>
              <a:gd name="T23" fmla="*/ 51 h 160"/>
              <a:gd name="T24" fmla="*/ 73 w 124"/>
              <a:gd name="T25" fmla="*/ 51 h 160"/>
              <a:gd name="T26" fmla="*/ 73 w 124"/>
              <a:gd name="T27" fmla="*/ 15 h 160"/>
              <a:gd name="T28" fmla="*/ 73 w 124"/>
              <a:gd name="T29" fmla="*/ 15 h 160"/>
              <a:gd name="T30" fmla="*/ 109 w 124"/>
              <a:gd name="T31" fmla="*/ 51 h 160"/>
              <a:gd name="T32" fmla="*/ 109 w 124"/>
              <a:gd name="T33" fmla="*/ 51 h 160"/>
              <a:gd name="T34" fmla="*/ 14 w 124"/>
              <a:gd name="T35" fmla="*/ 146 h 160"/>
              <a:gd name="T36" fmla="*/ 14 w 124"/>
              <a:gd name="T37" fmla="*/ 15 h 160"/>
              <a:gd name="T38" fmla="*/ 58 w 124"/>
              <a:gd name="T39" fmla="*/ 15 h 160"/>
              <a:gd name="T40" fmla="*/ 58 w 124"/>
              <a:gd name="T41" fmla="*/ 59 h 160"/>
              <a:gd name="T42" fmla="*/ 66 w 124"/>
              <a:gd name="T43" fmla="*/ 66 h 160"/>
              <a:gd name="T44" fmla="*/ 109 w 124"/>
              <a:gd name="T45" fmla="*/ 66 h 160"/>
              <a:gd name="T46" fmla="*/ 109 w 124"/>
              <a:gd name="T47" fmla="*/ 146 h 160"/>
              <a:gd name="T48" fmla="*/ 14 w 124"/>
              <a:gd name="T49" fmla="*/ 146 h 160"/>
              <a:gd name="T50" fmla="*/ 14 w 124"/>
              <a:gd name="T51" fmla="*/ 146 h 160"/>
              <a:gd name="T52" fmla="*/ 83 w 124"/>
              <a:gd name="T53" fmla="*/ 92 h 160"/>
              <a:gd name="T54" fmla="*/ 71 w 124"/>
              <a:gd name="T55" fmla="*/ 104 h 160"/>
              <a:gd name="T56" fmla="*/ 83 w 124"/>
              <a:gd name="T57" fmla="*/ 116 h 160"/>
              <a:gd name="T58" fmla="*/ 83 w 124"/>
              <a:gd name="T59" fmla="*/ 124 h 160"/>
              <a:gd name="T60" fmla="*/ 79 w 124"/>
              <a:gd name="T61" fmla="*/ 126 h 160"/>
              <a:gd name="T62" fmla="*/ 74 w 124"/>
              <a:gd name="T63" fmla="*/ 124 h 160"/>
              <a:gd name="T64" fmla="*/ 62 w 124"/>
              <a:gd name="T65" fmla="*/ 113 h 160"/>
              <a:gd name="T66" fmla="*/ 50 w 124"/>
              <a:gd name="T67" fmla="*/ 124 h 160"/>
              <a:gd name="T68" fmla="*/ 46 w 124"/>
              <a:gd name="T69" fmla="*/ 126 h 160"/>
              <a:gd name="T70" fmla="*/ 41 w 124"/>
              <a:gd name="T71" fmla="*/ 124 h 160"/>
              <a:gd name="T72" fmla="*/ 41 w 124"/>
              <a:gd name="T73" fmla="*/ 116 h 160"/>
              <a:gd name="T74" fmla="*/ 53 w 124"/>
              <a:gd name="T75" fmla="*/ 104 h 160"/>
              <a:gd name="T76" fmla="*/ 41 w 124"/>
              <a:gd name="T77" fmla="*/ 92 h 160"/>
              <a:gd name="T78" fmla="*/ 41 w 124"/>
              <a:gd name="T79" fmla="*/ 82 h 160"/>
              <a:gd name="T80" fmla="*/ 50 w 124"/>
              <a:gd name="T81" fmla="*/ 82 h 160"/>
              <a:gd name="T82" fmla="*/ 62 w 124"/>
              <a:gd name="T83" fmla="*/ 95 h 160"/>
              <a:gd name="T84" fmla="*/ 74 w 124"/>
              <a:gd name="T85" fmla="*/ 82 h 160"/>
              <a:gd name="T86" fmla="*/ 83 w 124"/>
              <a:gd name="T87" fmla="*/ 82 h 160"/>
              <a:gd name="T88" fmla="*/ 83 w 124"/>
              <a:gd name="T89" fmla="*/ 9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4" h="160">
                <a:moveTo>
                  <a:pt x="122" y="43"/>
                </a:moveTo>
                <a:cubicBezTo>
                  <a:pt x="82" y="3"/>
                  <a:pt x="82" y="3"/>
                  <a:pt x="82" y="3"/>
                </a:cubicBezTo>
                <a:cubicBezTo>
                  <a:pt x="80" y="1"/>
                  <a:pt x="78" y="0"/>
                  <a:pt x="76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3" y="160"/>
                  <a:pt x="7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1" y="160"/>
                  <a:pt x="124" y="157"/>
                  <a:pt x="124" y="153"/>
                </a:cubicBezTo>
                <a:cubicBezTo>
                  <a:pt x="124" y="48"/>
                  <a:pt x="124" y="48"/>
                  <a:pt x="124" y="48"/>
                </a:cubicBezTo>
                <a:cubicBezTo>
                  <a:pt x="124" y="46"/>
                  <a:pt x="123" y="44"/>
                  <a:pt x="122" y="43"/>
                </a:cubicBezTo>
                <a:close/>
                <a:moveTo>
                  <a:pt x="109" y="51"/>
                </a:moveTo>
                <a:cubicBezTo>
                  <a:pt x="73" y="51"/>
                  <a:pt x="73" y="51"/>
                  <a:pt x="73" y="51"/>
                </a:cubicBezTo>
                <a:cubicBezTo>
                  <a:pt x="73" y="15"/>
                  <a:pt x="73" y="15"/>
                  <a:pt x="73" y="15"/>
                </a:cubicBezTo>
                <a:cubicBezTo>
                  <a:pt x="73" y="15"/>
                  <a:pt x="73" y="15"/>
                  <a:pt x="73" y="15"/>
                </a:cubicBezTo>
                <a:cubicBezTo>
                  <a:pt x="109" y="51"/>
                  <a:pt x="109" y="51"/>
                  <a:pt x="109" y="51"/>
                </a:cubicBezTo>
                <a:cubicBezTo>
                  <a:pt x="109" y="51"/>
                  <a:pt x="109" y="51"/>
                  <a:pt x="109" y="51"/>
                </a:cubicBezTo>
                <a:close/>
                <a:moveTo>
                  <a:pt x="14" y="146"/>
                </a:moveTo>
                <a:cubicBezTo>
                  <a:pt x="14" y="15"/>
                  <a:pt x="14" y="15"/>
                  <a:pt x="14" y="15"/>
                </a:cubicBezTo>
                <a:cubicBezTo>
                  <a:pt x="58" y="15"/>
                  <a:pt x="58" y="15"/>
                  <a:pt x="58" y="15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62"/>
                  <a:pt x="61" y="66"/>
                  <a:pt x="66" y="66"/>
                </a:cubicBezTo>
                <a:cubicBezTo>
                  <a:pt x="109" y="66"/>
                  <a:pt x="109" y="66"/>
                  <a:pt x="109" y="66"/>
                </a:cubicBezTo>
                <a:cubicBezTo>
                  <a:pt x="109" y="146"/>
                  <a:pt x="109" y="146"/>
                  <a:pt x="109" y="146"/>
                </a:cubicBezTo>
                <a:cubicBezTo>
                  <a:pt x="14" y="146"/>
                  <a:pt x="14" y="146"/>
                  <a:pt x="14" y="146"/>
                </a:cubicBezTo>
                <a:cubicBezTo>
                  <a:pt x="14" y="146"/>
                  <a:pt x="14" y="146"/>
                  <a:pt x="14" y="146"/>
                </a:cubicBezTo>
                <a:close/>
                <a:moveTo>
                  <a:pt x="83" y="92"/>
                </a:moveTo>
                <a:cubicBezTo>
                  <a:pt x="71" y="104"/>
                  <a:pt x="71" y="104"/>
                  <a:pt x="71" y="104"/>
                </a:cubicBezTo>
                <a:cubicBezTo>
                  <a:pt x="83" y="116"/>
                  <a:pt x="83" y="116"/>
                  <a:pt x="83" y="116"/>
                </a:cubicBezTo>
                <a:cubicBezTo>
                  <a:pt x="85" y="118"/>
                  <a:pt x="85" y="122"/>
                  <a:pt x="83" y="124"/>
                </a:cubicBezTo>
                <a:cubicBezTo>
                  <a:pt x="82" y="126"/>
                  <a:pt x="80" y="126"/>
                  <a:pt x="79" y="126"/>
                </a:cubicBezTo>
                <a:cubicBezTo>
                  <a:pt x="77" y="126"/>
                  <a:pt x="75" y="126"/>
                  <a:pt x="74" y="124"/>
                </a:cubicBezTo>
                <a:cubicBezTo>
                  <a:pt x="62" y="113"/>
                  <a:pt x="62" y="113"/>
                  <a:pt x="62" y="113"/>
                </a:cubicBezTo>
                <a:cubicBezTo>
                  <a:pt x="50" y="124"/>
                  <a:pt x="50" y="124"/>
                  <a:pt x="50" y="124"/>
                </a:cubicBezTo>
                <a:cubicBezTo>
                  <a:pt x="49" y="126"/>
                  <a:pt x="47" y="126"/>
                  <a:pt x="46" y="126"/>
                </a:cubicBezTo>
                <a:cubicBezTo>
                  <a:pt x="44" y="126"/>
                  <a:pt x="42" y="126"/>
                  <a:pt x="41" y="124"/>
                </a:cubicBezTo>
                <a:cubicBezTo>
                  <a:pt x="39" y="122"/>
                  <a:pt x="39" y="118"/>
                  <a:pt x="41" y="116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41" y="92"/>
                  <a:pt x="41" y="92"/>
                  <a:pt x="41" y="92"/>
                </a:cubicBezTo>
                <a:cubicBezTo>
                  <a:pt x="39" y="89"/>
                  <a:pt x="39" y="85"/>
                  <a:pt x="41" y="82"/>
                </a:cubicBezTo>
                <a:cubicBezTo>
                  <a:pt x="44" y="80"/>
                  <a:pt x="47" y="80"/>
                  <a:pt x="50" y="82"/>
                </a:cubicBezTo>
                <a:cubicBezTo>
                  <a:pt x="62" y="95"/>
                  <a:pt x="62" y="95"/>
                  <a:pt x="62" y="95"/>
                </a:cubicBezTo>
                <a:cubicBezTo>
                  <a:pt x="74" y="82"/>
                  <a:pt x="74" y="82"/>
                  <a:pt x="74" y="82"/>
                </a:cubicBezTo>
                <a:cubicBezTo>
                  <a:pt x="76" y="80"/>
                  <a:pt x="80" y="80"/>
                  <a:pt x="83" y="82"/>
                </a:cubicBezTo>
                <a:cubicBezTo>
                  <a:pt x="85" y="85"/>
                  <a:pt x="85" y="89"/>
                  <a:pt x="83" y="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743C411C-6F1D-B36C-28C3-68D282CC264B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5226050"/>
            <a:ext cx="252413" cy="254000"/>
          </a:xfrm>
          <a:custGeom>
            <a:avLst/>
            <a:gdLst>
              <a:gd name="T0" fmla="*/ 103 w 159"/>
              <a:gd name="T1" fmla="*/ 160 h 160"/>
              <a:gd name="T2" fmla="*/ 39 w 159"/>
              <a:gd name="T3" fmla="*/ 147 h 160"/>
              <a:gd name="T4" fmla="*/ 36 w 159"/>
              <a:gd name="T5" fmla="*/ 141 h 160"/>
              <a:gd name="T6" fmla="*/ 36 w 159"/>
              <a:gd name="T7" fmla="*/ 73 h 160"/>
              <a:gd name="T8" fmla="*/ 38 w 159"/>
              <a:gd name="T9" fmla="*/ 68 h 160"/>
              <a:gd name="T10" fmla="*/ 64 w 159"/>
              <a:gd name="T11" fmla="*/ 51 h 160"/>
              <a:gd name="T12" fmla="*/ 94 w 159"/>
              <a:gd name="T13" fmla="*/ 22 h 160"/>
              <a:gd name="T14" fmla="*/ 115 w 159"/>
              <a:gd name="T15" fmla="*/ 0 h 160"/>
              <a:gd name="T16" fmla="*/ 130 w 159"/>
              <a:gd name="T17" fmla="*/ 11 h 160"/>
              <a:gd name="T18" fmla="*/ 120 w 159"/>
              <a:gd name="T19" fmla="*/ 58 h 160"/>
              <a:gd name="T20" fmla="*/ 141 w 159"/>
              <a:gd name="T21" fmla="*/ 63 h 160"/>
              <a:gd name="T22" fmla="*/ 158 w 159"/>
              <a:gd name="T23" fmla="*/ 81 h 160"/>
              <a:gd name="T24" fmla="*/ 145 w 159"/>
              <a:gd name="T25" fmla="*/ 106 h 160"/>
              <a:gd name="T26" fmla="*/ 119 w 159"/>
              <a:gd name="T27" fmla="*/ 158 h 160"/>
              <a:gd name="T28" fmla="*/ 103 w 159"/>
              <a:gd name="T29" fmla="*/ 160 h 160"/>
              <a:gd name="T30" fmla="*/ 50 w 159"/>
              <a:gd name="T31" fmla="*/ 137 h 160"/>
              <a:gd name="T32" fmla="*/ 112 w 159"/>
              <a:gd name="T33" fmla="*/ 146 h 160"/>
              <a:gd name="T34" fmla="*/ 133 w 159"/>
              <a:gd name="T35" fmla="*/ 99 h 160"/>
              <a:gd name="T36" fmla="*/ 136 w 159"/>
              <a:gd name="T37" fmla="*/ 95 h 160"/>
              <a:gd name="T38" fmla="*/ 144 w 159"/>
              <a:gd name="T39" fmla="*/ 83 h 160"/>
              <a:gd name="T40" fmla="*/ 137 w 159"/>
              <a:gd name="T41" fmla="*/ 76 h 160"/>
              <a:gd name="T42" fmla="*/ 106 w 159"/>
              <a:gd name="T43" fmla="*/ 69 h 160"/>
              <a:gd name="T44" fmla="*/ 101 w 159"/>
              <a:gd name="T45" fmla="*/ 64 h 160"/>
              <a:gd name="T46" fmla="*/ 102 w 159"/>
              <a:gd name="T47" fmla="*/ 57 h 160"/>
              <a:gd name="T48" fmla="*/ 118 w 159"/>
              <a:gd name="T49" fmla="*/ 16 h 160"/>
              <a:gd name="T50" fmla="*/ 115 w 159"/>
              <a:gd name="T51" fmla="*/ 14 h 160"/>
              <a:gd name="T52" fmla="*/ 107 w 159"/>
              <a:gd name="T53" fmla="*/ 27 h 160"/>
              <a:gd name="T54" fmla="*/ 71 w 159"/>
              <a:gd name="T55" fmla="*/ 63 h 160"/>
              <a:gd name="T56" fmla="*/ 50 w 159"/>
              <a:gd name="T57" fmla="*/ 77 h 160"/>
              <a:gd name="T58" fmla="*/ 50 w 159"/>
              <a:gd name="T59" fmla="*/ 137 h 160"/>
              <a:gd name="T60" fmla="*/ 50 w 159"/>
              <a:gd name="T61" fmla="*/ 137 h 160"/>
              <a:gd name="T62" fmla="*/ 23 w 159"/>
              <a:gd name="T63" fmla="*/ 142 h 160"/>
              <a:gd name="T64" fmla="*/ 23 w 159"/>
              <a:gd name="T65" fmla="*/ 73 h 160"/>
              <a:gd name="T66" fmla="*/ 11 w 159"/>
              <a:gd name="T67" fmla="*/ 61 h 160"/>
              <a:gd name="T68" fmla="*/ 0 w 159"/>
              <a:gd name="T69" fmla="*/ 73 h 160"/>
              <a:gd name="T70" fmla="*/ 0 w 159"/>
              <a:gd name="T71" fmla="*/ 142 h 160"/>
              <a:gd name="T72" fmla="*/ 11 w 159"/>
              <a:gd name="T73" fmla="*/ 153 h 160"/>
              <a:gd name="T74" fmla="*/ 23 w 159"/>
              <a:gd name="T75" fmla="*/ 1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9" h="160">
                <a:moveTo>
                  <a:pt x="103" y="160"/>
                </a:moveTo>
                <a:cubicBezTo>
                  <a:pt x="81" y="160"/>
                  <a:pt x="47" y="153"/>
                  <a:pt x="39" y="147"/>
                </a:cubicBezTo>
                <a:cubicBezTo>
                  <a:pt x="37" y="146"/>
                  <a:pt x="36" y="144"/>
                  <a:pt x="36" y="141"/>
                </a:cubicBezTo>
                <a:cubicBezTo>
                  <a:pt x="36" y="73"/>
                  <a:pt x="36" y="73"/>
                  <a:pt x="36" y="73"/>
                </a:cubicBezTo>
                <a:cubicBezTo>
                  <a:pt x="36" y="71"/>
                  <a:pt x="37" y="69"/>
                  <a:pt x="38" y="68"/>
                </a:cubicBezTo>
                <a:cubicBezTo>
                  <a:pt x="39" y="68"/>
                  <a:pt x="51" y="58"/>
                  <a:pt x="64" y="51"/>
                </a:cubicBezTo>
                <a:cubicBezTo>
                  <a:pt x="80" y="42"/>
                  <a:pt x="91" y="30"/>
                  <a:pt x="94" y="22"/>
                </a:cubicBezTo>
                <a:cubicBezTo>
                  <a:pt x="97" y="13"/>
                  <a:pt x="101" y="0"/>
                  <a:pt x="115" y="0"/>
                </a:cubicBezTo>
                <a:cubicBezTo>
                  <a:pt x="122" y="0"/>
                  <a:pt x="128" y="4"/>
                  <a:pt x="130" y="11"/>
                </a:cubicBezTo>
                <a:cubicBezTo>
                  <a:pt x="137" y="24"/>
                  <a:pt x="130" y="43"/>
                  <a:pt x="120" y="58"/>
                </a:cubicBezTo>
                <a:cubicBezTo>
                  <a:pt x="127" y="59"/>
                  <a:pt x="136" y="61"/>
                  <a:pt x="141" y="63"/>
                </a:cubicBezTo>
                <a:cubicBezTo>
                  <a:pt x="150" y="66"/>
                  <a:pt x="157" y="73"/>
                  <a:pt x="158" y="81"/>
                </a:cubicBezTo>
                <a:cubicBezTo>
                  <a:pt x="159" y="90"/>
                  <a:pt x="155" y="99"/>
                  <a:pt x="145" y="106"/>
                </a:cubicBezTo>
                <a:cubicBezTo>
                  <a:pt x="139" y="124"/>
                  <a:pt x="127" y="153"/>
                  <a:pt x="119" y="158"/>
                </a:cubicBezTo>
                <a:cubicBezTo>
                  <a:pt x="115" y="160"/>
                  <a:pt x="110" y="160"/>
                  <a:pt x="103" y="160"/>
                </a:cubicBezTo>
                <a:close/>
                <a:moveTo>
                  <a:pt x="50" y="137"/>
                </a:moveTo>
                <a:cubicBezTo>
                  <a:pt x="63" y="143"/>
                  <a:pt x="104" y="149"/>
                  <a:pt x="112" y="146"/>
                </a:cubicBezTo>
                <a:cubicBezTo>
                  <a:pt x="116" y="142"/>
                  <a:pt x="126" y="119"/>
                  <a:pt x="133" y="99"/>
                </a:cubicBezTo>
                <a:cubicBezTo>
                  <a:pt x="134" y="98"/>
                  <a:pt x="134" y="97"/>
                  <a:pt x="136" y="95"/>
                </a:cubicBezTo>
                <a:cubicBezTo>
                  <a:pt x="142" y="92"/>
                  <a:pt x="145" y="87"/>
                  <a:pt x="144" y="83"/>
                </a:cubicBezTo>
                <a:cubicBezTo>
                  <a:pt x="144" y="80"/>
                  <a:pt x="141" y="78"/>
                  <a:pt x="137" y="76"/>
                </a:cubicBezTo>
                <a:cubicBezTo>
                  <a:pt x="128" y="74"/>
                  <a:pt x="106" y="69"/>
                  <a:pt x="106" y="69"/>
                </a:cubicBezTo>
                <a:cubicBezTo>
                  <a:pt x="103" y="68"/>
                  <a:pt x="101" y="66"/>
                  <a:pt x="101" y="64"/>
                </a:cubicBezTo>
                <a:cubicBezTo>
                  <a:pt x="100" y="62"/>
                  <a:pt x="100" y="59"/>
                  <a:pt x="102" y="57"/>
                </a:cubicBezTo>
                <a:cubicBezTo>
                  <a:pt x="118" y="40"/>
                  <a:pt x="121" y="23"/>
                  <a:pt x="118" y="16"/>
                </a:cubicBezTo>
                <a:cubicBezTo>
                  <a:pt x="117" y="14"/>
                  <a:pt x="116" y="14"/>
                  <a:pt x="115" y="14"/>
                </a:cubicBezTo>
                <a:cubicBezTo>
                  <a:pt x="112" y="14"/>
                  <a:pt x="110" y="17"/>
                  <a:pt x="107" y="27"/>
                </a:cubicBezTo>
                <a:cubicBezTo>
                  <a:pt x="103" y="39"/>
                  <a:pt x="88" y="54"/>
                  <a:pt x="71" y="63"/>
                </a:cubicBezTo>
                <a:cubicBezTo>
                  <a:pt x="62" y="68"/>
                  <a:pt x="54" y="74"/>
                  <a:pt x="50" y="77"/>
                </a:cubicBezTo>
                <a:cubicBezTo>
                  <a:pt x="50" y="137"/>
                  <a:pt x="50" y="137"/>
                  <a:pt x="50" y="137"/>
                </a:cubicBezTo>
                <a:cubicBezTo>
                  <a:pt x="50" y="137"/>
                  <a:pt x="50" y="137"/>
                  <a:pt x="50" y="137"/>
                </a:cubicBezTo>
                <a:close/>
                <a:moveTo>
                  <a:pt x="23" y="142"/>
                </a:moveTo>
                <a:cubicBezTo>
                  <a:pt x="23" y="73"/>
                  <a:pt x="23" y="73"/>
                  <a:pt x="23" y="73"/>
                </a:cubicBezTo>
                <a:cubicBezTo>
                  <a:pt x="23" y="66"/>
                  <a:pt x="17" y="61"/>
                  <a:pt x="11" y="61"/>
                </a:cubicBezTo>
                <a:cubicBezTo>
                  <a:pt x="5" y="61"/>
                  <a:pt x="0" y="66"/>
                  <a:pt x="0" y="73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48"/>
                  <a:pt x="5" y="153"/>
                  <a:pt x="11" y="153"/>
                </a:cubicBezTo>
                <a:cubicBezTo>
                  <a:pt x="17" y="153"/>
                  <a:pt x="23" y="148"/>
                  <a:pt x="23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BC9B356F-A113-C3DC-F590-84D31CA722FB}"/>
              </a:ext>
            </a:extLst>
          </p:cNvPr>
          <p:cNvSpPr>
            <a:spLocks noEditPoints="1"/>
          </p:cNvSpPr>
          <p:nvPr/>
        </p:nvSpPr>
        <p:spPr bwMode="auto">
          <a:xfrm>
            <a:off x="9575801" y="4675188"/>
            <a:ext cx="196850" cy="254000"/>
          </a:xfrm>
          <a:custGeom>
            <a:avLst/>
            <a:gdLst>
              <a:gd name="T0" fmla="*/ 121 w 124"/>
              <a:gd name="T1" fmla="*/ 43 h 160"/>
              <a:gd name="T2" fmla="*/ 81 w 124"/>
              <a:gd name="T3" fmla="*/ 3 h 160"/>
              <a:gd name="T4" fmla="*/ 76 w 124"/>
              <a:gd name="T5" fmla="*/ 0 h 160"/>
              <a:gd name="T6" fmla="*/ 7 w 124"/>
              <a:gd name="T7" fmla="*/ 0 h 160"/>
              <a:gd name="T8" fmla="*/ 0 w 124"/>
              <a:gd name="T9" fmla="*/ 8 h 160"/>
              <a:gd name="T10" fmla="*/ 0 w 124"/>
              <a:gd name="T11" fmla="*/ 153 h 160"/>
              <a:gd name="T12" fmla="*/ 7 w 124"/>
              <a:gd name="T13" fmla="*/ 160 h 160"/>
              <a:gd name="T14" fmla="*/ 116 w 124"/>
              <a:gd name="T15" fmla="*/ 160 h 160"/>
              <a:gd name="T16" fmla="*/ 124 w 124"/>
              <a:gd name="T17" fmla="*/ 153 h 160"/>
              <a:gd name="T18" fmla="*/ 124 w 124"/>
              <a:gd name="T19" fmla="*/ 48 h 160"/>
              <a:gd name="T20" fmla="*/ 121 w 124"/>
              <a:gd name="T21" fmla="*/ 43 h 160"/>
              <a:gd name="T22" fmla="*/ 109 w 124"/>
              <a:gd name="T23" fmla="*/ 51 h 160"/>
              <a:gd name="T24" fmla="*/ 72 w 124"/>
              <a:gd name="T25" fmla="*/ 51 h 160"/>
              <a:gd name="T26" fmla="*/ 72 w 124"/>
              <a:gd name="T27" fmla="*/ 15 h 160"/>
              <a:gd name="T28" fmla="*/ 73 w 124"/>
              <a:gd name="T29" fmla="*/ 15 h 160"/>
              <a:gd name="T30" fmla="*/ 109 w 124"/>
              <a:gd name="T31" fmla="*/ 51 h 160"/>
              <a:gd name="T32" fmla="*/ 109 w 124"/>
              <a:gd name="T33" fmla="*/ 51 h 160"/>
              <a:gd name="T34" fmla="*/ 15 w 124"/>
              <a:gd name="T35" fmla="*/ 146 h 160"/>
              <a:gd name="T36" fmla="*/ 15 w 124"/>
              <a:gd name="T37" fmla="*/ 15 h 160"/>
              <a:gd name="T38" fmla="*/ 58 w 124"/>
              <a:gd name="T39" fmla="*/ 15 h 160"/>
              <a:gd name="T40" fmla="*/ 58 w 124"/>
              <a:gd name="T41" fmla="*/ 59 h 160"/>
              <a:gd name="T42" fmla="*/ 65 w 124"/>
              <a:gd name="T43" fmla="*/ 66 h 160"/>
              <a:gd name="T44" fmla="*/ 109 w 124"/>
              <a:gd name="T45" fmla="*/ 66 h 160"/>
              <a:gd name="T46" fmla="*/ 109 w 124"/>
              <a:gd name="T47" fmla="*/ 146 h 160"/>
              <a:gd name="T48" fmla="*/ 15 w 124"/>
              <a:gd name="T49" fmla="*/ 146 h 160"/>
              <a:gd name="T50" fmla="*/ 15 w 124"/>
              <a:gd name="T51" fmla="*/ 146 h 160"/>
              <a:gd name="T52" fmla="*/ 85 w 124"/>
              <a:gd name="T53" fmla="*/ 103 h 160"/>
              <a:gd name="T54" fmla="*/ 78 w 124"/>
              <a:gd name="T55" fmla="*/ 110 h 160"/>
              <a:gd name="T56" fmla="*/ 45 w 124"/>
              <a:gd name="T57" fmla="*/ 110 h 160"/>
              <a:gd name="T58" fmla="*/ 39 w 124"/>
              <a:gd name="T59" fmla="*/ 103 h 160"/>
              <a:gd name="T60" fmla="*/ 45 w 124"/>
              <a:gd name="T61" fmla="*/ 97 h 160"/>
              <a:gd name="T62" fmla="*/ 78 w 124"/>
              <a:gd name="T63" fmla="*/ 97 h 160"/>
              <a:gd name="T64" fmla="*/ 85 w 124"/>
              <a:gd name="T65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24" h="160">
                <a:moveTo>
                  <a:pt x="121" y="43"/>
                </a:moveTo>
                <a:cubicBezTo>
                  <a:pt x="81" y="3"/>
                  <a:pt x="81" y="3"/>
                  <a:pt x="81" y="3"/>
                </a:cubicBezTo>
                <a:cubicBezTo>
                  <a:pt x="80" y="1"/>
                  <a:pt x="78" y="0"/>
                  <a:pt x="76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3" y="160"/>
                  <a:pt x="7" y="160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20" y="160"/>
                  <a:pt x="124" y="157"/>
                  <a:pt x="124" y="153"/>
                </a:cubicBezTo>
                <a:cubicBezTo>
                  <a:pt x="124" y="48"/>
                  <a:pt x="124" y="48"/>
                  <a:pt x="124" y="48"/>
                </a:cubicBezTo>
                <a:cubicBezTo>
                  <a:pt x="124" y="46"/>
                  <a:pt x="123" y="44"/>
                  <a:pt x="121" y="43"/>
                </a:cubicBezTo>
                <a:close/>
                <a:moveTo>
                  <a:pt x="109" y="51"/>
                </a:moveTo>
                <a:cubicBezTo>
                  <a:pt x="72" y="51"/>
                  <a:pt x="72" y="51"/>
                  <a:pt x="72" y="51"/>
                </a:cubicBezTo>
                <a:cubicBezTo>
                  <a:pt x="72" y="15"/>
                  <a:pt x="72" y="15"/>
                  <a:pt x="72" y="15"/>
                </a:cubicBezTo>
                <a:cubicBezTo>
                  <a:pt x="73" y="15"/>
                  <a:pt x="73" y="15"/>
                  <a:pt x="73" y="15"/>
                </a:cubicBezTo>
                <a:cubicBezTo>
                  <a:pt x="109" y="51"/>
                  <a:pt x="109" y="51"/>
                  <a:pt x="109" y="51"/>
                </a:cubicBezTo>
                <a:cubicBezTo>
                  <a:pt x="109" y="51"/>
                  <a:pt x="109" y="51"/>
                  <a:pt x="109" y="51"/>
                </a:cubicBezTo>
                <a:close/>
                <a:moveTo>
                  <a:pt x="15" y="146"/>
                </a:moveTo>
                <a:cubicBezTo>
                  <a:pt x="15" y="15"/>
                  <a:pt x="15" y="15"/>
                  <a:pt x="15" y="15"/>
                </a:cubicBezTo>
                <a:cubicBezTo>
                  <a:pt x="58" y="15"/>
                  <a:pt x="58" y="15"/>
                  <a:pt x="58" y="15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62"/>
                  <a:pt x="61" y="66"/>
                  <a:pt x="65" y="66"/>
                </a:cubicBezTo>
                <a:cubicBezTo>
                  <a:pt x="109" y="66"/>
                  <a:pt x="109" y="66"/>
                  <a:pt x="109" y="66"/>
                </a:cubicBezTo>
                <a:cubicBezTo>
                  <a:pt x="109" y="146"/>
                  <a:pt x="109" y="146"/>
                  <a:pt x="109" y="146"/>
                </a:cubicBezTo>
                <a:cubicBezTo>
                  <a:pt x="15" y="146"/>
                  <a:pt x="15" y="146"/>
                  <a:pt x="15" y="146"/>
                </a:cubicBezTo>
                <a:cubicBezTo>
                  <a:pt x="15" y="146"/>
                  <a:pt x="15" y="146"/>
                  <a:pt x="15" y="146"/>
                </a:cubicBezTo>
                <a:close/>
                <a:moveTo>
                  <a:pt x="85" y="103"/>
                </a:moveTo>
                <a:cubicBezTo>
                  <a:pt x="85" y="107"/>
                  <a:pt x="82" y="110"/>
                  <a:pt x="78" y="110"/>
                </a:cubicBezTo>
                <a:cubicBezTo>
                  <a:pt x="45" y="110"/>
                  <a:pt x="45" y="110"/>
                  <a:pt x="45" y="110"/>
                </a:cubicBezTo>
                <a:cubicBezTo>
                  <a:pt x="42" y="110"/>
                  <a:pt x="39" y="107"/>
                  <a:pt x="39" y="103"/>
                </a:cubicBezTo>
                <a:cubicBezTo>
                  <a:pt x="39" y="99"/>
                  <a:pt x="42" y="97"/>
                  <a:pt x="45" y="97"/>
                </a:cubicBezTo>
                <a:cubicBezTo>
                  <a:pt x="78" y="97"/>
                  <a:pt x="78" y="97"/>
                  <a:pt x="78" y="97"/>
                </a:cubicBezTo>
                <a:cubicBezTo>
                  <a:pt x="82" y="97"/>
                  <a:pt x="85" y="99"/>
                  <a:pt x="85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7D04D311-D4C8-3C60-7B02-F39685CE1FC9}"/>
              </a:ext>
            </a:extLst>
          </p:cNvPr>
          <p:cNvSpPr>
            <a:spLocks noEditPoints="1"/>
          </p:cNvSpPr>
          <p:nvPr/>
        </p:nvSpPr>
        <p:spPr bwMode="auto">
          <a:xfrm>
            <a:off x="4598988" y="5226050"/>
            <a:ext cx="239713" cy="254000"/>
          </a:xfrm>
          <a:custGeom>
            <a:avLst/>
            <a:gdLst>
              <a:gd name="T0" fmla="*/ 133 w 151"/>
              <a:gd name="T1" fmla="*/ 52 h 160"/>
              <a:gd name="T2" fmla="*/ 128 w 151"/>
              <a:gd name="T3" fmla="*/ 154 h 160"/>
              <a:gd name="T4" fmla="*/ 120 w 151"/>
              <a:gd name="T5" fmla="*/ 160 h 160"/>
              <a:gd name="T6" fmla="*/ 31 w 151"/>
              <a:gd name="T7" fmla="*/ 160 h 160"/>
              <a:gd name="T8" fmla="*/ 24 w 151"/>
              <a:gd name="T9" fmla="*/ 154 h 160"/>
              <a:gd name="T10" fmla="*/ 19 w 151"/>
              <a:gd name="T11" fmla="*/ 52 h 160"/>
              <a:gd name="T12" fmla="*/ 25 w 151"/>
              <a:gd name="T13" fmla="*/ 44 h 160"/>
              <a:gd name="T14" fmla="*/ 33 w 151"/>
              <a:gd name="T15" fmla="*/ 51 h 160"/>
              <a:gd name="T16" fmla="*/ 38 w 151"/>
              <a:gd name="T17" fmla="*/ 146 h 160"/>
              <a:gd name="T18" fmla="*/ 114 w 151"/>
              <a:gd name="T19" fmla="*/ 146 h 160"/>
              <a:gd name="T20" fmla="*/ 119 w 151"/>
              <a:gd name="T21" fmla="*/ 51 h 160"/>
              <a:gd name="T22" fmla="*/ 126 w 151"/>
              <a:gd name="T23" fmla="*/ 44 h 160"/>
              <a:gd name="T24" fmla="*/ 133 w 151"/>
              <a:gd name="T25" fmla="*/ 52 h 160"/>
              <a:gd name="T26" fmla="*/ 151 w 151"/>
              <a:gd name="T27" fmla="*/ 28 h 160"/>
              <a:gd name="T28" fmla="*/ 144 w 151"/>
              <a:gd name="T29" fmla="*/ 36 h 160"/>
              <a:gd name="T30" fmla="*/ 7 w 151"/>
              <a:gd name="T31" fmla="*/ 36 h 160"/>
              <a:gd name="T32" fmla="*/ 0 w 151"/>
              <a:gd name="T33" fmla="*/ 28 h 160"/>
              <a:gd name="T34" fmla="*/ 7 w 151"/>
              <a:gd name="T35" fmla="*/ 21 h 160"/>
              <a:gd name="T36" fmla="*/ 46 w 151"/>
              <a:gd name="T37" fmla="*/ 21 h 160"/>
              <a:gd name="T38" fmla="*/ 46 w 151"/>
              <a:gd name="T39" fmla="*/ 6 h 160"/>
              <a:gd name="T40" fmla="*/ 51 w 151"/>
              <a:gd name="T41" fmla="*/ 0 h 160"/>
              <a:gd name="T42" fmla="*/ 100 w 151"/>
              <a:gd name="T43" fmla="*/ 0 h 160"/>
              <a:gd name="T44" fmla="*/ 106 w 151"/>
              <a:gd name="T45" fmla="*/ 6 h 160"/>
              <a:gd name="T46" fmla="*/ 106 w 151"/>
              <a:gd name="T47" fmla="*/ 21 h 160"/>
              <a:gd name="T48" fmla="*/ 144 w 151"/>
              <a:gd name="T49" fmla="*/ 21 h 160"/>
              <a:gd name="T50" fmla="*/ 151 w 151"/>
              <a:gd name="T51" fmla="*/ 28 h 160"/>
              <a:gd name="T52" fmla="*/ 58 w 151"/>
              <a:gd name="T53" fmla="*/ 21 h 160"/>
              <a:gd name="T54" fmla="*/ 94 w 151"/>
              <a:gd name="T55" fmla="*/ 21 h 160"/>
              <a:gd name="T56" fmla="*/ 94 w 151"/>
              <a:gd name="T57" fmla="*/ 13 h 160"/>
              <a:gd name="T58" fmla="*/ 58 w 151"/>
              <a:gd name="T59" fmla="*/ 13 h 160"/>
              <a:gd name="T60" fmla="*/ 58 w 151"/>
              <a:gd name="T61" fmla="*/ 21 h 160"/>
              <a:gd name="T62" fmla="*/ 58 w 151"/>
              <a:gd name="T63" fmla="*/ 21 h 160"/>
              <a:gd name="T64" fmla="*/ 61 w 151"/>
              <a:gd name="T65" fmla="*/ 136 h 160"/>
              <a:gd name="T66" fmla="*/ 61 w 151"/>
              <a:gd name="T67" fmla="*/ 136 h 160"/>
              <a:gd name="T68" fmla="*/ 67 w 151"/>
              <a:gd name="T69" fmla="*/ 129 h 160"/>
              <a:gd name="T70" fmla="*/ 65 w 151"/>
              <a:gd name="T71" fmla="*/ 53 h 160"/>
              <a:gd name="T72" fmla="*/ 59 w 151"/>
              <a:gd name="T73" fmla="*/ 47 h 160"/>
              <a:gd name="T74" fmla="*/ 53 w 151"/>
              <a:gd name="T75" fmla="*/ 53 h 160"/>
              <a:gd name="T76" fmla="*/ 55 w 151"/>
              <a:gd name="T77" fmla="*/ 129 h 160"/>
              <a:gd name="T78" fmla="*/ 61 w 151"/>
              <a:gd name="T79" fmla="*/ 136 h 160"/>
              <a:gd name="T80" fmla="*/ 90 w 151"/>
              <a:gd name="T81" fmla="*/ 136 h 160"/>
              <a:gd name="T82" fmla="*/ 97 w 151"/>
              <a:gd name="T83" fmla="*/ 130 h 160"/>
              <a:gd name="T84" fmla="*/ 98 w 151"/>
              <a:gd name="T85" fmla="*/ 54 h 160"/>
              <a:gd name="T86" fmla="*/ 92 w 151"/>
              <a:gd name="T87" fmla="*/ 47 h 160"/>
              <a:gd name="T88" fmla="*/ 86 w 151"/>
              <a:gd name="T89" fmla="*/ 53 h 160"/>
              <a:gd name="T90" fmla="*/ 84 w 151"/>
              <a:gd name="T91" fmla="*/ 129 h 160"/>
              <a:gd name="T92" fmla="*/ 90 w 151"/>
              <a:gd name="T93" fmla="*/ 136 h 160"/>
              <a:gd name="T94" fmla="*/ 90 w 151"/>
              <a:gd name="T95" fmla="*/ 13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1" h="160">
                <a:moveTo>
                  <a:pt x="133" y="52"/>
                </a:moveTo>
                <a:cubicBezTo>
                  <a:pt x="128" y="154"/>
                  <a:pt x="128" y="154"/>
                  <a:pt x="128" y="154"/>
                </a:cubicBezTo>
                <a:cubicBezTo>
                  <a:pt x="127" y="157"/>
                  <a:pt x="124" y="160"/>
                  <a:pt x="120" y="160"/>
                </a:cubicBezTo>
                <a:cubicBezTo>
                  <a:pt x="31" y="160"/>
                  <a:pt x="31" y="160"/>
                  <a:pt x="31" y="160"/>
                </a:cubicBezTo>
                <a:cubicBezTo>
                  <a:pt x="27" y="160"/>
                  <a:pt x="24" y="157"/>
                  <a:pt x="24" y="154"/>
                </a:cubicBezTo>
                <a:cubicBezTo>
                  <a:pt x="19" y="52"/>
                  <a:pt x="19" y="52"/>
                  <a:pt x="19" y="52"/>
                </a:cubicBezTo>
                <a:cubicBezTo>
                  <a:pt x="19" y="48"/>
                  <a:pt x="21" y="45"/>
                  <a:pt x="25" y="44"/>
                </a:cubicBezTo>
                <a:cubicBezTo>
                  <a:pt x="29" y="44"/>
                  <a:pt x="33" y="47"/>
                  <a:pt x="33" y="51"/>
                </a:cubicBezTo>
                <a:cubicBezTo>
                  <a:pt x="38" y="146"/>
                  <a:pt x="38" y="146"/>
                  <a:pt x="38" y="146"/>
                </a:cubicBezTo>
                <a:cubicBezTo>
                  <a:pt x="114" y="146"/>
                  <a:pt x="114" y="146"/>
                  <a:pt x="114" y="146"/>
                </a:cubicBezTo>
                <a:cubicBezTo>
                  <a:pt x="119" y="51"/>
                  <a:pt x="119" y="51"/>
                  <a:pt x="119" y="51"/>
                </a:cubicBezTo>
                <a:cubicBezTo>
                  <a:pt x="119" y="47"/>
                  <a:pt x="123" y="44"/>
                  <a:pt x="126" y="44"/>
                </a:cubicBezTo>
                <a:cubicBezTo>
                  <a:pt x="130" y="45"/>
                  <a:pt x="133" y="48"/>
                  <a:pt x="133" y="52"/>
                </a:cubicBezTo>
                <a:close/>
                <a:moveTo>
                  <a:pt x="151" y="28"/>
                </a:moveTo>
                <a:cubicBezTo>
                  <a:pt x="151" y="32"/>
                  <a:pt x="149" y="36"/>
                  <a:pt x="144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3" y="36"/>
                  <a:pt x="0" y="32"/>
                  <a:pt x="0" y="28"/>
                </a:cubicBezTo>
                <a:cubicBezTo>
                  <a:pt x="0" y="25"/>
                  <a:pt x="3" y="21"/>
                  <a:pt x="7" y="21"/>
                </a:cubicBezTo>
                <a:cubicBezTo>
                  <a:pt x="46" y="21"/>
                  <a:pt x="46" y="21"/>
                  <a:pt x="46" y="21"/>
                </a:cubicBezTo>
                <a:cubicBezTo>
                  <a:pt x="46" y="6"/>
                  <a:pt x="46" y="6"/>
                  <a:pt x="46" y="6"/>
                </a:cubicBezTo>
                <a:cubicBezTo>
                  <a:pt x="46" y="2"/>
                  <a:pt x="48" y="0"/>
                  <a:pt x="51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3" y="0"/>
                  <a:pt x="106" y="2"/>
                  <a:pt x="106" y="6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44" y="21"/>
                  <a:pt x="144" y="21"/>
                  <a:pt x="144" y="21"/>
                </a:cubicBezTo>
                <a:cubicBezTo>
                  <a:pt x="149" y="21"/>
                  <a:pt x="151" y="25"/>
                  <a:pt x="151" y="28"/>
                </a:cubicBezTo>
                <a:close/>
                <a:moveTo>
                  <a:pt x="58" y="21"/>
                </a:moveTo>
                <a:cubicBezTo>
                  <a:pt x="94" y="21"/>
                  <a:pt x="94" y="21"/>
                  <a:pt x="94" y="21"/>
                </a:cubicBezTo>
                <a:cubicBezTo>
                  <a:pt x="94" y="13"/>
                  <a:pt x="94" y="13"/>
                  <a:pt x="94" y="13"/>
                </a:cubicBezTo>
                <a:cubicBezTo>
                  <a:pt x="58" y="13"/>
                  <a:pt x="58" y="13"/>
                  <a:pt x="58" y="13"/>
                </a:cubicBezTo>
                <a:cubicBezTo>
                  <a:pt x="58" y="21"/>
                  <a:pt x="58" y="21"/>
                  <a:pt x="58" y="21"/>
                </a:cubicBezTo>
                <a:cubicBezTo>
                  <a:pt x="58" y="21"/>
                  <a:pt x="58" y="21"/>
                  <a:pt x="58" y="21"/>
                </a:cubicBezTo>
                <a:close/>
                <a:moveTo>
                  <a:pt x="61" y="136"/>
                </a:moveTo>
                <a:cubicBezTo>
                  <a:pt x="61" y="136"/>
                  <a:pt x="61" y="136"/>
                  <a:pt x="61" y="136"/>
                </a:cubicBezTo>
                <a:cubicBezTo>
                  <a:pt x="65" y="136"/>
                  <a:pt x="68" y="132"/>
                  <a:pt x="67" y="129"/>
                </a:cubicBezTo>
                <a:cubicBezTo>
                  <a:pt x="65" y="53"/>
                  <a:pt x="65" y="53"/>
                  <a:pt x="65" y="53"/>
                </a:cubicBezTo>
                <a:cubicBezTo>
                  <a:pt x="65" y="50"/>
                  <a:pt x="63" y="47"/>
                  <a:pt x="59" y="47"/>
                </a:cubicBezTo>
                <a:cubicBezTo>
                  <a:pt x="56" y="47"/>
                  <a:pt x="53" y="50"/>
                  <a:pt x="53" y="53"/>
                </a:cubicBezTo>
                <a:cubicBezTo>
                  <a:pt x="55" y="129"/>
                  <a:pt x="55" y="129"/>
                  <a:pt x="55" y="129"/>
                </a:cubicBezTo>
                <a:cubicBezTo>
                  <a:pt x="55" y="132"/>
                  <a:pt x="58" y="136"/>
                  <a:pt x="61" y="136"/>
                </a:cubicBezTo>
                <a:close/>
                <a:moveTo>
                  <a:pt x="90" y="136"/>
                </a:moveTo>
                <a:cubicBezTo>
                  <a:pt x="94" y="136"/>
                  <a:pt x="96" y="133"/>
                  <a:pt x="97" y="130"/>
                </a:cubicBezTo>
                <a:cubicBezTo>
                  <a:pt x="98" y="54"/>
                  <a:pt x="98" y="54"/>
                  <a:pt x="98" y="54"/>
                </a:cubicBezTo>
                <a:cubicBezTo>
                  <a:pt x="98" y="50"/>
                  <a:pt x="95" y="47"/>
                  <a:pt x="92" y="47"/>
                </a:cubicBezTo>
                <a:cubicBezTo>
                  <a:pt x="89" y="47"/>
                  <a:pt x="86" y="50"/>
                  <a:pt x="86" y="53"/>
                </a:cubicBezTo>
                <a:cubicBezTo>
                  <a:pt x="84" y="129"/>
                  <a:pt x="84" y="129"/>
                  <a:pt x="84" y="129"/>
                </a:cubicBezTo>
                <a:cubicBezTo>
                  <a:pt x="84" y="132"/>
                  <a:pt x="87" y="136"/>
                  <a:pt x="90" y="136"/>
                </a:cubicBezTo>
                <a:cubicBezTo>
                  <a:pt x="90" y="136"/>
                  <a:pt x="90" y="136"/>
                  <a:pt x="90" y="1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534E1302-C0C4-7C98-92D2-F9D9C48BB838}"/>
              </a:ext>
            </a:extLst>
          </p:cNvPr>
          <p:cNvSpPr>
            <a:spLocks noEditPoints="1"/>
          </p:cNvSpPr>
          <p:nvPr/>
        </p:nvSpPr>
        <p:spPr bwMode="auto">
          <a:xfrm>
            <a:off x="10110788" y="4675188"/>
            <a:ext cx="227013" cy="254000"/>
          </a:xfrm>
          <a:custGeom>
            <a:avLst/>
            <a:gdLst>
              <a:gd name="T0" fmla="*/ 142 w 143"/>
              <a:gd name="T1" fmla="*/ 15 h 160"/>
              <a:gd name="T2" fmla="*/ 129 w 143"/>
              <a:gd name="T3" fmla="*/ 2 h 160"/>
              <a:gd name="T4" fmla="*/ 125 w 143"/>
              <a:gd name="T5" fmla="*/ 0 h 160"/>
              <a:gd name="T6" fmla="*/ 125 w 143"/>
              <a:gd name="T7" fmla="*/ 0 h 160"/>
              <a:gd name="T8" fmla="*/ 121 w 143"/>
              <a:gd name="T9" fmla="*/ 2 h 160"/>
              <a:gd name="T10" fmla="*/ 47 w 143"/>
              <a:gd name="T11" fmla="*/ 77 h 160"/>
              <a:gd name="T12" fmla="*/ 46 w 143"/>
              <a:gd name="T13" fmla="*/ 79 h 160"/>
              <a:gd name="T14" fmla="*/ 38 w 143"/>
              <a:gd name="T15" fmla="*/ 99 h 160"/>
              <a:gd name="T16" fmla="*/ 39 w 143"/>
              <a:gd name="T17" fmla="*/ 105 h 160"/>
              <a:gd name="T18" fmla="*/ 43 w 143"/>
              <a:gd name="T19" fmla="*/ 107 h 160"/>
              <a:gd name="T20" fmla="*/ 45 w 143"/>
              <a:gd name="T21" fmla="*/ 106 h 160"/>
              <a:gd name="T22" fmla="*/ 66 w 143"/>
              <a:gd name="T23" fmla="*/ 98 h 160"/>
              <a:gd name="T24" fmla="*/ 68 w 143"/>
              <a:gd name="T25" fmla="*/ 97 h 160"/>
              <a:gd name="T26" fmla="*/ 142 w 143"/>
              <a:gd name="T27" fmla="*/ 22 h 160"/>
              <a:gd name="T28" fmla="*/ 142 w 143"/>
              <a:gd name="T29" fmla="*/ 15 h 160"/>
              <a:gd name="T30" fmla="*/ 61 w 143"/>
              <a:gd name="T31" fmla="*/ 89 h 160"/>
              <a:gd name="T32" fmla="*/ 53 w 143"/>
              <a:gd name="T33" fmla="*/ 92 h 160"/>
              <a:gd name="T34" fmla="*/ 56 w 143"/>
              <a:gd name="T35" fmla="*/ 83 h 160"/>
              <a:gd name="T36" fmla="*/ 125 w 143"/>
              <a:gd name="T37" fmla="*/ 13 h 160"/>
              <a:gd name="T38" fmla="*/ 130 w 143"/>
              <a:gd name="T39" fmla="*/ 19 h 160"/>
              <a:gd name="T40" fmla="*/ 61 w 143"/>
              <a:gd name="T41" fmla="*/ 89 h 160"/>
              <a:gd name="T42" fmla="*/ 61 w 143"/>
              <a:gd name="T43" fmla="*/ 89 h 160"/>
              <a:gd name="T44" fmla="*/ 115 w 143"/>
              <a:gd name="T45" fmla="*/ 82 h 160"/>
              <a:gd name="T46" fmla="*/ 115 w 143"/>
              <a:gd name="T47" fmla="*/ 153 h 160"/>
              <a:gd name="T48" fmla="*/ 107 w 143"/>
              <a:gd name="T49" fmla="*/ 160 h 160"/>
              <a:gd name="T50" fmla="*/ 8 w 143"/>
              <a:gd name="T51" fmla="*/ 160 h 160"/>
              <a:gd name="T52" fmla="*/ 0 w 143"/>
              <a:gd name="T53" fmla="*/ 153 h 160"/>
              <a:gd name="T54" fmla="*/ 0 w 143"/>
              <a:gd name="T55" fmla="*/ 19 h 160"/>
              <a:gd name="T56" fmla="*/ 8 w 143"/>
              <a:gd name="T57" fmla="*/ 13 h 160"/>
              <a:gd name="T58" fmla="*/ 80 w 143"/>
              <a:gd name="T59" fmla="*/ 13 h 160"/>
              <a:gd name="T60" fmla="*/ 88 w 143"/>
              <a:gd name="T61" fmla="*/ 20 h 160"/>
              <a:gd name="T62" fmla="*/ 80 w 143"/>
              <a:gd name="T63" fmla="*/ 27 h 160"/>
              <a:gd name="T64" fmla="*/ 14 w 143"/>
              <a:gd name="T65" fmla="*/ 27 h 160"/>
              <a:gd name="T66" fmla="*/ 14 w 143"/>
              <a:gd name="T67" fmla="*/ 146 h 160"/>
              <a:gd name="T68" fmla="*/ 101 w 143"/>
              <a:gd name="T69" fmla="*/ 146 h 160"/>
              <a:gd name="T70" fmla="*/ 101 w 143"/>
              <a:gd name="T71" fmla="*/ 82 h 160"/>
              <a:gd name="T72" fmla="*/ 108 w 143"/>
              <a:gd name="T73" fmla="*/ 75 h 160"/>
              <a:gd name="T74" fmla="*/ 115 w 143"/>
              <a:gd name="T75" fmla="*/ 8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3" h="160">
                <a:moveTo>
                  <a:pt x="142" y="15"/>
                </a:moveTo>
                <a:cubicBezTo>
                  <a:pt x="129" y="2"/>
                  <a:pt x="129" y="2"/>
                  <a:pt x="129" y="2"/>
                </a:cubicBezTo>
                <a:cubicBezTo>
                  <a:pt x="128" y="1"/>
                  <a:pt x="127" y="0"/>
                  <a:pt x="125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4" y="0"/>
                  <a:pt x="122" y="1"/>
                  <a:pt x="121" y="2"/>
                </a:cubicBezTo>
                <a:cubicBezTo>
                  <a:pt x="47" y="77"/>
                  <a:pt x="47" y="77"/>
                  <a:pt x="47" y="77"/>
                </a:cubicBezTo>
                <a:cubicBezTo>
                  <a:pt x="47" y="77"/>
                  <a:pt x="47" y="78"/>
                  <a:pt x="46" y="79"/>
                </a:cubicBezTo>
                <a:cubicBezTo>
                  <a:pt x="38" y="99"/>
                  <a:pt x="38" y="99"/>
                  <a:pt x="38" y="99"/>
                </a:cubicBezTo>
                <a:cubicBezTo>
                  <a:pt x="38" y="101"/>
                  <a:pt x="38" y="103"/>
                  <a:pt x="39" y="105"/>
                </a:cubicBezTo>
                <a:cubicBezTo>
                  <a:pt x="40" y="106"/>
                  <a:pt x="42" y="107"/>
                  <a:pt x="43" y="107"/>
                </a:cubicBezTo>
                <a:cubicBezTo>
                  <a:pt x="44" y="107"/>
                  <a:pt x="44" y="106"/>
                  <a:pt x="45" y="106"/>
                </a:cubicBezTo>
                <a:cubicBezTo>
                  <a:pt x="66" y="98"/>
                  <a:pt x="66" y="98"/>
                  <a:pt x="66" y="98"/>
                </a:cubicBezTo>
                <a:cubicBezTo>
                  <a:pt x="66" y="98"/>
                  <a:pt x="67" y="97"/>
                  <a:pt x="68" y="97"/>
                </a:cubicBezTo>
                <a:cubicBezTo>
                  <a:pt x="142" y="22"/>
                  <a:pt x="142" y="22"/>
                  <a:pt x="142" y="22"/>
                </a:cubicBezTo>
                <a:cubicBezTo>
                  <a:pt x="143" y="20"/>
                  <a:pt x="143" y="17"/>
                  <a:pt x="142" y="15"/>
                </a:cubicBezTo>
                <a:close/>
                <a:moveTo>
                  <a:pt x="61" y="89"/>
                </a:moveTo>
                <a:cubicBezTo>
                  <a:pt x="53" y="92"/>
                  <a:pt x="53" y="92"/>
                  <a:pt x="53" y="92"/>
                </a:cubicBezTo>
                <a:cubicBezTo>
                  <a:pt x="56" y="83"/>
                  <a:pt x="56" y="83"/>
                  <a:pt x="56" y="83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30" y="19"/>
                  <a:pt x="130" y="19"/>
                  <a:pt x="130" y="19"/>
                </a:cubicBezTo>
                <a:cubicBezTo>
                  <a:pt x="61" y="89"/>
                  <a:pt x="61" y="89"/>
                  <a:pt x="61" y="89"/>
                </a:cubicBezTo>
                <a:cubicBezTo>
                  <a:pt x="61" y="89"/>
                  <a:pt x="61" y="89"/>
                  <a:pt x="61" y="89"/>
                </a:cubicBezTo>
                <a:close/>
                <a:moveTo>
                  <a:pt x="115" y="82"/>
                </a:moveTo>
                <a:cubicBezTo>
                  <a:pt x="115" y="153"/>
                  <a:pt x="115" y="153"/>
                  <a:pt x="115" y="153"/>
                </a:cubicBezTo>
                <a:cubicBezTo>
                  <a:pt x="115" y="157"/>
                  <a:pt x="111" y="160"/>
                  <a:pt x="107" y="160"/>
                </a:cubicBezTo>
                <a:cubicBezTo>
                  <a:pt x="8" y="160"/>
                  <a:pt x="8" y="160"/>
                  <a:pt x="8" y="160"/>
                </a:cubicBezTo>
                <a:cubicBezTo>
                  <a:pt x="3" y="160"/>
                  <a:pt x="0" y="157"/>
                  <a:pt x="0" y="153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6"/>
                  <a:pt x="3" y="13"/>
                  <a:pt x="8" y="13"/>
                </a:cubicBezTo>
                <a:cubicBezTo>
                  <a:pt x="80" y="13"/>
                  <a:pt x="80" y="13"/>
                  <a:pt x="80" y="13"/>
                </a:cubicBezTo>
                <a:cubicBezTo>
                  <a:pt x="84" y="13"/>
                  <a:pt x="88" y="16"/>
                  <a:pt x="88" y="20"/>
                </a:cubicBezTo>
                <a:cubicBezTo>
                  <a:pt x="88" y="24"/>
                  <a:pt x="84" y="27"/>
                  <a:pt x="80" y="27"/>
                </a:cubicBezTo>
                <a:cubicBezTo>
                  <a:pt x="14" y="27"/>
                  <a:pt x="14" y="27"/>
                  <a:pt x="14" y="27"/>
                </a:cubicBezTo>
                <a:cubicBezTo>
                  <a:pt x="14" y="146"/>
                  <a:pt x="14" y="146"/>
                  <a:pt x="14" y="146"/>
                </a:cubicBezTo>
                <a:cubicBezTo>
                  <a:pt x="101" y="146"/>
                  <a:pt x="101" y="146"/>
                  <a:pt x="101" y="146"/>
                </a:cubicBezTo>
                <a:cubicBezTo>
                  <a:pt x="101" y="82"/>
                  <a:pt x="101" y="82"/>
                  <a:pt x="101" y="82"/>
                </a:cubicBezTo>
                <a:cubicBezTo>
                  <a:pt x="101" y="79"/>
                  <a:pt x="104" y="75"/>
                  <a:pt x="108" y="75"/>
                </a:cubicBezTo>
                <a:cubicBezTo>
                  <a:pt x="112" y="75"/>
                  <a:pt x="115" y="79"/>
                  <a:pt x="115" y="8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B82D1AE1-BE98-E1C1-BC74-705124D4E195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5227638"/>
            <a:ext cx="254000" cy="252413"/>
          </a:xfrm>
          <a:custGeom>
            <a:avLst/>
            <a:gdLst>
              <a:gd name="T0" fmla="*/ 88 w 160"/>
              <a:gd name="T1" fmla="*/ 10 h 159"/>
              <a:gd name="T2" fmla="*/ 81 w 160"/>
              <a:gd name="T3" fmla="*/ 17 h 159"/>
              <a:gd name="T4" fmla="*/ 81 w 160"/>
              <a:gd name="T5" fmla="*/ 81 h 159"/>
              <a:gd name="T6" fmla="*/ 17 w 160"/>
              <a:gd name="T7" fmla="*/ 81 h 159"/>
              <a:gd name="T8" fmla="*/ 10 w 160"/>
              <a:gd name="T9" fmla="*/ 88 h 159"/>
              <a:gd name="T10" fmla="*/ 85 w 160"/>
              <a:gd name="T11" fmla="*/ 159 h 159"/>
              <a:gd name="T12" fmla="*/ 160 w 160"/>
              <a:gd name="T13" fmla="*/ 85 h 159"/>
              <a:gd name="T14" fmla="*/ 88 w 160"/>
              <a:gd name="T15" fmla="*/ 10 h 159"/>
              <a:gd name="T16" fmla="*/ 85 w 160"/>
              <a:gd name="T17" fmla="*/ 145 h 159"/>
              <a:gd name="T18" fmla="*/ 25 w 160"/>
              <a:gd name="T19" fmla="*/ 95 h 159"/>
              <a:gd name="T20" fmla="*/ 88 w 160"/>
              <a:gd name="T21" fmla="*/ 95 h 159"/>
              <a:gd name="T22" fmla="*/ 95 w 160"/>
              <a:gd name="T23" fmla="*/ 88 h 159"/>
              <a:gd name="T24" fmla="*/ 95 w 160"/>
              <a:gd name="T25" fmla="*/ 24 h 159"/>
              <a:gd name="T26" fmla="*/ 146 w 160"/>
              <a:gd name="T27" fmla="*/ 85 h 159"/>
              <a:gd name="T28" fmla="*/ 85 w 160"/>
              <a:gd name="T29" fmla="*/ 145 h 159"/>
              <a:gd name="T30" fmla="*/ 64 w 160"/>
              <a:gd name="T31" fmla="*/ 58 h 159"/>
              <a:gd name="T32" fmla="*/ 64 w 160"/>
              <a:gd name="T33" fmla="*/ 6 h 159"/>
              <a:gd name="T34" fmla="*/ 58 w 160"/>
              <a:gd name="T35" fmla="*/ 0 h 159"/>
              <a:gd name="T36" fmla="*/ 0 w 160"/>
              <a:gd name="T37" fmla="*/ 58 h 159"/>
              <a:gd name="T38" fmla="*/ 5 w 160"/>
              <a:gd name="T39" fmla="*/ 64 h 159"/>
              <a:gd name="T40" fmla="*/ 58 w 160"/>
              <a:gd name="T41" fmla="*/ 64 h 159"/>
              <a:gd name="T42" fmla="*/ 64 w 160"/>
              <a:gd name="T43" fmla="*/ 58 h 159"/>
              <a:gd name="T44" fmla="*/ 52 w 160"/>
              <a:gd name="T45" fmla="*/ 51 h 159"/>
              <a:gd name="T46" fmla="*/ 12 w 160"/>
              <a:gd name="T47" fmla="*/ 51 h 159"/>
              <a:gd name="T48" fmla="*/ 52 w 160"/>
              <a:gd name="T49" fmla="*/ 12 h 159"/>
              <a:gd name="T50" fmla="*/ 52 w 160"/>
              <a:gd name="T51" fmla="*/ 51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0" h="159">
                <a:moveTo>
                  <a:pt x="88" y="10"/>
                </a:moveTo>
                <a:cubicBezTo>
                  <a:pt x="84" y="10"/>
                  <a:pt x="81" y="13"/>
                  <a:pt x="81" y="17"/>
                </a:cubicBezTo>
                <a:cubicBezTo>
                  <a:pt x="81" y="17"/>
                  <a:pt x="81" y="17"/>
                  <a:pt x="81" y="81"/>
                </a:cubicBezTo>
                <a:cubicBezTo>
                  <a:pt x="81" y="81"/>
                  <a:pt x="81" y="81"/>
                  <a:pt x="17" y="81"/>
                </a:cubicBezTo>
                <a:cubicBezTo>
                  <a:pt x="13" y="81"/>
                  <a:pt x="10" y="84"/>
                  <a:pt x="10" y="88"/>
                </a:cubicBezTo>
                <a:cubicBezTo>
                  <a:pt x="10" y="127"/>
                  <a:pt x="44" y="159"/>
                  <a:pt x="85" y="159"/>
                </a:cubicBezTo>
                <a:cubicBezTo>
                  <a:pt x="126" y="159"/>
                  <a:pt x="160" y="125"/>
                  <a:pt x="160" y="85"/>
                </a:cubicBezTo>
                <a:cubicBezTo>
                  <a:pt x="160" y="44"/>
                  <a:pt x="127" y="10"/>
                  <a:pt x="88" y="10"/>
                </a:cubicBezTo>
                <a:close/>
                <a:moveTo>
                  <a:pt x="85" y="145"/>
                </a:moveTo>
                <a:cubicBezTo>
                  <a:pt x="54" y="145"/>
                  <a:pt x="28" y="123"/>
                  <a:pt x="25" y="95"/>
                </a:cubicBezTo>
                <a:cubicBezTo>
                  <a:pt x="88" y="95"/>
                  <a:pt x="88" y="95"/>
                  <a:pt x="88" y="95"/>
                </a:cubicBezTo>
                <a:cubicBezTo>
                  <a:pt x="92" y="95"/>
                  <a:pt x="95" y="91"/>
                  <a:pt x="95" y="88"/>
                </a:cubicBezTo>
                <a:cubicBezTo>
                  <a:pt x="95" y="88"/>
                  <a:pt x="95" y="88"/>
                  <a:pt x="95" y="24"/>
                </a:cubicBezTo>
                <a:cubicBezTo>
                  <a:pt x="123" y="28"/>
                  <a:pt x="146" y="54"/>
                  <a:pt x="146" y="85"/>
                </a:cubicBezTo>
                <a:cubicBezTo>
                  <a:pt x="146" y="118"/>
                  <a:pt x="118" y="145"/>
                  <a:pt x="85" y="145"/>
                </a:cubicBezTo>
                <a:close/>
                <a:moveTo>
                  <a:pt x="64" y="58"/>
                </a:moveTo>
                <a:cubicBezTo>
                  <a:pt x="64" y="58"/>
                  <a:pt x="64" y="58"/>
                  <a:pt x="64" y="6"/>
                </a:cubicBezTo>
                <a:cubicBezTo>
                  <a:pt x="64" y="2"/>
                  <a:pt x="62" y="0"/>
                  <a:pt x="58" y="0"/>
                </a:cubicBezTo>
                <a:cubicBezTo>
                  <a:pt x="26" y="0"/>
                  <a:pt x="0" y="26"/>
                  <a:pt x="0" y="58"/>
                </a:cubicBezTo>
                <a:cubicBezTo>
                  <a:pt x="0" y="61"/>
                  <a:pt x="2" y="64"/>
                  <a:pt x="5" y="64"/>
                </a:cubicBezTo>
                <a:cubicBezTo>
                  <a:pt x="5" y="64"/>
                  <a:pt x="5" y="64"/>
                  <a:pt x="58" y="64"/>
                </a:cubicBezTo>
                <a:cubicBezTo>
                  <a:pt x="62" y="64"/>
                  <a:pt x="64" y="61"/>
                  <a:pt x="64" y="58"/>
                </a:cubicBezTo>
                <a:close/>
                <a:moveTo>
                  <a:pt x="52" y="51"/>
                </a:moveTo>
                <a:cubicBezTo>
                  <a:pt x="52" y="51"/>
                  <a:pt x="52" y="51"/>
                  <a:pt x="12" y="51"/>
                </a:cubicBezTo>
                <a:cubicBezTo>
                  <a:pt x="15" y="31"/>
                  <a:pt x="31" y="15"/>
                  <a:pt x="52" y="12"/>
                </a:cubicBezTo>
                <a:cubicBezTo>
                  <a:pt x="52" y="12"/>
                  <a:pt x="52" y="12"/>
                  <a:pt x="52" y="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DF0ABF53-6A8A-25C1-30E1-1300C43B8CA3}"/>
              </a:ext>
            </a:extLst>
          </p:cNvPr>
          <p:cNvSpPr>
            <a:spLocks noEditPoints="1"/>
          </p:cNvSpPr>
          <p:nvPr/>
        </p:nvSpPr>
        <p:spPr bwMode="auto">
          <a:xfrm>
            <a:off x="10650538" y="4703763"/>
            <a:ext cx="254000" cy="198438"/>
          </a:xfrm>
          <a:custGeom>
            <a:avLst/>
            <a:gdLst>
              <a:gd name="T0" fmla="*/ 85 w 160"/>
              <a:gd name="T1" fmla="*/ 22 h 125"/>
              <a:gd name="T2" fmla="*/ 79 w 160"/>
              <a:gd name="T3" fmla="*/ 0 h 125"/>
              <a:gd name="T4" fmla="*/ 0 w 160"/>
              <a:gd name="T5" fmla="*/ 6 h 125"/>
              <a:gd name="T6" fmla="*/ 5 w 160"/>
              <a:gd name="T7" fmla="*/ 57 h 125"/>
              <a:gd name="T8" fmla="*/ 30 w 160"/>
              <a:gd name="T9" fmla="*/ 72 h 125"/>
              <a:gd name="T10" fmla="*/ 36 w 160"/>
              <a:gd name="T11" fmla="*/ 73 h 125"/>
              <a:gd name="T12" fmla="*/ 38 w 160"/>
              <a:gd name="T13" fmla="*/ 57 h 125"/>
              <a:gd name="T14" fmla="*/ 49 w 160"/>
              <a:gd name="T15" fmla="*/ 89 h 125"/>
              <a:gd name="T16" fmla="*/ 105 w 160"/>
              <a:gd name="T17" fmla="*/ 97 h 125"/>
              <a:gd name="T18" fmla="*/ 109 w 160"/>
              <a:gd name="T19" fmla="*/ 125 h 125"/>
              <a:gd name="T20" fmla="*/ 116 w 160"/>
              <a:gd name="T21" fmla="*/ 123 h 125"/>
              <a:gd name="T22" fmla="*/ 153 w 160"/>
              <a:gd name="T23" fmla="*/ 97 h 125"/>
              <a:gd name="T24" fmla="*/ 160 w 160"/>
              <a:gd name="T25" fmla="*/ 31 h 125"/>
              <a:gd name="T26" fmla="*/ 34 w 160"/>
              <a:gd name="T27" fmla="*/ 47 h 125"/>
              <a:gd name="T28" fmla="*/ 28 w 160"/>
              <a:gd name="T29" fmla="*/ 54 h 125"/>
              <a:gd name="T30" fmla="*/ 18 w 160"/>
              <a:gd name="T31" fmla="*/ 47 h 125"/>
              <a:gd name="T32" fmla="*/ 11 w 160"/>
              <a:gd name="T33" fmla="*/ 10 h 125"/>
              <a:gd name="T34" fmla="*/ 74 w 160"/>
              <a:gd name="T35" fmla="*/ 22 h 125"/>
              <a:gd name="T36" fmla="*/ 49 w 160"/>
              <a:gd name="T37" fmla="*/ 31 h 125"/>
              <a:gd name="T38" fmla="*/ 34 w 160"/>
              <a:gd name="T39" fmla="*/ 47 h 125"/>
              <a:gd name="T40" fmla="*/ 146 w 160"/>
              <a:gd name="T41" fmla="*/ 83 h 125"/>
              <a:gd name="T42" fmla="*/ 134 w 160"/>
              <a:gd name="T43" fmla="*/ 85 h 125"/>
              <a:gd name="T44" fmla="*/ 119 w 160"/>
              <a:gd name="T45" fmla="*/ 89 h 125"/>
              <a:gd name="T46" fmla="*/ 63 w 160"/>
              <a:gd name="T47" fmla="*/ 83 h 125"/>
              <a:gd name="T48" fmla="*/ 146 w 160"/>
              <a:gd name="T49" fmla="*/ 36 h 125"/>
              <a:gd name="T50" fmla="*/ 146 w 160"/>
              <a:gd name="T51" fmla="*/ 83 h 125"/>
              <a:gd name="T52" fmla="*/ 78 w 160"/>
              <a:gd name="T53" fmla="*/ 47 h 125"/>
              <a:gd name="T54" fmla="*/ 117 w 160"/>
              <a:gd name="T55" fmla="*/ 52 h 125"/>
              <a:gd name="T56" fmla="*/ 78 w 160"/>
              <a:gd name="T57" fmla="*/ 57 h 125"/>
              <a:gd name="T58" fmla="*/ 123 w 160"/>
              <a:gd name="T59" fmla="*/ 55 h 125"/>
              <a:gd name="T60" fmla="*/ 123 w 160"/>
              <a:gd name="T61" fmla="*/ 48 h 125"/>
              <a:gd name="T62" fmla="*/ 133 w 160"/>
              <a:gd name="T63" fmla="*/ 52 h 125"/>
              <a:gd name="T64" fmla="*/ 127 w 160"/>
              <a:gd name="T65" fmla="*/ 57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25">
                <a:moveTo>
                  <a:pt x="153" y="22"/>
                </a:moveTo>
                <a:cubicBezTo>
                  <a:pt x="85" y="22"/>
                  <a:pt x="85" y="22"/>
                  <a:pt x="85" y="22"/>
                </a:cubicBezTo>
                <a:cubicBezTo>
                  <a:pt x="85" y="6"/>
                  <a:pt x="85" y="6"/>
                  <a:pt x="85" y="6"/>
                </a:cubicBezTo>
                <a:cubicBezTo>
                  <a:pt x="85" y="4"/>
                  <a:pt x="82" y="0"/>
                  <a:pt x="79" y="0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0" y="4"/>
                  <a:pt x="0" y="6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54"/>
                  <a:pt x="3" y="57"/>
                  <a:pt x="5" y="57"/>
                </a:cubicBezTo>
                <a:cubicBezTo>
                  <a:pt x="16" y="57"/>
                  <a:pt x="16" y="57"/>
                  <a:pt x="16" y="57"/>
                </a:cubicBezTo>
                <a:cubicBezTo>
                  <a:pt x="30" y="72"/>
                  <a:pt x="30" y="72"/>
                  <a:pt x="30" y="72"/>
                </a:cubicBezTo>
                <a:cubicBezTo>
                  <a:pt x="31" y="73"/>
                  <a:pt x="33" y="74"/>
                  <a:pt x="34" y="74"/>
                </a:cubicBezTo>
                <a:cubicBezTo>
                  <a:pt x="34" y="74"/>
                  <a:pt x="35" y="73"/>
                  <a:pt x="36" y="73"/>
                </a:cubicBezTo>
                <a:cubicBezTo>
                  <a:pt x="38" y="72"/>
                  <a:pt x="38" y="70"/>
                  <a:pt x="38" y="68"/>
                </a:cubicBezTo>
                <a:cubicBezTo>
                  <a:pt x="38" y="57"/>
                  <a:pt x="38" y="57"/>
                  <a:pt x="38" y="57"/>
                </a:cubicBezTo>
                <a:cubicBezTo>
                  <a:pt x="49" y="57"/>
                  <a:pt x="49" y="57"/>
                  <a:pt x="49" y="57"/>
                </a:cubicBezTo>
                <a:cubicBezTo>
                  <a:pt x="49" y="89"/>
                  <a:pt x="49" y="89"/>
                  <a:pt x="49" y="89"/>
                </a:cubicBezTo>
                <a:cubicBezTo>
                  <a:pt x="49" y="93"/>
                  <a:pt x="53" y="97"/>
                  <a:pt x="57" y="97"/>
                </a:cubicBezTo>
                <a:cubicBezTo>
                  <a:pt x="105" y="97"/>
                  <a:pt x="105" y="97"/>
                  <a:pt x="105" y="97"/>
                </a:cubicBezTo>
                <a:cubicBezTo>
                  <a:pt x="105" y="118"/>
                  <a:pt x="105" y="118"/>
                  <a:pt x="105" y="118"/>
                </a:cubicBezTo>
                <a:cubicBezTo>
                  <a:pt x="105" y="121"/>
                  <a:pt x="106" y="124"/>
                  <a:pt x="109" y="125"/>
                </a:cubicBezTo>
                <a:cubicBezTo>
                  <a:pt x="110" y="125"/>
                  <a:pt x="110" y="125"/>
                  <a:pt x="111" y="125"/>
                </a:cubicBezTo>
                <a:cubicBezTo>
                  <a:pt x="113" y="125"/>
                  <a:pt x="115" y="125"/>
                  <a:pt x="116" y="123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53" y="97"/>
                  <a:pt x="153" y="97"/>
                  <a:pt x="153" y="97"/>
                </a:cubicBezTo>
                <a:cubicBezTo>
                  <a:pt x="157" y="97"/>
                  <a:pt x="160" y="93"/>
                  <a:pt x="160" y="89"/>
                </a:cubicBezTo>
                <a:cubicBezTo>
                  <a:pt x="160" y="31"/>
                  <a:pt x="160" y="31"/>
                  <a:pt x="160" y="31"/>
                </a:cubicBezTo>
                <a:cubicBezTo>
                  <a:pt x="160" y="27"/>
                  <a:pt x="157" y="22"/>
                  <a:pt x="153" y="22"/>
                </a:cubicBezTo>
                <a:close/>
                <a:moveTo>
                  <a:pt x="34" y="47"/>
                </a:moveTo>
                <a:cubicBezTo>
                  <a:pt x="31" y="47"/>
                  <a:pt x="28" y="48"/>
                  <a:pt x="28" y="51"/>
                </a:cubicBezTo>
                <a:cubicBezTo>
                  <a:pt x="28" y="54"/>
                  <a:pt x="28" y="54"/>
                  <a:pt x="28" y="54"/>
                </a:cubicBezTo>
                <a:cubicBezTo>
                  <a:pt x="22" y="48"/>
                  <a:pt x="22" y="48"/>
                  <a:pt x="22" y="48"/>
                </a:cubicBezTo>
                <a:cubicBezTo>
                  <a:pt x="21" y="47"/>
                  <a:pt x="20" y="47"/>
                  <a:pt x="18" y="47"/>
                </a:cubicBezTo>
                <a:cubicBezTo>
                  <a:pt x="11" y="47"/>
                  <a:pt x="11" y="47"/>
                  <a:pt x="11" y="47"/>
                </a:cubicBezTo>
                <a:cubicBezTo>
                  <a:pt x="11" y="10"/>
                  <a:pt x="11" y="10"/>
                  <a:pt x="11" y="10"/>
                </a:cubicBezTo>
                <a:cubicBezTo>
                  <a:pt x="74" y="10"/>
                  <a:pt x="74" y="10"/>
                  <a:pt x="74" y="10"/>
                </a:cubicBezTo>
                <a:cubicBezTo>
                  <a:pt x="74" y="22"/>
                  <a:pt x="74" y="22"/>
                  <a:pt x="74" y="22"/>
                </a:cubicBezTo>
                <a:cubicBezTo>
                  <a:pt x="57" y="22"/>
                  <a:pt x="57" y="22"/>
                  <a:pt x="57" y="22"/>
                </a:cubicBezTo>
                <a:cubicBezTo>
                  <a:pt x="53" y="22"/>
                  <a:pt x="49" y="27"/>
                  <a:pt x="49" y="31"/>
                </a:cubicBezTo>
                <a:cubicBezTo>
                  <a:pt x="49" y="47"/>
                  <a:pt x="49" y="47"/>
                  <a:pt x="49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4" y="47"/>
                  <a:pt x="34" y="47"/>
                  <a:pt x="34" y="47"/>
                </a:cubicBezTo>
                <a:close/>
                <a:moveTo>
                  <a:pt x="146" y="83"/>
                </a:moveTo>
                <a:cubicBezTo>
                  <a:pt x="139" y="83"/>
                  <a:pt x="139" y="83"/>
                  <a:pt x="139" y="83"/>
                </a:cubicBezTo>
                <a:cubicBezTo>
                  <a:pt x="137" y="83"/>
                  <a:pt x="136" y="84"/>
                  <a:pt x="134" y="85"/>
                </a:cubicBezTo>
                <a:cubicBezTo>
                  <a:pt x="119" y="101"/>
                  <a:pt x="119" y="101"/>
                  <a:pt x="119" y="101"/>
                </a:cubicBezTo>
                <a:cubicBezTo>
                  <a:pt x="119" y="89"/>
                  <a:pt x="119" y="89"/>
                  <a:pt x="119" y="89"/>
                </a:cubicBezTo>
                <a:cubicBezTo>
                  <a:pt x="119" y="86"/>
                  <a:pt x="115" y="83"/>
                  <a:pt x="111" y="83"/>
                </a:cubicBezTo>
                <a:cubicBezTo>
                  <a:pt x="63" y="83"/>
                  <a:pt x="63" y="83"/>
                  <a:pt x="63" y="83"/>
                </a:cubicBezTo>
                <a:cubicBezTo>
                  <a:pt x="63" y="36"/>
                  <a:pt x="63" y="36"/>
                  <a:pt x="63" y="36"/>
                </a:cubicBezTo>
                <a:cubicBezTo>
                  <a:pt x="146" y="36"/>
                  <a:pt x="146" y="36"/>
                  <a:pt x="146" y="36"/>
                </a:cubicBezTo>
                <a:cubicBezTo>
                  <a:pt x="146" y="83"/>
                  <a:pt x="146" y="83"/>
                  <a:pt x="146" y="83"/>
                </a:cubicBezTo>
                <a:cubicBezTo>
                  <a:pt x="146" y="83"/>
                  <a:pt x="146" y="83"/>
                  <a:pt x="146" y="83"/>
                </a:cubicBezTo>
                <a:close/>
                <a:moveTo>
                  <a:pt x="73" y="52"/>
                </a:moveTo>
                <a:cubicBezTo>
                  <a:pt x="73" y="49"/>
                  <a:pt x="75" y="47"/>
                  <a:pt x="78" y="47"/>
                </a:cubicBezTo>
                <a:cubicBezTo>
                  <a:pt x="112" y="47"/>
                  <a:pt x="112" y="47"/>
                  <a:pt x="112" y="47"/>
                </a:cubicBezTo>
                <a:cubicBezTo>
                  <a:pt x="114" y="47"/>
                  <a:pt x="117" y="49"/>
                  <a:pt x="117" y="52"/>
                </a:cubicBezTo>
                <a:cubicBezTo>
                  <a:pt x="117" y="55"/>
                  <a:pt x="114" y="57"/>
                  <a:pt x="112" y="57"/>
                </a:cubicBezTo>
                <a:cubicBezTo>
                  <a:pt x="78" y="57"/>
                  <a:pt x="78" y="57"/>
                  <a:pt x="78" y="57"/>
                </a:cubicBezTo>
                <a:cubicBezTo>
                  <a:pt x="75" y="57"/>
                  <a:pt x="73" y="55"/>
                  <a:pt x="73" y="52"/>
                </a:cubicBezTo>
                <a:close/>
                <a:moveTo>
                  <a:pt x="123" y="55"/>
                </a:moveTo>
                <a:cubicBezTo>
                  <a:pt x="123" y="55"/>
                  <a:pt x="122" y="53"/>
                  <a:pt x="122" y="52"/>
                </a:cubicBezTo>
                <a:cubicBezTo>
                  <a:pt x="122" y="50"/>
                  <a:pt x="123" y="49"/>
                  <a:pt x="123" y="48"/>
                </a:cubicBezTo>
                <a:cubicBezTo>
                  <a:pt x="126" y="46"/>
                  <a:pt x="129" y="46"/>
                  <a:pt x="131" y="48"/>
                </a:cubicBezTo>
                <a:cubicBezTo>
                  <a:pt x="132" y="49"/>
                  <a:pt x="133" y="50"/>
                  <a:pt x="133" y="52"/>
                </a:cubicBezTo>
                <a:cubicBezTo>
                  <a:pt x="133" y="53"/>
                  <a:pt x="132" y="55"/>
                  <a:pt x="131" y="55"/>
                </a:cubicBezTo>
                <a:cubicBezTo>
                  <a:pt x="130" y="56"/>
                  <a:pt x="129" y="57"/>
                  <a:pt x="127" y="57"/>
                </a:cubicBezTo>
                <a:cubicBezTo>
                  <a:pt x="126" y="57"/>
                  <a:pt x="125" y="56"/>
                  <a:pt x="123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5D8B483C-4588-3EDA-17AF-C582B5FE466D}"/>
              </a:ext>
            </a:extLst>
          </p:cNvPr>
          <p:cNvSpPr>
            <a:spLocks/>
          </p:cNvSpPr>
          <p:nvPr/>
        </p:nvSpPr>
        <p:spPr bwMode="auto">
          <a:xfrm>
            <a:off x="5691188" y="5249863"/>
            <a:ext cx="258763" cy="204788"/>
          </a:xfrm>
          <a:custGeom>
            <a:avLst/>
            <a:gdLst>
              <a:gd name="T0" fmla="*/ 10 w 163"/>
              <a:gd name="T1" fmla="*/ 129 h 129"/>
              <a:gd name="T2" fmla="*/ 6 w 163"/>
              <a:gd name="T3" fmla="*/ 128 h 129"/>
              <a:gd name="T4" fmla="*/ 3 w 163"/>
              <a:gd name="T5" fmla="*/ 115 h 129"/>
              <a:gd name="T6" fmla="*/ 24 w 163"/>
              <a:gd name="T7" fmla="*/ 79 h 129"/>
              <a:gd name="T8" fmla="*/ 32 w 163"/>
              <a:gd name="T9" fmla="*/ 75 h 129"/>
              <a:gd name="T10" fmla="*/ 39 w 163"/>
              <a:gd name="T11" fmla="*/ 79 h 129"/>
              <a:gd name="T12" fmla="*/ 49 w 163"/>
              <a:gd name="T13" fmla="*/ 92 h 129"/>
              <a:gd name="T14" fmla="*/ 68 w 163"/>
              <a:gd name="T15" fmla="*/ 58 h 129"/>
              <a:gd name="T16" fmla="*/ 75 w 163"/>
              <a:gd name="T17" fmla="*/ 54 h 129"/>
              <a:gd name="T18" fmla="*/ 83 w 163"/>
              <a:gd name="T19" fmla="*/ 57 h 129"/>
              <a:gd name="T20" fmla="*/ 100 w 163"/>
              <a:gd name="T21" fmla="*/ 80 h 129"/>
              <a:gd name="T22" fmla="*/ 145 w 163"/>
              <a:gd name="T23" fmla="*/ 6 h 129"/>
              <a:gd name="T24" fmla="*/ 157 w 163"/>
              <a:gd name="T25" fmla="*/ 3 h 129"/>
              <a:gd name="T26" fmla="*/ 160 w 163"/>
              <a:gd name="T27" fmla="*/ 15 h 129"/>
              <a:gd name="T28" fmla="*/ 109 w 163"/>
              <a:gd name="T29" fmla="*/ 101 h 129"/>
              <a:gd name="T30" fmla="*/ 101 w 163"/>
              <a:gd name="T31" fmla="*/ 105 h 129"/>
              <a:gd name="T32" fmla="*/ 94 w 163"/>
              <a:gd name="T33" fmla="*/ 101 h 129"/>
              <a:gd name="T34" fmla="*/ 77 w 163"/>
              <a:gd name="T35" fmla="*/ 79 h 129"/>
              <a:gd name="T36" fmla="*/ 57 w 163"/>
              <a:gd name="T37" fmla="*/ 112 h 129"/>
              <a:gd name="T38" fmla="*/ 50 w 163"/>
              <a:gd name="T39" fmla="*/ 117 h 129"/>
              <a:gd name="T40" fmla="*/ 42 w 163"/>
              <a:gd name="T41" fmla="*/ 113 h 129"/>
              <a:gd name="T42" fmla="*/ 33 w 163"/>
              <a:gd name="T43" fmla="*/ 100 h 129"/>
              <a:gd name="T44" fmla="*/ 18 w 163"/>
              <a:gd name="T45" fmla="*/ 125 h 129"/>
              <a:gd name="T46" fmla="*/ 10 w 163"/>
              <a:gd name="T47" fmla="*/ 129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3" h="129">
                <a:moveTo>
                  <a:pt x="10" y="129"/>
                </a:moveTo>
                <a:cubicBezTo>
                  <a:pt x="9" y="129"/>
                  <a:pt x="7" y="129"/>
                  <a:pt x="6" y="128"/>
                </a:cubicBezTo>
                <a:cubicBezTo>
                  <a:pt x="2" y="125"/>
                  <a:pt x="0" y="120"/>
                  <a:pt x="3" y="115"/>
                </a:cubicBezTo>
                <a:cubicBezTo>
                  <a:pt x="24" y="79"/>
                  <a:pt x="24" y="79"/>
                  <a:pt x="24" y="79"/>
                </a:cubicBezTo>
                <a:cubicBezTo>
                  <a:pt x="26" y="77"/>
                  <a:pt x="29" y="75"/>
                  <a:pt x="32" y="75"/>
                </a:cubicBezTo>
                <a:cubicBezTo>
                  <a:pt x="35" y="75"/>
                  <a:pt x="38" y="76"/>
                  <a:pt x="39" y="79"/>
                </a:cubicBezTo>
                <a:cubicBezTo>
                  <a:pt x="49" y="92"/>
                  <a:pt x="49" y="92"/>
                  <a:pt x="49" y="92"/>
                </a:cubicBezTo>
                <a:cubicBezTo>
                  <a:pt x="68" y="58"/>
                  <a:pt x="68" y="58"/>
                  <a:pt x="68" y="58"/>
                </a:cubicBezTo>
                <a:cubicBezTo>
                  <a:pt x="70" y="56"/>
                  <a:pt x="72" y="54"/>
                  <a:pt x="75" y="54"/>
                </a:cubicBezTo>
                <a:cubicBezTo>
                  <a:pt x="78" y="54"/>
                  <a:pt x="81" y="55"/>
                  <a:pt x="83" y="57"/>
                </a:cubicBezTo>
                <a:cubicBezTo>
                  <a:pt x="100" y="80"/>
                  <a:pt x="100" y="80"/>
                  <a:pt x="100" y="80"/>
                </a:cubicBezTo>
                <a:cubicBezTo>
                  <a:pt x="145" y="6"/>
                  <a:pt x="145" y="6"/>
                  <a:pt x="145" y="6"/>
                </a:cubicBezTo>
                <a:cubicBezTo>
                  <a:pt x="148" y="2"/>
                  <a:pt x="153" y="0"/>
                  <a:pt x="157" y="3"/>
                </a:cubicBezTo>
                <a:cubicBezTo>
                  <a:pt x="162" y="5"/>
                  <a:pt x="163" y="11"/>
                  <a:pt x="160" y="15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7" y="103"/>
                  <a:pt x="104" y="105"/>
                  <a:pt x="101" y="105"/>
                </a:cubicBezTo>
                <a:cubicBezTo>
                  <a:pt x="98" y="105"/>
                  <a:pt x="96" y="104"/>
                  <a:pt x="94" y="101"/>
                </a:cubicBezTo>
                <a:cubicBezTo>
                  <a:pt x="77" y="79"/>
                  <a:pt x="77" y="79"/>
                  <a:pt x="77" y="79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55" y="115"/>
                  <a:pt x="53" y="116"/>
                  <a:pt x="50" y="117"/>
                </a:cubicBezTo>
                <a:cubicBezTo>
                  <a:pt x="47" y="117"/>
                  <a:pt x="44" y="115"/>
                  <a:pt x="42" y="113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18" y="125"/>
                  <a:pt x="18" y="125"/>
                  <a:pt x="18" y="125"/>
                </a:cubicBezTo>
                <a:cubicBezTo>
                  <a:pt x="17" y="128"/>
                  <a:pt x="14" y="129"/>
                  <a:pt x="10" y="1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CFA090CA-22C3-ACE5-9EB5-F86580DE7010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4692650"/>
            <a:ext cx="254000" cy="220663"/>
          </a:xfrm>
          <a:custGeom>
            <a:avLst/>
            <a:gdLst>
              <a:gd name="T0" fmla="*/ 153 w 160"/>
              <a:gd name="T1" fmla="*/ 0 h 139"/>
              <a:gd name="T2" fmla="*/ 7 w 160"/>
              <a:gd name="T3" fmla="*/ 0 h 139"/>
              <a:gd name="T4" fmla="*/ 0 w 160"/>
              <a:gd name="T5" fmla="*/ 7 h 139"/>
              <a:gd name="T6" fmla="*/ 0 w 160"/>
              <a:gd name="T7" fmla="*/ 95 h 139"/>
              <a:gd name="T8" fmla="*/ 7 w 160"/>
              <a:gd name="T9" fmla="*/ 102 h 139"/>
              <a:gd name="T10" fmla="*/ 89 w 160"/>
              <a:gd name="T11" fmla="*/ 102 h 139"/>
              <a:gd name="T12" fmla="*/ 89 w 160"/>
              <a:gd name="T13" fmla="*/ 132 h 139"/>
              <a:gd name="T14" fmla="*/ 94 w 160"/>
              <a:gd name="T15" fmla="*/ 138 h 139"/>
              <a:gd name="T16" fmla="*/ 97 w 160"/>
              <a:gd name="T17" fmla="*/ 139 h 139"/>
              <a:gd name="T18" fmla="*/ 102 w 160"/>
              <a:gd name="T19" fmla="*/ 136 h 139"/>
              <a:gd name="T20" fmla="*/ 131 w 160"/>
              <a:gd name="T21" fmla="*/ 102 h 139"/>
              <a:gd name="T22" fmla="*/ 153 w 160"/>
              <a:gd name="T23" fmla="*/ 102 h 139"/>
              <a:gd name="T24" fmla="*/ 160 w 160"/>
              <a:gd name="T25" fmla="*/ 95 h 139"/>
              <a:gd name="T26" fmla="*/ 160 w 160"/>
              <a:gd name="T27" fmla="*/ 7 h 139"/>
              <a:gd name="T28" fmla="*/ 153 w 160"/>
              <a:gd name="T29" fmla="*/ 0 h 139"/>
              <a:gd name="T30" fmla="*/ 147 w 160"/>
              <a:gd name="T31" fmla="*/ 88 h 139"/>
              <a:gd name="T32" fmla="*/ 128 w 160"/>
              <a:gd name="T33" fmla="*/ 88 h 139"/>
              <a:gd name="T34" fmla="*/ 122 w 160"/>
              <a:gd name="T35" fmla="*/ 91 h 139"/>
              <a:gd name="T36" fmla="*/ 103 w 160"/>
              <a:gd name="T37" fmla="*/ 113 h 139"/>
              <a:gd name="T38" fmla="*/ 103 w 160"/>
              <a:gd name="T39" fmla="*/ 95 h 139"/>
              <a:gd name="T40" fmla="*/ 97 w 160"/>
              <a:gd name="T41" fmla="*/ 88 h 139"/>
              <a:gd name="T42" fmla="*/ 14 w 160"/>
              <a:gd name="T43" fmla="*/ 88 h 139"/>
              <a:gd name="T44" fmla="*/ 14 w 160"/>
              <a:gd name="T45" fmla="*/ 14 h 139"/>
              <a:gd name="T46" fmla="*/ 147 w 160"/>
              <a:gd name="T47" fmla="*/ 14 h 139"/>
              <a:gd name="T48" fmla="*/ 147 w 160"/>
              <a:gd name="T49" fmla="*/ 88 h 139"/>
              <a:gd name="T50" fmla="*/ 147 w 160"/>
              <a:gd name="T51" fmla="*/ 88 h 139"/>
              <a:gd name="T52" fmla="*/ 33 w 160"/>
              <a:gd name="T53" fmla="*/ 38 h 139"/>
              <a:gd name="T54" fmla="*/ 40 w 160"/>
              <a:gd name="T55" fmla="*/ 31 h 139"/>
              <a:gd name="T56" fmla="*/ 90 w 160"/>
              <a:gd name="T57" fmla="*/ 31 h 139"/>
              <a:gd name="T58" fmla="*/ 97 w 160"/>
              <a:gd name="T59" fmla="*/ 38 h 139"/>
              <a:gd name="T60" fmla="*/ 90 w 160"/>
              <a:gd name="T61" fmla="*/ 45 h 139"/>
              <a:gd name="T62" fmla="*/ 40 w 160"/>
              <a:gd name="T63" fmla="*/ 45 h 139"/>
              <a:gd name="T64" fmla="*/ 33 w 160"/>
              <a:gd name="T65" fmla="*/ 38 h 139"/>
              <a:gd name="T66" fmla="*/ 109 w 160"/>
              <a:gd name="T67" fmla="*/ 44 h 139"/>
              <a:gd name="T68" fmla="*/ 107 w 160"/>
              <a:gd name="T69" fmla="*/ 39 h 139"/>
              <a:gd name="T70" fmla="*/ 109 w 160"/>
              <a:gd name="T71" fmla="*/ 34 h 139"/>
              <a:gd name="T72" fmla="*/ 114 w 160"/>
              <a:gd name="T73" fmla="*/ 32 h 139"/>
              <a:gd name="T74" fmla="*/ 119 w 160"/>
              <a:gd name="T75" fmla="*/ 34 h 139"/>
              <a:gd name="T76" fmla="*/ 121 w 160"/>
              <a:gd name="T77" fmla="*/ 39 h 139"/>
              <a:gd name="T78" fmla="*/ 119 w 160"/>
              <a:gd name="T79" fmla="*/ 44 h 139"/>
              <a:gd name="T80" fmla="*/ 114 w 160"/>
              <a:gd name="T81" fmla="*/ 45 h 139"/>
              <a:gd name="T82" fmla="*/ 109 w 160"/>
              <a:gd name="T83" fmla="*/ 44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39">
                <a:moveTo>
                  <a:pt x="153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99"/>
                  <a:pt x="3" y="102"/>
                  <a:pt x="7" y="102"/>
                </a:cubicBezTo>
                <a:cubicBezTo>
                  <a:pt x="89" y="102"/>
                  <a:pt x="89" y="102"/>
                  <a:pt x="89" y="102"/>
                </a:cubicBezTo>
                <a:cubicBezTo>
                  <a:pt x="89" y="132"/>
                  <a:pt x="89" y="132"/>
                  <a:pt x="89" y="132"/>
                </a:cubicBezTo>
                <a:cubicBezTo>
                  <a:pt x="89" y="135"/>
                  <a:pt x="91" y="137"/>
                  <a:pt x="94" y="138"/>
                </a:cubicBezTo>
                <a:cubicBezTo>
                  <a:pt x="95" y="139"/>
                  <a:pt x="96" y="139"/>
                  <a:pt x="97" y="139"/>
                </a:cubicBezTo>
                <a:cubicBezTo>
                  <a:pt x="98" y="139"/>
                  <a:pt x="101" y="138"/>
                  <a:pt x="102" y="136"/>
                </a:cubicBezTo>
                <a:cubicBezTo>
                  <a:pt x="131" y="102"/>
                  <a:pt x="131" y="102"/>
                  <a:pt x="131" y="102"/>
                </a:cubicBezTo>
                <a:cubicBezTo>
                  <a:pt x="153" y="102"/>
                  <a:pt x="153" y="102"/>
                  <a:pt x="153" y="102"/>
                </a:cubicBezTo>
                <a:cubicBezTo>
                  <a:pt x="157" y="102"/>
                  <a:pt x="160" y="99"/>
                  <a:pt x="160" y="95"/>
                </a:cubicBezTo>
                <a:cubicBezTo>
                  <a:pt x="160" y="7"/>
                  <a:pt x="160" y="7"/>
                  <a:pt x="160" y="7"/>
                </a:cubicBezTo>
                <a:cubicBezTo>
                  <a:pt x="160" y="3"/>
                  <a:pt x="157" y="0"/>
                  <a:pt x="153" y="0"/>
                </a:cubicBezTo>
                <a:close/>
                <a:moveTo>
                  <a:pt x="147" y="88"/>
                </a:moveTo>
                <a:cubicBezTo>
                  <a:pt x="128" y="88"/>
                  <a:pt x="128" y="88"/>
                  <a:pt x="128" y="88"/>
                </a:cubicBezTo>
                <a:cubicBezTo>
                  <a:pt x="126" y="88"/>
                  <a:pt x="123" y="89"/>
                  <a:pt x="122" y="91"/>
                </a:cubicBezTo>
                <a:cubicBezTo>
                  <a:pt x="103" y="113"/>
                  <a:pt x="103" y="113"/>
                  <a:pt x="103" y="113"/>
                </a:cubicBezTo>
                <a:cubicBezTo>
                  <a:pt x="103" y="95"/>
                  <a:pt x="103" y="95"/>
                  <a:pt x="103" y="95"/>
                </a:cubicBezTo>
                <a:cubicBezTo>
                  <a:pt x="103" y="92"/>
                  <a:pt x="101" y="88"/>
                  <a:pt x="97" y="88"/>
                </a:cubicBezTo>
                <a:cubicBezTo>
                  <a:pt x="14" y="88"/>
                  <a:pt x="14" y="88"/>
                  <a:pt x="14" y="88"/>
                </a:cubicBezTo>
                <a:cubicBezTo>
                  <a:pt x="14" y="14"/>
                  <a:pt x="14" y="14"/>
                  <a:pt x="14" y="14"/>
                </a:cubicBezTo>
                <a:cubicBezTo>
                  <a:pt x="147" y="14"/>
                  <a:pt x="147" y="14"/>
                  <a:pt x="147" y="14"/>
                </a:cubicBezTo>
                <a:cubicBezTo>
                  <a:pt x="147" y="88"/>
                  <a:pt x="147" y="88"/>
                  <a:pt x="147" y="88"/>
                </a:cubicBezTo>
                <a:cubicBezTo>
                  <a:pt x="147" y="88"/>
                  <a:pt x="147" y="88"/>
                  <a:pt x="147" y="88"/>
                </a:cubicBezTo>
                <a:close/>
                <a:moveTo>
                  <a:pt x="33" y="38"/>
                </a:moveTo>
                <a:cubicBezTo>
                  <a:pt x="33" y="34"/>
                  <a:pt x="36" y="31"/>
                  <a:pt x="40" y="31"/>
                </a:cubicBezTo>
                <a:cubicBezTo>
                  <a:pt x="90" y="31"/>
                  <a:pt x="90" y="31"/>
                  <a:pt x="90" y="31"/>
                </a:cubicBezTo>
                <a:cubicBezTo>
                  <a:pt x="94" y="31"/>
                  <a:pt x="97" y="34"/>
                  <a:pt x="97" y="38"/>
                </a:cubicBezTo>
                <a:cubicBezTo>
                  <a:pt x="97" y="42"/>
                  <a:pt x="94" y="45"/>
                  <a:pt x="90" y="45"/>
                </a:cubicBezTo>
                <a:cubicBezTo>
                  <a:pt x="40" y="45"/>
                  <a:pt x="40" y="45"/>
                  <a:pt x="40" y="45"/>
                </a:cubicBezTo>
                <a:cubicBezTo>
                  <a:pt x="36" y="45"/>
                  <a:pt x="33" y="42"/>
                  <a:pt x="33" y="38"/>
                </a:cubicBezTo>
                <a:close/>
                <a:moveTo>
                  <a:pt x="109" y="44"/>
                </a:moveTo>
                <a:cubicBezTo>
                  <a:pt x="108" y="42"/>
                  <a:pt x="107" y="40"/>
                  <a:pt x="107" y="39"/>
                </a:cubicBezTo>
                <a:cubicBezTo>
                  <a:pt x="107" y="37"/>
                  <a:pt x="108" y="35"/>
                  <a:pt x="109" y="34"/>
                </a:cubicBezTo>
                <a:cubicBezTo>
                  <a:pt x="110" y="32"/>
                  <a:pt x="112" y="32"/>
                  <a:pt x="114" y="32"/>
                </a:cubicBezTo>
                <a:cubicBezTo>
                  <a:pt x="116" y="32"/>
                  <a:pt x="118" y="32"/>
                  <a:pt x="119" y="34"/>
                </a:cubicBezTo>
                <a:cubicBezTo>
                  <a:pt x="120" y="35"/>
                  <a:pt x="121" y="37"/>
                  <a:pt x="121" y="39"/>
                </a:cubicBezTo>
                <a:cubicBezTo>
                  <a:pt x="121" y="40"/>
                  <a:pt x="120" y="42"/>
                  <a:pt x="119" y="44"/>
                </a:cubicBezTo>
                <a:cubicBezTo>
                  <a:pt x="118" y="45"/>
                  <a:pt x="116" y="45"/>
                  <a:pt x="114" y="45"/>
                </a:cubicBezTo>
                <a:cubicBezTo>
                  <a:pt x="112" y="45"/>
                  <a:pt x="110" y="45"/>
                  <a:pt x="109" y="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4563E990-6BB7-E8D5-7EC5-B73BEA5454B8}"/>
              </a:ext>
            </a:extLst>
          </p:cNvPr>
          <p:cNvSpPr>
            <a:spLocks noEditPoints="1"/>
          </p:cNvSpPr>
          <p:nvPr/>
        </p:nvSpPr>
        <p:spPr bwMode="auto">
          <a:xfrm>
            <a:off x="6272213" y="5226050"/>
            <a:ext cx="198438" cy="254000"/>
          </a:xfrm>
          <a:custGeom>
            <a:avLst/>
            <a:gdLst>
              <a:gd name="T0" fmla="*/ 113 w 125"/>
              <a:gd name="T1" fmla="*/ 160 h 160"/>
              <a:gd name="T2" fmla="*/ 102 w 125"/>
              <a:gd name="T3" fmla="*/ 149 h 160"/>
              <a:gd name="T4" fmla="*/ 102 w 125"/>
              <a:gd name="T5" fmla="*/ 11 h 160"/>
              <a:gd name="T6" fmla="*/ 113 w 125"/>
              <a:gd name="T7" fmla="*/ 0 h 160"/>
              <a:gd name="T8" fmla="*/ 125 w 125"/>
              <a:gd name="T9" fmla="*/ 11 h 160"/>
              <a:gd name="T10" fmla="*/ 125 w 125"/>
              <a:gd name="T11" fmla="*/ 149 h 160"/>
              <a:gd name="T12" fmla="*/ 113 w 125"/>
              <a:gd name="T13" fmla="*/ 160 h 160"/>
              <a:gd name="T14" fmla="*/ 74 w 125"/>
              <a:gd name="T15" fmla="*/ 149 h 160"/>
              <a:gd name="T16" fmla="*/ 74 w 125"/>
              <a:gd name="T17" fmla="*/ 57 h 160"/>
              <a:gd name="T18" fmla="*/ 62 w 125"/>
              <a:gd name="T19" fmla="*/ 46 h 160"/>
              <a:gd name="T20" fmla="*/ 51 w 125"/>
              <a:gd name="T21" fmla="*/ 57 h 160"/>
              <a:gd name="T22" fmla="*/ 51 w 125"/>
              <a:gd name="T23" fmla="*/ 149 h 160"/>
              <a:gd name="T24" fmla="*/ 62 w 125"/>
              <a:gd name="T25" fmla="*/ 160 h 160"/>
              <a:gd name="T26" fmla="*/ 74 w 125"/>
              <a:gd name="T27" fmla="*/ 149 h 160"/>
              <a:gd name="T28" fmla="*/ 23 w 125"/>
              <a:gd name="T29" fmla="*/ 149 h 160"/>
              <a:gd name="T30" fmla="*/ 23 w 125"/>
              <a:gd name="T31" fmla="*/ 103 h 160"/>
              <a:gd name="T32" fmla="*/ 12 w 125"/>
              <a:gd name="T33" fmla="*/ 91 h 160"/>
              <a:gd name="T34" fmla="*/ 0 w 125"/>
              <a:gd name="T35" fmla="*/ 103 h 160"/>
              <a:gd name="T36" fmla="*/ 0 w 125"/>
              <a:gd name="T37" fmla="*/ 149 h 160"/>
              <a:gd name="T38" fmla="*/ 12 w 125"/>
              <a:gd name="T39" fmla="*/ 160 h 160"/>
              <a:gd name="T40" fmla="*/ 23 w 125"/>
              <a:gd name="T41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5" h="160">
                <a:moveTo>
                  <a:pt x="113" y="160"/>
                </a:moveTo>
                <a:cubicBezTo>
                  <a:pt x="107" y="160"/>
                  <a:pt x="102" y="156"/>
                  <a:pt x="102" y="149"/>
                </a:cubicBezTo>
                <a:cubicBezTo>
                  <a:pt x="102" y="11"/>
                  <a:pt x="102" y="11"/>
                  <a:pt x="102" y="11"/>
                </a:cubicBezTo>
                <a:cubicBezTo>
                  <a:pt x="102" y="5"/>
                  <a:pt x="107" y="0"/>
                  <a:pt x="113" y="0"/>
                </a:cubicBezTo>
                <a:cubicBezTo>
                  <a:pt x="119" y="0"/>
                  <a:pt x="125" y="5"/>
                  <a:pt x="125" y="11"/>
                </a:cubicBezTo>
                <a:cubicBezTo>
                  <a:pt x="125" y="149"/>
                  <a:pt x="125" y="149"/>
                  <a:pt x="125" y="149"/>
                </a:cubicBezTo>
                <a:cubicBezTo>
                  <a:pt x="125" y="156"/>
                  <a:pt x="119" y="160"/>
                  <a:pt x="113" y="160"/>
                </a:cubicBezTo>
                <a:close/>
                <a:moveTo>
                  <a:pt x="74" y="149"/>
                </a:moveTo>
                <a:cubicBezTo>
                  <a:pt x="74" y="57"/>
                  <a:pt x="74" y="57"/>
                  <a:pt x="74" y="57"/>
                </a:cubicBezTo>
                <a:cubicBezTo>
                  <a:pt x="74" y="51"/>
                  <a:pt x="69" y="46"/>
                  <a:pt x="62" y="46"/>
                </a:cubicBezTo>
                <a:cubicBezTo>
                  <a:pt x="56" y="46"/>
                  <a:pt x="51" y="51"/>
                  <a:pt x="51" y="57"/>
                </a:cubicBezTo>
                <a:cubicBezTo>
                  <a:pt x="51" y="149"/>
                  <a:pt x="51" y="149"/>
                  <a:pt x="51" y="149"/>
                </a:cubicBezTo>
                <a:cubicBezTo>
                  <a:pt x="51" y="156"/>
                  <a:pt x="56" y="160"/>
                  <a:pt x="62" y="160"/>
                </a:cubicBezTo>
                <a:cubicBezTo>
                  <a:pt x="69" y="160"/>
                  <a:pt x="74" y="156"/>
                  <a:pt x="74" y="149"/>
                </a:cubicBezTo>
                <a:close/>
                <a:moveTo>
                  <a:pt x="23" y="149"/>
                </a:moveTo>
                <a:cubicBezTo>
                  <a:pt x="23" y="103"/>
                  <a:pt x="23" y="103"/>
                  <a:pt x="23" y="103"/>
                </a:cubicBezTo>
                <a:cubicBezTo>
                  <a:pt x="23" y="96"/>
                  <a:pt x="18" y="91"/>
                  <a:pt x="12" y="91"/>
                </a:cubicBezTo>
                <a:cubicBezTo>
                  <a:pt x="5" y="91"/>
                  <a:pt x="0" y="96"/>
                  <a:pt x="0" y="103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6"/>
                  <a:pt x="5" y="160"/>
                  <a:pt x="12" y="160"/>
                </a:cubicBezTo>
                <a:cubicBezTo>
                  <a:pt x="18" y="160"/>
                  <a:pt x="23" y="156"/>
                  <a:pt x="23" y="1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CE1EC691-D9E9-9A03-43AE-B4449F4244B1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5278438"/>
            <a:ext cx="254000" cy="149225"/>
          </a:xfrm>
          <a:custGeom>
            <a:avLst/>
            <a:gdLst>
              <a:gd name="T0" fmla="*/ 160 w 160"/>
              <a:gd name="T1" fmla="*/ 7 h 94"/>
              <a:gd name="T2" fmla="*/ 160 w 160"/>
              <a:gd name="T3" fmla="*/ 7 h 94"/>
              <a:gd name="T4" fmla="*/ 160 w 160"/>
              <a:gd name="T5" fmla="*/ 6 h 94"/>
              <a:gd name="T6" fmla="*/ 159 w 160"/>
              <a:gd name="T7" fmla="*/ 5 h 94"/>
              <a:gd name="T8" fmla="*/ 159 w 160"/>
              <a:gd name="T9" fmla="*/ 4 h 94"/>
              <a:gd name="T10" fmla="*/ 159 w 160"/>
              <a:gd name="T11" fmla="*/ 4 h 94"/>
              <a:gd name="T12" fmla="*/ 159 w 160"/>
              <a:gd name="T13" fmla="*/ 3 h 94"/>
              <a:gd name="T14" fmla="*/ 158 w 160"/>
              <a:gd name="T15" fmla="*/ 3 h 94"/>
              <a:gd name="T16" fmla="*/ 158 w 160"/>
              <a:gd name="T17" fmla="*/ 3 h 94"/>
              <a:gd name="T18" fmla="*/ 158 w 160"/>
              <a:gd name="T19" fmla="*/ 2 h 94"/>
              <a:gd name="T20" fmla="*/ 157 w 160"/>
              <a:gd name="T21" fmla="*/ 2 h 94"/>
              <a:gd name="T22" fmla="*/ 156 w 160"/>
              <a:gd name="T23" fmla="*/ 2 h 94"/>
              <a:gd name="T24" fmla="*/ 156 w 160"/>
              <a:gd name="T25" fmla="*/ 1 h 94"/>
              <a:gd name="T26" fmla="*/ 155 w 160"/>
              <a:gd name="T27" fmla="*/ 1 h 94"/>
              <a:gd name="T28" fmla="*/ 155 w 160"/>
              <a:gd name="T29" fmla="*/ 1 h 94"/>
              <a:gd name="T30" fmla="*/ 154 w 160"/>
              <a:gd name="T31" fmla="*/ 0 h 94"/>
              <a:gd name="T32" fmla="*/ 153 w 160"/>
              <a:gd name="T33" fmla="*/ 0 h 94"/>
              <a:gd name="T34" fmla="*/ 153 w 160"/>
              <a:gd name="T35" fmla="*/ 0 h 94"/>
              <a:gd name="T36" fmla="*/ 7 w 160"/>
              <a:gd name="T37" fmla="*/ 0 h 94"/>
              <a:gd name="T38" fmla="*/ 6 w 160"/>
              <a:gd name="T39" fmla="*/ 0 h 94"/>
              <a:gd name="T40" fmla="*/ 6 w 160"/>
              <a:gd name="T41" fmla="*/ 0 h 94"/>
              <a:gd name="T42" fmla="*/ 5 w 160"/>
              <a:gd name="T43" fmla="*/ 1 h 94"/>
              <a:gd name="T44" fmla="*/ 4 w 160"/>
              <a:gd name="T45" fmla="*/ 1 h 94"/>
              <a:gd name="T46" fmla="*/ 4 w 160"/>
              <a:gd name="T47" fmla="*/ 1 h 94"/>
              <a:gd name="T48" fmla="*/ 3 w 160"/>
              <a:gd name="T49" fmla="*/ 2 h 94"/>
              <a:gd name="T50" fmla="*/ 2 w 160"/>
              <a:gd name="T51" fmla="*/ 2 h 94"/>
              <a:gd name="T52" fmla="*/ 2 w 160"/>
              <a:gd name="T53" fmla="*/ 2 h 94"/>
              <a:gd name="T54" fmla="*/ 2 w 160"/>
              <a:gd name="T55" fmla="*/ 3 h 94"/>
              <a:gd name="T56" fmla="*/ 1 w 160"/>
              <a:gd name="T57" fmla="*/ 3 h 94"/>
              <a:gd name="T58" fmla="*/ 1 w 160"/>
              <a:gd name="T59" fmla="*/ 3 h 94"/>
              <a:gd name="T60" fmla="*/ 0 w 160"/>
              <a:gd name="T61" fmla="*/ 4 h 94"/>
              <a:gd name="T62" fmla="*/ 0 w 160"/>
              <a:gd name="T63" fmla="*/ 4 h 94"/>
              <a:gd name="T64" fmla="*/ 0 w 160"/>
              <a:gd name="T65" fmla="*/ 5 h 94"/>
              <a:gd name="T66" fmla="*/ 0 w 160"/>
              <a:gd name="T67" fmla="*/ 6 h 94"/>
              <a:gd name="T68" fmla="*/ 0 w 160"/>
              <a:gd name="T69" fmla="*/ 7 h 94"/>
              <a:gd name="T70" fmla="*/ 0 w 160"/>
              <a:gd name="T71" fmla="*/ 7 h 94"/>
              <a:gd name="T72" fmla="*/ 0 w 160"/>
              <a:gd name="T73" fmla="*/ 7 h 94"/>
              <a:gd name="T74" fmla="*/ 0 w 160"/>
              <a:gd name="T75" fmla="*/ 87 h 94"/>
              <a:gd name="T76" fmla="*/ 7 w 160"/>
              <a:gd name="T77" fmla="*/ 94 h 94"/>
              <a:gd name="T78" fmla="*/ 153 w 160"/>
              <a:gd name="T79" fmla="*/ 94 h 94"/>
              <a:gd name="T80" fmla="*/ 160 w 160"/>
              <a:gd name="T81" fmla="*/ 87 h 94"/>
              <a:gd name="T82" fmla="*/ 160 w 160"/>
              <a:gd name="T83" fmla="*/ 7 h 94"/>
              <a:gd name="T84" fmla="*/ 160 w 160"/>
              <a:gd name="T85" fmla="*/ 7 h 94"/>
              <a:gd name="T86" fmla="*/ 132 w 160"/>
              <a:gd name="T87" fmla="*/ 14 h 94"/>
              <a:gd name="T88" fmla="*/ 80 w 160"/>
              <a:gd name="T89" fmla="*/ 53 h 94"/>
              <a:gd name="T90" fmla="*/ 28 w 160"/>
              <a:gd name="T91" fmla="*/ 14 h 94"/>
              <a:gd name="T92" fmla="*/ 132 w 160"/>
              <a:gd name="T93" fmla="*/ 14 h 94"/>
              <a:gd name="T94" fmla="*/ 132 w 160"/>
              <a:gd name="T95" fmla="*/ 14 h 94"/>
              <a:gd name="T96" fmla="*/ 13 w 160"/>
              <a:gd name="T97" fmla="*/ 80 h 94"/>
              <a:gd name="T98" fmla="*/ 13 w 160"/>
              <a:gd name="T99" fmla="*/ 21 h 94"/>
              <a:gd name="T100" fmla="*/ 76 w 160"/>
              <a:gd name="T101" fmla="*/ 67 h 94"/>
              <a:gd name="T102" fmla="*/ 80 w 160"/>
              <a:gd name="T103" fmla="*/ 68 h 94"/>
              <a:gd name="T104" fmla="*/ 84 w 160"/>
              <a:gd name="T105" fmla="*/ 67 h 94"/>
              <a:gd name="T106" fmla="*/ 146 w 160"/>
              <a:gd name="T107" fmla="*/ 21 h 94"/>
              <a:gd name="T108" fmla="*/ 146 w 160"/>
              <a:gd name="T109" fmla="*/ 80 h 94"/>
              <a:gd name="T110" fmla="*/ 13 w 160"/>
              <a:gd name="T111" fmla="*/ 80 h 94"/>
              <a:gd name="T112" fmla="*/ 13 w 160"/>
              <a:gd name="T113" fmla="*/ 8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94">
                <a:moveTo>
                  <a:pt x="160" y="7"/>
                </a:moveTo>
                <a:cubicBezTo>
                  <a:pt x="160" y="7"/>
                  <a:pt x="160" y="7"/>
                  <a:pt x="160" y="7"/>
                </a:cubicBezTo>
                <a:cubicBezTo>
                  <a:pt x="160" y="6"/>
                  <a:pt x="160" y="6"/>
                  <a:pt x="160" y="6"/>
                </a:cubicBezTo>
                <a:cubicBezTo>
                  <a:pt x="159" y="5"/>
                  <a:pt x="159" y="5"/>
                  <a:pt x="159" y="5"/>
                </a:cubicBezTo>
                <a:cubicBezTo>
                  <a:pt x="159" y="5"/>
                  <a:pt x="159" y="5"/>
                  <a:pt x="159" y="4"/>
                </a:cubicBezTo>
                <a:cubicBezTo>
                  <a:pt x="159" y="4"/>
                  <a:pt x="159" y="4"/>
                  <a:pt x="159" y="4"/>
                </a:cubicBezTo>
                <a:cubicBezTo>
                  <a:pt x="159" y="4"/>
                  <a:pt x="159" y="4"/>
                  <a:pt x="159" y="3"/>
                </a:cubicBezTo>
                <a:cubicBezTo>
                  <a:pt x="158" y="3"/>
                  <a:pt x="158" y="3"/>
                  <a:pt x="158" y="3"/>
                </a:cubicBezTo>
                <a:cubicBezTo>
                  <a:pt x="158" y="3"/>
                  <a:pt x="158" y="3"/>
                  <a:pt x="158" y="3"/>
                </a:cubicBezTo>
                <a:cubicBezTo>
                  <a:pt x="158" y="3"/>
                  <a:pt x="158" y="3"/>
                  <a:pt x="158" y="2"/>
                </a:cubicBezTo>
                <a:cubicBezTo>
                  <a:pt x="157" y="2"/>
                  <a:pt x="157" y="2"/>
                  <a:pt x="157" y="2"/>
                </a:cubicBezTo>
                <a:cubicBezTo>
                  <a:pt x="157" y="2"/>
                  <a:pt x="157" y="2"/>
                  <a:pt x="156" y="2"/>
                </a:cubicBezTo>
                <a:cubicBezTo>
                  <a:pt x="156" y="2"/>
                  <a:pt x="156" y="1"/>
                  <a:pt x="156" y="1"/>
                </a:cubicBezTo>
                <a:cubicBezTo>
                  <a:pt x="155" y="1"/>
                  <a:pt x="155" y="1"/>
                  <a:pt x="155" y="1"/>
                </a:cubicBezTo>
                <a:cubicBezTo>
                  <a:pt x="155" y="1"/>
                  <a:pt x="155" y="1"/>
                  <a:pt x="155" y="1"/>
                </a:cubicBezTo>
                <a:cubicBezTo>
                  <a:pt x="154" y="0"/>
                  <a:pt x="154" y="0"/>
                  <a:pt x="154" y="0"/>
                </a:cubicBezTo>
                <a:cubicBezTo>
                  <a:pt x="154" y="0"/>
                  <a:pt x="154" y="0"/>
                  <a:pt x="153" y="0"/>
                </a:cubicBezTo>
                <a:cubicBezTo>
                  <a:pt x="153" y="0"/>
                  <a:pt x="153" y="0"/>
                  <a:pt x="153" y="0"/>
                </a:cubicBezTo>
                <a:cubicBezTo>
                  <a:pt x="7" y="0"/>
                  <a:pt x="7" y="0"/>
                  <a:pt x="7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5" y="0"/>
                  <a:pt x="5" y="0"/>
                  <a:pt x="5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3" y="1"/>
                  <a:pt x="3" y="2"/>
                  <a:pt x="3" y="2"/>
                </a:cubicBezTo>
                <a:cubicBezTo>
                  <a:pt x="3" y="2"/>
                  <a:pt x="3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3"/>
                  <a:pt x="2" y="3"/>
                  <a:pt x="2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4"/>
                  <a:pt x="1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5"/>
                  <a:pt x="0" y="6"/>
                </a:cubicBezTo>
                <a:cubicBezTo>
                  <a:pt x="0" y="6"/>
                  <a:pt x="0" y="6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91"/>
                  <a:pt x="3" y="94"/>
                  <a:pt x="7" y="94"/>
                </a:cubicBezTo>
                <a:cubicBezTo>
                  <a:pt x="153" y="94"/>
                  <a:pt x="153" y="94"/>
                  <a:pt x="153" y="94"/>
                </a:cubicBezTo>
                <a:cubicBezTo>
                  <a:pt x="157" y="94"/>
                  <a:pt x="160" y="91"/>
                  <a:pt x="160" y="87"/>
                </a:cubicBezTo>
                <a:cubicBezTo>
                  <a:pt x="160" y="7"/>
                  <a:pt x="160" y="7"/>
                  <a:pt x="160" y="7"/>
                </a:cubicBezTo>
                <a:cubicBezTo>
                  <a:pt x="160" y="7"/>
                  <a:pt x="160" y="7"/>
                  <a:pt x="160" y="7"/>
                </a:cubicBezTo>
                <a:close/>
                <a:moveTo>
                  <a:pt x="132" y="14"/>
                </a:moveTo>
                <a:cubicBezTo>
                  <a:pt x="80" y="53"/>
                  <a:pt x="80" y="53"/>
                  <a:pt x="80" y="53"/>
                </a:cubicBezTo>
                <a:cubicBezTo>
                  <a:pt x="28" y="14"/>
                  <a:pt x="28" y="14"/>
                  <a:pt x="28" y="14"/>
                </a:cubicBezTo>
                <a:cubicBezTo>
                  <a:pt x="132" y="14"/>
                  <a:pt x="132" y="14"/>
                  <a:pt x="132" y="14"/>
                </a:cubicBezTo>
                <a:cubicBezTo>
                  <a:pt x="132" y="14"/>
                  <a:pt x="132" y="14"/>
                  <a:pt x="132" y="14"/>
                </a:cubicBezTo>
                <a:close/>
                <a:moveTo>
                  <a:pt x="13" y="80"/>
                </a:moveTo>
                <a:cubicBezTo>
                  <a:pt x="13" y="21"/>
                  <a:pt x="13" y="21"/>
                  <a:pt x="13" y="21"/>
                </a:cubicBezTo>
                <a:cubicBezTo>
                  <a:pt x="76" y="67"/>
                  <a:pt x="76" y="67"/>
                  <a:pt x="76" y="67"/>
                </a:cubicBezTo>
                <a:cubicBezTo>
                  <a:pt x="77" y="68"/>
                  <a:pt x="78" y="68"/>
                  <a:pt x="80" y="68"/>
                </a:cubicBezTo>
                <a:cubicBezTo>
                  <a:pt x="81" y="68"/>
                  <a:pt x="83" y="68"/>
                  <a:pt x="84" y="67"/>
                </a:cubicBezTo>
                <a:cubicBezTo>
                  <a:pt x="146" y="21"/>
                  <a:pt x="146" y="21"/>
                  <a:pt x="146" y="21"/>
                </a:cubicBezTo>
                <a:cubicBezTo>
                  <a:pt x="146" y="80"/>
                  <a:pt x="146" y="80"/>
                  <a:pt x="146" y="80"/>
                </a:cubicBezTo>
                <a:cubicBezTo>
                  <a:pt x="13" y="80"/>
                  <a:pt x="13" y="80"/>
                  <a:pt x="13" y="80"/>
                </a:cubicBezTo>
                <a:cubicBezTo>
                  <a:pt x="13" y="80"/>
                  <a:pt x="13" y="80"/>
                  <a:pt x="13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F780B9FA-D045-DF2B-A900-086AC2BEC8ED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5241925"/>
            <a:ext cx="254000" cy="222250"/>
          </a:xfrm>
          <a:custGeom>
            <a:avLst/>
            <a:gdLst>
              <a:gd name="T0" fmla="*/ 43 w 160"/>
              <a:gd name="T1" fmla="*/ 13 h 140"/>
              <a:gd name="T2" fmla="*/ 52 w 160"/>
              <a:gd name="T3" fmla="*/ 4 h 140"/>
              <a:gd name="T4" fmla="*/ 151 w 160"/>
              <a:gd name="T5" fmla="*/ 4 h 140"/>
              <a:gd name="T6" fmla="*/ 160 w 160"/>
              <a:gd name="T7" fmla="*/ 13 h 140"/>
              <a:gd name="T8" fmla="*/ 151 w 160"/>
              <a:gd name="T9" fmla="*/ 22 h 140"/>
              <a:gd name="T10" fmla="*/ 52 w 160"/>
              <a:gd name="T11" fmla="*/ 22 h 140"/>
              <a:gd name="T12" fmla="*/ 43 w 160"/>
              <a:gd name="T13" fmla="*/ 13 h 140"/>
              <a:gd name="T14" fmla="*/ 151 w 160"/>
              <a:gd name="T15" fmla="*/ 61 h 140"/>
              <a:gd name="T16" fmla="*/ 52 w 160"/>
              <a:gd name="T17" fmla="*/ 61 h 140"/>
              <a:gd name="T18" fmla="*/ 43 w 160"/>
              <a:gd name="T19" fmla="*/ 70 h 140"/>
              <a:gd name="T20" fmla="*/ 52 w 160"/>
              <a:gd name="T21" fmla="*/ 79 h 140"/>
              <a:gd name="T22" fmla="*/ 151 w 160"/>
              <a:gd name="T23" fmla="*/ 79 h 140"/>
              <a:gd name="T24" fmla="*/ 160 w 160"/>
              <a:gd name="T25" fmla="*/ 70 h 140"/>
              <a:gd name="T26" fmla="*/ 151 w 160"/>
              <a:gd name="T27" fmla="*/ 61 h 140"/>
              <a:gd name="T28" fmla="*/ 151 w 160"/>
              <a:gd name="T29" fmla="*/ 119 h 140"/>
              <a:gd name="T30" fmla="*/ 52 w 160"/>
              <a:gd name="T31" fmla="*/ 119 h 140"/>
              <a:gd name="T32" fmla="*/ 43 w 160"/>
              <a:gd name="T33" fmla="*/ 128 h 140"/>
              <a:gd name="T34" fmla="*/ 52 w 160"/>
              <a:gd name="T35" fmla="*/ 137 h 140"/>
              <a:gd name="T36" fmla="*/ 151 w 160"/>
              <a:gd name="T37" fmla="*/ 137 h 140"/>
              <a:gd name="T38" fmla="*/ 160 w 160"/>
              <a:gd name="T39" fmla="*/ 128 h 140"/>
              <a:gd name="T40" fmla="*/ 151 w 160"/>
              <a:gd name="T41" fmla="*/ 119 h 140"/>
              <a:gd name="T42" fmla="*/ 13 w 160"/>
              <a:gd name="T43" fmla="*/ 58 h 140"/>
              <a:gd name="T44" fmla="*/ 0 w 160"/>
              <a:gd name="T45" fmla="*/ 71 h 140"/>
              <a:gd name="T46" fmla="*/ 13 w 160"/>
              <a:gd name="T47" fmla="*/ 84 h 140"/>
              <a:gd name="T48" fmla="*/ 25 w 160"/>
              <a:gd name="T49" fmla="*/ 71 h 140"/>
              <a:gd name="T50" fmla="*/ 13 w 160"/>
              <a:gd name="T51" fmla="*/ 58 h 140"/>
              <a:gd name="T52" fmla="*/ 13 w 160"/>
              <a:gd name="T53" fmla="*/ 0 h 140"/>
              <a:gd name="T54" fmla="*/ 0 w 160"/>
              <a:gd name="T55" fmla="*/ 13 h 140"/>
              <a:gd name="T56" fmla="*/ 13 w 160"/>
              <a:gd name="T57" fmla="*/ 26 h 140"/>
              <a:gd name="T58" fmla="*/ 25 w 160"/>
              <a:gd name="T59" fmla="*/ 13 h 140"/>
              <a:gd name="T60" fmla="*/ 13 w 160"/>
              <a:gd name="T61" fmla="*/ 0 h 140"/>
              <a:gd name="T62" fmla="*/ 13 w 160"/>
              <a:gd name="T63" fmla="*/ 115 h 140"/>
              <a:gd name="T64" fmla="*/ 0 w 160"/>
              <a:gd name="T65" fmla="*/ 128 h 140"/>
              <a:gd name="T66" fmla="*/ 13 w 160"/>
              <a:gd name="T67" fmla="*/ 140 h 140"/>
              <a:gd name="T68" fmla="*/ 25 w 160"/>
              <a:gd name="T69" fmla="*/ 128 h 140"/>
              <a:gd name="T70" fmla="*/ 13 w 160"/>
              <a:gd name="T71" fmla="*/ 115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40">
                <a:moveTo>
                  <a:pt x="43" y="13"/>
                </a:moveTo>
                <a:cubicBezTo>
                  <a:pt x="43" y="8"/>
                  <a:pt x="46" y="4"/>
                  <a:pt x="52" y="4"/>
                </a:cubicBezTo>
                <a:cubicBezTo>
                  <a:pt x="151" y="4"/>
                  <a:pt x="151" y="4"/>
                  <a:pt x="151" y="4"/>
                </a:cubicBezTo>
                <a:cubicBezTo>
                  <a:pt x="157" y="4"/>
                  <a:pt x="160" y="8"/>
                  <a:pt x="160" y="13"/>
                </a:cubicBezTo>
                <a:cubicBezTo>
                  <a:pt x="160" y="18"/>
                  <a:pt x="157" y="22"/>
                  <a:pt x="151" y="22"/>
                </a:cubicBezTo>
                <a:cubicBezTo>
                  <a:pt x="52" y="22"/>
                  <a:pt x="52" y="22"/>
                  <a:pt x="52" y="22"/>
                </a:cubicBezTo>
                <a:cubicBezTo>
                  <a:pt x="46" y="22"/>
                  <a:pt x="43" y="18"/>
                  <a:pt x="43" y="13"/>
                </a:cubicBezTo>
                <a:close/>
                <a:moveTo>
                  <a:pt x="151" y="61"/>
                </a:moveTo>
                <a:cubicBezTo>
                  <a:pt x="52" y="61"/>
                  <a:pt x="52" y="61"/>
                  <a:pt x="52" y="61"/>
                </a:cubicBezTo>
                <a:cubicBezTo>
                  <a:pt x="46" y="61"/>
                  <a:pt x="43" y="65"/>
                  <a:pt x="43" y="70"/>
                </a:cubicBezTo>
                <a:cubicBezTo>
                  <a:pt x="43" y="75"/>
                  <a:pt x="46" y="79"/>
                  <a:pt x="52" y="79"/>
                </a:cubicBezTo>
                <a:cubicBezTo>
                  <a:pt x="151" y="79"/>
                  <a:pt x="151" y="79"/>
                  <a:pt x="151" y="79"/>
                </a:cubicBezTo>
                <a:cubicBezTo>
                  <a:pt x="157" y="79"/>
                  <a:pt x="160" y="75"/>
                  <a:pt x="160" y="70"/>
                </a:cubicBezTo>
                <a:cubicBezTo>
                  <a:pt x="160" y="65"/>
                  <a:pt x="157" y="61"/>
                  <a:pt x="151" y="61"/>
                </a:cubicBezTo>
                <a:close/>
                <a:moveTo>
                  <a:pt x="151" y="119"/>
                </a:moveTo>
                <a:cubicBezTo>
                  <a:pt x="52" y="119"/>
                  <a:pt x="52" y="119"/>
                  <a:pt x="52" y="119"/>
                </a:cubicBezTo>
                <a:cubicBezTo>
                  <a:pt x="46" y="119"/>
                  <a:pt x="43" y="123"/>
                  <a:pt x="43" y="128"/>
                </a:cubicBezTo>
                <a:cubicBezTo>
                  <a:pt x="43" y="133"/>
                  <a:pt x="46" y="137"/>
                  <a:pt x="52" y="137"/>
                </a:cubicBezTo>
                <a:cubicBezTo>
                  <a:pt x="151" y="137"/>
                  <a:pt x="151" y="137"/>
                  <a:pt x="151" y="137"/>
                </a:cubicBezTo>
                <a:cubicBezTo>
                  <a:pt x="157" y="137"/>
                  <a:pt x="160" y="133"/>
                  <a:pt x="160" y="128"/>
                </a:cubicBezTo>
                <a:cubicBezTo>
                  <a:pt x="160" y="123"/>
                  <a:pt x="157" y="119"/>
                  <a:pt x="151" y="119"/>
                </a:cubicBezTo>
                <a:close/>
                <a:moveTo>
                  <a:pt x="13" y="58"/>
                </a:moveTo>
                <a:cubicBezTo>
                  <a:pt x="6" y="58"/>
                  <a:pt x="0" y="64"/>
                  <a:pt x="0" y="71"/>
                </a:cubicBezTo>
                <a:cubicBezTo>
                  <a:pt x="0" y="78"/>
                  <a:pt x="6" y="84"/>
                  <a:pt x="13" y="84"/>
                </a:cubicBezTo>
                <a:cubicBezTo>
                  <a:pt x="20" y="84"/>
                  <a:pt x="25" y="78"/>
                  <a:pt x="25" y="71"/>
                </a:cubicBezTo>
                <a:cubicBezTo>
                  <a:pt x="25" y="64"/>
                  <a:pt x="20" y="58"/>
                  <a:pt x="13" y="58"/>
                </a:cubicBezTo>
                <a:close/>
                <a:moveTo>
                  <a:pt x="13" y="0"/>
                </a:moveTo>
                <a:cubicBezTo>
                  <a:pt x="6" y="0"/>
                  <a:pt x="0" y="6"/>
                  <a:pt x="0" y="13"/>
                </a:cubicBezTo>
                <a:cubicBezTo>
                  <a:pt x="0" y="20"/>
                  <a:pt x="6" y="26"/>
                  <a:pt x="13" y="26"/>
                </a:cubicBezTo>
                <a:cubicBezTo>
                  <a:pt x="20" y="26"/>
                  <a:pt x="25" y="20"/>
                  <a:pt x="25" y="13"/>
                </a:cubicBezTo>
                <a:cubicBezTo>
                  <a:pt x="25" y="6"/>
                  <a:pt x="20" y="0"/>
                  <a:pt x="13" y="0"/>
                </a:cubicBezTo>
                <a:close/>
                <a:moveTo>
                  <a:pt x="13" y="115"/>
                </a:moveTo>
                <a:cubicBezTo>
                  <a:pt x="6" y="115"/>
                  <a:pt x="0" y="120"/>
                  <a:pt x="0" y="128"/>
                </a:cubicBezTo>
                <a:cubicBezTo>
                  <a:pt x="0" y="135"/>
                  <a:pt x="6" y="140"/>
                  <a:pt x="13" y="140"/>
                </a:cubicBezTo>
                <a:cubicBezTo>
                  <a:pt x="20" y="140"/>
                  <a:pt x="25" y="135"/>
                  <a:pt x="25" y="128"/>
                </a:cubicBezTo>
                <a:cubicBezTo>
                  <a:pt x="25" y="120"/>
                  <a:pt x="20" y="115"/>
                  <a:pt x="13" y="1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860219ED-DF72-363B-4C7C-3FA63914BE05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4732338"/>
            <a:ext cx="254000" cy="141288"/>
          </a:xfrm>
          <a:custGeom>
            <a:avLst/>
            <a:gdLst>
              <a:gd name="T0" fmla="*/ 153 w 160"/>
              <a:gd name="T1" fmla="*/ 0 h 89"/>
              <a:gd name="T2" fmla="*/ 50 w 160"/>
              <a:gd name="T3" fmla="*/ 0 h 89"/>
              <a:gd name="T4" fmla="*/ 46 w 160"/>
              <a:gd name="T5" fmla="*/ 1 h 89"/>
              <a:gd name="T6" fmla="*/ 2 w 160"/>
              <a:gd name="T7" fmla="*/ 39 h 89"/>
              <a:gd name="T8" fmla="*/ 0 w 160"/>
              <a:gd name="T9" fmla="*/ 45 h 89"/>
              <a:gd name="T10" fmla="*/ 2 w 160"/>
              <a:gd name="T11" fmla="*/ 50 h 89"/>
              <a:gd name="T12" fmla="*/ 46 w 160"/>
              <a:gd name="T13" fmla="*/ 87 h 89"/>
              <a:gd name="T14" fmla="*/ 50 w 160"/>
              <a:gd name="T15" fmla="*/ 89 h 89"/>
              <a:gd name="T16" fmla="*/ 153 w 160"/>
              <a:gd name="T17" fmla="*/ 89 h 89"/>
              <a:gd name="T18" fmla="*/ 160 w 160"/>
              <a:gd name="T19" fmla="*/ 82 h 89"/>
              <a:gd name="T20" fmla="*/ 160 w 160"/>
              <a:gd name="T21" fmla="*/ 7 h 89"/>
              <a:gd name="T22" fmla="*/ 153 w 160"/>
              <a:gd name="T23" fmla="*/ 0 h 89"/>
              <a:gd name="T24" fmla="*/ 146 w 160"/>
              <a:gd name="T25" fmla="*/ 75 h 89"/>
              <a:gd name="T26" fmla="*/ 53 w 160"/>
              <a:gd name="T27" fmla="*/ 75 h 89"/>
              <a:gd name="T28" fmla="*/ 17 w 160"/>
              <a:gd name="T29" fmla="*/ 45 h 89"/>
              <a:gd name="T30" fmla="*/ 53 w 160"/>
              <a:gd name="T31" fmla="*/ 13 h 89"/>
              <a:gd name="T32" fmla="*/ 146 w 160"/>
              <a:gd name="T33" fmla="*/ 13 h 89"/>
              <a:gd name="T34" fmla="*/ 146 w 160"/>
              <a:gd name="T35" fmla="*/ 75 h 89"/>
              <a:gd name="T36" fmla="*/ 146 w 160"/>
              <a:gd name="T37" fmla="*/ 75 h 89"/>
              <a:gd name="T38" fmla="*/ 77 w 160"/>
              <a:gd name="T39" fmla="*/ 53 h 89"/>
              <a:gd name="T40" fmla="*/ 86 w 160"/>
              <a:gd name="T41" fmla="*/ 45 h 89"/>
              <a:gd name="T42" fmla="*/ 77 w 160"/>
              <a:gd name="T43" fmla="*/ 35 h 89"/>
              <a:gd name="T44" fmla="*/ 77 w 160"/>
              <a:gd name="T45" fmla="*/ 27 h 89"/>
              <a:gd name="T46" fmla="*/ 85 w 160"/>
              <a:gd name="T47" fmla="*/ 27 h 89"/>
              <a:gd name="T48" fmla="*/ 95 w 160"/>
              <a:gd name="T49" fmla="*/ 36 h 89"/>
              <a:gd name="T50" fmla="*/ 104 w 160"/>
              <a:gd name="T51" fmla="*/ 27 h 89"/>
              <a:gd name="T52" fmla="*/ 113 w 160"/>
              <a:gd name="T53" fmla="*/ 27 h 89"/>
              <a:gd name="T54" fmla="*/ 113 w 160"/>
              <a:gd name="T55" fmla="*/ 35 h 89"/>
              <a:gd name="T56" fmla="*/ 103 w 160"/>
              <a:gd name="T57" fmla="*/ 45 h 89"/>
              <a:gd name="T58" fmla="*/ 113 w 160"/>
              <a:gd name="T59" fmla="*/ 53 h 89"/>
              <a:gd name="T60" fmla="*/ 113 w 160"/>
              <a:gd name="T61" fmla="*/ 62 h 89"/>
              <a:gd name="T62" fmla="*/ 109 w 160"/>
              <a:gd name="T63" fmla="*/ 64 h 89"/>
              <a:gd name="T64" fmla="*/ 104 w 160"/>
              <a:gd name="T65" fmla="*/ 62 h 89"/>
              <a:gd name="T66" fmla="*/ 95 w 160"/>
              <a:gd name="T67" fmla="*/ 53 h 89"/>
              <a:gd name="T68" fmla="*/ 85 w 160"/>
              <a:gd name="T69" fmla="*/ 62 h 89"/>
              <a:gd name="T70" fmla="*/ 81 w 160"/>
              <a:gd name="T71" fmla="*/ 64 h 89"/>
              <a:gd name="T72" fmla="*/ 77 w 160"/>
              <a:gd name="T73" fmla="*/ 62 h 89"/>
              <a:gd name="T74" fmla="*/ 77 w 160"/>
              <a:gd name="T75" fmla="*/ 53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89">
                <a:moveTo>
                  <a:pt x="153" y="0"/>
                </a:moveTo>
                <a:cubicBezTo>
                  <a:pt x="50" y="0"/>
                  <a:pt x="50" y="0"/>
                  <a:pt x="50" y="0"/>
                </a:cubicBezTo>
                <a:cubicBezTo>
                  <a:pt x="49" y="0"/>
                  <a:pt x="47" y="0"/>
                  <a:pt x="46" y="1"/>
                </a:cubicBezTo>
                <a:cubicBezTo>
                  <a:pt x="2" y="39"/>
                  <a:pt x="2" y="39"/>
                  <a:pt x="2" y="39"/>
                </a:cubicBezTo>
                <a:cubicBezTo>
                  <a:pt x="1" y="41"/>
                  <a:pt x="0" y="42"/>
                  <a:pt x="0" y="45"/>
                </a:cubicBezTo>
                <a:cubicBezTo>
                  <a:pt x="0" y="46"/>
                  <a:pt x="1" y="48"/>
                  <a:pt x="2" y="50"/>
                </a:cubicBezTo>
                <a:cubicBezTo>
                  <a:pt x="46" y="87"/>
                  <a:pt x="46" y="87"/>
                  <a:pt x="46" y="87"/>
                </a:cubicBezTo>
                <a:cubicBezTo>
                  <a:pt x="47" y="88"/>
                  <a:pt x="49" y="89"/>
                  <a:pt x="50" y="89"/>
                </a:cubicBezTo>
                <a:cubicBezTo>
                  <a:pt x="153" y="89"/>
                  <a:pt x="153" y="89"/>
                  <a:pt x="153" y="89"/>
                </a:cubicBezTo>
                <a:cubicBezTo>
                  <a:pt x="157" y="89"/>
                  <a:pt x="160" y="86"/>
                  <a:pt x="160" y="82"/>
                </a:cubicBezTo>
                <a:cubicBezTo>
                  <a:pt x="160" y="7"/>
                  <a:pt x="160" y="7"/>
                  <a:pt x="160" y="7"/>
                </a:cubicBezTo>
                <a:cubicBezTo>
                  <a:pt x="160" y="3"/>
                  <a:pt x="157" y="0"/>
                  <a:pt x="153" y="0"/>
                </a:cubicBezTo>
                <a:close/>
                <a:moveTo>
                  <a:pt x="146" y="75"/>
                </a:moveTo>
                <a:cubicBezTo>
                  <a:pt x="53" y="75"/>
                  <a:pt x="53" y="75"/>
                  <a:pt x="53" y="75"/>
                </a:cubicBezTo>
                <a:cubicBezTo>
                  <a:pt x="17" y="45"/>
                  <a:pt x="17" y="45"/>
                  <a:pt x="17" y="45"/>
                </a:cubicBezTo>
                <a:cubicBezTo>
                  <a:pt x="53" y="13"/>
                  <a:pt x="53" y="13"/>
                  <a:pt x="53" y="13"/>
                </a:cubicBezTo>
                <a:cubicBezTo>
                  <a:pt x="146" y="13"/>
                  <a:pt x="146" y="13"/>
                  <a:pt x="146" y="13"/>
                </a:cubicBezTo>
                <a:cubicBezTo>
                  <a:pt x="146" y="75"/>
                  <a:pt x="146" y="75"/>
                  <a:pt x="146" y="75"/>
                </a:cubicBezTo>
                <a:cubicBezTo>
                  <a:pt x="146" y="75"/>
                  <a:pt x="146" y="75"/>
                  <a:pt x="146" y="75"/>
                </a:cubicBezTo>
                <a:close/>
                <a:moveTo>
                  <a:pt x="77" y="53"/>
                </a:moveTo>
                <a:cubicBezTo>
                  <a:pt x="86" y="45"/>
                  <a:pt x="86" y="45"/>
                  <a:pt x="86" y="45"/>
                </a:cubicBezTo>
                <a:cubicBezTo>
                  <a:pt x="77" y="35"/>
                  <a:pt x="77" y="35"/>
                  <a:pt x="77" y="35"/>
                </a:cubicBezTo>
                <a:cubicBezTo>
                  <a:pt x="74" y="33"/>
                  <a:pt x="74" y="29"/>
                  <a:pt x="77" y="27"/>
                </a:cubicBezTo>
                <a:cubicBezTo>
                  <a:pt x="79" y="24"/>
                  <a:pt x="83" y="24"/>
                  <a:pt x="85" y="27"/>
                </a:cubicBezTo>
                <a:cubicBezTo>
                  <a:pt x="95" y="36"/>
                  <a:pt x="95" y="36"/>
                  <a:pt x="95" y="36"/>
                </a:cubicBezTo>
                <a:cubicBezTo>
                  <a:pt x="104" y="27"/>
                  <a:pt x="104" y="27"/>
                  <a:pt x="104" y="27"/>
                </a:cubicBezTo>
                <a:cubicBezTo>
                  <a:pt x="106" y="24"/>
                  <a:pt x="110" y="24"/>
                  <a:pt x="113" y="27"/>
                </a:cubicBezTo>
                <a:cubicBezTo>
                  <a:pt x="115" y="29"/>
                  <a:pt x="115" y="33"/>
                  <a:pt x="113" y="35"/>
                </a:cubicBezTo>
                <a:cubicBezTo>
                  <a:pt x="103" y="45"/>
                  <a:pt x="103" y="45"/>
                  <a:pt x="103" y="45"/>
                </a:cubicBezTo>
                <a:cubicBezTo>
                  <a:pt x="113" y="53"/>
                  <a:pt x="113" y="53"/>
                  <a:pt x="113" y="53"/>
                </a:cubicBezTo>
                <a:cubicBezTo>
                  <a:pt x="115" y="56"/>
                  <a:pt x="115" y="60"/>
                  <a:pt x="113" y="62"/>
                </a:cubicBezTo>
                <a:cubicBezTo>
                  <a:pt x="111" y="63"/>
                  <a:pt x="110" y="64"/>
                  <a:pt x="109" y="64"/>
                </a:cubicBezTo>
                <a:cubicBezTo>
                  <a:pt x="107" y="64"/>
                  <a:pt x="105" y="63"/>
                  <a:pt x="104" y="62"/>
                </a:cubicBezTo>
                <a:cubicBezTo>
                  <a:pt x="95" y="53"/>
                  <a:pt x="95" y="53"/>
                  <a:pt x="95" y="53"/>
                </a:cubicBezTo>
                <a:cubicBezTo>
                  <a:pt x="85" y="62"/>
                  <a:pt x="85" y="62"/>
                  <a:pt x="85" y="62"/>
                </a:cubicBezTo>
                <a:cubicBezTo>
                  <a:pt x="84" y="63"/>
                  <a:pt x="82" y="64"/>
                  <a:pt x="81" y="64"/>
                </a:cubicBezTo>
                <a:cubicBezTo>
                  <a:pt x="80" y="64"/>
                  <a:pt x="78" y="63"/>
                  <a:pt x="77" y="62"/>
                </a:cubicBezTo>
                <a:cubicBezTo>
                  <a:pt x="74" y="60"/>
                  <a:pt x="74" y="56"/>
                  <a:pt x="77" y="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1A034DFE-EC66-B9C5-0369-C6505E1977D0}"/>
              </a:ext>
            </a:extLst>
          </p:cNvPr>
          <p:cNvSpPr>
            <a:spLocks noEditPoints="1"/>
          </p:cNvSpPr>
          <p:nvPr/>
        </p:nvSpPr>
        <p:spPr bwMode="auto">
          <a:xfrm>
            <a:off x="9026526" y="4675188"/>
            <a:ext cx="196850" cy="254000"/>
          </a:xfrm>
          <a:custGeom>
            <a:avLst/>
            <a:gdLst>
              <a:gd name="T0" fmla="*/ 104 w 124"/>
              <a:gd name="T1" fmla="*/ 19 h 160"/>
              <a:gd name="T2" fmla="*/ 71 w 124"/>
              <a:gd name="T3" fmla="*/ 19 h 160"/>
              <a:gd name="T4" fmla="*/ 122 w 124"/>
              <a:gd name="T5" fmla="*/ 53 h 160"/>
              <a:gd name="T6" fmla="*/ 98 w 124"/>
              <a:gd name="T7" fmla="*/ 54 h 160"/>
              <a:gd name="T8" fmla="*/ 89 w 124"/>
              <a:gd name="T9" fmla="*/ 46 h 160"/>
              <a:gd name="T10" fmla="*/ 80 w 124"/>
              <a:gd name="T11" fmla="*/ 36 h 160"/>
              <a:gd name="T12" fmla="*/ 63 w 124"/>
              <a:gd name="T13" fmla="*/ 20 h 160"/>
              <a:gd name="T14" fmla="*/ 59 w 124"/>
              <a:gd name="T15" fmla="*/ 22 h 160"/>
              <a:gd name="T16" fmla="*/ 45 w 124"/>
              <a:gd name="T17" fmla="*/ 21 h 160"/>
              <a:gd name="T18" fmla="*/ 41 w 124"/>
              <a:gd name="T19" fmla="*/ 28 h 160"/>
              <a:gd name="T20" fmla="*/ 47 w 124"/>
              <a:gd name="T21" fmla="*/ 42 h 160"/>
              <a:gd name="T22" fmla="*/ 29 w 124"/>
              <a:gd name="T23" fmla="*/ 64 h 160"/>
              <a:gd name="T24" fmla="*/ 25 w 124"/>
              <a:gd name="T25" fmla="*/ 67 h 160"/>
              <a:gd name="T26" fmla="*/ 0 w 124"/>
              <a:gd name="T27" fmla="*/ 76 h 160"/>
              <a:gd name="T28" fmla="*/ 41 w 124"/>
              <a:gd name="T29" fmla="*/ 84 h 160"/>
              <a:gd name="T30" fmla="*/ 36 w 124"/>
              <a:gd name="T31" fmla="*/ 76 h 160"/>
              <a:gd name="T32" fmla="*/ 42 w 124"/>
              <a:gd name="T33" fmla="*/ 67 h 160"/>
              <a:gd name="T34" fmla="*/ 57 w 124"/>
              <a:gd name="T35" fmla="*/ 51 h 160"/>
              <a:gd name="T36" fmla="*/ 48 w 124"/>
              <a:gd name="T37" fmla="*/ 87 h 160"/>
              <a:gd name="T38" fmla="*/ 22 w 124"/>
              <a:gd name="T39" fmla="*/ 106 h 160"/>
              <a:gd name="T40" fmla="*/ 22 w 124"/>
              <a:gd name="T41" fmla="*/ 122 h 160"/>
              <a:gd name="T42" fmla="*/ 54 w 124"/>
              <a:gd name="T43" fmla="*/ 116 h 160"/>
              <a:gd name="T44" fmla="*/ 62 w 124"/>
              <a:gd name="T45" fmla="*/ 101 h 160"/>
              <a:gd name="T46" fmla="*/ 63 w 124"/>
              <a:gd name="T47" fmla="*/ 150 h 160"/>
              <a:gd name="T48" fmla="*/ 71 w 124"/>
              <a:gd name="T49" fmla="*/ 160 h 160"/>
              <a:gd name="T50" fmla="*/ 88 w 124"/>
              <a:gd name="T51" fmla="*/ 117 h 160"/>
              <a:gd name="T52" fmla="*/ 77 w 124"/>
              <a:gd name="T53" fmla="*/ 94 h 160"/>
              <a:gd name="T54" fmla="*/ 86 w 124"/>
              <a:gd name="T55" fmla="*/ 63 h 160"/>
              <a:gd name="T56" fmla="*/ 103 w 124"/>
              <a:gd name="T57" fmla="*/ 69 h 160"/>
              <a:gd name="T58" fmla="*/ 122 w 124"/>
              <a:gd name="T59" fmla="*/ 53 h 160"/>
              <a:gd name="T60" fmla="*/ 34 w 124"/>
              <a:gd name="T61" fmla="*/ 76 h 160"/>
              <a:gd name="T62" fmla="*/ 28 w 124"/>
              <a:gd name="T63" fmla="*/ 66 h 160"/>
              <a:gd name="T64" fmla="*/ 34 w 124"/>
              <a:gd name="T65" fmla="*/ 72 h 160"/>
              <a:gd name="T66" fmla="*/ 35 w 124"/>
              <a:gd name="T67" fmla="*/ 7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4" h="160">
                <a:moveTo>
                  <a:pt x="88" y="37"/>
                </a:moveTo>
                <a:cubicBezTo>
                  <a:pt x="97" y="37"/>
                  <a:pt x="104" y="29"/>
                  <a:pt x="104" y="19"/>
                </a:cubicBezTo>
                <a:cubicBezTo>
                  <a:pt x="104" y="8"/>
                  <a:pt x="97" y="0"/>
                  <a:pt x="88" y="0"/>
                </a:cubicBezTo>
                <a:cubicBezTo>
                  <a:pt x="78" y="0"/>
                  <a:pt x="71" y="8"/>
                  <a:pt x="71" y="19"/>
                </a:cubicBezTo>
                <a:cubicBezTo>
                  <a:pt x="71" y="29"/>
                  <a:pt x="78" y="37"/>
                  <a:pt x="88" y="37"/>
                </a:cubicBezTo>
                <a:close/>
                <a:moveTo>
                  <a:pt x="122" y="53"/>
                </a:moveTo>
                <a:cubicBezTo>
                  <a:pt x="119" y="50"/>
                  <a:pt x="116" y="50"/>
                  <a:pt x="112" y="52"/>
                </a:cubicBezTo>
                <a:cubicBezTo>
                  <a:pt x="109" y="55"/>
                  <a:pt x="103" y="55"/>
                  <a:pt x="98" y="54"/>
                </a:cubicBezTo>
                <a:cubicBezTo>
                  <a:pt x="94" y="53"/>
                  <a:pt x="91" y="50"/>
                  <a:pt x="89" y="47"/>
                </a:cubicBezTo>
                <a:cubicBezTo>
                  <a:pt x="89" y="46"/>
                  <a:pt x="89" y="46"/>
                  <a:pt x="89" y="46"/>
                </a:cubicBezTo>
                <a:cubicBezTo>
                  <a:pt x="88" y="42"/>
                  <a:pt x="85" y="39"/>
                  <a:pt x="82" y="37"/>
                </a:cubicBezTo>
                <a:cubicBezTo>
                  <a:pt x="81" y="37"/>
                  <a:pt x="81" y="36"/>
                  <a:pt x="80" y="36"/>
                </a:cubicBezTo>
                <a:cubicBezTo>
                  <a:pt x="79" y="35"/>
                  <a:pt x="79" y="35"/>
                  <a:pt x="78" y="35"/>
                </a:cubicBezTo>
                <a:cubicBezTo>
                  <a:pt x="63" y="20"/>
                  <a:pt x="63" y="20"/>
                  <a:pt x="63" y="20"/>
                </a:cubicBezTo>
                <a:cubicBezTo>
                  <a:pt x="57" y="17"/>
                  <a:pt x="57" y="17"/>
                  <a:pt x="57" y="17"/>
                </a:cubicBezTo>
                <a:cubicBezTo>
                  <a:pt x="59" y="22"/>
                  <a:pt x="59" y="22"/>
                  <a:pt x="59" y="22"/>
                </a:cubicBezTo>
                <a:cubicBezTo>
                  <a:pt x="75" y="34"/>
                  <a:pt x="75" y="34"/>
                  <a:pt x="75" y="34"/>
                </a:cubicBezTo>
                <a:cubicBezTo>
                  <a:pt x="45" y="21"/>
                  <a:pt x="45" y="21"/>
                  <a:pt x="45" y="21"/>
                </a:cubicBezTo>
                <a:cubicBezTo>
                  <a:pt x="38" y="22"/>
                  <a:pt x="38" y="22"/>
                  <a:pt x="38" y="22"/>
                </a:cubicBezTo>
                <a:cubicBezTo>
                  <a:pt x="41" y="28"/>
                  <a:pt x="41" y="28"/>
                  <a:pt x="41" y="28"/>
                </a:cubicBezTo>
                <a:cubicBezTo>
                  <a:pt x="66" y="34"/>
                  <a:pt x="66" y="34"/>
                  <a:pt x="66" y="34"/>
                </a:cubicBezTo>
                <a:cubicBezTo>
                  <a:pt x="59" y="35"/>
                  <a:pt x="53" y="38"/>
                  <a:pt x="47" y="42"/>
                </a:cubicBezTo>
                <a:cubicBezTo>
                  <a:pt x="38" y="47"/>
                  <a:pt x="31" y="55"/>
                  <a:pt x="29" y="63"/>
                </a:cubicBezTo>
                <a:cubicBezTo>
                  <a:pt x="29" y="64"/>
                  <a:pt x="29" y="64"/>
                  <a:pt x="29" y="64"/>
                </a:cubicBezTo>
                <a:cubicBezTo>
                  <a:pt x="28" y="64"/>
                  <a:pt x="28" y="64"/>
                  <a:pt x="27" y="65"/>
                </a:cubicBezTo>
                <a:cubicBezTo>
                  <a:pt x="25" y="67"/>
                  <a:pt x="25" y="67"/>
                  <a:pt x="25" y="67"/>
                </a:cubicBezTo>
                <a:cubicBezTo>
                  <a:pt x="19" y="59"/>
                  <a:pt x="19" y="59"/>
                  <a:pt x="19" y="59"/>
                </a:cubicBezTo>
                <a:cubicBezTo>
                  <a:pt x="0" y="76"/>
                  <a:pt x="0" y="76"/>
                  <a:pt x="0" y="76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41" y="84"/>
                  <a:pt x="41" y="84"/>
                  <a:pt x="41" y="84"/>
                </a:cubicBezTo>
                <a:cubicBezTo>
                  <a:pt x="34" y="77"/>
                  <a:pt x="34" y="77"/>
                  <a:pt x="34" y="77"/>
                </a:cubicBezTo>
                <a:cubicBezTo>
                  <a:pt x="36" y="76"/>
                  <a:pt x="36" y="76"/>
                  <a:pt x="36" y="76"/>
                </a:cubicBezTo>
                <a:cubicBezTo>
                  <a:pt x="37" y="75"/>
                  <a:pt x="38" y="73"/>
                  <a:pt x="37" y="72"/>
                </a:cubicBezTo>
                <a:cubicBezTo>
                  <a:pt x="39" y="71"/>
                  <a:pt x="41" y="70"/>
                  <a:pt x="42" y="67"/>
                </a:cubicBezTo>
                <a:cubicBezTo>
                  <a:pt x="43" y="62"/>
                  <a:pt x="47" y="57"/>
                  <a:pt x="53" y="54"/>
                </a:cubicBezTo>
                <a:cubicBezTo>
                  <a:pt x="55" y="53"/>
                  <a:pt x="56" y="52"/>
                  <a:pt x="57" y="51"/>
                </a:cubicBezTo>
                <a:cubicBezTo>
                  <a:pt x="48" y="81"/>
                  <a:pt x="48" y="81"/>
                  <a:pt x="48" y="81"/>
                </a:cubicBezTo>
                <a:cubicBezTo>
                  <a:pt x="48" y="84"/>
                  <a:pt x="47" y="85"/>
                  <a:pt x="48" y="87"/>
                </a:cubicBezTo>
                <a:cubicBezTo>
                  <a:pt x="41" y="105"/>
                  <a:pt x="41" y="105"/>
                  <a:pt x="41" y="105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18" y="106"/>
                  <a:pt x="14" y="110"/>
                  <a:pt x="15" y="114"/>
                </a:cubicBezTo>
                <a:cubicBezTo>
                  <a:pt x="15" y="119"/>
                  <a:pt x="18" y="122"/>
                  <a:pt x="22" y="122"/>
                </a:cubicBezTo>
                <a:cubicBezTo>
                  <a:pt x="47" y="121"/>
                  <a:pt x="47" y="121"/>
                  <a:pt x="47" y="121"/>
                </a:cubicBezTo>
                <a:cubicBezTo>
                  <a:pt x="50" y="121"/>
                  <a:pt x="53" y="118"/>
                  <a:pt x="54" y="116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60" y="100"/>
                  <a:pt x="61" y="101"/>
                  <a:pt x="62" y="101"/>
                </a:cubicBezTo>
                <a:cubicBezTo>
                  <a:pt x="72" y="116"/>
                  <a:pt x="72" y="116"/>
                  <a:pt x="72" y="116"/>
                </a:cubicBezTo>
                <a:cubicBezTo>
                  <a:pt x="63" y="150"/>
                  <a:pt x="63" y="150"/>
                  <a:pt x="63" y="150"/>
                </a:cubicBezTo>
                <a:cubicBezTo>
                  <a:pt x="63" y="155"/>
                  <a:pt x="65" y="159"/>
                  <a:pt x="69" y="160"/>
                </a:cubicBezTo>
                <a:cubicBezTo>
                  <a:pt x="69" y="160"/>
                  <a:pt x="70" y="160"/>
                  <a:pt x="71" y="160"/>
                </a:cubicBezTo>
                <a:cubicBezTo>
                  <a:pt x="74" y="160"/>
                  <a:pt x="77" y="158"/>
                  <a:pt x="78" y="155"/>
                </a:cubicBezTo>
                <a:cubicBezTo>
                  <a:pt x="88" y="117"/>
                  <a:pt x="88" y="117"/>
                  <a:pt x="88" y="117"/>
                </a:cubicBezTo>
                <a:cubicBezTo>
                  <a:pt x="88" y="114"/>
                  <a:pt x="88" y="112"/>
                  <a:pt x="87" y="109"/>
                </a:cubicBezTo>
                <a:cubicBezTo>
                  <a:pt x="77" y="94"/>
                  <a:pt x="77" y="94"/>
                  <a:pt x="77" y="94"/>
                </a:cubicBezTo>
                <a:cubicBezTo>
                  <a:pt x="77" y="93"/>
                  <a:pt x="78" y="92"/>
                  <a:pt x="78" y="92"/>
                </a:cubicBezTo>
                <a:cubicBezTo>
                  <a:pt x="86" y="63"/>
                  <a:pt x="86" y="63"/>
                  <a:pt x="86" y="63"/>
                </a:cubicBezTo>
                <a:cubicBezTo>
                  <a:pt x="88" y="65"/>
                  <a:pt x="91" y="67"/>
                  <a:pt x="94" y="67"/>
                </a:cubicBezTo>
                <a:cubicBezTo>
                  <a:pt x="97" y="68"/>
                  <a:pt x="100" y="69"/>
                  <a:pt x="103" y="69"/>
                </a:cubicBezTo>
                <a:cubicBezTo>
                  <a:pt x="110" y="69"/>
                  <a:pt x="116" y="67"/>
                  <a:pt x="121" y="63"/>
                </a:cubicBezTo>
                <a:cubicBezTo>
                  <a:pt x="124" y="60"/>
                  <a:pt x="124" y="56"/>
                  <a:pt x="122" y="53"/>
                </a:cubicBezTo>
                <a:close/>
                <a:moveTo>
                  <a:pt x="35" y="74"/>
                </a:moveTo>
                <a:cubicBezTo>
                  <a:pt x="34" y="76"/>
                  <a:pt x="34" y="76"/>
                  <a:pt x="34" y="76"/>
                </a:cubicBezTo>
                <a:cubicBezTo>
                  <a:pt x="26" y="67"/>
                  <a:pt x="26" y="67"/>
                  <a:pt x="26" y="67"/>
                </a:cubicBezTo>
                <a:cubicBezTo>
                  <a:pt x="28" y="66"/>
                  <a:pt x="28" y="66"/>
                  <a:pt x="28" y="66"/>
                </a:cubicBezTo>
                <a:cubicBezTo>
                  <a:pt x="29" y="67"/>
                  <a:pt x="29" y="67"/>
                  <a:pt x="29" y="67"/>
                </a:cubicBezTo>
                <a:cubicBezTo>
                  <a:pt x="29" y="69"/>
                  <a:pt x="31" y="71"/>
                  <a:pt x="34" y="72"/>
                </a:cubicBezTo>
                <a:cubicBezTo>
                  <a:pt x="34" y="72"/>
                  <a:pt x="34" y="72"/>
                  <a:pt x="34" y="72"/>
                </a:cubicBezTo>
                <a:cubicBezTo>
                  <a:pt x="35" y="73"/>
                  <a:pt x="35" y="73"/>
                  <a:pt x="35" y="73"/>
                </a:cubicBezTo>
                <a:lnTo>
                  <a:pt x="35" y="7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7FDD4AB4-8083-2887-4A5A-985A267CD6A6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5240338"/>
            <a:ext cx="255588" cy="227013"/>
          </a:xfrm>
          <a:custGeom>
            <a:avLst/>
            <a:gdLst>
              <a:gd name="T0" fmla="*/ 107 w 161"/>
              <a:gd name="T1" fmla="*/ 23 h 143"/>
              <a:gd name="T2" fmla="*/ 54 w 161"/>
              <a:gd name="T3" fmla="*/ 18 h 143"/>
              <a:gd name="T4" fmla="*/ 38 w 161"/>
              <a:gd name="T5" fmla="*/ 56 h 143"/>
              <a:gd name="T6" fmla="*/ 48 w 161"/>
              <a:gd name="T7" fmla="*/ 70 h 143"/>
              <a:gd name="T8" fmla="*/ 62 w 161"/>
              <a:gd name="T9" fmla="*/ 63 h 143"/>
              <a:gd name="T10" fmla="*/ 69 w 161"/>
              <a:gd name="T11" fmla="*/ 50 h 143"/>
              <a:gd name="T12" fmla="*/ 118 w 161"/>
              <a:gd name="T13" fmla="*/ 94 h 143"/>
              <a:gd name="T14" fmla="*/ 112 w 161"/>
              <a:gd name="T15" fmla="*/ 101 h 143"/>
              <a:gd name="T16" fmla="*/ 97 w 161"/>
              <a:gd name="T17" fmla="*/ 89 h 143"/>
              <a:gd name="T18" fmla="*/ 108 w 161"/>
              <a:gd name="T19" fmla="*/ 105 h 143"/>
              <a:gd name="T20" fmla="*/ 102 w 161"/>
              <a:gd name="T21" fmla="*/ 112 h 143"/>
              <a:gd name="T22" fmla="*/ 87 w 161"/>
              <a:gd name="T23" fmla="*/ 101 h 143"/>
              <a:gd name="T24" fmla="*/ 97 w 161"/>
              <a:gd name="T25" fmla="*/ 116 h 143"/>
              <a:gd name="T26" fmla="*/ 91 w 161"/>
              <a:gd name="T27" fmla="*/ 123 h 143"/>
              <a:gd name="T28" fmla="*/ 77 w 161"/>
              <a:gd name="T29" fmla="*/ 112 h 143"/>
              <a:gd name="T30" fmla="*/ 86 w 161"/>
              <a:gd name="T31" fmla="*/ 128 h 143"/>
              <a:gd name="T32" fmla="*/ 80 w 161"/>
              <a:gd name="T33" fmla="*/ 134 h 143"/>
              <a:gd name="T34" fmla="*/ 67 w 161"/>
              <a:gd name="T35" fmla="*/ 112 h 143"/>
              <a:gd name="T36" fmla="*/ 57 w 161"/>
              <a:gd name="T37" fmla="*/ 100 h 143"/>
              <a:gd name="T38" fmla="*/ 46 w 161"/>
              <a:gd name="T39" fmla="*/ 89 h 143"/>
              <a:gd name="T40" fmla="*/ 36 w 161"/>
              <a:gd name="T41" fmla="*/ 78 h 143"/>
              <a:gd name="T42" fmla="*/ 6 w 161"/>
              <a:gd name="T43" fmla="*/ 55 h 143"/>
              <a:gd name="T44" fmla="*/ 2 w 161"/>
              <a:gd name="T45" fmla="*/ 60 h 143"/>
              <a:gd name="T46" fmla="*/ 16 w 161"/>
              <a:gd name="T47" fmla="*/ 88 h 143"/>
              <a:gd name="T48" fmla="*/ 26 w 161"/>
              <a:gd name="T49" fmla="*/ 99 h 143"/>
              <a:gd name="T50" fmla="*/ 36 w 161"/>
              <a:gd name="T51" fmla="*/ 110 h 143"/>
              <a:gd name="T52" fmla="*/ 47 w 161"/>
              <a:gd name="T53" fmla="*/ 121 h 143"/>
              <a:gd name="T54" fmla="*/ 57 w 161"/>
              <a:gd name="T55" fmla="*/ 133 h 143"/>
              <a:gd name="T56" fmla="*/ 76 w 161"/>
              <a:gd name="T57" fmla="*/ 139 h 143"/>
              <a:gd name="T58" fmla="*/ 94 w 161"/>
              <a:gd name="T59" fmla="*/ 131 h 143"/>
              <a:gd name="T60" fmla="*/ 105 w 161"/>
              <a:gd name="T61" fmla="*/ 120 h 143"/>
              <a:gd name="T62" fmla="*/ 115 w 161"/>
              <a:gd name="T63" fmla="*/ 108 h 143"/>
              <a:gd name="T64" fmla="*/ 123 w 161"/>
              <a:gd name="T65" fmla="*/ 89 h 143"/>
              <a:gd name="T66" fmla="*/ 139 w 161"/>
              <a:gd name="T67" fmla="*/ 61 h 143"/>
              <a:gd name="T68" fmla="*/ 109 w 161"/>
              <a:gd name="T69" fmla="*/ 24 h 143"/>
              <a:gd name="T70" fmla="*/ 132 w 161"/>
              <a:gd name="T71" fmla="*/ 3 h 143"/>
              <a:gd name="T72" fmla="*/ 112 w 161"/>
              <a:gd name="T73" fmla="*/ 12 h 143"/>
              <a:gd name="T74" fmla="*/ 140 w 161"/>
              <a:gd name="T75" fmla="*/ 51 h 143"/>
              <a:gd name="T76" fmla="*/ 159 w 161"/>
              <a:gd name="T77" fmla="*/ 41 h 143"/>
              <a:gd name="T78" fmla="*/ 145 w 161"/>
              <a:gd name="T79" fmla="*/ 46 h 143"/>
              <a:gd name="T80" fmla="*/ 145 w 161"/>
              <a:gd name="T81" fmla="*/ 35 h 143"/>
              <a:gd name="T82" fmla="*/ 145 w 161"/>
              <a:gd name="T83" fmla="*/ 46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1" h="143">
                <a:moveTo>
                  <a:pt x="109" y="24"/>
                </a:moveTo>
                <a:cubicBezTo>
                  <a:pt x="108" y="23"/>
                  <a:pt x="108" y="23"/>
                  <a:pt x="107" y="23"/>
                </a:cubicBezTo>
                <a:cubicBezTo>
                  <a:pt x="77" y="13"/>
                  <a:pt x="77" y="13"/>
                  <a:pt x="77" y="13"/>
                </a:cubicBezTo>
                <a:cubicBezTo>
                  <a:pt x="64" y="9"/>
                  <a:pt x="57" y="16"/>
                  <a:pt x="54" y="18"/>
                </a:cubicBezTo>
                <a:cubicBezTo>
                  <a:pt x="53" y="19"/>
                  <a:pt x="52" y="20"/>
                  <a:pt x="51" y="22"/>
                </a:cubicBezTo>
                <a:cubicBezTo>
                  <a:pt x="38" y="56"/>
                  <a:pt x="38" y="56"/>
                  <a:pt x="38" y="56"/>
                </a:cubicBezTo>
                <a:cubicBezTo>
                  <a:pt x="37" y="58"/>
                  <a:pt x="37" y="60"/>
                  <a:pt x="39" y="63"/>
                </a:cubicBezTo>
                <a:cubicBezTo>
                  <a:pt x="40" y="66"/>
                  <a:pt x="43" y="70"/>
                  <a:pt x="48" y="70"/>
                </a:cubicBezTo>
                <a:cubicBezTo>
                  <a:pt x="51" y="71"/>
                  <a:pt x="56" y="70"/>
                  <a:pt x="59" y="66"/>
                </a:cubicBezTo>
                <a:cubicBezTo>
                  <a:pt x="60" y="66"/>
                  <a:pt x="61" y="64"/>
                  <a:pt x="62" y="63"/>
                </a:cubicBezTo>
                <a:cubicBezTo>
                  <a:pt x="66" y="55"/>
                  <a:pt x="66" y="55"/>
                  <a:pt x="66" y="55"/>
                </a:cubicBezTo>
                <a:cubicBezTo>
                  <a:pt x="67" y="53"/>
                  <a:pt x="68" y="51"/>
                  <a:pt x="69" y="50"/>
                </a:cubicBezTo>
                <a:cubicBezTo>
                  <a:pt x="73" y="46"/>
                  <a:pt x="74" y="47"/>
                  <a:pt x="76" y="48"/>
                </a:cubicBezTo>
                <a:cubicBezTo>
                  <a:pt x="83" y="55"/>
                  <a:pt x="118" y="94"/>
                  <a:pt x="118" y="94"/>
                </a:cubicBezTo>
                <a:cubicBezTo>
                  <a:pt x="120" y="95"/>
                  <a:pt x="119" y="98"/>
                  <a:pt x="117" y="100"/>
                </a:cubicBezTo>
                <a:cubicBezTo>
                  <a:pt x="116" y="101"/>
                  <a:pt x="114" y="101"/>
                  <a:pt x="112" y="101"/>
                </a:cubicBezTo>
                <a:cubicBezTo>
                  <a:pt x="102" y="89"/>
                  <a:pt x="102" y="89"/>
                  <a:pt x="102" y="89"/>
                </a:cubicBezTo>
                <a:cubicBezTo>
                  <a:pt x="101" y="88"/>
                  <a:pt x="99" y="88"/>
                  <a:pt x="97" y="89"/>
                </a:cubicBezTo>
                <a:cubicBezTo>
                  <a:pt x="96" y="91"/>
                  <a:pt x="96" y="93"/>
                  <a:pt x="97" y="94"/>
                </a:cubicBezTo>
                <a:cubicBezTo>
                  <a:pt x="108" y="105"/>
                  <a:pt x="108" y="105"/>
                  <a:pt x="108" y="105"/>
                </a:cubicBezTo>
                <a:cubicBezTo>
                  <a:pt x="109" y="107"/>
                  <a:pt x="109" y="109"/>
                  <a:pt x="107" y="111"/>
                </a:cubicBezTo>
                <a:cubicBezTo>
                  <a:pt x="106" y="112"/>
                  <a:pt x="103" y="113"/>
                  <a:pt x="102" y="112"/>
                </a:cubicBezTo>
                <a:cubicBezTo>
                  <a:pt x="91" y="101"/>
                  <a:pt x="91" y="101"/>
                  <a:pt x="91" y="101"/>
                </a:cubicBezTo>
                <a:cubicBezTo>
                  <a:pt x="91" y="100"/>
                  <a:pt x="88" y="100"/>
                  <a:pt x="87" y="101"/>
                </a:cubicBezTo>
                <a:cubicBezTo>
                  <a:pt x="85" y="102"/>
                  <a:pt x="85" y="105"/>
                  <a:pt x="87" y="106"/>
                </a:cubicBezTo>
                <a:cubicBezTo>
                  <a:pt x="97" y="116"/>
                  <a:pt x="97" y="116"/>
                  <a:pt x="97" y="116"/>
                </a:cubicBezTo>
                <a:cubicBezTo>
                  <a:pt x="98" y="118"/>
                  <a:pt x="98" y="120"/>
                  <a:pt x="97" y="122"/>
                </a:cubicBezTo>
                <a:cubicBezTo>
                  <a:pt x="95" y="124"/>
                  <a:pt x="92" y="124"/>
                  <a:pt x="91" y="123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80" y="111"/>
                  <a:pt x="78" y="111"/>
                  <a:pt x="77" y="112"/>
                </a:cubicBezTo>
                <a:cubicBezTo>
                  <a:pt x="75" y="113"/>
                  <a:pt x="75" y="116"/>
                  <a:pt x="77" y="117"/>
                </a:cubicBezTo>
                <a:cubicBezTo>
                  <a:pt x="86" y="128"/>
                  <a:pt x="86" y="128"/>
                  <a:pt x="86" y="128"/>
                </a:cubicBezTo>
                <a:cubicBezTo>
                  <a:pt x="88" y="129"/>
                  <a:pt x="88" y="131"/>
                  <a:pt x="86" y="133"/>
                </a:cubicBezTo>
                <a:cubicBezTo>
                  <a:pt x="84" y="135"/>
                  <a:pt x="82" y="135"/>
                  <a:pt x="80" y="134"/>
                </a:cubicBezTo>
                <a:cubicBezTo>
                  <a:pt x="68" y="121"/>
                  <a:pt x="68" y="121"/>
                  <a:pt x="68" y="121"/>
                </a:cubicBezTo>
                <a:cubicBezTo>
                  <a:pt x="70" y="118"/>
                  <a:pt x="70" y="114"/>
                  <a:pt x="67" y="112"/>
                </a:cubicBezTo>
                <a:cubicBezTo>
                  <a:pt x="64" y="108"/>
                  <a:pt x="59" y="108"/>
                  <a:pt x="57" y="111"/>
                </a:cubicBezTo>
                <a:cubicBezTo>
                  <a:pt x="59" y="108"/>
                  <a:pt x="59" y="103"/>
                  <a:pt x="57" y="100"/>
                </a:cubicBezTo>
                <a:cubicBezTo>
                  <a:pt x="54" y="97"/>
                  <a:pt x="49" y="97"/>
                  <a:pt x="47" y="100"/>
                </a:cubicBezTo>
                <a:cubicBezTo>
                  <a:pt x="49" y="97"/>
                  <a:pt x="49" y="92"/>
                  <a:pt x="46" y="89"/>
                </a:cubicBezTo>
                <a:cubicBezTo>
                  <a:pt x="43" y="86"/>
                  <a:pt x="39" y="86"/>
                  <a:pt x="36" y="88"/>
                </a:cubicBezTo>
                <a:cubicBezTo>
                  <a:pt x="39" y="86"/>
                  <a:pt x="38" y="81"/>
                  <a:pt x="36" y="78"/>
                </a:cubicBezTo>
                <a:cubicBezTo>
                  <a:pt x="33" y="74"/>
                  <a:pt x="28" y="74"/>
                  <a:pt x="26" y="77"/>
                </a:cubicBezTo>
                <a:cubicBezTo>
                  <a:pt x="6" y="55"/>
                  <a:pt x="6" y="55"/>
                  <a:pt x="6" y="55"/>
                </a:cubicBezTo>
                <a:cubicBezTo>
                  <a:pt x="5" y="54"/>
                  <a:pt x="3" y="54"/>
                  <a:pt x="2" y="55"/>
                </a:cubicBezTo>
                <a:cubicBezTo>
                  <a:pt x="0" y="57"/>
                  <a:pt x="0" y="59"/>
                  <a:pt x="2" y="60"/>
                </a:cubicBezTo>
                <a:cubicBezTo>
                  <a:pt x="21" y="82"/>
                  <a:pt x="21" y="82"/>
                  <a:pt x="21" y="82"/>
                </a:cubicBezTo>
                <a:cubicBezTo>
                  <a:pt x="16" y="88"/>
                  <a:pt x="16" y="88"/>
                  <a:pt x="16" y="88"/>
                </a:cubicBezTo>
                <a:cubicBezTo>
                  <a:pt x="13" y="90"/>
                  <a:pt x="13" y="95"/>
                  <a:pt x="16" y="98"/>
                </a:cubicBezTo>
                <a:cubicBezTo>
                  <a:pt x="19" y="101"/>
                  <a:pt x="23" y="101"/>
                  <a:pt x="26" y="99"/>
                </a:cubicBezTo>
                <a:cubicBezTo>
                  <a:pt x="23" y="101"/>
                  <a:pt x="24" y="106"/>
                  <a:pt x="27" y="109"/>
                </a:cubicBezTo>
                <a:cubicBezTo>
                  <a:pt x="29" y="112"/>
                  <a:pt x="34" y="113"/>
                  <a:pt x="36" y="110"/>
                </a:cubicBezTo>
                <a:cubicBezTo>
                  <a:pt x="34" y="113"/>
                  <a:pt x="34" y="118"/>
                  <a:pt x="37" y="121"/>
                </a:cubicBezTo>
                <a:cubicBezTo>
                  <a:pt x="40" y="124"/>
                  <a:pt x="45" y="124"/>
                  <a:pt x="47" y="121"/>
                </a:cubicBezTo>
                <a:cubicBezTo>
                  <a:pt x="45" y="124"/>
                  <a:pt x="45" y="129"/>
                  <a:pt x="48" y="132"/>
                </a:cubicBezTo>
                <a:cubicBezTo>
                  <a:pt x="51" y="135"/>
                  <a:pt x="55" y="135"/>
                  <a:pt x="57" y="133"/>
                </a:cubicBezTo>
                <a:cubicBezTo>
                  <a:pt x="64" y="126"/>
                  <a:pt x="64" y="126"/>
                  <a:pt x="64" y="126"/>
                </a:cubicBezTo>
                <a:cubicBezTo>
                  <a:pt x="76" y="139"/>
                  <a:pt x="76" y="139"/>
                  <a:pt x="76" y="139"/>
                </a:cubicBezTo>
                <a:cubicBezTo>
                  <a:pt x="80" y="143"/>
                  <a:pt x="86" y="143"/>
                  <a:pt x="91" y="139"/>
                </a:cubicBezTo>
                <a:cubicBezTo>
                  <a:pt x="93" y="136"/>
                  <a:pt x="94" y="134"/>
                  <a:pt x="94" y="131"/>
                </a:cubicBezTo>
                <a:cubicBezTo>
                  <a:pt x="97" y="131"/>
                  <a:pt x="99" y="129"/>
                  <a:pt x="101" y="128"/>
                </a:cubicBezTo>
                <a:cubicBezTo>
                  <a:pt x="103" y="125"/>
                  <a:pt x="104" y="122"/>
                  <a:pt x="105" y="120"/>
                </a:cubicBezTo>
                <a:cubicBezTo>
                  <a:pt x="107" y="120"/>
                  <a:pt x="110" y="118"/>
                  <a:pt x="111" y="116"/>
                </a:cubicBezTo>
                <a:cubicBezTo>
                  <a:pt x="114" y="114"/>
                  <a:pt x="115" y="111"/>
                  <a:pt x="115" y="108"/>
                </a:cubicBezTo>
                <a:cubicBezTo>
                  <a:pt x="117" y="108"/>
                  <a:pt x="120" y="107"/>
                  <a:pt x="122" y="105"/>
                </a:cubicBezTo>
                <a:cubicBezTo>
                  <a:pt x="126" y="101"/>
                  <a:pt x="126" y="93"/>
                  <a:pt x="123" y="89"/>
                </a:cubicBezTo>
                <a:cubicBezTo>
                  <a:pt x="117" y="84"/>
                  <a:pt x="117" y="84"/>
                  <a:pt x="117" y="84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40" y="59"/>
                  <a:pt x="140" y="58"/>
                  <a:pt x="139" y="56"/>
                </a:cubicBezTo>
                <a:lnTo>
                  <a:pt x="109" y="24"/>
                </a:lnTo>
                <a:close/>
                <a:moveTo>
                  <a:pt x="159" y="32"/>
                </a:moveTo>
                <a:cubicBezTo>
                  <a:pt x="132" y="3"/>
                  <a:pt x="132" y="3"/>
                  <a:pt x="132" y="3"/>
                </a:cubicBezTo>
                <a:cubicBezTo>
                  <a:pt x="129" y="0"/>
                  <a:pt x="125" y="0"/>
                  <a:pt x="122" y="3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0" y="16"/>
                  <a:pt x="110" y="20"/>
                  <a:pt x="112" y="23"/>
                </a:cubicBezTo>
                <a:cubicBezTo>
                  <a:pt x="140" y="51"/>
                  <a:pt x="140" y="51"/>
                  <a:pt x="140" y="51"/>
                </a:cubicBezTo>
                <a:cubicBezTo>
                  <a:pt x="142" y="55"/>
                  <a:pt x="147" y="55"/>
                  <a:pt x="149" y="51"/>
                </a:cubicBezTo>
                <a:cubicBezTo>
                  <a:pt x="159" y="41"/>
                  <a:pt x="159" y="41"/>
                  <a:pt x="159" y="41"/>
                </a:cubicBezTo>
                <a:cubicBezTo>
                  <a:pt x="161" y="39"/>
                  <a:pt x="161" y="34"/>
                  <a:pt x="159" y="32"/>
                </a:cubicBezTo>
                <a:close/>
                <a:moveTo>
                  <a:pt x="145" y="46"/>
                </a:moveTo>
                <a:cubicBezTo>
                  <a:pt x="142" y="46"/>
                  <a:pt x="139" y="44"/>
                  <a:pt x="139" y="40"/>
                </a:cubicBezTo>
                <a:cubicBezTo>
                  <a:pt x="139" y="37"/>
                  <a:pt x="142" y="35"/>
                  <a:pt x="145" y="35"/>
                </a:cubicBezTo>
                <a:cubicBezTo>
                  <a:pt x="148" y="35"/>
                  <a:pt x="150" y="37"/>
                  <a:pt x="150" y="40"/>
                </a:cubicBezTo>
                <a:cubicBezTo>
                  <a:pt x="150" y="44"/>
                  <a:pt x="148" y="46"/>
                  <a:pt x="145" y="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0DCAA567-3AF1-95EF-8451-CC2432F5B7BF}"/>
              </a:ext>
            </a:extLst>
          </p:cNvPr>
          <p:cNvSpPr>
            <a:spLocks noEditPoints="1"/>
          </p:cNvSpPr>
          <p:nvPr/>
        </p:nvSpPr>
        <p:spPr bwMode="auto">
          <a:xfrm>
            <a:off x="7381876" y="5226050"/>
            <a:ext cx="182563" cy="254000"/>
          </a:xfrm>
          <a:custGeom>
            <a:avLst/>
            <a:gdLst>
              <a:gd name="T0" fmla="*/ 43 w 115"/>
              <a:gd name="T1" fmla="*/ 23 h 160"/>
              <a:gd name="T2" fmla="*/ 21 w 115"/>
              <a:gd name="T3" fmla="*/ 0 h 160"/>
              <a:gd name="T4" fmla="*/ 0 w 115"/>
              <a:gd name="T5" fmla="*/ 23 h 160"/>
              <a:gd name="T6" fmla="*/ 13 w 115"/>
              <a:gd name="T7" fmla="*/ 45 h 160"/>
              <a:gd name="T8" fmla="*/ 13 w 115"/>
              <a:gd name="T9" fmla="*/ 117 h 160"/>
              <a:gd name="T10" fmla="*/ 0 w 115"/>
              <a:gd name="T11" fmla="*/ 139 h 160"/>
              <a:gd name="T12" fmla="*/ 21 w 115"/>
              <a:gd name="T13" fmla="*/ 160 h 160"/>
              <a:gd name="T14" fmla="*/ 43 w 115"/>
              <a:gd name="T15" fmla="*/ 139 h 160"/>
              <a:gd name="T16" fmla="*/ 30 w 115"/>
              <a:gd name="T17" fmla="*/ 117 h 160"/>
              <a:gd name="T18" fmla="*/ 30 w 115"/>
              <a:gd name="T19" fmla="*/ 45 h 160"/>
              <a:gd name="T20" fmla="*/ 43 w 115"/>
              <a:gd name="T21" fmla="*/ 23 h 160"/>
              <a:gd name="T22" fmla="*/ 34 w 115"/>
              <a:gd name="T23" fmla="*/ 139 h 160"/>
              <a:gd name="T24" fmla="*/ 21 w 115"/>
              <a:gd name="T25" fmla="*/ 151 h 160"/>
              <a:gd name="T26" fmla="*/ 9 w 115"/>
              <a:gd name="T27" fmla="*/ 139 h 160"/>
              <a:gd name="T28" fmla="*/ 21 w 115"/>
              <a:gd name="T29" fmla="*/ 125 h 160"/>
              <a:gd name="T30" fmla="*/ 34 w 115"/>
              <a:gd name="T31" fmla="*/ 139 h 160"/>
              <a:gd name="T32" fmla="*/ 21 w 115"/>
              <a:gd name="T33" fmla="*/ 37 h 160"/>
              <a:gd name="T34" fmla="*/ 9 w 115"/>
              <a:gd name="T35" fmla="*/ 23 h 160"/>
              <a:gd name="T36" fmla="*/ 21 w 115"/>
              <a:gd name="T37" fmla="*/ 11 h 160"/>
              <a:gd name="T38" fmla="*/ 34 w 115"/>
              <a:gd name="T39" fmla="*/ 23 h 160"/>
              <a:gd name="T40" fmla="*/ 21 w 115"/>
              <a:gd name="T41" fmla="*/ 37 h 160"/>
              <a:gd name="T42" fmla="*/ 102 w 115"/>
              <a:gd name="T43" fmla="*/ 117 h 160"/>
              <a:gd name="T44" fmla="*/ 102 w 115"/>
              <a:gd name="T45" fmla="*/ 45 h 160"/>
              <a:gd name="T46" fmla="*/ 115 w 115"/>
              <a:gd name="T47" fmla="*/ 23 h 160"/>
              <a:gd name="T48" fmla="*/ 93 w 115"/>
              <a:gd name="T49" fmla="*/ 0 h 160"/>
              <a:gd name="T50" fmla="*/ 71 w 115"/>
              <a:gd name="T51" fmla="*/ 23 h 160"/>
              <a:gd name="T52" fmla="*/ 84 w 115"/>
              <a:gd name="T53" fmla="*/ 45 h 160"/>
              <a:gd name="T54" fmla="*/ 84 w 115"/>
              <a:gd name="T55" fmla="*/ 117 h 160"/>
              <a:gd name="T56" fmla="*/ 71 w 115"/>
              <a:gd name="T57" fmla="*/ 139 h 160"/>
              <a:gd name="T58" fmla="*/ 93 w 115"/>
              <a:gd name="T59" fmla="*/ 160 h 160"/>
              <a:gd name="T60" fmla="*/ 115 w 115"/>
              <a:gd name="T61" fmla="*/ 139 h 160"/>
              <a:gd name="T62" fmla="*/ 102 w 115"/>
              <a:gd name="T63" fmla="*/ 117 h 160"/>
              <a:gd name="T64" fmla="*/ 80 w 115"/>
              <a:gd name="T65" fmla="*/ 23 h 160"/>
              <a:gd name="T66" fmla="*/ 93 w 115"/>
              <a:gd name="T67" fmla="*/ 11 h 160"/>
              <a:gd name="T68" fmla="*/ 106 w 115"/>
              <a:gd name="T69" fmla="*/ 23 h 160"/>
              <a:gd name="T70" fmla="*/ 93 w 115"/>
              <a:gd name="T71" fmla="*/ 37 h 160"/>
              <a:gd name="T72" fmla="*/ 80 w 115"/>
              <a:gd name="T73" fmla="*/ 23 h 160"/>
              <a:gd name="T74" fmla="*/ 93 w 115"/>
              <a:gd name="T75" fmla="*/ 151 h 160"/>
              <a:gd name="T76" fmla="*/ 80 w 115"/>
              <a:gd name="T77" fmla="*/ 139 h 160"/>
              <a:gd name="T78" fmla="*/ 93 w 115"/>
              <a:gd name="T79" fmla="*/ 125 h 160"/>
              <a:gd name="T80" fmla="*/ 106 w 115"/>
              <a:gd name="T81" fmla="*/ 139 h 160"/>
              <a:gd name="T82" fmla="*/ 93 w 115"/>
              <a:gd name="T83" fmla="*/ 151 h 160"/>
              <a:gd name="T84" fmla="*/ 93 w 115"/>
              <a:gd name="T85" fmla="*/ 151 h 160"/>
              <a:gd name="T86" fmla="*/ 93 w 115"/>
              <a:gd name="T87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5" h="160">
                <a:moveTo>
                  <a:pt x="43" y="23"/>
                </a:moveTo>
                <a:cubicBezTo>
                  <a:pt x="43" y="11"/>
                  <a:pt x="33" y="0"/>
                  <a:pt x="21" y="0"/>
                </a:cubicBezTo>
                <a:cubicBezTo>
                  <a:pt x="10" y="0"/>
                  <a:pt x="0" y="11"/>
                  <a:pt x="0" y="23"/>
                </a:cubicBezTo>
                <a:cubicBezTo>
                  <a:pt x="0" y="33"/>
                  <a:pt x="5" y="41"/>
                  <a:pt x="13" y="45"/>
                </a:cubicBezTo>
                <a:cubicBezTo>
                  <a:pt x="13" y="117"/>
                  <a:pt x="13" y="117"/>
                  <a:pt x="13" y="117"/>
                </a:cubicBezTo>
                <a:cubicBezTo>
                  <a:pt x="5" y="121"/>
                  <a:pt x="0" y="129"/>
                  <a:pt x="0" y="139"/>
                </a:cubicBezTo>
                <a:cubicBezTo>
                  <a:pt x="0" y="151"/>
                  <a:pt x="10" y="160"/>
                  <a:pt x="21" y="160"/>
                </a:cubicBezTo>
                <a:cubicBezTo>
                  <a:pt x="33" y="160"/>
                  <a:pt x="43" y="151"/>
                  <a:pt x="43" y="139"/>
                </a:cubicBezTo>
                <a:cubicBezTo>
                  <a:pt x="43" y="129"/>
                  <a:pt x="38" y="121"/>
                  <a:pt x="30" y="117"/>
                </a:cubicBezTo>
                <a:cubicBezTo>
                  <a:pt x="30" y="45"/>
                  <a:pt x="30" y="45"/>
                  <a:pt x="30" y="45"/>
                </a:cubicBezTo>
                <a:cubicBezTo>
                  <a:pt x="38" y="41"/>
                  <a:pt x="43" y="33"/>
                  <a:pt x="43" y="23"/>
                </a:cubicBezTo>
                <a:close/>
                <a:moveTo>
                  <a:pt x="34" y="139"/>
                </a:moveTo>
                <a:cubicBezTo>
                  <a:pt x="34" y="145"/>
                  <a:pt x="28" y="151"/>
                  <a:pt x="21" y="151"/>
                </a:cubicBezTo>
                <a:cubicBezTo>
                  <a:pt x="15" y="151"/>
                  <a:pt x="9" y="145"/>
                  <a:pt x="9" y="139"/>
                </a:cubicBezTo>
                <a:cubicBezTo>
                  <a:pt x="9" y="130"/>
                  <a:pt x="15" y="125"/>
                  <a:pt x="21" y="125"/>
                </a:cubicBezTo>
                <a:cubicBezTo>
                  <a:pt x="28" y="125"/>
                  <a:pt x="34" y="130"/>
                  <a:pt x="34" y="139"/>
                </a:cubicBezTo>
                <a:close/>
                <a:moveTo>
                  <a:pt x="21" y="37"/>
                </a:moveTo>
                <a:cubicBezTo>
                  <a:pt x="15" y="37"/>
                  <a:pt x="9" y="31"/>
                  <a:pt x="9" y="23"/>
                </a:cubicBezTo>
                <a:cubicBezTo>
                  <a:pt x="9" y="17"/>
                  <a:pt x="15" y="11"/>
                  <a:pt x="21" y="11"/>
                </a:cubicBezTo>
                <a:cubicBezTo>
                  <a:pt x="28" y="11"/>
                  <a:pt x="34" y="17"/>
                  <a:pt x="34" y="23"/>
                </a:cubicBezTo>
                <a:cubicBezTo>
                  <a:pt x="34" y="31"/>
                  <a:pt x="28" y="37"/>
                  <a:pt x="21" y="37"/>
                </a:cubicBezTo>
                <a:close/>
                <a:moveTo>
                  <a:pt x="102" y="117"/>
                </a:moveTo>
                <a:cubicBezTo>
                  <a:pt x="102" y="45"/>
                  <a:pt x="102" y="45"/>
                  <a:pt x="102" y="45"/>
                </a:cubicBezTo>
                <a:cubicBezTo>
                  <a:pt x="109" y="41"/>
                  <a:pt x="115" y="33"/>
                  <a:pt x="115" y="23"/>
                </a:cubicBezTo>
                <a:cubicBezTo>
                  <a:pt x="115" y="11"/>
                  <a:pt x="104" y="0"/>
                  <a:pt x="93" y="0"/>
                </a:cubicBezTo>
                <a:cubicBezTo>
                  <a:pt x="81" y="0"/>
                  <a:pt x="71" y="11"/>
                  <a:pt x="71" y="23"/>
                </a:cubicBezTo>
                <a:cubicBezTo>
                  <a:pt x="71" y="33"/>
                  <a:pt x="76" y="41"/>
                  <a:pt x="84" y="45"/>
                </a:cubicBezTo>
                <a:cubicBezTo>
                  <a:pt x="84" y="117"/>
                  <a:pt x="84" y="117"/>
                  <a:pt x="84" y="117"/>
                </a:cubicBezTo>
                <a:cubicBezTo>
                  <a:pt x="76" y="121"/>
                  <a:pt x="71" y="129"/>
                  <a:pt x="71" y="139"/>
                </a:cubicBezTo>
                <a:cubicBezTo>
                  <a:pt x="71" y="151"/>
                  <a:pt x="81" y="160"/>
                  <a:pt x="93" y="160"/>
                </a:cubicBezTo>
                <a:cubicBezTo>
                  <a:pt x="104" y="160"/>
                  <a:pt x="115" y="151"/>
                  <a:pt x="115" y="139"/>
                </a:cubicBezTo>
                <a:cubicBezTo>
                  <a:pt x="115" y="129"/>
                  <a:pt x="109" y="121"/>
                  <a:pt x="102" y="117"/>
                </a:cubicBezTo>
                <a:close/>
                <a:moveTo>
                  <a:pt x="80" y="23"/>
                </a:moveTo>
                <a:cubicBezTo>
                  <a:pt x="80" y="17"/>
                  <a:pt x="86" y="11"/>
                  <a:pt x="93" y="11"/>
                </a:cubicBezTo>
                <a:cubicBezTo>
                  <a:pt x="99" y="11"/>
                  <a:pt x="106" y="17"/>
                  <a:pt x="106" y="23"/>
                </a:cubicBezTo>
                <a:cubicBezTo>
                  <a:pt x="106" y="31"/>
                  <a:pt x="99" y="37"/>
                  <a:pt x="93" y="37"/>
                </a:cubicBezTo>
                <a:cubicBezTo>
                  <a:pt x="86" y="37"/>
                  <a:pt x="80" y="31"/>
                  <a:pt x="80" y="23"/>
                </a:cubicBezTo>
                <a:close/>
                <a:moveTo>
                  <a:pt x="93" y="151"/>
                </a:moveTo>
                <a:cubicBezTo>
                  <a:pt x="86" y="151"/>
                  <a:pt x="80" y="145"/>
                  <a:pt x="80" y="139"/>
                </a:cubicBezTo>
                <a:cubicBezTo>
                  <a:pt x="80" y="130"/>
                  <a:pt x="86" y="125"/>
                  <a:pt x="93" y="125"/>
                </a:cubicBezTo>
                <a:cubicBezTo>
                  <a:pt x="99" y="125"/>
                  <a:pt x="106" y="130"/>
                  <a:pt x="106" y="139"/>
                </a:cubicBezTo>
                <a:cubicBezTo>
                  <a:pt x="106" y="145"/>
                  <a:pt x="99" y="151"/>
                  <a:pt x="93" y="151"/>
                </a:cubicBezTo>
                <a:close/>
                <a:moveTo>
                  <a:pt x="93" y="151"/>
                </a:moveTo>
                <a:cubicBezTo>
                  <a:pt x="93" y="151"/>
                  <a:pt x="93" y="151"/>
                  <a:pt x="93" y="15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A5797D33-6698-B545-0CB3-976E51DC0CFE}"/>
              </a:ext>
            </a:extLst>
          </p:cNvPr>
          <p:cNvSpPr>
            <a:spLocks noEditPoints="1"/>
          </p:cNvSpPr>
          <p:nvPr/>
        </p:nvSpPr>
        <p:spPr bwMode="auto">
          <a:xfrm>
            <a:off x="6256338" y="3571875"/>
            <a:ext cx="271463" cy="255588"/>
          </a:xfrm>
          <a:custGeom>
            <a:avLst/>
            <a:gdLst>
              <a:gd name="T0" fmla="*/ 72 w 171"/>
              <a:gd name="T1" fmla="*/ 1 h 161"/>
              <a:gd name="T2" fmla="*/ 63 w 171"/>
              <a:gd name="T3" fmla="*/ 3 h 161"/>
              <a:gd name="T4" fmla="*/ 26 w 171"/>
              <a:gd name="T5" fmla="*/ 41 h 161"/>
              <a:gd name="T6" fmla="*/ 7 w 171"/>
              <a:gd name="T7" fmla="*/ 41 h 161"/>
              <a:gd name="T8" fmla="*/ 0 w 171"/>
              <a:gd name="T9" fmla="*/ 48 h 161"/>
              <a:gd name="T10" fmla="*/ 0 w 171"/>
              <a:gd name="T11" fmla="*/ 113 h 161"/>
              <a:gd name="T12" fmla="*/ 7 w 171"/>
              <a:gd name="T13" fmla="*/ 121 h 161"/>
              <a:gd name="T14" fmla="*/ 26 w 171"/>
              <a:gd name="T15" fmla="*/ 121 h 161"/>
              <a:gd name="T16" fmla="*/ 64 w 171"/>
              <a:gd name="T17" fmla="*/ 158 h 161"/>
              <a:gd name="T18" fmla="*/ 69 w 171"/>
              <a:gd name="T19" fmla="*/ 161 h 161"/>
              <a:gd name="T20" fmla="*/ 72 w 171"/>
              <a:gd name="T21" fmla="*/ 160 h 161"/>
              <a:gd name="T22" fmla="*/ 76 w 171"/>
              <a:gd name="T23" fmla="*/ 153 h 161"/>
              <a:gd name="T24" fmla="*/ 76 w 171"/>
              <a:gd name="T25" fmla="*/ 8 h 161"/>
              <a:gd name="T26" fmla="*/ 72 w 171"/>
              <a:gd name="T27" fmla="*/ 1 h 161"/>
              <a:gd name="T28" fmla="*/ 61 w 171"/>
              <a:gd name="T29" fmla="*/ 135 h 161"/>
              <a:gd name="T30" fmla="*/ 34 w 171"/>
              <a:gd name="T31" fmla="*/ 108 h 161"/>
              <a:gd name="T32" fmla="*/ 29 w 171"/>
              <a:gd name="T33" fmla="*/ 106 h 161"/>
              <a:gd name="T34" fmla="*/ 15 w 171"/>
              <a:gd name="T35" fmla="*/ 106 h 161"/>
              <a:gd name="T36" fmla="*/ 15 w 171"/>
              <a:gd name="T37" fmla="*/ 56 h 161"/>
              <a:gd name="T38" fmla="*/ 29 w 171"/>
              <a:gd name="T39" fmla="*/ 56 h 161"/>
              <a:gd name="T40" fmla="*/ 34 w 171"/>
              <a:gd name="T41" fmla="*/ 54 h 161"/>
              <a:gd name="T42" fmla="*/ 61 w 171"/>
              <a:gd name="T43" fmla="*/ 27 h 161"/>
              <a:gd name="T44" fmla="*/ 61 w 171"/>
              <a:gd name="T45" fmla="*/ 135 h 161"/>
              <a:gd name="T46" fmla="*/ 61 w 171"/>
              <a:gd name="T47" fmla="*/ 135 h 161"/>
              <a:gd name="T48" fmla="*/ 101 w 171"/>
              <a:gd name="T49" fmla="*/ 113 h 161"/>
              <a:gd name="T50" fmla="*/ 96 w 171"/>
              <a:gd name="T51" fmla="*/ 116 h 161"/>
              <a:gd name="T52" fmla="*/ 90 w 171"/>
              <a:gd name="T53" fmla="*/ 114 h 161"/>
              <a:gd name="T54" fmla="*/ 90 w 171"/>
              <a:gd name="T55" fmla="*/ 103 h 161"/>
              <a:gd name="T56" fmla="*/ 90 w 171"/>
              <a:gd name="T57" fmla="*/ 58 h 161"/>
              <a:gd name="T58" fmla="*/ 90 w 171"/>
              <a:gd name="T59" fmla="*/ 48 h 161"/>
              <a:gd name="T60" fmla="*/ 101 w 171"/>
              <a:gd name="T61" fmla="*/ 49 h 161"/>
              <a:gd name="T62" fmla="*/ 101 w 171"/>
              <a:gd name="T63" fmla="*/ 113 h 161"/>
              <a:gd name="T64" fmla="*/ 124 w 171"/>
              <a:gd name="T65" fmla="*/ 133 h 161"/>
              <a:gd name="T66" fmla="*/ 119 w 171"/>
              <a:gd name="T67" fmla="*/ 136 h 161"/>
              <a:gd name="T68" fmla="*/ 114 w 171"/>
              <a:gd name="T69" fmla="*/ 134 h 161"/>
              <a:gd name="T70" fmla="*/ 113 w 171"/>
              <a:gd name="T71" fmla="*/ 123 h 161"/>
              <a:gd name="T72" fmla="*/ 113 w 171"/>
              <a:gd name="T73" fmla="*/ 38 h 161"/>
              <a:gd name="T74" fmla="*/ 114 w 171"/>
              <a:gd name="T75" fmla="*/ 28 h 161"/>
              <a:gd name="T76" fmla="*/ 124 w 171"/>
              <a:gd name="T77" fmla="*/ 28 h 161"/>
              <a:gd name="T78" fmla="*/ 124 w 171"/>
              <a:gd name="T79" fmla="*/ 13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1" h="161">
                <a:moveTo>
                  <a:pt x="72" y="1"/>
                </a:moveTo>
                <a:cubicBezTo>
                  <a:pt x="69" y="0"/>
                  <a:pt x="66" y="1"/>
                  <a:pt x="63" y="3"/>
                </a:cubicBezTo>
                <a:cubicBezTo>
                  <a:pt x="26" y="41"/>
                  <a:pt x="26" y="41"/>
                  <a:pt x="26" y="41"/>
                </a:cubicBezTo>
                <a:cubicBezTo>
                  <a:pt x="7" y="41"/>
                  <a:pt x="7" y="41"/>
                  <a:pt x="7" y="41"/>
                </a:cubicBezTo>
                <a:cubicBezTo>
                  <a:pt x="3" y="41"/>
                  <a:pt x="0" y="44"/>
                  <a:pt x="0" y="48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8"/>
                  <a:pt x="3" y="121"/>
                  <a:pt x="7" y="121"/>
                </a:cubicBezTo>
                <a:cubicBezTo>
                  <a:pt x="26" y="121"/>
                  <a:pt x="26" y="121"/>
                  <a:pt x="26" y="121"/>
                </a:cubicBezTo>
                <a:cubicBezTo>
                  <a:pt x="64" y="158"/>
                  <a:pt x="64" y="158"/>
                  <a:pt x="64" y="158"/>
                </a:cubicBezTo>
                <a:cubicBezTo>
                  <a:pt x="65" y="160"/>
                  <a:pt x="67" y="161"/>
                  <a:pt x="69" y="161"/>
                </a:cubicBezTo>
                <a:cubicBezTo>
                  <a:pt x="70" y="161"/>
                  <a:pt x="71" y="161"/>
                  <a:pt x="72" y="160"/>
                </a:cubicBezTo>
                <a:cubicBezTo>
                  <a:pt x="74" y="159"/>
                  <a:pt x="76" y="156"/>
                  <a:pt x="76" y="153"/>
                </a:cubicBezTo>
                <a:cubicBezTo>
                  <a:pt x="76" y="8"/>
                  <a:pt x="76" y="8"/>
                  <a:pt x="76" y="8"/>
                </a:cubicBezTo>
                <a:cubicBezTo>
                  <a:pt x="76" y="5"/>
                  <a:pt x="74" y="3"/>
                  <a:pt x="72" y="1"/>
                </a:cubicBezTo>
                <a:close/>
                <a:moveTo>
                  <a:pt x="61" y="135"/>
                </a:moveTo>
                <a:cubicBezTo>
                  <a:pt x="34" y="108"/>
                  <a:pt x="34" y="108"/>
                  <a:pt x="34" y="108"/>
                </a:cubicBezTo>
                <a:cubicBezTo>
                  <a:pt x="33" y="106"/>
                  <a:pt x="31" y="106"/>
                  <a:pt x="29" y="106"/>
                </a:cubicBezTo>
                <a:cubicBezTo>
                  <a:pt x="15" y="106"/>
                  <a:pt x="15" y="106"/>
                  <a:pt x="15" y="106"/>
                </a:cubicBezTo>
                <a:cubicBezTo>
                  <a:pt x="15" y="56"/>
                  <a:pt x="15" y="56"/>
                  <a:pt x="15" y="56"/>
                </a:cubicBezTo>
                <a:cubicBezTo>
                  <a:pt x="29" y="56"/>
                  <a:pt x="29" y="56"/>
                  <a:pt x="29" y="56"/>
                </a:cubicBezTo>
                <a:cubicBezTo>
                  <a:pt x="31" y="56"/>
                  <a:pt x="33" y="55"/>
                  <a:pt x="34" y="54"/>
                </a:cubicBezTo>
                <a:cubicBezTo>
                  <a:pt x="61" y="27"/>
                  <a:pt x="61" y="27"/>
                  <a:pt x="61" y="27"/>
                </a:cubicBezTo>
                <a:cubicBezTo>
                  <a:pt x="61" y="135"/>
                  <a:pt x="61" y="135"/>
                  <a:pt x="61" y="135"/>
                </a:cubicBezTo>
                <a:cubicBezTo>
                  <a:pt x="61" y="135"/>
                  <a:pt x="61" y="135"/>
                  <a:pt x="61" y="135"/>
                </a:cubicBezTo>
                <a:close/>
                <a:moveTo>
                  <a:pt x="101" y="113"/>
                </a:moveTo>
                <a:cubicBezTo>
                  <a:pt x="100" y="115"/>
                  <a:pt x="98" y="116"/>
                  <a:pt x="96" y="116"/>
                </a:cubicBezTo>
                <a:cubicBezTo>
                  <a:pt x="94" y="116"/>
                  <a:pt x="92" y="115"/>
                  <a:pt x="90" y="114"/>
                </a:cubicBezTo>
                <a:cubicBezTo>
                  <a:pt x="87" y="111"/>
                  <a:pt x="87" y="106"/>
                  <a:pt x="90" y="103"/>
                </a:cubicBezTo>
                <a:cubicBezTo>
                  <a:pt x="109" y="81"/>
                  <a:pt x="92" y="61"/>
                  <a:pt x="90" y="58"/>
                </a:cubicBezTo>
                <a:cubicBezTo>
                  <a:pt x="87" y="55"/>
                  <a:pt x="87" y="51"/>
                  <a:pt x="90" y="48"/>
                </a:cubicBezTo>
                <a:cubicBezTo>
                  <a:pt x="94" y="45"/>
                  <a:pt x="98" y="45"/>
                  <a:pt x="101" y="49"/>
                </a:cubicBezTo>
                <a:cubicBezTo>
                  <a:pt x="111" y="60"/>
                  <a:pt x="124" y="87"/>
                  <a:pt x="101" y="113"/>
                </a:cubicBezTo>
                <a:close/>
                <a:moveTo>
                  <a:pt x="124" y="133"/>
                </a:moveTo>
                <a:cubicBezTo>
                  <a:pt x="123" y="135"/>
                  <a:pt x="121" y="136"/>
                  <a:pt x="119" y="136"/>
                </a:cubicBezTo>
                <a:cubicBezTo>
                  <a:pt x="117" y="136"/>
                  <a:pt x="115" y="135"/>
                  <a:pt x="114" y="134"/>
                </a:cubicBezTo>
                <a:cubicBezTo>
                  <a:pt x="110" y="131"/>
                  <a:pt x="110" y="126"/>
                  <a:pt x="113" y="123"/>
                </a:cubicBezTo>
                <a:cubicBezTo>
                  <a:pt x="151" y="81"/>
                  <a:pt x="114" y="40"/>
                  <a:pt x="113" y="38"/>
                </a:cubicBezTo>
                <a:cubicBezTo>
                  <a:pt x="110" y="35"/>
                  <a:pt x="110" y="30"/>
                  <a:pt x="114" y="28"/>
                </a:cubicBezTo>
                <a:cubicBezTo>
                  <a:pt x="117" y="25"/>
                  <a:pt x="122" y="25"/>
                  <a:pt x="124" y="28"/>
                </a:cubicBezTo>
                <a:cubicBezTo>
                  <a:pt x="125" y="29"/>
                  <a:pt x="171" y="81"/>
                  <a:pt x="124" y="1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EA643C40-90E2-C4A6-FE1A-F07CA3E10F21}"/>
              </a:ext>
            </a:extLst>
          </p:cNvPr>
          <p:cNvSpPr>
            <a:spLocks noEditPoints="1"/>
          </p:cNvSpPr>
          <p:nvPr/>
        </p:nvSpPr>
        <p:spPr bwMode="auto">
          <a:xfrm>
            <a:off x="2409826" y="4122738"/>
            <a:ext cx="217488" cy="254000"/>
          </a:xfrm>
          <a:custGeom>
            <a:avLst/>
            <a:gdLst>
              <a:gd name="T0" fmla="*/ 134 w 137"/>
              <a:gd name="T1" fmla="*/ 64 h 160"/>
              <a:gd name="T2" fmla="*/ 74 w 137"/>
              <a:gd name="T3" fmla="*/ 3 h 160"/>
              <a:gd name="T4" fmla="*/ 68 w 137"/>
              <a:gd name="T5" fmla="*/ 0 h 160"/>
              <a:gd name="T6" fmla="*/ 63 w 137"/>
              <a:gd name="T7" fmla="*/ 3 h 160"/>
              <a:gd name="T8" fmla="*/ 3 w 137"/>
              <a:gd name="T9" fmla="*/ 64 h 160"/>
              <a:gd name="T10" fmla="*/ 1 w 137"/>
              <a:gd name="T11" fmla="*/ 73 h 160"/>
              <a:gd name="T12" fmla="*/ 9 w 137"/>
              <a:gd name="T13" fmla="*/ 78 h 160"/>
              <a:gd name="T14" fmla="*/ 34 w 137"/>
              <a:gd name="T15" fmla="*/ 78 h 160"/>
              <a:gd name="T16" fmla="*/ 34 w 137"/>
              <a:gd name="T17" fmla="*/ 152 h 160"/>
              <a:gd name="T18" fmla="*/ 43 w 137"/>
              <a:gd name="T19" fmla="*/ 160 h 160"/>
              <a:gd name="T20" fmla="*/ 93 w 137"/>
              <a:gd name="T21" fmla="*/ 160 h 160"/>
              <a:gd name="T22" fmla="*/ 102 w 137"/>
              <a:gd name="T23" fmla="*/ 152 h 160"/>
              <a:gd name="T24" fmla="*/ 102 w 137"/>
              <a:gd name="T25" fmla="*/ 78 h 160"/>
              <a:gd name="T26" fmla="*/ 128 w 137"/>
              <a:gd name="T27" fmla="*/ 78 h 160"/>
              <a:gd name="T28" fmla="*/ 136 w 137"/>
              <a:gd name="T29" fmla="*/ 73 h 160"/>
              <a:gd name="T30" fmla="*/ 134 w 137"/>
              <a:gd name="T31" fmla="*/ 64 h 160"/>
              <a:gd name="T32" fmla="*/ 93 w 137"/>
              <a:gd name="T33" fmla="*/ 62 h 160"/>
              <a:gd name="T34" fmla="*/ 86 w 137"/>
              <a:gd name="T35" fmla="*/ 69 h 160"/>
              <a:gd name="T36" fmla="*/ 86 w 137"/>
              <a:gd name="T37" fmla="*/ 144 h 160"/>
              <a:gd name="T38" fmla="*/ 50 w 137"/>
              <a:gd name="T39" fmla="*/ 144 h 160"/>
              <a:gd name="T40" fmla="*/ 50 w 137"/>
              <a:gd name="T41" fmla="*/ 69 h 160"/>
              <a:gd name="T42" fmla="*/ 43 w 137"/>
              <a:gd name="T43" fmla="*/ 62 h 160"/>
              <a:gd name="T44" fmla="*/ 28 w 137"/>
              <a:gd name="T45" fmla="*/ 62 h 160"/>
              <a:gd name="T46" fmla="*/ 68 w 137"/>
              <a:gd name="T47" fmla="*/ 21 h 160"/>
              <a:gd name="T48" fmla="*/ 109 w 137"/>
              <a:gd name="T49" fmla="*/ 62 h 160"/>
              <a:gd name="T50" fmla="*/ 93 w 137"/>
              <a:gd name="T51" fmla="*/ 62 h 160"/>
              <a:gd name="T52" fmla="*/ 93 w 137"/>
              <a:gd name="T53" fmla="*/ 6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37" h="160">
                <a:moveTo>
                  <a:pt x="134" y="64"/>
                </a:moveTo>
                <a:cubicBezTo>
                  <a:pt x="74" y="3"/>
                  <a:pt x="74" y="3"/>
                  <a:pt x="74" y="3"/>
                </a:cubicBezTo>
                <a:cubicBezTo>
                  <a:pt x="72" y="1"/>
                  <a:pt x="70" y="0"/>
                  <a:pt x="68" y="0"/>
                </a:cubicBezTo>
                <a:cubicBezTo>
                  <a:pt x="66" y="0"/>
                  <a:pt x="64" y="1"/>
                  <a:pt x="63" y="3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6"/>
                  <a:pt x="0" y="70"/>
                  <a:pt x="1" y="73"/>
                </a:cubicBezTo>
                <a:cubicBezTo>
                  <a:pt x="2" y="76"/>
                  <a:pt x="5" y="78"/>
                  <a:pt x="9" y="78"/>
                </a:cubicBezTo>
                <a:cubicBezTo>
                  <a:pt x="34" y="78"/>
                  <a:pt x="34" y="78"/>
                  <a:pt x="34" y="78"/>
                </a:cubicBezTo>
                <a:cubicBezTo>
                  <a:pt x="34" y="152"/>
                  <a:pt x="34" y="152"/>
                  <a:pt x="34" y="152"/>
                </a:cubicBezTo>
                <a:cubicBezTo>
                  <a:pt x="34" y="157"/>
                  <a:pt x="39" y="160"/>
                  <a:pt x="43" y="160"/>
                </a:cubicBezTo>
                <a:cubicBezTo>
                  <a:pt x="93" y="160"/>
                  <a:pt x="93" y="160"/>
                  <a:pt x="93" y="160"/>
                </a:cubicBezTo>
                <a:cubicBezTo>
                  <a:pt x="98" y="160"/>
                  <a:pt x="102" y="157"/>
                  <a:pt x="102" y="152"/>
                </a:cubicBezTo>
                <a:cubicBezTo>
                  <a:pt x="102" y="78"/>
                  <a:pt x="102" y="78"/>
                  <a:pt x="102" y="78"/>
                </a:cubicBezTo>
                <a:cubicBezTo>
                  <a:pt x="128" y="78"/>
                  <a:pt x="128" y="78"/>
                  <a:pt x="128" y="78"/>
                </a:cubicBezTo>
                <a:cubicBezTo>
                  <a:pt x="131" y="78"/>
                  <a:pt x="134" y="76"/>
                  <a:pt x="136" y="73"/>
                </a:cubicBezTo>
                <a:cubicBezTo>
                  <a:pt x="137" y="70"/>
                  <a:pt x="136" y="66"/>
                  <a:pt x="134" y="64"/>
                </a:cubicBezTo>
                <a:close/>
                <a:moveTo>
                  <a:pt x="93" y="62"/>
                </a:moveTo>
                <a:cubicBezTo>
                  <a:pt x="89" y="62"/>
                  <a:pt x="86" y="65"/>
                  <a:pt x="86" y="69"/>
                </a:cubicBezTo>
                <a:cubicBezTo>
                  <a:pt x="86" y="144"/>
                  <a:pt x="86" y="144"/>
                  <a:pt x="86" y="144"/>
                </a:cubicBezTo>
                <a:cubicBezTo>
                  <a:pt x="50" y="144"/>
                  <a:pt x="50" y="144"/>
                  <a:pt x="50" y="144"/>
                </a:cubicBezTo>
                <a:cubicBezTo>
                  <a:pt x="50" y="69"/>
                  <a:pt x="50" y="69"/>
                  <a:pt x="50" y="69"/>
                </a:cubicBezTo>
                <a:cubicBezTo>
                  <a:pt x="50" y="65"/>
                  <a:pt x="48" y="62"/>
                  <a:pt x="43" y="62"/>
                </a:cubicBezTo>
                <a:cubicBezTo>
                  <a:pt x="28" y="62"/>
                  <a:pt x="28" y="62"/>
                  <a:pt x="28" y="62"/>
                </a:cubicBezTo>
                <a:cubicBezTo>
                  <a:pt x="68" y="21"/>
                  <a:pt x="68" y="21"/>
                  <a:pt x="68" y="21"/>
                </a:cubicBezTo>
                <a:cubicBezTo>
                  <a:pt x="109" y="62"/>
                  <a:pt x="109" y="62"/>
                  <a:pt x="109" y="62"/>
                </a:cubicBezTo>
                <a:cubicBezTo>
                  <a:pt x="93" y="62"/>
                  <a:pt x="93" y="62"/>
                  <a:pt x="93" y="62"/>
                </a:cubicBezTo>
                <a:cubicBezTo>
                  <a:pt x="93" y="62"/>
                  <a:pt x="93" y="62"/>
                  <a:pt x="93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C17E0298-8F0F-9F8C-CDA3-8F4704C96528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4165600"/>
            <a:ext cx="254000" cy="171450"/>
          </a:xfrm>
          <a:custGeom>
            <a:avLst/>
            <a:gdLst>
              <a:gd name="T0" fmla="*/ 104 w 160"/>
              <a:gd name="T1" fmla="*/ 108 h 108"/>
              <a:gd name="T2" fmla="*/ 99 w 160"/>
              <a:gd name="T3" fmla="*/ 105 h 108"/>
              <a:gd name="T4" fmla="*/ 99 w 160"/>
              <a:gd name="T5" fmla="*/ 95 h 108"/>
              <a:gd name="T6" fmla="*/ 142 w 160"/>
              <a:gd name="T7" fmla="*/ 54 h 108"/>
              <a:gd name="T8" fmla="*/ 99 w 160"/>
              <a:gd name="T9" fmla="*/ 14 h 108"/>
              <a:gd name="T10" fmla="*/ 99 w 160"/>
              <a:gd name="T11" fmla="*/ 3 h 108"/>
              <a:gd name="T12" fmla="*/ 109 w 160"/>
              <a:gd name="T13" fmla="*/ 3 h 108"/>
              <a:gd name="T14" fmla="*/ 157 w 160"/>
              <a:gd name="T15" fmla="*/ 49 h 108"/>
              <a:gd name="T16" fmla="*/ 160 w 160"/>
              <a:gd name="T17" fmla="*/ 54 h 108"/>
              <a:gd name="T18" fmla="*/ 157 w 160"/>
              <a:gd name="T19" fmla="*/ 60 h 108"/>
              <a:gd name="T20" fmla="*/ 109 w 160"/>
              <a:gd name="T21" fmla="*/ 105 h 108"/>
              <a:gd name="T22" fmla="*/ 104 w 160"/>
              <a:gd name="T23" fmla="*/ 108 h 108"/>
              <a:gd name="T24" fmla="*/ 61 w 160"/>
              <a:gd name="T25" fmla="*/ 105 h 108"/>
              <a:gd name="T26" fmla="*/ 61 w 160"/>
              <a:gd name="T27" fmla="*/ 95 h 108"/>
              <a:gd name="T28" fmla="*/ 18 w 160"/>
              <a:gd name="T29" fmla="*/ 54 h 108"/>
              <a:gd name="T30" fmla="*/ 61 w 160"/>
              <a:gd name="T31" fmla="*/ 14 h 108"/>
              <a:gd name="T32" fmla="*/ 61 w 160"/>
              <a:gd name="T33" fmla="*/ 3 h 108"/>
              <a:gd name="T34" fmla="*/ 50 w 160"/>
              <a:gd name="T35" fmla="*/ 3 h 108"/>
              <a:gd name="T36" fmla="*/ 2 w 160"/>
              <a:gd name="T37" fmla="*/ 49 h 108"/>
              <a:gd name="T38" fmla="*/ 0 w 160"/>
              <a:gd name="T39" fmla="*/ 54 h 108"/>
              <a:gd name="T40" fmla="*/ 2 w 160"/>
              <a:gd name="T41" fmla="*/ 60 h 108"/>
              <a:gd name="T42" fmla="*/ 50 w 160"/>
              <a:gd name="T43" fmla="*/ 105 h 108"/>
              <a:gd name="T44" fmla="*/ 56 w 160"/>
              <a:gd name="T45" fmla="*/ 108 h 108"/>
              <a:gd name="T46" fmla="*/ 61 w 160"/>
              <a:gd name="T47" fmla="*/ 105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0" h="108">
                <a:moveTo>
                  <a:pt x="104" y="108"/>
                </a:moveTo>
                <a:cubicBezTo>
                  <a:pt x="102" y="108"/>
                  <a:pt x="100" y="107"/>
                  <a:pt x="99" y="105"/>
                </a:cubicBezTo>
                <a:cubicBezTo>
                  <a:pt x="96" y="102"/>
                  <a:pt x="96" y="98"/>
                  <a:pt x="99" y="95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99" y="14"/>
                  <a:pt x="99" y="14"/>
                  <a:pt x="99" y="14"/>
                </a:cubicBezTo>
                <a:cubicBezTo>
                  <a:pt x="96" y="11"/>
                  <a:pt x="96" y="6"/>
                  <a:pt x="99" y="3"/>
                </a:cubicBezTo>
                <a:cubicBezTo>
                  <a:pt x="101" y="0"/>
                  <a:pt x="106" y="0"/>
                  <a:pt x="109" y="3"/>
                </a:cubicBezTo>
                <a:cubicBezTo>
                  <a:pt x="157" y="49"/>
                  <a:pt x="157" y="49"/>
                  <a:pt x="157" y="49"/>
                </a:cubicBezTo>
                <a:cubicBezTo>
                  <a:pt x="159" y="50"/>
                  <a:pt x="160" y="52"/>
                  <a:pt x="160" y="54"/>
                </a:cubicBezTo>
                <a:cubicBezTo>
                  <a:pt x="160" y="56"/>
                  <a:pt x="159" y="58"/>
                  <a:pt x="157" y="60"/>
                </a:cubicBezTo>
                <a:cubicBezTo>
                  <a:pt x="109" y="105"/>
                  <a:pt x="109" y="105"/>
                  <a:pt x="109" y="105"/>
                </a:cubicBezTo>
                <a:cubicBezTo>
                  <a:pt x="107" y="107"/>
                  <a:pt x="106" y="108"/>
                  <a:pt x="104" y="108"/>
                </a:cubicBezTo>
                <a:close/>
                <a:moveTo>
                  <a:pt x="61" y="105"/>
                </a:moveTo>
                <a:cubicBezTo>
                  <a:pt x="64" y="102"/>
                  <a:pt x="63" y="98"/>
                  <a:pt x="61" y="95"/>
                </a:cubicBezTo>
                <a:cubicBezTo>
                  <a:pt x="18" y="54"/>
                  <a:pt x="18" y="54"/>
                  <a:pt x="18" y="54"/>
                </a:cubicBezTo>
                <a:cubicBezTo>
                  <a:pt x="61" y="14"/>
                  <a:pt x="61" y="14"/>
                  <a:pt x="61" y="14"/>
                </a:cubicBezTo>
                <a:cubicBezTo>
                  <a:pt x="63" y="11"/>
                  <a:pt x="64" y="6"/>
                  <a:pt x="61" y="3"/>
                </a:cubicBezTo>
                <a:cubicBezTo>
                  <a:pt x="58" y="0"/>
                  <a:pt x="53" y="0"/>
                  <a:pt x="50" y="3"/>
                </a:cubicBezTo>
                <a:cubicBezTo>
                  <a:pt x="2" y="49"/>
                  <a:pt x="2" y="49"/>
                  <a:pt x="2" y="49"/>
                </a:cubicBezTo>
                <a:cubicBezTo>
                  <a:pt x="0" y="50"/>
                  <a:pt x="0" y="52"/>
                  <a:pt x="0" y="54"/>
                </a:cubicBezTo>
                <a:cubicBezTo>
                  <a:pt x="0" y="56"/>
                  <a:pt x="0" y="58"/>
                  <a:pt x="2" y="60"/>
                </a:cubicBezTo>
                <a:cubicBezTo>
                  <a:pt x="50" y="105"/>
                  <a:pt x="50" y="105"/>
                  <a:pt x="50" y="105"/>
                </a:cubicBezTo>
                <a:cubicBezTo>
                  <a:pt x="52" y="107"/>
                  <a:pt x="54" y="108"/>
                  <a:pt x="56" y="108"/>
                </a:cubicBezTo>
                <a:cubicBezTo>
                  <a:pt x="58" y="108"/>
                  <a:pt x="60" y="107"/>
                  <a:pt x="61" y="10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3ECDCA4F-6D94-2309-329E-9C76EA8AD155}"/>
              </a:ext>
            </a:extLst>
          </p:cNvPr>
          <p:cNvSpPr>
            <a:spLocks noEditPoints="1"/>
          </p:cNvSpPr>
          <p:nvPr/>
        </p:nvSpPr>
        <p:spPr bwMode="auto">
          <a:xfrm>
            <a:off x="10099676" y="3022600"/>
            <a:ext cx="249238" cy="254000"/>
          </a:xfrm>
          <a:custGeom>
            <a:avLst/>
            <a:gdLst>
              <a:gd name="T0" fmla="*/ 157 w 157"/>
              <a:gd name="T1" fmla="*/ 8 h 160"/>
              <a:gd name="T2" fmla="*/ 155 w 157"/>
              <a:gd name="T3" fmla="*/ 2 h 160"/>
              <a:gd name="T4" fmla="*/ 149 w 157"/>
              <a:gd name="T5" fmla="*/ 0 h 160"/>
              <a:gd name="T6" fmla="*/ 56 w 157"/>
              <a:gd name="T7" fmla="*/ 19 h 160"/>
              <a:gd name="T8" fmla="*/ 51 w 157"/>
              <a:gd name="T9" fmla="*/ 27 h 160"/>
              <a:gd name="T10" fmla="*/ 51 w 157"/>
              <a:gd name="T11" fmla="*/ 110 h 160"/>
              <a:gd name="T12" fmla="*/ 33 w 157"/>
              <a:gd name="T13" fmla="*/ 105 h 160"/>
              <a:gd name="T14" fmla="*/ 33 w 157"/>
              <a:gd name="T15" fmla="*/ 105 h 160"/>
              <a:gd name="T16" fmla="*/ 10 w 157"/>
              <a:gd name="T17" fmla="*/ 113 h 160"/>
              <a:gd name="T18" fmla="*/ 0 w 157"/>
              <a:gd name="T19" fmla="*/ 133 h 160"/>
              <a:gd name="T20" fmla="*/ 33 w 157"/>
              <a:gd name="T21" fmla="*/ 160 h 160"/>
              <a:gd name="T22" fmla="*/ 33 w 157"/>
              <a:gd name="T23" fmla="*/ 160 h 160"/>
              <a:gd name="T24" fmla="*/ 54 w 157"/>
              <a:gd name="T25" fmla="*/ 153 h 160"/>
              <a:gd name="T26" fmla="*/ 64 w 157"/>
              <a:gd name="T27" fmla="*/ 133 h 160"/>
              <a:gd name="T28" fmla="*/ 64 w 157"/>
              <a:gd name="T29" fmla="*/ 133 h 160"/>
              <a:gd name="T30" fmla="*/ 64 w 157"/>
              <a:gd name="T31" fmla="*/ 133 h 160"/>
              <a:gd name="T32" fmla="*/ 64 w 157"/>
              <a:gd name="T33" fmla="*/ 133 h 160"/>
              <a:gd name="T34" fmla="*/ 65 w 157"/>
              <a:gd name="T35" fmla="*/ 62 h 160"/>
              <a:gd name="T36" fmla="*/ 142 w 157"/>
              <a:gd name="T37" fmla="*/ 46 h 160"/>
              <a:gd name="T38" fmla="*/ 142 w 157"/>
              <a:gd name="T39" fmla="*/ 89 h 160"/>
              <a:gd name="T40" fmla="*/ 125 w 157"/>
              <a:gd name="T41" fmla="*/ 85 h 160"/>
              <a:gd name="T42" fmla="*/ 125 w 157"/>
              <a:gd name="T43" fmla="*/ 85 h 160"/>
              <a:gd name="T44" fmla="*/ 102 w 157"/>
              <a:gd name="T45" fmla="*/ 93 h 160"/>
              <a:gd name="T46" fmla="*/ 92 w 157"/>
              <a:gd name="T47" fmla="*/ 113 h 160"/>
              <a:gd name="T48" fmla="*/ 125 w 157"/>
              <a:gd name="T49" fmla="*/ 140 h 160"/>
              <a:gd name="T50" fmla="*/ 125 w 157"/>
              <a:gd name="T51" fmla="*/ 140 h 160"/>
              <a:gd name="T52" fmla="*/ 157 w 157"/>
              <a:gd name="T53" fmla="*/ 114 h 160"/>
              <a:gd name="T54" fmla="*/ 157 w 157"/>
              <a:gd name="T55" fmla="*/ 111 h 160"/>
              <a:gd name="T56" fmla="*/ 157 w 157"/>
              <a:gd name="T57" fmla="*/ 8 h 160"/>
              <a:gd name="T58" fmla="*/ 157 w 157"/>
              <a:gd name="T59" fmla="*/ 8 h 160"/>
              <a:gd name="T60" fmla="*/ 46 w 157"/>
              <a:gd name="T61" fmla="*/ 142 h 160"/>
              <a:gd name="T62" fmla="*/ 33 w 157"/>
              <a:gd name="T63" fmla="*/ 146 h 160"/>
              <a:gd name="T64" fmla="*/ 33 w 157"/>
              <a:gd name="T65" fmla="*/ 146 h 160"/>
              <a:gd name="T66" fmla="*/ 15 w 157"/>
              <a:gd name="T67" fmla="*/ 133 h 160"/>
              <a:gd name="T68" fmla="*/ 19 w 157"/>
              <a:gd name="T69" fmla="*/ 124 h 160"/>
              <a:gd name="T70" fmla="*/ 33 w 157"/>
              <a:gd name="T71" fmla="*/ 120 h 160"/>
              <a:gd name="T72" fmla="*/ 33 w 157"/>
              <a:gd name="T73" fmla="*/ 120 h 160"/>
              <a:gd name="T74" fmla="*/ 50 w 157"/>
              <a:gd name="T75" fmla="*/ 133 h 160"/>
              <a:gd name="T76" fmla="*/ 46 w 157"/>
              <a:gd name="T77" fmla="*/ 142 h 160"/>
              <a:gd name="T78" fmla="*/ 65 w 157"/>
              <a:gd name="T79" fmla="*/ 49 h 160"/>
              <a:gd name="T80" fmla="*/ 65 w 157"/>
              <a:gd name="T81" fmla="*/ 32 h 160"/>
              <a:gd name="T82" fmla="*/ 143 w 157"/>
              <a:gd name="T83" fmla="*/ 17 h 160"/>
              <a:gd name="T84" fmla="*/ 143 w 157"/>
              <a:gd name="T85" fmla="*/ 33 h 160"/>
              <a:gd name="T86" fmla="*/ 65 w 157"/>
              <a:gd name="T87" fmla="*/ 49 h 160"/>
              <a:gd name="T88" fmla="*/ 65 w 157"/>
              <a:gd name="T89" fmla="*/ 49 h 160"/>
              <a:gd name="T90" fmla="*/ 125 w 157"/>
              <a:gd name="T91" fmla="*/ 125 h 160"/>
              <a:gd name="T92" fmla="*/ 125 w 157"/>
              <a:gd name="T93" fmla="*/ 125 h 160"/>
              <a:gd name="T94" fmla="*/ 107 w 157"/>
              <a:gd name="T95" fmla="*/ 112 h 160"/>
              <a:gd name="T96" fmla="*/ 112 w 157"/>
              <a:gd name="T97" fmla="*/ 104 h 160"/>
              <a:gd name="T98" fmla="*/ 125 w 157"/>
              <a:gd name="T99" fmla="*/ 100 h 160"/>
              <a:gd name="T100" fmla="*/ 125 w 157"/>
              <a:gd name="T101" fmla="*/ 100 h 160"/>
              <a:gd name="T102" fmla="*/ 143 w 157"/>
              <a:gd name="T103" fmla="*/ 112 h 160"/>
              <a:gd name="T104" fmla="*/ 143 w 157"/>
              <a:gd name="T105" fmla="*/ 114 h 160"/>
              <a:gd name="T106" fmla="*/ 125 w 157"/>
              <a:gd name="T107" fmla="*/ 1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" h="160">
                <a:moveTo>
                  <a:pt x="157" y="8"/>
                </a:moveTo>
                <a:cubicBezTo>
                  <a:pt x="157" y="5"/>
                  <a:pt x="157" y="3"/>
                  <a:pt x="155" y="2"/>
                </a:cubicBezTo>
                <a:cubicBezTo>
                  <a:pt x="153" y="0"/>
                  <a:pt x="151" y="0"/>
                  <a:pt x="149" y="0"/>
                </a:cubicBezTo>
                <a:cubicBezTo>
                  <a:pt x="56" y="19"/>
                  <a:pt x="56" y="19"/>
                  <a:pt x="56" y="19"/>
                </a:cubicBezTo>
                <a:cubicBezTo>
                  <a:pt x="53" y="20"/>
                  <a:pt x="51" y="23"/>
                  <a:pt x="51" y="27"/>
                </a:cubicBezTo>
                <a:cubicBezTo>
                  <a:pt x="51" y="110"/>
                  <a:pt x="51" y="110"/>
                  <a:pt x="51" y="110"/>
                </a:cubicBezTo>
                <a:cubicBezTo>
                  <a:pt x="45" y="107"/>
                  <a:pt x="39" y="105"/>
                  <a:pt x="33" y="105"/>
                </a:cubicBezTo>
                <a:cubicBezTo>
                  <a:pt x="33" y="105"/>
                  <a:pt x="33" y="105"/>
                  <a:pt x="33" y="105"/>
                </a:cubicBezTo>
                <a:cubicBezTo>
                  <a:pt x="24" y="105"/>
                  <a:pt x="16" y="108"/>
                  <a:pt x="10" y="113"/>
                </a:cubicBezTo>
                <a:cubicBezTo>
                  <a:pt x="4" y="119"/>
                  <a:pt x="0" y="125"/>
                  <a:pt x="0" y="133"/>
                </a:cubicBezTo>
                <a:cubicBezTo>
                  <a:pt x="0" y="148"/>
                  <a:pt x="14" y="160"/>
                  <a:pt x="33" y="160"/>
                </a:cubicBezTo>
                <a:cubicBezTo>
                  <a:pt x="33" y="160"/>
                  <a:pt x="33" y="160"/>
                  <a:pt x="33" y="160"/>
                </a:cubicBezTo>
                <a:cubicBezTo>
                  <a:pt x="41" y="160"/>
                  <a:pt x="48" y="158"/>
                  <a:pt x="54" y="153"/>
                </a:cubicBezTo>
                <a:cubicBezTo>
                  <a:pt x="61" y="148"/>
                  <a:pt x="64" y="141"/>
                  <a:pt x="64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5" y="62"/>
                  <a:pt x="65" y="62"/>
                  <a:pt x="65" y="62"/>
                </a:cubicBezTo>
                <a:cubicBezTo>
                  <a:pt x="142" y="46"/>
                  <a:pt x="142" y="46"/>
                  <a:pt x="142" y="46"/>
                </a:cubicBezTo>
                <a:cubicBezTo>
                  <a:pt x="142" y="89"/>
                  <a:pt x="142" y="89"/>
                  <a:pt x="142" y="89"/>
                </a:cubicBezTo>
                <a:cubicBezTo>
                  <a:pt x="137" y="87"/>
                  <a:pt x="131" y="85"/>
                  <a:pt x="125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16" y="85"/>
                  <a:pt x="108" y="88"/>
                  <a:pt x="102" y="93"/>
                </a:cubicBezTo>
                <a:cubicBezTo>
                  <a:pt x="96" y="98"/>
                  <a:pt x="92" y="105"/>
                  <a:pt x="92" y="113"/>
                </a:cubicBezTo>
                <a:cubicBezTo>
                  <a:pt x="92" y="128"/>
                  <a:pt x="107" y="140"/>
                  <a:pt x="125" y="140"/>
                </a:cubicBezTo>
                <a:cubicBezTo>
                  <a:pt x="125" y="140"/>
                  <a:pt x="125" y="140"/>
                  <a:pt x="125" y="140"/>
                </a:cubicBezTo>
                <a:cubicBezTo>
                  <a:pt x="142" y="140"/>
                  <a:pt x="156" y="129"/>
                  <a:pt x="157" y="114"/>
                </a:cubicBezTo>
                <a:cubicBezTo>
                  <a:pt x="157" y="114"/>
                  <a:pt x="157" y="114"/>
                  <a:pt x="157" y="111"/>
                </a:cubicBezTo>
                <a:cubicBezTo>
                  <a:pt x="157" y="8"/>
                  <a:pt x="157" y="8"/>
                  <a:pt x="157" y="8"/>
                </a:cubicBezTo>
                <a:cubicBezTo>
                  <a:pt x="157" y="8"/>
                  <a:pt x="157" y="8"/>
                  <a:pt x="157" y="8"/>
                </a:cubicBezTo>
                <a:close/>
                <a:moveTo>
                  <a:pt x="46" y="142"/>
                </a:moveTo>
                <a:cubicBezTo>
                  <a:pt x="42" y="145"/>
                  <a:pt x="38" y="146"/>
                  <a:pt x="33" y="146"/>
                </a:cubicBezTo>
                <a:cubicBezTo>
                  <a:pt x="33" y="146"/>
                  <a:pt x="33" y="146"/>
                  <a:pt x="33" y="146"/>
                </a:cubicBezTo>
                <a:cubicBezTo>
                  <a:pt x="23" y="146"/>
                  <a:pt x="15" y="140"/>
                  <a:pt x="15" y="133"/>
                </a:cubicBezTo>
                <a:cubicBezTo>
                  <a:pt x="15" y="129"/>
                  <a:pt x="16" y="127"/>
                  <a:pt x="19" y="124"/>
                </a:cubicBezTo>
                <a:cubicBezTo>
                  <a:pt x="23" y="121"/>
                  <a:pt x="27" y="120"/>
                  <a:pt x="33" y="120"/>
                </a:cubicBezTo>
                <a:cubicBezTo>
                  <a:pt x="33" y="120"/>
                  <a:pt x="33" y="120"/>
                  <a:pt x="33" y="120"/>
                </a:cubicBezTo>
                <a:cubicBezTo>
                  <a:pt x="42" y="120"/>
                  <a:pt x="50" y="126"/>
                  <a:pt x="50" y="133"/>
                </a:cubicBezTo>
                <a:cubicBezTo>
                  <a:pt x="50" y="136"/>
                  <a:pt x="49" y="139"/>
                  <a:pt x="46" y="142"/>
                </a:cubicBezTo>
                <a:close/>
                <a:moveTo>
                  <a:pt x="65" y="49"/>
                </a:moveTo>
                <a:cubicBezTo>
                  <a:pt x="65" y="32"/>
                  <a:pt x="65" y="32"/>
                  <a:pt x="65" y="32"/>
                </a:cubicBezTo>
                <a:cubicBezTo>
                  <a:pt x="143" y="17"/>
                  <a:pt x="143" y="17"/>
                  <a:pt x="143" y="17"/>
                </a:cubicBezTo>
                <a:cubicBezTo>
                  <a:pt x="143" y="33"/>
                  <a:pt x="143" y="33"/>
                  <a:pt x="143" y="33"/>
                </a:cubicBezTo>
                <a:cubicBezTo>
                  <a:pt x="65" y="49"/>
                  <a:pt x="65" y="49"/>
                  <a:pt x="65" y="49"/>
                </a:cubicBezTo>
                <a:cubicBezTo>
                  <a:pt x="65" y="49"/>
                  <a:pt x="65" y="49"/>
                  <a:pt x="65" y="49"/>
                </a:cubicBezTo>
                <a:close/>
                <a:moveTo>
                  <a:pt x="125" y="125"/>
                </a:moveTo>
                <a:cubicBezTo>
                  <a:pt x="125" y="125"/>
                  <a:pt x="125" y="125"/>
                  <a:pt x="125" y="125"/>
                </a:cubicBezTo>
                <a:cubicBezTo>
                  <a:pt x="115" y="125"/>
                  <a:pt x="107" y="120"/>
                  <a:pt x="107" y="112"/>
                </a:cubicBezTo>
                <a:cubicBezTo>
                  <a:pt x="107" y="109"/>
                  <a:pt x="109" y="107"/>
                  <a:pt x="112" y="104"/>
                </a:cubicBezTo>
                <a:cubicBezTo>
                  <a:pt x="115" y="101"/>
                  <a:pt x="120" y="100"/>
                  <a:pt x="125" y="100"/>
                </a:cubicBezTo>
                <a:cubicBezTo>
                  <a:pt x="125" y="100"/>
                  <a:pt x="125" y="100"/>
                  <a:pt x="125" y="100"/>
                </a:cubicBezTo>
                <a:cubicBezTo>
                  <a:pt x="134" y="100"/>
                  <a:pt x="143" y="105"/>
                  <a:pt x="143" y="112"/>
                </a:cubicBezTo>
                <a:cubicBezTo>
                  <a:pt x="143" y="114"/>
                  <a:pt x="143" y="114"/>
                  <a:pt x="143" y="114"/>
                </a:cubicBezTo>
                <a:cubicBezTo>
                  <a:pt x="141" y="121"/>
                  <a:pt x="134" y="125"/>
                  <a:pt x="125" y="1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125955B2-130C-E2F0-C05F-1AC4A993151D}"/>
              </a:ext>
            </a:extLst>
          </p:cNvPr>
          <p:cNvSpPr>
            <a:spLocks noEditPoints="1"/>
          </p:cNvSpPr>
          <p:nvPr/>
        </p:nvSpPr>
        <p:spPr bwMode="auto">
          <a:xfrm>
            <a:off x="6831013" y="3571875"/>
            <a:ext cx="198438" cy="255588"/>
          </a:xfrm>
          <a:custGeom>
            <a:avLst/>
            <a:gdLst>
              <a:gd name="T0" fmla="*/ 72 w 125"/>
              <a:gd name="T1" fmla="*/ 1 h 161"/>
              <a:gd name="T2" fmla="*/ 64 w 125"/>
              <a:gd name="T3" fmla="*/ 3 h 161"/>
              <a:gd name="T4" fmla="*/ 26 w 125"/>
              <a:gd name="T5" fmla="*/ 41 h 161"/>
              <a:gd name="T6" fmla="*/ 8 w 125"/>
              <a:gd name="T7" fmla="*/ 41 h 161"/>
              <a:gd name="T8" fmla="*/ 0 w 125"/>
              <a:gd name="T9" fmla="*/ 48 h 161"/>
              <a:gd name="T10" fmla="*/ 0 w 125"/>
              <a:gd name="T11" fmla="*/ 113 h 161"/>
              <a:gd name="T12" fmla="*/ 8 w 125"/>
              <a:gd name="T13" fmla="*/ 121 h 161"/>
              <a:gd name="T14" fmla="*/ 26 w 125"/>
              <a:gd name="T15" fmla="*/ 121 h 161"/>
              <a:gd name="T16" fmla="*/ 64 w 125"/>
              <a:gd name="T17" fmla="*/ 158 h 161"/>
              <a:gd name="T18" fmla="*/ 70 w 125"/>
              <a:gd name="T19" fmla="*/ 161 h 161"/>
              <a:gd name="T20" fmla="*/ 72 w 125"/>
              <a:gd name="T21" fmla="*/ 160 h 161"/>
              <a:gd name="T22" fmla="*/ 76 w 125"/>
              <a:gd name="T23" fmla="*/ 153 h 161"/>
              <a:gd name="T24" fmla="*/ 76 w 125"/>
              <a:gd name="T25" fmla="*/ 8 h 161"/>
              <a:gd name="T26" fmla="*/ 72 w 125"/>
              <a:gd name="T27" fmla="*/ 1 h 161"/>
              <a:gd name="T28" fmla="*/ 61 w 125"/>
              <a:gd name="T29" fmla="*/ 135 h 161"/>
              <a:gd name="T30" fmla="*/ 35 w 125"/>
              <a:gd name="T31" fmla="*/ 108 h 161"/>
              <a:gd name="T32" fmla="*/ 29 w 125"/>
              <a:gd name="T33" fmla="*/ 106 h 161"/>
              <a:gd name="T34" fmla="*/ 15 w 125"/>
              <a:gd name="T35" fmla="*/ 106 h 161"/>
              <a:gd name="T36" fmla="*/ 15 w 125"/>
              <a:gd name="T37" fmla="*/ 56 h 161"/>
              <a:gd name="T38" fmla="*/ 29 w 125"/>
              <a:gd name="T39" fmla="*/ 56 h 161"/>
              <a:gd name="T40" fmla="*/ 35 w 125"/>
              <a:gd name="T41" fmla="*/ 54 h 161"/>
              <a:gd name="T42" fmla="*/ 61 w 125"/>
              <a:gd name="T43" fmla="*/ 27 h 161"/>
              <a:gd name="T44" fmla="*/ 61 w 125"/>
              <a:gd name="T45" fmla="*/ 135 h 161"/>
              <a:gd name="T46" fmla="*/ 61 w 125"/>
              <a:gd name="T47" fmla="*/ 135 h 161"/>
              <a:gd name="T48" fmla="*/ 102 w 125"/>
              <a:gd name="T49" fmla="*/ 113 h 161"/>
              <a:gd name="T50" fmla="*/ 96 w 125"/>
              <a:gd name="T51" fmla="*/ 116 h 161"/>
              <a:gd name="T52" fmla="*/ 91 w 125"/>
              <a:gd name="T53" fmla="*/ 114 h 161"/>
              <a:gd name="T54" fmla="*/ 90 w 125"/>
              <a:gd name="T55" fmla="*/ 103 h 161"/>
              <a:gd name="T56" fmla="*/ 90 w 125"/>
              <a:gd name="T57" fmla="*/ 58 h 161"/>
              <a:gd name="T58" fmla="*/ 91 w 125"/>
              <a:gd name="T59" fmla="*/ 48 h 161"/>
              <a:gd name="T60" fmla="*/ 102 w 125"/>
              <a:gd name="T61" fmla="*/ 49 h 161"/>
              <a:gd name="T62" fmla="*/ 102 w 125"/>
              <a:gd name="T63" fmla="*/ 11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5" h="161">
                <a:moveTo>
                  <a:pt x="72" y="1"/>
                </a:moveTo>
                <a:cubicBezTo>
                  <a:pt x="69" y="0"/>
                  <a:pt x="66" y="1"/>
                  <a:pt x="64" y="3"/>
                </a:cubicBezTo>
                <a:cubicBezTo>
                  <a:pt x="26" y="41"/>
                  <a:pt x="26" y="41"/>
                  <a:pt x="26" y="41"/>
                </a:cubicBezTo>
                <a:cubicBezTo>
                  <a:pt x="8" y="41"/>
                  <a:pt x="8" y="41"/>
                  <a:pt x="8" y="41"/>
                </a:cubicBezTo>
                <a:cubicBezTo>
                  <a:pt x="4" y="41"/>
                  <a:pt x="0" y="44"/>
                  <a:pt x="0" y="48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8"/>
                  <a:pt x="4" y="121"/>
                  <a:pt x="8" y="121"/>
                </a:cubicBezTo>
                <a:cubicBezTo>
                  <a:pt x="26" y="121"/>
                  <a:pt x="26" y="121"/>
                  <a:pt x="26" y="121"/>
                </a:cubicBezTo>
                <a:cubicBezTo>
                  <a:pt x="64" y="158"/>
                  <a:pt x="64" y="158"/>
                  <a:pt x="64" y="158"/>
                </a:cubicBezTo>
                <a:cubicBezTo>
                  <a:pt x="66" y="160"/>
                  <a:pt x="68" y="161"/>
                  <a:pt x="70" y="161"/>
                </a:cubicBezTo>
                <a:cubicBezTo>
                  <a:pt x="70" y="161"/>
                  <a:pt x="71" y="161"/>
                  <a:pt x="72" y="160"/>
                </a:cubicBezTo>
                <a:cubicBezTo>
                  <a:pt x="75" y="159"/>
                  <a:pt x="76" y="156"/>
                  <a:pt x="76" y="153"/>
                </a:cubicBezTo>
                <a:cubicBezTo>
                  <a:pt x="76" y="8"/>
                  <a:pt x="76" y="8"/>
                  <a:pt x="76" y="8"/>
                </a:cubicBezTo>
                <a:cubicBezTo>
                  <a:pt x="76" y="5"/>
                  <a:pt x="75" y="3"/>
                  <a:pt x="72" y="1"/>
                </a:cubicBezTo>
                <a:close/>
                <a:moveTo>
                  <a:pt x="61" y="135"/>
                </a:moveTo>
                <a:cubicBezTo>
                  <a:pt x="35" y="108"/>
                  <a:pt x="35" y="108"/>
                  <a:pt x="35" y="108"/>
                </a:cubicBezTo>
                <a:cubicBezTo>
                  <a:pt x="33" y="106"/>
                  <a:pt x="31" y="106"/>
                  <a:pt x="29" y="106"/>
                </a:cubicBezTo>
                <a:cubicBezTo>
                  <a:pt x="15" y="106"/>
                  <a:pt x="15" y="106"/>
                  <a:pt x="15" y="106"/>
                </a:cubicBezTo>
                <a:cubicBezTo>
                  <a:pt x="15" y="56"/>
                  <a:pt x="15" y="56"/>
                  <a:pt x="15" y="56"/>
                </a:cubicBezTo>
                <a:cubicBezTo>
                  <a:pt x="29" y="56"/>
                  <a:pt x="29" y="56"/>
                  <a:pt x="29" y="56"/>
                </a:cubicBezTo>
                <a:cubicBezTo>
                  <a:pt x="31" y="56"/>
                  <a:pt x="33" y="55"/>
                  <a:pt x="35" y="54"/>
                </a:cubicBezTo>
                <a:cubicBezTo>
                  <a:pt x="61" y="27"/>
                  <a:pt x="61" y="27"/>
                  <a:pt x="61" y="27"/>
                </a:cubicBezTo>
                <a:cubicBezTo>
                  <a:pt x="61" y="135"/>
                  <a:pt x="61" y="135"/>
                  <a:pt x="61" y="135"/>
                </a:cubicBezTo>
                <a:cubicBezTo>
                  <a:pt x="61" y="135"/>
                  <a:pt x="61" y="135"/>
                  <a:pt x="61" y="135"/>
                </a:cubicBezTo>
                <a:close/>
                <a:moveTo>
                  <a:pt x="102" y="113"/>
                </a:moveTo>
                <a:cubicBezTo>
                  <a:pt x="100" y="115"/>
                  <a:pt x="98" y="116"/>
                  <a:pt x="96" y="116"/>
                </a:cubicBezTo>
                <a:cubicBezTo>
                  <a:pt x="94" y="116"/>
                  <a:pt x="93" y="115"/>
                  <a:pt x="91" y="114"/>
                </a:cubicBezTo>
                <a:cubicBezTo>
                  <a:pt x="88" y="111"/>
                  <a:pt x="87" y="106"/>
                  <a:pt x="90" y="103"/>
                </a:cubicBezTo>
                <a:cubicBezTo>
                  <a:pt x="110" y="81"/>
                  <a:pt x="91" y="60"/>
                  <a:pt x="90" y="58"/>
                </a:cubicBezTo>
                <a:cubicBezTo>
                  <a:pt x="87" y="56"/>
                  <a:pt x="88" y="51"/>
                  <a:pt x="91" y="48"/>
                </a:cubicBezTo>
                <a:cubicBezTo>
                  <a:pt x="94" y="45"/>
                  <a:pt x="99" y="45"/>
                  <a:pt x="102" y="49"/>
                </a:cubicBezTo>
                <a:cubicBezTo>
                  <a:pt x="112" y="60"/>
                  <a:pt x="125" y="87"/>
                  <a:pt x="102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1A4912E9-B4B2-383A-8780-0007A678DC6F}"/>
              </a:ext>
            </a:extLst>
          </p:cNvPr>
          <p:cNvSpPr>
            <a:spLocks noEditPoints="1"/>
          </p:cNvSpPr>
          <p:nvPr/>
        </p:nvSpPr>
        <p:spPr bwMode="auto">
          <a:xfrm>
            <a:off x="2959101" y="4122738"/>
            <a:ext cx="219075" cy="254000"/>
          </a:xfrm>
          <a:custGeom>
            <a:avLst/>
            <a:gdLst>
              <a:gd name="T0" fmla="*/ 137 w 138"/>
              <a:gd name="T1" fmla="*/ 88 h 160"/>
              <a:gd name="T2" fmla="*/ 129 w 138"/>
              <a:gd name="T3" fmla="*/ 83 h 160"/>
              <a:gd name="T4" fmla="*/ 103 w 138"/>
              <a:gd name="T5" fmla="*/ 83 h 160"/>
              <a:gd name="T6" fmla="*/ 103 w 138"/>
              <a:gd name="T7" fmla="*/ 8 h 160"/>
              <a:gd name="T8" fmla="*/ 94 w 138"/>
              <a:gd name="T9" fmla="*/ 0 h 160"/>
              <a:gd name="T10" fmla="*/ 44 w 138"/>
              <a:gd name="T11" fmla="*/ 0 h 160"/>
              <a:gd name="T12" fmla="*/ 35 w 138"/>
              <a:gd name="T13" fmla="*/ 8 h 160"/>
              <a:gd name="T14" fmla="*/ 35 w 138"/>
              <a:gd name="T15" fmla="*/ 83 h 160"/>
              <a:gd name="T16" fmla="*/ 9 w 138"/>
              <a:gd name="T17" fmla="*/ 83 h 160"/>
              <a:gd name="T18" fmla="*/ 2 w 138"/>
              <a:gd name="T19" fmla="*/ 88 h 160"/>
              <a:gd name="T20" fmla="*/ 3 w 138"/>
              <a:gd name="T21" fmla="*/ 97 h 160"/>
              <a:gd name="T22" fmla="*/ 63 w 138"/>
              <a:gd name="T23" fmla="*/ 158 h 160"/>
              <a:gd name="T24" fmla="*/ 69 w 138"/>
              <a:gd name="T25" fmla="*/ 160 h 160"/>
              <a:gd name="T26" fmla="*/ 75 w 138"/>
              <a:gd name="T27" fmla="*/ 158 h 160"/>
              <a:gd name="T28" fmla="*/ 135 w 138"/>
              <a:gd name="T29" fmla="*/ 97 h 160"/>
              <a:gd name="T30" fmla="*/ 137 w 138"/>
              <a:gd name="T31" fmla="*/ 88 h 160"/>
              <a:gd name="T32" fmla="*/ 69 w 138"/>
              <a:gd name="T33" fmla="*/ 140 h 160"/>
              <a:gd name="T34" fmla="*/ 28 w 138"/>
              <a:gd name="T35" fmla="*/ 99 h 160"/>
              <a:gd name="T36" fmla="*/ 44 w 138"/>
              <a:gd name="T37" fmla="*/ 99 h 160"/>
              <a:gd name="T38" fmla="*/ 51 w 138"/>
              <a:gd name="T39" fmla="*/ 91 h 160"/>
              <a:gd name="T40" fmla="*/ 51 w 138"/>
              <a:gd name="T41" fmla="*/ 16 h 160"/>
              <a:gd name="T42" fmla="*/ 87 w 138"/>
              <a:gd name="T43" fmla="*/ 16 h 160"/>
              <a:gd name="T44" fmla="*/ 87 w 138"/>
              <a:gd name="T45" fmla="*/ 91 h 160"/>
              <a:gd name="T46" fmla="*/ 94 w 138"/>
              <a:gd name="T47" fmla="*/ 99 h 160"/>
              <a:gd name="T48" fmla="*/ 111 w 138"/>
              <a:gd name="T49" fmla="*/ 99 h 160"/>
              <a:gd name="T50" fmla="*/ 69 w 138"/>
              <a:gd name="T51" fmla="*/ 140 h 160"/>
              <a:gd name="T52" fmla="*/ 69 w 138"/>
              <a:gd name="T53" fmla="*/ 1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38" h="160">
                <a:moveTo>
                  <a:pt x="137" y="88"/>
                </a:moveTo>
                <a:cubicBezTo>
                  <a:pt x="136" y="85"/>
                  <a:pt x="133" y="83"/>
                  <a:pt x="129" y="83"/>
                </a:cubicBezTo>
                <a:cubicBezTo>
                  <a:pt x="103" y="83"/>
                  <a:pt x="103" y="83"/>
                  <a:pt x="103" y="83"/>
                </a:cubicBezTo>
                <a:cubicBezTo>
                  <a:pt x="103" y="8"/>
                  <a:pt x="103" y="8"/>
                  <a:pt x="103" y="8"/>
                </a:cubicBezTo>
                <a:cubicBezTo>
                  <a:pt x="103" y="4"/>
                  <a:pt x="99" y="0"/>
                  <a:pt x="9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0" y="0"/>
                  <a:pt x="35" y="4"/>
                  <a:pt x="35" y="8"/>
                </a:cubicBezTo>
                <a:cubicBezTo>
                  <a:pt x="35" y="83"/>
                  <a:pt x="35" y="83"/>
                  <a:pt x="35" y="83"/>
                </a:cubicBezTo>
                <a:cubicBezTo>
                  <a:pt x="9" y="83"/>
                  <a:pt x="9" y="83"/>
                  <a:pt x="9" y="83"/>
                </a:cubicBezTo>
                <a:cubicBezTo>
                  <a:pt x="6" y="83"/>
                  <a:pt x="3" y="85"/>
                  <a:pt x="2" y="88"/>
                </a:cubicBezTo>
                <a:cubicBezTo>
                  <a:pt x="0" y="91"/>
                  <a:pt x="1" y="95"/>
                  <a:pt x="3" y="97"/>
                </a:cubicBezTo>
                <a:cubicBezTo>
                  <a:pt x="63" y="158"/>
                  <a:pt x="63" y="158"/>
                  <a:pt x="63" y="158"/>
                </a:cubicBezTo>
                <a:cubicBezTo>
                  <a:pt x="65" y="160"/>
                  <a:pt x="67" y="160"/>
                  <a:pt x="69" y="160"/>
                </a:cubicBezTo>
                <a:cubicBezTo>
                  <a:pt x="71" y="160"/>
                  <a:pt x="73" y="160"/>
                  <a:pt x="75" y="158"/>
                </a:cubicBezTo>
                <a:cubicBezTo>
                  <a:pt x="135" y="97"/>
                  <a:pt x="135" y="97"/>
                  <a:pt x="135" y="97"/>
                </a:cubicBezTo>
                <a:cubicBezTo>
                  <a:pt x="137" y="95"/>
                  <a:pt x="138" y="91"/>
                  <a:pt x="137" y="88"/>
                </a:cubicBezTo>
                <a:close/>
                <a:moveTo>
                  <a:pt x="69" y="140"/>
                </a:moveTo>
                <a:cubicBezTo>
                  <a:pt x="28" y="99"/>
                  <a:pt x="28" y="99"/>
                  <a:pt x="28" y="99"/>
                </a:cubicBezTo>
                <a:cubicBezTo>
                  <a:pt x="44" y="99"/>
                  <a:pt x="44" y="99"/>
                  <a:pt x="44" y="99"/>
                </a:cubicBezTo>
                <a:cubicBezTo>
                  <a:pt x="49" y="99"/>
                  <a:pt x="51" y="96"/>
                  <a:pt x="51" y="91"/>
                </a:cubicBezTo>
                <a:cubicBezTo>
                  <a:pt x="51" y="16"/>
                  <a:pt x="51" y="16"/>
                  <a:pt x="51" y="16"/>
                </a:cubicBezTo>
                <a:cubicBezTo>
                  <a:pt x="87" y="16"/>
                  <a:pt x="87" y="16"/>
                  <a:pt x="87" y="16"/>
                </a:cubicBezTo>
                <a:cubicBezTo>
                  <a:pt x="87" y="91"/>
                  <a:pt x="87" y="91"/>
                  <a:pt x="87" y="91"/>
                </a:cubicBezTo>
                <a:cubicBezTo>
                  <a:pt x="87" y="96"/>
                  <a:pt x="90" y="99"/>
                  <a:pt x="94" y="99"/>
                </a:cubicBezTo>
                <a:cubicBezTo>
                  <a:pt x="111" y="99"/>
                  <a:pt x="111" y="99"/>
                  <a:pt x="111" y="99"/>
                </a:cubicBezTo>
                <a:cubicBezTo>
                  <a:pt x="69" y="140"/>
                  <a:pt x="69" y="140"/>
                  <a:pt x="69" y="140"/>
                </a:cubicBezTo>
                <a:cubicBezTo>
                  <a:pt x="69" y="140"/>
                  <a:pt x="69" y="140"/>
                  <a:pt x="69" y="1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0FF160AC-E547-FACE-5245-D63D569EC65C}"/>
              </a:ext>
            </a:extLst>
          </p:cNvPr>
          <p:cNvSpPr>
            <a:spLocks/>
          </p:cNvSpPr>
          <p:nvPr/>
        </p:nvSpPr>
        <p:spPr bwMode="auto">
          <a:xfrm>
            <a:off x="10131426" y="4198938"/>
            <a:ext cx="184150" cy="104775"/>
          </a:xfrm>
          <a:custGeom>
            <a:avLst/>
            <a:gdLst>
              <a:gd name="T0" fmla="*/ 41 w 116"/>
              <a:gd name="T1" fmla="*/ 20 h 66"/>
              <a:gd name="T2" fmla="*/ 32 w 116"/>
              <a:gd name="T3" fmla="*/ 11 h 66"/>
              <a:gd name="T4" fmla="*/ 32 w 116"/>
              <a:gd name="T5" fmla="*/ 0 h 66"/>
              <a:gd name="T6" fmla="*/ 0 w 116"/>
              <a:gd name="T7" fmla="*/ 33 h 66"/>
              <a:gd name="T8" fmla="*/ 32 w 116"/>
              <a:gd name="T9" fmla="*/ 66 h 66"/>
              <a:gd name="T10" fmla="*/ 32 w 116"/>
              <a:gd name="T11" fmla="*/ 56 h 66"/>
              <a:gd name="T12" fmla="*/ 40 w 116"/>
              <a:gd name="T13" fmla="*/ 47 h 66"/>
              <a:gd name="T14" fmla="*/ 116 w 116"/>
              <a:gd name="T15" fmla="*/ 61 h 66"/>
              <a:gd name="T16" fmla="*/ 41 w 116"/>
              <a:gd name="T17" fmla="*/ 2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6" h="66">
                <a:moveTo>
                  <a:pt x="41" y="20"/>
                </a:moveTo>
                <a:cubicBezTo>
                  <a:pt x="36" y="20"/>
                  <a:pt x="32" y="16"/>
                  <a:pt x="32" y="11"/>
                </a:cubicBezTo>
                <a:cubicBezTo>
                  <a:pt x="32" y="11"/>
                  <a:pt x="32" y="11"/>
                  <a:pt x="32" y="0"/>
                </a:cubicBezTo>
                <a:cubicBezTo>
                  <a:pt x="32" y="0"/>
                  <a:pt x="32" y="0"/>
                  <a:pt x="0" y="33"/>
                </a:cubicBezTo>
                <a:cubicBezTo>
                  <a:pt x="0" y="33"/>
                  <a:pt x="0" y="33"/>
                  <a:pt x="32" y="66"/>
                </a:cubicBezTo>
                <a:cubicBezTo>
                  <a:pt x="32" y="66"/>
                  <a:pt x="32" y="66"/>
                  <a:pt x="32" y="56"/>
                </a:cubicBezTo>
                <a:cubicBezTo>
                  <a:pt x="32" y="52"/>
                  <a:pt x="35" y="47"/>
                  <a:pt x="40" y="47"/>
                </a:cubicBezTo>
                <a:cubicBezTo>
                  <a:pt x="42" y="47"/>
                  <a:pt x="85" y="43"/>
                  <a:pt x="116" y="61"/>
                </a:cubicBezTo>
                <a:cubicBezTo>
                  <a:pt x="107" y="42"/>
                  <a:pt x="87" y="20"/>
                  <a:pt x="41" y="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E7EB6EBD-99FD-9D5E-1809-669EBA0FD1AB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4151313"/>
            <a:ext cx="255588" cy="200025"/>
          </a:xfrm>
          <a:custGeom>
            <a:avLst/>
            <a:gdLst>
              <a:gd name="T0" fmla="*/ 136 w 161"/>
              <a:gd name="T1" fmla="*/ 58 h 126"/>
              <a:gd name="T2" fmla="*/ 72 w 161"/>
              <a:gd name="T3" fmla="*/ 33 h 126"/>
              <a:gd name="T4" fmla="*/ 72 w 161"/>
              <a:gd name="T5" fmla="*/ 9 h 126"/>
              <a:gd name="T6" fmla="*/ 66 w 161"/>
              <a:gd name="T7" fmla="*/ 1 h 126"/>
              <a:gd name="T8" fmla="*/ 57 w 161"/>
              <a:gd name="T9" fmla="*/ 3 h 126"/>
              <a:gd name="T10" fmla="*/ 3 w 161"/>
              <a:gd name="T11" fmla="*/ 57 h 126"/>
              <a:gd name="T12" fmla="*/ 3 w 161"/>
              <a:gd name="T13" fmla="*/ 69 h 126"/>
              <a:gd name="T14" fmla="*/ 56 w 161"/>
              <a:gd name="T15" fmla="*/ 123 h 126"/>
              <a:gd name="T16" fmla="*/ 66 w 161"/>
              <a:gd name="T17" fmla="*/ 125 h 126"/>
              <a:gd name="T18" fmla="*/ 72 w 161"/>
              <a:gd name="T19" fmla="*/ 118 h 126"/>
              <a:gd name="T20" fmla="*/ 72 w 161"/>
              <a:gd name="T21" fmla="*/ 94 h 126"/>
              <a:gd name="T22" fmla="*/ 145 w 161"/>
              <a:gd name="T23" fmla="*/ 122 h 126"/>
              <a:gd name="T24" fmla="*/ 152 w 161"/>
              <a:gd name="T25" fmla="*/ 126 h 126"/>
              <a:gd name="T26" fmla="*/ 154 w 161"/>
              <a:gd name="T27" fmla="*/ 126 h 126"/>
              <a:gd name="T28" fmla="*/ 161 w 161"/>
              <a:gd name="T29" fmla="*/ 118 h 126"/>
              <a:gd name="T30" fmla="*/ 136 w 161"/>
              <a:gd name="T31" fmla="*/ 58 h 126"/>
              <a:gd name="T32" fmla="*/ 62 w 161"/>
              <a:gd name="T33" fmla="*/ 77 h 126"/>
              <a:gd name="T34" fmla="*/ 54 w 161"/>
              <a:gd name="T35" fmla="*/ 86 h 126"/>
              <a:gd name="T36" fmla="*/ 54 w 161"/>
              <a:gd name="T37" fmla="*/ 96 h 126"/>
              <a:gd name="T38" fmla="*/ 22 w 161"/>
              <a:gd name="T39" fmla="*/ 63 h 126"/>
              <a:gd name="T40" fmla="*/ 54 w 161"/>
              <a:gd name="T41" fmla="*/ 30 h 126"/>
              <a:gd name="T42" fmla="*/ 54 w 161"/>
              <a:gd name="T43" fmla="*/ 41 h 126"/>
              <a:gd name="T44" fmla="*/ 63 w 161"/>
              <a:gd name="T45" fmla="*/ 50 h 126"/>
              <a:gd name="T46" fmla="*/ 138 w 161"/>
              <a:gd name="T47" fmla="*/ 91 h 126"/>
              <a:gd name="T48" fmla="*/ 62 w 161"/>
              <a:gd name="T49" fmla="*/ 77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1" h="126">
                <a:moveTo>
                  <a:pt x="136" y="58"/>
                </a:moveTo>
                <a:cubicBezTo>
                  <a:pt x="120" y="42"/>
                  <a:pt x="98" y="34"/>
                  <a:pt x="72" y="33"/>
                </a:cubicBezTo>
                <a:cubicBezTo>
                  <a:pt x="72" y="9"/>
                  <a:pt x="72" y="9"/>
                  <a:pt x="72" y="9"/>
                </a:cubicBezTo>
                <a:cubicBezTo>
                  <a:pt x="72" y="6"/>
                  <a:pt x="69" y="2"/>
                  <a:pt x="66" y="1"/>
                </a:cubicBezTo>
                <a:cubicBezTo>
                  <a:pt x="63" y="0"/>
                  <a:pt x="59" y="1"/>
                  <a:pt x="57" y="3"/>
                </a:cubicBezTo>
                <a:cubicBezTo>
                  <a:pt x="3" y="57"/>
                  <a:pt x="3" y="57"/>
                  <a:pt x="3" y="57"/>
                </a:cubicBezTo>
                <a:cubicBezTo>
                  <a:pt x="0" y="60"/>
                  <a:pt x="0" y="66"/>
                  <a:pt x="3" y="69"/>
                </a:cubicBezTo>
                <a:cubicBezTo>
                  <a:pt x="56" y="123"/>
                  <a:pt x="56" y="123"/>
                  <a:pt x="56" y="123"/>
                </a:cubicBezTo>
                <a:cubicBezTo>
                  <a:pt x="59" y="126"/>
                  <a:pt x="63" y="126"/>
                  <a:pt x="66" y="125"/>
                </a:cubicBezTo>
                <a:cubicBezTo>
                  <a:pt x="69" y="124"/>
                  <a:pt x="72" y="121"/>
                  <a:pt x="72" y="118"/>
                </a:cubicBezTo>
                <a:cubicBezTo>
                  <a:pt x="72" y="94"/>
                  <a:pt x="72" y="94"/>
                  <a:pt x="72" y="94"/>
                </a:cubicBezTo>
                <a:cubicBezTo>
                  <a:pt x="89" y="93"/>
                  <a:pt x="130" y="95"/>
                  <a:pt x="145" y="122"/>
                </a:cubicBezTo>
                <a:cubicBezTo>
                  <a:pt x="146" y="124"/>
                  <a:pt x="149" y="126"/>
                  <a:pt x="152" y="126"/>
                </a:cubicBezTo>
                <a:cubicBezTo>
                  <a:pt x="153" y="126"/>
                  <a:pt x="153" y="126"/>
                  <a:pt x="154" y="126"/>
                </a:cubicBezTo>
                <a:cubicBezTo>
                  <a:pt x="158" y="125"/>
                  <a:pt x="161" y="121"/>
                  <a:pt x="161" y="118"/>
                </a:cubicBezTo>
                <a:cubicBezTo>
                  <a:pt x="161" y="116"/>
                  <a:pt x="161" y="83"/>
                  <a:pt x="136" y="58"/>
                </a:cubicBezTo>
                <a:close/>
                <a:moveTo>
                  <a:pt x="62" y="77"/>
                </a:moveTo>
                <a:cubicBezTo>
                  <a:pt x="57" y="77"/>
                  <a:pt x="54" y="82"/>
                  <a:pt x="54" y="86"/>
                </a:cubicBezTo>
                <a:cubicBezTo>
                  <a:pt x="54" y="96"/>
                  <a:pt x="54" y="96"/>
                  <a:pt x="54" y="96"/>
                </a:cubicBezTo>
                <a:cubicBezTo>
                  <a:pt x="22" y="63"/>
                  <a:pt x="22" y="63"/>
                  <a:pt x="22" y="63"/>
                </a:cubicBezTo>
                <a:cubicBezTo>
                  <a:pt x="54" y="30"/>
                  <a:pt x="54" y="30"/>
                  <a:pt x="54" y="30"/>
                </a:cubicBezTo>
                <a:cubicBezTo>
                  <a:pt x="54" y="41"/>
                  <a:pt x="54" y="41"/>
                  <a:pt x="54" y="41"/>
                </a:cubicBezTo>
                <a:cubicBezTo>
                  <a:pt x="54" y="46"/>
                  <a:pt x="58" y="50"/>
                  <a:pt x="63" y="50"/>
                </a:cubicBezTo>
                <a:cubicBezTo>
                  <a:pt x="109" y="50"/>
                  <a:pt x="129" y="72"/>
                  <a:pt x="138" y="91"/>
                </a:cubicBezTo>
                <a:cubicBezTo>
                  <a:pt x="107" y="73"/>
                  <a:pt x="64" y="77"/>
                  <a:pt x="62" y="7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6F97082A-83DE-15CC-B946-75A71DEB267B}"/>
              </a:ext>
            </a:extLst>
          </p:cNvPr>
          <p:cNvSpPr>
            <a:spLocks noEditPoints="1"/>
          </p:cNvSpPr>
          <p:nvPr/>
        </p:nvSpPr>
        <p:spPr bwMode="auto">
          <a:xfrm>
            <a:off x="10652126" y="3022600"/>
            <a:ext cx="244475" cy="254000"/>
          </a:xfrm>
          <a:custGeom>
            <a:avLst/>
            <a:gdLst>
              <a:gd name="T0" fmla="*/ 149 w 154"/>
              <a:gd name="T1" fmla="*/ 1 h 160"/>
              <a:gd name="T2" fmla="*/ 140 w 154"/>
              <a:gd name="T3" fmla="*/ 2 h 160"/>
              <a:gd name="T4" fmla="*/ 51 w 154"/>
              <a:gd name="T5" fmla="*/ 74 h 160"/>
              <a:gd name="T6" fmla="*/ 47 w 154"/>
              <a:gd name="T7" fmla="*/ 80 h 160"/>
              <a:gd name="T8" fmla="*/ 51 w 154"/>
              <a:gd name="T9" fmla="*/ 87 h 160"/>
              <a:gd name="T10" fmla="*/ 140 w 154"/>
              <a:gd name="T11" fmla="*/ 159 h 160"/>
              <a:gd name="T12" fmla="*/ 146 w 154"/>
              <a:gd name="T13" fmla="*/ 160 h 160"/>
              <a:gd name="T14" fmla="*/ 149 w 154"/>
              <a:gd name="T15" fmla="*/ 159 h 160"/>
              <a:gd name="T16" fmla="*/ 154 w 154"/>
              <a:gd name="T17" fmla="*/ 152 h 160"/>
              <a:gd name="T18" fmla="*/ 154 w 154"/>
              <a:gd name="T19" fmla="*/ 9 h 160"/>
              <a:gd name="T20" fmla="*/ 149 w 154"/>
              <a:gd name="T21" fmla="*/ 1 h 160"/>
              <a:gd name="T22" fmla="*/ 137 w 154"/>
              <a:gd name="T23" fmla="*/ 134 h 160"/>
              <a:gd name="T24" fmla="*/ 70 w 154"/>
              <a:gd name="T25" fmla="*/ 80 h 160"/>
              <a:gd name="T26" fmla="*/ 137 w 154"/>
              <a:gd name="T27" fmla="*/ 27 h 160"/>
              <a:gd name="T28" fmla="*/ 137 w 154"/>
              <a:gd name="T29" fmla="*/ 134 h 160"/>
              <a:gd name="T30" fmla="*/ 137 w 154"/>
              <a:gd name="T31" fmla="*/ 134 h 160"/>
              <a:gd name="T32" fmla="*/ 20 w 154"/>
              <a:gd name="T33" fmla="*/ 12 h 160"/>
              <a:gd name="T34" fmla="*/ 20 w 154"/>
              <a:gd name="T35" fmla="*/ 150 h 160"/>
              <a:gd name="T36" fmla="*/ 10 w 154"/>
              <a:gd name="T37" fmla="*/ 159 h 160"/>
              <a:gd name="T38" fmla="*/ 0 w 154"/>
              <a:gd name="T39" fmla="*/ 150 h 160"/>
              <a:gd name="T40" fmla="*/ 0 w 154"/>
              <a:gd name="T41" fmla="*/ 12 h 160"/>
              <a:gd name="T42" fmla="*/ 10 w 154"/>
              <a:gd name="T43" fmla="*/ 3 h 160"/>
              <a:gd name="T44" fmla="*/ 20 w 154"/>
              <a:gd name="T45" fmla="*/ 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54" h="160">
                <a:moveTo>
                  <a:pt x="149" y="1"/>
                </a:moveTo>
                <a:cubicBezTo>
                  <a:pt x="147" y="0"/>
                  <a:pt x="143" y="0"/>
                  <a:pt x="140" y="2"/>
                </a:cubicBezTo>
                <a:cubicBezTo>
                  <a:pt x="51" y="74"/>
                  <a:pt x="51" y="74"/>
                  <a:pt x="51" y="74"/>
                </a:cubicBezTo>
                <a:cubicBezTo>
                  <a:pt x="48" y="75"/>
                  <a:pt x="47" y="78"/>
                  <a:pt x="47" y="80"/>
                </a:cubicBezTo>
                <a:cubicBezTo>
                  <a:pt x="47" y="83"/>
                  <a:pt x="48" y="85"/>
                  <a:pt x="51" y="87"/>
                </a:cubicBezTo>
                <a:cubicBezTo>
                  <a:pt x="140" y="159"/>
                  <a:pt x="140" y="159"/>
                  <a:pt x="140" y="159"/>
                </a:cubicBezTo>
                <a:cubicBezTo>
                  <a:pt x="142" y="159"/>
                  <a:pt x="144" y="160"/>
                  <a:pt x="146" y="160"/>
                </a:cubicBezTo>
                <a:cubicBezTo>
                  <a:pt x="147" y="160"/>
                  <a:pt x="149" y="160"/>
                  <a:pt x="149" y="159"/>
                </a:cubicBezTo>
                <a:cubicBezTo>
                  <a:pt x="153" y="158"/>
                  <a:pt x="154" y="155"/>
                  <a:pt x="154" y="152"/>
                </a:cubicBezTo>
                <a:cubicBezTo>
                  <a:pt x="154" y="9"/>
                  <a:pt x="154" y="9"/>
                  <a:pt x="154" y="9"/>
                </a:cubicBezTo>
                <a:cubicBezTo>
                  <a:pt x="154" y="6"/>
                  <a:pt x="153" y="2"/>
                  <a:pt x="149" y="1"/>
                </a:cubicBezTo>
                <a:close/>
                <a:moveTo>
                  <a:pt x="137" y="134"/>
                </a:moveTo>
                <a:cubicBezTo>
                  <a:pt x="70" y="80"/>
                  <a:pt x="70" y="80"/>
                  <a:pt x="70" y="80"/>
                </a:cubicBezTo>
                <a:cubicBezTo>
                  <a:pt x="137" y="27"/>
                  <a:pt x="137" y="27"/>
                  <a:pt x="137" y="27"/>
                </a:cubicBezTo>
                <a:cubicBezTo>
                  <a:pt x="137" y="134"/>
                  <a:pt x="137" y="134"/>
                  <a:pt x="137" y="134"/>
                </a:cubicBezTo>
                <a:cubicBezTo>
                  <a:pt x="137" y="134"/>
                  <a:pt x="137" y="134"/>
                  <a:pt x="137" y="134"/>
                </a:cubicBezTo>
                <a:close/>
                <a:moveTo>
                  <a:pt x="20" y="12"/>
                </a:moveTo>
                <a:cubicBezTo>
                  <a:pt x="20" y="150"/>
                  <a:pt x="20" y="150"/>
                  <a:pt x="20" y="150"/>
                </a:cubicBezTo>
                <a:cubicBezTo>
                  <a:pt x="20" y="155"/>
                  <a:pt x="16" y="159"/>
                  <a:pt x="10" y="159"/>
                </a:cubicBezTo>
                <a:cubicBezTo>
                  <a:pt x="5" y="159"/>
                  <a:pt x="0" y="155"/>
                  <a:pt x="0" y="15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7"/>
                  <a:pt x="5" y="3"/>
                  <a:pt x="10" y="3"/>
                </a:cubicBezTo>
                <a:cubicBezTo>
                  <a:pt x="16" y="3"/>
                  <a:pt x="20" y="7"/>
                  <a:pt x="20" y="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8A670960-3A00-5F86-DD11-18F5E5FA5FEE}"/>
              </a:ext>
            </a:extLst>
          </p:cNvPr>
          <p:cNvSpPr>
            <a:spLocks noEditPoints="1"/>
          </p:cNvSpPr>
          <p:nvPr/>
        </p:nvSpPr>
        <p:spPr bwMode="auto">
          <a:xfrm>
            <a:off x="7342188" y="3573463"/>
            <a:ext cx="261938" cy="254000"/>
          </a:xfrm>
          <a:custGeom>
            <a:avLst/>
            <a:gdLst>
              <a:gd name="T0" fmla="*/ 71 w 165"/>
              <a:gd name="T1" fmla="*/ 1 h 160"/>
              <a:gd name="T2" fmla="*/ 63 w 165"/>
              <a:gd name="T3" fmla="*/ 2 h 160"/>
              <a:gd name="T4" fmla="*/ 26 w 165"/>
              <a:gd name="T5" fmla="*/ 40 h 160"/>
              <a:gd name="T6" fmla="*/ 8 w 165"/>
              <a:gd name="T7" fmla="*/ 40 h 160"/>
              <a:gd name="T8" fmla="*/ 0 w 165"/>
              <a:gd name="T9" fmla="*/ 48 h 160"/>
              <a:gd name="T10" fmla="*/ 0 w 165"/>
              <a:gd name="T11" fmla="*/ 113 h 160"/>
              <a:gd name="T12" fmla="*/ 8 w 165"/>
              <a:gd name="T13" fmla="*/ 120 h 160"/>
              <a:gd name="T14" fmla="*/ 26 w 165"/>
              <a:gd name="T15" fmla="*/ 120 h 160"/>
              <a:gd name="T16" fmla="*/ 63 w 165"/>
              <a:gd name="T17" fmla="*/ 158 h 160"/>
              <a:gd name="T18" fmla="*/ 68 w 165"/>
              <a:gd name="T19" fmla="*/ 160 h 160"/>
              <a:gd name="T20" fmla="*/ 71 w 165"/>
              <a:gd name="T21" fmla="*/ 160 h 160"/>
              <a:gd name="T22" fmla="*/ 76 w 165"/>
              <a:gd name="T23" fmla="*/ 153 h 160"/>
              <a:gd name="T24" fmla="*/ 76 w 165"/>
              <a:gd name="T25" fmla="*/ 8 h 160"/>
              <a:gd name="T26" fmla="*/ 71 w 165"/>
              <a:gd name="T27" fmla="*/ 1 h 160"/>
              <a:gd name="T28" fmla="*/ 61 w 165"/>
              <a:gd name="T29" fmla="*/ 134 h 160"/>
              <a:gd name="T30" fmla="*/ 35 w 165"/>
              <a:gd name="T31" fmla="*/ 107 h 160"/>
              <a:gd name="T32" fmla="*/ 29 w 165"/>
              <a:gd name="T33" fmla="*/ 105 h 160"/>
              <a:gd name="T34" fmla="*/ 15 w 165"/>
              <a:gd name="T35" fmla="*/ 105 h 160"/>
              <a:gd name="T36" fmla="*/ 15 w 165"/>
              <a:gd name="T37" fmla="*/ 55 h 160"/>
              <a:gd name="T38" fmla="*/ 29 w 165"/>
              <a:gd name="T39" fmla="*/ 55 h 160"/>
              <a:gd name="T40" fmla="*/ 35 w 165"/>
              <a:gd name="T41" fmla="*/ 53 h 160"/>
              <a:gd name="T42" fmla="*/ 61 w 165"/>
              <a:gd name="T43" fmla="*/ 27 h 160"/>
              <a:gd name="T44" fmla="*/ 61 w 165"/>
              <a:gd name="T45" fmla="*/ 134 h 160"/>
              <a:gd name="T46" fmla="*/ 61 w 165"/>
              <a:gd name="T47" fmla="*/ 134 h 160"/>
              <a:gd name="T48" fmla="*/ 162 w 165"/>
              <a:gd name="T49" fmla="*/ 103 h 160"/>
              <a:gd name="T50" fmla="*/ 162 w 165"/>
              <a:gd name="T51" fmla="*/ 114 h 160"/>
              <a:gd name="T52" fmla="*/ 156 w 165"/>
              <a:gd name="T53" fmla="*/ 116 h 160"/>
              <a:gd name="T54" fmla="*/ 151 w 165"/>
              <a:gd name="T55" fmla="*/ 114 h 160"/>
              <a:gd name="T56" fmla="*/ 129 w 165"/>
              <a:gd name="T57" fmla="*/ 91 h 160"/>
              <a:gd name="T58" fmla="*/ 107 w 165"/>
              <a:gd name="T59" fmla="*/ 114 h 160"/>
              <a:gd name="T60" fmla="*/ 102 w 165"/>
              <a:gd name="T61" fmla="*/ 116 h 160"/>
              <a:gd name="T62" fmla="*/ 96 w 165"/>
              <a:gd name="T63" fmla="*/ 114 h 160"/>
              <a:gd name="T64" fmla="*/ 96 w 165"/>
              <a:gd name="T65" fmla="*/ 103 h 160"/>
              <a:gd name="T66" fmla="*/ 118 w 165"/>
              <a:gd name="T67" fmla="*/ 80 h 160"/>
              <a:gd name="T68" fmla="*/ 96 w 165"/>
              <a:gd name="T69" fmla="*/ 57 h 160"/>
              <a:gd name="T70" fmla="*/ 96 w 165"/>
              <a:gd name="T71" fmla="*/ 46 h 160"/>
              <a:gd name="T72" fmla="*/ 107 w 165"/>
              <a:gd name="T73" fmla="*/ 47 h 160"/>
              <a:gd name="T74" fmla="*/ 129 w 165"/>
              <a:gd name="T75" fmla="*/ 69 h 160"/>
              <a:gd name="T76" fmla="*/ 151 w 165"/>
              <a:gd name="T77" fmla="*/ 47 h 160"/>
              <a:gd name="T78" fmla="*/ 162 w 165"/>
              <a:gd name="T79" fmla="*/ 46 h 160"/>
              <a:gd name="T80" fmla="*/ 162 w 165"/>
              <a:gd name="T81" fmla="*/ 57 h 160"/>
              <a:gd name="T82" fmla="*/ 139 w 165"/>
              <a:gd name="T83" fmla="*/ 80 h 160"/>
              <a:gd name="T84" fmla="*/ 162 w 165"/>
              <a:gd name="T85" fmla="*/ 103 h 160"/>
              <a:gd name="T86" fmla="*/ 162 w 165"/>
              <a:gd name="T87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5" h="160">
                <a:moveTo>
                  <a:pt x="71" y="1"/>
                </a:moveTo>
                <a:cubicBezTo>
                  <a:pt x="69" y="0"/>
                  <a:pt x="65" y="0"/>
                  <a:pt x="63" y="2"/>
                </a:cubicBezTo>
                <a:cubicBezTo>
                  <a:pt x="26" y="40"/>
                  <a:pt x="26" y="40"/>
                  <a:pt x="26" y="40"/>
                </a:cubicBezTo>
                <a:cubicBezTo>
                  <a:pt x="8" y="40"/>
                  <a:pt x="8" y="40"/>
                  <a:pt x="8" y="40"/>
                </a:cubicBezTo>
                <a:cubicBezTo>
                  <a:pt x="4" y="40"/>
                  <a:pt x="0" y="44"/>
                  <a:pt x="0" y="48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7"/>
                  <a:pt x="4" y="120"/>
                  <a:pt x="8" y="120"/>
                </a:cubicBezTo>
                <a:cubicBezTo>
                  <a:pt x="26" y="120"/>
                  <a:pt x="26" y="120"/>
                  <a:pt x="26" y="120"/>
                </a:cubicBezTo>
                <a:cubicBezTo>
                  <a:pt x="63" y="158"/>
                  <a:pt x="63" y="158"/>
                  <a:pt x="63" y="158"/>
                </a:cubicBezTo>
                <a:cubicBezTo>
                  <a:pt x="64" y="159"/>
                  <a:pt x="66" y="160"/>
                  <a:pt x="68" y="160"/>
                </a:cubicBezTo>
                <a:cubicBezTo>
                  <a:pt x="69" y="160"/>
                  <a:pt x="70" y="160"/>
                  <a:pt x="71" y="160"/>
                </a:cubicBezTo>
                <a:cubicBezTo>
                  <a:pt x="74" y="159"/>
                  <a:pt x="76" y="156"/>
                  <a:pt x="76" y="153"/>
                </a:cubicBezTo>
                <a:cubicBezTo>
                  <a:pt x="76" y="8"/>
                  <a:pt x="76" y="8"/>
                  <a:pt x="76" y="8"/>
                </a:cubicBezTo>
                <a:cubicBezTo>
                  <a:pt x="76" y="5"/>
                  <a:pt x="74" y="2"/>
                  <a:pt x="71" y="1"/>
                </a:cubicBezTo>
                <a:close/>
                <a:moveTo>
                  <a:pt x="61" y="134"/>
                </a:moveTo>
                <a:cubicBezTo>
                  <a:pt x="35" y="107"/>
                  <a:pt x="35" y="107"/>
                  <a:pt x="35" y="107"/>
                </a:cubicBezTo>
                <a:cubicBezTo>
                  <a:pt x="34" y="106"/>
                  <a:pt x="31" y="105"/>
                  <a:pt x="29" y="105"/>
                </a:cubicBezTo>
                <a:cubicBezTo>
                  <a:pt x="15" y="105"/>
                  <a:pt x="15" y="105"/>
                  <a:pt x="15" y="105"/>
                </a:cubicBezTo>
                <a:cubicBezTo>
                  <a:pt x="15" y="55"/>
                  <a:pt x="15" y="55"/>
                  <a:pt x="15" y="55"/>
                </a:cubicBezTo>
                <a:cubicBezTo>
                  <a:pt x="29" y="55"/>
                  <a:pt x="29" y="55"/>
                  <a:pt x="29" y="55"/>
                </a:cubicBezTo>
                <a:cubicBezTo>
                  <a:pt x="31" y="55"/>
                  <a:pt x="34" y="54"/>
                  <a:pt x="35" y="53"/>
                </a:cubicBezTo>
                <a:cubicBezTo>
                  <a:pt x="61" y="27"/>
                  <a:pt x="61" y="27"/>
                  <a:pt x="61" y="27"/>
                </a:cubicBezTo>
                <a:cubicBezTo>
                  <a:pt x="61" y="134"/>
                  <a:pt x="61" y="134"/>
                  <a:pt x="61" y="134"/>
                </a:cubicBezTo>
                <a:cubicBezTo>
                  <a:pt x="61" y="134"/>
                  <a:pt x="61" y="134"/>
                  <a:pt x="61" y="134"/>
                </a:cubicBezTo>
                <a:close/>
                <a:moveTo>
                  <a:pt x="162" y="103"/>
                </a:moveTo>
                <a:cubicBezTo>
                  <a:pt x="165" y="106"/>
                  <a:pt x="165" y="111"/>
                  <a:pt x="162" y="114"/>
                </a:cubicBezTo>
                <a:cubicBezTo>
                  <a:pt x="160" y="115"/>
                  <a:pt x="158" y="116"/>
                  <a:pt x="156" y="116"/>
                </a:cubicBezTo>
                <a:cubicBezTo>
                  <a:pt x="154" y="116"/>
                  <a:pt x="152" y="115"/>
                  <a:pt x="151" y="114"/>
                </a:cubicBezTo>
                <a:cubicBezTo>
                  <a:pt x="129" y="91"/>
                  <a:pt x="129" y="91"/>
                  <a:pt x="129" y="91"/>
                </a:cubicBezTo>
                <a:cubicBezTo>
                  <a:pt x="107" y="114"/>
                  <a:pt x="107" y="114"/>
                  <a:pt x="107" y="114"/>
                </a:cubicBezTo>
                <a:cubicBezTo>
                  <a:pt x="106" y="115"/>
                  <a:pt x="104" y="116"/>
                  <a:pt x="102" y="116"/>
                </a:cubicBezTo>
                <a:cubicBezTo>
                  <a:pt x="100" y="116"/>
                  <a:pt x="98" y="115"/>
                  <a:pt x="96" y="114"/>
                </a:cubicBezTo>
                <a:cubicBezTo>
                  <a:pt x="93" y="111"/>
                  <a:pt x="93" y="106"/>
                  <a:pt x="96" y="103"/>
                </a:cubicBezTo>
                <a:cubicBezTo>
                  <a:pt x="118" y="80"/>
                  <a:pt x="118" y="80"/>
                  <a:pt x="118" y="80"/>
                </a:cubicBezTo>
                <a:cubicBezTo>
                  <a:pt x="96" y="57"/>
                  <a:pt x="96" y="57"/>
                  <a:pt x="96" y="57"/>
                </a:cubicBezTo>
                <a:cubicBezTo>
                  <a:pt x="93" y="54"/>
                  <a:pt x="93" y="50"/>
                  <a:pt x="96" y="46"/>
                </a:cubicBezTo>
                <a:cubicBezTo>
                  <a:pt x="99" y="44"/>
                  <a:pt x="104" y="44"/>
                  <a:pt x="107" y="47"/>
                </a:cubicBezTo>
                <a:cubicBezTo>
                  <a:pt x="129" y="69"/>
                  <a:pt x="129" y="69"/>
                  <a:pt x="129" y="69"/>
                </a:cubicBezTo>
                <a:cubicBezTo>
                  <a:pt x="151" y="47"/>
                  <a:pt x="151" y="47"/>
                  <a:pt x="151" y="47"/>
                </a:cubicBezTo>
                <a:cubicBezTo>
                  <a:pt x="154" y="44"/>
                  <a:pt x="158" y="44"/>
                  <a:pt x="162" y="46"/>
                </a:cubicBezTo>
                <a:cubicBezTo>
                  <a:pt x="165" y="50"/>
                  <a:pt x="165" y="54"/>
                  <a:pt x="162" y="57"/>
                </a:cubicBezTo>
                <a:cubicBezTo>
                  <a:pt x="139" y="80"/>
                  <a:pt x="139" y="80"/>
                  <a:pt x="139" y="80"/>
                </a:cubicBezTo>
                <a:cubicBezTo>
                  <a:pt x="162" y="103"/>
                  <a:pt x="162" y="103"/>
                  <a:pt x="162" y="103"/>
                </a:cubicBezTo>
                <a:cubicBezTo>
                  <a:pt x="162" y="103"/>
                  <a:pt x="162" y="103"/>
                  <a:pt x="162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950AB35D-7E43-3A04-22EE-A784516DBCBF}"/>
              </a:ext>
            </a:extLst>
          </p:cNvPr>
          <p:cNvSpPr>
            <a:spLocks/>
          </p:cNvSpPr>
          <p:nvPr/>
        </p:nvSpPr>
        <p:spPr bwMode="auto">
          <a:xfrm>
            <a:off x="3489326" y="4151313"/>
            <a:ext cx="255588" cy="196850"/>
          </a:xfrm>
          <a:custGeom>
            <a:avLst/>
            <a:gdLst>
              <a:gd name="T0" fmla="*/ 161 w 161"/>
              <a:gd name="T1" fmla="*/ 62 h 124"/>
              <a:gd name="T2" fmla="*/ 153 w 161"/>
              <a:gd name="T3" fmla="*/ 71 h 124"/>
              <a:gd name="T4" fmla="*/ 30 w 161"/>
              <a:gd name="T5" fmla="*/ 71 h 124"/>
              <a:gd name="T6" fmla="*/ 68 w 161"/>
              <a:gd name="T7" fmla="*/ 109 h 124"/>
              <a:gd name="T8" fmla="*/ 68 w 161"/>
              <a:gd name="T9" fmla="*/ 121 h 124"/>
              <a:gd name="T10" fmla="*/ 62 w 161"/>
              <a:gd name="T11" fmla="*/ 124 h 124"/>
              <a:gd name="T12" fmla="*/ 56 w 161"/>
              <a:gd name="T13" fmla="*/ 121 h 124"/>
              <a:gd name="T14" fmla="*/ 3 w 161"/>
              <a:gd name="T15" fmla="*/ 68 h 124"/>
              <a:gd name="T16" fmla="*/ 3 w 161"/>
              <a:gd name="T17" fmla="*/ 57 h 124"/>
              <a:gd name="T18" fmla="*/ 56 w 161"/>
              <a:gd name="T19" fmla="*/ 4 h 124"/>
              <a:gd name="T20" fmla="*/ 68 w 161"/>
              <a:gd name="T21" fmla="*/ 3 h 124"/>
              <a:gd name="T22" fmla="*/ 68 w 161"/>
              <a:gd name="T23" fmla="*/ 16 h 124"/>
              <a:gd name="T24" fmla="*/ 30 w 161"/>
              <a:gd name="T25" fmla="*/ 54 h 124"/>
              <a:gd name="T26" fmla="*/ 153 w 161"/>
              <a:gd name="T27" fmla="*/ 54 h 124"/>
              <a:gd name="T28" fmla="*/ 161 w 161"/>
              <a:gd name="T29" fmla="*/ 62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61" h="124">
                <a:moveTo>
                  <a:pt x="161" y="62"/>
                </a:moveTo>
                <a:cubicBezTo>
                  <a:pt x="161" y="67"/>
                  <a:pt x="157" y="71"/>
                  <a:pt x="153" y="71"/>
                </a:cubicBezTo>
                <a:cubicBezTo>
                  <a:pt x="30" y="71"/>
                  <a:pt x="30" y="71"/>
                  <a:pt x="30" y="71"/>
                </a:cubicBezTo>
                <a:cubicBezTo>
                  <a:pt x="68" y="109"/>
                  <a:pt x="68" y="109"/>
                  <a:pt x="68" y="109"/>
                </a:cubicBezTo>
                <a:cubicBezTo>
                  <a:pt x="71" y="112"/>
                  <a:pt x="71" y="118"/>
                  <a:pt x="68" y="121"/>
                </a:cubicBezTo>
                <a:cubicBezTo>
                  <a:pt x="66" y="123"/>
                  <a:pt x="64" y="124"/>
                  <a:pt x="62" y="124"/>
                </a:cubicBezTo>
                <a:cubicBezTo>
                  <a:pt x="60" y="124"/>
                  <a:pt x="58" y="123"/>
                  <a:pt x="56" y="121"/>
                </a:cubicBezTo>
                <a:cubicBezTo>
                  <a:pt x="3" y="68"/>
                  <a:pt x="3" y="68"/>
                  <a:pt x="3" y="68"/>
                </a:cubicBezTo>
                <a:cubicBezTo>
                  <a:pt x="0" y="65"/>
                  <a:pt x="0" y="60"/>
                  <a:pt x="3" y="57"/>
                </a:cubicBezTo>
                <a:cubicBezTo>
                  <a:pt x="56" y="4"/>
                  <a:pt x="56" y="4"/>
                  <a:pt x="56" y="4"/>
                </a:cubicBezTo>
                <a:cubicBezTo>
                  <a:pt x="59" y="0"/>
                  <a:pt x="65" y="0"/>
                  <a:pt x="68" y="3"/>
                </a:cubicBezTo>
                <a:cubicBezTo>
                  <a:pt x="71" y="7"/>
                  <a:pt x="71" y="12"/>
                  <a:pt x="68" y="16"/>
                </a:cubicBezTo>
                <a:cubicBezTo>
                  <a:pt x="30" y="54"/>
                  <a:pt x="30" y="54"/>
                  <a:pt x="30" y="54"/>
                </a:cubicBezTo>
                <a:cubicBezTo>
                  <a:pt x="153" y="54"/>
                  <a:pt x="153" y="54"/>
                  <a:pt x="153" y="54"/>
                </a:cubicBezTo>
                <a:cubicBezTo>
                  <a:pt x="157" y="54"/>
                  <a:pt x="161" y="58"/>
                  <a:pt x="161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815E436A-80E4-8667-C240-13B96A337F16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4151313"/>
            <a:ext cx="255588" cy="200025"/>
          </a:xfrm>
          <a:custGeom>
            <a:avLst/>
            <a:gdLst>
              <a:gd name="T0" fmla="*/ 9 w 161"/>
              <a:gd name="T1" fmla="*/ 126 h 126"/>
              <a:gd name="T2" fmla="*/ 7 w 161"/>
              <a:gd name="T3" fmla="*/ 125 h 126"/>
              <a:gd name="T4" fmla="*/ 0 w 161"/>
              <a:gd name="T5" fmla="*/ 117 h 126"/>
              <a:gd name="T6" fmla="*/ 26 w 161"/>
              <a:gd name="T7" fmla="*/ 58 h 126"/>
              <a:gd name="T8" fmla="*/ 90 w 161"/>
              <a:gd name="T9" fmla="*/ 33 h 126"/>
              <a:gd name="T10" fmla="*/ 90 w 161"/>
              <a:gd name="T11" fmla="*/ 9 h 126"/>
              <a:gd name="T12" fmla="*/ 95 w 161"/>
              <a:gd name="T13" fmla="*/ 1 h 126"/>
              <a:gd name="T14" fmla="*/ 105 w 161"/>
              <a:gd name="T15" fmla="*/ 3 h 126"/>
              <a:gd name="T16" fmla="*/ 158 w 161"/>
              <a:gd name="T17" fmla="*/ 57 h 126"/>
              <a:gd name="T18" fmla="*/ 158 w 161"/>
              <a:gd name="T19" fmla="*/ 69 h 126"/>
              <a:gd name="T20" fmla="*/ 105 w 161"/>
              <a:gd name="T21" fmla="*/ 123 h 126"/>
              <a:gd name="T22" fmla="*/ 95 w 161"/>
              <a:gd name="T23" fmla="*/ 125 h 126"/>
              <a:gd name="T24" fmla="*/ 90 w 161"/>
              <a:gd name="T25" fmla="*/ 117 h 126"/>
              <a:gd name="T26" fmla="*/ 90 w 161"/>
              <a:gd name="T27" fmla="*/ 94 h 126"/>
              <a:gd name="T28" fmla="*/ 17 w 161"/>
              <a:gd name="T29" fmla="*/ 121 h 126"/>
              <a:gd name="T30" fmla="*/ 9 w 161"/>
              <a:gd name="T31" fmla="*/ 126 h 126"/>
              <a:gd name="T32" fmla="*/ 85 w 161"/>
              <a:gd name="T33" fmla="*/ 76 h 126"/>
              <a:gd name="T34" fmla="*/ 100 w 161"/>
              <a:gd name="T35" fmla="*/ 77 h 126"/>
              <a:gd name="T36" fmla="*/ 107 w 161"/>
              <a:gd name="T37" fmla="*/ 85 h 126"/>
              <a:gd name="T38" fmla="*/ 107 w 161"/>
              <a:gd name="T39" fmla="*/ 96 h 126"/>
              <a:gd name="T40" fmla="*/ 140 w 161"/>
              <a:gd name="T41" fmla="*/ 63 h 126"/>
              <a:gd name="T42" fmla="*/ 107 w 161"/>
              <a:gd name="T43" fmla="*/ 30 h 126"/>
              <a:gd name="T44" fmla="*/ 107 w 161"/>
              <a:gd name="T45" fmla="*/ 41 h 126"/>
              <a:gd name="T46" fmla="*/ 98 w 161"/>
              <a:gd name="T47" fmla="*/ 50 h 126"/>
              <a:gd name="T48" fmla="*/ 38 w 161"/>
              <a:gd name="T49" fmla="*/ 70 h 126"/>
              <a:gd name="T50" fmla="*/ 24 w 161"/>
              <a:gd name="T51" fmla="*/ 90 h 126"/>
              <a:gd name="T52" fmla="*/ 85 w 161"/>
              <a:gd name="T53" fmla="*/ 76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1" h="126">
                <a:moveTo>
                  <a:pt x="9" y="126"/>
                </a:moveTo>
                <a:cubicBezTo>
                  <a:pt x="8" y="126"/>
                  <a:pt x="8" y="126"/>
                  <a:pt x="7" y="125"/>
                </a:cubicBezTo>
                <a:cubicBezTo>
                  <a:pt x="3" y="124"/>
                  <a:pt x="0" y="121"/>
                  <a:pt x="0" y="117"/>
                </a:cubicBezTo>
                <a:cubicBezTo>
                  <a:pt x="0" y="116"/>
                  <a:pt x="1" y="83"/>
                  <a:pt x="26" y="58"/>
                </a:cubicBezTo>
                <a:cubicBezTo>
                  <a:pt x="41" y="42"/>
                  <a:pt x="63" y="34"/>
                  <a:pt x="90" y="33"/>
                </a:cubicBezTo>
                <a:cubicBezTo>
                  <a:pt x="90" y="9"/>
                  <a:pt x="90" y="9"/>
                  <a:pt x="90" y="9"/>
                </a:cubicBezTo>
                <a:cubicBezTo>
                  <a:pt x="90" y="6"/>
                  <a:pt x="92" y="3"/>
                  <a:pt x="95" y="1"/>
                </a:cubicBezTo>
                <a:cubicBezTo>
                  <a:pt x="98" y="0"/>
                  <a:pt x="102" y="1"/>
                  <a:pt x="105" y="3"/>
                </a:cubicBezTo>
                <a:cubicBezTo>
                  <a:pt x="158" y="57"/>
                  <a:pt x="158" y="57"/>
                  <a:pt x="158" y="57"/>
                </a:cubicBezTo>
                <a:cubicBezTo>
                  <a:pt x="161" y="60"/>
                  <a:pt x="161" y="66"/>
                  <a:pt x="158" y="69"/>
                </a:cubicBezTo>
                <a:cubicBezTo>
                  <a:pt x="105" y="123"/>
                  <a:pt x="105" y="123"/>
                  <a:pt x="105" y="123"/>
                </a:cubicBezTo>
                <a:cubicBezTo>
                  <a:pt x="102" y="126"/>
                  <a:pt x="98" y="126"/>
                  <a:pt x="95" y="125"/>
                </a:cubicBezTo>
                <a:cubicBezTo>
                  <a:pt x="92" y="123"/>
                  <a:pt x="90" y="120"/>
                  <a:pt x="90" y="117"/>
                </a:cubicBezTo>
                <a:cubicBezTo>
                  <a:pt x="90" y="94"/>
                  <a:pt x="90" y="94"/>
                  <a:pt x="90" y="94"/>
                </a:cubicBezTo>
                <a:cubicBezTo>
                  <a:pt x="73" y="93"/>
                  <a:pt x="31" y="95"/>
                  <a:pt x="17" y="121"/>
                </a:cubicBezTo>
                <a:cubicBezTo>
                  <a:pt x="15" y="124"/>
                  <a:pt x="12" y="126"/>
                  <a:pt x="9" y="126"/>
                </a:cubicBezTo>
                <a:close/>
                <a:moveTo>
                  <a:pt x="85" y="76"/>
                </a:moveTo>
                <a:cubicBezTo>
                  <a:pt x="93" y="76"/>
                  <a:pt x="99" y="77"/>
                  <a:pt x="100" y="77"/>
                </a:cubicBezTo>
                <a:cubicBezTo>
                  <a:pt x="104" y="77"/>
                  <a:pt x="107" y="81"/>
                  <a:pt x="107" y="85"/>
                </a:cubicBezTo>
                <a:cubicBezTo>
                  <a:pt x="107" y="96"/>
                  <a:pt x="107" y="96"/>
                  <a:pt x="107" y="96"/>
                </a:cubicBezTo>
                <a:cubicBezTo>
                  <a:pt x="140" y="63"/>
                  <a:pt x="140" y="63"/>
                  <a:pt x="140" y="63"/>
                </a:cubicBezTo>
                <a:cubicBezTo>
                  <a:pt x="107" y="30"/>
                  <a:pt x="107" y="30"/>
                  <a:pt x="107" y="30"/>
                </a:cubicBezTo>
                <a:cubicBezTo>
                  <a:pt x="107" y="41"/>
                  <a:pt x="107" y="41"/>
                  <a:pt x="107" y="41"/>
                </a:cubicBezTo>
                <a:cubicBezTo>
                  <a:pt x="107" y="45"/>
                  <a:pt x="103" y="50"/>
                  <a:pt x="98" y="50"/>
                </a:cubicBezTo>
                <a:cubicBezTo>
                  <a:pt x="72" y="50"/>
                  <a:pt x="52" y="56"/>
                  <a:pt x="38" y="70"/>
                </a:cubicBezTo>
                <a:cubicBezTo>
                  <a:pt x="31" y="77"/>
                  <a:pt x="27" y="84"/>
                  <a:pt x="24" y="90"/>
                </a:cubicBezTo>
                <a:cubicBezTo>
                  <a:pt x="44" y="79"/>
                  <a:pt x="70" y="76"/>
                  <a:pt x="85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962E6128-D7CB-17C1-7456-D0C35B1C1E81}"/>
              </a:ext>
            </a:extLst>
          </p:cNvPr>
          <p:cNvSpPr>
            <a:spLocks noEditPoints="1"/>
          </p:cNvSpPr>
          <p:nvPr/>
        </p:nvSpPr>
        <p:spPr bwMode="auto">
          <a:xfrm>
            <a:off x="11206163" y="3022600"/>
            <a:ext cx="239713" cy="254000"/>
          </a:xfrm>
          <a:custGeom>
            <a:avLst/>
            <a:gdLst>
              <a:gd name="T0" fmla="*/ 105 w 151"/>
              <a:gd name="T1" fmla="*/ 74 h 160"/>
              <a:gd name="T2" fmla="*/ 14 w 151"/>
              <a:gd name="T3" fmla="*/ 2 h 160"/>
              <a:gd name="T4" fmla="*/ 5 w 151"/>
              <a:gd name="T5" fmla="*/ 1 h 160"/>
              <a:gd name="T6" fmla="*/ 0 w 151"/>
              <a:gd name="T7" fmla="*/ 9 h 160"/>
              <a:gd name="T8" fmla="*/ 0 w 151"/>
              <a:gd name="T9" fmla="*/ 152 h 160"/>
              <a:gd name="T10" fmla="*/ 5 w 151"/>
              <a:gd name="T11" fmla="*/ 159 h 160"/>
              <a:gd name="T12" fmla="*/ 8 w 151"/>
              <a:gd name="T13" fmla="*/ 160 h 160"/>
              <a:gd name="T14" fmla="*/ 14 w 151"/>
              <a:gd name="T15" fmla="*/ 159 h 160"/>
              <a:gd name="T16" fmla="*/ 105 w 151"/>
              <a:gd name="T17" fmla="*/ 87 h 160"/>
              <a:gd name="T18" fmla="*/ 108 w 151"/>
              <a:gd name="T19" fmla="*/ 80 h 160"/>
              <a:gd name="T20" fmla="*/ 105 w 151"/>
              <a:gd name="T21" fmla="*/ 74 h 160"/>
              <a:gd name="T22" fmla="*/ 17 w 151"/>
              <a:gd name="T23" fmla="*/ 134 h 160"/>
              <a:gd name="T24" fmla="*/ 17 w 151"/>
              <a:gd name="T25" fmla="*/ 27 h 160"/>
              <a:gd name="T26" fmla="*/ 85 w 151"/>
              <a:gd name="T27" fmla="*/ 80 h 160"/>
              <a:gd name="T28" fmla="*/ 17 w 151"/>
              <a:gd name="T29" fmla="*/ 134 h 160"/>
              <a:gd name="T30" fmla="*/ 17 w 151"/>
              <a:gd name="T31" fmla="*/ 134 h 160"/>
              <a:gd name="T32" fmla="*/ 151 w 151"/>
              <a:gd name="T33" fmla="*/ 12 h 160"/>
              <a:gd name="T34" fmla="*/ 151 w 151"/>
              <a:gd name="T35" fmla="*/ 150 h 160"/>
              <a:gd name="T36" fmla="*/ 142 w 151"/>
              <a:gd name="T37" fmla="*/ 159 h 160"/>
              <a:gd name="T38" fmla="*/ 132 w 151"/>
              <a:gd name="T39" fmla="*/ 150 h 160"/>
              <a:gd name="T40" fmla="*/ 132 w 151"/>
              <a:gd name="T41" fmla="*/ 12 h 160"/>
              <a:gd name="T42" fmla="*/ 142 w 151"/>
              <a:gd name="T43" fmla="*/ 3 h 160"/>
              <a:gd name="T44" fmla="*/ 151 w 151"/>
              <a:gd name="T45" fmla="*/ 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51" h="160">
                <a:moveTo>
                  <a:pt x="105" y="74"/>
                </a:moveTo>
                <a:cubicBezTo>
                  <a:pt x="14" y="2"/>
                  <a:pt x="14" y="2"/>
                  <a:pt x="14" y="2"/>
                </a:cubicBezTo>
                <a:cubicBezTo>
                  <a:pt x="11" y="0"/>
                  <a:pt x="7" y="0"/>
                  <a:pt x="5" y="1"/>
                </a:cubicBezTo>
                <a:cubicBezTo>
                  <a:pt x="1" y="2"/>
                  <a:pt x="0" y="6"/>
                  <a:pt x="0" y="9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5"/>
                  <a:pt x="1" y="158"/>
                  <a:pt x="5" y="159"/>
                </a:cubicBezTo>
                <a:cubicBezTo>
                  <a:pt x="5" y="160"/>
                  <a:pt x="7" y="160"/>
                  <a:pt x="8" y="160"/>
                </a:cubicBezTo>
                <a:cubicBezTo>
                  <a:pt x="10" y="160"/>
                  <a:pt x="12" y="160"/>
                  <a:pt x="14" y="159"/>
                </a:cubicBezTo>
                <a:cubicBezTo>
                  <a:pt x="105" y="87"/>
                  <a:pt x="105" y="87"/>
                  <a:pt x="105" y="87"/>
                </a:cubicBezTo>
                <a:cubicBezTo>
                  <a:pt x="107" y="86"/>
                  <a:pt x="108" y="83"/>
                  <a:pt x="108" y="80"/>
                </a:cubicBezTo>
                <a:cubicBezTo>
                  <a:pt x="108" y="78"/>
                  <a:pt x="107" y="75"/>
                  <a:pt x="105" y="74"/>
                </a:cubicBezTo>
                <a:close/>
                <a:moveTo>
                  <a:pt x="17" y="134"/>
                </a:moveTo>
                <a:cubicBezTo>
                  <a:pt x="17" y="27"/>
                  <a:pt x="17" y="27"/>
                  <a:pt x="17" y="27"/>
                </a:cubicBezTo>
                <a:cubicBezTo>
                  <a:pt x="85" y="80"/>
                  <a:pt x="85" y="80"/>
                  <a:pt x="85" y="80"/>
                </a:cubicBezTo>
                <a:cubicBezTo>
                  <a:pt x="17" y="134"/>
                  <a:pt x="17" y="134"/>
                  <a:pt x="17" y="134"/>
                </a:cubicBezTo>
                <a:cubicBezTo>
                  <a:pt x="17" y="134"/>
                  <a:pt x="17" y="134"/>
                  <a:pt x="17" y="134"/>
                </a:cubicBezTo>
                <a:close/>
                <a:moveTo>
                  <a:pt x="151" y="12"/>
                </a:moveTo>
                <a:cubicBezTo>
                  <a:pt x="151" y="150"/>
                  <a:pt x="151" y="150"/>
                  <a:pt x="151" y="150"/>
                </a:cubicBezTo>
                <a:cubicBezTo>
                  <a:pt x="151" y="155"/>
                  <a:pt x="147" y="159"/>
                  <a:pt x="142" y="159"/>
                </a:cubicBezTo>
                <a:cubicBezTo>
                  <a:pt x="136" y="159"/>
                  <a:pt x="132" y="155"/>
                  <a:pt x="132" y="150"/>
                </a:cubicBezTo>
                <a:cubicBezTo>
                  <a:pt x="132" y="12"/>
                  <a:pt x="132" y="12"/>
                  <a:pt x="132" y="12"/>
                </a:cubicBezTo>
                <a:cubicBezTo>
                  <a:pt x="132" y="7"/>
                  <a:pt x="136" y="3"/>
                  <a:pt x="142" y="3"/>
                </a:cubicBezTo>
                <a:cubicBezTo>
                  <a:pt x="147" y="3"/>
                  <a:pt x="151" y="7"/>
                  <a:pt x="151" y="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EE235BAD-F2B9-FC4D-6F0E-8EE9D028D575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3587750"/>
            <a:ext cx="254000" cy="225425"/>
          </a:xfrm>
          <a:custGeom>
            <a:avLst/>
            <a:gdLst>
              <a:gd name="T0" fmla="*/ 124 w 160"/>
              <a:gd name="T1" fmla="*/ 40 h 142"/>
              <a:gd name="T2" fmla="*/ 80 w 160"/>
              <a:gd name="T3" fmla="*/ 75 h 142"/>
              <a:gd name="T4" fmla="*/ 18 w 160"/>
              <a:gd name="T5" fmla="*/ 119 h 142"/>
              <a:gd name="T6" fmla="*/ 8 w 160"/>
              <a:gd name="T7" fmla="*/ 119 h 142"/>
              <a:gd name="T8" fmla="*/ 0 w 160"/>
              <a:gd name="T9" fmla="*/ 110 h 142"/>
              <a:gd name="T10" fmla="*/ 8 w 160"/>
              <a:gd name="T11" fmla="*/ 103 h 142"/>
              <a:gd name="T12" fmla="*/ 18 w 160"/>
              <a:gd name="T13" fmla="*/ 103 h 142"/>
              <a:gd name="T14" fmla="*/ 69 w 160"/>
              <a:gd name="T15" fmla="*/ 63 h 142"/>
              <a:gd name="T16" fmla="*/ 124 w 160"/>
              <a:gd name="T17" fmla="*/ 24 h 142"/>
              <a:gd name="T18" fmla="*/ 134 w 160"/>
              <a:gd name="T19" fmla="*/ 24 h 142"/>
              <a:gd name="T20" fmla="*/ 123 w 160"/>
              <a:gd name="T21" fmla="*/ 14 h 142"/>
              <a:gd name="T22" fmla="*/ 123 w 160"/>
              <a:gd name="T23" fmla="*/ 3 h 142"/>
              <a:gd name="T24" fmla="*/ 134 w 160"/>
              <a:gd name="T25" fmla="*/ 3 h 142"/>
              <a:gd name="T26" fmla="*/ 158 w 160"/>
              <a:gd name="T27" fmla="*/ 27 h 142"/>
              <a:gd name="T28" fmla="*/ 160 w 160"/>
              <a:gd name="T29" fmla="*/ 32 h 142"/>
              <a:gd name="T30" fmla="*/ 158 w 160"/>
              <a:gd name="T31" fmla="*/ 38 h 142"/>
              <a:gd name="T32" fmla="*/ 134 w 160"/>
              <a:gd name="T33" fmla="*/ 62 h 142"/>
              <a:gd name="T34" fmla="*/ 128 w 160"/>
              <a:gd name="T35" fmla="*/ 65 h 142"/>
              <a:gd name="T36" fmla="*/ 123 w 160"/>
              <a:gd name="T37" fmla="*/ 62 h 142"/>
              <a:gd name="T38" fmla="*/ 123 w 160"/>
              <a:gd name="T39" fmla="*/ 51 h 142"/>
              <a:gd name="T40" fmla="*/ 134 w 160"/>
              <a:gd name="T41" fmla="*/ 40 h 142"/>
              <a:gd name="T42" fmla="*/ 124 w 160"/>
              <a:gd name="T43" fmla="*/ 40 h 142"/>
              <a:gd name="T44" fmla="*/ 124 w 160"/>
              <a:gd name="T45" fmla="*/ 40 h 142"/>
              <a:gd name="T46" fmla="*/ 134 w 160"/>
              <a:gd name="T47" fmla="*/ 80 h 142"/>
              <a:gd name="T48" fmla="*/ 123 w 160"/>
              <a:gd name="T49" fmla="*/ 80 h 142"/>
              <a:gd name="T50" fmla="*/ 123 w 160"/>
              <a:gd name="T51" fmla="*/ 92 h 142"/>
              <a:gd name="T52" fmla="*/ 134 w 160"/>
              <a:gd name="T53" fmla="*/ 103 h 142"/>
              <a:gd name="T54" fmla="*/ 124 w 160"/>
              <a:gd name="T55" fmla="*/ 103 h 142"/>
              <a:gd name="T56" fmla="*/ 96 w 160"/>
              <a:gd name="T57" fmla="*/ 83 h 142"/>
              <a:gd name="T58" fmla="*/ 85 w 160"/>
              <a:gd name="T59" fmla="*/ 83 h 142"/>
              <a:gd name="T60" fmla="*/ 85 w 160"/>
              <a:gd name="T61" fmla="*/ 95 h 142"/>
              <a:gd name="T62" fmla="*/ 124 w 160"/>
              <a:gd name="T63" fmla="*/ 119 h 142"/>
              <a:gd name="T64" fmla="*/ 134 w 160"/>
              <a:gd name="T65" fmla="*/ 119 h 142"/>
              <a:gd name="T66" fmla="*/ 123 w 160"/>
              <a:gd name="T67" fmla="*/ 129 h 142"/>
              <a:gd name="T68" fmla="*/ 123 w 160"/>
              <a:gd name="T69" fmla="*/ 140 h 142"/>
              <a:gd name="T70" fmla="*/ 128 w 160"/>
              <a:gd name="T71" fmla="*/ 142 h 142"/>
              <a:gd name="T72" fmla="*/ 134 w 160"/>
              <a:gd name="T73" fmla="*/ 140 h 142"/>
              <a:gd name="T74" fmla="*/ 158 w 160"/>
              <a:gd name="T75" fmla="*/ 115 h 142"/>
              <a:gd name="T76" fmla="*/ 160 w 160"/>
              <a:gd name="T77" fmla="*/ 110 h 142"/>
              <a:gd name="T78" fmla="*/ 158 w 160"/>
              <a:gd name="T79" fmla="*/ 104 h 142"/>
              <a:gd name="T80" fmla="*/ 134 w 160"/>
              <a:gd name="T81" fmla="*/ 80 h 142"/>
              <a:gd name="T82" fmla="*/ 134 w 160"/>
              <a:gd name="T83" fmla="*/ 80 h 142"/>
              <a:gd name="T84" fmla="*/ 8 w 160"/>
              <a:gd name="T85" fmla="*/ 40 h 142"/>
              <a:gd name="T86" fmla="*/ 18 w 160"/>
              <a:gd name="T87" fmla="*/ 40 h 142"/>
              <a:gd name="T88" fmla="*/ 49 w 160"/>
              <a:gd name="T89" fmla="*/ 59 h 142"/>
              <a:gd name="T90" fmla="*/ 54 w 160"/>
              <a:gd name="T91" fmla="*/ 61 h 142"/>
              <a:gd name="T92" fmla="*/ 60 w 160"/>
              <a:gd name="T93" fmla="*/ 59 h 142"/>
              <a:gd name="T94" fmla="*/ 59 w 160"/>
              <a:gd name="T95" fmla="*/ 48 h 142"/>
              <a:gd name="T96" fmla="*/ 18 w 160"/>
              <a:gd name="T97" fmla="*/ 24 h 142"/>
              <a:gd name="T98" fmla="*/ 8 w 160"/>
              <a:gd name="T99" fmla="*/ 24 h 142"/>
              <a:gd name="T100" fmla="*/ 0 w 160"/>
              <a:gd name="T101" fmla="*/ 32 h 142"/>
              <a:gd name="T102" fmla="*/ 8 w 160"/>
              <a:gd name="T103" fmla="*/ 40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42">
                <a:moveTo>
                  <a:pt x="124" y="40"/>
                </a:moveTo>
                <a:cubicBezTo>
                  <a:pt x="115" y="40"/>
                  <a:pt x="95" y="60"/>
                  <a:pt x="80" y="75"/>
                </a:cubicBezTo>
                <a:cubicBezTo>
                  <a:pt x="57" y="97"/>
                  <a:pt x="36" y="119"/>
                  <a:pt x="18" y="119"/>
                </a:cubicBezTo>
                <a:cubicBezTo>
                  <a:pt x="8" y="119"/>
                  <a:pt x="8" y="119"/>
                  <a:pt x="8" y="119"/>
                </a:cubicBezTo>
                <a:cubicBezTo>
                  <a:pt x="4" y="119"/>
                  <a:pt x="0" y="115"/>
                  <a:pt x="0" y="110"/>
                </a:cubicBezTo>
                <a:cubicBezTo>
                  <a:pt x="0" y="106"/>
                  <a:pt x="4" y="103"/>
                  <a:pt x="8" y="103"/>
                </a:cubicBezTo>
                <a:cubicBezTo>
                  <a:pt x="18" y="103"/>
                  <a:pt x="18" y="103"/>
                  <a:pt x="18" y="103"/>
                </a:cubicBezTo>
                <a:cubicBezTo>
                  <a:pt x="29" y="103"/>
                  <a:pt x="51" y="81"/>
                  <a:pt x="69" y="63"/>
                </a:cubicBezTo>
                <a:cubicBezTo>
                  <a:pt x="90" y="43"/>
                  <a:pt x="109" y="24"/>
                  <a:pt x="124" y="24"/>
                </a:cubicBezTo>
                <a:cubicBezTo>
                  <a:pt x="134" y="24"/>
                  <a:pt x="134" y="24"/>
                  <a:pt x="134" y="24"/>
                </a:cubicBezTo>
                <a:cubicBezTo>
                  <a:pt x="123" y="14"/>
                  <a:pt x="123" y="14"/>
                  <a:pt x="123" y="14"/>
                </a:cubicBezTo>
                <a:cubicBezTo>
                  <a:pt x="120" y="11"/>
                  <a:pt x="120" y="6"/>
                  <a:pt x="123" y="3"/>
                </a:cubicBezTo>
                <a:cubicBezTo>
                  <a:pt x="126" y="0"/>
                  <a:pt x="131" y="0"/>
                  <a:pt x="134" y="3"/>
                </a:cubicBezTo>
                <a:cubicBezTo>
                  <a:pt x="158" y="27"/>
                  <a:pt x="158" y="27"/>
                  <a:pt x="158" y="27"/>
                </a:cubicBezTo>
                <a:cubicBezTo>
                  <a:pt x="159" y="28"/>
                  <a:pt x="160" y="30"/>
                  <a:pt x="160" y="32"/>
                </a:cubicBezTo>
                <a:cubicBezTo>
                  <a:pt x="160" y="35"/>
                  <a:pt x="159" y="37"/>
                  <a:pt x="158" y="38"/>
                </a:cubicBezTo>
                <a:cubicBezTo>
                  <a:pt x="134" y="62"/>
                  <a:pt x="134" y="62"/>
                  <a:pt x="134" y="62"/>
                </a:cubicBezTo>
                <a:cubicBezTo>
                  <a:pt x="132" y="64"/>
                  <a:pt x="130" y="65"/>
                  <a:pt x="128" y="65"/>
                </a:cubicBezTo>
                <a:cubicBezTo>
                  <a:pt x="126" y="65"/>
                  <a:pt x="124" y="64"/>
                  <a:pt x="123" y="62"/>
                </a:cubicBezTo>
                <a:cubicBezTo>
                  <a:pt x="120" y="59"/>
                  <a:pt x="120" y="54"/>
                  <a:pt x="123" y="51"/>
                </a:cubicBezTo>
                <a:cubicBezTo>
                  <a:pt x="134" y="40"/>
                  <a:pt x="134" y="40"/>
                  <a:pt x="134" y="40"/>
                </a:cubicBezTo>
                <a:cubicBezTo>
                  <a:pt x="124" y="40"/>
                  <a:pt x="124" y="40"/>
                  <a:pt x="124" y="40"/>
                </a:cubicBezTo>
                <a:cubicBezTo>
                  <a:pt x="124" y="40"/>
                  <a:pt x="124" y="40"/>
                  <a:pt x="124" y="40"/>
                </a:cubicBezTo>
                <a:close/>
                <a:moveTo>
                  <a:pt x="134" y="80"/>
                </a:moveTo>
                <a:cubicBezTo>
                  <a:pt x="131" y="77"/>
                  <a:pt x="126" y="77"/>
                  <a:pt x="123" y="80"/>
                </a:cubicBezTo>
                <a:cubicBezTo>
                  <a:pt x="120" y="83"/>
                  <a:pt x="120" y="89"/>
                  <a:pt x="123" y="92"/>
                </a:cubicBezTo>
                <a:cubicBezTo>
                  <a:pt x="134" y="103"/>
                  <a:pt x="134" y="103"/>
                  <a:pt x="134" y="103"/>
                </a:cubicBezTo>
                <a:cubicBezTo>
                  <a:pt x="124" y="103"/>
                  <a:pt x="124" y="103"/>
                  <a:pt x="124" y="103"/>
                </a:cubicBezTo>
                <a:cubicBezTo>
                  <a:pt x="117" y="103"/>
                  <a:pt x="106" y="93"/>
                  <a:pt x="96" y="83"/>
                </a:cubicBezTo>
                <a:cubicBezTo>
                  <a:pt x="93" y="80"/>
                  <a:pt x="88" y="80"/>
                  <a:pt x="85" y="83"/>
                </a:cubicBezTo>
                <a:cubicBezTo>
                  <a:pt x="82" y="87"/>
                  <a:pt x="82" y="92"/>
                  <a:pt x="85" y="95"/>
                </a:cubicBezTo>
                <a:cubicBezTo>
                  <a:pt x="101" y="110"/>
                  <a:pt x="112" y="119"/>
                  <a:pt x="124" y="119"/>
                </a:cubicBezTo>
                <a:cubicBezTo>
                  <a:pt x="134" y="119"/>
                  <a:pt x="134" y="119"/>
                  <a:pt x="134" y="119"/>
                </a:cubicBezTo>
                <a:cubicBezTo>
                  <a:pt x="123" y="129"/>
                  <a:pt x="123" y="129"/>
                  <a:pt x="123" y="129"/>
                </a:cubicBezTo>
                <a:cubicBezTo>
                  <a:pt x="120" y="132"/>
                  <a:pt x="120" y="137"/>
                  <a:pt x="123" y="140"/>
                </a:cubicBezTo>
                <a:cubicBezTo>
                  <a:pt x="124" y="141"/>
                  <a:pt x="126" y="142"/>
                  <a:pt x="128" y="142"/>
                </a:cubicBezTo>
                <a:cubicBezTo>
                  <a:pt x="130" y="142"/>
                  <a:pt x="132" y="141"/>
                  <a:pt x="134" y="140"/>
                </a:cubicBezTo>
                <a:cubicBezTo>
                  <a:pt x="158" y="115"/>
                  <a:pt x="158" y="115"/>
                  <a:pt x="158" y="115"/>
                </a:cubicBezTo>
                <a:cubicBezTo>
                  <a:pt x="159" y="114"/>
                  <a:pt x="160" y="112"/>
                  <a:pt x="160" y="110"/>
                </a:cubicBezTo>
                <a:cubicBezTo>
                  <a:pt x="160" y="108"/>
                  <a:pt x="159" y="106"/>
                  <a:pt x="158" y="104"/>
                </a:cubicBezTo>
                <a:cubicBezTo>
                  <a:pt x="134" y="80"/>
                  <a:pt x="134" y="80"/>
                  <a:pt x="134" y="80"/>
                </a:cubicBezTo>
                <a:cubicBezTo>
                  <a:pt x="134" y="80"/>
                  <a:pt x="134" y="80"/>
                  <a:pt x="134" y="80"/>
                </a:cubicBezTo>
                <a:close/>
                <a:moveTo>
                  <a:pt x="8" y="40"/>
                </a:moveTo>
                <a:cubicBezTo>
                  <a:pt x="18" y="40"/>
                  <a:pt x="18" y="40"/>
                  <a:pt x="18" y="40"/>
                </a:cubicBezTo>
                <a:cubicBezTo>
                  <a:pt x="27" y="40"/>
                  <a:pt x="39" y="50"/>
                  <a:pt x="49" y="59"/>
                </a:cubicBezTo>
                <a:cubicBezTo>
                  <a:pt x="50" y="61"/>
                  <a:pt x="52" y="61"/>
                  <a:pt x="54" y="61"/>
                </a:cubicBezTo>
                <a:cubicBezTo>
                  <a:pt x="56" y="61"/>
                  <a:pt x="58" y="61"/>
                  <a:pt x="60" y="59"/>
                </a:cubicBezTo>
                <a:cubicBezTo>
                  <a:pt x="63" y="56"/>
                  <a:pt x="63" y="50"/>
                  <a:pt x="59" y="48"/>
                </a:cubicBezTo>
                <a:cubicBezTo>
                  <a:pt x="44" y="34"/>
                  <a:pt x="31" y="24"/>
                  <a:pt x="18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0" y="28"/>
                  <a:pt x="0" y="32"/>
                </a:cubicBezTo>
                <a:cubicBezTo>
                  <a:pt x="0" y="37"/>
                  <a:pt x="4" y="40"/>
                  <a:pt x="8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0847BE73-03B0-E48E-331B-F3A4ADFB3532}"/>
              </a:ext>
            </a:extLst>
          </p:cNvPr>
          <p:cNvSpPr>
            <a:spLocks/>
          </p:cNvSpPr>
          <p:nvPr/>
        </p:nvSpPr>
        <p:spPr bwMode="auto">
          <a:xfrm>
            <a:off x="4041776" y="4152900"/>
            <a:ext cx="255588" cy="196850"/>
          </a:xfrm>
          <a:custGeom>
            <a:avLst/>
            <a:gdLst>
              <a:gd name="T0" fmla="*/ 157 w 161"/>
              <a:gd name="T1" fmla="*/ 68 h 124"/>
              <a:gd name="T2" fmla="*/ 105 w 161"/>
              <a:gd name="T3" fmla="*/ 121 h 124"/>
              <a:gd name="T4" fmla="*/ 99 w 161"/>
              <a:gd name="T5" fmla="*/ 124 h 124"/>
              <a:gd name="T6" fmla="*/ 93 w 161"/>
              <a:gd name="T7" fmla="*/ 121 h 124"/>
              <a:gd name="T8" fmla="*/ 93 w 161"/>
              <a:gd name="T9" fmla="*/ 109 h 124"/>
              <a:gd name="T10" fmla="*/ 131 w 161"/>
              <a:gd name="T11" fmla="*/ 71 h 124"/>
              <a:gd name="T12" fmla="*/ 8 w 161"/>
              <a:gd name="T13" fmla="*/ 71 h 124"/>
              <a:gd name="T14" fmla="*/ 0 w 161"/>
              <a:gd name="T15" fmla="*/ 62 h 124"/>
              <a:gd name="T16" fmla="*/ 8 w 161"/>
              <a:gd name="T17" fmla="*/ 54 h 124"/>
              <a:gd name="T18" fmla="*/ 131 w 161"/>
              <a:gd name="T19" fmla="*/ 54 h 124"/>
              <a:gd name="T20" fmla="*/ 93 w 161"/>
              <a:gd name="T21" fmla="*/ 15 h 124"/>
              <a:gd name="T22" fmla="*/ 93 w 161"/>
              <a:gd name="T23" fmla="*/ 3 h 124"/>
              <a:gd name="T24" fmla="*/ 105 w 161"/>
              <a:gd name="T25" fmla="*/ 3 h 124"/>
              <a:gd name="T26" fmla="*/ 157 w 161"/>
              <a:gd name="T27" fmla="*/ 56 h 124"/>
              <a:gd name="T28" fmla="*/ 157 w 161"/>
              <a:gd name="T29" fmla="*/ 68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61" h="124">
                <a:moveTo>
                  <a:pt x="157" y="68"/>
                </a:moveTo>
                <a:cubicBezTo>
                  <a:pt x="105" y="121"/>
                  <a:pt x="105" y="121"/>
                  <a:pt x="105" y="121"/>
                </a:cubicBezTo>
                <a:cubicBezTo>
                  <a:pt x="103" y="123"/>
                  <a:pt x="101" y="124"/>
                  <a:pt x="99" y="124"/>
                </a:cubicBezTo>
                <a:cubicBezTo>
                  <a:pt x="97" y="124"/>
                  <a:pt x="95" y="123"/>
                  <a:pt x="93" y="121"/>
                </a:cubicBezTo>
                <a:cubicBezTo>
                  <a:pt x="90" y="118"/>
                  <a:pt x="90" y="112"/>
                  <a:pt x="93" y="109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8" y="71"/>
                  <a:pt x="8" y="71"/>
                  <a:pt x="8" y="71"/>
                </a:cubicBezTo>
                <a:cubicBezTo>
                  <a:pt x="3" y="71"/>
                  <a:pt x="0" y="67"/>
                  <a:pt x="0" y="62"/>
                </a:cubicBezTo>
                <a:cubicBezTo>
                  <a:pt x="0" y="57"/>
                  <a:pt x="3" y="54"/>
                  <a:pt x="8" y="54"/>
                </a:cubicBezTo>
                <a:cubicBezTo>
                  <a:pt x="131" y="54"/>
                  <a:pt x="131" y="54"/>
                  <a:pt x="131" y="54"/>
                </a:cubicBezTo>
                <a:cubicBezTo>
                  <a:pt x="93" y="15"/>
                  <a:pt x="93" y="15"/>
                  <a:pt x="93" y="15"/>
                </a:cubicBezTo>
                <a:cubicBezTo>
                  <a:pt x="90" y="12"/>
                  <a:pt x="90" y="6"/>
                  <a:pt x="93" y="3"/>
                </a:cubicBezTo>
                <a:cubicBezTo>
                  <a:pt x="96" y="0"/>
                  <a:pt x="102" y="0"/>
                  <a:pt x="105" y="3"/>
                </a:cubicBezTo>
                <a:cubicBezTo>
                  <a:pt x="157" y="56"/>
                  <a:pt x="157" y="56"/>
                  <a:pt x="157" y="56"/>
                </a:cubicBezTo>
                <a:cubicBezTo>
                  <a:pt x="161" y="59"/>
                  <a:pt x="161" y="65"/>
                  <a:pt x="157" y="6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24215FD8-9242-34E3-2589-29A2CC43DBAE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4170363"/>
            <a:ext cx="254000" cy="161925"/>
          </a:xfrm>
          <a:custGeom>
            <a:avLst/>
            <a:gdLst>
              <a:gd name="T0" fmla="*/ 140 w 160"/>
              <a:gd name="T1" fmla="*/ 47 h 102"/>
              <a:gd name="T2" fmla="*/ 89 w 160"/>
              <a:gd name="T3" fmla="*/ 26 h 102"/>
              <a:gd name="T4" fmla="*/ 89 w 160"/>
              <a:gd name="T5" fmla="*/ 8 h 102"/>
              <a:gd name="T6" fmla="*/ 84 w 160"/>
              <a:gd name="T7" fmla="*/ 1 h 102"/>
              <a:gd name="T8" fmla="*/ 76 w 160"/>
              <a:gd name="T9" fmla="*/ 3 h 102"/>
              <a:gd name="T10" fmla="*/ 33 w 160"/>
              <a:gd name="T11" fmla="*/ 46 h 102"/>
              <a:gd name="T12" fmla="*/ 33 w 160"/>
              <a:gd name="T13" fmla="*/ 56 h 102"/>
              <a:gd name="T14" fmla="*/ 76 w 160"/>
              <a:gd name="T15" fmla="*/ 99 h 102"/>
              <a:gd name="T16" fmla="*/ 84 w 160"/>
              <a:gd name="T17" fmla="*/ 101 h 102"/>
              <a:gd name="T18" fmla="*/ 89 w 160"/>
              <a:gd name="T19" fmla="*/ 95 h 102"/>
              <a:gd name="T20" fmla="*/ 89 w 160"/>
              <a:gd name="T21" fmla="*/ 76 h 102"/>
              <a:gd name="T22" fmla="*/ 147 w 160"/>
              <a:gd name="T23" fmla="*/ 98 h 102"/>
              <a:gd name="T24" fmla="*/ 153 w 160"/>
              <a:gd name="T25" fmla="*/ 101 h 102"/>
              <a:gd name="T26" fmla="*/ 155 w 160"/>
              <a:gd name="T27" fmla="*/ 101 h 102"/>
              <a:gd name="T28" fmla="*/ 160 w 160"/>
              <a:gd name="T29" fmla="*/ 95 h 102"/>
              <a:gd name="T30" fmla="*/ 140 w 160"/>
              <a:gd name="T31" fmla="*/ 47 h 102"/>
              <a:gd name="T32" fmla="*/ 81 w 160"/>
              <a:gd name="T33" fmla="*/ 62 h 102"/>
              <a:gd name="T34" fmla="*/ 75 w 160"/>
              <a:gd name="T35" fmla="*/ 69 h 102"/>
              <a:gd name="T36" fmla="*/ 75 w 160"/>
              <a:gd name="T37" fmla="*/ 78 h 102"/>
              <a:gd name="T38" fmla="*/ 49 w 160"/>
              <a:gd name="T39" fmla="*/ 51 h 102"/>
              <a:gd name="T40" fmla="*/ 75 w 160"/>
              <a:gd name="T41" fmla="*/ 25 h 102"/>
              <a:gd name="T42" fmla="*/ 75 w 160"/>
              <a:gd name="T43" fmla="*/ 33 h 102"/>
              <a:gd name="T44" fmla="*/ 81 w 160"/>
              <a:gd name="T45" fmla="*/ 40 h 102"/>
              <a:gd name="T46" fmla="*/ 141 w 160"/>
              <a:gd name="T47" fmla="*/ 73 h 102"/>
              <a:gd name="T48" fmla="*/ 81 w 160"/>
              <a:gd name="T49" fmla="*/ 62 h 102"/>
              <a:gd name="T50" fmla="*/ 55 w 160"/>
              <a:gd name="T51" fmla="*/ 89 h 102"/>
              <a:gd name="T52" fmla="*/ 55 w 160"/>
              <a:gd name="T53" fmla="*/ 99 h 102"/>
              <a:gd name="T54" fmla="*/ 50 w 160"/>
              <a:gd name="T55" fmla="*/ 101 h 102"/>
              <a:gd name="T56" fmla="*/ 45 w 160"/>
              <a:gd name="T57" fmla="*/ 99 h 102"/>
              <a:gd name="T58" fmla="*/ 2 w 160"/>
              <a:gd name="T59" fmla="*/ 56 h 102"/>
              <a:gd name="T60" fmla="*/ 2 w 160"/>
              <a:gd name="T61" fmla="*/ 46 h 102"/>
              <a:gd name="T62" fmla="*/ 45 w 160"/>
              <a:gd name="T63" fmla="*/ 3 h 102"/>
              <a:gd name="T64" fmla="*/ 55 w 160"/>
              <a:gd name="T65" fmla="*/ 3 h 102"/>
              <a:gd name="T66" fmla="*/ 55 w 160"/>
              <a:gd name="T67" fmla="*/ 13 h 102"/>
              <a:gd name="T68" fmla="*/ 17 w 160"/>
              <a:gd name="T69" fmla="*/ 51 h 102"/>
              <a:gd name="T70" fmla="*/ 55 w 160"/>
              <a:gd name="T71" fmla="*/ 89 h 102"/>
              <a:gd name="T72" fmla="*/ 55 w 160"/>
              <a:gd name="T73" fmla="*/ 89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02">
                <a:moveTo>
                  <a:pt x="140" y="47"/>
                </a:moveTo>
                <a:cubicBezTo>
                  <a:pt x="128" y="34"/>
                  <a:pt x="110" y="28"/>
                  <a:pt x="89" y="26"/>
                </a:cubicBezTo>
                <a:cubicBezTo>
                  <a:pt x="89" y="8"/>
                  <a:pt x="89" y="8"/>
                  <a:pt x="89" y="8"/>
                </a:cubicBezTo>
                <a:cubicBezTo>
                  <a:pt x="89" y="5"/>
                  <a:pt x="87" y="2"/>
                  <a:pt x="84" y="1"/>
                </a:cubicBezTo>
                <a:cubicBezTo>
                  <a:pt x="81" y="0"/>
                  <a:pt x="78" y="1"/>
                  <a:pt x="76" y="3"/>
                </a:cubicBezTo>
                <a:cubicBezTo>
                  <a:pt x="33" y="46"/>
                  <a:pt x="33" y="46"/>
                  <a:pt x="33" y="46"/>
                </a:cubicBezTo>
                <a:cubicBezTo>
                  <a:pt x="31" y="49"/>
                  <a:pt x="31" y="53"/>
                  <a:pt x="33" y="56"/>
                </a:cubicBezTo>
                <a:cubicBezTo>
                  <a:pt x="76" y="99"/>
                  <a:pt x="76" y="99"/>
                  <a:pt x="76" y="99"/>
                </a:cubicBezTo>
                <a:cubicBezTo>
                  <a:pt x="78" y="101"/>
                  <a:pt x="81" y="102"/>
                  <a:pt x="84" y="101"/>
                </a:cubicBezTo>
                <a:cubicBezTo>
                  <a:pt x="87" y="100"/>
                  <a:pt x="89" y="97"/>
                  <a:pt x="89" y="95"/>
                </a:cubicBezTo>
                <a:cubicBezTo>
                  <a:pt x="89" y="76"/>
                  <a:pt x="89" y="76"/>
                  <a:pt x="89" y="76"/>
                </a:cubicBezTo>
                <a:cubicBezTo>
                  <a:pt x="103" y="75"/>
                  <a:pt x="135" y="77"/>
                  <a:pt x="147" y="98"/>
                </a:cubicBezTo>
                <a:cubicBezTo>
                  <a:pt x="149" y="100"/>
                  <a:pt x="151" y="101"/>
                  <a:pt x="153" y="101"/>
                </a:cubicBezTo>
                <a:cubicBezTo>
                  <a:pt x="154" y="101"/>
                  <a:pt x="154" y="101"/>
                  <a:pt x="155" y="101"/>
                </a:cubicBezTo>
                <a:cubicBezTo>
                  <a:pt x="158" y="100"/>
                  <a:pt x="160" y="97"/>
                  <a:pt x="160" y="95"/>
                </a:cubicBezTo>
                <a:cubicBezTo>
                  <a:pt x="160" y="93"/>
                  <a:pt x="160" y="67"/>
                  <a:pt x="140" y="47"/>
                </a:cubicBezTo>
                <a:close/>
                <a:moveTo>
                  <a:pt x="81" y="62"/>
                </a:moveTo>
                <a:cubicBezTo>
                  <a:pt x="77" y="62"/>
                  <a:pt x="75" y="66"/>
                  <a:pt x="75" y="69"/>
                </a:cubicBezTo>
                <a:cubicBezTo>
                  <a:pt x="75" y="78"/>
                  <a:pt x="75" y="78"/>
                  <a:pt x="75" y="78"/>
                </a:cubicBezTo>
                <a:cubicBezTo>
                  <a:pt x="49" y="51"/>
                  <a:pt x="49" y="51"/>
                  <a:pt x="49" y="51"/>
                </a:cubicBezTo>
                <a:cubicBezTo>
                  <a:pt x="75" y="25"/>
                  <a:pt x="75" y="25"/>
                  <a:pt x="75" y="25"/>
                </a:cubicBezTo>
                <a:cubicBezTo>
                  <a:pt x="75" y="33"/>
                  <a:pt x="75" y="33"/>
                  <a:pt x="75" y="33"/>
                </a:cubicBezTo>
                <a:cubicBezTo>
                  <a:pt x="75" y="37"/>
                  <a:pt x="78" y="40"/>
                  <a:pt x="81" y="40"/>
                </a:cubicBezTo>
                <a:cubicBezTo>
                  <a:pt x="119" y="40"/>
                  <a:pt x="135" y="58"/>
                  <a:pt x="141" y="73"/>
                </a:cubicBezTo>
                <a:cubicBezTo>
                  <a:pt x="117" y="59"/>
                  <a:pt x="83" y="62"/>
                  <a:pt x="81" y="62"/>
                </a:cubicBezTo>
                <a:close/>
                <a:moveTo>
                  <a:pt x="55" y="89"/>
                </a:moveTo>
                <a:cubicBezTo>
                  <a:pt x="58" y="92"/>
                  <a:pt x="58" y="97"/>
                  <a:pt x="55" y="99"/>
                </a:cubicBezTo>
                <a:cubicBezTo>
                  <a:pt x="54" y="101"/>
                  <a:pt x="52" y="101"/>
                  <a:pt x="50" y="101"/>
                </a:cubicBezTo>
                <a:cubicBezTo>
                  <a:pt x="48" y="101"/>
                  <a:pt x="46" y="101"/>
                  <a:pt x="45" y="99"/>
                </a:cubicBezTo>
                <a:cubicBezTo>
                  <a:pt x="2" y="56"/>
                  <a:pt x="2" y="56"/>
                  <a:pt x="2" y="56"/>
                </a:cubicBezTo>
                <a:cubicBezTo>
                  <a:pt x="0" y="53"/>
                  <a:pt x="0" y="49"/>
                  <a:pt x="2" y="46"/>
                </a:cubicBezTo>
                <a:cubicBezTo>
                  <a:pt x="45" y="3"/>
                  <a:pt x="45" y="3"/>
                  <a:pt x="45" y="3"/>
                </a:cubicBezTo>
                <a:cubicBezTo>
                  <a:pt x="48" y="0"/>
                  <a:pt x="52" y="0"/>
                  <a:pt x="55" y="3"/>
                </a:cubicBezTo>
                <a:cubicBezTo>
                  <a:pt x="58" y="6"/>
                  <a:pt x="58" y="10"/>
                  <a:pt x="55" y="13"/>
                </a:cubicBezTo>
                <a:cubicBezTo>
                  <a:pt x="17" y="51"/>
                  <a:pt x="17" y="51"/>
                  <a:pt x="17" y="51"/>
                </a:cubicBezTo>
                <a:cubicBezTo>
                  <a:pt x="55" y="89"/>
                  <a:pt x="55" y="89"/>
                  <a:pt x="55" y="89"/>
                </a:cubicBezTo>
                <a:cubicBezTo>
                  <a:pt x="55" y="89"/>
                  <a:pt x="55" y="89"/>
                  <a:pt x="55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E5D9186B-DCD8-92B2-0E83-BE2F6183F41D}"/>
              </a:ext>
            </a:extLst>
          </p:cNvPr>
          <p:cNvSpPr>
            <a:spLocks noEditPoints="1"/>
          </p:cNvSpPr>
          <p:nvPr/>
        </p:nvSpPr>
        <p:spPr bwMode="auto">
          <a:xfrm>
            <a:off x="781051" y="3573463"/>
            <a:ext cx="171450" cy="254000"/>
          </a:xfrm>
          <a:custGeom>
            <a:avLst/>
            <a:gdLst>
              <a:gd name="T0" fmla="*/ 104 w 108"/>
              <a:gd name="T1" fmla="*/ 73 h 160"/>
              <a:gd name="T2" fmla="*/ 13 w 108"/>
              <a:gd name="T3" fmla="*/ 2 h 160"/>
              <a:gd name="T4" fmla="*/ 4 w 108"/>
              <a:gd name="T5" fmla="*/ 1 h 160"/>
              <a:gd name="T6" fmla="*/ 0 w 108"/>
              <a:gd name="T7" fmla="*/ 9 h 160"/>
              <a:gd name="T8" fmla="*/ 0 w 108"/>
              <a:gd name="T9" fmla="*/ 152 h 160"/>
              <a:gd name="T10" fmla="*/ 4 w 108"/>
              <a:gd name="T11" fmla="*/ 159 h 160"/>
              <a:gd name="T12" fmla="*/ 8 w 108"/>
              <a:gd name="T13" fmla="*/ 160 h 160"/>
              <a:gd name="T14" fmla="*/ 13 w 108"/>
              <a:gd name="T15" fmla="*/ 158 h 160"/>
              <a:gd name="T16" fmla="*/ 104 w 108"/>
              <a:gd name="T17" fmla="*/ 87 h 160"/>
              <a:gd name="T18" fmla="*/ 108 w 108"/>
              <a:gd name="T19" fmla="*/ 80 h 160"/>
              <a:gd name="T20" fmla="*/ 104 w 108"/>
              <a:gd name="T21" fmla="*/ 73 h 160"/>
              <a:gd name="T22" fmla="*/ 17 w 108"/>
              <a:gd name="T23" fmla="*/ 134 h 160"/>
              <a:gd name="T24" fmla="*/ 17 w 108"/>
              <a:gd name="T25" fmla="*/ 27 h 160"/>
              <a:gd name="T26" fmla="*/ 85 w 108"/>
              <a:gd name="T27" fmla="*/ 80 h 160"/>
              <a:gd name="T28" fmla="*/ 17 w 108"/>
              <a:gd name="T29" fmla="*/ 134 h 160"/>
              <a:gd name="T30" fmla="*/ 17 w 108"/>
              <a:gd name="T31" fmla="*/ 1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08" h="160">
                <a:moveTo>
                  <a:pt x="104" y="73"/>
                </a:moveTo>
                <a:cubicBezTo>
                  <a:pt x="13" y="2"/>
                  <a:pt x="13" y="2"/>
                  <a:pt x="13" y="2"/>
                </a:cubicBezTo>
                <a:cubicBezTo>
                  <a:pt x="11" y="0"/>
                  <a:pt x="8" y="0"/>
                  <a:pt x="4" y="1"/>
                </a:cubicBezTo>
                <a:cubicBezTo>
                  <a:pt x="1" y="2"/>
                  <a:pt x="0" y="5"/>
                  <a:pt x="0" y="9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5"/>
                  <a:pt x="1" y="158"/>
                  <a:pt x="4" y="159"/>
                </a:cubicBezTo>
                <a:cubicBezTo>
                  <a:pt x="6" y="160"/>
                  <a:pt x="7" y="160"/>
                  <a:pt x="8" y="160"/>
                </a:cubicBezTo>
                <a:cubicBezTo>
                  <a:pt x="10" y="160"/>
                  <a:pt x="12" y="160"/>
                  <a:pt x="13" y="158"/>
                </a:cubicBezTo>
                <a:cubicBezTo>
                  <a:pt x="104" y="87"/>
                  <a:pt x="104" y="87"/>
                  <a:pt x="104" y="87"/>
                </a:cubicBezTo>
                <a:cubicBezTo>
                  <a:pt x="107" y="86"/>
                  <a:pt x="108" y="83"/>
                  <a:pt x="108" y="80"/>
                </a:cubicBezTo>
                <a:cubicBezTo>
                  <a:pt x="108" y="77"/>
                  <a:pt x="107" y="75"/>
                  <a:pt x="104" y="73"/>
                </a:cubicBezTo>
                <a:close/>
                <a:moveTo>
                  <a:pt x="17" y="134"/>
                </a:moveTo>
                <a:cubicBezTo>
                  <a:pt x="17" y="27"/>
                  <a:pt x="17" y="27"/>
                  <a:pt x="17" y="27"/>
                </a:cubicBezTo>
                <a:cubicBezTo>
                  <a:pt x="85" y="80"/>
                  <a:pt x="85" y="80"/>
                  <a:pt x="85" y="80"/>
                </a:cubicBezTo>
                <a:cubicBezTo>
                  <a:pt x="17" y="134"/>
                  <a:pt x="17" y="134"/>
                  <a:pt x="17" y="134"/>
                </a:cubicBezTo>
                <a:cubicBezTo>
                  <a:pt x="17" y="134"/>
                  <a:pt x="17" y="134"/>
                  <a:pt x="17" y="13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CB54A1E5-F9F3-739E-8B0C-AC728B502EA7}"/>
              </a:ext>
            </a:extLst>
          </p:cNvPr>
          <p:cNvSpPr>
            <a:spLocks/>
          </p:cNvSpPr>
          <p:nvPr/>
        </p:nvSpPr>
        <p:spPr bwMode="auto">
          <a:xfrm>
            <a:off x="8447088" y="3594100"/>
            <a:ext cx="254000" cy="212725"/>
          </a:xfrm>
          <a:custGeom>
            <a:avLst/>
            <a:gdLst>
              <a:gd name="T0" fmla="*/ 160 w 160"/>
              <a:gd name="T1" fmla="*/ 37 h 134"/>
              <a:gd name="T2" fmla="*/ 160 w 160"/>
              <a:gd name="T3" fmla="*/ 125 h 134"/>
              <a:gd name="T4" fmla="*/ 151 w 160"/>
              <a:gd name="T5" fmla="*/ 134 h 134"/>
              <a:gd name="T6" fmla="*/ 20 w 160"/>
              <a:gd name="T7" fmla="*/ 134 h 134"/>
              <a:gd name="T8" fmla="*/ 11 w 160"/>
              <a:gd name="T9" fmla="*/ 125 h 134"/>
              <a:gd name="T10" fmla="*/ 20 w 160"/>
              <a:gd name="T11" fmla="*/ 116 h 134"/>
              <a:gd name="T12" fmla="*/ 142 w 160"/>
              <a:gd name="T13" fmla="*/ 116 h 134"/>
              <a:gd name="T14" fmla="*/ 142 w 160"/>
              <a:gd name="T15" fmla="*/ 45 h 134"/>
              <a:gd name="T16" fmla="*/ 30 w 160"/>
              <a:gd name="T17" fmla="*/ 45 h 134"/>
              <a:gd name="T18" fmla="*/ 43 w 160"/>
              <a:gd name="T19" fmla="*/ 58 h 134"/>
              <a:gd name="T20" fmla="*/ 43 w 160"/>
              <a:gd name="T21" fmla="*/ 71 h 134"/>
              <a:gd name="T22" fmla="*/ 36 w 160"/>
              <a:gd name="T23" fmla="*/ 73 h 134"/>
              <a:gd name="T24" fmla="*/ 30 w 160"/>
              <a:gd name="T25" fmla="*/ 71 h 134"/>
              <a:gd name="T26" fmla="*/ 3 w 160"/>
              <a:gd name="T27" fmla="*/ 43 h 134"/>
              <a:gd name="T28" fmla="*/ 0 w 160"/>
              <a:gd name="T29" fmla="*/ 37 h 134"/>
              <a:gd name="T30" fmla="*/ 3 w 160"/>
              <a:gd name="T31" fmla="*/ 31 h 134"/>
              <a:gd name="T32" fmla="*/ 30 w 160"/>
              <a:gd name="T33" fmla="*/ 3 h 134"/>
              <a:gd name="T34" fmla="*/ 43 w 160"/>
              <a:gd name="T35" fmla="*/ 3 h 134"/>
              <a:gd name="T36" fmla="*/ 43 w 160"/>
              <a:gd name="T37" fmla="*/ 15 h 134"/>
              <a:gd name="T38" fmla="*/ 30 w 160"/>
              <a:gd name="T39" fmla="*/ 27 h 134"/>
              <a:gd name="T40" fmla="*/ 151 w 160"/>
              <a:gd name="T41" fmla="*/ 27 h 134"/>
              <a:gd name="T42" fmla="*/ 160 w 160"/>
              <a:gd name="T43" fmla="*/ 37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0" h="134">
                <a:moveTo>
                  <a:pt x="160" y="37"/>
                </a:moveTo>
                <a:cubicBezTo>
                  <a:pt x="160" y="125"/>
                  <a:pt x="160" y="125"/>
                  <a:pt x="160" y="125"/>
                </a:cubicBezTo>
                <a:cubicBezTo>
                  <a:pt x="160" y="130"/>
                  <a:pt x="156" y="134"/>
                  <a:pt x="151" y="134"/>
                </a:cubicBezTo>
                <a:cubicBezTo>
                  <a:pt x="20" y="134"/>
                  <a:pt x="20" y="134"/>
                  <a:pt x="20" y="134"/>
                </a:cubicBezTo>
                <a:cubicBezTo>
                  <a:pt x="15" y="134"/>
                  <a:pt x="11" y="130"/>
                  <a:pt x="11" y="125"/>
                </a:cubicBezTo>
                <a:cubicBezTo>
                  <a:pt x="11" y="121"/>
                  <a:pt x="15" y="116"/>
                  <a:pt x="20" y="116"/>
                </a:cubicBezTo>
                <a:cubicBezTo>
                  <a:pt x="142" y="116"/>
                  <a:pt x="142" y="116"/>
                  <a:pt x="142" y="116"/>
                </a:cubicBezTo>
                <a:cubicBezTo>
                  <a:pt x="142" y="45"/>
                  <a:pt x="142" y="45"/>
                  <a:pt x="142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43" y="58"/>
                  <a:pt x="43" y="58"/>
                  <a:pt x="43" y="58"/>
                </a:cubicBezTo>
                <a:cubicBezTo>
                  <a:pt x="46" y="61"/>
                  <a:pt x="46" y="67"/>
                  <a:pt x="43" y="71"/>
                </a:cubicBezTo>
                <a:cubicBezTo>
                  <a:pt x="41" y="72"/>
                  <a:pt x="39" y="73"/>
                  <a:pt x="36" y="73"/>
                </a:cubicBezTo>
                <a:cubicBezTo>
                  <a:pt x="34" y="73"/>
                  <a:pt x="32" y="72"/>
                  <a:pt x="30" y="71"/>
                </a:cubicBezTo>
                <a:cubicBezTo>
                  <a:pt x="3" y="43"/>
                  <a:pt x="3" y="43"/>
                  <a:pt x="3" y="43"/>
                </a:cubicBezTo>
                <a:cubicBezTo>
                  <a:pt x="1" y="41"/>
                  <a:pt x="0" y="39"/>
                  <a:pt x="0" y="37"/>
                </a:cubicBezTo>
                <a:cubicBezTo>
                  <a:pt x="0" y="34"/>
                  <a:pt x="1" y="32"/>
                  <a:pt x="3" y="31"/>
                </a:cubicBezTo>
                <a:cubicBezTo>
                  <a:pt x="30" y="3"/>
                  <a:pt x="30" y="3"/>
                  <a:pt x="30" y="3"/>
                </a:cubicBezTo>
                <a:cubicBezTo>
                  <a:pt x="34" y="0"/>
                  <a:pt x="39" y="0"/>
                  <a:pt x="43" y="3"/>
                </a:cubicBezTo>
                <a:cubicBezTo>
                  <a:pt x="46" y="7"/>
                  <a:pt x="46" y="12"/>
                  <a:pt x="43" y="15"/>
                </a:cubicBezTo>
                <a:cubicBezTo>
                  <a:pt x="30" y="27"/>
                  <a:pt x="30" y="27"/>
                  <a:pt x="30" y="27"/>
                </a:cubicBezTo>
                <a:cubicBezTo>
                  <a:pt x="151" y="27"/>
                  <a:pt x="151" y="27"/>
                  <a:pt x="151" y="27"/>
                </a:cubicBezTo>
                <a:cubicBezTo>
                  <a:pt x="156" y="27"/>
                  <a:pt x="160" y="32"/>
                  <a:pt x="160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0D4D5B48-4C97-89E2-DCC3-17201BABA8F6}"/>
              </a:ext>
            </a:extLst>
          </p:cNvPr>
          <p:cNvSpPr>
            <a:spLocks/>
          </p:cNvSpPr>
          <p:nvPr/>
        </p:nvSpPr>
        <p:spPr bwMode="auto">
          <a:xfrm>
            <a:off x="4621213" y="4122738"/>
            <a:ext cx="196850" cy="255588"/>
          </a:xfrm>
          <a:custGeom>
            <a:avLst/>
            <a:gdLst>
              <a:gd name="T0" fmla="*/ 121 w 124"/>
              <a:gd name="T1" fmla="*/ 68 h 161"/>
              <a:gd name="T2" fmla="*/ 115 w 124"/>
              <a:gd name="T3" fmla="*/ 70 h 161"/>
              <a:gd name="T4" fmla="*/ 109 w 124"/>
              <a:gd name="T5" fmla="*/ 68 h 161"/>
              <a:gd name="T6" fmla="*/ 70 w 124"/>
              <a:gd name="T7" fmla="*/ 30 h 161"/>
              <a:gd name="T8" fmla="*/ 70 w 124"/>
              <a:gd name="T9" fmla="*/ 153 h 161"/>
              <a:gd name="T10" fmla="*/ 62 w 124"/>
              <a:gd name="T11" fmla="*/ 161 h 161"/>
              <a:gd name="T12" fmla="*/ 53 w 124"/>
              <a:gd name="T13" fmla="*/ 153 h 161"/>
              <a:gd name="T14" fmla="*/ 53 w 124"/>
              <a:gd name="T15" fmla="*/ 30 h 161"/>
              <a:gd name="T16" fmla="*/ 15 w 124"/>
              <a:gd name="T17" fmla="*/ 68 h 161"/>
              <a:gd name="T18" fmla="*/ 3 w 124"/>
              <a:gd name="T19" fmla="*/ 68 h 161"/>
              <a:gd name="T20" fmla="*/ 3 w 124"/>
              <a:gd name="T21" fmla="*/ 56 h 161"/>
              <a:gd name="T22" fmla="*/ 56 w 124"/>
              <a:gd name="T23" fmla="*/ 3 h 161"/>
              <a:gd name="T24" fmla="*/ 68 w 124"/>
              <a:gd name="T25" fmla="*/ 3 h 161"/>
              <a:gd name="T26" fmla="*/ 121 w 124"/>
              <a:gd name="T27" fmla="*/ 56 h 161"/>
              <a:gd name="T28" fmla="*/ 121 w 124"/>
              <a:gd name="T29" fmla="*/ 6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4" h="161">
                <a:moveTo>
                  <a:pt x="121" y="68"/>
                </a:moveTo>
                <a:cubicBezTo>
                  <a:pt x="119" y="70"/>
                  <a:pt x="117" y="70"/>
                  <a:pt x="115" y="70"/>
                </a:cubicBezTo>
                <a:cubicBezTo>
                  <a:pt x="113" y="70"/>
                  <a:pt x="110" y="70"/>
                  <a:pt x="109" y="68"/>
                </a:cubicBezTo>
                <a:cubicBezTo>
                  <a:pt x="70" y="30"/>
                  <a:pt x="70" y="30"/>
                  <a:pt x="70" y="30"/>
                </a:cubicBezTo>
                <a:cubicBezTo>
                  <a:pt x="70" y="153"/>
                  <a:pt x="70" y="153"/>
                  <a:pt x="70" y="153"/>
                </a:cubicBezTo>
                <a:cubicBezTo>
                  <a:pt x="70" y="157"/>
                  <a:pt x="66" y="161"/>
                  <a:pt x="62" y="161"/>
                </a:cubicBezTo>
                <a:cubicBezTo>
                  <a:pt x="57" y="161"/>
                  <a:pt x="53" y="157"/>
                  <a:pt x="53" y="153"/>
                </a:cubicBezTo>
                <a:cubicBezTo>
                  <a:pt x="53" y="30"/>
                  <a:pt x="53" y="30"/>
                  <a:pt x="53" y="30"/>
                </a:cubicBezTo>
                <a:cubicBezTo>
                  <a:pt x="15" y="68"/>
                  <a:pt x="15" y="68"/>
                  <a:pt x="15" y="68"/>
                </a:cubicBezTo>
                <a:cubicBezTo>
                  <a:pt x="11" y="71"/>
                  <a:pt x="6" y="71"/>
                  <a:pt x="3" y="68"/>
                </a:cubicBezTo>
                <a:cubicBezTo>
                  <a:pt x="0" y="65"/>
                  <a:pt x="0" y="59"/>
                  <a:pt x="3" y="56"/>
                </a:cubicBezTo>
                <a:cubicBezTo>
                  <a:pt x="56" y="3"/>
                  <a:pt x="56" y="3"/>
                  <a:pt x="56" y="3"/>
                </a:cubicBezTo>
                <a:cubicBezTo>
                  <a:pt x="59" y="0"/>
                  <a:pt x="65" y="0"/>
                  <a:pt x="68" y="3"/>
                </a:cubicBezTo>
                <a:cubicBezTo>
                  <a:pt x="121" y="56"/>
                  <a:pt x="121" y="56"/>
                  <a:pt x="121" y="56"/>
                </a:cubicBezTo>
                <a:cubicBezTo>
                  <a:pt x="124" y="59"/>
                  <a:pt x="124" y="65"/>
                  <a:pt x="121" y="6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FB496F06-D931-788F-FEFC-B45E1E76BF19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4694238"/>
            <a:ext cx="254000" cy="215900"/>
          </a:xfrm>
          <a:custGeom>
            <a:avLst/>
            <a:gdLst>
              <a:gd name="T0" fmla="*/ 127 w 160"/>
              <a:gd name="T1" fmla="*/ 122 h 136"/>
              <a:gd name="T2" fmla="*/ 127 w 160"/>
              <a:gd name="T3" fmla="*/ 130 h 136"/>
              <a:gd name="T4" fmla="*/ 120 w 160"/>
              <a:gd name="T5" fmla="*/ 136 h 136"/>
              <a:gd name="T6" fmla="*/ 6 w 160"/>
              <a:gd name="T7" fmla="*/ 136 h 136"/>
              <a:gd name="T8" fmla="*/ 0 w 160"/>
              <a:gd name="T9" fmla="*/ 130 h 136"/>
              <a:gd name="T10" fmla="*/ 0 w 160"/>
              <a:gd name="T11" fmla="*/ 44 h 136"/>
              <a:gd name="T12" fmla="*/ 6 w 160"/>
              <a:gd name="T13" fmla="*/ 37 h 136"/>
              <a:gd name="T14" fmla="*/ 26 w 160"/>
              <a:gd name="T15" fmla="*/ 37 h 136"/>
              <a:gd name="T16" fmla="*/ 34 w 160"/>
              <a:gd name="T17" fmla="*/ 44 h 136"/>
              <a:gd name="T18" fmla="*/ 26 w 160"/>
              <a:gd name="T19" fmla="*/ 51 h 136"/>
              <a:gd name="T20" fmla="*/ 14 w 160"/>
              <a:gd name="T21" fmla="*/ 51 h 136"/>
              <a:gd name="T22" fmla="*/ 14 w 160"/>
              <a:gd name="T23" fmla="*/ 122 h 136"/>
              <a:gd name="T24" fmla="*/ 113 w 160"/>
              <a:gd name="T25" fmla="*/ 122 h 136"/>
              <a:gd name="T26" fmla="*/ 113 w 160"/>
              <a:gd name="T27" fmla="*/ 122 h 136"/>
              <a:gd name="T28" fmla="*/ 120 w 160"/>
              <a:gd name="T29" fmla="*/ 115 h 136"/>
              <a:gd name="T30" fmla="*/ 127 w 160"/>
              <a:gd name="T31" fmla="*/ 122 h 136"/>
              <a:gd name="T32" fmla="*/ 158 w 160"/>
              <a:gd name="T33" fmla="*/ 57 h 136"/>
              <a:gd name="T34" fmla="*/ 115 w 160"/>
              <a:gd name="T35" fmla="*/ 101 h 136"/>
              <a:gd name="T36" fmla="*/ 107 w 160"/>
              <a:gd name="T37" fmla="*/ 102 h 136"/>
              <a:gd name="T38" fmla="*/ 102 w 160"/>
              <a:gd name="T39" fmla="*/ 95 h 136"/>
              <a:gd name="T40" fmla="*/ 102 w 160"/>
              <a:gd name="T41" fmla="*/ 77 h 136"/>
              <a:gd name="T42" fmla="*/ 43 w 160"/>
              <a:gd name="T43" fmla="*/ 99 h 136"/>
              <a:gd name="T44" fmla="*/ 37 w 160"/>
              <a:gd name="T45" fmla="*/ 103 h 136"/>
              <a:gd name="T46" fmla="*/ 35 w 160"/>
              <a:gd name="T47" fmla="*/ 102 h 136"/>
              <a:gd name="T48" fmla="*/ 30 w 160"/>
              <a:gd name="T49" fmla="*/ 96 h 136"/>
              <a:gd name="T50" fmla="*/ 50 w 160"/>
              <a:gd name="T51" fmla="*/ 48 h 136"/>
              <a:gd name="T52" fmla="*/ 102 w 160"/>
              <a:gd name="T53" fmla="*/ 26 h 136"/>
              <a:gd name="T54" fmla="*/ 102 w 160"/>
              <a:gd name="T55" fmla="*/ 7 h 136"/>
              <a:gd name="T56" fmla="*/ 107 w 160"/>
              <a:gd name="T57" fmla="*/ 1 h 136"/>
              <a:gd name="T58" fmla="*/ 114 w 160"/>
              <a:gd name="T59" fmla="*/ 3 h 136"/>
              <a:gd name="T60" fmla="*/ 158 w 160"/>
              <a:gd name="T61" fmla="*/ 47 h 136"/>
              <a:gd name="T62" fmla="*/ 158 w 160"/>
              <a:gd name="T63" fmla="*/ 57 h 136"/>
              <a:gd name="T64" fmla="*/ 143 w 160"/>
              <a:gd name="T65" fmla="*/ 52 h 136"/>
              <a:gd name="T66" fmla="*/ 116 w 160"/>
              <a:gd name="T67" fmla="*/ 25 h 136"/>
              <a:gd name="T68" fmla="*/ 116 w 160"/>
              <a:gd name="T69" fmla="*/ 33 h 136"/>
              <a:gd name="T70" fmla="*/ 109 w 160"/>
              <a:gd name="T71" fmla="*/ 40 h 136"/>
              <a:gd name="T72" fmla="*/ 60 w 160"/>
              <a:gd name="T73" fmla="*/ 57 h 136"/>
              <a:gd name="T74" fmla="*/ 49 w 160"/>
              <a:gd name="T75" fmla="*/ 74 h 136"/>
              <a:gd name="T76" fmla="*/ 99 w 160"/>
              <a:gd name="T77" fmla="*/ 62 h 136"/>
              <a:gd name="T78" fmla="*/ 110 w 160"/>
              <a:gd name="T79" fmla="*/ 63 h 136"/>
              <a:gd name="T80" fmla="*/ 116 w 160"/>
              <a:gd name="T81" fmla="*/ 70 h 136"/>
              <a:gd name="T82" fmla="*/ 116 w 160"/>
              <a:gd name="T83" fmla="*/ 78 h 136"/>
              <a:gd name="T84" fmla="*/ 143 w 160"/>
              <a:gd name="T85" fmla="*/ 52 h 136"/>
              <a:gd name="T86" fmla="*/ 143 w 160"/>
              <a:gd name="T87" fmla="*/ 52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36">
                <a:moveTo>
                  <a:pt x="127" y="122"/>
                </a:moveTo>
                <a:cubicBezTo>
                  <a:pt x="127" y="130"/>
                  <a:pt x="127" y="130"/>
                  <a:pt x="127" y="130"/>
                </a:cubicBezTo>
                <a:cubicBezTo>
                  <a:pt x="127" y="134"/>
                  <a:pt x="123" y="136"/>
                  <a:pt x="120" y="136"/>
                </a:cubicBezTo>
                <a:cubicBezTo>
                  <a:pt x="6" y="136"/>
                  <a:pt x="6" y="136"/>
                  <a:pt x="6" y="136"/>
                </a:cubicBezTo>
                <a:cubicBezTo>
                  <a:pt x="2" y="136"/>
                  <a:pt x="0" y="134"/>
                  <a:pt x="0" y="130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0"/>
                  <a:pt x="2" y="37"/>
                  <a:pt x="6" y="37"/>
                </a:cubicBezTo>
                <a:cubicBezTo>
                  <a:pt x="26" y="37"/>
                  <a:pt x="26" y="37"/>
                  <a:pt x="26" y="37"/>
                </a:cubicBezTo>
                <a:cubicBezTo>
                  <a:pt x="30" y="37"/>
                  <a:pt x="34" y="40"/>
                  <a:pt x="34" y="44"/>
                </a:cubicBezTo>
                <a:cubicBezTo>
                  <a:pt x="34" y="48"/>
                  <a:pt x="30" y="51"/>
                  <a:pt x="26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4" y="122"/>
                  <a:pt x="14" y="122"/>
                  <a:pt x="14" y="122"/>
                </a:cubicBezTo>
                <a:cubicBezTo>
                  <a:pt x="113" y="122"/>
                  <a:pt x="113" y="122"/>
                  <a:pt x="113" y="122"/>
                </a:cubicBezTo>
                <a:cubicBezTo>
                  <a:pt x="113" y="122"/>
                  <a:pt x="113" y="122"/>
                  <a:pt x="113" y="122"/>
                </a:cubicBezTo>
                <a:cubicBezTo>
                  <a:pt x="113" y="118"/>
                  <a:pt x="116" y="115"/>
                  <a:pt x="120" y="115"/>
                </a:cubicBezTo>
                <a:cubicBezTo>
                  <a:pt x="124" y="115"/>
                  <a:pt x="127" y="118"/>
                  <a:pt x="127" y="122"/>
                </a:cubicBezTo>
                <a:close/>
                <a:moveTo>
                  <a:pt x="158" y="57"/>
                </a:moveTo>
                <a:cubicBezTo>
                  <a:pt x="115" y="101"/>
                  <a:pt x="115" y="101"/>
                  <a:pt x="115" y="101"/>
                </a:cubicBezTo>
                <a:cubicBezTo>
                  <a:pt x="113" y="103"/>
                  <a:pt x="109" y="103"/>
                  <a:pt x="107" y="102"/>
                </a:cubicBezTo>
                <a:cubicBezTo>
                  <a:pt x="104" y="101"/>
                  <a:pt x="102" y="98"/>
                  <a:pt x="102" y="95"/>
                </a:cubicBezTo>
                <a:cubicBezTo>
                  <a:pt x="102" y="77"/>
                  <a:pt x="102" y="77"/>
                  <a:pt x="102" y="77"/>
                </a:cubicBezTo>
                <a:cubicBezTo>
                  <a:pt x="89" y="76"/>
                  <a:pt x="55" y="78"/>
                  <a:pt x="43" y="99"/>
                </a:cubicBezTo>
                <a:cubicBezTo>
                  <a:pt x="42" y="101"/>
                  <a:pt x="40" y="103"/>
                  <a:pt x="37" y="103"/>
                </a:cubicBezTo>
                <a:cubicBezTo>
                  <a:pt x="36" y="103"/>
                  <a:pt x="36" y="103"/>
                  <a:pt x="35" y="102"/>
                </a:cubicBezTo>
                <a:cubicBezTo>
                  <a:pt x="32" y="102"/>
                  <a:pt x="30" y="99"/>
                  <a:pt x="30" y="96"/>
                </a:cubicBezTo>
                <a:cubicBezTo>
                  <a:pt x="30" y="94"/>
                  <a:pt x="30" y="68"/>
                  <a:pt x="50" y="48"/>
                </a:cubicBezTo>
                <a:cubicBezTo>
                  <a:pt x="63" y="35"/>
                  <a:pt x="80" y="28"/>
                  <a:pt x="102" y="26"/>
                </a:cubicBezTo>
                <a:cubicBezTo>
                  <a:pt x="102" y="7"/>
                  <a:pt x="102" y="7"/>
                  <a:pt x="102" y="7"/>
                </a:cubicBezTo>
                <a:cubicBezTo>
                  <a:pt x="102" y="4"/>
                  <a:pt x="104" y="2"/>
                  <a:pt x="107" y="1"/>
                </a:cubicBezTo>
                <a:cubicBezTo>
                  <a:pt x="109" y="0"/>
                  <a:pt x="113" y="0"/>
                  <a:pt x="114" y="3"/>
                </a:cubicBezTo>
                <a:cubicBezTo>
                  <a:pt x="158" y="47"/>
                  <a:pt x="158" y="47"/>
                  <a:pt x="158" y="47"/>
                </a:cubicBezTo>
                <a:cubicBezTo>
                  <a:pt x="160" y="49"/>
                  <a:pt x="160" y="54"/>
                  <a:pt x="158" y="57"/>
                </a:cubicBezTo>
                <a:close/>
                <a:moveTo>
                  <a:pt x="143" y="52"/>
                </a:moveTo>
                <a:cubicBezTo>
                  <a:pt x="116" y="25"/>
                  <a:pt x="116" y="25"/>
                  <a:pt x="116" y="25"/>
                </a:cubicBezTo>
                <a:cubicBezTo>
                  <a:pt x="116" y="33"/>
                  <a:pt x="116" y="33"/>
                  <a:pt x="116" y="33"/>
                </a:cubicBezTo>
                <a:cubicBezTo>
                  <a:pt x="116" y="37"/>
                  <a:pt x="113" y="40"/>
                  <a:pt x="109" y="40"/>
                </a:cubicBezTo>
                <a:cubicBezTo>
                  <a:pt x="88" y="40"/>
                  <a:pt x="71" y="46"/>
                  <a:pt x="60" y="57"/>
                </a:cubicBezTo>
                <a:cubicBezTo>
                  <a:pt x="55" y="62"/>
                  <a:pt x="51" y="68"/>
                  <a:pt x="49" y="74"/>
                </a:cubicBezTo>
                <a:cubicBezTo>
                  <a:pt x="65" y="64"/>
                  <a:pt x="86" y="62"/>
                  <a:pt x="99" y="62"/>
                </a:cubicBezTo>
                <a:cubicBezTo>
                  <a:pt x="105" y="62"/>
                  <a:pt x="110" y="63"/>
                  <a:pt x="110" y="63"/>
                </a:cubicBezTo>
                <a:cubicBezTo>
                  <a:pt x="114" y="63"/>
                  <a:pt x="116" y="66"/>
                  <a:pt x="116" y="70"/>
                </a:cubicBezTo>
                <a:cubicBezTo>
                  <a:pt x="116" y="78"/>
                  <a:pt x="116" y="78"/>
                  <a:pt x="116" y="78"/>
                </a:cubicBezTo>
                <a:cubicBezTo>
                  <a:pt x="143" y="52"/>
                  <a:pt x="143" y="52"/>
                  <a:pt x="143" y="52"/>
                </a:cubicBezTo>
                <a:cubicBezTo>
                  <a:pt x="143" y="52"/>
                  <a:pt x="143" y="52"/>
                  <a:pt x="143" y="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CADE1CAE-B24E-69AC-7908-47E289418108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3573463"/>
            <a:ext cx="254000" cy="254000"/>
          </a:xfrm>
          <a:custGeom>
            <a:avLst/>
            <a:gdLst>
              <a:gd name="T0" fmla="*/ 160 w 160"/>
              <a:gd name="T1" fmla="*/ 10 h 160"/>
              <a:gd name="T2" fmla="*/ 150 w 160"/>
              <a:gd name="T3" fmla="*/ 0 h 160"/>
              <a:gd name="T4" fmla="*/ 9 w 160"/>
              <a:gd name="T5" fmla="*/ 0 h 160"/>
              <a:gd name="T6" fmla="*/ 0 w 160"/>
              <a:gd name="T7" fmla="*/ 10 h 160"/>
              <a:gd name="T8" fmla="*/ 0 w 160"/>
              <a:gd name="T9" fmla="*/ 151 h 160"/>
              <a:gd name="T10" fmla="*/ 9 w 160"/>
              <a:gd name="T11" fmla="*/ 160 h 160"/>
              <a:gd name="T12" fmla="*/ 150 w 160"/>
              <a:gd name="T13" fmla="*/ 160 h 160"/>
              <a:gd name="T14" fmla="*/ 160 w 160"/>
              <a:gd name="T15" fmla="*/ 151 h 160"/>
              <a:gd name="T16" fmla="*/ 160 w 160"/>
              <a:gd name="T17" fmla="*/ 10 h 160"/>
              <a:gd name="T18" fmla="*/ 160 w 160"/>
              <a:gd name="T19" fmla="*/ 10 h 160"/>
              <a:gd name="T20" fmla="*/ 141 w 160"/>
              <a:gd name="T21" fmla="*/ 141 h 160"/>
              <a:gd name="T22" fmla="*/ 18 w 160"/>
              <a:gd name="T23" fmla="*/ 141 h 160"/>
              <a:gd name="T24" fmla="*/ 18 w 160"/>
              <a:gd name="T25" fmla="*/ 19 h 160"/>
              <a:gd name="T26" fmla="*/ 141 w 160"/>
              <a:gd name="T27" fmla="*/ 19 h 160"/>
              <a:gd name="T28" fmla="*/ 141 w 160"/>
              <a:gd name="T29" fmla="*/ 141 h 160"/>
              <a:gd name="T30" fmla="*/ 141 w 160"/>
              <a:gd name="T31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60" h="160">
                <a:moveTo>
                  <a:pt x="160" y="10"/>
                </a:moveTo>
                <a:cubicBezTo>
                  <a:pt x="160" y="5"/>
                  <a:pt x="155" y="0"/>
                  <a:pt x="150" y="0"/>
                </a:cubicBez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5"/>
                  <a:pt x="0" y="1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4" y="160"/>
                  <a:pt x="9" y="160"/>
                </a:cubicBezTo>
                <a:cubicBezTo>
                  <a:pt x="150" y="160"/>
                  <a:pt x="150" y="160"/>
                  <a:pt x="150" y="160"/>
                </a:cubicBezTo>
                <a:cubicBezTo>
                  <a:pt x="155" y="160"/>
                  <a:pt x="160" y="156"/>
                  <a:pt x="160" y="151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10"/>
                  <a:pt x="160" y="10"/>
                  <a:pt x="160" y="10"/>
                </a:cubicBezTo>
                <a:close/>
                <a:moveTo>
                  <a:pt x="141" y="141"/>
                </a:moveTo>
                <a:cubicBezTo>
                  <a:pt x="18" y="141"/>
                  <a:pt x="18" y="141"/>
                  <a:pt x="18" y="141"/>
                </a:cubicBezTo>
                <a:cubicBezTo>
                  <a:pt x="18" y="19"/>
                  <a:pt x="18" y="19"/>
                  <a:pt x="18" y="19"/>
                </a:cubicBezTo>
                <a:cubicBezTo>
                  <a:pt x="141" y="19"/>
                  <a:pt x="141" y="19"/>
                  <a:pt x="141" y="19"/>
                </a:cubicBezTo>
                <a:cubicBezTo>
                  <a:pt x="141" y="141"/>
                  <a:pt x="141" y="141"/>
                  <a:pt x="141" y="141"/>
                </a:cubicBezTo>
                <a:cubicBezTo>
                  <a:pt x="141" y="141"/>
                  <a:pt x="141" y="141"/>
                  <a:pt x="141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27CA9052-47FE-2B1E-9A95-4BD38B766D59}"/>
              </a:ext>
            </a:extLst>
          </p:cNvPr>
          <p:cNvSpPr>
            <a:spLocks/>
          </p:cNvSpPr>
          <p:nvPr/>
        </p:nvSpPr>
        <p:spPr bwMode="auto">
          <a:xfrm>
            <a:off x="8997951" y="3582988"/>
            <a:ext cx="254000" cy="233363"/>
          </a:xfrm>
          <a:custGeom>
            <a:avLst/>
            <a:gdLst>
              <a:gd name="T0" fmla="*/ 160 w 160"/>
              <a:gd name="T1" fmla="*/ 41 h 147"/>
              <a:gd name="T2" fmla="*/ 160 w 160"/>
              <a:gd name="T3" fmla="*/ 138 h 147"/>
              <a:gd name="T4" fmla="*/ 150 w 160"/>
              <a:gd name="T5" fmla="*/ 147 h 147"/>
              <a:gd name="T6" fmla="*/ 9 w 160"/>
              <a:gd name="T7" fmla="*/ 147 h 147"/>
              <a:gd name="T8" fmla="*/ 0 w 160"/>
              <a:gd name="T9" fmla="*/ 138 h 147"/>
              <a:gd name="T10" fmla="*/ 0 w 160"/>
              <a:gd name="T11" fmla="*/ 41 h 147"/>
              <a:gd name="T12" fmla="*/ 9 w 160"/>
              <a:gd name="T13" fmla="*/ 31 h 147"/>
              <a:gd name="T14" fmla="*/ 63 w 160"/>
              <a:gd name="T15" fmla="*/ 31 h 147"/>
              <a:gd name="T16" fmla="*/ 50 w 160"/>
              <a:gd name="T17" fmla="*/ 17 h 147"/>
              <a:gd name="T18" fmla="*/ 50 w 160"/>
              <a:gd name="T19" fmla="*/ 4 h 147"/>
              <a:gd name="T20" fmla="*/ 64 w 160"/>
              <a:gd name="T21" fmla="*/ 4 h 147"/>
              <a:gd name="T22" fmla="*/ 94 w 160"/>
              <a:gd name="T23" fmla="*/ 34 h 147"/>
              <a:gd name="T24" fmla="*/ 94 w 160"/>
              <a:gd name="T25" fmla="*/ 48 h 147"/>
              <a:gd name="T26" fmla="*/ 64 w 160"/>
              <a:gd name="T27" fmla="*/ 78 h 147"/>
              <a:gd name="T28" fmla="*/ 57 w 160"/>
              <a:gd name="T29" fmla="*/ 80 h 147"/>
              <a:gd name="T30" fmla="*/ 50 w 160"/>
              <a:gd name="T31" fmla="*/ 78 h 147"/>
              <a:gd name="T32" fmla="*/ 50 w 160"/>
              <a:gd name="T33" fmla="*/ 64 h 147"/>
              <a:gd name="T34" fmla="*/ 63 w 160"/>
              <a:gd name="T35" fmla="*/ 50 h 147"/>
              <a:gd name="T36" fmla="*/ 19 w 160"/>
              <a:gd name="T37" fmla="*/ 50 h 147"/>
              <a:gd name="T38" fmla="*/ 19 w 160"/>
              <a:gd name="T39" fmla="*/ 128 h 147"/>
              <a:gd name="T40" fmla="*/ 141 w 160"/>
              <a:gd name="T41" fmla="*/ 128 h 147"/>
              <a:gd name="T42" fmla="*/ 141 w 160"/>
              <a:gd name="T43" fmla="*/ 50 h 147"/>
              <a:gd name="T44" fmla="*/ 120 w 160"/>
              <a:gd name="T45" fmla="*/ 50 h 147"/>
              <a:gd name="T46" fmla="*/ 110 w 160"/>
              <a:gd name="T47" fmla="*/ 40 h 147"/>
              <a:gd name="T48" fmla="*/ 120 w 160"/>
              <a:gd name="T49" fmla="*/ 31 h 147"/>
              <a:gd name="T50" fmla="*/ 150 w 160"/>
              <a:gd name="T51" fmla="*/ 31 h 147"/>
              <a:gd name="T52" fmla="*/ 160 w 160"/>
              <a:gd name="T53" fmla="*/ 41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0" h="147">
                <a:moveTo>
                  <a:pt x="160" y="41"/>
                </a:moveTo>
                <a:cubicBezTo>
                  <a:pt x="160" y="138"/>
                  <a:pt x="160" y="138"/>
                  <a:pt x="160" y="138"/>
                </a:cubicBezTo>
                <a:cubicBezTo>
                  <a:pt x="160" y="143"/>
                  <a:pt x="156" y="147"/>
                  <a:pt x="150" y="147"/>
                </a:cubicBezTo>
                <a:cubicBezTo>
                  <a:pt x="9" y="147"/>
                  <a:pt x="9" y="147"/>
                  <a:pt x="9" y="147"/>
                </a:cubicBezTo>
                <a:cubicBezTo>
                  <a:pt x="4" y="147"/>
                  <a:pt x="0" y="143"/>
                  <a:pt x="0" y="138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36"/>
                  <a:pt x="4" y="31"/>
                  <a:pt x="9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50" y="17"/>
                  <a:pt x="50" y="17"/>
                  <a:pt x="50" y="17"/>
                </a:cubicBezTo>
                <a:cubicBezTo>
                  <a:pt x="46" y="14"/>
                  <a:pt x="46" y="8"/>
                  <a:pt x="50" y="4"/>
                </a:cubicBezTo>
                <a:cubicBezTo>
                  <a:pt x="54" y="0"/>
                  <a:pt x="60" y="0"/>
                  <a:pt x="64" y="4"/>
                </a:cubicBezTo>
                <a:cubicBezTo>
                  <a:pt x="94" y="34"/>
                  <a:pt x="94" y="34"/>
                  <a:pt x="94" y="34"/>
                </a:cubicBezTo>
                <a:cubicBezTo>
                  <a:pt x="97" y="38"/>
                  <a:pt x="97" y="44"/>
                  <a:pt x="94" y="48"/>
                </a:cubicBezTo>
                <a:cubicBezTo>
                  <a:pt x="64" y="78"/>
                  <a:pt x="64" y="78"/>
                  <a:pt x="64" y="78"/>
                </a:cubicBezTo>
                <a:cubicBezTo>
                  <a:pt x="62" y="80"/>
                  <a:pt x="60" y="80"/>
                  <a:pt x="57" y="80"/>
                </a:cubicBezTo>
                <a:cubicBezTo>
                  <a:pt x="55" y="80"/>
                  <a:pt x="52" y="79"/>
                  <a:pt x="50" y="78"/>
                </a:cubicBezTo>
                <a:cubicBezTo>
                  <a:pt x="46" y="74"/>
                  <a:pt x="46" y="68"/>
                  <a:pt x="50" y="64"/>
                </a:cubicBezTo>
                <a:cubicBezTo>
                  <a:pt x="63" y="50"/>
                  <a:pt x="63" y="50"/>
                  <a:pt x="63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128"/>
                  <a:pt x="19" y="128"/>
                  <a:pt x="19" y="128"/>
                </a:cubicBezTo>
                <a:cubicBezTo>
                  <a:pt x="141" y="128"/>
                  <a:pt x="141" y="128"/>
                  <a:pt x="141" y="128"/>
                </a:cubicBezTo>
                <a:cubicBezTo>
                  <a:pt x="141" y="50"/>
                  <a:pt x="141" y="50"/>
                  <a:pt x="141" y="50"/>
                </a:cubicBezTo>
                <a:cubicBezTo>
                  <a:pt x="120" y="50"/>
                  <a:pt x="120" y="50"/>
                  <a:pt x="120" y="50"/>
                </a:cubicBezTo>
                <a:cubicBezTo>
                  <a:pt x="115" y="50"/>
                  <a:pt x="110" y="45"/>
                  <a:pt x="110" y="40"/>
                </a:cubicBezTo>
                <a:cubicBezTo>
                  <a:pt x="110" y="35"/>
                  <a:pt x="115" y="31"/>
                  <a:pt x="120" y="31"/>
                </a:cubicBezTo>
                <a:cubicBezTo>
                  <a:pt x="150" y="31"/>
                  <a:pt x="150" y="31"/>
                  <a:pt x="150" y="31"/>
                </a:cubicBezTo>
                <a:cubicBezTo>
                  <a:pt x="156" y="31"/>
                  <a:pt x="160" y="36"/>
                  <a:pt x="160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65AC6E7E-DAB3-08C8-18BE-9CD358382255}"/>
              </a:ext>
            </a:extLst>
          </p:cNvPr>
          <p:cNvSpPr>
            <a:spLocks/>
          </p:cNvSpPr>
          <p:nvPr/>
        </p:nvSpPr>
        <p:spPr bwMode="auto">
          <a:xfrm>
            <a:off x="5170488" y="4124325"/>
            <a:ext cx="198438" cy="254000"/>
          </a:xfrm>
          <a:custGeom>
            <a:avLst/>
            <a:gdLst>
              <a:gd name="T0" fmla="*/ 122 w 125"/>
              <a:gd name="T1" fmla="*/ 105 h 160"/>
              <a:gd name="T2" fmla="*/ 69 w 125"/>
              <a:gd name="T3" fmla="*/ 157 h 160"/>
              <a:gd name="T4" fmla="*/ 63 w 125"/>
              <a:gd name="T5" fmla="*/ 160 h 160"/>
              <a:gd name="T6" fmla="*/ 57 w 125"/>
              <a:gd name="T7" fmla="*/ 157 h 160"/>
              <a:gd name="T8" fmla="*/ 4 w 125"/>
              <a:gd name="T9" fmla="*/ 105 h 160"/>
              <a:gd name="T10" fmla="*/ 4 w 125"/>
              <a:gd name="T11" fmla="*/ 93 h 160"/>
              <a:gd name="T12" fmla="*/ 16 w 125"/>
              <a:gd name="T13" fmla="*/ 93 h 160"/>
              <a:gd name="T14" fmla="*/ 54 w 125"/>
              <a:gd name="T15" fmla="*/ 131 h 160"/>
              <a:gd name="T16" fmla="*/ 54 w 125"/>
              <a:gd name="T17" fmla="*/ 8 h 160"/>
              <a:gd name="T18" fmla="*/ 63 w 125"/>
              <a:gd name="T19" fmla="*/ 0 h 160"/>
              <a:gd name="T20" fmla="*/ 71 w 125"/>
              <a:gd name="T21" fmla="*/ 8 h 160"/>
              <a:gd name="T22" fmla="*/ 71 w 125"/>
              <a:gd name="T23" fmla="*/ 131 h 160"/>
              <a:gd name="T24" fmla="*/ 110 w 125"/>
              <a:gd name="T25" fmla="*/ 93 h 160"/>
              <a:gd name="T26" fmla="*/ 122 w 125"/>
              <a:gd name="T27" fmla="*/ 93 h 160"/>
              <a:gd name="T28" fmla="*/ 122 w 125"/>
              <a:gd name="T29" fmla="*/ 10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5" h="160">
                <a:moveTo>
                  <a:pt x="122" y="105"/>
                </a:moveTo>
                <a:cubicBezTo>
                  <a:pt x="69" y="157"/>
                  <a:pt x="69" y="157"/>
                  <a:pt x="69" y="157"/>
                </a:cubicBezTo>
                <a:cubicBezTo>
                  <a:pt x="67" y="159"/>
                  <a:pt x="65" y="160"/>
                  <a:pt x="63" y="160"/>
                </a:cubicBezTo>
                <a:cubicBezTo>
                  <a:pt x="61" y="160"/>
                  <a:pt x="58" y="159"/>
                  <a:pt x="57" y="157"/>
                </a:cubicBezTo>
                <a:cubicBezTo>
                  <a:pt x="4" y="105"/>
                  <a:pt x="4" y="105"/>
                  <a:pt x="4" y="105"/>
                </a:cubicBezTo>
                <a:cubicBezTo>
                  <a:pt x="0" y="102"/>
                  <a:pt x="0" y="97"/>
                  <a:pt x="4" y="93"/>
                </a:cubicBezTo>
                <a:cubicBezTo>
                  <a:pt x="7" y="90"/>
                  <a:pt x="12" y="90"/>
                  <a:pt x="16" y="93"/>
                </a:cubicBezTo>
                <a:cubicBezTo>
                  <a:pt x="54" y="131"/>
                  <a:pt x="54" y="131"/>
                  <a:pt x="54" y="131"/>
                </a:cubicBezTo>
                <a:cubicBezTo>
                  <a:pt x="54" y="8"/>
                  <a:pt x="54" y="8"/>
                  <a:pt x="54" y="8"/>
                </a:cubicBezTo>
                <a:cubicBezTo>
                  <a:pt x="54" y="4"/>
                  <a:pt x="58" y="0"/>
                  <a:pt x="63" y="0"/>
                </a:cubicBezTo>
                <a:cubicBezTo>
                  <a:pt x="67" y="0"/>
                  <a:pt x="71" y="4"/>
                  <a:pt x="71" y="8"/>
                </a:cubicBezTo>
                <a:cubicBezTo>
                  <a:pt x="71" y="131"/>
                  <a:pt x="71" y="131"/>
                  <a:pt x="71" y="131"/>
                </a:cubicBezTo>
                <a:cubicBezTo>
                  <a:pt x="110" y="93"/>
                  <a:pt x="110" y="93"/>
                  <a:pt x="110" y="93"/>
                </a:cubicBezTo>
                <a:cubicBezTo>
                  <a:pt x="113" y="90"/>
                  <a:pt x="119" y="90"/>
                  <a:pt x="122" y="93"/>
                </a:cubicBezTo>
                <a:cubicBezTo>
                  <a:pt x="125" y="97"/>
                  <a:pt x="125" y="102"/>
                  <a:pt x="122" y="10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F2581245-2099-D9A1-2258-F7B0647D7B57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4689475"/>
            <a:ext cx="254000" cy="227013"/>
          </a:xfrm>
          <a:custGeom>
            <a:avLst/>
            <a:gdLst>
              <a:gd name="T0" fmla="*/ 120 w 160"/>
              <a:gd name="T1" fmla="*/ 1 h 143"/>
              <a:gd name="T2" fmla="*/ 119 w 160"/>
              <a:gd name="T3" fmla="*/ 0 h 143"/>
              <a:gd name="T4" fmla="*/ 117 w 160"/>
              <a:gd name="T5" fmla="*/ 0 h 143"/>
              <a:gd name="T6" fmla="*/ 116 w 160"/>
              <a:gd name="T7" fmla="*/ 0 h 143"/>
              <a:gd name="T8" fmla="*/ 115 w 160"/>
              <a:gd name="T9" fmla="*/ 1 h 143"/>
              <a:gd name="T10" fmla="*/ 46 w 160"/>
              <a:gd name="T11" fmla="*/ 1 h 143"/>
              <a:gd name="T12" fmla="*/ 45 w 160"/>
              <a:gd name="T13" fmla="*/ 0 h 143"/>
              <a:gd name="T14" fmla="*/ 44 w 160"/>
              <a:gd name="T15" fmla="*/ 0 h 143"/>
              <a:gd name="T16" fmla="*/ 42 w 160"/>
              <a:gd name="T17" fmla="*/ 0 h 143"/>
              <a:gd name="T18" fmla="*/ 41 w 160"/>
              <a:gd name="T19" fmla="*/ 1 h 143"/>
              <a:gd name="T20" fmla="*/ 0 w 160"/>
              <a:gd name="T21" fmla="*/ 24 h 143"/>
              <a:gd name="T22" fmla="*/ 3 w 160"/>
              <a:gd name="T23" fmla="*/ 142 h 143"/>
              <a:gd name="T24" fmla="*/ 9 w 160"/>
              <a:gd name="T25" fmla="*/ 142 h 143"/>
              <a:gd name="T26" fmla="*/ 78 w 160"/>
              <a:gd name="T27" fmla="*/ 142 h 143"/>
              <a:gd name="T28" fmla="*/ 79 w 160"/>
              <a:gd name="T29" fmla="*/ 143 h 143"/>
              <a:gd name="T30" fmla="*/ 80 w 160"/>
              <a:gd name="T31" fmla="*/ 143 h 143"/>
              <a:gd name="T32" fmla="*/ 82 w 160"/>
              <a:gd name="T33" fmla="*/ 143 h 143"/>
              <a:gd name="T34" fmla="*/ 83 w 160"/>
              <a:gd name="T35" fmla="*/ 142 h 143"/>
              <a:gd name="T36" fmla="*/ 152 w 160"/>
              <a:gd name="T37" fmla="*/ 142 h 143"/>
              <a:gd name="T38" fmla="*/ 157 w 160"/>
              <a:gd name="T39" fmla="*/ 142 h 143"/>
              <a:gd name="T40" fmla="*/ 160 w 160"/>
              <a:gd name="T41" fmla="*/ 24 h 143"/>
              <a:gd name="T42" fmla="*/ 73 w 160"/>
              <a:gd name="T43" fmla="*/ 127 h 143"/>
              <a:gd name="T44" fmla="*/ 50 w 160"/>
              <a:gd name="T45" fmla="*/ 16 h 143"/>
              <a:gd name="T46" fmla="*/ 73 w 160"/>
              <a:gd name="T47" fmla="*/ 127 h 143"/>
              <a:gd name="T48" fmla="*/ 12 w 160"/>
              <a:gd name="T49" fmla="*/ 28 h 143"/>
              <a:gd name="T50" fmla="*/ 36 w 160"/>
              <a:gd name="T51" fmla="*/ 116 h 143"/>
              <a:gd name="T52" fmla="*/ 12 w 160"/>
              <a:gd name="T53" fmla="*/ 28 h 143"/>
              <a:gd name="T54" fmla="*/ 87 w 160"/>
              <a:gd name="T55" fmla="*/ 28 h 143"/>
              <a:gd name="T56" fmla="*/ 111 w 160"/>
              <a:gd name="T57" fmla="*/ 116 h 143"/>
              <a:gd name="T58" fmla="*/ 87 w 160"/>
              <a:gd name="T59" fmla="*/ 28 h 143"/>
              <a:gd name="T60" fmla="*/ 147 w 160"/>
              <a:gd name="T61" fmla="*/ 127 h 143"/>
              <a:gd name="T62" fmla="*/ 123 w 160"/>
              <a:gd name="T63" fmla="*/ 16 h 143"/>
              <a:gd name="T64" fmla="*/ 147 w 160"/>
              <a:gd name="T65" fmla="*/ 127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43">
                <a:moveTo>
                  <a:pt x="156" y="18"/>
                </a:moveTo>
                <a:cubicBezTo>
                  <a:pt x="120" y="1"/>
                  <a:pt x="120" y="1"/>
                  <a:pt x="120" y="1"/>
                </a:cubicBezTo>
                <a:cubicBezTo>
                  <a:pt x="119" y="1"/>
                  <a:pt x="119" y="1"/>
                  <a:pt x="119" y="0"/>
                </a:cubicBezTo>
                <a:cubicBezTo>
                  <a:pt x="119" y="0"/>
                  <a:pt x="119" y="0"/>
                  <a:pt x="119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18" y="0"/>
                  <a:pt x="118" y="0"/>
                  <a:pt x="117" y="0"/>
                </a:cubicBezTo>
                <a:cubicBezTo>
                  <a:pt x="117" y="0"/>
                  <a:pt x="117" y="0"/>
                  <a:pt x="117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116" y="0"/>
                  <a:pt x="115" y="0"/>
                  <a:pt x="115" y="0"/>
                </a:cubicBezTo>
                <a:cubicBezTo>
                  <a:pt x="115" y="1"/>
                  <a:pt x="115" y="1"/>
                  <a:pt x="115" y="1"/>
                </a:cubicBezTo>
                <a:cubicBezTo>
                  <a:pt x="80" y="17"/>
                  <a:pt x="80" y="17"/>
                  <a:pt x="80" y="17"/>
                </a:cubicBezTo>
                <a:cubicBezTo>
                  <a:pt x="46" y="1"/>
                  <a:pt x="46" y="1"/>
                  <a:pt x="46" y="1"/>
                </a:cubicBezTo>
                <a:cubicBezTo>
                  <a:pt x="46" y="1"/>
                  <a:pt x="46" y="1"/>
                  <a:pt x="46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5" y="0"/>
                  <a:pt x="45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2" y="0"/>
                  <a:pt x="42" y="0"/>
                </a:cubicBezTo>
                <a:cubicBezTo>
                  <a:pt x="42" y="0"/>
                  <a:pt x="41" y="0"/>
                  <a:pt x="41" y="0"/>
                </a:cubicBezTo>
                <a:cubicBezTo>
                  <a:pt x="41" y="1"/>
                  <a:pt x="41" y="1"/>
                  <a:pt x="41" y="1"/>
                </a:cubicBezTo>
                <a:cubicBezTo>
                  <a:pt x="4" y="18"/>
                  <a:pt x="4" y="18"/>
                  <a:pt x="4" y="18"/>
                </a:cubicBezTo>
                <a:cubicBezTo>
                  <a:pt x="1" y="19"/>
                  <a:pt x="0" y="21"/>
                  <a:pt x="0" y="24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39"/>
                  <a:pt x="1" y="141"/>
                  <a:pt x="3" y="142"/>
                </a:cubicBezTo>
                <a:cubicBezTo>
                  <a:pt x="4" y="142"/>
                  <a:pt x="5" y="143"/>
                  <a:pt x="6" y="143"/>
                </a:cubicBezTo>
                <a:cubicBezTo>
                  <a:pt x="8" y="143"/>
                  <a:pt x="8" y="143"/>
                  <a:pt x="9" y="142"/>
                </a:cubicBezTo>
                <a:cubicBezTo>
                  <a:pt x="44" y="126"/>
                  <a:pt x="44" y="126"/>
                  <a:pt x="44" y="126"/>
                </a:cubicBezTo>
                <a:cubicBezTo>
                  <a:pt x="78" y="142"/>
                  <a:pt x="78" y="142"/>
                  <a:pt x="78" y="142"/>
                </a:cubicBezTo>
                <a:cubicBezTo>
                  <a:pt x="78" y="142"/>
                  <a:pt x="78" y="142"/>
                  <a:pt x="78" y="142"/>
                </a:cubicBezTo>
                <a:cubicBezTo>
                  <a:pt x="78" y="142"/>
                  <a:pt x="79" y="143"/>
                  <a:pt x="79" y="143"/>
                </a:cubicBezTo>
                <a:cubicBezTo>
                  <a:pt x="79" y="143"/>
                  <a:pt x="79" y="143"/>
                  <a:pt x="79" y="143"/>
                </a:cubicBezTo>
                <a:cubicBezTo>
                  <a:pt x="80" y="143"/>
                  <a:pt x="80" y="143"/>
                  <a:pt x="80" y="143"/>
                </a:cubicBezTo>
                <a:cubicBezTo>
                  <a:pt x="81" y="143"/>
                  <a:pt x="81" y="143"/>
                  <a:pt x="82" y="143"/>
                </a:cubicBezTo>
                <a:cubicBezTo>
                  <a:pt x="82" y="143"/>
                  <a:pt x="82" y="143"/>
                  <a:pt x="82" y="143"/>
                </a:cubicBezTo>
                <a:cubicBezTo>
                  <a:pt x="82" y="143"/>
                  <a:pt x="83" y="142"/>
                  <a:pt x="83" y="142"/>
                </a:cubicBezTo>
                <a:cubicBezTo>
                  <a:pt x="83" y="142"/>
                  <a:pt x="83" y="142"/>
                  <a:pt x="83" y="142"/>
                </a:cubicBezTo>
                <a:cubicBezTo>
                  <a:pt x="117" y="126"/>
                  <a:pt x="117" y="126"/>
                  <a:pt x="117" y="126"/>
                </a:cubicBezTo>
                <a:cubicBezTo>
                  <a:pt x="152" y="142"/>
                  <a:pt x="152" y="142"/>
                  <a:pt x="152" y="142"/>
                </a:cubicBezTo>
                <a:cubicBezTo>
                  <a:pt x="152" y="143"/>
                  <a:pt x="153" y="143"/>
                  <a:pt x="154" y="143"/>
                </a:cubicBezTo>
                <a:cubicBezTo>
                  <a:pt x="155" y="143"/>
                  <a:pt x="156" y="142"/>
                  <a:pt x="157" y="142"/>
                </a:cubicBezTo>
                <a:cubicBezTo>
                  <a:pt x="159" y="141"/>
                  <a:pt x="160" y="139"/>
                  <a:pt x="160" y="137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0" y="21"/>
                  <a:pt x="159" y="19"/>
                  <a:pt x="156" y="18"/>
                </a:cubicBezTo>
                <a:close/>
                <a:moveTo>
                  <a:pt x="73" y="127"/>
                </a:moveTo>
                <a:cubicBezTo>
                  <a:pt x="50" y="116"/>
                  <a:pt x="50" y="116"/>
                  <a:pt x="50" y="116"/>
                </a:cubicBezTo>
                <a:cubicBezTo>
                  <a:pt x="50" y="16"/>
                  <a:pt x="50" y="16"/>
                  <a:pt x="50" y="16"/>
                </a:cubicBezTo>
                <a:cubicBezTo>
                  <a:pt x="73" y="28"/>
                  <a:pt x="73" y="28"/>
                  <a:pt x="73" y="28"/>
                </a:cubicBezTo>
                <a:cubicBezTo>
                  <a:pt x="73" y="127"/>
                  <a:pt x="73" y="127"/>
                  <a:pt x="73" y="127"/>
                </a:cubicBezTo>
                <a:cubicBezTo>
                  <a:pt x="73" y="127"/>
                  <a:pt x="73" y="127"/>
                  <a:pt x="73" y="127"/>
                </a:cubicBezTo>
                <a:close/>
                <a:moveTo>
                  <a:pt x="12" y="28"/>
                </a:moveTo>
                <a:cubicBezTo>
                  <a:pt x="36" y="16"/>
                  <a:pt x="36" y="16"/>
                  <a:pt x="36" y="16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12" y="127"/>
                  <a:pt x="12" y="127"/>
                  <a:pt x="12" y="127"/>
                </a:cubicBezTo>
                <a:cubicBezTo>
                  <a:pt x="12" y="28"/>
                  <a:pt x="12" y="28"/>
                  <a:pt x="12" y="28"/>
                </a:cubicBezTo>
                <a:cubicBezTo>
                  <a:pt x="12" y="28"/>
                  <a:pt x="12" y="28"/>
                  <a:pt x="12" y="28"/>
                </a:cubicBezTo>
                <a:close/>
                <a:moveTo>
                  <a:pt x="87" y="28"/>
                </a:moveTo>
                <a:cubicBezTo>
                  <a:pt x="111" y="16"/>
                  <a:pt x="111" y="16"/>
                  <a:pt x="111" y="16"/>
                </a:cubicBezTo>
                <a:cubicBezTo>
                  <a:pt x="111" y="116"/>
                  <a:pt x="111" y="116"/>
                  <a:pt x="111" y="116"/>
                </a:cubicBezTo>
                <a:cubicBezTo>
                  <a:pt x="87" y="127"/>
                  <a:pt x="87" y="127"/>
                  <a:pt x="87" y="127"/>
                </a:cubicBezTo>
                <a:cubicBezTo>
                  <a:pt x="87" y="28"/>
                  <a:pt x="87" y="28"/>
                  <a:pt x="87" y="28"/>
                </a:cubicBezTo>
                <a:cubicBezTo>
                  <a:pt x="87" y="28"/>
                  <a:pt x="87" y="28"/>
                  <a:pt x="87" y="28"/>
                </a:cubicBezTo>
                <a:close/>
                <a:moveTo>
                  <a:pt x="147" y="127"/>
                </a:moveTo>
                <a:cubicBezTo>
                  <a:pt x="123" y="116"/>
                  <a:pt x="123" y="116"/>
                  <a:pt x="123" y="116"/>
                </a:cubicBezTo>
                <a:cubicBezTo>
                  <a:pt x="123" y="16"/>
                  <a:pt x="123" y="16"/>
                  <a:pt x="123" y="16"/>
                </a:cubicBezTo>
                <a:cubicBezTo>
                  <a:pt x="147" y="28"/>
                  <a:pt x="147" y="28"/>
                  <a:pt x="147" y="28"/>
                </a:cubicBezTo>
                <a:cubicBezTo>
                  <a:pt x="147" y="127"/>
                  <a:pt x="147" y="127"/>
                  <a:pt x="147" y="127"/>
                </a:cubicBezTo>
                <a:cubicBezTo>
                  <a:pt x="147" y="127"/>
                  <a:pt x="147" y="127"/>
                  <a:pt x="147" y="1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7B886D68-FA96-5713-FFF6-EA80468121B3}"/>
              </a:ext>
            </a:extLst>
          </p:cNvPr>
          <p:cNvSpPr>
            <a:spLocks noEditPoints="1"/>
          </p:cNvSpPr>
          <p:nvPr/>
        </p:nvSpPr>
        <p:spPr bwMode="auto">
          <a:xfrm>
            <a:off x="1892301" y="3573463"/>
            <a:ext cx="150813" cy="254000"/>
          </a:xfrm>
          <a:custGeom>
            <a:avLst/>
            <a:gdLst>
              <a:gd name="T0" fmla="*/ 20 w 95"/>
              <a:gd name="T1" fmla="*/ 11 h 160"/>
              <a:gd name="T2" fmla="*/ 20 w 95"/>
              <a:gd name="T3" fmla="*/ 150 h 160"/>
              <a:gd name="T4" fmla="*/ 10 w 95"/>
              <a:gd name="T5" fmla="*/ 160 h 160"/>
              <a:gd name="T6" fmla="*/ 0 w 95"/>
              <a:gd name="T7" fmla="*/ 150 h 160"/>
              <a:gd name="T8" fmla="*/ 0 w 95"/>
              <a:gd name="T9" fmla="*/ 11 h 160"/>
              <a:gd name="T10" fmla="*/ 10 w 95"/>
              <a:gd name="T11" fmla="*/ 0 h 160"/>
              <a:gd name="T12" fmla="*/ 20 w 95"/>
              <a:gd name="T13" fmla="*/ 11 h 160"/>
              <a:gd name="T14" fmla="*/ 85 w 95"/>
              <a:gd name="T15" fmla="*/ 0 h 160"/>
              <a:gd name="T16" fmla="*/ 75 w 95"/>
              <a:gd name="T17" fmla="*/ 11 h 160"/>
              <a:gd name="T18" fmla="*/ 75 w 95"/>
              <a:gd name="T19" fmla="*/ 150 h 160"/>
              <a:gd name="T20" fmla="*/ 85 w 95"/>
              <a:gd name="T21" fmla="*/ 160 h 160"/>
              <a:gd name="T22" fmla="*/ 95 w 95"/>
              <a:gd name="T23" fmla="*/ 150 h 160"/>
              <a:gd name="T24" fmla="*/ 95 w 95"/>
              <a:gd name="T25" fmla="*/ 11 h 160"/>
              <a:gd name="T26" fmla="*/ 85 w 95"/>
              <a:gd name="T2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5" h="160">
                <a:moveTo>
                  <a:pt x="20" y="11"/>
                </a:moveTo>
                <a:cubicBezTo>
                  <a:pt x="20" y="150"/>
                  <a:pt x="20" y="150"/>
                  <a:pt x="20" y="150"/>
                </a:cubicBezTo>
                <a:cubicBezTo>
                  <a:pt x="20" y="155"/>
                  <a:pt x="16" y="160"/>
                  <a:pt x="10" y="160"/>
                </a:cubicBezTo>
                <a:cubicBezTo>
                  <a:pt x="4" y="160"/>
                  <a:pt x="0" y="155"/>
                  <a:pt x="0" y="150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4" y="0"/>
                  <a:pt x="10" y="0"/>
                </a:cubicBezTo>
                <a:cubicBezTo>
                  <a:pt x="16" y="0"/>
                  <a:pt x="20" y="5"/>
                  <a:pt x="20" y="11"/>
                </a:cubicBezTo>
                <a:close/>
                <a:moveTo>
                  <a:pt x="85" y="0"/>
                </a:moveTo>
                <a:cubicBezTo>
                  <a:pt x="79" y="0"/>
                  <a:pt x="75" y="5"/>
                  <a:pt x="75" y="11"/>
                </a:cubicBezTo>
                <a:cubicBezTo>
                  <a:pt x="75" y="150"/>
                  <a:pt x="75" y="150"/>
                  <a:pt x="75" y="150"/>
                </a:cubicBezTo>
                <a:cubicBezTo>
                  <a:pt x="75" y="155"/>
                  <a:pt x="79" y="160"/>
                  <a:pt x="85" y="160"/>
                </a:cubicBezTo>
                <a:cubicBezTo>
                  <a:pt x="91" y="160"/>
                  <a:pt x="95" y="155"/>
                  <a:pt x="95" y="150"/>
                </a:cubicBezTo>
                <a:cubicBezTo>
                  <a:pt x="95" y="11"/>
                  <a:pt x="95" y="11"/>
                  <a:pt x="95" y="11"/>
                </a:cubicBezTo>
                <a:cubicBezTo>
                  <a:pt x="95" y="5"/>
                  <a:pt x="91" y="0"/>
                  <a:pt x="8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AD6E8DB8-2F92-72CF-F5F5-375922BF0DD0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3633788"/>
            <a:ext cx="255588" cy="133350"/>
          </a:xfrm>
          <a:custGeom>
            <a:avLst/>
            <a:gdLst>
              <a:gd name="T0" fmla="*/ 159 w 161"/>
              <a:gd name="T1" fmla="*/ 60 h 84"/>
              <a:gd name="T2" fmla="*/ 137 w 161"/>
              <a:gd name="T3" fmla="*/ 82 h 84"/>
              <a:gd name="T4" fmla="*/ 132 w 161"/>
              <a:gd name="T5" fmla="*/ 84 h 84"/>
              <a:gd name="T6" fmla="*/ 127 w 161"/>
              <a:gd name="T7" fmla="*/ 82 h 84"/>
              <a:gd name="T8" fmla="*/ 105 w 161"/>
              <a:gd name="T9" fmla="*/ 60 h 84"/>
              <a:gd name="T10" fmla="*/ 105 w 161"/>
              <a:gd name="T11" fmla="*/ 50 h 84"/>
              <a:gd name="T12" fmla="*/ 114 w 161"/>
              <a:gd name="T13" fmla="*/ 50 h 84"/>
              <a:gd name="T14" fmla="*/ 124 w 161"/>
              <a:gd name="T15" fmla="*/ 60 h 84"/>
              <a:gd name="T16" fmla="*/ 124 w 161"/>
              <a:gd name="T17" fmla="*/ 14 h 84"/>
              <a:gd name="T18" fmla="*/ 63 w 161"/>
              <a:gd name="T19" fmla="*/ 14 h 84"/>
              <a:gd name="T20" fmla="*/ 56 w 161"/>
              <a:gd name="T21" fmla="*/ 7 h 84"/>
              <a:gd name="T22" fmla="*/ 63 w 161"/>
              <a:gd name="T23" fmla="*/ 0 h 84"/>
              <a:gd name="T24" fmla="*/ 132 w 161"/>
              <a:gd name="T25" fmla="*/ 0 h 84"/>
              <a:gd name="T26" fmla="*/ 138 w 161"/>
              <a:gd name="T27" fmla="*/ 7 h 84"/>
              <a:gd name="T28" fmla="*/ 138 w 161"/>
              <a:gd name="T29" fmla="*/ 60 h 84"/>
              <a:gd name="T30" fmla="*/ 148 w 161"/>
              <a:gd name="T31" fmla="*/ 50 h 84"/>
              <a:gd name="T32" fmla="*/ 159 w 161"/>
              <a:gd name="T33" fmla="*/ 50 h 84"/>
              <a:gd name="T34" fmla="*/ 159 w 161"/>
              <a:gd name="T35" fmla="*/ 60 h 84"/>
              <a:gd name="T36" fmla="*/ 98 w 161"/>
              <a:gd name="T37" fmla="*/ 70 h 84"/>
              <a:gd name="T38" fmla="*/ 37 w 161"/>
              <a:gd name="T39" fmla="*/ 70 h 84"/>
              <a:gd name="T40" fmla="*/ 37 w 161"/>
              <a:gd name="T41" fmla="*/ 24 h 84"/>
              <a:gd name="T42" fmla="*/ 47 w 161"/>
              <a:gd name="T43" fmla="*/ 34 h 84"/>
              <a:gd name="T44" fmla="*/ 51 w 161"/>
              <a:gd name="T45" fmla="*/ 36 h 84"/>
              <a:gd name="T46" fmla="*/ 56 w 161"/>
              <a:gd name="T47" fmla="*/ 34 h 84"/>
              <a:gd name="T48" fmla="*/ 56 w 161"/>
              <a:gd name="T49" fmla="*/ 24 h 84"/>
              <a:gd name="T50" fmla="*/ 34 w 161"/>
              <a:gd name="T51" fmla="*/ 2 h 84"/>
              <a:gd name="T52" fmla="*/ 25 w 161"/>
              <a:gd name="T53" fmla="*/ 2 h 84"/>
              <a:gd name="T54" fmla="*/ 3 w 161"/>
              <a:gd name="T55" fmla="*/ 24 h 84"/>
              <a:gd name="T56" fmla="*/ 3 w 161"/>
              <a:gd name="T57" fmla="*/ 34 h 84"/>
              <a:gd name="T58" fmla="*/ 13 w 161"/>
              <a:gd name="T59" fmla="*/ 34 h 84"/>
              <a:gd name="T60" fmla="*/ 23 w 161"/>
              <a:gd name="T61" fmla="*/ 24 h 84"/>
              <a:gd name="T62" fmla="*/ 23 w 161"/>
              <a:gd name="T63" fmla="*/ 77 h 84"/>
              <a:gd name="T64" fmla="*/ 29 w 161"/>
              <a:gd name="T65" fmla="*/ 84 h 84"/>
              <a:gd name="T66" fmla="*/ 98 w 161"/>
              <a:gd name="T67" fmla="*/ 84 h 84"/>
              <a:gd name="T68" fmla="*/ 105 w 161"/>
              <a:gd name="T69" fmla="*/ 77 h 84"/>
              <a:gd name="T70" fmla="*/ 98 w 161"/>
              <a:gd name="T71" fmla="*/ 7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1" h="84">
                <a:moveTo>
                  <a:pt x="159" y="60"/>
                </a:moveTo>
                <a:cubicBezTo>
                  <a:pt x="137" y="82"/>
                  <a:pt x="137" y="82"/>
                  <a:pt x="137" y="82"/>
                </a:cubicBezTo>
                <a:cubicBezTo>
                  <a:pt x="135" y="83"/>
                  <a:pt x="134" y="84"/>
                  <a:pt x="132" y="84"/>
                </a:cubicBezTo>
                <a:cubicBezTo>
                  <a:pt x="130" y="84"/>
                  <a:pt x="128" y="83"/>
                  <a:pt x="127" y="82"/>
                </a:cubicBezTo>
                <a:cubicBezTo>
                  <a:pt x="105" y="60"/>
                  <a:pt x="105" y="60"/>
                  <a:pt x="105" y="60"/>
                </a:cubicBezTo>
                <a:cubicBezTo>
                  <a:pt x="102" y="57"/>
                  <a:pt x="102" y="53"/>
                  <a:pt x="105" y="50"/>
                </a:cubicBezTo>
                <a:cubicBezTo>
                  <a:pt x="107" y="48"/>
                  <a:pt x="112" y="48"/>
                  <a:pt x="114" y="50"/>
                </a:cubicBezTo>
                <a:cubicBezTo>
                  <a:pt x="124" y="60"/>
                  <a:pt x="124" y="60"/>
                  <a:pt x="124" y="60"/>
                </a:cubicBezTo>
                <a:cubicBezTo>
                  <a:pt x="124" y="14"/>
                  <a:pt x="124" y="14"/>
                  <a:pt x="124" y="14"/>
                </a:cubicBezTo>
                <a:cubicBezTo>
                  <a:pt x="63" y="14"/>
                  <a:pt x="63" y="14"/>
                  <a:pt x="63" y="14"/>
                </a:cubicBezTo>
                <a:cubicBezTo>
                  <a:pt x="59" y="14"/>
                  <a:pt x="56" y="11"/>
                  <a:pt x="56" y="7"/>
                </a:cubicBezTo>
                <a:cubicBezTo>
                  <a:pt x="56" y="4"/>
                  <a:pt x="59" y="0"/>
                  <a:pt x="63" y="0"/>
                </a:cubicBezTo>
                <a:cubicBezTo>
                  <a:pt x="132" y="0"/>
                  <a:pt x="132" y="0"/>
                  <a:pt x="132" y="0"/>
                </a:cubicBezTo>
                <a:cubicBezTo>
                  <a:pt x="136" y="0"/>
                  <a:pt x="138" y="3"/>
                  <a:pt x="138" y="7"/>
                </a:cubicBezTo>
                <a:cubicBezTo>
                  <a:pt x="138" y="60"/>
                  <a:pt x="138" y="60"/>
                  <a:pt x="138" y="60"/>
                </a:cubicBezTo>
                <a:cubicBezTo>
                  <a:pt x="148" y="50"/>
                  <a:pt x="148" y="50"/>
                  <a:pt x="148" y="50"/>
                </a:cubicBezTo>
                <a:cubicBezTo>
                  <a:pt x="151" y="48"/>
                  <a:pt x="156" y="48"/>
                  <a:pt x="159" y="50"/>
                </a:cubicBezTo>
                <a:cubicBezTo>
                  <a:pt x="161" y="53"/>
                  <a:pt x="161" y="57"/>
                  <a:pt x="159" y="60"/>
                </a:cubicBezTo>
                <a:close/>
                <a:moveTo>
                  <a:pt x="98" y="70"/>
                </a:moveTo>
                <a:cubicBezTo>
                  <a:pt x="37" y="70"/>
                  <a:pt x="37" y="70"/>
                  <a:pt x="37" y="70"/>
                </a:cubicBezTo>
                <a:cubicBezTo>
                  <a:pt x="37" y="24"/>
                  <a:pt x="37" y="24"/>
                  <a:pt x="37" y="24"/>
                </a:cubicBezTo>
                <a:cubicBezTo>
                  <a:pt x="47" y="34"/>
                  <a:pt x="47" y="34"/>
                  <a:pt x="47" y="34"/>
                </a:cubicBezTo>
                <a:cubicBezTo>
                  <a:pt x="48" y="35"/>
                  <a:pt x="50" y="36"/>
                  <a:pt x="51" y="36"/>
                </a:cubicBezTo>
                <a:cubicBezTo>
                  <a:pt x="53" y="36"/>
                  <a:pt x="55" y="35"/>
                  <a:pt x="56" y="34"/>
                </a:cubicBezTo>
                <a:cubicBezTo>
                  <a:pt x="59" y="31"/>
                  <a:pt x="59" y="27"/>
                  <a:pt x="56" y="24"/>
                </a:cubicBezTo>
                <a:cubicBezTo>
                  <a:pt x="34" y="2"/>
                  <a:pt x="34" y="2"/>
                  <a:pt x="34" y="2"/>
                </a:cubicBezTo>
                <a:cubicBezTo>
                  <a:pt x="32" y="0"/>
                  <a:pt x="27" y="0"/>
                  <a:pt x="25" y="2"/>
                </a:cubicBezTo>
                <a:cubicBezTo>
                  <a:pt x="3" y="24"/>
                  <a:pt x="3" y="24"/>
                  <a:pt x="3" y="24"/>
                </a:cubicBezTo>
                <a:cubicBezTo>
                  <a:pt x="0" y="27"/>
                  <a:pt x="0" y="31"/>
                  <a:pt x="3" y="34"/>
                </a:cubicBezTo>
                <a:cubicBezTo>
                  <a:pt x="5" y="37"/>
                  <a:pt x="10" y="37"/>
                  <a:pt x="13" y="34"/>
                </a:cubicBezTo>
                <a:cubicBezTo>
                  <a:pt x="23" y="24"/>
                  <a:pt x="23" y="24"/>
                  <a:pt x="23" y="24"/>
                </a:cubicBezTo>
                <a:cubicBezTo>
                  <a:pt x="23" y="77"/>
                  <a:pt x="23" y="77"/>
                  <a:pt x="23" y="77"/>
                </a:cubicBezTo>
                <a:cubicBezTo>
                  <a:pt x="23" y="81"/>
                  <a:pt x="26" y="84"/>
                  <a:pt x="29" y="84"/>
                </a:cubicBezTo>
                <a:cubicBezTo>
                  <a:pt x="98" y="84"/>
                  <a:pt x="98" y="84"/>
                  <a:pt x="98" y="84"/>
                </a:cubicBezTo>
                <a:cubicBezTo>
                  <a:pt x="102" y="84"/>
                  <a:pt x="105" y="81"/>
                  <a:pt x="105" y="77"/>
                </a:cubicBezTo>
                <a:cubicBezTo>
                  <a:pt x="105" y="73"/>
                  <a:pt x="102" y="70"/>
                  <a:pt x="98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9EC5F329-8EBE-EB71-0F7C-110FC238F19A}"/>
              </a:ext>
            </a:extLst>
          </p:cNvPr>
          <p:cNvSpPr>
            <a:spLocks/>
          </p:cNvSpPr>
          <p:nvPr/>
        </p:nvSpPr>
        <p:spPr bwMode="auto">
          <a:xfrm>
            <a:off x="5745163" y="4122738"/>
            <a:ext cx="152400" cy="255588"/>
          </a:xfrm>
          <a:custGeom>
            <a:avLst/>
            <a:gdLst>
              <a:gd name="T0" fmla="*/ 91 w 96"/>
              <a:gd name="T1" fmla="*/ 142 h 161"/>
              <a:gd name="T2" fmla="*/ 92 w 96"/>
              <a:gd name="T3" fmla="*/ 158 h 161"/>
              <a:gd name="T4" fmla="*/ 84 w 96"/>
              <a:gd name="T5" fmla="*/ 161 h 161"/>
              <a:gd name="T6" fmla="*/ 76 w 96"/>
              <a:gd name="T7" fmla="*/ 158 h 161"/>
              <a:gd name="T8" fmla="*/ 4 w 96"/>
              <a:gd name="T9" fmla="*/ 89 h 161"/>
              <a:gd name="T10" fmla="*/ 0 w 96"/>
              <a:gd name="T11" fmla="*/ 81 h 161"/>
              <a:gd name="T12" fmla="*/ 4 w 96"/>
              <a:gd name="T13" fmla="*/ 73 h 161"/>
              <a:gd name="T14" fmla="*/ 76 w 96"/>
              <a:gd name="T15" fmla="*/ 4 h 161"/>
              <a:gd name="T16" fmla="*/ 92 w 96"/>
              <a:gd name="T17" fmla="*/ 5 h 161"/>
              <a:gd name="T18" fmla="*/ 91 w 96"/>
              <a:gd name="T19" fmla="*/ 20 h 161"/>
              <a:gd name="T20" fmla="*/ 27 w 96"/>
              <a:gd name="T21" fmla="*/ 81 h 161"/>
              <a:gd name="T22" fmla="*/ 91 w 96"/>
              <a:gd name="T23" fmla="*/ 142 h 161"/>
              <a:gd name="T24" fmla="*/ 91 w 96"/>
              <a:gd name="T25" fmla="*/ 142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6" h="161">
                <a:moveTo>
                  <a:pt x="91" y="142"/>
                </a:moveTo>
                <a:cubicBezTo>
                  <a:pt x="96" y="146"/>
                  <a:pt x="96" y="153"/>
                  <a:pt x="92" y="158"/>
                </a:cubicBezTo>
                <a:cubicBezTo>
                  <a:pt x="90" y="160"/>
                  <a:pt x="87" y="161"/>
                  <a:pt x="84" y="161"/>
                </a:cubicBezTo>
                <a:cubicBezTo>
                  <a:pt x="81" y="161"/>
                  <a:pt x="79" y="160"/>
                  <a:pt x="76" y="158"/>
                </a:cubicBezTo>
                <a:cubicBezTo>
                  <a:pt x="4" y="89"/>
                  <a:pt x="4" y="89"/>
                  <a:pt x="4" y="89"/>
                </a:cubicBezTo>
                <a:cubicBezTo>
                  <a:pt x="1" y="87"/>
                  <a:pt x="0" y="84"/>
                  <a:pt x="0" y="81"/>
                </a:cubicBezTo>
                <a:cubicBezTo>
                  <a:pt x="0" y="78"/>
                  <a:pt x="1" y="75"/>
                  <a:pt x="4" y="73"/>
                </a:cubicBezTo>
                <a:cubicBezTo>
                  <a:pt x="76" y="4"/>
                  <a:pt x="76" y="4"/>
                  <a:pt x="76" y="4"/>
                </a:cubicBezTo>
                <a:cubicBezTo>
                  <a:pt x="80" y="0"/>
                  <a:pt x="88" y="0"/>
                  <a:pt x="92" y="5"/>
                </a:cubicBezTo>
                <a:cubicBezTo>
                  <a:pt x="96" y="9"/>
                  <a:pt x="96" y="16"/>
                  <a:pt x="91" y="20"/>
                </a:cubicBezTo>
                <a:cubicBezTo>
                  <a:pt x="27" y="81"/>
                  <a:pt x="27" y="81"/>
                  <a:pt x="27" y="81"/>
                </a:cubicBezTo>
                <a:cubicBezTo>
                  <a:pt x="91" y="142"/>
                  <a:pt x="91" y="142"/>
                  <a:pt x="91" y="142"/>
                </a:cubicBezTo>
                <a:cubicBezTo>
                  <a:pt x="91" y="142"/>
                  <a:pt x="91" y="142"/>
                  <a:pt x="91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1F551255-E94F-F282-D891-85C31F56A324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4675188"/>
            <a:ext cx="255588" cy="254000"/>
          </a:xfrm>
          <a:custGeom>
            <a:avLst/>
            <a:gdLst>
              <a:gd name="T0" fmla="*/ 88 w 161"/>
              <a:gd name="T1" fmla="*/ 160 h 160"/>
              <a:gd name="T2" fmla="*/ 87 w 161"/>
              <a:gd name="T3" fmla="*/ 160 h 160"/>
              <a:gd name="T4" fmla="*/ 80 w 161"/>
              <a:gd name="T5" fmla="*/ 153 h 160"/>
              <a:gd name="T6" fmla="*/ 73 w 161"/>
              <a:gd name="T7" fmla="*/ 87 h 160"/>
              <a:gd name="T8" fmla="*/ 7 w 161"/>
              <a:gd name="T9" fmla="*/ 81 h 160"/>
              <a:gd name="T10" fmla="*/ 1 w 161"/>
              <a:gd name="T11" fmla="*/ 74 h 160"/>
              <a:gd name="T12" fmla="*/ 5 w 161"/>
              <a:gd name="T13" fmla="*/ 66 h 160"/>
              <a:gd name="T14" fmla="*/ 150 w 161"/>
              <a:gd name="T15" fmla="*/ 1 h 160"/>
              <a:gd name="T16" fmla="*/ 158 w 161"/>
              <a:gd name="T17" fmla="*/ 3 h 160"/>
              <a:gd name="T18" fmla="*/ 160 w 161"/>
              <a:gd name="T19" fmla="*/ 11 h 160"/>
              <a:gd name="T20" fmla="*/ 95 w 161"/>
              <a:gd name="T21" fmla="*/ 156 h 160"/>
              <a:gd name="T22" fmla="*/ 88 w 161"/>
              <a:gd name="T23" fmla="*/ 160 h 160"/>
              <a:gd name="T24" fmla="*/ 37 w 161"/>
              <a:gd name="T25" fmla="*/ 68 h 160"/>
              <a:gd name="T26" fmla="*/ 81 w 161"/>
              <a:gd name="T27" fmla="*/ 73 h 160"/>
              <a:gd name="T28" fmla="*/ 88 w 161"/>
              <a:gd name="T29" fmla="*/ 80 h 160"/>
              <a:gd name="T30" fmla="*/ 92 w 161"/>
              <a:gd name="T31" fmla="*/ 124 h 160"/>
              <a:gd name="T32" fmla="*/ 138 w 161"/>
              <a:gd name="T33" fmla="*/ 23 h 160"/>
              <a:gd name="T34" fmla="*/ 37 w 161"/>
              <a:gd name="T35" fmla="*/ 68 h 160"/>
              <a:gd name="T36" fmla="*/ 37 w 161"/>
              <a:gd name="T37" fmla="*/ 6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61" h="160">
                <a:moveTo>
                  <a:pt x="88" y="160"/>
                </a:moveTo>
                <a:cubicBezTo>
                  <a:pt x="87" y="160"/>
                  <a:pt x="87" y="160"/>
                  <a:pt x="87" y="160"/>
                </a:cubicBezTo>
                <a:cubicBezTo>
                  <a:pt x="83" y="160"/>
                  <a:pt x="81" y="157"/>
                  <a:pt x="80" y="153"/>
                </a:cubicBezTo>
                <a:cubicBezTo>
                  <a:pt x="73" y="87"/>
                  <a:pt x="73" y="87"/>
                  <a:pt x="73" y="87"/>
                </a:cubicBezTo>
                <a:cubicBezTo>
                  <a:pt x="7" y="81"/>
                  <a:pt x="7" y="81"/>
                  <a:pt x="7" y="81"/>
                </a:cubicBezTo>
                <a:cubicBezTo>
                  <a:pt x="4" y="80"/>
                  <a:pt x="1" y="78"/>
                  <a:pt x="1" y="74"/>
                </a:cubicBezTo>
                <a:cubicBezTo>
                  <a:pt x="0" y="71"/>
                  <a:pt x="2" y="68"/>
                  <a:pt x="5" y="66"/>
                </a:cubicBezTo>
                <a:cubicBezTo>
                  <a:pt x="150" y="1"/>
                  <a:pt x="150" y="1"/>
                  <a:pt x="150" y="1"/>
                </a:cubicBezTo>
                <a:cubicBezTo>
                  <a:pt x="153" y="0"/>
                  <a:pt x="156" y="0"/>
                  <a:pt x="158" y="3"/>
                </a:cubicBezTo>
                <a:cubicBezTo>
                  <a:pt x="161" y="5"/>
                  <a:pt x="161" y="8"/>
                  <a:pt x="160" y="11"/>
                </a:cubicBezTo>
                <a:cubicBezTo>
                  <a:pt x="95" y="156"/>
                  <a:pt x="95" y="156"/>
                  <a:pt x="95" y="156"/>
                </a:cubicBezTo>
                <a:cubicBezTo>
                  <a:pt x="94" y="159"/>
                  <a:pt x="91" y="160"/>
                  <a:pt x="88" y="160"/>
                </a:cubicBezTo>
                <a:close/>
                <a:moveTo>
                  <a:pt x="37" y="68"/>
                </a:moveTo>
                <a:cubicBezTo>
                  <a:pt x="81" y="73"/>
                  <a:pt x="81" y="73"/>
                  <a:pt x="81" y="73"/>
                </a:cubicBezTo>
                <a:cubicBezTo>
                  <a:pt x="85" y="73"/>
                  <a:pt x="88" y="76"/>
                  <a:pt x="88" y="80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138" y="23"/>
                  <a:pt x="138" y="23"/>
                  <a:pt x="138" y="23"/>
                </a:cubicBezTo>
                <a:cubicBezTo>
                  <a:pt x="37" y="68"/>
                  <a:pt x="37" y="68"/>
                  <a:pt x="37" y="68"/>
                </a:cubicBezTo>
                <a:cubicBezTo>
                  <a:pt x="37" y="68"/>
                  <a:pt x="37" y="68"/>
                  <a:pt x="37" y="6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A5B60856-8999-4865-F14A-0C8AFD7D72DA}"/>
              </a:ext>
            </a:extLst>
          </p:cNvPr>
          <p:cNvSpPr>
            <a:spLocks noEditPoints="1"/>
          </p:cNvSpPr>
          <p:nvPr/>
        </p:nvSpPr>
        <p:spPr bwMode="auto">
          <a:xfrm>
            <a:off x="2392363" y="3573463"/>
            <a:ext cx="252413" cy="254000"/>
          </a:xfrm>
          <a:custGeom>
            <a:avLst/>
            <a:gdLst>
              <a:gd name="T0" fmla="*/ 79 w 159"/>
              <a:gd name="T1" fmla="*/ 160 h 160"/>
              <a:gd name="T2" fmla="*/ 0 w 159"/>
              <a:gd name="T3" fmla="*/ 80 h 160"/>
              <a:gd name="T4" fmla="*/ 79 w 159"/>
              <a:gd name="T5" fmla="*/ 0 h 160"/>
              <a:gd name="T6" fmla="*/ 159 w 159"/>
              <a:gd name="T7" fmla="*/ 80 h 160"/>
              <a:gd name="T8" fmla="*/ 79 w 159"/>
              <a:gd name="T9" fmla="*/ 160 h 160"/>
              <a:gd name="T10" fmla="*/ 79 w 159"/>
              <a:gd name="T11" fmla="*/ 19 h 160"/>
              <a:gd name="T12" fmla="*/ 18 w 159"/>
              <a:gd name="T13" fmla="*/ 80 h 160"/>
              <a:gd name="T14" fmla="*/ 79 w 159"/>
              <a:gd name="T15" fmla="*/ 142 h 160"/>
              <a:gd name="T16" fmla="*/ 140 w 159"/>
              <a:gd name="T17" fmla="*/ 80 h 160"/>
              <a:gd name="T18" fmla="*/ 79 w 159"/>
              <a:gd name="T19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9" h="160">
                <a:moveTo>
                  <a:pt x="79" y="160"/>
                </a:moveTo>
                <a:cubicBezTo>
                  <a:pt x="35" y="160"/>
                  <a:pt x="0" y="124"/>
                  <a:pt x="0" y="80"/>
                </a:cubicBezTo>
                <a:cubicBezTo>
                  <a:pt x="0" y="36"/>
                  <a:pt x="35" y="0"/>
                  <a:pt x="79" y="0"/>
                </a:cubicBezTo>
                <a:cubicBezTo>
                  <a:pt x="123" y="0"/>
                  <a:pt x="159" y="36"/>
                  <a:pt x="159" y="80"/>
                </a:cubicBezTo>
                <a:cubicBezTo>
                  <a:pt x="159" y="124"/>
                  <a:pt x="123" y="160"/>
                  <a:pt x="79" y="160"/>
                </a:cubicBezTo>
                <a:close/>
                <a:moveTo>
                  <a:pt x="79" y="19"/>
                </a:moveTo>
                <a:cubicBezTo>
                  <a:pt x="45" y="19"/>
                  <a:pt x="18" y="46"/>
                  <a:pt x="18" y="80"/>
                </a:cubicBezTo>
                <a:cubicBezTo>
                  <a:pt x="18" y="114"/>
                  <a:pt x="45" y="142"/>
                  <a:pt x="79" y="142"/>
                </a:cubicBezTo>
                <a:cubicBezTo>
                  <a:pt x="113" y="142"/>
                  <a:pt x="140" y="114"/>
                  <a:pt x="140" y="80"/>
                </a:cubicBezTo>
                <a:cubicBezTo>
                  <a:pt x="140" y="46"/>
                  <a:pt x="113" y="19"/>
                  <a:pt x="79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7FEA6456-3624-6633-FC44-1136DF2133BA}"/>
              </a:ext>
            </a:extLst>
          </p:cNvPr>
          <p:cNvSpPr>
            <a:spLocks/>
          </p:cNvSpPr>
          <p:nvPr/>
        </p:nvSpPr>
        <p:spPr bwMode="auto">
          <a:xfrm>
            <a:off x="10098088" y="3592513"/>
            <a:ext cx="254000" cy="217488"/>
          </a:xfrm>
          <a:custGeom>
            <a:avLst/>
            <a:gdLst>
              <a:gd name="T0" fmla="*/ 157 w 160"/>
              <a:gd name="T1" fmla="*/ 60 h 137"/>
              <a:gd name="T2" fmla="*/ 131 w 160"/>
              <a:gd name="T3" fmla="*/ 87 h 137"/>
              <a:gd name="T4" fmla="*/ 126 w 160"/>
              <a:gd name="T5" fmla="*/ 89 h 137"/>
              <a:gd name="T6" fmla="*/ 120 w 160"/>
              <a:gd name="T7" fmla="*/ 87 h 137"/>
              <a:gd name="T8" fmla="*/ 94 w 160"/>
              <a:gd name="T9" fmla="*/ 60 h 137"/>
              <a:gd name="T10" fmla="*/ 94 w 160"/>
              <a:gd name="T11" fmla="*/ 50 h 137"/>
              <a:gd name="T12" fmla="*/ 105 w 160"/>
              <a:gd name="T13" fmla="*/ 50 h 137"/>
              <a:gd name="T14" fmla="*/ 119 w 160"/>
              <a:gd name="T15" fmla="*/ 65 h 137"/>
              <a:gd name="T16" fmla="*/ 67 w 160"/>
              <a:gd name="T17" fmla="*/ 15 h 137"/>
              <a:gd name="T18" fmla="*/ 15 w 160"/>
              <a:gd name="T19" fmla="*/ 68 h 137"/>
              <a:gd name="T20" fmla="*/ 67 w 160"/>
              <a:gd name="T21" fmla="*/ 122 h 137"/>
              <a:gd name="T22" fmla="*/ 97 w 160"/>
              <a:gd name="T23" fmla="*/ 112 h 137"/>
              <a:gd name="T24" fmla="*/ 107 w 160"/>
              <a:gd name="T25" fmla="*/ 114 h 137"/>
              <a:gd name="T26" fmla="*/ 105 w 160"/>
              <a:gd name="T27" fmla="*/ 125 h 137"/>
              <a:gd name="T28" fmla="*/ 67 w 160"/>
              <a:gd name="T29" fmla="*/ 137 h 137"/>
              <a:gd name="T30" fmla="*/ 0 w 160"/>
              <a:gd name="T31" fmla="*/ 68 h 137"/>
              <a:gd name="T32" fmla="*/ 67 w 160"/>
              <a:gd name="T33" fmla="*/ 0 h 137"/>
              <a:gd name="T34" fmla="*/ 134 w 160"/>
              <a:gd name="T35" fmla="*/ 62 h 137"/>
              <a:gd name="T36" fmla="*/ 147 w 160"/>
              <a:gd name="T37" fmla="*/ 50 h 137"/>
              <a:gd name="T38" fmla="*/ 157 w 160"/>
              <a:gd name="T39" fmla="*/ 50 h 137"/>
              <a:gd name="T40" fmla="*/ 157 w 160"/>
              <a:gd name="T41" fmla="*/ 60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60" h="137">
                <a:moveTo>
                  <a:pt x="157" y="60"/>
                </a:moveTo>
                <a:cubicBezTo>
                  <a:pt x="131" y="87"/>
                  <a:pt x="131" y="87"/>
                  <a:pt x="131" y="87"/>
                </a:cubicBezTo>
                <a:cubicBezTo>
                  <a:pt x="130" y="88"/>
                  <a:pt x="128" y="89"/>
                  <a:pt x="126" y="89"/>
                </a:cubicBezTo>
                <a:cubicBezTo>
                  <a:pt x="124" y="89"/>
                  <a:pt x="122" y="88"/>
                  <a:pt x="120" y="87"/>
                </a:cubicBezTo>
                <a:cubicBezTo>
                  <a:pt x="94" y="60"/>
                  <a:pt x="94" y="60"/>
                  <a:pt x="94" y="60"/>
                </a:cubicBezTo>
                <a:cubicBezTo>
                  <a:pt x="91" y="57"/>
                  <a:pt x="91" y="52"/>
                  <a:pt x="94" y="50"/>
                </a:cubicBezTo>
                <a:cubicBezTo>
                  <a:pt x="97" y="46"/>
                  <a:pt x="102" y="46"/>
                  <a:pt x="105" y="50"/>
                </a:cubicBezTo>
                <a:cubicBezTo>
                  <a:pt x="119" y="65"/>
                  <a:pt x="119" y="65"/>
                  <a:pt x="119" y="65"/>
                </a:cubicBezTo>
                <a:cubicBezTo>
                  <a:pt x="118" y="37"/>
                  <a:pt x="95" y="15"/>
                  <a:pt x="67" y="15"/>
                </a:cubicBezTo>
                <a:cubicBezTo>
                  <a:pt x="38" y="15"/>
                  <a:pt x="15" y="39"/>
                  <a:pt x="15" y="68"/>
                </a:cubicBezTo>
                <a:cubicBezTo>
                  <a:pt x="15" y="97"/>
                  <a:pt x="38" y="122"/>
                  <a:pt x="67" y="122"/>
                </a:cubicBezTo>
                <a:cubicBezTo>
                  <a:pt x="78" y="122"/>
                  <a:pt x="88" y="118"/>
                  <a:pt x="97" y="112"/>
                </a:cubicBezTo>
                <a:cubicBezTo>
                  <a:pt x="100" y="110"/>
                  <a:pt x="105" y="111"/>
                  <a:pt x="107" y="114"/>
                </a:cubicBezTo>
                <a:cubicBezTo>
                  <a:pt x="110" y="118"/>
                  <a:pt x="109" y="122"/>
                  <a:pt x="105" y="125"/>
                </a:cubicBezTo>
                <a:cubicBezTo>
                  <a:pt x="94" y="133"/>
                  <a:pt x="81" y="137"/>
                  <a:pt x="67" y="137"/>
                </a:cubicBezTo>
                <a:cubicBezTo>
                  <a:pt x="30" y="137"/>
                  <a:pt x="0" y="106"/>
                  <a:pt x="0" y="68"/>
                </a:cubicBezTo>
                <a:cubicBezTo>
                  <a:pt x="0" y="31"/>
                  <a:pt x="30" y="0"/>
                  <a:pt x="67" y="0"/>
                </a:cubicBezTo>
                <a:cubicBezTo>
                  <a:pt x="102" y="0"/>
                  <a:pt x="131" y="27"/>
                  <a:pt x="134" y="62"/>
                </a:cubicBezTo>
                <a:cubicBezTo>
                  <a:pt x="147" y="50"/>
                  <a:pt x="147" y="50"/>
                  <a:pt x="147" y="50"/>
                </a:cubicBezTo>
                <a:cubicBezTo>
                  <a:pt x="149" y="46"/>
                  <a:pt x="154" y="46"/>
                  <a:pt x="157" y="50"/>
                </a:cubicBezTo>
                <a:cubicBezTo>
                  <a:pt x="160" y="52"/>
                  <a:pt x="160" y="57"/>
                  <a:pt x="157" y="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546187B1-CB74-2855-9D09-CD9D5D70807A}"/>
              </a:ext>
            </a:extLst>
          </p:cNvPr>
          <p:cNvSpPr>
            <a:spLocks/>
          </p:cNvSpPr>
          <p:nvPr/>
        </p:nvSpPr>
        <p:spPr bwMode="auto">
          <a:xfrm>
            <a:off x="6296026" y="4122738"/>
            <a:ext cx="149225" cy="255588"/>
          </a:xfrm>
          <a:custGeom>
            <a:avLst/>
            <a:gdLst>
              <a:gd name="T0" fmla="*/ 94 w 94"/>
              <a:gd name="T1" fmla="*/ 81 h 161"/>
              <a:gd name="T2" fmla="*/ 91 w 94"/>
              <a:gd name="T3" fmla="*/ 89 h 161"/>
              <a:gd name="T4" fmla="*/ 20 w 94"/>
              <a:gd name="T5" fmla="*/ 158 h 161"/>
              <a:gd name="T6" fmla="*/ 12 w 94"/>
              <a:gd name="T7" fmla="*/ 161 h 161"/>
              <a:gd name="T8" fmla="*/ 4 w 94"/>
              <a:gd name="T9" fmla="*/ 158 h 161"/>
              <a:gd name="T10" fmla="*/ 4 w 94"/>
              <a:gd name="T11" fmla="*/ 142 h 161"/>
              <a:gd name="T12" fmla="*/ 68 w 94"/>
              <a:gd name="T13" fmla="*/ 81 h 161"/>
              <a:gd name="T14" fmla="*/ 4 w 94"/>
              <a:gd name="T15" fmla="*/ 20 h 161"/>
              <a:gd name="T16" fmla="*/ 4 w 94"/>
              <a:gd name="T17" fmla="*/ 5 h 161"/>
              <a:gd name="T18" fmla="*/ 20 w 94"/>
              <a:gd name="T19" fmla="*/ 4 h 161"/>
              <a:gd name="T20" fmla="*/ 91 w 94"/>
              <a:gd name="T21" fmla="*/ 73 h 161"/>
              <a:gd name="T22" fmla="*/ 94 w 94"/>
              <a:gd name="T23" fmla="*/ 8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4" h="161">
                <a:moveTo>
                  <a:pt x="94" y="81"/>
                </a:moveTo>
                <a:cubicBezTo>
                  <a:pt x="94" y="84"/>
                  <a:pt x="93" y="87"/>
                  <a:pt x="91" y="89"/>
                </a:cubicBezTo>
                <a:cubicBezTo>
                  <a:pt x="20" y="158"/>
                  <a:pt x="20" y="158"/>
                  <a:pt x="20" y="158"/>
                </a:cubicBezTo>
                <a:cubicBezTo>
                  <a:pt x="17" y="160"/>
                  <a:pt x="14" y="161"/>
                  <a:pt x="12" y="161"/>
                </a:cubicBezTo>
                <a:cubicBezTo>
                  <a:pt x="9" y="161"/>
                  <a:pt x="6" y="160"/>
                  <a:pt x="4" y="158"/>
                </a:cubicBezTo>
                <a:cubicBezTo>
                  <a:pt x="0" y="153"/>
                  <a:pt x="0" y="146"/>
                  <a:pt x="4" y="142"/>
                </a:cubicBezTo>
                <a:cubicBezTo>
                  <a:pt x="68" y="81"/>
                  <a:pt x="68" y="81"/>
                  <a:pt x="68" y="81"/>
                </a:cubicBezTo>
                <a:cubicBezTo>
                  <a:pt x="4" y="20"/>
                  <a:pt x="4" y="20"/>
                  <a:pt x="4" y="20"/>
                </a:cubicBezTo>
                <a:cubicBezTo>
                  <a:pt x="0" y="16"/>
                  <a:pt x="0" y="9"/>
                  <a:pt x="4" y="5"/>
                </a:cubicBezTo>
                <a:cubicBezTo>
                  <a:pt x="8" y="0"/>
                  <a:pt x="15" y="0"/>
                  <a:pt x="20" y="4"/>
                </a:cubicBezTo>
                <a:cubicBezTo>
                  <a:pt x="91" y="73"/>
                  <a:pt x="91" y="73"/>
                  <a:pt x="91" y="73"/>
                </a:cubicBezTo>
                <a:cubicBezTo>
                  <a:pt x="93" y="75"/>
                  <a:pt x="94" y="78"/>
                  <a:pt x="94" y="8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01A295B8-38B5-0B85-0115-8D128F020F50}"/>
              </a:ext>
            </a:extLst>
          </p:cNvPr>
          <p:cNvSpPr>
            <a:spLocks noEditPoints="1"/>
          </p:cNvSpPr>
          <p:nvPr/>
        </p:nvSpPr>
        <p:spPr bwMode="auto">
          <a:xfrm>
            <a:off x="2427288" y="4675188"/>
            <a:ext cx="182563" cy="254000"/>
          </a:xfrm>
          <a:custGeom>
            <a:avLst/>
            <a:gdLst>
              <a:gd name="T0" fmla="*/ 97 w 115"/>
              <a:gd name="T1" fmla="*/ 14 h 160"/>
              <a:gd name="T2" fmla="*/ 58 w 115"/>
              <a:gd name="T3" fmla="*/ 0 h 160"/>
              <a:gd name="T4" fmla="*/ 18 w 115"/>
              <a:gd name="T5" fmla="*/ 14 h 160"/>
              <a:gd name="T6" fmla="*/ 0 w 115"/>
              <a:gd name="T7" fmla="*/ 61 h 160"/>
              <a:gd name="T8" fmla="*/ 52 w 115"/>
              <a:gd name="T9" fmla="*/ 158 h 160"/>
              <a:gd name="T10" fmla="*/ 58 w 115"/>
              <a:gd name="T11" fmla="*/ 160 h 160"/>
              <a:gd name="T12" fmla="*/ 62 w 115"/>
              <a:gd name="T13" fmla="*/ 158 h 160"/>
              <a:gd name="T14" fmla="*/ 115 w 115"/>
              <a:gd name="T15" fmla="*/ 61 h 160"/>
              <a:gd name="T16" fmla="*/ 97 w 115"/>
              <a:gd name="T17" fmla="*/ 14 h 160"/>
              <a:gd name="T18" fmla="*/ 58 w 115"/>
              <a:gd name="T19" fmla="*/ 143 h 160"/>
              <a:gd name="T20" fmla="*/ 38 w 115"/>
              <a:gd name="T21" fmla="*/ 119 h 160"/>
              <a:gd name="T22" fmla="*/ 14 w 115"/>
              <a:gd name="T23" fmla="*/ 61 h 160"/>
              <a:gd name="T24" fmla="*/ 58 w 115"/>
              <a:gd name="T25" fmla="*/ 14 h 160"/>
              <a:gd name="T26" fmla="*/ 101 w 115"/>
              <a:gd name="T27" fmla="*/ 61 h 160"/>
              <a:gd name="T28" fmla="*/ 58 w 115"/>
              <a:gd name="T29" fmla="*/ 1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5" h="160">
                <a:moveTo>
                  <a:pt x="97" y="14"/>
                </a:moveTo>
                <a:cubicBezTo>
                  <a:pt x="86" y="5"/>
                  <a:pt x="73" y="0"/>
                  <a:pt x="58" y="0"/>
                </a:cubicBezTo>
                <a:cubicBezTo>
                  <a:pt x="42" y="0"/>
                  <a:pt x="28" y="5"/>
                  <a:pt x="18" y="14"/>
                </a:cubicBezTo>
                <a:cubicBezTo>
                  <a:pt x="6" y="25"/>
                  <a:pt x="0" y="41"/>
                  <a:pt x="0" y="61"/>
                </a:cubicBezTo>
                <a:cubicBezTo>
                  <a:pt x="0" y="105"/>
                  <a:pt x="50" y="156"/>
                  <a:pt x="52" y="158"/>
                </a:cubicBezTo>
                <a:cubicBezTo>
                  <a:pt x="54" y="159"/>
                  <a:pt x="56" y="160"/>
                  <a:pt x="58" y="160"/>
                </a:cubicBezTo>
                <a:cubicBezTo>
                  <a:pt x="59" y="160"/>
                  <a:pt x="61" y="159"/>
                  <a:pt x="62" y="158"/>
                </a:cubicBezTo>
                <a:cubicBezTo>
                  <a:pt x="64" y="156"/>
                  <a:pt x="115" y="105"/>
                  <a:pt x="115" y="61"/>
                </a:cubicBezTo>
                <a:cubicBezTo>
                  <a:pt x="115" y="41"/>
                  <a:pt x="109" y="25"/>
                  <a:pt x="97" y="14"/>
                </a:cubicBezTo>
                <a:close/>
                <a:moveTo>
                  <a:pt x="58" y="143"/>
                </a:moveTo>
                <a:cubicBezTo>
                  <a:pt x="53" y="138"/>
                  <a:pt x="45" y="129"/>
                  <a:pt x="38" y="119"/>
                </a:cubicBezTo>
                <a:cubicBezTo>
                  <a:pt x="22" y="96"/>
                  <a:pt x="14" y="77"/>
                  <a:pt x="14" y="61"/>
                </a:cubicBezTo>
                <a:cubicBezTo>
                  <a:pt x="14" y="18"/>
                  <a:pt x="47" y="14"/>
                  <a:pt x="58" y="14"/>
                </a:cubicBezTo>
                <a:cubicBezTo>
                  <a:pt x="98" y="14"/>
                  <a:pt x="101" y="50"/>
                  <a:pt x="101" y="61"/>
                </a:cubicBezTo>
                <a:cubicBezTo>
                  <a:pt x="101" y="92"/>
                  <a:pt x="70" y="129"/>
                  <a:pt x="58" y="1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D3130DDB-38E3-CCBF-FAE9-DE981AF21159}"/>
              </a:ext>
            </a:extLst>
          </p:cNvPr>
          <p:cNvSpPr>
            <a:spLocks noEditPoints="1"/>
          </p:cNvSpPr>
          <p:nvPr/>
        </p:nvSpPr>
        <p:spPr bwMode="auto">
          <a:xfrm>
            <a:off x="2474913" y="4722813"/>
            <a:ext cx="87313" cy="90488"/>
          </a:xfrm>
          <a:custGeom>
            <a:avLst/>
            <a:gdLst>
              <a:gd name="T0" fmla="*/ 28 w 55"/>
              <a:gd name="T1" fmla="*/ 0 h 57"/>
              <a:gd name="T2" fmla="*/ 0 w 55"/>
              <a:gd name="T3" fmla="*/ 29 h 57"/>
              <a:gd name="T4" fmla="*/ 28 w 55"/>
              <a:gd name="T5" fmla="*/ 57 h 57"/>
              <a:gd name="T6" fmla="*/ 55 w 55"/>
              <a:gd name="T7" fmla="*/ 29 h 57"/>
              <a:gd name="T8" fmla="*/ 28 w 55"/>
              <a:gd name="T9" fmla="*/ 0 h 57"/>
              <a:gd name="T10" fmla="*/ 28 w 55"/>
              <a:gd name="T11" fmla="*/ 44 h 57"/>
              <a:gd name="T12" fmla="*/ 12 w 55"/>
              <a:gd name="T13" fmla="*/ 29 h 57"/>
              <a:gd name="T14" fmla="*/ 28 w 55"/>
              <a:gd name="T15" fmla="*/ 13 h 57"/>
              <a:gd name="T16" fmla="*/ 43 w 55"/>
              <a:gd name="T17" fmla="*/ 29 h 57"/>
              <a:gd name="T18" fmla="*/ 28 w 55"/>
              <a:gd name="T19" fmla="*/ 44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5" h="57">
                <a:moveTo>
                  <a:pt x="28" y="0"/>
                </a:moveTo>
                <a:cubicBezTo>
                  <a:pt x="12" y="0"/>
                  <a:pt x="0" y="13"/>
                  <a:pt x="0" y="29"/>
                </a:cubicBezTo>
                <a:cubicBezTo>
                  <a:pt x="0" y="44"/>
                  <a:pt x="12" y="57"/>
                  <a:pt x="28" y="57"/>
                </a:cubicBezTo>
                <a:cubicBezTo>
                  <a:pt x="43" y="57"/>
                  <a:pt x="55" y="44"/>
                  <a:pt x="55" y="29"/>
                </a:cubicBezTo>
                <a:cubicBezTo>
                  <a:pt x="55" y="13"/>
                  <a:pt x="43" y="0"/>
                  <a:pt x="28" y="0"/>
                </a:cubicBezTo>
                <a:close/>
                <a:moveTo>
                  <a:pt x="28" y="44"/>
                </a:moveTo>
                <a:cubicBezTo>
                  <a:pt x="19" y="44"/>
                  <a:pt x="12" y="37"/>
                  <a:pt x="12" y="29"/>
                </a:cubicBezTo>
                <a:cubicBezTo>
                  <a:pt x="12" y="20"/>
                  <a:pt x="19" y="13"/>
                  <a:pt x="28" y="13"/>
                </a:cubicBezTo>
                <a:cubicBezTo>
                  <a:pt x="36" y="13"/>
                  <a:pt x="43" y="20"/>
                  <a:pt x="43" y="29"/>
                </a:cubicBezTo>
                <a:cubicBezTo>
                  <a:pt x="43" y="37"/>
                  <a:pt x="36" y="44"/>
                  <a:pt x="28" y="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ECF8C250-00CD-6A6B-1BF5-F3B6ED2C5A24}"/>
              </a:ext>
            </a:extLst>
          </p:cNvPr>
          <p:cNvSpPr>
            <a:spLocks noEditPoints="1"/>
          </p:cNvSpPr>
          <p:nvPr/>
        </p:nvSpPr>
        <p:spPr bwMode="auto">
          <a:xfrm>
            <a:off x="3000376" y="3573463"/>
            <a:ext cx="138113" cy="254000"/>
          </a:xfrm>
          <a:custGeom>
            <a:avLst/>
            <a:gdLst>
              <a:gd name="T0" fmla="*/ 82 w 87"/>
              <a:gd name="T1" fmla="*/ 153 h 160"/>
              <a:gd name="T2" fmla="*/ 75 w 87"/>
              <a:gd name="T3" fmla="*/ 160 h 160"/>
              <a:gd name="T4" fmla="*/ 11 w 87"/>
              <a:gd name="T5" fmla="*/ 160 h 160"/>
              <a:gd name="T6" fmla="*/ 4 w 87"/>
              <a:gd name="T7" fmla="*/ 153 h 160"/>
              <a:gd name="T8" fmla="*/ 11 w 87"/>
              <a:gd name="T9" fmla="*/ 146 h 160"/>
              <a:gd name="T10" fmla="*/ 37 w 87"/>
              <a:gd name="T11" fmla="*/ 146 h 160"/>
              <a:gd name="T12" fmla="*/ 37 w 87"/>
              <a:gd name="T13" fmla="*/ 135 h 160"/>
              <a:gd name="T14" fmla="*/ 43 w 87"/>
              <a:gd name="T15" fmla="*/ 128 h 160"/>
              <a:gd name="T16" fmla="*/ 49 w 87"/>
              <a:gd name="T17" fmla="*/ 135 h 160"/>
              <a:gd name="T18" fmla="*/ 49 w 87"/>
              <a:gd name="T19" fmla="*/ 146 h 160"/>
              <a:gd name="T20" fmla="*/ 75 w 87"/>
              <a:gd name="T21" fmla="*/ 146 h 160"/>
              <a:gd name="T22" fmla="*/ 82 w 87"/>
              <a:gd name="T23" fmla="*/ 153 h 160"/>
              <a:gd name="T24" fmla="*/ 81 w 87"/>
              <a:gd name="T25" fmla="*/ 51 h 160"/>
              <a:gd name="T26" fmla="*/ 81 w 87"/>
              <a:gd name="T27" fmla="*/ 51 h 160"/>
              <a:gd name="T28" fmla="*/ 74 w 87"/>
              <a:gd name="T29" fmla="*/ 57 h 160"/>
              <a:gd name="T30" fmla="*/ 74 w 87"/>
              <a:gd name="T31" fmla="*/ 102 h 160"/>
              <a:gd name="T32" fmla="*/ 72 w 87"/>
              <a:gd name="T33" fmla="*/ 109 h 160"/>
              <a:gd name="T34" fmla="*/ 65 w 87"/>
              <a:gd name="T35" fmla="*/ 112 h 160"/>
              <a:gd name="T36" fmla="*/ 65 w 87"/>
              <a:gd name="T37" fmla="*/ 112 h 160"/>
              <a:gd name="T38" fmla="*/ 21 w 87"/>
              <a:gd name="T39" fmla="*/ 112 h 160"/>
              <a:gd name="T40" fmla="*/ 15 w 87"/>
              <a:gd name="T41" fmla="*/ 109 h 160"/>
              <a:gd name="T42" fmla="*/ 12 w 87"/>
              <a:gd name="T43" fmla="*/ 102 h 160"/>
              <a:gd name="T44" fmla="*/ 12 w 87"/>
              <a:gd name="T45" fmla="*/ 57 h 160"/>
              <a:gd name="T46" fmla="*/ 6 w 87"/>
              <a:gd name="T47" fmla="*/ 51 h 160"/>
              <a:gd name="T48" fmla="*/ 6 w 87"/>
              <a:gd name="T49" fmla="*/ 51 h 160"/>
              <a:gd name="T50" fmla="*/ 0 w 87"/>
              <a:gd name="T51" fmla="*/ 57 h 160"/>
              <a:gd name="T52" fmla="*/ 0 w 87"/>
              <a:gd name="T53" fmla="*/ 102 h 160"/>
              <a:gd name="T54" fmla="*/ 6 w 87"/>
              <a:gd name="T55" fmla="*/ 117 h 160"/>
              <a:gd name="T56" fmla="*/ 21 w 87"/>
              <a:gd name="T57" fmla="*/ 124 h 160"/>
              <a:gd name="T58" fmla="*/ 65 w 87"/>
              <a:gd name="T59" fmla="*/ 124 h 160"/>
              <a:gd name="T60" fmla="*/ 65 w 87"/>
              <a:gd name="T61" fmla="*/ 124 h 160"/>
              <a:gd name="T62" fmla="*/ 80 w 87"/>
              <a:gd name="T63" fmla="*/ 117 h 160"/>
              <a:gd name="T64" fmla="*/ 87 w 87"/>
              <a:gd name="T65" fmla="*/ 102 h 160"/>
              <a:gd name="T66" fmla="*/ 87 w 87"/>
              <a:gd name="T67" fmla="*/ 57 h 160"/>
              <a:gd name="T68" fmla="*/ 81 w 87"/>
              <a:gd name="T69" fmla="*/ 51 h 160"/>
              <a:gd name="T70" fmla="*/ 24 w 87"/>
              <a:gd name="T71" fmla="*/ 98 h 160"/>
              <a:gd name="T72" fmla="*/ 20 w 87"/>
              <a:gd name="T73" fmla="*/ 88 h 160"/>
              <a:gd name="T74" fmla="*/ 20 w 87"/>
              <a:gd name="T75" fmla="*/ 15 h 160"/>
              <a:gd name="T76" fmla="*/ 24 w 87"/>
              <a:gd name="T77" fmla="*/ 6 h 160"/>
              <a:gd name="T78" fmla="*/ 34 w 87"/>
              <a:gd name="T79" fmla="*/ 0 h 160"/>
              <a:gd name="T80" fmla="*/ 34 w 87"/>
              <a:gd name="T81" fmla="*/ 0 h 160"/>
              <a:gd name="T82" fmla="*/ 52 w 87"/>
              <a:gd name="T83" fmla="*/ 0 h 160"/>
              <a:gd name="T84" fmla="*/ 66 w 87"/>
              <a:gd name="T85" fmla="*/ 15 h 160"/>
              <a:gd name="T86" fmla="*/ 66 w 87"/>
              <a:gd name="T87" fmla="*/ 88 h 160"/>
              <a:gd name="T88" fmla="*/ 52 w 87"/>
              <a:gd name="T89" fmla="*/ 103 h 160"/>
              <a:gd name="T90" fmla="*/ 52 w 87"/>
              <a:gd name="T91" fmla="*/ 103 h 160"/>
              <a:gd name="T92" fmla="*/ 34 w 87"/>
              <a:gd name="T93" fmla="*/ 103 h 160"/>
              <a:gd name="T94" fmla="*/ 24 w 87"/>
              <a:gd name="T95" fmla="*/ 98 h 160"/>
              <a:gd name="T96" fmla="*/ 34 w 87"/>
              <a:gd name="T97" fmla="*/ 88 h 160"/>
              <a:gd name="T98" fmla="*/ 36 w 87"/>
              <a:gd name="T99" fmla="*/ 90 h 160"/>
              <a:gd name="T100" fmla="*/ 50 w 87"/>
              <a:gd name="T101" fmla="*/ 90 h 160"/>
              <a:gd name="T102" fmla="*/ 52 w 87"/>
              <a:gd name="T103" fmla="*/ 88 h 160"/>
              <a:gd name="T104" fmla="*/ 52 w 87"/>
              <a:gd name="T105" fmla="*/ 16 h 160"/>
              <a:gd name="T106" fmla="*/ 51 w 87"/>
              <a:gd name="T107" fmla="*/ 14 h 160"/>
              <a:gd name="T108" fmla="*/ 36 w 87"/>
              <a:gd name="T109" fmla="*/ 14 h 160"/>
              <a:gd name="T110" fmla="*/ 34 w 87"/>
              <a:gd name="T111" fmla="*/ 16 h 160"/>
              <a:gd name="T112" fmla="*/ 34 w 87"/>
              <a:gd name="T113" fmla="*/ 88 h 160"/>
              <a:gd name="T114" fmla="*/ 34 w 87"/>
              <a:gd name="T115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87" h="160">
                <a:moveTo>
                  <a:pt x="82" y="153"/>
                </a:moveTo>
                <a:cubicBezTo>
                  <a:pt x="82" y="157"/>
                  <a:pt x="79" y="160"/>
                  <a:pt x="75" y="160"/>
                </a:cubicBezTo>
                <a:cubicBezTo>
                  <a:pt x="11" y="160"/>
                  <a:pt x="11" y="160"/>
                  <a:pt x="11" y="160"/>
                </a:cubicBezTo>
                <a:cubicBezTo>
                  <a:pt x="7" y="160"/>
                  <a:pt x="4" y="157"/>
                  <a:pt x="4" y="153"/>
                </a:cubicBezTo>
                <a:cubicBezTo>
                  <a:pt x="4" y="149"/>
                  <a:pt x="7" y="146"/>
                  <a:pt x="11" y="146"/>
                </a:cubicBezTo>
                <a:cubicBezTo>
                  <a:pt x="37" y="146"/>
                  <a:pt x="37" y="146"/>
                  <a:pt x="37" y="146"/>
                </a:cubicBezTo>
                <a:cubicBezTo>
                  <a:pt x="37" y="135"/>
                  <a:pt x="37" y="135"/>
                  <a:pt x="37" y="135"/>
                </a:cubicBezTo>
                <a:cubicBezTo>
                  <a:pt x="37" y="131"/>
                  <a:pt x="40" y="128"/>
                  <a:pt x="43" y="128"/>
                </a:cubicBezTo>
                <a:cubicBezTo>
                  <a:pt x="46" y="128"/>
                  <a:pt x="49" y="131"/>
                  <a:pt x="49" y="135"/>
                </a:cubicBezTo>
                <a:cubicBezTo>
                  <a:pt x="49" y="146"/>
                  <a:pt x="49" y="146"/>
                  <a:pt x="49" y="146"/>
                </a:cubicBezTo>
                <a:cubicBezTo>
                  <a:pt x="75" y="146"/>
                  <a:pt x="75" y="146"/>
                  <a:pt x="75" y="146"/>
                </a:cubicBezTo>
                <a:cubicBezTo>
                  <a:pt x="79" y="146"/>
                  <a:pt x="82" y="149"/>
                  <a:pt x="82" y="153"/>
                </a:cubicBezTo>
                <a:close/>
                <a:moveTo>
                  <a:pt x="81" y="51"/>
                </a:moveTo>
                <a:cubicBezTo>
                  <a:pt x="81" y="51"/>
                  <a:pt x="81" y="51"/>
                  <a:pt x="81" y="51"/>
                </a:cubicBezTo>
                <a:cubicBezTo>
                  <a:pt x="77" y="51"/>
                  <a:pt x="74" y="53"/>
                  <a:pt x="74" y="57"/>
                </a:cubicBezTo>
                <a:cubicBezTo>
                  <a:pt x="74" y="102"/>
                  <a:pt x="74" y="102"/>
                  <a:pt x="74" y="102"/>
                </a:cubicBezTo>
                <a:cubicBezTo>
                  <a:pt x="74" y="104"/>
                  <a:pt x="73" y="107"/>
                  <a:pt x="72" y="109"/>
                </a:cubicBezTo>
                <a:cubicBezTo>
                  <a:pt x="70" y="111"/>
                  <a:pt x="68" y="112"/>
                  <a:pt x="65" y="112"/>
                </a:cubicBezTo>
                <a:cubicBezTo>
                  <a:pt x="65" y="112"/>
                  <a:pt x="65" y="112"/>
                  <a:pt x="65" y="112"/>
                </a:cubicBezTo>
                <a:cubicBezTo>
                  <a:pt x="21" y="112"/>
                  <a:pt x="21" y="112"/>
                  <a:pt x="21" y="112"/>
                </a:cubicBezTo>
                <a:cubicBezTo>
                  <a:pt x="19" y="112"/>
                  <a:pt x="16" y="111"/>
                  <a:pt x="15" y="109"/>
                </a:cubicBezTo>
                <a:cubicBezTo>
                  <a:pt x="13" y="107"/>
                  <a:pt x="12" y="104"/>
                  <a:pt x="12" y="102"/>
                </a:cubicBezTo>
                <a:cubicBezTo>
                  <a:pt x="12" y="57"/>
                  <a:pt x="12" y="57"/>
                  <a:pt x="12" y="57"/>
                </a:cubicBezTo>
                <a:cubicBezTo>
                  <a:pt x="12" y="53"/>
                  <a:pt x="9" y="51"/>
                  <a:pt x="6" y="51"/>
                </a:cubicBezTo>
                <a:cubicBezTo>
                  <a:pt x="6" y="51"/>
                  <a:pt x="6" y="51"/>
                  <a:pt x="6" y="51"/>
                </a:cubicBezTo>
                <a:cubicBezTo>
                  <a:pt x="2" y="51"/>
                  <a:pt x="0" y="53"/>
                  <a:pt x="0" y="57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108"/>
                  <a:pt x="2" y="113"/>
                  <a:pt x="6" y="117"/>
                </a:cubicBezTo>
                <a:cubicBezTo>
                  <a:pt x="10" y="121"/>
                  <a:pt x="15" y="124"/>
                  <a:pt x="21" y="124"/>
                </a:cubicBezTo>
                <a:cubicBezTo>
                  <a:pt x="65" y="124"/>
                  <a:pt x="65" y="124"/>
                  <a:pt x="65" y="124"/>
                </a:cubicBezTo>
                <a:cubicBezTo>
                  <a:pt x="65" y="124"/>
                  <a:pt x="65" y="124"/>
                  <a:pt x="65" y="124"/>
                </a:cubicBezTo>
                <a:cubicBezTo>
                  <a:pt x="71" y="124"/>
                  <a:pt x="76" y="121"/>
                  <a:pt x="80" y="117"/>
                </a:cubicBezTo>
                <a:cubicBezTo>
                  <a:pt x="85" y="113"/>
                  <a:pt x="87" y="108"/>
                  <a:pt x="87" y="102"/>
                </a:cubicBezTo>
                <a:cubicBezTo>
                  <a:pt x="87" y="57"/>
                  <a:pt x="87" y="57"/>
                  <a:pt x="87" y="57"/>
                </a:cubicBezTo>
                <a:cubicBezTo>
                  <a:pt x="87" y="53"/>
                  <a:pt x="84" y="51"/>
                  <a:pt x="81" y="51"/>
                </a:cubicBezTo>
                <a:close/>
                <a:moveTo>
                  <a:pt x="24" y="98"/>
                </a:moveTo>
                <a:cubicBezTo>
                  <a:pt x="22" y="95"/>
                  <a:pt x="20" y="92"/>
                  <a:pt x="20" y="88"/>
                </a:cubicBezTo>
                <a:cubicBezTo>
                  <a:pt x="20" y="15"/>
                  <a:pt x="20" y="15"/>
                  <a:pt x="20" y="15"/>
                </a:cubicBezTo>
                <a:cubicBezTo>
                  <a:pt x="20" y="12"/>
                  <a:pt x="22" y="9"/>
                  <a:pt x="24" y="6"/>
                </a:cubicBezTo>
                <a:cubicBezTo>
                  <a:pt x="27" y="2"/>
                  <a:pt x="31" y="0"/>
                  <a:pt x="34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60" y="0"/>
                  <a:pt x="66" y="9"/>
                  <a:pt x="66" y="15"/>
                </a:cubicBezTo>
                <a:cubicBezTo>
                  <a:pt x="66" y="88"/>
                  <a:pt x="66" y="88"/>
                  <a:pt x="66" y="88"/>
                </a:cubicBezTo>
                <a:cubicBezTo>
                  <a:pt x="66" y="95"/>
                  <a:pt x="60" y="103"/>
                  <a:pt x="52" y="103"/>
                </a:cubicBezTo>
                <a:cubicBezTo>
                  <a:pt x="52" y="103"/>
                  <a:pt x="52" y="103"/>
                  <a:pt x="52" y="103"/>
                </a:cubicBezTo>
                <a:cubicBezTo>
                  <a:pt x="34" y="103"/>
                  <a:pt x="34" y="103"/>
                  <a:pt x="34" y="103"/>
                </a:cubicBezTo>
                <a:cubicBezTo>
                  <a:pt x="31" y="103"/>
                  <a:pt x="27" y="102"/>
                  <a:pt x="24" y="98"/>
                </a:cubicBezTo>
                <a:close/>
                <a:moveTo>
                  <a:pt x="34" y="88"/>
                </a:moveTo>
                <a:cubicBezTo>
                  <a:pt x="34" y="89"/>
                  <a:pt x="35" y="89"/>
                  <a:pt x="36" y="90"/>
                </a:cubicBezTo>
                <a:cubicBezTo>
                  <a:pt x="50" y="90"/>
                  <a:pt x="50" y="90"/>
                  <a:pt x="50" y="90"/>
                </a:cubicBezTo>
                <a:cubicBezTo>
                  <a:pt x="51" y="89"/>
                  <a:pt x="52" y="89"/>
                  <a:pt x="52" y="88"/>
                </a:cubicBezTo>
                <a:cubicBezTo>
                  <a:pt x="52" y="16"/>
                  <a:pt x="52" y="16"/>
                  <a:pt x="52" y="16"/>
                </a:cubicBezTo>
                <a:cubicBezTo>
                  <a:pt x="52" y="15"/>
                  <a:pt x="51" y="15"/>
                  <a:pt x="51" y="14"/>
                </a:cubicBezTo>
                <a:cubicBezTo>
                  <a:pt x="36" y="14"/>
                  <a:pt x="36" y="14"/>
                  <a:pt x="36" y="14"/>
                </a:cubicBezTo>
                <a:cubicBezTo>
                  <a:pt x="35" y="15"/>
                  <a:pt x="35" y="15"/>
                  <a:pt x="34" y="16"/>
                </a:cubicBezTo>
                <a:cubicBezTo>
                  <a:pt x="34" y="88"/>
                  <a:pt x="34" y="88"/>
                  <a:pt x="34" y="88"/>
                </a:cubicBezTo>
                <a:cubicBezTo>
                  <a:pt x="34" y="88"/>
                  <a:pt x="34" y="88"/>
                  <a:pt x="34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E05D6551-8899-FB2C-C4CE-A82EE1CC4CA4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3592513"/>
            <a:ext cx="254000" cy="215900"/>
          </a:xfrm>
          <a:custGeom>
            <a:avLst/>
            <a:gdLst>
              <a:gd name="T0" fmla="*/ 152 w 160"/>
              <a:gd name="T1" fmla="*/ 34 h 136"/>
              <a:gd name="T2" fmla="*/ 78 w 160"/>
              <a:gd name="T3" fmla="*/ 34 h 136"/>
              <a:gd name="T4" fmla="*/ 78 w 160"/>
              <a:gd name="T5" fmla="*/ 8 h 136"/>
              <a:gd name="T6" fmla="*/ 73 w 160"/>
              <a:gd name="T7" fmla="*/ 1 h 136"/>
              <a:gd name="T8" fmla="*/ 64 w 160"/>
              <a:gd name="T9" fmla="*/ 3 h 136"/>
              <a:gd name="T10" fmla="*/ 3 w 160"/>
              <a:gd name="T11" fmla="*/ 62 h 136"/>
              <a:gd name="T12" fmla="*/ 0 w 160"/>
              <a:gd name="T13" fmla="*/ 68 h 136"/>
              <a:gd name="T14" fmla="*/ 2 w 160"/>
              <a:gd name="T15" fmla="*/ 74 h 136"/>
              <a:gd name="T16" fmla="*/ 64 w 160"/>
              <a:gd name="T17" fmla="*/ 134 h 136"/>
              <a:gd name="T18" fmla="*/ 70 w 160"/>
              <a:gd name="T19" fmla="*/ 136 h 136"/>
              <a:gd name="T20" fmla="*/ 73 w 160"/>
              <a:gd name="T21" fmla="*/ 135 h 136"/>
              <a:gd name="T22" fmla="*/ 78 w 160"/>
              <a:gd name="T23" fmla="*/ 128 h 136"/>
              <a:gd name="T24" fmla="*/ 78 w 160"/>
              <a:gd name="T25" fmla="*/ 102 h 136"/>
              <a:gd name="T26" fmla="*/ 152 w 160"/>
              <a:gd name="T27" fmla="*/ 102 h 136"/>
              <a:gd name="T28" fmla="*/ 160 w 160"/>
              <a:gd name="T29" fmla="*/ 93 h 136"/>
              <a:gd name="T30" fmla="*/ 160 w 160"/>
              <a:gd name="T31" fmla="*/ 43 h 136"/>
              <a:gd name="T32" fmla="*/ 152 w 160"/>
              <a:gd name="T33" fmla="*/ 34 h 136"/>
              <a:gd name="T34" fmla="*/ 145 w 160"/>
              <a:gd name="T35" fmla="*/ 86 h 136"/>
              <a:gd name="T36" fmla="*/ 70 w 160"/>
              <a:gd name="T37" fmla="*/ 86 h 136"/>
              <a:gd name="T38" fmla="*/ 62 w 160"/>
              <a:gd name="T39" fmla="*/ 93 h 136"/>
              <a:gd name="T40" fmla="*/ 62 w 160"/>
              <a:gd name="T41" fmla="*/ 109 h 136"/>
              <a:gd name="T42" fmla="*/ 20 w 160"/>
              <a:gd name="T43" fmla="*/ 68 h 136"/>
              <a:gd name="T44" fmla="*/ 62 w 160"/>
              <a:gd name="T45" fmla="*/ 27 h 136"/>
              <a:gd name="T46" fmla="*/ 62 w 160"/>
              <a:gd name="T47" fmla="*/ 43 h 136"/>
              <a:gd name="T48" fmla="*/ 70 w 160"/>
              <a:gd name="T49" fmla="*/ 50 h 136"/>
              <a:gd name="T50" fmla="*/ 145 w 160"/>
              <a:gd name="T51" fmla="*/ 50 h 136"/>
              <a:gd name="T52" fmla="*/ 145 w 160"/>
              <a:gd name="T53" fmla="*/ 86 h 136"/>
              <a:gd name="T54" fmla="*/ 145 w 160"/>
              <a:gd name="T55" fmla="*/ 86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0" h="136">
                <a:moveTo>
                  <a:pt x="152" y="34"/>
                </a:moveTo>
                <a:cubicBezTo>
                  <a:pt x="78" y="34"/>
                  <a:pt x="78" y="34"/>
                  <a:pt x="78" y="34"/>
                </a:cubicBezTo>
                <a:cubicBezTo>
                  <a:pt x="78" y="8"/>
                  <a:pt x="78" y="8"/>
                  <a:pt x="78" y="8"/>
                </a:cubicBezTo>
                <a:cubicBezTo>
                  <a:pt x="78" y="5"/>
                  <a:pt x="76" y="2"/>
                  <a:pt x="73" y="1"/>
                </a:cubicBezTo>
                <a:cubicBezTo>
                  <a:pt x="70" y="0"/>
                  <a:pt x="67" y="1"/>
                  <a:pt x="64" y="3"/>
                </a:cubicBezTo>
                <a:cubicBezTo>
                  <a:pt x="3" y="62"/>
                  <a:pt x="3" y="62"/>
                  <a:pt x="3" y="62"/>
                </a:cubicBezTo>
                <a:cubicBezTo>
                  <a:pt x="1" y="64"/>
                  <a:pt x="0" y="66"/>
                  <a:pt x="0" y="68"/>
                </a:cubicBezTo>
                <a:cubicBezTo>
                  <a:pt x="0" y="70"/>
                  <a:pt x="1" y="72"/>
                  <a:pt x="2" y="74"/>
                </a:cubicBezTo>
                <a:cubicBezTo>
                  <a:pt x="64" y="134"/>
                  <a:pt x="64" y="134"/>
                  <a:pt x="64" y="134"/>
                </a:cubicBezTo>
                <a:cubicBezTo>
                  <a:pt x="65" y="135"/>
                  <a:pt x="67" y="136"/>
                  <a:pt x="70" y="136"/>
                </a:cubicBezTo>
                <a:cubicBezTo>
                  <a:pt x="71" y="136"/>
                  <a:pt x="72" y="136"/>
                  <a:pt x="73" y="135"/>
                </a:cubicBezTo>
                <a:cubicBezTo>
                  <a:pt x="76" y="134"/>
                  <a:pt x="78" y="131"/>
                  <a:pt x="78" y="128"/>
                </a:cubicBezTo>
                <a:cubicBezTo>
                  <a:pt x="78" y="102"/>
                  <a:pt x="78" y="102"/>
                  <a:pt x="78" y="102"/>
                </a:cubicBezTo>
                <a:cubicBezTo>
                  <a:pt x="152" y="102"/>
                  <a:pt x="152" y="102"/>
                  <a:pt x="152" y="102"/>
                </a:cubicBezTo>
                <a:cubicBezTo>
                  <a:pt x="157" y="102"/>
                  <a:pt x="160" y="98"/>
                  <a:pt x="160" y="93"/>
                </a:cubicBezTo>
                <a:cubicBezTo>
                  <a:pt x="160" y="43"/>
                  <a:pt x="160" y="43"/>
                  <a:pt x="160" y="43"/>
                </a:cubicBezTo>
                <a:cubicBezTo>
                  <a:pt x="160" y="39"/>
                  <a:pt x="157" y="34"/>
                  <a:pt x="152" y="34"/>
                </a:cubicBezTo>
                <a:close/>
                <a:moveTo>
                  <a:pt x="145" y="86"/>
                </a:moveTo>
                <a:cubicBezTo>
                  <a:pt x="70" y="86"/>
                  <a:pt x="70" y="86"/>
                  <a:pt x="70" y="86"/>
                </a:cubicBezTo>
                <a:cubicBezTo>
                  <a:pt x="65" y="86"/>
                  <a:pt x="62" y="89"/>
                  <a:pt x="62" y="93"/>
                </a:cubicBezTo>
                <a:cubicBezTo>
                  <a:pt x="62" y="109"/>
                  <a:pt x="62" y="109"/>
                  <a:pt x="62" y="109"/>
                </a:cubicBezTo>
                <a:cubicBezTo>
                  <a:pt x="20" y="68"/>
                  <a:pt x="20" y="68"/>
                  <a:pt x="20" y="68"/>
                </a:cubicBezTo>
                <a:cubicBezTo>
                  <a:pt x="62" y="27"/>
                  <a:pt x="62" y="27"/>
                  <a:pt x="62" y="27"/>
                </a:cubicBezTo>
                <a:cubicBezTo>
                  <a:pt x="62" y="43"/>
                  <a:pt x="62" y="43"/>
                  <a:pt x="62" y="43"/>
                </a:cubicBezTo>
                <a:cubicBezTo>
                  <a:pt x="62" y="48"/>
                  <a:pt x="65" y="50"/>
                  <a:pt x="70" y="50"/>
                </a:cubicBezTo>
                <a:cubicBezTo>
                  <a:pt x="145" y="50"/>
                  <a:pt x="145" y="50"/>
                  <a:pt x="145" y="50"/>
                </a:cubicBezTo>
                <a:cubicBezTo>
                  <a:pt x="145" y="86"/>
                  <a:pt x="145" y="86"/>
                  <a:pt x="145" y="86"/>
                </a:cubicBezTo>
                <a:cubicBezTo>
                  <a:pt x="145" y="86"/>
                  <a:pt x="145" y="86"/>
                  <a:pt x="145" y="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715C876F-FEE0-3B17-F6A8-48054BB7E0BF}"/>
              </a:ext>
            </a:extLst>
          </p:cNvPr>
          <p:cNvSpPr>
            <a:spLocks/>
          </p:cNvSpPr>
          <p:nvPr/>
        </p:nvSpPr>
        <p:spPr bwMode="auto">
          <a:xfrm>
            <a:off x="6792913" y="4176713"/>
            <a:ext cx="257175" cy="150813"/>
          </a:xfrm>
          <a:custGeom>
            <a:avLst/>
            <a:gdLst>
              <a:gd name="T0" fmla="*/ 150 w 162"/>
              <a:gd name="T1" fmla="*/ 94 h 95"/>
              <a:gd name="T2" fmla="*/ 142 w 162"/>
              <a:gd name="T3" fmla="*/ 91 h 95"/>
              <a:gd name="T4" fmla="*/ 81 w 162"/>
              <a:gd name="T5" fmla="*/ 27 h 95"/>
              <a:gd name="T6" fmla="*/ 20 w 162"/>
              <a:gd name="T7" fmla="*/ 91 h 95"/>
              <a:gd name="T8" fmla="*/ 4 w 162"/>
              <a:gd name="T9" fmla="*/ 91 h 95"/>
              <a:gd name="T10" fmla="*/ 4 w 162"/>
              <a:gd name="T11" fmla="*/ 75 h 95"/>
              <a:gd name="T12" fmla="*/ 73 w 162"/>
              <a:gd name="T13" fmla="*/ 3 h 95"/>
              <a:gd name="T14" fmla="*/ 81 w 162"/>
              <a:gd name="T15" fmla="*/ 0 h 95"/>
              <a:gd name="T16" fmla="*/ 89 w 162"/>
              <a:gd name="T17" fmla="*/ 3 h 95"/>
              <a:gd name="T18" fmla="*/ 158 w 162"/>
              <a:gd name="T19" fmla="*/ 75 h 95"/>
              <a:gd name="T20" fmla="*/ 158 w 162"/>
              <a:gd name="T21" fmla="*/ 91 h 95"/>
              <a:gd name="T22" fmla="*/ 150 w 162"/>
              <a:gd name="T23" fmla="*/ 94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62" h="95">
                <a:moveTo>
                  <a:pt x="150" y="94"/>
                </a:moveTo>
                <a:cubicBezTo>
                  <a:pt x="147" y="94"/>
                  <a:pt x="145" y="93"/>
                  <a:pt x="142" y="91"/>
                </a:cubicBezTo>
                <a:cubicBezTo>
                  <a:pt x="81" y="27"/>
                  <a:pt x="81" y="27"/>
                  <a:pt x="81" y="27"/>
                </a:cubicBezTo>
                <a:cubicBezTo>
                  <a:pt x="20" y="91"/>
                  <a:pt x="20" y="91"/>
                  <a:pt x="20" y="91"/>
                </a:cubicBezTo>
                <a:cubicBezTo>
                  <a:pt x="16" y="95"/>
                  <a:pt x="9" y="95"/>
                  <a:pt x="4" y="91"/>
                </a:cubicBezTo>
                <a:cubicBezTo>
                  <a:pt x="0" y="87"/>
                  <a:pt x="0" y="80"/>
                  <a:pt x="4" y="75"/>
                </a:cubicBezTo>
                <a:cubicBezTo>
                  <a:pt x="73" y="3"/>
                  <a:pt x="73" y="3"/>
                  <a:pt x="73" y="3"/>
                </a:cubicBezTo>
                <a:cubicBezTo>
                  <a:pt x="76" y="1"/>
                  <a:pt x="78" y="0"/>
                  <a:pt x="81" y="0"/>
                </a:cubicBezTo>
                <a:cubicBezTo>
                  <a:pt x="84" y="0"/>
                  <a:pt x="87" y="1"/>
                  <a:pt x="89" y="3"/>
                </a:cubicBezTo>
                <a:cubicBezTo>
                  <a:pt x="158" y="75"/>
                  <a:pt x="158" y="75"/>
                  <a:pt x="158" y="75"/>
                </a:cubicBezTo>
                <a:cubicBezTo>
                  <a:pt x="162" y="80"/>
                  <a:pt x="162" y="87"/>
                  <a:pt x="158" y="91"/>
                </a:cubicBezTo>
                <a:cubicBezTo>
                  <a:pt x="156" y="93"/>
                  <a:pt x="153" y="94"/>
                  <a:pt x="150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F625DDC9-E625-D718-0572-921D34F1E492}"/>
              </a:ext>
            </a:extLst>
          </p:cNvPr>
          <p:cNvSpPr>
            <a:spLocks/>
          </p:cNvSpPr>
          <p:nvPr/>
        </p:nvSpPr>
        <p:spPr bwMode="auto">
          <a:xfrm>
            <a:off x="2940051" y="4708525"/>
            <a:ext cx="257175" cy="187325"/>
          </a:xfrm>
          <a:custGeom>
            <a:avLst/>
            <a:gdLst>
              <a:gd name="T0" fmla="*/ 55 w 162"/>
              <a:gd name="T1" fmla="*/ 118 h 118"/>
              <a:gd name="T2" fmla="*/ 48 w 162"/>
              <a:gd name="T3" fmla="*/ 115 h 118"/>
              <a:gd name="T4" fmla="*/ 4 w 162"/>
              <a:gd name="T5" fmla="*/ 70 h 118"/>
              <a:gd name="T6" fmla="*/ 4 w 162"/>
              <a:gd name="T7" fmla="*/ 56 h 118"/>
              <a:gd name="T8" fmla="*/ 18 w 162"/>
              <a:gd name="T9" fmla="*/ 56 h 118"/>
              <a:gd name="T10" fmla="*/ 55 w 162"/>
              <a:gd name="T11" fmla="*/ 93 h 118"/>
              <a:gd name="T12" fmla="*/ 144 w 162"/>
              <a:gd name="T13" fmla="*/ 4 h 118"/>
              <a:gd name="T14" fmla="*/ 158 w 162"/>
              <a:gd name="T15" fmla="*/ 4 h 118"/>
              <a:gd name="T16" fmla="*/ 158 w 162"/>
              <a:gd name="T17" fmla="*/ 18 h 118"/>
              <a:gd name="T18" fmla="*/ 63 w 162"/>
              <a:gd name="T19" fmla="*/ 115 h 118"/>
              <a:gd name="T20" fmla="*/ 55 w 162"/>
              <a:gd name="T21" fmla="*/ 11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62" h="118">
                <a:moveTo>
                  <a:pt x="55" y="118"/>
                </a:moveTo>
                <a:cubicBezTo>
                  <a:pt x="53" y="118"/>
                  <a:pt x="50" y="117"/>
                  <a:pt x="48" y="115"/>
                </a:cubicBezTo>
                <a:cubicBezTo>
                  <a:pt x="4" y="70"/>
                  <a:pt x="4" y="70"/>
                  <a:pt x="4" y="70"/>
                </a:cubicBezTo>
                <a:cubicBezTo>
                  <a:pt x="0" y="66"/>
                  <a:pt x="0" y="60"/>
                  <a:pt x="4" y="56"/>
                </a:cubicBezTo>
                <a:cubicBezTo>
                  <a:pt x="8" y="52"/>
                  <a:pt x="14" y="52"/>
                  <a:pt x="18" y="56"/>
                </a:cubicBezTo>
                <a:cubicBezTo>
                  <a:pt x="55" y="93"/>
                  <a:pt x="55" y="93"/>
                  <a:pt x="55" y="93"/>
                </a:cubicBezTo>
                <a:cubicBezTo>
                  <a:pt x="144" y="4"/>
                  <a:pt x="144" y="4"/>
                  <a:pt x="144" y="4"/>
                </a:cubicBezTo>
                <a:cubicBezTo>
                  <a:pt x="148" y="0"/>
                  <a:pt x="154" y="0"/>
                  <a:pt x="158" y="4"/>
                </a:cubicBezTo>
                <a:cubicBezTo>
                  <a:pt x="162" y="8"/>
                  <a:pt x="162" y="15"/>
                  <a:pt x="158" y="18"/>
                </a:cubicBezTo>
                <a:cubicBezTo>
                  <a:pt x="63" y="115"/>
                  <a:pt x="63" y="115"/>
                  <a:pt x="63" y="115"/>
                </a:cubicBezTo>
                <a:cubicBezTo>
                  <a:pt x="60" y="117"/>
                  <a:pt x="58" y="118"/>
                  <a:pt x="55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F085316A-9B12-8C20-CDB1-718E245E6AD5}"/>
              </a:ext>
            </a:extLst>
          </p:cNvPr>
          <p:cNvSpPr>
            <a:spLocks noEditPoints="1"/>
          </p:cNvSpPr>
          <p:nvPr/>
        </p:nvSpPr>
        <p:spPr bwMode="auto">
          <a:xfrm>
            <a:off x="3497263" y="3573463"/>
            <a:ext cx="241300" cy="254000"/>
          </a:xfrm>
          <a:custGeom>
            <a:avLst/>
            <a:gdLst>
              <a:gd name="T0" fmla="*/ 152 w 152"/>
              <a:gd name="T1" fmla="*/ 76 h 160"/>
              <a:gd name="T2" fmla="*/ 151 w 152"/>
              <a:gd name="T3" fmla="*/ 120 h 160"/>
              <a:gd name="T4" fmla="*/ 144 w 152"/>
              <a:gd name="T5" fmla="*/ 127 h 160"/>
              <a:gd name="T6" fmla="*/ 144 w 152"/>
              <a:gd name="T7" fmla="*/ 127 h 160"/>
              <a:gd name="T8" fmla="*/ 137 w 152"/>
              <a:gd name="T9" fmla="*/ 120 h 160"/>
              <a:gd name="T10" fmla="*/ 137 w 152"/>
              <a:gd name="T11" fmla="*/ 76 h 160"/>
              <a:gd name="T12" fmla="*/ 120 w 152"/>
              <a:gd name="T13" fmla="*/ 32 h 160"/>
              <a:gd name="T14" fmla="*/ 76 w 152"/>
              <a:gd name="T15" fmla="*/ 14 h 160"/>
              <a:gd name="T16" fmla="*/ 76 w 152"/>
              <a:gd name="T17" fmla="*/ 14 h 160"/>
              <a:gd name="T18" fmla="*/ 15 w 152"/>
              <a:gd name="T19" fmla="*/ 75 h 160"/>
              <a:gd name="T20" fmla="*/ 15 w 152"/>
              <a:gd name="T21" fmla="*/ 120 h 160"/>
              <a:gd name="T22" fmla="*/ 7 w 152"/>
              <a:gd name="T23" fmla="*/ 127 h 160"/>
              <a:gd name="T24" fmla="*/ 7 w 152"/>
              <a:gd name="T25" fmla="*/ 127 h 160"/>
              <a:gd name="T26" fmla="*/ 0 w 152"/>
              <a:gd name="T27" fmla="*/ 120 h 160"/>
              <a:gd name="T28" fmla="*/ 1 w 152"/>
              <a:gd name="T29" fmla="*/ 75 h 160"/>
              <a:gd name="T30" fmla="*/ 76 w 152"/>
              <a:gd name="T31" fmla="*/ 0 h 160"/>
              <a:gd name="T32" fmla="*/ 76 w 152"/>
              <a:gd name="T33" fmla="*/ 0 h 160"/>
              <a:gd name="T34" fmla="*/ 129 w 152"/>
              <a:gd name="T35" fmla="*/ 22 h 160"/>
              <a:gd name="T36" fmla="*/ 152 w 152"/>
              <a:gd name="T37" fmla="*/ 76 h 160"/>
              <a:gd name="T38" fmla="*/ 60 w 152"/>
              <a:gd name="T39" fmla="*/ 79 h 160"/>
              <a:gd name="T40" fmla="*/ 61 w 152"/>
              <a:gd name="T41" fmla="*/ 83 h 160"/>
              <a:gd name="T42" fmla="*/ 61 w 152"/>
              <a:gd name="T43" fmla="*/ 155 h 160"/>
              <a:gd name="T44" fmla="*/ 55 w 152"/>
              <a:gd name="T45" fmla="*/ 160 h 160"/>
              <a:gd name="T46" fmla="*/ 55 w 152"/>
              <a:gd name="T47" fmla="*/ 160 h 160"/>
              <a:gd name="T48" fmla="*/ 23 w 152"/>
              <a:gd name="T49" fmla="*/ 140 h 160"/>
              <a:gd name="T50" fmla="*/ 23 w 152"/>
              <a:gd name="T51" fmla="*/ 139 h 160"/>
              <a:gd name="T52" fmla="*/ 23 w 152"/>
              <a:gd name="T53" fmla="*/ 99 h 160"/>
              <a:gd name="T54" fmla="*/ 23 w 152"/>
              <a:gd name="T55" fmla="*/ 98 h 160"/>
              <a:gd name="T56" fmla="*/ 55 w 152"/>
              <a:gd name="T57" fmla="*/ 77 h 160"/>
              <a:gd name="T58" fmla="*/ 55 w 152"/>
              <a:gd name="T59" fmla="*/ 77 h 160"/>
              <a:gd name="T60" fmla="*/ 60 w 152"/>
              <a:gd name="T61" fmla="*/ 79 h 160"/>
              <a:gd name="T62" fmla="*/ 49 w 152"/>
              <a:gd name="T63" fmla="*/ 90 h 160"/>
              <a:gd name="T64" fmla="*/ 36 w 152"/>
              <a:gd name="T65" fmla="*/ 99 h 160"/>
              <a:gd name="T66" fmla="*/ 36 w 152"/>
              <a:gd name="T67" fmla="*/ 139 h 160"/>
              <a:gd name="T68" fmla="*/ 49 w 152"/>
              <a:gd name="T69" fmla="*/ 148 h 160"/>
              <a:gd name="T70" fmla="*/ 49 w 152"/>
              <a:gd name="T71" fmla="*/ 90 h 160"/>
              <a:gd name="T72" fmla="*/ 49 w 152"/>
              <a:gd name="T73" fmla="*/ 90 h 160"/>
              <a:gd name="T74" fmla="*/ 129 w 152"/>
              <a:gd name="T75" fmla="*/ 99 h 160"/>
              <a:gd name="T76" fmla="*/ 129 w 152"/>
              <a:gd name="T77" fmla="*/ 139 h 160"/>
              <a:gd name="T78" fmla="*/ 129 w 152"/>
              <a:gd name="T79" fmla="*/ 140 h 160"/>
              <a:gd name="T80" fmla="*/ 97 w 152"/>
              <a:gd name="T81" fmla="*/ 160 h 160"/>
              <a:gd name="T82" fmla="*/ 97 w 152"/>
              <a:gd name="T83" fmla="*/ 160 h 160"/>
              <a:gd name="T84" fmla="*/ 91 w 152"/>
              <a:gd name="T85" fmla="*/ 155 h 160"/>
              <a:gd name="T86" fmla="*/ 91 w 152"/>
              <a:gd name="T87" fmla="*/ 84 h 160"/>
              <a:gd name="T88" fmla="*/ 93 w 152"/>
              <a:gd name="T89" fmla="*/ 79 h 160"/>
              <a:gd name="T90" fmla="*/ 97 w 152"/>
              <a:gd name="T91" fmla="*/ 77 h 160"/>
              <a:gd name="T92" fmla="*/ 97 w 152"/>
              <a:gd name="T93" fmla="*/ 77 h 160"/>
              <a:gd name="T94" fmla="*/ 129 w 152"/>
              <a:gd name="T95" fmla="*/ 98 h 160"/>
              <a:gd name="T96" fmla="*/ 129 w 152"/>
              <a:gd name="T97" fmla="*/ 99 h 160"/>
              <a:gd name="T98" fmla="*/ 117 w 152"/>
              <a:gd name="T99" fmla="*/ 139 h 160"/>
              <a:gd name="T100" fmla="*/ 117 w 152"/>
              <a:gd name="T101" fmla="*/ 99 h 160"/>
              <a:gd name="T102" fmla="*/ 103 w 152"/>
              <a:gd name="T103" fmla="*/ 90 h 160"/>
              <a:gd name="T104" fmla="*/ 103 w 152"/>
              <a:gd name="T105" fmla="*/ 148 h 160"/>
              <a:gd name="T106" fmla="*/ 117 w 152"/>
              <a:gd name="T107" fmla="*/ 1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2" h="160">
                <a:moveTo>
                  <a:pt x="152" y="76"/>
                </a:moveTo>
                <a:cubicBezTo>
                  <a:pt x="151" y="120"/>
                  <a:pt x="151" y="120"/>
                  <a:pt x="151" y="120"/>
                </a:cubicBezTo>
                <a:cubicBezTo>
                  <a:pt x="151" y="124"/>
                  <a:pt x="148" y="127"/>
                  <a:pt x="144" y="127"/>
                </a:cubicBezTo>
                <a:cubicBezTo>
                  <a:pt x="144" y="127"/>
                  <a:pt x="144" y="127"/>
                  <a:pt x="144" y="127"/>
                </a:cubicBezTo>
                <a:cubicBezTo>
                  <a:pt x="140" y="127"/>
                  <a:pt x="137" y="124"/>
                  <a:pt x="137" y="120"/>
                </a:cubicBezTo>
                <a:cubicBezTo>
                  <a:pt x="137" y="76"/>
                  <a:pt x="137" y="76"/>
                  <a:pt x="137" y="76"/>
                </a:cubicBezTo>
                <a:cubicBezTo>
                  <a:pt x="137" y="59"/>
                  <a:pt x="131" y="44"/>
                  <a:pt x="120" y="32"/>
                </a:cubicBezTo>
                <a:cubicBezTo>
                  <a:pt x="108" y="21"/>
                  <a:pt x="93" y="14"/>
                  <a:pt x="76" y="14"/>
                </a:cubicBezTo>
                <a:cubicBezTo>
                  <a:pt x="76" y="14"/>
                  <a:pt x="76" y="14"/>
                  <a:pt x="76" y="14"/>
                </a:cubicBezTo>
                <a:cubicBezTo>
                  <a:pt x="42" y="14"/>
                  <a:pt x="15" y="42"/>
                  <a:pt x="15" y="75"/>
                </a:cubicBezTo>
                <a:cubicBezTo>
                  <a:pt x="15" y="120"/>
                  <a:pt x="15" y="120"/>
                  <a:pt x="15" y="120"/>
                </a:cubicBezTo>
                <a:cubicBezTo>
                  <a:pt x="15" y="124"/>
                  <a:pt x="11" y="127"/>
                  <a:pt x="7" y="127"/>
                </a:cubicBezTo>
                <a:cubicBezTo>
                  <a:pt x="7" y="127"/>
                  <a:pt x="7" y="127"/>
                  <a:pt x="7" y="127"/>
                </a:cubicBezTo>
                <a:cubicBezTo>
                  <a:pt x="4" y="127"/>
                  <a:pt x="0" y="124"/>
                  <a:pt x="0" y="120"/>
                </a:cubicBezTo>
                <a:cubicBezTo>
                  <a:pt x="1" y="75"/>
                  <a:pt x="1" y="75"/>
                  <a:pt x="1" y="75"/>
                </a:cubicBezTo>
                <a:cubicBezTo>
                  <a:pt x="1" y="34"/>
                  <a:pt x="34" y="0"/>
                  <a:pt x="76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97" y="0"/>
                  <a:pt x="115" y="8"/>
                  <a:pt x="129" y="22"/>
                </a:cubicBezTo>
                <a:cubicBezTo>
                  <a:pt x="144" y="36"/>
                  <a:pt x="152" y="55"/>
                  <a:pt x="152" y="76"/>
                </a:cubicBezTo>
                <a:close/>
                <a:moveTo>
                  <a:pt x="60" y="79"/>
                </a:moveTo>
                <a:cubicBezTo>
                  <a:pt x="61" y="80"/>
                  <a:pt x="61" y="82"/>
                  <a:pt x="61" y="83"/>
                </a:cubicBezTo>
                <a:cubicBezTo>
                  <a:pt x="61" y="155"/>
                  <a:pt x="61" y="155"/>
                  <a:pt x="61" y="155"/>
                </a:cubicBezTo>
                <a:cubicBezTo>
                  <a:pt x="61" y="158"/>
                  <a:pt x="58" y="160"/>
                  <a:pt x="55" y="160"/>
                </a:cubicBezTo>
                <a:cubicBezTo>
                  <a:pt x="55" y="160"/>
                  <a:pt x="55" y="160"/>
                  <a:pt x="55" y="160"/>
                </a:cubicBezTo>
                <a:cubicBezTo>
                  <a:pt x="32" y="160"/>
                  <a:pt x="24" y="147"/>
                  <a:pt x="23" y="140"/>
                </a:cubicBezTo>
                <a:cubicBezTo>
                  <a:pt x="23" y="139"/>
                  <a:pt x="23" y="139"/>
                  <a:pt x="23" y="139"/>
                </a:cubicBezTo>
                <a:cubicBezTo>
                  <a:pt x="23" y="99"/>
                  <a:pt x="23" y="99"/>
                  <a:pt x="23" y="99"/>
                </a:cubicBezTo>
                <a:cubicBezTo>
                  <a:pt x="23" y="99"/>
                  <a:pt x="23" y="99"/>
                  <a:pt x="23" y="98"/>
                </a:cubicBezTo>
                <a:cubicBezTo>
                  <a:pt x="24" y="91"/>
                  <a:pt x="32" y="77"/>
                  <a:pt x="55" y="77"/>
                </a:cubicBezTo>
                <a:cubicBezTo>
                  <a:pt x="55" y="77"/>
                  <a:pt x="55" y="77"/>
                  <a:pt x="55" y="77"/>
                </a:cubicBezTo>
                <a:cubicBezTo>
                  <a:pt x="57" y="77"/>
                  <a:pt x="58" y="78"/>
                  <a:pt x="60" y="79"/>
                </a:cubicBezTo>
                <a:close/>
                <a:moveTo>
                  <a:pt x="49" y="90"/>
                </a:moveTo>
                <a:cubicBezTo>
                  <a:pt x="38" y="92"/>
                  <a:pt x="36" y="98"/>
                  <a:pt x="36" y="99"/>
                </a:cubicBezTo>
                <a:cubicBezTo>
                  <a:pt x="36" y="139"/>
                  <a:pt x="36" y="139"/>
                  <a:pt x="36" y="139"/>
                </a:cubicBezTo>
                <a:cubicBezTo>
                  <a:pt x="36" y="140"/>
                  <a:pt x="38" y="147"/>
                  <a:pt x="49" y="148"/>
                </a:cubicBezTo>
                <a:cubicBezTo>
                  <a:pt x="49" y="90"/>
                  <a:pt x="49" y="90"/>
                  <a:pt x="49" y="90"/>
                </a:cubicBezTo>
                <a:cubicBezTo>
                  <a:pt x="49" y="90"/>
                  <a:pt x="49" y="90"/>
                  <a:pt x="49" y="90"/>
                </a:cubicBezTo>
                <a:close/>
                <a:moveTo>
                  <a:pt x="129" y="99"/>
                </a:moveTo>
                <a:cubicBezTo>
                  <a:pt x="129" y="139"/>
                  <a:pt x="129" y="139"/>
                  <a:pt x="129" y="139"/>
                </a:cubicBezTo>
                <a:cubicBezTo>
                  <a:pt x="129" y="139"/>
                  <a:pt x="129" y="139"/>
                  <a:pt x="129" y="140"/>
                </a:cubicBezTo>
                <a:cubicBezTo>
                  <a:pt x="128" y="147"/>
                  <a:pt x="121" y="160"/>
                  <a:pt x="97" y="160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94" y="160"/>
                  <a:pt x="91" y="158"/>
                  <a:pt x="91" y="155"/>
                </a:cubicBezTo>
                <a:cubicBezTo>
                  <a:pt x="91" y="84"/>
                  <a:pt x="91" y="84"/>
                  <a:pt x="91" y="84"/>
                </a:cubicBezTo>
                <a:cubicBezTo>
                  <a:pt x="91" y="82"/>
                  <a:pt x="92" y="80"/>
                  <a:pt x="93" y="79"/>
                </a:cubicBezTo>
                <a:cubicBezTo>
                  <a:pt x="94" y="78"/>
                  <a:pt x="95" y="77"/>
                  <a:pt x="97" y="77"/>
                </a:cubicBezTo>
                <a:cubicBezTo>
                  <a:pt x="97" y="77"/>
                  <a:pt x="97" y="77"/>
                  <a:pt x="97" y="77"/>
                </a:cubicBezTo>
                <a:cubicBezTo>
                  <a:pt x="120" y="77"/>
                  <a:pt x="128" y="91"/>
                  <a:pt x="129" y="98"/>
                </a:cubicBezTo>
                <a:cubicBezTo>
                  <a:pt x="129" y="99"/>
                  <a:pt x="129" y="99"/>
                  <a:pt x="129" y="99"/>
                </a:cubicBezTo>
                <a:close/>
                <a:moveTo>
                  <a:pt x="117" y="139"/>
                </a:moveTo>
                <a:cubicBezTo>
                  <a:pt x="117" y="99"/>
                  <a:pt x="117" y="99"/>
                  <a:pt x="117" y="99"/>
                </a:cubicBezTo>
                <a:cubicBezTo>
                  <a:pt x="116" y="98"/>
                  <a:pt x="114" y="92"/>
                  <a:pt x="103" y="90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14" y="147"/>
                  <a:pt x="117" y="140"/>
                  <a:pt x="117" y="1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0A8B635F-E79E-FFB1-9F00-A6A642A86161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3590925"/>
            <a:ext cx="254000" cy="217488"/>
          </a:xfrm>
          <a:custGeom>
            <a:avLst/>
            <a:gdLst>
              <a:gd name="T0" fmla="*/ 158 w 160"/>
              <a:gd name="T1" fmla="*/ 63 h 137"/>
              <a:gd name="T2" fmla="*/ 97 w 160"/>
              <a:gd name="T3" fmla="*/ 3 h 137"/>
              <a:gd name="T4" fmla="*/ 88 w 160"/>
              <a:gd name="T5" fmla="*/ 2 h 137"/>
              <a:gd name="T6" fmla="*/ 82 w 160"/>
              <a:gd name="T7" fmla="*/ 9 h 137"/>
              <a:gd name="T8" fmla="*/ 82 w 160"/>
              <a:gd name="T9" fmla="*/ 35 h 137"/>
              <a:gd name="T10" fmla="*/ 8 w 160"/>
              <a:gd name="T11" fmla="*/ 35 h 137"/>
              <a:gd name="T12" fmla="*/ 0 w 160"/>
              <a:gd name="T13" fmla="*/ 44 h 137"/>
              <a:gd name="T14" fmla="*/ 0 w 160"/>
              <a:gd name="T15" fmla="*/ 94 h 137"/>
              <a:gd name="T16" fmla="*/ 8 w 160"/>
              <a:gd name="T17" fmla="*/ 103 h 137"/>
              <a:gd name="T18" fmla="*/ 82 w 160"/>
              <a:gd name="T19" fmla="*/ 103 h 137"/>
              <a:gd name="T20" fmla="*/ 82 w 160"/>
              <a:gd name="T21" fmla="*/ 129 h 137"/>
              <a:gd name="T22" fmla="*/ 88 w 160"/>
              <a:gd name="T23" fmla="*/ 137 h 137"/>
              <a:gd name="T24" fmla="*/ 91 w 160"/>
              <a:gd name="T25" fmla="*/ 137 h 137"/>
              <a:gd name="T26" fmla="*/ 97 w 160"/>
              <a:gd name="T27" fmla="*/ 135 h 137"/>
              <a:gd name="T28" fmla="*/ 158 w 160"/>
              <a:gd name="T29" fmla="*/ 75 h 137"/>
              <a:gd name="T30" fmla="*/ 160 w 160"/>
              <a:gd name="T31" fmla="*/ 69 h 137"/>
              <a:gd name="T32" fmla="*/ 158 w 160"/>
              <a:gd name="T33" fmla="*/ 63 h 137"/>
              <a:gd name="T34" fmla="*/ 98 w 160"/>
              <a:gd name="T35" fmla="*/ 110 h 137"/>
              <a:gd name="T36" fmla="*/ 98 w 160"/>
              <a:gd name="T37" fmla="*/ 94 h 137"/>
              <a:gd name="T38" fmla="*/ 91 w 160"/>
              <a:gd name="T39" fmla="*/ 87 h 137"/>
              <a:gd name="T40" fmla="*/ 16 w 160"/>
              <a:gd name="T41" fmla="*/ 87 h 137"/>
              <a:gd name="T42" fmla="*/ 16 w 160"/>
              <a:gd name="T43" fmla="*/ 51 h 137"/>
              <a:gd name="T44" fmla="*/ 91 w 160"/>
              <a:gd name="T45" fmla="*/ 51 h 137"/>
              <a:gd name="T46" fmla="*/ 98 w 160"/>
              <a:gd name="T47" fmla="*/ 44 h 137"/>
              <a:gd name="T48" fmla="*/ 98 w 160"/>
              <a:gd name="T49" fmla="*/ 28 h 137"/>
              <a:gd name="T50" fmla="*/ 140 w 160"/>
              <a:gd name="T51" fmla="*/ 69 h 137"/>
              <a:gd name="T52" fmla="*/ 98 w 160"/>
              <a:gd name="T53" fmla="*/ 110 h 137"/>
              <a:gd name="T54" fmla="*/ 98 w 160"/>
              <a:gd name="T55" fmla="*/ 110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0" h="137">
                <a:moveTo>
                  <a:pt x="158" y="63"/>
                </a:moveTo>
                <a:cubicBezTo>
                  <a:pt x="97" y="3"/>
                  <a:pt x="97" y="3"/>
                  <a:pt x="97" y="3"/>
                </a:cubicBezTo>
                <a:cubicBezTo>
                  <a:pt x="94" y="1"/>
                  <a:pt x="91" y="0"/>
                  <a:pt x="88" y="2"/>
                </a:cubicBezTo>
                <a:cubicBezTo>
                  <a:pt x="84" y="3"/>
                  <a:pt x="82" y="6"/>
                  <a:pt x="82" y="9"/>
                </a:cubicBezTo>
                <a:cubicBezTo>
                  <a:pt x="82" y="35"/>
                  <a:pt x="82" y="35"/>
                  <a:pt x="82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4" y="35"/>
                  <a:pt x="0" y="40"/>
                  <a:pt x="0" y="44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99"/>
                  <a:pt x="4" y="103"/>
                  <a:pt x="8" y="103"/>
                </a:cubicBezTo>
                <a:cubicBezTo>
                  <a:pt x="82" y="103"/>
                  <a:pt x="82" y="103"/>
                  <a:pt x="82" y="103"/>
                </a:cubicBezTo>
                <a:cubicBezTo>
                  <a:pt x="82" y="129"/>
                  <a:pt x="82" y="129"/>
                  <a:pt x="82" y="129"/>
                </a:cubicBezTo>
                <a:cubicBezTo>
                  <a:pt x="82" y="132"/>
                  <a:pt x="84" y="135"/>
                  <a:pt x="88" y="137"/>
                </a:cubicBezTo>
                <a:cubicBezTo>
                  <a:pt x="89" y="137"/>
                  <a:pt x="90" y="137"/>
                  <a:pt x="91" y="137"/>
                </a:cubicBezTo>
                <a:cubicBezTo>
                  <a:pt x="93" y="137"/>
                  <a:pt x="95" y="137"/>
                  <a:pt x="97" y="135"/>
                </a:cubicBezTo>
                <a:cubicBezTo>
                  <a:pt x="158" y="75"/>
                  <a:pt x="158" y="75"/>
                  <a:pt x="158" y="75"/>
                </a:cubicBezTo>
                <a:cubicBezTo>
                  <a:pt x="159" y="73"/>
                  <a:pt x="160" y="71"/>
                  <a:pt x="160" y="69"/>
                </a:cubicBezTo>
                <a:cubicBezTo>
                  <a:pt x="160" y="67"/>
                  <a:pt x="159" y="65"/>
                  <a:pt x="158" y="63"/>
                </a:cubicBezTo>
                <a:close/>
                <a:moveTo>
                  <a:pt x="98" y="110"/>
                </a:moveTo>
                <a:cubicBezTo>
                  <a:pt x="98" y="94"/>
                  <a:pt x="98" y="94"/>
                  <a:pt x="98" y="94"/>
                </a:cubicBezTo>
                <a:cubicBezTo>
                  <a:pt x="98" y="90"/>
                  <a:pt x="95" y="87"/>
                  <a:pt x="91" y="87"/>
                </a:cubicBezTo>
                <a:cubicBezTo>
                  <a:pt x="16" y="87"/>
                  <a:pt x="16" y="87"/>
                  <a:pt x="16" y="87"/>
                </a:cubicBezTo>
                <a:cubicBezTo>
                  <a:pt x="16" y="51"/>
                  <a:pt x="16" y="51"/>
                  <a:pt x="16" y="51"/>
                </a:cubicBezTo>
                <a:cubicBezTo>
                  <a:pt x="91" y="51"/>
                  <a:pt x="91" y="51"/>
                  <a:pt x="91" y="51"/>
                </a:cubicBezTo>
                <a:cubicBezTo>
                  <a:pt x="95" y="51"/>
                  <a:pt x="98" y="49"/>
                  <a:pt x="98" y="44"/>
                </a:cubicBezTo>
                <a:cubicBezTo>
                  <a:pt x="98" y="28"/>
                  <a:pt x="98" y="28"/>
                  <a:pt x="98" y="28"/>
                </a:cubicBezTo>
                <a:cubicBezTo>
                  <a:pt x="140" y="69"/>
                  <a:pt x="140" y="69"/>
                  <a:pt x="140" y="69"/>
                </a:cubicBezTo>
                <a:cubicBezTo>
                  <a:pt x="98" y="110"/>
                  <a:pt x="98" y="110"/>
                  <a:pt x="98" y="110"/>
                </a:cubicBezTo>
                <a:cubicBezTo>
                  <a:pt x="98" y="110"/>
                  <a:pt x="98" y="110"/>
                  <a:pt x="98" y="1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73AFF81A-3CE1-A939-B80B-059C1464DC3D}"/>
              </a:ext>
            </a:extLst>
          </p:cNvPr>
          <p:cNvSpPr>
            <a:spLocks/>
          </p:cNvSpPr>
          <p:nvPr/>
        </p:nvSpPr>
        <p:spPr bwMode="auto">
          <a:xfrm>
            <a:off x="7343776" y="4148138"/>
            <a:ext cx="257175" cy="150813"/>
          </a:xfrm>
          <a:custGeom>
            <a:avLst/>
            <a:gdLst>
              <a:gd name="T0" fmla="*/ 81 w 162"/>
              <a:gd name="T1" fmla="*/ 95 h 95"/>
              <a:gd name="T2" fmla="*/ 73 w 162"/>
              <a:gd name="T3" fmla="*/ 91 h 95"/>
              <a:gd name="T4" fmla="*/ 4 w 162"/>
              <a:gd name="T5" fmla="*/ 19 h 95"/>
              <a:gd name="T6" fmla="*/ 5 w 162"/>
              <a:gd name="T7" fmla="*/ 4 h 95"/>
              <a:gd name="T8" fmla="*/ 20 w 162"/>
              <a:gd name="T9" fmla="*/ 4 h 95"/>
              <a:gd name="T10" fmla="*/ 81 w 162"/>
              <a:gd name="T11" fmla="*/ 68 h 95"/>
              <a:gd name="T12" fmla="*/ 142 w 162"/>
              <a:gd name="T13" fmla="*/ 4 h 95"/>
              <a:gd name="T14" fmla="*/ 158 w 162"/>
              <a:gd name="T15" fmla="*/ 4 h 95"/>
              <a:gd name="T16" fmla="*/ 158 w 162"/>
              <a:gd name="T17" fmla="*/ 19 h 95"/>
              <a:gd name="T18" fmla="*/ 89 w 162"/>
              <a:gd name="T19" fmla="*/ 91 h 95"/>
              <a:gd name="T20" fmla="*/ 81 w 162"/>
              <a:gd name="T21" fmla="*/ 95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62" h="95">
                <a:moveTo>
                  <a:pt x="81" y="95"/>
                </a:moveTo>
                <a:cubicBezTo>
                  <a:pt x="78" y="95"/>
                  <a:pt x="75" y="94"/>
                  <a:pt x="73" y="91"/>
                </a:cubicBezTo>
                <a:cubicBezTo>
                  <a:pt x="4" y="19"/>
                  <a:pt x="4" y="19"/>
                  <a:pt x="4" y="19"/>
                </a:cubicBezTo>
                <a:cubicBezTo>
                  <a:pt x="0" y="15"/>
                  <a:pt x="0" y="8"/>
                  <a:pt x="5" y="4"/>
                </a:cubicBezTo>
                <a:cubicBezTo>
                  <a:pt x="9" y="0"/>
                  <a:pt x="16" y="0"/>
                  <a:pt x="20" y="4"/>
                </a:cubicBezTo>
                <a:cubicBezTo>
                  <a:pt x="81" y="68"/>
                  <a:pt x="81" y="68"/>
                  <a:pt x="81" y="68"/>
                </a:cubicBezTo>
                <a:cubicBezTo>
                  <a:pt x="142" y="4"/>
                  <a:pt x="142" y="4"/>
                  <a:pt x="142" y="4"/>
                </a:cubicBezTo>
                <a:cubicBezTo>
                  <a:pt x="147" y="0"/>
                  <a:pt x="154" y="0"/>
                  <a:pt x="158" y="4"/>
                </a:cubicBezTo>
                <a:cubicBezTo>
                  <a:pt x="162" y="8"/>
                  <a:pt x="162" y="15"/>
                  <a:pt x="158" y="19"/>
                </a:cubicBezTo>
                <a:cubicBezTo>
                  <a:pt x="89" y="91"/>
                  <a:pt x="89" y="91"/>
                  <a:pt x="89" y="91"/>
                </a:cubicBezTo>
                <a:cubicBezTo>
                  <a:pt x="87" y="94"/>
                  <a:pt x="84" y="95"/>
                  <a:pt x="81" y="9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540E84EB-A4D5-6539-5F73-2F34C5D3C48D}"/>
              </a:ext>
            </a:extLst>
          </p:cNvPr>
          <p:cNvSpPr>
            <a:spLocks/>
          </p:cNvSpPr>
          <p:nvPr/>
        </p:nvSpPr>
        <p:spPr bwMode="auto">
          <a:xfrm>
            <a:off x="3490913" y="4673600"/>
            <a:ext cx="254000" cy="255588"/>
          </a:xfrm>
          <a:custGeom>
            <a:avLst/>
            <a:gdLst>
              <a:gd name="T0" fmla="*/ 155 w 160"/>
              <a:gd name="T1" fmla="*/ 138 h 161"/>
              <a:gd name="T2" fmla="*/ 155 w 160"/>
              <a:gd name="T3" fmla="*/ 158 h 161"/>
              <a:gd name="T4" fmla="*/ 145 w 160"/>
              <a:gd name="T5" fmla="*/ 161 h 161"/>
              <a:gd name="T6" fmla="*/ 136 w 160"/>
              <a:gd name="T7" fmla="*/ 158 h 161"/>
              <a:gd name="T8" fmla="*/ 80 w 160"/>
              <a:gd name="T9" fmla="*/ 101 h 161"/>
              <a:gd name="T10" fmla="*/ 25 w 160"/>
              <a:gd name="T11" fmla="*/ 158 h 161"/>
              <a:gd name="T12" fmla="*/ 15 w 160"/>
              <a:gd name="T13" fmla="*/ 161 h 161"/>
              <a:gd name="T14" fmla="*/ 5 w 160"/>
              <a:gd name="T15" fmla="*/ 158 h 161"/>
              <a:gd name="T16" fmla="*/ 5 w 160"/>
              <a:gd name="T17" fmla="*/ 138 h 161"/>
              <a:gd name="T18" fmla="*/ 61 w 160"/>
              <a:gd name="T19" fmla="*/ 81 h 161"/>
              <a:gd name="T20" fmla="*/ 5 w 160"/>
              <a:gd name="T21" fmla="*/ 25 h 161"/>
              <a:gd name="T22" fmla="*/ 5 w 160"/>
              <a:gd name="T23" fmla="*/ 6 h 161"/>
              <a:gd name="T24" fmla="*/ 25 w 160"/>
              <a:gd name="T25" fmla="*/ 6 h 161"/>
              <a:gd name="T26" fmla="*/ 80 w 160"/>
              <a:gd name="T27" fmla="*/ 62 h 161"/>
              <a:gd name="T28" fmla="*/ 136 w 160"/>
              <a:gd name="T29" fmla="*/ 6 h 161"/>
              <a:gd name="T30" fmla="*/ 155 w 160"/>
              <a:gd name="T31" fmla="*/ 6 h 161"/>
              <a:gd name="T32" fmla="*/ 155 w 160"/>
              <a:gd name="T33" fmla="*/ 25 h 161"/>
              <a:gd name="T34" fmla="*/ 100 w 160"/>
              <a:gd name="T35" fmla="*/ 81 h 161"/>
              <a:gd name="T36" fmla="*/ 155 w 160"/>
              <a:gd name="T37" fmla="*/ 138 h 161"/>
              <a:gd name="T38" fmla="*/ 155 w 160"/>
              <a:gd name="T39" fmla="*/ 13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0" h="161">
                <a:moveTo>
                  <a:pt x="155" y="138"/>
                </a:moveTo>
                <a:cubicBezTo>
                  <a:pt x="160" y="143"/>
                  <a:pt x="160" y="152"/>
                  <a:pt x="155" y="158"/>
                </a:cubicBezTo>
                <a:cubicBezTo>
                  <a:pt x="152" y="160"/>
                  <a:pt x="149" y="161"/>
                  <a:pt x="145" y="161"/>
                </a:cubicBezTo>
                <a:cubicBezTo>
                  <a:pt x="142" y="161"/>
                  <a:pt x="138" y="160"/>
                  <a:pt x="136" y="158"/>
                </a:cubicBezTo>
                <a:cubicBezTo>
                  <a:pt x="80" y="101"/>
                  <a:pt x="80" y="101"/>
                  <a:pt x="80" y="101"/>
                </a:cubicBezTo>
                <a:cubicBezTo>
                  <a:pt x="25" y="158"/>
                  <a:pt x="25" y="158"/>
                  <a:pt x="25" y="158"/>
                </a:cubicBezTo>
                <a:cubicBezTo>
                  <a:pt x="22" y="160"/>
                  <a:pt x="18" y="161"/>
                  <a:pt x="15" y="161"/>
                </a:cubicBezTo>
                <a:cubicBezTo>
                  <a:pt x="11" y="161"/>
                  <a:pt x="8" y="160"/>
                  <a:pt x="5" y="158"/>
                </a:cubicBezTo>
                <a:cubicBezTo>
                  <a:pt x="0" y="152"/>
                  <a:pt x="0" y="143"/>
                  <a:pt x="5" y="138"/>
                </a:cubicBezTo>
                <a:cubicBezTo>
                  <a:pt x="61" y="81"/>
                  <a:pt x="61" y="81"/>
                  <a:pt x="61" y="81"/>
                </a:cubicBezTo>
                <a:cubicBezTo>
                  <a:pt x="5" y="25"/>
                  <a:pt x="5" y="25"/>
                  <a:pt x="5" y="25"/>
                </a:cubicBezTo>
                <a:cubicBezTo>
                  <a:pt x="0" y="20"/>
                  <a:pt x="0" y="11"/>
                  <a:pt x="5" y="6"/>
                </a:cubicBezTo>
                <a:cubicBezTo>
                  <a:pt x="11" y="0"/>
                  <a:pt x="19" y="0"/>
                  <a:pt x="25" y="6"/>
                </a:cubicBezTo>
                <a:cubicBezTo>
                  <a:pt x="80" y="62"/>
                  <a:pt x="80" y="62"/>
                  <a:pt x="80" y="62"/>
                </a:cubicBezTo>
                <a:cubicBezTo>
                  <a:pt x="136" y="6"/>
                  <a:pt x="136" y="6"/>
                  <a:pt x="136" y="6"/>
                </a:cubicBezTo>
                <a:cubicBezTo>
                  <a:pt x="141" y="0"/>
                  <a:pt x="149" y="0"/>
                  <a:pt x="155" y="6"/>
                </a:cubicBezTo>
                <a:cubicBezTo>
                  <a:pt x="160" y="11"/>
                  <a:pt x="160" y="20"/>
                  <a:pt x="155" y="25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55" y="138"/>
                  <a:pt x="155" y="138"/>
                  <a:pt x="155" y="138"/>
                </a:cubicBezTo>
                <a:cubicBezTo>
                  <a:pt x="155" y="138"/>
                  <a:pt x="155" y="138"/>
                  <a:pt x="155" y="1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AB30CF14-DB01-E63F-652C-BA78D29502E6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3584575"/>
            <a:ext cx="301625" cy="231775"/>
          </a:xfrm>
          <a:custGeom>
            <a:avLst/>
            <a:gdLst>
              <a:gd name="T0" fmla="*/ 65 w 190"/>
              <a:gd name="T1" fmla="*/ 1 h 146"/>
              <a:gd name="T2" fmla="*/ 58 w 190"/>
              <a:gd name="T3" fmla="*/ 2 h 146"/>
              <a:gd name="T4" fmla="*/ 24 w 190"/>
              <a:gd name="T5" fmla="*/ 37 h 146"/>
              <a:gd name="T6" fmla="*/ 7 w 190"/>
              <a:gd name="T7" fmla="*/ 37 h 146"/>
              <a:gd name="T8" fmla="*/ 0 w 190"/>
              <a:gd name="T9" fmla="*/ 43 h 146"/>
              <a:gd name="T10" fmla="*/ 0 w 190"/>
              <a:gd name="T11" fmla="*/ 103 h 146"/>
              <a:gd name="T12" fmla="*/ 7 w 190"/>
              <a:gd name="T13" fmla="*/ 110 h 146"/>
              <a:gd name="T14" fmla="*/ 24 w 190"/>
              <a:gd name="T15" fmla="*/ 110 h 146"/>
              <a:gd name="T16" fmla="*/ 58 w 190"/>
              <a:gd name="T17" fmla="*/ 144 h 146"/>
              <a:gd name="T18" fmla="*/ 63 w 190"/>
              <a:gd name="T19" fmla="*/ 146 h 146"/>
              <a:gd name="T20" fmla="*/ 65 w 190"/>
              <a:gd name="T21" fmla="*/ 145 h 146"/>
              <a:gd name="T22" fmla="*/ 69 w 190"/>
              <a:gd name="T23" fmla="*/ 139 h 146"/>
              <a:gd name="T24" fmla="*/ 69 w 190"/>
              <a:gd name="T25" fmla="*/ 7 h 146"/>
              <a:gd name="T26" fmla="*/ 65 w 190"/>
              <a:gd name="T27" fmla="*/ 1 h 146"/>
              <a:gd name="T28" fmla="*/ 56 w 190"/>
              <a:gd name="T29" fmla="*/ 122 h 146"/>
              <a:gd name="T30" fmla="*/ 31 w 190"/>
              <a:gd name="T31" fmla="*/ 98 h 146"/>
              <a:gd name="T32" fmla="*/ 27 w 190"/>
              <a:gd name="T33" fmla="*/ 96 h 146"/>
              <a:gd name="T34" fmla="*/ 14 w 190"/>
              <a:gd name="T35" fmla="*/ 96 h 146"/>
              <a:gd name="T36" fmla="*/ 14 w 190"/>
              <a:gd name="T37" fmla="*/ 51 h 146"/>
              <a:gd name="T38" fmla="*/ 27 w 190"/>
              <a:gd name="T39" fmla="*/ 51 h 146"/>
              <a:gd name="T40" fmla="*/ 31 w 190"/>
              <a:gd name="T41" fmla="*/ 49 h 146"/>
              <a:gd name="T42" fmla="*/ 56 w 190"/>
              <a:gd name="T43" fmla="*/ 24 h 146"/>
              <a:gd name="T44" fmla="*/ 56 w 190"/>
              <a:gd name="T45" fmla="*/ 122 h 146"/>
              <a:gd name="T46" fmla="*/ 56 w 190"/>
              <a:gd name="T47" fmla="*/ 122 h 146"/>
              <a:gd name="T48" fmla="*/ 93 w 190"/>
              <a:gd name="T49" fmla="*/ 102 h 146"/>
              <a:gd name="T50" fmla="*/ 87 w 190"/>
              <a:gd name="T51" fmla="*/ 105 h 146"/>
              <a:gd name="T52" fmla="*/ 82 w 190"/>
              <a:gd name="T53" fmla="*/ 103 h 146"/>
              <a:gd name="T54" fmla="*/ 82 w 190"/>
              <a:gd name="T55" fmla="*/ 93 h 146"/>
              <a:gd name="T56" fmla="*/ 82 w 190"/>
              <a:gd name="T57" fmla="*/ 53 h 146"/>
              <a:gd name="T58" fmla="*/ 82 w 190"/>
              <a:gd name="T59" fmla="*/ 43 h 146"/>
              <a:gd name="T60" fmla="*/ 93 w 190"/>
              <a:gd name="T61" fmla="*/ 44 h 146"/>
              <a:gd name="T62" fmla="*/ 93 w 190"/>
              <a:gd name="T63" fmla="*/ 102 h 146"/>
              <a:gd name="T64" fmla="*/ 114 w 190"/>
              <a:gd name="T65" fmla="*/ 121 h 146"/>
              <a:gd name="T66" fmla="*/ 108 w 190"/>
              <a:gd name="T67" fmla="*/ 123 h 146"/>
              <a:gd name="T68" fmla="*/ 103 w 190"/>
              <a:gd name="T69" fmla="*/ 122 h 146"/>
              <a:gd name="T70" fmla="*/ 103 w 190"/>
              <a:gd name="T71" fmla="*/ 112 h 146"/>
              <a:gd name="T72" fmla="*/ 103 w 190"/>
              <a:gd name="T73" fmla="*/ 34 h 146"/>
              <a:gd name="T74" fmla="*/ 103 w 190"/>
              <a:gd name="T75" fmla="*/ 25 h 146"/>
              <a:gd name="T76" fmla="*/ 114 w 190"/>
              <a:gd name="T77" fmla="*/ 25 h 146"/>
              <a:gd name="T78" fmla="*/ 114 w 190"/>
              <a:gd name="T79" fmla="*/ 121 h 146"/>
              <a:gd name="T80" fmla="*/ 135 w 190"/>
              <a:gd name="T81" fmla="*/ 135 h 146"/>
              <a:gd name="T82" fmla="*/ 130 w 190"/>
              <a:gd name="T83" fmla="*/ 138 h 146"/>
              <a:gd name="T84" fmla="*/ 126 w 190"/>
              <a:gd name="T85" fmla="*/ 136 h 146"/>
              <a:gd name="T86" fmla="*/ 125 w 190"/>
              <a:gd name="T87" fmla="*/ 126 h 146"/>
              <a:gd name="T88" fmla="*/ 143 w 190"/>
              <a:gd name="T89" fmla="*/ 54 h 146"/>
              <a:gd name="T90" fmla="*/ 125 w 190"/>
              <a:gd name="T91" fmla="*/ 20 h 146"/>
              <a:gd name="T92" fmla="*/ 126 w 190"/>
              <a:gd name="T93" fmla="*/ 11 h 146"/>
              <a:gd name="T94" fmla="*/ 135 w 190"/>
              <a:gd name="T95" fmla="*/ 11 h 146"/>
              <a:gd name="T96" fmla="*/ 135 w 190"/>
              <a:gd name="T97" fmla="*/ 13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90" h="146">
                <a:moveTo>
                  <a:pt x="65" y="1"/>
                </a:moveTo>
                <a:cubicBezTo>
                  <a:pt x="63" y="0"/>
                  <a:pt x="60" y="0"/>
                  <a:pt x="58" y="2"/>
                </a:cubicBezTo>
                <a:cubicBezTo>
                  <a:pt x="24" y="37"/>
                  <a:pt x="24" y="37"/>
                  <a:pt x="24" y="37"/>
                </a:cubicBezTo>
                <a:cubicBezTo>
                  <a:pt x="7" y="37"/>
                  <a:pt x="7" y="37"/>
                  <a:pt x="7" y="37"/>
                </a:cubicBezTo>
                <a:cubicBezTo>
                  <a:pt x="3" y="37"/>
                  <a:pt x="0" y="40"/>
                  <a:pt x="0" y="43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7"/>
                  <a:pt x="3" y="110"/>
                  <a:pt x="7" y="110"/>
                </a:cubicBezTo>
                <a:cubicBezTo>
                  <a:pt x="24" y="110"/>
                  <a:pt x="24" y="110"/>
                  <a:pt x="24" y="110"/>
                </a:cubicBezTo>
                <a:cubicBezTo>
                  <a:pt x="58" y="144"/>
                  <a:pt x="58" y="144"/>
                  <a:pt x="58" y="144"/>
                </a:cubicBezTo>
                <a:cubicBezTo>
                  <a:pt x="59" y="145"/>
                  <a:pt x="61" y="146"/>
                  <a:pt x="63" y="146"/>
                </a:cubicBezTo>
                <a:cubicBezTo>
                  <a:pt x="64" y="146"/>
                  <a:pt x="65" y="146"/>
                  <a:pt x="65" y="145"/>
                </a:cubicBezTo>
                <a:cubicBezTo>
                  <a:pt x="68" y="145"/>
                  <a:pt x="69" y="142"/>
                  <a:pt x="69" y="139"/>
                </a:cubicBezTo>
                <a:cubicBezTo>
                  <a:pt x="69" y="7"/>
                  <a:pt x="69" y="7"/>
                  <a:pt x="69" y="7"/>
                </a:cubicBezTo>
                <a:cubicBezTo>
                  <a:pt x="69" y="4"/>
                  <a:pt x="68" y="2"/>
                  <a:pt x="65" y="1"/>
                </a:cubicBezTo>
                <a:close/>
                <a:moveTo>
                  <a:pt x="56" y="122"/>
                </a:moveTo>
                <a:cubicBezTo>
                  <a:pt x="31" y="98"/>
                  <a:pt x="31" y="98"/>
                  <a:pt x="31" y="98"/>
                </a:cubicBezTo>
                <a:cubicBezTo>
                  <a:pt x="30" y="97"/>
                  <a:pt x="29" y="96"/>
                  <a:pt x="27" y="96"/>
                </a:cubicBezTo>
                <a:cubicBezTo>
                  <a:pt x="14" y="96"/>
                  <a:pt x="14" y="96"/>
                  <a:pt x="14" y="96"/>
                </a:cubicBezTo>
                <a:cubicBezTo>
                  <a:pt x="14" y="51"/>
                  <a:pt x="14" y="51"/>
                  <a:pt x="14" y="51"/>
                </a:cubicBezTo>
                <a:cubicBezTo>
                  <a:pt x="27" y="51"/>
                  <a:pt x="27" y="51"/>
                  <a:pt x="27" y="51"/>
                </a:cubicBezTo>
                <a:cubicBezTo>
                  <a:pt x="29" y="51"/>
                  <a:pt x="30" y="50"/>
                  <a:pt x="31" y="49"/>
                </a:cubicBezTo>
                <a:cubicBezTo>
                  <a:pt x="56" y="24"/>
                  <a:pt x="56" y="24"/>
                  <a:pt x="56" y="24"/>
                </a:cubicBezTo>
                <a:cubicBezTo>
                  <a:pt x="56" y="122"/>
                  <a:pt x="56" y="122"/>
                  <a:pt x="56" y="122"/>
                </a:cubicBezTo>
                <a:cubicBezTo>
                  <a:pt x="56" y="122"/>
                  <a:pt x="56" y="122"/>
                  <a:pt x="56" y="122"/>
                </a:cubicBezTo>
                <a:close/>
                <a:moveTo>
                  <a:pt x="93" y="102"/>
                </a:moveTo>
                <a:cubicBezTo>
                  <a:pt x="91" y="104"/>
                  <a:pt x="89" y="105"/>
                  <a:pt x="87" y="105"/>
                </a:cubicBezTo>
                <a:cubicBezTo>
                  <a:pt x="86" y="105"/>
                  <a:pt x="84" y="104"/>
                  <a:pt x="82" y="103"/>
                </a:cubicBezTo>
                <a:cubicBezTo>
                  <a:pt x="80" y="101"/>
                  <a:pt x="80" y="96"/>
                  <a:pt x="82" y="93"/>
                </a:cubicBezTo>
                <a:cubicBezTo>
                  <a:pt x="99" y="74"/>
                  <a:pt x="84" y="55"/>
                  <a:pt x="82" y="53"/>
                </a:cubicBezTo>
                <a:cubicBezTo>
                  <a:pt x="80" y="50"/>
                  <a:pt x="80" y="46"/>
                  <a:pt x="82" y="43"/>
                </a:cubicBezTo>
                <a:cubicBezTo>
                  <a:pt x="85" y="41"/>
                  <a:pt x="90" y="41"/>
                  <a:pt x="93" y="44"/>
                </a:cubicBezTo>
                <a:cubicBezTo>
                  <a:pt x="102" y="54"/>
                  <a:pt x="113" y="79"/>
                  <a:pt x="93" y="102"/>
                </a:cubicBezTo>
                <a:close/>
                <a:moveTo>
                  <a:pt x="114" y="121"/>
                </a:moveTo>
                <a:cubicBezTo>
                  <a:pt x="112" y="123"/>
                  <a:pt x="110" y="123"/>
                  <a:pt x="108" y="123"/>
                </a:cubicBezTo>
                <a:cubicBezTo>
                  <a:pt x="107" y="123"/>
                  <a:pt x="105" y="123"/>
                  <a:pt x="103" y="122"/>
                </a:cubicBezTo>
                <a:cubicBezTo>
                  <a:pt x="101" y="119"/>
                  <a:pt x="101" y="115"/>
                  <a:pt x="103" y="112"/>
                </a:cubicBezTo>
                <a:cubicBezTo>
                  <a:pt x="138" y="73"/>
                  <a:pt x="105" y="36"/>
                  <a:pt x="103" y="34"/>
                </a:cubicBezTo>
                <a:cubicBezTo>
                  <a:pt x="101" y="32"/>
                  <a:pt x="101" y="27"/>
                  <a:pt x="103" y="25"/>
                </a:cubicBezTo>
                <a:cubicBezTo>
                  <a:pt x="106" y="22"/>
                  <a:pt x="111" y="22"/>
                  <a:pt x="114" y="25"/>
                </a:cubicBezTo>
                <a:cubicBezTo>
                  <a:pt x="114" y="26"/>
                  <a:pt x="156" y="74"/>
                  <a:pt x="114" y="121"/>
                </a:cubicBezTo>
                <a:close/>
                <a:moveTo>
                  <a:pt x="135" y="135"/>
                </a:moveTo>
                <a:cubicBezTo>
                  <a:pt x="134" y="137"/>
                  <a:pt x="132" y="138"/>
                  <a:pt x="130" y="138"/>
                </a:cubicBezTo>
                <a:cubicBezTo>
                  <a:pt x="128" y="138"/>
                  <a:pt x="127" y="137"/>
                  <a:pt x="126" y="136"/>
                </a:cubicBezTo>
                <a:cubicBezTo>
                  <a:pt x="123" y="133"/>
                  <a:pt x="123" y="129"/>
                  <a:pt x="125" y="126"/>
                </a:cubicBezTo>
                <a:cubicBezTo>
                  <a:pt x="145" y="104"/>
                  <a:pt x="151" y="80"/>
                  <a:pt x="143" y="54"/>
                </a:cubicBezTo>
                <a:cubicBezTo>
                  <a:pt x="137" y="34"/>
                  <a:pt x="125" y="21"/>
                  <a:pt x="125" y="20"/>
                </a:cubicBezTo>
                <a:cubicBezTo>
                  <a:pt x="123" y="17"/>
                  <a:pt x="123" y="13"/>
                  <a:pt x="126" y="11"/>
                </a:cubicBezTo>
                <a:cubicBezTo>
                  <a:pt x="128" y="8"/>
                  <a:pt x="133" y="8"/>
                  <a:pt x="135" y="11"/>
                </a:cubicBezTo>
                <a:cubicBezTo>
                  <a:pt x="136" y="12"/>
                  <a:pt x="190" y="74"/>
                  <a:pt x="135" y="1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24AAC15B-EC88-5C4D-ED80-FC3CF19A178E}"/>
              </a:ext>
            </a:extLst>
          </p:cNvPr>
          <p:cNvSpPr>
            <a:spLocks noEditPoints="1"/>
          </p:cNvSpPr>
          <p:nvPr/>
        </p:nvSpPr>
        <p:spPr bwMode="auto">
          <a:xfrm>
            <a:off x="4597401" y="3573463"/>
            <a:ext cx="244475" cy="254000"/>
          </a:xfrm>
          <a:custGeom>
            <a:avLst/>
            <a:gdLst>
              <a:gd name="T0" fmla="*/ 140 w 154"/>
              <a:gd name="T1" fmla="*/ 125 h 160"/>
              <a:gd name="T2" fmla="*/ 122 w 154"/>
              <a:gd name="T3" fmla="*/ 113 h 160"/>
              <a:gd name="T4" fmla="*/ 127 w 154"/>
              <a:gd name="T5" fmla="*/ 95 h 160"/>
              <a:gd name="T6" fmla="*/ 131 w 154"/>
              <a:gd name="T7" fmla="*/ 70 h 160"/>
              <a:gd name="T8" fmla="*/ 66 w 154"/>
              <a:gd name="T9" fmla="*/ 0 h 160"/>
              <a:gd name="T10" fmla="*/ 0 w 154"/>
              <a:gd name="T11" fmla="*/ 70 h 160"/>
              <a:gd name="T12" fmla="*/ 66 w 154"/>
              <a:gd name="T13" fmla="*/ 141 h 160"/>
              <a:gd name="T14" fmla="*/ 103 w 154"/>
              <a:gd name="T15" fmla="*/ 129 h 160"/>
              <a:gd name="T16" fmla="*/ 110 w 154"/>
              <a:gd name="T17" fmla="*/ 125 h 160"/>
              <a:gd name="T18" fmla="*/ 121 w 154"/>
              <a:gd name="T19" fmla="*/ 146 h 160"/>
              <a:gd name="T20" fmla="*/ 143 w 154"/>
              <a:gd name="T21" fmla="*/ 160 h 160"/>
              <a:gd name="T22" fmla="*/ 151 w 154"/>
              <a:gd name="T23" fmla="*/ 158 h 160"/>
              <a:gd name="T24" fmla="*/ 154 w 154"/>
              <a:gd name="T25" fmla="*/ 148 h 160"/>
              <a:gd name="T26" fmla="*/ 140 w 154"/>
              <a:gd name="T27" fmla="*/ 125 h 160"/>
              <a:gd name="T28" fmla="*/ 8 w 154"/>
              <a:gd name="T29" fmla="*/ 70 h 160"/>
              <a:gd name="T30" fmla="*/ 61 w 154"/>
              <a:gd name="T31" fmla="*/ 9 h 160"/>
              <a:gd name="T32" fmla="*/ 61 w 154"/>
              <a:gd name="T33" fmla="*/ 68 h 160"/>
              <a:gd name="T34" fmla="*/ 22 w 154"/>
              <a:gd name="T35" fmla="*/ 110 h 160"/>
              <a:gd name="T36" fmla="*/ 8 w 154"/>
              <a:gd name="T37" fmla="*/ 70 h 160"/>
              <a:gd name="T38" fmla="*/ 66 w 154"/>
              <a:gd name="T39" fmla="*/ 131 h 160"/>
              <a:gd name="T40" fmla="*/ 28 w 154"/>
              <a:gd name="T41" fmla="*/ 117 h 160"/>
              <a:gd name="T42" fmla="*/ 68 w 154"/>
              <a:gd name="T43" fmla="*/ 74 h 160"/>
              <a:gd name="T44" fmla="*/ 68 w 154"/>
              <a:gd name="T45" fmla="*/ 72 h 160"/>
              <a:gd name="T46" fmla="*/ 69 w 154"/>
              <a:gd name="T47" fmla="*/ 72 h 160"/>
              <a:gd name="T48" fmla="*/ 69 w 154"/>
              <a:gd name="T49" fmla="*/ 71 h 160"/>
              <a:gd name="T50" fmla="*/ 69 w 154"/>
              <a:gd name="T51" fmla="*/ 9 h 160"/>
              <a:gd name="T52" fmla="*/ 122 w 154"/>
              <a:gd name="T53" fmla="*/ 70 h 160"/>
              <a:gd name="T54" fmla="*/ 122 w 154"/>
              <a:gd name="T55" fmla="*/ 78 h 160"/>
              <a:gd name="T56" fmla="*/ 95 w 154"/>
              <a:gd name="T57" fmla="*/ 62 h 160"/>
              <a:gd name="T58" fmla="*/ 63 w 154"/>
              <a:gd name="T59" fmla="*/ 95 h 160"/>
              <a:gd name="T60" fmla="*/ 85 w 154"/>
              <a:gd name="T61" fmla="*/ 127 h 160"/>
              <a:gd name="T62" fmla="*/ 66 w 154"/>
              <a:gd name="T63" fmla="*/ 131 h 160"/>
              <a:gd name="T64" fmla="*/ 99 w 154"/>
              <a:gd name="T65" fmla="*/ 120 h 160"/>
              <a:gd name="T66" fmla="*/ 95 w 154"/>
              <a:gd name="T67" fmla="*/ 120 h 160"/>
              <a:gd name="T68" fmla="*/ 72 w 154"/>
              <a:gd name="T69" fmla="*/ 95 h 160"/>
              <a:gd name="T70" fmla="*/ 95 w 154"/>
              <a:gd name="T71" fmla="*/ 71 h 160"/>
              <a:gd name="T72" fmla="*/ 118 w 154"/>
              <a:gd name="T73" fmla="*/ 93 h 160"/>
              <a:gd name="T74" fmla="*/ 118 w 154"/>
              <a:gd name="T75" fmla="*/ 95 h 160"/>
              <a:gd name="T76" fmla="*/ 99 w 154"/>
              <a:gd name="T77" fmla="*/ 120 h 160"/>
              <a:gd name="T78" fmla="*/ 145 w 154"/>
              <a:gd name="T79" fmla="*/ 151 h 160"/>
              <a:gd name="T80" fmla="*/ 143 w 154"/>
              <a:gd name="T81" fmla="*/ 151 h 160"/>
              <a:gd name="T82" fmla="*/ 128 w 154"/>
              <a:gd name="T83" fmla="*/ 139 h 160"/>
              <a:gd name="T84" fmla="*/ 118 w 154"/>
              <a:gd name="T85" fmla="*/ 122 h 160"/>
              <a:gd name="T86" fmla="*/ 136 w 154"/>
              <a:gd name="T87" fmla="*/ 133 h 160"/>
              <a:gd name="T88" fmla="*/ 145 w 154"/>
              <a:gd name="T89" fmla="*/ 148 h 160"/>
              <a:gd name="T90" fmla="*/ 145 w 154"/>
              <a:gd name="T91" fmla="*/ 151 h 160"/>
              <a:gd name="T92" fmla="*/ 97 w 154"/>
              <a:gd name="T93" fmla="*/ 78 h 160"/>
              <a:gd name="T94" fmla="*/ 93 w 154"/>
              <a:gd name="T95" fmla="*/ 82 h 160"/>
              <a:gd name="T96" fmla="*/ 97 w 154"/>
              <a:gd name="T97" fmla="*/ 87 h 160"/>
              <a:gd name="T98" fmla="*/ 104 w 154"/>
              <a:gd name="T99" fmla="*/ 94 h 160"/>
              <a:gd name="T100" fmla="*/ 108 w 154"/>
              <a:gd name="T101" fmla="*/ 99 h 160"/>
              <a:gd name="T102" fmla="*/ 112 w 154"/>
              <a:gd name="T103" fmla="*/ 94 h 160"/>
              <a:gd name="T104" fmla="*/ 97 w 154"/>
              <a:gd name="T105" fmla="*/ 7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4" h="160">
                <a:moveTo>
                  <a:pt x="140" y="125"/>
                </a:moveTo>
                <a:cubicBezTo>
                  <a:pt x="134" y="121"/>
                  <a:pt x="128" y="116"/>
                  <a:pt x="122" y="113"/>
                </a:cubicBezTo>
                <a:cubicBezTo>
                  <a:pt x="125" y="108"/>
                  <a:pt x="127" y="102"/>
                  <a:pt x="127" y="95"/>
                </a:cubicBezTo>
                <a:cubicBezTo>
                  <a:pt x="129" y="87"/>
                  <a:pt x="131" y="79"/>
                  <a:pt x="131" y="70"/>
                </a:cubicBezTo>
                <a:cubicBezTo>
                  <a:pt x="131" y="32"/>
                  <a:pt x="101" y="0"/>
                  <a:pt x="66" y="0"/>
                </a:cubicBezTo>
                <a:cubicBezTo>
                  <a:pt x="29" y="0"/>
                  <a:pt x="0" y="32"/>
                  <a:pt x="0" y="70"/>
                </a:cubicBezTo>
                <a:cubicBezTo>
                  <a:pt x="0" y="109"/>
                  <a:pt x="29" y="141"/>
                  <a:pt x="66" y="141"/>
                </a:cubicBezTo>
                <a:cubicBezTo>
                  <a:pt x="79" y="141"/>
                  <a:pt x="92" y="135"/>
                  <a:pt x="103" y="129"/>
                </a:cubicBezTo>
                <a:cubicBezTo>
                  <a:pt x="105" y="127"/>
                  <a:pt x="107" y="126"/>
                  <a:pt x="110" y="125"/>
                </a:cubicBezTo>
                <a:cubicBezTo>
                  <a:pt x="112" y="133"/>
                  <a:pt x="120" y="143"/>
                  <a:pt x="121" y="146"/>
                </a:cubicBezTo>
                <a:cubicBezTo>
                  <a:pt x="128" y="155"/>
                  <a:pt x="137" y="160"/>
                  <a:pt x="143" y="160"/>
                </a:cubicBezTo>
                <a:cubicBezTo>
                  <a:pt x="147" y="160"/>
                  <a:pt x="149" y="159"/>
                  <a:pt x="151" y="158"/>
                </a:cubicBezTo>
                <a:cubicBezTo>
                  <a:pt x="153" y="155"/>
                  <a:pt x="154" y="151"/>
                  <a:pt x="154" y="148"/>
                </a:cubicBezTo>
                <a:cubicBezTo>
                  <a:pt x="154" y="141"/>
                  <a:pt x="149" y="133"/>
                  <a:pt x="140" y="125"/>
                </a:cubicBezTo>
                <a:close/>
                <a:moveTo>
                  <a:pt x="8" y="70"/>
                </a:moveTo>
                <a:cubicBezTo>
                  <a:pt x="8" y="38"/>
                  <a:pt x="32" y="12"/>
                  <a:pt x="61" y="9"/>
                </a:cubicBezTo>
                <a:cubicBezTo>
                  <a:pt x="61" y="68"/>
                  <a:pt x="61" y="68"/>
                  <a:pt x="61" y="68"/>
                </a:cubicBezTo>
                <a:cubicBezTo>
                  <a:pt x="22" y="110"/>
                  <a:pt x="22" y="110"/>
                  <a:pt x="22" y="110"/>
                </a:cubicBezTo>
                <a:cubicBezTo>
                  <a:pt x="13" y="99"/>
                  <a:pt x="8" y="85"/>
                  <a:pt x="8" y="70"/>
                </a:cubicBezTo>
                <a:close/>
                <a:moveTo>
                  <a:pt x="66" y="131"/>
                </a:moveTo>
                <a:cubicBezTo>
                  <a:pt x="51" y="131"/>
                  <a:pt x="38" y="126"/>
                  <a:pt x="28" y="117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2"/>
                  <a:pt x="68" y="72"/>
                  <a:pt x="68" y="72"/>
                </a:cubicBezTo>
                <a:cubicBezTo>
                  <a:pt x="69" y="72"/>
                  <a:pt x="69" y="72"/>
                  <a:pt x="69" y="72"/>
                </a:cubicBezTo>
                <a:cubicBezTo>
                  <a:pt x="69" y="71"/>
                  <a:pt x="69" y="71"/>
                  <a:pt x="69" y="71"/>
                </a:cubicBezTo>
                <a:cubicBezTo>
                  <a:pt x="69" y="9"/>
                  <a:pt x="69" y="9"/>
                  <a:pt x="69" y="9"/>
                </a:cubicBezTo>
                <a:cubicBezTo>
                  <a:pt x="99" y="12"/>
                  <a:pt x="122" y="38"/>
                  <a:pt x="122" y="70"/>
                </a:cubicBezTo>
                <a:cubicBezTo>
                  <a:pt x="122" y="72"/>
                  <a:pt x="122" y="75"/>
                  <a:pt x="122" y="78"/>
                </a:cubicBezTo>
                <a:cubicBezTo>
                  <a:pt x="116" y="67"/>
                  <a:pt x="106" y="62"/>
                  <a:pt x="95" y="62"/>
                </a:cubicBezTo>
                <a:cubicBezTo>
                  <a:pt x="78" y="62"/>
                  <a:pt x="63" y="76"/>
                  <a:pt x="63" y="95"/>
                </a:cubicBezTo>
                <a:cubicBezTo>
                  <a:pt x="63" y="110"/>
                  <a:pt x="73" y="122"/>
                  <a:pt x="85" y="127"/>
                </a:cubicBezTo>
                <a:cubicBezTo>
                  <a:pt x="79" y="130"/>
                  <a:pt x="72" y="131"/>
                  <a:pt x="66" y="131"/>
                </a:cubicBezTo>
                <a:close/>
                <a:moveTo>
                  <a:pt x="99" y="120"/>
                </a:moveTo>
                <a:cubicBezTo>
                  <a:pt x="98" y="120"/>
                  <a:pt x="96" y="120"/>
                  <a:pt x="95" y="120"/>
                </a:cubicBezTo>
                <a:cubicBezTo>
                  <a:pt x="83" y="120"/>
                  <a:pt x="72" y="109"/>
                  <a:pt x="72" y="95"/>
                </a:cubicBezTo>
                <a:cubicBezTo>
                  <a:pt x="72" y="82"/>
                  <a:pt x="83" y="71"/>
                  <a:pt x="95" y="71"/>
                </a:cubicBezTo>
                <a:cubicBezTo>
                  <a:pt x="107" y="71"/>
                  <a:pt x="117" y="80"/>
                  <a:pt x="118" y="93"/>
                </a:cubicBezTo>
                <a:cubicBezTo>
                  <a:pt x="118" y="95"/>
                  <a:pt x="118" y="95"/>
                  <a:pt x="118" y="95"/>
                </a:cubicBezTo>
                <a:cubicBezTo>
                  <a:pt x="118" y="108"/>
                  <a:pt x="110" y="118"/>
                  <a:pt x="99" y="120"/>
                </a:cubicBezTo>
                <a:close/>
                <a:moveTo>
                  <a:pt x="145" y="151"/>
                </a:moveTo>
                <a:cubicBezTo>
                  <a:pt x="145" y="151"/>
                  <a:pt x="144" y="151"/>
                  <a:pt x="143" y="151"/>
                </a:cubicBezTo>
                <a:cubicBezTo>
                  <a:pt x="140" y="151"/>
                  <a:pt x="134" y="147"/>
                  <a:pt x="128" y="139"/>
                </a:cubicBezTo>
                <a:cubicBezTo>
                  <a:pt x="122" y="131"/>
                  <a:pt x="120" y="125"/>
                  <a:pt x="118" y="122"/>
                </a:cubicBezTo>
                <a:cubicBezTo>
                  <a:pt x="122" y="123"/>
                  <a:pt x="128" y="126"/>
                  <a:pt x="136" y="133"/>
                </a:cubicBezTo>
                <a:cubicBezTo>
                  <a:pt x="142" y="138"/>
                  <a:pt x="145" y="144"/>
                  <a:pt x="145" y="148"/>
                </a:cubicBezTo>
                <a:cubicBezTo>
                  <a:pt x="145" y="150"/>
                  <a:pt x="145" y="150"/>
                  <a:pt x="145" y="151"/>
                </a:cubicBezTo>
                <a:close/>
                <a:moveTo>
                  <a:pt x="97" y="78"/>
                </a:moveTo>
                <a:cubicBezTo>
                  <a:pt x="95" y="78"/>
                  <a:pt x="93" y="79"/>
                  <a:pt x="93" y="82"/>
                </a:cubicBezTo>
                <a:cubicBezTo>
                  <a:pt x="93" y="85"/>
                  <a:pt x="95" y="87"/>
                  <a:pt x="97" y="87"/>
                </a:cubicBezTo>
                <a:cubicBezTo>
                  <a:pt x="100" y="87"/>
                  <a:pt x="104" y="90"/>
                  <a:pt x="104" y="94"/>
                </a:cubicBezTo>
                <a:cubicBezTo>
                  <a:pt x="104" y="96"/>
                  <a:pt x="105" y="99"/>
                  <a:pt x="108" y="99"/>
                </a:cubicBezTo>
                <a:cubicBezTo>
                  <a:pt x="110" y="99"/>
                  <a:pt x="112" y="96"/>
                  <a:pt x="112" y="94"/>
                </a:cubicBezTo>
                <a:cubicBezTo>
                  <a:pt x="112" y="85"/>
                  <a:pt x="105" y="78"/>
                  <a:pt x="97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631326EB-EA8F-C348-C036-DB1937BAF536}"/>
              </a:ext>
            </a:extLst>
          </p:cNvPr>
          <p:cNvSpPr>
            <a:spLocks noEditPoints="1"/>
          </p:cNvSpPr>
          <p:nvPr/>
        </p:nvSpPr>
        <p:spPr bwMode="auto">
          <a:xfrm>
            <a:off x="7912101" y="4124325"/>
            <a:ext cx="227013" cy="258763"/>
          </a:xfrm>
          <a:custGeom>
            <a:avLst/>
            <a:gdLst>
              <a:gd name="T0" fmla="*/ 139 w 143"/>
              <a:gd name="T1" fmla="*/ 144 h 163"/>
              <a:gd name="T2" fmla="*/ 96 w 143"/>
              <a:gd name="T3" fmla="*/ 106 h 163"/>
              <a:gd name="T4" fmla="*/ 96 w 143"/>
              <a:gd name="T5" fmla="*/ 97 h 163"/>
              <a:gd name="T6" fmla="*/ 93 w 143"/>
              <a:gd name="T7" fmla="*/ 94 h 163"/>
              <a:gd name="T8" fmla="*/ 92 w 143"/>
              <a:gd name="T9" fmla="*/ 92 h 163"/>
              <a:gd name="T10" fmla="*/ 104 w 143"/>
              <a:gd name="T11" fmla="*/ 56 h 163"/>
              <a:gd name="T12" fmla="*/ 52 w 143"/>
              <a:gd name="T13" fmla="*/ 0 h 163"/>
              <a:gd name="T14" fmla="*/ 0 w 143"/>
              <a:gd name="T15" fmla="*/ 56 h 163"/>
              <a:gd name="T16" fmla="*/ 52 w 143"/>
              <a:gd name="T17" fmla="*/ 112 h 163"/>
              <a:gd name="T18" fmla="*/ 77 w 143"/>
              <a:gd name="T19" fmla="*/ 105 h 163"/>
              <a:gd name="T20" fmla="*/ 79 w 143"/>
              <a:gd name="T21" fmla="*/ 109 h 163"/>
              <a:gd name="T22" fmla="*/ 80 w 143"/>
              <a:gd name="T23" fmla="*/ 111 h 163"/>
              <a:gd name="T24" fmla="*/ 90 w 143"/>
              <a:gd name="T25" fmla="*/ 112 h 163"/>
              <a:gd name="T26" fmla="*/ 125 w 143"/>
              <a:gd name="T27" fmla="*/ 159 h 163"/>
              <a:gd name="T28" fmla="*/ 137 w 143"/>
              <a:gd name="T29" fmla="*/ 156 h 163"/>
              <a:gd name="T30" fmla="*/ 139 w 143"/>
              <a:gd name="T31" fmla="*/ 144 h 163"/>
              <a:gd name="T32" fmla="*/ 52 w 143"/>
              <a:gd name="T33" fmla="*/ 100 h 163"/>
              <a:gd name="T34" fmla="*/ 12 w 143"/>
              <a:gd name="T35" fmla="*/ 57 h 163"/>
              <a:gd name="T36" fmla="*/ 12 w 143"/>
              <a:gd name="T37" fmla="*/ 56 h 163"/>
              <a:gd name="T38" fmla="*/ 52 w 143"/>
              <a:gd name="T39" fmla="*/ 12 h 163"/>
              <a:gd name="T40" fmla="*/ 92 w 143"/>
              <a:gd name="T41" fmla="*/ 56 h 163"/>
              <a:gd name="T42" fmla="*/ 92 w 143"/>
              <a:gd name="T43" fmla="*/ 57 h 163"/>
              <a:gd name="T44" fmla="*/ 52 w 143"/>
              <a:gd name="T45" fmla="*/ 100 h 163"/>
              <a:gd name="T46" fmla="*/ 68 w 143"/>
              <a:gd name="T47" fmla="*/ 36 h 163"/>
              <a:gd name="T48" fmla="*/ 52 w 143"/>
              <a:gd name="T49" fmla="*/ 53 h 163"/>
              <a:gd name="T50" fmla="*/ 36 w 143"/>
              <a:gd name="T51" fmla="*/ 36 h 163"/>
              <a:gd name="T52" fmla="*/ 52 w 143"/>
              <a:gd name="T53" fmla="*/ 20 h 163"/>
              <a:gd name="T54" fmla="*/ 68 w 143"/>
              <a:gd name="T55" fmla="*/ 36 h 163"/>
              <a:gd name="T56" fmla="*/ 73 w 143"/>
              <a:gd name="T57" fmla="*/ 90 h 163"/>
              <a:gd name="T58" fmla="*/ 73 w 143"/>
              <a:gd name="T59" fmla="*/ 89 h 163"/>
              <a:gd name="T60" fmla="*/ 65 w 143"/>
              <a:gd name="T61" fmla="*/ 75 h 163"/>
              <a:gd name="T62" fmla="*/ 67 w 143"/>
              <a:gd name="T63" fmla="*/ 93 h 163"/>
              <a:gd name="T64" fmla="*/ 58 w 143"/>
              <a:gd name="T65" fmla="*/ 97 h 163"/>
              <a:gd name="T66" fmla="*/ 54 w 143"/>
              <a:gd name="T67" fmla="*/ 55 h 163"/>
              <a:gd name="T68" fmla="*/ 62 w 143"/>
              <a:gd name="T69" fmla="*/ 57 h 163"/>
              <a:gd name="T70" fmla="*/ 72 w 143"/>
              <a:gd name="T71" fmla="*/ 64 h 163"/>
              <a:gd name="T72" fmla="*/ 83 w 143"/>
              <a:gd name="T73" fmla="*/ 81 h 163"/>
              <a:gd name="T74" fmla="*/ 73 w 143"/>
              <a:gd name="T75" fmla="*/ 90 h 163"/>
              <a:gd name="T76" fmla="*/ 50 w 143"/>
              <a:gd name="T77" fmla="*/ 55 h 163"/>
              <a:gd name="T78" fmla="*/ 46 w 143"/>
              <a:gd name="T79" fmla="*/ 96 h 163"/>
              <a:gd name="T80" fmla="*/ 38 w 143"/>
              <a:gd name="T81" fmla="*/ 94 h 163"/>
              <a:gd name="T82" fmla="*/ 39 w 143"/>
              <a:gd name="T83" fmla="*/ 74 h 163"/>
              <a:gd name="T84" fmla="*/ 30 w 143"/>
              <a:gd name="T85" fmla="*/ 89 h 163"/>
              <a:gd name="T86" fmla="*/ 30 w 143"/>
              <a:gd name="T87" fmla="*/ 90 h 163"/>
              <a:gd name="T88" fmla="*/ 21 w 143"/>
              <a:gd name="T89" fmla="*/ 80 h 163"/>
              <a:gd name="T90" fmla="*/ 32 w 143"/>
              <a:gd name="T91" fmla="*/ 64 h 163"/>
              <a:gd name="T92" fmla="*/ 43 w 143"/>
              <a:gd name="T93" fmla="*/ 57 h 163"/>
              <a:gd name="T94" fmla="*/ 50 w 143"/>
              <a:gd name="T95" fmla="*/ 55 h 163"/>
              <a:gd name="T96" fmla="*/ 50 w 143"/>
              <a:gd name="T97" fmla="*/ 55 h 163"/>
              <a:gd name="T98" fmla="*/ 50 w 143"/>
              <a:gd name="T99" fmla="*/ 55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3" h="163">
                <a:moveTo>
                  <a:pt x="139" y="144"/>
                </a:moveTo>
                <a:cubicBezTo>
                  <a:pt x="96" y="106"/>
                  <a:pt x="96" y="106"/>
                  <a:pt x="96" y="106"/>
                </a:cubicBezTo>
                <a:cubicBezTo>
                  <a:pt x="97" y="103"/>
                  <a:pt x="97" y="99"/>
                  <a:pt x="96" y="97"/>
                </a:cubicBezTo>
                <a:cubicBezTo>
                  <a:pt x="95" y="96"/>
                  <a:pt x="94" y="95"/>
                  <a:pt x="93" y="94"/>
                </a:cubicBezTo>
                <a:cubicBezTo>
                  <a:pt x="93" y="93"/>
                  <a:pt x="93" y="92"/>
                  <a:pt x="92" y="92"/>
                </a:cubicBezTo>
                <a:cubicBezTo>
                  <a:pt x="99" y="82"/>
                  <a:pt x="104" y="69"/>
                  <a:pt x="104" y="56"/>
                </a:cubicBezTo>
                <a:cubicBezTo>
                  <a:pt x="104" y="25"/>
                  <a:pt x="81" y="0"/>
                  <a:pt x="52" y="0"/>
                </a:cubicBezTo>
                <a:cubicBezTo>
                  <a:pt x="23" y="0"/>
                  <a:pt x="0" y="25"/>
                  <a:pt x="0" y="56"/>
                </a:cubicBezTo>
                <a:cubicBezTo>
                  <a:pt x="0" y="87"/>
                  <a:pt x="23" y="112"/>
                  <a:pt x="52" y="112"/>
                </a:cubicBezTo>
                <a:cubicBezTo>
                  <a:pt x="61" y="112"/>
                  <a:pt x="69" y="109"/>
                  <a:pt x="77" y="105"/>
                </a:cubicBezTo>
                <a:cubicBezTo>
                  <a:pt x="77" y="106"/>
                  <a:pt x="78" y="108"/>
                  <a:pt x="79" y="109"/>
                </a:cubicBezTo>
                <a:cubicBezTo>
                  <a:pt x="79" y="110"/>
                  <a:pt x="79" y="110"/>
                  <a:pt x="80" y="111"/>
                </a:cubicBezTo>
                <a:cubicBezTo>
                  <a:pt x="83" y="113"/>
                  <a:pt x="87" y="114"/>
                  <a:pt x="90" y="112"/>
                </a:cubicBezTo>
                <a:cubicBezTo>
                  <a:pt x="125" y="159"/>
                  <a:pt x="125" y="159"/>
                  <a:pt x="125" y="159"/>
                </a:cubicBezTo>
                <a:cubicBezTo>
                  <a:pt x="125" y="159"/>
                  <a:pt x="131" y="163"/>
                  <a:pt x="137" y="156"/>
                </a:cubicBezTo>
                <a:cubicBezTo>
                  <a:pt x="143" y="149"/>
                  <a:pt x="139" y="144"/>
                  <a:pt x="139" y="144"/>
                </a:cubicBezTo>
                <a:close/>
                <a:moveTo>
                  <a:pt x="52" y="100"/>
                </a:moveTo>
                <a:cubicBezTo>
                  <a:pt x="29" y="100"/>
                  <a:pt x="12" y="81"/>
                  <a:pt x="12" y="57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32"/>
                  <a:pt x="29" y="12"/>
                  <a:pt x="52" y="12"/>
                </a:cubicBezTo>
                <a:cubicBezTo>
                  <a:pt x="74" y="12"/>
                  <a:pt x="92" y="32"/>
                  <a:pt x="92" y="56"/>
                </a:cubicBezTo>
                <a:cubicBezTo>
                  <a:pt x="92" y="57"/>
                  <a:pt x="92" y="57"/>
                  <a:pt x="92" y="57"/>
                </a:cubicBezTo>
                <a:cubicBezTo>
                  <a:pt x="92" y="81"/>
                  <a:pt x="74" y="100"/>
                  <a:pt x="52" y="100"/>
                </a:cubicBezTo>
                <a:close/>
                <a:moveTo>
                  <a:pt x="68" y="36"/>
                </a:moveTo>
                <a:cubicBezTo>
                  <a:pt x="68" y="46"/>
                  <a:pt x="61" y="53"/>
                  <a:pt x="52" y="53"/>
                </a:cubicBezTo>
                <a:cubicBezTo>
                  <a:pt x="43" y="53"/>
                  <a:pt x="36" y="46"/>
                  <a:pt x="36" y="36"/>
                </a:cubicBezTo>
                <a:cubicBezTo>
                  <a:pt x="36" y="28"/>
                  <a:pt x="43" y="20"/>
                  <a:pt x="52" y="20"/>
                </a:cubicBezTo>
                <a:cubicBezTo>
                  <a:pt x="61" y="20"/>
                  <a:pt x="68" y="28"/>
                  <a:pt x="68" y="36"/>
                </a:cubicBezTo>
                <a:close/>
                <a:moveTo>
                  <a:pt x="73" y="90"/>
                </a:moveTo>
                <a:cubicBezTo>
                  <a:pt x="73" y="89"/>
                  <a:pt x="73" y="89"/>
                  <a:pt x="73" y="89"/>
                </a:cubicBezTo>
                <a:cubicBezTo>
                  <a:pt x="72" y="84"/>
                  <a:pt x="69" y="78"/>
                  <a:pt x="65" y="75"/>
                </a:cubicBezTo>
                <a:cubicBezTo>
                  <a:pt x="66" y="79"/>
                  <a:pt x="67" y="86"/>
                  <a:pt x="67" y="93"/>
                </a:cubicBezTo>
                <a:cubicBezTo>
                  <a:pt x="64" y="95"/>
                  <a:pt x="61" y="96"/>
                  <a:pt x="58" y="97"/>
                </a:cubicBezTo>
                <a:cubicBezTo>
                  <a:pt x="54" y="55"/>
                  <a:pt x="54" y="55"/>
                  <a:pt x="54" y="55"/>
                </a:cubicBezTo>
                <a:cubicBezTo>
                  <a:pt x="57" y="56"/>
                  <a:pt x="59" y="56"/>
                  <a:pt x="62" y="57"/>
                </a:cubicBezTo>
                <a:cubicBezTo>
                  <a:pt x="65" y="59"/>
                  <a:pt x="69" y="60"/>
                  <a:pt x="72" y="64"/>
                </a:cubicBezTo>
                <a:cubicBezTo>
                  <a:pt x="76" y="67"/>
                  <a:pt x="80" y="75"/>
                  <a:pt x="83" y="81"/>
                </a:cubicBezTo>
                <a:cubicBezTo>
                  <a:pt x="80" y="84"/>
                  <a:pt x="77" y="87"/>
                  <a:pt x="73" y="90"/>
                </a:cubicBezTo>
                <a:close/>
                <a:moveTo>
                  <a:pt x="50" y="55"/>
                </a:moveTo>
                <a:cubicBezTo>
                  <a:pt x="46" y="96"/>
                  <a:pt x="46" y="96"/>
                  <a:pt x="46" y="96"/>
                </a:cubicBezTo>
                <a:cubicBezTo>
                  <a:pt x="43" y="96"/>
                  <a:pt x="40" y="95"/>
                  <a:pt x="38" y="94"/>
                </a:cubicBezTo>
                <a:cubicBezTo>
                  <a:pt x="38" y="85"/>
                  <a:pt x="38" y="78"/>
                  <a:pt x="39" y="74"/>
                </a:cubicBezTo>
                <a:cubicBezTo>
                  <a:pt x="34" y="77"/>
                  <a:pt x="31" y="84"/>
                  <a:pt x="30" y="89"/>
                </a:cubicBezTo>
                <a:cubicBezTo>
                  <a:pt x="30" y="90"/>
                  <a:pt x="30" y="90"/>
                  <a:pt x="30" y="90"/>
                </a:cubicBezTo>
                <a:cubicBezTo>
                  <a:pt x="26" y="87"/>
                  <a:pt x="24" y="83"/>
                  <a:pt x="21" y="80"/>
                </a:cubicBezTo>
                <a:cubicBezTo>
                  <a:pt x="24" y="74"/>
                  <a:pt x="28" y="67"/>
                  <a:pt x="32" y="64"/>
                </a:cubicBezTo>
                <a:cubicBezTo>
                  <a:pt x="34" y="60"/>
                  <a:pt x="39" y="58"/>
                  <a:pt x="43" y="57"/>
                </a:cubicBezTo>
                <a:cubicBezTo>
                  <a:pt x="45" y="56"/>
                  <a:pt x="48" y="55"/>
                  <a:pt x="50" y="55"/>
                </a:cubicBezTo>
                <a:close/>
                <a:moveTo>
                  <a:pt x="50" y="55"/>
                </a:moveTo>
                <a:cubicBezTo>
                  <a:pt x="50" y="55"/>
                  <a:pt x="50" y="55"/>
                  <a:pt x="50" y="5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87DE8460-BF69-D5C9-73AF-23BDD2163512}"/>
              </a:ext>
            </a:extLst>
          </p:cNvPr>
          <p:cNvSpPr>
            <a:spLocks noEditPoints="1"/>
          </p:cNvSpPr>
          <p:nvPr/>
        </p:nvSpPr>
        <p:spPr bwMode="auto">
          <a:xfrm>
            <a:off x="4052888" y="4675188"/>
            <a:ext cx="241300" cy="254000"/>
          </a:xfrm>
          <a:custGeom>
            <a:avLst/>
            <a:gdLst>
              <a:gd name="T0" fmla="*/ 24 w 152"/>
              <a:gd name="T1" fmla="*/ 89 h 160"/>
              <a:gd name="T2" fmla="*/ 35 w 152"/>
              <a:gd name="T3" fmla="*/ 53 h 160"/>
              <a:gd name="T4" fmla="*/ 73 w 152"/>
              <a:gd name="T5" fmla="*/ 89 h 160"/>
              <a:gd name="T6" fmla="*/ 111 w 152"/>
              <a:gd name="T7" fmla="*/ 57 h 160"/>
              <a:gd name="T8" fmla="*/ 118 w 152"/>
              <a:gd name="T9" fmla="*/ 89 h 160"/>
              <a:gd name="T10" fmla="*/ 112 w 152"/>
              <a:gd name="T11" fmla="*/ 45 h 160"/>
              <a:gd name="T12" fmla="*/ 111 w 152"/>
              <a:gd name="T13" fmla="*/ 38 h 160"/>
              <a:gd name="T14" fmla="*/ 69 w 152"/>
              <a:gd name="T15" fmla="*/ 0 h 160"/>
              <a:gd name="T16" fmla="*/ 36 w 152"/>
              <a:gd name="T17" fmla="*/ 34 h 160"/>
              <a:gd name="T18" fmla="*/ 34 w 152"/>
              <a:gd name="T19" fmla="*/ 45 h 160"/>
              <a:gd name="T20" fmla="*/ 24 w 152"/>
              <a:gd name="T21" fmla="*/ 89 h 160"/>
              <a:gd name="T22" fmla="*/ 55 w 152"/>
              <a:gd name="T23" fmla="*/ 36 h 160"/>
              <a:gd name="T24" fmla="*/ 59 w 152"/>
              <a:gd name="T25" fmla="*/ 48 h 160"/>
              <a:gd name="T26" fmla="*/ 74 w 152"/>
              <a:gd name="T27" fmla="*/ 31 h 160"/>
              <a:gd name="T28" fmla="*/ 74 w 152"/>
              <a:gd name="T29" fmla="*/ 46 h 160"/>
              <a:gd name="T30" fmla="*/ 100 w 152"/>
              <a:gd name="T31" fmla="*/ 46 h 160"/>
              <a:gd name="T32" fmla="*/ 102 w 152"/>
              <a:gd name="T33" fmla="*/ 46 h 160"/>
              <a:gd name="T34" fmla="*/ 102 w 152"/>
              <a:gd name="T35" fmla="*/ 47 h 160"/>
              <a:gd name="T36" fmla="*/ 73 w 152"/>
              <a:gd name="T37" fmla="*/ 77 h 160"/>
              <a:gd name="T38" fmla="*/ 46 w 152"/>
              <a:gd name="T39" fmla="*/ 48 h 160"/>
              <a:gd name="T40" fmla="*/ 55 w 152"/>
              <a:gd name="T41" fmla="*/ 36 h 160"/>
              <a:gd name="T42" fmla="*/ 52 w 152"/>
              <a:gd name="T43" fmla="*/ 96 h 160"/>
              <a:gd name="T44" fmla="*/ 11 w 152"/>
              <a:gd name="T45" fmla="*/ 148 h 160"/>
              <a:gd name="T46" fmla="*/ 20 w 152"/>
              <a:gd name="T47" fmla="*/ 160 h 160"/>
              <a:gd name="T48" fmla="*/ 51 w 152"/>
              <a:gd name="T49" fmla="*/ 122 h 160"/>
              <a:gd name="T50" fmla="*/ 52 w 152"/>
              <a:gd name="T51" fmla="*/ 138 h 160"/>
              <a:gd name="T52" fmla="*/ 47 w 152"/>
              <a:gd name="T53" fmla="*/ 150 h 160"/>
              <a:gd name="T54" fmla="*/ 102 w 152"/>
              <a:gd name="T55" fmla="*/ 149 h 160"/>
              <a:gd name="T56" fmla="*/ 94 w 152"/>
              <a:gd name="T57" fmla="*/ 138 h 160"/>
              <a:gd name="T58" fmla="*/ 96 w 152"/>
              <a:gd name="T59" fmla="*/ 120 h 160"/>
              <a:gd name="T60" fmla="*/ 120 w 152"/>
              <a:gd name="T61" fmla="*/ 153 h 160"/>
              <a:gd name="T62" fmla="*/ 135 w 152"/>
              <a:gd name="T63" fmla="*/ 149 h 160"/>
              <a:gd name="T64" fmla="*/ 97 w 152"/>
              <a:gd name="T65" fmla="*/ 96 h 160"/>
              <a:gd name="T66" fmla="*/ 52 w 152"/>
              <a:gd name="T67" fmla="*/ 9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2" h="160">
                <a:moveTo>
                  <a:pt x="24" y="89"/>
                </a:moveTo>
                <a:cubicBezTo>
                  <a:pt x="23" y="70"/>
                  <a:pt x="31" y="57"/>
                  <a:pt x="35" y="53"/>
                </a:cubicBezTo>
                <a:cubicBezTo>
                  <a:pt x="37" y="74"/>
                  <a:pt x="54" y="89"/>
                  <a:pt x="73" y="89"/>
                </a:cubicBezTo>
                <a:cubicBezTo>
                  <a:pt x="92" y="89"/>
                  <a:pt x="108" y="75"/>
                  <a:pt x="111" y="57"/>
                </a:cubicBezTo>
                <a:cubicBezTo>
                  <a:pt x="115" y="64"/>
                  <a:pt x="120" y="75"/>
                  <a:pt x="118" y="89"/>
                </a:cubicBezTo>
                <a:cubicBezTo>
                  <a:pt x="152" y="88"/>
                  <a:pt x="135" y="48"/>
                  <a:pt x="112" y="45"/>
                </a:cubicBezTo>
                <a:cubicBezTo>
                  <a:pt x="112" y="42"/>
                  <a:pt x="112" y="40"/>
                  <a:pt x="111" y="38"/>
                </a:cubicBezTo>
                <a:cubicBezTo>
                  <a:pt x="110" y="26"/>
                  <a:pt x="99" y="0"/>
                  <a:pt x="69" y="0"/>
                </a:cubicBezTo>
                <a:cubicBezTo>
                  <a:pt x="43" y="2"/>
                  <a:pt x="37" y="22"/>
                  <a:pt x="36" y="34"/>
                </a:cubicBezTo>
                <a:cubicBezTo>
                  <a:pt x="35" y="38"/>
                  <a:pt x="35" y="41"/>
                  <a:pt x="34" y="45"/>
                </a:cubicBezTo>
                <a:cubicBezTo>
                  <a:pt x="0" y="51"/>
                  <a:pt x="4" y="88"/>
                  <a:pt x="24" y="89"/>
                </a:cubicBezTo>
                <a:close/>
                <a:moveTo>
                  <a:pt x="55" y="36"/>
                </a:moveTo>
                <a:cubicBezTo>
                  <a:pt x="55" y="36"/>
                  <a:pt x="59" y="37"/>
                  <a:pt x="59" y="48"/>
                </a:cubicBezTo>
                <a:cubicBezTo>
                  <a:pt x="63" y="51"/>
                  <a:pt x="74" y="31"/>
                  <a:pt x="74" y="31"/>
                </a:cubicBezTo>
                <a:cubicBezTo>
                  <a:pt x="74" y="46"/>
                  <a:pt x="74" y="46"/>
                  <a:pt x="74" y="46"/>
                </a:cubicBezTo>
                <a:cubicBezTo>
                  <a:pt x="80" y="48"/>
                  <a:pt x="100" y="46"/>
                  <a:pt x="100" y="46"/>
                </a:cubicBezTo>
                <a:cubicBezTo>
                  <a:pt x="102" y="46"/>
                  <a:pt x="102" y="46"/>
                  <a:pt x="102" y="46"/>
                </a:cubicBezTo>
                <a:cubicBezTo>
                  <a:pt x="102" y="47"/>
                  <a:pt x="102" y="47"/>
                  <a:pt x="102" y="47"/>
                </a:cubicBezTo>
                <a:cubicBezTo>
                  <a:pt x="102" y="64"/>
                  <a:pt x="89" y="77"/>
                  <a:pt x="73" y="77"/>
                </a:cubicBezTo>
                <a:cubicBezTo>
                  <a:pt x="58" y="77"/>
                  <a:pt x="46" y="64"/>
                  <a:pt x="46" y="48"/>
                </a:cubicBezTo>
                <a:cubicBezTo>
                  <a:pt x="50" y="46"/>
                  <a:pt x="55" y="36"/>
                  <a:pt x="55" y="36"/>
                </a:cubicBezTo>
                <a:close/>
                <a:moveTo>
                  <a:pt x="52" y="96"/>
                </a:moveTo>
                <a:cubicBezTo>
                  <a:pt x="11" y="148"/>
                  <a:pt x="11" y="148"/>
                  <a:pt x="11" y="148"/>
                </a:cubicBezTo>
                <a:cubicBezTo>
                  <a:pt x="20" y="160"/>
                  <a:pt x="20" y="160"/>
                  <a:pt x="20" y="160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52" y="138"/>
                  <a:pt x="52" y="138"/>
                  <a:pt x="52" y="138"/>
                </a:cubicBezTo>
                <a:cubicBezTo>
                  <a:pt x="47" y="150"/>
                  <a:pt x="47" y="150"/>
                  <a:pt x="47" y="150"/>
                </a:cubicBezTo>
                <a:cubicBezTo>
                  <a:pt x="102" y="149"/>
                  <a:pt x="102" y="149"/>
                  <a:pt x="102" y="149"/>
                </a:cubicBezTo>
                <a:cubicBezTo>
                  <a:pt x="94" y="138"/>
                  <a:pt x="94" y="138"/>
                  <a:pt x="94" y="138"/>
                </a:cubicBezTo>
                <a:cubicBezTo>
                  <a:pt x="96" y="120"/>
                  <a:pt x="96" y="120"/>
                  <a:pt x="96" y="120"/>
                </a:cubicBezTo>
                <a:cubicBezTo>
                  <a:pt x="120" y="153"/>
                  <a:pt x="120" y="153"/>
                  <a:pt x="120" y="153"/>
                </a:cubicBezTo>
                <a:cubicBezTo>
                  <a:pt x="135" y="149"/>
                  <a:pt x="135" y="149"/>
                  <a:pt x="135" y="149"/>
                </a:cubicBezTo>
                <a:cubicBezTo>
                  <a:pt x="97" y="96"/>
                  <a:pt x="97" y="96"/>
                  <a:pt x="97" y="96"/>
                </a:cubicBezTo>
                <a:lnTo>
                  <a:pt x="52" y="9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C5C601AD-8185-1FD0-9CBA-4358103865D8}"/>
              </a:ext>
            </a:extLst>
          </p:cNvPr>
          <p:cNvSpPr>
            <a:spLocks noEditPoints="1"/>
          </p:cNvSpPr>
          <p:nvPr/>
        </p:nvSpPr>
        <p:spPr bwMode="auto">
          <a:xfrm>
            <a:off x="747713" y="4121150"/>
            <a:ext cx="239713" cy="257175"/>
          </a:xfrm>
          <a:custGeom>
            <a:avLst/>
            <a:gdLst>
              <a:gd name="T0" fmla="*/ 142 w 151"/>
              <a:gd name="T1" fmla="*/ 10 h 162"/>
              <a:gd name="T2" fmla="*/ 148 w 151"/>
              <a:gd name="T3" fmla="*/ 39 h 162"/>
              <a:gd name="T4" fmla="*/ 139 w 151"/>
              <a:gd name="T5" fmla="*/ 49 h 162"/>
              <a:gd name="T6" fmla="*/ 105 w 151"/>
              <a:gd name="T7" fmla="*/ 14 h 162"/>
              <a:gd name="T8" fmla="*/ 115 w 151"/>
              <a:gd name="T9" fmla="*/ 3 h 162"/>
              <a:gd name="T10" fmla="*/ 142 w 151"/>
              <a:gd name="T11" fmla="*/ 10 h 162"/>
              <a:gd name="T12" fmla="*/ 132 w 151"/>
              <a:gd name="T13" fmla="*/ 56 h 162"/>
              <a:gd name="T14" fmla="*/ 59 w 151"/>
              <a:gd name="T15" fmla="*/ 135 h 162"/>
              <a:gd name="T16" fmla="*/ 0 w 151"/>
              <a:gd name="T17" fmla="*/ 162 h 162"/>
              <a:gd name="T18" fmla="*/ 27 w 151"/>
              <a:gd name="T19" fmla="*/ 99 h 162"/>
              <a:gd name="T20" fmla="*/ 99 w 151"/>
              <a:gd name="T21" fmla="*/ 20 h 162"/>
              <a:gd name="T22" fmla="*/ 132 w 151"/>
              <a:gd name="T23" fmla="*/ 56 h 162"/>
              <a:gd name="T24" fmla="*/ 132 w 151"/>
              <a:gd name="T25" fmla="*/ 56 h 162"/>
              <a:gd name="T26" fmla="*/ 43 w 151"/>
              <a:gd name="T27" fmla="*/ 131 h 162"/>
              <a:gd name="T28" fmla="*/ 28 w 151"/>
              <a:gd name="T29" fmla="*/ 116 h 162"/>
              <a:gd name="T30" fmla="*/ 19 w 151"/>
              <a:gd name="T31" fmla="*/ 142 h 162"/>
              <a:gd name="T32" fmla="*/ 43 w 151"/>
              <a:gd name="T33" fmla="*/ 131 h 162"/>
              <a:gd name="T34" fmla="*/ 43 w 151"/>
              <a:gd name="T35" fmla="*/ 131 h 162"/>
              <a:gd name="T36" fmla="*/ 150 w 151"/>
              <a:gd name="T37" fmla="*/ 152 h 162"/>
              <a:gd name="T38" fmla="*/ 65 w 151"/>
              <a:gd name="T39" fmla="*/ 152 h 162"/>
              <a:gd name="T40" fmla="*/ 65 w 151"/>
              <a:gd name="T41" fmla="*/ 162 h 162"/>
              <a:gd name="T42" fmla="*/ 150 w 151"/>
              <a:gd name="T43" fmla="*/ 162 h 162"/>
              <a:gd name="T44" fmla="*/ 150 w 151"/>
              <a:gd name="T45" fmla="*/ 152 h 162"/>
              <a:gd name="T46" fmla="*/ 150 w 151"/>
              <a:gd name="T47" fmla="*/ 152 h 162"/>
              <a:gd name="T48" fmla="*/ 150 w 151"/>
              <a:gd name="T49" fmla="*/ 152 h 162"/>
              <a:gd name="T50" fmla="*/ 150 w 151"/>
              <a:gd name="T51" fmla="*/ 152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51" h="162">
                <a:moveTo>
                  <a:pt x="142" y="10"/>
                </a:moveTo>
                <a:cubicBezTo>
                  <a:pt x="148" y="17"/>
                  <a:pt x="151" y="29"/>
                  <a:pt x="148" y="39"/>
                </a:cubicBezTo>
                <a:cubicBezTo>
                  <a:pt x="139" y="49"/>
                  <a:pt x="139" y="49"/>
                  <a:pt x="139" y="49"/>
                </a:cubicBezTo>
                <a:cubicBezTo>
                  <a:pt x="105" y="14"/>
                  <a:pt x="105" y="14"/>
                  <a:pt x="105" y="14"/>
                </a:cubicBezTo>
                <a:cubicBezTo>
                  <a:pt x="115" y="3"/>
                  <a:pt x="115" y="3"/>
                  <a:pt x="115" y="3"/>
                </a:cubicBezTo>
                <a:cubicBezTo>
                  <a:pt x="124" y="0"/>
                  <a:pt x="135" y="3"/>
                  <a:pt x="142" y="10"/>
                </a:cubicBezTo>
                <a:close/>
                <a:moveTo>
                  <a:pt x="132" y="56"/>
                </a:moveTo>
                <a:cubicBezTo>
                  <a:pt x="59" y="135"/>
                  <a:pt x="59" y="135"/>
                  <a:pt x="59" y="135"/>
                </a:cubicBezTo>
                <a:cubicBezTo>
                  <a:pt x="0" y="162"/>
                  <a:pt x="0" y="162"/>
                  <a:pt x="0" y="162"/>
                </a:cubicBezTo>
                <a:cubicBezTo>
                  <a:pt x="27" y="99"/>
                  <a:pt x="27" y="99"/>
                  <a:pt x="27" y="99"/>
                </a:cubicBezTo>
                <a:cubicBezTo>
                  <a:pt x="99" y="20"/>
                  <a:pt x="99" y="20"/>
                  <a:pt x="99" y="20"/>
                </a:cubicBezTo>
                <a:cubicBezTo>
                  <a:pt x="132" y="56"/>
                  <a:pt x="132" y="56"/>
                  <a:pt x="132" y="56"/>
                </a:cubicBezTo>
                <a:cubicBezTo>
                  <a:pt x="132" y="56"/>
                  <a:pt x="132" y="56"/>
                  <a:pt x="132" y="56"/>
                </a:cubicBezTo>
                <a:close/>
                <a:moveTo>
                  <a:pt x="43" y="131"/>
                </a:moveTo>
                <a:cubicBezTo>
                  <a:pt x="28" y="116"/>
                  <a:pt x="28" y="116"/>
                  <a:pt x="28" y="116"/>
                </a:cubicBezTo>
                <a:cubicBezTo>
                  <a:pt x="19" y="142"/>
                  <a:pt x="19" y="142"/>
                  <a:pt x="19" y="142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lose/>
                <a:moveTo>
                  <a:pt x="150" y="152"/>
                </a:moveTo>
                <a:cubicBezTo>
                  <a:pt x="65" y="152"/>
                  <a:pt x="65" y="152"/>
                  <a:pt x="65" y="152"/>
                </a:cubicBezTo>
                <a:cubicBezTo>
                  <a:pt x="65" y="162"/>
                  <a:pt x="65" y="162"/>
                  <a:pt x="65" y="162"/>
                </a:cubicBezTo>
                <a:cubicBezTo>
                  <a:pt x="150" y="162"/>
                  <a:pt x="150" y="162"/>
                  <a:pt x="150" y="162"/>
                </a:cubicBezTo>
                <a:cubicBezTo>
                  <a:pt x="150" y="152"/>
                  <a:pt x="150" y="152"/>
                  <a:pt x="150" y="152"/>
                </a:cubicBezTo>
                <a:cubicBezTo>
                  <a:pt x="150" y="152"/>
                  <a:pt x="150" y="152"/>
                  <a:pt x="150" y="152"/>
                </a:cubicBezTo>
                <a:close/>
                <a:moveTo>
                  <a:pt x="150" y="152"/>
                </a:moveTo>
                <a:cubicBezTo>
                  <a:pt x="150" y="152"/>
                  <a:pt x="150" y="152"/>
                  <a:pt x="150" y="15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66084626-45B1-B2D9-06EE-F042A1BADF95}"/>
              </a:ext>
            </a:extLst>
          </p:cNvPr>
          <p:cNvSpPr>
            <a:spLocks noEditPoints="1"/>
          </p:cNvSpPr>
          <p:nvPr/>
        </p:nvSpPr>
        <p:spPr bwMode="auto">
          <a:xfrm>
            <a:off x="5707063" y="3573463"/>
            <a:ext cx="227013" cy="254000"/>
          </a:xfrm>
          <a:custGeom>
            <a:avLst/>
            <a:gdLst>
              <a:gd name="T0" fmla="*/ 135 w 143"/>
              <a:gd name="T1" fmla="*/ 14 h 160"/>
              <a:gd name="T2" fmla="*/ 79 w 143"/>
              <a:gd name="T3" fmla="*/ 14 h 160"/>
              <a:gd name="T4" fmla="*/ 79 w 143"/>
              <a:gd name="T5" fmla="*/ 9 h 160"/>
              <a:gd name="T6" fmla="*/ 71 w 143"/>
              <a:gd name="T7" fmla="*/ 0 h 160"/>
              <a:gd name="T8" fmla="*/ 62 w 143"/>
              <a:gd name="T9" fmla="*/ 9 h 160"/>
              <a:gd name="T10" fmla="*/ 64 w 143"/>
              <a:gd name="T11" fmla="*/ 14 h 160"/>
              <a:gd name="T12" fmla="*/ 6 w 143"/>
              <a:gd name="T13" fmla="*/ 14 h 160"/>
              <a:gd name="T14" fmla="*/ 0 w 143"/>
              <a:gd name="T15" fmla="*/ 22 h 160"/>
              <a:gd name="T16" fmla="*/ 0 w 143"/>
              <a:gd name="T17" fmla="*/ 111 h 160"/>
              <a:gd name="T18" fmla="*/ 6 w 143"/>
              <a:gd name="T19" fmla="*/ 120 h 160"/>
              <a:gd name="T20" fmla="*/ 54 w 143"/>
              <a:gd name="T21" fmla="*/ 120 h 160"/>
              <a:gd name="T22" fmla="*/ 44 w 143"/>
              <a:gd name="T23" fmla="*/ 154 h 160"/>
              <a:gd name="T24" fmla="*/ 48 w 143"/>
              <a:gd name="T25" fmla="*/ 158 h 160"/>
              <a:gd name="T26" fmla="*/ 50 w 143"/>
              <a:gd name="T27" fmla="*/ 160 h 160"/>
              <a:gd name="T28" fmla="*/ 56 w 143"/>
              <a:gd name="T29" fmla="*/ 156 h 160"/>
              <a:gd name="T30" fmla="*/ 66 w 143"/>
              <a:gd name="T31" fmla="*/ 120 h 160"/>
              <a:gd name="T32" fmla="*/ 77 w 143"/>
              <a:gd name="T33" fmla="*/ 120 h 160"/>
              <a:gd name="T34" fmla="*/ 85 w 143"/>
              <a:gd name="T35" fmla="*/ 156 h 160"/>
              <a:gd name="T36" fmla="*/ 91 w 143"/>
              <a:gd name="T37" fmla="*/ 160 h 160"/>
              <a:gd name="T38" fmla="*/ 95 w 143"/>
              <a:gd name="T39" fmla="*/ 158 h 160"/>
              <a:gd name="T40" fmla="*/ 97 w 143"/>
              <a:gd name="T41" fmla="*/ 154 h 160"/>
              <a:gd name="T42" fmla="*/ 89 w 143"/>
              <a:gd name="T43" fmla="*/ 120 h 160"/>
              <a:gd name="T44" fmla="*/ 135 w 143"/>
              <a:gd name="T45" fmla="*/ 120 h 160"/>
              <a:gd name="T46" fmla="*/ 143 w 143"/>
              <a:gd name="T47" fmla="*/ 111 h 160"/>
              <a:gd name="T48" fmla="*/ 143 w 143"/>
              <a:gd name="T49" fmla="*/ 22 h 160"/>
              <a:gd name="T50" fmla="*/ 135 w 143"/>
              <a:gd name="T51" fmla="*/ 14 h 160"/>
              <a:gd name="T52" fmla="*/ 128 w 143"/>
              <a:gd name="T53" fmla="*/ 105 h 160"/>
              <a:gd name="T54" fmla="*/ 15 w 143"/>
              <a:gd name="T55" fmla="*/ 105 h 160"/>
              <a:gd name="T56" fmla="*/ 15 w 143"/>
              <a:gd name="T57" fmla="*/ 27 h 160"/>
              <a:gd name="T58" fmla="*/ 128 w 143"/>
              <a:gd name="T59" fmla="*/ 27 h 160"/>
              <a:gd name="T60" fmla="*/ 128 w 143"/>
              <a:gd name="T61" fmla="*/ 105 h 160"/>
              <a:gd name="T62" fmla="*/ 26 w 143"/>
              <a:gd name="T63" fmla="*/ 91 h 160"/>
              <a:gd name="T64" fmla="*/ 32 w 143"/>
              <a:gd name="T65" fmla="*/ 85 h 160"/>
              <a:gd name="T66" fmla="*/ 32 w 143"/>
              <a:gd name="T67" fmla="*/ 82 h 160"/>
              <a:gd name="T68" fmla="*/ 60 w 143"/>
              <a:gd name="T69" fmla="*/ 60 h 160"/>
              <a:gd name="T70" fmla="*/ 62 w 143"/>
              <a:gd name="T71" fmla="*/ 60 h 160"/>
              <a:gd name="T72" fmla="*/ 66 w 143"/>
              <a:gd name="T73" fmla="*/ 60 h 160"/>
              <a:gd name="T74" fmla="*/ 80 w 143"/>
              <a:gd name="T75" fmla="*/ 74 h 160"/>
              <a:gd name="T76" fmla="*/ 80 w 143"/>
              <a:gd name="T77" fmla="*/ 76 h 160"/>
              <a:gd name="T78" fmla="*/ 87 w 143"/>
              <a:gd name="T79" fmla="*/ 82 h 160"/>
              <a:gd name="T80" fmla="*/ 93 w 143"/>
              <a:gd name="T81" fmla="*/ 76 h 160"/>
              <a:gd name="T82" fmla="*/ 93 w 143"/>
              <a:gd name="T83" fmla="*/ 74 h 160"/>
              <a:gd name="T84" fmla="*/ 108 w 143"/>
              <a:gd name="T85" fmla="*/ 58 h 160"/>
              <a:gd name="T86" fmla="*/ 110 w 143"/>
              <a:gd name="T87" fmla="*/ 60 h 160"/>
              <a:gd name="T88" fmla="*/ 116 w 143"/>
              <a:gd name="T89" fmla="*/ 54 h 160"/>
              <a:gd name="T90" fmla="*/ 110 w 143"/>
              <a:gd name="T91" fmla="*/ 47 h 160"/>
              <a:gd name="T92" fmla="*/ 105 w 143"/>
              <a:gd name="T93" fmla="*/ 54 h 160"/>
              <a:gd name="T94" fmla="*/ 105 w 143"/>
              <a:gd name="T95" fmla="*/ 56 h 160"/>
              <a:gd name="T96" fmla="*/ 91 w 143"/>
              <a:gd name="T97" fmla="*/ 69 h 160"/>
              <a:gd name="T98" fmla="*/ 87 w 143"/>
              <a:gd name="T99" fmla="*/ 69 h 160"/>
              <a:gd name="T100" fmla="*/ 82 w 143"/>
              <a:gd name="T101" fmla="*/ 71 h 160"/>
              <a:gd name="T102" fmla="*/ 68 w 143"/>
              <a:gd name="T103" fmla="*/ 58 h 160"/>
              <a:gd name="T104" fmla="*/ 68 w 143"/>
              <a:gd name="T105" fmla="*/ 56 h 160"/>
              <a:gd name="T106" fmla="*/ 62 w 143"/>
              <a:gd name="T107" fmla="*/ 49 h 160"/>
              <a:gd name="T108" fmla="*/ 57 w 143"/>
              <a:gd name="T109" fmla="*/ 56 h 160"/>
              <a:gd name="T110" fmla="*/ 57 w 143"/>
              <a:gd name="T111" fmla="*/ 58 h 160"/>
              <a:gd name="T112" fmla="*/ 30 w 143"/>
              <a:gd name="T113" fmla="*/ 80 h 160"/>
              <a:gd name="T114" fmla="*/ 26 w 143"/>
              <a:gd name="T115" fmla="*/ 78 h 160"/>
              <a:gd name="T116" fmla="*/ 20 w 143"/>
              <a:gd name="T117" fmla="*/ 85 h 160"/>
              <a:gd name="T118" fmla="*/ 26 w 143"/>
              <a:gd name="T119" fmla="*/ 9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3" h="160">
                <a:moveTo>
                  <a:pt x="135" y="14"/>
                </a:moveTo>
                <a:cubicBezTo>
                  <a:pt x="79" y="14"/>
                  <a:pt x="79" y="14"/>
                  <a:pt x="79" y="14"/>
                </a:cubicBezTo>
                <a:cubicBezTo>
                  <a:pt x="79" y="11"/>
                  <a:pt x="79" y="11"/>
                  <a:pt x="79" y="9"/>
                </a:cubicBezTo>
                <a:cubicBezTo>
                  <a:pt x="79" y="5"/>
                  <a:pt x="75" y="0"/>
                  <a:pt x="71" y="0"/>
                </a:cubicBezTo>
                <a:cubicBezTo>
                  <a:pt x="66" y="0"/>
                  <a:pt x="62" y="5"/>
                  <a:pt x="62" y="9"/>
                </a:cubicBezTo>
                <a:cubicBezTo>
                  <a:pt x="62" y="11"/>
                  <a:pt x="62" y="11"/>
                  <a:pt x="64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2" y="14"/>
                  <a:pt x="0" y="18"/>
                  <a:pt x="0" y="22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2" y="120"/>
                  <a:pt x="6" y="120"/>
                </a:cubicBezTo>
                <a:cubicBezTo>
                  <a:pt x="54" y="120"/>
                  <a:pt x="54" y="120"/>
                  <a:pt x="54" y="120"/>
                </a:cubicBezTo>
                <a:cubicBezTo>
                  <a:pt x="44" y="154"/>
                  <a:pt x="44" y="154"/>
                  <a:pt x="44" y="154"/>
                </a:cubicBezTo>
                <a:cubicBezTo>
                  <a:pt x="44" y="156"/>
                  <a:pt x="46" y="158"/>
                  <a:pt x="48" y="158"/>
                </a:cubicBezTo>
                <a:cubicBezTo>
                  <a:pt x="50" y="160"/>
                  <a:pt x="50" y="160"/>
                  <a:pt x="50" y="160"/>
                </a:cubicBezTo>
                <a:cubicBezTo>
                  <a:pt x="54" y="160"/>
                  <a:pt x="56" y="158"/>
                  <a:pt x="56" y="156"/>
                </a:cubicBezTo>
                <a:cubicBezTo>
                  <a:pt x="66" y="120"/>
                  <a:pt x="66" y="120"/>
                  <a:pt x="66" y="120"/>
                </a:cubicBezTo>
                <a:cubicBezTo>
                  <a:pt x="77" y="120"/>
                  <a:pt x="77" y="120"/>
                  <a:pt x="77" y="120"/>
                </a:cubicBezTo>
                <a:cubicBezTo>
                  <a:pt x="85" y="156"/>
                  <a:pt x="85" y="156"/>
                  <a:pt x="85" y="156"/>
                </a:cubicBezTo>
                <a:cubicBezTo>
                  <a:pt x="87" y="158"/>
                  <a:pt x="89" y="160"/>
                  <a:pt x="91" y="160"/>
                </a:cubicBezTo>
                <a:cubicBezTo>
                  <a:pt x="95" y="158"/>
                  <a:pt x="95" y="158"/>
                  <a:pt x="95" y="158"/>
                </a:cubicBezTo>
                <a:cubicBezTo>
                  <a:pt x="97" y="158"/>
                  <a:pt x="97" y="156"/>
                  <a:pt x="97" y="154"/>
                </a:cubicBezTo>
                <a:cubicBezTo>
                  <a:pt x="89" y="120"/>
                  <a:pt x="89" y="120"/>
                  <a:pt x="89" y="120"/>
                </a:cubicBezTo>
                <a:cubicBezTo>
                  <a:pt x="135" y="120"/>
                  <a:pt x="135" y="120"/>
                  <a:pt x="135" y="120"/>
                </a:cubicBezTo>
                <a:cubicBezTo>
                  <a:pt x="139" y="120"/>
                  <a:pt x="143" y="116"/>
                  <a:pt x="143" y="111"/>
                </a:cubicBezTo>
                <a:cubicBezTo>
                  <a:pt x="143" y="22"/>
                  <a:pt x="143" y="22"/>
                  <a:pt x="143" y="22"/>
                </a:cubicBezTo>
                <a:cubicBezTo>
                  <a:pt x="143" y="18"/>
                  <a:pt x="139" y="14"/>
                  <a:pt x="135" y="14"/>
                </a:cubicBezTo>
                <a:close/>
                <a:moveTo>
                  <a:pt x="128" y="105"/>
                </a:moveTo>
                <a:cubicBezTo>
                  <a:pt x="15" y="105"/>
                  <a:pt x="15" y="105"/>
                  <a:pt x="15" y="105"/>
                </a:cubicBezTo>
                <a:cubicBezTo>
                  <a:pt x="15" y="27"/>
                  <a:pt x="15" y="27"/>
                  <a:pt x="15" y="27"/>
                </a:cubicBezTo>
                <a:cubicBezTo>
                  <a:pt x="128" y="27"/>
                  <a:pt x="128" y="27"/>
                  <a:pt x="128" y="27"/>
                </a:cubicBezTo>
                <a:lnTo>
                  <a:pt x="128" y="105"/>
                </a:lnTo>
                <a:close/>
                <a:moveTo>
                  <a:pt x="26" y="91"/>
                </a:moveTo>
                <a:cubicBezTo>
                  <a:pt x="30" y="91"/>
                  <a:pt x="32" y="89"/>
                  <a:pt x="32" y="85"/>
                </a:cubicBezTo>
                <a:cubicBezTo>
                  <a:pt x="32" y="82"/>
                  <a:pt x="32" y="82"/>
                  <a:pt x="32" y="82"/>
                </a:cubicBezTo>
                <a:cubicBezTo>
                  <a:pt x="41" y="76"/>
                  <a:pt x="53" y="65"/>
                  <a:pt x="60" y="60"/>
                </a:cubicBezTo>
                <a:cubicBezTo>
                  <a:pt x="62" y="60"/>
                  <a:pt x="62" y="60"/>
                  <a:pt x="62" y="60"/>
                </a:cubicBezTo>
                <a:cubicBezTo>
                  <a:pt x="64" y="60"/>
                  <a:pt x="64" y="60"/>
                  <a:pt x="66" y="60"/>
                </a:cubicBezTo>
                <a:cubicBezTo>
                  <a:pt x="70" y="65"/>
                  <a:pt x="76" y="69"/>
                  <a:pt x="80" y="74"/>
                </a:cubicBezTo>
                <a:cubicBezTo>
                  <a:pt x="80" y="76"/>
                  <a:pt x="80" y="76"/>
                  <a:pt x="80" y="76"/>
                </a:cubicBezTo>
                <a:cubicBezTo>
                  <a:pt x="80" y="78"/>
                  <a:pt x="82" y="82"/>
                  <a:pt x="87" y="82"/>
                </a:cubicBezTo>
                <a:cubicBezTo>
                  <a:pt x="91" y="82"/>
                  <a:pt x="93" y="78"/>
                  <a:pt x="93" y="76"/>
                </a:cubicBezTo>
                <a:cubicBezTo>
                  <a:pt x="93" y="74"/>
                  <a:pt x="93" y="74"/>
                  <a:pt x="93" y="74"/>
                </a:cubicBezTo>
                <a:cubicBezTo>
                  <a:pt x="108" y="58"/>
                  <a:pt x="108" y="58"/>
                  <a:pt x="108" y="58"/>
                </a:cubicBezTo>
                <a:cubicBezTo>
                  <a:pt x="110" y="60"/>
                  <a:pt x="110" y="60"/>
                  <a:pt x="110" y="60"/>
                </a:cubicBezTo>
                <a:cubicBezTo>
                  <a:pt x="114" y="60"/>
                  <a:pt x="116" y="56"/>
                  <a:pt x="116" y="54"/>
                </a:cubicBezTo>
                <a:cubicBezTo>
                  <a:pt x="116" y="49"/>
                  <a:pt x="114" y="47"/>
                  <a:pt x="110" y="47"/>
                </a:cubicBezTo>
                <a:cubicBezTo>
                  <a:pt x="108" y="47"/>
                  <a:pt x="105" y="49"/>
                  <a:pt x="105" y="54"/>
                </a:cubicBezTo>
                <a:cubicBezTo>
                  <a:pt x="105" y="56"/>
                  <a:pt x="105" y="56"/>
                  <a:pt x="105" y="56"/>
                </a:cubicBezTo>
                <a:cubicBezTo>
                  <a:pt x="101" y="60"/>
                  <a:pt x="95" y="67"/>
                  <a:pt x="91" y="69"/>
                </a:cubicBezTo>
                <a:cubicBezTo>
                  <a:pt x="89" y="69"/>
                  <a:pt x="89" y="69"/>
                  <a:pt x="87" y="69"/>
                </a:cubicBezTo>
                <a:cubicBezTo>
                  <a:pt x="85" y="69"/>
                  <a:pt x="85" y="69"/>
                  <a:pt x="82" y="71"/>
                </a:cubicBezTo>
                <a:cubicBezTo>
                  <a:pt x="78" y="67"/>
                  <a:pt x="72" y="60"/>
                  <a:pt x="68" y="58"/>
                </a:cubicBezTo>
                <a:cubicBezTo>
                  <a:pt x="68" y="56"/>
                  <a:pt x="68" y="56"/>
                  <a:pt x="68" y="56"/>
                </a:cubicBezTo>
                <a:cubicBezTo>
                  <a:pt x="68" y="51"/>
                  <a:pt x="66" y="49"/>
                  <a:pt x="62" y="49"/>
                </a:cubicBezTo>
                <a:cubicBezTo>
                  <a:pt x="60" y="49"/>
                  <a:pt x="57" y="51"/>
                  <a:pt x="57" y="56"/>
                </a:cubicBezTo>
                <a:cubicBezTo>
                  <a:pt x="57" y="56"/>
                  <a:pt x="57" y="56"/>
                  <a:pt x="57" y="58"/>
                </a:cubicBezTo>
                <a:cubicBezTo>
                  <a:pt x="30" y="80"/>
                  <a:pt x="30" y="80"/>
                  <a:pt x="30" y="80"/>
                </a:cubicBezTo>
                <a:cubicBezTo>
                  <a:pt x="28" y="78"/>
                  <a:pt x="28" y="78"/>
                  <a:pt x="26" y="78"/>
                </a:cubicBezTo>
                <a:cubicBezTo>
                  <a:pt x="24" y="78"/>
                  <a:pt x="20" y="80"/>
                  <a:pt x="20" y="85"/>
                </a:cubicBezTo>
                <a:cubicBezTo>
                  <a:pt x="20" y="89"/>
                  <a:pt x="24" y="91"/>
                  <a:pt x="26" y="9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93E5860E-0E14-D61E-080B-C60B55A2D5BD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4129088"/>
            <a:ext cx="254000" cy="244475"/>
          </a:xfrm>
          <a:custGeom>
            <a:avLst/>
            <a:gdLst>
              <a:gd name="T0" fmla="*/ 149 w 160"/>
              <a:gd name="T1" fmla="*/ 0 h 154"/>
              <a:gd name="T2" fmla="*/ 9 w 160"/>
              <a:gd name="T3" fmla="*/ 0 h 154"/>
              <a:gd name="T4" fmla="*/ 0 w 160"/>
              <a:gd name="T5" fmla="*/ 9 h 154"/>
              <a:gd name="T6" fmla="*/ 0 w 160"/>
              <a:gd name="T7" fmla="*/ 118 h 154"/>
              <a:gd name="T8" fmla="*/ 9 w 160"/>
              <a:gd name="T9" fmla="*/ 129 h 154"/>
              <a:gd name="T10" fmla="*/ 149 w 160"/>
              <a:gd name="T11" fmla="*/ 129 h 154"/>
              <a:gd name="T12" fmla="*/ 160 w 160"/>
              <a:gd name="T13" fmla="*/ 118 h 154"/>
              <a:gd name="T14" fmla="*/ 160 w 160"/>
              <a:gd name="T15" fmla="*/ 9 h 154"/>
              <a:gd name="T16" fmla="*/ 149 w 160"/>
              <a:gd name="T17" fmla="*/ 0 h 154"/>
              <a:gd name="T18" fmla="*/ 147 w 160"/>
              <a:gd name="T19" fmla="*/ 111 h 154"/>
              <a:gd name="T20" fmla="*/ 12 w 160"/>
              <a:gd name="T21" fmla="*/ 111 h 154"/>
              <a:gd name="T22" fmla="*/ 12 w 160"/>
              <a:gd name="T23" fmla="*/ 15 h 154"/>
              <a:gd name="T24" fmla="*/ 147 w 160"/>
              <a:gd name="T25" fmla="*/ 15 h 154"/>
              <a:gd name="T26" fmla="*/ 147 w 160"/>
              <a:gd name="T27" fmla="*/ 111 h 154"/>
              <a:gd name="T28" fmla="*/ 61 w 160"/>
              <a:gd name="T29" fmla="*/ 134 h 154"/>
              <a:gd name="T30" fmla="*/ 43 w 160"/>
              <a:gd name="T31" fmla="*/ 154 h 154"/>
              <a:gd name="T32" fmla="*/ 116 w 160"/>
              <a:gd name="T33" fmla="*/ 154 h 154"/>
              <a:gd name="T34" fmla="*/ 98 w 160"/>
              <a:gd name="T35" fmla="*/ 134 h 154"/>
              <a:gd name="T36" fmla="*/ 61 w 160"/>
              <a:gd name="T37" fmla="*/ 134 h 154"/>
              <a:gd name="T38" fmla="*/ 31 w 160"/>
              <a:gd name="T39" fmla="*/ 92 h 154"/>
              <a:gd name="T40" fmla="*/ 38 w 160"/>
              <a:gd name="T41" fmla="*/ 84 h 154"/>
              <a:gd name="T42" fmla="*/ 38 w 160"/>
              <a:gd name="T43" fmla="*/ 82 h 154"/>
              <a:gd name="T44" fmla="*/ 68 w 160"/>
              <a:gd name="T45" fmla="*/ 57 h 154"/>
              <a:gd name="T46" fmla="*/ 72 w 160"/>
              <a:gd name="T47" fmla="*/ 58 h 154"/>
              <a:gd name="T48" fmla="*/ 75 w 160"/>
              <a:gd name="T49" fmla="*/ 58 h 154"/>
              <a:gd name="T50" fmla="*/ 91 w 160"/>
              <a:gd name="T51" fmla="*/ 73 h 154"/>
              <a:gd name="T52" fmla="*/ 98 w 160"/>
              <a:gd name="T53" fmla="*/ 81 h 154"/>
              <a:gd name="T54" fmla="*/ 105 w 160"/>
              <a:gd name="T55" fmla="*/ 73 h 154"/>
              <a:gd name="T56" fmla="*/ 103 w 160"/>
              <a:gd name="T57" fmla="*/ 71 h 154"/>
              <a:gd name="T58" fmla="*/ 121 w 160"/>
              <a:gd name="T59" fmla="*/ 57 h 154"/>
              <a:gd name="T60" fmla="*/ 124 w 160"/>
              <a:gd name="T61" fmla="*/ 57 h 154"/>
              <a:gd name="T62" fmla="*/ 129 w 160"/>
              <a:gd name="T63" fmla="*/ 51 h 154"/>
              <a:gd name="T64" fmla="*/ 124 w 160"/>
              <a:gd name="T65" fmla="*/ 44 h 154"/>
              <a:gd name="T66" fmla="*/ 117 w 160"/>
              <a:gd name="T67" fmla="*/ 51 h 154"/>
              <a:gd name="T68" fmla="*/ 117 w 160"/>
              <a:gd name="T69" fmla="*/ 53 h 154"/>
              <a:gd name="T70" fmla="*/ 101 w 160"/>
              <a:gd name="T71" fmla="*/ 68 h 154"/>
              <a:gd name="T72" fmla="*/ 98 w 160"/>
              <a:gd name="T73" fmla="*/ 68 h 154"/>
              <a:gd name="T74" fmla="*/ 94 w 160"/>
              <a:gd name="T75" fmla="*/ 70 h 154"/>
              <a:gd name="T76" fmla="*/ 77 w 160"/>
              <a:gd name="T77" fmla="*/ 55 h 154"/>
              <a:gd name="T78" fmla="*/ 79 w 160"/>
              <a:gd name="T79" fmla="*/ 51 h 154"/>
              <a:gd name="T80" fmla="*/ 72 w 160"/>
              <a:gd name="T81" fmla="*/ 45 h 154"/>
              <a:gd name="T82" fmla="*/ 65 w 160"/>
              <a:gd name="T83" fmla="*/ 51 h 154"/>
              <a:gd name="T84" fmla="*/ 65 w 160"/>
              <a:gd name="T85" fmla="*/ 55 h 154"/>
              <a:gd name="T86" fmla="*/ 35 w 160"/>
              <a:gd name="T87" fmla="*/ 79 h 154"/>
              <a:gd name="T88" fmla="*/ 31 w 160"/>
              <a:gd name="T89" fmla="*/ 77 h 154"/>
              <a:gd name="T90" fmla="*/ 26 w 160"/>
              <a:gd name="T91" fmla="*/ 84 h 154"/>
              <a:gd name="T92" fmla="*/ 31 w 160"/>
              <a:gd name="T93" fmla="*/ 92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54">
                <a:moveTo>
                  <a:pt x="149" y="0"/>
                </a:moveTo>
                <a:cubicBezTo>
                  <a:pt x="9" y="0"/>
                  <a:pt x="9" y="0"/>
                  <a:pt x="9" y="0"/>
                </a:cubicBezTo>
                <a:cubicBezTo>
                  <a:pt x="3" y="0"/>
                  <a:pt x="0" y="3"/>
                  <a:pt x="0" y="9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4"/>
                  <a:pt x="3" y="129"/>
                  <a:pt x="9" y="129"/>
                </a:cubicBezTo>
                <a:cubicBezTo>
                  <a:pt x="149" y="129"/>
                  <a:pt x="149" y="129"/>
                  <a:pt x="149" y="129"/>
                </a:cubicBezTo>
                <a:cubicBezTo>
                  <a:pt x="155" y="129"/>
                  <a:pt x="160" y="124"/>
                  <a:pt x="160" y="118"/>
                </a:cubicBezTo>
                <a:cubicBezTo>
                  <a:pt x="160" y="9"/>
                  <a:pt x="160" y="9"/>
                  <a:pt x="160" y="9"/>
                </a:cubicBezTo>
                <a:cubicBezTo>
                  <a:pt x="160" y="3"/>
                  <a:pt x="155" y="0"/>
                  <a:pt x="149" y="0"/>
                </a:cubicBezTo>
                <a:close/>
                <a:moveTo>
                  <a:pt x="147" y="111"/>
                </a:moveTo>
                <a:cubicBezTo>
                  <a:pt x="12" y="111"/>
                  <a:pt x="12" y="111"/>
                  <a:pt x="12" y="111"/>
                </a:cubicBezTo>
                <a:cubicBezTo>
                  <a:pt x="12" y="15"/>
                  <a:pt x="12" y="15"/>
                  <a:pt x="12" y="15"/>
                </a:cubicBezTo>
                <a:cubicBezTo>
                  <a:pt x="147" y="15"/>
                  <a:pt x="147" y="15"/>
                  <a:pt x="147" y="15"/>
                </a:cubicBezTo>
                <a:lnTo>
                  <a:pt x="147" y="111"/>
                </a:lnTo>
                <a:close/>
                <a:moveTo>
                  <a:pt x="61" y="134"/>
                </a:moveTo>
                <a:cubicBezTo>
                  <a:pt x="43" y="154"/>
                  <a:pt x="43" y="154"/>
                  <a:pt x="43" y="154"/>
                </a:cubicBezTo>
                <a:cubicBezTo>
                  <a:pt x="116" y="154"/>
                  <a:pt x="116" y="154"/>
                  <a:pt x="116" y="154"/>
                </a:cubicBezTo>
                <a:cubicBezTo>
                  <a:pt x="98" y="134"/>
                  <a:pt x="98" y="134"/>
                  <a:pt x="98" y="134"/>
                </a:cubicBezTo>
                <a:lnTo>
                  <a:pt x="61" y="134"/>
                </a:lnTo>
                <a:close/>
                <a:moveTo>
                  <a:pt x="31" y="92"/>
                </a:moveTo>
                <a:cubicBezTo>
                  <a:pt x="35" y="92"/>
                  <a:pt x="38" y="88"/>
                  <a:pt x="38" y="84"/>
                </a:cubicBezTo>
                <a:cubicBezTo>
                  <a:pt x="38" y="82"/>
                  <a:pt x="38" y="82"/>
                  <a:pt x="38" y="82"/>
                </a:cubicBezTo>
                <a:cubicBezTo>
                  <a:pt x="47" y="75"/>
                  <a:pt x="61" y="62"/>
                  <a:pt x="68" y="57"/>
                </a:cubicBezTo>
                <a:cubicBezTo>
                  <a:pt x="68" y="58"/>
                  <a:pt x="70" y="58"/>
                  <a:pt x="72" y="58"/>
                </a:cubicBezTo>
                <a:cubicBezTo>
                  <a:pt x="73" y="58"/>
                  <a:pt x="73" y="58"/>
                  <a:pt x="75" y="58"/>
                </a:cubicBezTo>
                <a:cubicBezTo>
                  <a:pt x="79" y="62"/>
                  <a:pt x="86" y="68"/>
                  <a:pt x="91" y="73"/>
                </a:cubicBezTo>
                <a:cubicBezTo>
                  <a:pt x="91" y="77"/>
                  <a:pt x="94" y="81"/>
                  <a:pt x="98" y="81"/>
                </a:cubicBezTo>
                <a:cubicBezTo>
                  <a:pt x="101" y="81"/>
                  <a:pt x="105" y="77"/>
                  <a:pt x="105" y="73"/>
                </a:cubicBezTo>
                <a:cubicBezTo>
                  <a:pt x="105" y="73"/>
                  <a:pt x="103" y="73"/>
                  <a:pt x="103" y="71"/>
                </a:cubicBezTo>
                <a:cubicBezTo>
                  <a:pt x="121" y="57"/>
                  <a:pt x="121" y="57"/>
                  <a:pt x="121" y="57"/>
                </a:cubicBezTo>
                <a:cubicBezTo>
                  <a:pt x="121" y="57"/>
                  <a:pt x="122" y="57"/>
                  <a:pt x="124" y="57"/>
                </a:cubicBezTo>
                <a:cubicBezTo>
                  <a:pt x="128" y="57"/>
                  <a:pt x="129" y="55"/>
                  <a:pt x="129" y="51"/>
                </a:cubicBezTo>
                <a:cubicBezTo>
                  <a:pt x="129" y="45"/>
                  <a:pt x="128" y="44"/>
                  <a:pt x="124" y="44"/>
                </a:cubicBezTo>
                <a:cubicBezTo>
                  <a:pt x="121" y="44"/>
                  <a:pt x="117" y="45"/>
                  <a:pt x="117" y="51"/>
                </a:cubicBezTo>
                <a:cubicBezTo>
                  <a:pt x="117" y="51"/>
                  <a:pt x="117" y="51"/>
                  <a:pt x="117" y="53"/>
                </a:cubicBezTo>
                <a:cubicBezTo>
                  <a:pt x="114" y="57"/>
                  <a:pt x="105" y="64"/>
                  <a:pt x="101" y="68"/>
                </a:cubicBezTo>
                <a:cubicBezTo>
                  <a:pt x="100" y="68"/>
                  <a:pt x="100" y="68"/>
                  <a:pt x="98" y="68"/>
                </a:cubicBezTo>
                <a:cubicBezTo>
                  <a:pt x="96" y="68"/>
                  <a:pt x="94" y="68"/>
                  <a:pt x="94" y="70"/>
                </a:cubicBezTo>
                <a:cubicBezTo>
                  <a:pt x="89" y="64"/>
                  <a:pt x="82" y="58"/>
                  <a:pt x="77" y="55"/>
                </a:cubicBezTo>
                <a:cubicBezTo>
                  <a:pt x="77" y="53"/>
                  <a:pt x="79" y="53"/>
                  <a:pt x="79" y="51"/>
                </a:cubicBezTo>
                <a:cubicBezTo>
                  <a:pt x="79" y="47"/>
                  <a:pt x="75" y="45"/>
                  <a:pt x="72" y="45"/>
                </a:cubicBezTo>
                <a:cubicBezTo>
                  <a:pt x="68" y="45"/>
                  <a:pt x="65" y="47"/>
                  <a:pt x="65" y="51"/>
                </a:cubicBezTo>
                <a:cubicBezTo>
                  <a:pt x="65" y="53"/>
                  <a:pt x="65" y="53"/>
                  <a:pt x="65" y="55"/>
                </a:cubicBezTo>
                <a:cubicBezTo>
                  <a:pt x="35" y="79"/>
                  <a:pt x="35" y="79"/>
                  <a:pt x="35" y="79"/>
                </a:cubicBezTo>
                <a:cubicBezTo>
                  <a:pt x="35" y="79"/>
                  <a:pt x="33" y="77"/>
                  <a:pt x="31" y="77"/>
                </a:cubicBezTo>
                <a:cubicBezTo>
                  <a:pt x="28" y="77"/>
                  <a:pt x="26" y="81"/>
                  <a:pt x="26" y="84"/>
                </a:cubicBezTo>
                <a:cubicBezTo>
                  <a:pt x="26" y="88"/>
                  <a:pt x="28" y="92"/>
                  <a:pt x="31" y="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51F1A9D5-1E0E-FACD-EDAA-491E18BF160B}"/>
              </a:ext>
            </a:extLst>
          </p:cNvPr>
          <p:cNvSpPr>
            <a:spLocks noEditPoints="1"/>
          </p:cNvSpPr>
          <p:nvPr/>
        </p:nvSpPr>
        <p:spPr bwMode="auto">
          <a:xfrm>
            <a:off x="1855788" y="4124325"/>
            <a:ext cx="223838" cy="254000"/>
          </a:xfrm>
          <a:custGeom>
            <a:avLst/>
            <a:gdLst>
              <a:gd name="T0" fmla="*/ 13 w 141"/>
              <a:gd name="T1" fmla="*/ 141 h 160"/>
              <a:gd name="T2" fmla="*/ 32 w 141"/>
              <a:gd name="T3" fmla="*/ 141 h 160"/>
              <a:gd name="T4" fmla="*/ 39 w 141"/>
              <a:gd name="T5" fmla="*/ 133 h 160"/>
              <a:gd name="T6" fmla="*/ 39 w 141"/>
              <a:gd name="T7" fmla="*/ 58 h 160"/>
              <a:gd name="T8" fmla="*/ 32 w 141"/>
              <a:gd name="T9" fmla="*/ 49 h 160"/>
              <a:gd name="T10" fmla="*/ 13 w 141"/>
              <a:gd name="T11" fmla="*/ 49 h 160"/>
              <a:gd name="T12" fmla="*/ 4 w 141"/>
              <a:gd name="T13" fmla="*/ 58 h 160"/>
              <a:gd name="T14" fmla="*/ 4 w 141"/>
              <a:gd name="T15" fmla="*/ 133 h 160"/>
              <a:gd name="T16" fmla="*/ 13 w 141"/>
              <a:gd name="T17" fmla="*/ 141 h 160"/>
              <a:gd name="T18" fmla="*/ 63 w 141"/>
              <a:gd name="T19" fmla="*/ 141 h 160"/>
              <a:gd name="T20" fmla="*/ 82 w 141"/>
              <a:gd name="T21" fmla="*/ 141 h 160"/>
              <a:gd name="T22" fmla="*/ 89 w 141"/>
              <a:gd name="T23" fmla="*/ 133 h 160"/>
              <a:gd name="T24" fmla="*/ 89 w 141"/>
              <a:gd name="T25" fmla="*/ 8 h 160"/>
              <a:gd name="T26" fmla="*/ 82 w 141"/>
              <a:gd name="T27" fmla="*/ 0 h 160"/>
              <a:gd name="T28" fmla="*/ 63 w 141"/>
              <a:gd name="T29" fmla="*/ 0 h 160"/>
              <a:gd name="T30" fmla="*/ 54 w 141"/>
              <a:gd name="T31" fmla="*/ 8 h 160"/>
              <a:gd name="T32" fmla="*/ 54 w 141"/>
              <a:gd name="T33" fmla="*/ 133 h 160"/>
              <a:gd name="T34" fmla="*/ 63 w 141"/>
              <a:gd name="T35" fmla="*/ 141 h 160"/>
              <a:gd name="T36" fmla="*/ 113 w 141"/>
              <a:gd name="T37" fmla="*/ 141 h 160"/>
              <a:gd name="T38" fmla="*/ 132 w 141"/>
              <a:gd name="T39" fmla="*/ 141 h 160"/>
              <a:gd name="T40" fmla="*/ 140 w 141"/>
              <a:gd name="T41" fmla="*/ 133 h 160"/>
              <a:gd name="T42" fmla="*/ 140 w 141"/>
              <a:gd name="T43" fmla="*/ 36 h 160"/>
              <a:gd name="T44" fmla="*/ 132 w 141"/>
              <a:gd name="T45" fmla="*/ 28 h 160"/>
              <a:gd name="T46" fmla="*/ 113 w 141"/>
              <a:gd name="T47" fmla="*/ 28 h 160"/>
              <a:gd name="T48" fmla="*/ 105 w 141"/>
              <a:gd name="T49" fmla="*/ 36 h 160"/>
              <a:gd name="T50" fmla="*/ 105 w 141"/>
              <a:gd name="T51" fmla="*/ 133 h 160"/>
              <a:gd name="T52" fmla="*/ 113 w 141"/>
              <a:gd name="T53" fmla="*/ 141 h 160"/>
              <a:gd name="T54" fmla="*/ 138 w 141"/>
              <a:gd name="T55" fmla="*/ 150 h 160"/>
              <a:gd name="T56" fmla="*/ 3 w 141"/>
              <a:gd name="T57" fmla="*/ 150 h 160"/>
              <a:gd name="T58" fmla="*/ 0 w 141"/>
              <a:gd name="T59" fmla="*/ 154 h 160"/>
              <a:gd name="T60" fmla="*/ 3 w 141"/>
              <a:gd name="T61" fmla="*/ 160 h 160"/>
              <a:gd name="T62" fmla="*/ 138 w 141"/>
              <a:gd name="T63" fmla="*/ 160 h 160"/>
              <a:gd name="T64" fmla="*/ 141 w 141"/>
              <a:gd name="T65" fmla="*/ 154 h 160"/>
              <a:gd name="T66" fmla="*/ 138 w 141"/>
              <a:gd name="T67" fmla="*/ 1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1" h="160">
                <a:moveTo>
                  <a:pt x="13" y="141"/>
                </a:moveTo>
                <a:cubicBezTo>
                  <a:pt x="13" y="141"/>
                  <a:pt x="13" y="141"/>
                  <a:pt x="32" y="141"/>
                </a:cubicBezTo>
                <a:cubicBezTo>
                  <a:pt x="36" y="141"/>
                  <a:pt x="39" y="137"/>
                  <a:pt x="39" y="133"/>
                </a:cubicBezTo>
                <a:cubicBezTo>
                  <a:pt x="39" y="133"/>
                  <a:pt x="39" y="133"/>
                  <a:pt x="39" y="58"/>
                </a:cubicBezTo>
                <a:cubicBezTo>
                  <a:pt x="39" y="54"/>
                  <a:pt x="36" y="49"/>
                  <a:pt x="32" y="49"/>
                </a:cubicBezTo>
                <a:cubicBezTo>
                  <a:pt x="32" y="49"/>
                  <a:pt x="32" y="49"/>
                  <a:pt x="13" y="49"/>
                </a:cubicBezTo>
                <a:cubicBezTo>
                  <a:pt x="8" y="49"/>
                  <a:pt x="4" y="54"/>
                  <a:pt x="4" y="58"/>
                </a:cubicBezTo>
                <a:cubicBezTo>
                  <a:pt x="4" y="58"/>
                  <a:pt x="4" y="58"/>
                  <a:pt x="4" y="133"/>
                </a:cubicBezTo>
                <a:cubicBezTo>
                  <a:pt x="4" y="137"/>
                  <a:pt x="8" y="141"/>
                  <a:pt x="13" y="141"/>
                </a:cubicBezTo>
                <a:close/>
                <a:moveTo>
                  <a:pt x="63" y="141"/>
                </a:moveTo>
                <a:cubicBezTo>
                  <a:pt x="63" y="141"/>
                  <a:pt x="63" y="141"/>
                  <a:pt x="82" y="141"/>
                </a:cubicBezTo>
                <a:cubicBezTo>
                  <a:pt x="85" y="141"/>
                  <a:pt x="89" y="137"/>
                  <a:pt x="89" y="133"/>
                </a:cubicBezTo>
                <a:cubicBezTo>
                  <a:pt x="89" y="133"/>
                  <a:pt x="89" y="133"/>
                  <a:pt x="89" y="8"/>
                </a:cubicBezTo>
                <a:cubicBezTo>
                  <a:pt x="89" y="4"/>
                  <a:pt x="85" y="0"/>
                  <a:pt x="82" y="0"/>
                </a:cubicBezTo>
                <a:cubicBezTo>
                  <a:pt x="82" y="0"/>
                  <a:pt x="82" y="0"/>
                  <a:pt x="63" y="0"/>
                </a:cubicBezTo>
                <a:cubicBezTo>
                  <a:pt x="58" y="0"/>
                  <a:pt x="54" y="4"/>
                  <a:pt x="54" y="8"/>
                </a:cubicBezTo>
                <a:cubicBezTo>
                  <a:pt x="54" y="8"/>
                  <a:pt x="54" y="8"/>
                  <a:pt x="54" y="133"/>
                </a:cubicBezTo>
                <a:cubicBezTo>
                  <a:pt x="54" y="137"/>
                  <a:pt x="58" y="141"/>
                  <a:pt x="63" y="141"/>
                </a:cubicBezTo>
                <a:close/>
                <a:moveTo>
                  <a:pt x="113" y="141"/>
                </a:moveTo>
                <a:cubicBezTo>
                  <a:pt x="113" y="141"/>
                  <a:pt x="113" y="141"/>
                  <a:pt x="132" y="141"/>
                </a:cubicBezTo>
                <a:cubicBezTo>
                  <a:pt x="136" y="141"/>
                  <a:pt x="140" y="137"/>
                  <a:pt x="140" y="133"/>
                </a:cubicBezTo>
                <a:cubicBezTo>
                  <a:pt x="140" y="133"/>
                  <a:pt x="140" y="133"/>
                  <a:pt x="140" y="36"/>
                </a:cubicBezTo>
                <a:cubicBezTo>
                  <a:pt x="140" y="32"/>
                  <a:pt x="136" y="28"/>
                  <a:pt x="132" y="28"/>
                </a:cubicBezTo>
                <a:cubicBezTo>
                  <a:pt x="132" y="28"/>
                  <a:pt x="132" y="28"/>
                  <a:pt x="113" y="28"/>
                </a:cubicBezTo>
                <a:cubicBezTo>
                  <a:pt x="107" y="28"/>
                  <a:pt x="105" y="32"/>
                  <a:pt x="105" y="36"/>
                </a:cubicBezTo>
                <a:cubicBezTo>
                  <a:pt x="105" y="36"/>
                  <a:pt x="105" y="36"/>
                  <a:pt x="105" y="133"/>
                </a:cubicBezTo>
                <a:cubicBezTo>
                  <a:pt x="105" y="137"/>
                  <a:pt x="107" y="141"/>
                  <a:pt x="113" y="141"/>
                </a:cubicBezTo>
                <a:close/>
                <a:moveTo>
                  <a:pt x="138" y="150"/>
                </a:moveTo>
                <a:cubicBezTo>
                  <a:pt x="138" y="150"/>
                  <a:pt x="138" y="150"/>
                  <a:pt x="3" y="150"/>
                </a:cubicBezTo>
                <a:cubicBezTo>
                  <a:pt x="1" y="150"/>
                  <a:pt x="0" y="152"/>
                  <a:pt x="0" y="154"/>
                </a:cubicBezTo>
                <a:cubicBezTo>
                  <a:pt x="0" y="158"/>
                  <a:pt x="1" y="160"/>
                  <a:pt x="3" y="160"/>
                </a:cubicBezTo>
                <a:cubicBezTo>
                  <a:pt x="3" y="160"/>
                  <a:pt x="3" y="160"/>
                  <a:pt x="138" y="160"/>
                </a:cubicBezTo>
                <a:cubicBezTo>
                  <a:pt x="139" y="160"/>
                  <a:pt x="141" y="158"/>
                  <a:pt x="141" y="154"/>
                </a:cubicBezTo>
                <a:cubicBezTo>
                  <a:pt x="141" y="152"/>
                  <a:pt x="139" y="150"/>
                  <a:pt x="138" y="1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27CF4502-6718-CE3C-C232-5EE7C9C0099C}"/>
              </a:ext>
            </a:extLst>
          </p:cNvPr>
          <p:cNvSpPr>
            <a:spLocks noEditPoints="1"/>
          </p:cNvSpPr>
          <p:nvPr/>
        </p:nvSpPr>
        <p:spPr bwMode="auto">
          <a:xfrm>
            <a:off x="5180013" y="3573463"/>
            <a:ext cx="180975" cy="254000"/>
          </a:xfrm>
          <a:custGeom>
            <a:avLst/>
            <a:gdLst>
              <a:gd name="T0" fmla="*/ 80 w 114"/>
              <a:gd name="T1" fmla="*/ 80 h 160"/>
              <a:gd name="T2" fmla="*/ 80 w 114"/>
              <a:gd name="T3" fmla="*/ 78 h 160"/>
              <a:gd name="T4" fmla="*/ 80 w 114"/>
              <a:gd name="T5" fmla="*/ 49 h 160"/>
              <a:gd name="T6" fmla="*/ 86 w 114"/>
              <a:gd name="T7" fmla="*/ 42 h 160"/>
              <a:gd name="T8" fmla="*/ 78 w 114"/>
              <a:gd name="T9" fmla="*/ 34 h 160"/>
              <a:gd name="T10" fmla="*/ 56 w 114"/>
              <a:gd name="T11" fmla="*/ 34 h 160"/>
              <a:gd name="T12" fmla="*/ 48 w 114"/>
              <a:gd name="T13" fmla="*/ 25 h 160"/>
              <a:gd name="T14" fmla="*/ 38 w 114"/>
              <a:gd name="T15" fmla="*/ 34 h 160"/>
              <a:gd name="T16" fmla="*/ 36 w 114"/>
              <a:gd name="T17" fmla="*/ 34 h 160"/>
              <a:gd name="T18" fmla="*/ 28 w 114"/>
              <a:gd name="T19" fmla="*/ 42 h 160"/>
              <a:gd name="T20" fmla="*/ 34 w 114"/>
              <a:gd name="T21" fmla="*/ 49 h 160"/>
              <a:gd name="T22" fmla="*/ 34 w 114"/>
              <a:gd name="T23" fmla="*/ 78 h 160"/>
              <a:gd name="T24" fmla="*/ 34 w 114"/>
              <a:gd name="T25" fmla="*/ 80 h 160"/>
              <a:gd name="T26" fmla="*/ 0 w 114"/>
              <a:gd name="T27" fmla="*/ 139 h 160"/>
              <a:gd name="T28" fmla="*/ 20 w 114"/>
              <a:gd name="T29" fmla="*/ 160 h 160"/>
              <a:gd name="T30" fmla="*/ 94 w 114"/>
              <a:gd name="T31" fmla="*/ 160 h 160"/>
              <a:gd name="T32" fmla="*/ 114 w 114"/>
              <a:gd name="T33" fmla="*/ 139 h 160"/>
              <a:gd name="T34" fmla="*/ 80 w 114"/>
              <a:gd name="T35" fmla="*/ 80 h 160"/>
              <a:gd name="T36" fmla="*/ 80 w 114"/>
              <a:gd name="T37" fmla="*/ 80 h 160"/>
              <a:gd name="T38" fmla="*/ 32 w 114"/>
              <a:gd name="T39" fmla="*/ 129 h 160"/>
              <a:gd name="T40" fmla="*/ 24 w 114"/>
              <a:gd name="T41" fmla="*/ 120 h 160"/>
              <a:gd name="T42" fmla="*/ 32 w 114"/>
              <a:gd name="T43" fmla="*/ 112 h 160"/>
              <a:gd name="T44" fmla="*/ 40 w 114"/>
              <a:gd name="T45" fmla="*/ 120 h 160"/>
              <a:gd name="T46" fmla="*/ 32 w 114"/>
              <a:gd name="T47" fmla="*/ 129 h 160"/>
              <a:gd name="T48" fmla="*/ 56 w 114"/>
              <a:gd name="T49" fmla="*/ 143 h 160"/>
              <a:gd name="T50" fmla="*/ 50 w 114"/>
              <a:gd name="T51" fmla="*/ 137 h 160"/>
              <a:gd name="T52" fmla="*/ 56 w 114"/>
              <a:gd name="T53" fmla="*/ 129 h 160"/>
              <a:gd name="T54" fmla="*/ 64 w 114"/>
              <a:gd name="T55" fmla="*/ 137 h 160"/>
              <a:gd name="T56" fmla="*/ 56 w 114"/>
              <a:gd name="T57" fmla="*/ 143 h 160"/>
              <a:gd name="T58" fmla="*/ 60 w 114"/>
              <a:gd name="T59" fmla="*/ 112 h 160"/>
              <a:gd name="T60" fmla="*/ 48 w 114"/>
              <a:gd name="T61" fmla="*/ 99 h 160"/>
              <a:gd name="T62" fmla="*/ 60 w 114"/>
              <a:gd name="T63" fmla="*/ 87 h 160"/>
              <a:gd name="T64" fmla="*/ 72 w 114"/>
              <a:gd name="T65" fmla="*/ 99 h 160"/>
              <a:gd name="T66" fmla="*/ 60 w 114"/>
              <a:gd name="T67" fmla="*/ 112 h 160"/>
              <a:gd name="T68" fmla="*/ 70 w 114"/>
              <a:gd name="T69" fmla="*/ 13 h 160"/>
              <a:gd name="T70" fmla="*/ 76 w 114"/>
              <a:gd name="T71" fmla="*/ 19 h 160"/>
              <a:gd name="T72" fmla="*/ 70 w 114"/>
              <a:gd name="T73" fmla="*/ 25 h 160"/>
              <a:gd name="T74" fmla="*/ 62 w 114"/>
              <a:gd name="T75" fmla="*/ 19 h 160"/>
              <a:gd name="T76" fmla="*/ 70 w 114"/>
              <a:gd name="T77" fmla="*/ 13 h 160"/>
              <a:gd name="T78" fmla="*/ 50 w 114"/>
              <a:gd name="T79" fmla="*/ 0 h 160"/>
              <a:gd name="T80" fmla="*/ 56 w 114"/>
              <a:gd name="T81" fmla="*/ 7 h 160"/>
              <a:gd name="T82" fmla="*/ 50 w 114"/>
              <a:gd name="T83" fmla="*/ 11 h 160"/>
              <a:gd name="T84" fmla="*/ 46 w 114"/>
              <a:gd name="T85" fmla="*/ 7 h 160"/>
              <a:gd name="T86" fmla="*/ 50 w 114"/>
              <a:gd name="T87" fmla="*/ 0 h 160"/>
              <a:gd name="T88" fmla="*/ 50 w 114"/>
              <a:gd name="T89" fmla="*/ 0 h 160"/>
              <a:gd name="T90" fmla="*/ 50 w 114"/>
              <a:gd name="T9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14" h="160">
                <a:moveTo>
                  <a:pt x="80" y="80"/>
                </a:moveTo>
                <a:cubicBezTo>
                  <a:pt x="80" y="78"/>
                  <a:pt x="80" y="78"/>
                  <a:pt x="80" y="78"/>
                </a:cubicBezTo>
                <a:cubicBezTo>
                  <a:pt x="80" y="49"/>
                  <a:pt x="80" y="49"/>
                  <a:pt x="80" y="49"/>
                </a:cubicBezTo>
                <a:cubicBezTo>
                  <a:pt x="84" y="49"/>
                  <a:pt x="86" y="44"/>
                  <a:pt x="86" y="42"/>
                </a:cubicBezTo>
                <a:cubicBezTo>
                  <a:pt x="86" y="38"/>
                  <a:pt x="82" y="34"/>
                  <a:pt x="78" y="34"/>
                </a:cubicBezTo>
                <a:cubicBezTo>
                  <a:pt x="56" y="34"/>
                  <a:pt x="56" y="34"/>
                  <a:pt x="56" y="34"/>
                </a:cubicBezTo>
                <a:cubicBezTo>
                  <a:pt x="56" y="30"/>
                  <a:pt x="52" y="25"/>
                  <a:pt x="48" y="25"/>
                </a:cubicBezTo>
                <a:cubicBezTo>
                  <a:pt x="42" y="25"/>
                  <a:pt x="40" y="30"/>
                  <a:pt x="38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2" y="34"/>
                  <a:pt x="28" y="38"/>
                  <a:pt x="28" y="42"/>
                </a:cubicBezTo>
                <a:cubicBezTo>
                  <a:pt x="28" y="44"/>
                  <a:pt x="30" y="49"/>
                  <a:pt x="34" y="49"/>
                </a:cubicBezTo>
                <a:cubicBezTo>
                  <a:pt x="34" y="78"/>
                  <a:pt x="34" y="78"/>
                  <a:pt x="34" y="78"/>
                </a:cubicBezTo>
                <a:cubicBezTo>
                  <a:pt x="34" y="80"/>
                  <a:pt x="34" y="80"/>
                  <a:pt x="34" y="80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52"/>
                  <a:pt x="8" y="160"/>
                  <a:pt x="20" y="160"/>
                </a:cubicBezTo>
                <a:cubicBezTo>
                  <a:pt x="94" y="160"/>
                  <a:pt x="94" y="160"/>
                  <a:pt x="94" y="160"/>
                </a:cubicBezTo>
                <a:cubicBezTo>
                  <a:pt x="106" y="160"/>
                  <a:pt x="114" y="152"/>
                  <a:pt x="114" y="139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80"/>
                  <a:pt x="80" y="80"/>
                  <a:pt x="80" y="80"/>
                </a:cubicBezTo>
                <a:close/>
                <a:moveTo>
                  <a:pt x="32" y="129"/>
                </a:moveTo>
                <a:cubicBezTo>
                  <a:pt x="28" y="129"/>
                  <a:pt x="24" y="124"/>
                  <a:pt x="24" y="120"/>
                </a:cubicBezTo>
                <a:cubicBezTo>
                  <a:pt x="24" y="114"/>
                  <a:pt x="28" y="112"/>
                  <a:pt x="32" y="112"/>
                </a:cubicBezTo>
                <a:cubicBezTo>
                  <a:pt x="38" y="112"/>
                  <a:pt x="40" y="114"/>
                  <a:pt x="40" y="120"/>
                </a:cubicBezTo>
                <a:cubicBezTo>
                  <a:pt x="40" y="124"/>
                  <a:pt x="38" y="129"/>
                  <a:pt x="32" y="129"/>
                </a:cubicBezTo>
                <a:close/>
                <a:moveTo>
                  <a:pt x="56" y="143"/>
                </a:moveTo>
                <a:cubicBezTo>
                  <a:pt x="52" y="143"/>
                  <a:pt x="50" y="141"/>
                  <a:pt x="50" y="137"/>
                </a:cubicBezTo>
                <a:cubicBezTo>
                  <a:pt x="50" y="133"/>
                  <a:pt x="52" y="129"/>
                  <a:pt x="56" y="129"/>
                </a:cubicBezTo>
                <a:cubicBezTo>
                  <a:pt x="60" y="129"/>
                  <a:pt x="64" y="133"/>
                  <a:pt x="64" y="137"/>
                </a:cubicBezTo>
                <a:cubicBezTo>
                  <a:pt x="64" y="141"/>
                  <a:pt x="60" y="143"/>
                  <a:pt x="56" y="143"/>
                </a:cubicBezTo>
                <a:close/>
                <a:moveTo>
                  <a:pt x="60" y="112"/>
                </a:moveTo>
                <a:cubicBezTo>
                  <a:pt x="54" y="112"/>
                  <a:pt x="48" y="105"/>
                  <a:pt x="48" y="99"/>
                </a:cubicBezTo>
                <a:cubicBezTo>
                  <a:pt x="48" y="93"/>
                  <a:pt x="54" y="87"/>
                  <a:pt x="60" y="87"/>
                </a:cubicBezTo>
                <a:cubicBezTo>
                  <a:pt x="68" y="87"/>
                  <a:pt x="72" y="93"/>
                  <a:pt x="72" y="99"/>
                </a:cubicBezTo>
                <a:cubicBezTo>
                  <a:pt x="72" y="105"/>
                  <a:pt x="68" y="112"/>
                  <a:pt x="60" y="112"/>
                </a:cubicBezTo>
                <a:close/>
                <a:moveTo>
                  <a:pt x="70" y="13"/>
                </a:moveTo>
                <a:cubicBezTo>
                  <a:pt x="72" y="13"/>
                  <a:pt x="76" y="15"/>
                  <a:pt x="76" y="19"/>
                </a:cubicBezTo>
                <a:cubicBezTo>
                  <a:pt x="76" y="23"/>
                  <a:pt x="72" y="25"/>
                  <a:pt x="70" y="25"/>
                </a:cubicBezTo>
                <a:cubicBezTo>
                  <a:pt x="66" y="25"/>
                  <a:pt x="62" y="23"/>
                  <a:pt x="62" y="19"/>
                </a:cubicBezTo>
                <a:cubicBezTo>
                  <a:pt x="62" y="15"/>
                  <a:pt x="66" y="13"/>
                  <a:pt x="70" y="13"/>
                </a:cubicBezTo>
                <a:close/>
                <a:moveTo>
                  <a:pt x="50" y="0"/>
                </a:moveTo>
                <a:cubicBezTo>
                  <a:pt x="54" y="0"/>
                  <a:pt x="56" y="2"/>
                  <a:pt x="56" y="7"/>
                </a:cubicBezTo>
                <a:cubicBezTo>
                  <a:pt x="56" y="9"/>
                  <a:pt x="54" y="11"/>
                  <a:pt x="50" y="11"/>
                </a:cubicBezTo>
                <a:cubicBezTo>
                  <a:pt x="48" y="11"/>
                  <a:pt x="46" y="9"/>
                  <a:pt x="46" y="7"/>
                </a:cubicBezTo>
                <a:cubicBezTo>
                  <a:pt x="46" y="2"/>
                  <a:pt x="48" y="0"/>
                  <a:pt x="50" y="0"/>
                </a:cubicBezTo>
                <a:close/>
                <a:moveTo>
                  <a:pt x="50" y="0"/>
                </a:moveTo>
                <a:cubicBezTo>
                  <a:pt x="50" y="0"/>
                  <a:pt x="50" y="0"/>
                  <a:pt x="50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39323E50-9B12-C204-084E-1B6DA3E9B32D}"/>
              </a:ext>
            </a:extLst>
          </p:cNvPr>
          <p:cNvSpPr>
            <a:spLocks noEditPoints="1"/>
          </p:cNvSpPr>
          <p:nvPr/>
        </p:nvSpPr>
        <p:spPr bwMode="auto">
          <a:xfrm>
            <a:off x="8456613" y="4124325"/>
            <a:ext cx="234950" cy="254000"/>
          </a:xfrm>
          <a:custGeom>
            <a:avLst/>
            <a:gdLst>
              <a:gd name="T0" fmla="*/ 28 w 148"/>
              <a:gd name="T1" fmla="*/ 5 h 160"/>
              <a:gd name="T2" fmla="*/ 37 w 148"/>
              <a:gd name="T3" fmla="*/ 5 h 160"/>
              <a:gd name="T4" fmla="*/ 32 w 148"/>
              <a:gd name="T5" fmla="*/ 20 h 160"/>
              <a:gd name="T6" fmla="*/ 148 w 148"/>
              <a:gd name="T7" fmla="*/ 30 h 160"/>
              <a:gd name="T8" fmla="*/ 129 w 148"/>
              <a:gd name="T9" fmla="*/ 160 h 160"/>
              <a:gd name="T10" fmla="*/ 0 w 148"/>
              <a:gd name="T11" fmla="*/ 139 h 160"/>
              <a:gd name="T12" fmla="*/ 18 w 148"/>
              <a:gd name="T13" fmla="*/ 10 h 160"/>
              <a:gd name="T14" fmla="*/ 32 w 148"/>
              <a:gd name="T15" fmla="*/ 30 h 160"/>
              <a:gd name="T16" fmla="*/ 46 w 148"/>
              <a:gd name="T17" fmla="*/ 10 h 160"/>
              <a:gd name="T18" fmla="*/ 102 w 148"/>
              <a:gd name="T19" fmla="*/ 15 h 160"/>
              <a:gd name="T20" fmla="*/ 129 w 148"/>
              <a:gd name="T21" fmla="*/ 15 h 160"/>
              <a:gd name="T22" fmla="*/ 148 w 148"/>
              <a:gd name="T23" fmla="*/ 30 h 160"/>
              <a:gd name="T24" fmla="*/ 9 w 148"/>
              <a:gd name="T25" fmla="*/ 51 h 160"/>
              <a:gd name="T26" fmla="*/ 18 w 148"/>
              <a:gd name="T27" fmla="*/ 149 h 160"/>
              <a:gd name="T28" fmla="*/ 139 w 148"/>
              <a:gd name="T29" fmla="*/ 139 h 160"/>
              <a:gd name="T30" fmla="*/ 139 w 148"/>
              <a:gd name="T31" fmla="*/ 51 h 160"/>
              <a:gd name="T32" fmla="*/ 120 w 148"/>
              <a:gd name="T33" fmla="*/ 15 h 160"/>
              <a:gd name="T34" fmla="*/ 116 w 148"/>
              <a:gd name="T35" fmla="*/ 0 h 160"/>
              <a:gd name="T36" fmla="*/ 111 w 148"/>
              <a:gd name="T37" fmla="*/ 15 h 160"/>
              <a:gd name="T38" fmla="*/ 32 w 148"/>
              <a:gd name="T39" fmla="*/ 70 h 160"/>
              <a:gd name="T40" fmla="*/ 120 w 148"/>
              <a:gd name="T41" fmla="*/ 65 h 160"/>
              <a:gd name="T42" fmla="*/ 32 w 148"/>
              <a:gd name="T43" fmla="*/ 60 h 160"/>
              <a:gd name="T44" fmla="*/ 32 w 148"/>
              <a:gd name="T45" fmla="*/ 70 h 160"/>
              <a:gd name="T46" fmla="*/ 116 w 148"/>
              <a:gd name="T47" fmla="*/ 90 h 160"/>
              <a:gd name="T48" fmla="*/ 116 w 148"/>
              <a:gd name="T49" fmla="*/ 80 h 160"/>
              <a:gd name="T50" fmla="*/ 28 w 148"/>
              <a:gd name="T51" fmla="*/ 85 h 160"/>
              <a:gd name="T52" fmla="*/ 32 w 148"/>
              <a:gd name="T53" fmla="*/ 110 h 160"/>
              <a:gd name="T54" fmla="*/ 120 w 148"/>
              <a:gd name="T55" fmla="*/ 105 h 160"/>
              <a:gd name="T56" fmla="*/ 32 w 148"/>
              <a:gd name="T57" fmla="*/ 100 h 160"/>
              <a:gd name="T58" fmla="*/ 32 w 148"/>
              <a:gd name="T59" fmla="*/ 110 h 160"/>
              <a:gd name="T60" fmla="*/ 78 w 148"/>
              <a:gd name="T61" fmla="*/ 129 h 160"/>
              <a:gd name="T62" fmla="*/ 78 w 148"/>
              <a:gd name="T63" fmla="*/ 119 h 160"/>
              <a:gd name="T64" fmla="*/ 28 w 148"/>
              <a:gd name="T65" fmla="*/ 124 h 160"/>
              <a:gd name="T66" fmla="*/ 32 w 148"/>
              <a:gd name="T67" fmla="*/ 1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8" h="160">
                <a:moveTo>
                  <a:pt x="28" y="15"/>
                </a:moveTo>
                <a:cubicBezTo>
                  <a:pt x="28" y="5"/>
                  <a:pt x="28" y="5"/>
                  <a:pt x="28" y="5"/>
                </a:cubicBezTo>
                <a:cubicBezTo>
                  <a:pt x="28" y="3"/>
                  <a:pt x="30" y="0"/>
                  <a:pt x="32" y="0"/>
                </a:cubicBezTo>
                <a:cubicBezTo>
                  <a:pt x="34" y="0"/>
                  <a:pt x="37" y="3"/>
                  <a:pt x="37" y="5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9"/>
                  <a:pt x="34" y="20"/>
                  <a:pt x="32" y="20"/>
                </a:cubicBezTo>
                <a:cubicBezTo>
                  <a:pt x="30" y="20"/>
                  <a:pt x="28" y="19"/>
                  <a:pt x="28" y="15"/>
                </a:cubicBezTo>
                <a:close/>
                <a:moveTo>
                  <a:pt x="148" y="30"/>
                </a:moveTo>
                <a:cubicBezTo>
                  <a:pt x="148" y="139"/>
                  <a:pt x="148" y="139"/>
                  <a:pt x="148" y="139"/>
                </a:cubicBezTo>
                <a:cubicBezTo>
                  <a:pt x="148" y="150"/>
                  <a:pt x="140" y="160"/>
                  <a:pt x="129" y="160"/>
                </a:cubicBezTo>
                <a:cubicBezTo>
                  <a:pt x="18" y="160"/>
                  <a:pt x="18" y="160"/>
                  <a:pt x="18" y="160"/>
                </a:cubicBezTo>
                <a:cubicBezTo>
                  <a:pt x="8" y="160"/>
                  <a:pt x="0" y="150"/>
                  <a:pt x="0" y="139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0"/>
                  <a:pt x="8" y="10"/>
                  <a:pt x="18" y="10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23"/>
                  <a:pt x="24" y="30"/>
                  <a:pt x="32" y="30"/>
                </a:cubicBezTo>
                <a:cubicBezTo>
                  <a:pt x="40" y="30"/>
                  <a:pt x="46" y="23"/>
                  <a:pt x="46" y="15"/>
                </a:cubicBezTo>
                <a:cubicBezTo>
                  <a:pt x="46" y="10"/>
                  <a:pt x="46" y="10"/>
                  <a:pt x="46" y="10"/>
                </a:cubicBezTo>
                <a:cubicBezTo>
                  <a:pt x="102" y="10"/>
                  <a:pt x="102" y="10"/>
                  <a:pt x="102" y="10"/>
                </a:cubicBezTo>
                <a:cubicBezTo>
                  <a:pt x="102" y="15"/>
                  <a:pt x="102" y="15"/>
                  <a:pt x="102" y="15"/>
                </a:cubicBezTo>
                <a:cubicBezTo>
                  <a:pt x="102" y="23"/>
                  <a:pt x="108" y="30"/>
                  <a:pt x="116" y="30"/>
                </a:cubicBezTo>
                <a:cubicBezTo>
                  <a:pt x="123" y="30"/>
                  <a:pt x="129" y="23"/>
                  <a:pt x="129" y="15"/>
                </a:cubicBezTo>
                <a:cubicBezTo>
                  <a:pt x="129" y="10"/>
                  <a:pt x="129" y="10"/>
                  <a:pt x="129" y="10"/>
                </a:cubicBezTo>
                <a:cubicBezTo>
                  <a:pt x="140" y="10"/>
                  <a:pt x="148" y="20"/>
                  <a:pt x="148" y="30"/>
                </a:cubicBezTo>
                <a:close/>
                <a:moveTo>
                  <a:pt x="139" y="51"/>
                </a:moveTo>
                <a:cubicBezTo>
                  <a:pt x="9" y="51"/>
                  <a:pt x="9" y="51"/>
                  <a:pt x="9" y="51"/>
                </a:cubicBezTo>
                <a:cubicBezTo>
                  <a:pt x="9" y="139"/>
                  <a:pt x="9" y="139"/>
                  <a:pt x="9" y="139"/>
                </a:cubicBezTo>
                <a:cubicBezTo>
                  <a:pt x="9" y="145"/>
                  <a:pt x="13" y="149"/>
                  <a:pt x="18" y="149"/>
                </a:cubicBezTo>
                <a:cubicBezTo>
                  <a:pt x="129" y="149"/>
                  <a:pt x="129" y="149"/>
                  <a:pt x="129" y="149"/>
                </a:cubicBezTo>
                <a:cubicBezTo>
                  <a:pt x="134" y="149"/>
                  <a:pt x="139" y="145"/>
                  <a:pt x="139" y="139"/>
                </a:cubicBezTo>
                <a:cubicBezTo>
                  <a:pt x="139" y="51"/>
                  <a:pt x="139" y="51"/>
                  <a:pt x="139" y="51"/>
                </a:cubicBezTo>
                <a:cubicBezTo>
                  <a:pt x="139" y="51"/>
                  <a:pt x="139" y="51"/>
                  <a:pt x="139" y="51"/>
                </a:cubicBezTo>
                <a:close/>
                <a:moveTo>
                  <a:pt x="116" y="20"/>
                </a:moveTo>
                <a:cubicBezTo>
                  <a:pt x="118" y="20"/>
                  <a:pt x="120" y="19"/>
                  <a:pt x="120" y="15"/>
                </a:cubicBezTo>
                <a:cubicBezTo>
                  <a:pt x="120" y="5"/>
                  <a:pt x="120" y="5"/>
                  <a:pt x="120" y="5"/>
                </a:cubicBezTo>
                <a:cubicBezTo>
                  <a:pt x="120" y="3"/>
                  <a:pt x="118" y="0"/>
                  <a:pt x="116" y="0"/>
                </a:cubicBezTo>
                <a:cubicBezTo>
                  <a:pt x="113" y="0"/>
                  <a:pt x="111" y="3"/>
                  <a:pt x="111" y="5"/>
                </a:cubicBezTo>
                <a:cubicBezTo>
                  <a:pt x="111" y="15"/>
                  <a:pt x="111" y="15"/>
                  <a:pt x="111" y="15"/>
                </a:cubicBezTo>
                <a:cubicBezTo>
                  <a:pt x="111" y="19"/>
                  <a:pt x="113" y="20"/>
                  <a:pt x="116" y="20"/>
                </a:cubicBezTo>
                <a:close/>
                <a:moveTo>
                  <a:pt x="32" y="70"/>
                </a:moveTo>
                <a:cubicBezTo>
                  <a:pt x="116" y="70"/>
                  <a:pt x="116" y="70"/>
                  <a:pt x="116" y="70"/>
                </a:cubicBezTo>
                <a:cubicBezTo>
                  <a:pt x="118" y="70"/>
                  <a:pt x="120" y="68"/>
                  <a:pt x="120" y="65"/>
                </a:cubicBezTo>
                <a:cubicBezTo>
                  <a:pt x="120" y="63"/>
                  <a:pt x="118" y="60"/>
                  <a:pt x="116" y="60"/>
                </a:cubicBezTo>
                <a:cubicBezTo>
                  <a:pt x="32" y="60"/>
                  <a:pt x="32" y="60"/>
                  <a:pt x="32" y="60"/>
                </a:cubicBezTo>
                <a:cubicBezTo>
                  <a:pt x="30" y="60"/>
                  <a:pt x="28" y="63"/>
                  <a:pt x="28" y="65"/>
                </a:cubicBezTo>
                <a:cubicBezTo>
                  <a:pt x="28" y="68"/>
                  <a:pt x="30" y="70"/>
                  <a:pt x="32" y="70"/>
                </a:cubicBezTo>
                <a:close/>
                <a:moveTo>
                  <a:pt x="32" y="90"/>
                </a:moveTo>
                <a:cubicBezTo>
                  <a:pt x="116" y="90"/>
                  <a:pt x="116" y="90"/>
                  <a:pt x="116" y="90"/>
                </a:cubicBezTo>
                <a:cubicBezTo>
                  <a:pt x="118" y="90"/>
                  <a:pt x="120" y="87"/>
                  <a:pt x="120" y="85"/>
                </a:cubicBezTo>
                <a:cubicBezTo>
                  <a:pt x="120" y="83"/>
                  <a:pt x="118" y="80"/>
                  <a:pt x="116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30" y="80"/>
                  <a:pt x="28" y="83"/>
                  <a:pt x="28" y="85"/>
                </a:cubicBezTo>
                <a:cubicBezTo>
                  <a:pt x="28" y="87"/>
                  <a:pt x="30" y="90"/>
                  <a:pt x="32" y="90"/>
                </a:cubicBezTo>
                <a:close/>
                <a:moveTo>
                  <a:pt x="32" y="110"/>
                </a:moveTo>
                <a:cubicBezTo>
                  <a:pt x="116" y="110"/>
                  <a:pt x="116" y="110"/>
                  <a:pt x="116" y="110"/>
                </a:cubicBezTo>
                <a:cubicBezTo>
                  <a:pt x="118" y="110"/>
                  <a:pt x="120" y="107"/>
                  <a:pt x="120" y="105"/>
                </a:cubicBezTo>
                <a:cubicBezTo>
                  <a:pt x="120" y="102"/>
                  <a:pt x="118" y="100"/>
                  <a:pt x="116" y="100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30" y="100"/>
                  <a:pt x="28" y="102"/>
                  <a:pt x="28" y="105"/>
                </a:cubicBezTo>
                <a:cubicBezTo>
                  <a:pt x="28" y="107"/>
                  <a:pt x="30" y="110"/>
                  <a:pt x="32" y="110"/>
                </a:cubicBezTo>
                <a:close/>
                <a:moveTo>
                  <a:pt x="32" y="129"/>
                </a:moveTo>
                <a:cubicBezTo>
                  <a:pt x="78" y="129"/>
                  <a:pt x="78" y="129"/>
                  <a:pt x="78" y="129"/>
                </a:cubicBezTo>
                <a:cubicBezTo>
                  <a:pt x="81" y="129"/>
                  <a:pt x="83" y="128"/>
                  <a:pt x="83" y="124"/>
                </a:cubicBezTo>
                <a:cubicBezTo>
                  <a:pt x="83" y="122"/>
                  <a:pt x="81" y="119"/>
                  <a:pt x="78" y="119"/>
                </a:cubicBezTo>
                <a:cubicBezTo>
                  <a:pt x="32" y="119"/>
                  <a:pt x="32" y="119"/>
                  <a:pt x="32" y="119"/>
                </a:cubicBezTo>
                <a:cubicBezTo>
                  <a:pt x="30" y="119"/>
                  <a:pt x="28" y="122"/>
                  <a:pt x="28" y="124"/>
                </a:cubicBezTo>
                <a:cubicBezTo>
                  <a:pt x="28" y="128"/>
                  <a:pt x="30" y="129"/>
                  <a:pt x="32" y="129"/>
                </a:cubicBezTo>
                <a:close/>
                <a:moveTo>
                  <a:pt x="32" y="129"/>
                </a:moveTo>
                <a:cubicBezTo>
                  <a:pt x="32" y="129"/>
                  <a:pt x="32" y="129"/>
                  <a:pt x="32" y="12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4D74F98A-CB64-5C86-67AC-7E29E966FDE2}"/>
              </a:ext>
            </a:extLst>
          </p:cNvPr>
          <p:cNvSpPr>
            <a:spLocks noEditPoints="1"/>
          </p:cNvSpPr>
          <p:nvPr/>
        </p:nvSpPr>
        <p:spPr bwMode="auto">
          <a:xfrm>
            <a:off x="4598988" y="4675188"/>
            <a:ext cx="239713" cy="257175"/>
          </a:xfrm>
          <a:custGeom>
            <a:avLst/>
            <a:gdLst>
              <a:gd name="T0" fmla="*/ 149 w 151"/>
              <a:gd name="T1" fmla="*/ 42 h 162"/>
              <a:gd name="T2" fmla="*/ 112 w 151"/>
              <a:gd name="T3" fmla="*/ 2 h 162"/>
              <a:gd name="T4" fmla="*/ 107 w 151"/>
              <a:gd name="T5" fmla="*/ 2 h 162"/>
              <a:gd name="T6" fmla="*/ 87 w 151"/>
              <a:gd name="T7" fmla="*/ 26 h 162"/>
              <a:gd name="T8" fmla="*/ 129 w 151"/>
              <a:gd name="T9" fmla="*/ 72 h 162"/>
              <a:gd name="T10" fmla="*/ 149 w 151"/>
              <a:gd name="T11" fmla="*/ 48 h 162"/>
              <a:gd name="T12" fmla="*/ 149 w 151"/>
              <a:gd name="T13" fmla="*/ 42 h 162"/>
              <a:gd name="T14" fmla="*/ 48 w 151"/>
              <a:gd name="T15" fmla="*/ 116 h 162"/>
              <a:gd name="T16" fmla="*/ 41 w 151"/>
              <a:gd name="T17" fmla="*/ 116 h 162"/>
              <a:gd name="T18" fmla="*/ 41 w 151"/>
              <a:gd name="T19" fmla="*/ 110 h 162"/>
              <a:gd name="T20" fmla="*/ 97 w 151"/>
              <a:gd name="T21" fmla="*/ 51 h 162"/>
              <a:gd name="T22" fmla="*/ 79 w 151"/>
              <a:gd name="T23" fmla="*/ 33 h 162"/>
              <a:gd name="T24" fmla="*/ 12 w 151"/>
              <a:gd name="T25" fmla="*/ 103 h 162"/>
              <a:gd name="T26" fmla="*/ 8 w 151"/>
              <a:gd name="T27" fmla="*/ 110 h 162"/>
              <a:gd name="T28" fmla="*/ 1 w 151"/>
              <a:gd name="T29" fmla="*/ 153 h 162"/>
              <a:gd name="T30" fmla="*/ 8 w 151"/>
              <a:gd name="T31" fmla="*/ 160 h 162"/>
              <a:gd name="T32" fmla="*/ 48 w 151"/>
              <a:gd name="T33" fmla="*/ 153 h 162"/>
              <a:gd name="T34" fmla="*/ 55 w 151"/>
              <a:gd name="T35" fmla="*/ 149 h 162"/>
              <a:gd name="T36" fmla="*/ 123 w 151"/>
              <a:gd name="T37" fmla="*/ 79 h 162"/>
              <a:gd name="T38" fmla="*/ 102 w 151"/>
              <a:gd name="T39" fmla="*/ 57 h 162"/>
              <a:gd name="T40" fmla="*/ 48 w 151"/>
              <a:gd name="T41" fmla="*/ 116 h 162"/>
              <a:gd name="T42" fmla="*/ 29 w 151"/>
              <a:gd name="T43" fmla="*/ 141 h 162"/>
              <a:gd name="T44" fmla="*/ 19 w 151"/>
              <a:gd name="T45" fmla="*/ 130 h 162"/>
              <a:gd name="T46" fmla="*/ 20 w 151"/>
              <a:gd name="T47" fmla="*/ 117 h 162"/>
              <a:gd name="T48" fmla="*/ 41 w 151"/>
              <a:gd name="T49" fmla="*/ 140 h 162"/>
              <a:gd name="T50" fmla="*/ 29 w 151"/>
              <a:gd name="T51" fmla="*/ 141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51" h="162">
                <a:moveTo>
                  <a:pt x="149" y="42"/>
                </a:moveTo>
                <a:cubicBezTo>
                  <a:pt x="112" y="2"/>
                  <a:pt x="112" y="2"/>
                  <a:pt x="112" y="2"/>
                </a:cubicBezTo>
                <a:cubicBezTo>
                  <a:pt x="112" y="0"/>
                  <a:pt x="109" y="0"/>
                  <a:pt x="107" y="2"/>
                </a:cubicBezTo>
                <a:cubicBezTo>
                  <a:pt x="87" y="26"/>
                  <a:pt x="87" y="26"/>
                  <a:pt x="87" y="26"/>
                </a:cubicBezTo>
                <a:cubicBezTo>
                  <a:pt x="129" y="72"/>
                  <a:pt x="129" y="72"/>
                  <a:pt x="129" y="72"/>
                </a:cubicBezTo>
                <a:cubicBezTo>
                  <a:pt x="149" y="48"/>
                  <a:pt x="149" y="48"/>
                  <a:pt x="149" y="48"/>
                </a:cubicBezTo>
                <a:cubicBezTo>
                  <a:pt x="151" y="46"/>
                  <a:pt x="151" y="44"/>
                  <a:pt x="149" y="42"/>
                </a:cubicBezTo>
                <a:close/>
                <a:moveTo>
                  <a:pt x="48" y="116"/>
                </a:moveTo>
                <a:cubicBezTo>
                  <a:pt x="46" y="117"/>
                  <a:pt x="43" y="117"/>
                  <a:pt x="41" y="116"/>
                </a:cubicBezTo>
                <a:cubicBezTo>
                  <a:pt x="39" y="114"/>
                  <a:pt x="39" y="112"/>
                  <a:pt x="41" y="110"/>
                </a:cubicBezTo>
                <a:cubicBezTo>
                  <a:pt x="97" y="51"/>
                  <a:pt x="97" y="51"/>
                  <a:pt x="97" y="51"/>
                </a:cubicBezTo>
                <a:cubicBezTo>
                  <a:pt x="79" y="33"/>
                  <a:pt x="79" y="33"/>
                  <a:pt x="79" y="33"/>
                </a:cubicBezTo>
                <a:cubicBezTo>
                  <a:pt x="12" y="103"/>
                  <a:pt x="12" y="103"/>
                  <a:pt x="12" y="103"/>
                </a:cubicBezTo>
                <a:cubicBezTo>
                  <a:pt x="10" y="105"/>
                  <a:pt x="8" y="108"/>
                  <a:pt x="8" y="110"/>
                </a:cubicBezTo>
                <a:cubicBezTo>
                  <a:pt x="1" y="153"/>
                  <a:pt x="1" y="153"/>
                  <a:pt x="1" y="153"/>
                </a:cubicBezTo>
                <a:cubicBezTo>
                  <a:pt x="0" y="158"/>
                  <a:pt x="3" y="162"/>
                  <a:pt x="8" y="160"/>
                </a:cubicBezTo>
                <a:cubicBezTo>
                  <a:pt x="48" y="153"/>
                  <a:pt x="48" y="153"/>
                  <a:pt x="48" y="153"/>
                </a:cubicBezTo>
                <a:cubicBezTo>
                  <a:pt x="52" y="153"/>
                  <a:pt x="53" y="151"/>
                  <a:pt x="55" y="149"/>
                </a:cubicBezTo>
                <a:cubicBezTo>
                  <a:pt x="123" y="79"/>
                  <a:pt x="123" y="79"/>
                  <a:pt x="123" y="79"/>
                </a:cubicBezTo>
                <a:cubicBezTo>
                  <a:pt x="102" y="57"/>
                  <a:pt x="102" y="57"/>
                  <a:pt x="102" y="57"/>
                </a:cubicBezTo>
                <a:lnTo>
                  <a:pt x="48" y="116"/>
                </a:lnTo>
                <a:close/>
                <a:moveTo>
                  <a:pt x="29" y="141"/>
                </a:moveTo>
                <a:cubicBezTo>
                  <a:pt x="19" y="130"/>
                  <a:pt x="19" y="130"/>
                  <a:pt x="19" y="130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41" y="140"/>
                  <a:pt x="41" y="140"/>
                  <a:pt x="41" y="140"/>
                </a:cubicBezTo>
                <a:lnTo>
                  <a:pt x="29" y="14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5603698C-0F06-025B-DED4-833F77E4035C}"/>
              </a:ext>
            </a:extLst>
          </p:cNvPr>
          <p:cNvSpPr>
            <a:spLocks noEditPoints="1"/>
          </p:cNvSpPr>
          <p:nvPr/>
        </p:nvSpPr>
        <p:spPr bwMode="auto">
          <a:xfrm>
            <a:off x="1298576" y="4124325"/>
            <a:ext cx="236538" cy="254000"/>
          </a:xfrm>
          <a:custGeom>
            <a:avLst/>
            <a:gdLst>
              <a:gd name="T0" fmla="*/ 75 w 149"/>
              <a:gd name="T1" fmla="*/ 0 h 160"/>
              <a:gd name="T2" fmla="*/ 0 w 149"/>
              <a:gd name="T3" fmla="*/ 80 h 160"/>
              <a:gd name="T4" fmla="*/ 75 w 149"/>
              <a:gd name="T5" fmla="*/ 160 h 160"/>
              <a:gd name="T6" fmla="*/ 149 w 149"/>
              <a:gd name="T7" fmla="*/ 80 h 160"/>
              <a:gd name="T8" fmla="*/ 75 w 149"/>
              <a:gd name="T9" fmla="*/ 0 h 160"/>
              <a:gd name="T10" fmla="*/ 75 w 149"/>
              <a:gd name="T11" fmla="*/ 147 h 160"/>
              <a:gd name="T12" fmla="*/ 13 w 149"/>
              <a:gd name="T13" fmla="*/ 80 h 160"/>
              <a:gd name="T14" fmla="*/ 75 w 149"/>
              <a:gd name="T15" fmla="*/ 14 h 160"/>
              <a:gd name="T16" fmla="*/ 137 w 149"/>
              <a:gd name="T17" fmla="*/ 80 h 160"/>
              <a:gd name="T18" fmla="*/ 75 w 149"/>
              <a:gd name="T19" fmla="*/ 147 h 160"/>
              <a:gd name="T20" fmla="*/ 38 w 149"/>
              <a:gd name="T21" fmla="*/ 121 h 160"/>
              <a:gd name="T22" fmla="*/ 86 w 149"/>
              <a:gd name="T23" fmla="*/ 93 h 160"/>
              <a:gd name="T24" fmla="*/ 113 w 149"/>
              <a:gd name="T25" fmla="*/ 41 h 160"/>
              <a:gd name="T26" fmla="*/ 63 w 149"/>
              <a:gd name="T27" fmla="*/ 67 h 160"/>
              <a:gd name="T28" fmla="*/ 38 w 149"/>
              <a:gd name="T29" fmla="*/ 121 h 160"/>
              <a:gd name="T30" fmla="*/ 38 w 149"/>
              <a:gd name="T31" fmla="*/ 121 h 160"/>
              <a:gd name="T32" fmla="*/ 75 w 149"/>
              <a:gd name="T33" fmla="*/ 73 h 160"/>
              <a:gd name="T34" fmla="*/ 82 w 149"/>
              <a:gd name="T35" fmla="*/ 80 h 160"/>
              <a:gd name="T36" fmla="*/ 75 w 149"/>
              <a:gd name="T37" fmla="*/ 87 h 160"/>
              <a:gd name="T38" fmla="*/ 68 w 149"/>
              <a:gd name="T39" fmla="*/ 80 h 160"/>
              <a:gd name="T40" fmla="*/ 75 w 149"/>
              <a:gd name="T41" fmla="*/ 73 h 160"/>
              <a:gd name="T42" fmla="*/ 75 w 149"/>
              <a:gd name="T43" fmla="*/ 73 h 160"/>
              <a:gd name="T44" fmla="*/ 75 w 149"/>
              <a:gd name="T45" fmla="*/ 7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49" h="160">
                <a:moveTo>
                  <a:pt x="75" y="0"/>
                </a:moveTo>
                <a:cubicBezTo>
                  <a:pt x="34" y="0"/>
                  <a:pt x="0" y="37"/>
                  <a:pt x="0" y="80"/>
                </a:cubicBezTo>
                <a:cubicBezTo>
                  <a:pt x="0" y="125"/>
                  <a:pt x="34" y="160"/>
                  <a:pt x="75" y="160"/>
                </a:cubicBezTo>
                <a:cubicBezTo>
                  <a:pt x="116" y="160"/>
                  <a:pt x="149" y="125"/>
                  <a:pt x="149" y="80"/>
                </a:cubicBezTo>
                <a:cubicBezTo>
                  <a:pt x="149" y="37"/>
                  <a:pt x="116" y="0"/>
                  <a:pt x="75" y="0"/>
                </a:cubicBezTo>
                <a:close/>
                <a:moveTo>
                  <a:pt x="75" y="147"/>
                </a:moveTo>
                <a:cubicBezTo>
                  <a:pt x="41" y="147"/>
                  <a:pt x="13" y="117"/>
                  <a:pt x="13" y="80"/>
                </a:cubicBezTo>
                <a:cubicBezTo>
                  <a:pt x="13" y="44"/>
                  <a:pt x="41" y="14"/>
                  <a:pt x="75" y="14"/>
                </a:cubicBezTo>
                <a:cubicBezTo>
                  <a:pt x="110" y="14"/>
                  <a:pt x="137" y="44"/>
                  <a:pt x="137" y="80"/>
                </a:cubicBezTo>
                <a:cubicBezTo>
                  <a:pt x="137" y="117"/>
                  <a:pt x="110" y="147"/>
                  <a:pt x="75" y="147"/>
                </a:cubicBezTo>
                <a:close/>
                <a:moveTo>
                  <a:pt x="38" y="121"/>
                </a:moveTo>
                <a:cubicBezTo>
                  <a:pt x="86" y="93"/>
                  <a:pt x="86" y="93"/>
                  <a:pt x="86" y="93"/>
                </a:cubicBezTo>
                <a:cubicBezTo>
                  <a:pt x="113" y="41"/>
                  <a:pt x="113" y="41"/>
                  <a:pt x="113" y="41"/>
                </a:cubicBezTo>
                <a:cubicBezTo>
                  <a:pt x="63" y="67"/>
                  <a:pt x="63" y="67"/>
                  <a:pt x="63" y="67"/>
                </a:cubicBezTo>
                <a:cubicBezTo>
                  <a:pt x="38" y="121"/>
                  <a:pt x="38" y="121"/>
                  <a:pt x="38" y="121"/>
                </a:cubicBezTo>
                <a:cubicBezTo>
                  <a:pt x="38" y="121"/>
                  <a:pt x="38" y="121"/>
                  <a:pt x="38" y="121"/>
                </a:cubicBezTo>
                <a:close/>
                <a:moveTo>
                  <a:pt x="75" y="73"/>
                </a:moveTo>
                <a:cubicBezTo>
                  <a:pt x="79" y="73"/>
                  <a:pt x="82" y="76"/>
                  <a:pt x="82" y="80"/>
                </a:cubicBezTo>
                <a:cubicBezTo>
                  <a:pt x="82" y="84"/>
                  <a:pt x="79" y="87"/>
                  <a:pt x="75" y="87"/>
                </a:cubicBezTo>
                <a:cubicBezTo>
                  <a:pt x="72" y="87"/>
                  <a:pt x="68" y="84"/>
                  <a:pt x="68" y="80"/>
                </a:cubicBezTo>
                <a:cubicBezTo>
                  <a:pt x="68" y="76"/>
                  <a:pt x="72" y="73"/>
                  <a:pt x="75" y="73"/>
                </a:cubicBezTo>
                <a:close/>
                <a:moveTo>
                  <a:pt x="75" y="73"/>
                </a:moveTo>
                <a:cubicBezTo>
                  <a:pt x="75" y="73"/>
                  <a:pt x="75" y="73"/>
                  <a:pt x="75" y="7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0B8A52F6-C5EE-B28A-63C7-429BA3CE2E3F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4687888"/>
            <a:ext cx="254000" cy="228600"/>
          </a:xfrm>
          <a:custGeom>
            <a:avLst/>
            <a:gdLst>
              <a:gd name="T0" fmla="*/ 95 w 160"/>
              <a:gd name="T1" fmla="*/ 138 h 144"/>
              <a:gd name="T2" fmla="*/ 94 w 160"/>
              <a:gd name="T3" fmla="*/ 137 h 144"/>
              <a:gd name="T4" fmla="*/ 94 w 160"/>
              <a:gd name="T5" fmla="*/ 132 h 144"/>
              <a:gd name="T6" fmla="*/ 92 w 160"/>
              <a:gd name="T7" fmla="*/ 132 h 144"/>
              <a:gd name="T8" fmla="*/ 69 w 160"/>
              <a:gd name="T9" fmla="*/ 132 h 144"/>
              <a:gd name="T10" fmla="*/ 67 w 160"/>
              <a:gd name="T11" fmla="*/ 132 h 144"/>
              <a:gd name="T12" fmla="*/ 67 w 160"/>
              <a:gd name="T13" fmla="*/ 137 h 144"/>
              <a:gd name="T14" fmla="*/ 67 w 160"/>
              <a:gd name="T15" fmla="*/ 138 h 144"/>
              <a:gd name="T16" fmla="*/ 50 w 160"/>
              <a:gd name="T17" fmla="*/ 138 h 144"/>
              <a:gd name="T18" fmla="*/ 48 w 160"/>
              <a:gd name="T19" fmla="*/ 138 h 144"/>
              <a:gd name="T20" fmla="*/ 48 w 160"/>
              <a:gd name="T21" fmla="*/ 144 h 144"/>
              <a:gd name="T22" fmla="*/ 50 w 160"/>
              <a:gd name="T23" fmla="*/ 144 h 144"/>
              <a:gd name="T24" fmla="*/ 112 w 160"/>
              <a:gd name="T25" fmla="*/ 144 h 144"/>
              <a:gd name="T26" fmla="*/ 113 w 160"/>
              <a:gd name="T27" fmla="*/ 144 h 144"/>
              <a:gd name="T28" fmla="*/ 113 w 160"/>
              <a:gd name="T29" fmla="*/ 138 h 144"/>
              <a:gd name="T30" fmla="*/ 112 w 160"/>
              <a:gd name="T31" fmla="*/ 138 h 144"/>
              <a:gd name="T32" fmla="*/ 95 w 160"/>
              <a:gd name="T33" fmla="*/ 138 h 144"/>
              <a:gd name="T34" fmla="*/ 135 w 160"/>
              <a:gd name="T35" fmla="*/ 31 h 144"/>
              <a:gd name="T36" fmla="*/ 131 w 160"/>
              <a:gd name="T37" fmla="*/ 31 h 144"/>
              <a:gd name="T38" fmla="*/ 108 w 160"/>
              <a:gd name="T39" fmla="*/ 64 h 144"/>
              <a:gd name="T40" fmla="*/ 80 w 160"/>
              <a:gd name="T41" fmla="*/ 48 h 144"/>
              <a:gd name="T42" fmla="*/ 73 w 160"/>
              <a:gd name="T43" fmla="*/ 50 h 144"/>
              <a:gd name="T44" fmla="*/ 55 w 160"/>
              <a:gd name="T45" fmla="*/ 78 h 144"/>
              <a:gd name="T46" fmla="*/ 53 w 160"/>
              <a:gd name="T47" fmla="*/ 78 h 144"/>
              <a:gd name="T48" fmla="*/ 26 w 160"/>
              <a:gd name="T49" fmla="*/ 78 h 144"/>
              <a:gd name="T50" fmla="*/ 23 w 160"/>
              <a:gd name="T51" fmla="*/ 81 h 144"/>
              <a:gd name="T52" fmla="*/ 26 w 160"/>
              <a:gd name="T53" fmla="*/ 84 h 144"/>
              <a:gd name="T54" fmla="*/ 53 w 160"/>
              <a:gd name="T55" fmla="*/ 84 h 144"/>
              <a:gd name="T56" fmla="*/ 59 w 160"/>
              <a:gd name="T57" fmla="*/ 81 h 144"/>
              <a:gd name="T58" fmla="*/ 77 w 160"/>
              <a:gd name="T59" fmla="*/ 54 h 144"/>
              <a:gd name="T60" fmla="*/ 105 w 160"/>
              <a:gd name="T61" fmla="*/ 68 h 144"/>
              <a:gd name="T62" fmla="*/ 113 w 160"/>
              <a:gd name="T63" fmla="*/ 67 h 144"/>
              <a:gd name="T64" fmla="*/ 135 w 160"/>
              <a:gd name="T65" fmla="*/ 36 h 144"/>
              <a:gd name="T66" fmla="*/ 135 w 160"/>
              <a:gd name="T67" fmla="*/ 31 h 144"/>
              <a:gd name="T68" fmla="*/ 151 w 160"/>
              <a:gd name="T69" fmla="*/ 0 h 144"/>
              <a:gd name="T70" fmla="*/ 9 w 160"/>
              <a:gd name="T71" fmla="*/ 0 h 144"/>
              <a:gd name="T72" fmla="*/ 0 w 160"/>
              <a:gd name="T73" fmla="*/ 10 h 144"/>
              <a:gd name="T74" fmla="*/ 0 w 160"/>
              <a:gd name="T75" fmla="*/ 116 h 144"/>
              <a:gd name="T76" fmla="*/ 9 w 160"/>
              <a:gd name="T77" fmla="*/ 125 h 144"/>
              <a:gd name="T78" fmla="*/ 151 w 160"/>
              <a:gd name="T79" fmla="*/ 125 h 144"/>
              <a:gd name="T80" fmla="*/ 160 w 160"/>
              <a:gd name="T81" fmla="*/ 116 h 144"/>
              <a:gd name="T82" fmla="*/ 160 w 160"/>
              <a:gd name="T83" fmla="*/ 10 h 144"/>
              <a:gd name="T84" fmla="*/ 151 w 160"/>
              <a:gd name="T85" fmla="*/ 0 h 144"/>
              <a:gd name="T86" fmla="*/ 80 w 160"/>
              <a:gd name="T87" fmla="*/ 117 h 144"/>
              <a:gd name="T88" fmla="*/ 75 w 160"/>
              <a:gd name="T89" fmla="*/ 112 h 144"/>
              <a:gd name="T90" fmla="*/ 80 w 160"/>
              <a:gd name="T91" fmla="*/ 108 h 144"/>
              <a:gd name="T92" fmla="*/ 84 w 160"/>
              <a:gd name="T93" fmla="*/ 112 h 144"/>
              <a:gd name="T94" fmla="*/ 80 w 160"/>
              <a:gd name="T95" fmla="*/ 117 h 144"/>
              <a:gd name="T96" fmla="*/ 152 w 160"/>
              <a:gd name="T97" fmla="*/ 103 h 144"/>
              <a:gd name="T98" fmla="*/ 7 w 160"/>
              <a:gd name="T99" fmla="*/ 103 h 144"/>
              <a:gd name="T100" fmla="*/ 7 w 160"/>
              <a:gd name="T101" fmla="*/ 10 h 144"/>
              <a:gd name="T102" fmla="*/ 9 w 160"/>
              <a:gd name="T103" fmla="*/ 8 h 144"/>
              <a:gd name="T104" fmla="*/ 151 w 160"/>
              <a:gd name="T105" fmla="*/ 8 h 144"/>
              <a:gd name="T106" fmla="*/ 152 w 160"/>
              <a:gd name="T107" fmla="*/ 10 h 144"/>
              <a:gd name="T108" fmla="*/ 152 w 160"/>
              <a:gd name="T109" fmla="*/ 103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44">
                <a:moveTo>
                  <a:pt x="95" y="138"/>
                </a:moveTo>
                <a:cubicBezTo>
                  <a:pt x="94" y="138"/>
                  <a:pt x="94" y="137"/>
                  <a:pt x="94" y="137"/>
                </a:cubicBezTo>
                <a:cubicBezTo>
                  <a:pt x="94" y="132"/>
                  <a:pt x="94" y="132"/>
                  <a:pt x="94" y="132"/>
                </a:cubicBezTo>
                <a:cubicBezTo>
                  <a:pt x="94" y="132"/>
                  <a:pt x="94" y="132"/>
                  <a:pt x="92" y="132"/>
                </a:cubicBezTo>
                <a:cubicBezTo>
                  <a:pt x="69" y="132"/>
                  <a:pt x="69" y="132"/>
                  <a:pt x="69" y="132"/>
                </a:cubicBezTo>
                <a:cubicBezTo>
                  <a:pt x="67" y="132"/>
                  <a:pt x="67" y="132"/>
                  <a:pt x="67" y="132"/>
                </a:cubicBezTo>
                <a:cubicBezTo>
                  <a:pt x="67" y="137"/>
                  <a:pt x="67" y="137"/>
                  <a:pt x="67" y="137"/>
                </a:cubicBezTo>
                <a:cubicBezTo>
                  <a:pt x="67" y="138"/>
                  <a:pt x="67" y="138"/>
                  <a:pt x="67" y="138"/>
                </a:cubicBezTo>
                <a:cubicBezTo>
                  <a:pt x="50" y="138"/>
                  <a:pt x="50" y="138"/>
                  <a:pt x="50" y="138"/>
                </a:cubicBezTo>
                <a:cubicBezTo>
                  <a:pt x="48" y="138"/>
                  <a:pt x="48" y="138"/>
                  <a:pt x="48" y="138"/>
                </a:cubicBezTo>
                <a:cubicBezTo>
                  <a:pt x="48" y="144"/>
                  <a:pt x="48" y="144"/>
                  <a:pt x="48" y="144"/>
                </a:cubicBezTo>
                <a:cubicBezTo>
                  <a:pt x="50" y="144"/>
                  <a:pt x="50" y="144"/>
                  <a:pt x="50" y="144"/>
                </a:cubicBezTo>
                <a:cubicBezTo>
                  <a:pt x="112" y="144"/>
                  <a:pt x="112" y="144"/>
                  <a:pt x="112" y="144"/>
                </a:cubicBezTo>
                <a:cubicBezTo>
                  <a:pt x="113" y="144"/>
                  <a:pt x="113" y="144"/>
                  <a:pt x="113" y="144"/>
                </a:cubicBezTo>
                <a:cubicBezTo>
                  <a:pt x="113" y="138"/>
                  <a:pt x="113" y="138"/>
                  <a:pt x="113" y="138"/>
                </a:cubicBezTo>
                <a:cubicBezTo>
                  <a:pt x="112" y="138"/>
                  <a:pt x="112" y="138"/>
                  <a:pt x="112" y="138"/>
                </a:cubicBezTo>
                <a:cubicBezTo>
                  <a:pt x="95" y="138"/>
                  <a:pt x="95" y="138"/>
                  <a:pt x="95" y="138"/>
                </a:cubicBezTo>
                <a:close/>
                <a:moveTo>
                  <a:pt x="135" y="31"/>
                </a:moveTo>
                <a:cubicBezTo>
                  <a:pt x="134" y="29"/>
                  <a:pt x="132" y="29"/>
                  <a:pt x="131" y="31"/>
                </a:cubicBezTo>
                <a:cubicBezTo>
                  <a:pt x="108" y="64"/>
                  <a:pt x="108" y="64"/>
                  <a:pt x="108" y="64"/>
                </a:cubicBezTo>
                <a:cubicBezTo>
                  <a:pt x="80" y="48"/>
                  <a:pt x="80" y="48"/>
                  <a:pt x="80" y="48"/>
                </a:cubicBezTo>
                <a:cubicBezTo>
                  <a:pt x="77" y="46"/>
                  <a:pt x="74" y="46"/>
                  <a:pt x="73" y="50"/>
                </a:cubicBezTo>
                <a:cubicBezTo>
                  <a:pt x="55" y="78"/>
                  <a:pt x="55" y="78"/>
                  <a:pt x="55" y="78"/>
                </a:cubicBezTo>
                <a:cubicBezTo>
                  <a:pt x="53" y="78"/>
                  <a:pt x="53" y="78"/>
                  <a:pt x="53" y="78"/>
                </a:cubicBezTo>
                <a:cubicBezTo>
                  <a:pt x="26" y="78"/>
                  <a:pt x="26" y="78"/>
                  <a:pt x="26" y="78"/>
                </a:cubicBezTo>
                <a:cubicBezTo>
                  <a:pt x="25" y="78"/>
                  <a:pt x="23" y="79"/>
                  <a:pt x="23" y="81"/>
                </a:cubicBezTo>
                <a:cubicBezTo>
                  <a:pt x="23" y="82"/>
                  <a:pt x="25" y="84"/>
                  <a:pt x="26" y="84"/>
                </a:cubicBezTo>
                <a:cubicBezTo>
                  <a:pt x="53" y="84"/>
                  <a:pt x="53" y="84"/>
                  <a:pt x="53" y="84"/>
                </a:cubicBezTo>
                <a:cubicBezTo>
                  <a:pt x="56" y="84"/>
                  <a:pt x="59" y="82"/>
                  <a:pt x="59" y="81"/>
                </a:cubicBezTo>
                <a:cubicBezTo>
                  <a:pt x="77" y="54"/>
                  <a:pt x="77" y="54"/>
                  <a:pt x="77" y="54"/>
                </a:cubicBezTo>
                <a:cubicBezTo>
                  <a:pt x="105" y="68"/>
                  <a:pt x="105" y="68"/>
                  <a:pt x="105" y="68"/>
                </a:cubicBezTo>
                <a:cubicBezTo>
                  <a:pt x="107" y="70"/>
                  <a:pt x="111" y="70"/>
                  <a:pt x="113" y="67"/>
                </a:cubicBezTo>
                <a:cubicBezTo>
                  <a:pt x="135" y="36"/>
                  <a:pt x="135" y="36"/>
                  <a:pt x="135" y="36"/>
                </a:cubicBezTo>
                <a:cubicBezTo>
                  <a:pt x="137" y="34"/>
                  <a:pt x="137" y="31"/>
                  <a:pt x="135" y="31"/>
                </a:cubicBezTo>
                <a:close/>
                <a:moveTo>
                  <a:pt x="151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5"/>
                  <a:pt x="0" y="10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20"/>
                  <a:pt x="4" y="125"/>
                  <a:pt x="9" y="125"/>
                </a:cubicBezTo>
                <a:cubicBezTo>
                  <a:pt x="151" y="125"/>
                  <a:pt x="151" y="125"/>
                  <a:pt x="151" y="125"/>
                </a:cubicBezTo>
                <a:cubicBezTo>
                  <a:pt x="155" y="125"/>
                  <a:pt x="160" y="120"/>
                  <a:pt x="160" y="116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5"/>
                  <a:pt x="155" y="0"/>
                  <a:pt x="151" y="0"/>
                </a:cubicBezTo>
                <a:close/>
                <a:moveTo>
                  <a:pt x="80" y="117"/>
                </a:moveTo>
                <a:cubicBezTo>
                  <a:pt x="78" y="117"/>
                  <a:pt x="75" y="114"/>
                  <a:pt x="75" y="112"/>
                </a:cubicBezTo>
                <a:cubicBezTo>
                  <a:pt x="75" y="109"/>
                  <a:pt x="78" y="108"/>
                  <a:pt x="80" y="108"/>
                </a:cubicBezTo>
                <a:cubicBezTo>
                  <a:pt x="83" y="108"/>
                  <a:pt x="84" y="109"/>
                  <a:pt x="84" y="112"/>
                </a:cubicBezTo>
                <a:cubicBezTo>
                  <a:pt x="84" y="114"/>
                  <a:pt x="83" y="117"/>
                  <a:pt x="80" y="117"/>
                </a:cubicBezTo>
                <a:close/>
                <a:moveTo>
                  <a:pt x="152" y="103"/>
                </a:moveTo>
                <a:cubicBezTo>
                  <a:pt x="7" y="103"/>
                  <a:pt x="7" y="103"/>
                  <a:pt x="7" y="103"/>
                </a:cubicBezTo>
                <a:cubicBezTo>
                  <a:pt x="7" y="10"/>
                  <a:pt x="7" y="10"/>
                  <a:pt x="7" y="10"/>
                </a:cubicBezTo>
                <a:cubicBezTo>
                  <a:pt x="9" y="8"/>
                  <a:pt x="9" y="8"/>
                  <a:pt x="9" y="8"/>
                </a:cubicBezTo>
                <a:cubicBezTo>
                  <a:pt x="151" y="8"/>
                  <a:pt x="151" y="8"/>
                  <a:pt x="151" y="8"/>
                </a:cubicBezTo>
                <a:cubicBezTo>
                  <a:pt x="152" y="8"/>
                  <a:pt x="152" y="10"/>
                  <a:pt x="152" y="10"/>
                </a:cubicBezTo>
                <a:lnTo>
                  <a:pt x="152" y="10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B84688EC-1170-D4A3-4247-9C566191B36E}"/>
              </a:ext>
            </a:extLst>
          </p:cNvPr>
          <p:cNvSpPr>
            <a:spLocks noEditPoints="1"/>
          </p:cNvSpPr>
          <p:nvPr/>
        </p:nvSpPr>
        <p:spPr bwMode="auto">
          <a:xfrm>
            <a:off x="9555163" y="5224463"/>
            <a:ext cx="239713" cy="255588"/>
          </a:xfrm>
          <a:custGeom>
            <a:avLst/>
            <a:gdLst>
              <a:gd name="T0" fmla="*/ 130 w 151"/>
              <a:gd name="T1" fmla="*/ 42 h 161"/>
              <a:gd name="T2" fmla="*/ 111 w 151"/>
              <a:gd name="T3" fmla="*/ 22 h 161"/>
              <a:gd name="T4" fmla="*/ 53 w 151"/>
              <a:gd name="T5" fmla="*/ 85 h 161"/>
              <a:gd name="T6" fmla="*/ 71 w 151"/>
              <a:gd name="T7" fmla="*/ 103 h 161"/>
              <a:gd name="T8" fmla="*/ 130 w 151"/>
              <a:gd name="T9" fmla="*/ 42 h 161"/>
              <a:gd name="T10" fmla="*/ 146 w 151"/>
              <a:gd name="T11" fmla="*/ 6 h 161"/>
              <a:gd name="T12" fmla="*/ 128 w 151"/>
              <a:gd name="T13" fmla="*/ 6 h 161"/>
              <a:gd name="T14" fmla="*/ 118 w 151"/>
              <a:gd name="T15" fmla="*/ 16 h 161"/>
              <a:gd name="T16" fmla="*/ 136 w 151"/>
              <a:gd name="T17" fmla="*/ 35 h 161"/>
              <a:gd name="T18" fmla="*/ 146 w 151"/>
              <a:gd name="T19" fmla="*/ 25 h 161"/>
              <a:gd name="T20" fmla="*/ 146 w 151"/>
              <a:gd name="T21" fmla="*/ 6 h 161"/>
              <a:gd name="T22" fmla="*/ 34 w 151"/>
              <a:gd name="T23" fmla="*/ 125 h 161"/>
              <a:gd name="T24" fmla="*/ 66 w 151"/>
              <a:gd name="T25" fmla="*/ 110 h 161"/>
              <a:gd name="T26" fmla="*/ 48 w 151"/>
              <a:gd name="T27" fmla="*/ 90 h 161"/>
              <a:gd name="T28" fmla="*/ 34 w 151"/>
              <a:gd name="T29" fmla="*/ 125 h 161"/>
              <a:gd name="T30" fmla="*/ 112 w 151"/>
              <a:gd name="T31" fmla="*/ 143 h 161"/>
              <a:gd name="T32" fmla="*/ 17 w 151"/>
              <a:gd name="T33" fmla="*/ 143 h 161"/>
              <a:gd name="T34" fmla="*/ 17 w 151"/>
              <a:gd name="T35" fmla="*/ 39 h 161"/>
              <a:gd name="T36" fmla="*/ 76 w 151"/>
              <a:gd name="T37" fmla="*/ 39 h 161"/>
              <a:gd name="T38" fmla="*/ 94 w 151"/>
              <a:gd name="T39" fmla="*/ 22 h 161"/>
              <a:gd name="T40" fmla="*/ 0 w 151"/>
              <a:gd name="T41" fmla="*/ 22 h 161"/>
              <a:gd name="T42" fmla="*/ 0 w 151"/>
              <a:gd name="T43" fmla="*/ 161 h 161"/>
              <a:gd name="T44" fmla="*/ 130 w 151"/>
              <a:gd name="T45" fmla="*/ 161 h 161"/>
              <a:gd name="T46" fmla="*/ 130 w 151"/>
              <a:gd name="T47" fmla="*/ 60 h 161"/>
              <a:gd name="T48" fmla="*/ 112 w 151"/>
              <a:gd name="T49" fmla="*/ 79 h 161"/>
              <a:gd name="T50" fmla="*/ 112 w 151"/>
              <a:gd name="T51" fmla="*/ 14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51" h="161">
                <a:moveTo>
                  <a:pt x="130" y="42"/>
                </a:moveTo>
                <a:cubicBezTo>
                  <a:pt x="111" y="22"/>
                  <a:pt x="111" y="22"/>
                  <a:pt x="111" y="22"/>
                </a:cubicBezTo>
                <a:cubicBezTo>
                  <a:pt x="53" y="85"/>
                  <a:pt x="53" y="85"/>
                  <a:pt x="53" y="85"/>
                </a:cubicBezTo>
                <a:cubicBezTo>
                  <a:pt x="71" y="103"/>
                  <a:pt x="71" y="103"/>
                  <a:pt x="71" y="103"/>
                </a:cubicBezTo>
                <a:lnTo>
                  <a:pt x="130" y="42"/>
                </a:lnTo>
                <a:close/>
                <a:moveTo>
                  <a:pt x="146" y="6"/>
                </a:moveTo>
                <a:cubicBezTo>
                  <a:pt x="141" y="0"/>
                  <a:pt x="132" y="0"/>
                  <a:pt x="128" y="6"/>
                </a:cubicBezTo>
                <a:cubicBezTo>
                  <a:pt x="118" y="16"/>
                  <a:pt x="118" y="16"/>
                  <a:pt x="118" y="16"/>
                </a:cubicBezTo>
                <a:cubicBezTo>
                  <a:pt x="136" y="35"/>
                  <a:pt x="136" y="35"/>
                  <a:pt x="136" y="35"/>
                </a:cubicBezTo>
                <a:cubicBezTo>
                  <a:pt x="146" y="25"/>
                  <a:pt x="146" y="25"/>
                  <a:pt x="146" y="25"/>
                </a:cubicBezTo>
                <a:cubicBezTo>
                  <a:pt x="151" y="19"/>
                  <a:pt x="151" y="10"/>
                  <a:pt x="146" y="6"/>
                </a:cubicBezTo>
                <a:close/>
                <a:moveTo>
                  <a:pt x="34" y="125"/>
                </a:moveTo>
                <a:cubicBezTo>
                  <a:pt x="66" y="110"/>
                  <a:pt x="66" y="110"/>
                  <a:pt x="66" y="110"/>
                </a:cubicBezTo>
                <a:cubicBezTo>
                  <a:pt x="48" y="90"/>
                  <a:pt x="48" y="90"/>
                  <a:pt x="48" y="90"/>
                </a:cubicBezTo>
                <a:lnTo>
                  <a:pt x="34" y="125"/>
                </a:lnTo>
                <a:close/>
                <a:moveTo>
                  <a:pt x="112" y="143"/>
                </a:moveTo>
                <a:cubicBezTo>
                  <a:pt x="17" y="143"/>
                  <a:pt x="17" y="143"/>
                  <a:pt x="17" y="143"/>
                </a:cubicBezTo>
                <a:cubicBezTo>
                  <a:pt x="17" y="39"/>
                  <a:pt x="17" y="39"/>
                  <a:pt x="17" y="39"/>
                </a:cubicBezTo>
                <a:cubicBezTo>
                  <a:pt x="76" y="39"/>
                  <a:pt x="76" y="39"/>
                  <a:pt x="76" y="39"/>
                </a:cubicBezTo>
                <a:cubicBezTo>
                  <a:pt x="94" y="22"/>
                  <a:pt x="94" y="22"/>
                  <a:pt x="94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61"/>
                  <a:pt x="0" y="161"/>
                  <a:pt x="0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60"/>
                  <a:pt x="130" y="60"/>
                  <a:pt x="130" y="60"/>
                </a:cubicBezTo>
                <a:cubicBezTo>
                  <a:pt x="112" y="79"/>
                  <a:pt x="112" y="79"/>
                  <a:pt x="112" y="79"/>
                </a:cubicBezTo>
                <a:lnTo>
                  <a:pt x="112" y="14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18FCD6D9-2539-BB4E-1A79-7A0619979EC4}"/>
              </a:ext>
            </a:extLst>
          </p:cNvPr>
          <p:cNvSpPr>
            <a:spLocks noEditPoints="1"/>
          </p:cNvSpPr>
          <p:nvPr/>
        </p:nvSpPr>
        <p:spPr bwMode="auto">
          <a:xfrm>
            <a:off x="1846263" y="5776913"/>
            <a:ext cx="242888" cy="254000"/>
          </a:xfrm>
          <a:custGeom>
            <a:avLst/>
            <a:gdLst>
              <a:gd name="T0" fmla="*/ 144 w 153"/>
              <a:gd name="T1" fmla="*/ 61 h 160"/>
              <a:gd name="T2" fmla="*/ 134 w 153"/>
              <a:gd name="T3" fmla="*/ 50 h 160"/>
              <a:gd name="T4" fmla="*/ 117 w 153"/>
              <a:gd name="T5" fmla="*/ 50 h 160"/>
              <a:gd name="T6" fmla="*/ 107 w 153"/>
              <a:gd name="T7" fmla="*/ 61 h 160"/>
              <a:gd name="T8" fmla="*/ 107 w 153"/>
              <a:gd name="T9" fmla="*/ 128 h 160"/>
              <a:gd name="T10" fmla="*/ 144 w 153"/>
              <a:gd name="T11" fmla="*/ 128 h 160"/>
              <a:gd name="T12" fmla="*/ 144 w 153"/>
              <a:gd name="T13" fmla="*/ 61 h 160"/>
              <a:gd name="T14" fmla="*/ 94 w 153"/>
              <a:gd name="T15" fmla="*/ 36 h 160"/>
              <a:gd name="T16" fmla="*/ 85 w 153"/>
              <a:gd name="T17" fmla="*/ 26 h 160"/>
              <a:gd name="T18" fmla="*/ 67 w 153"/>
              <a:gd name="T19" fmla="*/ 26 h 160"/>
              <a:gd name="T20" fmla="*/ 58 w 153"/>
              <a:gd name="T21" fmla="*/ 36 h 160"/>
              <a:gd name="T22" fmla="*/ 58 w 153"/>
              <a:gd name="T23" fmla="*/ 128 h 160"/>
              <a:gd name="T24" fmla="*/ 94 w 153"/>
              <a:gd name="T25" fmla="*/ 128 h 160"/>
              <a:gd name="T26" fmla="*/ 94 w 153"/>
              <a:gd name="T27" fmla="*/ 36 h 160"/>
              <a:gd name="T28" fmla="*/ 46 w 153"/>
              <a:gd name="T29" fmla="*/ 10 h 160"/>
              <a:gd name="T30" fmla="*/ 36 w 153"/>
              <a:gd name="T31" fmla="*/ 0 h 160"/>
              <a:gd name="T32" fmla="*/ 18 w 153"/>
              <a:gd name="T33" fmla="*/ 0 h 160"/>
              <a:gd name="T34" fmla="*/ 9 w 153"/>
              <a:gd name="T35" fmla="*/ 10 h 160"/>
              <a:gd name="T36" fmla="*/ 9 w 153"/>
              <a:gd name="T37" fmla="*/ 128 h 160"/>
              <a:gd name="T38" fmla="*/ 46 w 153"/>
              <a:gd name="T39" fmla="*/ 128 h 160"/>
              <a:gd name="T40" fmla="*/ 46 w 153"/>
              <a:gd name="T41" fmla="*/ 10 h 160"/>
              <a:gd name="T42" fmla="*/ 144 w 153"/>
              <a:gd name="T43" fmla="*/ 140 h 160"/>
              <a:gd name="T44" fmla="*/ 9 w 153"/>
              <a:gd name="T45" fmla="*/ 140 h 160"/>
              <a:gd name="T46" fmla="*/ 0 w 153"/>
              <a:gd name="T47" fmla="*/ 150 h 160"/>
              <a:gd name="T48" fmla="*/ 9 w 153"/>
              <a:gd name="T49" fmla="*/ 160 h 160"/>
              <a:gd name="T50" fmla="*/ 144 w 153"/>
              <a:gd name="T51" fmla="*/ 160 h 160"/>
              <a:gd name="T52" fmla="*/ 153 w 153"/>
              <a:gd name="T53" fmla="*/ 150 h 160"/>
              <a:gd name="T54" fmla="*/ 144 w 153"/>
              <a:gd name="T55" fmla="*/ 1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53" h="160">
                <a:moveTo>
                  <a:pt x="144" y="61"/>
                </a:moveTo>
                <a:cubicBezTo>
                  <a:pt x="144" y="55"/>
                  <a:pt x="140" y="50"/>
                  <a:pt x="134" y="50"/>
                </a:cubicBezTo>
                <a:cubicBezTo>
                  <a:pt x="117" y="50"/>
                  <a:pt x="117" y="50"/>
                  <a:pt x="117" y="50"/>
                </a:cubicBezTo>
                <a:cubicBezTo>
                  <a:pt x="111" y="50"/>
                  <a:pt x="107" y="55"/>
                  <a:pt x="107" y="61"/>
                </a:cubicBezTo>
                <a:cubicBezTo>
                  <a:pt x="107" y="128"/>
                  <a:pt x="107" y="128"/>
                  <a:pt x="107" y="128"/>
                </a:cubicBezTo>
                <a:cubicBezTo>
                  <a:pt x="144" y="128"/>
                  <a:pt x="144" y="128"/>
                  <a:pt x="144" y="128"/>
                </a:cubicBezTo>
                <a:lnTo>
                  <a:pt x="144" y="61"/>
                </a:lnTo>
                <a:close/>
                <a:moveTo>
                  <a:pt x="94" y="36"/>
                </a:moveTo>
                <a:cubicBezTo>
                  <a:pt x="94" y="31"/>
                  <a:pt x="90" y="26"/>
                  <a:pt x="85" y="26"/>
                </a:cubicBezTo>
                <a:cubicBezTo>
                  <a:pt x="67" y="26"/>
                  <a:pt x="67" y="26"/>
                  <a:pt x="67" y="26"/>
                </a:cubicBezTo>
                <a:cubicBezTo>
                  <a:pt x="62" y="26"/>
                  <a:pt x="58" y="31"/>
                  <a:pt x="58" y="36"/>
                </a:cubicBezTo>
                <a:cubicBezTo>
                  <a:pt x="58" y="128"/>
                  <a:pt x="58" y="128"/>
                  <a:pt x="58" y="128"/>
                </a:cubicBezTo>
                <a:cubicBezTo>
                  <a:pt x="94" y="128"/>
                  <a:pt x="94" y="128"/>
                  <a:pt x="94" y="128"/>
                </a:cubicBezTo>
                <a:cubicBezTo>
                  <a:pt x="94" y="36"/>
                  <a:pt x="94" y="36"/>
                  <a:pt x="94" y="36"/>
                </a:cubicBezTo>
                <a:close/>
                <a:moveTo>
                  <a:pt x="46" y="10"/>
                </a:moveTo>
                <a:cubicBezTo>
                  <a:pt x="46" y="5"/>
                  <a:pt x="41" y="0"/>
                  <a:pt x="36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4" y="0"/>
                  <a:pt x="9" y="5"/>
                  <a:pt x="9" y="10"/>
                </a:cubicBezTo>
                <a:cubicBezTo>
                  <a:pt x="9" y="128"/>
                  <a:pt x="9" y="128"/>
                  <a:pt x="9" y="128"/>
                </a:cubicBezTo>
                <a:cubicBezTo>
                  <a:pt x="46" y="128"/>
                  <a:pt x="46" y="128"/>
                  <a:pt x="46" y="128"/>
                </a:cubicBezTo>
                <a:cubicBezTo>
                  <a:pt x="46" y="10"/>
                  <a:pt x="46" y="10"/>
                  <a:pt x="46" y="10"/>
                </a:cubicBezTo>
                <a:close/>
                <a:moveTo>
                  <a:pt x="144" y="140"/>
                </a:moveTo>
                <a:cubicBezTo>
                  <a:pt x="9" y="140"/>
                  <a:pt x="9" y="140"/>
                  <a:pt x="9" y="140"/>
                </a:cubicBezTo>
                <a:cubicBezTo>
                  <a:pt x="4" y="140"/>
                  <a:pt x="0" y="144"/>
                  <a:pt x="0" y="150"/>
                </a:cubicBezTo>
                <a:cubicBezTo>
                  <a:pt x="0" y="156"/>
                  <a:pt x="4" y="160"/>
                  <a:pt x="9" y="160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49" y="160"/>
                  <a:pt x="153" y="156"/>
                  <a:pt x="153" y="150"/>
                </a:cubicBezTo>
                <a:cubicBezTo>
                  <a:pt x="153" y="144"/>
                  <a:pt x="149" y="140"/>
                  <a:pt x="144" y="1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6AECDA25-D9EB-C3ED-EA8E-FBCC8C91E89A}"/>
              </a:ext>
            </a:extLst>
          </p:cNvPr>
          <p:cNvSpPr>
            <a:spLocks noEditPoints="1"/>
          </p:cNvSpPr>
          <p:nvPr/>
        </p:nvSpPr>
        <p:spPr bwMode="auto">
          <a:xfrm>
            <a:off x="5151438" y="5776913"/>
            <a:ext cx="238125" cy="254000"/>
          </a:xfrm>
          <a:custGeom>
            <a:avLst/>
            <a:gdLst>
              <a:gd name="T0" fmla="*/ 124 w 150"/>
              <a:gd name="T1" fmla="*/ 20 h 160"/>
              <a:gd name="T2" fmla="*/ 100 w 150"/>
              <a:gd name="T3" fmla="*/ 34 h 160"/>
              <a:gd name="T4" fmla="*/ 50 w 150"/>
              <a:gd name="T5" fmla="*/ 20 h 160"/>
              <a:gd name="T6" fmla="*/ 25 w 150"/>
              <a:gd name="T7" fmla="*/ 34 h 160"/>
              <a:gd name="T8" fmla="*/ 7 w 150"/>
              <a:gd name="T9" fmla="*/ 20 h 160"/>
              <a:gd name="T10" fmla="*/ 0 w 150"/>
              <a:gd name="T11" fmla="*/ 47 h 160"/>
              <a:gd name="T12" fmla="*/ 7 w 150"/>
              <a:gd name="T13" fmla="*/ 160 h 160"/>
              <a:gd name="T14" fmla="*/ 143 w 150"/>
              <a:gd name="T15" fmla="*/ 53 h 160"/>
              <a:gd name="T16" fmla="*/ 150 w 150"/>
              <a:gd name="T17" fmla="*/ 27 h 160"/>
              <a:gd name="T18" fmla="*/ 18 w 150"/>
              <a:gd name="T19" fmla="*/ 146 h 160"/>
              <a:gd name="T20" fmla="*/ 131 w 150"/>
              <a:gd name="T21" fmla="*/ 53 h 160"/>
              <a:gd name="T22" fmla="*/ 18 w 150"/>
              <a:gd name="T23" fmla="*/ 146 h 160"/>
              <a:gd name="T24" fmla="*/ 44 w 150"/>
              <a:gd name="T25" fmla="*/ 27 h 160"/>
              <a:gd name="T26" fmla="*/ 31 w 150"/>
              <a:gd name="T27" fmla="*/ 0 h 160"/>
              <a:gd name="T28" fmla="*/ 44 w 150"/>
              <a:gd name="T29" fmla="*/ 27 h 160"/>
              <a:gd name="T30" fmla="*/ 118 w 150"/>
              <a:gd name="T31" fmla="*/ 27 h 160"/>
              <a:gd name="T32" fmla="*/ 105 w 150"/>
              <a:gd name="T33" fmla="*/ 0 h 160"/>
              <a:gd name="T34" fmla="*/ 118 w 150"/>
              <a:gd name="T35" fmla="*/ 27 h 160"/>
              <a:gd name="T36" fmla="*/ 31 w 150"/>
              <a:gd name="T37" fmla="*/ 67 h 160"/>
              <a:gd name="T38" fmla="*/ 44 w 150"/>
              <a:gd name="T39" fmla="*/ 79 h 160"/>
              <a:gd name="T40" fmla="*/ 31 w 150"/>
              <a:gd name="T41" fmla="*/ 67 h 160"/>
              <a:gd name="T42" fmla="*/ 56 w 150"/>
              <a:gd name="T43" fmla="*/ 67 h 160"/>
              <a:gd name="T44" fmla="*/ 68 w 150"/>
              <a:gd name="T45" fmla="*/ 79 h 160"/>
              <a:gd name="T46" fmla="*/ 56 w 150"/>
              <a:gd name="T47" fmla="*/ 67 h 160"/>
              <a:gd name="T48" fmla="*/ 81 w 150"/>
              <a:gd name="T49" fmla="*/ 67 h 160"/>
              <a:gd name="T50" fmla="*/ 94 w 150"/>
              <a:gd name="T51" fmla="*/ 79 h 160"/>
              <a:gd name="T52" fmla="*/ 81 w 150"/>
              <a:gd name="T53" fmla="*/ 67 h 160"/>
              <a:gd name="T54" fmla="*/ 105 w 150"/>
              <a:gd name="T55" fmla="*/ 67 h 160"/>
              <a:gd name="T56" fmla="*/ 118 w 150"/>
              <a:gd name="T57" fmla="*/ 79 h 160"/>
              <a:gd name="T58" fmla="*/ 105 w 150"/>
              <a:gd name="T59" fmla="*/ 67 h 160"/>
              <a:gd name="T60" fmla="*/ 31 w 150"/>
              <a:gd name="T61" fmla="*/ 93 h 160"/>
              <a:gd name="T62" fmla="*/ 44 w 150"/>
              <a:gd name="T63" fmla="*/ 107 h 160"/>
              <a:gd name="T64" fmla="*/ 31 w 150"/>
              <a:gd name="T65" fmla="*/ 93 h 160"/>
              <a:gd name="T66" fmla="*/ 56 w 150"/>
              <a:gd name="T67" fmla="*/ 93 h 160"/>
              <a:gd name="T68" fmla="*/ 68 w 150"/>
              <a:gd name="T69" fmla="*/ 107 h 160"/>
              <a:gd name="T70" fmla="*/ 56 w 150"/>
              <a:gd name="T71" fmla="*/ 93 h 160"/>
              <a:gd name="T72" fmla="*/ 81 w 150"/>
              <a:gd name="T73" fmla="*/ 93 h 160"/>
              <a:gd name="T74" fmla="*/ 94 w 150"/>
              <a:gd name="T75" fmla="*/ 107 h 160"/>
              <a:gd name="T76" fmla="*/ 81 w 150"/>
              <a:gd name="T77" fmla="*/ 93 h 160"/>
              <a:gd name="T78" fmla="*/ 105 w 150"/>
              <a:gd name="T79" fmla="*/ 93 h 160"/>
              <a:gd name="T80" fmla="*/ 118 w 150"/>
              <a:gd name="T81" fmla="*/ 107 h 160"/>
              <a:gd name="T82" fmla="*/ 105 w 150"/>
              <a:gd name="T83" fmla="*/ 93 h 160"/>
              <a:gd name="T84" fmla="*/ 31 w 150"/>
              <a:gd name="T85" fmla="*/ 119 h 160"/>
              <a:gd name="T86" fmla="*/ 44 w 150"/>
              <a:gd name="T87" fmla="*/ 133 h 160"/>
              <a:gd name="T88" fmla="*/ 31 w 150"/>
              <a:gd name="T89" fmla="*/ 119 h 160"/>
              <a:gd name="T90" fmla="*/ 56 w 150"/>
              <a:gd name="T91" fmla="*/ 119 h 160"/>
              <a:gd name="T92" fmla="*/ 68 w 150"/>
              <a:gd name="T93" fmla="*/ 133 h 160"/>
              <a:gd name="T94" fmla="*/ 56 w 150"/>
              <a:gd name="T95" fmla="*/ 119 h 160"/>
              <a:gd name="T96" fmla="*/ 81 w 150"/>
              <a:gd name="T97" fmla="*/ 119 h 160"/>
              <a:gd name="T98" fmla="*/ 94 w 150"/>
              <a:gd name="T99" fmla="*/ 133 h 160"/>
              <a:gd name="T100" fmla="*/ 81 w 150"/>
              <a:gd name="T101" fmla="*/ 119 h 160"/>
              <a:gd name="T102" fmla="*/ 105 w 150"/>
              <a:gd name="T103" fmla="*/ 119 h 160"/>
              <a:gd name="T104" fmla="*/ 118 w 150"/>
              <a:gd name="T105" fmla="*/ 133 h 160"/>
              <a:gd name="T106" fmla="*/ 105 w 150"/>
              <a:gd name="T107" fmla="*/ 119 h 160"/>
              <a:gd name="T108" fmla="*/ 105 w 150"/>
              <a:gd name="T109" fmla="*/ 1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0" h="160">
                <a:moveTo>
                  <a:pt x="143" y="20"/>
                </a:moveTo>
                <a:cubicBezTo>
                  <a:pt x="124" y="20"/>
                  <a:pt x="124" y="20"/>
                  <a:pt x="124" y="20"/>
                </a:cubicBezTo>
                <a:cubicBezTo>
                  <a:pt x="124" y="34"/>
                  <a:pt x="124" y="34"/>
                  <a:pt x="124" y="34"/>
                </a:cubicBezTo>
                <a:cubicBezTo>
                  <a:pt x="100" y="34"/>
                  <a:pt x="100" y="34"/>
                  <a:pt x="100" y="34"/>
                </a:cubicBezTo>
                <a:cubicBezTo>
                  <a:pt x="100" y="20"/>
                  <a:pt x="100" y="20"/>
                  <a:pt x="100" y="20"/>
                </a:cubicBezTo>
                <a:cubicBezTo>
                  <a:pt x="50" y="20"/>
                  <a:pt x="50" y="20"/>
                  <a:pt x="50" y="20"/>
                </a:cubicBezTo>
                <a:cubicBezTo>
                  <a:pt x="50" y="34"/>
                  <a:pt x="50" y="34"/>
                  <a:pt x="50" y="34"/>
                </a:cubicBezTo>
                <a:cubicBezTo>
                  <a:pt x="25" y="34"/>
                  <a:pt x="25" y="34"/>
                  <a:pt x="25" y="34"/>
                </a:cubicBezTo>
                <a:cubicBezTo>
                  <a:pt x="25" y="20"/>
                  <a:pt x="25" y="20"/>
                  <a:pt x="25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3" y="20"/>
                  <a:pt x="0" y="24"/>
                  <a:pt x="0" y="27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51"/>
                  <a:pt x="3" y="53"/>
                  <a:pt x="7" y="53"/>
                </a:cubicBezTo>
                <a:cubicBezTo>
                  <a:pt x="7" y="160"/>
                  <a:pt x="7" y="160"/>
                  <a:pt x="7" y="160"/>
                </a:cubicBezTo>
                <a:cubicBezTo>
                  <a:pt x="143" y="160"/>
                  <a:pt x="143" y="160"/>
                  <a:pt x="143" y="160"/>
                </a:cubicBezTo>
                <a:cubicBezTo>
                  <a:pt x="143" y="53"/>
                  <a:pt x="143" y="53"/>
                  <a:pt x="143" y="53"/>
                </a:cubicBezTo>
                <a:cubicBezTo>
                  <a:pt x="146" y="53"/>
                  <a:pt x="150" y="51"/>
                  <a:pt x="150" y="47"/>
                </a:cubicBezTo>
                <a:cubicBezTo>
                  <a:pt x="150" y="27"/>
                  <a:pt x="150" y="27"/>
                  <a:pt x="150" y="27"/>
                </a:cubicBezTo>
                <a:cubicBezTo>
                  <a:pt x="150" y="24"/>
                  <a:pt x="146" y="20"/>
                  <a:pt x="143" y="20"/>
                </a:cubicBezTo>
                <a:close/>
                <a:moveTo>
                  <a:pt x="18" y="146"/>
                </a:moveTo>
                <a:cubicBezTo>
                  <a:pt x="18" y="53"/>
                  <a:pt x="18" y="53"/>
                  <a:pt x="18" y="53"/>
                </a:cubicBezTo>
                <a:cubicBezTo>
                  <a:pt x="131" y="53"/>
                  <a:pt x="131" y="53"/>
                  <a:pt x="131" y="53"/>
                </a:cubicBezTo>
                <a:cubicBezTo>
                  <a:pt x="131" y="146"/>
                  <a:pt x="131" y="146"/>
                  <a:pt x="131" y="146"/>
                </a:cubicBezTo>
                <a:cubicBezTo>
                  <a:pt x="18" y="146"/>
                  <a:pt x="18" y="146"/>
                  <a:pt x="18" y="146"/>
                </a:cubicBezTo>
                <a:cubicBezTo>
                  <a:pt x="18" y="146"/>
                  <a:pt x="18" y="146"/>
                  <a:pt x="18" y="146"/>
                </a:cubicBezTo>
                <a:close/>
                <a:moveTo>
                  <a:pt x="44" y="27"/>
                </a:moveTo>
                <a:cubicBezTo>
                  <a:pt x="31" y="27"/>
                  <a:pt x="31" y="27"/>
                  <a:pt x="31" y="27"/>
                </a:cubicBezTo>
                <a:cubicBezTo>
                  <a:pt x="31" y="0"/>
                  <a:pt x="31" y="0"/>
                  <a:pt x="31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27"/>
                  <a:pt x="44" y="27"/>
                  <a:pt x="44" y="27"/>
                </a:cubicBezTo>
                <a:cubicBezTo>
                  <a:pt x="44" y="27"/>
                  <a:pt x="44" y="27"/>
                  <a:pt x="44" y="27"/>
                </a:cubicBezTo>
                <a:close/>
                <a:moveTo>
                  <a:pt x="118" y="27"/>
                </a:moveTo>
                <a:cubicBezTo>
                  <a:pt x="105" y="27"/>
                  <a:pt x="105" y="27"/>
                  <a:pt x="105" y="27"/>
                </a:cubicBezTo>
                <a:cubicBezTo>
                  <a:pt x="105" y="0"/>
                  <a:pt x="105" y="0"/>
                  <a:pt x="105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18" y="27"/>
                  <a:pt x="118" y="27"/>
                  <a:pt x="118" y="27"/>
                </a:cubicBezTo>
                <a:cubicBezTo>
                  <a:pt x="118" y="27"/>
                  <a:pt x="118" y="27"/>
                  <a:pt x="118" y="27"/>
                </a:cubicBezTo>
                <a:close/>
                <a:moveTo>
                  <a:pt x="31" y="67"/>
                </a:moveTo>
                <a:cubicBezTo>
                  <a:pt x="44" y="67"/>
                  <a:pt x="44" y="67"/>
                  <a:pt x="44" y="67"/>
                </a:cubicBezTo>
                <a:cubicBezTo>
                  <a:pt x="44" y="79"/>
                  <a:pt x="44" y="79"/>
                  <a:pt x="44" y="79"/>
                </a:cubicBezTo>
                <a:cubicBezTo>
                  <a:pt x="31" y="79"/>
                  <a:pt x="31" y="79"/>
                  <a:pt x="31" y="79"/>
                </a:cubicBezTo>
                <a:cubicBezTo>
                  <a:pt x="31" y="67"/>
                  <a:pt x="31" y="67"/>
                  <a:pt x="31" y="67"/>
                </a:cubicBezTo>
                <a:cubicBezTo>
                  <a:pt x="31" y="67"/>
                  <a:pt x="31" y="67"/>
                  <a:pt x="31" y="67"/>
                </a:cubicBezTo>
                <a:close/>
                <a:moveTo>
                  <a:pt x="56" y="67"/>
                </a:moveTo>
                <a:cubicBezTo>
                  <a:pt x="68" y="67"/>
                  <a:pt x="68" y="67"/>
                  <a:pt x="68" y="67"/>
                </a:cubicBezTo>
                <a:cubicBezTo>
                  <a:pt x="68" y="79"/>
                  <a:pt x="68" y="79"/>
                  <a:pt x="68" y="79"/>
                </a:cubicBezTo>
                <a:cubicBezTo>
                  <a:pt x="56" y="79"/>
                  <a:pt x="56" y="79"/>
                  <a:pt x="56" y="79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67"/>
                  <a:pt x="56" y="67"/>
                  <a:pt x="56" y="67"/>
                </a:cubicBezTo>
                <a:close/>
                <a:moveTo>
                  <a:pt x="81" y="67"/>
                </a:moveTo>
                <a:cubicBezTo>
                  <a:pt x="94" y="67"/>
                  <a:pt x="94" y="67"/>
                  <a:pt x="94" y="67"/>
                </a:cubicBezTo>
                <a:cubicBezTo>
                  <a:pt x="94" y="79"/>
                  <a:pt x="94" y="79"/>
                  <a:pt x="94" y="79"/>
                </a:cubicBezTo>
                <a:cubicBezTo>
                  <a:pt x="81" y="79"/>
                  <a:pt x="81" y="79"/>
                  <a:pt x="81" y="79"/>
                </a:cubicBezTo>
                <a:cubicBezTo>
                  <a:pt x="81" y="67"/>
                  <a:pt x="81" y="67"/>
                  <a:pt x="81" y="67"/>
                </a:cubicBezTo>
                <a:cubicBezTo>
                  <a:pt x="81" y="67"/>
                  <a:pt x="81" y="67"/>
                  <a:pt x="81" y="67"/>
                </a:cubicBezTo>
                <a:close/>
                <a:moveTo>
                  <a:pt x="105" y="67"/>
                </a:moveTo>
                <a:cubicBezTo>
                  <a:pt x="118" y="67"/>
                  <a:pt x="118" y="67"/>
                  <a:pt x="118" y="67"/>
                </a:cubicBezTo>
                <a:cubicBezTo>
                  <a:pt x="118" y="79"/>
                  <a:pt x="118" y="79"/>
                  <a:pt x="118" y="79"/>
                </a:cubicBezTo>
                <a:cubicBezTo>
                  <a:pt x="105" y="79"/>
                  <a:pt x="105" y="79"/>
                  <a:pt x="105" y="79"/>
                </a:cubicBezTo>
                <a:cubicBezTo>
                  <a:pt x="105" y="67"/>
                  <a:pt x="105" y="67"/>
                  <a:pt x="105" y="67"/>
                </a:cubicBezTo>
                <a:cubicBezTo>
                  <a:pt x="105" y="67"/>
                  <a:pt x="105" y="67"/>
                  <a:pt x="105" y="67"/>
                </a:cubicBezTo>
                <a:close/>
                <a:moveTo>
                  <a:pt x="31" y="93"/>
                </a:moveTo>
                <a:cubicBezTo>
                  <a:pt x="44" y="93"/>
                  <a:pt x="44" y="93"/>
                  <a:pt x="44" y="93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31" y="107"/>
                  <a:pt x="31" y="107"/>
                  <a:pt x="31" y="107"/>
                </a:cubicBezTo>
                <a:cubicBezTo>
                  <a:pt x="31" y="93"/>
                  <a:pt x="31" y="93"/>
                  <a:pt x="31" y="93"/>
                </a:cubicBezTo>
                <a:cubicBezTo>
                  <a:pt x="31" y="93"/>
                  <a:pt x="31" y="93"/>
                  <a:pt x="31" y="93"/>
                </a:cubicBezTo>
                <a:close/>
                <a:moveTo>
                  <a:pt x="56" y="93"/>
                </a:moveTo>
                <a:cubicBezTo>
                  <a:pt x="68" y="93"/>
                  <a:pt x="68" y="93"/>
                  <a:pt x="68" y="93"/>
                </a:cubicBezTo>
                <a:cubicBezTo>
                  <a:pt x="68" y="107"/>
                  <a:pt x="68" y="107"/>
                  <a:pt x="68" y="107"/>
                </a:cubicBezTo>
                <a:cubicBezTo>
                  <a:pt x="56" y="107"/>
                  <a:pt x="56" y="107"/>
                  <a:pt x="56" y="107"/>
                </a:cubicBezTo>
                <a:cubicBezTo>
                  <a:pt x="56" y="93"/>
                  <a:pt x="56" y="93"/>
                  <a:pt x="56" y="93"/>
                </a:cubicBezTo>
                <a:cubicBezTo>
                  <a:pt x="56" y="93"/>
                  <a:pt x="56" y="93"/>
                  <a:pt x="56" y="93"/>
                </a:cubicBezTo>
                <a:close/>
                <a:moveTo>
                  <a:pt x="81" y="93"/>
                </a:moveTo>
                <a:cubicBezTo>
                  <a:pt x="94" y="93"/>
                  <a:pt x="94" y="93"/>
                  <a:pt x="94" y="93"/>
                </a:cubicBezTo>
                <a:cubicBezTo>
                  <a:pt x="94" y="107"/>
                  <a:pt x="94" y="107"/>
                  <a:pt x="94" y="107"/>
                </a:cubicBezTo>
                <a:cubicBezTo>
                  <a:pt x="81" y="107"/>
                  <a:pt x="81" y="107"/>
                  <a:pt x="81" y="107"/>
                </a:cubicBezTo>
                <a:cubicBezTo>
                  <a:pt x="81" y="93"/>
                  <a:pt x="81" y="93"/>
                  <a:pt x="81" y="93"/>
                </a:cubicBezTo>
                <a:cubicBezTo>
                  <a:pt x="81" y="93"/>
                  <a:pt x="81" y="93"/>
                  <a:pt x="81" y="93"/>
                </a:cubicBezTo>
                <a:close/>
                <a:moveTo>
                  <a:pt x="105" y="93"/>
                </a:moveTo>
                <a:cubicBezTo>
                  <a:pt x="118" y="93"/>
                  <a:pt x="118" y="93"/>
                  <a:pt x="118" y="93"/>
                </a:cubicBezTo>
                <a:cubicBezTo>
                  <a:pt x="118" y="107"/>
                  <a:pt x="118" y="107"/>
                  <a:pt x="118" y="107"/>
                </a:cubicBezTo>
                <a:cubicBezTo>
                  <a:pt x="105" y="107"/>
                  <a:pt x="105" y="107"/>
                  <a:pt x="105" y="107"/>
                </a:cubicBezTo>
                <a:cubicBezTo>
                  <a:pt x="105" y="93"/>
                  <a:pt x="105" y="93"/>
                  <a:pt x="105" y="93"/>
                </a:cubicBezTo>
                <a:cubicBezTo>
                  <a:pt x="105" y="93"/>
                  <a:pt x="105" y="93"/>
                  <a:pt x="105" y="93"/>
                </a:cubicBezTo>
                <a:close/>
                <a:moveTo>
                  <a:pt x="31" y="119"/>
                </a:moveTo>
                <a:cubicBezTo>
                  <a:pt x="44" y="119"/>
                  <a:pt x="44" y="119"/>
                  <a:pt x="44" y="119"/>
                </a:cubicBezTo>
                <a:cubicBezTo>
                  <a:pt x="44" y="133"/>
                  <a:pt x="44" y="133"/>
                  <a:pt x="44" y="133"/>
                </a:cubicBezTo>
                <a:cubicBezTo>
                  <a:pt x="31" y="133"/>
                  <a:pt x="31" y="133"/>
                  <a:pt x="31" y="133"/>
                </a:cubicBezTo>
                <a:cubicBezTo>
                  <a:pt x="31" y="119"/>
                  <a:pt x="31" y="119"/>
                  <a:pt x="31" y="119"/>
                </a:cubicBezTo>
                <a:cubicBezTo>
                  <a:pt x="31" y="119"/>
                  <a:pt x="31" y="119"/>
                  <a:pt x="31" y="119"/>
                </a:cubicBezTo>
                <a:close/>
                <a:moveTo>
                  <a:pt x="56" y="119"/>
                </a:moveTo>
                <a:cubicBezTo>
                  <a:pt x="68" y="119"/>
                  <a:pt x="68" y="119"/>
                  <a:pt x="68" y="119"/>
                </a:cubicBezTo>
                <a:cubicBezTo>
                  <a:pt x="68" y="133"/>
                  <a:pt x="68" y="133"/>
                  <a:pt x="68" y="133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56" y="119"/>
                  <a:pt x="56" y="119"/>
                  <a:pt x="56" y="119"/>
                </a:cubicBezTo>
                <a:cubicBezTo>
                  <a:pt x="56" y="119"/>
                  <a:pt x="56" y="119"/>
                  <a:pt x="56" y="119"/>
                </a:cubicBezTo>
                <a:close/>
                <a:moveTo>
                  <a:pt x="81" y="119"/>
                </a:moveTo>
                <a:cubicBezTo>
                  <a:pt x="94" y="119"/>
                  <a:pt x="94" y="119"/>
                  <a:pt x="94" y="119"/>
                </a:cubicBezTo>
                <a:cubicBezTo>
                  <a:pt x="94" y="133"/>
                  <a:pt x="94" y="133"/>
                  <a:pt x="94" y="133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1" y="119"/>
                  <a:pt x="81" y="119"/>
                  <a:pt x="81" y="119"/>
                </a:cubicBezTo>
                <a:cubicBezTo>
                  <a:pt x="81" y="119"/>
                  <a:pt x="81" y="119"/>
                  <a:pt x="81" y="119"/>
                </a:cubicBezTo>
                <a:close/>
                <a:moveTo>
                  <a:pt x="105" y="119"/>
                </a:moveTo>
                <a:cubicBezTo>
                  <a:pt x="118" y="119"/>
                  <a:pt x="118" y="119"/>
                  <a:pt x="118" y="119"/>
                </a:cubicBezTo>
                <a:cubicBezTo>
                  <a:pt x="118" y="133"/>
                  <a:pt x="118" y="133"/>
                  <a:pt x="118" y="133"/>
                </a:cubicBezTo>
                <a:cubicBezTo>
                  <a:pt x="105" y="133"/>
                  <a:pt x="105" y="133"/>
                  <a:pt x="105" y="133"/>
                </a:cubicBezTo>
                <a:cubicBezTo>
                  <a:pt x="105" y="119"/>
                  <a:pt x="105" y="119"/>
                  <a:pt x="105" y="119"/>
                </a:cubicBezTo>
                <a:cubicBezTo>
                  <a:pt x="105" y="119"/>
                  <a:pt x="105" y="119"/>
                  <a:pt x="105" y="119"/>
                </a:cubicBezTo>
                <a:close/>
                <a:moveTo>
                  <a:pt x="105" y="119"/>
                </a:moveTo>
                <a:cubicBezTo>
                  <a:pt x="105" y="119"/>
                  <a:pt x="105" y="119"/>
                  <a:pt x="105" y="11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E87030FD-BCA3-EC89-4CDE-C6DDE0E9DF62}"/>
              </a:ext>
            </a:extLst>
          </p:cNvPr>
          <p:cNvSpPr>
            <a:spLocks noEditPoints="1"/>
          </p:cNvSpPr>
          <p:nvPr/>
        </p:nvSpPr>
        <p:spPr bwMode="auto">
          <a:xfrm>
            <a:off x="10655301" y="5226050"/>
            <a:ext cx="239713" cy="254000"/>
          </a:xfrm>
          <a:custGeom>
            <a:avLst/>
            <a:gdLst>
              <a:gd name="T0" fmla="*/ 75 w 151"/>
              <a:gd name="T1" fmla="*/ 0 h 160"/>
              <a:gd name="T2" fmla="*/ 0 w 151"/>
              <a:gd name="T3" fmla="*/ 79 h 160"/>
              <a:gd name="T4" fmla="*/ 75 w 151"/>
              <a:gd name="T5" fmla="*/ 160 h 160"/>
              <a:gd name="T6" fmla="*/ 151 w 151"/>
              <a:gd name="T7" fmla="*/ 79 h 160"/>
              <a:gd name="T8" fmla="*/ 75 w 151"/>
              <a:gd name="T9" fmla="*/ 0 h 160"/>
              <a:gd name="T10" fmla="*/ 75 w 151"/>
              <a:gd name="T11" fmla="*/ 145 h 160"/>
              <a:gd name="T12" fmla="*/ 14 w 151"/>
              <a:gd name="T13" fmla="*/ 79 h 160"/>
              <a:gd name="T14" fmla="*/ 75 w 151"/>
              <a:gd name="T15" fmla="*/ 15 h 160"/>
              <a:gd name="T16" fmla="*/ 137 w 151"/>
              <a:gd name="T17" fmla="*/ 79 h 160"/>
              <a:gd name="T18" fmla="*/ 75 w 151"/>
              <a:gd name="T19" fmla="*/ 145 h 160"/>
              <a:gd name="T20" fmla="*/ 77 w 151"/>
              <a:gd name="T21" fmla="*/ 66 h 160"/>
              <a:gd name="T22" fmla="*/ 45 w 151"/>
              <a:gd name="T23" fmla="*/ 66 h 160"/>
              <a:gd name="T24" fmla="*/ 38 w 151"/>
              <a:gd name="T25" fmla="*/ 75 h 160"/>
              <a:gd name="T26" fmla="*/ 45 w 151"/>
              <a:gd name="T27" fmla="*/ 83 h 160"/>
              <a:gd name="T28" fmla="*/ 68 w 151"/>
              <a:gd name="T29" fmla="*/ 83 h 160"/>
              <a:gd name="T30" fmla="*/ 68 w 151"/>
              <a:gd name="T31" fmla="*/ 118 h 160"/>
              <a:gd name="T32" fmla="*/ 77 w 151"/>
              <a:gd name="T33" fmla="*/ 128 h 160"/>
              <a:gd name="T34" fmla="*/ 84 w 151"/>
              <a:gd name="T35" fmla="*/ 118 h 160"/>
              <a:gd name="T36" fmla="*/ 84 w 151"/>
              <a:gd name="T37" fmla="*/ 75 h 160"/>
              <a:gd name="T38" fmla="*/ 77 w 151"/>
              <a:gd name="T39" fmla="*/ 6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51" h="160">
                <a:moveTo>
                  <a:pt x="75" y="0"/>
                </a:moveTo>
                <a:cubicBezTo>
                  <a:pt x="33" y="0"/>
                  <a:pt x="0" y="36"/>
                  <a:pt x="0" y="79"/>
                </a:cubicBezTo>
                <a:cubicBezTo>
                  <a:pt x="0" y="124"/>
                  <a:pt x="33" y="160"/>
                  <a:pt x="75" y="160"/>
                </a:cubicBezTo>
                <a:cubicBezTo>
                  <a:pt x="118" y="160"/>
                  <a:pt x="151" y="124"/>
                  <a:pt x="151" y="79"/>
                </a:cubicBezTo>
                <a:cubicBezTo>
                  <a:pt x="151" y="36"/>
                  <a:pt x="118" y="0"/>
                  <a:pt x="75" y="0"/>
                </a:cubicBezTo>
                <a:close/>
                <a:moveTo>
                  <a:pt x="75" y="145"/>
                </a:moveTo>
                <a:cubicBezTo>
                  <a:pt x="42" y="145"/>
                  <a:pt x="14" y="115"/>
                  <a:pt x="14" y="79"/>
                </a:cubicBezTo>
                <a:cubicBezTo>
                  <a:pt x="14" y="44"/>
                  <a:pt x="42" y="15"/>
                  <a:pt x="75" y="15"/>
                </a:cubicBezTo>
                <a:cubicBezTo>
                  <a:pt x="109" y="15"/>
                  <a:pt x="137" y="44"/>
                  <a:pt x="137" y="79"/>
                </a:cubicBezTo>
                <a:cubicBezTo>
                  <a:pt x="137" y="115"/>
                  <a:pt x="109" y="145"/>
                  <a:pt x="75" y="145"/>
                </a:cubicBezTo>
                <a:close/>
                <a:moveTo>
                  <a:pt x="77" y="66"/>
                </a:moveTo>
                <a:cubicBezTo>
                  <a:pt x="45" y="66"/>
                  <a:pt x="45" y="66"/>
                  <a:pt x="45" y="66"/>
                </a:cubicBezTo>
                <a:cubicBezTo>
                  <a:pt x="42" y="66"/>
                  <a:pt x="38" y="70"/>
                  <a:pt x="38" y="75"/>
                </a:cubicBezTo>
                <a:cubicBezTo>
                  <a:pt x="38" y="79"/>
                  <a:pt x="42" y="83"/>
                  <a:pt x="45" y="83"/>
                </a:cubicBezTo>
                <a:cubicBezTo>
                  <a:pt x="68" y="83"/>
                  <a:pt x="68" y="83"/>
                  <a:pt x="68" y="83"/>
                </a:cubicBezTo>
                <a:cubicBezTo>
                  <a:pt x="68" y="118"/>
                  <a:pt x="68" y="118"/>
                  <a:pt x="68" y="118"/>
                </a:cubicBezTo>
                <a:cubicBezTo>
                  <a:pt x="68" y="124"/>
                  <a:pt x="72" y="128"/>
                  <a:pt x="77" y="128"/>
                </a:cubicBezTo>
                <a:cubicBezTo>
                  <a:pt x="81" y="128"/>
                  <a:pt x="84" y="124"/>
                  <a:pt x="84" y="118"/>
                </a:cubicBezTo>
                <a:cubicBezTo>
                  <a:pt x="84" y="75"/>
                  <a:pt x="84" y="75"/>
                  <a:pt x="84" y="75"/>
                </a:cubicBezTo>
                <a:cubicBezTo>
                  <a:pt x="84" y="70"/>
                  <a:pt x="81" y="66"/>
                  <a:pt x="77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9212CE11-D0E7-D53E-3EFD-DD875D2B607B}"/>
              </a:ext>
            </a:extLst>
          </p:cNvPr>
          <p:cNvSpPr>
            <a:spLocks noEditPoints="1"/>
          </p:cNvSpPr>
          <p:nvPr/>
        </p:nvSpPr>
        <p:spPr bwMode="auto">
          <a:xfrm>
            <a:off x="2944813" y="5776913"/>
            <a:ext cx="249238" cy="254000"/>
          </a:xfrm>
          <a:custGeom>
            <a:avLst/>
            <a:gdLst>
              <a:gd name="T0" fmla="*/ 145 w 157"/>
              <a:gd name="T1" fmla="*/ 13 h 160"/>
              <a:gd name="T2" fmla="*/ 111 w 157"/>
              <a:gd name="T3" fmla="*/ 6 h 160"/>
              <a:gd name="T4" fmla="*/ 101 w 157"/>
              <a:gd name="T5" fmla="*/ 6 h 160"/>
              <a:gd name="T6" fmla="*/ 56 w 157"/>
              <a:gd name="T7" fmla="*/ 13 h 160"/>
              <a:gd name="T8" fmla="*/ 50 w 157"/>
              <a:gd name="T9" fmla="*/ 0 h 160"/>
              <a:gd name="T10" fmla="*/ 46 w 157"/>
              <a:gd name="T11" fmla="*/ 13 h 160"/>
              <a:gd name="T12" fmla="*/ 3 w 157"/>
              <a:gd name="T13" fmla="*/ 17 h 160"/>
              <a:gd name="T14" fmla="*/ 0 w 157"/>
              <a:gd name="T15" fmla="*/ 148 h 160"/>
              <a:gd name="T16" fmla="*/ 11 w 157"/>
              <a:gd name="T17" fmla="*/ 160 h 160"/>
              <a:gd name="T18" fmla="*/ 153 w 157"/>
              <a:gd name="T19" fmla="*/ 157 h 160"/>
              <a:gd name="T20" fmla="*/ 157 w 157"/>
              <a:gd name="T21" fmla="*/ 25 h 160"/>
              <a:gd name="T22" fmla="*/ 145 w 157"/>
              <a:gd name="T23" fmla="*/ 148 h 160"/>
              <a:gd name="T24" fmla="*/ 11 w 157"/>
              <a:gd name="T25" fmla="*/ 66 h 160"/>
              <a:gd name="T26" fmla="*/ 145 w 157"/>
              <a:gd name="T27" fmla="*/ 148 h 160"/>
              <a:gd name="T28" fmla="*/ 145 w 157"/>
              <a:gd name="T29" fmla="*/ 54 h 160"/>
              <a:gd name="T30" fmla="*/ 11 w 157"/>
              <a:gd name="T31" fmla="*/ 25 h 160"/>
              <a:gd name="T32" fmla="*/ 46 w 157"/>
              <a:gd name="T33" fmla="*/ 24 h 160"/>
              <a:gd name="T34" fmla="*/ 50 w 157"/>
              <a:gd name="T35" fmla="*/ 32 h 160"/>
              <a:gd name="T36" fmla="*/ 56 w 157"/>
              <a:gd name="T37" fmla="*/ 24 h 160"/>
              <a:gd name="T38" fmla="*/ 101 w 157"/>
              <a:gd name="T39" fmla="*/ 26 h 160"/>
              <a:gd name="T40" fmla="*/ 111 w 157"/>
              <a:gd name="T41" fmla="*/ 26 h 160"/>
              <a:gd name="T42" fmla="*/ 145 w 157"/>
              <a:gd name="T43" fmla="*/ 24 h 160"/>
              <a:gd name="T44" fmla="*/ 56 w 157"/>
              <a:gd name="T45" fmla="*/ 98 h 160"/>
              <a:gd name="T46" fmla="*/ 125 w 157"/>
              <a:gd name="T47" fmla="*/ 93 h 160"/>
              <a:gd name="T48" fmla="*/ 56 w 157"/>
              <a:gd name="T49" fmla="*/ 87 h 160"/>
              <a:gd name="T50" fmla="*/ 56 w 157"/>
              <a:gd name="T51" fmla="*/ 98 h 160"/>
              <a:gd name="T52" fmla="*/ 120 w 157"/>
              <a:gd name="T53" fmla="*/ 125 h 160"/>
              <a:gd name="T54" fmla="*/ 120 w 157"/>
              <a:gd name="T55" fmla="*/ 114 h 160"/>
              <a:gd name="T56" fmla="*/ 51 w 157"/>
              <a:gd name="T57" fmla="*/ 119 h 160"/>
              <a:gd name="T58" fmla="*/ 42 w 157"/>
              <a:gd name="T59" fmla="*/ 87 h 160"/>
              <a:gd name="T60" fmla="*/ 32 w 157"/>
              <a:gd name="T61" fmla="*/ 98 h 160"/>
              <a:gd name="T62" fmla="*/ 42 w 157"/>
              <a:gd name="T63" fmla="*/ 87 h 160"/>
              <a:gd name="T64" fmla="*/ 32 w 157"/>
              <a:gd name="T65" fmla="*/ 114 h 160"/>
              <a:gd name="T66" fmla="*/ 42 w 157"/>
              <a:gd name="T67" fmla="*/ 1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7" h="160">
                <a:moveTo>
                  <a:pt x="153" y="17"/>
                </a:moveTo>
                <a:cubicBezTo>
                  <a:pt x="151" y="14"/>
                  <a:pt x="148" y="13"/>
                  <a:pt x="145" y="13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11" y="6"/>
                  <a:pt x="111" y="6"/>
                  <a:pt x="111" y="6"/>
                </a:cubicBezTo>
                <a:cubicBezTo>
                  <a:pt x="111" y="2"/>
                  <a:pt x="108" y="0"/>
                  <a:pt x="106" y="0"/>
                </a:cubicBezTo>
                <a:cubicBezTo>
                  <a:pt x="103" y="0"/>
                  <a:pt x="101" y="2"/>
                  <a:pt x="101" y="6"/>
                </a:cubicBezTo>
                <a:cubicBezTo>
                  <a:pt x="101" y="13"/>
                  <a:pt x="101" y="13"/>
                  <a:pt x="101" y="13"/>
                </a:cubicBezTo>
                <a:cubicBezTo>
                  <a:pt x="56" y="13"/>
                  <a:pt x="56" y="13"/>
                  <a:pt x="56" y="13"/>
                </a:cubicBezTo>
                <a:cubicBezTo>
                  <a:pt x="56" y="6"/>
                  <a:pt x="56" y="6"/>
                  <a:pt x="56" y="6"/>
                </a:cubicBezTo>
                <a:cubicBezTo>
                  <a:pt x="56" y="2"/>
                  <a:pt x="54" y="0"/>
                  <a:pt x="50" y="0"/>
                </a:cubicBezTo>
                <a:cubicBezTo>
                  <a:pt x="48" y="0"/>
                  <a:pt x="46" y="2"/>
                  <a:pt x="46" y="6"/>
                </a:cubicBezTo>
                <a:cubicBezTo>
                  <a:pt x="46" y="13"/>
                  <a:pt x="46" y="13"/>
                  <a:pt x="46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9" y="13"/>
                  <a:pt x="5" y="14"/>
                  <a:pt x="3" y="17"/>
                </a:cubicBezTo>
                <a:cubicBezTo>
                  <a:pt x="1" y="19"/>
                  <a:pt x="0" y="22"/>
                  <a:pt x="0" y="25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1"/>
                  <a:pt x="1" y="154"/>
                  <a:pt x="3" y="157"/>
                </a:cubicBezTo>
                <a:cubicBezTo>
                  <a:pt x="5" y="159"/>
                  <a:pt x="9" y="160"/>
                  <a:pt x="11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48" y="160"/>
                  <a:pt x="151" y="159"/>
                  <a:pt x="153" y="157"/>
                </a:cubicBezTo>
                <a:cubicBezTo>
                  <a:pt x="155" y="154"/>
                  <a:pt x="157" y="151"/>
                  <a:pt x="157" y="148"/>
                </a:cubicBezTo>
                <a:cubicBezTo>
                  <a:pt x="157" y="25"/>
                  <a:pt x="157" y="25"/>
                  <a:pt x="157" y="25"/>
                </a:cubicBezTo>
                <a:cubicBezTo>
                  <a:pt x="157" y="22"/>
                  <a:pt x="155" y="19"/>
                  <a:pt x="153" y="17"/>
                </a:cubicBezTo>
                <a:close/>
                <a:moveTo>
                  <a:pt x="145" y="148"/>
                </a:moveTo>
                <a:cubicBezTo>
                  <a:pt x="11" y="148"/>
                  <a:pt x="11" y="148"/>
                  <a:pt x="11" y="148"/>
                </a:cubicBezTo>
                <a:cubicBezTo>
                  <a:pt x="11" y="66"/>
                  <a:pt x="11" y="66"/>
                  <a:pt x="11" y="66"/>
                </a:cubicBezTo>
                <a:cubicBezTo>
                  <a:pt x="145" y="66"/>
                  <a:pt x="145" y="66"/>
                  <a:pt x="145" y="66"/>
                </a:cubicBezTo>
                <a:lnTo>
                  <a:pt x="145" y="148"/>
                </a:lnTo>
                <a:close/>
                <a:moveTo>
                  <a:pt x="145" y="25"/>
                </a:moveTo>
                <a:cubicBezTo>
                  <a:pt x="145" y="54"/>
                  <a:pt x="145" y="54"/>
                  <a:pt x="145" y="54"/>
                </a:cubicBezTo>
                <a:cubicBezTo>
                  <a:pt x="11" y="54"/>
                  <a:pt x="11" y="54"/>
                  <a:pt x="11" y="54"/>
                </a:cubicBezTo>
                <a:cubicBezTo>
                  <a:pt x="11" y="25"/>
                  <a:pt x="11" y="25"/>
                  <a:pt x="11" y="25"/>
                </a:cubicBezTo>
                <a:cubicBezTo>
                  <a:pt x="11" y="24"/>
                  <a:pt x="11" y="24"/>
                  <a:pt x="11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26"/>
                  <a:pt x="46" y="26"/>
                  <a:pt x="46" y="26"/>
                </a:cubicBezTo>
                <a:cubicBezTo>
                  <a:pt x="46" y="30"/>
                  <a:pt x="48" y="32"/>
                  <a:pt x="50" y="32"/>
                </a:cubicBezTo>
                <a:cubicBezTo>
                  <a:pt x="54" y="32"/>
                  <a:pt x="56" y="30"/>
                  <a:pt x="56" y="26"/>
                </a:cubicBezTo>
                <a:cubicBezTo>
                  <a:pt x="56" y="24"/>
                  <a:pt x="56" y="24"/>
                  <a:pt x="56" y="24"/>
                </a:cubicBezTo>
                <a:cubicBezTo>
                  <a:pt x="101" y="24"/>
                  <a:pt x="101" y="24"/>
                  <a:pt x="101" y="24"/>
                </a:cubicBezTo>
                <a:cubicBezTo>
                  <a:pt x="101" y="26"/>
                  <a:pt x="101" y="26"/>
                  <a:pt x="101" y="26"/>
                </a:cubicBezTo>
                <a:cubicBezTo>
                  <a:pt x="101" y="30"/>
                  <a:pt x="103" y="32"/>
                  <a:pt x="106" y="32"/>
                </a:cubicBezTo>
                <a:cubicBezTo>
                  <a:pt x="108" y="32"/>
                  <a:pt x="111" y="30"/>
                  <a:pt x="111" y="26"/>
                </a:cubicBezTo>
                <a:cubicBezTo>
                  <a:pt x="111" y="24"/>
                  <a:pt x="111" y="24"/>
                  <a:pt x="111" y="24"/>
                </a:cubicBezTo>
                <a:cubicBezTo>
                  <a:pt x="145" y="24"/>
                  <a:pt x="145" y="24"/>
                  <a:pt x="145" y="24"/>
                </a:cubicBezTo>
                <a:lnTo>
                  <a:pt x="145" y="25"/>
                </a:lnTo>
                <a:close/>
                <a:moveTo>
                  <a:pt x="56" y="98"/>
                </a:moveTo>
                <a:cubicBezTo>
                  <a:pt x="120" y="98"/>
                  <a:pt x="120" y="98"/>
                  <a:pt x="120" y="98"/>
                </a:cubicBezTo>
                <a:cubicBezTo>
                  <a:pt x="122" y="98"/>
                  <a:pt x="125" y="95"/>
                  <a:pt x="125" y="93"/>
                </a:cubicBezTo>
                <a:cubicBezTo>
                  <a:pt x="125" y="89"/>
                  <a:pt x="122" y="87"/>
                  <a:pt x="120" y="87"/>
                </a:cubicBezTo>
                <a:cubicBezTo>
                  <a:pt x="56" y="87"/>
                  <a:pt x="56" y="87"/>
                  <a:pt x="56" y="87"/>
                </a:cubicBezTo>
                <a:cubicBezTo>
                  <a:pt x="53" y="87"/>
                  <a:pt x="51" y="89"/>
                  <a:pt x="51" y="93"/>
                </a:cubicBezTo>
                <a:cubicBezTo>
                  <a:pt x="51" y="95"/>
                  <a:pt x="53" y="98"/>
                  <a:pt x="56" y="98"/>
                </a:cubicBezTo>
                <a:close/>
                <a:moveTo>
                  <a:pt x="56" y="125"/>
                </a:moveTo>
                <a:cubicBezTo>
                  <a:pt x="120" y="125"/>
                  <a:pt x="120" y="125"/>
                  <a:pt x="120" y="125"/>
                </a:cubicBezTo>
                <a:cubicBezTo>
                  <a:pt x="122" y="125"/>
                  <a:pt x="125" y="123"/>
                  <a:pt x="125" y="119"/>
                </a:cubicBezTo>
                <a:cubicBezTo>
                  <a:pt x="125" y="117"/>
                  <a:pt x="122" y="114"/>
                  <a:pt x="120" y="114"/>
                </a:cubicBezTo>
                <a:cubicBezTo>
                  <a:pt x="56" y="114"/>
                  <a:pt x="56" y="114"/>
                  <a:pt x="56" y="114"/>
                </a:cubicBezTo>
                <a:cubicBezTo>
                  <a:pt x="53" y="114"/>
                  <a:pt x="51" y="117"/>
                  <a:pt x="51" y="119"/>
                </a:cubicBezTo>
                <a:cubicBezTo>
                  <a:pt x="51" y="123"/>
                  <a:pt x="53" y="125"/>
                  <a:pt x="56" y="125"/>
                </a:cubicBezTo>
                <a:close/>
                <a:moveTo>
                  <a:pt x="42" y="87"/>
                </a:moveTo>
                <a:cubicBezTo>
                  <a:pt x="32" y="87"/>
                  <a:pt x="32" y="87"/>
                  <a:pt x="32" y="87"/>
                </a:cubicBezTo>
                <a:cubicBezTo>
                  <a:pt x="32" y="98"/>
                  <a:pt x="32" y="98"/>
                  <a:pt x="32" y="98"/>
                </a:cubicBezTo>
                <a:cubicBezTo>
                  <a:pt x="42" y="98"/>
                  <a:pt x="42" y="98"/>
                  <a:pt x="42" y="98"/>
                </a:cubicBezTo>
                <a:lnTo>
                  <a:pt x="42" y="87"/>
                </a:lnTo>
                <a:close/>
                <a:moveTo>
                  <a:pt x="42" y="114"/>
                </a:moveTo>
                <a:cubicBezTo>
                  <a:pt x="32" y="114"/>
                  <a:pt x="32" y="114"/>
                  <a:pt x="32" y="114"/>
                </a:cubicBezTo>
                <a:cubicBezTo>
                  <a:pt x="32" y="125"/>
                  <a:pt x="32" y="125"/>
                  <a:pt x="32" y="125"/>
                </a:cubicBezTo>
                <a:cubicBezTo>
                  <a:pt x="42" y="125"/>
                  <a:pt x="42" y="125"/>
                  <a:pt x="42" y="125"/>
                </a:cubicBezTo>
                <a:lnTo>
                  <a:pt x="42" y="11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FB980F7D-357B-949B-441F-82D96B44AB10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5781675"/>
            <a:ext cx="254000" cy="244475"/>
          </a:xfrm>
          <a:custGeom>
            <a:avLst/>
            <a:gdLst>
              <a:gd name="T0" fmla="*/ 158 w 160"/>
              <a:gd name="T1" fmla="*/ 24 h 154"/>
              <a:gd name="T2" fmla="*/ 150 w 160"/>
              <a:gd name="T3" fmla="*/ 20 h 154"/>
              <a:gd name="T4" fmla="*/ 110 w 160"/>
              <a:gd name="T5" fmla="*/ 20 h 154"/>
              <a:gd name="T6" fmla="*/ 110 w 160"/>
              <a:gd name="T7" fmla="*/ 6 h 154"/>
              <a:gd name="T8" fmla="*/ 106 w 160"/>
              <a:gd name="T9" fmla="*/ 0 h 154"/>
              <a:gd name="T10" fmla="*/ 55 w 160"/>
              <a:gd name="T11" fmla="*/ 0 h 154"/>
              <a:gd name="T12" fmla="*/ 50 w 160"/>
              <a:gd name="T13" fmla="*/ 6 h 154"/>
              <a:gd name="T14" fmla="*/ 50 w 160"/>
              <a:gd name="T15" fmla="*/ 20 h 154"/>
              <a:gd name="T16" fmla="*/ 10 w 160"/>
              <a:gd name="T17" fmla="*/ 20 h 154"/>
              <a:gd name="T18" fmla="*/ 3 w 160"/>
              <a:gd name="T19" fmla="*/ 24 h 154"/>
              <a:gd name="T20" fmla="*/ 0 w 160"/>
              <a:gd name="T21" fmla="*/ 31 h 154"/>
              <a:gd name="T22" fmla="*/ 0 w 160"/>
              <a:gd name="T23" fmla="*/ 143 h 154"/>
              <a:gd name="T24" fmla="*/ 3 w 160"/>
              <a:gd name="T25" fmla="*/ 152 h 154"/>
              <a:gd name="T26" fmla="*/ 10 w 160"/>
              <a:gd name="T27" fmla="*/ 154 h 154"/>
              <a:gd name="T28" fmla="*/ 150 w 160"/>
              <a:gd name="T29" fmla="*/ 154 h 154"/>
              <a:gd name="T30" fmla="*/ 158 w 160"/>
              <a:gd name="T31" fmla="*/ 152 h 154"/>
              <a:gd name="T32" fmla="*/ 160 w 160"/>
              <a:gd name="T33" fmla="*/ 143 h 154"/>
              <a:gd name="T34" fmla="*/ 160 w 160"/>
              <a:gd name="T35" fmla="*/ 31 h 154"/>
              <a:gd name="T36" fmla="*/ 158 w 160"/>
              <a:gd name="T37" fmla="*/ 24 h 154"/>
              <a:gd name="T38" fmla="*/ 60 w 160"/>
              <a:gd name="T39" fmla="*/ 11 h 154"/>
              <a:gd name="T40" fmla="*/ 100 w 160"/>
              <a:gd name="T41" fmla="*/ 11 h 154"/>
              <a:gd name="T42" fmla="*/ 100 w 160"/>
              <a:gd name="T43" fmla="*/ 20 h 154"/>
              <a:gd name="T44" fmla="*/ 60 w 160"/>
              <a:gd name="T45" fmla="*/ 20 h 154"/>
              <a:gd name="T46" fmla="*/ 60 w 160"/>
              <a:gd name="T47" fmla="*/ 11 h 154"/>
              <a:gd name="T48" fmla="*/ 60 w 160"/>
              <a:gd name="T49" fmla="*/ 11 h 154"/>
              <a:gd name="T50" fmla="*/ 34 w 160"/>
              <a:gd name="T51" fmla="*/ 145 h 154"/>
              <a:gd name="T52" fmla="*/ 10 w 160"/>
              <a:gd name="T53" fmla="*/ 145 h 154"/>
              <a:gd name="T54" fmla="*/ 9 w 160"/>
              <a:gd name="T55" fmla="*/ 143 h 154"/>
              <a:gd name="T56" fmla="*/ 9 w 160"/>
              <a:gd name="T57" fmla="*/ 31 h 154"/>
              <a:gd name="T58" fmla="*/ 10 w 160"/>
              <a:gd name="T59" fmla="*/ 30 h 154"/>
              <a:gd name="T60" fmla="*/ 34 w 160"/>
              <a:gd name="T61" fmla="*/ 30 h 154"/>
              <a:gd name="T62" fmla="*/ 34 w 160"/>
              <a:gd name="T63" fmla="*/ 145 h 154"/>
              <a:gd name="T64" fmla="*/ 34 w 160"/>
              <a:gd name="T65" fmla="*/ 145 h 154"/>
              <a:gd name="T66" fmla="*/ 117 w 160"/>
              <a:gd name="T67" fmla="*/ 145 h 154"/>
              <a:gd name="T68" fmla="*/ 44 w 160"/>
              <a:gd name="T69" fmla="*/ 145 h 154"/>
              <a:gd name="T70" fmla="*/ 44 w 160"/>
              <a:gd name="T71" fmla="*/ 30 h 154"/>
              <a:gd name="T72" fmla="*/ 117 w 160"/>
              <a:gd name="T73" fmla="*/ 30 h 154"/>
              <a:gd name="T74" fmla="*/ 117 w 160"/>
              <a:gd name="T75" fmla="*/ 145 h 154"/>
              <a:gd name="T76" fmla="*/ 117 w 160"/>
              <a:gd name="T77" fmla="*/ 145 h 154"/>
              <a:gd name="T78" fmla="*/ 152 w 160"/>
              <a:gd name="T79" fmla="*/ 143 h 154"/>
              <a:gd name="T80" fmla="*/ 150 w 160"/>
              <a:gd name="T81" fmla="*/ 145 h 154"/>
              <a:gd name="T82" fmla="*/ 127 w 160"/>
              <a:gd name="T83" fmla="*/ 145 h 154"/>
              <a:gd name="T84" fmla="*/ 127 w 160"/>
              <a:gd name="T85" fmla="*/ 30 h 154"/>
              <a:gd name="T86" fmla="*/ 150 w 160"/>
              <a:gd name="T87" fmla="*/ 30 h 154"/>
              <a:gd name="T88" fmla="*/ 152 w 160"/>
              <a:gd name="T89" fmla="*/ 31 h 154"/>
              <a:gd name="T90" fmla="*/ 152 w 160"/>
              <a:gd name="T91" fmla="*/ 143 h 154"/>
              <a:gd name="T92" fmla="*/ 152 w 160"/>
              <a:gd name="T93" fmla="*/ 143 h 154"/>
              <a:gd name="T94" fmla="*/ 152 w 160"/>
              <a:gd name="T95" fmla="*/ 143 h 154"/>
              <a:gd name="T96" fmla="*/ 152 w 160"/>
              <a:gd name="T97" fmla="*/ 143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54">
                <a:moveTo>
                  <a:pt x="158" y="24"/>
                </a:moveTo>
                <a:cubicBezTo>
                  <a:pt x="156" y="21"/>
                  <a:pt x="154" y="20"/>
                  <a:pt x="150" y="20"/>
                </a:cubicBezTo>
                <a:cubicBezTo>
                  <a:pt x="110" y="20"/>
                  <a:pt x="110" y="20"/>
                  <a:pt x="110" y="20"/>
                </a:cubicBezTo>
                <a:cubicBezTo>
                  <a:pt x="110" y="6"/>
                  <a:pt x="110" y="6"/>
                  <a:pt x="110" y="6"/>
                </a:cubicBezTo>
                <a:cubicBezTo>
                  <a:pt x="110" y="2"/>
                  <a:pt x="108" y="0"/>
                  <a:pt x="106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3" y="0"/>
                  <a:pt x="50" y="2"/>
                  <a:pt x="50" y="6"/>
                </a:cubicBezTo>
                <a:cubicBezTo>
                  <a:pt x="50" y="20"/>
                  <a:pt x="50" y="20"/>
                  <a:pt x="5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7" y="20"/>
                  <a:pt x="5" y="21"/>
                  <a:pt x="3" y="24"/>
                </a:cubicBezTo>
                <a:cubicBezTo>
                  <a:pt x="2" y="25"/>
                  <a:pt x="0" y="29"/>
                  <a:pt x="0" y="31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46"/>
                  <a:pt x="0" y="149"/>
                  <a:pt x="3" y="152"/>
                </a:cubicBezTo>
                <a:cubicBezTo>
                  <a:pt x="5" y="153"/>
                  <a:pt x="7" y="154"/>
                  <a:pt x="10" y="154"/>
                </a:cubicBezTo>
                <a:cubicBezTo>
                  <a:pt x="150" y="154"/>
                  <a:pt x="150" y="154"/>
                  <a:pt x="150" y="154"/>
                </a:cubicBezTo>
                <a:cubicBezTo>
                  <a:pt x="154" y="154"/>
                  <a:pt x="156" y="153"/>
                  <a:pt x="158" y="152"/>
                </a:cubicBezTo>
                <a:cubicBezTo>
                  <a:pt x="159" y="149"/>
                  <a:pt x="160" y="146"/>
                  <a:pt x="160" y="143"/>
                </a:cubicBezTo>
                <a:cubicBezTo>
                  <a:pt x="160" y="31"/>
                  <a:pt x="160" y="31"/>
                  <a:pt x="160" y="31"/>
                </a:cubicBezTo>
                <a:cubicBezTo>
                  <a:pt x="160" y="29"/>
                  <a:pt x="159" y="25"/>
                  <a:pt x="158" y="24"/>
                </a:cubicBezTo>
                <a:close/>
                <a:moveTo>
                  <a:pt x="60" y="11"/>
                </a:moveTo>
                <a:cubicBezTo>
                  <a:pt x="100" y="11"/>
                  <a:pt x="100" y="11"/>
                  <a:pt x="100" y="11"/>
                </a:cubicBezTo>
                <a:cubicBezTo>
                  <a:pt x="100" y="20"/>
                  <a:pt x="100" y="20"/>
                  <a:pt x="100" y="20"/>
                </a:cubicBezTo>
                <a:cubicBezTo>
                  <a:pt x="60" y="20"/>
                  <a:pt x="60" y="20"/>
                  <a:pt x="60" y="20"/>
                </a:cubicBezTo>
                <a:cubicBezTo>
                  <a:pt x="60" y="11"/>
                  <a:pt x="60" y="11"/>
                  <a:pt x="60" y="11"/>
                </a:cubicBezTo>
                <a:cubicBezTo>
                  <a:pt x="60" y="11"/>
                  <a:pt x="60" y="11"/>
                  <a:pt x="60" y="11"/>
                </a:cubicBezTo>
                <a:close/>
                <a:moveTo>
                  <a:pt x="34" y="145"/>
                </a:moveTo>
                <a:cubicBezTo>
                  <a:pt x="10" y="145"/>
                  <a:pt x="10" y="145"/>
                  <a:pt x="10" y="145"/>
                </a:cubicBezTo>
                <a:cubicBezTo>
                  <a:pt x="9" y="143"/>
                  <a:pt x="9" y="143"/>
                  <a:pt x="9" y="143"/>
                </a:cubicBezTo>
                <a:cubicBezTo>
                  <a:pt x="9" y="31"/>
                  <a:pt x="9" y="31"/>
                  <a:pt x="9" y="31"/>
                </a:cubicBezTo>
                <a:cubicBezTo>
                  <a:pt x="10" y="30"/>
                  <a:pt x="10" y="30"/>
                  <a:pt x="10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145"/>
                  <a:pt x="34" y="145"/>
                  <a:pt x="34" y="145"/>
                </a:cubicBezTo>
                <a:cubicBezTo>
                  <a:pt x="34" y="145"/>
                  <a:pt x="34" y="145"/>
                  <a:pt x="34" y="145"/>
                </a:cubicBezTo>
                <a:close/>
                <a:moveTo>
                  <a:pt x="117" y="145"/>
                </a:moveTo>
                <a:cubicBezTo>
                  <a:pt x="44" y="145"/>
                  <a:pt x="44" y="145"/>
                  <a:pt x="44" y="145"/>
                </a:cubicBezTo>
                <a:cubicBezTo>
                  <a:pt x="44" y="30"/>
                  <a:pt x="44" y="30"/>
                  <a:pt x="44" y="30"/>
                </a:cubicBezTo>
                <a:cubicBezTo>
                  <a:pt x="117" y="30"/>
                  <a:pt x="117" y="30"/>
                  <a:pt x="117" y="30"/>
                </a:cubicBezTo>
                <a:cubicBezTo>
                  <a:pt x="117" y="145"/>
                  <a:pt x="117" y="145"/>
                  <a:pt x="117" y="145"/>
                </a:cubicBezTo>
                <a:cubicBezTo>
                  <a:pt x="117" y="145"/>
                  <a:pt x="117" y="145"/>
                  <a:pt x="117" y="145"/>
                </a:cubicBezTo>
                <a:close/>
                <a:moveTo>
                  <a:pt x="152" y="143"/>
                </a:moveTo>
                <a:cubicBezTo>
                  <a:pt x="150" y="145"/>
                  <a:pt x="150" y="145"/>
                  <a:pt x="150" y="145"/>
                </a:cubicBezTo>
                <a:cubicBezTo>
                  <a:pt x="127" y="145"/>
                  <a:pt x="127" y="145"/>
                  <a:pt x="127" y="145"/>
                </a:cubicBezTo>
                <a:cubicBezTo>
                  <a:pt x="127" y="30"/>
                  <a:pt x="127" y="30"/>
                  <a:pt x="127" y="30"/>
                </a:cubicBezTo>
                <a:cubicBezTo>
                  <a:pt x="150" y="30"/>
                  <a:pt x="150" y="30"/>
                  <a:pt x="150" y="30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2" y="143"/>
                  <a:pt x="152" y="143"/>
                  <a:pt x="152" y="143"/>
                </a:cubicBezTo>
                <a:cubicBezTo>
                  <a:pt x="152" y="143"/>
                  <a:pt x="152" y="143"/>
                  <a:pt x="152" y="143"/>
                </a:cubicBezTo>
                <a:close/>
                <a:moveTo>
                  <a:pt x="152" y="143"/>
                </a:moveTo>
                <a:cubicBezTo>
                  <a:pt x="152" y="143"/>
                  <a:pt x="152" y="143"/>
                  <a:pt x="152" y="14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CEBCD8A9-6119-3E46-4C58-DC9D4C069E5B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5249863"/>
            <a:ext cx="254000" cy="207963"/>
          </a:xfrm>
          <a:custGeom>
            <a:avLst/>
            <a:gdLst>
              <a:gd name="T0" fmla="*/ 23 w 160"/>
              <a:gd name="T1" fmla="*/ 86 h 131"/>
              <a:gd name="T2" fmla="*/ 53 w 160"/>
              <a:gd name="T3" fmla="*/ 86 h 131"/>
              <a:gd name="T4" fmla="*/ 56 w 160"/>
              <a:gd name="T5" fmla="*/ 12 h 131"/>
              <a:gd name="T6" fmla="*/ 52 w 160"/>
              <a:gd name="T7" fmla="*/ 0 h 131"/>
              <a:gd name="T8" fmla="*/ 20 w 160"/>
              <a:gd name="T9" fmla="*/ 7 h 131"/>
              <a:gd name="T10" fmla="*/ 23 w 160"/>
              <a:gd name="T11" fmla="*/ 17 h 131"/>
              <a:gd name="T12" fmla="*/ 26 w 160"/>
              <a:gd name="T13" fmla="*/ 7 h 131"/>
              <a:gd name="T14" fmla="*/ 52 w 160"/>
              <a:gd name="T15" fmla="*/ 8 h 131"/>
              <a:gd name="T16" fmla="*/ 50 w 160"/>
              <a:gd name="T17" fmla="*/ 12 h 131"/>
              <a:gd name="T18" fmla="*/ 47 w 160"/>
              <a:gd name="T19" fmla="*/ 86 h 131"/>
              <a:gd name="T20" fmla="*/ 28 w 160"/>
              <a:gd name="T21" fmla="*/ 86 h 131"/>
              <a:gd name="T22" fmla="*/ 26 w 160"/>
              <a:gd name="T23" fmla="*/ 12 h 131"/>
              <a:gd name="T24" fmla="*/ 25 w 160"/>
              <a:gd name="T25" fmla="*/ 8 h 131"/>
              <a:gd name="T26" fmla="*/ 45 w 160"/>
              <a:gd name="T27" fmla="*/ 84 h 131"/>
              <a:gd name="T28" fmla="*/ 30 w 160"/>
              <a:gd name="T29" fmla="*/ 67 h 131"/>
              <a:gd name="T30" fmla="*/ 37 w 160"/>
              <a:gd name="T31" fmla="*/ 90 h 131"/>
              <a:gd name="T32" fmla="*/ 64 w 160"/>
              <a:gd name="T33" fmla="*/ 86 h 131"/>
              <a:gd name="T34" fmla="*/ 94 w 160"/>
              <a:gd name="T35" fmla="*/ 86 h 131"/>
              <a:gd name="T36" fmla="*/ 98 w 160"/>
              <a:gd name="T37" fmla="*/ 12 h 131"/>
              <a:gd name="T38" fmla="*/ 93 w 160"/>
              <a:gd name="T39" fmla="*/ 0 h 131"/>
              <a:gd name="T40" fmla="*/ 61 w 160"/>
              <a:gd name="T41" fmla="*/ 7 h 131"/>
              <a:gd name="T42" fmla="*/ 64 w 160"/>
              <a:gd name="T43" fmla="*/ 17 h 131"/>
              <a:gd name="T44" fmla="*/ 67 w 160"/>
              <a:gd name="T45" fmla="*/ 7 h 131"/>
              <a:gd name="T46" fmla="*/ 93 w 160"/>
              <a:gd name="T47" fmla="*/ 8 h 131"/>
              <a:gd name="T48" fmla="*/ 91 w 160"/>
              <a:gd name="T49" fmla="*/ 12 h 131"/>
              <a:gd name="T50" fmla="*/ 90 w 160"/>
              <a:gd name="T51" fmla="*/ 86 h 131"/>
              <a:gd name="T52" fmla="*/ 69 w 160"/>
              <a:gd name="T53" fmla="*/ 86 h 131"/>
              <a:gd name="T54" fmla="*/ 67 w 160"/>
              <a:gd name="T55" fmla="*/ 12 h 131"/>
              <a:gd name="T56" fmla="*/ 66 w 160"/>
              <a:gd name="T57" fmla="*/ 8 h 131"/>
              <a:gd name="T58" fmla="*/ 87 w 160"/>
              <a:gd name="T59" fmla="*/ 84 h 131"/>
              <a:gd name="T60" fmla="*/ 73 w 160"/>
              <a:gd name="T61" fmla="*/ 67 h 131"/>
              <a:gd name="T62" fmla="*/ 79 w 160"/>
              <a:gd name="T63" fmla="*/ 90 h 131"/>
              <a:gd name="T64" fmla="*/ 106 w 160"/>
              <a:gd name="T65" fmla="*/ 86 h 131"/>
              <a:gd name="T66" fmla="*/ 137 w 160"/>
              <a:gd name="T67" fmla="*/ 86 h 131"/>
              <a:gd name="T68" fmla="*/ 140 w 160"/>
              <a:gd name="T69" fmla="*/ 12 h 131"/>
              <a:gd name="T70" fmla="*/ 135 w 160"/>
              <a:gd name="T71" fmla="*/ 0 h 131"/>
              <a:gd name="T72" fmla="*/ 103 w 160"/>
              <a:gd name="T73" fmla="*/ 7 h 131"/>
              <a:gd name="T74" fmla="*/ 106 w 160"/>
              <a:gd name="T75" fmla="*/ 17 h 131"/>
              <a:gd name="T76" fmla="*/ 110 w 160"/>
              <a:gd name="T77" fmla="*/ 7 h 131"/>
              <a:gd name="T78" fmla="*/ 135 w 160"/>
              <a:gd name="T79" fmla="*/ 8 h 131"/>
              <a:gd name="T80" fmla="*/ 133 w 160"/>
              <a:gd name="T81" fmla="*/ 12 h 131"/>
              <a:gd name="T82" fmla="*/ 132 w 160"/>
              <a:gd name="T83" fmla="*/ 86 h 131"/>
              <a:gd name="T84" fmla="*/ 113 w 160"/>
              <a:gd name="T85" fmla="*/ 86 h 131"/>
              <a:gd name="T86" fmla="*/ 110 w 160"/>
              <a:gd name="T87" fmla="*/ 12 h 131"/>
              <a:gd name="T88" fmla="*/ 108 w 160"/>
              <a:gd name="T89" fmla="*/ 8 h 131"/>
              <a:gd name="T90" fmla="*/ 129 w 160"/>
              <a:gd name="T91" fmla="*/ 84 h 131"/>
              <a:gd name="T92" fmla="*/ 115 w 160"/>
              <a:gd name="T93" fmla="*/ 67 h 131"/>
              <a:gd name="T94" fmla="*/ 123 w 160"/>
              <a:gd name="T95" fmla="*/ 90 h 131"/>
              <a:gd name="T96" fmla="*/ 139 w 160"/>
              <a:gd name="T97" fmla="*/ 67 h 131"/>
              <a:gd name="T98" fmla="*/ 150 w 160"/>
              <a:gd name="T99" fmla="*/ 110 h 131"/>
              <a:gd name="T100" fmla="*/ 10 w 160"/>
              <a:gd name="T101" fmla="*/ 67 h 131"/>
              <a:gd name="T102" fmla="*/ 20 w 160"/>
              <a:gd name="T103" fmla="*/ 57 h 131"/>
              <a:gd name="T104" fmla="*/ 0 w 160"/>
              <a:gd name="T105" fmla="*/ 131 h 131"/>
              <a:gd name="T106" fmla="*/ 160 w 160"/>
              <a:gd name="T107" fmla="*/ 57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31">
                <a:moveTo>
                  <a:pt x="23" y="17"/>
                </a:moveTo>
                <a:cubicBezTo>
                  <a:pt x="23" y="86"/>
                  <a:pt x="23" y="86"/>
                  <a:pt x="23" y="86"/>
                </a:cubicBezTo>
                <a:cubicBezTo>
                  <a:pt x="23" y="91"/>
                  <a:pt x="26" y="98"/>
                  <a:pt x="37" y="98"/>
                </a:cubicBezTo>
                <a:cubicBezTo>
                  <a:pt x="48" y="98"/>
                  <a:pt x="52" y="91"/>
                  <a:pt x="53" y="86"/>
                </a:cubicBezTo>
                <a:cubicBezTo>
                  <a:pt x="53" y="17"/>
                  <a:pt x="53" y="17"/>
                  <a:pt x="53" y="17"/>
                </a:cubicBezTo>
                <a:cubicBezTo>
                  <a:pt x="55" y="17"/>
                  <a:pt x="56" y="15"/>
                  <a:pt x="56" y="12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3"/>
                  <a:pt x="55" y="0"/>
                  <a:pt x="52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22" y="0"/>
                  <a:pt x="20" y="3"/>
                  <a:pt x="20" y="7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5"/>
                  <a:pt x="22" y="17"/>
                  <a:pt x="23" y="17"/>
                </a:cubicBezTo>
                <a:close/>
                <a:moveTo>
                  <a:pt x="25" y="8"/>
                </a:moveTo>
                <a:cubicBezTo>
                  <a:pt x="25" y="7"/>
                  <a:pt x="26" y="7"/>
                  <a:pt x="26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2" y="7"/>
                  <a:pt x="52" y="8"/>
                </a:cubicBezTo>
                <a:cubicBezTo>
                  <a:pt x="52" y="10"/>
                  <a:pt x="52" y="10"/>
                  <a:pt x="52" y="10"/>
                </a:cubicBezTo>
                <a:cubicBezTo>
                  <a:pt x="52" y="12"/>
                  <a:pt x="50" y="12"/>
                  <a:pt x="50" y="12"/>
                </a:cubicBezTo>
                <a:cubicBezTo>
                  <a:pt x="48" y="12"/>
                  <a:pt x="47" y="13"/>
                  <a:pt x="47" y="13"/>
                </a:cubicBezTo>
                <a:cubicBezTo>
                  <a:pt x="47" y="86"/>
                  <a:pt x="47" y="86"/>
                  <a:pt x="47" y="86"/>
                </a:cubicBezTo>
                <a:cubicBezTo>
                  <a:pt x="47" y="86"/>
                  <a:pt x="47" y="93"/>
                  <a:pt x="37" y="93"/>
                </a:cubicBezTo>
                <a:cubicBezTo>
                  <a:pt x="29" y="93"/>
                  <a:pt x="28" y="86"/>
                  <a:pt x="28" y="86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8" y="12"/>
                  <a:pt x="26" y="12"/>
                </a:cubicBezTo>
                <a:cubicBezTo>
                  <a:pt x="26" y="12"/>
                  <a:pt x="25" y="12"/>
                  <a:pt x="25" y="10"/>
                </a:cubicBezTo>
                <a:lnTo>
                  <a:pt x="25" y="8"/>
                </a:lnTo>
                <a:close/>
                <a:moveTo>
                  <a:pt x="37" y="90"/>
                </a:moveTo>
                <a:cubicBezTo>
                  <a:pt x="43" y="90"/>
                  <a:pt x="45" y="84"/>
                  <a:pt x="45" y="84"/>
                </a:cubicBezTo>
                <a:cubicBezTo>
                  <a:pt x="45" y="67"/>
                  <a:pt x="45" y="67"/>
                  <a:pt x="45" y="67"/>
                </a:cubicBezTo>
                <a:cubicBezTo>
                  <a:pt x="30" y="67"/>
                  <a:pt x="30" y="67"/>
                  <a:pt x="30" y="67"/>
                </a:cubicBezTo>
                <a:cubicBezTo>
                  <a:pt x="30" y="84"/>
                  <a:pt x="30" y="84"/>
                  <a:pt x="30" y="84"/>
                </a:cubicBezTo>
                <a:cubicBezTo>
                  <a:pt x="30" y="84"/>
                  <a:pt x="30" y="90"/>
                  <a:pt x="37" y="90"/>
                </a:cubicBezTo>
                <a:close/>
                <a:moveTo>
                  <a:pt x="64" y="17"/>
                </a:moveTo>
                <a:cubicBezTo>
                  <a:pt x="64" y="86"/>
                  <a:pt x="64" y="86"/>
                  <a:pt x="64" y="86"/>
                </a:cubicBezTo>
                <a:cubicBezTo>
                  <a:pt x="64" y="91"/>
                  <a:pt x="67" y="98"/>
                  <a:pt x="79" y="98"/>
                </a:cubicBezTo>
                <a:cubicBezTo>
                  <a:pt x="90" y="98"/>
                  <a:pt x="93" y="91"/>
                  <a:pt x="94" y="86"/>
                </a:cubicBezTo>
                <a:cubicBezTo>
                  <a:pt x="94" y="17"/>
                  <a:pt x="94" y="17"/>
                  <a:pt x="94" y="17"/>
                </a:cubicBezTo>
                <a:cubicBezTo>
                  <a:pt x="96" y="17"/>
                  <a:pt x="98" y="15"/>
                  <a:pt x="98" y="12"/>
                </a:cubicBezTo>
                <a:cubicBezTo>
                  <a:pt x="98" y="7"/>
                  <a:pt x="98" y="7"/>
                  <a:pt x="98" y="7"/>
                </a:cubicBezTo>
                <a:cubicBezTo>
                  <a:pt x="98" y="3"/>
                  <a:pt x="96" y="0"/>
                  <a:pt x="93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3" y="0"/>
                  <a:pt x="61" y="3"/>
                  <a:pt x="61" y="7"/>
                </a:cubicBezTo>
                <a:cubicBezTo>
                  <a:pt x="61" y="12"/>
                  <a:pt x="61" y="12"/>
                  <a:pt x="61" y="12"/>
                </a:cubicBezTo>
                <a:cubicBezTo>
                  <a:pt x="61" y="15"/>
                  <a:pt x="63" y="17"/>
                  <a:pt x="64" y="17"/>
                </a:cubicBezTo>
                <a:close/>
                <a:moveTo>
                  <a:pt x="66" y="8"/>
                </a:moveTo>
                <a:cubicBezTo>
                  <a:pt x="66" y="7"/>
                  <a:pt x="67" y="7"/>
                  <a:pt x="67" y="7"/>
                </a:cubicBezTo>
                <a:cubicBezTo>
                  <a:pt x="91" y="7"/>
                  <a:pt x="91" y="7"/>
                  <a:pt x="91" y="7"/>
                </a:cubicBezTo>
                <a:cubicBezTo>
                  <a:pt x="91" y="7"/>
                  <a:pt x="93" y="7"/>
                  <a:pt x="93" y="8"/>
                </a:cubicBezTo>
                <a:cubicBezTo>
                  <a:pt x="93" y="10"/>
                  <a:pt x="93" y="10"/>
                  <a:pt x="93" y="10"/>
                </a:cubicBezTo>
                <a:cubicBezTo>
                  <a:pt x="93" y="12"/>
                  <a:pt x="91" y="12"/>
                  <a:pt x="91" y="12"/>
                </a:cubicBezTo>
                <a:cubicBezTo>
                  <a:pt x="90" y="12"/>
                  <a:pt x="90" y="13"/>
                  <a:pt x="90" y="13"/>
                </a:cubicBezTo>
                <a:cubicBezTo>
                  <a:pt x="90" y="86"/>
                  <a:pt x="90" y="86"/>
                  <a:pt x="90" y="86"/>
                </a:cubicBezTo>
                <a:cubicBezTo>
                  <a:pt x="90" y="86"/>
                  <a:pt x="88" y="93"/>
                  <a:pt x="79" y="93"/>
                </a:cubicBezTo>
                <a:cubicBezTo>
                  <a:pt x="71" y="93"/>
                  <a:pt x="69" y="86"/>
                  <a:pt x="69" y="86"/>
                </a:cubicBezTo>
                <a:cubicBezTo>
                  <a:pt x="69" y="13"/>
                  <a:pt x="69" y="13"/>
                  <a:pt x="69" y="13"/>
                </a:cubicBezTo>
                <a:cubicBezTo>
                  <a:pt x="69" y="13"/>
                  <a:pt x="69" y="12"/>
                  <a:pt x="67" y="12"/>
                </a:cubicBezTo>
                <a:cubicBezTo>
                  <a:pt x="67" y="12"/>
                  <a:pt x="66" y="12"/>
                  <a:pt x="66" y="10"/>
                </a:cubicBezTo>
                <a:lnTo>
                  <a:pt x="66" y="8"/>
                </a:lnTo>
                <a:close/>
                <a:moveTo>
                  <a:pt x="79" y="90"/>
                </a:moveTo>
                <a:cubicBezTo>
                  <a:pt x="85" y="90"/>
                  <a:pt x="87" y="84"/>
                  <a:pt x="87" y="84"/>
                </a:cubicBezTo>
                <a:cubicBezTo>
                  <a:pt x="87" y="67"/>
                  <a:pt x="87" y="67"/>
                  <a:pt x="87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84"/>
                  <a:pt x="73" y="84"/>
                  <a:pt x="73" y="84"/>
                </a:cubicBezTo>
                <a:cubicBezTo>
                  <a:pt x="73" y="84"/>
                  <a:pt x="73" y="90"/>
                  <a:pt x="79" y="90"/>
                </a:cubicBezTo>
                <a:close/>
                <a:moveTo>
                  <a:pt x="106" y="17"/>
                </a:moveTo>
                <a:cubicBezTo>
                  <a:pt x="106" y="86"/>
                  <a:pt x="106" y="86"/>
                  <a:pt x="106" y="86"/>
                </a:cubicBezTo>
                <a:cubicBezTo>
                  <a:pt x="106" y="91"/>
                  <a:pt x="111" y="98"/>
                  <a:pt x="122" y="98"/>
                </a:cubicBezTo>
                <a:cubicBezTo>
                  <a:pt x="132" y="98"/>
                  <a:pt x="137" y="91"/>
                  <a:pt x="137" y="86"/>
                </a:cubicBezTo>
                <a:cubicBezTo>
                  <a:pt x="137" y="17"/>
                  <a:pt x="137" y="17"/>
                  <a:pt x="137" y="17"/>
                </a:cubicBezTo>
                <a:cubicBezTo>
                  <a:pt x="138" y="17"/>
                  <a:pt x="140" y="15"/>
                  <a:pt x="140" y="12"/>
                </a:cubicBezTo>
                <a:cubicBezTo>
                  <a:pt x="140" y="7"/>
                  <a:pt x="140" y="7"/>
                  <a:pt x="140" y="7"/>
                </a:cubicBezTo>
                <a:cubicBezTo>
                  <a:pt x="140" y="3"/>
                  <a:pt x="138" y="0"/>
                  <a:pt x="135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05" y="0"/>
                  <a:pt x="103" y="3"/>
                  <a:pt x="103" y="7"/>
                </a:cubicBezTo>
                <a:cubicBezTo>
                  <a:pt x="103" y="12"/>
                  <a:pt x="103" y="12"/>
                  <a:pt x="103" y="12"/>
                </a:cubicBezTo>
                <a:cubicBezTo>
                  <a:pt x="103" y="15"/>
                  <a:pt x="105" y="17"/>
                  <a:pt x="106" y="17"/>
                </a:cubicBezTo>
                <a:close/>
                <a:moveTo>
                  <a:pt x="108" y="8"/>
                </a:moveTo>
                <a:cubicBezTo>
                  <a:pt x="108" y="7"/>
                  <a:pt x="110" y="7"/>
                  <a:pt x="110" y="7"/>
                </a:cubicBezTo>
                <a:cubicBezTo>
                  <a:pt x="133" y="7"/>
                  <a:pt x="133" y="7"/>
                  <a:pt x="133" y="7"/>
                </a:cubicBezTo>
                <a:cubicBezTo>
                  <a:pt x="133" y="7"/>
                  <a:pt x="135" y="7"/>
                  <a:pt x="135" y="8"/>
                </a:cubicBezTo>
                <a:cubicBezTo>
                  <a:pt x="135" y="10"/>
                  <a:pt x="135" y="10"/>
                  <a:pt x="135" y="10"/>
                </a:cubicBezTo>
                <a:cubicBezTo>
                  <a:pt x="135" y="12"/>
                  <a:pt x="133" y="12"/>
                  <a:pt x="133" y="12"/>
                </a:cubicBezTo>
                <a:cubicBezTo>
                  <a:pt x="132" y="12"/>
                  <a:pt x="132" y="13"/>
                  <a:pt x="132" y="13"/>
                </a:cubicBezTo>
                <a:cubicBezTo>
                  <a:pt x="132" y="86"/>
                  <a:pt x="132" y="86"/>
                  <a:pt x="132" y="86"/>
                </a:cubicBezTo>
                <a:cubicBezTo>
                  <a:pt x="132" y="86"/>
                  <a:pt x="130" y="93"/>
                  <a:pt x="122" y="93"/>
                </a:cubicBezTo>
                <a:cubicBezTo>
                  <a:pt x="113" y="93"/>
                  <a:pt x="113" y="86"/>
                  <a:pt x="113" y="86"/>
                </a:cubicBezTo>
                <a:cubicBezTo>
                  <a:pt x="113" y="13"/>
                  <a:pt x="113" y="13"/>
                  <a:pt x="113" y="13"/>
                </a:cubicBezTo>
                <a:cubicBezTo>
                  <a:pt x="113" y="13"/>
                  <a:pt x="111" y="12"/>
                  <a:pt x="110" y="12"/>
                </a:cubicBezTo>
                <a:cubicBezTo>
                  <a:pt x="110" y="12"/>
                  <a:pt x="108" y="12"/>
                  <a:pt x="108" y="10"/>
                </a:cubicBezTo>
                <a:lnTo>
                  <a:pt x="108" y="8"/>
                </a:lnTo>
                <a:close/>
                <a:moveTo>
                  <a:pt x="123" y="90"/>
                </a:moveTo>
                <a:cubicBezTo>
                  <a:pt x="128" y="90"/>
                  <a:pt x="129" y="84"/>
                  <a:pt x="129" y="84"/>
                </a:cubicBezTo>
                <a:cubicBezTo>
                  <a:pt x="129" y="67"/>
                  <a:pt x="129" y="67"/>
                  <a:pt x="129" y="67"/>
                </a:cubicBezTo>
                <a:cubicBezTo>
                  <a:pt x="115" y="67"/>
                  <a:pt x="115" y="67"/>
                  <a:pt x="115" y="67"/>
                </a:cubicBezTo>
                <a:cubicBezTo>
                  <a:pt x="115" y="84"/>
                  <a:pt x="115" y="84"/>
                  <a:pt x="115" y="84"/>
                </a:cubicBezTo>
                <a:cubicBezTo>
                  <a:pt x="115" y="84"/>
                  <a:pt x="116" y="90"/>
                  <a:pt x="123" y="90"/>
                </a:cubicBezTo>
                <a:close/>
                <a:moveTo>
                  <a:pt x="139" y="57"/>
                </a:moveTo>
                <a:cubicBezTo>
                  <a:pt x="139" y="67"/>
                  <a:pt x="139" y="67"/>
                  <a:pt x="139" y="67"/>
                </a:cubicBezTo>
                <a:cubicBezTo>
                  <a:pt x="150" y="67"/>
                  <a:pt x="150" y="67"/>
                  <a:pt x="150" y="67"/>
                </a:cubicBezTo>
                <a:cubicBezTo>
                  <a:pt x="150" y="110"/>
                  <a:pt x="150" y="110"/>
                  <a:pt x="150" y="110"/>
                </a:cubicBezTo>
                <a:cubicBezTo>
                  <a:pt x="10" y="110"/>
                  <a:pt x="10" y="110"/>
                  <a:pt x="10" y="110"/>
                </a:cubicBezTo>
                <a:cubicBezTo>
                  <a:pt x="10" y="67"/>
                  <a:pt x="10" y="67"/>
                  <a:pt x="10" y="67"/>
                </a:cubicBezTo>
                <a:cubicBezTo>
                  <a:pt x="20" y="67"/>
                  <a:pt x="20" y="67"/>
                  <a:pt x="20" y="67"/>
                </a:cubicBezTo>
                <a:cubicBezTo>
                  <a:pt x="20" y="57"/>
                  <a:pt x="20" y="57"/>
                  <a:pt x="20" y="57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131"/>
                  <a:pt x="0" y="131"/>
                  <a:pt x="0" y="131"/>
                </a:cubicBezTo>
                <a:cubicBezTo>
                  <a:pt x="160" y="131"/>
                  <a:pt x="160" y="131"/>
                  <a:pt x="160" y="131"/>
                </a:cubicBezTo>
                <a:cubicBezTo>
                  <a:pt x="160" y="57"/>
                  <a:pt x="160" y="57"/>
                  <a:pt x="160" y="57"/>
                </a:cubicBezTo>
                <a:lnTo>
                  <a:pt x="139" y="5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654566A6-F6CA-3CE2-E209-BA69E1DEA5D0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5780088"/>
            <a:ext cx="255588" cy="247650"/>
          </a:xfrm>
          <a:custGeom>
            <a:avLst/>
            <a:gdLst>
              <a:gd name="T0" fmla="*/ 68 w 161"/>
              <a:gd name="T1" fmla="*/ 0 h 156"/>
              <a:gd name="T2" fmla="*/ 44 w 161"/>
              <a:gd name="T3" fmla="*/ 15 h 156"/>
              <a:gd name="T4" fmla="*/ 48 w 161"/>
              <a:gd name="T5" fmla="*/ 54 h 156"/>
              <a:gd name="T6" fmla="*/ 140 w 161"/>
              <a:gd name="T7" fmla="*/ 64 h 156"/>
              <a:gd name="T8" fmla="*/ 127 w 161"/>
              <a:gd name="T9" fmla="*/ 99 h 156"/>
              <a:gd name="T10" fmla="*/ 147 w 161"/>
              <a:gd name="T11" fmla="*/ 99 h 156"/>
              <a:gd name="T12" fmla="*/ 145 w 161"/>
              <a:gd name="T13" fmla="*/ 22 h 156"/>
              <a:gd name="T14" fmla="*/ 56 w 161"/>
              <a:gd name="T15" fmla="*/ 24 h 156"/>
              <a:gd name="T16" fmla="*/ 63 w 161"/>
              <a:gd name="T17" fmla="*/ 15 h 156"/>
              <a:gd name="T18" fmla="*/ 140 w 161"/>
              <a:gd name="T19" fmla="*/ 37 h 156"/>
              <a:gd name="T20" fmla="*/ 143 w 161"/>
              <a:gd name="T21" fmla="*/ 49 h 156"/>
              <a:gd name="T22" fmla="*/ 20 w 161"/>
              <a:gd name="T23" fmla="*/ 62 h 156"/>
              <a:gd name="T24" fmla="*/ 0 w 161"/>
              <a:gd name="T25" fmla="*/ 135 h 156"/>
              <a:gd name="T26" fmla="*/ 99 w 161"/>
              <a:gd name="T27" fmla="*/ 156 h 156"/>
              <a:gd name="T28" fmla="*/ 119 w 161"/>
              <a:gd name="T29" fmla="*/ 82 h 156"/>
              <a:gd name="T30" fmla="*/ 106 w 161"/>
              <a:gd name="T31" fmla="*/ 135 h 156"/>
              <a:gd name="T32" fmla="*/ 20 w 161"/>
              <a:gd name="T33" fmla="*/ 140 h 156"/>
              <a:gd name="T34" fmla="*/ 14 w 161"/>
              <a:gd name="T35" fmla="*/ 82 h 156"/>
              <a:gd name="T36" fmla="*/ 99 w 161"/>
              <a:gd name="T37" fmla="*/ 76 h 156"/>
              <a:gd name="T38" fmla="*/ 106 w 161"/>
              <a:gd name="T39" fmla="*/ 135 h 156"/>
              <a:gd name="T40" fmla="*/ 26 w 161"/>
              <a:gd name="T41" fmla="*/ 124 h 156"/>
              <a:gd name="T42" fmla="*/ 23 w 161"/>
              <a:gd name="T43" fmla="*/ 132 h 156"/>
              <a:gd name="T44" fmla="*/ 40 w 161"/>
              <a:gd name="T45" fmla="*/ 135 h 156"/>
              <a:gd name="T46" fmla="*/ 44 w 161"/>
              <a:gd name="T47" fmla="*/ 128 h 156"/>
              <a:gd name="T48" fmla="*/ 67 w 161"/>
              <a:gd name="T49" fmla="*/ 124 h 156"/>
              <a:gd name="T50" fmla="*/ 49 w 161"/>
              <a:gd name="T51" fmla="*/ 128 h 156"/>
              <a:gd name="T52" fmla="*/ 52 w 161"/>
              <a:gd name="T53" fmla="*/ 135 h 156"/>
              <a:gd name="T54" fmla="*/ 70 w 161"/>
              <a:gd name="T55" fmla="*/ 132 h 156"/>
              <a:gd name="T56" fmla="*/ 67 w 161"/>
              <a:gd name="T57" fmla="*/ 124 h 156"/>
              <a:gd name="T58" fmla="*/ 80 w 161"/>
              <a:gd name="T59" fmla="*/ 124 h 156"/>
              <a:gd name="T60" fmla="*/ 76 w 161"/>
              <a:gd name="T61" fmla="*/ 132 h 156"/>
              <a:gd name="T62" fmla="*/ 93 w 161"/>
              <a:gd name="T63" fmla="*/ 135 h 156"/>
              <a:gd name="T64" fmla="*/ 97 w 161"/>
              <a:gd name="T65" fmla="*/ 128 h 156"/>
              <a:gd name="T66" fmla="*/ 62 w 161"/>
              <a:gd name="T67" fmla="*/ 109 h 156"/>
              <a:gd name="T68" fmla="*/ 91 w 161"/>
              <a:gd name="T69" fmla="*/ 105 h 156"/>
              <a:gd name="T70" fmla="*/ 88 w 161"/>
              <a:gd name="T71" fmla="*/ 88 h 156"/>
              <a:gd name="T72" fmla="*/ 57 w 161"/>
              <a:gd name="T73" fmla="*/ 91 h 156"/>
              <a:gd name="T74" fmla="*/ 62 w 161"/>
              <a:gd name="T75" fmla="*/ 109 h 156"/>
              <a:gd name="T76" fmla="*/ 68 w 161"/>
              <a:gd name="T77" fmla="*/ 93 h 156"/>
              <a:gd name="T78" fmla="*/ 85 w 161"/>
              <a:gd name="T79" fmla="*/ 96 h 156"/>
              <a:gd name="T80" fmla="*/ 81 w 161"/>
              <a:gd name="T81" fmla="*/ 103 h 156"/>
              <a:gd name="T82" fmla="*/ 65 w 161"/>
              <a:gd name="T83" fmla="*/ 100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1" h="156">
                <a:moveTo>
                  <a:pt x="145" y="22"/>
                </a:moveTo>
                <a:cubicBezTo>
                  <a:pt x="68" y="0"/>
                  <a:pt x="68" y="0"/>
                  <a:pt x="68" y="0"/>
                </a:cubicBezTo>
                <a:cubicBezTo>
                  <a:pt x="66" y="0"/>
                  <a:pt x="65" y="0"/>
                  <a:pt x="63" y="0"/>
                </a:cubicBezTo>
                <a:cubicBezTo>
                  <a:pt x="53" y="0"/>
                  <a:pt x="46" y="6"/>
                  <a:pt x="44" y="15"/>
                </a:cubicBezTo>
                <a:cubicBezTo>
                  <a:pt x="34" y="54"/>
                  <a:pt x="34" y="54"/>
                  <a:pt x="34" y="54"/>
                </a:cubicBezTo>
                <a:cubicBezTo>
                  <a:pt x="48" y="54"/>
                  <a:pt x="48" y="54"/>
                  <a:pt x="48" y="54"/>
                </a:cubicBezTo>
                <a:cubicBezTo>
                  <a:pt x="52" y="38"/>
                  <a:pt x="52" y="38"/>
                  <a:pt x="52" y="38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33" y="94"/>
                  <a:pt x="133" y="94"/>
                  <a:pt x="133" y="94"/>
                </a:cubicBezTo>
                <a:cubicBezTo>
                  <a:pt x="132" y="98"/>
                  <a:pt x="129" y="99"/>
                  <a:pt x="127" y="99"/>
                </a:cubicBezTo>
                <a:cubicBezTo>
                  <a:pt x="127" y="113"/>
                  <a:pt x="127" y="113"/>
                  <a:pt x="127" y="113"/>
                </a:cubicBezTo>
                <a:cubicBezTo>
                  <a:pt x="136" y="113"/>
                  <a:pt x="143" y="108"/>
                  <a:pt x="147" y="99"/>
                </a:cubicBezTo>
                <a:cubicBezTo>
                  <a:pt x="159" y="48"/>
                  <a:pt x="159" y="48"/>
                  <a:pt x="159" y="48"/>
                </a:cubicBezTo>
                <a:cubicBezTo>
                  <a:pt x="161" y="37"/>
                  <a:pt x="155" y="26"/>
                  <a:pt x="145" y="22"/>
                </a:cubicBezTo>
                <a:close/>
                <a:moveTo>
                  <a:pt x="143" y="49"/>
                </a:moveTo>
                <a:cubicBezTo>
                  <a:pt x="56" y="24"/>
                  <a:pt x="56" y="24"/>
                  <a:pt x="56" y="24"/>
                </a:cubicBezTo>
                <a:cubicBezTo>
                  <a:pt x="58" y="19"/>
                  <a:pt x="58" y="19"/>
                  <a:pt x="58" y="19"/>
                </a:cubicBezTo>
                <a:cubicBezTo>
                  <a:pt x="58" y="16"/>
                  <a:pt x="60" y="15"/>
                  <a:pt x="63" y="15"/>
                </a:cubicBezTo>
                <a:cubicBezTo>
                  <a:pt x="63" y="15"/>
                  <a:pt x="64" y="15"/>
                  <a:pt x="65" y="15"/>
                </a:cubicBezTo>
                <a:cubicBezTo>
                  <a:pt x="140" y="37"/>
                  <a:pt x="140" y="37"/>
                  <a:pt x="140" y="37"/>
                </a:cubicBezTo>
                <a:cubicBezTo>
                  <a:pt x="143" y="38"/>
                  <a:pt x="146" y="40"/>
                  <a:pt x="146" y="44"/>
                </a:cubicBezTo>
                <a:cubicBezTo>
                  <a:pt x="143" y="49"/>
                  <a:pt x="143" y="49"/>
                  <a:pt x="143" y="49"/>
                </a:cubicBezTo>
                <a:close/>
                <a:moveTo>
                  <a:pt x="99" y="62"/>
                </a:moveTo>
                <a:cubicBezTo>
                  <a:pt x="20" y="62"/>
                  <a:pt x="20" y="62"/>
                  <a:pt x="20" y="62"/>
                </a:cubicBezTo>
                <a:cubicBezTo>
                  <a:pt x="9" y="62"/>
                  <a:pt x="0" y="71"/>
                  <a:pt x="0" y="82"/>
                </a:cubicBezTo>
                <a:cubicBezTo>
                  <a:pt x="0" y="135"/>
                  <a:pt x="0" y="135"/>
                  <a:pt x="0" y="135"/>
                </a:cubicBezTo>
                <a:cubicBezTo>
                  <a:pt x="0" y="146"/>
                  <a:pt x="9" y="156"/>
                  <a:pt x="20" y="156"/>
                </a:cubicBezTo>
                <a:cubicBezTo>
                  <a:pt x="99" y="156"/>
                  <a:pt x="99" y="156"/>
                  <a:pt x="99" y="156"/>
                </a:cubicBezTo>
                <a:cubicBezTo>
                  <a:pt x="110" y="156"/>
                  <a:pt x="119" y="146"/>
                  <a:pt x="119" y="135"/>
                </a:cubicBezTo>
                <a:cubicBezTo>
                  <a:pt x="119" y="82"/>
                  <a:pt x="119" y="82"/>
                  <a:pt x="119" y="82"/>
                </a:cubicBezTo>
                <a:cubicBezTo>
                  <a:pt x="119" y="71"/>
                  <a:pt x="110" y="62"/>
                  <a:pt x="99" y="62"/>
                </a:cubicBezTo>
                <a:close/>
                <a:moveTo>
                  <a:pt x="106" y="135"/>
                </a:moveTo>
                <a:cubicBezTo>
                  <a:pt x="106" y="138"/>
                  <a:pt x="102" y="140"/>
                  <a:pt x="99" y="140"/>
                </a:cubicBezTo>
                <a:cubicBezTo>
                  <a:pt x="20" y="140"/>
                  <a:pt x="20" y="140"/>
                  <a:pt x="20" y="140"/>
                </a:cubicBezTo>
                <a:cubicBezTo>
                  <a:pt x="16" y="140"/>
                  <a:pt x="14" y="138"/>
                  <a:pt x="14" y="135"/>
                </a:cubicBezTo>
                <a:cubicBezTo>
                  <a:pt x="14" y="82"/>
                  <a:pt x="14" y="82"/>
                  <a:pt x="14" y="82"/>
                </a:cubicBezTo>
                <a:cubicBezTo>
                  <a:pt x="14" y="80"/>
                  <a:pt x="16" y="76"/>
                  <a:pt x="20" y="76"/>
                </a:cubicBezTo>
                <a:cubicBezTo>
                  <a:pt x="99" y="76"/>
                  <a:pt x="99" y="76"/>
                  <a:pt x="99" y="76"/>
                </a:cubicBezTo>
                <a:cubicBezTo>
                  <a:pt x="102" y="76"/>
                  <a:pt x="106" y="80"/>
                  <a:pt x="106" y="82"/>
                </a:cubicBezTo>
                <a:lnTo>
                  <a:pt x="106" y="135"/>
                </a:lnTo>
                <a:close/>
                <a:moveTo>
                  <a:pt x="40" y="124"/>
                </a:moveTo>
                <a:cubicBezTo>
                  <a:pt x="26" y="124"/>
                  <a:pt x="26" y="124"/>
                  <a:pt x="26" y="124"/>
                </a:cubicBezTo>
                <a:cubicBezTo>
                  <a:pt x="24" y="124"/>
                  <a:pt x="23" y="126"/>
                  <a:pt x="23" y="128"/>
                </a:cubicBezTo>
                <a:cubicBezTo>
                  <a:pt x="23" y="132"/>
                  <a:pt x="23" y="132"/>
                  <a:pt x="23" y="132"/>
                </a:cubicBezTo>
                <a:cubicBezTo>
                  <a:pt x="23" y="134"/>
                  <a:pt x="24" y="135"/>
                  <a:pt x="26" y="135"/>
                </a:cubicBezTo>
                <a:cubicBezTo>
                  <a:pt x="40" y="135"/>
                  <a:pt x="40" y="135"/>
                  <a:pt x="40" y="135"/>
                </a:cubicBezTo>
                <a:cubicBezTo>
                  <a:pt x="42" y="135"/>
                  <a:pt x="44" y="134"/>
                  <a:pt x="44" y="132"/>
                </a:cubicBezTo>
                <a:cubicBezTo>
                  <a:pt x="44" y="128"/>
                  <a:pt x="44" y="128"/>
                  <a:pt x="44" y="128"/>
                </a:cubicBezTo>
                <a:cubicBezTo>
                  <a:pt x="44" y="126"/>
                  <a:pt x="42" y="124"/>
                  <a:pt x="40" y="124"/>
                </a:cubicBezTo>
                <a:close/>
                <a:moveTo>
                  <a:pt x="67" y="124"/>
                </a:moveTo>
                <a:cubicBezTo>
                  <a:pt x="52" y="124"/>
                  <a:pt x="52" y="124"/>
                  <a:pt x="52" y="124"/>
                </a:cubicBezTo>
                <a:cubicBezTo>
                  <a:pt x="51" y="124"/>
                  <a:pt x="49" y="126"/>
                  <a:pt x="49" y="128"/>
                </a:cubicBezTo>
                <a:cubicBezTo>
                  <a:pt x="49" y="132"/>
                  <a:pt x="49" y="132"/>
                  <a:pt x="49" y="132"/>
                </a:cubicBezTo>
                <a:cubicBezTo>
                  <a:pt x="49" y="134"/>
                  <a:pt x="51" y="135"/>
                  <a:pt x="52" y="135"/>
                </a:cubicBezTo>
                <a:cubicBezTo>
                  <a:pt x="67" y="135"/>
                  <a:pt x="67" y="135"/>
                  <a:pt x="67" y="135"/>
                </a:cubicBezTo>
                <a:cubicBezTo>
                  <a:pt x="69" y="135"/>
                  <a:pt x="70" y="134"/>
                  <a:pt x="70" y="132"/>
                </a:cubicBezTo>
                <a:cubicBezTo>
                  <a:pt x="70" y="128"/>
                  <a:pt x="70" y="128"/>
                  <a:pt x="70" y="128"/>
                </a:cubicBezTo>
                <a:cubicBezTo>
                  <a:pt x="70" y="126"/>
                  <a:pt x="69" y="124"/>
                  <a:pt x="67" y="124"/>
                </a:cubicBezTo>
                <a:close/>
                <a:moveTo>
                  <a:pt x="93" y="124"/>
                </a:moveTo>
                <a:cubicBezTo>
                  <a:pt x="80" y="124"/>
                  <a:pt x="80" y="124"/>
                  <a:pt x="80" y="124"/>
                </a:cubicBezTo>
                <a:cubicBezTo>
                  <a:pt x="77" y="124"/>
                  <a:pt x="76" y="126"/>
                  <a:pt x="76" y="128"/>
                </a:cubicBezTo>
                <a:cubicBezTo>
                  <a:pt x="76" y="132"/>
                  <a:pt x="76" y="132"/>
                  <a:pt x="76" y="132"/>
                </a:cubicBezTo>
                <a:cubicBezTo>
                  <a:pt x="76" y="134"/>
                  <a:pt x="77" y="135"/>
                  <a:pt x="80" y="135"/>
                </a:cubicBezTo>
                <a:cubicBezTo>
                  <a:pt x="93" y="135"/>
                  <a:pt x="93" y="135"/>
                  <a:pt x="93" y="135"/>
                </a:cubicBezTo>
                <a:cubicBezTo>
                  <a:pt x="95" y="135"/>
                  <a:pt x="97" y="134"/>
                  <a:pt x="97" y="132"/>
                </a:cubicBezTo>
                <a:cubicBezTo>
                  <a:pt x="97" y="128"/>
                  <a:pt x="97" y="128"/>
                  <a:pt x="97" y="128"/>
                </a:cubicBezTo>
                <a:cubicBezTo>
                  <a:pt x="97" y="126"/>
                  <a:pt x="95" y="124"/>
                  <a:pt x="93" y="124"/>
                </a:cubicBezTo>
                <a:close/>
                <a:moveTo>
                  <a:pt x="62" y="109"/>
                </a:moveTo>
                <a:cubicBezTo>
                  <a:pt x="88" y="109"/>
                  <a:pt x="88" y="109"/>
                  <a:pt x="88" y="109"/>
                </a:cubicBezTo>
                <a:cubicBezTo>
                  <a:pt x="90" y="109"/>
                  <a:pt x="91" y="106"/>
                  <a:pt x="91" y="105"/>
                </a:cubicBezTo>
                <a:cubicBezTo>
                  <a:pt x="91" y="91"/>
                  <a:pt x="91" y="91"/>
                  <a:pt x="91" y="91"/>
                </a:cubicBezTo>
                <a:cubicBezTo>
                  <a:pt x="91" y="90"/>
                  <a:pt x="90" y="88"/>
                  <a:pt x="88" y="88"/>
                </a:cubicBezTo>
                <a:cubicBezTo>
                  <a:pt x="62" y="88"/>
                  <a:pt x="62" y="88"/>
                  <a:pt x="62" y="88"/>
                </a:cubicBezTo>
                <a:cubicBezTo>
                  <a:pt x="59" y="88"/>
                  <a:pt x="57" y="90"/>
                  <a:pt x="57" y="91"/>
                </a:cubicBezTo>
                <a:cubicBezTo>
                  <a:pt x="57" y="105"/>
                  <a:pt x="57" y="105"/>
                  <a:pt x="57" y="105"/>
                </a:cubicBezTo>
                <a:cubicBezTo>
                  <a:pt x="57" y="106"/>
                  <a:pt x="59" y="109"/>
                  <a:pt x="62" y="109"/>
                </a:cubicBezTo>
                <a:close/>
                <a:moveTo>
                  <a:pt x="65" y="96"/>
                </a:moveTo>
                <a:cubicBezTo>
                  <a:pt x="65" y="95"/>
                  <a:pt x="66" y="93"/>
                  <a:pt x="68" y="93"/>
                </a:cubicBezTo>
                <a:cubicBezTo>
                  <a:pt x="81" y="93"/>
                  <a:pt x="81" y="93"/>
                  <a:pt x="81" y="93"/>
                </a:cubicBezTo>
                <a:cubicBezTo>
                  <a:pt x="83" y="93"/>
                  <a:pt x="85" y="95"/>
                  <a:pt x="85" y="96"/>
                </a:cubicBezTo>
                <a:cubicBezTo>
                  <a:pt x="85" y="100"/>
                  <a:pt x="85" y="100"/>
                  <a:pt x="85" y="100"/>
                </a:cubicBezTo>
                <a:cubicBezTo>
                  <a:pt x="85" y="101"/>
                  <a:pt x="83" y="103"/>
                  <a:pt x="81" y="103"/>
                </a:cubicBezTo>
                <a:cubicBezTo>
                  <a:pt x="68" y="103"/>
                  <a:pt x="68" y="103"/>
                  <a:pt x="68" y="103"/>
                </a:cubicBezTo>
                <a:cubicBezTo>
                  <a:pt x="66" y="103"/>
                  <a:pt x="65" y="101"/>
                  <a:pt x="65" y="100"/>
                </a:cubicBezTo>
                <a:lnTo>
                  <a:pt x="65" y="9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A5ECA798-07EA-5876-D48A-2AAE9B9B69A9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5794375"/>
            <a:ext cx="254000" cy="220663"/>
          </a:xfrm>
          <a:custGeom>
            <a:avLst/>
            <a:gdLst>
              <a:gd name="T0" fmla="*/ 148 w 160"/>
              <a:gd name="T1" fmla="*/ 0 h 139"/>
              <a:gd name="T2" fmla="*/ 12 w 160"/>
              <a:gd name="T3" fmla="*/ 0 h 139"/>
              <a:gd name="T4" fmla="*/ 0 w 160"/>
              <a:gd name="T5" fmla="*/ 13 h 139"/>
              <a:gd name="T6" fmla="*/ 0 w 160"/>
              <a:gd name="T7" fmla="*/ 104 h 139"/>
              <a:gd name="T8" fmla="*/ 12 w 160"/>
              <a:gd name="T9" fmla="*/ 117 h 139"/>
              <a:gd name="T10" fmla="*/ 148 w 160"/>
              <a:gd name="T11" fmla="*/ 117 h 139"/>
              <a:gd name="T12" fmla="*/ 160 w 160"/>
              <a:gd name="T13" fmla="*/ 104 h 139"/>
              <a:gd name="T14" fmla="*/ 160 w 160"/>
              <a:gd name="T15" fmla="*/ 13 h 139"/>
              <a:gd name="T16" fmla="*/ 148 w 160"/>
              <a:gd name="T17" fmla="*/ 0 h 139"/>
              <a:gd name="T18" fmla="*/ 149 w 160"/>
              <a:gd name="T19" fmla="*/ 104 h 139"/>
              <a:gd name="T20" fmla="*/ 148 w 160"/>
              <a:gd name="T21" fmla="*/ 106 h 139"/>
              <a:gd name="T22" fmla="*/ 12 w 160"/>
              <a:gd name="T23" fmla="*/ 106 h 139"/>
              <a:gd name="T24" fmla="*/ 11 w 160"/>
              <a:gd name="T25" fmla="*/ 104 h 139"/>
              <a:gd name="T26" fmla="*/ 11 w 160"/>
              <a:gd name="T27" fmla="*/ 13 h 139"/>
              <a:gd name="T28" fmla="*/ 12 w 160"/>
              <a:gd name="T29" fmla="*/ 10 h 139"/>
              <a:gd name="T30" fmla="*/ 148 w 160"/>
              <a:gd name="T31" fmla="*/ 10 h 139"/>
              <a:gd name="T32" fmla="*/ 149 w 160"/>
              <a:gd name="T33" fmla="*/ 13 h 139"/>
              <a:gd name="T34" fmla="*/ 149 w 160"/>
              <a:gd name="T35" fmla="*/ 104 h 139"/>
              <a:gd name="T36" fmla="*/ 152 w 160"/>
              <a:gd name="T37" fmla="*/ 121 h 139"/>
              <a:gd name="T38" fmla="*/ 8 w 160"/>
              <a:gd name="T39" fmla="*/ 121 h 139"/>
              <a:gd name="T40" fmla="*/ 0 w 160"/>
              <a:gd name="T41" fmla="*/ 129 h 139"/>
              <a:gd name="T42" fmla="*/ 8 w 160"/>
              <a:gd name="T43" fmla="*/ 139 h 139"/>
              <a:gd name="T44" fmla="*/ 152 w 160"/>
              <a:gd name="T45" fmla="*/ 139 h 139"/>
              <a:gd name="T46" fmla="*/ 160 w 160"/>
              <a:gd name="T47" fmla="*/ 129 h 139"/>
              <a:gd name="T48" fmla="*/ 152 w 160"/>
              <a:gd name="T49" fmla="*/ 121 h 139"/>
              <a:gd name="T50" fmla="*/ 80 w 160"/>
              <a:gd name="T51" fmla="*/ 21 h 139"/>
              <a:gd name="T52" fmla="*/ 46 w 160"/>
              <a:gd name="T53" fmla="*/ 58 h 139"/>
              <a:gd name="T54" fmla="*/ 80 w 160"/>
              <a:gd name="T55" fmla="*/ 96 h 139"/>
              <a:gd name="T56" fmla="*/ 115 w 160"/>
              <a:gd name="T57" fmla="*/ 58 h 139"/>
              <a:gd name="T58" fmla="*/ 80 w 160"/>
              <a:gd name="T59" fmla="*/ 21 h 139"/>
              <a:gd name="T60" fmla="*/ 82 w 160"/>
              <a:gd name="T61" fmla="*/ 78 h 139"/>
              <a:gd name="T62" fmla="*/ 82 w 160"/>
              <a:gd name="T63" fmla="*/ 81 h 139"/>
              <a:gd name="T64" fmla="*/ 80 w 160"/>
              <a:gd name="T65" fmla="*/ 83 h 139"/>
              <a:gd name="T66" fmla="*/ 78 w 160"/>
              <a:gd name="T67" fmla="*/ 81 h 139"/>
              <a:gd name="T68" fmla="*/ 78 w 160"/>
              <a:gd name="T69" fmla="*/ 78 h 139"/>
              <a:gd name="T70" fmla="*/ 70 w 160"/>
              <a:gd name="T71" fmla="*/ 77 h 139"/>
              <a:gd name="T72" fmla="*/ 68 w 160"/>
              <a:gd name="T73" fmla="*/ 73 h 139"/>
              <a:gd name="T74" fmla="*/ 68 w 160"/>
              <a:gd name="T75" fmla="*/ 71 h 139"/>
              <a:gd name="T76" fmla="*/ 70 w 160"/>
              <a:gd name="T77" fmla="*/ 70 h 139"/>
              <a:gd name="T78" fmla="*/ 73 w 160"/>
              <a:gd name="T79" fmla="*/ 70 h 139"/>
              <a:gd name="T80" fmla="*/ 79 w 160"/>
              <a:gd name="T81" fmla="*/ 71 h 139"/>
              <a:gd name="T82" fmla="*/ 84 w 160"/>
              <a:gd name="T83" fmla="*/ 68 h 139"/>
              <a:gd name="T84" fmla="*/ 78 w 160"/>
              <a:gd name="T85" fmla="*/ 61 h 139"/>
              <a:gd name="T86" fmla="*/ 68 w 160"/>
              <a:gd name="T87" fmla="*/ 50 h 139"/>
              <a:gd name="T88" fmla="*/ 78 w 160"/>
              <a:gd name="T89" fmla="*/ 40 h 139"/>
              <a:gd name="T90" fmla="*/ 78 w 160"/>
              <a:gd name="T91" fmla="*/ 36 h 139"/>
              <a:gd name="T92" fmla="*/ 80 w 160"/>
              <a:gd name="T93" fmla="*/ 33 h 139"/>
              <a:gd name="T94" fmla="*/ 82 w 160"/>
              <a:gd name="T95" fmla="*/ 36 h 139"/>
              <a:gd name="T96" fmla="*/ 82 w 160"/>
              <a:gd name="T97" fmla="*/ 39 h 139"/>
              <a:gd name="T98" fmla="*/ 89 w 160"/>
              <a:gd name="T99" fmla="*/ 40 h 139"/>
              <a:gd name="T100" fmla="*/ 91 w 160"/>
              <a:gd name="T101" fmla="*/ 44 h 139"/>
              <a:gd name="T102" fmla="*/ 89 w 160"/>
              <a:gd name="T103" fmla="*/ 46 h 139"/>
              <a:gd name="T104" fmla="*/ 86 w 160"/>
              <a:gd name="T105" fmla="*/ 46 h 139"/>
              <a:gd name="T106" fmla="*/ 81 w 160"/>
              <a:gd name="T107" fmla="*/ 45 h 139"/>
              <a:gd name="T108" fmla="*/ 76 w 160"/>
              <a:gd name="T109" fmla="*/ 49 h 139"/>
              <a:gd name="T110" fmla="*/ 84 w 160"/>
              <a:gd name="T111" fmla="*/ 54 h 139"/>
              <a:gd name="T112" fmla="*/ 93 w 160"/>
              <a:gd name="T113" fmla="*/ 66 h 139"/>
              <a:gd name="T114" fmla="*/ 82 w 160"/>
              <a:gd name="T115" fmla="*/ 78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39">
                <a:moveTo>
                  <a:pt x="148" y="0"/>
                </a:move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3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11"/>
                  <a:pt x="6" y="117"/>
                  <a:pt x="12" y="117"/>
                </a:cubicBezTo>
                <a:cubicBezTo>
                  <a:pt x="148" y="117"/>
                  <a:pt x="148" y="117"/>
                  <a:pt x="148" y="117"/>
                </a:cubicBezTo>
                <a:cubicBezTo>
                  <a:pt x="155" y="117"/>
                  <a:pt x="160" y="111"/>
                  <a:pt x="160" y="104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5"/>
                  <a:pt x="155" y="0"/>
                  <a:pt x="148" y="0"/>
                </a:cubicBezTo>
                <a:close/>
                <a:moveTo>
                  <a:pt x="149" y="104"/>
                </a:moveTo>
                <a:cubicBezTo>
                  <a:pt x="149" y="104"/>
                  <a:pt x="149" y="106"/>
                  <a:pt x="148" y="106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1" y="106"/>
                  <a:pt x="11" y="104"/>
                  <a:pt x="11" y="104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2"/>
                  <a:pt x="11" y="10"/>
                  <a:pt x="12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9" y="10"/>
                  <a:pt x="149" y="12"/>
                  <a:pt x="149" y="13"/>
                </a:cubicBezTo>
                <a:cubicBezTo>
                  <a:pt x="149" y="104"/>
                  <a:pt x="149" y="104"/>
                  <a:pt x="149" y="104"/>
                </a:cubicBezTo>
                <a:close/>
                <a:moveTo>
                  <a:pt x="152" y="121"/>
                </a:moveTo>
                <a:cubicBezTo>
                  <a:pt x="8" y="121"/>
                  <a:pt x="8" y="121"/>
                  <a:pt x="8" y="121"/>
                </a:cubicBezTo>
                <a:cubicBezTo>
                  <a:pt x="4" y="121"/>
                  <a:pt x="0" y="125"/>
                  <a:pt x="0" y="129"/>
                </a:cubicBezTo>
                <a:cubicBezTo>
                  <a:pt x="0" y="135"/>
                  <a:pt x="4" y="139"/>
                  <a:pt x="8" y="139"/>
                </a:cubicBezTo>
                <a:cubicBezTo>
                  <a:pt x="152" y="139"/>
                  <a:pt x="152" y="139"/>
                  <a:pt x="152" y="139"/>
                </a:cubicBezTo>
                <a:cubicBezTo>
                  <a:pt x="157" y="139"/>
                  <a:pt x="160" y="135"/>
                  <a:pt x="160" y="129"/>
                </a:cubicBezTo>
                <a:cubicBezTo>
                  <a:pt x="160" y="125"/>
                  <a:pt x="157" y="121"/>
                  <a:pt x="152" y="121"/>
                </a:cubicBezTo>
                <a:close/>
                <a:moveTo>
                  <a:pt x="80" y="21"/>
                </a:moveTo>
                <a:cubicBezTo>
                  <a:pt x="60" y="21"/>
                  <a:pt x="46" y="37"/>
                  <a:pt x="46" y="58"/>
                </a:cubicBezTo>
                <a:cubicBezTo>
                  <a:pt x="46" y="79"/>
                  <a:pt x="60" y="96"/>
                  <a:pt x="80" y="96"/>
                </a:cubicBezTo>
                <a:cubicBezTo>
                  <a:pt x="99" y="96"/>
                  <a:pt x="115" y="79"/>
                  <a:pt x="115" y="58"/>
                </a:cubicBezTo>
                <a:cubicBezTo>
                  <a:pt x="115" y="37"/>
                  <a:pt x="99" y="21"/>
                  <a:pt x="80" y="21"/>
                </a:cubicBezTo>
                <a:close/>
                <a:moveTo>
                  <a:pt x="82" y="78"/>
                </a:moveTo>
                <a:cubicBezTo>
                  <a:pt x="82" y="81"/>
                  <a:pt x="82" y="81"/>
                  <a:pt x="82" y="81"/>
                </a:cubicBezTo>
                <a:cubicBezTo>
                  <a:pt x="82" y="82"/>
                  <a:pt x="81" y="83"/>
                  <a:pt x="80" y="83"/>
                </a:cubicBezTo>
                <a:cubicBezTo>
                  <a:pt x="79" y="83"/>
                  <a:pt x="78" y="82"/>
                  <a:pt x="78" y="81"/>
                </a:cubicBezTo>
                <a:cubicBezTo>
                  <a:pt x="78" y="78"/>
                  <a:pt x="78" y="78"/>
                  <a:pt x="78" y="78"/>
                </a:cubicBezTo>
                <a:cubicBezTo>
                  <a:pt x="75" y="78"/>
                  <a:pt x="73" y="77"/>
                  <a:pt x="70" y="77"/>
                </a:cubicBezTo>
                <a:cubicBezTo>
                  <a:pt x="69" y="75"/>
                  <a:pt x="68" y="74"/>
                  <a:pt x="68" y="73"/>
                </a:cubicBezTo>
                <a:cubicBezTo>
                  <a:pt x="68" y="71"/>
                  <a:pt x="68" y="71"/>
                  <a:pt x="68" y="71"/>
                </a:cubicBezTo>
                <a:cubicBezTo>
                  <a:pt x="68" y="71"/>
                  <a:pt x="69" y="70"/>
                  <a:pt x="70" y="70"/>
                </a:cubicBezTo>
                <a:cubicBezTo>
                  <a:pt x="70" y="69"/>
                  <a:pt x="71" y="69"/>
                  <a:pt x="73" y="70"/>
                </a:cubicBezTo>
                <a:cubicBezTo>
                  <a:pt x="74" y="70"/>
                  <a:pt x="76" y="71"/>
                  <a:pt x="79" y="71"/>
                </a:cubicBezTo>
                <a:cubicBezTo>
                  <a:pt x="81" y="71"/>
                  <a:pt x="84" y="69"/>
                  <a:pt x="84" y="68"/>
                </a:cubicBezTo>
                <a:cubicBezTo>
                  <a:pt x="84" y="65"/>
                  <a:pt x="82" y="64"/>
                  <a:pt x="78" y="61"/>
                </a:cubicBezTo>
                <a:cubicBezTo>
                  <a:pt x="71" y="60"/>
                  <a:pt x="68" y="56"/>
                  <a:pt x="68" y="50"/>
                </a:cubicBezTo>
                <a:cubicBezTo>
                  <a:pt x="68" y="45"/>
                  <a:pt x="71" y="41"/>
                  <a:pt x="78" y="40"/>
                </a:cubicBezTo>
                <a:cubicBezTo>
                  <a:pt x="78" y="36"/>
                  <a:pt x="78" y="36"/>
                  <a:pt x="78" y="36"/>
                </a:cubicBezTo>
                <a:cubicBezTo>
                  <a:pt x="78" y="35"/>
                  <a:pt x="79" y="33"/>
                  <a:pt x="80" y="33"/>
                </a:cubicBezTo>
                <a:cubicBezTo>
                  <a:pt x="81" y="33"/>
                  <a:pt x="82" y="35"/>
                  <a:pt x="82" y="36"/>
                </a:cubicBezTo>
                <a:cubicBezTo>
                  <a:pt x="82" y="39"/>
                  <a:pt x="82" y="39"/>
                  <a:pt x="82" y="39"/>
                </a:cubicBezTo>
                <a:cubicBezTo>
                  <a:pt x="85" y="39"/>
                  <a:pt x="87" y="40"/>
                  <a:pt x="89" y="40"/>
                </a:cubicBezTo>
                <a:cubicBezTo>
                  <a:pt x="90" y="40"/>
                  <a:pt x="91" y="43"/>
                  <a:pt x="91" y="44"/>
                </a:cubicBezTo>
                <a:cubicBezTo>
                  <a:pt x="90" y="45"/>
                  <a:pt x="90" y="46"/>
                  <a:pt x="89" y="46"/>
                </a:cubicBezTo>
                <a:cubicBezTo>
                  <a:pt x="89" y="46"/>
                  <a:pt x="87" y="46"/>
                  <a:pt x="86" y="46"/>
                </a:cubicBezTo>
                <a:cubicBezTo>
                  <a:pt x="85" y="46"/>
                  <a:pt x="84" y="45"/>
                  <a:pt x="81" y="45"/>
                </a:cubicBezTo>
                <a:cubicBezTo>
                  <a:pt x="78" y="45"/>
                  <a:pt x="76" y="48"/>
                  <a:pt x="76" y="49"/>
                </a:cubicBezTo>
                <a:cubicBezTo>
                  <a:pt x="76" y="52"/>
                  <a:pt x="79" y="53"/>
                  <a:pt x="84" y="54"/>
                </a:cubicBezTo>
                <a:cubicBezTo>
                  <a:pt x="90" y="57"/>
                  <a:pt x="93" y="61"/>
                  <a:pt x="93" y="66"/>
                </a:cubicBezTo>
                <a:cubicBezTo>
                  <a:pt x="93" y="71"/>
                  <a:pt x="90" y="77"/>
                  <a:pt x="82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049FDB14-6CFF-31C9-76FE-045C72CEDE86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5245100"/>
            <a:ext cx="254000" cy="215900"/>
          </a:xfrm>
          <a:custGeom>
            <a:avLst/>
            <a:gdLst>
              <a:gd name="T0" fmla="*/ 34 w 160"/>
              <a:gd name="T1" fmla="*/ 121 h 136"/>
              <a:gd name="T2" fmla="*/ 34 w 160"/>
              <a:gd name="T3" fmla="*/ 136 h 136"/>
              <a:gd name="T4" fmla="*/ 132 w 160"/>
              <a:gd name="T5" fmla="*/ 129 h 136"/>
              <a:gd name="T6" fmla="*/ 26 w 160"/>
              <a:gd name="T7" fmla="*/ 63 h 136"/>
              <a:gd name="T8" fmla="*/ 31 w 160"/>
              <a:gd name="T9" fmla="*/ 88 h 136"/>
              <a:gd name="T10" fmla="*/ 37 w 160"/>
              <a:gd name="T11" fmla="*/ 63 h 136"/>
              <a:gd name="T12" fmla="*/ 26 w 160"/>
              <a:gd name="T13" fmla="*/ 63 h 136"/>
              <a:gd name="T14" fmla="*/ 43 w 160"/>
              <a:gd name="T15" fmla="*/ 81 h 136"/>
              <a:gd name="T16" fmla="*/ 54 w 160"/>
              <a:gd name="T17" fmla="*/ 81 h 136"/>
              <a:gd name="T18" fmla="*/ 49 w 160"/>
              <a:gd name="T19" fmla="*/ 49 h 136"/>
              <a:gd name="T20" fmla="*/ 62 w 160"/>
              <a:gd name="T21" fmla="*/ 48 h 136"/>
              <a:gd name="T22" fmla="*/ 67 w 160"/>
              <a:gd name="T23" fmla="*/ 88 h 136"/>
              <a:gd name="T24" fmla="*/ 73 w 160"/>
              <a:gd name="T25" fmla="*/ 48 h 136"/>
              <a:gd name="T26" fmla="*/ 62 w 160"/>
              <a:gd name="T27" fmla="*/ 48 h 136"/>
              <a:gd name="T28" fmla="*/ 6 w 160"/>
              <a:gd name="T29" fmla="*/ 0 h 136"/>
              <a:gd name="T30" fmla="*/ 0 w 160"/>
              <a:gd name="T31" fmla="*/ 105 h 136"/>
              <a:gd name="T32" fmla="*/ 146 w 160"/>
              <a:gd name="T33" fmla="*/ 113 h 136"/>
              <a:gd name="T34" fmla="*/ 135 w 160"/>
              <a:gd name="T35" fmla="*/ 102 h 136"/>
              <a:gd name="T36" fmla="*/ 90 w 160"/>
              <a:gd name="T37" fmla="*/ 97 h 136"/>
              <a:gd name="T38" fmla="*/ 14 w 160"/>
              <a:gd name="T39" fmla="*/ 16 h 136"/>
              <a:gd name="T40" fmla="*/ 144 w 160"/>
              <a:gd name="T41" fmla="*/ 38 h 136"/>
              <a:gd name="T42" fmla="*/ 149 w 160"/>
              <a:gd name="T43" fmla="*/ 86 h 136"/>
              <a:gd name="T44" fmla="*/ 160 w 160"/>
              <a:gd name="T45" fmla="*/ 9 h 136"/>
              <a:gd name="T46" fmla="*/ 142 w 160"/>
              <a:gd name="T47" fmla="*/ 90 h 136"/>
              <a:gd name="T48" fmla="*/ 148 w 160"/>
              <a:gd name="T49" fmla="*/ 66 h 136"/>
              <a:gd name="T50" fmla="*/ 116 w 160"/>
              <a:gd name="T51" fmla="*/ 32 h 136"/>
              <a:gd name="T52" fmla="*/ 84 w 160"/>
              <a:gd name="T53" fmla="*/ 66 h 136"/>
              <a:gd name="T54" fmla="*/ 116 w 160"/>
              <a:gd name="T55" fmla="*/ 100 h 136"/>
              <a:gd name="T56" fmla="*/ 138 w 160"/>
              <a:gd name="T57" fmla="*/ 93 h 136"/>
              <a:gd name="T58" fmla="*/ 151 w 160"/>
              <a:gd name="T59" fmla="*/ 107 h 136"/>
              <a:gd name="T60" fmla="*/ 156 w 160"/>
              <a:gd name="T61" fmla="*/ 107 h 136"/>
              <a:gd name="T62" fmla="*/ 145 w 160"/>
              <a:gd name="T63" fmla="*/ 90 h 136"/>
              <a:gd name="T64" fmla="*/ 134 w 160"/>
              <a:gd name="T65" fmla="*/ 85 h 136"/>
              <a:gd name="T66" fmla="*/ 98 w 160"/>
              <a:gd name="T67" fmla="*/ 85 h 136"/>
              <a:gd name="T68" fmla="*/ 98 w 160"/>
              <a:gd name="T69" fmla="*/ 45 h 136"/>
              <a:gd name="T70" fmla="*/ 134 w 160"/>
              <a:gd name="T71" fmla="*/ 45 h 136"/>
              <a:gd name="T72" fmla="*/ 134 w 160"/>
              <a:gd name="T73" fmla="*/ 85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36">
                <a:moveTo>
                  <a:pt x="125" y="121"/>
                </a:moveTo>
                <a:cubicBezTo>
                  <a:pt x="34" y="121"/>
                  <a:pt x="34" y="121"/>
                  <a:pt x="34" y="121"/>
                </a:cubicBezTo>
                <a:cubicBezTo>
                  <a:pt x="30" y="121"/>
                  <a:pt x="27" y="124"/>
                  <a:pt x="27" y="129"/>
                </a:cubicBezTo>
                <a:cubicBezTo>
                  <a:pt x="27" y="133"/>
                  <a:pt x="30" y="136"/>
                  <a:pt x="34" y="136"/>
                </a:cubicBezTo>
                <a:cubicBezTo>
                  <a:pt x="125" y="136"/>
                  <a:pt x="125" y="136"/>
                  <a:pt x="125" y="136"/>
                </a:cubicBezTo>
                <a:cubicBezTo>
                  <a:pt x="129" y="136"/>
                  <a:pt x="132" y="133"/>
                  <a:pt x="132" y="129"/>
                </a:cubicBezTo>
                <a:cubicBezTo>
                  <a:pt x="132" y="124"/>
                  <a:pt x="129" y="121"/>
                  <a:pt x="125" y="121"/>
                </a:cubicBezTo>
                <a:close/>
                <a:moveTo>
                  <a:pt x="26" y="63"/>
                </a:moveTo>
                <a:cubicBezTo>
                  <a:pt x="26" y="81"/>
                  <a:pt x="26" y="81"/>
                  <a:pt x="26" y="81"/>
                </a:cubicBezTo>
                <a:cubicBezTo>
                  <a:pt x="26" y="85"/>
                  <a:pt x="28" y="88"/>
                  <a:pt x="31" y="88"/>
                </a:cubicBezTo>
                <a:cubicBezTo>
                  <a:pt x="34" y="88"/>
                  <a:pt x="37" y="85"/>
                  <a:pt x="37" y="81"/>
                </a:cubicBezTo>
                <a:cubicBezTo>
                  <a:pt x="37" y="63"/>
                  <a:pt x="37" y="63"/>
                  <a:pt x="37" y="63"/>
                </a:cubicBezTo>
                <a:cubicBezTo>
                  <a:pt x="37" y="59"/>
                  <a:pt x="34" y="56"/>
                  <a:pt x="31" y="56"/>
                </a:cubicBezTo>
                <a:cubicBezTo>
                  <a:pt x="28" y="56"/>
                  <a:pt x="26" y="59"/>
                  <a:pt x="26" y="63"/>
                </a:cubicBezTo>
                <a:close/>
                <a:moveTo>
                  <a:pt x="43" y="54"/>
                </a:moveTo>
                <a:cubicBezTo>
                  <a:pt x="43" y="81"/>
                  <a:pt x="43" y="81"/>
                  <a:pt x="43" y="81"/>
                </a:cubicBezTo>
                <a:cubicBezTo>
                  <a:pt x="43" y="85"/>
                  <a:pt x="46" y="88"/>
                  <a:pt x="49" y="88"/>
                </a:cubicBezTo>
                <a:cubicBezTo>
                  <a:pt x="52" y="88"/>
                  <a:pt x="54" y="85"/>
                  <a:pt x="54" y="81"/>
                </a:cubicBezTo>
                <a:cubicBezTo>
                  <a:pt x="54" y="54"/>
                  <a:pt x="54" y="54"/>
                  <a:pt x="54" y="54"/>
                </a:cubicBezTo>
                <a:cubicBezTo>
                  <a:pt x="54" y="51"/>
                  <a:pt x="52" y="49"/>
                  <a:pt x="49" y="49"/>
                </a:cubicBezTo>
                <a:cubicBezTo>
                  <a:pt x="46" y="49"/>
                  <a:pt x="43" y="51"/>
                  <a:pt x="43" y="54"/>
                </a:cubicBezTo>
                <a:close/>
                <a:moveTo>
                  <a:pt x="62" y="48"/>
                </a:moveTo>
                <a:cubicBezTo>
                  <a:pt x="62" y="81"/>
                  <a:pt x="62" y="81"/>
                  <a:pt x="62" y="81"/>
                </a:cubicBezTo>
                <a:cubicBezTo>
                  <a:pt x="62" y="85"/>
                  <a:pt x="64" y="88"/>
                  <a:pt x="67" y="88"/>
                </a:cubicBezTo>
                <a:cubicBezTo>
                  <a:pt x="70" y="88"/>
                  <a:pt x="73" y="85"/>
                  <a:pt x="73" y="81"/>
                </a:cubicBezTo>
                <a:cubicBezTo>
                  <a:pt x="73" y="48"/>
                  <a:pt x="73" y="48"/>
                  <a:pt x="73" y="48"/>
                </a:cubicBezTo>
                <a:cubicBezTo>
                  <a:pt x="73" y="44"/>
                  <a:pt x="70" y="41"/>
                  <a:pt x="67" y="41"/>
                </a:cubicBezTo>
                <a:cubicBezTo>
                  <a:pt x="64" y="41"/>
                  <a:pt x="62" y="44"/>
                  <a:pt x="62" y="48"/>
                </a:cubicBezTo>
                <a:close/>
                <a:moveTo>
                  <a:pt x="15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4"/>
                  <a:pt x="0" y="9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110"/>
                  <a:pt x="3" y="113"/>
                  <a:pt x="6" y="113"/>
                </a:cubicBezTo>
                <a:cubicBezTo>
                  <a:pt x="146" y="113"/>
                  <a:pt x="146" y="113"/>
                  <a:pt x="146" y="113"/>
                </a:cubicBezTo>
                <a:cubicBezTo>
                  <a:pt x="146" y="113"/>
                  <a:pt x="146" y="112"/>
                  <a:pt x="144" y="112"/>
                </a:cubicBezTo>
                <a:cubicBezTo>
                  <a:pt x="135" y="102"/>
                  <a:pt x="135" y="102"/>
                  <a:pt x="135" y="102"/>
                </a:cubicBezTo>
                <a:cubicBezTo>
                  <a:pt x="128" y="105"/>
                  <a:pt x="122" y="107"/>
                  <a:pt x="116" y="107"/>
                </a:cubicBezTo>
                <a:cubicBezTo>
                  <a:pt x="106" y="107"/>
                  <a:pt x="98" y="103"/>
                  <a:pt x="90" y="97"/>
                </a:cubicBezTo>
                <a:cubicBezTo>
                  <a:pt x="14" y="97"/>
                  <a:pt x="14" y="97"/>
                  <a:pt x="14" y="97"/>
                </a:cubicBezTo>
                <a:cubicBezTo>
                  <a:pt x="14" y="16"/>
                  <a:pt x="14" y="16"/>
                  <a:pt x="14" y="16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144" y="38"/>
                  <a:pt x="144" y="38"/>
                  <a:pt x="144" y="38"/>
                </a:cubicBezTo>
                <a:cubicBezTo>
                  <a:pt x="150" y="46"/>
                  <a:pt x="155" y="54"/>
                  <a:pt x="155" y="66"/>
                </a:cubicBezTo>
                <a:cubicBezTo>
                  <a:pt x="155" y="73"/>
                  <a:pt x="154" y="80"/>
                  <a:pt x="149" y="86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60" y="9"/>
                  <a:pt x="160" y="9"/>
                  <a:pt x="160" y="9"/>
                </a:cubicBezTo>
                <a:cubicBezTo>
                  <a:pt x="160" y="4"/>
                  <a:pt x="157" y="0"/>
                  <a:pt x="152" y="0"/>
                </a:cubicBezTo>
                <a:close/>
                <a:moveTo>
                  <a:pt x="142" y="90"/>
                </a:moveTo>
                <a:cubicBezTo>
                  <a:pt x="140" y="88"/>
                  <a:pt x="140" y="88"/>
                  <a:pt x="140" y="88"/>
                </a:cubicBezTo>
                <a:cubicBezTo>
                  <a:pt x="145" y="81"/>
                  <a:pt x="148" y="73"/>
                  <a:pt x="148" y="66"/>
                </a:cubicBezTo>
                <a:cubicBezTo>
                  <a:pt x="148" y="56"/>
                  <a:pt x="145" y="47"/>
                  <a:pt x="138" y="40"/>
                </a:cubicBezTo>
                <a:cubicBezTo>
                  <a:pt x="132" y="35"/>
                  <a:pt x="124" y="32"/>
                  <a:pt x="116" y="32"/>
                </a:cubicBezTo>
                <a:cubicBezTo>
                  <a:pt x="108" y="32"/>
                  <a:pt x="100" y="35"/>
                  <a:pt x="93" y="40"/>
                </a:cubicBezTo>
                <a:cubicBezTo>
                  <a:pt x="87" y="47"/>
                  <a:pt x="84" y="56"/>
                  <a:pt x="84" y="66"/>
                </a:cubicBezTo>
                <a:cubicBezTo>
                  <a:pt x="84" y="74"/>
                  <a:pt x="87" y="83"/>
                  <a:pt x="93" y="90"/>
                </a:cubicBezTo>
                <a:cubicBezTo>
                  <a:pt x="100" y="97"/>
                  <a:pt x="108" y="100"/>
                  <a:pt x="116" y="100"/>
                </a:cubicBezTo>
                <a:cubicBezTo>
                  <a:pt x="124" y="100"/>
                  <a:pt x="132" y="97"/>
                  <a:pt x="137" y="92"/>
                </a:cubicBezTo>
                <a:cubicBezTo>
                  <a:pt x="138" y="93"/>
                  <a:pt x="138" y="93"/>
                  <a:pt x="138" y="93"/>
                </a:cubicBezTo>
                <a:cubicBezTo>
                  <a:pt x="138" y="93"/>
                  <a:pt x="138" y="95"/>
                  <a:pt x="140" y="95"/>
                </a:cubicBezTo>
                <a:cubicBezTo>
                  <a:pt x="151" y="107"/>
                  <a:pt x="151" y="107"/>
                  <a:pt x="151" y="107"/>
                </a:cubicBezTo>
                <a:cubicBezTo>
                  <a:pt x="151" y="109"/>
                  <a:pt x="153" y="109"/>
                  <a:pt x="153" y="109"/>
                </a:cubicBezTo>
                <a:cubicBezTo>
                  <a:pt x="155" y="109"/>
                  <a:pt x="155" y="107"/>
                  <a:pt x="156" y="107"/>
                </a:cubicBezTo>
                <a:cubicBezTo>
                  <a:pt x="156" y="105"/>
                  <a:pt x="156" y="104"/>
                  <a:pt x="156" y="102"/>
                </a:cubicBezTo>
                <a:cubicBezTo>
                  <a:pt x="145" y="90"/>
                  <a:pt x="145" y="90"/>
                  <a:pt x="145" y="90"/>
                </a:cubicBezTo>
                <a:cubicBezTo>
                  <a:pt x="143" y="90"/>
                  <a:pt x="143" y="90"/>
                  <a:pt x="142" y="90"/>
                </a:cubicBezTo>
                <a:close/>
                <a:moveTo>
                  <a:pt x="134" y="85"/>
                </a:moveTo>
                <a:cubicBezTo>
                  <a:pt x="129" y="90"/>
                  <a:pt x="122" y="92"/>
                  <a:pt x="116" y="92"/>
                </a:cubicBezTo>
                <a:cubicBezTo>
                  <a:pt x="109" y="92"/>
                  <a:pt x="103" y="90"/>
                  <a:pt x="98" y="85"/>
                </a:cubicBezTo>
                <a:cubicBezTo>
                  <a:pt x="93" y="80"/>
                  <a:pt x="90" y="73"/>
                  <a:pt x="90" y="66"/>
                </a:cubicBezTo>
                <a:cubicBezTo>
                  <a:pt x="90" y="57"/>
                  <a:pt x="93" y="50"/>
                  <a:pt x="98" y="45"/>
                </a:cubicBezTo>
                <a:cubicBezTo>
                  <a:pt x="103" y="40"/>
                  <a:pt x="109" y="38"/>
                  <a:pt x="116" y="38"/>
                </a:cubicBezTo>
                <a:cubicBezTo>
                  <a:pt x="122" y="38"/>
                  <a:pt x="129" y="40"/>
                  <a:pt x="134" y="45"/>
                </a:cubicBezTo>
                <a:cubicBezTo>
                  <a:pt x="138" y="50"/>
                  <a:pt x="142" y="57"/>
                  <a:pt x="142" y="66"/>
                </a:cubicBezTo>
                <a:cubicBezTo>
                  <a:pt x="142" y="73"/>
                  <a:pt x="138" y="80"/>
                  <a:pt x="134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62381B50-D3E1-30AD-F862-F22FD62AF4FC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5786438"/>
            <a:ext cx="254000" cy="234950"/>
          </a:xfrm>
          <a:custGeom>
            <a:avLst/>
            <a:gdLst>
              <a:gd name="T0" fmla="*/ 148 w 160"/>
              <a:gd name="T1" fmla="*/ 0 h 148"/>
              <a:gd name="T2" fmla="*/ 111 w 160"/>
              <a:gd name="T3" fmla="*/ 0 h 148"/>
              <a:gd name="T4" fmla="*/ 96 w 160"/>
              <a:gd name="T5" fmla="*/ 11 h 148"/>
              <a:gd name="T6" fmla="*/ 84 w 160"/>
              <a:gd name="T7" fmla="*/ 23 h 148"/>
              <a:gd name="T8" fmla="*/ 10 w 160"/>
              <a:gd name="T9" fmla="*/ 23 h 148"/>
              <a:gd name="T10" fmla="*/ 0 w 160"/>
              <a:gd name="T11" fmla="*/ 34 h 148"/>
              <a:gd name="T12" fmla="*/ 0 w 160"/>
              <a:gd name="T13" fmla="*/ 137 h 148"/>
              <a:gd name="T14" fmla="*/ 10 w 160"/>
              <a:gd name="T15" fmla="*/ 148 h 148"/>
              <a:gd name="T16" fmla="*/ 148 w 160"/>
              <a:gd name="T17" fmla="*/ 148 h 148"/>
              <a:gd name="T18" fmla="*/ 160 w 160"/>
              <a:gd name="T19" fmla="*/ 137 h 148"/>
              <a:gd name="T20" fmla="*/ 160 w 160"/>
              <a:gd name="T21" fmla="*/ 11 h 148"/>
              <a:gd name="T22" fmla="*/ 148 w 160"/>
              <a:gd name="T23" fmla="*/ 0 h 148"/>
              <a:gd name="T24" fmla="*/ 148 w 160"/>
              <a:gd name="T25" fmla="*/ 34 h 148"/>
              <a:gd name="T26" fmla="*/ 148 w 160"/>
              <a:gd name="T27" fmla="*/ 137 h 148"/>
              <a:gd name="T28" fmla="*/ 10 w 160"/>
              <a:gd name="T29" fmla="*/ 137 h 148"/>
              <a:gd name="T30" fmla="*/ 10 w 160"/>
              <a:gd name="T31" fmla="*/ 34 h 148"/>
              <a:gd name="T32" fmla="*/ 84 w 160"/>
              <a:gd name="T33" fmla="*/ 34 h 148"/>
              <a:gd name="T34" fmla="*/ 85 w 160"/>
              <a:gd name="T35" fmla="*/ 34 h 148"/>
              <a:gd name="T36" fmla="*/ 105 w 160"/>
              <a:gd name="T37" fmla="*/ 18 h 148"/>
              <a:gd name="T38" fmla="*/ 112 w 160"/>
              <a:gd name="T39" fmla="*/ 11 h 148"/>
              <a:gd name="T40" fmla="*/ 148 w 160"/>
              <a:gd name="T41" fmla="*/ 11 h 148"/>
              <a:gd name="T42" fmla="*/ 148 w 160"/>
              <a:gd name="T43" fmla="*/ 34 h 148"/>
              <a:gd name="T44" fmla="*/ 107 w 160"/>
              <a:gd name="T45" fmla="*/ 80 h 148"/>
              <a:gd name="T46" fmla="*/ 85 w 160"/>
              <a:gd name="T47" fmla="*/ 80 h 148"/>
              <a:gd name="T48" fmla="*/ 85 w 160"/>
              <a:gd name="T49" fmla="*/ 57 h 148"/>
              <a:gd name="T50" fmla="*/ 79 w 160"/>
              <a:gd name="T51" fmla="*/ 50 h 148"/>
              <a:gd name="T52" fmla="*/ 74 w 160"/>
              <a:gd name="T53" fmla="*/ 57 h 148"/>
              <a:gd name="T54" fmla="*/ 74 w 160"/>
              <a:gd name="T55" fmla="*/ 80 h 148"/>
              <a:gd name="T56" fmla="*/ 52 w 160"/>
              <a:gd name="T57" fmla="*/ 80 h 148"/>
              <a:gd name="T58" fmla="*/ 47 w 160"/>
              <a:gd name="T59" fmla="*/ 87 h 148"/>
              <a:gd name="T60" fmla="*/ 52 w 160"/>
              <a:gd name="T61" fmla="*/ 92 h 148"/>
              <a:gd name="T62" fmla="*/ 74 w 160"/>
              <a:gd name="T63" fmla="*/ 92 h 148"/>
              <a:gd name="T64" fmla="*/ 74 w 160"/>
              <a:gd name="T65" fmla="*/ 114 h 148"/>
              <a:gd name="T66" fmla="*/ 79 w 160"/>
              <a:gd name="T67" fmla="*/ 121 h 148"/>
              <a:gd name="T68" fmla="*/ 85 w 160"/>
              <a:gd name="T69" fmla="*/ 114 h 148"/>
              <a:gd name="T70" fmla="*/ 85 w 160"/>
              <a:gd name="T71" fmla="*/ 92 h 148"/>
              <a:gd name="T72" fmla="*/ 107 w 160"/>
              <a:gd name="T73" fmla="*/ 92 h 148"/>
              <a:gd name="T74" fmla="*/ 112 w 160"/>
              <a:gd name="T75" fmla="*/ 87 h 148"/>
              <a:gd name="T76" fmla="*/ 107 w 160"/>
              <a:gd name="T77" fmla="*/ 80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48">
                <a:moveTo>
                  <a:pt x="148" y="0"/>
                </a:moveTo>
                <a:cubicBezTo>
                  <a:pt x="111" y="0"/>
                  <a:pt x="111" y="0"/>
                  <a:pt x="111" y="0"/>
                </a:cubicBezTo>
                <a:cubicBezTo>
                  <a:pt x="105" y="0"/>
                  <a:pt x="98" y="3"/>
                  <a:pt x="96" y="11"/>
                </a:cubicBezTo>
                <a:cubicBezTo>
                  <a:pt x="96" y="11"/>
                  <a:pt x="94" y="22"/>
                  <a:pt x="84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4" y="23"/>
                  <a:pt x="0" y="28"/>
                  <a:pt x="0" y="34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44"/>
                  <a:pt x="4" y="148"/>
                  <a:pt x="10" y="148"/>
                </a:cubicBezTo>
                <a:cubicBezTo>
                  <a:pt x="148" y="148"/>
                  <a:pt x="148" y="148"/>
                  <a:pt x="148" y="148"/>
                </a:cubicBezTo>
                <a:cubicBezTo>
                  <a:pt x="155" y="148"/>
                  <a:pt x="160" y="144"/>
                  <a:pt x="160" y="137"/>
                </a:cubicBezTo>
                <a:cubicBezTo>
                  <a:pt x="160" y="11"/>
                  <a:pt x="160" y="11"/>
                  <a:pt x="160" y="11"/>
                </a:cubicBezTo>
                <a:cubicBezTo>
                  <a:pt x="160" y="6"/>
                  <a:pt x="155" y="0"/>
                  <a:pt x="148" y="0"/>
                </a:cubicBezTo>
                <a:close/>
                <a:moveTo>
                  <a:pt x="148" y="34"/>
                </a:moveTo>
                <a:cubicBezTo>
                  <a:pt x="148" y="137"/>
                  <a:pt x="148" y="137"/>
                  <a:pt x="148" y="137"/>
                </a:cubicBezTo>
                <a:cubicBezTo>
                  <a:pt x="10" y="137"/>
                  <a:pt x="10" y="137"/>
                  <a:pt x="10" y="137"/>
                </a:cubicBezTo>
                <a:cubicBezTo>
                  <a:pt x="10" y="34"/>
                  <a:pt x="10" y="34"/>
                  <a:pt x="10" y="34"/>
                </a:cubicBezTo>
                <a:cubicBezTo>
                  <a:pt x="84" y="34"/>
                  <a:pt x="84" y="34"/>
                  <a:pt x="84" y="34"/>
                </a:cubicBezTo>
                <a:cubicBezTo>
                  <a:pt x="85" y="34"/>
                  <a:pt x="85" y="34"/>
                  <a:pt x="85" y="34"/>
                </a:cubicBezTo>
                <a:cubicBezTo>
                  <a:pt x="96" y="33"/>
                  <a:pt x="102" y="26"/>
                  <a:pt x="105" y="18"/>
                </a:cubicBezTo>
                <a:cubicBezTo>
                  <a:pt x="107" y="11"/>
                  <a:pt x="112" y="11"/>
                  <a:pt x="112" y="11"/>
                </a:cubicBezTo>
                <a:cubicBezTo>
                  <a:pt x="148" y="11"/>
                  <a:pt x="148" y="11"/>
                  <a:pt x="148" y="11"/>
                </a:cubicBezTo>
                <a:lnTo>
                  <a:pt x="148" y="34"/>
                </a:lnTo>
                <a:close/>
                <a:moveTo>
                  <a:pt x="107" y="80"/>
                </a:moveTo>
                <a:cubicBezTo>
                  <a:pt x="85" y="80"/>
                  <a:pt x="85" y="80"/>
                  <a:pt x="85" y="80"/>
                </a:cubicBezTo>
                <a:cubicBezTo>
                  <a:pt x="85" y="57"/>
                  <a:pt x="85" y="57"/>
                  <a:pt x="85" y="57"/>
                </a:cubicBezTo>
                <a:cubicBezTo>
                  <a:pt x="85" y="53"/>
                  <a:pt x="82" y="50"/>
                  <a:pt x="79" y="50"/>
                </a:cubicBezTo>
                <a:cubicBezTo>
                  <a:pt x="77" y="50"/>
                  <a:pt x="74" y="53"/>
                  <a:pt x="74" y="57"/>
                </a:cubicBezTo>
                <a:cubicBezTo>
                  <a:pt x="74" y="80"/>
                  <a:pt x="74" y="80"/>
                  <a:pt x="74" y="80"/>
                </a:cubicBezTo>
                <a:cubicBezTo>
                  <a:pt x="52" y="80"/>
                  <a:pt x="52" y="80"/>
                  <a:pt x="52" y="80"/>
                </a:cubicBezTo>
                <a:cubicBezTo>
                  <a:pt x="50" y="80"/>
                  <a:pt x="47" y="82"/>
                  <a:pt x="47" y="87"/>
                </a:cubicBezTo>
                <a:cubicBezTo>
                  <a:pt x="47" y="89"/>
                  <a:pt x="50" y="92"/>
                  <a:pt x="52" y="92"/>
                </a:cubicBezTo>
                <a:cubicBezTo>
                  <a:pt x="74" y="92"/>
                  <a:pt x="74" y="92"/>
                  <a:pt x="74" y="92"/>
                </a:cubicBezTo>
                <a:cubicBezTo>
                  <a:pt x="74" y="114"/>
                  <a:pt x="74" y="114"/>
                  <a:pt x="74" y="114"/>
                </a:cubicBezTo>
                <a:cubicBezTo>
                  <a:pt x="74" y="119"/>
                  <a:pt x="77" y="121"/>
                  <a:pt x="79" y="121"/>
                </a:cubicBezTo>
                <a:cubicBezTo>
                  <a:pt x="82" y="121"/>
                  <a:pt x="85" y="119"/>
                  <a:pt x="85" y="114"/>
                </a:cubicBezTo>
                <a:cubicBezTo>
                  <a:pt x="85" y="92"/>
                  <a:pt x="85" y="92"/>
                  <a:pt x="85" y="92"/>
                </a:cubicBezTo>
                <a:cubicBezTo>
                  <a:pt x="107" y="92"/>
                  <a:pt x="107" y="92"/>
                  <a:pt x="107" y="92"/>
                </a:cubicBezTo>
                <a:cubicBezTo>
                  <a:pt x="109" y="92"/>
                  <a:pt x="112" y="89"/>
                  <a:pt x="112" y="87"/>
                </a:cubicBezTo>
                <a:cubicBezTo>
                  <a:pt x="112" y="82"/>
                  <a:pt x="109" y="80"/>
                  <a:pt x="107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3E9E0271-FCE0-D97D-5CDA-EB5571DBBC50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5778500"/>
            <a:ext cx="254000" cy="252413"/>
          </a:xfrm>
          <a:custGeom>
            <a:avLst/>
            <a:gdLst>
              <a:gd name="T0" fmla="*/ 120 w 160"/>
              <a:gd name="T1" fmla="*/ 147 h 159"/>
              <a:gd name="T2" fmla="*/ 130 w 160"/>
              <a:gd name="T3" fmla="*/ 8 h 159"/>
              <a:gd name="T4" fmla="*/ 95 w 160"/>
              <a:gd name="T5" fmla="*/ 14 h 159"/>
              <a:gd name="T6" fmla="*/ 55 w 160"/>
              <a:gd name="T7" fmla="*/ 147 h 159"/>
              <a:gd name="T8" fmla="*/ 95 w 160"/>
              <a:gd name="T9" fmla="*/ 23 h 159"/>
              <a:gd name="T10" fmla="*/ 95 w 160"/>
              <a:gd name="T11" fmla="*/ 23 h 159"/>
              <a:gd name="T12" fmla="*/ 123 w 160"/>
              <a:gd name="T13" fmla="*/ 141 h 159"/>
              <a:gd name="T14" fmla="*/ 148 w 160"/>
              <a:gd name="T15" fmla="*/ 122 h 159"/>
              <a:gd name="T16" fmla="*/ 152 w 160"/>
              <a:gd name="T17" fmla="*/ 134 h 159"/>
              <a:gd name="T18" fmla="*/ 127 w 160"/>
              <a:gd name="T19" fmla="*/ 14 h 159"/>
              <a:gd name="T20" fmla="*/ 114 w 160"/>
              <a:gd name="T21" fmla="*/ 96 h 159"/>
              <a:gd name="T22" fmla="*/ 127 w 160"/>
              <a:gd name="T23" fmla="*/ 14 h 159"/>
              <a:gd name="T24" fmla="*/ 127 w 160"/>
              <a:gd name="T25" fmla="*/ 14 h 159"/>
              <a:gd name="T26" fmla="*/ 60 w 160"/>
              <a:gd name="T27" fmla="*/ 141 h 159"/>
              <a:gd name="T28" fmla="*/ 90 w 160"/>
              <a:gd name="T29" fmla="*/ 130 h 159"/>
              <a:gd name="T30" fmla="*/ 90 w 160"/>
              <a:gd name="T31" fmla="*/ 141 h 159"/>
              <a:gd name="T32" fmla="*/ 90 w 160"/>
              <a:gd name="T33" fmla="*/ 96 h 159"/>
              <a:gd name="T34" fmla="*/ 60 w 160"/>
              <a:gd name="T35" fmla="*/ 19 h 159"/>
              <a:gd name="T36" fmla="*/ 90 w 160"/>
              <a:gd name="T37" fmla="*/ 96 h 159"/>
              <a:gd name="T38" fmla="*/ 90 w 160"/>
              <a:gd name="T39" fmla="*/ 96 h 159"/>
              <a:gd name="T40" fmla="*/ 11 w 160"/>
              <a:gd name="T41" fmla="*/ 14 h 159"/>
              <a:gd name="T42" fmla="*/ 50 w 160"/>
              <a:gd name="T43" fmla="*/ 147 h 159"/>
              <a:gd name="T44" fmla="*/ 50 w 160"/>
              <a:gd name="T45" fmla="*/ 14 h 159"/>
              <a:gd name="T46" fmla="*/ 44 w 160"/>
              <a:gd name="T47" fmla="*/ 141 h 159"/>
              <a:gd name="T48" fmla="*/ 16 w 160"/>
              <a:gd name="T49" fmla="*/ 130 h 159"/>
              <a:gd name="T50" fmla="*/ 44 w 160"/>
              <a:gd name="T51" fmla="*/ 141 h 159"/>
              <a:gd name="T52" fmla="*/ 44 w 160"/>
              <a:gd name="T53" fmla="*/ 141 h 159"/>
              <a:gd name="T54" fmla="*/ 16 w 160"/>
              <a:gd name="T55" fmla="*/ 96 h 159"/>
              <a:gd name="T56" fmla="*/ 44 w 160"/>
              <a:gd name="T57" fmla="*/ 19 h 159"/>
              <a:gd name="T58" fmla="*/ 44 w 160"/>
              <a:gd name="T59" fmla="*/ 96 h 159"/>
              <a:gd name="T60" fmla="*/ 160 w 160"/>
              <a:gd name="T61" fmla="*/ 154 h 159"/>
              <a:gd name="T62" fmla="*/ 0 w 160"/>
              <a:gd name="T63" fmla="*/ 159 h 159"/>
              <a:gd name="T64" fmla="*/ 7 w 160"/>
              <a:gd name="T65" fmla="*/ 0 h 159"/>
              <a:gd name="T66" fmla="*/ 160 w 160"/>
              <a:gd name="T67" fmla="*/ 154 h 159"/>
              <a:gd name="T68" fmla="*/ 160 w 160"/>
              <a:gd name="T69" fmla="*/ 154 h 159"/>
              <a:gd name="T70" fmla="*/ 41 w 160"/>
              <a:gd name="T71" fmla="*/ 31 h 159"/>
              <a:gd name="T72" fmla="*/ 21 w 160"/>
              <a:gd name="T73" fmla="*/ 27 h 159"/>
              <a:gd name="T74" fmla="*/ 41 w 160"/>
              <a:gd name="T75" fmla="*/ 31 h 159"/>
              <a:gd name="T76" fmla="*/ 41 w 160"/>
              <a:gd name="T77" fmla="*/ 31 h 159"/>
              <a:gd name="T78" fmla="*/ 64 w 160"/>
              <a:gd name="T79" fmla="*/ 32 h 159"/>
              <a:gd name="T80" fmla="*/ 85 w 160"/>
              <a:gd name="T81" fmla="*/ 29 h 159"/>
              <a:gd name="T82" fmla="*/ 85 w 160"/>
              <a:gd name="T83" fmla="*/ 32 h 159"/>
              <a:gd name="T84" fmla="*/ 127 w 160"/>
              <a:gd name="T85" fmla="*/ 27 h 159"/>
              <a:gd name="T86" fmla="*/ 106 w 160"/>
              <a:gd name="T87" fmla="*/ 27 h 159"/>
              <a:gd name="T88" fmla="*/ 127 w 160"/>
              <a:gd name="T89" fmla="*/ 27 h 159"/>
              <a:gd name="T90" fmla="*/ 127 w 160"/>
              <a:gd name="T91" fmla="*/ 27 h 159"/>
              <a:gd name="T92" fmla="*/ 127 w 160"/>
              <a:gd name="T93" fmla="*/ 27 h 159"/>
              <a:gd name="T94" fmla="*/ 127 w 160"/>
              <a:gd name="T95" fmla="*/ 2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59">
                <a:moveTo>
                  <a:pt x="95" y="23"/>
                </a:moveTo>
                <a:lnTo>
                  <a:pt x="120" y="147"/>
                </a:lnTo>
                <a:lnTo>
                  <a:pt x="157" y="139"/>
                </a:lnTo>
                <a:lnTo>
                  <a:pt x="130" y="8"/>
                </a:lnTo>
                <a:lnTo>
                  <a:pt x="95" y="15"/>
                </a:lnTo>
                <a:lnTo>
                  <a:pt x="95" y="14"/>
                </a:lnTo>
                <a:lnTo>
                  <a:pt x="55" y="14"/>
                </a:lnTo>
                <a:lnTo>
                  <a:pt x="55" y="147"/>
                </a:lnTo>
                <a:lnTo>
                  <a:pt x="95" y="147"/>
                </a:lnTo>
                <a:lnTo>
                  <a:pt x="95" y="23"/>
                </a:lnTo>
                <a:lnTo>
                  <a:pt x="95" y="23"/>
                </a:lnTo>
                <a:lnTo>
                  <a:pt x="95" y="23"/>
                </a:lnTo>
                <a:close/>
                <a:moveTo>
                  <a:pt x="152" y="134"/>
                </a:moveTo>
                <a:lnTo>
                  <a:pt x="123" y="141"/>
                </a:lnTo>
                <a:lnTo>
                  <a:pt x="121" y="128"/>
                </a:lnTo>
                <a:lnTo>
                  <a:pt x="148" y="122"/>
                </a:lnTo>
                <a:lnTo>
                  <a:pt x="152" y="134"/>
                </a:lnTo>
                <a:lnTo>
                  <a:pt x="152" y="134"/>
                </a:lnTo>
                <a:lnTo>
                  <a:pt x="152" y="134"/>
                </a:lnTo>
                <a:close/>
                <a:moveTo>
                  <a:pt x="127" y="14"/>
                </a:moveTo>
                <a:lnTo>
                  <a:pt x="141" y="88"/>
                </a:lnTo>
                <a:lnTo>
                  <a:pt x="114" y="96"/>
                </a:lnTo>
                <a:lnTo>
                  <a:pt x="100" y="21"/>
                </a:lnTo>
                <a:lnTo>
                  <a:pt x="127" y="14"/>
                </a:lnTo>
                <a:lnTo>
                  <a:pt x="127" y="14"/>
                </a:lnTo>
                <a:lnTo>
                  <a:pt x="127" y="14"/>
                </a:lnTo>
                <a:close/>
                <a:moveTo>
                  <a:pt x="90" y="141"/>
                </a:moveTo>
                <a:lnTo>
                  <a:pt x="60" y="141"/>
                </a:lnTo>
                <a:lnTo>
                  <a:pt x="60" y="130"/>
                </a:lnTo>
                <a:lnTo>
                  <a:pt x="90" y="130"/>
                </a:lnTo>
                <a:lnTo>
                  <a:pt x="90" y="141"/>
                </a:lnTo>
                <a:lnTo>
                  <a:pt x="90" y="141"/>
                </a:lnTo>
                <a:lnTo>
                  <a:pt x="90" y="141"/>
                </a:lnTo>
                <a:close/>
                <a:moveTo>
                  <a:pt x="90" y="96"/>
                </a:moveTo>
                <a:lnTo>
                  <a:pt x="60" y="96"/>
                </a:lnTo>
                <a:lnTo>
                  <a:pt x="60" y="19"/>
                </a:lnTo>
                <a:lnTo>
                  <a:pt x="90" y="19"/>
                </a:lnTo>
                <a:lnTo>
                  <a:pt x="90" y="96"/>
                </a:lnTo>
                <a:lnTo>
                  <a:pt x="90" y="96"/>
                </a:lnTo>
                <a:lnTo>
                  <a:pt x="90" y="96"/>
                </a:lnTo>
                <a:close/>
                <a:moveTo>
                  <a:pt x="50" y="14"/>
                </a:moveTo>
                <a:lnTo>
                  <a:pt x="11" y="14"/>
                </a:lnTo>
                <a:lnTo>
                  <a:pt x="11" y="147"/>
                </a:lnTo>
                <a:lnTo>
                  <a:pt x="50" y="147"/>
                </a:lnTo>
                <a:lnTo>
                  <a:pt x="50" y="14"/>
                </a:lnTo>
                <a:lnTo>
                  <a:pt x="50" y="14"/>
                </a:lnTo>
                <a:lnTo>
                  <a:pt x="50" y="14"/>
                </a:lnTo>
                <a:close/>
                <a:moveTo>
                  <a:pt x="44" y="141"/>
                </a:moveTo>
                <a:lnTo>
                  <a:pt x="16" y="141"/>
                </a:lnTo>
                <a:lnTo>
                  <a:pt x="16" y="130"/>
                </a:lnTo>
                <a:lnTo>
                  <a:pt x="44" y="130"/>
                </a:lnTo>
                <a:lnTo>
                  <a:pt x="44" y="141"/>
                </a:lnTo>
                <a:lnTo>
                  <a:pt x="44" y="141"/>
                </a:lnTo>
                <a:lnTo>
                  <a:pt x="44" y="141"/>
                </a:lnTo>
                <a:close/>
                <a:moveTo>
                  <a:pt x="44" y="96"/>
                </a:moveTo>
                <a:lnTo>
                  <a:pt x="16" y="96"/>
                </a:lnTo>
                <a:lnTo>
                  <a:pt x="16" y="19"/>
                </a:lnTo>
                <a:lnTo>
                  <a:pt x="44" y="19"/>
                </a:lnTo>
                <a:lnTo>
                  <a:pt x="44" y="96"/>
                </a:lnTo>
                <a:lnTo>
                  <a:pt x="44" y="96"/>
                </a:lnTo>
                <a:lnTo>
                  <a:pt x="44" y="96"/>
                </a:lnTo>
                <a:close/>
                <a:moveTo>
                  <a:pt x="160" y="154"/>
                </a:moveTo>
                <a:lnTo>
                  <a:pt x="160" y="159"/>
                </a:lnTo>
                <a:lnTo>
                  <a:pt x="0" y="159"/>
                </a:lnTo>
                <a:lnTo>
                  <a:pt x="0" y="0"/>
                </a:lnTo>
                <a:lnTo>
                  <a:pt x="7" y="0"/>
                </a:lnTo>
                <a:lnTo>
                  <a:pt x="7" y="154"/>
                </a:lnTo>
                <a:lnTo>
                  <a:pt x="160" y="154"/>
                </a:lnTo>
                <a:lnTo>
                  <a:pt x="160" y="154"/>
                </a:lnTo>
                <a:lnTo>
                  <a:pt x="160" y="154"/>
                </a:lnTo>
                <a:lnTo>
                  <a:pt x="160" y="154"/>
                </a:lnTo>
                <a:close/>
                <a:moveTo>
                  <a:pt x="41" y="31"/>
                </a:moveTo>
                <a:lnTo>
                  <a:pt x="21" y="31"/>
                </a:lnTo>
                <a:lnTo>
                  <a:pt x="21" y="27"/>
                </a:lnTo>
                <a:lnTo>
                  <a:pt x="41" y="27"/>
                </a:lnTo>
                <a:lnTo>
                  <a:pt x="41" y="31"/>
                </a:lnTo>
                <a:lnTo>
                  <a:pt x="41" y="31"/>
                </a:lnTo>
                <a:lnTo>
                  <a:pt x="41" y="31"/>
                </a:lnTo>
                <a:close/>
                <a:moveTo>
                  <a:pt x="85" y="32"/>
                </a:moveTo>
                <a:lnTo>
                  <a:pt x="64" y="32"/>
                </a:lnTo>
                <a:lnTo>
                  <a:pt x="64" y="29"/>
                </a:lnTo>
                <a:lnTo>
                  <a:pt x="85" y="29"/>
                </a:lnTo>
                <a:lnTo>
                  <a:pt x="85" y="32"/>
                </a:lnTo>
                <a:lnTo>
                  <a:pt x="85" y="32"/>
                </a:lnTo>
                <a:lnTo>
                  <a:pt x="85" y="32"/>
                </a:lnTo>
                <a:close/>
                <a:moveTo>
                  <a:pt x="127" y="27"/>
                </a:moveTo>
                <a:lnTo>
                  <a:pt x="106" y="31"/>
                </a:lnTo>
                <a:lnTo>
                  <a:pt x="106" y="27"/>
                </a:lnTo>
                <a:lnTo>
                  <a:pt x="125" y="23"/>
                </a:lnTo>
                <a:lnTo>
                  <a:pt x="127" y="27"/>
                </a:lnTo>
                <a:lnTo>
                  <a:pt x="127" y="27"/>
                </a:lnTo>
                <a:lnTo>
                  <a:pt x="127" y="27"/>
                </a:lnTo>
                <a:close/>
                <a:moveTo>
                  <a:pt x="127" y="27"/>
                </a:moveTo>
                <a:lnTo>
                  <a:pt x="127" y="27"/>
                </a:lnTo>
                <a:lnTo>
                  <a:pt x="127" y="27"/>
                </a:lnTo>
                <a:lnTo>
                  <a:pt x="127" y="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6D6687ED-C139-E591-0E24-369972A921BB}"/>
              </a:ext>
            </a:extLst>
          </p:cNvPr>
          <p:cNvSpPr>
            <a:spLocks noEditPoints="1"/>
          </p:cNvSpPr>
          <p:nvPr/>
        </p:nvSpPr>
        <p:spPr bwMode="auto">
          <a:xfrm>
            <a:off x="10106026" y="5226050"/>
            <a:ext cx="236538" cy="254000"/>
          </a:xfrm>
          <a:custGeom>
            <a:avLst/>
            <a:gdLst>
              <a:gd name="T0" fmla="*/ 0 w 149"/>
              <a:gd name="T1" fmla="*/ 114 h 160"/>
              <a:gd name="T2" fmla="*/ 42 w 149"/>
              <a:gd name="T3" fmla="*/ 160 h 160"/>
              <a:gd name="T4" fmla="*/ 0 w 149"/>
              <a:gd name="T5" fmla="*/ 160 h 160"/>
              <a:gd name="T6" fmla="*/ 0 w 149"/>
              <a:gd name="T7" fmla="*/ 114 h 160"/>
              <a:gd name="T8" fmla="*/ 0 w 149"/>
              <a:gd name="T9" fmla="*/ 114 h 160"/>
              <a:gd name="T10" fmla="*/ 0 w 149"/>
              <a:gd name="T11" fmla="*/ 114 h 160"/>
              <a:gd name="T12" fmla="*/ 44 w 149"/>
              <a:gd name="T13" fmla="*/ 143 h 160"/>
              <a:gd name="T14" fmla="*/ 56 w 149"/>
              <a:gd name="T15" fmla="*/ 156 h 160"/>
              <a:gd name="T16" fmla="*/ 118 w 149"/>
              <a:gd name="T17" fmla="*/ 90 h 160"/>
              <a:gd name="T18" fmla="*/ 106 w 149"/>
              <a:gd name="T19" fmla="*/ 74 h 160"/>
              <a:gd name="T20" fmla="*/ 44 w 149"/>
              <a:gd name="T21" fmla="*/ 143 h 160"/>
              <a:gd name="T22" fmla="*/ 44 w 149"/>
              <a:gd name="T23" fmla="*/ 143 h 160"/>
              <a:gd name="T24" fmla="*/ 44 w 149"/>
              <a:gd name="T25" fmla="*/ 143 h 160"/>
              <a:gd name="T26" fmla="*/ 99 w 149"/>
              <a:gd name="T27" fmla="*/ 67 h 160"/>
              <a:gd name="T28" fmla="*/ 85 w 149"/>
              <a:gd name="T29" fmla="*/ 54 h 160"/>
              <a:gd name="T30" fmla="*/ 23 w 149"/>
              <a:gd name="T31" fmla="*/ 120 h 160"/>
              <a:gd name="T32" fmla="*/ 37 w 149"/>
              <a:gd name="T33" fmla="*/ 135 h 160"/>
              <a:gd name="T34" fmla="*/ 99 w 149"/>
              <a:gd name="T35" fmla="*/ 67 h 160"/>
              <a:gd name="T36" fmla="*/ 99 w 149"/>
              <a:gd name="T37" fmla="*/ 67 h 160"/>
              <a:gd name="T38" fmla="*/ 99 w 149"/>
              <a:gd name="T39" fmla="*/ 67 h 160"/>
              <a:gd name="T40" fmla="*/ 78 w 149"/>
              <a:gd name="T41" fmla="*/ 46 h 160"/>
              <a:gd name="T42" fmla="*/ 65 w 149"/>
              <a:gd name="T43" fmla="*/ 32 h 160"/>
              <a:gd name="T44" fmla="*/ 3 w 149"/>
              <a:gd name="T45" fmla="*/ 99 h 160"/>
              <a:gd name="T46" fmla="*/ 16 w 149"/>
              <a:gd name="T47" fmla="*/ 112 h 160"/>
              <a:gd name="T48" fmla="*/ 78 w 149"/>
              <a:gd name="T49" fmla="*/ 46 h 160"/>
              <a:gd name="T50" fmla="*/ 78 w 149"/>
              <a:gd name="T51" fmla="*/ 46 h 160"/>
              <a:gd name="T52" fmla="*/ 78 w 149"/>
              <a:gd name="T53" fmla="*/ 46 h 160"/>
              <a:gd name="T54" fmla="*/ 72 w 149"/>
              <a:gd name="T55" fmla="*/ 24 h 160"/>
              <a:gd name="T56" fmla="*/ 126 w 149"/>
              <a:gd name="T57" fmla="*/ 82 h 160"/>
              <a:gd name="T58" fmla="*/ 134 w 149"/>
              <a:gd name="T59" fmla="*/ 73 h 160"/>
              <a:gd name="T60" fmla="*/ 81 w 149"/>
              <a:gd name="T61" fmla="*/ 15 h 160"/>
              <a:gd name="T62" fmla="*/ 72 w 149"/>
              <a:gd name="T63" fmla="*/ 24 h 160"/>
              <a:gd name="T64" fmla="*/ 72 w 149"/>
              <a:gd name="T65" fmla="*/ 24 h 160"/>
              <a:gd name="T66" fmla="*/ 72 w 149"/>
              <a:gd name="T67" fmla="*/ 24 h 160"/>
              <a:gd name="T68" fmla="*/ 95 w 149"/>
              <a:gd name="T69" fmla="*/ 0 h 160"/>
              <a:gd name="T70" fmla="*/ 87 w 149"/>
              <a:gd name="T71" fmla="*/ 9 h 160"/>
              <a:gd name="T72" fmla="*/ 140 w 149"/>
              <a:gd name="T73" fmla="*/ 67 h 160"/>
              <a:gd name="T74" fmla="*/ 149 w 149"/>
              <a:gd name="T75" fmla="*/ 57 h 160"/>
              <a:gd name="T76" fmla="*/ 95 w 149"/>
              <a:gd name="T77" fmla="*/ 0 h 160"/>
              <a:gd name="T78" fmla="*/ 95 w 149"/>
              <a:gd name="T79" fmla="*/ 0 h 160"/>
              <a:gd name="T80" fmla="*/ 95 w 149"/>
              <a:gd name="T81" fmla="*/ 0 h 160"/>
              <a:gd name="T82" fmla="*/ 95 w 149"/>
              <a:gd name="T83" fmla="*/ 0 h 160"/>
              <a:gd name="T84" fmla="*/ 95 w 149"/>
              <a:gd name="T85" fmla="*/ 0 h 160"/>
              <a:gd name="T86" fmla="*/ 95 w 149"/>
              <a:gd name="T87" fmla="*/ 0 h 160"/>
              <a:gd name="T88" fmla="*/ 95 w 149"/>
              <a:gd name="T8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9" h="160">
                <a:moveTo>
                  <a:pt x="0" y="114"/>
                </a:moveTo>
                <a:lnTo>
                  <a:pt x="42" y="160"/>
                </a:lnTo>
                <a:lnTo>
                  <a:pt x="0" y="160"/>
                </a:lnTo>
                <a:lnTo>
                  <a:pt x="0" y="114"/>
                </a:lnTo>
                <a:lnTo>
                  <a:pt x="0" y="114"/>
                </a:lnTo>
                <a:lnTo>
                  <a:pt x="0" y="114"/>
                </a:lnTo>
                <a:close/>
                <a:moveTo>
                  <a:pt x="44" y="143"/>
                </a:moveTo>
                <a:lnTo>
                  <a:pt x="56" y="156"/>
                </a:lnTo>
                <a:lnTo>
                  <a:pt x="118" y="90"/>
                </a:lnTo>
                <a:lnTo>
                  <a:pt x="106" y="74"/>
                </a:lnTo>
                <a:lnTo>
                  <a:pt x="44" y="143"/>
                </a:lnTo>
                <a:lnTo>
                  <a:pt x="44" y="143"/>
                </a:lnTo>
                <a:lnTo>
                  <a:pt x="44" y="143"/>
                </a:lnTo>
                <a:close/>
                <a:moveTo>
                  <a:pt x="99" y="67"/>
                </a:moveTo>
                <a:lnTo>
                  <a:pt x="85" y="54"/>
                </a:lnTo>
                <a:lnTo>
                  <a:pt x="23" y="120"/>
                </a:lnTo>
                <a:lnTo>
                  <a:pt x="37" y="135"/>
                </a:lnTo>
                <a:lnTo>
                  <a:pt x="99" y="67"/>
                </a:lnTo>
                <a:lnTo>
                  <a:pt x="99" y="67"/>
                </a:lnTo>
                <a:lnTo>
                  <a:pt x="99" y="67"/>
                </a:lnTo>
                <a:close/>
                <a:moveTo>
                  <a:pt x="78" y="46"/>
                </a:moveTo>
                <a:lnTo>
                  <a:pt x="65" y="32"/>
                </a:lnTo>
                <a:lnTo>
                  <a:pt x="3" y="99"/>
                </a:lnTo>
                <a:lnTo>
                  <a:pt x="16" y="112"/>
                </a:lnTo>
                <a:lnTo>
                  <a:pt x="78" y="46"/>
                </a:lnTo>
                <a:lnTo>
                  <a:pt x="78" y="46"/>
                </a:lnTo>
                <a:lnTo>
                  <a:pt x="78" y="46"/>
                </a:lnTo>
                <a:close/>
                <a:moveTo>
                  <a:pt x="72" y="24"/>
                </a:moveTo>
                <a:lnTo>
                  <a:pt x="126" y="82"/>
                </a:lnTo>
                <a:lnTo>
                  <a:pt x="134" y="73"/>
                </a:lnTo>
                <a:lnTo>
                  <a:pt x="81" y="15"/>
                </a:lnTo>
                <a:lnTo>
                  <a:pt x="72" y="24"/>
                </a:lnTo>
                <a:lnTo>
                  <a:pt x="72" y="24"/>
                </a:lnTo>
                <a:lnTo>
                  <a:pt x="72" y="24"/>
                </a:lnTo>
                <a:close/>
                <a:moveTo>
                  <a:pt x="95" y="0"/>
                </a:moveTo>
                <a:lnTo>
                  <a:pt x="87" y="9"/>
                </a:lnTo>
                <a:lnTo>
                  <a:pt x="140" y="67"/>
                </a:lnTo>
                <a:lnTo>
                  <a:pt x="149" y="57"/>
                </a:lnTo>
                <a:lnTo>
                  <a:pt x="95" y="0"/>
                </a:lnTo>
                <a:lnTo>
                  <a:pt x="95" y="0"/>
                </a:lnTo>
                <a:lnTo>
                  <a:pt x="95" y="0"/>
                </a:lnTo>
                <a:close/>
                <a:moveTo>
                  <a:pt x="95" y="0"/>
                </a:moveTo>
                <a:lnTo>
                  <a:pt x="95" y="0"/>
                </a:lnTo>
                <a:lnTo>
                  <a:pt x="95" y="0"/>
                </a:lnTo>
                <a:lnTo>
                  <a:pt x="9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1AEFE055-A9EF-DE4A-2CA1-23BE08D45C42}"/>
              </a:ext>
            </a:extLst>
          </p:cNvPr>
          <p:cNvSpPr>
            <a:spLocks noEditPoints="1"/>
          </p:cNvSpPr>
          <p:nvPr/>
        </p:nvSpPr>
        <p:spPr bwMode="auto">
          <a:xfrm>
            <a:off x="2397126" y="5761038"/>
            <a:ext cx="238125" cy="255588"/>
          </a:xfrm>
          <a:custGeom>
            <a:avLst/>
            <a:gdLst>
              <a:gd name="T0" fmla="*/ 149 w 150"/>
              <a:gd name="T1" fmla="*/ 138 h 161"/>
              <a:gd name="T2" fmla="*/ 129 w 150"/>
              <a:gd name="T3" fmla="*/ 121 h 161"/>
              <a:gd name="T4" fmla="*/ 126 w 150"/>
              <a:gd name="T5" fmla="*/ 120 h 161"/>
              <a:gd name="T6" fmla="*/ 124 w 150"/>
              <a:gd name="T7" fmla="*/ 124 h 161"/>
              <a:gd name="T8" fmla="*/ 124 w 150"/>
              <a:gd name="T9" fmla="*/ 133 h 161"/>
              <a:gd name="T10" fmla="*/ 26 w 150"/>
              <a:gd name="T11" fmla="*/ 133 h 161"/>
              <a:gd name="T12" fmla="*/ 26 w 150"/>
              <a:gd name="T13" fmla="*/ 28 h 161"/>
              <a:gd name="T14" fmla="*/ 35 w 150"/>
              <a:gd name="T15" fmla="*/ 28 h 161"/>
              <a:gd name="T16" fmla="*/ 38 w 150"/>
              <a:gd name="T17" fmla="*/ 24 h 161"/>
              <a:gd name="T18" fmla="*/ 37 w 150"/>
              <a:gd name="T19" fmla="*/ 21 h 161"/>
              <a:gd name="T20" fmla="*/ 21 w 150"/>
              <a:gd name="T21" fmla="*/ 2 h 161"/>
              <a:gd name="T22" fmla="*/ 16 w 150"/>
              <a:gd name="T23" fmla="*/ 2 h 161"/>
              <a:gd name="T24" fmla="*/ 0 w 150"/>
              <a:gd name="T25" fmla="*/ 23 h 161"/>
              <a:gd name="T26" fmla="*/ 0 w 150"/>
              <a:gd name="T27" fmla="*/ 25 h 161"/>
              <a:gd name="T28" fmla="*/ 3 w 150"/>
              <a:gd name="T29" fmla="*/ 28 h 161"/>
              <a:gd name="T30" fmla="*/ 12 w 150"/>
              <a:gd name="T31" fmla="*/ 28 h 161"/>
              <a:gd name="T32" fmla="*/ 12 w 150"/>
              <a:gd name="T33" fmla="*/ 141 h 161"/>
              <a:gd name="T34" fmla="*/ 19 w 150"/>
              <a:gd name="T35" fmla="*/ 148 h 161"/>
              <a:gd name="T36" fmla="*/ 124 w 150"/>
              <a:gd name="T37" fmla="*/ 148 h 161"/>
              <a:gd name="T38" fmla="*/ 124 w 150"/>
              <a:gd name="T39" fmla="*/ 158 h 161"/>
              <a:gd name="T40" fmla="*/ 126 w 150"/>
              <a:gd name="T41" fmla="*/ 161 h 161"/>
              <a:gd name="T42" fmla="*/ 128 w 150"/>
              <a:gd name="T43" fmla="*/ 161 h 161"/>
              <a:gd name="T44" fmla="*/ 129 w 150"/>
              <a:gd name="T45" fmla="*/ 161 h 161"/>
              <a:gd name="T46" fmla="*/ 149 w 150"/>
              <a:gd name="T47" fmla="*/ 142 h 161"/>
              <a:gd name="T48" fmla="*/ 150 w 150"/>
              <a:gd name="T49" fmla="*/ 141 h 161"/>
              <a:gd name="T50" fmla="*/ 149 w 150"/>
              <a:gd name="T51" fmla="*/ 138 h 161"/>
              <a:gd name="T52" fmla="*/ 34 w 150"/>
              <a:gd name="T53" fmla="*/ 107 h 161"/>
              <a:gd name="T54" fmla="*/ 44 w 150"/>
              <a:gd name="T55" fmla="*/ 116 h 161"/>
              <a:gd name="T56" fmla="*/ 108 w 150"/>
              <a:gd name="T57" fmla="*/ 116 h 161"/>
              <a:gd name="T58" fmla="*/ 118 w 150"/>
              <a:gd name="T59" fmla="*/ 107 h 161"/>
              <a:gd name="T60" fmla="*/ 108 w 150"/>
              <a:gd name="T61" fmla="*/ 97 h 161"/>
              <a:gd name="T62" fmla="*/ 44 w 150"/>
              <a:gd name="T63" fmla="*/ 97 h 161"/>
              <a:gd name="T64" fmla="*/ 34 w 150"/>
              <a:gd name="T65" fmla="*/ 107 h 161"/>
              <a:gd name="T66" fmla="*/ 76 w 150"/>
              <a:gd name="T67" fmla="*/ 90 h 161"/>
              <a:gd name="T68" fmla="*/ 86 w 150"/>
              <a:gd name="T69" fmla="*/ 79 h 161"/>
              <a:gd name="T70" fmla="*/ 76 w 150"/>
              <a:gd name="T71" fmla="*/ 69 h 161"/>
              <a:gd name="T72" fmla="*/ 44 w 150"/>
              <a:gd name="T73" fmla="*/ 69 h 161"/>
              <a:gd name="T74" fmla="*/ 34 w 150"/>
              <a:gd name="T75" fmla="*/ 79 h 161"/>
              <a:gd name="T76" fmla="*/ 44 w 150"/>
              <a:gd name="T77" fmla="*/ 90 h 161"/>
              <a:gd name="T78" fmla="*/ 76 w 150"/>
              <a:gd name="T79" fmla="*/ 90 h 161"/>
              <a:gd name="T80" fmla="*/ 34 w 150"/>
              <a:gd name="T81" fmla="*/ 52 h 161"/>
              <a:gd name="T82" fmla="*/ 44 w 150"/>
              <a:gd name="T83" fmla="*/ 62 h 161"/>
              <a:gd name="T84" fmla="*/ 92 w 150"/>
              <a:gd name="T85" fmla="*/ 62 h 161"/>
              <a:gd name="T86" fmla="*/ 102 w 150"/>
              <a:gd name="T87" fmla="*/ 52 h 161"/>
              <a:gd name="T88" fmla="*/ 92 w 150"/>
              <a:gd name="T89" fmla="*/ 41 h 161"/>
              <a:gd name="T90" fmla="*/ 44 w 150"/>
              <a:gd name="T91" fmla="*/ 41 h 161"/>
              <a:gd name="T92" fmla="*/ 34 w 150"/>
              <a:gd name="T93" fmla="*/ 52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0" h="161">
                <a:moveTo>
                  <a:pt x="149" y="138"/>
                </a:moveTo>
                <a:cubicBezTo>
                  <a:pt x="129" y="121"/>
                  <a:pt x="129" y="121"/>
                  <a:pt x="129" y="121"/>
                </a:cubicBezTo>
                <a:cubicBezTo>
                  <a:pt x="128" y="120"/>
                  <a:pt x="127" y="120"/>
                  <a:pt x="126" y="120"/>
                </a:cubicBezTo>
                <a:cubicBezTo>
                  <a:pt x="126" y="121"/>
                  <a:pt x="124" y="123"/>
                  <a:pt x="124" y="124"/>
                </a:cubicBezTo>
                <a:cubicBezTo>
                  <a:pt x="124" y="133"/>
                  <a:pt x="124" y="133"/>
                  <a:pt x="124" y="133"/>
                </a:cubicBezTo>
                <a:cubicBezTo>
                  <a:pt x="26" y="133"/>
                  <a:pt x="26" y="133"/>
                  <a:pt x="26" y="133"/>
                </a:cubicBezTo>
                <a:cubicBezTo>
                  <a:pt x="26" y="28"/>
                  <a:pt x="26" y="28"/>
                  <a:pt x="26" y="28"/>
                </a:cubicBezTo>
                <a:cubicBezTo>
                  <a:pt x="35" y="28"/>
                  <a:pt x="35" y="28"/>
                  <a:pt x="35" y="28"/>
                </a:cubicBezTo>
                <a:cubicBezTo>
                  <a:pt x="37" y="28"/>
                  <a:pt x="38" y="27"/>
                  <a:pt x="38" y="24"/>
                </a:cubicBezTo>
                <a:cubicBezTo>
                  <a:pt x="38" y="24"/>
                  <a:pt x="38" y="23"/>
                  <a:pt x="37" y="21"/>
                </a:cubicBezTo>
                <a:cubicBezTo>
                  <a:pt x="21" y="2"/>
                  <a:pt x="21" y="2"/>
                  <a:pt x="21" y="2"/>
                </a:cubicBezTo>
                <a:cubicBezTo>
                  <a:pt x="20" y="0"/>
                  <a:pt x="17" y="0"/>
                  <a:pt x="16" y="2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7"/>
                  <a:pt x="1" y="28"/>
                  <a:pt x="3" y="28"/>
                </a:cubicBezTo>
                <a:cubicBezTo>
                  <a:pt x="12" y="28"/>
                  <a:pt x="12" y="28"/>
                  <a:pt x="12" y="28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4"/>
                  <a:pt x="15" y="148"/>
                  <a:pt x="19" y="148"/>
                </a:cubicBezTo>
                <a:cubicBezTo>
                  <a:pt x="124" y="148"/>
                  <a:pt x="124" y="148"/>
                  <a:pt x="124" y="148"/>
                </a:cubicBezTo>
                <a:cubicBezTo>
                  <a:pt x="124" y="158"/>
                  <a:pt x="124" y="158"/>
                  <a:pt x="124" y="158"/>
                </a:cubicBezTo>
                <a:cubicBezTo>
                  <a:pt x="124" y="159"/>
                  <a:pt x="126" y="159"/>
                  <a:pt x="126" y="161"/>
                </a:cubicBezTo>
                <a:cubicBezTo>
                  <a:pt x="127" y="161"/>
                  <a:pt x="127" y="161"/>
                  <a:pt x="128" y="161"/>
                </a:cubicBezTo>
                <a:cubicBezTo>
                  <a:pt x="129" y="161"/>
                  <a:pt x="129" y="161"/>
                  <a:pt x="129" y="161"/>
                </a:cubicBezTo>
                <a:cubicBezTo>
                  <a:pt x="149" y="142"/>
                  <a:pt x="149" y="142"/>
                  <a:pt x="149" y="142"/>
                </a:cubicBezTo>
                <a:cubicBezTo>
                  <a:pt x="150" y="141"/>
                  <a:pt x="150" y="141"/>
                  <a:pt x="150" y="141"/>
                </a:cubicBezTo>
                <a:cubicBezTo>
                  <a:pt x="150" y="140"/>
                  <a:pt x="149" y="138"/>
                  <a:pt x="149" y="138"/>
                </a:cubicBezTo>
                <a:close/>
                <a:moveTo>
                  <a:pt x="34" y="107"/>
                </a:moveTo>
                <a:cubicBezTo>
                  <a:pt x="34" y="112"/>
                  <a:pt x="39" y="116"/>
                  <a:pt x="44" y="116"/>
                </a:cubicBezTo>
                <a:cubicBezTo>
                  <a:pt x="108" y="116"/>
                  <a:pt x="108" y="116"/>
                  <a:pt x="108" y="116"/>
                </a:cubicBezTo>
                <a:cubicBezTo>
                  <a:pt x="113" y="116"/>
                  <a:pt x="118" y="112"/>
                  <a:pt x="118" y="107"/>
                </a:cubicBezTo>
                <a:cubicBezTo>
                  <a:pt x="118" y="100"/>
                  <a:pt x="113" y="97"/>
                  <a:pt x="108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39" y="97"/>
                  <a:pt x="34" y="100"/>
                  <a:pt x="34" y="107"/>
                </a:cubicBezTo>
                <a:close/>
                <a:moveTo>
                  <a:pt x="76" y="90"/>
                </a:moveTo>
                <a:cubicBezTo>
                  <a:pt x="81" y="90"/>
                  <a:pt x="86" y="85"/>
                  <a:pt x="86" y="79"/>
                </a:cubicBezTo>
                <a:cubicBezTo>
                  <a:pt x="86" y="74"/>
                  <a:pt x="81" y="69"/>
                  <a:pt x="76" y="69"/>
                </a:cubicBezTo>
                <a:cubicBezTo>
                  <a:pt x="44" y="69"/>
                  <a:pt x="44" y="69"/>
                  <a:pt x="44" y="69"/>
                </a:cubicBezTo>
                <a:cubicBezTo>
                  <a:pt x="39" y="69"/>
                  <a:pt x="34" y="74"/>
                  <a:pt x="34" y="79"/>
                </a:cubicBezTo>
                <a:cubicBezTo>
                  <a:pt x="34" y="85"/>
                  <a:pt x="39" y="90"/>
                  <a:pt x="44" y="90"/>
                </a:cubicBezTo>
                <a:cubicBezTo>
                  <a:pt x="76" y="90"/>
                  <a:pt x="76" y="90"/>
                  <a:pt x="76" y="90"/>
                </a:cubicBezTo>
                <a:close/>
                <a:moveTo>
                  <a:pt x="34" y="52"/>
                </a:moveTo>
                <a:cubicBezTo>
                  <a:pt x="34" y="57"/>
                  <a:pt x="39" y="62"/>
                  <a:pt x="44" y="62"/>
                </a:cubicBezTo>
                <a:cubicBezTo>
                  <a:pt x="92" y="62"/>
                  <a:pt x="92" y="62"/>
                  <a:pt x="92" y="62"/>
                </a:cubicBezTo>
                <a:cubicBezTo>
                  <a:pt x="97" y="62"/>
                  <a:pt x="102" y="57"/>
                  <a:pt x="102" y="52"/>
                </a:cubicBezTo>
                <a:cubicBezTo>
                  <a:pt x="102" y="46"/>
                  <a:pt x="97" y="41"/>
                  <a:pt x="92" y="41"/>
                </a:cubicBezTo>
                <a:cubicBezTo>
                  <a:pt x="44" y="41"/>
                  <a:pt x="44" y="41"/>
                  <a:pt x="44" y="41"/>
                </a:cubicBezTo>
                <a:cubicBezTo>
                  <a:pt x="39" y="41"/>
                  <a:pt x="34" y="46"/>
                  <a:pt x="34" y="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AB780044-B094-DAC3-57A6-0C837E56173E}"/>
              </a:ext>
            </a:extLst>
          </p:cNvPr>
          <p:cNvSpPr>
            <a:spLocks noEditPoints="1"/>
          </p:cNvSpPr>
          <p:nvPr/>
        </p:nvSpPr>
        <p:spPr bwMode="auto">
          <a:xfrm>
            <a:off x="5697538" y="5776913"/>
            <a:ext cx="244475" cy="254000"/>
          </a:xfrm>
          <a:custGeom>
            <a:avLst/>
            <a:gdLst>
              <a:gd name="T0" fmla="*/ 152 w 154"/>
              <a:gd name="T1" fmla="*/ 151 h 160"/>
              <a:gd name="T2" fmla="*/ 132 w 154"/>
              <a:gd name="T3" fmla="*/ 122 h 160"/>
              <a:gd name="T4" fmla="*/ 116 w 154"/>
              <a:gd name="T5" fmla="*/ 110 h 160"/>
              <a:gd name="T6" fmla="*/ 52 w 154"/>
              <a:gd name="T7" fmla="*/ 110 h 160"/>
              <a:gd name="T8" fmla="*/ 15 w 154"/>
              <a:gd name="T9" fmla="*/ 90 h 160"/>
              <a:gd name="T10" fmla="*/ 3 w 154"/>
              <a:gd name="T11" fmla="*/ 94 h 160"/>
              <a:gd name="T12" fmla="*/ 6 w 154"/>
              <a:gd name="T13" fmla="*/ 108 h 160"/>
              <a:gd name="T14" fmla="*/ 43 w 154"/>
              <a:gd name="T15" fmla="*/ 134 h 160"/>
              <a:gd name="T16" fmla="*/ 49 w 154"/>
              <a:gd name="T17" fmla="*/ 136 h 160"/>
              <a:gd name="T18" fmla="*/ 94 w 154"/>
              <a:gd name="T19" fmla="*/ 136 h 160"/>
              <a:gd name="T20" fmla="*/ 100 w 154"/>
              <a:gd name="T21" fmla="*/ 140 h 160"/>
              <a:gd name="T22" fmla="*/ 104 w 154"/>
              <a:gd name="T23" fmla="*/ 156 h 160"/>
              <a:gd name="T24" fmla="*/ 109 w 154"/>
              <a:gd name="T25" fmla="*/ 160 h 160"/>
              <a:gd name="T26" fmla="*/ 149 w 154"/>
              <a:gd name="T27" fmla="*/ 160 h 160"/>
              <a:gd name="T28" fmla="*/ 153 w 154"/>
              <a:gd name="T29" fmla="*/ 158 h 160"/>
              <a:gd name="T30" fmla="*/ 152 w 154"/>
              <a:gd name="T31" fmla="*/ 151 h 160"/>
              <a:gd name="T32" fmla="*/ 57 w 154"/>
              <a:gd name="T33" fmla="*/ 100 h 160"/>
              <a:gd name="T34" fmla="*/ 64 w 154"/>
              <a:gd name="T35" fmla="*/ 93 h 160"/>
              <a:gd name="T36" fmla="*/ 64 w 154"/>
              <a:gd name="T37" fmla="*/ 53 h 160"/>
              <a:gd name="T38" fmla="*/ 57 w 154"/>
              <a:gd name="T39" fmla="*/ 45 h 160"/>
              <a:gd name="T40" fmla="*/ 49 w 154"/>
              <a:gd name="T41" fmla="*/ 53 h 160"/>
              <a:gd name="T42" fmla="*/ 49 w 154"/>
              <a:gd name="T43" fmla="*/ 93 h 160"/>
              <a:gd name="T44" fmla="*/ 57 w 154"/>
              <a:gd name="T45" fmla="*/ 100 h 160"/>
              <a:gd name="T46" fmla="*/ 84 w 154"/>
              <a:gd name="T47" fmla="*/ 100 h 160"/>
              <a:gd name="T48" fmla="*/ 91 w 154"/>
              <a:gd name="T49" fmla="*/ 93 h 160"/>
              <a:gd name="T50" fmla="*/ 91 w 154"/>
              <a:gd name="T51" fmla="*/ 30 h 160"/>
              <a:gd name="T52" fmla="*/ 84 w 154"/>
              <a:gd name="T53" fmla="*/ 23 h 160"/>
              <a:gd name="T54" fmla="*/ 76 w 154"/>
              <a:gd name="T55" fmla="*/ 30 h 160"/>
              <a:gd name="T56" fmla="*/ 76 w 154"/>
              <a:gd name="T57" fmla="*/ 93 h 160"/>
              <a:gd name="T58" fmla="*/ 84 w 154"/>
              <a:gd name="T59" fmla="*/ 100 h 160"/>
              <a:gd name="T60" fmla="*/ 110 w 154"/>
              <a:gd name="T61" fmla="*/ 100 h 160"/>
              <a:gd name="T62" fmla="*/ 117 w 154"/>
              <a:gd name="T63" fmla="*/ 93 h 160"/>
              <a:gd name="T64" fmla="*/ 117 w 154"/>
              <a:gd name="T65" fmla="*/ 8 h 160"/>
              <a:gd name="T66" fmla="*/ 110 w 154"/>
              <a:gd name="T67" fmla="*/ 0 h 160"/>
              <a:gd name="T68" fmla="*/ 102 w 154"/>
              <a:gd name="T69" fmla="*/ 8 h 160"/>
              <a:gd name="T70" fmla="*/ 102 w 154"/>
              <a:gd name="T71" fmla="*/ 93 h 160"/>
              <a:gd name="T72" fmla="*/ 110 w 154"/>
              <a:gd name="T73" fmla="*/ 10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4" h="160">
                <a:moveTo>
                  <a:pt x="152" y="151"/>
                </a:moveTo>
                <a:cubicBezTo>
                  <a:pt x="132" y="122"/>
                  <a:pt x="132" y="122"/>
                  <a:pt x="132" y="122"/>
                </a:cubicBezTo>
                <a:cubicBezTo>
                  <a:pt x="132" y="122"/>
                  <a:pt x="125" y="110"/>
                  <a:pt x="116" y="110"/>
                </a:cubicBezTo>
                <a:cubicBezTo>
                  <a:pt x="52" y="110"/>
                  <a:pt x="52" y="110"/>
                  <a:pt x="52" y="110"/>
                </a:cubicBezTo>
                <a:cubicBezTo>
                  <a:pt x="15" y="90"/>
                  <a:pt x="15" y="90"/>
                  <a:pt x="15" y="90"/>
                </a:cubicBezTo>
                <a:cubicBezTo>
                  <a:pt x="10" y="88"/>
                  <a:pt x="6" y="89"/>
                  <a:pt x="3" y="94"/>
                </a:cubicBezTo>
                <a:cubicBezTo>
                  <a:pt x="0" y="99"/>
                  <a:pt x="1" y="105"/>
                  <a:pt x="6" y="108"/>
                </a:cubicBezTo>
                <a:cubicBezTo>
                  <a:pt x="43" y="134"/>
                  <a:pt x="43" y="134"/>
                  <a:pt x="43" y="134"/>
                </a:cubicBezTo>
                <a:cubicBezTo>
                  <a:pt x="44" y="135"/>
                  <a:pt x="46" y="136"/>
                  <a:pt x="49" y="136"/>
                </a:cubicBezTo>
                <a:cubicBezTo>
                  <a:pt x="94" y="136"/>
                  <a:pt x="94" y="136"/>
                  <a:pt x="94" y="136"/>
                </a:cubicBezTo>
                <a:cubicBezTo>
                  <a:pt x="96" y="136"/>
                  <a:pt x="99" y="138"/>
                  <a:pt x="100" y="140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106" y="159"/>
                  <a:pt x="107" y="160"/>
                  <a:pt x="109" y="160"/>
                </a:cubicBezTo>
                <a:cubicBezTo>
                  <a:pt x="149" y="160"/>
                  <a:pt x="149" y="160"/>
                  <a:pt x="149" y="160"/>
                </a:cubicBezTo>
                <a:cubicBezTo>
                  <a:pt x="150" y="160"/>
                  <a:pt x="152" y="159"/>
                  <a:pt x="153" y="158"/>
                </a:cubicBezTo>
                <a:cubicBezTo>
                  <a:pt x="154" y="155"/>
                  <a:pt x="153" y="153"/>
                  <a:pt x="152" y="151"/>
                </a:cubicBezTo>
                <a:close/>
                <a:moveTo>
                  <a:pt x="57" y="100"/>
                </a:moveTo>
                <a:cubicBezTo>
                  <a:pt x="61" y="100"/>
                  <a:pt x="64" y="97"/>
                  <a:pt x="64" y="93"/>
                </a:cubicBezTo>
                <a:cubicBezTo>
                  <a:pt x="64" y="53"/>
                  <a:pt x="64" y="53"/>
                  <a:pt x="64" y="53"/>
                </a:cubicBezTo>
                <a:cubicBezTo>
                  <a:pt x="64" y="48"/>
                  <a:pt x="61" y="45"/>
                  <a:pt x="57" y="45"/>
                </a:cubicBezTo>
                <a:cubicBezTo>
                  <a:pt x="53" y="45"/>
                  <a:pt x="49" y="48"/>
                  <a:pt x="49" y="53"/>
                </a:cubicBezTo>
                <a:cubicBezTo>
                  <a:pt x="49" y="93"/>
                  <a:pt x="49" y="93"/>
                  <a:pt x="49" y="93"/>
                </a:cubicBezTo>
                <a:cubicBezTo>
                  <a:pt x="49" y="97"/>
                  <a:pt x="53" y="100"/>
                  <a:pt x="57" y="100"/>
                </a:cubicBezTo>
                <a:close/>
                <a:moveTo>
                  <a:pt x="84" y="100"/>
                </a:moveTo>
                <a:cubicBezTo>
                  <a:pt x="88" y="100"/>
                  <a:pt x="91" y="97"/>
                  <a:pt x="91" y="93"/>
                </a:cubicBezTo>
                <a:cubicBezTo>
                  <a:pt x="91" y="30"/>
                  <a:pt x="91" y="30"/>
                  <a:pt x="91" y="30"/>
                </a:cubicBezTo>
                <a:cubicBezTo>
                  <a:pt x="91" y="26"/>
                  <a:pt x="88" y="23"/>
                  <a:pt x="84" y="23"/>
                </a:cubicBezTo>
                <a:cubicBezTo>
                  <a:pt x="80" y="23"/>
                  <a:pt x="76" y="26"/>
                  <a:pt x="76" y="30"/>
                </a:cubicBezTo>
                <a:cubicBezTo>
                  <a:pt x="76" y="93"/>
                  <a:pt x="76" y="93"/>
                  <a:pt x="76" y="93"/>
                </a:cubicBezTo>
                <a:cubicBezTo>
                  <a:pt x="76" y="97"/>
                  <a:pt x="80" y="100"/>
                  <a:pt x="84" y="100"/>
                </a:cubicBezTo>
                <a:close/>
                <a:moveTo>
                  <a:pt x="110" y="100"/>
                </a:moveTo>
                <a:cubicBezTo>
                  <a:pt x="114" y="100"/>
                  <a:pt x="117" y="97"/>
                  <a:pt x="117" y="93"/>
                </a:cubicBezTo>
                <a:cubicBezTo>
                  <a:pt x="117" y="8"/>
                  <a:pt x="117" y="8"/>
                  <a:pt x="117" y="8"/>
                </a:cubicBezTo>
                <a:cubicBezTo>
                  <a:pt x="117" y="3"/>
                  <a:pt x="114" y="0"/>
                  <a:pt x="110" y="0"/>
                </a:cubicBezTo>
                <a:cubicBezTo>
                  <a:pt x="106" y="0"/>
                  <a:pt x="102" y="3"/>
                  <a:pt x="102" y="8"/>
                </a:cubicBezTo>
                <a:cubicBezTo>
                  <a:pt x="102" y="93"/>
                  <a:pt x="102" y="93"/>
                  <a:pt x="102" y="93"/>
                </a:cubicBezTo>
                <a:cubicBezTo>
                  <a:pt x="102" y="97"/>
                  <a:pt x="106" y="100"/>
                  <a:pt x="110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00F70B2F-6F0F-72DB-2B4C-E6B4601C66FF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5241925"/>
            <a:ext cx="254000" cy="223838"/>
          </a:xfrm>
          <a:custGeom>
            <a:avLst/>
            <a:gdLst>
              <a:gd name="T0" fmla="*/ 29 w 160"/>
              <a:gd name="T1" fmla="*/ 81 h 141"/>
              <a:gd name="T2" fmla="*/ 40 w 160"/>
              <a:gd name="T3" fmla="*/ 81 h 141"/>
              <a:gd name="T4" fmla="*/ 43 w 160"/>
              <a:gd name="T5" fmla="*/ 78 h 141"/>
              <a:gd name="T6" fmla="*/ 48 w 160"/>
              <a:gd name="T7" fmla="*/ 65 h 141"/>
              <a:gd name="T8" fmla="*/ 54 w 160"/>
              <a:gd name="T9" fmla="*/ 78 h 141"/>
              <a:gd name="T10" fmla="*/ 59 w 160"/>
              <a:gd name="T11" fmla="*/ 78 h 141"/>
              <a:gd name="T12" fmla="*/ 68 w 160"/>
              <a:gd name="T13" fmla="*/ 41 h 141"/>
              <a:gd name="T14" fmla="*/ 75 w 160"/>
              <a:gd name="T15" fmla="*/ 78 h 141"/>
              <a:gd name="T16" fmla="*/ 80 w 160"/>
              <a:gd name="T17" fmla="*/ 78 h 141"/>
              <a:gd name="T18" fmla="*/ 89 w 160"/>
              <a:gd name="T19" fmla="*/ 56 h 141"/>
              <a:gd name="T20" fmla="*/ 96 w 160"/>
              <a:gd name="T21" fmla="*/ 78 h 141"/>
              <a:gd name="T22" fmla="*/ 101 w 160"/>
              <a:gd name="T23" fmla="*/ 80 h 141"/>
              <a:gd name="T24" fmla="*/ 106 w 160"/>
              <a:gd name="T25" fmla="*/ 71 h 141"/>
              <a:gd name="T26" fmla="*/ 109 w 160"/>
              <a:gd name="T27" fmla="*/ 78 h 141"/>
              <a:gd name="T28" fmla="*/ 111 w 160"/>
              <a:gd name="T29" fmla="*/ 81 h 141"/>
              <a:gd name="T30" fmla="*/ 139 w 160"/>
              <a:gd name="T31" fmla="*/ 81 h 141"/>
              <a:gd name="T32" fmla="*/ 139 w 160"/>
              <a:gd name="T33" fmla="*/ 74 h 141"/>
              <a:gd name="T34" fmla="*/ 115 w 160"/>
              <a:gd name="T35" fmla="*/ 74 h 141"/>
              <a:gd name="T36" fmla="*/ 114 w 160"/>
              <a:gd name="T37" fmla="*/ 76 h 141"/>
              <a:gd name="T38" fmla="*/ 112 w 160"/>
              <a:gd name="T39" fmla="*/ 72 h 141"/>
              <a:gd name="T40" fmla="*/ 109 w 160"/>
              <a:gd name="T41" fmla="*/ 61 h 141"/>
              <a:gd name="T42" fmla="*/ 104 w 160"/>
              <a:gd name="T43" fmla="*/ 61 h 141"/>
              <a:gd name="T44" fmla="*/ 99 w 160"/>
              <a:gd name="T45" fmla="*/ 71 h 141"/>
              <a:gd name="T46" fmla="*/ 92 w 160"/>
              <a:gd name="T47" fmla="*/ 45 h 141"/>
              <a:gd name="T48" fmla="*/ 86 w 160"/>
              <a:gd name="T49" fmla="*/ 45 h 141"/>
              <a:gd name="T50" fmla="*/ 79 w 160"/>
              <a:gd name="T51" fmla="*/ 68 h 141"/>
              <a:gd name="T52" fmla="*/ 70 w 160"/>
              <a:gd name="T53" fmla="*/ 28 h 141"/>
              <a:gd name="T54" fmla="*/ 65 w 160"/>
              <a:gd name="T55" fmla="*/ 28 h 141"/>
              <a:gd name="T56" fmla="*/ 55 w 160"/>
              <a:gd name="T57" fmla="*/ 69 h 141"/>
              <a:gd name="T58" fmla="*/ 49 w 160"/>
              <a:gd name="T59" fmla="*/ 57 h 141"/>
              <a:gd name="T60" fmla="*/ 44 w 160"/>
              <a:gd name="T61" fmla="*/ 57 h 141"/>
              <a:gd name="T62" fmla="*/ 39 w 160"/>
              <a:gd name="T63" fmla="*/ 73 h 141"/>
              <a:gd name="T64" fmla="*/ 38 w 160"/>
              <a:gd name="T65" fmla="*/ 74 h 141"/>
              <a:gd name="T66" fmla="*/ 29 w 160"/>
              <a:gd name="T67" fmla="*/ 74 h 141"/>
              <a:gd name="T68" fmla="*/ 29 w 160"/>
              <a:gd name="T69" fmla="*/ 81 h 141"/>
              <a:gd name="T70" fmla="*/ 0 w 160"/>
              <a:gd name="T71" fmla="*/ 0 h 141"/>
              <a:gd name="T72" fmla="*/ 0 w 160"/>
              <a:gd name="T73" fmla="*/ 113 h 141"/>
              <a:gd name="T74" fmla="*/ 57 w 160"/>
              <a:gd name="T75" fmla="*/ 113 h 141"/>
              <a:gd name="T76" fmla="*/ 57 w 160"/>
              <a:gd name="T77" fmla="*/ 135 h 141"/>
              <a:gd name="T78" fmla="*/ 101 w 160"/>
              <a:gd name="T79" fmla="*/ 135 h 141"/>
              <a:gd name="T80" fmla="*/ 101 w 160"/>
              <a:gd name="T81" fmla="*/ 113 h 141"/>
              <a:gd name="T82" fmla="*/ 160 w 160"/>
              <a:gd name="T83" fmla="*/ 113 h 141"/>
              <a:gd name="T84" fmla="*/ 160 w 160"/>
              <a:gd name="T85" fmla="*/ 0 h 141"/>
              <a:gd name="T86" fmla="*/ 0 w 160"/>
              <a:gd name="T87" fmla="*/ 0 h 141"/>
              <a:gd name="T88" fmla="*/ 144 w 160"/>
              <a:gd name="T89" fmla="*/ 95 h 141"/>
              <a:gd name="T90" fmla="*/ 16 w 160"/>
              <a:gd name="T91" fmla="*/ 95 h 141"/>
              <a:gd name="T92" fmla="*/ 16 w 160"/>
              <a:gd name="T93" fmla="*/ 17 h 141"/>
              <a:gd name="T94" fmla="*/ 144 w 160"/>
              <a:gd name="T95" fmla="*/ 17 h 141"/>
              <a:gd name="T96" fmla="*/ 144 w 160"/>
              <a:gd name="T97" fmla="*/ 95 h 141"/>
              <a:gd name="T98" fmla="*/ 35 w 160"/>
              <a:gd name="T99" fmla="*/ 141 h 141"/>
              <a:gd name="T100" fmla="*/ 125 w 160"/>
              <a:gd name="T101" fmla="*/ 141 h 141"/>
              <a:gd name="T102" fmla="*/ 125 w 160"/>
              <a:gd name="T103" fmla="*/ 137 h 141"/>
              <a:gd name="T104" fmla="*/ 35 w 160"/>
              <a:gd name="T105" fmla="*/ 137 h 141"/>
              <a:gd name="T106" fmla="*/ 35 w 160"/>
              <a:gd name="T107" fmla="*/ 141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41">
                <a:moveTo>
                  <a:pt x="29" y="81"/>
                </a:moveTo>
                <a:cubicBezTo>
                  <a:pt x="40" y="81"/>
                  <a:pt x="40" y="81"/>
                  <a:pt x="40" y="81"/>
                </a:cubicBezTo>
                <a:cubicBezTo>
                  <a:pt x="41" y="81"/>
                  <a:pt x="41" y="80"/>
                  <a:pt x="43" y="78"/>
                </a:cubicBezTo>
                <a:cubicBezTo>
                  <a:pt x="44" y="74"/>
                  <a:pt x="45" y="71"/>
                  <a:pt x="48" y="65"/>
                </a:cubicBezTo>
                <a:cubicBezTo>
                  <a:pt x="49" y="71"/>
                  <a:pt x="51" y="74"/>
                  <a:pt x="54" y="78"/>
                </a:cubicBezTo>
                <a:cubicBezTo>
                  <a:pt x="54" y="81"/>
                  <a:pt x="58" y="81"/>
                  <a:pt x="59" y="78"/>
                </a:cubicBezTo>
                <a:cubicBezTo>
                  <a:pt x="68" y="41"/>
                  <a:pt x="68" y="41"/>
                  <a:pt x="68" y="41"/>
                </a:cubicBezTo>
                <a:cubicBezTo>
                  <a:pt x="70" y="55"/>
                  <a:pt x="73" y="67"/>
                  <a:pt x="75" y="78"/>
                </a:cubicBezTo>
                <a:cubicBezTo>
                  <a:pt x="76" y="82"/>
                  <a:pt x="80" y="81"/>
                  <a:pt x="80" y="78"/>
                </a:cubicBezTo>
                <a:cubicBezTo>
                  <a:pt x="89" y="56"/>
                  <a:pt x="89" y="56"/>
                  <a:pt x="89" y="56"/>
                </a:cubicBezTo>
                <a:cubicBezTo>
                  <a:pt x="91" y="63"/>
                  <a:pt x="94" y="71"/>
                  <a:pt x="96" y="78"/>
                </a:cubicBezTo>
                <a:cubicBezTo>
                  <a:pt x="96" y="81"/>
                  <a:pt x="100" y="81"/>
                  <a:pt x="101" y="80"/>
                </a:cubicBezTo>
                <a:cubicBezTo>
                  <a:pt x="102" y="76"/>
                  <a:pt x="104" y="73"/>
                  <a:pt x="106" y="71"/>
                </a:cubicBezTo>
                <a:cubicBezTo>
                  <a:pt x="107" y="73"/>
                  <a:pt x="107" y="76"/>
                  <a:pt x="109" y="78"/>
                </a:cubicBezTo>
                <a:cubicBezTo>
                  <a:pt x="110" y="80"/>
                  <a:pt x="110" y="81"/>
                  <a:pt x="111" y="81"/>
                </a:cubicBezTo>
                <a:cubicBezTo>
                  <a:pt x="139" y="81"/>
                  <a:pt x="139" y="81"/>
                  <a:pt x="139" y="81"/>
                </a:cubicBezTo>
                <a:cubicBezTo>
                  <a:pt x="142" y="81"/>
                  <a:pt x="142" y="74"/>
                  <a:pt x="139" y="74"/>
                </a:cubicBezTo>
                <a:cubicBezTo>
                  <a:pt x="115" y="74"/>
                  <a:pt x="115" y="74"/>
                  <a:pt x="115" y="74"/>
                </a:cubicBezTo>
                <a:cubicBezTo>
                  <a:pt x="114" y="74"/>
                  <a:pt x="114" y="76"/>
                  <a:pt x="114" y="76"/>
                </a:cubicBezTo>
                <a:cubicBezTo>
                  <a:pt x="114" y="74"/>
                  <a:pt x="114" y="73"/>
                  <a:pt x="112" y="72"/>
                </a:cubicBezTo>
                <a:cubicBezTo>
                  <a:pt x="111" y="69"/>
                  <a:pt x="110" y="65"/>
                  <a:pt x="109" y="61"/>
                </a:cubicBezTo>
                <a:cubicBezTo>
                  <a:pt x="109" y="60"/>
                  <a:pt x="105" y="59"/>
                  <a:pt x="104" y="61"/>
                </a:cubicBezTo>
                <a:cubicBezTo>
                  <a:pt x="102" y="64"/>
                  <a:pt x="101" y="67"/>
                  <a:pt x="99" y="71"/>
                </a:cubicBezTo>
                <a:cubicBezTo>
                  <a:pt x="97" y="61"/>
                  <a:pt x="95" y="53"/>
                  <a:pt x="92" y="45"/>
                </a:cubicBezTo>
                <a:cubicBezTo>
                  <a:pt x="91" y="43"/>
                  <a:pt x="87" y="43"/>
                  <a:pt x="86" y="45"/>
                </a:cubicBezTo>
                <a:cubicBezTo>
                  <a:pt x="84" y="53"/>
                  <a:pt x="81" y="60"/>
                  <a:pt x="79" y="68"/>
                </a:cubicBezTo>
                <a:cubicBezTo>
                  <a:pt x="76" y="55"/>
                  <a:pt x="73" y="41"/>
                  <a:pt x="70" y="28"/>
                </a:cubicBezTo>
                <a:cubicBezTo>
                  <a:pt x="70" y="26"/>
                  <a:pt x="65" y="26"/>
                  <a:pt x="65" y="28"/>
                </a:cubicBezTo>
                <a:cubicBezTo>
                  <a:pt x="61" y="41"/>
                  <a:pt x="59" y="56"/>
                  <a:pt x="55" y="69"/>
                </a:cubicBezTo>
                <a:cubicBezTo>
                  <a:pt x="53" y="65"/>
                  <a:pt x="51" y="61"/>
                  <a:pt x="49" y="57"/>
                </a:cubicBezTo>
                <a:cubicBezTo>
                  <a:pt x="48" y="55"/>
                  <a:pt x="45" y="55"/>
                  <a:pt x="44" y="57"/>
                </a:cubicBezTo>
                <a:cubicBezTo>
                  <a:pt x="43" y="63"/>
                  <a:pt x="40" y="68"/>
                  <a:pt x="39" y="73"/>
                </a:cubicBezTo>
                <a:cubicBezTo>
                  <a:pt x="38" y="74"/>
                  <a:pt x="38" y="74"/>
                  <a:pt x="38" y="74"/>
                </a:cubicBezTo>
                <a:cubicBezTo>
                  <a:pt x="29" y="74"/>
                  <a:pt x="29" y="74"/>
                  <a:pt x="29" y="74"/>
                </a:cubicBezTo>
                <a:cubicBezTo>
                  <a:pt x="25" y="74"/>
                  <a:pt x="25" y="81"/>
                  <a:pt x="29" y="81"/>
                </a:cubicBezTo>
                <a:close/>
                <a:moveTo>
                  <a:pt x="0" y="0"/>
                </a:moveTo>
                <a:cubicBezTo>
                  <a:pt x="0" y="113"/>
                  <a:pt x="0" y="113"/>
                  <a:pt x="0" y="113"/>
                </a:cubicBezTo>
                <a:cubicBezTo>
                  <a:pt x="57" y="113"/>
                  <a:pt x="57" y="113"/>
                  <a:pt x="57" y="113"/>
                </a:cubicBezTo>
                <a:cubicBezTo>
                  <a:pt x="57" y="135"/>
                  <a:pt x="57" y="135"/>
                  <a:pt x="57" y="135"/>
                </a:cubicBezTo>
                <a:cubicBezTo>
                  <a:pt x="101" y="135"/>
                  <a:pt x="101" y="135"/>
                  <a:pt x="101" y="135"/>
                </a:cubicBezTo>
                <a:cubicBezTo>
                  <a:pt x="101" y="113"/>
                  <a:pt x="101" y="113"/>
                  <a:pt x="101" y="113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0"/>
                  <a:pt x="160" y="0"/>
                  <a:pt x="160" y="0"/>
                </a:cubicBezTo>
                <a:lnTo>
                  <a:pt x="0" y="0"/>
                </a:lnTo>
                <a:close/>
                <a:moveTo>
                  <a:pt x="144" y="95"/>
                </a:moveTo>
                <a:cubicBezTo>
                  <a:pt x="16" y="95"/>
                  <a:pt x="16" y="95"/>
                  <a:pt x="16" y="95"/>
                </a:cubicBezTo>
                <a:cubicBezTo>
                  <a:pt x="16" y="17"/>
                  <a:pt x="16" y="17"/>
                  <a:pt x="16" y="17"/>
                </a:cubicBezTo>
                <a:cubicBezTo>
                  <a:pt x="144" y="17"/>
                  <a:pt x="144" y="17"/>
                  <a:pt x="144" y="17"/>
                </a:cubicBezTo>
                <a:lnTo>
                  <a:pt x="144" y="95"/>
                </a:lnTo>
                <a:close/>
                <a:moveTo>
                  <a:pt x="35" y="141"/>
                </a:moveTo>
                <a:cubicBezTo>
                  <a:pt x="125" y="141"/>
                  <a:pt x="125" y="141"/>
                  <a:pt x="125" y="141"/>
                </a:cubicBezTo>
                <a:cubicBezTo>
                  <a:pt x="125" y="137"/>
                  <a:pt x="125" y="137"/>
                  <a:pt x="125" y="137"/>
                </a:cubicBezTo>
                <a:cubicBezTo>
                  <a:pt x="35" y="137"/>
                  <a:pt x="35" y="137"/>
                  <a:pt x="35" y="137"/>
                </a:cubicBezTo>
                <a:lnTo>
                  <a:pt x="35" y="14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EC7E0E7F-4A80-C587-69F5-6C70CA9EE985}"/>
              </a:ext>
            </a:extLst>
          </p:cNvPr>
          <p:cNvSpPr>
            <a:spLocks noEditPoints="1"/>
          </p:cNvSpPr>
          <p:nvPr/>
        </p:nvSpPr>
        <p:spPr bwMode="auto">
          <a:xfrm>
            <a:off x="11206163" y="5226050"/>
            <a:ext cx="239713" cy="254000"/>
          </a:xfrm>
          <a:custGeom>
            <a:avLst/>
            <a:gdLst>
              <a:gd name="T0" fmla="*/ 74 w 151"/>
              <a:gd name="T1" fmla="*/ 35 h 160"/>
              <a:gd name="T2" fmla="*/ 118 w 151"/>
              <a:gd name="T3" fmla="*/ 82 h 160"/>
              <a:gd name="T4" fmla="*/ 125 w 151"/>
              <a:gd name="T5" fmla="*/ 75 h 160"/>
              <a:gd name="T6" fmla="*/ 82 w 151"/>
              <a:gd name="T7" fmla="*/ 28 h 160"/>
              <a:gd name="T8" fmla="*/ 74 w 151"/>
              <a:gd name="T9" fmla="*/ 35 h 160"/>
              <a:gd name="T10" fmla="*/ 105 w 151"/>
              <a:gd name="T11" fmla="*/ 0 h 160"/>
              <a:gd name="T12" fmla="*/ 88 w 151"/>
              <a:gd name="T13" fmla="*/ 20 h 160"/>
              <a:gd name="T14" fmla="*/ 133 w 151"/>
              <a:gd name="T15" fmla="*/ 68 h 160"/>
              <a:gd name="T16" fmla="*/ 151 w 151"/>
              <a:gd name="T17" fmla="*/ 49 h 160"/>
              <a:gd name="T18" fmla="*/ 105 w 151"/>
              <a:gd name="T19" fmla="*/ 0 h 160"/>
              <a:gd name="T20" fmla="*/ 38 w 151"/>
              <a:gd name="T21" fmla="*/ 151 h 160"/>
              <a:gd name="T22" fmla="*/ 8 w 151"/>
              <a:gd name="T23" fmla="*/ 151 h 160"/>
              <a:gd name="T24" fmla="*/ 8 w 151"/>
              <a:gd name="T25" fmla="*/ 120 h 160"/>
              <a:gd name="T26" fmla="*/ 74 w 151"/>
              <a:gd name="T27" fmla="*/ 50 h 160"/>
              <a:gd name="T28" fmla="*/ 67 w 151"/>
              <a:gd name="T29" fmla="*/ 43 h 160"/>
              <a:gd name="T30" fmla="*/ 0 w 151"/>
              <a:gd name="T31" fmla="*/ 114 h 160"/>
              <a:gd name="T32" fmla="*/ 0 w 151"/>
              <a:gd name="T33" fmla="*/ 160 h 160"/>
              <a:gd name="T34" fmla="*/ 43 w 151"/>
              <a:gd name="T35" fmla="*/ 160 h 160"/>
              <a:gd name="T36" fmla="*/ 111 w 151"/>
              <a:gd name="T37" fmla="*/ 90 h 160"/>
              <a:gd name="T38" fmla="*/ 104 w 151"/>
              <a:gd name="T39" fmla="*/ 82 h 160"/>
              <a:gd name="T40" fmla="*/ 38 w 151"/>
              <a:gd name="T41" fmla="*/ 151 h 160"/>
              <a:gd name="T42" fmla="*/ 96 w 151"/>
              <a:gd name="T43" fmla="*/ 74 h 160"/>
              <a:gd name="T44" fmla="*/ 82 w 151"/>
              <a:gd name="T45" fmla="*/ 59 h 160"/>
              <a:gd name="T46" fmla="*/ 17 w 151"/>
              <a:gd name="T47" fmla="*/ 127 h 160"/>
              <a:gd name="T48" fmla="*/ 31 w 151"/>
              <a:gd name="T49" fmla="*/ 143 h 160"/>
              <a:gd name="T50" fmla="*/ 96 w 151"/>
              <a:gd name="T51" fmla="*/ 7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51" h="160">
                <a:moveTo>
                  <a:pt x="74" y="35"/>
                </a:moveTo>
                <a:lnTo>
                  <a:pt x="118" y="82"/>
                </a:lnTo>
                <a:lnTo>
                  <a:pt x="125" y="75"/>
                </a:lnTo>
                <a:lnTo>
                  <a:pt x="82" y="28"/>
                </a:lnTo>
                <a:lnTo>
                  <a:pt x="74" y="35"/>
                </a:lnTo>
                <a:close/>
                <a:moveTo>
                  <a:pt x="105" y="0"/>
                </a:moveTo>
                <a:lnTo>
                  <a:pt x="88" y="20"/>
                </a:lnTo>
                <a:lnTo>
                  <a:pt x="133" y="68"/>
                </a:lnTo>
                <a:lnTo>
                  <a:pt x="151" y="49"/>
                </a:lnTo>
                <a:lnTo>
                  <a:pt x="105" y="0"/>
                </a:lnTo>
                <a:close/>
                <a:moveTo>
                  <a:pt x="38" y="151"/>
                </a:moveTo>
                <a:lnTo>
                  <a:pt x="8" y="151"/>
                </a:lnTo>
                <a:lnTo>
                  <a:pt x="8" y="120"/>
                </a:lnTo>
                <a:lnTo>
                  <a:pt x="74" y="50"/>
                </a:lnTo>
                <a:lnTo>
                  <a:pt x="67" y="43"/>
                </a:lnTo>
                <a:lnTo>
                  <a:pt x="0" y="114"/>
                </a:lnTo>
                <a:lnTo>
                  <a:pt x="0" y="160"/>
                </a:lnTo>
                <a:lnTo>
                  <a:pt x="43" y="160"/>
                </a:lnTo>
                <a:lnTo>
                  <a:pt x="111" y="90"/>
                </a:lnTo>
                <a:lnTo>
                  <a:pt x="104" y="82"/>
                </a:lnTo>
                <a:lnTo>
                  <a:pt x="38" y="151"/>
                </a:lnTo>
                <a:close/>
                <a:moveTo>
                  <a:pt x="96" y="74"/>
                </a:moveTo>
                <a:lnTo>
                  <a:pt x="82" y="59"/>
                </a:lnTo>
                <a:lnTo>
                  <a:pt x="17" y="127"/>
                </a:lnTo>
                <a:lnTo>
                  <a:pt x="31" y="143"/>
                </a:lnTo>
                <a:lnTo>
                  <a:pt x="96" y="7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5791E8F7-705B-E0B2-2513-74012F7129B0}"/>
              </a:ext>
            </a:extLst>
          </p:cNvPr>
          <p:cNvSpPr>
            <a:spLocks noEditPoints="1"/>
          </p:cNvSpPr>
          <p:nvPr/>
        </p:nvSpPr>
        <p:spPr bwMode="auto">
          <a:xfrm>
            <a:off x="3511551" y="5776913"/>
            <a:ext cx="214313" cy="254000"/>
          </a:xfrm>
          <a:custGeom>
            <a:avLst/>
            <a:gdLst>
              <a:gd name="T0" fmla="*/ 22 w 135"/>
              <a:gd name="T1" fmla="*/ 71 h 160"/>
              <a:gd name="T2" fmla="*/ 37 w 135"/>
              <a:gd name="T3" fmla="*/ 115 h 160"/>
              <a:gd name="T4" fmla="*/ 47 w 135"/>
              <a:gd name="T5" fmla="*/ 144 h 160"/>
              <a:gd name="T6" fmla="*/ 59 w 135"/>
              <a:gd name="T7" fmla="*/ 158 h 160"/>
              <a:gd name="T8" fmla="*/ 71 w 135"/>
              <a:gd name="T9" fmla="*/ 160 h 160"/>
              <a:gd name="T10" fmla="*/ 78 w 135"/>
              <a:gd name="T11" fmla="*/ 155 h 160"/>
              <a:gd name="T12" fmla="*/ 88 w 135"/>
              <a:gd name="T13" fmla="*/ 132 h 160"/>
              <a:gd name="T14" fmla="*/ 101 w 135"/>
              <a:gd name="T15" fmla="*/ 106 h 160"/>
              <a:gd name="T16" fmla="*/ 67 w 135"/>
              <a:gd name="T17" fmla="*/ 24 h 160"/>
              <a:gd name="T18" fmla="*/ 86 w 135"/>
              <a:gd name="T19" fmla="*/ 115 h 160"/>
              <a:gd name="T20" fmla="*/ 53 w 135"/>
              <a:gd name="T21" fmla="*/ 122 h 160"/>
              <a:gd name="T22" fmla="*/ 42 w 135"/>
              <a:gd name="T23" fmla="*/ 99 h 160"/>
              <a:gd name="T24" fmla="*/ 67 w 135"/>
              <a:gd name="T25" fmla="*/ 36 h 160"/>
              <a:gd name="T26" fmla="*/ 91 w 135"/>
              <a:gd name="T27" fmla="*/ 99 h 160"/>
              <a:gd name="T28" fmla="*/ 69 w 135"/>
              <a:gd name="T29" fmla="*/ 12 h 160"/>
              <a:gd name="T30" fmla="*/ 67 w 135"/>
              <a:gd name="T31" fmla="*/ 0 h 160"/>
              <a:gd name="T32" fmla="*/ 64 w 135"/>
              <a:gd name="T33" fmla="*/ 12 h 160"/>
              <a:gd name="T34" fmla="*/ 36 w 135"/>
              <a:gd name="T35" fmla="*/ 22 h 160"/>
              <a:gd name="T36" fmla="*/ 41 w 135"/>
              <a:gd name="T37" fmla="*/ 23 h 160"/>
              <a:gd name="T38" fmla="*/ 37 w 135"/>
              <a:gd name="T39" fmla="*/ 11 h 160"/>
              <a:gd name="T40" fmla="*/ 33 w 135"/>
              <a:gd name="T41" fmla="*/ 14 h 160"/>
              <a:gd name="T42" fmla="*/ 20 w 135"/>
              <a:gd name="T43" fmla="*/ 40 h 160"/>
              <a:gd name="T44" fmla="*/ 9 w 135"/>
              <a:gd name="T45" fmla="*/ 37 h 160"/>
              <a:gd name="T46" fmla="*/ 17 w 135"/>
              <a:gd name="T47" fmla="*/ 45 h 160"/>
              <a:gd name="T48" fmla="*/ 21 w 135"/>
              <a:gd name="T49" fmla="*/ 44 h 160"/>
              <a:gd name="T50" fmla="*/ 14 w 135"/>
              <a:gd name="T51" fmla="*/ 72 h 160"/>
              <a:gd name="T52" fmla="*/ 2 w 135"/>
              <a:gd name="T53" fmla="*/ 69 h 160"/>
              <a:gd name="T54" fmla="*/ 2 w 135"/>
              <a:gd name="T55" fmla="*/ 75 h 160"/>
              <a:gd name="T56" fmla="*/ 14 w 135"/>
              <a:gd name="T57" fmla="*/ 72 h 160"/>
              <a:gd name="T58" fmla="*/ 10 w 135"/>
              <a:gd name="T59" fmla="*/ 104 h 160"/>
              <a:gd name="T60" fmla="*/ 11 w 135"/>
              <a:gd name="T61" fmla="*/ 110 h 160"/>
              <a:gd name="T62" fmla="*/ 20 w 135"/>
              <a:gd name="T63" fmla="*/ 105 h 160"/>
              <a:gd name="T64" fmla="*/ 17 w 135"/>
              <a:gd name="T65" fmla="*/ 100 h 160"/>
              <a:gd name="T66" fmla="*/ 113 w 135"/>
              <a:gd name="T67" fmla="*/ 101 h 160"/>
              <a:gd name="T68" fmla="*/ 122 w 135"/>
              <a:gd name="T69" fmla="*/ 109 h 160"/>
              <a:gd name="T70" fmla="*/ 126 w 135"/>
              <a:gd name="T71" fmla="*/ 108 h 160"/>
              <a:gd name="T72" fmla="*/ 117 w 135"/>
              <a:gd name="T73" fmla="*/ 100 h 160"/>
              <a:gd name="T74" fmla="*/ 123 w 135"/>
              <a:gd name="T75" fmla="*/ 69 h 160"/>
              <a:gd name="T76" fmla="*/ 123 w 135"/>
              <a:gd name="T77" fmla="*/ 75 h 160"/>
              <a:gd name="T78" fmla="*/ 135 w 135"/>
              <a:gd name="T79" fmla="*/ 72 h 160"/>
              <a:gd name="T80" fmla="*/ 115 w 135"/>
              <a:gd name="T81" fmla="*/ 46 h 160"/>
              <a:gd name="T82" fmla="*/ 125 w 135"/>
              <a:gd name="T83" fmla="*/ 41 h 160"/>
              <a:gd name="T84" fmla="*/ 122 w 135"/>
              <a:gd name="T85" fmla="*/ 35 h 160"/>
              <a:gd name="T86" fmla="*/ 113 w 135"/>
              <a:gd name="T87" fmla="*/ 44 h 160"/>
              <a:gd name="T88" fmla="*/ 95 w 135"/>
              <a:gd name="T89" fmla="*/ 23 h 160"/>
              <a:gd name="T90" fmla="*/ 102 w 135"/>
              <a:gd name="T91" fmla="*/ 14 h 160"/>
              <a:gd name="T92" fmla="*/ 97 w 135"/>
              <a:gd name="T93" fmla="*/ 11 h 160"/>
              <a:gd name="T94" fmla="*/ 93 w 135"/>
              <a:gd name="T95" fmla="*/ 23 h 160"/>
              <a:gd name="T96" fmla="*/ 67 w 135"/>
              <a:gd name="T97" fmla="*/ 47 h 160"/>
              <a:gd name="T98" fmla="*/ 60 w 135"/>
              <a:gd name="T99" fmla="*/ 64 h 160"/>
              <a:gd name="T100" fmla="*/ 63 w 135"/>
              <a:gd name="T101" fmla="*/ 90 h 160"/>
              <a:gd name="T102" fmla="*/ 70 w 135"/>
              <a:gd name="T103" fmla="*/ 90 h 160"/>
              <a:gd name="T104" fmla="*/ 74 w 135"/>
              <a:gd name="T105" fmla="*/ 64 h 160"/>
              <a:gd name="T106" fmla="*/ 67 w 135"/>
              <a:gd name="T107" fmla="*/ 47 h 160"/>
              <a:gd name="T108" fmla="*/ 60 w 135"/>
              <a:gd name="T109" fmla="*/ 108 h 160"/>
              <a:gd name="T110" fmla="*/ 74 w 135"/>
              <a:gd name="T111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35" h="160">
                <a:moveTo>
                  <a:pt x="67" y="24"/>
                </a:moveTo>
                <a:cubicBezTo>
                  <a:pt x="42" y="24"/>
                  <a:pt x="22" y="46"/>
                  <a:pt x="22" y="71"/>
                </a:cubicBezTo>
                <a:cubicBezTo>
                  <a:pt x="22" y="89"/>
                  <a:pt x="29" y="98"/>
                  <a:pt x="32" y="106"/>
                </a:cubicBezTo>
                <a:cubicBezTo>
                  <a:pt x="35" y="110"/>
                  <a:pt x="37" y="113"/>
                  <a:pt x="37" y="115"/>
                </a:cubicBezTo>
                <a:cubicBezTo>
                  <a:pt x="37" y="121"/>
                  <a:pt x="40" y="127"/>
                  <a:pt x="46" y="132"/>
                </a:cubicBezTo>
                <a:cubicBezTo>
                  <a:pt x="46" y="136"/>
                  <a:pt x="47" y="144"/>
                  <a:pt x="47" y="144"/>
                </a:cubicBezTo>
                <a:cubicBezTo>
                  <a:pt x="47" y="147"/>
                  <a:pt x="48" y="152"/>
                  <a:pt x="56" y="155"/>
                </a:cubicBezTo>
                <a:cubicBezTo>
                  <a:pt x="57" y="156"/>
                  <a:pt x="58" y="157"/>
                  <a:pt x="59" y="158"/>
                </a:cubicBezTo>
                <a:cubicBezTo>
                  <a:pt x="60" y="159"/>
                  <a:pt x="62" y="160"/>
                  <a:pt x="63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72" y="160"/>
                  <a:pt x="73" y="159"/>
                  <a:pt x="74" y="158"/>
                </a:cubicBezTo>
                <a:cubicBezTo>
                  <a:pt x="76" y="157"/>
                  <a:pt x="77" y="156"/>
                  <a:pt x="78" y="155"/>
                </a:cubicBezTo>
                <a:cubicBezTo>
                  <a:pt x="87" y="152"/>
                  <a:pt x="87" y="147"/>
                  <a:pt x="87" y="144"/>
                </a:cubicBezTo>
                <a:cubicBezTo>
                  <a:pt x="87" y="144"/>
                  <a:pt x="88" y="136"/>
                  <a:pt x="88" y="132"/>
                </a:cubicBezTo>
                <a:cubicBezTo>
                  <a:pt x="93" y="127"/>
                  <a:pt x="97" y="121"/>
                  <a:pt x="97" y="115"/>
                </a:cubicBezTo>
                <a:cubicBezTo>
                  <a:pt x="97" y="113"/>
                  <a:pt x="98" y="110"/>
                  <a:pt x="101" y="106"/>
                </a:cubicBezTo>
                <a:cubicBezTo>
                  <a:pt x="105" y="99"/>
                  <a:pt x="112" y="89"/>
                  <a:pt x="112" y="71"/>
                </a:cubicBezTo>
                <a:cubicBezTo>
                  <a:pt x="112" y="46"/>
                  <a:pt x="92" y="24"/>
                  <a:pt x="67" y="24"/>
                </a:cubicBezTo>
                <a:close/>
                <a:moveTo>
                  <a:pt x="91" y="99"/>
                </a:moveTo>
                <a:cubicBezTo>
                  <a:pt x="88" y="104"/>
                  <a:pt x="86" y="109"/>
                  <a:pt x="86" y="115"/>
                </a:cubicBezTo>
                <a:cubicBezTo>
                  <a:pt x="86" y="118"/>
                  <a:pt x="83" y="121"/>
                  <a:pt x="81" y="122"/>
                </a:cubicBezTo>
                <a:cubicBezTo>
                  <a:pt x="53" y="122"/>
                  <a:pt x="53" y="122"/>
                  <a:pt x="53" y="122"/>
                </a:cubicBezTo>
                <a:cubicBezTo>
                  <a:pt x="51" y="121"/>
                  <a:pt x="49" y="118"/>
                  <a:pt x="49" y="115"/>
                </a:cubicBezTo>
                <a:cubicBezTo>
                  <a:pt x="49" y="109"/>
                  <a:pt x="46" y="104"/>
                  <a:pt x="42" y="99"/>
                </a:cubicBezTo>
                <a:cubicBezTo>
                  <a:pt x="38" y="92"/>
                  <a:pt x="33" y="85"/>
                  <a:pt x="33" y="71"/>
                </a:cubicBezTo>
                <a:cubicBezTo>
                  <a:pt x="33" y="53"/>
                  <a:pt x="49" y="36"/>
                  <a:pt x="67" y="36"/>
                </a:cubicBezTo>
                <a:cubicBezTo>
                  <a:pt x="86" y="36"/>
                  <a:pt x="101" y="53"/>
                  <a:pt x="101" y="71"/>
                </a:cubicBezTo>
                <a:cubicBezTo>
                  <a:pt x="101" y="85"/>
                  <a:pt x="96" y="92"/>
                  <a:pt x="91" y="99"/>
                </a:cubicBezTo>
                <a:close/>
                <a:moveTo>
                  <a:pt x="67" y="15"/>
                </a:moveTo>
                <a:cubicBezTo>
                  <a:pt x="69" y="15"/>
                  <a:pt x="69" y="14"/>
                  <a:pt x="69" y="12"/>
                </a:cubicBezTo>
                <a:cubicBezTo>
                  <a:pt x="69" y="3"/>
                  <a:pt x="69" y="3"/>
                  <a:pt x="69" y="3"/>
                </a:cubicBezTo>
                <a:cubicBezTo>
                  <a:pt x="69" y="2"/>
                  <a:pt x="69" y="0"/>
                  <a:pt x="67" y="0"/>
                </a:cubicBezTo>
                <a:cubicBezTo>
                  <a:pt x="66" y="0"/>
                  <a:pt x="64" y="2"/>
                  <a:pt x="64" y="3"/>
                </a:cubicBezTo>
                <a:cubicBezTo>
                  <a:pt x="64" y="12"/>
                  <a:pt x="64" y="12"/>
                  <a:pt x="64" y="12"/>
                </a:cubicBezTo>
                <a:cubicBezTo>
                  <a:pt x="64" y="14"/>
                  <a:pt x="66" y="15"/>
                  <a:pt x="67" y="15"/>
                </a:cubicBezTo>
                <a:close/>
                <a:moveTo>
                  <a:pt x="36" y="22"/>
                </a:moveTo>
                <a:cubicBezTo>
                  <a:pt x="37" y="23"/>
                  <a:pt x="38" y="23"/>
                  <a:pt x="39" y="23"/>
                </a:cubicBezTo>
                <a:cubicBezTo>
                  <a:pt x="40" y="23"/>
                  <a:pt x="40" y="23"/>
                  <a:pt x="41" y="23"/>
                </a:cubicBezTo>
                <a:cubicBezTo>
                  <a:pt x="42" y="22"/>
                  <a:pt x="43" y="20"/>
                  <a:pt x="42" y="19"/>
                </a:cubicBezTo>
                <a:cubicBezTo>
                  <a:pt x="37" y="11"/>
                  <a:pt x="37" y="11"/>
                  <a:pt x="37" y="11"/>
                </a:cubicBezTo>
                <a:cubicBezTo>
                  <a:pt x="36" y="9"/>
                  <a:pt x="35" y="9"/>
                  <a:pt x="34" y="10"/>
                </a:cubicBezTo>
                <a:cubicBezTo>
                  <a:pt x="33" y="11"/>
                  <a:pt x="32" y="12"/>
                  <a:pt x="33" y="14"/>
                </a:cubicBezTo>
                <a:lnTo>
                  <a:pt x="36" y="22"/>
                </a:lnTo>
                <a:close/>
                <a:moveTo>
                  <a:pt x="20" y="40"/>
                </a:moveTo>
                <a:cubicBezTo>
                  <a:pt x="12" y="35"/>
                  <a:pt x="12" y="35"/>
                  <a:pt x="12" y="35"/>
                </a:cubicBezTo>
                <a:cubicBezTo>
                  <a:pt x="11" y="35"/>
                  <a:pt x="10" y="35"/>
                  <a:pt x="9" y="37"/>
                </a:cubicBezTo>
                <a:cubicBezTo>
                  <a:pt x="8" y="38"/>
                  <a:pt x="9" y="40"/>
                  <a:pt x="10" y="41"/>
                </a:cubicBezTo>
                <a:cubicBezTo>
                  <a:pt x="17" y="45"/>
                  <a:pt x="17" y="45"/>
                  <a:pt x="17" y="45"/>
                </a:cubicBezTo>
                <a:cubicBezTo>
                  <a:pt x="18" y="45"/>
                  <a:pt x="18" y="46"/>
                  <a:pt x="19" y="46"/>
                </a:cubicBezTo>
                <a:cubicBezTo>
                  <a:pt x="20" y="46"/>
                  <a:pt x="21" y="45"/>
                  <a:pt x="21" y="44"/>
                </a:cubicBezTo>
                <a:cubicBezTo>
                  <a:pt x="22" y="43"/>
                  <a:pt x="22" y="41"/>
                  <a:pt x="20" y="40"/>
                </a:cubicBezTo>
                <a:close/>
                <a:moveTo>
                  <a:pt x="14" y="72"/>
                </a:moveTo>
                <a:cubicBezTo>
                  <a:pt x="14" y="70"/>
                  <a:pt x="12" y="69"/>
                  <a:pt x="11" y="69"/>
                </a:cubicBezTo>
                <a:cubicBezTo>
                  <a:pt x="2" y="69"/>
                  <a:pt x="2" y="69"/>
                  <a:pt x="2" y="69"/>
                </a:cubicBezTo>
                <a:cubicBezTo>
                  <a:pt x="1" y="69"/>
                  <a:pt x="0" y="70"/>
                  <a:pt x="0" y="72"/>
                </a:cubicBezTo>
                <a:cubicBezTo>
                  <a:pt x="0" y="74"/>
                  <a:pt x="1" y="75"/>
                  <a:pt x="2" y="75"/>
                </a:cubicBezTo>
                <a:cubicBezTo>
                  <a:pt x="11" y="75"/>
                  <a:pt x="11" y="75"/>
                  <a:pt x="11" y="75"/>
                </a:cubicBezTo>
                <a:cubicBezTo>
                  <a:pt x="12" y="75"/>
                  <a:pt x="14" y="74"/>
                  <a:pt x="14" y="72"/>
                </a:cubicBezTo>
                <a:close/>
                <a:moveTo>
                  <a:pt x="17" y="100"/>
                </a:moveTo>
                <a:cubicBezTo>
                  <a:pt x="10" y="104"/>
                  <a:pt x="10" y="104"/>
                  <a:pt x="10" y="104"/>
                </a:cubicBezTo>
                <a:cubicBezTo>
                  <a:pt x="9" y="105"/>
                  <a:pt x="8" y="107"/>
                  <a:pt x="9" y="108"/>
                </a:cubicBezTo>
                <a:cubicBezTo>
                  <a:pt x="10" y="109"/>
                  <a:pt x="10" y="110"/>
                  <a:pt x="11" y="110"/>
                </a:cubicBezTo>
                <a:cubicBezTo>
                  <a:pt x="11" y="110"/>
                  <a:pt x="12" y="110"/>
                  <a:pt x="12" y="109"/>
                </a:cubicBezTo>
                <a:cubicBezTo>
                  <a:pt x="20" y="105"/>
                  <a:pt x="20" y="105"/>
                  <a:pt x="20" y="105"/>
                </a:cubicBezTo>
                <a:cubicBezTo>
                  <a:pt x="22" y="104"/>
                  <a:pt x="22" y="102"/>
                  <a:pt x="21" y="101"/>
                </a:cubicBezTo>
                <a:cubicBezTo>
                  <a:pt x="20" y="99"/>
                  <a:pt x="19" y="99"/>
                  <a:pt x="17" y="100"/>
                </a:cubicBezTo>
                <a:close/>
                <a:moveTo>
                  <a:pt x="117" y="100"/>
                </a:moveTo>
                <a:cubicBezTo>
                  <a:pt x="115" y="99"/>
                  <a:pt x="113" y="99"/>
                  <a:pt x="113" y="101"/>
                </a:cubicBezTo>
                <a:cubicBezTo>
                  <a:pt x="112" y="102"/>
                  <a:pt x="112" y="104"/>
                  <a:pt x="114" y="105"/>
                </a:cubicBezTo>
                <a:cubicBezTo>
                  <a:pt x="122" y="109"/>
                  <a:pt x="122" y="109"/>
                  <a:pt x="122" y="109"/>
                </a:cubicBezTo>
                <a:cubicBezTo>
                  <a:pt x="122" y="110"/>
                  <a:pt x="122" y="110"/>
                  <a:pt x="123" y="110"/>
                </a:cubicBezTo>
                <a:cubicBezTo>
                  <a:pt x="124" y="110"/>
                  <a:pt x="125" y="109"/>
                  <a:pt x="126" y="108"/>
                </a:cubicBezTo>
                <a:cubicBezTo>
                  <a:pt x="126" y="107"/>
                  <a:pt x="126" y="105"/>
                  <a:pt x="125" y="104"/>
                </a:cubicBezTo>
                <a:cubicBezTo>
                  <a:pt x="117" y="100"/>
                  <a:pt x="117" y="100"/>
                  <a:pt x="117" y="100"/>
                </a:cubicBezTo>
                <a:close/>
                <a:moveTo>
                  <a:pt x="132" y="69"/>
                </a:moveTo>
                <a:cubicBezTo>
                  <a:pt x="123" y="69"/>
                  <a:pt x="123" y="69"/>
                  <a:pt x="123" y="69"/>
                </a:cubicBezTo>
                <a:cubicBezTo>
                  <a:pt x="121" y="69"/>
                  <a:pt x="120" y="70"/>
                  <a:pt x="120" y="72"/>
                </a:cubicBezTo>
                <a:cubicBezTo>
                  <a:pt x="120" y="74"/>
                  <a:pt x="121" y="75"/>
                  <a:pt x="123" y="75"/>
                </a:cubicBezTo>
                <a:cubicBezTo>
                  <a:pt x="132" y="75"/>
                  <a:pt x="132" y="75"/>
                  <a:pt x="132" y="75"/>
                </a:cubicBezTo>
                <a:cubicBezTo>
                  <a:pt x="134" y="75"/>
                  <a:pt x="135" y="74"/>
                  <a:pt x="135" y="72"/>
                </a:cubicBezTo>
                <a:cubicBezTo>
                  <a:pt x="135" y="70"/>
                  <a:pt x="134" y="69"/>
                  <a:pt x="132" y="69"/>
                </a:cubicBezTo>
                <a:close/>
                <a:moveTo>
                  <a:pt x="115" y="46"/>
                </a:moveTo>
                <a:cubicBezTo>
                  <a:pt x="116" y="46"/>
                  <a:pt x="116" y="45"/>
                  <a:pt x="117" y="45"/>
                </a:cubicBezTo>
                <a:cubicBezTo>
                  <a:pt x="125" y="41"/>
                  <a:pt x="125" y="41"/>
                  <a:pt x="125" y="41"/>
                </a:cubicBezTo>
                <a:cubicBezTo>
                  <a:pt x="126" y="40"/>
                  <a:pt x="126" y="38"/>
                  <a:pt x="126" y="37"/>
                </a:cubicBezTo>
                <a:cubicBezTo>
                  <a:pt x="125" y="35"/>
                  <a:pt x="123" y="35"/>
                  <a:pt x="122" y="35"/>
                </a:cubicBezTo>
                <a:cubicBezTo>
                  <a:pt x="114" y="40"/>
                  <a:pt x="114" y="40"/>
                  <a:pt x="114" y="40"/>
                </a:cubicBezTo>
                <a:cubicBezTo>
                  <a:pt x="112" y="41"/>
                  <a:pt x="112" y="43"/>
                  <a:pt x="113" y="44"/>
                </a:cubicBezTo>
                <a:cubicBezTo>
                  <a:pt x="113" y="45"/>
                  <a:pt x="114" y="46"/>
                  <a:pt x="115" y="46"/>
                </a:cubicBezTo>
                <a:close/>
                <a:moveTo>
                  <a:pt x="95" y="23"/>
                </a:moveTo>
                <a:cubicBezTo>
                  <a:pt x="96" y="23"/>
                  <a:pt x="97" y="23"/>
                  <a:pt x="97" y="22"/>
                </a:cubicBezTo>
                <a:cubicBezTo>
                  <a:pt x="102" y="14"/>
                  <a:pt x="102" y="14"/>
                  <a:pt x="102" y="14"/>
                </a:cubicBezTo>
                <a:cubicBezTo>
                  <a:pt x="103" y="12"/>
                  <a:pt x="102" y="11"/>
                  <a:pt x="101" y="10"/>
                </a:cubicBezTo>
                <a:cubicBezTo>
                  <a:pt x="99" y="9"/>
                  <a:pt x="97" y="9"/>
                  <a:pt x="97" y="11"/>
                </a:cubicBezTo>
                <a:cubicBezTo>
                  <a:pt x="92" y="19"/>
                  <a:pt x="92" y="19"/>
                  <a:pt x="92" y="19"/>
                </a:cubicBezTo>
                <a:cubicBezTo>
                  <a:pt x="91" y="20"/>
                  <a:pt x="92" y="22"/>
                  <a:pt x="93" y="23"/>
                </a:cubicBezTo>
                <a:cubicBezTo>
                  <a:pt x="94" y="23"/>
                  <a:pt x="94" y="23"/>
                  <a:pt x="95" y="23"/>
                </a:cubicBezTo>
                <a:close/>
                <a:moveTo>
                  <a:pt x="67" y="47"/>
                </a:moveTo>
                <a:cubicBezTo>
                  <a:pt x="63" y="47"/>
                  <a:pt x="60" y="49"/>
                  <a:pt x="60" y="54"/>
                </a:cubicBezTo>
                <a:cubicBezTo>
                  <a:pt x="60" y="64"/>
                  <a:pt x="60" y="64"/>
                  <a:pt x="60" y="64"/>
                </a:cubicBezTo>
                <a:cubicBezTo>
                  <a:pt x="60" y="66"/>
                  <a:pt x="60" y="67"/>
                  <a:pt x="61" y="69"/>
                </a:cubicBezTo>
                <a:cubicBezTo>
                  <a:pt x="63" y="90"/>
                  <a:pt x="63" y="90"/>
                  <a:pt x="63" y="90"/>
                </a:cubicBezTo>
                <a:cubicBezTo>
                  <a:pt x="64" y="93"/>
                  <a:pt x="65" y="93"/>
                  <a:pt x="67" y="93"/>
                </a:cubicBezTo>
                <a:cubicBezTo>
                  <a:pt x="69" y="93"/>
                  <a:pt x="70" y="93"/>
                  <a:pt x="70" y="90"/>
                </a:cubicBezTo>
                <a:cubicBezTo>
                  <a:pt x="73" y="69"/>
                  <a:pt x="73" y="69"/>
                  <a:pt x="73" y="69"/>
                </a:cubicBezTo>
                <a:cubicBezTo>
                  <a:pt x="73" y="67"/>
                  <a:pt x="74" y="66"/>
                  <a:pt x="74" y="64"/>
                </a:cubicBezTo>
                <a:cubicBezTo>
                  <a:pt x="74" y="54"/>
                  <a:pt x="74" y="54"/>
                  <a:pt x="74" y="54"/>
                </a:cubicBezTo>
                <a:cubicBezTo>
                  <a:pt x="74" y="49"/>
                  <a:pt x="71" y="47"/>
                  <a:pt x="67" y="47"/>
                </a:cubicBezTo>
                <a:close/>
                <a:moveTo>
                  <a:pt x="67" y="100"/>
                </a:moveTo>
                <a:cubicBezTo>
                  <a:pt x="63" y="100"/>
                  <a:pt x="60" y="104"/>
                  <a:pt x="60" y="108"/>
                </a:cubicBezTo>
                <a:cubicBezTo>
                  <a:pt x="60" y="112"/>
                  <a:pt x="63" y="115"/>
                  <a:pt x="67" y="115"/>
                </a:cubicBezTo>
                <a:cubicBezTo>
                  <a:pt x="71" y="115"/>
                  <a:pt x="74" y="112"/>
                  <a:pt x="74" y="108"/>
                </a:cubicBezTo>
                <a:cubicBezTo>
                  <a:pt x="74" y="104"/>
                  <a:pt x="71" y="100"/>
                  <a:pt x="67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2CC8370E-D0CE-C2C7-0267-41E664EEEDC9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5776913"/>
            <a:ext cx="254000" cy="254000"/>
          </a:xfrm>
          <a:custGeom>
            <a:avLst/>
            <a:gdLst>
              <a:gd name="T0" fmla="*/ 70 w 160"/>
              <a:gd name="T1" fmla="*/ 55 h 160"/>
              <a:gd name="T2" fmla="*/ 63 w 160"/>
              <a:gd name="T3" fmla="*/ 46 h 160"/>
              <a:gd name="T4" fmla="*/ 38 w 160"/>
              <a:gd name="T5" fmla="*/ 43 h 160"/>
              <a:gd name="T6" fmla="*/ 31 w 160"/>
              <a:gd name="T7" fmla="*/ 45 h 160"/>
              <a:gd name="T8" fmla="*/ 31 w 160"/>
              <a:gd name="T9" fmla="*/ 81 h 160"/>
              <a:gd name="T10" fmla="*/ 26 w 160"/>
              <a:gd name="T11" fmla="*/ 74 h 160"/>
              <a:gd name="T12" fmla="*/ 26 w 160"/>
              <a:gd name="T13" fmla="*/ 40 h 160"/>
              <a:gd name="T14" fmla="*/ 16 w 160"/>
              <a:gd name="T15" fmla="*/ 46 h 160"/>
              <a:gd name="T16" fmla="*/ 1 w 160"/>
              <a:gd name="T17" fmla="*/ 94 h 160"/>
              <a:gd name="T18" fmla="*/ 11 w 160"/>
              <a:gd name="T19" fmla="*/ 95 h 160"/>
              <a:gd name="T20" fmla="*/ 15 w 160"/>
              <a:gd name="T21" fmla="*/ 66 h 160"/>
              <a:gd name="T22" fmla="*/ 17 w 160"/>
              <a:gd name="T23" fmla="*/ 97 h 160"/>
              <a:gd name="T24" fmla="*/ 23 w 160"/>
              <a:gd name="T25" fmla="*/ 160 h 160"/>
              <a:gd name="T26" fmla="*/ 28 w 160"/>
              <a:gd name="T27" fmla="*/ 104 h 160"/>
              <a:gd name="T28" fmla="*/ 31 w 160"/>
              <a:gd name="T29" fmla="*/ 104 h 160"/>
              <a:gd name="T30" fmla="*/ 38 w 160"/>
              <a:gd name="T31" fmla="*/ 160 h 160"/>
              <a:gd name="T32" fmla="*/ 43 w 160"/>
              <a:gd name="T33" fmla="*/ 97 h 160"/>
              <a:gd name="T34" fmla="*/ 46 w 160"/>
              <a:gd name="T35" fmla="*/ 59 h 160"/>
              <a:gd name="T36" fmla="*/ 54 w 160"/>
              <a:gd name="T37" fmla="*/ 63 h 160"/>
              <a:gd name="T38" fmla="*/ 30 w 160"/>
              <a:gd name="T39" fmla="*/ 40 h 160"/>
              <a:gd name="T40" fmla="*/ 30 w 160"/>
              <a:gd name="T41" fmla="*/ 7 h 160"/>
              <a:gd name="T42" fmla="*/ 30 w 160"/>
              <a:gd name="T43" fmla="*/ 40 h 160"/>
              <a:gd name="T44" fmla="*/ 152 w 160"/>
              <a:gd name="T45" fmla="*/ 75 h 160"/>
              <a:gd name="T46" fmla="*/ 156 w 160"/>
              <a:gd name="T47" fmla="*/ 16 h 160"/>
              <a:gd name="T48" fmla="*/ 156 w 160"/>
              <a:gd name="T49" fmla="*/ 7 h 160"/>
              <a:gd name="T50" fmla="*/ 109 w 160"/>
              <a:gd name="T51" fmla="*/ 4 h 160"/>
              <a:gd name="T52" fmla="*/ 100 w 160"/>
              <a:gd name="T53" fmla="*/ 4 h 160"/>
              <a:gd name="T54" fmla="*/ 54 w 160"/>
              <a:gd name="T55" fmla="*/ 7 h 160"/>
              <a:gd name="T56" fmla="*/ 54 w 160"/>
              <a:gd name="T57" fmla="*/ 16 h 160"/>
              <a:gd name="T58" fmla="*/ 58 w 160"/>
              <a:gd name="T59" fmla="*/ 46 h 160"/>
              <a:gd name="T60" fmla="*/ 66 w 160"/>
              <a:gd name="T61" fmla="*/ 42 h 160"/>
              <a:gd name="T62" fmla="*/ 143 w 160"/>
              <a:gd name="T63" fmla="*/ 16 h 160"/>
              <a:gd name="T64" fmla="*/ 66 w 160"/>
              <a:gd name="T65" fmla="*/ 75 h 160"/>
              <a:gd name="T66" fmla="*/ 58 w 160"/>
              <a:gd name="T67" fmla="*/ 66 h 160"/>
              <a:gd name="T68" fmla="*/ 54 w 160"/>
              <a:gd name="T69" fmla="*/ 75 h 160"/>
              <a:gd name="T70" fmla="*/ 54 w 160"/>
              <a:gd name="T71" fmla="*/ 84 h 160"/>
              <a:gd name="T72" fmla="*/ 100 w 160"/>
              <a:gd name="T73" fmla="*/ 141 h 160"/>
              <a:gd name="T74" fmla="*/ 81 w 160"/>
              <a:gd name="T75" fmla="*/ 157 h 160"/>
              <a:gd name="T76" fmla="*/ 100 w 160"/>
              <a:gd name="T77" fmla="*/ 151 h 160"/>
              <a:gd name="T78" fmla="*/ 105 w 160"/>
              <a:gd name="T79" fmla="*/ 160 h 160"/>
              <a:gd name="T80" fmla="*/ 109 w 160"/>
              <a:gd name="T81" fmla="*/ 151 h 160"/>
              <a:gd name="T82" fmla="*/ 124 w 160"/>
              <a:gd name="T83" fmla="*/ 160 h 160"/>
              <a:gd name="T84" fmla="*/ 126 w 160"/>
              <a:gd name="T85" fmla="*/ 151 h 160"/>
              <a:gd name="T86" fmla="*/ 109 w 160"/>
              <a:gd name="T87" fmla="*/ 84 h 160"/>
              <a:gd name="T88" fmla="*/ 160 w 160"/>
              <a:gd name="T89" fmla="*/ 79 h 160"/>
              <a:gd name="T90" fmla="*/ 109 w 160"/>
              <a:gd name="T91" fmla="*/ 71 h 160"/>
              <a:gd name="T92" fmla="*/ 111 w 160"/>
              <a:gd name="T93" fmla="*/ 24 h 160"/>
              <a:gd name="T94" fmla="*/ 100 w 160"/>
              <a:gd name="T95" fmla="*/ 23 h 160"/>
              <a:gd name="T96" fmla="*/ 99 w 160"/>
              <a:gd name="T97" fmla="*/ 69 h 160"/>
              <a:gd name="T98" fmla="*/ 109 w 160"/>
              <a:gd name="T99" fmla="*/ 71 h 160"/>
              <a:gd name="T100" fmla="*/ 95 w 160"/>
              <a:gd name="T101" fmla="*/ 69 h 160"/>
              <a:gd name="T102" fmla="*/ 93 w 160"/>
              <a:gd name="T103" fmla="*/ 40 h 160"/>
              <a:gd name="T104" fmla="*/ 83 w 160"/>
              <a:gd name="T105" fmla="*/ 42 h 160"/>
              <a:gd name="T106" fmla="*/ 84 w 160"/>
              <a:gd name="T107" fmla="*/ 71 h 160"/>
              <a:gd name="T108" fmla="*/ 125 w 160"/>
              <a:gd name="T109" fmla="*/ 71 h 160"/>
              <a:gd name="T110" fmla="*/ 127 w 160"/>
              <a:gd name="T111" fmla="*/ 38 h 160"/>
              <a:gd name="T112" fmla="*/ 116 w 160"/>
              <a:gd name="T113" fmla="*/ 35 h 160"/>
              <a:gd name="T114" fmla="*/ 115 w 160"/>
              <a:gd name="T115" fmla="*/ 69 h 160"/>
              <a:gd name="T116" fmla="*/ 125 w 160"/>
              <a:gd name="T117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55" y="63"/>
                </a:moveTo>
                <a:cubicBezTo>
                  <a:pt x="58" y="63"/>
                  <a:pt x="61" y="62"/>
                  <a:pt x="70" y="55"/>
                </a:cubicBezTo>
                <a:cubicBezTo>
                  <a:pt x="72" y="53"/>
                  <a:pt x="73" y="49"/>
                  <a:pt x="72" y="48"/>
                </a:cubicBezTo>
                <a:cubicBezTo>
                  <a:pt x="69" y="45"/>
                  <a:pt x="66" y="45"/>
                  <a:pt x="63" y="46"/>
                </a:cubicBezTo>
                <a:cubicBezTo>
                  <a:pt x="59" y="49"/>
                  <a:pt x="57" y="52"/>
                  <a:pt x="55" y="52"/>
                </a:cubicBezTo>
                <a:cubicBezTo>
                  <a:pt x="38" y="43"/>
                  <a:pt x="38" y="43"/>
                  <a:pt x="38" y="43"/>
                </a:cubicBezTo>
                <a:cubicBezTo>
                  <a:pt x="35" y="40"/>
                  <a:pt x="35" y="40"/>
                  <a:pt x="35" y="40"/>
                </a:cubicBezTo>
                <a:cubicBezTo>
                  <a:pt x="31" y="45"/>
                  <a:pt x="31" y="45"/>
                  <a:pt x="31" y="45"/>
                </a:cubicBezTo>
                <a:cubicBezTo>
                  <a:pt x="35" y="74"/>
                  <a:pt x="35" y="74"/>
                  <a:pt x="35" y="74"/>
                </a:cubicBezTo>
                <a:cubicBezTo>
                  <a:pt x="31" y="81"/>
                  <a:pt x="31" y="81"/>
                  <a:pt x="31" y="81"/>
                </a:cubicBezTo>
                <a:cubicBezTo>
                  <a:pt x="30" y="81"/>
                  <a:pt x="30" y="81"/>
                  <a:pt x="30" y="81"/>
                </a:cubicBezTo>
                <a:cubicBezTo>
                  <a:pt x="26" y="74"/>
                  <a:pt x="26" y="74"/>
                  <a:pt x="26" y="74"/>
                </a:cubicBezTo>
                <a:cubicBezTo>
                  <a:pt x="30" y="45"/>
                  <a:pt x="30" y="45"/>
                  <a:pt x="30" y="45"/>
                </a:cubicBezTo>
                <a:cubicBezTo>
                  <a:pt x="26" y="40"/>
                  <a:pt x="26" y="40"/>
                  <a:pt x="26" y="40"/>
                </a:cubicBezTo>
                <a:cubicBezTo>
                  <a:pt x="23" y="43"/>
                  <a:pt x="23" y="43"/>
                  <a:pt x="23" y="43"/>
                </a:cubicBezTo>
                <a:cubicBezTo>
                  <a:pt x="16" y="46"/>
                  <a:pt x="16" y="46"/>
                  <a:pt x="16" y="46"/>
                </a:cubicBezTo>
                <a:cubicBezTo>
                  <a:pt x="5" y="52"/>
                  <a:pt x="4" y="66"/>
                  <a:pt x="3" y="84"/>
                </a:cubicBezTo>
                <a:cubicBezTo>
                  <a:pt x="1" y="86"/>
                  <a:pt x="1" y="89"/>
                  <a:pt x="1" y="94"/>
                </a:cubicBezTo>
                <a:cubicBezTo>
                  <a:pt x="0" y="97"/>
                  <a:pt x="3" y="99"/>
                  <a:pt x="5" y="99"/>
                </a:cubicBezTo>
                <a:cubicBezTo>
                  <a:pt x="8" y="99"/>
                  <a:pt x="11" y="98"/>
                  <a:pt x="11" y="95"/>
                </a:cubicBezTo>
                <a:cubicBezTo>
                  <a:pt x="11" y="91"/>
                  <a:pt x="12" y="88"/>
                  <a:pt x="12" y="85"/>
                </a:cubicBezTo>
                <a:cubicBezTo>
                  <a:pt x="12" y="78"/>
                  <a:pt x="13" y="72"/>
                  <a:pt x="15" y="66"/>
                </a:cubicBezTo>
                <a:cubicBezTo>
                  <a:pt x="15" y="89"/>
                  <a:pt x="15" y="89"/>
                  <a:pt x="15" y="89"/>
                </a:cubicBezTo>
                <a:cubicBezTo>
                  <a:pt x="15" y="92"/>
                  <a:pt x="16" y="94"/>
                  <a:pt x="17" y="97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7" y="157"/>
                  <a:pt x="20" y="160"/>
                  <a:pt x="23" y="160"/>
                </a:cubicBezTo>
                <a:cubicBezTo>
                  <a:pt x="26" y="160"/>
                  <a:pt x="28" y="157"/>
                  <a:pt x="28" y="153"/>
                </a:cubicBezTo>
                <a:cubicBezTo>
                  <a:pt x="28" y="104"/>
                  <a:pt x="28" y="104"/>
                  <a:pt x="28" y="104"/>
                </a:cubicBezTo>
                <a:cubicBezTo>
                  <a:pt x="30" y="104"/>
                  <a:pt x="30" y="104"/>
                  <a:pt x="30" y="104"/>
                </a:cubicBezTo>
                <a:cubicBezTo>
                  <a:pt x="31" y="104"/>
                  <a:pt x="31" y="104"/>
                  <a:pt x="31" y="104"/>
                </a:cubicBezTo>
                <a:cubicBezTo>
                  <a:pt x="31" y="153"/>
                  <a:pt x="31" y="153"/>
                  <a:pt x="31" y="153"/>
                </a:cubicBezTo>
                <a:cubicBezTo>
                  <a:pt x="31" y="157"/>
                  <a:pt x="34" y="160"/>
                  <a:pt x="38" y="160"/>
                </a:cubicBezTo>
                <a:cubicBezTo>
                  <a:pt x="40" y="160"/>
                  <a:pt x="43" y="157"/>
                  <a:pt x="43" y="153"/>
                </a:cubicBezTo>
                <a:cubicBezTo>
                  <a:pt x="43" y="97"/>
                  <a:pt x="43" y="97"/>
                  <a:pt x="43" y="97"/>
                </a:cubicBezTo>
                <a:cubicBezTo>
                  <a:pt x="45" y="94"/>
                  <a:pt x="46" y="92"/>
                  <a:pt x="46" y="89"/>
                </a:cubicBezTo>
                <a:cubicBezTo>
                  <a:pt x="46" y="59"/>
                  <a:pt x="46" y="59"/>
                  <a:pt x="46" y="59"/>
                </a:cubicBezTo>
                <a:cubicBezTo>
                  <a:pt x="46" y="59"/>
                  <a:pt x="47" y="59"/>
                  <a:pt x="49" y="61"/>
                </a:cubicBezTo>
                <a:cubicBezTo>
                  <a:pt x="51" y="62"/>
                  <a:pt x="53" y="63"/>
                  <a:pt x="54" y="63"/>
                </a:cubicBezTo>
                <a:lnTo>
                  <a:pt x="55" y="63"/>
                </a:lnTo>
                <a:close/>
                <a:moveTo>
                  <a:pt x="30" y="40"/>
                </a:moveTo>
                <a:cubicBezTo>
                  <a:pt x="38" y="40"/>
                  <a:pt x="43" y="33"/>
                  <a:pt x="43" y="20"/>
                </a:cubicBezTo>
                <a:cubicBezTo>
                  <a:pt x="43" y="13"/>
                  <a:pt x="39" y="7"/>
                  <a:pt x="30" y="7"/>
                </a:cubicBezTo>
                <a:cubicBezTo>
                  <a:pt x="22" y="7"/>
                  <a:pt x="17" y="13"/>
                  <a:pt x="17" y="20"/>
                </a:cubicBezTo>
                <a:cubicBezTo>
                  <a:pt x="17" y="33"/>
                  <a:pt x="23" y="40"/>
                  <a:pt x="30" y="40"/>
                </a:cubicBezTo>
                <a:close/>
                <a:moveTo>
                  <a:pt x="156" y="75"/>
                </a:moveTo>
                <a:cubicBezTo>
                  <a:pt x="152" y="75"/>
                  <a:pt x="152" y="75"/>
                  <a:pt x="152" y="75"/>
                </a:cubicBezTo>
                <a:cubicBezTo>
                  <a:pt x="152" y="16"/>
                  <a:pt x="152" y="16"/>
                  <a:pt x="152" y="16"/>
                </a:cubicBezTo>
                <a:cubicBezTo>
                  <a:pt x="156" y="16"/>
                  <a:pt x="156" y="16"/>
                  <a:pt x="156" y="16"/>
                </a:cubicBezTo>
                <a:cubicBezTo>
                  <a:pt x="158" y="16"/>
                  <a:pt x="160" y="15"/>
                  <a:pt x="160" y="12"/>
                </a:cubicBezTo>
                <a:cubicBezTo>
                  <a:pt x="160" y="9"/>
                  <a:pt x="158" y="7"/>
                  <a:pt x="156" y="7"/>
                </a:cubicBezTo>
                <a:cubicBezTo>
                  <a:pt x="109" y="7"/>
                  <a:pt x="109" y="7"/>
                  <a:pt x="109" y="7"/>
                </a:cubicBezTo>
                <a:cubicBezTo>
                  <a:pt x="109" y="4"/>
                  <a:pt x="109" y="4"/>
                  <a:pt x="109" y="4"/>
                </a:cubicBezTo>
                <a:cubicBezTo>
                  <a:pt x="109" y="2"/>
                  <a:pt x="107" y="0"/>
                  <a:pt x="105" y="0"/>
                </a:cubicBezTo>
                <a:cubicBezTo>
                  <a:pt x="103" y="0"/>
                  <a:pt x="100" y="2"/>
                  <a:pt x="100" y="4"/>
                </a:cubicBezTo>
                <a:cubicBezTo>
                  <a:pt x="100" y="7"/>
                  <a:pt x="100" y="7"/>
                  <a:pt x="100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1" y="7"/>
                  <a:pt x="50" y="9"/>
                  <a:pt x="50" y="12"/>
                </a:cubicBezTo>
                <a:cubicBezTo>
                  <a:pt x="50" y="15"/>
                  <a:pt x="51" y="16"/>
                  <a:pt x="54" y="16"/>
                </a:cubicBezTo>
                <a:cubicBezTo>
                  <a:pt x="58" y="16"/>
                  <a:pt x="58" y="16"/>
                  <a:pt x="58" y="16"/>
                </a:cubicBezTo>
                <a:cubicBezTo>
                  <a:pt x="58" y="46"/>
                  <a:pt x="58" y="46"/>
                  <a:pt x="58" y="46"/>
                </a:cubicBezTo>
                <a:cubicBezTo>
                  <a:pt x="58" y="46"/>
                  <a:pt x="59" y="45"/>
                  <a:pt x="61" y="43"/>
                </a:cubicBezTo>
                <a:cubicBezTo>
                  <a:pt x="62" y="43"/>
                  <a:pt x="63" y="42"/>
                  <a:pt x="66" y="42"/>
                </a:cubicBezTo>
                <a:cubicBezTo>
                  <a:pt x="66" y="16"/>
                  <a:pt x="66" y="16"/>
                  <a:pt x="66" y="16"/>
                </a:cubicBezTo>
                <a:cubicBezTo>
                  <a:pt x="143" y="16"/>
                  <a:pt x="143" y="16"/>
                  <a:pt x="143" y="16"/>
                </a:cubicBezTo>
                <a:cubicBezTo>
                  <a:pt x="143" y="75"/>
                  <a:pt x="143" y="75"/>
                  <a:pt x="143" y="75"/>
                </a:cubicBezTo>
                <a:cubicBezTo>
                  <a:pt x="66" y="75"/>
                  <a:pt x="66" y="75"/>
                  <a:pt x="66" y="75"/>
                </a:cubicBezTo>
                <a:cubicBezTo>
                  <a:pt x="66" y="62"/>
                  <a:pt x="66" y="62"/>
                  <a:pt x="66" y="62"/>
                </a:cubicBezTo>
                <a:cubicBezTo>
                  <a:pt x="62" y="65"/>
                  <a:pt x="59" y="66"/>
                  <a:pt x="58" y="66"/>
                </a:cubicBezTo>
                <a:cubicBezTo>
                  <a:pt x="58" y="75"/>
                  <a:pt x="58" y="75"/>
                  <a:pt x="58" y="75"/>
                </a:cubicBezTo>
                <a:cubicBezTo>
                  <a:pt x="54" y="75"/>
                  <a:pt x="54" y="75"/>
                  <a:pt x="54" y="75"/>
                </a:cubicBezTo>
                <a:cubicBezTo>
                  <a:pt x="51" y="75"/>
                  <a:pt x="50" y="78"/>
                  <a:pt x="50" y="79"/>
                </a:cubicBezTo>
                <a:cubicBezTo>
                  <a:pt x="50" y="82"/>
                  <a:pt x="51" y="84"/>
                  <a:pt x="54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141"/>
                  <a:pt x="100" y="141"/>
                  <a:pt x="100" y="141"/>
                </a:cubicBezTo>
                <a:cubicBezTo>
                  <a:pt x="84" y="151"/>
                  <a:pt x="84" y="151"/>
                  <a:pt x="84" y="151"/>
                </a:cubicBezTo>
                <a:cubicBezTo>
                  <a:pt x="81" y="151"/>
                  <a:pt x="81" y="154"/>
                  <a:pt x="81" y="157"/>
                </a:cubicBezTo>
                <a:cubicBezTo>
                  <a:pt x="82" y="159"/>
                  <a:pt x="85" y="160"/>
                  <a:pt x="88" y="159"/>
                </a:cubicBezTo>
                <a:cubicBezTo>
                  <a:pt x="100" y="151"/>
                  <a:pt x="100" y="151"/>
                  <a:pt x="100" y="151"/>
                </a:cubicBezTo>
                <a:cubicBezTo>
                  <a:pt x="100" y="154"/>
                  <a:pt x="100" y="154"/>
                  <a:pt x="100" y="154"/>
                </a:cubicBezTo>
                <a:cubicBezTo>
                  <a:pt x="100" y="157"/>
                  <a:pt x="103" y="160"/>
                  <a:pt x="105" y="160"/>
                </a:cubicBezTo>
                <a:cubicBezTo>
                  <a:pt x="107" y="160"/>
                  <a:pt x="109" y="157"/>
                  <a:pt x="109" y="154"/>
                </a:cubicBezTo>
                <a:cubicBezTo>
                  <a:pt x="109" y="151"/>
                  <a:pt x="109" y="151"/>
                  <a:pt x="109" y="151"/>
                </a:cubicBezTo>
                <a:cubicBezTo>
                  <a:pt x="122" y="159"/>
                  <a:pt x="122" y="159"/>
                  <a:pt x="122" y="159"/>
                </a:cubicBezTo>
                <a:cubicBezTo>
                  <a:pt x="123" y="159"/>
                  <a:pt x="123" y="160"/>
                  <a:pt x="124" y="160"/>
                </a:cubicBezTo>
                <a:cubicBezTo>
                  <a:pt x="126" y="160"/>
                  <a:pt x="127" y="159"/>
                  <a:pt x="129" y="157"/>
                </a:cubicBezTo>
                <a:cubicBezTo>
                  <a:pt x="130" y="154"/>
                  <a:pt x="129" y="151"/>
                  <a:pt x="126" y="151"/>
                </a:cubicBezTo>
                <a:cubicBezTo>
                  <a:pt x="109" y="141"/>
                  <a:pt x="109" y="141"/>
                  <a:pt x="109" y="141"/>
                </a:cubicBezTo>
                <a:cubicBezTo>
                  <a:pt x="109" y="84"/>
                  <a:pt x="109" y="84"/>
                  <a:pt x="109" y="84"/>
                </a:cubicBezTo>
                <a:cubicBezTo>
                  <a:pt x="156" y="84"/>
                  <a:pt x="156" y="84"/>
                  <a:pt x="156" y="84"/>
                </a:cubicBezTo>
                <a:cubicBezTo>
                  <a:pt x="158" y="84"/>
                  <a:pt x="160" y="82"/>
                  <a:pt x="160" y="79"/>
                </a:cubicBezTo>
                <a:cubicBezTo>
                  <a:pt x="160" y="78"/>
                  <a:pt x="158" y="75"/>
                  <a:pt x="156" y="75"/>
                </a:cubicBezTo>
                <a:close/>
                <a:moveTo>
                  <a:pt x="109" y="71"/>
                </a:moveTo>
                <a:cubicBezTo>
                  <a:pt x="109" y="71"/>
                  <a:pt x="111" y="71"/>
                  <a:pt x="111" y="69"/>
                </a:cubicBezTo>
                <a:cubicBezTo>
                  <a:pt x="111" y="24"/>
                  <a:pt x="111" y="24"/>
                  <a:pt x="111" y="24"/>
                </a:cubicBezTo>
                <a:cubicBezTo>
                  <a:pt x="109" y="23"/>
                  <a:pt x="109" y="23"/>
                  <a:pt x="109" y="23"/>
                </a:cubicBezTo>
                <a:cubicBezTo>
                  <a:pt x="100" y="23"/>
                  <a:pt x="100" y="23"/>
                  <a:pt x="100" y="23"/>
                </a:cubicBezTo>
                <a:cubicBezTo>
                  <a:pt x="99" y="24"/>
                  <a:pt x="99" y="24"/>
                  <a:pt x="99" y="24"/>
                </a:cubicBezTo>
                <a:cubicBezTo>
                  <a:pt x="99" y="69"/>
                  <a:pt x="99" y="69"/>
                  <a:pt x="99" y="69"/>
                </a:cubicBezTo>
                <a:cubicBezTo>
                  <a:pt x="99" y="71"/>
                  <a:pt x="100" y="71"/>
                  <a:pt x="100" y="71"/>
                </a:cubicBezTo>
                <a:lnTo>
                  <a:pt x="109" y="71"/>
                </a:lnTo>
                <a:close/>
                <a:moveTo>
                  <a:pt x="93" y="71"/>
                </a:moveTo>
                <a:cubicBezTo>
                  <a:pt x="95" y="71"/>
                  <a:pt x="95" y="71"/>
                  <a:pt x="95" y="69"/>
                </a:cubicBezTo>
                <a:cubicBezTo>
                  <a:pt x="95" y="42"/>
                  <a:pt x="95" y="42"/>
                  <a:pt x="95" y="42"/>
                </a:cubicBezTo>
                <a:cubicBezTo>
                  <a:pt x="95" y="40"/>
                  <a:pt x="95" y="40"/>
                  <a:pt x="93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0"/>
                  <a:pt x="83" y="40"/>
                  <a:pt x="83" y="42"/>
                </a:cubicBezTo>
                <a:cubicBezTo>
                  <a:pt x="83" y="69"/>
                  <a:pt x="83" y="69"/>
                  <a:pt x="83" y="69"/>
                </a:cubicBezTo>
                <a:cubicBezTo>
                  <a:pt x="83" y="71"/>
                  <a:pt x="84" y="71"/>
                  <a:pt x="84" y="71"/>
                </a:cubicBezTo>
                <a:lnTo>
                  <a:pt x="93" y="71"/>
                </a:lnTo>
                <a:close/>
                <a:moveTo>
                  <a:pt x="125" y="71"/>
                </a:moveTo>
                <a:cubicBezTo>
                  <a:pt x="125" y="71"/>
                  <a:pt x="127" y="71"/>
                  <a:pt x="127" y="69"/>
                </a:cubicBezTo>
                <a:cubicBezTo>
                  <a:pt x="127" y="38"/>
                  <a:pt x="127" y="38"/>
                  <a:pt x="127" y="38"/>
                </a:cubicBezTo>
                <a:cubicBezTo>
                  <a:pt x="127" y="36"/>
                  <a:pt x="125" y="35"/>
                  <a:pt x="125" y="35"/>
                </a:cubicBezTo>
                <a:cubicBezTo>
                  <a:pt x="116" y="35"/>
                  <a:pt x="116" y="35"/>
                  <a:pt x="116" y="35"/>
                </a:cubicBezTo>
                <a:cubicBezTo>
                  <a:pt x="115" y="35"/>
                  <a:pt x="115" y="36"/>
                  <a:pt x="115" y="38"/>
                </a:cubicBezTo>
                <a:cubicBezTo>
                  <a:pt x="115" y="69"/>
                  <a:pt x="115" y="69"/>
                  <a:pt x="115" y="69"/>
                </a:cubicBezTo>
                <a:cubicBezTo>
                  <a:pt x="115" y="71"/>
                  <a:pt x="115" y="71"/>
                  <a:pt x="116" y="71"/>
                </a:cubicBezTo>
                <a:lnTo>
                  <a:pt x="125" y="7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186">
            <a:extLst>
              <a:ext uri="{FF2B5EF4-FFF2-40B4-BE49-F238E27FC236}">
                <a16:creationId xmlns:a16="http://schemas.microsoft.com/office/drawing/2014/main" id="{33CC00D2-A5B8-0591-D63A-64D0BBAC9E84}"/>
              </a:ext>
            </a:extLst>
          </p:cNvPr>
          <p:cNvSpPr>
            <a:spLocks noEditPoints="1"/>
          </p:cNvSpPr>
          <p:nvPr/>
        </p:nvSpPr>
        <p:spPr bwMode="auto">
          <a:xfrm>
            <a:off x="7356476" y="5776913"/>
            <a:ext cx="231775" cy="254000"/>
          </a:xfrm>
          <a:custGeom>
            <a:avLst/>
            <a:gdLst>
              <a:gd name="T0" fmla="*/ 73 w 146"/>
              <a:gd name="T1" fmla="*/ 5 h 160"/>
              <a:gd name="T2" fmla="*/ 42 w 146"/>
              <a:gd name="T3" fmla="*/ 13 h 160"/>
              <a:gd name="T4" fmla="*/ 40 w 146"/>
              <a:gd name="T5" fmla="*/ 5 h 160"/>
              <a:gd name="T6" fmla="*/ 33 w 146"/>
              <a:gd name="T7" fmla="*/ 8 h 160"/>
              <a:gd name="T8" fmla="*/ 36 w 146"/>
              <a:gd name="T9" fmla="*/ 16 h 160"/>
              <a:gd name="T10" fmla="*/ 27 w 146"/>
              <a:gd name="T11" fmla="*/ 0 h 160"/>
              <a:gd name="T12" fmla="*/ 18 w 146"/>
              <a:gd name="T13" fmla="*/ 6 h 160"/>
              <a:gd name="T14" fmla="*/ 30 w 146"/>
              <a:gd name="T15" fmla="*/ 19 h 160"/>
              <a:gd name="T16" fmla="*/ 0 w 146"/>
              <a:gd name="T17" fmla="*/ 82 h 160"/>
              <a:gd name="T18" fmla="*/ 73 w 146"/>
              <a:gd name="T19" fmla="*/ 160 h 160"/>
              <a:gd name="T20" fmla="*/ 146 w 146"/>
              <a:gd name="T21" fmla="*/ 82 h 160"/>
              <a:gd name="T22" fmla="*/ 73 w 146"/>
              <a:gd name="T23" fmla="*/ 5 h 160"/>
              <a:gd name="T24" fmla="*/ 73 w 146"/>
              <a:gd name="T25" fmla="*/ 141 h 160"/>
              <a:gd name="T26" fmla="*/ 18 w 146"/>
              <a:gd name="T27" fmla="*/ 82 h 160"/>
              <a:gd name="T28" fmla="*/ 20 w 146"/>
              <a:gd name="T29" fmla="*/ 70 h 160"/>
              <a:gd name="T30" fmla="*/ 54 w 146"/>
              <a:gd name="T31" fmla="*/ 70 h 160"/>
              <a:gd name="T32" fmla="*/ 54 w 146"/>
              <a:gd name="T33" fmla="*/ 54 h 160"/>
              <a:gd name="T34" fmla="*/ 69 w 146"/>
              <a:gd name="T35" fmla="*/ 70 h 160"/>
              <a:gd name="T36" fmla="*/ 127 w 146"/>
              <a:gd name="T37" fmla="*/ 70 h 160"/>
              <a:gd name="T38" fmla="*/ 128 w 146"/>
              <a:gd name="T39" fmla="*/ 82 h 160"/>
              <a:gd name="T40" fmla="*/ 73 w 146"/>
              <a:gd name="T41" fmla="*/ 141 h 160"/>
              <a:gd name="T42" fmla="*/ 60 w 146"/>
              <a:gd name="T43" fmla="*/ 89 h 160"/>
              <a:gd name="T44" fmla="*/ 53 w 146"/>
              <a:gd name="T45" fmla="*/ 79 h 160"/>
              <a:gd name="T46" fmla="*/ 45 w 146"/>
              <a:gd name="T47" fmla="*/ 89 h 160"/>
              <a:gd name="T48" fmla="*/ 53 w 146"/>
              <a:gd name="T49" fmla="*/ 97 h 160"/>
              <a:gd name="T50" fmla="*/ 60 w 146"/>
              <a:gd name="T51" fmla="*/ 89 h 160"/>
              <a:gd name="T52" fmla="*/ 96 w 146"/>
              <a:gd name="T53" fmla="*/ 79 h 160"/>
              <a:gd name="T54" fmla="*/ 89 w 146"/>
              <a:gd name="T55" fmla="*/ 89 h 160"/>
              <a:gd name="T56" fmla="*/ 96 w 146"/>
              <a:gd name="T57" fmla="*/ 97 h 160"/>
              <a:gd name="T58" fmla="*/ 104 w 146"/>
              <a:gd name="T59" fmla="*/ 89 h 160"/>
              <a:gd name="T60" fmla="*/ 96 w 146"/>
              <a:gd name="T61" fmla="*/ 79 h 160"/>
              <a:gd name="T62" fmla="*/ 75 w 146"/>
              <a:gd name="T63" fmla="*/ 121 h 160"/>
              <a:gd name="T64" fmla="*/ 94 w 146"/>
              <a:gd name="T65" fmla="*/ 106 h 160"/>
              <a:gd name="T66" fmla="*/ 56 w 146"/>
              <a:gd name="T67" fmla="*/ 106 h 160"/>
              <a:gd name="T68" fmla="*/ 75 w 146"/>
              <a:gd name="T69" fmla="*/ 1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6" h="160">
                <a:moveTo>
                  <a:pt x="73" y="5"/>
                </a:moveTo>
                <a:cubicBezTo>
                  <a:pt x="61" y="5"/>
                  <a:pt x="51" y="8"/>
                  <a:pt x="42" y="13"/>
                </a:cubicBezTo>
                <a:cubicBezTo>
                  <a:pt x="40" y="5"/>
                  <a:pt x="40" y="5"/>
                  <a:pt x="40" y="5"/>
                </a:cubicBezTo>
                <a:cubicBezTo>
                  <a:pt x="33" y="8"/>
                  <a:pt x="33" y="8"/>
                  <a:pt x="33" y="8"/>
                </a:cubicBezTo>
                <a:cubicBezTo>
                  <a:pt x="36" y="16"/>
                  <a:pt x="36" y="16"/>
                  <a:pt x="36" y="16"/>
                </a:cubicBezTo>
                <a:cubicBezTo>
                  <a:pt x="27" y="0"/>
                  <a:pt x="27" y="0"/>
                  <a:pt x="27" y="0"/>
                </a:cubicBezTo>
                <a:cubicBezTo>
                  <a:pt x="18" y="6"/>
                  <a:pt x="18" y="6"/>
                  <a:pt x="18" y="6"/>
                </a:cubicBezTo>
                <a:cubicBezTo>
                  <a:pt x="30" y="19"/>
                  <a:pt x="30" y="19"/>
                  <a:pt x="30" y="19"/>
                </a:cubicBezTo>
                <a:cubicBezTo>
                  <a:pt x="12" y="33"/>
                  <a:pt x="0" y="57"/>
                  <a:pt x="0" y="82"/>
                </a:cubicBezTo>
                <a:cubicBezTo>
                  <a:pt x="0" y="125"/>
                  <a:pt x="33" y="160"/>
                  <a:pt x="73" y="160"/>
                </a:cubicBezTo>
                <a:cubicBezTo>
                  <a:pt x="113" y="160"/>
                  <a:pt x="146" y="125"/>
                  <a:pt x="146" y="82"/>
                </a:cubicBezTo>
                <a:cubicBezTo>
                  <a:pt x="146" y="40"/>
                  <a:pt x="113" y="5"/>
                  <a:pt x="73" y="5"/>
                </a:cubicBezTo>
                <a:close/>
                <a:moveTo>
                  <a:pt x="73" y="141"/>
                </a:moveTo>
                <a:cubicBezTo>
                  <a:pt x="43" y="141"/>
                  <a:pt x="18" y="114"/>
                  <a:pt x="18" y="82"/>
                </a:cubicBezTo>
                <a:cubicBezTo>
                  <a:pt x="18" y="78"/>
                  <a:pt x="18" y="73"/>
                  <a:pt x="20" y="70"/>
                </a:cubicBezTo>
                <a:cubicBezTo>
                  <a:pt x="54" y="70"/>
                  <a:pt x="54" y="70"/>
                  <a:pt x="54" y="70"/>
                </a:cubicBezTo>
                <a:cubicBezTo>
                  <a:pt x="54" y="54"/>
                  <a:pt x="54" y="54"/>
                  <a:pt x="54" y="54"/>
                </a:cubicBezTo>
                <a:cubicBezTo>
                  <a:pt x="69" y="70"/>
                  <a:pt x="69" y="70"/>
                  <a:pt x="69" y="70"/>
                </a:cubicBezTo>
                <a:cubicBezTo>
                  <a:pt x="127" y="70"/>
                  <a:pt x="127" y="70"/>
                  <a:pt x="127" y="70"/>
                </a:cubicBezTo>
                <a:cubicBezTo>
                  <a:pt x="128" y="73"/>
                  <a:pt x="128" y="78"/>
                  <a:pt x="128" y="82"/>
                </a:cubicBezTo>
                <a:cubicBezTo>
                  <a:pt x="128" y="114"/>
                  <a:pt x="103" y="141"/>
                  <a:pt x="73" y="141"/>
                </a:cubicBezTo>
                <a:close/>
                <a:moveTo>
                  <a:pt x="60" y="89"/>
                </a:moveTo>
                <a:cubicBezTo>
                  <a:pt x="60" y="84"/>
                  <a:pt x="57" y="79"/>
                  <a:pt x="53" y="79"/>
                </a:cubicBezTo>
                <a:cubicBezTo>
                  <a:pt x="48" y="79"/>
                  <a:pt x="45" y="84"/>
                  <a:pt x="45" y="89"/>
                </a:cubicBezTo>
                <a:cubicBezTo>
                  <a:pt x="45" y="92"/>
                  <a:pt x="48" y="97"/>
                  <a:pt x="53" y="97"/>
                </a:cubicBezTo>
                <a:cubicBezTo>
                  <a:pt x="57" y="97"/>
                  <a:pt x="60" y="92"/>
                  <a:pt x="60" y="89"/>
                </a:cubicBezTo>
                <a:close/>
                <a:moveTo>
                  <a:pt x="96" y="79"/>
                </a:moveTo>
                <a:cubicBezTo>
                  <a:pt x="92" y="79"/>
                  <a:pt x="89" y="84"/>
                  <a:pt x="89" y="89"/>
                </a:cubicBezTo>
                <a:cubicBezTo>
                  <a:pt x="89" y="92"/>
                  <a:pt x="92" y="97"/>
                  <a:pt x="96" y="97"/>
                </a:cubicBezTo>
                <a:cubicBezTo>
                  <a:pt x="101" y="97"/>
                  <a:pt x="104" y="92"/>
                  <a:pt x="104" y="89"/>
                </a:cubicBezTo>
                <a:cubicBezTo>
                  <a:pt x="104" y="84"/>
                  <a:pt x="101" y="79"/>
                  <a:pt x="96" y="79"/>
                </a:cubicBezTo>
                <a:close/>
                <a:moveTo>
                  <a:pt x="75" y="121"/>
                </a:moveTo>
                <a:cubicBezTo>
                  <a:pt x="84" y="121"/>
                  <a:pt x="91" y="115"/>
                  <a:pt x="94" y="106"/>
                </a:cubicBezTo>
                <a:cubicBezTo>
                  <a:pt x="56" y="106"/>
                  <a:pt x="56" y="106"/>
                  <a:pt x="56" y="106"/>
                </a:cubicBezTo>
                <a:cubicBezTo>
                  <a:pt x="57" y="115"/>
                  <a:pt x="66" y="121"/>
                  <a:pt x="75" y="1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187">
            <a:extLst>
              <a:ext uri="{FF2B5EF4-FFF2-40B4-BE49-F238E27FC236}">
                <a16:creationId xmlns:a16="http://schemas.microsoft.com/office/drawing/2014/main" id="{8BAD10C9-58BD-5297-C42E-8FF353CE6D96}"/>
              </a:ext>
            </a:extLst>
          </p:cNvPr>
          <p:cNvSpPr>
            <a:spLocks noEditPoints="1"/>
          </p:cNvSpPr>
          <p:nvPr/>
        </p:nvSpPr>
        <p:spPr bwMode="auto">
          <a:xfrm>
            <a:off x="7916863" y="5776913"/>
            <a:ext cx="212725" cy="254000"/>
          </a:xfrm>
          <a:custGeom>
            <a:avLst/>
            <a:gdLst>
              <a:gd name="T0" fmla="*/ 7 w 134"/>
              <a:gd name="T1" fmla="*/ 76 h 160"/>
              <a:gd name="T2" fmla="*/ 50 w 134"/>
              <a:gd name="T3" fmla="*/ 76 h 160"/>
              <a:gd name="T4" fmla="*/ 50 w 134"/>
              <a:gd name="T5" fmla="*/ 60 h 160"/>
              <a:gd name="T6" fmla="*/ 7 w 134"/>
              <a:gd name="T7" fmla="*/ 60 h 160"/>
              <a:gd name="T8" fmla="*/ 0 w 134"/>
              <a:gd name="T9" fmla="*/ 68 h 160"/>
              <a:gd name="T10" fmla="*/ 7 w 134"/>
              <a:gd name="T11" fmla="*/ 76 h 160"/>
              <a:gd name="T12" fmla="*/ 7 w 134"/>
              <a:gd name="T13" fmla="*/ 46 h 160"/>
              <a:gd name="T14" fmla="*/ 50 w 134"/>
              <a:gd name="T15" fmla="*/ 46 h 160"/>
              <a:gd name="T16" fmla="*/ 50 w 134"/>
              <a:gd name="T17" fmla="*/ 46 h 160"/>
              <a:gd name="T18" fmla="*/ 111 w 134"/>
              <a:gd name="T19" fmla="*/ 30 h 160"/>
              <a:gd name="T20" fmla="*/ 7 w 134"/>
              <a:gd name="T21" fmla="*/ 30 h 160"/>
              <a:gd name="T22" fmla="*/ 0 w 134"/>
              <a:gd name="T23" fmla="*/ 38 h 160"/>
              <a:gd name="T24" fmla="*/ 7 w 134"/>
              <a:gd name="T25" fmla="*/ 46 h 160"/>
              <a:gd name="T26" fmla="*/ 7 w 134"/>
              <a:gd name="T27" fmla="*/ 14 h 160"/>
              <a:gd name="T28" fmla="*/ 114 w 134"/>
              <a:gd name="T29" fmla="*/ 14 h 160"/>
              <a:gd name="T30" fmla="*/ 121 w 134"/>
              <a:gd name="T31" fmla="*/ 8 h 160"/>
              <a:gd name="T32" fmla="*/ 114 w 134"/>
              <a:gd name="T33" fmla="*/ 0 h 160"/>
              <a:gd name="T34" fmla="*/ 7 w 134"/>
              <a:gd name="T35" fmla="*/ 0 h 160"/>
              <a:gd name="T36" fmla="*/ 0 w 134"/>
              <a:gd name="T37" fmla="*/ 8 h 160"/>
              <a:gd name="T38" fmla="*/ 7 w 134"/>
              <a:gd name="T39" fmla="*/ 14 h 160"/>
              <a:gd name="T40" fmla="*/ 7 w 134"/>
              <a:gd name="T41" fmla="*/ 106 h 160"/>
              <a:gd name="T42" fmla="*/ 50 w 134"/>
              <a:gd name="T43" fmla="*/ 106 h 160"/>
              <a:gd name="T44" fmla="*/ 50 w 134"/>
              <a:gd name="T45" fmla="*/ 92 h 160"/>
              <a:gd name="T46" fmla="*/ 7 w 134"/>
              <a:gd name="T47" fmla="*/ 92 h 160"/>
              <a:gd name="T48" fmla="*/ 0 w 134"/>
              <a:gd name="T49" fmla="*/ 98 h 160"/>
              <a:gd name="T50" fmla="*/ 7 w 134"/>
              <a:gd name="T51" fmla="*/ 106 h 160"/>
              <a:gd name="T52" fmla="*/ 121 w 134"/>
              <a:gd name="T53" fmla="*/ 49 h 160"/>
              <a:gd name="T54" fmla="*/ 78 w 134"/>
              <a:gd name="T55" fmla="*/ 57 h 160"/>
              <a:gd name="T56" fmla="*/ 63 w 134"/>
              <a:gd name="T57" fmla="*/ 76 h 160"/>
              <a:gd name="T58" fmla="*/ 63 w 134"/>
              <a:gd name="T59" fmla="*/ 122 h 160"/>
              <a:gd name="T60" fmla="*/ 60 w 134"/>
              <a:gd name="T61" fmla="*/ 122 h 160"/>
              <a:gd name="T62" fmla="*/ 43 w 134"/>
              <a:gd name="T63" fmla="*/ 141 h 160"/>
              <a:gd name="T64" fmla="*/ 60 w 134"/>
              <a:gd name="T65" fmla="*/ 160 h 160"/>
              <a:gd name="T66" fmla="*/ 78 w 134"/>
              <a:gd name="T67" fmla="*/ 141 h 160"/>
              <a:gd name="T68" fmla="*/ 78 w 134"/>
              <a:gd name="T69" fmla="*/ 138 h 160"/>
              <a:gd name="T70" fmla="*/ 78 w 134"/>
              <a:gd name="T71" fmla="*/ 138 h 160"/>
              <a:gd name="T72" fmla="*/ 78 w 134"/>
              <a:gd name="T73" fmla="*/ 84 h 160"/>
              <a:gd name="T74" fmla="*/ 121 w 134"/>
              <a:gd name="T75" fmla="*/ 76 h 160"/>
              <a:gd name="T76" fmla="*/ 121 w 134"/>
              <a:gd name="T77" fmla="*/ 106 h 160"/>
              <a:gd name="T78" fmla="*/ 117 w 134"/>
              <a:gd name="T79" fmla="*/ 106 h 160"/>
              <a:gd name="T80" fmla="*/ 99 w 134"/>
              <a:gd name="T81" fmla="*/ 125 h 160"/>
              <a:gd name="T82" fmla="*/ 117 w 134"/>
              <a:gd name="T83" fmla="*/ 144 h 160"/>
              <a:gd name="T84" fmla="*/ 134 w 134"/>
              <a:gd name="T85" fmla="*/ 127 h 160"/>
              <a:gd name="T86" fmla="*/ 134 w 134"/>
              <a:gd name="T87" fmla="*/ 127 h 160"/>
              <a:gd name="T88" fmla="*/ 134 w 134"/>
              <a:gd name="T89" fmla="*/ 60 h 160"/>
              <a:gd name="T90" fmla="*/ 121 w 134"/>
              <a:gd name="T91" fmla="*/ 49 h 160"/>
              <a:gd name="T92" fmla="*/ 0 w 134"/>
              <a:gd name="T93" fmla="*/ 130 h 160"/>
              <a:gd name="T94" fmla="*/ 7 w 134"/>
              <a:gd name="T95" fmla="*/ 136 h 160"/>
              <a:gd name="T96" fmla="*/ 28 w 134"/>
              <a:gd name="T97" fmla="*/ 136 h 160"/>
              <a:gd name="T98" fmla="*/ 34 w 134"/>
              <a:gd name="T99" fmla="*/ 122 h 160"/>
              <a:gd name="T100" fmla="*/ 7 w 134"/>
              <a:gd name="T101" fmla="*/ 122 h 160"/>
              <a:gd name="T102" fmla="*/ 0 w 134"/>
              <a:gd name="T103" fmla="*/ 130 h 160"/>
              <a:gd name="T104" fmla="*/ 0 w 134"/>
              <a:gd name="T105" fmla="*/ 130 h 160"/>
              <a:gd name="T106" fmla="*/ 0 w 134"/>
              <a:gd name="T107" fmla="*/ 1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4" h="160">
                <a:moveTo>
                  <a:pt x="7" y="76"/>
                </a:moveTo>
                <a:cubicBezTo>
                  <a:pt x="50" y="76"/>
                  <a:pt x="50" y="76"/>
                  <a:pt x="50" y="76"/>
                </a:cubicBezTo>
                <a:cubicBezTo>
                  <a:pt x="50" y="60"/>
                  <a:pt x="50" y="60"/>
                  <a:pt x="50" y="60"/>
                </a:cubicBezTo>
                <a:cubicBezTo>
                  <a:pt x="7" y="60"/>
                  <a:pt x="7" y="60"/>
                  <a:pt x="7" y="60"/>
                </a:cubicBezTo>
                <a:cubicBezTo>
                  <a:pt x="3" y="60"/>
                  <a:pt x="0" y="63"/>
                  <a:pt x="0" y="68"/>
                </a:cubicBezTo>
                <a:cubicBezTo>
                  <a:pt x="0" y="73"/>
                  <a:pt x="3" y="76"/>
                  <a:pt x="7" y="76"/>
                </a:cubicBezTo>
                <a:close/>
                <a:moveTo>
                  <a:pt x="7" y="46"/>
                </a:moveTo>
                <a:cubicBezTo>
                  <a:pt x="50" y="46"/>
                  <a:pt x="50" y="46"/>
                  <a:pt x="50" y="46"/>
                </a:cubicBezTo>
                <a:cubicBezTo>
                  <a:pt x="50" y="46"/>
                  <a:pt x="50" y="46"/>
                  <a:pt x="50" y="46"/>
                </a:cubicBezTo>
                <a:cubicBezTo>
                  <a:pt x="111" y="30"/>
                  <a:pt x="111" y="30"/>
                  <a:pt x="111" y="30"/>
                </a:cubicBezTo>
                <a:cubicBezTo>
                  <a:pt x="7" y="30"/>
                  <a:pt x="7" y="30"/>
                  <a:pt x="7" y="30"/>
                </a:cubicBezTo>
                <a:cubicBezTo>
                  <a:pt x="3" y="30"/>
                  <a:pt x="0" y="33"/>
                  <a:pt x="0" y="38"/>
                </a:cubicBezTo>
                <a:cubicBezTo>
                  <a:pt x="0" y="43"/>
                  <a:pt x="3" y="46"/>
                  <a:pt x="7" y="46"/>
                </a:cubicBezTo>
                <a:close/>
                <a:moveTo>
                  <a:pt x="7" y="14"/>
                </a:moveTo>
                <a:cubicBezTo>
                  <a:pt x="114" y="14"/>
                  <a:pt x="114" y="14"/>
                  <a:pt x="114" y="14"/>
                </a:cubicBezTo>
                <a:cubicBezTo>
                  <a:pt x="118" y="14"/>
                  <a:pt x="121" y="11"/>
                  <a:pt x="121" y="8"/>
                </a:cubicBezTo>
                <a:cubicBezTo>
                  <a:pt x="121" y="3"/>
                  <a:pt x="118" y="0"/>
                  <a:pt x="114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11"/>
                  <a:pt x="3" y="14"/>
                  <a:pt x="7" y="14"/>
                </a:cubicBezTo>
                <a:close/>
                <a:moveTo>
                  <a:pt x="7" y="106"/>
                </a:moveTo>
                <a:cubicBezTo>
                  <a:pt x="50" y="106"/>
                  <a:pt x="50" y="106"/>
                  <a:pt x="50" y="106"/>
                </a:cubicBezTo>
                <a:cubicBezTo>
                  <a:pt x="50" y="92"/>
                  <a:pt x="50" y="92"/>
                  <a:pt x="50" y="92"/>
                </a:cubicBezTo>
                <a:cubicBezTo>
                  <a:pt x="7" y="92"/>
                  <a:pt x="7" y="92"/>
                  <a:pt x="7" y="92"/>
                </a:cubicBezTo>
                <a:cubicBezTo>
                  <a:pt x="3" y="92"/>
                  <a:pt x="0" y="95"/>
                  <a:pt x="0" y="98"/>
                </a:cubicBezTo>
                <a:cubicBezTo>
                  <a:pt x="0" y="103"/>
                  <a:pt x="3" y="106"/>
                  <a:pt x="7" y="106"/>
                </a:cubicBezTo>
                <a:close/>
                <a:moveTo>
                  <a:pt x="121" y="49"/>
                </a:moveTo>
                <a:cubicBezTo>
                  <a:pt x="78" y="57"/>
                  <a:pt x="78" y="57"/>
                  <a:pt x="78" y="57"/>
                </a:cubicBezTo>
                <a:cubicBezTo>
                  <a:pt x="71" y="59"/>
                  <a:pt x="63" y="68"/>
                  <a:pt x="63" y="76"/>
                </a:cubicBezTo>
                <a:cubicBezTo>
                  <a:pt x="63" y="122"/>
                  <a:pt x="63" y="122"/>
                  <a:pt x="63" y="122"/>
                </a:cubicBezTo>
                <a:cubicBezTo>
                  <a:pt x="63" y="122"/>
                  <a:pt x="62" y="122"/>
                  <a:pt x="60" y="122"/>
                </a:cubicBezTo>
                <a:cubicBezTo>
                  <a:pt x="50" y="122"/>
                  <a:pt x="43" y="130"/>
                  <a:pt x="43" y="141"/>
                </a:cubicBezTo>
                <a:cubicBezTo>
                  <a:pt x="43" y="151"/>
                  <a:pt x="50" y="160"/>
                  <a:pt x="60" y="160"/>
                </a:cubicBezTo>
                <a:cubicBezTo>
                  <a:pt x="71" y="160"/>
                  <a:pt x="78" y="151"/>
                  <a:pt x="78" y="141"/>
                </a:cubicBezTo>
                <a:cubicBezTo>
                  <a:pt x="78" y="140"/>
                  <a:pt x="78" y="140"/>
                  <a:pt x="78" y="138"/>
                </a:cubicBezTo>
                <a:cubicBezTo>
                  <a:pt x="78" y="138"/>
                  <a:pt x="78" y="138"/>
                  <a:pt x="78" y="138"/>
                </a:cubicBezTo>
                <a:cubicBezTo>
                  <a:pt x="78" y="84"/>
                  <a:pt x="78" y="84"/>
                  <a:pt x="78" y="84"/>
                </a:cubicBezTo>
                <a:cubicBezTo>
                  <a:pt x="121" y="76"/>
                  <a:pt x="121" y="76"/>
                  <a:pt x="121" y="76"/>
                </a:cubicBezTo>
                <a:cubicBezTo>
                  <a:pt x="121" y="106"/>
                  <a:pt x="121" y="106"/>
                  <a:pt x="121" y="106"/>
                </a:cubicBezTo>
                <a:cubicBezTo>
                  <a:pt x="120" y="106"/>
                  <a:pt x="118" y="106"/>
                  <a:pt x="117" y="106"/>
                </a:cubicBezTo>
                <a:cubicBezTo>
                  <a:pt x="108" y="106"/>
                  <a:pt x="99" y="116"/>
                  <a:pt x="99" y="125"/>
                </a:cubicBezTo>
                <a:cubicBezTo>
                  <a:pt x="99" y="136"/>
                  <a:pt x="108" y="144"/>
                  <a:pt x="117" y="144"/>
                </a:cubicBezTo>
                <a:cubicBezTo>
                  <a:pt x="127" y="144"/>
                  <a:pt x="134" y="136"/>
                  <a:pt x="134" y="127"/>
                </a:cubicBezTo>
                <a:cubicBezTo>
                  <a:pt x="134" y="127"/>
                  <a:pt x="134" y="127"/>
                  <a:pt x="134" y="127"/>
                </a:cubicBezTo>
                <a:cubicBezTo>
                  <a:pt x="134" y="60"/>
                  <a:pt x="134" y="60"/>
                  <a:pt x="134" y="60"/>
                </a:cubicBezTo>
                <a:cubicBezTo>
                  <a:pt x="134" y="52"/>
                  <a:pt x="128" y="46"/>
                  <a:pt x="121" y="49"/>
                </a:cubicBezTo>
                <a:close/>
                <a:moveTo>
                  <a:pt x="0" y="130"/>
                </a:moveTo>
                <a:cubicBezTo>
                  <a:pt x="0" y="133"/>
                  <a:pt x="3" y="136"/>
                  <a:pt x="7" y="136"/>
                </a:cubicBezTo>
                <a:cubicBezTo>
                  <a:pt x="28" y="136"/>
                  <a:pt x="28" y="136"/>
                  <a:pt x="28" y="136"/>
                </a:cubicBezTo>
                <a:cubicBezTo>
                  <a:pt x="29" y="132"/>
                  <a:pt x="31" y="127"/>
                  <a:pt x="34" y="122"/>
                </a:cubicBezTo>
                <a:cubicBezTo>
                  <a:pt x="7" y="122"/>
                  <a:pt x="7" y="122"/>
                  <a:pt x="7" y="122"/>
                </a:cubicBezTo>
                <a:cubicBezTo>
                  <a:pt x="3" y="122"/>
                  <a:pt x="0" y="125"/>
                  <a:pt x="0" y="130"/>
                </a:cubicBezTo>
                <a:close/>
                <a:moveTo>
                  <a:pt x="0" y="130"/>
                </a:moveTo>
                <a:cubicBezTo>
                  <a:pt x="0" y="130"/>
                  <a:pt x="0" y="130"/>
                  <a:pt x="0" y="13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188">
            <a:extLst>
              <a:ext uri="{FF2B5EF4-FFF2-40B4-BE49-F238E27FC236}">
                <a16:creationId xmlns:a16="http://schemas.microsoft.com/office/drawing/2014/main" id="{77A2E127-A769-CE6F-5AE2-7F92ED9E43E3}"/>
              </a:ext>
            </a:extLst>
          </p:cNvPr>
          <p:cNvSpPr>
            <a:spLocks noEditPoints="1"/>
          </p:cNvSpPr>
          <p:nvPr/>
        </p:nvSpPr>
        <p:spPr bwMode="auto">
          <a:xfrm>
            <a:off x="8455026" y="5776913"/>
            <a:ext cx="238125" cy="254000"/>
          </a:xfrm>
          <a:custGeom>
            <a:avLst/>
            <a:gdLst>
              <a:gd name="T0" fmla="*/ 139 w 150"/>
              <a:gd name="T1" fmla="*/ 25 h 160"/>
              <a:gd name="T2" fmla="*/ 139 w 150"/>
              <a:gd name="T3" fmla="*/ 25 h 160"/>
              <a:gd name="T4" fmla="*/ 150 w 150"/>
              <a:gd name="T5" fmla="*/ 13 h 160"/>
              <a:gd name="T6" fmla="*/ 150 w 150"/>
              <a:gd name="T7" fmla="*/ 12 h 160"/>
              <a:gd name="T8" fmla="*/ 148 w 150"/>
              <a:gd name="T9" fmla="*/ 10 h 160"/>
              <a:gd name="T10" fmla="*/ 141 w 150"/>
              <a:gd name="T11" fmla="*/ 10 h 160"/>
              <a:gd name="T12" fmla="*/ 141 w 150"/>
              <a:gd name="T13" fmla="*/ 2 h 160"/>
              <a:gd name="T14" fmla="*/ 140 w 150"/>
              <a:gd name="T15" fmla="*/ 0 h 160"/>
              <a:gd name="T16" fmla="*/ 139 w 150"/>
              <a:gd name="T17" fmla="*/ 2 h 160"/>
              <a:gd name="T18" fmla="*/ 128 w 150"/>
              <a:gd name="T19" fmla="*/ 12 h 160"/>
              <a:gd name="T20" fmla="*/ 128 w 150"/>
              <a:gd name="T21" fmla="*/ 13 h 160"/>
              <a:gd name="T22" fmla="*/ 125 w 150"/>
              <a:gd name="T23" fmla="*/ 19 h 160"/>
              <a:gd name="T24" fmla="*/ 73 w 150"/>
              <a:gd name="T25" fmla="*/ 75 h 160"/>
              <a:gd name="T26" fmla="*/ 70 w 150"/>
              <a:gd name="T27" fmla="*/ 75 h 160"/>
              <a:gd name="T28" fmla="*/ 61 w 150"/>
              <a:gd name="T29" fmla="*/ 85 h 160"/>
              <a:gd name="T30" fmla="*/ 70 w 150"/>
              <a:gd name="T31" fmla="*/ 96 h 160"/>
              <a:gd name="T32" fmla="*/ 81 w 150"/>
              <a:gd name="T33" fmla="*/ 85 h 160"/>
              <a:gd name="T34" fmla="*/ 80 w 150"/>
              <a:gd name="T35" fmla="*/ 82 h 160"/>
              <a:gd name="T36" fmla="*/ 95 w 150"/>
              <a:gd name="T37" fmla="*/ 68 h 160"/>
              <a:gd name="T38" fmla="*/ 99 w 150"/>
              <a:gd name="T39" fmla="*/ 85 h 160"/>
              <a:gd name="T40" fmla="*/ 70 w 150"/>
              <a:gd name="T41" fmla="*/ 116 h 160"/>
              <a:gd name="T42" fmla="*/ 41 w 150"/>
              <a:gd name="T43" fmla="*/ 85 h 160"/>
              <a:gd name="T44" fmla="*/ 70 w 150"/>
              <a:gd name="T45" fmla="*/ 54 h 160"/>
              <a:gd name="T46" fmla="*/ 78 w 150"/>
              <a:gd name="T47" fmla="*/ 56 h 160"/>
              <a:gd name="T48" fmla="*/ 88 w 150"/>
              <a:gd name="T49" fmla="*/ 46 h 160"/>
              <a:gd name="T50" fmla="*/ 70 w 150"/>
              <a:gd name="T51" fmla="*/ 41 h 160"/>
              <a:gd name="T52" fmla="*/ 29 w 150"/>
              <a:gd name="T53" fmla="*/ 85 h 160"/>
              <a:gd name="T54" fmla="*/ 70 w 150"/>
              <a:gd name="T55" fmla="*/ 131 h 160"/>
              <a:gd name="T56" fmla="*/ 113 w 150"/>
              <a:gd name="T57" fmla="*/ 85 h 160"/>
              <a:gd name="T58" fmla="*/ 103 w 150"/>
              <a:gd name="T59" fmla="*/ 57 h 160"/>
              <a:gd name="T60" fmla="*/ 114 w 150"/>
              <a:gd name="T61" fmla="*/ 46 h 160"/>
              <a:gd name="T62" fmla="*/ 128 w 150"/>
              <a:gd name="T63" fmla="*/ 85 h 160"/>
              <a:gd name="T64" fmla="*/ 70 w 150"/>
              <a:gd name="T65" fmla="*/ 147 h 160"/>
              <a:gd name="T66" fmla="*/ 14 w 150"/>
              <a:gd name="T67" fmla="*/ 85 h 160"/>
              <a:gd name="T68" fmla="*/ 70 w 150"/>
              <a:gd name="T69" fmla="*/ 25 h 160"/>
              <a:gd name="T70" fmla="*/ 99 w 150"/>
              <a:gd name="T71" fmla="*/ 32 h 160"/>
              <a:gd name="T72" fmla="*/ 109 w 150"/>
              <a:gd name="T73" fmla="*/ 24 h 160"/>
              <a:gd name="T74" fmla="*/ 70 w 150"/>
              <a:gd name="T75" fmla="*/ 10 h 160"/>
              <a:gd name="T76" fmla="*/ 21 w 150"/>
              <a:gd name="T77" fmla="*/ 32 h 160"/>
              <a:gd name="T78" fmla="*/ 0 w 150"/>
              <a:gd name="T79" fmla="*/ 85 h 160"/>
              <a:gd name="T80" fmla="*/ 21 w 150"/>
              <a:gd name="T81" fmla="*/ 138 h 160"/>
              <a:gd name="T82" fmla="*/ 70 w 150"/>
              <a:gd name="T83" fmla="*/ 160 h 160"/>
              <a:gd name="T84" fmla="*/ 121 w 150"/>
              <a:gd name="T85" fmla="*/ 138 h 160"/>
              <a:gd name="T86" fmla="*/ 140 w 150"/>
              <a:gd name="T87" fmla="*/ 85 h 160"/>
              <a:gd name="T88" fmla="*/ 124 w 150"/>
              <a:gd name="T89" fmla="*/ 37 h 160"/>
              <a:gd name="T90" fmla="*/ 132 w 150"/>
              <a:gd name="T91" fmla="*/ 27 h 160"/>
              <a:gd name="T92" fmla="*/ 139 w 150"/>
              <a:gd name="T93" fmla="*/ 25 h 160"/>
              <a:gd name="T94" fmla="*/ 139 w 150"/>
              <a:gd name="T95" fmla="*/ 25 h 160"/>
              <a:gd name="T96" fmla="*/ 139 w 150"/>
              <a:gd name="T97" fmla="*/ 25 h 160"/>
              <a:gd name="T98" fmla="*/ 139 w 150"/>
              <a:gd name="T99" fmla="*/ 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0" h="160">
                <a:moveTo>
                  <a:pt x="139" y="25"/>
                </a:moveTo>
                <a:cubicBezTo>
                  <a:pt x="139" y="25"/>
                  <a:pt x="139" y="25"/>
                  <a:pt x="139" y="25"/>
                </a:cubicBezTo>
                <a:cubicBezTo>
                  <a:pt x="150" y="13"/>
                  <a:pt x="150" y="13"/>
                  <a:pt x="150" y="13"/>
                </a:cubicBezTo>
                <a:cubicBezTo>
                  <a:pt x="150" y="12"/>
                  <a:pt x="150" y="12"/>
                  <a:pt x="150" y="12"/>
                </a:cubicBezTo>
                <a:cubicBezTo>
                  <a:pt x="150" y="10"/>
                  <a:pt x="150" y="10"/>
                  <a:pt x="148" y="10"/>
                </a:cubicBezTo>
                <a:cubicBezTo>
                  <a:pt x="141" y="10"/>
                  <a:pt x="141" y="10"/>
                  <a:pt x="141" y="10"/>
                </a:cubicBezTo>
                <a:cubicBezTo>
                  <a:pt x="141" y="2"/>
                  <a:pt x="141" y="2"/>
                  <a:pt x="141" y="2"/>
                </a:cubicBezTo>
                <a:cubicBezTo>
                  <a:pt x="141" y="2"/>
                  <a:pt x="140" y="2"/>
                  <a:pt x="140" y="0"/>
                </a:cubicBezTo>
                <a:cubicBezTo>
                  <a:pt x="139" y="0"/>
                  <a:pt x="139" y="0"/>
                  <a:pt x="139" y="2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13"/>
                  <a:pt x="128" y="13"/>
                  <a:pt x="128" y="13"/>
                </a:cubicBezTo>
                <a:cubicBezTo>
                  <a:pt x="125" y="19"/>
                  <a:pt x="125" y="19"/>
                  <a:pt x="125" y="19"/>
                </a:cubicBezTo>
                <a:cubicBezTo>
                  <a:pt x="73" y="75"/>
                  <a:pt x="73" y="75"/>
                  <a:pt x="73" y="75"/>
                </a:cubicBezTo>
                <a:cubicBezTo>
                  <a:pt x="73" y="75"/>
                  <a:pt x="71" y="75"/>
                  <a:pt x="70" y="75"/>
                </a:cubicBezTo>
                <a:cubicBezTo>
                  <a:pt x="66" y="75"/>
                  <a:pt x="61" y="79"/>
                  <a:pt x="61" y="85"/>
                </a:cubicBezTo>
                <a:cubicBezTo>
                  <a:pt x="61" y="91"/>
                  <a:pt x="66" y="96"/>
                  <a:pt x="70" y="96"/>
                </a:cubicBezTo>
                <a:cubicBezTo>
                  <a:pt x="76" y="96"/>
                  <a:pt x="81" y="91"/>
                  <a:pt x="81" y="85"/>
                </a:cubicBezTo>
                <a:cubicBezTo>
                  <a:pt x="81" y="85"/>
                  <a:pt x="80" y="84"/>
                  <a:pt x="80" y="82"/>
                </a:cubicBezTo>
                <a:cubicBezTo>
                  <a:pt x="95" y="68"/>
                  <a:pt x="95" y="68"/>
                  <a:pt x="95" y="68"/>
                </a:cubicBezTo>
                <a:cubicBezTo>
                  <a:pt x="98" y="74"/>
                  <a:pt x="99" y="79"/>
                  <a:pt x="99" y="85"/>
                </a:cubicBezTo>
                <a:cubicBezTo>
                  <a:pt x="99" y="103"/>
                  <a:pt x="87" y="116"/>
                  <a:pt x="70" y="116"/>
                </a:cubicBezTo>
                <a:cubicBezTo>
                  <a:pt x="55" y="116"/>
                  <a:pt x="41" y="103"/>
                  <a:pt x="41" y="85"/>
                </a:cubicBezTo>
                <a:cubicBezTo>
                  <a:pt x="41" y="69"/>
                  <a:pt x="55" y="54"/>
                  <a:pt x="70" y="54"/>
                </a:cubicBezTo>
                <a:cubicBezTo>
                  <a:pt x="73" y="54"/>
                  <a:pt x="76" y="56"/>
                  <a:pt x="78" y="56"/>
                </a:cubicBezTo>
                <a:cubicBezTo>
                  <a:pt x="88" y="46"/>
                  <a:pt x="88" y="46"/>
                  <a:pt x="88" y="46"/>
                </a:cubicBezTo>
                <a:cubicBezTo>
                  <a:pt x="82" y="43"/>
                  <a:pt x="77" y="41"/>
                  <a:pt x="70" y="41"/>
                </a:cubicBezTo>
                <a:cubicBezTo>
                  <a:pt x="48" y="41"/>
                  <a:pt x="29" y="62"/>
                  <a:pt x="29" y="85"/>
                </a:cubicBezTo>
                <a:cubicBezTo>
                  <a:pt x="29" y="110"/>
                  <a:pt x="48" y="131"/>
                  <a:pt x="70" y="131"/>
                </a:cubicBezTo>
                <a:cubicBezTo>
                  <a:pt x="93" y="131"/>
                  <a:pt x="113" y="110"/>
                  <a:pt x="113" y="85"/>
                </a:cubicBezTo>
                <a:cubicBezTo>
                  <a:pt x="113" y="75"/>
                  <a:pt x="109" y="66"/>
                  <a:pt x="103" y="57"/>
                </a:cubicBezTo>
                <a:cubicBezTo>
                  <a:pt x="114" y="46"/>
                  <a:pt x="114" y="46"/>
                  <a:pt x="114" y="46"/>
                </a:cubicBezTo>
                <a:cubicBezTo>
                  <a:pt x="122" y="57"/>
                  <a:pt x="128" y="71"/>
                  <a:pt x="128" y="85"/>
                </a:cubicBezTo>
                <a:cubicBezTo>
                  <a:pt x="128" y="119"/>
                  <a:pt x="102" y="147"/>
                  <a:pt x="70" y="147"/>
                </a:cubicBezTo>
                <a:cubicBezTo>
                  <a:pt x="39" y="147"/>
                  <a:pt x="14" y="119"/>
                  <a:pt x="14" y="85"/>
                </a:cubicBezTo>
                <a:cubicBezTo>
                  <a:pt x="14" y="51"/>
                  <a:pt x="39" y="25"/>
                  <a:pt x="70" y="25"/>
                </a:cubicBezTo>
                <a:cubicBezTo>
                  <a:pt x="81" y="25"/>
                  <a:pt x="91" y="28"/>
                  <a:pt x="99" y="32"/>
                </a:cubicBezTo>
                <a:cubicBezTo>
                  <a:pt x="109" y="24"/>
                  <a:pt x="109" y="24"/>
                  <a:pt x="109" y="24"/>
                </a:cubicBezTo>
                <a:cubicBezTo>
                  <a:pt x="98" y="15"/>
                  <a:pt x="85" y="10"/>
                  <a:pt x="70" y="10"/>
                </a:cubicBezTo>
                <a:cubicBezTo>
                  <a:pt x="52" y="10"/>
                  <a:pt x="34" y="19"/>
                  <a:pt x="21" y="32"/>
                </a:cubicBezTo>
                <a:cubicBezTo>
                  <a:pt x="8" y="47"/>
                  <a:pt x="0" y="66"/>
                  <a:pt x="0" y="85"/>
                </a:cubicBezTo>
                <a:cubicBezTo>
                  <a:pt x="0" y="106"/>
                  <a:pt x="8" y="125"/>
                  <a:pt x="21" y="138"/>
                </a:cubicBezTo>
                <a:cubicBezTo>
                  <a:pt x="34" y="153"/>
                  <a:pt x="52" y="160"/>
                  <a:pt x="70" y="160"/>
                </a:cubicBezTo>
                <a:cubicBezTo>
                  <a:pt x="89" y="160"/>
                  <a:pt x="107" y="153"/>
                  <a:pt x="121" y="138"/>
                </a:cubicBezTo>
                <a:cubicBezTo>
                  <a:pt x="133" y="125"/>
                  <a:pt x="140" y="106"/>
                  <a:pt x="140" y="85"/>
                </a:cubicBezTo>
                <a:cubicBezTo>
                  <a:pt x="140" y="68"/>
                  <a:pt x="135" y="50"/>
                  <a:pt x="124" y="37"/>
                </a:cubicBezTo>
                <a:cubicBezTo>
                  <a:pt x="132" y="27"/>
                  <a:pt x="132" y="27"/>
                  <a:pt x="132" y="27"/>
                </a:cubicBezTo>
                <a:cubicBezTo>
                  <a:pt x="139" y="25"/>
                  <a:pt x="139" y="25"/>
                  <a:pt x="139" y="25"/>
                </a:cubicBezTo>
                <a:cubicBezTo>
                  <a:pt x="139" y="25"/>
                  <a:pt x="139" y="25"/>
                  <a:pt x="139" y="25"/>
                </a:cubicBezTo>
                <a:close/>
                <a:moveTo>
                  <a:pt x="139" y="25"/>
                </a:moveTo>
                <a:cubicBezTo>
                  <a:pt x="139" y="25"/>
                  <a:pt x="139" y="25"/>
                  <a:pt x="139" y="2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Freeform 189">
            <a:extLst>
              <a:ext uri="{FF2B5EF4-FFF2-40B4-BE49-F238E27FC236}">
                <a16:creationId xmlns:a16="http://schemas.microsoft.com/office/drawing/2014/main" id="{1C73F829-0472-12DD-B983-586695BD7FAF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5789613"/>
            <a:ext cx="254000" cy="228600"/>
          </a:xfrm>
          <a:custGeom>
            <a:avLst/>
            <a:gdLst>
              <a:gd name="T0" fmla="*/ 25 w 160"/>
              <a:gd name="T1" fmla="*/ 0 h 144"/>
              <a:gd name="T2" fmla="*/ 0 w 160"/>
              <a:gd name="T3" fmla="*/ 84 h 144"/>
              <a:gd name="T4" fmla="*/ 92 w 160"/>
              <a:gd name="T5" fmla="*/ 111 h 144"/>
              <a:gd name="T6" fmla="*/ 137 w 160"/>
              <a:gd name="T7" fmla="*/ 144 h 144"/>
              <a:gd name="T8" fmla="*/ 143 w 160"/>
              <a:gd name="T9" fmla="*/ 136 h 144"/>
              <a:gd name="T10" fmla="*/ 160 w 160"/>
              <a:gd name="T11" fmla="*/ 88 h 144"/>
              <a:gd name="T12" fmla="*/ 134 w 160"/>
              <a:gd name="T13" fmla="*/ 0 h 144"/>
              <a:gd name="T14" fmla="*/ 137 w 160"/>
              <a:gd name="T15" fmla="*/ 96 h 144"/>
              <a:gd name="T16" fmla="*/ 129 w 160"/>
              <a:gd name="T17" fmla="*/ 122 h 144"/>
              <a:gd name="T18" fmla="*/ 94 w 160"/>
              <a:gd name="T19" fmla="*/ 96 h 144"/>
              <a:gd name="T20" fmla="*/ 14 w 160"/>
              <a:gd name="T21" fmla="*/ 84 h 144"/>
              <a:gd name="T22" fmla="*/ 25 w 160"/>
              <a:gd name="T23" fmla="*/ 15 h 144"/>
              <a:gd name="T24" fmla="*/ 145 w 160"/>
              <a:gd name="T25" fmla="*/ 29 h 144"/>
              <a:gd name="T26" fmla="*/ 119 w 160"/>
              <a:gd name="T27" fmla="*/ 49 h 144"/>
              <a:gd name="T28" fmla="*/ 115 w 160"/>
              <a:gd name="T29" fmla="*/ 36 h 144"/>
              <a:gd name="T30" fmla="*/ 105 w 160"/>
              <a:gd name="T31" fmla="*/ 37 h 144"/>
              <a:gd name="T32" fmla="*/ 93 w 160"/>
              <a:gd name="T33" fmla="*/ 32 h 144"/>
              <a:gd name="T34" fmla="*/ 87 w 160"/>
              <a:gd name="T35" fmla="*/ 40 h 144"/>
              <a:gd name="T36" fmla="*/ 74 w 160"/>
              <a:gd name="T37" fmla="*/ 44 h 144"/>
              <a:gd name="T38" fmla="*/ 75 w 160"/>
              <a:gd name="T39" fmla="*/ 56 h 144"/>
              <a:gd name="T40" fmla="*/ 70 w 160"/>
              <a:gd name="T41" fmla="*/ 67 h 144"/>
              <a:gd name="T42" fmla="*/ 78 w 160"/>
              <a:gd name="T43" fmla="*/ 74 h 144"/>
              <a:gd name="T44" fmla="*/ 82 w 160"/>
              <a:gd name="T45" fmla="*/ 88 h 144"/>
              <a:gd name="T46" fmla="*/ 93 w 160"/>
              <a:gd name="T47" fmla="*/ 86 h 144"/>
              <a:gd name="T48" fmla="*/ 105 w 160"/>
              <a:gd name="T49" fmla="*/ 93 h 144"/>
              <a:gd name="T50" fmla="*/ 111 w 160"/>
              <a:gd name="T51" fmla="*/ 84 h 144"/>
              <a:gd name="T52" fmla="*/ 123 w 160"/>
              <a:gd name="T53" fmla="*/ 79 h 144"/>
              <a:gd name="T54" fmla="*/ 122 w 160"/>
              <a:gd name="T55" fmla="*/ 67 h 144"/>
              <a:gd name="T56" fmla="*/ 128 w 160"/>
              <a:gd name="T57" fmla="*/ 56 h 144"/>
              <a:gd name="T58" fmla="*/ 119 w 160"/>
              <a:gd name="T59" fmla="*/ 49 h 144"/>
              <a:gd name="T60" fmla="*/ 91 w 160"/>
              <a:gd name="T61" fmla="*/ 62 h 144"/>
              <a:gd name="T62" fmla="*/ 106 w 160"/>
              <a:gd name="T63" fmla="*/ 62 h 144"/>
              <a:gd name="T64" fmla="*/ 69 w 160"/>
              <a:gd name="T65" fmla="*/ 36 h 144"/>
              <a:gd name="T66" fmla="*/ 60 w 160"/>
              <a:gd name="T67" fmla="*/ 30 h 144"/>
              <a:gd name="T68" fmla="*/ 57 w 160"/>
              <a:gd name="T69" fmla="*/ 23 h 144"/>
              <a:gd name="T70" fmla="*/ 48 w 160"/>
              <a:gd name="T71" fmla="*/ 25 h 144"/>
              <a:gd name="T72" fmla="*/ 42 w 160"/>
              <a:gd name="T73" fmla="*/ 22 h 144"/>
              <a:gd name="T74" fmla="*/ 37 w 160"/>
              <a:gd name="T75" fmla="*/ 30 h 144"/>
              <a:gd name="T76" fmla="*/ 29 w 160"/>
              <a:gd name="T77" fmla="*/ 33 h 144"/>
              <a:gd name="T78" fmla="*/ 32 w 160"/>
              <a:gd name="T79" fmla="*/ 43 h 144"/>
              <a:gd name="T80" fmla="*/ 28 w 160"/>
              <a:gd name="T81" fmla="*/ 51 h 144"/>
              <a:gd name="T82" fmla="*/ 37 w 160"/>
              <a:gd name="T83" fmla="*/ 56 h 144"/>
              <a:gd name="T84" fmla="*/ 39 w 160"/>
              <a:gd name="T85" fmla="*/ 63 h 144"/>
              <a:gd name="T86" fmla="*/ 48 w 160"/>
              <a:gd name="T87" fmla="*/ 62 h 144"/>
              <a:gd name="T88" fmla="*/ 55 w 160"/>
              <a:gd name="T89" fmla="*/ 65 h 144"/>
              <a:gd name="T90" fmla="*/ 60 w 160"/>
              <a:gd name="T91" fmla="*/ 56 h 144"/>
              <a:gd name="T92" fmla="*/ 68 w 160"/>
              <a:gd name="T93" fmla="*/ 54 h 144"/>
              <a:gd name="T94" fmla="*/ 65 w 160"/>
              <a:gd name="T95" fmla="*/ 44 h 144"/>
              <a:gd name="T96" fmla="*/ 69 w 160"/>
              <a:gd name="T97" fmla="*/ 36 h 144"/>
              <a:gd name="T98" fmla="*/ 47 w 160"/>
              <a:gd name="T99" fmla="*/ 50 h 144"/>
              <a:gd name="T100" fmla="*/ 50 w 160"/>
              <a:gd name="T101" fmla="*/ 37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44">
                <a:moveTo>
                  <a:pt x="134" y="0"/>
                </a:moveTo>
                <a:cubicBezTo>
                  <a:pt x="25" y="0"/>
                  <a:pt x="25" y="0"/>
                  <a:pt x="25" y="0"/>
                </a:cubicBezTo>
                <a:cubicBezTo>
                  <a:pt x="11" y="0"/>
                  <a:pt x="0" y="13"/>
                  <a:pt x="0" y="29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99"/>
                  <a:pt x="11" y="111"/>
                  <a:pt x="25" y="111"/>
                </a:cubicBezTo>
                <a:cubicBezTo>
                  <a:pt x="92" y="111"/>
                  <a:pt x="92" y="111"/>
                  <a:pt x="92" y="111"/>
                </a:cubicBezTo>
                <a:cubicBezTo>
                  <a:pt x="131" y="143"/>
                  <a:pt x="131" y="143"/>
                  <a:pt x="131" y="143"/>
                </a:cubicBezTo>
                <a:cubicBezTo>
                  <a:pt x="133" y="143"/>
                  <a:pt x="134" y="144"/>
                  <a:pt x="137" y="144"/>
                </a:cubicBezTo>
                <a:cubicBezTo>
                  <a:pt x="137" y="144"/>
                  <a:pt x="138" y="144"/>
                  <a:pt x="139" y="143"/>
                </a:cubicBezTo>
                <a:cubicBezTo>
                  <a:pt x="142" y="141"/>
                  <a:pt x="143" y="138"/>
                  <a:pt x="143" y="136"/>
                </a:cubicBezTo>
                <a:cubicBezTo>
                  <a:pt x="143" y="111"/>
                  <a:pt x="143" y="111"/>
                  <a:pt x="143" y="111"/>
                </a:cubicBezTo>
                <a:cubicBezTo>
                  <a:pt x="152" y="108"/>
                  <a:pt x="160" y="99"/>
                  <a:pt x="160" y="88"/>
                </a:cubicBezTo>
                <a:cubicBezTo>
                  <a:pt x="160" y="29"/>
                  <a:pt x="160" y="29"/>
                  <a:pt x="160" y="29"/>
                </a:cubicBezTo>
                <a:cubicBezTo>
                  <a:pt x="160" y="13"/>
                  <a:pt x="148" y="0"/>
                  <a:pt x="134" y="0"/>
                </a:cubicBezTo>
                <a:close/>
                <a:moveTo>
                  <a:pt x="145" y="88"/>
                </a:moveTo>
                <a:cubicBezTo>
                  <a:pt x="145" y="92"/>
                  <a:pt x="142" y="96"/>
                  <a:pt x="137" y="96"/>
                </a:cubicBezTo>
                <a:cubicBezTo>
                  <a:pt x="133" y="96"/>
                  <a:pt x="129" y="100"/>
                  <a:pt x="129" y="104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98" y="99"/>
                  <a:pt x="98" y="99"/>
                  <a:pt x="98" y="99"/>
                </a:cubicBezTo>
                <a:cubicBezTo>
                  <a:pt x="97" y="97"/>
                  <a:pt x="96" y="96"/>
                  <a:pt x="94" y="96"/>
                </a:cubicBezTo>
                <a:cubicBezTo>
                  <a:pt x="25" y="96"/>
                  <a:pt x="25" y="96"/>
                  <a:pt x="25" y="96"/>
                </a:cubicBezTo>
                <a:cubicBezTo>
                  <a:pt x="19" y="96"/>
                  <a:pt x="14" y="91"/>
                  <a:pt x="14" y="84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1"/>
                  <a:pt x="19" y="15"/>
                  <a:pt x="25" y="15"/>
                </a:cubicBezTo>
                <a:cubicBezTo>
                  <a:pt x="134" y="15"/>
                  <a:pt x="134" y="15"/>
                  <a:pt x="134" y="15"/>
                </a:cubicBezTo>
                <a:cubicBezTo>
                  <a:pt x="140" y="15"/>
                  <a:pt x="145" y="21"/>
                  <a:pt x="145" y="29"/>
                </a:cubicBezTo>
                <a:lnTo>
                  <a:pt x="145" y="88"/>
                </a:lnTo>
                <a:close/>
                <a:moveTo>
                  <a:pt x="119" y="49"/>
                </a:moveTo>
                <a:cubicBezTo>
                  <a:pt x="123" y="44"/>
                  <a:pt x="123" y="44"/>
                  <a:pt x="123" y="44"/>
                </a:cubicBezTo>
                <a:cubicBezTo>
                  <a:pt x="115" y="36"/>
                  <a:pt x="115" y="36"/>
                  <a:pt x="115" y="36"/>
                </a:cubicBezTo>
                <a:cubicBezTo>
                  <a:pt x="111" y="40"/>
                  <a:pt x="111" y="40"/>
                  <a:pt x="111" y="40"/>
                </a:cubicBezTo>
                <a:cubicBezTo>
                  <a:pt x="109" y="39"/>
                  <a:pt x="107" y="39"/>
                  <a:pt x="105" y="37"/>
                </a:cubicBezTo>
                <a:cubicBezTo>
                  <a:pt x="105" y="32"/>
                  <a:pt x="105" y="32"/>
                  <a:pt x="105" y="32"/>
                </a:cubicBezTo>
                <a:cubicBezTo>
                  <a:pt x="93" y="32"/>
                  <a:pt x="93" y="32"/>
                  <a:pt x="93" y="32"/>
                </a:cubicBezTo>
                <a:cubicBezTo>
                  <a:pt x="93" y="37"/>
                  <a:pt x="93" y="37"/>
                  <a:pt x="93" y="37"/>
                </a:cubicBezTo>
                <a:cubicBezTo>
                  <a:pt x="91" y="39"/>
                  <a:pt x="88" y="39"/>
                  <a:pt x="87" y="40"/>
                </a:cubicBezTo>
                <a:cubicBezTo>
                  <a:pt x="82" y="36"/>
                  <a:pt x="82" y="36"/>
                  <a:pt x="82" y="36"/>
                </a:cubicBezTo>
                <a:cubicBezTo>
                  <a:pt x="74" y="44"/>
                  <a:pt x="74" y="44"/>
                  <a:pt x="74" y="44"/>
                </a:cubicBezTo>
                <a:cubicBezTo>
                  <a:pt x="78" y="49"/>
                  <a:pt x="78" y="49"/>
                  <a:pt x="78" y="49"/>
                </a:cubicBezTo>
                <a:cubicBezTo>
                  <a:pt x="78" y="51"/>
                  <a:pt x="76" y="54"/>
                  <a:pt x="75" y="56"/>
                </a:cubicBezTo>
                <a:cubicBezTo>
                  <a:pt x="70" y="56"/>
                  <a:pt x="70" y="56"/>
                  <a:pt x="70" y="56"/>
                </a:cubicBezTo>
                <a:cubicBezTo>
                  <a:pt x="70" y="67"/>
                  <a:pt x="70" y="67"/>
                  <a:pt x="70" y="67"/>
                </a:cubicBezTo>
                <a:cubicBezTo>
                  <a:pt x="75" y="67"/>
                  <a:pt x="75" y="67"/>
                  <a:pt x="75" y="67"/>
                </a:cubicBezTo>
                <a:cubicBezTo>
                  <a:pt x="76" y="70"/>
                  <a:pt x="78" y="73"/>
                  <a:pt x="78" y="74"/>
                </a:cubicBezTo>
                <a:cubicBezTo>
                  <a:pt x="74" y="79"/>
                  <a:pt x="74" y="79"/>
                  <a:pt x="74" y="79"/>
                </a:cubicBezTo>
                <a:cubicBezTo>
                  <a:pt x="82" y="88"/>
                  <a:pt x="82" y="88"/>
                  <a:pt x="82" y="88"/>
                </a:cubicBezTo>
                <a:cubicBezTo>
                  <a:pt x="87" y="84"/>
                  <a:pt x="87" y="84"/>
                  <a:pt x="87" y="84"/>
                </a:cubicBezTo>
                <a:cubicBezTo>
                  <a:pt x="88" y="85"/>
                  <a:pt x="91" y="85"/>
                  <a:pt x="93" y="86"/>
                </a:cubicBezTo>
                <a:cubicBezTo>
                  <a:pt x="93" y="93"/>
                  <a:pt x="93" y="93"/>
                  <a:pt x="93" y="93"/>
                </a:cubicBezTo>
                <a:cubicBezTo>
                  <a:pt x="105" y="93"/>
                  <a:pt x="105" y="93"/>
                  <a:pt x="105" y="93"/>
                </a:cubicBezTo>
                <a:cubicBezTo>
                  <a:pt x="105" y="86"/>
                  <a:pt x="105" y="86"/>
                  <a:pt x="105" y="86"/>
                </a:cubicBezTo>
                <a:cubicBezTo>
                  <a:pt x="107" y="85"/>
                  <a:pt x="109" y="85"/>
                  <a:pt x="111" y="84"/>
                </a:cubicBezTo>
                <a:cubicBezTo>
                  <a:pt x="115" y="88"/>
                  <a:pt x="115" y="88"/>
                  <a:pt x="115" y="88"/>
                </a:cubicBezTo>
                <a:cubicBezTo>
                  <a:pt x="123" y="79"/>
                  <a:pt x="123" y="79"/>
                  <a:pt x="123" y="79"/>
                </a:cubicBezTo>
                <a:cubicBezTo>
                  <a:pt x="119" y="74"/>
                  <a:pt x="119" y="74"/>
                  <a:pt x="119" y="74"/>
                </a:cubicBezTo>
                <a:cubicBezTo>
                  <a:pt x="120" y="73"/>
                  <a:pt x="122" y="70"/>
                  <a:pt x="122" y="67"/>
                </a:cubicBezTo>
                <a:cubicBezTo>
                  <a:pt x="128" y="67"/>
                  <a:pt x="128" y="67"/>
                  <a:pt x="128" y="67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122" y="56"/>
                  <a:pt x="122" y="56"/>
                  <a:pt x="122" y="56"/>
                </a:cubicBezTo>
                <a:cubicBezTo>
                  <a:pt x="122" y="54"/>
                  <a:pt x="120" y="51"/>
                  <a:pt x="119" y="49"/>
                </a:cubicBezTo>
                <a:close/>
                <a:moveTo>
                  <a:pt x="98" y="70"/>
                </a:moveTo>
                <a:cubicBezTo>
                  <a:pt x="94" y="70"/>
                  <a:pt x="91" y="66"/>
                  <a:pt x="91" y="62"/>
                </a:cubicBezTo>
                <a:cubicBezTo>
                  <a:pt x="91" y="56"/>
                  <a:pt x="94" y="54"/>
                  <a:pt x="98" y="54"/>
                </a:cubicBezTo>
                <a:cubicBezTo>
                  <a:pt x="104" y="54"/>
                  <a:pt x="106" y="56"/>
                  <a:pt x="106" y="62"/>
                </a:cubicBezTo>
                <a:cubicBezTo>
                  <a:pt x="106" y="66"/>
                  <a:pt x="104" y="70"/>
                  <a:pt x="98" y="70"/>
                </a:cubicBezTo>
                <a:close/>
                <a:moveTo>
                  <a:pt x="69" y="36"/>
                </a:moveTo>
                <a:cubicBezTo>
                  <a:pt x="64" y="29"/>
                  <a:pt x="64" y="29"/>
                  <a:pt x="64" y="29"/>
                </a:cubicBezTo>
                <a:cubicBezTo>
                  <a:pt x="60" y="30"/>
                  <a:pt x="60" y="30"/>
                  <a:pt x="60" y="30"/>
                </a:cubicBezTo>
                <a:cubicBezTo>
                  <a:pt x="60" y="29"/>
                  <a:pt x="59" y="29"/>
                  <a:pt x="56" y="27"/>
                </a:cubicBezTo>
                <a:cubicBezTo>
                  <a:pt x="57" y="23"/>
                  <a:pt x="57" y="23"/>
                  <a:pt x="57" y="23"/>
                </a:cubicBezTo>
                <a:cubicBezTo>
                  <a:pt x="50" y="21"/>
                  <a:pt x="50" y="21"/>
                  <a:pt x="50" y="21"/>
                </a:cubicBezTo>
                <a:cubicBezTo>
                  <a:pt x="48" y="25"/>
                  <a:pt x="48" y="25"/>
                  <a:pt x="48" y="25"/>
                </a:cubicBezTo>
                <a:cubicBezTo>
                  <a:pt x="47" y="25"/>
                  <a:pt x="46" y="26"/>
                  <a:pt x="43" y="26"/>
                </a:cubicBezTo>
                <a:cubicBezTo>
                  <a:pt x="42" y="22"/>
                  <a:pt x="42" y="22"/>
                  <a:pt x="42" y="22"/>
                </a:cubicBezTo>
                <a:cubicBezTo>
                  <a:pt x="34" y="26"/>
                  <a:pt x="34" y="26"/>
                  <a:pt x="34" y="26"/>
                </a:cubicBezTo>
                <a:cubicBezTo>
                  <a:pt x="37" y="30"/>
                  <a:pt x="37" y="30"/>
                  <a:pt x="37" y="30"/>
                </a:cubicBezTo>
                <a:cubicBezTo>
                  <a:pt x="36" y="32"/>
                  <a:pt x="34" y="33"/>
                  <a:pt x="33" y="34"/>
                </a:cubicBezTo>
                <a:cubicBezTo>
                  <a:pt x="29" y="33"/>
                  <a:pt x="29" y="33"/>
                  <a:pt x="29" y="33"/>
                </a:cubicBezTo>
                <a:cubicBezTo>
                  <a:pt x="26" y="43"/>
                  <a:pt x="26" y="43"/>
                  <a:pt x="26" y="43"/>
                </a:cubicBezTo>
                <a:cubicBezTo>
                  <a:pt x="32" y="43"/>
                  <a:pt x="32" y="43"/>
                  <a:pt x="32" y="43"/>
                </a:cubicBezTo>
                <a:cubicBezTo>
                  <a:pt x="32" y="48"/>
                  <a:pt x="32" y="48"/>
                  <a:pt x="32" y="48"/>
                </a:cubicBezTo>
                <a:cubicBezTo>
                  <a:pt x="28" y="51"/>
                  <a:pt x="28" y="51"/>
                  <a:pt x="28" y="51"/>
                </a:cubicBezTo>
                <a:cubicBezTo>
                  <a:pt x="33" y="59"/>
                  <a:pt x="33" y="59"/>
                  <a:pt x="33" y="59"/>
                </a:cubicBezTo>
                <a:cubicBezTo>
                  <a:pt x="37" y="56"/>
                  <a:pt x="37" y="56"/>
                  <a:pt x="37" y="56"/>
                </a:cubicBezTo>
                <a:cubicBezTo>
                  <a:pt x="37" y="58"/>
                  <a:pt x="38" y="59"/>
                  <a:pt x="41" y="59"/>
                </a:cubicBezTo>
                <a:cubicBezTo>
                  <a:pt x="39" y="63"/>
                  <a:pt x="39" y="63"/>
                  <a:pt x="39" y="63"/>
                </a:cubicBezTo>
                <a:cubicBezTo>
                  <a:pt x="47" y="66"/>
                  <a:pt x="47" y="66"/>
                  <a:pt x="47" y="66"/>
                </a:cubicBezTo>
                <a:cubicBezTo>
                  <a:pt x="48" y="62"/>
                  <a:pt x="48" y="62"/>
                  <a:pt x="48" y="62"/>
                </a:cubicBezTo>
                <a:cubicBezTo>
                  <a:pt x="50" y="62"/>
                  <a:pt x="51" y="62"/>
                  <a:pt x="54" y="61"/>
                </a:cubicBezTo>
                <a:cubicBezTo>
                  <a:pt x="55" y="65"/>
                  <a:pt x="55" y="65"/>
                  <a:pt x="55" y="65"/>
                </a:cubicBezTo>
                <a:cubicBezTo>
                  <a:pt x="63" y="61"/>
                  <a:pt x="63" y="61"/>
                  <a:pt x="63" y="61"/>
                </a:cubicBezTo>
                <a:cubicBezTo>
                  <a:pt x="60" y="56"/>
                  <a:pt x="60" y="56"/>
                  <a:pt x="60" y="56"/>
                </a:cubicBezTo>
                <a:cubicBezTo>
                  <a:pt x="61" y="55"/>
                  <a:pt x="63" y="54"/>
                  <a:pt x="64" y="52"/>
                </a:cubicBezTo>
                <a:cubicBezTo>
                  <a:pt x="68" y="54"/>
                  <a:pt x="68" y="54"/>
                  <a:pt x="68" y="54"/>
                </a:cubicBezTo>
                <a:cubicBezTo>
                  <a:pt x="69" y="45"/>
                  <a:pt x="69" y="45"/>
                  <a:pt x="69" y="45"/>
                </a:cubicBezTo>
                <a:cubicBezTo>
                  <a:pt x="65" y="44"/>
                  <a:pt x="65" y="44"/>
                  <a:pt x="65" y="44"/>
                </a:cubicBezTo>
                <a:cubicBezTo>
                  <a:pt x="65" y="38"/>
                  <a:pt x="65" y="38"/>
                  <a:pt x="65" y="38"/>
                </a:cubicBezTo>
                <a:cubicBezTo>
                  <a:pt x="69" y="36"/>
                  <a:pt x="69" y="36"/>
                  <a:pt x="69" y="36"/>
                </a:cubicBezTo>
                <a:close/>
                <a:moveTo>
                  <a:pt x="54" y="45"/>
                </a:moveTo>
                <a:cubicBezTo>
                  <a:pt x="54" y="48"/>
                  <a:pt x="50" y="51"/>
                  <a:pt x="47" y="50"/>
                </a:cubicBezTo>
                <a:cubicBezTo>
                  <a:pt x="43" y="48"/>
                  <a:pt x="42" y="45"/>
                  <a:pt x="43" y="41"/>
                </a:cubicBezTo>
                <a:cubicBezTo>
                  <a:pt x="43" y="38"/>
                  <a:pt x="47" y="37"/>
                  <a:pt x="50" y="37"/>
                </a:cubicBezTo>
                <a:cubicBezTo>
                  <a:pt x="54" y="38"/>
                  <a:pt x="55" y="41"/>
                  <a:pt x="54" y="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Freeform 190">
            <a:extLst>
              <a:ext uri="{FF2B5EF4-FFF2-40B4-BE49-F238E27FC236}">
                <a16:creationId xmlns:a16="http://schemas.microsoft.com/office/drawing/2014/main" id="{20AD37FD-F4C6-ECBC-CCA5-4DD75D9E0AE4}"/>
              </a:ext>
            </a:extLst>
          </p:cNvPr>
          <p:cNvSpPr>
            <a:spLocks noEditPoints="1"/>
          </p:cNvSpPr>
          <p:nvPr/>
        </p:nvSpPr>
        <p:spPr bwMode="auto">
          <a:xfrm>
            <a:off x="8994776" y="5816600"/>
            <a:ext cx="257175" cy="174625"/>
          </a:xfrm>
          <a:custGeom>
            <a:avLst/>
            <a:gdLst>
              <a:gd name="T0" fmla="*/ 157 w 162"/>
              <a:gd name="T1" fmla="*/ 48 h 110"/>
              <a:gd name="T2" fmla="*/ 147 w 162"/>
              <a:gd name="T3" fmla="*/ 43 h 110"/>
              <a:gd name="T4" fmla="*/ 104 w 162"/>
              <a:gd name="T5" fmla="*/ 5 h 110"/>
              <a:gd name="T6" fmla="*/ 93 w 162"/>
              <a:gd name="T7" fmla="*/ 0 h 110"/>
              <a:gd name="T8" fmla="*/ 83 w 162"/>
              <a:gd name="T9" fmla="*/ 2 h 110"/>
              <a:gd name="T10" fmla="*/ 36 w 162"/>
              <a:gd name="T11" fmla="*/ 16 h 110"/>
              <a:gd name="T12" fmla="*/ 24 w 162"/>
              <a:gd name="T13" fmla="*/ 10 h 110"/>
              <a:gd name="T14" fmla="*/ 8 w 162"/>
              <a:gd name="T15" fmla="*/ 21 h 110"/>
              <a:gd name="T16" fmla="*/ 33 w 162"/>
              <a:gd name="T17" fmla="*/ 79 h 110"/>
              <a:gd name="T18" fmla="*/ 46 w 162"/>
              <a:gd name="T19" fmla="*/ 86 h 110"/>
              <a:gd name="T20" fmla="*/ 89 w 162"/>
              <a:gd name="T21" fmla="*/ 53 h 110"/>
              <a:gd name="T22" fmla="*/ 104 w 162"/>
              <a:gd name="T23" fmla="*/ 75 h 110"/>
              <a:gd name="T24" fmla="*/ 100 w 162"/>
              <a:gd name="T25" fmla="*/ 90 h 110"/>
              <a:gd name="T26" fmla="*/ 103 w 162"/>
              <a:gd name="T27" fmla="*/ 98 h 110"/>
              <a:gd name="T28" fmla="*/ 111 w 162"/>
              <a:gd name="T29" fmla="*/ 102 h 110"/>
              <a:gd name="T30" fmla="*/ 145 w 162"/>
              <a:gd name="T31" fmla="*/ 110 h 110"/>
              <a:gd name="T32" fmla="*/ 147 w 162"/>
              <a:gd name="T33" fmla="*/ 110 h 110"/>
              <a:gd name="T34" fmla="*/ 162 w 162"/>
              <a:gd name="T35" fmla="*/ 96 h 110"/>
              <a:gd name="T36" fmla="*/ 162 w 162"/>
              <a:gd name="T37" fmla="*/ 59 h 110"/>
              <a:gd name="T38" fmla="*/ 14 w 162"/>
              <a:gd name="T39" fmla="*/ 36 h 110"/>
              <a:gd name="T40" fmla="*/ 22 w 162"/>
              <a:gd name="T41" fmla="*/ 23 h 110"/>
              <a:gd name="T42" fmla="*/ 27 w 162"/>
              <a:gd name="T43" fmla="*/ 23 h 110"/>
              <a:gd name="T44" fmla="*/ 45 w 162"/>
              <a:gd name="T45" fmla="*/ 47 h 110"/>
              <a:gd name="T46" fmla="*/ 51 w 162"/>
              <a:gd name="T47" fmla="*/ 48 h 110"/>
              <a:gd name="T48" fmla="*/ 93 w 162"/>
              <a:gd name="T49" fmla="*/ 11 h 110"/>
              <a:gd name="T50" fmla="*/ 95 w 162"/>
              <a:gd name="T51" fmla="*/ 13 h 110"/>
              <a:gd name="T52" fmla="*/ 133 w 162"/>
              <a:gd name="T53" fmla="*/ 62 h 110"/>
              <a:gd name="T54" fmla="*/ 138 w 162"/>
              <a:gd name="T55" fmla="*/ 61 h 110"/>
              <a:gd name="T56" fmla="*/ 147 w 162"/>
              <a:gd name="T57" fmla="*/ 55 h 110"/>
              <a:gd name="T58" fmla="*/ 150 w 162"/>
              <a:gd name="T59" fmla="*/ 59 h 110"/>
              <a:gd name="T60" fmla="*/ 147 w 162"/>
              <a:gd name="T61" fmla="*/ 98 h 110"/>
              <a:gd name="T62" fmla="*/ 113 w 162"/>
              <a:gd name="T63" fmla="*/ 90 h 110"/>
              <a:gd name="T64" fmla="*/ 119 w 162"/>
              <a:gd name="T65" fmla="*/ 79 h 110"/>
              <a:gd name="T66" fmla="*/ 93 w 162"/>
              <a:gd name="T67" fmla="*/ 39 h 110"/>
              <a:gd name="T68" fmla="*/ 90 w 162"/>
              <a:gd name="T69" fmla="*/ 37 h 110"/>
              <a:gd name="T70" fmla="*/ 48 w 162"/>
              <a:gd name="T71" fmla="*/ 73 h 110"/>
              <a:gd name="T72" fmla="*/ 42 w 162"/>
              <a:gd name="T73" fmla="*/ 72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2" h="110">
                <a:moveTo>
                  <a:pt x="157" y="48"/>
                </a:moveTo>
                <a:cubicBezTo>
                  <a:pt x="157" y="48"/>
                  <a:pt x="157" y="48"/>
                  <a:pt x="157" y="48"/>
                </a:cubicBezTo>
                <a:cubicBezTo>
                  <a:pt x="157" y="48"/>
                  <a:pt x="157" y="48"/>
                  <a:pt x="157" y="48"/>
                </a:cubicBezTo>
                <a:cubicBezTo>
                  <a:pt x="153" y="45"/>
                  <a:pt x="150" y="43"/>
                  <a:pt x="147" y="43"/>
                </a:cubicBezTo>
                <a:cubicBezTo>
                  <a:pt x="143" y="43"/>
                  <a:pt x="140" y="44"/>
                  <a:pt x="136" y="46"/>
                </a:cubicBezTo>
                <a:cubicBezTo>
                  <a:pt x="104" y="5"/>
                  <a:pt x="104" y="5"/>
                  <a:pt x="104" y="5"/>
                </a:cubicBezTo>
                <a:cubicBezTo>
                  <a:pt x="104" y="4"/>
                  <a:pt x="103" y="3"/>
                  <a:pt x="102" y="3"/>
                </a:cubicBezTo>
                <a:cubicBezTo>
                  <a:pt x="100" y="1"/>
                  <a:pt x="96" y="0"/>
                  <a:pt x="93" y="0"/>
                </a:cubicBezTo>
                <a:cubicBezTo>
                  <a:pt x="90" y="0"/>
                  <a:pt x="87" y="0"/>
                  <a:pt x="85" y="1"/>
                </a:cubicBezTo>
                <a:cubicBezTo>
                  <a:pt x="85" y="2"/>
                  <a:pt x="83" y="2"/>
                  <a:pt x="83" y="2"/>
                </a:cubicBezTo>
                <a:cubicBezTo>
                  <a:pt x="52" y="30"/>
                  <a:pt x="49" y="33"/>
                  <a:pt x="49" y="33"/>
                </a:cubicBezTo>
                <a:cubicBezTo>
                  <a:pt x="36" y="16"/>
                  <a:pt x="36" y="16"/>
                  <a:pt x="36" y="16"/>
                </a:cubicBezTo>
                <a:cubicBezTo>
                  <a:pt x="35" y="15"/>
                  <a:pt x="34" y="14"/>
                  <a:pt x="33" y="13"/>
                </a:cubicBezTo>
                <a:cubicBezTo>
                  <a:pt x="31" y="11"/>
                  <a:pt x="27" y="10"/>
                  <a:pt x="24" y="10"/>
                </a:cubicBezTo>
                <a:cubicBezTo>
                  <a:pt x="20" y="10"/>
                  <a:pt x="17" y="11"/>
                  <a:pt x="15" y="13"/>
                </a:cubicBezTo>
                <a:cubicBezTo>
                  <a:pt x="8" y="21"/>
                  <a:pt x="8" y="21"/>
                  <a:pt x="8" y="21"/>
                </a:cubicBezTo>
                <a:cubicBezTo>
                  <a:pt x="1" y="26"/>
                  <a:pt x="0" y="37"/>
                  <a:pt x="5" y="43"/>
                </a:cubicBezTo>
                <a:cubicBezTo>
                  <a:pt x="33" y="79"/>
                  <a:pt x="33" y="79"/>
                  <a:pt x="33" y="79"/>
                </a:cubicBezTo>
                <a:cubicBezTo>
                  <a:pt x="34" y="80"/>
                  <a:pt x="34" y="81"/>
                  <a:pt x="35" y="81"/>
                </a:cubicBezTo>
                <a:cubicBezTo>
                  <a:pt x="38" y="85"/>
                  <a:pt x="42" y="86"/>
                  <a:pt x="46" y="86"/>
                </a:cubicBezTo>
                <a:cubicBezTo>
                  <a:pt x="49" y="86"/>
                  <a:pt x="53" y="85"/>
                  <a:pt x="55" y="82"/>
                </a:cubicBezTo>
                <a:cubicBezTo>
                  <a:pt x="86" y="56"/>
                  <a:pt x="89" y="53"/>
                  <a:pt x="89" y="53"/>
                </a:cubicBezTo>
                <a:cubicBezTo>
                  <a:pt x="105" y="73"/>
                  <a:pt x="105" y="73"/>
                  <a:pt x="105" y="73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103" y="76"/>
                  <a:pt x="101" y="79"/>
                  <a:pt x="100" y="82"/>
                </a:cubicBezTo>
                <a:cubicBezTo>
                  <a:pt x="100" y="84"/>
                  <a:pt x="100" y="88"/>
                  <a:pt x="100" y="90"/>
                </a:cubicBezTo>
                <a:cubicBezTo>
                  <a:pt x="101" y="93"/>
                  <a:pt x="102" y="95"/>
                  <a:pt x="103" y="98"/>
                </a:cubicBezTo>
                <a:cubicBezTo>
                  <a:pt x="103" y="98"/>
                  <a:pt x="103" y="98"/>
                  <a:pt x="103" y="98"/>
                </a:cubicBezTo>
                <a:cubicBezTo>
                  <a:pt x="103" y="98"/>
                  <a:pt x="103" y="98"/>
                  <a:pt x="103" y="98"/>
                </a:cubicBezTo>
                <a:cubicBezTo>
                  <a:pt x="106" y="101"/>
                  <a:pt x="109" y="102"/>
                  <a:pt x="111" y="102"/>
                </a:cubicBezTo>
                <a:cubicBezTo>
                  <a:pt x="138" y="108"/>
                  <a:pt x="143" y="109"/>
                  <a:pt x="144" y="109"/>
                </a:cubicBezTo>
                <a:cubicBezTo>
                  <a:pt x="144" y="109"/>
                  <a:pt x="144" y="110"/>
                  <a:pt x="145" y="110"/>
                </a:cubicBezTo>
                <a:cubicBezTo>
                  <a:pt x="145" y="110"/>
                  <a:pt x="145" y="110"/>
                  <a:pt x="146" y="110"/>
                </a:cubicBezTo>
                <a:cubicBezTo>
                  <a:pt x="147" y="110"/>
                  <a:pt x="147" y="110"/>
                  <a:pt x="147" y="110"/>
                </a:cubicBezTo>
                <a:cubicBezTo>
                  <a:pt x="150" y="110"/>
                  <a:pt x="154" y="109"/>
                  <a:pt x="156" y="106"/>
                </a:cubicBezTo>
                <a:cubicBezTo>
                  <a:pt x="160" y="103"/>
                  <a:pt x="161" y="101"/>
                  <a:pt x="162" y="96"/>
                </a:cubicBezTo>
                <a:cubicBezTo>
                  <a:pt x="162" y="94"/>
                  <a:pt x="162" y="94"/>
                  <a:pt x="162" y="94"/>
                </a:cubicBezTo>
                <a:cubicBezTo>
                  <a:pt x="162" y="59"/>
                  <a:pt x="162" y="59"/>
                  <a:pt x="162" y="59"/>
                </a:cubicBezTo>
                <a:cubicBezTo>
                  <a:pt x="162" y="55"/>
                  <a:pt x="160" y="52"/>
                  <a:pt x="157" y="48"/>
                </a:cubicBezTo>
                <a:close/>
                <a:moveTo>
                  <a:pt x="14" y="36"/>
                </a:moveTo>
                <a:cubicBezTo>
                  <a:pt x="13" y="34"/>
                  <a:pt x="13" y="31"/>
                  <a:pt x="15" y="30"/>
                </a:cubicBezTo>
                <a:cubicBezTo>
                  <a:pt x="22" y="23"/>
                  <a:pt x="22" y="23"/>
                  <a:pt x="22" y="23"/>
                </a:cubicBezTo>
                <a:cubicBezTo>
                  <a:pt x="23" y="22"/>
                  <a:pt x="24" y="22"/>
                  <a:pt x="24" y="22"/>
                </a:cubicBezTo>
                <a:cubicBezTo>
                  <a:pt x="25" y="22"/>
                  <a:pt x="26" y="23"/>
                  <a:pt x="27" y="23"/>
                </a:cubicBezTo>
                <a:cubicBezTo>
                  <a:pt x="44" y="46"/>
                  <a:pt x="44" y="46"/>
                  <a:pt x="44" y="46"/>
                </a:cubicBezTo>
                <a:cubicBezTo>
                  <a:pt x="45" y="47"/>
                  <a:pt x="45" y="47"/>
                  <a:pt x="45" y="47"/>
                </a:cubicBezTo>
                <a:cubicBezTo>
                  <a:pt x="46" y="48"/>
                  <a:pt x="47" y="49"/>
                  <a:pt x="48" y="49"/>
                </a:cubicBezTo>
                <a:cubicBezTo>
                  <a:pt x="49" y="49"/>
                  <a:pt x="49" y="48"/>
                  <a:pt x="51" y="48"/>
                </a:cubicBezTo>
                <a:cubicBezTo>
                  <a:pt x="91" y="12"/>
                  <a:pt x="91" y="12"/>
                  <a:pt x="91" y="12"/>
                </a:cubicBezTo>
                <a:cubicBezTo>
                  <a:pt x="92" y="12"/>
                  <a:pt x="92" y="11"/>
                  <a:pt x="93" y="11"/>
                </a:cubicBezTo>
                <a:cubicBezTo>
                  <a:pt x="93" y="11"/>
                  <a:pt x="94" y="11"/>
                  <a:pt x="94" y="12"/>
                </a:cubicBezTo>
                <a:cubicBezTo>
                  <a:pt x="95" y="12"/>
                  <a:pt x="95" y="13"/>
                  <a:pt x="95" y="13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133" y="62"/>
                  <a:pt x="133" y="62"/>
                  <a:pt x="133" y="62"/>
                </a:cubicBezTo>
                <a:cubicBezTo>
                  <a:pt x="134" y="63"/>
                  <a:pt x="135" y="63"/>
                  <a:pt x="135" y="63"/>
                </a:cubicBezTo>
                <a:cubicBezTo>
                  <a:pt x="137" y="63"/>
                  <a:pt x="137" y="63"/>
                  <a:pt x="138" y="61"/>
                </a:cubicBezTo>
                <a:cubicBezTo>
                  <a:pt x="145" y="57"/>
                  <a:pt x="145" y="57"/>
                  <a:pt x="145" y="57"/>
                </a:cubicBezTo>
                <a:cubicBezTo>
                  <a:pt x="145" y="55"/>
                  <a:pt x="146" y="55"/>
                  <a:pt x="147" y="55"/>
                </a:cubicBezTo>
                <a:cubicBezTo>
                  <a:pt x="147" y="55"/>
                  <a:pt x="148" y="56"/>
                  <a:pt x="149" y="56"/>
                </a:cubicBezTo>
                <a:cubicBezTo>
                  <a:pt x="150" y="57"/>
                  <a:pt x="150" y="58"/>
                  <a:pt x="150" y="59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0" y="97"/>
                  <a:pt x="148" y="98"/>
                  <a:pt x="147" y="98"/>
                </a:cubicBezTo>
                <a:cubicBezTo>
                  <a:pt x="113" y="90"/>
                  <a:pt x="113" y="90"/>
                  <a:pt x="113" y="90"/>
                </a:cubicBezTo>
                <a:cubicBezTo>
                  <a:pt x="113" y="90"/>
                  <a:pt x="113" y="90"/>
                  <a:pt x="113" y="90"/>
                </a:cubicBezTo>
                <a:cubicBezTo>
                  <a:pt x="111" y="88"/>
                  <a:pt x="111" y="85"/>
                  <a:pt x="112" y="83"/>
                </a:cubicBezTo>
                <a:cubicBezTo>
                  <a:pt x="119" y="79"/>
                  <a:pt x="119" y="79"/>
                  <a:pt x="119" y="79"/>
                </a:cubicBezTo>
                <a:cubicBezTo>
                  <a:pt x="121" y="77"/>
                  <a:pt x="121" y="75"/>
                  <a:pt x="119" y="72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3" y="38"/>
                  <a:pt x="92" y="37"/>
                </a:cubicBezTo>
                <a:cubicBezTo>
                  <a:pt x="92" y="37"/>
                  <a:pt x="91" y="37"/>
                  <a:pt x="90" y="37"/>
                </a:cubicBezTo>
                <a:cubicBezTo>
                  <a:pt x="89" y="37"/>
                  <a:pt x="89" y="38"/>
                  <a:pt x="88" y="38"/>
                </a:cubicBezTo>
                <a:cubicBezTo>
                  <a:pt x="48" y="73"/>
                  <a:pt x="48" y="73"/>
                  <a:pt x="48" y="73"/>
                </a:cubicBezTo>
                <a:cubicBezTo>
                  <a:pt x="47" y="73"/>
                  <a:pt x="46" y="73"/>
                  <a:pt x="46" y="73"/>
                </a:cubicBezTo>
                <a:cubicBezTo>
                  <a:pt x="45" y="73"/>
                  <a:pt x="43" y="73"/>
                  <a:pt x="42" y="72"/>
                </a:cubicBezTo>
                <a:cubicBezTo>
                  <a:pt x="14" y="36"/>
                  <a:pt x="14" y="36"/>
                  <a:pt x="14" y="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Freeform 191">
            <a:extLst>
              <a:ext uri="{FF2B5EF4-FFF2-40B4-BE49-F238E27FC236}">
                <a16:creationId xmlns:a16="http://schemas.microsoft.com/office/drawing/2014/main" id="{B146255C-97B3-0099-C172-ABB4BFF5C59D}"/>
              </a:ext>
            </a:extLst>
          </p:cNvPr>
          <p:cNvSpPr>
            <a:spLocks noEditPoints="1"/>
          </p:cNvSpPr>
          <p:nvPr/>
        </p:nvSpPr>
        <p:spPr bwMode="auto">
          <a:xfrm>
            <a:off x="10113963" y="5776913"/>
            <a:ext cx="220663" cy="254000"/>
          </a:xfrm>
          <a:custGeom>
            <a:avLst/>
            <a:gdLst>
              <a:gd name="T0" fmla="*/ 28 w 139"/>
              <a:gd name="T1" fmla="*/ 95 h 160"/>
              <a:gd name="T2" fmla="*/ 32 w 139"/>
              <a:gd name="T3" fmla="*/ 111 h 160"/>
              <a:gd name="T4" fmla="*/ 57 w 139"/>
              <a:gd name="T5" fmla="*/ 86 h 160"/>
              <a:gd name="T6" fmla="*/ 33 w 139"/>
              <a:gd name="T7" fmla="*/ 119 h 160"/>
              <a:gd name="T8" fmla="*/ 65 w 139"/>
              <a:gd name="T9" fmla="*/ 152 h 160"/>
              <a:gd name="T10" fmla="*/ 72 w 139"/>
              <a:gd name="T11" fmla="*/ 45 h 160"/>
              <a:gd name="T12" fmla="*/ 96 w 139"/>
              <a:gd name="T13" fmla="*/ 74 h 160"/>
              <a:gd name="T14" fmla="*/ 87 w 139"/>
              <a:gd name="T15" fmla="*/ 41 h 160"/>
              <a:gd name="T16" fmla="*/ 60 w 139"/>
              <a:gd name="T17" fmla="*/ 70 h 160"/>
              <a:gd name="T18" fmla="*/ 31 w 139"/>
              <a:gd name="T19" fmla="*/ 78 h 160"/>
              <a:gd name="T20" fmla="*/ 60 w 139"/>
              <a:gd name="T21" fmla="*/ 70 h 160"/>
              <a:gd name="T22" fmla="*/ 135 w 139"/>
              <a:gd name="T23" fmla="*/ 78 h 160"/>
              <a:gd name="T24" fmla="*/ 106 w 139"/>
              <a:gd name="T25" fmla="*/ 70 h 160"/>
              <a:gd name="T26" fmla="*/ 111 w 139"/>
              <a:gd name="T27" fmla="*/ 82 h 160"/>
              <a:gd name="T28" fmla="*/ 111 w 139"/>
              <a:gd name="T29" fmla="*/ 118 h 160"/>
              <a:gd name="T30" fmla="*/ 139 w 139"/>
              <a:gd name="T31" fmla="*/ 95 h 160"/>
              <a:gd name="T32" fmla="*/ 96 w 139"/>
              <a:gd name="T33" fmla="*/ 81 h 160"/>
              <a:gd name="T34" fmla="*/ 64 w 139"/>
              <a:gd name="T35" fmla="*/ 85 h 160"/>
              <a:gd name="T36" fmla="*/ 82 w 139"/>
              <a:gd name="T37" fmla="*/ 121 h 160"/>
              <a:gd name="T38" fmla="*/ 101 w 139"/>
              <a:gd name="T39" fmla="*/ 85 h 160"/>
              <a:gd name="T40" fmla="*/ 106 w 139"/>
              <a:gd name="T41" fmla="*/ 130 h 160"/>
              <a:gd name="T42" fmla="*/ 135 w 139"/>
              <a:gd name="T43" fmla="*/ 122 h 160"/>
              <a:gd name="T44" fmla="*/ 82 w 139"/>
              <a:gd name="T45" fmla="*/ 127 h 160"/>
              <a:gd name="T46" fmla="*/ 72 w 139"/>
              <a:gd name="T47" fmla="*/ 155 h 160"/>
              <a:gd name="T48" fmla="*/ 92 w 139"/>
              <a:gd name="T49" fmla="*/ 155 h 160"/>
              <a:gd name="T50" fmla="*/ 42 w 139"/>
              <a:gd name="T51" fmla="*/ 29 h 160"/>
              <a:gd name="T52" fmla="*/ 42 w 139"/>
              <a:gd name="T53" fmla="*/ 33 h 160"/>
              <a:gd name="T54" fmla="*/ 44 w 139"/>
              <a:gd name="T55" fmla="*/ 39 h 160"/>
              <a:gd name="T56" fmla="*/ 49 w 139"/>
              <a:gd name="T57" fmla="*/ 31 h 160"/>
              <a:gd name="T58" fmla="*/ 68 w 139"/>
              <a:gd name="T59" fmla="*/ 43 h 160"/>
              <a:gd name="T60" fmla="*/ 68 w 139"/>
              <a:gd name="T61" fmla="*/ 19 h 160"/>
              <a:gd name="T62" fmla="*/ 83 w 139"/>
              <a:gd name="T63" fmla="*/ 3 h 160"/>
              <a:gd name="T64" fmla="*/ 64 w 139"/>
              <a:gd name="T65" fmla="*/ 11 h 160"/>
              <a:gd name="T66" fmla="*/ 43 w 139"/>
              <a:gd name="T67" fmla="*/ 3 h 160"/>
              <a:gd name="T68" fmla="*/ 44 w 139"/>
              <a:gd name="T69" fmla="*/ 25 h 160"/>
              <a:gd name="T70" fmla="*/ 37 w 139"/>
              <a:gd name="T71" fmla="*/ 27 h 160"/>
              <a:gd name="T72" fmla="*/ 55 w 139"/>
              <a:gd name="T73" fmla="*/ 159 h 160"/>
              <a:gd name="T74" fmla="*/ 24 w 139"/>
              <a:gd name="T75" fmla="*/ 144 h 160"/>
              <a:gd name="T76" fmla="*/ 13 w 139"/>
              <a:gd name="T77" fmla="*/ 132 h 160"/>
              <a:gd name="T78" fmla="*/ 5 w 139"/>
              <a:gd name="T79" fmla="*/ 112 h 160"/>
              <a:gd name="T80" fmla="*/ 5 w 139"/>
              <a:gd name="T81" fmla="*/ 102 h 160"/>
              <a:gd name="T82" fmla="*/ 8 w 139"/>
              <a:gd name="T83" fmla="*/ 83 h 160"/>
              <a:gd name="T84" fmla="*/ 13 w 139"/>
              <a:gd name="T85" fmla="*/ 69 h 160"/>
              <a:gd name="T86" fmla="*/ 20 w 139"/>
              <a:gd name="T87" fmla="*/ 57 h 160"/>
              <a:gd name="T88" fmla="*/ 31 w 139"/>
              <a:gd name="T89" fmla="*/ 45 h 160"/>
              <a:gd name="T90" fmla="*/ 40 w 139"/>
              <a:gd name="T91" fmla="*/ 38 h 160"/>
              <a:gd name="T92" fmla="*/ 29 w 139"/>
              <a:gd name="T93" fmla="*/ 37 h 160"/>
              <a:gd name="T94" fmla="*/ 19 w 139"/>
              <a:gd name="T95" fmla="*/ 47 h 160"/>
              <a:gd name="T96" fmla="*/ 9 w 139"/>
              <a:gd name="T97" fmla="*/ 62 h 160"/>
              <a:gd name="T98" fmla="*/ 4 w 139"/>
              <a:gd name="T99" fmla="*/ 78 h 160"/>
              <a:gd name="T100" fmla="*/ 0 w 139"/>
              <a:gd name="T101" fmla="*/ 99 h 160"/>
              <a:gd name="T102" fmla="*/ 2 w 139"/>
              <a:gd name="T103" fmla="*/ 108 h 160"/>
              <a:gd name="T104" fmla="*/ 3 w 139"/>
              <a:gd name="T105" fmla="*/ 118 h 160"/>
              <a:gd name="T106" fmla="*/ 9 w 139"/>
              <a:gd name="T107" fmla="*/ 130 h 160"/>
              <a:gd name="T108" fmla="*/ 17 w 139"/>
              <a:gd name="T109" fmla="*/ 142 h 160"/>
              <a:gd name="T110" fmla="*/ 49 w 139"/>
              <a:gd name="T111" fmla="*/ 159 h 160"/>
              <a:gd name="T112" fmla="*/ 55 w 139"/>
              <a:gd name="T113" fmla="*/ 159 h 160"/>
              <a:gd name="T114" fmla="*/ 75 w 139"/>
              <a:gd name="T115" fmla="*/ 15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39" h="160">
                <a:moveTo>
                  <a:pt x="54" y="82"/>
                </a:moveTo>
                <a:cubicBezTo>
                  <a:pt x="45" y="83"/>
                  <a:pt x="38" y="86"/>
                  <a:pt x="32" y="89"/>
                </a:cubicBezTo>
                <a:cubicBezTo>
                  <a:pt x="30" y="90"/>
                  <a:pt x="28" y="93"/>
                  <a:pt x="28" y="95"/>
                </a:cubicBezTo>
                <a:cubicBezTo>
                  <a:pt x="28" y="97"/>
                  <a:pt x="27" y="98"/>
                  <a:pt x="27" y="100"/>
                </a:cubicBezTo>
                <a:cubicBezTo>
                  <a:pt x="27" y="102"/>
                  <a:pt x="28" y="103"/>
                  <a:pt x="28" y="104"/>
                </a:cubicBezTo>
                <a:cubicBezTo>
                  <a:pt x="28" y="107"/>
                  <a:pt x="30" y="110"/>
                  <a:pt x="32" y="111"/>
                </a:cubicBezTo>
                <a:cubicBezTo>
                  <a:pt x="38" y="114"/>
                  <a:pt x="45" y="116"/>
                  <a:pt x="54" y="118"/>
                </a:cubicBezTo>
                <a:cubicBezTo>
                  <a:pt x="56" y="118"/>
                  <a:pt x="58" y="116"/>
                  <a:pt x="57" y="114"/>
                </a:cubicBezTo>
                <a:cubicBezTo>
                  <a:pt x="57" y="86"/>
                  <a:pt x="57" y="86"/>
                  <a:pt x="57" y="86"/>
                </a:cubicBezTo>
                <a:cubicBezTo>
                  <a:pt x="58" y="83"/>
                  <a:pt x="56" y="82"/>
                  <a:pt x="54" y="82"/>
                </a:cubicBezTo>
                <a:close/>
                <a:moveTo>
                  <a:pt x="55" y="124"/>
                </a:moveTo>
                <a:cubicBezTo>
                  <a:pt x="48" y="123"/>
                  <a:pt x="40" y="122"/>
                  <a:pt x="33" y="119"/>
                </a:cubicBezTo>
                <a:cubicBezTo>
                  <a:pt x="31" y="118"/>
                  <a:pt x="30" y="119"/>
                  <a:pt x="31" y="122"/>
                </a:cubicBezTo>
                <a:cubicBezTo>
                  <a:pt x="36" y="136"/>
                  <a:pt x="48" y="150"/>
                  <a:pt x="63" y="155"/>
                </a:cubicBezTo>
                <a:cubicBezTo>
                  <a:pt x="65" y="156"/>
                  <a:pt x="65" y="155"/>
                  <a:pt x="65" y="152"/>
                </a:cubicBezTo>
                <a:cubicBezTo>
                  <a:pt x="63" y="146"/>
                  <a:pt x="61" y="138"/>
                  <a:pt x="60" y="130"/>
                </a:cubicBezTo>
                <a:cubicBezTo>
                  <a:pt x="59" y="127"/>
                  <a:pt x="58" y="124"/>
                  <a:pt x="55" y="124"/>
                </a:cubicBezTo>
                <a:close/>
                <a:moveTo>
                  <a:pt x="72" y="45"/>
                </a:moveTo>
                <a:cubicBezTo>
                  <a:pt x="70" y="52"/>
                  <a:pt x="68" y="59"/>
                  <a:pt x="66" y="70"/>
                </a:cubicBezTo>
                <a:cubicBezTo>
                  <a:pt x="65" y="72"/>
                  <a:pt x="68" y="74"/>
                  <a:pt x="70" y="74"/>
                </a:cubicBezTo>
                <a:cubicBezTo>
                  <a:pt x="96" y="74"/>
                  <a:pt x="96" y="74"/>
                  <a:pt x="96" y="74"/>
                </a:cubicBezTo>
                <a:cubicBezTo>
                  <a:pt x="97" y="74"/>
                  <a:pt x="99" y="72"/>
                  <a:pt x="98" y="70"/>
                </a:cubicBezTo>
                <a:cubicBezTo>
                  <a:pt x="97" y="59"/>
                  <a:pt x="94" y="52"/>
                  <a:pt x="92" y="45"/>
                </a:cubicBezTo>
                <a:cubicBezTo>
                  <a:pt x="92" y="44"/>
                  <a:pt x="90" y="41"/>
                  <a:pt x="87" y="41"/>
                </a:cubicBezTo>
                <a:cubicBezTo>
                  <a:pt x="77" y="41"/>
                  <a:pt x="77" y="41"/>
                  <a:pt x="77" y="41"/>
                </a:cubicBezTo>
                <a:cubicBezTo>
                  <a:pt x="76" y="41"/>
                  <a:pt x="74" y="44"/>
                  <a:pt x="72" y="45"/>
                </a:cubicBezTo>
                <a:close/>
                <a:moveTo>
                  <a:pt x="60" y="70"/>
                </a:moveTo>
                <a:cubicBezTo>
                  <a:pt x="61" y="62"/>
                  <a:pt x="63" y="54"/>
                  <a:pt x="65" y="47"/>
                </a:cubicBezTo>
                <a:cubicBezTo>
                  <a:pt x="65" y="45"/>
                  <a:pt x="65" y="43"/>
                  <a:pt x="63" y="45"/>
                </a:cubicBezTo>
                <a:cubicBezTo>
                  <a:pt x="48" y="51"/>
                  <a:pt x="36" y="63"/>
                  <a:pt x="31" y="78"/>
                </a:cubicBezTo>
                <a:cubicBezTo>
                  <a:pt x="30" y="81"/>
                  <a:pt x="31" y="82"/>
                  <a:pt x="33" y="81"/>
                </a:cubicBezTo>
                <a:cubicBezTo>
                  <a:pt x="40" y="79"/>
                  <a:pt x="48" y="77"/>
                  <a:pt x="55" y="75"/>
                </a:cubicBezTo>
                <a:cubicBezTo>
                  <a:pt x="58" y="75"/>
                  <a:pt x="59" y="73"/>
                  <a:pt x="60" y="70"/>
                </a:cubicBezTo>
                <a:close/>
                <a:moveTo>
                  <a:pt x="110" y="75"/>
                </a:moveTo>
                <a:cubicBezTo>
                  <a:pt x="118" y="77"/>
                  <a:pt x="126" y="79"/>
                  <a:pt x="132" y="81"/>
                </a:cubicBezTo>
                <a:cubicBezTo>
                  <a:pt x="134" y="82"/>
                  <a:pt x="135" y="81"/>
                  <a:pt x="135" y="78"/>
                </a:cubicBezTo>
                <a:cubicBezTo>
                  <a:pt x="129" y="63"/>
                  <a:pt x="117" y="51"/>
                  <a:pt x="102" y="45"/>
                </a:cubicBezTo>
                <a:cubicBezTo>
                  <a:pt x="101" y="43"/>
                  <a:pt x="99" y="45"/>
                  <a:pt x="99" y="47"/>
                </a:cubicBezTo>
                <a:cubicBezTo>
                  <a:pt x="102" y="54"/>
                  <a:pt x="104" y="62"/>
                  <a:pt x="106" y="70"/>
                </a:cubicBezTo>
                <a:cubicBezTo>
                  <a:pt x="106" y="73"/>
                  <a:pt x="107" y="75"/>
                  <a:pt x="110" y="75"/>
                </a:cubicBezTo>
                <a:close/>
                <a:moveTo>
                  <a:pt x="134" y="89"/>
                </a:moveTo>
                <a:cubicBezTo>
                  <a:pt x="129" y="86"/>
                  <a:pt x="120" y="83"/>
                  <a:pt x="111" y="82"/>
                </a:cubicBezTo>
                <a:cubicBezTo>
                  <a:pt x="109" y="82"/>
                  <a:pt x="107" y="83"/>
                  <a:pt x="107" y="86"/>
                </a:cubicBezTo>
                <a:cubicBezTo>
                  <a:pt x="107" y="114"/>
                  <a:pt x="107" y="114"/>
                  <a:pt x="107" y="114"/>
                </a:cubicBezTo>
                <a:cubicBezTo>
                  <a:pt x="107" y="116"/>
                  <a:pt x="109" y="118"/>
                  <a:pt x="111" y="118"/>
                </a:cubicBezTo>
                <a:cubicBezTo>
                  <a:pt x="120" y="116"/>
                  <a:pt x="129" y="114"/>
                  <a:pt x="134" y="111"/>
                </a:cubicBezTo>
                <a:cubicBezTo>
                  <a:pt x="136" y="110"/>
                  <a:pt x="138" y="107"/>
                  <a:pt x="139" y="104"/>
                </a:cubicBezTo>
                <a:cubicBezTo>
                  <a:pt x="139" y="95"/>
                  <a:pt x="139" y="95"/>
                  <a:pt x="139" y="95"/>
                </a:cubicBezTo>
                <a:cubicBezTo>
                  <a:pt x="138" y="93"/>
                  <a:pt x="136" y="90"/>
                  <a:pt x="134" y="89"/>
                </a:cubicBezTo>
                <a:close/>
                <a:moveTo>
                  <a:pt x="101" y="85"/>
                </a:moveTo>
                <a:cubicBezTo>
                  <a:pt x="101" y="84"/>
                  <a:pt x="98" y="81"/>
                  <a:pt x="96" y="81"/>
                </a:cubicBezTo>
                <a:cubicBezTo>
                  <a:pt x="92" y="81"/>
                  <a:pt x="87" y="80"/>
                  <a:pt x="82" y="80"/>
                </a:cubicBezTo>
                <a:cubicBezTo>
                  <a:pt x="77" y="80"/>
                  <a:pt x="72" y="81"/>
                  <a:pt x="69" y="81"/>
                </a:cubicBezTo>
                <a:cubicBezTo>
                  <a:pt x="66" y="81"/>
                  <a:pt x="65" y="84"/>
                  <a:pt x="64" y="85"/>
                </a:cubicBezTo>
                <a:cubicBezTo>
                  <a:pt x="64" y="115"/>
                  <a:pt x="64" y="115"/>
                  <a:pt x="64" y="115"/>
                </a:cubicBezTo>
                <a:cubicBezTo>
                  <a:pt x="65" y="118"/>
                  <a:pt x="66" y="119"/>
                  <a:pt x="69" y="119"/>
                </a:cubicBezTo>
                <a:cubicBezTo>
                  <a:pt x="72" y="121"/>
                  <a:pt x="77" y="121"/>
                  <a:pt x="82" y="121"/>
                </a:cubicBezTo>
                <a:cubicBezTo>
                  <a:pt x="87" y="121"/>
                  <a:pt x="92" y="121"/>
                  <a:pt x="96" y="119"/>
                </a:cubicBezTo>
                <a:cubicBezTo>
                  <a:pt x="98" y="119"/>
                  <a:pt x="101" y="118"/>
                  <a:pt x="101" y="115"/>
                </a:cubicBezTo>
                <a:lnTo>
                  <a:pt x="101" y="85"/>
                </a:lnTo>
                <a:close/>
                <a:moveTo>
                  <a:pt x="132" y="119"/>
                </a:moveTo>
                <a:cubicBezTo>
                  <a:pt x="126" y="122"/>
                  <a:pt x="118" y="123"/>
                  <a:pt x="110" y="124"/>
                </a:cubicBezTo>
                <a:cubicBezTo>
                  <a:pt x="107" y="124"/>
                  <a:pt x="106" y="127"/>
                  <a:pt x="106" y="130"/>
                </a:cubicBezTo>
                <a:cubicBezTo>
                  <a:pt x="104" y="138"/>
                  <a:pt x="102" y="146"/>
                  <a:pt x="99" y="152"/>
                </a:cubicBezTo>
                <a:cubicBezTo>
                  <a:pt x="99" y="155"/>
                  <a:pt x="101" y="156"/>
                  <a:pt x="102" y="155"/>
                </a:cubicBezTo>
                <a:cubicBezTo>
                  <a:pt x="117" y="150"/>
                  <a:pt x="129" y="136"/>
                  <a:pt x="135" y="122"/>
                </a:cubicBezTo>
                <a:cubicBezTo>
                  <a:pt x="135" y="119"/>
                  <a:pt x="134" y="118"/>
                  <a:pt x="132" y="119"/>
                </a:cubicBezTo>
                <a:close/>
                <a:moveTo>
                  <a:pt x="96" y="126"/>
                </a:moveTo>
                <a:cubicBezTo>
                  <a:pt x="91" y="126"/>
                  <a:pt x="87" y="127"/>
                  <a:pt x="82" y="127"/>
                </a:cubicBezTo>
                <a:cubicBezTo>
                  <a:pt x="79" y="127"/>
                  <a:pt x="74" y="126"/>
                  <a:pt x="70" y="126"/>
                </a:cubicBezTo>
                <a:cubicBezTo>
                  <a:pt x="68" y="126"/>
                  <a:pt x="65" y="127"/>
                  <a:pt x="66" y="130"/>
                </a:cubicBezTo>
                <a:cubicBezTo>
                  <a:pt x="68" y="140"/>
                  <a:pt x="70" y="148"/>
                  <a:pt x="72" y="155"/>
                </a:cubicBezTo>
                <a:cubicBezTo>
                  <a:pt x="74" y="156"/>
                  <a:pt x="76" y="159"/>
                  <a:pt x="77" y="159"/>
                </a:cubicBezTo>
                <a:cubicBezTo>
                  <a:pt x="87" y="159"/>
                  <a:pt x="87" y="159"/>
                  <a:pt x="87" y="159"/>
                </a:cubicBezTo>
                <a:cubicBezTo>
                  <a:pt x="90" y="159"/>
                  <a:pt x="92" y="156"/>
                  <a:pt x="92" y="155"/>
                </a:cubicBezTo>
                <a:cubicBezTo>
                  <a:pt x="94" y="148"/>
                  <a:pt x="97" y="140"/>
                  <a:pt x="98" y="130"/>
                </a:cubicBezTo>
                <a:cubicBezTo>
                  <a:pt x="99" y="127"/>
                  <a:pt x="97" y="126"/>
                  <a:pt x="96" y="126"/>
                </a:cubicBezTo>
                <a:close/>
                <a:moveTo>
                  <a:pt x="42" y="29"/>
                </a:moveTo>
                <a:cubicBezTo>
                  <a:pt x="41" y="29"/>
                  <a:pt x="41" y="29"/>
                  <a:pt x="41" y="31"/>
                </a:cubicBezTo>
                <a:cubicBezTo>
                  <a:pt x="39" y="33"/>
                  <a:pt x="39" y="33"/>
                  <a:pt x="39" y="33"/>
                </a:cubicBezTo>
                <a:cubicBezTo>
                  <a:pt x="41" y="35"/>
                  <a:pt x="42" y="33"/>
                  <a:pt x="42" y="33"/>
                </a:cubicBezTo>
                <a:cubicBezTo>
                  <a:pt x="43" y="33"/>
                  <a:pt x="43" y="33"/>
                  <a:pt x="44" y="33"/>
                </a:cubicBezTo>
                <a:cubicBezTo>
                  <a:pt x="43" y="33"/>
                  <a:pt x="43" y="33"/>
                  <a:pt x="43" y="35"/>
                </a:cubicBezTo>
                <a:cubicBezTo>
                  <a:pt x="44" y="39"/>
                  <a:pt x="44" y="39"/>
                  <a:pt x="44" y="39"/>
                </a:cubicBezTo>
                <a:cubicBezTo>
                  <a:pt x="48" y="36"/>
                  <a:pt x="48" y="36"/>
                  <a:pt x="48" y="36"/>
                </a:cubicBezTo>
                <a:cubicBezTo>
                  <a:pt x="48" y="32"/>
                  <a:pt x="48" y="32"/>
                  <a:pt x="48" y="32"/>
                </a:cubicBezTo>
                <a:cubicBezTo>
                  <a:pt x="49" y="31"/>
                  <a:pt x="49" y="31"/>
                  <a:pt x="49" y="31"/>
                </a:cubicBezTo>
                <a:cubicBezTo>
                  <a:pt x="60" y="24"/>
                  <a:pt x="60" y="24"/>
                  <a:pt x="60" y="24"/>
                </a:cubicBezTo>
                <a:cubicBezTo>
                  <a:pt x="67" y="43"/>
                  <a:pt x="67" y="43"/>
                  <a:pt x="67" y="43"/>
                </a:cubicBezTo>
                <a:cubicBezTo>
                  <a:pt x="68" y="43"/>
                  <a:pt x="68" y="43"/>
                  <a:pt x="68" y="43"/>
                </a:cubicBezTo>
                <a:cubicBezTo>
                  <a:pt x="70" y="40"/>
                  <a:pt x="70" y="40"/>
                  <a:pt x="70" y="40"/>
                </a:cubicBezTo>
                <a:cubicBezTo>
                  <a:pt x="72" y="39"/>
                  <a:pt x="72" y="39"/>
                  <a:pt x="72" y="37"/>
                </a:cubicBezTo>
                <a:cubicBezTo>
                  <a:pt x="68" y="19"/>
                  <a:pt x="68" y="19"/>
                  <a:pt x="68" y="19"/>
                </a:cubicBezTo>
                <a:cubicBezTo>
                  <a:pt x="79" y="9"/>
                  <a:pt x="79" y="9"/>
                  <a:pt x="79" y="9"/>
                </a:cubicBezTo>
                <a:cubicBezTo>
                  <a:pt x="82" y="8"/>
                  <a:pt x="83" y="7"/>
                  <a:pt x="83" y="4"/>
                </a:cubicBezTo>
                <a:cubicBezTo>
                  <a:pt x="83" y="4"/>
                  <a:pt x="83" y="4"/>
                  <a:pt x="83" y="3"/>
                </a:cubicBezTo>
                <a:cubicBezTo>
                  <a:pt x="82" y="3"/>
                  <a:pt x="82" y="3"/>
                  <a:pt x="82" y="3"/>
                </a:cubicBezTo>
                <a:cubicBezTo>
                  <a:pt x="80" y="1"/>
                  <a:pt x="78" y="3"/>
                  <a:pt x="75" y="4"/>
                </a:cubicBezTo>
                <a:cubicBezTo>
                  <a:pt x="64" y="11"/>
                  <a:pt x="64" y="11"/>
                  <a:pt x="64" y="11"/>
                </a:cubicBezTo>
                <a:cubicBezTo>
                  <a:pt x="48" y="0"/>
                  <a:pt x="48" y="0"/>
                  <a:pt x="48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3" y="3"/>
                  <a:pt x="43" y="3"/>
                  <a:pt x="43" y="3"/>
                </a:cubicBezTo>
                <a:cubicBezTo>
                  <a:pt x="57" y="16"/>
                  <a:pt x="57" y="16"/>
                  <a:pt x="57" y="16"/>
                </a:cubicBezTo>
                <a:cubicBezTo>
                  <a:pt x="46" y="25"/>
                  <a:pt x="46" y="25"/>
                  <a:pt x="46" y="25"/>
                </a:cubicBezTo>
                <a:cubicBezTo>
                  <a:pt x="44" y="25"/>
                  <a:pt x="44" y="25"/>
                  <a:pt x="44" y="25"/>
                </a:cubicBezTo>
                <a:cubicBezTo>
                  <a:pt x="41" y="24"/>
                  <a:pt x="41" y="24"/>
                  <a:pt x="41" y="24"/>
                </a:cubicBezTo>
                <a:cubicBezTo>
                  <a:pt x="37" y="25"/>
                  <a:pt x="37" y="25"/>
                  <a:pt x="37" y="25"/>
                </a:cubicBezTo>
                <a:cubicBezTo>
                  <a:pt x="37" y="27"/>
                  <a:pt x="37" y="27"/>
                  <a:pt x="37" y="27"/>
                </a:cubicBezTo>
                <a:cubicBezTo>
                  <a:pt x="41" y="29"/>
                  <a:pt x="41" y="29"/>
                  <a:pt x="41" y="29"/>
                </a:cubicBezTo>
                <a:cubicBezTo>
                  <a:pt x="41" y="29"/>
                  <a:pt x="41" y="29"/>
                  <a:pt x="42" y="29"/>
                </a:cubicBezTo>
                <a:close/>
                <a:moveTo>
                  <a:pt x="55" y="159"/>
                </a:moveTo>
                <a:cubicBezTo>
                  <a:pt x="53" y="159"/>
                  <a:pt x="51" y="159"/>
                  <a:pt x="49" y="157"/>
                </a:cubicBezTo>
                <a:cubicBezTo>
                  <a:pt x="45" y="157"/>
                  <a:pt x="40" y="155"/>
                  <a:pt x="36" y="153"/>
                </a:cubicBezTo>
                <a:cubicBezTo>
                  <a:pt x="31" y="151"/>
                  <a:pt x="28" y="148"/>
                  <a:pt x="24" y="144"/>
                </a:cubicBezTo>
                <a:cubicBezTo>
                  <a:pt x="21" y="143"/>
                  <a:pt x="20" y="142"/>
                  <a:pt x="18" y="139"/>
                </a:cubicBezTo>
                <a:cubicBezTo>
                  <a:pt x="18" y="138"/>
                  <a:pt x="17" y="136"/>
                  <a:pt x="15" y="136"/>
                </a:cubicBezTo>
                <a:cubicBezTo>
                  <a:pt x="15" y="135"/>
                  <a:pt x="14" y="134"/>
                  <a:pt x="13" y="132"/>
                </a:cubicBezTo>
                <a:cubicBezTo>
                  <a:pt x="10" y="127"/>
                  <a:pt x="8" y="122"/>
                  <a:pt x="7" y="116"/>
                </a:cubicBezTo>
                <a:cubicBezTo>
                  <a:pt x="7" y="114"/>
                  <a:pt x="7" y="114"/>
                  <a:pt x="7" y="114"/>
                </a:cubicBezTo>
                <a:cubicBezTo>
                  <a:pt x="7" y="114"/>
                  <a:pt x="7" y="112"/>
                  <a:pt x="5" y="112"/>
                </a:cubicBezTo>
                <a:cubicBezTo>
                  <a:pt x="5" y="108"/>
                  <a:pt x="5" y="108"/>
                  <a:pt x="5" y="108"/>
                </a:cubicBezTo>
                <a:cubicBezTo>
                  <a:pt x="5" y="103"/>
                  <a:pt x="5" y="103"/>
                  <a:pt x="5" y="103"/>
                </a:cubicBezTo>
                <a:cubicBezTo>
                  <a:pt x="5" y="102"/>
                  <a:pt x="5" y="102"/>
                  <a:pt x="5" y="102"/>
                </a:cubicBezTo>
                <a:cubicBezTo>
                  <a:pt x="5" y="100"/>
                  <a:pt x="5" y="100"/>
                  <a:pt x="5" y="99"/>
                </a:cubicBezTo>
                <a:cubicBezTo>
                  <a:pt x="5" y="91"/>
                  <a:pt x="5" y="91"/>
                  <a:pt x="5" y="91"/>
                </a:cubicBezTo>
                <a:cubicBezTo>
                  <a:pt x="7" y="88"/>
                  <a:pt x="7" y="86"/>
                  <a:pt x="8" y="83"/>
                </a:cubicBezTo>
                <a:cubicBezTo>
                  <a:pt x="8" y="82"/>
                  <a:pt x="8" y="80"/>
                  <a:pt x="9" y="79"/>
                </a:cubicBezTo>
                <a:cubicBezTo>
                  <a:pt x="9" y="78"/>
                  <a:pt x="9" y="76"/>
                  <a:pt x="10" y="75"/>
                </a:cubicBezTo>
                <a:cubicBezTo>
                  <a:pt x="10" y="73"/>
                  <a:pt x="12" y="71"/>
                  <a:pt x="13" y="69"/>
                </a:cubicBezTo>
                <a:cubicBezTo>
                  <a:pt x="14" y="67"/>
                  <a:pt x="14" y="66"/>
                  <a:pt x="14" y="66"/>
                </a:cubicBezTo>
                <a:cubicBezTo>
                  <a:pt x="15" y="65"/>
                  <a:pt x="15" y="63"/>
                  <a:pt x="17" y="62"/>
                </a:cubicBezTo>
                <a:cubicBezTo>
                  <a:pt x="18" y="61"/>
                  <a:pt x="19" y="58"/>
                  <a:pt x="20" y="57"/>
                </a:cubicBezTo>
                <a:cubicBezTo>
                  <a:pt x="21" y="55"/>
                  <a:pt x="23" y="54"/>
                  <a:pt x="24" y="53"/>
                </a:cubicBezTo>
                <a:cubicBezTo>
                  <a:pt x="25" y="51"/>
                  <a:pt x="26" y="50"/>
                  <a:pt x="28" y="49"/>
                </a:cubicBezTo>
                <a:cubicBezTo>
                  <a:pt x="29" y="47"/>
                  <a:pt x="30" y="46"/>
                  <a:pt x="31" y="45"/>
                </a:cubicBezTo>
                <a:cubicBezTo>
                  <a:pt x="31" y="45"/>
                  <a:pt x="33" y="43"/>
                  <a:pt x="34" y="42"/>
                </a:cubicBezTo>
                <a:cubicBezTo>
                  <a:pt x="35" y="41"/>
                  <a:pt x="38" y="39"/>
                  <a:pt x="39" y="39"/>
                </a:cubicBezTo>
                <a:cubicBezTo>
                  <a:pt x="40" y="38"/>
                  <a:pt x="40" y="38"/>
                  <a:pt x="40" y="38"/>
                </a:cubicBezTo>
                <a:cubicBezTo>
                  <a:pt x="35" y="31"/>
                  <a:pt x="35" y="31"/>
                  <a:pt x="35" y="31"/>
                </a:cubicBezTo>
                <a:cubicBezTo>
                  <a:pt x="35" y="31"/>
                  <a:pt x="35" y="31"/>
                  <a:pt x="34" y="33"/>
                </a:cubicBezTo>
                <a:cubicBezTo>
                  <a:pt x="33" y="33"/>
                  <a:pt x="31" y="34"/>
                  <a:pt x="29" y="37"/>
                </a:cubicBezTo>
                <a:cubicBezTo>
                  <a:pt x="29" y="37"/>
                  <a:pt x="28" y="38"/>
                  <a:pt x="26" y="39"/>
                </a:cubicBezTo>
                <a:cubicBezTo>
                  <a:pt x="25" y="41"/>
                  <a:pt x="24" y="42"/>
                  <a:pt x="23" y="43"/>
                </a:cubicBezTo>
                <a:cubicBezTo>
                  <a:pt x="21" y="45"/>
                  <a:pt x="20" y="46"/>
                  <a:pt x="19" y="47"/>
                </a:cubicBezTo>
                <a:cubicBezTo>
                  <a:pt x="18" y="49"/>
                  <a:pt x="17" y="51"/>
                  <a:pt x="15" y="53"/>
                </a:cubicBezTo>
                <a:cubicBezTo>
                  <a:pt x="14" y="54"/>
                  <a:pt x="13" y="57"/>
                  <a:pt x="12" y="59"/>
                </a:cubicBezTo>
                <a:cubicBezTo>
                  <a:pt x="10" y="59"/>
                  <a:pt x="10" y="61"/>
                  <a:pt x="9" y="62"/>
                </a:cubicBezTo>
                <a:cubicBezTo>
                  <a:pt x="9" y="63"/>
                  <a:pt x="8" y="65"/>
                  <a:pt x="8" y="66"/>
                </a:cubicBezTo>
                <a:cubicBezTo>
                  <a:pt x="7" y="69"/>
                  <a:pt x="5" y="71"/>
                  <a:pt x="4" y="73"/>
                </a:cubicBezTo>
                <a:cubicBezTo>
                  <a:pt x="4" y="78"/>
                  <a:pt x="4" y="78"/>
                  <a:pt x="4" y="78"/>
                </a:cubicBezTo>
                <a:cubicBezTo>
                  <a:pt x="3" y="79"/>
                  <a:pt x="3" y="80"/>
                  <a:pt x="3" y="82"/>
                </a:cubicBezTo>
                <a:cubicBezTo>
                  <a:pt x="2" y="84"/>
                  <a:pt x="2" y="87"/>
                  <a:pt x="0" y="90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00"/>
                  <a:pt x="0" y="100"/>
                  <a:pt x="0" y="10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6"/>
                  <a:pt x="0" y="107"/>
                  <a:pt x="2" y="108"/>
                </a:cubicBezTo>
                <a:cubicBezTo>
                  <a:pt x="2" y="112"/>
                  <a:pt x="2" y="112"/>
                  <a:pt x="2" y="112"/>
                </a:cubicBezTo>
                <a:cubicBezTo>
                  <a:pt x="2" y="114"/>
                  <a:pt x="3" y="115"/>
                  <a:pt x="3" y="115"/>
                </a:cubicBezTo>
                <a:cubicBezTo>
                  <a:pt x="3" y="118"/>
                  <a:pt x="3" y="118"/>
                  <a:pt x="3" y="118"/>
                </a:cubicBezTo>
                <a:cubicBezTo>
                  <a:pt x="4" y="119"/>
                  <a:pt x="4" y="120"/>
                  <a:pt x="4" y="122"/>
                </a:cubicBezTo>
                <a:cubicBezTo>
                  <a:pt x="7" y="126"/>
                  <a:pt x="7" y="126"/>
                  <a:pt x="7" y="126"/>
                </a:cubicBezTo>
                <a:cubicBezTo>
                  <a:pt x="7" y="127"/>
                  <a:pt x="8" y="128"/>
                  <a:pt x="9" y="130"/>
                </a:cubicBezTo>
                <a:cubicBezTo>
                  <a:pt x="9" y="131"/>
                  <a:pt x="10" y="132"/>
                  <a:pt x="10" y="134"/>
                </a:cubicBezTo>
                <a:cubicBezTo>
                  <a:pt x="12" y="135"/>
                  <a:pt x="13" y="136"/>
                  <a:pt x="13" y="138"/>
                </a:cubicBezTo>
                <a:cubicBezTo>
                  <a:pt x="14" y="139"/>
                  <a:pt x="15" y="140"/>
                  <a:pt x="17" y="142"/>
                </a:cubicBezTo>
                <a:cubicBezTo>
                  <a:pt x="18" y="143"/>
                  <a:pt x="20" y="146"/>
                  <a:pt x="23" y="147"/>
                </a:cubicBezTo>
                <a:cubicBezTo>
                  <a:pt x="26" y="151"/>
                  <a:pt x="31" y="153"/>
                  <a:pt x="35" y="155"/>
                </a:cubicBezTo>
                <a:cubicBezTo>
                  <a:pt x="40" y="157"/>
                  <a:pt x="44" y="159"/>
                  <a:pt x="49" y="159"/>
                </a:cubicBezTo>
                <a:cubicBezTo>
                  <a:pt x="51" y="160"/>
                  <a:pt x="53" y="160"/>
                  <a:pt x="55" y="160"/>
                </a:cubicBezTo>
                <a:cubicBezTo>
                  <a:pt x="55" y="160"/>
                  <a:pt x="56" y="160"/>
                  <a:pt x="58" y="160"/>
                </a:cubicBezTo>
                <a:cubicBezTo>
                  <a:pt x="56" y="159"/>
                  <a:pt x="56" y="159"/>
                  <a:pt x="55" y="159"/>
                </a:cubicBezTo>
                <a:close/>
                <a:moveTo>
                  <a:pt x="69" y="160"/>
                </a:moveTo>
                <a:cubicBezTo>
                  <a:pt x="73" y="160"/>
                  <a:pt x="73" y="160"/>
                  <a:pt x="73" y="160"/>
                </a:cubicBezTo>
                <a:cubicBezTo>
                  <a:pt x="74" y="159"/>
                  <a:pt x="74" y="159"/>
                  <a:pt x="75" y="159"/>
                </a:cubicBezTo>
                <a:cubicBezTo>
                  <a:pt x="74" y="159"/>
                  <a:pt x="74" y="159"/>
                  <a:pt x="73" y="159"/>
                </a:cubicBezTo>
                <a:cubicBezTo>
                  <a:pt x="71" y="160"/>
                  <a:pt x="70" y="160"/>
                  <a:pt x="69" y="1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9" name="Freeform 192">
            <a:extLst>
              <a:ext uri="{FF2B5EF4-FFF2-40B4-BE49-F238E27FC236}">
                <a16:creationId xmlns:a16="http://schemas.microsoft.com/office/drawing/2014/main" id="{EE77B0BB-24F8-B9B5-5F6F-4E435E475CBE}"/>
              </a:ext>
            </a:extLst>
          </p:cNvPr>
          <p:cNvSpPr>
            <a:spLocks noEditPoints="1"/>
          </p:cNvSpPr>
          <p:nvPr/>
        </p:nvSpPr>
        <p:spPr bwMode="auto">
          <a:xfrm>
            <a:off x="11204576" y="5776913"/>
            <a:ext cx="242888" cy="254000"/>
          </a:xfrm>
          <a:custGeom>
            <a:avLst/>
            <a:gdLst>
              <a:gd name="T0" fmla="*/ 28 w 153"/>
              <a:gd name="T1" fmla="*/ 160 h 160"/>
              <a:gd name="T2" fmla="*/ 120 w 153"/>
              <a:gd name="T3" fmla="*/ 144 h 160"/>
              <a:gd name="T4" fmla="*/ 48 w 153"/>
              <a:gd name="T5" fmla="*/ 158 h 160"/>
              <a:gd name="T6" fmla="*/ 35 w 153"/>
              <a:gd name="T7" fmla="*/ 148 h 160"/>
              <a:gd name="T8" fmla="*/ 48 w 153"/>
              <a:gd name="T9" fmla="*/ 158 h 160"/>
              <a:gd name="T10" fmla="*/ 37 w 153"/>
              <a:gd name="T11" fmla="*/ 140 h 160"/>
              <a:gd name="T12" fmla="*/ 115 w 153"/>
              <a:gd name="T13" fmla="*/ 90 h 160"/>
              <a:gd name="T14" fmla="*/ 37 w 153"/>
              <a:gd name="T15" fmla="*/ 90 h 160"/>
              <a:gd name="T16" fmla="*/ 104 w 153"/>
              <a:gd name="T17" fmla="*/ 94 h 160"/>
              <a:gd name="T18" fmla="*/ 77 w 153"/>
              <a:gd name="T19" fmla="*/ 65 h 160"/>
              <a:gd name="T20" fmla="*/ 73 w 153"/>
              <a:gd name="T21" fmla="*/ 61 h 160"/>
              <a:gd name="T22" fmla="*/ 77 w 153"/>
              <a:gd name="T23" fmla="*/ 57 h 160"/>
              <a:gd name="T24" fmla="*/ 31 w 153"/>
              <a:gd name="T25" fmla="*/ 73 h 160"/>
              <a:gd name="T26" fmla="*/ 8 w 153"/>
              <a:gd name="T27" fmla="*/ 60 h 160"/>
              <a:gd name="T28" fmla="*/ 0 w 153"/>
              <a:gd name="T29" fmla="*/ 68 h 160"/>
              <a:gd name="T30" fmla="*/ 24 w 153"/>
              <a:gd name="T31" fmla="*/ 79 h 160"/>
              <a:gd name="T32" fmla="*/ 27 w 153"/>
              <a:gd name="T33" fmla="*/ 27 h 160"/>
              <a:gd name="T34" fmla="*/ 46 w 153"/>
              <a:gd name="T35" fmla="*/ 44 h 160"/>
              <a:gd name="T36" fmla="*/ 36 w 153"/>
              <a:gd name="T37" fmla="*/ 19 h 160"/>
              <a:gd name="T38" fmla="*/ 26 w 153"/>
              <a:gd name="T39" fmla="*/ 25 h 160"/>
              <a:gd name="T40" fmla="*/ 77 w 153"/>
              <a:gd name="T41" fmla="*/ 34 h 160"/>
              <a:gd name="T42" fmla="*/ 84 w 153"/>
              <a:gd name="T43" fmla="*/ 7 h 160"/>
              <a:gd name="T44" fmla="*/ 71 w 153"/>
              <a:gd name="T45" fmla="*/ 7 h 160"/>
              <a:gd name="T46" fmla="*/ 71 w 153"/>
              <a:gd name="T47" fmla="*/ 28 h 160"/>
              <a:gd name="T48" fmla="*/ 115 w 153"/>
              <a:gd name="T49" fmla="*/ 45 h 160"/>
              <a:gd name="T50" fmla="*/ 128 w 153"/>
              <a:gd name="T51" fmla="*/ 20 h 160"/>
              <a:gd name="T52" fmla="*/ 106 w 153"/>
              <a:gd name="T53" fmla="*/ 36 h 160"/>
              <a:gd name="T54" fmla="*/ 107 w 153"/>
              <a:gd name="T55" fmla="*/ 46 h 160"/>
              <a:gd name="T56" fmla="*/ 145 w 153"/>
              <a:gd name="T57" fmla="*/ 63 h 160"/>
              <a:gd name="T58" fmla="*/ 121 w 153"/>
              <a:gd name="T59" fmla="*/ 75 h 160"/>
              <a:gd name="T60" fmla="*/ 147 w 153"/>
              <a:gd name="T61" fmla="*/ 77 h 160"/>
              <a:gd name="T62" fmla="*/ 145 w 153"/>
              <a:gd name="T63" fmla="*/ 6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3" h="160">
                <a:moveTo>
                  <a:pt x="32" y="144"/>
                </a:moveTo>
                <a:cubicBezTo>
                  <a:pt x="28" y="160"/>
                  <a:pt x="28" y="160"/>
                  <a:pt x="28" y="160"/>
                </a:cubicBezTo>
                <a:cubicBezTo>
                  <a:pt x="126" y="160"/>
                  <a:pt x="126" y="160"/>
                  <a:pt x="126" y="160"/>
                </a:cubicBezTo>
                <a:cubicBezTo>
                  <a:pt x="120" y="144"/>
                  <a:pt x="120" y="144"/>
                  <a:pt x="120" y="144"/>
                </a:cubicBezTo>
                <a:lnTo>
                  <a:pt x="32" y="144"/>
                </a:lnTo>
                <a:close/>
                <a:moveTo>
                  <a:pt x="48" y="158"/>
                </a:moveTo>
                <a:cubicBezTo>
                  <a:pt x="32" y="158"/>
                  <a:pt x="32" y="158"/>
                  <a:pt x="32" y="158"/>
                </a:cubicBezTo>
                <a:cubicBezTo>
                  <a:pt x="35" y="148"/>
                  <a:pt x="35" y="148"/>
                  <a:pt x="35" y="148"/>
                </a:cubicBezTo>
                <a:cubicBezTo>
                  <a:pt x="57" y="148"/>
                  <a:pt x="57" y="148"/>
                  <a:pt x="57" y="148"/>
                </a:cubicBezTo>
                <a:cubicBezTo>
                  <a:pt x="54" y="151"/>
                  <a:pt x="51" y="155"/>
                  <a:pt x="48" y="158"/>
                </a:cubicBezTo>
                <a:close/>
                <a:moveTo>
                  <a:pt x="37" y="90"/>
                </a:moveTo>
                <a:cubicBezTo>
                  <a:pt x="37" y="140"/>
                  <a:pt x="37" y="140"/>
                  <a:pt x="37" y="140"/>
                </a:cubicBezTo>
                <a:cubicBezTo>
                  <a:pt x="115" y="140"/>
                  <a:pt x="115" y="140"/>
                  <a:pt x="115" y="140"/>
                </a:cubicBezTo>
                <a:cubicBezTo>
                  <a:pt x="115" y="90"/>
                  <a:pt x="115" y="90"/>
                  <a:pt x="115" y="90"/>
                </a:cubicBezTo>
                <a:cubicBezTo>
                  <a:pt x="115" y="66"/>
                  <a:pt x="98" y="48"/>
                  <a:pt x="76" y="48"/>
                </a:cubicBezTo>
                <a:cubicBezTo>
                  <a:pt x="54" y="48"/>
                  <a:pt x="37" y="66"/>
                  <a:pt x="37" y="90"/>
                </a:cubicBezTo>
                <a:close/>
                <a:moveTo>
                  <a:pt x="108" y="91"/>
                </a:moveTo>
                <a:cubicBezTo>
                  <a:pt x="108" y="93"/>
                  <a:pt x="106" y="94"/>
                  <a:pt x="104" y="94"/>
                </a:cubicBezTo>
                <a:cubicBezTo>
                  <a:pt x="102" y="94"/>
                  <a:pt x="101" y="93"/>
                  <a:pt x="101" y="91"/>
                </a:cubicBezTo>
                <a:cubicBezTo>
                  <a:pt x="101" y="76"/>
                  <a:pt x="91" y="65"/>
                  <a:pt x="77" y="65"/>
                </a:cubicBezTo>
                <a:cubicBezTo>
                  <a:pt x="76" y="65"/>
                  <a:pt x="76" y="65"/>
                  <a:pt x="76" y="65"/>
                </a:cubicBezTo>
                <a:cubicBezTo>
                  <a:pt x="74" y="65"/>
                  <a:pt x="73" y="63"/>
                  <a:pt x="73" y="61"/>
                </a:cubicBezTo>
                <a:cubicBezTo>
                  <a:pt x="73" y="60"/>
                  <a:pt x="74" y="57"/>
                  <a:pt x="76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94" y="57"/>
                  <a:pt x="108" y="73"/>
                  <a:pt x="108" y="91"/>
                </a:cubicBezTo>
                <a:close/>
                <a:moveTo>
                  <a:pt x="31" y="73"/>
                </a:moveTo>
                <a:cubicBezTo>
                  <a:pt x="31" y="69"/>
                  <a:pt x="29" y="66"/>
                  <a:pt x="26" y="65"/>
                </a:cubicBezTo>
                <a:cubicBezTo>
                  <a:pt x="8" y="60"/>
                  <a:pt x="8" y="60"/>
                  <a:pt x="8" y="60"/>
                </a:cubicBezTo>
                <a:cubicBezTo>
                  <a:pt x="4" y="60"/>
                  <a:pt x="1" y="63"/>
                  <a:pt x="0" y="66"/>
                </a:cubicBezTo>
                <a:cubicBezTo>
                  <a:pt x="0" y="67"/>
                  <a:pt x="0" y="68"/>
                  <a:pt x="0" y="68"/>
                </a:cubicBezTo>
                <a:cubicBezTo>
                  <a:pt x="1" y="72"/>
                  <a:pt x="3" y="74"/>
                  <a:pt x="5" y="74"/>
                </a:cubicBezTo>
                <a:cubicBezTo>
                  <a:pt x="24" y="79"/>
                  <a:pt x="24" y="79"/>
                  <a:pt x="24" y="79"/>
                </a:cubicBezTo>
                <a:cubicBezTo>
                  <a:pt x="27" y="79"/>
                  <a:pt x="30" y="76"/>
                  <a:pt x="31" y="73"/>
                </a:cubicBezTo>
                <a:close/>
                <a:moveTo>
                  <a:pt x="27" y="27"/>
                </a:moveTo>
                <a:cubicBezTo>
                  <a:pt x="38" y="43"/>
                  <a:pt x="38" y="43"/>
                  <a:pt x="38" y="43"/>
                </a:cubicBezTo>
                <a:cubicBezTo>
                  <a:pt x="40" y="46"/>
                  <a:pt x="44" y="46"/>
                  <a:pt x="46" y="44"/>
                </a:cubicBezTo>
                <a:cubicBezTo>
                  <a:pt x="50" y="41"/>
                  <a:pt x="50" y="37"/>
                  <a:pt x="48" y="35"/>
                </a:cubicBezTo>
                <a:cubicBezTo>
                  <a:pt x="36" y="19"/>
                  <a:pt x="36" y="19"/>
                  <a:pt x="36" y="19"/>
                </a:cubicBezTo>
                <a:cubicBezTo>
                  <a:pt x="34" y="16"/>
                  <a:pt x="30" y="16"/>
                  <a:pt x="28" y="18"/>
                </a:cubicBezTo>
                <a:cubicBezTo>
                  <a:pt x="26" y="19"/>
                  <a:pt x="25" y="22"/>
                  <a:pt x="26" y="25"/>
                </a:cubicBezTo>
                <a:cubicBezTo>
                  <a:pt x="26" y="26"/>
                  <a:pt x="26" y="27"/>
                  <a:pt x="27" y="27"/>
                </a:cubicBezTo>
                <a:close/>
                <a:moveTo>
                  <a:pt x="77" y="34"/>
                </a:moveTo>
                <a:cubicBezTo>
                  <a:pt x="80" y="34"/>
                  <a:pt x="84" y="31"/>
                  <a:pt x="84" y="27"/>
                </a:cubicBezTo>
                <a:cubicBezTo>
                  <a:pt x="84" y="7"/>
                  <a:pt x="84" y="7"/>
                  <a:pt x="84" y="7"/>
                </a:cubicBezTo>
                <a:cubicBezTo>
                  <a:pt x="84" y="3"/>
                  <a:pt x="80" y="0"/>
                  <a:pt x="77" y="0"/>
                </a:cubicBezTo>
                <a:cubicBezTo>
                  <a:pt x="74" y="0"/>
                  <a:pt x="71" y="2"/>
                  <a:pt x="71" y="7"/>
                </a:cubicBezTo>
                <a:cubicBezTo>
                  <a:pt x="71" y="27"/>
                  <a:pt x="71" y="27"/>
                  <a:pt x="71" y="27"/>
                </a:cubicBezTo>
                <a:cubicBezTo>
                  <a:pt x="71" y="27"/>
                  <a:pt x="71" y="27"/>
                  <a:pt x="71" y="28"/>
                </a:cubicBezTo>
                <a:cubicBezTo>
                  <a:pt x="71" y="31"/>
                  <a:pt x="74" y="34"/>
                  <a:pt x="77" y="34"/>
                </a:cubicBezTo>
                <a:close/>
                <a:moveTo>
                  <a:pt x="115" y="45"/>
                </a:moveTo>
                <a:cubicBezTo>
                  <a:pt x="128" y="30"/>
                  <a:pt x="128" y="30"/>
                  <a:pt x="128" y="30"/>
                </a:cubicBezTo>
                <a:cubicBezTo>
                  <a:pt x="130" y="27"/>
                  <a:pt x="130" y="22"/>
                  <a:pt x="128" y="20"/>
                </a:cubicBezTo>
                <a:cubicBezTo>
                  <a:pt x="125" y="18"/>
                  <a:pt x="121" y="18"/>
                  <a:pt x="118" y="21"/>
                </a:cubicBezTo>
                <a:cubicBezTo>
                  <a:pt x="106" y="36"/>
                  <a:pt x="106" y="36"/>
                  <a:pt x="106" y="36"/>
                </a:cubicBezTo>
                <a:cubicBezTo>
                  <a:pt x="105" y="38"/>
                  <a:pt x="105" y="39"/>
                  <a:pt x="105" y="42"/>
                </a:cubicBezTo>
                <a:cubicBezTo>
                  <a:pt x="105" y="43"/>
                  <a:pt x="106" y="45"/>
                  <a:pt x="107" y="46"/>
                </a:cubicBezTo>
                <a:cubicBezTo>
                  <a:pt x="109" y="48"/>
                  <a:pt x="113" y="48"/>
                  <a:pt x="115" y="45"/>
                </a:cubicBezTo>
                <a:close/>
                <a:moveTo>
                  <a:pt x="145" y="63"/>
                </a:moveTo>
                <a:cubicBezTo>
                  <a:pt x="126" y="67"/>
                  <a:pt x="126" y="67"/>
                  <a:pt x="126" y="67"/>
                </a:cubicBezTo>
                <a:cubicBezTo>
                  <a:pt x="123" y="68"/>
                  <a:pt x="121" y="71"/>
                  <a:pt x="121" y="75"/>
                </a:cubicBezTo>
                <a:cubicBezTo>
                  <a:pt x="122" y="78"/>
                  <a:pt x="125" y="82"/>
                  <a:pt x="128" y="81"/>
                </a:cubicBezTo>
                <a:cubicBezTo>
                  <a:pt x="147" y="77"/>
                  <a:pt x="147" y="77"/>
                  <a:pt x="147" y="77"/>
                </a:cubicBezTo>
                <a:cubicBezTo>
                  <a:pt x="150" y="77"/>
                  <a:pt x="153" y="74"/>
                  <a:pt x="153" y="69"/>
                </a:cubicBezTo>
                <a:cubicBezTo>
                  <a:pt x="151" y="66"/>
                  <a:pt x="148" y="63"/>
                  <a:pt x="145" y="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Freeform 193">
            <a:extLst>
              <a:ext uri="{FF2B5EF4-FFF2-40B4-BE49-F238E27FC236}">
                <a16:creationId xmlns:a16="http://schemas.microsoft.com/office/drawing/2014/main" id="{729CC748-4AD4-38C7-726A-27F3B806582E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5792788"/>
            <a:ext cx="254000" cy="222250"/>
          </a:xfrm>
          <a:custGeom>
            <a:avLst/>
            <a:gdLst>
              <a:gd name="T0" fmla="*/ 160 w 160"/>
              <a:gd name="T1" fmla="*/ 0 h 140"/>
              <a:gd name="T2" fmla="*/ 39 w 160"/>
              <a:gd name="T3" fmla="*/ 42 h 140"/>
              <a:gd name="T4" fmla="*/ 48 w 160"/>
              <a:gd name="T5" fmla="*/ 9 h 140"/>
              <a:gd name="T6" fmla="*/ 151 w 160"/>
              <a:gd name="T7" fmla="*/ 71 h 140"/>
              <a:gd name="T8" fmla="*/ 103 w 160"/>
              <a:gd name="T9" fmla="*/ 93 h 140"/>
              <a:gd name="T10" fmla="*/ 134 w 160"/>
              <a:gd name="T11" fmla="*/ 88 h 140"/>
              <a:gd name="T12" fmla="*/ 109 w 160"/>
              <a:gd name="T13" fmla="*/ 83 h 140"/>
              <a:gd name="T14" fmla="*/ 0 w 160"/>
              <a:gd name="T15" fmla="*/ 140 h 140"/>
              <a:gd name="T16" fmla="*/ 46 w 160"/>
              <a:gd name="T17" fmla="*/ 68 h 140"/>
              <a:gd name="T18" fmla="*/ 0 w 160"/>
              <a:gd name="T19" fmla="*/ 140 h 140"/>
              <a:gd name="T20" fmla="*/ 22 w 160"/>
              <a:gd name="T21" fmla="*/ 134 h 140"/>
              <a:gd name="T22" fmla="*/ 26 w 160"/>
              <a:gd name="T23" fmla="*/ 134 h 140"/>
              <a:gd name="T24" fmla="*/ 6 w 160"/>
              <a:gd name="T25" fmla="*/ 76 h 140"/>
              <a:gd name="T26" fmla="*/ 39 w 160"/>
              <a:gd name="T27" fmla="*/ 128 h 140"/>
              <a:gd name="T28" fmla="*/ 6 w 160"/>
              <a:gd name="T29" fmla="*/ 76 h 140"/>
              <a:gd name="T30" fmla="*/ 113 w 160"/>
              <a:gd name="T31" fmla="*/ 116 h 140"/>
              <a:gd name="T32" fmla="*/ 86 w 160"/>
              <a:gd name="T33" fmla="*/ 107 h 140"/>
              <a:gd name="T34" fmla="*/ 51 w 160"/>
              <a:gd name="T35" fmla="*/ 140 h 140"/>
              <a:gd name="T36" fmla="*/ 82 w 160"/>
              <a:gd name="T37" fmla="*/ 82 h 140"/>
              <a:gd name="T38" fmla="*/ 51 w 160"/>
              <a:gd name="T39" fmla="*/ 140 h 140"/>
              <a:gd name="T40" fmla="*/ 65 w 160"/>
              <a:gd name="T41" fmla="*/ 136 h 140"/>
              <a:gd name="T42" fmla="*/ 69 w 160"/>
              <a:gd name="T43" fmla="*/ 136 h 140"/>
              <a:gd name="T44" fmla="*/ 68 w 160"/>
              <a:gd name="T45" fmla="*/ 84 h 140"/>
              <a:gd name="T46" fmla="*/ 68 w 160"/>
              <a:gd name="T47" fmla="*/ 87 h 140"/>
              <a:gd name="T48" fmla="*/ 68 w 160"/>
              <a:gd name="T49" fmla="*/ 84 h 140"/>
              <a:gd name="T50" fmla="*/ 72 w 160"/>
              <a:gd name="T51" fmla="*/ 88 h 140"/>
              <a:gd name="T52" fmla="*/ 63 w 160"/>
              <a:gd name="T53" fmla="*/ 89 h 140"/>
              <a:gd name="T54" fmla="*/ 56 w 160"/>
              <a:gd name="T55" fmla="*/ 91 h 140"/>
              <a:gd name="T56" fmla="*/ 77 w 160"/>
              <a:gd name="T57" fmla="*/ 131 h 140"/>
              <a:gd name="T58" fmla="*/ 56 w 160"/>
              <a:gd name="T59" fmla="*/ 91 h 140"/>
              <a:gd name="T60" fmla="*/ 85 w 160"/>
              <a:gd name="T61" fmla="*/ 104 h 140"/>
              <a:gd name="T62" fmla="*/ 100 w 160"/>
              <a:gd name="T63" fmla="*/ 45 h 140"/>
              <a:gd name="T64" fmla="*/ 17 w 160"/>
              <a:gd name="T65" fmla="*/ 65 h 140"/>
              <a:gd name="T66" fmla="*/ 22 w 160"/>
              <a:gd name="T67" fmla="*/ 52 h 140"/>
              <a:gd name="T68" fmla="*/ 93 w 160"/>
              <a:gd name="T69" fmla="*/ 97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40">
                <a:moveTo>
                  <a:pt x="160" y="83"/>
                </a:moveTo>
                <a:cubicBezTo>
                  <a:pt x="160" y="0"/>
                  <a:pt x="160" y="0"/>
                  <a:pt x="160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9" y="42"/>
                  <a:pt x="39" y="42"/>
                  <a:pt x="39" y="42"/>
                </a:cubicBezTo>
                <a:cubicBezTo>
                  <a:pt x="48" y="42"/>
                  <a:pt x="48" y="42"/>
                  <a:pt x="48" y="42"/>
                </a:cubicBezTo>
                <a:cubicBezTo>
                  <a:pt x="48" y="9"/>
                  <a:pt x="48" y="9"/>
                  <a:pt x="48" y="9"/>
                </a:cubicBezTo>
                <a:cubicBezTo>
                  <a:pt x="151" y="9"/>
                  <a:pt x="151" y="9"/>
                  <a:pt x="151" y="9"/>
                </a:cubicBezTo>
                <a:cubicBezTo>
                  <a:pt x="151" y="71"/>
                  <a:pt x="151" y="71"/>
                  <a:pt x="151" y="71"/>
                </a:cubicBezTo>
                <a:cubicBezTo>
                  <a:pt x="103" y="71"/>
                  <a:pt x="103" y="71"/>
                  <a:pt x="103" y="71"/>
                </a:cubicBezTo>
                <a:cubicBezTo>
                  <a:pt x="103" y="93"/>
                  <a:pt x="103" y="93"/>
                  <a:pt x="103" y="93"/>
                </a:cubicBezTo>
                <a:cubicBezTo>
                  <a:pt x="134" y="93"/>
                  <a:pt x="134" y="93"/>
                  <a:pt x="134" y="93"/>
                </a:cubicBezTo>
                <a:cubicBezTo>
                  <a:pt x="134" y="88"/>
                  <a:pt x="134" y="88"/>
                  <a:pt x="134" y="88"/>
                </a:cubicBezTo>
                <a:cubicBezTo>
                  <a:pt x="109" y="88"/>
                  <a:pt x="109" y="88"/>
                  <a:pt x="109" y="88"/>
                </a:cubicBezTo>
                <a:cubicBezTo>
                  <a:pt x="109" y="83"/>
                  <a:pt x="109" y="83"/>
                  <a:pt x="109" y="83"/>
                </a:cubicBezTo>
                <a:lnTo>
                  <a:pt x="160" y="83"/>
                </a:lnTo>
                <a:close/>
                <a:moveTo>
                  <a:pt x="0" y="140"/>
                </a:moveTo>
                <a:cubicBezTo>
                  <a:pt x="46" y="140"/>
                  <a:pt x="46" y="140"/>
                  <a:pt x="46" y="140"/>
                </a:cubicBezTo>
                <a:cubicBezTo>
                  <a:pt x="46" y="68"/>
                  <a:pt x="46" y="68"/>
                  <a:pt x="46" y="68"/>
                </a:cubicBezTo>
                <a:cubicBezTo>
                  <a:pt x="0" y="68"/>
                  <a:pt x="0" y="68"/>
                  <a:pt x="0" y="68"/>
                </a:cubicBezTo>
                <a:lnTo>
                  <a:pt x="0" y="140"/>
                </a:lnTo>
                <a:close/>
                <a:moveTo>
                  <a:pt x="24" y="137"/>
                </a:moveTo>
                <a:cubicBezTo>
                  <a:pt x="23" y="137"/>
                  <a:pt x="22" y="136"/>
                  <a:pt x="22" y="134"/>
                </a:cubicBezTo>
                <a:cubicBezTo>
                  <a:pt x="22" y="132"/>
                  <a:pt x="23" y="131"/>
                  <a:pt x="24" y="131"/>
                </a:cubicBezTo>
                <a:cubicBezTo>
                  <a:pt x="25" y="131"/>
                  <a:pt x="26" y="132"/>
                  <a:pt x="26" y="134"/>
                </a:cubicBezTo>
                <a:cubicBezTo>
                  <a:pt x="26" y="136"/>
                  <a:pt x="25" y="137"/>
                  <a:pt x="24" y="137"/>
                </a:cubicBezTo>
                <a:close/>
                <a:moveTo>
                  <a:pt x="6" y="76"/>
                </a:moveTo>
                <a:cubicBezTo>
                  <a:pt x="39" y="76"/>
                  <a:pt x="39" y="76"/>
                  <a:pt x="39" y="76"/>
                </a:cubicBezTo>
                <a:cubicBezTo>
                  <a:pt x="39" y="128"/>
                  <a:pt x="39" y="128"/>
                  <a:pt x="39" y="128"/>
                </a:cubicBezTo>
                <a:cubicBezTo>
                  <a:pt x="6" y="128"/>
                  <a:pt x="6" y="128"/>
                  <a:pt x="6" y="128"/>
                </a:cubicBezTo>
                <a:lnTo>
                  <a:pt x="6" y="76"/>
                </a:lnTo>
                <a:close/>
                <a:moveTo>
                  <a:pt x="86" y="116"/>
                </a:moveTo>
                <a:cubicBezTo>
                  <a:pt x="113" y="116"/>
                  <a:pt x="113" y="116"/>
                  <a:pt x="113" y="116"/>
                </a:cubicBezTo>
                <a:cubicBezTo>
                  <a:pt x="113" y="107"/>
                  <a:pt x="113" y="107"/>
                  <a:pt x="113" y="107"/>
                </a:cubicBezTo>
                <a:cubicBezTo>
                  <a:pt x="86" y="107"/>
                  <a:pt x="86" y="107"/>
                  <a:pt x="86" y="107"/>
                </a:cubicBezTo>
                <a:lnTo>
                  <a:pt x="86" y="116"/>
                </a:lnTo>
                <a:close/>
                <a:moveTo>
                  <a:pt x="51" y="140"/>
                </a:moveTo>
                <a:cubicBezTo>
                  <a:pt x="82" y="140"/>
                  <a:pt x="82" y="140"/>
                  <a:pt x="82" y="140"/>
                </a:cubicBezTo>
                <a:cubicBezTo>
                  <a:pt x="82" y="82"/>
                  <a:pt x="82" y="82"/>
                  <a:pt x="82" y="82"/>
                </a:cubicBezTo>
                <a:cubicBezTo>
                  <a:pt x="51" y="82"/>
                  <a:pt x="51" y="82"/>
                  <a:pt x="51" y="82"/>
                </a:cubicBezTo>
                <a:lnTo>
                  <a:pt x="51" y="140"/>
                </a:lnTo>
                <a:close/>
                <a:moveTo>
                  <a:pt x="67" y="138"/>
                </a:moveTo>
                <a:cubicBezTo>
                  <a:pt x="66" y="138"/>
                  <a:pt x="65" y="137"/>
                  <a:pt x="65" y="136"/>
                </a:cubicBezTo>
                <a:cubicBezTo>
                  <a:pt x="65" y="135"/>
                  <a:pt x="66" y="134"/>
                  <a:pt x="67" y="134"/>
                </a:cubicBezTo>
                <a:cubicBezTo>
                  <a:pt x="68" y="134"/>
                  <a:pt x="69" y="135"/>
                  <a:pt x="69" y="136"/>
                </a:cubicBezTo>
                <a:cubicBezTo>
                  <a:pt x="69" y="137"/>
                  <a:pt x="68" y="138"/>
                  <a:pt x="67" y="138"/>
                </a:cubicBezTo>
                <a:close/>
                <a:moveTo>
                  <a:pt x="68" y="84"/>
                </a:moveTo>
                <a:cubicBezTo>
                  <a:pt x="68" y="85"/>
                  <a:pt x="68" y="85"/>
                  <a:pt x="68" y="85"/>
                </a:cubicBezTo>
                <a:cubicBezTo>
                  <a:pt x="68" y="87"/>
                  <a:pt x="68" y="87"/>
                  <a:pt x="68" y="87"/>
                </a:cubicBezTo>
                <a:cubicBezTo>
                  <a:pt x="67" y="87"/>
                  <a:pt x="67" y="87"/>
                  <a:pt x="67" y="85"/>
                </a:cubicBezTo>
                <a:cubicBezTo>
                  <a:pt x="67" y="85"/>
                  <a:pt x="67" y="84"/>
                  <a:pt x="68" y="84"/>
                </a:cubicBezTo>
                <a:close/>
                <a:moveTo>
                  <a:pt x="63" y="88"/>
                </a:moveTo>
                <a:cubicBezTo>
                  <a:pt x="72" y="88"/>
                  <a:pt x="72" y="88"/>
                  <a:pt x="72" y="88"/>
                </a:cubicBezTo>
                <a:cubicBezTo>
                  <a:pt x="72" y="89"/>
                  <a:pt x="72" y="89"/>
                  <a:pt x="72" y="89"/>
                </a:cubicBezTo>
                <a:cubicBezTo>
                  <a:pt x="63" y="89"/>
                  <a:pt x="63" y="89"/>
                  <a:pt x="63" y="89"/>
                </a:cubicBezTo>
                <a:lnTo>
                  <a:pt x="63" y="88"/>
                </a:lnTo>
                <a:close/>
                <a:moveTo>
                  <a:pt x="56" y="91"/>
                </a:moveTo>
                <a:cubicBezTo>
                  <a:pt x="77" y="91"/>
                  <a:pt x="77" y="91"/>
                  <a:pt x="77" y="91"/>
                </a:cubicBezTo>
                <a:cubicBezTo>
                  <a:pt x="77" y="131"/>
                  <a:pt x="77" y="131"/>
                  <a:pt x="77" y="131"/>
                </a:cubicBezTo>
                <a:cubicBezTo>
                  <a:pt x="56" y="131"/>
                  <a:pt x="56" y="131"/>
                  <a:pt x="56" y="131"/>
                </a:cubicBezTo>
                <a:lnTo>
                  <a:pt x="56" y="91"/>
                </a:lnTo>
                <a:close/>
                <a:moveTo>
                  <a:pt x="85" y="97"/>
                </a:moveTo>
                <a:cubicBezTo>
                  <a:pt x="85" y="104"/>
                  <a:pt x="85" y="104"/>
                  <a:pt x="85" y="104"/>
                </a:cubicBezTo>
                <a:cubicBezTo>
                  <a:pt x="100" y="104"/>
                  <a:pt x="100" y="104"/>
                  <a:pt x="100" y="104"/>
                </a:cubicBezTo>
                <a:cubicBezTo>
                  <a:pt x="100" y="45"/>
                  <a:pt x="100" y="45"/>
                  <a:pt x="100" y="45"/>
                </a:cubicBezTo>
                <a:cubicBezTo>
                  <a:pt x="17" y="45"/>
                  <a:pt x="17" y="45"/>
                  <a:pt x="17" y="45"/>
                </a:cubicBezTo>
                <a:cubicBezTo>
                  <a:pt x="17" y="65"/>
                  <a:pt x="17" y="65"/>
                  <a:pt x="17" y="65"/>
                </a:cubicBezTo>
                <a:cubicBezTo>
                  <a:pt x="22" y="65"/>
                  <a:pt x="22" y="65"/>
                  <a:pt x="22" y="65"/>
                </a:cubicBezTo>
                <a:cubicBezTo>
                  <a:pt x="22" y="52"/>
                  <a:pt x="22" y="52"/>
                  <a:pt x="22" y="52"/>
                </a:cubicBezTo>
                <a:cubicBezTo>
                  <a:pt x="93" y="52"/>
                  <a:pt x="93" y="52"/>
                  <a:pt x="93" y="52"/>
                </a:cubicBezTo>
                <a:cubicBezTo>
                  <a:pt x="93" y="97"/>
                  <a:pt x="93" y="97"/>
                  <a:pt x="93" y="97"/>
                </a:cubicBezTo>
                <a:lnTo>
                  <a:pt x="85" y="9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357248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CFDF83-ACF3-CB09-1AB2-C3376B1D12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187D49F2-C1ED-9CCD-8DFA-8CBA7401E1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9B6B1AC1-4861-5114-CF39-1D9EF087BE81}"/>
              </a:ext>
            </a:extLst>
          </p:cNvPr>
          <p:cNvSpPr>
            <a:spLocks noEditPoints="1"/>
          </p:cNvSpPr>
          <p:nvPr/>
        </p:nvSpPr>
        <p:spPr bwMode="auto">
          <a:xfrm>
            <a:off x="11220451" y="4124325"/>
            <a:ext cx="207963" cy="254000"/>
          </a:xfrm>
          <a:custGeom>
            <a:avLst/>
            <a:gdLst>
              <a:gd name="T0" fmla="*/ 121 w 131"/>
              <a:gd name="T1" fmla="*/ 0 h 160"/>
              <a:gd name="T2" fmla="*/ 9 w 131"/>
              <a:gd name="T3" fmla="*/ 0 h 160"/>
              <a:gd name="T4" fmla="*/ 0 w 131"/>
              <a:gd name="T5" fmla="*/ 10 h 160"/>
              <a:gd name="T6" fmla="*/ 0 w 131"/>
              <a:gd name="T7" fmla="*/ 150 h 160"/>
              <a:gd name="T8" fmla="*/ 9 w 131"/>
              <a:gd name="T9" fmla="*/ 160 h 160"/>
              <a:gd name="T10" fmla="*/ 93 w 131"/>
              <a:gd name="T11" fmla="*/ 160 h 160"/>
              <a:gd name="T12" fmla="*/ 131 w 131"/>
              <a:gd name="T13" fmla="*/ 120 h 160"/>
              <a:gd name="T14" fmla="*/ 131 w 131"/>
              <a:gd name="T15" fmla="*/ 10 h 160"/>
              <a:gd name="T16" fmla="*/ 121 w 131"/>
              <a:gd name="T17" fmla="*/ 0 h 160"/>
              <a:gd name="T18" fmla="*/ 91 w 131"/>
              <a:gd name="T19" fmla="*/ 146 h 160"/>
              <a:gd name="T20" fmla="*/ 91 w 131"/>
              <a:gd name="T21" fmla="*/ 118 h 160"/>
              <a:gd name="T22" fmla="*/ 117 w 131"/>
              <a:gd name="T23" fmla="*/ 118 h 160"/>
              <a:gd name="T24" fmla="*/ 91 w 131"/>
              <a:gd name="T25" fmla="*/ 146 h 160"/>
              <a:gd name="T26" fmla="*/ 119 w 131"/>
              <a:gd name="T27" fmla="*/ 107 h 160"/>
              <a:gd name="T28" fmla="*/ 91 w 131"/>
              <a:gd name="T29" fmla="*/ 107 h 160"/>
              <a:gd name="T30" fmla="*/ 81 w 131"/>
              <a:gd name="T31" fmla="*/ 118 h 160"/>
              <a:gd name="T32" fmla="*/ 81 w 131"/>
              <a:gd name="T33" fmla="*/ 148 h 160"/>
              <a:gd name="T34" fmla="*/ 11 w 131"/>
              <a:gd name="T35" fmla="*/ 148 h 160"/>
              <a:gd name="T36" fmla="*/ 11 w 131"/>
              <a:gd name="T37" fmla="*/ 10 h 160"/>
              <a:gd name="T38" fmla="*/ 119 w 131"/>
              <a:gd name="T39" fmla="*/ 10 h 160"/>
              <a:gd name="T40" fmla="*/ 119 w 131"/>
              <a:gd name="T41" fmla="*/ 107 h 160"/>
              <a:gd name="T42" fmla="*/ 23 w 131"/>
              <a:gd name="T43" fmla="*/ 40 h 160"/>
              <a:gd name="T44" fmla="*/ 109 w 131"/>
              <a:gd name="T45" fmla="*/ 40 h 160"/>
              <a:gd name="T46" fmla="*/ 113 w 131"/>
              <a:gd name="T47" fmla="*/ 33 h 160"/>
              <a:gd name="T48" fmla="*/ 109 w 131"/>
              <a:gd name="T49" fmla="*/ 26 h 160"/>
              <a:gd name="T50" fmla="*/ 23 w 131"/>
              <a:gd name="T51" fmla="*/ 26 h 160"/>
              <a:gd name="T52" fmla="*/ 19 w 131"/>
              <a:gd name="T53" fmla="*/ 33 h 160"/>
              <a:gd name="T54" fmla="*/ 23 w 131"/>
              <a:gd name="T55" fmla="*/ 40 h 160"/>
              <a:gd name="T56" fmla="*/ 23 w 131"/>
              <a:gd name="T57" fmla="*/ 64 h 160"/>
              <a:gd name="T58" fmla="*/ 109 w 131"/>
              <a:gd name="T59" fmla="*/ 64 h 160"/>
              <a:gd name="T60" fmla="*/ 113 w 131"/>
              <a:gd name="T61" fmla="*/ 59 h 160"/>
              <a:gd name="T62" fmla="*/ 109 w 131"/>
              <a:gd name="T63" fmla="*/ 53 h 160"/>
              <a:gd name="T64" fmla="*/ 23 w 131"/>
              <a:gd name="T65" fmla="*/ 53 h 160"/>
              <a:gd name="T66" fmla="*/ 19 w 131"/>
              <a:gd name="T67" fmla="*/ 59 h 160"/>
              <a:gd name="T68" fmla="*/ 23 w 131"/>
              <a:gd name="T69" fmla="*/ 64 h 160"/>
              <a:gd name="T70" fmla="*/ 23 w 131"/>
              <a:gd name="T71" fmla="*/ 91 h 160"/>
              <a:gd name="T72" fmla="*/ 109 w 131"/>
              <a:gd name="T73" fmla="*/ 91 h 160"/>
              <a:gd name="T74" fmla="*/ 113 w 131"/>
              <a:gd name="T75" fmla="*/ 85 h 160"/>
              <a:gd name="T76" fmla="*/ 109 w 131"/>
              <a:gd name="T77" fmla="*/ 79 h 160"/>
              <a:gd name="T78" fmla="*/ 23 w 131"/>
              <a:gd name="T79" fmla="*/ 79 h 160"/>
              <a:gd name="T80" fmla="*/ 19 w 131"/>
              <a:gd name="T81" fmla="*/ 85 h 160"/>
              <a:gd name="T82" fmla="*/ 23 w 131"/>
              <a:gd name="T83" fmla="*/ 91 h 160"/>
              <a:gd name="T84" fmla="*/ 23 w 131"/>
              <a:gd name="T85" fmla="*/ 117 h 160"/>
              <a:gd name="T86" fmla="*/ 65 w 131"/>
              <a:gd name="T87" fmla="*/ 117 h 160"/>
              <a:gd name="T88" fmla="*/ 71 w 131"/>
              <a:gd name="T89" fmla="*/ 112 h 160"/>
              <a:gd name="T90" fmla="*/ 65 w 131"/>
              <a:gd name="T91" fmla="*/ 106 h 160"/>
              <a:gd name="T92" fmla="*/ 23 w 131"/>
              <a:gd name="T93" fmla="*/ 106 h 160"/>
              <a:gd name="T94" fmla="*/ 19 w 131"/>
              <a:gd name="T95" fmla="*/ 112 h 160"/>
              <a:gd name="T96" fmla="*/ 23 w 131"/>
              <a:gd name="T97" fmla="*/ 11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1" h="160">
                <a:moveTo>
                  <a:pt x="121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4"/>
                  <a:pt x="4" y="160"/>
                  <a:pt x="9" y="160"/>
                </a:cubicBezTo>
                <a:cubicBezTo>
                  <a:pt x="93" y="160"/>
                  <a:pt x="93" y="160"/>
                  <a:pt x="93" y="160"/>
                </a:cubicBezTo>
                <a:cubicBezTo>
                  <a:pt x="131" y="120"/>
                  <a:pt x="131" y="120"/>
                  <a:pt x="131" y="120"/>
                </a:cubicBezTo>
                <a:cubicBezTo>
                  <a:pt x="131" y="10"/>
                  <a:pt x="131" y="10"/>
                  <a:pt x="131" y="10"/>
                </a:cubicBezTo>
                <a:cubicBezTo>
                  <a:pt x="131" y="4"/>
                  <a:pt x="127" y="0"/>
                  <a:pt x="121" y="0"/>
                </a:cubicBezTo>
                <a:close/>
                <a:moveTo>
                  <a:pt x="91" y="146"/>
                </a:moveTo>
                <a:cubicBezTo>
                  <a:pt x="91" y="118"/>
                  <a:pt x="91" y="118"/>
                  <a:pt x="91" y="118"/>
                </a:cubicBezTo>
                <a:cubicBezTo>
                  <a:pt x="117" y="118"/>
                  <a:pt x="117" y="118"/>
                  <a:pt x="117" y="118"/>
                </a:cubicBezTo>
                <a:lnTo>
                  <a:pt x="91" y="146"/>
                </a:lnTo>
                <a:close/>
                <a:moveTo>
                  <a:pt x="119" y="107"/>
                </a:moveTo>
                <a:cubicBezTo>
                  <a:pt x="91" y="107"/>
                  <a:pt x="91" y="107"/>
                  <a:pt x="91" y="107"/>
                </a:cubicBezTo>
                <a:cubicBezTo>
                  <a:pt x="87" y="107"/>
                  <a:pt x="81" y="111"/>
                  <a:pt x="81" y="118"/>
                </a:cubicBezTo>
                <a:cubicBezTo>
                  <a:pt x="81" y="148"/>
                  <a:pt x="81" y="148"/>
                  <a:pt x="81" y="148"/>
                </a:cubicBezTo>
                <a:cubicBezTo>
                  <a:pt x="11" y="148"/>
                  <a:pt x="11" y="148"/>
                  <a:pt x="11" y="148"/>
                </a:cubicBezTo>
                <a:cubicBezTo>
                  <a:pt x="11" y="10"/>
                  <a:pt x="11" y="10"/>
                  <a:pt x="11" y="10"/>
                </a:cubicBezTo>
                <a:cubicBezTo>
                  <a:pt x="119" y="10"/>
                  <a:pt x="119" y="10"/>
                  <a:pt x="119" y="10"/>
                </a:cubicBezTo>
                <a:lnTo>
                  <a:pt x="119" y="107"/>
                </a:lnTo>
                <a:close/>
                <a:moveTo>
                  <a:pt x="23" y="40"/>
                </a:moveTo>
                <a:cubicBezTo>
                  <a:pt x="109" y="40"/>
                  <a:pt x="109" y="40"/>
                  <a:pt x="109" y="40"/>
                </a:cubicBezTo>
                <a:cubicBezTo>
                  <a:pt x="111" y="40"/>
                  <a:pt x="113" y="35"/>
                  <a:pt x="113" y="33"/>
                </a:cubicBezTo>
                <a:cubicBezTo>
                  <a:pt x="113" y="28"/>
                  <a:pt x="111" y="26"/>
                  <a:pt x="109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1" y="26"/>
                  <a:pt x="19" y="28"/>
                  <a:pt x="19" y="33"/>
                </a:cubicBezTo>
                <a:cubicBezTo>
                  <a:pt x="19" y="35"/>
                  <a:pt x="21" y="40"/>
                  <a:pt x="23" y="40"/>
                </a:cubicBezTo>
                <a:close/>
                <a:moveTo>
                  <a:pt x="23" y="64"/>
                </a:moveTo>
                <a:cubicBezTo>
                  <a:pt x="109" y="64"/>
                  <a:pt x="109" y="64"/>
                  <a:pt x="109" y="64"/>
                </a:cubicBezTo>
                <a:cubicBezTo>
                  <a:pt x="111" y="64"/>
                  <a:pt x="113" y="61"/>
                  <a:pt x="113" y="59"/>
                </a:cubicBezTo>
                <a:cubicBezTo>
                  <a:pt x="113" y="55"/>
                  <a:pt x="111" y="53"/>
                  <a:pt x="109" y="53"/>
                </a:cubicBezTo>
                <a:cubicBezTo>
                  <a:pt x="23" y="53"/>
                  <a:pt x="23" y="53"/>
                  <a:pt x="23" y="53"/>
                </a:cubicBezTo>
                <a:cubicBezTo>
                  <a:pt x="21" y="53"/>
                  <a:pt x="19" y="55"/>
                  <a:pt x="19" y="59"/>
                </a:cubicBezTo>
                <a:cubicBezTo>
                  <a:pt x="19" y="61"/>
                  <a:pt x="21" y="64"/>
                  <a:pt x="23" y="64"/>
                </a:cubicBezTo>
                <a:close/>
                <a:moveTo>
                  <a:pt x="23" y="91"/>
                </a:moveTo>
                <a:cubicBezTo>
                  <a:pt x="109" y="91"/>
                  <a:pt x="109" y="91"/>
                  <a:pt x="109" y="91"/>
                </a:cubicBezTo>
                <a:cubicBezTo>
                  <a:pt x="111" y="91"/>
                  <a:pt x="113" y="87"/>
                  <a:pt x="113" y="85"/>
                </a:cubicBezTo>
                <a:cubicBezTo>
                  <a:pt x="113" y="81"/>
                  <a:pt x="111" y="79"/>
                  <a:pt x="109" y="79"/>
                </a:cubicBezTo>
                <a:cubicBezTo>
                  <a:pt x="23" y="79"/>
                  <a:pt x="23" y="79"/>
                  <a:pt x="23" y="79"/>
                </a:cubicBezTo>
                <a:cubicBezTo>
                  <a:pt x="21" y="79"/>
                  <a:pt x="19" y="81"/>
                  <a:pt x="19" y="85"/>
                </a:cubicBezTo>
                <a:cubicBezTo>
                  <a:pt x="19" y="87"/>
                  <a:pt x="21" y="91"/>
                  <a:pt x="23" y="91"/>
                </a:cubicBezTo>
                <a:close/>
                <a:moveTo>
                  <a:pt x="23" y="117"/>
                </a:moveTo>
                <a:cubicBezTo>
                  <a:pt x="65" y="117"/>
                  <a:pt x="65" y="117"/>
                  <a:pt x="65" y="117"/>
                </a:cubicBezTo>
                <a:cubicBezTo>
                  <a:pt x="69" y="117"/>
                  <a:pt x="71" y="115"/>
                  <a:pt x="71" y="112"/>
                </a:cubicBezTo>
                <a:cubicBezTo>
                  <a:pt x="71" y="108"/>
                  <a:pt x="69" y="106"/>
                  <a:pt x="65" y="106"/>
                </a:cubicBezTo>
                <a:cubicBezTo>
                  <a:pt x="23" y="106"/>
                  <a:pt x="23" y="106"/>
                  <a:pt x="23" y="106"/>
                </a:cubicBezTo>
                <a:cubicBezTo>
                  <a:pt x="21" y="106"/>
                  <a:pt x="19" y="108"/>
                  <a:pt x="19" y="112"/>
                </a:cubicBezTo>
                <a:cubicBezTo>
                  <a:pt x="19" y="115"/>
                  <a:pt x="21" y="117"/>
                  <a:pt x="23" y="1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31DEA399-BEF7-9070-1204-3EB7DDF92270}"/>
              </a:ext>
            </a:extLst>
          </p:cNvPr>
          <p:cNvSpPr>
            <a:spLocks noEditPoints="1"/>
          </p:cNvSpPr>
          <p:nvPr/>
        </p:nvSpPr>
        <p:spPr bwMode="auto">
          <a:xfrm>
            <a:off x="7354888" y="4675188"/>
            <a:ext cx="233363" cy="254000"/>
          </a:xfrm>
          <a:custGeom>
            <a:avLst/>
            <a:gdLst>
              <a:gd name="T0" fmla="*/ 68 w 147"/>
              <a:gd name="T1" fmla="*/ 64 h 160"/>
              <a:gd name="T2" fmla="*/ 18 w 147"/>
              <a:gd name="T3" fmla="*/ 59 h 160"/>
              <a:gd name="T4" fmla="*/ 68 w 147"/>
              <a:gd name="T5" fmla="*/ 54 h 160"/>
              <a:gd name="T6" fmla="*/ 99 w 147"/>
              <a:gd name="T7" fmla="*/ 56 h 160"/>
              <a:gd name="T8" fmla="*/ 72 w 147"/>
              <a:gd name="T9" fmla="*/ 144 h 160"/>
              <a:gd name="T10" fmla="*/ 99 w 147"/>
              <a:gd name="T11" fmla="*/ 56 h 160"/>
              <a:gd name="T12" fmla="*/ 92 w 147"/>
              <a:gd name="T13" fmla="*/ 82 h 160"/>
              <a:gd name="T14" fmla="*/ 90 w 147"/>
              <a:gd name="T15" fmla="*/ 81 h 160"/>
              <a:gd name="T16" fmla="*/ 59 w 147"/>
              <a:gd name="T17" fmla="*/ 115 h 160"/>
              <a:gd name="T18" fmla="*/ 62 w 147"/>
              <a:gd name="T19" fmla="*/ 122 h 160"/>
              <a:gd name="T20" fmla="*/ 92 w 147"/>
              <a:gd name="T21" fmla="*/ 86 h 160"/>
              <a:gd name="T22" fmla="*/ 98 w 147"/>
              <a:gd name="T23" fmla="*/ 69 h 160"/>
              <a:gd name="T24" fmla="*/ 96 w 147"/>
              <a:gd name="T25" fmla="*/ 74 h 160"/>
              <a:gd name="T26" fmla="*/ 97 w 147"/>
              <a:gd name="T27" fmla="*/ 76 h 160"/>
              <a:gd name="T28" fmla="*/ 101 w 147"/>
              <a:gd name="T29" fmla="*/ 76 h 160"/>
              <a:gd name="T30" fmla="*/ 102 w 147"/>
              <a:gd name="T31" fmla="*/ 69 h 160"/>
              <a:gd name="T32" fmla="*/ 102 w 147"/>
              <a:gd name="T33" fmla="*/ 53 h 160"/>
              <a:gd name="T34" fmla="*/ 134 w 147"/>
              <a:gd name="T35" fmla="*/ 69 h 160"/>
              <a:gd name="T36" fmla="*/ 102 w 147"/>
              <a:gd name="T37" fmla="*/ 53 h 160"/>
              <a:gd name="T38" fmla="*/ 144 w 147"/>
              <a:gd name="T39" fmla="*/ 57 h 160"/>
              <a:gd name="T40" fmla="*/ 110 w 147"/>
              <a:gd name="T41" fmla="*/ 43 h 160"/>
              <a:gd name="T42" fmla="*/ 124 w 147"/>
              <a:gd name="T43" fmla="*/ 30 h 160"/>
              <a:gd name="T44" fmla="*/ 144 w 147"/>
              <a:gd name="T45" fmla="*/ 46 h 160"/>
              <a:gd name="T46" fmla="*/ 139 w 147"/>
              <a:gd name="T47" fmla="*/ 52 h 160"/>
              <a:gd name="T48" fmla="*/ 120 w 147"/>
              <a:gd name="T49" fmla="*/ 42 h 160"/>
              <a:gd name="T50" fmla="*/ 139 w 147"/>
              <a:gd name="T51" fmla="*/ 52 h 160"/>
              <a:gd name="T52" fmla="*/ 43 w 147"/>
              <a:gd name="T53" fmla="*/ 123 h 160"/>
              <a:gd name="T54" fmla="*/ 38 w 147"/>
              <a:gd name="T55" fmla="*/ 160 h 160"/>
              <a:gd name="T56" fmla="*/ 34 w 147"/>
              <a:gd name="T57" fmla="*/ 156 h 160"/>
              <a:gd name="T58" fmla="*/ 43 w 147"/>
              <a:gd name="T59" fmla="*/ 123 h 160"/>
              <a:gd name="T60" fmla="*/ 42 w 147"/>
              <a:gd name="T61" fmla="*/ 144 h 160"/>
              <a:gd name="T62" fmla="*/ 60 w 147"/>
              <a:gd name="T63" fmla="*/ 146 h 160"/>
              <a:gd name="T64" fmla="*/ 45 w 147"/>
              <a:gd name="T65" fmla="*/ 131 h 160"/>
              <a:gd name="T66" fmla="*/ 33 w 147"/>
              <a:gd name="T67" fmla="*/ 133 h 160"/>
              <a:gd name="T68" fmla="*/ 0 w 147"/>
              <a:gd name="T69" fmla="*/ 121 h 160"/>
              <a:gd name="T70" fmla="*/ 12 w 147"/>
              <a:gd name="T71" fmla="*/ 20 h 160"/>
              <a:gd name="T72" fmla="*/ 26 w 147"/>
              <a:gd name="T73" fmla="*/ 20 h 160"/>
              <a:gd name="T74" fmla="*/ 33 w 147"/>
              <a:gd name="T75" fmla="*/ 15 h 160"/>
              <a:gd name="T76" fmla="*/ 45 w 147"/>
              <a:gd name="T77" fmla="*/ 0 h 160"/>
              <a:gd name="T78" fmla="*/ 58 w 147"/>
              <a:gd name="T79" fmla="*/ 15 h 160"/>
              <a:gd name="T80" fmla="*/ 66 w 147"/>
              <a:gd name="T81" fmla="*/ 20 h 160"/>
              <a:gd name="T82" fmla="*/ 80 w 147"/>
              <a:gd name="T83" fmla="*/ 20 h 160"/>
              <a:gd name="T84" fmla="*/ 90 w 147"/>
              <a:gd name="T85" fmla="*/ 56 h 160"/>
              <a:gd name="T86" fmla="*/ 81 w 147"/>
              <a:gd name="T87" fmla="*/ 38 h 160"/>
              <a:gd name="T88" fmla="*/ 66 w 147"/>
              <a:gd name="T89" fmla="*/ 32 h 160"/>
              <a:gd name="T90" fmla="*/ 61 w 147"/>
              <a:gd name="T91" fmla="*/ 42 h 160"/>
              <a:gd name="T92" fmla="*/ 26 w 147"/>
              <a:gd name="T93" fmla="*/ 38 h 160"/>
              <a:gd name="T94" fmla="*/ 16 w 147"/>
              <a:gd name="T95" fmla="*/ 32 h 160"/>
              <a:gd name="T96" fmla="*/ 10 w 147"/>
              <a:gd name="T97" fmla="*/ 115 h 160"/>
              <a:gd name="T98" fmla="*/ 36 w 147"/>
              <a:gd name="T99" fmla="*/ 123 h 160"/>
              <a:gd name="T100" fmla="*/ 40 w 147"/>
              <a:gd name="T101" fmla="*/ 14 h 160"/>
              <a:gd name="T102" fmla="*/ 50 w 147"/>
              <a:gd name="T103" fmla="*/ 15 h 160"/>
              <a:gd name="T104" fmla="*/ 45 w 147"/>
              <a:gd name="T105" fmla="*/ 8 h 160"/>
              <a:gd name="T106" fmla="*/ 69 w 147"/>
              <a:gd name="T107" fmla="*/ 82 h 160"/>
              <a:gd name="T108" fmla="*/ 68 w 147"/>
              <a:gd name="T109" fmla="*/ 71 h 160"/>
              <a:gd name="T110" fmla="*/ 18 w 147"/>
              <a:gd name="T111" fmla="*/ 77 h 160"/>
              <a:gd name="T112" fmla="*/ 68 w 147"/>
              <a:gd name="T113" fmla="*/ 82 h 160"/>
              <a:gd name="T114" fmla="*/ 18 w 147"/>
              <a:gd name="T115" fmla="*/ 94 h 160"/>
              <a:gd name="T116" fmla="*/ 54 w 147"/>
              <a:gd name="T117" fmla="*/ 100 h 160"/>
              <a:gd name="T118" fmla="*/ 23 w 147"/>
              <a:gd name="T119" fmla="*/ 89 h 160"/>
              <a:gd name="T120" fmla="*/ 18 w 147"/>
              <a:gd name="T121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47" h="160">
                <a:moveTo>
                  <a:pt x="73" y="59"/>
                </a:moveTo>
                <a:cubicBezTo>
                  <a:pt x="73" y="62"/>
                  <a:pt x="71" y="64"/>
                  <a:pt x="68" y="64"/>
                </a:cubicBezTo>
                <a:cubicBezTo>
                  <a:pt x="23" y="64"/>
                  <a:pt x="23" y="64"/>
                  <a:pt x="23" y="64"/>
                </a:cubicBezTo>
                <a:cubicBezTo>
                  <a:pt x="20" y="64"/>
                  <a:pt x="18" y="62"/>
                  <a:pt x="18" y="59"/>
                </a:cubicBezTo>
                <a:cubicBezTo>
                  <a:pt x="18" y="56"/>
                  <a:pt x="20" y="54"/>
                  <a:pt x="23" y="54"/>
                </a:cubicBezTo>
                <a:cubicBezTo>
                  <a:pt x="68" y="54"/>
                  <a:pt x="68" y="54"/>
                  <a:pt x="68" y="54"/>
                </a:cubicBezTo>
                <a:cubicBezTo>
                  <a:pt x="71" y="54"/>
                  <a:pt x="73" y="56"/>
                  <a:pt x="73" y="59"/>
                </a:cubicBezTo>
                <a:close/>
                <a:moveTo>
                  <a:pt x="99" y="56"/>
                </a:moveTo>
                <a:cubicBezTo>
                  <a:pt x="125" y="80"/>
                  <a:pt x="125" y="80"/>
                  <a:pt x="125" y="80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46" y="120"/>
                  <a:pt x="46" y="120"/>
                  <a:pt x="46" y="120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56"/>
                  <a:pt x="99" y="56"/>
                  <a:pt x="99" y="56"/>
                </a:cubicBezTo>
                <a:close/>
                <a:moveTo>
                  <a:pt x="92" y="82"/>
                </a:moveTo>
                <a:cubicBezTo>
                  <a:pt x="92" y="82"/>
                  <a:pt x="92" y="82"/>
                  <a:pt x="92" y="82"/>
                </a:cubicBezTo>
                <a:cubicBezTo>
                  <a:pt x="91" y="81"/>
                  <a:pt x="90" y="81"/>
                  <a:pt x="90" y="81"/>
                </a:cubicBezTo>
                <a:cubicBezTo>
                  <a:pt x="89" y="81"/>
                  <a:pt x="88" y="81"/>
                  <a:pt x="88" y="82"/>
                </a:cubicBezTo>
                <a:cubicBezTo>
                  <a:pt x="59" y="115"/>
                  <a:pt x="59" y="115"/>
                  <a:pt x="59" y="115"/>
                </a:cubicBezTo>
                <a:cubicBezTo>
                  <a:pt x="58" y="117"/>
                  <a:pt x="58" y="120"/>
                  <a:pt x="60" y="121"/>
                </a:cubicBezTo>
                <a:cubicBezTo>
                  <a:pt x="60" y="122"/>
                  <a:pt x="61" y="122"/>
                  <a:pt x="62" y="122"/>
                </a:cubicBezTo>
                <a:cubicBezTo>
                  <a:pt x="63" y="122"/>
                  <a:pt x="63" y="121"/>
                  <a:pt x="64" y="121"/>
                </a:cubicBezTo>
                <a:cubicBezTo>
                  <a:pt x="92" y="86"/>
                  <a:pt x="92" y="86"/>
                  <a:pt x="92" y="86"/>
                </a:cubicBezTo>
                <a:cubicBezTo>
                  <a:pt x="93" y="85"/>
                  <a:pt x="93" y="83"/>
                  <a:pt x="92" y="82"/>
                </a:cubicBezTo>
                <a:close/>
                <a:moveTo>
                  <a:pt x="98" y="69"/>
                </a:moveTo>
                <a:cubicBezTo>
                  <a:pt x="97" y="71"/>
                  <a:pt x="97" y="71"/>
                  <a:pt x="97" y="71"/>
                </a:cubicBezTo>
                <a:cubicBezTo>
                  <a:pt x="96" y="71"/>
                  <a:pt x="96" y="73"/>
                  <a:pt x="96" y="74"/>
                </a:cubicBezTo>
                <a:cubicBezTo>
                  <a:pt x="96" y="75"/>
                  <a:pt x="96" y="75"/>
                  <a:pt x="97" y="76"/>
                </a:cubicBezTo>
                <a:cubicBezTo>
                  <a:pt x="97" y="76"/>
                  <a:pt x="97" y="76"/>
                  <a:pt x="97" y="76"/>
                </a:cubicBezTo>
                <a:cubicBezTo>
                  <a:pt x="98" y="77"/>
                  <a:pt x="98" y="77"/>
                  <a:pt x="99" y="77"/>
                </a:cubicBezTo>
                <a:cubicBezTo>
                  <a:pt x="100" y="77"/>
                  <a:pt x="101" y="76"/>
                  <a:pt x="101" y="76"/>
                </a:cubicBezTo>
                <a:cubicBezTo>
                  <a:pt x="105" y="71"/>
                  <a:pt x="105" y="71"/>
                  <a:pt x="105" y="71"/>
                </a:cubicBezTo>
                <a:cubicBezTo>
                  <a:pt x="102" y="69"/>
                  <a:pt x="102" y="69"/>
                  <a:pt x="102" y="69"/>
                </a:cubicBezTo>
                <a:cubicBezTo>
                  <a:pt x="101" y="68"/>
                  <a:pt x="99" y="68"/>
                  <a:pt x="98" y="69"/>
                </a:cubicBezTo>
                <a:close/>
                <a:moveTo>
                  <a:pt x="102" y="53"/>
                </a:moveTo>
                <a:cubicBezTo>
                  <a:pt x="127" y="77"/>
                  <a:pt x="127" y="77"/>
                  <a:pt x="127" y="77"/>
                </a:cubicBezTo>
                <a:cubicBezTo>
                  <a:pt x="134" y="69"/>
                  <a:pt x="134" y="69"/>
                  <a:pt x="134" y="69"/>
                </a:cubicBezTo>
                <a:cubicBezTo>
                  <a:pt x="108" y="45"/>
                  <a:pt x="108" y="45"/>
                  <a:pt x="108" y="45"/>
                </a:cubicBezTo>
                <a:cubicBezTo>
                  <a:pt x="102" y="53"/>
                  <a:pt x="102" y="53"/>
                  <a:pt x="102" y="53"/>
                </a:cubicBezTo>
                <a:cubicBezTo>
                  <a:pt x="102" y="53"/>
                  <a:pt x="102" y="53"/>
                  <a:pt x="102" y="53"/>
                </a:cubicBezTo>
                <a:close/>
                <a:moveTo>
                  <a:pt x="144" y="57"/>
                </a:moveTo>
                <a:cubicBezTo>
                  <a:pt x="136" y="67"/>
                  <a:pt x="136" y="67"/>
                  <a:pt x="136" y="67"/>
                </a:cubicBezTo>
                <a:cubicBezTo>
                  <a:pt x="110" y="43"/>
                  <a:pt x="110" y="43"/>
                  <a:pt x="110" y="43"/>
                </a:cubicBezTo>
                <a:cubicBezTo>
                  <a:pt x="119" y="33"/>
                  <a:pt x="119" y="33"/>
                  <a:pt x="119" y="33"/>
                </a:cubicBezTo>
                <a:cubicBezTo>
                  <a:pt x="121" y="31"/>
                  <a:pt x="122" y="31"/>
                  <a:pt x="124" y="30"/>
                </a:cubicBezTo>
                <a:cubicBezTo>
                  <a:pt x="126" y="30"/>
                  <a:pt x="128" y="31"/>
                  <a:pt x="129" y="32"/>
                </a:cubicBezTo>
                <a:cubicBezTo>
                  <a:pt x="144" y="46"/>
                  <a:pt x="144" y="46"/>
                  <a:pt x="144" y="46"/>
                </a:cubicBezTo>
                <a:cubicBezTo>
                  <a:pt x="146" y="50"/>
                  <a:pt x="147" y="54"/>
                  <a:pt x="144" y="57"/>
                </a:cubicBezTo>
                <a:close/>
                <a:moveTo>
                  <a:pt x="139" y="52"/>
                </a:moveTo>
                <a:cubicBezTo>
                  <a:pt x="124" y="37"/>
                  <a:pt x="124" y="37"/>
                  <a:pt x="124" y="37"/>
                </a:cubicBezTo>
                <a:cubicBezTo>
                  <a:pt x="120" y="42"/>
                  <a:pt x="120" y="42"/>
                  <a:pt x="120" y="42"/>
                </a:cubicBezTo>
                <a:cubicBezTo>
                  <a:pt x="136" y="57"/>
                  <a:pt x="136" y="57"/>
                  <a:pt x="136" y="57"/>
                </a:cubicBezTo>
                <a:cubicBezTo>
                  <a:pt x="139" y="52"/>
                  <a:pt x="139" y="52"/>
                  <a:pt x="139" y="52"/>
                </a:cubicBezTo>
                <a:cubicBezTo>
                  <a:pt x="139" y="52"/>
                  <a:pt x="139" y="52"/>
                  <a:pt x="139" y="52"/>
                </a:cubicBezTo>
                <a:close/>
                <a:moveTo>
                  <a:pt x="43" y="123"/>
                </a:moveTo>
                <a:cubicBezTo>
                  <a:pt x="68" y="147"/>
                  <a:pt x="68" y="147"/>
                  <a:pt x="68" y="147"/>
                </a:cubicBezTo>
                <a:cubicBezTo>
                  <a:pt x="38" y="160"/>
                  <a:pt x="38" y="160"/>
                  <a:pt x="38" y="160"/>
                </a:cubicBezTo>
                <a:cubicBezTo>
                  <a:pt x="37" y="160"/>
                  <a:pt x="36" y="160"/>
                  <a:pt x="35" y="159"/>
                </a:cubicBezTo>
                <a:cubicBezTo>
                  <a:pt x="34" y="158"/>
                  <a:pt x="33" y="157"/>
                  <a:pt x="34" y="156"/>
                </a:cubicBezTo>
                <a:cubicBezTo>
                  <a:pt x="43" y="123"/>
                  <a:pt x="43" y="123"/>
                  <a:pt x="43" y="123"/>
                </a:cubicBezTo>
                <a:cubicBezTo>
                  <a:pt x="43" y="123"/>
                  <a:pt x="43" y="123"/>
                  <a:pt x="43" y="123"/>
                </a:cubicBezTo>
                <a:close/>
                <a:moveTo>
                  <a:pt x="45" y="131"/>
                </a:moveTo>
                <a:cubicBezTo>
                  <a:pt x="42" y="144"/>
                  <a:pt x="42" y="144"/>
                  <a:pt x="42" y="144"/>
                </a:cubicBezTo>
                <a:cubicBezTo>
                  <a:pt x="48" y="151"/>
                  <a:pt x="48" y="151"/>
                  <a:pt x="48" y="151"/>
                </a:cubicBezTo>
                <a:cubicBezTo>
                  <a:pt x="60" y="146"/>
                  <a:pt x="60" y="146"/>
                  <a:pt x="60" y="146"/>
                </a:cubicBezTo>
                <a:cubicBezTo>
                  <a:pt x="45" y="131"/>
                  <a:pt x="45" y="131"/>
                  <a:pt x="45" y="131"/>
                </a:cubicBezTo>
                <a:cubicBezTo>
                  <a:pt x="45" y="131"/>
                  <a:pt x="45" y="131"/>
                  <a:pt x="45" y="131"/>
                </a:cubicBezTo>
                <a:close/>
                <a:moveTo>
                  <a:pt x="36" y="123"/>
                </a:moveTo>
                <a:cubicBezTo>
                  <a:pt x="33" y="133"/>
                  <a:pt x="33" y="133"/>
                  <a:pt x="33" y="133"/>
                </a:cubicBezTo>
                <a:cubicBezTo>
                  <a:pt x="12" y="133"/>
                  <a:pt x="12" y="133"/>
                  <a:pt x="12" y="133"/>
                </a:cubicBezTo>
                <a:cubicBezTo>
                  <a:pt x="5" y="133"/>
                  <a:pt x="0" y="128"/>
                  <a:pt x="0" y="121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27"/>
                  <a:pt x="5" y="20"/>
                  <a:pt x="12" y="20"/>
                </a:cubicBezTo>
                <a:cubicBezTo>
                  <a:pt x="26" y="20"/>
                  <a:pt x="26" y="20"/>
                  <a:pt x="26" y="20"/>
                </a:cubicBezTo>
                <a:cubicBezTo>
                  <a:pt x="26" y="20"/>
                  <a:pt x="26" y="20"/>
                  <a:pt x="26" y="20"/>
                </a:cubicBezTo>
                <a:cubicBezTo>
                  <a:pt x="26" y="17"/>
                  <a:pt x="28" y="15"/>
                  <a:pt x="30" y="15"/>
                </a:cubicBezTo>
                <a:cubicBezTo>
                  <a:pt x="33" y="15"/>
                  <a:pt x="33" y="15"/>
                  <a:pt x="33" y="15"/>
                </a:cubicBezTo>
                <a:cubicBezTo>
                  <a:pt x="33" y="15"/>
                  <a:pt x="33" y="14"/>
                  <a:pt x="33" y="14"/>
                </a:cubicBezTo>
                <a:cubicBezTo>
                  <a:pt x="33" y="7"/>
                  <a:pt x="38" y="0"/>
                  <a:pt x="45" y="0"/>
                </a:cubicBezTo>
                <a:cubicBezTo>
                  <a:pt x="52" y="0"/>
                  <a:pt x="58" y="7"/>
                  <a:pt x="58" y="14"/>
                </a:cubicBezTo>
                <a:cubicBezTo>
                  <a:pt x="58" y="15"/>
                  <a:pt x="58" y="15"/>
                  <a:pt x="58" y="15"/>
                </a:cubicBezTo>
                <a:cubicBezTo>
                  <a:pt x="61" y="15"/>
                  <a:pt x="61" y="15"/>
                  <a:pt x="61" y="15"/>
                </a:cubicBezTo>
                <a:cubicBezTo>
                  <a:pt x="64" y="15"/>
                  <a:pt x="66" y="17"/>
                  <a:pt x="66" y="20"/>
                </a:cubicBezTo>
                <a:cubicBezTo>
                  <a:pt x="66" y="20"/>
                  <a:pt x="66" y="20"/>
                  <a:pt x="66" y="20"/>
                </a:cubicBezTo>
                <a:cubicBezTo>
                  <a:pt x="80" y="20"/>
                  <a:pt x="80" y="20"/>
                  <a:pt x="80" y="20"/>
                </a:cubicBezTo>
                <a:cubicBezTo>
                  <a:pt x="86" y="20"/>
                  <a:pt x="90" y="27"/>
                  <a:pt x="90" y="33"/>
                </a:cubicBezTo>
                <a:cubicBezTo>
                  <a:pt x="90" y="56"/>
                  <a:pt x="90" y="56"/>
                  <a:pt x="90" y="56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38"/>
                  <a:pt x="81" y="38"/>
                  <a:pt x="81" y="38"/>
                </a:cubicBezTo>
                <a:cubicBezTo>
                  <a:pt x="81" y="35"/>
                  <a:pt x="78" y="32"/>
                  <a:pt x="75" y="32"/>
                </a:cubicBezTo>
                <a:cubicBezTo>
                  <a:pt x="66" y="32"/>
                  <a:pt x="66" y="32"/>
                  <a:pt x="66" y="32"/>
                </a:cubicBezTo>
                <a:cubicBezTo>
                  <a:pt x="66" y="38"/>
                  <a:pt x="66" y="38"/>
                  <a:pt x="66" y="38"/>
                </a:cubicBezTo>
                <a:cubicBezTo>
                  <a:pt x="66" y="40"/>
                  <a:pt x="64" y="42"/>
                  <a:pt x="61" y="42"/>
                </a:cubicBezTo>
                <a:cubicBezTo>
                  <a:pt x="30" y="42"/>
                  <a:pt x="30" y="42"/>
                  <a:pt x="30" y="42"/>
                </a:cubicBezTo>
                <a:cubicBezTo>
                  <a:pt x="28" y="42"/>
                  <a:pt x="26" y="40"/>
                  <a:pt x="26" y="38"/>
                </a:cubicBezTo>
                <a:cubicBezTo>
                  <a:pt x="26" y="32"/>
                  <a:pt x="26" y="32"/>
                  <a:pt x="26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3" y="32"/>
                  <a:pt x="10" y="35"/>
                  <a:pt x="10" y="38"/>
                </a:cubicBezTo>
                <a:cubicBezTo>
                  <a:pt x="10" y="115"/>
                  <a:pt x="10" y="115"/>
                  <a:pt x="10" y="115"/>
                </a:cubicBezTo>
                <a:cubicBezTo>
                  <a:pt x="10" y="120"/>
                  <a:pt x="13" y="123"/>
                  <a:pt x="16" y="123"/>
                </a:cubicBezTo>
                <a:cubicBezTo>
                  <a:pt x="36" y="123"/>
                  <a:pt x="36" y="123"/>
                  <a:pt x="36" y="123"/>
                </a:cubicBezTo>
                <a:cubicBezTo>
                  <a:pt x="36" y="123"/>
                  <a:pt x="36" y="123"/>
                  <a:pt x="36" y="123"/>
                </a:cubicBezTo>
                <a:close/>
                <a:moveTo>
                  <a:pt x="40" y="14"/>
                </a:moveTo>
                <a:cubicBezTo>
                  <a:pt x="40" y="15"/>
                  <a:pt x="40" y="15"/>
                  <a:pt x="40" y="15"/>
                </a:cubicBezTo>
                <a:cubicBezTo>
                  <a:pt x="50" y="15"/>
                  <a:pt x="50" y="15"/>
                  <a:pt x="50" y="15"/>
                </a:cubicBezTo>
                <a:cubicBezTo>
                  <a:pt x="50" y="14"/>
                  <a:pt x="50" y="14"/>
                  <a:pt x="50" y="14"/>
                </a:cubicBezTo>
                <a:cubicBezTo>
                  <a:pt x="50" y="11"/>
                  <a:pt x="48" y="8"/>
                  <a:pt x="45" y="8"/>
                </a:cubicBezTo>
                <a:cubicBezTo>
                  <a:pt x="42" y="8"/>
                  <a:pt x="40" y="11"/>
                  <a:pt x="40" y="14"/>
                </a:cubicBezTo>
                <a:close/>
                <a:moveTo>
                  <a:pt x="69" y="82"/>
                </a:moveTo>
                <a:cubicBezTo>
                  <a:pt x="73" y="77"/>
                  <a:pt x="73" y="77"/>
                  <a:pt x="73" y="77"/>
                </a:cubicBezTo>
                <a:cubicBezTo>
                  <a:pt x="73" y="74"/>
                  <a:pt x="71" y="71"/>
                  <a:pt x="68" y="71"/>
                </a:cubicBezTo>
                <a:cubicBezTo>
                  <a:pt x="23" y="71"/>
                  <a:pt x="23" y="71"/>
                  <a:pt x="23" y="71"/>
                </a:cubicBezTo>
                <a:cubicBezTo>
                  <a:pt x="20" y="71"/>
                  <a:pt x="18" y="74"/>
                  <a:pt x="18" y="77"/>
                </a:cubicBezTo>
                <a:cubicBezTo>
                  <a:pt x="18" y="80"/>
                  <a:pt x="20" y="82"/>
                  <a:pt x="23" y="82"/>
                </a:cubicBezTo>
                <a:cubicBezTo>
                  <a:pt x="68" y="82"/>
                  <a:pt x="68" y="82"/>
                  <a:pt x="68" y="82"/>
                </a:cubicBezTo>
                <a:cubicBezTo>
                  <a:pt x="69" y="82"/>
                  <a:pt x="69" y="82"/>
                  <a:pt x="69" y="82"/>
                </a:cubicBezTo>
                <a:close/>
                <a:moveTo>
                  <a:pt x="18" y="94"/>
                </a:moveTo>
                <a:cubicBezTo>
                  <a:pt x="18" y="98"/>
                  <a:pt x="20" y="100"/>
                  <a:pt x="23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63" y="89"/>
                  <a:pt x="63" y="89"/>
                  <a:pt x="63" y="89"/>
                </a:cubicBezTo>
                <a:cubicBezTo>
                  <a:pt x="23" y="89"/>
                  <a:pt x="23" y="89"/>
                  <a:pt x="23" y="89"/>
                </a:cubicBezTo>
                <a:cubicBezTo>
                  <a:pt x="20" y="89"/>
                  <a:pt x="18" y="91"/>
                  <a:pt x="18" y="94"/>
                </a:cubicBezTo>
                <a:close/>
                <a:moveTo>
                  <a:pt x="18" y="94"/>
                </a:moveTo>
                <a:cubicBezTo>
                  <a:pt x="18" y="94"/>
                  <a:pt x="18" y="94"/>
                  <a:pt x="18" y="9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05B50C1B-8FCA-C1B1-9493-429A288A16DB}"/>
              </a:ext>
            </a:extLst>
          </p:cNvPr>
          <p:cNvSpPr>
            <a:spLocks noEditPoints="1"/>
          </p:cNvSpPr>
          <p:nvPr/>
        </p:nvSpPr>
        <p:spPr bwMode="auto">
          <a:xfrm>
            <a:off x="746126" y="4676775"/>
            <a:ext cx="236538" cy="254000"/>
          </a:xfrm>
          <a:custGeom>
            <a:avLst/>
            <a:gdLst>
              <a:gd name="T0" fmla="*/ 145 w 149"/>
              <a:gd name="T1" fmla="*/ 80 h 160"/>
              <a:gd name="T2" fmla="*/ 145 w 149"/>
              <a:gd name="T3" fmla="*/ 80 h 160"/>
              <a:gd name="T4" fmla="*/ 145 w 149"/>
              <a:gd name="T5" fmla="*/ 80 h 160"/>
              <a:gd name="T6" fmla="*/ 137 w 149"/>
              <a:gd name="T7" fmla="*/ 74 h 160"/>
              <a:gd name="T8" fmla="*/ 139 w 149"/>
              <a:gd name="T9" fmla="*/ 70 h 160"/>
              <a:gd name="T10" fmla="*/ 132 w 149"/>
              <a:gd name="T11" fmla="*/ 43 h 160"/>
              <a:gd name="T12" fmla="*/ 116 w 149"/>
              <a:gd name="T13" fmla="*/ 20 h 160"/>
              <a:gd name="T14" fmla="*/ 116 w 149"/>
              <a:gd name="T15" fmla="*/ 20 h 160"/>
              <a:gd name="T16" fmla="*/ 116 w 149"/>
              <a:gd name="T17" fmla="*/ 20 h 160"/>
              <a:gd name="T18" fmla="*/ 69 w 149"/>
              <a:gd name="T19" fmla="*/ 0 h 160"/>
              <a:gd name="T20" fmla="*/ 43 w 149"/>
              <a:gd name="T21" fmla="*/ 6 h 160"/>
              <a:gd name="T22" fmla="*/ 20 w 149"/>
              <a:gd name="T23" fmla="*/ 21 h 160"/>
              <a:gd name="T24" fmla="*/ 6 w 149"/>
              <a:gd name="T25" fmla="*/ 45 h 160"/>
              <a:gd name="T26" fmla="*/ 0 w 149"/>
              <a:gd name="T27" fmla="*/ 74 h 160"/>
              <a:gd name="T28" fmla="*/ 19 w 149"/>
              <a:gd name="T29" fmla="*/ 125 h 160"/>
              <a:gd name="T30" fmla="*/ 19 w 149"/>
              <a:gd name="T31" fmla="*/ 126 h 160"/>
              <a:gd name="T32" fmla="*/ 19 w 149"/>
              <a:gd name="T33" fmla="*/ 126 h 160"/>
              <a:gd name="T34" fmla="*/ 39 w 149"/>
              <a:gd name="T35" fmla="*/ 141 h 160"/>
              <a:gd name="T36" fmla="*/ 64 w 149"/>
              <a:gd name="T37" fmla="*/ 148 h 160"/>
              <a:gd name="T38" fmla="*/ 66 w 149"/>
              <a:gd name="T39" fmla="*/ 148 h 160"/>
              <a:gd name="T40" fmla="*/ 69 w 149"/>
              <a:gd name="T41" fmla="*/ 147 h 160"/>
              <a:gd name="T42" fmla="*/ 75 w 149"/>
              <a:gd name="T43" fmla="*/ 156 h 160"/>
              <a:gd name="T44" fmla="*/ 84 w 149"/>
              <a:gd name="T45" fmla="*/ 160 h 160"/>
              <a:gd name="T46" fmla="*/ 86 w 149"/>
              <a:gd name="T47" fmla="*/ 160 h 160"/>
              <a:gd name="T48" fmla="*/ 129 w 149"/>
              <a:gd name="T49" fmla="*/ 139 h 160"/>
              <a:gd name="T50" fmla="*/ 149 w 149"/>
              <a:gd name="T51" fmla="*/ 91 h 160"/>
              <a:gd name="T52" fmla="*/ 145 w 149"/>
              <a:gd name="T53" fmla="*/ 80 h 160"/>
              <a:gd name="T54" fmla="*/ 11 w 149"/>
              <a:gd name="T55" fmla="*/ 74 h 160"/>
              <a:gd name="T56" fmla="*/ 70 w 149"/>
              <a:gd name="T57" fmla="*/ 12 h 160"/>
              <a:gd name="T58" fmla="*/ 109 w 149"/>
              <a:gd name="T59" fmla="*/ 28 h 160"/>
              <a:gd name="T60" fmla="*/ 128 w 149"/>
              <a:gd name="T61" fmla="*/ 70 h 160"/>
              <a:gd name="T62" fmla="*/ 124 w 149"/>
              <a:gd name="T63" fmla="*/ 74 h 160"/>
              <a:gd name="T64" fmla="*/ 78 w 149"/>
              <a:gd name="T65" fmla="*/ 74 h 160"/>
              <a:gd name="T66" fmla="*/ 69 w 149"/>
              <a:gd name="T67" fmla="*/ 84 h 160"/>
              <a:gd name="T68" fmla="*/ 69 w 149"/>
              <a:gd name="T69" fmla="*/ 132 h 160"/>
              <a:gd name="T70" fmla="*/ 65 w 149"/>
              <a:gd name="T71" fmla="*/ 137 h 160"/>
              <a:gd name="T72" fmla="*/ 31 w 149"/>
              <a:gd name="T73" fmla="*/ 121 h 160"/>
              <a:gd name="T74" fmla="*/ 11 w 149"/>
              <a:gd name="T75" fmla="*/ 74 h 160"/>
              <a:gd name="T76" fmla="*/ 80 w 149"/>
              <a:gd name="T77" fmla="*/ 144 h 160"/>
              <a:gd name="T78" fmla="*/ 80 w 149"/>
              <a:gd name="T79" fmla="*/ 90 h 160"/>
              <a:gd name="T80" fmla="*/ 84 w 149"/>
              <a:gd name="T81" fmla="*/ 86 h 160"/>
              <a:gd name="T82" fmla="*/ 135 w 149"/>
              <a:gd name="T83" fmla="*/ 86 h 160"/>
              <a:gd name="T84" fmla="*/ 137 w 149"/>
              <a:gd name="T85" fmla="*/ 87 h 160"/>
              <a:gd name="T86" fmla="*/ 138 w 149"/>
              <a:gd name="T87" fmla="*/ 90 h 160"/>
              <a:gd name="T88" fmla="*/ 84 w 149"/>
              <a:gd name="T89" fmla="*/ 148 h 160"/>
              <a:gd name="T90" fmla="*/ 81 w 149"/>
              <a:gd name="T91" fmla="*/ 147 h 160"/>
              <a:gd name="T92" fmla="*/ 80 w 149"/>
              <a:gd name="T93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49" h="160">
                <a:moveTo>
                  <a:pt x="145" y="80"/>
                </a:moveTo>
                <a:cubicBezTo>
                  <a:pt x="145" y="80"/>
                  <a:pt x="145" y="80"/>
                  <a:pt x="145" y="80"/>
                </a:cubicBezTo>
                <a:cubicBezTo>
                  <a:pt x="145" y="80"/>
                  <a:pt x="145" y="80"/>
                  <a:pt x="145" y="80"/>
                </a:cubicBezTo>
                <a:cubicBezTo>
                  <a:pt x="142" y="77"/>
                  <a:pt x="140" y="76"/>
                  <a:pt x="137" y="74"/>
                </a:cubicBezTo>
                <a:cubicBezTo>
                  <a:pt x="139" y="73"/>
                  <a:pt x="139" y="71"/>
                  <a:pt x="139" y="70"/>
                </a:cubicBezTo>
                <a:cubicBezTo>
                  <a:pt x="137" y="60"/>
                  <a:pt x="136" y="52"/>
                  <a:pt x="132" y="43"/>
                </a:cubicBezTo>
                <a:cubicBezTo>
                  <a:pt x="128" y="34"/>
                  <a:pt x="123" y="27"/>
                  <a:pt x="116" y="20"/>
                </a:cubicBezTo>
                <a:cubicBezTo>
                  <a:pt x="116" y="20"/>
                  <a:pt x="116" y="20"/>
                  <a:pt x="116" y="20"/>
                </a:cubicBezTo>
                <a:cubicBezTo>
                  <a:pt x="116" y="20"/>
                  <a:pt x="116" y="20"/>
                  <a:pt x="116" y="20"/>
                </a:cubicBezTo>
                <a:cubicBezTo>
                  <a:pt x="104" y="7"/>
                  <a:pt x="86" y="0"/>
                  <a:pt x="69" y="0"/>
                </a:cubicBezTo>
                <a:cubicBezTo>
                  <a:pt x="60" y="0"/>
                  <a:pt x="51" y="3"/>
                  <a:pt x="43" y="6"/>
                </a:cubicBezTo>
                <a:cubicBezTo>
                  <a:pt x="33" y="10"/>
                  <a:pt x="27" y="16"/>
                  <a:pt x="20" y="21"/>
                </a:cubicBezTo>
                <a:cubicBezTo>
                  <a:pt x="14" y="28"/>
                  <a:pt x="10" y="37"/>
                  <a:pt x="6" y="45"/>
                </a:cubicBezTo>
                <a:cubicBezTo>
                  <a:pt x="2" y="54"/>
                  <a:pt x="0" y="64"/>
                  <a:pt x="0" y="74"/>
                </a:cubicBezTo>
                <a:cubicBezTo>
                  <a:pt x="0" y="93"/>
                  <a:pt x="7" y="111"/>
                  <a:pt x="19" y="125"/>
                </a:cubicBezTo>
                <a:cubicBezTo>
                  <a:pt x="19" y="125"/>
                  <a:pt x="19" y="126"/>
                  <a:pt x="19" y="126"/>
                </a:cubicBezTo>
                <a:cubicBezTo>
                  <a:pt x="19" y="126"/>
                  <a:pt x="19" y="126"/>
                  <a:pt x="19" y="126"/>
                </a:cubicBezTo>
                <a:cubicBezTo>
                  <a:pt x="25" y="131"/>
                  <a:pt x="32" y="137"/>
                  <a:pt x="39" y="141"/>
                </a:cubicBezTo>
                <a:cubicBezTo>
                  <a:pt x="47" y="146"/>
                  <a:pt x="56" y="147"/>
                  <a:pt x="64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7" y="148"/>
                  <a:pt x="68" y="148"/>
                  <a:pt x="69" y="147"/>
                </a:cubicBezTo>
                <a:cubicBezTo>
                  <a:pt x="70" y="151"/>
                  <a:pt x="72" y="154"/>
                  <a:pt x="75" y="156"/>
                </a:cubicBezTo>
                <a:cubicBezTo>
                  <a:pt x="77" y="158"/>
                  <a:pt x="81" y="160"/>
                  <a:pt x="84" y="160"/>
                </a:cubicBezTo>
                <a:cubicBezTo>
                  <a:pt x="84" y="160"/>
                  <a:pt x="84" y="160"/>
                  <a:pt x="86" y="160"/>
                </a:cubicBezTo>
                <a:cubicBezTo>
                  <a:pt x="101" y="158"/>
                  <a:pt x="117" y="151"/>
                  <a:pt x="129" y="139"/>
                </a:cubicBezTo>
                <a:cubicBezTo>
                  <a:pt x="141" y="126"/>
                  <a:pt x="148" y="109"/>
                  <a:pt x="149" y="91"/>
                </a:cubicBezTo>
                <a:cubicBezTo>
                  <a:pt x="149" y="87"/>
                  <a:pt x="148" y="83"/>
                  <a:pt x="145" y="80"/>
                </a:cubicBezTo>
                <a:close/>
                <a:moveTo>
                  <a:pt x="11" y="74"/>
                </a:moveTo>
                <a:cubicBezTo>
                  <a:pt x="11" y="40"/>
                  <a:pt x="38" y="12"/>
                  <a:pt x="70" y="12"/>
                </a:cubicBezTo>
                <a:cubicBezTo>
                  <a:pt x="85" y="12"/>
                  <a:pt x="99" y="18"/>
                  <a:pt x="109" y="28"/>
                </a:cubicBezTo>
                <a:cubicBezTo>
                  <a:pt x="119" y="39"/>
                  <a:pt x="126" y="53"/>
                  <a:pt x="128" y="70"/>
                </a:cubicBezTo>
                <a:cubicBezTo>
                  <a:pt x="128" y="73"/>
                  <a:pt x="125" y="74"/>
                  <a:pt x="124" y="74"/>
                </a:cubicBezTo>
                <a:cubicBezTo>
                  <a:pt x="78" y="74"/>
                  <a:pt x="78" y="74"/>
                  <a:pt x="78" y="74"/>
                </a:cubicBezTo>
                <a:cubicBezTo>
                  <a:pt x="73" y="74"/>
                  <a:pt x="69" y="78"/>
                  <a:pt x="69" y="84"/>
                </a:cubicBezTo>
                <a:cubicBezTo>
                  <a:pt x="69" y="132"/>
                  <a:pt x="69" y="132"/>
                  <a:pt x="69" y="132"/>
                </a:cubicBezTo>
                <a:cubicBezTo>
                  <a:pt x="69" y="135"/>
                  <a:pt x="68" y="137"/>
                  <a:pt x="65" y="137"/>
                </a:cubicBezTo>
                <a:cubicBezTo>
                  <a:pt x="52" y="135"/>
                  <a:pt x="40" y="130"/>
                  <a:pt x="31" y="121"/>
                </a:cubicBezTo>
                <a:cubicBezTo>
                  <a:pt x="19" y="109"/>
                  <a:pt x="11" y="93"/>
                  <a:pt x="11" y="74"/>
                </a:cubicBezTo>
                <a:close/>
                <a:moveTo>
                  <a:pt x="80" y="144"/>
                </a:moveTo>
                <a:cubicBezTo>
                  <a:pt x="80" y="90"/>
                  <a:pt x="80" y="90"/>
                  <a:pt x="80" y="90"/>
                </a:cubicBezTo>
                <a:cubicBezTo>
                  <a:pt x="80" y="89"/>
                  <a:pt x="82" y="86"/>
                  <a:pt x="84" y="86"/>
                </a:cubicBezTo>
                <a:cubicBezTo>
                  <a:pt x="135" y="86"/>
                  <a:pt x="135" y="86"/>
                  <a:pt x="135" y="86"/>
                </a:cubicBezTo>
                <a:cubicBezTo>
                  <a:pt x="136" y="86"/>
                  <a:pt x="137" y="86"/>
                  <a:pt x="137" y="87"/>
                </a:cubicBezTo>
                <a:cubicBezTo>
                  <a:pt x="138" y="88"/>
                  <a:pt x="138" y="89"/>
                  <a:pt x="138" y="90"/>
                </a:cubicBezTo>
                <a:cubicBezTo>
                  <a:pt x="136" y="121"/>
                  <a:pt x="113" y="147"/>
                  <a:pt x="84" y="148"/>
                </a:cubicBezTo>
                <a:cubicBezTo>
                  <a:pt x="83" y="148"/>
                  <a:pt x="82" y="148"/>
                  <a:pt x="81" y="147"/>
                </a:cubicBezTo>
                <a:cubicBezTo>
                  <a:pt x="81" y="146"/>
                  <a:pt x="80" y="146"/>
                  <a:pt x="80" y="1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04E13F94-40F5-E392-C577-A566BA65B890}"/>
              </a:ext>
            </a:extLst>
          </p:cNvPr>
          <p:cNvSpPr>
            <a:spLocks noEditPoints="1"/>
          </p:cNvSpPr>
          <p:nvPr/>
        </p:nvSpPr>
        <p:spPr bwMode="auto">
          <a:xfrm>
            <a:off x="7908926" y="4675188"/>
            <a:ext cx="225425" cy="254000"/>
          </a:xfrm>
          <a:custGeom>
            <a:avLst/>
            <a:gdLst>
              <a:gd name="T0" fmla="*/ 66 w 142"/>
              <a:gd name="T1" fmla="*/ 11 h 160"/>
              <a:gd name="T2" fmla="*/ 68 w 142"/>
              <a:gd name="T3" fmla="*/ 18 h 160"/>
              <a:gd name="T4" fmla="*/ 68 w 142"/>
              <a:gd name="T5" fmla="*/ 21 h 160"/>
              <a:gd name="T6" fmla="*/ 92 w 142"/>
              <a:gd name="T7" fmla="*/ 29 h 160"/>
              <a:gd name="T8" fmla="*/ 92 w 142"/>
              <a:gd name="T9" fmla="*/ 3 h 160"/>
              <a:gd name="T10" fmla="*/ 89 w 142"/>
              <a:gd name="T11" fmla="*/ 2 h 160"/>
              <a:gd name="T12" fmla="*/ 67 w 142"/>
              <a:gd name="T13" fmla="*/ 3 h 160"/>
              <a:gd name="T14" fmla="*/ 44 w 142"/>
              <a:gd name="T15" fmla="*/ 15 h 160"/>
              <a:gd name="T16" fmla="*/ 65 w 142"/>
              <a:gd name="T17" fmla="*/ 67 h 160"/>
              <a:gd name="T18" fmla="*/ 126 w 142"/>
              <a:gd name="T19" fmla="*/ 67 h 160"/>
              <a:gd name="T20" fmla="*/ 65 w 142"/>
              <a:gd name="T21" fmla="*/ 67 h 160"/>
              <a:gd name="T22" fmla="*/ 114 w 142"/>
              <a:gd name="T23" fmla="*/ 67 h 160"/>
              <a:gd name="T24" fmla="*/ 76 w 142"/>
              <a:gd name="T25" fmla="*/ 67 h 160"/>
              <a:gd name="T26" fmla="*/ 125 w 142"/>
              <a:gd name="T27" fmla="*/ 89 h 160"/>
              <a:gd name="T28" fmla="*/ 103 w 142"/>
              <a:gd name="T29" fmla="*/ 136 h 160"/>
              <a:gd name="T30" fmla="*/ 103 w 142"/>
              <a:gd name="T31" fmla="*/ 113 h 160"/>
              <a:gd name="T32" fmla="*/ 101 w 142"/>
              <a:gd name="T33" fmla="*/ 108 h 160"/>
              <a:gd name="T34" fmla="*/ 91 w 142"/>
              <a:gd name="T35" fmla="*/ 107 h 160"/>
              <a:gd name="T36" fmla="*/ 88 w 142"/>
              <a:gd name="T37" fmla="*/ 111 h 160"/>
              <a:gd name="T38" fmla="*/ 91 w 142"/>
              <a:gd name="T39" fmla="*/ 117 h 160"/>
              <a:gd name="T40" fmla="*/ 66 w 142"/>
              <a:gd name="T41" fmla="*/ 90 h 160"/>
              <a:gd name="T42" fmla="*/ 48 w 142"/>
              <a:gd name="T43" fmla="*/ 121 h 160"/>
              <a:gd name="T44" fmla="*/ 62 w 142"/>
              <a:gd name="T45" fmla="*/ 160 h 160"/>
              <a:gd name="T46" fmla="*/ 142 w 142"/>
              <a:gd name="T47" fmla="*/ 146 h 160"/>
              <a:gd name="T48" fmla="*/ 125 w 142"/>
              <a:gd name="T49" fmla="*/ 89 h 160"/>
              <a:gd name="T50" fmla="*/ 18 w 142"/>
              <a:gd name="T51" fmla="*/ 76 h 160"/>
              <a:gd name="T52" fmla="*/ 0 w 142"/>
              <a:gd name="T53" fmla="*/ 99 h 160"/>
              <a:gd name="T54" fmla="*/ 10 w 142"/>
              <a:gd name="T55" fmla="*/ 140 h 160"/>
              <a:gd name="T56" fmla="*/ 43 w 142"/>
              <a:gd name="T57" fmla="*/ 120 h 160"/>
              <a:gd name="T58" fmla="*/ 42 w 142"/>
              <a:gd name="T59" fmla="*/ 96 h 160"/>
              <a:gd name="T60" fmla="*/ 42 w 142"/>
              <a:gd name="T61" fmla="*/ 86 h 160"/>
              <a:gd name="T62" fmla="*/ 60 w 142"/>
              <a:gd name="T63" fmla="*/ 66 h 160"/>
              <a:gd name="T64" fmla="*/ 42 w 142"/>
              <a:gd name="T65" fmla="*/ 25 h 160"/>
              <a:gd name="T66" fmla="*/ 17 w 142"/>
              <a:gd name="T67" fmla="*/ 65 h 160"/>
              <a:gd name="T68" fmla="*/ 42 w 142"/>
              <a:gd name="T69" fmla="*/ 35 h 160"/>
              <a:gd name="T70" fmla="*/ 42 w 142"/>
              <a:gd name="T71" fmla="*/ 75 h 160"/>
              <a:gd name="T72" fmla="*/ 42 w 142"/>
              <a:gd name="T73" fmla="*/ 3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2" h="160">
                <a:moveTo>
                  <a:pt x="49" y="15"/>
                </a:moveTo>
                <a:cubicBezTo>
                  <a:pt x="54" y="11"/>
                  <a:pt x="60" y="10"/>
                  <a:pt x="66" y="11"/>
                </a:cubicBezTo>
                <a:cubicBezTo>
                  <a:pt x="69" y="11"/>
                  <a:pt x="73" y="12"/>
                  <a:pt x="76" y="15"/>
                </a:cubicBezTo>
                <a:cubicBezTo>
                  <a:pt x="76" y="15"/>
                  <a:pt x="71" y="17"/>
                  <a:pt x="68" y="18"/>
                </a:cubicBezTo>
                <a:cubicBezTo>
                  <a:pt x="67" y="18"/>
                  <a:pt x="67" y="18"/>
                  <a:pt x="67" y="20"/>
                </a:cubicBezTo>
                <a:cubicBezTo>
                  <a:pt x="67" y="21"/>
                  <a:pt x="67" y="21"/>
                  <a:pt x="68" y="21"/>
                </a:cubicBezTo>
                <a:cubicBezTo>
                  <a:pt x="89" y="29"/>
                  <a:pt x="89" y="29"/>
                  <a:pt x="89" y="29"/>
                </a:cubicBezTo>
                <a:cubicBezTo>
                  <a:pt x="90" y="29"/>
                  <a:pt x="91" y="29"/>
                  <a:pt x="92" y="29"/>
                </a:cubicBezTo>
                <a:cubicBezTo>
                  <a:pt x="92" y="28"/>
                  <a:pt x="94" y="27"/>
                  <a:pt x="94" y="25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2"/>
                  <a:pt x="91" y="2"/>
                  <a:pt x="91" y="0"/>
                </a:cubicBezTo>
                <a:cubicBezTo>
                  <a:pt x="90" y="0"/>
                  <a:pt x="90" y="2"/>
                  <a:pt x="89" y="2"/>
                </a:cubicBezTo>
                <a:cubicBezTo>
                  <a:pt x="87" y="5"/>
                  <a:pt x="83" y="10"/>
                  <a:pt x="83" y="10"/>
                </a:cubicBezTo>
                <a:cubicBezTo>
                  <a:pt x="79" y="6"/>
                  <a:pt x="73" y="4"/>
                  <a:pt x="67" y="3"/>
                </a:cubicBezTo>
                <a:cubicBezTo>
                  <a:pt x="59" y="2"/>
                  <a:pt x="51" y="4"/>
                  <a:pt x="44" y="9"/>
                </a:cubicBezTo>
                <a:cubicBezTo>
                  <a:pt x="43" y="10"/>
                  <a:pt x="42" y="12"/>
                  <a:pt x="44" y="15"/>
                </a:cubicBezTo>
                <a:cubicBezTo>
                  <a:pt x="45" y="16"/>
                  <a:pt x="47" y="16"/>
                  <a:pt x="49" y="15"/>
                </a:cubicBezTo>
                <a:close/>
                <a:moveTo>
                  <a:pt x="65" y="67"/>
                </a:moveTo>
                <a:cubicBezTo>
                  <a:pt x="65" y="84"/>
                  <a:pt x="79" y="105"/>
                  <a:pt x="95" y="105"/>
                </a:cubicBezTo>
                <a:cubicBezTo>
                  <a:pt x="112" y="105"/>
                  <a:pt x="126" y="84"/>
                  <a:pt x="126" y="67"/>
                </a:cubicBezTo>
                <a:cubicBezTo>
                  <a:pt x="126" y="48"/>
                  <a:pt x="112" y="33"/>
                  <a:pt x="95" y="33"/>
                </a:cubicBezTo>
                <a:cubicBezTo>
                  <a:pt x="79" y="33"/>
                  <a:pt x="65" y="48"/>
                  <a:pt x="65" y="67"/>
                </a:cubicBezTo>
                <a:close/>
                <a:moveTo>
                  <a:pt x="95" y="46"/>
                </a:moveTo>
                <a:cubicBezTo>
                  <a:pt x="106" y="46"/>
                  <a:pt x="114" y="54"/>
                  <a:pt x="114" y="67"/>
                </a:cubicBezTo>
                <a:cubicBezTo>
                  <a:pt x="114" y="78"/>
                  <a:pt x="106" y="93"/>
                  <a:pt x="95" y="93"/>
                </a:cubicBezTo>
                <a:cubicBezTo>
                  <a:pt x="84" y="93"/>
                  <a:pt x="76" y="78"/>
                  <a:pt x="76" y="67"/>
                </a:cubicBezTo>
                <a:cubicBezTo>
                  <a:pt x="76" y="54"/>
                  <a:pt x="84" y="46"/>
                  <a:pt x="95" y="46"/>
                </a:cubicBezTo>
                <a:close/>
                <a:moveTo>
                  <a:pt x="125" y="89"/>
                </a:moveTo>
                <a:cubicBezTo>
                  <a:pt x="125" y="90"/>
                  <a:pt x="125" y="90"/>
                  <a:pt x="125" y="90"/>
                </a:cubicBezTo>
                <a:cubicBezTo>
                  <a:pt x="125" y="100"/>
                  <a:pt x="112" y="122"/>
                  <a:pt x="103" y="136"/>
                </a:cubicBezTo>
                <a:cubicBezTo>
                  <a:pt x="99" y="117"/>
                  <a:pt x="99" y="117"/>
                  <a:pt x="99" y="117"/>
                </a:cubicBezTo>
                <a:cubicBezTo>
                  <a:pt x="103" y="113"/>
                  <a:pt x="103" y="113"/>
                  <a:pt x="103" y="113"/>
                </a:cubicBezTo>
                <a:cubicBezTo>
                  <a:pt x="103" y="112"/>
                  <a:pt x="103" y="111"/>
                  <a:pt x="103" y="111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9" y="107"/>
                  <a:pt x="99" y="107"/>
                  <a:pt x="99" y="107"/>
                </a:cubicBezTo>
                <a:cubicBezTo>
                  <a:pt x="91" y="107"/>
                  <a:pt x="91" y="107"/>
                  <a:pt x="91" y="107"/>
                </a:cubicBezTo>
                <a:cubicBezTo>
                  <a:pt x="90" y="108"/>
                  <a:pt x="90" y="108"/>
                  <a:pt x="90" y="108"/>
                </a:cubicBezTo>
                <a:cubicBezTo>
                  <a:pt x="88" y="111"/>
                  <a:pt x="88" y="111"/>
                  <a:pt x="88" y="111"/>
                </a:cubicBezTo>
                <a:cubicBezTo>
                  <a:pt x="88" y="111"/>
                  <a:pt x="88" y="112"/>
                  <a:pt x="88" y="113"/>
                </a:cubicBezTo>
                <a:cubicBezTo>
                  <a:pt x="91" y="117"/>
                  <a:pt x="91" y="117"/>
                  <a:pt x="91" y="117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79" y="122"/>
                  <a:pt x="66" y="100"/>
                  <a:pt x="66" y="90"/>
                </a:cubicBezTo>
                <a:cubicBezTo>
                  <a:pt x="66" y="90"/>
                  <a:pt x="66" y="90"/>
                  <a:pt x="66" y="89"/>
                </a:cubicBezTo>
                <a:cubicBezTo>
                  <a:pt x="55" y="95"/>
                  <a:pt x="48" y="107"/>
                  <a:pt x="48" y="121"/>
                </a:cubicBezTo>
                <a:cubicBezTo>
                  <a:pt x="48" y="146"/>
                  <a:pt x="48" y="146"/>
                  <a:pt x="48" y="146"/>
                </a:cubicBezTo>
                <a:cubicBezTo>
                  <a:pt x="48" y="154"/>
                  <a:pt x="54" y="160"/>
                  <a:pt x="62" y="160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36" y="160"/>
                  <a:pt x="142" y="154"/>
                  <a:pt x="142" y="146"/>
                </a:cubicBezTo>
                <a:cubicBezTo>
                  <a:pt x="142" y="121"/>
                  <a:pt x="142" y="121"/>
                  <a:pt x="142" y="121"/>
                </a:cubicBezTo>
                <a:cubicBezTo>
                  <a:pt x="142" y="107"/>
                  <a:pt x="135" y="95"/>
                  <a:pt x="125" y="89"/>
                </a:cubicBezTo>
                <a:close/>
                <a:moveTo>
                  <a:pt x="42" y="96"/>
                </a:moveTo>
                <a:cubicBezTo>
                  <a:pt x="29" y="96"/>
                  <a:pt x="18" y="87"/>
                  <a:pt x="18" y="76"/>
                </a:cubicBezTo>
                <a:cubicBezTo>
                  <a:pt x="18" y="74"/>
                  <a:pt x="18" y="73"/>
                  <a:pt x="18" y="70"/>
                </a:cubicBezTo>
                <a:cubicBezTo>
                  <a:pt x="8" y="75"/>
                  <a:pt x="0" y="87"/>
                  <a:pt x="0" y="99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5"/>
                  <a:pt x="5" y="140"/>
                  <a:pt x="10" y="140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43" y="120"/>
                  <a:pt x="43" y="120"/>
                  <a:pt x="43" y="120"/>
                </a:cubicBezTo>
                <a:cubicBezTo>
                  <a:pt x="43" y="110"/>
                  <a:pt x="46" y="101"/>
                  <a:pt x="53" y="93"/>
                </a:cubicBezTo>
                <a:cubicBezTo>
                  <a:pt x="50" y="95"/>
                  <a:pt x="45" y="96"/>
                  <a:pt x="42" y="96"/>
                </a:cubicBezTo>
                <a:close/>
                <a:moveTo>
                  <a:pt x="20" y="70"/>
                </a:moveTo>
                <a:cubicBezTo>
                  <a:pt x="24" y="79"/>
                  <a:pt x="32" y="86"/>
                  <a:pt x="42" y="86"/>
                </a:cubicBezTo>
                <a:cubicBezTo>
                  <a:pt x="50" y="86"/>
                  <a:pt x="55" y="81"/>
                  <a:pt x="61" y="74"/>
                </a:cubicBezTo>
                <a:cubicBezTo>
                  <a:pt x="60" y="71"/>
                  <a:pt x="60" y="69"/>
                  <a:pt x="60" y="66"/>
                </a:cubicBezTo>
                <a:cubicBezTo>
                  <a:pt x="60" y="58"/>
                  <a:pt x="62" y="51"/>
                  <a:pt x="67" y="44"/>
                </a:cubicBezTo>
                <a:cubicBezTo>
                  <a:pt x="63" y="33"/>
                  <a:pt x="53" y="25"/>
                  <a:pt x="42" y="25"/>
                </a:cubicBezTo>
                <a:cubicBezTo>
                  <a:pt x="27" y="25"/>
                  <a:pt x="15" y="37"/>
                  <a:pt x="15" y="53"/>
                </a:cubicBezTo>
                <a:cubicBezTo>
                  <a:pt x="15" y="57"/>
                  <a:pt x="16" y="61"/>
                  <a:pt x="17" y="65"/>
                </a:cubicBezTo>
                <a:cubicBezTo>
                  <a:pt x="17" y="68"/>
                  <a:pt x="18" y="69"/>
                  <a:pt x="20" y="70"/>
                </a:cubicBezTo>
                <a:close/>
                <a:moveTo>
                  <a:pt x="42" y="35"/>
                </a:moveTo>
                <a:cubicBezTo>
                  <a:pt x="51" y="35"/>
                  <a:pt x="58" y="43"/>
                  <a:pt x="58" y="53"/>
                </a:cubicBezTo>
                <a:cubicBezTo>
                  <a:pt x="58" y="63"/>
                  <a:pt x="51" y="75"/>
                  <a:pt x="42" y="75"/>
                </a:cubicBezTo>
                <a:cubicBezTo>
                  <a:pt x="32" y="75"/>
                  <a:pt x="24" y="63"/>
                  <a:pt x="24" y="53"/>
                </a:cubicBezTo>
                <a:cubicBezTo>
                  <a:pt x="24" y="43"/>
                  <a:pt x="32" y="35"/>
                  <a:pt x="42" y="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55CA6395-3D93-A359-C7A1-CE23E31AAA1F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4686300"/>
            <a:ext cx="254000" cy="234950"/>
          </a:xfrm>
          <a:custGeom>
            <a:avLst/>
            <a:gdLst>
              <a:gd name="T0" fmla="*/ 151 w 160"/>
              <a:gd name="T1" fmla="*/ 0 h 148"/>
              <a:gd name="T2" fmla="*/ 8 w 160"/>
              <a:gd name="T3" fmla="*/ 0 h 148"/>
              <a:gd name="T4" fmla="*/ 0 w 160"/>
              <a:gd name="T5" fmla="*/ 9 h 148"/>
              <a:gd name="T6" fmla="*/ 0 w 160"/>
              <a:gd name="T7" fmla="*/ 136 h 148"/>
              <a:gd name="T8" fmla="*/ 8 w 160"/>
              <a:gd name="T9" fmla="*/ 148 h 148"/>
              <a:gd name="T10" fmla="*/ 151 w 160"/>
              <a:gd name="T11" fmla="*/ 148 h 148"/>
              <a:gd name="T12" fmla="*/ 160 w 160"/>
              <a:gd name="T13" fmla="*/ 136 h 148"/>
              <a:gd name="T14" fmla="*/ 160 w 160"/>
              <a:gd name="T15" fmla="*/ 9 h 148"/>
              <a:gd name="T16" fmla="*/ 151 w 160"/>
              <a:gd name="T17" fmla="*/ 0 h 148"/>
              <a:gd name="T18" fmla="*/ 149 w 160"/>
              <a:gd name="T19" fmla="*/ 136 h 148"/>
              <a:gd name="T20" fmla="*/ 10 w 160"/>
              <a:gd name="T21" fmla="*/ 136 h 148"/>
              <a:gd name="T22" fmla="*/ 10 w 160"/>
              <a:gd name="T23" fmla="*/ 12 h 148"/>
              <a:gd name="T24" fmla="*/ 149 w 160"/>
              <a:gd name="T25" fmla="*/ 12 h 148"/>
              <a:gd name="T26" fmla="*/ 149 w 160"/>
              <a:gd name="T27" fmla="*/ 136 h 148"/>
              <a:gd name="T28" fmla="*/ 26 w 160"/>
              <a:gd name="T29" fmla="*/ 122 h 148"/>
              <a:gd name="T30" fmla="*/ 86 w 160"/>
              <a:gd name="T31" fmla="*/ 122 h 148"/>
              <a:gd name="T32" fmla="*/ 90 w 160"/>
              <a:gd name="T33" fmla="*/ 117 h 148"/>
              <a:gd name="T34" fmla="*/ 86 w 160"/>
              <a:gd name="T35" fmla="*/ 110 h 148"/>
              <a:gd name="T36" fmla="*/ 26 w 160"/>
              <a:gd name="T37" fmla="*/ 110 h 148"/>
              <a:gd name="T38" fmla="*/ 20 w 160"/>
              <a:gd name="T39" fmla="*/ 117 h 148"/>
              <a:gd name="T40" fmla="*/ 26 w 160"/>
              <a:gd name="T41" fmla="*/ 122 h 148"/>
              <a:gd name="T42" fmla="*/ 134 w 160"/>
              <a:gd name="T43" fmla="*/ 110 h 148"/>
              <a:gd name="T44" fmla="*/ 106 w 160"/>
              <a:gd name="T45" fmla="*/ 110 h 148"/>
              <a:gd name="T46" fmla="*/ 102 w 160"/>
              <a:gd name="T47" fmla="*/ 117 h 148"/>
              <a:gd name="T48" fmla="*/ 106 w 160"/>
              <a:gd name="T49" fmla="*/ 122 h 148"/>
              <a:gd name="T50" fmla="*/ 134 w 160"/>
              <a:gd name="T51" fmla="*/ 122 h 148"/>
              <a:gd name="T52" fmla="*/ 141 w 160"/>
              <a:gd name="T53" fmla="*/ 117 h 148"/>
              <a:gd name="T54" fmla="*/ 134 w 160"/>
              <a:gd name="T55" fmla="*/ 110 h 148"/>
              <a:gd name="T56" fmla="*/ 26 w 160"/>
              <a:gd name="T57" fmla="*/ 103 h 148"/>
              <a:gd name="T58" fmla="*/ 86 w 160"/>
              <a:gd name="T59" fmla="*/ 103 h 148"/>
              <a:gd name="T60" fmla="*/ 90 w 160"/>
              <a:gd name="T61" fmla="*/ 99 h 148"/>
              <a:gd name="T62" fmla="*/ 86 w 160"/>
              <a:gd name="T63" fmla="*/ 92 h 148"/>
              <a:gd name="T64" fmla="*/ 26 w 160"/>
              <a:gd name="T65" fmla="*/ 92 h 148"/>
              <a:gd name="T66" fmla="*/ 20 w 160"/>
              <a:gd name="T67" fmla="*/ 99 h 148"/>
              <a:gd name="T68" fmla="*/ 26 w 160"/>
              <a:gd name="T69" fmla="*/ 103 h 148"/>
              <a:gd name="T70" fmla="*/ 134 w 160"/>
              <a:gd name="T71" fmla="*/ 92 h 148"/>
              <a:gd name="T72" fmla="*/ 106 w 160"/>
              <a:gd name="T73" fmla="*/ 92 h 148"/>
              <a:gd name="T74" fmla="*/ 102 w 160"/>
              <a:gd name="T75" fmla="*/ 99 h 148"/>
              <a:gd name="T76" fmla="*/ 106 w 160"/>
              <a:gd name="T77" fmla="*/ 103 h 148"/>
              <a:gd name="T78" fmla="*/ 134 w 160"/>
              <a:gd name="T79" fmla="*/ 103 h 148"/>
              <a:gd name="T80" fmla="*/ 141 w 160"/>
              <a:gd name="T81" fmla="*/ 99 h 148"/>
              <a:gd name="T82" fmla="*/ 134 w 160"/>
              <a:gd name="T83" fmla="*/ 92 h 148"/>
              <a:gd name="T84" fmla="*/ 113 w 160"/>
              <a:gd name="T85" fmla="*/ 25 h 148"/>
              <a:gd name="T86" fmla="*/ 109 w 160"/>
              <a:gd name="T87" fmla="*/ 23 h 148"/>
              <a:gd name="T88" fmla="*/ 106 w 160"/>
              <a:gd name="T89" fmla="*/ 25 h 148"/>
              <a:gd name="T90" fmla="*/ 83 w 160"/>
              <a:gd name="T91" fmla="*/ 54 h 148"/>
              <a:gd name="T92" fmla="*/ 66 w 160"/>
              <a:gd name="T93" fmla="*/ 36 h 148"/>
              <a:gd name="T94" fmla="*/ 62 w 160"/>
              <a:gd name="T95" fmla="*/ 34 h 148"/>
              <a:gd name="T96" fmla="*/ 59 w 160"/>
              <a:gd name="T97" fmla="*/ 36 h 148"/>
              <a:gd name="T98" fmla="*/ 21 w 160"/>
              <a:gd name="T99" fmla="*/ 78 h 148"/>
              <a:gd name="T100" fmla="*/ 141 w 160"/>
              <a:gd name="T101" fmla="*/ 78 h 148"/>
              <a:gd name="T102" fmla="*/ 113 w 160"/>
              <a:gd name="T103" fmla="*/ 25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48">
                <a:moveTo>
                  <a:pt x="151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5"/>
                  <a:pt x="0" y="9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3"/>
                  <a:pt x="4" y="148"/>
                  <a:pt x="8" y="148"/>
                </a:cubicBezTo>
                <a:cubicBezTo>
                  <a:pt x="151" y="148"/>
                  <a:pt x="151" y="148"/>
                  <a:pt x="151" y="148"/>
                </a:cubicBezTo>
                <a:cubicBezTo>
                  <a:pt x="155" y="148"/>
                  <a:pt x="160" y="143"/>
                  <a:pt x="160" y="136"/>
                </a:cubicBezTo>
                <a:cubicBezTo>
                  <a:pt x="160" y="9"/>
                  <a:pt x="160" y="9"/>
                  <a:pt x="160" y="9"/>
                </a:cubicBezTo>
                <a:cubicBezTo>
                  <a:pt x="160" y="5"/>
                  <a:pt x="155" y="0"/>
                  <a:pt x="151" y="0"/>
                </a:cubicBezTo>
                <a:close/>
                <a:moveTo>
                  <a:pt x="149" y="136"/>
                </a:moveTo>
                <a:cubicBezTo>
                  <a:pt x="10" y="136"/>
                  <a:pt x="10" y="136"/>
                  <a:pt x="10" y="136"/>
                </a:cubicBezTo>
                <a:cubicBezTo>
                  <a:pt x="10" y="12"/>
                  <a:pt x="10" y="12"/>
                  <a:pt x="10" y="12"/>
                </a:cubicBezTo>
                <a:cubicBezTo>
                  <a:pt x="149" y="12"/>
                  <a:pt x="149" y="12"/>
                  <a:pt x="149" y="12"/>
                </a:cubicBezTo>
                <a:lnTo>
                  <a:pt x="149" y="136"/>
                </a:lnTo>
                <a:close/>
                <a:moveTo>
                  <a:pt x="26" y="122"/>
                </a:moveTo>
                <a:cubicBezTo>
                  <a:pt x="86" y="122"/>
                  <a:pt x="86" y="122"/>
                  <a:pt x="86" y="122"/>
                </a:cubicBezTo>
                <a:cubicBezTo>
                  <a:pt x="88" y="122"/>
                  <a:pt x="90" y="120"/>
                  <a:pt x="90" y="117"/>
                </a:cubicBezTo>
                <a:cubicBezTo>
                  <a:pt x="90" y="112"/>
                  <a:pt x="88" y="110"/>
                  <a:pt x="86" y="110"/>
                </a:cubicBezTo>
                <a:cubicBezTo>
                  <a:pt x="26" y="110"/>
                  <a:pt x="26" y="110"/>
                  <a:pt x="26" y="110"/>
                </a:cubicBezTo>
                <a:cubicBezTo>
                  <a:pt x="22" y="110"/>
                  <a:pt x="20" y="112"/>
                  <a:pt x="20" y="117"/>
                </a:cubicBezTo>
                <a:cubicBezTo>
                  <a:pt x="20" y="120"/>
                  <a:pt x="22" y="122"/>
                  <a:pt x="26" y="122"/>
                </a:cubicBezTo>
                <a:close/>
                <a:moveTo>
                  <a:pt x="134" y="110"/>
                </a:moveTo>
                <a:cubicBezTo>
                  <a:pt x="106" y="110"/>
                  <a:pt x="106" y="110"/>
                  <a:pt x="106" y="110"/>
                </a:cubicBezTo>
                <a:cubicBezTo>
                  <a:pt x="104" y="110"/>
                  <a:pt x="102" y="112"/>
                  <a:pt x="102" y="117"/>
                </a:cubicBezTo>
                <a:cubicBezTo>
                  <a:pt x="102" y="120"/>
                  <a:pt x="104" y="122"/>
                  <a:pt x="106" y="122"/>
                </a:cubicBezTo>
                <a:cubicBezTo>
                  <a:pt x="134" y="122"/>
                  <a:pt x="134" y="122"/>
                  <a:pt x="134" y="122"/>
                </a:cubicBezTo>
                <a:cubicBezTo>
                  <a:pt x="136" y="122"/>
                  <a:pt x="141" y="120"/>
                  <a:pt x="141" y="117"/>
                </a:cubicBezTo>
                <a:cubicBezTo>
                  <a:pt x="141" y="112"/>
                  <a:pt x="136" y="110"/>
                  <a:pt x="134" y="110"/>
                </a:cubicBezTo>
                <a:close/>
                <a:moveTo>
                  <a:pt x="26" y="103"/>
                </a:moveTo>
                <a:cubicBezTo>
                  <a:pt x="86" y="103"/>
                  <a:pt x="86" y="103"/>
                  <a:pt x="86" y="103"/>
                </a:cubicBezTo>
                <a:cubicBezTo>
                  <a:pt x="88" y="103"/>
                  <a:pt x="90" y="101"/>
                  <a:pt x="90" y="99"/>
                </a:cubicBezTo>
                <a:cubicBezTo>
                  <a:pt x="90" y="94"/>
                  <a:pt x="88" y="92"/>
                  <a:pt x="86" y="92"/>
                </a:cubicBezTo>
                <a:cubicBezTo>
                  <a:pt x="26" y="92"/>
                  <a:pt x="26" y="92"/>
                  <a:pt x="26" y="92"/>
                </a:cubicBezTo>
                <a:cubicBezTo>
                  <a:pt x="22" y="92"/>
                  <a:pt x="20" y="94"/>
                  <a:pt x="20" y="99"/>
                </a:cubicBezTo>
                <a:cubicBezTo>
                  <a:pt x="20" y="101"/>
                  <a:pt x="22" y="103"/>
                  <a:pt x="26" y="103"/>
                </a:cubicBezTo>
                <a:close/>
                <a:moveTo>
                  <a:pt x="134" y="92"/>
                </a:moveTo>
                <a:cubicBezTo>
                  <a:pt x="106" y="92"/>
                  <a:pt x="106" y="92"/>
                  <a:pt x="106" y="92"/>
                </a:cubicBezTo>
                <a:cubicBezTo>
                  <a:pt x="104" y="92"/>
                  <a:pt x="102" y="94"/>
                  <a:pt x="102" y="99"/>
                </a:cubicBezTo>
                <a:cubicBezTo>
                  <a:pt x="102" y="101"/>
                  <a:pt x="104" y="103"/>
                  <a:pt x="106" y="103"/>
                </a:cubicBezTo>
                <a:cubicBezTo>
                  <a:pt x="134" y="103"/>
                  <a:pt x="134" y="103"/>
                  <a:pt x="134" y="103"/>
                </a:cubicBezTo>
                <a:cubicBezTo>
                  <a:pt x="136" y="103"/>
                  <a:pt x="141" y="101"/>
                  <a:pt x="141" y="99"/>
                </a:cubicBezTo>
                <a:cubicBezTo>
                  <a:pt x="141" y="94"/>
                  <a:pt x="136" y="92"/>
                  <a:pt x="134" y="92"/>
                </a:cubicBezTo>
                <a:close/>
                <a:moveTo>
                  <a:pt x="113" y="25"/>
                </a:moveTo>
                <a:cubicBezTo>
                  <a:pt x="113" y="25"/>
                  <a:pt x="111" y="23"/>
                  <a:pt x="109" y="23"/>
                </a:cubicBezTo>
                <a:cubicBezTo>
                  <a:pt x="109" y="23"/>
                  <a:pt x="106" y="23"/>
                  <a:pt x="106" y="25"/>
                </a:cubicBezTo>
                <a:cubicBezTo>
                  <a:pt x="83" y="54"/>
                  <a:pt x="83" y="54"/>
                  <a:pt x="83" y="54"/>
                </a:cubicBezTo>
                <a:cubicBezTo>
                  <a:pt x="66" y="36"/>
                  <a:pt x="66" y="36"/>
                  <a:pt x="66" y="36"/>
                </a:cubicBezTo>
                <a:cubicBezTo>
                  <a:pt x="64" y="34"/>
                  <a:pt x="64" y="34"/>
                  <a:pt x="62" y="34"/>
                </a:cubicBezTo>
                <a:cubicBezTo>
                  <a:pt x="62" y="34"/>
                  <a:pt x="59" y="34"/>
                  <a:pt x="59" y="36"/>
                </a:cubicBezTo>
                <a:cubicBezTo>
                  <a:pt x="21" y="78"/>
                  <a:pt x="21" y="78"/>
                  <a:pt x="21" y="78"/>
                </a:cubicBezTo>
                <a:cubicBezTo>
                  <a:pt x="141" y="78"/>
                  <a:pt x="141" y="78"/>
                  <a:pt x="141" y="78"/>
                </a:cubicBezTo>
                <a:lnTo>
                  <a:pt x="113" y="2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FCED74E3-60B1-A701-A70D-6E5653819001}"/>
              </a:ext>
            </a:extLst>
          </p:cNvPr>
          <p:cNvSpPr>
            <a:spLocks noEditPoints="1"/>
          </p:cNvSpPr>
          <p:nvPr/>
        </p:nvSpPr>
        <p:spPr bwMode="auto">
          <a:xfrm>
            <a:off x="8485188" y="4675188"/>
            <a:ext cx="176213" cy="254000"/>
          </a:xfrm>
          <a:custGeom>
            <a:avLst/>
            <a:gdLst>
              <a:gd name="T0" fmla="*/ 43 w 111"/>
              <a:gd name="T1" fmla="*/ 62 h 160"/>
              <a:gd name="T2" fmla="*/ 43 w 111"/>
              <a:gd name="T3" fmla="*/ 75 h 160"/>
              <a:gd name="T4" fmla="*/ 68 w 111"/>
              <a:gd name="T5" fmla="*/ 76 h 160"/>
              <a:gd name="T6" fmla="*/ 68 w 111"/>
              <a:gd name="T7" fmla="*/ 63 h 160"/>
              <a:gd name="T8" fmla="*/ 43 w 111"/>
              <a:gd name="T9" fmla="*/ 62 h 160"/>
              <a:gd name="T10" fmla="*/ 55 w 111"/>
              <a:gd name="T11" fmla="*/ 0 h 160"/>
              <a:gd name="T12" fmla="*/ 43 w 111"/>
              <a:gd name="T13" fmla="*/ 14 h 160"/>
              <a:gd name="T14" fmla="*/ 43 w 111"/>
              <a:gd name="T15" fmla="*/ 15 h 160"/>
              <a:gd name="T16" fmla="*/ 68 w 111"/>
              <a:gd name="T17" fmla="*/ 14 h 160"/>
              <a:gd name="T18" fmla="*/ 55 w 111"/>
              <a:gd name="T19" fmla="*/ 0 h 160"/>
              <a:gd name="T20" fmla="*/ 43 w 111"/>
              <a:gd name="T21" fmla="*/ 153 h 160"/>
              <a:gd name="T22" fmla="*/ 50 w 111"/>
              <a:gd name="T23" fmla="*/ 160 h 160"/>
              <a:gd name="T24" fmla="*/ 62 w 111"/>
              <a:gd name="T25" fmla="*/ 160 h 160"/>
              <a:gd name="T26" fmla="*/ 68 w 111"/>
              <a:gd name="T27" fmla="*/ 153 h 160"/>
              <a:gd name="T28" fmla="*/ 68 w 111"/>
              <a:gd name="T29" fmla="*/ 124 h 160"/>
              <a:gd name="T30" fmla="*/ 43 w 111"/>
              <a:gd name="T31" fmla="*/ 125 h 160"/>
              <a:gd name="T32" fmla="*/ 43 w 111"/>
              <a:gd name="T33" fmla="*/ 153 h 160"/>
              <a:gd name="T34" fmla="*/ 109 w 111"/>
              <a:gd name="T35" fmla="*/ 35 h 160"/>
              <a:gd name="T36" fmla="*/ 101 w 111"/>
              <a:gd name="T37" fmla="*/ 25 h 160"/>
              <a:gd name="T38" fmla="*/ 94 w 111"/>
              <a:gd name="T39" fmla="*/ 22 h 160"/>
              <a:gd name="T40" fmla="*/ 9 w 111"/>
              <a:gd name="T41" fmla="*/ 28 h 160"/>
              <a:gd name="T42" fmla="*/ 0 w 111"/>
              <a:gd name="T43" fmla="*/ 38 h 160"/>
              <a:gd name="T44" fmla="*/ 9 w 111"/>
              <a:gd name="T45" fmla="*/ 48 h 160"/>
              <a:gd name="T46" fmla="*/ 94 w 111"/>
              <a:gd name="T47" fmla="*/ 54 h 160"/>
              <a:gd name="T48" fmla="*/ 101 w 111"/>
              <a:gd name="T49" fmla="*/ 51 h 160"/>
              <a:gd name="T50" fmla="*/ 109 w 111"/>
              <a:gd name="T51" fmla="*/ 41 h 160"/>
              <a:gd name="T52" fmla="*/ 109 w 111"/>
              <a:gd name="T53" fmla="*/ 35 h 160"/>
              <a:gd name="T54" fmla="*/ 99 w 111"/>
              <a:gd name="T55" fmla="*/ 89 h 160"/>
              <a:gd name="T56" fmla="*/ 16 w 111"/>
              <a:gd name="T57" fmla="*/ 83 h 160"/>
              <a:gd name="T58" fmla="*/ 15 w 111"/>
              <a:gd name="T59" fmla="*/ 83 h 160"/>
              <a:gd name="T60" fmla="*/ 8 w 111"/>
              <a:gd name="T61" fmla="*/ 86 h 160"/>
              <a:gd name="T62" fmla="*/ 1 w 111"/>
              <a:gd name="T63" fmla="*/ 96 h 160"/>
              <a:gd name="T64" fmla="*/ 1 w 111"/>
              <a:gd name="T65" fmla="*/ 102 h 160"/>
              <a:gd name="T66" fmla="*/ 8 w 111"/>
              <a:gd name="T67" fmla="*/ 112 h 160"/>
              <a:gd name="T68" fmla="*/ 15 w 111"/>
              <a:gd name="T69" fmla="*/ 115 h 160"/>
              <a:gd name="T70" fmla="*/ 16 w 111"/>
              <a:gd name="T71" fmla="*/ 115 h 160"/>
              <a:gd name="T72" fmla="*/ 99 w 111"/>
              <a:gd name="T73" fmla="*/ 110 h 160"/>
              <a:gd name="T74" fmla="*/ 109 w 111"/>
              <a:gd name="T75" fmla="*/ 99 h 160"/>
              <a:gd name="T76" fmla="*/ 99 w 111"/>
              <a:gd name="T77" fmla="*/ 8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11" h="160">
                <a:moveTo>
                  <a:pt x="43" y="62"/>
                </a:moveTo>
                <a:cubicBezTo>
                  <a:pt x="43" y="75"/>
                  <a:pt x="43" y="75"/>
                  <a:pt x="43" y="75"/>
                </a:cubicBezTo>
                <a:cubicBezTo>
                  <a:pt x="68" y="76"/>
                  <a:pt x="68" y="76"/>
                  <a:pt x="68" y="76"/>
                </a:cubicBezTo>
                <a:cubicBezTo>
                  <a:pt x="68" y="63"/>
                  <a:pt x="68" y="63"/>
                  <a:pt x="68" y="63"/>
                </a:cubicBezTo>
                <a:lnTo>
                  <a:pt x="43" y="62"/>
                </a:lnTo>
                <a:close/>
                <a:moveTo>
                  <a:pt x="55" y="0"/>
                </a:moveTo>
                <a:cubicBezTo>
                  <a:pt x="48" y="0"/>
                  <a:pt x="43" y="6"/>
                  <a:pt x="43" y="14"/>
                </a:cubicBezTo>
                <a:cubicBezTo>
                  <a:pt x="43" y="15"/>
                  <a:pt x="43" y="15"/>
                  <a:pt x="43" y="15"/>
                </a:cubicBezTo>
                <a:cubicBezTo>
                  <a:pt x="68" y="14"/>
                  <a:pt x="68" y="14"/>
                  <a:pt x="68" y="14"/>
                </a:cubicBezTo>
                <a:cubicBezTo>
                  <a:pt x="67" y="6"/>
                  <a:pt x="62" y="0"/>
                  <a:pt x="55" y="0"/>
                </a:cubicBezTo>
                <a:close/>
                <a:moveTo>
                  <a:pt x="43" y="153"/>
                </a:moveTo>
                <a:cubicBezTo>
                  <a:pt x="43" y="157"/>
                  <a:pt x="46" y="160"/>
                  <a:pt x="50" y="160"/>
                </a:cubicBezTo>
                <a:cubicBezTo>
                  <a:pt x="62" y="160"/>
                  <a:pt x="62" y="160"/>
                  <a:pt x="62" y="160"/>
                </a:cubicBezTo>
                <a:cubicBezTo>
                  <a:pt x="64" y="160"/>
                  <a:pt x="68" y="157"/>
                  <a:pt x="68" y="153"/>
                </a:cubicBezTo>
                <a:cubicBezTo>
                  <a:pt x="68" y="124"/>
                  <a:pt x="68" y="124"/>
                  <a:pt x="68" y="124"/>
                </a:cubicBezTo>
                <a:cubicBezTo>
                  <a:pt x="43" y="125"/>
                  <a:pt x="43" y="125"/>
                  <a:pt x="43" y="125"/>
                </a:cubicBezTo>
                <a:lnTo>
                  <a:pt x="43" y="153"/>
                </a:lnTo>
                <a:close/>
                <a:moveTo>
                  <a:pt x="109" y="35"/>
                </a:moveTo>
                <a:cubicBezTo>
                  <a:pt x="101" y="25"/>
                  <a:pt x="101" y="25"/>
                  <a:pt x="101" y="25"/>
                </a:cubicBezTo>
                <a:cubicBezTo>
                  <a:pt x="100" y="23"/>
                  <a:pt x="97" y="22"/>
                  <a:pt x="94" y="22"/>
                </a:cubicBezTo>
                <a:cubicBezTo>
                  <a:pt x="9" y="28"/>
                  <a:pt x="9" y="28"/>
                  <a:pt x="9" y="28"/>
                </a:cubicBezTo>
                <a:cubicBezTo>
                  <a:pt x="4" y="28"/>
                  <a:pt x="0" y="32"/>
                  <a:pt x="0" y="38"/>
                </a:cubicBezTo>
                <a:cubicBezTo>
                  <a:pt x="0" y="44"/>
                  <a:pt x="4" y="48"/>
                  <a:pt x="9" y="48"/>
                </a:cubicBezTo>
                <a:cubicBezTo>
                  <a:pt x="94" y="54"/>
                  <a:pt x="94" y="54"/>
                  <a:pt x="94" y="54"/>
                </a:cubicBezTo>
                <a:cubicBezTo>
                  <a:pt x="97" y="54"/>
                  <a:pt x="100" y="54"/>
                  <a:pt x="101" y="51"/>
                </a:cubicBezTo>
                <a:cubicBezTo>
                  <a:pt x="109" y="41"/>
                  <a:pt x="109" y="41"/>
                  <a:pt x="109" y="41"/>
                </a:cubicBezTo>
                <a:cubicBezTo>
                  <a:pt x="111" y="39"/>
                  <a:pt x="111" y="36"/>
                  <a:pt x="109" y="35"/>
                </a:cubicBezTo>
                <a:close/>
                <a:moveTo>
                  <a:pt x="99" y="89"/>
                </a:moveTo>
                <a:cubicBezTo>
                  <a:pt x="16" y="83"/>
                  <a:pt x="16" y="83"/>
                  <a:pt x="16" y="83"/>
                </a:cubicBezTo>
                <a:cubicBezTo>
                  <a:pt x="15" y="83"/>
                  <a:pt x="15" y="83"/>
                  <a:pt x="15" y="83"/>
                </a:cubicBezTo>
                <a:cubicBezTo>
                  <a:pt x="12" y="83"/>
                  <a:pt x="9" y="83"/>
                  <a:pt x="8" y="86"/>
                </a:cubicBezTo>
                <a:cubicBezTo>
                  <a:pt x="1" y="96"/>
                  <a:pt x="1" y="96"/>
                  <a:pt x="1" y="96"/>
                </a:cubicBezTo>
                <a:cubicBezTo>
                  <a:pt x="0" y="98"/>
                  <a:pt x="0" y="101"/>
                  <a:pt x="1" y="102"/>
                </a:cubicBezTo>
                <a:cubicBezTo>
                  <a:pt x="8" y="112"/>
                  <a:pt x="8" y="112"/>
                  <a:pt x="8" y="112"/>
                </a:cubicBezTo>
                <a:cubicBezTo>
                  <a:pt x="9" y="114"/>
                  <a:pt x="12" y="115"/>
                  <a:pt x="15" y="115"/>
                </a:cubicBezTo>
                <a:cubicBezTo>
                  <a:pt x="15" y="115"/>
                  <a:pt x="15" y="115"/>
                  <a:pt x="16" y="115"/>
                </a:cubicBezTo>
                <a:cubicBezTo>
                  <a:pt x="99" y="110"/>
                  <a:pt x="99" y="110"/>
                  <a:pt x="99" y="110"/>
                </a:cubicBezTo>
                <a:cubicBezTo>
                  <a:pt x="105" y="110"/>
                  <a:pt x="109" y="105"/>
                  <a:pt x="109" y="99"/>
                </a:cubicBezTo>
                <a:cubicBezTo>
                  <a:pt x="109" y="93"/>
                  <a:pt x="105" y="89"/>
                  <a:pt x="99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2A5F2D1E-272E-B5EF-C182-85C40D420C44}"/>
              </a:ext>
            </a:extLst>
          </p:cNvPr>
          <p:cNvSpPr>
            <a:spLocks noEditPoints="1"/>
          </p:cNvSpPr>
          <p:nvPr/>
        </p:nvSpPr>
        <p:spPr bwMode="auto">
          <a:xfrm>
            <a:off x="5699126" y="4673600"/>
            <a:ext cx="239713" cy="255588"/>
          </a:xfrm>
          <a:custGeom>
            <a:avLst/>
            <a:gdLst>
              <a:gd name="T0" fmla="*/ 75 w 151"/>
              <a:gd name="T1" fmla="*/ 99 h 161"/>
              <a:gd name="T2" fmla="*/ 112 w 151"/>
              <a:gd name="T3" fmla="*/ 54 h 161"/>
              <a:gd name="T4" fmla="*/ 77 w 151"/>
              <a:gd name="T5" fmla="*/ 30 h 161"/>
              <a:gd name="T6" fmla="*/ 94 w 151"/>
              <a:gd name="T7" fmla="*/ 10 h 161"/>
              <a:gd name="T8" fmla="*/ 85 w 151"/>
              <a:gd name="T9" fmla="*/ 5 h 161"/>
              <a:gd name="T10" fmla="*/ 76 w 151"/>
              <a:gd name="T11" fmla="*/ 21 h 161"/>
              <a:gd name="T12" fmla="*/ 71 w 151"/>
              <a:gd name="T13" fmla="*/ 7 h 161"/>
              <a:gd name="T14" fmla="*/ 55 w 151"/>
              <a:gd name="T15" fmla="*/ 1 h 161"/>
              <a:gd name="T16" fmla="*/ 61 w 151"/>
              <a:gd name="T17" fmla="*/ 18 h 161"/>
              <a:gd name="T18" fmla="*/ 75 w 151"/>
              <a:gd name="T19" fmla="*/ 24 h 161"/>
              <a:gd name="T20" fmla="*/ 72 w 151"/>
              <a:gd name="T21" fmla="*/ 30 h 161"/>
              <a:gd name="T22" fmla="*/ 38 w 151"/>
              <a:gd name="T23" fmla="*/ 54 h 161"/>
              <a:gd name="T24" fmla="*/ 75 w 151"/>
              <a:gd name="T25" fmla="*/ 99 h 161"/>
              <a:gd name="T26" fmla="*/ 63 w 151"/>
              <a:gd name="T27" fmla="*/ 36 h 161"/>
              <a:gd name="T28" fmla="*/ 61 w 151"/>
              <a:gd name="T29" fmla="*/ 90 h 161"/>
              <a:gd name="T30" fmla="*/ 47 w 151"/>
              <a:gd name="T31" fmla="*/ 57 h 161"/>
              <a:gd name="T32" fmla="*/ 63 w 151"/>
              <a:gd name="T33" fmla="*/ 36 h 161"/>
              <a:gd name="T34" fmla="*/ 151 w 151"/>
              <a:gd name="T35" fmla="*/ 114 h 161"/>
              <a:gd name="T36" fmla="*/ 151 w 151"/>
              <a:gd name="T37" fmla="*/ 102 h 161"/>
              <a:gd name="T38" fmla="*/ 28 w 151"/>
              <a:gd name="T39" fmla="*/ 102 h 161"/>
              <a:gd name="T40" fmla="*/ 0 w 151"/>
              <a:gd name="T41" fmla="*/ 132 h 161"/>
              <a:gd name="T42" fmla="*/ 28 w 151"/>
              <a:gd name="T43" fmla="*/ 161 h 161"/>
              <a:gd name="T44" fmla="*/ 151 w 151"/>
              <a:gd name="T45" fmla="*/ 161 h 161"/>
              <a:gd name="T46" fmla="*/ 151 w 151"/>
              <a:gd name="T47" fmla="*/ 148 h 161"/>
              <a:gd name="T48" fmla="*/ 145 w 151"/>
              <a:gd name="T49" fmla="*/ 132 h 161"/>
              <a:gd name="T50" fmla="*/ 151 w 151"/>
              <a:gd name="T51" fmla="*/ 114 h 161"/>
              <a:gd name="T52" fmla="*/ 28 w 151"/>
              <a:gd name="T53" fmla="*/ 133 h 161"/>
              <a:gd name="T54" fmla="*/ 134 w 151"/>
              <a:gd name="T55" fmla="*/ 133 h 161"/>
              <a:gd name="T56" fmla="*/ 136 w 151"/>
              <a:gd name="T57" fmla="*/ 148 h 161"/>
              <a:gd name="T58" fmla="*/ 28 w 151"/>
              <a:gd name="T59" fmla="*/ 148 h 161"/>
              <a:gd name="T60" fmla="*/ 12 w 151"/>
              <a:gd name="T61" fmla="*/ 132 h 161"/>
              <a:gd name="T62" fmla="*/ 28 w 151"/>
              <a:gd name="T63" fmla="*/ 114 h 161"/>
              <a:gd name="T64" fmla="*/ 136 w 151"/>
              <a:gd name="T65" fmla="*/ 114 h 161"/>
              <a:gd name="T66" fmla="*/ 134 w 151"/>
              <a:gd name="T67" fmla="*/ 129 h 161"/>
              <a:gd name="T68" fmla="*/ 28 w 151"/>
              <a:gd name="T69" fmla="*/ 129 h 161"/>
              <a:gd name="T70" fmla="*/ 26 w 151"/>
              <a:gd name="T71" fmla="*/ 132 h 161"/>
              <a:gd name="T72" fmla="*/ 28 w 151"/>
              <a:gd name="T73" fmla="*/ 13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1" h="161">
                <a:moveTo>
                  <a:pt x="75" y="99"/>
                </a:moveTo>
                <a:cubicBezTo>
                  <a:pt x="98" y="110"/>
                  <a:pt x="112" y="76"/>
                  <a:pt x="112" y="54"/>
                </a:cubicBezTo>
                <a:cubicBezTo>
                  <a:pt x="112" y="33"/>
                  <a:pt x="96" y="21"/>
                  <a:pt x="77" y="30"/>
                </a:cubicBezTo>
                <a:cubicBezTo>
                  <a:pt x="80" y="25"/>
                  <a:pt x="86" y="15"/>
                  <a:pt x="94" y="10"/>
                </a:cubicBezTo>
                <a:cubicBezTo>
                  <a:pt x="85" y="5"/>
                  <a:pt x="85" y="5"/>
                  <a:pt x="85" y="5"/>
                </a:cubicBezTo>
                <a:cubicBezTo>
                  <a:pt x="81" y="9"/>
                  <a:pt x="78" y="15"/>
                  <a:pt x="76" y="21"/>
                </a:cubicBezTo>
                <a:cubicBezTo>
                  <a:pt x="76" y="17"/>
                  <a:pt x="75" y="11"/>
                  <a:pt x="71" y="7"/>
                </a:cubicBezTo>
                <a:cubicBezTo>
                  <a:pt x="66" y="0"/>
                  <a:pt x="55" y="1"/>
                  <a:pt x="55" y="1"/>
                </a:cubicBezTo>
                <a:cubicBezTo>
                  <a:pt x="55" y="1"/>
                  <a:pt x="54" y="13"/>
                  <a:pt x="61" y="18"/>
                </a:cubicBezTo>
                <a:cubicBezTo>
                  <a:pt x="65" y="23"/>
                  <a:pt x="72" y="23"/>
                  <a:pt x="75" y="24"/>
                </a:cubicBezTo>
                <a:cubicBezTo>
                  <a:pt x="74" y="26"/>
                  <a:pt x="73" y="28"/>
                  <a:pt x="72" y="30"/>
                </a:cubicBezTo>
                <a:cubicBezTo>
                  <a:pt x="55" y="22"/>
                  <a:pt x="38" y="34"/>
                  <a:pt x="38" y="54"/>
                </a:cubicBezTo>
                <a:cubicBezTo>
                  <a:pt x="38" y="76"/>
                  <a:pt x="53" y="110"/>
                  <a:pt x="75" y="99"/>
                </a:cubicBezTo>
                <a:close/>
                <a:moveTo>
                  <a:pt x="63" y="36"/>
                </a:moveTo>
                <a:cubicBezTo>
                  <a:pt x="52" y="49"/>
                  <a:pt x="51" y="71"/>
                  <a:pt x="61" y="90"/>
                </a:cubicBezTo>
                <a:cubicBezTo>
                  <a:pt x="52" y="80"/>
                  <a:pt x="47" y="69"/>
                  <a:pt x="47" y="57"/>
                </a:cubicBezTo>
                <a:cubicBezTo>
                  <a:pt x="47" y="45"/>
                  <a:pt x="55" y="37"/>
                  <a:pt x="63" y="36"/>
                </a:cubicBezTo>
                <a:close/>
                <a:moveTo>
                  <a:pt x="151" y="114"/>
                </a:moveTo>
                <a:cubicBezTo>
                  <a:pt x="151" y="102"/>
                  <a:pt x="151" y="102"/>
                  <a:pt x="151" y="102"/>
                </a:cubicBezTo>
                <a:cubicBezTo>
                  <a:pt x="28" y="102"/>
                  <a:pt x="28" y="102"/>
                  <a:pt x="28" y="102"/>
                </a:cubicBezTo>
                <a:cubicBezTo>
                  <a:pt x="12" y="102"/>
                  <a:pt x="0" y="115"/>
                  <a:pt x="0" y="132"/>
                </a:cubicBezTo>
                <a:cubicBezTo>
                  <a:pt x="0" y="148"/>
                  <a:pt x="12" y="161"/>
                  <a:pt x="28" y="161"/>
                </a:cubicBezTo>
                <a:cubicBezTo>
                  <a:pt x="151" y="161"/>
                  <a:pt x="151" y="161"/>
                  <a:pt x="151" y="161"/>
                </a:cubicBezTo>
                <a:cubicBezTo>
                  <a:pt x="151" y="148"/>
                  <a:pt x="151" y="148"/>
                  <a:pt x="151" y="148"/>
                </a:cubicBezTo>
                <a:cubicBezTo>
                  <a:pt x="149" y="148"/>
                  <a:pt x="145" y="142"/>
                  <a:pt x="145" y="132"/>
                </a:cubicBezTo>
                <a:cubicBezTo>
                  <a:pt x="145" y="121"/>
                  <a:pt x="149" y="114"/>
                  <a:pt x="151" y="114"/>
                </a:cubicBezTo>
                <a:close/>
                <a:moveTo>
                  <a:pt x="28" y="133"/>
                </a:moveTo>
                <a:cubicBezTo>
                  <a:pt x="134" y="133"/>
                  <a:pt x="134" y="133"/>
                  <a:pt x="134" y="133"/>
                </a:cubicBezTo>
                <a:cubicBezTo>
                  <a:pt x="134" y="138"/>
                  <a:pt x="134" y="144"/>
                  <a:pt x="136" y="148"/>
                </a:cubicBezTo>
                <a:cubicBezTo>
                  <a:pt x="28" y="148"/>
                  <a:pt x="28" y="148"/>
                  <a:pt x="28" y="148"/>
                </a:cubicBezTo>
                <a:cubicBezTo>
                  <a:pt x="20" y="148"/>
                  <a:pt x="12" y="141"/>
                  <a:pt x="12" y="132"/>
                </a:cubicBezTo>
                <a:cubicBezTo>
                  <a:pt x="12" y="122"/>
                  <a:pt x="20" y="114"/>
                  <a:pt x="28" y="114"/>
                </a:cubicBezTo>
                <a:cubicBezTo>
                  <a:pt x="136" y="114"/>
                  <a:pt x="136" y="114"/>
                  <a:pt x="136" y="114"/>
                </a:cubicBezTo>
                <a:cubicBezTo>
                  <a:pt x="134" y="118"/>
                  <a:pt x="134" y="123"/>
                  <a:pt x="134" y="129"/>
                </a:cubicBezTo>
                <a:cubicBezTo>
                  <a:pt x="28" y="129"/>
                  <a:pt x="28" y="129"/>
                  <a:pt x="28" y="129"/>
                </a:cubicBezTo>
                <a:cubicBezTo>
                  <a:pt x="26" y="129"/>
                  <a:pt x="26" y="130"/>
                  <a:pt x="26" y="132"/>
                </a:cubicBezTo>
                <a:cubicBezTo>
                  <a:pt x="26" y="133"/>
                  <a:pt x="26" y="133"/>
                  <a:pt x="28" y="1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2D4ADE65-A410-FF18-AD14-F32053E8A30F}"/>
              </a:ext>
            </a:extLst>
          </p:cNvPr>
          <p:cNvSpPr>
            <a:spLocks noEditPoints="1"/>
          </p:cNvSpPr>
          <p:nvPr/>
        </p:nvSpPr>
        <p:spPr bwMode="auto">
          <a:xfrm>
            <a:off x="1844676" y="4675188"/>
            <a:ext cx="242888" cy="255588"/>
          </a:xfrm>
          <a:custGeom>
            <a:avLst/>
            <a:gdLst>
              <a:gd name="T0" fmla="*/ 119 w 153"/>
              <a:gd name="T1" fmla="*/ 82 h 161"/>
              <a:gd name="T2" fmla="*/ 136 w 153"/>
              <a:gd name="T3" fmla="*/ 51 h 161"/>
              <a:gd name="T4" fmla="*/ 115 w 153"/>
              <a:gd name="T5" fmla="*/ 18 h 161"/>
              <a:gd name="T6" fmla="*/ 107 w 153"/>
              <a:gd name="T7" fmla="*/ 18 h 161"/>
              <a:gd name="T8" fmla="*/ 105 w 153"/>
              <a:gd name="T9" fmla="*/ 56 h 161"/>
              <a:gd name="T10" fmla="*/ 100 w 153"/>
              <a:gd name="T11" fmla="*/ 61 h 161"/>
              <a:gd name="T12" fmla="*/ 107 w 153"/>
              <a:gd name="T13" fmla="*/ 5 h 161"/>
              <a:gd name="T14" fmla="*/ 150 w 153"/>
              <a:gd name="T15" fmla="*/ 44 h 161"/>
              <a:gd name="T16" fmla="*/ 46 w 153"/>
              <a:gd name="T17" fmla="*/ 146 h 161"/>
              <a:gd name="T18" fmla="*/ 36 w 153"/>
              <a:gd name="T19" fmla="*/ 146 h 161"/>
              <a:gd name="T20" fmla="*/ 17 w 153"/>
              <a:gd name="T21" fmla="*/ 112 h 161"/>
              <a:gd name="T22" fmla="*/ 31 w 153"/>
              <a:gd name="T23" fmla="*/ 125 h 161"/>
              <a:gd name="T24" fmla="*/ 22 w 153"/>
              <a:gd name="T25" fmla="*/ 107 h 161"/>
              <a:gd name="T26" fmla="*/ 34 w 153"/>
              <a:gd name="T27" fmla="*/ 115 h 161"/>
              <a:gd name="T28" fmla="*/ 38 w 153"/>
              <a:gd name="T29" fmla="*/ 110 h 161"/>
              <a:gd name="T30" fmla="*/ 31 w 153"/>
              <a:gd name="T31" fmla="*/ 97 h 161"/>
              <a:gd name="T32" fmla="*/ 46 w 153"/>
              <a:gd name="T33" fmla="*/ 107 h 161"/>
              <a:gd name="T34" fmla="*/ 36 w 153"/>
              <a:gd name="T35" fmla="*/ 92 h 161"/>
              <a:gd name="T36" fmla="*/ 48 w 153"/>
              <a:gd name="T37" fmla="*/ 100 h 161"/>
              <a:gd name="T38" fmla="*/ 55 w 153"/>
              <a:gd name="T39" fmla="*/ 100 h 161"/>
              <a:gd name="T40" fmla="*/ 3 w 153"/>
              <a:gd name="T41" fmla="*/ 112 h 161"/>
              <a:gd name="T42" fmla="*/ 38 w 153"/>
              <a:gd name="T43" fmla="*/ 161 h 161"/>
              <a:gd name="T44" fmla="*/ 79 w 153"/>
              <a:gd name="T45" fmla="*/ 125 h 161"/>
              <a:gd name="T46" fmla="*/ 46 w 153"/>
              <a:gd name="T47" fmla="*/ 146 h 161"/>
              <a:gd name="T48" fmla="*/ 107 w 153"/>
              <a:gd name="T49" fmla="*/ 49 h 161"/>
              <a:gd name="T50" fmla="*/ 124 w 153"/>
              <a:gd name="T51" fmla="*/ 31 h 161"/>
              <a:gd name="T52" fmla="*/ 107 w 153"/>
              <a:gd name="T53" fmla="*/ 49 h 161"/>
              <a:gd name="T54" fmla="*/ 117 w 153"/>
              <a:gd name="T55" fmla="*/ 44 h 161"/>
              <a:gd name="T56" fmla="*/ 112 w 153"/>
              <a:gd name="T57" fmla="*/ 36 h 161"/>
              <a:gd name="T58" fmla="*/ 131 w 153"/>
              <a:gd name="T59" fmla="*/ 107 h 161"/>
              <a:gd name="T60" fmla="*/ 34 w 153"/>
              <a:gd name="T61" fmla="*/ 61 h 161"/>
              <a:gd name="T62" fmla="*/ 131 w 153"/>
              <a:gd name="T63" fmla="*/ 107 h 161"/>
              <a:gd name="T64" fmla="*/ 67 w 153"/>
              <a:gd name="T65" fmla="*/ 51 h 161"/>
              <a:gd name="T66" fmla="*/ 65 w 153"/>
              <a:gd name="T67" fmla="*/ 46 h 161"/>
              <a:gd name="T68" fmla="*/ 57 w 153"/>
              <a:gd name="T69" fmla="*/ 49 h 161"/>
              <a:gd name="T70" fmla="*/ 62 w 153"/>
              <a:gd name="T71" fmla="*/ 56 h 161"/>
              <a:gd name="T72" fmla="*/ 67 w 153"/>
              <a:gd name="T73" fmla="*/ 54 h 161"/>
              <a:gd name="T74" fmla="*/ 115 w 153"/>
              <a:gd name="T75" fmla="*/ 107 h 161"/>
              <a:gd name="T76" fmla="*/ 76 w 153"/>
              <a:gd name="T77" fmla="*/ 61 h 161"/>
              <a:gd name="T78" fmla="*/ 74 w 153"/>
              <a:gd name="T79" fmla="*/ 61 h 161"/>
              <a:gd name="T80" fmla="*/ 72 w 153"/>
              <a:gd name="T81" fmla="*/ 67 h 161"/>
              <a:gd name="T82" fmla="*/ 112 w 153"/>
              <a:gd name="T83" fmla="*/ 110 h 161"/>
              <a:gd name="T84" fmla="*/ 115 w 153"/>
              <a:gd name="T85" fmla="*/ 107 h 161"/>
              <a:gd name="T86" fmla="*/ 29 w 153"/>
              <a:gd name="T87" fmla="*/ 59 h 161"/>
              <a:gd name="T88" fmla="*/ 53 w 153"/>
              <a:gd name="T89" fmla="*/ 18 h 161"/>
              <a:gd name="T90" fmla="*/ 29 w 153"/>
              <a:gd name="T91" fmla="*/ 59 h 161"/>
              <a:gd name="T92" fmla="*/ 7 w 153"/>
              <a:gd name="T93" fmla="*/ 33 h 161"/>
              <a:gd name="T94" fmla="*/ 7 w 153"/>
              <a:gd name="T95" fmla="*/ 21 h 161"/>
              <a:gd name="T96" fmla="*/ 38 w 153"/>
              <a:gd name="T97" fmla="*/ 3 h 161"/>
              <a:gd name="T98" fmla="*/ 19 w 153"/>
              <a:gd name="T99" fmla="*/ 46 h 161"/>
              <a:gd name="T100" fmla="*/ 7 w 153"/>
              <a:gd name="T101" fmla="*/ 33 h 161"/>
              <a:gd name="T102" fmla="*/ 19 w 153"/>
              <a:gd name="T103" fmla="*/ 33 h 161"/>
              <a:gd name="T104" fmla="*/ 31 w 153"/>
              <a:gd name="T105" fmla="*/ 8 h 161"/>
              <a:gd name="T106" fmla="*/ 15 w 153"/>
              <a:gd name="T107" fmla="*/ 26 h 161"/>
              <a:gd name="T108" fmla="*/ 143 w 153"/>
              <a:gd name="T109" fmla="*/ 156 h 161"/>
              <a:gd name="T110" fmla="*/ 103 w 153"/>
              <a:gd name="T111" fmla="*/ 143 h 161"/>
              <a:gd name="T112" fmla="*/ 145 w 153"/>
              <a:gd name="T113" fmla="*/ 151 h 161"/>
              <a:gd name="T114" fmla="*/ 136 w 153"/>
              <a:gd name="T115" fmla="*/ 138 h 161"/>
              <a:gd name="T116" fmla="*/ 115 w 153"/>
              <a:gd name="T117" fmla="*/ 140 h 161"/>
              <a:gd name="T118" fmla="*/ 136 w 153"/>
              <a:gd name="T119" fmla="*/ 138 h 161"/>
              <a:gd name="T120" fmla="*/ 136 w 153"/>
              <a:gd name="T121" fmla="*/ 13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3" h="161">
                <a:moveTo>
                  <a:pt x="150" y="51"/>
                </a:moveTo>
                <a:cubicBezTo>
                  <a:pt x="119" y="82"/>
                  <a:pt x="119" y="82"/>
                  <a:pt x="119" y="82"/>
                </a:cubicBezTo>
                <a:cubicBezTo>
                  <a:pt x="112" y="74"/>
                  <a:pt x="112" y="74"/>
                  <a:pt x="112" y="74"/>
                </a:cubicBezTo>
                <a:cubicBezTo>
                  <a:pt x="136" y="51"/>
                  <a:pt x="136" y="51"/>
                  <a:pt x="136" y="51"/>
                </a:cubicBezTo>
                <a:cubicBezTo>
                  <a:pt x="138" y="49"/>
                  <a:pt x="138" y="44"/>
                  <a:pt x="136" y="44"/>
                </a:cubicBezTo>
                <a:cubicBezTo>
                  <a:pt x="115" y="18"/>
                  <a:pt x="115" y="18"/>
                  <a:pt x="115" y="18"/>
                </a:cubicBezTo>
                <a:cubicBezTo>
                  <a:pt x="112" y="18"/>
                  <a:pt x="112" y="18"/>
                  <a:pt x="112" y="18"/>
                </a:cubicBezTo>
                <a:cubicBezTo>
                  <a:pt x="110" y="18"/>
                  <a:pt x="107" y="18"/>
                  <a:pt x="107" y="18"/>
                </a:cubicBezTo>
                <a:cubicBezTo>
                  <a:pt x="88" y="38"/>
                  <a:pt x="88" y="38"/>
                  <a:pt x="88" y="38"/>
                </a:cubicBezTo>
                <a:cubicBezTo>
                  <a:pt x="105" y="56"/>
                  <a:pt x="105" y="56"/>
                  <a:pt x="105" y="56"/>
                </a:cubicBezTo>
                <a:cubicBezTo>
                  <a:pt x="107" y="56"/>
                  <a:pt x="105" y="59"/>
                  <a:pt x="105" y="61"/>
                </a:cubicBezTo>
                <a:cubicBezTo>
                  <a:pt x="105" y="61"/>
                  <a:pt x="103" y="61"/>
                  <a:pt x="100" y="61"/>
                </a:cubicBezTo>
                <a:cubicBezTo>
                  <a:pt x="79" y="36"/>
                  <a:pt x="79" y="36"/>
                  <a:pt x="79" y="36"/>
                </a:cubicBezTo>
                <a:cubicBezTo>
                  <a:pt x="107" y="5"/>
                  <a:pt x="107" y="5"/>
                  <a:pt x="107" y="5"/>
                </a:cubicBezTo>
                <a:cubicBezTo>
                  <a:pt x="110" y="3"/>
                  <a:pt x="112" y="3"/>
                  <a:pt x="115" y="5"/>
                </a:cubicBezTo>
                <a:cubicBezTo>
                  <a:pt x="150" y="44"/>
                  <a:pt x="150" y="44"/>
                  <a:pt x="150" y="44"/>
                </a:cubicBezTo>
                <a:cubicBezTo>
                  <a:pt x="153" y="46"/>
                  <a:pt x="153" y="49"/>
                  <a:pt x="150" y="51"/>
                </a:cubicBezTo>
                <a:close/>
                <a:moveTo>
                  <a:pt x="46" y="146"/>
                </a:moveTo>
                <a:cubicBezTo>
                  <a:pt x="43" y="146"/>
                  <a:pt x="43" y="148"/>
                  <a:pt x="41" y="146"/>
                </a:cubicBezTo>
                <a:cubicBezTo>
                  <a:pt x="38" y="146"/>
                  <a:pt x="38" y="146"/>
                  <a:pt x="36" y="146"/>
                </a:cubicBezTo>
                <a:cubicBezTo>
                  <a:pt x="17" y="123"/>
                  <a:pt x="17" y="123"/>
                  <a:pt x="17" y="123"/>
                </a:cubicBezTo>
                <a:cubicBezTo>
                  <a:pt x="15" y="120"/>
                  <a:pt x="15" y="115"/>
                  <a:pt x="17" y="112"/>
                </a:cubicBezTo>
                <a:cubicBezTo>
                  <a:pt x="26" y="123"/>
                  <a:pt x="26" y="123"/>
                  <a:pt x="26" y="123"/>
                </a:cubicBezTo>
                <a:cubicBezTo>
                  <a:pt x="26" y="125"/>
                  <a:pt x="29" y="125"/>
                  <a:pt x="31" y="125"/>
                </a:cubicBezTo>
                <a:cubicBezTo>
                  <a:pt x="31" y="123"/>
                  <a:pt x="31" y="120"/>
                  <a:pt x="31" y="118"/>
                </a:cubicBezTo>
                <a:cubicBezTo>
                  <a:pt x="22" y="107"/>
                  <a:pt x="22" y="107"/>
                  <a:pt x="22" y="107"/>
                </a:cubicBezTo>
                <a:cubicBezTo>
                  <a:pt x="24" y="105"/>
                  <a:pt x="24" y="105"/>
                  <a:pt x="24" y="10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118"/>
                  <a:pt x="36" y="118"/>
                  <a:pt x="38" y="115"/>
                </a:cubicBezTo>
                <a:cubicBezTo>
                  <a:pt x="41" y="115"/>
                  <a:pt x="41" y="112"/>
                  <a:pt x="38" y="110"/>
                </a:cubicBezTo>
                <a:cubicBezTo>
                  <a:pt x="29" y="100"/>
                  <a:pt x="29" y="100"/>
                  <a:pt x="29" y="100"/>
                </a:cubicBezTo>
                <a:cubicBezTo>
                  <a:pt x="31" y="97"/>
                  <a:pt x="31" y="97"/>
                  <a:pt x="31" y="97"/>
                </a:cubicBezTo>
                <a:cubicBezTo>
                  <a:pt x="41" y="107"/>
                  <a:pt x="41" y="107"/>
                  <a:pt x="41" y="107"/>
                </a:cubicBezTo>
                <a:cubicBezTo>
                  <a:pt x="43" y="110"/>
                  <a:pt x="46" y="110"/>
                  <a:pt x="46" y="107"/>
                </a:cubicBezTo>
                <a:cubicBezTo>
                  <a:pt x="48" y="107"/>
                  <a:pt x="48" y="105"/>
                  <a:pt x="46" y="102"/>
                </a:cubicBezTo>
                <a:cubicBezTo>
                  <a:pt x="36" y="92"/>
                  <a:pt x="36" y="92"/>
                  <a:pt x="36" y="92"/>
                </a:cubicBezTo>
                <a:cubicBezTo>
                  <a:pt x="38" y="89"/>
                  <a:pt x="38" y="89"/>
                  <a:pt x="38" y="89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50" y="102"/>
                  <a:pt x="53" y="102"/>
                  <a:pt x="53" y="100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36" y="79"/>
                  <a:pt x="36" y="79"/>
                  <a:pt x="36" y="79"/>
                </a:cubicBezTo>
                <a:cubicBezTo>
                  <a:pt x="3" y="112"/>
                  <a:pt x="3" y="112"/>
                  <a:pt x="3" y="112"/>
                </a:cubicBezTo>
                <a:cubicBezTo>
                  <a:pt x="0" y="115"/>
                  <a:pt x="0" y="118"/>
                  <a:pt x="3" y="120"/>
                </a:cubicBezTo>
                <a:cubicBezTo>
                  <a:pt x="38" y="161"/>
                  <a:pt x="38" y="161"/>
                  <a:pt x="38" y="161"/>
                </a:cubicBezTo>
                <a:cubicBezTo>
                  <a:pt x="43" y="161"/>
                  <a:pt x="43" y="161"/>
                  <a:pt x="43" y="161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2" y="118"/>
                  <a:pt x="72" y="118"/>
                  <a:pt x="72" y="118"/>
                </a:cubicBezTo>
                <a:cubicBezTo>
                  <a:pt x="46" y="146"/>
                  <a:pt x="46" y="146"/>
                  <a:pt x="46" y="146"/>
                </a:cubicBezTo>
                <a:cubicBezTo>
                  <a:pt x="46" y="146"/>
                  <a:pt x="46" y="146"/>
                  <a:pt x="46" y="146"/>
                </a:cubicBezTo>
                <a:close/>
                <a:moveTo>
                  <a:pt x="107" y="49"/>
                </a:moveTo>
                <a:cubicBezTo>
                  <a:pt x="103" y="44"/>
                  <a:pt x="103" y="36"/>
                  <a:pt x="107" y="31"/>
                </a:cubicBezTo>
                <a:cubicBezTo>
                  <a:pt x="112" y="26"/>
                  <a:pt x="119" y="28"/>
                  <a:pt x="124" y="31"/>
                </a:cubicBezTo>
                <a:cubicBezTo>
                  <a:pt x="126" y="36"/>
                  <a:pt x="126" y="44"/>
                  <a:pt x="122" y="49"/>
                </a:cubicBezTo>
                <a:cubicBezTo>
                  <a:pt x="119" y="54"/>
                  <a:pt x="110" y="54"/>
                  <a:pt x="107" y="49"/>
                </a:cubicBezTo>
                <a:close/>
                <a:moveTo>
                  <a:pt x="112" y="44"/>
                </a:moveTo>
                <a:cubicBezTo>
                  <a:pt x="112" y="46"/>
                  <a:pt x="117" y="46"/>
                  <a:pt x="117" y="44"/>
                </a:cubicBezTo>
                <a:cubicBezTo>
                  <a:pt x="119" y="41"/>
                  <a:pt x="119" y="38"/>
                  <a:pt x="119" y="36"/>
                </a:cubicBezTo>
                <a:cubicBezTo>
                  <a:pt x="117" y="36"/>
                  <a:pt x="115" y="36"/>
                  <a:pt x="112" y="36"/>
                </a:cubicBezTo>
                <a:cubicBezTo>
                  <a:pt x="110" y="38"/>
                  <a:pt x="110" y="41"/>
                  <a:pt x="112" y="44"/>
                </a:cubicBezTo>
                <a:close/>
                <a:moveTo>
                  <a:pt x="131" y="107"/>
                </a:moveTo>
                <a:cubicBezTo>
                  <a:pt x="100" y="138"/>
                  <a:pt x="100" y="138"/>
                  <a:pt x="100" y="138"/>
                </a:cubicBezTo>
                <a:cubicBezTo>
                  <a:pt x="34" y="61"/>
                  <a:pt x="34" y="61"/>
                  <a:pt x="34" y="61"/>
                </a:cubicBezTo>
                <a:cubicBezTo>
                  <a:pt x="62" y="31"/>
                  <a:pt x="62" y="31"/>
                  <a:pt x="62" y="31"/>
                </a:cubicBezTo>
                <a:cubicBezTo>
                  <a:pt x="131" y="107"/>
                  <a:pt x="131" y="107"/>
                  <a:pt x="131" y="107"/>
                </a:cubicBezTo>
                <a:cubicBezTo>
                  <a:pt x="131" y="107"/>
                  <a:pt x="131" y="107"/>
                  <a:pt x="131" y="107"/>
                </a:cubicBezTo>
                <a:close/>
                <a:moveTo>
                  <a:pt x="67" y="51"/>
                </a:moveTo>
                <a:cubicBezTo>
                  <a:pt x="67" y="51"/>
                  <a:pt x="67" y="51"/>
                  <a:pt x="67" y="51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46"/>
                  <a:pt x="62" y="46"/>
                  <a:pt x="60" y="46"/>
                </a:cubicBezTo>
                <a:cubicBezTo>
                  <a:pt x="57" y="49"/>
                  <a:pt x="57" y="49"/>
                  <a:pt x="57" y="49"/>
                </a:cubicBezTo>
                <a:cubicBezTo>
                  <a:pt x="57" y="51"/>
                  <a:pt x="57" y="51"/>
                  <a:pt x="57" y="51"/>
                </a:cubicBezTo>
                <a:cubicBezTo>
                  <a:pt x="62" y="56"/>
                  <a:pt x="62" y="56"/>
                  <a:pt x="62" y="56"/>
                </a:cubicBezTo>
                <a:cubicBezTo>
                  <a:pt x="62" y="56"/>
                  <a:pt x="62" y="56"/>
                  <a:pt x="62" y="56"/>
                </a:cubicBezTo>
                <a:cubicBezTo>
                  <a:pt x="65" y="56"/>
                  <a:pt x="67" y="54"/>
                  <a:pt x="67" y="54"/>
                </a:cubicBezTo>
                <a:cubicBezTo>
                  <a:pt x="67" y="54"/>
                  <a:pt x="67" y="54"/>
                  <a:pt x="67" y="51"/>
                </a:cubicBezTo>
                <a:close/>
                <a:moveTo>
                  <a:pt x="115" y="107"/>
                </a:moveTo>
                <a:cubicBezTo>
                  <a:pt x="115" y="105"/>
                  <a:pt x="115" y="105"/>
                  <a:pt x="115" y="105"/>
                </a:cubicBezTo>
                <a:cubicBezTo>
                  <a:pt x="76" y="61"/>
                  <a:pt x="76" y="61"/>
                  <a:pt x="76" y="61"/>
                </a:cubicBezTo>
                <a:cubicBezTo>
                  <a:pt x="76" y="61"/>
                  <a:pt x="76" y="61"/>
                  <a:pt x="74" y="61"/>
                </a:cubicBezTo>
                <a:cubicBezTo>
                  <a:pt x="74" y="61"/>
                  <a:pt x="74" y="61"/>
                  <a:pt x="74" y="61"/>
                </a:cubicBezTo>
                <a:cubicBezTo>
                  <a:pt x="72" y="64"/>
                  <a:pt x="72" y="64"/>
                  <a:pt x="72" y="64"/>
                </a:cubicBezTo>
                <a:cubicBezTo>
                  <a:pt x="69" y="64"/>
                  <a:pt x="69" y="67"/>
                  <a:pt x="72" y="67"/>
                </a:cubicBezTo>
                <a:cubicBezTo>
                  <a:pt x="110" y="110"/>
                  <a:pt x="110" y="110"/>
                  <a:pt x="110" y="110"/>
                </a:cubicBezTo>
                <a:cubicBezTo>
                  <a:pt x="110" y="110"/>
                  <a:pt x="110" y="110"/>
                  <a:pt x="112" y="110"/>
                </a:cubicBezTo>
                <a:cubicBezTo>
                  <a:pt x="112" y="110"/>
                  <a:pt x="112" y="110"/>
                  <a:pt x="112" y="110"/>
                </a:cubicBezTo>
                <a:cubicBezTo>
                  <a:pt x="115" y="107"/>
                  <a:pt x="115" y="107"/>
                  <a:pt x="115" y="107"/>
                </a:cubicBezTo>
                <a:cubicBezTo>
                  <a:pt x="115" y="107"/>
                  <a:pt x="115" y="107"/>
                  <a:pt x="115" y="107"/>
                </a:cubicBezTo>
                <a:close/>
                <a:moveTo>
                  <a:pt x="29" y="59"/>
                </a:moveTo>
                <a:cubicBezTo>
                  <a:pt x="60" y="28"/>
                  <a:pt x="60" y="28"/>
                  <a:pt x="60" y="28"/>
                </a:cubicBezTo>
                <a:cubicBezTo>
                  <a:pt x="53" y="18"/>
                  <a:pt x="53" y="18"/>
                  <a:pt x="53" y="18"/>
                </a:cubicBezTo>
                <a:cubicBezTo>
                  <a:pt x="22" y="49"/>
                  <a:pt x="22" y="49"/>
                  <a:pt x="22" y="49"/>
                </a:cubicBezTo>
                <a:cubicBezTo>
                  <a:pt x="29" y="59"/>
                  <a:pt x="29" y="59"/>
                  <a:pt x="29" y="59"/>
                </a:cubicBezTo>
                <a:cubicBezTo>
                  <a:pt x="29" y="59"/>
                  <a:pt x="29" y="59"/>
                  <a:pt x="29" y="59"/>
                </a:cubicBezTo>
                <a:close/>
                <a:moveTo>
                  <a:pt x="7" y="33"/>
                </a:moveTo>
                <a:cubicBezTo>
                  <a:pt x="7" y="31"/>
                  <a:pt x="5" y="28"/>
                  <a:pt x="5" y="26"/>
                </a:cubicBezTo>
                <a:cubicBezTo>
                  <a:pt x="5" y="23"/>
                  <a:pt x="7" y="21"/>
                  <a:pt x="7" y="21"/>
                </a:cubicBezTo>
                <a:cubicBezTo>
                  <a:pt x="26" y="3"/>
                  <a:pt x="26" y="3"/>
                  <a:pt x="26" y="3"/>
                </a:cubicBezTo>
                <a:cubicBezTo>
                  <a:pt x="29" y="0"/>
                  <a:pt x="36" y="0"/>
                  <a:pt x="38" y="3"/>
                </a:cubicBezTo>
                <a:cubicBezTo>
                  <a:pt x="48" y="16"/>
                  <a:pt x="48" y="16"/>
                  <a:pt x="48" y="16"/>
                </a:cubicBezTo>
                <a:cubicBezTo>
                  <a:pt x="19" y="46"/>
                  <a:pt x="19" y="46"/>
                  <a:pt x="19" y="46"/>
                </a:cubicBezTo>
                <a:cubicBezTo>
                  <a:pt x="7" y="33"/>
                  <a:pt x="7" y="33"/>
                  <a:pt x="7" y="33"/>
                </a:cubicBezTo>
                <a:cubicBezTo>
                  <a:pt x="7" y="33"/>
                  <a:pt x="7" y="33"/>
                  <a:pt x="7" y="33"/>
                </a:cubicBezTo>
                <a:close/>
                <a:moveTo>
                  <a:pt x="15" y="26"/>
                </a:moveTo>
                <a:cubicBezTo>
                  <a:pt x="19" y="33"/>
                  <a:pt x="19" y="33"/>
                  <a:pt x="19" y="33"/>
                </a:cubicBezTo>
                <a:cubicBezTo>
                  <a:pt x="38" y="16"/>
                  <a:pt x="38" y="16"/>
                  <a:pt x="38" y="16"/>
                </a:cubicBezTo>
                <a:cubicBezTo>
                  <a:pt x="31" y="8"/>
                  <a:pt x="31" y="8"/>
                  <a:pt x="31" y="8"/>
                </a:cubicBezTo>
                <a:cubicBezTo>
                  <a:pt x="15" y="26"/>
                  <a:pt x="15" y="26"/>
                  <a:pt x="15" y="26"/>
                </a:cubicBezTo>
                <a:cubicBezTo>
                  <a:pt x="15" y="26"/>
                  <a:pt x="15" y="26"/>
                  <a:pt x="15" y="26"/>
                </a:cubicBezTo>
                <a:close/>
                <a:moveTo>
                  <a:pt x="145" y="151"/>
                </a:moveTo>
                <a:cubicBezTo>
                  <a:pt x="145" y="153"/>
                  <a:pt x="145" y="156"/>
                  <a:pt x="143" y="156"/>
                </a:cubicBezTo>
                <a:cubicBezTo>
                  <a:pt x="143" y="158"/>
                  <a:pt x="141" y="158"/>
                  <a:pt x="141" y="156"/>
                </a:cubicBezTo>
                <a:cubicBezTo>
                  <a:pt x="103" y="143"/>
                  <a:pt x="103" y="143"/>
                  <a:pt x="103" y="143"/>
                </a:cubicBezTo>
                <a:cubicBezTo>
                  <a:pt x="134" y="112"/>
                  <a:pt x="134" y="112"/>
                  <a:pt x="134" y="112"/>
                </a:cubicBezTo>
                <a:cubicBezTo>
                  <a:pt x="145" y="151"/>
                  <a:pt x="145" y="151"/>
                  <a:pt x="145" y="151"/>
                </a:cubicBezTo>
                <a:cubicBezTo>
                  <a:pt x="145" y="151"/>
                  <a:pt x="145" y="151"/>
                  <a:pt x="145" y="151"/>
                </a:cubicBezTo>
                <a:close/>
                <a:moveTo>
                  <a:pt x="136" y="138"/>
                </a:moveTo>
                <a:cubicBezTo>
                  <a:pt x="131" y="123"/>
                  <a:pt x="131" y="123"/>
                  <a:pt x="131" y="123"/>
                </a:cubicBezTo>
                <a:cubicBezTo>
                  <a:pt x="115" y="140"/>
                  <a:pt x="115" y="140"/>
                  <a:pt x="115" y="140"/>
                </a:cubicBezTo>
                <a:cubicBezTo>
                  <a:pt x="129" y="146"/>
                  <a:pt x="129" y="146"/>
                  <a:pt x="129" y="146"/>
                </a:cubicBezTo>
                <a:cubicBezTo>
                  <a:pt x="136" y="138"/>
                  <a:pt x="136" y="138"/>
                  <a:pt x="136" y="138"/>
                </a:cubicBezTo>
                <a:cubicBezTo>
                  <a:pt x="136" y="138"/>
                  <a:pt x="136" y="138"/>
                  <a:pt x="136" y="138"/>
                </a:cubicBezTo>
                <a:close/>
                <a:moveTo>
                  <a:pt x="136" y="138"/>
                </a:moveTo>
                <a:cubicBezTo>
                  <a:pt x="136" y="138"/>
                  <a:pt x="136" y="138"/>
                  <a:pt x="136" y="13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95B272CE-C354-F88B-E5C9-8FD83CB8684D}"/>
              </a:ext>
            </a:extLst>
          </p:cNvPr>
          <p:cNvSpPr>
            <a:spLocks noEditPoints="1"/>
          </p:cNvSpPr>
          <p:nvPr/>
        </p:nvSpPr>
        <p:spPr bwMode="auto">
          <a:xfrm>
            <a:off x="6799263" y="4675188"/>
            <a:ext cx="241300" cy="254000"/>
          </a:xfrm>
          <a:custGeom>
            <a:avLst/>
            <a:gdLst>
              <a:gd name="T0" fmla="*/ 45 w 152"/>
              <a:gd name="T1" fmla="*/ 31 h 160"/>
              <a:gd name="T2" fmla="*/ 38 w 152"/>
              <a:gd name="T3" fmla="*/ 0 h 160"/>
              <a:gd name="T4" fmla="*/ 38 w 152"/>
              <a:gd name="T5" fmla="*/ 38 h 160"/>
              <a:gd name="T6" fmla="*/ 121 w 152"/>
              <a:gd name="T7" fmla="*/ 31 h 160"/>
              <a:gd name="T8" fmla="*/ 113 w 152"/>
              <a:gd name="T9" fmla="*/ 0 h 160"/>
              <a:gd name="T10" fmla="*/ 113 w 152"/>
              <a:gd name="T11" fmla="*/ 38 h 160"/>
              <a:gd name="T12" fmla="*/ 127 w 152"/>
              <a:gd name="T13" fmla="*/ 32 h 160"/>
              <a:gd name="T14" fmla="*/ 103 w 152"/>
              <a:gd name="T15" fmla="*/ 30 h 160"/>
              <a:gd name="T16" fmla="*/ 50 w 152"/>
              <a:gd name="T17" fmla="*/ 30 h 160"/>
              <a:gd name="T18" fmla="*/ 26 w 152"/>
              <a:gd name="T19" fmla="*/ 30 h 160"/>
              <a:gd name="T20" fmla="*/ 0 w 152"/>
              <a:gd name="T21" fmla="*/ 24 h 160"/>
              <a:gd name="T22" fmla="*/ 141 w 152"/>
              <a:gd name="T23" fmla="*/ 160 h 160"/>
              <a:gd name="T24" fmla="*/ 141 w 152"/>
              <a:gd name="T25" fmla="*/ 14 h 160"/>
              <a:gd name="T26" fmla="*/ 9 w 152"/>
              <a:gd name="T27" fmla="*/ 54 h 160"/>
              <a:gd name="T28" fmla="*/ 81 w 152"/>
              <a:gd name="T29" fmla="*/ 88 h 160"/>
              <a:gd name="T30" fmla="*/ 99 w 152"/>
              <a:gd name="T31" fmla="*/ 69 h 160"/>
              <a:gd name="T32" fmla="*/ 80 w 152"/>
              <a:gd name="T33" fmla="*/ 69 h 160"/>
              <a:gd name="T34" fmla="*/ 127 w 152"/>
              <a:gd name="T35" fmla="*/ 86 h 160"/>
              <a:gd name="T36" fmla="*/ 109 w 152"/>
              <a:gd name="T37" fmla="*/ 68 h 160"/>
              <a:gd name="T38" fmla="*/ 109 w 152"/>
              <a:gd name="T39" fmla="*/ 88 h 160"/>
              <a:gd name="T40" fmla="*/ 40 w 152"/>
              <a:gd name="T41" fmla="*/ 114 h 160"/>
              <a:gd name="T42" fmla="*/ 40 w 152"/>
              <a:gd name="T43" fmla="*/ 93 h 160"/>
              <a:gd name="T44" fmla="*/ 22 w 152"/>
              <a:gd name="T45" fmla="*/ 112 h 160"/>
              <a:gd name="T46" fmla="*/ 53 w 152"/>
              <a:gd name="T47" fmla="*/ 114 h 160"/>
              <a:gd name="T48" fmla="*/ 72 w 152"/>
              <a:gd name="T49" fmla="*/ 95 h 160"/>
              <a:gd name="T50" fmla="*/ 52 w 152"/>
              <a:gd name="T51" fmla="*/ 95 h 160"/>
              <a:gd name="T52" fmla="*/ 81 w 152"/>
              <a:gd name="T53" fmla="*/ 114 h 160"/>
              <a:gd name="T54" fmla="*/ 99 w 152"/>
              <a:gd name="T55" fmla="*/ 95 h 160"/>
              <a:gd name="T56" fmla="*/ 80 w 152"/>
              <a:gd name="T57" fmla="*/ 95 h 160"/>
              <a:gd name="T58" fmla="*/ 127 w 152"/>
              <a:gd name="T59" fmla="*/ 112 h 160"/>
              <a:gd name="T60" fmla="*/ 109 w 152"/>
              <a:gd name="T61" fmla="*/ 93 h 160"/>
              <a:gd name="T62" fmla="*/ 109 w 152"/>
              <a:gd name="T63" fmla="*/ 114 h 160"/>
              <a:gd name="T64" fmla="*/ 40 w 152"/>
              <a:gd name="T65" fmla="*/ 139 h 160"/>
              <a:gd name="T66" fmla="*/ 40 w 152"/>
              <a:gd name="T67" fmla="*/ 120 h 160"/>
              <a:gd name="T68" fmla="*/ 22 w 152"/>
              <a:gd name="T69" fmla="*/ 138 h 160"/>
              <a:gd name="T70" fmla="*/ 53 w 152"/>
              <a:gd name="T71" fmla="*/ 139 h 160"/>
              <a:gd name="T72" fmla="*/ 72 w 152"/>
              <a:gd name="T73" fmla="*/ 121 h 160"/>
              <a:gd name="T74" fmla="*/ 52 w 152"/>
              <a:gd name="T75" fmla="*/ 121 h 160"/>
              <a:gd name="T76" fmla="*/ 81 w 152"/>
              <a:gd name="T77" fmla="*/ 139 h 160"/>
              <a:gd name="T78" fmla="*/ 99 w 152"/>
              <a:gd name="T79" fmla="*/ 121 h 160"/>
              <a:gd name="T80" fmla="*/ 80 w 152"/>
              <a:gd name="T81" fmla="*/ 121 h 160"/>
              <a:gd name="T82" fmla="*/ 127 w 152"/>
              <a:gd name="T83" fmla="*/ 138 h 160"/>
              <a:gd name="T84" fmla="*/ 109 w 152"/>
              <a:gd name="T85" fmla="*/ 120 h 160"/>
              <a:gd name="T86" fmla="*/ 109 w 152"/>
              <a:gd name="T87" fmla="*/ 1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2" h="160">
                <a:moveTo>
                  <a:pt x="38" y="38"/>
                </a:moveTo>
                <a:cubicBezTo>
                  <a:pt x="39" y="38"/>
                  <a:pt x="39" y="38"/>
                  <a:pt x="39" y="38"/>
                </a:cubicBezTo>
                <a:cubicBezTo>
                  <a:pt x="42" y="38"/>
                  <a:pt x="45" y="34"/>
                  <a:pt x="45" y="31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4"/>
                  <a:pt x="42" y="0"/>
                  <a:pt x="39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5" y="0"/>
                  <a:pt x="32" y="4"/>
                  <a:pt x="32" y="7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34"/>
                  <a:pt x="35" y="38"/>
                  <a:pt x="38" y="38"/>
                </a:cubicBezTo>
                <a:close/>
                <a:moveTo>
                  <a:pt x="113" y="38"/>
                </a:moveTo>
                <a:cubicBezTo>
                  <a:pt x="117" y="38"/>
                  <a:pt x="117" y="38"/>
                  <a:pt x="117" y="38"/>
                </a:cubicBezTo>
                <a:cubicBezTo>
                  <a:pt x="120" y="38"/>
                  <a:pt x="121" y="34"/>
                  <a:pt x="121" y="31"/>
                </a:cubicBezTo>
                <a:cubicBezTo>
                  <a:pt x="121" y="7"/>
                  <a:pt x="121" y="7"/>
                  <a:pt x="121" y="7"/>
                </a:cubicBezTo>
                <a:cubicBezTo>
                  <a:pt x="121" y="2"/>
                  <a:pt x="120" y="0"/>
                  <a:pt x="117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10" y="0"/>
                  <a:pt x="107" y="2"/>
                  <a:pt x="107" y="7"/>
                </a:cubicBezTo>
                <a:cubicBezTo>
                  <a:pt x="107" y="31"/>
                  <a:pt x="107" y="31"/>
                  <a:pt x="107" y="31"/>
                </a:cubicBezTo>
                <a:cubicBezTo>
                  <a:pt x="107" y="34"/>
                  <a:pt x="110" y="38"/>
                  <a:pt x="113" y="38"/>
                </a:cubicBezTo>
                <a:close/>
                <a:moveTo>
                  <a:pt x="141" y="14"/>
                </a:moveTo>
                <a:cubicBezTo>
                  <a:pt x="127" y="14"/>
                  <a:pt x="127" y="14"/>
                  <a:pt x="127" y="14"/>
                </a:cubicBezTo>
                <a:cubicBezTo>
                  <a:pt x="127" y="32"/>
                  <a:pt x="127" y="32"/>
                  <a:pt x="127" y="32"/>
                </a:cubicBezTo>
                <a:cubicBezTo>
                  <a:pt x="127" y="39"/>
                  <a:pt x="121" y="42"/>
                  <a:pt x="117" y="42"/>
                </a:cubicBezTo>
                <a:cubicBezTo>
                  <a:pt x="114" y="42"/>
                  <a:pt x="114" y="42"/>
                  <a:pt x="114" y="42"/>
                </a:cubicBezTo>
                <a:cubicBezTo>
                  <a:pt x="107" y="42"/>
                  <a:pt x="103" y="37"/>
                  <a:pt x="103" y="30"/>
                </a:cubicBezTo>
                <a:cubicBezTo>
                  <a:pt x="103" y="14"/>
                  <a:pt x="103" y="14"/>
                  <a:pt x="103" y="14"/>
                </a:cubicBezTo>
                <a:cubicBezTo>
                  <a:pt x="50" y="14"/>
                  <a:pt x="50" y="14"/>
                  <a:pt x="50" y="14"/>
                </a:cubicBezTo>
                <a:cubicBezTo>
                  <a:pt x="50" y="30"/>
                  <a:pt x="50" y="30"/>
                  <a:pt x="50" y="30"/>
                </a:cubicBezTo>
                <a:cubicBezTo>
                  <a:pt x="50" y="37"/>
                  <a:pt x="45" y="42"/>
                  <a:pt x="39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1" y="42"/>
                  <a:pt x="26" y="37"/>
                  <a:pt x="26" y="30"/>
                </a:cubicBezTo>
                <a:cubicBezTo>
                  <a:pt x="26" y="14"/>
                  <a:pt x="26" y="14"/>
                  <a:pt x="26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5" y="14"/>
                  <a:pt x="0" y="17"/>
                  <a:pt x="0" y="24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5"/>
                  <a:pt x="5" y="160"/>
                  <a:pt x="9" y="160"/>
                </a:cubicBezTo>
                <a:cubicBezTo>
                  <a:pt x="141" y="160"/>
                  <a:pt x="141" y="160"/>
                  <a:pt x="141" y="160"/>
                </a:cubicBezTo>
                <a:cubicBezTo>
                  <a:pt x="148" y="160"/>
                  <a:pt x="152" y="155"/>
                  <a:pt x="152" y="150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17"/>
                  <a:pt x="148" y="14"/>
                  <a:pt x="141" y="14"/>
                </a:cubicBezTo>
                <a:close/>
                <a:moveTo>
                  <a:pt x="141" y="150"/>
                </a:moveTo>
                <a:cubicBezTo>
                  <a:pt x="9" y="150"/>
                  <a:pt x="9" y="150"/>
                  <a:pt x="9" y="150"/>
                </a:cubicBezTo>
                <a:cubicBezTo>
                  <a:pt x="9" y="54"/>
                  <a:pt x="9" y="54"/>
                  <a:pt x="9" y="54"/>
                </a:cubicBezTo>
                <a:cubicBezTo>
                  <a:pt x="141" y="54"/>
                  <a:pt x="141" y="54"/>
                  <a:pt x="141" y="54"/>
                </a:cubicBezTo>
                <a:cubicBezTo>
                  <a:pt x="141" y="150"/>
                  <a:pt x="141" y="150"/>
                  <a:pt x="141" y="150"/>
                </a:cubicBezTo>
                <a:close/>
                <a:moveTo>
                  <a:pt x="81" y="88"/>
                </a:moveTo>
                <a:cubicBezTo>
                  <a:pt x="98" y="88"/>
                  <a:pt x="98" y="88"/>
                  <a:pt x="98" y="88"/>
                </a:cubicBezTo>
                <a:cubicBezTo>
                  <a:pt x="99" y="88"/>
                  <a:pt x="99" y="86"/>
                  <a:pt x="99" y="86"/>
                </a:cubicBezTo>
                <a:cubicBezTo>
                  <a:pt x="99" y="69"/>
                  <a:pt x="99" y="69"/>
                  <a:pt x="99" y="69"/>
                </a:cubicBezTo>
                <a:cubicBezTo>
                  <a:pt x="99" y="69"/>
                  <a:pt x="99" y="68"/>
                  <a:pt x="98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0" y="68"/>
                  <a:pt x="80" y="69"/>
                  <a:pt x="80" y="69"/>
                </a:cubicBezTo>
                <a:cubicBezTo>
                  <a:pt x="80" y="86"/>
                  <a:pt x="80" y="86"/>
                  <a:pt x="80" y="86"/>
                </a:cubicBezTo>
                <a:cubicBezTo>
                  <a:pt x="80" y="86"/>
                  <a:pt x="80" y="88"/>
                  <a:pt x="81" y="88"/>
                </a:cubicBezTo>
                <a:close/>
                <a:moveTo>
                  <a:pt x="127" y="86"/>
                </a:moveTo>
                <a:cubicBezTo>
                  <a:pt x="127" y="69"/>
                  <a:pt x="127" y="69"/>
                  <a:pt x="127" y="69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09" y="68"/>
                  <a:pt x="109" y="68"/>
                  <a:pt x="109" y="68"/>
                </a:cubicBezTo>
                <a:cubicBezTo>
                  <a:pt x="109" y="69"/>
                  <a:pt x="109" y="69"/>
                  <a:pt x="109" y="69"/>
                </a:cubicBezTo>
                <a:cubicBezTo>
                  <a:pt x="109" y="86"/>
                  <a:pt x="109" y="86"/>
                  <a:pt x="109" y="86"/>
                </a:cubicBezTo>
                <a:cubicBezTo>
                  <a:pt x="109" y="88"/>
                  <a:pt x="109" y="88"/>
                  <a:pt x="109" y="88"/>
                </a:cubicBezTo>
                <a:cubicBezTo>
                  <a:pt x="127" y="88"/>
                  <a:pt x="127" y="88"/>
                  <a:pt x="127" y="88"/>
                </a:cubicBezTo>
                <a:lnTo>
                  <a:pt x="127" y="86"/>
                </a:lnTo>
                <a:close/>
                <a:moveTo>
                  <a:pt x="40" y="114"/>
                </a:moveTo>
                <a:cubicBezTo>
                  <a:pt x="42" y="114"/>
                  <a:pt x="42" y="112"/>
                  <a:pt x="42" y="112"/>
                </a:cubicBezTo>
                <a:cubicBezTo>
                  <a:pt x="42" y="95"/>
                  <a:pt x="42" y="95"/>
                  <a:pt x="42" y="95"/>
                </a:cubicBezTo>
                <a:cubicBezTo>
                  <a:pt x="42" y="95"/>
                  <a:pt x="42" y="93"/>
                  <a:pt x="40" y="93"/>
                </a:cubicBezTo>
                <a:cubicBezTo>
                  <a:pt x="24" y="93"/>
                  <a:pt x="24" y="93"/>
                  <a:pt x="24" y="93"/>
                </a:cubicBezTo>
                <a:cubicBezTo>
                  <a:pt x="22" y="95"/>
                  <a:pt x="22" y="95"/>
                  <a:pt x="22" y="95"/>
                </a:cubicBezTo>
                <a:cubicBezTo>
                  <a:pt x="22" y="112"/>
                  <a:pt x="22" y="112"/>
                  <a:pt x="22" y="112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40" y="114"/>
                  <a:pt x="40" y="114"/>
                  <a:pt x="40" y="114"/>
                </a:cubicBezTo>
                <a:close/>
                <a:moveTo>
                  <a:pt x="53" y="114"/>
                </a:moveTo>
                <a:cubicBezTo>
                  <a:pt x="70" y="114"/>
                  <a:pt x="70" y="114"/>
                  <a:pt x="70" y="114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95"/>
                  <a:pt x="72" y="95"/>
                  <a:pt x="72" y="95"/>
                </a:cubicBezTo>
                <a:cubicBezTo>
                  <a:pt x="70" y="93"/>
                  <a:pt x="70" y="93"/>
                  <a:pt x="70" y="93"/>
                </a:cubicBezTo>
                <a:cubicBezTo>
                  <a:pt x="53" y="93"/>
                  <a:pt x="53" y="93"/>
                  <a:pt x="53" y="93"/>
                </a:cubicBezTo>
                <a:cubicBezTo>
                  <a:pt x="52" y="93"/>
                  <a:pt x="52" y="95"/>
                  <a:pt x="52" y="95"/>
                </a:cubicBezTo>
                <a:cubicBezTo>
                  <a:pt x="52" y="112"/>
                  <a:pt x="52" y="112"/>
                  <a:pt x="52" y="112"/>
                </a:cubicBezTo>
                <a:cubicBezTo>
                  <a:pt x="52" y="112"/>
                  <a:pt x="52" y="114"/>
                  <a:pt x="53" y="114"/>
                </a:cubicBezTo>
                <a:close/>
                <a:moveTo>
                  <a:pt x="81" y="114"/>
                </a:moveTo>
                <a:cubicBezTo>
                  <a:pt x="98" y="114"/>
                  <a:pt x="98" y="114"/>
                  <a:pt x="98" y="114"/>
                </a:cubicBezTo>
                <a:cubicBezTo>
                  <a:pt x="99" y="114"/>
                  <a:pt x="99" y="112"/>
                  <a:pt x="99" y="112"/>
                </a:cubicBezTo>
                <a:cubicBezTo>
                  <a:pt x="99" y="95"/>
                  <a:pt x="99" y="95"/>
                  <a:pt x="99" y="95"/>
                </a:cubicBezTo>
                <a:cubicBezTo>
                  <a:pt x="99" y="95"/>
                  <a:pt x="99" y="93"/>
                  <a:pt x="98" y="93"/>
                </a:cubicBezTo>
                <a:cubicBezTo>
                  <a:pt x="81" y="93"/>
                  <a:pt x="81" y="93"/>
                  <a:pt x="81" y="93"/>
                </a:cubicBezTo>
                <a:cubicBezTo>
                  <a:pt x="80" y="93"/>
                  <a:pt x="80" y="95"/>
                  <a:pt x="80" y="95"/>
                </a:cubicBezTo>
                <a:cubicBezTo>
                  <a:pt x="80" y="112"/>
                  <a:pt x="80" y="112"/>
                  <a:pt x="80" y="112"/>
                </a:cubicBezTo>
                <a:cubicBezTo>
                  <a:pt x="80" y="112"/>
                  <a:pt x="80" y="114"/>
                  <a:pt x="81" y="114"/>
                </a:cubicBezTo>
                <a:close/>
                <a:moveTo>
                  <a:pt x="127" y="112"/>
                </a:moveTo>
                <a:cubicBezTo>
                  <a:pt x="127" y="95"/>
                  <a:pt x="127" y="95"/>
                  <a:pt x="127" y="95"/>
                </a:cubicBezTo>
                <a:cubicBezTo>
                  <a:pt x="127" y="93"/>
                  <a:pt x="127" y="93"/>
                  <a:pt x="127" y="93"/>
                </a:cubicBezTo>
                <a:cubicBezTo>
                  <a:pt x="109" y="93"/>
                  <a:pt x="109" y="93"/>
                  <a:pt x="109" y="93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09" y="112"/>
                  <a:pt x="109" y="112"/>
                  <a:pt x="109" y="112"/>
                </a:cubicBezTo>
                <a:cubicBezTo>
                  <a:pt x="109" y="114"/>
                  <a:pt x="109" y="114"/>
                  <a:pt x="109" y="114"/>
                </a:cubicBezTo>
                <a:cubicBezTo>
                  <a:pt x="127" y="114"/>
                  <a:pt x="127" y="114"/>
                  <a:pt x="127" y="114"/>
                </a:cubicBezTo>
                <a:lnTo>
                  <a:pt x="127" y="112"/>
                </a:lnTo>
                <a:close/>
                <a:moveTo>
                  <a:pt x="40" y="139"/>
                </a:moveTo>
                <a:cubicBezTo>
                  <a:pt x="42" y="139"/>
                  <a:pt x="42" y="138"/>
                  <a:pt x="42" y="138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42" y="121"/>
                  <a:pt x="42" y="120"/>
                  <a:pt x="40" y="120"/>
                </a:cubicBezTo>
                <a:cubicBezTo>
                  <a:pt x="24" y="120"/>
                  <a:pt x="24" y="120"/>
                  <a:pt x="24" y="120"/>
                </a:cubicBezTo>
                <a:cubicBezTo>
                  <a:pt x="22" y="121"/>
                  <a:pt x="22" y="121"/>
                  <a:pt x="22" y="121"/>
                </a:cubicBezTo>
                <a:cubicBezTo>
                  <a:pt x="22" y="138"/>
                  <a:pt x="22" y="138"/>
                  <a:pt x="22" y="138"/>
                </a:cubicBezTo>
                <a:cubicBezTo>
                  <a:pt x="24" y="139"/>
                  <a:pt x="24" y="139"/>
                  <a:pt x="24" y="139"/>
                </a:cubicBezTo>
                <a:cubicBezTo>
                  <a:pt x="40" y="139"/>
                  <a:pt x="40" y="139"/>
                  <a:pt x="40" y="139"/>
                </a:cubicBezTo>
                <a:close/>
                <a:moveTo>
                  <a:pt x="53" y="139"/>
                </a:moveTo>
                <a:cubicBezTo>
                  <a:pt x="70" y="139"/>
                  <a:pt x="70" y="139"/>
                  <a:pt x="70" y="139"/>
                </a:cubicBezTo>
                <a:cubicBezTo>
                  <a:pt x="72" y="138"/>
                  <a:pt x="72" y="138"/>
                  <a:pt x="72" y="138"/>
                </a:cubicBezTo>
                <a:cubicBezTo>
                  <a:pt x="72" y="121"/>
                  <a:pt x="72" y="121"/>
                  <a:pt x="72" y="121"/>
                </a:cubicBezTo>
                <a:cubicBezTo>
                  <a:pt x="70" y="120"/>
                  <a:pt x="70" y="120"/>
                  <a:pt x="70" y="120"/>
                </a:cubicBezTo>
                <a:cubicBezTo>
                  <a:pt x="53" y="120"/>
                  <a:pt x="53" y="120"/>
                  <a:pt x="53" y="120"/>
                </a:cubicBezTo>
                <a:cubicBezTo>
                  <a:pt x="52" y="120"/>
                  <a:pt x="52" y="121"/>
                  <a:pt x="52" y="121"/>
                </a:cubicBezTo>
                <a:cubicBezTo>
                  <a:pt x="52" y="138"/>
                  <a:pt x="52" y="138"/>
                  <a:pt x="52" y="138"/>
                </a:cubicBezTo>
                <a:cubicBezTo>
                  <a:pt x="52" y="138"/>
                  <a:pt x="52" y="139"/>
                  <a:pt x="53" y="139"/>
                </a:cubicBezTo>
                <a:close/>
                <a:moveTo>
                  <a:pt x="81" y="139"/>
                </a:moveTo>
                <a:cubicBezTo>
                  <a:pt x="98" y="139"/>
                  <a:pt x="98" y="139"/>
                  <a:pt x="98" y="139"/>
                </a:cubicBezTo>
                <a:cubicBezTo>
                  <a:pt x="99" y="139"/>
                  <a:pt x="99" y="138"/>
                  <a:pt x="99" y="138"/>
                </a:cubicBezTo>
                <a:cubicBezTo>
                  <a:pt x="99" y="121"/>
                  <a:pt x="99" y="121"/>
                  <a:pt x="99" y="121"/>
                </a:cubicBezTo>
                <a:cubicBezTo>
                  <a:pt x="99" y="121"/>
                  <a:pt x="99" y="120"/>
                  <a:pt x="98" y="120"/>
                </a:cubicBezTo>
                <a:cubicBezTo>
                  <a:pt x="81" y="120"/>
                  <a:pt x="81" y="120"/>
                  <a:pt x="81" y="120"/>
                </a:cubicBezTo>
                <a:cubicBezTo>
                  <a:pt x="80" y="120"/>
                  <a:pt x="80" y="121"/>
                  <a:pt x="80" y="121"/>
                </a:cubicBezTo>
                <a:cubicBezTo>
                  <a:pt x="80" y="138"/>
                  <a:pt x="80" y="138"/>
                  <a:pt x="80" y="138"/>
                </a:cubicBezTo>
                <a:cubicBezTo>
                  <a:pt x="80" y="138"/>
                  <a:pt x="80" y="139"/>
                  <a:pt x="81" y="139"/>
                </a:cubicBezTo>
                <a:close/>
                <a:moveTo>
                  <a:pt x="127" y="138"/>
                </a:moveTo>
                <a:cubicBezTo>
                  <a:pt x="127" y="121"/>
                  <a:pt x="127" y="121"/>
                  <a:pt x="127" y="121"/>
                </a:cubicBezTo>
                <a:cubicBezTo>
                  <a:pt x="127" y="120"/>
                  <a:pt x="127" y="120"/>
                  <a:pt x="127" y="120"/>
                </a:cubicBezTo>
                <a:cubicBezTo>
                  <a:pt x="109" y="120"/>
                  <a:pt x="109" y="120"/>
                  <a:pt x="109" y="120"/>
                </a:cubicBezTo>
                <a:cubicBezTo>
                  <a:pt x="109" y="121"/>
                  <a:pt x="109" y="121"/>
                  <a:pt x="109" y="121"/>
                </a:cubicBezTo>
                <a:cubicBezTo>
                  <a:pt x="109" y="138"/>
                  <a:pt x="109" y="138"/>
                  <a:pt x="109" y="138"/>
                </a:cubicBezTo>
                <a:cubicBezTo>
                  <a:pt x="109" y="139"/>
                  <a:pt x="109" y="139"/>
                  <a:pt x="109" y="139"/>
                </a:cubicBezTo>
                <a:cubicBezTo>
                  <a:pt x="127" y="139"/>
                  <a:pt x="127" y="139"/>
                  <a:pt x="127" y="139"/>
                </a:cubicBezTo>
                <a:lnTo>
                  <a:pt x="127" y="13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B23D8E9B-19BA-7F65-DEAA-397FA63C8C31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4684713"/>
            <a:ext cx="254000" cy="236538"/>
          </a:xfrm>
          <a:custGeom>
            <a:avLst/>
            <a:gdLst>
              <a:gd name="T0" fmla="*/ 80 w 160"/>
              <a:gd name="T1" fmla="*/ 0 h 149"/>
              <a:gd name="T2" fmla="*/ 23 w 160"/>
              <a:gd name="T3" fmla="*/ 21 h 149"/>
              <a:gd name="T4" fmla="*/ 18 w 160"/>
              <a:gd name="T5" fmla="*/ 17 h 149"/>
              <a:gd name="T6" fmla="*/ 15 w 160"/>
              <a:gd name="T7" fmla="*/ 17 h 149"/>
              <a:gd name="T8" fmla="*/ 14 w 160"/>
              <a:gd name="T9" fmla="*/ 20 h 149"/>
              <a:gd name="T10" fmla="*/ 11 w 160"/>
              <a:gd name="T11" fmla="*/ 46 h 149"/>
              <a:gd name="T12" fmla="*/ 11 w 160"/>
              <a:gd name="T13" fmla="*/ 47 h 149"/>
              <a:gd name="T14" fmla="*/ 14 w 160"/>
              <a:gd name="T15" fmla="*/ 47 h 149"/>
              <a:gd name="T16" fmla="*/ 41 w 160"/>
              <a:gd name="T17" fmla="*/ 37 h 149"/>
              <a:gd name="T18" fmla="*/ 42 w 160"/>
              <a:gd name="T19" fmla="*/ 36 h 149"/>
              <a:gd name="T20" fmla="*/ 41 w 160"/>
              <a:gd name="T21" fmla="*/ 33 h 149"/>
              <a:gd name="T22" fmla="*/ 36 w 160"/>
              <a:gd name="T23" fmla="*/ 30 h 149"/>
              <a:gd name="T24" fmla="*/ 80 w 160"/>
              <a:gd name="T25" fmla="*/ 14 h 149"/>
              <a:gd name="T26" fmla="*/ 144 w 160"/>
              <a:gd name="T27" fmla="*/ 75 h 149"/>
              <a:gd name="T28" fmla="*/ 153 w 160"/>
              <a:gd name="T29" fmla="*/ 82 h 149"/>
              <a:gd name="T30" fmla="*/ 160 w 160"/>
              <a:gd name="T31" fmla="*/ 75 h 149"/>
              <a:gd name="T32" fmla="*/ 80 w 160"/>
              <a:gd name="T33" fmla="*/ 0 h 149"/>
              <a:gd name="T34" fmla="*/ 147 w 160"/>
              <a:gd name="T35" fmla="*/ 101 h 149"/>
              <a:gd name="T36" fmla="*/ 146 w 160"/>
              <a:gd name="T37" fmla="*/ 101 h 149"/>
              <a:gd name="T38" fmla="*/ 120 w 160"/>
              <a:gd name="T39" fmla="*/ 112 h 149"/>
              <a:gd name="T40" fmla="*/ 119 w 160"/>
              <a:gd name="T41" fmla="*/ 115 h 149"/>
              <a:gd name="T42" fmla="*/ 120 w 160"/>
              <a:gd name="T43" fmla="*/ 116 h 149"/>
              <a:gd name="T44" fmla="*/ 125 w 160"/>
              <a:gd name="T45" fmla="*/ 120 h 149"/>
              <a:gd name="T46" fmla="*/ 82 w 160"/>
              <a:gd name="T47" fmla="*/ 134 h 149"/>
              <a:gd name="T48" fmla="*/ 16 w 160"/>
              <a:gd name="T49" fmla="*/ 75 h 149"/>
              <a:gd name="T50" fmla="*/ 9 w 160"/>
              <a:gd name="T51" fmla="*/ 67 h 149"/>
              <a:gd name="T52" fmla="*/ 0 w 160"/>
              <a:gd name="T53" fmla="*/ 75 h 149"/>
              <a:gd name="T54" fmla="*/ 82 w 160"/>
              <a:gd name="T55" fmla="*/ 149 h 149"/>
              <a:gd name="T56" fmla="*/ 137 w 160"/>
              <a:gd name="T57" fmla="*/ 128 h 149"/>
              <a:gd name="T58" fmla="*/ 144 w 160"/>
              <a:gd name="T59" fmla="*/ 132 h 149"/>
              <a:gd name="T60" fmla="*/ 146 w 160"/>
              <a:gd name="T61" fmla="*/ 132 h 149"/>
              <a:gd name="T62" fmla="*/ 147 w 160"/>
              <a:gd name="T63" fmla="*/ 130 h 149"/>
              <a:gd name="T64" fmla="*/ 150 w 160"/>
              <a:gd name="T65" fmla="*/ 104 h 149"/>
              <a:gd name="T66" fmla="*/ 149 w 160"/>
              <a:gd name="T67" fmla="*/ 101 h 149"/>
              <a:gd name="T68" fmla="*/ 147 w 160"/>
              <a:gd name="T69" fmla="*/ 101 h 149"/>
              <a:gd name="T70" fmla="*/ 53 w 160"/>
              <a:gd name="T71" fmla="*/ 94 h 149"/>
              <a:gd name="T72" fmla="*/ 53 w 160"/>
              <a:gd name="T73" fmla="*/ 66 h 149"/>
              <a:gd name="T74" fmla="*/ 47 w 160"/>
              <a:gd name="T75" fmla="*/ 61 h 149"/>
              <a:gd name="T76" fmla="*/ 40 w 160"/>
              <a:gd name="T77" fmla="*/ 66 h 149"/>
              <a:gd name="T78" fmla="*/ 40 w 160"/>
              <a:gd name="T79" fmla="*/ 94 h 149"/>
              <a:gd name="T80" fmla="*/ 47 w 160"/>
              <a:gd name="T81" fmla="*/ 101 h 149"/>
              <a:gd name="T82" fmla="*/ 53 w 160"/>
              <a:gd name="T83" fmla="*/ 94 h 149"/>
              <a:gd name="T84" fmla="*/ 76 w 160"/>
              <a:gd name="T85" fmla="*/ 94 h 149"/>
              <a:gd name="T86" fmla="*/ 76 w 160"/>
              <a:gd name="T87" fmla="*/ 45 h 149"/>
              <a:gd name="T88" fmla="*/ 69 w 160"/>
              <a:gd name="T89" fmla="*/ 40 h 149"/>
              <a:gd name="T90" fmla="*/ 63 w 160"/>
              <a:gd name="T91" fmla="*/ 45 h 149"/>
              <a:gd name="T92" fmla="*/ 63 w 160"/>
              <a:gd name="T93" fmla="*/ 94 h 149"/>
              <a:gd name="T94" fmla="*/ 69 w 160"/>
              <a:gd name="T95" fmla="*/ 101 h 149"/>
              <a:gd name="T96" fmla="*/ 76 w 160"/>
              <a:gd name="T97" fmla="*/ 94 h 149"/>
              <a:gd name="T98" fmla="*/ 98 w 160"/>
              <a:gd name="T99" fmla="*/ 94 h 149"/>
              <a:gd name="T100" fmla="*/ 98 w 160"/>
              <a:gd name="T101" fmla="*/ 58 h 149"/>
              <a:gd name="T102" fmla="*/ 92 w 160"/>
              <a:gd name="T103" fmla="*/ 52 h 149"/>
              <a:gd name="T104" fmla="*/ 86 w 160"/>
              <a:gd name="T105" fmla="*/ 58 h 149"/>
              <a:gd name="T106" fmla="*/ 86 w 160"/>
              <a:gd name="T107" fmla="*/ 94 h 149"/>
              <a:gd name="T108" fmla="*/ 92 w 160"/>
              <a:gd name="T109" fmla="*/ 101 h 149"/>
              <a:gd name="T110" fmla="*/ 98 w 160"/>
              <a:gd name="T111" fmla="*/ 94 h 149"/>
              <a:gd name="T112" fmla="*/ 120 w 160"/>
              <a:gd name="T113" fmla="*/ 94 h 149"/>
              <a:gd name="T114" fmla="*/ 120 w 160"/>
              <a:gd name="T115" fmla="*/ 51 h 149"/>
              <a:gd name="T116" fmla="*/ 114 w 160"/>
              <a:gd name="T117" fmla="*/ 46 h 149"/>
              <a:gd name="T118" fmla="*/ 108 w 160"/>
              <a:gd name="T119" fmla="*/ 51 h 149"/>
              <a:gd name="T120" fmla="*/ 108 w 160"/>
              <a:gd name="T121" fmla="*/ 94 h 149"/>
              <a:gd name="T122" fmla="*/ 114 w 160"/>
              <a:gd name="T123" fmla="*/ 101 h 149"/>
              <a:gd name="T124" fmla="*/ 120 w 160"/>
              <a:gd name="T125" fmla="*/ 94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49">
                <a:moveTo>
                  <a:pt x="80" y="0"/>
                </a:moveTo>
                <a:cubicBezTo>
                  <a:pt x="58" y="0"/>
                  <a:pt x="39" y="8"/>
                  <a:pt x="23" y="21"/>
                </a:cubicBezTo>
                <a:cubicBezTo>
                  <a:pt x="18" y="17"/>
                  <a:pt x="18" y="17"/>
                  <a:pt x="18" y="17"/>
                </a:cubicBezTo>
                <a:cubicBezTo>
                  <a:pt x="18" y="17"/>
                  <a:pt x="16" y="17"/>
                  <a:pt x="15" y="17"/>
                </a:cubicBezTo>
                <a:cubicBezTo>
                  <a:pt x="14" y="17"/>
                  <a:pt x="14" y="18"/>
                  <a:pt x="14" y="20"/>
                </a:cubicBezTo>
                <a:cubicBezTo>
                  <a:pt x="11" y="46"/>
                  <a:pt x="11" y="46"/>
                  <a:pt x="11" y="46"/>
                </a:cubicBezTo>
                <a:cubicBezTo>
                  <a:pt x="11" y="47"/>
                  <a:pt x="11" y="47"/>
                  <a:pt x="11" y="47"/>
                </a:cubicBezTo>
                <a:cubicBezTo>
                  <a:pt x="13" y="47"/>
                  <a:pt x="13" y="47"/>
                  <a:pt x="14" y="47"/>
                </a:cubicBezTo>
                <a:cubicBezTo>
                  <a:pt x="41" y="37"/>
                  <a:pt x="41" y="37"/>
                  <a:pt x="41" y="37"/>
                </a:cubicBezTo>
                <a:cubicBezTo>
                  <a:pt x="42" y="36"/>
                  <a:pt x="42" y="36"/>
                  <a:pt x="42" y="36"/>
                </a:cubicBezTo>
                <a:cubicBezTo>
                  <a:pt x="42" y="34"/>
                  <a:pt x="42" y="33"/>
                  <a:pt x="41" y="33"/>
                </a:cubicBezTo>
                <a:cubicBezTo>
                  <a:pt x="36" y="30"/>
                  <a:pt x="36" y="30"/>
                  <a:pt x="36" y="30"/>
                </a:cubicBezTo>
                <a:cubicBezTo>
                  <a:pt x="49" y="20"/>
                  <a:pt x="63" y="14"/>
                  <a:pt x="80" y="14"/>
                </a:cubicBezTo>
                <a:cubicBezTo>
                  <a:pt x="115" y="14"/>
                  <a:pt x="144" y="42"/>
                  <a:pt x="144" y="75"/>
                </a:cubicBezTo>
                <a:cubicBezTo>
                  <a:pt x="144" y="79"/>
                  <a:pt x="148" y="82"/>
                  <a:pt x="153" y="82"/>
                </a:cubicBezTo>
                <a:cubicBezTo>
                  <a:pt x="157" y="82"/>
                  <a:pt x="160" y="79"/>
                  <a:pt x="160" y="75"/>
                </a:cubicBezTo>
                <a:cubicBezTo>
                  <a:pt x="160" y="33"/>
                  <a:pt x="124" y="0"/>
                  <a:pt x="80" y="0"/>
                </a:cubicBezTo>
                <a:close/>
                <a:moveTo>
                  <a:pt x="147" y="101"/>
                </a:moveTo>
                <a:cubicBezTo>
                  <a:pt x="147" y="101"/>
                  <a:pt x="147" y="101"/>
                  <a:pt x="146" y="101"/>
                </a:cubicBezTo>
                <a:cubicBezTo>
                  <a:pt x="120" y="112"/>
                  <a:pt x="120" y="112"/>
                  <a:pt x="120" y="112"/>
                </a:cubicBezTo>
                <a:cubicBezTo>
                  <a:pt x="120" y="113"/>
                  <a:pt x="119" y="113"/>
                  <a:pt x="119" y="115"/>
                </a:cubicBezTo>
                <a:cubicBezTo>
                  <a:pt x="119" y="115"/>
                  <a:pt x="119" y="116"/>
                  <a:pt x="120" y="116"/>
                </a:cubicBezTo>
                <a:cubicBezTo>
                  <a:pt x="125" y="120"/>
                  <a:pt x="125" y="120"/>
                  <a:pt x="125" y="120"/>
                </a:cubicBezTo>
                <a:cubicBezTo>
                  <a:pt x="113" y="129"/>
                  <a:pt x="98" y="134"/>
                  <a:pt x="82" y="134"/>
                </a:cubicBezTo>
                <a:cubicBezTo>
                  <a:pt x="46" y="134"/>
                  <a:pt x="16" y="108"/>
                  <a:pt x="16" y="75"/>
                </a:cubicBezTo>
                <a:cubicBezTo>
                  <a:pt x="16" y="71"/>
                  <a:pt x="12" y="67"/>
                  <a:pt x="9" y="67"/>
                </a:cubicBezTo>
                <a:cubicBezTo>
                  <a:pt x="4" y="67"/>
                  <a:pt x="0" y="71"/>
                  <a:pt x="0" y="75"/>
                </a:cubicBezTo>
                <a:cubicBezTo>
                  <a:pt x="0" y="116"/>
                  <a:pt x="37" y="149"/>
                  <a:pt x="82" y="149"/>
                </a:cubicBezTo>
                <a:cubicBezTo>
                  <a:pt x="103" y="149"/>
                  <a:pt x="123" y="142"/>
                  <a:pt x="137" y="128"/>
                </a:cubicBezTo>
                <a:cubicBezTo>
                  <a:pt x="144" y="132"/>
                  <a:pt x="144" y="132"/>
                  <a:pt x="144" y="132"/>
                </a:cubicBezTo>
                <a:cubicBezTo>
                  <a:pt x="144" y="132"/>
                  <a:pt x="145" y="133"/>
                  <a:pt x="146" y="132"/>
                </a:cubicBezTo>
                <a:cubicBezTo>
                  <a:pt x="147" y="130"/>
                  <a:pt x="147" y="130"/>
                  <a:pt x="147" y="130"/>
                </a:cubicBezTo>
                <a:cubicBezTo>
                  <a:pt x="150" y="104"/>
                  <a:pt x="150" y="104"/>
                  <a:pt x="150" y="104"/>
                </a:cubicBezTo>
                <a:cubicBezTo>
                  <a:pt x="150" y="103"/>
                  <a:pt x="150" y="103"/>
                  <a:pt x="149" y="101"/>
                </a:cubicBezTo>
                <a:cubicBezTo>
                  <a:pt x="149" y="101"/>
                  <a:pt x="149" y="101"/>
                  <a:pt x="147" y="101"/>
                </a:cubicBezTo>
                <a:close/>
                <a:moveTo>
                  <a:pt x="53" y="94"/>
                </a:moveTo>
                <a:cubicBezTo>
                  <a:pt x="53" y="66"/>
                  <a:pt x="53" y="66"/>
                  <a:pt x="53" y="66"/>
                </a:cubicBezTo>
                <a:cubicBezTo>
                  <a:pt x="53" y="64"/>
                  <a:pt x="50" y="61"/>
                  <a:pt x="47" y="61"/>
                </a:cubicBezTo>
                <a:cubicBezTo>
                  <a:pt x="44" y="61"/>
                  <a:pt x="40" y="64"/>
                  <a:pt x="40" y="66"/>
                </a:cubicBezTo>
                <a:cubicBezTo>
                  <a:pt x="40" y="94"/>
                  <a:pt x="40" y="94"/>
                  <a:pt x="40" y="94"/>
                </a:cubicBezTo>
                <a:cubicBezTo>
                  <a:pt x="40" y="98"/>
                  <a:pt x="44" y="101"/>
                  <a:pt x="47" y="101"/>
                </a:cubicBezTo>
                <a:cubicBezTo>
                  <a:pt x="50" y="101"/>
                  <a:pt x="53" y="98"/>
                  <a:pt x="53" y="94"/>
                </a:cubicBezTo>
                <a:close/>
                <a:moveTo>
                  <a:pt x="76" y="94"/>
                </a:moveTo>
                <a:cubicBezTo>
                  <a:pt x="76" y="45"/>
                  <a:pt x="76" y="45"/>
                  <a:pt x="76" y="45"/>
                </a:cubicBezTo>
                <a:cubicBezTo>
                  <a:pt x="76" y="43"/>
                  <a:pt x="73" y="40"/>
                  <a:pt x="69" y="40"/>
                </a:cubicBezTo>
                <a:cubicBezTo>
                  <a:pt x="66" y="40"/>
                  <a:pt x="63" y="43"/>
                  <a:pt x="63" y="45"/>
                </a:cubicBezTo>
                <a:cubicBezTo>
                  <a:pt x="63" y="94"/>
                  <a:pt x="63" y="94"/>
                  <a:pt x="63" y="94"/>
                </a:cubicBezTo>
                <a:cubicBezTo>
                  <a:pt x="63" y="98"/>
                  <a:pt x="66" y="101"/>
                  <a:pt x="69" y="101"/>
                </a:cubicBezTo>
                <a:cubicBezTo>
                  <a:pt x="73" y="101"/>
                  <a:pt x="76" y="98"/>
                  <a:pt x="76" y="94"/>
                </a:cubicBezTo>
                <a:close/>
                <a:moveTo>
                  <a:pt x="98" y="94"/>
                </a:moveTo>
                <a:cubicBezTo>
                  <a:pt x="98" y="58"/>
                  <a:pt x="98" y="58"/>
                  <a:pt x="98" y="58"/>
                </a:cubicBezTo>
                <a:cubicBezTo>
                  <a:pt x="98" y="54"/>
                  <a:pt x="96" y="52"/>
                  <a:pt x="92" y="52"/>
                </a:cubicBezTo>
                <a:cubicBezTo>
                  <a:pt x="88" y="52"/>
                  <a:pt x="86" y="54"/>
                  <a:pt x="86" y="58"/>
                </a:cubicBezTo>
                <a:cubicBezTo>
                  <a:pt x="86" y="94"/>
                  <a:pt x="86" y="94"/>
                  <a:pt x="86" y="94"/>
                </a:cubicBezTo>
                <a:cubicBezTo>
                  <a:pt x="86" y="98"/>
                  <a:pt x="88" y="101"/>
                  <a:pt x="92" y="101"/>
                </a:cubicBezTo>
                <a:cubicBezTo>
                  <a:pt x="96" y="101"/>
                  <a:pt x="98" y="98"/>
                  <a:pt x="98" y="94"/>
                </a:cubicBezTo>
                <a:close/>
                <a:moveTo>
                  <a:pt x="120" y="94"/>
                </a:moveTo>
                <a:cubicBezTo>
                  <a:pt x="120" y="51"/>
                  <a:pt x="120" y="51"/>
                  <a:pt x="120" y="51"/>
                </a:cubicBezTo>
                <a:cubicBezTo>
                  <a:pt x="120" y="49"/>
                  <a:pt x="118" y="46"/>
                  <a:pt x="114" y="46"/>
                </a:cubicBezTo>
                <a:cubicBezTo>
                  <a:pt x="111" y="46"/>
                  <a:pt x="108" y="49"/>
                  <a:pt x="108" y="51"/>
                </a:cubicBezTo>
                <a:cubicBezTo>
                  <a:pt x="108" y="94"/>
                  <a:pt x="108" y="94"/>
                  <a:pt x="108" y="94"/>
                </a:cubicBezTo>
                <a:cubicBezTo>
                  <a:pt x="108" y="98"/>
                  <a:pt x="111" y="101"/>
                  <a:pt x="114" y="101"/>
                </a:cubicBezTo>
                <a:cubicBezTo>
                  <a:pt x="118" y="101"/>
                  <a:pt x="120" y="98"/>
                  <a:pt x="120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C8853572-2E02-EE9B-EDC1-7B08124EADB9}"/>
              </a:ext>
            </a:extLst>
          </p:cNvPr>
          <p:cNvSpPr>
            <a:spLocks noEditPoints="1"/>
          </p:cNvSpPr>
          <p:nvPr/>
        </p:nvSpPr>
        <p:spPr bwMode="auto">
          <a:xfrm>
            <a:off x="2947988" y="4675188"/>
            <a:ext cx="236538" cy="254000"/>
          </a:xfrm>
          <a:custGeom>
            <a:avLst/>
            <a:gdLst>
              <a:gd name="T0" fmla="*/ 39 w 150"/>
              <a:gd name="T1" fmla="*/ 7 h 160"/>
              <a:gd name="T2" fmla="*/ 0 w 150"/>
              <a:gd name="T3" fmla="*/ 80 h 160"/>
              <a:gd name="T4" fmla="*/ 144 w 150"/>
              <a:gd name="T5" fmla="*/ 160 h 160"/>
              <a:gd name="T6" fmla="*/ 144 w 150"/>
              <a:gd name="T7" fmla="*/ 0 h 160"/>
              <a:gd name="T8" fmla="*/ 13 w 150"/>
              <a:gd name="T9" fmla="*/ 87 h 160"/>
              <a:gd name="T10" fmla="*/ 137 w 150"/>
              <a:gd name="T11" fmla="*/ 145 h 160"/>
              <a:gd name="T12" fmla="*/ 108 w 150"/>
              <a:gd name="T13" fmla="*/ 67 h 160"/>
              <a:gd name="T14" fmla="*/ 137 w 150"/>
              <a:gd name="T15" fmla="*/ 68 h 160"/>
              <a:gd name="T16" fmla="*/ 70 w 150"/>
              <a:gd name="T17" fmla="*/ 74 h 160"/>
              <a:gd name="T18" fmla="*/ 137 w 150"/>
              <a:gd name="T19" fmla="*/ 14 h 160"/>
              <a:gd name="T20" fmla="*/ 35 w 150"/>
              <a:gd name="T21" fmla="*/ 109 h 160"/>
              <a:gd name="T22" fmla="*/ 23 w 150"/>
              <a:gd name="T23" fmla="*/ 96 h 160"/>
              <a:gd name="T24" fmla="*/ 23 w 150"/>
              <a:gd name="T25" fmla="*/ 111 h 160"/>
              <a:gd name="T26" fmla="*/ 58 w 150"/>
              <a:gd name="T27" fmla="*/ 109 h 160"/>
              <a:gd name="T28" fmla="*/ 46 w 150"/>
              <a:gd name="T29" fmla="*/ 96 h 160"/>
              <a:gd name="T30" fmla="*/ 46 w 150"/>
              <a:gd name="T31" fmla="*/ 111 h 160"/>
              <a:gd name="T32" fmla="*/ 35 w 150"/>
              <a:gd name="T33" fmla="*/ 135 h 160"/>
              <a:gd name="T34" fmla="*/ 23 w 150"/>
              <a:gd name="T35" fmla="*/ 122 h 160"/>
              <a:gd name="T36" fmla="*/ 23 w 150"/>
              <a:gd name="T37" fmla="*/ 137 h 160"/>
              <a:gd name="T38" fmla="*/ 58 w 150"/>
              <a:gd name="T39" fmla="*/ 135 h 160"/>
              <a:gd name="T40" fmla="*/ 46 w 150"/>
              <a:gd name="T41" fmla="*/ 122 h 160"/>
              <a:gd name="T42" fmla="*/ 46 w 150"/>
              <a:gd name="T43" fmla="*/ 137 h 160"/>
              <a:gd name="T44" fmla="*/ 89 w 150"/>
              <a:gd name="T45" fmla="*/ 97 h 160"/>
              <a:gd name="T46" fmla="*/ 103 w 150"/>
              <a:gd name="T47" fmla="*/ 111 h 160"/>
              <a:gd name="T48" fmla="*/ 103 w 150"/>
              <a:gd name="T49" fmla="*/ 96 h 160"/>
              <a:gd name="T50" fmla="*/ 124 w 150"/>
              <a:gd name="T51" fmla="*/ 111 h 160"/>
              <a:gd name="T52" fmla="*/ 124 w 150"/>
              <a:gd name="T53" fmla="*/ 96 h 160"/>
              <a:gd name="T54" fmla="*/ 113 w 150"/>
              <a:gd name="T55" fmla="*/ 109 h 160"/>
              <a:gd name="T56" fmla="*/ 89 w 150"/>
              <a:gd name="T57" fmla="*/ 124 h 160"/>
              <a:gd name="T58" fmla="*/ 103 w 150"/>
              <a:gd name="T59" fmla="*/ 137 h 160"/>
              <a:gd name="T60" fmla="*/ 103 w 150"/>
              <a:gd name="T61" fmla="*/ 122 h 160"/>
              <a:gd name="T62" fmla="*/ 124 w 150"/>
              <a:gd name="T63" fmla="*/ 137 h 160"/>
              <a:gd name="T64" fmla="*/ 124 w 150"/>
              <a:gd name="T65" fmla="*/ 122 h 160"/>
              <a:gd name="T66" fmla="*/ 113 w 150"/>
              <a:gd name="T67" fmla="*/ 135 h 160"/>
              <a:gd name="T68" fmla="*/ 79 w 150"/>
              <a:gd name="T69" fmla="*/ 39 h 160"/>
              <a:gd name="T70" fmla="*/ 66 w 150"/>
              <a:gd name="T71" fmla="*/ 26 h 160"/>
              <a:gd name="T72" fmla="*/ 66 w 150"/>
              <a:gd name="T73" fmla="*/ 41 h 160"/>
              <a:gd name="T74" fmla="*/ 104 w 150"/>
              <a:gd name="T75" fmla="*/ 39 h 160"/>
              <a:gd name="T76" fmla="*/ 91 w 150"/>
              <a:gd name="T77" fmla="*/ 26 h 160"/>
              <a:gd name="T78" fmla="*/ 91 w 150"/>
              <a:gd name="T79" fmla="*/ 41 h 160"/>
              <a:gd name="T80" fmla="*/ 79 w 150"/>
              <a:gd name="T81" fmla="*/ 65 h 160"/>
              <a:gd name="T82" fmla="*/ 66 w 150"/>
              <a:gd name="T83" fmla="*/ 51 h 160"/>
              <a:gd name="T84" fmla="*/ 66 w 150"/>
              <a:gd name="T85" fmla="*/ 67 h 160"/>
              <a:gd name="T86" fmla="*/ 124 w 150"/>
              <a:gd name="T87" fmla="*/ 41 h 160"/>
              <a:gd name="T88" fmla="*/ 124 w 150"/>
              <a:gd name="T89" fmla="*/ 26 h 160"/>
              <a:gd name="T90" fmla="*/ 113 w 150"/>
              <a:gd name="T91" fmla="*/ 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0" h="160">
                <a:moveTo>
                  <a:pt x="144" y="0"/>
                </a:moveTo>
                <a:cubicBezTo>
                  <a:pt x="45" y="0"/>
                  <a:pt x="45" y="0"/>
                  <a:pt x="45" y="0"/>
                </a:cubicBezTo>
                <a:cubicBezTo>
                  <a:pt x="42" y="0"/>
                  <a:pt x="39" y="4"/>
                  <a:pt x="39" y="7"/>
                </a:cubicBezTo>
                <a:cubicBezTo>
                  <a:pt x="39" y="74"/>
                  <a:pt x="39" y="74"/>
                  <a:pt x="39" y="74"/>
                </a:cubicBezTo>
                <a:cubicBezTo>
                  <a:pt x="7" y="74"/>
                  <a:pt x="7" y="74"/>
                  <a:pt x="7" y="74"/>
                </a:cubicBezTo>
                <a:cubicBezTo>
                  <a:pt x="4" y="74"/>
                  <a:pt x="0" y="75"/>
                  <a:pt x="0" y="80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7"/>
                  <a:pt x="4" y="160"/>
                  <a:pt x="7" y="160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48" y="160"/>
                  <a:pt x="150" y="157"/>
                  <a:pt x="150" y="152"/>
                </a:cubicBezTo>
                <a:cubicBezTo>
                  <a:pt x="150" y="7"/>
                  <a:pt x="150" y="7"/>
                  <a:pt x="150" y="7"/>
                </a:cubicBezTo>
                <a:cubicBezTo>
                  <a:pt x="150" y="4"/>
                  <a:pt x="148" y="0"/>
                  <a:pt x="144" y="0"/>
                </a:cubicBezTo>
                <a:close/>
                <a:moveTo>
                  <a:pt x="65" y="145"/>
                </a:moveTo>
                <a:cubicBezTo>
                  <a:pt x="13" y="145"/>
                  <a:pt x="13" y="145"/>
                  <a:pt x="13" y="145"/>
                </a:cubicBezTo>
                <a:cubicBezTo>
                  <a:pt x="13" y="87"/>
                  <a:pt x="13" y="87"/>
                  <a:pt x="13" y="87"/>
                </a:cubicBezTo>
                <a:cubicBezTo>
                  <a:pt x="65" y="87"/>
                  <a:pt x="65" y="87"/>
                  <a:pt x="65" y="87"/>
                </a:cubicBezTo>
                <a:cubicBezTo>
                  <a:pt x="65" y="145"/>
                  <a:pt x="65" y="145"/>
                  <a:pt x="65" y="145"/>
                </a:cubicBezTo>
                <a:close/>
                <a:moveTo>
                  <a:pt x="137" y="145"/>
                </a:moveTo>
                <a:cubicBezTo>
                  <a:pt x="79" y="145"/>
                  <a:pt x="79" y="145"/>
                  <a:pt x="79" y="145"/>
                </a:cubicBezTo>
                <a:cubicBezTo>
                  <a:pt x="79" y="84"/>
                  <a:pt x="79" y="84"/>
                  <a:pt x="79" y="84"/>
                </a:cubicBezTo>
                <a:cubicBezTo>
                  <a:pt x="108" y="67"/>
                  <a:pt x="108" y="67"/>
                  <a:pt x="108" y="67"/>
                </a:cubicBezTo>
                <a:cubicBezTo>
                  <a:pt x="137" y="84"/>
                  <a:pt x="137" y="84"/>
                  <a:pt x="137" y="84"/>
                </a:cubicBezTo>
                <a:cubicBezTo>
                  <a:pt x="137" y="145"/>
                  <a:pt x="137" y="145"/>
                  <a:pt x="137" y="145"/>
                </a:cubicBezTo>
                <a:close/>
                <a:moveTo>
                  <a:pt x="137" y="68"/>
                </a:moveTo>
                <a:cubicBezTo>
                  <a:pt x="111" y="53"/>
                  <a:pt x="111" y="53"/>
                  <a:pt x="111" y="53"/>
                </a:cubicBezTo>
                <a:cubicBezTo>
                  <a:pt x="110" y="51"/>
                  <a:pt x="107" y="51"/>
                  <a:pt x="105" y="53"/>
                </a:cubicBezTo>
                <a:cubicBezTo>
                  <a:pt x="70" y="74"/>
                  <a:pt x="70" y="74"/>
                  <a:pt x="70" y="74"/>
                </a:cubicBezTo>
                <a:cubicBezTo>
                  <a:pt x="53" y="74"/>
                  <a:pt x="53" y="74"/>
                  <a:pt x="53" y="74"/>
                </a:cubicBezTo>
                <a:cubicBezTo>
                  <a:pt x="53" y="14"/>
                  <a:pt x="53" y="14"/>
                  <a:pt x="53" y="14"/>
                </a:cubicBezTo>
                <a:cubicBezTo>
                  <a:pt x="137" y="14"/>
                  <a:pt x="137" y="14"/>
                  <a:pt x="137" y="14"/>
                </a:cubicBezTo>
                <a:cubicBezTo>
                  <a:pt x="137" y="68"/>
                  <a:pt x="137" y="68"/>
                  <a:pt x="137" y="68"/>
                </a:cubicBezTo>
                <a:close/>
                <a:moveTo>
                  <a:pt x="33" y="111"/>
                </a:moveTo>
                <a:cubicBezTo>
                  <a:pt x="35" y="111"/>
                  <a:pt x="35" y="109"/>
                  <a:pt x="35" y="109"/>
                </a:cubicBezTo>
                <a:cubicBezTo>
                  <a:pt x="35" y="97"/>
                  <a:pt x="35" y="97"/>
                  <a:pt x="35" y="97"/>
                </a:cubicBezTo>
                <a:cubicBezTo>
                  <a:pt x="35" y="97"/>
                  <a:pt x="35" y="96"/>
                  <a:pt x="33" y="96"/>
                </a:cubicBezTo>
                <a:cubicBezTo>
                  <a:pt x="23" y="96"/>
                  <a:pt x="23" y="96"/>
                  <a:pt x="23" y="96"/>
                </a:cubicBezTo>
                <a:cubicBezTo>
                  <a:pt x="22" y="96"/>
                  <a:pt x="20" y="97"/>
                  <a:pt x="20" y="97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0" y="109"/>
                  <a:pt x="22" y="111"/>
                  <a:pt x="23" y="111"/>
                </a:cubicBezTo>
                <a:cubicBezTo>
                  <a:pt x="33" y="111"/>
                  <a:pt x="33" y="111"/>
                  <a:pt x="33" y="111"/>
                </a:cubicBezTo>
                <a:close/>
                <a:moveTo>
                  <a:pt x="57" y="111"/>
                </a:moveTo>
                <a:cubicBezTo>
                  <a:pt x="58" y="109"/>
                  <a:pt x="58" y="109"/>
                  <a:pt x="58" y="109"/>
                </a:cubicBezTo>
                <a:cubicBezTo>
                  <a:pt x="58" y="97"/>
                  <a:pt x="58" y="97"/>
                  <a:pt x="58" y="97"/>
                </a:cubicBezTo>
                <a:cubicBezTo>
                  <a:pt x="57" y="96"/>
                  <a:pt x="57" y="96"/>
                  <a:pt x="57" y="96"/>
                </a:cubicBezTo>
                <a:cubicBezTo>
                  <a:pt x="46" y="96"/>
                  <a:pt x="46" y="96"/>
                  <a:pt x="46" y="96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109"/>
                  <a:pt x="44" y="109"/>
                  <a:pt x="44" y="109"/>
                </a:cubicBezTo>
                <a:cubicBezTo>
                  <a:pt x="46" y="111"/>
                  <a:pt x="46" y="111"/>
                  <a:pt x="46" y="111"/>
                </a:cubicBezTo>
                <a:cubicBezTo>
                  <a:pt x="57" y="111"/>
                  <a:pt x="57" y="111"/>
                  <a:pt x="57" y="111"/>
                </a:cubicBezTo>
                <a:close/>
                <a:moveTo>
                  <a:pt x="33" y="137"/>
                </a:moveTo>
                <a:cubicBezTo>
                  <a:pt x="35" y="137"/>
                  <a:pt x="35" y="135"/>
                  <a:pt x="35" y="135"/>
                </a:cubicBezTo>
                <a:cubicBezTo>
                  <a:pt x="35" y="124"/>
                  <a:pt x="35" y="124"/>
                  <a:pt x="35" y="124"/>
                </a:cubicBezTo>
                <a:cubicBezTo>
                  <a:pt x="35" y="124"/>
                  <a:pt x="35" y="122"/>
                  <a:pt x="33" y="122"/>
                </a:cubicBezTo>
                <a:cubicBezTo>
                  <a:pt x="23" y="122"/>
                  <a:pt x="23" y="122"/>
                  <a:pt x="23" y="122"/>
                </a:cubicBezTo>
                <a:cubicBezTo>
                  <a:pt x="22" y="122"/>
                  <a:pt x="20" y="124"/>
                  <a:pt x="20" y="124"/>
                </a:cubicBezTo>
                <a:cubicBezTo>
                  <a:pt x="20" y="135"/>
                  <a:pt x="20" y="135"/>
                  <a:pt x="20" y="135"/>
                </a:cubicBezTo>
                <a:cubicBezTo>
                  <a:pt x="20" y="135"/>
                  <a:pt x="22" y="137"/>
                  <a:pt x="23" y="137"/>
                </a:cubicBezTo>
                <a:cubicBezTo>
                  <a:pt x="33" y="137"/>
                  <a:pt x="33" y="137"/>
                  <a:pt x="33" y="137"/>
                </a:cubicBezTo>
                <a:close/>
                <a:moveTo>
                  <a:pt x="57" y="137"/>
                </a:moveTo>
                <a:cubicBezTo>
                  <a:pt x="58" y="135"/>
                  <a:pt x="58" y="135"/>
                  <a:pt x="58" y="135"/>
                </a:cubicBezTo>
                <a:cubicBezTo>
                  <a:pt x="58" y="124"/>
                  <a:pt x="58" y="124"/>
                  <a:pt x="58" y="124"/>
                </a:cubicBezTo>
                <a:cubicBezTo>
                  <a:pt x="57" y="122"/>
                  <a:pt x="57" y="122"/>
                  <a:pt x="57" y="122"/>
                </a:cubicBezTo>
                <a:cubicBezTo>
                  <a:pt x="46" y="122"/>
                  <a:pt x="46" y="122"/>
                  <a:pt x="46" y="122"/>
                </a:cubicBezTo>
                <a:cubicBezTo>
                  <a:pt x="44" y="124"/>
                  <a:pt x="44" y="124"/>
                  <a:pt x="44" y="124"/>
                </a:cubicBezTo>
                <a:cubicBezTo>
                  <a:pt x="44" y="135"/>
                  <a:pt x="44" y="135"/>
                  <a:pt x="44" y="135"/>
                </a:cubicBezTo>
                <a:cubicBezTo>
                  <a:pt x="46" y="137"/>
                  <a:pt x="46" y="137"/>
                  <a:pt x="46" y="137"/>
                </a:cubicBezTo>
                <a:cubicBezTo>
                  <a:pt x="57" y="137"/>
                  <a:pt x="57" y="137"/>
                  <a:pt x="57" y="137"/>
                </a:cubicBezTo>
                <a:close/>
                <a:moveTo>
                  <a:pt x="91" y="96"/>
                </a:moveTo>
                <a:cubicBezTo>
                  <a:pt x="89" y="97"/>
                  <a:pt x="89" y="97"/>
                  <a:pt x="89" y="97"/>
                </a:cubicBezTo>
                <a:cubicBezTo>
                  <a:pt x="89" y="109"/>
                  <a:pt x="89" y="109"/>
                  <a:pt x="89" y="109"/>
                </a:cubicBezTo>
                <a:cubicBezTo>
                  <a:pt x="91" y="111"/>
                  <a:pt x="91" y="111"/>
                  <a:pt x="91" y="111"/>
                </a:cubicBezTo>
                <a:cubicBezTo>
                  <a:pt x="103" y="111"/>
                  <a:pt x="103" y="111"/>
                  <a:pt x="103" y="111"/>
                </a:cubicBezTo>
                <a:cubicBezTo>
                  <a:pt x="104" y="109"/>
                  <a:pt x="104" y="109"/>
                  <a:pt x="104" y="109"/>
                </a:cubicBezTo>
                <a:cubicBezTo>
                  <a:pt x="104" y="97"/>
                  <a:pt x="104" y="97"/>
                  <a:pt x="104" y="97"/>
                </a:cubicBezTo>
                <a:cubicBezTo>
                  <a:pt x="103" y="96"/>
                  <a:pt x="103" y="96"/>
                  <a:pt x="103" y="96"/>
                </a:cubicBezTo>
                <a:cubicBezTo>
                  <a:pt x="91" y="96"/>
                  <a:pt x="91" y="96"/>
                  <a:pt x="91" y="96"/>
                </a:cubicBezTo>
                <a:close/>
                <a:moveTo>
                  <a:pt x="114" y="111"/>
                </a:moveTo>
                <a:cubicBezTo>
                  <a:pt x="124" y="111"/>
                  <a:pt x="124" y="111"/>
                  <a:pt x="124" y="111"/>
                </a:cubicBezTo>
                <a:cubicBezTo>
                  <a:pt x="126" y="111"/>
                  <a:pt x="128" y="109"/>
                  <a:pt x="128" y="109"/>
                </a:cubicBezTo>
                <a:cubicBezTo>
                  <a:pt x="128" y="97"/>
                  <a:pt x="128" y="97"/>
                  <a:pt x="128" y="97"/>
                </a:cubicBezTo>
                <a:cubicBezTo>
                  <a:pt x="128" y="97"/>
                  <a:pt x="126" y="96"/>
                  <a:pt x="124" y="96"/>
                </a:cubicBezTo>
                <a:cubicBezTo>
                  <a:pt x="114" y="96"/>
                  <a:pt x="114" y="96"/>
                  <a:pt x="114" y="96"/>
                </a:cubicBezTo>
                <a:cubicBezTo>
                  <a:pt x="113" y="96"/>
                  <a:pt x="113" y="97"/>
                  <a:pt x="113" y="97"/>
                </a:cubicBezTo>
                <a:cubicBezTo>
                  <a:pt x="113" y="109"/>
                  <a:pt x="113" y="109"/>
                  <a:pt x="113" y="109"/>
                </a:cubicBezTo>
                <a:cubicBezTo>
                  <a:pt x="113" y="109"/>
                  <a:pt x="113" y="111"/>
                  <a:pt x="114" y="111"/>
                </a:cubicBezTo>
                <a:close/>
                <a:moveTo>
                  <a:pt x="91" y="122"/>
                </a:moveTo>
                <a:cubicBezTo>
                  <a:pt x="89" y="124"/>
                  <a:pt x="89" y="124"/>
                  <a:pt x="89" y="124"/>
                </a:cubicBezTo>
                <a:cubicBezTo>
                  <a:pt x="89" y="135"/>
                  <a:pt x="89" y="135"/>
                  <a:pt x="89" y="135"/>
                </a:cubicBezTo>
                <a:cubicBezTo>
                  <a:pt x="91" y="137"/>
                  <a:pt x="91" y="137"/>
                  <a:pt x="91" y="137"/>
                </a:cubicBezTo>
                <a:cubicBezTo>
                  <a:pt x="103" y="137"/>
                  <a:pt x="103" y="137"/>
                  <a:pt x="103" y="137"/>
                </a:cubicBezTo>
                <a:cubicBezTo>
                  <a:pt x="104" y="135"/>
                  <a:pt x="104" y="135"/>
                  <a:pt x="104" y="135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03" y="122"/>
                  <a:pt x="103" y="122"/>
                  <a:pt x="103" y="122"/>
                </a:cubicBezTo>
                <a:cubicBezTo>
                  <a:pt x="91" y="122"/>
                  <a:pt x="91" y="122"/>
                  <a:pt x="91" y="122"/>
                </a:cubicBezTo>
                <a:close/>
                <a:moveTo>
                  <a:pt x="114" y="137"/>
                </a:moveTo>
                <a:cubicBezTo>
                  <a:pt x="124" y="137"/>
                  <a:pt x="124" y="137"/>
                  <a:pt x="124" y="137"/>
                </a:cubicBezTo>
                <a:cubicBezTo>
                  <a:pt x="126" y="137"/>
                  <a:pt x="128" y="135"/>
                  <a:pt x="128" y="135"/>
                </a:cubicBezTo>
                <a:cubicBezTo>
                  <a:pt x="128" y="124"/>
                  <a:pt x="128" y="124"/>
                  <a:pt x="128" y="124"/>
                </a:cubicBezTo>
                <a:cubicBezTo>
                  <a:pt x="128" y="124"/>
                  <a:pt x="126" y="122"/>
                  <a:pt x="124" y="122"/>
                </a:cubicBezTo>
                <a:cubicBezTo>
                  <a:pt x="114" y="122"/>
                  <a:pt x="114" y="122"/>
                  <a:pt x="114" y="122"/>
                </a:cubicBezTo>
                <a:cubicBezTo>
                  <a:pt x="113" y="122"/>
                  <a:pt x="113" y="124"/>
                  <a:pt x="113" y="124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113" y="135"/>
                  <a:pt x="113" y="137"/>
                  <a:pt x="114" y="137"/>
                </a:cubicBezTo>
                <a:close/>
                <a:moveTo>
                  <a:pt x="77" y="41"/>
                </a:moveTo>
                <a:cubicBezTo>
                  <a:pt x="79" y="39"/>
                  <a:pt x="79" y="39"/>
                  <a:pt x="79" y="39"/>
                </a:cubicBezTo>
                <a:cubicBezTo>
                  <a:pt x="79" y="27"/>
                  <a:pt x="79" y="27"/>
                  <a:pt x="79" y="27"/>
                </a:cubicBezTo>
                <a:cubicBezTo>
                  <a:pt x="77" y="26"/>
                  <a:pt x="77" y="26"/>
                  <a:pt x="77" y="26"/>
                </a:cubicBezTo>
                <a:cubicBezTo>
                  <a:pt x="66" y="26"/>
                  <a:pt x="66" y="26"/>
                  <a:pt x="66" y="26"/>
                </a:cubicBezTo>
                <a:cubicBezTo>
                  <a:pt x="65" y="27"/>
                  <a:pt x="65" y="27"/>
                  <a:pt x="65" y="27"/>
                </a:cubicBezTo>
                <a:cubicBezTo>
                  <a:pt x="65" y="39"/>
                  <a:pt x="65" y="39"/>
                  <a:pt x="65" y="39"/>
                </a:cubicBezTo>
                <a:cubicBezTo>
                  <a:pt x="66" y="41"/>
                  <a:pt x="66" y="41"/>
                  <a:pt x="66" y="41"/>
                </a:cubicBezTo>
                <a:cubicBezTo>
                  <a:pt x="77" y="41"/>
                  <a:pt x="77" y="41"/>
                  <a:pt x="77" y="41"/>
                </a:cubicBezTo>
                <a:close/>
                <a:moveTo>
                  <a:pt x="103" y="41"/>
                </a:moveTo>
                <a:cubicBezTo>
                  <a:pt x="104" y="39"/>
                  <a:pt x="104" y="39"/>
                  <a:pt x="104" y="39"/>
                </a:cubicBezTo>
                <a:cubicBezTo>
                  <a:pt x="104" y="27"/>
                  <a:pt x="104" y="27"/>
                  <a:pt x="104" y="27"/>
                </a:cubicBezTo>
                <a:cubicBezTo>
                  <a:pt x="103" y="26"/>
                  <a:pt x="103" y="26"/>
                  <a:pt x="103" y="26"/>
                </a:cubicBezTo>
                <a:cubicBezTo>
                  <a:pt x="91" y="26"/>
                  <a:pt x="91" y="26"/>
                  <a:pt x="91" y="26"/>
                </a:cubicBezTo>
                <a:cubicBezTo>
                  <a:pt x="89" y="27"/>
                  <a:pt x="89" y="27"/>
                  <a:pt x="89" y="27"/>
                </a:cubicBezTo>
                <a:cubicBezTo>
                  <a:pt x="89" y="39"/>
                  <a:pt x="89" y="39"/>
                  <a:pt x="89" y="39"/>
                </a:cubicBezTo>
                <a:cubicBezTo>
                  <a:pt x="91" y="41"/>
                  <a:pt x="91" y="41"/>
                  <a:pt x="91" y="41"/>
                </a:cubicBezTo>
                <a:cubicBezTo>
                  <a:pt x="103" y="41"/>
                  <a:pt x="103" y="41"/>
                  <a:pt x="103" y="41"/>
                </a:cubicBezTo>
                <a:close/>
                <a:moveTo>
                  <a:pt x="77" y="67"/>
                </a:moveTo>
                <a:cubicBezTo>
                  <a:pt x="79" y="65"/>
                  <a:pt x="79" y="65"/>
                  <a:pt x="79" y="65"/>
                </a:cubicBezTo>
                <a:cubicBezTo>
                  <a:pt x="79" y="53"/>
                  <a:pt x="79" y="53"/>
                  <a:pt x="79" y="53"/>
                </a:cubicBezTo>
                <a:cubicBezTo>
                  <a:pt x="77" y="51"/>
                  <a:pt x="77" y="51"/>
                  <a:pt x="77" y="51"/>
                </a:cubicBezTo>
                <a:cubicBezTo>
                  <a:pt x="66" y="51"/>
                  <a:pt x="66" y="51"/>
                  <a:pt x="66" y="51"/>
                </a:cubicBezTo>
                <a:cubicBezTo>
                  <a:pt x="65" y="53"/>
                  <a:pt x="65" y="53"/>
                  <a:pt x="65" y="53"/>
                </a:cubicBezTo>
                <a:cubicBezTo>
                  <a:pt x="65" y="65"/>
                  <a:pt x="65" y="65"/>
                  <a:pt x="65" y="65"/>
                </a:cubicBezTo>
                <a:cubicBezTo>
                  <a:pt x="66" y="67"/>
                  <a:pt x="66" y="67"/>
                  <a:pt x="66" y="67"/>
                </a:cubicBezTo>
                <a:lnTo>
                  <a:pt x="77" y="67"/>
                </a:lnTo>
                <a:close/>
                <a:moveTo>
                  <a:pt x="114" y="41"/>
                </a:moveTo>
                <a:cubicBezTo>
                  <a:pt x="124" y="41"/>
                  <a:pt x="124" y="41"/>
                  <a:pt x="124" y="41"/>
                </a:cubicBezTo>
                <a:cubicBezTo>
                  <a:pt x="126" y="41"/>
                  <a:pt x="128" y="39"/>
                  <a:pt x="128" y="39"/>
                </a:cubicBezTo>
                <a:cubicBezTo>
                  <a:pt x="128" y="27"/>
                  <a:pt x="128" y="27"/>
                  <a:pt x="128" y="27"/>
                </a:cubicBezTo>
                <a:cubicBezTo>
                  <a:pt x="128" y="27"/>
                  <a:pt x="126" y="26"/>
                  <a:pt x="124" y="26"/>
                </a:cubicBezTo>
                <a:cubicBezTo>
                  <a:pt x="114" y="26"/>
                  <a:pt x="114" y="26"/>
                  <a:pt x="114" y="26"/>
                </a:cubicBezTo>
                <a:cubicBezTo>
                  <a:pt x="113" y="26"/>
                  <a:pt x="113" y="27"/>
                  <a:pt x="113" y="27"/>
                </a:cubicBezTo>
                <a:cubicBezTo>
                  <a:pt x="113" y="39"/>
                  <a:pt x="113" y="39"/>
                  <a:pt x="113" y="39"/>
                </a:cubicBezTo>
                <a:cubicBezTo>
                  <a:pt x="113" y="39"/>
                  <a:pt x="113" y="41"/>
                  <a:pt x="114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1EBE4BC4-CDEC-90CF-3A87-DE23CF4D7E89}"/>
              </a:ext>
            </a:extLst>
          </p:cNvPr>
          <p:cNvSpPr>
            <a:spLocks noEditPoints="1"/>
          </p:cNvSpPr>
          <p:nvPr/>
        </p:nvSpPr>
        <p:spPr bwMode="auto">
          <a:xfrm>
            <a:off x="3530601" y="4675188"/>
            <a:ext cx="171450" cy="254000"/>
          </a:xfrm>
          <a:custGeom>
            <a:avLst/>
            <a:gdLst>
              <a:gd name="T0" fmla="*/ 95 w 108"/>
              <a:gd name="T1" fmla="*/ 25 h 160"/>
              <a:gd name="T2" fmla="*/ 78 w 108"/>
              <a:gd name="T3" fmla="*/ 25 h 160"/>
              <a:gd name="T4" fmla="*/ 72 w 108"/>
              <a:gd name="T5" fmla="*/ 19 h 160"/>
              <a:gd name="T6" fmla="*/ 69 w 108"/>
              <a:gd name="T7" fmla="*/ 19 h 160"/>
              <a:gd name="T8" fmla="*/ 69 w 108"/>
              <a:gd name="T9" fmla="*/ 17 h 160"/>
              <a:gd name="T10" fmla="*/ 53 w 108"/>
              <a:gd name="T11" fmla="*/ 0 h 160"/>
              <a:gd name="T12" fmla="*/ 39 w 108"/>
              <a:gd name="T13" fmla="*/ 17 h 160"/>
              <a:gd name="T14" fmla="*/ 39 w 108"/>
              <a:gd name="T15" fmla="*/ 19 h 160"/>
              <a:gd name="T16" fmla="*/ 36 w 108"/>
              <a:gd name="T17" fmla="*/ 19 h 160"/>
              <a:gd name="T18" fmla="*/ 29 w 108"/>
              <a:gd name="T19" fmla="*/ 25 h 160"/>
              <a:gd name="T20" fmla="*/ 12 w 108"/>
              <a:gd name="T21" fmla="*/ 25 h 160"/>
              <a:gd name="T22" fmla="*/ 0 w 108"/>
              <a:gd name="T23" fmla="*/ 39 h 160"/>
              <a:gd name="T24" fmla="*/ 0 w 108"/>
              <a:gd name="T25" fmla="*/ 147 h 160"/>
              <a:gd name="T26" fmla="*/ 12 w 108"/>
              <a:gd name="T27" fmla="*/ 160 h 160"/>
              <a:gd name="T28" fmla="*/ 95 w 108"/>
              <a:gd name="T29" fmla="*/ 160 h 160"/>
              <a:gd name="T30" fmla="*/ 108 w 108"/>
              <a:gd name="T31" fmla="*/ 147 h 160"/>
              <a:gd name="T32" fmla="*/ 108 w 108"/>
              <a:gd name="T33" fmla="*/ 39 h 160"/>
              <a:gd name="T34" fmla="*/ 95 w 108"/>
              <a:gd name="T35" fmla="*/ 25 h 160"/>
              <a:gd name="T36" fmla="*/ 48 w 108"/>
              <a:gd name="T37" fmla="*/ 17 h 160"/>
              <a:gd name="T38" fmla="*/ 53 w 108"/>
              <a:gd name="T39" fmla="*/ 11 h 160"/>
              <a:gd name="T40" fmla="*/ 59 w 108"/>
              <a:gd name="T41" fmla="*/ 17 h 160"/>
              <a:gd name="T42" fmla="*/ 59 w 108"/>
              <a:gd name="T43" fmla="*/ 19 h 160"/>
              <a:gd name="T44" fmla="*/ 48 w 108"/>
              <a:gd name="T45" fmla="*/ 19 h 160"/>
              <a:gd name="T46" fmla="*/ 48 w 108"/>
              <a:gd name="T47" fmla="*/ 17 h 160"/>
              <a:gd name="T48" fmla="*/ 95 w 108"/>
              <a:gd name="T49" fmla="*/ 140 h 160"/>
              <a:gd name="T50" fmla="*/ 89 w 108"/>
              <a:gd name="T51" fmla="*/ 147 h 160"/>
              <a:gd name="T52" fmla="*/ 19 w 108"/>
              <a:gd name="T53" fmla="*/ 147 h 160"/>
              <a:gd name="T54" fmla="*/ 12 w 108"/>
              <a:gd name="T55" fmla="*/ 140 h 160"/>
              <a:gd name="T56" fmla="*/ 12 w 108"/>
              <a:gd name="T57" fmla="*/ 45 h 160"/>
              <a:gd name="T58" fmla="*/ 19 w 108"/>
              <a:gd name="T59" fmla="*/ 39 h 160"/>
              <a:gd name="T60" fmla="*/ 29 w 108"/>
              <a:gd name="T61" fmla="*/ 39 h 160"/>
              <a:gd name="T62" fmla="*/ 29 w 108"/>
              <a:gd name="T63" fmla="*/ 45 h 160"/>
              <a:gd name="T64" fmla="*/ 36 w 108"/>
              <a:gd name="T65" fmla="*/ 51 h 160"/>
              <a:gd name="T66" fmla="*/ 72 w 108"/>
              <a:gd name="T67" fmla="*/ 51 h 160"/>
              <a:gd name="T68" fmla="*/ 78 w 108"/>
              <a:gd name="T69" fmla="*/ 45 h 160"/>
              <a:gd name="T70" fmla="*/ 78 w 108"/>
              <a:gd name="T71" fmla="*/ 39 h 160"/>
              <a:gd name="T72" fmla="*/ 89 w 108"/>
              <a:gd name="T73" fmla="*/ 39 h 160"/>
              <a:gd name="T74" fmla="*/ 95 w 108"/>
              <a:gd name="T75" fmla="*/ 45 h 160"/>
              <a:gd name="T76" fmla="*/ 95 w 108"/>
              <a:gd name="T77" fmla="*/ 140 h 160"/>
              <a:gd name="T78" fmla="*/ 80 w 108"/>
              <a:gd name="T79" fmla="*/ 65 h 160"/>
              <a:gd name="T80" fmla="*/ 27 w 108"/>
              <a:gd name="T81" fmla="*/ 65 h 160"/>
              <a:gd name="T82" fmla="*/ 20 w 108"/>
              <a:gd name="T83" fmla="*/ 71 h 160"/>
              <a:gd name="T84" fmla="*/ 27 w 108"/>
              <a:gd name="T85" fmla="*/ 77 h 160"/>
              <a:gd name="T86" fmla="*/ 80 w 108"/>
              <a:gd name="T87" fmla="*/ 77 h 160"/>
              <a:gd name="T88" fmla="*/ 86 w 108"/>
              <a:gd name="T89" fmla="*/ 71 h 160"/>
              <a:gd name="T90" fmla="*/ 80 w 108"/>
              <a:gd name="T91" fmla="*/ 65 h 160"/>
              <a:gd name="T92" fmla="*/ 80 w 108"/>
              <a:gd name="T93" fmla="*/ 86 h 160"/>
              <a:gd name="T94" fmla="*/ 27 w 108"/>
              <a:gd name="T95" fmla="*/ 86 h 160"/>
              <a:gd name="T96" fmla="*/ 20 w 108"/>
              <a:gd name="T97" fmla="*/ 93 h 160"/>
              <a:gd name="T98" fmla="*/ 27 w 108"/>
              <a:gd name="T99" fmla="*/ 99 h 160"/>
              <a:gd name="T100" fmla="*/ 80 w 108"/>
              <a:gd name="T101" fmla="*/ 99 h 160"/>
              <a:gd name="T102" fmla="*/ 86 w 108"/>
              <a:gd name="T103" fmla="*/ 93 h 160"/>
              <a:gd name="T104" fmla="*/ 80 w 108"/>
              <a:gd name="T105" fmla="*/ 86 h 160"/>
              <a:gd name="T106" fmla="*/ 80 w 108"/>
              <a:gd name="T107" fmla="*/ 108 h 160"/>
              <a:gd name="T108" fmla="*/ 27 w 108"/>
              <a:gd name="T109" fmla="*/ 108 h 160"/>
              <a:gd name="T110" fmla="*/ 20 w 108"/>
              <a:gd name="T111" fmla="*/ 114 h 160"/>
              <a:gd name="T112" fmla="*/ 27 w 108"/>
              <a:gd name="T113" fmla="*/ 120 h 160"/>
              <a:gd name="T114" fmla="*/ 80 w 108"/>
              <a:gd name="T115" fmla="*/ 120 h 160"/>
              <a:gd name="T116" fmla="*/ 86 w 108"/>
              <a:gd name="T117" fmla="*/ 114 h 160"/>
              <a:gd name="T118" fmla="*/ 80 w 108"/>
              <a:gd name="T119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8" h="160">
                <a:moveTo>
                  <a:pt x="95" y="25"/>
                </a:moveTo>
                <a:cubicBezTo>
                  <a:pt x="78" y="25"/>
                  <a:pt x="78" y="25"/>
                  <a:pt x="78" y="25"/>
                </a:cubicBezTo>
                <a:cubicBezTo>
                  <a:pt x="78" y="22"/>
                  <a:pt x="75" y="19"/>
                  <a:pt x="72" y="19"/>
                </a:cubicBezTo>
                <a:cubicBezTo>
                  <a:pt x="69" y="19"/>
                  <a:pt x="69" y="19"/>
                  <a:pt x="69" y="19"/>
                </a:cubicBezTo>
                <a:cubicBezTo>
                  <a:pt x="69" y="17"/>
                  <a:pt x="69" y="17"/>
                  <a:pt x="69" y="17"/>
                </a:cubicBezTo>
                <a:cubicBezTo>
                  <a:pt x="69" y="8"/>
                  <a:pt x="62" y="0"/>
                  <a:pt x="53" y="0"/>
                </a:cubicBezTo>
                <a:cubicBezTo>
                  <a:pt x="45" y="0"/>
                  <a:pt x="39" y="8"/>
                  <a:pt x="39" y="17"/>
                </a:cubicBezTo>
                <a:cubicBezTo>
                  <a:pt x="39" y="19"/>
                  <a:pt x="39" y="19"/>
                  <a:pt x="39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2" y="19"/>
                  <a:pt x="29" y="22"/>
                  <a:pt x="29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5" y="25"/>
                  <a:pt x="0" y="31"/>
                  <a:pt x="0" y="39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4"/>
                  <a:pt x="5" y="160"/>
                  <a:pt x="12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102" y="160"/>
                  <a:pt x="108" y="154"/>
                  <a:pt x="108" y="147"/>
                </a:cubicBezTo>
                <a:cubicBezTo>
                  <a:pt x="108" y="39"/>
                  <a:pt x="108" y="39"/>
                  <a:pt x="108" y="39"/>
                </a:cubicBezTo>
                <a:cubicBezTo>
                  <a:pt x="108" y="31"/>
                  <a:pt x="102" y="25"/>
                  <a:pt x="95" y="25"/>
                </a:cubicBezTo>
                <a:close/>
                <a:moveTo>
                  <a:pt x="48" y="17"/>
                </a:moveTo>
                <a:cubicBezTo>
                  <a:pt x="48" y="13"/>
                  <a:pt x="51" y="11"/>
                  <a:pt x="53" y="11"/>
                </a:cubicBezTo>
                <a:cubicBezTo>
                  <a:pt x="56" y="11"/>
                  <a:pt x="59" y="13"/>
                  <a:pt x="59" y="17"/>
                </a:cubicBezTo>
                <a:cubicBezTo>
                  <a:pt x="59" y="19"/>
                  <a:pt x="59" y="19"/>
                  <a:pt x="59" y="19"/>
                </a:cubicBezTo>
                <a:cubicBezTo>
                  <a:pt x="48" y="19"/>
                  <a:pt x="48" y="19"/>
                  <a:pt x="48" y="19"/>
                </a:cubicBezTo>
                <a:lnTo>
                  <a:pt x="48" y="17"/>
                </a:lnTo>
                <a:close/>
                <a:moveTo>
                  <a:pt x="95" y="140"/>
                </a:moveTo>
                <a:cubicBezTo>
                  <a:pt x="95" y="143"/>
                  <a:pt x="92" y="147"/>
                  <a:pt x="89" y="147"/>
                </a:cubicBezTo>
                <a:cubicBezTo>
                  <a:pt x="19" y="147"/>
                  <a:pt x="19" y="147"/>
                  <a:pt x="19" y="147"/>
                </a:cubicBezTo>
                <a:cubicBezTo>
                  <a:pt x="15" y="147"/>
                  <a:pt x="12" y="143"/>
                  <a:pt x="12" y="140"/>
                </a:cubicBezTo>
                <a:cubicBezTo>
                  <a:pt x="12" y="45"/>
                  <a:pt x="12" y="45"/>
                  <a:pt x="12" y="45"/>
                </a:cubicBezTo>
                <a:cubicBezTo>
                  <a:pt x="12" y="42"/>
                  <a:pt x="15" y="39"/>
                  <a:pt x="19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29" y="45"/>
                  <a:pt x="29" y="45"/>
                  <a:pt x="29" y="45"/>
                </a:cubicBezTo>
                <a:cubicBezTo>
                  <a:pt x="29" y="48"/>
                  <a:pt x="32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75" y="51"/>
                  <a:pt x="78" y="48"/>
                  <a:pt x="78" y="45"/>
                </a:cubicBezTo>
                <a:cubicBezTo>
                  <a:pt x="78" y="39"/>
                  <a:pt x="78" y="39"/>
                  <a:pt x="78" y="39"/>
                </a:cubicBezTo>
                <a:cubicBezTo>
                  <a:pt x="89" y="39"/>
                  <a:pt x="89" y="39"/>
                  <a:pt x="89" y="39"/>
                </a:cubicBezTo>
                <a:cubicBezTo>
                  <a:pt x="92" y="39"/>
                  <a:pt x="95" y="42"/>
                  <a:pt x="95" y="45"/>
                </a:cubicBezTo>
                <a:lnTo>
                  <a:pt x="95" y="140"/>
                </a:lnTo>
                <a:close/>
                <a:moveTo>
                  <a:pt x="80" y="65"/>
                </a:moveTo>
                <a:cubicBezTo>
                  <a:pt x="27" y="65"/>
                  <a:pt x="27" y="65"/>
                  <a:pt x="27" y="65"/>
                </a:cubicBezTo>
                <a:cubicBezTo>
                  <a:pt x="23" y="65"/>
                  <a:pt x="20" y="68"/>
                  <a:pt x="20" y="71"/>
                </a:cubicBezTo>
                <a:cubicBezTo>
                  <a:pt x="20" y="76"/>
                  <a:pt x="23" y="77"/>
                  <a:pt x="27" y="77"/>
                </a:cubicBezTo>
                <a:cubicBezTo>
                  <a:pt x="80" y="77"/>
                  <a:pt x="80" y="77"/>
                  <a:pt x="80" y="77"/>
                </a:cubicBezTo>
                <a:cubicBezTo>
                  <a:pt x="83" y="77"/>
                  <a:pt x="86" y="76"/>
                  <a:pt x="86" y="71"/>
                </a:cubicBezTo>
                <a:cubicBezTo>
                  <a:pt x="86" y="68"/>
                  <a:pt x="83" y="65"/>
                  <a:pt x="80" y="65"/>
                </a:cubicBezTo>
                <a:close/>
                <a:moveTo>
                  <a:pt x="80" y="86"/>
                </a:moveTo>
                <a:cubicBezTo>
                  <a:pt x="27" y="86"/>
                  <a:pt x="27" y="86"/>
                  <a:pt x="27" y="86"/>
                </a:cubicBezTo>
                <a:cubicBezTo>
                  <a:pt x="23" y="86"/>
                  <a:pt x="20" y="89"/>
                  <a:pt x="20" y="93"/>
                </a:cubicBezTo>
                <a:cubicBezTo>
                  <a:pt x="20" y="96"/>
                  <a:pt x="23" y="99"/>
                  <a:pt x="27" y="99"/>
                </a:cubicBezTo>
                <a:cubicBezTo>
                  <a:pt x="80" y="99"/>
                  <a:pt x="80" y="99"/>
                  <a:pt x="80" y="99"/>
                </a:cubicBezTo>
                <a:cubicBezTo>
                  <a:pt x="83" y="99"/>
                  <a:pt x="86" y="96"/>
                  <a:pt x="86" y="93"/>
                </a:cubicBezTo>
                <a:cubicBezTo>
                  <a:pt x="86" y="89"/>
                  <a:pt x="83" y="86"/>
                  <a:pt x="80" y="86"/>
                </a:cubicBezTo>
                <a:close/>
                <a:moveTo>
                  <a:pt x="80" y="108"/>
                </a:moveTo>
                <a:cubicBezTo>
                  <a:pt x="27" y="108"/>
                  <a:pt x="27" y="108"/>
                  <a:pt x="27" y="108"/>
                </a:cubicBezTo>
                <a:cubicBezTo>
                  <a:pt x="23" y="108"/>
                  <a:pt x="20" y="111"/>
                  <a:pt x="20" y="114"/>
                </a:cubicBezTo>
                <a:cubicBezTo>
                  <a:pt x="20" y="117"/>
                  <a:pt x="23" y="120"/>
                  <a:pt x="27" y="120"/>
                </a:cubicBezTo>
                <a:cubicBezTo>
                  <a:pt x="80" y="120"/>
                  <a:pt x="80" y="120"/>
                  <a:pt x="80" y="120"/>
                </a:cubicBezTo>
                <a:cubicBezTo>
                  <a:pt x="83" y="120"/>
                  <a:pt x="86" y="117"/>
                  <a:pt x="86" y="114"/>
                </a:cubicBezTo>
                <a:cubicBezTo>
                  <a:pt x="86" y="111"/>
                  <a:pt x="83" y="108"/>
                  <a:pt x="80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B6DBE342-479D-F521-86AB-653E4C922EE7}"/>
              </a:ext>
            </a:extLst>
          </p:cNvPr>
          <p:cNvSpPr>
            <a:spLocks noEditPoints="1"/>
          </p:cNvSpPr>
          <p:nvPr/>
        </p:nvSpPr>
        <p:spPr bwMode="auto">
          <a:xfrm>
            <a:off x="4589463" y="4745038"/>
            <a:ext cx="263525" cy="114300"/>
          </a:xfrm>
          <a:custGeom>
            <a:avLst/>
            <a:gdLst>
              <a:gd name="T0" fmla="*/ 150 w 166"/>
              <a:gd name="T1" fmla="*/ 43 h 72"/>
              <a:gd name="T2" fmla="*/ 153 w 166"/>
              <a:gd name="T3" fmla="*/ 24 h 72"/>
              <a:gd name="T4" fmla="*/ 154 w 166"/>
              <a:gd name="T5" fmla="*/ 24 h 72"/>
              <a:gd name="T6" fmla="*/ 158 w 166"/>
              <a:gd name="T7" fmla="*/ 19 h 72"/>
              <a:gd name="T8" fmla="*/ 102 w 166"/>
              <a:gd name="T9" fmla="*/ 0 h 72"/>
              <a:gd name="T10" fmla="*/ 10 w 166"/>
              <a:gd name="T11" fmla="*/ 15 h 72"/>
              <a:gd name="T12" fmla="*/ 1 w 166"/>
              <a:gd name="T13" fmla="*/ 33 h 72"/>
              <a:gd name="T14" fmla="*/ 10 w 166"/>
              <a:gd name="T15" fmla="*/ 52 h 72"/>
              <a:gd name="T16" fmla="*/ 70 w 166"/>
              <a:gd name="T17" fmla="*/ 72 h 72"/>
              <a:gd name="T18" fmla="*/ 160 w 166"/>
              <a:gd name="T19" fmla="*/ 49 h 72"/>
              <a:gd name="T20" fmla="*/ 150 w 166"/>
              <a:gd name="T21" fmla="*/ 43 h 72"/>
              <a:gd name="T22" fmla="*/ 70 w 166"/>
              <a:gd name="T23" fmla="*/ 64 h 72"/>
              <a:gd name="T24" fmla="*/ 12 w 166"/>
              <a:gd name="T25" fmla="*/ 46 h 72"/>
              <a:gd name="T26" fmla="*/ 11 w 166"/>
              <a:gd name="T27" fmla="*/ 46 h 72"/>
              <a:gd name="T28" fmla="*/ 6 w 166"/>
              <a:gd name="T29" fmla="*/ 33 h 72"/>
              <a:gd name="T30" fmla="*/ 8 w 166"/>
              <a:gd name="T31" fmla="*/ 23 h 72"/>
              <a:gd name="T32" fmla="*/ 11 w 166"/>
              <a:gd name="T33" fmla="*/ 21 h 72"/>
              <a:gd name="T34" fmla="*/ 11 w 166"/>
              <a:gd name="T35" fmla="*/ 22 h 72"/>
              <a:gd name="T36" fmla="*/ 70 w 166"/>
              <a:gd name="T37" fmla="*/ 42 h 72"/>
              <a:gd name="T38" fmla="*/ 70 w 166"/>
              <a:gd name="T39" fmla="*/ 64 h 72"/>
              <a:gd name="T40" fmla="*/ 70 w 166"/>
              <a:gd name="T41" fmla="*/ 64 h 72"/>
              <a:gd name="T42" fmla="*/ 147 w 166"/>
              <a:gd name="T43" fmla="*/ 27 h 72"/>
              <a:gd name="T44" fmla="*/ 145 w 166"/>
              <a:gd name="T45" fmla="*/ 42 h 72"/>
              <a:gd name="T46" fmla="*/ 146 w 166"/>
              <a:gd name="T47" fmla="*/ 44 h 72"/>
              <a:gd name="T48" fmla="*/ 73 w 166"/>
              <a:gd name="T49" fmla="*/ 64 h 72"/>
              <a:gd name="T50" fmla="*/ 73 w 166"/>
              <a:gd name="T51" fmla="*/ 43 h 72"/>
              <a:gd name="T52" fmla="*/ 140 w 166"/>
              <a:gd name="T53" fmla="*/ 28 h 72"/>
              <a:gd name="T54" fmla="*/ 147 w 166"/>
              <a:gd name="T55" fmla="*/ 27 h 72"/>
              <a:gd name="T56" fmla="*/ 147 w 166"/>
              <a:gd name="T57" fmla="*/ 27 h 72"/>
              <a:gd name="T58" fmla="*/ 147 w 166"/>
              <a:gd name="T59" fmla="*/ 27 h 72"/>
              <a:gd name="T60" fmla="*/ 147 w 166"/>
              <a:gd name="T61" fmla="*/ 27 h 72"/>
              <a:gd name="T62" fmla="*/ 147 w 166"/>
              <a:gd name="T63" fmla="*/ 27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6" h="72">
                <a:moveTo>
                  <a:pt x="150" y="43"/>
                </a:moveTo>
                <a:cubicBezTo>
                  <a:pt x="148" y="39"/>
                  <a:pt x="147" y="29"/>
                  <a:pt x="153" y="24"/>
                </a:cubicBezTo>
                <a:cubicBezTo>
                  <a:pt x="153" y="24"/>
                  <a:pt x="153" y="24"/>
                  <a:pt x="154" y="24"/>
                </a:cubicBezTo>
                <a:cubicBezTo>
                  <a:pt x="157" y="23"/>
                  <a:pt x="160" y="21"/>
                  <a:pt x="158" y="19"/>
                </a:cubicBezTo>
                <a:cubicBezTo>
                  <a:pt x="102" y="0"/>
                  <a:pt x="102" y="0"/>
                  <a:pt x="102" y="0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0" y="16"/>
                  <a:pt x="1" y="33"/>
                </a:cubicBezTo>
                <a:cubicBezTo>
                  <a:pt x="1" y="51"/>
                  <a:pt x="10" y="52"/>
                  <a:pt x="10" y="52"/>
                </a:cubicBezTo>
                <a:cubicBezTo>
                  <a:pt x="70" y="72"/>
                  <a:pt x="70" y="72"/>
                  <a:pt x="70" y="72"/>
                </a:cubicBezTo>
                <a:cubicBezTo>
                  <a:pt x="160" y="49"/>
                  <a:pt x="160" y="49"/>
                  <a:pt x="160" y="49"/>
                </a:cubicBezTo>
                <a:cubicBezTo>
                  <a:pt x="160" y="49"/>
                  <a:pt x="166" y="47"/>
                  <a:pt x="150" y="43"/>
                </a:cubicBezTo>
                <a:close/>
                <a:moveTo>
                  <a:pt x="70" y="64"/>
                </a:moveTo>
                <a:cubicBezTo>
                  <a:pt x="12" y="46"/>
                  <a:pt x="12" y="46"/>
                  <a:pt x="12" y="46"/>
                </a:cubicBezTo>
                <a:cubicBezTo>
                  <a:pt x="12" y="46"/>
                  <a:pt x="12" y="46"/>
                  <a:pt x="11" y="46"/>
                </a:cubicBezTo>
                <a:cubicBezTo>
                  <a:pt x="11" y="46"/>
                  <a:pt x="6" y="46"/>
                  <a:pt x="6" y="33"/>
                </a:cubicBezTo>
                <a:cubicBezTo>
                  <a:pt x="5" y="28"/>
                  <a:pt x="6" y="24"/>
                  <a:pt x="8" y="23"/>
                </a:cubicBezTo>
                <a:cubicBezTo>
                  <a:pt x="9" y="22"/>
                  <a:pt x="10" y="21"/>
                  <a:pt x="11" y="21"/>
                </a:cubicBezTo>
                <a:cubicBezTo>
                  <a:pt x="11" y="22"/>
                  <a:pt x="11" y="22"/>
                  <a:pt x="11" y="22"/>
                </a:cubicBezTo>
                <a:cubicBezTo>
                  <a:pt x="70" y="42"/>
                  <a:pt x="70" y="42"/>
                  <a:pt x="70" y="42"/>
                </a:cubicBezTo>
                <a:cubicBezTo>
                  <a:pt x="70" y="64"/>
                  <a:pt x="70" y="64"/>
                  <a:pt x="70" y="64"/>
                </a:cubicBezTo>
                <a:cubicBezTo>
                  <a:pt x="70" y="64"/>
                  <a:pt x="70" y="64"/>
                  <a:pt x="70" y="64"/>
                </a:cubicBezTo>
                <a:close/>
                <a:moveTo>
                  <a:pt x="147" y="27"/>
                </a:moveTo>
                <a:cubicBezTo>
                  <a:pt x="145" y="31"/>
                  <a:pt x="145" y="37"/>
                  <a:pt x="145" y="42"/>
                </a:cubicBezTo>
                <a:cubicBezTo>
                  <a:pt x="145" y="43"/>
                  <a:pt x="146" y="44"/>
                  <a:pt x="146" y="44"/>
                </a:cubicBezTo>
                <a:cubicBezTo>
                  <a:pt x="73" y="64"/>
                  <a:pt x="73" y="64"/>
                  <a:pt x="73" y="64"/>
                </a:cubicBezTo>
                <a:cubicBezTo>
                  <a:pt x="73" y="43"/>
                  <a:pt x="73" y="43"/>
                  <a:pt x="73" y="43"/>
                </a:cubicBezTo>
                <a:cubicBezTo>
                  <a:pt x="140" y="28"/>
                  <a:pt x="140" y="28"/>
                  <a:pt x="140" y="28"/>
                </a:cubicBezTo>
                <a:cubicBezTo>
                  <a:pt x="147" y="27"/>
                  <a:pt x="147" y="27"/>
                  <a:pt x="147" y="27"/>
                </a:cubicBezTo>
                <a:cubicBezTo>
                  <a:pt x="147" y="27"/>
                  <a:pt x="147" y="27"/>
                  <a:pt x="147" y="27"/>
                </a:cubicBezTo>
                <a:cubicBezTo>
                  <a:pt x="147" y="27"/>
                  <a:pt x="147" y="27"/>
                  <a:pt x="147" y="27"/>
                </a:cubicBezTo>
                <a:close/>
                <a:moveTo>
                  <a:pt x="147" y="27"/>
                </a:moveTo>
                <a:cubicBezTo>
                  <a:pt x="147" y="27"/>
                  <a:pt x="147" y="27"/>
                  <a:pt x="147" y="2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3D9726C3-C5E7-F190-316F-AB870187077F}"/>
              </a:ext>
            </a:extLst>
          </p:cNvPr>
          <p:cNvSpPr>
            <a:spLocks noEditPoints="1"/>
          </p:cNvSpPr>
          <p:nvPr/>
        </p:nvSpPr>
        <p:spPr bwMode="auto">
          <a:xfrm>
            <a:off x="5151438" y="4675188"/>
            <a:ext cx="233363" cy="254000"/>
          </a:xfrm>
          <a:custGeom>
            <a:avLst/>
            <a:gdLst>
              <a:gd name="T0" fmla="*/ 79 w 147"/>
              <a:gd name="T1" fmla="*/ 36 h 160"/>
              <a:gd name="T2" fmla="*/ 69 w 147"/>
              <a:gd name="T3" fmla="*/ 36 h 160"/>
              <a:gd name="T4" fmla="*/ 75 w 147"/>
              <a:gd name="T5" fmla="*/ 118 h 160"/>
              <a:gd name="T6" fmla="*/ 75 w 147"/>
              <a:gd name="T7" fmla="*/ 126 h 160"/>
              <a:gd name="T8" fmla="*/ 75 w 147"/>
              <a:gd name="T9" fmla="*/ 118 h 160"/>
              <a:gd name="T10" fmla="*/ 111 w 147"/>
              <a:gd name="T11" fmla="*/ 79 h 160"/>
              <a:gd name="T12" fmla="*/ 118 w 147"/>
              <a:gd name="T13" fmla="*/ 79 h 160"/>
              <a:gd name="T14" fmla="*/ 33 w 147"/>
              <a:gd name="T15" fmla="*/ 75 h 160"/>
              <a:gd name="T16" fmla="*/ 33 w 147"/>
              <a:gd name="T17" fmla="*/ 83 h 160"/>
              <a:gd name="T18" fmla="*/ 33 w 147"/>
              <a:gd name="T19" fmla="*/ 75 h 160"/>
              <a:gd name="T20" fmla="*/ 98 w 147"/>
              <a:gd name="T21" fmla="*/ 48 h 160"/>
              <a:gd name="T22" fmla="*/ 108 w 147"/>
              <a:gd name="T23" fmla="*/ 48 h 160"/>
              <a:gd name="T24" fmla="*/ 46 w 147"/>
              <a:gd name="T25" fmla="*/ 105 h 160"/>
              <a:gd name="T26" fmla="*/ 46 w 147"/>
              <a:gd name="T27" fmla="*/ 114 h 160"/>
              <a:gd name="T28" fmla="*/ 46 w 147"/>
              <a:gd name="T29" fmla="*/ 105 h 160"/>
              <a:gd name="T30" fmla="*/ 98 w 147"/>
              <a:gd name="T31" fmla="*/ 110 h 160"/>
              <a:gd name="T32" fmla="*/ 108 w 147"/>
              <a:gd name="T33" fmla="*/ 110 h 160"/>
              <a:gd name="T34" fmla="*/ 48 w 147"/>
              <a:gd name="T35" fmla="*/ 51 h 160"/>
              <a:gd name="T36" fmla="*/ 43 w 147"/>
              <a:gd name="T37" fmla="*/ 46 h 160"/>
              <a:gd name="T38" fmla="*/ 48 w 147"/>
              <a:gd name="T39" fmla="*/ 51 h 160"/>
              <a:gd name="T40" fmla="*/ 6 w 147"/>
              <a:gd name="T41" fmla="*/ 159 h 160"/>
              <a:gd name="T42" fmla="*/ 18 w 147"/>
              <a:gd name="T43" fmla="*/ 156 h 160"/>
              <a:gd name="T44" fmla="*/ 17 w 147"/>
              <a:gd name="T45" fmla="*/ 126 h 160"/>
              <a:gd name="T46" fmla="*/ 145 w 147"/>
              <a:gd name="T47" fmla="*/ 146 h 160"/>
              <a:gd name="T48" fmla="*/ 120 w 147"/>
              <a:gd name="T49" fmla="*/ 139 h 160"/>
              <a:gd name="T50" fmla="*/ 137 w 147"/>
              <a:gd name="T51" fmla="*/ 160 h 160"/>
              <a:gd name="T52" fmla="*/ 145 w 147"/>
              <a:gd name="T53" fmla="*/ 146 h 160"/>
              <a:gd name="T54" fmla="*/ 52 w 147"/>
              <a:gd name="T55" fmla="*/ 6 h 160"/>
              <a:gd name="T56" fmla="*/ 22 w 147"/>
              <a:gd name="T57" fmla="*/ 4 h 160"/>
              <a:gd name="T58" fmla="*/ 3 w 147"/>
              <a:gd name="T59" fmla="*/ 14 h 160"/>
              <a:gd name="T60" fmla="*/ 2 w 147"/>
              <a:gd name="T61" fmla="*/ 38 h 160"/>
              <a:gd name="T62" fmla="*/ 125 w 147"/>
              <a:gd name="T63" fmla="*/ 24 h 160"/>
              <a:gd name="T64" fmla="*/ 144 w 147"/>
              <a:gd name="T65" fmla="*/ 37 h 160"/>
              <a:gd name="T66" fmla="*/ 142 w 147"/>
              <a:gd name="T67" fmla="*/ 14 h 160"/>
              <a:gd name="T68" fmla="*/ 123 w 147"/>
              <a:gd name="T69" fmla="*/ 4 h 160"/>
              <a:gd name="T70" fmla="*/ 93 w 147"/>
              <a:gd name="T71" fmla="*/ 4 h 160"/>
              <a:gd name="T72" fmla="*/ 125 w 147"/>
              <a:gd name="T73" fmla="*/ 24 h 160"/>
              <a:gd name="T74" fmla="*/ 75 w 147"/>
              <a:gd name="T75" fmla="*/ 8 h 160"/>
              <a:gd name="T76" fmla="*/ 75 w 147"/>
              <a:gd name="T77" fmla="*/ 150 h 160"/>
              <a:gd name="T78" fmla="*/ 75 w 147"/>
              <a:gd name="T79" fmla="*/ 131 h 160"/>
              <a:gd name="T80" fmla="*/ 75 w 147"/>
              <a:gd name="T81" fmla="*/ 27 h 160"/>
              <a:gd name="T82" fmla="*/ 75 w 147"/>
              <a:gd name="T83" fmla="*/ 131 h 160"/>
              <a:gd name="T84" fmla="*/ 85 w 147"/>
              <a:gd name="T85" fmla="*/ 74 h 160"/>
              <a:gd name="T86" fmla="*/ 80 w 147"/>
              <a:gd name="T87" fmla="*/ 52 h 160"/>
              <a:gd name="T88" fmla="*/ 68 w 147"/>
              <a:gd name="T89" fmla="*/ 52 h 160"/>
              <a:gd name="T90" fmla="*/ 63 w 147"/>
              <a:gd name="T91" fmla="*/ 79 h 160"/>
              <a:gd name="T92" fmla="*/ 84 w 147"/>
              <a:gd name="T93" fmla="*/ 86 h 160"/>
              <a:gd name="T94" fmla="*/ 108 w 147"/>
              <a:gd name="T95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7" h="160">
                <a:moveTo>
                  <a:pt x="75" y="40"/>
                </a:moveTo>
                <a:cubicBezTo>
                  <a:pt x="76" y="40"/>
                  <a:pt x="79" y="37"/>
                  <a:pt x="79" y="36"/>
                </a:cubicBezTo>
                <a:cubicBezTo>
                  <a:pt x="79" y="34"/>
                  <a:pt x="76" y="31"/>
                  <a:pt x="75" y="31"/>
                </a:cubicBezTo>
                <a:cubicBezTo>
                  <a:pt x="72" y="31"/>
                  <a:pt x="69" y="34"/>
                  <a:pt x="69" y="36"/>
                </a:cubicBezTo>
                <a:cubicBezTo>
                  <a:pt x="69" y="37"/>
                  <a:pt x="72" y="40"/>
                  <a:pt x="75" y="40"/>
                </a:cubicBezTo>
                <a:close/>
                <a:moveTo>
                  <a:pt x="75" y="118"/>
                </a:moveTo>
                <a:cubicBezTo>
                  <a:pt x="72" y="118"/>
                  <a:pt x="69" y="119"/>
                  <a:pt x="69" y="122"/>
                </a:cubicBezTo>
                <a:cubicBezTo>
                  <a:pt x="69" y="125"/>
                  <a:pt x="72" y="126"/>
                  <a:pt x="75" y="126"/>
                </a:cubicBezTo>
                <a:cubicBezTo>
                  <a:pt x="76" y="126"/>
                  <a:pt x="79" y="125"/>
                  <a:pt x="79" y="122"/>
                </a:cubicBezTo>
                <a:cubicBezTo>
                  <a:pt x="79" y="119"/>
                  <a:pt x="76" y="118"/>
                  <a:pt x="75" y="118"/>
                </a:cubicBezTo>
                <a:close/>
                <a:moveTo>
                  <a:pt x="114" y="75"/>
                </a:moveTo>
                <a:cubicBezTo>
                  <a:pt x="112" y="75"/>
                  <a:pt x="111" y="76"/>
                  <a:pt x="111" y="79"/>
                </a:cubicBezTo>
                <a:cubicBezTo>
                  <a:pt x="111" y="82"/>
                  <a:pt x="112" y="83"/>
                  <a:pt x="114" y="83"/>
                </a:cubicBezTo>
                <a:cubicBezTo>
                  <a:pt x="117" y="83"/>
                  <a:pt x="118" y="82"/>
                  <a:pt x="118" y="79"/>
                </a:cubicBezTo>
                <a:cubicBezTo>
                  <a:pt x="118" y="76"/>
                  <a:pt x="117" y="75"/>
                  <a:pt x="114" y="75"/>
                </a:cubicBezTo>
                <a:close/>
                <a:moveTo>
                  <a:pt x="33" y="75"/>
                </a:moveTo>
                <a:cubicBezTo>
                  <a:pt x="32" y="75"/>
                  <a:pt x="30" y="76"/>
                  <a:pt x="30" y="79"/>
                </a:cubicBezTo>
                <a:cubicBezTo>
                  <a:pt x="30" y="82"/>
                  <a:pt x="32" y="83"/>
                  <a:pt x="33" y="83"/>
                </a:cubicBezTo>
                <a:cubicBezTo>
                  <a:pt x="36" y="83"/>
                  <a:pt x="38" y="82"/>
                  <a:pt x="38" y="79"/>
                </a:cubicBezTo>
                <a:cubicBezTo>
                  <a:pt x="38" y="76"/>
                  <a:pt x="36" y="75"/>
                  <a:pt x="33" y="75"/>
                </a:cubicBezTo>
                <a:close/>
                <a:moveTo>
                  <a:pt x="102" y="44"/>
                </a:moveTo>
                <a:cubicBezTo>
                  <a:pt x="101" y="44"/>
                  <a:pt x="98" y="46"/>
                  <a:pt x="98" y="48"/>
                </a:cubicBezTo>
                <a:cubicBezTo>
                  <a:pt x="98" y="51"/>
                  <a:pt x="101" y="52"/>
                  <a:pt x="102" y="52"/>
                </a:cubicBezTo>
                <a:cubicBezTo>
                  <a:pt x="105" y="52"/>
                  <a:pt x="108" y="51"/>
                  <a:pt x="108" y="48"/>
                </a:cubicBezTo>
                <a:cubicBezTo>
                  <a:pt x="108" y="46"/>
                  <a:pt x="105" y="44"/>
                  <a:pt x="102" y="44"/>
                </a:cubicBezTo>
                <a:close/>
                <a:moveTo>
                  <a:pt x="46" y="105"/>
                </a:moveTo>
                <a:cubicBezTo>
                  <a:pt x="43" y="105"/>
                  <a:pt x="42" y="107"/>
                  <a:pt x="42" y="110"/>
                </a:cubicBezTo>
                <a:cubicBezTo>
                  <a:pt x="42" y="112"/>
                  <a:pt x="43" y="114"/>
                  <a:pt x="46" y="114"/>
                </a:cubicBezTo>
                <a:cubicBezTo>
                  <a:pt x="48" y="114"/>
                  <a:pt x="49" y="112"/>
                  <a:pt x="49" y="110"/>
                </a:cubicBezTo>
                <a:cubicBezTo>
                  <a:pt x="49" y="107"/>
                  <a:pt x="48" y="105"/>
                  <a:pt x="46" y="105"/>
                </a:cubicBezTo>
                <a:close/>
                <a:moveTo>
                  <a:pt x="102" y="105"/>
                </a:moveTo>
                <a:cubicBezTo>
                  <a:pt x="101" y="105"/>
                  <a:pt x="98" y="107"/>
                  <a:pt x="98" y="110"/>
                </a:cubicBezTo>
                <a:cubicBezTo>
                  <a:pt x="98" y="112"/>
                  <a:pt x="101" y="114"/>
                  <a:pt x="102" y="114"/>
                </a:cubicBezTo>
                <a:cubicBezTo>
                  <a:pt x="105" y="114"/>
                  <a:pt x="108" y="112"/>
                  <a:pt x="108" y="110"/>
                </a:cubicBezTo>
                <a:cubicBezTo>
                  <a:pt x="108" y="107"/>
                  <a:pt x="105" y="105"/>
                  <a:pt x="102" y="105"/>
                </a:cubicBezTo>
                <a:close/>
                <a:moveTo>
                  <a:pt x="48" y="51"/>
                </a:moveTo>
                <a:cubicBezTo>
                  <a:pt x="49" y="50"/>
                  <a:pt x="49" y="47"/>
                  <a:pt x="48" y="46"/>
                </a:cubicBezTo>
                <a:cubicBezTo>
                  <a:pt x="47" y="44"/>
                  <a:pt x="44" y="44"/>
                  <a:pt x="43" y="46"/>
                </a:cubicBezTo>
                <a:cubicBezTo>
                  <a:pt x="41" y="47"/>
                  <a:pt x="41" y="50"/>
                  <a:pt x="43" y="51"/>
                </a:cubicBezTo>
                <a:cubicBezTo>
                  <a:pt x="44" y="54"/>
                  <a:pt x="47" y="54"/>
                  <a:pt x="48" y="51"/>
                </a:cubicBezTo>
                <a:close/>
                <a:moveTo>
                  <a:pt x="4" y="146"/>
                </a:moveTo>
                <a:cubicBezTo>
                  <a:pt x="0" y="150"/>
                  <a:pt x="2" y="156"/>
                  <a:pt x="6" y="159"/>
                </a:cubicBezTo>
                <a:cubicBezTo>
                  <a:pt x="8" y="160"/>
                  <a:pt x="9" y="160"/>
                  <a:pt x="11" y="160"/>
                </a:cubicBezTo>
                <a:cubicBezTo>
                  <a:pt x="13" y="160"/>
                  <a:pt x="17" y="159"/>
                  <a:pt x="18" y="156"/>
                </a:cubicBezTo>
                <a:cubicBezTo>
                  <a:pt x="28" y="139"/>
                  <a:pt x="28" y="139"/>
                  <a:pt x="28" y="139"/>
                </a:cubicBezTo>
                <a:cubicBezTo>
                  <a:pt x="24" y="135"/>
                  <a:pt x="21" y="131"/>
                  <a:pt x="17" y="126"/>
                </a:cubicBezTo>
                <a:cubicBezTo>
                  <a:pt x="4" y="146"/>
                  <a:pt x="4" y="146"/>
                  <a:pt x="4" y="146"/>
                </a:cubicBezTo>
                <a:close/>
                <a:moveTo>
                  <a:pt x="145" y="146"/>
                </a:moveTo>
                <a:cubicBezTo>
                  <a:pt x="132" y="126"/>
                  <a:pt x="132" y="126"/>
                  <a:pt x="132" y="126"/>
                </a:cubicBezTo>
                <a:cubicBezTo>
                  <a:pt x="128" y="131"/>
                  <a:pt x="125" y="135"/>
                  <a:pt x="120" y="139"/>
                </a:cubicBezTo>
                <a:cubicBezTo>
                  <a:pt x="130" y="156"/>
                  <a:pt x="130" y="156"/>
                  <a:pt x="130" y="156"/>
                </a:cubicBezTo>
                <a:cubicBezTo>
                  <a:pt x="132" y="159"/>
                  <a:pt x="135" y="160"/>
                  <a:pt x="137" y="160"/>
                </a:cubicBezTo>
                <a:cubicBezTo>
                  <a:pt x="138" y="160"/>
                  <a:pt x="141" y="160"/>
                  <a:pt x="142" y="159"/>
                </a:cubicBezTo>
                <a:cubicBezTo>
                  <a:pt x="146" y="156"/>
                  <a:pt x="147" y="150"/>
                  <a:pt x="145" y="146"/>
                </a:cubicBezTo>
                <a:close/>
                <a:moveTo>
                  <a:pt x="6" y="54"/>
                </a:moveTo>
                <a:cubicBezTo>
                  <a:pt x="13" y="31"/>
                  <a:pt x="31" y="14"/>
                  <a:pt x="52" y="6"/>
                </a:cubicBezTo>
                <a:cubicBezTo>
                  <a:pt x="47" y="3"/>
                  <a:pt x="42" y="0"/>
                  <a:pt x="36" y="0"/>
                </a:cubicBezTo>
                <a:cubicBezTo>
                  <a:pt x="31" y="0"/>
                  <a:pt x="26" y="2"/>
                  <a:pt x="22" y="4"/>
                </a:cubicBezTo>
                <a:cubicBezTo>
                  <a:pt x="20" y="3"/>
                  <a:pt x="17" y="2"/>
                  <a:pt x="15" y="2"/>
                </a:cubicBezTo>
                <a:cubicBezTo>
                  <a:pt x="8" y="2"/>
                  <a:pt x="3" y="7"/>
                  <a:pt x="3" y="14"/>
                </a:cubicBezTo>
                <a:cubicBezTo>
                  <a:pt x="3" y="16"/>
                  <a:pt x="4" y="19"/>
                  <a:pt x="6" y="22"/>
                </a:cubicBezTo>
                <a:cubicBezTo>
                  <a:pt x="3" y="26"/>
                  <a:pt x="2" y="31"/>
                  <a:pt x="2" y="38"/>
                </a:cubicBezTo>
                <a:cubicBezTo>
                  <a:pt x="2" y="43"/>
                  <a:pt x="3" y="50"/>
                  <a:pt x="6" y="54"/>
                </a:cubicBezTo>
                <a:close/>
                <a:moveTo>
                  <a:pt x="125" y="24"/>
                </a:moveTo>
                <a:cubicBezTo>
                  <a:pt x="132" y="31"/>
                  <a:pt x="137" y="40"/>
                  <a:pt x="141" y="49"/>
                </a:cubicBezTo>
                <a:cubicBezTo>
                  <a:pt x="142" y="45"/>
                  <a:pt x="144" y="41"/>
                  <a:pt x="144" y="37"/>
                </a:cubicBezTo>
                <a:cubicBezTo>
                  <a:pt x="144" y="31"/>
                  <a:pt x="142" y="25"/>
                  <a:pt x="140" y="22"/>
                </a:cubicBezTo>
                <a:cubicBezTo>
                  <a:pt x="141" y="19"/>
                  <a:pt x="142" y="16"/>
                  <a:pt x="142" y="14"/>
                </a:cubicBezTo>
                <a:cubicBezTo>
                  <a:pt x="142" y="7"/>
                  <a:pt x="137" y="2"/>
                  <a:pt x="131" y="2"/>
                </a:cubicBezTo>
                <a:cubicBezTo>
                  <a:pt x="127" y="2"/>
                  <a:pt x="125" y="3"/>
                  <a:pt x="123" y="4"/>
                </a:cubicBezTo>
                <a:cubicBezTo>
                  <a:pt x="118" y="2"/>
                  <a:pt x="115" y="0"/>
                  <a:pt x="110" y="0"/>
                </a:cubicBezTo>
                <a:cubicBezTo>
                  <a:pt x="103" y="0"/>
                  <a:pt x="98" y="3"/>
                  <a:pt x="93" y="4"/>
                </a:cubicBezTo>
                <a:cubicBezTo>
                  <a:pt x="103" y="8"/>
                  <a:pt x="113" y="14"/>
                  <a:pt x="121" y="20"/>
                </a:cubicBezTo>
                <a:cubicBezTo>
                  <a:pt x="122" y="22"/>
                  <a:pt x="123" y="23"/>
                  <a:pt x="125" y="24"/>
                </a:cubicBezTo>
                <a:close/>
                <a:moveTo>
                  <a:pt x="140" y="79"/>
                </a:moveTo>
                <a:cubicBezTo>
                  <a:pt x="140" y="40"/>
                  <a:pt x="111" y="8"/>
                  <a:pt x="75" y="8"/>
                </a:cubicBezTo>
                <a:cubicBezTo>
                  <a:pt x="39" y="8"/>
                  <a:pt x="8" y="40"/>
                  <a:pt x="8" y="79"/>
                </a:cubicBezTo>
                <a:cubicBezTo>
                  <a:pt x="8" y="118"/>
                  <a:pt x="39" y="150"/>
                  <a:pt x="75" y="150"/>
                </a:cubicBezTo>
                <a:cubicBezTo>
                  <a:pt x="111" y="150"/>
                  <a:pt x="140" y="118"/>
                  <a:pt x="140" y="79"/>
                </a:cubicBezTo>
                <a:close/>
                <a:moveTo>
                  <a:pt x="75" y="131"/>
                </a:moveTo>
                <a:cubicBezTo>
                  <a:pt x="47" y="131"/>
                  <a:pt x="26" y="109"/>
                  <a:pt x="26" y="79"/>
                </a:cubicBezTo>
                <a:cubicBezTo>
                  <a:pt x="26" y="51"/>
                  <a:pt x="47" y="27"/>
                  <a:pt x="75" y="27"/>
                </a:cubicBezTo>
                <a:cubicBezTo>
                  <a:pt x="101" y="27"/>
                  <a:pt x="124" y="51"/>
                  <a:pt x="124" y="79"/>
                </a:cubicBezTo>
                <a:cubicBezTo>
                  <a:pt x="124" y="109"/>
                  <a:pt x="101" y="131"/>
                  <a:pt x="75" y="131"/>
                </a:cubicBezTo>
                <a:close/>
                <a:moveTo>
                  <a:pt x="103" y="74"/>
                </a:moveTo>
                <a:cubicBezTo>
                  <a:pt x="85" y="74"/>
                  <a:pt x="85" y="74"/>
                  <a:pt x="85" y="74"/>
                </a:cubicBezTo>
                <a:cubicBezTo>
                  <a:pt x="84" y="72"/>
                  <a:pt x="82" y="70"/>
                  <a:pt x="80" y="70"/>
                </a:cubicBezTo>
                <a:cubicBezTo>
                  <a:pt x="80" y="52"/>
                  <a:pt x="80" y="52"/>
                  <a:pt x="80" y="52"/>
                </a:cubicBezTo>
                <a:cubicBezTo>
                  <a:pt x="80" y="50"/>
                  <a:pt x="77" y="47"/>
                  <a:pt x="75" y="47"/>
                </a:cubicBezTo>
                <a:cubicBezTo>
                  <a:pt x="71" y="47"/>
                  <a:pt x="68" y="50"/>
                  <a:pt x="68" y="52"/>
                </a:cubicBezTo>
                <a:cubicBezTo>
                  <a:pt x="68" y="70"/>
                  <a:pt x="68" y="70"/>
                  <a:pt x="68" y="70"/>
                </a:cubicBezTo>
                <a:cubicBezTo>
                  <a:pt x="65" y="71"/>
                  <a:pt x="63" y="75"/>
                  <a:pt x="63" y="79"/>
                </a:cubicBezTo>
                <a:cubicBezTo>
                  <a:pt x="63" y="86"/>
                  <a:pt x="68" y="91"/>
                  <a:pt x="75" y="91"/>
                </a:cubicBezTo>
                <a:cubicBezTo>
                  <a:pt x="79" y="91"/>
                  <a:pt x="81" y="88"/>
                  <a:pt x="84" y="86"/>
                </a:cubicBezTo>
                <a:cubicBezTo>
                  <a:pt x="103" y="86"/>
                  <a:pt x="103" y="86"/>
                  <a:pt x="103" y="86"/>
                </a:cubicBezTo>
                <a:cubicBezTo>
                  <a:pt x="105" y="86"/>
                  <a:pt x="108" y="83"/>
                  <a:pt x="108" y="80"/>
                </a:cubicBezTo>
                <a:cubicBezTo>
                  <a:pt x="108" y="76"/>
                  <a:pt x="105" y="74"/>
                  <a:pt x="103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CC01EEAF-F18B-E6FE-8B6F-49A1C6A40BA0}"/>
              </a:ext>
            </a:extLst>
          </p:cNvPr>
          <p:cNvSpPr>
            <a:spLocks noEditPoints="1"/>
          </p:cNvSpPr>
          <p:nvPr/>
        </p:nvSpPr>
        <p:spPr bwMode="auto">
          <a:xfrm>
            <a:off x="2424113" y="4676775"/>
            <a:ext cx="185738" cy="254000"/>
          </a:xfrm>
          <a:custGeom>
            <a:avLst/>
            <a:gdLst>
              <a:gd name="T0" fmla="*/ 73 w 117"/>
              <a:gd name="T1" fmla="*/ 94 h 160"/>
              <a:gd name="T2" fmla="*/ 40 w 117"/>
              <a:gd name="T3" fmla="*/ 90 h 160"/>
              <a:gd name="T4" fmla="*/ 68 w 117"/>
              <a:gd name="T5" fmla="*/ 103 h 160"/>
              <a:gd name="T6" fmla="*/ 3 w 117"/>
              <a:gd name="T7" fmla="*/ 96 h 160"/>
              <a:gd name="T8" fmla="*/ 11 w 117"/>
              <a:gd name="T9" fmla="*/ 103 h 160"/>
              <a:gd name="T10" fmla="*/ 22 w 117"/>
              <a:gd name="T11" fmla="*/ 89 h 160"/>
              <a:gd name="T12" fmla="*/ 95 w 117"/>
              <a:gd name="T13" fmla="*/ 24 h 160"/>
              <a:gd name="T14" fmla="*/ 106 w 117"/>
              <a:gd name="T15" fmla="*/ 103 h 160"/>
              <a:gd name="T16" fmla="*/ 113 w 117"/>
              <a:gd name="T17" fmla="*/ 96 h 160"/>
              <a:gd name="T18" fmla="*/ 106 w 117"/>
              <a:gd name="T19" fmla="*/ 89 h 160"/>
              <a:gd name="T20" fmla="*/ 107 w 117"/>
              <a:gd name="T21" fmla="*/ 24 h 160"/>
              <a:gd name="T22" fmla="*/ 107 w 117"/>
              <a:gd name="T23" fmla="*/ 12 h 160"/>
              <a:gd name="T24" fmla="*/ 63 w 117"/>
              <a:gd name="T25" fmla="*/ 5 h 160"/>
              <a:gd name="T26" fmla="*/ 53 w 117"/>
              <a:gd name="T27" fmla="*/ 5 h 160"/>
              <a:gd name="T28" fmla="*/ 10 w 117"/>
              <a:gd name="T29" fmla="*/ 12 h 160"/>
              <a:gd name="T30" fmla="*/ 10 w 117"/>
              <a:gd name="T31" fmla="*/ 24 h 160"/>
              <a:gd name="T32" fmla="*/ 11 w 117"/>
              <a:gd name="T33" fmla="*/ 89 h 160"/>
              <a:gd name="T34" fmla="*/ 41 w 117"/>
              <a:gd name="T35" fmla="*/ 75 h 160"/>
              <a:gd name="T36" fmla="*/ 37 w 117"/>
              <a:gd name="T37" fmla="*/ 49 h 160"/>
              <a:gd name="T38" fmla="*/ 34 w 117"/>
              <a:gd name="T39" fmla="*/ 75 h 160"/>
              <a:gd name="T40" fmla="*/ 41 w 117"/>
              <a:gd name="T41" fmla="*/ 75 h 160"/>
              <a:gd name="T42" fmla="*/ 55 w 117"/>
              <a:gd name="T43" fmla="*/ 39 h 160"/>
              <a:gd name="T44" fmla="*/ 47 w 117"/>
              <a:gd name="T45" fmla="*/ 39 h 160"/>
              <a:gd name="T46" fmla="*/ 50 w 117"/>
              <a:gd name="T47" fmla="*/ 79 h 160"/>
              <a:gd name="T48" fmla="*/ 70 w 117"/>
              <a:gd name="T49" fmla="*/ 75 h 160"/>
              <a:gd name="T50" fmla="*/ 66 w 117"/>
              <a:gd name="T51" fmla="*/ 43 h 160"/>
              <a:gd name="T52" fmla="*/ 62 w 117"/>
              <a:gd name="T53" fmla="*/ 75 h 160"/>
              <a:gd name="T54" fmla="*/ 70 w 117"/>
              <a:gd name="T55" fmla="*/ 75 h 160"/>
              <a:gd name="T56" fmla="*/ 83 w 117"/>
              <a:gd name="T57" fmla="*/ 43 h 160"/>
              <a:gd name="T58" fmla="*/ 76 w 117"/>
              <a:gd name="T59" fmla="*/ 43 h 160"/>
              <a:gd name="T60" fmla="*/ 79 w 117"/>
              <a:gd name="T61" fmla="*/ 79 h 160"/>
              <a:gd name="T62" fmla="*/ 16 w 117"/>
              <a:gd name="T63" fmla="*/ 108 h 160"/>
              <a:gd name="T64" fmla="*/ 45 w 117"/>
              <a:gd name="T65" fmla="*/ 108 h 160"/>
              <a:gd name="T66" fmla="*/ 16 w 117"/>
              <a:gd name="T67" fmla="*/ 108 h 160"/>
              <a:gd name="T68" fmla="*/ 100 w 117"/>
              <a:gd name="T69" fmla="*/ 108 h 160"/>
              <a:gd name="T70" fmla="*/ 73 w 117"/>
              <a:gd name="T71" fmla="*/ 108 h 160"/>
              <a:gd name="T72" fmla="*/ 112 w 117"/>
              <a:gd name="T73" fmla="*/ 138 h 160"/>
              <a:gd name="T74" fmla="*/ 95 w 117"/>
              <a:gd name="T75" fmla="*/ 130 h 160"/>
              <a:gd name="T76" fmla="*/ 87 w 117"/>
              <a:gd name="T77" fmla="*/ 134 h 160"/>
              <a:gd name="T78" fmla="*/ 80 w 117"/>
              <a:gd name="T79" fmla="*/ 130 h 160"/>
              <a:gd name="T80" fmla="*/ 62 w 117"/>
              <a:gd name="T81" fmla="*/ 138 h 160"/>
              <a:gd name="T82" fmla="*/ 55 w 117"/>
              <a:gd name="T83" fmla="*/ 138 h 160"/>
              <a:gd name="T84" fmla="*/ 37 w 117"/>
              <a:gd name="T85" fmla="*/ 130 h 160"/>
              <a:gd name="T86" fmla="*/ 30 w 117"/>
              <a:gd name="T87" fmla="*/ 134 h 160"/>
              <a:gd name="T88" fmla="*/ 22 w 117"/>
              <a:gd name="T89" fmla="*/ 130 h 160"/>
              <a:gd name="T90" fmla="*/ 5 w 117"/>
              <a:gd name="T91" fmla="*/ 138 h 160"/>
              <a:gd name="T92" fmla="*/ 117 w 117"/>
              <a:gd name="T93" fmla="*/ 1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17" h="160">
                <a:moveTo>
                  <a:pt x="68" y="103"/>
                </a:moveTo>
                <a:cubicBezTo>
                  <a:pt x="70" y="99"/>
                  <a:pt x="71" y="96"/>
                  <a:pt x="73" y="94"/>
                </a:cubicBezTo>
                <a:cubicBezTo>
                  <a:pt x="75" y="92"/>
                  <a:pt x="76" y="91"/>
                  <a:pt x="77" y="90"/>
                </a:cubicBezTo>
                <a:cubicBezTo>
                  <a:pt x="40" y="90"/>
                  <a:pt x="40" y="90"/>
                  <a:pt x="40" y="90"/>
                </a:cubicBezTo>
                <a:cubicBezTo>
                  <a:pt x="45" y="92"/>
                  <a:pt x="47" y="97"/>
                  <a:pt x="48" y="103"/>
                </a:cubicBezTo>
                <a:cubicBezTo>
                  <a:pt x="68" y="103"/>
                  <a:pt x="68" y="103"/>
                  <a:pt x="68" y="103"/>
                </a:cubicBezTo>
                <a:close/>
                <a:moveTo>
                  <a:pt x="10" y="89"/>
                </a:moveTo>
                <a:cubicBezTo>
                  <a:pt x="6" y="89"/>
                  <a:pt x="3" y="93"/>
                  <a:pt x="3" y="96"/>
                </a:cubicBezTo>
                <a:cubicBezTo>
                  <a:pt x="3" y="100"/>
                  <a:pt x="6" y="103"/>
                  <a:pt x="10" y="103"/>
                </a:cubicBezTo>
                <a:cubicBezTo>
                  <a:pt x="11" y="103"/>
                  <a:pt x="11" y="103"/>
                  <a:pt x="11" y="103"/>
                </a:cubicBezTo>
                <a:cubicBezTo>
                  <a:pt x="12" y="99"/>
                  <a:pt x="13" y="96"/>
                  <a:pt x="16" y="93"/>
                </a:cubicBezTo>
                <a:cubicBezTo>
                  <a:pt x="17" y="91"/>
                  <a:pt x="20" y="89"/>
                  <a:pt x="22" y="89"/>
                </a:cubicBezTo>
                <a:cubicBezTo>
                  <a:pt x="22" y="24"/>
                  <a:pt x="22" y="24"/>
                  <a:pt x="22" y="24"/>
                </a:cubicBezTo>
                <a:cubicBezTo>
                  <a:pt x="95" y="24"/>
                  <a:pt x="95" y="24"/>
                  <a:pt x="95" y="24"/>
                </a:cubicBezTo>
                <a:cubicBezTo>
                  <a:pt x="95" y="89"/>
                  <a:pt x="95" y="89"/>
                  <a:pt x="95" y="89"/>
                </a:cubicBezTo>
                <a:cubicBezTo>
                  <a:pt x="101" y="91"/>
                  <a:pt x="105" y="96"/>
                  <a:pt x="106" y="103"/>
                </a:cubicBezTo>
                <a:cubicBezTo>
                  <a:pt x="107" y="103"/>
                  <a:pt x="107" y="103"/>
                  <a:pt x="107" y="103"/>
                </a:cubicBezTo>
                <a:cubicBezTo>
                  <a:pt x="111" y="103"/>
                  <a:pt x="113" y="100"/>
                  <a:pt x="113" y="96"/>
                </a:cubicBezTo>
                <a:cubicBezTo>
                  <a:pt x="113" y="93"/>
                  <a:pt x="111" y="89"/>
                  <a:pt x="107" y="89"/>
                </a:cubicBezTo>
                <a:cubicBezTo>
                  <a:pt x="106" y="89"/>
                  <a:pt x="106" y="89"/>
                  <a:pt x="106" y="89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107" y="24"/>
                  <a:pt x="107" y="24"/>
                  <a:pt x="107" y="24"/>
                </a:cubicBezTo>
                <a:cubicBezTo>
                  <a:pt x="111" y="24"/>
                  <a:pt x="113" y="21"/>
                  <a:pt x="113" y="19"/>
                </a:cubicBezTo>
                <a:cubicBezTo>
                  <a:pt x="113" y="15"/>
                  <a:pt x="111" y="12"/>
                  <a:pt x="107" y="12"/>
                </a:cubicBezTo>
                <a:cubicBezTo>
                  <a:pt x="63" y="12"/>
                  <a:pt x="63" y="12"/>
                  <a:pt x="63" y="12"/>
                </a:cubicBezTo>
                <a:cubicBezTo>
                  <a:pt x="63" y="5"/>
                  <a:pt x="63" y="5"/>
                  <a:pt x="63" y="5"/>
                </a:cubicBezTo>
                <a:cubicBezTo>
                  <a:pt x="63" y="3"/>
                  <a:pt x="62" y="0"/>
                  <a:pt x="58" y="0"/>
                </a:cubicBezTo>
                <a:cubicBezTo>
                  <a:pt x="56" y="0"/>
                  <a:pt x="53" y="3"/>
                  <a:pt x="53" y="5"/>
                </a:cubicBezTo>
                <a:cubicBezTo>
                  <a:pt x="53" y="12"/>
                  <a:pt x="53" y="12"/>
                  <a:pt x="53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6" y="12"/>
                  <a:pt x="3" y="15"/>
                  <a:pt x="3" y="19"/>
                </a:cubicBezTo>
                <a:cubicBezTo>
                  <a:pt x="3" y="21"/>
                  <a:pt x="6" y="24"/>
                  <a:pt x="10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89"/>
                  <a:pt x="11" y="89"/>
                  <a:pt x="11" y="89"/>
                </a:cubicBezTo>
                <a:lnTo>
                  <a:pt x="10" y="89"/>
                </a:lnTo>
                <a:close/>
                <a:moveTo>
                  <a:pt x="41" y="75"/>
                </a:moveTo>
                <a:cubicBezTo>
                  <a:pt x="41" y="53"/>
                  <a:pt x="41" y="53"/>
                  <a:pt x="41" y="53"/>
                </a:cubicBezTo>
                <a:cubicBezTo>
                  <a:pt x="41" y="50"/>
                  <a:pt x="40" y="49"/>
                  <a:pt x="37" y="49"/>
                </a:cubicBezTo>
                <a:cubicBezTo>
                  <a:pt x="35" y="49"/>
                  <a:pt x="34" y="50"/>
                  <a:pt x="34" y="53"/>
                </a:cubicBezTo>
                <a:cubicBezTo>
                  <a:pt x="34" y="75"/>
                  <a:pt x="34" y="75"/>
                  <a:pt x="34" y="75"/>
                </a:cubicBezTo>
                <a:cubicBezTo>
                  <a:pt x="34" y="76"/>
                  <a:pt x="35" y="79"/>
                  <a:pt x="37" y="79"/>
                </a:cubicBezTo>
                <a:cubicBezTo>
                  <a:pt x="40" y="79"/>
                  <a:pt x="41" y="76"/>
                  <a:pt x="41" y="75"/>
                </a:cubicBezTo>
                <a:close/>
                <a:moveTo>
                  <a:pt x="55" y="75"/>
                </a:moveTo>
                <a:cubicBezTo>
                  <a:pt x="55" y="39"/>
                  <a:pt x="55" y="39"/>
                  <a:pt x="55" y="39"/>
                </a:cubicBezTo>
                <a:cubicBezTo>
                  <a:pt x="55" y="36"/>
                  <a:pt x="53" y="35"/>
                  <a:pt x="50" y="35"/>
                </a:cubicBezTo>
                <a:cubicBezTo>
                  <a:pt x="49" y="35"/>
                  <a:pt x="47" y="36"/>
                  <a:pt x="47" y="39"/>
                </a:cubicBezTo>
                <a:cubicBezTo>
                  <a:pt x="47" y="75"/>
                  <a:pt x="47" y="75"/>
                  <a:pt x="47" y="75"/>
                </a:cubicBezTo>
                <a:cubicBezTo>
                  <a:pt x="47" y="76"/>
                  <a:pt x="49" y="79"/>
                  <a:pt x="50" y="79"/>
                </a:cubicBezTo>
                <a:cubicBezTo>
                  <a:pt x="53" y="79"/>
                  <a:pt x="55" y="76"/>
                  <a:pt x="55" y="75"/>
                </a:cubicBezTo>
                <a:close/>
                <a:moveTo>
                  <a:pt x="70" y="75"/>
                </a:moveTo>
                <a:cubicBezTo>
                  <a:pt x="70" y="49"/>
                  <a:pt x="70" y="49"/>
                  <a:pt x="70" y="49"/>
                </a:cubicBezTo>
                <a:cubicBezTo>
                  <a:pt x="70" y="46"/>
                  <a:pt x="69" y="43"/>
                  <a:pt x="66" y="43"/>
                </a:cubicBezTo>
                <a:cubicBezTo>
                  <a:pt x="63" y="43"/>
                  <a:pt x="62" y="46"/>
                  <a:pt x="62" y="49"/>
                </a:cubicBezTo>
                <a:cubicBezTo>
                  <a:pt x="62" y="75"/>
                  <a:pt x="62" y="75"/>
                  <a:pt x="62" y="75"/>
                </a:cubicBezTo>
                <a:cubicBezTo>
                  <a:pt x="62" y="76"/>
                  <a:pt x="63" y="79"/>
                  <a:pt x="66" y="79"/>
                </a:cubicBezTo>
                <a:cubicBezTo>
                  <a:pt x="69" y="79"/>
                  <a:pt x="70" y="76"/>
                  <a:pt x="70" y="75"/>
                </a:cubicBezTo>
                <a:close/>
                <a:moveTo>
                  <a:pt x="83" y="75"/>
                </a:moveTo>
                <a:cubicBezTo>
                  <a:pt x="83" y="43"/>
                  <a:pt x="83" y="43"/>
                  <a:pt x="83" y="43"/>
                </a:cubicBezTo>
                <a:cubicBezTo>
                  <a:pt x="83" y="40"/>
                  <a:pt x="82" y="39"/>
                  <a:pt x="79" y="39"/>
                </a:cubicBezTo>
                <a:cubicBezTo>
                  <a:pt x="77" y="39"/>
                  <a:pt x="76" y="40"/>
                  <a:pt x="76" y="43"/>
                </a:cubicBezTo>
                <a:cubicBezTo>
                  <a:pt x="76" y="75"/>
                  <a:pt x="76" y="75"/>
                  <a:pt x="76" y="75"/>
                </a:cubicBezTo>
                <a:cubicBezTo>
                  <a:pt x="76" y="76"/>
                  <a:pt x="77" y="79"/>
                  <a:pt x="79" y="79"/>
                </a:cubicBezTo>
                <a:cubicBezTo>
                  <a:pt x="82" y="79"/>
                  <a:pt x="83" y="76"/>
                  <a:pt x="83" y="75"/>
                </a:cubicBezTo>
                <a:close/>
                <a:moveTo>
                  <a:pt x="16" y="108"/>
                </a:moveTo>
                <a:cubicBezTo>
                  <a:pt x="16" y="121"/>
                  <a:pt x="21" y="129"/>
                  <a:pt x="30" y="129"/>
                </a:cubicBezTo>
                <a:cubicBezTo>
                  <a:pt x="39" y="129"/>
                  <a:pt x="45" y="121"/>
                  <a:pt x="45" y="108"/>
                </a:cubicBezTo>
                <a:cubicBezTo>
                  <a:pt x="45" y="98"/>
                  <a:pt x="39" y="93"/>
                  <a:pt x="30" y="92"/>
                </a:cubicBezTo>
                <a:cubicBezTo>
                  <a:pt x="21" y="93"/>
                  <a:pt x="16" y="98"/>
                  <a:pt x="16" y="108"/>
                </a:cubicBezTo>
                <a:close/>
                <a:moveTo>
                  <a:pt x="87" y="129"/>
                </a:moveTo>
                <a:cubicBezTo>
                  <a:pt x="95" y="129"/>
                  <a:pt x="100" y="121"/>
                  <a:pt x="100" y="108"/>
                </a:cubicBezTo>
                <a:cubicBezTo>
                  <a:pt x="100" y="98"/>
                  <a:pt x="95" y="93"/>
                  <a:pt x="87" y="92"/>
                </a:cubicBezTo>
                <a:cubicBezTo>
                  <a:pt x="78" y="93"/>
                  <a:pt x="73" y="98"/>
                  <a:pt x="73" y="108"/>
                </a:cubicBezTo>
                <a:cubicBezTo>
                  <a:pt x="73" y="121"/>
                  <a:pt x="78" y="129"/>
                  <a:pt x="87" y="129"/>
                </a:cubicBezTo>
                <a:close/>
                <a:moveTo>
                  <a:pt x="112" y="138"/>
                </a:moveTo>
                <a:cubicBezTo>
                  <a:pt x="98" y="133"/>
                  <a:pt x="98" y="133"/>
                  <a:pt x="98" y="133"/>
                </a:cubicBezTo>
                <a:cubicBezTo>
                  <a:pt x="95" y="130"/>
                  <a:pt x="95" y="130"/>
                  <a:pt x="95" y="130"/>
                </a:cubicBezTo>
                <a:cubicBezTo>
                  <a:pt x="93" y="129"/>
                  <a:pt x="92" y="129"/>
                  <a:pt x="92" y="130"/>
                </a:cubicBezTo>
                <a:cubicBezTo>
                  <a:pt x="87" y="134"/>
                  <a:pt x="87" y="134"/>
                  <a:pt x="87" y="134"/>
                </a:cubicBezTo>
                <a:cubicBezTo>
                  <a:pt x="82" y="130"/>
                  <a:pt x="82" y="130"/>
                  <a:pt x="82" y="130"/>
                </a:cubicBezTo>
                <a:cubicBezTo>
                  <a:pt x="82" y="129"/>
                  <a:pt x="81" y="129"/>
                  <a:pt x="80" y="130"/>
                </a:cubicBezTo>
                <a:cubicBezTo>
                  <a:pt x="76" y="133"/>
                  <a:pt x="76" y="133"/>
                  <a:pt x="76" y="133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1" y="140"/>
                  <a:pt x="60" y="142"/>
                  <a:pt x="58" y="146"/>
                </a:cubicBezTo>
                <a:cubicBezTo>
                  <a:pt x="58" y="142"/>
                  <a:pt x="57" y="140"/>
                  <a:pt x="55" y="138"/>
                </a:cubicBezTo>
                <a:cubicBezTo>
                  <a:pt x="41" y="133"/>
                  <a:pt x="41" y="133"/>
                  <a:pt x="41" y="133"/>
                </a:cubicBezTo>
                <a:cubicBezTo>
                  <a:pt x="37" y="130"/>
                  <a:pt x="37" y="130"/>
                  <a:pt x="37" y="130"/>
                </a:cubicBezTo>
                <a:cubicBezTo>
                  <a:pt x="37" y="129"/>
                  <a:pt x="36" y="129"/>
                  <a:pt x="35" y="130"/>
                </a:cubicBezTo>
                <a:cubicBezTo>
                  <a:pt x="30" y="134"/>
                  <a:pt x="30" y="134"/>
                  <a:pt x="30" y="134"/>
                </a:cubicBezTo>
                <a:cubicBezTo>
                  <a:pt x="26" y="130"/>
                  <a:pt x="26" y="130"/>
                  <a:pt x="26" y="130"/>
                </a:cubicBezTo>
                <a:cubicBezTo>
                  <a:pt x="25" y="129"/>
                  <a:pt x="23" y="129"/>
                  <a:pt x="22" y="130"/>
                </a:cubicBezTo>
                <a:cubicBezTo>
                  <a:pt x="20" y="133"/>
                  <a:pt x="20" y="133"/>
                  <a:pt x="20" y="133"/>
                </a:cubicBezTo>
                <a:cubicBezTo>
                  <a:pt x="5" y="138"/>
                  <a:pt x="5" y="138"/>
                  <a:pt x="5" y="138"/>
                </a:cubicBezTo>
                <a:cubicBezTo>
                  <a:pt x="1" y="141"/>
                  <a:pt x="1" y="159"/>
                  <a:pt x="0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59"/>
                  <a:pt x="117" y="141"/>
                  <a:pt x="112" y="1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C5E6A07D-465C-5616-0514-05D68E7F5509}"/>
              </a:ext>
            </a:extLst>
          </p:cNvPr>
          <p:cNvSpPr>
            <a:spLocks noEditPoints="1"/>
          </p:cNvSpPr>
          <p:nvPr/>
        </p:nvSpPr>
        <p:spPr bwMode="auto">
          <a:xfrm>
            <a:off x="6248401" y="4675188"/>
            <a:ext cx="241300" cy="254000"/>
          </a:xfrm>
          <a:custGeom>
            <a:avLst/>
            <a:gdLst>
              <a:gd name="T0" fmla="*/ 66 w 152"/>
              <a:gd name="T1" fmla="*/ 107 h 160"/>
              <a:gd name="T2" fmla="*/ 66 w 152"/>
              <a:gd name="T3" fmla="*/ 118 h 160"/>
              <a:gd name="T4" fmla="*/ 129 w 152"/>
              <a:gd name="T5" fmla="*/ 112 h 160"/>
              <a:gd name="T6" fmla="*/ 108 w 152"/>
              <a:gd name="T7" fmla="*/ 128 h 160"/>
              <a:gd name="T8" fmla="*/ 60 w 152"/>
              <a:gd name="T9" fmla="*/ 134 h 160"/>
              <a:gd name="T10" fmla="*/ 108 w 152"/>
              <a:gd name="T11" fmla="*/ 138 h 160"/>
              <a:gd name="T12" fmla="*/ 108 w 152"/>
              <a:gd name="T13" fmla="*/ 128 h 160"/>
              <a:gd name="T14" fmla="*/ 66 w 152"/>
              <a:gd name="T15" fmla="*/ 26 h 160"/>
              <a:gd name="T16" fmla="*/ 66 w 152"/>
              <a:gd name="T17" fmla="*/ 36 h 160"/>
              <a:gd name="T18" fmla="*/ 129 w 152"/>
              <a:gd name="T19" fmla="*/ 30 h 160"/>
              <a:gd name="T20" fmla="*/ 133 w 152"/>
              <a:gd name="T21" fmla="*/ 0 h 160"/>
              <a:gd name="T22" fmla="*/ 10 w 152"/>
              <a:gd name="T23" fmla="*/ 21 h 160"/>
              <a:gd name="T24" fmla="*/ 17 w 152"/>
              <a:gd name="T25" fmla="*/ 21 h 160"/>
              <a:gd name="T26" fmla="*/ 32 w 152"/>
              <a:gd name="T27" fmla="*/ 35 h 160"/>
              <a:gd name="T28" fmla="*/ 19 w 152"/>
              <a:gd name="T29" fmla="*/ 54 h 160"/>
              <a:gd name="T30" fmla="*/ 10 w 152"/>
              <a:gd name="T31" fmla="*/ 109 h 160"/>
              <a:gd name="T32" fmla="*/ 32 w 152"/>
              <a:gd name="T33" fmla="*/ 122 h 160"/>
              <a:gd name="T34" fmla="*/ 19 w 152"/>
              <a:gd name="T35" fmla="*/ 141 h 160"/>
              <a:gd name="T36" fmla="*/ 29 w 152"/>
              <a:gd name="T37" fmla="*/ 160 h 160"/>
              <a:gd name="T38" fmla="*/ 152 w 152"/>
              <a:gd name="T39" fmla="*/ 141 h 160"/>
              <a:gd name="T40" fmla="*/ 133 w 152"/>
              <a:gd name="T41" fmla="*/ 0 h 160"/>
              <a:gd name="T42" fmla="*/ 131 w 152"/>
              <a:gd name="T43" fmla="*/ 149 h 160"/>
              <a:gd name="T44" fmla="*/ 50 w 152"/>
              <a:gd name="T45" fmla="*/ 12 h 160"/>
              <a:gd name="T46" fmla="*/ 141 w 152"/>
              <a:gd name="T47" fmla="*/ 22 h 160"/>
              <a:gd name="T48" fmla="*/ 124 w 152"/>
              <a:gd name="T49" fmla="*/ 87 h 160"/>
              <a:gd name="T50" fmla="*/ 60 w 152"/>
              <a:gd name="T51" fmla="*/ 91 h 160"/>
              <a:gd name="T52" fmla="*/ 124 w 152"/>
              <a:gd name="T53" fmla="*/ 97 h 160"/>
              <a:gd name="T54" fmla="*/ 124 w 152"/>
              <a:gd name="T55" fmla="*/ 87 h 160"/>
              <a:gd name="T56" fmla="*/ 86 w 152"/>
              <a:gd name="T57" fmla="*/ 57 h 160"/>
              <a:gd name="T58" fmla="*/ 86 w 152"/>
              <a:gd name="T59" fmla="*/ 46 h 160"/>
              <a:gd name="T60" fmla="*/ 60 w 152"/>
              <a:gd name="T61" fmla="*/ 51 h 160"/>
              <a:gd name="T62" fmla="*/ 66 w 152"/>
              <a:gd name="T63" fmla="*/ 76 h 160"/>
              <a:gd name="T64" fmla="*/ 90 w 152"/>
              <a:gd name="T65" fmla="*/ 71 h 160"/>
              <a:gd name="T66" fmla="*/ 66 w 152"/>
              <a:gd name="T67" fmla="*/ 67 h 160"/>
              <a:gd name="T68" fmla="*/ 66 w 152"/>
              <a:gd name="T69" fmla="*/ 76 h 160"/>
              <a:gd name="T70" fmla="*/ 20 w 152"/>
              <a:gd name="T71" fmla="*/ 48 h 160"/>
              <a:gd name="T72" fmla="*/ 27 w 152"/>
              <a:gd name="T73" fmla="*/ 35 h 160"/>
              <a:gd name="T74" fmla="*/ 8 w 152"/>
              <a:gd name="T75" fmla="*/ 27 h 160"/>
              <a:gd name="T76" fmla="*/ 0 w 152"/>
              <a:gd name="T77" fmla="*/ 40 h 160"/>
              <a:gd name="T78" fmla="*/ 27 w 152"/>
              <a:gd name="T79" fmla="*/ 128 h 160"/>
              <a:gd name="T80" fmla="*/ 20 w 152"/>
              <a:gd name="T81" fmla="*/ 114 h 160"/>
              <a:gd name="T82" fmla="*/ 0 w 152"/>
              <a:gd name="T83" fmla="*/ 122 h 160"/>
              <a:gd name="T84" fmla="*/ 8 w 152"/>
              <a:gd name="T85" fmla="*/ 136 h 160"/>
              <a:gd name="T86" fmla="*/ 27 w 152"/>
              <a:gd name="T87" fmla="*/ 128 h 160"/>
              <a:gd name="T88" fmla="*/ 101 w 152"/>
              <a:gd name="T89" fmla="*/ 46 h 160"/>
              <a:gd name="T90" fmla="*/ 127 w 152"/>
              <a:gd name="T91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2" h="160">
                <a:moveTo>
                  <a:pt x="124" y="107"/>
                </a:moveTo>
                <a:cubicBezTo>
                  <a:pt x="66" y="107"/>
                  <a:pt x="66" y="107"/>
                  <a:pt x="66" y="107"/>
                </a:cubicBezTo>
                <a:cubicBezTo>
                  <a:pt x="62" y="107"/>
                  <a:pt x="60" y="110"/>
                  <a:pt x="60" y="112"/>
                </a:cubicBezTo>
                <a:cubicBezTo>
                  <a:pt x="60" y="115"/>
                  <a:pt x="62" y="118"/>
                  <a:pt x="66" y="118"/>
                </a:cubicBezTo>
                <a:cubicBezTo>
                  <a:pt x="124" y="118"/>
                  <a:pt x="124" y="118"/>
                  <a:pt x="124" y="118"/>
                </a:cubicBezTo>
                <a:cubicBezTo>
                  <a:pt x="127" y="118"/>
                  <a:pt x="129" y="115"/>
                  <a:pt x="129" y="112"/>
                </a:cubicBezTo>
                <a:cubicBezTo>
                  <a:pt x="129" y="110"/>
                  <a:pt x="127" y="107"/>
                  <a:pt x="124" y="107"/>
                </a:cubicBezTo>
                <a:close/>
                <a:moveTo>
                  <a:pt x="108" y="128"/>
                </a:moveTo>
                <a:cubicBezTo>
                  <a:pt x="66" y="128"/>
                  <a:pt x="66" y="128"/>
                  <a:pt x="66" y="128"/>
                </a:cubicBezTo>
                <a:cubicBezTo>
                  <a:pt x="62" y="128"/>
                  <a:pt x="60" y="130"/>
                  <a:pt x="60" y="134"/>
                </a:cubicBezTo>
                <a:cubicBezTo>
                  <a:pt x="60" y="136"/>
                  <a:pt x="62" y="138"/>
                  <a:pt x="66" y="138"/>
                </a:cubicBezTo>
                <a:cubicBezTo>
                  <a:pt x="108" y="138"/>
                  <a:pt x="108" y="138"/>
                  <a:pt x="108" y="138"/>
                </a:cubicBezTo>
                <a:cubicBezTo>
                  <a:pt x="110" y="138"/>
                  <a:pt x="112" y="136"/>
                  <a:pt x="112" y="134"/>
                </a:cubicBezTo>
                <a:cubicBezTo>
                  <a:pt x="112" y="130"/>
                  <a:pt x="110" y="128"/>
                  <a:pt x="108" y="128"/>
                </a:cubicBezTo>
                <a:close/>
                <a:moveTo>
                  <a:pt x="124" y="26"/>
                </a:moveTo>
                <a:cubicBezTo>
                  <a:pt x="66" y="26"/>
                  <a:pt x="66" y="26"/>
                  <a:pt x="66" y="26"/>
                </a:cubicBezTo>
                <a:cubicBezTo>
                  <a:pt x="62" y="26"/>
                  <a:pt x="60" y="28"/>
                  <a:pt x="60" y="30"/>
                </a:cubicBezTo>
                <a:cubicBezTo>
                  <a:pt x="60" y="34"/>
                  <a:pt x="62" y="36"/>
                  <a:pt x="66" y="36"/>
                </a:cubicBezTo>
                <a:cubicBezTo>
                  <a:pt x="124" y="36"/>
                  <a:pt x="124" y="36"/>
                  <a:pt x="124" y="36"/>
                </a:cubicBezTo>
                <a:cubicBezTo>
                  <a:pt x="127" y="36"/>
                  <a:pt x="129" y="34"/>
                  <a:pt x="129" y="30"/>
                </a:cubicBezTo>
                <a:cubicBezTo>
                  <a:pt x="129" y="28"/>
                  <a:pt x="127" y="26"/>
                  <a:pt x="124" y="26"/>
                </a:cubicBezTo>
                <a:close/>
                <a:moveTo>
                  <a:pt x="133" y="0"/>
                </a:moveTo>
                <a:cubicBezTo>
                  <a:pt x="29" y="0"/>
                  <a:pt x="29" y="0"/>
                  <a:pt x="29" y="0"/>
                </a:cubicBezTo>
                <a:cubicBezTo>
                  <a:pt x="18" y="0"/>
                  <a:pt x="10" y="9"/>
                  <a:pt x="10" y="21"/>
                </a:cubicBezTo>
                <a:cubicBezTo>
                  <a:pt x="15" y="21"/>
                  <a:pt x="15" y="21"/>
                  <a:pt x="15" y="21"/>
                </a:cubicBezTo>
                <a:cubicBezTo>
                  <a:pt x="15" y="21"/>
                  <a:pt x="16" y="21"/>
                  <a:pt x="17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27" y="21"/>
                  <a:pt x="32" y="27"/>
                  <a:pt x="32" y="35"/>
                </a:cubicBezTo>
                <a:cubicBezTo>
                  <a:pt x="32" y="40"/>
                  <a:pt x="32" y="40"/>
                  <a:pt x="32" y="40"/>
                </a:cubicBezTo>
                <a:cubicBezTo>
                  <a:pt x="32" y="48"/>
                  <a:pt x="27" y="54"/>
                  <a:pt x="19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10" y="109"/>
                  <a:pt x="10" y="109"/>
                  <a:pt x="10" y="109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27" y="109"/>
                  <a:pt x="32" y="114"/>
                  <a:pt x="32" y="122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2" y="136"/>
                  <a:pt x="27" y="141"/>
                  <a:pt x="19" y="141"/>
                </a:cubicBezTo>
                <a:cubicBezTo>
                  <a:pt x="11" y="141"/>
                  <a:pt x="11" y="141"/>
                  <a:pt x="11" y="141"/>
                </a:cubicBezTo>
                <a:cubicBezTo>
                  <a:pt x="11" y="152"/>
                  <a:pt x="19" y="160"/>
                  <a:pt x="29" y="160"/>
                </a:cubicBezTo>
                <a:cubicBezTo>
                  <a:pt x="133" y="160"/>
                  <a:pt x="133" y="160"/>
                  <a:pt x="133" y="160"/>
                </a:cubicBezTo>
                <a:cubicBezTo>
                  <a:pt x="144" y="160"/>
                  <a:pt x="152" y="151"/>
                  <a:pt x="152" y="141"/>
                </a:cubicBezTo>
                <a:cubicBezTo>
                  <a:pt x="152" y="21"/>
                  <a:pt x="152" y="21"/>
                  <a:pt x="152" y="21"/>
                </a:cubicBezTo>
                <a:cubicBezTo>
                  <a:pt x="152" y="9"/>
                  <a:pt x="144" y="0"/>
                  <a:pt x="133" y="0"/>
                </a:cubicBezTo>
                <a:close/>
                <a:moveTo>
                  <a:pt x="141" y="139"/>
                </a:moveTo>
                <a:cubicBezTo>
                  <a:pt x="141" y="145"/>
                  <a:pt x="136" y="149"/>
                  <a:pt x="131" y="149"/>
                </a:cubicBezTo>
                <a:cubicBezTo>
                  <a:pt x="50" y="149"/>
                  <a:pt x="50" y="149"/>
                  <a:pt x="50" y="149"/>
                </a:cubicBezTo>
                <a:cubicBezTo>
                  <a:pt x="50" y="12"/>
                  <a:pt x="50" y="12"/>
                  <a:pt x="50" y="12"/>
                </a:cubicBezTo>
                <a:cubicBezTo>
                  <a:pt x="131" y="12"/>
                  <a:pt x="131" y="12"/>
                  <a:pt x="131" y="12"/>
                </a:cubicBezTo>
                <a:cubicBezTo>
                  <a:pt x="136" y="12"/>
                  <a:pt x="141" y="16"/>
                  <a:pt x="141" y="22"/>
                </a:cubicBezTo>
                <a:cubicBezTo>
                  <a:pt x="141" y="139"/>
                  <a:pt x="141" y="139"/>
                  <a:pt x="141" y="139"/>
                </a:cubicBezTo>
                <a:close/>
                <a:moveTo>
                  <a:pt x="124" y="87"/>
                </a:moveTo>
                <a:cubicBezTo>
                  <a:pt x="66" y="87"/>
                  <a:pt x="66" y="87"/>
                  <a:pt x="66" y="87"/>
                </a:cubicBezTo>
                <a:cubicBezTo>
                  <a:pt x="62" y="87"/>
                  <a:pt x="60" y="89"/>
                  <a:pt x="60" y="91"/>
                </a:cubicBezTo>
                <a:cubicBezTo>
                  <a:pt x="60" y="95"/>
                  <a:pt x="62" y="97"/>
                  <a:pt x="66" y="97"/>
                </a:cubicBezTo>
                <a:cubicBezTo>
                  <a:pt x="124" y="97"/>
                  <a:pt x="124" y="97"/>
                  <a:pt x="124" y="97"/>
                </a:cubicBezTo>
                <a:cubicBezTo>
                  <a:pt x="127" y="97"/>
                  <a:pt x="129" y="95"/>
                  <a:pt x="129" y="91"/>
                </a:cubicBezTo>
                <a:cubicBezTo>
                  <a:pt x="129" y="89"/>
                  <a:pt x="127" y="87"/>
                  <a:pt x="124" y="87"/>
                </a:cubicBezTo>
                <a:close/>
                <a:moveTo>
                  <a:pt x="66" y="57"/>
                </a:moveTo>
                <a:cubicBezTo>
                  <a:pt x="86" y="57"/>
                  <a:pt x="86" y="57"/>
                  <a:pt x="86" y="57"/>
                </a:cubicBezTo>
                <a:cubicBezTo>
                  <a:pt x="88" y="57"/>
                  <a:pt x="90" y="54"/>
                  <a:pt x="90" y="51"/>
                </a:cubicBezTo>
                <a:cubicBezTo>
                  <a:pt x="90" y="49"/>
                  <a:pt x="88" y="46"/>
                  <a:pt x="86" y="46"/>
                </a:cubicBezTo>
                <a:cubicBezTo>
                  <a:pt x="66" y="46"/>
                  <a:pt x="66" y="46"/>
                  <a:pt x="66" y="46"/>
                </a:cubicBezTo>
                <a:cubicBezTo>
                  <a:pt x="62" y="46"/>
                  <a:pt x="60" y="49"/>
                  <a:pt x="60" y="51"/>
                </a:cubicBezTo>
                <a:cubicBezTo>
                  <a:pt x="60" y="54"/>
                  <a:pt x="62" y="57"/>
                  <a:pt x="66" y="57"/>
                </a:cubicBezTo>
                <a:close/>
                <a:moveTo>
                  <a:pt x="66" y="76"/>
                </a:moveTo>
                <a:cubicBezTo>
                  <a:pt x="86" y="76"/>
                  <a:pt x="86" y="76"/>
                  <a:pt x="86" y="76"/>
                </a:cubicBezTo>
                <a:cubicBezTo>
                  <a:pt x="88" y="76"/>
                  <a:pt x="90" y="74"/>
                  <a:pt x="90" y="71"/>
                </a:cubicBezTo>
                <a:cubicBezTo>
                  <a:pt x="90" y="69"/>
                  <a:pt x="88" y="67"/>
                  <a:pt x="86" y="67"/>
                </a:cubicBezTo>
                <a:cubicBezTo>
                  <a:pt x="66" y="67"/>
                  <a:pt x="66" y="67"/>
                  <a:pt x="66" y="67"/>
                </a:cubicBezTo>
                <a:cubicBezTo>
                  <a:pt x="62" y="67"/>
                  <a:pt x="60" y="69"/>
                  <a:pt x="60" y="71"/>
                </a:cubicBezTo>
                <a:cubicBezTo>
                  <a:pt x="60" y="74"/>
                  <a:pt x="62" y="76"/>
                  <a:pt x="66" y="76"/>
                </a:cubicBezTo>
                <a:close/>
                <a:moveTo>
                  <a:pt x="8" y="48"/>
                </a:moveTo>
                <a:cubicBezTo>
                  <a:pt x="20" y="48"/>
                  <a:pt x="20" y="48"/>
                  <a:pt x="20" y="48"/>
                </a:cubicBezTo>
                <a:cubicBezTo>
                  <a:pt x="24" y="48"/>
                  <a:pt x="27" y="44"/>
                  <a:pt x="27" y="40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30"/>
                  <a:pt x="24" y="27"/>
                  <a:pt x="20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4" y="27"/>
                  <a:pt x="0" y="30"/>
                  <a:pt x="0" y="35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44"/>
                  <a:pt x="4" y="48"/>
                  <a:pt x="8" y="48"/>
                </a:cubicBezTo>
                <a:close/>
                <a:moveTo>
                  <a:pt x="27" y="128"/>
                </a:moveTo>
                <a:cubicBezTo>
                  <a:pt x="27" y="122"/>
                  <a:pt x="27" y="122"/>
                  <a:pt x="27" y="122"/>
                </a:cubicBezTo>
                <a:cubicBezTo>
                  <a:pt x="27" y="118"/>
                  <a:pt x="24" y="114"/>
                  <a:pt x="20" y="114"/>
                </a:cubicBezTo>
                <a:cubicBezTo>
                  <a:pt x="8" y="114"/>
                  <a:pt x="8" y="114"/>
                  <a:pt x="8" y="114"/>
                </a:cubicBezTo>
                <a:cubicBezTo>
                  <a:pt x="4" y="114"/>
                  <a:pt x="0" y="118"/>
                  <a:pt x="0" y="122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3"/>
                  <a:pt x="4" y="136"/>
                  <a:pt x="8" y="136"/>
                </a:cubicBezTo>
                <a:cubicBezTo>
                  <a:pt x="20" y="136"/>
                  <a:pt x="20" y="136"/>
                  <a:pt x="20" y="136"/>
                </a:cubicBezTo>
                <a:cubicBezTo>
                  <a:pt x="24" y="136"/>
                  <a:pt x="27" y="133"/>
                  <a:pt x="27" y="128"/>
                </a:cubicBezTo>
                <a:close/>
                <a:moveTo>
                  <a:pt x="127" y="46"/>
                </a:moveTo>
                <a:cubicBezTo>
                  <a:pt x="101" y="46"/>
                  <a:pt x="101" y="46"/>
                  <a:pt x="101" y="46"/>
                </a:cubicBezTo>
                <a:cubicBezTo>
                  <a:pt x="101" y="76"/>
                  <a:pt x="101" y="76"/>
                  <a:pt x="101" y="76"/>
                </a:cubicBezTo>
                <a:cubicBezTo>
                  <a:pt x="127" y="76"/>
                  <a:pt x="127" y="76"/>
                  <a:pt x="127" y="76"/>
                </a:cubicBezTo>
                <a:lnTo>
                  <a:pt x="127" y="4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C2B51704-C6C8-7072-E07E-3B5A2E3AE3D4}"/>
              </a:ext>
            </a:extLst>
          </p:cNvPr>
          <p:cNvSpPr>
            <a:spLocks noEditPoints="1"/>
          </p:cNvSpPr>
          <p:nvPr/>
        </p:nvSpPr>
        <p:spPr bwMode="auto">
          <a:xfrm>
            <a:off x="9553576" y="4124325"/>
            <a:ext cx="238125" cy="254000"/>
          </a:xfrm>
          <a:custGeom>
            <a:avLst/>
            <a:gdLst>
              <a:gd name="T0" fmla="*/ 113 w 150"/>
              <a:gd name="T1" fmla="*/ 81 h 160"/>
              <a:gd name="T2" fmla="*/ 77 w 150"/>
              <a:gd name="T3" fmla="*/ 116 h 160"/>
              <a:gd name="T4" fmla="*/ 77 w 150"/>
              <a:gd name="T5" fmla="*/ 129 h 160"/>
              <a:gd name="T6" fmla="*/ 150 w 150"/>
              <a:gd name="T7" fmla="*/ 120 h 160"/>
              <a:gd name="T8" fmla="*/ 113 w 150"/>
              <a:gd name="T9" fmla="*/ 146 h 160"/>
              <a:gd name="T10" fmla="*/ 113 w 150"/>
              <a:gd name="T11" fmla="*/ 94 h 160"/>
              <a:gd name="T12" fmla="*/ 113 w 150"/>
              <a:gd name="T13" fmla="*/ 146 h 160"/>
              <a:gd name="T14" fmla="*/ 110 w 150"/>
              <a:gd name="T15" fmla="*/ 128 h 160"/>
              <a:gd name="T16" fmla="*/ 96 w 150"/>
              <a:gd name="T17" fmla="*/ 125 h 160"/>
              <a:gd name="T18" fmla="*/ 134 w 150"/>
              <a:gd name="T19" fmla="*/ 115 h 160"/>
              <a:gd name="T20" fmla="*/ 26 w 150"/>
              <a:gd name="T21" fmla="*/ 28 h 160"/>
              <a:gd name="T22" fmla="*/ 34 w 150"/>
              <a:gd name="T23" fmla="*/ 24 h 160"/>
              <a:gd name="T24" fmla="*/ 30 w 150"/>
              <a:gd name="T25" fmla="*/ 0 h 160"/>
              <a:gd name="T26" fmla="*/ 22 w 150"/>
              <a:gd name="T27" fmla="*/ 4 h 160"/>
              <a:gd name="T28" fmla="*/ 26 w 150"/>
              <a:gd name="T29" fmla="*/ 28 h 160"/>
              <a:gd name="T30" fmla="*/ 95 w 150"/>
              <a:gd name="T31" fmla="*/ 28 h 160"/>
              <a:gd name="T32" fmla="*/ 99 w 150"/>
              <a:gd name="T33" fmla="*/ 4 h 160"/>
              <a:gd name="T34" fmla="*/ 91 w 150"/>
              <a:gd name="T35" fmla="*/ 0 h 160"/>
              <a:gd name="T36" fmla="*/ 86 w 150"/>
              <a:gd name="T37" fmla="*/ 24 h 160"/>
              <a:gd name="T38" fmla="*/ 10 w 150"/>
              <a:gd name="T39" fmla="*/ 110 h 160"/>
              <a:gd name="T40" fmla="*/ 111 w 150"/>
              <a:gd name="T41" fmla="*/ 49 h 160"/>
              <a:gd name="T42" fmla="*/ 113 w 150"/>
              <a:gd name="T43" fmla="*/ 72 h 160"/>
              <a:gd name="T44" fmla="*/ 121 w 150"/>
              <a:gd name="T45" fmla="*/ 25 h 160"/>
              <a:gd name="T46" fmla="*/ 104 w 150"/>
              <a:gd name="T47" fmla="*/ 15 h 160"/>
              <a:gd name="T48" fmla="*/ 95 w 150"/>
              <a:gd name="T49" fmla="*/ 35 h 160"/>
              <a:gd name="T50" fmla="*/ 81 w 150"/>
              <a:gd name="T51" fmla="*/ 25 h 160"/>
              <a:gd name="T52" fmla="*/ 40 w 150"/>
              <a:gd name="T53" fmla="*/ 15 h 160"/>
              <a:gd name="T54" fmla="*/ 31 w 150"/>
              <a:gd name="T55" fmla="*/ 35 h 160"/>
              <a:gd name="T56" fmla="*/ 17 w 150"/>
              <a:gd name="T57" fmla="*/ 25 h 160"/>
              <a:gd name="T58" fmla="*/ 9 w 150"/>
              <a:gd name="T59" fmla="*/ 15 h 160"/>
              <a:gd name="T60" fmla="*/ 0 w 150"/>
              <a:gd name="T61" fmla="*/ 120 h 160"/>
              <a:gd name="T62" fmla="*/ 67 w 150"/>
              <a:gd name="T63" fmla="*/ 130 h 160"/>
              <a:gd name="T64" fmla="*/ 67 w 150"/>
              <a:gd name="T65" fmla="*/ 117 h 160"/>
              <a:gd name="T66" fmla="*/ 10 w 150"/>
              <a:gd name="T67" fmla="*/ 110 h 160"/>
              <a:gd name="T68" fmla="*/ 24 w 150"/>
              <a:gd name="T69" fmla="*/ 68 h 160"/>
              <a:gd name="T70" fmla="*/ 42 w 150"/>
              <a:gd name="T71" fmla="*/ 68 h 160"/>
              <a:gd name="T72" fmla="*/ 61 w 150"/>
              <a:gd name="T73" fmla="*/ 57 h 160"/>
              <a:gd name="T74" fmla="*/ 61 w 150"/>
              <a:gd name="T75" fmla="*/ 78 h 160"/>
              <a:gd name="T76" fmla="*/ 61 w 150"/>
              <a:gd name="T77" fmla="*/ 57 h 160"/>
              <a:gd name="T78" fmla="*/ 88 w 150"/>
              <a:gd name="T79" fmla="*/ 78 h 160"/>
              <a:gd name="T80" fmla="*/ 88 w 150"/>
              <a:gd name="T81" fmla="*/ 57 h 160"/>
              <a:gd name="T82" fmla="*/ 61 w 150"/>
              <a:gd name="T83" fmla="*/ 87 h 160"/>
              <a:gd name="T84" fmla="*/ 61 w 150"/>
              <a:gd name="T85" fmla="*/ 107 h 160"/>
              <a:gd name="T86" fmla="*/ 61 w 150"/>
              <a:gd name="T87" fmla="*/ 87 h 160"/>
              <a:gd name="T88" fmla="*/ 24 w 150"/>
              <a:gd name="T89" fmla="*/ 97 h 160"/>
              <a:gd name="T90" fmla="*/ 42 w 150"/>
              <a:gd name="T91" fmla="*/ 9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0" h="160">
                <a:moveTo>
                  <a:pt x="121" y="83"/>
                </a:moveTo>
                <a:cubicBezTo>
                  <a:pt x="119" y="83"/>
                  <a:pt x="116" y="81"/>
                  <a:pt x="113" y="81"/>
                </a:cubicBezTo>
                <a:cubicBezTo>
                  <a:pt x="112" y="81"/>
                  <a:pt x="112" y="81"/>
                  <a:pt x="111" y="81"/>
                </a:cubicBezTo>
                <a:cubicBezTo>
                  <a:pt x="93" y="83"/>
                  <a:pt x="78" y="97"/>
                  <a:pt x="77" y="116"/>
                </a:cubicBezTo>
                <a:cubicBezTo>
                  <a:pt x="77" y="117"/>
                  <a:pt x="77" y="119"/>
                  <a:pt x="77" y="120"/>
                </a:cubicBezTo>
                <a:cubicBezTo>
                  <a:pt x="77" y="123"/>
                  <a:pt x="77" y="126"/>
                  <a:pt x="77" y="129"/>
                </a:cubicBezTo>
                <a:cubicBezTo>
                  <a:pt x="81" y="146"/>
                  <a:pt x="96" y="160"/>
                  <a:pt x="113" y="160"/>
                </a:cubicBezTo>
                <a:cubicBezTo>
                  <a:pt x="133" y="160"/>
                  <a:pt x="150" y="141"/>
                  <a:pt x="150" y="120"/>
                </a:cubicBezTo>
                <a:cubicBezTo>
                  <a:pt x="150" y="103"/>
                  <a:pt x="138" y="87"/>
                  <a:pt x="121" y="83"/>
                </a:cubicBezTo>
                <a:close/>
                <a:moveTo>
                  <a:pt x="113" y="146"/>
                </a:moveTo>
                <a:cubicBezTo>
                  <a:pt x="100" y="146"/>
                  <a:pt x="89" y="134"/>
                  <a:pt x="89" y="120"/>
                </a:cubicBezTo>
                <a:cubicBezTo>
                  <a:pt x="89" y="107"/>
                  <a:pt x="100" y="94"/>
                  <a:pt x="113" y="94"/>
                </a:cubicBezTo>
                <a:cubicBezTo>
                  <a:pt x="127" y="94"/>
                  <a:pt x="138" y="107"/>
                  <a:pt x="138" y="120"/>
                </a:cubicBezTo>
                <a:cubicBezTo>
                  <a:pt x="138" y="134"/>
                  <a:pt x="127" y="146"/>
                  <a:pt x="113" y="146"/>
                </a:cubicBezTo>
                <a:close/>
                <a:moveTo>
                  <a:pt x="127" y="109"/>
                </a:moveTo>
                <a:cubicBezTo>
                  <a:pt x="110" y="128"/>
                  <a:pt x="110" y="128"/>
                  <a:pt x="110" y="128"/>
                </a:cubicBezTo>
                <a:cubicBezTo>
                  <a:pt x="101" y="118"/>
                  <a:pt x="101" y="118"/>
                  <a:pt x="101" y="118"/>
                </a:cubicBezTo>
                <a:cubicBezTo>
                  <a:pt x="96" y="125"/>
                  <a:pt x="96" y="125"/>
                  <a:pt x="96" y="125"/>
                </a:cubicBezTo>
                <a:cubicBezTo>
                  <a:pt x="110" y="141"/>
                  <a:pt x="110" y="141"/>
                  <a:pt x="110" y="141"/>
                </a:cubicBezTo>
                <a:cubicBezTo>
                  <a:pt x="134" y="115"/>
                  <a:pt x="134" y="115"/>
                  <a:pt x="134" y="115"/>
                </a:cubicBezTo>
                <a:lnTo>
                  <a:pt x="127" y="109"/>
                </a:lnTo>
                <a:close/>
                <a:moveTo>
                  <a:pt x="26" y="28"/>
                </a:moveTo>
                <a:cubicBezTo>
                  <a:pt x="30" y="28"/>
                  <a:pt x="30" y="28"/>
                  <a:pt x="30" y="28"/>
                </a:cubicBezTo>
                <a:cubicBezTo>
                  <a:pt x="33" y="28"/>
                  <a:pt x="34" y="27"/>
                  <a:pt x="34" y="2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1"/>
                  <a:pt x="33" y="0"/>
                  <a:pt x="30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5" y="0"/>
                  <a:pt x="22" y="1"/>
                  <a:pt x="22" y="4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7"/>
                  <a:pt x="25" y="28"/>
                  <a:pt x="26" y="28"/>
                </a:cubicBezTo>
                <a:close/>
                <a:moveTo>
                  <a:pt x="91" y="28"/>
                </a:moveTo>
                <a:cubicBezTo>
                  <a:pt x="95" y="28"/>
                  <a:pt x="95" y="28"/>
                  <a:pt x="95" y="28"/>
                </a:cubicBezTo>
                <a:cubicBezTo>
                  <a:pt x="97" y="28"/>
                  <a:pt x="99" y="27"/>
                  <a:pt x="99" y="24"/>
                </a:cubicBezTo>
                <a:cubicBezTo>
                  <a:pt x="99" y="4"/>
                  <a:pt x="99" y="4"/>
                  <a:pt x="99" y="4"/>
                </a:cubicBezTo>
                <a:cubicBezTo>
                  <a:pt x="99" y="1"/>
                  <a:pt x="97" y="0"/>
                  <a:pt x="95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89" y="0"/>
                  <a:pt x="86" y="1"/>
                  <a:pt x="86" y="4"/>
                </a:cubicBezTo>
                <a:cubicBezTo>
                  <a:pt x="86" y="24"/>
                  <a:pt x="86" y="24"/>
                  <a:pt x="86" y="24"/>
                </a:cubicBezTo>
                <a:cubicBezTo>
                  <a:pt x="86" y="27"/>
                  <a:pt x="89" y="28"/>
                  <a:pt x="91" y="28"/>
                </a:cubicBezTo>
                <a:close/>
                <a:moveTo>
                  <a:pt x="10" y="110"/>
                </a:moveTo>
                <a:cubicBezTo>
                  <a:pt x="10" y="49"/>
                  <a:pt x="10" y="49"/>
                  <a:pt x="10" y="49"/>
                </a:cubicBezTo>
                <a:cubicBezTo>
                  <a:pt x="111" y="49"/>
                  <a:pt x="111" y="49"/>
                  <a:pt x="111" y="49"/>
                </a:cubicBezTo>
                <a:cubicBezTo>
                  <a:pt x="111" y="72"/>
                  <a:pt x="111" y="72"/>
                  <a:pt x="111" y="72"/>
                </a:cubicBezTo>
                <a:cubicBezTo>
                  <a:pt x="112" y="72"/>
                  <a:pt x="112" y="72"/>
                  <a:pt x="113" y="72"/>
                </a:cubicBezTo>
                <a:cubicBezTo>
                  <a:pt x="116" y="72"/>
                  <a:pt x="119" y="74"/>
                  <a:pt x="121" y="74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21" y="19"/>
                  <a:pt x="117" y="15"/>
                  <a:pt x="112" y="15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4" y="25"/>
                  <a:pt x="104" y="25"/>
                  <a:pt x="104" y="25"/>
                </a:cubicBezTo>
                <a:cubicBezTo>
                  <a:pt x="104" y="31"/>
                  <a:pt x="100" y="35"/>
                  <a:pt x="95" y="35"/>
                </a:cubicBezTo>
                <a:cubicBezTo>
                  <a:pt x="91" y="35"/>
                  <a:pt x="91" y="35"/>
                  <a:pt x="91" y="35"/>
                </a:cubicBezTo>
                <a:cubicBezTo>
                  <a:pt x="85" y="35"/>
                  <a:pt x="81" y="31"/>
                  <a:pt x="81" y="25"/>
                </a:cubicBezTo>
                <a:cubicBezTo>
                  <a:pt x="81" y="15"/>
                  <a:pt x="81" y="15"/>
                  <a:pt x="81" y="15"/>
                </a:cubicBezTo>
                <a:cubicBezTo>
                  <a:pt x="40" y="15"/>
                  <a:pt x="40" y="15"/>
                  <a:pt x="40" y="15"/>
                </a:cubicBezTo>
                <a:cubicBezTo>
                  <a:pt x="40" y="25"/>
                  <a:pt x="40" y="25"/>
                  <a:pt x="40" y="25"/>
                </a:cubicBezTo>
                <a:cubicBezTo>
                  <a:pt x="40" y="31"/>
                  <a:pt x="36" y="35"/>
                  <a:pt x="31" y="35"/>
                </a:cubicBezTo>
                <a:cubicBezTo>
                  <a:pt x="27" y="35"/>
                  <a:pt x="27" y="35"/>
                  <a:pt x="27" y="35"/>
                </a:cubicBezTo>
                <a:cubicBezTo>
                  <a:pt x="21" y="35"/>
                  <a:pt x="17" y="31"/>
                  <a:pt x="17" y="25"/>
                </a:cubicBezTo>
                <a:cubicBezTo>
                  <a:pt x="17" y="15"/>
                  <a:pt x="17" y="15"/>
                  <a:pt x="17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4" y="15"/>
                  <a:pt x="0" y="19"/>
                  <a:pt x="0" y="25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5"/>
                  <a:pt x="4" y="130"/>
                  <a:pt x="9" y="130"/>
                </a:cubicBezTo>
                <a:cubicBezTo>
                  <a:pt x="67" y="130"/>
                  <a:pt x="67" y="130"/>
                  <a:pt x="67" y="130"/>
                </a:cubicBezTo>
                <a:cubicBezTo>
                  <a:pt x="67" y="127"/>
                  <a:pt x="67" y="124"/>
                  <a:pt x="67" y="121"/>
                </a:cubicBezTo>
                <a:cubicBezTo>
                  <a:pt x="67" y="120"/>
                  <a:pt x="67" y="118"/>
                  <a:pt x="67" y="117"/>
                </a:cubicBezTo>
                <a:cubicBezTo>
                  <a:pt x="17" y="117"/>
                  <a:pt x="17" y="117"/>
                  <a:pt x="17" y="117"/>
                </a:cubicBezTo>
                <a:cubicBezTo>
                  <a:pt x="13" y="117"/>
                  <a:pt x="10" y="114"/>
                  <a:pt x="10" y="110"/>
                </a:cubicBezTo>
                <a:close/>
                <a:moveTo>
                  <a:pt x="33" y="57"/>
                </a:moveTo>
                <a:cubicBezTo>
                  <a:pt x="28" y="57"/>
                  <a:pt x="24" y="62"/>
                  <a:pt x="24" y="68"/>
                </a:cubicBezTo>
                <a:cubicBezTo>
                  <a:pt x="24" y="74"/>
                  <a:pt x="28" y="78"/>
                  <a:pt x="33" y="78"/>
                </a:cubicBezTo>
                <a:cubicBezTo>
                  <a:pt x="38" y="78"/>
                  <a:pt x="42" y="74"/>
                  <a:pt x="42" y="68"/>
                </a:cubicBezTo>
                <a:cubicBezTo>
                  <a:pt x="42" y="62"/>
                  <a:pt x="38" y="57"/>
                  <a:pt x="33" y="57"/>
                </a:cubicBezTo>
                <a:close/>
                <a:moveTo>
                  <a:pt x="61" y="57"/>
                </a:moveTo>
                <a:cubicBezTo>
                  <a:pt x="56" y="57"/>
                  <a:pt x="52" y="62"/>
                  <a:pt x="52" y="68"/>
                </a:cubicBezTo>
                <a:cubicBezTo>
                  <a:pt x="52" y="74"/>
                  <a:pt x="56" y="78"/>
                  <a:pt x="61" y="78"/>
                </a:cubicBezTo>
                <a:cubicBezTo>
                  <a:pt x="65" y="78"/>
                  <a:pt x="70" y="74"/>
                  <a:pt x="70" y="68"/>
                </a:cubicBezTo>
                <a:cubicBezTo>
                  <a:pt x="70" y="62"/>
                  <a:pt x="65" y="57"/>
                  <a:pt x="61" y="57"/>
                </a:cubicBezTo>
                <a:close/>
                <a:moveTo>
                  <a:pt x="79" y="68"/>
                </a:moveTo>
                <a:cubicBezTo>
                  <a:pt x="79" y="74"/>
                  <a:pt x="84" y="78"/>
                  <a:pt x="88" y="78"/>
                </a:cubicBezTo>
                <a:cubicBezTo>
                  <a:pt x="93" y="78"/>
                  <a:pt x="97" y="74"/>
                  <a:pt x="97" y="68"/>
                </a:cubicBezTo>
                <a:cubicBezTo>
                  <a:pt x="97" y="62"/>
                  <a:pt x="93" y="57"/>
                  <a:pt x="88" y="57"/>
                </a:cubicBezTo>
                <a:cubicBezTo>
                  <a:pt x="84" y="57"/>
                  <a:pt x="79" y="62"/>
                  <a:pt x="79" y="68"/>
                </a:cubicBezTo>
                <a:close/>
                <a:moveTo>
                  <a:pt x="61" y="87"/>
                </a:moveTo>
                <a:cubicBezTo>
                  <a:pt x="56" y="87"/>
                  <a:pt x="52" y="92"/>
                  <a:pt x="52" y="97"/>
                </a:cubicBezTo>
                <a:cubicBezTo>
                  <a:pt x="52" y="103"/>
                  <a:pt x="56" y="107"/>
                  <a:pt x="61" y="107"/>
                </a:cubicBezTo>
                <a:cubicBezTo>
                  <a:pt x="65" y="107"/>
                  <a:pt x="70" y="103"/>
                  <a:pt x="70" y="97"/>
                </a:cubicBezTo>
                <a:cubicBezTo>
                  <a:pt x="70" y="92"/>
                  <a:pt x="65" y="87"/>
                  <a:pt x="61" y="87"/>
                </a:cubicBezTo>
                <a:close/>
                <a:moveTo>
                  <a:pt x="33" y="87"/>
                </a:moveTo>
                <a:cubicBezTo>
                  <a:pt x="28" y="87"/>
                  <a:pt x="24" y="92"/>
                  <a:pt x="24" y="97"/>
                </a:cubicBezTo>
                <a:cubicBezTo>
                  <a:pt x="24" y="103"/>
                  <a:pt x="28" y="107"/>
                  <a:pt x="33" y="107"/>
                </a:cubicBezTo>
                <a:cubicBezTo>
                  <a:pt x="38" y="107"/>
                  <a:pt x="42" y="103"/>
                  <a:pt x="42" y="97"/>
                </a:cubicBezTo>
                <a:cubicBezTo>
                  <a:pt x="42" y="92"/>
                  <a:pt x="38" y="87"/>
                  <a:pt x="33" y="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84376253-CFCB-8B7E-DBC4-63562F2A8897}"/>
              </a:ext>
            </a:extLst>
          </p:cNvPr>
          <p:cNvSpPr>
            <a:spLocks noEditPoints="1"/>
          </p:cNvSpPr>
          <p:nvPr/>
        </p:nvSpPr>
        <p:spPr bwMode="auto">
          <a:xfrm>
            <a:off x="10650538" y="4124325"/>
            <a:ext cx="247650" cy="254000"/>
          </a:xfrm>
          <a:custGeom>
            <a:avLst/>
            <a:gdLst>
              <a:gd name="T0" fmla="*/ 95 w 156"/>
              <a:gd name="T1" fmla="*/ 137 h 160"/>
              <a:gd name="T2" fmla="*/ 21 w 156"/>
              <a:gd name="T3" fmla="*/ 146 h 160"/>
              <a:gd name="T4" fmla="*/ 11 w 156"/>
              <a:gd name="T5" fmla="*/ 47 h 160"/>
              <a:gd name="T6" fmla="*/ 85 w 156"/>
              <a:gd name="T7" fmla="*/ 37 h 160"/>
              <a:gd name="T8" fmla="*/ 102 w 156"/>
              <a:gd name="T9" fmla="*/ 26 h 160"/>
              <a:gd name="T10" fmla="*/ 11 w 156"/>
              <a:gd name="T11" fmla="*/ 24 h 160"/>
              <a:gd name="T12" fmla="*/ 0 w 156"/>
              <a:gd name="T13" fmla="*/ 146 h 160"/>
              <a:gd name="T14" fmla="*/ 95 w 156"/>
              <a:gd name="T15" fmla="*/ 160 h 160"/>
              <a:gd name="T16" fmla="*/ 108 w 156"/>
              <a:gd name="T17" fmla="*/ 90 h 160"/>
              <a:gd name="T18" fmla="*/ 95 w 156"/>
              <a:gd name="T19" fmla="*/ 104 h 160"/>
              <a:gd name="T20" fmla="*/ 21 w 156"/>
              <a:gd name="T21" fmla="*/ 61 h 160"/>
              <a:gd name="T22" fmla="*/ 68 w 156"/>
              <a:gd name="T23" fmla="*/ 66 h 160"/>
              <a:gd name="T24" fmla="*/ 28 w 156"/>
              <a:gd name="T25" fmla="*/ 54 h 160"/>
              <a:gd name="T26" fmla="*/ 61 w 156"/>
              <a:gd name="T27" fmla="*/ 75 h 160"/>
              <a:gd name="T28" fmla="*/ 21 w 156"/>
              <a:gd name="T29" fmla="*/ 82 h 160"/>
              <a:gd name="T30" fmla="*/ 58 w 156"/>
              <a:gd name="T31" fmla="*/ 88 h 160"/>
              <a:gd name="T32" fmla="*/ 47 w 156"/>
              <a:gd name="T33" fmla="*/ 96 h 160"/>
              <a:gd name="T34" fmla="*/ 21 w 156"/>
              <a:gd name="T35" fmla="*/ 103 h 160"/>
              <a:gd name="T36" fmla="*/ 47 w 156"/>
              <a:gd name="T37" fmla="*/ 111 h 160"/>
              <a:gd name="T38" fmla="*/ 54 w 156"/>
              <a:gd name="T39" fmla="*/ 103 h 160"/>
              <a:gd name="T40" fmla="*/ 47 w 156"/>
              <a:gd name="T41" fmla="*/ 96 h 160"/>
              <a:gd name="T42" fmla="*/ 74 w 156"/>
              <a:gd name="T43" fmla="*/ 71 h 160"/>
              <a:gd name="T44" fmla="*/ 92 w 156"/>
              <a:gd name="T45" fmla="*/ 94 h 160"/>
              <a:gd name="T46" fmla="*/ 134 w 156"/>
              <a:gd name="T47" fmla="*/ 45 h 160"/>
              <a:gd name="T48" fmla="*/ 116 w 156"/>
              <a:gd name="T49" fmla="*/ 22 h 160"/>
              <a:gd name="T50" fmla="*/ 111 w 156"/>
              <a:gd name="T51" fmla="*/ 45 h 160"/>
              <a:gd name="T52" fmla="*/ 84 w 156"/>
              <a:gd name="T53" fmla="*/ 77 h 160"/>
              <a:gd name="T54" fmla="*/ 82 w 156"/>
              <a:gd name="T55" fmla="*/ 71 h 160"/>
              <a:gd name="T56" fmla="*/ 109 w 156"/>
              <a:gd name="T57" fmla="*/ 42 h 160"/>
              <a:gd name="T58" fmla="*/ 111 w 156"/>
              <a:gd name="T59" fmla="*/ 45 h 160"/>
              <a:gd name="T60" fmla="*/ 119 w 156"/>
              <a:gd name="T61" fmla="*/ 33 h 160"/>
              <a:gd name="T62" fmla="*/ 117 w 156"/>
              <a:gd name="T63" fmla="*/ 38 h 160"/>
              <a:gd name="T64" fmla="*/ 114 w 156"/>
              <a:gd name="T65" fmla="*/ 38 h 160"/>
              <a:gd name="T66" fmla="*/ 114 w 156"/>
              <a:gd name="T67" fmla="*/ 35 h 160"/>
              <a:gd name="T68" fmla="*/ 117 w 156"/>
              <a:gd name="T69" fmla="*/ 31 h 160"/>
              <a:gd name="T70" fmla="*/ 117 w 156"/>
              <a:gd name="T71" fmla="*/ 18 h 160"/>
              <a:gd name="T72" fmla="*/ 141 w 156"/>
              <a:gd name="T73" fmla="*/ 36 h 160"/>
              <a:gd name="T74" fmla="*/ 123 w 156"/>
              <a:gd name="T75" fmla="*/ 13 h 160"/>
              <a:gd name="T76" fmla="*/ 153 w 156"/>
              <a:gd name="T77" fmla="*/ 12 h 160"/>
              <a:gd name="T78" fmla="*/ 136 w 156"/>
              <a:gd name="T79" fmla="*/ 0 h 160"/>
              <a:gd name="T80" fmla="*/ 126 w 156"/>
              <a:gd name="T81" fmla="*/ 11 h 160"/>
              <a:gd name="T82" fmla="*/ 153 w 156"/>
              <a:gd name="T83" fmla="*/ 21 h 160"/>
              <a:gd name="T84" fmla="*/ 146 w 156"/>
              <a:gd name="T85" fmla="*/ 21 h 160"/>
              <a:gd name="T86" fmla="*/ 138 w 156"/>
              <a:gd name="T87" fmla="*/ 5 h 160"/>
              <a:gd name="T88" fmla="*/ 146 w 156"/>
              <a:gd name="T89" fmla="*/ 21 h 160"/>
              <a:gd name="T90" fmla="*/ 66 w 156"/>
              <a:gd name="T91" fmla="*/ 109 h 160"/>
              <a:gd name="T92" fmla="*/ 69 w 156"/>
              <a:gd name="T93" fmla="*/ 77 h 160"/>
              <a:gd name="T94" fmla="*/ 63 w 156"/>
              <a:gd name="T95" fmla="*/ 107 h 160"/>
              <a:gd name="T96" fmla="*/ 82 w 156"/>
              <a:gd name="T97" fmla="*/ 96 h 160"/>
              <a:gd name="T98" fmla="*/ 67 w 156"/>
              <a:gd name="T99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6" h="160">
                <a:moveTo>
                  <a:pt x="95" y="104"/>
                </a:moveTo>
                <a:cubicBezTo>
                  <a:pt x="95" y="137"/>
                  <a:pt x="95" y="137"/>
                  <a:pt x="95" y="137"/>
                </a:cubicBezTo>
                <a:cubicBezTo>
                  <a:pt x="95" y="142"/>
                  <a:pt x="92" y="146"/>
                  <a:pt x="85" y="146"/>
                </a:cubicBezTo>
                <a:cubicBezTo>
                  <a:pt x="21" y="146"/>
                  <a:pt x="21" y="146"/>
                  <a:pt x="21" y="146"/>
                </a:cubicBezTo>
                <a:cubicBezTo>
                  <a:pt x="16" y="146"/>
                  <a:pt x="11" y="142"/>
                  <a:pt x="11" y="137"/>
                </a:cubicBezTo>
                <a:cubicBezTo>
                  <a:pt x="11" y="47"/>
                  <a:pt x="11" y="47"/>
                  <a:pt x="11" y="47"/>
                </a:cubicBezTo>
                <a:cubicBezTo>
                  <a:pt x="11" y="42"/>
                  <a:pt x="16" y="37"/>
                  <a:pt x="21" y="37"/>
                </a:cubicBezTo>
                <a:cubicBezTo>
                  <a:pt x="85" y="37"/>
                  <a:pt x="85" y="37"/>
                  <a:pt x="85" y="37"/>
                </a:cubicBezTo>
                <a:cubicBezTo>
                  <a:pt x="89" y="37"/>
                  <a:pt x="90" y="38"/>
                  <a:pt x="92" y="38"/>
                </a:cubicBezTo>
                <a:cubicBezTo>
                  <a:pt x="102" y="26"/>
                  <a:pt x="102" y="26"/>
                  <a:pt x="102" y="26"/>
                </a:cubicBezTo>
                <a:cubicBezTo>
                  <a:pt x="100" y="26"/>
                  <a:pt x="99" y="24"/>
                  <a:pt x="95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5" y="24"/>
                  <a:pt x="0" y="31"/>
                  <a:pt x="0" y="37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5"/>
                  <a:pt x="5" y="160"/>
                  <a:pt x="11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102" y="160"/>
                  <a:pt x="108" y="155"/>
                  <a:pt x="108" y="146"/>
                </a:cubicBezTo>
                <a:cubicBezTo>
                  <a:pt x="108" y="90"/>
                  <a:pt x="108" y="90"/>
                  <a:pt x="108" y="90"/>
                </a:cubicBezTo>
                <a:cubicBezTo>
                  <a:pt x="97" y="102"/>
                  <a:pt x="97" y="102"/>
                  <a:pt x="97" y="102"/>
                </a:cubicBezTo>
                <a:cubicBezTo>
                  <a:pt x="95" y="104"/>
                  <a:pt x="95" y="104"/>
                  <a:pt x="95" y="104"/>
                </a:cubicBezTo>
                <a:close/>
                <a:moveTo>
                  <a:pt x="28" y="54"/>
                </a:moveTo>
                <a:cubicBezTo>
                  <a:pt x="24" y="54"/>
                  <a:pt x="21" y="58"/>
                  <a:pt x="21" y="61"/>
                </a:cubicBezTo>
                <a:cubicBezTo>
                  <a:pt x="21" y="64"/>
                  <a:pt x="24" y="66"/>
                  <a:pt x="28" y="66"/>
                </a:cubicBezTo>
                <a:cubicBezTo>
                  <a:pt x="68" y="66"/>
                  <a:pt x="68" y="66"/>
                  <a:pt x="68" y="66"/>
                </a:cubicBezTo>
                <a:cubicBezTo>
                  <a:pt x="79" y="54"/>
                  <a:pt x="79" y="54"/>
                  <a:pt x="79" y="54"/>
                </a:cubicBezTo>
                <a:lnTo>
                  <a:pt x="28" y="54"/>
                </a:lnTo>
                <a:close/>
                <a:moveTo>
                  <a:pt x="61" y="77"/>
                </a:moveTo>
                <a:cubicBezTo>
                  <a:pt x="61" y="75"/>
                  <a:pt x="61" y="75"/>
                  <a:pt x="61" y="75"/>
                </a:cubicBezTo>
                <a:cubicBezTo>
                  <a:pt x="28" y="75"/>
                  <a:pt x="28" y="75"/>
                  <a:pt x="28" y="75"/>
                </a:cubicBezTo>
                <a:cubicBezTo>
                  <a:pt x="24" y="75"/>
                  <a:pt x="21" y="79"/>
                  <a:pt x="21" y="82"/>
                </a:cubicBezTo>
                <a:cubicBezTo>
                  <a:pt x="21" y="86"/>
                  <a:pt x="24" y="88"/>
                  <a:pt x="28" y="88"/>
                </a:cubicBezTo>
                <a:cubicBezTo>
                  <a:pt x="58" y="88"/>
                  <a:pt x="58" y="88"/>
                  <a:pt x="58" y="88"/>
                </a:cubicBezTo>
                <a:lnTo>
                  <a:pt x="61" y="77"/>
                </a:lnTo>
                <a:close/>
                <a:moveTo>
                  <a:pt x="47" y="96"/>
                </a:moveTo>
                <a:cubicBezTo>
                  <a:pt x="28" y="96"/>
                  <a:pt x="28" y="96"/>
                  <a:pt x="28" y="96"/>
                </a:cubicBezTo>
                <a:cubicBezTo>
                  <a:pt x="24" y="96"/>
                  <a:pt x="21" y="100"/>
                  <a:pt x="21" y="103"/>
                </a:cubicBezTo>
                <a:cubicBezTo>
                  <a:pt x="21" y="107"/>
                  <a:pt x="24" y="111"/>
                  <a:pt x="28" y="111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51" y="111"/>
                  <a:pt x="52" y="107"/>
                  <a:pt x="54" y="105"/>
                </a:cubicBezTo>
                <a:cubicBezTo>
                  <a:pt x="54" y="103"/>
                  <a:pt x="54" y="103"/>
                  <a:pt x="54" y="103"/>
                </a:cubicBezTo>
                <a:cubicBezTo>
                  <a:pt x="54" y="100"/>
                  <a:pt x="52" y="98"/>
                  <a:pt x="49" y="96"/>
                </a:cubicBezTo>
                <a:lnTo>
                  <a:pt x="47" y="96"/>
                </a:lnTo>
                <a:close/>
                <a:moveTo>
                  <a:pt x="112" y="26"/>
                </a:moveTo>
                <a:cubicBezTo>
                  <a:pt x="74" y="71"/>
                  <a:pt x="74" y="71"/>
                  <a:pt x="74" y="71"/>
                </a:cubicBezTo>
                <a:cubicBezTo>
                  <a:pt x="71" y="75"/>
                  <a:pt x="71" y="75"/>
                  <a:pt x="71" y="75"/>
                </a:cubicBezTo>
                <a:cubicBezTo>
                  <a:pt x="92" y="94"/>
                  <a:pt x="92" y="94"/>
                  <a:pt x="92" y="94"/>
                </a:cubicBezTo>
                <a:cubicBezTo>
                  <a:pt x="96" y="91"/>
                  <a:pt x="96" y="91"/>
                  <a:pt x="96" y="91"/>
                </a:cubicBezTo>
                <a:cubicBezTo>
                  <a:pt x="134" y="45"/>
                  <a:pt x="134" y="45"/>
                  <a:pt x="134" y="45"/>
                </a:cubicBezTo>
                <a:cubicBezTo>
                  <a:pt x="137" y="42"/>
                  <a:pt x="137" y="42"/>
                  <a:pt x="137" y="42"/>
                </a:cubicBezTo>
                <a:cubicBezTo>
                  <a:pt x="116" y="22"/>
                  <a:pt x="116" y="22"/>
                  <a:pt x="116" y="22"/>
                </a:cubicBezTo>
                <a:lnTo>
                  <a:pt x="112" y="26"/>
                </a:lnTo>
                <a:close/>
                <a:moveTo>
                  <a:pt x="111" y="45"/>
                </a:moveTo>
                <a:cubicBezTo>
                  <a:pt x="86" y="75"/>
                  <a:pt x="86" y="75"/>
                  <a:pt x="86" y="75"/>
                </a:cubicBezTo>
                <a:cubicBezTo>
                  <a:pt x="86" y="77"/>
                  <a:pt x="84" y="77"/>
                  <a:pt x="84" y="77"/>
                </a:cubicBezTo>
                <a:cubicBezTo>
                  <a:pt x="84" y="77"/>
                  <a:pt x="84" y="77"/>
                  <a:pt x="82" y="75"/>
                </a:cubicBezTo>
                <a:cubicBezTo>
                  <a:pt x="81" y="73"/>
                  <a:pt x="81" y="73"/>
                  <a:pt x="82" y="71"/>
                </a:cubicBezTo>
                <a:cubicBezTo>
                  <a:pt x="107" y="42"/>
                  <a:pt x="107" y="42"/>
                  <a:pt x="107" y="42"/>
                </a:cubicBezTo>
                <a:cubicBezTo>
                  <a:pt x="109" y="42"/>
                  <a:pt x="109" y="42"/>
                  <a:pt x="109" y="42"/>
                </a:cubicBezTo>
                <a:cubicBezTo>
                  <a:pt x="111" y="43"/>
                  <a:pt x="111" y="43"/>
                  <a:pt x="111" y="43"/>
                </a:cubicBezTo>
                <a:lnTo>
                  <a:pt x="111" y="45"/>
                </a:lnTo>
                <a:close/>
                <a:moveTo>
                  <a:pt x="117" y="31"/>
                </a:moveTo>
                <a:cubicBezTo>
                  <a:pt x="119" y="33"/>
                  <a:pt x="119" y="33"/>
                  <a:pt x="119" y="33"/>
                </a:cubicBezTo>
                <a:cubicBezTo>
                  <a:pt x="119" y="35"/>
                  <a:pt x="121" y="35"/>
                  <a:pt x="119" y="36"/>
                </a:cubicBezTo>
                <a:cubicBezTo>
                  <a:pt x="117" y="38"/>
                  <a:pt x="117" y="38"/>
                  <a:pt x="117" y="38"/>
                </a:cubicBezTo>
                <a:cubicBezTo>
                  <a:pt x="116" y="38"/>
                  <a:pt x="116" y="38"/>
                  <a:pt x="116" y="38"/>
                </a:cubicBezTo>
                <a:cubicBezTo>
                  <a:pt x="116" y="38"/>
                  <a:pt x="116" y="38"/>
                  <a:pt x="114" y="38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12" y="36"/>
                  <a:pt x="112" y="35"/>
                  <a:pt x="114" y="35"/>
                </a:cubicBezTo>
                <a:cubicBezTo>
                  <a:pt x="116" y="33"/>
                  <a:pt x="116" y="33"/>
                  <a:pt x="116" y="33"/>
                </a:cubicBezTo>
                <a:cubicBezTo>
                  <a:pt x="116" y="31"/>
                  <a:pt x="117" y="31"/>
                  <a:pt x="117" y="31"/>
                </a:cubicBezTo>
                <a:close/>
                <a:moveTo>
                  <a:pt x="119" y="16"/>
                </a:moveTo>
                <a:cubicBezTo>
                  <a:pt x="117" y="18"/>
                  <a:pt x="117" y="18"/>
                  <a:pt x="117" y="18"/>
                </a:cubicBezTo>
                <a:cubicBezTo>
                  <a:pt x="139" y="40"/>
                  <a:pt x="139" y="40"/>
                  <a:pt x="139" y="40"/>
                </a:cubicBezTo>
                <a:cubicBezTo>
                  <a:pt x="141" y="36"/>
                  <a:pt x="141" y="36"/>
                  <a:pt x="141" y="36"/>
                </a:cubicBezTo>
                <a:cubicBezTo>
                  <a:pt x="144" y="32"/>
                  <a:pt x="144" y="32"/>
                  <a:pt x="144" y="32"/>
                </a:cubicBezTo>
                <a:cubicBezTo>
                  <a:pt x="123" y="13"/>
                  <a:pt x="123" y="13"/>
                  <a:pt x="123" y="13"/>
                </a:cubicBezTo>
                <a:lnTo>
                  <a:pt x="119" y="16"/>
                </a:lnTo>
                <a:close/>
                <a:moveTo>
                  <a:pt x="153" y="12"/>
                </a:moveTo>
                <a:cubicBezTo>
                  <a:pt x="141" y="2"/>
                  <a:pt x="141" y="2"/>
                  <a:pt x="141" y="2"/>
                </a:cubicBezTo>
                <a:cubicBezTo>
                  <a:pt x="139" y="0"/>
                  <a:pt x="138" y="0"/>
                  <a:pt x="136" y="0"/>
                </a:cubicBezTo>
                <a:cubicBezTo>
                  <a:pt x="134" y="0"/>
                  <a:pt x="133" y="0"/>
                  <a:pt x="133" y="2"/>
                </a:cubicBezTo>
                <a:cubicBezTo>
                  <a:pt x="126" y="11"/>
                  <a:pt x="126" y="11"/>
                  <a:pt x="126" y="11"/>
                </a:cubicBezTo>
                <a:cubicBezTo>
                  <a:pt x="146" y="30"/>
                  <a:pt x="146" y="30"/>
                  <a:pt x="146" y="30"/>
                </a:cubicBezTo>
                <a:cubicBezTo>
                  <a:pt x="153" y="21"/>
                  <a:pt x="153" y="21"/>
                  <a:pt x="153" y="21"/>
                </a:cubicBezTo>
                <a:cubicBezTo>
                  <a:pt x="156" y="20"/>
                  <a:pt x="156" y="14"/>
                  <a:pt x="153" y="12"/>
                </a:cubicBezTo>
                <a:close/>
                <a:moveTo>
                  <a:pt x="146" y="21"/>
                </a:moveTo>
                <a:cubicBezTo>
                  <a:pt x="133" y="9"/>
                  <a:pt x="133" y="9"/>
                  <a:pt x="133" y="9"/>
                </a:cubicBezTo>
                <a:cubicBezTo>
                  <a:pt x="138" y="5"/>
                  <a:pt x="138" y="5"/>
                  <a:pt x="138" y="5"/>
                </a:cubicBezTo>
                <a:cubicBezTo>
                  <a:pt x="149" y="18"/>
                  <a:pt x="149" y="18"/>
                  <a:pt x="149" y="18"/>
                </a:cubicBezTo>
                <a:lnTo>
                  <a:pt x="146" y="21"/>
                </a:lnTo>
                <a:close/>
                <a:moveTo>
                  <a:pt x="63" y="107"/>
                </a:moveTo>
                <a:cubicBezTo>
                  <a:pt x="63" y="109"/>
                  <a:pt x="64" y="109"/>
                  <a:pt x="66" y="109"/>
                </a:cubicBezTo>
                <a:cubicBezTo>
                  <a:pt x="89" y="98"/>
                  <a:pt x="89" y="98"/>
                  <a:pt x="89" y="98"/>
                </a:cubicBezTo>
                <a:cubicBezTo>
                  <a:pt x="69" y="77"/>
                  <a:pt x="69" y="77"/>
                  <a:pt x="69" y="77"/>
                </a:cubicBezTo>
                <a:cubicBezTo>
                  <a:pt x="61" y="103"/>
                  <a:pt x="61" y="103"/>
                  <a:pt x="61" y="103"/>
                </a:cubicBezTo>
                <a:cubicBezTo>
                  <a:pt x="61" y="105"/>
                  <a:pt x="61" y="107"/>
                  <a:pt x="63" y="107"/>
                </a:cubicBezTo>
                <a:close/>
                <a:moveTo>
                  <a:pt x="71" y="84"/>
                </a:moveTo>
                <a:cubicBezTo>
                  <a:pt x="82" y="96"/>
                  <a:pt x="82" y="96"/>
                  <a:pt x="82" y="96"/>
                </a:cubicBezTo>
                <a:cubicBezTo>
                  <a:pt x="74" y="100"/>
                  <a:pt x="74" y="100"/>
                  <a:pt x="74" y="100"/>
                </a:cubicBezTo>
                <a:cubicBezTo>
                  <a:pt x="67" y="94"/>
                  <a:pt x="67" y="94"/>
                  <a:pt x="67" y="94"/>
                </a:cubicBezTo>
                <a:lnTo>
                  <a:pt x="71" y="8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30466387-A4AD-A164-0969-B93D6C0009F1}"/>
              </a:ext>
            </a:extLst>
          </p:cNvPr>
          <p:cNvSpPr>
            <a:spLocks noEditPoints="1"/>
          </p:cNvSpPr>
          <p:nvPr/>
        </p:nvSpPr>
        <p:spPr bwMode="auto">
          <a:xfrm>
            <a:off x="7920038" y="4124325"/>
            <a:ext cx="204788" cy="254000"/>
          </a:xfrm>
          <a:custGeom>
            <a:avLst/>
            <a:gdLst>
              <a:gd name="T0" fmla="*/ 50 w 129"/>
              <a:gd name="T1" fmla="*/ 52 h 160"/>
              <a:gd name="T2" fmla="*/ 40 w 129"/>
              <a:gd name="T3" fmla="*/ 62 h 160"/>
              <a:gd name="T4" fmla="*/ 40 w 129"/>
              <a:gd name="T5" fmla="*/ 74 h 160"/>
              <a:gd name="T6" fmla="*/ 50 w 129"/>
              <a:gd name="T7" fmla="*/ 84 h 160"/>
              <a:gd name="T8" fmla="*/ 59 w 129"/>
              <a:gd name="T9" fmla="*/ 74 h 160"/>
              <a:gd name="T10" fmla="*/ 59 w 129"/>
              <a:gd name="T11" fmla="*/ 62 h 160"/>
              <a:gd name="T12" fmla="*/ 50 w 129"/>
              <a:gd name="T13" fmla="*/ 52 h 160"/>
              <a:gd name="T14" fmla="*/ 80 w 129"/>
              <a:gd name="T15" fmla="*/ 40 h 160"/>
              <a:gd name="T16" fmla="*/ 70 w 129"/>
              <a:gd name="T17" fmla="*/ 51 h 160"/>
              <a:gd name="T18" fmla="*/ 70 w 129"/>
              <a:gd name="T19" fmla="*/ 74 h 160"/>
              <a:gd name="T20" fmla="*/ 80 w 129"/>
              <a:gd name="T21" fmla="*/ 84 h 160"/>
              <a:gd name="T22" fmla="*/ 89 w 129"/>
              <a:gd name="T23" fmla="*/ 74 h 160"/>
              <a:gd name="T24" fmla="*/ 89 w 129"/>
              <a:gd name="T25" fmla="*/ 51 h 160"/>
              <a:gd name="T26" fmla="*/ 80 w 129"/>
              <a:gd name="T27" fmla="*/ 40 h 160"/>
              <a:gd name="T28" fmla="*/ 100 w 129"/>
              <a:gd name="T29" fmla="*/ 0 h 160"/>
              <a:gd name="T30" fmla="*/ 29 w 129"/>
              <a:gd name="T31" fmla="*/ 0 h 160"/>
              <a:gd name="T32" fmla="*/ 0 w 129"/>
              <a:gd name="T33" fmla="*/ 32 h 160"/>
              <a:gd name="T34" fmla="*/ 0 w 129"/>
              <a:gd name="T35" fmla="*/ 93 h 160"/>
              <a:gd name="T36" fmla="*/ 20 w 129"/>
              <a:gd name="T37" fmla="*/ 123 h 160"/>
              <a:gd name="T38" fmla="*/ 13 w 129"/>
              <a:gd name="T39" fmla="*/ 143 h 160"/>
              <a:gd name="T40" fmla="*/ 22 w 129"/>
              <a:gd name="T41" fmla="*/ 160 h 160"/>
              <a:gd name="T42" fmla="*/ 25 w 129"/>
              <a:gd name="T43" fmla="*/ 160 h 160"/>
              <a:gd name="T44" fmla="*/ 38 w 129"/>
              <a:gd name="T45" fmla="*/ 151 h 160"/>
              <a:gd name="T46" fmla="*/ 45 w 129"/>
              <a:gd name="T47" fmla="*/ 125 h 160"/>
              <a:gd name="T48" fmla="*/ 83 w 129"/>
              <a:gd name="T49" fmla="*/ 125 h 160"/>
              <a:gd name="T50" fmla="*/ 91 w 129"/>
              <a:gd name="T51" fmla="*/ 151 h 160"/>
              <a:gd name="T52" fmla="*/ 103 w 129"/>
              <a:gd name="T53" fmla="*/ 160 h 160"/>
              <a:gd name="T54" fmla="*/ 107 w 129"/>
              <a:gd name="T55" fmla="*/ 160 h 160"/>
              <a:gd name="T56" fmla="*/ 116 w 129"/>
              <a:gd name="T57" fmla="*/ 143 h 160"/>
              <a:gd name="T58" fmla="*/ 109 w 129"/>
              <a:gd name="T59" fmla="*/ 123 h 160"/>
              <a:gd name="T60" fmla="*/ 129 w 129"/>
              <a:gd name="T61" fmla="*/ 93 h 160"/>
              <a:gd name="T62" fmla="*/ 129 w 129"/>
              <a:gd name="T63" fmla="*/ 32 h 160"/>
              <a:gd name="T64" fmla="*/ 100 w 129"/>
              <a:gd name="T65" fmla="*/ 0 h 160"/>
              <a:gd name="T66" fmla="*/ 110 w 129"/>
              <a:gd name="T67" fmla="*/ 93 h 160"/>
              <a:gd name="T68" fmla="*/ 99 w 129"/>
              <a:gd name="T69" fmla="*/ 104 h 160"/>
              <a:gd name="T70" fmla="*/ 29 w 129"/>
              <a:gd name="T71" fmla="*/ 104 h 160"/>
              <a:gd name="T72" fmla="*/ 19 w 129"/>
              <a:gd name="T73" fmla="*/ 93 h 160"/>
              <a:gd name="T74" fmla="*/ 19 w 129"/>
              <a:gd name="T75" fmla="*/ 32 h 160"/>
              <a:gd name="T76" fmla="*/ 29 w 129"/>
              <a:gd name="T77" fmla="*/ 21 h 160"/>
              <a:gd name="T78" fmla="*/ 99 w 129"/>
              <a:gd name="T79" fmla="*/ 21 h 160"/>
              <a:gd name="T80" fmla="*/ 110 w 129"/>
              <a:gd name="T81" fmla="*/ 32 h 160"/>
              <a:gd name="T82" fmla="*/ 110 w 129"/>
              <a:gd name="T83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9" h="160">
                <a:moveTo>
                  <a:pt x="50" y="52"/>
                </a:moveTo>
                <a:cubicBezTo>
                  <a:pt x="44" y="52"/>
                  <a:pt x="40" y="57"/>
                  <a:pt x="40" y="62"/>
                </a:cubicBezTo>
                <a:cubicBezTo>
                  <a:pt x="40" y="74"/>
                  <a:pt x="40" y="74"/>
                  <a:pt x="40" y="74"/>
                </a:cubicBezTo>
                <a:cubicBezTo>
                  <a:pt x="40" y="79"/>
                  <a:pt x="44" y="84"/>
                  <a:pt x="50" y="84"/>
                </a:cubicBezTo>
                <a:cubicBezTo>
                  <a:pt x="55" y="84"/>
                  <a:pt x="59" y="79"/>
                  <a:pt x="59" y="74"/>
                </a:cubicBezTo>
                <a:cubicBezTo>
                  <a:pt x="59" y="62"/>
                  <a:pt x="59" y="62"/>
                  <a:pt x="59" y="62"/>
                </a:cubicBezTo>
                <a:cubicBezTo>
                  <a:pt x="59" y="57"/>
                  <a:pt x="55" y="52"/>
                  <a:pt x="50" y="52"/>
                </a:cubicBezTo>
                <a:close/>
                <a:moveTo>
                  <a:pt x="80" y="40"/>
                </a:moveTo>
                <a:cubicBezTo>
                  <a:pt x="74" y="40"/>
                  <a:pt x="70" y="45"/>
                  <a:pt x="70" y="51"/>
                </a:cubicBezTo>
                <a:cubicBezTo>
                  <a:pt x="70" y="74"/>
                  <a:pt x="70" y="74"/>
                  <a:pt x="70" y="74"/>
                </a:cubicBezTo>
                <a:cubicBezTo>
                  <a:pt x="70" y="79"/>
                  <a:pt x="74" y="84"/>
                  <a:pt x="80" y="84"/>
                </a:cubicBezTo>
                <a:cubicBezTo>
                  <a:pt x="85" y="84"/>
                  <a:pt x="89" y="79"/>
                  <a:pt x="89" y="74"/>
                </a:cubicBezTo>
                <a:cubicBezTo>
                  <a:pt x="89" y="51"/>
                  <a:pt x="89" y="51"/>
                  <a:pt x="89" y="51"/>
                </a:cubicBezTo>
                <a:cubicBezTo>
                  <a:pt x="89" y="45"/>
                  <a:pt x="85" y="40"/>
                  <a:pt x="80" y="40"/>
                </a:cubicBezTo>
                <a:close/>
                <a:moveTo>
                  <a:pt x="100" y="0"/>
                </a:moveTo>
                <a:cubicBezTo>
                  <a:pt x="29" y="0"/>
                  <a:pt x="29" y="0"/>
                  <a:pt x="29" y="0"/>
                </a:cubicBezTo>
                <a:cubicBezTo>
                  <a:pt x="13" y="0"/>
                  <a:pt x="0" y="15"/>
                  <a:pt x="0" y="32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107"/>
                  <a:pt x="8" y="119"/>
                  <a:pt x="20" y="123"/>
                </a:cubicBezTo>
                <a:cubicBezTo>
                  <a:pt x="13" y="143"/>
                  <a:pt x="13" y="143"/>
                  <a:pt x="13" y="143"/>
                </a:cubicBezTo>
                <a:cubicBezTo>
                  <a:pt x="11" y="150"/>
                  <a:pt x="15" y="158"/>
                  <a:pt x="22" y="160"/>
                </a:cubicBezTo>
                <a:cubicBezTo>
                  <a:pt x="23" y="160"/>
                  <a:pt x="24" y="160"/>
                  <a:pt x="25" y="160"/>
                </a:cubicBezTo>
                <a:cubicBezTo>
                  <a:pt x="30" y="160"/>
                  <a:pt x="36" y="157"/>
                  <a:pt x="38" y="151"/>
                </a:cubicBezTo>
                <a:cubicBezTo>
                  <a:pt x="45" y="125"/>
                  <a:pt x="45" y="125"/>
                  <a:pt x="45" y="125"/>
                </a:cubicBezTo>
                <a:cubicBezTo>
                  <a:pt x="83" y="125"/>
                  <a:pt x="83" y="125"/>
                  <a:pt x="83" y="125"/>
                </a:cubicBezTo>
                <a:cubicBezTo>
                  <a:pt x="91" y="151"/>
                  <a:pt x="91" y="151"/>
                  <a:pt x="91" y="151"/>
                </a:cubicBezTo>
                <a:cubicBezTo>
                  <a:pt x="93" y="157"/>
                  <a:pt x="98" y="160"/>
                  <a:pt x="103" y="160"/>
                </a:cubicBezTo>
                <a:cubicBezTo>
                  <a:pt x="105" y="160"/>
                  <a:pt x="106" y="160"/>
                  <a:pt x="107" y="160"/>
                </a:cubicBezTo>
                <a:cubicBezTo>
                  <a:pt x="114" y="158"/>
                  <a:pt x="118" y="150"/>
                  <a:pt x="116" y="143"/>
                </a:cubicBezTo>
                <a:cubicBezTo>
                  <a:pt x="109" y="123"/>
                  <a:pt x="109" y="123"/>
                  <a:pt x="109" y="123"/>
                </a:cubicBezTo>
                <a:cubicBezTo>
                  <a:pt x="121" y="119"/>
                  <a:pt x="129" y="107"/>
                  <a:pt x="129" y="93"/>
                </a:cubicBezTo>
                <a:cubicBezTo>
                  <a:pt x="129" y="32"/>
                  <a:pt x="129" y="32"/>
                  <a:pt x="129" y="32"/>
                </a:cubicBezTo>
                <a:cubicBezTo>
                  <a:pt x="129" y="15"/>
                  <a:pt x="116" y="0"/>
                  <a:pt x="100" y="0"/>
                </a:cubicBezTo>
                <a:close/>
                <a:moveTo>
                  <a:pt x="110" y="93"/>
                </a:moveTo>
                <a:cubicBezTo>
                  <a:pt x="110" y="100"/>
                  <a:pt x="105" y="104"/>
                  <a:pt x="99" y="104"/>
                </a:cubicBezTo>
                <a:cubicBezTo>
                  <a:pt x="29" y="104"/>
                  <a:pt x="29" y="104"/>
                  <a:pt x="29" y="104"/>
                </a:cubicBezTo>
                <a:cubicBezTo>
                  <a:pt x="24" y="104"/>
                  <a:pt x="19" y="100"/>
                  <a:pt x="19" y="93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26"/>
                  <a:pt x="24" y="21"/>
                  <a:pt x="29" y="21"/>
                </a:cubicBezTo>
                <a:cubicBezTo>
                  <a:pt x="99" y="21"/>
                  <a:pt x="99" y="21"/>
                  <a:pt x="99" y="21"/>
                </a:cubicBezTo>
                <a:cubicBezTo>
                  <a:pt x="105" y="21"/>
                  <a:pt x="110" y="26"/>
                  <a:pt x="110" y="32"/>
                </a:cubicBezTo>
                <a:lnTo>
                  <a:pt x="110" y="9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92278779-54FD-37A3-9E19-E41C43CD2088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4135438"/>
            <a:ext cx="254000" cy="231775"/>
          </a:xfrm>
          <a:custGeom>
            <a:avLst/>
            <a:gdLst>
              <a:gd name="T0" fmla="*/ 20 w 160"/>
              <a:gd name="T1" fmla="*/ 129 h 146"/>
              <a:gd name="T2" fmla="*/ 20 w 160"/>
              <a:gd name="T3" fmla="*/ 0 h 146"/>
              <a:gd name="T4" fmla="*/ 0 w 160"/>
              <a:gd name="T5" fmla="*/ 0 h 146"/>
              <a:gd name="T6" fmla="*/ 0 w 160"/>
              <a:gd name="T7" fmla="*/ 137 h 146"/>
              <a:gd name="T8" fmla="*/ 11 w 160"/>
              <a:gd name="T9" fmla="*/ 146 h 146"/>
              <a:gd name="T10" fmla="*/ 160 w 160"/>
              <a:gd name="T11" fmla="*/ 146 h 146"/>
              <a:gd name="T12" fmla="*/ 160 w 160"/>
              <a:gd name="T13" fmla="*/ 129 h 146"/>
              <a:gd name="T14" fmla="*/ 20 w 160"/>
              <a:gd name="T15" fmla="*/ 129 h 146"/>
              <a:gd name="T16" fmla="*/ 20 w 160"/>
              <a:gd name="T17" fmla="*/ 129 h 146"/>
              <a:gd name="T18" fmla="*/ 46 w 160"/>
              <a:gd name="T19" fmla="*/ 109 h 146"/>
              <a:gd name="T20" fmla="*/ 55 w 160"/>
              <a:gd name="T21" fmla="*/ 109 h 146"/>
              <a:gd name="T22" fmla="*/ 60 w 160"/>
              <a:gd name="T23" fmla="*/ 106 h 146"/>
              <a:gd name="T24" fmla="*/ 60 w 160"/>
              <a:gd name="T25" fmla="*/ 60 h 146"/>
              <a:gd name="T26" fmla="*/ 55 w 160"/>
              <a:gd name="T27" fmla="*/ 55 h 146"/>
              <a:gd name="T28" fmla="*/ 46 w 160"/>
              <a:gd name="T29" fmla="*/ 55 h 146"/>
              <a:gd name="T30" fmla="*/ 41 w 160"/>
              <a:gd name="T31" fmla="*/ 60 h 146"/>
              <a:gd name="T32" fmla="*/ 41 w 160"/>
              <a:gd name="T33" fmla="*/ 106 h 146"/>
              <a:gd name="T34" fmla="*/ 46 w 160"/>
              <a:gd name="T35" fmla="*/ 109 h 146"/>
              <a:gd name="T36" fmla="*/ 75 w 160"/>
              <a:gd name="T37" fmla="*/ 109 h 146"/>
              <a:gd name="T38" fmla="*/ 85 w 160"/>
              <a:gd name="T39" fmla="*/ 109 h 146"/>
              <a:gd name="T40" fmla="*/ 90 w 160"/>
              <a:gd name="T41" fmla="*/ 106 h 146"/>
              <a:gd name="T42" fmla="*/ 90 w 160"/>
              <a:gd name="T43" fmla="*/ 23 h 146"/>
              <a:gd name="T44" fmla="*/ 85 w 160"/>
              <a:gd name="T45" fmla="*/ 18 h 146"/>
              <a:gd name="T46" fmla="*/ 75 w 160"/>
              <a:gd name="T47" fmla="*/ 18 h 146"/>
              <a:gd name="T48" fmla="*/ 71 w 160"/>
              <a:gd name="T49" fmla="*/ 23 h 146"/>
              <a:gd name="T50" fmla="*/ 71 w 160"/>
              <a:gd name="T51" fmla="*/ 106 h 146"/>
              <a:gd name="T52" fmla="*/ 75 w 160"/>
              <a:gd name="T53" fmla="*/ 109 h 146"/>
              <a:gd name="T54" fmla="*/ 105 w 160"/>
              <a:gd name="T55" fmla="*/ 109 h 146"/>
              <a:gd name="T56" fmla="*/ 115 w 160"/>
              <a:gd name="T57" fmla="*/ 109 h 146"/>
              <a:gd name="T58" fmla="*/ 120 w 160"/>
              <a:gd name="T59" fmla="*/ 106 h 146"/>
              <a:gd name="T60" fmla="*/ 120 w 160"/>
              <a:gd name="T61" fmla="*/ 78 h 146"/>
              <a:gd name="T62" fmla="*/ 115 w 160"/>
              <a:gd name="T63" fmla="*/ 72 h 146"/>
              <a:gd name="T64" fmla="*/ 105 w 160"/>
              <a:gd name="T65" fmla="*/ 72 h 146"/>
              <a:gd name="T66" fmla="*/ 100 w 160"/>
              <a:gd name="T67" fmla="*/ 78 h 146"/>
              <a:gd name="T68" fmla="*/ 100 w 160"/>
              <a:gd name="T69" fmla="*/ 106 h 146"/>
              <a:gd name="T70" fmla="*/ 105 w 160"/>
              <a:gd name="T71" fmla="*/ 109 h 146"/>
              <a:gd name="T72" fmla="*/ 135 w 160"/>
              <a:gd name="T73" fmla="*/ 109 h 146"/>
              <a:gd name="T74" fmla="*/ 145 w 160"/>
              <a:gd name="T75" fmla="*/ 109 h 146"/>
              <a:gd name="T76" fmla="*/ 151 w 160"/>
              <a:gd name="T77" fmla="*/ 106 h 146"/>
              <a:gd name="T78" fmla="*/ 151 w 160"/>
              <a:gd name="T79" fmla="*/ 41 h 146"/>
              <a:gd name="T80" fmla="*/ 145 w 160"/>
              <a:gd name="T81" fmla="*/ 37 h 146"/>
              <a:gd name="T82" fmla="*/ 135 w 160"/>
              <a:gd name="T83" fmla="*/ 37 h 146"/>
              <a:gd name="T84" fmla="*/ 130 w 160"/>
              <a:gd name="T85" fmla="*/ 41 h 146"/>
              <a:gd name="T86" fmla="*/ 130 w 160"/>
              <a:gd name="T87" fmla="*/ 106 h 146"/>
              <a:gd name="T88" fmla="*/ 135 w 160"/>
              <a:gd name="T89" fmla="*/ 109 h 146"/>
              <a:gd name="T90" fmla="*/ 135 w 160"/>
              <a:gd name="T91" fmla="*/ 109 h 146"/>
              <a:gd name="T92" fmla="*/ 135 w 160"/>
              <a:gd name="T93" fmla="*/ 10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46">
                <a:moveTo>
                  <a:pt x="20" y="129"/>
                </a:moveTo>
                <a:cubicBezTo>
                  <a:pt x="20" y="0"/>
                  <a:pt x="20" y="0"/>
                  <a:pt x="2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43"/>
                  <a:pt x="5" y="146"/>
                  <a:pt x="11" y="146"/>
                </a:cubicBezTo>
                <a:cubicBezTo>
                  <a:pt x="160" y="146"/>
                  <a:pt x="160" y="146"/>
                  <a:pt x="160" y="146"/>
                </a:cubicBezTo>
                <a:cubicBezTo>
                  <a:pt x="160" y="129"/>
                  <a:pt x="160" y="129"/>
                  <a:pt x="160" y="129"/>
                </a:cubicBezTo>
                <a:cubicBezTo>
                  <a:pt x="20" y="129"/>
                  <a:pt x="20" y="129"/>
                  <a:pt x="20" y="129"/>
                </a:cubicBezTo>
                <a:cubicBezTo>
                  <a:pt x="20" y="129"/>
                  <a:pt x="20" y="129"/>
                  <a:pt x="20" y="129"/>
                </a:cubicBezTo>
                <a:close/>
                <a:moveTo>
                  <a:pt x="46" y="109"/>
                </a:moveTo>
                <a:cubicBezTo>
                  <a:pt x="55" y="109"/>
                  <a:pt x="55" y="109"/>
                  <a:pt x="55" y="109"/>
                </a:cubicBezTo>
                <a:cubicBezTo>
                  <a:pt x="59" y="109"/>
                  <a:pt x="60" y="108"/>
                  <a:pt x="60" y="106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57"/>
                  <a:pt x="59" y="55"/>
                  <a:pt x="55" y="55"/>
                </a:cubicBezTo>
                <a:cubicBezTo>
                  <a:pt x="46" y="55"/>
                  <a:pt x="46" y="55"/>
                  <a:pt x="46" y="55"/>
                </a:cubicBezTo>
                <a:cubicBezTo>
                  <a:pt x="43" y="55"/>
                  <a:pt x="41" y="57"/>
                  <a:pt x="41" y="60"/>
                </a:cubicBezTo>
                <a:cubicBezTo>
                  <a:pt x="41" y="106"/>
                  <a:pt x="41" y="106"/>
                  <a:pt x="41" y="106"/>
                </a:cubicBezTo>
                <a:cubicBezTo>
                  <a:pt x="41" y="108"/>
                  <a:pt x="43" y="109"/>
                  <a:pt x="46" y="109"/>
                </a:cubicBezTo>
                <a:close/>
                <a:moveTo>
                  <a:pt x="75" y="109"/>
                </a:moveTo>
                <a:cubicBezTo>
                  <a:pt x="85" y="109"/>
                  <a:pt x="85" y="109"/>
                  <a:pt x="85" y="109"/>
                </a:cubicBezTo>
                <a:cubicBezTo>
                  <a:pt x="89" y="109"/>
                  <a:pt x="90" y="108"/>
                  <a:pt x="90" y="106"/>
                </a:cubicBezTo>
                <a:cubicBezTo>
                  <a:pt x="90" y="23"/>
                  <a:pt x="90" y="23"/>
                  <a:pt x="90" y="23"/>
                </a:cubicBezTo>
                <a:cubicBezTo>
                  <a:pt x="90" y="20"/>
                  <a:pt x="89" y="18"/>
                  <a:pt x="85" y="18"/>
                </a:cubicBezTo>
                <a:cubicBezTo>
                  <a:pt x="75" y="18"/>
                  <a:pt x="75" y="18"/>
                  <a:pt x="75" y="18"/>
                </a:cubicBezTo>
                <a:cubicBezTo>
                  <a:pt x="73" y="18"/>
                  <a:pt x="71" y="20"/>
                  <a:pt x="71" y="23"/>
                </a:cubicBezTo>
                <a:cubicBezTo>
                  <a:pt x="71" y="106"/>
                  <a:pt x="71" y="106"/>
                  <a:pt x="71" y="106"/>
                </a:cubicBezTo>
                <a:cubicBezTo>
                  <a:pt x="71" y="108"/>
                  <a:pt x="73" y="109"/>
                  <a:pt x="75" y="109"/>
                </a:cubicBezTo>
                <a:close/>
                <a:moveTo>
                  <a:pt x="105" y="109"/>
                </a:moveTo>
                <a:cubicBezTo>
                  <a:pt x="115" y="109"/>
                  <a:pt x="115" y="109"/>
                  <a:pt x="115" y="109"/>
                </a:cubicBezTo>
                <a:cubicBezTo>
                  <a:pt x="118" y="109"/>
                  <a:pt x="120" y="108"/>
                  <a:pt x="120" y="106"/>
                </a:cubicBezTo>
                <a:cubicBezTo>
                  <a:pt x="120" y="78"/>
                  <a:pt x="120" y="78"/>
                  <a:pt x="120" y="78"/>
                </a:cubicBezTo>
                <a:cubicBezTo>
                  <a:pt x="120" y="75"/>
                  <a:pt x="118" y="72"/>
                  <a:pt x="115" y="72"/>
                </a:cubicBezTo>
                <a:cubicBezTo>
                  <a:pt x="105" y="72"/>
                  <a:pt x="105" y="72"/>
                  <a:pt x="105" y="72"/>
                </a:cubicBezTo>
                <a:cubicBezTo>
                  <a:pt x="103" y="72"/>
                  <a:pt x="100" y="75"/>
                  <a:pt x="100" y="78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100" y="108"/>
                  <a:pt x="103" y="109"/>
                  <a:pt x="105" y="109"/>
                </a:cubicBezTo>
                <a:close/>
                <a:moveTo>
                  <a:pt x="135" y="109"/>
                </a:moveTo>
                <a:cubicBezTo>
                  <a:pt x="145" y="109"/>
                  <a:pt x="145" y="109"/>
                  <a:pt x="145" y="109"/>
                </a:cubicBezTo>
                <a:cubicBezTo>
                  <a:pt x="148" y="109"/>
                  <a:pt x="151" y="108"/>
                  <a:pt x="151" y="106"/>
                </a:cubicBezTo>
                <a:cubicBezTo>
                  <a:pt x="151" y="41"/>
                  <a:pt x="151" y="41"/>
                  <a:pt x="151" y="41"/>
                </a:cubicBezTo>
                <a:cubicBezTo>
                  <a:pt x="151" y="38"/>
                  <a:pt x="148" y="37"/>
                  <a:pt x="145" y="37"/>
                </a:cubicBezTo>
                <a:cubicBezTo>
                  <a:pt x="135" y="37"/>
                  <a:pt x="135" y="37"/>
                  <a:pt x="135" y="37"/>
                </a:cubicBezTo>
                <a:cubicBezTo>
                  <a:pt x="133" y="37"/>
                  <a:pt x="130" y="38"/>
                  <a:pt x="130" y="41"/>
                </a:cubicBezTo>
                <a:cubicBezTo>
                  <a:pt x="130" y="106"/>
                  <a:pt x="130" y="106"/>
                  <a:pt x="130" y="106"/>
                </a:cubicBezTo>
                <a:cubicBezTo>
                  <a:pt x="130" y="108"/>
                  <a:pt x="133" y="109"/>
                  <a:pt x="135" y="109"/>
                </a:cubicBezTo>
                <a:close/>
                <a:moveTo>
                  <a:pt x="135" y="109"/>
                </a:moveTo>
                <a:cubicBezTo>
                  <a:pt x="135" y="109"/>
                  <a:pt x="135" y="109"/>
                  <a:pt x="135" y="10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D373C243-3C9B-A0D5-6F04-8920D39B39C3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4132263"/>
            <a:ext cx="254000" cy="238125"/>
          </a:xfrm>
          <a:custGeom>
            <a:avLst/>
            <a:gdLst>
              <a:gd name="T0" fmla="*/ 23 w 160"/>
              <a:gd name="T1" fmla="*/ 134 h 150"/>
              <a:gd name="T2" fmla="*/ 47 w 160"/>
              <a:gd name="T3" fmla="*/ 107 h 150"/>
              <a:gd name="T4" fmla="*/ 61 w 160"/>
              <a:gd name="T5" fmla="*/ 98 h 150"/>
              <a:gd name="T6" fmla="*/ 84 w 160"/>
              <a:gd name="T7" fmla="*/ 93 h 150"/>
              <a:gd name="T8" fmla="*/ 93 w 160"/>
              <a:gd name="T9" fmla="*/ 97 h 150"/>
              <a:gd name="T10" fmla="*/ 96 w 160"/>
              <a:gd name="T11" fmla="*/ 77 h 150"/>
              <a:gd name="T12" fmla="*/ 96 w 160"/>
              <a:gd name="T13" fmla="*/ 56 h 150"/>
              <a:gd name="T14" fmla="*/ 104 w 160"/>
              <a:gd name="T15" fmla="*/ 47 h 150"/>
              <a:gd name="T16" fmla="*/ 104 w 160"/>
              <a:gd name="T17" fmla="*/ 47 h 150"/>
              <a:gd name="T18" fmla="*/ 134 w 160"/>
              <a:gd name="T19" fmla="*/ 35 h 150"/>
              <a:gd name="T20" fmla="*/ 152 w 160"/>
              <a:gd name="T21" fmla="*/ 28 h 150"/>
              <a:gd name="T22" fmla="*/ 130 w 160"/>
              <a:gd name="T23" fmla="*/ 28 h 150"/>
              <a:gd name="T24" fmla="*/ 130 w 160"/>
              <a:gd name="T25" fmla="*/ 28 h 150"/>
              <a:gd name="T26" fmla="*/ 101 w 160"/>
              <a:gd name="T27" fmla="*/ 40 h 150"/>
              <a:gd name="T28" fmla="*/ 82 w 160"/>
              <a:gd name="T29" fmla="*/ 47 h 150"/>
              <a:gd name="T30" fmla="*/ 89 w 160"/>
              <a:gd name="T31" fmla="*/ 56 h 150"/>
              <a:gd name="T32" fmla="*/ 89 w 160"/>
              <a:gd name="T33" fmla="*/ 77 h 150"/>
              <a:gd name="T34" fmla="*/ 82 w 160"/>
              <a:gd name="T35" fmla="*/ 86 h 150"/>
              <a:gd name="T36" fmla="*/ 59 w 160"/>
              <a:gd name="T37" fmla="*/ 91 h 150"/>
              <a:gd name="T38" fmla="*/ 39 w 160"/>
              <a:gd name="T39" fmla="*/ 97 h 150"/>
              <a:gd name="T40" fmla="*/ 40 w 160"/>
              <a:gd name="T41" fmla="*/ 102 h 150"/>
              <a:gd name="T42" fmla="*/ 19 w 160"/>
              <a:gd name="T43" fmla="*/ 3 h 150"/>
              <a:gd name="T44" fmla="*/ 11 w 160"/>
              <a:gd name="T45" fmla="*/ 0 h 150"/>
              <a:gd name="T46" fmla="*/ 8 w 160"/>
              <a:gd name="T47" fmla="*/ 14 h 150"/>
              <a:gd name="T48" fmla="*/ 0 w 160"/>
              <a:gd name="T49" fmla="*/ 18 h 150"/>
              <a:gd name="T50" fmla="*/ 3 w 160"/>
              <a:gd name="T51" fmla="*/ 21 h 150"/>
              <a:gd name="T52" fmla="*/ 8 w 160"/>
              <a:gd name="T53" fmla="*/ 48 h 150"/>
              <a:gd name="T54" fmla="*/ 0 w 160"/>
              <a:gd name="T55" fmla="*/ 52 h 150"/>
              <a:gd name="T56" fmla="*/ 3 w 160"/>
              <a:gd name="T57" fmla="*/ 55 h 150"/>
              <a:gd name="T58" fmla="*/ 8 w 160"/>
              <a:gd name="T59" fmla="*/ 82 h 150"/>
              <a:gd name="T60" fmla="*/ 0 w 160"/>
              <a:gd name="T61" fmla="*/ 86 h 150"/>
              <a:gd name="T62" fmla="*/ 3 w 160"/>
              <a:gd name="T63" fmla="*/ 89 h 150"/>
              <a:gd name="T64" fmla="*/ 8 w 160"/>
              <a:gd name="T65" fmla="*/ 117 h 150"/>
              <a:gd name="T66" fmla="*/ 0 w 160"/>
              <a:gd name="T67" fmla="*/ 119 h 150"/>
              <a:gd name="T68" fmla="*/ 3 w 160"/>
              <a:gd name="T69" fmla="*/ 124 h 150"/>
              <a:gd name="T70" fmla="*/ 8 w 160"/>
              <a:gd name="T71" fmla="*/ 141 h 150"/>
              <a:gd name="T72" fmla="*/ 35 w 160"/>
              <a:gd name="T73" fmla="*/ 144 h 150"/>
              <a:gd name="T74" fmla="*/ 38 w 160"/>
              <a:gd name="T75" fmla="*/ 150 h 150"/>
              <a:gd name="T76" fmla="*/ 43 w 160"/>
              <a:gd name="T77" fmla="*/ 146 h 150"/>
              <a:gd name="T78" fmla="*/ 72 w 160"/>
              <a:gd name="T79" fmla="*/ 144 h 150"/>
              <a:gd name="T80" fmla="*/ 76 w 160"/>
              <a:gd name="T81" fmla="*/ 150 h 150"/>
              <a:gd name="T82" fmla="*/ 80 w 160"/>
              <a:gd name="T83" fmla="*/ 146 h 150"/>
              <a:gd name="T84" fmla="*/ 110 w 160"/>
              <a:gd name="T85" fmla="*/ 144 h 150"/>
              <a:gd name="T86" fmla="*/ 113 w 160"/>
              <a:gd name="T87" fmla="*/ 150 h 150"/>
              <a:gd name="T88" fmla="*/ 117 w 160"/>
              <a:gd name="T89" fmla="*/ 146 h 150"/>
              <a:gd name="T90" fmla="*/ 147 w 160"/>
              <a:gd name="T91" fmla="*/ 144 h 150"/>
              <a:gd name="T92" fmla="*/ 150 w 160"/>
              <a:gd name="T93" fmla="*/ 150 h 150"/>
              <a:gd name="T94" fmla="*/ 154 w 160"/>
              <a:gd name="T95" fmla="*/ 146 h 150"/>
              <a:gd name="T96" fmla="*/ 157 w 160"/>
              <a:gd name="T97" fmla="*/ 144 h 150"/>
              <a:gd name="T98" fmla="*/ 160 w 160"/>
              <a:gd name="T99" fmla="*/ 136 h 150"/>
              <a:gd name="T100" fmla="*/ 157 w 160"/>
              <a:gd name="T101" fmla="*/ 134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50">
                <a:moveTo>
                  <a:pt x="157" y="134"/>
                </a:moveTo>
                <a:cubicBezTo>
                  <a:pt x="23" y="134"/>
                  <a:pt x="23" y="134"/>
                  <a:pt x="23" y="134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48" y="107"/>
                  <a:pt x="49" y="108"/>
                  <a:pt x="50" y="108"/>
                </a:cubicBezTo>
                <a:cubicBezTo>
                  <a:pt x="56" y="108"/>
                  <a:pt x="60" y="103"/>
                  <a:pt x="61" y="98"/>
                </a:cubicBezTo>
                <a:cubicBezTo>
                  <a:pt x="61" y="98"/>
                  <a:pt x="61" y="98"/>
                  <a:pt x="61" y="98"/>
                </a:cubicBezTo>
                <a:cubicBezTo>
                  <a:pt x="84" y="93"/>
                  <a:pt x="84" y="93"/>
                  <a:pt x="84" y="93"/>
                </a:cubicBezTo>
                <a:cubicBezTo>
                  <a:pt x="84" y="93"/>
                  <a:pt x="84" y="93"/>
                  <a:pt x="84" y="93"/>
                </a:cubicBezTo>
                <a:cubicBezTo>
                  <a:pt x="87" y="95"/>
                  <a:pt x="90" y="97"/>
                  <a:pt x="93" y="97"/>
                </a:cubicBezTo>
                <a:cubicBezTo>
                  <a:pt x="99" y="97"/>
                  <a:pt x="104" y="93"/>
                  <a:pt x="104" y="87"/>
                </a:cubicBezTo>
                <a:cubicBezTo>
                  <a:pt x="104" y="83"/>
                  <a:pt x="101" y="79"/>
                  <a:pt x="96" y="77"/>
                </a:cubicBezTo>
                <a:cubicBezTo>
                  <a:pt x="96" y="77"/>
                  <a:pt x="96" y="77"/>
                  <a:pt x="96" y="77"/>
                </a:cubicBezTo>
                <a:cubicBezTo>
                  <a:pt x="96" y="56"/>
                  <a:pt x="96" y="56"/>
                  <a:pt x="96" y="56"/>
                </a:cubicBezTo>
                <a:cubicBezTo>
                  <a:pt x="96" y="56"/>
                  <a:pt x="96" y="56"/>
                  <a:pt x="96" y="56"/>
                </a:cubicBezTo>
                <a:cubicBezTo>
                  <a:pt x="101" y="55"/>
                  <a:pt x="104" y="52"/>
                  <a:pt x="104" y="47"/>
                </a:cubicBezTo>
                <a:cubicBezTo>
                  <a:pt x="104" y="47"/>
                  <a:pt x="104" y="47"/>
                  <a:pt x="104" y="47"/>
                </a:cubicBezTo>
                <a:cubicBezTo>
                  <a:pt x="104" y="47"/>
                  <a:pt x="104" y="47"/>
                  <a:pt x="104" y="47"/>
                </a:cubicBezTo>
                <a:cubicBezTo>
                  <a:pt x="134" y="35"/>
                  <a:pt x="134" y="35"/>
                  <a:pt x="134" y="35"/>
                </a:cubicBezTo>
                <a:cubicBezTo>
                  <a:pt x="134" y="35"/>
                  <a:pt x="134" y="35"/>
                  <a:pt x="134" y="35"/>
                </a:cubicBezTo>
                <a:cubicBezTo>
                  <a:pt x="136" y="37"/>
                  <a:pt x="138" y="38"/>
                  <a:pt x="141" y="38"/>
                </a:cubicBezTo>
                <a:cubicBezTo>
                  <a:pt x="147" y="38"/>
                  <a:pt x="152" y="33"/>
                  <a:pt x="152" y="28"/>
                </a:cubicBezTo>
                <a:cubicBezTo>
                  <a:pt x="152" y="22"/>
                  <a:pt x="147" y="18"/>
                  <a:pt x="141" y="18"/>
                </a:cubicBezTo>
                <a:cubicBezTo>
                  <a:pt x="136" y="18"/>
                  <a:pt x="130" y="22"/>
                  <a:pt x="130" y="28"/>
                </a:cubicBezTo>
                <a:cubicBezTo>
                  <a:pt x="130" y="28"/>
                  <a:pt x="130" y="28"/>
                  <a:pt x="130" y="28"/>
                </a:cubicBezTo>
                <a:cubicBezTo>
                  <a:pt x="130" y="28"/>
                  <a:pt x="130" y="28"/>
                  <a:pt x="130" y="28"/>
                </a:cubicBezTo>
                <a:cubicBezTo>
                  <a:pt x="101" y="41"/>
                  <a:pt x="101" y="41"/>
                  <a:pt x="101" y="41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99" y="39"/>
                  <a:pt x="95" y="38"/>
                  <a:pt x="93" y="38"/>
                </a:cubicBezTo>
                <a:cubicBezTo>
                  <a:pt x="87" y="38"/>
                  <a:pt x="82" y="42"/>
                  <a:pt x="82" y="47"/>
                </a:cubicBezTo>
                <a:cubicBezTo>
                  <a:pt x="82" y="52"/>
                  <a:pt x="84" y="55"/>
                  <a:pt x="89" y="56"/>
                </a:cubicBezTo>
                <a:cubicBezTo>
                  <a:pt x="89" y="56"/>
                  <a:pt x="89" y="56"/>
                  <a:pt x="89" y="56"/>
                </a:cubicBezTo>
                <a:cubicBezTo>
                  <a:pt x="89" y="77"/>
                  <a:pt x="89" y="77"/>
                  <a:pt x="89" y="77"/>
                </a:cubicBezTo>
                <a:cubicBezTo>
                  <a:pt x="89" y="77"/>
                  <a:pt x="89" y="77"/>
                  <a:pt x="89" y="77"/>
                </a:cubicBezTo>
                <a:cubicBezTo>
                  <a:pt x="85" y="79"/>
                  <a:pt x="82" y="82"/>
                  <a:pt x="82" y="86"/>
                </a:cubicBezTo>
                <a:cubicBezTo>
                  <a:pt x="82" y="86"/>
                  <a:pt x="82" y="86"/>
                  <a:pt x="82" y="86"/>
                </a:cubicBezTo>
                <a:cubicBezTo>
                  <a:pt x="59" y="91"/>
                  <a:pt x="59" y="91"/>
                  <a:pt x="59" y="91"/>
                </a:cubicBezTo>
                <a:cubicBezTo>
                  <a:pt x="59" y="91"/>
                  <a:pt x="59" y="91"/>
                  <a:pt x="59" y="91"/>
                </a:cubicBezTo>
                <a:cubicBezTo>
                  <a:pt x="57" y="89"/>
                  <a:pt x="54" y="88"/>
                  <a:pt x="50" y="88"/>
                </a:cubicBezTo>
                <a:cubicBezTo>
                  <a:pt x="45" y="88"/>
                  <a:pt x="39" y="91"/>
                  <a:pt x="39" y="97"/>
                </a:cubicBezTo>
                <a:cubicBezTo>
                  <a:pt x="39" y="98"/>
                  <a:pt x="40" y="101"/>
                  <a:pt x="40" y="102"/>
                </a:cubicBezTo>
                <a:cubicBezTo>
                  <a:pt x="40" y="102"/>
                  <a:pt x="40" y="102"/>
                  <a:pt x="40" y="102"/>
                </a:cubicBezTo>
                <a:cubicBezTo>
                  <a:pt x="19" y="126"/>
                  <a:pt x="19" y="126"/>
                  <a:pt x="19" y="126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1"/>
                  <a:pt x="17" y="0"/>
                  <a:pt x="15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9" y="0"/>
                  <a:pt x="8" y="1"/>
                  <a:pt x="8" y="3"/>
                </a:cubicBezTo>
                <a:cubicBezTo>
                  <a:pt x="8" y="14"/>
                  <a:pt x="8" y="14"/>
                  <a:pt x="8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2" y="14"/>
                  <a:pt x="0" y="15"/>
                  <a:pt x="0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0"/>
                  <a:pt x="2" y="21"/>
                  <a:pt x="3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48"/>
                  <a:pt x="8" y="48"/>
                  <a:pt x="8" y="48"/>
                </a:cubicBezTo>
                <a:cubicBezTo>
                  <a:pt x="3" y="48"/>
                  <a:pt x="3" y="48"/>
                  <a:pt x="3" y="48"/>
                </a:cubicBezTo>
                <a:cubicBezTo>
                  <a:pt x="2" y="48"/>
                  <a:pt x="0" y="49"/>
                  <a:pt x="0" y="5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54"/>
                  <a:pt x="2" y="55"/>
                  <a:pt x="3" y="55"/>
                </a:cubicBezTo>
                <a:cubicBezTo>
                  <a:pt x="8" y="55"/>
                  <a:pt x="8" y="55"/>
                  <a:pt x="8" y="55"/>
                </a:cubicBezTo>
                <a:cubicBezTo>
                  <a:pt x="8" y="82"/>
                  <a:pt x="8" y="82"/>
                  <a:pt x="8" y="82"/>
                </a:cubicBezTo>
                <a:cubicBezTo>
                  <a:pt x="3" y="82"/>
                  <a:pt x="3" y="82"/>
                  <a:pt x="3" y="82"/>
                </a:cubicBezTo>
                <a:cubicBezTo>
                  <a:pt x="2" y="82"/>
                  <a:pt x="0" y="84"/>
                  <a:pt x="0" y="86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88"/>
                  <a:pt x="2" y="89"/>
                  <a:pt x="3" y="89"/>
                </a:cubicBezTo>
                <a:cubicBezTo>
                  <a:pt x="8" y="89"/>
                  <a:pt x="8" y="89"/>
                  <a:pt x="8" y="89"/>
                </a:cubicBezTo>
                <a:cubicBezTo>
                  <a:pt x="8" y="117"/>
                  <a:pt x="8" y="117"/>
                  <a:pt x="8" y="117"/>
                </a:cubicBezTo>
                <a:cubicBezTo>
                  <a:pt x="3" y="117"/>
                  <a:pt x="3" y="117"/>
                  <a:pt x="3" y="117"/>
                </a:cubicBezTo>
                <a:cubicBezTo>
                  <a:pt x="2" y="117"/>
                  <a:pt x="0" y="118"/>
                  <a:pt x="0" y="119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22"/>
                  <a:pt x="2" y="124"/>
                  <a:pt x="3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8" y="141"/>
                  <a:pt x="8" y="141"/>
                  <a:pt x="8" y="141"/>
                </a:cubicBezTo>
                <a:cubicBezTo>
                  <a:pt x="8" y="142"/>
                  <a:pt x="9" y="144"/>
                  <a:pt x="11" y="144"/>
                </a:cubicBezTo>
                <a:cubicBezTo>
                  <a:pt x="35" y="144"/>
                  <a:pt x="35" y="144"/>
                  <a:pt x="35" y="144"/>
                </a:cubicBezTo>
                <a:cubicBezTo>
                  <a:pt x="35" y="146"/>
                  <a:pt x="35" y="146"/>
                  <a:pt x="35" y="146"/>
                </a:cubicBezTo>
                <a:cubicBezTo>
                  <a:pt x="35" y="149"/>
                  <a:pt x="37" y="150"/>
                  <a:pt x="38" y="150"/>
                </a:cubicBezTo>
                <a:cubicBezTo>
                  <a:pt x="39" y="150"/>
                  <a:pt x="39" y="150"/>
                  <a:pt x="39" y="150"/>
                </a:cubicBezTo>
                <a:cubicBezTo>
                  <a:pt x="42" y="150"/>
                  <a:pt x="43" y="149"/>
                  <a:pt x="43" y="146"/>
                </a:cubicBezTo>
                <a:cubicBezTo>
                  <a:pt x="43" y="144"/>
                  <a:pt x="43" y="144"/>
                  <a:pt x="43" y="14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72" y="146"/>
                  <a:pt x="72" y="146"/>
                  <a:pt x="72" y="146"/>
                </a:cubicBezTo>
                <a:cubicBezTo>
                  <a:pt x="72" y="149"/>
                  <a:pt x="73" y="150"/>
                  <a:pt x="76" y="150"/>
                </a:cubicBezTo>
                <a:cubicBezTo>
                  <a:pt x="77" y="150"/>
                  <a:pt x="77" y="150"/>
                  <a:pt x="77" y="150"/>
                </a:cubicBezTo>
                <a:cubicBezTo>
                  <a:pt x="78" y="150"/>
                  <a:pt x="80" y="149"/>
                  <a:pt x="80" y="146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10" y="144"/>
                  <a:pt x="110" y="144"/>
                  <a:pt x="110" y="144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9"/>
                  <a:pt x="111" y="150"/>
                  <a:pt x="113" y="150"/>
                </a:cubicBezTo>
                <a:cubicBezTo>
                  <a:pt x="114" y="150"/>
                  <a:pt x="114" y="150"/>
                  <a:pt x="114" y="150"/>
                </a:cubicBezTo>
                <a:cubicBezTo>
                  <a:pt x="115" y="150"/>
                  <a:pt x="117" y="149"/>
                  <a:pt x="117" y="146"/>
                </a:cubicBezTo>
                <a:cubicBezTo>
                  <a:pt x="117" y="144"/>
                  <a:pt x="117" y="144"/>
                  <a:pt x="117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9"/>
                  <a:pt x="148" y="150"/>
                  <a:pt x="150" y="150"/>
                </a:cubicBezTo>
                <a:cubicBezTo>
                  <a:pt x="151" y="150"/>
                  <a:pt x="151" y="150"/>
                  <a:pt x="151" y="150"/>
                </a:cubicBezTo>
                <a:cubicBezTo>
                  <a:pt x="152" y="150"/>
                  <a:pt x="154" y="149"/>
                  <a:pt x="154" y="146"/>
                </a:cubicBezTo>
                <a:cubicBezTo>
                  <a:pt x="154" y="144"/>
                  <a:pt x="154" y="144"/>
                  <a:pt x="154" y="144"/>
                </a:cubicBezTo>
                <a:cubicBezTo>
                  <a:pt x="157" y="144"/>
                  <a:pt x="157" y="144"/>
                  <a:pt x="157" y="144"/>
                </a:cubicBezTo>
                <a:cubicBezTo>
                  <a:pt x="159" y="144"/>
                  <a:pt x="160" y="142"/>
                  <a:pt x="160" y="141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0" y="135"/>
                  <a:pt x="159" y="134"/>
                  <a:pt x="157" y="134"/>
                </a:cubicBezTo>
                <a:close/>
                <a:moveTo>
                  <a:pt x="157" y="134"/>
                </a:moveTo>
                <a:cubicBezTo>
                  <a:pt x="157" y="134"/>
                  <a:pt x="157" y="134"/>
                  <a:pt x="157" y="13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CCB4F501-EC74-B3FA-16E3-CF9B106111D7}"/>
              </a:ext>
            </a:extLst>
          </p:cNvPr>
          <p:cNvSpPr>
            <a:spLocks noEditPoints="1"/>
          </p:cNvSpPr>
          <p:nvPr/>
        </p:nvSpPr>
        <p:spPr bwMode="auto">
          <a:xfrm>
            <a:off x="9002713" y="4124325"/>
            <a:ext cx="241300" cy="254000"/>
          </a:xfrm>
          <a:custGeom>
            <a:avLst/>
            <a:gdLst>
              <a:gd name="T0" fmla="*/ 69 w 153"/>
              <a:gd name="T1" fmla="*/ 50 h 160"/>
              <a:gd name="T2" fmla="*/ 67 w 153"/>
              <a:gd name="T3" fmla="*/ 68 h 160"/>
              <a:gd name="T4" fmla="*/ 6 w 153"/>
              <a:gd name="T5" fmla="*/ 66 h 160"/>
              <a:gd name="T6" fmla="*/ 8 w 153"/>
              <a:gd name="T7" fmla="*/ 8 h 160"/>
              <a:gd name="T8" fmla="*/ 69 w 153"/>
              <a:gd name="T9" fmla="*/ 10 h 160"/>
              <a:gd name="T10" fmla="*/ 76 w 153"/>
              <a:gd name="T11" fmla="*/ 48 h 160"/>
              <a:gd name="T12" fmla="*/ 67 w 153"/>
              <a:gd name="T13" fmla="*/ 1 h 160"/>
              <a:gd name="T14" fmla="*/ 0 w 153"/>
              <a:gd name="T15" fmla="*/ 10 h 160"/>
              <a:gd name="T16" fmla="*/ 8 w 153"/>
              <a:gd name="T17" fmla="*/ 75 h 160"/>
              <a:gd name="T18" fmla="*/ 12 w 153"/>
              <a:gd name="T19" fmla="*/ 124 h 160"/>
              <a:gd name="T20" fmla="*/ 16 w 153"/>
              <a:gd name="T21" fmla="*/ 130 h 160"/>
              <a:gd name="T22" fmla="*/ 37 w 153"/>
              <a:gd name="T23" fmla="*/ 85 h 160"/>
              <a:gd name="T24" fmla="*/ 59 w 153"/>
              <a:gd name="T25" fmla="*/ 129 h 160"/>
              <a:gd name="T26" fmla="*/ 41 w 153"/>
              <a:gd name="T27" fmla="*/ 75 h 160"/>
              <a:gd name="T28" fmla="*/ 76 w 153"/>
              <a:gd name="T29" fmla="*/ 66 h 160"/>
              <a:gd name="T30" fmla="*/ 75 w 153"/>
              <a:gd name="T31" fmla="*/ 54 h 160"/>
              <a:gd name="T32" fmla="*/ 28 w 153"/>
              <a:gd name="T33" fmla="*/ 21 h 160"/>
              <a:gd name="T34" fmla="*/ 17 w 153"/>
              <a:gd name="T35" fmla="*/ 59 h 160"/>
              <a:gd name="T36" fmla="*/ 44 w 153"/>
              <a:gd name="T37" fmla="*/ 59 h 160"/>
              <a:gd name="T38" fmla="*/ 32 w 153"/>
              <a:gd name="T39" fmla="*/ 30 h 160"/>
              <a:gd name="T40" fmla="*/ 44 w 153"/>
              <a:gd name="T41" fmla="*/ 59 h 160"/>
              <a:gd name="T42" fmla="*/ 59 w 153"/>
              <a:gd name="T43" fmla="*/ 42 h 160"/>
              <a:gd name="T44" fmla="*/ 52 w 153"/>
              <a:gd name="T45" fmla="*/ 29 h 160"/>
              <a:gd name="T46" fmla="*/ 59 w 153"/>
              <a:gd name="T47" fmla="*/ 18 h 160"/>
              <a:gd name="T48" fmla="*/ 48 w 153"/>
              <a:gd name="T49" fmla="*/ 59 h 160"/>
              <a:gd name="T50" fmla="*/ 121 w 153"/>
              <a:gd name="T51" fmla="*/ 33 h 160"/>
              <a:gd name="T52" fmla="*/ 121 w 153"/>
              <a:gd name="T53" fmla="*/ 0 h 160"/>
              <a:gd name="T54" fmla="*/ 121 w 153"/>
              <a:gd name="T55" fmla="*/ 33 h 160"/>
              <a:gd name="T56" fmla="*/ 131 w 153"/>
              <a:gd name="T57" fmla="*/ 37 h 160"/>
              <a:gd name="T58" fmla="*/ 122 w 153"/>
              <a:gd name="T59" fmla="*/ 38 h 160"/>
              <a:gd name="T60" fmla="*/ 112 w 153"/>
              <a:gd name="T61" fmla="*/ 37 h 160"/>
              <a:gd name="T62" fmla="*/ 106 w 153"/>
              <a:gd name="T63" fmla="*/ 42 h 160"/>
              <a:gd name="T64" fmla="*/ 78 w 153"/>
              <a:gd name="T65" fmla="*/ 51 h 160"/>
              <a:gd name="T66" fmla="*/ 51 w 153"/>
              <a:gd name="T67" fmla="*/ 33 h 160"/>
              <a:gd name="T68" fmla="*/ 80 w 153"/>
              <a:gd name="T69" fmla="*/ 62 h 160"/>
              <a:gd name="T70" fmla="*/ 106 w 153"/>
              <a:gd name="T71" fmla="*/ 59 h 160"/>
              <a:gd name="T72" fmla="*/ 107 w 153"/>
              <a:gd name="T73" fmla="*/ 90 h 160"/>
              <a:gd name="T74" fmla="*/ 107 w 153"/>
              <a:gd name="T75" fmla="*/ 152 h 160"/>
              <a:gd name="T76" fmla="*/ 121 w 153"/>
              <a:gd name="T77" fmla="*/ 152 h 160"/>
              <a:gd name="T78" fmla="*/ 122 w 153"/>
              <a:gd name="T79" fmla="*/ 99 h 160"/>
              <a:gd name="T80" fmla="*/ 130 w 153"/>
              <a:gd name="T81" fmla="*/ 160 h 160"/>
              <a:gd name="T82" fmla="*/ 136 w 153"/>
              <a:gd name="T83" fmla="*/ 91 h 160"/>
              <a:gd name="T84" fmla="*/ 137 w 153"/>
              <a:gd name="T85" fmla="*/ 64 h 160"/>
              <a:gd name="T86" fmla="*/ 144 w 153"/>
              <a:gd name="T87" fmla="*/ 93 h 160"/>
              <a:gd name="T88" fmla="*/ 151 w 153"/>
              <a:gd name="T89" fmla="*/ 88 h 160"/>
              <a:gd name="T90" fmla="*/ 122 w 153"/>
              <a:gd name="T91" fmla="*/ 71 h 160"/>
              <a:gd name="T92" fmla="*/ 122 w 153"/>
              <a:gd name="T93" fmla="*/ 39 h 160"/>
              <a:gd name="T94" fmla="*/ 122 w 153"/>
              <a:gd name="T95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3" h="160">
                <a:moveTo>
                  <a:pt x="75" y="54"/>
                </a:moveTo>
                <a:cubicBezTo>
                  <a:pt x="69" y="50"/>
                  <a:pt x="69" y="50"/>
                  <a:pt x="69" y="50"/>
                </a:cubicBezTo>
                <a:cubicBezTo>
                  <a:pt x="69" y="66"/>
                  <a:pt x="69" y="66"/>
                  <a:pt x="69" y="66"/>
                </a:cubicBezTo>
                <a:cubicBezTo>
                  <a:pt x="69" y="67"/>
                  <a:pt x="68" y="68"/>
                  <a:pt x="67" y="68"/>
                </a:cubicBezTo>
                <a:cubicBezTo>
                  <a:pt x="8" y="68"/>
                  <a:pt x="8" y="68"/>
                  <a:pt x="8" y="68"/>
                </a:cubicBezTo>
                <a:cubicBezTo>
                  <a:pt x="7" y="68"/>
                  <a:pt x="6" y="67"/>
                  <a:pt x="6" y="66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8"/>
                  <a:pt x="7" y="8"/>
                  <a:pt x="8" y="8"/>
                </a:cubicBezTo>
                <a:cubicBezTo>
                  <a:pt x="67" y="8"/>
                  <a:pt x="67" y="8"/>
                  <a:pt x="67" y="8"/>
                </a:cubicBezTo>
                <a:cubicBezTo>
                  <a:pt x="68" y="8"/>
                  <a:pt x="69" y="8"/>
                  <a:pt x="69" y="10"/>
                </a:cubicBezTo>
                <a:cubicBezTo>
                  <a:pt x="69" y="43"/>
                  <a:pt x="69" y="43"/>
                  <a:pt x="69" y="43"/>
                </a:cubicBezTo>
                <a:cubicBezTo>
                  <a:pt x="76" y="48"/>
                  <a:pt x="76" y="48"/>
                  <a:pt x="76" y="48"/>
                </a:cubicBezTo>
                <a:cubicBezTo>
                  <a:pt x="76" y="10"/>
                  <a:pt x="76" y="10"/>
                  <a:pt x="76" y="10"/>
                </a:cubicBezTo>
                <a:cubicBezTo>
                  <a:pt x="76" y="5"/>
                  <a:pt x="72" y="1"/>
                  <a:pt x="67" y="1"/>
                </a:cubicBezTo>
                <a:cubicBezTo>
                  <a:pt x="8" y="1"/>
                  <a:pt x="8" y="1"/>
                  <a:pt x="8" y="1"/>
                </a:cubicBezTo>
                <a:cubicBezTo>
                  <a:pt x="4" y="1"/>
                  <a:pt x="0" y="5"/>
                  <a:pt x="0" y="10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71"/>
                  <a:pt x="4" y="75"/>
                  <a:pt x="8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12" y="124"/>
                  <a:pt x="12" y="124"/>
                  <a:pt x="12" y="124"/>
                </a:cubicBezTo>
                <a:cubicBezTo>
                  <a:pt x="12" y="126"/>
                  <a:pt x="12" y="129"/>
                  <a:pt x="14" y="129"/>
                </a:cubicBezTo>
                <a:cubicBezTo>
                  <a:pt x="15" y="130"/>
                  <a:pt x="15" y="130"/>
                  <a:pt x="16" y="130"/>
                </a:cubicBezTo>
                <a:cubicBezTo>
                  <a:pt x="17" y="130"/>
                  <a:pt x="19" y="129"/>
                  <a:pt x="19" y="127"/>
                </a:cubicBezTo>
                <a:cubicBezTo>
                  <a:pt x="37" y="85"/>
                  <a:pt x="37" y="85"/>
                  <a:pt x="37" y="85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5" y="129"/>
                  <a:pt x="57" y="130"/>
                  <a:pt x="59" y="129"/>
                </a:cubicBezTo>
                <a:cubicBezTo>
                  <a:pt x="61" y="129"/>
                  <a:pt x="62" y="126"/>
                  <a:pt x="61" y="124"/>
                </a:cubicBezTo>
                <a:cubicBezTo>
                  <a:pt x="41" y="75"/>
                  <a:pt x="41" y="75"/>
                  <a:pt x="41" y="75"/>
                </a:cubicBezTo>
                <a:cubicBezTo>
                  <a:pt x="67" y="75"/>
                  <a:pt x="67" y="75"/>
                  <a:pt x="67" y="75"/>
                </a:cubicBezTo>
                <a:cubicBezTo>
                  <a:pt x="72" y="75"/>
                  <a:pt x="76" y="71"/>
                  <a:pt x="76" y="66"/>
                </a:cubicBezTo>
                <a:cubicBezTo>
                  <a:pt x="76" y="60"/>
                  <a:pt x="76" y="60"/>
                  <a:pt x="76" y="60"/>
                </a:cubicBezTo>
                <a:cubicBezTo>
                  <a:pt x="75" y="58"/>
                  <a:pt x="74" y="56"/>
                  <a:pt x="75" y="54"/>
                </a:cubicBezTo>
                <a:close/>
                <a:moveTo>
                  <a:pt x="28" y="59"/>
                </a:moveTo>
                <a:cubicBezTo>
                  <a:pt x="28" y="21"/>
                  <a:pt x="28" y="21"/>
                  <a:pt x="28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7" y="59"/>
                  <a:pt x="17" y="59"/>
                  <a:pt x="17" y="59"/>
                </a:cubicBezTo>
                <a:lnTo>
                  <a:pt x="28" y="59"/>
                </a:lnTo>
                <a:close/>
                <a:moveTo>
                  <a:pt x="44" y="59"/>
                </a:moveTo>
                <a:cubicBezTo>
                  <a:pt x="44" y="30"/>
                  <a:pt x="44" y="30"/>
                  <a:pt x="44" y="30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59"/>
                  <a:pt x="32" y="59"/>
                  <a:pt x="32" y="59"/>
                </a:cubicBezTo>
                <a:lnTo>
                  <a:pt x="44" y="59"/>
                </a:lnTo>
                <a:close/>
                <a:moveTo>
                  <a:pt x="59" y="59"/>
                </a:moveTo>
                <a:cubicBezTo>
                  <a:pt x="59" y="42"/>
                  <a:pt x="59" y="42"/>
                  <a:pt x="59" y="42"/>
                </a:cubicBezTo>
                <a:cubicBezTo>
                  <a:pt x="49" y="35"/>
                  <a:pt x="49" y="35"/>
                  <a:pt x="49" y="35"/>
                </a:cubicBezTo>
                <a:cubicBezTo>
                  <a:pt x="52" y="29"/>
                  <a:pt x="52" y="29"/>
                  <a:pt x="52" y="29"/>
                </a:cubicBezTo>
                <a:cubicBezTo>
                  <a:pt x="59" y="36"/>
                  <a:pt x="59" y="36"/>
                  <a:pt x="59" y="36"/>
                </a:cubicBezTo>
                <a:cubicBezTo>
                  <a:pt x="59" y="18"/>
                  <a:pt x="59" y="18"/>
                  <a:pt x="59" y="18"/>
                </a:cubicBezTo>
                <a:cubicBezTo>
                  <a:pt x="48" y="18"/>
                  <a:pt x="48" y="18"/>
                  <a:pt x="48" y="18"/>
                </a:cubicBezTo>
                <a:cubicBezTo>
                  <a:pt x="48" y="59"/>
                  <a:pt x="48" y="59"/>
                  <a:pt x="48" y="59"/>
                </a:cubicBezTo>
                <a:lnTo>
                  <a:pt x="59" y="59"/>
                </a:lnTo>
                <a:close/>
                <a:moveTo>
                  <a:pt x="121" y="33"/>
                </a:moveTo>
                <a:cubicBezTo>
                  <a:pt x="130" y="33"/>
                  <a:pt x="137" y="25"/>
                  <a:pt x="137" y="17"/>
                </a:cubicBezTo>
                <a:cubicBezTo>
                  <a:pt x="137" y="7"/>
                  <a:pt x="130" y="0"/>
                  <a:pt x="121" y="0"/>
                </a:cubicBezTo>
                <a:cubicBezTo>
                  <a:pt x="112" y="0"/>
                  <a:pt x="106" y="7"/>
                  <a:pt x="106" y="17"/>
                </a:cubicBezTo>
                <a:cubicBezTo>
                  <a:pt x="106" y="25"/>
                  <a:pt x="112" y="33"/>
                  <a:pt x="121" y="33"/>
                </a:cubicBezTo>
                <a:close/>
                <a:moveTo>
                  <a:pt x="132" y="37"/>
                </a:moveTo>
                <a:cubicBezTo>
                  <a:pt x="131" y="37"/>
                  <a:pt x="131" y="37"/>
                  <a:pt x="131" y="37"/>
                </a:cubicBezTo>
                <a:cubicBezTo>
                  <a:pt x="130" y="35"/>
                  <a:pt x="128" y="34"/>
                  <a:pt x="126" y="33"/>
                </a:cubicBezTo>
                <a:cubicBezTo>
                  <a:pt x="122" y="38"/>
                  <a:pt x="122" y="38"/>
                  <a:pt x="122" y="38"/>
                </a:cubicBezTo>
                <a:cubicBezTo>
                  <a:pt x="118" y="33"/>
                  <a:pt x="118" y="33"/>
                  <a:pt x="118" y="33"/>
                </a:cubicBezTo>
                <a:cubicBezTo>
                  <a:pt x="116" y="34"/>
                  <a:pt x="114" y="35"/>
                  <a:pt x="112" y="37"/>
                </a:cubicBezTo>
                <a:cubicBezTo>
                  <a:pt x="112" y="37"/>
                  <a:pt x="111" y="37"/>
                  <a:pt x="111" y="38"/>
                </a:cubicBezTo>
                <a:cubicBezTo>
                  <a:pt x="109" y="39"/>
                  <a:pt x="108" y="41"/>
                  <a:pt x="106" y="42"/>
                </a:cubicBezTo>
                <a:cubicBezTo>
                  <a:pt x="97" y="51"/>
                  <a:pt x="93" y="53"/>
                  <a:pt x="85" y="49"/>
                </a:cubicBezTo>
                <a:cubicBezTo>
                  <a:pt x="82" y="48"/>
                  <a:pt x="79" y="49"/>
                  <a:pt x="78" y="51"/>
                </a:cubicBezTo>
                <a:cubicBezTo>
                  <a:pt x="52" y="31"/>
                  <a:pt x="52" y="31"/>
                  <a:pt x="52" y="31"/>
                </a:cubicBezTo>
                <a:cubicBezTo>
                  <a:pt x="51" y="33"/>
                  <a:pt x="51" y="33"/>
                  <a:pt x="51" y="33"/>
                </a:cubicBezTo>
                <a:cubicBezTo>
                  <a:pt x="76" y="53"/>
                  <a:pt x="76" y="53"/>
                  <a:pt x="76" y="53"/>
                </a:cubicBezTo>
                <a:cubicBezTo>
                  <a:pt x="76" y="56"/>
                  <a:pt x="77" y="60"/>
                  <a:pt x="80" y="62"/>
                </a:cubicBezTo>
                <a:cubicBezTo>
                  <a:pt x="84" y="64"/>
                  <a:pt x="88" y="64"/>
                  <a:pt x="92" y="64"/>
                </a:cubicBezTo>
                <a:cubicBezTo>
                  <a:pt x="97" y="64"/>
                  <a:pt x="102" y="62"/>
                  <a:pt x="106" y="59"/>
                </a:cubicBezTo>
                <a:cubicBezTo>
                  <a:pt x="106" y="85"/>
                  <a:pt x="106" y="85"/>
                  <a:pt x="106" y="85"/>
                </a:cubicBezTo>
                <a:cubicBezTo>
                  <a:pt x="106" y="87"/>
                  <a:pt x="106" y="88"/>
                  <a:pt x="107" y="90"/>
                </a:cubicBezTo>
                <a:cubicBezTo>
                  <a:pt x="107" y="90"/>
                  <a:pt x="107" y="90"/>
                  <a:pt x="107" y="91"/>
                </a:cubicBezTo>
                <a:cubicBezTo>
                  <a:pt x="107" y="152"/>
                  <a:pt x="107" y="152"/>
                  <a:pt x="107" y="152"/>
                </a:cubicBezTo>
                <a:cubicBezTo>
                  <a:pt x="107" y="156"/>
                  <a:pt x="110" y="160"/>
                  <a:pt x="114" y="160"/>
                </a:cubicBezTo>
                <a:cubicBezTo>
                  <a:pt x="118" y="160"/>
                  <a:pt x="121" y="156"/>
                  <a:pt x="121" y="152"/>
                </a:cubicBezTo>
                <a:cubicBezTo>
                  <a:pt x="121" y="99"/>
                  <a:pt x="121" y="99"/>
                  <a:pt x="121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152"/>
                  <a:pt x="122" y="152"/>
                  <a:pt x="122" y="152"/>
                </a:cubicBezTo>
                <a:cubicBezTo>
                  <a:pt x="122" y="156"/>
                  <a:pt x="126" y="160"/>
                  <a:pt x="130" y="160"/>
                </a:cubicBezTo>
                <a:cubicBezTo>
                  <a:pt x="133" y="160"/>
                  <a:pt x="136" y="156"/>
                  <a:pt x="136" y="152"/>
                </a:cubicBezTo>
                <a:cubicBezTo>
                  <a:pt x="136" y="91"/>
                  <a:pt x="136" y="91"/>
                  <a:pt x="136" y="91"/>
                </a:cubicBezTo>
                <a:cubicBezTo>
                  <a:pt x="137" y="89"/>
                  <a:pt x="137" y="87"/>
                  <a:pt x="137" y="85"/>
                </a:cubicBezTo>
                <a:cubicBezTo>
                  <a:pt x="137" y="64"/>
                  <a:pt x="137" y="64"/>
                  <a:pt x="137" y="64"/>
                </a:cubicBezTo>
                <a:cubicBezTo>
                  <a:pt x="139" y="69"/>
                  <a:pt x="139" y="76"/>
                  <a:pt x="139" y="87"/>
                </a:cubicBezTo>
                <a:cubicBezTo>
                  <a:pt x="138" y="90"/>
                  <a:pt x="141" y="93"/>
                  <a:pt x="144" y="93"/>
                </a:cubicBezTo>
                <a:cubicBezTo>
                  <a:pt x="144" y="94"/>
                  <a:pt x="145" y="94"/>
                  <a:pt x="145" y="94"/>
                </a:cubicBezTo>
                <a:cubicBezTo>
                  <a:pt x="148" y="94"/>
                  <a:pt x="151" y="91"/>
                  <a:pt x="151" y="88"/>
                </a:cubicBezTo>
                <a:cubicBezTo>
                  <a:pt x="153" y="55"/>
                  <a:pt x="143" y="44"/>
                  <a:pt x="132" y="37"/>
                </a:cubicBezTo>
                <a:close/>
                <a:moveTo>
                  <a:pt x="122" y="71"/>
                </a:moveTo>
                <a:cubicBezTo>
                  <a:pt x="118" y="65"/>
                  <a:pt x="118" y="65"/>
                  <a:pt x="118" y="65"/>
                </a:cubicBezTo>
                <a:cubicBezTo>
                  <a:pt x="122" y="39"/>
                  <a:pt x="122" y="39"/>
                  <a:pt x="122" y="39"/>
                </a:cubicBezTo>
                <a:cubicBezTo>
                  <a:pt x="126" y="65"/>
                  <a:pt x="126" y="65"/>
                  <a:pt x="126" y="65"/>
                </a:cubicBezTo>
                <a:lnTo>
                  <a:pt x="122" y="7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DD1A43A4-823A-A7E5-F870-AEDAC188769D}"/>
              </a:ext>
            </a:extLst>
          </p:cNvPr>
          <p:cNvSpPr>
            <a:spLocks noEditPoints="1"/>
          </p:cNvSpPr>
          <p:nvPr/>
        </p:nvSpPr>
        <p:spPr bwMode="auto">
          <a:xfrm>
            <a:off x="10104438" y="4124325"/>
            <a:ext cx="236538" cy="254000"/>
          </a:xfrm>
          <a:custGeom>
            <a:avLst/>
            <a:gdLst>
              <a:gd name="T0" fmla="*/ 113 w 149"/>
              <a:gd name="T1" fmla="*/ 83 h 160"/>
              <a:gd name="T2" fmla="*/ 76 w 149"/>
              <a:gd name="T3" fmla="*/ 120 h 160"/>
              <a:gd name="T4" fmla="*/ 78 w 149"/>
              <a:gd name="T5" fmla="*/ 133 h 160"/>
              <a:gd name="T6" fmla="*/ 149 w 149"/>
              <a:gd name="T7" fmla="*/ 122 h 160"/>
              <a:gd name="T8" fmla="*/ 113 w 149"/>
              <a:gd name="T9" fmla="*/ 147 h 160"/>
              <a:gd name="T10" fmla="*/ 113 w 149"/>
              <a:gd name="T11" fmla="*/ 96 h 160"/>
              <a:gd name="T12" fmla="*/ 113 w 149"/>
              <a:gd name="T13" fmla="*/ 147 h 160"/>
              <a:gd name="T14" fmla="*/ 107 w 149"/>
              <a:gd name="T15" fmla="*/ 104 h 160"/>
              <a:gd name="T16" fmla="*/ 95 w 149"/>
              <a:gd name="T17" fmla="*/ 117 h 160"/>
              <a:gd name="T18" fmla="*/ 107 w 149"/>
              <a:gd name="T19" fmla="*/ 126 h 160"/>
              <a:gd name="T20" fmla="*/ 117 w 149"/>
              <a:gd name="T21" fmla="*/ 140 h 160"/>
              <a:gd name="T22" fmla="*/ 129 w 149"/>
              <a:gd name="T23" fmla="*/ 126 h 160"/>
              <a:gd name="T24" fmla="*/ 117 w 149"/>
              <a:gd name="T25" fmla="*/ 117 h 160"/>
              <a:gd name="T26" fmla="*/ 28 w 149"/>
              <a:gd name="T27" fmla="*/ 29 h 160"/>
              <a:gd name="T28" fmla="*/ 36 w 149"/>
              <a:gd name="T29" fmla="*/ 25 h 160"/>
              <a:gd name="T30" fmla="*/ 30 w 149"/>
              <a:gd name="T31" fmla="*/ 0 h 160"/>
              <a:gd name="T32" fmla="*/ 23 w 149"/>
              <a:gd name="T33" fmla="*/ 5 h 160"/>
              <a:gd name="T34" fmla="*/ 28 w 149"/>
              <a:gd name="T35" fmla="*/ 29 h 160"/>
              <a:gd name="T36" fmla="*/ 95 w 149"/>
              <a:gd name="T37" fmla="*/ 29 h 160"/>
              <a:gd name="T38" fmla="*/ 99 w 149"/>
              <a:gd name="T39" fmla="*/ 5 h 160"/>
              <a:gd name="T40" fmla="*/ 92 w 149"/>
              <a:gd name="T41" fmla="*/ 0 h 160"/>
              <a:gd name="T42" fmla="*/ 88 w 149"/>
              <a:gd name="T43" fmla="*/ 25 h 160"/>
              <a:gd name="T44" fmla="*/ 10 w 149"/>
              <a:gd name="T45" fmla="*/ 109 h 160"/>
              <a:gd name="T46" fmla="*/ 111 w 149"/>
              <a:gd name="T47" fmla="*/ 49 h 160"/>
              <a:gd name="T48" fmla="*/ 114 w 149"/>
              <a:gd name="T49" fmla="*/ 72 h 160"/>
              <a:gd name="T50" fmla="*/ 121 w 149"/>
              <a:gd name="T51" fmla="*/ 24 h 160"/>
              <a:gd name="T52" fmla="*/ 105 w 149"/>
              <a:gd name="T53" fmla="*/ 15 h 160"/>
              <a:gd name="T54" fmla="*/ 95 w 149"/>
              <a:gd name="T55" fmla="*/ 36 h 160"/>
              <a:gd name="T56" fmla="*/ 81 w 149"/>
              <a:gd name="T57" fmla="*/ 25 h 160"/>
              <a:gd name="T58" fmla="*/ 40 w 149"/>
              <a:gd name="T59" fmla="*/ 15 h 160"/>
              <a:gd name="T60" fmla="*/ 30 w 149"/>
              <a:gd name="T61" fmla="*/ 36 h 160"/>
              <a:gd name="T62" fmla="*/ 18 w 149"/>
              <a:gd name="T63" fmla="*/ 25 h 160"/>
              <a:gd name="T64" fmla="*/ 10 w 149"/>
              <a:gd name="T65" fmla="*/ 15 h 160"/>
              <a:gd name="T66" fmla="*/ 0 w 149"/>
              <a:gd name="T67" fmla="*/ 120 h 160"/>
              <a:gd name="T68" fmla="*/ 66 w 149"/>
              <a:gd name="T69" fmla="*/ 130 h 160"/>
              <a:gd name="T70" fmla="*/ 66 w 149"/>
              <a:gd name="T71" fmla="*/ 118 h 160"/>
              <a:gd name="T72" fmla="*/ 10 w 149"/>
              <a:gd name="T73" fmla="*/ 109 h 160"/>
              <a:gd name="T74" fmla="*/ 24 w 149"/>
              <a:gd name="T75" fmla="*/ 68 h 160"/>
              <a:gd name="T76" fmla="*/ 42 w 149"/>
              <a:gd name="T77" fmla="*/ 68 h 160"/>
              <a:gd name="T78" fmla="*/ 61 w 149"/>
              <a:gd name="T79" fmla="*/ 59 h 160"/>
              <a:gd name="T80" fmla="*/ 61 w 149"/>
              <a:gd name="T81" fmla="*/ 79 h 160"/>
              <a:gd name="T82" fmla="*/ 61 w 149"/>
              <a:gd name="T83" fmla="*/ 59 h 160"/>
              <a:gd name="T84" fmla="*/ 89 w 149"/>
              <a:gd name="T85" fmla="*/ 79 h 160"/>
              <a:gd name="T86" fmla="*/ 89 w 149"/>
              <a:gd name="T87" fmla="*/ 59 h 160"/>
              <a:gd name="T88" fmla="*/ 61 w 149"/>
              <a:gd name="T89" fmla="*/ 88 h 160"/>
              <a:gd name="T90" fmla="*/ 61 w 149"/>
              <a:gd name="T91" fmla="*/ 108 h 160"/>
              <a:gd name="T92" fmla="*/ 61 w 149"/>
              <a:gd name="T93" fmla="*/ 88 h 160"/>
              <a:gd name="T94" fmla="*/ 24 w 149"/>
              <a:gd name="T95" fmla="*/ 99 h 160"/>
              <a:gd name="T96" fmla="*/ 42 w 149"/>
              <a:gd name="T97" fmla="*/ 9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9" h="160">
                <a:moveTo>
                  <a:pt x="122" y="84"/>
                </a:moveTo>
                <a:cubicBezTo>
                  <a:pt x="119" y="83"/>
                  <a:pt x="115" y="83"/>
                  <a:pt x="113" y="83"/>
                </a:cubicBezTo>
                <a:cubicBezTo>
                  <a:pt x="111" y="83"/>
                  <a:pt x="111" y="83"/>
                  <a:pt x="111" y="83"/>
                </a:cubicBezTo>
                <a:cubicBezTo>
                  <a:pt x="91" y="83"/>
                  <a:pt x="76" y="100"/>
                  <a:pt x="76" y="120"/>
                </a:cubicBezTo>
                <a:cubicBezTo>
                  <a:pt x="76" y="122"/>
                  <a:pt x="76" y="122"/>
                  <a:pt x="76" y="122"/>
                </a:cubicBezTo>
                <a:cubicBezTo>
                  <a:pt x="76" y="126"/>
                  <a:pt x="76" y="130"/>
                  <a:pt x="78" y="133"/>
                </a:cubicBezTo>
                <a:cubicBezTo>
                  <a:pt x="83" y="149"/>
                  <a:pt x="96" y="160"/>
                  <a:pt x="113" y="160"/>
                </a:cubicBezTo>
                <a:cubicBezTo>
                  <a:pt x="133" y="160"/>
                  <a:pt x="149" y="143"/>
                  <a:pt x="149" y="122"/>
                </a:cubicBezTo>
                <a:cubicBezTo>
                  <a:pt x="149" y="104"/>
                  <a:pt x="138" y="88"/>
                  <a:pt x="122" y="84"/>
                </a:cubicBezTo>
                <a:close/>
                <a:moveTo>
                  <a:pt x="113" y="147"/>
                </a:moveTo>
                <a:cubicBezTo>
                  <a:pt x="99" y="147"/>
                  <a:pt x="89" y="136"/>
                  <a:pt x="89" y="122"/>
                </a:cubicBezTo>
                <a:cubicBezTo>
                  <a:pt x="89" y="107"/>
                  <a:pt x="99" y="96"/>
                  <a:pt x="113" y="96"/>
                </a:cubicBezTo>
                <a:cubicBezTo>
                  <a:pt x="125" y="96"/>
                  <a:pt x="137" y="107"/>
                  <a:pt x="137" y="122"/>
                </a:cubicBezTo>
                <a:cubicBezTo>
                  <a:pt x="137" y="136"/>
                  <a:pt x="125" y="147"/>
                  <a:pt x="113" y="147"/>
                </a:cubicBezTo>
                <a:close/>
                <a:moveTo>
                  <a:pt x="117" y="104"/>
                </a:moveTo>
                <a:cubicBezTo>
                  <a:pt x="107" y="104"/>
                  <a:pt x="107" y="104"/>
                  <a:pt x="107" y="104"/>
                </a:cubicBezTo>
                <a:cubicBezTo>
                  <a:pt x="107" y="117"/>
                  <a:pt x="107" y="117"/>
                  <a:pt x="107" y="117"/>
                </a:cubicBezTo>
                <a:cubicBezTo>
                  <a:pt x="95" y="117"/>
                  <a:pt x="95" y="117"/>
                  <a:pt x="95" y="117"/>
                </a:cubicBezTo>
                <a:cubicBezTo>
                  <a:pt x="95" y="126"/>
                  <a:pt x="95" y="126"/>
                  <a:pt x="95" y="126"/>
                </a:cubicBezTo>
                <a:cubicBezTo>
                  <a:pt x="107" y="126"/>
                  <a:pt x="107" y="126"/>
                  <a:pt x="107" y="126"/>
                </a:cubicBezTo>
                <a:cubicBezTo>
                  <a:pt x="107" y="140"/>
                  <a:pt x="107" y="140"/>
                  <a:pt x="107" y="140"/>
                </a:cubicBezTo>
                <a:cubicBezTo>
                  <a:pt x="117" y="140"/>
                  <a:pt x="117" y="140"/>
                  <a:pt x="117" y="140"/>
                </a:cubicBezTo>
                <a:cubicBezTo>
                  <a:pt x="117" y="126"/>
                  <a:pt x="117" y="126"/>
                  <a:pt x="117" y="126"/>
                </a:cubicBezTo>
                <a:cubicBezTo>
                  <a:pt x="129" y="126"/>
                  <a:pt x="129" y="126"/>
                  <a:pt x="129" y="126"/>
                </a:cubicBezTo>
                <a:cubicBezTo>
                  <a:pt x="129" y="117"/>
                  <a:pt x="129" y="117"/>
                  <a:pt x="129" y="117"/>
                </a:cubicBezTo>
                <a:cubicBezTo>
                  <a:pt x="117" y="117"/>
                  <a:pt x="117" y="117"/>
                  <a:pt x="117" y="117"/>
                </a:cubicBezTo>
                <a:lnTo>
                  <a:pt x="117" y="104"/>
                </a:lnTo>
                <a:close/>
                <a:moveTo>
                  <a:pt x="28" y="29"/>
                </a:moveTo>
                <a:cubicBezTo>
                  <a:pt x="30" y="29"/>
                  <a:pt x="30" y="29"/>
                  <a:pt x="30" y="29"/>
                </a:cubicBezTo>
                <a:cubicBezTo>
                  <a:pt x="33" y="29"/>
                  <a:pt x="36" y="28"/>
                  <a:pt x="36" y="25"/>
                </a:cubicBezTo>
                <a:cubicBezTo>
                  <a:pt x="36" y="5"/>
                  <a:pt x="36" y="5"/>
                  <a:pt x="36" y="5"/>
                </a:cubicBezTo>
                <a:cubicBezTo>
                  <a:pt x="36" y="3"/>
                  <a:pt x="33" y="0"/>
                  <a:pt x="30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5" y="0"/>
                  <a:pt x="23" y="3"/>
                  <a:pt x="23" y="5"/>
                </a:cubicBezTo>
                <a:cubicBezTo>
                  <a:pt x="23" y="25"/>
                  <a:pt x="23" y="25"/>
                  <a:pt x="23" y="25"/>
                </a:cubicBezTo>
                <a:cubicBezTo>
                  <a:pt x="23" y="28"/>
                  <a:pt x="25" y="29"/>
                  <a:pt x="28" y="29"/>
                </a:cubicBezTo>
                <a:close/>
                <a:moveTo>
                  <a:pt x="92" y="29"/>
                </a:moveTo>
                <a:cubicBezTo>
                  <a:pt x="95" y="29"/>
                  <a:pt x="95" y="29"/>
                  <a:pt x="95" y="29"/>
                </a:cubicBezTo>
                <a:cubicBezTo>
                  <a:pt x="98" y="29"/>
                  <a:pt x="99" y="28"/>
                  <a:pt x="99" y="25"/>
                </a:cubicBezTo>
                <a:cubicBezTo>
                  <a:pt x="99" y="5"/>
                  <a:pt x="99" y="5"/>
                  <a:pt x="99" y="5"/>
                </a:cubicBezTo>
                <a:cubicBezTo>
                  <a:pt x="99" y="3"/>
                  <a:pt x="98" y="0"/>
                  <a:pt x="95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89" y="0"/>
                  <a:pt x="88" y="3"/>
                  <a:pt x="88" y="5"/>
                </a:cubicBezTo>
                <a:cubicBezTo>
                  <a:pt x="88" y="25"/>
                  <a:pt x="88" y="25"/>
                  <a:pt x="88" y="25"/>
                </a:cubicBezTo>
                <a:cubicBezTo>
                  <a:pt x="88" y="28"/>
                  <a:pt x="89" y="29"/>
                  <a:pt x="92" y="29"/>
                </a:cubicBezTo>
                <a:close/>
                <a:moveTo>
                  <a:pt x="10" y="109"/>
                </a:moveTo>
                <a:cubicBezTo>
                  <a:pt x="10" y="49"/>
                  <a:pt x="10" y="49"/>
                  <a:pt x="10" y="49"/>
                </a:cubicBezTo>
                <a:cubicBezTo>
                  <a:pt x="111" y="49"/>
                  <a:pt x="111" y="49"/>
                  <a:pt x="111" y="49"/>
                </a:cubicBezTo>
                <a:cubicBezTo>
                  <a:pt x="111" y="73"/>
                  <a:pt x="111" y="73"/>
                  <a:pt x="111" y="73"/>
                </a:cubicBezTo>
                <a:cubicBezTo>
                  <a:pt x="111" y="73"/>
                  <a:pt x="113" y="72"/>
                  <a:pt x="114" y="72"/>
                </a:cubicBezTo>
                <a:cubicBezTo>
                  <a:pt x="116" y="72"/>
                  <a:pt x="119" y="73"/>
                  <a:pt x="121" y="73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21" y="19"/>
                  <a:pt x="118" y="15"/>
                  <a:pt x="113" y="15"/>
                </a:cubicBezTo>
                <a:cubicBezTo>
                  <a:pt x="105" y="15"/>
                  <a:pt x="105" y="15"/>
                  <a:pt x="105" y="15"/>
                </a:cubicBezTo>
                <a:cubicBezTo>
                  <a:pt x="105" y="25"/>
                  <a:pt x="105" y="25"/>
                  <a:pt x="105" y="25"/>
                </a:cubicBezTo>
                <a:cubicBezTo>
                  <a:pt x="105" y="31"/>
                  <a:pt x="100" y="36"/>
                  <a:pt x="95" y="36"/>
                </a:cubicBezTo>
                <a:cubicBezTo>
                  <a:pt x="91" y="36"/>
                  <a:pt x="91" y="36"/>
                  <a:pt x="91" y="36"/>
                </a:cubicBezTo>
                <a:cubicBezTo>
                  <a:pt x="86" y="36"/>
                  <a:pt x="81" y="31"/>
                  <a:pt x="81" y="25"/>
                </a:cubicBezTo>
                <a:cubicBezTo>
                  <a:pt x="81" y="15"/>
                  <a:pt x="81" y="15"/>
                  <a:pt x="81" y="15"/>
                </a:cubicBezTo>
                <a:cubicBezTo>
                  <a:pt x="40" y="15"/>
                  <a:pt x="40" y="15"/>
                  <a:pt x="40" y="15"/>
                </a:cubicBezTo>
                <a:cubicBezTo>
                  <a:pt x="40" y="25"/>
                  <a:pt x="40" y="25"/>
                  <a:pt x="40" y="25"/>
                </a:cubicBezTo>
                <a:cubicBezTo>
                  <a:pt x="40" y="31"/>
                  <a:pt x="36" y="36"/>
                  <a:pt x="30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1" y="36"/>
                  <a:pt x="18" y="31"/>
                  <a:pt x="18" y="25"/>
                </a:cubicBezTo>
                <a:cubicBezTo>
                  <a:pt x="18" y="15"/>
                  <a:pt x="18" y="15"/>
                  <a:pt x="18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4" y="15"/>
                  <a:pt x="0" y="19"/>
                  <a:pt x="0" y="24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6"/>
                  <a:pt x="4" y="130"/>
                  <a:pt x="10" y="130"/>
                </a:cubicBezTo>
                <a:cubicBezTo>
                  <a:pt x="66" y="130"/>
                  <a:pt x="66" y="130"/>
                  <a:pt x="66" y="130"/>
                </a:cubicBezTo>
                <a:cubicBezTo>
                  <a:pt x="66" y="127"/>
                  <a:pt x="66" y="123"/>
                  <a:pt x="66" y="120"/>
                </a:cubicBezTo>
                <a:cubicBezTo>
                  <a:pt x="66" y="119"/>
                  <a:pt x="66" y="118"/>
                  <a:pt x="66" y="118"/>
                </a:cubicBezTo>
                <a:cubicBezTo>
                  <a:pt x="18" y="118"/>
                  <a:pt x="18" y="118"/>
                  <a:pt x="18" y="118"/>
                </a:cubicBezTo>
                <a:cubicBezTo>
                  <a:pt x="14" y="118"/>
                  <a:pt x="10" y="113"/>
                  <a:pt x="10" y="109"/>
                </a:cubicBezTo>
                <a:close/>
                <a:moveTo>
                  <a:pt x="32" y="59"/>
                </a:moveTo>
                <a:cubicBezTo>
                  <a:pt x="28" y="59"/>
                  <a:pt x="24" y="63"/>
                  <a:pt x="24" y="68"/>
                </a:cubicBezTo>
                <a:cubicBezTo>
                  <a:pt x="24" y="73"/>
                  <a:pt x="28" y="79"/>
                  <a:pt x="32" y="79"/>
                </a:cubicBezTo>
                <a:cubicBezTo>
                  <a:pt x="37" y="79"/>
                  <a:pt x="42" y="73"/>
                  <a:pt x="42" y="68"/>
                </a:cubicBezTo>
                <a:cubicBezTo>
                  <a:pt x="42" y="63"/>
                  <a:pt x="37" y="59"/>
                  <a:pt x="32" y="59"/>
                </a:cubicBezTo>
                <a:close/>
                <a:moveTo>
                  <a:pt x="61" y="59"/>
                </a:moveTo>
                <a:cubicBezTo>
                  <a:pt x="56" y="59"/>
                  <a:pt x="52" y="63"/>
                  <a:pt x="52" y="68"/>
                </a:cubicBezTo>
                <a:cubicBezTo>
                  <a:pt x="52" y="73"/>
                  <a:pt x="56" y="79"/>
                  <a:pt x="61" y="79"/>
                </a:cubicBezTo>
                <a:cubicBezTo>
                  <a:pt x="66" y="79"/>
                  <a:pt x="70" y="73"/>
                  <a:pt x="70" y="68"/>
                </a:cubicBezTo>
                <a:cubicBezTo>
                  <a:pt x="70" y="63"/>
                  <a:pt x="66" y="59"/>
                  <a:pt x="61" y="59"/>
                </a:cubicBezTo>
                <a:close/>
                <a:moveTo>
                  <a:pt x="80" y="68"/>
                </a:moveTo>
                <a:cubicBezTo>
                  <a:pt x="80" y="73"/>
                  <a:pt x="84" y="79"/>
                  <a:pt x="89" y="79"/>
                </a:cubicBezTo>
                <a:cubicBezTo>
                  <a:pt x="94" y="79"/>
                  <a:pt x="97" y="73"/>
                  <a:pt x="97" y="68"/>
                </a:cubicBezTo>
                <a:cubicBezTo>
                  <a:pt x="97" y="63"/>
                  <a:pt x="94" y="59"/>
                  <a:pt x="89" y="59"/>
                </a:cubicBezTo>
                <a:cubicBezTo>
                  <a:pt x="84" y="59"/>
                  <a:pt x="80" y="63"/>
                  <a:pt x="80" y="68"/>
                </a:cubicBezTo>
                <a:close/>
                <a:moveTo>
                  <a:pt x="61" y="88"/>
                </a:moveTo>
                <a:cubicBezTo>
                  <a:pt x="56" y="88"/>
                  <a:pt x="52" y="94"/>
                  <a:pt x="52" y="99"/>
                </a:cubicBezTo>
                <a:cubicBezTo>
                  <a:pt x="52" y="104"/>
                  <a:pt x="56" y="108"/>
                  <a:pt x="61" y="108"/>
                </a:cubicBezTo>
                <a:cubicBezTo>
                  <a:pt x="66" y="108"/>
                  <a:pt x="70" y="104"/>
                  <a:pt x="70" y="99"/>
                </a:cubicBezTo>
                <a:cubicBezTo>
                  <a:pt x="70" y="94"/>
                  <a:pt x="66" y="88"/>
                  <a:pt x="61" y="88"/>
                </a:cubicBezTo>
                <a:close/>
                <a:moveTo>
                  <a:pt x="32" y="88"/>
                </a:moveTo>
                <a:cubicBezTo>
                  <a:pt x="28" y="88"/>
                  <a:pt x="24" y="94"/>
                  <a:pt x="24" y="99"/>
                </a:cubicBezTo>
                <a:cubicBezTo>
                  <a:pt x="24" y="104"/>
                  <a:pt x="28" y="108"/>
                  <a:pt x="32" y="108"/>
                </a:cubicBezTo>
                <a:cubicBezTo>
                  <a:pt x="37" y="108"/>
                  <a:pt x="42" y="104"/>
                  <a:pt x="42" y="99"/>
                </a:cubicBezTo>
                <a:cubicBezTo>
                  <a:pt x="42" y="94"/>
                  <a:pt x="37" y="88"/>
                  <a:pt x="32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7F1D1003-9B47-834C-ED47-F032458200B6}"/>
              </a:ext>
            </a:extLst>
          </p:cNvPr>
          <p:cNvSpPr>
            <a:spLocks noEditPoints="1"/>
          </p:cNvSpPr>
          <p:nvPr/>
        </p:nvSpPr>
        <p:spPr bwMode="auto">
          <a:xfrm>
            <a:off x="1838326" y="5265738"/>
            <a:ext cx="254000" cy="174625"/>
          </a:xfrm>
          <a:custGeom>
            <a:avLst/>
            <a:gdLst>
              <a:gd name="T0" fmla="*/ 145 w 160"/>
              <a:gd name="T1" fmla="*/ 0 h 110"/>
              <a:gd name="T2" fmla="*/ 131 w 160"/>
              <a:gd name="T3" fmla="*/ 12 h 110"/>
              <a:gd name="T4" fmla="*/ 117 w 160"/>
              <a:gd name="T5" fmla="*/ 14 h 110"/>
              <a:gd name="T6" fmla="*/ 104 w 160"/>
              <a:gd name="T7" fmla="*/ 6 h 110"/>
              <a:gd name="T8" fmla="*/ 90 w 160"/>
              <a:gd name="T9" fmla="*/ 23 h 110"/>
              <a:gd name="T10" fmla="*/ 94 w 160"/>
              <a:gd name="T11" fmla="*/ 33 h 110"/>
              <a:gd name="T12" fmla="*/ 80 w 160"/>
              <a:gd name="T13" fmla="*/ 66 h 110"/>
              <a:gd name="T14" fmla="*/ 80 w 160"/>
              <a:gd name="T15" fmla="*/ 66 h 110"/>
              <a:gd name="T16" fmla="*/ 73 w 160"/>
              <a:gd name="T17" fmla="*/ 67 h 110"/>
              <a:gd name="T18" fmla="*/ 65 w 160"/>
              <a:gd name="T19" fmla="*/ 59 h 110"/>
              <a:gd name="T20" fmla="*/ 66 w 160"/>
              <a:gd name="T21" fmla="*/ 53 h 110"/>
              <a:gd name="T22" fmla="*/ 52 w 160"/>
              <a:gd name="T23" fmla="*/ 38 h 110"/>
              <a:gd name="T24" fmla="*/ 36 w 160"/>
              <a:gd name="T25" fmla="*/ 53 h 110"/>
              <a:gd name="T26" fmla="*/ 39 w 160"/>
              <a:gd name="T27" fmla="*/ 60 h 110"/>
              <a:gd name="T28" fmla="*/ 20 w 160"/>
              <a:gd name="T29" fmla="*/ 80 h 110"/>
              <a:gd name="T30" fmla="*/ 15 w 160"/>
              <a:gd name="T31" fmla="*/ 79 h 110"/>
              <a:gd name="T32" fmla="*/ 0 w 160"/>
              <a:gd name="T33" fmla="*/ 95 h 110"/>
              <a:gd name="T34" fmla="*/ 15 w 160"/>
              <a:gd name="T35" fmla="*/ 110 h 110"/>
              <a:gd name="T36" fmla="*/ 29 w 160"/>
              <a:gd name="T37" fmla="*/ 95 h 110"/>
              <a:gd name="T38" fmla="*/ 28 w 160"/>
              <a:gd name="T39" fmla="*/ 88 h 110"/>
              <a:gd name="T40" fmla="*/ 45 w 160"/>
              <a:gd name="T41" fmla="*/ 68 h 110"/>
              <a:gd name="T42" fmla="*/ 52 w 160"/>
              <a:gd name="T43" fmla="*/ 69 h 110"/>
              <a:gd name="T44" fmla="*/ 58 w 160"/>
              <a:gd name="T45" fmla="*/ 67 h 110"/>
              <a:gd name="T46" fmla="*/ 67 w 160"/>
              <a:gd name="T47" fmla="*/ 76 h 110"/>
              <a:gd name="T48" fmla="*/ 66 w 160"/>
              <a:gd name="T49" fmla="*/ 81 h 110"/>
              <a:gd name="T50" fmla="*/ 80 w 160"/>
              <a:gd name="T51" fmla="*/ 96 h 110"/>
              <a:gd name="T52" fmla="*/ 94 w 160"/>
              <a:gd name="T53" fmla="*/ 81 h 110"/>
              <a:gd name="T54" fmla="*/ 90 w 160"/>
              <a:gd name="T55" fmla="*/ 69 h 110"/>
              <a:gd name="T56" fmla="*/ 103 w 160"/>
              <a:gd name="T57" fmla="*/ 38 h 110"/>
              <a:gd name="T58" fmla="*/ 104 w 160"/>
              <a:gd name="T59" fmla="*/ 38 h 110"/>
              <a:gd name="T60" fmla="*/ 118 w 160"/>
              <a:gd name="T61" fmla="*/ 25 h 110"/>
              <a:gd name="T62" fmla="*/ 133 w 160"/>
              <a:gd name="T63" fmla="*/ 23 h 110"/>
              <a:gd name="T64" fmla="*/ 145 w 160"/>
              <a:gd name="T65" fmla="*/ 31 h 110"/>
              <a:gd name="T66" fmla="*/ 160 w 160"/>
              <a:gd name="T67" fmla="*/ 16 h 110"/>
              <a:gd name="T68" fmla="*/ 145 w 160"/>
              <a:gd name="T69" fmla="*/ 0 h 110"/>
              <a:gd name="T70" fmla="*/ 15 w 160"/>
              <a:gd name="T71" fmla="*/ 103 h 110"/>
              <a:gd name="T72" fmla="*/ 6 w 160"/>
              <a:gd name="T73" fmla="*/ 95 h 110"/>
              <a:gd name="T74" fmla="*/ 15 w 160"/>
              <a:gd name="T75" fmla="*/ 86 h 110"/>
              <a:gd name="T76" fmla="*/ 22 w 160"/>
              <a:gd name="T77" fmla="*/ 95 h 110"/>
              <a:gd name="T78" fmla="*/ 15 w 160"/>
              <a:gd name="T79" fmla="*/ 103 h 110"/>
              <a:gd name="T80" fmla="*/ 43 w 160"/>
              <a:gd name="T81" fmla="*/ 53 h 110"/>
              <a:gd name="T82" fmla="*/ 52 w 160"/>
              <a:gd name="T83" fmla="*/ 45 h 110"/>
              <a:gd name="T84" fmla="*/ 59 w 160"/>
              <a:gd name="T85" fmla="*/ 53 h 110"/>
              <a:gd name="T86" fmla="*/ 52 w 160"/>
              <a:gd name="T87" fmla="*/ 62 h 110"/>
              <a:gd name="T88" fmla="*/ 43 w 160"/>
              <a:gd name="T89" fmla="*/ 53 h 110"/>
              <a:gd name="T90" fmla="*/ 80 w 160"/>
              <a:gd name="T91" fmla="*/ 90 h 110"/>
              <a:gd name="T92" fmla="*/ 72 w 160"/>
              <a:gd name="T93" fmla="*/ 81 h 110"/>
              <a:gd name="T94" fmla="*/ 80 w 160"/>
              <a:gd name="T95" fmla="*/ 73 h 110"/>
              <a:gd name="T96" fmla="*/ 88 w 160"/>
              <a:gd name="T97" fmla="*/ 81 h 110"/>
              <a:gd name="T98" fmla="*/ 80 w 160"/>
              <a:gd name="T99" fmla="*/ 90 h 110"/>
              <a:gd name="T100" fmla="*/ 104 w 160"/>
              <a:gd name="T101" fmla="*/ 31 h 110"/>
              <a:gd name="T102" fmla="*/ 96 w 160"/>
              <a:gd name="T103" fmla="*/ 23 h 110"/>
              <a:gd name="T104" fmla="*/ 104 w 160"/>
              <a:gd name="T105" fmla="*/ 13 h 110"/>
              <a:gd name="T106" fmla="*/ 113 w 160"/>
              <a:gd name="T107" fmla="*/ 23 h 110"/>
              <a:gd name="T108" fmla="*/ 104 w 160"/>
              <a:gd name="T109" fmla="*/ 31 h 110"/>
              <a:gd name="T110" fmla="*/ 145 w 160"/>
              <a:gd name="T111" fmla="*/ 24 h 110"/>
              <a:gd name="T112" fmla="*/ 138 w 160"/>
              <a:gd name="T113" fmla="*/ 16 h 110"/>
              <a:gd name="T114" fmla="*/ 145 w 160"/>
              <a:gd name="T115" fmla="*/ 7 h 110"/>
              <a:gd name="T116" fmla="*/ 154 w 160"/>
              <a:gd name="T117" fmla="*/ 16 h 110"/>
              <a:gd name="T118" fmla="*/ 145 w 160"/>
              <a:gd name="T119" fmla="*/ 24 h 110"/>
              <a:gd name="T120" fmla="*/ 145 w 160"/>
              <a:gd name="T121" fmla="*/ 24 h 110"/>
              <a:gd name="T122" fmla="*/ 145 w 160"/>
              <a:gd name="T123" fmla="*/ 24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10">
                <a:moveTo>
                  <a:pt x="145" y="0"/>
                </a:moveTo>
                <a:cubicBezTo>
                  <a:pt x="139" y="0"/>
                  <a:pt x="133" y="5"/>
                  <a:pt x="131" y="12"/>
                </a:cubicBezTo>
                <a:cubicBezTo>
                  <a:pt x="117" y="14"/>
                  <a:pt x="117" y="14"/>
                  <a:pt x="117" y="14"/>
                </a:cubicBezTo>
                <a:cubicBezTo>
                  <a:pt x="114" y="10"/>
                  <a:pt x="109" y="6"/>
                  <a:pt x="104" y="6"/>
                </a:cubicBezTo>
                <a:cubicBezTo>
                  <a:pt x="96" y="6"/>
                  <a:pt x="90" y="13"/>
                  <a:pt x="90" y="23"/>
                </a:cubicBezTo>
                <a:cubicBezTo>
                  <a:pt x="90" y="26"/>
                  <a:pt x="91" y="31"/>
                  <a:pt x="94" y="33"/>
                </a:cubicBezTo>
                <a:cubicBezTo>
                  <a:pt x="80" y="66"/>
                  <a:pt x="80" y="66"/>
                  <a:pt x="80" y="66"/>
                </a:cubicBezTo>
                <a:cubicBezTo>
                  <a:pt x="80" y="66"/>
                  <a:pt x="80" y="66"/>
                  <a:pt x="80" y="66"/>
                </a:cubicBezTo>
                <a:cubicBezTo>
                  <a:pt x="78" y="66"/>
                  <a:pt x="76" y="66"/>
                  <a:pt x="73" y="67"/>
                </a:cubicBezTo>
                <a:cubicBezTo>
                  <a:pt x="65" y="59"/>
                  <a:pt x="65" y="59"/>
                  <a:pt x="65" y="59"/>
                </a:cubicBezTo>
                <a:cubicBezTo>
                  <a:pt x="66" y="58"/>
                  <a:pt x="66" y="55"/>
                  <a:pt x="66" y="53"/>
                </a:cubicBezTo>
                <a:cubicBezTo>
                  <a:pt x="66" y="45"/>
                  <a:pt x="59" y="38"/>
                  <a:pt x="52" y="38"/>
                </a:cubicBezTo>
                <a:cubicBezTo>
                  <a:pt x="43" y="38"/>
                  <a:pt x="36" y="45"/>
                  <a:pt x="36" y="53"/>
                </a:cubicBezTo>
                <a:cubicBezTo>
                  <a:pt x="36" y="55"/>
                  <a:pt x="37" y="58"/>
                  <a:pt x="39" y="60"/>
                </a:cubicBezTo>
                <a:cubicBezTo>
                  <a:pt x="20" y="80"/>
                  <a:pt x="20" y="80"/>
                  <a:pt x="20" y="80"/>
                </a:cubicBezTo>
                <a:cubicBezTo>
                  <a:pt x="18" y="80"/>
                  <a:pt x="17" y="79"/>
                  <a:pt x="15" y="79"/>
                </a:cubicBezTo>
                <a:cubicBezTo>
                  <a:pt x="6" y="79"/>
                  <a:pt x="0" y="86"/>
                  <a:pt x="0" y="95"/>
                </a:cubicBezTo>
                <a:cubicBezTo>
                  <a:pt x="0" y="103"/>
                  <a:pt x="6" y="110"/>
                  <a:pt x="15" y="110"/>
                </a:cubicBezTo>
                <a:cubicBezTo>
                  <a:pt x="22" y="110"/>
                  <a:pt x="29" y="103"/>
                  <a:pt x="29" y="95"/>
                </a:cubicBezTo>
                <a:cubicBezTo>
                  <a:pt x="29" y="91"/>
                  <a:pt x="29" y="90"/>
                  <a:pt x="28" y="88"/>
                </a:cubicBezTo>
                <a:cubicBezTo>
                  <a:pt x="45" y="68"/>
                  <a:pt x="45" y="68"/>
                  <a:pt x="45" y="68"/>
                </a:cubicBezTo>
                <a:cubicBezTo>
                  <a:pt x="47" y="68"/>
                  <a:pt x="49" y="69"/>
                  <a:pt x="52" y="69"/>
                </a:cubicBezTo>
                <a:cubicBezTo>
                  <a:pt x="54" y="69"/>
                  <a:pt x="56" y="68"/>
                  <a:pt x="58" y="67"/>
                </a:cubicBezTo>
                <a:cubicBezTo>
                  <a:pt x="67" y="76"/>
                  <a:pt x="67" y="76"/>
                  <a:pt x="67" y="76"/>
                </a:cubicBezTo>
                <a:cubicBezTo>
                  <a:pt x="66" y="77"/>
                  <a:pt x="66" y="80"/>
                  <a:pt x="66" y="81"/>
                </a:cubicBezTo>
                <a:cubicBezTo>
                  <a:pt x="66" y="89"/>
                  <a:pt x="72" y="96"/>
                  <a:pt x="80" y="96"/>
                </a:cubicBezTo>
                <a:cubicBezTo>
                  <a:pt x="88" y="96"/>
                  <a:pt x="94" y="89"/>
                  <a:pt x="94" y="81"/>
                </a:cubicBezTo>
                <a:cubicBezTo>
                  <a:pt x="94" y="76"/>
                  <a:pt x="93" y="73"/>
                  <a:pt x="90" y="69"/>
                </a:cubicBezTo>
                <a:cubicBezTo>
                  <a:pt x="103" y="38"/>
                  <a:pt x="103" y="38"/>
                  <a:pt x="103" y="38"/>
                </a:cubicBezTo>
                <a:cubicBezTo>
                  <a:pt x="104" y="38"/>
                  <a:pt x="104" y="38"/>
                  <a:pt x="104" y="38"/>
                </a:cubicBezTo>
                <a:cubicBezTo>
                  <a:pt x="111" y="38"/>
                  <a:pt x="117" y="32"/>
                  <a:pt x="118" y="25"/>
                </a:cubicBezTo>
                <a:cubicBezTo>
                  <a:pt x="133" y="23"/>
                  <a:pt x="133" y="23"/>
                  <a:pt x="133" y="23"/>
                </a:cubicBezTo>
                <a:cubicBezTo>
                  <a:pt x="135" y="28"/>
                  <a:pt x="140" y="31"/>
                  <a:pt x="145" y="31"/>
                </a:cubicBezTo>
                <a:cubicBezTo>
                  <a:pt x="154" y="31"/>
                  <a:pt x="160" y="24"/>
                  <a:pt x="160" y="16"/>
                </a:cubicBezTo>
                <a:cubicBezTo>
                  <a:pt x="160" y="7"/>
                  <a:pt x="154" y="0"/>
                  <a:pt x="145" y="0"/>
                </a:cubicBezTo>
                <a:close/>
                <a:moveTo>
                  <a:pt x="15" y="103"/>
                </a:moveTo>
                <a:cubicBezTo>
                  <a:pt x="10" y="103"/>
                  <a:pt x="6" y="100"/>
                  <a:pt x="6" y="95"/>
                </a:cubicBezTo>
                <a:cubicBezTo>
                  <a:pt x="6" y="89"/>
                  <a:pt x="10" y="86"/>
                  <a:pt x="15" y="86"/>
                </a:cubicBezTo>
                <a:cubicBezTo>
                  <a:pt x="19" y="86"/>
                  <a:pt x="22" y="89"/>
                  <a:pt x="22" y="95"/>
                </a:cubicBezTo>
                <a:cubicBezTo>
                  <a:pt x="22" y="100"/>
                  <a:pt x="19" y="103"/>
                  <a:pt x="15" y="103"/>
                </a:cubicBezTo>
                <a:close/>
                <a:moveTo>
                  <a:pt x="43" y="53"/>
                </a:moveTo>
                <a:cubicBezTo>
                  <a:pt x="43" y="48"/>
                  <a:pt x="47" y="45"/>
                  <a:pt x="52" y="45"/>
                </a:cubicBezTo>
                <a:cubicBezTo>
                  <a:pt x="56" y="45"/>
                  <a:pt x="59" y="48"/>
                  <a:pt x="59" y="53"/>
                </a:cubicBezTo>
                <a:cubicBezTo>
                  <a:pt x="59" y="58"/>
                  <a:pt x="56" y="62"/>
                  <a:pt x="52" y="62"/>
                </a:cubicBezTo>
                <a:cubicBezTo>
                  <a:pt x="47" y="62"/>
                  <a:pt x="43" y="58"/>
                  <a:pt x="43" y="53"/>
                </a:cubicBezTo>
                <a:close/>
                <a:moveTo>
                  <a:pt x="80" y="90"/>
                </a:moveTo>
                <a:cubicBezTo>
                  <a:pt x="76" y="90"/>
                  <a:pt x="72" y="86"/>
                  <a:pt x="72" y="81"/>
                </a:cubicBezTo>
                <a:cubicBezTo>
                  <a:pt x="72" y="76"/>
                  <a:pt x="76" y="73"/>
                  <a:pt x="80" y="73"/>
                </a:cubicBezTo>
                <a:cubicBezTo>
                  <a:pt x="84" y="73"/>
                  <a:pt x="88" y="76"/>
                  <a:pt x="88" y="81"/>
                </a:cubicBezTo>
                <a:cubicBezTo>
                  <a:pt x="88" y="86"/>
                  <a:pt x="84" y="90"/>
                  <a:pt x="80" y="90"/>
                </a:cubicBezTo>
                <a:close/>
                <a:moveTo>
                  <a:pt x="104" y="31"/>
                </a:moveTo>
                <a:cubicBezTo>
                  <a:pt x="100" y="31"/>
                  <a:pt x="96" y="27"/>
                  <a:pt x="96" y="23"/>
                </a:cubicBezTo>
                <a:cubicBezTo>
                  <a:pt x="96" y="18"/>
                  <a:pt x="100" y="13"/>
                  <a:pt x="104" y="13"/>
                </a:cubicBezTo>
                <a:cubicBezTo>
                  <a:pt x="108" y="13"/>
                  <a:pt x="113" y="18"/>
                  <a:pt x="113" y="23"/>
                </a:cubicBezTo>
                <a:cubicBezTo>
                  <a:pt x="113" y="27"/>
                  <a:pt x="108" y="31"/>
                  <a:pt x="104" y="31"/>
                </a:cubicBezTo>
                <a:close/>
                <a:moveTo>
                  <a:pt x="145" y="24"/>
                </a:moveTo>
                <a:cubicBezTo>
                  <a:pt x="141" y="24"/>
                  <a:pt x="138" y="20"/>
                  <a:pt x="138" y="16"/>
                </a:cubicBezTo>
                <a:cubicBezTo>
                  <a:pt x="138" y="11"/>
                  <a:pt x="141" y="7"/>
                  <a:pt x="145" y="7"/>
                </a:cubicBezTo>
                <a:cubicBezTo>
                  <a:pt x="150" y="7"/>
                  <a:pt x="154" y="11"/>
                  <a:pt x="154" y="16"/>
                </a:cubicBezTo>
                <a:cubicBezTo>
                  <a:pt x="154" y="20"/>
                  <a:pt x="150" y="24"/>
                  <a:pt x="145" y="24"/>
                </a:cubicBezTo>
                <a:close/>
                <a:moveTo>
                  <a:pt x="145" y="24"/>
                </a:moveTo>
                <a:cubicBezTo>
                  <a:pt x="145" y="24"/>
                  <a:pt x="145" y="24"/>
                  <a:pt x="145" y="2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75D3CE31-2782-6B39-57A0-8E8115EF4393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4705350"/>
            <a:ext cx="252413" cy="193675"/>
          </a:xfrm>
          <a:custGeom>
            <a:avLst/>
            <a:gdLst>
              <a:gd name="T0" fmla="*/ 142 w 160"/>
              <a:gd name="T1" fmla="*/ 0 h 122"/>
              <a:gd name="T2" fmla="*/ 0 w 160"/>
              <a:gd name="T3" fmla="*/ 18 h 122"/>
              <a:gd name="T4" fmla="*/ 5 w 160"/>
              <a:gd name="T5" fmla="*/ 117 h 122"/>
              <a:gd name="T6" fmla="*/ 143 w 160"/>
              <a:gd name="T7" fmla="*/ 122 h 122"/>
              <a:gd name="T8" fmla="*/ 160 w 160"/>
              <a:gd name="T9" fmla="*/ 19 h 122"/>
              <a:gd name="T10" fmla="*/ 156 w 160"/>
              <a:gd name="T11" fmla="*/ 104 h 122"/>
              <a:gd name="T12" fmla="*/ 17 w 160"/>
              <a:gd name="T13" fmla="*/ 119 h 122"/>
              <a:gd name="T14" fmla="*/ 4 w 160"/>
              <a:gd name="T15" fmla="*/ 104 h 122"/>
              <a:gd name="T16" fmla="*/ 17 w 160"/>
              <a:gd name="T17" fmla="*/ 4 h 122"/>
              <a:gd name="T18" fmla="*/ 152 w 160"/>
              <a:gd name="T19" fmla="*/ 8 h 122"/>
              <a:gd name="T20" fmla="*/ 156 w 160"/>
              <a:gd name="T21" fmla="*/ 104 h 122"/>
              <a:gd name="T22" fmla="*/ 13 w 160"/>
              <a:gd name="T23" fmla="*/ 108 h 122"/>
              <a:gd name="T24" fmla="*/ 17 w 160"/>
              <a:gd name="T25" fmla="*/ 110 h 122"/>
              <a:gd name="T26" fmla="*/ 148 w 160"/>
              <a:gd name="T27" fmla="*/ 104 h 122"/>
              <a:gd name="T28" fmla="*/ 12 w 160"/>
              <a:gd name="T29" fmla="*/ 56 h 122"/>
              <a:gd name="T30" fmla="*/ 15 w 160"/>
              <a:gd name="T31" fmla="*/ 60 h 122"/>
              <a:gd name="T32" fmla="*/ 144 w 160"/>
              <a:gd name="T33" fmla="*/ 104 h 122"/>
              <a:gd name="T34" fmla="*/ 17 w 160"/>
              <a:gd name="T35" fmla="*/ 106 h 122"/>
              <a:gd name="T36" fmla="*/ 15 w 160"/>
              <a:gd name="T37" fmla="*/ 104 h 122"/>
              <a:gd name="T38" fmla="*/ 12 w 160"/>
              <a:gd name="T39" fmla="*/ 48 h 122"/>
              <a:gd name="T40" fmla="*/ 148 w 160"/>
              <a:gd name="T41" fmla="*/ 37 h 122"/>
              <a:gd name="T42" fmla="*/ 12 w 160"/>
              <a:gd name="T43" fmla="*/ 48 h 122"/>
              <a:gd name="T44" fmla="*/ 144 w 160"/>
              <a:gd name="T45" fmla="*/ 41 h 122"/>
              <a:gd name="T46" fmla="*/ 15 w 160"/>
              <a:gd name="T47" fmla="*/ 44 h 122"/>
              <a:gd name="T48" fmla="*/ 147 w 160"/>
              <a:gd name="T49" fmla="*/ 14 h 122"/>
              <a:gd name="T50" fmla="*/ 17 w 160"/>
              <a:gd name="T51" fmla="*/ 13 h 122"/>
              <a:gd name="T52" fmla="*/ 12 w 160"/>
              <a:gd name="T53" fmla="*/ 28 h 122"/>
              <a:gd name="T54" fmla="*/ 148 w 160"/>
              <a:gd name="T55" fmla="*/ 18 h 122"/>
              <a:gd name="T56" fmla="*/ 144 w 160"/>
              <a:gd name="T57" fmla="*/ 24 h 122"/>
              <a:gd name="T58" fmla="*/ 15 w 160"/>
              <a:gd name="T59" fmla="*/ 19 h 122"/>
              <a:gd name="T60" fmla="*/ 143 w 160"/>
              <a:gd name="T61" fmla="*/ 17 h 122"/>
              <a:gd name="T62" fmla="*/ 144 w 160"/>
              <a:gd name="T63" fmla="*/ 18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22">
                <a:moveTo>
                  <a:pt x="154" y="6"/>
                </a:moveTo>
                <a:cubicBezTo>
                  <a:pt x="151" y="2"/>
                  <a:pt x="147" y="0"/>
                  <a:pt x="142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7" y="0"/>
                  <a:pt x="0" y="8"/>
                  <a:pt x="0" y="18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9"/>
                  <a:pt x="2" y="113"/>
                  <a:pt x="5" y="117"/>
                </a:cubicBezTo>
                <a:cubicBezTo>
                  <a:pt x="8" y="120"/>
                  <a:pt x="13" y="122"/>
                  <a:pt x="17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51" y="122"/>
                  <a:pt x="160" y="114"/>
                  <a:pt x="160" y="104"/>
                </a:cubicBezTo>
                <a:cubicBezTo>
                  <a:pt x="160" y="19"/>
                  <a:pt x="160" y="19"/>
                  <a:pt x="160" y="19"/>
                </a:cubicBezTo>
                <a:cubicBezTo>
                  <a:pt x="160" y="14"/>
                  <a:pt x="158" y="9"/>
                  <a:pt x="154" y="6"/>
                </a:cubicBezTo>
                <a:close/>
                <a:moveTo>
                  <a:pt x="156" y="104"/>
                </a:moveTo>
                <a:cubicBezTo>
                  <a:pt x="156" y="111"/>
                  <a:pt x="149" y="119"/>
                  <a:pt x="143" y="119"/>
                </a:cubicBezTo>
                <a:cubicBezTo>
                  <a:pt x="17" y="119"/>
                  <a:pt x="17" y="119"/>
                  <a:pt x="17" y="119"/>
                </a:cubicBezTo>
                <a:cubicBezTo>
                  <a:pt x="14" y="119"/>
                  <a:pt x="10" y="117"/>
                  <a:pt x="8" y="114"/>
                </a:cubicBezTo>
                <a:cubicBezTo>
                  <a:pt x="5" y="111"/>
                  <a:pt x="4" y="108"/>
                  <a:pt x="4" y="104"/>
                </a:cubicBezTo>
                <a:cubicBezTo>
                  <a:pt x="4" y="18"/>
                  <a:pt x="4" y="18"/>
                  <a:pt x="4" y="18"/>
                </a:cubicBezTo>
                <a:cubicBezTo>
                  <a:pt x="4" y="10"/>
                  <a:pt x="9" y="4"/>
                  <a:pt x="17" y="4"/>
                </a:cubicBezTo>
                <a:cubicBezTo>
                  <a:pt x="142" y="4"/>
                  <a:pt x="142" y="4"/>
                  <a:pt x="142" y="4"/>
                </a:cubicBezTo>
                <a:cubicBezTo>
                  <a:pt x="146" y="4"/>
                  <a:pt x="149" y="6"/>
                  <a:pt x="152" y="8"/>
                </a:cubicBezTo>
                <a:cubicBezTo>
                  <a:pt x="154" y="11"/>
                  <a:pt x="156" y="15"/>
                  <a:pt x="156" y="19"/>
                </a:cubicBezTo>
                <a:lnTo>
                  <a:pt x="156" y="104"/>
                </a:lnTo>
                <a:close/>
                <a:moveTo>
                  <a:pt x="12" y="104"/>
                </a:moveTo>
                <a:cubicBezTo>
                  <a:pt x="12" y="106"/>
                  <a:pt x="12" y="107"/>
                  <a:pt x="13" y="108"/>
                </a:cubicBezTo>
                <a:cubicBezTo>
                  <a:pt x="13" y="109"/>
                  <a:pt x="13" y="109"/>
                  <a:pt x="13" y="109"/>
                </a:cubicBezTo>
                <a:cubicBezTo>
                  <a:pt x="14" y="110"/>
                  <a:pt x="15" y="110"/>
                  <a:pt x="17" y="110"/>
                </a:cubicBezTo>
                <a:cubicBezTo>
                  <a:pt x="142" y="110"/>
                  <a:pt x="142" y="110"/>
                  <a:pt x="142" y="110"/>
                </a:cubicBezTo>
                <a:cubicBezTo>
                  <a:pt x="146" y="110"/>
                  <a:pt x="148" y="108"/>
                  <a:pt x="148" y="104"/>
                </a:cubicBezTo>
                <a:cubicBezTo>
                  <a:pt x="148" y="56"/>
                  <a:pt x="148" y="56"/>
                  <a:pt x="148" y="56"/>
                </a:cubicBezTo>
                <a:cubicBezTo>
                  <a:pt x="12" y="56"/>
                  <a:pt x="12" y="56"/>
                  <a:pt x="12" y="56"/>
                </a:cubicBezTo>
                <a:lnTo>
                  <a:pt x="12" y="104"/>
                </a:lnTo>
                <a:close/>
                <a:moveTo>
                  <a:pt x="15" y="60"/>
                </a:moveTo>
                <a:cubicBezTo>
                  <a:pt x="144" y="60"/>
                  <a:pt x="144" y="60"/>
                  <a:pt x="144" y="60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44" y="106"/>
                  <a:pt x="144" y="106"/>
                  <a:pt x="142" y="106"/>
                </a:cubicBezTo>
                <a:cubicBezTo>
                  <a:pt x="17" y="106"/>
                  <a:pt x="17" y="106"/>
                  <a:pt x="17" y="106"/>
                </a:cubicBezTo>
                <a:cubicBezTo>
                  <a:pt x="16" y="106"/>
                  <a:pt x="16" y="106"/>
                  <a:pt x="16" y="106"/>
                </a:cubicBezTo>
                <a:cubicBezTo>
                  <a:pt x="16" y="105"/>
                  <a:pt x="15" y="105"/>
                  <a:pt x="15" y="104"/>
                </a:cubicBezTo>
                <a:lnTo>
                  <a:pt x="15" y="60"/>
                </a:lnTo>
                <a:close/>
                <a:moveTo>
                  <a:pt x="12" y="48"/>
                </a:moveTo>
                <a:cubicBezTo>
                  <a:pt x="148" y="48"/>
                  <a:pt x="148" y="48"/>
                  <a:pt x="148" y="48"/>
                </a:cubicBezTo>
                <a:cubicBezTo>
                  <a:pt x="148" y="37"/>
                  <a:pt x="148" y="37"/>
                  <a:pt x="148" y="37"/>
                </a:cubicBezTo>
                <a:cubicBezTo>
                  <a:pt x="12" y="37"/>
                  <a:pt x="12" y="37"/>
                  <a:pt x="12" y="37"/>
                </a:cubicBezTo>
                <a:lnTo>
                  <a:pt x="12" y="48"/>
                </a:lnTo>
                <a:close/>
                <a:moveTo>
                  <a:pt x="15" y="41"/>
                </a:moveTo>
                <a:cubicBezTo>
                  <a:pt x="144" y="41"/>
                  <a:pt x="144" y="41"/>
                  <a:pt x="144" y="41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5" y="44"/>
                  <a:pt x="15" y="44"/>
                  <a:pt x="15" y="44"/>
                </a:cubicBezTo>
                <a:lnTo>
                  <a:pt x="15" y="41"/>
                </a:lnTo>
                <a:close/>
                <a:moveTo>
                  <a:pt x="147" y="14"/>
                </a:moveTo>
                <a:cubicBezTo>
                  <a:pt x="146" y="13"/>
                  <a:pt x="144" y="13"/>
                  <a:pt x="143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4" y="13"/>
                  <a:pt x="12" y="15"/>
                  <a:pt x="12" y="19"/>
                </a:cubicBezTo>
                <a:cubicBezTo>
                  <a:pt x="12" y="28"/>
                  <a:pt x="12" y="28"/>
                  <a:pt x="12" y="28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48" y="18"/>
                  <a:pt x="148" y="18"/>
                  <a:pt x="148" y="18"/>
                </a:cubicBezTo>
                <a:cubicBezTo>
                  <a:pt x="148" y="17"/>
                  <a:pt x="148" y="15"/>
                  <a:pt x="147" y="14"/>
                </a:cubicBezTo>
                <a:close/>
                <a:moveTo>
                  <a:pt x="144" y="24"/>
                </a:moveTo>
                <a:cubicBezTo>
                  <a:pt x="15" y="24"/>
                  <a:pt x="15" y="24"/>
                  <a:pt x="15" y="24"/>
                </a:cubicBezTo>
                <a:cubicBezTo>
                  <a:pt x="15" y="19"/>
                  <a:pt x="15" y="19"/>
                  <a:pt x="15" y="19"/>
                </a:cubicBezTo>
                <a:cubicBezTo>
                  <a:pt x="15" y="17"/>
                  <a:pt x="16" y="17"/>
                  <a:pt x="17" y="17"/>
                </a:cubicBezTo>
                <a:cubicBezTo>
                  <a:pt x="143" y="17"/>
                  <a:pt x="143" y="17"/>
                  <a:pt x="143" y="17"/>
                </a:cubicBezTo>
                <a:cubicBezTo>
                  <a:pt x="143" y="17"/>
                  <a:pt x="144" y="17"/>
                  <a:pt x="144" y="17"/>
                </a:cubicBezTo>
                <a:cubicBezTo>
                  <a:pt x="144" y="17"/>
                  <a:pt x="144" y="18"/>
                  <a:pt x="144" y="18"/>
                </a:cubicBezTo>
                <a:lnTo>
                  <a:pt x="144" y="2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A9322E7E-7D96-E800-05AD-542322622719}"/>
              </a:ext>
            </a:extLst>
          </p:cNvPr>
          <p:cNvSpPr>
            <a:spLocks/>
          </p:cNvSpPr>
          <p:nvPr/>
        </p:nvSpPr>
        <p:spPr bwMode="auto">
          <a:xfrm>
            <a:off x="9166226" y="4791075"/>
            <a:ext cx="55563" cy="58738"/>
          </a:xfrm>
          <a:custGeom>
            <a:avLst/>
            <a:gdLst>
              <a:gd name="T0" fmla="*/ 16 w 36"/>
              <a:gd name="T1" fmla="*/ 37 h 37"/>
              <a:gd name="T2" fmla="*/ 20 w 36"/>
              <a:gd name="T3" fmla="*/ 37 h 37"/>
              <a:gd name="T4" fmla="*/ 36 w 36"/>
              <a:gd name="T5" fmla="*/ 21 h 37"/>
              <a:gd name="T6" fmla="*/ 36 w 36"/>
              <a:gd name="T7" fmla="*/ 17 h 37"/>
              <a:gd name="T8" fmla="*/ 30 w 36"/>
              <a:gd name="T9" fmla="*/ 5 h 37"/>
              <a:gd name="T10" fmla="*/ 19 w 36"/>
              <a:gd name="T11" fmla="*/ 0 h 37"/>
              <a:gd name="T12" fmla="*/ 15 w 36"/>
              <a:gd name="T13" fmla="*/ 0 h 37"/>
              <a:gd name="T14" fmla="*/ 0 w 36"/>
              <a:gd name="T15" fmla="*/ 16 h 37"/>
              <a:gd name="T16" fmla="*/ 0 w 36"/>
              <a:gd name="T17" fmla="*/ 20 h 37"/>
              <a:gd name="T18" fmla="*/ 4 w 36"/>
              <a:gd name="T19" fmla="*/ 32 h 37"/>
              <a:gd name="T20" fmla="*/ 16 w 36"/>
              <a:gd name="T21" fmla="*/ 37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6" h="37">
                <a:moveTo>
                  <a:pt x="16" y="37"/>
                </a:moveTo>
                <a:cubicBezTo>
                  <a:pt x="20" y="37"/>
                  <a:pt x="20" y="37"/>
                  <a:pt x="20" y="37"/>
                </a:cubicBezTo>
                <a:cubicBezTo>
                  <a:pt x="28" y="37"/>
                  <a:pt x="36" y="30"/>
                  <a:pt x="36" y="21"/>
                </a:cubicBezTo>
                <a:cubicBezTo>
                  <a:pt x="36" y="17"/>
                  <a:pt x="36" y="17"/>
                  <a:pt x="36" y="17"/>
                </a:cubicBezTo>
                <a:cubicBezTo>
                  <a:pt x="36" y="12"/>
                  <a:pt x="33" y="8"/>
                  <a:pt x="30" y="5"/>
                </a:cubicBezTo>
                <a:cubicBezTo>
                  <a:pt x="27" y="2"/>
                  <a:pt x="23" y="0"/>
                  <a:pt x="19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6" y="0"/>
                  <a:pt x="0" y="8"/>
                  <a:pt x="0" y="16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5"/>
                  <a:pt x="2" y="30"/>
                  <a:pt x="4" y="32"/>
                </a:cubicBezTo>
                <a:cubicBezTo>
                  <a:pt x="7" y="35"/>
                  <a:pt x="11" y="37"/>
                  <a:pt x="16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03A81DE0-16AF-5A25-A55C-8C26B46362C5}"/>
              </a:ext>
            </a:extLst>
          </p:cNvPr>
          <p:cNvSpPr>
            <a:spLocks/>
          </p:cNvSpPr>
          <p:nvPr/>
        </p:nvSpPr>
        <p:spPr bwMode="auto">
          <a:xfrm>
            <a:off x="9185276" y="4811713"/>
            <a:ext cx="17463" cy="17463"/>
          </a:xfrm>
          <a:custGeom>
            <a:avLst/>
            <a:gdLst>
              <a:gd name="T0" fmla="*/ 0 w 11"/>
              <a:gd name="T1" fmla="*/ 4 h 11"/>
              <a:gd name="T2" fmla="*/ 4 w 11"/>
              <a:gd name="T3" fmla="*/ 0 h 11"/>
              <a:gd name="T4" fmla="*/ 8 w 11"/>
              <a:gd name="T5" fmla="*/ 0 h 11"/>
              <a:gd name="T6" fmla="*/ 10 w 11"/>
              <a:gd name="T7" fmla="*/ 1 h 11"/>
              <a:gd name="T8" fmla="*/ 11 w 11"/>
              <a:gd name="T9" fmla="*/ 3 h 11"/>
              <a:gd name="T10" fmla="*/ 11 w 11"/>
              <a:gd name="T11" fmla="*/ 7 h 11"/>
              <a:gd name="T12" fmla="*/ 7 w 11"/>
              <a:gd name="T13" fmla="*/ 11 h 11"/>
              <a:gd name="T14" fmla="*/ 3 w 11"/>
              <a:gd name="T15" fmla="*/ 11 h 11"/>
              <a:gd name="T16" fmla="*/ 1 w 11"/>
              <a:gd name="T17" fmla="*/ 11 h 11"/>
              <a:gd name="T18" fmla="*/ 0 w 11"/>
              <a:gd name="T19" fmla="*/ 8 h 11"/>
              <a:gd name="T20" fmla="*/ 0 w 11"/>
              <a:gd name="T21" fmla="*/ 4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" h="11">
                <a:moveTo>
                  <a:pt x="0" y="4"/>
                </a:moveTo>
                <a:cubicBezTo>
                  <a:pt x="0" y="2"/>
                  <a:pt x="1" y="0"/>
                  <a:pt x="4" y="0"/>
                </a:cubicBezTo>
                <a:cubicBezTo>
                  <a:pt x="8" y="0"/>
                  <a:pt x="8" y="0"/>
                  <a:pt x="8" y="0"/>
                </a:cubicBezTo>
                <a:cubicBezTo>
                  <a:pt x="9" y="0"/>
                  <a:pt x="10" y="0"/>
                  <a:pt x="10" y="1"/>
                </a:cubicBezTo>
                <a:cubicBezTo>
                  <a:pt x="11" y="2"/>
                  <a:pt x="11" y="3"/>
                  <a:pt x="11" y="3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10"/>
                  <a:pt x="10" y="11"/>
                  <a:pt x="7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2" y="11"/>
                  <a:pt x="1" y="11"/>
                  <a:pt x="1" y="11"/>
                </a:cubicBezTo>
                <a:cubicBezTo>
                  <a:pt x="0" y="10"/>
                  <a:pt x="0" y="9"/>
                  <a:pt x="0" y="8"/>
                </a:cubicBezTo>
                <a:lnTo>
                  <a:pt x="0" y="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0714E4C4-7F98-75C8-3D47-A3E49602090F}"/>
              </a:ext>
            </a:extLst>
          </p:cNvPr>
          <p:cNvSpPr>
            <a:spLocks noEditPoints="1"/>
          </p:cNvSpPr>
          <p:nvPr/>
        </p:nvSpPr>
        <p:spPr bwMode="auto">
          <a:xfrm>
            <a:off x="2947988" y="5226050"/>
            <a:ext cx="236538" cy="254000"/>
          </a:xfrm>
          <a:custGeom>
            <a:avLst/>
            <a:gdLst>
              <a:gd name="T0" fmla="*/ 36 w 150"/>
              <a:gd name="T1" fmla="*/ 127 h 160"/>
              <a:gd name="T2" fmla="*/ 52 w 150"/>
              <a:gd name="T3" fmla="*/ 127 h 160"/>
              <a:gd name="T4" fmla="*/ 59 w 150"/>
              <a:gd name="T5" fmla="*/ 119 h 160"/>
              <a:gd name="T6" fmla="*/ 59 w 150"/>
              <a:gd name="T7" fmla="*/ 89 h 160"/>
              <a:gd name="T8" fmla="*/ 52 w 150"/>
              <a:gd name="T9" fmla="*/ 81 h 160"/>
              <a:gd name="T10" fmla="*/ 36 w 150"/>
              <a:gd name="T11" fmla="*/ 81 h 160"/>
              <a:gd name="T12" fmla="*/ 29 w 150"/>
              <a:gd name="T13" fmla="*/ 89 h 160"/>
              <a:gd name="T14" fmla="*/ 29 w 150"/>
              <a:gd name="T15" fmla="*/ 119 h 160"/>
              <a:gd name="T16" fmla="*/ 36 w 150"/>
              <a:gd name="T17" fmla="*/ 127 h 160"/>
              <a:gd name="T18" fmla="*/ 76 w 150"/>
              <a:gd name="T19" fmla="*/ 127 h 160"/>
              <a:gd name="T20" fmla="*/ 92 w 150"/>
              <a:gd name="T21" fmla="*/ 127 h 160"/>
              <a:gd name="T22" fmla="*/ 99 w 150"/>
              <a:gd name="T23" fmla="*/ 120 h 160"/>
              <a:gd name="T24" fmla="*/ 99 w 150"/>
              <a:gd name="T25" fmla="*/ 67 h 160"/>
              <a:gd name="T26" fmla="*/ 92 w 150"/>
              <a:gd name="T27" fmla="*/ 60 h 160"/>
              <a:gd name="T28" fmla="*/ 76 w 150"/>
              <a:gd name="T29" fmla="*/ 60 h 160"/>
              <a:gd name="T30" fmla="*/ 69 w 150"/>
              <a:gd name="T31" fmla="*/ 67 h 160"/>
              <a:gd name="T32" fmla="*/ 69 w 150"/>
              <a:gd name="T33" fmla="*/ 120 h 160"/>
              <a:gd name="T34" fmla="*/ 76 w 150"/>
              <a:gd name="T35" fmla="*/ 127 h 160"/>
              <a:gd name="T36" fmla="*/ 117 w 150"/>
              <a:gd name="T37" fmla="*/ 127 h 160"/>
              <a:gd name="T38" fmla="*/ 131 w 150"/>
              <a:gd name="T39" fmla="*/ 127 h 160"/>
              <a:gd name="T40" fmla="*/ 139 w 150"/>
              <a:gd name="T41" fmla="*/ 120 h 160"/>
              <a:gd name="T42" fmla="*/ 139 w 150"/>
              <a:gd name="T43" fmla="*/ 67 h 160"/>
              <a:gd name="T44" fmla="*/ 131 w 150"/>
              <a:gd name="T45" fmla="*/ 60 h 160"/>
              <a:gd name="T46" fmla="*/ 117 w 150"/>
              <a:gd name="T47" fmla="*/ 60 h 160"/>
              <a:gd name="T48" fmla="*/ 110 w 150"/>
              <a:gd name="T49" fmla="*/ 67 h 160"/>
              <a:gd name="T50" fmla="*/ 110 w 150"/>
              <a:gd name="T51" fmla="*/ 120 h 160"/>
              <a:gd name="T52" fmla="*/ 117 w 150"/>
              <a:gd name="T53" fmla="*/ 127 h 160"/>
              <a:gd name="T54" fmla="*/ 143 w 150"/>
              <a:gd name="T55" fmla="*/ 141 h 160"/>
              <a:gd name="T56" fmla="*/ 24 w 150"/>
              <a:gd name="T57" fmla="*/ 141 h 160"/>
              <a:gd name="T58" fmla="*/ 19 w 150"/>
              <a:gd name="T59" fmla="*/ 133 h 160"/>
              <a:gd name="T60" fmla="*/ 19 w 150"/>
              <a:gd name="T61" fmla="*/ 8 h 160"/>
              <a:gd name="T62" fmla="*/ 10 w 150"/>
              <a:gd name="T63" fmla="*/ 0 h 160"/>
              <a:gd name="T64" fmla="*/ 7 w 150"/>
              <a:gd name="T65" fmla="*/ 0 h 160"/>
              <a:gd name="T66" fmla="*/ 0 w 150"/>
              <a:gd name="T67" fmla="*/ 8 h 160"/>
              <a:gd name="T68" fmla="*/ 0 w 150"/>
              <a:gd name="T69" fmla="*/ 151 h 160"/>
              <a:gd name="T70" fmla="*/ 7 w 150"/>
              <a:gd name="T71" fmla="*/ 160 h 160"/>
              <a:gd name="T72" fmla="*/ 143 w 150"/>
              <a:gd name="T73" fmla="*/ 160 h 160"/>
              <a:gd name="T74" fmla="*/ 150 w 150"/>
              <a:gd name="T75" fmla="*/ 151 h 160"/>
              <a:gd name="T76" fmla="*/ 150 w 150"/>
              <a:gd name="T77" fmla="*/ 150 h 160"/>
              <a:gd name="T78" fmla="*/ 143 w 150"/>
              <a:gd name="T79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0" h="160">
                <a:moveTo>
                  <a:pt x="36" y="127"/>
                </a:moveTo>
                <a:cubicBezTo>
                  <a:pt x="52" y="127"/>
                  <a:pt x="52" y="127"/>
                  <a:pt x="52" y="127"/>
                </a:cubicBezTo>
                <a:cubicBezTo>
                  <a:pt x="54" y="127"/>
                  <a:pt x="59" y="124"/>
                  <a:pt x="59" y="119"/>
                </a:cubicBezTo>
                <a:cubicBezTo>
                  <a:pt x="59" y="89"/>
                  <a:pt x="59" y="89"/>
                  <a:pt x="59" y="89"/>
                </a:cubicBezTo>
                <a:cubicBezTo>
                  <a:pt x="59" y="84"/>
                  <a:pt x="54" y="81"/>
                  <a:pt x="52" y="81"/>
                </a:cubicBezTo>
                <a:cubicBezTo>
                  <a:pt x="36" y="81"/>
                  <a:pt x="36" y="81"/>
                  <a:pt x="36" y="81"/>
                </a:cubicBezTo>
                <a:cubicBezTo>
                  <a:pt x="32" y="81"/>
                  <a:pt x="29" y="84"/>
                  <a:pt x="29" y="89"/>
                </a:cubicBezTo>
                <a:cubicBezTo>
                  <a:pt x="29" y="119"/>
                  <a:pt x="29" y="119"/>
                  <a:pt x="29" y="119"/>
                </a:cubicBezTo>
                <a:cubicBezTo>
                  <a:pt x="29" y="124"/>
                  <a:pt x="32" y="127"/>
                  <a:pt x="36" y="127"/>
                </a:cubicBezTo>
                <a:close/>
                <a:moveTo>
                  <a:pt x="76" y="127"/>
                </a:moveTo>
                <a:cubicBezTo>
                  <a:pt x="92" y="127"/>
                  <a:pt x="92" y="127"/>
                  <a:pt x="92" y="127"/>
                </a:cubicBezTo>
                <a:cubicBezTo>
                  <a:pt x="96" y="127"/>
                  <a:pt x="99" y="124"/>
                  <a:pt x="99" y="120"/>
                </a:cubicBezTo>
                <a:cubicBezTo>
                  <a:pt x="99" y="67"/>
                  <a:pt x="99" y="67"/>
                  <a:pt x="99" y="67"/>
                </a:cubicBezTo>
                <a:cubicBezTo>
                  <a:pt x="99" y="63"/>
                  <a:pt x="96" y="60"/>
                  <a:pt x="92" y="60"/>
                </a:cubicBezTo>
                <a:cubicBezTo>
                  <a:pt x="76" y="60"/>
                  <a:pt x="76" y="60"/>
                  <a:pt x="76" y="60"/>
                </a:cubicBezTo>
                <a:cubicBezTo>
                  <a:pt x="73" y="60"/>
                  <a:pt x="69" y="63"/>
                  <a:pt x="69" y="67"/>
                </a:cubicBezTo>
                <a:cubicBezTo>
                  <a:pt x="69" y="120"/>
                  <a:pt x="69" y="120"/>
                  <a:pt x="69" y="120"/>
                </a:cubicBezTo>
                <a:cubicBezTo>
                  <a:pt x="69" y="124"/>
                  <a:pt x="73" y="127"/>
                  <a:pt x="76" y="127"/>
                </a:cubicBezTo>
                <a:close/>
                <a:moveTo>
                  <a:pt x="117" y="127"/>
                </a:moveTo>
                <a:cubicBezTo>
                  <a:pt x="131" y="127"/>
                  <a:pt x="131" y="127"/>
                  <a:pt x="131" y="127"/>
                </a:cubicBezTo>
                <a:cubicBezTo>
                  <a:pt x="136" y="127"/>
                  <a:pt x="139" y="124"/>
                  <a:pt x="139" y="120"/>
                </a:cubicBezTo>
                <a:cubicBezTo>
                  <a:pt x="139" y="67"/>
                  <a:pt x="139" y="67"/>
                  <a:pt x="139" y="67"/>
                </a:cubicBezTo>
                <a:cubicBezTo>
                  <a:pt x="139" y="63"/>
                  <a:pt x="136" y="60"/>
                  <a:pt x="131" y="60"/>
                </a:cubicBezTo>
                <a:cubicBezTo>
                  <a:pt x="117" y="60"/>
                  <a:pt x="117" y="60"/>
                  <a:pt x="117" y="60"/>
                </a:cubicBezTo>
                <a:cubicBezTo>
                  <a:pt x="113" y="60"/>
                  <a:pt x="110" y="63"/>
                  <a:pt x="110" y="67"/>
                </a:cubicBezTo>
                <a:cubicBezTo>
                  <a:pt x="110" y="120"/>
                  <a:pt x="110" y="120"/>
                  <a:pt x="110" y="120"/>
                </a:cubicBezTo>
                <a:cubicBezTo>
                  <a:pt x="110" y="124"/>
                  <a:pt x="113" y="127"/>
                  <a:pt x="117" y="127"/>
                </a:cubicBezTo>
                <a:close/>
                <a:moveTo>
                  <a:pt x="143" y="141"/>
                </a:moveTo>
                <a:cubicBezTo>
                  <a:pt x="24" y="141"/>
                  <a:pt x="24" y="141"/>
                  <a:pt x="24" y="141"/>
                </a:cubicBezTo>
                <a:cubicBezTo>
                  <a:pt x="22" y="141"/>
                  <a:pt x="19" y="138"/>
                  <a:pt x="19" y="133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3"/>
                  <a:pt x="14" y="0"/>
                  <a:pt x="10" y="0"/>
                </a:cubicBezTo>
                <a:cubicBezTo>
                  <a:pt x="7" y="0"/>
                  <a:pt x="7" y="0"/>
                  <a:pt x="7" y="0"/>
                </a:cubicBezTo>
                <a:cubicBezTo>
                  <a:pt x="5" y="0"/>
                  <a:pt x="0" y="3"/>
                  <a:pt x="0" y="8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5" y="160"/>
                  <a:pt x="7" y="160"/>
                </a:cubicBezTo>
                <a:cubicBezTo>
                  <a:pt x="143" y="160"/>
                  <a:pt x="143" y="160"/>
                  <a:pt x="143" y="160"/>
                </a:cubicBezTo>
                <a:cubicBezTo>
                  <a:pt x="147" y="160"/>
                  <a:pt x="150" y="156"/>
                  <a:pt x="150" y="151"/>
                </a:cubicBezTo>
                <a:cubicBezTo>
                  <a:pt x="150" y="150"/>
                  <a:pt x="150" y="150"/>
                  <a:pt x="150" y="150"/>
                </a:cubicBezTo>
                <a:cubicBezTo>
                  <a:pt x="150" y="145"/>
                  <a:pt x="147" y="141"/>
                  <a:pt x="143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6BEC031B-BCA6-520C-A36D-5EAE2C2FCFEC}"/>
              </a:ext>
            </a:extLst>
          </p:cNvPr>
          <p:cNvSpPr>
            <a:spLocks noEditPoints="1"/>
          </p:cNvSpPr>
          <p:nvPr/>
        </p:nvSpPr>
        <p:spPr bwMode="auto">
          <a:xfrm>
            <a:off x="11217276" y="4675188"/>
            <a:ext cx="214313" cy="254000"/>
          </a:xfrm>
          <a:custGeom>
            <a:avLst/>
            <a:gdLst>
              <a:gd name="T0" fmla="*/ 120 w 135"/>
              <a:gd name="T1" fmla="*/ 19 h 160"/>
              <a:gd name="T2" fmla="*/ 129 w 135"/>
              <a:gd name="T3" fmla="*/ 19 h 160"/>
              <a:gd name="T4" fmla="*/ 135 w 135"/>
              <a:gd name="T5" fmla="*/ 13 h 160"/>
              <a:gd name="T6" fmla="*/ 135 w 135"/>
              <a:gd name="T7" fmla="*/ 8 h 160"/>
              <a:gd name="T8" fmla="*/ 129 w 135"/>
              <a:gd name="T9" fmla="*/ 0 h 160"/>
              <a:gd name="T10" fmla="*/ 6 w 135"/>
              <a:gd name="T11" fmla="*/ 0 h 160"/>
              <a:gd name="T12" fmla="*/ 0 w 135"/>
              <a:gd name="T13" fmla="*/ 8 h 160"/>
              <a:gd name="T14" fmla="*/ 0 w 135"/>
              <a:gd name="T15" fmla="*/ 13 h 160"/>
              <a:gd name="T16" fmla="*/ 6 w 135"/>
              <a:gd name="T17" fmla="*/ 19 h 160"/>
              <a:gd name="T18" fmla="*/ 15 w 135"/>
              <a:gd name="T19" fmla="*/ 19 h 160"/>
              <a:gd name="T20" fmla="*/ 40 w 135"/>
              <a:gd name="T21" fmla="*/ 80 h 160"/>
              <a:gd name="T22" fmla="*/ 15 w 135"/>
              <a:gd name="T23" fmla="*/ 143 h 160"/>
              <a:gd name="T24" fmla="*/ 6 w 135"/>
              <a:gd name="T25" fmla="*/ 143 h 160"/>
              <a:gd name="T26" fmla="*/ 0 w 135"/>
              <a:gd name="T27" fmla="*/ 149 h 160"/>
              <a:gd name="T28" fmla="*/ 0 w 135"/>
              <a:gd name="T29" fmla="*/ 154 h 160"/>
              <a:gd name="T30" fmla="*/ 6 w 135"/>
              <a:gd name="T31" fmla="*/ 160 h 160"/>
              <a:gd name="T32" fmla="*/ 129 w 135"/>
              <a:gd name="T33" fmla="*/ 160 h 160"/>
              <a:gd name="T34" fmla="*/ 135 w 135"/>
              <a:gd name="T35" fmla="*/ 154 h 160"/>
              <a:gd name="T36" fmla="*/ 135 w 135"/>
              <a:gd name="T37" fmla="*/ 149 h 160"/>
              <a:gd name="T38" fmla="*/ 129 w 135"/>
              <a:gd name="T39" fmla="*/ 143 h 160"/>
              <a:gd name="T40" fmla="*/ 120 w 135"/>
              <a:gd name="T41" fmla="*/ 143 h 160"/>
              <a:gd name="T42" fmla="*/ 95 w 135"/>
              <a:gd name="T43" fmla="*/ 80 h 160"/>
              <a:gd name="T44" fmla="*/ 120 w 135"/>
              <a:gd name="T45" fmla="*/ 19 h 160"/>
              <a:gd name="T46" fmla="*/ 78 w 135"/>
              <a:gd name="T47" fmla="*/ 86 h 160"/>
              <a:gd name="T48" fmla="*/ 80 w 135"/>
              <a:gd name="T49" fmla="*/ 87 h 160"/>
              <a:gd name="T50" fmla="*/ 108 w 135"/>
              <a:gd name="T51" fmla="*/ 143 h 160"/>
              <a:gd name="T52" fmla="*/ 26 w 135"/>
              <a:gd name="T53" fmla="*/ 143 h 160"/>
              <a:gd name="T54" fmla="*/ 54 w 135"/>
              <a:gd name="T55" fmla="*/ 87 h 160"/>
              <a:gd name="T56" fmla="*/ 56 w 135"/>
              <a:gd name="T57" fmla="*/ 86 h 160"/>
              <a:gd name="T58" fmla="*/ 60 w 135"/>
              <a:gd name="T59" fmla="*/ 80 h 160"/>
              <a:gd name="T60" fmla="*/ 56 w 135"/>
              <a:gd name="T61" fmla="*/ 75 h 160"/>
              <a:gd name="T62" fmla="*/ 54 w 135"/>
              <a:gd name="T63" fmla="*/ 73 h 160"/>
              <a:gd name="T64" fmla="*/ 26 w 135"/>
              <a:gd name="T65" fmla="*/ 19 h 160"/>
              <a:gd name="T66" fmla="*/ 108 w 135"/>
              <a:gd name="T67" fmla="*/ 19 h 160"/>
              <a:gd name="T68" fmla="*/ 80 w 135"/>
              <a:gd name="T69" fmla="*/ 73 h 160"/>
              <a:gd name="T70" fmla="*/ 78 w 135"/>
              <a:gd name="T71" fmla="*/ 75 h 160"/>
              <a:gd name="T72" fmla="*/ 75 w 135"/>
              <a:gd name="T73" fmla="*/ 80 h 160"/>
              <a:gd name="T74" fmla="*/ 78 w 135"/>
              <a:gd name="T75" fmla="*/ 86 h 160"/>
              <a:gd name="T76" fmla="*/ 41 w 135"/>
              <a:gd name="T77" fmla="*/ 137 h 160"/>
              <a:gd name="T78" fmla="*/ 96 w 135"/>
              <a:gd name="T79" fmla="*/ 137 h 160"/>
              <a:gd name="T80" fmla="*/ 69 w 135"/>
              <a:gd name="T81" fmla="*/ 111 h 160"/>
              <a:gd name="T82" fmla="*/ 41 w 135"/>
              <a:gd name="T83" fmla="*/ 137 h 160"/>
              <a:gd name="T84" fmla="*/ 88 w 135"/>
              <a:gd name="T85" fmla="*/ 59 h 160"/>
              <a:gd name="T86" fmla="*/ 47 w 135"/>
              <a:gd name="T87" fmla="*/ 59 h 160"/>
              <a:gd name="T88" fmla="*/ 67 w 135"/>
              <a:gd name="T89" fmla="*/ 70 h 160"/>
              <a:gd name="T90" fmla="*/ 88 w 135"/>
              <a:gd name="T91" fmla="*/ 5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35" h="160">
                <a:moveTo>
                  <a:pt x="120" y="19"/>
                </a:moveTo>
                <a:cubicBezTo>
                  <a:pt x="129" y="19"/>
                  <a:pt x="129" y="19"/>
                  <a:pt x="129" y="19"/>
                </a:cubicBezTo>
                <a:cubicBezTo>
                  <a:pt x="132" y="19"/>
                  <a:pt x="135" y="16"/>
                  <a:pt x="135" y="13"/>
                </a:cubicBezTo>
                <a:cubicBezTo>
                  <a:pt x="135" y="8"/>
                  <a:pt x="135" y="8"/>
                  <a:pt x="135" y="8"/>
                </a:cubicBezTo>
                <a:cubicBezTo>
                  <a:pt x="135" y="3"/>
                  <a:pt x="132" y="0"/>
                  <a:pt x="129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6"/>
                  <a:pt x="3" y="19"/>
                  <a:pt x="6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16" y="44"/>
                  <a:pt x="25" y="67"/>
                  <a:pt x="40" y="80"/>
                </a:cubicBezTo>
                <a:cubicBezTo>
                  <a:pt x="25" y="94"/>
                  <a:pt x="15" y="117"/>
                  <a:pt x="15" y="143"/>
                </a:cubicBezTo>
                <a:cubicBezTo>
                  <a:pt x="6" y="143"/>
                  <a:pt x="6" y="143"/>
                  <a:pt x="6" y="143"/>
                </a:cubicBezTo>
                <a:cubicBezTo>
                  <a:pt x="3" y="143"/>
                  <a:pt x="0" y="146"/>
                  <a:pt x="0" y="149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7"/>
                  <a:pt x="3" y="160"/>
                  <a:pt x="6" y="160"/>
                </a:cubicBezTo>
                <a:cubicBezTo>
                  <a:pt x="129" y="160"/>
                  <a:pt x="129" y="160"/>
                  <a:pt x="129" y="160"/>
                </a:cubicBezTo>
                <a:cubicBezTo>
                  <a:pt x="132" y="160"/>
                  <a:pt x="135" y="157"/>
                  <a:pt x="135" y="154"/>
                </a:cubicBezTo>
                <a:cubicBezTo>
                  <a:pt x="135" y="149"/>
                  <a:pt x="135" y="149"/>
                  <a:pt x="135" y="149"/>
                </a:cubicBezTo>
                <a:cubicBezTo>
                  <a:pt x="135" y="146"/>
                  <a:pt x="132" y="143"/>
                  <a:pt x="129" y="143"/>
                </a:cubicBezTo>
                <a:cubicBezTo>
                  <a:pt x="120" y="143"/>
                  <a:pt x="120" y="143"/>
                  <a:pt x="120" y="143"/>
                </a:cubicBezTo>
                <a:cubicBezTo>
                  <a:pt x="118" y="117"/>
                  <a:pt x="110" y="94"/>
                  <a:pt x="95" y="80"/>
                </a:cubicBezTo>
                <a:cubicBezTo>
                  <a:pt x="110" y="67"/>
                  <a:pt x="118" y="44"/>
                  <a:pt x="120" y="19"/>
                </a:cubicBezTo>
                <a:close/>
                <a:moveTo>
                  <a:pt x="78" y="86"/>
                </a:moveTo>
                <a:cubicBezTo>
                  <a:pt x="80" y="87"/>
                  <a:pt x="80" y="87"/>
                  <a:pt x="80" y="87"/>
                </a:cubicBezTo>
                <a:cubicBezTo>
                  <a:pt x="97" y="95"/>
                  <a:pt x="107" y="117"/>
                  <a:pt x="108" y="143"/>
                </a:cubicBezTo>
                <a:cubicBezTo>
                  <a:pt x="26" y="143"/>
                  <a:pt x="26" y="143"/>
                  <a:pt x="26" y="143"/>
                </a:cubicBezTo>
                <a:cubicBezTo>
                  <a:pt x="26" y="117"/>
                  <a:pt x="38" y="95"/>
                  <a:pt x="54" y="87"/>
                </a:cubicBezTo>
                <a:cubicBezTo>
                  <a:pt x="56" y="86"/>
                  <a:pt x="56" y="86"/>
                  <a:pt x="56" y="86"/>
                </a:cubicBezTo>
                <a:cubicBezTo>
                  <a:pt x="59" y="84"/>
                  <a:pt x="60" y="83"/>
                  <a:pt x="60" y="80"/>
                </a:cubicBezTo>
                <a:cubicBezTo>
                  <a:pt x="60" y="78"/>
                  <a:pt x="59" y="75"/>
                  <a:pt x="56" y="75"/>
                </a:cubicBezTo>
                <a:cubicBezTo>
                  <a:pt x="54" y="73"/>
                  <a:pt x="54" y="73"/>
                  <a:pt x="54" y="73"/>
                </a:cubicBezTo>
                <a:cubicBezTo>
                  <a:pt x="38" y="66"/>
                  <a:pt x="28" y="44"/>
                  <a:pt x="26" y="19"/>
                </a:cubicBezTo>
                <a:cubicBezTo>
                  <a:pt x="108" y="19"/>
                  <a:pt x="108" y="19"/>
                  <a:pt x="108" y="19"/>
                </a:cubicBezTo>
                <a:cubicBezTo>
                  <a:pt x="107" y="44"/>
                  <a:pt x="97" y="66"/>
                  <a:pt x="80" y="73"/>
                </a:cubicBezTo>
                <a:cubicBezTo>
                  <a:pt x="78" y="75"/>
                  <a:pt x="78" y="75"/>
                  <a:pt x="78" y="75"/>
                </a:cubicBezTo>
                <a:cubicBezTo>
                  <a:pt x="76" y="75"/>
                  <a:pt x="75" y="78"/>
                  <a:pt x="75" y="80"/>
                </a:cubicBezTo>
                <a:cubicBezTo>
                  <a:pt x="75" y="83"/>
                  <a:pt x="76" y="84"/>
                  <a:pt x="78" y="86"/>
                </a:cubicBezTo>
                <a:close/>
                <a:moveTo>
                  <a:pt x="41" y="137"/>
                </a:moveTo>
                <a:cubicBezTo>
                  <a:pt x="96" y="137"/>
                  <a:pt x="96" y="137"/>
                  <a:pt x="96" y="137"/>
                </a:cubicBezTo>
                <a:cubicBezTo>
                  <a:pt x="95" y="122"/>
                  <a:pt x="83" y="111"/>
                  <a:pt x="69" y="111"/>
                </a:cubicBezTo>
                <a:cubicBezTo>
                  <a:pt x="54" y="111"/>
                  <a:pt x="44" y="122"/>
                  <a:pt x="41" y="137"/>
                </a:cubicBezTo>
                <a:close/>
                <a:moveTo>
                  <a:pt x="88" y="59"/>
                </a:moveTo>
                <a:cubicBezTo>
                  <a:pt x="47" y="59"/>
                  <a:pt x="47" y="59"/>
                  <a:pt x="47" y="59"/>
                </a:cubicBezTo>
                <a:cubicBezTo>
                  <a:pt x="51" y="65"/>
                  <a:pt x="59" y="70"/>
                  <a:pt x="67" y="70"/>
                </a:cubicBezTo>
                <a:cubicBezTo>
                  <a:pt x="76" y="70"/>
                  <a:pt x="82" y="65"/>
                  <a:pt x="88" y="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0FCB94E3-AE0C-264A-135D-1468176AB313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4678363"/>
            <a:ext cx="254000" cy="247650"/>
          </a:xfrm>
          <a:custGeom>
            <a:avLst/>
            <a:gdLst>
              <a:gd name="T0" fmla="*/ 7 w 160"/>
              <a:gd name="T1" fmla="*/ 28 h 156"/>
              <a:gd name="T2" fmla="*/ 93 w 160"/>
              <a:gd name="T3" fmla="*/ 28 h 156"/>
              <a:gd name="T4" fmla="*/ 106 w 160"/>
              <a:gd name="T5" fmla="*/ 43 h 156"/>
              <a:gd name="T6" fmla="*/ 120 w 160"/>
              <a:gd name="T7" fmla="*/ 43 h 156"/>
              <a:gd name="T8" fmla="*/ 132 w 160"/>
              <a:gd name="T9" fmla="*/ 28 h 156"/>
              <a:gd name="T10" fmla="*/ 152 w 160"/>
              <a:gd name="T11" fmla="*/ 28 h 156"/>
              <a:gd name="T12" fmla="*/ 160 w 160"/>
              <a:gd name="T13" fmla="*/ 22 h 156"/>
              <a:gd name="T14" fmla="*/ 152 w 160"/>
              <a:gd name="T15" fmla="*/ 15 h 156"/>
              <a:gd name="T16" fmla="*/ 132 w 160"/>
              <a:gd name="T17" fmla="*/ 15 h 156"/>
              <a:gd name="T18" fmla="*/ 120 w 160"/>
              <a:gd name="T19" fmla="*/ 0 h 156"/>
              <a:gd name="T20" fmla="*/ 106 w 160"/>
              <a:gd name="T21" fmla="*/ 0 h 156"/>
              <a:gd name="T22" fmla="*/ 93 w 160"/>
              <a:gd name="T23" fmla="*/ 15 h 156"/>
              <a:gd name="T24" fmla="*/ 7 w 160"/>
              <a:gd name="T25" fmla="*/ 15 h 156"/>
              <a:gd name="T26" fmla="*/ 0 w 160"/>
              <a:gd name="T27" fmla="*/ 22 h 156"/>
              <a:gd name="T28" fmla="*/ 7 w 160"/>
              <a:gd name="T29" fmla="*/ 28 h 156"/>
              <a:gd name="T30" fmla="*/ 106 w 160"/>
              <a:gd name="T31" fmla="*/ 15 h 156"/>
              <a:gd name="T32" fmla="*/ 120 w 160"/>
              <a:gd name="T33" fmla="*/ 15 h 156"/>
              <a:gd name="T34" fmla="*/ 120 w 160"/>
              <a:gd name="T35" fmla="*/ 28 h 156"/>
              <a:gd name="T36" fmla="*/ 106 w 160"/>
              <a:gd name="T37" fmla="*/ 28 h 156"/>
              <a:gd name="T38" fmla="*/ 106 w 160"/>
              <a:gd name="T39" fmla="*/ 15 h 156"/>
              <a:gd name="T40" fmla="*/ 152 w 160"/>
              <a:gd name="T41" fmla="*/ 71 h 156"/>
              <a:gd name="T42" fmla="*/ 67 w 160"/>
              <a:gd name="T43" fmla="*/ 71 h 156"/>
              <a:gd name="T44" fmla="*/ 53 w 160"/>
              <a:gd name="T45" fmla="*/ 58 h 156"/>
              <a:gd name="T46" fmla="*/ 39 w 160"/>
              <a:gd name="T47" fmla="*/ 58 h 156"/>
              <a:gd name="T48" fmla="*/ 27 w 160"/>
              <a:gd name="T49" fmla="*/ 71 h 156"/>
              <a:gd name="T50" fmla="*/ 7 w 160"/>
              <a:gd name="T51" fmla="*/ 71 h 156"/>
              <a:gd name="T52" fmla="*/ 0 w 160"/>
              <a:gd name="T53" fmla="*/ 79 h 156"/>
              <a:gd name="T54" fmla="*/ 7 w 160"/>
              <a:gd name="T55" fmla="*/ 85 h 156"/>
              <a:gd name="T56" fmla="*/ 27 w 160"/>
              <a:gd name="T57" fmla="*/ 85 h 156"/>
              <a:gd name="T58" fmla="*/ 39 w 160"/>
              <a:gd name="T59" fmla="*/ 100 h 156"/>
              <a:gd name="T60" fmla="*/ 53 w 160"/>
              <a:gd name="T61" fmla="*/ 100 h 156"/>
              <a:gd name="T62" fmla="*/ 67 w 160"/>
              <a:gd name="T63" fmla="*/ 85 h 156"/>
              <a:gd name="T64" fmla="*/ 152 w 160"/>
              <a:gd name="T65" fmla="*/ 85 h 156"/>
              <a:gd name="T66" fmla="*/ 160 w 160"/>
              <a:gd name="T67" fmla="*/ 79 h 156"/>
              <a:gd name="T68" fmla="*/ 152 w 160"/>
              <a:gd name="T69" fmla="*/ 71 h 156"/>
              <a:gd name="T70" fmla="*/ 53 w 160"/>
              <a:gd name="T71" fmla="*/ 85 h 156"/>
              <a:gd name="T72" fmla="*/ 39 w 160"/>
              <a:gd name="T73" fmla="*/ 85 h 156"/>
              <a:gd name="T74" fmla="*/ 39 w 160"/>
              <a:gd name="T75" fmla="*/ 71 h 156"/>
              <a:gd name="T76" fmla="*/ 53 w 160"/>
              <a:gd name="T77" fmla="*/ 71 h 156"/>
              <a:gd name="T78" fmla="*/ 53 w 160"/>
              <a:gd name="T79" fmla="*/ 85 h 156"/>
              <a:gd name="T80" fmla="*/ 152 w 160"/>
              <a:gd name="T81" fmla="*/ 128 h 156"/>
              <a:gd name="T82" fmla="*/ 106 w 160"/>
              <a:gd name="T83" fmla="*/ 128 h 156"/>
              <a:gd name="T84" fmla="*/ 93 w 160"/>
              <a:gd name="T85" fmla="*/ 115 h 156"/>
              <a:gd name="T86" fmla="*/ 80 w 160"/>
              <a:gd name="T87" fmla="*/ 115 h 156"/>
              <a:gd name="T88" fmla="*/ 67 w 160"/>
              <a:gd name="T89" fmla="*/ 128 h 156"/>
              <a:gd name="T90" fmla="*/ 7 w 160"/>
              <a:gd name="T91" fmla="*/ 128 h 156"/>
              <a:gd name="T92" fmla="*/ 0 w 160"/>
              <a:gd name="T93" fmla="*/ 135 h 156"/>
              <a:gd name="T94" fmla="*/ 7 w 160"/>
              <a:gd name="T95" fmla="*/ 142 h 156"/>
              <a:gd name="T96" fmla="*/ 67 w 160"/>
              <a:gd name="T97" fmla="*/ 142 h 156"/>
              <a:gd name="T98" fmla="*/ 80 w 160"/>
              <a:gd name="T99" fmla="*/ 156 h 156"/>
              <a:gd name="T100" fmla="*/ 93 w 160"/>
              <a:gd name="T101" fmla="*/ 156 h 156"/>
              <a:gd name="T102" fmla="*/ 106 w 160"/>
              <a:gd name="T103" fmla="*/ 142 h 156"/>
              <a:gd name="T104" fmla="*/ 152 w 160"/>
              <a:gd name="T105" fmla="*/ 142 h 156"/>
              <a:gd name="T106" fmla="*/ 160 w 160"/>
              <a:gd name="T107" fmla="*/ 135 h 156"/>
              <a:gd name="T108" fmla="*/ 152 w 160"/>
              <a:gd name="T109" fmla="*/ 128 h 156"/>
              <a:gd name="T110" fmla="*/ 93 w 160"/>
              <a:gd name="T111" fmla="*/ 142 h 156"/>
              <a:gd name="T112" fmla="*/ 80 w 160"/>
              <a:gd name="T113" fmla="*/ 142 h 156"/>
              <a:gd name="T114" fmla="*/ 80 w 160"/>
              <a:gd name="T115" fmla="*/ 128 h 156"/>
              <a:gd name="T116" fmla="*/ 93 w 160"/>
              <a:gd name="T117" fmla="*/ 128 h 156"/>
              <a:gd name="T118" fmla="*/ 93 w 160"/>
              <a:gd name="T119" fmla="*/ 142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56">
                <a:moveTo>
                  <a:pt x="7" y="28"/>
                </a:moveTo>
                <a:cubicBezTo>
                  <a:pt x="93" y="28"/>
                  <a:pt x="93" y="28"/>
                  <a:pt x="93" y="28"/>
                </a:cubicBezTo>
                <a:cubicBezTo>
                  <a:pt x="93" y="36"/>
                  <a:pt x="99" y="43"/>
                  <a:pt x="106" y="43"/>
                </a:cubicBezTo>
                <a:cubicBezTo>
                  <a:pt x="120" y="43"/>
                  <a:pt x="120" y="43"/>
                  <a:pt x="120" y="43"/>
                </a:cubicBezTo>
                <a:cubicBezTo>
                  <a:pt x="127" y="43"/>
                  <a:pt x="132" y="36"/>
                  <a:pt x="132" y="28"/>
                </a:cubicBezTo>
                <a:cubicBezTo>
                  <a:pt x="152" y="28"/>
                  <a:pt x="152" y="28"/>
                  <a:pt x="152" y="28"/>
                </a:cubicBezTo>
                <a:cubicBezTo>
                  <a:pt x="156" y="28"/>
                  <a:pt x="160" y="26"/>
                  <a:pt x="160" y="22"/>
                </a:cubicBezTo>
                <a:cubicBezTo>
                  <a:pt x="160" y="18"/>
                  <a:pt x="156" y="15"/>
                  <a:pt x="152" y="15"/>
                </a:cubicBezTo>
                <a:cubicBezTo>
                  <a:pt x="132" y="15"/>
                  <a:pt x="132" y="15"/>
                  <a:pt x="132" y="15"/>
                </a:cubicBezTo>
                <a:cubicBezTo>
                  <a:pt x="132" y="7"/>
                  <a:pt x="127" y="0"/>
                  <a:pt x="120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99" y="0"/>
                  <a:pt x="93" y="7"/>
                  <a:pt x="93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3" y="15"/>
                  <a:pt x="0" y="18"/>
                  <a:pt x="0" y="22"/>
                </a:cubicBezTo>
                <a:cubicBezTo>
                  <a:pt x="0" y="26"/>
                  <a:pt x="3" y="28"/>
                  <a:pt x="7" y="28"/>
                </a:cubicBezTo>
                <a:close/>
                <a:moveTo>
                  <a:pt x="106" y="15"/>
                </a:moveTo>
                <a:cubicBezTo>
                  <a:pt x="120" y="15"/>
                  <a:pt x="120" y="15"/>
                  <a:pt x="120" y="15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06" y="28"/>
                  <a:pt x="106" y="28"/>
                  <a:pt x="106" y="28"/>
                </a:cubicBezTo>
                <a:lnTo>
                  <a:pt x="106" y="15"/>
                </a:lnTo>
                <a:close/>
                <a:moveTo>
                  <a:pt x="152" y="71"/>
                </a:moveTo>
                <a:cubicBezTo>
                  <a:pt x="67" y="71"/>
                  <a:pt x="67" y="71"/>
                  <a:pt x="67" y="71"/>
                </a:cubicBezTo>
                <a:cubicBezTo>
                  <a:pt x="67" y="64"/>
                  <a:pt x="60" y="58"/>
                  <a:pt x="53" y="58"/>
                </a:cubicBezTo>
                <a:cubicBezTo>
                  <a:pt x="39" y="58"/>
                  <a:pt x="39" y="58"/>
                  <a:pt x="39" y="58"/>
                </a:cubicBezTo>
                <a:cubicBezTo>
                  <a:pt x="32" y="58"/>
                  <a:pt x="27" y="64"/>
                  <a:pt x="27" y="71"/>
                </a:cubicBezTo>
                <a:cubicBezTo>
                  <a:pt x="7" y="71"/>
                  <a:pt x="7" y="71"/>
                  <a:pt x="7" y="71"/>
                </a:cubicBezTo>
                <a:cubicBezTo>
                  <a:pt x="3" y="71"/>
                  <a:pt x="0" y="75"/>
                  <a:pt x="0" y="79"/>
                </a:cubicBezTo>
                <a:cubicBezTo>
                  <a:pt x="0" y="83"/>
                  <a:pt x="3" y="85"/>
                  <a:pt x="7" y="85"/>
                </a:cubicBezTo>
                <a:cubicBezTo>
                  <a:pt x="27" y="85"/>
                  <a:pt x="27" y="85"/>
                  <a:pt x="27" y="85"/>
                </a:cubicBezTo>
                <a:cubicBezTo>
                  <a:pt x="27" y="93"/>
                  <a:pt x="32" y="100"/>
                  <a:pt x="39" y="100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60" y="100"/>
                  <a:pt x="67" y="93"/>
                  <a:pt x="67" y="85"/>
                </a:cubicBezTo>
                <a:cubicBezTo>
                  <a:pt x="152" y="85"/>
                  <a:pt x="152" y="85"/>
                  <a:pt x="152" y="85"/>
                </a:cubicBezTo>
                <a:cubicBezTo>
                  <a:pt x="156" y="85"/>
                  <a:pt x="160" y="83"/>
                  <a:pt x="160" y="79"/>
                </a:cubicBezTo>
                <a:cubicBezTo>
                  <a:pt x="160" y="75"/>
                  <a:pt x="156" y="71"/>
                  <a:pt x="152" y="71"/>
                </a:cubicBezTo>
                <a:close/>
                <a:moveTo>
                  <a:pt x="53" y="85"/>
                </a:moveTo>
                <a:cubicBezTo>
                  <a:pt x="39" y="85"/>
                  <a:pt x="39" y="85"/>
                  <a:pt x="39" y="85"/>
                </a:cubicBezTo>
                <a:cubicBezTo>
                  <a:pt x="39" y="71"/>
                  <a:pt x="39" y="71"/>
                  <a:pt x="39" y="71"/>
                </a:cubicBezTo>
                <a:cubicBezTo>
                  <a:pt x="53" y="71"/>
                  <a:pt x="53" y="71"/>
                  <a:pt x="53" y="71"/>
                </a:cubicBezTo>
                <a:lnTo>
                  <a:pt x="53" y="85"/>
                </a:lnTo>
                <a:close/>
                <a:moveTo>
                  <a:pt x="152" y="128"/>
                </a:moveTo>
                <a:cubicBezTo>
                  <a:pt x="106" y="128"/>
                  <a:pt x="106" y="128"/>
                  <a:pt x="106" y="128"/>
                </a:cubicBezTo>
                <a:cubicBezTo>
                  <a:pt x="106" y="120"/>
                  <a:pt x="100" y="115"/>
                  <a:pt x="93" y="115"/>
                </a:cubicBezTo>
                <a:cubicBezTo>
                  <a:pt x="80" y="115"/>
                  <a:pt x="80" y="115"/>
                  <a:pt x="80" y="115"/>
                </a:cubicBezTo>
                <a:cubicBezTo>
                  <a:pt x="73" y="115"/>
                  <a:pt x="67" y="120"/>
                  <a:pt x="67" y="128"/>
                </a:cubicBezTo>
                <a:cubicBezTo>
                  <a:pt x="7" y="128"/>
                  <a:pt x="7" y="128"/>
                  <a:pt x="7" y="128"/>
                </a:cubicBezTo>
                <a:cubicBezTo>
                  <a:pt x="3" y="128"/>
                  <a:pt x="0" y="131"/>
                  <a:pt x="0" y="135"/>
                </a:cubicBezTo>
                <a:cubicBezTo>
                  <a:pt x="0" y="139"/>
                  <a:pt x="3" y="142"/>
                  <a:pt x="7" y="142"/>
                </a:cubicBezTo>
                <a:cubicBezTo>
                  <a:pt x="67" y="142"/>
                  <a:pt x="67" y="142"/>
                  <a:pt x="67" y="142"/>
                </a:cubicBezTo>
                <a:cubicBezTo>
                  <a:pt x="67" y="150"/>
                  <a:pt x="73" y="156"/>
                  <a:pt x="80" y="156"/>
                </a:cubicBezTo>
                <a:cubicBezTo>
                  <a:pt x="93" y="156"/>
                  <a:pt x="93" y="156"/>
                  <a:pt x="93" y="156"/>
                </a:cubicBezTo>
                <a:cubicBezTo>
                  <a:pt x="100" y="156"/>
                  <a:pt x="106" y="150"/>
                  <a:pt x="106" y="142"/>
                </a:cubicBezTo>
                <a:cubicBezTo>
                  <a:pt x="152" y="142"/>
                  <a:pt x="152" y="142"/>
                  <a:pt x="152" y="142"/>
                </a:cubicBezTo>
                <a:cubicBezTo>
                  <a:pt x="156" y="142"/>
                  <a:pt x="160" y="139"/>
                  <a:pt x="160" y="135"/>
                </a:cubicBezTo>
                <a:cubicBezTo>
                  <a:pt x="160" y="131"/>
                  <a:pt x="156" y="128"/>
                  <a:pt x="152" y="128"/>
                </a:cubicBezTo>
                <a:close/>
                <a:moveTo>
                  <a:pt x="93" y="142"/>
                </a:moveTo>
                <a:cubicBezTo>
                  <a:pt x="80" y="142"/>
                  <a:pt x="80" y="142"/>
                  <a:pt x="80" y="142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93" y="128"/>
                  <a:pt x="93" y="128"/>
                  <a:pt x="93" y="128"/>
                </a:cubicBezTo>
                <a:lnTo>
                  <a:pt x="93" y="14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610B947B-5EAF-A843-BDC8-218B27C0EBEB}"/>
              </a:ext>
            </a:extLst>
          </p:cNvPr>
          <p:cNvSpPr>
            <a:spLocks noEditPoints="1"/>
          </p:cNvSpPr>
          <p:nvPr/>
        </p:nvSpPr>
        <p:spPr bwMode="auto">
          <a:xfrm>
            <a:off x="10653713" y="4675188"/>
            <a:ext cx="241300" cy="254000"/>
          </a:xfrm>
          <a:custGeom>
            <a:avLst/>
            <a:gdLst>
              <a:gd name="T0" fmla="*/ 125 w 152"/>
              <a:gd name="T1" fmla="*/ 91 h 160"/>
              <a:gd name="T2" fmla="*/ 137 w 152"/>
              <a:gd name="T3" fmla="*/ 81 h 160"/>
              <a:gd name="T4" fmla="*/ 151 w 152"/>
              <a:gd name="T5" fmla="*/ 29 h 160"/>
              <a:gd name="T6" fmla="*/ 143 w 152"/>
              <a:gd name="T7" fmla="*/ 21 h 160"/>
              <a:gd name="T8" fmla="*/ 47 w 152"/>
              <a:gd name="T9" fmla="*/ 21 h 160"/>
              <a:gd name="T10" fmla="*/ 29 w 152"/>
              <a:gd name="T11" fmla="*/ 0 h 160"/>
              <a:gd name="T12" fmla="*/ 0 w 152"/>
              <a:gd name="T13" fmla="*/ 0 h 160"/>
              <a:gd name="T14" fmla="*/ 0 w 152"/>
              <a:gd name="T15" fmla="*/ 21 h 160"/>
              <a:gd name="T16" fmla="*/ 29 w 152"/>
              <a:gd name="T17" fmla="*/ 21 h 160"/>
              <a:gd name="T18" fmla="*/ 29 w 152"/>
              <a:gd name="T19" fmla="*/ 105 h 160"/>
              <a:gd name="T20" fmla="*/ 42 w 152"/>
              <a:gd name="T21" fmla="*/ 122 h 160"/>
              <a:gd name="T22" fmla="*/ 131 w 152"/>
              <a:gd name="T23" fmla="*/ 122 h 160"/>
              <a:gd name="T24" fmla="*/ 141 w 152"/>
              <a:gd name="T25" fmla="*/ 110 h 160"/>
              <a:gd name="T26" fmla="*/ 131 w 152"/>
              <a:gd name="T27" fmla="*/ 101 h 160"/>
              <a:gd name="T28" fmla="*/ 47 w 152"/>
              <a:gd name="T29" fmla="*/ 101 h 160"/>
              <a:gd name="T30" fmla="*/ 47 w 152"/>
              <a:gd name="T31" fmla="*/ 91 h 160"/>
              <a:gd name="T32" fmla="*/ 125 w 152"/>
              <a:gd name="T33" fmla="*/ 91 h 160"/>
              <a:gd name="T34" fmla="*/ 125 w 152"/>
              <a:gd name="T35" fmla="*/ 91 h 160"/>
              <a:gd name="T36" fmla="*/ 47 w 152"/>
              <a:gd name="T37" fmla="*/ 41 h 160"/>
              <a:gd name="T38" fmla="*/ 132 w 152"/>
              <a:gd name="T39" fmla="*/ 41 h 160"/>
              <a:gd name="T40" fmla="*/ 123 w 152"/>
              <a:gd name="T41" fmla="*/ 71 h 160"/>
              <a:gd name="T42" fmla="*/ 47 w 152"/>
              <a:gd name="T43" fmla="*/ 71 h 160"/>
              <a:gd name="T44" fmla="*/ 47 w 152"/>
              <a:gd name="T45" fmla="*/ 41 h 160"/>
              <a:gd name="T46" fmla="*/ 47 w 152"/>
              <a:gd name="T47" fmla="*/ 41 h 160"/>
              <a:gd name="T48" fmla="*/ 57 w 152"/>
              <a:gd name="T49" fmla="*/ 149 h 160"/>
              <a:gd name="T50" fmla="*/ 45 w 152"/>
              <a:gd name="T51" fmla="*/ 160 h 160"/>
              <a:gd name="T52" fmla="*/ 41 w 152"/>
              <a:gd name="T53" fmla="*/ 160 h 160"/>
              <a:gd name="T54" fmla="*/ 29 w 152"/>
              <a:gd name="T55" fmla="*/ 149 h 160"/>
              <a:gd name="T56" fmla="*/ 29 w 152"/>
              <a:gd name="T57" fmla="*/ 144 h 160"/>
              <a:gd name="T58" fmla="*/ 41 w 152"/>
              <a:gd name="T59" fmla="*/ 131 h 160"/>
              <a:gd name="T60" fmla="*/ 45 w 152"/>
              <a:gd name="T61" fmla="*/ 131 h 160"/>
              <a:gd name="T62" fmla="*/ 57 w 152"/>
              <a:gd name="T63" fmla="*/ 144 h 160"/>
              <a:gd name="T64" fmla="*/ 57 w 152"/>
              <a:gd name="T65" fmla="*/ 149 h 160"/>
              <a:gd name="T66" fmla="*/ 57 w 152"/>
              <a:gd name="T67" fmla="*/ 149 h 160"/>
              <a:gd name="T68" fmla="*/ 141 w 152"/>
              <a:gd name="T69" fmla="*/ 149 h 160"/>
              <a:gd name="T70" fmla="*/ 129 w 152"/>
              <a:gd name="T71" fmla="*/ 160 h 160"/>
              <a:gd name="T72" fmla="*/ 125 w 152"/>
              <a:gd name="T73" fmla="*/ 160 h 160"/>
              <a:gd name="T74" fmla="*/ 113 w 152"/>
              <a:gd name="T75" fmla="*/ 149 h 160"/>
              <a:gd name="T76" fmla="*/ 113 w 152"/>
              <a:gd name="T77" fmla="*/ 144 h 160"/>
              <a:gd name="T78" fmla="*/ 125 w 152"/>
              <a:gd name="T79" fmla="*/ 131 h 160"/>
              <a:gd name="T80" fmla="*/ 129 w 152"/>
              <a:gd name="T81" fmla="*/ 131 h 160"/>
              <a:gd name="T82" fmla="*/ 141 w 152"/>
              <a:gd name="T83" fmla="*/ 144 h 160"/>
              <a:gd name="T84" fmla="*/ 141 w 152"/>
              <a:gd name="T85" fmla="*/ 149 h 160"/>
              <a:gd name="T86" fmla="*/ 141 w 152"/>
              <a:gd name="T87" fmla="*/ 149 h 160"/>
              <a:gd name="T88" fmla="*/ 141 w 152"/>
              <a:gd name="T89" fmla="*/ 149 h 160"/>
              <a:gd name="T90" fmla="*/ 141 w 152"/>
              <a:gd name="T91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2" h="160">
                <a:moveTo>
                  <a:pt x="125" y="91"/>
                </a:moveTo>
                <a:cubicBezTo>
                  <a:pt x="129" y="91"/>
                  <a:pt x="135" y="86"/>
                  <a:pt x="137" y="81"/>
                </a:cubicBezTo>
                <a:cubicBezTo>
                  <a:pt x="151" y="29"/>
                  <a:pt x="151" y="29"/>
                  <a:pt x="151" y="29"/>
                </a:cubicBezTo>
                <a:cubicBezTo>
                  <a:pt x="152" y="25"/>
                  <a:pt x="149" y="21"/>
                  <a:pt x="143" y="21"/>
                </a:cubicBezTo>
                <a:cubicBezTo>
                  <a:pt x="47" y="21"/>
                  <a:pt x="47" y="21"/>
                  <a:pt x="47" y="21"/>
                </a:cubicBezTo>
                <a:cubicBezTo>
                  <a:pt x="47" y="10"/>
                  <a:pt x="39" y="0"/>
                  <a:pt x="2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1"/>
                  <a:pt x="0" y="21"/>
                  <a:pt x="0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105"/>
                  <a:pt x="29" y="105"/>
                  <a:pt x="29" y="105"/>
                </a:cubicBezTo>
                <a:cubicBezTo>
                  <a:pt x="29" y="113"/>
                  <a:pt x="35" y="122"/>
                  <a:pt x="42" y="122"/>
                </a:cubicBezTo>
                <a:cubicBezTo>
                  <a:pt x="131" y="122"/>
                  <a:pt x="131" y="122"/>
                  <a:pt x="131" y="122"/>
                </a:cubicBezTo>
                <a:cubicBezTo>
                  <a:pt x="137" y="122"/>
                  <a:pt x="141" y="117"/>
                  <a:pt x="141" y="110"/>
                </a:cubicBezTo>
                <a:cubicBezTo>
                  <a:pt x="141" y="105"/>
                  <a:pt x="137" y="101"/>
                  <a:pt x="131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91"/>
                  <a:pt x="47" y="91"/>
                  <a:pt x="47" y="91"/>
                </a:cubicBezTo>
                <a:cubicBezTo>
                  <a:pt x="125" y="91"/>
                  <a:pt x="125" y="91"/>
                  <a:pt x="125" y="91"/>
                </a:cubicBezTo>
                <a:cubicBezTo>
                  <a:pt x="125" y="91"/>
                  <a:pt x="125" y="91"/>
                  <a:pt x="125" y="91"/>
                </a:cubicBezTo>
                <a:close/>
                <a:moveTo>
                  <a:pt x="47" y="41"/>
                </a:moveTo>
                <a:cubicBezTo>
                  <a:pt x="132" y="41"/>
                  <a:pt x="132" y="41"/>
                  <a:pt x="132" y="4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47" y="71"/>
                  <a:pt x="47" y="71"/>
                  <a:pt x="47" y="71"/>
                </a:cubicBezTo>
                <a:cubicBezTo>
                  <a:pt x="47" y="41"/>
                  <a:pt x="47" y="41"/>
                  <a:pt x="47" y="41"/>
                </a:cubicBezTo>
                <a:cubicBezTo>
                  <a:pt x="47" y="41"/>
                  <a:pt x="47" y="41"/>
                  <a:pt x="47" y="41"/>
                </a:cubicBezTo>
                <a:close/>
                <a:moveTo>
                  <a:pt x="57" y="149"/>
                </a:moveTo>
                <a:cubicBezTo>
                  <a:pt x="57" y="156"/>
                  <a:pt x="51" y="160"/>
                  <a:pt x="45" y="160"/>
                </a:cubicBezTo>
                <a:cubicBezTo>
                  <a:pt x="41" y="160"/>
                  <a:pt x="41" y="160"/>
                  <a:pt x="41" y="160"/>
                </a:cubicBezTo>
                <a:cubicBezTo>
                  <a:pt x="35" y="160"/>
                  <a:pt x="29" y="156"/>
                  <a:pt x="29" y="149"/>
                </a:cubicBezTo>
                <a:cubicBezTo>
                  <a:pt x="29" y="144"/>
                  <a:pt x="29" y="144"/>
                  <a:pt x="29" y="144"/>
                </a:cubicBezTo>
                <a:cubicBezTo>
                  <a:pt x="29" y="136"/>
                  <a:pt x="35" y="131"/>
                  <a:pt x="41" y="131"/>
                </a:cubicBezTo>
                <a:cubicBezTo>
                  <a:pt x="45" y="131"/>
                  <a:pt x="45" y="131"/>
                  <a:pt x="45" y="131"/>
                </a:cubicBezTo>
                <a:cubicBezTo>
                  <a:pt x="51" y="131"/>
                  <a:pt x="57" y="136"/>
                  <a:pt x="57" y="144"/>
                </a:cubicBezTo>
                <a:cubicBezTo>
                  <a:pt x="57" y="149"/>
                  <a:pt x="57" y="149"/>
                  <a:pt x="57" y="149"/>
                </a:cubicBezTo>
                <a:cubicBezTo>
                  <a:pt x="57" y="149"/>
                  <a:pt x="57" y="149"/>
                  <a:pt x="57" y="149"/>
                </a:cubicBezTo>
                <a:close/>
                <a:moveTo>
                  <a:pt x="141" y="149"/>
                </a:moveTo>
                <a:cubicBezTo>
                  <a:pt x="141" y="156"/>
                  <a:pt x="135" y="160"/>
                  <a:pt x="129" y="160"/>
                </a:cubicBezTo>
                <a:cubicBezTo>
                  <a:pt x="125" y="160"/>
                  <a:pt x="125" y="160"/>
                  <a:pt x="125" y="160"/>
                </a:cubicBezTo>
                <a:cubicBezTo>
                  <a:pt x="117" y="160"/>
                  <a:pt x="113" y="156"/>
                  <a:pt x="113" y="149"/>
                </a:cubicBezTo>
                <a:cubicBezTo>
                  <a:pt x="113" y="144"/>
                  <a:pt x="113" y="144"/>
                  <a:pt x="113" y="144"/>
                </a:cubicBezTo>
                <a:cubicBezTo>
                  <a:pt x="113" y="136"/>
                  <a:pt x="117" y="131"/>
                  <a:pt x="125" y="131"/>
                </a:cubicBezTo>
                <a:cubicBezTo>
                  <a:pt x="129" y="131"/>
                  <a:pt x="129" y="131"/>
                  <a:pt x="129" y="131"/>
                </a:cubicBezTo>
                <a:cubicBezTo>
                  <a:pt x="135" y="131"/>
                  <a:pt x="141" y="136"/>
                  <a:pt x="141" y="144"/>
                </a:cubicBezTo>
                <a:cubicBezTo>
                  <a:pt x="141" y="149"/>
                  <a:pt x="141" y="149"/>
                  <a:pt x="141" y="149"/>
                </a:cubicBezTo>
                <a:cubicBezTo>
                  <a:pt x="141" y="149"/>
                  <a:pt x="141" y="149"/>
                  <a:pt x="141" y="149"/>
                </a:cubicBezTo>
                <a:close/>
                <a:moveTo>
                  <a:pt x="141" y="149"/>
                </a:moveTo>
                <a:cubicBezTo>
                  <a:pt x="141" y="149"/>
                  <a:pt x="141" y="149"/>
                  <a:pt x="141" y="14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66C806ED-B317-DEE8-180C-B26702B7F9F0}"/>
              </a:ext>
            </a:extLst>
          </p:cNvPr>
          <p:cNvSpPr>
            <a:spLocks noEditPoints="1"/>
          </p:cNvSpPr>
          <p:nvPr/>
        </p:nvSpPr>
        <p:spPr bwMode="auto">
          <a:xfrm>
            <a:off x="774701" y="5226050"/>
            <a:ext cx="179388" cy="254000"/>
          </a:xfrm>
          <a:custGeom>
            <a:avLst/>
            <a:gdLst>
              <a:gd name="T0" fmla="*/ 92 w 113"/>
              <a:gd name="T1" fmla="*/ 14 h 160"/>
              <a:gd name="T2" fmla="*/ 87 w 113"/>
              <a:gd name="T3" fmla="*/ 0 h 160"/>
              <a:gd name="T4" fmla="*/ 80 w 113"/>
              <a:gd name="T5" fmla="*/ 14 h 160"/>
              <a:gd name="T6" fmla="*/ 72 w 113"/>
              <a:gd name="T7" fmla="*/ 7 h 160"/>
              <a:gd name="T8" fmla="*/ 60 w 113"/>
              <a:gd name="T9" fmla="*/ 7 h 160"/>
              <a:gd name="T10" fmla="*/ 53 w 113"/>
              <a:gd name="T11" fmla="*/ 14 h 160"/>
              <a:gd name="T12" fmla="*/ 47 w 113"/>
              <a:gd name="T13" fmla="*/ 0 h 160"/>
              <a:gd name="T14" fmla="*/ 40 w 113"/>
              <a:gd name="T15" fmla="*/ 14 h 160"/>
              <a:gd name="T16" fmla="*/ 33 w 113"/>
              <a:gd name="T17" fmla="*/ 7 h 160"/>
              <a:gd name="T18" fmla="*/ 20 w 113"/>
              <a:gd name="T19" fmla="*/ 7 h 160"/>
              <a:gd name="T20" fmla="*/ 6 w 113"/>
              <a:gd name="T21" fmla="*/ 14 h 160"/>
              <a:gd name="T22" fmla="*/ 0 w 113"/>
              <a:gd name="T23" fmla="*/ 153 h 160"/>
              <a:gd name="T24" fmla="*/ 107 w 113"/>
              <a:gd name="T25" fmla="*/ 160 h 160"/>
              <a:gd name="T26" fmla="*/ 113 w 113"/>
              <a:gd name="T27" fmla="*/ 21 h 160"/>
              <a:gd name="T28" fmla="*/ 101 w 113"/>
              <a:gd name="T29" fmla="*/ 146 h 160"/>
              <a:gd name="T30" fmla="*/ 12 w 113"/>
              <a:gd name="T31" fmla="*/ 28 h 160"/>
              <a:gd name="T32" fmla="*/ 20 w 113"/>
              <a:gd name="T33" fmla="*/ 30 h 160"/>
              <a:gd name="T34" fmla="*/ 33 w 113"/>
              <a:gd name="T35" fmla="*/ 30 h 160"/>
              <a:gd name="T36" fmla="*/ 40 w 113"/>
              <a:gd name="T37" fmla="*/ 28 h 160"/>
              <a:gd name="T38" fmla="*/ 47 w 113"/>
              <a:gd name="T39" fmla="*/ 36 h 160"/>
              <a:gd name="T40" fmla="*/ 53 w 113"/>
              <a:gd name="T41" fmla="*/ 28 h 160"/>
              <a:gd name="T42" fmla="*/ 60 w 113"/>
              <a:gd name="T43" fmla="*/ 30 h 160"/>
              <a:gd name="T44" fmla="*/ 72 w 113"/>
              <a:gd name="T45" fmla="*/ 30 h 160"/>
              <a:gd name="T46" fmla="*/ 80 w 113"/>
              <a:gd name="T47" fmla="*/ 28 h 160"/>
              <a:gd name="T48" fmla="*/ 87 w 113"/>
              <a:gd name="T49" fmla="*/ 36 h 160"/>
              <a:gd name="T50" fmla="*/ 92 w 113"/>
              <a:gd name="T51" fmla="*/ 28 h 160"/>
              <a:gd name="T52" fmla="*/ 101 w 113"/>
              <a:gd name="T53" fmla="*/ 146 h 160"/>
              <a:gd name="T54" fmla="*/ 27 w 113"/>
              <a:gd name="T55" fmla="*/ 54 h 160"/>
              <a:gd name="T56" fmla="*/ 27 w 113"/>
              <a:gd name="T57" fmla="*/ 67 h 160"/>
              <a:gd name="T58" fmla="*/ 92 w 113"/>
              <a:gd name="T59" fmla="*/ 61 h 160"/>
              <a:gd name="T60" fmla="*/ 87 w 113"/>
              <a:gd name="T61" fmla="*/ 75 h 160"/>
              <a:gd name="T62" fmla="*/ 21 w 113"/>
              <a:gd name="T63" fmla="*/ 82 h 160"/>
              <a:gd name="T64" fmla="*/ 87 w 113"/>
              <a:gd name="T65" fmla="*/ 88 h 160"/>
              <a:gd name="T66" fmla="*/ 87 w 113"/>
              <a:gd name="T67" fmla="*/ 75 h 160"/>
              <a:gd name="T68" fmla="*/ 27 w 113"/>
              <a:gd name="T69" fmla="*/ 96 h 160"/>
              <a:gd name="T70" fmla="*/ 27 w 113"/>
              <a:gd name="T71" fmla="*/ 109 h 160"/>
              <a:gd name="T72" fmla="*/ 92 w 113"/>
              <a:gd name="T73" fmla="*/ 103 h 160"/>
              <a:gd name="T74" fmla="*/ 56 w 113"/>
              <a:gd name="T75" fmla="*/ 118 h 160"/>
              <a:gd name="T76" fmla="*/ 21 w 113"/>
              <a:gd name="T77" fmla="*/ 124 h 160"/>
              <a:gd name="T78" fmla="*/ 56 w 113"/>
              <a:gd name="T79" fmla="*/ 130 h 160"/>
              <a:gd name="T80" fmla="*/ 56 w 113"/>
              <a:gd name="T81" fmla="*/ 1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13" h="160">
                <a:moveTo>
                  <a:pt x="107" y="14"/>
                </a:moveTo>
                <a:cubicBezTo>
                  <a:pt x="92" y="14"/>
                  <a:pt x="92" y="14"/>
                  <a:pt x="92" y="14"/>
                </a:cubicBezTo>
                <a:cubicBezTo>
                  <a:pt x="92" y="7"/>
                  <a:pt x="92" y="7"/>
                  <a:pt x="92" y="7"/>
                </a:cubicBezTo>
                <a:cubicBezTo>
                  <a:pt x="92" y="3"/>
                  <a:pt x="90" y="0"/>
                  <a:pt x="87" y="0"/>
                </a:cubicBezTo>
                <a:cubicBezTo>
                  <a:pt x="82" y="0"/>
                  <a:pt x="80" y="3"/>
                  <a:pt x="80" y="7"/>
                </a:cubicBezTo>
                <a:cubicBezTo>
                  <a:pt x="80" y="14"/>
                  <a:pt x="80" y="14"/>
                  <a:pt x="80" y="14"/>
                </a:cubicBezTo>
                <a:cubicBezTo>
                  <a:pt x="72" y="14"/>
                  <a:pt x="72" y="14"/>
                  <a:pt x="72" y="14"/>
                </a:cubicBezTo>
                <a:cubicBezTo>
                  <a:pt x="72" y="7"/>
                  <a:pt x="72" y="7"/>
                  <a:pt x="72" y="7"/>
                </a:cubicBezTo>
                <a:cubicBezTo>
                  <a:pt x="72" y="3"/>
                  <a:pt x="70" y="0"/>
                  <a:pt x="67" y="0"/>
                </a:cubicBezTo>
                <a:cubicBezTo>
                  <a:pt x="64" y="0"/>
                  <a:pt x="60" y="3"/>
                  <a:pt x="60" y="7"/>
                </a:cubicBezTo>
                <a:cubicBezTo>
                  <a:pt x="60" y="14"/>
                  <a:pt x="60" y="14"/>
                  <a:pt x="60" y="14"/>
                </a:cubicBezTo>
                <a:cubicBezTo>
                  <a:pt x="53" y="14"/>
                  <a:pt x="53" y="14"/>
                  <a:pt x="53" y="14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3"/>
                  <a:pt x="50" y="0"/>
                  <a:pt x="47" y="0"/>
                </a:cubicBezTo>
                <a:cubicBezTo>
                  <a:pt x="44" y="0"/>
                  <a:pt x="40" y="3"/>
                  <a:pt x="40" y="7"/>
                </a:cubicBezTo>
                <a:cubicBezTo>
                  <a:pt x="40" y="14"/>
                  <a:pt x="40" y="14"/>
                  <a:pt x="40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3"/>
                  <a:pt x="30" y="0"/>
                  <a:pt x="27" y="0"/>
                </a:cubicBezTo>
                <a:cubicBezTo>
                  <a:pt x="24" y="0"/>
                  <a:pt x="20" y="3"/>
                  <a:pt x="20" y="7"/>
                </a:cubicBezTo>
                <a:cubicBezTo>
                  <a:pt x="20" y="14"/>
                  <a:pt x="20" y="14"/>
                  <a:pt x="20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3" y="14"/>
                  <a:pt x="0" y="18"/>
                  <a:pt x="0" y="21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6"/>
                  <a:pt x="3" y="160"/>
                  <a:pt x="6" y="160"/>
                </a:cubicBezTo>
                <a:cubicBezTo>
                  <a:pt x="107" y="160"/>
                  <a:pt x="107" y="160"/>
                  <a:pt x="107" y="160"/>
                </a:cubicBezTo>
                <a:cubicBezTo>
                  <a:pt x="110" y="160"/>
                  <a:pt x="113" y="156"/>
                  <a:pt x="113" y="153"/>
                </a:cubicBezTo>
                <a:cubicBezTo>
                  <a:pt x="113" y="21"/>
                  <a:pt x="113" y="21"/>
                  <a:pt x="113" y="21"/>
                </a:cubicBezTo>
                <a:cubicBezTo>
                  <a:pt x="113" y="18"/>
                  <a:pt x="110" y="14"/>
                  <a:pt x="107" y="14"/>
                </a:cubicBezTo>
                <a:close/>
                <a:moveTo>
                  <a:pt x="101" y="146"/>
                </a:moveTo>
                <a:cubicBezTo>
                  <a:pt x="12" y="146"/>
                  <a:pt x="12" y="146"/>
                  <a:pt x="12" y="146"/>
                </a:cubicBezTo>
                <a:cubicBezTo>
                  <a:pt x="12" y="28"/>
                  <a:pt x="12" y="28"/>
                  <a:pt x="12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34"/>
                  <a:pt x="24" y="36"/>
                  <a:pt x="27" y="36"/>
                </a:cubicBezTo>
                <a:cubicBezTo>
                  <a:pt x="30" y="36"/>
                  <a:pt x="33" y="34"/>
                  <a:pt x="33" y="30"/>
                </a:cubicBezTo>
                <a:cubicBezTo>
                  <a:pt x="33" y="28"/>
                  <a:pt x="33" y="28"/>
                  <a:pt x="33" y="28"/>
                </a:cubicBezTo>
                <a:cubicBezTo>
                  <a:pt x="40" y="28"/>
                  <a:pt x="40" y="28"/>
                  <a:pt x="40" y="28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34"/>
                  <a:pt x="44" y="36"/>
                  <a:pt x="47" y="36"/>
                </a:cubicBezTo>
                <a:cubicBezTo>
                  <a:pt x="50" y="36"/>
                  <a:pt x="53" y="34"/>
                  <a:pt x="53" y="30"/>
                </a:cubicBezTo>
                <a:cubicBezTo>
                  <a:pt x="53" y="28"/>
                  <a:pt x="53" y="28"/>
                  <a:pt x="53" y="28"/>
                </a:cubicBezTo>
                <a:cubicBezTo>
                  <a:pt x="60" y="28"/>
                  <a:pt x="60" y="28"/>
                  <a:pt x="60" y="28"/>
                </a:cubicBezTo>
                <a:cubicBezTo>
                  <a:pt x="60" y="30"/>
                  <a:pt x="60" y="30"/>
                  <a:pt x="60" y="30"/>
                </a:cubicBezTo>
                <a:cubicBezTo>
                  <a:pt x="60" y="34"/>
                  <a:pt x="64" y="36"/>
                  <a:pt x="67" y="36"/>
                </a:cubicBezTo>
                <a:cubicBezTo>
                  <a:pt x="70" y="36"/>
                  <a:pt x="72" y="34"/>
                  <a:pt x="72" y="30"/>
                </a:cubicBezTo>
                <a:cubicBezTo>
                  <a:pt x="72" y="28"/>
                  <a:pt x="72" y="28"/>
                  <a:pt x="72" y="28"/>
                </a:cubicBezTo>
                <a:cubicBezTo>
                  <a:pt x="80" y="28"/>
                  <a:pt x="80" y="28"/>
                  <a:pt x="80" y="28"/>
                </a:cubicBezTo>
                <a:cubicBezTo>
                  <a:pt x="80" y="30"/>
                  <a:pt x="80" y="30"/>
                  <a:pt x="80" y="30"/>
                </a:cubicBezTo>
                <a:cubicBezTo>
                  <a:pt x="80" y="34"/>
                  <a:pt x="82" y="36"/>
                  <a:pt x="87" y="36"/>
                </a:cubicBezTo>
                <a:cubicBezTo>
                  <a:pt x="90" y="36"/>
                  <a:pt x="92" y="34"/>
                  <a:pt x="92" y="30"/>
                </a:cubicBezTo>
                <a:cubicBezTo>
                  <a:pt x="92" y="28"/>
                  <a:pt x="92" y="28"/>
                  <a:pt x="92" y="28"/>
                </a:cubicBezTo>
                <a:cubicBezTo>
                  <a:pt x="101" y="28"/>
                  <a:pt x="101" y="28"/>
                  <a:pt x="101" y="28"/>
                </a:cubicBezTo>
                <a:lnTo>
                  <a:pt x="101" y="146"/>
                </a:lnTo>
                <a:close/>
                <a:moveTo>
                  <a:pt x="87" y="54"/>
                </a:moveTo>
                <a:cubicBezTo>
                  <a:pt x="27" y="54"/>
                  <a:pt x="27" y="54"/>
                  <a:pt x="27" y="54"/>
                </a:cubicBezTo>
                <a:cubicBezTo>
                  <a:pt x="24" y="54"/>
                  <a:pt x="21" y="58"/>
                  <a:pt x="21" y="61"/>
                </a:cubicBezTo>
                <a:cubicBezTo>
                  <a:pt x="21" y="64"/>
                  <a:pt x="24" y="67"/>
                  <a:pt x="27" y="67"/>
                </a:cubicBezTo>
                <a:cubicBezTo>
                  <a:pt x="87" y="67"/>
                  <a:pt x="87" y="67"/>
                  <a:pt x="87" y="67"/>
                </a:cubicBezTo>
                <a:cubicBezTo>
                  <a:pt x="90" y="67"/>
                  <a:pt x="92" y="64"/>
                  <a:pt x="92" y="61"/>
                </a:cubicBezTo>
                <a:cubicBezTo>
                  <a:pt x="92" y="58"/>
                  <a:pt x="90" y="54"/>
                  <a:pt x="87" y="54"/>
                </a:cubicBezTo>
                <a:close/>
                <a:moveTo>
                  <a:pt x="87" y="75"/>
                </a:moveTo>
                <a:cubicBezTo>
                  <a:pt x="27" y="75"/>
                  <a:pt x="27" y="75"/>
                  <a:pt x="27" y="75"/>
                </a:cubicBezTo>
                <a:cubicBezTo>
                  <a:pt x="24" y="75"/>
                  <a:pt x="21" y="78"/>
                  <a:pt x="21" y="82"/>
                </a:cubicBezTo>
                <a:cubicBezTo>
                  <a:pt x="21" y="85"/>
                  <a:pt x="24" y="88"/>
                  <a:pt x="27" y="88"/>
                </a:cubicBezTo>
                <a:cubicBezTo>
                  <a:pt x="87" y="88"/>
                  <a:pt x="87" y="88"/>
                  <a:pt x="87" y="88"/>
                </a:cubicBezTo>
                <a:cubicBezTo>
                  <a:pt x="90" y="88"/>
                  <a:pt x="92" y="85"/>
                  <a:pt x="92" y="82"/>
                </a:cubicBezTo>
                <a:cubicBezTo>
                  <a:pt x="92" y="78"/>
                  <a:pt x="90" y="75"/>
                  <a:pt x="87" y="75"/>
                </a:cubicBezTo>
                <a:close/>
                <a:moveTo>
                  <a:pt x="87" y="96"/>
                </a:moveTo>
                <a:cubicBezTo>
                  <a:pt x="27" y="96"/>
                  <a:pt x="27" y="96"/>
                  <a:pt x="27" y="96"/>
                </a:cubicBezTo>
                <a:cubicBezTo>
                  <a:pt x="24" y="96"/>
                  <a:pt x="21" y="100"/>
                  <a:pt x="21" y="103"/>
                </a:cubicBezTo>
                <a:cubicBezTo>
                  <a:pt x="21" y="107"/>
                  <a:pt x="24" y="109"/>
                  <a:pt x="27" y="109"/>
                </a:cubicBezTo>
                <a:cubicBezTo>
                  <a:pt x="87" y="109"/>
                  <a:pt x="87" y="109"/>
                  <a:pt x="87" y="109"/>
                </a:cubicBezTo>
                <a:cubicBezTo>
                  <a:pt x="90" y="109"/>
                  <a:pt x="92" y="107"/>
                  <a:pt x="92" y="103"/>
                </a:cubicBezTo>
                <a:cubicBezTo>
                  <a:pt x="92" y="100"/>
                  <a:pt x="90" y="96"/>
                  <a:pt x="87" y="96"/>
                </a:cubicBezTo>
                <a:close/>
                <a:moveTo>
                  <a:pt x="56" y="118"/>
                </a:moveTo>
                <a:cubicBezTo>
                  <a:pt x="27" y="118"/>
                  <a:pt x="27" y="118"/>
                  <a:pt x="27" y="118"/>
                </a:cubicBezTo>
                <a:cubicBezTo>
                  <a:pt x="24" y="118"/>
                  <a:pt x="21" y="120"/>
                  <a:pt x="21" y="124"/>
                </a:cubicBezTo>
                <a:cubicBezTo>
                  <a:pt x="21" y="128"/>
                  <a:pt x="24" y="130"/>
                  <a:pt x="27" y="130"/>
                </a:cubicBezTo>
                <a:cubicBezTo>
                  <a:pt x="56" y="130"/>
                  <a:pt x="56" y="130"/>
                  <a:pt x="56" y="130"/>
                </a:cubicBezTo>
                <a:cubicBezTo>
                  <a:pt x="60" y="130"/>
                  <a:pt x="63" y="128"/>
                  <a:pt x="63" y="124"/>
                </a:cubicBezTo>
                <a:cubicBezTo>
                  <a:pt x="63" y="120"/>
                  <a:pt x="60" y="118"/>
                  <a:pt x="56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27D1441D-75CA-A7E1-BE7B-963DB044642F}"/>
              </a:ext>
            </a:extLst>
          </p:cNvPr>
          <p:cNvSpPr>
            <a:spLocks noEditPoints="1"/>
          </p:cNvSpPr>
          <p:nvPr/>
        </p:nvSpPr>
        <p:spPr bwMode="auto">
          <a:xfrm>
            <a:off x="1287463" y="5237163"/>
            <a:ext cx="254000" cy="231775"/>
          </a:xfrm>
          <a:custGeom>
            <a:avLst/>
            <a:gdLst>
              <a:gd name="T0" fmla="*/ 129 w 160"/>
              <a:gd name="T1" fmla="*/ 57 h 146"/>
              <a:gd name="T2" fmla="*/ 96 w 160"/>
              <a:gd name="T3" fmla="*/ 38 h 146"/>
              <a:gd name="T4" fmla="*/ 61 w 160"/>
              <a:gd name="T5" fmla="*/ 10 h 146"/>
              <a:gd name="T6" fmla="*/ 18 w 160"/>
              <a:gd name="T7" fmla="*/ 10 h 146"/>
              <a:gd name="T8" fmla="*/ 5 w 160"/>
              <a:gd name="T9" fmla="*/ 55 h 146"/>
              <a:gd name="T10" fmla="*/ 18 w 160"/>
              <a:gd name="T11" fmla="*/ 99 h 146"/>
              <a:gd name="T12" fmla="*/ 57 w 160"/>
              <a:gd name="T13" fmla="*/ 103 h 146"/>
              <a:gd name="T14" fmla="*/ 79 w 160"/>
              <a:gd name="T15" fmla="*/ 144 h 146"/>
              <a:gd name="T16" fmla="*/ 96 w 160"/>
              <a:gd name="T17" fmla="*/ 130 h 146"/>
              <a:gd name="T18" fmla="*/ 133 w 160"/>
              <a:gd name="T19" fmla="*/ 130 h 146"/>
              <a:gd name="T20" fmla="*/ 38 w 160"/>
              <a:gd name="T21" fmla="*/ 91 h 146"/>
              <a:gd name="T22" fmla="*/ 9 w 160"/>
              <a:gd name="T23" fmla="*/ 68 h 146"/>
              <a:gd name="T24" fmla="*/ 20 w 160"/>
              <a:gd name="T25" fmla="*/ 33 h 146"/>
              <a:gd name="T26" fmla="*/ 48 w 160"/>
              <a:gd name="T27" fmla="*/ 10 h 146"/>
              <a:gd name="T28" fmla="*/ 76 w 160"/>
              <a:gd name="T29" fmla="*/ 33 h 146"/>
              <a:gd name="T30" fmla="*/ 87 w 160"/>
              <a:gd name="T31" fmla="*/ 67 h 146"/>
              <a:gd name="T32" fmla="*/ 48 w 160"/>
              <a:gd name="T33" fmla="*/ 99 h 146"/>
              <a:gd name="T34" fmla="*/ 63 w 160"/>
              <a:gd name="T35" fmla="*/ 94 h 146"/>
              <a:gd name="T36" fmla="*/ 105 w 160"/>
              <a:gd name="T37" fmla="*/ 94 h 146"/>
              <a:gd name="T38" fmla="*/ 63 w 160"/>
              <a:gd name="T39" fmla="*/ 94 h 146"/>
              <a:gd name="T40" fmla="*/ 82 w 160"/>
              <a:gd name="T41" fmla="*/ 137 h 146"/>
              <a:gd name="T42" fmla="*/ 85 w 160"/>
              <a:gd name="T43" fmla="*/ 119 h 146"/>
              <a:gd name="T44" fmla="*/ 133 w 160"/>
              <a:gd name="T45" fmla="*/ 122 h 146"/>
              <a:gd name="T46" fmla="*/ 127 w 160"/>
              <a:gd name="T47" fmla="*/ 120 h 146"/>
              <a:gd name="T48" fmla="*/ 152 w 160"/>
              <a:gd name="T49" fmla="*/ 94 h 146"/>
              <a:gd name="T50" fmla="*/ 133 w 160"/>
              <a:gd name="T51" fmla="*/ 108 h 146"/>
              <a:gd name="T52" fmla="*/ 139 w 160"/>
              <a:gd name="T53" fmla="*/ 94 h 146"/>
              <a:gd name="T54" fmla="*/ 30 w 160"/>
              <a:gd name="T55" fmla="*/ 63 h 146"/>
              <a:gd name="T56" fmla="*/ 17 w 160"/>
              <a:gd name="T57" fmla="*/ 58 h 146"/>
              <a:gd name="T58" fmla="*/ 25 w 160"/>
              <a:gd name="T59" fmla="*/ 61 h 146"/>
              <a:gd name="T60" fmla="*/ 27 w 160"/>
              <a:gd name="T61" fmla="*/ 57 h 146"/>
              <a:gd name="T62" fmla="*/ 17 w 160"/>
              <a:gd name="T63" fmla="*/ 51 h 146"/>
              <a:gd name="T64" fmla="*/ 29 w 160"/>
              <a:gd name="T65" fmla="*/ 46 h 146"/>
              <a:gd name="T66" fmla="*/ 27 w 160"/>
              <a:gd name="T67" fmla="*/ 49 h 146"/>
              <a:gd name="T68" fmla="*/ 21 w 160"/>
              <a:gd name="T69" fmla="*/ 51 h 146"/>
              <a:gd name="T70" fmla="*/ 31 w 160"/>
              <a:gd name="T71" fmla="*/ 55 h 146"/>
              <a:gd name="T72" fmla="*/ 32 w 160"/>
              <a:gd name="T73" fmla="*/ 64 h 146"/>
              <a:gd name="T74" fmla="*/ 45 w 160"/>
              <a:gd name="T75" fmla="*/ 60 h 146"/>
              <a:gd name="T76" fmla="*/ 43 w 160"/>
              <a:gd name="T77" fmla="*/ 45 h 146"/>
              <a:gd name="T78" fmla="*/ 38 w 160"/>
              <a:gd name="T79" fmla="*/ 57 h 146"/>
              <a:gd name="T80" fmla="*/ 38 w 160"/>
              <a:gd name="T81" fmla="*/ 57 h 146"/>
              <a:gd name="T82" fmla="*/ 51 w 160"/>
              <a:gd name="T83" fmla="*/ 64 h 146"/>
              <a:gd name="T84" fmla="*/ 55 w 160"/>
              <a:gd name="T85" fmla="*/ 61 h 146"/>
              <a:gd name="T86" fmla="*/ 64 w 160"/>
              <a:gd name="T87" fmla="*/ 64 h 146"/>
              <a:gd name="T88" fmla="*/ 66 w 160"/>
              <a:gd name="T89" fmla="*/ 45 h 146"/>
              <a:gd name="T90" fmla="*/ 70 w 160"/>
              <a:gd name="T91" fmla="*/ 49 h 146"/>
              <a:gd name="T92" fmla="*/ 79 w 160"/>
              <a:gd name="T93" fmla="*/ 56 h 146"/>
              <a:gd name="T94" fmla="*/ 80 w 160"/>
              <a:gd name="T95" fmla="*/ 61 h 146"/>
              <a:gd name="T96" fmla="*/ 80 w 160"/>
              <a:gd name="T97" fmla="*/ 6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46">
                <a:moveTo>
                  <a:pt x="133" y="57"/>
                </a:moveTo>
                <a:cubicBezTo>
                  <a:pt x="132" y="57"/>
                  <a:pt x="130" y="57"/>
                  <a:pt x="129" y="57"/>
                </a:cubicBezTo>
                <a:cubicBezTo>
                  <a:pt x="129" y="57"/>
                  <a:pt x="129" y="57"/>
                  <a:pt x="129" y="57"/>
                </a:cubicBezTo>
                <a:cubicBezTo>
                  <a:pt x="94" y="65"/>
                  <a:pt x="94" y="65"/>
                  <a:pt x="94" y="65"/>
                </a:cubicBezTo>
                <a:cubicBezTo>
                  <a:pt x="91" y="55"/>
                  <a:pt x="91" y="55"/>
                  <a:pt x="91" y="55"/>
                </a:cubicBezTo>
                <a:cubicBezTo>
                  <a:pt x="96" y="38"/>
                  <a:pt x="96" y="38"/>
                  <a:pt x="96" y="38"/>
                </a:cubicBezTo>
                <a:cubicBezTo>
                  <a:pt x="83" y="28"/>
                  <a:pt x="83" y="28"/>
                  <a:pt x="83" y="28"/>
                </a:cubicBezTo>
                <a:cubicBezTo>
                  <a:pt x="78" y="10"/>
                  <a:pt x="78" y="10"/>
                  <a:pt x="78" y="10"/>
                </a:cubicBezTo>
                <a:cubicBezTo>
                  <a:pt x="61" y="10"/>
                  <a:pt x="61" y="10"/>
                  <a:pt x="61" y="10"/>
                </a:cubicBezTo>
                <a:cubicBezTo>
                  <a:pt x="48" y="0"/>
                  <a:pt x="48" y="0"/>
                  <a:pt x="48" y="0"/>
                </a:cubicBezTo>
                <a:cubicBezTo>
                  <a:pt x="35" y="10"/>
                  <a:pt x="35" y="10"/>
                  <a:pt x="35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3" y="28"/>
                  <a:pt x="13" y="28"/>
                  <a:pt x="13" y="28"/>
                </a:cubicBezTo>
                <a:cubicBezTo>
                  <a:pt x="0" y="38"/>
                  <a:pt x="0" y="38"/>
                  <a:pt x="0" y="38"/>
                </a:cubicBezTo>
                <a:cubicBezTo>
                  <a:pt x="5" y="55"/>
                  <a:pt x="5" y="55"/>
                  <a:pt x="5" y="55"/>
                </a:cubicBezTo>
                <a:cubicBezTo>
                  <a:pt x="0" y="71"/>
                  <a:pt x="0" y="71"/>
                  <a:pt x="0" y="71"/>
                </a:cubicBezTo>
                <a:cubicBezTo>
                  <a:pt x="13" y="82"/>
                  <a:pt x="13" y="82"/>
                  <a:pt x="13" y="82"/>
                </a:cubicBezTo>
                <a:cubicBezTo>
                  <a:pt x="18" y="99"/>
                  <a:pt x="18" y="99"/>
                  <a:pt x="18" y="99"/>
                </a:cubicBezTo>
                <a:cubicBezTo>
                  <a:pt x="35" y="99"/>
                  <a:pt x="35" y="99"/>
                  <a:pt x="35" y="99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57" y="103"/>
                  <a:pt x="57" y="103"/>
                  <a:pt x="57" y="103"/>
                </a:cubicBezTo>
                <a:cubicBezTo>
                  <a:pt x="59" y="109"/>
                  <a:pt x="63" y="113"/>
                  <a:pt x="69" y="115"/>
                </a:cubicBezTo>
                <a:cubicBezTo>
                  <a:pt x="73" y="136"/>
                  <a:pt x="73" y="136"/>
                  <a:pt x="73" y="136"/>
                </a:cubicBezTo>
                <a:cubicBezTo>
                  <a:pt x="74" y="139"/>
                  <a:pt x="76" y="142"/>
                  <a:pt x="79" y="144"/>
                </a:cubicBezTo>
                <a:cubicBezTo>
                  <a:pt x="80" y="145"/>
                  <a:pt x="82" y="146"/>
                  <a:pt x="84" y="146"/>
                </a:cubicBezTo>
                <a:cubicBezTo>
                  <a:pt x="85" y="146"/>
                  <a:pt x="86" y="146"/>
                  <a:pt x="87" y="146"/>
                </a:cubicBezTo>
                <a:cubicBezTo>
                  <a:pt x="93" y="144"/>
                  <a:pt x="97" y="137"/>
                  <a:pt x="96" y="130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124" y="129"/>
                  <a:pt x="124" y="129"/>
                  <a:pt x="124" y="129"/>
                </a:cubicBezTo>
                <a:cubicBezTo>
                  <a:pt x="127" y="130"/>
                  <a:pt x="130" y="130"/>
                  <a:pt x="133" y="130"/>
                </a:cubicBezTo>
                <a:cubicBezTo>
                  <a:pt x="148" y="130"/>
                  <a:pt x="160" y="114"/>
                  <a:pt x="160" y="94"/>
                </a:cubicBezTo>
                <a:cubicBezTo>
                  <a:pt x="160" y="73"/>
                  <a:pt x="148" y="57"/>
                  <a:pt x="133" y="57"/>
                </a:cubicBezTo>
                <a:close/>
                <a:moveTo>
                  <a:pt x="38" y="91"/>
                </a:moveTo>
                <a:cubicBezTo>
                  <a:pt x="24" y="91"/>
                  <a:pt x="24" y="91"/>
                  <a:pt x="24" y="91"/>
                </a:cubicBezTo>
                <a:cubicBezTo>
                  <a:pt x="20" y="77"/>
                  <a:pt x="20" y="77"/>
                  <a:pt x="20" y="77"/>
                </a:cubicBezTo>
                <a:cubicBezTo>
                  <a:pt x="9" y="68"/>
                  <a:pt x="9" y="68"/>
                  <a:pt x="9" y="68"/>
                </a:cubicBezTo>
                <a:cubicBezTo>
                  <a:pt x="13" y="55"/>
                  <a:pt x="13" y="55"/>
                  <a:pt x="13" y="55"/>
                </a:cubicBezTo>
                <a:cubicBezTo>
                  <a:pt x="9" y="41"/>
                  <a:pt x="9" y="41"/>
                  <a:pt x="9" y="41"/>
                </a:cubicBezTo>
                <a:cubicBezTo>
                  <a:pt x="20" y="33"/>
                  <a:pt x="20" y="33"/>
                  <a:pt x="20" y="33"/>
                </a:cubicBezTo>
                <a:cubicBezTo>
                  <a:pt x="24" y="19"/>
                  <a:pt x="24" y="19"/>
                  <a:pt x="24" y="19"/>
                </a:cubicBezTo>
                <a:cubicBezTo>
                  <a:pt x="38" y="19"/>
                  <a:pt x="38" y="19"/>
                  <a:pt x="38" y="19"/>
                </a:cubicBezTo>
                <a:cubicBezTo>
                  <a:pt x="48" y="10"/>
                  <a:pt x="48" y="10"/>
                  <a:pt x="48" y="10"/>
                </a:cubicBezTo>
                <a:cubicBezTo>
                  <a:pt x="59" y="19"/>
                  <a:pt x="59" y="19"/>
                  <a:pt x="59" y="19"/>
                </a:cubicBezTo>
                <a:cubicBezTo>
                  <a:pt x="72" y="19"/>
                  <a:pt x="72" y="19"/>
                  <a:pt x="72" y="19"/>
                </a:cubicBezTo>
                <a:cubicBezTo>
                  <a:pt x="76" y="33"/>
                  <a:pt x="76" y="33"/>
                  <a:pt x="76" y="33"/>
                </a:cubicBezTo>
                <a:cubicBezTo>
                  <a:pt x="87" y="41"/>
                  <a:pt x="87" y="41"/>
                  <a:pt x="87" y="41"/>
                </a:cubicBezTo>
                <a:cubicBezTo>
                  <a:pt x="83" y="55"/>
                  <a:pt x="83" y="55"/>
                  <a:pt x="83" y="55"/>
                </a:cubicBezTo>
                <a:cubicBezTo>
                  <a:pt x="87" y="67"/>
                  <a:pt x="87" y="67"/>
                  <a:pt x="87" y="67"/>
                </a:cubicBezTo>
                <a:cubicBezTo>
                  <a:pt x="71" y="71"/>
                  <a:pt x="71" y="71"/>
                  <a:pt x="71" y="71"/>
                </a:cubicBezTo>
                <a:cubicBezTo>
                  <a:pt x="63" y="73"/>
                  <a:pt x="56" y="81"/>
                  <a:pt x="55" y="93"/>
                </a:cubicBezTo>
                <a:cubicBezTo>
                  <a:pt x="48" y="99"/>
                  <a:pt x="48" y="99"/>
                  <a:pt x="48" y="99"/>
                </a:cubicBezTo>
                <a:cubicBezTo>
                  <a:pt x="38" y="91"/>
                  <a:pt x="38" y="91"/>
                  <a:pt x="38" y="91"/>
                </a:cubicBezTo>
                <a:cubicBezTo>
                  <a:pt x="38" y="91"/>
                  <a:pt x="38" y="91"/>
                  <a:pt x="38" y="91"/>
                </a:cubicBezTo>
                <a:close/>
                <a:moveTo>
                  <a:pt x="63" y="94"/>
                </a:moveTo>
                <a:cubicBezTo>
                  <a:pt x="63" y="85"/>
                  <a:pt x="69" y="81"/>
                  <a:pt x="73" y="80"/>
                </a:cubicBezTo>
                <a:cubicBezTo>
                  <a:pt x="112" y="70"/>
                  <a:pt x="112" y="70"/>
                  <a:pt x="112" y="70"/>
                </a:cubicBezTo>
                <a:cubicBezTo>
                  <a:pt x="108" y="76"/>
                  <a:pt x="105" y="85"/>
                  <a:pt x="105" y="94"/>
                </a:cubicBezTo>
                <a:cubicBezTo>
                  <a:pt x="105" y="103"/>
                  <a:pt x="108" y="111"/>
                  <a:pt x="112" y="117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67" y="106"/>
                  <a:pt x="63" y="101"/>
                  <a:pt x="63" y="94"/>
                </a:cubicBezTo>
                <a:close/>
                <a:moveTo>
                  <a:pt x="88" y="132"/>
                </a:moveTo>
                <a:cubicBezTo>
                  <a:pt x="89" y="135"/>
                  <a:pt x="87" y="137"/>
                  <a:pt x="85" y="137"/>
                </a:cubicBezTo>
                <a:cubicBezTo>
                  <a:pt x="84" y="137"/>
                  <a:pt x="83" y="137"/>
                  <a:pt x="82" y="137"/>
                </a:cubicBezTo>
                <a:cubicBezTo>
                  <a:pt x="81" y="136"/>
                  <a:pt x="81" y="135"/>
                  <a:pt x="80" y="134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85" y="119"/>
                  <a:pt x="85" y="119"/>
                  <a:pt x="85" y="119"/>
                </a:cubicBezTo>
                <a:cubicBezTo>
                  <a:pt x="88" y="132"/>
                  <a:pt x="88" y="132"/>
                  <a:pt x="88" y="132"/>
                </a:cubicBezTo>
                <a:cubicBezTo>
                  <a:pt x="88" y="132"/>
                  <a:pt x="88" y="132"/>
                  <a:pt x="88" y="132"/>
                </a:cubicBezTo>
                <a:close/>
                <a:moveTo>
                  <a:pt x="133" y="122"/>
                </a:moveTo>
                <a:cubicBezTo>
                  <a:pt x="132" y="122"/>
                  <a:pt x="132" y="122"/>
                  <a:pt x="131" y="122"/>
                </a:cubicBezTo>
                <a:cubicBezTo>
                  <a:pt x="131" y="121"/>
                  <a:pt x="131" y="121"/>
                  <a:pt x="131" y="121"/>
                </a:cubicBezTo>
                <a:cubicBezTo>
                  <a:pt x="127" y="120"/>
                  <a:pt x="127" y="120"/>
                  <a:pt x="127" y="120"/>
                </a:cubicBezTo>
                <a:cubicBezTo>
                  <a:pt x="119" y="117"/>
                  <a:pt x="113" y="107"/>
                  <a:pt x="113" y="94"/>
                </a:cubicBezTo>
                <a:cubicBezTo>
                  <a:pt x="113" y="78"/>
                  <a:pt x="122" y="65"/>
                  <a:pt x="133" y="65"/>
                </a:cubicBezTo>
                <a:cubicBezTo>
                  <a:pt x="144" y="65"/>
                  <a:pt x="152" y="78"/>
                  <a:pt x="152" y="94"/>
                </a:cubicBezTo>
                <a:cubicBezTo>
                  <a:pt x="152" y="110"/>
                  <a:pt x="144" y="122"/>
                  <a:pt x="133" y="122"/>
                </a:cubicBezTo>
                <a:close/>
                <a:moveTo>
                  <a:pt x="139" y="94"/>
                </a:moveTo>
                <a:cubicBezTo>
                  <a:pt x="139" y="101"/>
                  <a:pt x="136" y="108"/>
                  <a:pt x="133" y="108"/>
                </a:cubicBezTo>
                <a:cubicBezTo>
                  <a:pt x="129" y="108"/>
                  <a:pt x="126" y="102"/>
                  <a:pt x="126" y="94"/>
                </a:cubicBezTo>
                <a:cubicBezTo>
                  <a:pt x="126" y="86"/>
                  <a:pt x="129" y="80"/>
                  <a:pt x="133" y="80"/>
                </a:cubicBezTo>
                <a:cubicBezTo>
                  <a:pt x="136" y="80"/>
                  <a:pt x="139" y="86"/>
                  <a:pt x="139" y="94"/>
                </a:cubicBezTo>
                <a:close/>
                <a:moveTo>
                  <a:pt x="31" y="55"/>
                </a:moveTo>
                <a:cubicBezTo>
                  <a:pt x="32" y="56"/>
                  <a:pt x="32" y="57"/>
                  <a:pt x="32" y="59"/>
                </a:cubicBezTo>
                <a:cubicBezTo>
                  <a:pt x="32" y="60"/>
                  <a:pt x="31" y="62"/>
                  <a:pt x="30" y="63"/>
                </a:cubicBezTo>
                <a:cubicBezTo>
                  <a:pt x="28" y="64"/>
                  <a:pt x="27" y="65"/>
                  <a:pt x="25" y="65"/>
                </a:cubicBezTo>
                <a:cubicBezTo>
                  <a:pt x="22" y="65"/>
                  <a:pt x="20" y="64"/>
                  <a:pt x="19" y="63"/>
                </a:cubicBezTo>
                <a:cubicBezTo>
                  <a:pt x="17" y="62"/>
                  <a:pt x="17" y="60"/>
                  <a:pt x="17" y="58"/>
                </a:cubicBezTo>
                <a:cubicBezTo>
                  <a:pt x="21" y="58"/>
                  <a:pt x="21" y="58"/>
                  <a:pt x="21" y="58"/>
                </a:cubicBezTo>
                <a:cubicBezTo>
                  <a:pt x="21" y="59"/>
                  <a:pt x="21" y="60"/>
                  <a:pt x="22" y="60"/>
                </a:cubicBezTo>
                <a:cubicBezTo>
                  <a:pt x="23" y="61"/>
                  <a:pt x="24" y="61"/>
                  <a:pt x="25" y="61"/>
                </a:cubicBezTo>
                <a:cubicBezTo>
                  <a:pt x="26" y="61"/>
                  <a:pt x="27" y="61"/>
                  <a:pt x="27" y="61"/>
                </a:cubicBezTo>
                <a:cubicBezTo>
                  <a:pt x="28" y="60"/>
                  <a:pt x="28" y="60"/>
                  <a:pt x="28" y="59"/>
                </a:cubicBezTo>
                <a:cubicBezTo>
                  <a:pt x="28" y="58"/>
                  <a:pt x="28" y="57"/>
                  <a:pt x="27" y="57"/>
                </a:cubicBezTo>
                <a:cubicBezTo>
                  <a:pt x="27" y="57"/>
                  <a:pt x="27" y="57"/>
                  <a:pt x="25" y="57"/>
                </a:cubicBezTo>
                <a:cubicBezTo>
                  <a:pt x="22" y="56"/>
                  <a:pt x="20" y="55"/>
                  <a:pt x="19" y="55"/>
                </a:cubicBezTo>
                <a:cubicBezTo>
                  <a:pt x="17" y="54"/>
                  <a:pt x="17" y="53"/>
                  <a:pt x="17" y="51"/>
                </a:cubicBezTo>
                <a:cubicBezTo>
                  <a:pt x="17" y="49"/>
                  <a:pt x="18" y="47"/>
                  <a:pt x="19" y="46"/>
                </a:cubicBezTo>
                <a:cubicBezTo>
                  <a:pt x="20" y="45"/>
                  <a:pt x="22" y="44"/>
                  <a:pt x="25" y="44"/>
                </a:cubicBezTo>
                <a:cubicBezTo>
                  <a:pt x="27" y="44"/>
                  <a:pt x="28" y="45"/>
                  <a:pt x="29" y="46"/>
                </a:cubicBezTo>
                <a:cubicBezTo>
                  <a:pt x="31" y="47"/>
                  <a:pt x="31" y="49"/>
                  <a:pt x="32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27" y="50"/>
                  <a:pt x="27" y="49"/>
                  <a:pt x="27" y="49"/>
                </a:cubicBezTo>
                <a:cubicBezTo>
                  <a:pt x="26" y="48"/>
                  <a:pt x="26" y="48"/>
                  <a:pt x="24" y="48"/>
                </a:cubicBezTo>
                <a:cubicBezTo>
                  <a:pt x="23" y="48"/>
                  <a:pt x="22" y="48"/>
                  <a:pt x="22" y="49"/>
                </a:cubicBezTo>
                <a:cubicBezTo>
                  <a:pt x="21" y="49"/>
                  <a:pt x="21" y="50"/>
                  <a:pt x="21" y="51"/>
                </a:cubicBezTo>
                <a:cubicBezTo>
                  <a:pt x="21" y="51"/>
                  <a:pt x="21" y="52"/>
                  <a:pt x="22" y="52"/>
                </a:cubicBezTo>
                <a:cubicBezTo>
                  <a:pt x="22" y="52"/>
                  <a:pt x="24" y="53"/>
                  <a:pt x="26" y="53"/>
                </a:cubicBezTo>
                <a:cubicBezTo>
                  <a:pt x="28" y="54"/>
                  <a:pt x="30" y="55"/>
                  <a:pt x="31" y="55"/>
                </a:cubicBezTo>
                <a:close/>
                <a:moveTo>
                  <a:pt x="41" y="45"/>
                </a:moveTo>
                <a:cubicBezTo>
                  <a:pt x="38" y="45"/>
                  <a:pt x="38" y="45"/>
                  <a:pt x="38" y="45"/>
                </a:cubicBezTo>
                <a:cubicBezTo>
                  <a:pt x="32" y="64"/>
                  <a:pt x="32" y="64"/>
                  <a:pt x="32" y="64"/>
                </a:cubicBezTo>
                <a:cubicBezTo>
                  <a:pt x="37" y="64"/>
                  <a:pt x="37" y="64"/>
                  <a:pt x="37" y="64"/>
                </a:cubicBezTo>
                <a:cubicBezTo>
                  <a:pt x="38" y="60"/>
                  <a:pt x="38" y="60"/>
                  <a:pt x="38" y="60"/>
                </a:cubicBezTo>
                <a:cubicBezTo>
                  <a:pt x="45" y="60"/>
                  <a:pt x="45" y="60"/>
                  <a:pt x="45" y="60"/>
                </a:cubicBezTo>
                <a:cubicBezTo>
                  <a:pt x="46" y="64"/>
                  <a:pt x="46" y="64"/>
                  <a:pt x="46" y="64"/>
                </a:cubicBezTo>
                <a:cubicBezTo>
                  <a:pt x="50" y="64"/>
                  <a:pt x="50" y="64"/>
                  <a:pt x="50" y="64"/>
                </a:cubicBezTo>
                <a:cubicBezTo>
                  <a:pt x="43" y="45"/>
                  <a:pt x="43" y="45"/>
                  <a:pt x="43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5"/>
                  <a:pt x="41" y="45"/>
                </a:cubicBezTo>
                <a:close/>
                <a:moveTo>
                  <a:pt x="38" y="57"/>
                </a:moveTo>
                <a:cubicBezTo>
                  <a:pt x="41" y="49"/>
                  <a:pt x="41" y="49"/>
                  <a:pt x="41" y="49"/>
                </a:cubicBezTo>
                <a:cubicBezTo>
                  <a:pt x="44" y="57"/>
                  <a:pt x="44" y="57"/>
                  <a:pt x="44" y="57"/>
                </a:cubicBezTo>
                <a:cubicBezTo>
                  <a:pt x="38" y="57"/>
                  <a:pt x="38" y="57"/>
                  <a:pt x="38" y="57"/>
                </a:cubicBezTo>
                <a:cubicBezTo>
                  <a:pt x="38" y="57"/>
                  <a:pt x="38" y="57"/>
                  <a:pt x="38" y="57"/>
                </a:cubicBezTo>
                <a:close/>
                <a:moveTo>
                  <a:pt x="64" y="64"/>
                </a:moveTo>
                <a:cubicBezTo>
                  <a:pt x="51" y="64"/>
                  <a:pt x="51" y="64"/>
                  <a:pt x="51" y="64"/>
                </a:cubicBezTo>
                <a:cubicBezTo>
                  <a:pt x="51" y="45"/>
                  <a:pt x="51" y="45"/>
                  <a:pt x="51" y="45"/>
                </a:cubicBezTo>
                <a:cubicBezTo>
                  <a:pt x="55" y="45"/>
                  <a:pt x="55" y="45"/>
                  <a:pt x="55" y="45"/>
                </a:cubicBezTo>
                <a:cubicBezTo>
                  <a:pt x="55" y="61"/>
                  <a:pt x="55" y="61"/>
                  <a:pt x="55" y="61"/>
                </a:cubicBezTo>
                <a:cubicBezTo>
                  <a:pt x="64" y="61"/>
                  <a:pt x="64" y="61"/>
                  <a:pt x="64" y="61"/>
                </a:cubicBezTo>
                <a:cubicBezTo>
                  <a:pt x="64" y="64"/>
                  <a:pt x="64" y="64"/>
                  <a:pt x="64" y="64"/>
                </a:cubicBezTo>
                <a:cubicBezTo>
                  <a:pt x="64" y="64"/>
                  <a:pt x="64" y="64"/>
                  <a:pt x="64" y="64"/>
                </a:cubicBezTo>
                <a:close/>
                <a:moveTo>
                  <a:pt x="80" y="64"/>
                </a:moveTo>
                <a:cubicBezTo>
                  <a:pt x="66" y="64"/>
                  <a:pt x="66" y="64"/>
                  <a:pt x="66" y="64"/>
                </a:cubicBezTo>
                <a:cubicBezTo>
                  <a:pt x="66" y="45"/>
                  <a:pt x="66" y="45"/>
                  <a:pt x="66" y="45"/>
                </a:cubicBezTo>
                <a:cubicBezTo>
                  <a:pt x="79" y="45"/>
                  <a:pt x="79" y="45"/>
                  <a:pt x="79" y="45"/>
                </a:cubicBezTo>
                <a:cubicBezTo>
                  <a:pt x="79" y="49"/>
                  <a:pt x="79" y="49"/>
                  <a:pt x="79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53"/>
                  <a:pt x="70" y="53"/>
                  <a:pt x="70" y="53"/>
                </a:cubicBezTo>
                <a:cubicBezTo>
                  <a:pt x="79" y="53"/>
                  <a:pt x="79" y="53"/>
                  <a:pt x="79" y="53"/>
                </a:cubicBezTo>
                <a:cubicBezTo>
                  <a:pt x="79" y="56"/>
                  <a:pt x="79" y="56"/>
                  <a:pt x="79" y="56"/>
                </a:cubicBezTo>
                <a:cubicBezTo>
                  <a:pt x="70" y="56"/>
                  <a:pt x="70" y="56"/>
                  <a:pt x="70" y="56"/>
                </a:cubicBezTo>
                <a:cubicBezTo>
                  <a:pt x="70" y="61"/>
                  <a:pt x="70" y="61"/>
                  <a:pt x="70" y="61"/>
                </a:cubicBezTo>
                <a:cubicBezTo>
                  <a:pt x="80" y="61"/>
                  <a:pt x="80" y="61"/>
                  <a:pt x="80" y="61"/>
                </a:cubicBezTo>
                <a:cubicBezTo>
                  <a:pt x="80" y="62"/>
                  <a:pt x="80" y="62"/>
                  <a:pt x="80" y="62"/>
                </a:cubicBezTo>
                <a:cubicBezTo>
                  <a:pt x="80" y="64"/>
                  <a:pt x="80" y="64"/>
                  <a:pt x="80" y="64"/>
                </a:cubicBezTo>
                <a:cubicBezTo>
                  <a:pt x="80" y="64"/>
                  <a:pt x="80" y="64"/>
                  <a:pt x="80" y="64"/>
                </a:cubicBezTo>
                <a:close/>
                <a:moveTo>
                  <a:pt x="80" y="64"/>
                </a:moveTo>
                <a:cubicBezTo>
                  <a:pt x="80" y="64"/>
                  <a:pt x="80" y="64"/>
                  <a:pt x="80" y="6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E87DBDD5-3649-2F11-1B3F-F285B0F19F28}"/>
              </a:ext>
            </a:extLst>
          </p:cNvPr>
          <p:cNvSpPr>
            <a:spLocks noEditPoints="1"/>
          </p:cNvSpPr>
          <p:nvPr/>
        </p:nvSpPr>
        <p:spPr bwMode="auto">
          <a:xfrm>
            <a:off x="9553576" y="4675188"/>
            <a:ext cx="236538" cy="254000"/>
          </a:xfrm>
          <a:custGeom>
            <a:avLst/>
            <a:gdLst>
              <a:gd name="T0" fmla="*/ 137 w 149"/>
              <a:gd name="T1" fmla="*/ 121 h 160"/>
              <a:gd name="T2" fmla="*/ 137 w 149"/>
              <a:gd name="T3" fmla="*/ 101 h 160"/>
              <a:gd name="T4" fmla="*/ 110 w 149"/>
              <a:gd name="T5" fmla="*/ 73 h 160"/>
              <a:gd name="T6" fmla="*/ 94 w 149"/>
              <a:gd name="T7" fmla="*/ 73 h 160"/>
              <a:gd name="T8" fmla="*/ 82 w 149"/>
              <a:gd name="T9" fmla="*/ 63 h 160"/>
              <a:gd name="T10" fmla="*/ 82 w 149"/>
              <a:gd name="T11" fmla="*/ 40 h 160"/>
              <a:gd name="T12" fmla="*/ 93 w 149"/>
              <a:gd name="T13" fmla="*/ 21 h 160"/>
              <a:gd name="T14" fmla="*/ 74 w 149"/>
              <a:gd name="T15" fmla="*/ 0 h 160"/>
              <a:gd name="T16" fmla="*/ 55 w 149"/>
              <a:gd name="T17" fmla="*/ 21 h 160"/>
              <a:gd name="T18" fmla="*/ 67 w 149"/>
              <a:gd name="T19" fmla="*/ 40 h 160"/>
              <a:gd name="T20" fmla="*/ 67 w 149"/>
              <a:gd name="T21" fmla="*/ 63 h 160"/>
              <a:gd name="T22" fmla="*/ 54 w 149"/>
              <a:gd name="T23" fmla="*/ 73 h 160"/>
              <a:gd name="T24" fmla="*/ 39 w 149"/>
              <a:gd name="T25" fmla="*/ 73 h 160"/>
              <a:gd name="T26" fmla="*/ 11 w 149"/>
              <a:gd name="T27" fmla="*/ 101 h 160"/>
              <a:gd name="T28" fmla="*/ 11 w 149"/>
              <a:gd name="T29" fmla="*/ 121 h 160"/>
              <a:gd name="T30" fmla="*/ 0 w 149"/>
              <a:gd name="T31" fmla="*/ 141 h 160"/>
              <a:gd name="T32" fmla="*/ 18 w 149"/>
              <a:gd name="T33" fmla="*/ 160 h 160"/>
              <a:gd name="T34" fmla="*/ 38 w 149"/>
              <a:gd name="T35" fmla="*/ 141 h 160"/>
              <a:gd name="T36" fmla="*/ 27 w 149"/>
              <a:gd name="T37" fmla="*/ 121 h 160"/>
              <a:gd name="T38" fmla="*/ 27 w 149"/>
              <a:gd name="T39" fmla="*/ 101 h 160"/>
              <a:gd name="T40" fmla="*/ 39 w 149"/>
              <a:gd name="T41" fmla="*/ 89 h 160"/>
              <a:gd name="T42" fmla="*/ 54 w 149"/>
              <a:gd name="T43" fmla="*/ 89 h 160"/>
              <a:gd name="T44" fmla="*/ 67 w 149"/>
              <a:gd name="T45" fmla="*/ 87 h 160"/>
              <a:gd name="T46" fmla="*/ 67 w 149"/>
              <a:gd name="T47" fmla="*/ 121 h 160"/>
              <a:gd name="T48" fmla="*/ 55 w 149"/>
              <a:gd name="T49" fmla="*/ 141 h 160"/>
              <a:gd name="T50" fmla="*/ 74 w 149"/>
              <a:gd name="T51" fmla="*/ 160 h 160"/>
              <a:gd name="T52" fmla="*/ 93 w 149"/>
              <a:gd name="T53" fmla="*/ 141 h 160"/>
              <a:gd name="T54" fmla="*/ 82 w 149"/>
              <a:gd name="T55" fmla="*/ 121 h 160"/>
              <a:gd name="T56" fmla="*/ 82 w 149"/>
              <a:gd name="T57" fmla="*/ 87 h 160"/>
              <a:gd name="T58" fmla="*/ 94 w 149"/>
              <a:gd name="T59" fmla="*/ 89 h 160"/>
              <a:gd name="T60" fmla="*/ 110 w 149"/>
              <a:gd name="T61" fmla="*/ 89 h 160"/>
              <a:gd name="T62" fmla="*/ 123 w 149"/>
              <a:gd name="T63" fmla="*/ 101 h 160"/>
              <a:gd name="T64" fmla="*/ 123 w 149"/>
              <a:gd name="T65" fmla="*/ 121 h 160"/>
              <a:gd name="T66" fmla="*/ 111 w 149"/>
              <a:gd name="T67" fmla="*/ 141 h 160"/>
              <a:gd name="T68" fmla="*/ 130 w 149"/>
              <a:gd name="T69" fmla="*/ 160 h 160"/>
              <a:gd name="T70" fmla="*/ 149 w 149"/>
              <a:gd name="T71" fmla="*/ 141 h 160"/>
              <a:gd name="T72" fmla="*/ 137 w 149"/>
              <a:gd name="T73" fmla="*/ 121 h 160"/>
              <a:gd name="T74" fmla="*/ 29 w 149"/>
              <a:gd name="T75" fmla="*/ 141 h 160"/>
              <a:gd name="T76" fmla="*/ 18 w 149"/>
              <a:gd name="T77" fmla="*/ 153 h 160"/>
              <a:gd name="T78" fmla="*/ 7 w 149"/>
              <a:gd name="T79" fmla="*/ 141 h 160"/>
              <a:gd name="T80" fmla="*/ 18 w 149"/>
              <a:gd name="T81" fmla="*/ 129 h 160"/>
              <a:gd name="T82" fmla="*/ 29 w 149"/>
              <a:gd name="T83" fmla="*/ 141 h 160"/>
              <a:gd name="T84" fmla="*/ 63 w 149"/>
              <a:gd name="T85" fmla="*/ 21 h 160"/>
              <a:gd name="T86" fmla="*/ 74 w 149"/>
              <a:gd name="T87" fmla="*/ 9 h 160"/>
              <a:gd name="T88" fmla="*/ 85 w 149"/>
              <a:gd name="T89" fmla="*/ 21 h 160"/>
              <a:gd name="T90" fmla="*/ 74 w 149"/>
              <a:gd name="T91" fmla="*/ 33 h 160"/>
              <a:gd name="T92" fmla="*/ 63 w 149"/>
              <a:gd name="T93" fmla="*/ 21 h 160"/>
              <a:gd name="T94" fmla="*/ 85 w 149"/>
              <a:gd name="T95" fmla="*/ 141 h 160"/>
              <a:gd name="T96" fmla="*/ 74 w 149"/>
              <a:gd name="T97" fmla="*/ 153 h 160"/>
              <a:gd name="T98" fmla="*/ 63 w 149"/>
              <a:gd name="T99" fmla="*/ 141 h 160"/>
              <a:gd name="T100" fmla="*/ 74 w 149"/>
              <a:gd name="T101" fmla="*/ 129 h 160"/>
              <a:gd name="T102" fmla="*/ 85 w 149"/>
              <a:gd name="T103" fmla="*/ 141 h 160"/>
              <a:gd name="T104" fmla="*/ 130 w 149"/>
              <a:gd name="T105" fmla="*/ 153 h 160"/>
              <a:gd name="T106" fmla="*/ 119 w 149"/>
              <a:gd name="T107" fmla="*/ 141 h 160"/>
              <a:gd name="T108" fmla="*/ 130 w 149"/>
              <a:gd name="T109" fmla="*/ 129 h 160"/>
              <a:gd name="T110" fmla="*/ 141 w 149"/>
              <a:gd name="T111" fmla="*/ 141 h 160"/>
              <a:gd name="T112" fmla="*/ 130 w 149"/>
              <a:gd name="T113" fmla="*/ 153 h 160"/>
              <a:gd name="T114" fmla="*/ 130 w 149"/>
              <a:gd name="T115" fmla="*/ 153 h 160"/>
              <a:gd name="T116" fmla="*/ 130 w 149"/>
              <a:gd name="T117" fmla="*/ 15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9" h="160">
                <a:moveTo>
                  <a:pt x="137" y="121"/>
                </a:moveTo>
                <a:cubicBezTo>
                  <a:pt x="137" y="101"/>
                  <a:pt x="137" y="101"/>
                  <a:pt x="137" y="101"/>
                </a:cubicBezTo>
                <a:cubicBezTo>
                  <a:pt x="137" y="90"/>
                  <a:pt x="130" y="73"/>
                  <a:pt x="110" y="73"/>
                </a:cubicBezTo>
                <a:cubicBezTo>
                  <a:pt x="94" y="73"/>
                  <a:pt x="94" y="73"/>
                  <a:pt x="94" y="73"/>
                </a:cubicBezTo>
                <a:cubicBezTo>
                  <a:pt x="83" y="73"/>
                  <a:pt x="82" y="67"/>
                  <a:pt x="82" y="63"/>
                </a:cubicBezTo>
                <a:cubicBezTo>
                  <a:pt x="82" y="40"/>
                  <a:pt x="82" y="40"/>
                  <a:pt x="82" y="40"/>
                </a:cubicBezTo>
                <a:cubicBezTo>
                  <a:pt x="89" y="37"/>
                  <a:pt x="93" y="30"/>
                  <a:pt x="93" y="21"/>
                </a:cubicBezTo>
                <a:cubicBezTo>
                  <a:pt x="93" y="10"/>
                  <a:pt x="85" y="0"/>
                  <a:pt x="74" y="0"/>
                </a:cubicBezTo>
                <a:cubicBezTo>
                  <a:pt x="64" y="0"/>
                  <a:pt x="55" y="10"/>
                  <a:pt x="55" y="21"/>
                </a:cubicBezTo>
                <a:cubicBezTo>
                  <a:pt x="55" y="30"/>
                  <a:pt x="60" y="37"/>
                  <a:pt x="67" y="40"/>
                </a:cubicBezTo>
                <a:cubicBezTo>
                  <a:pt x="67" y="63"/>
                  <a:pt x="67" y="63"/>
                  <a:pt x="67" y="63"/>
                </a:cubicBezTo>
                <a:cubicBezTo>
                  <a:pt x="67" y="66"/>
                  <a:pt x="66" y="73"/>
                  <a:pt x="54" y="73"/>
                </a:cubicBezTo>
                <a:cubicBezTo>
                  <a:pt x="39" y="73"/>
                  <a:pt x="39" y="73"/>
                  <a:pt x="39" y="73"/>
                </a:cubicBezTo>
                <a:cubicBezTo>
                  <a:pt x="18" y="73"/>
                  <a:pt x="11" y="90"/>
                  <a:pt x="11" y="101"/>
                </a:cubicBezTo>
                <a:cubicBezTo>
                  <a:pt x="11" y="121"/>
                  <a:pt x="11" y="121"/>
                  <a:pt x="11" y="121"/>
                </a:cubicBezTo>
                <a:cubicBezTo>
                  <a:pt x="5" y="125"/>
                  <a:pt x="0" y="132"/>
                  <a:pt x="0" y="141"/>
                </a:cubicBezTo>
                <a:cubicBezTo>
                  <a:pt x="0" y="152"/>
                  <a:pt x="8" y="160"/>
                  <a:pt x="18" y="160"/>
                </a:cubicBezTo>
                <a:cubicBezTo>
                  <a:pt x="29" y="160"/>
                  <a:pt x="38" y="152"/>
                  <a:pt x="38" y="141"/>
                </a:cubicBezTo>
                <a:cubicBezTo>
                  <a:pt x="38" y="132"/>
                  <a:pt x="33" y="125"/>
                  <a:pt x="27" y="121"/>
                </a:cubicBezTo>
                <a:cubicBezTo>
                  <a:pt x="27" y="101"/>
                  <a:pt x="27" y="101"/>
                  <a:pt x="27" y="101"/>
                </a:cubicBezTo>
                <a:cubicBezTo>
                  <a:pt x="27" y="100"/>
                  <a:pt x="27" y="89"/>
                  <a:pt x="39" y="89"/>
                </a:cubicBezTo>
                <a:cubicBezTo>
                  <a:pt x="54" y="89"/>
                  <a:pt x="54" y="89"/>
                  <a:pt x="54" y="89"/>
                </a:cubicBezTo>
                <a:cubicBezTo>
                  <a:pt x="60" y="89"/>
                  <a:pt x="63" y="88"/>
                  <a:pt x="67" y="87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0" y="125"/>
                  <a:pt x="55" y="132"/>
                  <a:pt x="55" y="141"/>
                </a:cubicBezTo>
                <a:cubicBezTo>
                  <a:pt x="55" y="152"/>
                  <a:pt x="64" y="160"/>
                  <a:pt x="74" y="160"/>
                </a:cubicBezTo>
                <a:cubicBezTo>
                  <a:pt x="85" y="160"/>
                  <a:pt x="93" y="152"/>
                  <a:pt x="93" y="141"/>
                </a:cubicBezTo>
                <a:cubicBezTo>
                  <a:pt x="93" y="132"/>
                  <a:pt x="89" y="125"/>
                  <a:pt x="82" y="121"/>
                </a:cubicBezTo>
                <a:cubicBezTo>
                  <a:pt x="82" y="87"/>
                  <a:pt x="82" y="87"/>
                  <a:pt x="82" y="87"/>
                </a:cubicBezTo>
                <a:cubicBezTo>
                  <a:pt x="85" y="88"/>
                  <a:pt x="90" y="89"/>
                  <a:pt x="94" y="89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21" y="89"/>
                  <a:pt x="123" y="99"/>
                  <a:pt x="123" y="101"/>
                </a:cubicBezTo>
                <a:cubicBezTo>
                  <a:pt x="123" y="121"/>
                  <a:pt x="123" y="121"/>
                  <a:pt x="123" y="121"/>
                </a:cubicBezTo>
                <a:cubicBezTo>
                  <a:pt x="115" y="125"/>
                  <a:pt x="111" y="132"/>
                  <a:pt x="111" y="141"/>
                </a:cubicBezTo>
                <a:cubicBezTo>
                  <a:pt x="111" y="152"/>
                  <a:pt x="119" y="160"/>
                  <a:pt x="130" y="160"/>
                </a:cubicBezTo>
                <a:cubicBezTo>
                  <a:pt x="140" y="160"/>
                  <a:pt x="149" y="152"/>
                  <a:pt x="149" y="141"/>
                </a:cubicBezTo>
                <a:cubicBezTo>
                  <a:pt x="149" y="132"/>
                  <a:pt x="144" y="125"/>
                  <a:pt x="137" y="121"/>
                </a:cubicBezTo>
                <a:close/>
                <a:moveTo>
                  <a:pt x="29" y="141"/>
                </a:moveTo>
                <a:cubicBezTo>
                  <a:pt x="29" y="147"/>
                  <a:pt x="25" y="153"/>
                  <a:pt x="18" y="153"/>
                </a:cubicBezTo>
                <a:cubicBezTo>
                  <a:pt x="13" y="153"/>
                  <a:pt x="7" y="147"/>
                  <a:pt x="7" y="141"/>
                </a:cubicBezTo>
                <a:cubicBezTo>
                  <a:pt x="7" y="134"/>
                  <a:pt x="13" y="129"/>
                  <a:pt x="18" y="129"/>
                </a:cubicBezTo>
                <a:cubicBezTo>
                  <a:pt x="25" y="129"/>
                  <a:pt x="29" y="134"/>
                  <a:pt x="29" y="141"/>
                </a:cubicBezTo>
                <a:close/>
                <a:moveTo>
                  <a:pt x="63" y="21"/>
                </a:moveTo>
                <a:cubicBezTo>
                  <a:pt x="63" y="14"/>
                  <a:pt x="69" y="9"/>
                  <a:pt x="74" y="9"/>
                </a:cubicBezTo>
                <a:cubicBezTo>
                  <a:pt x="81" y="9"/>
                  <a:pt x="85" y="14"/>
                  <a:pt x="85" y="21"/>
                </a:cubicBezTo>
                <a:cubicBezTo>
                  <a:pt x="85" y="28"/>
                  <a:pt x="81" y="33"/>
                  <a:pt x="74" y="33"/>
                </a:cubicBezTo>
                <a:cubicBezTo>
                  <a:pt x="69" y="33"/>
                  <a:pt x="63" y="28"/>
                  <a:pt x="63" y="21"/>
                </a:cubicBezTo>
                <a:close/>
                <a:moveTo>
                  <a:pt x="85" y="141"/>
                </a:moveTo>
                <a:cubicBezTo>
                  <a:pt x="85" y="147"/>
                  <a:pt x="81" y="153"/>
                  <a:pt x="74" y="153"/>
                </a:cubicBezTo>
                <a:cubicBezTo>
                  <a:pt x="69" y="153"/>
                  <a:pt x="63" y="147"/>
                  <a:pt x="63" y="141"/>
                </a:cubicBezTo>
                <a:cubicBezTo>
                  <a:pt x="63" y="134"/>
                  <a:pt x="69" y="129"/>
                  <a:pt x="74" y="129"/>
                </a:cubicBezTo>
                <a:cubicBezTo>
                  <a:pt x="81" y="129"/>
                  <a:pt x="85" y="134"/>
                  <a:pt x="85" y="141"/>
                </a:cubicBezTo>
                <a:close/>
                <a:moveTo>
                  <a:pt x="130" y="153"/>
                </a:moveTo>
                <a:cubicBezTo>
                  <a:pt x="124" y="153"/>
                  <a:pt x="119" y="147"/>
                  <a:pt x="119" y="141"/>
                </a:cubicBezTo>
                <a:cubicBezTo>
                  <a:pt x="119" y="134"/>
                  <a:pt x="124" y="129"/>
                  <a:pt x="130" y="129"/>
                </a:cubicBezTo>
                <a:cubicBezTo>
                  <a:pt x="136" y="129"/>
                  <a:pt x="141" y="134"/>
                  <a:pt x="141" y="141"/>
                </a:cubicBezTo>
                <a:cubicBezTo>
                  <a:pt x="141" y="147"/>
                  <a:pt x="136" y="153"/>
                  <a:pt x="130" y="153"/>
                </a:cubicBezTo>
                <a:close/>
                <a:moveTo>
                  <a:pt x="130" y="153"/>
                </a:moveTo>
                <a:cubicBezTo>
                  <a:pt x="130" y="153"/>
                  <a:pt x="130" y="153"/>
                  <a:pt x="130" y="15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6A44D311-970C-0E68-8FA6-DD6810AAE826}"/>
              </a:ext>
            </a:extLst>
          </p:cNvPr>
          <p:cNvSpPr>
            <a:spLocks noEditPoints="1"/>
          </p:cNvSpPr>
          <p:nvPr/>
        </p:nvSpPr>
        <p:spPr bwMode="auto">
          <a:xfrm>
            <a:off x="2389188" y="5240338"/>
            <a:ext cx="254000" cy="225425"/>
          </a:xfrm>
          <a:custGeom>
            <a:avLst/>
            <a:gdLst>
              <a:gd name="T0" fmla="*/ 156 w 160"/>
              <a:gd name="T1" fmla="*/ 29 h 142"/>
              <a:gd name="T2" fmla="*/ 137 w 160"/>
              <a:gd name="T3" fmla="*/ 4 h 142"/>
              <a:gd name="T4" fmla="*/ 130 w 160"/>
              <a:gd name="T5" fmla="*/ 0 h 142"/>
              <a:gd name="T6" fmla="*/ 31 w 160"/>
              <a:gd name="T7" fmla="*/ 0 h 142"/>
              <a:gd name="T8" fmla="*/ 23 w 160"/>
              <a:gd name="T9" fmla="*/ 4 h 142"/>
              <a:gd name="T10" fmla="*/ 4 w 160"/>
              <a:gd name="T11" fmla="*/ 29 h 142"/>
              <a:gd name="T12" fmla="*/ 0 w 160"/>
              <a:gd name="T13" fmla="*/ 41 h 142"/>
              <a:gd name="T14" fmla="*/ 0 w 160"/>
              <a:gd name="T15" fmla="*/ 129 h 142"/>
              <a:gd name="T16" fmla="*/ 12 w 160"/>
              <a:gd name="T17" fmla="*/ 142 h 142"/>
              <a:gd name="T18" fmla="*/ 149 w 160"/>
              <a:gd name="T19" fmla="*/ 142 h 142"/>
              <a:gd name="T20" fmla="*/ 160 w 160"/>
              <a:gd name="T21" fmla="*/ 129 h 142"/>
              <a:gd name="T22" fmla="*/ 160 w 160"/>
              <a:gd name="T23" fmla="*/ 41 h 142"/>
              <a:gd name="T24" fmla="*/ 156 w 160"/>
              <a:gd name="T25" fmla="*/ 29 h 142"/>
              <a:gd name="T26" fmla="*/ 113 w 160"/>
              <a:gd name="T27" fmla="*/ 88 h 142"/>
              <a:gd name="T28" fmla="*/ 103 w 160"/>
              <a:gd name="T29" fmla="*/ 93 h 142"/>
              <a:gd name="T30" fmla="*/ 101 w 160"/>
              <a:gd name="T31" fmla="*/ 93 h 142"/>
              <a:gd name="T32" fmla="*/ 91 w 160"/>
              <a:gd name="T33" fmla="*/ 88 h 142"/>
              <a:gd name="T34" fmla="*/ 82 w 160"/>
              <a:gd name="T35" fmla="*/ 90 h 142"/>
              <a:gd name="T36" fmla="*/ 82 w 160"/>
              <a:gd name="T37" fmla="*/ 118 h 142"/>
              <a:gd name="T38" fmla="*/ 72 w 160"/>
              <a:gd name="T39" fmla="*/ 129 h 142"/>
              <a:gd name="T40" fmla="*/ 60 w 160"/>
              <a:gd name="T41" fmla="*/ 118 h 142"/>
              <a:gd name="T42" fmla="*/ 63 w 160"/>
              <a:gd name="T43" fmla="*/ 115 h 142"/>
              <a:gd name="T44" fmla="*/ 66 w 160"/>
              <a:gd name="T45" fmla="*/ 118 h 142"/>
              <a:gd name="T46" fmla="*/ 72 w 160"/>
              <a:gd name="T47" fmla="*/ 125 h 142"/>
              <a:gd name="T48" fmla="*/ 77 w 160"/>
              <a:gd name="T49" fmla="*/ 118 h 142"/>
              <a:gd name="T50" fmla="*/ 77 w 160"/>
              <a:gd name="T51" fmla="*/ 90 h 142"/>
              <a:gd name="T52" fmla="*/ 69 w 160"/>
              <a:gd name="T53" fmla="*/ 88 h 142"/>
              <a:gd name="T54" fmla="*/ 58 w 160"/>
              <a:gd name="T55" fmla="*/ 93 h 142"/>
              <a:gd name="T56" fmla="*/ 58 w 160"/>
              <a:gd name="T57" fmla="*/ 93 h 142"/>
              <a:gd name="T58" fmla="*/ 48 w 160"/>
              <a:gd name="T59" fmla="*/ 88 h 142"/>
              <a:gd name="T60" fmla="*/ 39 w 160"/>
              <a:gd name="T61" fmla="*/ 90 h 142"/>
              <a:gd name="T62" fmla="*/ 77 w 160"/>
              <a:gd name="T63" fmla="*/ 55 h 142"/>
              <a:gd name="T64" fmla="*/ 77 w 160"/>
              <a:gd name="T65" fmla="*/ 53 h 142"/>
              <a:gd name="T66" fmla="*/ 80 w 160"/>
              <a:gd name="T67" fmla="*/ 51 h 142"/>
              <a:gd name="T68" fmla="*/ 82 w 160"/>
              <a:gd name="T69" fmla="*/ 53 h 142"/>
              <a:gd name="T70" fmla="*/ 82 w 160"/>
              <a:gd name="T71" fmla="*/ 55 h 142"/>
              <a:gd name="T72" fmla="*/ 122 w 160"/>
              <a:gd name="T73" fmla="*/ 90 h 142"/>
              <a:gd name="T74" fmla="*/ 113 w 160"/>
              <a:gd name="T75" fmla="*/ 88 h 142"/>
              <a:gd name="T76" fmla="*/ 11 w 160"/>
              <a:gd name="T77" fmla="*/ 29 h 142"/>
              <a:gd name="T78" fmla="*/ 17 w 160"/>
              <a:gd name="T79" fmla="*/ 21 h 142"/>
              <a:gd name="T80" fmla="*/ 60 w 160"/>
              <a:gd name="T81" fmla="*/ 21 h 142"/>
              <a:gd name="T82" fmla="*/ 64 w 160"/>
              <a:gd name="T83" fmla="*/ 14 h 142"/>
              <a:gd name="T84" fmla="*/ 22 w 160"/>
              <a:gd name="T85" fmla="*/ 14 h 142"/>
              <a:gd name="T86" fmla="*/ 27 w 160"/>
              <a:gd name="T87" fmla="*/ 7 h 142"/>
              <a:gd name="T88" fmla="*/ 31 w 160"/>
              <a:gd name="T89" fmla="*/ 6 h 142"/>
              <a:gd name="T90" fmla="*/ 130 w 160"/>
              <a:gd name="T91" fmla="*/ 6 h 142"/>
              <a:gd name="T92" fmla="*/ 133 w 160"/>
              <a:gd name="T93" fmla="*/ 7 h 142"/>
              <a:gd name="T94" fmla="*/ 139 w 160"/>
              <a:gd name="T95" fmla="*/ 14 h 142"/>
              <a:gd name="T96" fmla="*/ 95 w 160"/>
              <a:gd name="T97" fmla="*/ 14 h 142"/>
              <a:gd name="T98" fmla="*/ 98 w 160"/>
              <a:gd name="T99" fmla="*/ 21 h 142"/>
              <a:gd name="T100" fmla="*/ 144 w 160"/>
              <a:gd name="T101" fmla="*/ 21 h 142"/>
              <a:gd name="T102" fmla="*/ 150 w 160"/>
              <a:gd name="T103" fmla="*/ 29 h 142"/>
              <a:gd name="T104" fmla="*/ 11 w 160"/>
              <a:gd name="T105" fmla="*/ 29 h 142"/>
              <a:gd name="T106" fmla="*/ 11 w 160"/>
              <a:gd name="T107" fmla="*/ 29 h 142"/>
              <a:gd name="T108" fmla="*/ 11 w 160"/>
              <a:gd name="T109" fmla="*/ 29 h 142"/>
              <a:gd name="T110" fmla="*/ 11 w 160"/>
              <a:gd name="T111" fmla="*/ 29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42">
                <a:moveTo>
                  <a:pt x="156" y="29"/>
                </a:moveTo>
                <a:cubicBezTo>
                  <a:pt x="137" y="4"/>
                  <a:pt x="137" y="4"/>
                  <a:pt x="137" y="4"/>
                </a:cubicBezTo>
                <a:cubicBezTo>
                  <a:pt x="136" y="1"/>
                  <a:pt x="132" y="0"/>
                  <a:pt x="130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27" y="0"/>
                  <a:pt x="25" y="1"/>
                  <a:pt x="23" y="4"/>
                </a:cubicBezTo>
                <a:cubicBezTo>
                  <a:pt x="4" y="29"/>
                  <a:pt x="4" y="29"/>
                  <a:pt x="4" y="29"/>
                </a:cubicBezTo>
                <a:cubicBezTo>
                  <a:pt x="2" y="32"/>
                  <a:pt x="0" y="37"/>
                  <a:pt x="0" y="41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7"/>
                  <a:pt x="5" y="142"/>
                  <a:pt x="12" y="142"/>
                </a:cubicBezTo>
                <a:cubicBezTo>
                  <a:pt x="149" y="142"/>
                  <a:pt x="149" y="142"/>
                  <a:pt x="149" y="142"/>
                </a:cubicBezTo>
                <a:cubicBezTo>
                  <a:pt x="155" y="142"/>
                  <a:pt x="160" y="137"/>
                  <a:pt x="160" y="129"/>
                </a:cubicBezTo>
                <a:cubicBezTo>
                  <a:pt x="160" y="41"/>
                  <a:pt x="160" y="41"/>
                  <a:pt x="160" y="41"/>
                </a:cubicBezTo>
                <a:cubicBezTo>
                  <a:pt x="160" y="37"/>
                  <a:pt x="159" y="32"/>
                  <a:pt x="156" y="29"/>
                </a:cubicBezTo>
                <a:close/>
                <a:moveTo>
                  <a:pt x="113" y="88"/>
                </a:moveTo>
                <a:cubicBezTo>
                  <a:pt x="108" y="88"/>
                  <a:pt x="104" y="90"/>
                  <a:pt x="103" y="93"/>
                </a:cubicBezTo>
                <a:cubicBezTo>
                  <a:pt x="101" y="93"/>
                  <a:pt x="101" y="93"/>
                  <a:pt x="101" y="93"/>
                </a:cubicBezTo>
                <a:cubicBezTo>
                  <a:pt x="101" y="90"/>
                  <a:pt x="96" y="88"/>
                  <a:pt x="91" y="88"/>
                </a:cubicBezTo>
                <a:cubicBezTo>
                  <a:pt x="87" y="88"/>
                  <a:pt x="85" y="89"/>
                  <a:pt x="82" y="90"/>
                </a:cubicBezTo>
                <a:cubicBezTo>
                  <a:pt x="82" y="118"/>
                  <a:pt x="82" y="118"/>
                  <a:pt x="82" y="118"/>
                </a:cubicBezTo>
                <a:cubicBezTo>
                  <a:pt x="82" y="123"/>
                  <a:pt x="77" y="129"/>
                  <a:pt x="72" y="129"/>
                </a:cubicBezTo>
                <a:cubicBezTo>
                  <a:pt x="66" y="129"/>
                  <a:pt x="60" y="123"/>
                  <a:pt x="60" y="118"/>
                </a:cubicBezTo>
                <a:cubicBezTo>
                  <a:pt x="60" y="116"/>
                  <a:pt x="62" y="115"/>
                  <a:pt x="63" y="115"/>
                </a:cubicBezTo>
                <a:cubicBezTo>
                  <a:pt x="64" y="115"/>
                  <a:pt x="66" y="116"/>
                  <a:pt x="66" y="118"/>
                </a:cubicBezTo>
                <a:cubicBezTo>
                  <a:pt x="66" y="120"/>
                  <a:pt x="68" y="125"/>
                  <a:pt x="72" y="125"/>
                </a:cubicBezTo>
                <a:cubicBezTo>
                  <a:pt x="75" y="125"/>
                  <a:pt x="77" y="120"/>
                  <a:pt x="77" y="118"/>
                </a:cubicBezTo>
                <a:cubicBezTo>
                  <a:pt x="77" y="90"/>
                  <a:pt x="77" y="90"/>
                  <a:pt x="77" y="90"/>
                </a:cubicBezTo>
                <a:cubicBezTo>
                  <a:pt x="76" y="89"/>
                  <a:pt x="72" y="88"/>
                  <a:pt x="69" y="88"/>
                </a:cubicBezTo>
                <a:cubicBezTo>
                  <a:pt x="64" y="88"/>
                  <a:pt x="59" y="90"/>
                  <a:pt x="58" y="93"/>
                </a:cubicBezTo>
                <a:cubicBezTo>
                  <a:pt x="58" y="93"/>
                  <a:pt x="58" y="93"/>
                  <a:pt x="58" y="93"/>
                </a:cubicBezTo>
                <a:cubicBezTo>
                  <a:pt x="57" y="90"/>
                  <a:pt x="53" y="88"/>
                  <a:pt x="48" y="88"/>
                </a:cubicBezTo>
                <a:cubicBezTo>
                  <a:pt x="44" y="88"/>
                  <a:pt x="40" y="89"/>
                  <a:pt x="39" y="90"/>
                </a:cubicBezTo>
                <a:cubicBezTo>
                  <a:pt x="40" y="71"/>
                  <a:pt x="57" y="56"/>
                  <a:pt x="77" y="55"/>
                </a:cubicBezTo>
                <a:cubicBezTo>
                  <a:pt x="77" y="53"/>
                  <a:pt x="77" y="53"/>
                  <a:pt x="77" y="53"/>
                </a:cubicBezTo>
                <a:cubicBezTo>
                  <a:pt x="77" y="52"/>
                  <a:pt x="78" y="51"/>
                  <a:pt x="80" y="51"/>
                </a:cubicBezTo>
                <a:cubicBezTo>
                  <a:pt x="81" y="51"/>
                  <a:pt x="82" y="52"/>
                  <a:pt x="82" y="53"/>
                </a:cubicBezTo>
                <a:cubicBezTo>
                  <a:pt x="82" y="55"/>
                  <a:pt x="82" y="55"/>
                  <a:pt x="82" y="55"/>
                </a:cubicBezTo>
                <a:cubicBezTo>
                  <a:pt x="104" y="56"/>
                  <a:pt x="121" y="71"/>
                  <a:pt x="122" y="90"/>
                </a:cubicBezTo>
                <a:cubicBezTo>
                  <a:pt x="119" y="89"/>
                  <a:pt x="117" y="88"/>
                  <a:pt x="113" y="88"/>
                </a:cubicBezTo>
                <a:close/>
                <a:moveTo>
                  <a:pt x="11" y="29"/>
                </a:moveTo>
                <a:cubicBezTo>
                  <a:pt x="17" y="21"/>
                  <a:pt x="17" y="21"/>
                  <a:pt x="17" y="21"/>
                </a:cubicBezTo>
                <a:cubicBezTo>
                  <a:pt x="60" y="21"/>
                  <a:pt x="60" y="21"/>
                  <a:pt x="60" y="21"/>
                </a:cubicBezTo>
                <a:cubicBezTo>
                  <a:pt x="64" y="14"/>
                  <a:pt x="64" y="14"/>
                  <a:pt x="64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7" y="7"/>
                  <a:pt x="27" y="7"/>
                  <a:pt x="27" y="7"/>
                </a:cubicBezTo>
                <a:cubicBezTo>
                  <a:pt x="27" y="6"/>
                  <a:pt x="28" y="6"/>
                  <a:pt x="31" y="6"/>
                </a:cubicBezTo>
                <a:cubicBezTo>
                  <a:pt x="130" y="6"/>
                  <a:pt x="130" y="6"/>
                  <a:pt x="130" y="6"/>
                </a:cubicBezTo>
                <a:cubicBezTo>
                  <a:pt x="131" y="6"/>
                  <a:pt x="132" y="6"/>
                  <a:pt x="133" y="7"/>
                </a:cubicBezTo>
                <a:cubicBezTo>
                  <a:pt x="139" y="14"/>
                  <a:pt x="139" y="14"/>
                  <a:pt x="139" y="14"/>
                </a:cubicBezTo>
                <a:cubicBezTo>
                  <a:pt x="95" y="14"/>
                  <a:pt x="95" y="14"/>
                  <a:pt x="95" y="14"/>
                </a:cubicBezTo>
                <a:cubicBezTo>
                  <a:pt x="98" y="21"/>
                  <a:pt x="98" y="21"/>
                  <a:pt x="98" y="21"/>
                </a:cubicBezTo>
                <a:cubicBezTo>
                  <a:pt x="144" y="21"/>
                  <a:pt x="144" y="21"/>
                  <a:pt x="144" y="21"/>
                </a:cubicBezTo>
                <a:cubicBezTo>
                  <a:pt x="150" y="29"/>
                  <a:pt x="150" y="29"/>
                  <a:pt x="150" y="29"/>
                </a:cubicBezTo>
                <a:cubicBezTo>
                  <a:pt x="11" y="29"/>
                  <a:pt x="11" y="29"/>
                  <a:pt x="11" y="29"/>
                </a:cubicBezTo>
                <a:cubicBezTo>
                  <a:pt x="11" y="29"/>
                  <a:pt x="11" y="29"/>
                  <a:pt x="11" y="29"/>
                </a:cubicBezTo>
                <a:close/>
                <a:moveTo>
                  <a:pt x="11" y="29"/>
                </a:moveTo>
                <a:cubicBezTo>
                  <a:pt x="11" y="29"/>
                  <a:pt x="11" y="29"/>
                  <a:pt x="11" y="2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578A0C6A-198A-EDC2-D241-F407DDADF496}"/>
              </a:ext>
            </a:extLst>
          </p:cNvPr>
          <p:cNvSpPr>
            <a:spLocks noEditPoints="1"/>
          </p:cNvSpPr>
          <p:nvPr/>
        </p:nvSpPr>
        <p:spPr bwMode="auto">
          <a:xfrm>
            <a:off x="9539288" y="1925638"/>
            <a:ext cx="261938" cy="244475"/>
          </a:xfrm>
          <a:custGeom>
            <a:avLst/>
            <a:gdLst>
              <a:gd name="T0" fmla="*/ 148 w 165"/>
              <a:gd name="T1" fmla="*/ 5 h 154"/>
              <a:gd name="T2" fmla="*/ 140 w 165"/>
              <a:gd name="T3" fmla="*/ 13 h 154"/>
              <a:gd name="T4" fmla="*/ 107 w 165"/>
              <a:gd name="T5" fmla="*/ 1 h 154"/>
              <a:gd name="T6" fmla="*/ 21 w 165"/>
              <a:gd name="T7" fmla="*/ 85 h 154"/>
              <a:gd name="T8" fmla="*/ 10 w 165"/>
              <a:gd name="T9" fmla="*/ 137 h 154"/>
              <a:gd name="T10" fmla="*/ 39 w 165"/>
              <a:gd name="T11" fmla="*/ 153 h 154"/>
              <a:gd name="T12" fmla="*/ 99 w 165"/>
              <a:gd name="T13" fmla="*/ 96 h 154"/>
              <a:gd name="T14" fmla="*/ 114 w 165"/>
              <a:gd name="T15" fmla="*/ 143 h 154"/>
              <a:gd name="T16" fmla="*/ 126 w 165"/>
              <a:gd name="T17" fmla="*/ 133 h 154"/>
              <a:gd name="T18" fmla="*/ 111 w 165"/>
              <a:gd name="T19" fmla="*/ 92 h 154"/>
              <a:gd name="T20" fmla="*/ 140 w 165"/>
              <a:gd name="T21" fmla="*/ 127 h 154"/>
              <a:gd name="T22" fmla="*/ 156 w 165"/>
              <a:gd name="T23" fmla="*/ 116 h 154"/>
              <a:gd name="T24" fmla="*/ 116 w 165"/>
              <a:gd name="T25" fmla="*/ 81 h 154"/>
              <a:gd name="T26" fmla="*/ 163 w 165"/>
              <a:gd name="T27" fmla="*/ 36 h 154"/>
              <a:gd name="T28" fmla="*/ 50 w 165"/>
              <a:gd name="T29" fmla="*/ 93 h 154"/>
              <a:gd name="T30" fmla="*/ 15 w 165"/>
              <a:gd name="T31" fmla="*/ 133 h 154"/>
              <a:gd name="T32" fmla="*/ 29 w 165"/>
              <a:gd name="T33" fmla="*/ 91 h 154"/>
              <a:gd name="T34" fmla="*/ 19 w 165"/>
              <a:gd name="T35" fmla="*/ 114 h 154"/>
              <a:gd name="T36" fmla="*/ 18 w 165"/>
              <a:gd name="T37" fmla="*/ 118 h 154"/>
              <a:gd name="T38" fmla="*/ 46 w 165"/>
              <a:gd name="T39" fmla="*/ 117 h 154"/>
              <a:gd name="T40" fmla="*/ 33 w 165"/>
              <a:gd name="T41" fmla="*/ 85 h 154"/>
              <a:gd name="T42" fmla="*/ 89 w 165"/>
              <a:gd name="T43" fmla="*/ 63 h 154"/>
              <a:gd name="T44" fmla="*/ 49 w 165"/>
              <a:gd name="T45" fmla="*/ 91 h 154"/>
              <a:gd name="T46" fmla="*/ 50 w 165"/>
              <a:gd name="T47" fmla="*/ 93 h 154"/>
              <a:gd name="T48" fmla="*/ 39 w 165"/>
              <a:gd name="T49" fmla="*/ 116 h 154"/>
              <a:gd name="T50" fmla="*/ 31 w 165"/>
              <a:gd name="T51" fmla="*/ 127 h 154"/>
              <a:gd name="T52" fmla="*/ 39 w 165"/>
              <a:gd name="T53" fmla="*/ 106 h 154"/>
              <a:gd name="T54" fmla="*/ 57 w 165"/>
              <a:gd name="T55" fmla="*/ 96 h 154"/>
              <a:gd name="T56" fmla="*/ 98 w 165"/>
              <a:gd name="T57" fmla="*/ 87 h 154"/>
              <a:gd name="T58" fmla="*/ 86 w 165"/>
              <a:gd name="T59" fmla="*/ 38 h 154"/>
              <a:gd name="T60" fmla="*/ 135 w 165"/>
              <a:gd name="T61" fmla="*/ 18 h 154"/>
              <a:gd name="T62" fmla="*/ 86 w 165"/>
              <a:gd name="T63" fmla="*/ 38 h 154"/>
              <a:gd name="T64" fmla="*/ 147 w 165"/>
              <a:gd name="T65" fmla="*/ 47 h 154"/>
              <a:gd name="T66" fmla="*/ 109 w 165"/>
              <a:gd name="T67" fmla="*/ 56 h 154"/>
              <a:gd name="T68" fmla="*/ 156 w 165"/>
              <a:gd name="T69" fmla="*/ 35 h 154"/>
              <a:gd name="T70" fmla="*/ 156 w 165"/>
              <a:gd name="T71" fmla="*/ 35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5" h="154">
                <a:moveTo>
                  <a:pt x="151" y="7"/>
                </a:moveTo>
                <a:cubicBezTo>
                  <a:pt x="148" y="5"/>
                  <a:pt x="148" y="5"/>
                  <a:pt x="148" y="5"/>
                </a:cubicBezTo>
                <a:cubicBezTo>
                  <a:pt x="146" y="7"/>
                  <a:pt x="146" y="7"/>
                  <a:pt x="146" y="7"/>
                </a:cubicBezTo>
                <a:cubicBezTo>
                  <a:pt x="144" y="10"/>
                  <a:pt x="142" y="11"/>
                  <a:pt x="140" y="13"/>
                </a:cubicBezTo>
                <a:cubicBezTo>
                  <a:pt x="135" y="8"/>
                  <a:pt x="124" y="0"/>
                  <a:pt x="110" y="1"/>
                </a:cubicBezTo>
                <a:cubicBezTo>
                  <a:pt x="107" y="1"/>
                  <a:pt x="107" y="1"/>
                  <a:pt x="107" y="1"/>
                </a:cubicBezTo>
                <a:cubicBezTo>
                  <a:pt x="107" y="2"/>
                  <a:pt x="107" y="2"/>
                  <a:pt x="107" y="2"/>
                </a:cubicBezTo>
                <a:cubicBezTo>
                  <a:pt x="90" y="33"/>
                  <a:pt x="28" y="78"/>
                  <a:pt x="21" y="85"/>
                </a:cubicBezTo>
                <a:cubicBezTo>
                  <a:pt x="19" y="85"/>
                  <a:pt x="15" y="87"/>
                  <a:pt x="12" y="91"/>
                </a:cubicBezTo>
                <a:cubicBezTo>
                  <a:pt x="0" y="103"/>
                  <a:pt x="3" y="123"/>
                  <a:pt x="10" y="137"/>
                </a:cubicBezTo>
                <a:cubicBezTo>
                  <a:pt x="15" y="147"/>
                  <a:pt x="25" y="154"/>
                  <a:pt x="34" y="154"/>
                </a:cubicBezTo>
                <a:cubicBezTo>
                  <a:pt x="35" y="154"/>
                  <a:pt x="38" y="153"/>
                  <a:pt x="39" y="153"/>
                </a:cubicBezTo>
                <a:cubicBezTo>
                  <a:pt x="43" y="152"/>
                  <a:pt x="47" y="149"/>
                  <a:pt x="49" y="146"/>
                </a:cubicBezTo>
                <a:cubicBezTo>
                  <a:pt x="54" y="141"/>
                  <a:pt x="77" y="116"/>
                  <a:pt x="99" y="96"/>
                </a:cubicBezTo>
                <a:cubicBezTo>
                  <a:pt x="102" y="98"/>
                  <a:pt x="107" y="107"/>
                  <a:pt x="110" y="116"/>
                </a:cubicBezTo>
                <a:cubicBezTo>
                  <a:pt x="113" y="126"/>
                  <a:pt x="114" y="143"/>
                  <a:pt x="114" y="143"/>
                </a:cubicBezTo>
                <a:cubicBezTo>
                  <a:pt x="119" y="131"/>
                  <a:pt x="119" y="131"/>
                  <a:pt x="119" y="131"/>
                </a:cubicBezTo>
                <a:cubicBezTo>
                  <a:pt x="126" y="133"/>
                  <a:pt x="126" y="133"/>
                  <a:pt x="126" y="133"/>
                </a:cubicBezTo>
                <a:cubicBezTo>
                  <a:pt x="126" y="133"/>
                  <a:pt x="125" y="118"/>
                  <a:pt x="121" y="109"/>
                </a:cubicBezTo>
                <a:cubicBezTo>
                  <a:pt x="117" y="101"/>
                  <a:pt x="111" y="92"/>
                  <a:pt x="111" y="92"/>
                </a:cubicBezTo>
                <a:cubicBezTo>
                  <a:pt x="111" y="92"/>
                  <a:pt x="123" y="98"/>
                  <a:pt x="128" y="106"/>
                </a:cubicBezTo>
                <a:cubicBezTo>
                  <a:pt x="134" y="113"/>
                  <a:pt x="140" y="127"/>
                  <a:pt x="140" y="127"/>
                </a:cubicBezTo>
                <a:cubicBezTo>
                  <a:pt x="145" y="118"/>
                  <a:pt x="145" y="118"/>
                  <a:pt x="145" y="118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56" y="116"/>
                  <a:pt x="138" y="98"/>
                  <a:pt x="133" y="95"/>
                </a:cubicBezTo>
                <a:cubicBezTo>
                  <a:pt x="130" y="92"/>
                  <a:pt x="118" y="85"/>
                  <a:pt x="116" y="81"/>
                </a:cubicBezTo>
                <a:cubicBezTo>
                  <a:pt x="133" y="66"/>
                  <a:pt x="148" y="55"/>
                  <a:pt x="151" y="53"/>
                </a:cubicBezTo>
                <a:cubicBezTo>
                  <a:pt x="158" y="50"/>
                  <a:pt x="162" y="43"/>
                  <a:pt x="163" y="36"/>
                </a:cubicBezTo>
                <a:cubicBezTo>
                  <a:pt x="165" y="27"/>
                  <a:pt x="160" y="17"/>
                  <a:pt x="151" y="7"/>
                </a:cubicBezTo>
                <a:close/>
                <a:moveTo>
                  <a:pt x="50" y="93"/>
                </a:moveTo>
                <a:cubicBezTo>
                  <a:pt x="53" y="107"/>
                  <a:pt x="54" y="142"/>
                  <a:pt x="38" y="146"/>
                </a:cubicBezTo>
                <a:cubicBezTo>
                  <a:pt x="27" y="148"/>
                  <a:pt x="19" y="141"/>
                  <a:pt x="15" y="133"/>
                </a:cubicBezTo>
                <a:cubicBezTo>
                  <a:pt x="10" y="122"/>
                  <a:pt x="8" y="106"/>
                  <a:pt x="18" y="96"/>
                </a:cubicBezTo>
                <a:cubicBezTo>
                  <a:pt x="22" y="91"/>
                  <a:pt x="26" y="90"/>
                  <a:pt x="29" y="91"/>
                </a:cubicBezTo>
                <a:cubicBezTo>
                  <a:pt x="33" y="93"/>
                  <a:pt x="34" y="96"/>
                  <a:pt x="36" y="98"/>
                </a:cubicBezTo>
                <a:cubicBezTo>
                  <a:pt x="34" y="101"/>
                  <a:pt x="28" y="107"/>
                  <a:pt x="19" y="114"/>
                </a:cubicBezTo>
                <a:cubicBezTo>
                  <a:pt x="18" y="117"/>
                  <a:pt x="18" y="117"/>
                  <a:pt x="18" y="117"/>
                </a:cubicBezTo>
                <a:cubicBezTo>
                  <a:pt x="18" y="118"/>
                  <a:pt x="18" y="118"/>
                  <a:pt x="18" y="118"/>
                </a:cubicBezTo>
                <a:cubicBezTo>
                  <a:pt x="20" y="132"/>
                  <a:pt x="27" y="133"/>
                  <a:pt x="31" y="133"/>
                </a:cubicBezTo>
                <a:cubicBezTo>
                  <a:pt x="36" y="133"/>
                  <a:pt x="43" y="127"/>
                  <a:pt x="46" y="117"/>
                </a:cubicBezTo>
                <a:cubicBezTo>
                  <a:pt x="48" y="108"/>
                  <a:pt x="43" y="91"/>
                  <a:pt x="33" y="85"/>
                </a:cubicBezTo>
                <a:cubicBezTo>
                  <a:pt x="33" y="85"/>
                  <a:pt x="33" y="85"/>
                  <a:pt x="33" y="85"/>
                </a:cubicBezTo>
                <a:cubicBezTo>
                  <a:pt x="41" y="78"/>
                  <a:pt x="56" y="67"/>
                  <a:pt x="70" y="53"/>
                </a:cubicBezTo>
                <a:cubicBezTo>
                  <a:pt x="76" y="55"/>
                  <a:pt x="84" y="58"/>
                  <a:pt x="89" y="63"/>
                </a:cubicBezTo>
                <a:cubicBezTo>
                  <a:pt x="63" y="87"/>
                  <a:pt x="53" y="90"/>
                  <a:pt x="53" y="90"/>
                </a:cubicBezTo>
                <a:cubicBezTo>
                  <a:pt x="49" y="91"/>
                  <a:pt x="49" y="91"/>
                  <a:pt x="49" y="91"/>
                </a:cubicBezTo>
                <a:cubicBezTo>
                  <a:pt x="50" y="93"/>
                  <a:pt x="50" y="93"/>
                  <a:pt x="50" y="93"/>
                </a:cubicBezTo>
                <a:cubicBezTo>
                  <a:pt x="50" y="93"/>
                  <a:pt x="50" y="93"/>
                  <a:pt x="50" y="93"/>
                </a:cubicBezTo>
                <a:close/>
                <a:moveTo>
                  <a:pt x="39" y="106"/>
                </a:moveTo>
                <a:cubicBezTo>
                  <a:pt x="40" y="109"/>
                  <a:pt x="40" y="113"/>
                  <a:pt x="39" y="116"/>
                </a:cubicBezTo>
                <a:cubicBezTo>
                  <a:pt x="38" y="123"/>
                  <a:pt x="33" y="127"/>
                  <a:pt x="31" y="127"/>
                </a:cubicBezTo>
                <a:cubicBezTo>
                  <a:pt x="31" y="127"/>
                  <a:pt x="31" y="127"/>
                  <a:pt x="31" y="127"/>
                </a:cubicBezTo>
                <a:cubicBezTo>
                  <a:pt x="28" y="127"/>
                  <a:pt x="26" y="123"/>
                  <a:pt x="25" y="119"/>
                </a:cubicBezTo>
                <a:cubicBezTo>
                  <a:pt x="32" y="113"/>
                  <a:pt x="35" y="109"/>
                  <a:pt x="39" y="106"/>
                </a:cubicBezTo>
                <a:close/>
                <a:moveTo>
                  <a:pt x="57" y="128"/>
                </a:moveTo>
                <a:cubicBezTo>
                  <a:pt x="60" y="116"/>
                  <a:pt x="57" y="102"/>
                  <a:pt x="57" y="96"/>
                </a:cubicBezTo>
                <a:cubicBezTo>
                  <a:pt x="62" y="93"/>
                  <a:pt x="74" y="87"/>
                  <a:pt x="92" y="70"/>
                </a:cubicBezTo>
                <a:cubicBezTo>
                  <a:pt x="96" y="77"/>
                  <a:pt x="97" y="83"/>
                  <a:pt x="98" y="87"/>
                </a:cubicBezTo>
                <a:cubicBezTo>
                  <a:pt x="83" y="101"/>
                  <a:pt x="68" y="117"/>
                  <a:pt x="57" y="128"/>
                </a:cubicBezTo>
                <a:close/>
                <a:moveTo>
                  <a:pt x="86" y="38"/>
                </a:moveTo>
                <a:cubicBezTo>
                  <a:pt x="97" y="28"/>
                  <a:pt x="106" y="17"/>
                  <a:pt x="112" y="7"/>
                </a:cubicBezTo>
                <a:cubicBezTo>
                  <a:pt x="123" y="8"/>
                  <a:pt x="131" y="15"/>
                  <a:pt x="135" y="18"/>
                </a:cubicBezTo>
                <a:cubicBezTo>
                  <a:pt x="124" y="31"/>
                  <a:pt x="113" y="41"/>
                  <a:pt x="104" y="50"/>
                </a:cubicBezTo>
                <a:cubicBezTo>
                  <a:pt x="98" y="42"/>
                  <a:pt x="92" y="40"/>
                  <a:pt x="86" y="38"/>
                </a:cubicBezTo>
                <a:close/>
                <a:moveTo>
                  <a:pt x="156" y="35"/>
                </a:moveTo>
                <a:cubicBezTo>
                  <a:pt x="156" y="40"/>
                  <a:pt x="153" y="43"/>
                  <a:pt x="147" y="47"/>
                </a:cubicBezTo>
                <a:cubicBezTo>
                  <a:pt x="145" y="48"/>
                  <a:pt x="130" y="60"/>
                  <a:pt x="114" y="72"/>
                </a:cubicBezTo>
                <a:cubicBezTo>
                  <a:pt x="114" y="70"/>
                  <a:pt x="113" y="65"/>
                  <a:pt x="109" y="56"/>
                </a:cubicBezTo>
                <a:cubicBezTo>
                  <a:pt x="119" y="45"/>
                  <a:pt x="133" y="32"/>
                  <a:pt x="148" y="15"/>
                </a:cubicBezTo>
                <a:cubicBezTo>
                  <a:pt x="154" y="22"/>
                  <a:pt x="158" y="28"/>
                  <a:pt x="156" y="35"/>
                </a:cubicBezTo>
                <a:close/>
                <a:moveTo>
                  <a:pt x="156" y="35"/>
                </a:moveTo>
                <a:cubicBezTo>
                  <a:pt x="156" y="35"/>
                  <a:pt x="156" y="35"/>
                  <a:pt x="156" y="3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B16F9D82-846C-DA76-ED86-AD87A5D1D10A}"/>
              </a:ext>
            </a:extLst>
          </p:cNvPr>
          <p:cNvSpPr>
            <a:spLocks noEditPoints="1"/>
          </p:cNvSpPr>
          <p:nvPr/>
        </p:nvSpPr>
        <p:spPr bwMode="auto">
          <a:xfrm>
            <a:off x="2940051" y="1371600"/>
            <a:ext cx="252413" cy="254000"/>
          </a:xfrm>
          <a:custGeom>
            <a:avLst/>
            <a:gdLst>
              <a:gd name="T0" fmla="*/ 38 w 159"/>
              <a:gd name="T1" fmla="*/ 141 h 160"/>
              <a:gd name="T2" fmla="*/ 21 w 159"/>
              <a:gd name="T3" fmla="*/ 141 h 160"/>
              <a:gd name="T4" fmla="*/ 21 w 159"/>
              <a:gd name="T5" fmla="*/ 67 h 160"/>
              <a:gd name="T6" fmla="*/ 38 w 159"/>
              <a:gd name="T7" fmla="*/ 67 h 160"/>
              <a:gd name="T8" fmla="*/ 38 w 159"/>
              <a:gd name="T9" fmla="*/ 141 h 160"/>
              <a:gd name="T10" fmla="*/ 38 w 159"/>
              <a:gd name="T11" fmla="*/ 141 h 160"/>
              <a:gd name="T12" fmla="*/ 38 w 159"/>
              <a:gd name="T13" fmla="*/ 141 h 160"/>
              <a:gd name="T14" fmla="*/ 64 w 159"/>
              <a:gd name="T15" fmla="*/ 38 h 160"/>
              <a:gd name="T16" fmla="*/ 48 w 159"/>
              <a:gd name="T17" fmla="*/ 38 h 160"/>
              <a:gd name="T18" fmla="*/ 48 w 159"/>
              <a:gd name="T19" fmla="*/ 141 h 160"/>
              <a:gd name="T20" fmla="*/ 64 w 159"/>
              <a:gd name="T21" fmla="*/ 141 h 160"/>
              <a:gd name="T22" fmla="*/ 64 w 159"/>
              <a:gd name="T23" fmla="*/ 38 h 160"/>
              <a:gd name="T24" fmla="*/ 64 w 159"/>
              <a:gd name="T25" fmla="*/ 38 h 160"/>
              <a:gd name="T26" fmla="*/ 64 w 159"/>
              <a:gd name="T27" fmla="*/ 38 h 160"/>
              <a:gd name="T28" fmla="*/ 114 w 159"/>
              <a:gd name="T29" fmla="*/ 38 h 160"/>
              <a:gd name="T30" fmla="*/ 98 w 159"/>
              <a:gd name="T31" fmla="*/ 38 h 160"/>
              <a:gd name="T32" fmla="*/ 98 w 159"/>
              <a:gd name="T33" fmla="*/ 141 h 160"/>
              <a:gd name="T34" fmla="*/ 114 w 159"/>
              <a:gd name="T35" fmla="*/ 141 h 160"/>
              <a:gd name="T36" fmla="*/ 114 w 159"/>
              <a:gd name="T37" fmla="*/ 38 h 160"/>
              <a:gd name="T38" fmla="*/ 114 w 159"/>
              <a:gd name="T39" fmla="*/ 38 h 160"/>
              <a:gd name="T40" fmla="*/ 114 w 159"/>
              <a:gd name="T41" fmla="*/ 38 h 160"/>
              <a:gd name="T42" fmla="*/ 89 w 159"/>
              <a:gd name="T43" fmla="*/ 64 h 160"/>
              <a:gd name="T44" fmla="*/ 72 w 159"/>
              <a:gd name="T45" fmla="*/ 64 h 160"/>
              <a:gd name="T46" fmla="*/ 72 w 159"/>
              <a:gd name="T47" fmla="*/ 141 h 160"/>
              <a:gd name="T48" fmla="*/ 89 w 159"/>
              <a:gd name="T49" fmla="*/ 141 h 160"/>
              <a:gd name="T50" fmla="*/ 89 w 159"/>
              <a:gd name="T51" fmla="*/ 64 h 160"/>
              <a:gd name="T52" fmla="*/ 89 w 159"/>
              <a:gd name="T53" fmla="*/ 64 h 160"/>
              <a:gd name="T54" fmla="*/ 89 w 159"/>
              <a:gd name="T55" fmla="*/ 64 h 160"/>
              <a:gd name="T56" fmla="*/ 9 w 159"/>
              <a:gd name="T57" fmla="*/ 151 h 160"/>
              <a:gd name="T58" fmla="*/ 9 w 159"/>
              <a:gd name="T59" fmla="*/ 0 h 160"/>
              <a:gd name="T60" fmla="*/ 0 w 159"/>
              <a:gd name="T61" fmla="*/ 0 h 160"/>
              <a:gd name="T62" fmla="*/ 0 w 159"/>
              <a:gd name="T63" fmla="*/ 160 h 160"/>
              <a:gd name="T64" fmla="*/ 159 w 159"/>
              <a:gd name="T65" fmla="*/ 160 h 160"/>
              <a:gd name="T66" fmla="*/ 159 w 159"/>
              <a:gd name="T67" fmla="*/ 151 h 160"/>
              <a:gd name="T68" fmla="*/ 9 w 159"/>
              <a:gd name="T69" fmla="*/ 151 h 160"/>
              <a:gd name="T70" fmla="*/ 9 w 159"/>
              <a:gd name="T71" fmla="*/ 151 h 160"/>
              <a:gd name="T72" fmla="*/ 9 w 159"/>
              <a:gd name="T73" fmla="*/ 151 h 160"/>
              <a:gd name="T74" fmla="*/ 9 w 159"/>
              <a:gd name="T75" fmla="*/ 151 h 160"/>
              <a:gd name="T76" fmla="*/ 9 w 159"/>
              <a:gd name="T77" fmla="*/ 151 h 160"/>
              <a:gd name="T78" fmla="*/ 9 w 159"/>
              <a:gd name="T79" fmla="*/ 151 h 160"/>
              <a:gd name="T80" fmla="*/ 9 w 159"/>
              <a:gd name="T81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9" h="160">
                <a:moveTo>
                  <a:pt x="38" y="141"/>
                </a:moveTo>
                <a:lnTo>
                  <a:pt x="21" y="141"/>
                </a:lnTo>
                <a:lnTo>
                  <a:pt x="21" y="67"/>
                </a:lnTo>
                <a:lnTo>
                  <a:pt x="38" y="67"/>
                </a:lnTo>
                <a:lnTo>
                  <a:pt x="38" y="141"/>
                </a:lnTo>
                <a:lnTo>
                  <a:pt x="38" y="141"/>
                </a:lnTo>
                <a:lnTo>
                  <a:pt x="38" y="141"/>
                </a:lnTo>
                <a:close/>
                <a:moveTo>
                  <a:pt x="64" y="38"/>
                </a:moveTo>
                <a:lnTo>
                  <a:pt x="48" y="38"/>
                </a:lnTo>
                <a:lnTo>
                  <a:pt x="48" y="141"/>
                </a:lnTo>
                <a:lnTo>
                  <a:pt x="64" y="141"/>
                </a:lnTo>
                <a:lnTo>
                  <a:pt x="64" y="38"/>
                </a:lnTo>
                <a:lnTo>
                  <a:pt x="64" y="38"/>
                </a:lnTo>
                <a:lnTo>
                  <a:pt x="64" y="38"/>
                </a:lnTo>
                <a:close/>
                <a:moveTo>
                  <a:pt x="114" y="38"/>
                </a:moveTo>
                <a:lnTo>
                  <a:pt x="98" y="38"/>
                </a:lnTo>
                <a:lnTo>
                  <a:pt x="98" y="141"/>
                </a:lnTo>
                <a:lnTo>
                  <a:pt x="114" y="141"/>
                </a:lnTo>
                <a:lnTo>
                  <a:pt x="114" y="38"/>
                </a:lnTo>
                <a:lnTo>
                  <a:pt x="114" y="38"/>
                </a:lnTo>
                <a:lnTo>
                  <a:pt x="114" y="38"/>
                </a:lnTo>
                <a:close/>
                <a:moveTo>
                  <a:pt x="89" y="64"/>
                </a:moveTo>
                <a:lnTo>
                  <a:pt x="72" y="64"/>
                </a:lnTo>
                <a:lnTo>
                  <a:pt x="72" y="141"/>
                </a:lnTo>
                <a:lnTo>
                  <a:pt x="89" y="141"/>
                </a:lnTo>
                <a:lnTo>
                  <a:pt x="89" y="64"/>
                </a:lnTo>
                <a:lnTo>
                  <a:pt x="89" y="64"/>
                </a:lnTo>
                <a:lnTo>
                  <a:pt x="89" y="64"/>
                </a:lnTo>
                <a:close/>
                <a:moveTo>
                  <a:pt x="9" y="151"/>
                </a:moveTo>
                <a:lnTo>
                  <a:pt x="9" y="0"/>
                </a:lnTo>
                <a:lnTo>
                  <a:pt x="0" y="0"/>
                </a:lnTo>
                <a:lnTo>
                  <a:pt x="0" y="160"/>
                </a:lnTo>
                <a:lnTo>
                  <a:pt x="159" y="160"/>
                </a:lnTo>
                <a:lnTo>
                  <a:pt x="159" y="151"/>
                </a:lnTo>
                <a:lnTo>
                  <a:pt x="9" y="151"/>
                </a:lnTo>
                <a:lnTo>
                  <a:pt x="9" y="151"/>
                </a:lnTo>
                <a:lnTo>
                  <a:pt x="9" y="151"/>
                </a:lnTo>
                <a:close/>
                <a:moveTo>
                  <a:pt x="9" y="151"/>
                </a:moveTo>
                <a:lnTo>
                  <a:pt x="9" y="151"/>
                </a:lnTo>
                <a:lnTo>
                  <a:pt x="9" y="151"/>
                </a:lnTo>
                <a:lnTo>
                  <a:pt x="9" y="15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324439AC-59B6-3B04-83B6-DC37E5F0B835}"/>
              </a:ext>
            </a:extLst>
          </p:cNvPr>
          <p:cNvSpPr>
            <a:spLocks noEditPoints="1"/>
          </p:cNvSpPr>
          <p:nvPr/>
        </p:nvSpPr>
        <p:spPr bwMode="auto">
          <a:xfrm>
            <a:off x="769938" y="1922463"/>
            <a:ext cx="192088" cy="254000"/>
          </a:xfrm>
          <a:custGeom>
            <a:avLst/>
            <a:gdLst>
              <a:gd name="T0" fmla="*/ 41 w 121"/>
              <a:gd name="T1" fmla="*/ 140 h 160"/>
              <a:gd name="T2" fmla="*/ 80 w 121"/>
              <a:gd name="T3" fmla="*/ 140 h 160"/>
              <a:gd name="T4" fmla="*/ 16 w 121"/>
              <a:gd name="T5" fmla="*/ 45 h 160"/>
              <a:gd name="T6" fmla="*/ 23 w 121"/>
              <a:gd name="T7" fmla="*/ 35 h 160"/>
              <a:gd name="T8" fmla="*/ 14 w 121"/>
              <a:gd name="T9" fmla="*/ 27 h 160"/>
              <a:gd name="T10" fmla="*/ 9 w 121"/>
              <a:gd name="T11" fmla="*/ 42 h 160"/>
              <a:gd name="T12" fmla="*/ 61 w 121"/>
              <a:gd name="T13" fmla="*/ 15 h 160"/>
              <a:gd name="T14" fmla="*/ 68 w 121"/>
              <a:gd name="T15" fmla="*/ 11 h 160"/>
              <a:gd name="T16" fmla="*/ 58 w 121"/>
              <a:gd name="T17" fmla="*/ 0 h 160"/>
              <a:gd name="T18" fmla="*/ 58 w 121"/>
              <a:gd name="T19" fmla="*/ 15 h 160"/>
              <a:gd name="T20" fmla="*/ 33 w 121"/>
              <a:gd name="T21" fmla="*/ 24 h 160"/>
              <a:gd name="T22" fmla="*/ 43 w 121"/>
              <a:gd name="T23" fmla="*/ 18 h 160"/>
              <a:gd name="T24" fmla="*/ 36 w 121"/>
              <a:gd name="T25" fmla="*/ 8 h 160"/>
              <a:gd name="T26" fmla="*/ 26 w 121"/>
              <a:gd name="T27" fmla="*/ 14 h 160"/>
              <a:gd name="T28" fmla="*/ 105 w 121"/>
              <a:gd name="T29" fmla="*/ 45 h 160"/>
              <a:gd name="T30" fmla="*/ 114 w 121"/>
              <a:gd name="T31" fmla="*/ 35 h 160"/>
              <a:gd name="T32" fmla="*/ 105 w 121"/>
              <a:gd name="T33" fmla="*/ 29 h 160"/>
              <a:gd name="T34" fmla="*/ 99 w 121"/>
              <a:gd name="T35" fmla="*/ 38 h 160"/>
              <a:gd name="T36" fmla="*/ 85 w 121"/>
              <a:gd name="T37" fmla="*/ 24 h 160"/>
              <a:gd name="T38" fmla="*/ 94 w 121"/>
              <a:gd name="T39" fmla="*/ 17 h 160"/>
              <a:gd name="T40" fmla="*/ 87 w 121"/>
              <a:gd name="T41" fmla="*/ 8 h 160"/>
              <a:gd name="T42" fmla="*/ 80 w 121"/>
              <a:gd name="T43" fmla="*/ 18 h 160"/>
              <a:gd name="T44" fmla="*/ 15 w 121"/>
              <a:gd name="T45" fmla="*/ 67 h 160"/>
              <a:gd name="T46" fmla="*/ 15 w 121"/>
              <a:gd name="T47" fmla="*/ 59 h 160"/>
              <a:gd name="T48" fmla="*/ 0 w 121"/>
              <a:gd name="T49" fmla="*/ 62 h 160"/>
              <a:gd name="T50" fmla="*/ 10 w 121"/>
              <a:gd name="T51" fmla="*/ 73 h 160"/>
              <a:gd name="T52" fmla="*/ 111 w 121"/>
              <a:gd name="T53" fmla="*/ 58 h 160"/>
              <a:gd name="T54" fmla="*/ 107 w 121"/>
              <a:gd name="T55" fmla="*/ 65 h 160"/>
              <a:gd name="T56" fmla="*/ 111 w 121"/>
              <a:gd name="T57" fmla="*/ 73 h 160"/>
              <a:gd name="T58" fmla="*/ 121 w 121"/>
              <a:gd name="T59" fmla="*/ 62 h 160"/>
              <a:gd name="T60" fmla="*/ 108 w 121"/>
              <a:gd name="T61" fmla="*/ 85 h 160"/>
              <a:gd name="T62" fmla="*/ 99 w 121"/>
              <a:gd name="T63" fmla="*/ 91 h 160"/>
              <a:gd name="T64" fmla="*/ 108 w 121"/>
              <a:gd name="T65" fmla="*/ 101 h 160"/>
              <a:gd name="T66" fmla="*/ 115 w 121"/>
              <a:gd name="T67" fmla="*/ 91 h 160"/>
              <a:gd name="T68" fmla="*/ 16 w 121"/>
              <a:gd name="T69" fmla="*/ 84 h 160"/>
              <a:gd name="T70" fmla="*/ 7 w 121"/>
              <a:gd name="T71" fmla="*/ 91 h 160"/>
              <a:gd name="T72" fmla="*/ 14 w 121"/>
              <a:gd name="T73" fmla="*/ 101 h 160"/>
              <a:gd name="T74" fmla="*/ 21 w 121"/>
              <a:gd name="T75" fmla="*/ 93 h 160"/>
              <a:gd name="T76" fmla="*/ 49 w 121"/>
              <a:gd name="T77" fmla="*/ 150 h 160"/>
              <a:gd name="T78" fmla="*/ 71 w 121"/>
              <a:gd name="T79" fmla="*/ 160 h 160"/>
              <a:gd name="T80" fmla="*/ 61 w 121"/>
              <a:gd name="T81" fmla="*/ 20 h 160"/>
              <a:gd name="T82" fmla="*/ 39 w 121"/>
              <a:gd name="T83" fmla="*/ 123 h 160"/>
              <a:gd name="T84" fmla="*/ 83 w 121"/>
              <a:gd name="T85" fmla="*/ 123 h 160"/>
              <a:gd name="T86" fmla="*/ 61 w 121"/>
              <a:gd name="T87" fmla="*/ 20 h 160"/>
              <a:gd name="T88" fmla="*/ 68 w 121"/>
              <a:gd name="T89" fmla="*/ 112 h 160"/>
              <a:gd name="T90" fmla="*/ 43 w 121"/>
              <a:gd name="T91" fmla="*/ 90 h 160"/>
              <a:gd name="T92" fmla="*/ 87 w 121"/>
              <a:gd name="T93" fmla="*/ 6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21" h="160">
                <a:moveTo>
                  <a:pt x="76" y="135"/>
                </a:moveTo>
                <a:cubicBezTo>
                  <a:pt x="45" y="135"/>
                  <a:pt x="45" y="135"/>
                  <a:pt x="45" y="135"/>
                </a:cubicBezTo>
                <a:cubicBezTo>
                  <a:pt x="44" y="135"/>
                  <a:pt x="41" y="137"/>
                  <a:pt x="41" y="140"/>
                </a:cubicBezTo>
                <a:cubicBezTo>
                  <a:pt x="41" y="142"/>
                  <a:pt x="44" y="144"/>
                  <a:pt x="45" y="144"/>
                </a:cubicBezTo>
                <a:cubicBezTo>
                  <a:pt x="76" y="144"/>
                  <a:pt x="76" y="144"/>
                  <a:pt x="76" y="144"/>
                </a:cubicBezTo>
                <a:cubicBezTo>
                  <a:pt x="79" y="144"/>
                  <a:pt x="80" y="142"/>
                  <a:pt x="80" y="140"/>
                </a:cubicBezTo>
                <a:cubicBezTo>
                  <a:pt x="80" y="137"/>
                  <a:pt x="79" y="135"/>
                  <a:pt x="76" y="135"/>
                </a:cubicBezTo>
                <a:close/>
                <a:moveTo>
                  <a:pt x="13" y="44"/>
                </a:moveTo>
                <a:cubicBezTo>
                  <a:pt x="14" y="45"/>
                  <a:pt x="14" y="45"/>
                  <a:pt x="16" y="45"/>
                </a:cubicBezTo>
                <a:cubicBezTo>
                  <a:pt x="17" y="45"/>
                  <a:pt x="18" y="44"/>
                  <a:pt x="20" y="42"/>
                </a:cubicBezTo>
                <a:cubicBezTo>
                  <a:pt x="20" y="41"/>
                  <a:pt x="21" y="39"/>
                  <a:pt x="23" y="38"/>
                </a:cubicBezTo>
                <a:cubicBezTo>
                  <a:pt x="23" y="36"/>
                  <a:pt x="23" y="35"/>
                  <a:pt x="23" y="35"/>
                </a:cubicBezTo>
                <a:cubicBezTo>
                  <a:pt x="23" y="33"/>
                  <a:pt x="21" y="32"/>
                  <a:pt x="20" y="32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7"/>
                  <a:pt x="14" y="27"/>
                  <a:pt x="14" y="27"/>
                </a:cubicBezTo>
                <a:cubicBezTo>
                  <a:pt x="12" y="27"/>
                  <a:pt x="10" y="29"/>
                  <a:pt x="10" y="30"/>
                </a:cubicBezTo>
                <a:cubicBezTo>
                  <a:pt x="7" y="35"/>
                  <a:pt x="7" y="35"/>
                  <a:pt x="7" y="35"/>
                </a:cubicBezTo>
                <a:cubicBezTo>
                  <a:pt x="6" y="36"/>
                  <a:pt x="7" y="41"/>
                  <a:pt x="9" y="42"/>
                </a:cubicBezTo>
                <a:cubicBezTo>
                  <a:pt x="13" y="44"/>
                  <a:pt x="13" y="44"/>
                  <a:pt x="13" y="44"/>
                </a:cubicBezTo>
                <a:close/>
                <a:moveTo>
                  <a:pt x="58" y="15"/>
                </a:moveTo>
                <a:cubicBezTo>
                  <a:pt x="60" y="15"/>
                  <a:pt x="60" y="15"/>
                  <a:pt x="61" y="15"/>
                </a:cubicBezTo>
                <a:cubicBezTo>
                  <a:pt x="62" y="15"/>
                  <a:pt x="62" y="15"/>
                  <a:pt x="62" y="15"/>
                </a:cubicBezTo>
                <a:cubicBezTo>
                  <a:pt x="62" y="15"/>
                  <a:pt x="62" y="15"/>
                  <a:pt x="64" y="15"/>
                </a:cubicBezTo>
                <a:cubicBezTo>
                  <a:pt x="65" y="15"/>
                  <a:pt x="68" y="14"/>
                  <a:pt x="68" y="11"/>
                </a:cubicBezTo>
                <a:cubicBezTo>
                  <a:pt x="68" y="6"/>
                  <a:pt x="68" y="6"/>
                  <a:pt x="68" y="6"/>
                </a:cubicBezTo>
                <a:cubicBezTo>
                  <a:pt x="68" y="3"/>
                  <a:pt x="65" y="0"/>
                  <a:pt x="62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56" y="0"/>
                  <a:pt x="54" y="3"/>
                  <a:pt x="54" y="6"/>
                </a:cubicBezTo>
                <a:cubicBezTo>
                  <a:pt x="54" y="11"/>
                  <a:pt x="54" y="11"/>
                  <a:pt x="54" y="11"/>
                </a:cubicBezTo>
                <a:cubicBezTo>
                  <a:pt x="54" y="14"/>
                  <a:pt x="56" y="15"/>
                  <a:pt x="58" y="15"/>
                </a:cubicBezTo>
                <a:close/>
                <a:moveTo>
                  <a:pt x="27" y="17"/>
                </a:moveTo>
                <a:cubicBezTo>
                  <a:pt x="29" y="21"/>
                  <a:pt x="29" y="21"/>
                  <a:pt x="29" y="21"/>
                </a:cubicBezTo>
                <a:cubicBezTo>
                  <a:pt x="30" y="24"/>
                  <a:pt x="32" y="24"/>
                  <a:pt x="33" y="24"/>
                </a:cubicBezTo>
                <a:cubicBezTo>
                  <a:pt x="34" y="24"/>
                  <a:pt x="36" y="24"/>
                  <a:pt x="36" y="24"/>
                </a:cubicBezTo>
                <a:cubicBezTo>
                  <a:pt x="37" y="22"/>
                  <a:pt x="38" y="21"/>
                  <a:pt x="40" y="21"/>
                </a:cubicBezTo>
                <a:cubicBezTo>
                  <a:pt x="41" y="21"/>
                  <a:pt x="41" y="19"/>
                  <a:pt x="43" y="18"/>
                </a:cubicBezTo>
                <a:cubicBezTo>
                  <a:pt x="43" y="17"/>
                  <a:pt x="43" y="15"/>
                  <a:pt x="41" y="14"/>
                </a:cubicBezTo>
                <a:cubicBezTo>
                  <a:pt x="38" y="9"/>
                  <a:pt x="38" y="9"/>
                  <a:pt x="38" y="9"/>
                </a:cubicBezTo>
                <a:cubicBezTo>
                  <a:pt x="38" y="8"/>
                  <a:pt x="37" y="8"/>
                  <a:pt x="36" y="8"/>
                </a:cubicBezTo>
                <a:cubicBezTo>
                  <a:pt x="34" y="8"/>
                  <a:pt x="33" y="8"/>
                  <a:pt x="33" y="8"/>
                </a:cubicBezTo>
                <a:cubicBezTo>
                  <a:pt x="29" y="11"/>
                  <a:pt x="29" y="11"/>
                  <a:pt x="29" y="11"/>
                </a:cubicBezTo>
                <a:cubicBezTo>
                  <a:pt x="27" y="11"/>
                  <a:pt x="27" y="12"/>
                  <a:pt x="26" y="14"/>
                </a:cubicBezTo>
                <a:cubicBezTo>
                  <a:pt x="26" y="15"/>
                  <a:pt x="26" y="17"/>
                  <a:pt x="27" y="17"/>
                </a:cubicBezTo>
                <a:close/>
                <a:moveTo>
                  <a:pt x="101" y="42"/>
                </a:moveTo>
                <a:cubicBezTo>
                  <a:pt x="102" y="44"/>
                  <a:pt x="103" y="45"/>
                  <a:pt x="105" y="45"/>
                </a:cubicBezTo>
                <a:cubicBezTo>
                  <a:pt x="106" y="45"/>
                  <a:pt x="106" y="45"/>
                  <a:pt x="108" y="44"/>
                </a:cubicBezTo>
                <a:cubicBezTo>
                  <a:pt x="112" y="42"/>
                  <a:pt x="112" y="42"/>
                  <a:pt x="112" y="42"/>
                </a:cubicBezTo>
                <a:cubicBezTo>
                  <a:pt x="115" y="41"/>
                  <a:pt x="115" y="36"/>
                  <a:pt x="114" y="35"/>
                </a:cubicBezTo>
                <a:cubicBezTo>
                  <a:pt x="112" y="30"/>
                  <a:pt x="112" y="30"/>
                  <a:pt x="112" y="30"/>
                </a:cubicBezTo>
                <a:cubicBezTo>
                  <a:pt x="111" y="29"/>
                  <a:pt x="109" y="27"/>
                  <a:pt x="108" y="27"/>
                </a:cubicBezTo>
                <a:cubicBezTo>
                  <a:pt x="106" y="27"/>
                  <a:pt x="105" y="27"/>
                  <a:pt x="105" y="29"/>
                </a:cubicBezTo>
                <a:cubicBezTo>
                  <a:pt x="101" y="32"/>
                  <a:pt x="101" y="32"/>
                  <a:pt x="101" y="32"/>
                </a:cubicBezTo>
                <a:cubicBezTo>
                  <a:pt x="99" y="32"/>
                  <a:pt x="98" y="33"/>
                  <a:pt x="98" y="35"/>
                </a:cubicBezTo>
                <a:cubicBezTo>
                  <a:pt x="98" y="35"/>
                  <a:pt x="98" y="36"/>
                  <a:pt x="99" y="38"/>
                </a:cubicBezTo>
                <a:cubicBezTo>
                  <a:pt x="99" y="39"/>
                  <a:pt x="101" y="41"/>
                  <a:pt x="101" y="42"/>
                </a:cubicBezTo>
                <a:close/>
                <a:moveTo>
                  <a:pt x="81" y="21"/>
                </a:moveTo>
                <a:cubicBezTo>
                  <a:pt x="83" y="21"/>
                  <a:pt x="84" y="22"/>
                  <a:pt x="85" y="24"/>
                </a:cubicBezTo>
                <a:cubicBezTo>
                  <a:pt x="87" y="24"/>
                  <a:pt x="87" y="24"/>
                  <a:pt x="88" y="24"/>
                </a:cubicBezTo>
                <a:cubicBezTo>
                  <a:pt x="90" y="24"/>
                  <a:pt x="91" y="24"/>
                  <a:pt x="92" y="21"/>
                </a:cubicBezTo>
                <a:cubicBezTo>
                  <a:pt x="94" y="17"/>
                  <a:pt x="94" y="17"/>
                  <a:pt x="94" y="17"/>
                </a:cubicBezTo>
                <a:cubicBezTo>
                  <a:pt x="95" y="15"/>
                  <a:pt x="95" y="12"/>
                  <a:pt x="92" y="11"/>
                </a:cubicBezTo>
                <a:cubicBezTo>
                  <a:pt x="88" y="8"/>
                  <a:pt x="88" y="8"/>
                  <a:pt x="88" y="8"/>
                </a:cubicBezTo>
                <a:cubicBezTo>
                  <a:pt x="87" y="8"/>
                  <a:pt x="87" y="8"/>
                  <a:pt x="87" y="8"/>
                </a:cubicBezTo>
                <a:cubicBezTo>
                  <a:pt x="84" y="8"/>
                  <a:pt x="83" y="8"/>
                  <a:pt x="83" y="9"/>
                </a:cubicBezTo>
                <a:cubicBezTo>
                  <a:pt x="80" y="14"/>
                  <a:pt x="80" y="14"/>
                  <a:pt x="80" y="14"/>
                </a:cubicBezTo>
                <a:cubicBezTo>
                  <a:pt x="78" y="15"/>
                  <a:pt x="78" y="17"/>
                  <a:pt x="80" y="18"/>
                </a:cubicBezTo>
                <a:cubicBezTo>
                  <a:pt x="80" y="19"/>
                  <a:pt x="80" y="21"/>
                  <a:pt x="81" y="21"/>
                </a:cubicBezTo>
                <a:close/>
                <a:moveTo>
                  <a:pt x="15" y="71"/>
                </a:moveTo>
                <a:cubicBezTo>
                  <a:pt x="15" y="70"/>
                  <a:pt x="16" y="68"/>
                  <a:pt x="15" y="67"/>
                </a:cubicBezTo>
                <a:cubicBezTo>
                  <a:pt x="15" y="65"/>
                  <a:pt x="15" y="65"/>
                  <a:pt x="15" y="65"/>
                </a:cubicBezTo>
                <a:cubicBezTo>
                  <a:pt x="15" y="64"/>
                  <a:pt x="15" y="64"/>
                  <a:pt x="15" y="62"/>
                </a:cubicBezTo>
                <a:cubicBezTo>
                  <a:pt x="16" y="61"/>
                  <a:pt x="15" y="59"/>
                  <a:pt x="15" y="59"/>
                </a:cubicBezTo>
                <a:cubicBezTo>
                  <a:pt x="13" y="58"/>
                  <a:pt x="12" y="58"/>
                  <a:pt x="10" y="58"/>
                </a:cubicBezTo>
                <a:cubicBezTo>
                  <a:pt x="6" y="58"/>
                  <a:pt x="6" y="58"/>
                  <a:pt x="6" y="58"/>
                </a:cubicBezTo>
                <a:cubicBezTo>
                  <a:pt x="3" y="58"/>
                  <a:pt x="0" y="59"/>
                  <a:pt x="0" y="62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70"/>
                  <a:pt x="3" y="73"/>
                  <a:pt x="6" y="73"/>
                </a:cubicBezTo>
                <a:cubicBezTo>
                  <a:pt x="10" y="73"/>
                  <a:pt x="10" y="73"/>
                  <a:pt x="10" y="73"/>
                </a:cubicBezTo>
                <a:cubicBezTo>
                  <a:pt x="12" y="73"/>
                  <a:pt x="13" y="71"/>
                  <a:pt x="15" y="71"/>
                </a:cubicBezTo>
                <a:close/>
                <a:moveTo>
                  <a:pt x="117" y="58"/>
                </a:moveTo>
                <a:cubicBezTo>
                  <a:pt x="111" y="58"/>
                  <a:pt x="111" y="58"/>
                  <a:pt x="111" y="58"/>
                </a:cubicBezTo>
                <a:cubicBezTo>
                  <a:pt x="110" y="58"/>
                  <a:pt x="108" y="58"/>
                  <a:pt x="108" y="59"/>
                </a:cubicBezTo>
                <a:cubicBezTo>
                  <a:pt x="107" y="59"/>
                  <a:pt x="107" y="61"/>
                  <a:pt x="107" y="62"/>
                </a:cubicBezTo>
                <a:cubicBezTo>
                  <a:pt x="107" y="64"/>
                  <a:pt x="107" y="64"/>
                  <a:pt x="107" y="65"/>
                </a:cubicBezTo>
                <a:cubicBezTo>
                  <a:pt x="107" y="67"/>
                  <a:pt x="107" y="67"/>
                  <a:pt x="107" y="67"/>
                </a:cubicBezTo>
                <a:cubicBezTo>
                  <a:pt x="107" y="68"/>
                  <a:pt x="107" y="70"/>
                  <a:pt x="108" y="71"/>
                </a:cubicBezTo>
                <a:cubicBezTo>
                  <a:pt x="108" y="71"/>
                  <a:pt x="110" y="73"/>
                  <a:pt x="111" y="73"/>
                </a:cubicBezTo>
                <a:cubicBezTo>
                  <a:pt x="117" y="73"/>
                  <a:pt x="117" y="73"/>
                  <a:pt x="117" y="73"/>
                </a:cubicBezTo>
                <a:cubicBezTo>
                  <a:pt x="118" y="73"/>
                  <a:pt x="121" y="70"/>
                  <a:pt x="121" y="67"/>
                </a:cubicBezTo>
                <a:cubicBezTo>
                  <a:pt x="121" y="62"/>
                  <a:pt x="121" y="62"/>
                  <a:pt x="121" y="62"/>
                </a:cubicBezTo>
                <a:cubicBezTo>
                  <a:pt x="121" y="59"/>
                  <a:pt x="118" y="58"/>
                  <a:pt x="117" y="58"/>
                </a:cubicBezTo>
                <a:close/>
                <a:moveTo>
                  <a:pt x="112" y="88"/>
                </a:moveTo>
                <a:cubicBezTo>
                  <a:pt x="108" y="85"/>
                  <a:pt x="108" y="85"/>
                  <a:pt x="108" y="85"/>
                </a:cubicBezTo>
                <a:cubicBezTo>
                  <a:pt x="106" y="85"/>
                  <a:pt x="106" y="84"/>
                  <a:pt x="105" y="84"/>
                </a:cubicBezTo>
                <a:cubicBezTo>
                  <a:pt x="103" y="84"/>
                  <a:pt x="102" y="85"/>
                  <a:pt x="101" y="87"/>
                </a:cubicBezTo>
                <a:cubicBezTo>
                  <a:pt x="101" y="88"/>
                  <a:pt x="99" y="90"/>
                  <a:pt x="99" y="91"/>
                </a:cubicBezTo>
                <a:cubicBezTo>
                  <a:pt x="98" y="94"/>
                  <a:pt x="99" y="97"/>
                  <a:pt x="101" y="98"/>
                </a:cubicBezTo>
                <a:cubicBezTo>
                  <a:pt x="105" y="101"/>
                  <a:pt x="105" y="101"/>
                  <a:pt x="105" y="101"/>
                </a:cubicBezTo>
                <a:cubicBezTo>
                  <a:pt x="105" y="101"/>
                  <a:pt x="106" y="101"/>
                  <a:pt x="108" y="101"/>
                </a:cubicBezTo>
                <a:cubicBezTo>
                  <a:pt x="109" y="101"/>
                  <a:pt x="111" y="100"/>
                  <a:pt x="112" y="98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115" y="94"/>
                  <a:pt x="115" y="93"/>
                  <a:pt x="115" y="91"/>
                </a:cubicBezTo>
                <a:cubicBezTo>
                  <a:pt x="114" y="90"/>
                  <a:pt x="114" y="88"/>
                  <a:pt x="112" y="88"/>
                </a:cubicBezTo>
                <a:close/>
                <a:moveTo>
                  <a:pt x="20" y="87"/>
                </a:moveTo>
                <a:cubicBezTo>
                  <a:pt x="18" y="85"/>
                  <a:pt x="17" y="84"/>
                  <a:pt x="16" y="84"/>
                </a:cubicBezTo>
                <a:cubicBezTo>
                  <a:pt x="14" y="84"/>
                  <a:pt x="14" y="85"/>
                  <a:pt x="13" y="85"/>
                </a:cubicBezTo>
                <a:cubicBezTo>
                  <a:pt x="9" y="88"/>
                  <a:pt x="9" y="88"/>
                  <a:pt x="9" y="88"/>
                </a:cubicBezTo>
                <a:cubicBezTo>
                  <a:pt x="7" y="88"/>
                  <a:pt x="7" y="90"/>
                  <a:pt x="7" y="91"/>
                </a:cubicBezTo>
                <a:cubicBezTo>
                  <a:pt x="6" y="93"/>
                  <a:pt x="7" y="94"/>
                  <a:pt x="7" y="94"/>
                </a:cubicBezTo>
                <a:cubicBezTo>
                  <a:pt x="10" y="98"/>
                  <a:pt x="10" y="98"/>
                  <a:pt x="10" y="98"/>
                </a:cubicBezTo>
                <a:cubicBezTo>
                  <a:pt x="10" y="100"/>
                  <a:pt x="12" y="101"/>
                  <a:pt x="14" y="101"/>
                </a:cubicBezTo>
                <a:cubicBezTo>
                  <a:pt x="16" y="101"/>
                  <a:pt x="16" y="101"/>
                  <a:pt x="16" y="101"/>
                </a:cubicBezTo>
                <a:cubicBezTo>
                  <a:pt x="20" y="98"/>
                  <a:pt x="20" y="98"/>
                  <a:pt x="20" y="98"/>
                </a:cubicBezTo>
                <a:cubicBezTo>
                  <a:pt x="21" y="97"/>
                  <a:pt x="23" y="94"/>
                  <a:pt x="21" y="93"/>
                </a:cubicBezTo>
                <a:cubicBezTo>
                  <a:pt x="21" y="90"/>
                  <a:pt x="20" y="88"/>
                  <a:pt x="20" y="87"/>
                </a:cubicBezTo>
                <a:close/>
                <a:moveTo>
                  <a:pt x="71" y="150"/>
                </a:moveTo>
                <a:cubicBezTo>
                  <a:pt x="49" y="150"/>
                  <a:pt x="49" y="150"/>
                  <a:pt x="49" y="150"/>
                </a:cubicBezTo>
                <a:cubicBezTo>
                  <a:pt x="47" y="150"/>
                  <a:pt x="45" y="151"/>
                  <a:pt x="45" y="155"/>
                </a:cubicBezTo>
                <a:cubicBezTo>
                  <a:pt x="45" y="158"/>
                  <a:pt x="47" y="160"/>
                  <a:pt x="49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74" y="160"/>
                  <a:pt x="75" y="158"/>
                  <a:pt x="75" y="155"/>
                </a:cubicBezTo>
                <a:cubicBezTo>
                  <a:pt x="75" y="151"/>
                  <a:pt x="74" y="150"/>
                  <a:pt x="71" y="150"/>
                </a:cubicBezTo>
                <a:close/>
                <a:moveTo>
                  <a:pt x="61" y="20"/>
                </a:moveTo>
                <a:cubicBezTo>
                  <a:pt x="39" y="20"/>
                  <a:pt x="20" y="40"/>
                  <a:pt x="20" y="64"/>
                </a:cubicBezTo>
                <a:cubicBezTo>
                  <a:pt x="20" y="75"/>
                  <a:pt x="24" y="85"/>
                  <a:pt x="30" y="96"/>
                </a:cubicBezTo>
                <a:cubicBezTo>
                  <a:pt x="34" y="106"/>
                  <a:pt x="39" y="114"/>
                  <a:pt x="39" y="123"/>
                </a:cubicBezTo>
                <a:cubicBezTo>
                  <a:pt x="39" y="126"/>
                  <a:pt x="41" y="127"/>
                  <a:pt x="44" y="127"/>
                </a:cubicBezTo>
                <a:cubicBezTo>
                  <a:pt x="77" y="127"/>
                  <a:pt x="77" y="127"/>
                  <a:pt x="77" y="127"/>
                </a:cubicBezTo>
                <a:cubicBezTo>
                  <a:pt x="80" y="127"/>
                  <a:pt x="83" y="126"/>
                  <a:pt x="83" y="123"/>
                </a:cubicBezTo>
                <a:cubicBezTo>
                  <a:pt x="83" y="114"/>
                  <a:pt x="87" y="105"/>
                  <a:pt x="91" y="96"/>
                </a:cubicBezTo>
                <a:cubicBezTo>
                  <a:pt x="97" y="85"/>
                  <a:pt x="101" y="75"/>
                  <a:pt x="101" y="64"/>
                </a:cubicBezTo>
                <a:cubicBezTo>
                  <a:pt x="101" y="40"/>
                  <a:pt x="84" y="20"/>
                  <a:pt x="61" y="20"/>
                </a:cubicBezTo>
                <a:close/>
                <a:moveTo>
                  <a:pt x="78" y="88"/>
                </a:moveTo>
                <a:cubicBezTo>
                  <a:pt x="75" y="96"/>
                  <a:pt x="71" y="103"/>
                  <a:pt x="70" y="112"/>
                </a:cubicBezTo>
                <a:cubicBezTo>
                  <a:pt x="70" y="112"/>
                  <a:pt x="70" y="112"/>
                  <a:pt x="68" y="112"/>
                </a:cubicBezTo>
                <a:cubicBezTo>
                  <a:pt x="53" y="112"/>
                  <a:pt x="53" y="112"/>
                  <a:pt x="53" y="112"/>
                </a:cubicBezTo>
                <a:cubicBezTo>
                  <a:pt x="51" y="112"/>
                  <a:pt x="51" y="112"/>
                  <a:pt x="51" y="112"/>
                </a:cubicBezTo>
                <a:cubicBezTo>
                  <a:pt x="50" y="105"/>
                  <a:pt x="46" y="97"/>
                  <a:pt x="43" y="90"/>
                </a:cubicBezTo>
                <a:cubicBezTo>
                  <a:pt x="39" y="81"/>
                  <a:pt x="34" y="71"/>
                  <a:pt x="34" y="64"/>
                </a:cubicBezTo>
                <a:cubicBezTo>
                  <a:pt x="34" y="49"/>
                  <a:pt x="46" y="35"/>
                  <a:pt x="61" y="35"/>
                </a:cubicBezTo>
                <a:cubicBezTo>
                  <a:pt x="75" y="35"/>
                  <a:pt x="87" y="49"/>
                  <a:pt x="87" y="64"/>
                </a:cubicBezTo>
                <a:cubicBezTo>
                  <a:pt x="87" y="71"/>
                  <a:pt x="83" y="79"/>
                  <a:pt x="78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1BECCCEE-F6C5-F40E-5653-A9C3A7B6AC58}"/>
              </a:ext>
            </a:extLst>
          </p:cNvPr>
          <p:cNvSpPr>
            <a:spLocks noEditPoints="1"/>
          </p:cNvSpPr>
          <p:nvPr/>
        </p:nvSpPr>
        <p:spPr bwMode="auto">
          <a:xfrm>
            <a:off x="746126" y="4124325"/>
            <a:ext cx="236538" cy="254000"/>
          </a:xfrm>
          <a:custGeom>
            <a:avLst/>
            <a:gdLst>
              <a:gd name="T0" fmla="*/ 136 w 149"/>
              <a:gd name="T1" fmla="*/ 0 h 160"/>
              <a:gd name="T2" fmla="*/ 75 w 149"/>
              <a:gd name="T3" fmla="*/ 10 h 160"/>
              <a:gd name="T4" fmla="*/ 75 w 149"/>
              <a:gd name="T5" fmla="*/ 10 h 160"/>
              <a:gd name="T6" fmla="*/ 15 w 149"/>
              <a:gd name="T7" fmla="*/ 0 h 160"/>
              <a:gd name="T8" fmla="*/ 0 w 149"/>
              <a:gd name="T9" fmla="*/ 16 h 160"/>
              <a:gd name="T10" fmla="*/ 0 w 149"/>
              <a:gd name="T11" fmla="*/ 135 h 160"/>
              <a:gd name="T12" fmla="*/ 15 w 149"/>
              <a:gd name="T13" fmla="*/ 151 h 160"/>
              <a:gd name="T14" fmla="*/ 75 w 149"/>
              <a:gd name="T15" fmla="*/ 160 h 160"/>
              <a:gd name="T16" fmla="*/ 75 w 149"/>
              <a:gd name="T17" fmla="*/ 160 h 160"/>
              <a:gd name="T18" fmla="*/ 136 w 149"/>
              <a:gd name="T19" fmla="*/ 151 h 160"/>
              <a:gd name="T20" fmla="*/ 149 w 149"/>
              <a:gd name="T21" fmla="*/ 135 h 160"/>
              <a:gd name="T22" fmla="*/ 149 w 149"/>
              <a:gd name="T23" fmla="*/ 16 h 160"/>
              <a:gd name="T24" fmla="*/ 136 w 149"/>
              <a:gd name="T25" fmla="*/ 0 h 160"/>
              <a:gd name="T26" fmla="*/ 65 w 149"/>
              <a:gd name="T27" fmla="*/ 127 h 160"/>
              <a:gd name="T28" fmla="*/ 61 w 149"/>
              <a:gd name="T29" fmla="*/ 133 h 160"/>
              <a:gd name="T30" fmla="*/ 28 w 149"/>
              <a:gd name="T31" fmla="*/ 127 h 160"/>
              <a:gd name="T32" fmla="*/ 24 w 149"/>
              <a:gd name="T33" fmla="*/ 122 h 160"/>
              <a:gd name="T34" fmla="*/ 24 w 149"/>
              <a:gd name="T35" fmla="*/ 33 h 160"/>
              <a:gd name="T36" fmla="*/ 28 w 149"/>
              <a:gd name="T37" fmla="*/ 27 h 160"/>
              <a:gd name="T38" fmla="*/ 61 w 149"/>
              <a:gd name="T39" fmla="*/ 33 h 160"/>
              <a:gd name="T40" fmla="*/ 65 w 149"/>
              <a:gd name="T41" fmla="*/ 38 h 160"/>
              <a:gd name="T42" fmla="*/ 65 w 149"/>
              <a:gd name="T43" fmla="*/ 127 h 160"/>
              <a:gd name="T44" fmla="*/ 65 w 149"/>
              <a:gd name="T45" fmla="*/ 127 h 160"/>
              <a:gd name="T46" fmla="*/ 126 w 149"/>
              <a:gd name="T47" fmla="*/ 122 h 160"/>
              <a:gd name="T48" fmla="*/ 121 w 149"/>
              <a:gd name="T49" fmla="*/ 127 h 160"/>
              <a:gd name="T50" fmla="*/ 89 w 149"/>
              <a:gd name="T51" fmla="*/ 133 h 160"/>
              <a:gd name="T52" fmla="*/ 84 w 149"/>
              <a:gd name="T53" fmla="*/ 127 h 160"/>
              <a:gd name="T54" fmla="*/ 84 w 149"/>
              <a:gd name="T55" fmla="*/ 38 h 160"/>
              <a:gd name="T56" fmla="*/ 89 w 149"/>
              <a:gd name="T57" fmla="*/ 33 h 160"/>
              <a:gd name="T58" fmla="*/ 121 w 149"/>
              <a:gd name="T59" fmla="*/ 27 h 160"/>
              <a:gd name="T60" fmla="*/ 126 w 149"/>
              <a:gd name="T61" fmla="*/ 33 h 160"/>
              <a:gd name="T62" fmla="*/ 126 w 149"/>
              <a:gd name="T63" fmla="*/ 122 h 160"/>
              <a:gd name="T64" fmla="*/ 126 w 149"/>
              <a:gd name="T65" fmla="*/ 122 h 160"/>
              <a:gd name="T66" fmla="*/ 126 w 149"/>
              <a:gd name="T67" fmla="*/ 122 h 160"/>
              <a:gd name="T68" fmla="*/ 126 w 149"/>
              <a:gd name="T69" fmla="*/ 1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9" h="160">
                <a:moveTo>
                  <a:pt x="136" y="0"/>
                </a:moveTo>
                <a:cubicBezTo>
                  <a:pt x="75" y="10"/>
                  <a:pt x="75" y="10"/>
                  <a:pt x="75" y="10"/>
                </a:cubicBezTo>
                <a:cubicBezTo>
                  <a:pt x="75" y="10"/>
                  <a:pt x="75" y="10"/>
                  <a:pt x="75" y="10"/>
                </a:cubicBezTo>
                <a:cubicBezTo>
                  <a:pt x="15" y="0"/>
                  <a:pt x="15" y="0"/>
                  <a:pt x="15" y="0"/>
                </a:cubicBezTo>
                <a:cubicBezTo>
                  <a:pt x="6" y="0"/>
                  <a:pt x="0" y="6"/>
                  <a:pt x="0" y="16"/>
                </a:cubicBezTo>
                <a:cubicBezTo>
                  <a:pt x="0" y="135"/>
                  <a:pt x="0" y="135"/>
                  <a:pt x="0" y="135"/>
                </a:cubicBezTo>
                <a:cubicBezTo>
                  <a:pt x="0" y="143"/>
                  <a:pt x="6" y="151"/>
                  <a:pt x="15" y="151"/>
                </a:cubicBezTo>
                <a:cubicBezTo>
                  <a:pt x="75" y="160"/>
                  <a:pt x="75" y="160"/>
                  <a:pt x="75" y="160"/>
                </a:cubicBezTo>
                <a:cubicBezTo>
                  <a:pt x="75" y="160"/>
                  <a:pt x="75" y="160"/>
                  <a:pt x="75" y="160"/>
                </a:cubicBezTo>
                <a:cubicBezTo>
                  <a:pt x="136" y="151"/>
                  <a:pt x="136" y="151"/>
                  <a:pt x="136" y="151"/>
                </a:cubicBezTo>
                <a:cubicBezTo>
                  <a:pt x="144" y="151"/>
                  <a:pt x="149" y="143"/>
                  <a:pt x="149" y="135"/>
                </a:cubicBezTo>
                <a:cubicBezTo>
                  <a:pt x="149" y="16"/>
                  <a:pt x="149" y="16"/>
                  <a:pt x="149" y="16"/>
                </a:cubicBezTo>
                <a:cubicBezTo>
                  <a:pt x="149" y="6"/>
                  <a:pt x="144" y="0"/>
                  <a:pt x="136" y="0"/>
                </a:cubicBezTo>
                <a:close/>
                <a:moveTo>
                  <a:pt x="65" y="127"/>
                </a:moveTo>
                <a:cubicBezTo>
                  <a:pt x="65" y="130"/>
                  <a:pt x="64" y="133"/>
                  <a:pt x="61" y="133"/>
                </a:cubicBezTo>
                <a:cubicBezTo>
                  <a:pt x="28" y="127"/>
                  <a:pt x="28" y="127"/>
                  <a:pt x="28" y="127"/>
                </a:cubicBezTo>
                <a:cubicBezTo>
                  <a:pt x="25" y="127"/>
                  <a:pt x="24" y="125"/>
                  <a:pt x="24" y="122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0"/>
                  <a:pt x="25" y="27"/>
                  <a:pt x="28" y="27"/>
                </a:cubicBezTo>
                <a:cubicBezTo>
                  <a:pt x="61" y="33"/>
                  <a:pt x="61" y="33"/>
                  <a:pt x="61" y="33"/>
                </a:cubicBezTo>
                <a:cubicBezTo>
                  <a:pt x="64" y="33"/>
                  <a:pt x="65" y="35"/>
                  <a:pt x="65" y="38"/>
                </a:cubicBezTo>
                <a:cubicBezTo>
                  <a:pt x="65" y="127"/>
                  <a:pt x="65" y="127"/>
                  <a:pt x="65" y="127"/>
                </a:cubicBezTo>
                <a:cubicBezTo>
                  <a:pt x="65" y="127"/>
                  <a:pt x="65" y="127"/>
                  <a:pt x="65" y="127"/>
                </a:cubicBezTo>
                <a:close/>
                <a:moveTo>
                  <a:pt x="126" y="122"/>
                </a:moveTo>
                <a:cubicBezTo>
                  <a:pt x="126" y="125"/>
                  <a:pt x="124" y="127"/>
                  <a:pt x="121" y="127"/>
                </a:cubicBezTo>
                <a:cubicBezTo>
                  <a:pt x="89" y="133"/>
                  <a:pt x="89" y="133"/>
                  <a:pt x="89" y="133"/>
                </a:cubicBezTo>
                <a:cubicBezTo>
                  <a:pt x="86" y="133"/>
                  <a:pt x="84" y="130"/>
                  <a:pt x="84" y="127"/>
                </a:cubicBezTo>
                <a:cubicBezTo>
                  <a:pt x="84" y="38"/>
                  <a:pt x="84" y="38"/>
                  <a:pt x="84" y="38"/>
                </a:cubicBezTo>
                <a:cubicBezTo>
                  <a:pt x="84" y="35"/>
                  <a:pt x="86" y="33"/>
                  <a:pt x="89" y="33"/>
                </a:cubicBezTo>
                <a:cubicBezTo>
                  <a:pt x="121" y="27"/>
                  <a:pt x="121" y="27"/>
                  <a:pt x="121" y="27"/>
                </a:cubicBezTo>
                <a:cubicBezTo>
                  <a:pt x="124" y="27"/>
                  <a:pt x="126" y="30"/>
                  <a:pt x="126" y="33"/>
                </a:cubicBezTo>
                <a:cubicBezTo>
                  <a:pt x="126" y="122"/>
                  <a:pt x="126" y="122"/>
                  <a:pt x="126" y="122"/>
                </a:cubicBezTo>
                <a:cubicBezTo>
                  <a:pt x="126" y="122"/>
                  <a:pt x="126" y="122"/>
                  <a:pt x="126" y="122"/>
                </a:cubicBezTo>
                <a:close/>
                <a:moveTo>
                  <a:pt x="126" y="122"/>
                </a:moveTo>
                <a:cubicBezTo>
                  <a:pt x="126" y="122"/>
                  <a:pt x="126" y="122"/>
                  <a:pt x="126" y="12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E80CC466-5DA8-0D32-A2A5-D84A4136612F}"/>
              </a:ext>
            </a:extLst>
          </p:cNvPr>
          <p:cNvSpPr>
            <a:spLocks noEditPoints="1"/>
          </p:cNvSpPr>
          <p:nvPr/>
        </p:nvSpPr>
        <p:spPr bwMode="auto">
          <a:xfrm>
            <a:off x="7351713" y="2471738"/>
            <a:ext cx="238125" cy="254000"/>
          </a:xfrm>
          <a:custGeom>
            <a:avLst/>
            <a:gdLst>
              <a:gd name="T0" fmla="*/ 145 w 150"/>
              <a:gd name="T1" fmla="*/ 130 h 160"/>
              <a:gd name="T2" fmla="*/ 100 w 150"/>
              <a:gd name="T3" fmla="*/ 81 h 160"/>
              <a:gd name="T4" fmla="*/ 97 w 150"/>
              <a:gd name="T5" fmla="*/ 80 h 160"/>
              <a:gd name="T6" fmla="*/ 93 w 150"/>
              <a:gd name="T7" fmla="*/ 82 h 160"/>
              <a:gd name="T8" fmla="*/ 77 w 150"/>
              <a:gd name="T9" fmla="*/ 97 h 160"/>
              <a:gd name="T10" fmla="*/ 75 w 150"/>
              <a:gd name="T11" fmla="*/ 102 h 160"/>
              <a:gd name="T12" fmla="*/ 77 w 150"/>
              <a:gd name="T13" fmla="*/ 106 h 160"/>
              <a:gd name="T14" fmla="*/ 122 w 150"/>
              <a:gd name="T15" fmla="*/ 155 h 160"/>
              <a:gd name="T16" fmla="*/ 134 w 150"/>
              <a:gd name="T17" fmla="*/ 160 h 160"/>
              <a:gd name="T18" fmla="*/ 145 w 150"/>
              <a:gd name="T19" fmla="*/ 155 h 160"/>
              <a:gd name="T20" fmla="*/ 150 w 150"/>
              <a:gd name="T21" fmla="*/ 143 h 160"/>
              <a:gd name="T22" fmla="*/ 145 w 150"/>
              <a:gd name="T23" fmla="*/ 130 h 160"/>
              <a:gd name="T24" fmla="*/ 139 w 150"/>
              <a:gd name="T25" fmla="*/ 148 h 160"/>
              <a:gd name="T26" fmla="*/ 135 w 150"/>
              <a:gd name="T27" fmla="*/ 150 h 160"/>
              <a:gd name="T28" fmla="*/ 132 w 150"/>
              <a:gd name="T29" fmla="*/ 148 h 160"/>
              <a:gd name="T30" fmla="*/ 120 w 150"/>
              <a:gd name="T31" fmla="*/ 134 h 160"/>
              <a:gd name="T32" fmla="*/ 120 w 150"/>
              <a:gd name="T33" fmla="*/ 128 h 160"/>
              <a:gd name="T34" fmla="*/ 123 w 150"/>
              <a:gd name="T35" fmla="*/ 126 h 160"/>
              <a:gd name="T36" fmla="*/ 126 w 150"/>
              <a:gd name="T37" fmla="*/ 128 h 160"/>
              <a:gd name="T38" fmla="*/ 139 w 150"/>
              <a:gd name="T39" fmla="*/ 141 h 160"/>
              <a:gd name="T40" fmla="*/ 139 w 150"/>
              <a:gd name="T41" fmla="*/ 148 h 160"/>
              <a:gd name="T42" fmla="*/ 95 w 150"/>
              <a:gd name="T43" fmla="*/ 50 h 160"/>
              <a:gd name="T44" fmla="*/ 48 w 150"/>
              <a:gd name="T45" fmla="*/ 0 h 160"/>
              <a:gd name="T46" fmla="*/ 0 w 150"/>
              <a:gd name="T47" fmla="*/ 50 h 160"/>
              <a:gd name="T48" fmla="*/ 48 w 150"/>
              <a:gd name="T49" fmla="*/ 100 h 160"/>
              <a:gd name="T50" fmla="*/ 95 w 150"/>
              <a:gd name="T51" fmla="*/ 50 h 160"/>
              <a:gd name="T52" fmla="*/ 48 w 150"/>
              <a:gd name="T53" fmla="*/ 80 h 160"/>
              <a:gd name="T54" fmla="*/ 19 w 150"/>
              <a:gd name="T55" fmla="*/ 50 h 160"/>
              <a:gd name="T56" fmla="*/ 48 w 150"/>
              <a:gd name="T57" fmla="*/ 21 h 160"/>
              <a:gd name="T58" fmla="*/ 75 w 150"/>
              <a:gd name="T59" fmla="*/ 50 h 160"/>
              <a:gd name="T60" fmla="*/ 48 w 150"/>
              <a:gd name="T61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50" h="160">
                <a:moveTo>
                  <a:pt x="145" y="130"/>
                </a:moveTo>
                <a:cubicBezTo>
                  <a:pt x="100" y="81"/>
                  <a:pt x="100" y="81"/>
                  <a:pt x="100" y="81"/>
                </a:cubicBezTo>
                <a:cubicBezTo>
                  <a:pt x="99" y="80"/>
                  <a:pt x="98" y="80"/>
                  <a:pt x="97" y="80"/>
                </a:cubicBezTo>
                <a:cubicBezTo>
                  <a:pt x="95" y="80"/>
                  <a:pt x="93" y="81"/>
                  <a:pt x="93" y="82"/>
                </a:cubicBezTo>
                <a:cubicBezTo>
                  <a:pt x="89" y="88"/>
                  <a:pt x="84" y="93"/>
                  <a:pt x="77" y="97"/>
                </a:cubicBezTo>
                <a:cubicBezTo>
                  <a:pt x="76" y="99"/>
                  <a:pt x="76" y="100"/>
                  <a:pt x="75" y="102"/>
                </a:cubicBezTo>
                <a:cubicBezTo>
                  <a:pt x="75" y="103"/>
                  <a:pt x="76" y="104"/>
                  <a:pt x="77" y="106"/>
                </a:cubicBezTo>
                <a:cubicBezTo>
                  <a:pt x="122" y="155"/>
                  <a:pt x="122" y="155"/>
                  <a:pt x="122" y="155"/>
                </a:cubicBezTo>
                <a:cubicBezTo>
                  <a:pt x="126" y="158"/>
                  <a:pt x="130" y="160"/>
                  <a:pt x="134" y="160"/>
                </a:cubicBezTo>
                <a:cubicBezTo>
                  <a:pt x="139" y="160"/>
                  <a:pt x="143" y="158"/>
                  <a:pt x="145" y="155"/>
                </a:cubicBezTo>
                <a:cubicBezTo>
                  <a:pt x="149" y="151"/>
                  <a:pt x="150" y="147"/>
                  <a:pt x="150" y="143"/>
                </a:cubicBezTo>
                <a:cubicBezTo>
                  <a:pt x="150" y="137"/>
                  <a:pt x="149" y="133"/>
                  <a:pt x="145" y="130"/>
                </a:cubicBezTo>
                <a:close/>
                <a:moveTo>
                  <a:pt x="139" y="148"/>
                </a:moveTo>
                <a:cubicBezTo>
                  <a:pt x="137" y="148"/>
                  <a:pt x="136" y="150"/>
                  <a:pt x="135" y="150"/>
                </a:cubicBezTo>
                <a:cubicBezTo>
                  <a:pt x="135" y="150"/>
                  <a:pt x="134" y="148"/>
                  <a:pt x="132" y="148"/>
                </a:cubicBezTo>
                <a:cubicBezTo>
                  <a:pt x="120" y="134"/>
                  <a:pt x="120" y="134"/>
                  <a:pt x="120" y="134"/>
                </a:cubicBezTo>
                <a:cubicBezTo>
                  <a:pt x="118" y="132"/>
                  <a:pt x="118" y="129"/>
                  <a:pt x="120" y="128"/>
                </a:cubicBezTo>
                <a:cubicBezTo>
                  <a:pt x="121" y="126"/>
                  <a:pt x="122" y="126"/>
                  <a:pt x="123" y="126"/>
                </a:cubicBezTo>
                <a:cubicBezTo>
                  <a:pt x="123" y="126"/>
                  <a:pt x="125" y="126"/>
                  <a:pt x="126" y="128"/>
                </a:cubicBezTo>
                <a:cubicBezTo>
                  <a:pt x="139" y="141"/>
                  <a:pt x="139" y="141"/>
                  <a:pt x="139" y="141"/>
                </a:cubicBezTo>
                <a:cubicBezTo>
                  <a:pt x="140" y="143"/>
                  <a:pt x="140" y="145"/>
                  <a:pt x="139" y="148"/>
                </a:cubicBezTo>
                <a:close/>
                <a:moveTo>
                  <a:pt x="95" y="50"/>
                </a:moveTo>
                <a:cubicBezTo>
                  <a:pt x="95" y="22"/>
                  <a:pt x="73" y="0"/>
                  <a:pt x="48" y="0"/>
                </a:cubicBezTo>
                <a:cubicBezTo>
                  <a:pt x="22" y="0"/>
                  <a:pt x="0" y="22"/>
                  <a:pt x="0" y="50"/>
                </a:cubicBezTo>
                <a:cubicBezTo>
                  <a:pt x="0" y="78"/>
                  <a:pt x="22" y="100"/>
                  <a:pt x="48" y="100"/>
                </a:cubicBezTo>
                <a:cubicBezTo>
                  <a:pt x="73" y="100"/>
                  <a:pt x="95" y="78"/>
                  <a:pt x="95" y="50"/>
                </a:cubicBezTo>
                <a:close/>
                <a:moveTo>
                  <a:pt x="48" y="80"/>
                </a:moveTo>
                <a:cubicBezTo>
                  <a:pt x="32" y="80"/>
                  <a:pt x="19" y="66"/>
                  <a:pt x="19" y="50"/>
                </a:cubicBezTo>
                <a:cubicBezTo>
                  <a:pt x="19" y="35"/>
                  <a:pt x="32" y="21"/>
                  <a:pt x="48" y="21"/>
                </a:cubicBezTo>
                <a:cubicBezTo>
                  <a:pt x="63" y="21"/>
                  <a:pt x="75" y="35"/>
                  <a:pt x="75" y="50"/>
                </a:cubicBezTo>
                <a:cubicBezTo>
                  <a:pt x="75" y="66"/>
                  <a:pt x="63" y="80"/>
                  <a:pt x="48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0F00BB4C-5327-4371-6959-B2A1A80F471C}"/>
              </a:ext>
            </a:extLst>
          </p:cNvPr>
          <p:cNvSpPr>
            <a:spLocks noEditPoints="1"/>
          </p:cNvSpPr>
          <p:nvPr/>
        </p:nvSpPr>
        <p:spPr bwMode="auto">
          <a:xfrm>
            <a:off x="2951163" y="3573463"/>
            <a:ext cx="242888" cy="254000"/>
          </a:xfrm>
          <a:custGeom>
            <a:avLst/>
            <a:gdLst>
              <a:gd name="T0" fmla="*/ 131 w 154"/>
              <a:gd name="T1" fmla="*/ 28 h 160"/>
              <a:gd name="T2" fmla="*/ 99 w 154"/>
              <a:gd name="T3" fmla="*/ 30 h 160"/>
              <a:gd name="T4" fmla="*/ 67 w 154"/>
              <a:gd name="T5" fmla="*/ 42 h 160"/>
              <a:gd name="T6" fmla="*/ 62 w 154"/>
              <a:gd name="T7" fmla="*/ 50 h 160"/>
              <a:gd name="T8" fmla="*/ 85 w 154"/>
              <a:gd name="T9" fmla="*/ 55 h 160"/>
              <a:gd name="T10" fmla="*/ 101 w 154"/>
              <a:gd name="T11" fmla="*/ 154 h 160"/>
              <a:gd name="T12" fmla="*/ 116 w 154"/>
              <a:gd name="T13" fmla="*/ 154 h 160"/>
              <a:gd name="T14" fmla="*/ 119 w 154"/>
              <a:gd name="T15" fmla="*/ 98 h 160"/>
              <a:gd name="T16" fmla="*/ 126 w 154"/>
              <a:gd name="T17" fmla="*/ 160 h 160"/>
              <a:gd name="T18" fmla="*/ 132 w 154"/>
              <a:gd name="T19" fmla="*/ 41 h 160"/>
              <a:gd name="T20" fmla="*/ 138 w 154"/>
              <a:gd name="T21" fmla="*/ 87 h 160"/>
              <a:gd name="T22" fmla="*/ 144 w 154"/>
              <a:gd name="T23" fmla="*/ 84 h 160"/>
              <a:gd name="T24" fmla="*/ 114 w 154"/>
              <a:gd name="T25" fmla="*/ 33 h 160"/>
              <a:gd name="T26" fmla="*/ 119 w 154"/>
              <a:gd name="T27" fmla="*/ 33 h 160"/>
              <a:gd name="T28" fmla="*/ 120 w 154"/>
              <a:gd name="T29" fmla="*/ 36 h 160"/>
              <a:gd name="T30" fmla="*/ 119 w 154"/>
              <a:gd name="T31" fmla="*/ 39 h 160"/>
              <a:gd name="T32" fmla="*/ 114 w 154"/>
              <a:gd name="T33" fmla="*/ 36 h 160"/>
              <a:gd name="T34" fmla="*/ 120 w 154"/>
              <a:gd name="T35" fmla="*/ 60 h 160"/>
              <a:gd name="T36" fmla="*/ 116 w 154"/>
              <a:gd name="T37" fmla="*/ 62 h 160"/>
              <a:gd name="T38" fmla="*/ 113 w 154"/>
              <a:gd name="T39" fmla="*/ 57 h 160"/>
              <a:gd name="T40" fmla="*/ 117 w 154"/>
              <a:gd name="T41" fmla="*/ 41 h 160"/>
              <a:gd name="T42" fmla="*/ 122 w 154"/>
              <a:gd name="T43" fmla="*/ 57 h 160"/>
              <a:gd name="T44" fmla="*/ 62 w 154"/>
              <a:gd name="T45" fmla="*/ 40 h 160"/>
              <a:gd name="T46" fmla="*/ 56 w 154"/>
              <a:gd name="T47" fmla="*/ 43 h 160"/>
              <a:gd name="T48" fmla="*/ 60 w 154"/>
              <a:gd name="T49" fmla="*/ 91 h 160"/>
              <a:gd name="T50" fmla="*/ 71 w 154"/>
              <a:gd name="T51" fmla="*/ 86 h 160"/>
              <a:gd name="T52" fmla="*/ 60 w 154"/>
              <a:gd name="T53" fmla="*/ 52 h 160"/>
              <a:gd name="T54" fmla="*/ 59 w 154"/>
              <a:gd name="T55" fmla="*/ 41 h 160"/>
              <a:gd name="T56" fmla="*/ 117 w 154"/>
              <a:gd name="T57" fmla="*/ 27 h 160"/>
              <a:gd name="T58" fmla="*/ 129 w 154"/>
              <a:gd name="T59" fmla="*/ 13 h 160"/>
              <a:gd name="T60" fmla="*/ 104 w 154"/>
              <a:gd name="T61" fmla="*/ 13 h 160"/>
              <a:gd name="T62" fmla="*/ 19 w 154"/>
              <a:gd name="T63" fmla="*/ 61 h 160"/>
              <a:gd name="T64" fmla="*/ 15 w 154"/>
              <a:gd name="T65" fmla="*/ 86 h 160"/>
              <a:gd name="T66" fmla="*/ 27 w 154"/>
              <a:gd name="T67" fmla="*/ 91 h 160"/>
              <a:gd name="T68" fmla="*/ 31 w 154"/>
              <a:gd name="T69" fmla="*/ 64 h 160"/>
              <a:gd name="T70" fmla="*/ 19 w 154"/>
              <a:gd name="T71" fmla="*/ 61 h 160"/>
              <a:gd name="T72" fmla="*/ 36 w 154"/>
              <a:gd name="T73" fmla="*/ 36 h 160"/>
              <a:gd name="T74" fmla="*/ 40 w 154"/>
              <a:gd name="T75" fmla="*/ 91 h 160"/>
              <a:gd name="T76" fmla="*/ 51 w 154"/>
              <a:gd name="T77" fmla="*/ 86 h 160"/>
              <a:gd name="T78" fmla="*/ 47 w 154"/>
              <a:gd name="T79" fmla="*/ 32 h 160"/>
              <a:gd name="T80" fmla="*/ 86 w 154"/>
              <a:gd name="T81" fmla="*/ 59 h 160"/>
              <a:gd name="T82" fmla="*/ 78 w 154"/>
              <a:gd name="T83" fmla="*/ 59 h 160"/>
              <a:gd name="T84" fmla="*/ 68 w 154"/>
              <a:gd name="T85" fmla="*/ 102 h 160"/>
              <a:gd name="T86" fmla="*/ 9 w 154"/>
              <a:gd name="T87" fmla="*/ 89 h 160"/>
              <a:gd name="T88" fmla="*/ 19 w 154"/>
              <a:gd name="T89" fmla="*/ 21 h 160"/>
              <a:gd name="T90" fmla="*/ 78 w 154"/>
              <a:gd name="T91" fmla="*/ 32 h 160"/>
              <a:gd name="T92" fmla="*/ 80 w 154"/>
              <a:gd name="T93" fmla="*/ 43 h 160"/>
              <a:gd name="T94" fmla="*/ 87 w 154"/>
              <a:gd name="T95" fmla="*/ 42 h 160"/>
              <a:gd name="T96" fmla="*/ 68 w 154"/>
              <a:gd name="T97" fmla="*/ 12 h 160"/>
              <a:gd name="T98" fmla="*/ 0 w 154"/>
              <a:gd name="T99" fmla="*/ 32 h 160"/>
              <a:gd name="T100" fmla="*/ 19 w 154"/>
              <a:gd name="T101" fmla="*/ 111 h 160"/>
              <a:gd name="T102" fmla="*/ 87 w 154"/>
              <a:gd name="T103" fmla="*/ 91 h 160"/>
              <a:gd name="T104" fmla="*/ 86 w 154"/>
              <a:gd name="T105" fmla="*/ 5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4" h="160">
                <a:moveTo>
                  <a:pt x="134" y="28"/>
                </a:moveTo>
                <a:cubicBezTo>
                  <a:pt x="132" y="28"/>
                  <a:pt x="132" y="28"/>
                  <a:pt x="131" y="28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101" y="28"/>
                  <a:pt x="99" y="28"/>
                  <a:pt x="99" y="30"/>
                </a:cubicBezTo>
                <a:cubicBezTo>
                  <a:pt x="95" y="39"/>
                  <a:pt x="89" y="44"/>
                  <a:pt x="83" y="46"/>
                </a:cubicBezTo>
                <a:cubicBezTo>
                  <a:pt x="74" y="47"/>
                  <a:pt x="67" y="42"/>
                  <a:pt x="67" y="42"/>
                </a:cubicBezTo>
                <a:cubicBezTo>
                  <a:pt x="65" y="41"/>
                  <a:pt x="62" y="41"/>
                  <a:pt x="61" y="42"/>
                </a:cubicBezTo>
                <a:cubicBezTo>
                  <a:pt x="59" y="46"/>
                  <a:pt x="59" y="49"/>
                  <a:pt x="62" y="50"/>
                </a:cubicBezTo>
                <a:cubicBezTo>
                  <a:pt x="62" y="50"/>
                  <a:pt x="70" y="55"/>
                  <a:pt x="80" y="55"/>
                </a:cubicBezTo>
                <a:cubicBezTo>
                  <a:pt x="85" y="55"/>
                  <a:pt x="85" y="55"/>
                  <a:pt x="85" y="55"/>
                </a:cubicBezTo>
                <a:cubicBezTo>
                  <a:pt x="92" y="54"/>
                  <a:pt x="96" y="50"/>
                  <a:pt x="101" y="44"/>
                </a:cubicBezTo>
                <a:cubicBezTo>
                  <a:pt x="101" y="154"/>
                  <a:pt x="101" y="154"/>
                  <a:pt x="101" y="154"/>
                </a:cubicBezTo>
                <a:cubicBezTo>
                  <a:pt x="101" y="157"/>
                  <a:pt x="105" y="160"/>
                  <a:pt x="108" y="160"/>
                </a:cubicBezTo>
                <a:cubicBezTo>
                  <a:pt x="113" y="160"/>
                  <a:pt x="116" y="157"/>
                  <a:pt x="116" y="154"/>
                </a:cubicBezTo>
                <a:cubicBezTo>
                  <a:pt x="116" y="98"/>
                  <a:pt x="116" y="98"/>
                  <a:pt x="116" y="98"/>
                </a:cubicBezTo>
                <a:cubicBezTo>
                  <a:pt x="119" y="98"/>
                  <a:pt x="119" y="98"/>
                  <a:pt x="119" y="98"/>
                </a:cubicBezTo>
                <a:cubicBezTo>
                  <a:pt x="119" y="154"/>
                  <a:pt x="119" y="154"/>
                  <a:pt x="119" y="154"/>
                </a:cubicBezTo>
                <a:cubicBezTo>
                  <a:pt x="119" y="157"/>
                  <a:pt x="122" y="160"/>
                  <a:pt x="126" y="160"/>
                </a:cubicBezTo>
                <a:cubicBezTo>
                  <a:pt x="129" y="160"/>
                  <a:pt x="132" y="157"/>
                  <a:pt x="132" y="154"/>
                </a:cubicBezTo>
                <a:cubicBezTo>
                  <a:pt x="132" y="41"/>
                  <a:pt x="132" y="41"/>
                  <a:pt x="132" y="41"/>
                </a:cubicBezTo>
                <a:cubicBezTo>
                  <a:pt x="141" y="50"/>
                  <a:pt x="138" y="73"/>
                  <a:pt x="135" y="81"/>
                </a:cubicBezTo>
                <a:cubicBezTo>
                  <a:pt x="135" y="84"/>
                  <a:pt x="137" y="87"/>
                  <a:pt x="138" y="87"/>
                </a:cubicBezTo>
                <a:cubicBezTo>
                  <a:pt x="140" y="87"/>
                  <a:pt x="140" y="87"/>
                  <a:pt x="140" y="87"/>
                </a:cubicBezTo>
                <a:cubicBezTo>
                  <a:pt x="143" y="87"/>
                  <a:pt x="144" y="85"/>
                  <a:pt x="144" y="84"/>
                </a:cubicBezTo>
                <a:cubicBezTo>
                  <a:pt x="144" y="82"/>
                  <a:pt x="154" y="41"/>
                  <a:pt x="134" y="28"/>
                </a:cubicBezTo>
                <a:close/>
                <a:moveTo>
                  <a:pt x="114" y="33"/>
                </a:moveTo>
                <a:cubicBezTo>
                  <a:pt x="116" y="33"/>
                  <a:pt x="116" y="33"/>
                  <a:pt x="116" y="33"/>
                </a:cubicBezTo>
                <a:cubicBezTo>
                  <a:pt x="119" y="33"/>
                  <a:pt x="119" y="33"/>
                  <a:pt x="119" y="33"/>
                </a:cubicBezTo>
                <a:cubicBezTo>
                  <a:pt x="119" y="33"/>
                  <a:pt x="120" y="33"/>
                  <a:pt x="120" y="35"/>
                </a:cubicBezTo>
                <a:cubicBezTo>
                  <a:pt x="120" y="36"/>
                  <a:pt x="120" y="36"/>
                  <a:pt x="120" y="36"/>
                </a:cubicBezTo>
                <a:cubicBezTo>
                  <a:pt x="120" y="38"/>
                  <a:pt x="120" y="38"/>
                  <a:pt x="119" y="38"/>
                </a:cubicBezTo>
                <a:cubicBezTo>
                  <a:pt x="119" y="39"/>
                  <a:pt x="119" y="39"/>
                  <a:pt x="119" y="39"/>
                </a:cubicBezTo>
                <a:cubicBezTo>
                  <a:pt x="116" y="39"/>
                  <a:pt x="116" y="39"/>
                  <a:pt x="116" y="39"/>
                </a:cubicBezTo>
                <a:cubicBezTo>
                  <a:pt x="114" y="39"/>
                  <a:pt x="114" y="38"/>
                  <a:pt x="114" y="36"/>
                </a:cubicBezTo>
                <a:lnTo>
                  <a:pt x="114" y="33"/>
                </a:lnTo>
                <a:close/>
                <a:moveTo>
                  <a:pt x="120" y="60"/>
                </a:moveTo>
                <a:cubicBezTo>
                  <a:pt x="117" y="62"/>
                  <a:pt x="117" y="62"/>
                  <a:pt x="117" y="62"/>
                </a:cubicBezTo>
                <a:cubicBezTo>
                  <a:pt x="117" y="63"/>
                  <a:pt x="117" y="63"/>
                  <a:pt x="116" y="62"/>
                </a:cubicBezTo>
                <a:cubicBezTo>
                  <a:pt x="114" y="60"/>
                  <a:pt x="114" y="60"/>
                  <a:pt x="114" y="60"/>
                </a:cubicBezTo>
                <a:cubicBezTo>
                  <a:pt x="113" y="58"/>
                  <a:pt x="113" y="58"/>
                  <a:pt x="113" y="57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17" y="41"/>
                  <a:pt x="117" y="41"/>
                  <a:pt x="117" y="41"/>
                </a:cubicBezTo>
                <a:cubicBezTo>
                  <a:pt x="119" y="41"/>
                  <a:pt x="119" y="41"/>
                  <a:pt x="119" y="41"/>
                </a:cubicBezTo>
                <a:cubicBezTo>
                  <a:pt x="122" y="57"/>
                  <a:pt x="122" y="57"/>
                  <a:pt x="122" y="57"/>
                </a:cubicBezTo>
                <a:cubicBezTo>
                  <a:pt x="122" y="58"/>
                  <a:pt x="122" y="58"/>
                  <a:pt x="120" y="60"/>
                </a:cubicBezTo>
                <a:close/>
                <a:moveTo>
                  <a:pt x="62" y="40"/>
                </a:moveTo>
                <a:cubicBezTo>
                  <a:pt x="60" y="40"/>
                  <a:pt x="60" y="40"/>
                  <a:pt x="60" y="40"/>
                </a:cubicBezTo>
                <a:cubicBezTo>
                  <a:pt x="57" y="40"/>
                  <a:pt x="56" y="41"/>
                  <a:pt x="56" y="43"/>
                </a:cubicBezTo>
                <a:cubicBezTo>
                  <a:pt x="56" y="86"/>
                  <a:pt x="56" y="86"/>
                  <a:pt x="56" y="86"/>
                </a:cubicBezTo>
                <a:cubicBezTo>
                  <a:pt x="56" y="90"/>
                  <a:pt x="57" y="91"/>
                  <a:pt x="60" y="91"/>
                </a:cubicBezTo>
                <a:cubicBezTo>
                  <a:pt x="68" y="91"/>
                  <a:pt x="68" y="91"/>
                  <a:pt x="68" y="91"/>
                </a:cubicBezTo>
                <a:cubicBezTo>
                  <a:pt x="69" y="91"/>
                  <a:pt x="71" y="90"/>
                  <a:pt x="71" y="86"/>
                </a:cubicBezTo>
                <a:cubicBezTo>
                  <a:pt x="71" y="57"/>
                  <a:pt x="71" y="57"/>
                  <a:pt x="71" y="57"/>
                </a:cubicBezTo>
                <a:cubicBezTo>
                  <a:pt x="65" y="56"/>
                  <a:pt x="60" y="52"/>
                  <a:pt x="60" y="52"/>
                </a:cubicBezTo>
                <a:cubicBezTo>
                  <a:pt x="59" y="51"/>
                  <a:pt x="57" y="49"/>
                  <a:pt x="57" y="48"/>
                </a:cubicBezTo>
                <a:cubicBezTo>
                  <a:pt x="57" y="46"/>
                  <a:pt x="57" y="43"/>
                  <a:pt x="59" y="41"/>
                </a:cubicBezTo>
                <a:cubicBezTo>
                  <a:pt x="59" y="40"/>
                  <a:pt x="60" y="40"/>
                  <a:pt x="62" y="40"/>
                </a:cubicBezTo>
                <a:close/>
                <a:moveTo>
                  <a:pt x="117" y="27"/>
                </a:moveTo>
                <a:cubicBezTo>
                  <a:pt x="119" y="27"/>
                  <a:pt x="119" y="27"/>
                  <a:pt x="120" y="26"/>
                </a:cubicBezTo>
                <a:cubicBezTo>
                  <a:pt x="126" y="24"/>
                  <a:pt x="129" y="19"/>
                  <a:pt x="129" y="13"/>
                </a:cubicBezTo>
                <a:cubicBezTo>
                  <a:pt x="129" y="5"/>
                  <a:pt x="125" y="0"/>
                  <a:pt x="117" y="0"/>
                </a:cubicBezTo>
                <a:cubicBezTo>
                  <a:pt x="110" y="0"/>
                  <a:pt x="104" y="5"/>
                  <a:pt x="104" y="13"/>
                </a:cubicBezTo>
                <a:cubicBezTo>
                  <a:pt x="104" y="21"/>
                  <a:pt x="110" y="27"/>
                  <a:pt x="117" y="27"/>
                </a:cubicBezTo>
                <a:close/>
                <a:moveTo>
                  <a:pt x="19" y="61"/>
                </a:moveTo>
                <a:cubicBezTo>
                  <a:pt x="18" y="61"/>
                  <a:pt x="15" y="62"/>
                  <a:pt x="15" y="64"/>
                </a:cubicBezTo>
                <a:cubicBezTo>
                  <a:pt x="15" y="86"/>
                  <a:pt x="15" y="86"/>
                  <a:pt x="15" y="86"/>
                </a:cubicBezTo>
                <a:cubicBezTo>
                  <a:pt x="15" y="90"/>
                  <a:pt x="18" y="91"/>
                  <a:pt x="19" y="91"/>
                </a:cubicBezTo>
                <a:cubicBezTo>
                  <a:pt x="27" y="91"/>
                  <a:pt x="27" y="91"/>
                  <a:pt x="27" y="91"/>
                </a:cubicBezTo>
                <a:cubicBezTo>
                  <a:pt x="28" y="91"/>
                  <a:pt x="31" y="90"/>
                  <a:pt x="31" y="86"/>
                </a:cubicBezTo>
                <a:cubicBezTo>
                  <a:pt x="31" y="64"/>
                  <a:pt x="31" y="64"/>
                  <a:pt x="31" y="64"/>
                </a:cubicBezTo>
                <a:cubicBezTo>
                  <a:pt x="31" y="62"/>
                  <a:pt x="28" y="61"/>
                  <a:pt x="27" y="61"/>
                </a:cubicBezTo>
                <a:cubicBezTo>
                  <a:pt x="19" y="61"/>
                  <a:pt x="19" y="61"/>
                  <a:pt x="19" y="61"/>
                </a:cubicBezTo>
                <a:close/>
                <a:moveTo>
                  <a:pt x="40" y="32"/>
                </a:moveTo>
                <a:cubicBezTo>
                  <a:pt x="38" y="32"/>
                  <a:pt x="36" y="35"/>
                  <a:pt x="36" y="36"/>
                </a:cubicBezTo>
                <a:cubicBezTo>
                  <a:pt x="36" y="86"/>
                  <a:pt x="36" y="86"/>
                  <a:pt x="36" y="86"/>
                </a:cubicBezTo>
                <a:cubicBezTo>
                  <a:pt x="36" y="90"/>
                  <a:pt x="38" y="91"/>
                  <a:pt x="40" y="91"/>
                </a:cubicBezTo>
                <a:cubicBezTo>
                  <a:pt x="47" y="91"/>
                  <a:pt x="47" y="91"/>
                  <a:pt x="47" y="91"/>
                </a:cubicBezTo>
                <a:cubicBezTo>
                  <a:pt x="48" y="91"/>
                  <a:pt x="51" y="90"/>
                  <a:pt x="51" y="86"/>
                </a:cubicBezTo>
                <a:cubicBezTo>
                  <a:pt x="51" y="36"/>
                  <a:pt x="51" y="36"/>
                  <a:pt x="51" y="36"/>
                </a:cubicBezTo>
                <a:cubicBezTo>
                  <a:pt x="51" y="35"/>
                  <a:pt x="48" y="32"/>
                  <a:pt x="47" y="32"/>
                </a:cubicBezTo>
                <a:cubicBezTo>
                  <a:pt x="40" y="32"/>
                  <a:pt x="40" y="32"/>
                  <a:pt x="40" y="32"/>
                </a:cubicBezTo>
                <a:close/>
                <a:moveTo>
                  <a:pt x="86" y="59"/>
                </a:moveTo>
                <a:cubicBezTo>
                  <a:pt x="80" y="59"/>
                  <a:pt x="80" y="59"/>
                  <a:pt x="80" y="59"/>
                </a:cubicBezTo>
                <a:cubicBezTo>
                  <a:pt x="78" y="59"/>
                  <a:pt x="78" y="59"/>
                  <a:pt x="78" y="59"/>
                </a:cubicBezTo>
                <a:cubicBezTo>
                  <a:pt x="78" y="89"/>
                  <a:pt x="78" y="89"/>
                  <a:pt x="78" y="89"/>
                </a:cubicBezTo>
                <a:cubicBezTo>
                  <a:pt x="78" y="95"/>
                  <a:pt x="74" y="102"/>
                  <a:pt x="68" y="102"/>
                </a:cubicBezTo>
                <a:cubicBezTo>
                  <a:pt x="19" y="102"/>
                  <a:pt x="19" y="102"/>
                  <a:pt x="19" y="102"/>
                </a:cubicBezTo>
                <a:cubicBezTo>
                  <a:pt x="13" y="102"/>
                  <a:pt x="9" y="95"/>
                  <a:pt x="9" y="89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26"/>
                  <a:pt x="13" y="21"/>
                  <a:pt x="19" y="21"/>
                </a:cubicBezTo>
                <a:cubicBezTo>
                  <a:pt x="68" y="21"/>
                  <a:pt x="68" y="21"/>
                  <a:pt x="68" y="21"/>
                </a:cubicBezTo>
                <a:cubicBezTo>
                  <a:pt x="74" y="21"/>
                  <a:pt x="78" y="26"/>
                  <a:pt x="78" y="32"/>
                </a:cubicBezTo>
                <a:cubicBezTo>
                  <a:pt x="78" y="43"/>
                  <a:pt x="78" y="43"/>
                  <a:pt x="78" y="43"/>
                </a:cubicBezTo>
                <a:cubicBezTo>
                  <a:pt x="78" y="43"/>
                  <a:pt x="78" y="43"/>
                  <a:pt x="80" y="43"/>
                </a:cubicBezTo>
                <a:cubicBezTo>
                  <a:pt x="80" y="43"/>
                  <a:pt x="81" y="43"/>
                  <a:pt x="83" y="43"/>
                </a:cubicBezTo>
                <a:cubicBezTo>
                  <a:pt x="84" y="43"/>
                  <a:pt x="86" y="42"/>
                  <a:pt x="87" y="42"/>
                </a:cubicBezTo>
                <a:cubicBezTo>
                  <a:pt x="87" y="32"/>
                  <a:pt x="87" y="32"/>
                  <a:pt x="87" y="32"/>
                </a:cubicBezTo>
                <a:cubicBezTo>
                  <a:pt x="87" y="21"/>
                  <a:pt x="78" y="12"/>
                  <a:pt x="68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9" y="12"/>
                  <a:pt x="0" y="21"/>
                  <a:pt x="0" y="32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102"/>
                  <a:pt x="9" y="111"/>
                  <a:pt x="19" y="111"/>
                </a:cubicBezTo>
                <a:cubicBezTo>
                  <a:pt x="68" y="111"/>
                  <a:pt x="68" y="111"/>
                  <a:pt x="68" y="111"/>
                </a:cubicBezTo>
                <a:cubicBezTo>
                  <a:pt x="78" y="111"/>
                  <a:pt x="87" y="102"/>
                  <a:pt x="87" y="91"/>
                </a:cubicBezTo>
                <a:cubicBezTo>
                  <a:pt x="87" y="57"/>
                  <a:pt x="87" y="57"/>
                  <a:pt x="87" y="57"/>
                </a:cubicBezTo>
                <a:cubicBezTo>
                  <a:pt x="87" y="57"/>
                  <a:pt x="86" y="57"/>
                  <a:pt x="86" y="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96B6D544-FF2B-905A-B593-7096949AE0FB}"/>
              </a:ext>
            </a:extLst>
          </p:cNvPr>
          <p:cNvSpPr>
            <a:spLocks noEditPoints="1"/>
          </p:cNvSpPr>
          <p:nvPr/>
        </p:nvSpPr>
        <p:spPr bwMode="auto">
          <a:xfrm>
            <a:off x="5149851" y="3022600"/>
            <a:ext cx="238125" cy="254000"/>
          </a:xfrm>
          <a:custGeom>
            <a:avLst/>
            <a:gdLst>
              <a:gd name="T0" fmla="*/ 9 w 150"/>
              <a:gd name="T1" fmla="*/ 150 h 160"/>
              <a:gd name="T2" fmla="*/ 9 w 150"/>
              <a:gd name="T3" fmla="*/ 131 h 160"/>
              <a:gd name="T4" fmla="*/ 15 w 150"/>
              <a:gd name="T5" fmla="*/ 131 h 160"/>
              <a:gd name="T6" fmla="*/ 20 w 150"/>
              <a:gd name="T7" fmla="*/ 127 h 160"/>
              <a:gd name="T8" fmla="*/ 15 w 150"/>
              <a:gd name="T9" fmla="*/ 123 h 160"/>
              <a:gd name="T10" fmla="*/ 9 w 150"/>
              <a:gd name="T11" fmla="*/ 123 h 160"/>
              <a:gd name="T12" fmla="*/ 9 w 150"/>
              <a:gd name="T13" fmla="*/ 104 h 160"/>
              <a:gd name="T14" fmla="*/ 15 w 150"/>
              <a:gd name="T15" fmla="*/ 104 h 160"/>
              <a:gd name="T16" fmla="*/ 20 w 150"/>
              <a:gd name="T17" fmla="*/ 99 h 160"/>
              <a:gd name="T18" fmla="*/ 15 w 150"/>
              <a:gd name="T19" fmla="*/ 95 h 160"/>
              <a:gd name="T20" fmla="*/ 9 w 150"/>
              <a:gd name="T21" fmla="*/ 95 h 160"/>
              <a:gd name="T22" fmla="*/ 9 w 150"/>
              <a:gd name="T23" fmla="*/ 76 h 160"/>
              <a:gd name="T24" fmla="*/ 15 w 150"/>
              <a:gd name="T25" fmla="*/ 76 h 160"/>
              <a:gd name="T26" fmla="*/ 20 w 150"/>
              <a:gd name="T27" fmla="*/ 72 h 160"/>
              <a:gd name="T28" fmla="*/ 15 w 150"/>
              <a:gd name="T29" fmla="*/ 67 h 160"/>
              <a:gd name="T30" fmla="*/ 9 w 150"/>
              <a:gd name="T31" fmla="*/ 67 h 160"/>
              <a:gd name="T32" fmla="*/ 9 w 150"/>
              <a:gd name="T33" fmla="*/ 48 h 160"/>
              <a:gd name="T34" fmla="*/ 15 w 150"/>
              <a:gd name="T35" fmla="*/ 48 h 160"/>
              <a:gd name="T36" fmla="*/ 20 w 150"/>
              <a:gd name="T37" fmla="*/ 44 h 160"/>
              <a:gd name="T38" fmla="*/ 15 w 150"/>
              <a:gd name="T39" fmla="*/ 40 h 160"/>
              <a:gd name="T40" fmla="*/ 9 w 150"/>
              <a:gd name="T41" fmla="*/ 40 h 160"/>
              <a:gd name="T42" fmla="*/ 9 w 150"/>
              <a:gd name="T43" fmla="*/ 21 h 160"/>
              <a:gd name="T44" fmla="*/ 15 w 150"/>
              <a:gd name="T45" fmla="*/ 21 h 160"/>
              <a:gd name="T46" fmla="*/ 20 w 150"/>
              <a:gd name="T47" fmla="*/ 16 h 160"/>
              <a:gd name="T48" fmla="*/ 15 w 150"/>
              <a:gd name="T49" fmla="*/ 12 h 160"/>
              <a:gd name="T50" fmla="*/ 9 w 150"/>
              <a:gd name="T51" fmla="*/ 12 h 160"/>
              <a:gd name="T52" fmla="*/ 9 w 150"/>
              <a:gd name="T53" fmla="*/ 0 h 160"/>
              <a:gd name="T54" fmla="*/ 0 w 150"/>
              <a:gd name="T55" fmla="*/ 0 h 160"/>
              <a:gd name="T56" fmla="*/ 0 w 150"/>
              <a:gd name="T57" fmla="*/ 160 h 160"/>
              <a:gd name="T58" fmla="*/ 150 w 150"/>
              <a:gd name="T59" fmla="*/ 160 h 160"/>
              <a:gd name="T60" fmla="*/ 150 w 150"/>
              <a:gd name="T61" fmla="*/ 150 h 160"/>
              <a:gd name="T62" fmla="*/ 9 w 150"/>
              <a:gd name="T63" fmla="*/ 150 h 160"/>
              <a:gd name="T64" fmla="*/ 60 w 150"/>
              <a:gd name="T65" fmla="*/ 82 h 160"/>
              <a:gd name="T66" fmla="*/ 46 w 150"/>
              <a:gd name="T67" fmla="*/ 68 h 160"/>
              <a:gd name="T68" fmla="*/ 33 w 150"/>
              <a:gd name="T69" fmla="*/ 82 h 160"/>
              <a:gd name="T70" fmla="*/ 33 w 150"/>
              <a:gd name="T71" fmla="*/ 141 h 160"/>
              <a:gd name="T72" fmla="*/ 60 w 150"/>
              <a:gd name="T73" fmla="*/ 141 h 160"/>
              <a:gd name="T74" fmla="*/ 60 w 150"/>
              <a:gd name="T75" fmla="*/ 82 h 160"/>
              <a:gd name="T76" fmla="*/ 98 w 150"/>
              <a:gd name="T77" fmla="*/ 51 h 160"/>
              <a:gd name="T78" fmla="*/ 85 w 150"/>
              <a:gd name="T79" fmla="*/ 37 h 160"/>
              <a:gd name="T80" fmla="*/ 73 w 150"/>
              <a:gd name="T81" fmla="*/ 51 h 160"/>
              <a:gd name="T82" fmla="*/ 73 w 150"/>
              <a:gd name="T83" fmla="*/ 141 h 160"/>
              <a:gd name="T84" fmla="*/ 98 w 150"/>
              <a:gd name="T85" fmla="*/ 141 h 160"/>
              <a:gd name="T86" fmla="*/ 98 w 150"/>
              <a:gd name="T87" fmla="*/ 51 h 160"/>
              <a:gd name="T88" fmla="*/ 137 w 150"/>
              <a:gd name="T89" fmla="*/ 25 h 160"/>
              <a:gd name="T90" fmla="*/ 124 w 150"/>
              <a:gd name="T91" fmla="*/ 12 h 160"/>
              <a:gd name="T92" fmla="*/ 111 w 150"/>
              <a:gd name="T93" fmla="*/ 25 h 160"/>
              <a:gd name="T94" fmla="*/ 111 w 150"/>
              <a:gd name="T95" fmla="*/ 141 h 160"/>
              <a:gd name="T96" fmla="*/ 137 w 150"/>
              <a:gd name="T97" fmla="*/ 141 h 160"/>
              <a:gd name="T98" fmla="*/ 137 w 150"/>
              <a:gd name="T99" fmla="*/ 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0" h="160">
                <a:moveTo>
                  <a:pt x="9" y="150"/>
                </a:moveTo>
                <a:cubicBezTo>
                  <a:pt x="9" y="131"/>
                  <a:pt x="9" y="131"/>
                  <a:pt x="9" y="131"/>
                </a:cubicBezTo>
                <a:cubicBezTo>
                  <a:pt x="15" y="131"/>
                  <a:pt x="15" y="131"/>
                  <a:pt x="15" y="131"/>
                </a:cubicBezTo>
                <a:cubicBezTo>
                  <a:pt x="18" y="131"/>
                  <a:pt x="20" y="130"/>
                  <a:pt x="20" y="127"/>
                </a:cubicBezTo>
                <a:cubicBezTo>
                  <a:pt x="20" y="124"/>
                  <a:pt x="18" y="123"/>
                  <a:pt x="15" y="123"/>
                </a:cubicBezTo>
                <a:cubicBezTo>
                  <a:pt x="9" y="123"/>
                  <a:pt x="9" y="123"/>
                  <a:pt x="9" y="123"/>
                </a:cubicBezTo>
                <a:cubicBezTo>
                  <a:pt x="9" y="104"/>
                  <a:pt x="9" y="104"/>
                  <a:pt x="9" y="104"/>
                </a:cubicBezTo>
                <a:cubicBezTo>
                  <a:pt x="15" y="104"/>
                  <a:pt x="15" y="104"/>
                  <a:pt x="15" y="104"/>
                </a:cubicBezTo>
                <a:cubicBezTo>
                  <a:pt x="18" y="104"/>
                  <a:pt x="20" y="101"/>
                  <a:pt x="20" y="99"/>
                </a:cubicBezTo>
                <a:cubicBezTo>
                  <a:pt x="20" y="98"/>
                  <a:pt x="18" y="95"/>
                  <a:pt x="15" y="95"/>
                </a:cubicBezTo>
                <a:cubicBezTo>
                  <a:pt x="9" y="95"/>
                  <a:pt x="9" y="95"/>
                  <a:pt x="9" y="95"/>
                </a:cubicBezTo>
                <a:cubicBezTo>
                  <a:pt x="9" y="76"/>
                  <a:pt x="9" y="76"/>
                  <a:pt x="9" y="76"/>
                </a:cubicBezTo>
                <a:cubicBezTo>
                  <a:pt x="15" y="76"/>
                  <a:pt x="15" y="76"/>
                  <a:pt x="15" y="76"/>
                </a:cubicBezTo>
                <a:cubicBezTo>
                  <a:pt x="18" y="76"/>
                  <a:pt x="20" y="75"/>
                  <a:pt x="20" y="72"/>
                </a:cubicBezTo>
                <a:cubicBezTo>
                  <a:pt x="20" y="69"/>
                  <a:pt x="18" y="67"/>
                  <a:pt x="15" y="67"/>
                </a:cubicBezTo>
                <a:cubicBezTo>
                  <a:pt x="9" y="67"/>
                  <a:pt x="9" y="67"/>
                  <a:pt x="9" y="67"/>
                </a:cubicBezTo>
                <a:cubicBezTo>
                  <a:pt x="9" y="48"/>
                  <a:pt x="9" y="48"/>
                  <a:pt x="9" y="48"/>
                </a:cubicBezTo>
                <a:cubicBezTo>
                  <a:pt x="15" y="48"/>
                  <a:pt x="15" y="48"/>
                  <a:pt x="15" y="48"/>
                </a:cubicBezTo>
                <a:cubicBezTo>
                  <a:pt x="18" y="48"/>
                  <a:pt x="20" y="46"/>
                  <a:pt x="20" y="44"/>
                </a:cubicBezTo>
                <a:cubicBezTo>
                  <a:pt x="20" y="41"/>
                  <a:pt x="18" y="40"/>
                  <a:pt x="15" y="4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21"/>
                  <a:pt x="9" y="21"/>
                  <a:pt x="9" y="21"/>
                </a:cubicBezTo>
                <a:cubicBezTo>
                  <a:pt x="15" y="21"/>
                  <a:pt x="15" y="21"/>
                  <a:pt x="15" y="21"/>
                </a:cubicBezTo>
                <a:cubicBezTo>
                  <a:pt x="18" y="21"/>
                  <a:pt x="20" y="18"/>
                  <a:pt x="20" y="16"/>
                </a:cubicBezTo>
                <a:cubicBezTo>
                  <a:pt x="20" y="13"/>
                  <a:pt x="18" y="12"/>
                  <a:pt x="15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0"/>
                  <a:pt x="9" y="0"/>
                  <a:pt x="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60"/>
                  <a:pt x="0" y="160"/>
                  <a:pt x="0" y="160"/>
                </a:cubicBezTo>
                <a:cubicBezTo>
                  <a:pt x="150" y="160"/>
                  <a:pt x="150" y="160"/>
                  <a:pt x="150" y="160"/>
                </a:cubicBezTo>
                <a:cubicBezTo>
                  <a:pt x="150" y="150"/>
                  <a:pt x="150" y="150"/>
                  <a:pt x="150" y="150"/>
                </a:cubicBezTo>
                <a:cubicBezTo>
                  <a:pt x="9" y="150"/>
                  <a:pt x="9" y="150"/>
                  <a:pt x="9" y="150"/>
                </a:cubicBezTo>
                <a:close/>
                <a:moveTo>
                  <a:pt x="60" y="82"/>
                </a:moveTo>
                <a:cubicBezTo>
                  <a:pt x="60" y="74"/>
                  <a:pt x="54" y="68"/>
                  <a:pt x="46" y="68"/>
                </a:cubicBezTo>
                <a:cubicBezTo>
                  <a:pt x="39" y="68"/>
                  <a:pt x="33" y="74"/>
                  <a:pt x="33" y="82"/>
                </a:cubicBezTo>
                <a:cubicBezTo>
                  <a:pt x="33" y="141"/>
                  <a:pt x="33" y="141"/>
                  <a:pt x="33" y="141"/>
                </a:cubicBezTo>
                <a:cubicBezTo>
                  <a:pt x="60" y="141"/>
                  <a:pt x="60" y="141"/>
                  <a:pt x="60" y="141"/>
                </a:cubicBezTo>
                <a:cubicBezTo>
                  <a:pt x="60" y="82"/>
                  <a:pt x="60" y="82"/>
                  <a:pt x="60" y="82"/>
                </a:cubicBezTo>
                <a:close/>
                <a:moveTo>
                  <a:pt x="98" y="51"/>
                </a:moveTo>
                <a:cubicBezTo>
                  <a:pt x="98" y="43"/>
                  <a:pt x="92" y="37"/>
                  <a:pt x="85" y="37"/>
                </a:cubicBezTo>
                <a:cubicBezTo>
                  <a:pt x="77" y="37"/>
                  <a:pt x="73" y="43"/>
                  <a:pt x="73" y="51"/>
                </a:cubicBezTo>
                <a:cubicBezTo>
                  <a:pt x="73" y="141"/>
                  <a:pt x="73" y="141"/>
                  <a:pt x="73" y="141"/>
                </a:cubicBezTo>
                <a:cubicBezTo>
                  <a:pt x="98" y="141"/>
                  <a:pt x="98" y="141"/>
                  <a:pt x="98" y="141"/>
                </a:cubicBezTo>
                <a:cubicBezTo>
                  <a:pt x="98" y="51"/>
                  <a:pt x="98" y="51"/>
                  <a:pt x="98" y="51"/>
                </a:cubicBezTo>
                <a:close/>
                <a:moveTo>
                  <a:pt x="137" y="25"/>
                </a:moveTo>
                <a:cubicBezTo>
                  <a:pt x="137" y="17"/>
                  <a:pt x="131" y="12"/>
                  <a:pt x="124" y="12"/>
                </a:cubicBezTo>
                <a:cubicBezTo>
                  <a:pt x="117" y="12"/>
                  <a:pt x="111" y="17"/>
                  <a:pt x="111" y="25"/>
                </a:cubicBezTo>
                <a:cubicBezTo>
                  <a:pt x="111" y="141"/>
                  <a:pt x="111" y="141"/>
                  <a:pt x="111" y="141"/>
                </a:cubicBezTo>
                <a:cubicBezTo>
                  <a:pt x="137" y="141"/>
                  <a:pt x="137" y="141"/>
                  <a:pt x="137" y="141"/>
                </a:cubicBezTo>
                <a:cubicBezTo>
                  <a:pt x="137" y="25"/>
                  <a:pt x="137" y="25"/>
                  <a:pt x="137" y="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2F4A556D-3DEB-6C61-E02B-CF00BF541315}"/>
              </a:ext>
            </a:extLst>
          </p:cNvPr>
          <p:cNvSpPr>
            <a:spLocks noEditPoints="1"/>
          </p:cNvSpPr>
          <p:nvPr/>
        </p:nvSpPr>
        <p:spPr bwMode="auto">
          <a:xfrm>
            <a:off x="8458201" y="1922463"/>
            <a:ext cx="228600" cy="254000"/>
          </a:xfrm>
          <a:custGeom>
            <a:avLst/>
            <a:gdLst>
              <a:gd name="T0" fmla="*/ 31 w 144"/>
              <a:gd name="T1" fmla="*/ 87 h 160"/>
              <a:gd name="T2" fmla="*/ 36 w 144"/>
              <a:gd name="T3" fmla="*/ 87 h 160"/>
              <a:gd name="T4" fmla="*/ 36 w 144"/>
              <a:gd name="T5" fmla="*/ 86 h 160"/>
              <a:gd name="T6" fmla="*/ 36 w 144"/>
              <a:gd name="T7" fmla="*/ 83 h 160"/>
              <a:gd name="T8" fmla="*/ 31 w 144"/>
              <a:gd name="T9" fmla="*/ 83 h 160"/>
              <a:gd name="T10" fmla="*/ 31 w 144"/>
              <a:gd name="T11" fmla="*/ 87 h 160"/>
              <a:gd name="T12" fmla="*/ 74 w 144"/>
              <a:gd name="T13" fmla="*/ 47 h 160"/>
              <a:gd name="T14" fmla="*/ 74 w 144"/>
              <a:gd name="T15" fmla="*/ 42 h 160"/>
              <a:gd name="T16" fmla="*/ 69 w 144"/>
              <a:gd name="T17" fmla="*/ 42 h 160"/>
              <a:gd name="T18" fmla="*/ 69 w 144"/>
              <a:gd name="T19" fmla="*/ 47 h 160"/>
              <a:gd name="T20" fmla="*/ 72 w 144"/>
              <a:gd name="T21" fmla="*/ 47 h 160"/>
              <a:gd name="T22" fmla="*/ 74 w 144"/>
              <a:gd name="T23" fmla="*/ 47 h 160"/>
              <a:gd name="T24" fmla="*/ 108 w 144"/>
              <a:gd name="T25" fmla="*/ 83 h 160"/>
              <a:gd name="T26" fmla="*/ 108 w 144"/>
              <a:gd name="T27" fmla="*/ 86 h 160"/>
              <a:gd name="T28" fmla="*/ 108 w 144"/>
              <a:gd name="T29" fmla="*/ 87 h 160"/>
              <a:gd name="T30" fmla="*/ 113 w 144"/>
              <a:gd name="T31" fmla="*/ 87 h 160"/>
              <a:gd name="T32" fmla="*/ 113 w 144"/>
              <a:gd name="T33" fmla="*/ 83 h 160"/>
              <a:gd name="T34" fmla="*/ 108 w 144"/>
              <a:gd name="T35" fmla="*/ 83 h 160"/>
              <a:gd name="T36" fmla="*/ 69 w 144"/>
              <a:gd name="T37" fmla="*/ 124 h 160"/>
              <a:gd name="T38" fmla="*/ 69 w 144"/>
              <a:gd name="T39" fmla="*/ 130 h 160"/>
              <a:gd name="T40" fmla="*/ 74 w 144"/>
              <a:gd name="T41" fmla="*/ 130 h 160"/>
              <a:gd name="T42" fmla="*/ 74 w 144"/>
              <a:gd name="T43" fmla="*/ 124 h 160"/>
              <a:gd name="T44" fmla="*/ 72 w 144"/>
              <a:gd name="T45" fmla="*/ 124 h 160"/>
              <a:gd name="T46" fmla="*/ 69 w 144"/>
              <a:gd name="T47" fmla="*/ 124 h 160"/>
              <a:gd name="T48" fmla="*/ 73 w 144"/>
              <a:gd name="T49" fmla="*/ 51 h 160"/>
              <a:gd name="T50" fmla="*/ 71 w 144"/>
              <a:gd name="T51" fmla="*/ 51 h 160"/>
              <a:gd name="T52" fmla="*/ 71 w 144"/>
              <a:gd name="T53" fmla="*/ 87 h 160"/>
              <a:gd name="T54" fmla="*/ 94 w 144"/>
              <a:gd name="T55" fmla="*/ 87 h 160"/>
              <a:gd name="T56" fmla="*/ 94 w 144"/>
              <a:gd name="T57" fmla="*/ 83 h 160"/>
              <a:gd name="T58" fmla="*/ 73 w 144"/>
              <a:gd name="T59" fmla="*/ 83 h 160"/>
              <a:gd name="T60" fmla="*/ 73 w 144"/>
              <a:gd name="T61" fmla="*/ 51 h 160"/>
              <a:gd name="T62" fmla="*/ 114 w 144"/>
              <a:gd name="T63" fmla="*/ 0 h 160"/>
              <a:gd name="T64" fmla="*/ 87 w 144"/>
              <a:gd name="T65" fmla="*/ 20 h 160"/>
              <a:gd name="T66" fmla="*/ 130 w 144"/>
              <a:gd name="T67" fmla="*/ 60 h 160"/>
              <a:gd name="T68" fmla="*/ 144 w 144"/>
              <a:gd name="T69" fmla="*/ 32 h 160"/>
              <a:gd name="T70" fmla="*/ 114 w 144"/>
              <a:gd name="T71" fmla="*/ 0 h 160"/>
              <a:gd name="T72" fmla="*/ 57 w 144"/>
              <a:gd name="T73" fmla="*/ 20 h 160"/>
              <a:gd name="T74" fmla="*/ 30 w 144"/>
              <a:gd name="T75" fmla="*/ 0 h 160"/>
              <a:gd name="T76" fmla="*/ 0 w 144"/>
              <a:gd name="T77" fmla="*/ 32 h 160"/>
              <a:gd name="T78" fmla="*/ 14 w 144"/>
              <a:gd name="T79" fmla="*/ 60 h 160"/>
              <a:gd name="T80" fmla="*/ 57 w 144"/>
              <a:gd name="T81" fmla="*/ 20 h 160"/>
              <a:gd name="T82" fmla="*/ 133 w 144"/>
              <a:gd name="T83" fmla="*/ 86 h 160"/>
              <a:gd name="T84" fmla="*/ 72 w 144"/>
              <a:gd name="T85" fmla="*/ 22 h 160"/>
              <a:gd name="T86" fmla="*/ 13 w 144"/>
              <a:gd name="T87" fmla="*/ 86 h 160"/>
              <a:gd name="T88" fmla="*/ 37 w 144"/>
              <a:gd name="T89" fmla="*/ 136 h 160"/>
              <a:gd name="T90" fmla="*/ 27 w 144"/>
              <a:gd name="T91" fmla="*/ 160 h 160"/>
              <a:gd name="T92" fmla="*/ 36 w 144"/>
              <a:gd name="T93" fmla="*/ 160 h 160"/>
              <a:gd name="T94" fmla="*/ 43 w 144"/>
              <a:gd name="T95" fmla="*/ 142 h 160"/>
              <a:gd name="T96" fmla="*/ 72 w 144"/>
              <a:gd name="T97" fmla="*/ 149 h 160"/>
              <a:gd name="T98" fmla="*/ 100 w 144"/>
              <a:gd name="T99" fmla="*/ 143 h 160"/>
              <a:gd name="T100" fmla="*/ 107 w 144"/>
              <a:gd name="T101" fmla="*/ 160 h 160"/>
              <a:gd name="T102" fmla="*/ 116 w 144"/>
              <a:gd name="T103" fmla="*/ 160 h 160"/>
              <a:gd name="T104" fmla="*/ 107 w 144"/>
              <a:gd name="T105" fmla="*/ 138 h 160"/>
              <a:gd name="T106" fmla="*/ 133 w 144"/>
              <a:gd name="T107" fmla="*/ 86 h 160"/>
              <a:gd name="T108" fmla="*/ 71 w 144"/>
              <a:gd name="T109" fmla="*/ 133 h 160"/>
              <a:gd name="T110" fmla="*/ 59 w 144"/>
              <a:gd name="T111" fmla="*/ 130 h 160"/>
              <a:gd name="T112" fmla="*/ 28 w 144"/>
              <a:gd name="T113" fmla="*/ 86 h 160"/>
              <a:gd name="T114" fmla="*/ 72 w 144"/>
              <a:gd name="T115" fmla="*/ 40 h 160"/>
              <a:gd name="T116" fmla="*/ 111 w 144"/>
              <a:gd name="T117" fmla="*/ 63 h 160"/>
              <a:gd name="T118" fmla="*/ 116 w 144"/>
              <a:gd name="T119" fmla="*/ 85 h 160"/>
              <a:gd name="T120" fmla="*/ 71 w 144"/>
              <a:gd name="T121" fmla="*/ 1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44" h="160">
                <a:moveTo>
                  <a:pt x="31" y="87"/>
                </a:moveTo>
                <a:cubicBezTo>
                  <a:pt x="36" y="87"/>
                  <a:pt x="36" y="87"/>
                  <a:pt x="36" y="87"/>
                </a:cubicBezTo>
                <a:cubicBezTo>
                  <a:pt x="36" y="86"/>
                  <a:pt x="36" y="86"/>
                  <a:pt x="36" y="86"/>
                </a:cubicBezTo>
                <a:cubicBezTo>
                  <a:pt x="36" y="84"/>
                  <a:pt x="36" y="83"/>
                  <a:pt x="36" y="83"/>
                </a:cubicBezTo>
                <a:cubicBezTo>
                  <a:pt x="31" y="83"/>
                  <a:pt x="31" y="83"/>
                  <a:pt x="31" y="83"/>
                </a:cubicBezTo>
                <a:cubicBezTo>
                  <a:pt x="31" y="87"/>
                  <a:pt x="31" y="87"/>
                  <a:pt x="31" y="87"/>
                </a:cubicBezTo>
                <a:close/>
                <a:moveTo>
                  <a:pt x="74" y="47"/>
                </a:moveTo>
                <a:cubicBezTo>
                  <a:pt x="74" y="42"/>
                  <a:pt x="74" y="42"/>
                  <a:pt x="74" y="42"/>
                </a:cubicBezTo>
                <a:cubicBezTo>
                  <a:pt x="69" y="42"/>
                  <a:pt x="69" y="42"/>
                  <a:pt x="69" y="42"/>
                </a:cubicBezTo>
                <a:cubicBezTo>
                  <a:pt x="69" y="47"/>
                  <a:pt x="69" y="47"/>
                  <a:pt x="69" y="47"/>
                </a:cubicBezTo>
                <a:cubicBezTo>
                  <a:pt x="71" y="47"/>
                  <a:pt x="72" y="47"/>
                  <a:pt x="72" y="47"/>
                </a:cubicBezTo>
                <a:cubicBezTo>
                  <a:pt x="73" y="47"/>
                  <a:pt x="73" y="47"/>
                  <a:pt x="74" y="47"/>
                </a:cubicBezTo>
                <a:close/>
                <a:moveTo>
                  <a:pt x="108" y="83"/>
                </a:moveTo>
                <a:cubicBezTo>
                  <a:pt x="108" y="83"/>
                  <a:pt x="108" y="84"/>
                  <a:pt x="108" y="86"/>
                </a:cubicBezTo>
                <a:cubicBezTo>
                  <a:pt x="108" y="87"/>
                  <a:pt x="108" y="87"/>
                  <a:pt x="108" y="87"/>
                </a:cubicBezTo>
                <a:cubicBezTo>
                  <a:pt x="113" y="87"/>
                  <a:pt x="113" y="87"/>
                  <a:pt x="113" y="87"/>
                </a:cubicBezTo>
                <a:cubicBezTo>
                  <a:pt x="113" y="83"/>
                  <a:pt x="113" y="83"/>
                  <a:pt x="113" y="83"/>
                </a:cubicBezTo>
                <a:cubicBezTo>
                  <a:pt x="108" y="83"/>
                  <a:pt x="108" y="83"/>
                  <a:pt x="108" y="83"/>
                </a:cubicBezTo>
                <a:close/>
                <a:moveTo>
                  <a:pt x="69" y="124"/>
                </a:moveTo>
                <a:cubicBezTo>
                  <a:pt x="69" y="130"/>
                  <a:pt x="69" y="130"/>
                  <a:pt x="69" y="130"/>
                </a:cubicBezTo>
                <a:cubicBezTo>
                  <a:pt x="74" y="130"/>
                  <a:pt x="74" y="130"/>
                  <a:pt x="74" y="130"/>
                </a:cubicBezTo>
                <a:cubicBezTo>
                  <a:pt x="74" y="124"/>
                  <a:pt x="74" y="124"/>
                  <a:pt x="74" y="124"/>
                </a:cubicBezTo>
                <a:cubicBezTo>
                  <a:pt x="73" y="124"/>
                  <a:pt x="73" y="124"/>
                  <a:pt x="72" y="124"/>
                </a:cubicBezTo>
                <a:cubicBezTo>
                  <a:pt x="72" y="124"/>
                  <a:pt x="71" y="124"/>
                  <a:pt x="69" y="124"/>
                </a:cubicBezTo>
                <a:close/>
                <a:moveTo>
                  <a:pt x="73" y="51"/>
                </a:moveTo>
                <a:cubicBezTo>
                  <a:pt x="71" y="51"/>
                  <a:pt x="71" y="51"/>
                  <a:pt x="71" y="51"/>
                </a:cubicBezTo>
                <a:cubicBezTo>
                  <a:pt x="71" y="87"/>
                  <a:pt x="71" y="87"/>
                  <a:pt x="71" y="87"/>
                </a:cubicBezTo>
                <a:cubicBezTo>
                  <a:pt x="94" y="87"/>
                  <a:pt x="94" y="87"/>
                  <a:pt x="94" y="87"/>
                </a:cubicBezTo>
                <a:cubicBezTo>
                  <a:pt x="94" y="83"/>
                  <a:pt x="94" y="83"/>
                  <a:pt x="94" y="83"/>
                </a:cubicBezTo>
                <a:cubicBezTo>
                  <a:pt x="73" y="83"/>
                  <a:pt x="73" y="83"/>
                  <a:pt x="73" y="83"/>
                </a:cubicBezTo>
                <a:lnTo>
                  <a:pt x="73" y="51"/>
                </a:lnTo>
                <a:close/>
                <a:moveTo>
                  <a:pt x="114" y="0"/>
                </a:moveTo>
                <a:cubicBezTo>
                  <a:pt x="102" y="0"/>
                  <a:pt x="91" y="9"/>
                  <a:pt x="87" y="20"/>
                </a:cubicBezTo>
                <a:cubicBezTo>
                  <a:pt x="107" y="24"/>
                  <a:pt x="123" y="39"/>
                  <a:pt x="130" y="60"/>
                </a:cubicBezTo>
                <a:cubicBezTo>
                  <a:pt x="139" y="54"/>
                  <a:pt x="144" y="43"/>
                  <a:pt x="144" y="32"/>
                </a:cubicBezTo>
                <a:cubicBezTo>
                  <a:pt x="144" y="15"/>
                  <a:pt x="131" y="0"/>
                  <a:pt x="114" y="0"/>
                </a:cubicBezTo>
                <a:close/>
                <a:moveTo>
                  <a:pt x="57" y="20"/>
                </a:moveTo>
                <a:cubicBezTo>
                  <a:pt x="53" y="9"/>
                  <a:pt x="42" y="0"/>
                  <a:pt x="30" y="0"/>
                </a:cubicBezTo>
                <a:cubicBezTo>
                  <a:pt x="13" y="0"/>
                  <a:pt x="0" y="15"/>
                  <a:pt x="0" y="32"/>
                </a:cubicBezTo>
                <a:cubicBezTo>
                  <a:pt x="0" y="43"/>
                  <a:pt x="6" y="54"/>
                  <a:pt x="14" y="60"/>
                </a:cubicBezTo>
                <a:cubicBezTo>
                  <a:pt x="21" y="39"/>
                  <a:pt x="37" y="24"/>
                  <a:pt x="57" y="20"/>
                </a:cubicBezTo>
                <a:close/>
                <a:moveTo>
                  <a:pt x="133" y="86"/>
                </a:moveTo>
                <a:cubicBezTo>
                  <a:pt x="133" y="50"/>
                  <a:pt x="106" y="22"/>
                  <a:pt x="72" y="22"/>
                </a:cubicBezTo>
                <a:cubicBezTo>
                  <a:pt x="39" y="22"/>
                  <a:pt x="13" y="50"/>
                  <a:pt x="13" y="86"/>
                </a:cubicBezTo>
                <a:cubicBezTo>
                  <a:pt x="13" y="107"/>
                  <a:pt x="22" y="125"/>
                  <a:pt x="37" y="136"/>
                </a:cubicBezTo>
                <a:cubicBezTo>
                  <a:pt x="27" y="160"/>
                  <a:pt x="27" y="160"/>
                  <a:pt x="27" y="160"/>
                </a:cubicBezTo>
                <a:cubicBezTo>
                  <a:pt x="36" y="160"/>
                  <a:pt x="36" y="160"/>
                  <a:pt x="36" y="160"/>
                </a:cubicBezTo>
                <a:cubicBezTo>
                  <a:pt x="43" y="142"/>
                  <a:pt x="43" y="142"/>
                  <a:pt x="43" y="142"/>
                </a:cubicBezTo>
                <a:cubicBezTo>
                  <a:pt x="51" y="147"/>
                  <a:pt x="62" y="149"/>
                  <a:pt x="72" y="149"/>
                </a:cubicBezTo>
                <a:cubicBezTo>
                  <a:pt x="82" y="149"/>
                  <a:pt x="91" y="147"/>
                  <a:pt x="100" y="143"/>
                </a:cubicBezTo>
                <a:cubicBezTo>
                  <a:pt x="107" y="160"/>
                  <a:pt x="107" y="160"/>
                  <a:pt x="107" y="160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07" y="138"/>
                  <a:pt x="107" y="138"/>
                  <a:pt x="107" y="138"/>
                </a:cubicBezTo>
                <a:cubicBezTo>
                  <a:pt x="122" y="126"/>
                  <a:pt x="133" y="107"/>
                  <a:pt x="133" y="86"/>
                </a:cubicBezTo>
                <a:close/>
                <a:moveTo>
                  <a:pt x="71" y="133"/>
                </a:moveTo>
                <a:cubicBezTo>
                  <a:pt x="67" y="133"/>
                  <a:pt x="64" y="131"/>
                  <a:pt x="59" y="130"/>
                </a:cubicBezTo>
                <a:cubicBezTo>
                  <a:pt x="42" y="125"/>
                  <a:pt x="28" y="107"/>
                  <a:pt x="28" y="86"/>
                </a:cubicBezTo>
                <a:cubicBezTo>
                  <a:pt x="28" y="60"/>
                  <a:pt x="48" y="40"/>
                  <a:pt x="72" y="40"/>
                </a:cubicBezTo>
                <a:cubicBezTo>
                  <a:pt x="89" y="40"/>
                  <a:pt x="104" y="49"/>
                  <a:pt x="111" y="63"/>
                </a:cubicBezTo>
                <a:cubicBezTo>
                  <a:pt x="115" y="69"/>
                  <a:pt x="116" y="77"/>
                  <a:pt x="116" y="85"/>
                </a:cubicBezTo>
                <a:cubicBezTo>
                  <a:pt x="116" y="111"/>
                  <a:pt x="96" y="133"/>
                  <a:pt x="71" y="1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40DC891D-439C-D877-822F-B4F9E934E7AA}"/>
              </a:ext>
            </a:extLst>
          </p:cNvPr>
          <p:cNvSpPr>
            <a:spLocks noEditPoints="1"/>
          </p:cNvSpPr>
          <p:nvPr/>
        </p:nvSpPr>
        <p:spPr bwMode="auto">
          <a:xfrm>
            <a:off x="1890713" y="1371600"/>
            <a:ext cx="150813" cy="254000"/>
          </a:xfrm>
          <a:custGeom>
            <a:avLst/>
            <a:gdLst>
              <a:gd name="T0" fmla="*/ 74 w 95"/>
              <a:gd name="T1" fmla="*/ 145 h 160"/>
              <a:gd name="T2" fmla="*/ 58 w 95"/>
              <a:gd name="T3" fmla="*/ 145 h 160"/>
              <a:gd name="T4" fmla="*/ 55 w 95"/>
              <a:gd name="T5" fmla="*/ 142 h 160"/>
              <a:gd name="T6" fmla="*/ 55 w 95"/>
              <a:gd name="T7" fmla="*/ 104 h 160"/>
              <a:gd name="T8" fmla="*/ 58 w 95"/>
              <a:gd name="T9" fmla="*/ 100 h 160"/>
              <a:gd name="T10" fmla="*/ 81 w 95"/>
              <a:gd name="T11" fmla="*/ 88 h 160"/>
              <a:gd name="T12" fmla="*/ 95 w 95"/>
              <a:gd name="T13" fmla="*/ 46 h 160"/>
              <a:gd name="T14" fmla="*/ 82 w 95"/>
              <a:gd name="T15" fmla="*/ 2 h 160"/>
              <a:gd name="T16" fmla="*/ 74 w 95"/>
              <a:gd name="T17" fmla="*/ 0 h 160"/>
              <a:gd name="T18" fmla="*/ 22 w 95"/>
              <a:gd name="T19" fmla="*/ 0 h 160"/>
              <a:gd name="T20" fmla="*/ 13 w 95"/>
              <a:gd name="T21" fmla="*/ 2 h 160"/>
              <a:gd name="T22" fmla="*/ 0 w 95"/>
              <a:gd name="T23" fmla="*/ 46 h 160"/>
              <a:gd name="T24" fmla="*/ 15 w 95"/>
              <a:gd name="T25" fmla="*/ 88 h 160"/>
              <a:gd name="T26" fmla="*/ 37 w 95"/>
              <a:gd name="T27" fmla="*/ 100 h 160"/>
              <a:gd name="T28" fmla="*/ 41 w 95"/>
              <a:gd name="T29" fmla="*/ 104 h 160"/>
              <a:gd name="T30" fmla="*/ 41 w 95"/>
              <a:gd name="T31" fmla="*/ 142 h 160"/>
              <a:gd name="T32" fmla="*/ 37 w 95"/>
              <a:gd name="T33" fmla="*/ 145 h 160"/>
              <a:gd name="T34" fmla="*/ 21 w 95"/>
              <a:gd name="T35" fmla="*/ 145 h 160"/>
              <a:gd name="T36" fmla="*/ 13 w 95"/>
              <a:gd name="T37" fmla="*/ 152 h 160"/>
              <a:gd name="T38" fmla="*/ 21 w 95"/>
              <a:gd name="T39" fmla="*/ 160 h 160"/>
              <a:gd name="T40" fmla="*/ 74 w 95"/>
              <a:gd name="T41" fmla="*/ 160 h 160"/>
              <a:gd name="T42" fmla="*/ 82 w 95"/>
              <a:gd name="T43" fmla="*/ 152 h 160"/>
              <a:gd name="T44" fmla="*/ 74 w 95"/>
              <a:gd name="T45" fmla="*/ 145 h 160"/>
              <a:gd name="T46" fmla="*/ 24 w 95"/>
              <a:gd name="T47" fmla="*/ 77 h 160"/>
              <a:gd name="T48" fmla="*/ 19 w 95"/>
              <a:gd name="T49" fmla="*/ 19 h 160"/>
              <a:gd name="T50" fmla="*/ 26 w 95"/>
              <a:gd name="T51" fmla="*/ 15 h 160"/>
              <a:gd name="T52" fmla="*/ 69 w 95"/>
              <a:gd name="T53" fmla="*/ 15 h 160"/>
              <a:gd name="T54" fmla="*/ 76 w 95"/>
              <a:gd name="T55" fmla="*/ 19 h 160"/>
              <a:gd name="T56" fmla="*/ 71 w 95"/>
              <a:gd name="T57" fmla="*/ 77 h 160"/>
              <a:gd name="T58" fmla="*/ 47 w 95"/>
              <a:gd name="T59" fmla="*/ 86 h 160"/>
              <a:gd name="T60" fmla="*/ 24 w 95"/>
              <a:gd name="T61" fmla="*/ 77 h 160"/>
              <a:gd name="T62" fmla="*/ 69 w 95"/>
              <a:gd name="T63" fmla="*/ 43 h 160"/>
              <a:gd name="T64" fmla="*/ 61 w 95"/>
              <a:gd name="T65" fmla="*/ 69 h 160"/>
              <a:gd name="T66" fmla="*/ 55 w 95"/>
              <a:gd name="T67" fmla="*/ 65 h 160"/>
              <a:gd name="T68" fmla="*/ 61 w 95"/>
              <a:gd name="T69" fmla="*/ 43 h 160"/>
              <a:gd name="T70" fmla="*/ 19 w 95"/>
              <a:gd name="T71" fmla="*/ 43 h 160"/>
              <a:gd name="T72" fmla="*/ 28 w 95"/>
              <a:gd name="T73" fmla="*/ 74 h 160"/>
              <a:gd name="T74" fmla="*/ 67 w 95"/>
              <a:gd name="T75" fmla="*/ 74 h 160"/>
              <a:gd name="T76" fmla="*/ 76 w 95"/>
              <a:gd name="T77" fmla="*/ 43 h 160"/>
              <a:gd name="T78" fmla="*/ 69 w 95"/>
              <a:gd name="T79" fmla="*/ 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5" h="160">
                <a:moveTo>
                  <a:pt x="74" y="145"/>
                </a:moveTo>
                <a:cubicBezTo>
                  <a:pt x="58" y="145"/>
                  <a:pt x="58" y="145"/>
                  <a:pt x="58" y="145"/>
                </a:cubicBezTo>
                <a:cubicBezTo>
                  <a:pt x="56" y="145"/>
                  <a:pt x="55" y="143"/>
                  <a:pt x="55" y="142"/>
                </a:cubicBezTo>
                <a:cubicBezTo>
                  <a:pt x="55" y="104"/>
                  <a:pt x="55" y="104"/>
                  <a:pt x="55" y="104"/>
                </a:cubicBezTo>
                <a:cubicBezTo>
                  <a:pt x="55" y="103"/>
                  <a:pt x="56" y="100"/>
                  <a:pt x="58" y="100"/>
                </a:cubicBezTo>
                <a:cubicBezTo>
                  <a:pt x="67" y="99"/>
                  <a:pt x="74" y="93"/>
                  <a:pt x="81" y="88"/>
                </a:cubicBezTo>
                <a:cubicBezTo>
                  <a:pt x="89" y="78"/>
                  <a:pt x="94" y="63"/>
                  <a:pt x="95" y="46"/>
                </a:cubicBezTo>
                <a:cubicBezTo>
                  <a:pt x="95" y="28"/>
                  <a:pt x="91" y="12"/>
                  <a:pt x="82" y="2"/>
                </a:cubicBezTo>
                <a:cubicBezTo>
                  <a:pt x="82" y="1"/>
                  <a:pt x="81" y="0"/>
                  <a:pt x="74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14" y="0"/>
                  <a:pt x="14" y="1"/>
                  <a:pt x="13" y="2"/>
                </a:cubicBezTo>
                <a:cubicBezTo>
                  <a:pt x="5" y="12"/>
                  <a:pt x="0" y="28"/>
                  <a:pt x="0" y="46"/>
                </a:cubicBezTo>
                <a:cubicBezTo>
                  <a:pt x="1" y="63"/>
                  <a:pt x="6" y="78"/>
                  <a:pt x="15" y="88"/>
                </a:cubicBezTo>
                <a:cubicBezTo>
                  <a:pt x="21" y="93"/>
                  <a:pt x="28" y="99"/>
                  <a:pt x="37" y="100"/>
                </a:cubicBezTo>
                <a:cubicBezTo>
                  <a:pt x="40" y="100"/>
                  <a:pt x="41" y="103"/>
                  <a:pt x="41" y="104"/>
                </a:cubicBezTo>
                <a:cubicBezTo>
                  <a:pt x="41" y="142"/>
                  <a:pt x="41" y="142"/>
                  <a:pt x="41" y="142"/>
                </a:cubicBezTo>
                <a:cubicBezTo>
                  <a:pt x="41" y="143"/>
                  <a:pt x="40" y="145"/>
                  <a:pt x="37" y="145"/>
                </a:cubicBezTo>
                <a:cubicBezTo>
                  <a:pt x="21" y="145"/>
                  <a:pt x="21" y="145"/>
                  <a:pt x="21" y="145"/>
                </a:cubicBezTo>
                <a:cubicBezTo>
                  <a:pt x="17" y="145"/>
                  <a:pt x="13" y="149"/>
                  <a:pt x="13" y="152"/>
                </a:cubicBezTo>
                <a:cubicBezTo>
                  <a:pt x="13" y="156"/>
                  <a:pt x="17" y="160"/>
                  <a:pt x="21" y="160"/>
                </a:cubicBezTo>
                <a:cubicBezTo>
                  <a:pt x="74" y="160"/>
                  <a:pt x="74" y="160"/>
                  <a:pt x="74" y="160"/>
                </a:cubicBezTo>
                <a:cubicBezTo>
                  <a:pt x="78" y="160"/>
                  <a:pt x="82" y="156"/>
                  <a:pt x="82" y="152"/>
                </a:cubicBezTo>
                <a:cubicBezTo>
                  <a:pt x="82" y="149"/>
                  <a:pt x="78" y="145"/>
                  <a:pt x="74" y="145"/>
                </a:cubicBezTo>
                <a:close/>
                <a:moveTo>
                  <a:pt x="24" y="77"/>
                </a:moveTo>
                <a:cubicBezTo>
                  <a:pt x="14" y="66"/>
                  <a:pt x="10" y="36"/>
                  <a:pt x="19" y="19"/>
                </a:cubicBezTo>
                <a:cubicBezTo>
                  <a:pt x="21" y="17"/>
                  <a:pt x="23" y="15"/>
                  <a:pt x="26" y="15"/>
                </a:cubicBezTo>
                <a:cubicBezTo>
                  <a:pt x="69" y="15"/>
                  <a:pt x="69" y="15"/>
                  <a:pt x="69" y="15"/>
                </a:cubicBezTo>
                <a:cubicBezTo>
                  <a:pt x="72" y="15"/>
                  <a:pt x="76" y="17"/>
                  <a:pt x="76" y="19"/>
                </a:cubicBezTo>
                <a:cubicBezTo>
                  <a:pt x="85" y="36"/>
                  <a:pt x="82" y="66"/>
                  <a:pt x="71" y="77"/>
                </a:cubicBezTo>
                <a:cubicBezTo>
                  <a:pt x="65" y="84"/>
                  <a:pt x="56" y="86"/>
                  <a:pt x="47" y="86"/>
                </a:cubicBezTo>
                <a:cubicBezTo>
                  <a:pt x="38" y="86"/>
                  <a:pt x="31" y="84"/>
                  <a:pt x="24" y="77"/>
                </a:cubicBezTo>
                <a:close/>
                <a:moveTo>
                  <a:pt x="69" y="43"/>
                </a:moveTo>
                <a:cubicBezTo>
                  <a:pt x="69" y="53"/>
                  <a:pt x="66" y="61"/>
                  <a:pt x="61" y="69"/>
                </a:cubicBezTo>
                <a:cubicBezTo>
                  <a:pt x="58" y="74"/>
                  <a:pt x="52" y="70"/>
                  <a:pt x="55" y="65"/>
                </a:cubicBezTo>
                <a:cubicBezTo>
                  <a:pt x="58" y="58"/>
                  <a:pt x="61" y="51"/>
                  <a:pt x="61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18" y="55"/>
                  <a:pt x="22" y="69"/>
                  <a:pt x="28" y="74"/>
                </a:cubicBezTo>
                <a:cubicBezTo>
                  <a:pt x="37" y="85"/>
                  <a:pt x="57" y="85"/>
                  <a:pt x="67" y="74"/>
                </a:cubicBezTo>
                <a:cubicBezTo>
                  <a:pt x="74" y="69"/>
                  <a:pt x="76" y="55"/>
                  <a:pt x="76" y="43"/>
                </a:cubicBezTo>
                <a:cubicBezTo>
                  <a:pt x="69" y="43"/>
                  <a:pt x="69" y="43"/>
                  <a:pt x="69" y="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ABFA6A6A-A6EF-9EE2-E210-52686A38862E}"/>
              </a:ext>
            </a:extLst>
          </p:cNvPr>
          <p:cNvSpPr>
            <a:spLocks noEditPoints="1"/>
          </p:cNvSpPr>
          <p:nvPr/>
        </p:nvSpPr>
        <p:spPr bwMode="auto">
          <a:xfrm>
            <a:off x="10694988" y="1371600"/>
            <a:ext cx="155575" cy="254000"/>
          </a:xfrm>
          <a:custGeom>
            <a:avLst/>
            <a:gdLst>
              <a:gd name="T0" fmla="*/ 49 w 98"/>
              <a:gd name="T1" fmla="*/ 0 h 160"/>
              <a:gd name="T2" fmla="*/ 0 w 98"/>
              <a:gd name="T3" fmla="*/ 51 h 160"/>
              <a:gd name="T4" fmla="*/ 22 w 98"/>
              <a:gd name="T5" fmla="*/ 95 h 160"/>
              <a:gd name="T6" fmla="*/ 23 w 98"/>
              <a:gd name="T7" fmla="*/ 96 h 160"/>
              <a:gd name="T8" fmla="*/ 23 w 98"/>
              <a:gd name="T9" fmla="*/ 111 h 160"/>
              <a:gd name="T10" fmla="*/ 35 w 98"/>
              <a:gd name="T11" fmla="*/ 124 h 160"/>
              <a:gd name="T12" fmla="*/ 63 w 98"/>
              <a:gd name="T13" fmla="*/ 124 h 160"/>
              <a:gd name="T14" fmla="*/ 75 w 98"/>
              <a:gd name="T15" fmla="*/ 111 h 160"/>
              <a:gd name="T16" fmla="*/ 75 w 98"/>
              <a:gd name="T17" fmla="*/ 96 h 160"/>
              <a:gd name="T18" fmla="*/ 76 w 98"/>
              <a:gd name="T19" fmla="*/ 95 h 160"/>
              <a:gd name="T20" fmla="*/ 98 w 98"/>
              <a:gd name="T21" fmla="*/ 51 h 160"/>
              <a:gd name="T22" fmla="*/ 49 w 98"/>
              <a:gd name="T23" fmla="*/ 0 h 160"/>
              <a:gd name="T24" fmla="*/ 67 w 98"/>
              <a:gd name="T25" fmla="*/ 84 h 160"/>
              <a:gd name="T26" fmla="*/ 64 w 98"/>
              <a:gd name="T27" fmla="*/ 85 h 160"/>
              <a:gd name="T28" fmla="*/ 61 w 98"/>
              <a:gd name="T29" fmla="*/ 91 h 160"/>
              <a:gd name="T30" fmla="*/ 61 w 98"/>
              <a:gd name="T31" fmla="*/ 109 h 160"/>
              <a:gd name="T32" fmla="*/ 37 w 98"/>
              <a:gd name="T33" fmla="*/ 109 h 160"/>
              <a:gd name="T34" fmla="*/ 37 w 98"/>
              <a:gd name="T35" fmla="*/ 94 h 160"/>
              <a:gd name="T36" fmla="*/ 37 w 98"/>
              <a:gd name="T37" fmla="*/ 91 h 160"/>
              <a:gd name="T38" fmla="*/ 34 w 98"/>
              <a:gd name="T39" fmla="*/ 85 h 160"/>
              <a:gd name="T40" fmla="*/ 32 w 98"/>
              <a:gd name="T41" fmla="*/ 84 h 160"/>
              <a:gd name="T42" fmla="*/ 14 w 98"/>
              <a:gd name="T43" fmla="*/ 51 h 160"/>
              <a:gd name="T44" fmla="*/ 49 w 98"/>
              <a:gd name="T45" fmla="*/ 14 h 160"/>
              <a:gd name="T46" fmla="*/ 84 w 98"/>
              <a:gd name="T47" fmla="*/ 51 h 160"/>
              <a:gd name="T48" fmla="*/ 67 w 98"/>
              <a:gd name="T49" fmla="*/ 84 h 160"/>
              <a:gd name="T50" fmla="*/ 67 w 98"/>
              <a:gd name="T51" fmla="*/ 128 h 160"/>
              <a:gd name="T52" fmla="*/ 31 w 98"/>
              <a:gd name="T53" fmla="*/ 128 h 160"/>
              <a:gd name="T54" fmla="*/ 25 w 98"/>
              <a:gd name="T55" fmla="*/ 134 h 160"/>
              <a:gd name="T56" fmla="*/ 31 w 98"/>
              <a:gd name="T57" fmla="*/ 141 h 160"/>
              <a:gd name="T58" fmla="*/ 67 w 98"/>
              <a:gd name="T59" fmla="*/ 141 h 160"/>
              <a:gd name="T60" fmla="*/ 73 w 98"/>
              <a:gd name="T61" fmla="*/ 134 h 160"/>
              <a:gd name="T62" fmla="*/ 67 w 98"/>
              <a:gd name="T63" fmla="*/ 128 h 160"/>
              <a:gd name="T64" fmla="*/ 64 w 98"/>
              <a:gd name="T65" fmla="*/ 148 h 160"/>
              <a:gd name="T66" fmla="*/ 35 w 98"/>
              <a:gd name="T67" fmla="*/ 148 h 160"/>
              <a:gd name="T68" fmla="*/ 28 w 98"/>
              <a:gd name="T69" fmla="*/ 154 h 160"/>
              <a:gd name="T70" fmla="*/ 35 w 98"/>
              <a:gd name="T71" fmla="*/ 160 h 160"/>
              <a:gd name="T72" fmla="*/ 64 w 98"/>
              <a:gd name="T73" fmla="*/ 160 h 160"/>
              <a:gd name="T74" fmla="*/ 71 w 98"/>
              <a:gd name="T75" fmla="*/ 154 h 160"/>
              <a:gd name="T76" fmla="*/ 64 w 98"/>
              <a:gd name="T77" fmla="*/ 148 h 160"/>
              <a:gd name="T78" fmla="*/ 53 w 98"/>
              <a:gd name="T79" fmla="*/ 20 h 160"/>
              <a:gd name="T80" fmla="*/ 20 w 98"/>
              <a:gd name="T81" fmla="*/ 55 h 160"/>
              <a:gd name="T82" fmla="*/ 25 w 98"/>
              <a:gd name="T83" fmla="*/ 61 h 160"/>
              <a:gd name="T84" fmla="*/ 29 w 98"/>
              <a:gd name="T85" fmla="*/ 55 h 160"/>
              <a:gd name="T86" fmla="*/ 53 w 98"/>
              <a:gd name="T87" fmla="*/ 30 h 160"/>
              <a:gd name="T88" fmla="*/ 57 w 98"/>
              <a:gd name="T89" fmla="*/ 25 h 160"/>
              <a:gd name="T90" fmla="*/ 53 w 98"/>
              <a:gd name="T91" fmla="*/ 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8" h="160">
                <a:moveTo>
                  <a:pt x="49" y="0"/>
                </a:moveTo>
                <a:cubicBezTo>
                  <a:pt x="22" y="0"/>
                  <a:pt x="0" y="23"/>
                  <a:pt x="0" y="51"/>
                </a:cubicBezTo>
                <a:cubicBezTo>
                  <a:pt x="0" y="69"/>
                  <a:pt x="8" y="86"/>
                  <a:pt x="22" y="95"/>
                </a:cubicBezTo>
                <a:cubicBezTo>
                  <a:pt x="23" y="95"/>
                  <a:pt x="23" y="96"/>
                  <a:pt x="23" y="96"/>
                </a:cubicBezTo>
                <a:cubicBezTo>
                  <a:pt x="23" y="111"/>
                  <a:pt x="23" y="111"/>
                  <a:pt x="23" y="111"/>
                </a:cubicBezTo>
                <a:cubicBezTo>
                  <a:pt x="23" y="117"/>
                  <a:pt x="29" y="124"/>
                  <a:pt x="35" y="124"/>
                </a:cubicBezTo>
                <a:cubicBezTo>
                  <a:pt x="63" y="124"/>
                  <a:pt x="63" y="124"/>
                  <a:pt x="63" y="124"/>
                </a:cubicBezTo>
                <a:cubicBezTo>
                  <a:pt x="70" y="124"/>
                  <a:pt x="75" y="117"/>
                  <a:pt x="75" y="111"/>
                </a:cubicBezTo>
                <a:cubicBezTo>
                  <a:pt x="75" y="96"/>
                  <a:pt x="75" y="96"/>
                  <a:pt x="75" y="96"/>
                </a:cubicBezTo>
                <a:cubicBezTo>
                  <a:pt x="76" y="95"/>
                  <a:pt x="76" y="95"/>
                  <a:pt x="76" y="95"/>
                </a:cubicBezTo>
                <a:cubicBezTo>
                  <a:pt x="89" y="86"/>
                  <a:pt x="98" y="69"/>
                  <a:pt x="98" y="51"/>
                </a:cubicBezTo>
                <a:cubicBezTo>
                  <a:pt x="98" y="23"/>
                  <a:pt x="76" y="0"/>
                  <a:pt x="49" y="0"/>
                </a:cubicBezTo>
                <a:close/>
                <a:moveTo>
                  <a:pt x="67" y="84"/>
                </a:moveTo>
                <a:cubicBezTo>
                  <a:pt x="64" y="85"/>
                  <a:pt x="64" y="85"/>
                  <a:pt x="64" y="85"/>
                </a:cubicBezTo>
                <a:cubicBezTo>
                  <a:pt x="62" y="86"/>
                  <a:pt x="61" y="89"/>
                  <a:pt x="61" y="91"/>
                </a:cubicBezTo>
                <a:cubicBezTo>
                  <a:pt x="61" y="109"/>
                  <a:pt x="61" y="109"/>
                  <a:pt x="61" y="109"/>
                </a:cubicBezTo>
                <a:cubicBezTo>
                  <a:pt x="37" y="109"/>
                  <a:pt x="37" y="109"/>
                  <a:pt x="37" y="109"/>
                </a:cubicBezTo>
                <a:cubicBezTo>
                  <a:pt x="37" y="94"/>
                  <a:pt x="37" y="94"/>
                  <a:pt x="37" y="94"/>
                </a:cubicBezTo>
                <a:cubicBezTo>
                  <a:pt x="37" y="91"/>
                  <a:pt x="37" y="91"/>
                  <a:pt x="37" y="91"/>
                </a:cubicBezTo>
                <a:cubicBezTo>
                  <a:pt x="37" y="89"/>
                  <a:pt x="36" y="86"/>
                  <a:pt x="34" y="85"/>
                </a:cubicBezTo>
                <a:cubicBezTo>
                  <a:pt x="32" y="84"/>
                  <a:pt x="32" y="84"/>
                  <a:pt x="32" y="84"/>
                </a:cubicBezTo>
                <a:cubicBezTo>
                  <a:pt x="20" y="76"/>
                  <a:pt x="14" y="65"/>
                  <a:pt x="14" y="51"/>
                </a:cubicBezTo>
                <a:cubicBezTo>
                  <a:pt x="14" y="31"/>
                  <a:pt x="30" y="14"/>
                  <a:pt x="49" y="14"/>
                </a:cubicBezTo>
                <a:cubicBezTo>
                  <a:pt x="69" y="14"/>
                  <a:pt x="84" y="31"/>
                  <a:pt x="84" y="51"/>
                </a:cubicBezTo>
                <a:cubicBezTo>
                  <a:pt x="84" y="65"/>
                  <a:pt x="78" y="76"/>
                  <a:pt x="67" y="84"/>
                </a:cubicBezTo>
                <a:close/>
                <a:moveTo>
                  <a:pt x="67" y="128"/>
                </a:moveTo>
                <a:cubicBezTo>
                  <a:pt x="31" y="128"/>
                  <a:pt x="31" y="128"/>
                  <a:pt x="31" y="128"/>
                </a:cubicBezTo>
                <a:cubicBezTo>
                  <a:pt x="28" y="128"/>
                  <a:pt x="25" y="131"/>
                  <a:pt x="25" y="134"/>
                </a:cubicBezTo>
                <a:cubicBezTo>
                  <a:pt x="25" y="139"/>
                  <a:pt x="28" y="141"/>
                  <a:pt x="31" y="141"/>
                </a:cubicBezTo>
                <a:cubicBezTo>
                  <a:pt x="67" y="141"/>
                  <a:pt x="67" y="141"/>
                  <a:pt x="67" y="141"/>
                </a:cubicBezTo>
                <a:cubicBezTo>
                  <a:pt x="70" y="141"/>
                  <a:pt x="73" y="139"/>
                  <a:pt x="73" y="134"/>
                </a:cubicBezTo>
                <a:cubicBezTo>
                  <a:pt x="73" y="131"/>
                  <a:pt x="70" y="128"/>
                  <a:pt x="67" y="128"/>
                </a:cubicBezTo>
                <a:close/>
                <a:moveTo>
                  <a:pt x="64" y="148"/>
                </a:moveTo>
                <a:cubicBezTo>
                  <a:pt x="35" y="148"/>
                  <a:pt x="35" y="148"/>
                  <a:pt x="35" y="148"/>
                </a:cubicBezTo>
                <a:cubicBezTo>
                  <a:pt x="31" y="148"/>
                  <a:pt x="28" y="151"/>
                  <a:pt x="28" y="154"/>
                </a:cubicBezTo>
                <a:cubicBezTo>
                  <a:pt x="28" y="157"/>
                  <a:pt x="31" y="160"/>
                  <a:pt x="35" y="160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68" y="160"/>
                  <a:pt x="71" y="157"/>
                  <a:pt x="71" y="154"/>
                </a:cubicBezTo>
                <a:cubicBezTo>
                  <a:pt x="71" y="151"/>
                  <a:pt x="68" y="148"/>
                  <a:pt x="64" y="148"/>
                </a:cubicBezTo>
                <a:close/>
                <a:moveTo>
                  <a:pt x="53" y="20"/>
                </a:moveTo>
                <a:cubicBezTo>
                  <a:pt x="35" y="20"/>
                  <a:pt x="20" y="36"/>
                  <a:pt x="20" y="55"/>
                </a:cubicBezTo>
                <a:cubicBezTo>
                  <a:pt x="20" y="57"/>
                  <a:pt x="22" y="61"/>
                  <a:pt x="25" y="61"/>
                </a:cubicBezTo>
                <a:cubicBezTo>
                  <a:pt x="27" y="61"/>
                  <a:pt x="29" y="57"/>
                  <a:pt x="29" y="55"/>
                </a:cubicBezTo>
                <a:cubicBezTo>
                  <a:pt x="29" y="42"/>
                  <a:pt x="40" y="30"/>
                  <a:pt x="53" y="30"/>
                </a:cubicBezTo>
                <a:cubicBezTo>
                  <a:pt x="55" y="30"/>
                  <a:pt x="57" y="28"/>
                  <a:pt x="57" y="25"/>
                </a:cubicBezTo>
                <a:cubicBezTo>
                  <a:pt x="57" y="22"/>
                  <a:pt x="55" y="20"/>
                  <a:pt x="53" y="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9ADABFBD-E9DC-E233-B9E7-DB59C5EB00ED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3573463"/>
            <a:ext cx="249238" cy="254000"/>
          </a:xfrm>
          <a:custGeom>
            <a:avLst/>
            <a:gdLst>
              <a:gd name="T0" fmla="*/ 154 w 157"/>
              <a:gd name="T1" fmla="*/ 16 h 160"/>
              <a:gd name="T2" fmla="*/ 145 w 157"/>
              <a:gd name="T3" fmla="*/ 13 h 160"/>
              <a:gd name="T4" fmla="*/ 112 w 157"/>
              <a:gd name="T5" fmla="*/ 13 h 160"/>
              <a:gd name="T6" fmla="*/ 112 w 157"/>
              <a:gd name="T7" fmla="*/ 5 h 160"/>
              <a:gd name="T8" fmla="*/ 106 w 157"/>
              <a:gd name="T9" fmla="*/ 0 h 160"/>
              <a:gd name="T10" fmla="*/ 101 w 157"/>
              <a:gd name="T11" fmla="*/ 5 h 160"/>
              <a:gd name="T12" fmla="*/ 101 w 157"/>
              <a:gd name="T13" fmla="*/ 13 h 160"/>
              <a:gd name="T14" fmla="*/ 56 w 157"/>
              <a:gd name="T15" fmla="*/ 13 h 160"/>
              <a:gd name="T16" fmla="*/ 56 w 157"/>
              <a:gd name="T17" fmla="*/ 5 h 160"/>
              <a:gd name="T18" fmla="*/ 51 w 157"/>
              <a:gd name="T19" fmla="*/ 0 h 160"/>
              <a:gd name="T20" fmla="*/ 45 w 157"/>
              <a:gd name="T21" fmla="*/ 5 h 160"/>
              <a:gd name="T22" fmla="*/ 45 w 157"/>
              <a:gd name="T23" fmla="*/ 13 h 160"/>
              <a:gd name="T24" fmla="*/ 12 w 157"/>
              <a:gd name="T25" fmla="*/ 13 h 160"/>
              <a:gd name="T26" fmla="*/ 4 w 157"/>
              <a:gd name="T27" fmla="*/ 16 h 160"/>
              <a:gd name="T28" fmla="*/ 0 w 157"/>
              <a:gd name="T29" fmla="*/ 24 h 160"/>
              <a:gd name="T30" fmla="*/ 0 w 157"/>
              <a:gd name="T31" fmla="*/ 147 h 160"/>
              <a:gd name="T32" fmla="*/ 4 w 157"/>
              <a:gd name="T33" fmla="*/ 157 h 160"/>
              <a:gd name="T34" fmla="*/ 12 w 157"/>
              <a:gd name="T35" fmla="*/ 160 h 160"/>
              <a:gd name="T36" fmla="*/ 145 w 157"/>
              <a:gd name="T37" fmla="*/ 160 h 160"/>
              <a:gd name="T38" fmla="*/ 154 w 157"/>
              <a:gd name="T39" fmla="*/ 157 h 160"/>
              <a:gd name="T40" fmla="*/ 157 w 157"/>
              <a:gd name="T41" fmla="*/ 147 h 160"/>
              <a:gd name="T42" fmla="*/ 157 w 157"/>
              <a:gd name="T43" fmla="*/ 24 h 160"/>
              <a:gd name="T44" fmla="*/ 154 w 157"/>
              <a:gd name="T45" fmla="*/ 16 h 160"/>
              <a:gd name="T46" fmla="*/ 146 w 157"/>
              <a:gd name="T47" fmla="*/ 147 h 160"/>
              <a:gd name="T48" fmla="*/ 145 w 157"/>
              <a:gd name="T49" fmla="*/ 149 h 160"/>
              <a:gd name="T50" fmla="*/ 12 w 157"/>
              <a:gd name="T51" fmla="*/ 149 h 160"/>
              <a:gd name="T52" fmla="*/ 10 w 157"/>
              <a:gd name="T53" fmla="*/ 147 h 160"/>
              <a:gd name="T54" fmla="*/ 10 w 157"/>
              <a:gd name="T55" fmla="*/ 65 h 160"/>
              <a:gd name="T56" fmla="*/ 146 w 157"/>
              <a:gd name="T57" fmla="*/ 65 h 160"/>
              <a:gd name="T58" fmla="*/ 146 w 157"/>
              <a:gd name="T59" fmla="*/ 147 h 160"/>
              <a:gd name="T60" fmla="*/ 146 w 157"/>
              <a:gd name="T61" fmla="*/ 54 h 160"/>
              <a:gd name="T62" fmla="*/ 10 w 157"/>
              <a:gd name="T63" fmla="*/ 54 h 160"/>
              <a:gd name="T64" fmla="*/ 10 w 157"/>
              <a:gd name="T65" fmla="*/ 24 h 160"/>
              <a:gd name="T66" fmla="*/ 12 w 157"/>
              <a:gd name="T67" fmla="*/ 24 h 160"/>
              <a:gd name="T68" fmla="*/ 45 w 157"/>
              <a:gd name="T69" fmla="*/ 24 h 160"/>
              <a:gd name="T70" fmla="*/ 45 w 157"/>
              <a:gd name="T71" fmla="*/ 26 h 160"/>
              <a:gd name="T72" fmla="*/ 51 w 157"/>
              <a:gd name="T73" fmla="*/ 33 h 160"/>
              <a:gd name="T74" fmla="*/ 56 w 157"/>
              <a:gd name="T75" fmla="*/ 26 h 160"/>
              <a:gd name="T76" fmla="*/ 56 w 157"/>
              <a:gd name="T77" fmla="*/ 24 h 160"/>
              <a:gd name="T78" fmla="*/ 101 w 157"/>
              <a:gd name="T79" fmla="*/ 24 h 160"/>
              <a:gd name="T80" fmla="*/ 101 w 157"/>
              <a:gd name="T81" fmla="*/ 26 h 160"/>
              <a:gd name="T82" fmla="*/ 106 w 157"/>
              <a:gd name="T83" fmla="*/ 33 h 160"/>
              <a:gd name="T84" fmla="*/ 112 w 157"/>
              <a:gd name="T85" fmla="*/ 26 h 160"/>
              <a:gd name="T86" fmla="*/ 112 w 157"/>
              <a:gd name="T87" fmla="*/ 24 h 160"/>
              <a:gd name="T88" fmla="*/ 145 w 157"/>
              <a:gd name="T89" fmla="*/ 24 h 160"/>
              <a:gd name="T90" fmla="*/ 146 w 157"/>
              <a:gd name="T91" fmla="*/ 24 h 160"/>
              <a:gd name="T92" fmla="*/ 146 w 157"/>
              <a:gd name="T93" fmla="*/ 54 h 160"/>
              <a:gd name="T94" fmla="*/ 80 w 157"/>
              <a:gd name="T95" fmla="*/ 81 h 160"/>
              <a:gd name="T96" fmla="*/ 58 w 157"/>
              <a:gd name="T97" fmla="*/ 81 h 160"/>
              <a:gd name="T98" fmla="*/ 58 w 157"/>
              <a:gd name="T99" fmla="*/ 105 h 160"/>
              <a:gd name="T100" fmla="*/ 80 w 157"/>
              <a:gd name="T101" fmla="*/ 105 h 160"/>
              <a:gd name="T102" fmla="*/ 80 w 157"/>
              <a:gd name="T103" fmla="*/ 81 h 160"/>
              <a:gd name="T104" fmla="*/ 48 w 157"/>
              <a:gd name="T105" fmla="*/ 81 h 160"/>
              <a:gd name="T106" fmla="*/ 26 w 157"/>
              <a:gd name="T107" fmla="*/ 81 h 160"/>
              <a:gd name="T108" fmla="*/ 26 w 157"/>
              <a:gd name="T109" fmla="*/ 105 h 160"/>
              <a:gd name="T110" fmla="*/ 48 w 157"/>
              <a:gd name="T111" fmla="*/ 105 h 160"/>
              <a:gd name="T112" fmla="*/ 48 w 157"/>
              <a:gd name="T113" fmla="*/ 81 h 160"/>
              <a:gd name="T114" fmla="*/ 48 w 157"/>
              <a:gd name="T115" fmla="*/ 113 h 160"/>
              <a:gd name="T116" fmla="*/ 26 w 157"/>
              <a:gd name="T117" fmla="*/ 113 h 160"/>
              <a:gd name="T118" fmla="*/ 26 w 157"/>
              <a:gd name="T119" fmla="*/ 137 h 160"/>
              <a:gd name="T120" fmla="*/ 48 w 157"/>
              <a:gd name="T121" fmla="*/ 137 h 160"/>
              <a:gd name="T122" fmla="*/ 48 w 157"/>
              <a:gd name="T123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7" h="160">
                <a:moveTo>
                  <a:pt x="154" y="16"/>
                </a:moveTo>
                <a:cubicBezTo>
                  <a:pt x="151" y="15"/>
                  <a:pt x="150" y="13"/>
                  <a:pt x="145" y="13"/>
                </a:cubicBezTo>
                <a:cubicBezTo>
                  <a:pt x="112" y="13"/>
                  <a:pt x="112" y="13"/>
                  <a:pt x="112" y="13"/>
                </a:cubicBezTo>
                <a:cubicBezTo>
                  <a:pt x="112" y="5"/>
                  <a:pt x="112" y="5"/>
                  <a:pt x="112" y="5"/>
                </a:cubicBezTo>
                <a:cubicBezTo>
                  <a:pt x="112" y="3"/>
                  <a:pt x="109" y="0"/>
                  <a:pt x="106" y="0"/>
                </a:cubicBezTo>
                <a:cubicBezTo>
                  <a:pt x="103" y="0"/>
                  <a:pt x="101" y="3"/>
                  <a:pt x="101" y="5"/>
                </a:cubicBezTo>
                <a:cubicBezTo>
                  <a:pt x="101" y="13"/>
                  <a:pt x="101" y="13"/>
                  <a:pt x="101" y="13"/>
                </a:cubicBezTo>
                <a:cubicBezTo>
                  <a:pt x="56" y="13"/>
                  <a:pt x="56" y="13"/>
                  <a:pt x="56" y="13"/>
                </a:cubicBezTo>
                <a:cubicBezTo>
                  <a:pt x="56" y="5"/>
                  <a:pt x="56" y="5"/>
                  <a:pt x="56" y="5"/>
                </a:cubicBezTo>
                <a:cubicBezTo>
                  <a:pt x="56" y="3"/>
                  <a:pt x="54" y="0"/>
                  <a:pt x="51" y="0"/>
                </a:cubicBezTo>
                <a:cubicBezTo>
                  <a:pt x="48" y="0"/>
                  <a:pt x="45" y="3"/>
                  <a:pt x="45" y="5"/>
                </a:cubicBezTo>
                <a:cubicBezTo>
                  <a:pt x="45" y="13"/>
                  <a:pt x="45" y="13"/>
                  <a:pt x="45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9" y="13"/>
                  <a:pt x="6" y="15"/>
                  <a:pt x="4" y="16"/>
                </a:cubicBezTo>
                <a:cubicBezTo>
                  <a:pt x="1" y="18"/>
                  <a:pt x="0" y="21"/>
                  <a:pt x="0" y="24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1"/>
                  <a:pt x="1" y="154"/>
                  <a:pt x="4" y="157"/>
                </a:cubicBezTo>
                <a:cubicBezTo>
                  <a:pt x="6" y="159"/>
                  <a:pt x="9" y="160"/>
                  <a:pt x="12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50" y="160"/>
                  <a:pt x="151" y="159"/>
                  <a:pt x="154" y="157"/>
                </a:cubicBezTo>
                <a:cubicBezTo>
                  <a:pt x="156" y="154"/>
                  <a:pt x="157" y="151"/>
                  <a:pt x="157" y="147"/>
                </a:cubicBezTo>
                <a:cubicBezTo>
                  <a:pt x="157" y="24"/>
                  <a:pt x="157" y="24"/>
                  <a:pt x="157" y="24"/>
                </a:cubicBezTo>
                <a:cubicBezTo>
                  <a:pt x="157" y="21"/>
                  <a:pt x="156" y="18"/>
                  <a:pt x="154" y="16"/>
                </a:cubicBezTo>
                <a:close/>
                <a:moveTo>
                  <a:pt x="146" y="147"/>
                </a:moveTo>
                <a:cubicBezTo>
                  <a:pt x="146" y="149"/>
                  <a:pt x="146" y="149"/>
                  <a:pt x="145" y="149"/>
                </a:cubicBezTo>
                <a:cubicBezTo>
                  <a:pt x="12" y="149"/>
                  <a:pt x="12" y="149"/>
                  <a:pt x="12" y="149"/>
                </a:cubicBezTo>
                <a:cubicBezTo>
                  <a:pt x="12" y="149"/>
                  <a:pt x="10" y="149"/>
                  <a:pt x="10" y="147"/>
                </a:cubicBezTo>
                <a:cubicBezTo>
                  <a:pt x="10" y="65"/>
                  <a:pt x="10" y="65"/>
                  <a:pt x="10" y="65"/>
                </a:cubicBezTo>
                <a:cubicBezTo>
                  <a:pt x="146" y="65"/>
                  <a:pt x="146" y="65"/>
                  <a:pt x="146" y="65"/>
                </a:cubicBezTo>
                <a:lnTo>
                  <a:pt x="146" y="147"/>
                </a:lnTo>
                <a:close/>
                <a:moveTo>
                  <a:pt x="146" y="54"/>
                </a:moveTo>
                <a:cubicBezTo>
                  <a:pt x="10" y="54"/>
                  <a:pt x="10" y="54"/>
                  <a:pt x="10" y="54"/>
                </a:cubicBezTo>
                <a:cubicBezTo>
                  <a:pt x="10" y="24"/>
                  <a:pt x="10" y="24"/>
                  <a:pt x="10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45" y="24"/>
                  <a:pt x="45" y="24"/>
                  <a:pt x="45" y="24"/>
                </a:cubicBezTo>
                <a:cubicBezTo>
                  <a:pt x="45" y="26"/>
                  <a:pt x="45" y="26"/>
                  <a:pt x="45" y="26"/>
                </a:cubicBezTo>
                <a:cubicBezTo>
                  <a:pt x="45" y="29"/>
                  <a:pt x="48" y="33"/>
                  <a:pt x="51" y="33"/>
                </a:cubicBezTo>
                <a:cubicBezTo>
                  <a:pt x="54" y="33"/>
                  <a:pt x="56" y="29"/>
                  <a:pt x="56" y="26"/>
                </a:cubicBezTo>
                <a:cubicBezTo>
                  <a:pt x="56" y="24"/>
                  <a:pt x="56" y="24"/>
                  <a:pt x="56" y="24"/>
                </a:cubicBezTo>
                <a:cubicBezTo>
                  <a:pt x="101" y="24"/>
                  <a:pt x="101" y="24"/>
                  <a:pt x="101" y="24"/>
                </a:cubicBezTo>
                <a:cubicBezTo>
                  <a:pt x="101" y="26"/>
                  <a:pt x="101" y="26"/>
                  <a:pt x="101" y="26"/>
                </a:cubicBezTo>
                <a:cubicBezTo>
                  <a:pt x="101" y="29"/>
                  <a:pt x="103" y="33"/>
                  <a:pt x="106" y="33"/>
                </a:cubicBezTo>
                <a:cubicBezTo>
                  <a:pt x="109" y="33"/>
                  <a:pt x="112" y="29"/>
                  <a:pt x="112" y="26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45" y="24"/>
                  <a:pt x="145" y="24"/>
                  <a:pt x="145" y="24"/>
                </a:cubicBezTo>
                <a:cubicBezTo>
                  <a:pt x="146" y="24"/>
                  <a:pt x="146" y="24"/>
                  <a:pt x="146" y="24"/>
                </a:cubicBezTo>
                <a:lnTo>
                  <a:pt x="146" y="54"/>
                </a:lnTo>
                <a:close/>
                <a:moveTo>
                  <a:pt x="80" y="81"/>
                </a:moveTo>
                <a:cubicBezTo>
                  <a:pt x="58" y="81"/>
                  <a:pt x="58" y="81"/>
                  <a:pt x="58" y="81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80" y="105"/>
                  <a:pt x="80" y="105"/>
                  <a:pt x="80" y="105"/>
                </a:cubicBezTo>
                <a:lnTo>
                  <a:pt x="80" y="81"/>
                </a:lnTo>
                <a:close/>
                <a:moveTo>
                  <a:pt x="48" y="81"/>
                </a:moveTo>
                <a:cubicBezTo>
                  <a:pt x="26" y="81"/>
                  <a:pt x="26" y="81"/>
                  <a:pt x="26" y="81"/>
                </a:cubicBezTo>
                <a:cubicBezTo>
                  <a:pt x="26" y="105"/>
                  <a:pt x="26" y="105"/>
                  <a:pt x="26" y="105"/>
                </a:cubicBezTo>
                <a:cubicBezTo>
                  <a:pt x="48" y="105"/>
                  <a:pt x="48" y="105"/>
                  <a:pt x="48" y="105"/>
                </a:cubicBezTo>
                <a:lnTo>
                  <a:pt x="48" y="81"/>
                </a:lnTo>
                <a:close/>
                <a:moveTo>
                  <a:pt x="48" y="113"/>
                </a:moveTo>
                <a:cubicBezTo>
                  <a:pt x="26" y="113"/>
                  <a:pt x="26" y="113"/>
                  <a:pt x="26" y="113"/>
                </a:cubicBezTo>
                <a:cubicBezTo>
                  <a:pt x="26" y="137"/>
                  <a:pt x="26" y="137"/>
                  <a:pt x="26" y="137"/>
                </a:cubicBezTo>
                <a:cubicBezTo>
                  <a:pt x="48" y="137"/>
                  <a:pt x="48" y="137"/>
                  <a:pt x="48" y="137"/>
                </a:cubicBezTo>
                <a:lnTo>
                  <a:pt x="48" y="1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61742A01-2846-9AF5-35E8-E7C75A2A98B3}"/>
              </a:ext>
            </a:extLst>
          </p:cNvPr>
          <p:cNvSpPr>
            <a:spLocks noEditPoints="1"/>
          </p:cNvSpPr>
          <p:nvPr/>
        </p:nvSpPr>
        <p:spPr bwMode="auto">
          <a:xfrm>
            <a:off x="6273801" y="2471738"/>
            <a:ext cx="192088" cy="254000"/>
          </a:xfrm>
          <a:custGeom>
            <a:avLst/>
            <a:gdLst>
              <a:gd name="T0" fmla="*/ 56 w 121"/>
              <a:gd name="T1" fmla="*/ 8 h 160"/>
              <a:gd name="T2" fmla="*/ 47 w 121"/>
              <a:gd name="T3" fmla="*/ 0 h 160"/>
              <a:gd name="T4" fmla="*/ 37 w 121"/>
              <a:gd name="T5" fmla="*/ 12 h 160"/>
              <a:gd name="T6" fmla="*/ 27 w 121"/>
              <a:gd name="T7" fmla="*/ 18 h 160"/>
              <a:gd name="T8" fmla="*/ 68 w 121"/>
              <a:gd name="T9" fmla="*/ 18 h 160"/>
              <a:gd name="T10" fmla="*/ 47 w 121"/>
              <a:gd name="T11" fmla="*/ 12 h 160"/>
              <a:gd name="T12" fmla="*/ 51 w 121"/>
              <a:gd name="T13" fmla="*/ 8 h 160"/>
              <a:gd name="T14" fmla="*/ 8 w 121"/>
              <a:gd name="T15" fmla="*/ 144 h 160"/>
              <a:gd name="T16" fmla="*/ 6 w 121"/>
              <a:gd name="T17" fmla="*/ 17 h 160"/>
              <a:gd name="T18" fmla="*/ 34 w 121"/>
              <a:gd name="T19" fmla="*/ 30 h 160"/>
              <a:gd name="T20" fmla="*/ 72 w 121"/>
              <a:gd name="T21" fmla="*/ 17 h 160"/>
              <a:gd name="T22" fmla="*/ 96 w 121"/>
              <a:gd name="T23" fmla="*/ 94 h 160"/>
              <a:gd name="T24" fmla="*/ 85 w 121"/>
              <a:gd name="T25" fmla="*/ 41 h 160"/>
              <a:gd name="T26" fmla="*/ 59 w 121"/>
              <a:gd name="T27" fmla="*/ 133 h 160"/>
              <a:gd name="T28" fmla="*/ 66 w 121"/>
              <a:gd name="T29" fmla="*/ 131 h 160"/>
              <a:gd name="T30" fmla="*/ 94 w 121"/>
              <a:gd name="T31" fmla="*/ 101 h 160"/>
              <a:gd name="T32" fmla="*/ 91 w 121"/>
              <a:gd name="T33" fmla="*/ 146 h 160"/>
              <a:gd name="T34" fmla="*/ 77 w 121"/>
              <a:gd name="T35" fmla="*/ 130 h 160"/>
              <a:gd name="T36" fmla="*/ 106 w 121"/>
              <a:gd name="T37" fmla="*/ 119 h 160"/>
              <a:gd name="T38" fmla="*/ 75 w 121"/>
              <a:gd name="T39" fmla="*/ 80 h 160"/>
              <a:gd name="T40" fmla="*/ 38 w 121"/>
              <a:gd name="T41" fmla="*/ 75 h 160"/>
              <a:gd name="T42" fmla="*/ 77 w 121"/>
              <a:gd name="T43" fmla="*/ 75 h 160"/>
              <a:gd name="T44" fmla="*/ 75 w 121"/>
              <a:gd name="T45" fmla="*/ 60 h 160"/>
              <a:gd name="T46" fmla="*/ 38 w 121"/>
              <a:gd name="T47" fmla="*/ 55 h 160"/>
              <a:gd name="T48" fmla="*/ 77 w 121"/>
              <a:gd name="T49" fmla="*/ 55 h 160"/>
              <a:gd name="T50" fmla="*/ 64 w 121"/>
              <a:gd name="T51" fmla="*/ 98 h 160"/>
              <a:gd name="T52" fmla="*/ 38 w 121"/>
              <a:gd name="T53" fmla="*/ 94 h 160"/>
              <a:gd name="T54" fmla="*/ 66 w 121"/>
              <a:gd name="T55" fmla="*/ 94 h 160"/>
              <a:gd name="T56" fmla="*/ 59 w 121"/>
              <a:gd name="T57" fmla="*/ 120 h 160"/>
              <a:gd name="T58" fmla="*/ 38 w 121"/>
              <a:gd name="T59" fmla="*/ 115 h 160"/>
              <a:gd name="T60" fmla="*/ 62 w 121"/>
              <a:gd name="T61" fmla="*/ 115 h 160"/>
              <a:gd name="T62" fmla="*/ 34 w 121"/>
              <a:gd name="T63" fmla="*/ 51 h 160"/>
              <a:gd name="T64" fmla="*/ 24 w 121"/>
              <a:gd name="T65" fmla="*/ 61 h 160"/>
              <a:gd name="T66" fmla="*/ 21 w 121"/>
              <a:gd name="T67" fmla="*/ 54 h 160"/>
              <a:gd name="T68" fmla="*/ 34 w 121"/>
              <a:gd name="T69" fmla="*/ 49 h 160"/>
              <a:gd name="T70" fmla="*/ 26 w 121"/>
              <a:gd name="T71" fmla="*/ 82 h 160"/>
              <a:gd name="T72" fmla="*/ 19 w 121"/>
              <a:gd name="T73" fmla="*/ 77 h 160"/>
              <a:gd name="T74" fmla="*/ 25 w 121"/>
              <a:gd name="T75" fmla="*/ 77 h 160"/>
              <a:gd name="T76" fmla="*/ 34 w 121"/>
              <a:gd name="T77" fmla="*/ 72 h 160"/>
              <a:gd name="T78" fmla="*/ 25 w 121"/>
              <a:gd name="T79" fmla="*/ 101 h 160"/>
              <a:gd name="T80" fmla="*/ 19 w 121"/>
              <a:gd name="T81" fmla="*/ 93 h 160"/>
              <a:gd name="T82" fmla="*/ 31 w 121"/>
              <a:gd name="T83" fmla="*/ 88 h 160"/>
              <a:gd name="T84" fmla="*/ 34 w 121"/>
              <a:gd name="T85" fmla="*/ 111 h 160"/>
              <a:gd name="T86" fmla="*/ 24 w 121"/>
              <a:gd name="T87" fmla="*/ 120 h 160"/>
              <a:gd name="T88" fmla="*/ 21 w 121"/>
              <a:gd name="T89" fmla="*/ 113 h 160"/>
              <a:gd name="T90" fmla="*/ 34 w 121"/>
              <a:gd name="T91" fmla="*/ 107 h 160"/>
              <a:gd name="T92" fmla="*/ 34 w 121"/>
              <a:gd name="T93" fmla="*/ 1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21" h="160">
                <a:moveTo>
                  <a:pt x="62" y="12"/>
                </a:moveTo>
                <a:cubicBezTo>
                  <a:pt x="58" y="12"/>
                  <a:pt x="58" y="12"/>
                  <a:pt x="58" y="12"/>
                </a:cubicBezTo>
                <a:cubicBezTo>
                  <a:pt x="57" y="12"/>
                  <a:pt x="56" y="11"/>
                  <a:pt x="56" y="8"/>
                </a:cubicBezTo>
                <a:cubicBezTo>
                  <a:pt x="56" y="8"/>
                  <a:pt x="56" y="8"/>
                  <a:pt x="56" y="8"/>
                </a:cubicBezTo>
                <a:cubicBezTo>
                  <a:pt x="56" y="4"/>
                  <a:pt x="52" y="0"/>
                  <a:pt x="47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4" y="0"/>
                  <a:pt x="40" y="4"/>
                  <a:pt x="40" y="8"/>
                </a:cubicBezTo>
                <a:cubicBezTo>
                  <a:pt x="40" y="8"/>
                  <a:pt x="40" y="8"/>
                  <a:pt x="40" y="8"/>
                </a:cubicBezTo>
                <a:cubicBezTo>
                  <a:pt x="40" y="11"/>
                  <a:pt x="39" y="12"/>
                  <a:pt x="37" y="12"/>
                </a:cubicBezTo>
                <a:cubicBezTo>
                  <a:pt x="34" y="12"/>
                  <a:pt x="34" y="12"/>
                  <a:pt x="34" y="12"/>
                </a:cubicBezTo>
                <a:cubicBezTo>
                  <a:pt x="31" y="12"/>
                  <a:pt x="27" y="14"/>
                  <a:pt x="27" y="18"/>
                </a:cubicBezTo>
                <a:cubicBezTo>
                  <a:pt x="27" y="18"/>
                  <a:pt x="27" y="18"/>
                  <a:pt x="27" y="18"/>
                </a:cubicBezTo>
                <a:cubicBezTo>
                  <a:pt x="27" y="22"/>
                  <a:pt x="31" y="26"/>
                  <a:pt x="34" y="26"/>
                </a:cubicBezTo>
                <a:cubicBezTo>
                  <a:pt x="62" y="26"/>
                  <a:pt x="62" y="26"/>
                  <a:pt x="62" y="26"/>
                </a:cubicBezTo>
                <a:cubicBezTo>
                  <a:pt x="65" y="26"/>
                  <a:pt x="68" y="22"/>
                  <a:pt x="68" y="18"/>
                </a:cubicBezTo>
                <a:cubicBezTo>
                  <a:pt x="68" y="18"/>
                  <a:pt x="68" y="18"/>
                  <a:pt x="68" y="18"/>
                </a:cubicBezTo>
                <a:cubicBezTo>
                  <a:pt x="68" y="14"/>
                  <a:pt x="65" y="12"/>
                  <a:pt x="62" y="12"/>
                </a:cubicBezTo>
                <a:close/>
                <a:moveTo>
                  <a:pt x="47" y="12"/>
                </a:moveTo>
                <a:cubicBezTo>
                  <a:pt x="46" y="12"/>
                  <a:pt x="45" y="11"/>
                  <a:pt x="45" y="8"/>
                </a:cubicBezTo>
                <a:cubicBezTo>
                  <a:pt x="45" y="7"/>
                  <a:pt x="46" y="6"/>
                  <a:pt x="47" y="6"/>
                </a:cubicBezTo>
                <a:cubicBezTo>
                  <a:pt x="50" y="6"/>
                  <a:pt x="51" y="7"/>
                  <a:pt x="51" y="8"/>
                </a:cubicBezTo>
                <a:cubicBezTo>
                  <a:pt x="51" y="11"/>
                  <a:pt x="50" y="12"/>
                  <a:pt x="47" y="12"/>
                </a:cubicBezTo>
                <a:close/>
                <a:moveTo>
                  <a:pt x="62" y="144"/>
                </a:moveTo>
                <a:cubicBezTo>
                  <a:pt x="8" y="144"/>
                  <a:pt x="8" y="144"/>
                  <a:pt x="8" y="144"/>
                </a:cubicBezTo>
                <a:cubicBezTo>
                  <a:pt x="3" y="144"/>
                  <a:pt x="0" y="140"/>
                  <a:pt x="0" y="135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1"/>
                  <a:pt x="3" y="17"/>
                  <a:pt x="6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25"/>
                  <a:pt x="28" y="30"/>
                  <a:pt x="34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8" y="30"/>
                  <a:pt x="72" y="25"/>
                  <a:pt x="72" y="18"/>
                </a:cubicBezTo>
                <a:cubicBezTo>
                  <a:pt x="72" y="17"/>
                  <a:pt x="72" y="17"/>
                  <a:pt x="72" y="17"/>
                </a:cubicBezTo>
                <a:cubicBezTo>
                  <a:pt x="85" y="17"/>
                  <a:pt x="85" y="17"/>
                  <a:pt x="85" y="17"/>
                </a:cubicBezTo>
                <a:cubicBezTo>
                  <a:pt x="92" y="17"/>
                  <a:pt x="96" y="21"/>
                  <a:pt x="96" y="26"/>
                </a:cubicBezTo>
                <a:cubicBezTo>
                  <a:pt x="96" y="94"/>
                  <a:pt x="96" y="94"/>
                  <a:pt x="96" y="94"/>
                </a:cubicBezTo>
                <a:cubicBezTo>
                  <a:pt x="95" y="94"/>
                  <a:pt x="95" y="94"/>
                  <a:pt x="94" y="94"/>
                </a:cubicBezTo>
                <a:cubicBezTo>
                  <a:pt x="91" y="94"/>
                  <a:pt x="88" y="94"/>
                  <a:pt x="85" y="96"/>
                </a:cubicBezTo>
                <a:cubicBezTo>
                  <a:pt x="85" y="41"/>
                  <a:pt x="85" y="41"/>
                  <a:pt x="85" y="41"/>
                </a:cubicBezTo>
                <a:cubicBezTo>
                  <a:pt x="11" y="41"/>
                  <a:pt x="11" y="41"/>
                  <a:pt x="11" y="41"/>
                </a:cubicBezTo>
                <a:cubicBezTo>
                  <a:pt x="11" y="133"/>
                  <a:pt x="11" y="133"/>
                  <a:pt x="11" y="133"/>
                </a:cubicBezTo>
                <a:cubicBezTo>
                  <a:pt x="59" y="133"/>
                  <a:pt x="59" y="133"/>
                  <a:pt x="59" y="133"/>
                </a:cubicBezTo>
                <a:cubicBezTo>
                  <a:pt x="60" y="136"/>
                  <a:pt x="60" y="140"/>
                  <a:pt x="62" y="144"/>
                </a:cubicBezTo>
                <a:close/>
                <a:moveTo>
                  <a:pt x="94" y="101"/>
                </a:moveTo>
                <a:cubicBezTo>
                  <a:pt x="78" y="101"/>
                  <a:pt x="66" y="115"/>
                  <a:pt x="66" y="131"/>
                </a:cubicBezTo>
                <a:cubicBezTo>
                  <a:pt x="66" y="146"/>
                  <a:pt x="78" y="160"/>
                  <a:pt x="94" y="160"/>
                </a:cubicBezTo>
                <a:cubicBezTo>
                  <a:pt x="109" y="160"/>
                  <a:pt x="121" y="146"/>
                  <a:pt x="121" y="131"/>
                </a:cubicBezTo>
                <a:cubicBezTo>
                  <a:pt x="121" y="115"/>
                  <a:pt x="109" y="101"/>
                  <a:pt x="94" y="101"/>
                </a:cubicBezTo>
                <a:close/>
                <a:moveTo>
                  <a:pt x="111" y="125"/>
                </a:moveTo>
                <a:cubicBezTo>
                  <a:pt x="95" y="145"/>
                  <a:pt x="95" y="145"/>
                  <a:pt x="95" y="145"/>
                </a:cubicBezTo>
                <a:cubicBezTo>
                  <a:pt x="94" y="146"/>
                  <a:pt x="92" y="146"/>
                  <a:pt x="91" y="146"/>
                </a:cubicBezTo>
                <a:cubicBezTo>
                  <a:pt x="90" y="146"/>
                  <a:pt x="90" y="146"/>
                  <a:pt x="89" y="145"/>
                </a:cubicBezTo>
                <a:cubicBezTo>
                  <a:pt x="78" y="136"/>
                  <a:pt x="78" y="136"/>
                  <a:pt x="78" y="136"/>
                </a:cubicBezTo>
                <a:cubicBezTo>
                  <a:pt x="76" y="135"/>
                  <a:pt x="76" y="133"/>
                  <a:pt x="77" y="130"/>
                </a:cubicBezTo>
                <a:cubicBezTo>
                  <a:pt x="79" y="127"/>
                  <a:pt x="82" y="127"/>
                  <a:pt x="83" y="130"/>
                </a:cubicBezTo>
                <a:cubicBezTo>
                  <a:pt x="91" y="136"/>
                  <a:pt x="91" y="136"/>
                  <a:pt x="91" y="136"/>
                </a:cubicBezTo>
                <a:cubicBezTo>
                  <a:pt x="106" y="119"/>
                  <a:pt x="106" y="119"/>
                  <a:pt x="106" y="119"/>
                </a:cubicBezTo>
                <a:cubicBezTo>
                  <a:pt x="107" y="116"/>
                  <a:pt x="109" y="116"/>
                  <a:pt x="111" y="119"/>
                </a:cubicBezTo>
                <a:cubicBezTo>
                  <a:pt x="113" y="120"/>
                  <a:pt x="114" y="122"/>
                  <a:pt x="111" y="125"/>
                </a:cubicBezTo>
                <a:close/>
                <a:moveTo>
                  <a:pt x="75" y="80"/>
                </a:moveTo>
                <a:cubicBezTo>
                  <a:pt x="40" y="80"/>
                  <a:pt x="40" y="80"/>
                  <a:pt x="40" y="80"/>
                </a:cubicBezTo>
                <a:cubicBezTo>
                  <a:pt x="39" y="80"/>
                  <a:pt x="38" y="79"/>
                  <a:pt x="38" y="78"/>
                </a:cubicBezTo>
                <a:cubicBezTo>
                  <a:pt x="38" y="75"/>
                  <a:pt x="38" y="75"/>
                  <a:pt x="38" y="75"/>
                </a:cubicBezTo>
                <a:cubicBezTo>
                  <a:pt x="38" y="74"/>
                  <a:pt x="39" y="74"/>
                  <a:pt x="40" y="74"/>
                </a:cubicBezTo>
                <a:cubicBezTo>
                  <a:pt x="75" y="74"/>
                  <a:pt x="75" y="74"/>
                  <a:pt x="75" y="74"/>
                </a:cubicBezTo>
                <a:cubicBezTo>
                  <a:pt x="76" y="74"/>
                  <a:pt x="77" y="74"/>
                  <a:pt x="77" y="75"/>
                </a:cubicBezTo>
                <a:cubicBezTo>
                  <a:pt x="77" y="78"/>
                  <a:pt x="77" y="78"/>
                  <a:pt x="77" y="78"/>
                </a:cubicBezTo>
                <a:cubicBezTo>
                  <a:pt x="77" y="79"/>
                  <a:pt x="76" y="80"/>
                  <a:pt x="75" y="80"/>
                </a:cubicBezTo>
                <a:close/>
                <a:moveTo>
                  <a:pt x="75" y="60"/>
                </a:moveTo>
                <a:cubicBezTo>
                  <a:pt x="40" y="60"/>
                  <a:pt x="40" y="60"/>
                  <a:pt x="40" y="60"/>
                </a:cubicBezTo>
                <a:cubicBezTo>
                  <a:pt x="39" y="60"/>
                  <a:pt x="38" y="59"/>
                  <a:pt x="38" y="58"/>
                </a:cubicBezTo>
                <a:cubicBezTo>
                  <a:pt x="38" y="55"/>
                  <a:pt x="38" y="55"/>
                  <a:pt x="38" y="55"/>
                </a:cubicBezTo>
                <a:cubicBezTo>
                  <a:pt x="38" y="54"/>
                  <a:pt x="39" y="53"/>
                  <a:pt x="40" y="53"/>
                </a:cubicBezTo>
                <a:cubicBezTo>
                  <a:pt x="75" y="53"/>
                  <a:pt x="75" y="53"/>
                  <a:pt x="75" y="53"/>
                </a:cubicBezTo>
                <a:cubicBezTo>
                  <a:pt x="76" y="53"/>
                  <a:pt x="77" y="54"/>
                  <a:pt x="77" y="55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9"/>
                  <a:pt x="76" y="60"/>
                  <a:pt x="75" y="60"/>
                </a:cubicBezTo>
                <a:close/>
                <a:moveTo>
                  <a:pt x="64" y="98"/>
                </a:moveTo>
                <a:cubicBezTo>
                  <a:pt x="40" y="98"/>
                  <a:pt x="40" y="98"/>
                  <a:pt x="40" y="98"/>
                </a:cubicBezTo>
                <a:cubicBezTo>
                  <a:pt x="39" y="98"/>
                  <a:pt x="38" y="98"/>
                  <a:pt x="38" y="97"/>
                </a:cubicBezTo>
                <a:cubicBezTo>
                  <a:pt x="38" y="94"/>
                  <a:pt x="38" y="94"/>
                  <a:pt x="38" y="94"/>
                </a:cubicBezTo>
                <a:cubicBezTo>
                  <a:pt x="38" y="93"/>
                  <a:pt x="39" y="92"/>
                  <a:pt x="40" y="92"/>
                </a:cubicBezTo>
                <a:cubicBezTo>
                  <a:pt x="64" y="92"/>
                  <a:pt x="64" y="92"/>
                  <a:pt x="64" y="92"/>
                </a:cubicBezTo>
                <a:cubicBezTo>
                  <a:pt x="65" y="92"/>
                  <a:pt x="66" y="93"/>
                  <a:pt x="66" y="94"/>
                </a:cubicBezTo>
                <a:cubicBezTo>
                  <a:pt x="66" y="97"/>
                  <a:pt x="66" y="97"/>
                  <a:pt x="66" y="97"/>
                </a:cubicBezTo>
                <a:cubicBezTo>
                  <a:pt x="66" y="98"/>
                  <a:pt x="65" y="98"/>
                  <a:pt x="64" y="98"/>
                </a:cubicBezTo>
                <a:close/>
                <a:moveTo>
                  <a:pt x="59" y="120"/>
                </a:moveTo>
                <a:cubicBezTo>
                  <a:pt x="40" y="120"/>
                  <a:pt x="40" y="120"/>
                  <a:pt x="40" y="120"/>
                </a:cubicBezTo>
                <a:cubicBezTo>
                  <a:pt x="39" y="120"/>
                  <a:pt x="38" y="119"/>
                  <a:pt x="38" y="117"/>
                </a:cubicBezTo>
                <a:cubicBezTo>
                  <a:pt x="38" y="115"/>
                  <a:pt x="38" y="115"/>
                  <a:pt x="38" y="115"/>
                </a:cubicBezTo>
                <a:cubicBezTo>
                  <a:pt x="38" y="113"/>
                  <a:pt x="39" y="112"/>
                  <a:pt x="40" y="112"/>
                </a:cubicBezTo>
                <a:cubicBezTo>
                  <a:pt x="59" y="112"/>
                  <a:pt x="59" y="112"/>
                  <a:pt x="59" y="112"/>
                </a:cubicBezTo>
                <a:cubicBezTo>
                  <a:pt x="60" y="112"/>
                  <a:pt x="62" y="113"/>
                  <a:pt x="62" y="115"/>
                </a:cubicBezTo>
                <a:cubicBezTo>
                  <a:pt x="62" y="117"/>
                  <a:pt x="62" y="117"/>
                  <a:pt x="62" y="117"/>
                </a:cubicBezTo>
                <a:cubicBezTo>
                  <a:pt x="62" y="119"/>
                  <a:pt x="60" y="120"/>
                  <a:pt x="59" y="120"/>
                </a:cubicBezTo>
                <a:close/>
                <a:moveTo>
                  <a:pt x="34" y="51"/>
                </a:moveTo>
                <a:cubicBezTo>
                  <a:pt x="26" y="61"/>
                  <a:pt x="26" y="61"/>
                  <a:pt x="26" y="61"/>
                </a:cubicBezTo>
                <a:cubicBezTo>
                  <a:pt x="25" y="61"/>
                  <a:pt x="25" y="61"/>
                  <a:pt x="25" y="61"/>
                </a:cubicBezTo>
                <a:cubicBezTo>
                  <a:pt x="24" y="61"/>
                  <a:pt x="24" y="61"/>
                  <a:pt x="24" y="61"/>
                </a:cubicBezTo>
                <a:cubicBezTo>
                  <a:pt x="19" y="56"/>
                  <a:pt x="19" y="56"/>
                  <a:pt x="19" y="56"/>
                </a:cubicBezTo>
                <a:cubicBezTo>
                  <a:pt x="18" y="56"/>
                  <a:pt x="18" y="55"/>
                  <a:pt x="19" y="54"/>
                </a:cubicBezTo>
                <a:cubicBezTo>
                  <a:pt x="19" y="53"/>
                  <a:pt x="20" y="53"/>
                  <a:pt x="21" y="54"/>
                </a:cubicBezTo>
                <a:cubicBezTo>
                  <a:pt x="25" y="56"/>
                  <a:pt x="25" y="56"/>
                  <a:pt x="25" y="56"/>
                </a:cubicBezTo>
                <a:cubicBezTo>
                  <a:pt x="31" y="49"/>
                  <a:pt x="31" y="49"/>
                  <a:pt x="31" y="49"/>
                </a:cubicBezTo>
                <a:cubicBezTo>
                  <a:pt x="32" y="47"/>
                  <a:pt x="33" y="47"/>
                  <a:pt x="34" y="49"/>
                </a:cubicBezTo>
                <a:cubicBezTo>
                  <a:pt x="34" y="49"/>
                  <a:pt x="34" y="50"/>
                  <a:pt x="34" y="51"/>
                </a:cubicBezTo>
                <a:close/>
                <a:moveTo>
                  <a:pt x="34" y="72"/>
                </a:moveTo>
                <a:cubicBezTo>
                  <a:pt x="26" y="82"/>
                  <a:pt x="26" y="82"/>
                  <a:pt x="26" y="82"/>
                </a:cubicBezTo>
                <a:cubicBezTo>
                  <a:pt x="25" y="82"/>
                  <a:pt x="25" y="82"/>
                  <a:pt x="25" y="82"/>
                </a:cubicBezTo>
                <a:cubicBezTo>
                  <a:pt x="24" y="82"/>
                  <a:pt x="24" y="82"/>
                  <a:pt x="24" y="82"/>
                </a:cubicBezTo>
                <a:cubicBezTo>
                  <a:pt x="19" y="77"/>
                  <a:pt x="19" y="77"/>
                  <a:pt x="19" y="77"/>
                </a:cubicBezTo>
                <a:cubicBezTo>
                  <a:pt x="18" y="77"/>
                  <a:pt x="18" y="75"/>
                  <a:pt x="19" y="74"/>
                </a:cubicBezTo>
                <a:cubicBezTo>
                  <a:pt x="19" y="73"/>
                  <a:pt x="20" y="73"/>
                  <a:pt x="21" y="74"/>
                </a:cubicBezTo>
                <a:cubicBezTo>
                  <a:pt x="25" y="77"/>
                  <a:pt x="25" y="77"/>
                  <a:pt x="25" y="77"/>
                </a:cubicBezTo>
                <a:cubicBezTo>
                  <a:pt x="31" y="69"/>
                  <a:pt x="31" y="69"/>
                  <a:pt x="31" y="69"/>
                </a:cubicBezTo>
                <a:cubicBezTo>
                  <a:pt x="32" y="68"/>
                  <a:pt x="33" y="68"/>
                  <a:pt x="34" y="69"/>
                </a:cubicBezTo>
                <a:cubicBezTo>
                  <a:pt x="34" y="69"/>
                  <a:pt x="34" y="70"/>
                  <a:pt x="34" y="72"/>
                </a:cubicBezTo>
                <a:close/>
                <a:moveTo>
                  <a:pt x="34" y="91"/>
                </a:moveTo>
                <a:cubicBezTo>
                  <a:pt x="26" y="101"/>
                  <a:pt x="26" y="101"/>
                  <a:pt x="26" y="101"/>
                </a:cubicBezTo>
                <a:cubicBezTo>
                  <a:pt x="25" y="101"/>
                  <a:pt x="25" y="101"/>
                  <a:pt x="25" y="101"/>
                </a:cubicBezTo>
                <a:cubicBezTo>
                  <a:pt x="24" y="101"/>
                  <a:pt x="24" y="101"/>
                  <a:pt x="24" y="101"/>
                </a:cubicBezTo>
                <a:cubicBezTo>
                  <a:pt x="19" y="97"/>
                  <a:pt x="19" y="97"/>
                  <a:pt x="19" y="97"/>
                </a:cubicBezTo>
                <a:cubicBezTo>
                  <a:pt x="18" y="96"/>
                  <a:pt x="18" y="94"/>
                  <a:pt x="19" y="93"/>
                </a:cubicBezTo>
                <a:cubicBezTo>
                  <a:pt x="19" y="93"/>
                  <a:pt x="20" y="93"/>
                  <a:pt x="21" y="93"/>
                </a:cubicBezTo>
                <a:cubicBezTo>
                  <a:pt x="25" y="96"/>
                  <a:pt x="25" y="96"/>
                  <a:pt x="25" y="96"/>
                </a:cubicBezTo>
                <a:cubicBezTo>
                  <a:pt x="31" y="88"/>
                  <a:pt x="31" y="88"/>
                  <a:pt x="31" y="88"/>
                </a:cubicBezTo>
                <a:cubicBezTo>
                  <a:pt x="32" y="88"/>
                  <a:pt x="33" y="87"/>
                  <a:pt x="34" y="88"/>
                </a:cubicBezTo>
                <a:cubicBezTo>
                  <a:pt x="34" y="89"/>
                  <a:pt x="34" y="91"/>
                  <a:pt x="34" y="91"/>
                </a:cubicBezTo>
                <a:close/>
                <a:moveTo>
                  <a:pt x="34" y="111"/>
                </a:moveTo>
                <a:cubicBezTo>
                  <a:pt x="26" y="120"/>
                  <a:pt x="26" y="120"/>
                  <a:pt x="26" y="120"/>
                </a:cubicBezTo>
                <a:cubicBezTo>
                  <a:pt x="26" y="121"/>
                  <a:pt x="25" y="121"/>
                  <a:pt x="25" y="121"/>
                </a:cubicBezTo>
                <a:cubicBezTo>
                  <a:pt x="25" y="121"/>
                  <a:pt x="24" y="121"/>
                  <a:pt x="24" y="120"/>
                </a:cubicBezTo>
                <a:cubicBezTo>
                  <a:pt x="19" y="116"/>
                  <a:pt x="19" y="116"/>
                  <a:pt x="19" y="116"/>
                </a:cubicBezTo>
                <a:cubicBezTo>
                  <a:pt x="18" y="116"/>
                  <a:pt x="18" y="115"/>
                  <a:pt x="19" y="113"/>
                </a:cubicBezTo>
                <a:cubicBezTo>
                  <a:pt x="19" y="112"/>
                  <a:pt x="20" y="112"/>
                  <a:pt x="21" y="113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31" y="108"/>
                  <a:pt x="31" y="108"/>
                  <a:pt x="31" y="108"/>
                </a:cubicBezTo>
                <a:cubicBezTo>
                  <a:pt x="32" y="107"/>
                  <a:pt x="33" y="107"/>
                  <a:pt x="34" y="107"/>
                </a:cubicBezTo>
                <a:cubicBezTo>
                  <a:pt x="34" y="108"/>
                  <a:pt x="34" y="110"/>
                  <a:pt x="34" y="111"/>
                </a:cubicBezTo>
                <a:close/>
                <a:moveTo>
                  <a:pt x="34" y="111"/>
                </a:moveTo>
                <a:cubicBezTo>
                  <a:pt x="34" y="111"/>
                  <a:pt x="34" y="111"/>
                  <a:pt x="34" y="11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AD7CBFF3-0DFA-C60C-51B8-38B261587A61}"/>
              </a:ext>
            </a:extLst>
          </p:cNvPr>
          <p:cNvSpPr>
            <a:spLocks noEditPoints="1"/>
          </p:cNvSpPr>
          <p:nvPr/>
        </p:nvSpPr>
        <p:spPr bwMode="auto">
          <a:xfrm>
            <a:off x="1838326" y="3590925"/>
            <a:ext cx="255588" cy="215900"/>
          </a:xfrm>
          <a:custGeom>
            <a:avLst/>
            <a:gdLst>
              <a:gd name="T0" fmla="*/ 135 w 161"/>
              <a:gd name="T1" fmla="*/ 78 h 136"/>
              <a:gd name="T2" fmla="*/ 160 w 161"/>
              <a:gd name="T3" fmla="*/ 132 h 136"/>
              <a:gd name="T4" fmla="*/ 158 w 161"/>
              <a:gd name="T5" fmla="*/ 136 h 136"/>
              <a:gd name="T6" fmla="*/ 3 w 161"/>
              <a:gd name="T7" fmla="*/ 136 h 136"/>
              <a:gd name="T8" fmla="*/ 0 w 161"/>
              <a:gd name="T9" fmla="*/ 132 h 136"/>
              <a:gd name="T10" fmla="*/ 25 w 161"/>
              <a:gd name="T11" fmla="*/ 78 h 136"/>
              <a:gd name="T12" fmla="*/ 27 w 161"/>
              <a:gd name="T13" fmla="*/ 76 h 136"/>
              <a:gd name="T14" fmla="*/ 49 w 161"/>
              <a:gd name="T15" fmla="*/ 76 h 136"/>
              <a:gd name="T16" fmla="*/ 51 w 161"/>
              <a:gd name="T17" fmla="*/ 77 h 136"/>
              <a:gd name="T18" fmla="*/ 56 w 161"/>
              <a:gd name="T19" fmla="*/ 82 h 136"/>
              <a:gd name="T20" fmla="*/ 59 w 161"/>
              <a:gd name="T21" fmla="*/ 87 h 136"/>
              <a:gd name="T22" fmla="*/ 34 w 161"/>
              <a:gd name="T23" fmla="*/ 87 h 136"/>
              <a:gd name="T24" fmla="*/ 32 w 161"/>
              <a:gd name="T25" fmla="*/ 89 h 136"/>
              <a:gd name="T26" fmla="*/ 16 w 161"/>
              <a:gd name="T27" fmla="*/ 124 h 136"/>
              <a:gd name="T28" fmla="*/ 145 w 161"/>
              <a:gd name="T29" fmla="*/ 124 h 136"/>
              <a:gd name="T30" fmla="*/ 128 w 161"/>
              <a:gd name="T31" fmla="*/ 89 h 136"/>
              <a:gd name="T32" fmla="*/ 126 w 161"/>
              <a:gd name="T33" fmla="*/ 87 h 136"/>
              <a:gd name="T34" fmla="*/ 101 w 161"/>
              <a:gd name="T35" fmla="*/ 87 h 136"/>
              <a:gd name="T36" fmla="*/ 106 w 161"/>
              <a:gd name="T37" fmla="*/ 82 h 136"/>
              <a:gd name="T38" fmla="*/ 110 w 161"/>
              <a:gd name="T39" fmla="*/ 77 h 136"/>
              <a:gd name="T40" fmla="*/ 112 w 161"/>
              <a:gd name="T41" fmla="*/ 76 h 136"/>
              <a:gd name="T42" fmla="*/ 133 w 161"/>
              <a:gd name="T43" fmla="*/ 76 h 136"/>
              <a:gd name="T44" fmla="*/ 135 w 161"/>
              <a:gd name="T45" fmla="*/ 78 h 136"/>
              <a:gd name="T46" fmla="*/ 117 w 161"/>
              <a:gd name="T47" fmla="*/ 41 h 136"/>
              <a:gd name="T48" fmla="*/ 83 w 161"/>
              <a:gd name="T49" fmla="*/ 104 h 136"/>
              <a:gd name="T50" fmla="*/ 78 w 161"/>
              <a:gd name="T51" fmla="*/ 104 h 136"/>
              <a:gd name="T52" fmla="*/ 45 w 161"/>
              <a:gd name="T53" fmla="*/ 49 h 136"/>
              <a:gd name="T54" fmla="*/ 77 w 161"/>
              <a:gd name="T55" fmla="*/ 3 h 136"/>
              <a:gd name="T56" fmla="*/ 117 w 161"/>
              <a:gd name="T57" fmla="*/ 41 h 136"/>
              <a:gd name="T58" fmla="*/ 99 w 161"/>
              <a:gd name="T59" fmla="*/ 41 h 136"/>
              <a:gd name="T60" fmla="*/ 80 w 161"/>
              <a:gd name="T61" fmla="*/ 21 h 136"/>
              <a:gd name="T62" fmla="*/ 61 w 161"/>
              <a:gd name="T63" fmla="*/ 41 h 136"/>
              <a:gd name="T64" fmla="*/ 80 w 161"/>
              <a:gd name="T65" fmla="*/ 62 h 136"/>
              <a:gd name="T66" fmla="*/ 99 w 161"/>
              <a:gd name="T67" fmla="*/ 41 h 136"/>
              <a:gd name="T68" fmla="*/ 99 w 161"/>
              <a:gd name="T69" fmla="*/ 41 h 136"/>
              <a:gd name="T70" fmla="*/ 99 w 161"/>
              <a:gd name="T71" fmla="*/ 41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1" h="136">
                <a:moveTo>
                  <a:pt x="135" y="78"/>
                </a:moveTo>
                <a:cubicBezTo>
                  <a:pt x="160" y="132"/>
                  <a:pt x="160" y="132"/>
                  <a:pt x="160" y="132"/>
                </a:cubicBezTo>
                <a:cubicBezTo>
                  <a:pt x="161" y="133"/>
                  <a:pt x="160" y="136"/>
                  <a:pt x="158" y="136"/>
                </a:cubicBezTo>
                <a:cubicBezTo>
                  <a:pt x="3" y="136"/>
                  <a:pt x="3" y="136"/>
                  <a:pt x="3" y="136"/>
                </a:cubicBezTo>
                <a:cubicBezTo>
                  <a:pt x="0" y="136"/>
                  <a:pt x="0" y="133"/>
                  <a:pt x="0" y="132"/>
                </a:cubicBezTo>
                <a:cubicBezTo>
                  <a:pt x="25" y="78"/>
                  <a:pt x="25" y="78"/>
                  <a:pt x="25" y="78"/>
                </a:cubicBezTo>
                <a:cubicBezTo>
                  <a:pt x="26" y="77"/>
                  <a:pt x="27" y="76"/>
                  <a:pt x="27" y="76"/>
                </a:cubicBezTo>
                <a:cubicBezTo>
                  <a:pt x="49" y="76"/>
                  <a:pt x="49" y="76"/>
                  <a:pt x="49" y="76"/>
                </a:cubicBezTo>
                <a:cubicBezTo>
                  <a:pt x="50" y="76"/>
                  <a:pt x="51" y="77"/>
                  <a:pt x="51" y="77"/>
                </a:cubicBezTo>
                <a:cubicBezTo>
                  <a:pt x="52" y="79"/>
                  <a:pt x="53" y="81"/>
                  <a:pt x="56" y="82"/>
                </a:cubicBezTo>
                <a:cubicBezTo>
                  <a:pt x="57" y="84"/>
                  <a:pt x="58" y="86"/>
                  <a:pt x="59" y="87"/>
                </a:cubicBezTo>
                <a:cubicBezTo>
                  <a:pt x="34" y="87"/>
                  <a:pt x="34" y="87"/>
                  <a:pt x="34" y="87"/>
                </a:cubicBezTo>
                <a:cubicBezTo>
                  <a:pt x="33" y="87"/>
                  <a:pt x="32" y="88"/>
                  <a:pt x="32" y="89"/>
                </a:cubicBezTo>
                <a:cubicBezTo>
                  <a:pt x="16" y="124"/>
                  <a:pt x="16" y="124"/>
                  <a:pt x="16" y="124"/>
                </a:cubicBezTo>
                <a:cubicBezTo>
                  <a:pt x="145" y="124"/>
                  <a:pt x="145" y="124"/>
                  <a:pt x="145" y="124"/>
                </a:cubicBezTo>
                <a:cubicBezTo>
                  <a:pt x="128" y="89"/>
                  <a:pt x="128" y="89"/>
                  <a:pt x="128" y="89"/>
                </a:cubicBezTo>
                <a:cubicBezTo>
                  <a:pt x="128" y="88"/>
                  <a:pt x="127" y="87"/>
                  <a:pt x="126" y="87"/>
                </a:cubicBezTo>
                <a:cubicBezTo>
                  <a:pt x="101" y="87"/>
                  <a:pt x="101" y="87"/>
                  <a:pt x="101" y="87"/>
                </a:cubicBezTo>
                <a:cubicBezTo>
                  <a:pt x="103" y="86"/>
                  <a:pt x="104" y="84"/>
                  <a:pt x="106" y="82"/>
                </a:cubicBezTo>
                <a:cubicBezTo>
                  <a:pt x="107" y="81"/>
                  <a:pt x="108" y="79"/>
                  <a:pt x="110" y="77"/>
                </a:cubicBezTo>
                <a:cubicBezTo>
                  <a:pt x="111" y="77"/>
                  <a:pt x="111" y="76"/>
                  <a:pt x="112" y="76"/>
                </a:cubicBezTo>
                <a:cubicBezTo>
                  <a:pt x="133" y="76"/>
                  <a:pt x="133" y="76"/>
                  <a:pt x="133" y="76"/>
                </a:cubicBezTo>
                <a:cubicBezTo>
                  <a:pt x="134" y="76"/>
                  <a:pt x="135" y="77"/>
                  <a:pt x="135" y="78"/>
                </a:cubicBezTo>
                <a:close/>
                <a:moveTo>
                  <a:pt x="117" y="41"/>
                </a:moveTo>
                <a:cubicBezTo>
                  <a:pt x="117" y="71"/>
                  <a:pt x="93" y="76"/>
                  <a:pt x="83" y="104"/>
                </a:cubicBezTo>
                <a:cubicBezTo>
                  <a:pt x="81" y="107"/>
                  <a:pt x="79" y="107"/>
                  <a:pt x="78" y="104"/>
                </a:cubicBezTo>
                <a:cubicBezTo>
                  <a:pt x="68" y="78"/>
                  <a:pt x="49" y="72"/>
                  <a:pt x="45" y="49"/>
                </a:cubicBezTo>
                <a:cubicBezTo>
                  <a:pt x="42" y="27"/>
                  <a:pt x="56" y="4"/>
                  <a:pt x="77" y="3"/>
                </a:cubicBezTo>
                <a:cubicBezTo>
                  <a:pt x="98" y="0"/>
                  <a:pt x="117" y="18"/>
                  <a:pt x="117" y="41"/>
                </a:cubicBezTo>
                <a:close/>
                <a:moveTo>
                  <a:pt x="99" y="41"/>
                </a:moveTo>
                <a:cubicBezTo>
                  <a:pt x="99" y="29"/>
                  <a:pt x="91" y="21"/>
                  <a:pt x="80" y="21"/>
                </a:cubicBezTo>
                <a:cubicBezTo>
                  <a:pt x="70" y="21"/>
                  <a:pt x="61" y="29"/>
                  <a:pt x="61" y="41"/>
                </a:cubicBezTo>
                <a:cubicBezTo>
                  <a:pt x="61" y="52"/>
                  <a:pt x="70" y="62"/>
                  <a:pt x="80" y="62"/>
                </a:cubicBezTo>
                <a:cubicBezTo>
                  <a:pt x="91" y="62"/>
                  <a:pt x="99" y="52"/>
                  <a:pt x="99" y="41"/>
                </a:cubicBezTo>
                <a:close/>
                <a:moveTo>
                  <a:pt x="99" y="41"/>
                </a:moveTo>
                <a:cubicBezTo>
                  <a:pt x="99" y="41"/>
                  <a:pt x="99" y="41"/>
                  <a:pt x="99" y="4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C0CB435F-6424-67DE-EF6E-DC39DDC886F4}"/>
              </a:ext>
            </a:extLst>
          </p:cNvPr>
          <p:cNvSpPr>
            <a:spLocks noEditPoints="1"/>
          </p:cNvSpPr>
          <p:nvPr/>
        </p:nvSpPr>
        <p:spPr bwMode="auto">
          <a:xfrm>
            <a:off x="4046538" y="3022600"/>
            <a:ext cx="241300" cy="254000"/>
          </a:xfrm>
          <a:custGeom>
            <a:avLst/>
            <a:gdLst>
              <a:gd name="T0" fmla="*/ 113 w 152"/>
              <a:gd name="T1" fmla="*/ 61 h 160"/>
              <a:gd name="T2" fmla="*/ 57 w 152"/>
              <a:gd name="T3" fmla="*/ 0 h 160"/>
              <a:gd name="T4" fmla="*/ 0 w 152"/>
              <a:gd name="T5" fmla="*/ 61 h 160"/>
              <a:gd name="T6" fmla="*/ 57 w 152"/>
              <a:gd name="T7" fmla="*/ 121 h 160"/>
              <a:gd name="T8" fmla="*/ 113 w 152"/>
              <a:gd name="T9" fmla="*/ 61 h 160"/>
              <a:gd name="T10" fmla="*/ 57 w 152"/>
              <a:gd name="T11" fmla="*/ 102 h 160"/>
              <a:gd name="T12" fmla="*/ 19 w 152"/>
              <a:gd name="T13" fmla="*/ 61 h 160"/>
              <a:gd name="T14" fmla="*/ 57 w 152"/>
              <a:gd name="T15" fmla="*/ 20 h 160"/>
              <a:gd name="T16" fmla="*/ 95 w 152"/>
              <a:gd name="T17" fmla="*/ 61 h 160"/>
              <a:gd name="T18" fmla="*/ 57 w 152"/>
              <a:gd name="T19" fmla="*/ 102 h 160"/>
              <a:gd name="T20" fmla="*/ 147 w 152"/>
              <a:gd name="T21" fmla="*/ 132 h 160"/>
              <a:gd name="T22" fmla="*/ 115 w 152"/>
              <a:gd name="T23" fmla="*/ 98 h 160"/>
              <a:gd name="T24" fmla="*/ 112 w 152"/>
              <a:gd name="T25" fmla="*/ 97 h 160"/>
              <a:gd name="T26" fmla="*/ 109 w 152"/>
              <a:gd name="T27" fmla="*/ 99 h 160"/>
              <a:gd name="T28" fmla="*/ 93 w 152"/>
              <a:gd name="T29" fmla="*/ 115 h 160"/>
              <a:gd name="T30" fmla="*/ 92 w 152"/>
              <a:gd name="T31" fmla="*/ 118 h 160"/>
              <a:gd name="T32" fmla="*/ 93 w 152"/>
              <a:gd name="T33" fmla="*/ 122 h 160"/>
              <a:gd name="T34" fmla="*/ 124 w 152"/>
              <a:gd name="T35" fmla="*/ 156 h 160"/>
              <a:gd name="T36" fmla="*/ 136 w 152"/>
              <a:gd name="T37" fmla="*/ 160 h 160"/>
              <a:gd name="T38" fmla="*/ 147 w 152"/>
              <a:gd name="T39" fmla="*/ 156 h 160"/>
              <a:gd name="T40" fmla="*/ 152 w 152"/>
              <a:gd name="T41" fmla="*/ 143 h 160"/>
              <a:gd name="T42" fmla="*/ 147 w 152"/>
              <a:gd name="T43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52" h="160">
                <a:moveTo>
                  <a:pt x="113" y="61"/>
                </a:moveTo>
                <a:cubicBezTo>
                  <a:pt x="113" y="28"/>
                  <a:pt x="89" y="0"/>
                  <a:pt x="57" y="0"/>
                </a:cubicBezTo>
                <a:cubicBezTo>
                  <a:pt x="26" y="0"/>
                  <a:pt x="0" y="28"/>
                  <a:pt x="0" y="61"/>
                </a:cubicBezTo>
                <a:cubicBezTo>
                  <a:pt x="0" y="94"/>
                  <a:pt x="26" y="121"/>
                  <a:pt x="57" y="121"/>
                </a:cubicBezTo>
                <a:cubicBezTo>
                  <a:pt x="89" y="121"/>
                  <a:pt x="113" y="94"/>
                  <a:pt x="113" y="61"/>
                </a:cubicBezTo>
                <a:close/>
                <a:moveTo>
                  <a:pt x="57" y="102"/>
                </a:moveTo>
                <a:cubicBezTo>
                  <a:pt x="36" y="102"/>
                  <a:pt x="19" y="83"/>
                  <a:pt x="19" y="61"/>
                </a:cubicBezTo>
                <a:cubicBezTo>
                  <a:pt x="19" y="38"/>
                  <a:pt x="36" y="20"/>
                  <a:pt x="57" y="20"/>
                </a:cubicBezTo>
                <a:cubicBezTo>
                  <a:pt x="78" y="20"/>
                  <a:pt x="95" y="38"/>
                  <a:pt x="95" y="61"/>
                </a:cubicBezTo>
                <a:cubicBezTo>
                  <a:pt x="95" y="83"/>
                  <a:pt x="78" y="102"/>
                  <a:pt x="57" y="102"/>
                </a:cubicBezTo>
                <a:close/>
                <a:moveTo>
                  <a:pt x="147" y="132"/>
                </a:moveTo>
                <a:cubicBezTo>
                  <a:pt x="115" y="98"/>
                  <a:pt x="115" y="98"/>
                  <a:pt x="115" y="98"/>
                </a:cubicBezTo>
                <a:cubicBezTo>
                  <a:pt x="114" y="98"/>
                  <a:pt x="113" y="97"/>
                  <a:pt x="112" y="97"/>
                </a:cubicBezTo>
                <a:cubicBezTo>
                  <a:pt x="111" y="97"/>
                  <a:pt x="110" y="98"/>
                  <a:pt x="109" y="99"/>
                </a:cubicBezTo>
                <a:cubicBezTo>
                  <a:pt x="105" y="106"/>
                  <a:pt x="99" y="110"/>
                  <a:pt x="93" y="115"/>
                </a:cubicBezTo>
                <a:cubicBezTo>
                  <a:pt x="92" y="116"/>
                  <a:pt x="92" y="117"/>
                  <a:pt x="92" y="118"/>
                </a:cubicBezTo>
                <a:cubicBezTo>
                  <a:pt x="92" y="119"/>
                  <a:pt x="92" y="122"/>
                  <a:pt x="93" y="122"/>
                </a:cubicBezTo>
                <a:cubicBezTo>
                  <a:pt x="124" y="156"/>
                  <a:pt x="124" y="156"/>
                  <a:pt x="124" y="156"/>
                </a:cubicBezTo>
                <a:cubicBezTo>
                  <a:pt x="127" y="159"/>
                  <a:pt x="132" y="160"/>
                  <a:pt x="136" y="160"/>
                </a:cubicBezTo>
                <a:cubicBezTo>
                  <a:pt x="140" y="160"/>
                  <a:pt x="144" y="159"/>
                  <a:pt x="147" y="156"/>
                </a:cubicBezTo>
                <a:cubicBezTo>
                  <a:pt x="150" y="152"/>
                  <a:pt x="152" y="148"/>
                  <a:pt x="152" y="143"/>
                </a:cubicBezTo>
                <a:cubicBezTo>
                  <a:pt x="152" y="139"/>
                  <a:pt x="150" y="135"/>
                  <a:pt x="147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0E58328E-B1FC-80B6-AF42-BADD568F2520}"/>
              </a:ext>
            </a:extLst>
          </p:cNvPr>
          <p:cNvSpPr>
            <a:spLocks noEditPoints="1"/>
          </p:cNvSpPr>
          <p:nvPr/>
        </p:nvSpPr>
        <p:spPr bwMode="auto">
          <a:xfrm>
            <a:off x="7369176" y="1922463"/>
            <a:ext cx="204788" cy="254000"/>
          </a:xfrm>
          <a:custGeom>
            <a:avLst/>
            <a:gdLst>
              <a:gd name="T0" fmla="*/ 129 w 129"/>
              <a:gd name="T1" fmla="*/ 49 h 160"/>
              <a:gd name="T2" fmla="*/ 110 w 129"/>
              <a:gd name="T3" fmla="*/ 26 h 160"/>
              <a:gd name="T4" fmla="*/ 98 w 129"/>
              <a:gd name="T5" fmla="*/ 38 h 160"/>
              <a:gd name="T6" fmla="*/ 78 w 129"/>
              <a:gd name="T7" fmla="*/ 28 h 160"/>
              <a:gd name="T8" fmla="*/ 78 w 129"/>
              <a:gd name="T9" fmla="*/ 17 h 160"/>
              <a:gd name="T10" fmla="*/ 89 w 129"/>
              <a:gd name="T11" fmla="*/ 17 h 160"/>
              <a:gd name="T12" fmla="*/ 89 w 129"/>
              <a:gd name="T13" fmla="*/ 0 h 160"/>
              <a:gd name="T14" fmla="*/ 47 w 129"/>
              <a:gd name="T15" fmla="*/ 0 h 160"/>
              <a:gd name="T16" fmla="*/ 47 w 129"/>
              <a:gd name="T17" fmla="*/ 17 h 160"/>
              <a:gd name="T18" fmla="*/ 59 w 129"/>
              <a:gd name="T19" fmla="*/ 17 h 160"/>
              <a:gd name="T20" fmla="*/ 59 w 129"/>
              <a:gd name="T21" fmla="*/ 26 h 160"/>
              <a:gd name="T22" fmla="*/ 0 w 129"/>
              <a:gd name="T23" fmla="*/ 93 h 160"/>
              <a:gd name="T24" fmla="*/ 63 w 129"/>
              <a:gd name="T25" fmla="*/ 160 h 160"/>
              <a:gd name="T26" fmla="*/ 125 w 129"/>
              <a:gd name="T27" fmla="*/ 93 h 160"/>
              <a:gd name="T28" fmla="*/ 117 w 129"/>
              <a:gd name="T29" fmla="*/ 59 h 160"/>
              <a:gd name="T30" fmla="*/ 129 w 129"/>
              <a:gd name="T31" fmla="*/ 49 h 160"/>
              <a:gd name="T32" fmla="*/ 114 w 129"/>
              <a:gd name="T33" fmla="*/ 93 h 160"/>
              <a:gd name="T34" fmla="*/ 106 w 129"/>
              <a:gd name="T35" fmla="*/ 122 h 160"/>
              <a:gd name="T36" fmla="*/ 103 w 129"/>
              <a:gd name="T37" fmla="*/ 122 h 160"/>
              <a:gd name="T38" fmla="*/ 100 w 129"/>
              <a:gd name="T39" fmla="*/ 125 h 160"/>
              <a:gd name="T40" fmla="*/ 101 w 129"/>
              <a:gd name="T41" fmla="*/ 129 h 160"/>
              <a:gd name="T42" fmla="*/ 65 w 129"/>
              <a:gd name="T43" fmla="*/ 147 h 160"/>
              <a:gd name="T44" fmla="*/ 65 w 129"/>
              <a:gd name="T45" fmla="*/ 132 h 160"/>
              <a:gd name="T46" fmla="*/ 63 w 129"/>
              <a:gd name="T47" fmla="*/ 132 h 160"/>
              <a:gd name="T48" fmla="*/ 63 w 129"/>
              <a:gd name="T49" fmla="*/ 147 h 160"/>
              <a:gd name="T50" fmla="*/ 29 w 129"/>
              <a:gd name="T51" fmla="*/ 133 h 160"/>
              <a:gd name="T52" fmla="*/ 30 w 129"/>
              <a:gd name="T53" fmla="*/ 130 h 160"/>
              <a:gd name="T54" fmla="*/ 27 w 129"/>
              <a:gd name="T55" fmla="*/ 125 h 160"/>
              <a:gd name="T56" fmla="*/ 23 w 129"/>
              <a:gd name="T57" fmla="*/ 127 h 160"/>
              <a:gd name="T58" fmla="*/ 12 w 129"/>
              <a:gd name="T59" fmla="*/ 93 h 160"/>
              <a:gd name="T60" fmla="*/ 24 w 129"/>
              <a:gd name="T61" fmla="*/ 93 h 160"/>
              <a:gd name="T62" fmla="*/ 24 w 129"/>
              <a:gd name="T63" fmla="*/ 91 h 160"/>
              <a:gd name="T64" fmla="*/ 12 w 129"/>
              <a:gd name="T65" fmla="*/ 91 h 160"/>
              <a:gd name="T66" fmla="*/ 25 w 129"/>
              <a:gd name="T67" fmla="*/ 56 h 160"/>
              <a:gd name="T68" fmla="*/ 29 w 129"/>
              <a:gd name="T69" fmla="*/ 57 h 160"/>
              <a:gd name="T70" fmla="*/ 32 w 129"/>
              <a:gd name="T71" fmla="*/ 54 h 160"/>
              <a:gd name="T72" fmla="*/ 31 w 129"/>
              <a:gd name="T73" fmla="*/ 50 h 160"/>
              <a:gd name="T74" fmla="*/ 63 w 129"/>
              <a:gd name="T75" fmla="*/ 39 h 160"/>
              <a:gd name="T76" fmla="*/ 63 w 129"/>
              <a:gd name="T77" fmla="*/ 57 h 160"/>
              <a:gd name="T78" fmla="*/ 65 w 129"/>
              <a:gd name="T79" fmla="*/ 57 h 160"/>
              <a:gd name="T80" fmla="*/ 65 w 129"/>
              <a:gd name="T81" fmla="*/ 39 h 160"/>
              <a:gd name="T82" fmla="*/ 93 w 129"/>
              <a:gd name="T83" fmla="*/ 50 h 160"/>
              <a:gd name="T84" fmla="*/ 93 w 129"/>
              <a:gd name="T85" fmla="*/ 53 h 160"/>
              <a:gd name="T86" fmla="*/ 96 w 129"/>
              <a:gd name="T87" fmla="*/ 57 h 160"/>
              <a:gd name="T88" fmla="*/ 100 w 129"/>
              <a:gd name="T89" fmla="*/ 56 h 160"/>
              <a:gd name="T90" fmla="*/ 114 w 129"/>
              <a:gd name="T91" fmla="*/ 91 h 160"/>
              <a:gd name="T92" fmla="*/ 102 w 129"/>
              <a:gd name="T93" fmla="*/ 91 h 160"/>
              <a:gd name="T94" fmla="*/ 102 w 129"/>
              <a:gd name="T95" fmla="*/ 93 h 160"/>
              <a:gd name="T96" fmla="*/ 114 w 129"/>
              <a:gd name="T97" fmla="*/ 93 h 160"/>
              <a:gd name="T98" fmla="*/ 67 w 129"/>
              <a:gd name="T99" fmla="*/ 54 h 160"/>
              <a:gd name="T100" fmla="*/ 67 w 129"/>
              <a:gd name="T101" fmla="*/ 74 h 160"/>
              <a:gd name="T102" fmla="*/ 82 w 129"/>
              <a:gd name="T103" fmla="*/ 93 h 160"/>
              <a:gd name="T104" fmla="*/ 101 w 129"/>
              <a:gd name="T105" fmla="*/ 89 h 160"/>
              <a:gd name="T106" fmla="*/ 67 w 129"/>
              <a:gd name="T107" fmla="*/ 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29" h="160">
                <a:moveTo>
                  <a:pt x="129" y="49"/>
                </a:moveTo>
                <a:cubicBezTo>
                  <a:pt x="110" y="26"/>
                  <a:pt x="110" y="26"/>
                  <a:pt x="110" y="26"/>
                </a:cubicBezTo>
                <a:cubicBezTo>
                  <a:pt x="98" y="38"/>
                  <a:pt x="98" y="38"/>
                  <a:pt x="98" y="38"/>
                </a:cubicBezTo>
                <a:cubicBezTo>
                  <a:pt x="92" y="33"/>
                  <a:pt x="86" y="30"/>
                  <a:pt x="78" y="28"/>
                </a:cubicBezTo>
                <a:cubicBezTo>
                  <a:pt x="78" y="17"/>
                  <a:pt x="78" y="17"/>
                  <a:pt x="78" y="17"/>
                </a:cubicBezTo>
                <a:cubicBezTo>
                  <a:pt x="89" y="17"/>
                  <a:pt x="89" y="17"/>
                  <a:pt x="89" y="17"/>
                </a:cubicBezTo>
                <a:cubicBezTo>
                  <a:pt x="89" y="0"/>
                  <a:pt x="89" y="0"/>
                  <a:pt x="89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7" y="17"/>
                  <a:pt x="47" y="17"/>
                  <a:pt x="47" y="17"/>
                </a:cubicBezTo>
                <a:cubicBezTo>
                  <a:pt x="59" y="17"/>
                  <a:pt x="59" y="17"/>
                  <a:pt x="59" y="17"/>
                </a:cubicBezTo>
                <a:cubicBezTo>
                  <a:pt x="59" y="26"/>
                  <a:pt x="59" y="26"/>
                  <a:pt x="59" y="26"/>
                </a:cubicBezTo>
                <a:cubicBezTo>
                  <a:pt x="25" y="28"/>
                  <a:pt x="0" y="57"/>
                  <a:pt x="0" y="93"/>
                </a:cubicBezTo>
                <a:cubicBezTo>
                  <a:pt x="0" y="130"/>
                  <a:pt x="29" y="160"/>
                  <a:pt x="63" y="160"/>
                </a:cubicBezTo>
                <a:cubicBezTo>
                  <a:pt x="98" y="160"/>
                  <a:pt x="125" y="130"/>
                  <a:pt x="125" y="93"/>
                </a:cubicBezTo>
                <a:cubicBezTo>
                  <a:pt x="125" y="81"/>
                  <a:pt x="122" y="70"/>
                  <a:pt x="117" y="59"/>
                </a:cubicBezTo>
                <a:lnTo>
                  <a:pt x="129" y="49"/>
                </a:lnTo>
                <a:close/>
                <a:moveTo>
                  <a:pt x="114" y="93"/>
                </a:moveTo>
                <a:cubicBezTo>
                  <a:pt x="114" y="103"/>
                  <a:pt x="110" y="114"/>
                  <a:pt x="106" y="122"/>
                </a:cubicBezTo>
                <a:cubicBezTo>
                  <a:pt x="103" y="122"/>
                  <a:pt x="103" y="122"/>
                  <a:pt x="103" y="122"/>
                </a:cubicBezTo>
                <a:cubicBezTo>
                  <a:pt x="101" y="122"/>
                  <a:pt x="100" y="123"/>
                  <a:pt x="100" y="125"/>
                </a:cubicBezTo>
                <a:cubicBezTo>
                  <a:pt x="100" y="126"/>
                  <a:pt x="100" y="129"/>
                  <a:pt x="101" y="129"/>
                </a:cubicBezTo>
                <a:cubicBezTo>
                  <a:pt x="92" y="140"/>
                  <a:pt x="79" y="147"/>
                  <a:pt x="65" y="147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3" y="132"/>
                  <a:pt x="63" y="132"/>
                  <a:pt x="63" y="132"/>
                </a:cubicBezTo>
                <a:cubicBezTo>
                  <a:pt x="63" y="147"/>
                  <a:pt x="63" y="147"/>
                  <a:pt x="63" y="147"/>
                </a:cubicBezTo>
                <a:cubicBezTo>
                  <a:pt x="49" y="147"/>
                  <a:pt x="37" y="142"/>
                  <a:pt x="29" y="133"/>
                </a:cubicBezTo>
                <a:cubicBezTo>
                  <a:pt x="30" y="132"/>
                  <a:pt x="30" y="131"/>
                  <a:pt x="30" y="130"/>
                </a:cubicBezTo>
                <a:cubicBezTo>
                  <a:pt x="30" y="127"/>
                  <a:pt x="29" y="125"/>
                  <a:pt x="27" y="125"/>
                </a:cubicBezTo>
                <a:cubicBezTo>
                  <a:pt x="24" y="125"/>
                  <a:pt x="23" y="126"/>
                  <a:pt x="23" y="127"/>
                </a:cubicBezTo>
                <a:cubicBezTo>
                  <a:pt x="16" y="118"/>
                  <a:pt x="12" y="105"/>
                  <a:pt x="12" y="93"/>
                </a:cubicBezTo>
                <a:cubicBezTo>
                  <a:pt x="24" y="93"/>
                  <a:pt x="24" y="93"/>
                  <a:pt x="24" y="93"/>
                </a:cubicBezTo>
                <a:cubicBezTo>
                  <a:pt x="24" y="91"/>
                  <a:pt x="24" y="91"/>
                  <a:pt x="24" y="91"/>
                </a:cubicBezTo>
                <a:cubicBezTo>
                  <a:pt x="12" y="91"/>
                  <a:pt x="12" y="91"/>
                  <a:pt x="12" y="91"/>
                </a:cubicBezTo>
                <a:cubicBezTo>
                  <a:pt x="13" y="77"/>
                  <a:pt x="18" y="65"/>
                  <a:pt x="25" y="56"/>
                </a:cubicBezTo>
                <a:cubicBezTo>
                  <a:pt x="27" y="57"/>
                  <a:pt x="28" y="57"/>
                  <a:pt x="29" y="57"/>
                </a:cubicBezTo>
                <a:cubicBezTo>
                  <a:pt x="31" y="57"/>
                  <a:pt x="32" y="56"/>
                  <a:pt x="32" y="54"/>
                </a:cubicBezTo>
                <a:cubicBezTo>
                  <a:pt x="32" y="53"/>
                  <a:pt x="32" y="51"/>
                  <a:pt x="31" y="50"/>
                </a:cubicBezTo>
                <a:cubicBezTo>
                  <a:pt x="39" y="43"/>
                  <a:pt x="51" y="39"/>
                  <a:pt x="63" y="39"/>
                </a:cubicBezTo>
                <a:cubicBezTo>
                  <a:pt x="63" y="57"/>
                  <a:pt x="63" y="57"/>
                  <a:pt x="63" y="57"/>
                </a:cubicBezTo>
                <a:cubicBezTo>
                  <a:pt x="65" y="57"/>
                  <a:pt x="65" y="57"/>
                  <a:pt x="65" y="57"/>
                </a:cubicBezTo>
                <a:cubicBezTo>
                  <a:pt x="65" y="39"/>
                  <a:pt x="65" y="39"/>
                  <a:pt x="65" y="39"/>
                </a:cubicBezTo>
                <a:cubicBezTo>
                  <a:pt x="76" y="39"/>
                  <a:pt x="86" y="43"/>
                  <a:pt x="93" y="50"/>
                </a:cubicBezTo>
                <a:cubicBezTo>
                  <a:pt x="93" y="50"/>
                  <a:pt x="93" y="51"/>
                  <a:pt x="93" y="53"/>
                </a:cubicBezTo>
                <a:cubicBezTo>
                  <a:pt x="93" y="55"/>
                  <a:pt x="94" y="57"/>
                  <a:pt x="96" y="57"/>
                </a:cubicBezTo>
                <a:cubicBezTo>
                  <a:pt x="98" y="57"/>
                  <a:pt x="99" y="56"/>
                  <a:pt x="100" y="56"/>
                </a:cubicBezTo>
                <a:cubicBezTo>
                  <a:pt x="108" y="65"/>
                  <a:pt x="113" y="77"/>
                  <a:pt x="114" y="91"/>
                </a:cubicBezTo>
                <a:cubicBezTo>
                  <a:pt x="102" y="91"/>
                  <a:pt x="102" y="91"/>
                  <a:pt x="102" y="91"/>
                </a:cubicBezTo>
                <a:cubicBezTo>
                  <a:pt x="102" y="93"/>
                  <a:pt x="102" y="93"/>
                  <a:pt x="102" y="93"/>
                </a:cubicBezTo>
                <a:cubicBezTo>
                  <a:pt x="114" y="93"/>
                  <a:pt x="114" y="93"/>
                  <a:pt x="114" y="93"/>
                </a:cubicBezTo>
                <a:close/>
                <a:moveTo>
                  <a:pt x="67" y="54"/>
                </a:moveTo>
                <a:cubicBezTo>
                  <a:pt x="67" y="74"/>
                  <a:pt x="67" y="74"/>
                  <a:pt x="67" y="74"/>
                </a:cubicBezTo>
                <a:cubicBezTo>
                  <a:pt x="74" y="76"/>
                  <a:pt x="81" y="83"/>
                  <a:pt x="82" y="93"/>
                </a:cubicBezTo>
                <a:cubicBezTo>
                  <a:pt x="101" y="89"/>
                  <a:pt x="101" y="89"/>
                  <a:pt x="101" y="89"/>
                </a:cubicBezTo>
                <a:cubicBezTo>
                  <a:pt x="99" y="70"/>
                  <a:pt x="84" y="55"/>
                  <a:pt x="67" y="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BF648540-62B4-408D-C123-0C7559AAA3DE}"/>
              </a:ext>
            </a:extLst>
          </p:cNvPr>
          <p:cNvSpPr>
            <a:spLocks noEditPoints="1"/>
          </p:cNvSpPr>
          <p:nvPr/>
        </p:nvSpPr>
        <p:spPr bwMode="auto">
          <a:xfrm>
            <a:off x="738188" y="1377950"/>
            <a:ext cx="254000" cy="241300"/>
          </a:xfrm>
          <a:custGeom>
            <a:avLst/>
            <a:gdLst>
              <a:gd name="T0" fmla="*/ 26 w 160"/>
              <a:gd name="T1" fmla="*/ 94 h 152"/>
              <a:gd name="T2" fmla="*/ 7 w 160"/>
              <a:gd name="T3" fmla="*/ 94 h 152"/>
              <a:gd name="T4" fmla="*/ 0 w 160"/>
              <a:gd name="T5" fmla="*/ 102 h 152"/>
              <a:gd name="T6" fmla="*/ 0 w 160"/>
              <a:gd name="T7" fmla="*/ 144 h 152"/>
              <a:gd name="T8" fmla="*/ 7 w 160"/>
              <a:gd name="T9" fmla="*/ 152 h 152"/>
              <a:gd name="T10" fmla="*/ 26 w 160"/>
              <a:gd name="T11" fmla="*/ 152 h 152"/>
              <a:gd name="T12" fmla="*/ 34 w 160"/>
              <a:gd name="T13" fmla="*/ 144 h 152"/>
              <a:gd name="T14" fmla="*/ 34 w 160"/>
              <a:gd name="T15" fmla="*/ 102 h 152"/>
              <a:gd name="T16" fmla="*/ 26 w 160"/>
              <a:gd name="T17" fmla="*/ 94 h 152"/>
              <a:gd name="T18" fmla="*/ 25 w 160"/>
              <a:gd name="T19" fmla="*/ 142 h 152"/>
              <a:gd name="T20" fmla="*/ 9 w 160"/>
              <a:gd name="T21" fmla="*/ 142 h 152"/>
              <a:gd name="T22" fmla="*/ 9 w 160"/>
              <a:gd name="T23" fmla="*/ 103 h 152"/>
              <a:gd name="T24" fmla="*/ 25 w 160"/>
              <a:gd name="T25" fmla="*/ 103 h 152"/>
              <a:gd name="T26" fmla="*/ 25 w 160"/>
              <a:gd name="T27" fmla="*/ 142 h 152"/>
              <a:gd name="T28" fmla="*/ 68 w 160"/>
              <a:gd name="T29" fmla="*/ 44 h 152"/>
              <a:gd name="T30" fmla="*/ 48 w 160"/>
              <a:gd name="T31" fmla="*/ 44 h 152"/>
              <a:gd name="T32" fmla="*/ 41 w 160"/>
              <a:gd name="T33" fmla="*/ 53 h 152"/>
              <a:gd name="T34" fmla="*/ 41 w 160"/>
              <a:gd name="T35" fmla="*/ 144 h 152"/>
              <a:gd name="T36" fmla="*/ 48 w 160"/>
              <a:gd name="T37" fmla="*/ 152 h 152"/>
              <a:gd name="T38" fmla="*/ 68 w 160"/>
              <a:gd name="T39" fmla="*/ 152 h 152"/>
              <a:gd name="T40" fmla="*/ 75 w 160"/>
              <a:gd name="T41" fmla="*/ 144 h 152"/>
              <a:gd name="T42" fmla="*/ 75 w 160"/>
              <a:gd name="T43" fmla="*/ 53 h 152"/>
              <a:gd name="T44" fmla="*/ 68 w 160"/>
              <a:gd name="T45" fmla="*/ 44 h 152"/>
              <a:gd name="T46" fmla="*/ 66 w 160"/>
              <a:gd name="T47" fmla="*/ 142 h 152"/>
              <a:gd name="T48" fmla="*/ 50 w 160"/>
              <a:gd name="T49" fmla="*/ 142 h 152"/>
              <a:gd name="T50" fmla="*/ 50 w 160"/>
              <a:gd name="T51" fmla="*/ 54 h 152"/>
              <a:gd name="T52" fmla="*/ 66 w 160"/>
              <a:gd name="T53" fmla="*/ 54 h 152"/>
              <a:gd name="T54" fmla="*/ 66 w 160"/>
              <a:gd name="T55" fmla="*/ 142 h 152"/>
              <a:gd name="T56" fmla="*/ 111 w 160"/>
              <a:gd name="T57" fmla="*/ 72 h 152"/>
              <a:gd name="T58" fmla="*/ 92 w 160"/>
              <a:gd name="T59" fmla="*/ 72 h 152"/>
              <a:gd name="T60" fmla="*/ 84 w 160"/>
              <a:gd name="T61" fmla="*/ 79 h 152"/>
              <a:gd name="T62" fmla="*/ 84 w 160"/>
              <a:gd name="T63" fmla="*/ 144 h 152"/>
              <a:gd name="T64" fmla="*/ 92 w 160"/>
              <a:gd name="T65" fmla="*/ 152 h 152"/>
              <a:gd name="T66" fmla="*/ 111 w 160"/>
              <a:gd name="T67" fmla="*/ 152 h 152"/>
              <a:gd name="T68" fmla="*/ 118 w 160"/>
              <a:gd name="T69" fmla="*/ 144 h 152"/>
              <a:gd name="T70" fmla="*/ 118 w 160"/>
              <a:gd name="T71" fmla="*/ 79 h 152"/>
              <a:gd name="T72" fmla="*/ 111 w 160"/>
              <a:gd name="T73" fmla="*/ 72 h 152"/>
              <a:gd name="T74" fmla="*/ 109 w 160"/>
              <a:gd name="T75" fmla="*/ 142 h 152"/>
              <a:gd name="T76" fmla="*/ 93 w 160"/>
              <a:gd name="T77" fmla="*/ 142 h 152"/>
              <a:gd name="T78" fmla="*/ 93 w 160"/>
              <a:gd name="T79" fmla="*/ 81 h 152"/>
              <a:gd name="T80" fmla="*/ 109 w 160"/>
              <a:gd name="T81" fmla="*/ 81 h 152"/>
              <a:gd name="T82" fmla="*/ 109 w 160"/>
              <a:gd name="T83" fmla="*/ 142 h 152"/>
              <a:gd name="T84" fmla="*/ 152 w 160"/>
              <a:gd name="T85" fmla="*/ 0 h 152"/>
              <a:gd name="T86" fmla="*/ 132 w 160"/>
              <a:gd name="T87" fmla="*/ 0 h 152"/>
              <a:gd name="T88" fmla="*/ 125 w 160"/>
              <a:gd name="T89" fmla="*/ 8 h 152"/>
              <a:gd name="T90" fmla="*/ 125 w 160"/>
              <a:gd name="T91" fmla="*/ 144 h 152"/>
              <a:gd name="T92" fmla="*/ 132 w 160"/>
              <a:gd name="T93" fmla="*/ 152 h 152"/>
              <a:gd name="T94" fmla="*/ 152 w 160"/>
              <a:gd name="T95" fmla="*/ 152 h 152"/>
              <a:gd name="T96" fmla="*/ 160 w 160"/>
              <a:gd name="T97" fmla="*/ 144 h 152"/>
              <a:gd name="T98" fmla="*/ 160 w 160"/>
              <a:gd name="T99" fmla="*/ 8 h 152"/>
              <a:gd name="T100" fmla="*/ 152 w 160"/>
              <a:gd name="T101" fmla="*/ 0 h 152"/>
              <a:gd name="T102" fmla="*/ 151 w 160"/>
              <a:gd name="T103" fmla="*/ 142 h 152"/>
              <a:gd name="T104" fmla="*/ 133 w 160"/>
              <a:gd name="T105" fmla="*/ 142 h 152"/>
              <a:gd name="T106" fmla="*/ 133 w 160"/>
              <a:gd name="T107" fmla="*/ 9 h 152"/>
              <a:gd name="T108" fmla="*/ 151 w 160"/>
              <a:gd name="T109" fmla="*/ 9 h 152"/>
              <a:gd name="T110" fmla="*/ 151 w 160"/>
              <a:gd name="T111" fmla="*/ 14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52">
                <a:moveTo>
                  <a:pt x="26" y="94"/>
                </a:moveTo>
                <a:cubicBezTo>
                  <a:pt x="7" y="94"/>
                  <a:pt x="7" y="94"/>
                  <a:pt x="7" y="94"/>
                </a:cubicBezTo>
                <a:cubicBezTo>
                  <a:pt x="3" y="94"/>
                  <a:pt x="0" y="97"/>
                  <a:pt x="0" y="102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48"/>
                  <a:pt x="3" y="152"/>
                  <a:pt x="7" y="152"/>
                </a:cubicBezTo>
                <a:cubicBezTo>
                  <a:pt x="26" y="152"/>
                  <a:pt x="26" y="152"/>
                  <a:pt x="26" y="152"/>
                </a:cubicBezTo>
                <a:cubicBezTo>
                  <a:pt x="30" y="152"/>
                  <a:pt x="34" y="148"/>
                  <a:pt x="34" y="144"/>
                </a:cubicBezTo>
                <a:cubicBezTo>
                  <a:pt x="34" y="102"/>
                  <a:pt x="34" y="102"/>
                  <a:pt x="34" y="102"/>
                </a:cubicBezTo>
                <a:cubicBezTo>
                  <a:pt x="34" y="97"/>
                  <a:pt x="30" y="94"/>
                  <a:pt x="26" y="94"/>
                </a:cubicBezTo>
                <a:close/>
                <a:moveTo>
                  <a:pt x="25" y="142"/>
                </a:moveTo>
                <a:cubicBezTo>
                  <a:pt x="9" y="142"/>
                  <a:pt x="9" y="142"/>
                  <a:pt x="9" y="142"/>
                </a:cubicBezTo>
                <a:cubicBezTo>
                  <a:pt x="9" y="103"/>
                  <a:pt x="9" y="103"/>
                  <a:pt x="9" y="103"/>
                </a:cubicBezTo>
                <a:cubicBezTo>
                  <a:pt x="25" y="103"/>
                  <a:pt x="25" y="103"/>
                  <a:pt x="25" y="103"/>
                </a:cubicBezTo>
                <a:cubicBezTo>
                  <a:pt x="25" y="142"/>
                  <a:pt x="25" y="142"/>
                  <a:pt x="25" y="142"/>
                </a:cubicBezTo>
                <a:close/>
                <a:moveTo>
                  <a:pt x="68" y="44"/>
                </a:moveTo>
                <a:cubicBezTo>
                  <a:pt x="48" y="44"/>
                  <a:pt x="48" y="44"/>
                  <a:pt x="48" y="44"/>
                </a:cubicBezTo>
                <a:cubicBezTo>
                  <a:pt x="44" y="44"/>
                  <a:pt x="41" y="49"/>
                  <a:pt x="41" y="53"/>
                </a:cubicBezTo>
                <a:cubicBezTo>
                  <a:pt x="41" y="144"/>
                  <a:pt x="41" y="144"/>
                  <a:pt x="41" y="144"/>
                </a:cubicBezTo>
                <a:cubicBezTo>
                  <a:pt x="41" y="148"/>
                  <a:pt x="44" y="152"/>
                  <a:pt x="48" y="152"/>
                </a:cubicBezTo>
                <a:cubicBezTo>
                  <a:pt x="68" y="152"/>
                  <a:pt x="68" y="152"/>
                  <a:pt x="68" y="152"/>
                </a:cubicBezTo>
                <a:cubicBezTo>
                  <a:pt x="72" y="152"/>
                  <a:pt x="75" y="148"/>
                  <a:pt x="75" y="144"/>
                </a:cubicBezTo>
                <a:cubicBezTo>
                  <a:pt x="75" y="53"/>
                  <a:pt x="75" y="53"/>
                  <a:pt x="75" y="53"/>
                </a:cubicBezTo>
                <a:cubicBezTo>
                  <a:pt x="75" y="49"/>
                  <a:pt x="72" y="44"/>
                  <a:pt x="68" y="44"/>
                </a:cubicBezTo>
                <a:close/>
                <a:moveTo>
                  <a:pt x="66" y="142"/>
                </a:moveTo>
                <a:cubicBezTo>
                  <a:pt x="50" y="142"/>
                  <a:pt x="50" y="142"/>
                  <a:pt x="50" y="142"/>
                </a:cubicBezTo>
                <a:cubicBezTo>
                  <a:pt x="50" y="54"/>
                  <a:pt x="50" y="54"/>
                  <a:pt x="50" y="54"/>
                </a:cubicBezTo>
                <a:cubicBezTo>
                  <a:pt x="66" y="54"/>
                  <a:pt x="66" y="54"/>
                  <a:pt x="66" y="54"/>
                </a:cubicBezTo>
                <a:lnTo>
                  <a:pt x="66" y="142"/>
                </a:lnTo>
                <a:close/>
                <a:moveTo>
                  <a:pt x="111" y="72"/>
                </a:moveTo>
                <a:cubicBezTo>
                  <a:pt x="92" y="72"/>
                  <a:pt x="92" y="72"/>
                  <a:pt x="92" y="72"/>
                </a:cubicBezTo>
                <a:cubicBezTo>
                  <a:pt x="88" y="72"/>
                  <a:pt x="84" y="75"/>
                  <a:pt x="84" y="79"/>
                </a:cubicBezTo>
                <a:cubicBezTo>
                  <a:pt x="84" y="144"/>
                  <a:pt x="84" y="144"/>
                  <a:pt x="84" y="144"/>
                </a:cubicBezTo>
                <a:cubicBezTo>
                  <a:pt x="84" y="148"/>
                  <a:pt x="88" y="152"/>
                  <a:pt x="92" y="152"/>
                </a:cubicBezTo>
                <a:cubicBezTo>
                  <a:pt x="111" y="152"/>
                  <a:pt x="111" y="152"/>
                  <a:pt x="111" y="152"/>
                </a:cubicBezTo>
                <a:cubicBezTo>
                  <a:pt x="115" y="152"/>
                  <a:pt x="118" y="148"/>
                  <a:pt x="118" y="144"/>
                </a:cubicBezTo>
                <a:cubicBezTo>
                  <a:pt x="118" y="79"/>
                  <a:pt x="118" y="79"/>
                  <a:pt x="118" y="79"/>
                </a:cubicBezTo>
                <a:cubicBezTo>
                  <a:pt x="118" y="75"/>
                  <a:pt x="115" y="72"/>
                  <a:pt x="111" y="72"/>
                </a:cubicBezTo>
                <a:close/>
                <a:moveTo>
                  <a:pt x="109" y="142"/>
                </a:moveTo>
                <a:cubicBezTo>
                  <a:pt x="93" y="142"/>
                  <a:pt x="93" y="142"/>
                  <a:pt x="93" y="142"/>
                </a:cubicBezTo>
                <a:cubicBezTo>
                  <a:pt x="93" y="81"/>
                  <a:pt x="93" y="81"/>
                  <a:pt x="93" y="81"/>
                </a:cubicBezTo>
                <a:cubicBezTo>
                  <a:pt x="109" y="81"/>
                  <a:pt x="109" y="81"/>
                  <a:pt x="109" y="81"/>
                </a:cubicBezTo>
                <a:lnTo>
                  <a:pt x="109" y="142"/>
                </a:lnTo>
                <a:close/>
                <a:moveTo>
                  <a:pt x="152" y="0"/>
                </a:moveTo>
                <a:cubicBezTo>
                  <a:pt x="132" y="0"/>
                  <a:pt x="132" y="0"/>
                  <a:pt x="132" y="0"/>
                </a:cubicBezTo>
                <a:cubicBezTo>
                  <a:pt x="128" y="0"/>
                  <a:pt x="125" y="4"/>
                  <a:pt x="125" y="8"/>
                </a:cubicBezTo>
                <a:cubicBezTo>
                  <a:pt x="125" y="144"/>
                  <a:pt x="125" y="144"/>
                  <a:pt x="125" y="144"/>
                </a:cubicBezTo>
                <a:cubicBezTo>
                  <a:pt x="125" y="148"/>
                  <a:pt x="128" y="152"/>
                  <a:pt x="132" y="152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56" y="152"/>
                  <a:pt x="160" y="148"/>
                  <a:pt x="160" y="144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4"/>
                  <a:pt x="156" y="0"/>
                  <a:pt x="152" y="0"/>
                </a:cubicBezTo>
                <a:close/>
                <a:moveTo>
                  <a:pt x="151" y="142"/>
                </a:moveTo>
                <a:cubicBezTo>
                  <a:pt x="133" y="142"/>
                  <a:pt x="133" y="142"/>
                  <a:pt x="133" y="142"/>
                </a:cubicBezTo>
                <a:cubicBezTo>
                  <a:pt x="133" y="9"/>
                  <a:pt x="133" y="9"/>
                  <a:pt x="133" y="9"/>
                </a:cubicBezTo>
                <a:cubicBezTo>
                  <a:pt x="151" y="9"/>
                  <a:pt x="151" y="9"/>
                  <a:pt x="151" y="9"/>
                </a:cubicBezTo>
                <a:cubicBezTo>
                  <a:pt x="151" y="142"/>
                  <a:pt x="151" y="142"/>
                  <a:pt x="151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0350672D-171E-1FB6-DC95-DBC17221AE35}"/>
              </a:ext>
            </a:extLst>
          </p:cNvPr>
          <p:cNvSpPr>
            <a:spLocks noEditPoints="1"/>
          </p:cNvSpPr>
          <p:nvPr/>
        </p:nvSpPr>
        <p:spPr bwMode="auto">
          <a:xfrm>
            <a:off x="9559926" y="1371600"/>
            <a:ext cx="223838" cy="254000"/>
          </a:xfrm>
          <a:custGeom>
            <a:avLst/>
            <a:gdLst>
              <a:gd name="T0" fmla="*/ 128 w 141"/>
              <a:gd name="T1" fmla="*/ 100 h 160"/>
              <a:gd name="T2" fmla="*/ 14 w 141"/>
              <a:gd name="T3" fmla="*/ 100 h 160"/>
              <a:gd name="T4" fmla="*/ 0 w 141"/>
              <a:gd name="T5" fmla="*/ 114 h 160"/>
              <a:gd name="T6" fmla="*/ 0 w 141"/>
              <a:gd name="T7" fmla="*/ 145 h 160"/>
              <a:gd name="T8" fmla="*/ 14 w 141"/>
              <a:gd name="T9" fmla="*/ 160 h 160"/>
              <a:gd name="T10" fmla="*/ 128 w 141"/>
              <a:gd name="T11" fmla="*/ 160 h 160"/>
              <a:gd name="T12" fmla="*/ 141 w 141"/>
              <a:gd name="T13" fmla="*/ 145 h 160"/>
              <a:gd name="T14" fmla="*/ 141 w 141"/>
              <a:gd name="T15" fmla="*/ 114 h 160"/>
              <a:gd name="T16" fmla="*/ 128 w 141"/>
              <a:gd name="T17" fmla="*/ 100 h 160"/>
              <a:gd name="T18" fmla="*/ 128 w 141"/>
              <a:gd name="T19" fmla="*/ 145 h 160"/>
              <a:gd name="T20" fmla="*/ 14 w 141"/>
              <a:gd name="T21" fmla="*/ 145 h 160"/>
              <a:gd name="T22" fmla="*/ 14 w 141"/>
              <a:gd name="T23" fmla="*/ 114 h 160"/>
              <a:gd name="T24" fmla="*/ 128 w 141"/>
              <a:gd name="T25" fmla="*/ 114 h 160"/>
              <a:gd name="T26" fmla="*/ 128 w 141"/>
              <a:gd name="T27" fmla="*/ 145 h 160"/>
              <a:gd name="T28" fmla="*/ 128 w 141"/>
              <a:gd name="T29" fmla="*/ 145 h 160"/>
              <a:gd name="T30" fmla="*/ 113 w 141"/>
              <a:gd name="T31" fmla="*/ 137 h 160"/>
              <a:gd name="T32" fmla="*/ 120 w 141"/>
              <a:gd name="T33" fmla="*/ 129 h 160"/>
              <a:gd name="T34" fmla="*/ 113 w 141"/>
              <a:gd name="T35" fmla="*/ 123 h 160"/>
              <a:gd name="T36" fmla="*/ 107 w 141"/>
              <a:gd name="T37" fmla="*/ 129 h 160"/>
              <a:gd name="T38" fmla="*/ 113 w 141"/>
              <a:gd name="T39" fmla="*/ 137 h 160"/>
              <a:gd name="T40" fmla="*/ 128 w 141"/>
              <a:gd name="T41" fmla="*/ 30 h 160"/>
              <a:gd name="T42" fmla="*/ 14 w 141"/>
              <a:gd name="T43" fmla="*/ 30 h 160"/>
              <a:gd name="T44" fmla="*/ 0 w 141"/>
              <a:gd name="T45" fmla="*/ 47 h 160"/>
              <a:gd name="T46" fmla="*/ 0 w 141"/>
              <a:gd name="T47" fmla="*/ 76 h 160"/>
              <a:gd name="T48" fmla="*/ 14 w 141"/>
              <a:gd name="T49" fmla="*/ 92 h 160"/>
              <a:gd name="T50" fmla="*/ 128 w 141"/>
              <a:gd name="T51" fmla="*/ 92 h 160"/>
              <a:gd name="T52" fmla="*/ 141 w 141"/>
              <a:gd name="T53" fmla="*/ 76 h 160"/>
              <a:gd name="T54" fmla="*/ 141 w 141"/>
              <a:gd name="T55" fmla="*/ 47 h 160"/>
              <a:gd name="T56" fmla="*/ 128 w 141"/>
              <a:gd name="T57" fmla="*/ 30 h 160"/>
              <a:gd name="T58" fmla="*/ 128 w 141"/>
              <a:gd name="T59" fmla="*/ 76 h 160"/>
              <a:gd name="T60" fmla="*/ 14 w 141"/>
              <a:gd name="T61" fmla="*/ 76 h 160"/>
              <a:gd name="T62" fmla="*/ 14 w 141"/>
              <a:gd name="T63" fmla="*/ 47 h 160"/>
              <a:gd name="T64" fmla="*/ 128 w 141"/>
              <a:gd name="T65" fmla="*/ 47 h 160"/>
              <a:gd name="T66" fmla="*/ 128 w 141"/>
              <a:gd name="T67" fmla="*/ 76 h 160"/>
              <a:gd name="T68" fmla="*/ 128 w 141"/>
              <a:gd name="T69" fmla="*/ 76 h 160"/>
              <a:gd name="T70" fmla="*/ 113 w 141"/>
              <a:gd name="T71" fmla="*/ 69 h 160"/>
              <a:gd name="T72" fmla="*/ 120 w 141"/>
              <a:gd name="T73" fmla="*/ 61 h 160"/>
              <a:gd name="T74" fmla="*/ 113 w 141"/>
              <a:gd name="T75" fmla="*/ 53 h 160"/>
              <a:gd name="T76" fmla="*/ 107 w 141"/>
              <a:gd name="T77" fmla="*/ 61 h 160"/>
              <a:gd name="T78" fmla="*/ 113 w 141"/>
              <a:gd name="T79" fmla="*/ 69 h 160"/>
              <a:gd name="T80" fmla="*/ 135 w 141"/>
              <a:gd name="T81" fmla="*/ 0 h 160"/>
              <a:gd name="T82" fmla="*/ 8 w 141"/>
              <a:gd name="T83" fmla="*/ 0 h 160"/>
              <a:gd name="T84" fmla="*/ 0 w 141"/>
              <a:gd name="T85" fmla="*/ 8 h 160"/>
              <a:gd name="T86" fmla="*/ 0 w 141"/>
              <a:gd name="T87" fmla="*/ 16 h 160"/>
              <a:gd name="T88" fmla="*/ 8 w 141"/>
              <a:gd name="T89" fmla="*/ 22 h 160"/>
              <a:gd name="T90" fmla="*/ 135 w 141"/>
              <a:gd name="T91" fmla="*/ 22 h 160"/>
              <a:gd name="T92" fmla="*/ 141 w 141"/>
              <a:gd name="T93" fmla="*/ 16 h 160"/>
              <a:gd name="T94" fmla="*/ 141 w 141"/>
              <a:gd name="T95" fmla="*/ 8 h 160"/>
              <a:gd name="T96" fmla="*/ 135 w 141"/>
              <a:gd name="T97" fmla="*/ 0 h 160"/>
              <a:gd name="T98" fmla="*/ 135 w 141"/>
              <a:gd name="T99" fmla="*/ 0 h 160"/>
              <a:gd name="T100" fmla="*/ 135 w 141"/>
              <a:gd name="T10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1" h="160">
                <a:moveTo>
                  <a:pt x="128" y="100"/>
                </a:moveTo>
                <a:cubicBezTo>
                  <a:pt x="14" y="100"/>
                  <a:pt x="14" y="100"/>
                  <a:pt x="14" y="100"/>
                </a:cubicBezTo>
                <a:cubicBezTo>
                  <a:pt x="6" y="100"/>
                  <a:pt x="0" y="106"/>
                  <a:pt x="0" y="114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6" y="160"/>
                  <a:pt x="14" y="160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35" y="160"/>
                  <a:pt x="141" y="153"/>
                  <a:pt x="141" y="145"/>
                </a:cubicBezTo>
                <a:cubicBezTo>
                  <a:pt x="141" y="114"/>
                  <a:pt x="141" y="114"/>
                  <a:pt x="141" y="114"/>
                </a:cubicBezTo>
                <a:cubicBezTo>
                  <a:pt x="141" y="106"/>
                  <a:pt x="135" y="100"/>
                  <a:pt x="128" y="100"/>
                </a:cubicBezTo>
                <a:close/>
                <a:moveTo>
                  <a:pt x="128" y="145"/>
                </a:moveTo>
                <a:cubicBezTo>
                  <a:pt x="14" y="145"/>
                  <a:pt x="14" y="145"/>
                  <a:pt x="14" y="145"/>
                </a:cubicBezTo>
                <a:cubicBezTo>
                  <a:pt x="14" y="114"/>
                  <a:pt x="14" y="114"/>
                  <a:pt x="14" y="114"/>
                </a:cubicBezTo>
                <a:cubicBezTo>
                  <a:pt x="128" y="114"/>
                  <a:pt x="128" y="114"/>
                  <a:pt x="128" y="114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128" y="145"/>
                  <a:pt x="128" y="145"/>
                  <a:pt x="128" y="145"/>
                </a:cubicBezTo>
                <a:close/>
                <a:moveTo>
                  <a:pt x="113" y="137"/>
                </a:moveTo>
                <a:cubicBezTo>
                  <a:pt x="117" y="137"/>
                  <a:pt x="120" y="134"/>
                  <a:pt x="120" y="129"/>
                </a:cubicBezTo>
                <a:cubicBezTo>
                  <a:pt x="120" y="126"/>
                  <a:pt x="117" y="123"/>
                  <a:pt x="113" y="123"/>
                </a:cubicBezTo>
                <a:cubicBezTo>
                  <a:pt x="110" y="123"/>
                  <a:pt x="107" y="126"/>
                  <a:pt x="107" y="129"/>
                </a:cubicBezTo>
                <a:cubicBezTo>
                  <a:pt x="107" y="134"/>
                  <a:pt x="110" y="137"/>
                  <a:pt x="113" y="137"/>
                </a:cubicBezTo>
                <a:close/>
                <a:moveTo>
                  <a:pt x="128" y="30"/>
                </a:moveTo>
                <a:cubicBezTo>
                  <a:pt x="14" y="30"/>
                  <a:pt x="14" y="30"/>
                  <a:pt x="14" y="30"/>
                </a:cubicBezTo>
                <a:cubicBezTo>
                  <a:pt x="6" y="30"/>
                  <a:pt x="0" y="37"/>
                  <a:pt x="0" y="47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85"/>
                  <a:pt x="6" y="92"/>
                  <a:pt x="14" y="92"/>
                </a:cubicBezTo>
                <a:cubicBezTo>
                  <a:pt x="128" y="92"/>
                  <a:pt x="128" y="92"/>
                  <a:pt x="128" y="92"/>
                </a:cubicBezTo>
                <a:cubicBezTo>
                  <a:pt x="135" y="92"/>
                  <a:pt x="141" y="85"/>
                  <a:pt x="141" y="76"/>
                </a:cubicBezTo>
                <a:cubicBezTo>
                  <a:pt x="141" y="47"/>
                  <a:pt x="141" y="47"/>
                  <a:pt x="141" y="47"/>
                </a:cubicBezTo>
                <a:cubicBezTo>
                  <a:pt x="141" y="37"/>
                  <a:pt x="135" y="30"/>
                  <a:pt x="128" y="30"/>
                </a:cubicBezTo>
                <a:close/>
                <a:moveTo>
                  <a:pt x="128" y="76"/>
                </a:moveTo>
                <a:cubicBezTo>
                  <a:pt x="14" y="76"/>
                  <a:pt x="14" y="76"/>
                  <a:pt x="14" y="76"/>
                </a:cubicBezTo>
                <a:cubicBezTo>
                  <a:pt x="14" y="47"/>
                  <a:pt x="14" y="47"/>
                  <a:pt x="14" y="47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128" y="76"/>
                  <a:pt x="128" y="76"/>
                  <a:pt x="128" y="76"/>
                </a:cubicBezTo>
                <a:cubicBezTo>
                  <a:pt x="128" y="76"/>
                  <a:pt x="128" y="76"/>
                  <a:pt x="128" y="76"/>
                </a:cubicBezTo>
                <a:close/>
                <a:moveTo>
                  <a:pt x="113" y="69"/>
                </a:moveTo>
                <a:cubicBezTo>
                  <a:pt x="117" y="69"/>
                  <a:pt x="120" y="66"/>
                  <a:pt x="120" y="61"/>
                </a:cubicBezTo>
                <a:cubicBezTo>
                  <a:pt x="120" y="56"/>
                  <a:pt x="117" y="53"/>
                  <a:pt x="113" y="53"/>
                </a:cubicBezTo>
                <a:cubicBezTo>
                  <a:pt x="110" y="53"/>
                  <a:pt x="107" y="56"/>
                  <a:pt x="107" y="61"/>
                </a:cubicBezTo>
                <a:cubicBezTo>
                  <a:pt x="107" y="66"/>
                  <a:pt x="110" y="69"/>
                  <a:pt x="113" y="69"/>
                </a:cubicBezTo>
                <a:close/>
                <a:moveTo>
                  <a:pt x="135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9"/>
                  <a:pt x="3" y="22"/>
                  <a:pt x="8" y="22"/>
                </a:cubicBezTo>
                <a:cubicBezTo>
                  <a:pt x="135" y="22"/>
                  <a:pt x="135" y="22"/>
                  <a:pt x="135" y="22"/>
                </a:cubicBezTo>
                <a:cubicBezTo>
                  <a:pt x="138" y="22"/>
                  <a:pt x="141" y="19"/>
                  <a:pt x="141" y="16"/>
                </a:cubicBezTo>
                <a:cubicBezTo>
                  <a:pt x="141" y="8"/>
                  <a:pt x="141" y="8"/>
                  <a:pt x="141" y="8"/>
                </a:cubicBezTo>
                <a:cubicBezTo>
                  <a:pt x="141" y="3"/>
                  <a:pt x="138" y="0"/>
                  <a:pt x="135" y="0"/>
                </a:cubicBezTo>
                <a:close/>
                <a:moveTo>
                  <a:pt x="135" y="0"/>
                </a:moveTo>
                <a:cubicBezTo>
                  <a:pt x="135" y="0"/>
                  <a:pt x="135" y="0"/>
                  <a:pt x="135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3108EC28-D8E3-18E6-2F6F-4162594E6045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3635375"/>
            <a:ext cx="254000" cy="128588"/>
          </a:xfrm>
          <a:custGeom>
            <a:avLst/>
            <a:gdLst>
              <a:gd name="T0" fmla="*/ 127 w 160"/>
              <a:gd name="T1" fmla="*/ 9 h 81"/>
              <a:gd name="T2" fmla="*/ 79 w 160"/>
              <a:gd name="T3" fmla="*/ 9 h 81"/>
              <a:gd name="T4" fmla="*/ 0 w 160"/>
              <a:gd name="T5" fmla="*/ 35 h 81"/>
              <a:gd name="T6" fmla="*/ 20 w 160"/>
              <a:gd name="T7" fmla="*/ 72 h 81"/>
              <a:gd name="T8" fmla="*/ 24 w 160"/>
              <a:gd name="T9" fmla="*/ 78 h 81"/>
              <a:gd name="T10" fmla="*/ 50 w 160"/>
              <a:gd name="T11" fmla="*/ 74 h 81"/>
              <a:gd name="T12" fmla="*/ 79 w 160"/>
              <a:gd name="T13" fmla="*/ 73 h 81"/>
              <a:gd name="T14" fmla="*/ 118 w 160"/>
              <a:gd name="T15" fmla="*/ 78 h 81"/>
              <a:gd name="T16" fmla="*/ 140 w 160"/>
              <a:gd name="T17" fmla="*/ 74 h 81"/>
              <a:gd name="T18" fmla="*/ 160 w 160"/>
              <a:gd name="T19" fmla="*/ 47 h 81"/>
              <a:gd name="T20" fmla="*/ 136 w 160"/>
              <a:gd name="T21" fmla="*/ 9 h 81"/>
              <a:gd name="T22" fmla="*/ 46 w 160"/>
              <a:gd name="T23" fmla="*/ 63 h 81"/>
              <a:gd name="T24" fmla="*/ 10 w 160"/>
              <a:gd name="T25" fmla="*/ 54 h 81"/>
              <a:gd name="T26" fmla="*/ 38 w 160"/>
              <a:gd name="T27" fmla="*/ 50 h 81"/>
              <a:gd name="T28" fmla="*/ 8 w 160"/>
              <a:gd name="T29" fmla="*/ 46 h 81"/>
              <a:gd name="T30" fmla="*/ 33 w 160"/>
              <a:gd name="T31" fmla="*/ 36 h 81"/>
              <a:gd name="T32" fmla="*/ 33 w 160"/>
              <a:gd name="T33" fmla="*/ 27 h 81"/>
              <a:gd name="T34" fmla="*/ 24 w 160"/>
              <a:gd name="T35" fmla="*/ 19 h 81"/>
              <a:gd name="T36" fmla="*/ 64 w 160"/>
              <a:gd name="T37" fmla="*/ 41 h 81"/>
              <a:gd name="T38" fmla="*/ 124 w 160"/>
              <a:gd name="T39" fmla="*/ 63 h 81"/>
              <a:gd name="T40" fmla="*/ 108 w 160"/>
              <a:gd name="T41" fmla="*/ 73 h 81"/>
              <a:gd name="T42" fmla="*/ 82 w 160"/>
              <a:gd name="T43" fmla="*/ 63 h 81"/>
              <a:gd name="T44" fmla="*/ 82 w 160"/>
              <a:gd name="T45" fmla="*/ 19 h 81"/>
              <a:gd name="T46" fmla="*/ 108 w 160"/>
              <a:gd name="T47" fmla="*/ 9 h 81"/>
              <a:gd name="T48" fmla="*/ 133 w 160"/>
              <a:gd name="T49" fmla="*/ 41 h 81"/>
              <a:gd name="T50" fmla="*/ 152 w 160"/>
              <a:gd name="T51" fmla="*/ 47 h 81"/>
              <a:gd name="T52" fmla="*/ 135 w 160"/>
              <a:gd name="T53" fmla="*/ 63 h 81"/>
              <a:gd name="T54" fmla="*/ 135 w 160"/>
              <a:gd name="T55" fmla="*/ 19 h 81"/>
              <a:gd name="T56" fmla="*/ 152 w 160"/>
              <a:gd name="T57" fmla="*/ 35 h 81"/>
              <a:gd name="T58" fmla="*/ 112 w 160"/>
              <a:gd name="T59" fmla="*/ 18 h 81"/>
              <a:gd name="T60" fmla="*/ 97 w 160"/>
              <a:gd name="T61" fmla="*/ 18 h 81"/>
              <a:gd name="T62" fmla="*/ 101 w 160"/>
              <a:gd name="T63" fmla="*/ 24 h 81"/>
              <a:gd name="T64" fmla="*/ 122 w 160"/>
              <a:gd name="T65" fmla="*/ 47 h 81"/>
              <a:gd name="T66" fmla="*/ 112 w 160"/>
              <a:gd name="T67" fmla="*/ 18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81">
                <a:moveTo>
                  <a:pt x="136" y="9"/>
                </a:moveTo>
                <a:cubicBezTo>
                  <a:pt x="127" y="9"/>
                  <a:pt x="127" y="9"/>
                  <a:pt x="127" y="9"/>
                </a:cubicBezTo>
                <a:cubicBezTo>
                  <a:pt x="121" y="4"/>
                  <a:pt x="112" y="0"/>
                  <a:pt x="103" y="0"/>
                </a:cubicBezTo>
                <a:cubicBezTo>
                  <a:pt x="94" y="0"/>
                  <a:pt x="86" y="4"/>
                  <a:pt x="79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11" y="9"/>
                  <a:pt x="0" y="21"/>
                  <a:pt x="0" y="35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60"/>
                  <a:pt x="9" y="69"/>
                  <a:pt x="20" y="72"/>
                </a:cubicBezTo>
                <a:cubicBezTo>
                  <a:pt x="20" y="74"/>
                  <a:pt x="20" y="74"/>
                  <a:pt x="20" y="74"/>
                </a:cubicBezTo>
                <a:cubicBezTo>
                  <a:pt x="20" y="76"/>
                  <a:pt x="21" y="78"/>
                  <a:pt x="24" y="78"/>
                </a:cubicBezTo>
                <a:cubicBezTo>
                  <a:pt x="46" y="78"/>
                  <a:pt x="46" y="78"/>
                  <a:pt x="46" y="78"/>
                </a:cubicBezTo>
                <a:cubicBezTo>
                  <a:pt x="48" y="78"/>
                  <a:pt x="50" y="76"/>
                  <a:pt x="50" y="74"/>
                </a:cubicBezTo>
                <a:cubicBezTo>
                  <a:pt x="50" y="73"/>
                  <a:pt x="50" y="73"/>
                  <a:pt x="50" y="73"/>
                </a:cubicBezTo>
                <a:cubicBezTo>
                  <a:pt x="79" y="73"/>
                  <a:pt x="79" y="73"/>
                  <a:pt x="79" y="73"/>
                </a:cubicBezTo>
                <a:cubicBezTo>
                  <a:pt x="86" y="78"/>
                  <a:pt x="94" y="81"/>
                  <a:pt x="103" y="81"/>
                </a:cubicBezTo>
                <a:cubicBezTo>
                  <a:pt x="109" y="81"/>
                  <a:pt x="114" y="80"/>
                  <a:pt x="118" y="78"/>
                </a:cubicBezTo>
                <a:cubicBezTo>
                  <a:pt x="136" y="78"/>
                  <a:pt x="136" y="78"/>
                  <a:pt x="136" y="78"/>
                </a:cubicBezTo>
                <a:cubicBezTo>
                  <a:pt x="138" y="78"/>
                  <a:pt x="140" y="76"/>
                  <a:pt x="140" y="74"/>
                </a:cubicBezTo>
                <a:cubicBezTo>
                  <a:pt x="140" y="72"/>
                  <a:pt x="140" y="72"/>
                  <a:pt x="140" y="72"/>
                </a:cubicBezTo>
                <a:cubicBezTo>
                  <a:pt x="152" y="69"/>
                  <a:pt x="160" y="60"/>
                  <a:pt x="160" y="47"/>
                </a:cubicBezTo>
                <a:cubicBezTo>
                  <a:pt x="160" y="35"/>
                  <a:pt x="160" y="35"/>
                  <a:pt x="160" y="35"/>
                </a:cubicBezTo>
                <a:cubicBezTo>
                  <a:pt x="160" y="21"/>
                  <a:pt x="150" y="9"/>
                  <a:pt x="136" y="9"/>
                </a:cubicBezTo>
                <a:close/>
                <a:moveTo>
                  <a:pt x="72" y="63"/>
                </a:moveTo>
                <a:cubicBezTo>
                  <a:pt x="46" y="63"/>
                  <a:pt x="46" y="63"/>
                  <a:pt x="46" y="63"/>
                </a:cubicBezTo>
                <a:cubicBezTo>
                  <a:pt x="24" y="63"/>
                  <a:pt x="24" y="63"/>
                  <a:pt x="24" y="63"/>
                </a:cubicBezTo>
                <a:cubicBezTo>
                  <a:pt x="18" y="63"/>
                  <a:pt x="13" y="60"/>
                  <a:pt x="10" y="54"/>
                </a:cubicBezTo>
                <a:cubicBezTo>
                  <a:pt x="33" y="54"/>
                  <a:pt x="33" y="54"/>
                  <a:pt x="33" y="54"/>
                </a:cubicBezTo>
                <a:cubicBezTo>
                  <a:pt x="36" y="54"/>
                  <a:pt x="38" y="52"/>
                  <a:pt x="38" y="50"/>
                </a:cubicBezTo>
                <a:cubicBezTo>
                  <a:pt x="38" y="48"/>
                  <a:pt x="36" y="46"/>
                  <a:pt x="33" y="46"/>
                </a:cubicBezTo>
                <a:cubicBezTo>
                  <a:pt x="8" y="46"/>
                  <a:pt x="8" y="46"/>
                  <a:pt x="8" y="46"/>
                </a:cubicBezTo>
                <a:cubicBezTo>
                  <a:pt x="8" y="36"/>
                  <a:pt x="8" y="36"/>
                  <a:pt x="8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6" y="36"/>
                  <a:pt x="38" y="34"/>
                  <a:pt x="38" y="32"/>
                </a:cubicBezTo>
                <a:cubicBezTo>
                  <a:pt x="38" y="29"/>
                  <a:pt x="36" y="27"/>
                  <a:pt x="33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3" y="22"/>
                  <a:pt x="18" y="19"/>
                  <a:pt x="24" y="19"/>
                </a:cubicBezTo>
                <a:cubicBezTo>
                  <a:pt x="72" y="19"/>
                  <a:pt x="72" y="19"/>
                  <a:pt x="72" y="19"/>
                </a:cubicBezTo>
                <a:cubicBezTo>
                  <a:pt x="68" y="25"/>
                  <a:pt x="64" y="33"/>
                  <a:pt x="64" y="41"/>
                </a:cubicBezTo>
                <a:cubicBezTo>
                  <a:pt x="64" y="49"/>
                  <a:pt x="68" y="56"/>
                  <a:pt x="72" y="63"/>
                </a:cubicBezTo>
                <a:close/>
                <a:moveTo>
                  <a:pt x="124" y="63"/>
                </a:moveTo>
                <a:cubicBezTo>
                  <a:pt x="120" y="67"/>
                  <a:pt x="115" y="70"/>
                  <a:pt x="109" y="72"/>
                </a:cubicBezTo>
                <a:cubicBezTo>
                  <a:pt x="109" y="73"/>
                  <a:pt x="109" y="73"/>
                  <a:pt x="108" y="73"/>
                </a:cubicBezTo>
                <a:cubicBezTo>
                  <a:pt x="98" y="73"/>
                  <a:pt x="98" y="73"/>
                  <a:pt x="98" y="73"/>
                </a:cubicBezTo>
                <a:cubicBezTo>
                  <a:pt x="92" y="72"/>
                  <a:pt x="86" y="68"/>
                  <a:pt x="82" y="63"/>
                </a:cubicBezTo>
                <a:cubicBezTo>
                  <a:pt x="77" y="57"/>
                  <a:pt x="74" y="50"/>
                  <a:pt x="74" y="41"/>
                </a:cubicBezTo>
                <a:cubicBezTo>
                  <a:pt x="74" y="32"/>
                  <a:pt x="77" y="24"/>
                  <a:pt x="82" y="19"/>
                </a:cubicBezTo>
                <a:cubicBezTo>
                  <a:pt x="86" y="13"/>
                  <a:pt x="92" y="11"/>
                  <a:pt x="98" y="9"/>
                </a:cubicBezTo>
                <a:cubicBezTo>
                  <a:pt x="108" y="9"/>
                  <a:pt x="108" y="9"/>
                  <a:pt x="108" y="9"/>
                </a:cubicBezTo>
                <a:cubicBezTo>
                  <a:pt x="114" y="11"/>
                  <a:pt x="120" y="13"/>
                  <a:pt x="124" y="19"/>
                </a:cubicBezTo>
                <a:cubicBezTo>
                  <a:pt x="130" y="24"/>
                  <a:pt x="133" y="32"/>
                  <a:pt x="133" y="41"/>
                </a:cubicBezTo>
                <a:cubicBezTo>
                  <a:pt x="133" y="50"/>
                  <a:pt x="130" y="57"/>
                  <a:pt x="124" y="63"/>
                </a:cubicBezTo>
                <a:close/>
                <a:moveTo>
                  <a:pt x="152" y="47"/>
                </a:moveTo>
                <a:cubicBezTo>
                  <a:pt x="152" y="55"/>
                  <a:pt x="144" y="63"/>
                  <a:pt x="136" y="63"/>
                </a:cubicBezTo>
                <a:cubicBezTo>
                  <a:pt x="135" y="63"/>
                  <a:pt x="135" y="63"/>
                  <a:pt x="135" y="63"/>
                </a:cubicBezTo>
                <a:cubicBezTo>
                  <a:pt x="139" y="56"/>
                  <a:pt x="141" y="49"/>
                  <a:pt x="141" y="41"/>
                </a:cubicBezTo>
                <a:cubicBezTo>
                  <a:pt x="141" y="33"/>
                  <a:pt x="139" y="25"/>
                  <a:pt x="135" y="19"/>
                </a:cubicBezTo>
                <a:cubicBezTo>
                  <a:pt x="136" y="19"/>
                  <a:pt x="136" y="19"/>
                  <a:pt x="136" y="19"/>
                </a:cubicBezTo>
                <a:cubicBezTo>
                  <a:pt x="144" y="19"/>
                  <a:pt x="152" y="26"/>
                  <a:pt x="152" y="35"/>
                </a:cubicBezTo>
                <a:lnTo>
                  <a:pt x="152" y="47"/>
                </a:lnTo>
                <a:close/>
                <a:moveTo>
                  <a:pt x="112" y="18"/>
                </a:moveTo>
                <a:cubicBezTo>
                  <a:pt x="109" y="16"/>
                  <a:pt x="105" y="15"/>
                  <a:pt x="101" y="15"/>
                </a:cubicBezTo>
                <a:cubicBezTo>
                  <a:pt x="99" y="15"/>
                  <a:pt x="98" y="16"/>
                  <a:pt x="97" y="18"/>
                </a:cubicBezTo>
                <a:cubicBezTo>
                  <a:pt x="97" y="19"/>
                  <a:pt x="97" y="19"/>
                  <a:pt x="97" y="19"/>
                </a:cubicBezTo>
                <a:cubicBezTo>
                  <a:pt x="97" y="22"/>
                  <a:pt x="99" y="24"/>
                  <a:pt x="101" y="24"/>
                </a:cubicBezTo>
                <a:cubicBezTo>
                  <a:pt x="110" y="24"/>
                  <a:pt x="118" y="32"/>
                  <a:pt x="118" y="42"/>
                </a:cubicBezTo>
                <a:cubicBezTo>
                  <a:pt x="118" y="45"/>
                  <a:pt x="120" y="47"/>
                  <a:pt x="122" y="47"/>
                </a:cubicBezTo>
                <a:cubicBezTo>
                  <a:pt x="124" y="47"/>
                  <a:pt x="126" y="45"/>
                  <a:pt x="126" y="42"/>
                </a:cubicBezTo>
                <a:cubicBezTo>
                  <a:pt x="126" y="32"/>
                  <a:pt x="121" y="23"/>
                  <a:pt x="112" y="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46AF634D-2672-10AE-44CC-4621F10A832F}"/>
              </a:ext>
            </a:extLst>
          </p:cNvPr>
          <p:cNvSpPr>
            <a:spLocks noEditPoints="1"/>
          </p:cNvSpPr>
          <p:nvPr/>
        </p:nvSpPr>
        <p:spPr bwMode="auto">
          <a:xfrm>
            <a:off x="5148263" y="2471738"/>
            <a:ext cx="239713" cy="254000"/>
          </a:xfrm>
          <a:custGeom>
            <a:avLst/>
            <a:gdLst>
              <a:gd name="T0" fmla="*/ 71 w 151"/>
              <a:gd name="T1" fmla="*/ 0 h 160"/>
              <a:gd name="T2" fmla="*/ 62 w 151"/>
              <a:gd name="T3" fmla="*/ 0 h 160"/>
              <a:gd name="T4" fmla="*/ 62 w 151"/>
              <a:gd name="T5" fmla="*/ 15 h 160"/>
              <a:gd name="T6" fmla="*/ 0 w 151"/>
              <a:gd name="T7" fmla="*/ 87 h 160"/>
              <a:gd name="T8" fmla="*/ 69 w 151"/>
              <a:gd name="T9" fmla="*/ 160 h 160"/>
              <a:gd name="T10" fmla="*/ 131 w 151"/>
              <a:gd name="T11" fmla="*/ 118 h 160"/>
              <a:gd name="T12" fmla="*/ 141 w 151"/>
              <a:gd name="T13" fmla="*/ 121 h 160"/>
              <a:gd name="T14" fmla="*/ 151 w 151"/>
              <a:gd name="T15" fmla="*/ 83 h 160"/>
              <a:gd name="T16" fmla="*/ 71 w 151"/>
              <a:gd name="T17" fmla="*/ 0 h 160"/>
              <a:gd name="T18" fmla="*/ 69 w 151"/>
              <a:gd name="T19" fmla="*/ 151 h 160"/>
              <a:gd name="T20" fmla="*/ 10 w 151"/>
              <a:gd name="T21" fmla="*/ 87 h 160"/>
              <a:gd name="T22" fmla="*/ 62 w 151"/>
              <a:gd name="T23" fmla="*/ 25 h 160"/>
              <a:gd name="T24" fmla="*/ 62 w 151"/>
              <a:gd name="T25" fmla="*/ 93 h 160"/>
              <a:gd name="T26" fmla="*/ 121 w 151"/>
              <a:gd name="T27" fmla="*/ 114 h 160"/>
              <a:gd name="T28" fmla="*/ 69 w 151"/>
              <a:gd name="T29" fmla="*/ 151 h 160"/>
              <a:gd name="T30" fmla="*/ 135 w 151"/>
              <a:gd name="T31" fmla="*/ 108 h 160"/>
              <a:gd name="T32" fmla="*/ 71 w 151"/>
              <a:gd name="T33" fmla="*/ 85 h 160"/>
              <a:gd name="T34" fmla="*/ 71 w 151"/>
              <a:gd name="T35" fmla="*/ 10 h 160"/>
              <a:gd name="T36" fmla="*/ 141 w 151"/>
              <a:gd name="T37" fmla="*/ 83 h 160"/>
              <a:gd name="T38" fmla="*/ 135 w 151"/>
              <a:gd name="T39" fmla="*/ 108 h 160"/>
              <a:gd name="T40" fmla="*/ 135 w 151"/>
              <a:gd name="T41" fmla="*/ 108 h 160"/>
              <a:gd name="T42" fmla="*/ 135 w 151"/>
              <a:gd name="T43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51" h="160">
                <a:moveTo>
                  <a:pt x="71" y="0"/>
                </a:moveTo>
                <a:cubicBezTo>
                  <a:pt x="62" y="0"/>
                  <a:pt x="62" y="0"/>
                  <a:pt x="62" y="0"/>
                </a:cubicBezTo>
                <a:cubicBezTo>
                  <a:pt x="62" y="15"/>
                  <a:pt x="62" y="15"/>
                  <a:pt x="62" y="15"/>
                </a:cubicBezTo>
                <a:cubicBezTo>
                  <a:pt x="27" y="19"/>
                  <a:pt x="0" y="50"/>
                  <a:pt x="0" y="87"/>
                </a:cubicBezTo>
                <a:cubicBezTo>
                  <a:pt x="0" y="128"/>
                  <a:pt x="31" y="160"/>
                  <a:pt x="69" y="160"/>
                </a:cubicBezTo>
                <a:cubicBezTo>
                  <a:pt x="97" y="160"/>
                  <a:pt x="120" y="142"/>
                  <a:pt x="131" y="118"/>
                </a:cubicBezTo>
                <a:cubicBezTo>
                  <a:pt x="141" y="121"/>
                  <a:pt x="141" y="121"/>
                  <a:pt x="141" y="121"/>
                </a:cubicBezTo>
                <a:cubicBezTo>
                  <a:pt x="147" y="111"/>
                  <a:pt x="151" y="98"/>
                  <a:pt x="151" y="83"/>
                </a:cubicBezTo>
                <a:cubicBezTo>
                  <a:pt x="151" y="37"/>
                  <a:pt x="113" y="0"/>
                  <a:pt x="71" y="0"/>
                </a:cubicBezTo>
                <a:close/>
                <a:moveTo>
                  <a:pt x="69" y="151"/>
                </a:moveTo>
                <a:cubicBezTo>
                  <a:pt x="36" y="151"/>
                  <a:pt x="10" y="122"/>
                  <a:pt x="10" y="87"/>
                </a:cubicBezTo>
                <a:cubicBezTo>
                  <a:pt x="10" y="56"/>
                  <a:pt x="33" y="29"/>
                  <a:pt x="62" y="25"/>
                </a:cubicBezTo>
                <a:cubicBezTo>
                  <a:pt x="62" y="93"/>
                  <a:pt x="62" y="93"/>
                  <a:pt x="62" y="93"/>
                </a:cubicBezTo>
                <a:cubicBezTo>
                  <a:pt x="121" y="114"/>
                  <a:pt x="121" y="114"/>
                  <a:pt x="121" y="114"/>
                </a:cubicBezTo>
                <a:cubicBezTo>
                  <a:pt x="114" y="136"/>
                  <a:pt x="91" y="151"/>
                  <a:pt x="69" y="151"/>
                </a:cubicBezTo>
                <a:close/>
                <a:moveTo>
                  <a:pt x="135" y="108"/>
                </a:moveTo>
                <a:cubicBezTo>
                  <a:pt x="71" y="85"/>
                  <a:pt x="71" y="85"/>
                  <a:pt x="71" y="85"/>
                </a:cubicBezTo>
                <a:cubicBezTo>
                  <a:pt x="71" y="10"/>
                  <a:pt x="71" y="10"/>
                  <a:pt x="71" y="10"/>
                </a:cubicBezTo>
                <a:cubicBezTo>
                  <a:pt x="108" y="10"/>
                  <a:pt x="141" y="43"/>
                  <a:pt x="141" y="83"/>
                </a:cubicBezTo>
                <a:cubicBezTo>
                  <a:pt x="141" y="93"/>
                  <a:pt x="138" y="101"/>
                  <a:pt x="135" y="108"/>
                </a:cubicBezTo>
                <a:close/>
                <a:moveTo>
                  <a:pt x="135" y="108"/>
                </a:moveTo>
                <a:cubicBezTo>
                  <a:pt x="135" y="108"/>
                  <a:pt x="135" y="108"/>
                  <a:pt x="135" y="10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21A73EE2-F394-AAFF-54F5-3E620630FB10}"/>
              </a:ext>
            </a:extLst>
          </p:cNvPr>
          <p:cNvSpPr>
            <a:spLocks noEditPoints="1"/>
          </p:cNvSpPr>
          <p:nvPr/>
        </p:nvSpPr>
        <p:spPr bwMode="auto">
          <a:xfrm>
            <a:off x="754063" y="3570288"/>
            <a:ext cx="220663" cy="257175"/>
          </a:xfrm>
          <a:custGeom>
            <a:avLst/>
            <a:gdLst>
              <a:gd name="T0" fmla="*/ 113 w 139"/>
              <a:gd name="T1" fmla="*/ 101 h 162"/>
              <a:gd name="T2" fmla="*/ 109 w 139"/>
              <a:gd name="T3" fmla="*/ 126 h 162"/>
              <a:gd name="T4" fmla="*/ 98 w 139"/>
              <a:gd name="T5" fmla="*/ 101 h 162"/>
              <a:gd name="T6" fmla="*/ 97 w 139"/>
              <a:gd name="T7" fmla="*/ 95 h 162"/>
              <a:gd name="T8" fmla="*/ 89 w 139"/>
              <a:gd name="T9" fmla="*/ 90 h 162"/>
              <a:gd name="T10" fmla="*/ 69 w 139"/>
              <a:gd name="T11" fmla="*/ 70 h 162"/>
              <a:gd name="T12" fmla="*/ 73 w 139"/>
              <a:gd name="T13" fmla="*/ 59 h 162"/>
              <a:gd name="T14" fmla="*/ 69 w 139"/>
              <a:gd name="T15" fmla="*/ 49 h 162"/>
              <a:gd name="T16" fmla="*/ 68 w 139"/>
              <a:gd name="T17" fmla="*/ 29 h 162"/>
              <a:gd name="T18" fmla="*/ 0 w 139"/>
              <a:gd name="T19" fmla="*/ 96 h 162"/>
              <a:gd name="T20" fmla="*/ 126 w 139"/>
              <a:gd name="T21" fmla="*/ 96 h 162"/>
              <a:gd name="T22" fmla="*/ 117 w 139"/>
              <a:gd name="T23" fmla="*/ 95 h 162"/>
              <a:gd name="T24" fmla="*/ 34 w 139"/>
              <a:gd name="T25" fmla="*/ 58 h 162"/>
              <a:gd name="T26" fmla="*/ 36 w 139"/>
              <a:gd name="T27" fmla="*/ 46 h 162"/>
              <a:gd name="T28" fmla="*/ 33 w 139"/>
              <a:gd name="T29" fmla="*/ 67 h 162"/>
              <a:gd name="T30" fmla="*/ 10 w 139"/>
              <a:gd name="T31" fmla="*/ 90 h 162"/>
              <a:gd name="T32" fmla="*/ 18 w 139"/>
              <a:gd name="T33" fmla="*/ 126 h 162"/>
              <a:gd name="T34" fmla="*/ 31 w 139"/>
              <a:gd name="T35" fmla="*/ 101 h 162"/>
              <a:gd name="T36" fmla="*/ 18 w 139"/>
              <a:gd name="T37" fmla="*/ 126 h 162"/>
              <a:gd name="T38" fmla="*/ 34 w 139"/>
              <a:gd name="T39" fmla="*/ 133 h 162"/>
              <a:gd name="T40" fmla="*/ 24 w 139"/>
              <a:gd name="T41" fmla="*/ 134 h 162"/>
              <a:gd name="T42" fmla="*/ 47 w 139"/>
              <a:gd name="T43" fmla="*/ 151 h 162"/>
              <a:gd name="T44" fmla="*/ 59 w 139"/>
              <a:gd name="T45" fmla="*/ 131 h 162"/>
              <a:gd name="T46" fmla="*/ 59 w 139"/>
              <a:gd name="T47" fmla="*/ 153 h 162"/>
              <a:gd name="T48" fmla="*/ 42 w 139"/>
              <a:gd name="T49" fmla="*/ 122 h 162"/>
              <a:gd name="T50" fmla="*/ 59 w 139"/>
              <a:gd name="T51" fmla="*/ 101 h 162"/>
              <a:gd name="T52" fmla="*/ 59 w 139"/>
              <a:gd name="T53" fmla="*/ 121 h 162"/>
              <a:gd name="T54" fmla="*/ 41 w 139"/>
              <a:gd name="T55" fmla="*/ 90 h 162"/>
              <a:gd name="T56" fmla="*/ 59 w 139"/>
              <a:gd name="T57" fmla="*/ 70 h 162"/>
              <a:gd name="T58" fmla="*/ 59 w 139"/>
              <a:gd name="T59" fmla="*/ 90 h 162"/>
              <a:gd name="T60" fmla="*/ 43 w 139"/>
              <a:gd name="T61" fmla="*/ 59 h 162"/>
              <a:gd name="T62" fmla="*/ 59 w 139"/>
              <a:gd name="T63" fmla="*/ 38 h 162"/>
              <a:gd name="T64" fmla="*/ 59 w 139"/>
              <a:gd name="T65" fmla="*/ 60 h 162"/>
              <a:gd name="T66" fmla="*/ 69 w 139"/>
              <a:gd name="T67" fmla="*/ 153 h 162"/>
              <a:gd name="T68" fmla="*/ 86 w 139"/>
              <a:gd name="T69" fmla="*/ 132 h 162"/>
              <a:gd name="T70" fmla="*/ 87 w 139"/>
              <a:gd name="T71" fmla="*/ 123 h 162"/>
              <a:gd name="T72" fmla="*/ 69 w 139"/>
              <a:gd name="T73" fmla="*/ 101 h 162"/>
              <a:gd name="T74" fmla="*/ 87 w 139"/>
              <a:gd name="T75" fmla="*/ 123 h 162"/>
              <a:gd name="T76" fmla="*/ 95 w 139"/>
              <a:gd name="T77" fmla="*/ 133 h 162"/>
              <a:gd name="T78" fmla="*/ 94 w 139"/>
              <a:gd name="T79" fmla="*/ 144 h 162"/>
              <a:gd name="T80" fmla="*/ 76 w 139"/>
              <a:gd name="T81" fmla="*/ 43 h 162"/>
              <a:gd name="T82" fmla="*/ 110 w 139"/>
              <a:gd name="T83" fmla="*/ 92 h 162"/>
              <a:gd name="T84" fmla="*/ 104 w 139"/>
              <a:gd name="T85" fmla="*/ 2 h 162"/>
              <a:gd name="T86" fmla="*/ 90 w 139"/>
              <a:gd name="T87" fmla="*/ 36 h 162"/>
              <a:gd name="T88" fmla="*/ 124 w 139"/>
              <a:gd name="T89" fmla="*/ 36 h 162"/>
              <a:gd name="T90" fmla="*/ 108 w 139"/>
              <a:gd name="T91" fmla="*/ 53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39" h="162">
                <a:moveTo>
                  <a:pt x="117" y="95"/>
                </a:moveTo>
                <a:cubicBezTo>
                  <a:pt x="117" y="97"/>
                  <a:pt x="115" y="100"/>
                  <a:pt x="113" y="101"/>
                </a:cubicBezTo>
                <a:cubicBezTo>
                  <a:pt x="117" y="101"/>
                  <a:pt x="117" y="101"/>
                  <a:pt x="117" y="101"/>
                </a:cubicBezTo>
                <a:cubicBezTo>
                  <a:pt x="116" y="110"/>
                  <a:pt x="113" y="118"/>
                  <a:pt x="109" y="126"/>
                </a:cubicBezTo>
                <a:cubicBezTo>
                  <a:pt x="104" y="125"/>
                  <a:pt x="101" y="124"/>
                  <a:pt x="97" y="124"/>
                </a:cubicBezTo>
                <a:cubicBezTo>
                  <a:pt x="98" y="116"/>
                  <a:pt x="98" y="109"/>
                  <a:pt x="98" y="101"/>
                </a:cubicBezTo>
                <a:cubicBezTo>
                  <a:pt x="101" y="101"/>
                  <a:pt x="101" y="101"/>
                  <a:pt x="101" y="101"/>
                </a:cubicBezTo>
                <a:cubicBezTo>
                  <a:pt x="99" y="100"/>
                  <a:pt x="98" y="97"/>
                  <a:pt x="97" y="95"/>
                </a:cubicBezTo>
                <a:cubicBezTo>
                  <a:pt x="95" y="89"/>
                  <a:pt x="91" y="85"/>
                  <a:pt x="88" y="80"/>
                </a:cubicBezTo>
                <a:cubicBezTo>
                  <a:pt x="89" y="83"/>
                  <a:pt x="89" y="87"/>
                  <a:pt x="89" y="90"/>
                </a:cubicBezTo>
                <a:cubicBezTo>
                  <a:pt x="69" y="90"/>
                  <a:pt x="69" y="90"/>
                  <a:pt x="69" y="90"/>
                </a:cubicBezTo>
                <a:cubicBezTo>
                  <a:pt x="69" y="70"/>
                  <a:pt x="69" y="70"/>
                  <a:pt x="69" y="70"/>
                </a:cubicBezTo>
                <a:cubicBezTo>
                  <a:pt x="72" y="70"/>
                  <a:pt x="76" y="70"/>
                  <a:pt x="79" y="70"/>
                </a:cubicBezTo>
                <a:cubicBezTo>
                  <a:pt x="77" y="66"/>
                  <a:pt x="75" y="63"/>
                  <a:pt x="73" y="59"/>
                </a:cubicBezTo>
                <a:cubicBezTo>
                  <a:pt x="72" y="60"/>
                  <a:pt x="70" y="60"/>
                  <a:pt x="69" y="60"/>
                </a:cubicBezTo>
                <a:cubicBezTo>
                  <a:pt x="69" y="49"/>
                  <a:pt x="69" y="49"/>
                  <a:pt x="69" y="49"/>
                </a:cubicBezTo>
                <a:cubicBezTo>
                  <a:pt x="69" y="48"/>
                  <a:pt x="68" y="46"/>
                  <a:pt x="68" y="44"/>
                </a:cubicBezTo>
                <a:cubicBezTo>
                  <a:pt x="66" y="39"/>
                  <a:pt x="66" y="34"/>
                  <a:pt x="68" y="29"/>
                </a:cubicBezTo>
                <a:cubicBezTo>
                  <a:pt x="66" y="29"/>
                  <a:pt x="65" y="29"/>
                  <a:pt x="63" y="29"/>
                </a:cubicBezTo>
                <a:cubicBezTo>
                  <a:pt x="29" y="29"/>
                  <a:pt x="0" y="59"/>
                  <a:pt x="0" y="96"/>
                </a:cubicBezTo>
                <a:cubicBezTo>
                  <a:pt x="0" y="132"/>
                  <a:pt x="29" y="162"/>
                  <a:pt x="63" y="162"/>
                </a:cubicBezTo>
                <a:cubicBezTo>
                  <a:pt x="98" y="162"/>
                  <a:pt x="126" y="132"/>
                  <a:pt x="126" y="96"/>
                </a:cubicBezTo>
                <a:cubicBezTo>
                  <a:pt x="126" y="92"/>
                  <a:pt x="126" y="87"/>
                  <a:pt x="125" y="82"/>
                </a:cubicBezTo>
                <a:cubicBezTo>
                  <a:pt x="122" y="86"/>
                  <a:pt x="119" y="89"/>
                  <a:pt x="117" y="95"/>
                </a:cubicBezTo>
                <a:close/>
                <a:moveTo>
                  <a:pt x="36" y="46"/>
                </a:moveTo>
                <a:cubicBezTo>
                  <a:pt x="35" y="50"/>
                  <a:pt x="35" y="53"/>
                  <a:pt x="34" y="58"/>
                </a:cubicBezTo>
                <a:cubicBezTo>
                  <a:pt x="31" y="57"/>
                  <a:pt x="28" y="57"/>
                  <a:pt x="25" y="56"/>
                </a:cubicBezTo>
                <a:cubicBezTo>
                  <a:pt x="29" y="52"/>
                  <a:pt x="32" y="49"/>
                  <a:pt x="36" y="46"/>
                </a:cubicBezTo>
                <a:close/>
                <a:moveTo>
                  <a:pt x="19" y="64"/>
                </a:moveTo>
                <a:cubicBezTo>
                  <a:pt x="23" y="65"/>
                  <a:pt x="28" y="66"/>
                  <a:pt x="33" y="67"/>
                </a:cubicBezTo>
                <a:cubicBezTo>
                  <a:pt x="32" y="75"/>
                  <a:pt x="31" y="82"/>
                  <a:pt x="31" y="90"/>
                </a:cubicBezTo>
                <a:cubicBezTo>
                  <a:pt x="10" y="90"/>
                  <a:pt x="10" y="90"/>
                  <a:pt x="10" y="90"/>
                </a:cubicBezTo>
                <a:cubicBezTo>
                  <a:pt x="11" y="81"/>
                  <a:pt x="13" y="72"/>
                  <a:pt x="19" y="64"/>
                </a:cubicBezTo>
                <a:close/>
                <a:moveTo>
                  <a:pt x="18" y="126"/>
                </a:moveTo>
                <a:cubicBezTo>
                  <a:pt x="13" y="118"/>
                  <a:pt x="11" y="110"/>
                  <a:pt x="10" y="101"/>
                </a:cubicBezTo>
                <a:cubicBezTo>
                  <a:pt x="31" y="101"/>
                  <a:pt x="31" y="101"/>
                  <a:pt x="31" y="101"/>
                </a:cubicBezTo>
                <a:cubicBezTo>
                  <a:pt x="31" y="108"/>
                  <a:pt x="32" y="116"/>
                  <a:pt x="33" y="123"/>
                </a:cubicBezTo>
                <a:cubicBezTo>
                  <a:pt x="28" y="124"/>
                  <a:pt x="23" y="125"/>
                  <a:pt x="18" y="126"/>
                </a:cubicBezTo>
                <a:close/>
                <a:moveTo>
                  <a:pt x="24" y="134"/>
                </a:moveTo>
                <a:cubicBezTo>
                  <a:pt x="28" y="134"/>
                  <a:pt x="31" y="133"/>
                  <a:pt x="34" y="133"/>
                </a:cubicBezTo>
                <a:cubicBezTo>
                  <a:pt x="35" y="137"/>
                  <a:pt x="35" y="141"/>
                  <a:pt x="36" y="145"/>
                </a:cubicBezTo>
                <a:cubicBezTo>
                  <a:pt x="32" y="143"/>
                  <a:pt x="28" y="139"/>
                  <a:pt x="24" y="134"/>
                </a:cubicBezTo>
                <a:close/>
                <a:moveTo>
                  <a:pt x="59" y="153"/>
                </a:moveTo>
                <a:cubicBezTo>
                  <a:pt x="56" y="153"/>
                  <a:pt x="51" y="152"/>
                  <a:pt x="47" y="151"/>
                </a:cubicBezTo>
                <a:cubicBezTo>
                  <a:pt x="46" y="145"/>
                  <a:pt x="44" y="138"/>
                  <a:pt x="43" y="132"/>
                </a:cubicBezTo>
                <a:cubicBezTo>
                  <a:pt x="48" y="131"/>
                  <a:pt x="53" y="131"/>
                  <a:pt x="59" y="131"/>
                </a:cubicBezTo>
                <a:cubicBezTo>
                  <a:pt x="59" y="153"/>
                  <a:pt x="59" y="153"/>
                  <a:pt x="59" y="153"/>
                </a:cubicBezTo>
                <a:cubicBezTo>
                  <a:pt x="59" y="153"/>
                  <a:pt x="59" y="153"/>
                  <a:pt x="59" y="153"/>
                </a:cubicBezTo>
                <a:close/>
                <a:moveTo>
                  <a:pt x="59" y="121"/>
                </a:moveTo>
                <a:cubicBezTo>
                  <a:pt x="53" y="121"/>
                  <a:pt x="47" y="122"/>
                  <a:pt x="42" y="122"/>
                </a:cubicBezTo>
                <a:cubicBezTo>
                  <a:pt x="41" y="115"/>
                  <a:pt x="41" y="108"/>
                  <a:pt x="41" y="101"/>
                </a:cubicBezTo>
                <a:cubicBezTo>
                  <a:pt x="59" y="101"/>
                  <a:pt x="59" y="101"/>
                  <a:pt x="59" y="101"/>
                </a:cubicBezTo>
                <a:cubicBezTo>
                  <a:pt x="59" y="121"/>
                  <a:pt x="59" y="121"/>
                  <a:pt x="59" y="121"/>
                </a:cubicBezTo>
                <a:cubicBezTo>
                  <a:pt x="59" y="121"/>
                  <a:pt x="59" y="121"/>
                  <a:pt x="59" y="121"/>
                </a:cubicBezTo>
                <a:close/>
                <a:moveTo>
                  <a:pt x="59" y="90"/>
                </a:moveTo>
                <a:cubicBezTo>
                  <a:pt x="41" y="90"/>
                  <a:pt x="41" y="90"/>
                  <a:pt x="41" y="90"/>
                </a:cubicBezTo>
                <a:cubicBezTo>
                  <a:pt x="41" y="83"/>
                  <a:pt x="41" y="75"/>
                  <a:pt x="42" y="68"/>
                </a:cubicBezTo>
                <a:cubicBezTo>
                  <a:pt x="47" y="70"/>
                  <a:pt x="53" y="70"/>
                  <a:pt x="59" y="70"/>
                </a:cubicBezTo>
                <a:cubicBezTo>
                  <a:pt x="59" y="90"/>
                  <a:pt x="59" y="90"/>
                  <a:pt x="59" y="90"/>
                </a:cubicBezTo>
                <a:cubicBezTo>
                  <a:pt x="59" y="90"/>
                  <a:pt x="59" y="90"/>
                  <a:pt x="59" y="90"/>
                </a:cubicBezTo>
                <a:close/>
                <a:moveTo>
                  <a:pt x="59" y="60"/>
                </a:moveTo>
                <a:cubicBezTo>
                  <a:pt x="53" y="60"/>
                  <a:pt x="48" y="59"/>
                  <a:pt x="43" y="59"/>
                </a:cubicBezTo>
                <a:cubicBezTo>
                  <a:pt x="44" y="52"/>
                  <a:pt x="46" y="46"/>
                  <a:pt x="47" y="41"/>
                </a:cubicBezTo>
                <a:cubicBezTo>
                  <a:pt x="51" y="39"/>
                  <a:pt x="56" y="39"/>
                  <a:pt x="59" y="38"/>
                </a:cubicBezTo>
                <a:cubicBezTo>
                  <a:pt x="59" y="60"/>
                  <a:pt x="59" y="60"/>
                  <a:pt x="59" y="60"/>
                </a:cubicBezTo>
                <a:cubicBezTo>
                  <a:pt x="59" y="60"/>
                  <a:pt x="59" y="60"/>
                  <a:pt x="59" y="60"/>
                </a:cubicBezTo>
                <a:close/>
                <a:moveTo>
                  <a:pt x="82" y="149"/>
                </a:moveTo>
                <a:cubicBezTo>
                  <a:pt x="77" y="151"/>
                  <a:pt x="73" y="152"/>
                  <a:pt x="69" y="153"/>
                </a:cubicBezTo>
                <a:cubicBezTo>
                  <a:pt x="69" y="131"/>
                  <a:pt x="69" y="131"/>
                  <a:pt x="69" y="131"/>
                </a:cubicBezTo>
                <a:cubicBezTo>
                  <a:pt x="74" y="131"/>
                  <a:pt x="81" y="131"/>
                  <a:pt x="86" y="132"/>
                </a:cubicBezTo>
                <a:cubicBezTo>
                  <a:pt x="85" y="138"/>
                  <a:pt x="84" y="144"/>
                  <a:pt x="82" y="149"/>
                </a:cubicBezTo>
                <a:close/>
                <a:moveTo>
                  <a:pt x="87" y="123"/>
                </a:moveTo>
                <a:cubicBezTo>
                  <a:pt x="82" y="122"/>
                  <a:pt x="75" y="121"/>
                  <a:pt x="69" y="121"/>
                </a:cubicBezTo>
                <a:cubicBezTo>
                  <a:pt x="69" y="101"/>
                  <a:pt x="69" y="101"/>
                  <a:pt x="69" y="101"/>
                </a:cubicBezTo>
                <a:cubicBezTo>
                  <a:pt x="89" y="101"/>
                  <a:pt x="89" y="101"/>
                  <a:pt x="89" y="101"/>
                </a:cubicBezTo>
                <a:cubicBezTo>
                  <a:pt x="89" y="108"/>
                  <a:pt x="88" y="115"/>
                  <a:pt x="87" y="123"/>
                </a:cubicBezTo>
                <a:close/>
                <a:moveTo>
                  <a:pt x="94" y="144"/>
                </a:moveTo>
                <a:cubicBezTo>
                  <a:pt x="94" y="140"/>
                  <a:pt x="95" y="137"/>
                  <a:pt x="95" y="133"/>
                </a:cubicBezTo>
                <a:cubicBezTo>
                  <a:pt x="98" y="133"/>
                  <a:pt x="100" y="134"/>
                  <a:pt x="102" y="134"/>
                </a:cubicBezTo>
                <a:cubicBezTo>
                  <a:pt x="100" y="138"/>
                  <a:pt x="97" y="141"/>
                  <a:pt x="94" y="144"/>
                </a:cubicBezTo>
                <a:close/>
                <a:moveTo>
                  <a:pt x="104" y="2"/>
                </a:moveTo>
                <a:cubicBezTo>
                  <a:pt x="86" y="5"/>
                  <a:pt x="73" y="23"/>
                  <a:pt x="76" y="43"/>
                </a:cubicBezTo>
                <a:cubicBezTo>
                  <a:pt x="79" y="63"/>
                  <a:pt x="97" y="68"/>
                  <a:pt x="105" y="92"/>
                </a:cubicBezTo>
                <a:cubicBezTo>
                  <a:pt x="106" y="93"/>
                  <a:pt x="109" y="93"/>
                  <a:pt x="110" y="92"/>
                </a:cubicBezTo>
                <a:cubicBezTo>
                  <a:pt x="118" y="66"/>
                  <a:pt x="139" y="61"/>
                  <a:pt x="139" y="36"/>
                </a:cubicBezTo>
                <a:cubicBezTo>
                  <a:pt x="139" y="16"/>
                  <a:pt x="123" y="0"/>
                  <a:pt x="104" y="2"/>
                </a:cubicBezTo>
                <a:close/>
                <a:moveTo>
                  <a:pt x="108" y="53"/>
                </a:moveTo>
                <a:cubicBezTo>
                  <a:pt x="98" y="53"/>
                  <a:pt x="90" y="45"/>
                  <a:pt x="90" y="36"/>
                </a:cubicBezTo>
                <a:cubicBezTo>
                  <a:pt x="90" y="26"/>
                  <a:pt x="98" y="19"/>
                  <a:pt x="108" y="19"/>
                </a:cubicBezTo>
                <a:cubicBezTo>
                  <a:pt x="116" y="19"/>
                  <a:pt x="124" y="26"/>
                  <a:pt x="124" y="36"/>
                </a:cubicBezTo>
                <a:cubicBezTo>
                  <a:pt x="124" y="45"/>
                  <a:pt x="116" y="53"/>
                  <a:pt x="108" y="53"/>
                </a:cubicBezTo>
                <a:close/>
                <a:moveTo>
                  <a:pt x="108" y="53"/>
                </a:moveTo>
                <a:cubicBezTo>
                  <a:pt x="108" y="53"/>
                  <a:pt x="108" y="53"/>
                  <a:pt x="108" y="5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6C8BA74B-779F-0803-D9A9-1040B061D689}"/>
              </a:ext>
            </a:extLst>
          </p:cNvPr>
          <p:cNvSpPr>
            <a:spLocks noEditPoints="1"/>
          </p:cNvSpPr>
          <p:nvPr/>
        </p:nvSpPr>
        <p:spPr bwMode="auto">
          <a:xfrm>
            <a:off x="2949576" y="3022600"/>
            <a:ext cx="234950" cy="254000"/>
          </a:xfrm>
          <a:custGeom>
            <a:avLst/>
            <a:gdLst>
              <a:gd name="T0" fmla="*/ 10 w 149"/>
              <a:gd name="T1" fmla="*/ 94 h 160"/>
              <a:gd name="T2" fmla="*/ 88 w 149"/>
              <a:gd name="T3" fmla="*/ 15 h 160"/>
              <a:gd name="T4" fmla="*/ 95 w 149"/>
              <a:gd name="T5" fmla="*/ 47 h 160"/>
              <a:gd name="T6" fmla="*/ 98 w 149"/>
              <a:gd name="T7" fmla="*/ 8 h 160"/>
              <a:gd name="T8" fmla="*/ 6 w 149"/>
              <a:gd name="T9" fmla="*/ 0 h 160"/>
              <a:gd name="T10" fmla="*/ 3 w 149"/>
              <a:gd name="T11" fmla="*/ 14 h 160"/>
              <a:gd name="T12" fmla="*/ 6 w 149"/>
              <a:gd name="T13" fmla="*/ 102 h 160"/>
              <a:gd name="T14" fmla="*/ 15 w 149"/>
              <a:gd name="T15" fmla="*/ 151 h 160"/>
              <a:gd name="T16" fmla="*/ 22 w 149"/>
              <a:gd name="T17" fmla="*/ 160 h 160"/>
              <a:gd name="T18" fmla="*/ 42 w 149"/>
              <a:gd name="T19" fmla="*/ 102 h 160"/>
              <a:gd name="T20" fmla="*/ 70 w 149"/>
              <a:gd name="T21" fmla="*/ 155 h 160"/>
              <a:gd name="T22" fmla="*/ 78 w 149"/>
              <a:gd name="T23" fmla="*/ 159 h 160"/>
              <a:gd name="T24" fmla="*/ 70 w 149"/>
              <a:gd name="T25" fmla="*/ 102 h 160"/>
              <a:gd name="T26" fmla="*/ 95 w 149"/>
              <a:gd name="T27" fmla="*/ 98 h 160"/>
              <a:gd name="T28" fmla="*/ 88 w 149"/>
              <a:gd name="T29" fmla="*/ 75 h 160"/>
              <a:gd name="T30" fmla="*/ 117 w 149"/>
              <a:gd name="T31" fmla="*/ 53 h 160"/>
              <a:gd name="T32" fmla="*/ 117 w 149"/>
              <a:gd name="T33" fmla="*/ 27 h 160"/>
              <a:gd name="T34" fmla="*/ 117 w 149"/>
              <a:gd name="T35" fmla="*/ 53 h 160"/>
              <a:gd name="T36" fmla="*/ 136 w 149"/>
              <a:gd name="T37" fmla="*/ 61 h 160"/>
              <a:gd name="T38" fmla="*/ 123 w 149"/>
              <a:gd name="T39" fmla="*/ 56 h 160"/>
              <a:gd name="T40" fmla="*/ 121 w 149"/>
              <a:gd name="T41" fmla="*/ 84 h 160"/>
              <a:gd name="T42" fmla="*/ 112 w 149"/>
              <a:gd name="T43" fmla="*/ 84 h 160"/>
              <a:gd name="T44" fmla="*/ 110 w 149"/>
              <a:gd name="T45" fmla="*/ 56 h 160"/>
              <a:gd name="T46" fmla="*/ 65 w 149"/>
              <a:gd name="T47" fmla="*/ 48 h 160"/>
              <a:gd name="T48" fmla="*/ 62 w 149"/>
              <a:gd name="T49" fmla="*/ 62 h 160"/>
              <a:gd name="T50" fmla="*/ 103 w 149"/>
              <a:gd name="T51" fmla="*/ 71 h 160"/>
              <a:gd name="T52" fmla="*/ 100 w 149"/>
              <a:gd name="T53" fmla="*/ 153 h 160"/>
              <a:gd name="T54" fmla="*/ 114 w 149"/>
              <a:gd name="T55" fmla="*/ 154 h 160"/>
              <a:gd name="T56" fmla="*/ 118 w 149"/>
              <a:gd name="T57" fmla="*/ 154 h 160"/>
              <a:gd name="T58" fmla="*/ 132 w 149"/>
              <a:gd name="T59" fmla="*/ 153 h 160"/>
              <a:gd name="T60" fmla="*/ 129 w 149"/>
              <a:gd name="T61" fmla="*/ 85 h 160"/>
              <a:gd name="T62" fmla="*/ 145 w 149"/>
              <a:gd name="T63" fmla="*/ 105 h 160"/>
              <a:gd name="T64" fmla="*/ 15 w 149"/>
              <a:gd name="T65" fmla="*/ 51 h 160"/>
              <a:gd name="T66" fmla="*/ 18 w 149"/>
              <a:gd name="T67" fmla="*/ 86 h 160"/>
              <a:gd name="T68" fmla="*/ 22 w 149"/>
              <a:gd name="T69" fmla="*/ 51 h 160"/>
              <a:gd name="T70" fmla="*/ 15 w 149"/>
              <a:gd name="T71" fmla="*/ 51 h 160"/>
              <a:gd name="T72" fmla="*/ 30 w 149"/>
              <a:gd name="T73" fmla="*/ 82 h 160"/>
              <a:gd name="T74" fmla="*/ 37 w 149"/>
              <a:gd name="T75" fmla="*/ 82 h 160"/>
              <a:gd name="T76" fmla="*/ 33 w 149"/>
              <a:gd name="T77" fmla="*/ 23 h 160"/>
              <a:gd name="T78" fmla="*/ 45 w 149"/>
              <a:gd name="T79" fmla="*/ 41 h 160"/>
              <a:gd name="T80" fmla="*/ 48 w 149"/>
              <a:gd name="T81" fmla="*/ 86 h 160"/>
              <a:gd name="T82" fmla="*/ 52 w 149"/>
              <a:gd name="T83" fmla="*/ 41 h 160"/>
              <a:gd name="T84" fmla="*/ 45 w 149"/>
              <a:gd name="T85" fmla="*/ 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9" h="160">
                <a:moveTo>
                  <a:pt x="88" y="94"/>
                </a:moveTo>
                <a:cubicBezTo>
                  <a:pt x="10" y="94"/>
                  <a:pt x="10" y="94"/>
                  <a:pt x="10" y="94"/>
                </a:cubicBezTo>
                <a:cubicBezTo>
                  <a:pt x="10" y="15"/>
                  <a:pt x="10" y="15"/>
                  <a:pt x="10" y="15"/>
                </a:cubicBezTo>
                <a:cubicBezTo>
                  <a:pt x="88" y="15"/>
                  <a:pt x="88" y="15"/>
                  <a:pt x="88" y="15"/>
                </a:cubicBezTo>
                <a:cubicBezTo>
                  <a:pt x="88" y="46"/>
                  <a:pt x="88" y="46"/>
                  <a:pt x="88" y="46"/>
                </a:cubicBezTo>
                <a:cubicBezTo>
                  <a:pt x="95" y="47"/>
                  <a:pt x="95" y="47"/>
                  <a:pt x="95" y="47"/>
                </a:cubicBezTo>
                <a:cubicBezTo>
                  <a:pt x="95" y="14"/>
                  <a:pt x="95" y="14"/>
                  <a:pt x="95" y="14"/>
                </a:cubicBezTo>
                <a:cubicBezTo>
                  <a:pt x="97" y="13"/>
                  <a:pt x="98" y="10"/>
                  <a:pt x="98" y="8"/>
                </a:cubicBezTo>
                <a:cubicBezTo>
                  <a:pt x="98" y="3"/>
                  <a:pt x="95" y="0"/>
                  <a:pt x="91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10"/>
                  <a:pt x="1" y="13"/>
                  <a:pt x="3" y="14"/>
                </a:cubicBezTo>
                <a:cubicBezTo>
                  <a:pt x="3" y="98"/>
                  <a:pt x="3" y="98"/>
                  <a:pt x="3" y="98"/>
                </a:cubicBezTo>
                <a:cubicBezTo>
                  <a:pt x="3" y="100"/>
                  <a:pt x="4" y="102"/>
                  <a:pt x="6" y="102"/>
                </a:cubicBezTo>
                <a:cubicBezTo>
                  <a:pt x="27" y="102"/>
                  <a:pt x="27" y="102"/>
                  <a:pt x="27" y="102"/>
                </a:cubicBezTo>
                <a:cubicBezTo>
                  <a:pt x="15" y="151"/>
                  <a:pt x="15" y="151"/>
                  <a:pt x="15" y="151"/>
                </a:cubicBezTo>
                <a:cubicBezTo>
                  <a:pt x="14" y="155"/>
                  <a:pt x="16" y="158"/>
                  <a:pt x="20" y="159"/>
                </a:cubicBezTo>
                <a:cubicBezTo>
                  <a:pt x="21" y="160"/>
                  <a:pt x="22" y="160"/>
                  <a:pt x="22" y="160"/>
                </a:cubicBezTo>
                <a:cubicBezTo>
                  <a:pt x="24" y="160"/>
                  <a:pt x="27" y="157"/>
                  <a:pt x="28" y="155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56" y="102"/>
                  <a:pt x="56" y="102"/>
                  <a:pt x="56" y="102"/>
                </a:cubicBezTo>
                <a:cubicBezTo>
                  <a:pt x="70" y="155"/>
                  <a:pt x="70" y="155"/>
                  <a:pt x="70" y="155"/>
                </a:cubicBezTo>
                <a:cubicBezTo>
                  <a:pt x="70" y="157"/>
                  <a:pt x="73" y="160"/>
                  <a:pt x="76" y="160"/>
                </a:cubicBezTo>
                <a:cubicBezTo>
                  <a:pt x="77" y="160"/>
                  <a:pt x="77" y="160"/>
                  <a:pt x="78" y="159"/>
                </a:cubicBezTo>
                <a:cubicBezTo>
                  <a:pt x="81" y="158"/>
                  <a:pt x="83" y="155"/>
                  <a:pt x="82" y="151"/>
                </a:cubicBezTo>
                <a:cubicBezTo>
                  <a:pt x="70" y="102"/>
                  <a:pt x="70" y="102"/>
                  <a:pt x="70" y="102"/>
                </a:cubicBezTo>
                <a:cubicBezTo>
                  <a:pt x="91" y="102"/>
                  <a:pt x="91" y="102"/>
                  <a:pt x="91" y="102"/>
                </a:cubicBezTo>
                <a:cubicBezTo>
                  <a:pt x="93" y="102"/>
                  <a:pt x="95" y="100"/>
                  <a:pt x="95" y="98"/>
                </a:cubicBezTo>
                <a:cubicBezTo>
                  <a:pt x="95" y="77"/>
                  <a:pt x="95" y="77"/>
                  <a:pt x="95" y="77"/>
                </a:cubicBezTo>
                <a:cubicBezTo>
                  <a:pt x="88" y="75"/>
                  <a:pt x="88" y="75"/>
                  <a:pt x="88" y="75"/>
                </a:cubicBezTo>
                <a:lnTo>
                  <a:pt x="88" y="94"/>
                </a:lnTo>
                <a:close/>
                <a:moveTo>
                  <a:pt x="117" y="53"/>
                </a:moveTo>
                <a:cubicBezTo>
                  <a:pt x="123" y="53"/>
                  <a:pt x="129" y="47"/>
                  <a:pt x="129" y="40"/>
                </a:cubicBezTo>
                <a:cubicBezTo>
                  <a:pt x="129" y="33"/>
                  <a:pt x="123" y="27"/>
                  <a:pt x="117" y="27"/>
                </a:cubicBezTo>
                <a:cubicBezTo>
                  <a:pt x="110" y="27"/>
                  <a:pt x="105" y="33"/>
                  <a:pt x="105" y="40"/>
                </a:cubicBezTo>
                <a:cubicBezTo>
                  <a:pt x="105" y="47"/>
                  <a:pt x="110" y="53"/>
                  <a:pt x="117" y="53"/>
                </a:cubicBezTo>
                <a:close/>
                <a:moveTo>
                  <a:pt x="148" y="95"/>
                </a:moveTo>
                <a:cubicBezTo>
                  <a:pt x="136" y="61"/>
                  <a:pt x="136" y="61"/>
                  <a:pt x="136" y="61"/>
                </a:cubicBezTo>
                <a:cubicBezTo>
                  <a:pt x="135" y="58"/>
                  <a:pt x="132" y="56"/>
                  <a:pt x="129" y="56"/>
                </a:cubicBezTo>
                <a:cubicBezTo>
                  <a:pt x="123" y="56"/>
                  <a:pt x="123" y="56"/>
                  <a:pt x="123" y="56"/>
                </a:cubicBezTo>
                <a:cubicBezTo>
                  <a:pt x="121" y="56"/>
                  <a:pt x="119" y="57"/>
                  <a:pt x="118" y="58"/>
                </a:cubicBezTo>
                <a:cubicBezTo>
                  <a:pt x="121" y="84"/>
                  <a:pt x="121" y="84"/>
                  <a:pt x="121" y="84"/>
                </a:cubicBezTo>
                <a:cubicBezTo>
                  <a:pt x="117" y="87"/>
                  <a:pt x="117" y="87"/>
                  <a:pt x="117" y="87"/>
                </a:cubicBezTo>
                <a:cubicBezTo>
                  <a:pt x="112" y="84"/>
                  <a:pt x="112" y="84"/>
                  <a:pt x="112" y="84"/>
                </a:cubicBezTo>
                <a:cubicBezTo>
                  <a:pt x="115" y="58"/>
                  <a:pt x="115" y="58"/>
                  <a:pt x="115" y="58"/>
                </a:cubicBezTo>
                <a:cubicBezTo>
                  <a:pt x="114" y="57"/>
                  <a:pt x="112" y="56"/>
                  <a:pt x="110" y="56"/>
                </a:cubicBezTo>
                <a:cubicBezTo>
                  <a:pt x="104" y="56"/>
                  <a:pt x="104" y="56"/>
                  <a:pt x="104" y="56"/>
                </a:cubicBezTo>
                <a:cubicBezTo>
                  <a:pt x="65" y="48"/>
                  <a:pt x="65" y="48"/>
                  <a:pt x="65" y="48"/>
                </a:cubicBezTo>
                <a:cubicBezTo>
                  <a:pt x="61" y="47"/>
                  <a:pt x="58" y="50"/>
                  <a:pt x="58" y="53"/>
                </a:cubicBezTo>
                <a:cubicBezTo>
                  <a:pt x="57" y="57"/>
                  <a:pt x="59" y="61"/>
                  <a:pt x="62" y="62"/>
                </a:cubicBezTo>
                <a:cubicBezTo>
                  <a:pt x="102" y="71"/>
                  <a:pt x="102" y="71"/>
                  <a:pt x="102" y="71"/>
                </a:cubicBezTo>
                <a:cubicBezTo>
                  <a:pt x="103" y="71"/>
                  <a:pt x="103" y="71"/>
                  <a:pt x="103" y="71"/>
                </a:cubicBezTo>
                <a:cubicBezTo>
                  <a:pt x="103" y="105"/>
                  <a:pt x="103" y="105"/>
                  <a:pt x="103" y="105"/>
                </a:cubicBezTo>
                <a:cubicBezTo>
                  <a:pt x="100" y="153"/>
                  <a:pt x="100" y="153"/>
                  <a:pt x="100" y="153"/>
                </a:cubicBezTo>
                <a:cubicBezTo>
                  <a:pt x="100" y="156"/>
                  <a:pt x="103" y="159"/>
                  <a:pt x="108" y="160"/>
                </a:cubicBezTo>
                <a:cubicBezTo>
                  <a:pt x="111" y="160"/>
                  <a:pt x="114" y="157"/>
                  <a:pt x="114" y="154"/>
                </a:cubicBezTo>
                <a:cubicBezTo>
                  <a:pt x="117" y="112"/>
                  <a:pt x="117" y="112"/>
                  <a:pt x="117" y="112"/>
                </a:cubicBezTo>
                <a:cubicBezTo>
                  <a:pt x="118" y="154"/>
                  <a:pt x="118" y="154"/>
                  <a:pt x="118" y="154"/>
                </a:cubicBezTo>
                <a:cubicBezTo>
                  <a:pt x="119" y="157"/>
                  <a:pt x="122" y="160"/>
                  <a:pt x="126" y="160"/>
                </a:cubicBezTo>
                <a:cubicBezTo>
                  <a:pt x="129" y="159"/>
                  <a:pt x="133" y="156"/>
                  <a:pt x="132" y="153"/>
                </a:cubicBezTo>
                <a:cubicBezTo>
                  <a:pt x="129" y="105"/>
                  <a:pt x="129" y="105"/>
                  <a:pt x="129" y="105"/>
                </a:cubicBezTo>
                <a:cubicBezTo>
                  <a:pt x="129" y="85"/>
                  <a:pt x="129" y="85"/>
                  <a:pt x="129" y="85"/>
                </a:cubicBezTo>
                <a:cubicBezTo>
                  <a:pt x="136" y="101"/>
                  <a:pt x="136" y="101"/>
                  <a:pt x="136" y="101"/>
                </a:cubicBezTo>
                <a:cubicBezTo>
                  <a:pt x="137" y="105"/>
                  <a:pt x="141" y="107"/>
                  <a:pt x="145" y="105"/>
                </a:cubicBezTo>
                <a:cubicBezTo>
                  <a:pt x="147" y="104"/>
                  <a:pt x="149" y="99"/>
                  <a:pt x="148" y="95"/>
                </a:cubicBezTo>
                <a:close/>
                <a:moveTo>
                  <a:pt x="15" y="51"/>
                </a:moveTo>
                <a:cubicBezTo>
                  <a:pt x="15" y="82"/>
                  <a:pt x="15" y="82"/>
                  <a:pt x="15" y="82"/>
                </a:cubicBezTo>
                <a:cubicBezTo>
                  <a:pt x="15" y="84"/>
                  <a:pt x="16" y="86"/>
                  <a:pt x="18" y="86"/>
                </a:cubicBezTo>
                <a:cubicBezTo>
                  <a:pt x="20" y="86"/>
                  <a:pt x="22" y="84"/>
                  <a:pt x="22" y="82"/>
                </a:cubicBezTo>
                <a:cubicBezTo>
                  <a:pt x="22" y="51"/>
                  <a:pt x="22" y="51"/>
                  <a:pt x="22" y="51"/>
                </a:cubicBezTo>
                <a:cubicBezTo>
                  <a:pt x="22" y="50"/>
                  <a:pt x="20" y="49"/>
                  <a:pt x="18" y="49"/>
                </a:cubicBezTo>
                <a:cubicBezTo>
                  <a:pt x="16" y="49"/>
                  <a:pt x="15" y="50"/>
                  <a:pt x="15" y="51"/>
                </a:cubicBezTo>
                <a:close/>
                <a:moveTo>
                  <a:pt x="30" y="27"/>
                </a:moveTo>
                <a:cubicBezTo>
                  <a:pt x="30" y="82"/>
                  <a:pt x="30" y="82"/>
                  <a:pt x="30" y="82"/>
                </a:cubicBezTo>
                <a:cubicBezTo>
                  <a:pt x="30" y="84"/>
                  <a:pt x="31" y="86"/>
                  <a:pt x="33" y="86"/>
                </a:cubicBezTo>
                <a:cubicBezTo>
                  <a:pt x="35" y="86"/>
                  <a:pt x="37" y="84"/>
                  <a:pt x="37" y="82"/>
                </a:cubicBezTo>
                <a:cubicBezTo>
                  <a:pt x="37" y="27"/>
                  <a:pt x="37" y="27"/>
                  <a:pt x="37" y="27"/>
                </a:cubicBezTo>
                <a:cubicBezTo>
                  <a:pt x="37" y="25"/>
                  <a:pt x="35" y="23"/>
                  <a:pt x="33" y="23"/>
                </a:cubicBezTo>
                <a:cubicBezTo>
                  <a:pt x="31" y="23"/>
                  <a:pt x="30" y="25"/>
                  <a:pt x="30" y="27"/>
                </a:cubicBezTo>
                <a:close/>
                <a:moveTo>
                  <a:pt x="45" y="41"/>
                </a:moveTo>
                <a:cubicBezTo>
                  <a:pt x="45" y="82"/>
                  <a:pt x="45" y="82"/>
                  <a:pt x="45" y="82"/>
                </a:cubicBezTo>
                <a:cubicBezTo>
                  <a:pt x="45" y="84"/>
                  <a:pt x="47" y="86"/>
                  <a:pt x="48" y="86"/>
                </a:cubicBezTo>
                <a:cubicBezTo>
                  <a:pt x="50" y="86"/>
                  <a:pt x="52" y="84"/>
                  <a:pt x="52" y="82"/>
                </a:cubicBezTo>
                <a:cubicBezTo>
                  <a:pt x="52" y="41"/>
                  <a:pt x="52" y="41"/>
                  <a:pt x="52" y="41"/>
                </a:cubicBezTo>
                <a:cubicBezTo>
                  <a:pt x="52" y="39"/>
                  <a:pt x="50" y="37"/>
                  <a:pt x="48" y="37"/>
                </a:cubicBezTo>
                <a:cubicBezTo>
                  <a:pt x="47" y="37"/>
                  <a:pt x="45" y="39"/>
                  <a:pt x="45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C2AAA007-991A-52F8-1898-3A519E33F3C9}"/>
              </a:ext>
            </a:extLst>
          </p:cNvPr>
          <p:cNvSpPr>
            <a:spLocks noEditPoints="1"/>
          </p:cNvSpPr>
          <p:nvPr/>
        </p:nvSpPr>
        <p:spPr bwMode="auto">
          <a:xfrm>
            <a:off x="9032876" y="1920875"/>
            <a:ext cx="179388" cy="254000"/>
          </a:xfrm>
          <a:custGeom>
            <a:avLst/>
            <a:gdLst>
              <a:gd name="T0" fmla="*/ 76 w 114"/>
              <a:gd name="T1" fmla="*/ 1 h 160"/>
              <a:gd name="T2" fmla="*/ 14 w 114"/>
              <a:gd name="T3" fmla="*/ 0 h 160"/>
              <a:gd name="T4" fmla="*/ 0 w 114"/>
              <a:gd name="T5" fmla="*/ 145 h 160"/>
              <a:gd name="T6" fmla="*/ 100 w 114"/>
              <a:gd name="T7" fmla="*/ 160 h 160"/>
              <a:gd name="T8" fmla="*/ 114 w 114"/>
              <a:gd name="T9" fmla="*/ 45 h 160"/>
              <a:gd name="T10" fmla="*/ 77 w 114"/>
              <a:gd name="T11" fmla="*/ 17 h 160"/>
              <a:gd name="T12" fmla="*/ 81 w 114"/>
              <a:gd name="T13" fmla="*/ 39 h 160"/>
              <a:gd name="T14" fmla="*/ 77 w 114"/>
              <a:gd name="T15" fmla="*/ 17 h 160"/>
              <a:gd name="T16" fmla="*/ 100 w 114"/>
              <a:gd name="T17" fmla="*/ 149 h 160"/>
              <a:gd name="T18" fmla="*/ 10 w 114"/>
              <a:gd name="T19" fmla="*/ 145 h 160"/>
              <a:gd name="T20" fmla="*/ 14 w 114"/>
              <a:gd name="T21" fmla="*/ 11 h 160"/>
              <a:gd name="T22" fmla="*/ 68 w 114"/>
              <a:gd name="T23" fmla="*/ 36 h 160"/>
              <a:gd name="T24" fmla="*/ 103 w 114"/>
              <a:gd name="T25" fmla="*/ 49 h 160"/>
              <a:gd name="T26" fmla="*/ 22 w 114"/>
              <a:gd name="T27" fmla="*/ 92 h 160"/>
              <a:gd name="T28" fmla="*/ 87 w 114"/>
              <a:gd name="T29" fmla="*/ 96 h 160"/>
              <a:gd name="T30" fmla="*/ 87 w 114"/>
              <a:gd name="T31" fmla="*/ 89 h 160"/>
              <a:gd name="T32" fmla="*/ 22 w 114"/>
              <a:gd name="T33" fmla="*/ 92 h 160"/>
              <a:gd name="T34" fmla="*/ 25 w 114"/>
              <a:gd name="T35" fmla="*/ 108 h 160"/>
              <a:gd name="T36" fmla="*/ 25 w 114"/>
              <a:gd name="T37" fmla="*/ 115 h 160"/>
              <a:gd name="T38" fmla="*/ 91 w 114"/>
              <a:gd name="T39" fmla="*/ 111 h 160"/>
              <a:gd name="T40" fmla="*/ 87 w 114"/>
              <a:gd name="T41" fmla="*/ 126 h 160"/>
              <a:gd name="T42" fmla="*/ 22 w 114"/>
              <a:gd name="T43" fmla="*/ 130 h 160"/>
              <a:gd name="T44" fmla="*/ 87 w 114"/>
              <a:gd name="T45" fmla="*/ 134 h 160"/>
              <a:gd name="T46" fmla="*/ 87 w 114"/>
              <a:gd name="T47" fmla="*/ 126 h 160"/>
              <a:gd name="T48" fmla="*/ 67 w 114"/>
              <a:gd name="T49" fmla="*/ 77 h 160"/>
              <a:gd name="T50" fmla="*/ 61 w 114"/>
              <a:gd name="T51" fmla="*/ 56 h 160"/>
              <a:gd name="T52" fmla="*/ 52 w 114"/>
              <a:gd name="T53" fmla="*/ 50 h 160"/>
              <a:gd name="T54" fmla="*/ 48 w 114"/>
              <a:gd name="T55" fmla="*/ 71 h 160"/>
              <a:gd name="T56" fmla="*/ 46 w 114"/>
              <a:gd name="T57" fmla="*/ 75 h 160"/>
              <a:gd name="T58" fmla="*/ 43 w 114"/>
              <a:gd name="T59" fmla="*/ 71 h 160"/>
              <a:gd name="T60" fmla="*/ 40 w 114"/>
              <a:gd name="T61" fmla="*/ 50 h 160"/>
              <a:gd name="T62" fmla="*/ 31 w 114"/>
              <a:gd name="T63" fmla="*/ 56 h 160"/>
              <a:gd name="T64" fmla="*/ 25 w 114"/>
              <a:gd name="T65" fmla="*/ 77 h 160"/>
              <a:gd name="T66" fmla="*/ 57 w 114"/>
              <a:gd name="T67" fmla="*/ 33 h 160"/>
              <a:gd name="T68" fmla="*/ 34 w 114"/>
              <a:gd name="T69" fmla="*/ 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4" h="160">
                <a:moveTo>
                  <a:pt x="113" y="41"/>
                </a:moveTo>
                <a:cubicBezTo>
                  <a:pt x="76" y="1"/>
                  <a:pt x="76" y="1"/>
                  <a:pt x="76" y="1"/>
                </a:cubicBezTo>
                <a:cubicBezTo>
                  <a:pt x="74" y="0"/>
                  <a:pt x="73" y="0"/>
                  <a:pt x="73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2"/>
                  <a:pt x="6" y="160"/>
                  <a:pt x="14" y="160"/>
                </a:cubicBezTo>
                <a:cubicBezTo>
                  <a:pt x="100" y="160"/>
                  <a:pt x="100" y="160"/>
                  <a:pt x="100" y="160"/>
                </a:cubicBezTo>
                <a:cubicBezTo>
                  <a:pt x="108" y="160"/>
                  <a:pt x="114" y="152"/>
                  <a:pt x="114" y="145"/>
                </a:cubicBezTo>
                <a:cubicBezTo>
                  <a:pt x="114" y="45"/>
                  <a:pt x="114" y="45"/>
                  <a:pt x="114" y="45"/>
                </a:cubicBezTo>
                <a:cubicBezTo>
                  <a:pt x="114" y="42"/>
                  <a:pt x="114" y="41"/>
                  <a:pt x="113" y="41"/>
                </a:cubicBezTo>
                <a:close/>
                <a:moveTo>
                  <a:pt x="77" y="17"/>
                </a:moveTo>
                <a:cubicBezTo>
                  <a:pt x="98" y="39"/>
                  <a:pt x="98" y="39"/>
                  <a:pt x="98" y="39"/>
                </a:cubicBezTo>
                <a:cubicBezTo>
                  <a:pt x="81" y="39"/>
                  <a:pt x="81" y="39"/>
                  <a:pt x="81" y="39"/>
                </a:cubicBezTo>
                <a:cubicBezTo>
                  <a:pt x="79" y="39"/>
                  <a:pt x="77" y="37"/>
                  <a:pt x="77" y="36"/>
                </a:cubicBezTo>
                <a:lnTo>
                  <a:pt x="77" y="17"/>
                </a:lnTo>
                <a:close/>
                <a:moveTo>
                  <a:pt x="103" y="145"/>
                </a:moveTo>
                <a:cubicBezTo>
                  <a:pt x="103" y="146"/>
                  <a:pt x="102" y="149"/>
                  <a:pt x="100" y="149"/>
                </a:cubicBezTo>
                <a:cubicBezTo>
                  <a:pt x="14" y="149"/>
                  <a:pt x="14" y="149"/>
                  <a:pt x="14" y="149"/>
                </a:cubicBezTo>
                <a:cubicBezTo>
                  <a:pt x="12" y="149"/>
                  <a:pt x="10" y="146"/>
                  <a:pt x="10" y="14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2"/>
                  <a:pt x="12" y="11"/>
                  <a:pt x="14" y="11"/>
                </a:cubicBezTo>
                <a:cubicBezTo>
                  <a:pt x="68" y="11"/>
                  <a:pt x="68" y="11"/>
                  <a:pt x="68" y="11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2"/>
                  <a:pt x="74" y="49"/>
                  <a:pt x="81" y="49"/>
                </a:cubicBezTo>
                <a:cubicBezTo>
                  <a:pt x="103" y="49"/>
                  <a:pt x="103" y="49"/>
                  <a:pt x="103" y="49"/>
                </a:cubicBezTo>
                <a:lnTo>
                  <a:pt x="103" y="145"/>
                </a:lnTo>
                <a:close/>
                <a:moveTo>
                  <a:pt x="22" y="92"/>
                </a:moveTo>
                <a:cubicBezTo>
                  <a:pt x="22" y="94"/>
                  <a:pt x="24" y="96"/>
                  <a:pt x="25" y="96"/>
                </a:cubicBezTo>
                <a:cubicBezTo>
                  <a:pt x="87" y="96"/>
                  <a:pt x="87" y="96"/>
                  <a:pt x="87" y="96"/>
                </a:cubicBezTo>
                <a:cubicBezTo>
                  <a:pt x="89" y="96"/>
                  <a:pt x="91" y="94"/>
                  <a:pt x="91" y="92"/>
                </a:cubicBezTo>
                <a:cubicBezTo>
                  <a:pt x="91" y="90"/>
                  <a:pt x="89" y="89"/>
                  <a:pt x="87" y="89"/>
                </a:cubicBezTo>
                <a:cubicBezTo>
                  <a:pt x="25" y="89"/>
                  <a:pt x="25" y="89"/>
                  <a:pt x="25" y="89"/>
                </a:cubicBezTo>
                <a:cubicBezTo>
                  <a:pt x="24" y="89"/>
                  <a:pt x="22" y="90"/>
                  <a:pt x="22" y="92"/>
                </a:cubicBezTo>
                <a:close/>
                <a:moveTo>
                  <a:pt x="87" y="108"/>
                </a:moveTo>
                <a:cubicBezTo>
                  <a:pt x="25" y="108"/>
                  <a:pt x="25" y="108"/>
                  <a:pt x="25" y="108"/>
                </a:cubicBezTo>
                <a:cubicBezTo>
                  <a:pt x="24" y="108"/>
                  <a:pt x="22" y="109"/>
                  <a:pt x="22" y="111"/>
                </a:cubicBezTo>
                <a:cubicBezTo>
                  <a:pt x="22" y="114"/>
                  <a:pt x="24" y="115"/>
                  <a:pt x="25" y="115"/>
                </a:cubicBezTo>
                <a:cubicBezTo>
                  <a:pt x="87" y="115"/>
                  <a:pt x="87" y="115"/>
                  <a:pt x="87" y="115"/>
                </a:cubicBezTo>
                <a:cubicBezTo>
                  <a:pt x="89" y="115"/>
                  <a:pt x="91" y="114"/>
                  <a:pt x="91" y="111"/>
                </a:cubicBezTo>
                <a:cubicBezTo>
                  <a:pt x="91" y="109"/>
                  <a:pt x="89" y="108"/>
                  <a:pt x="87" y="108"/>
                </a:cubicBezTo>
                <a:close/>
                <a:moveTo>
                  <a:pt x="87" y="126"/>
                </a:moveTo>
                <a:cubicBezTo>
                  <a:pt x="25" y="126"/>
                  <a:pt x="25" y="126"/>
                  <a:pt x="25" y="126"/>
                </a:cubicBezTo>
                <a:cubicBezTo>
                  <a:pt x="24" y="126"/>
                  <a:pt x="22" y="129"/>
                  <a:pt x="22" y="130"/>
                </a:cubicBezTo>
                <a:cubicBezTo>
                  <a:pt x="22" y="132"/>
                  <a:pt x="24" y="134"/>
                  <a:pt x="25" y="134"/>
                </a:cubicBezTo>
                <a:cubicBezTo>
                  <a:pt x="87" y="134"/>
                  <a:pt x="87" y="134"/>
                  <a:pt x="87" y="134"/>
                </a:cubicBezTo>
                <a:cubicBezTo>
                  <a:pt x="89" y="134"/>
                  <a:pt x="91" y="132"/>
                  <a:pt x="91" y="130"/>
                </a:cubicBezTo>
                <a:cubicBezTo>
                  <a:pt x="91" y="129"/>
                  <a:pt x="89" y="126"/>
                  <a:pt x="87" y="126"/>
                </a:cubicBezTo>
                <a:close/>
                <a:moveTo>
                  <a:pt x="25" y="77"/>
                </a:moveTo>
                <a:cubicBezTo>
                  <a:pt x="67" y="77"/>
                  <a:pt x="67" y="77"/>
                  <a:pt x="67" y="77"/>
                </a:cubicBezTo>
                <a:cubicBezTo>
                  <a:pt x="70" y="77"/>
                  <a:pt x="63" y="59"/>
                  <a:pt x="63" y="59"/>
                </a:cubicBezTo>
                <a:cubicBezTo>
                  <a:pt x="63" y="58"/>
                  <a:pt x="62" y="58"/>
                  <a:pt x="61" y="56"/>
                </a:cubicBezTo>
                <a:cubicBezTo>
                  <a:pt x="54" y="54"/>
                  <a:pt x="54" y="54"/>
                  <a:pt x="54" y="54"/>
                </a:cubicBezTo>
                <a:cubicBezTo>
                  <a:pt x="52" y="50"/>
                  <a:pt x="52" y="50"/>
                  <a:pt x="52" y="50"/>
                </a:cubicBezTo>
                <a:cubicBezTo>
                  <a:pt x="46" y="56"/>
                  <a:pt x="46" y="56"/>
                  <a:pt x="46" y="56"/>
                </a:cubicBezTo>
                <a:cubicBezTo>
                  <a:pt x="48" y="71"/>
                  <a:pt x="48" y="71"/>
                  <a:pt x="48" y="71"/>
                </a:cubicBezTo>
                <a:cubicBezTo>
                  <a:pt x="48" y="72"/>
                  <a:pt x="48" y="72"/>
                  <a:pt x="48" y="72"/>
                </a:cubicBezTo>
                <a:cubicBezTo>
                  <a:pt x="46" y="75"/>
                  <a:pt x="46" y="75"/>
                  <a:pt x="46" y="75"/>
                </a:cubicBezTo>
                <a:cubicBezTo>
                  <a:pt x="43" y="72"/>
                  <a:pt x="43" y="72"/>
                  <a:pt x="43" y="72"/>
                </a:cubicBezTo>
                <a:cubicBezTo>
                  <a:pt x="43" y="72"/>
                  <a:pt x="43" y="72"/>
                  <a:pt x="43" y="71"/>
                </a:cubicBezTo>
                <a:cubicBezTo>
                  <a:pt x="46" y="56"/>
                  <a:pt x="46" y="56"/>
                  <a:pt x="46" y="56"/>
                </a:cubicBezTo>
                <a:cubicBezTo>
                  <a:pt x="40" y="50"/>
                  <a:pt x="40" y="50"/>
                  <a:pt x="40" y="50"/>
                </a:cubicBezTo>
                <a:cubicBezTo>
                  <a:pt x="38" y="54"/>
                  <a:pt x="38" y="54"/>
                  <a:pt x="38" y="54"/>
                </a:cubicBezTo>
                <a:cubicBezTo>
                  <a:pt x="31" y="56"/>
                  <a:pt x="31" y="56"/>
                  <a:pt x="31" y="56"/>
                </a:cubicBezTo>
                <a:cubicBezTo>
                  <a:pt x="29" y="58"/>
                  <a:pt x="28" y="58"/>
                  <a:pt x="28" y="59"/>
                </a:cubicBezTo>
                <a:cubicBezTo>
                  <a:pt x="28" y="59"/>
                  <a:pt x="21" y="77"/>
                  <a:pt x="25" y="77"/>
                </a:cubicBezTo>
                <a:close/>
                <a:moveTo>
                  <a:pt x="45" y="50"/>
                </a:moveTo>
                <a:cubicBezTo>
                  <a:pt x="52" y="50"/>
                  <a:pt x="57" y="44"/>
                  <a:pt x="57" y="33"/>
                </a:cubicBezTo>
                <a:cubicBezTo>
                  <a:pt x="57" y="25"/>
                  <a:pt x="54" y="20"/>
                  <a:pt x="45" y="20"/>
                </a:cubicBezTo>
                <a:cubicBezTo>
                  <a:pt x="37" y="20"/>
                  <a:pt x="34" y="25"/>
                  <a:pt x="34" y="33"/>
                </a:cubicBezTo>
                <a:cubicBezTo>
                  <a:pt x="34" y="44"/>
                  <a:pt x="38" y="50"/>
                  <a:pt x="45" y="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1E4FA6B6-63EF-3740-E772-A3E841397B94}"/>
              </a:ext>
            </a:extLst>
          </p:cNvPr>
          <p:cNvSpPr>
            <a:spLocks noEditPoints="1"/>
          </p:cNvSpPr>
          <p:nvPr/>
        </p:nvSpPr>
        <p:spPr bwMode="auto">
          <a:xfrm>
            <a:off x="2389188" y="1389063"/>
            <a:ext cx="254000" cy="219075"/>
          </a:xfrm>
          <a:custGeom>
            <a:avLst/>
            <a:gdLst>
              <a:gd name="T0" fmla="*/ 23 w 160"/>
              <a:gd name="T1" fmla="*/ 26 h 138"/>
              <a:gd name="T2" fmla="*/ 51 w 160"/>
              <a:gd name="T3" fmla="*/ 35 h 138"/>
              <a:gd name="T4" fmla="*/ 83 w 160"/>
              <a:gd name="T5" fmla="*/ 35 h 138"/>
              <a:gd name="T6" fmla="*/ 160 w 160"/>
              <a:gd name="T7" fmla="*/ 18 h 138"/>
              <a:gd name="T8" fmla="*/ 158 w 160"/>
              <a:gd name="T9" fmla="*/ 8 h 138"/>
              <a:gd name="T10" fmla="*/ 158 w 160"/>
              <a:gd name="T11" fmla="*/ 8 h 138"/>
              <a:gd name="T12" fmla="*/ 108 w 160"/>
              <a:gd name="T13" fmla="*/ 0 h 138"/>
              <a:gd name="T14" fmla="*/ 88 w 160"/>
              <a:gd name="T15" fmla="*/ 1 h 138"/>
              <a:gd name="T16" fmla="*/ 22 w 160"/>
              <a:gd name="T17" fmla="*/ 15 h 138"/>
              <a:gd name="T18" fmla="*/ 1 w 160"/>
              <a:gd name="T19" fmla="*/ 29 h 138"/>
              <a:gd name="T20" fmla="*/ 2 w 160"/>
              <a:gd name="T21" fmla="*/ 45 h 138"/>
              <a:gd name="T22" fmla="*/ 8 w 160"/>
              <a:gd name="T23" fmla="*/ 52 h 138"/>
              <a:gd name="T24" fmla="*/ 1 w 160"/>
              <a:gd name="T25" fmla="*/ 61 h 138"/>
              <a:gd name="T26" fmla="*/ 2 w 160"/>
              <a:gd name="T27" fmla="*/ 78 h 138"/>
              <a:gd name="T28" fmla="*/ 8 w 160"/>
              <a:gd name="T29" fmla="*/ 83 h 138"/>
              <a:gd name="T30" fmla="*/ 1 w 160"/>
              <a:gd name="T31" fmla="*/ 94 h 138"/>
              <a:gd name="T32" fmla="*/ 2 w 160"/>
              <a:gd name="T33" fmla="*/ 109 h 138"/>
              <a:gd name="T34" fmla="*/ 14 w 160"/>
              <a:gd name="T35" fmla="*/ 120 h 138"/>
              <a:gd name="T36" fmla="*/ 61 w 160"/>
              <a:gd name="T37" fmla="*/ 136 h 138"/>
              <a:gd name="T38" fmla="*/ 72 w 160"/>
              <a:gd name="T39" fmla="*/ 136 h 138"/>
              <a:gd name="T40" fmla="*/ 156 w 160"/>
              <a:gd name="T41" fmla="*/ 116 h 138"/>
              <a:gd name="T42" fmla="*/ 155 w 160"/>
              <a:gd name="T43" fmla="*/ 111 h 138"/>
              <a:gd name="T44" fmla="*/ 149 w 160"/>
              <a:gd name="T45" fmla="*/ 106 h 138"/>
              <a:gd name="T46" fmla="*/ 72 w 160"/>
              <a:gd name="T47" fmla="*/ 126 h 138"/>
              <a:gd name="T48" fmla="*/ 63 w 160"/>
              <a:gd name="T49" fmla="*/ 126 h 138"/>
              <a:gd name="T50" fmla="*/ 17 w 160"/>
              <a:gd name="T51" fmla="*/ 109 h 138"/>
              <a:gd name="T52" fmla="*/ 11 w 160"/>
              <a:gd name="T53" fmla="*/ 105 h 138"/>
              <a:gd name="T54" fmla="*/ 11 w 160"/>
              <a:gd name="T55" fmla="*/ 97 h 138"/>
              <a:gd name="T56" fmla="*/ 23 w 160"/>
              <a:gd name="T57" fmla="*/ 90 h 138"/>
              <a:gd name="T58" fmla="*/ 61 w 160"/>
              <a:gd name="T59" fmla="*/ 104 h 138"/>
              <a:gd name="T60" fmla="*/ 72 w 160"/>
              <a:gd name="T61" fmla="*/ 104 h 138"/>
              <a:gd name="T62" fmla="*/ 156 w 160"/>
              <a:gd name="T63" fmla="*/ 83 h 138"/>
              <a:gd name="T64" fmla="*/ 155 w 160"/>
              <a:gd name="T65" fmla="*/ 78 h 138"/>
              <a:gd name="T66" fmla="*/ 149 w 160"/>
              <a:gd name="T67" fmla="*/ 75 h 138"/>
              <a:gd name="T68" fmla="*/ 72 w 160"/>
              <a:gd name="T69" fmla="*/ 93 h 138"/>
              <a:gd name="T70" fmla="*/ 63 w 160"/>
              <a:gd name="T71" fmla="*/ 93 h 138"/>
              <a:gd name="T72" fmla="*/ 17 w 160"/>
              <a:gd name="T73" fmla="*/ 78 h 138"/>
              <a:gd name="T74" fmla="*/ 11 w 160"/>
              <a:gd name="T75" fmla="*/ 72 h 138"/>
              <a:gd name="T76" fmla="*/ 11 w 160"/>
              <a:gd name="T77" fmla="*/ 64 h 138"/>
              <a:gd name="T78" fmla="*/ 23 w 160"/>
              <a:gd name="T79" fmla="*/ 57 h 138"/>
              <a:gd name="T80" fmla="*/ 63 w 160"/>
              <a:gd name="T81" fmla="*/ 71 h 138"/>
              <a:gd name="T82" fmla="*/ 72 w 160"/>
              <a:gd name="T83" fmla="*/ 72 h 138"/>
              <a:gd name="T84" fmla="*/ 156 w 160"/>
              <a:gd name="T85" fmla="*/ 52 h 138"/>
              <a:gd name="T86" fmla="*/ 155 w 160"/>
              <a:gd name="T87" fmla="*/ 46 h 138"/>
              <a:gd name="T88" fmla="*/ 149 w 160"/>
              <a:gd name="T89" fmla="*/ 42 h 138"/>
              <a:gd name="T90" fmla="*/ 73 w 160"/>
              <a:gd name="T91" fmla="*/ 61 h 138"/>
              <a:gd name="T92" fmla="*/ 63 w 160"/>
              <a:gd name="T93" fmla="*/ 60 h 138"/>
              <a:gd name="T94" fmla="*/ 18 w 160"/>
              <a:gd name="T95" fmla="*/ 45 h 138"/>
              <a:gd name="T96" fmla="*/ 11 w 160"/>
              <a:gd name="T97" fmla="*/ 40 h 138"/>
              <a:gd name="T98" fmla="*/ 11 w 160"/>
              <a:gd name="T99" fmla="*/ 33 h 138"/>
              <a:gd name="T100" fmla="*/ 23 w 160"/>
              <a:gd name="T101" fmla="*/ 26 h 138"/>
              <a:gd name="T102" fmla="*/ 23 w 160"/>
              <a:gd name="T103" fmla="*/ 26 h 138"/>
              <a:gd name="T104" fmla="*/ 23 w 160"/>
              <a:gd name="T105" fmla="*/ 26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38">
                <a:moveTo>
                  <a:pt x="23" y="26"/>
                </a:moveTo>
                <a:cubicBezTo>
                  <a:pt x="51" y="35"/>
                  <a:pt x="51" y="35"/>
                  <a:pt x="51" y="35"/>
                </a:cubicBezTo>
                <a:cubicBezTo>
                  <a:pt x="53" y="37"/>
                  <a:pt x="64" y="41"/>
                  <a:pt x="83" y="35"/>
                </a:cubicBezTo>
                <a:cubicBezTo>
                  <a:pt x="108" y="29"/>
                  <a:pt x="159" y="18"/>
                  <a:pt x="160" y="18"/>
                </a:cubicBezTo>
                <a:cubicBezTo>
                  <a:pt x="158" y="8"/>
                  <a:pt x="158" y="8"/>
                  <a:pt x="158" y="8"/>
                </a:cubicBezTo>
                <a:cubicBezTo>
                  <a:pt x="158" y="8"/>
                  <a:pt x="158" y="8"/>
                  <a:pt x="158" y="8"/>
                </a:cubicBezTo>
                <a:cubicBezTo>
                  <a:pt x="108" y="0"/>
                  <a:pt x="108" y="0"/>
                  <a:pt x="108" y="0"/>
                </a:cubicBezTo>
                <a:cubicBezTo>
                  <a:pt x="103" y="0"/>
                  <a:pt x="94" y="0"/>
                  <a:pt x="88" y="1"/>
                </a:cubicBezTo>
                <a:cubicBezTo>
                  <a:pt x="22" y="15"/>
                  <a:pt x="22" y="15"/>
                  <a:pt x="22" y="15"/>
                </a:cubicBezTo>
                <a:cubicBezTo>
                  <a:pt x="13" y="14"/>
                  <a:pt x="5" y="19"/>
                  <a:pt x="1" y="29"/>
                </a:cubicBezTo>
                <a:cubicBezTo>
                  <a:pt x="0" y="34"/>
                  <a:pt x="1" y="40"/>
                  <a:pt x="2" y="45"/>
                </a:cubicBezTo>
                <a:cubicBezTo>
                  <a:pt x="4" y="48"/>
                  <a:pt x="6" y="49"/>
                  <a:pt x="8" y="52"/>
                </a:cubicBezTo>
                <a:cubicBezTo>
                  <a:pt x="5" y="53"/>
                  <a:pt x="2" y="57"/>
                  <a:pt x="1" y="61"/>
                </a:cubicBezTo>
                <a:cubicBezTo>
                  <a:pt x="0" y="67"/>
                  <a:pt x="0" y="72"/>
                  <a:pt x="2" y="78"/>
                </a:cubicBezTo>
                <a:cubicBezTo>
                  <a:pt x="4" y="79"/>
                  <a:pt x="5" y="82"/>
                  <a:pt x="8" y="83"/>
                </a:cubicBezTo>
                <a:cubicBezTo>
                  <a:pt x="5" y="86"/>
                  <a:pt x="2" y="90"/>
                  <a:pt x="1" y="94"/>
                </a:cubicBezTo>
                <a:cubicBezTo>
                  <a:pt x="0" y="100"/>
                  <a:pt x="0" y="105"/>
                  <a:pt x="2" y="109"/>
                </a:cubicBezTo>
                <a:cubicBezTo>
                  <a:pt x="5" y="115"/>
                  <a:pt x="9" y="119"/>
                  <a:pt x="14" y="120"/>
                </a:cubicBezTo>
                <a:cubicBezTo>
                  <a:pt x="61" y="136"/>
                  <a:pt x="61" y="136"/>
                  <a:pt x="61" y="136"/>
                </a:cubicBezTo>
                <a:cubicBezTo>
                  <a:pt x="64" y="138"/>
                  <a:pt x="69" y="138"/>
                  <a:pt x="72" y="13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56" y="116"/>
                  <a:pt x="155" y="113"/>
                  <a:pt x="155" y="111"/>
                </a:cubicBezTo>
                <a:cubicBezTo>
                  <a:pt x="154" y="108"/>
                  <a:pt x="151" y="106"/>
                  <a:pt x="149" y="10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69" y="127"/>
                  <a:pt x="65" y="126"/>
                  <a:pt x="63" y="126"/>
                </a:cubicBezTo>
                <a:cubicBezTo>
                  <a:pt x="17" y="109"/>
                  <a:pt x="17" y="109"/>
                  <a:pt x="17" y="109"/>
                </a:cubicBezTo>
                <a:cubicBezTo>
                  <a:pt x="14" y="109"/>
                  <a:pt x="13" y="108"/>
                  <a:pt x="11" y="105"/>
                </a:cubicBezTo>
                <a:cubicBezTo>
                  <a:pt x="10" y="102"/>
                  <a:pt x="10" y="100"/>
                  <a:pt x="11" y="97"/>
                </a:cubicBezTo>
                <a:cubicBezTo>
                  <a:pt x="13" y="91"/>
                  <a:pt x="18" y="89"/>
                  <a:pt x="23" y="90"/>
                </a:cubicBezTo>
                <a:cubicBezTo>
                  <a:pt x="23" y="90"/>
                  <a:pt x="51" y="100"/>
                  <a:pt x="61" y="104"/>
                </a:cubicBezTo>
                <a:cubicBezTo>
                  <a:pt x="64" y="105"/>
                  <a:pt x="69" y="105"/>
                  <a:pt x="72" y="104"/>
                </a:cubicBezTo>
                <a:cubicBezTo>
                  <a:pt x="156" y="83"/>
                  <a:pt x="156" y="83"/>
                  <a:pt x="156" y="83"/>
                </a:cubicBezTo>
                <a:cubicBezTo>
                  <a:pt x="156" y="83"/>
                  <a:pt x="155" y="82"/>
                  <a:pt x="155" y="78"/>
                </a:cubicBezTo>
                <a:cubicBezTo>
                  <a:pt x="154" y="75"/>
                  <a:pt x="151" y="74"/>
                  <a:pt x="149" y="75"/>
                </a:cubicBezTo>
                <a:cubicBezTo>
                  <a:pt x="72" y="93"/>
                  <a:pt x="72" y="93"/>
                  <a:pt x="72" y="93"/>
                </a:cubicBezTo>
                <a:cubicBezTo>
                  <a:pt x="69" y="94"/>
                  <a:pt x="65" y="94"/>
                  <a:pt x="63" y="93"/>
                </a:cubicBezTo>
                <a:cubicBezTo>
                  <a:pt x="17" y="78"/>
                  <a:pt x="17" y="78"/>
                  <a:pt x="17" y="78"/>
                </a:cubicBezTo>
                <a:cubicBezTo>
                  <a:pt x="14" y="76"/>
                  <a:pt x="13" y="75"/>
                  <a:pt x="11" y="72"/>
                </a:cubicBezTo>
                <a:cubicBezTo>
                  <a:pt x="10" y="70"/>
                  <a:pt x="10" y="67"/>
                  <a:pt x="11" y="64"/>
                </a:cubicBezTo>
                <a:cubicBezTo>
                  <a:pt x="13" y="59"/>
                  <a:pt x="18" y="56"/>
                  <a:pt x="23" y="57"/>
                </a:cubicBezTo>
                <a:cubicBezTo>
                  <a:pt x="23" y="57"/>
                  <a:pt x="51" y="67"/>
                  <a:pt x="63" y="71"/>
                </a:cubicBezTo>
                <a:cubicBezTo>
                  <a:pt x="65" y="72"/>
                  <a:pt x="69" y="72"/>
                  <a:pt x="72" y="72"/>
                </a:cubicBezTo>
                <a:cubicBezTo>
                  <a:pt x="156" y="52"/>
                  <a:pt x="156" y="52"/>
                  <a:pt x="156" y="52"/>
                </a:cubicBezTo>
                <a:cubicBezTo>
                  <a:pt x="156" y="52"/>
                  <a:pt x="156" y="49"/>
                  <a:pt x="155" y="46"/>
                </a:cubicBezTo>
                <a:cubicBezTo>
                  <a:pt x="155" y="44"/>
                  <a:pt x="153" y="41"/>
                  <a:pt x="149" y="42"/>
                </a:cubicBezTo>
                <a:cubicBezTo>
                  <a:pt x="73" y="61"/>
                  <a:pt x="73" y="61"/>
                  <a:pt x="73" y="61"/>
                </a:cubicBezTo>
                <a:cubicBezTo>
                  <a:pt x="70" y="61"/>
                  <a:pt x="65" y="61"/>
                  <a:pt x="63" y="60"/>
                </a:cubicBezTo>
                <a:cubicBezTo>
                  <a:pt x="18" y="45"/>
                  <a:pt x="18" y="45"/>
                  <a:pt x="18" y="45"/>
                </a:cubicBezTo>
                <a:cubicBezTo>
                  <a:pt x="15" y="44"/>
                  <a:pt x="13" y="42"/>
                  <a:pt x="11" y="40"/>
                </a:cubicBezTo>
                <a:cubicBezTo>
                  <a:pt x="10" y="37"/>
                  <a:pt x="10" y="34"/>
                  <a:pt x="11" y="33"/>
                </a:cubicBezTo>
                <a:cubicBezTo>
                  <a:pt x="13" y="27"/>
                  <a:pt x="18" y="23"/>
                  <a:pt x="23" y="26"/>
                </a:cubicBezTo>
                <a:close/>
                <a:moveTo>
                  <a:pt x="23" y="26"/>
                </a:moveTo>
                <a:cubicBezTo>
                  <a:pt x="23" y="26"/>
                  <a:pt x="23" y="26"/>
                  <a:pt x="23" y="2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6FFA98AE-B4A0-C04F-3210-6C9BDD9A1CC5}"/>
              </a:ext>
            </a:extLst>
          </p:cNvPr>
          <p:cNvSpPr>
            <a:spLocks noEditPoints="1"/>
          </p:cNvSpPr>
          <p:nvPr/>
        </p:nvSpPr>
        <p:spPr bwMode="auto">
          <a:xfrm>
            <a:off x="11210926" y="1370013"/>
            <a:ext cx="231775" cy="254000"/>
          </a:xfrm>
          <a:custGeom>
            <a:avLst/>
            <a:gdLst>
              <a:gd name="T0" fmla="*/ 13 w 146"/>
              <a:gd name="T1" fmla="*/ 150 h 160"/>
              <a:gd name="T2" fmla="*/ 18 w 146"/>
              <a:gd name="T3" fmla="*/ 150 h 160"/>
              <a:gd name="T4" fmla="*/ 19 w 146"/>
              <a:gd name="T5" fmla="*/ 148 h 160"/>
              <a:gd name="T6" fmla="*/ 21 w 146"/>
              <a:gd name="T7" fmla="*/ 150 h 160"/>
              <a:gd name="T8" fmla="*/ 28 w 146"/>
              <a:gd name="T9" fmla="*/ 157 h 160"/>
              <a:gd name="T10" fmla="*/ 33 w 146"/>
              <a:gd name="T11" fmla="*/ 160 h 160"/>
              <a:gd name="T12" fmla="*/ 39 w 146"/>
              <a:gd name="T13" fmla="*/ 157 h 160"/>
              <a:gd name="T14" fmla="*/ 45 w 146"/>
              <a:gd name="T15" fmla="*/ 150 h 160"/>
              <a:gd name="T16" fmla="*/ 48 w 146"/>
              <a:gd name="T17" fmla="*/ 143 h 160"/>
              <a:gd name="T18" fmla="*/ 45 w 146"/>
              <a:gd name="T19" fmla="*/ 138 h 160"/>
              <a:gd name="T20" fmla="*/ 38 w 146"/>
              <a:gd name="T21" fmla="*/ 130 h 160"/>
              <a:gd name="T22" fmla="*/ 38 w 146"/>
              <a:gd name="T23" fmla="*/ 129 h 160"/>
              <a:gd name="T24" fmla="*/ 39 w 146"/>
              <a:gd name="T25" fmla="*/ 127 h 160"/>
              <a:gd name="T26" fmla="*/ 41 w 146"/>
              <a:gd name="T27" fmla="*/ 127 h 160"/>
              <a:gd name="T28" fmla="*/ 41 w 146"/>
              <a:gd name="T29" fmla="*/ 127 h 160"/>
              <a:gd name="T30" fmla="*/ 48 w 146"/>
              <a:gd name="T31" fmla="*/ 135 h 160"/>
              <a:gd name="T32" fmla="*/ 53 w 146"/>
              <a:gd name="T33" fmla="*/ 138 h 160"/>
              <a:gd name="T34" fmla="*/ 59 w 146"/>
              <a:gd name="T35" fmla="*/ 135 h 160"/>
              <a:gd name="T36" fmla="*/ 65 w 146"/>
              <a:gd name="T37" fmla="*/ 129 h 160"/>
              <a:gd name="T38" fmla="*/ 65 w 146"/>
              <a:gd name="T39" fmla="*/ 117 h 160"/>
              <a:gd name="T40" fmla="*/ 59 w 146"/>
              <a:gd name="T41" fmla="*/ 109 h 160"/>
              <a:gd name="T42" fmla="*/ 58 w 146"/>
              <a:gd name="T43" fmla="*/ 107 h 160"/>
              <a:gd name="T44" fmla="*/ 59 w 146"/>
              <a:gd name="T45" fmla="*/ 107 h 160"/>
              <a:gd name="T46" fmla="*/ 89 w 146"/>
              <a:gd name="T47" fmla="*/ 76 h 160"/>
              <a:gd name="T48" fmla="*/ 90 w 146"/>
              <a:gd name="T49" fmla="*/ 74 h 160"/>
              <a:gd name="T50" fmla="*/ 92 w 146"/>
              <a:gd name="T51" fmla="*/ 74 h 160"/>
              <a:gd name="T52" fmla="*/ 106 w 146"/>
              <a:gd name="T53" fmla="*/ 77 h 160"/>
              <a:gd name="T54" fmla="*/ 130 w 146"/>
              <a:gd name="T55" fmla="*/ 66 h 160"/>
              <a:gd name="T56" fmla="*/ 130 w 146"/>
              <a:gd name="T57" fmla="*/ 10 h 160"/>
              <a:gd name="T58" fmla="*/ 106 w 146"/>
              <a:gd name="T59" fmla="*/ 0 h 160"/>
              <a:gd name="T60" fmla="*/ 79 w 146"/>
              <a:gd name="T61" fmla="*/ 10 h 160"/>
              <a:gd name="T62" fmla="*/ 70 w 146"/>
              <a:gd name="T63" fmla="*/ 53 h 160"/>
              <a:gd name="T64" fmla="*/ 70 w 146"/>
              <a:gd name="T65" fmla="*/ 56 h 160"/>
              <a:gd name="T66" fmla="*/ 4 w 146"/>
              <a:gd name="T67" fmla="*/ 127 h 160"/>
              <a:gd name="T68" fmla="*/ 0 w 146"/>
              <a:gd name="T69" fmla="*/ 137 h 160"/>
              <a:gd name="T70" fmla="*/ 4 w 146"/>
              <a:gd name="T71" fmla="*/ 147 h 160"/>
              <a:gd name="T72" fmla="*/ 13 w 146"/>
              <a:gd name="T73" fmla="*/ 150 h 160"/>
              <a:gd name="T74" fmla="*/ 93 w 146"/>
              <a:gd name="T75" fmla="*/ 38 h 160"/>
              <a:gd name="T76" fmla="*/ 96 w 146"/>
              <a:gd name="T77" fmla="*/ 30 h 160"/>
              <a:gd name="T78" fmla="*/ 106 w 146"/>
              <a:gd name="T79" fmla="*/ 26 h 160"/>
              <a:gd name="T80" fmla="*/ 113 w 146"/>
              <a:gd name="T81" fmla="*/ 30 h 160"/>
              <a:gd name="T82" fmla="*/ 117 w 146"/>
              <a:gd name="T83" fmla="*/ 38 h 160"/>
              <a:gd name="T84" fmla="*/ 113 w 146"/>
              <a:gd name="T85" fmla="*/ 48 h 160"/>
              <a:gd name="T86" fmla="*/ 106 w 146"/>
              <a:gd name="T87" fmla="*/ 51 h 160"/>
              <a:gd name="T88" fmla="*/ 96 w 146"/>
              <a:gd name="T89" fmla="*/ 48 h 160"/>
              <a:gd name="T90" fmla="*/ 93 w 146"/>
              <a:gd name="T91" fmla="*/ 38 h 160"/>
              <a:gd name="T92" fmla="*/ 93 w 146"/>
              <a:gd name="T93" fmla="*/ 38 h 160"/>
              <a:gd name="T94" fmla="*/ 93 w 146"/>
              <a:gd name="T95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6" h="160">
                <a:moveTo>
                  <a:pt x="13" y="150"/>
                </a:moveTo>
                <a:cubicBezTo>
                  <a:pt x="14" y="150"/>
                  <a:pt x="16" y="150"/>
                  <a:pt x="18" y="150"/>
                </a:cubicBezTo>
                <a:cubicBezTo>
                  <a:pt x="19" y="148"/>
                  <a:pt x="19" y="148"/>
                  <a:pt x="19" y="148"/>
                </a:cubicBezTo>
                <a:cubicBezTo>
                  <a:pt x="21" y="150"/>
                  <a:pt x="21" y="150"/>
                  <a:pt x="21" y="150"/>
                </a:cubicBezTo>
                <a:cubicBezTo>
                  <a:pt x="28" y="157"/>
                  <a:pt x="28" y="157"/>
                  <a:pt x="28" y="157"/>
                </a:cubicBezTo>
                <a:cubicBezTo>
                  <a:pt x="28" y="158"/>
                  <a:pt x="31" y="160"/>
                  <a:pt x="33" y="160"/>
                </a:cubicBezTo>
                <a:cubicBezTo>
                  <a:pt x="36" y="160"/>
                  <a:pt x="38" y="158"/>
                  <a:pt x="39" y="157"/>
                </a:cubicBezTo>
                <a:cubicBezTo>
                  <a:pt x="45" y="150"/>
                  <a:pt x="45" y="150"/>
                  <a:pt x="45" y="150"/>
                </a:cubicBezTo>
                <a:cubicBezTo>
                  <a:pt x="47" y="148"/>
                  <a:pt x="48" y="147"/>
                  <a:pt x="48" y="143"/>
                </a:cubicBezTo>
                <a:cubicBezTo>
                  <a:pt x="48" y="142"/>
                  <a:pt x="47" y="140"/>
                  <a:pt x="45" y="138"/>
                </a:cubicBezTo>
                <a:cubicBezTo>
                  <a:pt x="38" y="130"/>
                  <a:pt x="38" y="130"/>
                  <a:pt x="38" y="130"/>
                </a:cubicBezTo>
                <a:cubicBezTo>
                  <a:pt x="38" y="129"/>
                  <a:pt x="38" y="129"/>
                  <a:pt x="38" y="129"/>
                </a:cubicBezTo>
                <a:cubicBezTo>
                  <a:pt x="39" y="127"/>
                  <a:pt x="39" y="127"/>
                  <a:pt x="39" y="127"/>
                </a:cubicBezTo>
                <a:cubicBezTo>
                  <a:pt x="39" y="127"/>
                  <a:pt x="39" y="127"/>
                  <a:pt x="41" y="127"/>
                </a:cubicBezTo>
                <a:cubicBezTo>
                  <a:pt x="41" y="127"/>
                  <a:pt x="41" y="127"/>
                  <a:pt x="41" y="127"/>
                </a:cubicBezTo>
                <a:cubicBezTo>
                  <a:pt x="48" y="135"/>
                  <a:pt x="48" y="135"/>
                  <a:pt x="48" y="135"/>
                </a:cubicBezTo>
                <a:cubicBezTo>
                  <a:pt x="50" y="137"/>
                  <a:pt x="52" y="138"/>
                  <a:pt x="53" y="138"/>
                </a:cubicBezTo>
                <a:cubicBezTo>
                  <a:pt x="56" y="138"/>
                  <a:pt x="58" y="137"/>
                  <a:pt x="59" y="135"/>
                </a:cubicBezTo>
                <a:cubicBezTo>
                  <a:pt x="65" y="129"/>
                  <a:pt x="65" y="129"/>
                  <a:pt x="65" y="129"/>
                </a:cubicBezTo>
                <a:cubicBezTo>
                  <a:pt x="69" y="125"/>
                  <a:pt x="69" y="120"/>
                  <a:pt x="65" y="117"/>
                </a:cubicBezTo>
                <a:cubicBezTo>
                  <a:pt x="59" y="109"/>
                  <a:pt x="59" y="109"/>
                  <a:pt x="59" y="109"/>
                </a:cubicBezTo>
                <a:cubicBezTo>
                  <a:pt x="58" y="109"/>
                  <a:pt x="58" y="107"/>
                  <a:pt x="58" y="107"/>
                </a:cubicBezTo>
                <a:cubicBezTo>
                  <a:pt x="58" y="107"/>
                  <a:pt x="58" y="107"/>
                  <a:pt x="59" y="107"/>
                </a:cubicBezTo>
                <a:cubicBezTo>
                  <a:pt x="89" y="76"/>
                  <a:pt x="89" y="76"/>
                  <a:pt x="89" y="76"/>
                </a:cubicBezTo>
                <a:cubicBezTo>
                  <a:pt x="90" y="74"/>
                  <a:pt x="90" y="74"/>
                  <a:pt x="90" y="74"/>
                </a:cubicBezTo>
                <a:cubicBezTo>
                  <a:pt x="92" y="74"/>
                  <a:pt x="92" y="74"/>
                  <a:pt x="92" y="74"/>
                </a:cubicBezTo>
                <a:cubicBezTo>
                  <a:pt x="96" y="77"/>
                  <a:pt x="101" y="77"/>
                  <a:pt x="106" y="77"/>
                </a:cubicBezTo>
                <a:cubicBezTo>
                  <a:pt x="115" y="77"/>
                  <a:pt x="124" y="74"/>
                  <a:pt x="130" y="66"/>
                </a:cubicBezTo>
                <a:cubicBezTo>
                  <a:pt x="146" y="51"/>
                  <a:pt x="146" y="26"/>
                  <a:pt x="130" y="10"/>
                </a:cubicBezTo>
                <a:cubicBezTo>
                  <a:pt x="124" y="3"/>
                  <a:pt x="115" y="0"/>
                  <a:pt x="106" y="0"/>
                </a:cubicBezTo>
                <a:cubicBezTo>
                  <a:pt x="95" y="0"/>
                  <a:pt x="86" y="3"/>
                  <a:pt x="79" y="10"/>
                </a:cubicBezTo>
                <a:cubicBezTo>
                  <a:pt x="69" y="21"/>
                  <a:pt x="65" y="38"/>
                  <a:pt x="70" y="53"/>
                </a:cubicBezTo>
                <a:cubicBezTo>
                  <a:pt x="72" y="54"/>
                  <a:pt x="72" y="56"/>
                  <a:pt x="70" y="56"/>
                </a:cubicBezTo>
                <a:cubicBezTo>
                  <a:pt x="4" y="127"/>
                  <a:pt x="4" y="127"/>
                  <a:pt x="4" y="127"/>
                </a:cubicBezTo>
                <a:cubicBezTo>
                  <a:pt x="2" y="130"/>
                  <a:pt x="0" y="134"/>
                  <a:pt x="0" y="137"/>
                </a:cubicBezTo>
                <a:cubicBezTo>
                  <a:pt x="0" y="140"/>
                  <a:pt x="2" y="143"/>
                  <a:pt x="4" y="147"/>
                </a:cubicBezTo>
                <a:cubicBezTo>
                  <a:pt x="7" y="148"/>
                  <a:pt x="10" y="150"/>
                  <a:pt x="13" y="150"/>
                </a:cubicBezTo>
                <a:close/>
                <a:moveTo>
                  <a:pt x="93" y="38"/>
                </a:moveTo>
                <a:cubicBezTo>
                  <a:pt x="93" y="35"/>
                  <a:pt x="95" y="33"/>
                  <a:pt x="96" y="30"/>
                </a:cubicBezTo>
                <a:cubicBezTo>
                  <a:pt x="100" y="28"/>
                  <a:pt x="103" y="26"/>
                  <a:pt x="106" y="26"/>
                </a:cubicBezTo>
                <a:cubicBezTo>
                  <a:pt x="109" y="26"/>
                  <a:pt x="110" y="28"/>
                  <a:pt x="113" y="30"/>
                </a:cubicBezTo>
                <a:cubicBezTo>
                  <a:pt x="115" y="33"/>
                  <a:pt x="117" y="35"/>
                  <a:pt x="117" y="38"/>
                </a:cubicBezTo>
                <a:cubicBezTo>
                  <a:pt x="117" y="41"/>
                  <a:pt x="115" y="44"/>
                  <a:pt x="113" y="48"/>
                </a:cubicBezTo>
                <a:cubicBezTo>
                  <a:pt x="110" y="49"/>
                  <a:pt x="109" y="51"/>
                  <a:pt x="106" y="51"/>
                </a:cubicBezTo>
                <a:cubicBezTo>
                  <a:pt x="103" y="51"/>
                  <a:pt x="100" y="49"/>
                  <a:pt x="96" y="48"/>
                </a:cubicBezTo>
                <a:cubicBezTo>
                  <a:pt x="95" y="44"/>
                  <a:pt x="93" y="41"/>
                  <a:pt x="93" y="38"/>
                </a:cubicBezTo>
                <a:close/>
                <a:moveTo>
                  <a:pt x="93" y="38"/>
                </a:moveTo>
                <a:cubicBezTo>
                  <a:pt x="93" y="38"/>
                  <a:pt x="93" y="38"/>
                  <a:pt x="93" y="3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E278EBEE-BC79-BC0E-BD19-AE09B88EEE5C}"/>
              </a:ext>
            </a:extLst>
          </p:cNvPr>
          <p:cNvSpPr>
            <a:spLocks noEditPoints="1"/>
          </p:cNvSpPr>
          <p:nvPr/>
        </p:nvSpPr>
        <p:spPr bwMode="auto">
          <a:xfrm>
            <a:off x="11204576" y="3573463"/>
            <a:ext cx="238125" cy="254000"/>
          </a:xfrm>
          <a:custGeom>
            <a:avLst/>
            <a:gdLst>
              <a:gd name="T0" fmla="*/ 148 w 150"/>
              <a:gd name="T1" fmla="*/ 137 h 160"/>
              <a:gd name="T2" fmla="*/ 130 w 150"/>
              <a:gd name="T3" fmla="*/ 120 h 160"/>
              <a:gd name="T4" fmla="*/ 126 w 150"/>
              <a:gd name="T5" fmla="*/ 120 h 160"/>
              <a:gd name="T6" fmla="*/ 124 w 150"/>
              <a:gd name="T7" fmla="*/ 123 h 160"/>
              <a:gd name="T8" fmla="*/ 124 w 150"/>
              <a:gd name="T9" fmla="*/ 133 h 160"/>
              <a:gd name="T10" fmla="*/ 26 w 150"/>
              <a:gd name="T11" fmla="*/ 133 h 160"/>
              <a:gd name="T12" fmla="*/ 26 w 150"/>
              <a:gd name="T13" fmla="*/ 27 h 160"/>
              <a:gd name="T14" fmla="*/ 35 w 150"/>
              <a:gd name="T15" fmla="*/ 27 h 160"/>
              <a:gd name="T16" fmla="*/ 39 w 150"/>
              <a:gd name="T17" fmla="*/ 24 h 160"/>
              <a:gd name="T18" fmla="*/ 38 w 150"/>
              <a:gd name="T19" fmla="*/ 22 h 160"/>
              <a:gd name="T20" fmla="*/ 22 w 150"/>
              <a:gd name="T21" fmla="*/ 1 h 160"/>
              <a:gd name="T22" fmla="*/ 18 w 150"/>
              <a:gd name="T23" fmla="*/ 1 h 160"/>
              <a:gd name="T24" fmla="*/ 2 w 150"/>
              <a:gd name="T25" fmla="*/ 22 h 160"/>
              <a:gd name="T26" fmla="*/ 2 w 150"/>
              <a:gd name="T27" fmla="*/ 26 h 160"/>
              <a:gd name="T28" fmla="*/ 5 w 150"/>
              <a:gd name="T29" fmla="*/ 27 h 160"/>
              <a:gd name="T30" fmla="*/ 14 w 150"/>
              <a:gd name="T31" fmla="*/ 27 h 160"/>
              <a:gd name="T32" fmla="*/ 14 w 150"/>
              <a:gd name="T33" fmla="*/ 140 h 160"/>
              <a:gd name="T34" fmla="*/ 19 w 150"/>
              <a:gd name="T35" fmla="*/ 146 h 160"/>
              <a:gd name="T36" fmla="*/ 124 w 150"/>
              <a:gd name="T37" fmla="*/ 146 h 160"/>
              <a:gd name="T38" fmla="*/ 124 w 150"/>
              <a:gd name="T39" fmla="*/ 156 h 160"/>
              <a:gd name="T40" fmla="*/ 126 w 150"/>
              <a:gd name="T41" fmla="*/ 159 h 160"/>
              <a:gd name="T42" fmla="*/ 127 w 150"/>
              <a:gd name="T43" fmla="*/ 160 h 160"/>
              <a:gd name="T44" fmla="*/ 130 w 150"/>
              <a:gd name="T45" fmla="*/ 159 h 160"/>
              <a:gd name="T46" fmla="*/ 148 w 150"/>
              <a:gd name="T47" fmla="*/ 141 h 160"/>
              <a:gd name="T48" fmla="*/ 150 w 150"/>
              <a:gd name="T49" fmla="*/ 140 h 160"/>
              <a:gd name="T50" fmla="*/ 148 w 150"/>
              <a:gd name="T51" fmla="*/ 137 h 160"/>
              <a:gd name="T52" fmla="*/ 35 w 150"/>
              <a:gd name="T53" fmla="*/ 105 h 160"/>
              <a:gd name="T54" fmla="*/ 45 w 150"/>
              <a:gd name="T55" fmla="*/ 115 h 160"/>
              <a:gd name="T56" fmla="*/ 109 w 150"/>
              <a:gd name="T57" fmla="*/ 115 h 160"/>
              <a:gd name="T58" fmla="*/ 118 w 150"/>
              <a:gd name="T59" fmla="*/ 105 h 160"/>
              <a:gd name="T60" fmla="*/ 109 w 150"/>
              <a:gd name="T61" fmla="*/ 95 h 160"/>
              <a:gd name="T62" fmla="*/ 45 w 150"/>
              <a:gd name="T63" fmla="*/ 95 h 160"/>
              <a:gd name="T64" fmla="*/ 35 w 150"/>
              <a:gd name="T65" fmla="*/ 105 h 160"/>
              <a:gd name="T66" fmla="*/ 77 w 150"/>
              <a:gd name="T67" fmla="*/ 87 h 160"/>
              <a:gd name="T68" fmla="*/ 86 w 150"/>
              <a:gd name="T69" fmla="*/ 77 h 160"/>
              <a:gd name="T70" fmla="*/ 77 w 150"/>
              <a:gd name="T71" fmla="*/ 67 h 160"/>
              <a:gd name="T72" fmla="*/ 45 w 150"/>
              <a:gd name="T73" fmla="*/ 67 h 160"/>
              <a:gd name="T74" fmla="*/ 35 w 150"/>
              <a:gd name="T75" fmla="*/ 77 h 160"/>
              <a:gd name="T76" fmla="*/ 45 w 150"/>
              <a:gd name="T77" fmla="*/ 87 h 160"/>
              <a:gd name="T78" fmla="*/ 77 w 150"/>
              <a:gd name="T79" fmla="*/ 87 h 160"/>
              <a:gd name="T80" fmla="*/ 35 w 150"/>
              <a:gd name="T81" fmla="*/ 51 h 160"/>
              <a:gd name="T82" fmla="*/ 45 w 150"/>
              <a:gd name="T83" fmla="*/ 62 h 160"/>
              <a:gd name="T84" fmla="*/ 93 w 150"/>
              <a:gd name="T85" fmla="*/ 62 h 160"/>
              <a:gd name="T86" fmla="*/ 102 w 150"/>
              <a:gd name="T87" fmla="*/ 51 h 160"/>
              <a:gd name="T88" fmla="*/ 93 w 150"/>
              <a:gd name="T89" fmla="*/ 41 h 160"/>
              <a:gd name="T90" fmla="*/ 45 w 150"/>
              <a:gd name="T91" fmla="*/ 41 h 160"/>
              <a:gd name="T92" fmla="*/ 35 w 150"/>
              <a:gd name="T93" fmla="*/ 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0" h="160">
                <a:moveTo>
                  <a:pt x="148" y="137"/>
                </a:moveTo>
                <a:cubicBezTo>
                  <a:pt x="130" y="120"/>
                  <a:pt x="130" y="120"/>
                  <a:pt x="130" y="120"/>
                </a:cubicBezTo>
                <a:cubicBezTo>
                  <a:pt x="128" y="118"/>
                  <a:pt x="127" y="118"/>
                  <a:pt x="126" y="120"/>
                </a:cubicBezTo>
                <a:cubicBezTo>
                  <a:pt x="124" y="120"/>
                  <a:pt x="124" y="121"/>
                  <a:pt x="124" y="123"/>
                </a:cubicBezTo>
                <a:cubicBezTo>
                  <a:pt x="124" y="133"/>
                  <a:pt x="124" y="133"/>
                  <a:pt x="124" y="133"/>
                </a:cubicBezTo>
                <a:cubicBezTo>
                  <a:pt x="26" y="133"/>
                  <a:pt x="26" y="133"/>
                  <a:pt x="26" y="133"/>
                </a:cubicBezTo>
                <a:cubicBezTo>
                  <a:pt x="26" y="27"/>
                  <a:pt x="26" y="27"/>
                  <a:pt x="26" y="27"/>
                </a:cubicBezTo>
                <a:cubicBezTo>
                  <a:pt x="35" y="27"/>
                  <a:pt x="35" y="27"/>
                  <a:pt x="35" y="27"/>
                </a:cubicBezTo>
                <a:cubicBezTo>
                  <a:pt x="38" y="27"/>
                  <a:pt x="39" y="26"/>
                  <a:pt x="39" y="24"/>
                </a:cubicBezTo>
                <a:cubicBezTo>
                  <a:pt x="39" y="23"/>
                  <a:pt x="38" y="22"/>
                  <a:pt x="38" y="22"/>
                </a:cubicBezTo>
                <a:cubicBezTo>
                  <a:pt x="22" y="1"/>
                  <a:pt x="22" y="1"/>
                  <a:pt x="22" y="1"/>
                </a:cubicBezTo>
                <a:cubicBezTo>
                  <a:pt x="21" y="0"/>
                  <a:pt x="19" y="0"/>
                  <a:pt x="18" y="1"/>
                </a:cubicBezTo>
                <a:cubicBezTo>
                  <a:pt x="2" y="22"/>
                  <a:pt x="2" y="22"/>
                  <a:pt x="2" y="22"/>
                </a:cubicBezTo>
                <a:cubicBezTo>
                  <a:pt x="0" y="23"/>
                  <a:pt x="0" y="24"/>
                  <a:pt x="2" y="26"/>
                </a:cubicBezTo>
                <a:cubicBezTo>
                  <a:pt x="2" y="27"/>
                  <a:pt x="3" y="27"/>
                  <a:pt x="5" y="27"/>
                </a:cubicBezTo>
                <a:cubicBezTo>
                  <a:pt x="14" y="27"/>
                  <a:pt x="14" y="27"/>
                  <a:pt x="14" y="27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3"/>
                  <a:pt x="17" y="146"/>
                  <a:pt x="19" y="146"/>
                </a:cubicBezTo>
                <a:cubicBezTo>
                  <a:pt x="124" y="146"/>
                  <a:pt x="124" y="146"/>
                  <a:pt x="124" y="146"/>
                </a:cubicBezTo>
                <a:cubicBezTo>
                  <a:pt x="124" y="156"/>
                  <a:pt x="124" y="156"/>
                  <a:pt x="124" y="156"/>
                </a:cubicBezTo>
                <a:cubicBezTo>
                  <a:pt x="124" y="157"/>
                  <a:pt x="124" y="159"/>
                  <a:pt x="126" y="159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28" y="160"/>
                  <a:pt x="128" y="159"/>
                  <a:pt x="130" y="159"/>
                </a:cubicBezTo>
                <a:cubicBezTo>
                  <a:pt x="148" y="141"/>
                  <a:pt x="148" y="141"/>
                  <a:pt x="148" y="141"/>
                </a:cubicBezTo>
                <a:cubicBezTo>
                  <a:pt x="150" y="140"/>
                  <a:pt x="150" y="140"/>
                  <a:pt x="150" y="140"/>
                </a:cubicBezTo>
                <a:cubicBezTo>
                  <a:pt x="150" y="139"/>
                  <a:pt x="148" y="137"/>
                  <a:pt x="148" y="137"/>
                </a:cubicBezTo>
                <a:close/>
                <a:moveTo>
                  <a:pt x="35" y="105"/>
                </a:moveTo>
                <a:cubicBezTo>
                  <a:pt x="35" y="111"/>
                  <a:pt x="39" y="115"/>
                  <a:pt x="45" y="115"/>
                </a:cubicBezTo>
                <a:cubicBezTo>
                  <a:pt x="109" y="115"/>
                  <a:pt x="109" y="115"/>
                  <a:pt x="109" y="115"/>
                </a:cubicBezTo>
                <a:cubicBezTo>
                  <a:pt x="114" y="115"/>
                  <a:pt x="118" y="111"/>
                  <a:pt x="118" y="105"/>
                </a:cubicBezTo>
                <a:cubicBezTo>
                  <a:pt x="118" y="99"/>
                  <a:pt x="114" y="95"/>
                  <a:pt x="109" y="95"/>
                </a:cubicBezTo>
                <a:cubicBezTo>
                  <a:pt x="45" y="95"/>
                  <a:pt x="45" y="95"/>
                  <a:pt x="45" y="95"/>
                </a:cubicBezTo>
                <a:cubicBezTo>
                  <a:pt x="39" y="95"/>
                  <a:pt x="35" y="99"/>
                  <a:pt x="35" y="105"/>
                </a:cubicBezTo>
                <a:close/>
                <a:moveTo>
                  <a:pt x="77" y="87"/>
                </a:moveTo>
                <a:cubicBezTo>
                  <a:pt x="82" y="87"/>
                  <a:pt x="86" y="83"/>
                  <a:pt x="86" y="77"/>
                </a:cubicBezTo>
                <a:cubicBezTo>
                  <a:pt x="86" y="72"/>
                  <a:pt x="82" y="67"/>
                  <a:pt x="77" y="67"/>
                </a:cubicBezTo>
                <a:cubicBezTo>
                  <a:pt x="45" y="67"/>
                  <a:pt x="45" y="67"/>
                  <a:pt x="45" y="67"/>
                </a:cubicBezTo>
                <a:cubicBezTo>
                  <a:pt x="39" y="67"/>
                  <a:pt x="35" y="72"/>
                  <a:pt x="35" y="77"/>
                </a:cubicBezTo>
                <a:cubicBezTo>
                  <a:pt x="35" y="83"/>
                  <a:pt x="39" y="87"/>
                  <a:pt x="45" y="87"/>
                </a:cubicBezTo>
                <a:cubicBezTo>
                  <a:pt x="77" y="87"/>
                  <a:pt x="77" y="87"/>
                  <a:pt x="77" y="87"/>
                </a:cubicBezTo>
                <a:close/>
                <a:moveTo>
                  <a:pt x="35" y="51"/>
                </a:moveTo>
                <a:cubicBezTo>
                  <a:pt x="35" y="56"/>
                  <a:pt x="40" y="62"/>
                  <a:pt x="45" y="62"/>
                </a:cubicBezTo>
                <a:cubicBezTo>
                  <a:pt x="93" y="62"/>
                  <a:pt x="93" y="62"/>
                  <a:pt x="93" y="62"/>
                </a:cubicBezTo>
                <a:cubicBezTo>
                  <a:pt x="98" y="62"/>
                  <a:pt x="102" y="56"/>
                  <a:pt x="102" y="51"/>
                </a:cubicBezTo>
                <a:cubicBezTo>
                  <a:pt x="102" y="46"/>
                  <a:pt x="98" y="41"/>
                  <a:pt x="93" y="41"/>
                </a:cubicBezTo>
                <a:cubicBezTo>
                  <a:pt x="45" y="41"/>
                  <a:pt x="45" y="41"/>
                  <a:pt x="45" y="41"/>
                </a:cubicBezTo>
                <a:cubicBezTo>
                  <a:pt x="40" y="41"/>
                  <a:pt x="35" y="46"/>
                  <a:pt x="35" y="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B82F456F-C99D-92E1-91B2-7FBE6B4484ED}"/>
              </a:ext>
            </a:extLst>
          </p:cNvPr>
          <p:cNvSpPr>
            <a:spLocks noEditPoints="1"/>
          </p:cNvSpPr>
          <p:nvPr/>
        </p:nvSpPr>
        <p:spPr bwMode="auto">
          <a:xfrm>
            <a:off x="6800851" y="2471738"/>
            <a:ext cx="238125" cy="254000"/>
          </a:xfrm>
          <a:custGeom>
            <a:avLst/>
            <a:gdLst>
              <a:gd name="T0" fmla="*/ 69 w 150"/>
              <a:gd name="T1" fmla="*/ 107 h 160"/>
              <a:gd name="T2" fmla="*/ 66 w 150"/>
              <a:gd name="T3" fmla="*/ 102 h 160"/>
              <a:gd name="T4" fmla="*/ 77 w 150"/>
              <a:gd name="T5" fmla="*/ 86 h 160"/>
              <a:gd name="T6" fmla="*/ 74 w 150"/>
              <a:gd name="T7" fmla="*/ 80 h 160"/>
              <a:gd name="T8" fmla="*/ 43 w 150"/>
              <a:gd name="T9" fmla="*/ 80 h 160"/>
              <a:gd name="T10" fmla="*/ 45 w 150"/>
              <a:gd name="T11" fmla="*/ 94 h 160"/>
              <a:gd name="T12" fmla="*/ 51 w 150"/>
              <a:gd name="T13" fmla="*/ 102 h 160"/>
              <a:gd name="T14" fmla="*/ 48 w 150"/>
              <a:gd name="T15" fmla="*/ 107 h 160"/>
              <a:gd name="T16" fmla="*/ 31 w 150"/>
              <a:gd name="T17" fmla="*/ 123 h 160"/>
              <a:gd name="T18" fmla="*/ 36 w 150"/>
              <a:gd name="T19" fmla="*/ 131 h 160"/>
              <a:gd name="T20" fmla="*/ 87 w 150"/>
              <a:gd name="T21" fmla="*/ 126 h 160"/>
              <a:gd name="T22" fmla="*/ 72 w 150"/>
              <a:gd name="T23" fmla="*/ 107 h 160"/>
              <a:gd name="T24" fmla="*/ 76 w 150"/>
              <a:gd name="T25" fmla="*/ 66 h 160"/>
              <a:gd name="T26" fmla="*/ 80 w 150"/>
              <a:gd name="T27" fmla="*/ 80 h 160"/>
              <a:gd name="T28" fmla="*/ 118 w 150"/>
              <a:gd name="T29" fmla="*/ 75 h 160"/>
              <a:gd name="T30" fmla="*/ 115 w 150"/>
              <a:gd name="T31" fmla="*/ 66 h 160"/>
              <a:gd name="T32" fmla="*/ 82 w 150"/>
              <a:gd name="T33" fmla="*/ 89 h 160"/>
              <a:gd name="T34" fmla="*/ 75 w 150"/>
              <a:gd name="T35" fmla="*/ 102 h 160"/>
              <a:gd name="T36" fmla="*/ 118 w 150"/>
              <a:gd name="T37" fmla="*/ 99 h 160"/>
              <a:gd name="T38" fmla="*/ 115 w 150"/>
              <a:gd name="T39" fmla="*/ 89 h 160"/>
              <a:gd name="T40" fmla="*/ 89 w 150"/>
              <a:gd name="T41" fmla="*/ 112 h 160"/>
              <a:gd name="T42" fmla="*/ 91 w 150"/>
              <a:gd name="T43" fmla="*/ 125 h 160"/>
              <a:gd name="T44" fmla="*/ 118 w 150"/>
              <a:gd name="T45" fmla="*/ 122 h 160"/>
              <a:gd name="T46" fmla="*/ 115 w 150"/>
              <a:gd name="T47" fmla="*/ 112 h 160"/>
              <a:gd name="T48" fmla="*/ 96 w 150"/>
              <a:gd name="T49" fmla="*/ 31 h 160"/>
              <a:gd name="T50" fmla="*/ 58 w 150"/>
              <a:gd name="T51" fmla="*/ 0 h 160"/>
              <a:gd name="T52" fmla="*/ 20 w 150"/>
              <a:gd name="T53" fmla="*/ 31 h 160"/>
              <a:gd name="T54" fmla="*/ 0 w 150"/>
              <a:gd name="T55" fmla="*/ 139 h 160"/>
              <a:gd name="T56" fmla="*/ 131 w 150"/>
              <a:gd name="T57" fmla="*/ 160 h 160"/>
              <a:gd name="T58" fmla="*/ 150 w 150"/>
              <a:gd name="T59" fmla="*/ 54 h 160"/>
              <a:gd name="T60" fmla="*/ 67 w 150"/>
              <a:gd name="T61" fmla="*/ 10 h 160"/>
              <a:gd name="T62" fmla="*/ 87 w 150"/>
              <a:gd name="T63" fmla="*/ 42 h 160"/>
              <a:gd name="T64" fmla="*/ 67 w 150"/>
              <a:gd name="T65" fmla="*/ 10 h 160"/>
              <a:gd name="T66" fmla="*/ 131 w 150"/>
              <a:gd name="T67" fmla="*/ 151 h 160"/>
              <a:gd name="T68" fmla="*/ 9 w 150"/>
              <a:gd name="T69" fmla="*/ 139 h 160"/>
              <a:gd name="T70" fmla="*/ 20 w 150"/>
              <a:gd name="T71" fmla="*/ 41 h 160"/>
              <a:gd name="T72" fmla="*/ 58 w 150"/>
              <a:gd name="T73" fmla="*/ 52 h 160"/>
              <a:gd name="T74" fmla="*/ 96 w 150"/>
              <a:gd name="T75" fmla="*/ 41 h 160"/>
              <a:gd name="T76" fmla="*/ 141 w 150"/>
              <a:gd name="T77" fmla="*/ 54 h 160"/>
              <a:gd name="T78" fmla="*/ 77 w 150"/>
              <a:gd name="T79" fmla="*/ 20 h 160"/>
              <a:gd name="T80" fmla="*/ 77 w 150"/>
              <a:gd name="T81" fmla="*/ 28 h 160"/>
              <a:gd name="T82" fmla="*/ 77 w 150"/>
              <a:gd name="T83" fmla="*/ 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0" h="160">
                <a:moveTo>
                  <a:pt x="72" y="107"/>
                </a:moveTo>
                <a:cubicBezTo>
                  <a:pt x="69" y="107"/>
                  <a:pt x="69" y="107"/>
                  <a:pt x="69" y="107"/>
                </a:cubicBezTo>
                <a:cubicBezTo>
                  <a:pt x="68" y="107"/>
                  <a:pt x="66" y="106"/>
                  <a:pt x="66" y="104"/>
                </a:cubicBezTo>
                <a:cubicBezTo>
                  <a:pt x="66" y="102"/>
                  <a:pt x="66" y="102"/>
                  <a:pt x="66" y="102"/>
                </a:cubicBezTo>
                <a:cubicBezTo>
                  <a:pt x="69" y="101"/>
                  <a:pt x="71" y="98"/>
                  <a:pt x="72" y="94"/>
                </a:cubicBezTo>
                <a:cubicBezTo>
                  <a:pt x="75" y="94"/>
                  <a:pt x="77" y="90"/>
                  <a:pt x="77" y="86"/>
                </a:cubicBezTo>
                <a:cubicBezTo>
                  <a:pt x="77" y="83"/>
                  <a:pt x="77" y="80"/>
                  <a:pt x="75" y="80"/>
                </a:cubicBezTo>
                <a:cubicBezTo>
                  <a:pt x="74" y="80"/>
                  <a:pt x="74" y="80"/>
                  <a:pt x="74" y="80"/>
                </a:cubicBezTo>
                <a:cubicBezTo>
                  <a:pt x="74" y="72"/>
                  <a:pt x="72" y="61"/>
                  <a:pt x="59" y="61"/>
                </a:cubicBezTo>
                <a:cubicBezTo>
                  <a:pt x="45" y="61"/>
                  <a:pt x="43" y="72"/>
                  <a:pt x="43" y="80"/>
                </a:cubicBezTo>
                <a:cubicBezTo>
                  <a:pt x="40" y="80"/>
                  <a:pt x="40" y="83"/>
                  <a:pt x="40" y="86"/>
                </a:cubicBezTo>
                <a:cubicBezTo>
                  <a:pt x="40" y="90"/>
                  <a:pt x="43" y="94"/>
                  <a:pt x="45" y="94"/>
                </a:cubicBezTo>
                <a:cubicBezTo>
                  <a:pt x="46" y="94"/>
                  <a:pt x="46" y="94"/>
                  <a:pt x="46" y="94"/>
                </a:cubicBezTo>
                <a:cubicBezTo>
                  <a:pt x="48" y="98"/>
                  <a:pt x="49" y="101"/>
                  <a:pt x="51" y="102"/>
                </a:cubicBezTo>
                <a:cubicBezTo>
                  <a:pt x="52" y="104"/>
                  <a:pt x="52" y="104"/>
                  <a:pt x="52" y="104"/>
                </a:cubicBezTo>
                <a:cubicBezTo>
                  <a:pt x="52" y="106"/>
                  <a:pt x="51" y="107"/>
                  <a:pt x="48" y="107"/>
                </a:cubicBezTo>
                <a:cubicBezTo>
                  <a:pt x="45" y="107"/>
                  <a:pt x="45" y="107"/>
                  <a:pt x="45" y="107"/>
                </a:cubicBezTo>
                <a:cubicBezTo>
                  <a:pt x="37" y="107"/>
                  <a:pt x="31" y="115"/>
                  <a:pt x="31" y="123"/>
                </a:cubicBezTo>
                <a:cubicBezTo>
                  <a:pt x="31" y="126"/>
                  <a:pt x="31" y="126"/>
                  <a:pt x="31" y="126"/>
                </a:cubicBezTo>
                <a:cubicBezTo>
                  <a:pt x="31" y="130"/>
                  <a:pt x="33" y="131"/>
                  <a:pt x="36" y="131"/>
                </a:cubicBezTo>
                <a:cubicBezTo>
                  <a:pt x="83" y="131"/>
                  <a:pt x="83" y="131"/>
                  <a:pt x="83" y="131"/>
                </a:cubicBezTo>
                <a:cubicBezTo>
                  <a:pt x="84" y="131"/>
                  <a:pt x="87" y="130"/>
                  <a:pt x="87" y="126"/>
                </a:cubicBezTo>
                <a:cubicBezTo>
                  <a:pt x="87" y="123"/>
                  <a:pt x="87" y="123"/>
                  <a:pt x="87" y="123"/>
                </a:cubicBezTo>
                <a:cubicBezTo>
                  <a:pt x="87" y="115"/>
                  <a:pt x="80" y="107"/>
                  <a:pt x="72" y="107"/>
                </a:cubicBezTo>
                <a:close/>
                <a:moveTo>
                  <a:pt x="115" y="66"/>
                </a:moveTo>
                <a:cubicBezTo>
                  <a:pt x="76" y="66"/>
                  <a:pt x="76" y="66"/>
                  <a:pt x="76" y="66"/>
                </a:cubicBezTo>
                <a:cubicBezTo>
                  <a:pt x="77" y="70"/>
                  <a:pt x="77" y="73"/>
                  <a:pt x="79" y="76"/>
                </a:cubicBezTo>
                <a:cubicBezTo>
                  <a:pt x="79" y="76"/>
                  <a:pt x="80" y="78"/>
                  <a:pt x="80" y="80"/>
                </a:cubicBezTo>
                <a:cubicBezTo>
                  <a:pt x="115" y="80"/>
                  <a:pt x="115" y="80"/>
                  <a:pt x="115" y="80"/>
                </a:cubicBezTo>
                <a:cubicBezTo>
                  <a:pt x="117" y="80"/>
                  <a:pt x="118" y="78"/>
                  <a:pt x="118" y="75"/>
                </a:cubicBezTo>
                <a:cubicBezTo>
                  <a:pt x="118" y="70"/>
                  <a:pt x="118" y="70"/>
                  <a:pt x="118" y="70"/>
                </a:cubicBezTo>
                <a:cubicBezTo>
                  <a:pt x="118" y="68"/>
                  <a:pt x="117" y="66"/>
                  <a:pt x="115" y="66"/>
                </a:cubicBezTo>
                <a:close/>
                <a:moveTo>
                  <a:pt x="115" y="89"/>
                </a:moveTo>
                <a:cubicBezTo>
                  <a:pt x="82" y="89"/>
                  <a:pt x="82" y="89"/>
                  <a:pt x="82" y="89"/>
                </a:cubicBezTo>
                <a:cubicBezTo>
                  <a:pt x="81" y="92"/>
                  <a:pt x="78" y="97"/>
                  <a:pt x="75" y="99"/>
                </a:cubicBezTo>
                <a:cubicBezTo>
                  <a:pt x="75" y="102"/>
                  <a:pt x="75" y="102"/>
                  <a:pt x="75" y="102"/>
                </a:cubicBezTo>
                <a:cubicBezTo>
                  <a:pt x="115" y="102"/>
                  <a:pt x="115" y="102"/>
                  <a:pt x="115" y="102"/>
                </a:cubicBezTo>
                <a:cubicBezTo>
                  <a:pt x="117" y="102"/>
                  <a:pt x="118" y="100"/>
                  <a:pt x="118" y="99"/>
                </a:cubicBezTo>
                <a:cubicBezTo>
                  <a:pt x="118" y="92"/>
                  <a:pt x="118" y="92"/>
                  <a:pt x="118" y="92"/>
                </a:cubicBezTo>
                <a:cubicBezTo>
                  <a:pt x="118" y="91"/>
                  <a:pt x="117" y="89"/>
                  <a:pt x="115" y="89"/>
                </a:cubicBezTo>
                <a:close/>
                <a:moveTo>
                  <a:pt x="115" y="112"/>
                </a:moveTo>
                <a:cubicBezTo>
                  <a:pt x="89" y="112"/>
                  <a:pt x="89" y="112"/>
                  <a:pt x="89" y="112"/>
                </a:cubicBezTo>
                <a:cubicBezTo>
                  <a:pt x="91" y="116"/>
                  <a:pt x="91" y="119"/>
                  <a:pt x="91" y="123"/>
                </a:cubicBezTo>
                <a:cubicBezTo>
                  <a:pt x="91" y="125"/>
                  <a:pt x="91" y="125"/>
                  <a:pt x="91" y="125"/>
                </a:cubicBezTo>
                <a:cubicBezTo>
                  <a:pt x="115" y="125"/>
                  <a:pt x="115" y="125"/>
                  <a:pt x="115" y="125"/>
                </a:cubicBezTo>
                <a:cubicBezTo>
                  <a:pt x="117" y="125"/>
                  <a:pt x="118" y="123"/>
                  <a:pt x="118" y="122"/>
                </a:cubicBezTo>
                <a:cubicBezTo>
                  <a:pt x="118" y="117"/>
                  <a:pt x="118" y="117"/>
                  <a:pt x="118" y="117"/>
                </a:cubicBezTo>
                <a:cubicBezTo>
                  <a:pt x="118" y="114"/>
                  <a:pt x="117" y="112"/>
                  <a:pt x="115" y="112"/>
                </a:cubicBezTo>
                <a:close/>
                <a:moveTo>
                  <a:pt x="131" y="31"/>
                </a:moveTo>
                <a:cubicBezTo>
                  <a:pt x="96" y="31"/>
                  <a:pt x="96" y="31"/>
                  <a:pt x="96" y="31"/>
                </a:cubicBezTo>
                <a:cubicBezTo>
                  <a:pt x="96" y="0"/>
                  <a:pt x="96" y="0"/>
                  <a:pt x="96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58" y="31"/>
                  <a:pt x="58" y="31"/>
                  <a:pt x="58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9" y="31"/>
                  <a:pt x="0" y="41"/>
                  <a:pt x="0" y="54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51"/>
                  <a:pt x="9" y="160"/>
                  <a:pt x="20" y="160"/>
                </a:cubicBezTo>
                <a:cubicBezTo>
                  <a:pt x="131" y="160"/>
                  <a:pt x="131" y="160"/>
                  <a:pt x="131" y="160"/>
                </a:cubicBezTo>
                <a:cubicBezTo>
                  <a:pt x="141" y="160"/>
                  <a:pt x="150" y="151"/>
                  <a:pt x="150" y="139"/>
                </a:cubicBezTo>
                <a:cubicBezTo>
                  <a:pt x="150" y="54"/>
                  <a:pt x="150" y="54"/>
                  <a:pt x="150" y="54"/>
                </a:cubicBezTo>
                <a:cubicBezTo>
                  <a:pt x="150" y="41"/>
                  <a:pt x="141" y="31"/>
                  <a:pt x="131" y="31"/>
                </a:cubicBezTo>
                <a:close/>
                <a:moveTo>
                  <a:pt x="67" y="10"/>
                </a:moveTo>
                <a:cubicBezTo>
                  <a:pt x="87" y="10"/>
                  <a:pt x="87" y="10"/>
                  <a:pt x="87" y="10"/>
                </a:cubicBezTo>
                <a:cubicBezTo>
                  <a:pt x="87" y="42"/>
                  <a:pt x="87" y="42"/>
                  <a:pt x="87" y="42"/>
                </a:cubicBezTo>
                <a:cubicBezTo>
                  <a:pt x="67" y="42"/>
                  <a:pt x="67" y="42"/>
                  <a:pt x="67" y="42"/>
                </a:cubicBezTo>
                <a:lnTo>
                  <a:pt x="67" y="10"/>
                </a:lnTo>
                <a:close/>
                <a:moveTo>
                  <a:pt x="141" y="139"/>
                </a:moveTo>
                <a:cubicBezTo>
                  <a:pt x="141" y="146"/>
                  <a:pt x="137" y="151"/>
                  <a:pt x="131" y="151"/>
                </a:cubicBezTo>
                <a:cubicBezTo>
                  <a:pt x="20" y="151"/>
                  <a:pt x="20" y="151"/>
                  <a:pt x="20" y="151"/>
                </a:cubicBezTo>
                <a:cubicBezTo>
                  <a:pt x="15" y="151"/>
                  <a:pt x="9" y="146"/>
                  <a:pt x="9" y="139"/>
                </a:cubicBezTo>
                <a:cubicBezTo>
                  <a:pt x="9" y="54"/>
                  <a:pt x="9" y="54"/>
                  <a:pt x="9" y="54"/>
                </a:cubicBezTo>
                <a:cubicBezTo>
                  <a:pt x="9" y="47"/>
                  <a:pt x="15" y="41"/>
                  <a:pt x="20" y="41"/>
                </a:cubicBezTo>
                <a:cubicBezTo>
                  <a:pt x="58" y="41"/>
                  <a:pt x="58" y="41"/>
                  <a:pt x="58" y="41"/>
                </a:cubicBezTo>
                <a:cubicBezTo>
                  <a:pt x="58" y="52"/>
                  <a:pt x="58" y="52"/>
                  <a:pt x="58" y="52"/>
                </a:cubicBezTo>
                <a:cubicBezTo>
                  <a:pt x="96" y="52"/>
                  <a:pt x="96" y="52"/>
                  <a:pt x="96" y="52"/>
                </a:cubicBezTo>
                <a:cubicBezTo>
                  <a:pt x="96" y="41"/>
                  <a:pt x="96" y="41"/>
                  <a:pt x="96" y="41"/>
                </a:cubicBezTo>
                <a:cubicBezTo>
                  <a:pt x="131" y="41"/>
                  <a:pt x="131" y="41"/>
                  <a:pt x="131" y="41"/>
                </a:cubicBezTo>
                <a:cubicBezTo>
                  <a:pt x="137" y="41"/>
                  <a:pt x="141" y="47"/>
                  <a:pt x="141" y="54"/>
                </a:cubicBezTo>
                <a:lnTo>
                  <a:pt x="141" y="139"/>
                </a:lnTo>
                <a:close/>
                <a:moveTo>
                  <a:pt x="77" y="20"/>
                </a:moveTo>
                <a:cubicBezTo>
                  <a:pt x="75" y="20"/>
                  <a:pt x="73" y="22"/>
                  <a:pt x="73" y="23"/>
                </a:cubicBezTo>
                <a:cubicBezTo>
                  <a:pt x="73" y="26"/>
                  <a:pt x="75" y="28"/>
                  <a:pt x="77" y="28"/>
                </a:cubicBezTo>
                <a:cubicBezTo>
                  <a:pt x="79" y="28"/>
                  <a:pt x="80" y="26"/>
                  <a:pt x="80" y="23"/>
                </a:cubicBezTo>
                <a:cubicBezTo>
                  <a:pt x="80" y="22"/>
                  <a:pt x="79" y="20"/>
                  <a:pt x="77" y="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BC74DAA1-9E9E-88DE-AD9C-FAFB956B03EB}"/>
              </a:ext>
            </a:extLst>
          </p:cNvPr>
          <p:cNvSpPr>
            <a:spLocks noEditPoints="1"/>
          </p:cNvSpPr>
          <p:nvPr/>
        </p:nvSpPr>
        <p:spPr bwMode="auto">
          <a:xfrm>
            <a:off x="2389188" y="3584575"/>
            <a:ext cx="254000" cy="233363"/>
          </a:xfrm>
          <a:custGeom>
            <a:avLst/>
            <a:gdLst>
              <a:gd name="T0" fmla="*/ 143 w 160"/>
              <a:gd name="T1" fmla="*/ 26 h 147"/>
              <a:gd name="T2" fmla="*/ 143 w 160"/>
              <a:gd name="T3" fmla="*/ 24 h 147"/>
              <a:gd name="T4" fmla="*/ 116 w 160"/>
              <a:gd name="T5" fmla="*/ 0 h 147"/>
              <a:gd name="T6" fmla="*/ 89 w 160"/>
              <a:gd name="T7" fmla="*/ 24 h 147"/>
              <a:gd name="T8" fmla="*/ 71 w 160"/>
              <a:gd name="T9" fmla="*/ 24 h 147"/>
              <a:gd name="T10" fmla="*/ 44 w 160"/>
              <a:gd name="T11" fmla="*/ 0 h 147"/>
              <a:gd name="T12" fmla="*/ 17 w 160"/>
              <a:gd name="T13" fmla="*/ 24 h 147"/>
              <a:gd name="T14" fmla="*/ 17 w 160"/>
              <a:gd name="T15" fmla="*/ 26 h 147"/>
              <a:gd name="T16" fmla="*/ 0 w 160"/>
              <a:gd name="T17" fmla="*/ 49 h 147"/>
              <a:gd name="T18" fmla="*/ 0 w 160"/>
              <a:gd name="T19" fmla="*/ 122 h 147"/>
              <a:gd name="T20" fmla="*/ 27 w 160"/>
              <a:gd name="T21" fmla="*/ 147 h 147"/>
              <a:gd name="T22" fmla="*/ 133 w 160"/>
              <a:gd name="T23" fmla="*/ 147 h 147"/>
              <a:gd name="T24" fmla="*/ 160 w 160"/>
              <a:gd name="T25" fmla="*/ 122 h 147"/>
              <a:gd name="T26" fmla="*/ 160 w 160"/>
              <a:gd name="T27" fmla="*/ 49 h 147"/>
              <a:gd name="T28" fmla="*/ 143 w 160"/>
              <a:gd name="T29" fmla="*/ 26 h 147"/>
              <a:gd name="T30" fmla="*/ 108 w 160"/>
              <a:gd name="T31" fmla="*/ 24 h 147"/>
              <a:gd name="T32" fmla="*/ 116 w 160"/>
              <a:gd name="T33" fmla="*/ 15 h 147"/>
              <a:gd name="T34" fmla="*/ 125 w 160"/>
              <a:gd name="T35" fmla="*/ 24 h 147"/>
              <a:gd name="T36" fmla="*/ 125 w 160"/>
              <a:gd name="T37" fmla="*/ 40 h 147"/>
              <a:gd name="T38" fmla="*/ 116 w 160"/>
              <a:gd name="T39" fmla="*/ 49 h 147"/>
              <a:gd name="T40" fmla="*/ 108 w 160"/>
              <a:gd name="T41" fmla="*/ 40 h 147"/>
              <a:gd name="T42" fmla="*/ 108 w 160"/>
              <a:gd name="T43" fmla="*/ 24 h 147"/>
              <a:gd name="T44" fmla="*/ 108 w 160"/>
              <a:gd name="T45" fmla="*/ 24 h 147"/>
              <a:gd name="T46" fmla="*/ 36 w 160"/>
              <a:gd name="T47" fmla="*/ 24 h 147"/>
              <a:gd name="T48" fmla="*/ 44 w 160"/>
              <a:gd name="T49" fmla="*/ 15 h 147"/>
              <a:gd name="T50" fmla="*/ 54 w 160"/>
              <a:gd name="T51" fmla="*/ 24 h 147"/>
              <a:gd name="T52" fmla="*/ 54 w 160"/>
              <a:gd name="T53" fmla="*/ 40 h 147"/>
              <a:gd name="T54" fmla="*/ 44 w 160"/>
              <a:gd name="T55" fmla="*/ 49 h 147"/>
              <a:gd name="T56" fmla="*/ 36 w 160"/>
              <a:gd name="T57" fmla="*/ 40 h 147"/>
              <a:gd name="T58" fmla="*/ 36 w 160"/>
              <a:gd name="T59" fmla="*/ 24 h 147"/>
              <a:gd name="T60" fmla="*/ 36 w 160"/>
              <a:gd name="T61" fmla="*/ 24 h 147"/>
              <a:gd name="T62" fmla="*/ 143 w 160"/>
              <a:gd name="T63" fmla="*/ 122 h 147"/>
              <a:gd name="T64" fmla="*/ 133 w 160"/>
              <a:gd name="T65" fmla="*/ 131 h 147"/>
              <a:gd name="T66" fmla="*/ 27 w 160"/>
              <a:gd name="T67" fmla="*/ 131 h 147"/>
              <a:gd name="T68" fmla="*/ 17 w 160"/>
              <a:gd name="T69" fmla="*/ 122 h 147"/>
              <a:gd name="T70" fmla="*/ 17 w 160"/>
              <a:gd name="T71" fmla="*/ 73 h 147"/>
              <a:gd name="T72" fmla="*/ 143 w 160"/>
              <a:gd name="T73" fmla="*/ 73 h 147"/>
              <a:gd name="T74" fmla="*/ 143 w 160"/>
              <a:gd name="T75" fmla="*/ 122 h 147"/>
              <a:gd name="T76" fmla="*/ 143 w 160"/>
              <a:gd name="T77" fmla="*/ 122 h 147"/>
              <a:gd name="T78" fmla="*/ 143 w 160"/>
              <a:gd name="T79" fmla="*/ 65 h 147"/>
              <a:gd name="T80" fmla="*/ 17 w 160"/>
              <a:gd name="T81" fmla="*/ 65 h 147"/>
              <a:gd name="T82" fmla="*/ 17 w 160"/>
              <a:gd name="T83" fmla="*/ 49 h 147"/>
              <a:gd name="T84" fmla="*/ 27 w 160"/>
              <a:gd name="T85" fmla="*/ 40 h 147"/>
              <a:gd name="T86" fmla="*/ 44 w 160"/>
              <a:gd name="T87" fmla="*/ 57 h 147"/>
              <a:gd name="T88" fmla="*/ 63 w 160"/>
              <a:gd name="T89" fmla="*/ 40 h 147"/>
              <a:gd name="T90" fmla="*/ 98 w 160"/>
              <a:gd name="T91" fmla="*/ 40 h 147"/>
              <a:gd name="T92" fmla="*/ 116 w 160"/>
              <a:gd name="T93" fmla="*/ 57 h 147"/>
              <a:gd name="T94" fmla="*/ 133 w 160"/>
              <a:gd name="T95" fmla="*/ 40 h 147"/>
              <a:gd name="T96" fmla="*/ 143 w 160"/>
              <a:gd name="T97" fmla="*/ 49 h 147"/>
              <a:gd name="T98" fmla="*/ 143 w 160"/>
              <a:gd name="T99" fmla="*/ 65 h 147"/>
              <a:gd name="T100" fmla="*/ 143 w 160"/>
              <a:gd name="T101" fmla="*/ 65 h 147"/>
              <a:gd name="T102" fmla="*/ 143 w 160"/>
              <a:gd name="T103" fmla="*/ 65 h 147"/>
              <a:gd name="T104" fmla="*/ 143 w 160"/>
              <a:gd name="T105" fmla="*/ 65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47">
                <a:moveTo>
                  <a:pt x="143" y="26"/>
                </a:moveTo>
                <a:cubicBezTo>
                  <a:pt x="143" y="24"/>
                  <a:pt x="143" y="24"/>
                  <a:pt x="143" y="24"/>
                </a:cubicBezTo>
                <a:cubicBezTo>
                  <a:pt x="143" y="10"/>
                  <a:pt x="131" y="0"/>
                  <a:pt x="116" y="0"/>
                </a:cubicBezTo>
                <a:cubicBezTo>
                  <a:pt x="102" y="0"/>
                  <a:pt x="89" y="10"/>
                  <a:pt x="89" y="24"/>
                </a:cubicBezTo>
                <a:cubicBezTo>
                  <a:pt x="71" y="24"/>
                  <a:pt x="71" y="24"/>
                  <a:pt x="71" y="24"/>
                </a:cubicBezTo>
                <a:cubicBezTo>
                  <a:pt x="71" y="10"/>
                  <a:pt x="59" y="0"/>
                  <a:pt x="44" y="0"/>
                </a:cubicBezTo>
                <a:cubicBezTo>
                  <a:pt x="30" y="0"/>
                  <a:pt x="17" y="10"/>
                  <a:pt x="17" y="24"/>
                </a:cubicBezTo>
                <a:cubicBezTo>
                  <a:pt x="17" y="26"/>
                  <a:pt x="17" y="26"/>
                  <a:pt x="17" y="26"/>
                </a:cubicBezTo>
                <a:cubicBezTo>
                  <a:pt x="8" y="28"/>
                  <a:pt x="0" y="37"/>
                  <a:pt x="0" y="49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36"/>
                  <a:pt x="13" y="147"/>
                  <a:pt x="27" y="147"/>
                </a:cubicBezTo>
                <a:cubicBezTo>
                  <a:pt x="133" y="147"/>
                  <a:pt x="133" y="147"/>
                  <a:pt x="133" y="147"/>
                </a:cubicBezTo>
                <a:cubicBezTo>
                  <a:pt x="149" y="147"/>
                  <a:pt x="160" y="136"/>
                  <a:pt x="160" y="122"/>
                </a:cubicBezTo>
                <a:cubicBezTo>
                  <a:pt x="160" y="49"/>
                  <a:pt x="160" y="49"/>
                  <a:pt x="160" y="49"/>
                </a:cubicBezTo>
                <a:cubicBezTo>
                  <a:pt x="160" y="37"/>
                  <a:pt x="153" y="28"/>
                  <a:pt x="143" y="26"/>
                </a:cubicBezTo>
                <a:close/>
                <a:moveTo>
                  <a:pt x="108" y="24"/>
                </a:moveTo>
                <a:cubicBezTo>
                  <a:pt x="108" y="19"/>
                  <a:pt x="111" y="15"/>
                  <a:pt x="116" y="15"/>
                </a:cubicBezTo>
                <a:cubicBezTo>
                  <a:pt x="121" y="15"/>
                  <a:pt x="125" y="19"/>
                  <a:pt x="125" y="24"/>
                </a:cubicBezTo>
                <a:cubicBezTo>
                  <a:pt x="125" y="40"/>
                  <a:pt x="125" y="40"/>
                  <a:pt x="125" y="40"/>
                </a:cubicBezTo>
                <a:cubicBezTo>
                  <a:pt x="125" y="45"/>
                  <a:pt x="121" y="49"/>
                  <a:pt x="116" y="49"/>
                </a:cubicBezTo>
                <a:cubicBezTo>
                  <a:pt x="111" y="49"/>
                  <a:pt x="108" y="45"/>
                  <a:pt x="108" y="40"/>
                </a:cubicBezTo>
                <a:cubicBezTo>
                  <a:pt x="108" y="24"/>
                  <a:pt x="108" y="24"/>
                  <a:pt x="108" y="24"/>
                </a:cubicBezTo>
                <a:cubicBezTo>
                  <a:pt x="108" y="24"/>
                  <a:pt x="108" y="24"/>
                  <a:pt x="108" y="24"/>
                </a:cubicBezTo>
                <a:close/>
                <a:moveTo>
                  <a:pt x="36" y="24"/>
                </a:moveTo>
                <a:cubicBezTo>
                  <a:pt x="36" y="19"/>
                  <a:pt x="39" y="15"/>
                  <a:pt x="44" y="15"/>
                </a:cubicBezTo>
                <a:cubicBezTo>
                  <a:pt x="49" y="15"/>
                  <a:pt x="54" y="19"/>
                  <a:pt x="54" y="24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45"/>
                  <a:pt x="49" y="49"/>
                  <a:pt x="44" y="49"/>
                </a:cubicBezTo>
                <a:cubicBezTo>
                  <a:pt x="39" y="49"/>
                  <a:pt x="36" y="45"/>
                  <a:pt x="36" y="40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4"/>
                  <a:pt x="36" y="24"/>
                  <a:pt x="36" y="24"/>
                </a:cubicBezTo>
                <a:close/>
                <a:moveTo>
                  <a:pt x="143" y="122"/>
                </a:moveTo>
                <a:cubicBezTo>
                  <a:pt x="143" y="127"/>
                  <a:pt x="138" y="131"/>
                  <a:pt x="133" y="131"/>
                </a:cubicBezTo>
                <a:cubicBezTo>
                  <a:pt x="27" y="131"/>
                  <a:pt x="27" y="131"/>
                  <a:pt x="27" y="131"/>
                </a:cubicBezTo>
                <a:cubicBezTo>
                  <a:pt x="22" y="131"/>
                  <a:pt x="17" y="127"/>
                  <a:pt x="17" y="122"/>
                </a:cubicBezTo>
                <a:cubicBezTo>
                  <a:pt x="17" y="73"/>
                  <a:pt x="17" y="73"/>
                  <a:pt x="17" y="73"/>
                </a:cubicBezTo>
                <a:cubicBezTo>
                  <a:pt x="143" y="73"/>
                  <a:pt x="143" y="73"/>
                  <a:pt x="143" y="73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3" y="122"/>
                  <a:pt x="143" y="122"/>
                  <a:pt x="143" y="122"/>
                </a:cubicBezTo>
                <a:close/>
                <a:moveTo>
                  <a:pt x="143" y="65"/>
                </a:moveTo>
                <a:cubicBezTo>
                  <a:pt x="17" y="65"/>
                  <a:pt x="17" y="65"/>
                  <a:pt x="17" y="65"/>
                </a:cubicBezTo>
                <a:cubicBezTo>
                  <a:pt x="17" y="49"/>
                  <a:pt x="17" y="49"/>
                  <a:pt x="17" y="49"/>
                </a:cubicBezTo>
                <a:cubicBezTo>
                  <a:pt x="17" y="44"/>
                  <a:pt x="22" y="40"/>
                  <a:pt x="27" y="40"/>
                </a:cubicBezTo>
                <a:cubicBezTo>
                  <a:pt x="27" y="49"/>
                  <a:pt x="35" y="57"/>
                  <a:pt x="44" y="57"/>
                </a:cubicBezTo>
                <a:cubicBezTo>
                  <a:pt x="54" y="57"/>
                  <a:pt x="63" y="49"/>
                  <a:pt x="63" y="40"/>
                </a:cubicBezTo>
                <a:cubicBezTo>
                  <a:pt x="98" y="40"/>
                  <a:pt x="98" y="40"/>
                  <a:pt x="98" y="40"/>
                </a:cubicBezTo>
                <a:cubicBezTo>
                  <a:pt x="98" y="49"/>
                  <a:pt x="107" y="57"/>
                  <a:pt x="116" y="57"/>
                </a:cubicBezTo>
                <a:cubicBezTo>
                  <a:pt x="126" y="57"/>
                  <a:pt x="133" y="49"/>
                  <a:pt x="133" y="40"/>
                </a:cubicBezTo>
                <a:cubicBezTo>
                  <a:pt x="138" y="40"/>
                  <a:pt x="143" y="44"/>
                  <a:pt x="143" y="49"/>
                </a:cubicBezTo>
                <a:cubicBezTo>
                  <a:pt x="143" y="65"/>
                  <a:pt x="143" y="65"/>
                  <a:pt x="143" y="65"/>
                </a:cubicBezTo>
                <a:cubicBezTo>
                  <a:pt x="143" y="65"/>
                  <a:pt x="143" y="65"/>
                  <a:pt x="143" y="65"/>
                </a:cubicBezTo>
                <a:close/>
                <a:moveTo>
                  <a:pt x="143" y="65"/>
                </a:moveTo>
                <a:cubicBezTo>
                  <a:pt x="143" y="65"/>
                  <a:pt x="143" y="65"/>
                  <a:pt x="143" y="6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26742487-C694-C9A1-3C20-BDACE1AF647B}"/>
              </a:ext>
            </a:extLst>
          </p:cNvPr>
          <p:cNvSpPr>
            <a:spLocks noEditPoints="1"/>
          </p:cNvSpPr>
          <p:nvPr/>
        </p:nvSpPr>
        <p:spPr bwMode="auto">
          <a:xfrm>
            <a:off x="4602163" y="3022600"/>
            <a:ext cx="230188" cy="254000"/>
          </a:xfrm>
          <a:custGeom>
            <a:avLst/>
            <a:gdLst>
              <a:gd name="T0" fmla="*/ 139 w 145"/>
              <a:gd name="T1" fmla="*/ 0 h 160"/>
              <a:gd name="T2" fmla="*/ 7 w 145"/>
              <a:gd name="T3" fmla="*/ 0 h 160"/>
              <a:gd name="T4" fmla="*/ 0 w 145"/>
              <a:gd name="T5" fmla="*/ 7 h 160"/>
              <a:gd name="T6" fmla="*/ 0 w 145"/>
              <a:gd name="T7" fmla="*/ 104 h 160"/>
              <a:gd name="T8" fmla="*/ 7 w 145"/>
              <a:gd name="T9" fmla="*/ 111 h 160"/>
              <a:gd name="T10" fmla="*/ 49 w 145"/>
              <a:gd name="T11" fmla="*/ 111 h 160"/>
              <a:gd name="T12" fmla="*/ 18 w 145"/>
              <a:gd name="T13" fmla="*/ 148 h 160"/>
              <a:gd name="T14" fmla="*/ 18 w 145"/>
              <a:gd name="T15" fmla="*/ 158 h 160"/>
              <a:gd name="T16" fmla="*/ 23 w 145"/>
              <a:gd name="T17" fmla="*/ 160 h 160"/>
              <a:gd name="T18" fmla="*/ 28 w 145"/>
              <a:gd name="T19" fmla="*/ 158 h 160"/>
              <a:gd name="T20" fmla="*/ 67 w 145"/>
              <a:gd name="T21" fmla="*/ 111 h 160"/>
              <a:gd name="T22" fmla="*/ 79 w 145"/>
              <a:gd name="T23" fmla="*/ 111 h 160"/>
              <a:gd name="T24" fmla="*/ 119 w 145"/>
              <a:gd name="T25" fmla="*/ 158 h 160"/>
              <a:gd name="T26" fmla="*/ 124 w 145"/>
              <a:gd name="T27" fmla="*/ 160 h 160"/>
              <a:gd name="T28" fmla="*/ 128 w 145"/>
              <a:gd name="T29" fmla="*/ 158 h 160"/>
              <a:gd name="T30" fmla="*/ 128 w 145"/>
              <a:gd name="T31" fmla="*/ 148 h 160"/>
              <a:gd name="T32" fmla="*/ 96 w 145"/>
              <a:gd name="T33" fmla="*/ 111 h 160"/>
              <a:gd name="T34" fmla="*/ 139 w 145"/>
              <a:gd name="T35" fmla="*/ 111 h 160"/>
              <a:gd name="T36" fmla="*/ 145 w 145"/>
              <a:gd name="T37" fmla="*/ 104 h 160"/>
              <a:gd name="T38" fmla="*/ 145 w 145"/>
              <a:gd name="T39" fmla="*/ 7 h 160"/>
              <a:gd name="T40" fmla="*/ 139 w 145"/>
              <a:gd name="T41" fmla="*/ 0 h 160"/>
              <a:gd name="T42" fmla="*/ 133 w 145"/>
              <a:gd name="T43" fmla="*/ 97 h 160"/>
              <a:gd name="T44" fmla="*/ 13 w 145"/>
              <a:gd name="T45" fmla="*/ 97 h 160"/>
              <a:gd name="T46" fmla="*/ 13 w 145"/>
              <a:gd name="T47" fmla="*/ 15 h 160"/>
              <a:gd name="T48" fmla="*/ 133 w 145"/>
              <a:gd name="T49" fmla="*/ 15 h 160"/>
              <a:gd name="T50" fmla="*/ 133 w 145"/>
              <a:gd name="T51" fmla="*/ 97 h 160"/>
              <a:gd name="T52" fmla="*/ 25 w 145"/>
              <a:gd name="T53" fmla="*/ 83 h 160"/>
              <a:gd name="T54" fmla="*/ 29 w 145"/>
              <a:gd name="T55" fmla="*/ 85 h 160"/>
              <a:gd name="T56" fmla="*/ 34 w 145"/>
              <a:gd name="T57" fmla="*/ 82 h 160"/>
              <a:gd name="T58" fmla="*/ 49 w 145"/>
              <a:gd name="T59" fmla="*/ 60 h 160"/>
              <a:gd name="T60" fmla="*/ 58 w 145"/>
              <a:gd name="T61" fmla="*/ 73 h 160"/>
              <a:gd name="T62" fmla="*/ 63 w 145"/>
              <a:gd name="T63" fmla="*/ 75 h 160"/>
              <a:gd name="T64" fmla="*/ 68 w 145"/>
              <a:gd name="T65" fmla="*/ 73 h 160"/>
              <a:gd name="T66" fmla="*/ 84 w 145"/>
              <a:gd name="T67" fmla="*/ 46 h 160"/>
              <a:gd name="T68" fmla="*/ 99 w 145"/>
              <a:gd name="T69" fmla="*/ 73 h 160"/>
              <a:gd name="T70" fmla="*/ 104 w 145"/>
              <a:gd name="T71" fmla="*/ 77 h 160"/>
              <a:gd name="T72" fmla="*/ 110 w 145"/>
              <a:gd name="T73" fmla="*/ 73 h 160"/>
              <a:gd name="T74" fmla="*/ 123 w 145"/>
              <a:gd name="T75" fmla="*/ 54 h 160"/>
              <a:gd name="T76" fmla="*/ 120 w 145"/>
              <a:gd name="T77" fmla="*/ 45 h 160"/>
              <a:gd name="T78" fmla="*/ 111 w 145"/>
              <a:gd name="T79" fmla="*/ 46 h 160"/>
              <a:gd name="T80" fmla="*/ 105 w 145"/>
              <a:gd name="T81" fmla="*/ 57 h 160"/>
              <a:gd name="T82" fmla="*/ 90 w 145"/>
              <a:gd name="T83" fmla="*/ 30 h 160"/>
              <a:gd name="T84" fmla="*/ 84 w 145"/>
              <a:gd name="T85" fmla="*/ 26 h 160"/>
              <a:gd name="T86" fmla="*/ 78 w 145"/>
              <a:gd name="T87" fmla="*/ 30 h 160"/>
              <a:gd name="T88" fmla="*/ 63 w 145"/>
              <a:gd name="T89" fmla="*/ 57 h 160"/>
              <a:gd name="T90" fmla="*/ 55 w 145"/>
              <a:gd name="T91" fmla="*/ 44 h 160"/>
              <a:gd name="T92" fmla="*/ 49 w 145"/>
              <a:gd name="T93" fmla="*/ 41 h 160"/>
              <a:gd name="T94" fmla="*/ 43 w 145"/>
              <a:gd name="T95" fmla="*/ 44 h 160"/>
              <a:gd name="T96" fmla="*/ 24 w 145"/>
              <a:gd name="T97" fmla="*/ 74 h 160"/>
              <a:gd name="T98" fmla="*/ 25 w 145"/>
              <a:gd name="T99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5" h="160">
                <a:moveTo>
                  <a:pt x="139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4"/>
                  <a:pt x="0" y="7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8"/>
                  <a:pt x="3" y="111"/>
                  <a:pt x="7" y="111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18" y="148"/>
                  <a:pt x="18" y="148"/>
                  <a:pt x="18" y="148"/>
                </a:cubicBezTo>
                <a:cubicBezTo>
                  <a:pt x="15" y="151"/>
                  <a:pt x="15" y="155"/>
                  <a:pt x="18" y="158"/>
                </a:cubicBezTo>
                <a:cubicBezTo>
                  <a:pt x="19" y="159"/>
                  <a:pt x="22" y="160"/>
                  <a:pt x="23" y="160"/>
                </a:cubicBezTo>
                <a:cubicBezTo>
                  <a:pt x="24" y="160"/>
                  <a:pt x="27" y="159"/>
                  <a:pt x="28" y="158"/>
                </a:cubicBezTo>
                <a:cubicBezTo>
                  <a:pt x="67" y="111"/>
                  <a:pt x="67" y="111"/>
                  <a:pt x="67" y="111"/>
                </a:cubicBezTo>
                <a:cubicBezTo>
                  <a:pt x="79" y="111"/>
                  <a:pt x="79" y="111"/>
                  <a:pt x="79" y="111"/>
                </a:cubicBezTo>
                <a:cubicBezTo>
                  <a:pt x="119" y="158"/>
                  <a:pt x="119" y="158"/>
                  <a:pt x="119" y="158"/>
                </a:cubicBezTo>
                <a:cubicBezTo>
                  <a:pt x="120" y="159"/>
                  <a:pt x="121" y="160"/>
                  <a:pt x="124" y="160"/>
                </a:cubicBezTo>
                <a:cubicBezTo>
                  <a:pt x="125" y="160"/>
                  <a:pt x="126" y="159"/>
                  <a:pt x="128" y="158"/>
                </a:cubicBezTo>
                <a:cubicBezTo>
                  <a:pt x="130" y="155"/>
                  <a:pt x="130" y="151"/>
                  <a:pt x="128" y="148"/>
                </a:cubicBezTo>
                <a:cubicBezTo>
                  <a:pt x="96" y="111"/>
                  <a:pt x="96" y="111"/>
                  <a:pt x="96" y="111"/>
                </a:cubicBezTo>
                <a:cubicBezTo>
                  <a:pt x="139" y="111"/>
                  <a:pt x="139" y="111"/>
                  <a:pt x="139" y="111"/>
                </a:cubicBezTo>
                <a:cubicBezTo>
                  <a:pt x="143" y="111"/>
                  <a:pt x="145" y="108"/>
                  <a:pt x="145" y="104"/>
                </a:cubicBezTo>
                <a:cubicBezTo>
                  <a:pt x="145" y="7"/>
                  <a:pt x="145" y="7"/>
                  <a:pt x="145" y="7"/>
                </a:cubicBezTo>
                <a:cubicBezTo>
                  <a:pt x="145" y="4"/>
                  <a:pt x="143" y="0"/>
                  <a:pt x="139" y="0"/>
                </a:cubicBezTo>
                <a:close/>
                <a:moveTo>
                  <a:pt x="133" y="97"/>
                </a:moveTo>
                <a:cubicBezTo>
                  <a:pt x="13" y="97"/>
                  <a:pt x="13" y="97"/>
                  <a:pt x="13" y="97"/>
                </a:cubicBezTo>
                <a:cubicBezTo>
                  <a:pt x="13" y="15"/>
                  <a:pt x="13" y="15"/>
                  <a:pt x="13" y="15"/>
                </a:cubicBezTo>
                <a:cubicBezTo>
                  <a:pt x="133" y="15"/>
                  <a:pt x="133" y="15"/>
                  <a:pt x="133" y="15"/>
                </a:cubicBezTo>
                <a:lnTo>
                  <a:pt x="133" y="97"/>
                </a:lnTo>
                <a:close/>
                <a:moveTo>
                  <a:pt x="25" y="83"/>
                </a:moveTo>
                <a:cubicBezTo>
                  <a:pt x="27" y="85"/>
                  <a:pt x="28" y="85"/>
                  <a:pt x="29" y="85"/>
                </a:cubicBezTo>
                <a:cubicBezTo>
                  <a:pt x="31" y="85"/>
                  <a:pt x="33" y="83"/>
                  <a:pt x="34" y="82"/>
                </a:cubicBezTo>
                <a:cubicBezTo>
                  <a:pt x="49" y="60"/>
                  <a:pt x="49" y="60"/>
                  <a:pt x="49" y="60"/>
                </a:cubicBezTo>
                <a:cubicBezTo>
                  <a:pt x="58" y="73"/>
                  <a:pt x="58" y="73"/>
                  <a:pt x="58" y="73"/>
                </a:cubicBezTo>
                <a:cubicBezTo>
                  <a:pt x="58" y="74"/>
                  <a:pt x="61" y="75"/>
                  <a:pt x="63" y="75"/>
                </a:cubicBezTo>
                <a:cubicBezTo>
                  <a:pt x="66" y="75"/>
                  <a:pt x="67" y="74"/>
                  <a:pt x="68" y="73"/>
                </a:cubicBezTo>
                <a:cubicBezTo>
                  <a:pt x="84" y="46"/>
                  <a:pt x="84" y="46"/>
                  <a:pt x="84" y="46"/>
                </a:cubicBezTo>
                <a:cubicBezTo>
                  <a:pt x="99" y="73"/>
                  <a:pt x="99" y="73"/>
                  <a:pt x="99" y="73"/>
                </a:cubicBezTo>
                <a:cubicBezTo>
                  <a:pt x="100" y="75"/>
                  <a:pt x="102" y="77"/>
                  <a:pt x="104" y="77"/>
                </a:cubicBezTo>
                <a:cubicBezTo>
                  <a:pt x="106" y="77"/>
                  <a:pt x="109" y="75"/>
                  <a:pt x="110" y="73"/>
                </a:cubicBezTo>
                <a:cubicBezTo>
                  <a:pt x="123" y="54"/>
                  <a:pt x="123" y="54"/>
                  <a:pt x="123" y="54"/>
                </a:cubicBezTo>
                <a:cubicBezTo>
                  <a:pt x="124" y="52"/>
                  <a:pt x="124" y="46"/>
                  <a:pt x="120" y="45"/>
                </a:cubicBezTo>
                <a:cubicBezTo>
                  <a:pt x="118" y="42"/>
                  <a:pt x="114" y="44"/>
                  <a:pt x="111" y="46"/>
                </a:cubicBezTo>
                <a:cubicBezTo>
                  <a:pt x="105" y="57"/>
                  <a:pt x="105" y="57"/>
                  <a:pt x="105" y="57"/>
                </a:cubicBezTo>
                <a:cubicBezTo>
                  <a:pt x="90" y="30"/>
                  <a:pt x="90" y="30"/>
                  <a:pt x="90" y="30"/>
                </a:cubicBezTo>
                <a:cubicBezTo>
                  <a:pt x="89" y="28"/>
                  <a:pt x="86" y="26"/>
                  <a:pt x="84" y="26"/>
                </a:cubicBezTo>
                <a:cubicBezTo>
                  <a:pt x="81" y="26"/>
                  <a:pt x="80" y="28"/>
                  <a:pt x="78" y="30"/>
                </a:cubicBezTo>
                <a:cubicBezTo>
                  <a:pt x="63" y="57"/>
                  <a:pt x="63" y="57"/>
                  <a:pt x="63" y="57"/>
                </a:cubicBezTo>
                <a:cubicBezTo>
                  <a:pt x="55" y="44"/>
                  <a:pt x="55" y="44"/>
                  <a:pt x="55" y="44"/>
                </a:cubicBezTo>
                <a:cubicBezTo>
                  <a:pt x="53" y="41"/>
                  <a:pt x="51" y="41"/>
                  <a:pt x="49" y="41"/>
                </a:cubicBezTo>
                <a:cubicBezTo>
                  <a:pt x="47" y="41"/>
                  <a:pt x="44" y="41"/>
                  <a:pt x="43" y="44"/>
                </a:cubicBezTo>
                <a:cubicBezTo>
                  <a:pt x="24" y="74"/>
                  <a:pt x="24" y="74"/>
                  <a:pt x="24" y="74"/>
                </a:cubicBezTo>
                <a:cubicBezTo>
                  <a:pt x="22" y="77"/>
                  <a:pt x="22" y="81"/>
                  <a:pt x="25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C4A3A538-60C7-2E40-5A15-E12CE53BE9A3}"/>
              </a:ext>
            </a:extLst>
          </p:cNvPr>
          <p:cNvSpPr>
            <a:spLocks noEditPoints="1"/>
          </p:cNvSpPr>
          <p:nvPr/>
        </p:nvSpPr>
        <p:spPr bwMode="auto">
          <a:xfrm>
            <a:off x="738188" y="2473325"/>
            <a:ext cx="254000" cy="252413"/>
          </a:xfrm>
          <a:custGeom>
            <a:avLst/>
            <a:gdLst>
              <a:gd name="T0" fmla="*/ 18 w 160"/>
              <a:gd name="T1" fmla="*/ 67 h 159"/>
              <a:gd name="T2" fmla="*/ 132 w 160"/>
              <a:gd name="T3" fmla="*/ 67 h 159"/>
              <a:gd name="T4" fmla="*/ 132 w 160"/>
              <a:gd name="T5" fmla="*/ 49 h 159"/>
              <a:gd name="T6" fmla="*/ 125 w 160"/>
              <a:gd name="T7" fmla="*/ 49 h 159"/>
              <a:gd name="T8" fmla="*/ 125 w 160"/>
              <a:gd name="T9" fmla="*/ 17 h 159"/>
              <a:gd name="T10" fmla="*/ 132 w 160"/>
              <a:gd name="T11" fmla="*/ 17 h 159"/>
              <a:gd name="T12" fmla="*/ 132 w 160"/>
              <a:gd name="T13" fmla="*/ 0 h 159"/>
              <a:gd name="T14" fmla="*/ 18 w 160"/>
              <a:gd name="T15" fmla="*/ 0 h 159"/>
              <a:gd name="T16" fmla="*/ 0 w 160"/>
              <a:gd name="T17" fmla="*/ 21 h 159"/>
              <a:gd name="T18" fmla="*/ 0 w 160"/>
              <a:gd name="T19" fmla="*/ 48 h 159"/>
              <a:gd name="T20" fmla="*/ 18 w 160"/>
              <a:gd name="T21" fmla="*/ 67 h 159"/>
              <a:gd name="T22" fmla="*/ 16 w 160"/>
              <a:gd name="T23" fmla="*/ 21 h 159"/>
              <a:gd name="T24" fmla="*/ 18 w 160"/>
              <a:gd name="T25" fmla="*/ 17 h 159"/>
              <a:gd name="T26" fmla="*/ 113 w 160"/>
              <a:gd name="T27" fmla="*/ 17 h 159"/>
              <a:gd name="T28" fmla="*/ 113 w 160"/>
              <a:gd name="T29" fmla="*/ 49 h 159"/>
              <a:gd name="T30" fmla="*/ 18 w 160"/>
              <a:gd name="T31" fmla="*/ 49 h 159"/>
              <a:gd name="T32" fmla="*/ 16 w 160"/>
              <a:gd name="T33" fmla="*/ 48 h 159"/>
              <a:gd name="T34" fmla="*/ 16 w 160"/>
              <a:gd name="T35" fmla="*/ 21 h 159"/>
              <a:gd name="T36" fmla="*/ 138 w 160"/>
              <a:gd name="T37" fmla="*/ 101 h 159"/>
              <a:gd name="T38" fmla="*/ 29 w 160"/>
              <a:gd name="T39" fmla="*/ 101 h 159"/>
              <a:gd name="T40" fmla="*/ 29 w 160"/>
              <a:gd name="T41" fmla="*/ 117 h 159"/>
              <a:gd name="T42" fmla="*/ 32 w 160"/>
              <a:gd name="T43" fmla="*/ 117 h 159"/>
              <a:gd name="T44" fmla="*/ 30 w 160"/>
              <a:gd name="T45" fmla="*/ 142 h 159"/>
              <a:gd name="T46" fmla="*/ 29 w 160"/>
              <a:gd name="T47" fmla="*/ 142 h 159"/>
              <a:gd name="T48" fmla="*/ 29 w 160"/>
              <a:gd name="T49" fmla="*/ 159 h 159"/>
              <a:gd name="T50" fmla="*/ 138 w 160"/>
              <a:gd name="T51" fmla="*/ 159 h 159"/>
              <a:gd name="T52" fmla="*/ 158 w 160"/>
              <a:gd name="T53" fmla="*/ 142 h 159"/>
              <a:gd name="T54" fmla="*/ 158 w 160"/>
              <a:gd name="T55" fmla="*/ 119 h 159"/>
              <a:gd name="T56" fmla="*/ 138 w 160"/>
              <a:gd name="T57" fmla="*/ 101 h 159"/>
              <a:gd name="T58" fmla="*/ 142 w 160"/>
              <a:gd name="T59" fmla="*/ 142 h 159"/>
              <a:gd name="T60" fmla="*/ 138 w 160"/>
              <a:gd name="T61" fmla="*/ 142 h 159"/>
              <a:gd name="T62" fmla="*/ 43 w 160"/>
              <a:gd name="T63" fmla="*/ 142 h 159"/>
              <a:gd name="T64" fmla="*/ 45 w 160"/>
              <a:gd name="T65" fmla="*/ 117 h 159"/>
              <a:gd name="T66" fmla="*/ 138 w 160"/>
              <a:gd name="T67" fmla="*/ 117 h 159"/>
              <a:gd name="T68" fmla="*/ 142 w 160"/>
              <a:gd name="T69" fmla="*/ 119 h 159"/>
              <a:gd name="T70" fmla="*/ 142 w 160"/>
              <a:gd name="T71" fmla="*/ 142 h 159"/>
              <a:gd name="T72" fmla="*/ 153 w 160"/>
              <a:gd name="T73" fmla="*/ 71 h 159"/>
              <a:gd name="T74" fmla="*/ 140 w 160"/>
              <a:gd name="T75" fmla="*/ 71 h 159"/>
              <a:gd name="T76" fmla="*/ 129 w 160"/>
              <a:gd name="T77" fmla="*/ 78 h 159"/>
              <a:gd name="T78" fmla="*/ 129 w 160"/>
              <a:gd name="T79" fmla="*/ 71 h 159"/>
              <a:gd name="T80" fmla="*/ 2 w 160"/>
              <a:gd name="T81" fmla="*/ 71 h 159"/>
              <a:gd name="T82" fmla="*/ 2 w 160"/>
              <a:gd name="T83" fmla="*/ 96 h 159"/>
              <a:gd name="T84" fmla="*/ 129 w 160"/>
              <a:gd name="T85" fmla="*/ 96 h 159"/>
              <a:gd name="T86" fmla="*/ 129 w 160"/>
              <a:gd name="T87" fmla="*/ 88 h 159"/>
              <a:gd name="T88" fmla="*/ 140 w 160"/>
              <a:gd name="T89" fmla="*/ 96 h 159"/>
              <a:gd name="T90" fmla="*/ 153 w 160"/>
              <a:gd name="T91" fmla="*/ 96 h 159"/>
              <a:gd name="T92" fmla="*/ 160 w 160"/>
              <a:gd name="T93" fmla="*/ 88 h 159"/>
              <a:gd name="T94" fmla="*/ 160 w 160"/>
              <a:gd name="T95" fmla="*/ 78 h 159"/>
              <a:gd name="T96" fmla="*/ 153 w 160"/>
              <a:gd name="T97" fmla="*/ 71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59">
                <a:moveTo>
                  <a:pt x="18" y="67"/>
                </a:moveTo>
                <a:cubicBezTo>
                  <a:pt x="132" y="67"/>
                  <a:pt x="132" y="67"/>
                  <a:pt x="132" y="67"/>
                </a:cubicBezTo>
                <a:cubicBezTo>
                  <a:pt x="132" y="49"/>
                  <a:pt x="132" y="49"/>
                  <a:pt x="132" y="49"/>
                </a:cubicBezTo>
                <a:cubicBezTo>
                  <a:pt x="125" y="49"/>
                  <a:pt x="125" y="49"/>
                  <a:pt x="125" y="49"/>
                </a:cubicBezTo>
                <a:cubicBezTo>
                  <a:pt x="120" y="38"/>
                  <a:pt x="122" y="25"/>
                  <a:pt x="125" y="17"/>
                </a:cubicBezTo>
                <a:cubicBezTo>
                  <a:pt x="132" y="17"/>
                  <a:pt x="132" y="17"/>
                  <a:pt x="132" y="17"/>
                </a:cubicBezTo>
                <a:cubicBezTo>
                  <a:pt x="132" y="0"/>
                  <a:pt x="132" y="0"/>
                  <a:pt x="132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9" y="0"/>
                  <a:pt x="0" y="9"/>
                  <a:pt x="0" y="21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7"/>
                  <a:pt x="9" y="67"/>
                  <a:pt x="18" y="67"/>
                </a:cubicBezTo>
                <a:close/>
                <a:moveTo>
                  <a:pt x="16" y="21"/>
                </a:moveTo>
                <a:cubicBezTo>
                  <a:pt x="16" y="19"/>
                  <a:pt x="18" y="17"/>
                  <a:pt x="18" y="17"/>
                </a:cubicBezTo>
                <a:cubicBezTo>
                  <a:pt x="113" y="17"/>
                  <a:pt x="113" y="17"/>
                  <a:pt x="113" y="17"/>
                </a:cubicBezTo>
                <a:cubicBezTo>
                  <a:pt x="111" y="25"/>
                  <a:pt x="109" y="38"/>
                  <a:pt x="113" y="49"/>
                </a:cubicBezTo>
                <a:cubicBezTo>
                  <a:pt x="18" y="49"/>
                  <a:pt x="18" y="49"/>
                  <a:pt x="18" y="49"/>
                </a:cubicBezTo>
                <a:cubicBezTo>
                  <a:pt x="18" y="49"/>
                  <a:pt x="16" y="49"/>
                  <a:pt x="16" y="48"/>
                </a:cubicBezTo>
                <a:lnTo>
                  <a:pt x="16" y="21"/>
                </a:lnTo>
                <a:close/>
                <a:moveTo>
                  <a:pt x="138" y="101"/>
                </a:moveTo>
                <a:cubicBezTo>
                  <a:pt x="29" y="101"/>
                  <a:pt x="29" y="101"/>
                  <a:pt x="29" y="101"/>
                </a:cubicBezTo>
                <a:cubicBezTo>
                  <a:pt x="29" y="117"/>
                  <a:pt x="29" y="117"/>
                  <a:pt x="29" y="117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36" y="128"/>
                  <a:pt x="32" y="138"/>
                  <a:pt x="30" y="142"/>
                </a:cubicBezTo>
                <a:cubicBezTo>
                  <a:pt x="29" y="142"/>
                  <a:pt x="29" y="142"/>
                  <a:pt x="29" y="142"/>
                </a:cubicBezTo>
                <a:cubicBezTo>
                  <a:pt x="29" y="159"/>
                  <a:pt x="29" y="159"/>
                  <a:pt x="29" y="159"/>
                </a:cubicBezTo>
                <a:cubicBezTo>
                  <a:pt x="138" y="159"/>
                  <a:pt x="138" y="159"/>
                  <a:pt x="138" y="159"/>
                </a:cubicBezTo>
                <a:cubicBezTo>
                  <a:pt x="149" y="159"/>
                  <a:pt x="158" y="151"/>
                  <a:pt x="158" y="142"/>
                </a:cubicBezTo>
                <a:cubicBezTo>
                  <a:pt x="158" y="119"/>
                  <a:pt x="158" y="119"/>
                  <a:pt x="158" y="119"/>
                </a:cubicBezTo>
                <a:cubicBezTo>
                  <a:pt x="158" y="109"/>
                  <a:pt x="149" y="101"/>
                  <a:pt x="138" y="101"/>
                </a:cubicBezTo>
                <a:close/>
                <a:moveTo>
                  <a:pt x="142" y="142"/>
                </a:moveTo>
                <a:cubicBezTo>
                  <a:pt x="142" y="142"/>
                  <a:pt x="140" y="142"/>
                  <a:pt x="138" y="142"/>
                </a:cubicBezTo>
                <a:cubicBezTo>
                  <a:pt x="43" y="142"/>
                  <a:pt x="43" y="142"/>
                  <a:pt x="43" y="142"/>
                </a:cubicBezTo>
                <a:cubicBezTo>
                  <a:pt x="45" y="136"/>
                  <a:pt x="47" y="128"/>
                  <a:pt x="45" y="117"/>
                </a:cubicBezTo>
                <a:cubicBezTo>
                  <a:pt x="138" y="117"/>
                  <a:pt x="138" y="117"/>
                  <a:pt x="138" y="117"/>
                </a:cubicBezTo>
                <a:cubicBezTo>
                  <a:pt x="140" y="117"/>
                  <a:pt x="142" y="119"/>
                  <a:pt x="142" y="119"/>
                </a:cubicBezTo>
                <a:cubicBezTo>
                  <a:pt x="142" y="142"/>
                  <a:pt x="142" y="142"/>
                  <a:pt x="142" y="142"/>
                </a:cubicBezTo>
                <a:close/>
                <a:moveTo>
                  <a:pt x="153" y="71"/>
                </a:moveTo>
                <a:cubicBezTo>
                  <a:pt x="140" y="71"/>
                  <a:pt x="140" y="71"/>
                  <a:pt x="140" y="71"/>
                </a:cubicBezTo>
                <a:cubicBezTo>
                  <a:pt x="129" y="78"/>
                  <a:pt x="129" y="78"/>
                  <a:pt x="129" y="78"/>
                </a:cubicBezTo>
                <a:cubicBezTo>
                  <a:pt x="129" y="71"/>
                  <a:pt x="129" y="71"/>
                  <a:pt x="129" y="71"/>
                </a:cubicBezTo>
                <a:cubicBezTo>
                  <a:pt x="2" y="71"/>
                  <a:pt x="2" y="71"/>
                  <a:pt x="2" y="71"/>
                </a:cubicBezTo>
                <a:cubicBezTo>
                  <a:pt x="2" y="96"/>
                  <a:pt x="2" y="96"/>
                  <a:pt x="2" y="96"/>
                </a:cubicBezTo>
                <a:cubicBezTo>
                  <a:pt x="129" y="96"/>
                  <a:pt x="129" y="96"/>
                  <a:pt x="129" y="96"/>
                </a:cubicBezTo>
                <a:cubicBezTo>
                  <a:pt x="129" y="88"/>
                  <a:pt x="129" y="88"/>
                  <a:pt x="129" y="88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53" y="96"/>
                  <a:pt x="153" y="96"/>
                  <a:pt x="153" y="96"/>
                </a:cubicBezTo>
                <a:cubicBezTo>
                  <a:pt x="156" y="96"/>
                  <a:pt x="160" y="92"/>
                  <a:pt x="160" y="88"/>
                </a:cubicBezTo>
                <a:cubicBezTo>
                  <a:pt x="160" y="78"/>
                  <a:pt x="160" y="78"/>
                  <a:pt x="160" y="78"/>
                </a:cubicBezTo>
                <a:cubicBezTo>
                  <a:pt x="160" y="75"/>
                  <a:pt x="156" y="71"/>
                  <a:pt x="153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58C8C3AC-20C2-034B-78B6-A94BB527860F}"/>
              </a:ext>
            </a:extLst>
          </p:cNvPr>
          <p:cNvSpPr>
            <a:spLocks noEditPoints="1"/>
          </p:cNvSpPr>
          <p:nvPr/>
        </p:nvSpPr>
        <p:spPr bwMode="auto">
          <a:xfrm>
            <a:off x="5183188" y="1371600"/>
            <a:ext cx="169863" cy="254000"/>
          </a:xfrm>
          <a:custGeom>
            <a:avLst/>
            <a:gdLst>
              <a:gd name="T0" fmla="*/ 99 w 107"/>
              <a:gd name="T1" fmla="*/ 134 h 160"/>
              <a:gd name="T2" fmla="*/ 99 w 107"/>
              <a:gd name="T3" fmla="*/ 89 h 160"/>
              <a:gd name="T4" fmla="*/ 107 w 107"/>
              <a:gd name="T5" fmla="*/ 80 h 160"/>
              <a:gd name="T6" fmla="*/ 99 w 107"/>
              <a:gd name="T7" fmla="*/ 69 h 160"/>
              <a:gd name="T8" fmla="*/ 99 w 107"/>
              <a:gd name="T9" fmla="*/ 27 h 160"/>
              <a:gd name="T10" fmla="*/ 105 w 107"/>
              <a:gd name="T11" fmla="*/ 16 h 160"/>
              <a:gd name="T12" fmla="*/ 105 w 107"/>
              <a:gd name="T13" fmla="*/ 6 h 160"/>
              <a:gd name="T14" fmla="*/ 98 w 107"/>
              <a:gd name="T15" fmla="*/ 0 h 160"/>
              <a:gd name="T16" fmla="*/ 9 w 107"/>
              <a:gd name="T17" fmla="*/ 0 h 160"/>
              <a:gd name="T18" fmla="*/ 2 w 107"/>
              <a:gd name="T19" fmla="*/ 6 h 160"/>
              <a:gd name="T20" fmla="*/ 2 w 107"/>
              <a:gd name="T21" fmla="*/ 16 h 160"/>
              <a:gd name="T22" fmla="*/ 8 w 107"/>
              <a:gd name="T23" fmla="*/ 27 h 160"/>
              <a:gd name="T24" fmla="*/ 8 w 107"/>
              <a:gd name="T25" fmla="*/ 69 h 160"/>
              <a:gd name="T26" fmla="*/ 2 w 107"/>
              <a:gd name="T27" fmla="*/ 80 h 160"/>
              <a:gd name="T28" fmla="*/ 8 w 107"/>
              <a:gd name="T29" fmla="*/ 89 h 160"/>
              <a:gd name="T30" fmla="*/ 8 w 107"/>
              <a:gd name="T31" fmla="*/ 134 h 160"/>
              <a:gd name="T32" fmla="*/ 2 w 107"/>
              <a:gd name="T33" fmla="*/ 145 h 160"/>
              <a:gd name="T34" fmla="*/ 2 w 107"/>
              <a:gd name="T35" fmla="*/ 155 h 160"/>
              <a:gd name="T36" fmla="*/ 9 w 107"/>
              <a:gd name="T37" fmla="*/ 160 h 160"/>
              <a:gd name="T38" fmla="*/ 98 w 107"/>
              <a:gd name="T39" fmla="*/ 160 h 160"/>
              <a:gd name="T40" fmla="*/ 105 w 107"/>
              <a:gd name="T41" fmla="*/ 155 h 160"/>
              <a:gd name="T42" fmla="*/ 105 w 107"/>
              <a:gd name="T43" fmla="*/ 145 h 160"/>
              <a:gd name="T44" fmla="*/ 99 w 107"/>
              <a:gd name="T45" fmla="*/ 134 h 160"/>
              <a:gd name="T46" fmla="*/ 15 w 107"/>
              <a:gd name="T47" fmla="*/ 89 h 160"/>
              <a:gd name="T48" fmla="*/ 23 w 107"/>
              <a:gd name="T49" fmla="*/ 80 h 160"/>
              <a:gd name="T50" fmla="*/ 15 w 107"/>
              <a:gd name="T51" fmla="*/ 69 h 160"/>
              <a:gd name="T52" fmla="*/ 15 w 107"/>
              <a:gd name="T53" fmla="*/ 43 h 160"/>
              <a:gd name="T54" fmla="*/ 35 w 107"/>
              <a:gd name="T55" fmla="*/ 80 h 160"/>
              <a:gd name="T56" fmla="*/ 15 w 107"/>
              <a:gd name="T57" fmla="*/ 118 h 160"/>
              <a:gd name="T58" fmla="*/ 15 w 107"/>
              <a:gd name="T59" fmla="*/ 89 h 160"/>
              <a:gd name="T60" fmla="*/ 92 w 107"/>
              <a:gd name="T61" fmla="*/ 69 h 160"/>
              <a:gd name="T62" fmla="*/ 84 w 107"/>
              <a:gd name="T63" fmla="*/ 80 h 160"/>
              <a:gd name="T64" fmla="*/ 92 w 107"/>
              <a:gd name="T65" fmla="*/ 89 h 160"/>
              <a:gd name="T66" fmla="*/ 92 w 107"/>
              <a:gd name="T67" fmla="*/ 118 h 160"/>
              <a:gd name="T68" fmla="*/ 72 w 107"/>
              <a:gd name="T69" fmla="*/ 80 h 160"/>
              <a:gd name="T70" fmla="*/ 92 w 107"/>
              <a:gd name="T71" fmla="*/ 41 h 160"/>
              <a:gd name="T72" fmla="*/ 92 w 107"/>
              <a:gd name="T73" fmla="*/ 69 h 160"/>
              <a:gd name="T74" fmla="*/ 62 w 107"/>
              <a:gd name="T75" fmla="*/ 80 h 160"/>
              <a:gd name="T76" fmla="*/ 92 w 107"/>
              <a:gd name="T77" fmla="*/ 139 h 160"/>
              <a:gd name="T78" fmla="*/ 15 w 107"/>
              <a:gd name="T79" fmla="*/ 139 h 160"/>
              <a:gd name="T80" fmla="*/ 45 w 107"/>
              <a:gd name="T81" fmla="*/ 80 h 160"/>
              <a:gd name="T82" fmla="*/ 15 w 107"/>
              <a:gd name="T83" fmla="*/ 22 h 160"/>
              <a:gd name="T84" fmla="*/ 92 w 107"/>
              <a:gd name="T85" fmla="*/ 22 h 160"/>
              <a:gd name="T86" fmla="*/ 62 w 107"/>
              <a:gd name="T87" fmla="*/ 80 h 160"/>
              <a:gd name="T88" fmla="*/ 53 w 107"/>
              <a:gd name="T89" fmla="*/ 68 h 160"/>
              <a:gd name="T90" fmla="*/ 65 w 107"/>
              <a:gd name="T91" fmla="*/ 44 h 160"/>
              <a:gd name="T92" fmla="*/ 40 w 107"/>
              <a:gd name="T93" fmla="*/ 44 h 160"/>
              <a:gd name="T94" fmla="*/ 53 w 107"/>
              <a:gd name="T95" fmla="*/ 68 h 160"/>
              <a:gd name="T96" fmla="*/ 30 w 107"/>
              <a:gd name="T97" fmla="*/ 129 h 160"/>
              <a:gd name="T98" fmla="*/ 77 w 107"/>
              <a:gd name="T99" fmla="*/ 129 h 160"/>
              <a:gd name="T100" fmla="*/ 68 w 107"/>
              <a:gd name="T101" fmla="*/ 115 h 160"/>
              <a:gd name="T102" fmla="*/ 39 w 107"/>
              <a:gd name="T103" fmla="*/ 115 h 160"/>
              <a:gd name="T104" fmla="*/ 30 w 107"/>
              <a:gd name="T105" fmla="*/ 1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07" h="160">
                <a:moveTo>
                  <a:pt x="99" y="134"/>
                </a:moveTo>
                <a:cubicBezTo>
                  <a:pt x="99" y="89"/>
                  <a:pt x="99" y="89"/>
                  <a:pt x="99" y="89"/>
                </a:cubicBezTo>
                <a:cubicBezTo>
                  <a:pt x="104" y="88"/>
                  <a:pt x="107" y="85"/>
                  <a:pt x="107" y="80"/>
                </a:cubicBezTo>
                <a:cubicBezTo>
                  <a:pt x="107" y="75"/>
                  <a:pt x="104" y="70"/>
                  <a:pt x="99" y="69"/>
                </a:cubicBezTo>
                <a:cubicBezTo>
                  <a:pt x="99" y="27"/>
                  <a:pt x="99" y="27"/>
                  <a:pt x="99" y="27"/>
                </a:cubicBezTo>
                <a:cubicBezTo>
                  <a:pt x="105" y="16"/>
                  <a:pt x="105" y="16"/>
                  <a:pt x="105" y="16"/>
                </a:cubicBezTo>
                <a:cubicBezTo>
                  <a:pt x="107" y="13"/>
                  <a:pt x="107" y="8"/>
                  <a:pt x="105" y="6"/>
                </a:cubicBezTo>
                <a:cubicBezTo>
                  <a:pt x="104" y="3"/>
                  <a:pt x="101" y="0"/>
                  <a:pt x="98" y="0"/>
                </a:cubicBezTo>
                <a:cubicBezTo>
                  <a:pt x="9" y="0"/>
                  <a:pt x="9" y="0"/>
                  <a:pt x="9" y="0"/>
                </a:cubicBezTo>
                <a:cubicBezTo>
                  <a:pt x="6" y="0"/>
                  <a:pt x="3" y="3"/>
                  <a:pt x="2" y="6"/>
                </a:cubicBezTo>
                <a:cubicBezTo>
                  <a:pt x="0" y="8"/>
                  <a:pt x="0" y="13"/>
                  <a:pt x="2" y="16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69"/>
                  <a:pt x="8" y="69"/>
                  <a:pt x="8" y="69"/>
                </a:cubicBezTo>
                <a:cubicBezTo>
                  <a:pt x="3" y="70"/>
                  <a:pt x="2" y="75"/>
                  <a:pt x="2" y="80"/>
                </a:cubicBezTo>
                <a:cubicBezTo>
                  <a:pt x="2" y="85"/>
                  <a:pt x="3" y="88"/>
                  <a:pt x="8" y="89"/>
                </a:cubicBezTo>
                <a:cubicBezTo>
                  <a:pt x="8" y="134"/>
                  <a:pt x="8" y="134"/>
                  <a:pt x="8" y="134"/>
                </a:cubicBezTo>
                <a:cubicBezTo>
                  <a:pt x="2" y="145"/>
                  <a:pt x="2" y="145"/>
                  <a:pt x="2" y="145"/>
                </a:cubicBezTo>
                <a:cubicBezTo>
                  <a:pt x="0" y="147"/>
                  <a:pt x="0" y="152"/>
                  <a:pt x="2" y="155"/>
                </a:cubicBezTo>
                <a:cubicBezTo>
                  <a:pt x="3" y="158"/>
                  <a:pt x="6" y="160"/>
                  <a:pt x="9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101" y="160"/>
                  <a:pt x="104" y="158"/>
                  <a:pt x="105" y="155"/>
                </a:cubicBezTo>
                <a:cubicBezTo>
                  <a:pt x="107" y="152"/>
                  <a:pt x="107" y="147"/>
                  <a:pt x="105" y="145"/>
                </a:cubicBezTo>
                <a:cubicBezTo>
                  <a:pt x="99" y="134"/>
                  <a:pt x="99" y="134"/>
                  <a:pt x="99" y="134"/>
                </a:cubicBezTo>
                <a:close/>
                <a:moveTo>
                  <a:pt x="15" y="89"/>
                </a:moveTo>
                <a:cubicBezTo>
                  <a:pt x="20" y="88"/>
                  <a:pt x="23" y="85"/>
                  <a:pt x="23" y="80"/>
                </a:cubicBezTo>
                <a:cubicBezTo>
                  <a:pt x="23" y="75"/>
                  <a:pt x="20" y="70"/>
                  <a:pt x="15" y="69"/>
                </a:cubicBezTo>
                <a:cubicBezTo>
                  <a:pt x="15" y="43"/>
                  <a:pt x="15" y="43"/>
                  <a:pt x="15" y="43"/>
                </a:cubicBezTo>
                <a:cubicBezTo>
                  <a:pt x="35" y="80"/>
                  <a:pt x="35" y="80"/>
                  <a:pt x="35" y="80"/>
                </a:cubicBezTo>
                <a:cubicBezTo>
                  <a:pt x="15" y="118"/>
                  <a:pt x="15" y="118"/>
                  <a:pt x="15" y="118"/>
                </a:cubicBezTo>
                <a:cubicBezTo>
                  <a:pt x="15" y="89"/>
                  <a:pt x="15" y="89"/>
                  <a:pt x="15" y="89"/>
                </a:cubicBezTo>
                <a:close/>
                <a:moveTo>
                  <a:pt x="92" y="69"/>
                </a:moveTo>
                <a:cubicBezTo>
                  <a:pt x="87" y="70"/>
                  <a:pt x="84" y="75"/>
                  <a:pt x="84" y="80"/>
                </a:cubicBezTo>
                <a:cubicBezTo>
                  <a:pt x="84" y="85"/>
                  <a:pt x="87" y="88"/>
                  <a:pt x="92" y="89"/>
                </a:cubicBezTo>
                <a:cubicBezTo>
                  <a:pt x="92" y="118"/>
                  <a:pt x="92" y="118"/>
                  <a:pt x="92" y="118"/>
                </a:cubicBezTo>
                <a:cubicBezTo>
                  <a:pt x="72" y="80"/>
                  <a:pt x="72" y="80"/>
                  <a:pt x="72" y="80"/>
                </a:cubicBezTo>
                <a:cubicBezTo>
                  <a:pt x="92" y="41"/>
                  <a:pt x="92" y="41"/>
                  <a:pt x="92" y="41"/>
                </a:cubicBezTo>
                <a:cubicBezTo>
                  <a:pt x="92" y="69"/>
                  <a:pt x="92" y="69"/>
                  <a:pt x="92" y="69"/>
                </a:cubicBezTo>
                <a:close/>
                <a:moveTo>
                  <a:pt x="62" y="80"/>
                </a:moveTo>
                <a:cubicBezTo>
                  <a:pt x="92" y="139"/>
                  <a:pt x="92" y="139"/>
                  <a:pt x="92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45" y="80"/>
                  <a:pt x="45" y="80"/>
                  <a:pt x="45" y="80"/>
                </a:cubicBezTo>
                <a:cubicBezTo>
                  <a:pt x="15" y="22"/>
                  <a:pt x="15" y="22"/>
                  <a:pt x="15" y="22"/>
                </a:cubicBezTo>
                <a:cubicBezTo>
                  <a:pt x="92" y="22"/>
                  <a:pt x="92" y="22"/>
                  <a:pt x="92" y="22"/>
                </a:cubicBezTo>
                <a:lnTo>
                  <a:pt x="62" y="80"/>
                </a:lnTo>
                <a:close/>
                <a:moveTo>
                  <a:pt x="53" y="68"/>
                </a:moveTo>
                <a:cubicBezTo>
                  <a:pt x="65" y="44"/>
                  <a:pt x="65" y="44"/>
                  <a:pt x="65" y="44"/>
                </a:cubicBezTo>
                <a:cubicBezTo>
                  <a:pt x="40" y="44"/>
                  <a:pt x="40" y="44"/>
                  <a:pt x="40" y="44"/>
                </a:cubicBezTo>
                <a:lnTo>
                  <a:pt x="53" y="68"/>
                </a:lnTo>
                <a:close/>
                <a:moveTo>
                  <a:pt x="30" y="129"/>
                </a:moveTo>
                <a:cubicBezTo>
                  <a:pt x="77" y="129"/>
                  <a:pt x="77" y="129"/>
                  <a:pt x="77" y="129"/>
                </a:cubicBezTo>
                <a:cubicBezTo>
                  <a:pt x="68" y="115"/>
                  <a:pt x="68" y="115"/>
                  <a:pt x="68" y="115"/>
                </a:cubicBezTo>
                <a:cubicBezTo>
                  <a:pt x="39" y="115"/>
                  <a:pt x="39" y="115"/>
                  <a:pt x="39" y="115"/>
                </a:cubicBezTo>
                <a:lnTo>
                  <a:pt x="30" y="12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4CDCB92E-F6D9-7ED1-8E69-1B25158FD976}"/>
              </a:ext>
            </a:extLst>
          </p:cNvPr>
          <p:cNvSpPr>
            <a:spLocks noEditPoints="1"/>
          </p:cNvSpPr>
          <p:nvPr/>
        </p:nvSpPr>
        <p:spPr bwMode="auto">
          <a:xfrm>
            <a:off x="2963863" y="1922463"/>
            <a:ext cx="204788" cy="254000"/>
          </a:xfrm>
          <a:custGeom>
            <a:avLst/>
            <a:gdLst>
              <a:gd name="T0" fmla="*/ 33 w 130"/>
              <a:gd name="T1" fmla="*/ 68 h 160"/>
              <a:gd name="T2" fmla="*/ 103 w 130"/>
              <a:gd name="T3" fmla="*/ 68 h 160"/>
              <a:gd name="T4" fmla="*/ 107 w 130"/>
              <a:gd name="T5" fmla="*/ 59 h 160"/>
              <a:gd name="T6" fmla="*/ 104 w 130"/>
              <a:gd name="T7" fmla="*/ 47 h 160"/>
              <a:gd name="T8" fmla="*/ 32 w 130"/>
              <a:gd name="T9" fmla="*/ 48 h 160"/>
              <a:gd name="T10" fmla="*/ 30 w 130"/>
              <a:gd name="T11" fmla="*/ 59 h 160"/>
              <a:gd name="T12" fmla="*/ 101 w 130"/>
              <a:gd name="T13" fmla="*/ 57 h 160"/>
              <a:gd name="T14" fmla="*/ 99 w 130"/>
              <a:gd name="T15" fmla="*/ 64 h 160"/>
              <a:gd name="T16" fmla="*/ 68 w 130"/>
              <a:gd name="T17" fmla="*/ 94 h 160"/>
              <a:gd name="T18" fmla="*/ 37 w 130"/>
              <a:gd name="T19" fmla="*/ 64 h 160"/>
              <a:gd name="T20" fmla="*/ 34 w 130"/>
              <a:gd name="T21" fmla="*/ 58 h 160"/>
              <a:gd name="T22" fmla="*/ 34 w 130"/>
              <a:gd name="T23" fmla="*/ 52 h 160"/>
              <a:gd name="T24" fmla="*/ 42 w 130"/>
              <a:gd name="T25" fmla="*/ 52 h 160"/>
              <a:gd name="T26" fmla="*/ 47 w 130"/>
              <a:gd name="T27" fmla="*/ 43 h 160"/>
              <a:gd name="T28" fmla="*/ 89 w 130"/>
              <a:gd name="T29" fmla="*/ 45 h 160"/>
              <a:gd name="T30" fmla="*/ 92 w 130"/>
              <a:gd name="T31" fmla="*/ 52 h 160"/>
              <a:gd name="T32" fmla="*/ 100 w 130"/>
              <a:gd name="T33" fmla="*/ 51 h 160"/>
              <a:gd name="T34" fmla="*/ 101 w 130"/>
              <a:gd name="T35" fmla="*/ 52 h 160"/>
              <a:gd name="T36" fmla="*/ 130 w 130"/>
              <a:gd name="T37" fmla="*/ 155 h 160"/>
              <a:gd name="T38" fmla="*/ 9 w 130"/>
              <a:gd name="T39" fmla="*/ 160 h 160"/>
              <a:gd name="T40" fmla="*/ 15 w 130"/>
              <a:gd name="T41" fmla="*/ 114 h 160"/>
              <a:gd name="T42" fmla="*/ 19 w 130"/>
              <a:gd name="T43" fmla="*/ 119 h 160"/>
              <a:gd name="T44" fmla="*/ 32 w 130"/>
              <a:gd name="T45" fmla="*/ 125 h 160"/>
              <a:gd name="T46" fmla="*/ 53 w 130"/>
              <a:gd name="T47" fmla="*/ 109 h 160"/>
              <a:gd name="T48" fmla="*/ 68 w 130"/>
              <a:gd name="T49" fmla="*/ 107 h 160"/>
              <a:gd name="T50" fmla="*/ 103 w 130"/>
              <a:gd name="T51" fmla="*/ 94 h 160"/>
              <a:gd name="T52" fmla="*/ 23 w 130"/>
              <a:gd name="T53" fmla="*/ 116 h 160"/>
              <a:gd name="T54" fmla="*/ 21 w 130"/>
              <a:gd name="T55" fmla="*/ 47 h 160"/>
              <a:gd name="T56" fmla="*/ 16 w 130"/>
              <a:gd name="T57" fmla="*/ 68 h 160"/>
              <a:gd name="T58" fmla="*/ 38 w 130"/>
              <a:gd name="T59" fmla="*/ 96 h 160"/>
              <a:gd name="T60" fmla="*/ 23 w 130"/>
              <a:gd name="T61" fmla="*/ 116 h 160"/>
              <a:gd name="T62" fmla="*/ 23 w 130"/>
              <a:gd name="T63" fmla="*/ 1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0" h="160">
                <a:moveTo>
                  <a:pt x="30" y="62"/>
                </a:moveTo>
                <a:cubicBezTo>
                  <a:pt x="32" y="64"/>
                  <a:pt x="33" y="66"/>
                  <a:pt x="33" y="68"/>
                </a:cubicBezTo>
                <a:cubicBezTo>
                  <a:pt x="40" y="86"/>
                  <a:pt x="53" y="100"/>
                  <a:pt x="68" y="100"/>
                </a:cubicBezTo>
                <a:cubicBezTo>
                  <a:pt x="83" y="100"/>
                  <a:pt x="97" y="86"/>
                  <a:pt x="103" y="68"/>
                </a:cubicBezTo>
                <a:cubicBezTo>
                  <a:pt x="104" y="66"/>
                  <a:pt x="104" y="64"/>
                  <a:pt x="105" y="61"/>
                </a:cubicBezTo>
                <a:cubicBezTo>
                  <a:pt x="105" y="61"/>
                  <a:pt x="105" y="59"/>
                  <a:pt x="107" y="59"/>
                </a:cubicBezTo>
                <a:cubicBezTo>
                  <a:pt x="108" y="55"/>
                  <a:pt x="108" y="50"/>
                  <a:pt x="104" y="48"/>
                </a:cubicBezTo>
                <a:cubicBezTo>
                  <a:pt x="104" y="47"/>
                  <a:pt x="104" y="47"/>
                  <a:pt x="104" y="47"/>
                </a:cubicBezTo>
                <a:cubicBezTo>
                  <a:pt x="104" y="25"/>
                  <a:pt x="101" y="0"/>
                  <a:pt x="68" y="0"/>
                </a:cubicBezTo>
                <a:cubicBezTo>
                  <a:pt x="34" y="0"/>
                  <a:pt x="32" y="23"/>
                  <a:pt x="32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29" y="51"/>
                  <a:pt x="28" y="55"/>
                  <a:pt x="30" y="59"/>
                </a:cubicBezTo>
                <a:cubicBezTo>
                  <a:pt x="30" y="61"/>
                  <a:pt x="30" y="61"/>
                  <a:pt x="30" y="62"/>
                </a:cubicBezTo>
                <a:close/>
                <a:moveTo>
                  <a:pt x="101" y="57"/>
                </a:moveTo>
                <a:cubicBezTo>
                  <a:pt x="101" y="58"/>
                  <a:pt x="101" y="58"/>
                  <a:pt x="101" y="59"/>
                </a:cubicBezTo>
                <a:cubicBezTo>
                  <a:pt x="100" y="61"/>
                  <a:pt x="100" y="62"/>
                  <a:pt x="99" y="64"/>
                </a:cubicBezTo>
                <a:cubicBezTo>
                  <a:pt x="99" y="64"/>
                  <a:pt x="97" y="64"/>
                  <a:pt x="97" y="65"/>
                </a:cubicBezTo>
                <a:cubicBezTo>
                  <a:pt x="93" y="82"/>
                  <a:pt x="82" y="94"/>
                  <a:pt x="68" y="94"/>
                </a:cubicBezTo>
                <a:cubicBezTo>
                  <a:pt x="55" y="94"/>
                  <a:pt x="42" y="82"/>
                  <a:pt x="38" y="65"/>
                </a:cubicBezTo>
                <a:cubicBezTo>
                  <a:pt x="37" y="64"/>
                  <a:pt x="37" y="64"/>
                  <a:pt x="37" y="64"/>
                </a:cubicBezTo>
                <a:cubicBezTo>
                  <a:pt x="37" y="62"/>
                  <a:pt x="36" y="61"/>
                  <a:pt x="36" y="59"/>
                </a:cubicBezTo>
                <a:cubicBezTo>
                  <a:pt x="34" y="59"/>
                  <a:pt x="34" y="58"/>
                  <a:pt x="34" y="58"/>
                </a:cubicBezTo>
                <a:cubicBezTo>
                  <a:pt x="33" y="55"/>
                  <a:pt x="33" y="52"/>
                  <a:pt x="3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6" y="52"/>
                  <a:pt x="36" y="51"/>
                  <a:pt x="36" y="51"/>
                </a:cubicBezTo>
                <a:cubicBezTo>
                  <a:pt x="42" y="52"/>
                  <a:pt x="42" y="52"/>
                  <a:pt x="42" y="52"/>
                </a:cubicBezTo>
                <a:cubicBezTo>
                  <a:pt x="42" y="52"/>
                  <a:pt x="44" y="52"/>
                  <a:pt x="44" y="51"/>
                </a:cubicBezTo>
                <a:cubicBezTo>
                  <a:pt x="47" y="43"/>
                  <a:pt x="47" y="43"/>
                  <a:pt x="47" y="43"/>
                </a:cubicBezTo>
                <a:cubicBezTo>
                  <a:pt x="51" y="43"/>
                  <a:pt x="67" y="47"/>
                  <a:pt x="79" y="47"/>
                </a:cubicBezTo>
                <a:cubicBezTo>
                  <a:pt x="83" y="47"/>
                  <a:pt x="87" y="47"/>
                  <a:pt x="89" y="45"/>
                </a:cubicBezTo>
                <a:cubicBezTo>
                  <a:pt x="91" y="52"/>
                  <a:pt x="91" y="52"/>
                  <a:pt x="91" y="52"/>
                </a:cubicBezTo>
                <a:cubicBezTo>
                  <a:pt x="92" y="52"/>
                  <a:pt x="92" y="52"/>
                  <a:pt x="92" y="52"/>
                </a:cubicBezTo>
                <a:cubicBezTo>
                  <a:pt x="93" y="52"/>
                  <a:pt x="93" y="52"/>
                  <a:pt x="93" y="52"/>
                </a:cubicBezTo>
                <a:cubicBezTo>
                  <a:pt x="100" y="51"/>
                  <a:pt x="100" y="51"/>
                  <a:pt x="100" y="51"/>
                </a:cubicBezTo>
                <a:cubicBezTo>
                  <a:pt x="100" y="51"/>
                  <a:pt x="100" y="51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3" y="52"/>
                  <a:pt x="103" y="55"/>
                  <a:pt x="101" y="57"/>
                </a:cubicBezTo>
                <a:close/>
                <a:moveTo>
                  <a:pt x="130" y="155"/>
                </a:moveTo>
                <a:cubicBezTo>
                  <a:pt x="130" y="158"/>
                  <a:pt x="129" y="158"/>
                  <a:pt x="128" y="158"/>
                </a:cubicBezTo>
                <a:cubicBezTo>
                  <a:pt x="9" y="160"/>
                  <a:pt x="9" y="160"/>
                  <a:pt x="9" y="160"/>
                </a:cubicBezTo>
                <a:cubicBezTo>
                  <a:pt x="8" y="160"/>
                  <a:pt x="7" y="158"/>
                  <a:pt x="7" y="157"/>
                </a:cubicBezTo>
                <a:cubicBezTo>
                  <a:pt x="7" y="140"/>
                  <a:pt x="9" y="125"/>
                  <a:pt x="15" y="114"/>
                </a:cubicBezTo>
                <a:cubicBezTo>
                  <a:pt x="16" y="116"/>
                  <a:pt x="17" y="118"/>
                  <a:pt x="19" y="119"/>
                </a:cubicBezTo>
                <a:cubicBezTo>
                  <a:pt x="19" y="119"/>
                  <a:pt x="19" y="119"/>
                  <a:pt x="19" y="119"/>
                </a:cubicBezTo>
                <a:cubicBezTo>
                  <a:pt x="19" y="121"/>
                  <a:pt x="19" y="121"/>
                  <a:pt x="19" y="121"/>
                </a:cubicBezTo>
                <a:cubicBezTo>
                  <a:pt x="19" y="121"/>
                  <a:pt x="24" y="125"/>
                  <a:pt x="32" y="125"/>
                </a:cubicBezTo>
                <a:cubicBezTo>
                  <a:pt x="38" y="125"/>
                  <a:pt x="45" y="122"/>
                  <a:pt x="51" y="114"/>
                </a:cubicBezTo>
                <a:cubicBezTo>
                  <a:pt x="53" y="112"/>
                  <a:pt x="53" y="111"/>
                  <a:pt x="53" y="109"/>
                </a:cubicBezTo>
                <a:cubicBezTo>
                  <a:pt x="53" y="108"/>
                  <a:pt x="53" y="105"/>
                  <a:pt x="51" y="104"/>
                </a:cubicBezTo>
                <a:cubicBezTo>
                  <a:pt x="57" y="105"/>
                  <a:pt x="62" y="107"/>
                  <a:pt x="68" y="107"/>
                </a:cubicBezTo>
                <a:cubicBezTo>
                  <a:pt x="80" y="107"/>
                  <a:pt x="92" y="103"/>
                  <a:pt x="99" y="94"/>
                </a:cubicBezTo>
                <a:cubicBezTo>
                  <a:pt x="100" y="93"/>
                  <a:pt x="101" y="93"/>
                  <a:pt x="103" y="94"/>
                </a:cubicBezTo>
                <a:cubicBezTo>
                  <a:pt x="120" y="105"/>
                  <a:pt x="130" y="128"/>
                  <a:pt x="130" y="155"/>
                </a:cubicBezTo>
                <a:close/>
                <a:moveTo>
                  <a:pt x="23" y="116"/>
                </a:moveTo>
                <a:cubicBezTo>
                  <a:pt x="0" y="90"/>
                  <a:pt x="0" y="62"/>
                  <a:pt x="0" y="62"/>
                </a:cubicBezTo>
                <a:cubicBezTo>
                  <a:pt x="2" y="47"/>
                  <a:pt x="19" y="47"/>
                  <a:pt x="21" y="47"/>
                </a:cubicBezTo>
                <a:cubicBezTo>
                  <a:pt x="24" y="50"/>
                  <a:pt x="25" y="62"/>
                  <a:pt x="25" y="64"/>
                </a:cubicBezTo>
                <a:cubicBezTo>
                  <a:pt x="25" y="66"/>
                  <a:pt x="16" y="68"/>
                  <a:pt x="16" y="68"/>
                </a:cubicBezTo>
                <a:cubicBezTo>
                  <a:pt x="20" y="82"/>
                  <a:pt x="30" y="101"/>
                  <a:pt x="30" y="101"/>
                </a:cubicBezTo>
                <a:cubicBezTo>
                  <a:pt x="34" y="97"/>
                  <a:pt x="38" y="96"/>
                  <a:pt x="38" y="96"/>
                </a:cubicBezTo>
                <a:cubicBezTo>
                  <a:pt x="47" y="100"/>
                  <a:pt x="47" y="109"/>
                  <a:pt x="47" y="109"/>
                </a:cubicBezTo>
                <a:cubicBezTo>
                  <a:pt x="33" y="128"/>
                  <a:pt x="26" y="122"/>
                  <a:pt x="23" y="116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D60DF162-4EB6-F426-350E-782B10836250}"/>
              </a:ext>
            </a:extLst>
          </p:cNvPr>
          <p:cNvSpPr>
            <a:spLocks noEditPoints="1"/>
          </p:cNvSpPr>
          <p:nvPr/>
        </p:nvSpPr>
        <p:spPr bwMode="auto">
          <a:xfrm>
            <a:off x="2940051" y="4124325"/>
            <a:ext cx="254000" cy="254000"/>
          </a:xfrm>
          <a:custGeom>
            <a:avLst/>
            <a:gdLst>
              <a:gd name="T0" fmla="*/ 151 w 161"/>
              <a:gd name="T1" fmla="*/ 18 h 160"/>
              <a:gd name="T2" fmla="*/ 35 w 161"/>
              <a:gd name="T3" fmla="*/ 7 h 160"/>
              <a:gd name="T4" fmla="*/ 9 w 161"/>
              <a:gd name="T5" fmla="*/ 0 h 160"/>
              <a:gd name="T6" fmla="*/ 9 w 161"/>
              <a:gd name="T7" fmla="*/ 18 h 160"/>
              <a:gd name="T8" fmla="*/ 35 w 161"/>
              <a:gd name="T9" fmla="*/ 117 h 160"/>
              <a:gd name="T10" fmla="*/ 36 w 161"/>
              <a:gd name="T11" fmla="*/ 118 h 160"/>
              <a:gd name="T12" fmla="*/ 38 w 161"/>
              <a:gd name="T13" fmla="*/ 121 h 160"/>
              <a:gd name="T14" fmla="*/ 40 w 161"/>
              <a:gd name="T15" fmla="*/ 123 h 160"/>
              <a:gd name="T16" fmla="*/ 135 w 161"/>
              <a:gd name="T17" fmla="*/ 124 h 160"/>
              <a:gd name="T18" fmla="*/ 135 w 161"/>
              <a:gd name="T19" fmla="*/ 106 h 160"/>
              <a:gd name="T20" fmla="*/ 49 w 161"/>
              <a:gd name="T21" fmla="*/ 98 h 160"/>
              <a:gd name="T22" fmla="*/ 151 w 161"/>
              <a:gd name="T23" fmla="*/ 89 h 160"/>
              <a:gd name="T24" fmla="*/ 158 w 161"/>
              <a:gd name="T25" fmla="*/ 21 h 160"/>
              <a:gd name="T26" fmla="*/ 46 w 161"/>
              <a:gd name="T27" fmla="*/ 80 h 160"/>
              <a:gd name="T28" fmla="*/ 68 w 161"/>
              <a:gd name="T29" fmla="*/ 62 h 160"/>
              <a:gd name="T30" fmla="*/ 68 w 161"/>
              <a:gd name="T31" fmla="*/ 53 h 160"/>
              <a:gd name="T32" fmla="*/ 42 w 161"/>
              <a:gd name="T33" fmla="*/ 53 h 160"/>
              <a:gd name="T34" fmla="*/ 68 w 161"/>
              <a:gd name="T35" fmla="*/ 36 h 160"/>
              <a:gd name="T36" fmla="*/ 101 w 161"/>
              <a:gd name="T37" fmla="*/ 80 h 160"/>
              <a:gd name="T38" fmla="*/ 76 w 161"/>
              <a:gd name="T39" fmla="*/ 62 h 160"/>
              <a:gd name="T40" fmla="*/ 101 w 161"/>
              <a:gd name="T41" fmla="*/ 80 h 160"/>
              <a:gd name="T42" fmla="*/ 76 w 161"/>
              <a:gd name="T43" fmla="*/ 53 h 160"/>
              <a:gd name="T44" fmla="*/ 101 w 161"/>
              <a:gd name="T45" fmla="*/ 36 h 160"/>
              <a:gd name="T46" fmla="*/ 136 w 161"/>
              <a:gd name="T47" fmla="*/ 80 h 160"/>
              <a:gd name="T48" fmla="*/ 110 w 161"/>
              <a:gd name="T49" fmla="*/ 62 h 160"/>
              <a:gd name="T50" fmla="*/ 136 w 161"/>
              <a:gd name="T51" fmla="*/ 80 h 160"/>
              <a:gd name="T52" fmla="*/ 110 w 161"/>
              <a:gd name="T53" fmla="*/ 53 h 160"/>
              <a:gd name="T54" fmla="*/ 142 w 161"/>
              <a:gd name="T55" fmla="*/ 36 h 160"/>
              <a:gd name="T56" fmla="*/ 56 w 161"/>
              <a:gd name="T57" fmla="*/ 133 h 160"/>
              <a:gd name="T58" fmla="*/ 56 w 161"/>
              <a:gd name="T59" fmla="*/ 160 h 160"/>
              <a:gd name="T60" fmla="*/ 56 w 161"/>
              <a:gd name="T61" fmla="*/ 133 h 160"/>
              <a:gd name="T62" fmla="*/ 119 w 161"/>
              <a:gd name="T63" fmla="*/ 147 h 160"/>
              <a:gd name="T64" fmla="*/ 143 w 161"/>
              <a:gd name="T65" fmla="*/ 1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1" h="160">
                <a:moveTo>
                  <a:pt x="158" y="21"/>
                </a:moveTo>
                <a:cubicBezTo>
                  <a:pt x="157" y="18"/>
                  <a:pt x="154" y="18"/>
                  <a:pt x="151" y="18"/>
                </a:cubicBezTo>
                <a:cubicBezTo>
                  <a:pt x="36" y="18"/>
                  <a:pt x="36" y="18"/>
                  <a:pt x="36" y="18"/>
                </a:cubicBezTo>
                <a:cubicBezTo>
                  <a:pt x="35" y="7"/>
                  <a:pt x="35" y="7"/>
                  <a:pt x="35" y="7"/>
                </a:cubicBezTo>
                <a:cubicBezTo>
                  <a:pt x="35" y="3"/>
                  <a:pt x="31" y="0"/>
                  <a:pt x="27" y="0"/>
                </a:cubicBez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3"/>
                  <a:pt x="0" y="9"/>
                </a:cubicBezTo>
                <a:cubicBezTo>
                  <a:pt x="0" y="13"/>
                  <a:pt x="4" y="18"/>
                  <a:pt x="9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35" y="117"/>
                  <a:pt x="35" y="117"/>
                  <a:pt x="35" y="117"/>
                </a:cubicBezTo>
                <a:cubicBezTo>
                  <a:pt x="36" y="117"/>
                  <a:pt x="36" y="117"/>
                  <a:pt x="36" y="117"/>
                </a:cubicBezTo>
                <a:cubicBezTo>
                  <a:pt x="36" y="118"/>
                  <a:pt x="36" y="118"/>
                  <a:pt x="36" y="118"/>
                </a:cubicBezTo>
                <a:cubicBezTo>
                  <a:pt x="36" y="120"/>
                  <a:pt x="36" y="120"/>
                  <a:pt x="38" y="120"/>
                </a:cubicBezTo>
                <a:cubicBezTo>
                  <a:pt x="38" y="121"/>
                  <a:pt x="38" y="121"/>
                  <a:pt x="38" y="121"/>
                </a:cubicBezTo>
                <a:cubicBezTo>
                  <a:pt x="39" y="121"/>
                  <a:pt x="39" y="121"/>
                  <a:pt x="39" y="123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42" y="123"/>
                  <a:pt x="43" y="124"/>
                  <a:pt x="43" y="124"/>
                </a:cubicBezTo>
                <a:cubicBezTo>
                  <a:pt x="135" y="124"/>
                  <a:pt x="135" y="124"/>
                  <a:pt x="135" y="124"/>
                </a:cubicBezTo>
                <a:cubicBezTo>
                  <a:pt x="140" y="124"/>
                  <a:pt x="143" y="120"/>
                  <a:pt x="143" y="115"/>
                </a:cubicBezTo>
                <a:cubicBezTo>
                  <a:pt x="143" y="109"/>
                  <a:pt x="140" y="106"/>
                  <a:pt x="135" y="106"/>
                </a:cubicBezTo>
                <a:cubicBezTo>
                  <a:pt x="50" y="106"/>
                  <a:pt x="50" y="106"/>
                  <a:pt x="50" y="106"/>
                </a:cubicBezTo>
                <a:cubicBezTo>
                  <a:pt x="49" y="98"/>
                  <a:pt x="49" y="98"/>
                  <a:pt x="49" y="98"/>
                </a:cubicBezTo>
                <a:cubicBezTo>
                  <a:pt x="143" y="98"/>
                  <a:pt x="143" y="98"/>
                  <a:pt x="143" y="98"/>
                </a:cubicBezTo>
                <a:cubicBezTo>
                  <a:pt x="147" y="98"/>
                  <a:pt x="151" y="93"/>
                  <a:pt x="151" y="89"/>
                </a:cubicBezTo>
                <a:cubicBezTo>
                  <a:pt x="160" y="27"/>
                  <a:pt x="160" y="27"/>
                  <a:pt x="160" y="27"/>
                </a:cubicBezTo>
                <a:cubicBezTo>
                  <a:pt x="161" y="25"/>
                  <a:pt x="160" y="22"/>
                  <a:pt x="158" y="21"/>
                </a:cubicBezTo>
                <a:close/>
                <a:moveTo>
                  <a:pt x="68" y="80"/>
                </a:moveTo>
                <a:cubicBezTo>
                  <a:pt x="46" y="80"/>
                  <a:pt x="46" y="80"/>
                  <a:pt x="46" y="80"/>
                </a:cubicBezTo>
                <a:cubicBezTo>
                  <a:pt x="43" y="62"/>
                  <a:pt x="43" y="62"/>
                  <a:pt x="43" y="62"/>
                </a:cubicBezTo>
                <a:cubicBezTo>
                  <a:pt x="68" y="62"/>
                  <a:pt x="68" y="62"/>
                  <a:pt x="68" y="62"/>
                </a:cubicBezTo>
                <a:cubicBezTo>
                  <a:pt x="68" y="80"/>
                  <a:pt x="68" y="80"/>
                  <a:pt x="68" y="80"/>
                </a:cubicBezTo>
                <a:close/>
                <a:moveTo>
                  <a:pt x="68" y="53"/>
                </a:moveTo>
                <a:cubicBezTo>
                  <a:pt x="43" y="53"/>
                  <a:pt x="43" y="53"/>
                  <a:pt x="43" y="53"/>
                </a:cubicBezTo>
                <a:cubicBezTo>
                  <a:pt x="43" y="53"/>
                  <a:pt x="43" y="53"/>
                  <a:pt x="42" y="53"/>
                </a:cubicBezTo>
                <a:cubicBezTo>
                  <a:pt x="39" y="36"/>
                  <a:pt x="39" y="36"/>
                  <a:pt x="39" y="36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53"/>
                  <a:pt x="68" y="53"/>
                  <a:pt x="68" y="53"/>
                </a:cubicBezTo>
                <a:close/>
                <a:moveTo>
                  <a:pt x="101" y="80"/>
                </a:moveTo>
                <a:cubicBezTo>
                  <a:pt x="76" y="80"/>
                  <a:pt x="76" y="80"/>
                  <a:pt x="76" y="80"/>
                </a:cubicBezTo>
                <a:cubicBezTo>
                  <a:pt x="76" y="62"/>
                  <a:pt x="76" y="62"/>
                  <a:pt x="76" y="62"/>
                </a:cubicBezTo>
                <a:cubicBezTo>
                  <a:pt x="101" y="62"/>
                  <a:pt x="101" y="62"/>
                  <a:pt x="101" y="62"/>
                </a:cubicBezTo>
                <a:cubicBezTo>
                  <a:pt x="101" y="80"/>
                  <a:pt x="101" y="80"/>
                  <a:pt x="101" y="80"/>
                </a:cubicBezTo>
                <a:close/>
                <a:moveTo>
                  <a:pt x="101" y="53"/>
                </a:moveTo>
                <a:cubicBezTo>
                  <a:pt x="76" y="53"/>
                  <a:pt x="76" y="53"/>
                  <a:pt x="76" y="53"/>
                </a:cubicBezTo>
                <a:cubicBezTo>
                  <a:pt x="76" y="36"/>
                  <a:pt x="76" y="36"/>
                  <a:pt x="76" y="36"/>
                </a:cubicBezTo>
                <a:cubicBezTo>
                  <a:pt x="101" y="36"/>
                  <a:pt x="101" y="36"/>
                  <a:pt x="101" y="36"/>
                </a:cubicBezTo>
                <a:cubicBezTo>
                  <a:pt x="101" y="53"/>
                  <a:pt x="101" y="53"/>
                  <a:pt x="101" y="53"/>
                </a:cubicBezTo>
                <a:close/>
                <a:moveTo>
                  <a:pt x="136" y="80"/>
                </a:moveTo>
                <a:cubicBezTo>
                  <a:pt x="110" y="80"/>
                  <a:pt x="110" y="80"/>
                  <a:pt x="110" y="80"/>
                </a:cubicBezTo>
                <a:cubicBezTo>
                  <a:pt x="110" y="62"/>
                  <a:pt x="110" y="62"/>
                  <a:pt x="110" y="62"/>
                </a:cubicBezTo>
                <a:cubicBezTo>
                  <a:pt x="139" y="62"/>
                  <a:pt x="139" y="62"/>
                  <a:pt x="139" y="62"/>
                </a:cubicBezTo>
                <a:cubicBezTo>
                  <a:pt x="136" y="80"/>
                  <a:pt x="136" y="80"/>
                  <a:pt x="136" y="80"/>
                </a:cubicBezTo>
                <a:close/>
                <a:moveTo>
                  <a:pt x="140" y="53"/>
                </a:moveTo>
                <a:cubicBezTo>
                  <a:pt x="110" y="53"/>
                  <a:pt x="110" y="53"/>
                  <a:pt x="110" y="53"/>
                </a:cubicBezTo>
                <a:cubicBezTo>
                  <a:pt x="110" y="36"/>
                  <a:pt x="110" y="36"/>
                  <a:pt x="110" y="36"/>
                </a:cubicBezTo>
                <a:cubicBezTo>
                  <a:pt x="142" y="36"/>
                  <a:pt x="142" y="36"/>
                  <a:pt x="142" y="36"/>
                </a:cubicBezTo>
                <a:cubicBezTo>
                  <a:pt x="140" y="53"/>
                  <a:pt x="140" y="53"/>
                  <a:pt x="140" y="53"/>
                </a:cubicBezTo>
                <a:close/>
                <a:moveTo>
                  <a:pt x="56" y="133"/>
                </a:moveTo>
                <a:cubicBezTo>
                  <a:pt x="49" y="133"/>
                  <a:pt x="43" y="139"/>
                  <a:pt x="43" y="147"/>
                </a:cubicBezTo>
                <a:cubicBezTo>
                  <a:pt x="43" y="154"/>
                  <a:pt x="49" y="160"/>
                  <a:pt x="56" y="160"/>
                </a:cubicBezTo>
                <a:cubicBezTo>
                  <a:pt x="63" y="160"/>
                  <a:pt x="68" y="154"/>
                  <a:pt x="68" y="147"/>
                </a:cubicBezTo>
                <a:cubicBezTo>
                  <a:pt x="68" y="139"/>
                  <a:pt x="63" y="133"/>
                  <a:pt x="56" y="133"/>
                </a:cubicBezTo>
                <a:close/>
                <a:moveTo>
                  <a:pt x="131" y="133"/>
                </a:moveTo>
                <a:cubicBezTo>
                  <a:pt x="124" y="133"/>
                  <a:pt x="119" y="139"/>
                  <a:pt x="119" y="147"/>
                </a:cubicBezTo>
                <a:cubicBezTo>
                  <a:pt x="119" y="154"/>
                  <a:pt x="124" y="160"/>
                  <a:pt x="131" y="160"/>
                </a:cubicBezTo>
                <a:cubicBezTo>
                  <a:pt x="138" y="160"/>
                  <a:pt x="143" y="154"/>
                  <a:pt x="143" y="147"/>
                </a:cubicBezTo>
                <a:cubicBezTo>
                  <a:pt x="143" y="139"/>
                  <a:pt x="138" y="133"/>
                  <a:pt x="131" y="1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810EC767-4882-3417-0D11-009CA5A1B8AE}"/>
              </a:ext>
            </a:extLst>
          </p:cNvPr>
          <p:cNvSpPr>
            <a:spLocks noEditPoints="1"/>
          </p:cNvSpPr>
          <p:nvPr/>
        </p:nvSpPr>
        <p:spPr bwMode="auto">
          <a:xfrm>
            <a:off x="9556751" y="2471738"/>
            <a:ext cx="230188" cy="254000"/>
          </a:xfrm>
          <a:custGeom>
            <a:avLst/>
            <a:gdLst>
              <a:gd name="T0" fmla="*/ 35 w 145"/>
              <a:gd name="T1" fmla="*/ 84 h 160"/>
              <a:gd name="T2" fmla="*/ 4 w 145"/>
              <a:gd name="T3" fmla="*/ 84 h 160"/>
              <a:gd name="T4" fmla="*/ 0 w 145"/>
              <a:gd name="T5" fmla="*/ 87 h 160"/>
              <a:gd name="T6" fmla="*/ 0 w 145"/>
              <a:gd name="T7" fmla="*/ 158 h 160"/>
              <a:gd name="T8" fmla="*/ 4 w 145"/>
              <a:gd name="T9" fmla="*/ 160 h 160"/>
              <a:gd name="T10" fmla="*/ 35 w 145"/>
              <a:gd name="T11" fmla="*/ 160 h 160"/>
              <a:gd name="T12" fmla="*/ 39 w 145"/>
              <a:gd name="T13" fmla="*/ 158 h 160"/>
              <a:gd name="T14" fmla="*/ 39 w 145"/>
              <a:gd name="T15" fmla="*/ 87 h 160"/>
              <a:gd name="T16" fmla="*/ 35 w 145"/>
              <a:gd name="T17" fmla="*/ 84 h 160"/>
              <a:gd name="T18" fmla="*/ 88 w 145"/>
              <a:gd name="T19" fmla="*/ 37 h 160"/>
              <a:gd name="T20" fmla="*/ 57 w 145"/>
              <a:gd name="T21" fmla="*/ 37 h 160"/>
              <a:gd name="T22" fmla="*/ 50 w 145"/>
              <a:gd name="T23" fmla="*/ 43 h 160"/>
              <a:gd name="T24" fmla="*/ 50 w 145"/>
              <a:gd name="T25" fmla="*/ 155 h 160"/>
              <a:gd name="T26" fmla="*/ 57 w 145"/>
              <a:gd name="T27" fmla="*/ 160 h 160"/>
              <a:gd name="T28" fmla="*/ 88 w 145"/>
              <a:gd name="T29" fmla="*/ 160 h 160"/>
              <a:gd name="T30" fmla="*/ 94 w 145"/>
              <a:gd name="T31" fmla="*/ 155 h 160"/>
              <a:gd name="T32" fmla="*/ 94 w 145"/>
              <a:gd name="T33" fmla="*/ 43 h 160"/>
              <a:gd name="T34" fmla="*/ 88 w 145"/>
              <a:gd name="T35" fmla="*/ 37 h 160"/>
              <a:gd name="T36" fmla="*/ 88 w 145"/>
              <a:gd name="T37" fmla="*/ 155 h 160"/>
              <a:gd name="T38" fmla="*/ 57 w 145"/>
              <a:gd name="T39" fmla="*/ 155 h 160"/>
              <a:gd name="T40" fmla="*/ 57 w 145"/>
              <a:gd name="T41" fmla="*/ 43 h 160"/>
              <a:gd name="T42" fmla="*/ 88 w 145"/>
              <a:gd name="T43" fmla="*/ 43 h 160"/>
              <a:gd name="T44" fmla="*/ 88 w 145"/>
              <a:gd name="T45" fmla="*/ 155 h 160"/>
              <a:gd name="T46" fmla="*/ 141 w 145"/>
              <a:gd name="T47" fmla="*/ 0 h 160"/>
              <a:gd name="T48" fmla="*/ 111 w 145"/>
              <a:gd name="T49" fmla="*/ 0 h 160"/>
              <a:gd name="T50" fmla="*/ 108 w 145"/>
              <a:gd name="T51" fmla="*/ 3 h 160"/>
              <a:gd name="T52" fmla="*/ 108 w 145"/>
              <a:gd name="T53" fmla="*/ 158 h 160"/>
              <a:gd name="T54" fmla="*/ 111 w 145"/>
              <a:gd name="T55" fmla="*/ 160 h 160"/>
              <a:gd name="T56" fmla="*/ 141 w 145"/>
              <a:gd name="T57" fmla="*/ 160 h 160"/>
              <a:gd name="T58" fmla="*/ 145 w 145"/>
              <a:gd name="T59" fmla="*/ 158 h 160"/>
              <a:gd name="T60" fmla="*/ 145 w 145"/>
              <a:gd name="T61" fmla="*/ 3 h 160"/>
              <a:gd name="T62" fmla="*/ 141 w 145"/>
              <a:gd name="T6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5" h="160">
                <a:moveTo>
                  <a:pt x="35" y="84"/>
                </a:moveTo>
                <a:cubicBezTo>
                  <a:pt x="4" y="84"/>
                  <a:pt x="4" y="84"/>
                  <a:pt x="4" y="84"/>
                </a:cubicBezTo>
                <a:cubicBezTo>
                  <a:pt x="3" y="84"/>
                  <a:pt x="0" y="86"/>
                  <a:pt x="0" y="87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9"/>
                  <a:pt x="3" y="160"/>
                  <a:pt x="4" y="160"/>
                </a:cubicBezTo>
                <a:cubicBezTo>
                  <a:pt x="35" y="160"/>
                  <a:pt x="35" y="160"/>
                  <a:pt x="35" y="160"/>
                </a:cubicBezTo>
                <a:cubicBezTo>
                  <a:pt x="37" y="160"/>
                  <a:pt x="39" y="159"/>
                  <a:pt x="39" y="158"/>
                </a:cubicBezTo>
                <a:cubicBezTo>
                  <a:pt x="39" y="87"/>
                  <a:pt x="39" y="87"/>
                  <a:pt x="39" y="87"/>
                </a:cubicBezTo>
                <a:cubicBezTo>
                  <a:pt x="39" y="86"/>
                  <a:pt x="37" y="84"/>
                  <a:pt x="35" y="84"/>
                </a:cubicBezTo>
                <a:close/>
                <a:moveTo>
                  <a:pt x="88" y="37"/>
                </a:moveTo>
                <a:cubicBezTo>
                  <a:pt x="57" y="37"/>
                  <a:pt x="57" y="37"/>
                  <a:pt x="57" y="37"/>
                </a:cubicBezTo>
                <a:cubicBezTo>
                  <a:pt x="54" y="37"/>
                  <a:pt x="50" y="39"/>
                  <a:pt x="50" y="43"/>
                </a:cubicBezTo>
                <a:cubicBezTo>
                  <a:pt x="50" y="155"/>
                  <a:pt x="50" y="155"/>
                  <a:pt x="50" y="155"/>
                </a:cubicBezTo>
                <a:cubicBezTo>
                  <a:pt x="50" y="158"/>
                  <a:pt x="54" y="160"/>
                  <a:pt x="57" y="160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92" y="160"/>
                  <a:pt x="94" y="158"/>
                  <a:pt x="94" y="155"/>
                </a:cubicBezTo>
                <a:cubicBezTo>
                  <a:pt x="94" y="43"/>
                  <a:pt x="94" y="43"/>
                  <a:pt x="94" y="43"/>
                </a:cubicBezTo>
                <a:cubicBezTo>
                  <a:pt x="94" y="39"/>
                  <a:pt x="92" y="37"/>
                  <a:pt x="88" y="37"/>
                </a:cubicBezTo>
                <a:close/>
                <a:moveTo>
                  <a:pt x="88" y="155"/>
                </a:moveTo>
                <a:cubicBezTo>
                  <a:pt x="57" y="155"/>
                  <a:pt x="57" y="155"/>
                  <a:pt x="57" y="155"/>
                </a:cubicBezTo>
                <a:cubicBezTo>
                  <a:pt x="57" y="43"/>
                  <a:pt x="57" y="43"/>
                  <a:pt x="57" y="43"/>
                </a:cubicBezTo>
                <a:cubicBezTo>
                  <a:pt x="88" y="43"/>
                  <a:pt x="88" y="43"/>
                  <a:pt x="88" y="43"/>
                </a:cubicBezTo>
                <a:cubicBezTo>
                  <a:pt x="88" y="155"/>
                  <a:pt x="88" y="155"/>
                  <a:pt x="88" y="155"/>
                </a:cubicBezTo>
                <a:close/>
                <a:moveTo>
                  <a:pt x="141" y="0"/>
                </a:moveTo>
                <a:cubicBezTo>
                  <a:pt x="111" y="0"/>
                  <a:pt x="111" y="0"/>
                  <a:pt x="111" y="0"/>
                </a:cubicBezTo>
                <a:cubicBezTo>
                  <a:pt x="110" y="0"/>
                  <a:pt x="108" y="2"/>
                  <a:pt x="108" y="3"/>
                </a:cubicBezTo>
                <a:cubicBezTo>
                  <a:pt x="108" y="158"/>
                  <a:pt x="108" y="158"/>
                  <a:pt x="108" y="158"/>
                </a:cubicBezTo>
                <a:cubicBezTo>
                  <a:pt x="108" y="159"/>
                  <a:pt x="110" y="160"/>
                  <a:pt x="111" y="160"/>
                </a:cubicBezTo>
                <a:cubicBezTo>
                  <a:pt x="141" y="160"/>
                  <a:pt x="141" y="160"/>
                  <a:pt x="141" y="160"/>
                </a:cubicBezTo>
                <a:cubicBezTo>
                  <a:pt x="144" y="160"/>
                  <a:pt x="145" y="159"/>
                  <a:pt x="145" y="158"/>
                </a:cubicBezTo>
                <a:cubicBezTo>
                  <a:pt x="145" y="3"/>
                  <a:pt x="145" y="3"/>
                  <a:pt x="145" y="3"/>
                </a:cubicBezTo>
                <a:cubicBezTo>
                  <a:pt x="145" y="2"/>
                  <a:pt x="144" y="0"/>
                  <a:pt x="14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BC8E276F-E522-5D38-C048-BD9F896B20AA}"/>
              </a:ext>
            </a:extLst>
          </p:cNvPr>
          <p:cNvSpPr>
            <a:spLocks noEditPoints="1"/>
          </p:cNvSpPr>
          <p:nvPr/>
        </p:nvSpPr>
        <p:spPr bwMode="auto">
          <a:xfrm>
            <a:off x="5175251" y="3573463"/>
            <a:ext cx="187325" cy="254000"/>
          </a:xfrm>
          <a:custGeom>
            <a:avLst/>
            <a:gdLst>
              <a:gd name="T0" fmla="*/ 83 w 118"/>
              <a:gd name="T1" fmla="*/ 18 h 160"/>
              <a:gd name="T2" fmla="*/ 105 w 118"/>
              <a:gd name="T3" fmla="*/ 34 h 160"/>
              <a:gd name="T4" fmla="*/ 14 w 118"/>
              <a:gd name="T5" fmla="*/ 145 h 160"/>
              <a:gd name="T6" fmla="*/ 35 w 118"/>
              <a:gd name="T7" fmla="*/ 34 h 160"/>
              <a:gd name="T8" fmla="*/ 6 w 118"/>
              <a:gd name="T9" fmla="*/ 18 h 160"/>
              <a:gd name="T10" fmla="*/ 0 w 118"/>
              <a:gd name="T11" fmla="*/ 152 h 160"/>
              <a:gd name="T12" fmla="*/ 111 w 118"/>
              <a:gd name="T13" fmla="*/ 160 h 160"/>
              <a:gd name="T14" fmla="*/ 118 w 118"/>
              <a:gd name="T15" fmla="*/ 27 h 160"/>
              <a:gd name="T16" fmla="*/ 59 w 118"/>
              <a:gd name="T17" fmla="*/ 52 h 160"/>
              <a:gd name="T18" fmla="*/ 76 w 118"/>
              <a:gd name="T19" fmla="*/ 45 h 160"/>
              <a:gd name="T20" fmla="*/ 72 w 118"/>
              <a:gd name="T21" fmla="*/ 0 h 160"/>
              <a:gd name="T22" fmla="*/ 41 w 118"/>
              <a:gd name="T23" fmla="*/ 3 h 160"/>
              <a:gd name="T24" fmla="*/ 43 w 118"/>
              <a:gd name="T25" fmla="*/ 48 h 160"/>
              <a:gd name="T26" fmla="*/ 49 w 118"/>
              <a:gd name="T27" fmla="*/ 7 h 160"/>
              <a:gd name="T28" fmla="*/ 70 w 118"/>
              <a:gd name="T29" fmla="*/ 42 h 160"/>
              <a:gd name="T30" fmla="*/ 49 w 118"/>
              <a:gd name="T31" fmla="*/ 42 h 160"/>
              <a:gd name="T32" fmla="*/ 41 w 118"/>
              <a:gd name="T33" fmla="*/ 120 h 160"/>
              <a:gd name="T34" fmla="*/ 54 w 118"/>
              <a:gd name="T35" fmla="*/ 138 h 160"/>
              <a:gd name="T36" fmla="*/ 55 w 118"/>
              <a:gd name="T37" fmla="*/ 122 h 160"/>
              <a:gd name="T38" fmla="*/ 58 w 118"/>
              <a:gd name="T39" fmla="*/ 117 h 160"/>
              <a:gd name="T40" fmla="*/ 62 w 118"/>
              <a:gd name="T41" fmla="*/ 120 h 160"/>
              <a:gd name="T42" fmla="*/ 60 w 118"/>
              <a:gd name="T43" fmla="*/ 123 h 160"/>
              <a:gd name="T44" fmla="*/ 91 w 118"/>
              <a:gd name="T45" fmla="*/ 134 h 160"/>
              <a:gd name="T46" fmla="*/ 67 w 118"/>
              <a:gd name="T47" fmla="*/ 109 h 160"/>
              <a:gd name="T48" fmla="*/ 76 w 118"/>
              <a:gd name="T49" fmla="*/ 93 h 160"/>
              <a:gd name="T50" fmla="*/ 74 w 118"/>
              <a:gd name="T51" fmla="*/ 84 h 160"/>
              <a:gd name="T52" fmla="*/ 42 w 118"/>
              <a:gd name="T53" fmla="*/ 84 h 160"/>
              <a:gd name="T54" fmla="*/ 41 w 118"/>
              <a:gd name="T55" fmla="*/ 93 h 160"/>
              <a:gd name="T56" fmla="*/ 50 w 118"/>
              <a:gd name="T57" fmla="*/ 109 h 160"/>
              <a:gd name="T58" fmla="*/ 64 w 118"/>
              <a:gd name="T59" fmla="*/ 15 h 160"/>
              <a:gd name="T60" fmla="*/ 53 w 118"/>
              <a:gd name="T61" fmla="*/ 15 h 160"/>
              <a:gd name="T62" fmla="*/ 64 w 118"/>
              <a:gd name="T63" fmla="*/ 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8" h="160">
                <a:moveTo>
                  <a:pt x="111" y="18"/>
                </a:moveTo>
                <a:cubicBezTo>
                  <a:pt x="83" y="18"/>
                  <a:pt x="83" y="18"/>
                  <a:pt x="83" y="18"/>
                </a:cubicBezTo>
                <a:cubicBezTo>
                  <a:pt x="83" y="34"/>
                  <a:pt x="83" y="34"/>
                  <a:pt x="83" y="34"/>
                </a:cubicBezTo>
                <a:cubicBezTo>
                  <a:pt x="105" y="34"/>
                  <a:pt x="105" y="34"/>
                  <a:pt x="105" y="34"/>
                </a:cubicBezTo>
                <a:cubicBezTo>
                  <a:pt x="105" y="145"/>
                  <a:pt x="105" y="145"/>
                  <a:pt x="105" y="145"/>
                </a:cubicBezTo>
                <a:cubicBezTo>
                  <a:pt x="14" y="145"/>
                  <a:pt x="14" y="145"/>
                  <a:pt x="14" y="145"/>
                </a:cubicBezTo>
                <a:cubicBezTo>
                  <a:pt x="14" y="34"/>
                  <a:pt x="14" y="34"/>
                  <a:pt x="14" y="34"/>
                </a:cubicBezTo>
                <a:cubicBezTo>
                  <a:pt x="35" y="34"/>
                  <a:pt x="35" y="34"/>
                  <a:pt x="35" y="34"/>
                </a:cubicBezTo>
                <a:cubicBezTo>
                  <a:pt x="35" y="18"/>
                  <a:pt x="35" y="18"/>
                  <a:pt x="35" y="18"/>
                </a:cubicBezTo>
                <a:cubicBezTo>
                  <a:pt x="6" y="18"/>
                  <a:pt x="6" y="18"/>
                  <a:pt x="6" y="18"/>
                </a:cubicBezTo>
                <a:cubicBezTo>
                  <a:pt x="2" y="18"/>
                  <a:pt x="0" y="23"/>
                  <a:pt x="0" y="27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6"/>
                  <a:pt x="2" y="160"/>
                  <a:pt x="6" y="160"/>
                </a:cubicBezTo>
                <a:cubicBezTo>
                  <a:pt x="111" y="160"/>
                  <a:pt x="111" y="160"/>
                  <a:pt x="111" y="160"/>
                </a:cubicBezTo>
                <a:cubicBezTo>
                  <a:pt x="115" y="160"/>
                  <a:pt x="118" y="156"/>
                  <a:pt x="118" y="152"/>
                </a:cubicBezTo>
                <a:cubicBezTo>
                  <a:pt x="118" y="27"/>
                  <a:pt x="118" y="27"/>
                  <a:pt x="118" y="27"/>
                </a:cubicBezTo>
                <a:cubicBezTo>
                  <a:pt x="118" y="23"/>
                  <a:pt x="115" y="18"/>
                  <a:pt x="111" y="18"/>
                </a:cubicBezTo>
                <a:close/>
                <a:moveTo>
                  <a:pt x="59" y="52"/>
                </a:moveTo>
                <a:cubicBezTo>
                  <a:pt x="68" y="52"/>
                  <a:pt x="75" y="48"/>
                  <a:pt x="75" y="48"/>
                </a:cubicBezTo>
                <a:cubicBezTo>
                  <a:pt x="76" y="48"/>
                  <a:pt x="76" y="46"/>
                  <a:pt x="76" y="45"/>
                </a:cubicBezTo>
                <a:cubicBezTo>
                  <a:pt x="76" y="3"/>
                  <a:pt x="76" y="3"/>
                  <a:pt x="76" y="3"/>
                </a:cubicBezTo>
                <a:cubicBezTo>
                  <a:pt x="76" y="2"/>
                  <a:pt x="75" y="0"/>
                  <a:pt x="72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3" y="0"/>
                  <a:pt x="41" y="2"/>
                  <a:pt x="41" y="3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6"/>
                  <a:pt x="43" y="48"/>
                  <a:pt x="43" y="48"/>
                </a:cubicBezTo>
                <a:cubicBezTo>
                  <a:pt x="43" y="48"/>
                  <a:pt x="49" y="52"/>
                  <a:pt x="59" y="52"/>
                </a:cubicBezTo>
                <a:close/>
                <a:moveTo>
                  <a:pt x="49" y="7"/>
                </a:moveTo>
                <a:cubicBezTo>
                  <a:pt x="70" y="7"/>
                  <a:pt x="70" y="7"/>
                  <a:pt x="70" y="7"/>
                </a:cubicBezTo>
                <a:cubicBezTo>
                  <a:pt x="70" y="42"/>
                  <a:pt x="70" y="42"/>
                  <a:pt x="70" y="42"/>
                </a:cubicBezTo>
                <a:cubicBezTo>
                  <a:pt x="67" y="43"/>
                  <a:pt x="63" y="45"/>
                  <a:pt x="59" y="45"/>
                </a:cubicBezTo>
                <a:cubicBezTo>
                  <a:pt x="54" y="45"/>
                  <a:pt x="50" y="43"/>
                  <a:pt x="49" y="42"/>
                </a:cubicBezTo>
                <a:lnTo>
                  <a:pt x="49" y="7"/>
                </a:lnTo>
                <a:close/>
                <a:moveTo>
                  <a:pt x="41" y="120"/>
                </a:moveTo>
                <a:cubicBezTo>
                  <a:pt x="33" y="123"/>
                  <a:pt x="25" y="123"/>
                  <a:pt x="25" y="134"/>
                </a:cubicBezTo>
                <a:cubicBezTo>
                  <a:pt x="25" y="137"/>
                  <a:pt x="36" y="138"/>
                  <a:pt x="54" y="138"/>
                </a:cubicBezTo>
                <a:cubicBezTo>
                  <a:pt x="56" y="123"/>
                  <a:pt x="56" y="123"/>
                  <a:pt x="56" y="123"/>
                </a:cubicBezTo>
                <a:cubicBezTo>
                  <a:pt x="55" y="122"/>
                  <a:pt x="55" y="122"/>
                  <a:pt x="55" y="122"/>
                </a:cubicBezTo>
                <a:cubicBezTo>
                  <a:pt x="55" y="120"/>
                  <a:pt x="55" y="120"/>
                  <a:pt x="55" y="120"/>
                </a:cubicBezTo>
                <a:cubicBezTo>
                  <a:pt x="58" y="117"/>
                  <a:pt x="58" y="117"/>
                  <a:pt x="58" y="117"/>
                </a:cubicBezTo>
                <a:cubicBezTo>
                  <a:pt x="59" y="117"/>
                  <a:pt x="59" y="117"/>
                  <a:pt x="59" y="117"/>
                </a:cubicBezTo>
                <a:cubicBezTo>
                  <a:pt x="62" y="120"/>
                  <a:pt x="62" y="120"/>
                  <a:pt x="62" y="120"/>
                </a:cubicBezTo>
                <a:cubicBezTo>
                  <a:pt x="62" y="122"/>
                  <a:pt x="62" y="122"/>
                  <a:pt x="62" y="122"/>
                </a:cubicBezTo>
                <a:cubicBezTo>
                  <a:pt x="60" y="123"/>
                  <a:pt x="60" y="123"/>
                  <a:pt x="60" y="123"/>
                </a:cubicBezTo>
                <a:cubicBezTo>
                  <a:pt x="63" y="138"/>
                  <a:pt x="63" y="138"/>
                  <a:pt x="63" y="138"/>
                </a:cubicBezTo>
                <a:cubicBezTo>
                  <a:pt x="81" y="138"/>
                  <a:pt x="91" y="137"/>
                  <a:pt x="91" y="134"/>
                </a:cubicBezTo>
                <a:cubicBezTo>
                  <a:pt x="91" y="123"/>
                  <a:pt x="85" y="123"/>
                  <a:pt x="77" y="120"/>
                </a:cubicBezTo>
                <a:cubicBezTo>
                  <a:pt x="72" y="119"/>
                  <a:pt x="65" y="117"/>
                  <a:pt x="67" y="109"/>
                </a:cubicBezTo>
                <a:cubicBezTo>
                  <a:pt x="71" y="105"/>
                  <a:pt x="72" y="99"/>
                  <a:pt x="72" y="99"/>
                </a:cubicBezTo>
                <a:cubicBezTo>
                  <a:pt x="72" y="99"/>
                  <a:pt x="76" y="97"/>
                  <a:pt x="76" y="93"/>
                </a:cubicBezTo>
                <a:cubicBezTo>
                  <a:pt x="76" y="90"/>
                  <a:pt x="74" y="88"/>
                  <a:pt x="74" y="88"/>
                </a:cubicBezTo>
                <a:cubicBezTo>
                  <a:pt x="74" y="84"/>
                  <a:pt x="74" y="84"/>
                  <a:pt x="74" y="84"/>
                </a:cubicBezTo>
                <a:cubicBezTo>
                  <a:pt x="74" y="75"/>
                  <a:pt x="68" y="68"/>
                  <a:pt x="59" y="68"/>
                </a:cubicBezTo>
                <a:cubicBezTo>
                  <a:pt x="50" y="68"/>
                  <a:pt x="42" y="75"/>
                  <a:pt x="42" y="84"/>
                </a:cubicBezTo>
                <a:cubicBezTo>
                  <a:pt x="42" y="88"/>
                  <a:pt x="42" y="88"/>
                  <a:pt x="42" y="88"/>
                </a:cubicBezTo>
                <a:cubicBezTo>
                  <a:pt x="42" y="88"/>
                  <a:pt x="41" y="90"/>
                  <a:pt x="41" y="93"/>
                </a:cubicBezTo>
                <a:cubicBezTo>
                  <a:pt x="41" y="97"/>
                  <a:pt x="46" y="99"/>
                  <a:pt x="46" y="99"/>
                </a:cubicBezTo>
                <a:cubicBezTo>
                  <a:pt x="46" y="99"/>
                  <a:pt x="46" y="105"/>
                  <a:pt x="50" y="109"/>
                </a:cubicBezTo>
                <a:cubicBezTo>
                  <a:pt x="51" y="117"/>
                  <a:pt x="45" y="119"/>
                  <a:pt x="41" y="120"/>
                </a:cubicBezTo>
                <a:close/>
                <a:moveTo>
                  <a:pt x="64" y="15"/>
                </a:moveTo>
                <a:cubicBezTo>
                  <a:pt x="64" y="12"/>
                  <a:pt x="61" y="9"/>
                  <a:pt x="59" y="9"/>
                </a:cubicBezTo>
                <a:cubicBezTo>
                  <a:pt x="55" y="9"/>
                  <a:pt x="53" y="12"/>
                  <a:pt x="53" y="15"/>
                </a:cubicBezTo>
                <a:cubicBezTo>
                  <a:pt x="53" y="19"/>
                  <a:pt x="55" y="21"/>
                  <a:pt x="59" y="21"/>
                </a:cubicBezTo>
                <a:cubicBezTo>
                  <a:pt x="61" y="21"/>
                  <a:pt x="64" y="19"/>
                  <a:pt x="64" y="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918636A6-3078-697C-5FD2-5746840FA3E7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3065463"/>
            <a:ext cx="254000" cy="168275"/>
          </a:xfrm>
          <a:custGeom>
            <a:avLst/>
            <a:gdLst>
              <a:gd name="T0" fmla="*/ 147 w 160"/>
              <a:gd name="T1" fmla="*/ 0 h 106"/>
              <a:gd name="T2" fmla="*/ 137 w 160"/>
              <a:gd name="T3" fmla="*/ 9 h 106"/>
              <a:gd name="T4" fmla="*/ 114 w 160"/>
              <a:gd name="T5" fmla="*/ 11 h 106"/>
              <a:gd name="T6" fmla="*/ 105 w 160"/>
              <a:gd name="T7" fmla="*/ 7 h 106"/>
              <a:gd name="T8" fmla="*/ 93 w 160"/>
              <a:gd name="T9" fmla="*/ 20 h 106"/>
              <a:gd name="T10" fmla="*/ 95 w 160"/>
              <a:gd name="T11" fmla="*/ 27 h 106"/>
              <a:gd name="T12" fmla="*/ 78 w 160"/>
              <a:gd name="T13" fmla="*/ 67 h 106"/>
              <a:gd name="T14" fmla="*/ 75 w 160"/>
              <a:gd name="T15" fmla="*/ 69 h 106"/>
              <a:gd name="T16" fmla="*/ 62 w 160"/>
              <a:gd name="T17" fmla="*/ 54 h 106"/>
              <a:gd name="T18" fmla="*/ 62 w 160"/>
              <a:gd name="T19" fmla="*/ 51 h 106"/>
              <a:gd name="T20" fmla="*/ 50 w 160"/>
              <a:gd name="T21" fmla="*/ 39 h 106"/>
              <a:gd name="T22" fmla="*/ 38 w 160"/>
              <a:gd name="T23" fmla="*/ 51 h 106"/>
              <a:gd name="T24" fmla="*/ 38 w 160"/>
              <a:gd name="T25" fmla="*/ 55 h 106"/>
              <a:gd name="T26" fmla="*/ 15 w 160"/>
              <a:gd name="T27" fmla="*/ 82 h 106"/>
              <a:gd name="T28" fmla="*/ 12 w 160"/>
              <a:gd name="T29" fmla="*/ 82 h 106"/>
              <a:gd name="T30" fmla="*/ 0 w 160"/>
              <a:gd name="T31" fmla="*/ 93 h 106"/>
              <a:gd name="T32" fmla="*/ 12 w 160"/>
              <a:gd name="T33" fmla="*/ 106 h 106"/>
              <a:gd name="T34" fmla="*/ 23 w 160"/>
              <a:gd name="T35" fmla="*/ 93 h 106"/>
              <a:gd name="T36" fmla="*/ 23 w 160"/>
              <a:gd name="T37" fmla="*/ 90 h 106"/>
              <a:gd name="T38" fmla="*/ 47 w 160"/>
              <a:gd name="T39" fmla="*/ 63 h 106"/>
              <a:gd name="T40" fmla="*/ 50 w 160"/>
              <a:gd name="T41" fmla="*/ 64 h 106"/>
              <a:gd name="T42" fmla="*/ 55 w 160"/>
              <a:gd name="T43" fmla="*/ 63 h 106"/>
              <a:gd name="T44" fmla="*/ 68 w 160"/>
              <a:gd name="T45" fmla="*/ 77 h 106"/>
              <a:gd name="T46" fmla="*/ 68 w 160"/>
              <a:gd name="T47" fmla="*/ 80 h 106"/>
              <a:gd name="T48" fmla="*/ 80 w 160"/>
              <a:gd name="T49" fmla="*/ 92 h 106"/>
              <a:gd name="T50" fmla="*/ 91 w 160"/>
              <a:gd name="T51" fmla="*/ 80 h 106"/>
              <a:gd name="T52" fmla="*/ 88 w 160"/>
              <a:gd name="T53" fmla="*/ 72 h 106"/>
              <a:gd name="T54" fmla="*/ 105 w 160"/>
              <a:gd name="T55" fmla="*/ 32 h 106"/>
              <a:gd name="T56" fmla="*/ 116 w 160"/>
              <a:gd name="T57" fmla="*/ 23 h 106"/>
              <a:gd name="T58" fmla="*/ 138 w 160"/>
              <a:gd name="T59" fmla="*/ 20 h 106"/>
              <a:gd name="T60" fmla="*/ 147 w 160"/>
              <a:gd name="T61" fmla="*/ 25 h 106"/>
              <a:gd name="T62" fmla="*/ 160 w 160"/>
              <a:gd name="T63" fmla="*/ 12 h 106"/>
              <a:gd name="T64" fmla="*/ 147 w 160"/>
              <a:gd name="T65" fmla="*/ 0 h 106"/>
              <a:gd name="T66" fmla="*/ 147 w 160"/>
              <a:gd name="T67" fmla="*/ 0 h 106"/>
              <a:gd name="T68" fmla="*/ 147 w 160"/>
              <a:gd name="T69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06">
                <a:moveTo>
                  <a:pt x="147" y="0"/>
                </a:moveTo>
                <a:cubicBezTo>
                  <a:pt x="142" y="0"/>
                  <a:pt x="138" y="3"/>
                  <a:pt x="137" y="9"/>
                </a:cubicBezTo>
                <a:cubicBezTo>
                  <a:pt x="114" y="11"/>
                  <a:pt x="114" y="11"/>
                  <a:pt x="114" y="11"/>
                </a:cubicBezTo>
                <a:cubicBezTo>
                  <a:pt x="112" y="9"/>
                  <a:pt x="109" y="7"/>
                  <a:pt x="105" y="7"/>
                </a:cubicBezTo>
                <a:cubicBezTo>
                  <a:pt x="98" y="7"/>
                  <a:pt x="93" y="12"/>
                  <a:pt x="93" y="20"/>
                </a:cubicBezTo>
                <a:cubicBezTo>
                  <a:pt x="93" y="22"/>
                  <a:pt x="94" y="25"/>
                  <a:pt x="95" y="27"/>
                </a:cubicBezTo>
                <a:cubicBezTo>
                  <a:pt x="78" y="67"/>
                  <a:pt x="78" y="67"/>
                  <a:pt x="78" y="67"/>
                </a:cubicBezTo>
                <a:cubicBezTo>
                  <a:pt x="77" y="67"/>
                  <a:pt x="76" y="69"/>
                  <a:pt x="75" y="69"/>
                </a:cubicBezTo>
                <a:cubicBezTo>
                  <a:pt x="62" y="54"/>
                  <a:pt x="62" y="54"/>
                  <a:pt x="62" y="54"/>
                </a:cubicBezTo>
                <a:cubicBezTo>
                  <a:pt x="62" y="53"/>
                  <a:pt x="62" y="52"/>
                  <a:pt x="62" y="51"/>
                </a:cubicBezTo>
                <a:cubicBezTo>
                  <a:pt x="62" y="45"/>
                  <a:pt x="57" y="39"/>
                  <a:pt x="50" y="39"/>
                </a:cubicBezTo>
                <a:cubicBezTo>
                  <a:pt x="43" y="39"/>
                  <a:pt x="38" y="45"/>
                  <a:pt x="38" y="51"/>
                </a:cubicBezTo>
                <a:cubicBezTo>
                  <a:pt x="38" y="52"/>
                  <a:pt x="38" y="54"/>
                  <a:pt x="38" y="55"/>
                </a:cubicBezTo>
                <a:cubicBezTo>
                  <a:pt x="15" y="82"/>
                  <a:pt x="15" y="82"/>
                  <a:pt x="15" y="82"/>
                </a:cubicBezTo>
                <a:cubicBezTo>
                  <a:pt x="14" y="82"/>
                  <a:pt x="13" y="82"/>
                  <a:pt x="12" y="82"/>
                </a:cubicBezTo>
                <a:cubicBezTo>
                  <a:pt x="5" y="82"/>
                  <a:pt x="0" y="87"/>
                  <a:pt x="0" y="93"/>
                </a:cubicBezTo>
                <a:cubicBezTo>
                  <a:pt x="0" y="101"/>
                  <a:pt x="5" y="106"/>
                  <a:pt x="12" y="106"/>
                </a:cubicBezTo>
                <a:cubicBezTo>
                  <a:pt x="18" y="106"/>
                  <a:pt x="23" y="101"/>
                  <a:pt x="23" y="93"/>
                </a:cubicBezTo>
                <a:cubicBezTo>
                  <a:pt x="23" y="92"/>
                  <a:pt x="23" y="91"/>
                  <a:pt x="23" y="90"/>
                </a:cubicBezTo>
                <a:cubicBezTo>
                  <a:pt x="47" y="63"/>
                  <a:pt x="47" y="63"/>
                  <a:pt x="47" y="63"/>
                </a:cubicBezTo>
                <a:cubicBezTo>
                  <a:pt x="48" y="64"/>
                  <a:pt x="49" y="64"/>
                  <a:pt x="50" y="64"/>
                </a:cubicBezTo>
                <a:cubicBezTo>
                  <a:pt x="52" y="64"/>
                  <a:pt x="53" y="63"/>
                  <a:pt x="55" y="63"/>
                </a:cubicBezTo>
                <a:cubicBezTo>
                  <a:pt x="68" y="77"/>
                  <a:pt x="68" y="77"/>
                  <a:pt x="68" y="77"/>
                </a:cubicBezTo>
                <a:cubicBezTo>
                  <a:pt x="68" y="78"/>
                  <a:pt x="68" y="79"/>
                  <a:pt x="68" y="80"/>
                </a:cubicBezTo>
                <a:cubicBezTo>
                  <a:pt x="68" y="87"/>
                  <a:pt x="73" y="92"/>
                  <a:pt x="80" y="92"/>
                </a:cubicBezTo>
                <a:cubicBezTo>
                  <a:pt x="86" y="92"/>
                  <a:pt x="91" y="87"/>
                  <a:pt x="91" y="80"/>
                </a:cubicBezTo>
                <a:cubicBezTo>
                  <a:pt x="91" y="77"/>
                  <a:pt x="90" y="74"/>
                  <a:pt x="88" y="72"/>
                </a:cubicBezTo>
                <a:cubicBezTo>
                  <a:pt x="105" y="32"/>
                  <a:pt x="105" y="32"/>
                  <a:pt x="105" y="32"/>
                </a:cubicBezTo>
                <a:cubicBezTo>
                  <a:pt x="111" y="32"/>
                  <a:pt x="115" y="28"/>
                  <a:pt x="116" y="23"/>
                </a:cubicBezTo>
                <a:cubicBezTo>
                  <a:pt x="138" y="20"/>
                  <a:pt x="138" y="20"/>
                  <a:pt x="138" y="20"/>
                </a:cubicBezTo>
                <a:cubicBezTo>
                  <a:pt x="140" y="23"/>
                  <a:pt x="144" y="25"/>
                  <a:pt x="147" y="25"/>
                </a:cubicBezTo>
                <a:cubicBezTo>
                  <a:pt x="155" y="25"/>
                  <a:pt x="160" y="20"/>
                  <a:pt x="160" y="12"/>
                </a:cubicBezTo>
                <a:cubicBezTo>
                  <a:pt x="160" y="6"/>
                  <a:pt x="155" y="0"/>
                  <a:pt x="147" y="0"/>
                </a:cubicBezTo>
                <a:close/>
                <a:moveTo>
                  <a:pt x="147" y="0"/>
                </a:moveTo>
                <a:cubicBezTo>
                  <a:pt x="147" y="0"/>
                  <a:pt x="147" y="0"/>
                  <a:pt x="147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239E5774-C580-C018-3960-ADA2C507D5BC}"/>
              </a:ext>
            </a:extLst>
          </p:cNvPr>
          <p:cNvSpPr>
            <a:spLocks noEditPoints="1"/>
          </p:cNvSpPr>
          <p:nvPr/>
        </p:nvSpPr>
        <p:spPr bwMode="auto">
          <a:xfrm>
            <a:off x="11242676" y="1924050"/>
            <a:ext cx="163513" cy="254000"/>
          </a:xfrm>
          <a:custGeom>
            <a:avLst/>
            <a:gdLst>
              <a:gd name="T0" fmla="*/ 83 w 103"/>
              <a:gd name="T1" fmla="*/ 118 h 160"/>
              <a:gd name="T2" fmla="*/ 66 w 103"/>
              <a:gd name="T3" fmla="*/ 131 h 160"/>
              <a:gd name="T4" fmla="*/ 40 w 103"/>
              <a:gd name="T5" fmla="*/ 131 h 160"/>
              <a:gd name="T6" fmla="*/ 27 w 103"/>
              <a:gd name="T7" fmla="*/ 118 h 160"/>
              <a:gd name="T8" fmla="*/ 27 w 103"/>
              <a:gd name="T9" fmla="*/ 84 h 160"/>
              <a:gd name="T10" fmla="*/ 40 w 103"/>
              <a:gd name="T11" fmla="*/ 87 h 160"/>
              <a:gd name="T12" fmla="*/ 66 w 103"/>
              <a:gd name="T13" fmla="*/ 87 h 160"/>
              <a:gd name="T14" fmla="*/ 83 w 103"/>
              <a:gd name="T15" fmla="*/ 100 h 160"/>
              <a:gd name="T16" fmla="*/ 103 w 103"/>
              <a:gd name="T17" fmla="*/ 80 h 160"/>
              <a:gd name="T18" fmla="*/ 83 w 103"/>
              <a:gd name="T19" fmla="*/ 59 h 160"/>
              <a:gd name="T20" fmla="*/ 66 w 103"/>
              <a:gd name="T21" fmla="*/ 72 h 160"/>
              <a:gd name="T22" fmla="*/ 40 w 103"/>
              <a:gd name="T23" fmla="*/ 72 h 160"/>
              <a:gd name="T24" fmla="*/ 27 w 103"/>
              <a:gd name="T25" fmla="*/ 58 h 160"/>
              <a:gd name="T26" fmla="*/ 27 w 103"/>
              <a:gd name="T27" fmla="*/ 38 h 160"/>
              <a:gd name="T28" fmla="*/ 39 w 103"/>
              <a:gd name="T29" fmla="*/ 19 h 160"/>
              <a:gd name="T30" fmla="*/ 19 w 103"/>
              <a:gd name="T31" fmla="*/ 0 h 160"/>
              <a:gd name="T32" fmla="*/ 0 w 103"/>
              <a:gd name="T33" fmla="*/ 19 h 160"/>
              <a:gd name="T34" fmla="*/ 12 w 103"/>
              <a:gd name="T35" fmla="*/ 38 h 160"/>
              <a:gd name="T36" fmla="*/ 12 w 103"/>
              <a:gd name="T37" fmla="*/ 118 h 160"/>
              <a:gd name="T38" fmla="*/ 40 w 103"/>
              <a:gd name="T39" fmla="*/ 147 h 160"/>
              <a:gd name="T40" fmla="*/ 66 w 103"/>
              <a:gd name="T41" fmla="*/ 147 h 160"/>
              <a:gd name="T42" fmla="*/ 83 w 103"/>
              <a:gd name="T43" fmla="*/ 160 h 160"/>
              <a:gd name="T44" fmla="*/ 103 w 103"/>
              <a:gd name="T45" fmla="*/ 139 h 160"/>
              <a:gd name="T46" fmla="*/ 83 w 103"/>
              <a:gd name="T47" fmla="*/ 118 h 160"/>
              <a:gd name="T48" fmla="*/ 83 w 103"/>
              <a:gd name="T49" fmla="*/ 68 h 160"/>
              <a:gd name="T50" fmla="*/ 94 w 103"/>
              <a:gd name="T51" fmla="*/ 80 h 160"/>
              <a:gd name="T52" fmla="*/ 83 w 103"/>
              <a:gd name="T53" fmla="*/ 91 h 160"/>
              <a:gd name="T54" fmla="*/ 72 w 103"/>
              <a:gd name="T55" fmla="*/ 80 h 160"/>
              <a:gd name="T56" fmla="*/ 83 w 103"/>
              <a:gd name="T57" fmla="*/ 68 h 160"/>
              <a:gd name="T58" fmla="*/ 8 w 103"/>
              <a:gd name="T59" fmla="*/ 19 h 160"/>
              <a:gd name="T60" fmla="*/ 19 w 103"/>
              <a:gd name="T61" fmla="*/ 8 h 160"/>
              <a:gd name="T62" fmla="*/ 31 w 103"/>
              <a:gd name="T63" fmla="*/ 19 h 160"/>
              <a:gd name="T64" fmla="*/ 19 w 103"/>
              <a:gd name="T65" fmla="*/ 31 h 160"/>
              <a:gd name="T66" fmla="*/ 8 w 103"/>
              <a:gd name="T67" fmla="*/ 19 h 160"/>
              <a:gd name="T68" fmla="*/ 83 w 103"/>
              <a:gd name="T69" fmla="*/ 151 h 160"/>
              <a:gd name="T70" fmla="*/ 72 w 103"/>
              <a:gd name="T71" fmla="*/ 139 h 160"/>
              <a:gd name="T72" fmla="*/ 83 w 103"/>
              <a:gd name="T73" fmla="*/ 127 h 160"/>
              <a:gd name="T74" fmla="*/ 94 w 103"/>
              <a:gd name="T75" fmla="*/ 139 h 160"/>
              <a:gd name="T76" fmla="*/ 83 w 103"/>
              <a:gd name="T77" fmla="*/ 151 h 160"/>
              <a:gd name="T78" fmla="*/ 83 w 103"/>
              <a:gd name="T79" fmla="*/ 151 h 160"/>
              <a:gd name="T80" fmla="*/ 83 w 103"/>
              <a:gd name="T81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03" h="160">
                <a:moveTo>
                  <a:pt x="83" y="118"/>
                </a:moveTo>
                <a:cubicBezTo>
                  <a:pt x="76" y="118"/>
                  <a:pt x="68" y="124"/>
                  <a:pt x="66" y="131"/>
                </a:cubicBezTo>
                <a:cubicBezTo>
                  <a:pt x="40" y="131"/>
                  <a:pt x="40" y="131"/>
                  <a:pt x="40" y="131"/>
                </a:cubicBezTo>
                <a:cubicBezTo>
                  <a:pt x="29" y="131"/>
                  <a:pt x="27" y="121"/>
                  <a:pt x="27" y="118"/>
                </a:cubicBezTo>
                <a:cubicBezTo>
                  <a:pt x="27" y="84"/>
                  <a:pt x="27" y="84"/>
                  <a:pt x="27" y="84"/>
                </a:cubicBezTo>
                <a:cubicBezTo>
                  <a:pt x="31" y="86"/>
                  <a:pt x="34" y="87"/>
                  <a:pt x="40" y="87"/>
                </a:cubicBezTo>
                <a:cubicBezTo>
                  <a:pt x="66" y="87"/>
                  <a:pt x="66" y="87"/>
                  <a:pt x="66" y="87"/>
                </a:cubicBezTo>
                <a:cubicBezTo>
                  <a:pt x="68" y="94"/>
                  <a:pt x="76" y="100"/>
                  <a:pt x="83" y="100"/>
                </a:cubicBezTo>
                <a:cubicBezTo>
                  <a:pt x="94" y="100"/>
                  <a:pt x="103" y="90"/>
                  <a:pt x="103" y="80"/>
                </a:cubicBezTo>
                <a:cubicBezTo>
                  <a:pt x="103" y="68"/>
                  <a:pt x="94" y="59"/>
                  <a:pt x="83" y="59"/>
                </a:cubicBezTo>
                <a:cubicBezTo>
                  <a:pt x="76" y="59"/>
                  <a:pt x="68" y="64"/>
                  <a:pt x="66" y="72"/>
                </a:cubicBezTo>
                <a:cubicBezTo>
                  <a:pt x="40" y="72"/>
                  <a:pt x="40" y="72"/>
                  <a:pt x="40" y="72"/>
                </a:cubicBezTo>
                <a:cubicBezTo>
                  <a:pt x="29" y="72"/>
                  <a:pt x="27" y="61"/>
                  <a:pt x="27" y="58"/>
                </a:cubicBezTo>
                <a:cubicBezTo>
                  <a:pt x="27" y="38"/>
                  <a:pt x="27" y="38"/>
                  <a:pt x="27" y="38"/>
                </a:cubicBezTo>
                <a:cubicBezTo>
                  <a:pt x="34" y="35"/>
                  <a:pt x="39" y="28"/>
                  <a:pt x="39" y="19"/>
                </a:cubicBezTo>
                <a:cubicBezTo>
                  <a:pt x="39" y="8"/>
                  <a:pt x="31" y="0"/>
                  <a:pt x="19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28"/>
                  <a:pt x="6" y="35"/>
                  <a:pt x="12" y="38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30"/>
                  <a:pt x="19" y="147"/>
                  <a:pt x="40" y="147"/>
                </a:cubicBezTo>
                <a:cubicBezTo>
                  <a:pt x="66" y="147"/>
                  <a:pt x="66" y="147"/>
                  <a:pt x="66" y="147"/>
                </a:cubicBezTo>
                <a:cubicBezTo>
                  <a:pt x="68" y="155"/>
                  <a:pt x="76" y="160"/>
                  <a:pt x="83" y="160"/>
                </a:cubicBezTo>
                <a:cubicBezTo>
                  <a:pt x="94" y="160"/>
                  <a:pt x="103" y="151"/>
                  <a:pt x="103" y="139"/>
                </a:cubicBezTo>
                <a:cubicBezTo>
                  <a:pt x="103" y="128"/>
                  <a:pt x="94" y="118"/>
                  <a:pt x="83" y="118"/>
                </a:cubicBezTo>
                <a:close/>
                <a:moveTo>
                  <a:pt x="83" y="68"/>
                </a:moveTo>
                <a:cubicBezTo>
                  <a:pt x="90" y="68"/>
                  <a:pt x="94" y="73"/>
                  <a:pt x="94" y="80"/>
                </a:cubicBezTo>
                <a:cubicBezTo>
                  <a:pt x="94" y="85"/>
                  <a:pt x="90" y="91"/>
                  <a:pt x="83" y="91"/>
                </a:cubicBezTo>
                <a:cubicBezTo>
                  <a:pt x="78" y="91"/>
                  <a:pt x="72" y="85"/>
                  <a:pt x="72" y="80"/>
                </a:cubicBezTo>
                <a:cubicBezTo>
                  <a:pt x="72" y="73"/>
                  <a:pt x="78" y="68"/>
                  <a:pt x="83" y="68"/>
                </a:cubicBezTo>
                <a:close/>
                <a:moveTo>
                  <a:pt x="8" y="19"/>
                </a:moveTo>
                <a:cubicBezTo>
                  <a:pt x="8" y="13"/>
                  <a:pt x="14" y="8"/>
                  <a:pt x="19" y="8"/>
                </a:cubicBezTo>
                <a:cubicBezTo>
                  <a:pt x="26" y="8"/>
                  <a:pt x="31" y="13"/>
                  <a:pt x="31" y="19"/>
                </a:cubicBezTo>
                <a:cubicBezTo>
                  <a:pt x="31" y="26"/>
                  <a:pt x="26" y="31"/>
                  <a:pt x="19" y="31"/>
                </a:cubicBezTo>
                <a:cubicBezTo>
                  <a:pt x="14" y="31"/>
                  <a:pt x="8" y="26"/>
                  <a:pt x="8" y="19"/>
                </a:cubicBezTo>
                <a:close/>
                <a:moveTo>
                  <a:pt x="83" y="151"/>
                </a:moveTo>
                <a:cubicBezTo>
                  <a:pt x="78" y="151"/>
                  <a:pt x="72" y="146"/>
                  <a:pt x="72" y="139"/>
                </a:cubicBezTo>
                <a:cubicBezTo>
                  <a:pt x="72" y="133"/>
                  <a:pt x="78" y="127"/>
                  <a:pt x="83" y="127"/>
                </a:cubicBezTo>
                <a:cubicBezTo>
                  <a:pt x="90" y="127"/>
                  <a:pt x="94" y="133"/>
                  <a:pt x="94" y="139"/>
                </a:cubicBezTo>
                <a:cubicBezTo>
                  <a:pt x="94" y="146"/>
                  <a:pt x="90" y="151"/>
                  <a:pt x="83" y="151"/>
                </a:cubicBezTo>
                <a:close/>
                <a:moveTo>
                  <a:pt x="83" y="151"/>
                </a:moveTo>
                <a:cubicBezTo>
                  <a:pt x="83" y="151"/>
                  <a:pt x="83" y="151"/>
                  <a:pt x="83" y="15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833D32AA-9194-3F76-4404-80FC68D5F7A4}"/>
              </a:ext>
            </a:extLst>
          </p:cNvPr>
          <p:cNvSpPr>
            <a:spLocks noEditPoints="1"/>
          </p:cNvSpPr>
          <p:nvPr/>
        </p:nvSpPr>
        <p:spPr bwMode="auto">
          <a:xfrm>
            <a:off x="4606926" y="1371600"/>
            <a:ext cx="220663" cy="254000"/>
          </a:xfrm>
          <a:custGeom>
            <a:avLst/>
            <a:gdLst>
              <a:gd name="T0" fmla="*/ 133 w 139"/>
              <a:gd name="T1" fmla="*/ 49 h 160"/>
              <a:gd name="T2" fmla="*/ 132 w 139"/>
              <a:gd name="T3" fmla="*/ 12 h 160"/>
              <a:gd name="T4" fmla="*/ 139 w 139"/>
              <a:gd name="T5" fmla="*/ 6 h 160"/>
              <a:gd name="T6" fmla="*/ 37 w 139"/>
              <a:gd name="T7" fmla="*/ 0 h 160"/>
              <a:gd name="T8" fmla="*/ 19 w 139"/>
              <a:gd name="T9" fmla="*/ 43 h 160"/>
              <a:gd name="T10" fmla="*/ 5 w 139"/>
              <a:gd name="T11" fmla="*/ 49 h 160"/>
              <a:gd name="T12" fmla="*/ 5 w 139"/>
              <a:gd name="T13" fmla="*/ 61 h 160"/>
              <a:gd name="T14" fmla="*/ 8 w 139"/>
              <a:gd name="T15" fmla="*/ 98 h 160"/>
              <a:gd name="T16" fmla="*/ 0 w 139"/>
              <a:gd name="T17" fmla="*/ 104 h 160"/>
              <a:gd name="T18" fmla="*/ 19 w 139"/>
              <a:gd name="T19" fmla="*/ 110 h 160"/>
              <a:gd name="T20" fmla="*/ 19 w 139"/>
              <a:gd name="T21" fmla="*/ 140 h 160"/>
              <a:gd name="T22" fmla="*/ 133 w 139"/>
              <a:gd name="T23" fmla="*/ 160 h 160"/>
              <a:gd name="T24" fmla="*/ 133 w 139"/>
              <a:gd name="T25" fmla="*/ 147 h 160"/>
              <a:gd name="T26" fmla="*/ 132 w 139"/>
              <a:gd name="T27" fmla="*/ 110 h 160"/>
              <a:gd name="T28" fmla="*/ 139 w 139"/>
              <a:gd name="T29" fmla="*/ 104 h 160"/>
              <a:gd name="T30" fmla="*/ 119 w 139"/>
              <a:gd name="T31" fmla="*/ 98 h 160"/>
              <a:gd name="T32" fmla="*/ 120 w 139"/>
              <a:gd name="T33" fmla="*/ 69 h 160"/>
              <a:gd name="T34" fmla="*/ 133 w 139"/>
              <a:gd name="T35" fmla="*/ 61 h 160"/>
              <a:gd name="T36" fmla="*/ 18 w 139"/>
              <a:gd name="T37" fmla="*/ 98 h 160"/>
              <a:gd name="T38" fmla="*/ 54 w 139"/>
              <a:gd name="T39" fmla="*/ 86 h 160"/>
              <a:gd name="T40" fmla="*/ 54 w 139"/>
              <a:gd name="T41" fmla="*/ 74 h 160"/>
              <a:gd name="T42" fmla="*/ 18 w 139"/>
              <a:gd name="T43" fmla="*/ 61 h 160"/>
              <a:gd name="T44" fmla="*/ 109 w 139"/>
              <a:gd name="T45" fmla="*/ 69 h 160"/>
              <a:gd name="T46" fmla="*/ 102 w 139"/>
              <a:gd name="T47" fmla="*/ 98 h 160"/>
              <a:gd name="T48" fmla="*/ 18 w 139"/>
              <a:gd name="T49" fmla="*/ 98 h 160"/>
              <a:gd name="T50" fmla="*/ 120 w 139"/>
              <a:gd name="T51" fmla="*/ 123 h 160"/>
              <a:gd name="T52" fmla="*/ 78 w 139"/>
              <a:gd name="T53" fmla="*/ 129 h 160"/>
              <a:gd name="T54" fmla="*/ 120 w 139"/>
              <a:gd name="T55" fmla="*/ 135 h 160"/>
              <a:gd name="T56" fmla="*/ 37 w 139"/>
              <a:gd name="T57" fmla="*/ 147 h 160"/>
              <a:gd name="T58" fmla="*/ 29 w 139"/>
              <a:gd name="T59" fmla="*/ 118 h 160"/>
              <a:gd name="T60" fmla="*/ 120 w 139"/>
              <a:gd name="T61" fmla="*/ 110 h 160"/>
              <a:gd name="T62" fmla="*/ 120 w 139"/>
              <a:gd name="T63" fmla="*/ 24 h 160"/>
              <a:gd name="T64" fmla="*/ 78 w 139"/>
              <a:gd name="T65" fmla="*/ 30 h 160"/>
              <a:gd name="T66" fmla="*/ 120 w 139"/>
              <a:gd name="T67" fmla="*/ 37 h 160"/>
              <a:gd name="T68" fmla="*/ 37 w 139"/>
              <a:gd name="T69" fmla="*/ 49 h 160"/>
              <a:gd name="T70" fmla="*/ 29 w 139"/>
              <a:gd name="T71" fmla="*/ 20 h 160"/>
              <a:gd name="T72" fmla="*/ 120 w 139"/>
              <a:gd name="T73" fmla="*/ 12 h 160"/>
              <a:gd name="T74" fmla="*/ 120 w 139"/>
              <a:gd name="T75" fmla="*/ 24 h 160"/>
              <a:gd name="T76" fmla="*/ 120 w 139"/>
              <a:gd name="T77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9" h="160">
                <a:moveTo>
                  <a:pt x="139" y="55"/>
                </a:moveTo>
                <a:cubicBezTo>
                  <a:pt x="139" y="52"/>
                  <a:pt x="136" y="49"/>
                  <a:pt x="133" y="49"/>
                </a:cubicBezTo>
                <a:cubicBezTo>
                  <a:pt x="132" y="49"/>
                  <a:pt x="132" y="49"/>
                  <a:pt x="132" y="49"/>
                </a:cubicBezTo>
                <a:cubicBezTo>
                  <a:pt x="132" y="12"/>
                  <a:pt x="132" y="12"/>
                  <a:pt x="132" y="12"/>
                </a:cubicBezTo>
                <a:cubicBezTo>
                  <a:pt x="133" y="12"/>
                  <a:pt x="133" y="12"/>
                  <a:pt x="133" y="12"/>
                </a:cubicBezTo>
                <a:cubicBezTo>
                  <a:pt x="136" y="12"/>
                  <a:pt x="139" y="10"/>
                  <a:pt x="139" y="6"/>
                </a:cubicBezTo>
                <a:cubicBezTo>
                  <a:pt x="139" y="3"/>
                  <a:pt x="136" y="0"/>
                  <a:pt x="13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26" y="0"/>
                  <a:pt x="19" y="9"/>
                  <a:pt x="19" y="20"/>
                </a:cubicBezTo>
                <a:cubicBezTo>
                  <a:pt x="19" y="43"/>
                  <a:pt x="19" y="43"/>
                  <a:pt x="19" y="43"/>
                </a:cubicBezTo>
                <a:cubicBezTo>
                  <a:pt x="19" y="44"/>
                  <a:pt x="19" y="47"/>
                  <a:pt x="19" y="49"/>
                </a:cubicBezTo>
                <a:cubicBezTo>
                  <a:pt x="5" y="49"/>
                  <a:pt x="5" y="49"/>
                  <a:pt x="5" y="49"/>
                </a:cubicBezTo>
                <a:cubicBezTo>
                  <a:pt x="2" y="49"/>
                  <a:pt x="0" y="52"/>
                  <a:pt x="0" y="55"/>
                </a:cubicBezTo>
                <a:cubicBezTo>
                  <a:pt x="0" y="58"/>
                  <a:pt x="2" y="61"/>
                  <a:pt x="5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98"/>
                  <a:pt x="8" y="98"/>
                  <a:pt x="8" y="98"/>
                </a:cubicBezTo>
                <a:cubicBezTo>
                  <a:pt x="5" y="98"/>
                  <a:pt x="5" y="98"/>
                  <a:pt x="5" y="98"/>
                </a:cubicBezTo>
                <a:cubicBezTo>
                  <a:pt x="2" y="98"/>
                  <a:pt x="0" y="101"/>
                  <a:pt x="0" y="104"/>
                </a:cubicBezTo>
                <a:cubicBezTo>
                  <a:pt x="0" y="107"/>
                  <a:pt x="2" y="110"/>
                  <a:pt x="5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19" y="114"/>
                  <a:pt x="19" y="115"/>
                  <a:pt x="19" y="118"/>
                </a:cubicBezTo>
                <a:cubicBezTo>
                  <a:pt x="19" y="140"/>
                  <a:pt x="19" y="140"/>
                  <a:pt x="19" y="140"/>
                </a:cubicBezTo>
                <a:cubicBezTo>
                  <a:pt x="19" y="150"/>
                  <a:pt x="26" y="160"/>
                  <a:pt x="37" y="160"/>
                </a:cubicBezTo>
                <a:cubicBezTo>
                  <a:pt x="133" y="160"/>
                  <a:pt x="133" y="160"/>
                  <a:pt x="133" y="160"/>
                </a:cubicBezTo>
                <a:cubicBezTo>
                  <a:pt x="136" y="160"/>
                  <a:pt x="139" y="157"/>
                  <a:pt x="139" y="154"/>
                </a:cubicBezTo>
                <a:cubicBezTo>
                  <a:pt x="139" y="150"/>
                  <a:pt x="136" y="147"/>
                  <a:pt x="133" y="147"/>
                </a:cubicBezTo>
                <a:cubicBezTo>
                  <a:pt x="132" y="147"/>
                  <a:pt x="132" y="147"/>
                  <a:pt x="132" y="147"/>
                </a:cubicBezTo>
                <a:cubicBezTo>
                  <a:pt x="132" y="110"/>
                  <a:pt x="132" y="110"/>
                  <a:pt x="132" y="110"/>
                </a:cubicBezTo>
                <a:cubicBezTo>
                  <a:pt x="133" y="110"/>
                  <a:pt x="133" y="110"/>
                  <a:pt x="133" y="110"/>
                </a:cubicBezTo>
                <a:cubicBezTo>
                  <a:pt x="136" y="110"/>
                  <a:pt x="139" y="107"/>
                  <a:pt x="139" y="104"/>
                </a:cubicBezTo>
                <a:cubicBezTo>
                  <a:pt x="139" y="101"/>
                  <a:pt x="136" y="98"/>
                  <a:pt x="133" y="98"/>
                </a:cubicBezTo>
                <a:cubicBezTo>
                  <a:pt x="119" y="98"/>
                  <a:pt x="119" y="98"/>
                  <a:pt x="119" y="98"/>
                </a:cubicBezTo>
                <a:cubicBezTo>
                  <a:pt x="119" y="97"/>
                  <a:pt x="120" y="94"/>
                  <a:pt x="120" y="90"/>
                </a:cubicBezTo>
                <a:cubicBezTo>
                  <a:pt x="120" y="69"/>
                  <a:pt x="120" y="69"/>
                  <a:pt x="120" y="69"/>
                </a:cubicBezTo>
                <a:cubicBezTo>
                  <a:pt x="120" y="66"/>
                  <a:pt x="119" y="64"/>
                  <a:pt x="119" y="61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136" y="61"/>
                  <a:pt x="139" y="58"/>
                  <a:pt x="139" y="55"/>
                </a:cubicBezTo>
                <a:close/>
                <a:moveTo>
                  <a:pt x="18" y="98"/>
                </a:moveTo>
                <a:cubicBezTo>
                  <a:pt x="18" y="86"/>
                  <a:pt x="18" y="86"/>
                  <a:pt x="18" y="86"/>
                </a:cubicBezTo>
                <a:cubicBezTo>
                  <a:pt x="54" y="86"/>
                  <a:pt x="54" y="86"/>
                  <a:pt x="54" y="86"/>
                </a:cubicBezTo>
                <a:cubicBezTo>
                  <a:pt x="58" y="86"/>
                  <a:pt x="60" y="83"/>
                  <a:pt x="60" y="80"/>
                </a:cubicBezTo>
                <a:cubicBezTo>
                  <a:pt x="60" y="77"/>
                  <a:pt x="58" y="74"/>
                  <a:pt x="54" y="74"/>
                </a:cubicBezTo>
                <a:cubicBezTo>
                  <a:pt x="18" y="74"/>
                  <a:pt x="18" y="74"/>
                  <a:pt x="18" y="74"/>
                </a:cubicBezTo>
                <a:cubicBezTo>
                  <a:pt x="18" y="61"/>
                  <a:pt x="18" y="61"/>
                  <a:pt x="18" y="61"/>
                </a:cubicBezTo>
                <a:cubicBezTo>
                  <a:pt x="102" y="61"/>
                  <a:pt x="102" y="61"/>
                  <a:pt x="102" y="61"/>
                </a:cubicBezTo>
                <a:cubicBezTo>
                  <a:pt x="106" y="61"/>
                  <a:pt x="109" y="64"/>
                  <a:pt x="109" y="69"/>
                </a:cubicBezTo>
                <a:cubicBezTo>
                  <a:pt x="109" y="90"/>
                  <a:pt x="109" y="90"/>
                  <a:pt x="109" y="90"/>
                </a:cubicBezTo>
                <a:cubicBezTo>
                  <a:pt x="109" y="95"/>
                  <a:pt x="106" y="98"/>
                  <a:pt x="102" y="98"/>
                </a:cubicBezTo>
                <a:cubicBezTo>
                  <a:pt x="18" y="98"/>
                  <a:pt x="18" y="98"/>
                  <a:pt x="18" y="98"/>
                </a:cubicBezTo>
                <a:cubicBezTo>
                  <a:pt x="18" y="98"/>
                  <a:pt x="18" y="98"/>
                  <a:pt x="18" y="98"/>
                </a:cubicBezTo>
                <a:close/>
                <a:moveTo>
                  <a:pt x="120" y="110"/>
                </a:moveTo>
                <a:cubicBezTo>
                  <a:pt x="120" y="123"/>
                  <a:pt x="120" y="123"/>
                  <a:pt x="120" y="123"/>
                </a:cubicBezTo>
                <a:cubicBezTo>
                  <a:pt x="84" y="123"/>
                  <a:pt x="84" y="123"/>
                  <a:pt x="84" y="123"/>
                </a:cubicBezTo>
                <a:cubicBezTo>
                  <a:pt x="81" y="123"/>
                  <a:pt x="78" y="126"/>
                  <a:pt x="78" y="129"/>
                </a:cubicBezTo>
                <a:cubicBezTo>
                  <a:pt x="78" y="132"/>
                  <a:pt x="81" y="135"/>
                  <a:pt x="84" y="135"/>
                </a:cubicBezTo>
                <a:cubicBezTo>
                  <a:pt x="120" y="135"/>
                  <a:pt x="120" y="135"/>
                  <a:pt x="120" y="135"/>
                </a:cubicBezTo>
                <a:cubicBezTo>
                  <a:pt x="120" y="147"/>
                  <a:pt x="120" y="147"/>
                  <a:pt x="120" y="147"/>
                </a:cubicBezTo>
                <a:cubicBezTo>
                  <a:pt x="37" y="147"/>
                  <a:pt x="37" y="147"/>
                  <a:pt x="37" y="147"/>
                </a:cubicBezTo>
                <a:cubicBezTo>
                  <a:pt x="32" y="147"/>
                  <a:pt x="29" y="144"/>
                  <a:pt x="29" y="140"/>
                </a:cubicBezTo>
                <a:cubicBezTo>
                  <a:pt x="29" y="118"/>
                  <a:pt x="29" y="118"/>
                  <a:pt x="29" y="118"/>
                </a:cubicBezTo>
                <a:cubicBezTo>
                  <a:pt x="29" y="114"/>
                  <a:pt x="32" y="110"/>
                  <a:pt x="37" y="110"/>
                </a:cubicBezTo>
                <a:cubicBezTo>
                  <a:pt x="120" y="110"/>
                  <a:pt x="120" y="110"/>
                  <a:pt x="120" y="110"/>
                </a:cubicBezTo>
                <a:cubicBezTo>
                  <a:pt x="120" y="110"/>
                  <a:pt x="120" y="110"/>
                  <a:pt x="120" y="110"/>
                </a:cubicBezTo>
                <a:close/>
                <a:moveTo>
                  <a:pt x="120" y="24"/>
                </a:moveTo>
                <a:cubicBezTo>
                  <a:pt x="84" y="24"/>
                  <a:pt x="84" y="24"/>
                  <a:pt x="84" y="24"/>
                </a:cubicBezTo>
                <a:cubicBezTo>
                  <a:pt x="81" y="24"/>
                  <a:pt x="78" y="27"/>
                  <a:pt x="78" y="30"/>
                </a:cubicBezTo>
                <a:cubicBezTo>
                  <a:pt x="78" y="35"/>
                  <a:pt x="81" y="37"/>
                  <a:pt x="84" y="37"/>
                </a:cubicBezTo>
                <a:cubicBezTo>
                  <a:pt x="120" y="37"/>
                  <a:pt x="120" y="37"/>
                  <a:pt x="120" y="37"/>
                </a:cubicBezTo>
                <a:cubicBezTo>
                  <a:pt x="120" y="49"/>
                  <a:pt x="120" y="49"/>
                  <a:pt x="120" y="49"/>
                </a:cubicBezTo>
                <a:cubicBezTo>
                  <a:pt x="37" y="49"/>
                  <a:pt x="37" y="49"/>
                  <a:pt x="37" y="49"/>
                </a:cubicBezTo>
                <a:cubicBezTo>
                  <a:pt x="32" y="49"/>
                  <a:pt x="29" y="46"/>
                  <a:pt x="29" y="43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17"/>
                  <a:pt x="32" y="12"/>
                  <a:pt x="37" y="12"/>
                </a:cubicBezTo>
                <a:cubicBezTo>
                  <a:pt x="120" y="12"/>
                  <a:pt x="120" y="12"/>
                  <a:pt x="120" y="12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20" y="24"/>
                  <a:pt x="120" y="24"/>
                  <a:pt x="120" y="24"/>
                </a:cubicBezTo>
                <a:close/>
                <a:moveTo>
                  <a:pt x="120" y="24"/>
                </a:moveTo>
                <a:cubicBezTo>
                  <a:pt x="120" y="24"/>
                  <a:pt x="120" y="24"/>
                  <a:pt x="120" y="2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E14F2677-984B-4432-7268-0EB67ECC8444}"/>
              </a:ext>
            </a:extLst>
          </p:cNvPr>
          <p:cNvSpPr>
            <a:spLocks noEditPoints="1"/>
          </p:cNvSpPr>
          <p:nvPr/>
        </p:nvSpPr>
        <p:spPr bwMode="auto">
          <a:xfrm>
            <a:off x="2395538" y="1922463"/>
            <a:ext cx="234950" cy="254000"/>
          </a:xfrm>
          <a:custGeom>
            <a:avLst/>
            <a:gdLst>
              <a:gd name="T0" fmla="*/ 95 w 148"/>
              <a:gd name="T1" fmla="*/ 34 h 160"/>
              <a:gd name="T2" fmla="*/ 92 w 148"/>
              <a:gd name="T3" fmla="*/ 35 h 160"/>
              <a:gd name="T4" fmla="*/ 92 w 148"/>
              <a:gd name="T5" fmla="*/ 35 h 160"/>
              <a:gd name="T6" fmla="*/ 46 w 148"/>
              <a:gd name="T7" fmla="*/ 84 h 160"/>
              <a:gd name="T8" fmla="*/ 39 w 148"/>
              <a:gd name="T9" fmla="*/ 102 h 160"/>
              <a:gd name="T10" fmla="*/ 45 w 148"/>
              <a:gd name="T11" fmla="*/ 118 h 160"/>
              <a:gd name="T12" fmla="*/ 60 w 148"/>
              <a:gd name="T13" fmla="*/ 123 h 160"/>
              <a:gd name="T14" fmla="*/ 60 w 148"/>
              <a:gd name="T15" fmla="*/ 123 h 160"/>
              <a:gd name="T16" fmla="*/ 78 w 148"/>
              <a:gd name="T17" fmla="*/ 115 h 160"/>
              <a:gd name="T18" fmla="*/ 130 w 148"/>
              <a:gd name="T19" fmla="*/ 59 h 160"/>
              <a:gd name="T20" fmla="*/ 131 w 148"/>
              <a:gd name="T21" fmla="*/ 11 h 160"/>
              <a:gd name="T22" fmla="*/ 108 w 148"/>
              <a:gd name="T23" fmla="*/ 0 h 160"/>
              <a:gd name="T24" fmla="*/ 83 w 148"/>
              <a:gd name="T25" fmla="*/ 11 h 160"/>
              <a:gd name="T26" fmla="*/ 17 w 148"/>
              <a:gd name="T27" fmla="*/ 81 h 160"/>
              <a:gd name="T28" fmla="*/ 17 w 148"/>
              <a:gd name="T29" fmla="*/ 146 h 160"/>
              <a:gd name="T30" fmla="*/ 48 w 148"/>
              <a:gd name="T31" fmla="*/ 160 h 160"/>
              <a:gd name="T32" fmla="*/ 78 w 148"/>
              <a:gd name="T33" fmla="*/ 146 h 160"/>
              <a:gd name="T34" fmla="*/ 147 w 148"/>
              <a:gd name="T35" fmla="*/ 73 h 160"/>
              <a:gd name="T36" fmla="*/ 148 w 148"/>
              <a:gd name="T37" fmla="*/ 69 h 160"/>
              <a:gd name="T38" fmla="*/ 143 w 148"/>
              <a:gd name="T39" fmla="*/ 63 h 160"/>
              <a:gd name="T40" fmla="*/ 138 w 148"/>
              <a:gd name="T41" fmla="*/ 64 h 160"/>
              <a:gd name="T42" fmla="*/ 138 w 148"/>
              <a:gd name="T43" fmla="*/ 64 h 160"/>
              <a:gd name="T44" fmla="*/ 70 w 148"/>
              <a:gd name="T45" fmla="*/ 138 h 160"/>
              <a:gd name="T46" fmla="*/ 48 w 148"/>
              <a:gd name="T47" fmla="*/ 147 h 160"/>
              <a:gd name="T48" fmla="*/ 26 w 148"/>
              <a:gd name="T49" fmla="*/ 138 h 160"/>
              <a:gd name="T50" fmla="*/ 26 w 148"/>
              <a:gd name="T51" fmla="*/ 90 h 160"/>
              <a:gd name="T52" fmla="*/ 92 w 148"/>
              <a:gd name="T53" fmla="*/ 20 h 160"/>
              <a:gd name="T54" fmla="*/ 108 w 148"/>
              <a:gd name="T55" fmla="*/ 12 h 160"/>
              <a:gd name="T56" fmla="*/ 123 w 148"/>
              <a:gd name="T57" fmla="*/ 20 h 160"/>
              <a:gd name="T58" fmla="*/ 129 w 148"/>
              <a:gd name="T59" fmla="*/ 35 h 160"/>
              <a:gd name="T60" fmla="*/ 123 w 148"/>
              <a:gd name="T61" fmla="*/ 51 h 160"/>
              <a:gd name="T62" fmla="*/ 69 w 148"/>
              <a:gd name="T63" fmla="*/ 106 h 160"/>
              <a:gd name="T64" fmla="*/ 60 w 148"/>
              <a:gd name="T65" fmla="*/ 111 h 160"/>
              <a:gd name="T66" fmla="*/ 50 w 148"/>
              <a:gd name="T67" fmla="*/ 102 h 160"/>
              <a:gd name="T68" fmla="*/ 55 w 148"/>
              <a:gd name="T69" fmla="*/ 93 h 160"/>
              <a:gd name="T70" fmla="*/ 99 w 148"/>
              <a:gd name="T71" fmla="*/ 44 h 160"/>
              <a:gd name="T72" fmla="*/ 99 w 148"/>
              <a:gd name="T73" fmla="*/ 44 h 160"/>
              <a:gd name="T74" fmla="*/ 101 w 148"/>
              <a:gd name="T75" fmla="*/ 39 h 160"/>
              <a:gd name="T76" fmla="*/ 95 w 148"/>
              <a:gd name="T77" fmla="*/ 34 h 160"/>
              <a:gd name="T78" fmla="*/ 95 w 148"/>
              <a:gd name="T79" fmla="*/ 34 h 160"/>
              <a:gd name="T80" fmla="*/ 95 w 148"/>
              <a:gd name="T81" fmla="*/ 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8" h="160">
                <a:moveTo>
                  <a:pt x="95" y="34"/>
                </a:moveTo>
                <a:cubicBezTo>
                  <a:pt x="94" y="34"/>
                  <a:pt x="93" y="34"/>
                  <a:pt x="92" y="35"/>
                </a:cubicBezTo>
                <a:cubicBezTo>
                  <a:pt x="92" y="35"/>
                  <a:pt x="92" y="35"/>
                  <a:pt x="92" y="35"/>
                </a:cubicBezTo>
                <a:cubicBezTo>
                  <a:pt x="46" y="84"/>
                  <a:pt x="46" y="84"/>
                  <a:pt x="46" y="84"/>
                </a:cubicBezTo>
                <a:cubicBezTo>
                  <a:pt x="41" y="89"/>
                  <a:pt x="39" y="94"/>
                  <a:pt x="39" y="102"/>
                </a:cubicBezTo>
                <a:cubicBezTo>
                  <a:pt x="39" y="107"/>
                  <a:pt x="41" y="113"/>
                  <a:pt x="45" y="118"/>
                </a:cubicBezTo>
                <a:cubicBezTo>
                  <a:pt x="48" y="121"/>
                  <a:pt x="53" y="123"/>
                  <a:pt x="60" y="123"/>
                </a:cubicBezTo>
                <a:cubicBezTo>
                  <a:pt x="60" y="123"/>
                  <a:pt x="60" y="123"/>
                  <a:pt x="60" y="123"/>
                </a:cubicBezTo>
                <a:cubicBezTo>
                  <a:pt x="67" y="123"/>
                  <a:pt x="73" y="120"/>
                  <a:pt x="78" y="115"/>
                </a:cubicBezTo>
                <a:cubicBezTo>
                  <a:pt x="130" y="59"/>
                  <a:pt x="130" y="59"/>
                  <a:pt x="130" y="59"/>
                </a:cubicBezTo>
                <a:cubicBezTo>
                  <a:pt x="144" y="45"/>
                  <a:pt x="144" y="25"/>
                  <a:pt x="131" y="11"/>
                </a:cubicBezTo>
                <a:cubicBezTo>
                  <a:pt x="125" y="4"/>
                  <a:pt x="116" y="0"/>
                  <a:pt x="108" y="0"/>
                </a:cubicBezTo>
                <a:cubicBezTo>
                  <a:pt x="98" y="0"/>
                  <a:pt x="90" y="4"/>
                  <a:pt x="83" y="11"/>
                </a:cubicBezTo>
                <a:cubicBezTo>
                  <a:pt x="17" y="81"/>
                  <a:pt x="17" y="81"/>
                  <a:pt x="17" y="81"/>
                </a:cubicBezTo>
                <a:cubicBezTo>
                  <a:pt x="0" y="99"/>
                  <a:pt x="0" y="129"/>
                  <a:pt x="17" y="146"/>
                </a:cubicBezTo>
                <a:cubicBezTo>
                  <a:pt x="26" y="155"/>
                  <a:pt x="36" y="160"/>
                  <a:pt x="48" y="160"/>
                </a:cubicBezTo>
                <a:cubicBezTo>
                  <a:pt x="60" y="160"/>
                  <a:pt x="70" y="155"/>
                  <a:pt x="78" y="146"/>
                </a:cubicBezTo>
                <a:cubicBezTo>
                  <a:pt x="147" y="73"/>
                  <a:pt x="147" y="73"/>
                  <a:pt x="147" y="73"/>
                </a:cubicBezTo>
                <a:cubicBezTo>
                  <a:pt x="147" y="73"/>
                  <a:pt x="148" y="71"/>
                  <a:pt x="148" y="69"/>
                </a:cubicBezTo>
                <a:cubicBezTo>
                  <a:pt x="148" y="65"/>
                  <a:pt x="146" y="63"/>
                  <a:pt x="143" y="63"/>
                </a:cubicBezTo>
                <a:cubicBezTo>
                  <a:pt x="141" y="63"/>
                  <a:pt x="140" y="63"/>
                  <a:pt x="138" y="64"/>
                </a:cubicBezTo>
                <a:cubicBezTo>
                  <a:pt x="138" y="64"/>
                  <a:pt x="138" y="64"/>
                  <a:pt x="138" y="64"/>
                </a:cubicBezTo>
                <a:cubicBezTo>
                  <a:pt x="70" y="138"/>
                  <a:pt x="70" y="138"/>
                  <a:pt x="70" y="138"/>
                </a:cubicBezTo>
                <a:cubicBezTo>
                  <a:pt x="64" y="144"/>
                  <a:pt x="57" y="147"/>
                  <a:pt x="48" y="147"/>
                </a:cubicBezTo>
                <a:cubicBezTo>
                  <a:pt x="40" y="147"/>
                  <a:pt x="31" y="144"/>
                  <a:pt x="26" y="138"/>
                </a:cubicBezTo>
                <a:cubicBezTo>
                  <a:pt x="13" y="124"/>
                  <a:pt x="13" y="103"/>
                  <a:pt x="26" y="90"/>
                </a:cubicBezTo>
                <a:cubicBezTo>
                  <a:pt x="92" y="20"/>
                  <a:pt x="92" y="20"/>
                  <a:pt x="92" y="20"/>
                </a:cubicBezTo>
                <a:cubicBezTo>
                  <a:pt x="96" y="15"/>
                  <a:pt x="101" y="12"/>
                  <a:pt x="108" y="12"/>
                </a:cubicBezTo>
                <a:cubicBezTo>
                  <a:pt x="113" y="12"/>
                  <a:pt x="118" y="15"/>
                  <a:pt x="123" y="20"/>
                </a:cubicBezTo>
                <a:cubicBezTo>
                  <a:pt x="127" y="23"/>
                  <a:pt x="129" y="29"/>
                  <a:pt x="129" y="35"/>
                </a:cubicBezTo>
                <a:cubicBezTo>
                  <a:pt x="129" y="40"/>
                  <a:pt x="127" y="46"/>
                  <a:pt x="123" y="51"/>
                </a:cubicBezTo>
                <a:cubicBezTo>
                  <a:pt x="69" y="106"/>
                  <a:pt x="69" y="106"/>
                  <a:pt x="69" y="106"/>
                </a:cubicBezTo>
                <a:cubicBezTo>
                  <a:pt x="67" y="110"/>
                  <a:pt x="64" y="111"/>
                  <a:pt x="60" y="111"/>
                </a:cubicBezTo>
                <a:cubicBezTo>
                  <a:pt x="53" y="111"/>
                  <a:pt x="50" y="106"/>
                  <a:pt x="50" y="102"/>
                </a:cubicBezTo>
                <a:cubicBezTo>
                  <a:pt x="50" y="98"/>
                  <a:pt x="51" y="95"/>
                  <a:pt x="55" y="93"/>
                </a:cubicBezTo>
                <a:cubicBezTo>
                  <a:pt x="99" y="44"/>
                  <a:pt x="99" y="44"/>
                  <a:pt x="99" y="44"/>
                </a:cubicBezTo>
                <a:cubicBezTo>
                  <a:pt x="99" y="44"/>
                  <a:pt x="99" y="44"/>
                  <a:pt x="99" y="44"/>
                </a:cubicBezTo>
                <a:cubicBezTo>
                  <a:pt x="100" y="43"/>
                  <a:pt x="101" y="42"/>
                  <a:pt x="101" y="39"/>
                </a:cubicBezTo>
                <a:cubicBezTo>
                  <a:pt x="101" y="36"/>
                  <a:pt x="98" y="34"/>
                  <a:pt x="95" y="34"/>
                </a:cubicBezTo>
                <a:close/>
                <a:moveTo>
                  <a:pt x="95" y="34"/>
                </a:moveTo>
                <a:cubicBezTo>
                  <a:pt x="95" y="34"/>
                  <a:pt x="95" y="34"/>
                  <a:pt x="95" y="3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8C5EBEE1-E98B-B876-CE1C-D442EE45652A}"/>
              </a:ext>
            </a:extLst>
          </p:cNvPr>
          <p:cNvSpPr>
            <a:spLocks noEditPoints="1"/>
          </p:cNvSpPr>
          <p:nvPr/>
        </p:nvSpPr>
        <p:spPr bwMode="auto">
          <a:xfrm>
            <a:off x="2398713" y="4124325"/>
            <a:ext cx="236538" cy="254000"/>
          </a:xfrm>
          <a:custGeom>
            <a:avLst/>
            <a:gdLst>
              <a:gd name="T0" fmla="*/ 75 w 149"/>
              <a:gd name="T1" fmla="*/ 100 h 160"/>
              <a:gd name="T2" fmla="*/ 79 w 149"/>
              <a:gd name="T3" fmla="*/ 95 h 160"/>
              <a:gd name="T4" fmla="*/ 79 w 149"/>
              <a:gd name="T5" fmla="*/ 35 h 160"/>
              <a:gd name="T6" fmla="*/ 75 w 149"/>
              <a:gd name="T7" fmla="*/ 29 h 160"/>
              <a:gd name="T8" fmla="*/ 70 w 149"/>
              <a:gd name="T9" fmla="*/ 35 h 160"/>
              <a:gd name="T10" fmla="*/ 70 w 149"/>
              <a:gd name="T11" fmla="*/ 95 h 160"/>
              <a:gd name="T12" fmla="*/ 75 w 149"/>
              <a:gd name="T13" fmla="*/ 100 h 160"/>
              <a:gd name="T14" fmla="*/ 102 w 149"/>
              <a:gd name="T15" fmla="*/ 100 h 160"/>
              <a:gd name="T16" fmla="*/ 108 w 149"/>
              <a:gd name="T17" fmla="*/ 95 h 160"/>
              <a:gd name="T18" fmla="*/ 108 w 149"/>
              <a:gd name="T19" fmla="*/ 50 h 160"/>
              <a:gd name="T20" fmla="*/ 102 w 149"/>
              <a:gd name="T21" fmla="*/ 46 h 160"/>
              <a:gd name="T22" fmla="*/ 98 w 149"/>
              <a:gd name="T23" fmla="*/ 50 h 160"/>
              <a:gd name="T24" fmla="*/ 98 w 149"/>
              <a:gd name="T25" fmla="*/ 95 h 160"/>
              <a:gd name="T26" fmla="*/ 102 w 149"/>
              <a:gd name="T27" fmla="*/ 100 h 160"/>
              <a:gd name="T28" fmla="*/ 46 w 149"/>
              <a:gd name="T29" fmla="*/ 100 h 160"/>
              <a:gd name="T30" fmla="*/ 52 w 149"/>
              <a:gd name="T31" fmla="*/ 95 h 160"/>
              <a:gd name="T32" fmla="*/ 52 w 149"/>
              <a:gd name="T33" fmla="*/ 75 h 160"/>
              <a:gd name="T34" fmla="*/ 46 w 149"/>
              <a:gd name="T35" fmla="*/ 71 h 160"/>
              <a:gd name="T36" fmla="*/ 42 w 149"/>
              <a:gd name="T37" fmla="*/ 75 h 160"/>
              <a:gd name="T38" fmla="*/ 42 w 149"/>
              <a:gd name="T39" fmla="*/ 95 h 160"/>
              <a:gd name="T40" fmla="*/ 46 w 149"/>
              <a:gd name="T41" fmla="*/ 100 h 160"/>
              <a:gd name="T42" fmla="*/ 0 w 149"/>
              <a:gd name="T43" fmla="*/ 0 h 160"/>
              <a:gd name="T44" fmla="*/ 0 w 149"/>
              <a:gd name="T45" fmla="*/ 10 h 160"/>
              <a:gd name="T46" fmla="*/ 9 w 149"/>
              <a:gd name="T47" fmla="*/ 10 h 160"/>
              <a:gd name="T48" fmla="*/ 9 w 149"/>
              <a:gd name="T49" fmla="*/ 106 h 160"/>
              <a:gd name="T50" fmla="*/ 27 w 149"/>
              <a:gd name="T51" fmla="*/ 125 h 160"/>
              <a:gd name="T52" fmla="*/ 56 w 149"/>
              <a:gd name="T53" fmla="*/ 125 h 160"/>
              <a:gd name="T54" fmla="*/ 37 w 149"/>
              <a:gd name="T55" fmla="*/ 160 h 160"/>
              <a:gd name="T56" fmla="*/ 52 w 149"/>
              <a:gd name="T57" fmla="*/ 160 h 160"/>
              <a:gd name="T58" fmla="*/ 70 w 149"/>
              <a:gd name="T59" fmla="*/ 125 h 160"/>
              <a:gd name="T60" fmla="*/ 79 w 149"/>
              <a:gd name="T61" fmla="*/ 125 h 160"/>
              <a:gd name="T62" fmla="*/ 98 w 149"/>
              <a:gd name="T63" fmla="*/ 160 h 160"/>
              <a:gd name="T64" fmla="*/ 112 w 149"/>
              <a:gd name="T65" fmla="*/ 160 h 160"/>
              <a:gd name="T66" fmla="*/ 93 w 149"/>
              <a:gd name="T67" fmla="*/ 125 h 160"/>
              <a:gd name="T68" fmla="*/ 122 w 149"/>
              <a:gd name="T69" fmla="*/ 125 h 160"/>
              <a:gd name="T70" fmla="*/ 141 w 149"/>
              <a:gd name="T71" fmla="*/ 106 h 160"/>
              <a:gd name="T72" fmla="*/ 141 w 149"/>
              <a:gd name="T73" fmla="*/ 10 h 160"/>
              <a:gd name="T74" fmla="*/ 149 w 149"/>
              <a:gd name="T75" fmla="*/ 10 h 160"/>
              <a:gd name="T76" fmla="*/ 149 w 149"/>
              <a:gd name="T77" fmla="*/ 0 h 160"/>
              <a:gd name="T78" fmla="*/ 0 w 149"/>
              <a:gd name="T79" fmla="*/ 0 h 160"/>
              <a:gd name="T80" fmla="*/ 0 w 149"/>
              <a:gd name="T81" fmla="*/ 0 h 160"/>
              <a:gd name="T82" fmla="*/ 131 w 149"/>
              <a:gd name="T83" fmla="*/ 106 h 160"/>
              <a:gd name="T84" fmla="*/ 122 w 149"/>
              <a:gd name="T85" fmla="*/ 115 h 160"/>
              <a:gd name="T86" fmla="*/ 27 w 149"/>
              <a:gd name="T87" fmla="*/ 115 h 160"/>
              <a:gd name="T88" fmla="*/ 19 w 149"/>
              <a:gd name="T89" fmla="*/ 106 h 160"/>
              <a:gd name="T90" fmla="*/ 19 w 149"/>
              <a:gd name="T91" fmla="*/ 10 h 160"/>
              <a:gd name="T92" fmla="*/ 131 w 149"/>
              <a:gd name="T93" fmla="*/ 10 h 160"/>
              <a:gd name="T94" fmla="*/ 131 w 149"/>
              <a:gd name="T95" fmla="*/ 106 h 160"/>
              <a:gd name="T96" fmla="*/ 131 w 149"/>
              <a:gd name="T97" fmla="*/ 106 h 160"/>
              <a:gd name="T98" fmla="*/ 131 w 149"/>
              <a:gd name="T99" fmla="*/ 10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9" h="160">
                <a:moveTo>
                  <a:pt x="75" y="100"/>
                </a:moveTo>
                <a:cubicBezTo>
                  <a:pt x="78" y="100"/>
                  <a:pt x="79" y="98"/>
                  <a:pt x="79" y="95"/>
                </a:cubicBezTo>
                <a:cubicBezTo>
                  <a:pt x="79" y="35"/>
                  <a:pt x="79" y="35"/>
                  <a:pt x="79" y="35"/>
                </a:cubicBezTo>
                <a:cubicBezTo>
                  <a:pt x="79" y="32"/>
                  <a:pt x="78" y="29"/>
                  <a:pt x="75" y="29"/>
                </a:cubicBezTo>
                <a:cubicBezTo>
                  <a:pt x="72" y="29"/>
                  <a:pt x="70" y="32"/>
                  <a:pt x="70" y="35"/>
                </a:cubicBezTo>
                <a:cubicBezTo>
                  <a:pt x="70" y="95"/>
                  <a:pt x="70" y="95"/>
                  <a:pt x="70" y="95"/>
                </a:cubicBezTo>
                <a:cubicBezTo>
                  <a:pt x="70" y="98"/>
                  <a:pt x="72" y="100"/>
                  <a:pt x="75" y="100"/>
                </a:cubicBezTo>
                <a:close/>
                <a:moveTo>
                  <a:pt x="102" y="100"/>
                </a:moveTo>
                <a:cubicBezTo>
                  <a:pt x="105" y="100"/>
                  <a:pt x="108" y="98"/>
                  <a:pt x="108" y="95"/>
                </a:cubicBezTo>
                <a:cubicBezTo>
                  <a:pt x="108" y="50"/>
                  <a:pt x="108" y="50"/>
                  <a:pt x="108" y="50"/>
                </a:cubicBezTo>
                <a:cubicBezTo>
                  <a:pt x="108" y="47"/>
                  <a:pt x="105" y="46"/>
                  <a:pt x="102" y="46"/>
                </a:cubicBezTo>
                <a:cubicBezTo>
                  <a:pt x="100" y="46"/>
                  <a:pt x="98" y="47"/>
                  <a:pt x="98" y="50"/>
                </a:cubicBezTo>
                <a:cubicBezTo>
                  <a:pt x="98" y="95"/>
                  <a:pt x="98" y="95"/>
                  <a:pt x="98" y="95"/>
                </a:cubicBezTo>
                <a:cubicBezTo>
                  <a:pt x="98" y="98"/>
                  <a:pt x="100" y="100"/>
                  <a:pt x="102" y="100"/>
                </a:cubicBezTo>
                <a:close/>
                <a:moveTo>
                  <a:pt x="46" y="100"/>
                </a:moveTo>
                <a:cubicBezTo>
                  <a:pt x="49" y="100"/>
                  <a:pt x="52" y="98"/>
                  <a:pt x="52" y="95"/>
                </a:cubicBezTo>
                <a:cubicBezTo>
                  <a:pt x="52" y="75"/>
                  <a:pt x="52" y="75"/>
                  <a:pt x="52" y="75"/>
                </a:cubicBezTo>
                <a:cubicBezTo>
                  <a:pt x="52" y="72"/>
                  <a:pt x="49" y="71"/>
                  <a:pt x="46" y="71"/>
                </a:cubicBezTo>
                <a:cubicBezTo>
                  <a:pt x="43" y="71"/>
                  <a:pt x="42" y="72"/>
                  <a:pt x="42" y="75"/>
                </a:cubicBezTo>
                <a:cubicBezTo>
                  <a:pt x="42" y="95"/>
                  <a:pt x="42" y="95"/>
                  <a:pt x="42" y="95"/>
                </a:cubicBezTo>
                <a:cubicBezTo>
                  <a:pt x="42" y="98"/>
                  <a:pt x="43" y="100"/>
                  <a:pt x="46" y="100"/>
                </a:cubicBezTo>
                <a:close/>
                <a:moveTo>
                  <a:pt x="0" y="0"/>
                </a:moveTo>
                <a:cubicBezTo>
                  <a:pt x="0" y="10"/>
                  <a:pt x="0" y="10"/>
                  <a:pt x="0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6"/>
                  <a:pt x="9" y="106"/>
                  <a:pt x="9" y="106"/>
                </a:cubicBezTo>
                <a:cubicBezTo>
                  <a:pt x="9" y="118"/>
                  <a:pt x="16" y="125"/>
                  <a:pt x="27" y="125"/>
                </a:cubicBezTo>
                <a:cubicBezTo>
                  <a:pt x="56" y="125"/>
                  <a:pt x="56" y="125"/>
                  <a:pt x="56" y="125"/>
                </a:cubicBezTo>
                <a:cubicBezTo>
                  <a:pt x="37" y="160"/>
                  <a:pt x="37" y="160"/>
                  <a:pt x="37" y="160"/>
                </a:cubicBezTo>
                <a:cubicBezTo>
                  <a:pt x="52" y="160"/>
                  <a:pt x="52" y="160"/>
                  <a:pt x="52" y="160"/>
                </a:cubicBezTo>
                <a:cubicBezTo>
                  <a:pt x="70" y="125"/>
                  <a:pt x="70" y="125"/>
                  <a:pt x="70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112" y="160"/>
                  <a:pt x="112" y="160"/>
                  <a:pt x="112" y="160"/>
                </a:cubicBezTo>
                <a:cubicBezTo>
                  <a:pt x="93" y="125"/>
                  <a:pt x="93" y="125"/>
                  <a:pt x="93" y="125"/>
                </a:cubicBezTo>
                <a:cubicBezTo>
                  <a:pt x="122" y="125"/>
                  <a:pt x="122" y="125"/>
                  <a:pt x="122" y="125"/>
                </a:cubicBezTo>
                <a:cubicBezTo>
                  <a:pt x="133" y="125"/>
                  <a:pt x="141" y="118"/>
                  <a:pt x="141" y="106"/>
                </a:cubicBezTo>
                <a:cubicBezTo>
                  <a:pt x="141" y="10"/>
                  <a:pt x="141" y="10"/>
                  <a:pt x="141" y="10"/>
                </a:cubicBezTo>
                <a:cubicBezTo>
                  <a:pt x="149" y="10"/>
                  <a:pt x="149" y="10"/>
                  <a:pt x="149" y="10"/>
                </a:cubicBezTo>
                <a:cubicBezTo>
                  <a:pt x="149" y="0"/>
                  <a:pt x="149" y="0"/>
                  <a:pt x="14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  <a:moveTo>
                  <a:pt x="131" y="106"/>
                </a:moveTo>
                <a:cubicBezTo>
                  <a:pt x="131" y="112"/>
                  <a:pt x="127" y="115"/>
                  <a:pt x="122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2" y="115"/>
                  <a:pt x="19" y="112"/>
                  <a:pt x="19" y="106"/>
                </a:cubicBezTo>
                <a:cubicBezTo>
                  <a:pt x="19" y="106"/>
                  <a:pt x="19" y="16"/>
                  <a:pt x="19" y="10"/>
                </a:cubicBezTo>
                <a:cubicBezTo>
                  <a:pt x="131" y="10"/>
                  <a:pt x="131" y="10"/>
                  <a:pt x="131" y="10"/>
                </a:cubicBezTo>
                <a:cubicBezTo>
                  <a:pt x="131" y="21"/>
                  <a:pt x="131" y="106"/>
                  <a:pt x="131" y="106"/>
                </a:cubicBezTo>
                <a:close/>
                <a:moveTo>
                  <a:pt x="131" y="106"/>
                </a:moveTo>
                <a:cubicBezTo>
                  <a:pt x="131" y="106"/>
                  <a:pt x="131" y="106"/>
                  <a:pt x="131" y="10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88645632-5E38-3AC3-2BE4-95A177EDD1E5}"/>
              </a:ext>
            </a:extLst>
          </p:cNvPr>
          <p:cNvSpPr>
            <a:spLocks noEditPoints="1"/>
          </p:cNvSpPr>
          <p:nvPr/>
        </p:nvSpPr>
        <p:spPr bwMode="auto">
          <a:xfrm>
            <a:off x="9021763" y="2471738"/>
            <a:ext cx="200025" cy="254000"/>
          </a:xfrm>
          <a:custGeom>
            <a:avLst/>
            <a:gdLst>
              <a:gd name="T0" fmla="*/ 54 w 127"/>
              <a:gd name="T1" fmla="*/ 16 h 160"/>
              <a:gd name="T2" fmla="*/ 74 w 127"/>
              <a:gd name="T3" fmla="*/ 16 h 160"/>
              <a:gd name="T4" fmla="*/ 77 w 127"/>
              <a:gd name="T5" fmla="*/ 12 h 160"/>
              <a:gd name="T6" fmla="*/ 77 w 127"/>
              <a:gd name="T7" fmla="*/ 6 h 160"/>
              <a:gd name="T8" fmla="*/ 72 w 127"/>
              <a:gd name="T9" fmla="*/ 0 h 160"/>
              <a:gd name="T10" fmla="*/ 56 w 127"/>
              <a:gd name="T11" fmla="*/ 0 h 160"/>
              <a:gd name="T12" fmla="*/ 51 w 127"/>
              <a:gd name="T13" fmla="*/ 6 h 160"/>
              <a:gd name="T14" fmla="*/ 51 w 127"/>
              <a:gd name="T15" fmla="*/ 12 h 160"/>
              <a:gd name="T16" fmla="*/ 54 w 127"/>
              <a:gd name="T17" fmla="*/ 16 h 160"/>
              <a:gd name="T18" fmla="*/ 83 w 127"/>
              <a:gd name="T19" fmla="*/ 10 h 160"/>
              <a:gd name="T20" fmla="*/ 83 w 127"/>
              <a:gd name="T21" fmla="*/ 12 h 160"/>
              <a:gd name="T22" fmla="*/ 74 w 127"/>
              <a:gd name="T23" fmla="*/ 21 h 160"/>
              <a:gd name="T24" fmla="*/ 54 w 127"/>
              <a:gd name="T25" fmla="*/ 21 h 160"/>
              <a:gd name="T26" fmla="*/ 45 w 127"/>
              <a:gd name="T27" fmla="*/ 12 h 160"/>
              <a:gd name="T28" fmla="*/ 45 w 127"/>
              <a:gd name="T29" fmla="*/ 10 h 160"/>
              <a:gd name="T30" fmla="*/ 0 w 127"/>
              <a:gd name="T31" fmla="*/ 10 h 160"/>
              <a:gd name="T32" fmla="*/ 0 w 127"/>
              <a:gd name="T33" fmla="*/ 117 h 160"/>
              <a:gd name="T34" fmla="*/ 14 w 127"/>
              <a:gd name="T35" fmla="*/ 128 h 160"/>
              <a:gd name="T36" fmla="*/ 48 w 127"/>
              <a:gd name="T37" fmla="*/ 128 h 160"/>
              <a:gd name="T38" fmla="*/ 23 w 127"/>
              <a:gd name="T39" fmla="*/ 149 h 160"/>
              <a:gd name="T40" fmla="*/ 23 w 127"/>
              <a:gd name="T41" fmla="*/ 157 h 160"/>
              <a:gd name="T42" fmla="*/ 28 w 127"/>
              <a:gd name="T43" fmla="*/ 159 h 160"/>
              <a:gd name="T44" fmla="*/ 33 w 127"/>
              <a:gd name="T45" fmla="*/ 157 h 160"/>
              <a:gd name="T46" fmla="*/ 57 w 127"/>
              <a:gd name="T47" fmla="*/ 136 h 160"/>
              <a:gd name="T48" fmla="*/ 57 w 127"/>
              <a:gd name="T49" fmla="*/ 155 h 160"/>
              <a:gd name="T50" fmla="*/ 64 w 127"/>
              <a:gd name="T51" fmla="*/ 160 h 160"/>
              <a:gd name="T52" fmla="*/ 70 w 127"/>
              <a:gd name="T53" fmla="*/ 155 h 160"/>
              <a:gd name="T54" fmla="*/ 70 w 127"/>
              <a:gd name="T55" fmla="*/ 135 h 160"/>
              <a:gd name="T56" fmla="*/ 96 w 127"/>
              <a:gd name="T57" fmla="*/ 157 h 160"/>
              <a:gd name="T58" fmla="*/ 105 w 127"/>
              <a:gd name="T59" fmla="*/ 157 h 160"/>
              <a:gd name="T60" fmla="*/ 105 w 127"/>
              <a:gd name="T61" fmla="*/ 149 h 160"/>
              <a:gd name="T62" fmla="*/ 81 w 127"/>
              <a:gd name="T63" fmla="*/ 128 h 160"/>
              <a:gd name="T64" fmla="*/ 115 w 127"/>
              <a:gd name="T65" fmla="*/ 128 h 160"/>
              <a:gd name="T66" fmla="*/ 127 w 127"/>
              <a:gd name="T67" fmla="*/ 117 h 160"/>
              <a:gd name="T68" fmla="*/ 127 w 127"/>
              <a:gd name="T69" fmla="*/ 10 h 160"/>
              <a:gd name="T70" fmla="*/ 83 w 127"/>
              <a:gd name="T71" fmla="*/ 10 h 160"/>
              <a:gd name="T72" fmla="*/ 115 w 127"/>
              <a:gd name="T73" fmla="*/ 117 h 160"/>
              <a:gd name="T74" fmla="*/ 14 w 127"/>
              <a:gd name="T75" fmla="*/ 117 h 160"/>
              <a:gd name="T76" fmla="*/ 14 w 127"/>
              <a:gd name="T77" fmla="*/ 39 h 160"/>
              <a:gd name="T78" fmla="*/ 115 w 127"/>
              <a:gd name="T79" fmla="*/ 39 h 160"/>
              <a:gd name="T80" fmla="*/ 115 w 127"/>
              <a:gd name="T81" fmla="*/ 11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27" h="160">
                <a:moveTo>
                  <a:pt x="54" y="16"/>
                </a:moveTo>
                <a:cubicBezTo>
                  <a:pt x="74" y="16"/>
                  <a:pt x="74" y="16"/>
                  <a:pt x="74" y="16"/>
                </a:cubicBezTo>
                <a:cubicBezTo>
                  <a:pt x="76" y="16"/>
                  <a:pt x="77" y="15"/>
                  <a:pt x="77" y="12"/>
                </a:cubicBezTo>
                <a:cubicBezTo>
                  <a:pt x="77" y="6"/>
                  <a:pt x="77" y="6"/>
                  <a:pt x="77" y="6"/>
                </a:cubicBezTo>
                <a:cubicBezTo>
                  <a:pt x="77" y="2"/>
                  <a:pt x="74" y="0"/>
                  <a:pt x="72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4" y="0"/>
                  <a:pt x="51" y="2"/>
                  <a:pt x="51" y="6"/>
                </a:cubicBezTo>
                <a:cubicBezTo>
                  <a:pt x="51" y="12"/>
                  <a:pt x="51" y="12"/>
                  <a:pt x="51" y="12"/>
                </a:cubicBezTo>
                <a:cubicBezTo>
                  <a:pt x="51" y="15"/>
                  <a:pt x="53" y="16"/>
                  <a:pt x="54" y="16"/>
                </a:cubicBezTo>
                <a:close/>
                <a:moveTo>
                  <a:pt x="83" y="10"/>
                </a:moveTo>
                <a:cubicBezTo>
                  <a:pt x="83" y="12"/>
                  <a:pt x="83" y="12"/>
                  <a:pt x="83" y="12"/>
                </a:cubicBezTo>
                <a:cubicBezTo>
                  <a:pt x="83" y="17"/>
                  <a:pt x="79" y="21"/>
                  <a:pt x="74" y="21"/>
                </a:cubicBezTo>
                <a:cubicBezTo>
                  <a:pt x="54" y="21"/>
                  <a:pt x="54" y="21"/>
                  <a:pt x="54" y="21"/>
                </a:cubicBezTo>
                <a:cubicBezTo>
                  <a:pt x="49" y="21"/>
                  <a:pt x="45" y="17"/>
                  <a:pt x="45" y="12"/>
                </a:cubicBezTo>
                <a:cubicBezTo>
                  <a:pt x="45" y="10"/>
                  <a:pt x="45" y="10"/>
                  <a:pt x="45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23"/>
                  <a:pt x="6" y="128"/>
                  <a:pt x="14" y="128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23" y="149"/>
                  <a:pt x="23" y="149"/>
                  <a:pt x="23" y="149"/>
                </a:cubicBezTo>
                <a:cubicBezTo>
                  <a:pt x="21" y="150"/>
                  <a:pt x="21" y="154"/>
                  <a:pt x="23" y="157"/>
                </a:cubicBezTo>
                <a:cubicBezTo>
                  <a:pt x="25" y="158"/>
                  <a:pt x="27" y="159"/>
                  <a:pt x="28" y="159"/>
                </a:cubicBezTo>
                <a:cubicBezTo>
                  <a:pt x="29" y="159"/>
                  <a:pt x="32" y="158"/>
                  <a:pt x="33" y="157"/>
                </a:cubicBezTo>
                <a:cubicBezTo>
                  <a:pt x="57" y="136"/>
                  <a:pt x="57" y="136"/>
                  <a:pt x="57" y="136"/>
                </a:cubicBezTo>
                <a:cubicBezTo>
                  <a:pt x="57" y="155"/>
                  <a:pt x="57" y="155"/>
                  <a:pt x="57" y="155"/>
                </a:cubicBezTo>
                <a:cubicBezTo>
                  <a:pt x="57" y="158"/>
                  <a:pt x="61" y="160"/>
                  <a:pt x="64" y="160"/>
                </a:cubicBezTo>
                <a:cubicBezTo>
                  <a:pt x="68" y="160"/>
                  <a:pt x="70" y="158"/>
                  <a:pt x="70" y="155"/>
                </a:cubicBezTo>
                <a:cubicBezTo>
                  <a:pt x="70" y="135"/>
                  <a:pt x="70" y="135"/>
                  <a:pt x="70" y="135"/>
                </a:cubicBezTo>
                <a:cubicBezTo>
                  <a:pt x="96" y="157"/>
                  <a:pt x="96" y="157"/>
                  <a:pt x="96" y="157"/>
                </a:cubicBezTo>
                <a:cubicBezTo>
                  <a:pt x="99" y="159"/>
                  <a:pt x="103" y="159"/>
                  <a:pt x="105" y="157"/>
                </a:cubicBezTo>
                <a:cubicBezTo>
                  <a:pt x="108" y="154"/>
                  <a:pt x="108" y="150"/>
                  <a:pt x="105" y="149"/>
                </a:cubicBezTo>
                <a:cubicBezTo>
                  <a:pt x="81" y="128"/>
                  <a:pt x="81" y="128"/>
                  <a:pt x="81" y="128"/>
                </a:cubicBezTo>
                <a:cubicBezTo>
                  <a:pt x="115" y="128"/>
                  <a:pt x="115" y="128"/>
                  <a:pt x="115" y="128"/>
                </a:cubicBezTo>
                <a:cubicBezTo>
                  <a:pt x="121" y="128"/>
                  <a:pt x="127" y="123"/>
                  <a:pt x="127" y="117"/>
                </a:cubicBezTo>
                <a:cubicBezTo>
                  <a:pt x="127" y="10"/>
                  <a:pt x="127" y="10"/>
                  <a:pt x="127" y="10"/>
                </a:cubicBezTo>
                <a:lnTo>
                  <a:pt x="83" y="10"/>
                </a:lnTo>
                <a:close/>
                <a:moveTo>
                  <a:pt x="115" y="117"/>
                </a:moveTo>
                <a:cubicBezTo>
                  <a:pt x="14" y="117"/>
                  <a:pt x="14" y="117"/>
                  <a:pt x="14" y="117"/>
                </a:cubicBezTo>
                <a:cubicBezTo>
                  <a:pt x="14" y="39"/>
                  <a:pt x="14" y="39"/>
                  <a:pt x="14" y="39"/>
                </a:cubicBezTo>
                <a:cubicBezTo>
                  <a:pt x="115" y="39"/>
                  <a:pt x="115" y="39"/>
                  <a:pt x="115" y="39"/>
                </a:cubicBezTo>
                <a:lnTo>
                  <a:pt x="115" y="11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7D5EE3A6-068C-5202-BD7A-1BD79AC54918}"/>
              </a:ext>
            </a:extLst>
          </p:cNvPr>
          <p:cNvSpPr>
            <a:spLocks noEditPoints="1"/>
          </p:cNvSpPr>
          <p:nvPr/>
        </p:nvSpPr>
        <p:spPr bwMode="auto">
          <a:xfrm>
            <a:off x="4657726" y="3573463"/>
            <a:ext cx="120650" cy="254000"/>
          </a:xfrm>
          <a:custGeom>
            <a:avLst/>
            <a:gdLst>
              <a:gd name="T0" fmla="*/ 65 w 76"/>
              <a:gd name="T1" fmla="*/ 23 h 160"/>
              <a:gd name="T2" fmla="*/ 10 w 76"/>
              <a:gd name="T3" fmla="*/ 23 h 160"/>
              <a:gd name="T4" fmla="*/ 0 w 76"/>
              <a:gd name="T5" fmla="*/ 35 h 160"/>
              <a:gd name="T6" fmla="*/ 0 w 76"/>
              <a:gd name="T7" fmla="*/ 46 h 160"/>
              <a:gd name="T8" fmla="*/ 7 w 76"/>
              <a:gd name="T9" fmla="*/ 58 h 160"/>
              <a:gd name="T10" fmla="*/ 7 w 76"/>
              <a:gd name="T11" fmla="*/ 136 h 160"/>
              <a:gd name="T12" fmla="*/ 7 w 76"/>
              <a:gd name="T13" fmla="*/ 137 h 160"/>
              <a:gd name="T14" fmla="*/ 38 w 76"/>
              <a:gd name="T15" fmla="*/ 160 h 160"/>
              <a:gd name="T16" fmla="*/ 67 w 76"/>
              <a:gd name="T17" fmla="*/ 138 h 160"/>
              <a:gd name="T18" fmla="*/ 67 w 76"/>
              <a:gd name="T19" fmla="*/ 136 h 160"/>
              <a:gd name="T20" fmla="*/ 67 w 76"/>
              <a:gd name="T21" fmla="*/ 58 h 160"/>
              <a:gd name="T22" fmla="*/ 76 w 76"/>
              <a:gd name="T23" fmla="*/ 46 h 160"/>
              <a:gd name="T24" fmla="*/ 76 w 76"/>
              <a:gd name="T25" fmla="*/ 35 h 160"/>
              <a:gd name="T26" fmla="*/ 65 w 76"/>
              <a:gd name="T27" fmla="*/ 23 h 160"/>
              <a:gd name="T28" fmla="*/ 65 w 76"/>
              <a:gd name="T29" fmla="*/ 43 h 160"/>
              <a:gd name="T30" fmla="*/ 61 w 76"/>
              <a:gd name="T31" fmla="*/ 46 h 160"/>
              <a:gd name="T32" fmla="*/ 57 w 76"/>
              <a:gd name="T33" fmla="*/ 50 h 160"/>
              <a:gd name="T34" fmla="*/ 57 w 76"/>
              <a:gd name="T35" fmla="*/ 136 h 160"/>
              <a:gd name="T36" fmla="*/ 38 w 76"/>
              <a:gd name="T37" fmla="*/ 149 h 160"/>
              <a:gd name="T38" fmla="*/ 18 w 76"/>
              <a:gd name="T39" fmla="*/ 136 h 160"/>
              <a:gd name="T40" fmla="*/ 18 w 76"/>
              <a:gd name="T41" fmla="*/ 50 h 160"/>
              <a:gd name="T42" fmla="*/ 15 w 76"/>
              <a:gd name="T43" fmla="*/ 46 h 160"/>
              <a:gd name="T44" fmla="*/ 14 w 76"/>
              <a:gd name="T45" fmla="*/ 46 h 160"/>
              <a:gd name="T46" fmla="*/ 10 w 76"/>
              <a:gd name="T47" fmla="*/ 43 h 160"/>
              <a:gd name="T48" fmla="*/ 10 w 76"/>
              <a:gd name="T49" fmla="*/ 39 h 160"/>
              <a:gd name="T50" fmla="*/ 14 w 76"/>
              <a:gd name="T51" fmla="*/ 35 h 160"/>
              <a:gd name="T52" fmla="*/ 61 w 76"/>
              <a:gd name="T53" fmla="*/ 35 h 160"/>
              <a:gd name="T54" fmla="*/ 65 w 76"/>
              <a:gd name="T55" fmla="*/ 39 h 160"/>
              <a:gd name="T56" fmla="*/ 65 w 76"/>
              <a:gd name="T57" fmla="*/ 43 h 160"/>
              <a:gd name="T58" fmla="*/ 24 w 76"/>
              <a:gd name="T59" fmla="*/ 133 h 160"/>
              <a:gd name="T60" fmla="*/ 37 w 76"/>
              <a:gd name="T61" fmla="*/ 144 h 160"/>
              <a:gd name="T62" fmla="*/ 50 w 76"/>
              <a:gd name="T63" fmla="*/ 133 h 160"/>
              <a:gd name="T64" fmla="*/ 50 w 76"/>
              <a:gd name="T65" fmla="*/ 96 h 160"/>
              <a:gd name="T66" fmla="*/ 24 w 76"/>
              <a:gd name="T67" fmla="*/ 96 h 160"/>
              <a:gd name="T68" fmla="*/ 24 w 76"/>
              <a:gd name="T69" fmla="*/ 133 h 160"/>
              <a:gd name="T70" fmla="*/ 32 w 76"/>
              <a:gd name="T71" fmla="*/ 73 h 160"/>
              <a:gd name="T72" fmla="*/ 40 w 76"/>
              <a:gd name="T73" fmla="*/ 81 h 160"/>
              <a:gd name="T74" fmla="*/ 46 w 76"/>
              <a:gd name="T75" fmla="*/ 73 h 160"/>
              <a:gd name="T76" fmla="*/ 40 w 76"/>
              <a:gd name="T77" fmla="*/ 66 h 160"/>
              <a:gd name="T78" fmla="*/ 32 w 76"/>
              <a:gd name="T79" fmla="*/ 73 h 160"/>
              <a:gd name="T80" fmla="*/ 30 w 76"/>
              <a:gd name="T81" fmla="*/ 55 h 160"/>
              <a:gd name="T82" fmla="*/ 37 w 76"/>
              <a:gd name="T83" fmla="*/ 48 h 160"/>
              <a:gd name="T84" fmla="*/ 30 w 76"/>
              <a:gd name="T85" fmla="*/ 41 h 160"/>
              <a:gd name="T86" fmla="*/ 24 w 76"/>
              <a:gd name="T87" fmla="*/ 48 h 160"/>
              <a:gd name="T88" fmla="*/ 30 w 76"/>
              <a:gd name="T89" fmla="*/ 55 h 160"/>
              <a:gd name="T90" fmla="*/ 51 w 76"/>
              <a:gd name="T91" fmla="*/ 17 h 160"/>
              <a:gd name="T92" fmla="*/ 57 w 76"/>
              <a:gd name="T93" fmla="*/ 10 h 160"/>
              <a:gd name="T94" fmla="*/ 51 w 76"/>
              <a:gd name="T95" fmla="*/ 3 h 160"/>
              <a:gd name="T96" fmla="*/ 44 w 76"/>
              <a:gd name="T97" fmla="*/ 10 h 160"/>
              <a:gd name="T98" fmla="*/ 51 w 76"/>
              <a:gd name="T99" fmla="*/ 17 h 160"/>
              <a:gd name="T100" fmla="*/ 28 w 76"/>
              <a:gd name="T101" fmla="*/ 8 h 160"/>
              <a:gd name="T102" fmla="*/ 31 w 76"/>
              <a:gd name="T103" fmla="*/ 4 h 160"/>
              <a:gd name="T104" fmla="*/ 28 w 76"/>
              <a:gd name="T105" fmla="*/ 0 h 160"/>
              <a:gd name="T106" fmla="*/ 24 w 76"/>
              <a:gd name="T107" fmla="*/ 4 h 160"/>
              <a:gd name="T108" fmla="*/ 28 w 76"/>
              <a:gd name="T109" fmla="*/ 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6" h="160">
                <a:moveTo>
                  <a:pt x="65" y="23"/>
                </a:moveTo>
                <a:cubicBezTo>
                  <a:pt x="10" y="23"/>
                  <a:pt x="10" y="23"/>
                  <a:pt x="10" y="23"/>
                </a:cubicBezTo>
                <a:cubicBezTo>
                  <a:pt x="5" y="23"/>
                  <a:pt x="0" y="28"/>
                  <a:pt x="0" y="35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52"/>
                  <a:pt x="3" y="56"/>
                  <a:pt x="7" y="58"/>
                </a:cubicBezTo>
                <a:cubicBezTo>
                  <a:pt x="7" y="136"/>
                  <a:pt x="7" y="136"/>
                  <a:pt x="7" y="136"/>
                </a:cubicBezTo>
                <a:cubicBezTo>
                  <a:pt x="7" y="136"/>
                  <a:pt x="7" y="136"/>
                  <a:pt x="7" y="137"/>
                </a:cubicBezTo>
                <a:cubicBezTo>
                  <a:pt x="7" y="145"/>
                  <a:pt x="15" y="160"/>
                  <a:pt x="38" y="160"/>
                </a:cubicBezTo>
                <a:cubicBezTo>
                  <a:pt x="58" y="160"/>
                  <a:pt x="66" y="145"/>
                  <a:pt x="67" y="138"/>
                </a:cubicBezTo>
                <a:cubicBezTo>
                  <a:pt x="67" y="137"/>
                  <a:pt x="67" y="136"/>
                  <a:pt x="67" y="136"/>
                </a:cubicBezTo>
                <a:cubicBezTo>
                  <a:pt x="67" y="58"/>
                  <a:pt x="67" y="58"/>
                  <a:pt x="67" y="58"/>
                </a:cubicBezTo>
                <a:cubicBezTo>
                  <a:pt x="72" y="56"/>
                  <a:pt x="76" y="52"/>
                  <a:pt x="76" y="46"/>
                </a:cubicBezTo>
                <a:cubicBezTo>
                  <a:pt x="76" y="35"/>
                  <a:pt x="76" y="35"/>
                  <a:pt x="76" y="35"/>
                </a:cubicBezTo>
                <a:cubicBezTo>
                  <a:pt x="76" y="28"/>
                  <a:pt x="70" y="23"/>
                  <a:pt x="65" y="23"/>
                </a:cubicBezTo>
                <a:close/>
                <a:moveTo>
                  <a:pt x="65" y="43"/>
                </a:moveTo>
                <a:cubicBezTo>
                  <a:pt x="65" y="45"/>
                  <a:pt x="63" y="46"/>
                  <a:pt x="61" y="46"/>
                </a:cubicBezTo>
                <a:cubicBezTo>
                  <a:pt x="59" y="46"/>
                  <a:pt x="57" y="48"/>
                  <a:pt x="57" y="50"/>
                </a:cubicBezTo>
                <a:cubicBezTo>
                  <a:pt x="57" y="136"/>
                  <a:pt x="57" y="136"/>
                  <a:pt x="57" y="136"/>
                </a:cubicBezTo>
                <a:cubicBezTo>
                  <a:pt x="57" y="136"/>
                  <a:pt x="55" y="149"/>
                  <a:pt x="38" y="149"/>
                </a:cubicBezTo>
                <a:cubicBezTo>
                  <a:pt x="18" y="149"/>
                  <a:pt x="18" y="136"/>
                  <a:pt x="18" y="136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48"/>
                  <a:pt x="17" y="46"/>
                  <a:pt x="15" y="46"/>
                </a:cubicBezTo>
                <a:cubicBezTo>
                  <a:pt x="14" y="46"/>
                  <a:pt x="14" y="46"/>
                  <a:pt x="14" y="46"/>
                </a:cubicBezTo>
                <a:cubicBezTo>
                  <a:pt x="12" y="46"/>
                  <a:pt x="10" y="45"/>
                  <a:pt x="10" y="43"/>
                </a:cubicBezTo>
                <a:cubicBezTo>
                  <a:pt x="10" y="39"/>
                  <a:pt x="10" y="39"/>
                  <a:pt x="10" y="39"/>
                </a:cubicBezTo>
                <a:cubicBezTo>
                  <a:pt x="10" y="37"/>
                  <a:pt x="12" y="35"/>
                  <a:pt x="14" y="35"/>
                </a:cubicBezTo>
                <a:cubicBezTo>
                  <a:pt x="61" y="35"/>
                  <a:pt x="61" y="35"/>
                  <a:pt x="61" y="35"/>
                </a:cubicBezTo>
                <a:cubicBezTo>
                  <a:pt x="63" y="35"/>
                  <a:pt x="65" y="37"/>
                  <a:pt x="65" y="39"/>
                </a:cubicBezTo>
                <a:lnTo>
                  <a:pt x="65" y="43"/>
                </a:lnTo>
                <a:close/>
                <a:moveTo>
                  <a:pt x="24" y="133"/>
                </a:moveTo>
                <a:cubicBezTo>
                  <a:pt x="24" y="133"/>
                  <a:pt x="24" y="144"/>
                  <a:pt x="37" y="144"/>
                </a:cubicBezTo>
                <a:cubicBezTo>
                  <a:pt x="49" y="144"/>
                  <a:pt x="50" y="133"/>
                  <a:pt x="50" y="133"/>
                </a:cubicBezTo>
                <a:cubicBezTo>
                  <a:pt x="50" y="96"/>
                  <a:pt x="50" y="96"/>
                  <a:pt x="50" y="96"/>
                </a:cubicBezTo>
                <a:cubicBezTo>
                  <a:pt x="24" y="96"/>
                  <a:pt x="24" y="96"/>
                  <a:pt x="24" y="96"/>
                </a:cubicBezTo>
                <a:cubicBezTo>
                  <a:pt x="24" y="133"/>
                  <a:pt x="24" y="133"/>
                  <a:pt x="24" y="133"/>
                </a:cubicBezTo>
                <a:close/>
                <a:moveTo>
                  <a:pt x="32" y="73"/>
                </a:moveTo>
                <a:cubicBezTo>
                  <a:pt x="32" y="77"/>
                  <a:pt x="36" y="81"/>
                  <a:pt x="40" y="81"/>
                </a:cubicBezTo>
                <a:cubicBezTo>
                  <a:pt x="43" y="81"/>
                  <a:pt x="46" y="77"/>
                  <a:pt x="46" y="73"/>
                </a:cubicBezTo>
                <a:cubicBezTo>
                  <a:pt x="46" y="69"/>
                  <a:pt x="43" y="66"/>
                  <a:pt x="40" y="66"/>
                </a:cubicBezTo>
                <a:cubicBezTo>
                  <a:pt x="36" y="66"/>
                  <a:pt x="32" y="69"/>
                  <a:pt x="32" y="73"/>
                </a:cubicBezTo>
                <a:close/>
                <a:moveTo>
                  <a:pt x="30" y="55"/>
                </a:moveTo>
                <a:cubicBezTo>
                  <a:pt x="34" y="55"/>
                  <a:pt x="37" y="52"/>
                  <a:pt x="37" y="48"/>
                </a:cubicBezTo>
                <a:cubicBezTo>
                  <a:pt x="37" y="44"/>
                  <a:pt x="34" y="41"/>
                  <a:pt x="30" y="41"/>
                </a:cubicBezTo>
                <a:cubicBezTo>
                  <a:pt x="26" y="41"/>
                  <a:pt x="24" y="44"/>
                  <a:pt x="24" y="48"/>
                </a:cubicBezTo>
                <a:cubicBezTo>
                  <a:pt x="24" y="52"/>
                  <a:pt x="26" y="55"/>
                  <a:pt x="30" y="55"/>
                </a:cubicBezTo>
                <a:close/>
                <a:moveTo>
                  <a:pt x="51" y="17"/>
                </a:moveTo>
                <a:cubicBezTo>
                  <a:pt x="54" y="17"/>
                  <a:pt x="57" y="14"/>
                  <a:pt x="57" y="10"/>
                </a:cubicBezTo>
                <a:cubicBezTo>
                  <a:pt x="57" y="6"/>
                  <a:pt x="54" y="3"/>
                  <a:pt x="51" y="3"/>
                </a:cubicBezTo>
                <a:cubicBezTo>
                  <a:pt x="47" y="3"/>
                  <a:pt x="44" y="6"/>
                  <a:pt x="44" y="10"/>
                </a:cubicBezTo>
                <a:cubicBezTo>
                  <a:pt x="44" y="14"/>
                  <a:pt x="47" y="17"/>
                  <a:pt x="51" y="17"/>
                </a:cubicBezTo>
                <a:close/>
                <a:moveTo>
                  <a:pt x="28" y="8"/>
                </a:moveTo>
                <a:cubicBezTo>
                  <a:pt x="29" y="8"/>
                  <a:pt x="31" y="6"/>
                  <a:pt x="31" y="4"/>
                </a:cubicBezTo>
                <a:cubicBezTo>
                  <a:pt x="31" y="2"/>
                  <a:pt x="29" y="0"/>
                  <a:pt x="28" y="0"/>
                </a:cubicBezTo>
                <a:cubicBezTo>
                  <a:pt x="26" y="0"/>
                  <a:pt x="24" y="2"/>
                  <a:pt x="24" y="4"/>
                </a:cubicBezTo>
                <a:cubicBezTo>
                  <a:pt x="24" y="6"/>
                  <a:pt x="26" y="8"/>
                  <a:pt x="28" y="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370B69C4-9CCA-48B3-21C8-F7B92DDBFC20}"/>
              </a:ext>
            </a:extLst>
          </p:cNvPr>
          <p:cNvSpPr>
            <a:spLocks noEditPoints="1"/>
          </p:cNvSpPr>
          <p:nvPr/>
        </p:nvSpPr>
        <p:spPr bwMode="auto">
          <a:xfrm>
            <a:off x="6802438" y="3022600"/>
            <a:ext cx="236538" cy="255588"/>
          </a:xfrm>
          <a:custGeom>
            <a:avLst/>
            <a:gdLst>
              <a:gd name="T0" fmla="*/ 147 w 149"/>
              <a:gd name="T1" fmla="*/ 136 h 161"/>
              <a:gd name="T2" fmla="*/ 122 w 149"/>
              <a:gd name="T3" fmla="*/ 109 h 161"/>
              <a:gd name="T4" fmla="*/ 113 w 149"/>
              <a:gd name="T5" fmla="*/ 122 h 161"/>
              <a:gd name="T6" fmla="*/ 103 w 149"/>
              <a:gd name="T7" fmla="*/ 132 h 161"/>
              <a:gd name="T8" fmla="*/ 127 w 149"/>
              <a:gd name="T9" fmla="*/ 158 h 161"/>
              <a:gd name="T10" fmla="*/ 138 w 149"/>
              <a:gd name="T11" fmla="*/ 158 h 161"/>
              <a:gd name="T12" fmla="*/ 147 w 149"/>
              <a:gd name="T13" fmla="*/ 148 h 161"/>
              <a:gd name="T14" fmla="*/ 147 w 149"/>
              <a:gd name="T15" fmla="*/ 136 h 161"/>
              <a:gd name="T16" fmla="*/ 118 w 149"/>
              <a:gd name="T17" fmla="*/ 106 h 161"/>
              <a:gd name="T18" fmla="*/ 128 w 149"/>
              <a:gd name="T19" fmla="*/ 69 h 161"/>
              <a:gd name="T20" fmla="*/ 64 w 149"/>
              <a:gd name="T21" fmla="*/ 0 h 161"/>
              <a:gd name="T22" fmla="*/ 0 w 149"/>
              <a:gd name="T23" fmla="*/ 69 h 161"/>
              <a:gd name="T24" fmla="*/ 64 w 149"/>
              <a:gd name="T25" fmla="*/ 138 h 161"/>
              <a:gd name="T26" fmla="*/ 99 w 149"/>
              <a:gd name="T27" fmla="*/ 128 h 161"/>
              <a:gd name="T28" fmla="*/ 118 w 149"/>
              <a:gd name="T29" fmla="*/ 106 h 161"/>
              <a:gd name="T30" fmla="*/ 95 w 149"/>
              <a:gd name="T31" fmla="*/ 102 h 161"/>
              <a:gd name="T32" fmla="*/ 64 w 149"/>
              <a:gd name="T33" fmla="*/ 117 h 161"/>
              <a:gd name="T34" fmla="*/ 19 w 149"/>
              <a:gd name="T35" fmla="*/ 69 h 161"/>
              <a:gd name="T36" fmla="*/ 64 w 149"/>
              <a:gd name="T37" fmla="*/ 21 h 161"/>
              <a:gd name="T38" fmla="*/ 108 w 149"/>
              <a:gd name="T39" fmla="*/ 69 h 161"/>
              <a:gd name="T40" fmla="*/ 95 w 149"/>
              <a:gd name="T41" fmla="*/ 102 h 161"/>
              <a:gd name="T42" fmla="*/ 80 w 149"/>
              <a:gd name="T43" fmla="*/ 40 h 161"/>
              <a:gd name="T44" fmla="*/ 49 w 149"/>
              <a:gd name="T45" fmla="*/ 40 h 161"/>
              <a:gd name="T46" fmla="*/ 44 w 149"/>
              <a:gd name="T47" fmla="*/ 46 h 161"/>
              <a:gd name="T48" fmla="*/ 44 w 149"/>
              <a:gd name="T49" fmla="*/ 57 h 161"/>
              <a:gd name="T50" fmla="*/ 41 w 149"/>
              <a:gd name="T51" fmla="*/ 57 h 161"/>
              <a:gd name="T52" fmla="*/ 36 w 149"/>
              <a:gd name="T53" fmla="*/ 62 h 161"/>
              <a:gd name="T54" fmla="*/ 41 w 149"/>
              <a:gd name="T55" fmla="*/ 68 h 161"/>
              <a:gd name="T56" fmla="*/ 44 w 149"/>
              <a:gd name="T57" fmla="*/ 68 h 161"/>
              <a:gd name="T58" fmla="*/ 44 w 149"/>
              <a:gd name="T59" fmla="*/ 70 h 161"/>
              <a:gd name="T60" fmla="*/ 41 w 149"/>
              <a:gd name="T61" fmla="*/ 70 h 161"/>
              <a:gd name="T62" fmla="*/ 36 w 149"/>
              <a:gd name="T63" fmla="*/ 76 h 161"/>
              <a:gd name="T64" fmla="*/ 41 w 149"/>
              <a:gd name="T65" fmla="*/ 81 h 161"/>
              <a:gd name="T66" fmla="*/ 44 w 149"/>
              <a:gd name="T67" fmla="*/ 81 h 161"/>
              <a:gd name="T68" fmla="*/ 44 w 149"/>
              <a:gd name="T69" fmla="*/ 93 h 161"/>
              <a:gd name="T70" fmla="*/ 49 w 149"/>
              <a:gd name="T71" fmla="*/ 98 h 161"/>
              <a:gd name="T72" fmla="*/ 80 w 149"/>
              <a:gd name="T73" fmla="*/ 98 h 161"/>
              <a:gd name="T74" fmla="*/ 85 w 149"/>
              <a:gd name="T75" fmla="*/ 93 h 161"/>
              <a:gd name="T76" fmla="*/ 85 w 149"/>
              <a:gd name="T77" fmla="*/ 84 h 161"/>
              <a:gd name="T78" fmla="*/ 80 w 149"/>
              <a:gd name="T79" fmla="*/ 79 h 161"/>
              <a:gd name="T80" fmla="*/ 75 w 149"/>
              <a:gd name="T81" fmla="*/ 84 h 161"/>
              <a:gd name="T82" fmla="*/ 75 w 149"/>
              <a:gd name="T83" fmla="*/ 87 h 161"/>
              <a:gd name="T84" fmla="*/ 54 w 149"/>
              <a:gd name="T85" fmla="*/ 87 h 161"/>
              <a:gd name="T86" fmla="*/ 54 w 149"/>
              <a:gd name="T87" fmla="*/ 81 h 161"/>
              <a:gd name="T88" fmla="*/ 64 w 149"/>
              <a:gd name="T89" fmla="*/ 81 h 161"/>
              <a:gd name="T90" fmla="*/ 70 w 149"/>
              <a:gd name="T91" fmla="*/ 76 h 161"/>
              <a:gd name="T92" fmla="*/ 64 w 149"/>
              <a:gd name="T93" fmla="*/ 70 h 161"/>
              <a:gd name="T94" fmla="*/ 54 w 149"/>
              <a:gd name="T95" fmla="*/ 70 h 161"/>
              <a:gd name="T96" fmla="*/ 54 w 149"/>
              <a:gd name="T97" fmla="*/ 68 h 161"/>
              <a:gd name="T98" fmla="*/ 64 w 149"/>
              <a:gd name="T99" fmla="*/ 68 h 161"/>
              <a:gd name="T100" fmla="*/ 70 w 149"/>
              <a:gd name="T101" fmla="*/ 62 h 161"/>
              <a:gd name="T102" fmla="*/ 64 w 149"/>
              <a:gd name="T103" fmla="*/ 57 h 161"/>
              <a:gd name="T104" fmla="*/ 54 w 149"/>
              <a:gd name="T105" fmla="*/ 57 h 161"/>
              <a:gd name="T106" fmla="*/ 54 w 149"/>
              <a:gd name="T107" fmla="*/ 51 h 161"/>
              <a:gd name="T108" fmla="*/ 75 w 149"/>
              <a:gd name="T109" fmla="*/ 51 h 161"/>
              <a:gd name="T110" fmla="*/ 75 w 149"/>
              <a:gd name="T111" fmla="*/ 54 h 161"/>
              <a:gd name="T112" fmla="*/ 80 w 149"/>
              <a:gd name="T113" fmla="*/ 60 h 161"/>
              <a:gd name="T114" fmla="*/ 85 w 149"/>
              <a:gd name="T115" fmla="*/ 54 h 161"/>
              <a:gd name="T116" fmla="*/ 85 w 149"/>
              <a:gd name="T117" fmla="*/ 46 h 161"/>
              <a:gd name="T118" fmla="*/ 80 w 149"/>
              <a:gd name="T119" fmla="*/ 4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9" h="161">
                <a:moveTo>
                  <a:pt x="147" y="136"/>
                </a:moveTo>
                <a:cubicBezTo>
                  <a:pt x="122" y="109"/>
                  <a:pt x="122" y="109"/>
                  <a:pt x="122" y="109"/>
                </a:cubicBezTo>
                <a:cubicBezTo>
                  <a:pt x="120" y="114"/>
                  <a:pt x="116" y="118"/>
                  <a:pt x="113" y="122"/>
                </a:cubicBezTo>
                <a:cubicBezTo>
                  <a:pt x="109" y="125"/>
                  <a:pt x="106" y="128"/>
                  <a:pt x="103" y="132"/>
                </a:cubicBezTo>
                <a:cubicBezTo>
                  <a:pt x="127" y="158"/>
                  <a:pt x="127" y="158"/>
                  <a:pt x="127" y="158"/>
                </a:cubicBezTo>
                <a:cubicBezTo>
                  <a:pt x="130" y="161"/>
                  <a:pt x="135" y="161"/>
                  <a:pt x="138" y="158"/>
                </a:cubicBezTo>
                <a:cubicBezTo>
                  <a:pt x="147" y="148"/>
                  <a:pt x="147" y="148"/>
                  <a:pt x="147" y="148"/>
                </a:cubicBezTo>
                <a:cubicBezTo>
                  <a:pt x="149" y="145"/>
                  <a:pt x="149" y="139"/>
                  <a:pt x="147" y="136"/>
                </a:cubicBezTo>
                <a:close/>
                <a:moveTo>
                  <a:pt x="118" y="106"/>
                </a:moveTo>
                <a:cubicBezTo>
                  <a:pt x="125" y="95"/>
                  <a:pt x="128" y="82"/>
                  <a:pt x="128" y="69"/>
                </a:cubicBezTo>
                <a:cubicBezTo>
                  <a:pt x="128" y="31"/>
                  <a:pt x="100" y="0"/>
                  <a:pt x="64" y="0"/>
                </a:cubicBezTo>
                <a:cubicBezTo>
                  <a:pt x="29" y="0"/>
                  <a:pt x="0" y="31"/>
                  <a:pt x="0" y="69"/>
                </a:cubicBezTo>
                <a:cubicBezTo>
                  <a:pt x="0" y="107"/>
                  <a:pt x="29" y="138"/>
                  <a:pt x="64" y="138"/>
                </a:cubicBezTo>
                <a:cubicBezTo>
                  <a:pt x="77" y="138"/>
                  <a:pt x="88" y="134"/>
                  <a:pt x="99" y="128"/>
                </a:cubicBezTo>
                <a:cubicBezTo>
                  <a:pt x="107" y="122"/>
                  <a:pt x="113" y="114"/>
                  <a:pt x="118" y="106"/>
                </a:cubicBezTo>
                <a:close/>
                <a:moveTo>
                  <a:pt x="95" y="102"/>
                </a:moveTo>
                <a:cubicBezTo>
                  <a:pt x="87" y="111"/>
                  <a:pt x="76" y="117"/>
                  <a:pt x="64" y="117"/>
                </a:cubicBezTo>
                <a:cubicBezTo>
                  <a:pt x="39" y="117"/>
                  <a:pt x="19" y="95"/>
                  <a:pt x="19" y="69"/>
                </a:cubicBezTo>
                <a:cubicBezTo>
                  <a:pt x="19" y="43"/>
                  <a:pt x="39" y="21"/>
                  <a:pt x="64" y="21"/>
                </a:cubicBezTo>
                <a:cubicBezTo>
                  <a:pt x="88" y="21"/>
                  <a:pt x="108" y="43"/>
                  <a:pt x="108" y="69"/>
                </a:cubicBezTo>
                <a:cubicBezTo>
                  <a:pt x="108" y="82"/>
                  <a:pt x="103" y="93"/>
                  <a:pt x="95" y="102"/>
                </a:cubicBezTo>
                <a:close/>
                <a:moveTo>
                  <a:pt x="80" y="40"/>
                </a:moveTo>
                <a:cubicBezTo>
                  <a:pt x="49" y="40"/>
                  <a:pt x="49" y="40"/>
                  <a:pt x="49" y="40"/>
                </a:cubicBezTo>
                <a:cubicBezTo>
                  <a:pt x="46" y="40"/>
                  <a:pt x="44" y="42"/>
                  <a:pt x="44" y="46"/>
                </a:cubicBezTo>
                <a:cubicBezTo>
                  <a:pt x="44" y="57"/>
                  <a:pt x="44" y="57"/>
                  <a:pt x="44" y="57"/>
                </a:cubicBezTo>
                <a:cubicBezTo>
                  <a:pt x="41" y="57"/>
                  <a:pt x="41" y="57"/>
                  <a:pt x="41" y="57"/>
                </a:cubicBezTo>
                <a:cubicBezTo>
                  <a:pt x="38" y="57"/>
                  <a:pt x="36" y="59"/>
                  <a:pt x="36" y="62"/>
                </a:cubicBezTo>
                <a:cubicBezTo>
                  <a:pt x="36" y="65"/>
                  <a:pt x="38" y="68"/>
                  <a:pt x="41" y="68"/>
                </a:cubicBezTo>
                <a:cubicBezTo>
                  <a:pt x="44" y="68"/>
                  <a:pt x="44" y="68"/>
                  <a:pt x="44" y="68"/>
                </a:cubicBezTo>
                <a:cubicBezTo>
                  <a:pt x="44" y="70"/>
                  <a:pt x="44" y="70"/>
                  <a:pt x="44" y="70"/>
                </a:cubicBezTo>
                <a:cubicBezTo>
                  <a:pt x="41" y="70"/>
                  <a:pt x="41" y="70"/>
                  <a:pt x="41" y="70"/>
                </a:cubicBezTo>
                <a:cubicBezTo>
                  <a:pt x="38" y="70"/>
                  <a:pt x="36" y="73"/>
                  <a:pt x="36" y="76"/>
                </a:cubicBezTo>
                <a:cubicBezTo>
                  <a:pt x="36" y="79"/>
                  <a:pt x="38" y="81"/>
                  <a:pt x="41" y="81"/>
                </a:cubicBezTo>
                <a:cubicBezTo>
                  <a:pt x="44" y="81"/>
                  <a:pt x="44" y="81"/>
                  <a:pt x="44" y="81"/>
                </a:cubicBezTo>
                <a:cubicBezTo>
                  <a:pt x="44" y="93"/>
                  <a:pt x="44" y="93"/>
                  <a:pt x="44" y="93"/>
                </a:cubicBezTo>
                <a:cubicBezTo>
                  <a:pt x="44" y="96"/>
                  <a:pt x="46" y="98"/>
                  <a:pt x="49" y="98"/>
                </a:cubicBezTo>
                <a:cubicBezTo>
                  <a:pt x="80" y="98"/>
                  <a:pt x="80" y="98"/>
                  <a:pt x="80" y="98"/>
                </a:cubicBezTo>
                <a:cubicBezTo>
                  <a:pt x="83" y="98"/>
                  <a:pt x="85" y="96"/>
                  <a:pt x="85" y="93"/>
                </a:cubicBezTo>
                <a:cubicBezTo>
                  <a:pt x="85" y="84"/>
                  <a:pt x="85" y="84"/>
                  <a:pt x="85" y="84"/>
                </a:cubicBezTo>
                <a:cubicBezTo>
                  <a:pt x="85" y="81"/>
                  <a:pt x="83" y="79"/>
                  <a:pt x="80" y="79"/>
                </a:cubicBezTo>
                <a:cubicBezTo>
                  <a:pt x="77" y="79"/>
                  <a:pt x="75" y="81"/>
                  <a:pt x="75" y="84"/>
                </a:cubicBezTo>
                <a:cubicBezTo>
                  <a:pt x="75" y="87"/>
                  <a:pt x="75" y="87"/>
                  <a:pt x="75" y="87"/>
                </a:cubicBezTo>
                <a:cubicBezTo>
                  <a:pt x="54" y="87"/>
                  <a:pt x="54" y="87"/>
                  <a:pt x="54" y="87"/>
                </a:cubicBezTo>
                <a:cubicBezTo>
                  <a:pt x="54" y="81"/>
                  <a:pt x="54" y="81"/>
                  <a:pt x="54" y="81"/>
                </a:cubicBezTo>
                <a:cubicBezTo>
                  <a:pt x="64" y="81"/>
                  <a:pt x="64" y="81"/>
                  <a:pt x="64" y="81"/>
                </a:cubicBezTo>
                <a:cubicBezTo>
                  <a:pt x="68" y="81"/>
                  <a:pt x="70" y="79"/>
                  <a:pt x="70" y="76"/>
                </a:cubicBezTo>
                <a:cubicBezTo>
                  <a:pt x="70" y="73"/>
                  <a:pt x="68" y="70"/>
                  <a:pt x="64" y="70"/>
                </a:cubicBezTo>
                <a:cubicBezTo>
                  <a:pt x="54" y="70"/>
                  <a:pt x="54" y="70"/>
                  <a:pt x="54" y="70"/>
                </a:cubicBezTo>
                <a:cubicBezTo>
                  <a:pt x="54" y="68"/>
                  <a:pt x="54" y="68"/>
                  <a:pt x="54" y="68"/>
                </a:cubicBezTo>
                <a:cubicBezTo>
                  <a:pt x="64" y="68"/>
                  <a:pt x="64" y="68"/>
                  <a:pt x="64" y="68"/>
                </a:cubicBezTo>
                <a:cubicBezTo>
                  <a:pt x="68" y="68"/>
                  <a:pt x="70" y="65"/>
                  <a:pt x="70" y="62"/>
                </a:cubicBezTo>
                <a:cubicBezTo>
                  <a:pt x="70" y="59"/>
                  <a:pt x="68" y="57"/>
                  <a:pt x="64" y="57"/>
                </a:cubicBezTo>
                <a:cubicBezTo>
                  <a:pt x="54" y="57"/>
                  <a:pt x="54" y="57"/>
                  <a:pt x="54" y="57"/>
                </a:cubicBezTo>
                <a:cubicBezTo>
                  <a:pt x="54" y="51"/>
                  <a:pt x="54" y="51"/>
                  <a:pt x="54" y="51"/>
                </a:cubicBezTo>
                <a:cubicBezTo>
                  <a:pt x="75" y="51"/>
                  <a:pt x="75" y="51"/>
                  <a:pt x="75" y="51"/>
                </a:cubicBezTo>
                <a:cubicBezTo>
                  <a:pt x="75" y="54"/>
                  <a:pt x="75" y="54"/>
                  <a:pt x="75" y="54"/>
                </a:cubicBezTo>
                <a:cubicBezTo>
                  <a:pt x="75" y="57"/>
                  <a:pt x="77" y="60"/>
                  <a:pt x="80" y="60"/>
                </a:cubicBezTo>
                <a:cubicBezTo>
                  <a:pt x="83" y="60"/>
                  <a:pt x="85" y="57"/>
                  <a:pt x="85" y="54"/>
                </a:cubicBezTo>
                <a:cubicBezTo>
                  <a:pt x="85" y="46"/>
                  <a:pt x="85" y="46"/>
                  <a:pt x="85" y="46"/>
                </a:cubicBezTo>
                <a:cubicBezTo>
                  <a:pt x="85" y="42"/>
                  <a:pt x="83" y="40"/>
                  <a:pt x="80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5208DBE7-D2BB-F121-5A56-22E7FF305FE1}"/>
              </a:ext>
            </a:extLst>
          </p:cNvPr>
          <p:cNvSpPr>
            <a:spLocks noEditPoints="1"/>
          </p:cNvSpPr>
          <p:nvPr/>
        </p:nvSpPr>
        <p:spPr bwMode="auto">
          <a:xfrm>
            <a:off x="1311276" y="2471738"/>
            <a:ext cx="207963" cy="254000"/>
          </a:xfrm>
          <a:custGeom>
            <a:avLst/>
            <a:gdLst>
              <a:gd name="T0" fmla="*/ 123 w 131"/>
              <a:gd name="T1" fmla="*/ 45 h 160"/>
              <a:gd name="T2" fmla="*/ 117 w 131"/>
              <a:gd name="T3" fmla="*/ 40 h 160"/>
              <a:gd name="T4" fmla="*/ 93 w 131"/>
              <a:gd name="T5" fmla="*/ 40 h 160"/>
              <a:gd name="T6" fmla="*/ 93 w 131"/>
              <a:gd name="T7" fmla="*/ 30 h 160"/>
              <a:gd name="T8" fmla="*/ 66 w 131"/>
              <a:gd name="T9" fmla="*/ 0 h 160"/>
              <a:gd name="T10" fmla="*/ 38 w 131"/>
              <a:gd name="T11" fmla="*/ 30 h 160"/>
              <a:gd name="T12" fmla="*/ 38 w 131"/>
              <a:gd name="T13" fmla="*/ 40 h 160"/>
              <a:gd name="T14" fmla="*/ 14 w 131"/>
              <a:gd name="T15" fmla="*/ 40 h 160"/>
              <a:gd name="T16" fmla="*/ 10 w 131"/>
              <a:gd name="T17" fmla="*/ 45 h 160"/>
              <a:gd name="T18" fmla="*/ 0 w 131"/>
              <a:gd name="T19" fmla="*/ 155 h 160"/>
              <a:gd name="T20" fmla="*/ 2 w 131"/>
              <a:gd name="T21" fmla="*/ 159 h 160"/>
              <a:gd name="T22" fmla="*/ 4 w 131"/>
              <a:gd name="T23" fmla="*/ 160 h 160"/>
              <a:gd name="T24" fmla="*/ 127 w 131"/>
              <a:gd name="T25" fmla="*/ 160 h 160"/>
              <a:gd name="T26" fmla="*/ 131 w 131"/>
              <a:gd name="T27" fmla="*/ 159 h 160"/>
              <a:gd name="T28" fmla="*/ 131 w 131"/>
              <a:gd name="T29" fmla="*/ 155 h 160"/>
              <a:gd name="T30" fmla="*/ 123 w 131"/>
              <a:gd name="T31" fmla="*/ 45 h 160"/>
              <a:gd name="T32" fmla="*/ 123 w 131"/>
              <a:gd name="T33" fmla="*/ 45 h 160"/>
              <a:gd name="T34" fmla="*/ 48 w 131"/>
              <a:gd name="T35" fmla="*/ 30 h 160"/>
              <a:gd name="T36" fmla="*/ 66 w 131"/>
              <a:gd name="T37" fmla="*/ 11 h 160"/>
              <a:gd name="T38" fmla="*/ 85 w 131"/>
              <a:gd name="T39" fmla="*/ 30 h 160"/>
              <a:gd name="T40" fmla="*/ 85 w 131"/>
              <a:gd name="T41" fmla="*/ 40 h 160"/>
              <a:gd name="T42" fmla="*/ 48 w 131"/>
              <a:gd name="T43" fmla="*/ 40 h 160"/>
              <a:gd name="T44" fmla="*/ 48 w 131"/>
              <a:gd name="T45" fmla="*/ 30 h 160"/>
              <a:gd name="T46" fmla="*/ 48 w 131"/>
              <a:gd name="T47" fmla="*/ 30 h 160"/>
              <a:gd name="T48" fmla="*/ 10 w 131"/>
              <a:gd name="T49" fmla="*/ 150 h 160"/>
              <a:gd name="T50" fmla="*/ 18 w 131"/>
              <a:gd name="T51" fmla="*/ 51 h 160"/>
              <a:gd name="T52" fmla="*/ 38 w 131"/>
              <a:gd name="T53" fmla="*/ 51 h 160"/>
              <a:gd name="T54" fmla="*/ 38 w 131"/>
              <a:gd name="T55" fmla="*/ 61 h 160"/>
              <a:gd name="T56" fmla="*/ 34 w 131"/>
              <a:gd name="T57" fmla="*/ 70 h 160"/>
              <a:gd name="T58" fmla="*/ 42 w 131"/>
              <a:gd name="T59" fmla="*/ 80 h 160"/>
              <a:gd name="T60" fmla="*/ 52 w 131"/>
              <a:gd name="T61" fmla="*/ 70 h 160"/>
              <a:gd name="T62" fmla="*/ 48 w 131"/>
              <a:gd name="T63" fmla="*/ 61 h 160"/>
              <a:gd name="T64" fmla="*/ 48 w 131"/>
              <a:gd name="T65" fmla="*/ 51 h 160"/>
              <a:gd name="T66" fmla="*/ 85 w 131"/>
              <a:gd name="T67" fmla="*/ 51 h 160"/>
              <a:gd name="T68" fmla="*/ 85 w 131"/>
              <a:gd name="T69" fmla="*/ 61 h 160"/>
              <a:gd name="T70" fmla="*/ 79 w 131"/>
              <a:gd name="T71" fmla="*/ 70 h 160"/>
              <a:gd name="T72" fmla="*/ 89 w 131"/>
              <a:gd name="T73" fmla="*/ 80 h 160"/>
              <a:gd name="T74" fmla="*/ 99 w 131"/>
              <a:gd name="T75" fmla="*/ 70 h 160"/>
              <a:gd name="T76" fmla="*/ 93 w 131"/>
              <a:gd name="T77" fmla="*/ 61 h 160"/>
              <a:gd name="T78" fmla="*/ 93 w 131"/>
              <a:gd name="T79" fmla="*/ 51 h 160"/>
              <a:gd name="T80" fmla="*/ 113 w 131"/>
              <a:gd name="T81" fmla="*/ 51 h 160"/>
              <a:gd name="T82" fmla="*/ 121 w 131"/>
              <a:gd name="T83" fmla="*/ 150 h 160"/>
              <a:gd name="T84" fmla="*/ 10 w 131"/>
              <a:gd name="T85" fmla="*/ 150 h 160"/>
              <a:gd name="T86" fmla="*/ 10 w 131"/>
              <a:gd name="T87" fmla="*/ 150 h 160"/>
              <a:gd name="T88" fmla="*/ 10 w 131"/>
              <a:gd name="T89" fmla="*/ 150 h 160"/>
              <a:gd name="T90" fmla="*/ 10 w 131"/>
              <a:gd name="T91" fmla="*/ 1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31" h="160">
                <a:moveTo>
                  <a:pt x="123" y="45"/>
                </a:moveTo>
                <a:cubicBezTo>
                  <a:pt x="121" y="42"/>
                  <a:pt x="120" y="40"/>
                  <a:pt x="117" y="40"/>
                </a:cubicBezTo>
                <a:cubicBezTo>
                  <a:pt x="93" y="40"/>
                  <a:pt x="93" y="40"/>
                  <a:pt x="93" y="40"/>
                </a:cubicBezTo>
                <a:cubicBezTo>
                  <a:pt x="93" y="30"/>
                  <a:pt x="93" y="30"/>
                  <a:pt x="93" y="30"/>
                </a:cubicBezTo>
                <a:cubicBezTo>
                  <a:pt x="93" y="14"/>
                  <a:pt x="81" y="0"/>
                  <a:pt x="66" y="0"/>
                </a:cubicBezTo>
                <a:cubicBezTo>
                  <a:pt x="50" y="0"/>
                  <a:pt x="38" y="14"/>
                  <a:pt x="38" y="30"/>
                </a:cubicBezTo>
                <a:cubicBezTo>
                  <a:pt x="38" y="40"/>
                  <a:pt x="38" y="40"/>
                  <a:pt x="38" y="40"/>
                </a:cubicBezTo>
                <a:cubicBezTo>
                  <a:pt x="14" y="40"/>
                  <a:pt x="14" y="40"/>
                  <a:pt x="14" y="40"/>
                </a:cubicBezTo>
                <a:cubicBezTo>
                  <a:pt x="11" y="40"/>
                  <a:pt x="10" y="42"/>
                  <a:pt x="10" y="4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6"/>
                  <a:pt x="0" y="157"/>
                  <a:pt x="2" y="159"/>
                </a:cubicBezTo>
                <a:cubicBezTo>
                  <a:pt x="3" y="159"/>
                  <a:pt x="3" y="160"/>
                  <a:pt x="4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28" y="160"/>
                  <a:pt x="130" y="159"/>
                  <a:pt x="131" y="159"/>
                </a:cubicBezTo>
                <a:cubicBezTo>
                  <a:pt x="131" y="157"/>
                  <a:pt x="131" y="156"/>
                  <a:pt x="131" y="155"/>
                </a:cubicBezTo>
                <a:cubicBezTo>
                  <a:pt x="123" y="45"/>
                  <a:pt x="123" y="45"/>
                  <a:pt x="123" y="45"/>
                </a:cubicBezTo>
                <a:cubicBezTo>
                  <a:pt x="123" y="45"/>
                  <a:pt x="123" y="45"/>
                  <a:pt x="123" y="45"/>
                </a:cubicBezTo>
                <a:close/>
                <a:moveTo>
                  <a:pt x="48" y="30"/>
                </a:moveTo>
                <a:cubicBezTo>
                  <a:pt x="48" y="20"/>
                  <a:pt x="56" y="11"/>
                  <a:pt x="66" y="11"/>
                </a:cubicBezTo>
                <a:cubicBezTo>
                  <a:pt x="77" y="11"/>
                  <a:pt x="85" y="20"/>
                  <a:pt x="85" y="30"/>
                </a:cubicBezTo>
                <a:cubicBezTo>
                  <a:pt x="85" y="40"/>
                  <a:pt x="85" y="40"/>
                  <a:pt x="85" y="40"/>
                </a:cubicBezTo>
                <a:cubicBezTo>
                  <a:pt x="48" y="40"/>
                  <a:pt x="48" y="40"/>
                  <a:pt x="48" y="40"/>
                </a:cubicBezTo>
                <a:cubicBezTo>
                  <a:pt x="48" y="30"/>
                  <a:pt x="48" y="30"/>
                  <a:pt x="48" y="30"/>
                </a:cubicBezTo>
                <a:cubicBezTo>
                  <a:pt x="48" y="30"/>
                  <a:pt x="48" y="30"/>
                  <a:pt x="48" y="30"/>
                </a:cubicBezTo>
                <a:close/>
                <a:moveTo>
                  <a:pt x="10" y="150"/>
                </a:moveTo>
                <a:cubicBezTo>
                  <a:pt x="18" y="51"/>
                  <a:pt x="18" y="51"/>
                  <a:pt x="18" y="51"/>
                </a:cubicBezTo>
                <a:cubicBezTo>
                  <a:pt x="38" y="51"/>
                  <a:pt x="38" y="51"/>
                  <a:pt x="38" y="51"/>
                </a:cubicBezTo>
                <a:cubicBezTo>
                  <a:pt x="38" y="61"/>
                  <a:pt x="38" y="61"/>
                  <a:pt x="38" y="61"/>
                </a:cubicBezTo>
                <a:cubicBezTo>
                  <a:pt x="35" y="63"/>
                  <a:pt x="34" y="67"/>
                  <a:pt x="34" y="70"/>
                </a:cubicBezTo>
                <a:cubicBezTo>
                  <a:pt x="34" y="76"/>
                  <a:pt x="38" y="80"/>
                  <a:pt x="42" y="80"/>
                </a:cubicBezTo>
                <a:cubicBezTo>
                  <a:pt x="48" y="80"/>
                  <a:pt x="52" y="76"/>
                  <a:pt x="52" y="70"/>
                </a:cubicBezTo>
                <a:cubicBezTo>
                  <a:pt x="52" y="67"/>
                  <a:pt x="50" y="63"/>
                  <a:pt x="48" y="61"/>
                </a:cubicBezTo>
                <a:cubicBezTo>
                  <a:pt x="48" y="51"/>
                  <a:pt x="48" y="51"/>
                  <a:pt x="48" y="51"/>
                </a:cubicBezTo>
                <a:cubicBezTo>
                  <a:pt x="85" y="51"/>
                  <a:pt x="85" y="51"/>
                  <a:pt x="85" y="51"/>
                </a:cubicBezTo>
                <a:cubicBezTo>
                  <a:pt x="85" y="61"/>
                  <a:pt x="85" y="61"/>
                  <a:pt x="85" y="61"/>
                </a:cubicBezTo>
                <a:cubicBezTo>
                  <a:pt x="82" y="63"/>
                  <a:pt x="79" y="67"/>
                  <a:pt x="79" y="70"/>
                </a:cubicBezTo>
                <a:cubicBezTo>
                  <a:pt x="79" y="76"/>
                  <a:pt x="84" y="80"/>
                  <a:pt x="89" y="80"/>
                </a:cubicBezTo>
                <a:cubicBezTo>
                  <a:pt x="95" y="80"/>
                  <a:pt x="99" y="76"/>
                  <a:pt x="99" y="70"/>
                </a:cubicBezTo>
                <a:cubicBezTo>
                  <a:pt x="99" y="67"/>
                  <a:pt x="96" y="63"/>
                  <a:pt x="93" y="61"/>
                </a:cubicBezTo>
                <a:cubicBezTo>
                  <a:pt x="93" y="51"/>
                  <a:pt x="93" y="51"/>
                  <a:pt x="93" y="51"/>
                </a:cubicBezTo>
                <a:cubicBezTo>
                  <a:pt x="113" y="51"/>
                  <a:pt x="113" y="51"/>
                  <a:pt x="113" y="51"/>
                </a:cubicBezTo>
                <a:cubicBezTo>
                  <a:pt x="121" y="150"/>
                  <a:pt x="121" y="150"/>
                  <a:pt x="121" y="150"/>
                </a:cubicBezTo>
                <a:cubicBezTo>
                  <a:pt x="10" y="150"/>
                  <a:pt x="10" y="150"/>
                  <a:pt x="10" y="150"/>
                </a:cubicBezTo>
                <a:cubicBezTo>
                  <a:pt x="10" y="150"/>
                  <a:pt x="10" y="150"/>
                  <a:pt x="10" y="150"/>
                </a:cubicBezTo>
                <a:close/>
                <a:moveTo>
                  <a:pt x="10" y="150"/>
                </a:moveTo>
                <a:cubicBezTo>
                  <a:pt x="10" y="150"/>
                  <a:pt x="10" y="150"/>
                  <a:pt x="10" y="15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0CADEBB1-A6EC-C589-FA32-1D6A6B7133BC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1352550"/>
            <a:ext cx="254000" cy="290513"/>
          </a:xfrm>
          <a:custGeom>
            <a:avLst/>
            <a:gdLst>
              <a:gd name="T0" fmla="*/ 160 w 160"/>
              <a:gd name="T1" fmla="*/ 52 h 183"/>
              <a:gd name="T2" fmla="*/ 106 w 160"/>
              <a:gd name="T3" fmla="*/ 85 h 183"/>
              <a:gd name="T4" fmla="*/ 53 w 160"/>
              <a:gd name="T5" fmla="*/ 97 h 183"/>
              <a:gd name="T6" fmla="*/ 53 w 160"/>
              <a:gd name="T7" fmla="*/ 160 h 183"/>
              <a:gd name="T8" fmla="*/ 42 w 160"/>
              <a:gd name="T9" fmla="*/ 160 h 183"/>
              <a:gd name="T10" fmla="*/ 42 w 160"/>
              <a:gd name="T11" fmla="*/ 6 h 183"/>
              <a:gd name="T12" fmla="*/ 47 w 160"/>
              <a:gd name="T13" fmla="*/ 0 h 183"/>
              <a:gd name="T14" fmla="*/ 53 w 160"/>
              <a:gd name="T15" fmla="*/ 6 h 183"/>
              <a:gd name="T16" fmla="*/ 106 w 160"/>
              <a:gd name="T17" fmla="*/ 28 h 183"/>
              <a:gd name="T18" fmla="*/ 160 w 160"/>
              <a:gd name="T19" fmla="*/ 52 h 183"/>
              <a:gd name="T20" fmla="*/ 64 w 160"/>
              <a:gd name="T21" fmla="*/ 127 h 183"/>
              <a:gd name="T22" fmla="*/ 64 w 160"/>
              <a:gd name="T23" fmla="*/ 139 h 183"/>
              <a:gd name="T24" fmla="*/ 84 w 160"/>
              <a:gd name="T25" fmla="*/ 154 h 183"/>
              <a:gd name="T26" fmla="*/ 47 w 160"/>
              <a:gd name="T27" fmla="*/ 171 h 183"/>
              <a:gd name="T28" fmla="*/ 11 w 160"/>
              <a:gd name="T29" fmla="*/ 154 h 183"/>
              <a:gd name="T30" fmla="*/ 31 w 160"/>
              <a:gd name="T31" fmla="*/ 139 h 183"/>
              <a:gd name="T32" fmla="*/ 31 w 160"/>
              <a:gd name="T33" fmla="*/ 127 h 183"/>
              <a:gd name="T34" fmla="*/ 0 w 160"/>
              <a:gd name="T35" fmla="*/ 154 h 183"/>
              <a:gd name="T36" fmla="*/ 47 w 160"/>
              <a:gd name="T37" fmla="*/ 183 h 183"/>
              <a:gd name="T38" fmla="*/ 95 w 160"/>
              <a:gd name="T39" fmla="*/ 154 h 183"/>
              <a:gd name="T40" fmla="*/ 64 w 160"/>
              <a:gd name="T41" fmla="*/ 127 h 183"/>
              <a:gd name="T42" fmla="*/ 64 w 160"/>
              <a:gd name="T43" fmla="*/ 127 h 183"/>
              <a:gd name="T44" fmla="*/ 64 w 160"/>
              <a:gd name="T45" fmla="*/ 12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0" h="183">
                <a:moveTo>
                  <a:pt x="160" y="52"/>
                </a:moveTo>
                <a:cubicBezTo>
                  <a:pt x="138" y="60"/>
                  <a:pt x="120" y="66"/>
                  <a:pt x="106" y="85"/>
                </a:cubicBezTo>
                <a:cubicBezTo>
                  <a:pt x="93" y="103"/>
                  <a:pt x="73" y="109"/>
                  <a:pt x="53" y="97"/>
                </a:cubicBezTo>
                <a:cubicBezTo>
                  <a:pt x="53" y="160"/>
                  <a:pt x="53" y="160"/>
                  <a:pt x="53" y="160"/>
                </a:cubicBezTo>
                <a:cubicBezTo>
                  <a:pt x="42" y="160"/>
                  <a:pt x="42" y="160"/>
                  <a:pt x="42" y="160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3"/>
                  <a:pt x="45" y="0"/>
                  <a:pt x="47" y="0"/>
                </a:cubicBezTo>
                <a:cubicBezTo>
                  <a:pt x="50" y="0"/>
                  <a:pt x="53" y="3"/>
                  <a:pt x="53" y="6"/>
                </a:cubicBezTo>
                <a:cubicBezTo>
                  <a:pt x="64" y="24"/>
                  <a:pt x="84" y="28"/>
                  <a:pt x="106" y="28"/>
                </a:cubicBezTo>
                <a:cubicBezTo>
                  <a:pt x="138" y="30"/>
                  <a:pt x="160" y="52"/>
                  <a:pt x="160" y="52"/>
                </a:cubicBezTo>
                <a:close/>
                <a:moveTo>
                  <a:pt x="64" y="127"/>
                </a:moveTo>
                <a:cubicBezTo>
                  <a:pt x="64" y="139"/>
                  <a:pt x="64" y="139"/>
                  <a:pt x="64" y="139"/>
                </a:cubicBezTo>
                <a:cubicBezTo>
                  <a:pt x="76" y="141"/>
                  <a:pt x="84" y="146"/>
                  <a:pt x="84" y="154"/>
                </a:cubicBezTo>
                <a:cubicBezTo>
                  <a:pt x="84" y="163"/>
                  <a:pt x="68" y="171"/>
                  <a:pt x="47" y="171"/>
                </a:cubicBezTo>
                <a:cubicBezTo>
                  <a:pt x="27" y="171"/>
                  <a:pt x="11" y="163"/>
                  <a:pt x="11" y="154"/>
                </a:cubicBezTo>
                <a:cubicBezTo>
                  <a:pt x="11" y="146"/>
                  <a:pt x="19" y="141"/>
                  <a:pt x="31" y="139"/>
                </a:cubicBezTo>
                <a:cubicBezTo>
                  <a:pt x="31" y="127"/>
                  <a:pt x="31" y="127"/>
                  <a:pt x="31" y="127"/>
                </a:cubicBezTo>
                <a:cubicBezTo>
                  <a:pt x="12" y="130"/>
                  <a:pt x="0" y="141"/>
                  <a:pt x="0" y="154"/>
                </a:cubicBezTo>
                <a:cubicBezTo>
                  <a:pt x="0" y="171"/>
                  <a:pt x="19" y="183"/>
                  <a:pt x="47" y="183"/>
                </a:cubicBezTo>
                <a:cubicBezTo>
                  <a:pt x="75" y="183"/>
                  <a:pt x="95" y="171"/>
                  <a:pt x="95" y="154"/>
                </a:cubicBezTo>
                <a:cubicBezTo>
                  <a:pt x="95" y="141"/>
                  <a:pt x="83" y="130"/>
                  <a:pt x="64" y="127"/>
                </a:cubicBezTo>
                <a:close/>
                <a:moveTo>
                  <a:pt x="64" y="127"/>
                </a:moveTo>
                <a:cubicBezTo>
                  <a:pt x="64" y="127"/>
                  <a:pt x="64" y="127"/>
                  <a:pt x="64" y="12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F41A4F1D-309A-1534-DB68-5453582FD2B9}"/>
              </a:ext>
            </a:extLst>
          </p:cNvPr>
          <p:cNvSpPr>
            <a:spLocks noEditPoints="1"/>
          </p:cNvSpPr>
          <p:nvPr/>
        </p:nvSpPr>
        <p:spPr bwMode="auto">
          <a:xfrm>
            <a:off x="3575051" y="1922463"/>
            <a:ext cx="82550" cy="254000"/>
          </a:xfrm>
          <a:custGeom>
            <a:avLst/>
            <a:gdLst>
              <a:gd name="T0" fmla="*/ 4 w 52"/>
              <a:gd name="T1" fmla="*/ 65 h 160"/>
              <a:gd name="T2" fmla="*/ 49 w 52"/>
              <a:gd name="T3" fmla="*/ 65 h 160"/>
              <a:gd name="T4" fmla="*/ 52 w 52"/>
              <a:gd name="T5" fmla="*/ 64 h 160"/>
              <a:gd name="T6" fmla="*/ 52 w 52"/>
              <a:gd name="T7" fmla="*/ 61 h 160"/>
              <a:gd name="T8" fmla="*/ 29 w 52"/>
              <a:gd name="T9" fmla="*/ 1 h 160"/>
              <a:gd name="T10" fmla="*/ 27 w 52"/>
              <a:gd name="T11" fmla="*/ 0 h 160"/>
              <a:gd name="T12" fmla="*/ 24 w 52"/>
              <a:gd name="T13" fmla="*/ 1 h 160"/>
              <a:gd name="T14" fmla="*/ 2 w 52"/>
              <a:gd name="T15" fmla="*/ 61 h 160"/>
              <a:gd name="T16" fmla="*/ 2 w 52"/>
              <a:gd name="T17" fmla="*/ 64 h 160"/>
              <a:gd name="T18" fmla="*/ 4 w 52"/>
              <a:gd name="T19" fmla="*/ 65 h 160"/>
              <a:gd name="T20" fmla="*/ 8 w 52"/>
              <a:gd name="T21" fmla="*/ 60 h 160"/>
              <a:gd name="T22" fmla="*/ 18 w 52"/>
              <a:gd name="T23" fmla="*/ 32 h 160"/>
              <a:gd name="T24" fmla="*/ 36 w 52"/>
              <a:gd name="T25" fmla="*/ 32 h 160"/>
              <a:gd name="T26" fmla="*/ 46 w 52"/>
              <a:gd name="T27" fmla="*/ 60 h 160"/>
              <a:gd name="T28" fmla="*/ 8 w 52"/>
              <a:gd name="T29" fmla="*/ 60 h 160"/>
              <a:gd name="T30" fmla="*/ 8 w 52"/>
              <a:gd name="T31" fmla="*/ 60 h 160"/>
              <a:gd name="T32" fmla="*/ 49 w 52"/>
              <a:gd name="T33" fmla="*/ 69 h 160"/>
              <a:gd name="T34" fmla="*/ 3 w 52"/>
              <a:gd name="T35" fmla="*/ 69 h 160"/>
              <a:gd name="T36" fmla="*/ 0 w 52"/>
              <a:gd name="T37" fmla="*/ 71 h 160"/>
              <a:gd name="T38" fmla="*/ 0 w 52"/>
              <a:gd name="T39" fmla="*/ 157 h 160"/>
              <a:gd name="T40" fmla="*/ 3 w 52"/>
              <a:gd name="T41" fmla="*/ 160 h 160"/>
              <a:gd name="T42" fmla="*/ 49 w 52"/>
              <a:gd name="T43" fmla="*/ 160 h 160"/>
              <a:gd name="T44" fmla="*/ 52 w 52"/>
              <a:gd name="T45" fmla="*/ 157 h 160"/>
              <a:gd name="T46" fmla="*/ 52 w 52"/>
              <a:gd name="T47" fmla="*/ 71 h 160"/>
              <a:gd name="T48" fmla="*/ 49 w 52"/>
              <a:gd name="T49" fmla="*/ 69 h 160"/>
              <a:gd name="T50" fmla="*/ 22 w 52"/>
              <a:gd name="T51" fmla="*/ 80 h 160"/>
              <a:gd name="T52" fmla="*/ 22 w 52"/>
              <a:gd name="T53" fmla="*/ 80 h 160"/>
              <a:gd name="T54" fmla="*/ 16 w 52"/>
              <a:gd name="T55" fmla="*/ 86 h 160"/>
              <a:gd name="T56" fmla="*/ 16 w 52"/>
              <a:gd name="T57" fmla="*/ 155 h 160"/>
              <a:gd name="T58" fmla="*/ 6 w 52"/>
              <a:gd name="T59" fmla="*/ 155 h 160"/>
              <a:gd name="T60" fmla="*/ 6 w 52"/>
              <a:gd name="T61" fmla="*/ 74 h 160"/>
              <a:gd name="T62" fmla="*/ 47 w 52"/>
              <a:gd name="T63" fmla="*/ 74 h 160"/>
              <a:gd name="T64" fmla="*/ 47 w 52"/>
              <a:gd name="T65" fmla="*/ 155 h 160"/>
              <a:gd name="T66" fmla="*/ 29 w 52"/>
              <a:gd name="T67" fmla="*/ 155 h 160"/>
              <a:gd name="T68" fmla="*/ 29 w 52"/>
              <a:gd name="T69" fmla="*/ 86 h 160"/>
              <a:gd name="T70" fmla="*/ 22 w 52"/>
              <a:gd name="T71" fmla="*/ 80 h 160"/>
              <a:gd name="T72" fmla="*/ 22 w 52"/>
              <a:gd name="T73" fmla="*/ 80 h 160"/>
              <a:gd name="T74" fmla="*/ 22 w 52"/>
              <a:gd name="T75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2" h="160">
                <a:moveTo>
                  <a:pt x="4" y="65"/>
                </a:moveTo>
                <a:cubicBezTo>
                  <a:pt x="49" y="65"/>
                  <a:pt x="49" y="65"/>
                  <a:pt x="49" y="65"/>
                </a:cubicBezTo>
                <a:cubicBezTo>
                  <a:pt x="50" y="65"/>
                  <a:pt x="51" y="65"/>
                  <a:pt x="52" y="64"/>
                </a:cubicBezTo>
                <a:cubicBezTo>
                  <a:pt x="52" y="63"/>
                  <a:pt x="52" y="62"/>
                  <a:pt x="52" y="61"/>
                </a:cubicBezTo>
                <a:cubicBezTo>
                  <a:pt x="29" y="1"/>
                  <a:pt x="29" y="1"/>
                  <a:pt x="29" y="1"/>
                </a:cubicBezTo>
                <a:cubicBezTo>
                  <a:pt x="29" y="0"/>
                  <a:pt x="28" y="0"/>
                  <a:pt x="27" y="0"/>
                </a:cubicBezTo>
                <a:cubicBezTo>
                  <a:pt x="26" y="0"/>
                  <a:pt x="25" y="0"/>
                  <a:pt x="24" y="1"/>
                </a:cubicBezTo>
                <a:cubicBezTo>
                  <a:pt x="2" y="61"/>
                  <a:pt x="2" y="61"/>
                  <a:pt x="2" y="61"/>
                </a:cubicBezTo>
                <a:cubicBezTo>
                  <a:pt x="2" y="62"/>
                  <a:pt x="2" y="63"/>
                  <a:pt x="2" y="64"/>
                </a:cubicBezTo>
                <a:cubicBezTo>
                  <a:pt x="3" y="65"/>
                  <a:pt x="3" y="65"/>
                  <a:pt x="4" y="65"/>
                </a:cubicBezTo>
                <a:close/>
                <a:moveTo>
                  <a:pt x="8" y="60"/>
                </a:moveTo>
                <a:cubicBezTo>
                  <a:pt x="18" y="32"/>
                  <a:pt x="18" y="32"/>
                  <a:pt x="18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46" y="60"/>
                  <a:pt x="46" y="60"/>
                  <a:pt x="46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0"/>
                  <a:pt x="8" y="60"/>
                  <a:pt x="8" y="60"/>
                </a:cubicBezTo>
                <a:close/>
                <a:moveTo>
                  <a:pt x="49" y="69"/>
                </a:moveTo>
                <a:cubicBezTo>
                  <a:pt x="3" y="69"/>
                  <a:pt x="3" y="69"/>
                  <a:pt x="3" y="69"/>
                </a:cubicBezTo>
                <a:cubicBezTo>
                  <a:pt x="2" y="69"/>
                  <a:pt x="0" y="70"/>
                  <a:pt x="0" y="71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8"/>
                  <a:pt x="2" y="160"/>
                  <a:pt x="3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51" y="160"/>
                  <a:pt x="52" y="158"/>
                  <a:pt x="52" y="157"/>
                </a:cubicBezTo>
                <a:cubicBezTo>
                  <a:pt x="52" y="71"/>
                  <a:pt x="52" y="71"/>
                  <a:pt x="52" y="71"/>
                </a:cubicBezTo>
                <a:cubicBezTo>
                  <a:pt x="52" y="70"/>
                  <a:pt x="51" y="69"/>
                  <a:pt x="49" y="69"/>
                </a:cubicBezTo>
                <a:close/>
                <a:moveTo>
                  <a:pt x="22" y="80"/>
                </a:moveTo>
                <a:cubicBezTo>
                  <a:pt x="22" y="80"/>
                  <a:pt x="22" y="80"/>
                  <a:pt x="22" y="80"/>
                </a:cubicBezTo>
                <a:cubicBezTo>
                  <a:pt x="18" y="80"/>
                  <a:pt x="16" y="83"/>
                  <a:pt x="16" y="86"/>
                </a:cubicBezTo>
                <a:cubicBezTo>
                  <a:pt x="16" y="123"/>
                  <a:pt x="16" y="147"/>
                  <a:pt x="16" y="155"/>
                </a:cubicBezTo>
                <a:cubicBezTo>
                  <a:pt x="6" y="155"/>
                  <a:pt x="6" y="155"/>
                  <a:pt x="6" y="155"/>
                </a:cubicBezTo>
                <a:cubicBezTo>
                  <a:pt x="6" y="74"/>
                  <a:pt x="6" y="74"/>
                  <a:pt x="6" y="74"/>
                </a:cubicBezTo>
                <a:cubicBezTo>
                  <a:pt x="47" y="74"/>
                  <a:pt x="47" y="74"/>
                  <a:pt x="47" y="74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29" y="155"/>
                  <a:pt x="29" y="155"/>
                  <a:pt x="29" y="155"/>
                </a:cubicBezTo>
                <a:cubicBezTo>
                  <a:pt x="29" y="148"/>
                  <a:pt x="29" y="115"/>
                  <a:pt x="29" y="86"/>
                </a:cubicBezTo>
                <a:cubicBezTo>
                  <a:pt x="29" y="83"/>
                  <a:pt x="26" y="80"/>
                  <a:pt x="22" y="80"/>
                </a:cubicBezTo>
                <a:close/>
                <a:moveTo>
                  <a:pt x="22" y="80"/>
                </a:moveTo>
                <a:cubicBezTo>
                  <a:pt x="22" y="80"/>
                  <a:pt x="22" y="80"/>
                  <a:pt x="22" y="8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C424D19A-8593-AFB4-9D40-37D2726CF34A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4124325"/>
            <a:ext cx="252413" cy="254000"/>
          </a:xfrm>
          <a:custGeom>
            <a:avLst/>
            <a:gdLst>
              <a:gd name="T0" fmla="*/ 125 w 159"/>
              <a:gd name="T1" fmla="*/ 4 h 160"/>
              <a:gd name="T2" fmla="*/ 14 w 159"/>
              <a:gd name="T3" fmla="*/ 0 h 160"/>
              <a:gd name="T4" fmla="*/ 0 w 159"/>
              <a:gd name="T5" fmla="*/ 144 h 160"/>
              <a:gd name="T6" fmla="*/ 144 w 159"/>
              <a:gd name="T7" fmla="*/ 160 h 160"/>
              <a:gd name="T8" fmla="*/ 159 w 159"/>
              <a:gd name="T9" fmla="*/ 44 h 160"/>
              <a:gd name="T10" fmla="*/ 149 w 159"/>
              <a:gd name="T11" fmla="*/ 144 h 160"/>
              <a:gd name="T12" fmla="*/ 14 w 159"/>
              <a:gd name="T13" fmla="*/ 150 h 160"/>
              <a:gd name="T14" fmla="*/ 9 w 159"/>
              <a:gd name="T15" fmla="*/ 18 h 160"/>
              <a:gd name="T16" fmla="*/ 114 w 159"/>
              <a:gd name="T17" fmla="*/ 12 h 160"/>
              <a:gd name="T18" fmla="*/ 129 w 159"/>
              <a:gd name="T19" fmla="*/ 49 h 160"/>
              <a:gd name="T20" fmla="*/ 149 w 159"/>
              <a:gd name="T21" fmla="*/ 144 h 160"/>
              <a:gd name="T22" fmla="*/ 129 w 159"/>
              <a:gd name="T23" fmla="*/ 44 h 160"/>
              <a:gd name="T24" fmla="*/ 119 w 159"/>
              <a:gd name="T25" fmla="*/ 12 h 160"/>
              <a:gd name="T26" fmla="*/ 134 w 159"/>
              <a:gd name="T27" fmla="*/ 44 h 160"/>
              <a:gd name="T28" fmla="*/ 102 w 159"/>
              <a:gd name="T29" fmla="*/ 39 h 160"/>
              <a:gd name="T30" fmla="*/ 102 w 159"/>
              <a:gd name="T31" fmla="*/ 33 h 160"/>
              <a:gd name="T32" fmla="*/ 74 w 159"/>
              <a:gd name="T33" fmla="*/ 35 h 160"/>
              <a:gd name="T34" fmla="*/ 77 w 159"/>
              <a:gd name="T35" fmla="*/ 54 h 160"/>
              <a:gd name="T36" fmla="*/ 103 w 159"/>
              <a:gd name="T37" fmla="*/ 50 h 160"/>
              <a:gd name="T38" fmla="*/ 77 w 159"/>
              <a:gd name="T39" fmla="*/ 49 h 160"/>
              <a:gd name="T40" fmla="*/ 77 w 159"/>
              <a:gd name="T41" fmla="*/ 54 h 160"/>
              <a:gd name="T42" fmla="*/ 78 w 159"/>
              <a:gd name="T43" fmla="*/ 71 h 160"/>
              <a:gd name="T44" fmla="*/ 138 w 159"/>
              <a:gd name="T45" fmla="*/ 67 h 160"/>
              <a:gd name="T46" fmla="*/ 78 w 159"/>
              <a:gd name="T47" fmla="*/ 65 h 160"/>
              <a:gd name="T48" fmla="*/ 137 w 159"/>
              <a:gd name="T49" fmla="*/ 97 h 160"/>
              <a:gd name="T50" fmla="*/ 20 w 159"/>
              <a:gd name="T51" fmla="*/ 99 h 160"/>
              <a:gd name="T52" fmla="*/ 137 w 159"/>
              <a:gd name="T53" fmla="*/ 102 h 160"/>
              <a:gd name="T54" fmla="*/ 137 w 159"/>
              <a:gd name="T55" fmla="*/ 97 h 160"/>
              <a:gd name="T56" fmla="*/ 23 w 159"/>
              <a:gd name="T57" fmla="*/ 113 h 160"/>
              <a:gd name="T58" fmla="*/ 23 w 159"/>
              <a:gd name="T59" fmla="*/ 118 h 160"/>
              <a:gd name="T60" fmla="*/ 138 w 159"/>
              <a:gd name="T61" fmla="*/ 114 h 160"/>
              <a:gd name="T62" fmla="*/ 137 w 159"/>
              <a:gd name="T63" fmla="*/ 128 h 160"/>
              <a:gd name="T64" fmla="*/ 20 w 159"/>
              <a:gd name="T65" fmla="*/ 130 h 160"/>
              <a:gd name="T66" fmla="*/ 137 w 159"/>
              <a:gd name="T67" fmla="*/ 134 h 160"/>
              <a:gd name="T68" fmla="*/ 137 w 159"/>
              <a:gd name="T69" fmla="*/ 128 h 160"/>
              <a:gd name="T70" fmla="*/ 23 w 159"/>
              <a:gd name="T71" fmla="*/ 81 h 160"/>
              <a:gd name="T72" fmla="*/ 23 w 159"/>
              <a:gd name="T73" fmla="*/ 86 h 160"/>
              <a:gd name="T74" fmla="*/ 138 w 159"/>
              <a:gd name="T75" fmla="*/ 82 h 160"/>
              <a:gd name="T76" fmla="*/ 25 w 159"/>
              <a:gd name="T77" fmla="*/ 71 h 160"/>
              <a:gd name="T78" fmla="*/ 64 w 159"/>
              <a:gd name="T79" fmla="*/ 66 h 160"/>
              <a:gd name="T80" fmla="*/ 59 w 159"/>
              <a:gd name="T81" fmla="*/ 28 h 160"/>
              <a:gd name="T82" fmla="*/ 20 w 159"/>
              <a:gd name="T83" fmla="*/ 34 h 160"/>
              <a:gd name="T84" fmla="*/ 25 w 159"/>
              <a:gd name="T85" fmla="*/ 71 h 160"/>
              <a:gd name="T86" fmla="*/ 54 w 159"/>
              <a:gd name="T87" fmla="*/ 39 h 160"/>
              <a:gd name="T88" fmla="*/ 30 w 159"/>
              <a:gd name="T89" fmla="*/ 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9" h="160">
                <a:moveTo>
                  <a:pt x="155" y="35"/>
                </a:moveTo>
                <a:cubicBezTo>
                  <a:pt x="125" y="4"/>
                  <a:pt x="125" y="4"/>
                  <a:pt x="125" y="4"/>
                </a:cubicBezTo>
                <a:cubicBezTo>
                  <a:pt x="124" y="2"/>
                  <a:pt x="122" y="0"/>
                  <a:pt x="119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9"/>
                  <a:pt x="0" y="18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3"/>
                  <a:pt x="6" y="160"/>
                  <a:pt x="14" y="160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52" y="160"/>
                  <a:pt x="159" y="153"/>
                  <a:pt x="159" y="144"/>
                </a:cubicBezTo>
                <a:cubicBezTo>
                  <a:pt x="159" y="44"/>
                  <a:pt x="159" y="44"/>
                  <a:pt x="159" y="44"/>
                </a:cubicBezTo>
                <a:cubicBezTo>
                  <a:pt x="159" y="41"/>
                  <a:pt x="159" y="37"/>
                  <a:pt x="155" y="35"/>
                </a:cubicBezTo>
                <a:close/>
                <a:moveTo>
                  <a:pt x="149" y="144"/>
                </a:moveTo>
                <a:cubicBezTo>
                  <a:pt x="149" y="146"/>
                  <a:pt x="147" y="150"/>
                  <a:pt x="144" y="150"/>
                </a:cubicBezTo>
                <a:cubicBezTo>
                  <a:pt x="14" y="150"/>
                  <a:pt x="14" y="150"/>
                  <a:pt x="14" y="150"/>
                </a:cubicBezTo>
                <a:cubicBezTo>
                  <a:pt x="13" y="150"/>
                  <a:pt x="9" y="146"/>
                  <a:pt x="9" y="144"/>
                </a:cubicBezTo>
                <a:cubicBezTo>
                  <a:pt x="9" y="18"/>
                  <a:pt x="9" y="18"/>
                  <a:pt x="9" y="18"/>
                </a:cubicBezTo>
                <a:cubicBezTo>
                  <a:pt x="9" y="14"/>
                  <a:pt x="13" y="12"/>
                  <a:pt x="14" y="12"/>
                </a:cubicBezTo>
                <a:cubicBezTo>
                  <a:pt x="114" y="12"/>
                  <a:pt x="114" y="12"/>
                  <a:pt x="114" y="12"/>
                </a:cubicBezTo>
                <a:cubicBezTo>
                  <a:pt x="114" y="33"/>
                  <a:pt x="114" y="33"/>
                  <a:pt x="114" y="33"/>
                </a:cubicBezTo>
                <a:cubicBezTo>
                  <a:pt x="114" y="41"/>
                  <a:pt x="120" y="49"/>
                  <a:pt x="129" y="49"/>
                </a:cubicBezTo>
                <a:cubicBezTo>
                  <a:pt x="149" y="49"/>
                  <a:pt x="149" y="49"/>
                  <a:pt x="149" y="49"/>
                </a:cubicBezTo>
                <a:lnTo>
                  <a:pt x="149" y="144"/>
                </a:lnTo>
                <a:close/>
                <a:moveTo>
                  <a:pt x="134" y="44"/>
                </a:moveTo>
                <a:cubicBezTo>
                  <a:pt x="129" y="44"/>
                  <a:pt x="129" y="44"/>
                  <a:pt x="129" y="44"/>
                </a:cubicBezTo>
                <a:cubicBezTo>
                  <a:pt x="124" y="44"/>
                  <a:pt x="119" y="39"/>
                  <a:pt x="119" y="33"/>
                </a:cubicBezTo>
                <a:cubicBezTo>
                  <a:pt x="119" y="12"/>
                  <a:pt x="119" y="12"/>
                  <a:pt x="119" y="12"/>
                </a:cubicBezTo>
                <a:cubicBezTo>
                  <a:pt x="149" y="44"/>
                  <a:pt x="149" y="44"/>
                  <a:pt x="149" y="44"/>
                </a:cubicBezTo>
                <a:lnTo>
                  <a:pt x="134" y="44"/>
                </a:lnTo>
                <a:close/>
                <a:moveTo>
                  <a:pt x="77" y="39"/>
                </a:moveTo>
                <a:cubicBezTo>
                  <a:pt x="102" y="39"/>
                  <a:pt x="102" y="39"/>
                  <a:pt x="102" y="39"/>
                </a:cubicBezTo>
                <a:cubicBezTo>
                  <a:pt x="103" y="39"/>
                  <a:pt x="103" y="37"/>
                  <a:pt x="103" y="35"/>
                </a:cubicBezTo>
                <a:cubicBezTo>
                  <a:pt x="103" y="33"/>
                  <a:pt x="103" y="33"/>
                  <a:pt x="102" y="33"/>
                </a:cubicBezTo>
                <a:cubicBezTo>
                  <a:pt x="77" y="33"/>
                  <a:pt x="77" y="33"/>
                  <a:pt x="77" y="33"/>
                </a:cubicBezTo>
                <a:cubicBezTo>
                  <a:pt x="76" y="33"/>
                  <a:pt x="74" y="33"/>
                  <a:pt x="74" y="35"/>
                </a:cubicBezTo>
                <a:cubicBezTo>
                  <a:pt x="74" y="37"/>
                  <a:pt x="76" y="39"/>
                  <a:pt x="77" y="39"/>
                </a:cubicBezTo>
                <a:close/>
                <a:moveTo>
                  <a:pt x="77" y="54"/>
                </a:moveTo>
                <a:cubicBezTo>
                  <a:pt x="102" y="54"/>
                  <a:pt x="102" y="54"/>
                  <a:pt x="102" y="54"/>
                </a:cubicBezTo>
                <a:cubicBezTo>
                  <a:pt x="103" y="54"/>
                  <a:pt x="103" y="52"/>
                  <a:pt x="103" y="50"/>
                </a:cubicBezTo>
                <a:cubicBezTo>
                  <a:pt x="103" y="49"/>
                  <a:pt x="103" y="49"/>
                  <a:pt x="102" y="49"/>
                </a:cubicBezTo>
                <a:cubicBezTo>
                  <a:pt x="77" y="49"/>
                  <a:pt x="77" y="49"/>
                  <a:pt x="77" y="49"/>
                </a:cubicBezTo>
                <a:cubicBezTo>
                  <a:pt x="76" y="49"/>
                  <a:pt x="74" y="49"/>
                  <a:pt x="74" y="50"/>
                </a:cubicBezTo>
                <a:cubicBezTo>
                  <a:pt x="74" y="52"/>
                  <a:pt x="76" y="54"/>
                  <a:pt x="77" y="54"/>
                </a:cubicBezTo>
                <a:close/>
                <a:moveTo>
                  <a:pt x="74" y="67"/>
                </a:moveTo>
                <a:cubicBezTo>
                  <a:pt x="74" y="69"/>
                  <a:pt x="76" y="71"/>
                  <a:pt x="78" y="71"/>
                </a:cubicBezTo>
                <a:cubicBezTo>
                  <a:pt x="137" y="71"/>
                  <a:pt x="137" y="71"/>
                  <a:pt x="137" y="71"/>
                </a:cubicBezTo>
                <a:cubicBezTo>
                  <a:pt x="138" y="71"/>
                  <a:pt x="138" y="69"/>
                  <a:pt x="138" y="67"/>
                </a:cubicBezTo>
                <a:cubicBezTo>
                  <a:pt x="138" y="65"/>
                  <a:pt x="138" y="65"/>
                  <a:pt x="137" y="65"/>
                </a:cubicBezTo>
                <a:cubicBezTo>
                  <a:pt x="78" y="65"/>
                  <a:pt x="78" y="65"/>
                  <a:pt x="78" y="65"/>
                </a:cubicBezTo>
                <a:cubicBezTo>
                  <a:pt x="76" y="65"/>
                  <a:pt x="74" y="65"/>
                  <a:pt x="74" y="67"/>
                </a:cubicBezTo>
                <a:close/>
                <a:moveTo>
                  <a:pt x="137" y="97"/>
                </a:moveTo>
                <a:cubicBezTo>
                  <a:pt x="23" y="97"/>
                  <a:pt x="23" y="97"/>
                  <a:pt x="23" y="97"/>
                </a:cubicBezTo>
                <a:cubicBezTo>
                  <a:pt x="22" y="97"/>
                  <a:pt x="20" y="97"/>
                  <a:pt x="20" y="99"/>
                </a:cubicBezTo>
                <a:cubicBezTo>
                  <a:pt x="20" y="100"/>
                  <a:pt x="22" y="102"/>
                  <a:pt x="23" y="102"/>
                </a:cubicBezTo>
                <a:cubicBezTo>
                  <a:pt x="137" y="102"/>
                  <a:pt x="137" y="102"/>
                  <a:pt x="137" y="102"/>
                </a:cubicBezTo>
                <a:cubicBezTo>
                  <a:pt x="138" y="102"/>
                  <a:pt x="138" y="100"/>
                  <a:pt x="138" y="99"/>
                </a:cubicBezTo>
                <a:cubicBezTo>
                  <a:pt x="138" y="97"/>
                  <a:pt x="138" y="97"/>
                  <a:pt x="137" y="97"/>
                </a:cubicBezTo>
                <a:close/>
                <a:moveTo>
                  <a:pt x="137" y="113"/>
                </a:moveTo>
                <a:cubicBezTo>
                  <a:pt x="23" y="113"/>
                  <a:pt x="23" y="113"/>
                  <a:pt x="23" y="113"/>
                </a:cubicBezTo>
                <a:cubicBezTo>
                  <a:pt x="22" y="113"/>
                  <a:pt x="20" y="113"/>
                  <a:pt x="20" y="114"/>
                </a:cubicBezTo>
                <a:cubicBezTo>
                  <a:pt x="20" y="116"/>
                  <a:pt x="22" y="118"/>
                  <a:pt x="23" y="118"/>
                </a:cubicBezTo>
                <a:cubicBezTo>
                  <a:pt x="137" y="118"/>
                  <a:pt x="137" y="118"/>
                  <a:pt x="137" y="118"/>
                </a:cubicBezTo>
                <a:cubicBezTo>
                  <a:pt x="138" y="118"/>
                  <a:pt x="138" y="116"/>
                  <a:pt x="138" y="114"/>
                </a:cubicBezTo>
                <a:cubicBezTo>
                  <a:pt x="138" y="113"/>
                  <a:pt x="138" y="113"/>
                  <a:pt x="137" y="113"/>
                </a:cubicBezTo>
                <a:close/>
                <a:moveTo>
                  <a:pt x="137" y="128"/>
                </a:moveTo>
                <a:cubicBezTo>
                  <a:pt x="23" y="128"/>
                  <a:pt x="23" y="128"/>
                  <a:pt x="23" y="128"/>
                </a:cubicBezTo>
                <a:cubicBezTo>
                  <a:pt x="22" y="128"/>
                  <a:pt x="20" y="128"/>
                  <a:pt x="20" y="130"/>
                </a:cubicBezTo>
                <a:cubicBezTo>
                  <a:pt x="20" y="132"/>
                  <a:pt x="22" y="134"/>
                  <a:pt x="23" y="134"/>
                </a:cubicBezTo>
                <a:cubicBezTo>
                  <a:pt x="137" y="134"/>
                  <a:pt x="137" y="134"/>
                  <a:pt x="137" y="134"/>
                </a:cubicBezTo>
                <a:cubicBezTo>
                  <a:pt x="138" y="134"/>
                  <a:pt x="138" y="132"/>
                  <a:pt x="138" y="130"/>
                </a:cubicBezTo>
                <a:cubicBezTo>
                  <a:pt x="138" y="128"/>
                  <a:pt x="138" y="128"/>
                  <a:pt x="137" y="128"/>
                </a:cubicBezTo>
                <a:close/>
                <a:moveTo>
                  <a:pt x="137" y="81"/>
                </a:moveTo>
                <a:cubicBezTo>
                  <a:pt x="23" y="81"/>
                  <a:pt x="23" y="81"/>
                  <a:pt x="23" y="81"/>
                </a:cubicBezTo>
                <a:cubicBezTo>
                  <a:pt x="22" y="81"/>
                  <a:pt x="20" y="81"/>
                  <a:pt x="20" y="82"/>
                </a:cubicBezTo>
                <a:cubicBezTo>
                  <a:pt x="20" y="84"/>
                  <a:pt x="22" y="86"/>
                  <a:pt x="23" y="86"/>
                </a:cubicBezTo>
                <a:cubicBezTo>
                  <a:pt x="137" y="86"/>
                  <a:pt x="137" y="86"/>
                  <a:pt x="137" y="86"/>
                </a:cubicBezTo>
                <a:cubicBezTo>
                  <a:pt x="138" y="86"/>
                  <a:pt x="138" y="84"/>
                  <a:pt x="138" y="82"/>
                </a:cubicBezTo>
                <a:cubicBezTo>
                  <a:pt x="138" y="81"/>
                  <a:pt x="138" y="81"/>
                  <a:pt x="137" y="81"/>
                </a:cubicBezTo>
                <a:close/>
                <a:moveTo>
                  <a:pt x="25" y="71"/>
                </a:moveTo>
                <a:cubicBezTo>
                  <a:pt x="59" y="71"/>
                  <a:pt x="59" y="71"/>
                  <a:pt x="59" y="71"/>
                </a:cubicBezTo>
                <a:cubicBezTo>
                  <a:pt x="62" y="71"/>
                  <a:pt x="64" y="67"/>
                  <a:pt x="64" y="66"/>
                </a:cubicBezTo>
                <a:cubicBezTo>
                  <a:pt x="64" y="34"/>
                  <a:pt x="64" y="34"/>
                  <a:pt x="64" y="34"/>
                </a:cubicBezTo>
                <a:cubicBezTo>
                  <a:pt x="64" y="30"/>
                  <a:pt x="62" y="28"/>
                  <a:pt x="59" y="28"/>
                </a:cubicBezTo>
                <a:cubicBezTo>
                  <a:pt x="25" y="28"/>
                  <a:pt x="25" y="28"/>
                  <a:pt x="25" y="28"/>
                </a:cubicBezTo>
                <a:cubicBezTo>
                  <a:pt x="23" y="28"/>
                  <a:pt x="20" y="30"/>
                  <a:pt x="20" y="34"/>
                </a:cubicBezTo>
                <a:cubicBezTo>
                  <a:pt x="20" y="66"/>
                  <a:pt x="20" y="66"/>
                  <a:pt x="20" y="66"/>
                </a:cubicBezTo>
                <a:cubicBezTo>
                  <a:pt x="20" y="67"/>
                  <a:pt x="23" y="71"/>
                  <a:pt x="25" y="71"/>
                </a:cubicBezTo>
                <a:close/>
                <a:moveTo>
                  <a:pt x="30" y="39"/>
                </a:moveTo>
                <a:cubicBezTo>
                  <a:pt x="54" y="39"/>
                  <a:pt x="54" y="39"/>
                  <a:pt x="54" y="39"/>
                </a:cubicBezTo>
                <a:cubicBezTo>
                  <a:pt x="54" y="60"/>
                  <a:pt x="54" y="60"/>
                  <a:pt x="54" y="60"/>
                </a:cubicBezTo>
                <a:cubicBezTo>
                  <a:pt x="30" y="60"/>
                  <a:pt x="30" y="60"/>
                  <a:pt x="30" y="60"/>
                </a:cubicBezTo>
                <a:lnTo>
                  <a:pt x="30" y="3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334CD0E7-214F-A931-13A7-E80BCB32B79A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2514600"/>
            <a:ext cx="254000" cy="169863"/>
          </a:xfrm>
          <a:custGeom>
            <a:avLst/>
            <a:gdLst>
              <a:gd name="T0" fmla="*/ 138 w 160"/>
              <a:gd name="T1" fmla="*/ 0 h 107"/>
              <a:gd name="T2" fmla="*/ 21 w 160"/>
              <a:gd name="T3" fmla="*/ 0 h 107"/>
              <a:gd name="T4" fmla="*/ 0 w 160"/>
              <a:gd name="T5" fmla="*/ 20 h 107"/>
              <a:gd name="T6" fmla="*/ 0 w 160"/>
              <a:gd name="T7" fmla="*/ 87 h 107"/>
              <a:gd name="T8" fmla="*/ 21 w 160"/>
              <a:gd name="T9" fmla="*/ 107 h 107"/>
              <a:gd name="T10" fmla="*/ 138 w 160"/>
              <a:gd name="T11" fmla="*/ 107 h 107"/>
              <a:gd name="T12" fmla="*/ 160 w 160"/>
              <a:gd name="T13" fmla="*/ 87 h 107"/>
              <a:gd name="T14" fmla="*/ 160 w 160"/>
              <a:gd name="T15" fmla="*/ 20 h 107"/>
              <a:gd name="T16" fmla="*/ 138 w 160"/>
              <a:gd name="T17" fmla="*/ 0 h 107"/>
              <a:gd name="T18" fmla="*/ 145 w 160"/>
              <a:gd name="T19" fmla="*/ 87 h 107"/>
              <a:gd name="T20" fmla="*/ 138 w 160"/>
              <a:gd name="T21" fmla="*/ 94 h 107"/>
              <a:gd name="T22" fmla="*/ 21 w 160"/>
              <a:gd name="T23" fmla="*/ 94 h 107"/>
              <a:gd name="T24" fmla="*/ 13 w 160"/>
              <a:gd name="T25" fmla="*/ 87 h 107"/>
              <a:gd name="T26" fmla="*/ 13 w 160"/>
              <a:gd name="T27" fmla="*/ 20 h 107"/>
              <a:gd name="T28" fmla="*/ 21 w 160"/>
              <a:gd name="T29" fmla="*/ 13 h 107"/>
              <a:gd name="T30" fmla="*/ 138 w 160"/>
              <a:gd name="T31" fmla="*/ 13 h 107"/>
              <a:gd name="T32" fmla="*/ 145 w 160"/>
              <a:gd name="T33" fmla="*/ 20 h 107"/>
              <a:gd name="T34" fmla="*/ 145 w 160"/>
              <a:gd name="T35" fmla="*/ 87 h 107"/>
              <a:gd name="T36" fmla="*/ 64 w 160"/>
              <a:gd name="T37" fmla="*/ 60 h 107"/>
              <a:gd name="T38" fmla="*/ 36 w 160"/>
              <a:gd name="T39" fmla="*/ 60 h 107"/>
              <a:gd name="T40" fmla="*/ 28 w 160"/>
              <a:gd name="T41" fmla="*/ 67 h 107"/>
              <a:gd name="T42" fmla="*/ 36 w 160"/>
              <a:gd name="T43" fmla="*/ 74 h 107"/>
              <a:gd name="T44" fmla="*/ 64 w 160"/>
              <a:gd name="T45" fmla="*/ 74 h 107"/>
              <a:gd name="T46" fmla="*/ 72 w 160"/>
              <a:gd name="T47" fmla="*/ 67 h 107"/>
              <a:gd name="T48" fmla="*/ 64 w 160"/>
              <a:gd name="T49" fmla="*/ 60 h 107"/>
              <a:gd name="T50" fmla="*/ 64 w 160"/>
              <a:gd name="T51" fmla="*/ 33 h 107"/>
              <a:gd name="T52" fmla="*/ 36 w 160"/>
              <a:gd name="T53" fmla="*/ 33 h 107"/>
              <a:gd name="T54" fmla="*/ 28 w 160"/>
              <a:gd name="T55" fmla="*/ 39 h 107"/>
              <a:gd name="T56" fmla="*/ 36 w 160"/>
              <a:gd name="T57" fmla="*/ 47 h 107"/>
              <a:gd name="T58" fmla="*/ 64 w 160"/>
              <a:gd name="T59" fmla="*/ 47 h 107"/>
              <a:gd name="T60" fmla="*/ 72 w 160"/>
              <a:gd name="T61" fmla="*/ 39 h 107"/>
              <a:gd name="T62" fmla="*/ 64 w 160"/>
              <a:gd name="T63" fmla="*/ 33 h 107"/>
              <a:gd name="T64" fmla="*/ 109 w 160"/>
              <a:gd name="T65" fmla="*/ 56 h 107"/>
              <a:gd name="T66" fmla="*/ 123 w 160"/>
              <a:gd name="T67" fmla="*/ 43 h 107"/>
              <a:gd name="T68" fmla="*/ 109 w 160"/>
              <a:gd name="T69" fmla="*/ 30 h 107"/>
              <a:gd name="T70" fmla="*/ 94 w 160"/>
              <a:gd name="T71" fmla="*/ 43 h 107"/>
              <a:gd name="T72" fmla="*/ 109 w 160"/>
              <a:gd name="T73" fmla="*/ 56 h 107"/>
              <a:gd name="T74" fmla="*/ 109 w 160"/>
              <a:gd name="T75" fmla="*/ 63 h 107"/>
              <a:gd name="T76" fmla="*/ 91 w 160"/>
              <a:gd name="T77" fmla="*/ 73 h 107"/>
              <a:gd name="T78" fmla="*/ 109 w 160"/>
              <a:gd name="T79" fmla="*/ 77 h 107"/>
              <a:gd name="T80" fmla="*/ 127 w 160"/>
              <a:gd name="T81" fmla="*/ 73 h 107"/>
              <a:gd name="T82" fmla="*/ 109 w 160"/>
              <a:gd name="T83" fmla="*/ 63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07">
                <a:moveTo>
                  <a:pt x="138" y="0"/>
                </a:moveTo>
                <a:cubicBezTo>
                  <a:pt x="138" y="0"/>
                  <a:pt x="138" y="0"/>
                  <a:pt x="21" y="0"/>
                </a:cubicBezTo>
                <a:cubicBezTo>
                  <a:pt x="9" y="0"/>
                  <a:pt x="0" y="8"/>
                  <a:pt x="0" y="20"/>
                </a:cubicBezTo>
                <a:cubicBezTo>
                  <a:pt x="0" y="20"/>
                  <a:pt x="0" y="20"/>
                  <a:pt x="0" y="87"/>
                </a:cubicBezTo>
                <a:cubicBezTo>
                  <a:pt x="0" y="98"/>
                  <a:pt x="9" y="107"/>
                  <a:pt x="21" y="107"/>
                </a:cubicBezTo>
                <a:cubicBezTo>
                  <a:pt x="21" y="107"/>
                  <a:pt x="21" y="107"/>
                  <a:pt x="138" y="107"/>
                </a:cubicBezTo>
                <a:cubicBezTo>
                  <a:pt x="149" y="107"/>
                  <a:pt x="160" y="98"/>
                  <a:pt x="160" y="87"/>
                </a:cubicBezTo>
                <a:cubicBezTo>
                  <a:pt x="160" y="87"/>
                  <a:pt x="160" y="87"/>
                  <a:pt x="160" y="20"/>
                </a:cubicBezTo>
                <a:cubicBezTo>
                  <a:pt x="160" y="8"/>
                  <a:pt x="149" y="0"/>
                  <a:pt x="138" y="0"/>
                </a:cubicBezTo>
                <a:close/>
                <a:moveTo>
                  <a:pt x="145" y="87"/>
                </a:moveTo>
                <a:cubicBezTo>
                  <a:pt x="145" y="90"/>
                  <a:pt x="141" y="94"/>
                  <a:pt x="138" y="94"/>
                </a:cubicBezTo>
                <a:cubicBezTo>
                  <a:pt x="138" y="94"/>
                  <a:pt x="138" y="94"/>
                  <a:pt x="21" y="94"/>
                </a:cubicBezTo>
                <a:cubicBezTo>
                  <a:pt x="17" y="94"/>
                  <a:pt x="13" y="90"/>
                  <a:pt x="13" y="87"/>
                </a:cubicBezTo>
                <a:cubicBezTo>
                  <a:pt x="13" y="87"/>
                  <a:pt x="13" y="87"/>
                  <a:pt x="13" y="20"/>
                </a:cubicBezTo>
                <a:cubicBezTo>
                  <a:pt x="13" y="17"/>
                  <a:pt x="17" y="13"/>
                  <a:pt x="21" y="13"/>
                </a:cubicBezTo>
                <a:cubicBezTo>
                  <a:pt x="138" y="13"/>
                  <a:pt x="138" y="13"/>
                  <a:pt x="138" y="13"/>
                </a:cubicBezTo>
                <a:cubicBezTo>
                  <a:pt x="141" y="13"/>
                  <a:pt x="145" y="17"/>
                  <a:pt x="145" y="20"/>
                </a:cubicBezTo>
                <a:cubicBezTo>
                  <a:pt x="145" y="20"/>
                  <a:pt x="145" y="20"/>
                  <a:pt x="145" y="87"/>
                </a:cubicBezTo>
                <a:close/>
                <a:moveTo>
                  <a:pt x="64" y="60"/>
                </a:moveTo>
                <a:cubicBezTo>
                  <a:pt x="64" y="60"/>
                  <a:pt x="64" y="60"/>
                  <a:pt x="36" y="60"/>
                </a:cubicBezTo>
                <a:cubicBezTo>
                  <a:pt x="32" y="60"/>
                  <a:pt x="28" y="63"/>
                  <a:pt x="28" y="67"/>
                </a:cubicBezTo>
                <a:cubicBezTo>
                  <a:pt x="28" y="70"/>
                  <a:pt x="32" y="74"/>
                  <a:pt x="36" y="74"/>
                </a:cubicBezTo>
                <a:cubicBezTo>
                  <a:pt x="36" y="74"/>
                  <a:pt x="36" y="74"/>
                  <a:pt x="64" y="74"/>
                </a:cubicBezTo>
                <a:cubicBezTo>
                  <a:pt x="68" y="74"/>
                  <a:pt x="72" y="70"/>
                  <a:pt x="72" y="67"/>
                </a:cubicBezTo>
                <a:cubicBezTo>
                  <a:pt x="72" y="63"/>
                  <a:pt x="68" y="60"/>
                  <a:pt x="64" y="60"/>
                </a:cubicBezTo>
                <a:close/>
                <a:moveTo>
                  <a:pt x="64" y="33"/>
                </a:moveTo>
                <a:cubicBezTo>
                  <a:pt x="64" y="33"/>
                  <a:pt x="64" y="33"/>
                  <a:pt x="36" y="33"/>
                </a:cubicBezTo>
                <a:cubicBezTo>
                  <a:pt x="32" y="33"/>
                  <a:pt x="28" y="36"/>
                  <a:pt x="28" y="39"/>
                </a:cubicBezTo>
                <a:cubicBezTo>
                  <a:pt x="28" y="43"/>
                  <a:pt x="32" y="47"/>
                  <a:pt x="36" y="47"/>
                </a:cubicBezTo>
                <a:cubicBezTo>
                  <a:pt x="36" y="47"/>
                  <a:pt x="36" y="47"/>
                  <a:pt x="64" y="47"/>
                </a:cubicBezTo>
                <a:cubicBezTo>
                  <a:pt x="68" y="47"/>
                  <a:pt x="72" y="43"/>
                  <a:pt x="72" y="39"/>
                </a:cubicBezTo>
                <a:cubicBezTo>
                  <a:pt x="72" y="36"/>
                  <a:pt x="68" y="33"/>
                  <a:pt x="64" y="33"/>
                </a:cubicBezTo>
                <a:close/>
                <a:moveTo>
                  <a:pt x="109" y="56"/>
                </a:moveTo>
                <a:cubicBezTo>
                  <a:pt x="117" y="56"/>
                  <a:pt x="123" y="51"/>
                  <a:pt x="123" y="43"/>
                </a:cubicBezTo>
                <a:cubicBezTo>
                  <a:pt x="123" y="36"/>
                  <a:pt x="117" y="30"/>
                  <a:pt x="109" y="30"/>
                </a:cubicBezTo>
                <a:cubicBezTo>
                  <a:pt x="101" y="30"/>
                  <a:pt x="94" y="36"/>
                  <a:pt x="94" y="43"/>
                </a:cubicBezTo>
                <a:cubicBezTo>
                  <a:pt x="94" y="51"/>
                  <a:pt x="101" y="56"/>
                  <a:pt x="109" y="56"/>
                </a:cubicBezTo>
                <a:close/>
                <a:moveTo>
                  <a:pt x="109" y="63"/>
                </a:moveTo>
                <a:cubicBezTo>
                  <a:pt x="97" y="63"/>
                  <a:pt x="91" y="68"/>
                  <a:pt x="91" y="73"/>
                </a:cubicBezTo>
                <a:cubicBezTo>
                  <a:pt x="91" y="75"/>
                  <a:pt x="97" y="77"/>
                  <a:pt x="109" y="77"/>
                </a:cubicBezTo>
                <a:cubicBezTo>
                  <a:pt x="119" y="77"/>
                  <a:pt x="127" y="75"/>
                  <a:pt x="127" y="73"/>
                </a:cubicBezTo>
                <a:cubicBezTo>
                  <a:pt x="127" y="68"/>
                  <a:pt x="120" y="63"/>
                  <a:pt x="109" y="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0BC2D47F-B644-2ADB-9D63-3B7D5B41A46C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3590925"/>
            <a:ext cx="254000" cy="220663"/>
          </a:xfrm>
          <a:custGeom>
            <a:avLst/>
            <a:gdLst>
              <a:gd name="T0" fmla="*/ 10 w 160"/>
              <a:gd name="T1" fmla="*/ 129 h 139"/>
              <a:gd name="T2" fmla="*/ 21 w 160"/>
              <a:gd name="T3" fmla="*/ 139 h 139"/>
              <a:gd name="T4" fmla="*/ 31 w 160"/>
              <a:gd name="T5" fmla="*/ 129 h 139"/>
              <a:gd name="T6" fmla="*/ 31 w 160"/>
              <a:gd name="T7" fmla="*/ 73 h 139"/>
              <a:gd name="T8" fmla="*/ 10 w 160"/>
              <a:gd name="T9" fmla="*/ 73 h 139"/>
              <a:gd name="T10" fmla="*/ 10 w 160"/>
              <a:gd name="T11" fmla="*/ 129 h 139"/>
              <a:gd name="T12" fmla="*/ 31 w 160"/>
              <a:gd name="T13" fmla="*/ 8 h 139"/>
              <a:gd name="T14" fmla="*/ 21 w 160"/>
              <a:gd name="T15" fmla="*/ 0 h 139"/>
              <a:gd name="T16" fmla="*/ 10 w 160"/>
              <a:gd name="T17" fmla="*/ 8 h 139"/>
              <a:gd name="T18" fmla="*/ 10 w 160"/>
              <a:gd name="T19" fmla="*/ 36 h 139"/>
              <a:gd name="T20" fmla="*/ 31 w 160"/>
              <a:gd name="T21" fmla="*/ 36 h 139"/>
              <a:gd name="T22" fmla="*/ 31 w 160"/>
              <a:gd name="T23" fmla="*/ 8 h 139"/>
              <a:gd name="T24" fmla="*/ 37 w 160"/>
              <a:gd name="T25" fmla="*/ 44 h 139"/>
              <a:gd name="T26" fmla="*/ 4 w 160"/>
              <a:gd name="T27" fmla="*/ 44 h 139"/>
              <a:gd name="T28" fmla="*/ 0 w 160"/>
              <a:gd name="T29" fmla="*/ 47 h 139"/>
              <a:gd name="T30" fmla="*/ 0 w 160"/>
              <a:gd name="T31" fmla="*/ 61 h 139"/>
              <a:gd name="T32" fmla="*/ 4 w 160"/>
              <a:gd name="T33" fmla="*/ 65 h 139"/>
              <a:gd name="T34" fmla="*/ 37 w 160"/>
              <a:gd name="T35" fmla="*/ 65 h 139"/>
              <a:gd name="T36" fmla="*/ 42 w 160"/>
              <a:gd name="T37" fmla="*/ 61 h 139"/>
              <a:gd name="T38" fmla="*/ 42 w 160"/>
              <a:gd name="T39" fmla="*/ 47 h 139"/>
              <a:gd name="T40" fmla="*/ 37 w 160"/>
              <a:gd name="T41" fmla="*/ 44 h 139"/>
              <a:gd name="T42" fmla="*/ 90 w 160"/>
              <a:gd name="T43" fmla="*/ 8 h 139"/>
              <a:gd name="T44" fmla="*/ 79 w 160"/>
              <a:gd name="T45" fmla="*/ 0 h 139"/>
              <a:gd name="T46" fmla="*/ 69 w 160"/>
              <a:gd name="T47" fmla="*/ 8 h 139"/>
              <a:gd name="T48" fmla="*/ 69 w 160"/>
              <a:gd name="T49" fmla="*/ 83 h 139"/>
              <a:gd name="T50" fmla="*/ 90 w 160"/>
              <a:gd name="T51" fmla="*/ 83 h 139"/>
              <a:gd name="T52" fmla="*/ 90 w 160"/>
              <a:gd name="T53" fmla="*/ 8 h 139"/>
              <a:gd name="T54" fmla="*/ 69 w 160"/>
              <a:gd name="T55" fmla="*/ 129 h 139"/>
              <a:gd name="T56" fmla="*/ 79 w 160"/>
              <a:gd name="T57" fmla="*/ 139 h 139"/>
              <a:gd name="T58" fmla="*/ 90 w 160"/>
              <a:gd name="T59" fmla="*/ 129 h 139"/>
              <a:gd name="T60" fmla="*/ 90 w 160"/>
              <a:gd name="T61" fmla="*/ 119 h 139"/>
              <a:gd name="T62" fmla="*/ 69 w 160"/>
              <a:gd name="T63" fmla="*/ 119 h 139"/>
              <a:gd name="T64" fmla="*/ 69 w 160"/>
              <a:gd name="T65" fmla="*/ 129 h 139"/>
              <a:gd name="T66" fmla="*/ 96 w 160"/>
              <a:gd name="T67" fmla="*/ 91 h 139"/>
              <a:gd name="T68" fmla="*/ 62 w 160"/>
              <a:gd name="T69" fmla="*/ 91 h 139"/>
              <a:gd name="T70" fmla="*/ 58 w 160"/>
              <a:gd name="T71" fmla="*/ 93 h 139"/>
              <a:gd name="T72" fmla="*/ 58 w 160"/>
              <a:gd name="T73" fmla="*/ 107 h 139"/>
              <a:gd name="T74" fmla="*/ 62 w 160"/>
              <a:gd name="T75" fmla="*/ 112 h 139"/>
              <a:gd name="T76" fmla="*/ 96 w 160"/>
              <a:gd name="T77" fmla="*/ 112 h 139"/>
              <a:gd name="T78" fmla="*/ 100 w 160"/>
              <a:gd name="T79" fmla="*/ 107 h 139"/>
              <a:gd name="T80" fmla="*/ 100 w 160"/>
              <a:gd name="T81" fmla="*/ 93 h 139"/>
              <a:gd name="T82" fmla="*/ 96 w 160"/>
              <a:gd name="T83" fmla="*/ 91 h 139"/>
              <a:gd name="T84" fmla="*/ 128 w 160"/>
              <a:gd name="T85" fmla="*/ 129 h 139"/>
              <a:gd name="T86" fmla="*/ 138 w 160"/>
              <a:gd name="T87" fmla="*/ 139 h 139"/>
              <a:gd name="T88" fmla="*/ 149 w 160"/>
              <a:gd name="T89" fmla="*/ 129 h 139"/>
              <a:gd name="T90" fmla="*/ 149 w 160"/>
              <a:gd name="T91" fmla="*/ 46 h 139"/>
              <a:gd name="T92" fmla="*/ 128 w 160"/>
              <a:gd name="T93" fmla="*/ 46 h 139"/>
              <a:gd name="T94" fmla="*/ 128 w 160"/>
              <a:gd name="T95" fmla="*/ 129 h 139"/>
              <a:gd name="T96" fmla="*/ 149 w 160"/>
              <a:gd name="T97" fmla="*/ 8 h 139"/>
              <a:gd name="T98" fmla="*/ 138 w 160"/>
              <a:gd name="T99" fmla="*/ 0 h 139"/>
              <a:gd name="T100" fmla="*/ 128 w 160"/>
              <a:gd name="T101" fmla="*/ 8 h 139"/>
              <a:gd name="T102" fmla="*/ 128 w 160"/>
              <a:gd name="T103" fmla="*/ 11 h 139"/>
              <a:gd name="T104" fmla="*/ 149 w 160"/>
              <a:gd name="T105" fmla="*/ 11 h 139"/>
              <a:gd name="T106" fmla="*/ 149 w 160"/>
              <a:gd name="T107" fmla="*/ 8 h 139"/>
              <a:gd name="T108" fmla="*/ 156 w 160"/>
              <a:gd name="T109" fmla="*/ 18 h 139"/>
              <a:gd name="T110" fmla="*/ 121 w 160"/>
              <a:gd name="T111" fmla="*/ 18 h 139"/>
              <a:gd name="T112" fmla="*/ 117 w 160"/>
              <a:gd name="T113" fmla="*/ 22 h 139"/>
              <a:gd name="T114" fmla="*/ 117 w 160"/>
              <a:gd name="T115" fmla="*/ 35 h 139"/>
              <a:gd name="T116" fmla="*/ 121 w 160"/>
              <a:gd name="T117" fmla="*/ 39 h 139"/>
              <a:gd name="T118" fmla="*/ 156 w 160"/>
              <a:gd name="T119" fmla="*/ 39 h 139"/>
              <a:gd name="T120" fmla="*/ 160 w 160"/>
              <a:gd name="T121" fmla="*/ 35 h 139"/>
              <a:gd name="T122" fmla="*/ 160 w 160"/>
              <a:gd name="T123" fmla="*/ 22 h 139"/>
              <a:gd name="T124" fmla="*/ 156 w 160"/>
              <a:gd name="T125" fmla="*/ 18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39">
                <a:moveTo>
                  <a:pt x="10" y="129"/>
                </a:moveTo>
                <a:cubicBezTo>
                  <a:pt x="10" y="135"/>
                  <a:pt x="14" y="139"/>
                  <a:pt x="21" y="139"/>
                </a:cubicBezTo>
                <a:cubicBezTo>
                  <a:pt x="26" y="139"/>
                  <a:pt x="31" y="135"/>
                  <a:pt x="31" y="129"/>
                </a:cubicBezTo>
                <a:cubicBezTo>
                  <a:pt x="31" y="73"/>
                  <a:pt x="31" y="73"/>
                  <a:pt x="31" y="73"/>
                </a:cubicBezTo>
                <a:cubicBezTo>
                  <a:pt x="10" y="73"/>
                  <a:pt x="10" y="73"/>
                  <a:pt x="10" y="73"/>
                </a:cubicBezTo>
                <a:lnTo>
                  <a:pt x="10" y="129"/>
                </a:lnTo>
                <a:close/>
                <a:moveTo>
                  <a:pt x="31" y="8"/>
                </a:moveTo>
                <a:cubicBezTo>
                  <a:pt x="31" y="4"/>
                  <a:pt x="26" y="0"/>
                  <a:pt x="21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36"/>
                  <a:pt x="10" y="36"/>
                  <a:pt x="10" y="36"/>
                </a:cubicBezTo>
                <a:cubicBezTo>
                  <a:pt x="31" y="36"/>
                  <a:pt x="31" y="36"/>
                  <a:pt x="31" y="36"/>
                </a:cubicBezTo>
                <a:lnTo>
                  <a:pt x="31" y="8"/>
                </a:lnTo>
                <a:close/>
                <a:moveTo>
                  <a:pt x="37" y="44"/>
                </a:moveTo>
                <a:cubicBezTo>
                  <a:pt x="4" y="44"/>
                  <a:pt x="4" y="44"/>
                  <a:pt x="4" y="44"/>
                </a:cubicBezTo>
                <a:cubicBezTo>
                  <a:pt x="1" y="44"/>
                  <a:pt x="0" y="45"/>
                  <a:pt x="0" y="47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4"/>
                  <a:pt x="1" y="65"/>
                  <a:pt x="4" y="65"/>
                </a:cubicBezTo>
                <a:cubicBezTo>
                  <a:pt x="37" y="65"/>
                  <a:pt x="37" y="65"/>
                  <a:pt x="37" y="65"/>
                </a:cubicBezTo>
                <a:cubicBezTo>
                  <a:pt x="40" y="65"/>
                  <a:pt x="42" y="64"/>
                  <a:pt x="42" y="61"/>
                </a:cubicBezTo>
                <a:cubicBezTo>
                  <a:pt x="42" y="47"/>
                  <a:pt x="42" y="47"/>
                  <a:pt x="42" y="47"/>
                </a:cubicBezTo>
                <a:cubicBezTo>
                  <a:pt x="42" y="45"/>
                  <a:pt x="40" y="44"/>
                  <a:pt x="37" y="44"/>
                </a:cubicBezTo>
                <a:close/>
                <a:moveTo>
                  <a:pt x="90" y="8"/>
                </a:moveTo>
                <a:cubicBezTo>
                  <a:pt x="90" y="4"/>
                  <a:pt x="86" y="0"/>
                  <a:pt x="79" y="0"/>
                </a:cubicBezTo>
                <a:cubicBezTo>
                  <a:pt x="74" y="0"/>
                  <a:pt x="69" y="4"/>
                  <a:pt x="69" y="8"/>
                </a:cubicBezTo>
                <a:cubicBezTo>
                  <a:pt x="69" y="83"/>
                  <a:pt x="69" y="83"/>
                  <a:pt x="69" y="83"/>
                </a:cubicBezTo>
                <a:cubicBezTo>
                  <a:pt x="90" y="83"/>
                  <a:pt x="90" y="83"/>
                  <a:pt x="90" y="83"/>
                </a:cubicBezTo>
                <a:lnTo>
                  <a:pt x="90" y="8"/>
                </a:lnTo>
                <a:close/>
                <a:moveTo>
                  <a:pt x="69" y="129"/>
                </a:moveTo>
                <a:cubicBezTo>
                  <a:pt x="69" y="135"/>
                  <a:pt x="74" y="139"/>
                  <a:pt x="79" y="139"/>
                </a:cubicBezTo>
                <a:cubicBezTo>
                  <a:pt x="86" y="139"/>
                  <a:pt x="90" y="135"/>
                  <a:pt x="90" y="129"/>
                </a:cubicBezTo>
                <a:cubicBezTo>
                  <a:pt x="90" y="119"/>
                  <a:pt x="90" y="119"/>
                  <a:pt x="90" y="119"/>
                </a:cubicBezTo>
                <a:cubicBezTo>
                  <a:pt x="69" y="119"/>
                  <a:pt x="69" y="119"/>
                  <a:pt x="69" y="119"/>
                </a:cubicBezTo>
                <a:cubicBezTo>
                  <a:pt x="69" y="129"/>
                  <a:pt x="69" y="129"/>
                  <a:pt x="69" y="129"/>
                </a:cubicBezTo>
                <a:close/>
                <a:moveTo>
                  <a:pt x="96" y="91"/>
                </a:moveTo>
                <a:cubicBezTo>
                  <a:pt x="62" y="91"/>
                  <a:pt x="62" y="91"/>
                  <a:pt x="62" y="91"/>
                </a:cubicBezTo>
                <a:cubicBezTo>
                  <a:pt x="60" y="91"/>
                  <a:pt x="58" y="92"/>
                  <a:pt x="58" y="93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58" y="110"/>
                  <a:pt x="60" y="112"/>
                  <a:pt x="62" y="112"/>
                </a:cubicBezTo>
                <a:cubicBezTo>
                  <a:pt x="96" y="112"/>
                  <a:pt x="96" y="112"/>
                  <a:pt x="96" y="112"/>
                </a:cubicBezTo>
                <a:cubicBezTo>
                  <a:pt x="98" y="112"/>
                  <a:pt x="100" y="110"/>
                  <a:pt x="100" y="107"/>
                </a:cubicBezTo>
                <a:cubicBezTo>
                  <a:pt x="100" y="93"/>
                  <a:pt x="100" y="93"/>
                  <a:pt x="100" y="93"/>
                </a:cubicBezTo>
                <a:cubicBezTo>
                  <a:pt x="100" y="92"/>
                  <a:pt x="98" y="91"/>
                  <a:pt x="96" y="91"/>
                </a:cubicBezTo>
                <a:close/>
                <a:moveTo>
                  <a:pt x="128" y="129"/>
                </a:moveTo>
                <a:cubicBezTo>
                  <a:pt x="128" y="134"/>
                  <a:pt x="132" y="139"/>
                  <a:pt x="138" y="139"/>
                </a:cubicBezTo>
                <a:cubicBezTo>
                  <a:pt x="143" y="139"/>
                  <a:pt x="149" y="134"/>
                  <a:pt x="149" y="129"/>
                </a:cubicBezTo>
                <a:cubicBezTo>
                  <a:pt x="149" y="46"/>
                  <a:pt x="149" y="46"/>
                  <a:pt x="149" y="46"/>
                </a:cubicBezTo>
                <a:cubicBezTo>
                  <a:pt x="128" y="46"/>
                  <a:pt x="128" y="46"/>
                  <a:pt x="128" y="46"/>
                </a:cubicBezTo>
                <a:lnTo>
                  <a:pt x="128" y="129"/>
                </a:lnTo>
                <a:close/>
                <a:moveTo>
                  <a:pt x="149" y="8"/>
                </a:moveTo>
                <a:cubicBezTo>
                  <a:pt x="149" y="4"/>
                  <a:pt x="143" y="0"/>
                  <a:pt x="138" y="0"/>
                </a:cubicBezTo>
                <a:cubicBezTo>
                  <a:pt x="132" y="0"/>
                  <a:pt x="128" y="4"/>
                  <a:pt x="128" y="8"/>
                </a:cubicBezTo>
                <a:cubicBezTo>
                  <a:pt x="128" y="11"/>
                  <a:pt x="128" y="11"/>
                  <a:pt x="128" y="11"/>
                </a:cubicBezTo>
                <a:cubicBezTo>
                  <a:pt x="149" y="11"/>
                  <a:pt x="149" y="11"/>
                  <a:pt x="149" y="11"/>
                </a:cubicBezTo>
                <a:lnTo>
                  <a:pt x="149" y="8"/>
                </a:lnTo>
                <a:close/>
                <a:moveTo>
                  <a:pt x="156" y="18"/>
                </a:moveTo>
                <a:cubicBezTo>
                  <a:pt x="121" y="18"/>
                  <a:pt x="121" y="18"/>
                  <a:pt x="121" y="18"/>
                </a:cubicBezTo>
                <a:cubicBezTo>
                  <a:pt x="118" y="18"/>
                  <a:pt x="117" y="19"/>
                  <a:pt x="117" y="22"/>
                </a:cubicBezTo>
                <a:cubicBezTo>
                  <a:pt x="117" y="35"/>
                  <a:pt x="117" y="35"/>
                  <a:pt x="117" y="35"/>
                </a:cubicBezTo>
                <a:cubicBezTo>
                  <a:pt x="117" y="38"/>
                  <a:pt x="118" y="39"/>
                  <a:pt x="121" y="39"/>
                </a:cubicBezTo>
                <a:cubicBezTo>
                  <a:pt x="156" y="39"/>
                  <a:pt x="156" y="39"/>
                  <a:pt x="156" y="39"/>
                </a:cubicBezTo>
                <a:cubicBezTo>
                  <a:pt x="157" y="39"/>
                  <a:pt x="160" y="38"/>
                  <a:pt x="160" y="35"/>
                </a:cubicBezTo>
                <a:cubicBezTo>
                  <a:pt x="160" y="22"/>
                  <a:pt x="160" y="22"/>
                  <a:pt x="160" y="22"/>
                </a:cubicBezTo>
                <a:cubicBezTo>
                  <a:pt x="160" y="19"/>
                  <a:pt x="157" y="18"/>
                  <a:pt x="156" y="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F97BFB8B-E9F8-2B05-41FC-636F3BFC67FD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3030538"/>
            <a:ext cx="254000" cy="239713"/>
          </a:xfrm>
          <a:custGeom>
            <a:avLst/>
            <a:gdLst>
              <a:gd name="T0" fmla="*/ 34 w 160"/>
              <a:gd name="T1" fmla="*/ 63 h 151"/>
              <a:gd name="T2" fmla="*/ 7 w 160"/>
              <a:gd name="T3" fmla="*/ 63 h 151"/>
              <a:gd name="T4" fmla="*/ 0 w 160"/>
              <a:gd name="T5" fmla="*/ 70 h 151"/>
              <a:gd name="T6" fmla="*/ 0 w 160"/>
              <a:gd name="T7" fmla="*/ 143 h 151"/>
              <a:gd name="T8" fmla="*/ 7 w 160"/>
              <a:gd name="T9" fmla="*/ 151 h 151"/>
              <a:gd name="T10" fmla="*/ 34 w 160"/>
              <a:gd name="T11" fmla="*/ 151 h 151"/>
              <a:gd name="T12" fmla="*/ 41 w 160"/>
              <a:gd name="T13" fmla="*/ 143 h 151"/>
              <a:gd name="T14" fmla="*/ 41 w 160"/>
              <a:gd name="T15" fmla="*/ 70 h 151"/>
              <a:gd name="T16" fmla="*/ 34 w 160"/>
              <a:gd name="T17" fmla="*/ 63 h 151"/>
              <a:gd name="T18" fmla="*/ 29 w 160"/>
              <a:gd name="T19" fmla="*/ 138 h 151"/>
              <a:gd name="T20" fmla="*/ 13 w 160"/>
              <a:gd name="T21" fmla="*/ 138 h 151"/>
              <a:gd name="T22" fmla="*/ 13 w 160"/>
              <a:gd name="T23" fmla="*/ 77 h 151"/>
              <a:gd name="T24" fmla="*/ 29 w 160"/>
              <a:gd name="T25" fmla="*/ 77 h 151"/>
              <a:gd name="T26" fmla="*/ 29 w 160"/>
              <a:gd name="T27" fmla="*/ 138 h 151"/>
              <a:gd name="T28" fmla="*/ 95 w 160"/>
              <a:gd name="T29" fmla="*/ 0 h 151"/>
              <a:gd name="T30" fmla="*/ 65 w 160"/>
              <a:gd name="T31" fmla="*/ 0 h 151"/>
              <a:gd name="T32" fmla="*/ 60 w 160"/>
              <a:gd name="T33" fmla="*/ 7 h 151"/>
              <a:gd name="T34" fmla="*/ 60 w 160"/>
              <a:gd name="T35" fmla="*/ 144 h 151"/>
              <a:gd name="T36" fmla="*/ 65 w 160"/>
              <a:gd name="T37" fmla="*/ 151 h 151"/>
              <a:gd name="T38" fmla="*/ 95 w 160"/>
              <a:gd name="T39" fmla="*/ 151 h 151"/>
              <a:gd name="T40" fmla="*/ 101 w 160"/>
              <a:gd name="T41" fmla="*/ 144 h 151"/>
              <a:gd name="T42" fmla="*/ 101 w 160"/>
              <a:gd name="T43" fmla="*/ 7 h 151"/>
              <a:gd name="T44" fmla="*/ 95 w 160"/>
              <a:gd name="T45" fmla="*/ 0 h 151"/>
              <a:gd name="T46" fmla="*/ 88 w 160"/>
              <a:gd name="T47" fmla="*/ 138 h 151"/>
              <a:gd name="T48" fmla="*/ 71 w 160"/>
              <a:gd name="T49" fmla="*/ 138 h 151"/>
              <a:gd name="T50" fmla="*/ 71 w 160"/>
              <a:gd name="T51" fmla="*/ 12 h 151"/>
              <a:gd name="T52" fmla="*/ 88 w 160"/>
              <a:gd name="T53" fmla="*/ 12 h 151"/>
              <a:gd name="T54" fmla="*/ 88 w 160"/>
              <a:gd name="T55" fmla="*/ 138 h 151"/>
              <a:gd name="T56" fmla="*/ 155 w 160"/>
              <a:gd name="T57" fmla="*/ 18 h 151"/>
              <a:gd name="T58" fmla="*/ 125 w 160"/>
              <a:gd name="T59" fmla="*/ 18 h 151"/>
              <a:gd name="T60" fmla="*/ 119 w 160"/>
              <a:gd name="T61" fmla="*/ 26 h 151"/>
              <a:gd name="T62" fmla="*/ 119 w 160"/>
              <a:gd name="T63" fmla="*/ 143 h 151"/>
              <a:gd name="T64" fmla="*/ 125 w 160"/>
              <a:gd name="T65" fmla="*/ 151 h 151"/>
              <a:gd name="T66" fmla="*/ 155 w 160"/>
              <a:gd name="T67" fmla="*/ 151 h 151"/>
              <a:gd name="T68" fmla="*/ 160 w 160"/>
              <a:gd name="T69" fmla="*/ 143 h 151"/>
              <a:gd name="T70" fmla="*/ 160 w 160"/>
              <a:gd name="T71" fmla="*/ 26 h 151"/>
              <a:gd name="T72" fmla="*/ 155 w 160"/>
              <a:gd name="T73" fmla="*/ 18 h 151"/>
              <a:gd name="T74" fmla="*/ 148 w 160"/>
              <a:gd name="T75" fmla="*/ 138 h 151"/>
              <a:gd name="T76" fmla="*/ 132 w 160"/>
              <a:gd name="T77" fmla="*/ 138 h 151"/>
              <a:gd name="T78" fmla="*/ 132 w 160"/>
              <a:gd name="T79" fmla="*/ 31 h 151"/>
              <a:gd name="T80" fmla="*/ 148 w 160"/>
              <a:gd name="T81" fmla="*/ 31 h 151"/>
              <a:gd name="T82" fmla="*/ 148 w 160"/>
              <a:gd name="T83" fmla="*/ 138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51">
                <a:moveTo>
                  <a:pt x="34" y="63"/>
                </a:moveTo>
                <a:cubicBezTo>
                  <a:pt x="34" y="63"/>
                  <a:pt x="34" y="63"/>
                  <a:pt x="7" y="63"/>
                </a:cubicBezTo>
                <a:cubicBezTo>
                  <a:pt x="3" y="63"/>
                  <a:pt x="0" y="66"/>
                  <a:pt x="0" y="70"/>
                </a:cubicBezTo>
                <a:cubicBezTo>
                  <a:pt x="0" y="70"/>
                  <a:pt x="0" y="70"/>
                  <a:pt x="0" y="143"/>
                </a:cubicBezTo>
                <a:cubicBezTo>
                  <a:pt x="0" y="149"/>
                  <a:pt x="3" y="151"/>
                  <a:pt x="7" y="151"/>
                </a:cubicBezTo>
                <a:cubicBezTo>
                  <a:pt x="7" y="151"/>
                  <a:pt x="7" y="151"/>
                  <a:pt x="34" y="151"/>
                </a:cubicBezTo>
                <a:cubicBezTo>
                  <a:pt x="39" y="151"/>
                  <a:pt x="41" y="149"/>
                  <a:pt x="41" y="143"/>
                </a:cubicBezTo>
                <a:cubicBezTo>
                  <a:pt x="41" y="143"/>
                  <a:pt x="41" y="143"/>
                  <a:pt x="41" y="70"/>
                </a:cubicBezTo>
                <a:cubicBezTo>
                  <a:pt x="41" y="66"/>
                  <a:pt x="39" y="63"/>
                  <a:pt x="34" y="63"/>
                </a:cubicBezTo>
                <a:close/>
                <a:moveTo>
                  <a:pt x="29" y="138"/>
                </a:moveTo>
                <a:cubicBezTo>
                  <a:pt x="29" y="138"/>
                  <a:pt x="29" y="138"/>
                  <a:pt x="13" y="138"/>
                </a:cubicBezTo>
                <a:cubicBezTo>
                  <a:pt x="13" y="77"/>
                  <a:pt x="13" y="77"/>
                  <a:pt x="13" y="77"/>
                </a:cubicBezTo>
                <a:cubicBezTo>
                  <a:pt x="13" y="77"/>
                  <a:pt x="13" y="77"/>
                  <a:pt x="29" y="77"/>
                </a:cubicBezTo>
                <a:cubicBezTo>
                  <a:pt x="29" y="77"/>
                  <a:pt x="29" y="77"/>
                  <a:pt x="29" y="138"/>
                </a:cubicBezTo>
                <a:close/>
                <a:moveTo>
                  <a:pt x="95" y="0"/>
                </a:moveTo>
                <a:cubicBezTo>
                  <a:pt x="95" y="0"/>
                  <a:pt x="95" y="0"/>
                  <a:pt x="65" y="0"/>
                </a:cubicBezTo>
                <a:cubicBezTo>
                  <a:pt x="61" y="0"/>
                  <a:pt x="60" y="4"/>
                  <a:pt x="60" y="7"/>
                </a:cubicBezTo>
                <a:cubicBezTo>
                  <a:pt x="60" y="7"/>
                  <a:pt x="60" y="7"/>
                  <a:pt x="60" y="144"/>
                </a:cubicBezTo>
                <a:cubicBezTo>
                  <a:pt x="60" y="149"/>
                  <a:pt x="61" y="151"/>
                  <a:pt x="65" y="151"/>
                </a:cubicBezTo>
                <a:cubicBezTo>
                  <a:pt x="65" y="151"/>
                  <a:pt x="65" y="151"/>
                  <a:pt x="95" y="151"/>
                </a:cubicBezTo>
                <a:cubicBezTo>
                  <a:pt x="98" y="151"/>
                  <a:pt x="101" y="149"/>
                  <a:pt x="101" y="144"/>
                </a:cubicBezTo>
                <a:cubicBezTo>
                  <a:pt x="101" y="144"/>
                  <a:pt x="101" y="144"/>
                  <a:pt x="101" y="7"/>
                </a:cubicBezTo>
                <a:cubicBezTo>
                  <a:pt x="101" y="4"/>
                  <a:pt x="98" y="0"/>
                  <a:pt x="95" y="0"/>
                </a:cubicBezTo>
                <a:close/>
                <a:moveTo>
                  <a:pt x="88" y="138"/>
                </a:moveTo>
                <a:cubicBezTo>
                  <a:pt x="88" y="138"/>
                  <a:pt x="88" y="138"/>
                  <a:pt x="71" y="138"/>
                </a:cubicBezTo>
                <a:cubicBezTo>
                  <a:pt x="71" y="12"/>
                  <a:pt x="71" y="12"/>
                  <a:pt x="71" y="12"/>
                </a:cubicBezTo>
                <a:cubicBezTo>
                  <a:pt x="71" y="12"/>
                  <a:pt x="71" y="12"/>
                  <a:pt x="88" y="12"/>
                </a:cubicBezTo>
                <a:cubicBezTo>
                  <a:pt x="88" y="12"/>
                  <a:pt x="88" y="12"/>
                  <a:pt x="88" y="138"/>
                </a:cubicBezTo>
                <a:close/>
                <a:moveTo>
                  <a:pt x="155" y="18"/>
                </a:moveTo>
                <a:cubicBezTo>
                  <a:pt x="155" y="18"/>
                  <a:pt x="155" y="18"/>
                  <a:pt x="125" y="18"/>
                </a:cubicBezTo>
                <a:cubicBezTo>
                  <a:pt x="122" y="18"/>
                  <a:pt x="119" y="20"/>
                  <a:pt x="119" y="26"/>
                </a:cubicBezTo>
                <a:cubicBezTo>
                  <a:pt x="119" y="26"/>
                  <a:pt x="119" y="26"/>
                  <a:pt x="119" y="143"/>
                </a:cubicBezTo>
                <a:cubicBezTo>
                  <a:pt x="119" y="149"/>
                  <a:pt x="122" y="151"/>
                  <a:pt x="125" y="151"/>
                </a:cubicBezTo>
                <a:cubicBezTo>
                  <a:pt x="125" y="151"/>
                  <a:pt x="125" y="151"/>
                  <a:pt x="155" y="151"/>
                </a:cubicBezTo>
                <a:cubicBezTo>
                  <a:pt x="158" y="151"/>
                  <a:pt x="160" y="149"/>
                  <a:pt x="160" y="143"/>
                </a:cubicBezTo>
                <a:cubicBezTo>
                  <a:pt x="160" y="143"/>
                  <a:pt x="160" y="143"/>
                  <a:pt x="160" y="26"/>
                </a:cubicBezTo>
                <a:cubicBezTo>
                  <a:pt x="160" y="20"/>
                  <a:pt x="158" y="18"/>
                  <a:pt x="155" y="18"/>
                </a:cubicBezTo>
                <a:close/>
                <a:moveTo>
                  <a:pt x="148" y="138"/>
                </a:moveTo>
                <a:cubicBezTo>
                  <a:pt x="148" y="138"/>
                  <a:pt x="148" y="138"/>
                  <a:pt x="132" y="138"/>
                </a:cubicBezTo>
                <a:cubicBezTo>
                  <a:pt x="132" y="31"/>
                  <a:pt x="132" y="31"/>
                  <a:pt x="132" y="31"/>
                </a:cubicBezTo>
                <a:cubicBezTo>
                  <a:pt x="132" y="31"/>
                  <a:pt x="132" y="31"/>
                  <a:pt x="148" y="31"/>
                </a:cubicBezTo>
                <a:cubicBezTo>
                  <a:pt x="148" y="31"/>
                  <a:pt x="148" y="31"/>
                  <a:pt x="148" y="1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A10F290C-3072-18AC-01B9-DAA97A0DB3AF}"/>
              </a:ext>
            </a:extLst>
          </p:cNvPr>
          <p:cNvSpPr>
            <a:spLocks noEditPoints="1"/>
          </p:cNvSpPr>
          <p:nvPr/>
        </p:nvSpPr>
        <p:spPr bwMode="auto">
          <a:xfrm>
            <a:off x="7932738" y="1922463"/>
            <a:ext cx="177800" cy="254000"/>
          </a:xfrm>
          <a:custGeom>
            <a:avLst/>
            <a:gdLst>
              <a:gd name="T0" fmla="*/ 101 w 112"/>
              <a:gd name="T1" fmla="*/ 0 h 160"/>
              <a:gd name="T2" fmla="*/ 88 w 112"/>
              <a:gd name="T3" fmla="*/ 12 h 160"/>
              <a:gd name="T4" fmla="*/ 88 w 112"/>
              <a:gd name="T5" fmla="*/ 147 h 160"/>
              <a:gd name="T6" fmla="*/ 101 w 112"/>
              <a:gd name="T7" fmla="*/ 160 h 160"/>
              <a:gd name="T8" fmla="*/ 112 w 112"/>
              <a:gd name="T9" fmla="*/ 147 h 160"/>
              <a:gd name="T10" fmla="*/ 112 w 112"/>
              <a:gd name="T11" fmla="*/ 12 h 160"/>
              <a:gd name="T12" fmla="*/ 101 w 112"/>
              <a:gd name="T13" fmla="*/ 0 h 160"/>
              <a:gd name="T14" fmla="*/ 56 w 112"/>
              <a:gd name="T15" fmla="*/ 44 h 160"/>
              <a:gd name="T16" fmla="*/ 45 w 112"/>
              <a:gd name="T17" fmla="*/ 57 h 160"/>
              <a:gd name="T18" fmla="*/ 45 w 112"/>
              <a:gd name="T19" fmla="*/ 147 h 160"/>
              <a:gd name="T20" fmla="*/ 56 w 112"/>
              <a:gd name="T21" fmla="*/ 160 h 160"/>
              <a:gd name="T22" fmla="*/ 68 w 112"/>
              <a:gd name="T23" fmla="*/ 147 h 160"/>
              <a:gd name="T24" fmla="*/ 68 w 112"/>
              <a:gd name="T25" fmla="*/ 57 h 160"/>
              <a:gd name="T26" fmla="*/ 56 w 112"/>
              <a:gd name="T27" fmla="*/ 44 h 160"/>
              <a:gd name="T28" fmla="*/ 12 w 112"/>
              <a:gd name="T29" fmla="*/ 89 h 160"/>
              <a:gd name="T30" fmla="*/ 0 w 112"/>
              <a:gd name="T31" fmla="*/ 101 h 160"/>
              <a:gd name="T32" fmla="*/ 0 w 112"/>
              <a:gd name="T33" fmla="*/ 147 h 160"/>
              <a:gd name="T34" fmla="*/ 12 w 112"/>
              <a:gd name="T35" fmla="*/ 160 h 160"/>
              <a:gd name="T36" fmla="*/ 24 w 112"/>
              <a:gd name="T37" fmla="*/ 147 h 160"/>
              <a:gd name="T38" fmla="*/ 24 w 112"/>
              <a:gd name="T39" fmla="*/ 101 h 160"/>
              <a:gd name="T40" fmla="*/ 12 w 112"/>
              <a:gd name="T41" fmla="*/ 8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" h="160">
                <a:moveTo>
                  <a:pt x="101" y="0"/>
                </a:moveTo>
                <a:cubicBezTo>
                  <a:pt x="95" y="0"/>
                  <a:pt x="88" y="5"/>
                  <a:pt x="88" y="12"/>
                </a:cubicBezTo>
                <a:cubicBezTo>
                  <a:pt x="88" y="147"/>
                  <a:pt x="88" y="147"/>
                  <a:pt x="88" y="147"/>
                </a:cubicBezTo>
                <a:cubicBezTo>
                  <a:pt x="88" y="154"/>
                  <a:pt x="95" y="160"/>
                  <a:pt x="101" y="160"/>
                </a:cubicBezTo>
                <a:cubicBezTo>
                  <a:pt x="106" y="160"/>
                  <a:pt x="112" y="154"/>
                  <a:pt x="112" y="147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5"/>
                  <a:pt x="106" y="0"/>
                  <a:pt x="101" y="0"/>
                </a:cubicBezTo>
                <a:close/>
                <a:moveTo>
                  <a:pt x="56" y="44"/>
                </a:moveTo>
                <a:cubicBezTo>
                  <a:pt x="50" y="44"/>
                  <a:pt x="45" y="50"/>
                  <a:pt x="45" y="57"/>
                </a:cubicBezTo>
                <a:cubicBezTo>
                  <a:pt x="45" y="147"/>
                  <a:pt x="45" y="147"/>
                  <a:pt x="45" y="147"/>
                </a:cubicBezTo>
                <a:cubicBezTo>
                  <a:pt x="45" y="154"/>
                  <a:pt x="50" y="160"/>
                  <a:pt x="56" y="160"/>
                </a:cubicBezTo>
                <a:cubicBezTo>
                  <a:pt x="63" y="160"/>
                  <a:pt x="68" y="154"/>
                  <a:pt x="68" y="147"/>
                </a:cubicBezTo>
                <a:cubicBezTo>
                  <a:pt x="68" y="57"/>
                  <a:pt x="68" y="57"/>
                  <a:pt x="68" y="57"/>
                </a:cubicBezTo>
                <a:cubicBezTo>
                  <a:pt x="68" y="50"/>
                  <a:pt x="63" y="44"/>
                  <a:pt x="56" y="44"/>
                </a:cubicBezTo>
                <a:close/>
                <a:moveTo>
                  <a:pt x="12" y="89"/>
                </a:moveTo>
                <a:cubicBezTo>
                  <a:pt x="5" y="89"/>
                  <a:pt x="0" y="94"/>
                  <a:pt x="0" y="101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4"/>
                  <a:pt x="5" y="160"/>
                  <a:pt x="12" y="160"/>
                </a:cubicBezTo>
                <a:cubicBezTo>
                  <a:pt x="18" y="160"/>
                  <a:pt x="24" y="154"/>
                  <a:pt x="24" y="147"/>
                </a:cubicBezTo>
                <a:cubicBezTo>
                  <a:pt x="24" y="101"/>
                  <a:pt x="24" y="101"/>
                  <a:pt x="24" y="101"/>
                </a:cubicBezTo>
                <a:cubicBezTo>
                  <a:pt x="24" y="94"/>
                  <a:pt x="18" y="89"/>
                  <a:pt x="12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AD2DE413-A8A2-BEF2-1606-D41091BB57EA}"/>
              </a:ext>
            </a:extLst>
          </p:cNvPr>
          <p:cNvSpPr>
            <a:spLocks noEditPoints="1"/>
          </p:cNvSpPr>
          <p:nvPr/>
        </p:nvSpPr>
        <p:spPr bwMode="auto">
          <a:xfrm>
            <a:off x="1295401" y="1371600"/>
            <a:ext cx="241300" cy="254000"/>
          </a:xfrm>
          <a:custGeom>
            <a:avLst/>
            <a:gdLst>
              <a:gd name="T0" fmla="*/ 63 w 152"/>
              <a:gd name="T1" fmla="*/ 26 h 160"/>
              <a:gd name="T2" fmla="*/ 55 w 152"/>
              <a:gd name="T3" fmla="*/ 34 h 160"/>
              <a:gd name="T4" fmla="*/ 63 w 152"/>
              <a:gd name="T5" fmla="*/ 43 h 160"/>
              <a:gd name="T6" fmla="*/ 85 w 152"/>
              <a:gd name="T7" fmla="*/ 59 h 160"/>
              <a:gd name="T8" fmla="*/ 92 w 152"/>
              <a:gd name="T9" fmla="*/ 63 h 160"/>
              <a:gd name="T10" fmla="*/ 96 w 152"/>
              <a:gd name="T11" fmla="*/ 62 h 160"/>
              <a:gd name="T12" fmla="*/ 100 w 152"/>
              <a:gd name="T13" fmla="*/ 50 h 160"/>
              <a:gd name="T14" fmla="*/ 63 w 152"/>
              <a:gd name="T15" fmla="*/ 26 h 160"/>
              <a:gd name="T16" fmla="*/ 148 w 152"/>
              <a:gd name="T17" fmla="*/ 141 h 160"/>
              <a:gd name="T18" fmla="*/ 121 w 152"/>
              <a:gd name="T19" fmla="*/ 114 h 160"/>
              <a:gd name="T20" fmla="*/ 133 w 152"/>
              <a:gd name="T21" fmla="*/ 73 h 160"/>
              <a:gd name="T22" fmla="*/ 67 w 152"/>
              <a:gd name="T23" fmla="*/ 0 h 160"/>
              <a:gd name="T24" fmla="*/ 0 w 152"/>
              <a:gd name="T25" fmla="*/ 73 h 160"/>
              <a:gd name="T26" fmla="*/ 67 w 152"/>
              <a:gd name="T27" fmla="*/ 144 h 160"/>
              <a:gd name="T28" fmla="*/ 108 w 152"/>
              <a:gd name="T29" fmla="*/ 128 h 160"/>
              <a:gd name="T30" fmla="*/ 133 w 152"/>
              <a:gd name="T31" fmla="*/ 157 h 160"/>
              <a:gd name="T32" fmla="*/ 141 w 152"/>
              <a:gd name="T33" fmla="*/ 160 h 160"/>
              <a:gd name="T34" fmla="*/ 148 w 152"/>
              <a:gd name="T35" fmla="*/ 157 h 160"/>
              <a:gd name="T36" fmla="*/ 148 w 152"/>
              <a:gd name="T37" fmla="*/ 141 h 160"/>
              <a:gd name="T38" fmla="*/ 108 w 152"/>
              <a:gd name="T39" fmla="*/ 105 h 160"/>
              <a:gd name="T40" fmla="*/ 100 w 152"/>
              <a:gd name="T41" fmla="*/ 114 h 160"/>
              <a:gd name="T42" fmla="*/ 67 w 152"/>
              <a:gd name="T43" fmla="*/ 127 h 160"/>
              <a:gd name="T44" fmla="*/ 16 w 152"/>
              <a:gd name="T45" fmla="*/ 73 h 160"/>
              <a:gd name="T46" fmla="*/ 67 w 152"/>
              <a:gd name="T47" fmla="*/ 17 h 160"/>
              <a:gd name="T48" fmla="*/ 119 w 152"/>
              <a:gd name="T49" fmla="*/ 73 h 160"/>
              <a:gd name="T50" fmla="*/ 108 w 152"/>
              <a:gd name="T51" fmla="*/ 10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52" h="160">
                <a:moveTo>
                  <a:pt x="63" y="26"/>
                </a:moveTo>
                <a:cubicBezTo>
                  <a:pt x="59" y="26"/>
                  <a:pt x="55" y="30"/>
                  <a:pt x="55" y="34"/>
                </a:cubicBezTo>
                <a:cubicBezTo>
                  <a:pt x="55" y="39"/>
                  <a:pt x="59" y="43"/>
                  <a:pt x="63" y="43"/>
                </a:cubicBezTo>
                <a:cubicBezTo>
                  <a:pt x="73" y="43"/>
                  <a:pt x="81" y="49"/>
                  <a:pt x="85" y="59"/>
                </a:cubicBezTo>
                <a:cubicBezTo>
                  <a:pt x="87" y="62"/>
                  <a:pt x="89" y="63"/>
                  <a:pt x="92" y="63"/>
                </a:cubicBezTo>
                <a:cubicBezTo>
                  <a:pt x="93" y="63"/>
                  <a:pt x="95" y="63"/>
                  <a:pt x="96" y="62"/>
                </a:cubicBezTo>
                <a:cubicBezTo>
                  <a:pt x="100" y="60"/>
                  <a:pt x="101" y="55"/>
                  <a:pt x="100" y="50"/>
                </a:cubicBezTo>
                <a:cubicBezTo>
                  <a:pt x="93" y="36"/>
                  <a:pt x="79" y="26"/>
                  <a:pt x="63" y="26"/>
                </a:cubicBezTo>
                <a:close/>
                <a:moveTo>
                  <a:pt x="148" y="141"/>
                </a:moveTo>
                <a:cubicBezTo>
                  <a:pt x="121" y="114"/>
                  <a:pt x="121" y="114"/>
                  <a:pt x="121" y="114"/>
                </a:cubicBezTo>
                <a:cubicBezTo>
                  <a:pt x="129" y="101"/>
                  <a:pt x="133" y="87"/>
                  <a:pt x="133" y="73"/>
                </a:cubicBezTo>
                <a:cubicBezTo>
                  <a:pt x="133" y="33"/>
                  <a:pt x="104" y="0"/>
                  <a:pt x="67" y="0"/>
                </a:cubicBezTo>
                <a:cubicBezTo>
                  <a:pt x="31" y="0"/>
                  <a:pt x="0" y="33"/>
                  <a:pt x="0" y="73"/>
                </a:cubicBezTo>
                <a:cubicBezTo>
                  <a:pt x="0" y="111"/>
                  <a:pt x="31" y="144"/>
                  <a:pt x="67" y="144"/>
                </a:cubicBezTo>
                <a:cubicBezTo>
                  <a:pt x="83" y="144"/>
                  <a:pt x="96" y="138"/>
                  <a:pt x="108" y="128"/>
                </a:cubicBezTo>
                <a:cubicBezTo>
                  <a:pt x="133" y="157"/>
                  <a:pt x="133" y="157"/>
                  <a:pt x="133" y="157"/>
                </a:cubicBezTo>
                <a:cubicBezTo>
                  <a:pt x="136" y="158"/>
                  <a:pt x="139" y="160"/>
                  <a:pt x="141" y="160"/>
                </a:cubicBezTo>
                <a:cubicBezTo>
                  <a:pt x="143" y="160"/>
                  <a:pt x="145" y="158"/>
                  <a:pt x="148" y="157"/>
                </a:cubicBezTo>
                <a:cubicBezTo>
                  <a:pt x="152" y="153"/>
                  <a:pt x="152" y="145"/>
                  <a:pt x="148" y="141"/>
                </a:cubicBezTo>
                <a:close/>
                <a:moveTo>
                  <a:pt x="108" y="105"/>
                </a:moveTo>
                <a:cubicBezTo>
                  <a:pt x="105" y="108"/>
                  <a:pt x="103" y="111"/>
                  <a:pt x="100" y="114"/>
                </a:cubicBezTo>
                <a:cubicBezTo>
                  <a:pt x="91" y="123"/>
                  <a:pt x="80" y="127"/>
                  <a:pt x="67" y="127"/>
                </a:cubicBezTo>
                <a:cubicBezTo>
                  <a:pt x="39" y="127"/>
                  <a:pt x="16" y="103"/>
                  <a:pt x="16" y="73"/>
                </a:cubicBezTo>
                <a:cubicBezTo>
                  <a:pt x="16" y="41"/>
                  <a:pt x="39" y="17"/>
                  <a:pt x="67" y="17"/>
                </a:cubicBezTo>
                <a:cubicBezTo>
                  <a:pt x="95" y="17"/>
                  <a:pt x="119" y="41"/>
                  <a:pt x="119" y="73"/>
                </a:cubicBezTo>
                <a:cubicBezTo>
                  <a:pt x="119" y="84"/>
                  <a:pt x="115" y="97"/>
                  <a:pt x="108" y="10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DA0DC2D9-0DC4-09DC-40C1-F9E97B24F37B}"/>
              </a:ext>
            </a:extLst>
          </p:cNvPr>
          <p:cNvSpPr>
            <a:spLocks noEditPoints="1"/>
          </p:cNvSpPr>
          <p:nvPr/>
        </p:nvSpPr>
        <p:spPr bwMode="auto">
          <a:xfrm>
            <a:off x="10102851" y="1371600"/>
            <a:ext cx="239713" cy="254000"/>
          </a:xfrm>
          <a:custGeom>
            <a:avLst/>
            <a:gdLst>
              <a:gd name="T0" fmla="*/ 122 w 151"/>
              <a:gd name="T1" fmla="*/ 109 h 160"/>
              <a:gd name="T2" fmla="*/ 115 w 151"/>
              <a:gd name="T3" fmla="*/ 111 h 160"/>
              <a:gd name="T4" fmla="*/ 103 w 151"/>
              <a:gd name="T5" fmla="*/ 125 h 160"/>
              <a:gd name="T6" fmla="*/ 130 w 151"/>
              <a:gd name="T7" fmla="*/ 156 h 160"/>
              <a:gd name="T8" fmla="*/ 144 w 151"/>
              <a:gd name="T9" fmla="*/ 158 h 160"/>
              <a:gd name="T10" fmla="*/ 146 w 151"/>
              <a:gd name="T11" fmla="*/ 136 h 160"/>
              <a:gd name="T12" fmla="*/ 62 w 151"/>
              <a:gd name="T13" fmla="*/ 0 h 160"/>
              <a:gd name="T14" fmla="*/ 62 w 151"/>
              <a:gd name="T15" fmla="*/ 132 h 160"/>
              <a:gd name="T16" fmla="*/ 73 w 151"/>
              <a:gd name="T17" fmla="*/ 19 h 160"/>
              <a:gd name="T18" fmla="*/ 75 w 151"/>
              <a:gd name="T19" fmla="*/ 19 h 160"/>
              <a:gd name="T20" fmla="*/ 79 w 151"/>
              <a:gd name="T21" fmla="*/ 21 h 160"/>
              <a:gd name="T22" fmla="*/ 79 w 151"/>
              <a:gd name="T23" fmla="*/ 26 h 160"/>
              <a:gd name="T24" fmla="*/ 73 w 151"/>
              <a:gd name="T25" fmla="*/ 19 h 160"/>
              <a:gd name="T26" fmla="*/ 60 w 151"/>
              <a:gd name="T27" fmla="*/ 17 h 160"/>
              <a:gd name="T28" fmla="*/ 64 w 151"/>
              <a:gd name="T29" fmla="*/ 18 h 160"/>
              <a:gd name="T30" fmla="*/ 62 w 151"/>
              <a:gd name="T31" fmla="*/ 19 h 160"/>
              <a:gd name="T32" fmla="*/ 62 w 151"/>
              <a:gd name="T33" fmla="*/ 28 h 160"/>
              <a:gd name="T34" fmla="*/ 55 w 151"/>
              <a:gd name="T35" fmla="*/ 25 h 160"/>
              <a:gd name="T36" fmla="*/ 52 w 151"/>
              <a:gd name="T37" fmla="*/ 22 h 160"/>
              <a:gd name="T38" fmla="*/ 68 w 151"/>
              <a:gd name="T39" fmla="*/ 99 h 160"/>
              <a:gd name="T40" fmla="*/ 66 w 151"/>
              <a:gd name="T41" fmla="*/ 107 h 160"/>
              <a:gd name="T42" fmla="*/ 62 w 151"/>
              <a:gd name="T43" fmla="*/ 113 h 160"/>
              <a:gd name="T44" fmla="*/ 22 w 151"/>
              <a:gd name="T45" fmla="*/ 42 h 160"/>
              <a:gd name="T46" fmla="*/ 26 w 151"/>
              <a:gd name="T47" fmla="*/ 48 h 160"/>
              <a:gd name="T48" fmla="*/ 31 w 151"/>
              <a:gd name="T49" fmla="*/ 52 h 160"/>
              <a:gd name="T50" fmla="*/ 33 w 151"/>
              <a:gd name="T51" fmla="*/ 56 h 160"/>
              <a:gd name="T52" fmla="*/ 36 w 151"/>
              <a:gd name="T53" fmla="*/ 59 h 160"/>
              <a:gd name="T54" fmla="*/ 41 w 151"/>
              <a:gd name="T55" fmla="*/ 61 h 160"/>
              <a:gd name="T56" fmla="*/ 48 w 151"/>
              <a:gd name="T57" fmla="*/ 65 h 160"/>
              <a:gd name="T58" fmla="*/ 60 w 151"/>
              <a:gd name="T59" fmla="*/ 70 h 160"/>
              <a:gd name="T60" fmla="*/ 60 w 151"/>
              <a:gd name="T61" fmla="*/ 74 h 160"/>
              <a:gd name="T62" fmla="*/ 63 w 151"/>
              <a:gd name="T63" fmla="*/ 87 h 160"/>
              <a:gd name="T64" fmla="*/ 68 w 151"/>
              <a:gd name="T65" fmla="*/ 93 h 160"/>
              <a:gd name="T66" fmla="*/ 75 w 151"/>
              <a:gd name="T67" fmla="*/ 111 h 160"/>
              <a:gd name="T68" fmla="*/ 75 w 151"/>
              <a:gd name="T69" fmla="*/ 111 h 160"/>
              <a:gd name="T70" fmla="*/ 87 w 151"/>
              <a:gd name="T71" fmla="*/ 99 h 160"/>
              <a:gd name="T72" fmla="*/ 97 w 151"/>
              <a:gd name="T73" fmla="*/ 82 h 160"/>
              <a:gd name="T74" fmla="*/ 86 w 151"/>
              <a:gd name="T75" fmla="*/ 76 h 160"/>
              <a:gd name="T76" fmla="*/ 84 w 151"/>
              <a:gd name="T77" fmla="*/ 73 h 160"/>
              <a:gd name="T78" fmla="*/ 75 w 151"/>
              <a:gd name="T79" fmla="*/ 68 h 160"/>
              <a:gd name="T80" fmla="*/ 64 w 151"/>
              <a:gd name="T81" fmla="*/ 66 h 160"/>
              <a:gd name="T82" fmla="*/ 60 w 151"/>
              <a:gd name="T83" fmla="*/ 65 h 160"/>
              <a:gd name="T84" fmla="*/ 57 w 151"/>
              <a:gd name="T85" fmla="*/ 61 h 160"/>
              <a:gd name="T86" fmla="*/ 57 w 151"/>
              <a:gd name="T87" fmla="*/ 57 h 160"/>
              <a:gd name="T88" fmla="*/ 53 w 151"/>
              <a:gd name="T89" fmla="*/ 57 h 160"/>
              <a:gd name="T90" fmla="*/ 54 w 151"/>
              <a:gd name="T91" fmla="*/ 52 h 160"/>
              <a:gd name="T92" fmla="*/ 58 w 151"/>
              <a:gd name="T93" fmla="*/ 53 h 160"/>
              <a:gd name="T94" fmla="*/ 62 w 151"/>
              <a:gd name="T95" fmla="*/ 53 h 160"/>
              <a:gd name="T96" fmla="*/ 63 w 151"/>
              <a:gd name="T97" fmla="*/ 49 h 160"/>
              <a:gd name="T98" fmla="*/ 65 w 151"/>
              <a:gd name="T99" fmla="*/ 45 h 160"/>
              <a:gd name="T100" fmla="*/ 74 w 151"/>
              <a:gd name="T101" fmla="*/ 39 h 160"/>
              <a:gd name="T102" fmla="*/ 82 w 151"/>
              <a:gd name="T103" fmla="*/ 35 h 160"/>
              <a:gd name="T104" fmla="*/ 80 w 151"/>
              <a:gd name="T105" fmla="*/ 31 h 160"/>
              <a:gd name="T106" fmla="*/ 80 w 151"/>
              <a:gd name="T107" fmla="*/ 27 h 160"/>
              <a:gd name="T108" fmla="*/ 87 w 151"/>
              <a:gd name="T109" fmla="*/ 30 h 160"/>
              <a:gd name="T110" fmla="*/ 90 w 151"/>
              <a:gd name="T111" fmla="*/ 27 h 160"/>
              <a:gd name="T112" fmla="*/ 107 w 151"/>
              <a:gd name="T113" fmla="*/ 6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1" h="160">
                <a:moveTo>
                  <a:pt x="146" y="136"/>
                </a:moveTo>
                <a:cubicBezTo>
                  <a:pt x="122" y="109"/>
                  <a:pt x="122" y="109"/>
                  <a:pt x="122" y="109"/>
                </a:cubicBezTo>
                <a:cubicBezTo>
                  <a:pt x="121" y="108"/>
                  <a:pt x="120" y="108"/>
                  <a:pt x="119" y="108"/>
                </a:cubicBezTo>
                <a:cubicBezTo>
                  <a:pt x="117" y="108"/>
                  <a:pt x="116" y="109"/>
                  <a:pt x="115" y="111"/>
                </a:cubicBezTo>
                <a:cubicBezTo>
                  <a:pt x="111" y="115"/>
                  <a:pt x="108" y="118"/>
                  <a:pt x="104" y="121"/>
                </a:cubicBezTo>
                <a:cubicBezTo>
                  <a:pt x="103" y="122"/>
                  <a:pt x="103" y="124"/>
                  <a:pt x="103" y="125"/>
                </a:cubicBezTo>
                <a:cubicBezTo>
                  <a:pt x="103" y="126"/>
                  <a:pt x="103" y="127"/>
                  <a:pt x="104" y="129"/>
                </a:cubicBezTo>
                <a:cubicBezTo>
                  <a:pt x="130" y="156"/>
                  <a:pt x="130" y="156"/>
                  <a:pt x="130" y="156"/>
                </a:cubicBezTo>
                <a:cubicBezTo>
                  <a:pt x="132" y="158"/>
                  <a:pt x="134" y="160"/>
                  <a:pt x="138" y="160"/>
                </a:cubicBezTo>
                <a:cubicBezTo>
                  <a:pt x="140" y="160"/>
                  <a:pt x="142" y="160"/>
                  <a:pt x="144" y="158"/>
                </a:cubicBezTo>
                <a:cubicBezTo>
                  <a:pt x="145" y="157"/>
                  <a:pt x="149" y="155"/>
                  <a:pt x="150" y="152"/>
                </a:cubicBezTo>
                <a:cubicBezTo>
                  <a:pt x="151" y="147"/>
                  <a:pt x="151" y="140"/>
                  <a:pt x="146" y="136"/>
                </a:cubicBezTo>
                <a:close/>
                <a:moveTo>
                  <a:pt x="124" y="65"/>
                </a:moveTo>
                <a:cubicBezTo>
                  <a:pt x="124" y="28"/>
                  <a:pt x="96" y="0"/>
                  <a:pt x="62" y="0"/>
                </a:cubicBezTo>
                <a:cubicBezTo>
                  <a:pt x="27" y="0"/>
                  <a:pt x="0" y="28"/>
                  <a:pt x="0" y="65"/>
                </a:cubicBezTo>
                <a:cubicBezTo>
                  <a:pt x="0" y="102"/>
                  <a:pt x="27" y="132"/>
                  <a:pt x="62" y="132"/>
                </a:cubicBezTo>
                <a:cubicBezTo>
                  <a:pt x="96" y="132"/>
                  <a:pt x="124" y="102"/>
                  <a:pt x="124" y="65"/>
                </a:cubicBezTo>
                <a:close/>
                <a:moveTo>
                  <a:pt x="73" y="19"/>
                </a:moveTo>
                <a:cubicBezTo>
                  <a:pt x="73" y="18"/>
                  <a:pt x="73" y="18"/>
                  <a:pt x="73" y="18"/>
                </a:cubicBezTo>
                <a:cubicBezTo>
                  <a:pt x="74" y="18"/>
                  <a:pt x="75" y="18"/>
                  <a:pt x="75" y="19"/>
                </a:cubicBezTo>
                <a:cubicBezTo>
                  <a:pt x="76" y="19"/>
                  <a:pt x="76" y="19"/>
                  <a:pt x="76" y="19"/>
                </a:cubicBezTo>
                <a:cubicBezTo>
                  <a:pt x="76" y="19"/>
                  <a:pt x="77" y="19"/>
                  <a:pt x="79" y="21"/>
                </a:cubicBezTo>
                <a:cubicBezTo>
                  <a:pt x="79" y="22"/>
                  <a:pt x="77" y="23"/>
                  <a:pt x="77" y="25"/>
                </a:cubicBezTo>
                <a:cubicBezTo>
                  <a:pt x="79" y="26"/>
                  <a:pt x="79" y="26"/>
                  <a:pt x="79" y="26"/>
                </a:cubicBezTo>
                <a:cubicBezTo>
                  <a:pt x="76" y="23"/>
                  <a:pt x="74" y="22"/>
                  <a:pt x="70" y="21"/>
                </a:cubicBezTo>
                <a:cubicBezTo>
                  <a:pt x="71" y="19"/>
                  <a:pt x="71" y="19"/>
                  <a:pt x="73" y="19"/>
                </a:cubicBezTo>
                <a:close/>
                <a:moveTo>
                  <a:pt x="53" y="19"/>
                </a:moveTo>
                <a:cubicBezTo>
                  <a:pt x="55" y="18"/>
                  <a:pt x="58" y="17"/>
                  <a:pt x="60" y="17"/>
                </a:cubicBezTo>
                <a:cubicBezTo>
                  <a:pt x="64" y="17"/>
                  <a:pt x="64" y="17"/>
                  <a:pt x="64" y="17"/>
                </a:cubicBezTo>
                <a:cubicBezTo>
                  <a:pt x="64" y="18"/>
                  <a:pt x="64" y="18"/>
                  <a:pt x="64" y="18"/>
                </a:cubicBezTo>
                <a:cubicBezTo>
                  <a:pt x="64" y="18"/>
                  <a:pt x="64" y="18"/>
                  <a:pt x="65" y="18"/>
                </a:cubicBezTo>
                <a:cubicBezTo>
                  <a:pt x="64" y="18"/>
                  <a:pt x="63" y="19"/>
                  <a:pt x="62" y="19"/>
                </a:cubicBezTo>
                <a:cubicBezTo>
                  <a:pt x="62" y="23"/>
                  <a:pt x="62" y="23"/>
                  <a:pt x="62" y="23"/>
                </a:cubicBezTo>
                <a:cubicBezTo>
                  <a:pt x="63" y="26"/>
                  <a:pt x="62" y="27"/>
                  <a:pt x="62" y="28"/>
                </a:cubicBezTo>
                <a:cubicBezTo>
                  <a:pt x="60" y="28"/>
                  <a:pt x="60" y="28"/>
                  <a:pt x="60" y="28"/>
                </a:cubicBezTo>
                <a:cubicBezTo>
                  <a:pt x="59" y="26"/>
                  <a:pt x="57" y="26"/>
                  <a:pt x="55" y="25"/>
                </a:cubicBezTo>
                <a:cubicBezTo>
                  <a:pt x="54" y="25"/>
                  <a:pt x="54" y="25"/>
                  <a:pt x="54" y="25"/>
                </a:cubicBezTo>
                <a:cubicBezTo>
                  <a:pt x="53" y="25"/>
                  <a:pt x="52" y="23"/>
                  <a:pt x="52" y="22"/>
                </a:cubicBezTo>
                <a:cubicBezTo>
                  <a:pt x="52" y="22"/>
                  <a:pt x="52" y="21"/>
                  <a:pt x="53" y="19"/>
                </a:cubicBezTo>
                <a:close/>
                <a:moveTo>
                  <a:pt x="68" y="99"/>
                </a:moveTo>
                <a:cubicBezTo>
                  <a:pt x="68" y="100"/>
                  <a:pt x="68" y="100"/>
                  <a:pt x="66" y="102"/>
                </a:cubicBezTo>
                <a:cubicBezTo>
                  <a:pt x="66" y="107"/>
                  <a:pt x="66" y="107"/>
                  <a:pt x="66" y="107"/>
                </a:cubicBezTo>
                <a:cubicBezTo>
                  <a:pt x="65" y="113"/>
                  <a:pt x="64" y="113"/>
                  <a:pt x="64" y="113"/>
                </a:cubicBezTo>
                <a:cubicBezTo>
                  <a:pt x="63" y="113"/>
                  <a:pt x="63" y="113"/>
                  <a:pt x="62" y="113"/>
                </a:cubicBezTo>
                <a:cubicBezTo>
                  <a:pt x="37" y="113"/>
                  <a:pt x="16" y="93"/>
                  <a:pt x="16" y="65"/>
                </a:cubicBezTo>
                <a:cubicBezTo>
                  <a:pt x="16" y="57"/>
                  <a:pt x="19" y="48"/>
                  <a:pt x="22" y="42"/>
                </a:cubicBezTo>
                <a:cubicBezTo>
                  <a:pt x="22" y="43"/>
                  <a:pt x="24" y="45"/>
                  <a:pt x="25" y="47"/>
                </a:cubicBezTo>
                <a:cubicBezTo>
                  <a:pt x="25" y="48"/>
                  <a:pt x="26" y="48"/>
                  <a:pt x="26" y="48"/>
                </a:cubicBezTo>
                <a:cubicBezTo>
                  <a:pt x="27" y="49"/>
                  <a:pt x="27" y="49"/>
                  <a:pt x="27" y="49"/>
                </a:cubicBezTo>
                <a:cubicBezTo>
                  <a:pt x="29" y="51"/>
                  <a:pt x="30" y="51"/>
                  <a:pt x="31" y="52"/>
                </a:cubicBezTo>
                <a:cubicBezTo>
                  <a:pt x="31" y="52"/>
                  <a:pt x="32" y="52"/>
                  <a:pt x="32" y="53"/>
                </a:cubicBezTo>
                <a:cubicBezTo>
                  <a:pt x="32" y="53"/>
                  <a:pt x="33" y="55"/>
                  <a:pt x="33" y="56"/>
                </a:cubicBezTo>
                <a:cubicBezTo>
                  <a:pt x="35" y="56"/>
                  <a:pt x="35" y="56"/>
                  <a:pt x="35" y="57"/>
                </a:cubicBezTo>
                <a:cubicBezTo>
                  <a:pt x="35" y="57"/>
                  <a:pt x="36" y="57"/>
                  <a:pt x="36" y="59"/>
                </a:cubicBezTo>
                <a:cubicBezTo>
                  <a:pt x="36" y="59"/>
                  <a:pt x="36" y="60"/>
                  <a:pt x="37" y="60"/>
                </a:cubicBezTo>
                <a:cubicBezTo>
                  <a:pt x="38" y="61"/>
                  <a:pt x="40" y="61"/>
                  <a:pt x="41" y="61"/>
                </a:cubicBezTo>
                <a:cubicBezTo>
                  <a:pt x="43" y="62"/>
                  <a:pt x="44" y="62"/>
                  <a:pt x="46" y="62"/>
                </a:cubicBezTo>
                <a:cubicBezTo>
                  <a:pt x="47" y="64"/>
                  <a:pt x="47" y="64"/>
                  <a:pt x="48" y="65"/>
                </a:cubicBezTo>
                <a:cubicBezTo>
                  <a:pt x="52" y="66"/>
                  <a:pt x="54" y="69"/>
                  <a:pt x="58" y="70"/>
                </a:cubicBezTo>
                <a:cubicBezTo>
                  <a:pt x="59" y="70"/>
                  <a:pt x="59" y="70"/>
                  <a:pt x="60" y="70"/>
                </a:cubicBezTo>
                <a:cubicBezTo>
                  <a:pt x="62" y="72"/>
                  <a:pt x="62" y="72"/>
                  <a:pt x="62" y="72"/>
                </a:cubicBezTo>
                <a:cubicBezTo>
                  <a:pt x="62" y="72"/>
                  <a:pt x="62" y="74"/>
                  <a:pt x="60" y="74"/>
                </a:cubicBezTo>
                <a:cubicBezTo>
                  <a:pt x="60" y="76"/>
                  <a:pt x="60" y="76"/>
                  <a:pt x="60" y="76"/>
                </a:cubicBezTo>
                <a:cubicBezTo>
                  <a:pt x="59" y="79"/>
                  <a:pt x="60" y="83"/>
                  <a:pt x="63" y="87"/>
                </a:cubicBezTo>
                <a:cubicBezTo>
                  <a:pt x="63" y="87"/>
                  <a:pt x="64" y="89"/>
                  <a:pt x="65" y="89"/>
                </a:cubicBezTo>
                <a:cubicBezTo>
                  <a:pt x="65" y="90"/>
                  <a:pt x="66" y="91"/>
                  <a:pt x="68" y="93"/>
                </a:cubicBezTo>
                <a:lnTo>
                  <a:pt x="68" y="99"/>
                </a:lnTo>
                <a:close/>
                <a:moveTo>
                  <a:pt x="75" y="111"/>
                </a:moveTo>
                <a:cubicBezTo>
                  <a:pt x="75" y="112"/>
                  <a:pt x="75" y="112"/>
                  <a:pt x="74" y="112"/>
                </a:cubicBezTo>
                <a:cubicBezTo>
                  <a:pt x="75" y="112"/>
                  <a:pt x="75" y="111"/>
                  <a:pt x="75" y="111"/>
                </a:cubicBezTo>
                <a:cubicBezTo>
                  <a:pt x="75" y="110"/>
                  <a:pt x="77" y="108"/>
                  <a:pt x="80" y="107"/>
                </a:cubicBezTo>
                <a:cubicBezTo>
                  <a:pt x="82" y="104"/>
                  <a:pt x="85" y="102"/>
                  <a:pt x="87" y="99"/>
                </a:cubicBezTo>
                <a:cubicBezTo>
                  <a:pt x="90" y="96"/>
                  <a:pt x="91" y="95"/>
                  <a:pt x="92" y="93"/>
                </a:cubicBezTo>
                <a:cubicBezTo>
                  <a:pt x="95" y="89"/>
                  <a:pt x="97" y="85"/>
                  <a:pt x="97" y="82"/>
                </a:cubicBezTo>
                <a:cubicBezTo>
                  <a:pt x="97" y="78"/>
                  <a:pt x="93" y="78"/>
                  <a:pt x="90" y="77"/>
                </a:cubicBezTo>
                <a:cubicBezTo>
                  <a:pt x="88" y="77"/>
                  <a:pt x="87" y="77"/>
                  <a:pt x="86" y="76"/>
                </a:cubicBezTo>
                <a:cubicBezTo>
                  <a:pt x="86" y="76"/>
                  <a:pt x="86" y="74"/>
                  <a:pt x="85" y="74"/>
                </a:cubicBezTo>
                <a:cubicBezTo>
                  <a:pt x="85" y="73"/>
                  <a:pt x="85" y="73"/>
                  <a:pt x="84" y="73"/>
                </a:cubicBezTo>
                <a:cubicBezTo>
                  <a:pt x="82" y="70"/>
                  <a:pt x="80" y="69"/>
                  <a:pt x="77" y="68"/>
                </a:cubicBezTo>
                <a:cubicBezTo>
                  <a:pt x="76" y="68"/>
                  <a:pt x="76" y="68"/>
                  <a:pt x="75" y="68"/>
                </a:cubicBezTo>
                <a:cubicBezTo>
                  <a:pt x="73" y="66"/>
                  <a:pt x="70" y="64"/>
                  <a:pt x="68" y="64"/>
                </a:cubicBezTo>
                <a:cubicBezTo>
                  <a:pt x="65" y="64"/>
                  <a:pt x="64" y="65"/>
                  <a:pt x="64" y="66"/>
                </a:cubicBezTo>
                <a:cubicBezTo>
                  <a:pt x="63" y="66"/>
                  <a:pt x="63" y="66"/>
                  <a:pt x="63" y="66"/>
                </a:cubicBezTo>
                <a:cubicBezTo>
                  <a:pt x="63" y="65"/>
                  <a:pt x="62" y="65"/>
                  <a:pt x="60" y="65"/>
                </a:cubicBezTo>
                <a:cubicBezTo>
                  <a:pt x="59" y="65"/>
                  <a:pt x="58" y="65"/>
                  <a:pt x="58" y="64"/>
                </a:cubicBezTo>
                <a:cubicBezTo>
                  <a:pt x="57" y="62"/>
                  <a:pt x="57" y="62"/>
                  <a:pt x="57" y="61"/>
                </a:cubicBezTo>
                <a:cubicBezTo>
                  <a:pt x="57" y="61"/>
                  <a:pt x="57" y="61"/>
                  <a:pt x="57" y="60"/>
                </a:cubicBezTo>
                <a:cubicBezTo>
                  <a:pt x="57" y="60"/>
                  <a:pt x="57" y="59"/>
                  <a:pt x="57" y="57"/>
                </a:cubicBezTo>
                <a:cubicBezTo>
                  <a:pt x="55" y="57"/>
                  <a:pt x="55" y="57"/>
                  <a:pt x="54" y="57"/>
                </a:cubicBezTo>
                <a:cubicBezTo>
                  <a:pt x="53" y="57"/>
                  <a:pt x="53" y="57"/>
                  <a:pt x="53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7"/>
                  <a:pt x="53" y="53"/>
                  <a:pt x="54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53"/>
                  <a:pt x="58" y="53"/>
                  <a:pt x="58" y="53"/>
                </a:cubicBezTo>
                <a:cubicBezTo>
                  <a:pt x="59" y="53"/>
                  <a:pt x="59" y="55"/>
                  <a:pt x="60" y="55"/>
                </a:cubicBezTo>
                <a:cubicBezTo>
                  <a:pt x="62" y="53"/>
                  <a:pt x="62" y="53"/>
                  <a:pt x="62" y="53"/>
                </a:cubicBezTo>
                <a:cubicBezTo>
                  <a:pt x="63" y="52"/>
                  <a:pt x="63" y="51"/>
                  <a:pt x="63" y="51"/>
                </a:cubicBezTo>
                <a:cubicBezTo>
                  <a:pt x="63" y="49"/>
                  <a:pt x="63" y="49"/>
                  <a:pt x="63" y="49"/>
                </a:cubicBezTo>
                <a:cubicBezTo>
                  <a:pt x="63" y="48"/>
                  <a:pt x="64" y="48"/>
                  <a:pt x="64" y="47"/>
                </a:cubicBezTo>
                <a:cubicBezTo>
                  <a:pt x="65" y="45"/>
                  <a:pt x="65" y="45"/>
                  <a:pt x="65" y="45"/>
                </a:cubicBezTo>
                <a:cubicBezTo>
                  <a:pt x="66" y="44"/>
                  <a:pt x="66" y="43"/>
                  <a:pt x="68" y="42"/>
                </a:cubicBezTo>
                <a:cubicBezTo>
                  <a:pt x="69" y="40"/>
                  <a:pt x="71" y="39"/>
                  <a:pt x="74" y="39"/>
                </a:cubicBezTo>
                <a:cubicBezTo>
                  <a:pt x="74" y="39"/>
                  <a:pt x="74" y="39"/>
                  <a:pt x="75" y="38"/>
                </a:cubicBezTo>
                <a:cubicBezTo>
                  <a:pt x="79" y="36"/>
                  <a:pt x="81" y="36"/>
                  <a:pt x="82" y="35"/>
                </a:cubicBezTo>
                <a:cubicBezTo>
                  <a:pt x="82" y="34"/>
                  <a:pt x="82" y="34"/>
                  <a:pt x="82" y="32"/>
                </a:cubicBezTo>
                <a:cubicBezTo>
                  <a:pt x="81" y="32"/>
                  <a:pt x="81" y="31"/>
                  <a:pt x="80" y="31"/>
                </a:cubicBezTo>
                <a:cubicBezTo>
                  <a:pt x="80" y="31"/>
                  <a:pt x="80" y="31"/>
                  <a:pt x="80" y="30"/>
                </a:cubicBezTo>
                <a:cubicBezTo>
                  <a:pt x="80" y="30"/>
                  <a:pt x="80" y="28"/>
                  <a:pt x="80" y="27"/>
                </a:cubicBezTo>
                <a:cubicBezTo>
                  <a:pt x="81" y="30"/>
                  <a:pt x="84" y="31"/>
                  <a:pt x="85" y="31"/>
                </a:cubicBezTo>
                <a:cubicBezTo>
                  <a:pt x="86" y="31"/>
                  <a:pt x="87" y="31"/>
                  <a:pt x="87" y="30"/>
                </a:cubicBezTo>
                <a:cubicBezTo>
                  <a:pt x="88" y="28"/>
                  <a:pt x="88" y="28"/>
                  <a:pt x="88" y="28"/>
                </a:cubicBezTo>
                <a:cubicBezTo>
                  <a:pt x="90" y="27"/>
                  <a:pt x="90" y="27"/>
                  <a:pt x="90" y="27"/>
                </a:cubicBezTo>
                <a:cubicBezTo>
                  <a:pt x="90" y="27"/>
                  <a:pt x="91" y="27"/>
                  <a:pt x="91" y="28"/>
                </a:cubicBezTo>
                <a:cubicBezTo>
                  <a:pt x="102" y="38"/>
                  <a:pt x="107" y="51"/>
                  <a:pt x="107" y="65"/>
                </a:cubicBezTo>
                <a:cubicBezTo>
                  <a:pt x="107" y="86"/>
                  <a:pt x="95" y="104"/>
                  <a:pt x="75" y="1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15C6377F-938E-82A7-B6D3-687F43435488}"/>
              </a:ext>
            </a:extLst>
          </p:cNvPr>
          <p:cNvSpPr>
            <a:spLocks noEditPoints="1"/>
          </p:cNvSpPr>
          <p:nvPr/>
        </p:nvSpPr>
        <p:spPr bwMode="auto">
          <a:xfrm>
            <a:off x="10104438" y="3573463"/>
            <a:ext cx="238125" cy="254000"/>
          </a:xfrm>
          <a:custGeom>
            <a:avLst/>
            <a:gdLst>
              <a:gd name="T0" fmla="*/ 148 w 150"/>
              <a:gd name="T1" fmla="*/ 53 h 160"/>
              <a:gd name="T2" fmla="*/ 137 w 150"/>
              <a:gd name="T3" fmla="*/ 41 h 160"/>
              <a:gd name="T4" fmla="*/ 137 w 150"/>
              <a:gd name="T5" fmla="*/ 41 h 160"/>
              <a:gd name="T6" fmla="*/ 137 w 150"/>
              <a:gd name="T7" fmla="*/ 41 h 160"/>
              <a:gd name="T8" fmla="*/ 126 w 150"/>
              <a:gd name="T9" fmla="*/ 29 h 160"/>
              <a:gd name="T10" fmla="*/ 122 w 150"/>
              <a:gd name="T11" fmla="*/ 28 h 160"/>
              <a:gd name="T12" fmla="*/ 119 w 150"/>
              <a:gd name="T13" fmla="*/ 29 h 160"/>
              <a:gd name="T14" fmla="*/ 114 w 150"/>
              <a:gd name="T15" fmla="*/ 34 h 160"/>
              <a:gd name="T16" fmla="*/ 114 w 150"/>
              <a:gd name="T17" fmla="*/ 4 h 160"/>
              <a:gd name="T18" fmla="*/ 109 w 150"/>
              <a:gd name="T19" fmla="*/ 0 h 160"/>
              <a:gd name="T20" fmla="*/ 5 w 150"/>
              <a:gd name="T21" fmla="*/ 0 h 160"/>
              <a:gd name="T22" fmla="*/ 0 w 150"/>
              <a:gd name="T23" fmla="*/ 4 h 160"/>
              <a:gd name="T24" fmla="*/ 0 w 150"/>
              <a:gd name="T25" fmla="*/ 156 h 160"/>
              <a:gd name="T26" fmla="*/ 5 w 150"/>
              <a:gd name="T27" fmla="*/ 160 h 160"/>
              <a:gd name="T28" fmla="*/ 109 w 150"/>
              <a:gd name="T29" fmla="*/ 160 h 160"/>
              <a:gd name="T30" fmla="*/ 114 w 150"/>
              <a:gd name="T31" fmla="*/ 156 h 160"/>
              <a:gd name="T32" fmla="*/ 114 w 150"/>
              <a:gd name="T33" fmla="*/ 96 h 160"/>
              <a:gd name="T34" fmla="*/ 148 w 150"/>
              <a:gd name="T35" fmla="*/ 59 h 160"/>
              <a:gd name="T36" fmla="*/ 148 w 150"/>
              <a:gd name="T37" fmla="*/ 53 h 160"/>
              <a:gd name="T38" fmla="*/ 104 w 150"/>
              <a:gd name="T39" fmla="*/ 151 h 160"/>
              <a:gd name="T40" fmla="*/ 10 w 150"/>
              <a:gd name="T41" fmla="*/ 151 h 160"/>
              <a:gd name="T42" fmla="*/ 10 w 150"/>
              <a:gd name="T43" fmla="*/ 9 h 160"/>
              <a:gd name="T44" fmla="*/ 104 w 150"/>
              <a:gd name="T45" fmla="*/ 9 h 160"/>
              <a:gd name="T46" fmla="*/ 104 w 150"/>
              <a:gd name="T47" fmla="*/ 45 h 160"/>
              <a:gd name="T48" fmla="*/ 65 w 150"/>
              <a:gd name="T49" fmla="*/ 86 h 160"/>
              <a:gd name="T50" fmla="*/ 64 w 150"/>
              <a:gd name="T51" fmla="*/ 88 h 160"/>
              <a:gd name="T52" fmla="*/ 58 w 150"/>
              <a:gd name="T53" fmla="*/ 119 h 160"/>
              <a:gd name="T54" fmla="*/ 59 w 150"/>
              <a:gd name="T55" fmla="*/ 123 h 160"/>
              <a:gd name="T56" fmla="*/ 63 w 150"/>
              <a:gd name="T57" fmla="*/ 124 h 160"/>
              <a:gd name="T58" fmla="*/ 63 w 150"/>
              <a:gd name="T59" fmla="*/ 124 h 160"/>
              <a:gd name="T60" fmla="*/ 91 w 150"/>
              <a:gd name="T61" fmla="*/ 119 h 160"/>
              <a:gd name="T62" fmla="*/ 94 w 150"/>
              <a:gd name="T63" fmla="*/ 117 h 160"/>
              <a:gd name="T64" fmla="*/ 104 w 150"/>
              <a:gd name="T65" fmla="*/ 106 h 160"/>
              <a:gd name="T66" fmla="*/ 104 w 150"/>
              <a:gd name="T67" fmla="*/ 151 h 160"/>
              <a:gd name="T68" fmla="*/ 104 w 150"/>
              <a:gd name="T69" fmla="*/ 151 h 160"/>
              <a:gd name="T70" fmla="*/ 72 w 150"/>
              <a:gd name="T71" fmla="*/ 100 h 160"/>
              <a:gd name="T72" fmla="*/ 82 w 150"/>
              <a:gd name="T73" fmla="*/ 111 h 160"/>
              <a:gd name="T74" fmla="*/ 69 w 150"/>
              <a:gd name="T75" fmla="*/ 113 h 160"/>
              <a:gd name="T76" fmla="*/ 72 w 150"/>
              <a:gd name="T77" fmla="*/ 100 h 160"/>
              <a:gd name="T78" fmla="*/ 72 w 150"/>
              <a:gd name="T79" fmla="*/ 100 h 160"/>
              <a:gd name="T80" fmla="*/ 90 w 150"/>
              <a:gd name="T81" fmla="*/ 106 h 160"/>
              <a:gd name="T82" fmla="*/ 75 w 150"/>
              <a:gd name="T83" fmla="*/ 90 h 160"/>
              <a:gd name="T84" fmla="*/ 122 w 150"/>
              <a:gd name="T85" fmla="*/ 39 h 160"/>
              <a:gd name="T86" fmla="*/ 127 w 150"/>
              <a:gd name="T87" fmla="*/ 43 h 160"/>
              <a:gd name="T88" fmla="*/ 98 w 150"/>
              <a:gd name="T89" fmla="*/ 75 h 160"/>
              <a:gd name="T90" fmla="*/ 98 w 150"/>
              <a:gd name="T91" fmla="*/ 82 h 160"/>
              <a:gd name="T92" fmla="*/ 101 w 150"/>
              <a:gd name="T93" fmla="*/ 83 h 160"/>
              <a:gd name="T94" fmla="*/ 105 w 150"/>
              <a:gd name="T95" fmla="*/ 82 h 160"/>
              <a:gd name="T96" fmla="*/ 134 w 150"/>
              <a:gd name="T97" fmla="*/ 51 h 160"/>
              <a:gd name="T98" fmla="*/ 138 w 150"/>
              <a:gd name="T99" fmla="*/ 55 h 160"/>
              <a:gd name="T100" fmla="*/ 90 w 150"/>
              <a:gd name="T101" fmla="*/ 106 h 160"/>
              <a:gd name="T102" fmla="*/ 90 w 150"/>
              <a:gd name="T103" fmla="*/ 106 h 160"/>
              <a:gd name="T104" fmla="*/ 90 w 150"/>
              <a:gd name="T105" fmla="*/ 106 h 160"/>
              <a:gd name="T106" fmla="*/ 90 w 150"/>
              <a:gd name="T107" fmla="*/ 10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0" h="160">
                <a:moveTo>
                  <a:pt x="148" y="53"/>
                </a:moveTo>
                <a:cubicBezTo>
                  <a:pt x="137" y="41"/>
                  <a:pt x="137" y="41"/>
                  <a:pt x="137" y="41"/>
                </a:cubicBezTo>
                <a:cubicBezTo>
                  <a:pt x="137" y="41"/>
                  <a:pt x="137" y="41"/>
                  <a:pt x="137" y="41"/>
                </a:cubicBezTo>
                <a:cubicBezTo>
                  <a:pt x="137" y="41"/>
                  <a:pt x="137" y="41"/>
                  <a:pt x="137" y="41"/>
                </a:cubicBezTo>
                <a:cubicBezTo>
                  <a:pt x="126" y="29"/>
                  <a:pt x="126" y="29"/>
                  <a:pt x="126" y="29"/>
                </a:cubicBezTo>
                <a:cubicBezTo>
                  <a:pt x="125" y="28"/>
                  <a:pt x="124" y="28"/>
                  <a:pt x="122" y="28"/>
                </a:cubicBezTo>
                <a:cubicBezTo>
                  <a:pt x="121" y="28"/>
                  <a:pt x="120" y="28"/>
                  <a:pt x="119" y="29"/>
                </a:cubicBezTo>
                <a:cubicBezTo>
                  <a:pt x="114" y="34"/>
                  <a:pt x="114" y="34"/>
                  <a:pt x="114" y="34"/>
                </a:cubicBezTo>
                <a:cubicBezTo>
                  <a:pt x="114" y="4"/>
                  <a:pt x="114" y="4"/>
                  <a:pt x="114" y="4"/>
                </a:cubicBezTo>
                <a:cubicBezTo>
                  <a:pt x="114" y="1"/>
                  <a:pt x="111" y="0"/>
                  <a:pt x="109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1"/>
                  <a:pt x="0" y="4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5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1" y="160"/>
                  <a:pt x="114" y="158"/>
                  <a:pt x="114" y="156"/>
                </a:cubicBezTo>
                <a:cubicBezTo>
                  <a:pt x="114" y="96"/>
                  <a:pt x="114" y="96"/>
                  <a:pt x="114" y="96"/>
                </a:cubicBezTo>
                <a:cubicBezTo>
                  <a:pt x="148" y="59"/>
                  <a:pt x="148" y="59"/>
                  <a:pt x="148" y="59"/>
                </a:cubicBezTo>
                <a:cubicBezTo>
                  <a:pt x="150" y="58"/>
                  <a:pt x="150" y="54"/>
                  <a:pt x="148" y="53"/>
                </a:cubicBezTo>
                <a:close/>
                <a:moveTo>
                  <a:pt x="104" y="151"/>
                </a:moveTo>
                <a:cubicBezTo>
                  <a:pt x="10" y="151"/>
                  <a:pt x="10" y="151"/>
                  <a:pt x="10" y="151"/>
                </a:cubicBezTo>
                <a:cubicBezTo>
                  <a:pt x="10" y="9"/>
                  <a:pt x="10" y="9"/>
                  <a:pt x="10" y="9"/>
                </a:cubicBezTo>
                <a:cubicBezTo>
                  <a:pt x="104" y="9"/>
                  <a:pt x="104" y="9"/>
                  <a:pt x="104" y="9"/>
                </a:cubicBezTo>
                <a:cubicBezTo>
                  <a:pt x="104" y="45"/>
                  <a:pt x="104" y="45"/>
                  <a:pt x="104" y="45"/>
                </a:cubicBezTo>
                <a:cubicBezTo>
                  <a:pt x="65" y="86"/>
                  <a:pt x="65" y="86"/>
                  <a:pt x="65" y="86"/>
                </a:cubicBezTo>
                <a:cubicBezTo>
                  <a:pt x="64" y="87"/>
                  <a:pt x="64" y="87"/>
                  <a:pt x="64" y="88"/>
                </a:cubicBezTo>
                <a:cubicBezTo>
                  <a:pt x="58" y="119"/>
                  <a:pt x="58" y="119"/>
                  <a:pt x="58" y="119"/>
                </a:cubicBezTo>
                <a:cubicBezTo>
                  <a:pt x="58" y="120"/>
                  <a:pt x="58" y="121"/>
                  <a:pt x="59" y="123"/>
                </a:cubicBezTo>
                <a:cubicBezTo>
                  <a:pt x="60" y="124"/>
                  <a:pt x="62" y="124"/>
                  <a:pt x="63" y="124"/>
                </a:cubicBezTo>
                <a:cubicBezTo>
                  <a:pt x="63" y="124"/>
                  <a:pt x="63" y="124"/>
                  <a:pt x="63" y="124"/>
                </a:cubicBezTo>
                <a:cubicBezTo>
                  <a:pt x="91" y="119"/>
                  <a:pt x="91" y="119"/>
                  <a:pt x="91" y="119"/>
                </a:cubicBezTo>
                <a:cubicBezTo>
                  <a:pt x="93" y="117"/>
                  <a:pt x="94" y="117"/>
                  <a:pt x="94" y="117"/>
                </a:cubicBezTo>
                <a:cubicBezTo>
                  <a:pt x="104" y="106"/>
                  <a:pt x="104" y="106"/>
                  <a:pt x="104" y="106"/>
                </a:cubicBezTo>
                <a:cubicBezTo>
                  <a:pt x="104" y="151"/>
                  <a:pt x="104" y="151"/>
                  <a:pt x="104" y="151"/>
                </a:cubicBezTo>
                <a:cubicBezTo>
                  <a:pt x="104" y="151"/>
                  <a:pt x="104" y="151"/>
                  <a:pt x="104" y="151"/>
                </a:cubicBezTo>
                <a:close/>
                <a:moveTo>
                  <a:pt x="72" y="100"/>
                </a:moveTo>
                <a:cubicBezTo>
                  <a:pt x="82" y="111"/>
                  <a:pt x="82" y="111"/>
                  <a:pt x="82" y="111"/>
                </a:cubicBezTo>
                <a:cubicBezTo>
                  <a:pt x="69" y="113"/>
                  <a:pt x="69" y="113"/>
                  <a:pt x="69" y="113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72" y="100"/>
                  <a:pt x="72" y="100"/>
                  <a:pt x="72" y="100"/>
                </a:cubicBezTo>
                <a:close/>
                <a:moveTo>
                  <a:pt x="90" y="106"/>
                </a:moveTo>
                <a:cubicBezTo>
                  <a:pt x="75" y="90"/>
                  <a:pt x="75" y="90"/>
                  <a:pt x="75" y="90"/>
                </a:cubicBezTo>
                <a:cubicBezTo>
                  <a:pt x="122" y="39"/>
                  <a:pt x="122" y="39"/>
                  <a:pt x="122" y="39"/>
                </a:cubicBezTo>
                <a:cubicBezTo>
                  <a:pt x="127" y="43"/>
                  <a:pt x="127" y="43"/>
                  <a:pt x="127" y="43"/>
                </a:cubicBezTo>
                <a:cubicBezTo>
                  <a:pt x="98" y="75"/>
                  <a:pt x="98" y="75"/>
                  <a:pt x="98" y="75"/>
                </a:cubicBezTo>
                <a:cubicBezTo>
                  <a:pt x="96" y="76"/>
                  <a:pt x="96" y="80"/>
                  <a:pt x="98" y="82"/>
                </a:cubicBezTo>
                <a:cubicBezTo>
                  <a:pt x="99" y="83"/>
                  <a:pt x="100" y="83"/>
                  <a:pt x="101" y="83"/>
                </a:cubicBezTo>
                <a:cubicBezTo>
                  <a:pt x="103" y="83"/>
                  <a:pt x="104" y="83"/>
                  <a:pt x="105" y="82"/>
                </a:cubicBezTo>
                <a:cubicBezTo>
                  <a:pt x="134" y="51"/>
                  <a:pt x="134" y="51"/>
                  <a:pt x="134" y="51"/>
                </a:cubicBezTo>
                <a:cubicBezTo>
                  <a:pt x="138" y="55"/>
                  <a:pt x="138" y="55"/>
                  <a:pt x="138" y="55"/>
                </a:cubicBezTo>
                <a:cubicBezTo>
                  <a:pt x="90" y="106"/>
                  <a:pt x="90" y="106"/>
                  <a:pt x="90" y="106"/>
                </a:cubicBezTo>
                <a:cubicBezTo>
                  <a:pt x="90" y="106"/>
                  <a:pt x="90" y="106"/>
                  <a:pt x="90" y="106"/>
                </a:cubicBezTo>
                <a:close/>
                <a:moveTo>
                  <a:pt x="90" y="106"/>
                </a:moveTo>
                <a:cubicBezTo>
                  <a:pt x="90" y="106"/>
                  <a:pt x="90" y="106"/>
                  <a:pt x="90" y="10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46F4FF83-83F3-2846-C668-A0DC9230E0C1}"/>
              </a:ext>
            </a:extLst>
          </p:cNvPr>
          <p:cNvSpPr>
            <a:spLocks noEditPoints="1"/>
          </p:cNvSpPr>
          <p:nvPr/>
        </p:nvSpPr>
        <p:spPr bwMode="auto">
          <a:xfrm>
            <a:off x="5735638" y="2471738"/>
            <a:ext cx="166688" cy="254000"/>
          </a:xfrm>
          <a:custGeom>
            <a:avLst/>
            <a:gdLst>
              <a:gd name="T0" fmla="*/ 63 w 105"/>
              <a:gd name="T1" fmla="*/ 92 h 160"/>
              <a:gd name="T2" fmla="*/ 18 w 105"/>
              <a:gd name="T3" fmla="*/ 92 h 160"/>
              <a:gd name="T4" fmla="*/ 18 w 105"/>
              <a:gd name="T5" fmla="*/ 98 h 160"/>
              <a:gd name="T6" fmla="*/ 63 w 105"/>
              <a:gd name="T7" fmla="*/ 98 h 160"/>
              <a:gd name="T8" fmla="*/ 63 w 105"/>
              <a:gd name="T9" fmla="*/ 92 h 160"/>
              <a:gd name="T10" fmla="*/ 75 w 105"/>
              <a:gd name="T11" fmla="*/ 77 h 160"/>
              <a:gd name="T12" fmla="*/ 18 w 105"/>
              <a:gd name="T13" fmla="*/ 77 h 160"/>
              <a:gd name="T14" fmla="*/ 18 w 105"/>
              <a:gd name="T15" fmla="*/ 84 h 160"/>
              <a:gd name="T16" fmla="*/ 75 w 105"/>
              <a:gd name="T17" fmla="*/ 84 h 160"/>
              <a:gd name="T18" fmla="*/ 75 w 105"/>
              <a:gd name="T19" fmla="*/ 77 h 160"/>
              <a:gd name="T20" fmla="*/ 18 w 105"/>
              <a:gd name="T21" fmla="*/ 114 h 160"/>
              <a:gd name="T22" fmla="*/ 46 w 105"/>
              <a:gd name="T23" fmla="*/ 114 h 160"/>
              <a:gd name="T24" fmla="*/ 46 w 105"/>
              <a:gd name="T25" fmla="*/ 109 h 160"/>
              <a:gd name="T26" fmla="*/ 18 w 105"/>
              <a:gd name="T27" fmla="*/ 109 h 160"/>
              <a:gd name="T28" fmla="*/ 18 w 105"/>
              <a:gd name="T29" fmla="*/ 114 h 160"/>
              <a:gd name="T30" fmla="*/ 18 w 105"/>
              <a:gd name="T31" fmla="*/ 68 h 160"/>
              <a:gd name="T32" fmla="*/ 63 w 105"/>
              <a:gd name="T33" fmla="*/ 68 h 160"/>
              <a:gd name="T34" fmla="*/ 63 w 105"/>
              <a:gd name="T35" fmla="*/ 62 h 160"/>
              <a:gd name="T36" fmla="*/ 18 w 105"/>
              <a:gd name="T37" fmla="*/ 62 h 160"/>
              <a:gd name="T38" fmla="*/ 18 w 105"/>
              <a:gd name="T39" fmla="*/ 68 h 160"/>
              <a:gd name="T40" fmla="*/ 18 w 105"/>
              <a:gd name="T41" fmla="*/ 34 h 160"/>
              <a:gd name="T42" fmla="*/ 18 w 105"/>
              <a:gd name="T43" fmla="*/ 54 h 160"/>
              <a:gd name="T44" fmla="*/ 51 w 105"/>
              <a:gd name="T45" fmla="*/ 54 h 160"/>
              <a:gd name="T46" fmla="*/ 51 w 105"/>
              <a:gd name="T47" fmla="*/ 34 h 160"/>
              <a:gd name="T48" fmla="*/ 18 w 105"/>
              <a:gd name="T49" fmla="*/ 34 h 160"/>
              <a:gd name="T50" fmla="*/ 86 w 105"/>
              <a:gd name="T51" fmla="*/ 120 h 160"/>
              <a:gd name="T52" fmla="*/ 72 w 105"/>
              <a:gd name="T53" fmla="*/ 104 h 160"/>
              <a:gd name="T54" fmla="*/ 56 w 105"/>
              <a:gd name="T55" fmla="*/ 120 h 160"/>
              <a:gd name="T56" fmla="*/ 72 w 105"/>
              <a:gd name="T57" fmla="*/ 137 h 160"/>
              <a:gd name="T58" fmla="*/ 86 w 105"/>
              <a:gd name="T59" fmla="*/ 120 h 160"/>
              <a:gd name="T60" fmla="*/ 94 w 105"/>
              <a:gd name="T61" fmla="*/ 125 h 160"/>
              <a:gd name="T62" fmla="*/ 72 w 105"/>
              <a:gd name="T63" fmla="*/ 144 h 160"/>
              <a:gd name="T64" fmla="*/ 83 w 105"/>
              <a:gd name="T65" fmla="*/ 160 h 160"/>
              <a:gd name="T66" fmla="*/ 90 w 105"/>
              <a:gd name="T67" fmla="*/ 145 h 160"/>
              <a:gd name="T68" fmla="*/ 105 w 105"/>
              <a:gd name="T69" fmla="*/ 142 h 160"/>
              <a:gd name="T70" fmla="*/ 94 w 105"/>
              <a:gd name="T71" fmla="*/ 125 h 160"/>
              <a:gd name="T72" fmla="*/ 32 w 105"/>
              <a:gd name="T73" fmla="*/ 133 h 160"/>
              <a:gd name="T74" fmla="*/ 48 w 105"/>
              <a:gd name="T75" fmla="*/ 140 h 160"/>
              <a:gd name="T76" fmla="*/ 49 w 105"/>
              <a:gd name="T77" fmla="*/ 156 h 160"/>
              <a:gd name="T78" fmla="*/ 65 w 105"/>
              <a:gd name="T79" fmla="*/ 144 h 160"/>
              <a:gd name="T80" fmla="*/ 48 w 105"/>
              <a:gd name="T81" fmla="*/ 120 h 160"/>
              <a:gd name="T82" fmla="*/ 32 w 105"/>
              <a:gd name="T83" fmla="*/ 133 h 160"/>
              <a:gd name="T84" fmla="*/ 6 w 105"/>
              <a:gd name="T85" fmla="*/ 140 h 160"/>
              <a:gd name="T86" fmla="*/ 6 w 105"/>
              <a:gd name="T87" fmla="*/ 8 h 160"/>
              <a:gd name="T88" fmla="*/ 65 w 105"/>
              <a:gd name="T89" fmla="*/ 8 h 160"/>
              <a:gd name="T90" fmla="*/ 63 w 105"/>
              <a:gd name="T91" fmla="*/ 32 h 160"/>
              <a:gd name="T92" fmla="*/ 90 w 105"/>
              <a:gd name="T93" fmla="*/ 32 h 160"/>
              <a:gd name="T94" fmla="*/ 90 w 105"/>
              <a:gd name="T95" fmla="*/ 123 h 160"/>
              <a:gd name="T96" fmla="*/ 94 w 105"/>
              <a:gd name="T97" fmla="*/ 119 h 160"/>
              <a:gd name="T98" fmla="*/ 96 w 105"/>
              <a:gd name="T99" fmla="*/ 122 h 160"/>
              <a:gd name="T100" fmla="*/ 96 w 105"/>
              <a:gd name="T101" fmla="*/ 26 h 160"/>
              <a:gd name="T102" fmla="*/ 72 w 105"/>
              <a:gd name="T103" fmla="*/ 0 h 160"/>
              <a:gd name="T104" fmla="*/ 0 w 105"/>
              <a:gd name="T105" fmla="*/ 0 h 160"/>
              <a:gd name="T106" fmla="*/ 0 w 105"/>
              <a:gd name="T107" fmla="*/ 147 h 160"/>
              <a:gd name="T108" fmla="*/ 43 w 105"/>
              <a:gd name="T109" fmla="*/ 147 h 160"/>
              <a:gd name="T110" fmla="*/ 43 w 105"/>
              <a:gd name="T111" fmla="*/ 142 h 160"/>
              <a:gd name="T112" fmla="*/ 35 w 105"/>
              <a:gd name="T113" fmla="*/ 140 h 160"/>
              <a:gd name="T114" fmla="*/ 6 w 105"/>
              <a:gd name="T115" fmla="*/ 140 h 160"/>
              <a:gd name="T116" fmla="*/ 72 w 105"/>
              <a:gd name="T117" fmla="*/ 10 h 160"/>
              <a:gd name="T118" fmla="*/ 86 w 105"/>
              <a:gd name="T119" fmla="*/ 26 h 160"/>
              <a:gd name="T120" fmla="*/ 72 w 105"/>
              <a:gd name="T121" fmla="*/ 26 h 160"/>
              <a:gd name="T122" fmla="*/ 72 w 105"/>
              <a:gd name="T123" fmla="*/ 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05" h="160">
                <a:moveTo>
                  <a:pt x="63" y="92"/>
                </a:moveTo>
                <a:cubicBezTo>
                  <a:pt x="18" y="92"/>
                  <a:pt x="18" y="92"/>
                  <a:pt x="18" y="92"/>
                </a:cubicBezTo>
                <a:cubicBezTo>
                  <a:pt x="18" y="98"/>
                  <a:pt x="18" y="98"/>
                  <a:pt x="18" y="98"/>
                </a:cubicBezTo>
                <a:cubicBezTo>
                  <a:pt x="63" y="98"/>
                  <a:pt x="63" y="98"/>
                  <a:pt x="63" y="98"/>
                </a:cubicBezTo>
                <a:lnTo>
                  <a:pt x="63" y="92"/>
                </a:lnTo>
                <a:close/>
                <a:moveTo>
                  <a:pt x="75" y="77"/>
                </a:moveTo>
                <a:cubicBezTo>
                  <a:pt x="18" y="77"/>
                  <a:pt x="18" y="77"/>
                  <a:pt x="18" y="77"/>
                </a:cubicBezTo>
                <a:cubicBezTo>
                  <a:pt x="18" y="84"/>
                  <a:pt x="18" y="84"/>
                  <a:pt x="18" y="84"/>
                </a:cubicBezTo>
                <a:cubicBezTo>
                  <a:pt x="75" y="84"/>
                  <a:pt x="75" y="84"/>
                  <a:pt x="75" y="84"/>
                </a:cubicBezTo>
                <a:lnTo>
                  <a:pt x="75" y="77"/>
                </a:lnTo>
                <a:close/>
                <a:moveTo>
                  <a:pt x="18" y="114"/>
                </a:moveTo>
                <a:cubicBezTo>
                  <a:pt x="46" y="114"/>
                  <a:pt x="46" y="114"/>
                  <a:pt x="46" y="114"/>
                </a:cubicBezTo>
                <a:cubicBezTo>
                  <a:pt x="46" y="109"/>
                  <a:pt x="46" y="109"/>
                  <a:pt x="46" y="109"/>
                </a:cubicBezTo>
                <a:cubicBezTo>
                  <a:pt x="18" y="109"/>
                  <a:pt x="18" y="109"/>
                  <a:pt x="18" y="109"/>
                </a:cubicBezTo>
                <a:lnTo>
                  <a:pt x="18" y="114"/>
                </a:lnTo>
                <a:close/>
                <a:moveTo>
                  <a:pt x="18" y="68"/>
                </a:moveTo>
                <a:cubicBezTo>
                  <a:pt x="63" y="68"/>
                  <a:pt x="63" y="68"/>
                  <a:pt x="63" y="68"/>
                </a:cubicBezTo>
                <a:cubicBezTo>
                  <a:pt x="63" y="62"/>
                  <a:pt x="63" y="62"/>
                  <a:pt x="63" y="62"/>
                </a:cubicBezTo>
                <a:cubicBezTo>
                  <a:pt x="18" y="62"/>
                  <a:pt x="18" y="62"/>
                  <a:pt x="18" y="62"/>
                </a:cubicBezTo>
                <a:lnTo>
                  <a:pt x="18" y="68"/>
                </a:lnTo>
                <a:close/>
                <a:moveTo>
                  <a:pt x="18" y="34"/>
                </a:moveTo>
                <a:cubicBezTo>
                  <a:pt x="18" y="54"/>
                  <a:pt x="18" y="54"/>
                  <a:pt x="18" y="54"/>
                </a:cubicBezTo>
                <a:cubicBezTo>
                  <a:pt x="51" y="54"/>
                  <a:pt x="51" y="54"/>
                  <a:pt x="51" y="54"/>
                </a:cubicBezTo>
                <a:cubicBezTo>
                  <a:pt x="51" y="34"/>
                  <a:pt x="51" y="34"/>
                  <a:pt x="51" y="34"/>
                </a:cubicBezTo>
                <a:lnTo>
                  <a:pt x="18" y="34"/>
                </a:lnTo>
                <a:close/>
                <a:moveTo>
                  <a:pt x="86" y="120"/>
                </a:moveTo>
                <a:cubicBezTo>
                  <a:pt x="86" y="112"/>
                  <a:pt x="79" y="104"/>
                  <a:pt x="72" y="104"/>
                </a:cubicBezTo>
                <a:cubicBezTo>
                  <a:pt x="62" y="104"/>
                  <a:pt x="56" y="112"/>
                  <a:pt x="56" y="120"/>
                </a:cubicBezTo>
                <a:cubicBezTo>
                  <a:pt x="56" y="128"/>
                  <a:pt x="62" y="137"/>
                  <a:pt x="72" y="137"/>
                </a:cubicBezTo>
                <a:cubicBezTo>
                  <a:pt x="79" y="137"/>
                  <a:pt x="86" y="128"/>
                  <a:pt x="86" y="120"/>
                </a:cubicBezTo>
                <a:close/>
                <a:moveTo>
                  <a:pt x="94" y="125"/>
                </a:moveTo>
                <a:cubicBezTo>
                  <a:pt x="72" y="144"/>
                  <a:pt x="72" y="144"/>
                  <a:pt x="72" y="144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105" y="142"/>
                  <a:pt x="105" y="142"/>
                  <a:pt x="105" y="142"/>
                </a:cubicBezTo>
                <a:lnTo>
                  <a:pt x="94" y="125"/>
                </a:lnTo>
                <a:close/>
                <a:moveTo>
                  <a:pt x="32" y="133"/>
                </a:moveTo>
                <a:cubicBezTo>
                  <a:pt x="48" y="140"/>
                  <a:pt x="48" y="140"/>
                  <a:pt x="48" y="140"/>
                </a:cubicBezTo>
                <a:cubicBezTo>
                  <a:pt x="49" y="156"/>
                  <a:pt x="49" y="156"/>
                  <a:pt x="49" y="156"/>
                </a:cubicBezTo>
                <a:cubicBezTo>
                  <a:pt x="65" y="144"/>
                  <a:pt x="65" y="144"/>
                  <a:pt x="65" y="144"/>
                </a:cubicBezTo>
                <a:cubicBezTo>
                  <a:pt x="48" y="120"/>
                  <a:pt x="48" y="120"/>
                  <a:pt x="48" y="120"/>
                </a:cubicBezTo>
                <a:lnTo>
                  <a:pt x="32" y="133"/>
                </a:lnTo>
                <a:close/>
                <a:moveTo>
                  <a:pt x="6" y="140"/>
                </a:moveTo>
                <a:cubicBezTo>
                  <a:pt x="6" y="8"/>
                  <a:pt x="6" y="8"/>
                  <a:pt x="6" y="8"/>
                </a:cubicBezTo>
                <a:cubicBezTo>
                  <a:pt x="65" y="8"/>
                  <a:pt x="65" y="8"/>
                  <a:pt x="65" y="8"/>
                </a:cubicBezTo>
                <a:cubicBezTo>
                  <a:pt x="63" y="32"/>
                  <a:pt x="63" y="32"/>
                  <a:pt x="63" y="32"/>
                </a:cubicBezTo>
                <a:cubicBezTo>
                  <a:pt x="90" y="32"/>
                  <a:pt x="90" y="32"/>
                  <a:pt x="90" y="32"/>
                </a:cubicBezTo>
                <a:cubicBezTo>
                  <a:pt x="90" y="123"/>
                  <a:pt x="90" y="123"/>
                  <a:pt x="90" y="123"/>
                </a:cubicBezTo>
                <a:cubicBezTo>
                  <a:pt x="94" y="119"/>
                  <a:pt x="94" y="119"/>
                  <a:pt x="94" y="119"/>
                </a:cubicBezTo>
                <a:cubicBezTo>
                  <a:pt x="96" y="122"/>
                  <a:pt x="96" y="122"/>
                  <a:pt x="96" y="122"/>
                </a:cubicBezTo>
                <a:cubicBezTo>
                  <a:pt x="96" y="26"/>
                  <a:pt x="96" y="26"/>
                  <a:pt x="96" y="26"/>
                </a:cubicBezTo>
                <a:cubicBezTo>
                  <a:pt x="72" y="0"/>
                  <a:pt x="72" y="0"/>
                  <a:pt x="7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47"/>
                  <a:pt x="0" y="147"/>
                  <a:pt x="0" y="147"/>
                </a:cubicBezTo>
                <a:cubicBezTo>
                  <a:pt x="43" y="147"/>
                  <a:pt x="43" y="147"/>
                  <a:pt x="43" y="147"/>
                </a:cubicBezTo>
                <a:cubicBezTo>
                  <a:pt x="43" y="142"/>
                  <a:pt x="43" y="142"/>
                  <a:pt x="43" y="142"/>
                </a:cubicBezTo>
                <a:cubicBezTo>
                  <a:pt x="35" y="140"/>
                  <a:pt x="35" y="140"/>
                  <a:pt x="35" y="140"/>
                </a:cubicBezTo>
                <a:lnTo>
                  <a:pt x="6" y="140"/>
                </a:lnTo>
                <a:close/>
                <a:moveTo>
                  <a:pt x="72" y="10"/>
                </a:moveTo>
                <a:cubicBezTo>
                  <a:pt x="86" y="26"/>
                  <a:pt x="86" y="26"/>
                  <a:pt x="86" y="26"/>
                </a:cubicBezTo>
                <a:cubicBezTo>
                  <a:pt x="72" y="26"/>
                  <a:pt x="72" y="26"/>
                  <a:pt x="72" y="26"/>
                </a:cubicBezTo>
                <a:lnTo>
                  <a:pt x="72" y="1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4A7417D3-C7CA-FD58-F7B1-F2888438EFB6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3590925"/>
            <a:ext cx="254000" cy="219075"/>
          </a:xfrm>
          <a:custGeom>
            <a:avLst/>
            <a:gdLst>
              <a:gd name="T0" fmla="*/ 152 w 160"/>
              <a:gd name="T1" fmla="*/ 25 h 138"/>
              <a:gd name="T2" fmla="*/ 117 w 160"/>
              <a:gd name="T3" fmla="*/ 25 h 138"/>
              <a:gd name="T4" fmla="*/ 108 w 160"/>
              <a:gd name="T5" fmla="*/ 3 h 138"/>
              <a:gd name="T6" fmla="*/ 104 w 160"/>
              <a:gd name="T7" fmla="*/ 0 h 138"/>
              <a:gd name="T8" fmla="*/ 54 w 160"/>
              <a:gd name="T9" fmla="*/ 0 h 138"/>
              <a:gd name="T10" fmla="*/ 50 w 160"/>
              <a:gd name="T11" fmla="*/ 3 h 138"/>
              <a:gd name="T12" fmla="*/ 41 w 160"/>
              <a:gd name="T13" fmla="*/ 25 h 138"/>
              <a:gd name="T14" fmla="*/ 6 w 160"/>
              <a:gd name="T15" fmla="*/ 25 h 138"/>
              <a:gd name="T16" fmla="*/ 0 w 160"/>
              <a:gd name="T17" fmla="*/ 34 h 138"/>
              <a:gd name="T18" fmla="*/ 0 w 160"/>
              <a:gd name="T19" fmla="*/ 130 h 138"/>
              <a:gd name="T20" fmla="*/ 6 w 160"/>
              <a:gd name="T21" fmla="*/ 138 h 138"/>
              <a:gd name="T22" fmla="*/ 152 w 160"/>
              <a:gd name="T23" fmla="*/ 138 h 138"/>
              <a:gd name="T24" fmla="*/ 160 w 160"/>
              <a:gd name="T25" fmla="*/ 130 h 138"/>
              <a:gd name="T26" fmla="*/ 160 w 160"/>
              <a:gd name="T27" fmla="*/ 34 h 138"/>
              <a:gd name="T28" fmla="*/ 152 w 160"/>
              <a:gd name="T29" fmla="*/ 25 h 138"/>
              <a:gd name="T30" fmla="*/ 56 w 160"/>
              <a:gd name="T31" fmla="*/ 9 h 138"/>
              <a:gd name="T32" fmla="*/ 102 w 160"/>
              <a:gd name="T33" fmla="*/ 9 h 138"/>
              <a:gd name="T34" fmla="*/ 109 w 160"/>
              <a:gd name="T35" fmla="*/ 25 h 138"/>
              <a:gd name="T36" fmla="*/ 49 w 160"/>
              <a:gd name="T37" fmla="*/ 25 h 138"/>
              <a:gd name="T38" fmla="*/ 56 w 160"/>
              <a:gd name="T39" fmla="*/ 9 h 138"/>
              <a:gd name="T40" fmla="*/ 139 w 160"/>
              <a:gd name="T41" fmla="*/ 41 h 138"/>
              <a:gd name="T42" fmla="*/ 80 w 160"/>
              <a:gd name="T43" fmla="*/ 75 h 138"/>
              <a:gd name="T44" fmla="*/ 20 w 160"/>
              <a:gd name="T45" fmla="*/ 41 h 138"/>
              <a:gd name="T46" fmla="*/ 139 w 160"/>
              <a:gd name="T47" fmla="*/ 41 h 138"/>
              <a:gd name="T48" fmla="*/ 145 w 160"/>
              <a:gd name="T49" fmla="*/ 123 h 138"/>
              <a:gd name="T50" fmla="*/ 13 w 160"/>
              <a:gd name="T51" fmla="*/ 123 h 138"/>
              <a:gd name="T52" fmla="*/ 13 w 160"/>
              <a:gd name="T53" fmla="*/ 46 h 138"/>
              <a:gd name="T54" fmla="*/ 80 w 160"/>
              <a:gd name="T55" fmla="*/ 82 h 138"/>
              <a:gd name="T56" fmla="*/ 145 w 160"/>
              <a:gd name="T57" fmla="*/ 46 h 138"/>
              <a:gd name="T58" fmla="*/ 145 w 160"/>
              <a:gd name="T59" fmla="*/ 123 h 138"/>
              <a:gd name="T60" fmla="*/ 89 w 160"/>
              <a:gd name="T61" fmla="*/ 55 h 138"/>
              <a:gd name="T62" fmla="*/ 80 w 160"/>
              <a:gd name="T63" fmla="*/ 46 h 138"/>
              <a:gd name="T64" fmla="*/ 70 w 160"/>
              <a:gd name="T65" fmla="*/ 55 h 138"/>
              <a:gd name="T66" fmla="*/ 80 w 160"/>
              <a:gd name="T67" fmla="*/ 65 h 138"/>
              <a:gd name="T68" fmla="*/ 89 w 160"/>
              <a:gd name="T69" fmla="*/ 55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38">
                <a:moveTo>
                  <a:pt x="152" y="25"/>
                </a:moveTo>
                <a:cubicBezTo>
                  <a:pt x="117" y="25"/>
                  <a:pt x="117" y="25"/>
                  <a:pt x="117" y="25"/>
                </a:cubicBezTo>
                <a:cubicBezTo>
                  <a:pt x="108" y="3"/>
                  <a:pt x="108" y="3"/>
                  <a:pt x="108" y="3"/>
                </a:cubicBezTo>
                <a:cubicBezTo>
                  <a:pt x="108" y="1"/>
                  <a:pt x="106" y="0"/>
                  <a:pt x="104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3" y="0"/>
                  <a:pt x="50" y="1"/>
                  <a:pt x="50" y="3"/>
                </a:cubicBezTo>
                <a:cubicBezTo>
                  <a:pt x="41" y="25"/>
                  <a:pt x="41" y="25"/>
                  <a:pt x="41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2" y="25"/>
                  <a:pt x="0" y="29"/>
                  <a:pt x="0" y="34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135"/>
                  <a:pt x="2" y="138"/>
                  <a:pt x="6" y="138"/>
                </a:cubicBezTo>
                <a:cubicBezTo>
                  <a:pt x="152" y="138"/>
                  <a:pt x="152" y="138"/>
                  <a:pt x="152" y="138"/>
                </a:cubicBezTo>
                <a:cubicBezTo>
                  <a:pt x="156" y="138"/>
                  <a:pt x="160" y="135"/>
                  <a:pt x="160" y="130"/>
                </a:cubicBezTo>
                <a:cubicBezTo>
                  <a:pt x="160" y="34"/>
                  <a:pt x="160" y="34"/>
                  <a:pt x="160" y="34"/>
                </a:cubicBezTo>
                <a:cubicBezTo>
                  <a:pt x="160" y="29"/>
                  <a:pt x="156" y="25"/>
                  <a:pt x="152" y="25"/>
                </a:cubicBezTo>
                <a:close/>
                <a:moveTo>
                  <a:pt x="56" y="9"/>
                </a:moveTo>
                <a:cubicBezTo>
                  <a:pt x="102" y="9"/>
                  <a:pt x="102" y="9"/>
                  <a:pt x="102" y="9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49" y="25"/>
                  <a:pt x="49" y="25"/>
                  <a:pt x="49" y="25"/>
                </a:cubicBezTo>
                <a:lnTo>
                  <a:pt x="56" y="9"/>
                </a:lnTo>
                <a:close/>
                <a:moveTo>
                  <a:pt x="139" y="41"/>
                </a:moveTo>
                <a:cubicBezTo>
                  <a:pt x="125" y="54"/>
                  <a:pt x="100" y="75"/>
                  <a:pt x="80" y="75"/>
                </a:cubicBezTo>
                <a:cubicBezTo>
                  <a:pt x="58" y="75"/>
                  <a:pt x="33" y="54"/>
                  <a:pt x="20" y="41"/>
                </a:cubicBezTo>
                <a:lnTo>
                  <a:pt x="139" y="41"/>
                </a:lnTo>
                <a:close/>
                <a:moveTo>
                  <a:pt x="145" y="123"/>
                </a:moveTo>
                <a:cubicBezTo>
                  <a:pt x="13" y="123"/>
                  <a:pt x="13" y="123"/>
                  <a:pt x="13" y="123"/>
                </a:cubicBezTo>
                <a:cubicBezTo>
                  <a:pt x="13" y="46"/>
                  <a:pt x="13" y="46"/>
                  <a:pt x="13" y="46"/>
                </a:cubicBezTo>
                <a:cubicBezTo>
                  <a:pt x="28" y="60"/>
                  <a:pt x="55" y="82"/>
                  <a:pt x="80" y="82"/>
                </a:cubicBezTo>
                <a:cubicBezTo>
                  <a:pt x="103" y="82"/>
                  <a:pt x="130" y="60"/>
                  <a:pt x="145" y="46"/>
                </a:cubicBezTo>
                <a:cubicBezTo>
                  <a:pt x="145" y="123"/>
                  <a:pt x="145" y="123"/>
                  <a:pt x="145" y="123"/>
                </a:cubicBezTo>
                <a:close/>
                <a:moveTo>
                  <a:pt x="89" y="55"/>
                </a:moveTo>
                <a:cubicBezTo>
                  <a:pt x="89" y="51"/>
                  <a:pt x="84" y="46"/>
                  <a:pt x="80" y="46"/>
                </a:cubicBezTo>
                <a:cubicBezTo>
                  <a:pt x="74" y="46"/>
                  <a:pt x="70" y="51"/>
                  <a:pt x="70" y="55"/>
                </a:cubicBezTo>
                <a:cubicBezTo>
                  <a:pt x="70" y="61"/>
                  <a:pt x="74" y="65"/>
                  <a:pt x="80" y="65"/>
                </a:cubicBezTo>
                <a:cubicBezTo>
                  <a:pt x="84" y="65"/>
                  <a:pt x="89" y="61"/>
                  <a:pt x="89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0720B34B-1B35-55DA-C752-040A5FCC5FA8}"/>
              </a:ext>
            </a:extLst>
          </p:cNvPr>
          <p:cNvSpPr>
            <a:spLocks noEditPoints="1"/>
          </p:cNvSpPr>
          <p:nvPr/>
        </p:nvSpPr>
        <p:spPr bwMode="auto">
          <a:xfrm>
            <a:off x="3500438" y="3022600"/>
            <a:ext cx="231775" cy="254000"/>
          </a:xfrm>
          <a:custGeom>
            <a:avLst/>
            <a:gdLst>
              <a:gd name="T0" fmla="*/ 131 w 146"/>
              <a:gd name="T1" fmla="*/ 52 h 160"/>
              <a:gd name="T2" fmla="*/ 136 w 146"/>
              <a:gd name="T3" fmla="*/ 48 h 160"/>
              <a:gd name="T4" fmla="*/ 141 w 146"/>
              <a:gd name="T5" fmla="*/ 35 h 160"/>
              <a:gd name="T6" fmla="*/ 135 w 146"/>
              <a:gd name="T7" fmla="*/ 25 h 160"/>
              <a:gd name="T8" fmla="*/ 72 w 146"/>
              <a:gd name="T9" fmla="*/ 0 h 160"/>
              <a:gd name="T10" fmla="*/ 71 w 146"/>
              <a:gd name="T11" fmla="*/ 0 h 160"/>
              <a:gd name="T12" fmla="*/ 59 w 146"/>
              <a:gd name="T13" fmla="*/ 5 h 160"/>
              <a:gd name="T14" fmla="*/ 54 w 146"/>
              <a:gd name="T15" fmla="*/ 16 h 160"/>
              <a:gd name="T16" fmla="*/ 54 w 146"/>
              <a:gd name="T17" fmla="*/ 33 h 160"/>
              <a:gd name="T18" fmla="*/ 0 w 146"/>
              <a:gd name="T19" fmla="*/ 96 h 160"/>
              <a:gd name="T20" fmla="*/ 70 w 146"/>
              <a:gd name="T21" fmla="*/ 160 h 160"/>
              <a:gd name="T22" fmla="*/ 107 w 146"/>
              <a:gd name="T23" fmla="*/ 150 h 160"/>
              <a:gd name="T24" fmla="*/ 114 w 146"/>
              <a:gd name="T25" fmla="*/ 151 h 160"/>
              <a:gd name="T26" fmla="*/ 115 w 146"/>
              <a:gd name="T27" fmla="*/ 151 h 160"/>
              <a:gd name="T28" fmla="*/ 128 w 146"/>
              <a:gd name="T29" fmla="*/ 145 h 160"/>
              <a:gd name="T30" fmla="*/ 146 w 146"/>
              <a:gd name="T31" fmla="*/ 97 h 160"/>
              <a:gd name="T32" fmla="*/ 131 w 146"/>
              <a:gd name="T33" fmla="*/ 52 h 160"/>
              <a:gd name="T34" fmla="*/ 70 w 146"/>
              <a:gd name="T35" fmla="*/ 144 h 160"/>
              <a:gd name="T36" fmla="*/ 17 w 146"/>
              <a:gd name="T37" fmla="*/ 96 h 160"/>
              <a:gd name="T38" fmla="*/ 62 w 146"/>
              <a:gd name="T39" fmla="*/ 48 h 160"/>
              <a:gd name="T40" fmla="*/ 62 w 146"/>
              <a:gd name="T41" fmla="*/ 98 h 160"/>
              <a:gd name="T42" fmla="*/ 100 w 146"/>
              <a:gd name="T43" fmla="*/ 135 h 160"/>
              <a:gd name="T44" fmla="*/ 70 w 146"/>
              <a:gd name="T45" fmla="*/ 144 h 160"/>
              <a:gd name="T46" fmla="*/ 71 w 146"/>
              <a:gd name="T47" fmla="*/ 86 h 160"/>
              <a:gd name="T48" fmla="*/ 71 w 146"/>
              <a:gd name="T49" fmla="*/ 16 h 160"/>
              <a:gd name="T50" fmla="*/ 124 w 146"/>
              <a:gd name="T51" fmla="*/ 36 h 160"/>
              <a:gd name="T52" fmla="*/ 71 w 146"/>
              <a:gd name="T53" fmla="*/ 86 h 160"/>
              <a:gd name="T54" fmla="*/ 71 w 146"/>
              <a:gd name="T55" fmla="*/ 86 h 160"/>
              <a:gd name="T56" fmla="*/ 73 w 146"/>
              <a:gd name="T57" fmla="*/ 96 h 160"/>
              <a:gd name="T58" fmla="*/ 114 w 146"/>
              <a:gd name="T59" fmla="*/ 56 h 160"/>
              <a:gd name="T60" fmla="*/ 129 w 146"/>
              <a:gd name="T61" fmla="*/ 97 h 160"/>
              <a:gd name="T62" fmla="*/ 114 w 146"/>
              <a:gd name="T63" fmla="*/ 136 h 160"/>
              <a:gd name="T64" fmla="*/ 73 w 146"/>
              <a:gd name="T65" fmla="*/ 96 h 160"/>
              <a:gd name="T66" fmla="*/ 73 w 146"/>
              <a:gd name="T67" fmla="*/ 96 h 160"/>
              <a:gd name="T68" fmla="*/ 73 w 146"/>
              <a:gd name="T69" fmla="*/ 96 h 160"/>
              <a:gd name="T70" fmla="*/ 73 w 146"/>
              <a:gd name="T71" fmla="*/ 9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6" h="160">
                <a:moveTo>
                  <a:pt x="131" y="52"/>
                </a:moveTo>
                <a:cubicBezTo>
                  <a:pt x="136" y="48"/>
                  <a:pt x="136" y="48"/>
                  <a:pt x="136" y="48"/>
                </a:cubicBezTo>
                <a:cubicBezTo>
                  <a:pt x="139" y="45"/>
                  <a:pt x="141" y="41"/>
                  <a:pt x="141" y="35"/>
                </a:cubicBezTo>
                <a:cubicBezTo>
                  <a:pt x="141" y="31"/>
                  <a:pt x="138" y="28"/>
                  <a:pt x="135" y="25"/>
                </a:cubicBezTo>
                <a:cubicBezTo>
                  <a:pt x="117" y="11"/>
                  <a:pt x="95" y="2"/>
                  <a:pt x="72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7" y="0"/>
                  <a:pt x="62" y="1"/>
                  <a:pt x="59" y="5"/>
                </a:cubicBezTo>
                <a:cubicBezTo>
                  <a:pt x="56" y="8"/>
                  <a:pt x="54" y="12"/>
                  <a:pt x="54" y="16"/>
                </a:cubicBezTo>
                <a:cubicBezTo>
                  <a:pt x="54" y="33"/>
                  <a:pt x="54" y="33"/>
                  <a:pt x="54" y="33"/>
                </a:cubicBezTo>
                <a:cubicBezTo>
                  <a:pt x="23" y="41"/>
                  <a:pt x="0" y="66"/>
                  <a:pt x="0" y="96"/>
                </a:cubicBezTo>
                <a:cubicBezTo>
                  <a:pt x="0" y="131"/>
                  <a:pt x="31" y="160"/>
                  <a:pt x="70" y="160"/>
                </a:cubicBezTo>
                <a:cubicBezTo>
                  <a:pt x="83" y="160"/>
                  <a:pt x="95" y="156"/>
                  <a:pt x="107" y="150"/>
                </a:cubicBezTo>
                <a:cubicBezTo>
                  <a:pt x="109" y="151"/>
                  <a:pt x="112" y="151"/>
                  <a:pt x="114" y="151"/>
                </a:cubicBezTo>
                <a:cubicBezTo>
                  <a:pt x="115" y="151"/>
                  <a:pt x="115" y="151"/>
                  <a:pt x="115" y="151"/>
                </a:cubicBezTo>
                <a:cubicBezTo>
                  <a:pt x="120" y="151"/>
                  <a:pt x="125" y="149"/>
                  <a:pt x="128" y="145"/>
                </a:cubicBezTo>
                <a:cubicBezTo>
                  <a:pt x="140" y="132"/>
                  <a:pt x="146" y="114"/>
                  <a:pt x="146" y="97"/>
                </a:cubicBezTo>
                <a:cubicBezTo>
                  <a:pt x="146" y="81"/>
                  <a:pt x="141" y="65"/>
                  <a:pt x="131" y="52"/>
                </a:cubicBezTo>
                <a:close/>
                <a:moveTo>
                  <a:pt x="70" y="144"/>
                </a:moveTo>
                <a:cubicBezTo>
                  <a:pt x="41" y="144"/>
                  <a:pt x="17" y="122"/>
                  <a:pt x="17" y="96"/>
                </a:cubicBezTo>
                <a:cubicBezTo>
                  <a:pt x="17" y="71"/>
                  <a:pt x="37" y="51"/>
                  <a:pt x="62" y="48"/>
                </a:cubicBezTo>
                <a:cubicBezTo>
                  <a:pt x="62" y="98"/>
                  <a:pt x="62" y="98"/>
                  <a:pt x="62" y="98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92" y="140"/>
                  <a:pt x="82" y="144"/>
                  <a:pt x="70" y="144"/>
                </a:cubicBezTo>
                <a:close/>
                <a:moveTo>
                  <a:pt x="71" y="86"/>
                </a:moveTo>
                <a:cubicBezTo>
                  <a:pt x="71" y="16"/>
                  <a:pt x="71" y="16"/>
                  <a:pt x="71" y="16"/>
                </a:cubicBezTo>
                <a:cubicBezTo>
                  <a:pt x="90" y="17"/>
                  <a:pt x="109" y="25"/>
                  <a:pt x="124" y="36"/>
                </a:cubicBezTo>
                <a:cubicBezTo>
                  <a:pt x="71" y="86"/>
                  <a:pt x="71" y="86"/>
                  <a:pt x="71" y="86"/>
                </a:cubicBezTo>
                <a:cubicBezTo>
                  <a:pt x="71" y="86"/>
                  <a:pt x="71" y="86"/>
                  <a:pt x="71" y="86"/>
                </a:cubicBezTo>
                <a:close/>
                <a:moveTo>
                  <a:pt x="73" y="96"/>
                </a:moveTo>
                <a:cubicBezTo>
                  <a:pt x="114" y="56"/>
                  <a:pt x="114" y="56"/>
                  <a:pt x="114" y="56"/>
                </a:cubicBezTo>
                <a:cubicBezTo>
                  <a:pt x="124" y="68"/>
                  <a:pt x="129" y="82"/>
                  <a:pt x="129" y="97"/>
                </a:cubicBezTo>
                <a:cubicBezTo>
                  <a:pt x="129" y="112"/>
                  <a:pt x="124" y="124"/>
                  <a:pt x="114" y="136"/>
                </a:cubicBezTo>
                <a:cubicBezTo>
                  <a:pt x="73" y="96"/>
                  <a:pt x="73" y="96"/>
                  <a:pt x="73" y="96"/>
                </a:cubicBezTo>
                <a:cubicBezTo>
                  <a:pt x="73" y="96"/>
                  <a:pt x="73" y="96"/>
                  <a:pt x="73" y="96"/>
                </a:cubicBezTo>
                <a:close/>
                <a:moveTo>
                  <a:pt x="73" y="96"/>
                </a:moveTo>
                <a:cubicBezTo>
                  <a:pt x="73" y="96"/>
                  <a:pt x="73" y="96"/>
                  <a:pt x="73" y="9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09A2E2D1-5057-111F-0AFB-422B21D6F764}"/>
              </a:ext>
            </a:extLst>
          </p:cNvPr>
          <p:cNvSpPr>
            <a:spLocks noEditPoints="1"/>
          </p:cNvSpPr>
          <p:nvPr/>
        </p:nvSpPr>
        <p:spPr bwMode="auto">
          <a:xfrm>
            <a:off x="10104438" y="1922463"/>
            <a:ext cx="236538" cy="254000"/>
          </a:xfrm>
          <a:custGeom>
            <a:avLst/>
            <a:gdLst>
              <a:gd name="T0" fmla="*/ 138 w 149"/>
              <a:gd name="T1" fmla="*/ 91 h 160"/>
              <a:gd name="T2" fmla="*/ 123 w 149"/>
              <a:gd name="T3" fmla="*/ 114 h 160"/>
              <a:gd name="T4" fmla="*/ 127 w 149"/>
              <a:gd name="T5" fmla="*/ 136 h 160"/>
              <a:gd name="T6" fmla="*/ 109 w 149"/>
              <a:gd name="T7" fmla="*/ 134 h 160"/>
              <a:gd name="T8" fmla="*/ 106 w 149"/>
              <a:gd name="T9" fmla="*/ 109 h 160"/>
              <a:gd name="T10" fmla="*/ 75 w 149"/>
              <a:gd name="T11" fmla="*/ 35 h 160"/>
              <a:gd name="T12" fmla="*/ 43 w 149"/>
              <a:gd name="T13" fmla="*/ 109 h 160"/>
              <a:gd name="T14" fmla="*/ 39 w 149"/>
              <a:gd name="T15" fmla="*/ 134 h 160"/>
              <a:gd name="T16" fmla="*/ 21 w 149"/>
              <a:gd name="T17" fmla="*/ 136 h 160"/>
              <a:gd name="T18" fmla="*/ 26 w 149"/>
              <a:gd name="T19" fmla="*/ 114 h 160"/>
              <a:gd name="T20" fmla="*/ 11 w 149"/>
              <a:gd name="T21" fmla="*/ 91 h 160"/>
              <a:gd name="T22" fmla="*/ 11 w 149"/>
              <a:gd name="T23" fmla="*/ 67 h 160"/>
              <a:gd name="T24" fmla="*/ 26 w 149"/>
              <a:gd name="T25" fmla="*/ 45 h 160"/>
              <a:gd name="T26" fmla="*/ 21 w 149"/>
              <a:gd name="T27" fmla="*/ 23 h 160"/>
              <a:gd name="T28" fmla="*/ 43 w 149"/>
              <a:gd name="T29" fmla="*/ 28 h 160"/>
              <a:gd name="T30" fmla="*/ 64 w 149"/>
              <a:gd name="T31" fmla="*/ 11 h 160"/>
              <a:gd name="T32" fmla="*/ 86 w 149"/>
              <a:gd name="T33" fmla="*/ 11 h 160"/>
              <a:gd name="T34" fmla="*/ 106 w 149"/>
              <a:gd name="T35" fmla="*/ 28 h 160"/>
              <a:gd name="T36" fmla="*/ 127 w 149"/>
              <a:gd name="T37" fmla="*/ 23 h 160"/>
              <a:gd name="T38" fmla="*/ 122 w 149"/>
              <a:gd name="T39" fmla="*/ 45 h 160"/>
              <a:gd name="T40" fmla="*/ 138 w 149"/>
              <a:gd name="T41" fmla="*/ 67 h 160"/>
              <a:gd name="T42" fmla="*/ 75 w 149"/>
              <a:gd name="T43" fmla="*/ 84 h 160"/>
              <a:gd name="T44" fmla="*/ 75 w 149"/>
              <a:gd name="T45" fmla="*/ 50 h 160"/>
              <a:gd name="T46" fmla="*/ 75 w 149"/>
              <a:gd name="T47" fmla="*/ 84 h 160"/>
              <a:gd name="T48" fmla="*/ 49 w 149"/>
              <a:gd name="T49" fmla="*/ 139 h 160"/>
              <a:gd name="T50" fmla="*/ 61 w 149"/>
              <a:gd name="T51" fmla="*/ 104 h 160"/>
              <a:gd name="T52" fmla="*/ 60 w 149"/>
              <a:gd name="T53" fmla="*/ 132 h 160"/>
              <a:gd name="T54" fmla="*/ 72 w 149"/>
              <a:gd name="T55" fmla="*/ 160 h 160"/>
              <a:gd name="T56" fmla="*/ 75 w 149"/>
              <a:gd name="T57" fmla="*/ 148 h 160"/>
              <a:gd name="T58" fmla="*/ 77 w 149"/>
              <a:gd name="T59" fmla="*/ 160 h 160"/>
              <a:gd name="T60" fmla="*/ 90 w 149"/>
              <a:gd name="T61" fmla="*/ 137 h 160"/>
              <a:gd name="T62" fmla="*/ 88 w 149"/>
              <a:gd name="T63" fmla="*/ 104 h 160"/>
              <a:gd name="T64" fmla="*/ 100 w 149"/>
              <a:gd name="T65" fmla="*/ 139 h 160"/>
              <a:gd name="T66" fmla="*/ 92 w 149"/>
              <a:gd name="T67" fmla="*/ 92 h 160"/>
              <a:gd name="T68" fmla="*/ 77 w 149"/>
              <a:gd name="T69" fmla="*/ 85 h 160"/>
              <a:gd name="T70" fmla="*/ 75 w 149"/>
              <a:gd name="T71" fmla="*/ 139 h 160"/>
              <a:gd name="T72" fmla="*/ 73 w 149"/>
              <a:gd name="T73" fmla="*/ 85 h 160"/>
              <a:gd name="T74" fmla="*/ 61 w 149"/>
              <a:gd name="T75" fmla="*/ 88 h 160"/>
              <a:gd name="T76" fmla="*/ 43 w 149"/>
              <a:gd name="T77" fmla="*/ 132 h 160"/>
              <a:gd name="T78" fmla="*/ 49 w 149"/>
              <a:gd name="T79" fmla="*/ 1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9" h="160">
                <a:moveTo>
                  <a:pt x="149" y="79"/>
                </a:moveTo>
                <a:cubicBezTo>
                  <a:pt x="149" y="85"/>
                  <a:pt x="144" y="91"/>
                  <a:pt x="138" y="91"/>
                </a:cubicBezTo>
                <a:cubicBezTo>
                  <a:pt x="132" y="91"/>
                  <a:pt x="132" y="91"/>
                  <a:pt x="132" y="91"/>
                </a:cubicBezTo>
                <a:cubicBezTo>
                  <a:pt x="129" y="100"/>
                  <a:pt x="127" y="108"/>
                  <a:pt x="123" y="114"/>
                </a:cubicBezTo>
                <a:cubicBezTo>
                  <a:pt x="127" y="118"/>
                  <a:pt x="127" y="118"/>
                  <a:pt x="127" y="118"/>
                </a:cubicBezTo>
                <a:cubicBezTo>
                  <a:pt x="132" y="123"/>
                  <a:pt x="132" y="131"/>
                  <a:pt x="127" y="136"/>
                </a:cubicBezTo>
                <a:cubicBezTo>
                  <a:pt x="123" y="140"/>
                  <a:pt x="116" y="140"/>
                  <a:pt x="111" y="136"/>
                </a:cubicBezTo>
                <a:cubicBezTo>
                  <a:pt x="109" y="134"/>
                  <a:pt x="109" y="134"/>
                  <a:pt x="109" y="134"/>
                </a:cubicBezTo>
                <a:cubicBezTo>
                  <a:pt x="110" y="134"/>
                  <a:pt x="110" y="132"/>
                  <a:pt x="110" y="132"/>
                </a:cubicBezTo>
                <a:cubicBezTo>
                  <a:pt x="109" y="123"/>
                  <a:pt x="109" y="115"/>
                  <a:pt x="106" y="109"/>
                </a:cubicBezTo>
                <a:cubicBezTo>
                  <a:pt x="112" y="101"/>
                  <a:pt x="116" y="91"/>
                  <a:pt x="116" y="80"/>
                </a:cubicBezTo>
                <a:cubicBezTo>
                  <a:pt x="116" y="56"/>
                  <a:pt x="98" y="35"/>
                  <a:pt x="75" y="35"/>
                </a:cubicBezTo>
                <a:cubicBezTo>
                  <a:pt x="51" y="35"/>
                  <a:pt x="32" y="56"/>
                  <a:pt x="32" y="80"/>
                </a:cubicBezTo>
                <a:cubicBezTo>
                  <a:pt x="32" y="91"/>
                  <a:pt x="37" y="101"/>
                  <a:pt x="43" y="109"/>
                </a:cubicBezTo>
                <a:cubicBezTo>
                  <a:pt x="40" y="115"/>
                  <a:pt x="39" y="123"/>
                  <a:pt x="39" y="132"/>
                </a:cubicBezTo>
                <a:cubicBezTo>
                  <a:pt x="39" y="132"/>
                  <a:pt x="39" y="132"/>
                  <a:pt x="39" y="134"/>
                </a:cubicBezTo>
                <a:cubicBezTo>
                  <a:pt x="38" y="136"/>
                  <a:pt x="38" y="136"/>
                  <a:pt x="38" y="136"/>
                </a:cubicBezTo>
                <a:cubicBezTo>
                  <a:pt x="33" y="140"/>
                  <a:pt x="26" y="140"/>
                  <a:pt x="21" y="136"/>
                </a:cubicBezTo>
                <a:cubicBezTo>
                  <a:pt x="17" y="131"/>
                  <a:pt x="17" y="123"/>
                  <a:pt x="21" y="118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2" y="108"/>
                  <a:pt x="19" y="100"/>
                  <a:pt x="17" y="91"/>
                </a:cubicBezTo>
                <a:cubicBezTo>
                  <a:pt x="11" y="91"/>
                  <a:pt x="11" y="91"/>
                  <a:pt x="11" y="91"/>
                </a:cubicBezTo>
                <a:cubicBezTo>
                  <a:pt x="5" y="91"/>
                  <a:pt x="0" y="85"/>
                  <a:pt x="0" y="79"/>
                </a:cubicBezTo>
                <a:cubicBezTo>
                  <a:pt x="0" y="72"/>
                  <a:pt x="5" y="67"/>
                  <a:pt x="11" y="67"/>
                </a:cubicBezTo>
                <a:cubicBezTo>
                  <a:pt x="17" y="67"/>
                  <a:pt x="17" y="67"/>
                  <a:pt x="17" y="67"/>
                </a:cubicBezTo>
                <a:cubicBezTo>
                  <a:pt x="19" y="59"/>
                  <a:pt x="22" y="52"/>
                  <a:pt x="26" y="45"/>
                </a:cubicBezTo>
                <a:cubicBezTo>
                  <a:pt x="21" y="40"/>
                  <a:pt x="21" y="40"/>
                  <a:pt x="21" y="40"/>
                </a:cubicBezTo>
                <a:cubicBezTo>
                  <a:pt x="17" y="35"/>
                  <a:pt x="17" y="27"/>
                  <a:pt x="21" y="23"/>
                </a:cubicBezTo>
                <a:cubicBezTo>
                  <a:pt x="26" y="18"/>
                  <a:pt x="33" y="18"/>
                  <a:pt x="38" y="23"/>
                </a:cubicBezTo>
                <a:cubicBezTo>
                  <a:pt x="43" y="28"/>
                  <a:pt x="43" y="28"/>
                  <a:pt x="43" y="28"/>
                </a:cubicBezTo>
                <a:cubicBezTo>
                  <a:pt x="49" y="24"/>
                  <a:pt x="55" y="20"/>
                  <a:pt x="64" y="19"/>
                </a:cubicBezTo>
                <a:cubicBezTo>
                  <a:pt x="64" y="11"/>
                  <a:pt x="64" y="11"/>
                  <a:pt x="64" y="11"/>
                </a:cubicBezTo>
                <a:cubicBezTo>
                  <a:pt x="64" y="5"/>
                  <a:pt x="68" y="0"/>
                  <a:pt x="75" y="0"/>
                </a:cubicBezTo>
                <a:cubicBezTo>
                  <a:pt x="81" y="0"/>
                  <a:pt x="86" y="5"/>
                  <a:pt x="86" y="11"/>
                </a:cubicBezTo>
                <a:cubicBezTo>
                  <a:pt x="86" y="19"/>
                  <a:pt x="86" y="19"/>
                  <a:pt x="86" y="19"/>
                </a:cubicBezTo>
                <a:cubicBezTo>
                  <a:pt x="93" y="20"/>
                  <a:pt x="100" y="24"/>
                  <a:pt x="106" y="28"/>
                </a:cubicBezTo>
                <a:cubicBezTo>
                  <a:pt x="111" y="23"/>
                  <a:pt x="111" y="23"/>
                  <a:pt x="111" y="23"/>
                </a:cubicBezTo>
                <a:cubicBezTo>
                  <a:pt x="116" y="18"/>
                  <a:pt x="123" y="18"/>
                  <a:pt x="127" y="23"/>
                </a:cubicBezTo>
                <a:cubicBezTo>
                  <a:pt x="132" y="27"/>
                  <a:pt x="132" y="35"/>
                  <a:pt x="127" y="40"/>
                </a:cubicBezTo>
                <a:cubicBezTo>
                  <a:pt x="122" y="45"/>
                  <a:pt x="122" y="45"/>
                  <a:pt x="122" y="45"/>
                </a:cubicBezTo>
                <a:cubicBezTo>
                  <a:pt x="127" y="52"/>
                  <a:pt x="129" y="59"/>
                  <a:pt x="131" y="67"/>
                </a:cubicBezTo>
                <a:cubicBezTo>
                  <a:pt x="138" y="67"/>
                  <a:pt x="138" y="67"/>
                  <a:pt x="138" y="67"/>
                </a:cubicBezTo>
                <a:cubicBezTo>
                  <a:pt x="144" y="67"/>
                  <a:pt x="149" y="72"/>
                  <a:pt x="149" y="79"/>
                </a:cubicBezTo>
                <a:close/>
                <a:moveTo>
                  <a:pt x="75" y="84"/>
                </a:moveTo>
                <a:cubicBezTo>
                  <a:pt x="83" y="84"/>
                  <a:pt x="90" y="76"/>
                  <a:pt x="90" y="67"/>
                </a:cubicBezTo>
                <a:cubicBezTo>
                  <a:pt x="90" y="58"/>
                  <a:pt x="83" y="50"/>
                  <a:pt x="75" y="50"/>
                </a:cubicBezTo>
                <a:cubicBezTo>
                  <a:pt x="66" y="50"/>
                  <a:pt x="59" y="58"/>
                  <a:pt x="59" y="67"/>
                </a:cubicBezTo>
                <a:cubicBezTo>
                  <a:pt x="59" y="76"/>
                  <a:pt x="66" y="84"/>
                  <a:pt x="75" y="84"/>
                </a:cubicBezTo>
                <a:close/>
                <a:moveTo>
                  <a:pt x="49" y="139"/>
                </a:moveTo>
                <a:cubicBezTo>
                  <a:pt x="49" y="139"/>
                  <a:pt x="49" y="139"/>
                  <a:pt x="49" y="139"/>
                </a:cubicBezTo>
                <a:cubicBezTo>
                  <a:pt x="51" y="139"/>
                  <a:pt x="54" y="136"/>
                  <a:pt x="54" y="132"/>
                </a:cubicBezTo>
                <a:cubicBezTo>
                  <a:pt x="55" y="119"/>
                  <a:pt x="58" y="110"/>
                  <a:pt x="61" y="104"/>
                </a:cubicBezTo>
                <a:cubicBezTo>
                  <a:pt x="61" y="110"/>
                  <a:pt x="60" y="121"/>
                  <a:pt x="60" y="132"/>
                </a:cubicBezTo>
                <a:cubicBezTo>
                  <a:pt x="60" y="132"/>
                  <a:pt x="60" y="132"/>
                  <a:pt x="60" y="132"/>
                </a:cubicBezTo>
                <a:cubicBezTo>
                  <a:pt x="59" y="160"/>
                  <a:pt x="59" y="160"/>
                  <a:pt x="59" y="160"/>
                </a:cubicBezTo>
                <a:cubicBezTo>
                  <a:pt x="72" y="160"/>
                  <a:pt x="72" y="160"/>
                  <a:pt x="72" y="160"/>
                </a:cubicBezTo>
                <a:cubicBezTo>
                  <a:pt x="73" y="148"/>
                  <a:pt x="73" y="148"/>
                  <a:pt x="73" y="148"/>
                </a:cubicBezTo>
                <a:cubicBezTo>
                  <a:pt x="75" y="148"/>
                  <a:pt x="75" y="148"/>
                  <a:pt x="75" y="148"/>
                </a:cubicBezTo>
                <a:cubicBezTo>
                  <a:pt x="76" y="148"/>
                  <a:pt x="76" y="148"/>
                  <a:pt x="76" y="148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92" y="160"/>
                  <a:pt x="92" y="160"/>
                  <a:pt x="92" y="160"/>
                </a:cubicBezTo>
                <a:cubicBezTo>
                  <a:pt x="90" y="137"/>
                  <a:pt x="90" y="137"/>
                  <a:pt x="90" y="137"/>
                </a:cubicBezTo>
                <a:cubicBezTo>
                  <a:pt x="90" y="136"/>
                  <a:pt x="90" y="136"/>
                  <a:pt x="89" y="136"/>
                </a:cubicBezTo>
                <a:cubicBezTo>
                  <a:pt x="89" y="127"/>
                  <a:pt x="88" y="111"/>
                  <a:pt x="88" y="104"/>
                </a:cubicBezTo>
                <a:cubicBezTo>
                  <a:pt x="92" y="110"/>
                  <a:pt x="94" y="119"/>
                  <a:pt x="94" y="132"/>
                </a:cubicBezTo>
                <a:cubicBezTo>
                  <a:pt x="94" y="136"/>
                  <a:pt x="96" y="139"/>
                  <a:pt x="100" y="139"/>
                </a:cubicBezTo>
                <a:cubicBezTo>
                  <a:pt x="103" y="137"/>
                  <a:pt x="105" y="135"/>
                  <a:pt x="105" y="132"/>
                </a:cubicBezTo>
                <a:cubicBezTo>
                  <a:pt x="105" y="113"/>
                  <a:pt x="100" y="98"/>
                  <a:pt x="92" y="92"/>
                </a:cubicBezTo>
                <a:cubicBezTo>
                  <a:pt x="89" y="89"/>
                  <a:pt x="87" y="88"/>
                  <a:pt x="84" y="87"/>
                </a:cubicBezTo>
                <a:cubicBezTo>
                  <a:pt x="82" y="85"/>
                  <a:pt x="79" y="85"/>
                  <a:pt x="77" y="85"/>
                </a:cubicBezTo>
                <a:cubicBezTo>
                  <a:pt x="81" y="131"/>
                  <a:pt x="81" y="131"/>
                  <a:pt x="81" y="131"/>
                </a:cubicBezTo>
                <a:cubicBezTo>
                  <a:pt x="75" y="139"/>
                  <a:pt x="75" y="139"/>
                  <a:pt x="75" y="139"/>
                </a:cubicBezTo>
                <a:cubicBezTo>
                  <a:pt x="68" y="131"/>
                  <a:pt x="68" y="131"/>
                  <a:pt x="68" y="131"/>
                </a:cubicBezTo>
                <a:cubicBezTo>
                  <a:pt x="73" y="85"/>
                  <a:pt x="73" y="85"/>
                  <a:pt x="73" y="85"/>
                </a:cubicBezTo>
                <a:cubicBezTo>
                  <a:pt x="70" y="85"/>
                  <a:pt x="67" y="85"/>
                  <a:pt x="65" y="87"/>
                </a:cubicBezTo>
                <a:cubicBezTo>
                  <a:pt x="64" y="87"/>
                  <a:pt x="62" y="88"/>
                  <a:pt x="61" y="88"/>
                </a:cubicBezTo>
                <a:cubicBezTo>
                  <a:pt x="60" y="89"/>
                  <a:pt x="58" y="91"/>
                  <a:pt x="56" y="92"/>
                </a:cubicBezTo>
                <a:cubicBezTo>
                  <a:pt x="49" y="100"/>
                  <a:pt x="44" y="113"/>
                  <a:pt x="43" y="132"/>
                </a:cubicBezTo>
                <a:cubicBezTo>
                  <a:pt x="43" y="135"/>
                  <a:pt x="45" y="137"/>
                  <a:pt x="49" y="139"/>
                </a:cubicBezTo>
                <a:close/>
                <a:moveTo>
                  <a:pt x="49" y="139"/>
                </a:moveTo>
                <a:cubicBezTo>
                  <a:pt x="49" y="139"/>
                  <a:pt x="49" y="139"/>
                  <a:pt x="49" y="13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74E3489A-D59D-0E37-AB9E-CA125552E7D5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1390650"/>
            <a:ext cx="254000" cy="215900"/>
          </a:xfrm>
          <a:custGeom>
            <a:avLst/>
            <a:gdLst>
              <a:gd name="T0" fmla="*/ 100 w 160"/>
              <a:gd name="T1" fmla="*/ 130 h 136"/>
              <a:gd name="T2" fmla="*/ 97 w 160"/>
              <a:gd name="T3" fmla="*/ 125 h 136"/>
              <a:gd name="T4" fmla="*/ 97 w 160"/>
              <a:gd name="T5" fmla="*/ 118 h 136"/>
              <a:gd name="T6" fmla="*/ 64 w 160"/>
              <a:gd name="T7" fmla="*/ 118 h 136"/>
              <a:gd name="T8" fmla="*/ 62 w 160"/>
              <a:gd name="T9" fmla="*/ 125 h 136"/>
              <a:gd name="T10" fmla="*/ 60 w 160"/>
              <a:gd name="T11" fmla="*/ 130 h 136"/>
              <a:gd name="T12" fmla="*/ 57 w 160"/>
              <a:gd name="T13" fmla="*/ 135 h 136"/>
              <a:gd name="T14" fmla="*/ 80 w 160"/>
              <a:gd name="T15" fmla="*/ 135 h 136"/>
              <a:gd name="T16" fmla="*/ 103 w 160"/>
              <a:gd name="T17" fmla="*/ 135 h 136"/>
              <a:gd name="T18" fmla="*/ 100 w 160"/>
              <a:gd name="T19" fmla="*/ 130 h 136"/>
              <a:gd name="T20" fmla="*/ 36 w 160"/>
              <a:gd name="T21" fmla="*/ 82 h 136"/>
              <a:gd name="T22" fmla="*/ 49 w 160"/>
              <a:gd name="T23" fmla="*/ 82 h 136"/>
              <a:gd name="T24" fmla="*/ 49 w 160"/>
              <a:gd name="T25" fmla="*/ 56 h 136"/>
              <a:gd name="T26" fmla="*/ 36 w 160"/>
              <a:gd name="T27" fmla="*/ 56 h 136"/>
              <a:gd name="T28" fmla="*/ 36 w 160"/>
              <a:gd name="T29" fmla="*/ 82 h 136"/>
              <a:gd name="T30" fmla="*/ 63 w 160"/>
              <a:gd name="T31" fmla="*/ 82 h 136"/>
              <a:gd name="T32" fmla="*/ 77 w 160"/>
              <a:gd name="T33" fmla="*/ 82 h 136"/>
              <a:gd name="T34" fmla="*/ 77 w 160"/>
              <a:gd name="T35" fmla="*/ 43 h 136"/>
              <a:gd name="T36" fmla="*/ 63 w 160"/>
              <a:gd name="T37" fmla="*/ 43 h 136"/>
              <a:gd name="T38" fmla="*/ 63 w 160"/>
              <a:gd name="T39" fmla="*/ 82 h 136"/>
              <a:gd name="T40" fmla="*/ 89 w 160"/>
              <a:gd name="T41" fmla="*/ 82 h 136"/>
              <a:gd name="T42" fmla="*/ 102 w 160"/>
              <a:gd name="T43" fmla="*/ 82 h 136"/>
              <a:gd name="T44" fmla="*/ 102 w 160"/>
              <a:gd name="T45" fmla="*/ 56 h 136"/>
              <a:gd name="T46" fmla="*/ 89 w 160"/>
              <a:gd name="T47" fmla="*/ 56 h 136"/>
              <a:gd name="T48" fmla="*/ 89 w 160"/>
              <a:gd name="T49" fmla="*/ 82 h 136"/>
              <a:gd name="T50" fmla="*/ 112 w 160"/>
              <a:gd name="T51" fmla="*/ 82 h 136"/>
              <a:gd name="T52" fmla="*/ 125 w 160"/>
              <a:gd name="T53" fmla="*/ 82 h 136"/>
              <a:gd name="T54" fmla="*/ 125 w 160"/>
              <a:gd name="T55" fmla="*/ 43 h 136"/>
              <a:gd name="T56" fmla="*/ 112 w 160"/>
              <a:gd name="T57" fmla="*/ 43 h 136"/>
              <a:gd name="T58" fmla="*/ 112 w 160"/>
              <a:gd name="T59" fmla="*/ 82 h 136"/>
              <a:gd name="T60" fmla="*/ 71 w 160"/>
              <a:gd name="T61" fmla="*/ 30 h 136"/>
              <a:gd name="T62" fmla="*/ 97 w 160"/>
              <a:gd name="T63" fmla="*/ 47 h 136"/>
              <a:gd name="T64" fmla="*/ 133 w 160"/>
              <a:gd name="T65" fmla="*/ 20 h 136"/>
              <a:gd name="T66" fmla="*/ 129 w 160"/>
              <a:gd name="T67" fmla="*/ 15 h 136"/>
              <a:gd name="T68" fmla="*/ 97 w 160"/>
              <a:gd name="T69" fmla="*/ 39 h 136"/>
              <a:gd name="T70" fmla="*/ 71 w 160"/>
              <a:gd name="T71" fmla="*/ 22 h 136"/>
              <a:gd name="T72" fmla="*/ 27 w 160"/>
              <a:gd name="T73" fmla="*/ 46 h 136"/>
              <a:gd name="T74" fmla="*/ 30 w 160"/>
              <a:gd name="T75" fmla="*/ 53 h 136"/>
              <a:gd name="T76" fmla="*/ 71 w 160"/>
              <a:gd name="T77" fmla="*/ 30 h 136"/>
              <a:gd name="T78" fmla="*/ 154 w 160"/>
              <a:gd name="T79" fmla="*/ 0 h 136"/>
              <a:gd name="T80" fmla="*/ 7 w 160"/>
              <a:gd name="T81" fmla="*/ 0 h 136"/>
              <a:gd name="T82" fmla="*/ 0 w 160"/>
              <a:gd name="T83" fmla="*/ 7 h 136"/>
              <a:gd name="T84" fmla="*/ 0 w 160"/>
              <a:gd name="T85" fmla="*/ 104 h 136"/>
              <a:gd name="T86" fmla="*/ 7 w 160"/>
              <a:gd name="T87" fmla="*/ 111 h 136"/>
              <a:gd name="T88" fmla="*/ 154 w 160"/>
              <a:gd name="T89" fmla="*/ 111 h 136"/>
              <a:gd name="T90" fmla="*/ 160 w 160"/>
              <a:gd name="T91" fmla="*/ 104 h 136"/>
              <a:gd name="T92" fmla="*/ 160 w 160"/>
              <a:gd name="T93" fmla="*/ 7 h 136"/>
              <a:gd name="T94" fmla="*/ 154 w 160"/>
              <a:gd name="T95" fmla="*/ 0 h 136"/>
              <a:gd name="T96" fmla="*/ 150 w 160"/>
              <a:gd name="T97" fmla="*/ 90 h 136"/>
              <a:gd name="T98" fmla="*/ 9 w 160"/>
              <a:gd name="T99" fmla="*/ 90 h 136"/>
              <a:gd name="T100" fmla="*/ 9 w 160"/>
              <a:gd name="T101" fmla="*/ 10 h 136"/>
              <a:gd name="T102" fmla="*/ 150 w 160"/>
              <a:gd name="T103" fmla="*/ 10 h 136"/>
              <a:gd name="T104" fmla="*/ 150 w 160"/>
              <a:gd name="T105" fmla="*/ 9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36">
                <a:moveTo>
                  <a:pt x="100" y="130"/>
                </a:moveTo>
                <a:cubicBezTo>
                  <a:pt x="98" y="129"/>
                  <a:pt x="97" y="125"/>
                  <a:pt x="97" y="125"/>
                </a:cubicBezTo>
                <a:cubicBezTo>
                  <a:pt x="97" y="118"/>
                  <a:pt x="97" y="118"/>
                  <a:pt x="97" y="118"/>
                </a:cubicBezTo>
                <a:cubicBezTo>
                  <a:pt x="64" y="118"/>
                  <a:pt x="64" y="118"/>
                  <a:pt x="64" y="118"/>
                </a:cubicBezTo>
                <a:cubicBezTo>
                  <a:pt x="62" y="125"/>
                  <a:pt x="62" y="125"/>
                  <a:pt x="62" y="125"/>
                </a:cubicBezTo>
                <a:cubicBezTo>
                  <a:pt x="62" y="125"/>
                  <a:pt x="62" y="129"/>
                  <a:pt x="60" y="130"/>
                </a:cubicBezTo>
                <a:cubicBezTo>
                  <a:pt x="57" y="133"/>
                  <a:pt x="55" y="135"/>
                  <a:pt x="57" y="135"/>
                </a:cubicBezTo>
                <a:cubicBezTo>
                  <a:pt x="58" y="136"/>
                  <a:pt x="79" y="135"/>
                  <a:pt x="80" y="135"/>
                </a:cubicBezTo>
                <a:cubicBezTo>
                  <a:pt x="81" y="135"/>
                  <a:pt x="100" y="136"/>
                  <a:pt x="103" y="135"/>
                </a:cubicBezTo>
                <a:cubicBezTo>
                  <a:pt x="105" y="135"/>
                  <a:pt x="103" y="133"/>
                  <a:pt x="100" y="130"/>
                </a:cubicBezTo>
                <a:close/>
                <a:moveTo>
                  <a:pt x="36" y="82"/>
                </a:moveTo>
                <a:cubicBezTo>
                  <a:pt x="49" y="82"/>
                  <a:pt x="49" y="82"/>
                  <a:pt x="49" y="82"/>
                </a:cubicBezTo>
                <a:cubicBezTo>
                  <a:pt x="49" y="56"/>
                  <a:pt x="49" y="56"/>
                  <a:pt x="49" y="56"/>
                </a:cubicBezTo>
                <a:cubicBezTo>
                  <a:pt x="36" y="56"/>
                  <a:pt x="36" y="56"/>
                  <a:pt x="36" y="56"/>
                </a:cubicBezTo>
                <a:lnTo>
                  <a:pt x="36" y="82"/>
                </a:lnTo>
                <a:close/>
                <a:moveTo>
                  <a:pt x="63" y="82"/>
                </a:moveTo>
                <a:cubicBezTo>
                  <a:pt x="77" y="82"/>
                  <a:pt x="77" y="82"/>
                  <a:pt x="77" y="82"/>
                </a:cubicBezTo>
                <a:cubicBezTo>
                  <a:pt x="77" y="43"/>
                  <a:pt x="77" y="43"/>
                  <a:pt x="77" y="43"/>
                </a:cubicBezTo>
                <a:cubicBezTo>
                  <a:pt x="63" y="43"/>
                  <a:pt x="63" y="43"/>
                  <a:pt x="63" y="43"/>
                </a:cubicBezTo>
                <a:lnTo>
                  <a:pt x="63" y="82"/>
                </a:lnTo>
                <a:close/>
                <a:moveTo>
                  <a:pt x="89" y="82"/>
                </a:moveTo>
                <a:cubicBezTo>
                  <a:pt x="102" y="82"/>
                  <a:pt x="102" y="82"/>
                  <a:pt x="102" y="82"/>
                </a:cubicBezTo>
                <a:cubicBezTo>
                  <a:pt x="102" y="56"/>
                  <a:pt x="102" y="56"/>
                  <a:pt x="102" y="56"/>
                </a:cubicBezTo>
                <a:cubicBezTo>
                  <a:pt x="89" y="56"/>
                  <a:pt x="89" y="56"/>
                  <a:pt x="89" y="56"/>
                </a:cubicBezTo>
                <a:lnTo>
                  <a:pt x="89" y="82"/>
                </a:lnTo>
                <a:close/>
                <a:moveTo>
                  <a:pt x="112" y="82"/>
                </a:moveTo>
                <a:cubicBezTo>
                  <a:pt x="125" y="82"/>
                  <a:pt x="125" y="82"/>
                  <a:pt x="125" y="82"/>
                </a:cubicBezTo>
                <a:cubicBezTo>
                  <a:pt x="125" y="43"/>
                  <a:pt x="125" y="43"/>
                  <a:pt x="125" y="43"/>
                </a:cubicBezTo>
                <a:cubicBezTo>
                  <a:pt x="112" y="43"/>
                  <a:pt x="112" y="43"/>
                  <a:pt x="112" y="43"/>
                </a:cubicBezTo>
                <a:lnTo>
                  <a:pt x="112" y="82"/>
                </a:lnTo>
                <a:close/>
                <a:moveTo>
                  <a:pt x="71" y="30"/>
                </a:moveTo>
                <a:cubicBezTo>
                  <a:pt x="97" y="47"/>
                  <a:pt x="97" y="47"/>
                  <a:pt x="97" y="47"/>
                </a:cubicBezTo>
                <a:cubicBezTo>
                  <a:pt x="133" y="20"/>
                  <a:pt x="133" y="20"/>
                  <a:pt x="133" y="20"/>
                </a:cubicBezTo>
                <a:cubicBezTo>
                  <a:pt x="129" y="15"/>
                  <a:pt x="129" y="15"/>
                  <a:pt x="129" y="15"/>
                </a:cubicBezTo>
                <a:cubicBezTo>
                  <a:pt x="97" y="39"/>
                  <a:pt x="97" y="39"/>
                  <a:pt x="97" y="39"/>
                </a:cubicBezTo>
                <a:cubicBezTo>
                  <a:pt x="71" y="22"/>
                  <a:pt x="71" y="22"/>
                  <a:pt x="71" y="22"/>
                </a:cubicBezTo>
                <a:cubicBezTo>
                  <a:pt x="27" y="46"/>
                  <a:pt x="27" y="46"/>
                  <a:pt x="27" y="46"/>
                </a:cubicBezTo>
                <a:cubicBezTo>
                  <a:pt x="30" y="53"/>
                  <a:pt x="30" y="53"/>
                  <a:pt x="30" y="53"/>
                </a:cubicBezTo>
                <a:lnTo>
                  <a:pt x="71" y="30"/>
                </a:lnTo>
                <a:close/>
                <a:moveTo>
                  <a:pt x="154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8"/>
                  <a:pt x="3" y="111"/>
                  <a:pt x="7" y="111"/>
                </a:cubicBezTo>
                <a:cubicBezTo>
                  <a:pt x="154" y="111"/>
                  <a:pt x="154" y="111"/>
                  <a:pt x="154" y="111"/>
                </a:cubicBezTo>
                <a:cubicBezTo>
                  <a:pt x="156" y="111"/>
                  <a:pt x="160" y="108"/>
                  <a:pt x="160" y="104"/>
                </a:cubicBezTo>
                <a:cubicBezTo>
                  <a:pt x="160" y="7"/>
                  <a:pt x="160" y="7"/>
                  <a:pt x="160" y="7"/>
                </a:cubicBezTo>
                <a:cubicBezTo>
                  <a:pt x="160" y="3"/>
                  <a:pt x="156" y="0"/>
                  <a:pt x="154" y="0"/>
                </a:cubicBezTo>
                <a:close/>
                <a:moveTo>
                  <a:pt x="150" y="90"/>
                </a:moveTo>
                <a:cubicBezTo>
                  <a:pt x="9" y="90"/>
                  <a:pt x="9" y="90"/>
                  <a:pt x="9" y="90"/>
                </a:cubicBezTo>
                <a:cubicBezTo>
                  <a:pt x="9" y="10"/>
                  <a:pt x="9" y="10"/>
                  <a:pt x="9" y="10"/>
                </a:cubicBezTo>
                <a:cubicBezTo>
                  <a:pt x="150" y="10"/>
                  <a:pt x="150" y="10"/>
                  <a:pt x="150" y="10"/>
                </a:cubicBezTo>
                <a:lnTo>
                  <a:pt x="150" y="9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8E5C7348-329B-E1A8-6840-D181065A8ABD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1936750"/>
            <a:ext cx="254000" cy="223838"/>
          </a:xfrm>
          <a:custGeom>
            <a:avLst/>
            <a:gdLst>
              <a:gd name="T0" fmla="*/ 18 w 160"/>
              <a:gd name="T1" fmla="*/ 119 h 141"/>
              <a:gd name="T2" fmla="*/ 33 w 160"/>
              <a:gd name="T3" fmla="*/ 119 h 141"/>
              <a:gd name="T4" fmla="*/ 39 w 160"/>
              <a:gd name="T5" fmla="*/ 114 h 141"/>
              <a:gd name="T6" fmla="*/ 39 w 160"/>
              <a:gd name="T7" fmla="*/ 53 h 141"/>
              <a:gd name="T8" fmla="*/ 33 w 160"/>
              <a:gd name="T9" fmla="*/ 48 h 141"/>
              <a:gd name="T10" fmla="*/ 18 w 160"/>
              <a:gd name="T11" fmla="*/ 48 h 141"/>
              <a:gd name="T12" fmla="*/ 12 w 160"/>
              <a:gd name="T13" fmla="*/ 53 h 141"/>
              <a:gd name="T14" fmla="*/ 12 w 160"/>
              <a:gd name="T15" fmla="*/ 114 h 141"/>
              <a:gd name="T16" fmla="*/ 18 w 160"/>
              <a:gd name="T17" fmla="*/ 119 h 141"/>
              <a:gd name="T18" fmla="*/ 54 w 160"/>
              <a:gd name="T19" fmla="*/ 119 h 141"/>
              <a:gd name="T20" fmla="*/ 70 w 160"/>
              <a:gd name="T21" fmla="*/ 119 h 141"/>
              <a:gd name="T22" fmla="*/ 75 w 160"/>
              <a:gd name="T23" fmla="*/ 114 h 141"/>
              <a:gd name="T24" fmla="*/ 75 w 160"/>
              <a:gd name="T25" fmla="*/ 7 h 141"/>
              <a:gd name="T26" fmla="*/ 70 w 160"/>
              <a:gd name="T27" fmla="*/ 0 h 141"/>
              <a:gd name="T28" fmla="*/ 54 w 160"/>
              <a:gd name="T29" fmla="*/ 0 h 141"/>
              <a:gd name="T30" fmla="*/ 48 w 160"/>
              <a:gd name="T31" fmla="*/ 7 h 141"/>
              <a:gd name="T32" fmla="*/ 48 w 160"/>
              <a:gd name="T33" fmla="*/ 114 h 141"/>
              <a:gd name="T34" fmla="*/ 54 w 160"/>
              <a:gd name="T35" fmla="*/ 119 h 141"/>
              <a:gd name="T36" fmla="*/ 90 w 160"/>
              <a:gd name="T37" fmla="*/ 119 h 141"/>
              <a:gd name="T38" fmla="*/ 106 w 160"/>
              <a:gd name="T39" fmla="*/ 119 h 141"/>
              <a:gd name="T40" fmla="*/ 112 w 160"/>
              <a:gd name="T41" fmla="*/ 114 h 141"/>
              <a:gd name="T42" fmla="*/ 112 w 160"/>
              <a:gd name="T43" fmla="*/ 33 h 141"/>
              <a:gd name="T44" fmla="*/ 106 w 160"/>
              <a:gd name="T45" fmla="*/ 28 h 141"/>
              <a:gd name="T46" fmla="*/ 90 w 160"/>
              <a:gd name="T47" fmla="*/ 28 h 141"/>
              <a:gd name="T48" fmla="*/ 84 w 160"/>
              <a:gd name="T49" fmla="*/ 33 h 141"/>
              <a:gd name="T50" fmla="*/ 84 w 160"/>
              <a:gd name="T51" fmla="*/ 114 h 141"/>
              <a:gd name="T52" fmla="*/ 90 w 160"/>
              <a:gd name="T53" fmla="*/ 119 h 141"/>
              <a:gd name="T54" fmla="*/ 92 w 160"/>
              <a:gd name="T55" fmla="*/ 35 h 141"/>
              <a:gd name="T56" fmla="*/ 104 w 160"/>
              <a:gd name="T57" fmla="*/ 35 h 141"/>
              <a:gd name="T58" fmla="*/ 104 w 160"/>
              <a:gd name="T59" fmla="*/ 113 h 141"/>
              <a:gd name="T60" fmla="*/ 92 w 160"/>
              <a:gd name="T61" fmla="*/ 113 h 141"/>
              <a:gd name="T62" fmla="*/ 92 w 160"/>
              <a:gd name="T63" fmla="*/ 35 h 141"/>
              <a:gd name="T64" fmla="*/ 127 w 160"/>
              <a:gd name="T65" fmla="*/ 119 h 141"/>
              <a:gd name="T66" fmla="*/ 143 w 160"/>
              <a:gd name="T67" fmla="*/ 119 h 141"/>
              <a:gd name="T68" fmla="*/ 149 w 160"/>
              <a:gd name="T69" fmla="*/ 114 h 141"/>
              <a:gd name="T70" fmla="*/ 149 w 160"/>
              <a:gd name="T71" fmla="*/ 76 h 141"/>
              <a:gd name="T72" fmla="*/ 143 w 160"/>
              <a:gd name="T73" fmla="*/ 71 h 141"/>
              <a:gd name="T74" fmla="*/ 127 w 160"/>
              <a:gd name="T75" fmla="*/ 71 h 141"/>
              <a:gd name="T76" fmla="*/ 121 w 160"/>
              <a:gd name="T77" fmla="*/ 76 h 141"/>
              <a:gd name="T78" fmla="*/ 121 w 160"/>
              <a:gd name="T79" fmla="*/ 114 h 141"/>
              <a:gd name="T80" fmla="*/ 127 w 160"/>
              <a:gd name="T81" fmla="*/ 119 h 141"/>
              <a:gd name="T82" fmla="*/ 153 w 160"/>
              <a:gd name="T83" fmla="*/ 128 h 141"/>
              <a:gd name="T84" fmla="*/ 7 w 160"/>
              <a:gd name="T85" fmla="*/ 128 h 141"/>
              <a:gd name="T86" fmla="*/ 0 w 160"/>
              <a:gd name="T87" fmla="*/ 135 h 141"/>
              <a:gd name="T88" fmla="*/ 7 w 160"/>
              <a:gd name="T89" fmla="*/ 141 h 141"/>
              <a:gd name="T90" fmla="*/ 153 w 160"/>
              <a:gd name="T91" fmla="*/ 141 h 141"/>
              <a:gd name="T92" fmla="*/ 160 w 160"/>
              <a:gd name="T93" fmla="*/ 135 h 141"/>
              <a:gd name="T94" fmla="*/ 153 w 160"/>
              <a:gd name="T95" fmla="*/ 128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41">
                <a:moveTo>
                  <a:pt x="18" y="119"/>
                </a:moveTo>
                <a:cubicBezTo>
                  <a:pt x="33" y="119"/>
                  <a:pt x="33" y="119"/>
                  <a:pt x="33" y="119"/>
                </a:cubicBezTo>
                <a:cubicBezTo>
                  <a:pt x="37" y="119"/>
                  <a:pt x="39" y="117"/>
                  <a:pt x="39" y="114"/>
                </a:cubicBezTo>
                <a:cubicBezTo>
                  <a:pt x="39" y="53"/>
                  <a:pt x="39" y="53"/>
                  <a:pt x="39" y="53"/>
                </a:cubicBezTo>
                <a:cubicBezTo>
                  <a:pt x="39" y="51"/>
                  <a:pt x="37" y="48"/>
                  <a:pt x="33" y="48"/>
                </a:cubicBezTo>
                <a:cubicBezTo>
                  <a:pt x="18" y="48"/>
                  <a:pt x="18" y="48"/>
                  <a:pt x="18" y="48"/>
                </a:cubicBezTo>
                <a:cubicBezTo>
                  <a:pt x="14" y="48"/>
                  <a:pt x="12" y="51"/>
                  <a:pt x="12" y="53"/>
                </a:cubicBezTo>
                <a:cubicBezTo>
                  <a:pt x="12" y="114"/>
                  <a:pt x="12" y="114"/>
                  <a:pt x="12" y="114"/>
                </a:cubicBezTo>
                <a:cubicBezTo>
                  <a:pt x="12" y="117"/>
                  <a:pt x="14" y="119"/>
                  <a:pt x="18" y="119"/>
                </a:cubicBezTo>
                <a:close/>
                <a:moveTo>
                  <a:pt x="54" y="119"/>
                </a:moveTo>
                <a:cubicBezTo>
                  <a:pt x="70" y="119"/>
                  <a:pt x="70" y="119"/>
                  <a:pt x="70" y="119"/>
                </a:cubicBezTo>
                <a:cubicBezTo>
                  <a:pt x="73" y="119"/>
                  <a:pt x="75" y="117"/>
                  <a:pt x="75" y="114"/>
                </a:cubicBezTo>
                <a:cubicBezTo>
                  <a:pt x="75" y="7"/>
                  <a:pt x="75" y="7"/>
                  <a:pt x="75" y="7"/>
                </a:cubicBezTo>
                <a:cubicBezTo>
                  <a:pt x="75" y="3"/>
                  <a:pt x="73" y="0"/>
                  <a:pt x="70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1" y="0"/>
                  <a:pt x="48" y="3"/>
                  <a:pt x="48" y="7"/>
                </a:cubicBezTo>
                <a:cubicBezTo>
                  <a:pt x="48" y="114"/>
                  <a:pt x="48" y="114"/>
                  <a:pt x="48" y="114"/>
                </a:cubicBezTo>
                <a:cubicBezTo>
                  <a:pt x="48" y="117"/>
                  <a:pt x="51" y="119"/>
                  <a:pt x="54" y="119"/>
                </a:cubicBezTo>
                <a:close/>
                <a:moveTo>
                  <a:pt x="90" y="119"/>
                </a:moveTo>
                <a:cubicBezTo>
                  <a:pt x="106" y="119"/>
                  <a:pt x="106" y="119"/>
                  <a:pt x="106" y="119"/>
                </a:cubicBezTo>
                <a:cubicBezTo>
                  <a:pt x="110" y="119"/>
                  <a:pt x="112" y="117"/>
                  <a:pt x="112" y="114"/>
                </a:cubicBezTo>
                <a:cubicBezTo>
                  <a:pt x="112" y="33"/>
                  <a:pt x="112" y="33"/>
                  <a:pt x="112" y="33"/>
                </a:cubicBezTo>
                <a:cubicBezTo>
                  <a:pt x="112" y="30"/>
                  <a:pt x="110" y="28"/>
                  <a:pt x="106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86" y="28"/>
                  <a:pt x="84" y="30"/>
                  <a:pt x="84" y="33"/>
                </a:cubicBezTo>
                <a:cubicBezTo>
                  <a:pt x="84" y="114"/>
                  <a:pt x="84" y="114"/>
                  <a:pt x="84" y="114"/>
                </a:cubicBezTo>
                <a:cubicBezTo>
                  <a:pt x="84" y="117"/>
                  <a:pt x="86" y="119"/>
                  <a:pt x="90" y="119"/>
                </a:cubicBezTo>
                <a:close/>
                <a:moveTo>
                  <a:pt x="92" y="35"/>
                </a:moveTo>
                <a:cubicBezTo>
                  <a:pt x="104" y="35"/>
                  <a:pt x="104" y="35"/>
                  <a:pt x="104" y="35"/>
                </a:cubicBezTo>
                <a:cubicBezTo>
                  <a:pt x="104" y="113"/>
                  <a:pt x="104" y="113"/>
                  <a:pt x="104" y="113"/>
                </a:cubicBezTo>
                <a:cubicBezTo>
                  <a:pt x="92" y="113"/>
                  <a:pt x="92" y="113"/>
                  <a:pt x="92" y="113"/>
                </a:cubicBezTo>
                <a:lnTo>
                  <a:pt x="92" y="35"/>
                </a:lnTo>
                <a:close/>
                <a:moveTo>
                  <a:pt x="127" y="119"/>
                </a:moveTo>
                <a:cubicBezTo>
                  <a:pt x="143" y="119"/>
                  <a:pt x="143" y="119"/>
                  <a:pt x="143" y="119"/>
                </a:cubicBezTo>
                <a:cubicBezTo>
                  <a:pt x="146" y="119"/>
                  <a:pt x="149" y="117"/>
                  <a:pt x="149" y="114"/>
                </a:cubicBezTo>
                <a:cubicBezTo>
                  <a:pt x="149" y="76"/>
                  <a:pt x="149" y="76"/>
                  <a:pt x="149" y="76"/>
                </a:cubicBezTo>
                <a:cubicBezTo>
                  <a:pt x="149" y="73"/>
                  <a:pt x="146" y="71"/>
                  <a:pt x="143" y="71"/>
                </a:cubicBezTo>
                <a:cubicBezTo>
                  <a:pt x="127" y="71"/>
                  <a:pt x="127" y="71"/>
                  <a:pt x="127" y="71"/>
                </a:cubicBezTo>
                <a:cubicBezTo>
                  <a:pt x="123" y="71"/>
                  <a:pt x="121" y="73"/>
                  <a:pt x="121" y="76"/>
                </a:cubicBezTo>
                <a:cubicBezTo>
                  <a:pt x="121" y="114"/>
                  <a:pt x="121" y="114"/>
                  <a:pt x="121" y="114"/>
                </a:cubicBezTo>
                <a:cubicBezTo>
                  <a:pt x="121" y="117"/>
                  <a:pt x="123" y="119"/>
                  <a:pt x="127" y="119"/>
                </a:cubicBezTo>
                <a:close/>
                <a:moveTo>
                  <a:pt x="153" y="128"/>
                </a:moveTo>
                <a:cubicBezTo>
                  <a:pt x="7" y="128"/>
                  <a:pt x="7" y="128"/>
                  <a:pt x="7" y="128"/>
                </a:cubicBezTo>
                <a:cubicBezTo>
                  <a:pt x="3" y="128"/>
                  <a:pt x="0" y="131"/>
                  <a:pt x="0" y="135"/>
                </a:cubicBezTo>
                <a:cubicBezTo>
                  <a:pt x="0" y="139"/>
                  <a:pt x="3" y="141"/>
                  <a:pt x="7" y="141"/>
                </a:cubicBezTo>
                <a:cubicBezTo>
                  <a:pt x="153" y="141"/>
                  <a:pt x="153" y="141"/>
                  <a:pt x="153" y="141"/>
                </a:cubicBezTo>
                <a:cubicBezTo>
                  <a:pt x="157" y="141"/>
                  <a:pt x="160" y="139"/>
                  <a:pt x="160" y="135"/>
                </a:cubicBezTo>
                <a:cubicBezTo>
                  <a:pt x="160" y="131"/>
                  <a:pt x="157" y="128"/>
                  <a:pt x="153" y="1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FD3EEA68-47A8-3204-7EA9-57C92A66BC39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4146550"/>
            <a:ext cx="254000" cy="209550"/>
          </a:xfrm>
          <a:custGeom>
            <a:avLst/>
            <a:gdLst>
              <a:gd name="T0" fmla="*/ 158 w 160"/>
              <a:gd name="T1" fmla="*/ 29 h 132"/>
              <a:gd name="T2" fmla="*/ 121 w 160"/>
              <a:gd name="T3" fmla="*/ 1 h 132"/>
              <a:gd name="T4" fmla="*/ 119 w 160"/>
              <a:gd name="T5" fmla="*/ 0 h 132"/>
              <a:gd name="T6" fmla="*/ 116 w 160"/>
              <a:gd name="T7" fmla="*/ 1 h 132"/>
              <a:gd name="T8" fmla="*/ 80 w 160"/>
              <a:gd name="T9" fmla="*/ 28 h 132"/>
              <a:gd name="T10" fmla="*/ 44 w 160"/>
              <a:gd name="T11" fmla="*/ 1 h 132"/>
              <a:gd name="T12" fmla="*/ 42 w 160"/>
              <a:gd name="T13" fmla="*/ 0 h 132"/>
              <a:gd name="T14" fmla="*/ 39 w 160"/>
              <a:gd name="T15" fmla="*/ 1 h 132"/>
              <a:gd name="T16" fmla="*/ 2 w 160"/>
              <a:gd name="T17" fmla="*/ 29 h 132"/>
              <a:gd name="T18" fmla="*/ 0 w 160"/>
              <a:gd name="T19" fmla="*/ 33 h 132"/>
              <a:gd name="T20" fmla="*/ 0 w 160"/>
              <a:gd name="T21" fmla="*/ 128 h 132"/>
              <a:gd name="T22" fmla="*/ 2 w 160"/>
              <a:gd name="T23" fmla="*/ 131 h 132"/>
              <a:gd name="T24" fmla="*/ 3 w 160"/>
              <a:gd name="T25" fmla="*/ 132 h 132"/>
              <a:gd name="T26" fmla="*/ 6 w 160"/>
              <a:gd name="T27" fmla="*/ 131 h 132"/>
              <a:gd name="T28" fmla="*/ 42 w 160"/>
              <a:gd name="T29" fmla="*/ 104 h 132"/>
              <a:gd name="T30" fmla="*/ 78 w 160"/>
              <a:gd name="T31" fmla="*/ 131 h 132"/>
              <a:gd name="T32" fmla="*/ 79 w 160"/>
              <a:gd name="T33" fmla="*/ 132 h 132"/>
              <a:gd name="T34" fmla="*/ 80 w 160"/>
              <a:gd name="T35" fmla="*/ 132 h 132"/>
              <a:gd name="T36" fmla="*/ 83 w 160"/>
              <a:gd name="T37" fmla="*/ 131 h 132"/>
              <a:gd name="T38" fmla="*/ 119 w 160"/>
              <a:gd name="T39" fmla="*/ 104 h 132"/>
              <a:gd name="T40" fmla="*/ 154 w 160"/>
              <a:gd name="T41" fmla="*/ 131 h 132"/>
              <a:gd name="T42" fmla="*/ 156 w 160"/>
              <a:gd name="T43" fmla="*/ 132 h 132"/>
              <a:gd name="T44" fmla="*/ 158 w 160"/>
              <a:gd name="T45" fmla="*/ 131 h 132"/>
              <a:gd name="T46" fmla="*/ 160 w 160"/>
              <a:gd name="T47" fmla="*/ 128 h 132"/>
              <a:gd name="T48" fmla="*/ 160 w 160"/>
              <a:gd name="T49" fmla="*/ 33 h 132"/>
              <a:gd name="T50" fmla="*/ 158 w 160"/>
              <a:gd name="T51" fmla="*/ 29 h 132"/>
              <a:gd name="T52" fmla="*/ 38 w 160"/>
              <a:gd name="T53" fmla="*/ 98 h 132"/>
              <a:gd name="T54" fmla="*/ 7 w 160"/>
              <a:gd name="T55" fmla="*/ 121 h 132"/>
              <a:gd name="T56" fmla="*/ 7 w 160"/>
              <a:gd name="T57" fmla="*/ 35 h 132"/>
              <a:gd name="T58" fmla="*/ 38 w 160"/>
              <a:gd name="T59" fmla="*/ 11 h 132"/>
              <a:gd name="T60" fmla="*/ 38 w 160"/>
              <a:gd name="T61" fmla="*/ 98 h 132"/>
              <a:gd name="T62" fmla="*/ 38 w 160"/>
              <a:gd name="T63" fmla="*/ 98 h 132"/>
              <a:gd name="T64" fmla="*/ 75 w 160"/>
              <a:gd name="T65" fmla="*/ 121 h 132"/>
              <a:gd name="T66" fmla="*/ 47 w 160"/>
              <a:gd name="T67" fmla="*/ 98 h 132"/>
              <a:gd name="T68" fmla="*/ 47 w 160"/>
              <a:gd name="T69" fmla="*/ 13 h 132"/>
              <a:gd name="T70" fmla="*/ 75 w 160"/>
              <a:gd name="T71" fmla="*/ 35 h 132"/>
              <a:gd name="T72" fmla="*/ 75 w 160"/>
              <a:gd name="T73" fmla="*/ 121 h 132"/>
              <a:gd name="T74" fmla="*/ 75 w 160"/>
              <a:gd name="T75" fmla="*/ 121 h 132"/>
              <a:gd name="T76" fmla="*/ 114 w 160"/>
              <a:gd name="T77" fmla="*/ 98 h 132"/>
              <a:gd name="T78" fmla="*/ 84 w 160"/>
              <a:gd name="T79" fmla="*/ 121 h 132"/>
              <a:gd name="T80" fmla="*/ 84 w 160"/>
              <a:gd name="T81" fmla="*/ 35 h 132"/>
              <a:gd name="T82" fmla="*/ 114 w 160"/>
              <a:gd name="T83" fmla="*/ 11 h 132"/>
              <a:gd name="T84" fmla="*/ 114 w 160"/>
              <a:gd name="T85" fmla="*/ 98 h 132"/>
              <a:gd name="T86" fmla="*/ 114 w 160"/>
              <a:gd name="T87" fmla="*/ 98 h 132"/>
              <a:gd name="T88" fmla="*/ 152 w 160"/>
              <a:gd name="T89" fmla="*/ 121 h 132"/>
              <a:gd name="T90" fmla="*/ 122 w 160"/>
              <a:gd name="T91" fmla="*/ 98 h 132"/>
              <a:gd name="T92" fmla="*/ 122 w 160"/>
              <a:gd name="T93" fmla="*/ 11 h 132"/>
              <a:gd name="T94" fmla="*/ 152 w 160"/>
              <a:gd name="T95" fmla="*/ 35 h 132"/>
              <a:gd name="T96" fmla="*/ 152 w 160"/>
              <a:gd name="T97" fmla="*/ 121 h 132"/>
              <a:gd name="T98" fmla="*/ 152 w 160"/>
              <a:gd name="T99" fmla="*/ 121 h 132"/>
              <a:gd name="T100" fmla="*/ 152 w 160"/>
              <a:gd name="T101" fmla="*/ 121 h 132"/>
              <a:gd name="T102" fmla="*/ 152 w 160"/>
              <a:gd name="T103" fmla="*/ 121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32">
                <a:moveTo>
                  <a:pt x="158" y="29"/>
                </a:moveTo>
                <a:cubicBezTo>
                  <a:pt x="121" y="1"/>
                  <a:pt x="121" y="1"/>
                  <a:pt x="121" y="1"/>
                </a:cubicBezTo>
                <a:cubicBezTo>
                  <a:pt x="120" y="1"/>
                  <a:pt x="119" y="0"/>
                  <a:pt x="119" y="0"/>
                </a:cubicBezTo>
                <a:cubicBezTo>
                  <a:pt x="117" y="0"/>
                  <a:pt x="116" y="1"/>
                  <a:pt x="116" y="1"/>
                </a:cubicBezTo>
                <a:cubicBezTo>
                  <a:pt x="80" y="28"/>
                  <a:pt x="80" y="28"/>
                  <a:pt x="80" y="28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3" y="0"/>
                  <a:pt x="42" y="0"/>
                </a:cubicBezTo>
                <a:cubicBezTo>
                  <a:pt x="42" y="0"/>
                  <a:pt x="40" y="1"/>
                  <a:pt x="39" y="1"/>
                </a:cubicBezTo>
                <a:cubicBezTo>
                  <a:pt x="2" y="29"/>
                  <a:pt x="2" y="29"/>
                  <a:pt x="2" y="29"/>
                </a:cubicBezTo>
                <a:cubicBezTo>
                  <a:pt x="1" y="31"/>
                  <a:pt x="0" y="32"/>
                  <a:pt x="0" y="33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0"/>
                  <a:pt x="1" y="131"/>
                  <a:pt x="2" y="131"/>
                </a:cubicBezTo>
                <a:cubicBezTo>
                  <a:pt x="2" y="132"/>
                  <a:pt x="3" y="132"/>
                  <a:pt x="3" y="132"/>
                </a:cubicBezTo>
                <a:cubicBezTo>
                  <a:pt x="4" y="132"/>
                  <a:pt x="6" y="131"/>
                  <a:pt x="6" y="131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78" y="131"/>
                  <a:pt x="78" y="131"/>
                  <a:pt x="78" y="131"/>
                </a:cubicBezTo>
                <a:cubicBezTo>
                  <a:pt x="79" y="132"/>
                  <a:pt x="79" y="132"/>
                  <a:pt x="79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1" y="131"/>
                  <a:pt x="83" y="131"/>
                </a:cubicBezTo>
                <a:cubicBezTo>
                  <a:pt x="119" y="104"/>
                  <a:pt x="119" y="104"/>
                  <a:pt x="119" y="104"/>
                </a:cubicBezTo>
                <a:cubicBezTo>
                  <a:pt x="154" y="131"/>
                  <a:pt x="154" y="131"/>
                  <a:pt x="154" y="131"/>
                </a:cubicBezTo>
                <a:cubicBezTo>
                  <a:pt x="155" y="131"/>
                  <a:pt x="156" y="132"/>
                  <a:pt x="156" y="132"/>
                </a:cubicBezTo>
                <a:cubicBezTo>
                  <a:pt x="157" y="132"/>
                  <a:pt x="157" y="132"/>
                  <a:pt x="158" y="131"/>
                </a:cubicBezTo>
                <a:cubicBezTo>
                  <a:pt x="160" y="131"/>
                  <a:pt x="160" y="130"/>
                  <a:pt x="160" y="128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32"/>
                  <a:pt x="160" y="31"/>
                  <a:pt x="158" y="29"/>
                </a:cubicBezTo>
                <a:close/>
                <a:moveTo>
                  <a:pt x="38" y="98"/>
                </a:moveTo>
                <a:cubicBezTo>
                  <a:pt x="7" y="121"/>
                  <a:pt x="7" y="121"/>
                  <a:pt x="7" y="121"/>
                </a:cubicBezTo>
                <a:cubicBezTo>
                  <a:pt x="7" y="35"/>
                  <a:pt x="7" y="35"/>
                  <a:pt x="7" y="35"/>
                </a:cubicBezTo>
                <a:cubicBezTo>
                  <a:pt x="38" y="11"/>
                  <a:pt x="38" y="11"/>
                  <a:pt x="38" y="11"/>
                </a:cubicBezTo>
                <a:cubicBezTo>
                  <a:pt x="38" y="98"/>
                  <a:pt x="38" y="98"/>
                  <a:pt x="38" y="98"/>
                </a:cubicBezTo>
                <a:cubicBezTo>
                  <a:pt x="38" y="98"/>
                  <a:pt x="38" y="98"/>
                  <a:pt x="38" y="98"/>
                </a:cubicBezTo>
                <a:close/>
                <a:moveTo>
                  <a:pt x="75" y="121"/>
                </a:moveTo>
                <a:cubicBezTo>
                  <a:pt x="47" y="98"/>
                  <a:pt x="47" y="98"/>
                  <a:pt x="47" y="98"/>
                </a:cubicBezTo>
                <a:cubicBezTo>
                  <a:pt x="47" y="13"/>
                  <a:pt x="47" y="13"/>
                  <a:pt x="47" y="13"/>
                </a:cubicBezTo>
                <a:cubicBezTo>
                  <a:pt x="75" y="35"/>
                  <a:pt x="75" y="35"/>
                  <a:pt x="75" y="35"/>
                </a:cubicBezTo>
                <a:cubicBezTo>
                  <a:pt x="75" y="121"/>
                  <a:pt x="75" y="121"/>
                  <a:pt x="75" y="121"/>
                </a:cubicBezTo>
                <a:cubicBezTo>
                  <a:pt x="75" y="121"/>
                  <a:pt x="75" y="121"/>
                  <a:pt x="75" y="121"/>
                </a:cubicBezTo>
                <a:close/>
                <a:moveTo>
                  <a:pt x="114" y="98"/>
                </a:moveTo>
                <a:cubicBezTo>
                  <a:pt x="84" y="121"/>
                  <a:pt x="84" y="121"/>
                  <a:pt x="84" y="121"/>
                </a:cubicBezTo>
                <a:cubicBezTo>
                  <a:pt x="84" y="35"/>
                  <a:pt x="84" y="35"/>
                  <a:pt x="84" y="35"/>
                </a:cubicBezTo>
                <a:cubicBezTo>
                  <a:pt x="114" y="11"/>
                  <a:pt x="114" y="11"/>
                  <a:pt x="114" y="11"/>
                </a:cubicBezTo>
                <a:cubicBezTo>
                  <a:pt x="114" y="98"/>
                  <a:pt x="114" y="98"/>
                  <a:pt x="114" y="98"/>
                </a:cubicBezTo>
                <a:cubicBezTo>
                  <a:pt x="114" y="98"/>
                  <a:pt x="114" y="98"/>
                  <a:pt x="114" y="98"/>
                </a:cubicBezTo>
                <a:close/>
                <a:moveTo>
                  <a:pt x="152" y="121"/>
                </a:moveTo>
                <a:cubicBezTo>
                  <a:pt x="122" y="98"/>
                  <a:pt x="122" y="98"/>
                  <a:pt x="122" y="98"/>
                </a:cubicBezTo>
                <a:cubicBezTo>
                  <a:pt x="122" y="11"/>
                  <a:pt x="122" y="11"/>
                  <a:pt x="122" y="11"/>
                </a:cubicBezTo>
                <a:cubicBezTo>
                  <a:pt x="152" y="35"/>
                  <a:pt x="152" y="35"/>
                  <a:pt x="152" y="35"/>
                </a:cubicBezTo>
                <a:cubicBezTo>
                  <a:pt x="152" y="121"/>
                  <a:pt x="152" y="121"/>
                  <a:pt x="152" y="121"/>
                </a:cubicBezTo>
                <a:cubicBezTo>
                  <a:pt x="152" y="121"/>
                  <a:pt x="152" y="121"/>
                  <a:pt x="152" y="121"/>
                </a:cubicBezTo>
                <a:close/>
                <a:moveTo>
                  <a:pt x="152" y="121"/>
                </a:moveTo>
                <a:cubicBezTo>
                  <a:pt x="152" y="121"/>
                  <a:pt x="152" y="121"/>
                  <a:pt x="152" y="12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24055C83-94D7-6B3F-BC17-4C32A59A03EB}"/>
              </a:ext>
            </a:extLst>
          </p:cNvPr>
          <p:cNvSpPr>
            <a:spLocks noEditPoints="1"/>
          </p:cNvSpPr>
          <p:nvPr/>
        </p:nvSpPr>
        <p:spPr bwMode="auto">
          <a:xfrm>
            <a:off x="7953376" y="2470150"/>
            <a:ext cx="192088" cy="207963"/>
          </a:xfrm>
          <a:custGeom>
            <a:avLst/>
            <a:gdLst>
              <a:gd name="T0" fmla="*/ 118 w 121"/>
              <a:gd name="T1" fmla="*/ 48 h 131"/>
              <a:gd name="T2" fmla="*/ 78 w 121"/>
              <a:gd name="T3" fmla="*/ 4 h 131"/>
              <a:gd name="T4" fmla="*/ 66 w 121"/>
              <a:gd name="T5" fmla="*/ 4 h 131"/>
              <a:gd name="T6" fmla="*/ 0 w 121"/>
              <a:gd name="T7" fmla="*/ 66 h 131"/>
              <a:gd name="T8" fmla="*/ 61 w 121"/>
              <a:gd name="T9" fmla="*/ 131 h 131"/>
              <a:gd name="T10" fmla="*/ 118 w 121"/>
              <a:gd name="T11" fmla="*/ 60 h 131"/>
              <a:gd name="T12" fmla="*/ 118 w 121"/>
              <a:gd name="T13" fmla="*/ 48 h 131"/>
              <a:gd name="T14" fmla="*/ 118 w 121"/>
              <a:gd name="T15" fmla="*/ 48 h 131"/>
              <a:gd name="T16" fmla="*/ 118 w 121"/>
              <a:gd name="T17" fmla="*/ 48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1" h="131">
                <a:moveTo>
                  <a:pt x="118" y="48"/>
                </a:moveTo>
                <a:cubicBezTo>
                  <a:pt x="78" y="4"/>
                  <a:pt x="78" y="4"/>
                  <a:pt x="78" y="4"/>
                </a:cubicBezTo>
                <a:cubicBezTo>
                  <a:pt x="74" y="1"/>
                  <a:pt x="69" y="0"/>
                  <a:pt x="66" y="4"/>
                </a:cubicBezTo>
                <a:cubicBezTo>
                  <a:pt x="0" y="66"/>
                  <a:pt x="0" y="66"/>
                  <a:pt x="0" y="66"/>
                </a:cubicBezTo>
                <a:cubicBezTo>
                  <a:pt x="61" y="131"/>
                  <a:pt x="61" y="131"/>
                  <a:pt x="61" y="131"/>
                </a:cubicBezTo>
                <a:cubicBezTo>
                  <a:pt x="118" y="60"/>
                  <a:pt x="118" y="60"/>
                  <a:pt x="118" y="60"/>
                </a:cubicBezTo>
                <a:cubicBezTo>
                  <a:pt x="121" y="57"/>
                  <a:pt x="121" y="51"/>
                  <a:pt x="118" y="48"/>
                </a:cubicBezTo>
                <a:close/>
                <a:moveTo>
                  <a:pt x="118" y="48"/>
                </a:moveTo>
                <a:cubicBezTo>
                  <a:pt x="118" y="48"/>
                  <a:pt x="118" y="48"/>
                  <a:pt x="118" y="4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3DA37D20-7F5E-1179-4B23-22FBC608CB82}"/>
              </a:ext>
            </a:extLst>
          </p:cNvPr>
          <p:cNvSpPr>
            <a:spLocks noEditPoints="1"/>
          </p:cNvSpPr>
          <p:nvPr/>
        </p:nvSpPr>
        <p:spPr bwMode="auto">
          <a:xfrm>
            <a:off x="7924801" y="2597150"/>
            <a:ext cx="103188" cy="111125"/>
          </a:xfrm>
          <a:custGeom>
            <a:avLst/>
            <a:gdLst>
              <a:gd name="T0" fmla="*/ 0 w 65"/>
              <a:gd name="T1" fmla="*/ 47 h 70"/>
              <a:gd name="T2" fmla="*/ 21 w 65"/>
              <a:gd name="T3" fmla="*/ 70 h 70"/>
              <a:gd name="T4" fmla="*/ 65 w 65"/>
              <a:gd name="T5" fmla="*/ 56 h 70"/>
              <a:gd name="T6" fmla="*/ 12 w 65"/>
              <a:gd name="T7" fmla="*/ 0 h 70"/>
              <a:gd name="T8" fmla="*/ 0 w 65"/>
              <a:gd name="T9" fmla="*/ 47 h 70"/>
              <a:gd name="T10" fmla="*/ 0 w 65"/>
              <a:gd name="T11" fmla="*/ 47 h 70"/>
              <a:gd name="T12" fmla="*/ 0 w 65"/>
              <a:gd name="T13" fmla="*/ 47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5" h="70">
                <a:moveTo>
                  <a:pt x="0" y="47"/>
                </a:moveTo>
                <a:cubicBezTo>
                  <a:pt x="21" y="70"/>
                  <a:pt x="21" y="70"/>
                  <a:pt x="21" y="70"/>
                </a:cubicBezTo>
                <a:cubicBezTo>
                  <a:pt x="35" y="62"/>
                  <a:pt x="51" y="57"/>
                  <a:pt x="65" y="56"/>
                </a:cubicBezTo>
                <a:cubicBezTo>
                  <a:pt x="12" y="0"/>
                  <a:pt x="12" y="0"/>
                  <a:pt x="12" y="0"/>
                </a:cubicBezTo>
                <a:cubicBezTo>
                  <a:pt x="11" y="15"/>
                  <a:pt x="6" y="32"/>
                  <a:pt x="0" y="47"/>
                </a:cubicBezTo>
                <a:close/>
                <a:moveTo>
                  <a:pt x="0" y="47"/>
                </a:moveTo>
                <a:cubicBezTo>
                  <a:pt x="0" y="47"/>
                  <a:pt x="0" y="47"/>
                  <a:pt x="0" y="4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215F6198-4180-1C2D-808A-41AF3EA1FBB5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2687638"/>
            <a:ext cx="46038" cy="38100"/>
          </a:xfrm>
          <a:custGeom>
            <a:avLst/>
            <a:gdLst>
              <a:gd name="T0" fmla="*/ 4 w 29"/>
              <a:gd name="T1" fmla="*/ 11 h 24"/>
              <a:gd name="T2" fmla="*/ 2 w 29"/>
              <a:gd name="T3" fmla="*/ 18 h 24"/>
              <a:gd name="T4" fmla="*/ 8 w 29"/>
              <a:gd name="T5" fmla="*/ 23 h 24"/>
              <a:gd name="T6" fmla="*/ 18 w 29"/>
              <a:gd name="T7" fmla="*/ 24 h 24"/>
              <a:gd name="T8" fmla="*/ 24 w 29"/>
              <a:gd name="T9" fmla="*/ 22 h 24"/>
              <a:gd name="T10" fmla="*/ 29 w 29"/>
              <a:gd name="T11" fmla="*/ 17 h 24"/>
              <a:gd name="T12" fmla="*/ 13 w 29"/>
              <a:gd name="T13" fmla="*/ 0 h 24"/>
              <a:gd name="T14" fmla="*/ 4 w 29"/>
              <a:gd name="T15" fmla="*/ 11 h 24"/>
              <a:gd name="T16" fmla="*/ 4 w 29"/>
              <a:gd name="T17" fmla="*/ 11 h 24"/>
              <a:gd name="T18" fmla="*/ 4 w 29"/>
              <a:gd name="T19" fmla="*/ 11 h 24"/>
              <a:gd name="T20" fmla="*/ 4 w 29"/>
              <a:gd name="T21" fmla="*/ 11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9" h="24">
                <a:moveTo>
                  <a:pt x="4" y="11"/>
                </a:moveTo>
                <a:cubicBezTo>
                  <a:pt x="2" y="12"/>
                  <a:pt x="0" y="16"/>
                  <a:pt x="2" y="18"/>
                </a:cubicBezTo>
                <a:cubicBezTo>
                  <a:pt x="3" y="21"/>
                  <a:pt x="5" y="22"/>
                  <a:pt x="8" y="23"/>
                </a:cubicBezTo>
                <a:cubicBezTo>
                  <a:pt x="18" y="24"/>
                  <a:pt x="18" y="24"/>
                  <a:pt x="18" y="24"/>
                </a:cubicBezTo>
                <a:cubicBezTo>
                  <a:pt x="20" y="24"/>
                  <a:pt x="23" y="24"/>
                  <a:pt x="24" y="22"/>
                </a:cubicBezTo>
                <a:cubicBezTo>
                  <a:pt x="29" y="17"/>
                  <a:pt x="29" y="17"/>
                  <a:pt x="29" y="17"/>
                </a:cubicBezTo>
                <a:cubicBezTo>
                  <a:pt x="13" y="0"/>
                  <a:pt x="13" y="0"/>
                  <a:pt x="13" y="0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lose/>
                <a:moveTo>
                  <a:pt x="4" y="11"/>
                </a:moveTo>
                <a:cubicBezTo>
                  <a:pt x="4" y="11"/>
                  <a:pt x="4" y="11"/>
                  <a:pt x="4" y="1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71C2854D-ADF7-C43B-EF35-4BC246BE9551}"/>
              </a:ext>
            </a:extLst>
          </p:cNvPr>
          <p:cNvSpPr>
            <a:spLocks noEditPoints="1"/>
          </p:cNvSpPr>
          <p:nvPr/>
        </p:nvSpPr>
        <p:spPr bwMode="auto">
          <a:xfrm>
            <a:off x="3498851" y="3573463"/>
            <a:ext cx="236538" cy="254000"/>
          </a:xfrm>
          <a:custGeom>
            <a:avLst/>
            <a:gdLst>
              <a:gd name="T0" fmla="*/ 56 w 149"/>
              <a:gd name="T1" fmla="*/ 100 h 160"/>
              <a:gd name="T2" fmla="*/ 22 w 149"/>
              <a:gd name="T3" fmla="*/ 86 h 160"/>
              <a:gd name="T4" fmla="*/ 22 w 149"/>
              <a:gd name="T5" fmla="*/ 98 h 160"/>
              <a:gd name="T6" fmla="*/ 56 w 149"/>
              <a:gd name="T7" fmla="*/ 113 h 160"/>
              <a:gd name="T8" fmla="*/ 56 w 149"/>
              <a:gd name="T9" fmla="*/ 100 h 160"/>
              <a:gd name="T10" fmla="*/ 56 w 149"/>
              <a:gd name="T11" fmla="*/ 100 h 160"/>
              <a:gd name="T12" fmla="*/ 56 w 149"/>
              <a:gd name="T13" fmla="*/ 63 h 160"/>
              <a:gd name="T14" fmla="*/ 22 w 149"/>
              <a:gd name="T15" fmla="*/ 49 h 160"/>
              <a:gd name="T16" fmla="*/ 22 w 149"/>
              <a:gd name="T17" fmla="*/ 62 h 160"/>
              <a:gd name="T18" fmla="*/ 56 w 149"/>
              <a:gd name="T19" fmla="*/ 76 h 160"/>
              <a:gd name="T20" fmla="*/ 56 w 149"/>
              <a:gd name="T21" fmla="*/ 63 h 160"/>
              <a:gd name="T22" fmla="*/ 56 w 149"/>
              <a:gd name="T23" fmla="*/ 63 h 160"/>
              <a:gd name="T24" fmla="*/ 146 w 149"/>
              <a:gd name="T25" fmla="*/ 1 h 160"/>
              <a:gd name="T26" fmla="*/ 137 w 149"/>
              <a:gd name="T27" fmla="*/ 1 h 160"/>
              <a:gd name="T28" fmla="*/ 74 w 149"/>
              <a:gd name="T29" fmla="*/ 28 h 160"/>
              <a:gd name="T30" fmla="*/ 10 w 149"/>
              <a:gd name="T31" fmla="*/ 1 h 160"/>
              <a:gd name="T32" fmla="*/ 3 w 149"/>
              <a:gd name="T33" fmla="*/ 1 h 160"/>
              <a:gd name="T34" fmla="*/ 0 w 149"/>
              <a:gd name="T35" fmla="*/ 9 h 160"/>
              <a:gd name="T36" fmla="*/ 0 w 149"/>
              <a:gd name="T37" fmla="*/ 122 h 160"/>
              <a:gd name="T38" fmla="*/ 4 w 149"/>
              <a:gd name="T39" fmla="*/ 132 h 160"/>
              <a:gd name="T40" fmla="*/ 71 w 149"/>
              <a:gd name="T41" fmla="*/ 159 h 160"/>
              <a:gd name="T42" fmla="*/ 73 w 149"/>
              <a:gd name="T43" fmla="*/ 160 h 160"/>
              <a:gd name="T44" fmla="*/ 74 w 149"/>
              <a:gd name="T45" fmla="*/ 160 h 160"/>
              <a:gd name="T46" fmla="*/ 76 w 149"/>
              <a:gd name="T47" fmla="*/ 160 h 160"/>
              <a:gd name="T48" fmla="*/ 77 w 149"/>
              <a:gd name="T49" fmla="*/ 159 h 160"/>
              <a:gd name="T50" fmla="*/ 144 w 149"/>
              <a:gd name="T51" fmla="*/ 132 h 160"/>
              <a:gd name="T52" fmla="*/ 149 w 149"/>
              <a:gd name="T53" fmla="*/ 122 h 160"/>
              <a:gd name="T54" fmla="*/ 149 w 149"/>
              <a:gd name="T55" fmla="*/ 9 h 160"/>
              <a:gd name="T56" fmla="*/ 146 w 149"/>
              <a:gd name="T57" fmla="*/ 1 h 160"/>
              <a:gd name="T58" fmla="*/ 65 w 149"/>
              <a:gd name="T59" fmla="*/ 141 h 160"/>
              <a:gd name="T60" fmla="*/ 11 w 149"/>
              <a:gd name="T61" fmla="*/ 119 h 160"/>
              <a:gd name="T62" fmla="*/ 11 w 149"/>
              <a:gd name="T63" fmla="*/ 19 h 160"/>
              <a:gd name="T64" fmla="*/ 65 w 149"/>
              <a:gd name="T65" fmla="*/ 43 h 160"/>
              <a:gd name="T66" fmla="*/ 65 w 149"/>
              <a:gd name="T67" fmla="*/ 141 h 160"/>
              <a:gd name="T68" fmla="*/ 65 w 149"/>
              <a:gd name="T69" fmla="*/ 141 h 160"/>
              <a:gd name="T70" fmla="*/ 135 w 149"/>
              <a:gd name="T71" fmla="*/ 119 h 160"/>
              <a:gd name="T72" fmla="*/ 82 w 149"/>
              <a:gd name="T73" fmla="*/ 141 h 160"/>
              <a:gd name="T74" fmla="*/ 82 w 149"/>
              <a:gd name="T75" fmla="*/ 43 h 160"/>
              <a:gd name="T76" fmla="*/ 135 w 149"/>
              <a:gd name="T77" fmla="*/ 19 h 160"/>
              <a:gd name="T78" fmla="*/ 135 w 149"/>
              <a:gd name="T79" fmla="*/ 119 h 160"/>
              <a:gd name="T80" fmla="*/ 135 w 149"/>
              <a:gd name="T81" fmla="*/ 119 h 160"/>
              <a:gd name="T82" fmla="*/ 125 w 149"/>
              <a:gd name="T83" fmla="*/ 86 h 160"/>
              <a:gd name="T84" fmla="*/ 92 w 149"/>
              <a:gd name="T85" fmla="*/ 100 h 160"/>
              <a:gd name="T86" fmla="*/ 92 w 149"/>
              <a:gd name="T87" fmla="*/ 113 h 160"/>
              <a:gd name="T88" fmla="*/ 125 w 149"/>
              <a:gd name="T89" fmla="*/ 98 h 160"/>
              <a:gd name="T90" fmla="*/ 125 w 149"/>
              <a:gd name="T91" fmla="*/ 86 h 160"/>
              <a:gd name="T92" fmla="*/ 125 w 149"/>
              <a:gd name="T93" fmla="*/ 86 h 160"/>
              <a:gd name="T94" fmla="*/ 125 w 149"/>
              <a:gd name="T95" fmla="*/ 49 h 160"/>
              <a:gd name="T96" fmla="*/ 92 w 149"/>
              <a:gd name="T97" fmla="*/ 63 h 160"/>
              <a:gd name="T98" fmla="*/ 92 w 149"/>
              <a:gd name="T99" fmla="*/ 76 h 160"/>
              <a:gd name="T100" fmla="*/ 125 w 149"/>
              <a:gd name="T101" fmla="*/ 62 h 160"/>
              <a:gd name="T102" fmla="*/ 125 w 149"/>
              <a:gd name="T103" fmla="*/ 49 h 160"/>
              <a:gd name="T104" fmla="*/ 125 w 149"/>
              <a:gd name="T105" fmla="*/ 49 h 160"/>
              <a:gd name="T106" fmla="*/ 125 w 149"/>
              <a:gd name="T107" fmla="*/ 49 h 160"/>
              <a:gd name="T108" fmla="*/ 125 w 149"/>
              <a:gd name="T109" fmla="*/ 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9" h="160">
                <a:moveTo>
                  <a:pt x="56" y="100"/>
                </a:moveTo>
                <a:cubicBezTo>
                  <a:pt x="22" y="86"/>
                  <a:pt x="22" y="86"/>
                  <a:pt x="22" y="86"/>
                </a:cubicBezTo>
                <a:cubicBezTo>
                  <a:pt x="22" y="98"/>
                  <a:pt x="22" y="98"/>
                  <a:pt x="22" y="98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100"/>
                  <a:pt x="56" y="100"/>
                  <a:pt x="56" y="100"/>
                </a:cubicBezTo>
                <a:close/>
                <a:moveTo>
                  <a:pt x="56" y="63"/>
                </a:moveTo>
                <a:cubicBezTo>
                  <a:pt x="22" y="49"/>
                  <a:pt x="22" y="49"/>
                  <a:pt x="22" y="49"/>
                </a:cubicBezTo>
                <a:cubicBezTo>
                  <a:pt x="22" y="62"/>
                  <a:pt x="22" y="62"/>
                  <a:pt x="22" y="62"/>
                </a:cubicBezTo>
                <a:cubicBezTo>
                  <a:pt x="56" y="76"/>
                  <a:pt x="56" y="76"/>
                  <a:pt x="56" y="76"/>
                </a:cubicBezTo>
                <a:cubicBezTo>
                  <a:pt x="56" y="63"/>
                  <a:pt x="56" y="63"/>
                  <a:pt x="56" y="63"/>
                </a:cubicBezTo>
                <a:cubicBezTo>
                  <a:pt x="56" y="63"/>
                  <a:pt x="56" y="63"/>
                  <a:pt x="56" y="63"/>
                </a:cubicBezTo>
                <a:close/>
                <a:moveTo>
                  <a:pt x="146" y="1"/>
                </a:moveTo>
                <a:cubicBezTo>
                  <a:pt x="143" y="0"/>
                  <a:pt x="140" y="0"/>
                  <a:pt x="137" y="1"/>
                </a:cubicBezTo>
                <a:cubicBezTo>
                  <a:pt x="74" y="28"/>
                  <a:pt x="74" y="28"/>
                  <a:pt x="74" y="28"/>
                </a:cubicBezTo>
                <a:cubicBezTo>
                  <a:pt x="10" y="1"/>
                  <a:pt x="10" y="1"/>
                  <a:pt x="10" y="1"/>
                </a:cubicBezTo>
                <a:cubicBezTo>
                  <a:pt x="7" y="0"/>
                  <a:pt x="6" y="0"/>
                  <a:pt x="3" y="1"/>
                </a:cubicBezTo>
                <a:cubicBezTo>
                  <a:pt x="0" y="3"/>
                  <a:pt x="0" y="6"/>
                  <a:pt x="0" y="9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7"/>
                  <a:pt x="1" y="130"/>
                  <a:pt x="4" y="132"/>
                </a:cubicBezTo>
                <a:cubicBezTo>
                  <a:pt x="71" y="159"/>
                  <a:pt x="71" y="159"/>
                  <a:pt x="71" y="159"/>
                </a:cubicBezTo>
                <a:cubicBezTo>
                  <a:pt x="73" y="160"/>
                  <a:pt x="73" y="160"/>
                  <a:pt x="73" y="160"/>
                </a:cubicBezTo>
                <a:cubicBezTo>
                  <a:pt x="73" y="160"/>
                  <a:pt x="73" y="160"/>
                  <a:pt x="74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77" y="159"/>
                  <a:pt x="77" y="159"/>
                  <a:pt x="77" y="159"/>
                </a:cubicBezTo>
                <a:cubicBezTo>
                  <a:pt x="144" y="132"/>
                  <a:pt x="144" y="132"/>
                  <a:pt x="144" y="132"/>
                </a:cubicBezTo>
                <a:cubicBezTo>
                  <a:pt x="147" y="130"/>
                  <a:pt x="149" y="127"/>
                  <a:pt x="149" y="122"/>
                </a:cubicBezTo>
                <a:cubicBezTo>
                  <a:pt x="149" y="9"/>
                  <a:pt x="149" y="9"/>
                  <a:pt x="149" y="9"/>
                </a:cubicBezTo>
                <a:cubicBezTo>
                  <a:pt x="149" y="6"/>
                  <a:pt x="147" y="3"/>
                  <a:pt x="146" y="1"/>
                </a:cubicBezTo>
                <a:close/>
                <a:moveTo>
                  <a:pt x="65" y="141"/>
                </a:moveTo>
                <a:cubicBezTo>
                  <a:pt x="11" y="119"/>
                  <a:pt x="11" y="119"/>
                  <a:pt x="11" y="119"/>
                </a:cubicBezTo>
                <a:cubicBezTo>
                  <a:pt x="11" y="19"/>
                  <a:pt x="11" y="19"/>
                  <a:pt x="11" y="19"/>
                </a:cubicBezTo>
                <a:cubicBezTo>
                  <a:pt x="65" y="43"/>
                  <a:pt x="65" y="43"/>
                  <a:pt x="65" y="43"/>
                </a:cubicBezTo>
                <a:cubicBezTo>
                  <a:pt x="65" y="141"/>
                  <a:pt x="65" y="141"/>
                  <a:pt x="65" y="141"/>
                </a:cubicBezTo>
                <a:cubicBezTo>
                  <a:pt x="65" y="141"/>
                  <a:pt x="65" y="141"/>
                  <a:pt x="65" y="141"/>
                </a:cubicBezTo>
                <a:close/>
                <a:moveTo>
                  <a:pt x="135" y="119"/>
                </a:moveTo>
                <a:cubicBezTo>
                  <a:pt x="82" y="141"/>
                  <a:pt x="82" y="141"/>
                  <a:pt x="82" y="141"/>
                </a:cubicBezTo>
                <a:cubicBezTo>
                  <a:pt x="82" y="43"/>
                  <a:pt x="82" y="43"/>
                  <a:pt x="82" y="43"/>
                </a:cubicBezTo>
                <a:cubicBezTo>
                  <a:pt x="135" y="19"/>
                  <a:pt x="135" y="19"/>
                  <a:pt x="135" y="19"/>
                </a:cubicBezTo>
                <a:cubicBezTo>
                  <a:pt x="135" y="119"/>
                  <a:pt x="135" y="119"/>
                  <a:pt x="135" y="119"/>
                </a:cubicBezTo>
                <a:cubicBezTo>
                  <a:pt x="135" y="119"/>
                  <a:pt x="135" y="119"/>
                  <a:pt x="135" y="119"/>
                </a:cubicBezTo>
                <a:close/>
                <a:moveTo>
                  <a:pt x="125" y="86"/>
                </a:moveTo>
                <a:cubicBezTo>
                  <a:pt x="92" y="100"/>
                  <a:pt x="92" y="100"/>
                  <a:pt x="92" y="100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125" y="98"/>
                  <a:pt x="125" y="98"/>
                  <a:pt x="125" y="98"/>
                </a:cubicBezTo>
                <a:cubicBezTo>
                  <a:pt x="125" y="86"/>
                  <a:pt x="125" y="86"/>
                  <a:pt x="125" y="86"/>
                </a:cubicBezTo>
                <a:cubicBezTo>
                  <a:pt x="125" y="86"/>
                  <a:pt x="125" y="86"/>
                  <a:pt x="125" y="86"/>
                </a:cubicBezTo>
                <a:close/>
                <a:moveTo>
                  <a:pt x="125" y="49"/>
                </a:moveTo>
                <a:cubicBezTo>
                  <a:pt x="92" y="63"/>
                  <a:pt x="92" y="63"/>
                  <a:pt x="92" y="63"/>
                </a:cubicBezTo>
                <a:cubicBezTo>
                  <a:pt x="92" y="76"/>
                  <a:pt x="92" y="76"/>
                  <a:pt x="92" y="76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5" y="49"/>
                  <a:pt x="125" y="49"/>
                  <a:pt x="125" y="49"/>
                </a:cubicBezTo>
                <a:cubicBezTo>
                  <a:pt x="125" y="49"/>
                  <a:pt x="125" y="49"/>
                  <a:pt x="125" y="49"/>
                </a:cubicBezTo>
                <a:close/>
                <a:moveTo>
                  <a:pt x="125" y="49"/>
                </a:moveTo>
                <a:cubicBezTo>
                  <a:pt x="125" y="49"/>
                  <a:pt x="125" y="49"/>
                  <a:pt x="125" y="4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73FD65B3-51B1-05D2-23B1-35D1B2438DCE}"/>
              </a:ext>
            </a:extLst>
          </p:cNvPr>
          <p:cNvSpPr>
            <a:spLocks noEditPoints="1"/>
          </p:cNvSpPr>
          <p:nvPr/>
        </p:nvSpPr>
        <p:spPr bwMode="auto">
          <a:xfrm>
            <a:off x="5732463" y="3022600"/>
            <a:ext cx="173038" cy="254000"/>
          </a:xfrm>
          <a:custGeom>
            <a:avLst/>
            <a:gdLst>
              <a:gd name="T0" fmla="*/ 23 w 109"/>
              <a:gd name="T1" fmla="*/ 13 h 160"/>
              <a:gd name="T2" fmla="*/ 18 w 109"/>
              <a:gd name="T3" fmla="*/ 22 h 160"/>
              <a:gd name="T4" fmla="*/ 18 w 109"/>
              <a:gd name="T5" fmla="*/ 153 h 160"/>
              <a:gd name="T6" fmla="*/ 11 w 109"/>
              <a:gd name="T7" fmla="*/ 160 h 160"/>
              <a:gd name="T8" fmla="*/ 5 w 109"/>
              <a:gd name="T9" fmla="*/ 153 h 160"/>
              <a:gd name="T10" fmla="*/ 5 w 109"/>
              <a:gd name="T11" fmla="*/ 22 h 160"/>
              <a:gd name="T12" fmla="*/ 0 w 109"/>
              <a:gd name="T13" fmla="*/ 13 h 160"/>
              <a:gd name="T14" fmla="*/ 11 w 109"/>
              <a:gd name="T15" fmla="*/ 0 h 160"/>
              <a:gd name="T16" fmla="*/ 23 w 109"/>
              <a:gd name="T17" fmla="*/ 13 h 160"/>
              <a:gd name="T18" fmla="*/ 23 w 109"/>
              <a:gd name="T19" fmla="*/ 21 h 160"/>
              <a:gd name="T20" fmla="*/ 23 w 109"/>
              <a:gd name="T21" fmla="*/ 75 h 160"/>
              <a:gd name="T22" fmla="*/ 109 w 109"/>
              <a:gd name="T23" fmla="*/ 75 h 160"/>
              <a:gd name="T24" fmla="*/ 109 w 109"/>
              <a:gd name="T25" fmla="*/ 21 h 160"/>
              <a:gd name="T26" fmla="*/ 23 w 109"/>
              <a:gd name="T27" fmla="*/ 21 h 160"/>
              <a:gd name="T28" fmla="*/ 23 w 109"/>
              <a:gd name="T29" fmla="*/ 21 h 160"/>
              <a:gd name="T30" fmla="*/ 23 w 109"/>
              <a:gd name="T31" fmla="*/ 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09" h="160">
                <a:moveTo>
                  <a:pt x="23" y="13"/>
                </a:moveTo>
                <a:cubicBezTo>
                  <a:pt x="23" y="16"/>
                  <a:pt x="20" y="20"/>
                  <a:pt x="18" y="22"/>
                </a:cubicBezTo>
                <a:cubicBezTo>
                  <a:pt x="18" y="153"/>
                  <a:pt x="18" y="153"/>
                  <a:pt x="18" y="153"/>
                </a:cubicBezTo>
                <a:cubicBezTo>
                  <a:pt x="18" y="157"/>
                  <a:pt x="15" y="160"/>
                  <a:pt x="11" y="160"/>
                </a:cubicBezTo>
                <a:cubicBezTo>
                  <a:pt x="8" y="160"/>
                  <a:pt x="5" y="157"/>
                  <a:pt x="5" y="153"/>
                </a:cubicBezTo>
                <a:cubicBezTo>
                  <a:pt x="5" y="22"/>
                  <a:pt x="5" y="22"/>
                  <a:pt x="5" y="22"/>
                </a:cubicBezTo>
                <a:cubicBezTo>
                  <a:pt x="2" y="20"/>
                  <a:pt x="0" y="16"/>
                  <a:pt x="0" y="13"/>
                </a:cubicBezTo>
                <a:cubicBezTo>
                  <a:pt x="0" y="5"/>
                  <a:pt x="5" y="0"/>
                  <a:pt x="11" y="0"/>
                </a:cubicBezTo>
                <a:cubicBezTo>
                  <a:pt x="18" y="0"/>
                  <a:pt x="23" y="5"/>
                  <a:pt x="23" y="13"/>
                </a:cubicBezTo>
                <a:close/>
                <a:moveTo>
                  <a:pt x="23" y="21"/>
                </a:moveTo>
                <a:cubicBezTo>
                  <a:pt x="23" y="75"/>
                  <a:pt x="23" y="75"/>
                  <a:pt x="23" y="75"/>
                </a:cubicBezTo>
                <a:cubicBezTo>
                  <a:pt x="56" y="89"/>
                  <a:pt x="77" y="63"/>
                  <a:pt x="109" y="75"/>
                </a:cubicBezTo>
                <a:cubicBezTo>
                  <a:pt x="109" y="21"/>
                  <a:pt x="109" y="21"/>
                  <a:pt x="109" y="21"/>
                </a:cubicBezTo>
                <a:cubicBezTo>
                  <a:pt x="77" y="9"/>
                  <a:pt x="56" y="35"/>
                  <a:pt x="23" y="21"/>
                </a:cubicBezTo>
                <a:close/>
                <a:moveTo>
                  <a:pt x="23" y="21"/>
                </a:moveTo>
                <a:cubicBezTo>
                  <a:pt x="23" y="21"/>
                  <a:pt x="23" y="21"/>
                  <a:pt x="23" y="2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BA2D4942-1F82-67E4-1608-EC1D7393CFB8}"/>
              </a:ext>
            </a:extLst>
          </p:cNvPr>
          <p:cNvSpPr>
            <a:spLocks noEditPoints="1"/>
          </p:cNvSpPr>
          <p:nvPr/>
        </p:nvSpPr>
        <p:spPr bwMode="auto">
          <a:xfrm>
            <a:off x="10652126" y="1920875"/>
            <a:ext cx="241300" cy="255588"/>
          </a:xfrm>
          <a:custGeom>
            <a:avLst/>
            <a:gdLst>
              <a:gd name="T0" fmla="*/ 133 w 152"/>
              <a:gd name="T1" fmla="*/ 31 h 161"/>
              <a:gd name="T2" fmla="*/ 96 w 152"/>
              <a:gd name="T3" fmla="*/ 64 h 161"/>
              <a:gd name="T4" fmla="*/ 67 w 152"/>
              <a:gd name="T5" fmla="*/ 36 h 161"/>
              <a:gd name="T6" fmla="*/ 36 w 152"/>
              <a:gd name="T7" fmla="*/ 15 h 161"/>
              <a:gd name="T8" fmla="*/ 31 w 152"/>
              <a:gd name="T9" fmla="*/ 3 h 161"/>
              <a:gd name="T10" fmla="*/ 0 w 152"/>
              <a:gd name="T11" fmla="*/ 25 h 161"/>
              <a:gd name="T12" fmla="*/ 14 w 152"/>
              <a:gd name="T13" fmla="*/ 37 h 161"/>
              <a:gd name="T14" fmla="*/ 33 w 152"/>
              <a:gd name="T15" fmla="*/ 54 h 161"/>
              <a:gd name="T16" fmla="*/ 0 w 152"/>
              <a:gd name="T17" fmla="*/ 140 h 161"/>
              <a:gd name="T18" fmla="*/ 96 w 152"/>
              <a:gd name="T19" fmla="*/ 140 h 161"/>
              <a:gd name="T20" fmla="*/ 126 w 152"/>
              <a:gd name="T21" fmla="*/ 156 h 161"/>
              <a:gd name="T22" fmla="*/ 129 w 152"/>
              <a:gd name="T23" fmla="*/ 159 h 161"/>
              <a:gd name="T24" fmla="*/ 133 w 152"/>
              <a:gd name="T25" fmla="*/ 161 h 161"/>
              <a:gd name="T26" fmla="*/ 136 w 152"/>
              <a:gd name="T27" fmla="*/ 161 h 161"/>
              <a:gd name="T28" fmla="*/ 142 w 152"/>
              <a:gd name="T29" fmla="*/ 159 h 161"/>
              <a:gd name="T30" fmla="*/ 145 w 152"/>
              <a:gd name="T31" fmla="*/ 157 h 161"/>
              <a:gd name="T32" fmla="*/ 150 w 152"/>
              <a:gd name="T33" fmla="*/ 153 h 161"/>
              <a:gd name="T34" fmla="*/ 151 w 152"/>
              <a:gd name="T35" fmla="*/ 150 h 161"/>
              <a:gd name="T36" fmla="*/ 152 w 152"/>
              <a:gd name="T37" fmla="*/ 48 h 161"/>
              <a:gd name="T38" fmla="*/ 14 w 152"/>
              <a:gd name="T39" fmla="*/ 28 h 161"/>
              <a:gd name="T40" fmla="*/ 14 w 152"/>
              <a:gd name="T41" fmla="*/ 33 h 161"/>
              <a:gd name="T42" fmla="*/ 24 w 152"/>
              <a:gd name="T43" fmla="*/ 9 h 161"/>
              <a:gd name="T44" fmla="*/ 14 w 152"/>
              <a:gd name="T45" fmla="*/ 28 h 161"/>
              <a:gd name="T46" fmla="*/ 54 w 152"/>
              <a:gd name="T47" fmla="*/ 48 h 161"/>
              <a:gd name="T48" fmla="*/ 46 w 152"/>
              <a:gd name="T49" fmla="*/ 54 h 161"/>
              <a:gd name="T50" fmla="*/ 86 w 152"/>
              <a:gd name="T51" fmla="*/ 140 h 161"/>
              <a:gd name="T52" fmla="*/ 11 w 152"/>
              <a:gd name="T53" fmla="*/ 140 h 161"/>
              <a:gd name="T54" fmla="*/ 49 w 152"/>
              <a:gd name="T55" fmla="*/ 65 h 161"/>
              <a:gd name="T56" fmla="*/ 82 w 152"/>
              <a:gd name="T57" fmla="*/ 45 h 161"/>
              <a:gd name="T58" fmla="*/ 86 w 152"/>
              <a:gd name="T59" fmla="*/ 140 h 161"/>
              <a:gd name="T60" fmla="*/ 96 w 152"/>
              <a:gd name="T61" fmla="*/ 78 h 161"/>
              <a:gd name="T62" fmla="*/ 120 w 152"/>
              <a:gd name="T63" fmla="*/ 137 h 161"/>
              <a:gd name="T64" fmla="*/ 142 w 152"/>
              <a:gd name="T65" fmla="*/ 147 h 161"/>
              <a:gd name="T66" fmla="*/ 141 w 152"/>
              <a:gd name="T67" fmla="*/ 148 h 161"/>
              <a:gd name="T68" fmla="*/ 136 w 152"/>
              <a:gd name="T69" fmla="*/ 150 h 161"/>
              <a:gd name="T70" fmla="*/ 132 w 152"/>
              <a:gd name="T71" fmla="*/ 148 h 161"/>
              <a:gd name="T72" fmla="*/ 129 w 152"/>
              <a:gd name="T73" fmla="*/ 143 h 161"/>
              <a:gd name="T74" fmla="*/ 135 w 152"/>
              <a:gd name="T75" fmla="*/ 40 h 161"/>
              <a:gd name="T76" fmla="*/ 144 w 152"/>
              <a:gd name="T77" fmla="*/ 143 h 161"/>
              <a:gd name="T78" fmla="*/ 49 w 152"/>
              <a:gd name="T79" fmla="*/ 104 h 161"/>
              <a:gd name="T80" fmla="*/ 39 w 152"/>
              <a:gd name="T81" fmla="*/ 129 h 161"/>
              <a:gd name="T82" fmla="*/ 73 w 152"/>
              <a:gd name="T83" fmla="*/ 115 h 161"/>
              <a:gd name="T84" fmla="*/ 34 w 152"/>
              <a:gd name="T85" fmla="*/ 115 h 161"/>
              <a:gd name="T86" fmla="*/ 39 w 152"/>
              <a:gd name="T87" fmla="*/ 120 h 161"/>
              <a:gd name="T88" fmla="*/ 58 w 152"/>
              <a:gd name="T89" fmla="*/ 111 h 161"/>
              <a:gd name="T90" fmla="*/ 58 w 152"/>
              <a:gd name="T91" fmla="*/ 12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2" h="161">
                <a:moveTo>
                  <a:pt x="136" y="29"/>
                </a:moveTo>
                <a:cubicBezTo>
                  <a:pt x="136" y="29"/>
                  <a:pt x="136" y="29"/>
                  <a:pt x="136" y="29"/>
                </a:cubicBezTo>
                <a:cubicBezTo>
                  <a:pt x="135" y="29"/>
                  <a:pt x="133" y="29"/>
                  <a:pt x="133" y="31"/>
                </a:cubicBezTo>
                <a:cubicBezTo>
                  <a:pt x="133" y="31"/>
                  <a:pt x="133" y="31"/>
                  <a:pt x="133" y="31"/>
                </a:cubicBezTo>
                <a:cubicBezTo>
                  <a:pt x="129" y="31"/>
                  <a:pt x="127" y="33"/>
                  <a:pt x="124" y="36"/>
                </a:cubicBezTo>
                <a:cubicBezTo>
                  <a:pt x="96" y="64"/>
                  <a:pt x="96" y="64"/>
                  <a:pt x="96" y="64"/>
                </a:cubicBezTo>
                <a:cubicBezTo>
                  <a:pt x="96" y="50"/>
                  <a:pt x="96" y="50"/>
                  <a:pt x="96" y="50"/>
                </a:cubicBezTo>
                <a:cubicBezTo>
                  <a:pt x="96" y="42"/>
                  <a:pt x="89" y="36"/>
                  <a:pt x="82" y="36"/>
                </a:cubicBezTo>
                <a:cubicBezTo>
                  <a:pt x="67" y="36"/>
                  <a:pt x="67" y="36"/>
                  <a:pt x="67" y="36"/>
                </a:cubicBezTo>
                <a:cubicBezTo>
                  <a:pt x="64" y="36"/>
                  <a:pt x="61" y="36"/>
                  <a:pt x="58" y="39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17"/>
                  <a:pt x="36" y="17"/>
                  <a:pt x="36" y="15"/>
                </a:cubicBezTo>
                <a:cubicBezTo>
                  <a:pt x="37" y="15"/>
                  <a:pt x="37" y="14"/>
                  <a:pt x="37" y="14"/>
                </a:cubicBezTo>
                <a:cubicBezTo>
                  <a:pt x="37" y="11"/>
                  <a:pt x="36" y="8"/>
                  <a:pt x="34" y="6"/>
                </a:cubicBezTo>
                <a:cubicBezTo>
                  <a:pt x="31" y="3"/>
                  <a:pt x="31" y="3"/>
                  <a:pt x="31" y="3"/>
                </a:cubicBezTo>
                <a:cubicBezTo>
                  <a:pt x="27" y="0"/>
                  <a:pt x="21" y="0"/>
                  <a:pt x="17" y="3"/>
                </a:cubicBezTo>
                <a:cubicBezTo>
                  <a:pt x="3" y="17"/>
                  <a:pt x="3" y="17"/>
                  <a:pt x="3" y="17"/>
                </a:cubicBezTo>
                <a:cubicBezTo>
                  <a:pt x="2" y="19"/>
                  <a:pt x="0" y="22"/>
                  <a:pt x="0" y="25"/>
                </a:cubicBezTo>
                <a:cubicBezTo>
                  <a:pt x="0" y="26"/>
                  <a:pt x="2" y="29"/>
                  <a:pt x="3" y="31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7"/>
                  <a:pt x="11" y="37"/>
                  <a:pt x="14" y="37"/>
                </a:cubicBezTo>
                <a:cubicBezTo>
                  <a:pt x="15" y="37"/>
                  <a:pt x="15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33" y="54"/>
                  <a:pt x="33" y="54"/>
                  <a:pt x="33" y="54"/>
                </a:cubicBezTo>
                <a:cubicBezTo>
                  <a:pt x="15" y="54"/>
                  <a:pt x="15" y="54"/>
                  <a:pt x="15" y="54"/>
                </a:cubicBezTo>
                <a:cubicBezTo>
                  <a:pt x="8" y="54"/>
                  <a:pt x="0" y="62"/>
                  <a:pt x="0" y="7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8"/>
                  <a:pt x="8" y="156"/>
                  <a:pt x="15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9" y="156"/>
                  <a:pt x="96" y="148"/>
                  <a:pt x="96" y="140"/>
                </a:cubicBezTo>
                <a:cubicBezTo>
                  <a:pt x="96" y="126"/>
                  <a:pt x="96" y="126"/>
                  <a:pt x="96" y="126"/>
                </a:cubicBezTo>
                <a:cubicBezTo>
                  <a:pt x="124" y="154"/>
                  <a:pt x="124" y="154"/>
                  <a:pt x="124" y="154"/>
                </a:cubicBezTo>
                <a:cubicBezTo>
                  <a:pt x="124" y="156"/>
                  <a:pt x="124" y="156"/>
                  <a:pt x="126" y="156"/>
                </a:cubicBezTo>
                <a:cubicBezTo>
                  <a:pt x="126" y="156"/>
                  <a:pt x="126" y="156"/>
                  <a:pt x="126" y="157"/>
                </a:cubicBezTo>
                <a:cubicBezTo>
                  <a:pt x="127" y="157"/>
                  <a:pt x="127" y="157"/>
                  <a:pt x="127" y="157"/>
                </a:cubicBezTo>
                <a:cubicBezTo>
                  <a:pt x="129" y="157"/>
                  <a:pt x="129" y="157"/>
                  <a:pt x="129" y="159"/>
                </a:cubicBezTo>
                <a:cubicBezTo>
                  <a:pt x="130" y="159"/>
                  <a:pt x="130" y="159"/>
                  <a:pt x="130" y="159"/>
                </a:cubicBezTo>
                <a:cubicBezTo>
                  <a:pt x="132" y="159"/>
                  <a:pt x="132" y="159"/>
                  <a:pt x="132" y="159"/>
                </a:cubicBezTo>
                <a:cubicBezTo>
                  <a:pt x="132" y="159"/>
                  <a:pt x="133" y="159"/>
                  <a:pt x="133" y="161"/>
                </a:cubicBezTo>
                <a:cubicBezTo>
                  <a:pt x="135" y="161"/>
                  <a:pt x="135" y="161"/>
                  <a:pt x="136" y="161"/>
                </a:cubicBezTo>
                <a:cubicBezTo>
                  <a:pt x="136" y="161"/>
                  <a:pt x="136" y="161"/>
                  <a:pt x="136" y="161"/>
                </a:cubicBezTo>
                <a:cubicBezTo>
                  <a:pt x="136" y="161"/>
                  <a:pt x="136" y="161"/>
                  <a:pt x="136" y="161"/>
                </a:cubicBezTo>
                <a:cubicBezTo>
                  <a:pt x="138" y="161"/>
                  <a:pt x="138" y="161"/>
                  <a:pt x="139" y="161"/>
                </a:cubicBezTo>
                <a:cubicBezTo>
                  <a:pt x="139" y="159"/>
                  <a:pt x="139" y="159"/>
                  <a:pt x="141" y="159"/>
                </a:cubicBezTo>
                <a:cubicBezTo>
                  <a:pt x="141" y="159"/>
                  <a:pt x="141" y="159"/>
                  <a:pt x="142" y="159"/>
                </a:cubicBezTo>
                <a:cubicBezTo>
                  <a:pt x="142" y="159"/>
                  <a:pt x="142" y="159"/>
                  <a:pt x="144" y="159"/>
                </a:cubicBezTo>
                <a:cubicBezTo>
                  <a:pt x="144" y="157"/>
                  <a:pt x="144" y="157"/>
                  <a:pt x="145" y="157"/>
                </a:cubicBezTo>
                <a:cubicBezTo>
                  <a:pt x="145" y="157"/>
                  <a:pt x="145" y="157"/>
                  <a:pt x="145" y="157"/>
                </a:cubicBezTo>
                <a:cubicBezTo>
                  <a:pt x="147" y="156"/>
                  <a:pt x="147" y="156"/>
                  <a:pt x="148" y="156"/>
                </a:cubicBezTo>
                <a:cubicBezTo>
                  <a:pt x="148" y="156"/>
                  <a:pt x="148" y="156"/>
                  <a:pt x="148" y="154"/>
                </a:cubicBezTo>
                <a:cubicBezTo>
                  <a:pt x="150" y="153"/>
                  <a:pt x="150" y="153"/>
                  <a:pt x="150" y="153"/>
                </a:cubicBezTo>
                <a:cubicBezTo>
                  <a:pt x="150" y="153"/>
                  <a:pt x="150" y="153"/>
                  <a:pt x="150" y="151"/>
                </a:cubicBezTo>
                <a:cubicBezTo>
                  <a:pt x="151" y="151"/>
                  <a:pt x="151" y="151"/>
                  <a:pt x="151" y="150"/>
                </a:cubicBezTo>
                <a:cubicBezTo>
                  <a:pt x="151" y="150"/>
                  <a:pt x="151" y="150"/>
                  <a:pt x="151" y="150"/>
                </a:cubicBezTo>
                <a:cubicBezTo>
                  <a:pt x="151" y="148"/>
                  <a:pt x="152" y="148"/>
                  <a:pt x="152" y="148"/>
                </a:cubicBezTo>
                <a:cubicBezTo>
                  <a:pt x="152" y="147"/>
                  <a:pt x="152" y="147"/>
                  <a:pt x="152" y="145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37"/>
                  <a:pt x="145" y="29"/>
                  <a:pt x="136" y="29"/>
                </a:cubicBezTo>
                <a:close/>
                <a:moveTo>
                  <a:pt x="14" y="33"/>
                </a:moveTo>
                <a:cubicBezTo>
                  <a:pt x="14" y="28"/>
                  <a:pt x="14" y="28"/>
                  <a:pt x="14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33"/>
                  <a:pt x="14" y="33"/>
                  <a:pt x="14" y="33"/>
                </a:cubicBezTo>
                <a:cubicBezTo>
                  <a:pt x="14" y="33"/>
                  <a:pt x="14" y="33"/>
                  <a:pt x="14" y="33"/>
                </a:cubicBezTo>
                <a:close/>
                <a:moveTo>
                  <a:pt x="14" y="28"/>
                </a:moveTo>
                <a:cubicBezTo>
                  <a:pt x="11" y="25"/>
                  <a:pt x="11" y="25"/>
                  <a:pt x="11" y="25"/>
                </a:cubicBezTo>
                <a:cubicBezTo>
                  <a:pt x="24" y="9"/>
                  <a:pt x="24" y="9"/>
                  <a:pt x="24" y="9"/>
                </a:cubicBezTo>
                <a:cubicBezTo>
                  <a:pt x="27" y="14"/>
                  <a:pt x="27" y="14"/>
                  <a:pt x="27" y="14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28"/>
                  <a:pt x="14" y="28"/>
                  <a:pt x="14" y="28"/>
                </a:cubicBezTo>
                <a:close/>
                <a:moveTo>
                  <a:pt x="24" y="31"/>
                </a:moveTo>
                <a:cubicBezTo>
                  <a:pt x="31" y="25"/>
                  <a:pt x="31" y="25"/>
                  <a:pt x="31" y="25"/>
                </a:cubicBezTo>
                <a:cubicBezTo>
                  <a:pt x="54" y="48"/>
                  <a:pt x="54" y="48"/>
                  <a:pt x="54" y="48"/>
                </a:cubicBezTo>
                <a:cubicBezTo>
                  <a:pt x="54" y="50"/>
                  <a:pt x="54" y="50"/>
                  <a:pt x="54" y="50"/>
                </a:cubicBezTo>
                <a:cubicBezTo>
                  <a:pt x="54" y="53"/>
                  <a:pt x="51" y="54"/>
                  <a:pt x="49" y="54"/>
                </a:cubicBezTo>
                <a:cubicBezTo>
                  <a:pt x="46" y="54"/>
                  <a:pt x="46" y="54"/>
                  <a:pt x="46" y="54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1"/>
                  <a:pt x="24" y="31"/>
                  <a:pt x="24" y="31"/>
                </a:cubicBezTo>
                <a:close/>
                <a:moveTo>
                  <a:pt x="86" y="140"/>
                </a:moveTo>
                <a:cubicBezTo>
                  <a:pt x="86" y="143"/>
                  <a:pt x="85" y="145"/>
                  <a:pt x="82" y="145"/>
                </a:cubicBezTo>
                <a:cubicBezTo>
                  <a:pt x="15" y="145"/>
                  <a:pt x="15" y="145"/>
                  <a:pt x="15" y="145"/>
                </a:cubicBezTo>
                <a:cubicBezTo>
                  <a:pt x="12" y="145"/>
                  <a:pt x="11" y="143"/>
                  <a:pt x="11" y="140"/>
                </a:cubicBezTo>
                <a:cubicBezTo>
                  <a:pt x="11" y="70"/>
                  <a:pt x="11" y="70"/>
                  <a:pt x="11" y="70"/>
                </a:cubicBezTo>
                <a:cubicBezTo>
                  <a:pt x="11" y="67"/>
                  <a:pt x="12" y="65"/>
                  <a:pt x="15" y="65"/>
                </a:cubicBezTo>
                <a:cubicBezTo>
                  <a:pt x="49" y="65"/>
                  <a:pt x="49" y="65"/>
                  <a:pt x="49" y="65"/>
                </a:cubicBezTo>
                <a:cubicBezTo>
                  <a:pt x="56" y="65"/>
                  <a:pt x="62" y="58"/>
                  <a:pt x="62" y="50"/>
                </a:cubicBezTo>
                <a:cubicBezTo>
                  <a:pt x="62" y="47"/>
                  <a:pt x="65" y="45"/>
                  <a:pt x="67" y="45"/>
                </a:cubicBezTo>
                <a:cubicBezTo>
                  <a:pt x="82" y="45"/>
                  <a:pt x="82" y="45"/>
                  <a:pt x="82" y="45"/>
                </a:cubicBezTo>
                <a:cubicBezTo>
                  <a:pt x="85" y="45"/>
                  <a:pt x="86" y="47"/>
                  <a:pt x="86" y="50"/>
                </a:cubicBezTo>
                <a:cubicBezTo>
                  <a:pt x="86" y="140"/>
                  <a:pt x="86" y="140"/>
                  <a:pt x="86" y="140"/>
                </a:cubicBezTo>
                <a:cubicBezTo>
                  <a:pt x="86" y="140"/>
                  <a:pt x="86" y="140"/>
                  <a:pt x="86" y="140"/>
                </a:cubicBezTo>
                <a:close/>
                <a:moveTo>
                  <a:pt x="120" y="137"/>
                </a:moveTo>
                <a:cubicBezTo>
                  <a:pt x="96" y="112"/>
                  <a:pt x="96" y="112"/>
                  <a:pt x="96" y="112"/>
                </a:cubicBezTo>
                <a:cubicBezTo>
                  <a:pt x="96" y="78"/>
                  <a:pt x="96" y="78"/>
                  <a:pt x="96" y="78"/>
                </a:cubicBezTo>
                <a:cubicBezTo>
                  <a:pt x="120" y="53"/>
                  <a:pt x="120" y="53"/>
                  <a:pt x="120" y="53"/>
                </a:cubicBezTo>
                <a:cubicBezTo>
                  <a:pt x="120" y="137"/>
                  <a:pt x="120" y="137"/>
                  <a:pt x="120" y="137"/>
                </a:cubicBezTo>
                <a:cubicBezTo>
                  <a:pt x="120" y="137"/>
                  <a:pt x="120" y="137"/>
                  <a:pt x="120" y="137"/>
                </a:cubicBezTo>
                <a:close/>
                <a:moveTo>
                  <a:pt x="144" y="143"/>
                </a:moveTo>
                <a:cubicBezTo>
                  <a:pt x="144" y="143"/>
                  <a:pt x="144" y="143"/>
                  <a:pt x="144" y="143"/>
                </a:cubicBezTo>
                <a:cubicBezTo>
                  <a:pt x="144" y="145"/>
                  <a:pt x="142" y="145"/>
                  <a:pt x="142" y="147"/>
                </a:cubicBezTo>
                <a:cubicBezTo>
                  <a:pt x="142" y="147"/>
                  <a:pt x="142" y="147"/>
                  <a:pt x="142" y="147"/>
                </a:cubicBezTo>
                <a:cubicBezTo>
                  <a:pt x="141" y="148"/>
                  <a:pt x="141" y="148"/>
                  <a:pt x="141" y="148"/>
                </a:cubicBezTo>
                <a:cubicBezTo>
                  <a:pt x="141" y="148"/>
                  <a:pt x="141" y="148"/>
                  <a:pt x="141" y="148"/>
                </a:cubicBezTo>
                <a:cubicBezTo>
                  <a:pt x="139" y="150"/>
                  <a:pt x="139" y="150"/>
                  <a:pt x="139" y="150"/>
                </a:cubicBezTo>
                <a:cubicBezTo>
                  <a:pt x="138" y="150"/>
                  <a:pt x="138" y="150"/>
                  <a:pt x="138" y="150"/>
                </a:cubicBezTo>
                <a:cubicBezTo>
                  <a:pt x="136" y="150"/>
                  <a:pt x="136" y="150"/>
                  <a:pt x="136" y="150"/>
                </a:cubicBezTo>
                <a:cubicBezTo>
                  <a:pt x="135" y="150"/>
                  <a:pt x="135" y="150"/>
                  <a:pt x="133" y="150"/>
                </a:cubicBezTo>
                <a:cubicBezTo>
                  <a:pt x="133" y="150"/>
                  <a:pt x="133" y="150"/>
                  <a:pt x="133" y="150"/>
                </a:cubicBezTo>
                <a:cubicBezTo>
                  <a:pt x="133" y="150"/>
                  <a:pt x="132" y="150"/>
                  <a:pt x="132" y="148"/>
                </a:cubicBezTo>
                <a:cubicBezTo>
                  <a:pt x="132" y="148"/>
                  <a:pt x="132" y="148"/>
                  <a:pt x="132" y="148"/>
                </a:cubicBezTo>
                <a:cubicBezTo>
                  <a:pt x="130" y="147"/>
                  <a:pt x="129" y="147"/>
                  <a:pt x="129" y="143"/>
                </a:cubicBezTo>
                <a:cubicBezTo>
                  <a:pt x="129" y="143"/>
                  <a:pt x="129" y="143"/>
                  <a:pt x="129" y="143"/>
                </a:cubicBezTo>
                <a:cubicBezTo>
                  <a:pt x="129" y="48"/>
                  <a:pt x="129" y="48"/>
                  <a:pt x="129" y="48"/>
                </a:cubicBezTo>
                <a:cubicBezTo>
                  <a:pt x="129" y="44"/>
                  <a:pt x="132" y="40"/>
                  <a:pt x="135" y="40"/>
                </a:cubicBezTo>
                <a:cubicBezTo>
                  <a:pt x="135" y="40"/>
                  <a:pt x="135" y="40"/>
                  <a:pt x="135" y="40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41" y="40"/>
                  <a:pt x="144" y="44"/>
                  <a:pt x="144" y="48"/>
                </a:cubicBezTo>
                <a:cubicBezTo>
                  <a:pt x="144" y="143"/>
                  <a:pt x="144" y="143"/>
                  <a:pt x="144" y="143"/>
                </a:cubicBezTo>
                <a:cubicBezTo>
                  <a:pt x="144" y="143"/>
                  <a:pt x="144" y="143"/>
                  <a:pt x="144" y="143"/>
                </a:cubicBezTo>
                <a:close/>
                <a:moveTo>
                  <a:pt x="58" y="100"/>
                </a:moveTo>
                <a:cubicBezTo>
                  <a:pt x="55" y="100"/>
                  <a:pt x="51" y="101"/>
                  <a:pt x="49" y="104"/>
                </a:cubicBezTo>
                <a:cubicBezTo>
                  <a:pt x="46" y="101"/>
                  <a:pt x="43" y="100"/>
                  <a:pt x="39" y="100"/>
                </a:cubicBezTo>
                <a:cubicBezTo>
                  <a:pt x="31" y="100"/>
                  <a:pt x="25" y="108"/>
                  <a:pt x="25" y="115"/>
                </a:cubicBezTo>
                <a:cubicBezTo>
                  <a:pt x="25" y="123"/>
                  <a:pt x="31" y="129"/>
                  <a:pt x="39" y="129"/>
                </a:cubicBezTo>
                <a:cubicBezTo>
                  <a:pt x="43" y="129"/>
                  <a:pt x="46" y="129"/>
                  <a:pt x="49" y="126"/>
                </a:cubicBezTo>
                <a:cubicBezTo>
                  <a:pt x="51" y="129"/>
                  <a:pt x="55" y="129"/>
                  <a:pt x="58" y="129"/>
                </a:cubicBezTo>
                <a:cubicBezTo>
                  <a:pt x="65" y="129"/>
                  <a:pt x="73" y="123"/>
                  <a:pt x="73" y="115"/>
                </a:cubicBezTo>
                <a:cubicBezTo>
                  <a:pt x="73" y="108"/>
                  <a:pt x="65" y="100"/>
                  <a:pt x="58" y="100"/>
                </a:cubicBezTo>
                <a:close/>
                <a:moveTo>
                  <a:pt x="39" y="120"/>
                </a:moveTo>
                <a:cubicBezTo>
                  <a:pt x="36" y="120"/>
                  <a:pt x="34" y="118"/>
                  <a:pt x="34" y="115"/>
                </a:cubicBezTo>
                <a:cubicBezTo>
                  <a:pt x="34" y="112"/>
                  <a:pt x="36" y="111"/>
                  <a:pt x="39" y="111"/>
                </a:cubicBezTo>
                <a:cubicBezTo>
                  <a:pt x="42" y="111"/>
                  <a:pt x="43" y="112"/>
                  <a:pt x="43" y="115"/>
                </a:cubicBezTo>
                <a:cubicBezTo>
                  <a:pt x="43" y="118"/>
                  <a:pt x="42" y="120"/>
                  <a:pt x="39" y="120"/>
                </a:cubicBezTo>
                <a:close/>
                <a:moveTo>
                  <a:pt x="58" y="120"/>
                </a:moveTo>
                <a:cubicBezTo>
                  <a:pt x="55" y="120"/>
                  <a:pt x="54" y="118"/>
                  <a:pt x="54" y="115"/>
                </a:cubicBezTo>
                <a:cubicBezTo>
                  <a:pt x="54" y="112"/>
                  <a:pt x="55" y="111"/>
                  <a:pt x="58" y="111"/>
                </a:cubicBezTo>
                <a:cubicBezTo>
                  <a:pt x="61" y="111"/>
                  <a:pt x="62" y="112"/>
                  <a:pt x="62" y="115"/>
                </a:cubicBezTo>
                <a:cubicBezTo>
                  <a:pt x="62" y="118"/>
                  <a:pt x="61" y="120"/>
                  <a:pt x="58" y="120"/>
                </a:cubicBezTo>
                <a:close/>
                <a:moveTo>
                  <a:pt x="58" y="120"/>
                </a:moveTo>
                <a:cubicBezTo>
                  <a:pt x="58" y="120"/>
                  <a:pt x="58" y="120"/>
                  <a:pt x="58" y="12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5A9F01EA-A603-F732-7A58-65054C57F089}"/>
              </a:ext>
            </a:extLst>
          </p:cNvPr>
          <p:cNvSpPr>
            <a:spLocks noEditPoints="1"/>
          </p:cNvSpPr>
          <p:nvPr/>
        </p:nvSpPr>
        <p:spPr bwMode="auto">
          <a:xfrm>
            <a:off x="4046538" y="1371600"/>
            <a:ext cx="241300" cy="254000"/>
          </a:xfrm>
          <a:custGeom>
            <a:avLst/>
            <a:gdLst>
              <a:gd name="T0" fmla="*/ 140 w 152"/>
              <a:gd name="T1" fmla="*/ 106 h 160"/>
              <a:gd name="T2" fmla="*/ 117 w 152"/>
              <a:gd name="T3" fmla="*/ 106 h 160"/>
              <a:gd name="T4" fmla="*/ 152 w 152"/>
              <a:gd name="T5" fmla="*/ 32 h 160"/>
              <a:gd name="T6" fmla="*/ 120 w 152"/>
              <a:gd name="T7" fmla="*/ 0 h 160"/>
              <a:gd name="T8" fmla="*/ 31 w 152"/>
              <a:gd name="T9" fmla="*/ 0 h 160"/>
              <a:gd name="T10" fmla="*/ 0 w 152"/>
              <a:gd name="T11" fmla="*/ 32 h 160"/>
              <a:gd name="T12" fmla="*/ 10 w 152"/>
              <a:gd name="T13" fmla="*/ 58 h 160"/>
              <a:gd name="T14" fmla="*/ 15 w 152"/>
              <a:gd name="T15" fmla="*/ 61 h 160"/>
              <a:gd name="T16" fmla="*/ 27 w 152"/>
              <a:gd name="T17" fmla="*/ 61 h 160"/>
              <a:gd name="T18" fmla="*/ 8 w 152"/>
              <a:gd name="T19" fmla="*/ 102 h 160"/>
              <a:gd name="T20" fmla="*/ 0 w 152"/>
              <a:gd name="T21" fmla="*/ 127 h 160"/>
              <a:gd name="T22" fmla="*/ 25 w 152"/>
              <a:gd name="T23" fmla="*/ 160 h 160"/>
              <a:gd name="T24" fmla="*/ 117 w 152"/>
              <a:gd name="T25" fmla="*/ 160 h 160"/>
              <a:gd name="T26" fmla="*/ 152 w 152"/>
              <a:gd name="T27" fmla="*/ 127 h 160"/>
              <a:gd name="T28" fmla="*/ 148 w 152"/>
              <a:gd name="T29" fmla="*/ 110 h 160"/>
              <a:gd name="T30" fmla="*/ 140 w 152"/>
              <a:gd name="T31" fmla="*/ 106 h 160"/>
              <a:gd name="T32" fmla="*/ 15 w 152"/>
              <a:gd name="T33" fmla="*/ 52 h 160"/>
              <a:gd name="T34" fmla="*/ 8 w 152"/>
              <a:gd name="T35" fmla="*/ 31 h 160"/>
              <a:gd name="T36" fmla="*/ 29 w 152"/>
              <a:gd name="T37" fmla="*/ 7 h 160"/>
              <a:gd name="T38" fmla="*/ 104 w 152"/>
              <a:gd name="T39" fmla="*/ 7 h 160"/>
              <a:gd name="T40" fmla="*/ 92 w 152"/>
              <a:gd name="T41" fmla="*/ 31 h 160"/>
              <a:gd name="T42" fmla="*/ 96 w 152"/>
              <a:gd name="T43" fmla="*/ 52 h 160"/>
              <a:gd name="T44" fmla="*/ 15 w 152"/>
              <a:gd name="T45" fmla="*/ 52 h 160"/>
              <a:gd name="T46" fmla="*/ 28 w 152"/>
              <a:gd name="T47" fmla="*/ 151 h 160"/>
              <a:gd name="T48" fmla="*/ 7 w 152"/>
              <a:gd name="T49" fmla="*/ 127 h 160"/>
              <a:gd name="T50" fmla="*/ 14 w 152"/>
              <a:gd name="T51" fmla="*/ 109 h 160"/>
              <a:gd name="T52" fmla="*/ 36 w 152"/>
              <a:gd name="T53" fmla="*/ 61 h 160"/>
              <a:gd name="T54" fmla="*/ 103 w 152"/>
              <a:gd name="T55" fmla="*/ 61 h 160"/>
              <a:gd name="T56" fmla="*/ 106 w 152"/>
              <a:gd name="T57" fmla="*/ 56 h 160"/>
              <a:gd name="T58" fmla="*/ 105 w 152"/>
              <a:gd name="T59" fmla="*/ 52 h 160"/>
              <a:gd name="T60" fmla="*/ 122 w 152"/>
              <a:gd name="T61" fmla="*/ 10 h 160"/>
              <a:gd name="T62" fmla="*/ 144 w 152"/>
              <a:gd name="T63" fmla="*/ 32 h 160"/>
              <a:gd name="T64" fmla="*/ 106 w 152"/>
              <a:gd name="T65" fmla="*/ 103 h 160"/>
              <a:gd name="T66" fmla="*/ 95 w 152"/>
              <a:gd name="T67" fmla="*/ 127 h 160"/>
              <a:gd name="T68" fmla="*/ 106 w 152"/>
              <a:gd name="T69" fmla="*/ 151 h 160"/>
              <a:gd name="T70" fmla="*/ 28 w 152"/>
              <a:gd name="T71" fmla="*/ 151 h 160"/>
              <a:gd name="T72" fmla="*/ 122 w 152"/>
              <a:gd name="T73" fmla="*/ 148 h 160"/>
              <a:gd name="T74" fmla="*/ 109 w 152"/>
              <a:gd name="T75" fmla="*/ 114 h 160"/>
              <a:gd name="T76" fmla="*/ 141 w 152"/>
              <a:gd name="T77" fmla="*/ 114 h 160"/>
              <a:gd name="T78" fmla="*/ 122 w 152"/>
              <a:gd name="T79" fmla="*/ 148 h 160"/>
              <a:gd name="T80" fmla="*/ 106 w 152"/>
              <a:gd name="T81" fmla="*/ 73 h 160"/>
              <a:gd name="T82" fmla="*/ 45 w 152"/>
              <a:gd name="T83" fmla="*/ 73 h 160"/>
              <a:gd name="T84" fmla="*/ 40 w 152"/>
              <a:gd name="T85" fmla="*/ 85 h 160"/>
              <a:gd name="T86" fmla="*/ 101 w 152"/>
              <a:gd name="T87" fmla="*/ 85 h 160"/>
              <a:gd name="T88" fmla="*/ 106 w 152"/>
              <a:gd name="T89" fmla="*/ 73 h 160"/>
              <a:gd name="T90" fmla="*/ 37 w 152"/>
              <a:gd name="T91" fmla="*/ 96 h 160"/>
              <a:gd name="T92" fmla="*/ 31 w 152"/>
              <a:gd name="T93" fmla="*/ 106 h 160"/>
              <a:gd name="T94" fmla="*/ 92 w 152"/>
              <a:gd name="T95" fmla="*/ 106 h 160"/>
              <a:gd name="T96" fmla="*/ 96 w 152"/>
              <a:gd name="T97" fmla="*/ 96 h 160"/>
              <a:gd name="T98" fmla="*/ 37 w 152"/>
              <a:gd name="T99" fmla="*/ 96 h 160"/>
              <a:gd name="T100" fmla="*/ 21 w 152"/>
              <a:gd name="T101" fmla="*/ 128 h 160"/>
              <a:gd name="T102" fmla="*/ 83 w 152"/>
              <a:gd name="T103" fmla="*/ 128 h 160"/>
              <a:gd name="T104" fmla="*/ 87 w 152"/>
              <a:gd name="T105" fmla="*/ 118 h 160"/>
              <a:gd name="T106" fmla="*/ 26 w 152"/>
              <a:gd name="T107" fmla="*/ 118 h 160"/>
              <a:gd name="T108" fmla="*/ 21 w 152"/>
              <a:gd name="T109" fmla="*/ 1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2" h="160">
                <a:moveTo>
                  <a:pt x="140" y="106"/>
                </a:moveTo>
                <a:cubicBezTo>
                  <a:pt x="117" y="106"/>
                  <a:pt x="117" y="106"/>
                  <a:pt x="117" y="106"/>
                </a:cubicBezTo>
                <a:cubicBezTo>
                  <a:pt x="128" y="95"/>
                  <a:pt x="152" y="66"/>
                  <a:pt x="152" y="32"/>
                </a:cubicBezTo>
                <a:cubicBezTo>
                  <a:pt x="152" y="14"/>
                  <a:pt x="137" y="0"/>
                  <a:pt x="120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14" y="0"/>
                  <a:pt x="0" y="15"/>
                  <a:pt x="0" y="32"/>
                </a:cubicBezTo>
                <a:cubicBezTo>
                  <a:pt x="0" y="42"/>
                  <a:pt x="3" y="51"/>
                  <a:pt x="10" y="58"/>
                </a:cubicBezTo>
                <a:cubicBezTo>
                  <a:pt x="11" y="59"/>
                  <a:pt x="12" y="61"/>
                  <a:pt x="15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8" y="61"/>
                  <a:pt x="29" y="72"/>
                  <a:pt x="8" y="102"/>
                </a:cubicBezTo>
                <a:cubicBezTo>
                  <a:pt x="8" y="102"/>
                  <a:pt x="0" y="113"/>
                  <a:pt x="0" y="127"/>
                </a:cubicBezTo>
                <a:cubicBezTo>
                  <a:pt x="0" y="144"/>
                  <a:pt x="10" y="158"/>
                  <a:pt x="25" y="160"/>
                </a:cubicBezTo>
                <a:cubicBezTo>
                  <a:pt x="27" y="160"/>
                  <a:pt x="114" y="160"/>
                  <a:pt x="117" y="160"/>
                </a:cubicBezTo>
                <a:cubicBezTo>
                  <a:pt x="134" y="160"/>
                  <a:pt x="152" y="146"/>
                  <a:pt x="152" y="127"/>
                </a:cubicBezTo>
                <a:cubicBezTo>
                  <a:pt x="152" y="121"/>
                  <a:pt x="150" y="116"/>
                  <a:pt x="148" y="110"/>
                </a:cubicBezTo>
                <a:cubicBezTo>
                  <a:pt x="146" y="107"/>
                  <a:pt x="142" y="106"/>
                  <a:pt x="140" y="106"/>
                </a:cubicBezTo>
                <a:close/>
                <a:moveTo>
                  <a:pt x="15" y="52"/>
                </a:moveTo>
                <a:cubicBezTo>
                  <a:pt x="15" y="52"/>
                  <a:pt x="8" y="45"/>
                  <a:pt x="8" y="31"/>
                </a:cubicBezTo>
                <a:cubicBezTo>
                  <a:pt x="8" y="18"/>
                  <a:pt x="19" y="7"/>
                  <a:pt x="29" y="7"/>
                </a:cubicBezTo>
                <a:cubicBezTo>
                  <a:pt x="104" y="7"/>
                  <a:pt x="104" y="7"/>
                  <a:pt x="104" y="7"/>
                </a:cubicBezTo>
                <a:cubicBezTo>
                  <a:pt x="97" y="12"/>
                  <a:pt x="92" y="21"/>
                  <a:pt x="92" y="31"/>
                </a:cubicBezTo>
                <a:cubicBezTo>
                  <a:pt x="92" y="37"/>
                  <a:pt x="93" y="45"/>
                  <a:pt x="96" y="52"/>
                </a:cubicBezTo>
                <a:lnTo>
                  <a:pt x="15" y="52"/>
                </a:lnTo>
                <a:close/>
                <a:moveTo>
                  <a:pt x="28" y="151"/>
                </a:moveTo>
                <a:cubicBezTo>
                  <a:pt x="16" y="150"/>
                  <a:pt x="7" y="140"/>
                  <a:pt x="7" y="127"/>
                </a:cubicBezTo>
                <a:cubicBezTo>
                  <a:pt x="7" y="120"/>
                  <a:pt x="10" y="114"/>
                  <a:pt x="14" y="109"/>
                </a:cubicBezTo>
                <a:cubicBezTo>
                  <a:pt x="20" y="97"/>
                  <a:pt x="33" y="80"/>
                  <a:pt x="36" y="61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108" y="61"/>
                  <a:pt x="108" y="56"/>
                  <a:pt x="106" y="56"/>
                </a:cubicBezTo>
                <a:cubicBezTo>
                  <a:pt x="106" y="55"/>
                  <a:pt x="106" y="54"/>
                  <a:pt x="105" y="52"/>
                </a:cubicBezTo>
                <a:cubicBezTo>
                  <a:pt x="99" y="41"/>
                  <a:pt x="96" y="10"/>
                  <a:pt x="122" y="10"/>
                </a:cubicBezTo>
                <a:cubicBezTo>
                  <a:pt x="134" y="10"/>
                  <a:pt x="145" y="20"/>
                  <a:pt x="144" y="32"/>
                </a:cubicBezTo>
                <a:cubicBezTo>
                  <a:pt x="142" y="69"/>
                  <a:pt x="106" y="103"/>
                  <a:pt x="106" y="103"/>
                </a:cubicBezTo>
                <a:cubicBezTo>
                  <a:pt x="100" y="110"/>
                  <a:pt x="95" y="117"/>
                  <a:pt x="95" y="127"/>
                </a:cubicBezTo>
                <a:cubicBezTo>
                  <a:pt x="95" y="137"/>
                  <a:pt x="100" y="146"/>
                  <a:pt x="106" y="151"/>
                </a:cubicBezTo>
                <a:lnTo>
                  <a:pt x="28" y="151"/>
                </a:lnTo>
                <a:close/>
                <a:moveTo>
                  <a:pt x="122" y="148"/>
                </a:moveTo>
                <a:cubicBezTo>
                  <a:pt x="109" y="148"/>
                  <a:pt x="96" y="129"/>
                  <a:pt x="109" y="114"/>
                </a:cubicBezTo>
                <a:cubicBezTo>
                  <a:pt x="141" y="114"/>
                  <a:pt x="141" y="114"/>
                  <a:pt x="141" y="114"/>
                </a:cubicBezTo>
                <a:cubicBezTo>
                  <a:pt x="148" y="123"/>
                  <a:pt x="144" y="148"/>
                  <a:pt x="122" y="148"/>
                </a:cubicBezTo>
                <a:close/>
                <a:moveTo>
                  <a:pt x="106" y="73"/>
                </a:moveTo>
                <a:cubicBezTo>
                  <a:pt x="45" y="73"/>
                  <a:pt x="45" y="73"/>
                  <a:pt x="45" y="73"/>
                </a:cubicBezTo>
                <a:cubicBezTo>
                  <a:pt x="40" y="85"/>
                  <a:pt x="40" y="85"/>
                  <a:pt x="40" y="85"/>
                </a:cubicBezTo>
                <a:cubicBezTo>
                  <a:pt x="101" y="85"/>
                  <a:pt x="101" y="85"/>
                  <a:pt x="101" y="85"/>
                </a:cubicBezTo>
                <a:lnTo>
                  <a:pt x="106" y="73"/>
                </a:lnTo>
                <a:close/>
                <a:moveTo>
                  <a:pt x="37" y="96"/>
                </a:moveTo>
                <a:cubicBezTo>
                  <a:pt x="31" y="106"/>
                  <a:pt x="31" y="106"/>
                  <a:pt x="31" y="106"/>
                </a:cubicBezTo>
                <a:cubicBezTo>
                  <a:pt x="92" y="106"/>
                  <a:pt x="92" y="106"/>
                  <a:pt x="92" y="106"/>
                </a:cubicBezTo>
                <a:cubicBezTo>
                  <a:pt x="96" y="96"/>
                  <a:pt x="96" y="96"/>
                  <a:pt x="96" y="96"/>
                </a:cubicBezTo>
                <a:lnTo>
                  <a:pt x="37" y="96"/>
                </a:lnTo>
                <a:close/>
                <a:moveTo>
                  <a:pt x="21" y="128"/>
                </a:moveTo>
                <a:cubicBezTo>
                  <a:pt x="83" y="128"/>
                  <a:pt x="83" y="128"/>
                  <a:pt x="83" y="128"/>
                </a:cubicBezTo>
                <a:cubicBezTo>
                  <a:pt x="87" y="118"/>
                  <a:pt x="87" y="118"/>
                  <a:pt x="87" y="118"/>
                </a:cubicBezTo>
                <a:cubicBezTo>
                  <a:pt x="26" y="118"/>
                  <a:pt x="26" y="118"/>
                  <a:pt x="26" y="118"/>
                </a:cubicBezTo>
                <a:lnTo>
                  <a:pt x="21" y="1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432BB3C5-6CAA-9A7A-70A5-7E0C84D15C19}"/>
              </a:ext>
            </a:extLst>
          </p:cNvPr>
          <p:cNvSpPr>
            <a:spLocks noEditPoints="1"/>
          </p:cNvSpPr>
          <p:nvPr/>
        </p:nvSpPr>
        <p:spPr bwMode="auto">
          <a:xfrm>
            <a:off x="1838326" y="1928813"/>
            <a:ext cx="254000" cy="241300"/>
          </a:xfrm>
          <a:custGeom>
            <a:avLst/>
            <a:gdLst>
              <a:gd name="T0" fmla="*/ 120 w 160"/>
              <a:gd name="T1" fmla="*/ 144 h 152"/>
              <a:gd name="T2" fmla="*/ 120 w 160"/>
              <a:gd name="T3" fmla="*/ 7 h 152"/>
              <a:gd name="T4" fmla="*/ 143 w 160"/>
              <a:gd name="T5" fmla="*/ 76 h 152"/>
              <a:gd name="T6" fmla="*/ 0 w 160"/>
              <a:gd name="T7" fmla="*/ 76 h 152"/>
              <a:gd name="T8" fmla="*/ 143 w 160"/>
              <a:gd name="T9" fmla="*/ 76 h 152"/>
              <a:gd name="T10" fmla="*/ 72 w 160"/>
              <a:gd name="T11" fmla="*/ 132 h 152"/>
              <a:gd name="T12" fmla="*/ 72 w 160"/>
              <a:gd name="T13" fmla="*/ 19 h 152"/>
              <a:gd name="T14" fmla="*/ 78 w 160"/>
              <a:gd name="T15" fmla="*/ 51 h 152"/>
              <a:gd name="T16" fmla="*/ 87 w 160"/>
              <a:gd name="T17" fmla="*/ 60 h 152"/>
              <a:gd name="T18" fmla="*/ 98 w 160"/>
              <a:gd name="T19" fmla="*/ 59 h 152"/>
              <a:gd name="T20" fmla="*/ 76 w 160"/>
              <a:gd name="T21" fmla="*/ 40 h 152"/>
              <a:gd name="T22" fmla="*/ 68 w 160"/>
              <a:gd name="T23" fmla="*/ 34 h 152"/>
              <a:gd name="T24" fmla="*/ 50 w 160"/>
              <a:gd name="T25" fmla="*/ 44 h 152"/>
              <a:gd name="T26" fmla="*/ 50 w 160"/>
              <a:gd name="T27" fmla="*/ 76 h 152"/>
              <a:gd name="T28" fmla="*/ 68 w 160"/>
              <a:gd name="T29" fmla="*/ 99 h 152"/>
              <a:gd name="T30" fmla="*/ 57 w 160"/>
              <a:gd name="T31" fmla="*/ 97 h 152"/>
              <a:gd name="T32" fmla="*/ 56 w 160"/>
              <a:gd name="T33" fmla="*/ 87 h 152"/>
              <a:gd name="T34" fmla="*/ 44 w 160"/>
              <a:gd name="T35" fmla="*/ 90 h 152"/>
              <a:gd name="T36" fmla="*/ 66 w 160"/>
              <a:gd name="T37" fmla="*/ 110 h 152"/>
              <a:gd name="T38" fmla="*/ 68 w 160"/>
              <a:gd name="T39" fmla="*/ 118 h 152"/>
              <a:gd name="T40" fmla="*/ 76 w 160"/>
              <a:gd name="T41" fmla="*/ 110 h 152"/>
              <a:gd name="T42" fmla="*/ 95 w 160"/>
              <a:gd name="T43" fmla="*/ 104 h 152"/>
              <a:gd name="T44" fmla="*/ 95 w 160"/>
              <a:gd name="T45" fmla="*/ 74 h 152"/>
              <a:gd name="T46" fmla="*/ 76 w 160"/>
              <a:gd name="T47" fmla="*/ 69 h 152"/>
              <a:gd name="T48" fmla="*/ 78 w 160"/>
              <a:gd name="T49" fmla="*/ 51 h 152"/>
              <a:gd name="T50" fmla="*/ 68 w 160"/>
              <a:gd name="T51" fmla="*/ 69 h 152"/>
              <a:gd name="T52" fmla="*/ 56 w 160"/>
              <a:gd name="T53" fmla="*/ 60 h 152"/>
              <a:gd name="T54" fmla="*/ 68 w 160"/>
              <a:gd name="T55" fmla="*/ 51 h 152"/>
              <a:gd name="T56" fmla="*/ 68 w 160"/>
              <a:gd name="T57" fmla="*/ 69 h 152"/>
              <a:gd name="T58" fmla="*/ 87 w 160"/>
              <a:gd name="T59" fmla="*/ 82 h 152"/>
              <a:gd name="T60" fmla="*/ 78 w 160"/>
              <a:gd name="T61" fmla="*/ 99 h 152"/>
              <a:gd name="T62" fmla="*/ 76 w 160"/>
              <a:gd name="T63" fmla="*/ 80 h 152"/>
              <a:gd name="T64" fmla="*/ 76 w 160"/>
              <a:gd name="T65" fmla="*/ 8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52">
                <a:moveTo>
                  <a:pt x="160" y="76"/>
                </a:moveTo>
                <a:cubicBezTo>
                  <a:pt x="160" y="106"/>
                  <a:pt x="143" y="131"/>
                  <a:pt x="120" y="144"/>
                </a:cubicBezTo>
                <a:cubicBezTo>
                  <a:pt x="138" y="128"/>
                  <a:pt x="151" y="103"/>
                  <a:pt x="151" y="76"/>
                </a:cubicBezTo>
                <a:cubicBezTo>
                  <a:pt x="151" y="47"/>
                  <a:pt x="138" y="23"/>
                  <a:pt x="120" y="7"/>
                </a:cubicBezTo>
                <a:cubicBezTo>
                  <a:pt x="143" y="19"/>
                  <a:pt x="160" y="45"/>
                  <a:pt x="160" y="76"/>
                </a:cubicBezTo>
                <a:close/>
                <a:moveTo>
                  <a:pt x="143" y="76"/>
                </a:moveTo>
                <a:cubicBezTo>
                  <a:pt x="143" y="34"/>
                  <a:pt x="111" y="0"/>
                  <a:pt x="72" y="0"/>
                </a:cubicBezTo>
                <a:cubicBezTo>
                  <a:pt x="32" y="0"/>
                  <a:pt x="0" y="34"/>
                  <a:pt x="0" y="76"/>
                </a:cubicBezTo>
                <a:cubicBezTo>
                  <a:pt x="0" y="118"/>
                  <a:pt x="32" y="152"/>
                  <a:pt x="72" y="152"/>
                </a:cubicBezTo>
                <a:cubicBezTo>
                  <a:pt x="111" y="152"/>
                  <a:pt x="143" y="118"/>
                  <a:pt x="143" y="76"/>
                </a:cubicBezTo>
                <a:close/>
                <a:moveTo>
                  <a:pt x="125" y="76"/>
                </a:moveTo>
                <a:cubicBezTo>
                  <a:pt x="125" y="107"/>
                  <a:pt x="101" y="132"/>
                  <a:pt x="72" y="132"/>
                </a:cubicBezTo>
                <a:cubicBezTo>
                  <a:pt x="44" y="132"/>
                  <a:pt x="19" y="107"/>
                  <a:pt x="19" y="76"/>
                </a:cubicBezTo>
                <a:cubicBezTo>
                  <a:pt x="19" y="44"/>
                  <a:pt x="44" y="19"/>
                  <a:pt x="72" y="19"/>
                </a:cubicBezTo>
                <a:cubicBezTo>
                  <a:pt x="101" y="19"/>
                  <a:pt x="125" y="44"/>
                  <a:pt x="125" y="76"/>
                </a:cubicBezTo>
                <a:close/>
                <a:moveTo>
                  <a:pt x="78" y="51"/>
                </a:moveTo>
                <a:cubicBezTo>
                  <a:pt x="84" y="51"/>
                  <a:pt x="87" y="53"/>
                  <a:pt x="87" y="59"/>
                </a:cubicBezTo>
                <a:cubicBezTo>
                  <a:pt x="87" y="60"/>
                  <a:pt x="87" y="60"/>
                  <a:pt x="87" y="60"/>
                </a:cubicBezTo>
                <a:cubicBezTo>
                  <a:pt x="98" y="60"/>
                  <a:pt x="98" y="60"/>
                  <a:pt x="98" y="60"/>
                </a:cubicBezTo>
                <a:cubicBezTo>
                  <a:pt x="98" y="59"/>
                  <a:pt x="98" y="59"/>
                  <a:pt x="98" y="59"/>
                </a:cubicBezTo>
                <a:cubicBezTo>
                  <a:pt x="98" y="52"/>
                  <a:pt x="96" y="47"/>
                  <a:pt x="94" y="44"/>
                </a:cubicBezTo>
                <a:cubicBezTo>
                  <a:pt x="90" y="42"/>
                  <a:pt x="84" y="40"/>
                  <a:pt x="76" y="40"/>
                </a:cubicBezTo>
                <a:cubicBezTo>
                  <a:pt x="76" y="34"/>
                  <a:pt x="76" y="34"/>
                  <a:pt x="76" y="34"/>
                </a:cubicBezTo>
                <a:cubicBezTo>
                  <a:pt x="68" y="34"/>
                  <a:pt x="68" y="34"/>
                  <a:pt x="68" y="34"/>
                </a:cubicBezTo>
                <a:cubicBezTo>
                  <a:pt x="68" y="40"/>
                  <a:pt x="68" y="40"/>
                  <a:pt x="68" y="40"/>
                </a:cubicBezTo>
                <a:cubicBezTo>
                  <a:pt x="60" y="40"/>
                  <a:pt x="53" y="42"/>
                  <a:pt x="50" y="44"/>
                </a:cubicBezTo>
                <a:cubicBezTo>
                  <a:pt x="46" y="47"/>
                  <a:pt x="45" y="52"/>
                  <a:pt x="45" y="60"/>
                </a:cubicBezTo>
                <a:cubicBezTo>
                  <a:pt x="45" y="68"/>
                  <a:pt x="46" y="73"/>
                  <a:pt x="50" y="76"/>
                </a:cubicBezTo>
                <a:cubicBezTo>
                  <a:pt x="53" y="78"/>
                  <a:pt x="60" y="80"/>
                  <a:pt x="68" y="80"/>
                </a:cubicBezTo>
                <a:cubicBezTo>
                  <a:pt x="68" y="99"/>
                  <a:pt x="68" y="99"/>
                  <a:pt x="68" y="99"/>
                </a:cubicBezTo>
                <a:cubicBezTo>
                  <a:pt x="67" y="99"/>
                  <a:pt x="67" y="99"/>
                  <a:pt x="67" y="99"/>
                </a:cubicBezTo>
                <a:cubicBezTo>
                  <a:pt x="62" y="99"/>
                  <a:pt x="58" y="98"/>
                  <a:pt x="57" y="97"/>
                </a:cubicBezTo>
                <a:cubicBezTo>
                  <a:pt x="56" y="95"/>
                  <a:pt x="56" y="93"/>
                  <a:pt x="56" y="89"/>
                </a:cubicBezTo>
                <a:cubicBezTo>
                  <a:pt x="56" y="87"/>
                  <a:pt x="56" y="87"/>
                  <a:pt x="56" y="87"/>
                </a:cubicBezTo>
                <a:cubicBezTo>
                  <a:pt x="44" y="87"/>
                  <a:pt x="44" y="87"/>
                  <a:pt x="44" y="87"/>
                </a:cubicBezTo>
                <a:cubicBezTo>
                  <a:pt x="44" y="90"/>
                  <a:pt x="44" y="90"/>
                  <a:pt x="44" y="90"/>
                </a:cubicBezTo>
                <a:cubicBezTo>
                  <a:pt x="44" y="97"/>
                  <a:pt x="46" y="102"/>
                  <a:pt x="48" y="106"/>
                </a:cubicBezTo>
                <a:cubicBezTo>
                  <a:pt x="52" y="108"/>
                  <a:pt x="58" y="110"/>
                  <a:pt x="66" y="110"/>
                </a:cubicBezTo>
                <a:cubicBezTo>
                  <a:pt x="68" y="110"/>
                  <a:pt x="68" y="110"/>
                  <a:pt x="68" y="110"/>
                </a:cubicBezTo>
                <a:cubicBezTo>
                  <a:pt x="68" y="118"/>
                  <a:pt x="68" y="118"/>
                  <a:pt x="68" y="118"/>
                </a:cubicBezTo>
                <a:cubicBezTo>
                  <a:pt x="76" y="118"/>
                  <a:pt x="76" y="118"/>
                  <a:pt x="76" y="118"/>
                </a:cubicBezTo>
                <a:cubicBezTo>
                  <a:pt x="76" y="110"/>
                  <a:pt x="76" y="110"/>
                  <a:pt x="76" y="110"/>
                </a:cubicBezTo>
                <a:cubicBezTo>
                  <a:pt x="78" y="110"/>
                  <a:pt x="78" y="110"/>
                  <a:pt x="78" y="110"/>
                </a:cubicBezTo>
                <a:cubicBezTo>
                  <a:pt x="87" y="110"/>
                  <a:pt x="92" y="108"/>
                  <a:pt x="95" y="104"/>
                </a:cubicBezTo>
                <a:cubicBezTo>
                  <a:pt x="99" y="102"/>
                  <a:pt x="100" y="97"/>
                  <a:pt x="100" y="89"/>
                </a:cubicBezTo>
                <a:cubicBezTo>
                  <a:pt x="100" y="82"/>
                  <a:pt x="99" y="77"/>
                  <a:pt x="95" y="74"/>
                </a:cubicBezTo>
                <a:cubicBezTo>
                  <a:pt x="93" y="72"/>
                  <a:pt x="87" y="70"/>
                  <a:pt x="78" y="69"/>
                </a:cubicBezTo>
                <a:cubicBezTo>
                  <a:pt x="76" y="69"/>
                  <a:pt x="76" y="69"/>
                  <a:pt x="76" y="69"/>
                </a:cubicBezTo>
                <a:cubicBezTo>
                  <a:pt x="76" y="51"/>
                  <a:pt x="76" y="51"/>
                  <a:pt x="76" y="51"/>
                </a:cubicBezTo>
                <a:cubicBezTo>
                  <a:pt x="78" y="51"/>
                  <a:pt x="78" y="51"/>
                  <a:pt x="78" y="51"/>
                </a:cubicBezTo>
                <a:cubicBezTo>
                  <a:pt x="78" y="51"/>
                  <a:pt x="78" y="51"/>
                  <a:pt x="78" y="51"/>
                </a:cubicBezTo>
                <a:close/>
                <a:moveTo>
                  <a:pt x="68" y="69"/>
                </a:moveTo>
                <a:cubicBezTo>
                  <a:pt x="67" y="69"/>
                  <a:pt x="67" y="69"/>
                  <a:pt x="67" y="69"/>
                </a:cubicBezTo>
                <a:cubicBezTo>
                  <a:pt x="60" y="69"/>
                  <a:pt x="56" y="65"/>
                  <a:pt x="56" y="60"/>
                </a:cubicBezTo>
                <a:cubicBezTo>
                  <a:pt x="56" y="55"/>
                  <a:pt x="60" y="51"/>
                  <a:pt x="67" y="51"/>
                </a:cubicBezTo>
                <a:cubicBezTo>
                  <a:pt x="68" y="51"/>
                  <a:pt x="68" y="51"/>
                  <a:pt x="68" y="51"/>
                </a:cubicBezTo>
                <a:cubicBezTo>
                  <a:pt x="68" y="69"/>
                  <a:pt x="68" y="69"/>
                  <a:pt x="68" y="69"/>
                </a:cubicBezTo>
                <a:cubicBezTo>
                  <a:pt x="68" y="69"/>
                  <a:pt x="68" y="69"/>
                  <a:pt x="68" y="69"/>
                </a:cubicBezTo>
                <a:close/>
                <a:moveTo>
                  <a:pt x="76" y="80"/>
                </a:moveTo>
                <a:cubicBezTo>
                  <a:pt x="82" y="80"/>
                  <a:pt x="84" y="81"/>
                  <a:pt x="87" y="82"/>
                </a:cubicBezTo>
                <a:cubicBezTo>
                  <a:pt x="88" y="83"/>
                  <a:pt x="89" y="85"/>
                  <a:pt x="89" y="89"/>
                </a:cubicBezTo>
                <a:cubicBezTo>
                  <a:pt x="89" y="95"/>
                  <a:pt x="85" y="99"/>
                  <a:pt x="78" y="99"/>
                </a:cubicBezTo>
                <a:cubicBezTo>
                  <a:pt x="76" y="99"/>
                  <a:pt x="76" y="99"/>
                  <a:pt x="76" y="99"/>
                </a:cubicBezTo>
                <a:cubicBezTo>
                  <a:pt x="76" y="80"/>
                  <a:pt x="76" y="80"/>
                  <a:pt x="76" y="80"/>
                </a:cubicBezTo>
                <a:cubicBezTo>
                  <a:pt x="76" y="80"/>
                  <a:pt x="76" y="80"/>
                  <a:pt x="76" y="80"/>
                </a:cubicBezTo>
                <a:close/>
                <a:moveTo>
                  <a:pt x="76" y="80"/>
                </a:moveTo>
                <a:cubicBezTo>
                  <a:pt x="76" y="80"/>
                  <a:pt x="76" y="80"/>
                  <a:pt x="76" y="8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B1115D55-67DB-3896-BDDF-0734CE57576F}"/>
              </a:ext>
            </a:extLst>
          </p:cNvPr>
          <p:cNvSpPr>
            <a:spLocks noEditPoints="1"/>
          </p:cNvSpPr>
          <p:nvPr/>
        </p:nvSpPr>
        <p:spPr bwMode="auto">
          <a:xfrm>
            <a:off x="1862138" y="4124325"/>
            <a:ext cx="207963" cy="254000"/>
          </a:xfrm>
          <a:custGeom>
            <a:avLst/>
            <a:gdLst>
              <a:gd name="T0" fmla="*/ 105 w 131"/>
              <a:gd name="T1" fmla="*/ 35 h 160"/>
              <a:gd name="T2" fmla="*/ 99 w 131"/>
              <a:gd name="T3" fmla="*/ 31 h 160"/>
              <a:gd name="T4" fmla="*/ 4 w 131"/>
              <a:gd name="T5" fmla="*/ 40 h 160"/>
              <a:gd name="T6" fmla="*/ 0 w 131"/>
              <a:gd name="T7" fmla="*/ 46 h 160"/>
              <a:gd name="T8" fmla="*/ 9 w 131"/>
              <a:gd name="T9" fmla="*/ 154 h 160"/>
              <a:gd name="T10" fmla="*/ 15 w 131"/>
              <a:gd name="T11" fmla="*/ 160 h 160"/>
              <a:gd name="T12" fmla="*/ 109 w 131"/>
              <a:gd name="T13" fmla="*/ 151 h 160"/>
              <a:gd name="T14" fmla="*/ 114 w 131"/>
              <a:gd name="T15" fmla="*/ 144 h 160"/>
              <a:gd name="T16" fmla="*/ 105 w 131"/>
              <a:gd name="T17" fmla="*/ 35 h 160"/>
              <a:gd name="T18" fmla="*/ 99 w 131"/>
              <a:gd name="T19" fmla="*/ 124 h 160"/>
              <a:gd name="T20" fmla="*/ 21 w 131"/>
              <a:gd name="T21" fmla="*/ 132 h 160"/>
              <a:gd name="T22" fmla="*/ 13 w 131"/>
              <a:gd name="T23" fmla="*/ 127 h 160"/>
              <a:gd name="T24" fmla="*/ 7 w 131"/>
              <a:gd name="T25" fmla="*/ 53 h 160"/>
              <a:gd name="T26" fmla="*/ 13 w 131"/>
              <a:gd name="T27" fmla="*/ 45 h 160"/>
              <a:gd name="T28" fmla="*/ 91 w 131"/>
              <a:gd name="T29" fmla="*/ 39 h 160"/>
              <a:gd name="T30" fmla="*/ 99 w 131"/>
              <a:gd name="T31" fmla="*/ 43 h 160"/>
              <a:gd name="T32" fmla="*/ 105 w 131"/>
              <a:gd name="T33" fmla="*/ 117 h 160"/>
              <a:gd name="T34" fmla="*/ 99 w 131"/>
              <a:gd name="T35" fmla="*/ 124 h 160"/>
              <a:gd name="T36" fmla="*/ 127 w 131"/>
              <a:gd name="T37" fmla="*/ 19 h 160"/>
              <a:gd name="T38" fmla="*/ 34 w 131"/>
              <a:gd name="T39" fmla="*/ 0 h 160"/>
              <a:gd name="T40" fmla="*/ 26 w 131"/>
              <a:gd name="T41" fmla="*/ 5 h 160"/>
              <a:gd name="T42" fmla="*/ 23 w 131"/>
              <a:gd name="T43" fmla="*/ 24 h 160"/>
              <a:gd name="T44" fmla="*/ 31 w 131"/>
              <a:gd name="T45" fmla="*/ 25 h 160"/>
              <a:gd name="T46" fmla="*/ 32 w 131"/>
              <a:gd name="T47" fmla="*/ 14 h 160"/>
              <a:gd name="T48" fmla="*/ 40 w 131"/>
              <a:gd name="T49" fmla="*/ 10 h 160"/>
              <a:gd name="T50" fmla="*/ 118 w 131"/>
              <a:gd name="T51" fmla="*/ 24 h 160"/>
              <a:gd name="T52" fmla="*/ 122 w 131"/>
              <a:gd name="T53" fmla="*/ 32 h 160"/>
              <a:gd name="T54" fmla="*/ 115 w 131"/>
              <a:gd name="T55" fmla="*/ 71 h 160"/>
              <a:gd name="T56" fmla="*/ 115 w 131"/>
              <a:gd name="T57" fmla="*/ 84 h 160"/>
              <a:gd name="T58" fmla="*/ 116 w 131"/>
              <a:gd name="T59" fmla="*/ 100 h 160"/>
              <a:gd name="T60" fmla="*/ 118 w 131"/>
              <a:gd name="T61" fmla="*/ 100 h 160"/>
              <a:gd name="T62" fmla="*/ 131 w 131"/>
              <a:gd name="T63" fmla="*/ 25 h 160"/>
              <a:gd name="T64" fmla="*/ 127 w 131"/>
              <a:gd name="T65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31" h="160">
                <a:moveTo>
                  <a:pt x="105" y="35"/>
                </a:moveTo>
                <a:cubicBezTo>
                  <a:pt x="105" y="32"/>
                  <a:pt x="102" y="31"/>
                  <a:pt x="99" y="31"/>
                </a:cubicBezTo>
                <a:cubicBezTo>
                  <a:pt x="4" y="40"/>
                  <a:pt x="4" y="40"/>
                  <a:pt x="4" y="40"/>
                </a:cubicBezTo>
                <a:cubicBezTo>
                  <a:pt x="1" y="40"/>
                  <a:pt x="0" y="43"/>
                  <a:pt x="0" y="46"/>
                </a:cubicBezTo>
                <a:cubicBezTo>
                  <a:pt x="9" y="154"/>
                  <a:pt x="9" y="154"/>
                  <a:pt x="9" y="154"/>
                </a:cubicBezTo>
                <a:cubicBezTo>
                  <a:pt x="9" y="157"/>
                  <a:pt x="12" y="160"/>
                  <a:pt x="15" y="160"/>
                </a:cubicBezTo>
                <a:cubicBezTo>
                  <a:pt x="109" y="151"/>
                  <a:pt x="109" y="151"/>
                  <a:pt x="109" y="151"/>
                </a:cubicBezTo>
                <a:cubicBezTo>
                  <a:pt x="112" y="151"/>
                  <a:pt x="115" y="147"/>
                  <a:pt x="114" y="144"/>
                </a:cubicBezTo>
                <a:cubicBezTo>
                  <a:pt x="105" y="35"/>
                  <a:pt x="105" y="35"/>
                  <a:pt x="105" y="35"/>
                </a:cubicBezTo>
                <a:close/>
                <a:moveTo>
                  <a:pt x="99" y="124"/>
                </a:moveTo>
                <a:cubicBezTo>
                  <a:pt x="21" y="132"/>
                  <a:pt x="21" y="132"/>
                  <a:pt x="21" y="132"/>
                </a:cubicBezTo>
                <a:cubicBezTo>
                  <a:pt x="16" y="132"/>
                  <a:pt x="15" y="130"/>
                  <a:pt x="13" y="127"/>
                </a:cubicBezTo>
                <a:cubicBezTo>
                  <a:pt x="7" y="53"/>
                  <a:pt x="7" y="53"/>
                  <a:pt x="7" y="53"/>
                </a:cubicBezTo>
                <a:cubicBezTo>
                  <a:pt x="7" y="50"/>
                  <a:pt x="9" y="46"/>
                  <a:pt x="13" y="45"/>
                </a:cubicBezTo>
                <a:cubicBezTo>
                  <a:pt x="91" y="39"/>
                  <a:pt x="91" y="39"/>
                  <a:pt x="91" y="39"/>
                </a:cubicBezTo>
                <a:cubicBezTo>
                  <a:pt x="96" y="37"/>
                  <a:pt x="97" y="40"/>
                  <a:pt x="99" y="43"/>
                </a:cubicBezTo>
                <a:cubicBezTo>
                  <a:pt x="105" y="117"/>
                  <a:pt x="105" y="117"/>
                  <a:pt x="105" y="117"/>
                </a:cubicBezTo>
                <a:cubicBezTo>
                  <a:pt x="105" y="121"/>
                  <a:pt x="103" y="124"/>
                  <a:pt x="99" y="124"/>
                </a:cubicBezTo>
                <a:close/>
                <a:moveTo>
                  <a:pt x="127" y="19"/>
                </a:moveTo>
                <a:cubicBezTo>
                  <a:pt x="34" y="0"/>
                  <a:pt x="34" y="0"/>
                  <a:pt x="34" y="0"/>
                </a:cubicBezTo>
                <a:cubicBezTo>
                  <a:pt x="31" y="0"/>
                  <a:pt x="28" y="2"/>
                  <a:pt x="26" y="5"/>
                </a:cubicBezTo>
                <a:cubicBezTo>
                  <a:pt x="23" y="24"/>
                  <a:pt x="23" y="24"/>
                  <a:pt x="23" y="24"/>
                </a:cubicBezTo>
                <a:cubicBezTo>
                  <a:pt x="23" y="27"/>
                  <a:pt x="31" y="29"/>
                  <a:pt x="31" y="25"/>
                </a:cubicBezTo>
                <a:cubicBezTo>
                  <a:pt x="32" y="14"/>
                  <a:pt x="32" y="14"/>
                  <a:pt x="32" y="14"/>
                </a:cubicBezTo>
                <a:cubicBezTo>
                  <a:pt x="34" y="11"/>
                  <a:pt x="37" y="8"/>
                  <a:pt x="40" y="10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21" y="25"/>
                  <a:pt x="124" y="29"/>
                  <a:pt x="122" y="32"/>
                </a:cubicBezTo>
                <a:cubicBezTo>
                  <a:pt x="115" y="71"/>
                  <a:pt x="115" y="71"/>
                  <a:pt x="115" y="71"/>
                </a:cubicBezTo>
                <a:cubicBezTo>
                  <a:pt x="115" y="75"/>
                  <a:pt x="115" y="81"/>
                  <a:pt x="115" y="84"/>
                </a:cubicBezTo>
                <a:cubicBezTo>
                  <a:pt x="116" y="100"/>
                  <a:pt x="116" y="100"/>
                  <a:pt x="116" y="100"/>
                </a:cubicBezTo>
                <a:cubicBezTo>
                  <a:pt x="116" y="103"/>
                  <a:pt x="118" y="103"/>
                  <a:pt x="118" y="100"/>
                </a:cubicBezTo>
                <a:cubicBezTo>
                  <a:pt x="131" y="25"/>
                  <a:pt x="131" y="25"/>
                  <a:pt x="131" y="25"/>
                </a:cubicBezTo>
                <a:cubicBezTo>
                  <a:pt x="131" y="22"/>
                  <a:pt x="130" y="19"/>
                  <a:pt x="127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9B0460DC-0253-F1C7-FDEA-B5A69982D005}"/>
              </a:ext>
            </a:extLst>
          </p:cNvPr>
          <p:cNvSpPr>
            <a:spLocks noEditPoints="1"/>
          </p:cNvSpPr>
          <p:nvPr/>
        </p:nvSpPr>
        <p:spPr bwMode="auto">
          <a:xfrm>
            <a:off x="8469313" y="2471738"/>
            <a:ext cx="206375" cy="254000"/>
          </a:xfrm>
          <a:custGeom>
            <a:avLst/>
            <a:gdLst>
              <a:gd name="T0" fmla="*/ 76 w 130"/>
              <a:gd name="T1" fmla="*/ 138 h 160"/>
              <a:gd name="T2" fmla="*/ 66 w 130"/>
              <a:gd name="T3" fmla="*/ 149 h 160"/>
              <a:gd name="T4" fmla="*/ 76 w 130"/>
              <a:gd name="T5" fmla="*/ 160 h 160"/>
              <a:gd name="T6" fmla="*/ 86 w 130"/>
              <a:gd name="T7" fmla="*/ 149 h 160"/>
              <a:gd name="T8" fmla="*/ 76 w 130"/>
              <a:gd name="T9" fmla="*/ 138 h 160"/>
              <a:gd name="T10" fmla="*/ 19 w 130"/>
              <a:gd name="T11" fmla="*/ 138 h 160"/>
              <a:gd name="T12" fmla="*/ 11 w 130"/>
              <a:gd name="T13" fmla="*/ 149 h 160"/>
              <a:gd name="T14" fmla="*/ 19 w 130"/>
              <a:gd name="T15" fmla="*/ 160 h 160"/>
              <a:gd name="T16" fmla="*/ 29 w 130"/>
              <a:gd name="T17" fmla="*/ 149 h 160"/>
              <a:gd name="T18" fmla="*/ 19 w 130"/>
              <a:gd name="T19" fmla="*/ 138 h 160"/>
              <a:gd name="T20" fmla="*/ 129 w 130"/>
              <a:gd name="T21" fmla="*/ 32 h 160"/>
              <a:gd name="T22" fmla="*/ 123 w 130"/>
              <a:gd name="T23" fmla="*/ 29 h 160"/>
              <a:gd name="T24" fmla="*/ 99 w 130"/>
              <a:gd name="T25" fmla="*/ 39 h 160"/>
              <a:gd name="T26" fmla="*/ 96 w 130"/>
              <a:gd name="T27" fmla="*/ 42 h 160"/>
              <a:gd name="T28" fmla="*/ 93 w 130"/>
              <a:gd name="T29" fmla="*/ 54 h 160"/>
              <a:gd name="T30" fmla="*/ 7 w 130"/>
              <a:gd name="T31" fmla="*/ 54 h 160"/>
              <a:gd name="T32" fmla="*/ 3 w 130"/>
              <a:gd name="T33" fmla="*/ 53 h 160"/>
              <a:gd name="T34" fmla="*/ 0 w 130"/>
              <a:gd name="T35" fmla="*/ 59 h 160"/>
              <a:gd name="T36" fmla="*/ 13 w 130"/>
              <a:gd name="T37" fmla="*/ 108 h 160"/>
              <a:gd name="T38" fmla="*/ 17 w 130"/>
              <a:gd name="T39" fmla="*/ 113 h 160"/>
              <a:gd name="T40" fmla="*/ 75 w 130"/>
              <a:gd name="T41" fmla="*/ 113 h 160"/>
              <a:gd name="T42" fmla="*/ 72 w 130"/>
              <a:gd name="T43" fmla="*/ 126 h 160"/>
              <a:gd name="T44" fmla="*/ 17 w 130"/>
              <a:gd name="T45" fmla="*/ 126 h 160"/>
              <a:gd name="T46" fmla="*/ 13 w 130"/>
              <a:gd name="T47" fmla="*/ 130 h 160"/>
              <a:gd name="T48" fmla="*/ 17 w 130"/>
              <a:gd name="T49" fmla="*/ 135 h 160"/>
              <a:gd name="T50" fmla="*/ 75 w 130"/>
              <a:gd name="T51" fmla="*/ 135 h 160"/>
              <a:gd name="T52" fmla="*/ 80 w 130"/>
              <a:gd name="T53" fmla="*/ 132 h 160"/>
              <a:gd name="T54" fmla="*/ 87 w 130"/>
              <a:gd name="T55" fmla="*/ 108 h 160"/>
              <a:gd name="T56" fmla="*/ 105 w 130"/>
              <a:gd name="T57" fmla="*/ 48 h 160"/>
              <a:gd name="T58" fmla="*/ 127 w 130"/>
              <a:gd name="T59" fmla="*/ 39 h 160"/>
              <a:gd name="T60" fmla="*/ 130 w 130"/>
              <a:gd name="T61" fmla="*/ 34 h 160"/>
              <a:gd name="T62" fmla="*/ 129 w 130"/>
              <a:gd name="T63" fmla="*/ 32 h 160"/>
              <a:gd name="T64" fmla="*/ 78 w 130"/>
              <a:gd name="T65" fmla="*/ 102 h 160"/>
              <a:gd name="T66" fmla="*/ 20 w 130"/>
              <a:gd name="T67" fmla="*/ 102 h 160"/>
              <a:gd name="T68" fmla="*/ 19 w 130"/>
              <a:gd name="T69" fmla="*/ 94 h 160"/>
              <a:gd name="T70" fmla="*/ 81 w 130"/>
              <a:gd name="T71" fmla="*/ 94 h 160"/>
              <a:gd name="T72" fmla="*/ 78 w 130"/>
              <a:gd name="T73" fmla="*/ 102 h 160"/>
              <a:gd name="T74" fmla="*/ 84 w 130"/>
              <a:gd name="T75" fmla="*/ 86 h 160"/>
              <a:gd name="T76" fmla="*/ 16 w 130"/>
              <a:gd name="T77" fmla="*/ 86 h 160"/>
              <a:gd name="T78" fmla="*/ 15 w 130"/>
              <a:gd name="T79" fmla="*/ 78 h 160"/>
              <a:gd name="T80" fmla="*/ 86 w 130"/>
              <a:gd name="T81" fmla="*/ 78 h 160"/>
              <a:gd name="T82" fmla="*/ 84 w 130"/>
              <a:gd name="T83" fmla="*/ 86 h 160"/>
              <a:gd name="T84" fmla="*/ 89 w 130"/>
              <a:gd name="T85" fmla="*/ 70 h 160"/>
              <a:gd name="T86" fmla="*/ 13 w 130"/>
              <a:gd name="T87" fmla="*/ 70 h 160"/>
              <a:gd name="T88" fmla="*/ 10 w 130"/>
              <a:gd name="T89" fmla="*/ 62 h 160"/>
              <a:gd name="T90" fmla="*/ 90 w 130"/>
              <a:gd name="T91" fmla="*/ 62 h 160"/>
              <a:gd name="T92" fmla="*/ 89 w 130"/>
              <a:gd name="T93" fmla="*/ 70 h 160"/>
              <a:gd name="T94" fmla="*/ 79 w 130"/>
              <a:gd name="T95" fmla="*/ 22 h 160"/>
              <a:gd name="T96" fmla="*/ 64 w 130"/>
              <a:gd name="T97" fmla="*/ 22 h 160"/>
              <a:gd name="T98" fmla="*/ 64 w 130"/>
              <a:gd name="T99" fmla="*/ 0 h 160"/>
              <a:gd name="T100" fmla="*/ 42 w 130"/>
              <a:gd name="T101" fmla="*/ 0 h 160"/>
              <a:gd name="T102" fmla="*/ 42 w 130"/>
              <a:gd name="T103" fmla="*/ 22 h 160"/>
              <a:gd name="T104" fmla="*/ 27 w 130"/>
              <a:gd name="T105" fmla="*/ 22 h 160"/>
              <a:gd name="T106" fmla="*/ 52 w 130"/>
              <a:gd name="T107" fmla="*/ 51 h 160"/>
              <a:gd name="T108" fmla="*/ 79 w 130"/>
              <a:gd name="T109" fmla="*/ 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30" h="160">
                <a:moveTo>
                  <a:pt x="76" y="138"/>
                </a:moveTo>
                <a:cubicBezTo>
                  <a:pt x="70" y="138"/>
                  <a:pt x="66" y="143"/>
                  <a:pt x="66" y="149"/>
                </a:cubicBezTo>
                <a:cubicBezTo>
                  <a:pt x="66" y="156"/>
                  <a:pt x="70" y="160"/>
                  <a:pt x="76" y="160"/>
                </a:cubicBezTo>
                <a:cubicBezTo>
                  <a:pt x="82" y="160"/>
                  <a:pt x="86" y="156"/>
                  <a:pt x="86" y="149"/>
                </a:cubicBezTo>
                <a:cubicBezTo>
                  <a:pt x="86" y="143"/>
                  <a:pt x="82" y="138"/>
                  <a:pt x="76" y="138"/>
                </a:cubicBezTo>
                <a:close/>
                <a:moveTo>
                  <a:pt x="19" y="138"/>
                </a:moveTo>
                <a:cubicBezTo>
                  <a:pt x="15" y="138"/>
                  <a:pt x="11" y="143"/>
                  <a:pt x="11" y="149"/>
                </a:cubicBezTo>
                <a:cubicBezTo>
                  <a:pt x="11" y="156"/>
                  <a:pt x="15" y="160"/>
                  <a:pt x="19" y="160"/>
                </a:cubicBezTo>
                <a:cubicBezTo>
                  <a:pt x="25" y="160"/>
                  <a:pt x="29" y="156"/>
                  <a:pt x="29" y="149"/>
                </a:cubicBezTo>
                <a:cubicBezTo>
                  <a:pt x="29" y="143"/>
                  <a:pt x="25" y="138"/>
                  <a:pt x="19" y="138"/>
                </a:cubicBezTo>
                <a:close/>
                <a:moveTo>
                  <a:pt x="129" y="32"/>
                </a:moveTo>
                <a:cubicBezTo>
                  <a:pt x="129" y="29"/>
                  <a:pt x="126" y="29"/>
                  <a:pt x="123" y="29"/>
                </a:cubicBezTo>
                <a:cubicBezTo>
                  <a:pt x="99" y="39"/>
                  <a:pt x="99" y="39"/>
                  <a:pt x="99" y="39"/>
                </a:cubicBezTo>
                <a:cubicBezTo>
                  <a:pt x="98" y="40"/>
                  <a:pt x="96" y="40"/>
                  <a:pt x="96" y="42"/>
                </a:cubicBezTo>
                <a:cubicBezTo>
                  <a:pt x="93" y="54"/>
                  <a:pt x="93" y="54"/>
                  <a:pt x="93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6" y="53"/>
                  <a:pt x="4" y="53"/>
                  <a:pt x="3" y="53"/>
                </a:cubicBezTo>
                <a:cubicBezTo>
                  <a:pt x="1" y="54"/>
                  <a:pt x="0" y="58"/>
                  <a:pt x="0" y="59"/>
                </a:cubicBezTo>
                <a:cubicBezTo>
                  <a:pt x="13" y="108"/>
                  <a:pt x="13" y="108"/>
                  <a:pt x="13" y="108"/>
                </a:cubicBezTo>
                <a:cubicBezTo>
                  <a:pt x="15" y="111"/>
                  <a:pt x="16" y="113"/>
                  <a:pt x="17" y="113"/>
                </a:cubicBezTo>
                <a:cubicBezTo>
                  <a:pt x="75" y="113"/>
                  <a:pt x="75" y="113"/>
                  <a:pt x="75" y="113"/>
                </a:cubicBezTo>
                <a:cubicBezTo>
                  <a:pt x="75" y="118"/>
                  <a:pt x="74" y="123"/>
                  <a:pt x="72" y="126"/>
                </a:cubicBezTo>
                <a:cubicBezTo>
                  <a:pt x="17" y="126"/>
                  <a:pt x="17" y="126"/>
                  <a:pt x="17" y="126"/>
                </a:cubicBezTo>
                <a:cubicBezTo>
                  <a:pt x="15" y="126"/>
                  <a:pt x="13" y="129"/>
                  <a:pt x="13" y="130"/>
                </a:cubicBezTo>
                <a:cubicBezTo>
                  <a:pt x="13" y="134"/>
                  <a:pt x="15" y="135"/>
                  <a:pt x="17" y="135"/>
                </a:cubicBezTo>
                <a:cubicBezTo>
                  <a:pt x="75" y="135"/>
                  <a:pt x="75" y="135"/>
                  <a:pt x="75" y="135"/>
                </a:cubicBezTo>
                <a:cubicBezTo>
                  <a:pt x="78" y="135"/>
                  <a:pt x="80" y="134"/>
                  <a:pt x="80" y="132"/>
                </a:cubicBezTo>
                <a:cubicBezTo>
                  <a:pt x="87" y="108"/>
                  <a:pt x="87" y="108"/>
                  <a:pt x="87" y="108"/>
                </a:cubicBezTo>
                <a:cubicBezTo>
                  <a:pt x="87" y="108"/>
                  <a:pt x="103" y="51"/>
                  <a:pt x="105" y="48"/>
                </a:cubicBezTo>
                <a:cubicBezTo>
                  <a:pt x="108" y="47"/>
                  <a:pt x="127" y="39"/>
                  <a:pt x="127" y="39"/>
                </a:cubicBezTo>
                <a:cubicBezTo>
                  <a:pt x="129" y="39"/>
                  <a:pt x="130" y="35"/>
                  <a:pt x="130" y="34"/>
                </a:cubicBezTo>
                <a:lnTo>
                  <a:pt x="129" y="32"/>
                </a:lnTo>
                <a:close/>
                <a:moveTo>
                  <a:pt x="78" y="102"/>
                </a:moveTo>
                <a:cubicBezTo>
                  <a:pt x="20" y="102"/>
                  <a:pt x="20" y="102"/>
                  <a:pt x="20" y="102"/>
                </a:cubicBezTo>
                <a:cubicBezTo>
                  <a:pt x="20" y="100"/>
                  <a:pt x="20" y="97"/>
                  <a:pt x="19" y="94"/>
                </a:cubicBezTo>
                <a:cubicBezTo>
                  <a:pt x="81" y="94"/>
                  <a:pt x="81" y="94"/>
                  <a:pt x="81" y="94"/>
                </a:cubicBezTo>
                <a:lnTo>
                  <a:pt x="78" y="102"/>
                </a:lnTo>
                <a:close/>
                <a:moveTo>
                  <a:pt x="84" y="86"/>
                </a:moveTo>
                <a:cubicBezTo>
                  <a:pt x="16" y="86"/>
                  <a:pt x="16" y="86"/>
                  <a:pt x="16" y="86"/>
                </a:cubicBezTo>
                <a:cubicBezTo>
                  <a:pt x="16" y="83"/>
                  <a:pt x="16" y="81"/>
                  <a:pt x="15" y="78"/>
                </a:cubicBezTo>
                <a:cubicBezTo>
                  <a:pt x="86" y="78"/>
                  <a:pt x="86" y="78"/>
                  <a:pt x="86" y="78"/>
                </a:cubicBezTo>
                <a:lnTo>
                  <a:pt x="84" y="86"/>
                </a:lnTo>
                <a:close/>
                <a:moveTo>
                  <a:pt x="89" y="70"/>
                </a:moveTo>
                <a:cubicBezTo>
                  <a:pt x="13" y="70"/>
                  <a:pt x="13" y="70"/>
                  <a:pt x="13" y="70"/>
                </a:cubicBezTo>
                <a:cubicBezTo>
                  <a:pt x="12" y="67"/>
                  <a:pt x="12" y="64"/>
                  <a:pt x="10" y="62"/>
                </a:cubicBezTo>
                <a:cubicBezTo>
                  <a:pt x="90" y="62"/>
                  <a:pt x="90" y="62"/>
                  <a:pt x="90" y="62"/>
                </a:cubicBezTo>
                <a:lnTo>
                  <a:pt x="89" y="70"/>
                </a:lnTo>
                <a:close/>
                <a:moveTo>
                  <a:pt x="79" y="22"/>
                </a:moveTo>
                <a:cubicBezTo>
                  <a:pt x="64" y="22"/>
                  <a:pt x="64" y="22"/>
                  <a:pt x="64" y="22"/>
                </a:cubicBezTo>
                <a:cubicBezTo>
                  <a:pt x="64" y="0"/>
                  <a:pt x="64" y="0"/>
                  <a:pt x="64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2" y="22"/>
                  <a:pt x="42" y="22"/>
                  <a:pt x="42" y="22"/>
                </a:cubicBezTo>
                <a:cubicBezTo>
                  <a:pt x="27" y="22"/>
                  <a:pt x="27" y="22"/>
                  <a:pt x="27" y="22"/>
                </a:cubicBezTo>
                <a:cubicBezTo>
                  <a:pt x="52" y="51"/>
                  <a:pt x="52" y="51"/>
                  <a:pt x="52" y="51"/>
                </a:cubicBezTo>
                <a:lnTo>
                  <a:pt x="79" y="2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5DDB98F1-A8E8-B4D6-EBBE-227DDEBD77B7}"/>
              </a:ext>
            </a:extLst>
          </p:cNvPr>
          <p:cNvSpPr>
            <a:spLocks noEditPoints="1"/>
          </p:cNvSpPr>
          <p:nvPr/>
        </p:nvSpPr>
        <p:spPr bwMode="auto">
          <a:xfrm>
            <a:off x="4106863" y="3573463"/>
            <a:ext cx="120650" cy="254000"/>
          </a:xfrm>
          <a:custGeom>
            <a:avLst/>
            <a:gdLst>
              <a:gd name="T0" fmla="*/ 0 w 76"/>
              <a:gd name="T1" fmla="*/ 0 h 160"/>
              <a:gd name="T2" fmla="*/ 0 w 76"/>
              <a:gd name="T3" fmla="*/ 21 h 160"/>
              <a:gd name="T4" fmla="*/ 9 w 76"/>
              <a:gd name="T5" fmla="*/ 21 h 160"/>
              <a:gd name="T6" fmla="*/ 9 w 76"/>
              <a:gd name="T7" fmla="*/ 132 h 160"/>
              <a:gd name="T8" fmla="*/ 39 w 76"/>
              <a:gd name="T9" fmla="*/ 160 h 160"/>
              <a:gd name="T10" fmla="*/ 58 w 76"/>
              <a:gd name="T11" fmla="*/ 154 h 160"/>
              <a:gd name="T12" fmla="*/ 66 w 76"/>
              <a:gd name="T13" fmla="*/ 132 h 160"/>
              <a:gd name="T14" fmla="*/ 66 w 76"/>
              <a:gd name="T15" fmla="*/ 21 h 160"/>
              <a:gd name="T16" fmla="*/ 76 w 76"/>
              <a:gd name="T17" fmla="*/ 21 h 160"/>
              <a:gd name="T18" fmla="*/ 76 w 76"/>
              <a:gd name="T19" fmla="*/ 0 h 160"/>
              <a:gd name="T20" fmla="*/ 0 w 76"/>
              <a:gd name="T21" fmla="*/ 0 h 160"/>
              <a:gd name="T22" fmla="*/ 56 w 76"/>
              <a:gd name="T23" fmla="*/ 132 h 160"/>
              <a:gd name="T24" fmla="*/ 52 w 76"/>
              <a:gd name="T25" fmla="*/ 146 h 160"/>
              <a:gd name="T26" fmla="*/ 39 w 76"/>
              <a:gd name="T27" fmla="*/ 150 h 160"/>
              <a:gd name="T28" fmla="*/ 20 w 76"/>
              <a:gd name="T29" fmla="*/ 132 h 160"/>
              <a:gd name="T30" fmla="*/ 20 w 76"/>
              <a:gd name="T31" fmla="*/ 21 h 160"/>
              <a:gd name="T32" fmla="*/ 56 w 76"/>
              <a:gd name="T33" fmla="*/ 21 h 160"/>
              <a:gd name="T34" fmla="*/ 56 w 76"/>
              <a:gd name="T35" fmla="*/ 132 h 160"/>
              <a:gd name="T36" fmla="*/ 37 w 76"/>
              <a:gd name="T37" fmla="*/ 145 h 160"/>
              <a:gd name="T38" fmla="*/ 48 w 76"/>
              <a:gd name="T39" fmla="*/ 133 h 160"/>
              <a:gd name="T40" fmla="*/ 48 w 76"/>
              <a:gd name="T41" fmla="*/ 75 h 160"/>
              <a:gd name="T42" fmla="*/ 27 w 76"/>
              <a:gd name="T43" fmla="*/ 75 h 160"/>
              <a:gd name="T44" fmla="*/ 27 w 76"/>
              <a:gd name="T45" fmla="*/ 133 h 160"/>
              <a:gd name="T46" fmla="*/ 37 w 76"/>
              <a:gd name="T47" fmla="*/ 1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6" h="160">
                <a:moveTo>
                  <a:pt x="0" y="0"/>
                </a:moveTo>
                <a:cubicBezTo>
                  <a:pt x="0" y="21"/>
                  <a:pt x="0" y="21"/>
                  <a:pt x="0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132"/>
                  <a:pt x="9" y="132"/>
                  <a:pt x="9" y="132"/>
                </a:cubicBezTo>
                <a:cubicBezTo>
                  <a:pt x="9" y="139"/>
                  <a:pt x="15" y="160"/>
                  <a:pt x="39" y="160"/>
                </a:cubicBezTo>
                <a:cubicBezTo>
                  <a:pt x="47" y="160"/>
                  <a:pt x="53" y="159"/>
                  <a:pt x="58" y="154"/>
                </a:cubicBezTo>
                <a:cubicBezTo>
                  <a:pt x="63" y="149"/>
                  <a:pt x="66" y="141"/>
                  <a:pt x="66" y="132"/>
                </a:cubicBezTo>
                <a:cubicBezTo>
                  <a:pt x="66" y="21"/>
                  <a:pt x="66" y="21"/>
                  <a:pt x="66" y="21"/>
                </a:cubicBezTo>
                <a:cubicBezTo>
                  <a:pt x="76" y="21"/>
                  <a:pt x="76" y="21"/>
                  <a:pt x="76" y="21"/>
                </a:cubicBezTo>
                <a:cubicBezTo>
                  <a:pt x="76" y="0"/>
                  <a:pt x="76" y="0"/>
                  <a:pt x="76" y="0"/>
                </a:cubicBezTo>
                <a:lnTo>
                  <a:pt x="0" y="0"/>
                </a:lnTo>
                <a:close/>
                <a:moveTo>
                  <a:pt x="56" y="132"/>
                </a:moveTo>
                <a:cubicBezTo>
                  <a:pt x="56" y="137"/>
                  <a:pt x="55" y="142"/>
                  <a:pt x="52" y="146"/>
                </a:cubicBezTo>
                <a:cubicBezTo>
                  <a:pt x="49" y="149"/>
                  <a:pt x="44" y="150"/>
                  <a:pt x="39" y="150"/>
                </a:cubicBezTo>
                <a:cubicBezTo>
                  <a:pt x="20" y="150"/>
                  <a:pt x="20" y="132"/>
                  <a:pt x="20" y="132"/>
                </a:cubicBezTo>
                <a:cubicBezTo>
                  <a:pt x="20" y="21"/>
                  <a:pt x="20" y="21"/>
                  <a:pt x="20" y="21"/>
                </a:cubicBezTo>
                <a:cubicBezTo>
                  <a:pt x="56" y="21"/>
                  <a:pt x="56" y="21"/>
                  <a:pt x="56" y="21"/>
                </a:cubicBezTo>
                <a:lnTo>
                  <a:pt x="56" y="132"/>
                </a:lnTo>
                <a:close/>
                <a:moveTo>
                  <a:pt x="37" y="145"/>
                </a:moveTo>
                <a:cubicBezTo>
                  <a:pt x="48" y="145"/>
                  <a:pt x="48" y="135"/>
                  <a:pt x="48" y="133"/>
                </a:cubicBezTo>
                <a:cubicBezTo>
                  <a:pt x="48" y="75"/>
                  <a:pt x="48" y="75"/>
                  <a:pt x="48" y="75"/>
                </a:cubicBezTo>
                <a:cubicBezTo>
                  <a:pt x="27" y="75"/>
                  <a:pt x="27" y="75"/>
                  <a:pt x="27" y="75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27" y="135"/>
                  <a:pt x="28" y="145"/>
                  <a:pt x="37" y="1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1EAFA244-8D99-133D-DB38-908EE69886FD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3030538"/>
            <a:ext cx="254000" cy="239713"/>
          </a:xfrm>
          <a:custGeom>
            <a:avLst/>
            <a:gdLst>
              <a:gd name="T0" fmla="*/ 78 w 160"/>
              <a:gd name="T1" fmla="*/ 125 h 151"/>
              <a:gd name="T2" fmla="*/ 65 w 160"/>
              <a:gd name="T3" fmla="*/ 138 h 151"/>
              <a:gd name="T4" fmla="*/ 78 w 160"/>
              <a:gd name="T5" fmla="*/ 151 h 151"/>
              <a:gd name="T6" fmla="*/ 90 w 160"/>
              <a:gd name="T7" fmla="*/ 138 h 151"/>
              <a:gd name="T8" fmla="*/ 78 w 160"/>
              <a:gd name="T9" fmla="*/ 125 h 151"/>
              <a:gd name="T10" fmla="*/ 126 w 160"/>
              <a:gd name="T11" fmla="*/ 125 h 151"/>
              <a:gd name="T12" fmla="*/ 114 w 160"/>
              <a:gd name="T13" fmla="*/ 138 h 151"/>
              <a:gd name="T14" fmla="*/ 126 w 160"/>
              <a:gd name="T15" fmla="*/ 151 h 151"/>
              <a:gd name="T16" fmla="*/ 138 w 160"/>
              <a:gd name="T17" fmla="*/ 138 h 151"/>
              <a:gd name="T18" fmla="*/ 126 w 160"/>
              <a:gd name="T19" fmla="*/ 125 h 151"/>
              <a:gd name="T20" fmla="*/ 158 w 160"/>
              <a:gd name="T21" fmla="*/ 27 h 151"/>
              <a:gd name="T22" fmla="*/ 150 w 160"/>
              <a:gd name="T23" fmla="*/ 25 h 151"/>
              <a:gd name="T24" fmla="*/ 43 w 160"/>
              <a:gd name="T25" fmla="*/ 25 h 151"/>
              <a:gd name="T26" fmla="*/ 40 w 160"/>
              <a:gd name="T27" fmla="*/ 10 h 151"/>
              <a:gd name="T28" fmla="*/ 28 w 160"/>
              <a:gd name="T29" fmla="*/ 0 h 151"/>
              <a:gd name="T30" fmla="*/ 0 w 160"/>
              <a:gd name="T31" fmla="*/ 0 h 151"/>
              <a:gd name="T32" fmla="*/ 6 w 160"/>
              <a:gd name="T33" fmla="*/ 12 h 151"/>
              <a:gd name="T34" fmla="*/ 22 w 160"/>
              <a:gd name="T35" fmla="*/ 12 h 151"/>
              <a:gd name="T36" fmla="*/ 31 w 160"/>
              <a:gd name="T37" fmla="*/ 19 h 151"/>
              <a:gd name="T38" fmla="*/ 46 w 160"/>
              <a:gd name="T39" fmla="*/ 100 h 151"/>
              <a:gd name="T40" fmla="*/ 65 w 160"/>
              <a:gd name="T41" fmla="*/ 116 h 151"/>
              <a:gd name="T42" fmla="*/ 134 w 160"/>
              <a:gd name="T43" fmla="*/ 116 h 151"/>
              <a:gd name="T44" fmla="*/ 145 w 160"/>
              <a:gd name="T45" fmla="*/ 105 h 151"/>
              <a:gd name="T46" fmla="*/ 68 w 160"/>
              <a:gd name="T47" fmla="*/ 105 h 151"/>
              <a:gd name="T48" fmla="*/ 57 w 160"/>
              <a:gd name="T49" fmla="*/ 94 h 151"/>
              <a:gd name="T50" fmla="*/ 53 w 160"/>
              <a:gd name="T51" fmla="*/ 75 h 151"/>
              <a:gd name="T52" fmla="*/ 149 w 160"/>
              <a:gd name="T53" fmla="*/ 75 h 151"/>
              <a:gd name="T54" fmla="*/ 157 w 160"/>
              <a:gd name="T55" fmla="*/ 67 h 151"/>
              <a:gd name="T56" fmla="*/ 160 w 160"/>
              <a:gd name="T57" fmla="*/ 35 h 151"/>
              <a:gd name="T58" fmla="*/ 158 w 160"/>
              <a:gd name="T59" fmla="*/ 27 h 151"/>
              <a:gd name="T60" fmla="*/ 147 w 160"/>
              <a:gd name="T61" fmla="*/ 63 h 151"/>
              <a:gd name="T62" fmla="*/ 50 w 160"/>
              <a:gd name="T63" fmla="*/ 63 h 151"/>
              <a:gd name="T64" fmla="*/ 46 w 160"/>
              <a:gd name="T65" fmla="*/ 39 h 151"/>
              <a:gd name="T66" fmla="*/ 149 w 160"/>
              <a:gd name="T67" fmla="*/ 39 h 151"/>
              <a:gd name="T68" fmla="*/ 147 w 160"/>
              <a:gd name="T69" fmla="*/ 63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51">
                <a:moveTo>
                  <a:pt x="78" y="125"/>
                </a:moveTo>
                <a:cubicBezTo>
                  <a:pt x="71" y="125"/>
                  <a:pt x="65" y="131"/>
                  <a:pt x="65" y="138"/>
                </a:cubicBezTo>
                <a:cubicBezTo>
                  <a:pt x="65" y="145"/>
                  <a:pt x="71" y="151"/>
                  <a:pt x="78" y="151"/>
                </a:cubicBezTo>
                <a:cubicBezTo>
                  <a:pt x="84" y="151"/>
                  <a:pt x="90" y="145"/>
                  <a:pt x="90" y="138"/>
                </a:cubicBezTo>
                <a:cubicBezTo>
                  <a:pt x="90" y="131"/>
                  <a:pt x="84" y="125"/>
                  <a:pt x="78" y="125"/>
                </a:cubicBezTo>
                <a:close/>
                <a:moveTo>
                  <a:pt x="126" y="125"/>
                </a:moveTo>
                <a:cubicBezTo>
                  <a:pt x="119" y="125"/>
                  <a:pt x="114" y="131"/>
                  <a:pt x="114" y="138"/>
                </a:cubicBezTo>
                <a:cubicBezTo>
                  <a:pt x="114" y="145"/>
                  <a:pt x="119" y="151"/>
                  <a:pt x="126" y="151"/>
                </a:cubicBezTo>
                <a:cubicBezTo>
                  <a:pt x="133" y="151"/>
                  <a:pt x="138" y="145"/>
                  <a:pt x="138" y="138"/>
                </a:cubicBezTo>
                <a:cubicBezTo>
                  <a:pt x="138" y="131"/>
                  <a:pt x="133" y="125"/>
                  <a:pt x="126" y="125"/>
                </a:cubicBezTo>
                <a:close/>
                <a:moveTo>
                  <a:pt x="158" y="27"/>
                </a:moveTo>
                <a:cubicBezTo>
                  <a:pt x="155" y="25"/>
                  <a:pt x="150" y="25"/>
                  <a:pt x="150" y="25"/>
                </a:cubicBezTo>
                <a:cubicBezTo>
                  <a:pt x="43" y="25"/>
                  <a:pt x="43" y="25"/>
                  <a:pt x="43" y="25"/>
                </a:cubicBezTo>
                <a:cubicBezTo>
                  <a:pt x="40" y="10"/>
                  <a:pt x="40" y="10"/>
                  <a:pt x="40" y="10"/>
                </a:cubicBezTo>
                <a:cubicBezTo>
                  <a:pt x="39" y="4"/>
                  <a:pt x="34" y="0"/>
                  <a:pt x="28" y="0"/>
                </a:cubicBezTo>
                <a:cubicBezTo>
                  <a:pt x="0" y="0"/>
                  <a:pt x="0" y="0"/>
                  <a:pt x="0" y="0"/>
                </a:cubicBezTo>
                <a:cubicBezTo>
                  <a:pt x="6" y="12"/>
                  <a:pt x="6" y="12"/>
                  <a:pt x="6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26" y="12"/>
                  <a:pt x="30" y="15"/>
                  <a:pt x="31" y="19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8" y="109"/>
                  <a:pt x="57" y="116"/>
                  <a:pt x="65" y="116"/>
                </a:cubicBezTo>
                <a:cubicBezTo>
                  <a:pt x="134" y="116"/>
                  <a:pt x="134" y="116"/>
                  <a:pt x="134" y="116"/>
                </a:cubicBezTo>
                <a:cubicBezTo>
                  <a:pt x="144" y="116"/>
                  <a:pt x="145" y="105"/>
                  <a:pt x="145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5" y="105"/>
                  <a:pt x="60" y="106"/>
                  <a:pt x="57" y="94"/>
                </a:cubicBezTo>
                <a:cubicBezTo>
                  <a:pt x="56" y="89"/>
                  <a:pt x="53" y="75"/>
                  <a:pt x="53" y="75"/>
                </a:cubicBezTo>
                <a:cubicBezTo>
                  <a:pt x="149" y="75"/>
                  <a:pt x="149" y="75"/>
                  <a:pt x="149" y="75"/>
                </a:cubicBezTo>
                <a:cubicBezTo>
                  <a:pt x="153" y="75"/>
                  <a:pt x="156" y="71"/>
                  <a:pt x="157" y="67"/>
                </a:cubicBezTo>
                <a:cubicBezTo>
                  <a:pt x="160" y="35"/>
                  <a:pt x="160" y="35"/>
                  <a:pt x="160" y="35"/>
                </a:cubicBezTo>
                <a:cubicBezTo>
                  <a:pt x="160" y="33"/>
                  <a:pt x="160" y="31"/>
                  <a:pt x="158" y="27"/>
                </a:cubicBezTo>
                <a:close/>
                <a:moveTo>
                  <a:pt x="147" y="63"/>
                </a:moveTo>
                <a:cubicBezTo>
                  <a:pt x="50" y="63"/>
                  <a:pt x="50" y="63"/>
                  <a:pt x="50" y="63"/>
                </a:cubicBezTo>
                <a:cubicBezTo>
                  <a:pt x="46" y="39"/>
                  <a:pt x="46" y="39"/>
                  <a:pt x="46" y="39"/>
                </a:cubicBezTo>
                <a:cubicBezTo>
                  <a:pt x="149" y="39"/>
                  <a:pt x="149" y="39"/>
                  <a:pt x="149" y="39"/>
                </a:cubicBezTo>
                <a:lnTo>
                  <a:pt x="147" y="6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959CF373-442A-E295-3D84-3EAC15A2A5B3}"/>
              </a:ext>
            </a:extLst>
          </p:cNvPr>
          <p:cNvSpPr>
            <a:spLocks noEditPoints="1"/>
          </p:cNvSpPr>
          <p:nvPr/>
        </p:nvSpPr>
        <p:spPr bwMode="auto">
          <a:xfrm>
            <a:off x="6789738" y="1381125"/>
            <a:ext cx="257175" cy="234950"/>
          </a:xfrm>
          <a:custGeom>
            <a:avLst/>
            <a:gdLst>
              <a:gd name="T0" fmla="*/ 122 w 162"/>
              <a:gd name="T1" fmla="*/ 3 h 148"/>
              <a:gd name="T2" fmla="*/ 118 w 162"/>
              <a:gd name="T3" fmla="*/ 0 h 148"/>
              <a:gd name="T4" fmla="*/ 116 w 162"/>
              <a:gd name="T5" fmla="*/ 4 h 148"/>
              <a:gd name="T6" fmla="*/ 76 w 162"/>
              <a:gd name="T7" fmla="*/ 13 h 148"/>
              <a:gd name="T8" fmla="*/ 78 w 162"/>
              <a:gd name="T9" fmla="*/ 26 h 148"/>
              <a:gd name="T10" fmla="*/ 65 w 162"/>
              <a:gd name="T11" fmla="*/ 32 h 148"/>
              <a:gd name="T12" fmla="*/ 33 w 162"/>
              <a:gd name="T13" fmla="*/ 32 h 148"/>
              <a:gd name="T14" fmla="*/ 33 w 162"/>
              <a:gd name="T15" fmla="*/ 61 h 148"/>
              <a:gd name="T16" fmla="*/ 26 w 162"/>
              <a:gd name="T17" fmla="*/ 61 h 148"/>
              <a:gd name="T18" fmla="*/ 26 w 162"/>
              <a:gd name="T19" fmla="*/ 32 h 148"/>
              <a:gd name="T20" fmla="*/ 3 w 162"/>
              <a:gd name="T21" fmla="*/ 82 h 148"/>
              <a:gd name="T22" fmla="*/ 14 w 162"/>
              <a:gd name="T23" fmla="*/ 80 h 148"/>
              <a:gd name="T24" fmla="*/ 14 w 162"/>
              <a:gd name="T25" fmla="*/ 79 h 148"/>
              <a:gd name="T26" fmla="*/ 12 w 162"/>
              <a:gd name="T27" fmla="*/ 140 h 148"/>
              <a:gd name="T28" fmla="*/ 25 w 162"/>
              <a:gd name="T29" fmla="*/ 142 h 148"/>
              <a:gd name="T30" fmla="*/ 29 w 162"/>
              <a:gd name="T31" fmla="*/ 92 h 148"/>
              <a:gd name="T32" fmla="*/ 34 w 162"/>
              <a:gd name="T33" fmla="*/ 142 h 148"/>
              <a:gd name="T34" fmla="*/ 48 w 162"/>
              <a:gd name="T35" fmla="*/ 140 h 148"/>
              <a:gd name="T36" fmla="*/ 44 w 162"/>
              <a:gd name="T37" fmla="*/ 79 h 148"/>
              <a:gd name="T38" fmla="*/ 50 w 162"/>
              <a:gd name="T39" fmla="*/ 51 h 148"/>
              <a:gd name="T40" fmla="*/ 73 w 162"/>
              <a:gd name="T41" fmla="*/ 35 h 148"/>
              <a:gd name="T42" fmla="*/ 78 w 162"/>
              <a:gd name="T43" fmla="*/ 70 h 148"/>
              <a:gd name="T44" fmla="*/ 117 w 162"/>
              <a:gd name="T45" fmla="*/ 74 h 148"/>
              <a:gd name="T46" fmla="*/ 99 w 162"/>
              <a:gd name="T47" fmla="*/ 134 h 148"/>
              <a:gd name="T48" fmla="*/ 100 w 162"/>
              <a:gd name="T49" fmla="*/ 139 h 148"/>
              <a:gd name="T50" fmla="*/ 117 w 162"/>
              <a:gd name="T51" fmla="*/ 127 h 148"/>
              <a:gd name="T52" fmla="*/ 118 w 162"/>
              <a:gd name="T53" fmla="*/ 148 h 148"/>
              <a:gd name="T54" fmla="*/ 121 w 162"/>
              <a:gd name="T55" fmla="*/ 136 h 148"/>
              <a:gd name="T56" fmla="*/ 136 w 162"/>
              <a:gd name="T57" fmla="*/ 139 h 148"/>
              <a:gd name="T58" fmla="*/ 139 w 162"/>
              <a:gd name="T59" fmla="*/ 134 h 148"/>
              <a:gd name="T60" fmla="*/ 121 w 162"/>
              <a:gd name="T61" fmla="*/ 74 h 148"/>
              <a:gd name="T62" fmla="*/ 160 w 162"/>
              <a:gd name="T63" fmla="*/ 70 h 148"/>
              <a:gd name="T64" fmla="*/ 162 w 162"/>
              <a:gd name="T65" fmla="*/ 13 h 148"/>
              <a:gd name="T66" fmla="*/ 122 w 162"/>
              <a:gd name="T67" fmla="*/ 4 h 148"/>
              <a:gd name="T68" fmla="*/ 83 w 162"/>
              <a:gd name="T69" fmla="*/ 70 h 148"/>
              <a:gd name="T70" fmla="*/ 94 w 162"/>
              <a:gd name="T71" fmla="*/ 17 h 148"/>
              <a:gd name="T72" fmla="*/ 83 w 162"/>
              <a:gd name="T73" fmla="*/ 23 h 148"/>
              <a:gd name="T74" fmla="*/ 155 w 162"/>
              <a:gd name="T75" fmla="*/ 13 h 148"/>
              <a:gd name="T76" fmla="*/ 88 w 162"/>
              <a:gd name="T77" fmla="*/ 27 h 148"/>
              <a:gd name="T78" fmla="*/ 92 w 162"/>
              <a:gd name="T79" fmla="*/ 31 h 148"/>
              <a:gd name="T80" fmla="*/ 106 w 162"/>
              <a:gd name="T81" fmla="*/ 48 h 148"/>
              <a:gd name="T82" fmla="*/ 114 w 162"/>
              <a:gd name="T83" fmla="*/ 48 h 148"/>
              <a:gd name="T84" fmla="*/ 123 w 162"/>
              <a:gd name="T85" fmla="*/ 40 h 148"/>
              <a:gd name="T86" fmla="*/ 129 w 162"/>
              <a:gd name="T87" fmla="*/ 43 h 148"/>
              <a:gd name="T88" fmla="*/ 131 w 162"/>
              <a:gd name="T89" fmla="*/ 49 h 148"/>
              <a:gd name="T90" fmla="*/ 140 w 162"/>
              <a:gd name="T91" fmla="*/ 49 h 148"/>
              <a:gd name="T92" fmla="*/ 146 w 162"/>
              <a:gd name="T93" fmla="*/ 33 h 148"/>
              <a:gd name="T94" fmla="*/ 152 w 162"/>
              <a:gd name="T95" fmla="*/ 28 h 148"/>
              <a:gd name="T96" fmla="*/ 144 w 162"/>
              <a:gd name="T97" fmla="*/ 28 h 148"/>
              <a:gd name="T98" fmla="*/ 137 w 162"/>
              <a:gd name="T99" fmla="*/ 45 h 148"/>
              <a:gd name="T100" fmla="*/ 134 w 162"/>
              <a:gd name="T101" fmla="*/ 45 h 148"/>
              <a:gd name="T102" fmla="*/ 131 w 162"/>
              <a:gd name="T103" fmla="*/ 39 h 148"/>
              <a:gd name="T104" fmla="*/ 123 w 162"/>
              <a:gd name="T105" fmla="*/ 39 h 148"/>
              <a:gd name="T106" fmla="*/ 110 w 162"/>
              <a:gd name="T107" fmla="*/ 42 h 148"/>
              <a:gd name="T108" fmla="*/ 95 w 162"/>
              <a:gd name="T109" fmla="*/ 31 h 148"/>
              <a:gd name="T110" fmla="*/ 92 w 162"/>
              <a:gd name="T111" fmla="*/ 22 h 148"/>
              <a:gd name="T112" fmla="*/ 30 w 162"/>
              <a:gd name="T113" fmla="*/ 32 h 148"/>
              <a:gd name="T114" fmla="*/ 30 w 162"/>
              <a:gd name="T115" fmla="*/ 1 h 148"/>
              <a:gd name="T116" fmla="*/ 30 w 162"/>
              <a:gd name="T117" fmla="*/ 32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2" h="148">
                <a:moveTo>
                  <a:pt x="122" y="4"/>
                </a:moveTo>
                <a:cubicBezTo>
                  <a:pt x="122" y="3"/>
                  <a:pt x="122" y="3"/>
                  <a:pt x="122" y="3"/>
                </a:cubicBezTo>
                <a:cubicBezTo>
                  <a:pt x="122" y="1"/>
                  <a:pt x="121" y="0"/>
                  <a:pt x="120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17" y="0"/>
                  <a:pt x="116" y="1"/>
                  <a:pt x="116" y="3"/>
                </a:cubicBezTo>
                <a:cubicBezTo>
                  <a:pt x="116" y="4"/>
                  <a:pt x="116" y="4"/>
                  <a:pt x="116" y="4"/>
                </a:cubicBezTo>
                <a:cubicBezTo>
                  <a:pt x="76" y="4"/>
                  <a:pt x="76" y="4"/>
                  <a:pt x="76" y="4"/>
                </a:cubicBezTo>
                <a:cubicBezTo>
                  <a:pt x="76" y="13"/>
                  <a:pt x="76" y="13"/>
                  <a:pt x="76" y="13"/>
                </a:cubicBezTo>
                <a:cubicBezTo>
                  <a:pt x="78" y="13"/>
                  <a:pt x="78" y="13"/>
                  <a:pt x="78" y="13"/>
                </a:cubicBezTo>
                <a:cubicBezTo>
                  <a:pt x="78" y="26"/>
                  <a:pt x="78" y="26"/>
                  <a:pt x="78" y="26"/>
                </a:cubicBezTo>
                <a:cubicBezTo>
                  <a:pt x="72" y="32"/>
                  <a:pt x="72" y="32"/>
                  <a:pt x="72" y="32"/>
                </a:cubicBezTo>
                <a:cubicBezTo>
                  <a:pt x="69" y="31"/>
                  <a:pt x="66" y="31"/>
                  <a:pt x="65" y="32"/>
                </a:cubicBezTo>
                <a:cubicBezTo>
                  <a:pt x="54" y="41"/>
                  <a:pt x="50" y="42"/>
                  <a:pt x="39" y="35"/>
                </a:cubicBezTo>
                <a:cubicBezTo>
                  <a:pt x="39" y="35"/>
                  <a:pt x="34" y="32"/>
                  <a:pt x="33" y="32"/>
                </a:cubicBezTo>
                <a:cubicBezTo>
                  <a:pt x="29" y="36"/>
                  <a:pt x="29" y="36"/>
                  <a:pt x="29" y="36"/>
                </a:cubicBezTo>
                <a:cubicBezTo>
                  <a:pt x="33" y="61"/>
                  <a:pt x="33" y="61"/>
                  <a:pt x="33" y="61"/>
                </a:cubicBezTo>
                <a:cubicBezTo>
                  <a:pt x="29" y="66"/>
                  <a:pt x="29" y="66"/>
                  <a:pt x="29" y="66"/>
                </a:cubicBezTo>
                <a:cubicBezTo>
                  <a:pt x="26" y="61"/>
                  <a:pt x="26" y="61"/>
                  <a:pt x="26" y="61"/>
                </a:cubicBezTo>
                <a:cubicBezTo>
                  <a:pt x="29" y="36"/>
                  <a:pt x="29" y="36"/>
                  <a:pt x="29" y="36"/>
                </a:cubicBezTo>
                <a:cubicBezTo>
                  <a:pt x="26" y="32"/>
                  <a:pt x="26" y="32"/>
                  <a:pt x="26" y="32"/>
                </a:cubicBezTo>
                <a:cubicBezTo>
                  <a:pt x="23" y="32"/>
                  <a:pt x="19" y="35"/>
                  <a:pt x="19" y="35"/>
                </a:cubicBezTo>
                <a:cubicBezTo>
                  <a:pt x="10" y="42"/>
                  <a:pt x="0" y="53"/>
                  <a:pt x="3" y="82"/>
                </a:cubicBezTo>
                <a:cubicBezTo>
                  <a:pt x="3" y="85"/>
                  <a:pt x="6" y="88"/>
                  <a:pt x="8" y="88"/>
                </a:cubicBezTo>
                <a:cubicBezTo>
                  <a:pt x="11" y="88"/>
                  <a:pt x="14" y="85"/>
                  <a:pt x="14" y="80"/>
                </a:cubicBezTo>
                <a:cubicBezTo>
                  <a:pt x="12" y="72"/>
                  <a:pt x="14" y="66"/>
                  <a:pt x="14" y="60"/>
                </a:cubicBezTo>
                <a:cubicBezTo>
                  <a:pt x="14" y="79"/>
                  <a:pt x="14" y="79"/>
                  <a:pt x="14" y="79"/>
                </a:cubicBezTo>
                <a:cubicBezTo>
                  <a:pt x="14" y="80"/>
                  <a:pt x="15" y="83"/>
                  <a:pt x="15" y="85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1" y="145"/>
                  <a:pt x="14" y="148"/>
                  <a:pt x="18" y="148"/>
                </a:cubicBezTo>
                <a:cubicBezTo>
                  <a:pt x="22" y="148"/>
                  <a:pt x="25" y="145"/>
                  <a:pt x="25" y="142"/>
                </a:cubicBezTo>
                <a:cubicBezTo>
                  <a:pt x="28" y="92"/>
                  <a:pt x="28" y="92"/>
                  <a:pt x="28" y="92"/>
                </a:cubicBezTo>
                <a:cubicBezTo>
                  <a:pt x="29" y="92"/>
                  <a:pt x="29" y="92"/>
                  <a:pt x="29" y="92"/>
                </a:cubicBezTo>
                <a:cubicBezTo>
                  <a:pt x="30" y="92"/>
                  <a:pt x="30" y="92"/>
                  <a:pt x="30" y="92"/>
                </a:cubicBezTo>
                <a:cubicBezTo>
                  <a:pt x="34" y="142"/>
                  <a:pt x="34" y="142"/>
                  <a:pt x="34" y="142"/>
                </a:cubicBezTo>
                <a:cubicBezTo>
                  <a:pt x="34" y="145"/>
                  <a:pt x="37" y="148"/>
                  <a:pt x="41" y="148"/>
                </a:cubicBezTo>
                <a:cubicBezTo>
                  <a:pt x="45" y="148"/>
                  <a:pt x="48" y="145"/>
                  <a:pt x="48" y="140"/>
                </a:cubicBezTo>
                <a:cubicBezTo>
                  <a:pt x="43" y="85"/>
                  <a:pt x="43" y="85"/>
                  <a:pt x="43" y="85"/>
                </a:cubicBezTo>
                <a:cubicBezTo>
                  <a:pt x="43" y="83"/>
                  <a:pt x="44" y="80"/>
                  <a:pt x="44" y="79"/>
                </a:cubicBezTo>
                <a:cubicBezTo>
                  <a:pt x="44" y="51"/>
                  <a:pt x="44" y="51"/>
                  <a:pt x="44" y="51"/>
                </a:cubicBezTo>
                <a:cubicBezTo>
                  <a:pt x="50" y="51"/>
                  <a:pt x="50" y="51"/>
                  <a:pt x="50" y="51"/>
                </a:cubicBezTo>
                <a:cubicBezTo>
                  <a:pt x="58" y="51"/>
                  <a:pt x="63" y="47"/>
                  <a:pt x="70" y="42"/>
                </a:cubicBezTo>
                <a:cubicBezTo>
                  <a:pt x="73" y="39"/>
                  <a:pt x="73" y="36"/>
                  <a:pt x="73" y="35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70"/>
                  <a:pt x="78" y="70"/>
                  <a:pt x="78" y="70"/>
                </a:cubicBezTo>
                <a:cubicBezTo>
                  <a:pt x="78" y="73"/>
                  <a:pt x="81" y="74"/>
                  <a:pt x="83" y="74"/>
                </a:cubicBezTo>
                <a:cubicBezTo>
                  <a:pt x="117" y="74"/>
                  <a:pt x="117" y="74"/>
                  <a:pt x="117" y="74"/>
                </a:cubicBezTo>
                <a:cubicBezTo>
                  <a:pt x="117" y="120"/>
                  <a:pt x="117" y="120"/>
                  <a:pt x="117" y="120"/>
                </a:cubicBezTo>
                <a:cubicBezTo>
                  <a:pt x="99" y="134"/>
                  <a:pt x="99" y="134"/>
                  <a:pt x="99" y="134"/>
                </a:cubicBezTo>
                <a:cubicBezTo>
                  <a:pt x="98" y="136"/>
                  <a:pt x="98" y="137"/>
                  <a:pt x="99" y="139"/>
                </a:cubicBezTo>
                <a:cubicBezTo>
                  <a:pt x="99" y="139"/>
                  <a:pt x="99" y="139"/>
                  <a:pt x="100" y="139"/>
                </a:cubicBezTo>
                <a:cubicBezTo>
                  <a:pt x="102" y="139"/>
                  <a:pt x="102" y="139"/>
                  <a:pt x="102" y="139"/>
                </a:cubicBezTo>
                <a:cubicBezTo>
                  <a:pt x="117" y="127"/>
                  <a:pt x="117" y="127"/>
                  <a:pt x="117" y="127"/>
                </a:cubicBezTo>
                <a:cubicBezTo>
                  <a:pt x="117" y="145"/>
                  <a:pt x="117" y="145"/>
                  <a:pt x="117" y="145"/>
                </a:cubicBezTo>
                <a:cubicBezTo>
                  <a:pt x="117" y="146"/>
                  <a:pt x="118" y="148"/>
                  <a:pt x="118" y="148"/>
                </a:cubicBezTo>
                <a:cubicBezTo>
                  <a:pt x="120" y="148"/>
                  <a:pt x="121" y="146"/>
                  <a:pt x="121" y="145"/>
                </a:cubicBezTo>
                <a:cubicBezTo>
                  <a:pt x="121" y="136"/>
                  <a:pt x="121" y="136"/>
                  <a:pt x="121" y="136"/>
                </a:cubicBezTo>
                <a:cubicBezTo>
                  <a:pt x="121" y="127"/>
                  <a:pt x="121" y="127"/>
                  <a:pt x="121" y="127"/>
                </a:cubicBezTo>
                <a:cubicBezTo>
                  <a:pt x="136" y="139"/>
                  <a:pt x="136" y="139"/>
                  <a:pt x="136" y="139"/>
                </a:cubicBezTo>
                <a:cubicBezTo>
                  <a:pt x="139" y="139"/>
                  <a:pt x="139" y="139"/>
                  <a:pt x="139" y="139"/>
                </a:cubicBezTo>
                <a:cubicBezTo>
                  <a:pt x="140" y="137"/>
                  <a:pt x="140" y="136"/>
                  <a:pt x="139" y="134"/>
                </a:cubicBezTo>
                <a:cubicBezTo>
                  <a:pt x="121" y="120"/>
                  <a:pt x="121" y="120"/>
                  <a:pt x="121" y="120"/>
                </a:cubicBezTo>
                <a:cubicBezTo>
                  <a:pt x="121" y="74"/>
                  <a:pt x="121" y="74"/>
                  <a:pt x="121" y="74"/>
                </a:cubicBezTo>
                <a:cubicBezTo>
                  <a:pt x="155" y="74"/>
                  <a:pt x="155" y="74"/>
                  <a:pt x="155" y="74"/>
                </a:cubicBezTo>
                <a:cubicBezTo>
                  <a:pt x="157" y="74"/>
                  <a:pt x="160" y="73"/>
                  <a:pt x="160" y="70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2" y="13"/>
                  <a:pt x="162" y="13"/>
                  <a:pt x="162" y="13"/>
                </a:cubicBezTo>
                <a:cubicBezTo>
                  <a:pt x="162" y="4"/>
                  <a:pt x="162" y="4"/>
                  <a:pt x="162" y="4"/>
                </a:cubicBezTo>
                <a:cubicBezTo>
                  <a:pt x="122" y="4"/>
                  <a:pt x="122" y="4"/>
                  <a:pt x="122" y="4"/>
                </a:cubicBezTo>
                <a:close/>
                <a:moveTo>
                  <a:pt x="155" y="70"/>
                </a:moveTo>
                <a:cubicBezTo>
                  <a:pt x="83" y="70"/>
                  <a:pt x="83" y="70"/>
                  <a:pt x="83" y="70"/>
                </a:cubicBezTo>
                <a:cubicBezTo>
                  <a:pt x="83" y="26"/>
                  <a:pt x="83" y="26"/>
                  <a:pt x="83" y="26"/>
                </a:cubicBezTo>
                <a:cubicBezTo>
                  <a:pt x="94" y="17"/>
                  <a:pt x="94" y="17"/>
                  <a:pt x="94" y="17"/>
                </a:cubicBezTo>
                <a:cubicBezTo>
                  <a:pt x="92" y="14"/>
                  <a:pt x="92" y="14"/>
                  <a:pt x="92" y="14"/>
                </a:cubicBezTo>
                <a:cubicBezTo>
                  <a:pt x="83" y="23"/>
                  <a:pt x="83" y="23"/>
                  <a:pt x="83" y="23"/>
                </a:cubicBezTo>
                <a:cubicBezTo>
                  <a:pt x="83" y="13"/>
                  <a:pt x="83" y="13"/>
                  <a:pt x="83" y="13"/>
                </a:cubicBezTo>
                <a:cubicBezTo>
                  <a:pt x="155" y="13"/>
                  <a:pt x="155" y="13"/>
                  <a:pt x="155" y="13"/>
                </a:cubicBezTo>
                <a:lnTo>
                  <a:pt x="155" y="70"/>
                </a:lnTo>
                <a:close/>
                <a:moveTo>
                  <a:pt x="88" y="27"/>
                </a:moveTo>
                <a:cubicBezTo>
                  <a:pt x="88" y="30"/>
                  <a:pt x="89" y="33"/>
                  <a:pt x="92" y="33"/>
                </a:cubicBezTo>
                <a:cubicBezTo>
                  <a:pt x="92" y="31"/>
                  <a:pt x="92" y="31"/>
                  <a:pt x="92" y="31"/>
                </a:cubicBezTo>
                <a:cubicBezTo>
                  <a:pt x="106" y="46"/>
                  <a:pt x="106" y="46"/>
                  <a:pt x="106" y="46"/>
                </a:cubicBezTo>
                <a:cubicBezTo>
                  <a:pt x="106" y="46"/>
                  <a:pt x="106" y="46"/>
                  <a:pt x="106" y="48"/>
                </a:cubicBezTo>
                <a:cubicBezTo>
                  <a:pt x="106" y="49"/>
                  <a:pt x="107" y="52"/>
                  <a:pt x="110" y="52"/>
                </a:cubicBezTo>
                <a:cubicBezTo>
                  <a:pt x="112" y="52"/>
                  <a:pt x="114" y="49"/>
                  <a:pt x="114" y="48"/>
                </a:cubicBezTo>
                <a:cubicBezTo>
                  <a:pt x="114" y="46"/>
                  <a:pt x="114" y="46"/>
                  <a:pt x="114" y="46"/>
                </a:cubicBezTo>
                <a:cubicBezTo>
                  <a:pt x="123" y="40"/>
                  <a:pt x="123" y="40"/>
                  <a:pt x="123" y="40"/>
                </a:cubicBezTo>
                <a:cubicBezTo>
                  <a:pt x="125" y="42"/>
                  <a:pt x="126" y="43"/>
                  <a:pt x="127" y="43"/>
                </a:cubicBezTo>
                <a:cubicBezTo>
                  <a:pt x="127" y="43"/>
                  <a:pt x="127" y="43"/>
                  <a:pt x="129" y="43"/>
                </a:cubicBezTo>
                <a:cubicBezTo>
                  <a:pt x="131" y="46"/>
                  <a:pt x="131" y="46"/>
                  <a:pt x="131" y="46"/>
                </a:cubicBezTo>
                <a:cubicBezTo>
                  <a:pt x="131" y="48"/>
                  <a:pt x="131" y="49"/>
                  <a:pt x="131" y="49"/>
                </a:cubicBezTo>
                <a:cubicBezTo>
                  <a:pt x="131" y="52"/>
                  <a:pt x="133" y="54"/>
                  <a:pt x="136" y="54"/>
                </a:cubicBezTo>
                <a:cubicBezTo>
                  <a:pt x="138" y="54"/>
                  <a:pt x="140" y="52"/>
                  <a:pt x="140" y="49"/>
                </a:cubicBezTo>
                <a:cubicBezTo>
                  <a:pt x="140" y="48"/>
                  <a:pt x="140" y="48"/>
                  <a:pt x="138" y="46"/>
                </a:cubicBezTo>
                <a:cubicBezTo>
                  <a:pt x="146" y="33"/>
                  <a:pt x="146" y="33"/>
                  <a:pt x="146" y="33"/>
                </a:cubicBezTo>
                <a:cubicBezTo>
                  <a:pt x="148" y="33"/>
                  <a:pt x="148" y="33"/>
                  <a:pt x="148" y="33"/>
                </a:cubicBezTo>
                <a:cubicBezTo>
                  <a:pt x="150" y="33"/>
                  <a:pt x="152" y="31"/>
                  <a:pt x="152" y="28"/>
                </a:cubicBezTo>
                <a:cubicBezTo>
                  <a:pt x="152" y="27"/>
                  <a:pt x="150" y="24"/>
                  <a:pt x="148" y="24"/>
                </a:cubicBezTo>
                <a:cubicBezTo>
                  <a:pt x="145" y="24"/>
                  <a:pt x="144" y="27"/>
                  <a:pt x="144" y="28"/>
                </a:cubicBezTo>
                <a:cubicBezTo>
                  <a:pt x="144" y="30"/>
                  <a:pt x="144" y="31"/>
                  <a:pt x="145" y="33"/>
                </a:cubicBezTo>
                <a:cubicBezTo>
                  <a:pt x="137" y="45"/>
                  <a:pt x="137" y="45"/>
                  <a:pt x="137" y="45"/>
                </a:cubicBezTo>
                <a:cubicBezTo>
                  <a:pt x="136" y="45"/>
                  <a:pt x="136" y="45"/>
                  <a:pt x="136" y="45"/>
                </a:cubicBezTo>
                <a:cubicBezTo>
                  <a:pt x="134" y="45"/>
                  <a:pt x="134" y="45"/>
                  <a:pt x="134" y="45"/>
                </a:cubicBezTo>
                <a:cubicBezTo>
                  <a:pt x="130" y="42"/>
                  <a:pt x="130" y="42"/>
                  <a:pt x="130" y="42"/>
                </a:cubicBezTo>
                <a:cubicBezTo>
                  <a:pt x="130" y="40"/>
                  <a:pt x="131" y="39"/>
                  <a:pt x="131" y="39"/>
                </a:cubicBezTo>
                <a:cubicBezTo>
                  <a:pt x="131" y="36"/>
                  <a:pt x="129" y="34"/>
                  <a:pt x="127" y="34"/>
                </a:cubicBezTo>
                <a:cubicBezTo>
                  <a:pt x="125" y="34"/>
                  <a:pt x="123" y="36"/>
                  <a:pt x="123" y="39"/>
                </a:cubicBezTo>
                <a:cubicBezTo>
                  <a:pt x="112" y="45"/>
                  <a:pt x="112" y="45"/>
                  <a:pt x="112" y="45"/>
                </a:cubicBezTo>
                <a:cubicBezTo>
                  <a:pt x="112" y="43"/>
                  <a:pt x="111" y="42"/>
                  <a:pt x="110" y="42"/>
                </a:cubicBezTo>
                <a:cubicBezTo>
                  <a:pt x="108" y="42"/>
                  <a:pt x="107" y="43"/>
                  <a:pt x="107" y="43"/>
                </a:cubicBezTo>
                <a:cubicBezTo>
                  <a:pt x="95" y="31"/>
                  <a:pt x="95" y="31"/>
                  <a:pt x="95" y="31"/>
                </a:cubicBezTo>
                <a:cubicBezTo>
                  <a:pt x="95" y="30"/>
                  <a:pt x="96" y="28"/>
                  <a:pt x="96" y="27"/>
                </a:cubicBezTo>
                <a:cubicBezTo>
                  <a:pt x="96" y="25"/>
                  <a:pt x="93" y="22"/>
                  <a:pt x="92" y="22"/>
                </a:cubicBezTo>
                <a:cubicBezTo>
                  <a:pt x="89" y="22"/>
                  <a:pt x="88" y="25"/>
                  <a:pt x="88" y="27"/>
                </a:cubicBezTo>
                <a:close/>
                <a:moveTo>
                  <a:pt x="30" y="32"/>
                </a:moveTo>
                <a:cubicBezTo>
                  <a:pt x="38" y="32"/>
                  <a:pt x="44" y="25"/>
                  <a:pt x="44" y="16"/>
                </a:cubicBezTo>
                <a:cubicBezTo>
                  <a:pt x="44" y="7"/>
                  <a:pt x="38" y="1"/>
                  <a:pt x="30" y="1"/>
                </a:cubicBezTo>
                <a:cubicBezTo>
                  <a:pt x="22" y="1"/>
                  <a:pt x="16" y="7"/>
                  <a:pt x="16" y="16"/>
                </a:cubicBezTo>
                <a:cubicBezTo>
                  <a:pt x="16" y="25"/>
                  <a:pt x="22" y="32"/>
                  <a:pt x="30" y="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E7353419-6E1E-B44A-8CA0-4B602E56B12D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2471738"/>
            <a:ext cx="250825" cy="254000"/>
          </a:xfrm>
          <a:custGeom>
            <a:avLst/>
            <a:gdLst>
              <a:gd name="T0" fmla="*/ 158 w 158"/>
              <a:gd name="T1" fmla="*/ 4 h 160"/>
              <a:gd name="T2" fmla="*/ 153 w 158"/>
              <a:gd name="T3" fmla="*/ 0 h 160"/>
              <a:gd name="T4" fmla="*/ 106 w 158"/>
              <a:gd name="T5" fmla="*/ 19 h 160"/>
              <a:gd name="T6" fmla="*/ 59 w 158"/>
              <a:gd name="T7" fmla="*/ 0 h 160"/>
              <a:gd name="T8" fmla="*/ 56 w 158"/>
              <a:gd name="T9" fmla="*/ 0 h 160"/>
              <a:gd name="T10" fmla="*/ 2 w 158"/>
              <a:gd name="T11" fmla="*/ 24 h 160"/>
              <a:gd name="T12" fmla="*/ 0 w 158"/>
              <a:gd name="T13" fmla="*/ 27 h 160"/>
              <a:gd name="T14" fmla="*/ 0 w 158"/>
              <a:gd name="T15" fmla="*/ 156 h 160"/>
              <a:gd name="T16" fmla="*/ 5 w 158"/>
              <a:gd name="T17" fmla="*/ 160 h 160"/>
              <a:gd name="T18" fmla="*/ 57 w 158"/>
              <a:gd name="T19" fmla="*/ 140 h 160"/>
              <a:gd name="T20" fmla="*/ 105 w 158"/>
              <a:gd name="T21" fmla="*/ 159 h 160"/>
              <a:gd name="T22" fmla="*/ 108 w 158"/>
              <a:gd name="T23" fmla="*/ 159 h 160"/>
              <a:gd name="T24" fmla="*/ 156 w 158"/>
              <a:gd name="T25" fmla="*/ 138 h 160"/>
              <a:gd name="T26" fmla="*/ 156 w 158"/>
              <a:gd name="T27" fmla="*/ 137 h 160"/>
              <a:gd name="T28" fmla="*/ 158 w 158"/>
              <a:gd name="T29" fmla="*/ 134 h 160"/>
              <a:gd name="T30" fmla="*/ 158 w 158"/>
              <a:gd name="T31" fmla="*/ 4 h 160"/>
              <a:gd name="T32" fmla="*/ 158 w 158"/>
              <a:gd name="T33" fmla="*/ 4 h 160"/>
              <a:gd name="T34" fmla="*/ 158 w 158"/>
              <a:gd name="T35" fmla="*/ 4 h 160"/>
              <a:gd name="T36" fmla="*/ 115 w 158"/>
              <a:gd name="T37" fmla="*/ 138 h 160"/>
              <a:gd name="T38" fmla="*/ 115 w 158"/>
              <a:gd name="T39" fmla="*/ 31 h 160"/>
              <a:gd name="T40" fmla="*/ 143 w 158"/>
              <a:gd name="T41" fmla="*/ 21 h 160"/>
              <a:gd name="T42" fmla="*/ 143 w 158"/>
              <a:gd name="T43" fmla="*/ 128 h 160"/>
              <a:gd name="T44" fmla="*/ 115 w 158"/>
              <a:gd name="T45" fmla="*/ 138 h 160"/>
              <a:gd name="T46" fmla="*/ 115 w 158"/>
              <a:gd name="T47" fmla="*/ 138 h 160"/>
              <a:gd name="T48" fmla="*/ 115 w 158"/>
              <a:gd name="T49" fmla="*/ 138 h 160"/>
              <a:gd name="T50" fmla="*/ 65 w 158"/>
              <a:gd name="T51" fmla="*/ 126 h 160"/>
              <a:gd name="T52" fmla="*/ 65 w 158"/>
              <a:gd name="T53" fmla="*/ 19 h 160"/>
              <a:gd name="T54" fmla="*/ 98 w 158"/>
              <a:gd name="T55" fmla="*/ 31 h 160"/>
              <a:gd name="T56" fmla="*/ 98 w 158"/>
              <a:gd name="T57" fmla="*/ 140 h 160"/>
              <a:gd name="T58" fmla="*/ 65 w 158"/>
              <a:gd name="T59" fmla="*/ 126 h 160"/>
              <a:gd name="T60" fmla="*/ 65 w 158"/>
              <a:gd name="T61" fmla="*/ 126 h 160"/>
              <a:gd name="T62" fmla="*/ 65 w 158"/>
              <a:gd name="T63" fmla="*/ 126 h 160"/>
              <a:gd name="T64" fmla="*/ 50 w 158"/>
              <a:gd name="T65" fmla="*/ 19 h 160"/>
              <a:gd name="T66" fmla="*/ 50 w 158"/>
              <a:gd name="T67" fmla="*/ 126 h 160"/>
              <a:gd name="T68" fmla="*/ 17 w 158"/>
              <a:gd name="T69" fmla="*/ 140 h 160"/>
              <a:gd name="T70" fmla="*/ 17 w 158"/>
              <a:gd name="T71" fmla="*/ 33 h 160"/>
              <a:gd name="T72" fmla="*/ 50 w 158"/>
              <a:gd name="T73" fmla="*/ 19 h 160"/>
              <a:gd name="T74" fmla="*/ 50 w 158"/>
              <a:gd name="T75" fmla="*/ 19 h 160"/>
              <a:gd name="T76" fmla="*/ 50 w 158"/>
              <a:gd name="T77" fmla="*/ 19 h 160"/>
              <a:gd name="T78" fmla="*/ 50 w 158"/>
              <a:gd name="T79" fmla="*/ 19 h 160"/>
              <a:gd name="T80" fmla="*/ 50 w 158"/>
              <a:gd name="T81" fmla="*/ 19 h 160"/>
              <a:gd name="T82" fmla="*/ 50 w 158"/>
              <a:gd name="T83" fmla="*/ 19 h 160"/>
              <a:gd name="T84" fmla="*/ 50 w 158"/>
              <a:gd name="T85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8" h="160">
                <a:moveTo>
                  <a:pt x="158" y="4"/>
                </a:moveTo>
                <a:lnTo>
                  <a:pt x="153" y="0"/>
                </a:lnTo>
                <a:lnTo>
                  <a:pt x="106" y="19"/>
                </a:lnTo>
                <a:lnTo>
                  <a:pt x="59" y="0"/>
                </a:lnTo>
                <a:lnTo>
                  <a:pt x="56" y="0"/>
                </a:lnTo>
                <a:lnTo>
                  <a:pt x="2" y="24"/>
                </a:lnTo>
                <a:lnTo>
                  <a:pt x="0" y="27"/>
                </a:lnTo>
                <a:lnTo>
                  <a:pt x="0" y="156"/>
                </a:lnTo>
                <a:lnTo>
                  <a:pt x="5" y="160"/>
                </a:lnTo>
                <a:lnTo>
                  <a:pt x="57" y="140"/>
                </a:lnTo>
                <a:lnTo>
                  <a:pt x="105" y="159"/>
                </a:lnTo>
                <a:lnTo>
                  <a:pt x="108" y="159"/>
                </a:lnTo>
                <a:lnTo>
                  <a:pt x="156" y="138"/>
                </a:lnTo>
                <a:lnTo>
                  <a:pt x="156" y="137"/>
                </a:lnTo>
                <a:lnTo>
                  <a:pt x="158" y="134"/>
                </a:lnTo>
                <a:lnTo>
                  <a:pt x="158" y="4"/>
                </a:lnTo>
                <a:lnTo>
                  <a:pt x="158" y="4"/>
                </a:lnTo>
                <a:lnTo>
                  <a:pt x="158" y="4"/>
                </a:lnTo>
                <a:close/>
                <a:moveTo>
                  <a:pt x="115" y="138"/>
                </a:moveTo>
                <a:lnTo>
                  <a:pt x="115" y="31"/>
                </a:lnTo>
                <a:lnTo>
                  <a:pt x="143" y="21"/>
                </a:lnTo>
                <a:lnTo>
                  <a:pt x="143" y="128"/>
                </a:lnTo>
                <a:lnTo>
                  <a:pt x="115" y="138"/>
                </a:lnTo>
                <a:lnTo>
                  <a:pt x="115" y="138"/>
                </a:lnTo>
                <a:lnTo>
                  <a:pt x="115" y="138"/>
                </a:lnTo>
                <a:close/>
                <a:moveTo>
                  <a:pt x="65" y="126"/>
                </a:moveTo>
                <a:lnTo>
                  <a:pt x="65" y="19"/>
                </a:lnTo>
                <a:lnTo>
                  <a:pt x="98" y="31"/>
                </a:lnTo>
                <a:lnTo>
                  <a:pt x="98" y="140"/>
                </a:lnTo>
                <a:lnTo>
                  <a:pt x="65" y="126"/>
                </a:lnTo>
                <a:lnTo>
                  <a:pt x="65" y="126"/>
                </a:lnTo>
                <a:lnTo>
                  <a:pt x="65" y="126"/>
                </a:lnTo>
                <a:close/>
                <a:moveTo>
                  <a:pt x="50" y="19"/>
                </a:moveTo>
                <a:lnTo>
                  <a:pt x="50" y="126"/>
                </a:lnTo>
                <a:lnTo>
                  <a:pt x="17" y="140"/>
                </a:lnTo>
                <a:lnTo>
                  <a:pt x="17" y="33"/>
                </a:lnTo>
                <a:lnTo>
                  <a:pt x="50" y="19"/>
                </a:lnTo>
                <a:lnTo>
                  <a:pt x="50" y="19"/>
                </a:lnTo>
                <a:lnTo>
                  <a:pt x="50" y="19"/>
                </a:lnTo>
                <a:close/>
                <a:moveTo>
                  <a:pt x="50" y="19"/>
                </a:moveTo>
                <a:lnTo>
                  <a:pt x="50" y="19"/>
                </a:lnTo>
                <a:lnTo>
                  <a:pt x="50" y="19"/>
                </a:lnTo>
                <a:lnTo>
                  <a:pt x="50" y="1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33A5FA28-41DE-BBEB-8BF3-BE72C59E22F2}"/>
              </a:ext>
            </a:extLst>
          </p:cNvPr>
          <p:cNvSpPr>
            <a:spLocks noEditPoints="1"/>
          </p:cNvSpPr>
          <p:nvPr/>
        </p:nvSpPr>
        <p:spPr bwMode="auto">
          <a:xfrm>
            <a:off x="4638676" y="1922463"/>
            <a:ext cx="155575" cy="254000"/>
          </a:xfrm>
          <a:custGeom>
            <a:avLst/>
            <a:gdLst>
              <a:gd name="T0" fmla="*/ 75 w 98"/>
              <a:gd name="T1" fmla="*/ 0 h 160"/>
              <a:gd name="T2" fmla="*/ 52 w 98"/>
              <a:gd name="T3" fmla="*/ 25 h 160"/>
              <a:gd name="T4" fmla="*/ 75 w 98"/>
              <a:gd name="T5" fmla="*/ 49 h 160"/>
              <a:gd name="T6" fmla="*/ 98 w 98"/>
              <a:gd name="T7" fmla="*/ 25 h 160"/>
              <a:gd name="T8" fmla="*/ 75 w 98"/>
              <a:gd name="T9" fmla="*/ 0 h 160"/>
              <a:gd name="T10" fmla="*/ 25 w 98"/>
              <a:gd name="T11" fmla="*/ 92 h 160"/>
              <a:gd name="T12" fmla="*/ 30 w 98"/>
              <a:gd name="T13" fmla="*/ 90 h 160"/>
              <a:gd name="T14" fmla="*/ 68 w 98"/>
              <a:gd name="T15" fmla="*/ 52 h 160"/>
              <a:gd name="T16" fmla="*/ 51 w 98"/>
              <a:gd name="T17" fmla="*/ 37 h 160"/>
              <a:gd name="T18" fmla="*/ 21 w 98"/>
              <a:gd name="T19" fmla="*/ 80 h 160"/>
              <a:gd name="T20" fmla="*/ 19 w 98"/>
              <a:gd name="T21" fmla="*/ 86 h 160"/>
              <a:gd name="T22" fmla="*/ 25 w 98"/>
              <a:gd name="T23" fmla="*/ 92 h 160"/>
              <a:gd name="T24" fmla="*/ 49 w 98"/>
              <a:gd name="T25" fmla="*/ 103 h 160"/>
              <a:gd name="T26" fmla="*/ 35 w 98"/>
              <a:gd name="T27" fmla="*/ 114 h 160"/>
              <a:gd name="T28" fmla="*/ 11 w 98"/>
              <a:gd name="T29" fmla="*/ 124 h 160"/>
              <a:gd name="T30" fmla="*/ 9 w 98"/>
              <a:gd name="T31" fmla="*/ 118 h 160"/>
              <a:gd name="T32" fmla="*/ 18 w 98"/>
              <a:gd name="T33" fmla="*/ 99 h 160"/>
              <a:gd name="T34" fmla="*/ 25 w 98"/>
              <a:gd name="T35" fmla="*/ 95 h 160"/>
              <a:gd name="T36" fmla="*/ 20 w 98"/>
              <a:gd name="T37" fmla="*/ 92 h 160"/>
              <a:gd name="T38" fmla="*/ 16 w 98"/>
              <a:gd name="T39" fmla="*/ 86 h 160"/>
              <a:gd name="T40" fmla="*/ 13 w 98"/>
              <a:gd name="T41" fmla="*/ 93 h 160"/>
              <a:gd name="T42" fmla="*/ 1 w 98"/>
              <a:gd name="T43" fmla="*/ 119 h 160"/>
              <a:gd name="T44" fmla="*/ 7 w 98"/>
              <a:gd name="T45" fmla="*/ 129 h 160"/>
              <a:gd name="T46" fmla="*/ 40 w 98"/>
              <a:gd name="T47" fmla="*/ 119 h 160"/>
              <a:gd name="T48" fmla="*/ 71 w 98"/>
              <a:gd name="T49" fmla="*/ 111 h 160"/>
              <a:gd name="T50" fmla="*/ 74 w 98"/>
              <a:gd name="T51" fmla="*/ 119 h 160"/>
              <a:gd name="T52" fmla="*/ 50 w 98"/>
              <a:gd name="T53" fmla="*/ 153 h 160"/>
              <a:gd name="T54" fmla="*/ 49 w 98"/>
              <a:gd name="T55" fmla="*/ 158 h 160"/>
              <a:gd name="T56" fmla="*/ 52 w 98"/>
              <a:gd name="T57" fmla="*/ 160 h 160"/>
              <a:gd name="T58" fmla="*/ 54 w 98"/>
              <a:gd name="T59" fmla="*/ 158 h 160"/>
              <a:gd name="T60" fmla="*/ 81 w 98"/>
              <a:gd name="T61" fmla="*/ 120 h 160"/>
              <a:gd name="T62" fmla="*/ 76 w 98"/>
              <a:gd name="T63" fmla="*/ 105 h 160"/>
              <a:gd name="T64" fmla="*/ 49 w 98"/>
              <a:gd name="T65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8" h="160">
                <a:moveTo>
                  <a:pt x="75" y="0"/>
                </a:moveTo>
                <a:cubicBezTo>
                  <a:pt x="63" y="0"/>
                  <a:pt x="52" y="10"/>
                  <a:pt x="52" y="25"/>
                </a:cubicBezTo>
                <a:cubicBezTo>
                  <a:pt x="52" y="38"/>
                  <a:pt x="63" y="49"/>
                  <a:pt x="75" y="49"/>
                </a:cubicBezTo>
                <a:cubicBezTo>
                  <a:pt x="88" y="49"/>
                  <a:pt x="98" y="38"/>
                  <a:pt x="98" y="25"/>
                </a:cubicBezTo>
                <a:cubicBezTo>
                  <a:pt x="98" y="10"/>
                  <a:pt x="88" y="0"/>
                  <a:pt x="75" y="0"/>
                </a:cubicBezTo>
                <a:close/>
                <a:moveTo>
                  <a:pt x="25" y="92"/>
                </a:moveTo>
                <a:cubicBezTo>
                  <a:pt x="27" y="92"/>
                  <a:pt x="29" y="91"/>
                  <a:pt x="30" y="90"/>
                </a:cubicBezTo>
                <a:cubicBezTo>
                  <a:pt x="68" y="52"/>
                  <a:pt x="68" y="52"/>
                  <a:pt x="68" y="52"/>
                </a:cubicBezTo>
                <a:cubicBezTo>
                  <a:pt x="61" y="50"/>
                  <a:pt x="54" y="44"/>
                  <a:pt x="51" y="37"/>
                </a:cubicBezTo>
                <a:cubicBezTo>
                  <a:pt x="21" y="80"/>
                  <a:pt x="21" y="80"/>
                  <a:pt x="21" y="80"/>
                </a:cubicBezTo>
                <a:cubicBezTo>
                  <a:pt x="20" y="82"/>
                  <a:pt x="19" y="83"/>
                  <a:pt x="19" y="86"/>
                </a:cubicBezTo>
                <a:cubicBezTo>
                  <a:pt x="19" y="89"/>
                  <a:pt x="22" y="92"/>
                  <a:pt x="25" y="92"/>
                </a:cubicBezTo>
                <a:close/>
                <a:moveTo>
                  <a:pt x="49" y="103"/>
                </a:moveTo>
                <a:cubicBezTo>
                  <a:pt x="41" y="107"/>
                  <a:pt x="35" y="113"/>
                  <a:pt x="35" y="114"/>
                </a:cubicBezTo>
                <a:cubicBezTo>
                  <a:pt x="31" y="118"/>
                  <a:pt x="18" y="129"/>
                  <a:pt x="11" y="124"/>
                </a:cubicBezTo>
                <a:cubicBezTo>
                  <a:pt x="10" y="121"/>
                  <a:pt x="9" y="120"/>
                  <a:pt x="9" y="118"/>
                </a:cubicBezTo>
                <a:cubicBezTo>
                  <a:pt x="8" y="112"/>
                  <a:pt x="15" y="103"/>
                  <a:pt x="18" y="99"/>
                </a:cubicBezTo>
                <a:cubicBezTo>
                  <a:pt x="25" y="95"/>
                  <a:pt x="25" y="95"/>
                  <a:pt x="25" y="95"/>
                </a:cubicBezTo>
                <a:cubicBezTo>
                  <a:pt x="25" y="95"/>
                  <a:pt x="24" y="95"/>
                  <a:pt x="20" y="92"/>
                </a:cubicBezTo>
                <a:cubicBezTo>
                  <a:pt x="17" y="89"/>
                  <a:pt x="16" y="86"/>
                  <a:pt x="16" y="86"/>
                </a:cubicBezTo>
                <a:cubicBezTo>
                  <a:pt x="13" y="93"/>
                  <a:pt x="13" y="93"/>
                  <a:pt x="13" y="93"/>
                </a:cubicBezTo>
                <a:cubicBezTo>
                  <a:pt x="11" y="95"/>
                  <a:pt x="0" y="108"/>
                  <a:pt x="1" y="119"/>
                </a:cubicBezTo>
                <a:cubicBezTo>
                  <a:pt x="1" y="124"/>
                  <a:pt x="3" y="127"/>
                  <a:pt x="7" y="129"/>
                </a:cubicBezTo>
                <a:cubicBezTo>
                  <a:pt x="20" y="140"/>
                  <a:pt x="39" y="119"/>
                  <a:pt x="40" y="119"/>
                </a:cubicBezTo>
                <a:cubicBezTo>
                  <a:pt x="40" y="118"/>
                  <a:pt x="62" y="99"/>
                  <a:pt x="71" y="111"/>
                </a:cubicBezTo>
                <a:cubicBezTo>
                  <a:pt x="73" y="113"/>
                  <a:pt x="74" y="116"/>
                  <a:pt x="74" y="119"/>
                </a:cubicBezTo>
                <a:cubicBezTo>
                  <a:pt x="73" y="131"/>
                  <a:pt x="57" y="148"/>
                  <a:pt x="50" y="153"/>
                </a:cubicBezTo>
                <a:cubicBezTo>
                  <a:pt x="48" y="154"/>
                  <a:pt x="48" y="156"/>
                  <a:pt x="49" y="158"/>
                </a:cubicBezTo>
                <a:cubicBezTo>
                  <a:pt x="50" y="160"/>
                  <a:pt x="51" y="160"/>
                  <a:pt x="52" y="160"/>
                </a:cubicBezTo>
                <a:cubicBezTo>
                  <a:pt x="53" y="160"/>
                  <a:pt x="54" y="160"/>
                  <a:pt x="54" y="158"/>
                </a:cubicBezTo>
                <a:cubicBezTo>
                  <a:pt x="55" y="158"/>
                  <a:pt x="79" y="138"/>
                  <a:pt x="81" y="120"/>
                </a:cubicBezTo>
                <a:cubicBezTo>
                  <a:pt x="81" y="115"/>
                  <a:pt x="80" y="110"/>
                  <a:pt x="76" y="105"/>
                </a:cubicBezTo>
                <a:cubicBezTo>
                  <a:pt x="72" y="101"/>
                  <a:pt x="64" y="96"/>
                  <a:pt x="49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D1A3A138-9B7B-CA4B-EE26-A0447D66C06D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4141788"/>
            <a:ext cx="254000" cy="220663"/>
          </a:xfrm>
          <a:custGeom>
            <a:avLst/>
            <a:gdLst>
              <a:gd name="T0" fmla="*/ 152 w 160"/>
              <a:gd name="T1" fmla="*/ 72 h 139"/>
              <a:gd name="T2" fmla="*/ 29 w 160"/>
              <a:gd name="T3" fmla="*/ 64 h 139"/>
              <a:gd name="T4" fmla="*/ 9 w 160"/>
              <a:gd name="T5" fmla="*/ 115 h 139"/>
              <a:gd name="T6" fmla="*/ 146 w 160"/>
              <a:gd name="T7" fmla="*/ 139 h 139"/>
              <a:gd name="T8" fmla="*/ 146 w 160"/>
              <a:gd name="T9" fmla="*/ 124 h 139"/>
              <a:gd name="T10" fmla="*/ 144 w 160"/>
              <a:gd name="T11" fmla="*/ 79 h 139"/>
              <a:gd name="T12" fmla="*/ 131 w 160"/>
              <a:gd name="T13" fmla="*/ 94 h 139"/>
              <a:gd name="T14" fmla="*/ 80 w 160"/>
              <a:gd name="T15" fmla="*/ 102 h 139"/>
              <a:gd name="T16" fmla="*/ 131 w 160"/>
              <a:gd name="T17" fmla="*/ 109 h 139"/>
              <a:gd name="T18" fmla="*/ 29 w 160"/>
              <a:gd name="T19" fmla="*/ 124 h 139"/>
              <a:gd name="T20" fmla="*/ 21 w 160"/>
              <a:gd name="T21" fmla="*/ 89 h 139"/>
              <a:gd name="T22" fmla="*/ 131 w 160"/>
              <a:gd name="T23" fmla="*/ 79 h 139"/>
              <a:gd name="T24" fmla="*/ 153 w 160"/>
              <a:gd name="T25" fmla="*/ 3 h 139"/>
              <a:gd name="T26" fmla="*/ 112 w 160"/>
              <a:gd name="T27" fmla="*/ 0 h 139"/>
              <a:gd name="T28" fmla="*/ 80 w 160"/>
              <a:gd name="T29" fmla="*/ 4 h 139"/>
              <a:gd name="T30" fmla="*/ 48 w 160"/>
              <a:gd name="T31" fmla="*/ 0 h 139"/>
              <a:gd name="T32" fmla="*/ 8 w 160"/>
              <a:gd name="T33" fmla="*/ 3 h 139"/>
              <a:gd name="T34" fmla="*/ 0 w 160"/>
              <a:gd name="T35" fmla="*/ 18 h 139"/>
              <a:gd name="T36" fmla="*/ 11 w 160"/>
              <a:gd name="T37" fmla="*/ 24 h 139"/>
              <a:gd name="T38" fmla="*/ 39 w 160"/>
              <a:gd name="T39" fmla="*/ 54 h 139"/>
              <a:gd name="T40" fmla="*/ 70 w 160"/>
              <a:gd name="T41" fmla="*/ 31 h 139"/>
              <a:gd name="T42" fmla="*/ 80 w 160"/>
              <a:gd name="T43" fmla="*/ 23 h 139"/>
              <a:gd name="T44" fmla="*/ 90 w 160"/>
              <a:gd name="T45" fmla="*/ 31 h 139"/>
              <a:gd name="T46" fmla="*/ 120 w 160"/>
              <a:gd name="T47" fmla="*/ 54 h 139"/>
              <a:gd name="T48" fmla="*/ 149 w 160"/>
              <a:gd name="T49" fmla="*/ 24 h 139"/>
              <a:gd name="T50" fmla="*/ 160 w 160"/>
              <a:gd name="T51" fmla="*/ 18 h 139"/>
              <a:gd name="T52" fmla="*/ 153 w 160"/>
              <a:gd name="T53" fmla="*/ 3 h 139"/>
              <a:gd name="T54" fmla="*/ 39 w 160"/>
              <a:gd name="T55" fmla="*/ 46 h 139"/>
              <a:gd name="T56" fmla="*/ 21 w 160"/>
              <a:gd name="T57" fmla="*/ 21 h 139"/>
              <a:gd name="T58" fmla="*/ 44 w 160"/>
              <a:gd name="T59" fmla="*/ 8 h 139"/>
              <a:gd name="T60" fmla="*/ 62 w 160"/>
              <a:gd name="T61" fmla="*/ 13 h 139"/>
              <a:gd name="T62" fmla="*/ 126 w 160"/>
              <a:gd name="T63" fmla="*/ 44 h 139"/>
              <a:gd name="T64" fmla="*/ 98 w 160"/>
              <a:gd name="T65" fmla="*/ 28 h 139"/>
              <a:gd name="T66" fmla="*/ 112 w 160"/>
              <a:gd name="T67" fmla="*/ 8 h 139"/>
              <a:gd name="T68" fmla="*/ 139 w 160"/>
              <a:gd name="T69" fmla="*/ 14 h 139"/>
              <a:gd name="T70" fmla="*/ 126 w 160"/>
              <a:gd name="T71" fmla="*/ 44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39">
                <a:moveTo>
                  <a:pt x="146" y="79"/>
                </a:moveTo>
                <a:cubicBezTo>
                  <a:pt x="149" y="79"/>
                  <a:pt x="152" y="76"/>
                  <a:pt x="152" y="72"/>
                </a:cubicBezTo>
                <a:cubicBezTo>
                  <a:pt x="152" y="67"/>
                  <a:pt x="149" y="64"/>
                  <a:pt x="146" y="64"/>
                </a:cubicBezTo>
                <a:cubicBezTo>
                  <a:pt x="29" y="64"/>
                  <a:pt x="29" y="64"/>
                  <a:pt x="29" y="64"/>
                </a:cubicBezTo>
                <a:cubicBezTo>
                  <a:pt x="18" y="64"/>
                  <a:pt x="9" y="76"/>
                  <a:pt x="9" y="89"/>
                </a:cubicBezTo>
                <a:cubicBezTo>
                  <a:pt x="9" y="115"/>
                  <a:pt x="9" y="115"/>
                  <a:pt x="9" y="115"/>
                </a:cubicBezTo>
                <a:cubicBezTo>
                  <a:pt x="9" y="124"/>
                  <a:pt x="12" y="139"/>
                  <a:pt x="29" y="139"/>
                </a:cubicBezTo>
                <a:cubicBezTo>
                  <a:pt x="146" y="139"/>
                  <a:pt x="146" y="139"/>
                  <a:pt x="146" y="139"/>
                </a:cubicBezTo>
                <a:cubicBezTo>
                  <a:pt x="149" y="139"/>
                  <a:pt x="152" y="135"/>
                  <a:pt x="152" y="132"/>
                </a:cubicBezTo>
                <a:cubicBezTo>
                  <a:pt x="152" y="127"/>
                  <a:pt x="149" y="124"/>
                  <a:pt x="146" y="124"/>
                </a:cubicBezTo>
                <a:cubicBezTo>
                  <a:pt x="144" y="124"/>
                  <a:pt x="144" y="124"/>
                  <a:pt x="144" y="124"/>
                </a:cubicBezTo>
                <a:cubicBezTo>
                  <a:pt x="144" y="79"/>
                  <a:pt x="144" y="79"/>
                  <a:pt x="144" y="79"/>
                </a:cubicBezTo>
                <a:lnTo>
                  <a:pt x="146" y="79"/>
                </a:lnTo>
                <a:close/>
                <a:moveTo>
                  <a:pt x="131" y="94"/>
                </a:moveTo>
                <a:cubicBezTo>
                  <a:pt x="87" y="94"/>
                  <a:pt x="87" y="94"/>
                  <a:pt x="87" y="94"/>
                </a:cubicBezTo>
                <a:cubicBezTo>
                  <a:pt x="83" y="94"/>
                  <a:pt x="80" y="97"/>
                  <a:pt x="80" y="102"/>
                </a:cubicBezTo>
                <a:cubicBezTo>
                  <a:pt x="80" y="105"/>
                  <a:pt x="83" y="109"/>
                  <a:pt x="87" y="109"/>
                </a:cubicBezTo>
                <a:cubicBezTo>
                  <a:pt x="131" y="109"/>
                  <a:pt x="131" y="109"/>
                  <a:pt x="131" y="109"/>
                </a:cubicBezTo>
                <a:cubicBezTo>
                  <a:pt x="131" y="124"/>
                  <a:pt x="131" y="124"/>
                  <a:pt x="131" y="124"/>
                </a:cubicBezTo>
                <a:cubicBezTo>
                  <a:pt x="29" y="124"/>
                  <a:pt x="29" y="124"/>
                  <a:pt x="29" y="124"/>
                </a:cubicBezTo>
                <a:cubicBezTo>
                  <a:pt x="26" y="124"/>
                  <a:pt x="21" y="120"/>
                  <a:pt x="21" y="115"/>
                </a:cubicBezTo>
                <a:cubicBezTo>
                  <a:pt x="21" y="89"/>
                  <a:pt x="21" y="89"/>
                  <a:pt x="21" y="89"/>
                </a:cubicBezTo>
                <a:cubicBezTo>
                  <a:pt x="21" y="84"/>
                  <a:pt x="26" y="79"/>
                  <a:pt x="29" y="79"/>
                </a:cubicBezTo>
                <a:cubicBezTo>
                  <a:pt x="131" y="79"/>
                  <a:pt x="131" y="79"/>
                  <a:pt x="131" y="79"/>
                </a:cubicBezTo>
                <a:cubicBezTo>
                  <a:pt x="131" y="94"/>
                  <a:pt x="131" y="94"/>
                  <a:pt x="131" y="94"/>
                </a:cubicBezTo>
                <a:close/>
                <a:moveTo>
                  <a:pt x="153" y="3"/>
                </a:moveTo>
                <a:cubicBezTo>
                  <a:pt x="151" y="3"/>
                  <a:pt x="123" y="0"/>
                  <a:pt x="117" y="0"/>
                </a:cubicBezTo>
                <a:cubicBezTo>
                  <a:pt x="115" y="0"/>
                  <a:pt x="114" y="0"/>
                  <a:pt x="112" y="0"/>
                </a:cubicBezTo>
                <a:cubicBezTo>
                  <a:pt x="108" y="0"/>
                  <a:pt x="101" y="1"/>
                  <a:pt x="97" y="3"/>
                </a:cubicBezTo>
                <a:cubicBezTo>
                  <a:pt x="90" y="4"/>
                  <a:pt x="86" y="4"/>
                  <a:pt x="80" y="4"/>
                </a:cubicBezTo>
                <a:cubicBezTo>
                  <a:pt x="75" y="4"/>
                  <a:pt x="70" y="4"/>
                  <a:pt x="64" y="3"/>
                </a:cubicBezTo>
                <a:cubicBezTo>
                  <a:pt x="59" y="1"/>
                  <a:pt x="55" y="0"/>
                  <a:pt x="48" y="0"/>
                </a:cubicBezTo>
                <a:cubicBezTo>
                  <a:pt x="47" y="0"/>
                  <a:pt x="45" y="0"/>
                  <a:pt x="44" y="0"/>
                </a:cubicBezTo>
                <a:cubicBezTo>
                  <a:pt x="38" y="0"/>
                  <a:pt x="10" y="3"/>
                  <a:pt x="8" y="3"/>
                </a:cubicBezTo>
                <a:cubicBezTo>
                  <a:pt x="3" y="3"/>
                  <a:pt x="0" y="6"/>
                  <a:pt x="0" y="11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1"/>
                  <a:pt x="3" y="24"/>
                  <a:pt x="8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4" y="41"/>
                  <a:pt x="22" y="51"/>
                  <a:pt x="33" y="54"/>
                </a:cubicBezTo>
                <a:cubicBezTo>
                  <a:pt x="36" y="54"/>
                  <a:pt x="38" y="54"/>
                  <a:pt x="39" y="54"/>
                </a:cubicBezTo>
                <a:cubicBezTo>
                  <a:pt x="47" y="54"/>
                  <a:pt x="53" y="52"/>
                  <a:pt x="58" y="47"/>
                </a:cubicBezTo>
                <a:cubicBezTo>
                  <a:pt x="64" y="44"/>
                  <a:pt x="67" y="38"/>
                  <a:pt x="70" y="31"/>
                </a:cubicBezTo>
                <a:cubicBezTo>
                  <a:pt x="70" y="31"/>
                  <a:pt x="70" y="31"/>
                  <a:pt x="70" y="29"/>
                </a:cubicBezTo>
                <a:cubicBezTo>
                  <a:pt x="72" y="29"/>
                  <a:pt x="73" y="23"/>
                  <a:pt x="80" y="23"/>
                </a:cubicBezTo>
                <a:cubicBezTo>
                  <a:pt x="87" y="23"/>
                  <a:pt x="89" y="29"/>
                  <a:pt x="89" y="29"/>
                </a:cubicBezTo>
                <a:cubicBezTo>
                  <a:pt x="90" y="31"/>
                  <a:pt x="90" y="31"/>
                  <a:pt x="90" y="31"/>
                </a:cubicBezTo>
                <a:cubicBezTo>
                  <a:pt x="94" y="38"/>
                  <a:pt x="97" y="44"/>
                  <a:pt x="103" y="47"/>
                </a:cubicBezTo>
                <a:cubicBezTo>
                  <a:pt x="108" y="52"/>
                  <a:pt x="114" y="54"/>
                  <a:pt x="120" y="54"/>
                </a:cubicBezTo>
                <a:cubicBezTo>
                  <a:pt x="123" y="54"/>
                  <a:pt x="125" y="54"/>
                  <a:pt x="128" y="54"/>
                </a:cubicBezTo>
                <a:cubicBezTo>
                  <a:pt x="139" y="51"/>
                  <a:pt x="146" y="41"/>
                  <a:pt x="149" y="24"/>
                </a:cubicBezTo>
                <a:cubicBezTo>
                  <a:pt x="153" y="24"/>
                  <a:pt x="153" y="24"/>
                  <a:pt x="153" y="24"/>
                </a:cubicBezTo>
                <a:cubicBezTo>
                  <a:pt x="157" y="24"/>
                  <a:pt x="160" y="21"/>
                  <a:pt x="160" y="18"/>
                </a:cubicBezTo>
                <a:cubicBezTo>
                  <a:pt x="160" y="11"/>
                  <a:pt x="160" y="11"/>
                  <a:pt x="160" y="11"/>
                </a:cubicBezTo>
                <a:cubicBezTo>
                  <a:pt x="160" y="6"/>
                  <a:pt x="157" y="3"/>
                  <a:pt x="153" y="3"/>
                </a:cubicBezTo>
                <a:close/>
                <a:moveTo>
                  <a:pt x="62" y="28"/>
                </a:moveTo>
                <a:cubicBezTo>
                  <a:pt x="58" y="39"/>
                  <a:pt x="50" y="46"/>
                  <a:pt x="39" y="46"/>
                </a:cubicBezTo>
                <a:cubicBezTo>
                  <a:pt x="38" y="46"/>
                  <a:pt x="36" y="46"/>
                  <a:pt x="35" y="44"/>
                </a:cubicBezTo>
                <a:cubicBezTo>
                  <a:pt x="22" y="43"/>
                  <a:pt x="21" y="28"/>
                  <a:pt x="21" y="21"/>
                </a:cubicBezTo>
                <a:cubicBezTo>
                  <a:pt x="21" y="19"/>
                  <a:pt x="21" y="16"/>
                  <a:pt x="22" y="14"/>
                </a:cubicBezTo>
                <a:cubicBezTo>
                  <a:pt x="25" y="11"/>
                  <a:pt x="33" y="8"/>
                  <a:pt x="44" y="8"/>
                </a:cubicBezTo>
                <a:cubicBezTo>
                  <a:pt x="45" y="8"/>
                  <a:pt x="47" y="8"/>
                  <a:pt x="48" y="8"/>
                </a:cubicBezTo>
                <a:cubicBezTo>
                  <a:pt x="55" y="9"/>
                  <a:pt x="59" y="11"/>
                  <a:pt x="62" y="13"/>
                </a:cubicBezTo>
                <a:cubicBezTo>
                  <a:pt x="64" y="14"/>
                  <a:pt x="67" y="18"/>
                  <a:pt x="62" y="28"/>
                </a:cubicBezTo>
                <a:close/>
                <a:moveTo>
                  <a:pt x="126" y="44"/>
                </a:moveTo>
                <a:cubicBezTo>
                  <a:pt x="125" y="46"/>
                  <a:pt x="123" y="46"/>
                  <a:pt x="120" y="46"/>
                </a:cubicBezTo>
                <a:cubicBezTo>
                  <a:pt x="111" y="46"/>
                  <a:pt x="101" y="39"/>
                  <a:pt x="98" y="28"/>
                </a:cubicBezTo>
                <a:cubicBezTo>
                  <a:pt x="94" y="18"/>
                  <a:pt x="97" y="14"/>
                  <a:pt x="98" y="13"/>
                </a:cubicBezTo>
                <a:cubicBezTo>
                  <a:pt x="101" y="11"/>
                  <a:pt x="106" y="9"/>
                  <a:pt x="112" y="8"/>
                </a:cubicBezTo>
                <a:cubicBezTo>
                  <a:pt x="114" y="8"/>
                  <a:pt x="115" y="8"/>
                  <a:pt x="117" y="8"/>
                </a:cubicBezTo>
                <a:cubicBezTo>
                  <a:pt x="128" y="8"/>
                  <a:pt x="135" y="11"/>
                  <a:pt x="139" y="14"/>
                </a:cubicBezTo>
                <a:cubicBezTo>
                  <a:pt x="140" y="16"/>
                  <a:pt x="140" y="19"/>
                  <a:pt x="140" y="21"/>
                </a:cubicBezTo>
                <a:cubicBezTo>
                  <a:pt x="140" y="28"/>
                  <a:pt x="139" y="43"/>
                  <a:pt x="126" y="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264AA80D-7AE6-F61C-76CB-83C6E8B2BB7D}"/>
              </a:ext>
            </a:extLst>
          </p:cNvPr>
          <p:cNvSpPr>
            <a:spLocks noEditPoints="1"/>
          </p:cNvSpPr>
          <p:nvPr/>
        </p:nvSpPr>
        <p:spPr bwMode="auto">
          <a:xfrm>
            <a:off x="6802438" y="3573463"/>
            <a:ext cx="234950" cy="254000"/>
          </a:xfrm>
          <a:custGeom>
            <a:avLst/>
            <a:gdLst>
              <a:gd name="T0" fmla="*/ 145 w 148"/>
              <a:gd name="T1" fmla="*/ 0 h 160"/>
              <a:gd name="T2" fmla="*/ 6 w 148"/>
              <a:gd name="T3" fmla="*/ 0 h 160"/>
              <a:gd name="T4" fmla="*/ 0 w 148"/>
              <a:gd name="T5" fmla="*/ 6 h 160"/>
              <a:gd name="T6" fmla="*/ 0 w 148"/>
              <a:gd name="T7" fmla="*/ 155 h 160"/>
              <a:gd name="T8" fmla="*/ 6 w 148"/>
              <a:gd name="T9" fmla="*/ 160 h 160"/>
              <a:gd name="T10" fmla="*/ 145 w 148"/>
              <a:gd name="T11" fmla="*/ 160 h 160"/>
              <a:gd name="T12" fmla="*/ 148 w 148"/>
              <a:gd name="T13" fmla="*/ 155 h 160"/>
              <a:gd name="T14" fmla="*/ 148 w 148"/>
              <a:gd name="T15" fmla="*/ 6 h 160"/>
              <a:gd name="T16" fmla="*/ 145 w 148"/>
              <a:gd name="T17" fmla="*/ 0 h 160"/>
              <a:gd name="T18" fmla="*/ 140 w 148"/>
              <a:gd name="T19" fmla="*/ 149 h 160"/>
              <a:gd name="T20" fmla="*/ 11 w 148"/>
              <a:gd name="T21" fmla="*/ 149 h 160"/>
              <a:gd name="T22" fmla="*/ 11 w 148"/>
              <a:gd name="T23" fmla="*/ 11 h 160"/>
              <a:gd name="T24" fmla="*/ 140 w 148"/>
              <a:gd name="T25" fmla="*/ 11 h 160"/>
              <a:gd name="T26" fmla="*/ 140 w 148"/>
              <a:gd name="T27" fmla="*/ 149 h 160"/>
              <a:gd name="T28" fmla="*/ 57 w 148"/>
              <a:gd name="T29" fmla="*/ 118 h 160"/>
              <a:gd name="T30" fmla="*/ 60 w 148"/>
              <a:gd name="T31" fmla="*/ 118 h 160"/>
              <a:gd name="T32" fmla="*/ 107 w 148"/>
              <a:gd name="T33" fmla="*/ 82 h 160"/>
              <a:gd name="T34" fmla="*/ 109 w 148"/>
              <a:gd name="T35" fmla="*/ 81 h 160"/>
              <a:gd name="T36" fmla="*/ 107 w 148"/>
              <a:gd name="T37" fmla="*/ 77 h 160"/>
              <a:gd name="T38" fmla="*/ 60 w 148"/>
              <a:gd name="T39" fmla="*/ 42 h 160"/>
              <a:gd name="T40" fmla="*/ 55 w 148"/>
              <a:gd name="T41" fmla="*/ 42 h 160"/>
              <a:gd name="T42" fmla="*/ 53 w 148"/>
              <a:gd name="T43" fmla="*/ 45 h 160"/>
              <a:gd name="T44" fmla="*/ 53 w 148"/>
              <a:gd name="T45" fmla="*/ 114 h 160"/>
              <a:gd name="T46" fmla="*/ 55 w 148"/>
              <a:gd name="T47" fmla="*/ 118 h 160"/>
              <a:gd name="T48" fmla="*/ 57 w 148"/>
              <a:gd name="T49" fmla="*/ 1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8" h="160">
                <a:moveTo>
                  <a:pt x="145" y="0"/>
                </a:moveTo>
                <a:cubicBezTo>
                  <a:pt x="6" y="0"/>
                  <a:pt x="6" y="0"/>
                  <a:pt x="6" y="0"/>
                </a:cubicBezTo>
                <a:cubicBezTo>
                  <a:pt x="4" y="0"/>
                  <a:pt x="0" y="4"/>
                  <a:pt x="0" y="6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7"/>
                  <a:pt x="4" y="160"/>
                  <a:pt x="6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47" y="160"/>
                  <a:pt x="148" y="157"/>
                  <a:pt x="148" y="155"/>
                </a:cubicBezTo>
                <a:cubicBezTo>
                  <a:pt x="148" y="6"/>
                  <a:pt x="148" y="6"/>
                  <a:pt x="148" y="6"/>
                </a:cubicBezTo>
                <a:cubicBezTo>
                  <a:pt x="148" y="4"/>
                  <a:pt x="147" y="0"/>
                  <a:pt x="145" y="0"/>
                </a:cubicBezTo>
                <a:close/>
                <a:moveTo>
                  <a:pt x="140" y="149"/>
                </a:moveTo>
                <a:cubicBezTo>
                  <a:pt x="11" y="149"/>
                  <a:pt x="11" y="149"/>
                  <a:pt x="11" y="149"/>
                </a:cubicBezTo>
                <a:cubicBezTo>
                  <a:pt x="11" y="11"/>
                  <a:pt x="11" y="11"/>
                  <a:pt x="11" y="11"/>
                </a:cubicBezTo>
                <a:cubicBezTo>
                  <a:pt x="140" y="11"/>
                  <a:pt x="140" y="11"/>
                  <a:pt x="140" y="11"/>
                </a:cubicBezTo>
                <a:lnTo>
                  <a:pt x="140" y="149"/>
                </a:lnTo>
                <a:close/>
                <a:moveTo>
                  <a:pt x="57" y="118"/>
                </a:moveTo>
                <a:cubicBezTo>
                  <a:pt x="58" y="118"/>
                  <a:pt x="58" y="118"/>
                  <a:pt x="60" y="118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9" y="81"/>
                  <a:pt x="109" y="81"/>
                  <a:pt x="109" y="81"/>
                </a:cubicBezTo>
                <a:cubicBezTo>
                  <a:pt x="109" y="79"/>
                  <a:pt x="107" y="77"/>
                  <a:pt x="107" y="77"/>
                </a:cubicBezTo>
                <a:cubicBezTo>
                  <a:pt x="60" y="42"/>
                  <a:pt x="60" y="42"/>
                  <a:pt x="60" y="42"/>
                </a:cubicBezTo>
                <a:cubicBezTo>
                  <a:pt x="58" y="42"/>
                  <a:pt x="57" y="42"/>
                  <a:pt x="55" y="42"/>
                </a:cubicBezTo>
                <a:cubicBezTo>
                  <a:pt x="55" y="42"/>
                  <a:pt x="53" y="44"/>
                  <a:pt x="53" y="45"/>
                </a:cubicBezTo>
                <a:cubicBezTo>
                  <a:pt x="53" y="114"/>
                  <a:pt x="53" y="114"/>
                  <a:pt x="53" y="114"/>
                </a:cubicBezTo>
                <a:cubicBezTo>
                  <a:pt x="53" y="116"/>
                  <a:pt x="55" y="118"/>
                  <a:pt x="55" y="118"/>
                </a:cubicBezTo>
                <a:cubicBezTo>
                  <a:pt x="57" y="118"/>
                  <a:pt x="57" y="118"/>
                  <a:pt x="57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4F5456E9-5CC1-71A5-AC33-1EBC0070F0AF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2471738"/>
            <a:ext cx="246063" cy="254000"/>
          </a:xfrm>
          <a:custGeom>
            <a:avLst/>
            <a:gdLst>
              <a:gd name="T0" fmla="*/ 151 w 155"/>
              <a:gd name="T1" fmla="*/ 25 h 160"/>
              <a:gd name="T2" fmla="*/ 39 w 155"/>
              <a:gd name="T3" fmla="*/ 25 h 160"/>
              <a:gd name="T4" fmla="*/ 32 w 155"/>
              <a:gd name="T5" fmla="*/ 10 h 160"/>
              <a:gd name="T6" fmla="*/ 29 w 155"/>
              <a:gd name="T7" fmla="*/ 5 h 160"/>
              <a:gd name="T8" fmla="*/ 8 w 155"/>
              <a:gd name="T9" fmla="*/ 0 h 160"/>
              <a:gd name="T10" fmla="*/ 2 w 155"/>
              <a:gd name="T11" fmla="*/ 5 h 160"/>
              <a:gd name="T12" fmla="*/ 5 w 155"/>
              <a:gd name="T13" fmla="*/ 11 h 160"/>
              <a:gd name="T14" fmla="*/ 23 w 155"/>
              <a:gd name="T15" fmla="*/ 16 h 160"/>
              <a:gd name="T16" fmla="*/ 69 w 155"/>
              <a:gd name="T17" fmla="*/ 132 h 160"/>
              <a:gd name="T18" fmla="*/ 68 w 155"/>
              <a:gd name="T19" fmla="*/ 141 h 160"/>
              <a:gd name="T20" fmla="*/ 85 w 155"/>
              <a:gd name="T21" fmla="*/ 160 h 160"/>
              <a:gd name="T22" fmla="*/ 102 w 155"/>
              <a:gd name="T23" fmla="*/ 141 h 160"/>
              <a:gd name="T24" fmla="*/ 101 w 155"/>
              <a:gd name="T25" fmla="*/ 135 h 160"/>
              <a:gd name="T26" fmla="*/ 121 w 155"/>
              <a:gd name="T27" fmla="*/ 135 h 160"/>
              <a:gd name="T28" fmla="*/ 119 w 155"/>
              <a:gd name="T29" fmla="*/ 141 h 160"/>
              <a:gd name="T30" fmla="*/ 137 w 155"/>
              <a:gd name="T31" fmla="*/ 160 h 160"/>
              <a:gd name="T32" fmla="*/ 154 w 155"/>
              <a:gd name="T33" fmla="*/ 141 h 160"/>
              <a:gd name="T34" fmla="*/ 137 w 155"/>
              <a:gd name="T35" fmla="*/ 122 h 160"/>
              <a:gd name="T36" fmla="*/ 78 w 155"/>
              <a:gd name="T37" fmla="*/ 122 h 160"/>
              <a:gd name="T38" fmla="*/ 71 w 155"/>
              <a:gd name="T39" fmla="*/ 104 h 160"/>
              <a:gd name="T40" fmla="*/ 151 w 155"/>
              <a:gd name="T41" fmla="*/ 104 h 160"/>
              <a:gd name="T42" fmla="*/ 155 w 155"/>
              <a:gd name="T43" fmla="*/ 100 h 160"/>
              <a:gd name="T44" fmla="*/ 155 w 155"/>
              <a:gd name="T45" fmla="*/ 31 h 160"/>
              <a:gd name="T46" fmla="*/ 151 w 155"/>
              <a:gd name="T47" fmla="*/ 25 h 160"/>
              <a:gd name="T48" fmla="*/ 137 w 155"/>
              <a:gd name="T49" fmla="*/ 135 h 160"/>
              <a:gd name="T50" fmla="*/ 144 w 155"/>
              <a:gd name="T51" fmla="*/ 141 h 160"/>
              <a:gd name="T52" fmla="*/ 137 w 155"/>
              <a:gd name="T53" fmla="*/ 148 h 160"/>
              <a:gd name="T54" fmla="*/ 130 w 155"/>
              <a:gd name="T55" fmla="*/ 141 h 160"/>
              <a:gd name="T56" fmla="*/ 137 w 155"/>
              <a:gd name="T57" fmla="*/ 135 h 160"/>
              <a:gd name="T58" fmla="*/ 85 w 155"/>
              <a:gd name="T59" fmla="*/ 135 h 160"/>
              <a:gd name="T60" fmla="*/ 92 w 155"/>
              <a:gd name="T61" fmla="*/ 141 h 160"/>
              <a:gd name="T62" fmla="*/ 85 w 155"/>
              <a:gd name="T63" fmla="*/ 148 h 160"/>
              <a:gd name="T64" fmla="*/ 78 w 155"/>
              <a:gd name="T65" fmla="*/ 141 h 160"/>
              <a:gd name="T66" fmla="*/ 85 w 155"/>
              <a:gd name="T67" fmla="*/ 135 h 160"/>
              <a:gd name="T68" fmla="*/ 145 w 155"/>
              <a:gd name="T69" fmla="*/ 60 h 160"/>
              <a:gd name="T70" fmla="*/ 109 w 155"/>
              <a:gd name="T71" fmla="*/ 60 h 160"/>
              <a:gd name="T72" fmla="*/ 105 w 155"/>
              <a:gd name="T73" fmla="*/ 64 h 160"/>
              <a:gd name="T74" fmla="*/ 109 w 155"/>
              <a:gd name="T75" fmla="*/ 71 h 160"/>
              <a:gd name="T76" fmla="*/ 145 w 155"/>
              <a:gd name="T77" fmla="*/ 71 h 160"/>
              <a:gd name="T78" fmla="*/ 145 w 155"/>
              <a:gd name="T79" fmla="*/ 93 h 160"/>
              <a:gd name="T80" fmla="*/ 66 w 155"/>
              <a:gd name="T81" fmla="*/ 93 h 160"/>
              <a:gd name="T82" fmla="*/ 43 w 155"/>
              <a:gd name="T83" fmla="*/ 37 h 160"/>
              <a:gd name="T84" fmla="*/ 145 w 155"/>
              <a:gd name="T85" fmla="*/ 37 h 160"/>
              <a:gd name="T86" fmla="*/ 145 w 155"/>
              <a:gd name="T87" fmla="*/ 60 h 160"/>
              <a:gd name="T88" fmla="*/ 145 w 155"/>
              <a:gd name="T89" fmla="*/ 60 h 160"/>
              <a:gd name="T90" fmla="*/ 145 w 155"/>
              <a:gd name="T91" fmla="*/ 60 h 160"/>
              <a:gd name="T92" fmla="*/ 145 w 155"/>
              <a:gd name="T93" fmla="*/ 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5" h="160">
                <a:moveTo>
                  <a:pt x="151" y="25"/>
                </a:moveTo>
                <a:cubicBezTo>
                  <a:pt x="39" y="25"/>
                  <a:pt x="39" y="25"/>
                  <a:pt x="39" y="25"/>
                </a:cubicBezTo>
                <a:cubicBezTo>
                  <a:pt x="32" y="10"/>
                  <a:pt x="32" y="10"/>
                  <a:pt x="32" y="10"/>
                </a:cubicBezTo>
                <a:cubicBezTo>
                  <a:pt x="32" y="7"/>
                  <a:pt x="31" y="7"/>
                  <a:pt x="29" y="5"/>
                </a:cubicBezTo>
                <a:cubicBezTo>
                  <a:pt x="8" y="0"/>
                  <a:pt x="8" y="0"/>
                  <a:pt x="8" y="0"/>
                </a:cubicBezTo>
                <a:cubicBezTo>
                  <a:pt x="5" y="0"/>
                  <a:pt x="2" y="2"/>
                  <a:pt x="2" y="5"/>
                </a:cubicBezTo>
                <a:cubicBezTo>
                  <a:pt x="0" y="8"/>
                  <a:pt x="2" y="11"/>
                  <a:pt x="5" y="11"/>
                </a:cubicBezTo>
                <a:cubicBezTo>
                  <a:pt x="23" y="16"/>
                  <a:pt x="23" y="16"/>
                  <a:pt x="23" y="16"/>
                </a:cubicBezTo>
                <a:cubicBezTo>
                  <a:pt x="69" y="132"/>
                  <a:pt x="69" y="132"/>
                  <a:pt x="69" y="132"/>
                </a:cubicBezTo>
                <a:cubicBezTo>
                  <a:pt x="68" y="135"/>
                  <a:pt x="68" y="138"/>
                  <a:pt x="68" y="141"/>
                </a:cubicBezTo>
                <a:cubicBezTo>
                  <a:pt x="68" y="151"/>
                  <a:pt x="75" y="160"/>
                  <a:pt x="85" y="160"/>
                </a:cubicBezTo>
                <a:cubicBezTo>
                  <a:pt x="95" y="160"/>
                  <a:pt x="102" y="151"/>
                  <a:pt x="102" y="141"/>
                </a:cubicBezTo>
                <a:cubicBezTo>
                  <a:pt x="102" y="139"/>
                  <a:pt x="102" y="136"/>
                  <a:pt x="101" y="135"/>
                </a:cubicBezTo>
                <a:cubicBezTo>
                  <a:pt x="121" y="135"/>
                  <a:pt x="121" y="135"/>
                  <a:pt x="121" y="135"/>
                </a:cubicBezTo>
                <a:cubicBezTo>
                  <a:pt x="119" y="136"/>
                  <a:pt x="119" y="139"/>
                  <a:pt x="119" y="141"/>
                </a:cubicBezTo>
                <a:cubicBezTo>
                  <a:pt x="119" y="151"/>
                  <a:pt x="127" y="160"/>
                  <a:pt x="137" y="160"/>
                </a:cubicBezTo>
                <a:cubicBezTo>
                  <a:pt x="147" y="160"/>
                  <a:pt x="154" y="151"/>
                  <a:pt x="154" y="141"/>
                </a:cubicBezTo>
                <a:cubicBezTo>
                  <a:pt x="154" y="132"/>
                  <a:pt x="147" y="122"/>
                  <a:pt x="137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1" y="104"/>
                  <a:pt x="71" y="104"/>
                  <a:pt x="71" y="104"/>
                </a:cubicBezTo>
                <a:cubicBezTo>
                  <a:pt x="151" y="104"/>
                  <a:pt x="151" y="104"/>
                  <a:pt x="151" y="104"/>
                </a:cubicBezTo>
                <a:cubicBezTo>
                  <a:pt x="154" y="104"/>
                  <a:pt x="155" y="103"/>
                  <a:pt x="155" y="100"/>
                </a:cubicBezTo>
                <a:cubicBezTo>
                  <a:pt x="155" y="31"/>
                  <a:pt x="155" y="31"/>
                  <a:pt x="155" y="31"/>
                </a:cubicBezTo>
                <a:cubicBezTo>
                  <a:pt x="155" y="28"/>
                  <a:pt x="154" y="25"/>
                  <a:pt x="151" y="25"/>
                </a:cubicBezTo>
                <a:close/>
                <a:moveTo>
                  <a:pt x="137" y="135"/>
                </a:moveTo>
                <a:cubicBezTo>
                  <a:pt x="141" y="135"/>
                  <a:pt x="144" y="138"/>
                  <a:pt x="144" y="141"/>
                </a:cubicBezTo>
                <a:cubicBezTo>
                  <a:pt x="144" y="145"/>
                  <a:pt x="141" y="148"/>
                  <a:pt x="137" y="148"/>
                </a:cubicBezTo>
                <a:cubicBezTo>
                  <a:pt x="132" y="148"/>
                  <a:pt x="130" y="145"/>
                  <a:pt x="130" y="141"/>
                </a:cubicBezTo>
                <a:cubicBezTo>
                  <a:pt x="130" y="138"/>
                  <a:pt x="132" y="135"/>
                  <a:pt x="137" y="135"/>
                </a:cubicBezTo>
                <a:close/>
                <a:moveTo>
                  <a:pt x="85" y="135"/>
                </a:moveTo>
                <a:cubicBezTo>
                  <a:pt x="89" y="135"/>
                  <a:pt x="92" y="138"/>
                  <a:pt x="92" y="141"/>
                </a:cubicBezTo>
                <a:cubicBezTo>
                  <a:pt x="92" y="145"/>
                  <a:pt x="89" y="148"/>
                  <a:pt x="85" y="148"/>
                </a:cubicBezTo>
                <a:cubicBezTo>
                  <a:pt x="81" y="148"/>
                  <a:pt x="78" y="145"/>
                  <a:pt x="78" y="141"/>
                </a:cubicBezTo>
                <a:cubicBezTo>
                  <a:pt x="78" y="138"/>
                  <a:pt x="81" y="135"/>
                  <a:pt x="85" y="135"/>
                </a:cubicBezTo>
                <a:close/>
                <a:moveTo>
                  <a:pt x="145" y="60"/>
                </a:moveTo>
                <a:cubicBezTo>
                  <a:pt x="109" y="60"/>
                  <a:pt x="109" y="60"/>
                  <a:pt x="109" y="60"/>
                </a:cubicBezTo>
                <a:cubicBezTo>
                  <a:pt x="107" y="60"/>
                  <a:pt x="105" y="61"/>
                  <a:pt x="105" y="64"/>
                </a:cubicBezTo>
                <a:cubicBezTo>
                  <a:pt x="105" y="68"/>
                  <a:pt x="107" y="71"/>
                  <a:pt x="109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93"/>
                  <a:pt x="145" y="93"/>
                  <a:pt x="145" y="93"/>
                </a:cubicBezTo>
                <a:cubicBezTo>
                  <a:pt x="66" y="93"/>
                  <a:pt x="66" y="93"/>
                  <a:pt x="66" y="93"/>
                </a:cubicBezTo>
                <a:cubicBezTo>
                  <a:pt x="43" y="37"/>
                  <a:pt x="43" y="37"/>
                  <a:pt x="43" y="37"/>
                </a:cubicBezTo>
                <a:cubicBezTo>
                  <a:pt x="145" y="37"/>
                  <a:pt x="145" y="37"/>
                  <a:pt x="145" y="37"/>
                </a:cubicBezTo>
                <a:cubicBezTo>
                  <a:pt x="145" y="60"/>
                  <a:pt x="145" y="60"/>
                  <a:pt x="145" y="60"/>
                </a:cubicBezTo>
                <a:cubicBezTo>
                  <a:pt x="145" y="60"/>
                  <a:pt x="145" y="60"/>
                  <a:pt x="145" y="60"/>
                </a:cubicBezTo>
                <a:close/>
                <a:moveTo>
                  <a:pt x="145" y="60"/>
                </a:moveTo>
                <a:cubicBezTo>
                  <a:pt x="145" y="60"/>
                  <a:pt x="145" y="60"/>
                  <a:pt x="145" y="6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1215E803-A39C-40D1-A3B0-4668D7F14A4A}"/>
              </a:ext>
            </a:extLst>
          </p:cNvPr>
          <p:cNvSpPr>
            <a:spLocks noEditPoints="1"/>
          </p:cNvSpPr>
          <p:nvPr/>
        </p:nvSpPr>
        <p:spPr bwMode="auto">
          <a:xfrm>
            <a:off x="9034463" y="3022600"/>
            <a:ext cx="176213" cy="254000"/>
          </a:xfrm>
          <a:custGeom>
            <a:avLst/>
            <a:gdLst>
              <a:gd name="T0" fmla="*/ 69 w 112"/>
              <a:gd name="T1" fmla="*/ 23 h 160"/>
              <a:gd name="T2" fmla="*/ 70 w 112"/>
              <a:gd name="T3" fmla="*/ 5 h 160"/>
              <a:gd name="T4" fmla="*/ 52 w 112"/>
              <a:gd name="T5" fmla="*/ 3 h 160"/>
              <a:gd name="T6" fmla="*/ 50 w 112"/>
              <a:gd name="T7" fmla="*/ 22 h 160"/>
              <a:gd name="T8" fmla="*/ 112 w 112"/>
              <a:gd name="T9" fmla="*/ 133 h 160"/>
              <a:gd name="T10" fmla="*/ 101 w 112"/>
              <a:gd name="T11" fmla="*/ 93 h 160"/>
              <a:gd name="T12" fmla="*/ 98 w 112"/>
              <a:gd name="T13" fmla="*/ 84 h 160"/>
              <a:gd name="T14" fmla="*/ 98 w 112"/>
              <a:gd name="T15" fmla="*/ 75 h 160"/>
              <a:gd name="T16" fmla="*/ 68 w 112"/>
              <a:gd name="T17" fmla="*/ 36 h 160"/>
              <a:gd name="T18" fmla="*/ 48 w 112"/>
              <a:gd name="T19" fmla="*/ 32 h 160"/>
              <a:gd name="T20" fmla="*/ 19 w 112"/>
              <a:gd name="T21" fmla="*/ 56 h 160"/>
              <a:gd name="T22" fmla="*/ 13 w 112"/>
              <a:gd name="T23" fmla="*/ 84 h 160"/>
              <a:gd name="T24" fmla="*/ 11 w 112"/>
              <a:gd name="T25" fmla="*/ 90 h 160"/>
              <a:gd name="T26" fmla="*/ 3 w 112"/>
              <a:gd name="T27" fmla="*/ 93 h 160"/>
              <a:gd name="T28" fmla="*/ 17 w 112"/>
              <a:gd name="T29" fmla="*/ 133 h 160"/>
              <a:gd name="T30" fmla="*/ 8 w 112"/>
              <a:gd name="T31" fmla="*/ 150 h 160"/>
              <a:gd name="T32" fmla="*/ 16 w 112"/>
              <a:gd name="T33" fmla="*/ 160 h 160"/>
              <a:gd name="T34" fmla="*/ 37 w 112"/>
              <a:gd name="T35" fmla="*/ 133 h 160"/>
              <a:gd name="T36" fmla="*/ 38 w 112"/>
              <a:gd name="T37" fmla="*/ 130 h 160"/>
              <a:gd name="T38" fmla="*/ 44 w 112"/>
              <a:gd name="T39" fmla="*/ 121 h 160"/>
              <a:gd name="T40" fmla="*/ 68 w 112"/>
              <a:gd name="T41" fmla="*/ 121 h 160"/>
              <a:gd name="T42" fmla="*/ 81 w 112"/>
              <a:gd name="T43" fmla="*/ 160 h 160"/>
              <a:gd name="T44" fmla="*/ 90 w 112"/>
              <a:gd name="T45" fmla="*/ 151 h 160"/>
              <a:gd name="T46" fmla="*/ 87 w 112"/>
              <a:gd name="T47" fmla="*/ 133 h 160"/>
              <a:gd name="T48" fmla="*/ 26 w 112"/>
              <a:gd name="T49" fmla="*/ 93 h 160"/>
              <a:gd name="T50" fmla="*/ 13 w 112"/>
              <a:gd name="T51" fmla="*/ 90 h 160"/>
              <a:gd name="T52" fmla="*/ 16 w 112"/>
              <a:gd name="T53" fmla="*/ 88 h 160"/>
              <a:gd name="T54" fmla="*/ 24 w 112"/>
              <a:gd name="T55" fmla="*/ 88 h 160"/>
              <a:gd name="T56" fmla="*/ 26 w 112"/>
              <a:gd name="T57" fmla="*/ 92 h 160"/>
              <a:gd name="T58" fmla="*/ 32 w 112"/>
              <a:gd name="T59" fmla="*/ 93 h 160"/>
              <a:gd name="T60" fmla="*/ 27 w 112"/>
              <a:gd name="T61" fmla="*/ 88 h 160"/>
              <a:gd name="T62" fmla="*/ 31 w 112"/>
              <a:gd name="T63" fmla="*/ 63 h 160"/>
              <a:gd name="T64" fmla="*/ 32 w 112"/>
              <a:gd name="T65" fmla="*/ 93 h 160"/>
              <a:gd name="T66" fmla="*/ 98 w 112"/>
              <a:gd name="T67" fmla="*/ 89 h 160"/>
              <a:gd name="T68" fmla="*/ 98 w 112"/>
              <a:gd name="T69" fmla="*/ 93 h 160"/>
              <a:gd name="T70" fmla="*/ 87 w 112"/>
              <a:gd name="T71" fmla="*/ 90 h 160"/>
              <a:gd name="T72" fmla="*/ 92 w 112"/>
              <a:gd name="T73" fmla="*/ 88 h 160"/>
              <a:gd name="T74" fmla="*/ 85 w 112"/>
              <a:gd name="T75" fmla="*/ 87 h 160"/>
              <a:gd name="T76" fmla="*/ 85 w 112"/>
              <a:gd name="T77" fmla="*/ 93 h 160"/>
              <a:gd name="T78" fmla="*/ 76 w 112"/>
              <a:gd name="T79" fmla="*/ 105 h 160"/>
              <a:gd name="T80" fmla="*/ 65 w 112"/>
              <a:gd name="T81" fmla="*/ 59 h 160"/>
              <a:gd name="T82" fmla="*/ 72 w 112"/>
              <a:gd name="T83" fmla="*/ 71 h 160"/>
              <a:gd name="T84" fmla="*/ 87 w 112"/>
              <a:gd name="T85" fmla="*/ 8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2" h="160">
                <a:moveTo>
                  <a:pt x="59" y="27"/>
                </a:moveTo>
                <a:cubicBezTo>
                  <a:pt x="63" y="27"/>
                  <a:pt x="65" y="26"/>
                  <a:pt x="69" y="23"/>
                </a:cubicBezTo>
                <a:cubicBezTo>
                  <a:pt x="72" y="21"/>
                  <a:pt x="73" y="18"/>
                  <a:pt x="73" y="14"/>
                </a:cubicBezTo>
                <a:cubicBezTo>
                  <a:pt x="73" y="11"/>
                  <a:pt x="73" y="7"/>
                  <a:pt x="70" y="5"/>
                </a:cubicBezTo>
                <a:cubicBezTo>
                  <a:pt x="68" y="2"/>
                  <a:pt x="64" y="1"/>
                  <a:pt x="62" y="1"/>
                </a:cubicBezTo>
                <a:cubicBezTo>
                  <a:pt x="58" y="0"/>
                  <a:pt x="54" y="1"/>
                  <a:pt x="52" y="3"/>
                </a:cubicBezTo>
                <a:cubicBezTo>
                  <a:pt x="49" y="6"/>
                  <a:pt x="47" y="9"/>
                  <a:pt x="47" y="13"/>
                </a:cubicBezTo>
                <a:cubicBezTo>
                  <a:pt x="47" y="17"/>
                  <a:pt x="48" y="19"/>
                  <a:pt x="50" y="22"/>
                </a:cubicBezTo>
                <a:cubicBezTo>
                  <a:pt x="53" y="24"/>
                  <a:pt x="55" y="26"/>
                  <a:pt x="59" y="27"/>
                </a:cubicBezTo>
                <a:close/>
                <a:moveTo>
                  <a:pt x="112" y="133"/>
                </a:moveTo>
                <a:cubicBezTo>
                  <a:pt x="108" y="93"/>
                  <a:pt x="108" y="93"/>
                  <a:pt x="108" y="93"/>
                </a:cubicBezTo>
                <a:cubicBezTo>
                  <a:pt x="101" y="93"/>
                  <a:pt x="101" y="93"/>
                  <a:pt x="101" y="93"/>
                </a:cubicBezTo>
                <a:cubicBezTo>
                  <a:pt x="101" y="88"/>
                  <a:pt x="101" y="88"/>
                  <a:pt x="101" y="88"/>
                </a:cubicBezTo>
                <a:cubicBezTo>
                  <a:pt x="101" y="85"/>
                  <a:pt x="100" y="84"/>
                  <a:pt x="98" y="84"/>
                </a:cubicBezTo>
                <a:cubicBezTo>
                  <a:pt x="100" y="83"/>
                  <a:pt x="101" y="81"/>
                  <a:pt x="101" y="80"/>
                </a:cubicBezTo>
                <a:cubicBezTo>
                  <a:pt x="101" y="77"/>
                  <a:pt x="100" y="76"/>
                  <a:pt x="98" y="75"/>
                </a:cubicBezTo>
                <a:cubicBezTo>
                  <a:pt x="80" y="63"/>
                  <a:pt x="80" y="63"/>
                  <a:pt x="80" y="63"/>
                </a:cubicBezTo>
                <a:cubicBezTo>
                  <a:pt x="68" y="36"/>
                  <a:pt x="68" y="36"/>
                  <a:pt x="68" y="36"/>
                </a:cubicBezTo>
                <a:cubicBezTo>
                  <a:pt x="65" y="32"/>
                  <a:pt x="61" y="30"/>
                  <a:pt x="56" y="30"/>
                </a:cubicBezTo>
                <a:cubicBezTo>
                  <a:pt x="54" y="29"/>
                  <a:pt x="50" y="30"/>
                  <a:pt x="48" y="32"/>
                </a:cubicBezTo>
                <a:cubicBezTo>
                  <a:pt x="22" y="54"/>
                  <a:pt x="22" y="54"/>
                  <a:pt x="22" y="54"/>
                </a:cubicBezTo>
                <a:cubicBezTo>
                  <a:pt x="21" y="55"/>
                  <a:pt x="21" y="55"/>
                  <a:pt x="19" y="56"/>
                </a:cubicBezTo>
                <a:cubicBezTo>
                  <a:pt x="13" y="83"/>
                  <a:pt x="13" y="83"/>
                  <a:pt x="13" y="83"/>
                </a:cubicBezTo>
                <a:cubicBezTo>
                  <a:pt x="13" y="84"/>
                  <a:pt x="13" y="84"/>
                  <a:pt x="13" y="84"/>
                </a:cubicBezTo>
                <a:cubicBezTo>
                  <a:pt x="12" y="84"/>
                  <a:pt x="12" y="84"/>
                  <a:pt x="11" y="87"/>
                </a:cubicBezTo>
                <a:cubicBezTo>
                  <a:pt x="11" y="90"/>
                  <a:pt x="11" y="90"/>
                  <a:pt x="11" y="90"/>
                </a:cubicBezTo>
                <a:cubicBezTo>
                  <a:pt x="11" y="93"/>
                  <a:pt x="11" y="93"/>
                  <a:pt x="11" y="93"/>
                </a:cubicBezTo>
                <a:cubicBezTo>
                  <a:pt x="3" y="93"/>
                  <a:pt x="3" y="93"/>
                  <a:pt x="3" y="93"/>
                </a:cubicBezTo>
                <a:cubicBezTo>
                  <a:pt x="0" y="133"/>
                  <a:pt x="0" y="133"/>
                  <a:pt x="0" y="133"/>
                </a:cubicBezTo>
                <a:cubicBezTo>
                  <a:pt x="17" y="133"/>
                  <a:pt x="17" y="133"/>
                  <a:pt x="17" y="133"/>
                </a:cubicBezTo>
                <a:cubicBezTo>
                  <a:pt x="10" y="146"/>
                  <a:pt x="10" y="146"/>
                  <a:pt x="10" y="146"/>
                </a:cubicBezTo>
                <a:cubicBezTo>
                  <a:pt x="8" y="147"/>
                  <a:pt x="8" y="148"/>
                  <a:pt x="8" y="150"/>
                </a:cubicBezTo>
                <a:cubicBezTo>
                  <a:pt x="7" y="152"/>
                  <a:pt x="8" y="155"/>
                  <a:pt x="10" y="156"/>
                </a:cubicBezTo>
                <a:cubicBezTo>
                  <a:pt x="12" y="159"/>
                  <a:pt x="13" y="159"/>
                  <a:pt x="16" y="160"/>
                </a:cubicBezTo>
                <a:cubicBezTo>
                  <a:pt x="19" y="160"/>
                  <a:pt x="22" y="159"/>
                  <a:pt x="24" y="155"/>
                </a:cubicBezTo>
                <a:cubicBezTo>
                  <a:pt x="37" y="133"/>
                  <a:pt x="37" y="133"/>
                  <a:pt x="37" y="133"/>
                </a:cubicBezTo>
                <a:cubicBezTo>
                  <a:pt x="39" y="133"/>
                  <a:pt x="39" y="133"/>
                  <a:pt x="39" y="133"/>
                </a:cubicBezTo>
                <a:cubicBezTo>
                  <a:pt x="38" y="130"/>
                  <a:pt x="38" y="130"/>
                  <a:pt x="38" y="130"/>
                </a:cubicBezTo>
                <a:cubicBezTo>
                  <a:pt x="42" y="125"/>
                  <a:pt x="42" y="125"/>
                  <a:pt x="42" y="125"/>
                </a:cubicBezTo>
                <a:cubicBezTo>
                  <a:pt x="44" y="121"/>
                  <a:pt x="44" y="121"/>
                  <a:pt x="44" y="121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68" y="121"/>
                  <a:pt x="68" y="121"/>
                  <a:pt x="68" y="121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4" y="156"/>
                  <a:pt x="76" y="159"/>
                  <a:pt x="81" y="160"/>
                </a:cubicBezTo>
                <a:cubicBezTo>
                  <a:pt x="84" y="160"/>
                  <a:pt x="85" y="159"/>
                  <a:pt x="87" y="158"/>
                </a:cubicBezTo>
                <a:cubicBezTo>
                  <a:pt x="88" y="156"/>
                  <a:pt x="90" y="154"/>
                  <a:pt x="90" y="151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87" y="133"/>
                  <a:pt x="87" y="133"/>
                  <a:pt x="87" y="133"/>
                </a:cubicBezTo>
                <a:lnTo>
                  <a:pt x="112" y="133"/>
                </a:lnTo>
                <a:close/>
                <a:moveTo>
                  <a:pt x="26" y="93"/>
                </a:moveTo>
                <a:cubicBezTo>
                  <a:pt x="13" y="93"/>
                  <a:pt x="13" y="93"/>
                  <a:pt x="13" y="93"/>
                </a:cubicBezTo>
                <a:cubicBezTo>
                  <a:pt x="13" y="90"/>
                  <a:pt x="13" y="90"/>
                  <a:pt x="13" y="90"/>
                </a:cubicBezTo>
                <a:cubicBezTo>
                  <a:pt x="13" y="88"/>
                  <a:pt x="14" y="88"/>
                  <a:pt x="14" y="88"/>
                </a:cubicBezTo>
                <a:cubicBezTo>
                  <a:pt x="16" y="88"/>
                  <a:pt x="16" y="88"/>
                  <a:pt x="16" y="88"/>
                </a:cubicBezTo>
                <a:cubicBezTo>
                  <a:pt x="17" y="89"/>
                  <a:pt x="18" y="89"/>
                  <a:pt x="19" y="89"/>
                </a:cubicBezTo>
                <a:cubicBezTo>
                  <a:pt x="22" y="90"/>
                  <a:pt x="23" y="89"/>
                  <a:pt x="24" y="88"/>
                </a:cubicBezTo>
                <a:cubicBezTo>
                  <a:pt x="24" y="88"/>
                  <a:pt x="24" y="88"/>
                  <a:pt x="24" y="89"/>
                </a:cubicBezTo>
                <a:cubicBezTo>
                  <a:pt x="26" y="90"/>
                  <a:pt x="26" y="90"/>
                  <a:pt x="26" y="92"/>
                </a:cubicBezTo>
                <a:lnTo>
                  <a:pt x="26" y="93"/>
                </a:lnTo>
                <a:close/>
                <a:moveTo>
                  <a:pt x="32" y="93"/>
                </a:moveTo>
                <a:cubicBezTo>
                  <a:pt x="28" y="93"/>
                  <a:pt x="28" y="93"/>
                  <a:pt x="28" y="93"/>
                </a:cubicBezTo>
                <a:cubicBezTo>
                  <a:pt x="28" y="90"/>
                  <a:pt x="27" y="89"/>
                  <a:pt x="27" y="88"/>
                </a:cubicBezTo>
                <a:cubicBezTo>
                  <a:pt x="27" y="85"/>
                  <a:pt x="27" y="84"/>
                  <a:pt x="26" y="84"/>
                </a:cubicBezTo>
                <a:cubicBezTo>
                  <a:pt x="31" y="63"/>
                  <a:pt x="31" y="63"/>
                  <a:pt x="31" y="63"/>
                </a:cubicBezTo>
                <a:cubicBezTo>
                  <a:pt x="39" y="55"/>
                  <a:pt x="39" y="55"/>
                  <a:pt x="39" y="55"/>
                </a:cubicBezTo>
                <a:lnTo>
                  <a:pt x="32" y="93"/>
                </a:lnTo>
                <a:close/>
                <a:moveTo>
                  <a:pt x="97" y="87"/>
                </a:moveTo>
                <a:cubicBezTo>
                  <a:pt x="97" y="87"/>
                  <a:pt x="98" y="88"/>
                  <a:pt x="98" y="89"/>
                </a:cubicBezTo>
                <a:cubicBezTo>
                  <a:pt x="98" y="89"/>
                  <a:pt x="98" y="90"/>
                  <a:pt x="98" y="92"/>
                </a:cubicBezTo>
                <a:cubicBezTo>
                  <a:pt x="98" y="93"/>
                  <a:pt x="98" y="93"/>
                  <a:pt x="98" y="93"/>
                </a:cubicBezTo>
                <a:cubicBezTo>
                  <a:pt x="87" y="93"/>
                  <a:pt x="87" y="93"/>
                  <a:pt x="87" y="93"/>
                </a:cubicBezTo>
                <a:cubicBezTo>
                  <a:pt x="87" y="90"/>
                  <a:pt x="87" y="90"/>
                  <a:pt x="87" y="90"/>
                </a:cubicBezTo>
                <a:cubicBezTo>
                  <a:pt x="87" y="88"/>
                  <a:pt x="87" y="88"/>
                  <a:pt x="88" y="88"/>
                </a:cubicBezTo>
                <a:cubicBezTo>
                  <a:pt x="92" y="88"/>
                  <a:pt x="92" y="88"/>
                  <a:pt x="92" y="88"/>
                </a:cubicBezTo>
                <a:cubicBezTo>
                  <a:pt x="93" y="88"/>
                  <a:pt x="96" y="87"/>
                  <a:pt x="97" y="87"/>
                </a:cubicBezTo>
                <a:close/>
                <a:moveTo>
                  <a:pt x="85" y="87"/>
                </a:moveTo>
                <a:cubicBezTo>
                  <a:pt x="85" y="87"/>
                  <a:pt x="85" y="88"/>
                  <a:pt x="85" y="90"/>
                </a:cubicBezTo>
                <a:cubicBezTo>
                  <a:pt x="85" y="93"/>
                  <a:pt x="85" y="93"/>
                  <a:pt x="85" y="93"/>
                </a:cubicBezTo>
                <a:cubicBezTo>
                  <a:pt x="77" y="93"/>
                  <a:pt x="77" y="93"/>
                  <a:pt x="77" y="93"/>
                </a:cubicBezTo>
                <a:cubicBezTo>
                  <a:pt x="76" y="105"/>
                  <a:pt x="76" y="105"/>
                  <a:pt x="76" y="105"/>
                </a:cubicBezTo>
                <a:cubicBezTo>
                  <a:pt x="60" y="87"/>
                  <a:pt x="60" y="87"/>
                  <a:pt x="60" y="87"/>
                </a:cubicBezTo>
                <a:cubicBezTo>
                  <a:pt x="65" y="59"/>
                  <a:pt x="65" y="59"/>
                  <a:pt x="65" y="59"/>
                </a:cubicBezTo>
                <a:cubicBezTo>
                  <a:pt x="71" y="69"/>
                  <a:pt x="71" y="69"/>
                  <a:pt x="71" y="69"/>
                </a:cubicBezTo>
                <a:cubicBezTo>
                  <a:pt x="71" y="69"/>
                  <a:pt x="71" y="71"/>
                  <a:pt x="72" y="71"/>
                </a:cubicBezTo>
                <a:cubicBezTo>
                  <a:pt x="90" y="84"/>
                  <a:pt x="90" y="84"/>
                  <a:pt x="90" y="84"/>
                </a:cubicBezTo>
                <a:cubicBezTo>
                  <a:pt x="87" y="84"/>
                  <a:pt x="87" y="84"/>
                  <a:pt x="87" y="84"/>
                </a:cubicBezTo>
                <a:cubicBezTo>
                  <a:pt x="86" y="84"/>
                  <a:pt x="86" y="84"/>
                  <a:pt x="85" y="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E32E979F-ED24-CD76-563A-BD9350F6A281}"/>
              </a:ext>
            </a:extLst>
          </p:cNvPr>
          <p:cNvSpPr>
            <a:spLocks noEditPoints="1"/>
          </p:cNvSpPr>
          <p:nvPr/>
        </p:nvSpPr>
        <p:spPr bwMode="auto">
          <a:xfrm>
            <a:off x="6254751" y="1371600"/>
            <a:ext cx="230188" cy="255588"/>
          </a:xfrm>
          <a:custGeom>
            <a:avLst/>
            <a:gdLst>
              <a:gd name="T0" fmla="*/ 141 w 145"/>
              <a:gd name="T1" fmla="*/ 95 h 161"/>
              <a:gd name="T2" fmla="*/ 76 w 145"/>
              <a:gd name="T3" fmla="*/ 52 h 161"/>
              <a:gd name="T4" fmla="*/ 54 w 145"/>
              <a:gd name="T5" fmla="*/ 0 h 161"/>
              <a:gd name="T6" fmla="*/ 44 w 145"/>
              <a:gd name="T7" fmla="*/ 14 h 161"/>
              <a:gd name="T8" fmla="*/ 29 w 145"/>
              <a:gd name="T9" fmla="*/ 9 h 161"/>
              <a:gd name="T10" fmla="*/ 1 w 145"/>
              <a:gd name="T11" fmla="*/ 43 h 161"/>
              <a:gd name="T12" fmla="*/ 5 w 145"/>
              <a:gd name="T13" fmla="*/ 58 h 161"/>
              <a:gd name="T14" fmla="*/ 38 w 145"/>
              <a:gd name="T15" fmla="*/ 90 h 161"/>
              <a:gd name="T16" fmla="*/ 11 w 145"/>
              <a:gd name="T17" fmla="*/ 101 h 161"/>
              <a:gd name="T18" fmla="*/ 20 w 145"/>
              <a:gd name="T19" fmla="*/ 109 h 161"/>
              <a:gd name="T20" fmla="*/ 11 w 145"/>
              <a:gd name="T21" fmla="*/ 122 h 161"/>
              <a:gd name="T22" fmla="*/ 14 w 145"/>
              <a:gd name="T23" fmla="*/ 123 h 161"/>
              <a:gd name="T24" fmla="*/ 32 w 145"/>
              <a:gd name="T25" fmla="*/ 144 h 161"/>
              <a:gd name="T26" fmla="*/ 34 w 145"/>
              <a:gd name="T27" fmla="*/ 147 h 161"/>
              <a:gd name="T28" fmla="*/ 45 w 145"/>
              <a:gd name="T29" fmla="*/ 137 h 161"/>
              <a:gd name="T30" fmla="*/ 53 w 145"/>
              <a:gd name="T31" fmla="*/ 147 h 161"/>
              <a:gd name="T32" fmla="*/ 62 w 145"/>
              <a:gd name="T33" fmla="*/ 116 h 161"/>
              <a:gd name="T34" fmla="*/ 91 w 145"/>
              <a:gd name="T35" fmla="*/ 154 h 161"/>
              <a:gd name="T36" fmla="*/ 106 w 145"/>
              <a:gd name="T37" fmla="*/ 159 h 161"/>
              <a:gd name="T38" fmla="*/ 135 w 145"/>
              <a:gd name="T39" fmla="*/ 126 h 161"/>
              <a:gd name="T40" fmla="*/ 142 w 145"/>
              <a:gd name="T41" fmla="*/ 105 h 161"/>
              <a:gd name="T42" fmla="*/ 51 w 145"/>
              <a:gd name="T43" fmla="*/ 18 h 161"/>
              <a:gd name="T44" fmla="*/ 50 w 145"/>
              <a:gd name="T45" fmla="*/ 22 h 161"/>
              <a:gd name="T46" fmla="*/ 51 w 145"/>
              <a:gd name="T47" fmla="*/ 18 h 161"/>
              <a:gd name="T48" fmla="*/ 11 w 145"/>
              <a:gd name="T49" fmla="*/ 50 h 161"/>
              <a:gd name="T50" fmla="*/ 10 w 145"/>
              <a:gd name="T51" fmla="*/ 44 h 161"/>
              <a:gd name="T52" fmla="*/ 37 w 145"/>
              <a:gd name="T53" fmla="*/ 22 h 161"/>
              <a:gd name="T54" fmla="*/ 41 w 145"/>
              <a:gd name="T55" fmla="*/ 26 h 161"/>
              <a:gd name="T56" fmla="*/ 47 w 145"/>
              <a:gd name="T57" fmla="*/ 84 h 161"/>
              <a:gd name="T58" fmla="*/ 126 w 145"/>
              <a:gd name="T59" fmla="*/ 123 h 161"/>
              <a:gd name="T60" fmla="*/ 99 w 145"/>
              <a:gd name="T61" fmla="*/ 147 h 161"/>
              <a:gd name="T62" fmla="*/ 67 w 145"/>
              <a:gd name="T63" fmla="*/ 107 h 161"/>
              <a:gd name="T64" fmla="*/ 120 w 145"/>
              <a:gd name="T65" fmla="*/ 114 h 161"/>
              <a:gd name="T66" fmla="*/ 125 w 145"/>
              <a:gd name="T67" fmla="*/ 118 h 161"/>
              <a:gd name="T68" fmla="*/ 126 w 145"/>
              <a:gd name="T69" fmla="*/ 123 h 161"/>
              <a:gd name="T70" fmla="*/ 117 w 145"/>
              <a:gd name="T71" fmla="*/ 98 h 161"/>
              <a:gd name="T72" fmla="*/ 124 w 145"/>
              <a:gd name="T73" fmla="*/ 104 h 161"/>
              <a:gd name="T74" fmla="*/ 124 w 145"/>
              <a:gd name="T75" fmla="*/ 104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5" h="161">
                <a:moveTo>
                  <a:pt x="145" y="100"/>
                </a:moveTo>
                <a:cubicBezTo>
                  <a:pt x="143" y="97"/>
                  <a:pt x="142" y="95"/>
                  <a:pt x="141" y="95"/>
                </a:cubicBezTo>
                <a:cubicBezTo>
                  <a:pt x="141" y="95"/>
                  <a:pt x="115" y="89"/>
                  <a:pt x="97" y="75"/>
                </a:cubicBezTo>
                <a:cubicBezTo>
                  <a:pt x="76" y="52"/>
                  <a:pt x="76" y="52"/>
                  <a:pt x="76" y="52"/>
                </a:cubicBezTo>
                <a:cubicBezTo>
                  <a:pt x="64" y="32"/>
                  <a:pt x="58" y="4"/>
                  <a:pt x="58" y="4"/>
                </a:cubicBezTo>
                <a:cubicBezTo>
                  <a:pt x="58" y="1"/>
                  <a:pt x="56" y="0"/>
                  <a:pt x="54" y="0"/>
                </a:cubicBezTo>
                <a:cubicBezTo>
                  <a:pt x="53" y="0"/>
                  <a:pt x="50" y="0"/>
                  <a:pt x="49" y="2"/>
                </a:cubicBezTo>
                <a:cubicBezTo>
                  <a:pt x="44" y="14"/>
                  <a:pt x="44" y="14"/>
                  <a:pt x="44" y="14"/>
                </a:cubicBezTo>
                <a:cubicBezTo>
                  <a:pt x="40" y="9"/>
                  <a:pt x="34" y="8"/>
                  <a:pt x="31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15" y="15"/>
                  <a:pt x="5" y="25"/>
                  <a:pt x="1" y="41"/>
                </a:cubicBezTo>
                <a:cubicBezTo>
                  <a:pt x="1" y="43"/>
                  <a:pt x="1" y="43"/>
                  <a:pt x="1" y="43"/>
                </a:cubicBezTo>
                <a:cubicBezTo>
                  <a:pt x="0" y="47"/>
                  <a:pt x="1" y="54"/>
                  <a:pt x="5" y="57"/>
                </a:cubicBezTo>
                <a:cubicBezTo>
                  <a:pt x="5" y="58"/>
                  <a:pt x="5" y="58"/>
                  <a:pt x="5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16" y="69"/>
                  <a:pt x="28" y="79"/>
                  <a:pt x="38" y="90"/>
                </a:cubicBezTo>
                <a:cubicBezTo>
                  <a:pt x="29" y="97"/>
                  <a:pt x="20" y="100"/>
                  <a:pt x="14" y="100"/>
                </a:cubicBezTo>
                <a:cubicBezTo>
                  <a:pt x="14" y="100"/>
                  <a:pt x="12" y="100"/>
                  <a:pt x="11" y="101"/>
                </a:cubicBezTo>
                <a:cubicBezTo>
                  <a:pt x="11" y="102"/>
                  <a:pt x="11" y="104"/>
                  <a:pt x="12" y="104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11" y="119"/>
                  <a:pt x="11" y="119"/>
                  <a:pt x="11" y="119"/>
                </a:cubicBezTo>
                <a:cubicBezTo>
                  <a:pt x="11" y="119"/>
                  <a:pt x="11" y="120"/>
                  <a:pt x="11" y="122"/>
                </a:cubicBezTo>
                <a:cubicBezTo>
                  <a:pt x="11" y="122"/>
                  <a:pt x="11" y="122"/>
                  <a:pt x="11" y="123"/>
                </a:cubicBezTo>
                <a:cubicBezTo>
                  <a:pt x="12" y="123"/>
                  <a:pt x="12" y="123"/>
                  <a:pt x="14" y="123"/>
                </a:cubicBezTo>
                <a:cubicBezTo>
                  <a:pt x="20" y="123"/>
                  <a:pt x="28" y="122"/>
                  <a:pt x="37" y="118"/>
                </a:cubicBezTo>
                <a:cubicBezTo>
                  <a:pt x="33" y="127"/>
                  <a:pt x="32" y="137"/>
                  <a:pt x="32" y="144"/>
                </a:cubicBezTo>
                <a:cubicBezTo>
                  <a:pt x="32" y="145"/>
                  <a:pt x="33" y="145"/>
                  <a:pt x="33" y="147"/>
                </a:cubicBezTo>
                <a:cubicBezTo>
                  <a:pt x="33" y="147"/>
                  <a:pt x="33" y="147"/>
                  <a:pt x="34" y="147"/>
                </a:cubicBezTo>
                <a:cubicBezTo>
                  <a:pt x="34" y="147"/>
                  <a:pt x="36" y="147"/>
                  <a:pt x="37" y="147"/>
                </a:cubicBezTo>
                <a:cubicBezTo>
                  <a:pt x="45" y="137"/>
                  <a:pt x="45" y="137"/>
                  <a:pt x="45" y="137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51" y="147"/>
                  <a:pt x="51" y="147"/>
                  <a:pt x="53" y="147"/>
                </a:cubicBezTo>
                <a:cubicBezTo>
                  <a:pt x="54" y="145"/>
                  <a:pt x="54" y="145"/>
                  <a:pt x="54" y="144"/>
                </a:cubicBezTo>
                <a:cubicBezTo>
                  <a:pt x="54" y="137"/>
                  <a:pt x="56" y="127"/>
                  <a:pt x="62" y="116"/>
                </a:cubicBezTo>
                <a:cubicBezTo>
                  <a:pt x="72" y="129"/>
                  <a:pt x="82" y="141"/>
                  <a:pt x="91" y="154"/>
                </a:cubicBezTo>
                <a:cubicBezTo>
                  <a:pt x="91" y="154"/>
                  <a:pt x="91" y="154"/>
                  <a:pt x="91" y="154"/>
                </a:cubicBezTo>
                <a:cubicBezTo>
                  <a:pt x="91" y="154"/>
                  <a:pt x="91" y="154"/>
                  <a:pt x="91" y="155"/>
                </a:cubicBezTo>
                <a:cubicBezTo>
                  <a:pt x="95" y="158"/>
                  <a:pt x="101" y="161"/>
                  <a:pt x="106" y="159"/>
                </a:cubicBezTo>
                <a:cubicBezTo>
                  <a:pt x="106" y="159"/>
                  <a:pt x="106" y="159"/>
                  <a:pt x="106" y="159"/>
                </a:cubicBezTo>
                <a:cubicBezTo>
                  <a:pt x="121" y="154"/>
                  <a:pt x="130" y="143"/>
                  <a:pt x="135" y="126"/>
                </a:cubicBezTo>
                <a:cubicBezTo>
                  <a:pt x="135" y="126"/>
                  <a:pt x="138" y="118"/>
                  <a:pt x="132" y="112"/>
                </a:cubicBezTo>
                <a:cubicBezTo>
                  <a:pt x="142" y="105"/>
                  <a:pt x="142" y="105"/>
                  <a:pt x="142" y="105"/>
                </a:cubicBezTo>
                <a:cubicBezTo>
                  <a:pt x="143" y="104"/>
                  <a:pt x="145" y="101"/>
                  <a:pt x="145" y="100"/>
                </a:cubicBezTo>
                <a:close/>
                <a:moveTo>
                  <a:pt x="51" y="18"/>
                </a:moveTo>
                <a:cubicBezTo>
                  <a:pt x="53" y="21"/>
                  <a:pt x="54" y="25"/>
                  <a:pt x="55" y="29"/>
                </a:cubicBezTo>
                <a:cubicBezTo>
                  <a:pt x="54" y="26"/>
                  <a:pt x="51" y="25"/>
                  <a:pt x="50" y="22"/>
                </a:cubicBezTo>
                <a:cubicBezTo>
                  <a:pt x="51" y="18"/>
                  <a:pt x="51" y="18"/>
                  <a:pt x="51" y="18"/>
                </a:cubicBezTo>
                <a:cubicBezTo>
                  <a:pt x="51" y="18"/>
                  <a:pt x="51" y="18"/>
                  <a:pt x="51" y="18"/>
                </a:cubicBezTo>
                <a:close/>
                <a:moveTo>
                  <a:pt x="47" y="84"/>
                </a:moveTo>
                <a:cubicBezTo>
                  <a:pt x="36" y="72"/>
                  <a:pt x="24" y="61"/>
                  <a:pt x="11" y="50"/>
                </a:cubicBezTo>
                <a:cubicBezTo>
                  <a:pt x="11" y="50"/>
                  <a:pt x="11" y="50"/>
                  <a:pt x="11" y="50"/>
                </a:cubicBezTo>
                <a:cubicBezTo>
                  <a:pt x="10" y="48"/>
                  <a:pt x="9" y="47"/>
                  <a:pt x="10" y="44"/>
                </a:cubicBezTo>
                <a:cubicBezTo>
                  <a:pt x="14" y="32"/>
                  <a:pt x="20" y="23"/>
                  <a:pt x="32" y="19"/>
                </a:cubicBezTo>
                <a:cubicBezTo>
                  <a:pt x="33" y="19"/>
                  <a:pt x="36" y="19"/>
                  <a:pt x="37" y="22"/>
                </a:cubicBezTo>
                <a:cubicBezTo>
                  <a:pt x="38" y="22"/>
                  <a:pt x="38" y="23"/>
                  <a:pt x="40" y="25"/>
                </a:cubicBezTo>
                <a:cubicBezTo>
                  <a:pt x="41" y="26"/>
                  <a:pt x="41" y="26"/>
                  <a:pt x="41" y="26"/>
                </a:cubicBezTo>
                <a:cubicBezTo>
                  <a:pt x="50" y="39"/>
                  <a:pt x="59" y="50"/>
                  <a:pt x="68" y="61"/>
                </a:cubicBezTo>
                <a:cubicBezTo>
                  <a:pt x="47" y="84"/>
                  <a:pt x="47" y="84"/>
                  <a:pt x="47" y="84"/>
                </a:cubicBezTo>
                <a:cubicBezTo>
                  <a:pt x="47" y="84"/>
                  <a:pt x="47" y="84"/>
                  <a:pt x="47" y="84"/>
                </a:cubicBezTo>
                <a:close/>
                <a:moveTo>
                  <a:pt x="126" y="123"/>
                </a:moveTo>
                <a:cubicBezTo>
                  <a:pt x="123" y="137"/>
                  <a:pt x="115" y="144"/>
                  <a:pt x="103" y="148"/>
                </a:cubicBezTo>
                <a:cubicBezTo>
                  <a:pt x="102" y="150"/>
                  <a:pt x="101" y="148"/>
                  <a:pt x="99" y="147"/>
                </a:cubicBezTo>
                <a:cubicBezTo>
                  <a:pt x="99" y="147"/>
                  <a:pt x="99" y="147"/>
                  <a:pt x="99" y="147"/>
                </a:cubicBezTo>
                <a:cubicBezTo>
                  <a:pt x="89" y="133"/>
                  <a:pt x="79" y="120"/>
                  <a:pt x="67" y="107"/>
                </a:cubicBezTo>
                <a:cubicBezTo>
                  <a:pt x="89" y="83"/>
                  <a:pt x="89" y="83"/>
                  <a:pt x="89" y="83"/>
                </a:cubicBezTo>
                <a:cubicBezTo>
                  <a:pt x="99" y="94"/>
                  <a:pt x="110" y="104"/>
                  <a:pt x="120" y="114"/>
                </a:cubicBezTo>
                <a:cubicBezTo>
                  <a:pt x="121" y="116"/>
                  <a:pt x="121" y="116"/>
                  <a:pt x="121" y="116"/>
                </a:cubicBezTo>
                <a:cubicBezTo>
                  <a:pt x="123" y="116"/>
                  <a:pt x="124" y="118"/>
                  <a:pt x="125" y="118"/>
                </a:cubicBezTo>
                <a:cubicBezTo>
                  <a:pt x="125" y="119"/>
                  <a:pt x="125" y="119"/>
                  <a:pt x="125" y="119"/>
                </a:cubicBezTo>
                <a:cubicBezTo>
                  <a:pt x="126" y="119"/>
                  <a:pt x="126" y="122"/>
                  <a:pt x="126" y="123"/>
                </a:cubicBezTo>
                <a:close/>
                <a:moveTo>
                  <a:pt x="124" y="104"/>
                </a:moveTo>
                <a:cubicBezTo>
                  <a:pt x="123" y="102"/>
                  <a:pt x="120" y="100"/>
                  <a:pt x="117" y="98"/>
                </a:cubicBezTo>
                <a:cubicBezTo>
                  <a:pt x="121" y="100"/>
                  <a:pt x="125" y="101"/>
                  <a:pt x="128" y="102"/>
                </a:cubicBezTo>
                <a:cubicBezTo>
                  <a:pt x="124" y="104"/>
                  <a:pt x="124" y="104"/>
                  <a:pt x="124" y="104"/>
                </a:cubicBezTo>
                <a:cubicBezTo>
                  <a:pt x="124" y="104"/>
                  <a:pt x="124" y="104"/>
                  <a:pt x="124" y="104"/>
                </a:cubicBezTo>
                <a:close/>
                <a:moveTo>
                  <a:pt x="124" y="104"/>
                </a:moveTo>
                <a:cubicBezTo>
                  <a:pt x="124" y="104"/>
                  <a:pt x="124" y="104"/>
                  <a:pt x="124" y="10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E29DA8A2-07E0-6958-DA2E-73E65F2FE932}"/>
              </a:ext>
            </a:extLst>
          </p:cNvPr>
          <p:cNvSpPr>
            <a:spLocks noEditPoints="1"/>
          </p:cNvSpPr>
          <p:nvPr/>
        </p:nvSpPr>
        <p:spPr bwMode="auto">
          <a:xfrm>
            <a:off x="1838326" y="2484438"/>
            <a:ext cx="254000" cy="230188"/>
          </a:xfrm>
          <a:custGeom>
            <a:avLst/>
            <a:gdLst>
              <a:gd name="T0" fmla="*/ 144 w 160"/>
              <a:gd name="T1" fmla="*/ 21 h 145"/>
              <a:gd name="T2" fmla="*/ 117 w 160"/>
              <a:gd name="T3" fmla="*/ 21 h 145"/>
              <a:gd name="T4" fmla="*/ 114 w 160"/>
              <a:gd name="T5" fmla="*/ 7 h 145"/>
              <a:gd name="T6" fmla="*/ 108 w 160"/>
              <a:gd name="T7" fmla="*/ 0 h 145"/>
              <a:gd name="T8" fmla="*/ 53 w 160"/>
              <a:gd name="T9" fmla="*/ 0 h 145"/>
              <a:gd name="T10" fmla="*/ 47 w 160"/>
              <a:gd name="T11" fmla="*/ 7 h 145"/>
              <a:gd name="T12" fmla="*/ 44 w 160"/>
              <a:gd name="T13" fmla="*/ 21 h 145"/>
              <a:gd name="T14" fmla="*/ 16 w 160"/>
              <a:gd name="T15" fmla="*/ 21 h 145"/>
              <a:gd name="T16" fmla="*/ 0 w 160"/>
              <a:gd name="T17" fmla="*/ 36 h 145"/>
              <a:gd name="T18" fmla="*/ 0 w 160"/>
              <a:gd name="T19" fmla="*/ 129 h 145"/>
              <a:gd name="T20" fmla="*/ 16 w 160"/>
              <a:gd name="T21" fmla="*/ 145 h 145"/>
              <a:gd name="T22" fmla="*/ 144 w 160"/>
              <a:gd name="T23" fmla="*/ 145 h 145"/>
              <a:gd name="T24" fmla="*/ 160 w 160"/>
              <a:gd name="T25" fmla="*/ 129 h 145"/>
              <a:gd name="T26" fmla="*/ 160 w 160"/>
              <a:gd name="T27" fmla="*/ 36 h 145"/>
              <a:gd name="T28" fmla="*/ 144 w 160"/>
              <a:gd name="T29" fmla="*/ 21 h 145"/>
              <a:gd name="T30" fmla="*/ 148 w 160"/>
              <a:gd name="T31" fmla="*/ 129 h 145"/>
              <a:gd name="T32" fmla="*/ 144 w 160"/>
              <a:gd name="T33" fmla="*/ 131 h 145"/>
              <a:gd name="T34" fmla="*/ 16 w 160"/>
              <a:gd name="T35" fmla="*/ 131 h 145"/>
              <a:gd name="T36" fmla="*/ 13 w 160"/>
              <a:gd name="T37" fmla="*/ 129 h 145"/>
              <a:gd name="T38" fmla="*/ 13 w 160"/>
              <a:gd name="T39" fmla="*/ 36 h 145"/>
              <a:gd name="T40" fmla="*/ 16 w 160"/>
              <a:gd name="T41" fmla="*/ 34 h 145"/>
              <a:gd name="T42" fmla="*/ 50 w 160"/>
              <a:gd name="T43" fmla="*/ 34 h 145"/>
              <a:gd name="T44" fmla="*/ 56 w 160"/>
              <a:gd name="T45" fmla="*/ 29 h 145"/>
              <a:gd name="T46" fmla="*/ 60 w 160"/>
              <a:gd name="T47" fmla="*/ 16 h 145"/>
              <a:gd name="T48" fmla="*/ 101 w 160"/>
              <a:gd name="T49" fmla="*/ 16 h 145"/>
              <a:gd name="T50" fmla="*/ 104 w 160"/>
              <a:gd name="T51" fmla="*/ 29 h 145"/>
              <a:gd name="T52" fmla="*/ 111 w 160"/>
              <a:gd name="T53" fmla="*/ 34 h 145"/>
              <a:gd name="T54" fmla="*/ 144 w 160"/>
              <a:gd name="T55" fmla="*/ 34 h 145"/>
              <a:gd name="T56" fmla="*/ 148 w 160"/>
              <a:gd name="T57" fmla="*/ 36 h 145"/>
              <a:gd name="T58" fmla="*/ 148 w 160"/>
              <a:gd name="T59" fmla="*/ 129 h 145"/>
              <a:gd name="T60" fmla="*/ 80 w 160"/>
              <a:gd name="T61" fmla="*/ 47 h 145"/>
              <a:gd name="T62" fmla="*/ 48 w 160"/>
              <a:gd name="T63" fmla="*/ 83 h 145"/>
              <a:gd name="T64" fmla="*/ 80 w 160"/>
              <a:gd name="T65" fmla="*/ 117 h 145"/>
              <a:gd name="T66" fmla="*/ 112 w 160"/>
              <a:gd name="T67" fmla="*/ 83 h 145"/>
              <a:gd name="T68" fmla="*/ 80 w 160"/>
              <a:gd name="T69" fmla="*/ 47 h 145"/>
              <a:gd name="T70" fmla="*/ 80 w 160"/>
              <a:gd name="T71" fmla="*/ 103 h 145"/>
              <a:gd name="T72" fmla="*/ 61 w 160"/>
              <a:gd name="T73" fmla="*/ 83 h 145"/>
              <a:gd name="T74" fmla="*/ 80 w 160"/>
              <a:gd name="T75" fmla="*/ 62 h 145"/>
              <a:gd name="T76" fmla="*/ 100 w 160"/>
              <a:gd name="T77" fmla="*/ 83 h 145"/>
              <a:gd name="T78" fmla="*/ 80 w 160"/>
              <a:gd name="T79" fmla="*/ 103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45">
                <a:moveTo>
                  <a:pt x="144" y="21"/>
                </a:moveTo>
                <a:cubicBezTo>
                  <a:pt x="144" y="21"/>
                  <a:pt x="144" y="21"/>
                  <a:pt x="117" y="21"/>
                </a:cubicBezTo>
                <a:cubicBezTo>
                  <a:pt x="117" y="21"/>
                  <a:pt x="117" y="21"/>
                  <a:pt x="114" y="7"/>
                </a:cubicBezTo>
                <a:cubicBezTo>
                  <a:pt x="114" y="3"/>
                  <a:pt x="111" y="0"/>
                  <a:pt x="108" y="0"/>
                </a:cubicBezTo>
                <a:cubicBezTo>
                  <a:pt x="108" y="0"/>
                  <a:pt x="108" y="0"/>
                  <a:pt x="53" y="0"/>
                </a:cubicBezTo>
                <a:cubicBezTo>
                  <a:pt x="50" y="0"/>
                  <a:pt x="47" y="3"/>
                  <a:pt x="47" y="7"/>
                </a:cubicBezTo>
                <a:cubicBezTo>
                  <a:pt x="47" y="7"/>
                  <a:pt x="47" y="7"/>
                  <a:pt x="44" y="21"/>
                </a:cubicBezTo>
                <a:cubicBezTo>
                  <a:pt x="44" y="21"/>
                  <a:pt x="44" y="21"/>
                  <a:pt x="16" y="21"/>
                </a:cubicBezTo>
                <a:cubicBezTo>
                  <a:pt x="7" y="21"/>
                  <a:pt x="0" y="28"/>
                  <a:pt x="0" y="36"/>
                </a:cubicBezTo>
                <a:cubicBezTo>
                  <a:pt x="0" y="36"/>
                  <a:pt x="0" y="36"/>
                  <a:pt x="0" y="129"/>
                </a:cubicBezTo>
                <a:cubicBezTo>
                  <a:pt x="0" y="138"/>
                  <a:pt x="7" y="145"/>
                  <a:pt x="16" y="145"/>
                </a:cubicBezTo>
                <a:cubicBezTo>
                  <a:pt x="16" y="145"/>
                  <a:pt x="16" y="145"/>
                  <a:pt x="144" y="145"/>
                </a:cubicBezTo>
                <a:cubicBezTo>
                  <a:pt x="154" y="145"/>
                  <a:pt x="160" y="138"/>
                  <a:pt x="160" y="129"/>
                </a:cubicBezTo>
                <a:cubicBezTo>
                  <a:pt x="160" y="129"/>
                  <a:pt x="160" y="129"/>
                  <a:pt x="160" y="36"/>
                </a:cubicBezTo>
                <a:cubicBezTo>
                  <a:pt x="160" y="28"/>
                  <a:pt x="154" y="21"/>
                  <a:pt x="144" y="21"/>
                </a:cubicBezTo>
                <a:close/>
                <a:moveTo>
                  <a:pt x="148" y="129"/>
                </a:moveTo>
                <a:cubicBezTo>
                  <a:pt x="148" y="129"/>
                  <a:pt x="146" y="131"/>
                  <a:pt x="144" y="131"/>
                </a:cubicBezTo>
                <a:cubicBezTo>
                  <a:pt x="144" y="131"/>
                  <a:pt x="144" y="131"/>
                  <a:pt x="16" y="131"/>
                </a:cubicBezTo>
                <a:cubicBezTo>
                  <a:pt x="15" y="131"/>
                  <a:pt x="13" y="129"/>
                  <a:pt x="13" y="129"/>
                </a:cubicBezTo>
                <a:cubicBezTo>
                  <a:pt x="13" y="36"/>
                  <a:pt x="13" y="36"/>
                  <a:pt x="13" y="36"/>
                </a:cubicBezTo>
                <a:cubicBezTo>
                  <a:pt x="13" y="36"/>
                  <a:pt x="15" y="34"/>
                  <a:pt x="16" y="34"/>
                </a:cubicBezTo>
                <a:cubicBezTo>
                  <a:pt x="16" y="34"/>
                  <a:pt x="16" y="34"/>
                  <a:pt x="50" y="34"/>
                </a:cubicBezTo>
                <a:cubicBezTo>
                  <a:pt x="53" y="34"/>
                  <a:pt x="55" y="33"/>
                  <a:pt x="56" y="29"/>
                </a:cubicBezTo>
                <a:cubicBezTo>
                  <a:pt x="56" y="29"/>
                  <a:pt x="56" y="29"/>
                  <a:pt x="60" y="16"/>
                </a:cubicBezTo>
                <a:cubicBezTo>
                  <a:pt x="60" y="16"/>
                  <a:pt x="60" y="16"/>
                  <a:pt x="101" y="16"/>
                </a:cubicBezTo>
                <a:cubicBezTo>
                  <a:pt x="101" y="16"/>
                  <a:pt x="101" y="16"/>
                  <a:pt x="104" y="29"/>
                </a:cubicBezTo>
                <a:cubicBezTo>
                  <a:pt x="106" y="33"/>
                  <a:pt x="108" y="34"/>
                  <a:pt x="111" y="34"/>
                </a:cubicBezTo>
                <a:cubicBezTo>
                  <a:pt x="111" y="34"/>
                  <a:pt x="111" y="34"/>
                  <a:pt x="144" y="34"/>
                </a:cubicBezTo>
                <a:cubicBezTo>
                  <a:pt x="146" y="34"/>
                  <a:pt x="148" y="36"/>
                  <a:pt x="148" y="36"/>
                </a:cubicBezTo>
                <a:cubicBezTo>
                  <a:pt x="148" y="36"/>
                  <a:pt x="148" y="36"/>
                  <a:pt x="148" y="129"/>
                </a:cubicBezTo>
                <a:close/>
                <a:moveTo>
                  <a:pt x="80" y="47"/>
                </a:moveTo>
                <a:cubicBezTo>
                  <a:pt x="63" y="47"/>
                  <a:pt x="48" y="62"/>
                  <a:pt x="48" y="83"/>
                </a:cubicBezTo>
                <a:cubicBezTo>
                  <a:pt x="48" y="101"/>
                  <a:pt x="63" y="117"/>
                  <a:pt x="80" y="117"/>
                </a:cubicBezTo>
                <a:cubicBezTo>
                  <a:pt x="98" y="117"/>
                  <a:pt x="112" y="101"/>
                  <a:pt x="112" y="83"/>
                </a:cubicBezTo>
                <a:cubicBezTo>
                  <a:pt x="112" y="62"/>
                  <a:pt x="98" y="47"/>
                  <a:pt x="80" y="47"/>
                </a:cubicBezTo>
                <a:close/>
                <a:moveTo>
                  <a:pt x="80" y="103"/>
                </a:moveTo>
                <a:cubicBezTo>
                  <a:pt x="69" y="103"/>
                  <a:pt x="61" y="93"/>
                  <a:pt x="61" y="83"/>
                </a:cubicBezTo>
                <a:cubicBezTo>
                  <a:pt x="61" y="71"/>
                  <a:pt x="69" y="62"/>
                  <a:pt x="80" y="62"/>
                </a:cubicBezTo>
                <a:cubicBezTo>
                  <a:pt x="92" y="62"/>
                  <a:pt x="100" y="71"/>
                  <a:pt x="100" y="83"/>
                </a:cubicBezTo>
                <a:cubicBezTo>
                  <a:pt x="100" y="93"/>
                  <a:pt x="92" y="103"/>
                  <a:pt x="80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DFE0421D-8FFB-1E72-192E-787FA232A87F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1928813"/>
            <a:ext cx="254000" cy="239713"/>
          </a:xfrm>
          <a:custGeom>
            <a:avLst/>
            <a:gdLst>
              <a:gd name="T0" fmla="*/ 37 w 160"/>
              <a:gd name="T1" fmla="*/ 116 h 151"/>
              <a:gd name="T2" fmla="*/ 21 w 160"/>
              <a:gd name="T3" fmla="*/ 135 h 151"/>
              <a:gd name="T4" fmla="*/ 37 w 160"/>
              <a:gd name="T5" fmla="*/ 151 h 151"/>
              <a:gd name="T6" fmla="*/ 54 w 160"/>
              <a:gd name="T7" fmla="*/ 135 h 151"/>
              <a:gd name="T8" fmla="*/ 37 w 160"/>
              <a:gd name="T9" fmla="*/ 116 h 151"/>
              <a:gd name="T10" fmla="*/ 37 w 160"/>
              <a:gd name="T11" fmla="*/ 144 h 151"/>
              <a:gd name="T12" fmla="*/ 29 w 160"/>
              <a:gd name="T13" fmla="*/ 135 h 151"/>
              <a:gd name="T14" fmla="*/ 37 w 160"/>
              <a:gd name="T15" fmla="*/ 124 h 151"/>
              <a:gd name="T16" fmla="*/ 47 w 160"/>
              <a:gd name="T17" fmla="*/ 135 h 151"/>
              <a:gd name="T18" fmla="*/ 37 w 160"/>
              <a:gd name="T19" fmla="*/ 144 h 151"/>
              <a:gd name="T20" fmla="*/ 154 w 160"/>
              <a:gd name="T21" fmla="*/ 0 h 151"/>
              <a:gd name="T22" fmla="*/ 133 w 160"/>
              <a:gd name="T23" fmla="*/ 0 h 151"/>
              <a:gd name="T24" fmla="*/ 116 w 160"/>
              <a:gd name="T25" fmla="*/ 43 h 151"/>
              <a:gd name="T26" fmla="*/ 0 w 160"/>
              <a:gd name="T27" fmla="*/ 43 h 151"/>
              <a:gd name="T28" fmla="*/ 16 w 160"/>
              <a:gd name="T29" fmla="*/ 113 h 151"/>
              <a:gd name="T30" fmla="*/ 100 w 160"/>
              <a:gd name="T31" fmla="*/ 113 h 151"/>
              <a:gd name="T32" fmla="*/ 141 w 160"/>
              <a:gd name="T33" fmla="*/ 12 h 151"/>
              <a:gd name="T34" fmla="*/ 154 w 160"/>
              <a:gd name="T35" fmla="*/ 12 h 151"/>
              <a:gd name="T36" fmla="*/ 160 w 160"/>
              <a:gd name="T37" fmla="*/ 6 h 151"/>
              <a:gd name="T38" fmla="*/ 154 w 160"/>
              <a:gd name="T39" fmla="*/ 0 h 151"/>
              <a:gd name="T40" fmla="*/ 110 w 160"/>
              <a:gd name="T41" fmla="*/ 56 h 151"/>
              <a:gd name="T42" fmla="*/ 104 w 160"/>
              <a:gd name="T43" fmla="*/ 72 h 151"/>
              <a:gd name="T44" fmla="*/ 103 w 160"/>
              <a:gd name="T45" fmla="*/ 72 h 151"/>
              <a:gd name="T46" fmla="*/ 20 w 160"/>
              <a:gd name="T47" fmla="*/ 72 h 151"/>
              <a:gd name="T48" fmla="*/ 16 w 160"/>
              <a:gd name="T49" fmla="*/ 56 h 151"/>
              <a:gd name="T50" fmla="*/ 110 w 160"/>
              <a:gd name="T51" fmla="*/ 56 h 151"/>
              <a:gd name="T52" fmla="*/ 110 w 160"/>
              <a:gd name="T53" fmla="*/ 56 h 151"/>
              <a:gd name="T54" fmla="*/ 26 w 160"/>
              <a:gd name="T55" fmla="*/ 99 h 151"/>
              <a:gd name="T56" fmla="*/ 23 w 160"/>
              <a:gd name="T57" fmla="*/ 86 h 151"/>
              <a:gd name="T58" fmla="*/ 99 w 160"/>
              <a:gd name="T59" fmla="*/ 86 h 151"/>
              <a:gd name="T60" fmla="*/ 93 w 160"/>
              <a:gd name="T61" fmla="*/ 99 h 151"/>
              <a:gd name="T62" fmla="*/ 26 w 160"/>
              <a:gd name="T63" fmla="*/ 99 h 151"/>
              <a:gd name="T64" fmla="*/ 26 w 160"/>
              <a:gd name="T65" fmla="*/ 99 h 151"/>
              <a:gd name="T66" fmla="*/ 83 w 160"/>
              <a:gd name="T67" fmla="*/ 116 h 151"/>
              <a:gd name="T68" fmla="*/ 66 w 160"/>
              <a:gd name="T69" fmla="*/ 135 h 151"/>
              <a:gd name="T70" fmla="*/ 83 w 160"/>
              <a:gd name="T71" fmla="*/ 151 h 151"/>
              <a:gd name="T72" fmla="*/ 100 w 160"/>
              <a:gd name="T73" fmla="*/ 135 h 151"/>
              <a:gd name="T74" fmla="*/ 83 w 160"/>
              <a:gd name="T75" fmla="*/ 116 h 151"/>
              <a:gd name="T76" fmla="*/ 83 w 160"/>
              <a:gd name="T77" fmla="*/ 144 h 151"/>
              <a:gd name="T78" fmla="*/ 74 w 160"/>
              <a:gd name="T79" fmla="*/ 135 h 151"/>
              <a:gd name="T80" fmla="*/ 83 w 160"/>
              <a:gd name="T81" fmla="*/ 124 h 151"/>
              <a:gd name="T82" fmla="*/ 91 w 160"/>
              <a:gd name="T83" fmla="*/ 135 h 151"/>
              <a:gd name="T84" fmla="*/ 83 w 160"/>
              <a:gd name="T85" fmla="*/ 144 h 151"/>
              <a:gd name="T86" fmla="*/ 83 w 160"/>
              <a:gd name="T87" fmla="*/ 144 h 151"/>
              <a:gd name="T88" fmla="*/ 83 w 160"/>
              <a:gd name="T89" fmla="*/ 144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51">
                <a:moveTo>
                  <a:pt x="37" y="116"/>
                </a:moveTo>
                <a:cubicBezTo>
                  <a:pt x="29" y="116"/>
                  <a:pt x="21" y="124"/>
                  <a:pt x="21" y="135"/>
                </a:cubicBezTo>
                <a:cubicBezTo>
                  <a:pt x="21" y="144"/>
                  <a:pt x="29" y="151"/>
                  <a:pt x="37" y="151"/>
                </a:cubicBezTo>
                <a:cubicBezTo>
                  <a:pt x="47" y="151"/>
                  <a:pt x="54" y="144"/>
                  <a:pt x="54" y="135"/>
                </a:cubicBezTo>
                <a:cubicBezTo>
                  <a:pt x="54" y="124"/>
                  <a:pt x="47" y="116"/>
                  <a:pt x="37" y="116"/>
                </a:cubicBezTo>
                <a:close/>
                <a:moveTo>
                  <a:pt x="37" y="144"/>
                </a:moveTo>
                <a:cubicBezTo>
                  <a:pt x="33" y="144"/>
                  <a:pt x="29" y="139"/>
                  <a:pt x="29" y="135"/>
                </a:cubicBezTo>
                <a:cubicBezTo>
                  <a:pt x="29" y="128"/>
                  <a:pt x="33" y="124"/>
                  <a:pt x="37" y="124"/>
                </a:cubicBezTo>
                <a:cubicBezTo>
                  <a:pt x="43" y="124"/>
                  <a:pt x="47" y="128"/>
                  <a:pt x="47" y="135"/>
                </a:cubicBezTo>
                <a:cubicBezTo>
                  <a:pt x="47" y="139"/>
                  <a:pt x="43" y="144"/>
                  <a:pt x="37" y="144"/>
                </a:cubicBezTo>
                <a:close/>
                <a:moveTo>
                  <a:pt x="154" y="0"/>
                </a:moveTo>
                <a:cubicBezTo>
                  <a:pt x="133" y="0"/>
                  <a:pt x="133" y="0"/>
                  <a:pt x="133" y="0"/>
                </a:cubicBezTo>
                <a:cubicBezTo>
                  <a:pt x="116" y="43"/>
                  <a:pt x="116" y="43"/>
                  <a:pt x="116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16" y="113"/>
                  <a:pt x="16" y="113"/>
                  <a:pt x="16" y="113"/>
                </a:cubicBezTo>
                <a:cubicBezTo>
                  <a:pt x="100" y="113"/>
                  <a:pt x="100" y="113"/>
                  <a:pt x="100" y="113"/>
                </a:cubicBezTo>
                <a:cubicBezTo>
                  <a:pt x="141" y="12"/>
                  <a:pt x="141" y="12"/>
                  <a:pt x="141" y="12"/>
                </a:cubicBezTo>
                <a:cubicBezTo>
                  <a:pt x="154" y="12"/>
                  <a:pt x="154" y="12"/>
                  <a:pt x="154" y="12"/>
                </a:cubicBezTo>
                <a:cubicBezTo>
                  <a:pt x="157" y="12"/>
                  <a:pt x="160" y="9"/>
                  <a:pt x="160" y="6"/>
                </a:cubicBezTo>
                <a:cubicBezTo>
                  <a:pt x="160" y="3"/>
                  <a:pt x="157" y="0"/>
                  <a:pt x="154" y="0"/>
                </a:cubicBezTo>
                <a:close/>
                <a:moveTo>
                  <a:pt x="110" y="56"/>
                </a:moveTo>
                <a:cubicBezTo>
                  <a:pt x="104" y="72"/>
                  <a:pt x="104" y="72"/>
                  <a:pt x="104" y="72"/>
                </a:cubicBezTo>
                <a:cubicBezTo>
                  <a:pt x="103" y="72"/>
                  <a:pt x="103" y="72"/>
                  <a:pt x="103" y="72"/>
                </a:cubicBezTo>
                <a:cubicBezTo>
                  <a:pt x="20" y="72"/>
                  <a:pt x="20" y="72"/>
                  <a:pt x="20" y="72"/>
                </a:cubicBezTo>
                <a:cubicBezTo>
                  <a:pt x="16" y="56"/>
                  <a:pt x="16" y="56"/>
                  <a:pt x="16" y="56"/>
                </a:cubicBezTo>
                <a:cubicBezTo>
                  <a:pt x="110" y="56"/>
                  <a:pt x="110" y="56"/>
                  <a:pt x="110" y="56"/>
                </a:cubicBezTo>
                <a:cubicBezTo>
                  <a:pt x="110" y="56"/>
                  <a:pt x="110" y="56"/>
                  <a:pt x="110" y="56"/>
                </a:cubicBezTo>
                <a:close/>
                <a:moveTo>
                  <a:pt x="26" y="99"/>
                </a:moveTo>
                <a:cubicBezTo>
                  <a:pt x="23" y="86"/>
                  <a:pt x="23" y="86"/>
                  <a:pt x="23" y="86"/>
                </a:cubicBezTo>
                <a:cubicBezTo>
                  <a:pt x="99" y="86"/>
                  <a:pt x="99" y="86"/>
                  <a:pt x="99" y="86"/>
                </a:cubicBezTo>
                <a:cubicBezTo>
                  <a:pt x="93" y="99"/>
                  <a:pt x="93" y="99"/>
                  <a:pt x="93" y="99"/>
                </a:cubicBezTo>
                <a:cubicBezTo>
                  <a:pt x="26" y="99"/>
                  <a:pt x="26" y="99"/>
                  <a:pt x="26" y="99"/>
                </a:cubicBezTo>
                <a:cubicBezTo>
                  <a:pt x="26" y="99"/>
                  <a:pt x="26" y="99"/>
                  <a:pt x="26" y="99"/>
                </a:cubicBezTo>
                <a:close/>
                <a:moveTo>
                  <a:pt x="83" y="116"/>
                </a:moveTo>
                <a:cubicBezTo>
                  <a:pt x="73" y="116"/>
                  <a:pt x="66" y="124"/>
                  <a:pt x="66" y="135"/>
                </a:cubicBezTo>
                <a:cubicBezTo>
                  <a:pt x="66" y="144"/>
                  <a:pt x="73" y="151"/>
                  <a:pt x="83" y="151"/>
                </a:cubicBezTo>
                <a:cubicBezTo>
                  <a:pt x="91" y="151"/>
                  <a:pt x="100" y="144"/>
                  <a:pt x="100" y="135"/>
                </a:cubicBezTo>
                <a:cubicBezTo>
                  <a:pt x="100" y="124"/>
                  <a:pt x="91" y="116"/>
                  <a:pt x="83" y="116"/>
                </a:cubicBezTo>
                <a:close/>
                <a:moveTo>
                  <a:pt x="83" y="144"/>
                </a:moveTo>
                <a:cubicBezTo>
                  <a:pt x="77" y="144"/>
                  <a:pt x="74" y="139"/>
                  <a:pt x="74" y="135"/>
                </a:cubicBezTo>
                <a:cubicBezTo>
                  <a:pt x="74" y="128"/>
                  <a:pt x="77" y="124"/>
                  <a:pt x="83" y="124"/>
                </a:cubicBezTo>
                <a:cubicBezTo>
                  <a:pt x="87" y="124"/>
                  <a:pt x="91" y="128"/>
                  <a:pt x="91" y="135"/>
                </a:cubicBezTo>
                <a:cubicBezTo>
                  <a:pt x="91" y="139"/>
                  <a:pt x="87" y="144"/>
                  <a:pt x="83" y="144"/>
                </a:cubicBezTo>
                <a:close/>
                <a:moveTo>
                  <a:pt x="83" y="144"/>
                </a:moveTo>
                <a:cubicBezTo>
                  <a:pt x="83" y="144"/>
                  <a:pt x="83" y="144"/>
                  <a:pt x="83" y="14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0453583D-E111-5B23-9F60-7885A5494C3C}"/>
              </a:ext>
            </a:extLst>
          </p:cNvPr>
          <p:cNvSpPr>
            <a:spLocks noEditPoints="1"/>
          </p:cNvSpPr>
          <p:nvPr/>
        </p:nvSpPr>
        <p:spPr bwMode="auto">
          <a:xfrm>
            <a:off x="4048126" y="4124325"/>
            <a:ext cx="238125" cy="254000"/>
          </a:xfrm>
          <a:custGeom>
            <a:avLst/>
            <a:gdLst>
              <a:gd name="T0" fmla="*/ 59 w 150"/>
              <a:gd name="T1" fmla="*/ 63 h 160"/>
              <a:gd name="T2" fmla="*/ 40 w 150"/>
              <a:gd name="T3" fmla="*/ 63 h 160"/>
              <a:gd name="T4" fmla="*/ 35 w 150"/>
              <a:gd name="T5" fmla="*/ 58 h 160"/>
              <a:gd name="T6" fmla="*/ 40 w 150"/>
              <a:gd name="T7" fmla="*/ 53 h 160"/>
              <a:gd name="T8" fmla="*/ 59 w 150"/>
              <a:gd name="T9" fmla="*/ 53 h 160"/>
              <a:gd name="T10" fmla="*/ 64 w 150"/>
              <a:gd name="T11" fmla="*/ 58 h 160"/>
              <a:gd name="T12" fmla="*/ 59 w 150"/>
              <a:gd name="T13" fmla="*/ 63 h 160"/>
              <a:gd name="T14" fmla="*/ 115 w 150"/>
              <a:gd name="T15" fmla="*/ 58 h 160"/>
              <a:gd name="T16" fmla="*/ 110 w 150"/>
              <a:gd name="T17" fmla="*/ 63 h 160"/>
              <a:gd name="T18" fmla="*/ 91 w 150"/>
              <a:gd name="T19" fmla="*/ 63 h 160"/>
              <a:gd name="T20" fmla="*/ 86 w 150"/>
              <a:gd name="T21" fmla="*/ 58 h 160"/>
              <a:gd name="T22" fmla="*/ 91 w 150"/>
              <a:gd name="T23" fmla="*/ 53 h 160"/>
              <a:gd name="T24" fmla="*/ 110 w 150"/>
              <a:gd name="T25" fmla="*/ 53 h 160"/>
              <a:gd name="T26" fmla="*/ 115 w 150"/>
              <a:gd name="T27" fmla="*/ 58 h 160"/>
              <a:gd name="T28" fmla="*/ 108 w 150"/>
              <a:gd name="T29" fmla="*/ 97 h 160"/>
              <a:gd name="T30" fmla="*/ 75 w 150"/>
              <a:gd name="T31" fmla="*/ 119 h 160"/>
              <a:gd name="T32" fmla="*/ 42 w 150"/>
              <a:gd name="T33" fmla="*/ 97 h 160"/>
              <a:gd name="T34" fmla="*/ 43 w 150"/>
              <a:gd name="T35" fmla="*/ 90 h 160"/>
              <a:gd name="T36" fmla="*/ 45 w 150"/>
              <a:gd name="T37" fmla="*/ 90 h 160"/>
              <a:gd name="T38" fmla="*/ 49 w 150"/>
              <a:gd name="T39" fmla="*/ 94 h 160"/>
              <a:gd name="T40" fmla="*/ 75 w 150"/>
              <a:gd name="T41" fmla="*/ 111 h 160"/>
              <a:gd name="T42" fmla="*/ 100 w 150"/>
              <a:gd name="T43" fmla="*/ 94 h 160"/>
              <a:gd name="T44" fmla="*/ 107 w 150"/>
              <a:gd name="T45" fmla="*/ 90 h 160"/>
              <a:gd name="T46" fmla="*/ 108 w 150"/>
              <a:gd name="T47" fmla="*/ 97 h 160"/>
              <a:gd name="T48" fmla="*/ 124 w 150"/>
              <a:gd name="T49" fmla="*/ 160 h 160"/>
              <a:gd name="T50" fmla="*/ 26 w 150"/>
              <a:gd name="T51" fmla="*/ 160 h 160"/>
              <a:gd name="T52" fmla="*/ 0 w 150"/>
              <a:gd name="T53" fmla="*/ 133 h 160"/>
              <a:gd name="T54" fmla="*/ 0 w 150"/>
              <a:gd name="T55" fmla="*/ 27 h 160"/>
              <a:gd name="T56" fmla="*/ 26 w 150"/>
              <a:gd name="T57" fmla="*/ 0 h 160"/>
              <a:gd name="T58" fmla="*/ 124 w 150"/>
              <a:gd name="T59" fmla="*/ 0 h 160"/>
              <a:gd name="T60" fmla="*/ 150 w 150"/>
              <a:gd name="T61" fmla="*/ 27 h 160"/>
              <a:gd name="T62" fmla="*/ 150 w 150"/>
              <a:gd name="T63" fmla="*/ 133 h 160"/>
              <a:gd name="T64" fmla="*/ 124 w 150"/>
              <a:gd name="T65" fmla="*/ 160 h 160"/>
              <a:gd name="T66" fmla="*/ 26 w 150"/>
              <a:gd name="T67" fmla="*/ 12 h 160"/>
              <a:gd name="T68" fmla="*/ 11 w 150"/>
              <a:gd name="T69" fmla="*/ 27 h 160"/>
              <a:gd name="T70" fmla="*/ 11 w 150"/>
              <a:gd name="T71" fmla="*/ 133 h 160"/>
              <a:gd name="T72" fmla="*/ 26 w 150"/>
              <a:gd name="T73" fmla="*/ 148 h 160"/>
              <a:gd name="T74" fmla="*/ 124 w 150"/>
              <a:gd name="T75" fmla="*/ 148 h 160"/>
              <a:gd name="T76" fmla="*/ 139 w 150"/>
              <a:gd name="T77" fmla="*/ 133 h 160"/>
              <a:gd name="T78" fmla="*/ 139 w 150"/>
              <a:gd name="T79" fmla="*/ 27 h 160"/>
              <a:gd name="T80" fmla="*/ 124 w 150"/>
              <a:gd name="T81" fmla="*/ 12 h 160"/>
              <a:gd name="T82" fmla="*/ 26 w 150"/>
              <a:gd name="T83" fmla="*/ 12 h 160"/>
              <a:gd name="T84" fmla="*/ 26 w 150"/>
              <a:gd name="T85" fmla="*/ 12 h 160"/>
              <a:gd name="T86" fmla="*/ 26 w 150"/>
              <a:gd name="T87" fmla="*/ 12 h 160"/>
              <a:gd name="T88" fmla="*/ 26 w 150"/>
              <a:gd name="T89" fmla="*/ 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0" h="160">
                <a:moveTo>
                  <a:pt x="59" y="63"/>
                </a:moveTo>
                <a:cubicBezTo>
                  <a:pt x="40" y="63"/>
                  <a:pt x="40" y="63"/>
                  <a:pt x="40" y="63"/>
                </a:cubicBezTo>
                <a:cubicBezTo>
                  <a:pt x="37" y="63"/>
                  <a:pt x="35" y="60"/>
                  <a:pt x="35" y="58"/>
                </a:cubicBezTo>
                <a:cubicBezTo>
                  <a:pt x="35" y="55"/>
                  <a:pt x="37" y="53"/>
                  <a:pt x="40" y="53"/>
                </a:cubicBezTo>
                <a:cubicBezTo>
                  <a:pt x="59" y="53"/>
                  <a:pt x="59" y="53"/>
                  <a:pt x="59" y="53"/>
                </a:cubicBezTo>
                <a:cubicBezTo>
                  <a:pt x="62" y="53"/>
                  <a:pt x="64" y="55"/>
                  <a:pt x="64" y="58"/>
                </a:cubicBezTo>
                <a:cubicBezTo>
                  <a:pt x="64" y="60"/>
                  <a:pt x="62" y="63"/>
                  <a:pt x="59" y="63"/>
                </a:cubicBezTo>
                <a:close/>
                <a:moveTo>
                  <a:pt x="115" y="58"/>
                </a:moveTo>
                <a:cubicBezTo>
                  <a:pt x="115" y="60"/>
                  <a:pt x="113" y="63"/>
                  <a:pt x="110" y="63"/>
                </a:cubicBezTo>
                <a:cubicBezTo>
                  <a:pt x="91" y="63"/>
                  <a:pt x="91" y="63"/>
                  <a:pt x="91" y="63"/>
                </a:cubicBezTo>
                <a:cubicBezTo>
                  <a:pt x="88" y="63"/>
                  <a:pt x="86" y="60"/>
                  <a:pt x="86" y="58"/>
                </a:cubicBezTo>
                <a:cubicBezTo>
                  <a:pt x="86" y="55"/>
                  <a:pt x="88" y="53"/>
                  <a:pt x="91" y="53"/>
                </a:cubicBezTo>
                <a:cubicBezTo>
                  <a:pt x="110" y="53"/>
                  <a:pt x="110" y="53"/>
                  <a:pt x="110" y="53"/>
                </a:cubicBezTo>
                <a:cubicBezTo>
                  <a:pt x="113" y="53"/>
                  <a:pt x="115" y="55"/>
                  <a:pt x="115" y="58"/>
                </a:cubicBezTo>
                <a:close/>
                <a:moveTo>
                  <a:pt x="108" y="97"/>
                </a:moveTo>
                <a:cubicBezTo>
                  <a:pt x="104" y="111"/>
                  <a:pt x="89" y="119"/>
                  <a:pt x="75" y="119"/>
                </a:cubicBezTo>
                <a:cubicBezTo>
                  <a:pt x="61" y="119"/>
                  <a:pt x="46" y="111"/>
                  <a:pt x="42" y="97"/>
                </a:cubicBezTo>
                <a:cubicBezTo>
                  <a:pt x="40" y="95"/>
                  <a:pt x="42" y="92"/>
                  <a:pt x="43" y="90"/>
                </a:cubicBezTo>
                <a:cubicBezTo>
                  <a:pt x="45" y="90"/>
                  <a:pt x="45" y="90"/>
                  <a:pt x="45" y="90"/>
                </a:cubicBezTo>
                <a:cubicBezTo>
                  <a:pt x="48" y="90"/>
                  <a:pt x="49" y="92"/>
                  <a:pt x="49" y="94"/>
                </a:cubicBezTo>
                <a:cubicBezTo>
                  <a:pt x="54" y="104"/>
                  <a:pt x="64" y="111"/>
                  <a:pt x="75" y="111"/>
                </a:cubicBezTo>
                <a:cubicBezTo>
                  <a:pt x="86" y="111"/>
                  <a:pt x="96" y="104"/>
                  <a:pt x="100" y="94"/>
                </a:cubicBezTo>
                <a:cubicBezTo>
                  <a:pt x="102" y="92"/>
                  <a:pt x="104" y="90"/>
                  <a:pt x="107" y="90"/>
                </a:cubicBezTo>
                <a:cubicBezTo>
                  <a:pt x="108" y="92"/>
                  <a:pt x="110" y="95"/>
                  <a:pt x="108" y="97"/>
                </a:cubicBezTo>
                <a:close/>
                <a:moveTo>
                  <a:pt x="124" y="160"/>
                </a:moveTo>
                <a:cubicBezTo>
                  <a:pt x="26" y="160"/>
                  <a:pt x="26" y="160"/>
                  <a:pt x="26" y="160"/>
                </a:cubicBezTo>
                <a:cubicBezTo>
                  <a:pt x="11" y="160"/>
                  <a:pt x="0" y="148"/>
                  <a:pt x="0" y="133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2"/>
                  <a:pt x="11" y="0"/>
                  <a:pt x="26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39" y="0"/>
                  <a:pt x="150" y="12"/>
                  <a:pt x="150" y="27"/>
                </a:cubicBezTo>
                <a:cubicBezTo>
                  <a:pt x="150" y="133"/>
                  <a:pt x="150" y="133"/>
                  <a:pt x="150" y="133"/>
                </a:cubicBezTo>
                <a:cubicBezTo>
                  <a:pt x="150" y="148"/>
                  <a:pt x="139" y="160"/>
                  <a:pt x="124" y="160"/>
                </a:cubicBezTo>
                <a:close/>
                <a:moveTo>
                  <a:pt x="26" y="12"/>
                </a:moveTo>
                <a:cubicBezTo>
                  <a:pt x="18" y="12"/>
                  <a:pt x="11" y="19"/>
                  <a:pt x="11" y="27"/>
                </a:cubicBezTo>
                <a:cubicBezTo>
                  <a:pt x="11" y="133"/>
                  <a:pt x="11" y="133"/>
                  <a:pt x="11" y="133"/>
                </a:cubicBezTo>
                <a:cubicBezTo>
                  <a:pt x="11" y="141"/>
                  <a:pt x="18" y="148"/>
                  <a:pt x="26" y="148"/>
                </a:cubicBezTo>
                <a:cubicBezTo>
                  <a:pt x="124" y="148"/>
                  <a:pt x="124" y="148"/>
                  <a:pt x="124" y="148"/>
                </a:cubicBezTo>
                <a:cubicBezTo>
                  <a:pt x="132" y="148"/>
                  <a:pt x="139" y="141"/>
                  <a:pt x="139" y="133"/>
                </a:cubicBezTo>
                <a:cubicBezTo>
                  <a:pt x="139" y="27"/>
                  <a:pt x="139" y="27"/>
                  <a:pt x="139" y="27"/>
                </a:cubicBezTo>
                <a:cubicBezTo>
                  <a:pt x="139" y="19"/>
                  <a:pt x="132" y="12"/>
                  <a:pt x="124" y="12"/>
                </a:cubicBezTo>
                <a:cubicBezTo>
                  <a:pt x="26" y="12"/>
                  <a:pt x="26" y="12"/>
                  <a:pt x="26" y="12"/>
                </a:cubicBezTo>
                <a:cubicBezTo>
                  <a:pt x="26" y="12"/>
                  <a:pt x="26" y="12"/>
                  <a:pt x="26" y="12"/>
                </a:cubicBezTo>
                <a:close/>
                <a:moveTo>
                  <a:pt x="26" y="12"/>
                </a:moveTo>
                <a:cubicBezTo>
                  <a:pt x="26" y="12"/>
                  <a:pt x="26" y="12"/>
                  <a:pt x="26" y="1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2DD70254-ED13-2419-8B72-A5AE6AB0FD8A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3578225"/>
            <a:ext cx="254000" cy="244475"/>
          </a:xfrm>
          <a:custGeom>
            <a:avLst/>
            <a:gdLst>
              <a:gd name="T0" fmla="*/ 137 w 160"/>
              <a:gd name="T1" fmla="*/ 5 h 154"/>
              <a:gd name="T2" fmla="*/ 32 w 160"/>
              <a:gd name="T3" fmla="*/ 0 h 154"/>
              <a:gd name="T4" fmla="*/ 0 w 160"/>
              <a:gd name="T5" fmla="*/ 44 h 154"/>
              <a:gd name="T6" fmla="*/ 0 w 160"/>
              <a:gd name="T7" fmla="*/ 46 h 154"/>
              <a:gd name="T8" fmla="*/ 0 w 160"/>
              <a:gd name="T9" fmla="*/ 48 h 154"/>
              <a:gd name="T10" fmla="*/ 0 w 160"/>
              <a:gd name="T11" fmla="*/ 50 h 154"/>
              <a:gd name="T12" fmla="*/ 74 w 160"/>
              <a:gd name="T13" fmla="*/ 151 h 154"/>
              <a:gd name="T14" fmla="*/ 75 w 160"/>
              <a:gd name="T15" fmla="*/ 153 h 154"/>
              <a:gd name="T16" fmla="*/ 79 w 160"/>
              <a:gd name="T17" fmla="*/ 153 h 154"/>
              <a:gd name="T18" fmla="*/ 82 w 160"/>
              <a:gd name="T19" fmla="*/ 154 h 154"/>
              <a:gd name="T20" fmla="*/ 84 w 160"/>
              <a:gd name="T21" fmla="*/ 153 h 154"/>
              <a:gd name="T22" fmla="*/ 85 w 160"/>
              <a:gd name="T23" fmla="*/ 151 h 154"/>
              <a:gd name="T24" fmla="*/ 160 w 160"/>
              <a:gd name="T25" fmla="*/ 50 h 154"/>
              <a:gd name="T26" fmla="*/ 160 w 160"/>
              <a:gd name="T27" fmla="*/ 46 h 154"/>
              <a:gd name="T28" fmla="*/ 120 w 160"/>
              <a:gd name="T29" fmla="*/ 16 h 154"/>
              <a:gd name="T30" fmla="*/ 94 w 160"/>
              <a:gd name="T31" fmla="*/ 16 h 154"/>
              <a:gd name="T32" fmla="*/ 120 w 160"/>
              <a:gd name="T33" fmla="*/ 16 h 154"/>
              <a:gd name="T34" fmla="*/ 64 w 160"/>
              <a:gd name="T35" fmla="*/ 44 h 154"/>
              <a:gd name="T36" fmla="*/ 97 w 160"/>
              <a:gd name="T37" fmla="*/ 44 h 154"/>
              <a:gd name="T38" fmla="*/ 67 w 160"/>
              <a:gd name="T39" fmla="*/ 16 h 154"/>
              <a:gd name="T40" fmla="*/ 45 w 160"/>
              <a:gd name="T41" fmla="*/ 16 h 154"/>
              <a:gd name="T42" fmla="*/ 67 w 160"/>
              <a:gd name="T43" fmla="*/ 16 h 154"/>
              <a:gd name="T44" fmla="*/ 42 w 160"/>
              <a:gd name="T45" fmla="*/ 44 h 154"/>
              <a:gd name="T46" fmla="*/ 34 w 160"/>
              <a:gd name="T47" fmla="*/ 25 h 154"/>
              <a:gd name="T48" fmla="*/ 20 w 160"/>
              <a:gd name="T49" fmla="*/ 57 h 154"/>
              <a:gd name="T50" fmla="*/ 62 w 160"/>
              <a:gd name="T51" fmla="*/ 112 h 154"/>
              <a:gd name="T52" fmla="*/ 20 w 160"/>
              <a:gd name="T53" fmla="*/ 57 h 154"/>
              <a:gd name="T54" fmla="*/ 60 w 160"/>
              <a:gd name="T55" fmla="*/ 57 h 154"/>
              <a:gd name="T56" fmla="*/ 80 w 160"/>
              <a:gd name="T57" fmla="*/ 124 h 154"/>
              <a:gd name="T58" fmla="*/ 99 w 160"/>
              <a:gd name="T59" fmla="*/ 112 h 154"/>
              <a:gd name="T60" fmla="*/ 140 w 160"/>
              <a:gd name="T61" fmla="*/ 57 h 154"/>
              <a:gd name="T62" fmla="*/ 99 w 160"/>
              <a:gd name="T63" fmla="*/ 112 h 154"/>
              <a:gd name="T64" fmla="*/ 132 w 160"/>
              <a:gd name="T65" fmla="*/ 25 h 154"/>
              <a:gd name="T66" fmla="*/ 122 w 160"/>
              <a:gd name="T67" fmla="*/ 44 h 154"/>
              <a:gd name="T68" fmla="*/ 122 w 160"/>
              <a:gd name="T69" fmla="*/ 44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54">
                <a:moveTo>
                  <a:pt x="160" y="46"/>
                </a:moveTo>
                <a:cubicBezTo>
                  <a:pt x="137" y="5"/>
                  <a:pt x="137" y="5"/>
                  <a:pt x="137" y="5"/>
                </a:cubicBezTo>
                <a:cubicBezTo>
                  <a:pt x="134" y="2"/>
                  <a:pt x="134" y="0"/>
                  <a:pt x="13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2" y="44"/>
                  <a:pt x="2" y="44"/>
                  <a:pt x="2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4"/>
                  <a:pt x="0" y="44"/>
                  <a:pt x="0" y="46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52"/>
                  <a:pt x="0" y="52"/>
                  <a:pt x="0" y="52"/>
                </a:cubicBezTo>
                <a:cubicBezTo>
                  <a:pt x="74" y="151"/>
                  <a:pt x="74" y="151"/>
                  <a:pt x="74" y="151"/>
                </a:cubicBezTo>
                <a:cubicBezTo>
                  <a:pt x="74" y="151"/>
                  <a:pt x="74" y="151"/>
                  <a:pt x="74" y="151"/>
                </a:cubicBezTo>
                <a:cubicBezTo>
                  <a:pt x="75" y="153"/>
                  <a:pt x="75" y="153"/>
                  <a:pt x="75" y="153"/>
                </a:cubicBezTo>
                <a:cubicBezTo>
                  <a:pt x="77" y="153"/>
                  <a:pt x="77" y="153"/>
                  <a:pt x="77" y="153"/>
                </a:cubicBezTo>
                <a:cubicBezTo>
                  <a:pt x="77" y="153"/>
                  <a:pt x="77" y="153"/>
                  <a:pt x="79" y="153"/>
                </a:cubicBezTo>
                <a:cubicBezTo>
                  <a:pt x="79" y="154"/>
                  <a:pt x="79" y="154"/>
                  <a:pt x="79" y="154"/>
                </a:cubicBezTo>
                <a:cubicBezTo>
                  <a:pt x="82" y="154"/>
                  <a:pt x="82" y="154"/>
                  <a:pt x="82" y="154"/>
                </a:cubicBezTo>
                <a:cubicBezTo>
                  <a:pt x="84" y="153"/>
                  <a:pt x="84" y="153"/>
                  <a:pt x="84" y="153"/>
                </a:cubicBezTo>
                <a:cubicBezTo>
                  <a:pt x="84" y="153"/>
                  <a:pt x="84" y="153"/>
                  <a:pt x="84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1"/>
                  <a:pt x="85" y="151"/>
                  <a:pt x="85" y="151"/>
                </a:cubicBezTo>
                <a:cubicBezTo>
                  <a:pt x="159" y="52"/>
                  <a:pt x="159" y="52"/>
                  <a:pt x="159" y="52"/>
                </a:cubicBezTo>
                <a:cubicBezTo>
                  <a:pt x="160" y="52"/>
                  <a:pt x="160" y="52"/>
                  <a:pt x="160" y="50"/>
                </a:cubicBezTo>
                <a:cubicBezTo>
                  <a:pt x="160" y="50"/>
                  <a:pt x="160" y="50"/>
                  <a:pt x="160" y="50"/>
                </a:cubicBezTo>
                <a:cubicBezTo>
                  <a:pt x="160" y="46"/>
                  <a:pt x="160" y="46"/>
                  <a:pt x="160" y="46"/>
                </a:cubicBezTo>
                <a:cubicBezTo>
                  <a:pt x="160" y="46"/>
                  <a:pt x="160" y="46"/>
                  <a:pt x="160" y="46"/>
                </a:cubicBezTo>
                <a:close/>
                <a:moveTo>
                  <a:pt x="120" y="16"/>
                </a:moveTo>
                <a:cubicBezTo>
                  <a:pt x="109" y="39"/>
                  <a:pt x="109" y="39"/>
                  <a:pt x="109" y="39"/>
                </a:cubicBezTo>
                <a:cubicBezTo>
                  <a:pt x="94" y="16"/>
                  <a:pt x="94" y="16"/>
                  <a:pt x="94" y="16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120" y="16"/>
                  <a:pt x="120" y="16"/>
                  <a:pt x="120" y="16"/>
                </a:cubicBezTo>
                <a:close/>
                <a:moveTo>
                  <a:pt x="97" y="44"/>
                </a:moveTo>
                <a:cubicBezTo>
                  <a:pt x="64" y="44"/>
                  <a:pt x="64" y="44"/>
                  <a:pt x="64" y="44"/>
                </a:cubicBezTo>
                <a:cubicBezTo>
                  <a:pt x="80" y="21"/>
                  <a:pt x="80" y="21"/>
                  <a:pt x="80" y="21"/>
                </a:cubicBezTo>
                <a:cubicBezTo>
                  <a:pt x="97" y="44"/>
                  <a:pt x="97" y="44"/>
                  <a:pt x="97" y="44"/>
                </a:cubicBezTo>
                <a:cubicBezTo>
                  <a:pt x="97" y="44"/>
                  <a:pt x="97" y="44"/>
                  <a:pt x="97" y="44"/>
                </a:cubicBezTo>
                <a:close/>
                <a:moveTo>
                  <a:pt x="67" y="16"/>
                </a:moveTo>
                <a:cubicBezTo>
                  <a:pt x="54" y="37"/>
                  <a:pt x="54" y="37"/>
                  <a:pt x="54" y="37"/>
                </a:cubicBezTo>
                <a:cubicBezTo>
                  <a:pt x="45" y="16"/>
                  <a:pt x="45" y="16"/>
                  <a:pt x="45" y="16"/>
                </a:cubicBezTo>
                <a:cubicBezTo>
                  <a:pt x="67" y="16"/>
                  <a:pt x="67" y="16"/>
                  <a:pt x="67" y="16"/>
                </a:cubicBezTo>
                <a:cubicBezTo>
                  <a:pt x="67" y="16"/>
                  <a:pt x="67" y="16"/>
                  <a:pt x="67" y="16"/>
                </a:cubicBezTo>
                <a:close/>
                <a:moveTo>
                  <a:pt x="34" y="25"/>
                </a:moveTo>
                <a:cubicBezTo>
                  <a:pt x="42" y="44"/>
                  <a:pt x="42" y="44"/>
                  <a:pt x="42" y="44"/>
                </a:cubicBezTo>
                <a:cubicBezTo>
                  <a:pt x="20" y="44"/>
                  <a:pt x="20" y="44"/>
                  <a:pt x="20" y="44"/>
                </a:cubicBezTo>
                <a:cubicBezTo>
                  <a:pt x="34" y="25"/>
                  <a:pt x="34" y="25"/>
                  <a:pt x="34" y="25"/>
                </a:cubicBezTo>
                <a:cubicBezTo>
                  <a:pt x="34" y="25"/>
                  <a:pt x="34" y="25"/>
                  <a:pt x="34" y="25"/>
                </a:cubicBezTo>
                <a:close/>
                <a:moveTo>
                  <a:pt x="20" y="57"/>
                </a:moveTo>
                <a:cubicBezTo>
                  <a:pt x="45" y="57"/>
                  <a:pt x="45" y="57"/>
                  <a:pt x="45" y="57"/>
                </a:cubicBezTo>
                <a:cubicBezTo>
                  <a:pt x="62" y="112"/>
                  <a:pt x="62" y="112"/>
                  <a:pt x="62" y="112"/>
                </a:cubicBezTo>
                <a:cubicBezTo>
                  <a:pt x="20" y="57"/>
                  <a:pt x="20" y="57"/>
                  <a:pt x="20" y="57"/>
                </a:cubicBezTo>
                <a:cubicBezTo>
                  <a:pt x="20" y="57"/>
                  <a:pt x="20" y="57"/>
                  <a:pt x="20" y="57"/>
                </a:cubicBezTo>
                <a:close/>
                <a:moveTo>
                  <a:pt x="80" y="124"/>
                </a:moveTo>
                <a:cubicBezTo>
                  <a:pt x="60" y="57"/>
                  <a:pt x="60" y="57"/>
                  <a:pt x="60" y="57"/>
                </a:cubicBezTo>
                <a:cubicBezTo>
                  <a:pt x="100" y="57"/>
                  <a:pt x="100" y="57"/>
                  <a:pt x="100" y="57"/>
                </a:cubicBezTo>
                <a:cubicBezTo>
                  <a:pt x="80" y="124"/>
                  <a:pt x="80" y="124"/>
                  <a:pt x="80" y="124"/>
                </a:cubicBezTo>
                <a:cubicBezTo>
                  <a:pt x="80" y="124"/>
                  <a:pt x="80" y="124"/>
                  <a:pt x="80" y="124"/>
                </a:cubicBezTo>
                <a:close/>
                <a:moveTo>
                  <a:pt x="99" y="112"/>
                </a:moveTo>
                <a:cubicBezTo>
                  <a:pt x="115" y="57"/>
                  <a:pt x="115" y="57"/>
                  <a:pt x="115" y="57"/>
                </a:cubicBezTo>
                <a:cubicBezTo>
                  <a:pt x="140" y="57"/>
                  <a:pt x="140" y="57"/>
                  <a:pt x="140" y="57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99" y="112"/>
                  <a:pt x="99" y="112"/>
                  <a:pt x="99" y="112"/>
                </a:cubicBezTo>
                <a:close/>
                <a:moveTo>
                  <a:pt x="122" y="44"/>
                </a:moveTo>
                <a:cubicBezTo>
                  <a:pt x="132" y="25"/>
                  <a:pt x="132" y="25"/>
                  <a:pt x="132" y="25"/>
                </a:cubicBezTo>
                <a:cubicBezTo>
                  <a:pt x="142" y="44"/>
                  <a:pt x="142" y="44"/>
                  <a:pt x="142" y="44"/>
                </a:cubicBezTo>
                <a:cubicBezTo>
                  <a:pt x="122" y="44"/>
                  <a:pt x="122" y="44"/>
                  <a:pt x="122" y="44"/>
                </a:cubicBezTo>
                <a:cubicBezTo>
                  <a:pt x="122" y="44"/>
                  <a:pt x="122" y="44"/>
                  <a:pt x="122" y="44"/>
                </a:cubicBezTo>
                <a:close/>
                <a:moveTo>
                  <a:pt x="122" y="44"/>
                </a:moveTo>
                <a:cubicBezTo>
                  <a:pt x="122" y="44"/>
                  <a:pt x="122" y="44"/>
                  <a:pt x="122" y="4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061F5C28-5513-1EB4-675F-52248DAFC4D5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2473325"/>
            <a:ext cx="254000" cy="252413"/>
          </a:xfrm>
          <a:custGeom>
            <a:avLst/>
            <a:gdLst>
              <a:gd name="T0" fmla="*/ 61 w 160"/>
              <a:gd name="T1" fmla="*/ 147 h 159"/>
              <a:gd name="T2" fmla="*/ 85 w 160"/>
              <a:gd name="T3" fmla="*/ 147 h 159"/>
              <a:gd name="T4" fmla="*/ 73 w 160"/>
              <a:gd name="T5" fmla="*/ 150 h 159"/>
              <a:gd name="T6" fmla="*/ 73 w 160"/>
              <a:gd name="T7" fmla="*/ 146 h 159"/>
              <a:gd name="T8" fmla="*/ 73 w 160"/>
              <a:gd name="T9" fmla="*/ 150 h 159"/>
              <a:gd name="T10" fmla="*/ 114 w 160"/>
              <a:gd name="T11" fmla="*/ 147 h 159"/>
              <a:gd name="T12" fmla="*/ 136 w 160"/>
              <a:gd name="T13" fmla="*/ 147 h 159"/>
              <a:gd name="T14" fmla="*/ 125 w 160"/>
              <a:gd name="T15" fmla="*/ 150 h 159"/>
              <a:gd name="T16" fmla="*/ 125 w 160"/>
              <a:gd name="T17" fmla="*/ 146 h 159"/>
              <a:gd name="T18" fmla="*/ 125 w 160"/>
              <a:gd name="T19" fmla="*/ 150 h 159"/>
              <a:gd name="T20" fmla="*/ 57 w 160"/>
              <a:gd name="T21" fmla="*/ 122 h 159"/>
              <a:gd name="T22" fmla="*/ 57 w 160"/>
              <a:gd name="T23" fmla="*/ 132 h 159"/>
              <a:gd name="T24" fmla="*/ 146 w 160"/>
              <a:gd name="T25" fmla="*/ 127 h 159"/>
              <a:gd name="T26" fmla="*/ 158 w 160"/>
              <a:gd name="T27" fmla="*/ 44 h 159"/>
              <a:gd name="T28" fmla="*/ 44 w 160"/>
              <a:gd name="T29" fmla="*/ 39 h 159"/>
              <a:gd name="T30" fmla="*/ 37 w 160"/>
              <a:gd name="T31" fmla="*/ 11 h 159"/>
              <a:gd name="T32" fmla="*/ 5 w 160"/>
              <a:gd name="T33" fmla="*/ 0 h 159"/>
              <a:gd name="T34" fmla="*/ 5 w 160"/>
              <a:gd name="T35" fmla="*/ 9 h 159"/>
              <a:gd name="T36" fmla="*/ 28 w 160"/>
              <a:gd name="T37" fmla="*/ 14 h 159"/>
              <a:gd name="T38" fmla="*/ 47 w 160"/>
              <a:gd name="T39" fmla="*/ 107 h 159"/>
              <a:gd name="T40" fmla="*/ 138 w 160"/>
              <a:gd name="T41" fmla="*/ 117 h 159"/>
              <a:gd name="T42" fmla="*/ 159 w 160"/>
              <a:gd name="T43" fmla="*/ 53 h 159"/>
              <a:gd name="T44" fmla="*/ 158 w 160"/>
              <a:gd name="T45" fmla="*/ 44 h 159"/>
              <a:gd name="T46" fmla="*/ 44 w 160"/>
              <a:gd name="T47" fmla="*/ 50 h 159"/>
              <a:gd name="T48" fmla="*/ 59 w 160"/>
              <a:gd name="T49" fmla="*/ 48 h 159"/>
              <a:gd name="T50" fmla="*/ 65 w 160"/>
              <a:gd name="T51" fmla="*/ 71 h 159"/>
              <a:gd name="T52" fmla="*/ 50 w 160"/>
              <a:gd name="T53" fmla="*/ 72 h 159"/>
              <a:gd name="T54" fmla="*/ 71 w 160"/>
              <a:gd name="T55" fmla="*/ 108 h 159"/>
              <a:gd name="T56" fmla="*/ 55 w 160"/>
              <a:gd name="T57" fmla="*/ 105 h 159"/>
              <a:gd name="T58" fmla="*/ 54 w 160"/>
              <a:gd name="T59" fmla="*/ 102 h 159"/>
              <a:gd name="T60" fmla="*/ 66 w 160"/>
              <a:gd name="T61" fmla="*/ 81 h 159"/>
              <a:gd name="T62" fmla="*/ 71 w 160"/>
              <a:gd name="T63" fmla="*/ 108 h 159"/>
              <a:gd name="T64" fmla="*/ 80 w 160"/>
              <a:gd name="T65" fmla="*/ 108 h 159"/>
              <a:gd name="T66" fmla="*/ 94 w 160"/>
              <a:gd name="T67" fmla="*/ 81 h 159"/>
              <a:gd name="T68" fmla="*/ 94 w 160"/>
              <a:gd name="T69" fmla="*/ 50 h 159"/>
              <a:gd name="T70" fmla="*/ 94 w 160"/>
              <a:gd name="T71" fmla="*/ 72 h 159"/>
              <a:gd name="T72" fmla="*/ 73 w 160"/>
              <a:gd name="T73" fmla="*/ 71 h 159"/>
              <a:gd name="T74" fmla="*/ 69 w 160"/>
              <a:gd name="T75" fmla="*/ 48 h 159"/>
              <a:gd name="T76" fmla="*/ 94 w 160"/>
              <a:gd name="T77" fmla="*/ 50 h 159"/>
              <a:gd name="T78" fmla="*/ 104 w 160"/>
              <a:gd name="T79" fmla="*/ 108 h 159"/>
              <a:gd name="T80" fmla="*/ 103 w 160"/>
              <a:gd name="T81" fmla="*/ 81 h 159"/>
              <a:gd name="T82" fmla="*/ 124 w 160"/>
              <a:gd name="T83" fmla="*/ 81 h 159"/>
              <a:gd name="T84" fmla="*/ 125 w 160"/>
              <a:gd name="T85" fmla="*/ 72 h 159"/>
              <a:gd name="T86" fmla="*/ 103 w 160"/>
              <a:gd name="T87" fmla="*/ 71 h 159"/>
              <a:gd name="T88" fmla="*/ 104 w 160"/>
              <a:gd name="T89" fmla="*/ 48 h 159"/>
              <a:gd name="T90" fmla="*/ 130 w 160"/>
              <a:gd name="T91" fmla="*/ 50 h 159"/>
              <a:gd name="T92" fmla="*/ 125 w 160"/>
              <a:gd name="T93" fmla="*/ 72 h 159"/>
              <a:gd name="T94" fmla="*/ 138 w 160"/>
              <a:gd name="T95" fmla="*/ 108 h 159"/>
              <a:gd name="T96" fmla="*/ 127 w 160"/>
              <a:gd name="T97" fmla="*/ 108 h 159"/>
              <a:gd name="T98" fmla="*/ 145 w 160"/>
              <a:gd name="T99" fmla="*/ 81 h 159"/>
              <a:gd name="T100" fmla="*/ 141 w 160"/>
              <a:gd name="T101" fmla="*/ 105 h 159"/>
              <a:gd name="T102" fmla="*/ 148 w 160"/>
              <a:gd name="T103" fmla="*/ 71 h 159"/>
              <a:gd name="T104" fmla="*/ 135 w 160"/>
              <a:gd name="T105" fmla="*/ 72 h 159"/>
              <a:gd name="T106" fmla="*/ 138 w 160"/>
              <a:gd name="T107" fmla="*/ 50 h 159"/>
              <a:gd name="T108" fmla="*/ 151 w 160"/>
              <a:gd name="T109" fmla="*/ 48 h 159"/>
              <a:gd name="T110" fmla="*/ 152 w 160"/>
              <a:gd name="T111" fmla="*/ 51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59">
                <a:moveTo>
                  <a:pt x="73" y="137"/>
                </a:moveTo>
                <a:cubicBezTo>
                  <a:pt x="67" y="137"/>
                  <a:pt x="61" y="141"/>
                  <a:pt x="61" y="147"/>
                </a:cubicBezTo>
                <a:cubicBezTo>
                  <a:pt x="61" y="154"/>
                  <a:pt x="67" y="159"/>
                  <a:pt x="73" y="159"/>
                </a:cubicBezTo>
                <a:cubicBezTo>
                  <a:pt x="79" y="159"/>
                  <a:pt x="85" y="154"/>
                  <a:pt x="85" y="147"/>
                </a:cubicBezTo>
                <a:cubicBezTo>
                  <a:pt x="85" y="141"/>
                  <a:pt x="79" y="137"/>
                  <a:pt x="73" y="137"/>
                </a:cubicBezTo>
                <a:close/>
                <a:moveTo>
                  <a:pt x="73" y="150"/>
                </a:moveTo>
                <a:cubicBezTo>
                  <a:pt x="72" y="150"/>
                  <a:pt x="70" y="149"/>
                  <a:pt x="70" y="147"/>
                </a:cubicBezTo>
                <a:cubicBezTo>
                  <a:pt x="70" y="147"/>
                  <a:pt x="72" y="146"/>
                  <a:pt x="73" y="146"/>
                </a:cubicBezTo>
                <a:cubicBezTo>
                  <a:pt x="74" y="146"/>
                  <a:pt x="76" y="147"/>
                  <a:pt x="76" y="147"/>
                </a:cubicBezTo>
                <a:cubicBezTo>
                  <a:pt x="76" y="149"/>
                  <a:pt x="74" y="150"/>
                  <a:pt x="73" y="150"/>
                </a:cubicBezTo>
                <a:close/>
                <a:moveTo>
                  <a:pt x="125" y="137"/>
                </a:moveTo>
                <a:cubicBezTo>
                  <a:pt x="120" y="137"/>
                  <a:pt x="114" y="141"/>
                  <a:pt x="114" y="147"/>
                </a:cubicBezTo>
                <a:cubicBezTo>
                  <a:pt x="114" y="154"/>
                  <a:pt x="120" y="159"/>
                  <a:pt x="125" y="159"/>
                </a:cubicBezTo>
                <a:cubicBezTo>
                  <a:pt x="130" y="159"/>
                  <a:pt x="136" y="154"/>
                  <a:pt x="136" y="147"/>
                </a:cubicBezTo>
                <a:cubicBezTo>
                  <a:pt x="136" y="141"/>
                  <a:pt x="130" y="137"/>
                  <a:pt x="125" y="137"/>
                </a:cubicBezTo>
                <a:close/>
                <a:moveTo>
                  <a:pt x="125" y="150"/>
                </a:moveTo>
                <a:cubicBezTo>
                  <a:pt x="124" y="150"/>
                  <a:pt x="122" y="149"/>
                  <a:pt x="122" y="147"/>
                </a:cubicBezTo>
                <a:cubicBezTo>
                  <a:pt x="122" y="147"/>
                  <a:pt x="124" y="146"/>
                  <a:pt x="125" y="146"/>
                </a:cubicBezTo>
                <a:cubicBezTo>
                  <a:pt x="126" y="146"/>
                  <a:pt x="128" y="147"/>
                  <a:pt x="128" y="147"/>
                </a:cubicBezTo>
                <a:cubicBezTo>
                  <a:pt x="128" y="149"/>
                  <a:pt x="126" y="150"/>
                  <a:pt x="125" y="150"/>
                </a:cubicBezTo>
                <a:close/>
                <a:moveTo>
                  <a:pt x="142" y="122"/>
                </a:moveTo>
                <a:cubicBezTo>
                  <a:pt x="57" y="122"/>
                  <a:pt x="57" y="122"/>
                  <a:pt x="57" y="122"/>
                </a:cubicBezTo>
                <a:cubicBezTo>
                  <a:pt x="54" y="122"/>
                  <a:pt x="52" y="124"/>
                  <a:pt x="52" y="127"/>
                </a:cubicBezTo>
                <a:cubicBezTo>
                  <a:pt x="52" y="131"/>
                  <a:pt x="54" y="132"/>
                  <a:pt x="57" y="132"/>
                </a:cubicBezTo>
                <a:cubicBezTo>
                  <a:pt x="142" y="132"/>
                  <a:pt x="142" y="132"/>
                  <a:pt x="142" y="132"/>
                </a:cubicBezTo>
                <a:cubicBezTo>
                  <a:pt x="145" y="132"/>
                  <a:pt x="146" y="131"/>
                  <a:pt x="146" y="127"/>
                </a:cubicBezTo>
                <a:cubicBezTo>
                  <a:pt x="146" y="124"/>
                  <a:pt x="145" y="122"/>
                  <a:pt x="142" y="122"/>
                </a:cubicBezTo>
                <a:close/>
                <a:moveTo>
                  <a:pt x="158" y="44"/>
                </a:moveTo>
                <a:cubicBezTo>
                  <a:pt x="156" y="41"/>
                  <a:pt x="151" y="39"/>
                  <a:pt x="151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37" y="11"/>
                  <a:pt x="37" y="11"/>
                  <a:pt x="37" y="11"/>
                </a:cubicBezTo>
                <a:cubicBezTo>
                  <a:pt x="37" y="11"/>
                  <a:pt x="36" y="0"/>
                  <a:pt x="26" y="0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0" y="3"/>
                  <a:pt x="0" y="5"/>
                </a:cubicBezTo>
                <a:cubicBezTo>
                  <a:pt x="0" y="8"/>
                  <a:pt x="3" y="9"/>
                  <a:pt x="5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8" y="9"/>
                  <a:pt x="28" y="12"/>
                  <a:pt x="28" y="14"/>
                </a:cubicBezTo>
                <a:cubicBezTo>
                  <a:pt x="36" y="50"/>
                  <a:pt x="36" y="50"/>
                  <a:pt x="36" y="50"/>
                </a:cubicBezTo>
                <a:cubicBezTo>
                  <a:pt x="36" y="50"/>
                  <a:pt x="44" y="93"/>
                  <a:pt x="47" y="107"/>
                </a:cubicBezTo>
                <a:cubicBezTo>
                  <a:pt x="47" y="107"/>
                  <a:pt x="47" y="117"/>
                  <a:pt x="58" y="117"/>
                </a:cubicBezTo>
                <a:cubicBezTo>
                  <a:pt x="138" y="117"/>
                  <a:pt x="138" y="117"/>
                  <a:pt x="138" y="117"/>
                </a:cubicBezTo>
                <a:cubicBezTo>
                  <a:pt x="149" y="117"/>
                  <a:pt x="149" y="108"/>
                  <a:pt x="149" y="107"/>
                </a:cubicBezTo>
                <a:cubicBezTo>
                  <a:pt x="152" y="93"/>
                  <a:pt x="159" y="53"/>
                  <a:pt x="159" y="53"/>
                </a:cubicBezTo>
                <a:cubicBezTo>
                  <a:pt x="160" y="53"/>
                  <a:pt x="160" y="51"/>
                  <a:pt x="160" y="51"/>
                </a:cubicBezTo>
                <a:cubicBezTo>
                  <a:pt x="160" y="51"/>
                  <a:pt x="159" y="45"/>
                  <a:pt x="158" y="44"/>
                </a:cubicBezTo>
                <a:close/>
                <a:moveTo>
                  <a:pt x="48" y="71"/>
                </a:moveTo>
                <a:cubicBezTo>
                  <a:pt x="44" y="50"/>
                  <a:pt x="44" y="50"/>
                  <a:pt x="44" y="50"/>
                </a:cubicBezTo>
                <a:cubicBezTo>
                  <a:pt x="45" y="48"/>
                  <a:pt x="45" y="48"/>
                  <a:pt x="45" y="48"/>
                </a:cubicBezTo>
                <a:cubicBezTo>
                  <a:pt x="59" y="48"/>
                  <a:pt x="59" y="48"/>
                  <a:pt x="59" y="48"/>
                </a:cubicBezTo>
                <a:cubicBezTo>
                  <a:pt x="61" y="50"/>
                  <a:pt x="61" y="50"/>
                  <a:pt x="61" y="50"/>
                </a:cubicBezTo>
                <a:cubicBezTo>
                  <a:pt x="65" y="71"/>
                  <a:pt x="65" y="71"/>
                  <a:pt x="65" y="71"/>
                </a:cubicBezTo>
                <a:cubicBezTo>
                  <a:pt x="65" y="72"/>
                  <a:pt x="65" y="72"/>
                  <a:pt x="64" y="72"/>
                </a:cubicBezTo>
                <a:cubicBezTo>
                  <a:pt x="50" y="72"/>
                  <a:pt x="50" y="72"/>
                  <a:pt x="50" y="72"/>
                </a:cubicBezTo>
                <a:cubicBezTo>
                  <a:pt x="50" y="72"/>
                  <a:pt x="48" y="72"/>
                  <a:pt x="48" y="71"/>
                </a:cubicBezTo>
                <a:close/>
                <a:moveTo>
                  <a:pt x="71" y="108"/>
                </a:moveTo>
                <a:cubicBezTo>
                  <a:pt x="58" y="108"/>
                  <a:pt x="58" y="108"/>
                  <a:pt x="58" y="108"/>
                </a:cubicBezTo>
                <a:cubicBezTo>
                  <a:pt x="55" y="108"/>
                  <a:pt x="55" y="105"/>
                  <a:pt x="55" y="105"/>
                </a:cubicBezTo>
                <a:cubicBezTo>
                  <a:pt x="54" y="104"/>
                  <a:pt x="54" y="104"/>
                  <a:pt x="54" y="104"/>
                </a:cubicBezTo>
                <a:cubicBezTo>
                  <a:pt x="54" y="102"/>
                  <a:pt x="54" y="102"/>
                  <a:pt x="54" y="102"/>
                </a:cubicBezTo>
                <a:cubicBezTo>
                  <a:pt x="51" y="81"/>
                  <a:pt x="51" y="81"/>
                  <a:pt x="51" y="81"/>
                </a:cubicBezTo>
                <a:cubicBezTo>
                  <a:pt x="66" y="81"/>
                  <a:pt x="66" y="81"/>
                  <a:pt x="66" y="81"/>
                </a:cubicBezTo>
                <a:cubicBezTo>
                  <a:pt x="72" y="108"/>
                  <a:pt x="72" y="108"/>
                  <a:pt x="72" y="108"/>
                </a:cubicBezTo>
                <a:lnTo>
                  <a:pt x="71" y="108"/>
                </a:lnTo>
                <a:close/>
                <a:moveTo>
                  <a:pt x="94" y="108"/>
                </a:moveTo>
                <a:cubicBezTo>
                  <a:pt x="80" y="108"/>
                  <a:pt x="80" y="108"/>
                  <a:pt x="80" y="108"/>
                </a:cubicBezTo>
                <a:cubicBezTo>
                  <a:pt x="75" y="81"/>
                  <a:pt x="75" y="81"/>
                  <a:pt x="75" y="81"/>
                </a:cubicBezTo>
                <a:cubicBezTo>
                  <a:pt x="94" y="81"/>
                  <a:pt x="94" y="81"/>
                  <a:pt x="94" y="81"/>
                </a:cubicBezTo>
                <a:lnTo>
                  <a:pt x="94" y="108"/>
                </a:lnTo>
                <a:close/>
                <a:moveTo>
                  <a:pt x="94" y="50"/>
                </a:moveTo>
                <a:cubicBezTo>
                  <a:pt x="94" y="71"/>
                  <a:pt x="94" y="71"/>
                  <a:pt x="94" y="71"/>
                </a:cubicBezTo>
                <a:cubicBezTo>
                  <a:pt x="94" y="72"/>
                  <a:pt x="94" y="72"/>
                  <a:pt x="94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73" y="72"/>
                  <a:pt x="73" y="72"/>
                  <a:pt x="73" y="71"/>
                </a:cubicBezTo>
                <a:cubicBezTo>
                  <a:pt x="69" y="50"/>
                  <a:pt x="69" y="50"/>
                  <a:pt x="69" y="50"/>
                </a:cubicBezTo>
                <a:cubicBezTo>
                  <a:pt x="69" y="48"/>
                  <a:pt x="69" y="48"/>
                  <a:pt x="69" y="48"/>
                </a:cubicBezTo>
                <a:cubicBezTo>
                  <a:pt x="94" y="48"/>
                  <a:pt x="94" y="48"/>
                  <a:pt x="94" y="48"/>
                </a:cubicBezTo>
                <a:lnTo>
                  <a:pt x="94" y="50"/>
                </a:lnTo>
                <a:close/>
                <a:moveTo>
                  <a:pt x="118" y="108"/>
                </a:moveTo>
                <a:cubicBezTo>
                  <a:pt x="104" y="108"/>
                  <a:pt x="104" y="108"/>
                  <a:pt x="104" y="108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3" y="81"/>
                  <a:pt x="103" y="81"/>
                  <a:pt x="103" y="81"/>
                </a:cubicBezTo>
                <a:cubicBezTo>
                  <a:pt x="104" y="81"/>
                  <a:pt x="104" y="81"/>
                  <a:pt x="104" y="81"/>
                </a:cubicBezTo>
                <a:cubicBezTo>
                  <a:pt x="124" y="81"/>
                  <a:pt x="124" y="81"/>
                  <a:pt x="124" y="81"/>
                </a:cubicBezTo>
                <a:lnTo>
                  <a:pt x="118" y="108"/>
                </a:lnTo>
                <a:close/>
                <a:moveTo>
                  <a:pt x="125" y="72"/>
                </a:moveTo>
                <a:cubicBezTo>
                  <a:pt x="104" y="72"/>
                  <a:pt x="104" y="72"/>
                  <a:pt x="104" y="72"/>
                </a:cubicBezTo>
                <a:cubicBezTo>
                  <a:pt x="104" y="72"/>
                  <a:pt x="103" y="72"/>
                  <a:pt x="103" y="71"/>
                </a:cubicBezTo>
                <a:cubicBezTo>
                  <a:pt x="103" y="50"/>
                  <a:pt x="103" y="50"/>
                  <a:pt x="103" y="50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30" y="48"/>
                  <a:pt x="130" y="48"/>
                  <a:pt x="130" y="48"/>
                </a:cubicBezTo>
                <a:cubicBezTo>
                  <a:pt x="130" y="50"/>
                  <a:pt x="130" y="50"/>
                  <a:pt x="130" y="50"/>
                </a:cubicBezTo>
                <a:cubicBezTo>
                  <a:pt x="125" y="71"/>
                  <a:pt x="125" y="71"/>
                  <a:pt x="125" y="71"/>
                </a:cubicBezTo>
                <a:cubicBezTo>
                  <a:pt x="125" y="72"/>
                  <a:pt x="125" y="72"/>
                  <a:pt x="125" y="72"/>
                </a:cubicBezTo>
                <a:close/>
                <a:moveTo>
                  <a:pt x="141" y="105"/>
                </a:moveTo>
                <a:cubicBezTo>
                  <a:pt x="141" y="105"/>
                  <a:pt x="141" y="108"/>
                  <a:pt x="138" y="108"/>
                </a:cubicBezTo>
                <a:cubicBezTo>
                  <a:pt x="128" y="108"/>
                  <a:pt x="128" y="108"/>
                  <a:pt x="128" y="108"/>
                </a:cubicBezTo>
                <a:cubicBezTo>
                  <a:pt x="127" y="108"/>
                  <a:pt x="127" y="108"/>
                  <a:pt x="127" y="108"/>
                </a:cubicBezTo>
                <a:cubicBezTo>
                  <a:pt x="132" y="81"/>
                  <a:pt x="132" y="81"/>
                  <a:pt x="132" y="81"/>
                </a:cubicBezTo>
                <a:cubicBezTo>
                  <a:pt x="145" y="81"/>
                  <a:pt x="145" y="81"/>
                  <a:pt x="145" y="81"/>
                </a:cubicBezTo>
                <a:cubicBezTo>
                  <a:pt x="146" y="81"/>
                  <a:pt x="146" y="81"/>
                  <a:pt x="146" y="81"/>
                </a:cubicBezTo>
                <a:cubicBezTo>
                  <a:pt x="146" y="81"/>
                  <a:pt x="142" y="99"/>
                  <a:pt x="141" y="105"/>
                </a:cubicBezTo>
                <a:close/>
                <a:moveTo>
                  <a:pt x="152" y="51"/>
                </a:moveTo>
                <a:cubicBezTo>
                  <a:pt x="148" y="71"/>
                  <a:pt x="148" y="71"/>
                  <a:pt x="148" y="71"/>
                </a:cubicBezTo>
                <a:cubicBezTo>
                  <a:pt x="148" y="72"/>
                  <a:pt x="148" y="72"/>
                  <a:pt x="146" y="72"/>
                </a:cubicBezTo>
                <a:cubicBezTo>
                  <a:pt x="135" y="72"/>
                  <a:pt x="135" y="72"/>
                  <a:pt x="135" y="72"/>
                </a:cubicBezTo>
                <a:cubicBezTo>
                  <a:pt x="134" y="72"/>
                  <a:pt x="134" y="72"/>
                  <a:pt x="134" y="71"/>
                </a:cubicBezTo>
                <a:cubicBezTo>
                  <a:pt x="138" y="50"/>
                  <a:pt x="138" y="50"/>
                  <a:pt x="138" y="50"/>
                </a:cubicBezTo>
                <a:cubicBezTo>
                  <a:pt x="138" y="50"/>
                  <a:pt x="138" y="48"/>
                  <a:pt x="139" y="48"/>
                </a:cubicBezTo>
                <a:cubicBezTo>
                  <a:pt x="151" y="48"/>
                  <a:pt x="151" y="48"/>
                  <a:pt x="151" y="48"/>
                </a:cubicBezTo>
                <a:cubicBezTo>
                  <a:pt x="151" y="48"/>
                  <a:pt x="151" y="48"/>
                  <a:pt x="152" y="50"/>
                </a:cubicBezTo>
                <a:cubicBezTo>
                  <a:pt x="152" y="50"/>
                  <a:pt x="152" y="50"/>
                  <a:pt x="152" y="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8E380B53-3F32-E7C0-E6D6-264D6070E432}"/>
              </a:ext>
            </a:extLst>
          </p:cNvPr>
          <p:cNvSpPr>
            <a:spLocks noEditPoints="1"/>
          </p:cNvSpPr>
          <p:nvPr/>
        </p:nvSpPr>
        <p:spPr bwMode="auto">
          <a:xfrm>
            <a:off x="8470901" y="3022600"/>
            <a:ext cx="203200" cy="254000"/>
          </a:xfrm>
          <a:custGeom>
            <a:avLst/>
            <a:gdLst>
              <a:gd name="T0" fmla="*/ 116 w 128"/>
              <a:gd name="T1" fmla="*/ 56 h 160"/>
              <a:gd name="T2" fmla="*/ 111 w 128"/>
              <a:gd name="T3" fmla="*/ 48 h 160"/>
              <a:gd name="T4" fmla="*/ 109 w 128"/>
              <a:gd name="T5" fmla="*/ 32 h 160"/>
              <a:gd name="T6" fmla="*/ 125 w 128"/>
              <a:gd name="T7" fmla="*/ 9 h 160"/>
              <a:gd name="T8" fmla="*/ 127 w 128"/>
              <a:gd name="T9" fmla="*/ 5 h 160"/>
              <a:gd name="T10" fmla="*/ 121 w 128"/>
              <a:gd name="T11" fmla="*/ 8 h 160"/>
              <a:gd name="T12" fmla="*/ 120 w 128"/>
              <a:gd name="T13" fmla="*/ 8 h 160"/>
              <a:gd name="T14" fmla="*/ 127 w 128"/>
              <a:gd name="T15" fmla="*/ 3 h 160"/>
              <a:gd name="T16" fmla="*/ 125 w 128"/>
              <a:gd name="T17" fmla="*/ 0 h 160"/>
              <a:gd name="T18" fmla="*/ 105 w 128"/>
              <a:gd name="T19" fmla="*/ 13 h 160"/>
              <a:gd name="T20" fmla="*/ 89 w 128"/>
              <a:gd name="T21" fmla="*/ 45 h 160"/>
              <a:gd name="T22" fmla="*/ 92 w 128"/>
              <a:gd name="T23" fmla="*/ 63 h 160"/>
              <a:gd name="T24" fmla="*/ 96 w 128"/>
              <a:gd name="T25" fmla="*/ 74 h 160"/>
              <a:gd name="T26" fmla="*/ 95 w 128"/>
              <a:gd name="T27" fmla="*/ 82 h 160"/>
              <a:gd name="T28" fmla="*/ 89 w 128"/>
              <a:gd name="T29" fmla="*/ 88 h 160"/>
              <a:gd name="T30" fmla="*/ 62 w 128"/>
              <a:gd name="T31" fmla="*/ 119 h 160"/>
              <a:gd name="T32" fmla="*/ 73 w 128"/>
              <a:gd name="T33" fmla="*/ 115 h 160"/>
              <a:gd name="T34" fmla="*/ 76 w 128"/>
              <a:gd name="T35" fmla="*/ 119 h 160"/>
              <a:gd name="T36" fmla="*/ 77 w 128"/>
              <a:gd name="T37" fmla="*/ 122 h 160"/>
              <a:gd name="T38" fmla="*/ 62 w 128"/>
              <a:gd name="T39" fmla="*/ 128 h 160"/>
              <a:gd name="T40" fmla="*/ 44 w 128"/>
              <a:gd name="T41" fmla="*/ 159 h 160"/>
              <a:gd name="T42" fmla="*/ 66 w 128"/>
              <a:gd name="T43" fmla="*/ 150 h 160"/>
              <a:gd name="T44" fmla="*/ 120 w 128"/>
              <a:gd name="T45" fmla="*/ 106 h 160"/>
              <a:gd name="T46" fmla="*/ 124 w 128"/>
              <a:gd name="T47" fmla="*/ 70 h 160"/>
              <a:gd name="T48" fmla="*/ 102 w 128"/>
              <a:gd name="T49" fmla="*/ 25 h 160"/>
              <a:gd name="T50" fmla="*/ 107 w 128"/>
              <a:gd name="T51" fmla="*/ 18 h 160"/>
              <a:gd name="T52" fmla="*/ 110 w 128"/>
              <a:gd name="T53" fmla="*/ 18 h 160"/>
              <a:gd name="T54" fmla="*/ 100 w 128"/>
              <a:gd name="T55" fmla="*/ 41 h 160"/>
              <a:gd name="T56" fmla="*/ 102 w 128"/>
              <a:gd name="T57" fmla="*/ 25 h 160"/>
              <a:gd name="T58" fmla="*/ 89 w 128"/>
              <a:gd name="T59" fmla="*/ 115 h 160"/>
              <a:gd name="T60" fmla="*/ 99 w 128"/>
              <a:gd name="T61" fmla="*/ 99 h 160"/>
              <a:gd name="T62" fmla="*/ 109 w 128"/>
              <a:gd name="T63" fmla="*/ 96 h 160"/>
              <a:gd name="T64" fmla="*/ 109 w 128"/>
              <a:gd name="T65" fmla="*/ 80 h 160"/>
              <a:gd name="T66" fmla="*/ 103 w 128"/>
              <a:gd name="T67" fmla="*/ 61 h 160"/>
              <a:gd name="T68" fmla="*/ 102 w 128"/>
              <a:gd name="T69" fmla="*/ 56 h 160"/>
              <a:gd name="T70" fmla="*/ 103 w 128"/>
              <a:gd name="T71" fmla="*/ 56 h 160"/>
              <a:gd name="T72" fmla="*/ 109 w 128"/>
              <a:gd name="T73" fmla="*/ 64 h 160"/>
              <a:gd name="T74" fmla="*/ 109 w 128"/>
              <a:gd name="T75" fmla="*/ 80 h 160"/>
              <a:gd name="T76" fmla="*/ 38 w 128"/>
              <a:gd name="T77" fmla="*/ 26 h 160"/>
              <a:gd name="T78" fmla="*/ 4 w 128"/>
              <a:gd name="T79" fmla="*/ 86 h 160"/>
              <a:gd name="T80" fmla="*/ 72 w 128"/>
              <a:gd name="T81" fmla="*/ 86 h 160"/>
              <a:gd name="T82" fmla="*/ 38 w 128"/>
              <a:gd name="T83" fmla="*/ 90 h 160"/>
              <a:gd name="T84" fmla="*/ 38 w 128"/>
              <a:gd name="T85" fmla="*/ 45 h 160"/>
              <a:gd name="T86" fmla="*/ 38 w 128"/>
              <a:gd name="T87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8" h="160">
                <a:moveTo>
                  <a:pt x="118" y="60"/>
                </a:moveTo>
                <a:cubicBezTo>
                  <a:pt x="118" y="58"/>
                  <a:pt x="117" y="57"/>
                  <a:pt x="116" y="56"/>
                </a:cubicBezTo>
                <a:cubicBezTo>
                  <a:pt x="116" y="54"/>
                  <a:pt x="114" y="54"/>
                  <a:pt x="114" y="53"/>
                </a:cubicBezTo>
                <a:cubicBezTo>
                  <a:pt x="113" y="51"/>
                  <a:pt x="111" y="50"/>
                  <a:pt x="111" y="48"/>
                </a:cubicBezTo>
                <a:cubicBezTo>
                  <a:pt x="110" y="47"/>
                  <a:pt x="109" y="44"/>
                  <a:pt x="109" y="41"/>
                </a:cubicBezTo>
                <a:cubicBezTo>
                  <a:pt x="107" y="38"/>
                  <a:pt x="109" y="35"/>
                  <a:pt x="109" y="32"/>
                </a:cubicBezTo>
                <a:cubicBezTo>
                  <a:pt x="110" y="26"/>
                  <a:pt x="114" y="21"/>
                  <a:pt x="118" y="16"/>
                </a:cubicBezTo>
                <a:cubicBezTo>
                  <a:pt x="120" y="13"/>
                  <a:pt x="122" y="12"/>
                  <a:pt x="125" y="9"/>
                </a:cubicBezTo>
                <a:cubicBezTo>
                  <a:pt x="127" y="9"/>
                  <a:pt x="127" y="8"/>
                  <a:pt x="128" y="8"/>
                </a:cubicBezTo>
                <a:cubicBezTo>
                  <a:pt x="127" y="6"/>
                  <a:pt x="127" y="6"/>
                  <a:pt x="127" y="5"/>
                </a:cubicBezTo>
                <a:cubicBezTo>
                  <a:pt x="125" y="5"/>
                  <a:pt x="124" y="6"/>
                  <a:pt x="122" y="6"/>
                </a:cubicBezTo>
                <a:cubicBezTo>
                  <a:pt x="122" y="8"/>
                  <a:pt x="121" y="8"/>
                  <a:pt x="121" y="8"/>
                </a:cubicBezTo>
                <a:cubicBezTo>
                  <a:pt x="120" y="9"/>
                  <a:pt x="120" y="9"/>
                  <a:pt x="120" y="9"/>
                </a:cubicBezTo>
                <a:cubicBezTo>
                  <a:pt x="120" y="8"/>
                  <a:pt x="120" y="8"/>
                  <a:pt x="120" y="8"/>
                </a:cubicBezTo>
                <a:cubicBezTo>
                  <a:pt x="121" y="6"/>
                  <a:pt x="121" y="6"/>
                  <a:pt x="122" y="6"/>
                </a:cubicBezTo>
                <a:cubicBezTo>
                  <a:pt x="124" y="5"/>
                  <a:pt x="125" y="5"/>
                  <a:pt x="127" y="3"/>
                </a:cubicBezTo>
                <a:cubicBezTo>
                  <a:pt x="125" y="3"/>
                  <a:pt x="125" y="3"/>
                  <a:pt x="125" y="2"/>
                </a:cubicBezTo>
                <a:cubicBezTo>
                  <a:pt x="125" y="0"/>
                  <a:pt x="125" y="0"/>
                  <a:pt x="125" y="0"/>
                </a:cubicBezTo>
                <a:cubicBezTo>
                  <a:pt x="122" y="2"/>
                  <a:pt x="120" y="3"/>
                  <a:pt x="118" y="3"/>
                </a:cubicBezTo>
                <a:cubicBezTo>
                  <a:pt x="113" y="6"/>
                  <a:pt x="109" y="9"/>
                  <a:pt x="105" y="13"/>
                </a:cubicBezTo>
                <a:cubicBezTo>
                  <a:pt x="99" y="18"/>
                  <a:pt x="96" y="22"/>
                  <a:pt x="94" y="28"/>
                </a:cubicBezTo>
                <a:cubicBezTo>
                  <a:pt x="91" y="32"/>
                  <a:pt x="89" y="40"/>
                  <a:pt x="89" y="45"/>
                </a:cubicBezTo>
                <a:cubicBezTo>
                  <a:pt x="89" y="54"/>
                  <a:pt x="89" y="54"/>
                  <a:pt x="89" y="54"/>
                </a:cubicBezTo>
                <a:cubicBezTo>
                  <a:pt x="91" y="57"/>
                  <a:pt x="91" y="60"/>
                  <a:pt x="92" y="63"/>
                </a:cubicBezTo>
                <a:cubicBezTo>
                  <a:pt x="94" y="66"/>
                  <a:pt x="94" y="67"/>
                  <a:pt x="95" y="70"/>
                </a:cubicBezTo>
                <a:cubicBezTo>
                  <a:pt x="95" y="72"/>
                  <a:pt x="96" y="73"/>
                  <a:pt x="96" y="74"/>
                </a:cubicBezTo>
                <a:cubicBezTo>
                  <a:pt x="96" y="77"/>
                  <a:pt x="96" y="77"/>
                  <a:pt x="96" y="77"/>
                </a:cubicBezTo>
                <a:cubicBezTo>
                  <a:pt x="96" y="79"/>
                  <a:pt x="96" y="80"/>
                  <a:pt x="95" y="82"/>
                </a:cubicBezTo>
                <a:cubicBezTo>
                  <a:pt x="95" y="83"/>
                  <a:pt x="94" y="83"/>
                  <a:pt x="92" y="85"/>
                </a:cubicBezTo>
                <a:cubicBezTo>
                  <a:pt x="91" y="86"/>
                  <a:pt x="91" y="86"/>
                  <a:pt x="89" y="88"/>
                </a:cubicBezTo>
                <a:cubicBezTo>
                  <a:pt x="84" y="90"/>
                  <a:pt x="78" y="93"/>
                  <a:pt x="73" y="95"/>
                </a:cubicBezTo>
                <a:cubicBezTo>
                  <a:pt x="62" y="119"/>
                  <a:pt x="62" y="119"/>
                  <a:pt x="62" y="119"/>
                </a:cubicBezTo>
                <a:cubicBezTo>
                  <a:pt x="65" y="118"/>
                  <a:pt x="67" y="118"/>
                  <a:pt x="70" y="117"/>
                </a:cubicBezTo>
                <a:cubicBezTo>
                  <a:pt x="71" y="117"/>
                  <a:pt x="73" y="115"/>
                  <a:pt x="73" y="115"/>
                </a:cubicBezTo>
                <a:cubicBezTo>
                  <a:pt x="74" y="115"/>
                  <a:pt x="74" y="115"/>
                  <a:pt x="74" y="115"/>
                </a:cubicBezTo>
                <a:cubicBezTo>
                  <a:pt x="74" y="117"/>
                  <a:pt x="76" y="118"/>
                  <a:pt x="76" y="119"/>
                </a:cubicBezTo>
                <a:cubicBezTo>
                  <a:pt x="76" y="121"/>
                  <a:pt x="76" y="121"/>
                  <a:pt x="77" y="121"/>
                </a:cubicBezTo>
                <a:cubicBezTo>
                  <a:pt x="77" y="121"/>
                  <a:pt x="77" y="121"/>
                  <a:pt x="77" y="122"/>
                </a:cubicBezTo>
                <a:cubicBezTo>
                  <a:pt x="76" y="122"/>
                  <a:pt x="76" y="122"/>
                  <a:pt x="76" y="122"/>
                </a:cubicBezTo>
                <a:cubicBezTo>
                  <a:pt x="71" y="124"/>
                  <a:pt x="66" y="127"/>
                  <a:pt x="62" y="128"/>
                </a:cubicBezTo>
                <a:cubicBezTo>
                  <a:pt x="60" y="128"/>
                  <a:pt x="59" y="130"/>
                  <a:pt x="56" y="130"/>
                </a:cubicBezTo>
                <a:cubicBezTo>
                  <a:pt x="44" y="159"/>
                  <a:pt x="44" y="159"/>
                  <a:pt x="44" y="159"/>
                </a:cubicBezTo>
                <a:cubicBezTo>
                  <a:pt x="45" y="159"/>
                  <a:pt x="47" y="157"/>
                  <a:pt x="49" y="157"/>
                </a:cubicBezTo>
                <a:cubicBezTo>
                  <a:pt x="55" y="154"/>
                  <a:pt x="60" y="153"/>
                  <a:pt x="66" y="150"/>
                </a:cubicBezTo>
                <a:cubicBezTo>
                  <a:pt x="76" y="144"/>
                  <a:pt x="87" y="138"/>
                  <a:pt x="96" y="131"/>
                </a:cubicBezTo>
                <a:cubicBezTo>
                  <a:pt x="105" y="124"/>
                  <a:pt x="114" y="117"/>
                  <a:pt x="120" y="106"/>
                </a:cubicBezTo>
                <a:cubicBezTo>
                  <a:pt x="122" y="101"/>
                  <a:pt x="124" y="95"/>
                  <a:pt x="125" y="89"/>
                </a:cubicBezTo>
                <a:cubicBezTo>
                  <a:pt x="127" y="83"/>
                  <a:pt x="125" y="76"/>
                  <a:pt x="124" y="70"/>
                </a:cubicBezTo>
                <a:cubicBezTo>
                  <a:pt x="122" y="67"/>
                  <a:pt x="121" y="63"/>
                  <a:pt x="118" y="60"/>
                </a:cubicBezTo>
                <a:close/>
                <a:moveTo>
                  <a:pt x="102" y="25"/>
                </a:moveTo>
                <a:cubicBezTo>
                  <a:pt x="103" y="24"/>
                  <a:pt x="105" y="21"/>
                  <a:pt x="106" y="19"/>
                </a:cubicBezTo>
                <a:cubicBezTo>
                  <a:pt x="107" y="18"/>
                  <a:pt x="107" y="18"/>
                  <a:pt x="107" y="18"/>
                </a:cubicBezTo>
                <a:cubicBezTo>
                  <a:pt x="109" y="16"/>
                  <a:pt x="109" y="16"/>
                  <a:pt x="109" y="16"/>
                </a:cubicBezTo>
                <a:cubicBezTo>
                  <a:pt x="109" y="16"/>
                  <a:pt x="109" y="18"/>
                  <a:pt x="110" y="18"/>
                </a:cubicBezTo>
                <a:cubicBezTo>
                  <a:pt x="107" y="22"/>
                  <a:pt x="105" y="25"/>
                  <a:pt x="103" y="29"/>
                </a:cubicBezTo>
                <a:cubicBezTo>
                  <a:pt x="102" y="34"/>
                  <a:pt x="100" y="37"/>
                  <a:pt x="100" y="41"/>
                </a:cubicBezTo>
                <a:cubicBezTo>
                  <a:pt x="99" y="41"/>
                  <a:pt x="98" y="41"/>
                  <a:pt x="98" y="41"/>
                </a:cubicBezTo>
                <a:cubicBezTo>
                  <a:pt x="98" y="35"/>
                  <a:pt x="99" y="31"/>
                  <a:pt x="102" y="25"/>
                </a:cubicBezTo>
                <a:close/>
                <a:moveTo>
                  <a:pt x="99" y="106"/>
                </a:moveTo>
                <a:cubicBezTo>
                  <a:pt x="96" y="109"/>
                  <a:pt x="94" y="112"/>
                  <a:pt x="89" y="115"/>
                </a:cubicBezTo>
                <a:cubicBezTo>
                  <a:pt x="88" y="112"/>
                  <a:pt x="87" y="111"/>
                  <a:pt x="87" y="109"/>
                </a:cubicBezTo>
                <a:cubicBezTo>
                  <a:pt x="91" y="106"/>
                  <a:pt x="95" y="104"/>
                  <a:pt x="99" y="99"/>
                </a:cubicBezTo>
                <a:cubicBezTo>
                  <a:pt x="100" y="98"/>
                  <a:pt x="102" y="95"/>
                  <a:pt x="105" y="93"/>
                </a:cubicBezTo>
                <a:cubicBezTo>
                  <a:pt x="109" y="96"/>
                  <a:pt x="109" y="96"/>
                  <a:pt x="109" y="96"/>
                </a:cubicBezTo>
                <a:cubicBezTo>
                  <a:pt x="106" y="101"/>
                  <a:pt x="103" y="104"/>
                  <a:pt x="99" y="106"/>
                </a:cubicBezTo>
                <a:close/>
                <a:moveTo>
                  <a:pt x="109" y="80"/>
                </a:moveTo>
                <a:cubicBezTo>
                  <a:pt x="109" y="76"/>
                  <a:pt x="107" y="72"/>
                  <a:pt x="106" y="67"/>
                </a:cubicBezTo>
                <a:cubicBezTo>
                  <a:pt x="105" y="66"/>
                  <a:pt x="103" y="64"/>
                  <a:pt x="103" y="61"/>
                </a:cubicBezTo>
                <a:cubicBezTo>
                  <a:pt x="102" y="60"/>
                  <a:pt x="100" y="58"/>
                  <a:pt x="100" y="57"/>
                </a:cubicBezTo>
                <a:cubicBezTo>
                  <a:pt x="100" y="56"/>
                  <a:pt x="102" y="56"/>
                  <a:pt x="102" y="56"/>
                </a:cubicBezTo>
                <a:cubicBezTo>
                  <a:pt x="103" y="54"/>
                  <a:pt x="103" y="54"/>
                  <a:pt x="103" y="54"/>
                </a:cubicBezTo>
                <a:cubicBezTo>
                  <a:pt x="103" y="56"/>
                  <a:pt x="103" y="56"/>
                  <a:pt x="103" y="56"/>
                </a:cubicBezTo>
                <a:cubicBezTo>
                  <a:pt x="105" y="57"/>
                  <a:pt x="105" y="58"/>
                  <a:pt x="106" y="60"/>
                </a:cubicBezTo>
                <a:cubicBezTo>
                  <a:pt x="107" y="61"/>
                  <a:pt x="107" y="63"/>
                  <a:pt x="109" y="64"/>
                </a:cubicBezTo>
                <a:cubicBezTo>
                  <a:pt x="111" y="69"/>
                  <a:pt x="113" y="74"/>
                  <a:pt x="113" y="80"/>
                </a:cubicBezTo>
                <a:lnTo>
                  <a:pt x="109" y="80"/>
                </a:lnTo>
                <a:close/>
                <a:moveTo>
                  <a:pt x="76" y="67"/>
                </a:moveTo>
                <a:cubicBezTo>
                  <a:pt x="76" y="45"/>
                  <a:pt x="58" y="26"/>
                  <a:pt x="38" y="26"/>
                </a:cubicBezTo>
                <a:cubicBezTo>
                  <a:pt x="18" y="26"/>
                  <a:pt x="0" y="45"/>
                  <a:pt x="0" y="67"/>
                </a:cubicBezTo>
                <a:cubicBezTo>
                  <a:pt x="0" y="74"/>
                  <a:pt x="1" y="80"/>
                  <a:pt x="4" y="86"/>
                </a:cubicBezTo>
                <a:cubicBezTo>
                  <a:pt x="38" y="160"/>
                  <a:pt x="38" y="160"/>
                  <a:pt x="38" y="160"/>
                </a:cubicBezTo>
                <a:cubicBezTo>
                  <a:pt x="72" y="86"/>
                  <a:pt x="72" y="86"/>
                  <a:pt x="72" y="86"/>
                </a:cubicBezTo>
                <a:cubicBezTo>
                  <a:pt x="75" y="80"/>
                  <a:pt x="76" y="74"/>
                  <a:pt x="76" y="67"/>
                </a:cubicBezTo>
                <a:close/>
                <a:moveTo>
                  <a:pt x="38" y="90"/>
                </a:moveTo>
                <a:cubicBezTo>
                  <a:pt x="26" y="90"/>
                  <a:pt x="18" y="80"/>
                  <a:pt x="18" y="67"/>
                </a:cubicBezTo>
                <a:cubicBezTo>
                  <a:pt x="18" y="55"/>
                  <a:pt x="26" y="45"/>
                  <a:pt x="38" y="45"/>
                </a:cubicBezTo>
                <a:cubicBezTo>
                  <a:pt x="49" y="45"/>
                  <a:pt x="58" y="55"/>
                  <a:pt x="58" y="67"/>
                </a:cubicBezTo>
                <a:cubicBezTo>
                  <a:pt x="58" y="80"/>
                  <a:pt x="49" y="90"/>
                  <a:pt x="38" y="9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7B94867C-310F-C7A0-4627-0526849B00BB}"/>
              </a:ext>
            </a:extLst>
          </p:cNvPr>
          <p:cNvSpPr>
            <a:spLocks noEditPoints="1"/>
          </p:cNvSpPr>
          <p:nvPr/>
        </p:nvSpPr>
        <p:spPr bwMode="auto">
          <a:xfrm>
            <a:off x="3524251" y="5226050"/>
            <a:ext cx="184150" cy="255588"/>
          </a:xfrm>
          <a:custGeom>
            <a:avLst/>
            <a:gdLst>
              <a:gd name="T0" fmla="*/ 109 w 116"/>
              <a:gd name="T1" fmla="*/ 98 h 161"/>
              <a:gd name="T2" fmla="*/ 110 w 116"/>
              <a:gd name="T3" fmla="*/ 27 h 161"/>
              <a:gd name="T4" fmla="*/ 110 w 116"/>
              <a:gd name="T5" fmla="*/ 13 h 161"/>
              <a:gd name="T6" fmla="*/ 64 w 116"/>
              <a:gd name="T7" fmla="*/ 6 h 161"/>
              <a:gd name="T8" fmla="*/ 53 w 116"/>
              <a:gd name="T9" fmla="*/ 6 h 161"/>
              <a:gd name="T10" fmla="*/ 6 w 116"/>
              <a:gd name="T11" fmla="*/ 13 h 161"/>
              <a:gd name="T12" fmla="*/ 6 w 116"/>
              <a:gd name="T13" fmla="*/ 27 h 161"/>
              <a:gd name="T14" fmla="*/ 9 w 116"/>
              <a:gd name="T15" fmla="*/ 98 h 161"/>
              <a:gd name="T16" fmla="*/ 0 w 116"/>
              <a:gd name="T17" fmla="*/ 107 h 161"/>
              <a:gd name="T18" fmla="*/ 49 w 116"/>
              <a:gd name="T19" fmla="*/ 113 h 161"/>
              <a:gd name="T20" fmla="*/ 38 w 116"/>
              <a:gd name="T21" fmla="*/ 160 h 161"/>
              <a:gd name="T22" fmla="*/ 58 w 116"/>
              <a:gd name="T23" fmla="*/ 123 h 161"/>
              <a:gd name="T24" fmla="*/ 76 w 116"/>
              <a:gd name="T25" fmla="*/ 160 h 161"/>
              <a:gd name="T26" fmla="*/ 82 w 116"/>
              <a:gd name="T27" fmla="*/ 152 h 161"/>
              <a:gd name="T28" fmla="*/ 110 w 116"/>
              <a:gd name="T29" fmla="*/ 113 h 161"/>
              <a:gd name="T30" fmla="*/ 110 w 116"/>
              <a:gd name="T31" fmla="*/ 98 h 161"/>
              <a:gd name="T32" fmla="*/ 20 w 116"/>
              <a:gd name="T33" fmla="*/ 98 h 161"/>
              <a:gd name="T34" fmla="*/ 97 w 116"/>
              <a:gd name="T35" fmla="*/ 27 h 161"/>
              <a:gd name="T36" fmla="*/ 35 w 116"/>
              <a:gd name="T37" fmla="*/ 86 h 161"/>
              <a:gd name="T38" fmla="*/ 40 w 116"/>
              <a:gd name="T39" fmla="*/ 59 h 161"/>
              <a:gd name="T40" fmla="*/ 31 w 116"/>
              <a:gd name="T41" fmla="*/ 59 h 161"/>
              <a:gd name="T42" fmla="*/ 35 w 116"/>
              <a:gd name="T43" fmla="*/ 86 h 161"/>
              <a:gd name="T44" fmla="*/ 56 w 116"/>
              <a:gd name="T45" fmla="*/ 81 h 161"/>
              <a:gd name="T46" fmla="*/ 51 w 116"/>
              <a:gd name="T47" fmla="*/ 37 h 161"/>
              <a:gd name="T48" fmla="*/ 47 w 116"/>
              <a:gd name="T49" fmla="*/ 81 h 161"/>
              <a:gd name="T50" fmla="*/ 66 w 116"/>
              <a:gd name="T51" fmla="*/ 86 h 161"/>
              <a:gd name="T52" fmla="*/ 69 w 116"/>
              <a:gd name="T53" fmla="*/ 51 h 161"/>
              <a:gd name="T54" fmla="*/ 63 w 116"/>
              <a:gd name="T55" fmla="*/ 51 h 161"/>
              <a:gd name="T56" fmla="*/ 66 w 116"/>
              <a:gd name="T57" fmla="*/ 86 h 161"/>
              <a:gd name="T58" fmla="*/ 85 w 116"/>
              <a:gd name="T59" fmla="*/ 81 h 161"/>
              <a:gd name="T60" fmla="*/ 81 w 116"/>
              <a:gd name="T61" fmla="*/ 42 h 161"/>
              <a:gd name="T62" fmla="*/ 78 w 116"/>
              <a:gd name="T63" fmla="*/ 8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6" h="161">
                <a:moveTo>
                  <a:pt x="110" y="98"/>
                </a:moveTo>
                <a:cubicBezTo>
                  <a:pt x="109" y="98"/>
                  <a:pt x="109" y="98"/>
                  <a:pt x="109" y="98"/>
                </a:cubicBezTo>
                <a:cubicBezTo>
                  <a:pt x="109" y="27"/>
                  <a:pt x="109" y="27"/>
                  <a:pt x="109" y="27"/>
                </a:cubicBezTo>
                <a:cubicBezTo>
                  <a:pt x="110" y="27"/>
                  <a:pt x="110" y="27"/>
                  <a:pt x="110" y="27"/>
                </a:cubicBezTo>
                <a:cubicBezTo>
                  <a:pt x="114" y="27"/>
                  <a:pt x="116" y="23"/>
                  <a:pt x="116" y="19"/>
                </a:cubicBezTo>
                <a:cubicBezTo>
                  <a:pt x="116" y="17"/>
                  <a:pt x="114" y="13"/>
                  <a:pt x="110" y="13"/>
                </a:cubicBezTo>
                <a:cubicBezTo>
                  <a:pt x="64" y="13"/>
                  <a:pt x="64" y="13"/>
                  <a:pt x="64" y="13"/>
                </a:cubicBezTo>
                <a:cubicBezTo>
                  <a:pt x="64" y="6"/>
                  <a:pt x="64" y="6"/>
                  <a:pt x="64" y="6"/>
                </a:cubicBezTo>
                <a:cubicBezTo>
                  <a:pt x="64" y="3"/>
                  <a:pt x="62" y="0"/>
                  <a:pt x="58" y="0"/>
                </a:cubicBezTo>
                <a:cubicBezTo>
                  <a:pt x="56" y="0"/>
                  <a:pt x="53" y="3"/>
                  <a:pt x="53" y="6"/>
                </a:cubicBezTo>
                <a:cubicBezTo>
                  <a:pt x="53" y="13"/>
                  <a:pt x="53" y="13"/>
                  <a:pt x="53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4" y="13"/>
                  <a:pt x="0" y="17"/>
                  <a:pt x="0" y="19"/>
                </a:cubicBezTo>
                <a:cubicBezTo>
                  <a:pt x="0" y="23"/>
                  <a:pt x="4" y="27"/>
                  <a:pt x="6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98"/>
                  <a:pt x="9" y="98"/>
                  <a:pt x="9" y="98"/>
                </a:cubicBezTo>
                <a:cubicBezTo>
                  <a:pt x="6" y="98"/>
                  <a:pt x="6" y="98"/>
                  <a:pt x="6" y="98"/>
                </a:cubicBezTo>
                <a:cubicBezTo>
                  <a:pt x="4" y="98"/>
                  <a:pt x="0" y="102"/>
                  <a:pt x="0" y="107"/>
                </a:cubicBezTo>
                <a:cubicBezTo>
                  <a:pt x="0" y="109"/>
                  <a:pt x="4" y="113"/>
                  <a:pt x="6" y="113"/>
                </a:cubicBezTo>
                <a:cubicBezTo>
                  <a:pt x="49" y="113"/>
                  <a:pt x="49" y="113"/>
                  <a:pt x="49" y="113"/>
                </a:cubicBezTo>
                <a:cubicBezTo>
                  <a:pt x="35" y="152"/>
                  <a:pt x="35" y="152"/>
                  <a:pt x="35" y="152"/>
                </a:cubicBezTo>
                <a:cubicBezTo>
                  <a:pt x="34" y="154"/>
                  <a:pt x="35" y="158"/>
                  <a:pt x="38" y="160"/>
                </a:cubicBezTo>
                <a:cubicBezTo>
                  <a:pt x="40" y="161"/>
                  <a:pt x="44" y="160"/>
                  <a:pt x="45" y="157"/>
                </a:cubicBezTo>
                <a:cubicBezTo>
                  <a:pt x="58" y="123"/>
                  <a:pt x="58" y="123"/>
                  <a:pt x="58" y="123"/>
                </a:cubicBezTo>
                <a:cubicBezTo>
                  <a:pt x="71" y="157"/>
                  <a:pt x="71" y="157"/>
                  <a:pt x="71" y="157"/>
                </a:cubicBezTo>
                <a:cubicBezTo>
                  <a:pt x="72" y="158"/>
                  <a:pt x="75" y="160"/>
                  <a:pt x="76" y="160"/>
                </a:cubicBezTo>
                <a:cubicBezTo>
                  <a:pt x="77" y="160"/>
                  <a:pt x="78" y="160"/>
                  <a:pt x="78" y="160"/>
                </a:cubicBezTo>
                <a:cubicBezTo>
                  <a:pt x="81" y="158"/>
                  <a:pt x="83" y="154"/>
                  <a:pt x="82" y="152"/>
                </a:cubicBezTo>
                <a:cubicBezTo>
                  <a:pt x="67" y="113"/>
                  <a:pt x="67" y="113"/>
                  <a:pt x="67" y="113"/>
                </a:cubicBezTo>
                <a:cubicBezTo>
                  <a:pt x="110" y="113"/>
                  <a:pt x="110" y="113"/>
                  <a:pt x="110" y="113"/>
                </a:cubicBezTo>
                <a:cubicBezTo>
                  <a:pt x="114" y="113"/>
                  <a:pt x="116" y="109"/>
                  <a:pt x="116" y="107"/>
                </a:cubicBezTo>
                <a:cubicBezTo>
                  <a:pt x="116" y="102"/>
                  <a:pt x="114" y="98"/>
                  <a:pt x="110" y="98"/>
                </a:cubicBezTo>
                <a:close/>
                <a:moveTo>
                  <a:pt x="97" y="98"/>
                </a:moveTo>
                <a:cubicBezTo>
                  <a:pt x="20" y="98"/>
                  <a:pt x="20" y="98"/>
                  <a:pt x="20" y="98"/>
                </a:cubicBezTo>
                <a:cubicBezTo>
                  <a:pt x="20" y="27"/>
                  <a:pt x="20" y="27"/>
                  <a:pt x="20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97" y="98"/>
                  <a:pt x="97" y="98"/>
                  <a:pt x="97" y="98"/>
                </a:cubicBezTo>
                <a:close/>
                <a:moveTo>
                  <a:pt x="35" y="86"/>
                </a:moveTo>
                <a:cubicBezTo>
                  <a:pt x="38" y="86"/>
                  <a:pt x="40" y="84"/>
                  <a:pt x="40" y="82"/>
                </a:cubicBezTo>
                <a:cubicBezTo>
                  <a:pt x="40" y="59"/>
                  <a:pt x="40" y="59"/>
                  <a:pt x="40" y="59"/>
                </a:cubicBezTo>
                <a:cubicBezTo>
                  <a:pt x="40" y="56"/>
                  <a:pt x="38" y="55"/>
                  <a:pt x="35" y="55"/>
                </a:cubicBezTo>
                <a:cubicBezTo>
                  <a:pt x="32" y="55"/>
                  <a:pt x="31" y="56"/>
                  <a:pt x="31" y="59"/>
                </a:cubicBezTo>
                <a:cubicBezTo>
                  <a:pt x="31" y="82"/>
                  <a:pt x="31" y="82"/>
                  <a:pt x="31" y="82"/>
                </a:cubicBezTo>
                <a:cubicBezTo>
                  <a:pt x="31" y="84"/>
                  <a:pt x="32" y="86"/>
                  <a:pt x="35" y="86"/>
                </a:cubicBezTo>
                <a:close/>
                <a:moveTo>
                  <a:pt x="51" y="86"/>
                </a:moveTo>
                <a:cubicBezTo>
                  <a:pt x="53" y="86"/>
                  <a:pt x="56" y="84"/>
                  <a:pt x="56" y="81"/>
                </a:cubicBezTo>
                <a:cubicBezTo>
                  <a:pt x="56" y="42"/>
                  <a:pt x="56" y="42"/>
                  <a:pt x="56" y="42"/>
                </a:cubicBezTo>
                <a:cubicBezTo>
                  <a:pt x="56" y="40"/>
                  <a:pt x="53" y="37"/>
                  <a:pt x="51" y="37"/>
                </a:cubicBezTo>
                <a:cubicBezTo>
                  <a:pt x="48" y="37"/>
                  <a:pt x="47" y="40"/>
                  <a:pt x="47" y="42"/>
                </a:cubicBezTo>
                <a:cubicBezTo>
                  <a:pt x="47" y="81"/>
                  <a:pt x="47" y="81"/>
                  <a:pt x="47" y="81"/>
                </a:cubicBezTo>
                <a:cubicBezTo>
                  <a:pt x="47" y="84"/>
                  <a:pt x="48" y="86"/>
                  <a:pt x="51" y="86"/>
                </a:cubicBezTo>
                <a:close/>
                <a:moveTo>
                  <a:pt x="66" y="86"/>
                </a:moveTo>
                <a:cubicBezTo>
                  <a:pt x="68" y="86"/>
                  <a:pt x="69" y="84"/>
                  <a:pt x="69" y="81"/>
                </a:cubicBezTo>
                <a:cubicBezTo>
                  <a:pt x="69" y="51"/>
                  <a:pt x="69" y="51"/>
                  <a:pt x="69" y="51"/>
                </a:cubicBezTo>
                <a:cubicBezTo>
                  <a:pt x="69" y="49"/>
                  <a:pt x="68" y="47"/>
                  <a:pt x="66" y="47"/>
                </a:cubicBezTo>
                <a:cubicBezTo>
                  <a:pt x="64" y="47"/>
                  <a:pt x="63" y="49"/>
                  <a:pt x="63" y="51"/>
                </a:cubicBezTo>
                <a:cubicBezTo>
                  <a:pt x="63" y="81"/>
                  <a:pt x="63" y="81"/>
                  <a:pt x="63" y="81"/>
                </a:cubicBezTo>
                <a:cubicBezTo>
                  <a:pt x="63" y="84"/>
                  <a:pt x="64" y="86"/>
                  <a:pt x="66" y="86"/>
                </a:cubicBezTo>
                <a:close/>
                <a:moveTo>
                  <a:pt x="81" y="86"/>
                </a:moveTo>
                <a:cubicBezTo>
                  <a:pt x="84" y="86"/>
                  <a:pt x="85" y="84"/>
                  <a:pt x="85" y="81"/>
                </a:cubicBezTo>
                <a:cubicBezTo>
                  <a:pt x="85" y="46"/>
                  <a:pt x="85" y="46"/>
                  <a:pt x="85" y="46"/>
                </a:cubicBezTo>
                <a:cubicBezTo>
                  <a:pt x="85" y="45"/>
                  <a:pt x="84" y="42"/>
                  <a:pt x="81" y="42"/>
                </a:cubicBezTo>
                <a:cubicBezTo>
                  <a:pt x="79" y="42"/>
                  <a:pt x="78" y="45"/>
                  <a:pt x="78" y="46"/>
                </a:cubicBezTo>
                <a:cubicBezTo>
                  <a:pt x="78" y="81"/>
                  <a:pt x="78" y="81"/>
                  <a:pt x="78" y="81"/>
                </a:cubicBezTo>
                <a:cubicBezTo>
                  <a:pt x="78" y="84"/>
                  <a:pt x="79" y="86"/>
                  <a:pt x="81" y="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762B2AC5-E8BC-9F22-4168-EB3871B3BBFC}"/>
              </a:ext>
            </a:extLst>
          </p:cNvPr>
          <p:cNvSpPr>
            <a:spLocks noEditPoints="1"/>
          </p:cNvSpPr>
          <p:nvPr/>
        </p:nvSpPr>
        <p:spPr bwMode="auto">
          <a:xfrm>
            <a:off x="7908926" y="1371600"/>
            <a:ext cx="227013" cy="255588"/>
          </a:xfrm>
          <a:custGeom>
            <a:avLst/>
            <a:gdLst>
              <a:gd name="T0" fmla="*/ 69 w 143"/>
              <a:gd name="T1" fmla="*/ 135 h 161"/>
              <a:gd name="T2" fmla="*/ 27 w 143"/>
              <a:gd name="T3" fmla="*/ 128 h 161"/>
              <a:gd name="T4" fmla="*/ 34 w 143"/>
              <a:gd name="T5" fmla="*/ 100 h 161"/>
              <a:gd name="T6" fmla="*/ 50 w 143"/>
              <a:gd name="T7" fmla="*/ 99 h 161"/>
              <a:gd name="T8" fmla="*/ 16 w 143"/>
              <a:gd name="T9" fmla="*/ 89 h 161"/>
              <a:gd name="T10" fmla="*/ 50 w 143"/>
              <a:gd name="T11" fmla="*/ 79 h 161"/>
              <a:gd name="T12" fmla="*/ 50 w 143"/>
              <a:gd name="T13" fmla="*/ 67 h 161"/>
              <a:gd name="T14" fmla="*/ 16 w 143"/>
              <a:gd name="T15" fmla="*/ 56 h 161"/>
              <a:gd name="T16" fmla="*/ 100 w 143"/>
              <a:gd name="T17" fmla="*/ 60 h 161"/>
              <a:gd name="T18" fmla="*/ 111 w 143"/>
              <a:gd name="T19" fmla="*/ 63 h 161"/>
              <a:gd name="T20" fmla="*/ 122 w 143"/>
              <a:gd name="T21" fmla="*/ 56 h 161"/>
              <a:gd name="T22" fmla="*/ 122 w 143"/>
              <a:gd name="T23" fmla="*/ 44 h 161"/>
              <a:gd name="T24" fmla="*/ 121 w 143"/>
              <a:gd name="T25" fmla="*/ 11 h 161"/>
              <a:gd name="T26" fmla="*/ 128 w 143"/>
              <a:gd name="T27" fmla="*/ 5 h 161"/>
              <a:gd name="T28" fmla="*/ 34 w 143"/>
              <a:gd name="T29" fmla="*/ 0 h 161"/>
              <a:gd name="T30" fmla="*/ 17 w 143"/>
              <a:gd name="T31" fmla="*/ 37 h 161"/>
              <a:gd name="T32" fmla="*/ 5 w 143"/>
              <a:gd name="T33" fmla="*/ 44 h 161"/>
              <a:gd name="T34" fmla="*/ 5 w 143"/>
              <a:gd name="T35" fmla="*/ 56 h 161"/>
              <a:gd name="T36" fmla="*/ 7 w 143"/>
              <a:gd name="T37" fmla="*/ 89 h 161"/>
              <a:gd name="T38" fmla="*/ 0 w 143"/>
              <a:gd name="T39" fmla="*/ 95 h 161"/>
              <a:gd name="T40" fmla="*/ 17 w 143"/>
              <a:gd name="T41" fmla="*/ 100 h 161"/>
              <a:gd name="T42" fmla="*/ 17 w 143"/>
              <a:gd name="T43" fmla="*/ 128 h 161"/>
              <a:gd name="T44" fmla="*/ 107 w 143"/>
              <a:gd name="T45" fmla="*/ 145 h 161"/>
              <a:gd name="T46" fmla="*/ 87 w 143"/>
              <a:gd name="T47" fmla="*/ 139 h 161"/>
              <a:gd name="T48" fmla="*/ 34 w 143"/>
              <a:gd name="T49" fmla="*/ 11 h 161"/>
              <a:gd name="T50" fmla="*/ 111 w 143"/>
              <a:gd name="T51" fmla="*/ 21 h 161"/>
              <a:gd name="T52" fmla="*/ 72 w 143"/>
              <a:gd name="T53" fmla="*/ 27 h 161"/>
              <a:gd name="T54" fmla="*/ 111 w 143"/>
              <a:gd name="T55" fmla="*/ 33 h 161"/>
              <a:gd name="T56" fmla="*/ 34 w 143"/>
              <a:gd name="T57" fmla="*/ 44 h 161"/>
              <a:gd name="T58" fmla="*/ 27 w 143"/>
              <a:gd name="T59" fmla="*/ 17 h 161"/>
              <a:gd name="T60" fmla="*/ 114 w 143"/>
              <a:gd name="T61" fmla="*/ 115 h 161"/>
              <a:gd name="T62" fmla="*/ 64 w 143"/>
              <a:gd name="T63" fmla="*/ 73 h 161"/>
              <a:gd name="T64" fmla="*/ 101 w 143"/>
              <a:gd name="T65" fmla="*/ 129 h 161"/>
              <a:gd name="T66" fmla="*/ 139 w 143"/>
              <a:gd name="T67" fmla="*/ 156 h 161"/>
              <a:gd name="T68" fmla="*/ 103 w 143"/>
              <a:gd name="T69" fmla="*/ 116 h 161"/>
              <a:gd name="T70" fmla="*/ 70 w 143"/>
              <a:gd name="T71" fmla="*/ 80 h 161"/>
              <a:gd name="T72" fmla="*/ 103 w 143"/>
              <a:gd name="T73" fmla="*/ 116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3" h="161">
                <a:moveTo>
                  <a:pt x="87" y="139"/>
                </a:moveTo>
                <a:cubicBezTo>
                  <a:pt x="80" y="139"/>
                  <a:pt x="74" y="138"/>
                  <a:pt x="69" y="135"/>
                </a:cubicBezTo>
                <a:cubicBezTo>
                  <a:pt x="34" y="135"/>
                  <a:pt x="34" y="135"/>
                  <a:pt x="34" y="135"/>
                </a:cubicBezTo>
                <a:cubicBezTo>
                  <a:pt x="30" y="135"/>
                  <a:pt x="27" y="131"/>
                  <a:pt x="27" y="128"/>
                </a:cubicBezTo>
                <a:cubicBezTo>
                  <a:pt x="27" y="108"/>
                  <a:pt x="27" y="108"/>
                  <a:pt x="27" y="108"/>
                </a:cubicBezTo>
                <a:cubicBezTo>
                  <a:pt x="27" y="103"/>
                  <a:pt x="30" y="100"/>
                  <a:pt x="34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99"/>
                  <a:pt x="50" y="99"/>
                  <a:pt x="50" y="99"/>
                </a:cubicBezTo>
                <a:cubicBezTo>
                  <a:pt x="50" y="95"/>
                  <a:pt x="50" y="92"/>
                  <a:pt x="50" y="89"/>
                </a:cubicBezTo>
                <a:cubicBezTo>
                  <a:pt x="16" y="89"/>
                  <a:pt x="16" y="89"/>
                  <a:pt x="16" y="89"/>
                </a:cubicBezTo>
                <a:cubicBezTo>
                  <a:pt x="16" y="79"/>
                  <a:pt x="16" y="79"/>
                  <a:pt x="16" y="79"/>
                </a:cubicBezTo>
                <a:cubicBezTo>
                  <a:pt x="50" y="79"/>
                  <a:pt x="50" y="79"/>
                  <a:pt x="50" y="79"/>
                </a:cubicBezTo>
                <a:cubicBezTo>
                  <a:pt x="53" y="79"/>
                  <a:pt x="55" y="76"/>
                  <a:pt x="55" y="73"/>
                </a:cubicBezTo>
                <a:cubicBezTo>
                  <a:pt x="55" y="69"/>
                  <a:pt x="53" y="67"/>
                  <a:pt x="50" y="67"/>
                </a:cubicBezTo>
                <a:cubicBezTo>
                  <a:pt x="16" y="67"/>
                  <a:pt x="16" y="67"/>
                  <a:pt x="16" y="67"/>
                </a:cubicBezTo>
                <a:cubicBezTo>
                  <a:pt x="16" y="56"/>
                  <a:pt x="16" y="56"/>
                  <a:pt x="16" y="56"/>
                </a:cubicBezTo>
                <a:cubicBezTo>
                  <a:pt x="94" y="56"/>
                  <a:pt x="94" y="56"/>
                  <a:pt x="94" y="56"/>
                </a:cubicBezTo>
                <a:cubicBezTo>
                  <a:pt x="96" y="56"/>
                  <a:pt x="99" y="57"/>
                  <a:pt x="100" y="60"/>
                </a:cubicBezTo>
                <a:cubicBezTo>
                  <a:pt x="104" y="62"/>
                  <a:pt x="107" y="64"/>
                  <a:pt x="111" y="67"/>
                </a:cubicBezTo>
                <a:cubicBezTo>
                  <a:pt x="111" y="63"/>
                  <a:pt x="111" y="63"/>
                  <a:pt x="111" y="63"/>
                </a:cubicBezTo>
                <a:cubicBezTo>
                  <a:pt x="111" y="60"/>
                  <a:pt x="110" y="57"/>
                  <a:pt x="110" y="56"/>
                </a:cubicBezTo>
                <a:cubicBezTo>
                  <a:pt x="122" y="56"/>
                  <a:pt x="122" y="56"/>
                  <a:pt x="122" y="56"/>
                </a:cubicBezTo>
                <a:cubicBezTo>
                  <a:pt x="126" y="56"/>
                  <a:pt x="128" y="53"/>
                  <a:pt x="128" y="50"/>
                </a:cubicBezTo>
                <a:cubicBezTo>
                  <a:pt x="128" y="47"/>
                  <a:pt x="126" y="44"/>
                  <a:pt x="122" y="44"/>
                </a:cubicBezTo>
                <a:cubicBezTo>
                  <a:pt x="121" y="44"/>
                  <a:pt x="121" y="44"/>
                  <a:pt x="121" y="44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2" y="11"/>
                  <a:pt x="122" y="11"/>
                  <a:pt x="122" y="11"/>
                </a:cubicBezTo>
                <a:cubicBezTo>
                  <a:pt x="126" y="11"/>
                  <a:pt x="128" y="8"/>
                  <a:pt x="128" y="5"/>
                </a:cubicBezTo>
                <a:cubicBezTo>
                  <a:pt x="128" y="3"/>
                  <a:pt x="126" y="0"/>
                  <a:pt x="122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24" y="0"/>
                  <a:pt x="17" y="7"/>
                  <a:pt x="17" y="1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40"/>
                  <a:pt x="17" y="43"/>
                  <a:pt x="17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2" y="44"/>
                  <a:pt x="0" y="47"/>
                  <a:pt x="0" y="50"/>
                </a:cubicBezTo>
                <a:cubicBezTo>
                  <a:pt x="0" y="53"/>
                  <a:pt x="2" y="56"/>
                  <a:pt x="5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89"/>
                  <a:pt x="7" y="89"/>
                  <a:pt x="7" y="89"/>
                </a:cubicBezTo>
                <a:cubicBezTo>
                  <a:pt x="5" y="89"/>
                  <a:pt x="5" y="89"/>
                  <a:pt x="5" y="89"/>
                </a:cubicBezTo>
                <a:cubicBezTo>
                  <a:pt x="2" y="89"/>
                  <a:pt x="0" y="92"/>
                  <a:pt x="0" y="95"/>
                </a:cubicBezTo>
                <a:cubicBezTo>
                  <a:pt x="0" y="97"/>
                  <a:pt x="2" y="100"/>
                  <a:pt x="5" y="100"/>
                </a:cubicBezTo>
                <a:cubicBezTo>
                  <a:pt x="17" y="100"/>
                  <a:pt x="17" y="100"/>
                  <a:pt x="17" y="100"/>
                </a:cubicBezTo>
                <a:cubicBezTo>
                  <a:pt x="17" y="103"/>
                  <a:pt x="17" y="105"/>
                  <a:pt x="17" y="108"/>
                </a:cubicBezTo>
                <a:cubicBezTo>
                  <a:pt x="17" y="128"/>
                  <a:pt x="17" y="128"/>
                  <a:pt x="17" y="128"/>
                </a:cubicBezTo>
                <a:cubicBezTo>
                  <a:pt x="17" y="138"/>
                  <a:pt x="24" y="145"/>
                  <a:pt x="34" y="145"/>
                </a:cubicBezTo>
                <a:cubicBezTo>
                  <a:pt x="107" y="145"/>
                  <a:pt x="107" y="145"/>
                  <a:pt x="107" y="145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5" y="138"/>
                  <a:pt x="91" y="139"/>
                  <a:pt x="87" y="139"/>
                </a:cubicBezTo>
                <a:close/>
                <a:moveTo>
                  <a:pt x="27" y="17"/>
                </a:moveTo>
                <a:cubicBezTo>
                  <a:pt x="27" y="14"/>
                  <a:pt x="30" y="11"/>
                  <a:pt x="34" y="11"/>
                </a:cubicBezTo>
                <a:cubicBezTo>
                  <a:pt x="111" y="11"/>
                  <a:pt x="111" y="11"/>
                  <a:pt x="111" y="11"/>
                </a:cubicBezTo>
                <a:cubicBezTo>
                  <a:pt x="111" y="21"/>
                  <a:pt x="111" y="21"/>
                  <a:pt x="111" y="21"/>
                </a:cubicBezTo>
                <a:cubicBezTo>
                  <a:pt x="77" y="21"/>
                  <a:pt x="77" y="21"/>
                  <a:pt x="77" y="21"/>
                </a:cubicBezTo>
                <a:cubicBezTo>
                  <a:pt x="74" y="21"/>
                  <a:pt x="72" y="24"/>
                  <a:pt x="72" y="27"/>
                </a:cubicBezTo>
                <a:cubicBezTo>
                  <a:pt x="72" y="31"/>
                  <a:pt x="74" y="33"/>
                  <a:pt x="77" y="33"/>
                </a:cubicBezTo>
                <a:cubicBezTo>
                  <a:pt x="111" y="33"/>
                  <a:pt x="111" y="33"/>
                  <a:pt x="111" y="33"/>
                </a:cubicBezTo>
                <a:cubicBezTo>
                  <a:pt x="111" y="44"/>
                  <a:pt x="111" y="44"/>
                  <a:pt x="111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0" y="44"/>
                  <a:pt x="27" y="41"/>
                  <a:pt x="27" y="37"/>
                </a:cubicBezTo>
                <a:lnTo>
                  <a:pt x="27" y="17"/>
                </a:lnTo>
                <a:close/>
                <a:moveTo>
                  <a:pt x="139" y="143"/>
                </a:moveTo>
                <a:cubicBezTo>
                  <a:pt x="114" y="115"/>
                  <a:pt x="114" y="115"/>
                  <a:pt x="114" y="115"/>
                </a:cubicBezTo>
                <a:cubicBezTo>
                  <a:pt x="120" y="102"/>
                  <a:pt x="119" y="84"/>
                  <a:pt x="108" y="73"/>
                </a:cubicBezTo>
                <a:cubicBezTo>
                  <a:pt x="96" y="58"/>
                  <a:pt x="76" y="58"/>
                  <a:pt x="64" y="73"/>
                </a:cubicBezTo>
                <a:cubicBezTo>
                  <a:pt x="51" y="86"/>
                  <a:pt x="51" y="109"/>
                  <a:pt x="64" y="123"/>
                </a:cubicBezTo>
                <a:cubicBezTo>
                  <a:pt x="74" y="135"/>
                  <a:pt x="89" y="136"/>
                  <a:pt x="101" y="129"/>
                </a:cubicBezTo>
                <a:cubicBezTo>
                  <a:pt x="128" y="156"/>
                  <a:pt x="128" y="156"/>
                  <a:pt x="128" y="156"/>
                </a:cubicBezTo>
                <a:cubicBezTo>
                  <a:pt x="131" y="161"/>
                  <a:pt x="137" y="161"/>
                  <a:pt x="139" y="156"/>
                </a:cubicBezTo>
                <a:cubicBezTo>
                  <a:pt x="143" y="154"/>
                  <a:pt x="143" y="148"/>
                  <a:pt x="139" y="143"/>
                </a:cubicBezTo>
                <a:close/>
                <a:moveTo>
                  <a:pt x="103" y="116"/>
                </a:moveTo>
                <a:cubicBezTo>
                  <a:pt x="93" y="126"/>
                  <a:pt x="78" y="126"/>
                  <a:pt x="70" y="116"/>
                </a:cubicBezTo>
                <a:cubicBezTo>
                  <a:pt x="61" y="106"/>
                  <a:pt x="61" y="90"/>
                  <a:pt x="70" y="80"/>
                </a:cubicBezTo>
                <a:cubicBezTo>
                  <a:pt x="78" y="70"/>
                  <a:pt x="93" y="70"/>
                  <a:pt x="103" y="80"/>
                </a:cubicBezTo>
                <a:cubicBezTo>
                  <a:pt x="111" y="90"/>
                  <a:pt x="111" y="106"/>
                  <a:pt x="103" y="1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57E0B0C6-CEF6-1619-2E25-9153EC6E684A}"/>
              </a:ext>
            </a:extLst>
          </p:cNvPr>
          <p:cNvSpPr>
            <a:spLocks noEditPoints="1"/>
          </p:cNvSpPr>
          <p:nvPr/>
        </p:nvSpPr>
        <p:spPr bwMode="auto">
          <a:xfrm>
            <a:off x="3509963" y="2471738"/>
            <a:ext cx="215900" cy="254000"/>
          </a:xfrm>
          <a:custGeom>
            <a:avLst/>
            <a:gdLst>
              <a:gd name="T0" fmla="*/ 93 w 136"/>
              <a:gd name="T1" fmla="*/ 0 h 160"/>
              <a:gd name="T2" fmla="*/ 88 w 136"/>
              <a:gd name="T3" fmla="*/ 2 h 160"/>
              <a:gd name="T4" fmla="*/ 85 w 136"/>
              <a:gd name="T5" fmla="*/ 8 h 160"/>
              <a:gd name="T6" fmla="*/ 85 w 136"/>
              <a:gd name="T7" fmla="*/ 113 h 160"/>
              <a:gd name="T8" fmla="*/ 65 w 136"/>
              <a:gd name="T9" fmla="*/ 109 h 160"/>
              <a:gd name="T10" fmla="*/ 30 w 136"/>
              <a:gd name="T11" fmla="*/ 135 h 160"/>
              <a:gd name="T12" fmla="*/ 65 w 136"/>
              <a:gd name="T13" fmla="*/ 160 h 160"/>
              <a:gd name="T14" fmla="*/ 100 w 136"/>
              <a:gd name="T15" fmla="*/ 135 h 160"/>
              <a:gd name="T16" fmla="*/ 100 w 136"/>
              <a:gd name="T17" fmla="*/ 20 h 160"/>
              <a:gd name="T18" fmla="*/ 119 w 136"/>
              <a:gd name="T19" fmla="*/ 39 h 160"/>
              <a:gd name="T20" fmla="*/ 127 w 136"/>
              <a:gd name="T21" fmla="*/ 48 h 160"/>
              <a:gd name="T22" fmla="*/ 134 w 136"/>
              <a:gd name="T23" fmla="*/ 40 h 160"/>
              <a:gd name="T24" fmla="*/ 93 w 136"/>
              <a:gd name="T25" fmla="*/ 0 h 160"/>
              <a:gd name="T26" fmla="*/ 7 w 136"/>
              <a:gd name="T27" fmla="*/ 50 h 160"/>
              <a:gd name="T28" fmla="*/ 61 w 136"/>
              <a:gd name="T29" fmla="*/ 50 h 160"/>
              <a:gd name="T30" fmla="*/ 68 w 136"/>
              <a:gd name="T31" fmla="*/ 42 h 160"/>
              <a:gd name="T32" fmla="*/ 61 w 136"/>
              <a:gd name="T33" fmla="*/ 34 h 160"/>
              <a:gd name="T34" fmla="*/ 7 w 136"/>
              <a:gd name="T35" fmla="*/ 34 h 160"/>
              <a:gd name="T36" fmla="*/ 0 w 136"/>
              <a:gd name="T37" fmla="*/ 42 h 160"/>
              <a:gd name="T38" fmla="*/ 7 w 136"/>
              <a:gd name="T39" fmla="*/ 50 h 160"/>
              <a:gd name="T40" fmla="*/ 7 w 136"/>
              <a:gd name="T41" fmla="*/ 72 h 160"/>
              <a:gd name="T42" fmla="*/ 61 w 136"/>
              <a:gd name="T43" fmla="*/ 72 h 160"/>
              <a:gd name="T44" fmla="*/ 68 w 136"/>
              <a:gd name="T45" fmla="*/ 65 h 160"/>
              <a:gd name="T46" fmla="*/ 61 w 136"/>
              <a:gd name="T47" fmla="*/ 57 h 160"/>
              <a:gd name="T48" fmla="*/ 7 w 136"/>
              <a:gd name="T49" fmla="*/ 57 h 160"/>
              <a:gd name="T50" fmla="*/ 0 w 136"/>
              <a:gd name="T51" fmla="*/ 65 h 160"/>
              <a:gd name="T52" fmla="*/ 7 w 136"/>
              <a:gd name="T53" fmla="*/ 72 h 160"/>
              <a:gd name="T54" fmla="*/ 68 w 136"/>
              <a:gd name="T55" fmla="*/ 87 h 160"/>
              <a:gd name="T56" fmla="*/ 61 w 136"/>
              <a:gd name="T57" fmla="*/ 80 h 160"/>
              <a:gd name="T58" fmla="*/ 7 w 136"/>
              <a:gd name="T59" fmla="*/ 80 h 160"/>
              <a:gd name="T60" fmla="*/ 0 w 136"/>
              <a:gd name="T61" fmla="*/ 87 h 160"/>
              <a:gd name="T62" fmla="*/ 7 w 136"/>
              <a:gd name="T63" fmla="*/ 95 h 160"/>
              <a:gd name="T64" fmla="*/ 61 w 136"/>
              <a:gd name="T65" fmla="*/ 95 h 160"/>
              <a:gd name="T66" fmla="*/ 68 w 136"/>
              <a:gd name="T67" fmla="*/ 8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6" h="160">
                <a:moveTo>
                  <a:pt x="93" y="0"/>
                </a:moveTo>
                <a:cubicBezTo>
                  <a:pt x="92" y="0"/>
                  <a:pt x="89" y="0"/>
                  <a:pt x="88" y="2"/>
                </a:cubicBezTo>
                <a:cubicBezTo>
                  <a:pt x="86" y="4"/>
                  <a:pt x="85" y="7"/>
                  <a:pt x="85" y="8"/>
                </a:cubicBezTo>
                <a:cubicBezTo>
                  <a:pt x="85" y="113"/>
                  <a:pt x="85" y="113"/>
                  <a:pt x="85" y="113"/>
                </a:cubicBezTo>
                <a:cubicBezTo>
                  <a:pt x="79" y="110"/>
                  <a:pt x="72" y="109"/>
                  <a:pt x="65" y="109"/>
                </a:cubicBezTo>
                <a:cubicBezTo>
                  <a:pt x="45" y="109"/>
                  <a:pt x="30" y="119"/>
                  <a:pt x="30" y="135"/>
                </a:cubicBezTo>
                <a:cubicBezTo>
                  <a:pt x="30" y="148"/>
                  <a:pt x="45" y="160"/>
                  <a:pt x="65" y="160"/>
                </a:cubicBezTo>
                <a:cubicBezTo>
                  <a:pt x="85" y="160"/>
                  <a:pt x="100" y="148"/>
                  <a:pt x="100" y="135"/>
                </a:cubicBezTo>
                <a:cubicBezTo>
                  <a:pt x="100" y="20"/>
                  <a:pt x="100" y="20"/>
                  <a:pt x="100" y="20"/>
                </a:cubicBezTo>
                <a:cubicBezTo>
                  <a:pt x="109" y="22"/>
                  <a:pt x="119" y="28"/>
                  <a:pt x="119" y="39"/>
                </a:cubicBezTo>
                <a:cubicBezTo>
                  <a:pt x="119" y="45"/>
                  <a:pt x="123" y="48"/>
                  <a:pt x="127" y="48"/>
                </a:cubicBezTo>
                <a:cubicBezTo>
                  <a:pt x="131" y="48"/>
                  <a:pt x="134" y="45"/>
                  <a:pt x="134" y="40"/>
                </a:cubicBezTo>
                <a:cubicBezTo>
                  <a:pt x="136" y="13"/>
                  <a:pt x="109" y="2"/>
                  <a:pt x="93" y="0"/>
                </a:cubicBezTo>
                <a:close/>
                <a:moveTo>
                  <a:pt x="7" y="50"/>
                </a:moveTo>
                <a:cubicBezTo>
                  <a:pt x="7" y="50"/>
                  <a:pt x="7" y="50"/>
                  <a:pt x="61" y="50"/>
                </a:cubicBezTo>
                <a:cubicBezTo>
                  <a:pt x="65" y="50"/>
                  <a:pt x="68" y="46"/>
                  <a:pt x="68" y="42"/>
                </a:cubicBezTo>
                <a:cubicBezTo>
                  <a:pt x="68" y="37"/>
                  <a:pt x="65" y="34"/>
                  <a:pt x="61" y="34"/>
                </a:cubicBezTo>
                <a:cubicBezTo>
                  <a:pt x="61" y="34"/>
                  <a:pt x="61" y="34"/>
                  <a:pt x="7" y="34"/>
                </a:cubicBezTo>
                <a:cubicBezTo>
                  <a:pt x="3" y="34"/>
                  <a:pt x="0" y="37"/>
                  <a:pt x="0" y="42"/>
                </a:cubicBezTo>
                <a:cubicBezTo>
                  <a:pt x="0" y="46"/>
                  <a:pt x="3" y="50"/>
                  <a:pt x="7" y="50"/>
                </a:cubicBezTo>
                <a:close/>
                <a:moveTo>
                  <a:pt x="7" y="72"/>
                </a:moveTo>
                <a:cubicBezTo>
                  <a:pt x="7" y="72"/>
                  <a:pt x="7" y="72"/>
                  <a:pt x="61" y="72"/>
                </a:cubicBezTo>
                <a:cubicBezTo>
                  <a:pt x="65" y="72"/>
                  <a:pt x="68" y="69"/>
                  <a:pt x="68" y="65"/>
                </a:cubicBezTo>
                <a:cubicBezTo>
                  <a:pt x="68" y="60"/>
                  <a:pt x="65" y="57"/>
                  <a:pt x="61" y="57"/>
                </a:cubicBezTo>
                <a:cubicBezTo>
                  <a:pt x="61" y="57"/>
                  <a:pt x="61" y="57"/>
                  <a:pt x="7" y="57"/>
                </a:cubicBezTo>
                <a:cubicBezTo>
                  <a:pt x="3" y="57"/>
                  <a:pt x="0" y="60"/>
                  <a:pt x="0" y="65"/>
                </a:cubicBezTo>
                <a:cubicBezTo>
                  <a:pt x="0" y="69"/>
                  <a:pt x="3" y="72"/>
                  <a:pt x="7" y="72"/>
                </a:cubicBezTo>
                <a:close/>
                <a:moveTo>
                  <a:pt x="68" y="87"/>
                </a:moveTo>
                <a:cubicBezTo>
                  <a:pt x="68" y="83"/>
                  <a:pt x="65" y="80"/>
                  <a:pt x="61" y="80"/>
                </a:cubicBezTo>
                <a:cubicBezTo>
                  <a:pt x="61" y="80"/>
                  <a:pt x="61" y="80"/>
                  <a:pt x="7" y="80"/>
                </a:cubicBezTo>
                <a:cubicBezTo>
                  <a:pt x="3" y="80"/>
                  <a:pt x="0" y="83"/>
                  <a:pt x="0" y="87"/>
                </a:cubicBezTo>
                <a:cubicBezTo>
                  <a:pt x="0" y="92"/>
                  <a:pt x="3" y="95"/>
                  <a:pt x="7" y="95"/>
                </a:cubicBezTo>
                <a:cubicBezTo>
                  <a:pt x="7" y="95"/>
                  <a:pt x="7" y="95"/>
                  <a:pt x="61" y="95"/>
                </a:cubicBezTo>
                <a:cubicBezTo>
                  <a:pt x="65" y="95"/>
                  <a:pt x="68" y="92"/>
                  <a:pt x="68" y="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59805050-606E-404D-D87C-E4F82C24B2EE}"/>
              </a:ext>
            </a:extLst>
          </p:cNvPr>
          <p:cNvSpPr>
            <a:spLocks noEditPoints="1"/>
          </p:cNvSpPr>
          <p:nvPr/>
        </p:nvSpPr>
        <p:spPr bwMode="auto">
          <a:xfrm>
            <a:off x="5638801" y="1922463"/>
            <a:ext cx="360363" cy="254000"/>
          </a:xfrm>
          <a:custGeom>
            <a:avLst/>
            <a:gdLst>
              <a:gd name="T0" fmla="*/ 19 w 227"/>
              <a:gd name="T1" fmla="*/ 160 h 160"/>
              <a:gd name="T2" fmla="*/ 2 w 227"/>
              <a:gd name="T3" fmla="*/ 153 h 160"/>
              <a:gd name="T4" fmla="*/ 2 w 227"/>
              <a:gd name="T5" fmla="*/ 137 h 160"/>
              <a:gd name="T6" fmla="*/ 2 w 227"/>
              <a:gd name="T7" fmla="*/ 137 h 160"/>
              <a:gd name="T8" fmla="*/ 2 w 227"/>
              <a:gd name="T9" fmla="*/ 135 h 160"/>
              <a:gd name="T10" fmla="*/ 35 w 227"/>
              <a:gd name="T11" fmla="*/ 0 h 160"/>
              <a:gd name="T12" fmla="*/ 115 w 227"/>
              <a:gd name="T13" fmla="*/ 0 h 160"/>
              <a:gd name="T14" fmla="*/ 115 w 227"/>
              <a:gd name="T15" fmla="*/ 160 h 160"/>
              <a:gd name="T16" fmla="*/ 19 w 227"/>
              <a:gd name="T17" fmla="*/ 160 h 160"/>
              <a:gd name="T18" fmla="*/ 19 w 227"/>
              <a:gd name="T19" fmla="*/ 160 h 160"/>
              <a:gd name="T20" fmla="*/ 225 w 227"/>
              <a:gd name="T21" fmla="*/ 137 h 160"/>
              <a:gd name="T22" fmla="*/ 225 w 227"/>
              <a:gd name="T23" fmla="*/ 137 h 160"/>
              <a:gd name="T24" fmla="*/ 225 w 227"/>
              <a:gd name="T25" fmla="*/ 153 h 160"/>
              <a:gd name="T26" fmla="*/ 209 w 227"/>
              <a:gd name="T27" fmla="*/ 160 h 160"/>
              <a:gd name="T28" fmla="*/ 186 w 227"/>
              <a:gd name="T29" fmla="*/ 160 h 160"/>
              <a:gd name="T30" fmla="*/ 161 w 227"/>
              <a:gd name="T31" fmla="*/ 0 h 160"/>
              <a:gd name="T32" fmla="*/ 192 w 227"/>
              <a:gd name="T33" fmla="*/ 0 h 160"/>
              <a:gd name="T34" fmla="*/ 225 w 227"/>
              <a:gd name="T35" fmla="*/ 135 h 160"/>
              <a:gd name="T36" fmla="*/ 225 w 227"/>
              <a:gd name="T37" fmla="*/ 137 h 160"/>
              <a:gd name="T38" fmla="*/ 225 w 227"/>
              <a:gd name="T39" fmla="*/ 137 h 160"/>
              <a:gd name="T40" fmla="*/ 225 w 227"/>
              <a:gd name="T41" fmla="*/ 137 h 160"/>
              <a:gd name="T42" fmla="*/ 225 w 227"/>
              <a:gd name="T43" fmla="*/ 1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27" h="160">
                <a:moveTo>
                  <a:pt x="19" y="160"/>
                </a:moveTo>
                <a:cubicBezTo>
                  <a:pt x="10" y="160"/>
                  <a:pt x="4" y="157"/>
                  <a:pt x="2" y="153"/>
                </a:cubicBezTo>
                <a:cubicBezTo>
                  <a:pt x="0" y="148"/>
                  <a:pt x="0" y="144"/>
                  <a:pt x="2" y="137"/>
                </a:cubicBezTo>
                <a:cubicBezTo>
                  <a:pt x="2" y="137"/>
                  <a:pt x="2" y="137"/>
                  <a:pt x="2" y="137"/>
                </a:cubicBezTo>
                <a:cubicBezTo>
                  <a:pt x="2" y="135"/>
                  <a:pt x="2" y="135"/>
                  <a:pt x="2" y="135"/>
                </a:cubicBezTo>
                <a:cubicBezTo>
                  <a:pt x="35" y="0"/>
                  <a:pt x="35" y="0"/>
                  <a:pt x="35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9" y="160"/>
                  <a:pt x="19" y="160"/>
                  <a:pt x="19" y="160"/>
                </a:cubicBezTo>
                <a:cubicBezTo>
                  <a:pt x="19" y="160"/>
                  <a:pt x="19" y="160"/>
                  <a:pt x="19" y="160"/>
                </a:cubicBezTo>
                <a:close/>
                <a:moveTo>
                  <a:pt x="225" y="137"/>
                </a:moveTo>
                <a:cubicBezTo>
                  <a:pt x="225" y="137"/>
                  <a:pt x="225" y="137"/>
                  <a:pt x="225" y="137"/>
                </a:cubicBezTo>
                <a:cubicBezTo>
                  <a:pt x="227" y="144"/>
                  <a:pt x="227" y="148"/>
                  <a:pt x="225" y="153"/>
                </a:cubicBezTo>
                <a:cubicBezTo>
                  <a:pt x="223" y="157"/>
                  <a:pt x="217" y="160"/>
                  <a:pt x="209" y="160"/>
                </a:cubicBezTo>
                <a:cubicBezTo>
                  <a:pt x="186" y="160"/>
                  <a:pt x="186" y="160"/>
                  <a:pt x="186" y="160"/>
                </a:cubicBezTo>
                <a:cubicBezTo>
                  <a:pt x="161" y="0"/>
                  <a:pt x="161" y="0"/>
                  <a:pt x="161" y="0"/>
                </a:cubicBezTo>
                <a:cubicBezTo>
                  <a:pt x="192" y="0"/>
                  <a:pt x="192" y="0"/>
                  <a:pt x="192" y="0"/>
                </a:cubicBezTo>
                <a:cubicBezTo>
                  <a:pt x="225" y="135"/>
                  <a:pt x="225" y="135"/>
                  <a:pt x="225" y="135"/>
                </a:cubicBezTo>
                <a:cubicBezTo>
                  <a:pt x="225" y="137"/>
                  <a:pt x="225" y="137"/>
                  <a:pt x="225" y="137"/>
                </a:cubicBezTo>
                <a:cubicBezTo>
                  <a:pt x="225" y="137"/>
                  <a:pt x="225" y="137"/>
                  <a:pt x="225" y="137"/>
                </a:cubicBezTo>
                <a:close/>
                <a:moveTo>
                  <a:pt x="225" y="137"/>
                </a:moveTo>
                <a:cubicBezTo>
                  <a:pt x="225" y="137"/>
                  <a:pt x="225" y="137"/>
                  <a:pt x="225" y="13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9C5E8653-00CA-16DA-2D2F-3D8AFC6E729B}"/>
              </a:ext>
            </a:extLst>
          </p:cNvPr>
          <p:cNvSpPr>
            <a:spLocks noEditPoints="1"/>
          </p:cNvSpPr>
          <p:nvPr/>
        </p:nvSpPr>
        <p:spPr bwMode="auto">
          <a:xfrm>
            <a:off x="5707063" y="4124325"/>
            <a:ext cx="223838" cy="254000"/>
          </a:xfrm>
          <a:custGeom>
            <a:avLst/>
            <a:gdLst>
              <a:gd name="T0" fmla="*/ 38 w 141"/>
              <a:gd name="T1" fmla="*/ 0 h 160"/>
              <a:gd name="T2" fmla="*/ 28 w 141"/>
              <a:gd name="T3" fmla="*/ 110 h 160"/>
              <a:gd name="T4" fmla="*/ 0 w 141"/>
              <a:gd name="T5" fmla="*/ 110 h 160"/>
              <a:gd name="T6" fmla="*/ 0 w 141"/>
              <a:gd name="T7" fmla="*/ 136 h 160"/>
              <a:gd name="T8" fmla="*/ 23 w 141"/>
              <a:gd name="T9" fmla="*/ 160 h 160"/>
              <a:gd name="T10" fmla="*/ 108 w 141"/>
              <a:gd name="T11" fmla="*/ 160 h 160"/>
              <a:gd name="T12" fmla="*/ 132 w 141"/>
              <a:gd name="T13" fmla="*/ 136 h 160"/>
              <a:gd name="T14" fmla="*/ 141 w 141"/>
              <a:gd name="T15" fmla="*/ 0 h 160"/>
              <a:gd name="T16" fmla="*/ 38 w 141"/>
              <a:gd name="T17" fmla="*/ 0 h 160"/>
              <a:gd name="T18" fmla="*/ 38 w 141"/>
              <a:gd name="T19" fmla="*/ 0 h 160"/>
              <a:gd name="T20" fmla="*/ 23 w 141"/>
              <a:gd name="T21" fmla="*/ 150 h 160"/>
              <a:gd name="T22" fmla="*/ 9 w 141"/>
              <a:gd name="T23" fmla="*/ 136 h 160"/>
              <a:gd name="T24" fmla="*/ 9 w 141"/>
              <a:gd name="T25" fmla="*/ 120 h 160"/>
              <a:gd name="T26" fmla="*/ 85 w 141"/>
              <a:gd name="T27" fmla="*/ 120 h 160"/>
              <a:gd name="T28" fmla="*/ 85 w 141"/>
              <a:gd name="T29" fmla="*/ 136 h 160"/>
              <a:gd name="T30" fmla="*/ 89 w 141"/>
              <a:gd name="T31" fmla="*/ 150 h 160"/>
              <a:gd name="T32" fmla="*/ 23 w 141"/>
              <a:gd name="T33" fmla="*/ 150 h 160"/>
              <a:gd name="T34" fmla="*/ 23 w 141"/>
              <a:gd name="T35" fmla="*/ 150 h 160"/>
              <a:gd name="T36" fmla="*/ 122 w 141"/>
              <a:gd name="T37" fmla="*/ 136 h 160"/>
              <a:gd name="T38" fmla="*/ 108 w 141"/>
              <a:gd name="T39" fmla="*/ 150 h 160"/>
              <a:gd name="T40" fmla="*/ 94 w 141"/>
              <a:gd name="T41" fmla="*/ 136 h 160"/>
              <a:gd name="T42" fmla="*/ 94 w 141"/>
              <a:gd name="T43" fmla="*/ 110 h 160"/>
              <a:gd name="T44" fmla="*/ 38 w 141"/>
              <a:gd name="T45" fmla="*/ 110 h 160"/>
              <a:gd name="T46" fmla="*/ 47 w 141"/>
              <a:gd name="T47" fmla="*/ 10 h 160"/>
              <a:gd name="T48" fmla="*/ 132 w 141"/>
              <a:gd name="T49" fmla="*/ 10 h 160"/>
              <a:gd name="T50" fmla="*/ 122 w 141"/>
              <a:gd name="T51" fmla="*/ 136 h 160"/>
              <a:gd name="T52" fmla="*/ 122 w 141"/>
              <a:gd name="T53" fmla="*/ 136 h 160"/>
              <a:gd name="T54" fmla="*/ 109 w 141"/>
              <a:gd name="T55" fmla="*/ 60 h 160"/>
              <a:gd name="T56" fmla="*/ 60 w 141"/>
              <a:gd name="T57" fmla="*/ 60 h 160"/>
              <a:gd name="T58" fmla="*/ 62 w 141"/>
              <a:gd name="T59" fmla="*/ 50 h 160"/>
              <a:gd name="T60" fmla="*/ 109 w 141"/>
              <a:gd name="T61" fmla="*/ 50 h 160"/>
              <a:gd name="T62" fmla="*/ 109 w 141"/>
              <a:gd name="T63" fmla="*/ 60 h 160"/>
              <a:gd name="T64" fmla="*/ 109 w 141"/>
              <a:gd name="T65" fmla="*/ 60 h 160"/>
              <a:gd name="T66" fmla="*/ 110 w 141"/>
              <a:gd name="T67" fmla="*/ 40 h 160"/>
              <a:gd name="T68" fmla="*/ 63 w 141"/>
              <a:gd name="T69" fmla="*/ 40 h 160"/>
              <a:gd name="T70" fmla="*/ 63 w 141"/>
              <a:gd name="T71" fmla="*/ 30 h 160"/>
              <a:gd name="T72" fmla="*/ 112 w 141"/>
              <a:gd name="T73" fmla="*/ 30 h 160"/>
              <a:gd name="T74" fmla="*/ 110 w 141"/>
              <a:gd name="T75" fmla="*/ 40 h 160"/>
              <a:gd name="T76" fmla="*/ 110 w 141"/>
              <a:gd name="T77" fmla="*/ 40 h 160"/>
              <a:gd name="T78" fmla="*/ 70 w 141"/>
              <a:gd name="T79" fmla="*/ 80 h 160"/>
              <a:gd name="T80" fmla="*/ 59 w 141"/>
              <a:gd name="T81" fmla="*/ 80 h 160"/>
              <a:gd name="T82" fmla="*/ 60 w 141"/>
              <a:gd name="T83" fmla="*/ 70 h 160"/>
              <a:gd name="T84" fmla="*/ 70 w 141"/>
              <a:gd name="T85" fmla="*/ 70 h 160"/>
              <a:gd name="T86" fmla="*/ 70 w 141"/>
              <a:gd name="T87" fmla="*/ 80 h 160"/>
              <a:gd name="T88" fmla="*/ 70 w 141"/>
              <a:gd name="T89" fmla="*/ 80 h 160"/>
              <a:gd name="T90" fmla="*/ 79 w 141"/>
              <a:gd name="T91" fmla="*/ 70 h 160"/>
              <a:gd name="T92" fmla="*/ 98 w 141"/>
              <a:gd name="T93" fmla="*/ 70 h 160"/>
              <a:gd name="T94" fmla="*/ 98 w 141"/>
              <a:gd name="T95" fmla="*/ 80 h 160"/>
              <a:gd name="T96" fmla="*/ 78 w 141"/>
              <a:gd name="T97" fmla="*/ 80 h 160"/>
              <a:gd name="T98" fmla="*/ 79 w 141"/>
              <a:gd name="T99" fmla="*/ 70 h 160"/>
              <a:gd name="T100" fmla="*/ 79 w 141"/>
              <a:gd name="T101" fmla="*/ 70 h 160"/>
              <a:gd name="T102" fmla="*/ 79 w 141"/>
              <a:gd name="T103" fmla="*/ 70 h 160"/>
              <a:gd name="T104" fmla="*/ 79 w 141"/>
              <a:gd name="T105" fmla="*/ 7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1" h="160">
                <a:moveTo>
                  <a:pt x="38" y="0"/>
                </a:moveTo>
                <a:cubicBezTo>
                  <a:pt x="28" y="110"/>
                  <a:pt x="28" y="110"/>
                  <a:pt x="28" y="110"/>
                </a:cubicBezTo>
                <a:cubicBezTo>
                  <a:pt x="0" y="110"/>
                  <a:pt x="0" y="110"/>
                  <a:pt x="0" y="110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9"/>
                  <a:pt x="11" y="160"/>
                  <a:pt x="23" y="160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21" y="160"/>
                  <a:pt x="132" y="149"/>
                  <a:pt x="132" y="136"/>
                </a:cubicBezTo>
                <a:cubicBezTo>
                  <a:pt x="141" y="0"/>
                  <a:pt x="141" y="0"/>
                  <a:pt x="141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0"/>
                  <a:pt x="38" y="0"/>
                  <a:pt x="38" y="0"/>
                </a:cubicBezTo>
                <a:close/>
                <a:moveTo>
                  <a:pt x="23" y="150"/>
                </a:moveTo>
                <a:cubicBezTo>
                  <a:pt x="15" y="150"/>
                  <a:pt x="9" y="143"/>
                  <a:pt x="9" y="136"/>
                </a:cubicBezTo>
                <a:cubicBezTo>
                  <a:pt x="9" y="120"/>
                  <a:pt x="9" y="120"/>
                  <a:pt x="9" y="120"/>
                </a:cubicBezTo>
                <a:cubicBezTo>
                  <a:pt x="85" y="120"/>
                  <a:pt x="85" y="120"/>
                  <a:pt x="85" y="120"/>
                </a:cubicBezTo>
                <a:cubicBezTo>
                  <a:pt x="85" y="136"/>
                  <a:pt x="85" y="136"/>
                  <a:pt x="85" y="136"/>
                </a:cubicBezTo>
                <a:cubicBezTo>
                  <a:pt x="85" y="142"/>
                  <a:pt x="86" y="146"/>
                  <a:pt x="89" y="150"/>
                </a:cubicBezTo>
                <a:cubicBezTo>
                  <a:pt x="23" y="150"/>
                  <a:pt x="23" y="150"/>
                  <a:pt x="23" y="150"/>
                </a:cubicBezTo>
                <a:cubicBezTo>
                  <a:pt x="23" y="150"/>
                  <a:pt x="23" y="150"/>
                  <a:pt x="23" y="150"/>
                </a:cubicBezTo>
                <a:close/>
                <a:moveTo>
                  <a:pt x="122" y="136"/>
                </a:moveTo>
                <a:cubicBezTo>
                  <a:pt x="122" y="143"/>
                  <a:pt x="116" y="150"/>
                  <a:pt x="108" y="150"/>
                </a:cubicBezTo>
                <a:cubicBezTo>
                  <a:pt x="101" y="150"/>
                  <a:pt x="94" y="143"/>
                  <a:pt x="94" y="136"/>
                </a:cubicBezTo>
                <a:cubicBezTo>
                  <a:pt x="94" y="110"/>
                  <a:pt x="94" y="110"/>
                  <a:pt x="94" y="110"/>
                </a:cubicBezTo>
                <a:cubicBezTo>
                  <a:pt x="38" y="110"/>
                  <a:pt x="38" y="110"/>
                  <a:pt x="38" y="110"/>
                </a:cubicBezTo>
                <a:cubicBezTo>
                  <a:pt x="47" y="10"/>
                  <a:pt x="47" y="10"/>
                  <a:pt x="47" y="10"/>
                </a:cubicBezTo>
                <a:cubicBezTo>
                  <a:pt x="132" y="10"/>
                  <a:pt x="132" y="10"/>
                  <a:pt x="132" y="10"/>
                </a:cubicBezTo>
                <a:cubicBezTo>
                  <a:pt x="122" y="136"/>
                  <a:pt x="122" y="136"/>
                  <a:pt x="122" y="136"/>
                </a:cubicBezTo>
                <a:cubicBezTo>
                  <a:pt x="122" y="136"/>
                  <a:pt x="122" y="136"/>
                  <a:pt x="122" y="136"/>
                </a:cubicBezTo>
                <a:close/>
                <a:moveTo>
                  <a:pt x="109" y="60"/>
                </a:moveTo>
                <a:cubicBezTo>
                  <a:pt x="60" y="60"/>
                  <a:pt x="60" y="60"/>
                  <a:pt x="60" y="60"/>
                </a:cubicBezTo>
                <a:cubicBezTo>
                  <a:pt x="62" y="50"/>
                  <a:pt x="62" y="50"/>
                  <a:pt x="62" y="50"/>
                </a:cubicBezTo>
                <a:cubicBezTo>
                  <a:pt x="109" y="50"/>
                  <a:pt x="109" y="50"/>
                  <a:pt x="109" y="50"/>
                </a:cubicBezTo>
                <a:cubicBezTo>
                  <a:pt x="109" y="60"/>
                  <a:pt x="109" y="60"/>
                  <a:pt x="109" y="60"/>
                </a:cubicBezTo>
                <a:cubicBezTo>
                  <a:pt x="109" y="60"/>
                  <a:pt x="109" y="60"/>
                  <a:pt x="109" y="60"/>
                </a:cubicBezTo>
                <a:close/>
                <a:moveTo>
                  <a:pt x="110" y="40"/>
                </a:moveTo>
                <a:cubicBezTo>
                  <a:pt x="63" y="40"/>
                  <a:pt x="63" y="40"/>
                  <a:pt x="63" y="40"/>
                </a:cubicBezTo>
                <a:cubicBezTo>
                  <a:pt x="63" y="30"/>
                  <a:pt x="63" y="30"/>
                  <a:pt x="63" y="30"/>
                </a:cubicBezTo>
                <a:cubicBezTo>
                  <a:pt x="112" y="30"/>
                  <a:pt x="112" y="30"/>
                  <a:pt x="112" y="30"/>
                </a:cubicBezTo>
                <a:cubicBezTo>
                  <a:pt x="110" y="40"/>
                  <a:pt x="110" y="40"/>
                  <a:pt x="110" y="40"/>
                </a:cubicBezTo>
                <a:cubicBezTo>
                  <a:pt x="110" y="40"/>
                  <a:pt x="110" y="40"/>
                  <a:pt x="110" y="40"/>
                </a:cubicBezTo>
                <a:close/>
                <a:moveTo>
                  <a:pt x="70" y="80"/>
                </a:moveTo>
                <a:cubicBezTo>
                  <a:pt x="59" y="80"/>
                  <a:pt x="59" y="80"/>
                  <a:pt x="59" y="80"/>
                </a:cubicBezTo>
                <a:cubicBezTo>
                  <a:pt x="60" y="70"/>
                  <a:pt x="60" y="70"/>
                  <a:pt x="60" y="70"/>
                </a:cubicBezTo>
                <a:cubicBezTo>
                  <a:pt x="70" y="70"/>
                  <a:pt x="70" y="70"/>
                  <a:pt x="70" y="70"/>
                </a:cubicBezTo>
                <a:cubicBezTo>
                  <a:pt x="70" y="80"/>
                  <a:pt x="70" y="80"/>
                  <a:pt x="70" y="80"/>
                </a:cubicBezTo>
                <a:cubicBezTo>
                  <a:pt x="70" y="80"/>
                  <a:pt x="70" y="80"/>
                  <a:pt x="70" y="80"/>
                </a:cubicBezTo>
                <a:close/>
                <a:moveTo>
                  <a:pt x="79" y="70"/>
                </a:moveTo>
                <a:cubicBezTo>
                  <a:pt x="98" y="70"/>
                  <a:pt x="98" y="70"/>
                  <a:pt x="98" y="70"/>
                </a:cubicBezTo>
                <a:cubicBezTo>
                  <a:pt x="98" y="80"/>
                  <a:pt x="98" y="80"/>
                  <a:pt x="98" y="80"/>
                </a:cubicBezTo>
                <a:cubicBezTo>
                  <a:pt x="78" y="80"/>
                  <a:pt x="78" y="80"/>
                  <a:pt x="78" y="80"/>
                </a:cubicBezTo>
                <a:cubicBezTo>
                  <a:pt x="79" y="70"/>
                  <a:pt x="79" y="70"/>
                  <a:pt x="79" y="70"/>
                </a:cubicBezTo>
                <a:cubicBezTo>
                  <a:pt x="79" y="70"/>
                  <a:pt x="79" y="70"/>
                  <a:pt x="79" y="70"/>
                </a:cubicBezTo>
                <a:close/>
                <a:moveTo>
                  <a:pt x="79" y="70"/>
                </a:moveTo>
                <a:cubicBezTo>
                  <a:pt x="79" y="70"/>
                  <a:pt x="79" y="70"/>
                  <a:pt x="79" y="7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B4365D27-993A-67D6-39C0-6FE3B8FBB94B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3598863"/>
            <a:ext cx="254000" cy="204788"/>
          </a:xfrm>
          <a:custGeom>
            <a:avLst/>
            <a:gdLst>
              <a:gd name="T0" fmla="*/ 133 w 160"/>
              <a:gd name="T1" fmla="*/ 2 h 129"/>
              <a:gd name="T2" fmla="*/ 35 w 160"/>
              <a:gd name="T3" fmla="*/ 0 h 129"/>
              <a:gd name="T4" fmla="*/ 3 w 160"/>
              <a:gd name="T5" fmla="*/ 30 h 129"/>
              <a:gd name="T6" fmla="*/ 3 w 160"/>
              <a:gd name="T7" fmla="*/ 45 h 129"/>
              <a:gd name="T8" fmla="*/ 81 w 160"/>
              <a:gd name="T9" fmla="*/ 129 h 129"/>
              <a:gd name="T10" fmla="*/ 157 w 160"/>
              <a:gd name="T11" fmla="*/ 45 h 129"/>
              <a:gd name="T12" fmla="*/ 157 w 160"/>
              <a:gd name="T13" fmla="*/ 30 h 129"/>
              <a:gd name="T14" fmla="*/ 112 w 160"/>
              <a:gd name="T15" fmla="*/ 19 h 129"/>
              <a:gd name="T16" fmla="*/ 121 w 160"/>
              <a:gd name="T17" fmla="*/ 11 h 129"/>
              <a:gd name="T18" fmla="*/ 122 w 160"/>
              <a:gd name="T19" fmla="*/ 37 h 129"/>
              <a:gd name="T20" fmla="*/ 112 w 160"/>
              <a:gd name="T21" fmla="*/ 26 h 129"/>
              <a:gd name="T22" fmla="*/ 122 w 160"/>
              <a:gd name="T23" fmla="*/ 37 h 129"/>
              <a:gd name="T24" fmla="*/ 95 w 160"/>
              <a:gd name="T25" fmla="*/ 34 h 129"/>
              <a:gd name="T26" fmla="*/ 98 w 160"/>
              <a:gd name="T27" fmla="*/ 12 h 129"/>
              <a:gd name="T28" fmla="*/ 108 w 160"/>
              <a:gd name="T29" fmla="*/ 23 h 129"/>
              <a:gd name="T30" fmla="*/ 69 w 160"/>
              <a:gd name="T31" fmla="*/ 37 h 129"/>
              <a:gd name="T32" fmla="*/ 91 w 160"/>
              <a:gd name="T33" fmla="*/ 37 h 129"/>
              <a:gd name="T34" fmla="*/ 91 w 160"/>
              <a:gd name="T35" fmla="*/ 11 h 129"/>
              <a:gd name="T36" fmla="*/ 69 w 160"/>
              <a:gd name="T37" fmla="*/ 11 h 129"/>
              <a:gd name="T38" fmla="*/ 91 w 160"/>
              <a:gd name="T39" fmla="*/ 11 h 129"/>
              <a:gd name="T40" fmla="*/ 65 w 160"/>
              <a:gd name="T41" fmla="*/ 34 h 129"/>
              <a:gd name="T42" fmla="*/ 62 w 160"/>
              <a:gd name="T43" fmla="*/ 12 h 129"/>
              <a:gd name="T44" fmla="*/ 77 w 160"/>
              <a:gd name="T45" fmla="*/ 25 h 129"/>
              <a:gd name="T46" fmla="*/ 38 w 160"/>
              <a:gd name="T47" fmla="*/ 37 h 129"/>
              <a:gd name="T48" fmla="*/ 61 w 160"/>
              <a:gd name="T49" fmla="*/ 37 h 129"/>
              <a:gd name="T50" fmla="*/ 56 w 160"/>
              <a:gd name="T51" fmla="*/ 11 h 129"/>
              <a:gd name="T52" fmla="*/ 39 w 160"/>
              <a:gd name="T53" fmla="*/ 11 h 129"/>
              <a:gd name="T54" fmla="*/ 56 w 160"/>
              <a:gd name="T55" fmla="*/ 11 h 129"/>
              <a:gd name="T56" fmla="*/ 44 w 160"/>
              <a:gd name="T57" fmla="*/ 23 h 129"/>
              <a:gd name="T58" fmla="*/ 9 w 160"/>
              <a:gd name="T59" fmla="*/ 37 h 129"/>
              <a:gd name="T60" fmla="*/ 33 w 160"/>
              <a:gd name="T61" fmla="*/ 12 h 129"/>
              <a:gd name="T62" fmla="*/ 31 w 160"/>
              <a:gd name="T63" fmla="*/ 43 h 129"/>
              <a:gd name="T64" fmla="*/ 14 w 160"/>
              <a:gd name="T65" fmla="*/ 43 h 129"/>
              <a:gd name="T66" fmla="*/ 38 w 160"/>
              <a:gd name="T67" fmla="*/ 43 h 129"/>
              <a:gd name="T68" fmla="*/ 74 w 160"/>
              <a:gd name="T69" fmla="*/ 109 h 129"/>
              <a:gd name="T70" fmla="*/ 38 w 160"/>
              <a:gd name="T71" fmla="*/ 43 h 129"/>
              <a:gd name="T72" fmla="*/ 92 w 160"/>
              <a:gd name="T73" fmla="*/ 43 h 129"/>
              <a:gd name="T74" fmla="*/ 68 w 160"/>
              <a:gd name="T75" fmla="*/ 43 h 129"/>
              <a:gd name="T76" fmla="*/ 86 w 160"/>
              <a:gd name="T77" fmla="*/ 109 h 129"/>
              <a:gd name="T78" fmla="*/ 122 w 160"/>
              <a:gd name="T79" fmla="*/ 43 h 129"/>
              <a:gd name="T80" fmla="*/ 86 w 160"/>
              <a:gd name="T81" fmla="*/ 109 h 129"/>
              <a:gd name="T82" fmla="*/ 129 w 160"/>
              <a:gd name="T83" fmla="*/ 43 h 129"/>
              <a:gd name="T84" fmla="*/ 96 w 160"/>
              <a:gd name="T85" fmla="*/ 100 h 129"/>
              <a:gd name="T86" fmla="*/ 129 w 160"/>
              <a:gd name="T87" fmla="*/ 37 h 129"/>
              <a:gd name="T88" fmla="*/ 128 w 160"/>
              <a:gd name="T89" fmla="*/ 12 h 129"/>
              <a:gd name="T90" fmla="*/ 129 w 160"/>
              <a:gd name="T91" fmla="*/ 37 h 129"/>
              <a:gd name="T92" fmla="*/ 129 w 160"/>
              <a:gd name="T93" fmla="*/ 37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29">
                <a:moveTo>
                  <a:pt x="157" y="30"/>
                </a:moveTo>
                <a:cubicBezTo>
                  <a:pt x="133" y="2"/>
                  <a:pt x="133" y="2"/>
                  <a:pt x="133" y="2"/>
                </a:cubicBezTo>
                <a:cubicBezTo>
                  <a:pt x="130" y="1"/>
                  <a:pt x="128" y="0"/>
                  <a:pt x="125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3" y="0"/>
                  <a:pt x="30" y="1"/>
                  <a:pt x="29" y="2"/>
                </a:cubicBezTo>
                <a:cubicBezTo>
                  <a:pt x="3" y="30"/>
                  <a:pt x="3" y="30"/>
                  <a:pt x="3" y="30"/>
                </a:cubicBezTo>
                <a:cubicBezTo>
                  <a:pt x="0" y="33"/>
                  <a:pt x="0" y="36"/>
                  <a:pt x="0" y="38"/>
                </a:cubicBezTo>
                <a:cubicBezTo>
                  <a:pt x="0" y="40"/>
                  <a:pt x="0" y="43"/>
                  <a:pt x="3" y="45"/>
                </a:cubicBezTo>
                <a:cubicBezTo>
                  <a:pt x="73" y="125"/>
                  <a:pt x="73" y="125"/>
                  <a:pt x="73" y="125"/>
                </a:cubicBezTo>
                <a:cubicBezTo>
                  <a:pt x="74" y="128"/>
                  <a:pt x="77" y="129"/>
                  <a:pt x="81" y="129"/>
                </a:cubicBezTo>
                <a:cubicBezTo>
                  <a:pt x="83" y="129"/>
                  <a:pt x="86" y="128"/>
                  <a:pt x="87" y="125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60" y="43"/>
                  <a:pt x="160" y="40"/>
                  <a:pt x="160" y="37"/>
                </a:cubicBezTo>
                <a:cubicBezTo>
                  <a:pt x="160" y="34"/>
                  <a:pt x="160" y="33"/>
                  <a:pt x="157" y="30"/>
                </a:cubicBezTo>
                <a:close/>
                <a:moveTo>
                  <a:pt x="121" y="11"/>
                </a:moveTo>
                <a:cubicBezTo>
                  <a:pt x="112" y="19"/>
                  <a:pt x="112" y="19"/>
                  <a:pt x="112" y="19"/>
                </a:cubicBezTo>
                <a:cubicBezTo>
                  <a:pt x="104" y="11"/>
                  <a:pt x="104" y="11"/>
                  <a:pt x="104" y="1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1"/>
                  <a:pt x="121" y="11"/>
                  <a:pt x="121" y="11"/>
                </a:cubicBezTo>
                <a:close/>
                <a:moveTo>
                  <a:pt x="122" y="37"/>
                </a:moveTo>
                <a:cubicBezTo>
                  <a:pt x="99" y="37"/>
                  <a:pt x="99" y="37"/>
                  <a:pt x="99" y="37"/>
                </a:cubicBezTo>
                <a:cubicBezTo>
                  <a:pt x="112" y="26"/>
                  <a:pt x="112" y="26"/>
                  <a:pt x="112" y="26"/>
                </a:cubicBezTo>
                <a:cubicBezTo>
                  <a:pt x="122" y="37"/>
                  <a:pt x="122" y="37"/>
                  <a:pt x="122" y="37"/>
                </a:cubicBezTo>
                <a:cubicBezTo>
                  <a:pt x="122" y="37"/>
                  <a:pt x="122" y="37"/>
                  <a:pt x="122" y="37"/>
                </a:cubicBezTo>
                <a:close/>
                <a:moveTo>
                  <a:pt x="108" y="23"/>
                </a:moveTo>
                <a:cubicBezTo>
                  <a:pt x="95" y="34"/>
                  <a:pt x="95" y="34"/>
                  <a:pt x="95" y="34"/>
                </a:cubicBezTo>
                <a:cubicBezTo>
                  <a:pt x="85" y="25"/>
                  <a:pt x="85" y="25"/>
                  <a:pt x="85" y="25"/>
                </a:cubicBezTo>
                <a:cubicBezTo>
                  <a:pt x="98" y="12"/>
                  <a:pt x="98" y="12"/>
                  <a:pt x="98" y="12"/>
                </a:cubicBezTo>
                <a:cubicBezTo>
                  <a:pt x="108" y="23"/>
                  <a:pt x="108" y="23"/>
                  <a:pt x="108" y="23"/>
                </a:cubicBezTo>
                <a:cubicBezTo>
                  <a:pt x="108" y="23"/>
                  <a:pt x="108" y="23"/>
                  <a:pt x="108" y="23"/>
                </a:cubicBezTo>
                <a:close/>
                <a:moveTo>
                  <a:pt x="91" y="37"/>
                </a:moveTo>
                <a:cubicBezTo>
                  <a:pt x="69" y="37"/>
                  <a:pt x="69" y="37"/>
                  <a:pt x="69" y="37"/>
                </a:cubicBezTo>
                <a:cubicBezTo>
                  <a:pt x="81" y="27"/>
                  <a:pt x="81" y="27"/>
                  <a:pt x="81" y="27"/>
                </a:cubicBezTo>
                <a:cubicBezTo>
                  <a:pt x="91" y="37"/>
                  <a:pt x="91" y="37"/>
                  <a:pt x="91" y="37"/>
                </a:cubicBezTo>
                <a:cubicBezTo>
                  <a:pt x="91" y="37"/>
                  <a:pt x="91" y="37"/>
                  <a:pt x="91" y="37"/>
                </a:cubicBezTo>
                <a:close/>
                <a:moveTo>
                  <a:pt x="91" y="11"/>
                </a:moveTo>
                <a:cubicBezTo>
                  <a:pt x="81" y="20"/>
                  <a:pt x="81" y="20"/>
                  <a:pt x="81" y="20"/>
                </a:cubicBezTo>
                <a:cubicBezTo>
                  <a:pt x="69" y="11"/>
                  <a:pt x="69" y="11"/>
                  <a:pt x="69" y="11"/>
                </a:cubicBezTo>
                <a:cubicBezTo>
                  <a:pt x="91" y="11"/>
                  <a:pt x="91" y="11"/>
                  <a:pt x="91" y="11"/>
                </a:cubicBezTo>
                <a:cubicBezTo>
                  <a:pt x="91" y="11"/>
                  <a:pt x="91" y="11"/>
                  <a:pt x="91" y="11"/>
                </a:cubicBezTo>
                <a:close/>
                <a:moveTo>
                  <a:pt x="77" y="25"/>
                </a:moveTo>
                <a:cubicBezTo>
                  <a:pt x="65" y="34"/>
                  <a:pt x="65" y="34"/>
                  <a:pt x="65" y="34"/>
                </a:cubicBezTo>
                <a:cubicBezTo>
                  <a:pt x="52" y="23"/>
                  <a:pt x="52" y="23"/>
                  <a:pt x="52" y="23"/>
                </a:cubicBezTo>
                <a:cubicBezTo>
                  <a:pt x="62" y="12"/>
                  <a:pt x="62" y="12"/>
                  <a:pt x="62" y="12"/>
                </a:cubicBezTo>
                <a:cubicBezTo>
                  <a:pt x="77" y="25"/>
                  <a:pt x="77" y="25"/>
                  <a:pt x="77" y="25"/>
                </a:cubicBezTo>
                <a:cubicBezTo>
                  <a:pt x="77" y="25"/>
                  <a:pt x="77" y="25"/>
                  <a:pt x="77" y="25"/>
                </a:cubicBezTo>
                <a:close/>
                <a:moveTo>
                  <a:pt x="61" y="37"/>
                </a:moveTo>
                <a:cubicBezTo>
                  <a:pt x="38" y="37"/>
                  <a:pt x="38" y="37"/>
                  <a:pt x="38" y="37"/>
                </a:cubicBezTo>
                <a:cubicBezTo>
                  <a:pt x="48" y="26"/>
                  <a:pt x="48" y="26"/>
                  <a:pt x="48" y="26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lose/>
                <a:moveTo>
                  <a:pt x="56" y="11"/>
                </a:moveTo>
                <a:cubicBezTo>
                  <a:pt x="48" y="19"/>
                  <a:pt x="48" y="19"/>
                  <a:pt x="48" y="19"/>
                </a:cubicBezTo>
                <a:cubicBezTo>
                  <a:pt x="39" y="11"/>
                  <a:pt x="39" y="11"/>
                  <a:pt x="39" y="11"/>
                </a:cubicBezTo>
                <a:cubicBezTo>
                  <a:pt x="56" y="11"/>
                  <a:pt x="56" y="11"/>
                  <a:pt x="56" y="11"/>
                </a:cubicBezTo>
                <a:cubicBezTo>
                  <a:pt x="56" y="11"/>
                  <a:pt x="56" y="11"/>
                  <a:pt x="56" y="11"/>
                </a:cubicBezTo>
                <a:close/>
                <a:moveTo>
                  <a:pt x="33" y="12"/>
                </a:moveTo>
                <a:cubicBezTo>
                  <a:pt x="44" y="23"/>
                  <a:pt x="44" y="23"/>
                  <a:pt x="44" y="23"/>
                </a:cubicBezTo>
                <a:cubicBezTo>
                  <a:pt x="31" y="37"/>
                  <a:pt x="31" y="37"/>
                  <a:pt x="31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33" y="12"/>
                  <a:pt x="33" y="12"/>
                  <a:pt x="33" y="12"/>
                </a:cubicBezTo>
                <a:cubicBezTo>
                  <a:pt x="33" y="12"/>
                  <a:pt x="33" y="12"/>
                  <a:pt x="33" y="12"/>
                </a:cubicBezTo>
                <a:close/>
                <a:moveTo>
                  <a:pt x="14" y="43"/>
                </a:moveTo>
                <a:cubicBezTo>
                  <a:pt x="31" y="43"/>
                  <a:pt x="31" y="43"/>
                  <a:pt x="31" y="43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14" y="43"/>
                  <a:pt x="14" y="43"/>
                  <a:pt x="14" y="43"/>
                </a:cubicBezTo>
                <a:cubicBezTo>
                  <a:pt x="14" y="43"/>
                  <a:pt x="14" y="43"/>
                  <a:pt x="14" y="43"/>
                </a:cubicBezTo>
                <a:close/>
                <a:moveTo>
                  <a:pt x="38" y="43"/>
                </a:moveTo>
                <a:cubicBezTo>
                  <a:pt x="62" y="43"/>
                  <a:pt x="62" y="43"/>
                  <a:pt x="62" y="43"/>
                </a:cubicBezTo>
                <a:cubicBezTo>
                  <a:pt x="74" y="109"/>
                  <a:pt x="74" y="109"/>
                  <a:pt x="74" y="109"/>
                </a:cubicBezTo>
                <a:cubicBezTo>
                  <a:pt x="38" y="43"/>
                  <a:pt x="38" y="43"/>
                  <a:pt x="38" y="43"/>
                </a:cubicBezTo>
                <a:cubicBezTo>
                  <a:pt x="38" y="43"/>
                  <a:pt x="38" y="43"/>
                  <a:pt x="38" y="43"/>
                </a:cubicBezTo>
                <a:close/>
                <a:moveTo>
                  <a:pt x="68" y="43"/>
                </a:moveTo>
                <a:cubicBezTo>
                  <a:pt x="92" y="43"/>
                  <a:pt x="92" y="43"/>
                  <a:pt x="92" y="43"/>
                </a:cubicBezTo>
                <a:cubicBezTo>
                  <a:pt x="81" y="109"/>
                  <a:pt x="81" y="109"/>
                  <a:pt x="81" y="109"/>
                </a:cubicBezTo>
                <a:cubicBezTo>
                  <a:pt x="68" y="43"/>
                  <a:pt x="68" y="43"/>
                  <a:pt x="68" y="43"/>
                </a:cubicBezTo>
                <a:cubicBezTo>
                  <a:pt x="68" y="43"/>
                  <a:pt x="68" y="43"/>
                  <a:pt x="68" y="43"/>
                </a:cubicBezTo>
                <a:close/>
                <a:moveTo>
                  <a:pt x="86" y="109"/>
                </a:moveTo>
                <a:cubicBezTo>
                  <a:pt x="98" y="43"/>
                  <a:pt x="98" y="43"/>
                  <a:pt x="98" y="43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86" y="109"/>
                  <a:pt x="86" y="109"/>
                  <a:pt x="86" y="109"/>
                </a:cubicBezTo>
                <a:cubicBezTo>
                  <a:pt x="86" y="109"/>
                  <a:pt x="86" y="109"/>
                  <a:pt x="86" y="109"/>
                </a:cubicBezTo>
                <a:close/>
                <a:moveTo>
                  <a:pt x="96" y="100"/>
                </a:moveTo>
                <a:cubicBezTo>
                  <a:pt x="129" y="43"/>
                  <a:pt x="129" y="43"/>
                  <a:pt x="129" y="43"/>
                </a:cubicBezTo>
                <a:cubicBezTo>
                  <a:pt x="146" y="43"/>
                  <a:pt x="146" y="43"/>
                  <a:pt x="146" y="43"/>
                </a:cubicBezTo>
                <a:cubicBezTo>
                  <a:pt x="96" y="100"/>
                  <a:pt x="96" y="100"/>
                  <a:pt x="96" y="100"/>
                </a:cubicBezTo>
                <a:cubicBezTo>
                  <a:pt x="96" y="100"/>
                  <a:pt x="96" y="100"/>
                  <a:pt x="96" y="100"/>
                </a:cubicBezTo>
                <a:close/>
                <a:moveTo>
                  <a:pt x="129" y="37"/>
                </a:moveTo>
                <a:cubicBezTo>
                  <a:pt x="116" y="23"/>
                  <a:pt x="116" y="23"/>
                  <a:pt x="116" y="23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50" y="37"/>
                  <a:pt x="150" y="37"/>
                  <a:pt x="150" y="37"/>
                </a:cubicBezTo>
                <a:cubicBezTo>
                  <a:pt x="129" y="37"/>
                  <a:pt x="129" y="37"/>
                  <a:pt x="129" y="37"/>
                </a:cubicBezTo>
                <a:cubicBezTo>
                  <a:pt x="129" y="37"/>
                  <a:pt x="129" y="37"/>
                  <a:pt x="129" y="37"/>
                </a:cubicBezTo>
                <a:close/>
                <a:moveTo>
                  <a:pt x="129" y="37"/>
                </a:moveTo>
                <a:cubicBezTo>
                  <a:pt x="129" y="37"/>
                  <a:pt x="129" y="37"/>
                  <a:pt x="129" y="3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C3E5DA9B-E336-D229-7CEC-D8790D43E266}"/>
              </a:ext>
            </a:extLst>
          </p:cNvPr>
          <p:cNvSpPr>
            <a:spLocks noEditPoints="1"/>
          </p:cNvSpPr>
          <p:nvPr/>
        </p:nvSpPr>
        <p:spPr bwMode="auto">
          <a:xfrm>
            <a:off x="1322388" y="3022600"/>
            <a:ext cx="185738" cy="254000"/>
          </a:xfrm>
          <a:custGeom>
            <a:avLst/>
            <a:gdLst>
              <a:gd name="T0" fmla="*/ 59 w 117"/>
              <a:gd name="T1" fmla="*/ 0 h 160"/>
              <a:gd name="T2" fmla="*/ 0 w 117"/>
              <a:gd name="T3" fmla="*/ 63 h 160"/>
              <a:gd name="T4" fmla="*/ 9 w 117"/>
              <a:gd name="T5" fmla="*/ 100 h 160"/>
              <a:gd name="T6" fmla="*/ 34 w 117"/>
              <a:gd name="T7" fmla="*/ 121 h 160"/>
              <a:gd name="T8" fmla="*/ 53 w 117"/>
              <a:gd name="T9" fmla="*/ 158 h 160"/>
              <a:gd name="T10" fmla="*/ 59 w 117"/>
              <a:gd name="T11" fmla="*/ 160 h 160"/>
              <a:gd name="T12" fmla="*/ 63 w 117"/>
              <a:gd name="T13" fmla="*/ 158 h 160"/>
              <a:gd name="T14" fmla="*/ 82 w 117"/>
              <a:gd name="T15" fmla="*/ 121 h 160"/>
              <a:gd name="T16" fmla="*/ 107 w 117"/>
              <a:gd name="T17" fmla="*/ 100 h 160"/>
              <a:gd name="T18" fmla="*/ 117 w 117"/>
              <a:gd name="T19" fmla="*/ 63 h 160"/>
              <a:gd name="T20" fmla="*/ 59 w 117"/>
              <a:gd name="T21" fmla="*/ 0 h 160"/>
              <a:gd name="T22" fmla="*/ 76 w 117"/>
              <a:gd name="T23" fmla="*/ 111 h 160"/>
              <a:gd name="T24" fmla="*/ 73 w 117"/>
              <a:gd name="T25" fmla="*/ 114 h 160"/>
              <a:gd name="T26" fmla="*/ 59 w 117"/>
              <a:gd name="T27" fmla="*/ 143 h 160"/>
              <a:gd name="T28" fmla="*/ 43 w 117"/>
              <a:gd name="T29" fmla="*/ 114 h 160"/>
              <a:gd name="T30" fmla="*/ 40 w 117"/>
              <a:gd name="T31" fmla="*/ 111 h 160"/>
              <a:gd name="T32" fmla="*/ 10 w 117"/>
              <a:gd name="T33" fmla="*/ 63 h 160"/>
              <a:gd name="T34" fmla="*/ 59 w 117"/>
              <a:gd name="T35" fmla="*/ 12 h 160"/>
              <a:gd name="T36" fmla="*/ 106 w 117"/>
              <a:gd name="T37" fmla="*/ 63 h 160"/>
              <a:gd name="T38" fmla="*/ 76 w 117"/>
              <a:gd name="T39" fmla="*/ 111 h 160"/>
              <a:gd name="T40" fmla="*/ 58 w 117"/>
              <a:gd name="T41" fmla="*/ 40 h 160"/>
              <a:gd name="T42" fmla="*/ 36 w 117"/>
              <a:gd name="T43" fmla="*/ 63 h 160"/>
              <a:gd name="T44" fmla="*/ 58 w 117"/>
              <a:gd name="T45" fmla="*/ 87 h 160"/>
              <a:gd name="T46" fmla="*/ 81 w 117"/>
              <a:gd name="T47" fmla="*/ 63 h 160"/>
              <a:gd name="T48" fmla="*/ 58 w 117"/>
              <a:gd name="T49" fmla="*/ 40 h 160"/>
              <a:gd name="T50" fmla="*/ 58 w 117"/>
              <a:gd name="T51" fmla="*/ 76 h 160"/>
              <a:gd name="T52" fmla="*/ 46 w 117"/>
              <a:gd name="T53" fmla="*/ 63 h 160"/>
              <a:gd name="T54" fmla="*/ 58 w 117"/>
              <a:gd name="T55" fmla="*/ 51 h 160"/>
              <a:gd name="T56" fmla="*/ 69 w 117"/>
              <a:gd name="T57" fmla="*/ 63 h 160"/>
              <a:gd name="T58" fmla="*/ 58 w 117"/>
              <a:gd name="T59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7" h="160">
                <a:moveTo>
                  <a:pt x="59" y="0"/>
                </a:moveTo>
                <a:cubicBezTo>
                  <a:pt x="26" y="0"/>
                  <a:pt x="0" y="28"/>
                  <a:pt x="0" y="63"/>
                </a:cubicBezTo>
                <a:cubicBezTo>
                  <a:pt x="0" y="76"/>
                  <a:pt x="2" y="89"/>
                  <a:pt x="9" y="100"/>
                </a:cubicBezTo>
                <a:cubicBezTo>
                  <a:pt x="15" y="110"/>
                  <a:pt x="25" y="117"/>
                  <a:pt x="34" y="121"/>
                </a:cubicBezTo>
                <a:cubicBezTo>
                  <a:pt x="53" y="158"/>
                  <a:pt x="53" y="158"/>
                  <a:pt x="53" y="158"/>
                </a:cubicBezTo>
                <a:cubicBezTo>
                  <a:pt x="55" y="160"/>
                  <a:pt x="56" y="160"/>
                  <a:pt x="59" y="160"/>
                </a:cubicBezTo>
                <a:cubicBezTo>
                  <a:pt x="60" y="160"/>
                  <a:pt x="61" y="160"/>
                  <a:pt x="63" y="158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91" y="117"/>
                  <a:pt x="100" y="110"/>
                  <a:pt x="107" y="100"/>
                </a:cubicBezTo>
                <a:cubicBezTo>
                  <a:pt x="114" y="89"/>
                  <a:pt x="117" y="76"/>
                  <a:pt x="117" y="63"/>
                </a:cubicBezTo>
                <a:cubicBezTo>
                  <a:pt x="117" y="28"/>
                  <a:pt x="90" y="0"/>
                  <a:pt x="59" y="0"/>
                </a:cubicBezTo>
                <a:close/>
                <a:moveTo>
                  <a:pt x="76" y="111"/>
                </a:moveTo>
                <a:cubicBezTo>
                  <a:pt x="76" y="113"/>
                  <a:pt x="74" y="113"/>
                  <a:pt x="73" y="114"/>
                </a:cubicBezTo>
                <a:cubicBezTo>
                  <a:pt x="59" y="143"/>
                  <a:pt x="59" y="143"/>
                  <a:pt x="59" y="143"/>
                </a:cubicBezTo>
                <a:cubicBezTo>
                  <a:pt x="43" y="114"/>
                  <a:pt x="43" y="114"/>
                  <a:pt x="43" y="114"/>
                </a:cubicBezTo>
                <a:cubicBezTo>
                  <a:pt x="42" y="113"/>
                  <a:pt x="42" y="113"/>
                  <a:pt x="40" y="111"/>
                </a:cubicBezTo>
                <a:cubicBezTo>
                  <a:pt x="22" y="104"/>
                  <a:pt x="10" y="85"/>
                  <a:pt x="10" y="63"/>
                </a:cubicBezTo>
                <a:cubicBezTo>
                  <a:pt x="10" y="35"/>
                  <a:pt x="31" y="12"/>
                  <a:pt x="59" y="12"/>
                </a:cubicBezTo>
                <a:cubicBezTo>
                  <a:pt x="85" y="12"/>
                  <a:pt x="106" y="35"/>
                  <a:pt x="106" y="63"/>
                </a:cubicBezTo>
                <a:cubicBezTo>
                  <a:pt x="106" y="85"/>
                  <a:pt x="94" y="104"/>
                  <a:pt x="76" y="111"/>
                </a:cubicBezTo>
                <a:close/>
                <a:moveTo>
                  <a:pt x="58" y="40"/>
                </a:moveTo>
                <a:cubicBezTo>
                  <a:pt x="45" y="40"/>
                  <a:pt x="36" y="51"/>
                  <a:pt x="36" y="63"/>
                </a:cubicBezTo>
                <a:cubicBezTo>
                  <a:pt x="36" y="76"/>
                  <a:pt x="45" y="87"/>
                  <a:pt x="58" y="87"/>
                </a:cubicBezTo>
                <a:cubicBezTo>
                  <a:pt x="70" y="87"/>
                  <a:pt x="81" y="76"/>
                  <a:pt x="81" y="63"/>
                </a:cubicBezTo>
                <a:cubicBezTo>
                  <a:pt x="81" y="51"/>
                  <a:pt x="70" y="40"/>
                  <a:pt x="58" y="40"/>
                </a:cubicBezTo>
                <a:close/>
                <a:moveTo>
                  <a:pt x="58" y="76"/>
                </a:moveTo>
                <a:cubicBezTo>
                  <a:pt x="52" y="76"/>
                  <a:pt x="46" y="70"/>
                  <a:pt x="46" y="63"/>
                </a:cubicBezTo>
                <a:cubicBezTo>
                  <a:pt x="46" y="56"/>
                  <a:pt x="52" y="51"/>
                  <a:pt x="58" y="51"/>
                </a:cubicBezTo>
                <a:cubicBezTo>
                  <a:pt x="63" y="51"/>
                  <a:pt x="69" y="56"/>
                  <a:pt x="69" y="63"/>
                </a:cubicBezTo>
                <a:cubicBezTo>
                  <a:pt x="69" y="70"/>
                  <a:pt x="63" y="76"/>
                  <a:pt x="58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B37F7C5C-FA47-5211-EA4B-65227CB072CB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3038475"/>
            <a:ext cx="254000" cy="222250"/>
          </a:xfrm>
          <a:custGeom>
            <a:avLst/>
            <a:gdLst>
              <a:gd name="T0" fmla="*/ 149 w 160"/>
              <a:gd name="T1" fmla="*/ 38 h 140"/>
              <a:gd name="T2" fmla="*/ 123 w 160"/>
              <a:gd name="T3" fmla="*/ 18 h 140"/>
              <a:gd name="T4" fmla="*/ 116 w 160"/>
              <a:gd name="T5" fmla="*/ 22 h 140"/>
              <a:gd name="T6" fmla="*/ 120 w 160"/>
              <a:gd name="T7" fmla="*/ 28 h 140"/>
              <a:gd name="T8" fmla="*/ 141 w 160"/>
              <a:gd name="T9" fmla="*/ 44 h 140"/>
              <a:gd name="T10" fmla="*/ 149 w 160"/>
              <a:gd name="T11" fmla="*/ 70 h 140"/>
              <a:gd name="T12" fmla="*/ 141 w 160"/>
              <a:gd name="T13" fmla="*/ 96 h 140"/>
              <a:gd name="T14" fmla="*/ 120 w 160"/>
              <a:gd name="T15" fmla="*/ 111 h 140"/>
              <a:gd name="T16" fmla="*/ 116 w 160"/>
              <a:gd name="T17" fmla="*/ 119 h 140"/>
              <a:gd name="T18" fmla="*/ 122 w 160"/>
              <a:gd name="T19" fmla="*/ 121 h 140"/>
              <a:gd name="T20" fmla="*/ 123 w 160"/>
              <a:gd name="T21" fmla="*/ 121 h 140"/>
              <a:gd name="T22" fmla="*/ 149 w 160"/>
              <a:gd name="T23" fmla="*/ 101 h 140"/>
              <a:gd name="T24" fmla="*/ 160 w 160"/>
              <a:gd name="T25" fmla="*/ 70 h 140"/>
              <a:gd name="T26" fmla="*/ 149 w 160"/>
              <a:gd name="T27" fmla="*/ 38 h 140"/>
              <a:gd name="T28" fmla="*/ 128 w 160"/>
              <a:gd name="T29" fmla="*/ 85 h 140"/>
              <a:gd name="T30" fmla="*/ 134 w 160"/>
              <a:gd name="T31" fmla="*/ 70 h 140"/>
              <a:gd name="T32" fmla="*/ 128 w 160"/>
              <a:gd name="T33" fmla="*/ 54 h 140"/>
              <a:gd name="T34" fmla="*/ 116 w 160"/>
              <a:gd name="T35" fmla="*/ 44 h 140"/>
              <a:gd name="T36" fmla="*/ 110 w 160"/>
              <a:gd name="T37" fmla="*/ 48 h 140"/>
              <a:gd name="T38" fmla="*/ 114 w 160"/>
              <a:gd name="T39" fmla="*/ 54 h 140"/>
              <a:gd name="T40" fmla="*/ 123 w 160"/>
              <a:gd name="T41" fmla="*/ 70 h 140"/>
              <a:gd name="T42" fmla="*/ 114 w 160"/>
              <a:gd name="T43" fmla="*/ 85 h 140"/>
              <a:gd name="T44" fmla="*/ 110 w 160"/>
              <a:gd name="T45" fmla="*/ 93 h 140"/>
              <a:gd name="T46" fmla="*/ 115 w 160"/>
              <a:gd name="T47" fmla="*/ 95 h 140"/>
              <a:gd name="T48" fmla="*/ 116 w 160"/>
              <a:gd name="T49" fmla="*/ 95 h 140"/>
              <a:gd name="T50" fmla="*/ 128 w 160"/>
              <a:gd name="T51" fmla="*/ 85 h 140"/>
              <a:gd name="T52" fmla="*/ 102 w 160"/>
              <a:gd name="T53" fmla="*/ 1 h 140"/>
              <a:gd name="T54" fmla="*/ 96 w 160"/>
              <a:gd name="T55" fmla="*/ 1 h 140"/>
              <a:gd name="T56" fmla="*/ 55 w 160"/>
              <a:gd name="T57" fmla="*/ 39 h 140"/>
              <a:gd name="T58" fmla="*/ 5 w 160"/>
              <a:gd name="T59" fmla="*/ 39 h 140"/>
              <a:gd name="T60" fmla="*/ 0 w 160"/>
              <a:gd name="T61" fmla="*/ 43 h 140"/>
              <a:gd name="T62" fmla="*/ 0 w 160"/>
              <a:gd name="T63" fmla="*/ 97 h 140"/>
              <a:gd name="T64" fmla="*/ 5 w 160"/>
              <a:gd name="T65" fmla="*/ 103 h 140"/>
              <a:gd name="T66" fmla="*/ 55 w 160"/>
              <a:gd name="T67" fmla="*/ 103 h 140"/>
              <a:gd name="T68" fmla="*/ 96 w 160"/>
              <a:gd name="T69" fmla="*/ 139 h 140"/>
              <a:gd name="T70" fmla="*/ 99 w 160"/>
              <a:gd name="T71" fmla="*/ 140 h 140"/>
              <a:gd name="T72" fmla="*/ 102 w 160"/>
              <a:gd name="T73" fmla="*/ 139 h 140"/>
              <a:gd name="T74" fmla="*/ 104 w 160"/>
              <a:gd name="T75" fmla="*/ 135 h 140"/>
              <a:gd name="T76" fmla="*/ 104 w 160"/>
              <a:gd name="T77" fmla="*/ 6 h 140"/>
              <a:gd name="T78" fmla="*/ 102 w 160"/>
              <a:gd name="T79" fmla="*/ 1 h 140"/>
              <a:gd name="T80" fmla="*/ 94 w 160"/>
              <a:gd name="T81" fmla="*/ 123 h 140"/>
              <a:gd name="T82" fmla="*/ 59 w 160"/>
              <a:gd name="T83" fmla="*/ 93 h 140"/>
              <a:gd name="T84" fmla="*/ 56 w 160"/>
              <a:gd name="T85" fmla="*/ 92 h 140"/>
              <a:gd name="T86" fmla="*/ 10 w 160"/>
              <a:gd name="T87" fmla="*/ 92 h 140"/>
              <a:gd name="T88" fmla="*/ 10 w 160"/>
              <a:gd name="T89" fmla="*/ 49 h 140"/>
              <a:gd name="T90" fmla="*/ 56 w 160"/>
              <a:gd name="T91" fmla="*/ 49 h 140"/>
              <a:gd name="T92" fmla="*/ 59 w 160"/>
              <a:gd name="T93" fmla="*/ 47 h 140"/>
              <a:gd name="T94" fmla="*/ 94 w 160"/>
              <a:gd name="T95" fmla="*/ 17 h 140"/>
              <a:gd name="T96" fmla="*/ 94 w 160"/>
              <a:gd name="T97" fmla="*/ 123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40">
                <a:moveTo>
                  <a:pt x="149" y="38"/>
                </a:moveTo>
                <a:cubicBezTo>
                  <a:pt x="143" y="28"/>
                  <a:pt x="134" y="22"/>
                  <a:pt x="123" y="18"/>
                </a:cubicBezTo>
                <a:cubicBezTo>
                  <a:pt x="120" y="17"/>
                  <a:pt x="118" y="19"/>
                  <a:pt x="116" y="22"/>
                </a:cubicBezTo>
                <a:cubicBezTo>
                  <a:pt x="116" y="25"/>
                  <a:pt x="118" y="28"/>
                  <a:pt x="120" y="28"/>
                </a:cubicBezTo>
                <a:cubicBezTo>
                  <a:pt x="128" y="31"/>
                  <a:pt x="135" y="37"/>
                  <a:pt x="141" y="44"/>
                </a:cubicBezTo>
                <a:cubicBezTo>
                  <a:pt x="146" y="51"/>
                  <a:pt x="149" y="60"/>
                  <a:pt x="149" y="70"/>
                </a:cubicBezTo>
                <a:cubicBezTo>
                  <a:pt x="149" y="80"/>
                  <a:pt x="146" y="88"/>
                  <a:pt x="141" y="96"/>
                </a:cubicBezTo>
                <a:cubicBezTo>
                  <a:pt x="135" y="103"/>
                  <a:pt x="128" y="108"/>
                  <a:pt x="120" y="111"/>
                </a:cubicBezTo>
                <a:cubicBezTo>
                  <a:pt x="118" y="111"/>
                  <a:pt x="116" y="116"/>
                  <a:pt x="116" y="119"/>
                </a:cubicBezTo>
                <a:cubicBezTo>
                  <a:pt x="118" y="120"/>
                  <a:pt x="119" y="121"/>
                  <a:pt x="122" y="121"/>
                </a:cubicBezTo>
                <a:cubicBezTo>
                  <a:pt x="123" y="121"/>
                  <a:pt x="123" y="121"/>
                  <a:pt x="123" y="121"/>
                </a:cubicBezTo>
                <a:cubicBezTo>
                  <a:pt x="134" y="119"/>
                  <a:pt x="143" y="111"/>
                  <a:pt x="149" y="101"/>
                </a:cubicBezTo>
                <a:cubicBezTo>
                  <a:pt x="155" y="93"/>
                  <a:pt x="160" y="81"/>
                  <a:pt x="160" y="70"/>
                </a:cubicBezTo>
                <a:cubicBezTo>
                  <a:pt x="160" y="58"/>
                  <a:pt x="155" y="47"/>
                  <a:pt x="149" y="38"/>
                </a:cubicBezTo>
                <a:close/>
                <a:moveTo>
                  <a:pt x="128" y="85"/>
                </a:moveTo>
                <a:cubicBezTo>
                  <a:pt x="132" y="81"/>
                  <a:pt x="134" y="75"/>
                  <a:pt x="134" y="70"/>
                </a:cubicBezTo>
                <a:cubicBezTo>
                  <a:pt x="134" y="64"/>
                  <a:pt x="132" y="58"/>
                  <a:pt x="128" y="54"/>
                </a:cubicBezTo>
                <a:cubicBezTo>
                  <a:pt x="126" y="50"/>
                  <a:pt x="122" y="46"/>
                  <a:pt x="116" y="44"/>
                </a:cubicBezTo>
                <a:cubicBezTo>
                  <a:pt x="114" y="44"/>
                  <a:pt x="111" y="46"/>
                  <a:pt x="110" y="48"/>
                </a:cubicBezTo>
                <a:cubicBezTo>
                  <a:pt x="108" y="51"/>
                  <a:pt x="110" y="54"/>
                  <a:pt x="114" y="54"/>
                </a:cubicBezTo>
                <a:cubicBezTo>
                  <a:pt x="119" y="57"/>
                  <a:pt x="123" y="63"/>
                  <a:pt x="123" y="70"/>
                </a:cubicBezTo>
                <a:cubicBezTo>
                  <a:pt x="123" y="77"/>
                  <a:pt x="119" y="83"/>
                  <a:pt x="114" y="85"/>
                </a:cubicBezTo>
                <a:cubicBezTo>
                  <a:pt x="111" y="85"/>
                  <a:pt x="108" y="90"/>
                  <a:pt x="110" y="93"/>
                </a:cubicBezTo>
                <a:cubicBezTo>
                  <a:pt x="111" y="94"/>
                  <a:pt x="112" y="95"/>
                  <a:pt x="115" y="95"/>
                </a:cubicBezTo>
                <a:cubicBezTo>
                  <a:pt x="115" y="95"/>
                  <a:pt x="115" y="95"/>
                  <a:pt x="116" y="95"/>
                </a:cubicBezTo>
                <a:cubicBezTo>
                  <a:pt x="122" y="94"/>
                  <a:pt x="126" y="90"/>
                  <a:pt x="128" y="85"/>
                </a:cubicBezTo>
                <a:close/>
                <a:moveTo>
                  <a:pt x="102" y="1"/>
                </a:moveTo>
                <a:cubicBezTo>
                  <a:pt x="99" y="0"/>
                  <a:pt x="98" y="0"/>
                  <a:pt x="96" y="1"/>
                </a:cubicBezTo>
                <a:cubicBezTo>
                  <a:pt x="55" y="39"/>
                  <a:pt x="55" y="39"/>
                  <a:pt x="55" y="39"/>
                </a:cubicBezTo>
                <a:cubicBezTo>
                  <a:pt x="5" y="39"/>
                  <a:pt x="5" y="39"/>
                  <a:pt x="5" y="39"/>
                </a:cubicBezTo>
                <a:cubicBezTo>
                  <a:pt x="2" y="39"/>
                  <a:pt x="0" y="40"/>
                  <a:pt x="0" y="43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00"/>
                  <a:pt x="2" y="103"/>
                  <a:pt x="5" y="103"/>
                </a:cubicBezTo>
                <a:cubicBezTo>
                  <a:pt x="55" y="103"/>
                  <a:pt x="55" y="103"/>
                  <a:pt x="55" y="103"/>
                </a:cubicBezTo>
                <a:cubicBezTo>
                  <a:pt x="96" y="139"/>
                  <a:pt x="96" y="139"/>
                  <a:pt x="96" y="139"/>
                </a:cubicBezTo>
                <a:cubicBezTo>
                  <a:pt x="96" y="140"/>
                  <a:pt x="98" y="140"/>
                  <a:pt x="99" y="140"/>
                </a:cubicBezTo>
                <a:cubicBezTo>
                  <a:pt x="100" y="140"/>
                  <a:pt x="100" y="140"/>
                  <a:pt x="102" y="139"/>
                </a:cubicBezTo>
                <a:cubicBezTo>
                  <a:pt x="103" y="139"/>
                  <a:pt x="104" y="137"/>
                  <a:pt x="104" y="135"/>
                </a:cubicBezTo>
                <a:cubicBezTo>
                  <a:pt x="104" y="6"/>
                  <a:pt x="104" y="6"/>
                  <a:pt x="104" y="6"/>
                </a:cubicBezTo>
                <a:cubicBezTo>
                  <a:pt x="104" y="4"/>
                  <a:pt x="103" y="1"/>
                  <a:pt x="102" y="1"/>
                </a:cubicBezTo>
                <a:close/>
                <a:moveTo>
                  <a:pt x="94" y="123"/>
                </a:moveTo>
                <a:cubicBezTo>
                  <a:pt x="59" y="93"/>
                  <a:pt x="59" y="93"/>
                  <a:pt x="59" y="93"/>
                </a:cubicBezTo>
                <a:cubicBezTo>
                  <a:pt x="59" y="92"/>
                  <a:pt x="57" y="92"/>
                  <a:pt x="56" y="92"/>
                </a:cubicBezTo>
                <a:cubicBezTo>
                  <a:pt x="10" y="92"/>
                  <a:pt x="10" y="92"/>
                  <a:pt x="10" y="92"/>
                </a:cubicBezTo>
                <a:cubicBezTo>
                  <a:pt x="10" y="49"/>
                  <a:pt x="10" y="49"/>
                  <a:pt x="10" y="49"/>
                </a:cubicBezTo>
                <a:cubicBezTo>
                  <a:pt x="56" y="49"/>
                  <a:pt x="56" y="49"/>
                  <a:pt x="56" y="49"/>
                </a:cubicBezTo>
                <a:cubicBezTo>
                  <a:pt x="57" y="49"/>
                  <a:pt x="59" y="49"/>
                  <a:pt x="59" y="47"/>
                </a:cubicBezTo>
                <a:cubicBezTo>
                  <a:pt x="94" y="17"/>
                  <a:pt x="94" y="17"/>
                  <a:pt x="94" y="17"/>
                </a:cubicBezTo>
                <a:lnTo>
                  <a:pt x="94" y="1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6524031D-CBE6-9D32-F723-54C94D97D53A}"/>
              </a:ext>
            </a:extLst>
          </p:cNvPr>
          <p:cNvSpPr>
            <a:spLocks noEditPoints="1"/>
          </p:cNvSpPr>
          <p:nvPr/>
        </p:nvSpPr>
        <p:spPr bwMode="auto">
          <a:xfrm>
            <a:off x="4046538" y="5226050"/>
            <a:ext cx="239713" cy="254000"/>
          </a:xfrm>
          <a:custGeom>
            <a:avLst/>
            <a:gdLst>
              <a:gd name="T0" fmla="*/ 13 w 151"/>
              <a:gd name="T1" fmla="*/ 130 h 160"/>
              <a:gd name="T2" fmla="*/ 22 w 151"/>
              <a:gd name="T3" fmla="*/ 131 h 160"/>
              <a:gd name="T4" fmla="*/ 37 w 151"/>
              <a:gd name="T5" fmla="*/ 121 h 160"/>
              <a:gd name="T6" fmla="*/ 34 w 151"/>
              <a:gd name="T7" fmla="*/ 98 h 160"/>
              <a:gd name="T8" fmla="*/ 74 w 151"/>
              <a:gd name="T9" fmla="*/ 38 h 160"/>
              <a:gd name="T10" fmla="*/ 78 w 151"/>
              <a:gd name="T11" fmla="*/ 40 h 160"/>
              <a:gd name="T12" fmla="*/ 91 w 151"/>
              <a:gd name="T13" fmla="*/ 34 h 160"/>
              <a:gd name="T14" fmla="*/ 115 w 151"/>
              <a:gd name="T15" fmla="*/ 54 h 160"/>
              <a:gd name="T16" fmla="*/ 114 w 151"/>
              <a:gd name="T17" fmla="*/ 57 h 160"/>
              <a:gd name="T18" fmla="*/ 120 w 151"/>
              <a:gd name="T19" fmla="*/ 79 h 160"/>
              <a:gd name="T20" fmla="*/ 107 w 151"/>
              <a:gd name="T21" fmla="*/ 122 h 160"/>
              <a:gd name="T22" fmla="*/ 104 w 151"/>
              <a:gd name="T23" fmla="*/ 121 h 160"/>
              <a:gd name="T24" fmla="*/ 88 w 151"/>
              <a:gd name="T25" fmla="*/ 133 h 160"/>
              <a:gd name="T26" fmla="*/ 95 w 151"/>
              <a:gd name="T27" fmla="*/ 159 h 160"/>
              <a:gd name="T28" fmla="*/ 104 w 151"/>
              <a:gd name="T29" fmla="*/ 160 h 160"/>
              <a:gd name="T30" fmla="*/ 120 w 151"/>
              <a:gd name="T31" fmla="*/ 150 h 160"/>
              <a:gd name="T32" fmla="*/ 115 w 151"/>
              <a:gd name="T33" fmla="*/ 125 h 160"/>
              <a:gd name="T34" fmla="*/ 128 w 151"/>
              <a:gd name="T35" fmla="*/ 84 h 160"/>
              <a:gd name="T36" fmla="*/ 131 w 151"/>
              <a:gd name="T37" fmla="*/ 84 h 160"/>
              <a:gd name="T38" fmla="*/ 147 w 151"/>
              <a:gd name="T39" fmla="*/ 73 h 160"/>
              <a:gd name="T40" fmla="*/ 138 w 151"/>
              <a:gd name="T41" fmla="*/ 47 h 160"/>
              <a:gd name="T42" fmla="*/ 131 w 151"/>
              <a:gd name="T43" fmla="*/ 46 h 160"/>
              <a:gd name="T44" fmla="*/ 124 w 151"/>
              <a:gd name="T45" fmla="*/ 47 h 160"/>
              <a:gd name="T46" fmla="*/ 95 w 151"/>
              <a:gd name="T47" fmla="*/ 25 h 160"/>
              <a:gd name="T48" fmla="*/ 86 w 151"/>
              <a:gd name="T49" fmla="*/ 2 h 160"/>
              <a:gd name="T50" fmla="*/ 78 w 151"/>
              <a:gd name="T51" fmla="*/ 0 h 160"/>
              <a:gd name="T52" fmla="*/ 61 w 151"/>
              <a:gd name="T53" fmla="*/ 11 h 160"/>
              <a:gd name="T54" fmla="*/ 66 w 151"/>
              <a:gd name="T55" fmla="*/ 34 h 160"/>
              <a:gd name="T56" fmla="*/ 24 w 151"/>
              <a:gd name="T57" fmla="*/ 92 h 160"/>
              <a:gd name="T58" fmla="*/ 22 w 151"/>
              <a:gd name="T59" fmla="*/ 92 h 160"/>
              <a:gd name="T60" fmla="*/ 6 w 151"/>
              <a:gd name="T61" fmla="*/ 102 h 160"/>
              <a:gd name="T62" fmla="*/ 13 w 151"/>
              <a:gd name="T63" fmla="*/ 130 h 160"/>
              <a:gd name="T64" fmla="*/ 111 w 151"/>
              <a:gd name="T65" fmla="*/ 145 h 160"/>
              <a:gd name="T66" fmla="*/ 104 w 151"/>
              <a:gd name="T67" fmla="*/ 150 h 160"/>
              <a:gd name="T68" fmla="*/ 100 w 151"/>
              <a:gd name="T69" fmla="*/ 150 h 160"/>
              <a:gd name="T70" fmla="*/ 97 w 151"/>
              <a:gd name="T71" fmla="*/ 137 h 160"/>
              <a:gd name="T72" fmla="*/ 104 w 151"/>
              <a:gd name="T73" fmla="*/ 131 h 160"/>
              <a:gd name="T74" fmla="*/ 108 w 151"/>
              <a:gd name="T75" fmla="*/ 133 h 160"/>
              <a:gd name="T76" fmla="*/ 111 w 151"/>
              <a:gd name="T77" fmla="*/ 145 h 160"/>
              <a:gd name="T78" fmla="*/ 134 w 151"/>
              <a:gd name="T79" fmla="*/ 57 h 160"/>
              <a:gd name="T80" fmla="*/ 138 w 151"/>
              <a:gd name="T81" fmla="*/ 69 h 160"/>
              <a:gd name="T82" fmla="*/ 131 w 151"/>
              <a:gd name="T83" fmla="*/ 73 h 160"/>
              <a:gd name="T84" fmla="*/ 127 w 151"/>
              <a:gd name="T85" fmla="*/ 73 h 160"/>
              <a:gd name="T86" fmla="*/ 123 w 151"/>
              <a:gd name="T87" fmla="*/ 61 h 160"/>
              <a:gd name="T88" fmla="*/ 131 w 151"/>
              <a:gd name="T89" fmla="*/ 55 h 160"/>
              <a:gd name="T90" fmla="*/ 134 w 151"/>
              <a:gd name="T91" fmla="*/ 57 h 160"/>
              <a:gd name="T92" fmla="*/ 70 w 151"/>
              <a:gd name="T93" fmla="*/ 15 h 160"/>
              <a:gd name="T94" fmla="*/ 78 w 151"/>
              <a:gd name="T95" fmla="*/ 11 h 160"/>
              <a:gd name="T96" fmla="*/ 81 w 151"/>
              <a:gd name="T97" fmla="*/ 11 h 160"/>
              <a:gd name="T98" fmla="*/ 86 w 151"/>
              <a:gd name="T99" fmla="*/ 23 h 160"/>
              <a:gd name="T100" fmla="*/ 78 w 151"/>
              <a:gd name="T101" fmla="*/ 29 h 160"/>
              <a:gd name="T102" fmla="*/ 74 w 151"/>
              <a:gd name="T103" fmla="*/ 28 h 160"/>
              <a:gd name="T104" fmla="*/ 70 w 151"/>
              <a:gd name="T105" fmla="*/ 15 h 160"/>
              <a:gd name="T106" fmla="*/ 14 w 151"/>
              <a:gd name="T107" fmla="*/ 107 h 160"/>
              <a:gd name="T108" fmla="*/ 22 w 151"/>
              <a:gd name="T109" fmla="*/ 102 h 160"/>
              <a:gd name="T110" fmla="*/ 26 w 151"/>
              <a:gd name="T111" fmla="*/ 104 h 160"/>
              <a:gd name="T112" fmla="*/ 29 w 151"/>
              <a:gd name="T113" fmla="*/ 116 h 160"/>
              <a:gd name="T114" fmla="*/ 17 w 151"/>
              <a:gd name="T115" fmla="*/ 119 h 160"/>
              <a:gd name="T116" fmla="*/ 14 w 151"/>
              <a:gd name="T117" fmla="*/ 107 h 160"/>
              <a:gd name="T118" fmla="*/ 14 w 151"/>
              <a:gd name="T119" fmla="*/ 107 h 160"/>
              <a:gd name="T120" fmla="*/ 14 w 151"/>
              <a:gd name="T121" fmla="*/ 10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1" h="160">
                <a:moveTo>
                  <a:pt x="13" y="130"/>
                </a:moveTo>
                <a:cubicBezTo>
                  <a:pt x="16" y="130"/>
                  <a:pt x="19" y="131"/>
                  <a:pt x="22" y="131"/>
                </a:cubicBezTo>
                <a:cubicBezTo>
                  <a:pt x="29" y="131"/>
                  <a:pt x="34" y="127"/>
                  <a:pt x="37" y="121"/>
                </a:cubicBezTo>
                <a:cubicBezTo>
                  <a:pt x="41" y="111"/>
                  <a:pt x="40" y="102"/>
                  <a:pt x="34" y="98"/>
                </a:cubicBezTo>
                <a:cubicBezTo>
                  <a:pt x="74" y="38"/>
                  <a:pt x="74" y="38"/>
                  <a:pt x="74" y="38"/>
                </a:cubicBezTo>
                <a:cubicBezTo>
                  <a:pt x="76" y="38"/>
                  <a:pt x="77" y="40"/>
                  <a:pt x="78" y="40"/>
                </a:cubicBezTo>
                <a:cubicBezTo>
                  <a:pt x="83" y="40"/>
                  <a:pt x="88" y="37"/>
                  <a:pt x="91" y="34"/>
                </a:cubicBezTo>
                <a:cubicBezTo>
                  <a:pt x="115" y="54"/>
                  <a:pt x="115" y="54"/>
                  <a:pt x="115" y="54"/>
                </a:cubicBezTo>
                <a:cubicBezTo>
                  <a:pt x="115" y="55"/>
                  <a:pt x="115" y="55"/>
                  <a:pt x="114" y="57"/>
                </a:cubicBezTo>
                <a:cubicBezTo>
                  <a:pt x="111" y="64"/>
                  <a:pt x="113" y="75"/>
                  <a:pt x="120" y="79"/>
                </a:cubicBezTo>
                <a:cubicBezTo>
                  <a:pt x="107" y="122"/>
                  <a:pt x="107" y="122"/>
                  <a:pt x="107" y="122"/>
                </a:cubicBezTo>
                <a:cubicBezTo>
                  <a:pt x="105" y="122"/>
                  <a:pt x="105" y="121"/>
                  <a:pt x="104" y="121"/>
                </a:cubicBezTo>
                <a:cubicBezTo>
                  <a:pt x="97" y="121"/>
                  <a:pt x="91" y="125"/>
                  <a:pt x="88" y="133"/>
                </a:cubicBezTo>
                <a:cubicBezTo>
                  <a:pt x="83" y="142"/>
                  <a:pt x="87" y="154"/>
                  <a:pt x="95" y="159"/>
                </a:cubicBezTo>
                <a:cubicBezTo>
                  <a:pt x="98" y="160"/>
                  <a:pt x="101" y="160"/>
                  <a:pt x="104" y="160"/>
                </a:cubicBezTo>
                <a:cubicBezTo>
                  <a:pt x="111" y="160"/>
                  <a:pt x="117" y="156"/>
                  <a:pt x="120" y="150"/>
                </a:cubicBezTo>
                <a:cubicBezTo>
                  <a:pt x="124" y="142"/>
                  <a:pt x="123" y="131"/>
                  <a:pt x="115" y="125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28" y="84"/>
                  <a:pt x="130" y="84"/>
                  <a:pt x="131" y="84"/>
                </a:cubicBezTo>
                <a:cubicBezTo>
                  <a:pt x="138" y="84"/>
                  <a:pt x="144" y="79"/>
                  <a:pt x="147" y="73"/>
                </a:cubicBezTo>
                <a:cubicBezTo>
                  <a:pt x="151" y="64"/>
                  <a:pt x="148" y="52"/>
                  <a:pt x="138" y="47"/>
                </a:cubicBezTo>
                <a:cubicBezTo>
                  <a:pt x="137" y="46"/>
                  <a:pt x="134" y="46"/>
                  <a:pt x="131" y="46"/>
                </a:cubicBezTo>
                <a:cubicBezTo>
                  <a:pt x="128" y="46"/>
                  <a:pt x="125" y="46"/>
                  <a:pt x="124" y="47"/>
                </a:cubicBezTo>
                <a:cubicBezTo>
                  <a:pt x="95" y="25"/>
                  <a:pt x="95" y="25"/>
                  <a:pt x="95" y="25"/>
                </a:cubicBezTo>
                <a:cubicBezTo>
                  <a:pt x="98" y="15"/>
                  <a:pt x="94" y="6"/>
                  <a:pt x="86" y="2"/>
                </a:cubicBezTo>
                <a:cubicBezTo>
                  <a:pt x="84" y="0"/>
                  <a:pt x="81" y="0"/>
                  <a:pt x="78" y="0"/>
                </a:cubicBezTo>
                <a:cubicBezTo>
                  <a:pt x="71" y="0"/>
                  <a:pt x="64" y="5"/>
                  <a:pt x="61" y="11"/>
                </a:cubicBezTo>
                <a:cubicBezTo>
                  <a:pt x="59" y="19"/>
                  <a:pt x="60" y="28"/>
                  <a:pt x="66" y="34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2"/>
                  <a:pt x="23" y="92"/>
                  <a:pt x="22" y="92"/>
                </a:cubicBezTo>
                <a:cubicBezTo>
                  <a:pt x="14" y="92"/>
                  <a:pt x="9" y="96"/>
                  <a:pt x="6" y="102"/>
                </a:cubicBezTo>
                <a:cubicBezTo>
                  <a:pt x="0" y="113"/>
                  <a:pt x="4" y="124"/>
                  <a:pt x="13" y="130"/>
                </a:cubicBezTo>
                <a:close/>
                <a:moveTo>
                  <a:pt x="111" y="145"/>
                </a:moveTo>
                <a:cubicBezTo>
                  <a:pt x="110" y="148"/>
                  <a:pt x="107" y="150"/>
                  <a:pt x="104" y="150"/>
                </a:cubicBezTo>
                <a:cubicBezTo>
                  <a:pt x="103" y="150"/>
                  <a:pt x="101" y="150"/>
                  <a:pt x="100" y="150"/>
                </a:cubicBezTo>
                <a:cubicBezTo>
                  <a:pt x="95" y="147"/>
                  <a:pt x="94" y="142"/>
                  <a:pt x="97" y="137"/>
                </a:cubicBezTo>
                <a:cubicBezTo>
                  <a:pt x="98" y="134"/>
                  <a:pt x="101" y="131"/>
                  <a:pt x="104" y="131"/>
                </a:cubicBezTo>
                <a:cubicBezTo>
                  <a:pt x="105" y="131"/>
                  <a:pt x="107" y="131"/>
                  <a:pt x="108" y="133"/>
                </a:cubicBezTo>
                <a:cubicBezTo>
                  <a:pt x="113" y="134"/>
                  <a:pt x="114" y="140"/>
                  <a:pt x="111" y="145"/>
                </a:cubicBezTo>
                <a:close/>
                <a:moveTo>
                  <a:pt x="134" y="57"/>
                </a:moveTo>
                <a:cubicBezTo>
                  <a:pt x="138" y="60"/>
                  <a:pt x="141" y="64"/>
                  <a:pt x="138" y="69"/>
                </a:cubicBezTo>
                <a:cubicBezTo>
                  <a:pt x="137" y="72"/>
                  <a:pt x="134" y="73"/>
                  <a:pt x="131" y="73"/>
                </a:cubicBezTo>
                <a:cubicBezTo>
                  <a:pt x="130" y="73"/>
                  <a:pt x="128" y="73"/>
                  <a:pt x="127" y="73"/>
                </a:cubicBezTo>
                <a:cubicBezTo>
                  <a:pt x="123" y="70"/>
                  <a:pt x="121" y="66"/>
                  <a:pt x="123" y="61"/>
                </a:cubicBezTo>
                <a:cubicBezTo>
                  <a:pt x="124" y="58"/>
                  <a:pt x="127" y="55"/>
                  <a:pt x="131" y="55"/>
                </a:cubicBezTo>
                <a:cubicBezTo>
                  <a:pt x="132" y="55"/>
                  <a:pt x="134" y="57"/>
                  <a:pt x="134" y="57"/>
                </a:cubicBezTo>
                <a:close/>
                <a:moveTo>
                  <a:pt x="70" y="15"/>
                </a:moveTo>
                <a:cubicBezTo>
                  <a:pt x="71" y="12"/>
                  <a:pt x="74" y="11"/>
                  <a:pt x="78" y="11"/>
                </a:cubicBezTo>
                <a:cubicBezTo>
                  <a:pt x="80" y="11"/>
                  <a:pt x="81" y="11"/>
                  <a:pt x="81" y="11"/>
                </a:cubicBezTo>
                <a:cubicBezTo>
                  <a:pt x="86" y="14"/>
                  <a:pt x="88" y="19"/>
                  <a:pt x="86" y="23"/>
                </a:cubicBezTo>
                <a:cubicBezTo>
                  <a:pt x="84" y="28"/>
                  <a:pt x="81" y="29"/>
                  <a:pt x="78" y="29"/>
                </a:cubicBezTo>
                <a:cubicBezTo>
                  <a:pt x="77" y="29"/>
                  <a:pt x="76" y="29"/>
                  <a:pt x="74" y="28"/>
                </a:cubicBezTo>
                <a:cubicBezTo>
                  <a:pt x="70" y="26"/>
                  <a:pt x="68" y="20"/>
                  <a:pt x="70" y="15"/>
                </a:cubicBezTo>
                <a:close/>
                <a:moveTo>
                  <a:pt x="14" y="107"/>
                </a:moveTo>
                <a:cubicBezTo>
                  <a:pt x="16" y="104"/>
                  <a:pt x="19" y="102"/>
                  <a:pt x="22" y="102"/>
                </a:cubicBezTo>
                <a:cubicBezTo>
                  <a:pt x="23" y="102"/>
                  <a:pt x="24" y="102"/>
                  <a:pt x="26" y="104"/>
                </a:cubicBezTo>
                <a:cubicBezTo>
                  <a:pt x="30" y="105"/>
                  <a:pt x="31" y="111"/>
                  <a:pt x="29" y="116"/>
                </a:cubicBezTo>
                <a:cubicBezTo>
                  <a:pt x="27" y="121"/>
                  <a:pt x="22" y="122"/>
                  <a:pt x="17" y="119"/>
                </a:cubicBezTo>
                <a:cubicBezTo>
                  <a:pt x="13" y="118"/>
                  <a:pt x="12" y="111"/>
                  <a:pt x="14" y="107"/>
                </a:cubicBezTo>
                <a:close/>
                <a:moveTo>
                  <a:pt x="14" y="107"/>
                </a:moveTo>
                <a:cubicBezTo>
                  <a:pt x="14" y="107"/>
                  <a:pt x="14" y="107"/>
                  <a:pt x="14" y="10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5932FBCD-6431-8065-577A-CF44FDECB98B}"/>
              </a:ext>
            </a:extLst>
          </p:cNvPr>
          <p:cNvSpPr>
            <a:spLocks noEditPoints="1"/>
          </p:cNvSpPr>
          <p:nvPr/>
        </p:nvSpPr>
        <p:spPr bwMode="auto">
          <a:xfrm>
            <a:off x="7381876" y="1371600"/>
            <a:ext cx="177800" cy="254000"/>
          </a:xfrm>
          <a:custGeom>
            <a:avLst/>
            <a:gdLst>
              <a:gd name="T0" fmla="*/ 57 w 112"/>
              <a:gd name="T1" fmla="*/ 0 h 160"/>
              <a:gd name="T2" fmla="*/ 0 w 112"/>
              <a:gd name="T3" fmla="*/ 60 h 160"/>
              <a:gd name="T4" fmla="*/ 11 w 112"/>
              <a:gd name="T5" fmla="*/ 96 h 160"/>
              <a:gd name="T6" fmla="*/ 57 w 112"/>
              <a:gd name="T7" fmla="*/ 160 h 160"/>
              <a:gd name="T8" fmla="*/ 101 w 112"/>
              <a:gd name="T9" fmla="*/ 96 h 160"/>
              <a:gd name="T10" fmla="*/ 112 w 112"/>
              <a:gd name="T11" fmla="*/ 60 h 160"/>
              <a:gd name="T12" fmla="*/ 57 w 112"/>
              <a:gd name="T13" fmla="*/ 0 h 160"/>
              <a:gd name="T14" fmla="*/ 57 w 112"/>
              <a:gd name="T15" fmla="*/ 101 h 160"/>
              <a:gd name="T16" fmla="*/ 19 w 112"/>
              <a:gd name="T17" fmla="*/ 60 h 160"/>
              <a:gd name="T18" fmla="*/ 57 w 112"/>
              <a:gd name="T19" fmla="*/ 20 h 160"/>
              <a:gd name="T20" fmla="*/ 94 w 112"/>
              <a:gd name="T21" fmla="*/ 60 h 160"/>
              <a:gd name="T22" fmla="*/ 57 w 112"/>
              <a:gd name="T23" fmla="*/ 101 h 160"/>
              <a:gd name="T24" fmla="*/ 57 w 112"/>
              <a:gd name="T25" fmla="*/ 101 h 160"/>
              <a:gd name="T26" fmla="*/ 57 w 112"/>
              <a:gd name="T27" fmla="*/ 10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2" h="160">
                <a:moveTo>
                  <a:pt x="57" y="0"/>
                </a:moveTo>
                <a:cubicBezTo>
                  <a:pt x="26" y="0"/>
                  <a:pt x="0" y="27"/>
                  <a:pt x="0" y="60"/>
                </a:cubicBezTo>
                <a:cubicBezTo>
                  <a:pt x="0" y="75"/>
                  <a:pt x="5" y="86"/>
                  <a:pt x="11" y="96"/>
                </a:cubicBezTo>
                <a:cubicBezTo>
                  <a:pt x="57" y="160"/>
                  <a:pt x="57" y="160"/>
                  <a:pt x="57" y="160"/>
                </a:cubicBezTo>
                <a:cubicBezTo>
                  <a:pt x="101" y="96"/>
                  <a:pt x="101" y="96"/>
                  <a:pt x="101" y="96"/>
                </a:cubicBezTo>
                <a:cubicBezTo>
                  <a:pt x="108" y="86"/>
                  <a:pt x="112" y="75"/>
                  <a:pt x="112" y="60"/>
                </a:cubicBezTo>
                <a:cubicBezTo>
                  <a:pt x="112" y="27"/>
                  <a:pt x="88" y="0"/>
                  <a:pt x="57" y="0"/>
                </a:cubicBezTo>
                <a:close/>
                <a:moveTo>
                  <a:pt x="57" y="101"/>
                </a:moveTo>
                <a:cubicBezTo>
                  <a:pt x="35" y="101"/>
                  <a:pt x="19" y="83"/>
                  <a:pt x="19" y="60"/>
                </a:cubicBezTo>
                <a:cubicBezTo>
                  <a:pt x="19" y="38"/>
                  <a:pt x="35" y="20"/>
                  <a:pt x="57" y="20"/>
                </a:cubicBezTo>
                <a:cubicBezTo>
                  <a:pt x="77" y="20"/>
                  <a:pt x="94" y="38"/>
                  <a:pt x="94" y="60"/>
                </a:cubicBezTo>
                <a:cubicBezTo>
                  <a:pt x="94" y="83"/>
                  <a:pt x="77" y="101"/>
                  <a:pt x="57" y="101"/>
                </a:cubicBezTo>
                <a:close/>
                <a:moveTo>
                  <a:pt x="57" y="101"/>
                </a:moveTo>
                <a:cubicBezTo>
                  <a:pt x="57" y="101"/>
                  <a:pt x="57" y="101"/>
                  <a:pt x="57" y="10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31D8B94A-75F3-25ED-29B4-4A59B41B0AAF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2471738"/>
            <a:ext cx="249238" cy="260350"/>
          </a:xfrm>
          <a:custGeom>
            <a:avLst/>
            <a:gdLst>
              <a:gd name="T0" fmla="*/ 80 w 158"/>
              <a:gd name="T1" fmla="*/ 55 h 164"/>
              <a:gd name="T2" fmla="*/ 67 w 158"/>
              <a:gd name="T3" fmla="*/ 68 h 164"/>
              <a:gd name="T4" fmla="*/ 80 w 158"/>
              <a:gd name="T5" fmla="*/ 80 h 164"/>
              <a:gd name="T6" fmla="*/ 91 w 158"/>
              <a:gd name="T7" fmla="*/ 68 h 164"/>
              <a:gd name="T8" fmla="*/ 80 w 158"/>
              <a:gd name="T9" fmla="*/ 55 h 164"/>
              <a:gd name="T10" fmla="*/ 80 w 158"/>
              <a:gd name="T11" fmla="*/ 0 h 164"/>
              <a:gd name="T12" fmla="*/ 0 w 158"/>
              <a:gd name="T13" fmla="*/ 68 h 164"/>
              <a:gd name="T14" fmla="*/ 40 w 158"/>
              <a:gd name="T15" fmla="*/ 127 h 164"/>
              <a:gd name="T16" fmla="*/ 40 w 158"/>
              <a:gd name="T17" fmla="*/ 152 h 164"/>
              <a:gd name="T18" fmla="*/ 50 w 158"/>
              <a:gd name="T19" fmla="*/ 156 h 164"/>
              <a:gd name="T20" fmla="*/ 66 w 158"/>
              <a:gd name="T21" fmla="*/ 135 h 164"/>
              <a:gd name="T22" fmla="*/ 80 w 158"/>
              <a:gd name="T23" fmla="*/ 136 h 164"/>
              <a:gd name="T24" fmla="*/ 158 w 158"/>
              <a:gd name="T25" fmla="*/ 68 h 164"/>
              <a:gd name="T26" fmla="*/ 80 w 158"/>
              <a:gd name="T27" fmla="*/ 0 h 164"/>
              <a:gd name="T28" fmla="*/ 80 w 158"/>
              <a:gd name="T29" fmla="*/ 119 h 164"/>
              <a:gd name="T30" fmla="*/ 17 w 158"/>
              <a:gd name="T31" fmla="*/ 68 h 164"/>
              <a:gd name="T32" fmla="*/ 80 w 158"/>
              <a:gd name="T33" fmla="*/ 18 h 164"/>
              <a:gd name="T34" fmla="*/ 142 w 158"/>
              <a:gd name="T35" fmla="*/ 68 h 164"/>
              <a:gd name="T36" fmla="*/ 80 w 158"/>
              <a:gd name="T37" fmla="*/ 119 h 164"/>
              <a:gd name="T38" fmla="*/ 111 w 158"/>
              <a:gd name="T39" fmla="*/ 55 h 164"/>
              <a:gd name="T40" fmla="*/ 98 w 158"/>
              <a:gd name="T41" fmla="*/ 68 h 164"/>
              <a:gd name="T42" fmla="*/ 111 w 158"/>
              <a:gd name="T43" fmla="*/ 80 h 164"/>
              <a:gd name="T44" fmla="*/ 123 w 158"/>
              <a:gd name="T45" fmla="*/ 68 h 164"/>
              <a:gd name="T46" fmla="*/ 111 w 158"/>
              <a:gd name="T47" fmla="*/ 55 h 164"/>
              <a:gd name="T48" fmla="*/ 48 w 158"/>
              <a:gd name="T49" fmla="*/ 55 h 164"/>
              <a:gd name="T50" fmla="*/ 36 w 158"/>
              <a:gd name="T51" fmla="*/ 68 h 164"/>
              <a:gd name="T52" fmla="*/ 48 w 158"/>
              <a:gd name="T53" fmla="*/ 80 h 164"/>
              <a:gd name="T54" fmla="*/ 60 w 158"/>
              <a:gd name="T55" fmla="*/ 68 h 164"/>
              <a:gd name="T56" fmla="*/ 48 w 158"/>
              <a:gd name="T57" fmla="*/ 55 h 164"/>
              <a:gd name="T58" fmla="*/ 48 w 158"/>
              <a:gd name="T59" fmla="*/ 55 h 164"/>
              <a:gd name="T60" fmla="*/ 48 w 158"/>
              <a:gd name="T61" fmla="*/ 55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58" h="164">
                <a:moveTo>
                  <a:pt x="80" y="55"/>
                </a:moveTo>
                <a:cubicBezTo>
                  <a:pt x="72" y="55"/>
                  <a:pt x="67" y="62"/>
                  <a:pt x="67" y="68"/>
                </a:cubicBezTo>
                <a:cubicBezTo>
                  <a:pt x="67" y="75"/>
                  <a:pt x="72" y="80"/>
                  <a:pt x="80" y="80"/>
                </a:cubicBezTo>
                <a:cubicBezTo>
                  <a:pt x="86" y="80"/>
                  <a:pt x="91" y="75"/>
                  <a:pt x="91" y="68"/>
                </a:cubicBezTo>
                <a:cubicBezTo>
                  <a:pt x="91" y="62"/>
                  <a:pt x="86" y="55"/>
                  <a:pt x="80" y="55"/>
                </a:cubicBezTo>
                <a:close/>
                <a:moveTo>
                  <a:pt x="80" y="0"/>
                </a:moveTo>
                <a:cubicBezTo>
                  <a:pt x="36" y="0"/>
                  <a:pt x="0" y="31"/>
                  <a:pt x="0" y="68"/>
                </a:cubicBezTo>
                <a:cubicBezTo>
                  <a:pt x="0" y="93"/>
                  <a:pt x="17" y="115"/>
                  <a:pt x="40" y="127"/>
                </a:cubicBezTo>
                <a:cubicBezTo>
                  <a:pt x="40" y="152"/>
                  <a:pt x="40" y="152"/>
                  <a:pt x="40" y="152"/>
                </a:cubicBezTo>
                <a:cubicBezTo>
                  <a:pt x="40" y="161"/>
                  <a:pt x="44" y="164"/>
                  <a:pt x="50" y="156"/>
                </a:cubicBezTo>
                <a:cubicBezTo>
                  <a:pt x="66" y="135"/>
                  <a:pt x="66" y="135"/>
                  <a:pt x="66" y="135"/>
                </a:cubicBezTo>
                <a:cubicBezTo>
                  <a:pt x="70" y="135"/>
                  <a:pt x="75" y="136"/>
                  <a:pt x="80" y="136"/>
                </a:cubicBezTo>
                <a:cubicBezTo>
                  <a:pt x="123" y="136"/>
                  <a:pt x="158" y="105"/>
                  <a:pt x="158" y="68"/>
                </a:cubicBezTo>
                <a:cubicBezTo>
                  <a:pt x="158" y="31"/>
                  <a:pt x="123" y="0"/>
                  <a:pt x="80" y="0"/>
                </a:cubicBezTo>
                <a:close/>
                <a:moveTo>
                  <a:pt x="80" y="119"/>
                </a:moveTo>
                <a:cubicBezTo>
                  <a:pt x="45" y="119"/>
                  <a:pt x="17" y="96"/>
                  <a:pt x="17" y="68"/>
                </a:cubicBezTo>
                <a:cubicBezTo>
                  <a:pt x="17" y="40"/>
                  <a:pt x="45" y="18"/>
                  <a:pt x="80" y="18"/>
                </a:cubicBezTo>
                <a:cubicBezTo>
                  <a:pt x="115" y="18"/>
                  <a:pt x="142" y="40"/>
                  <a:pt x="142" y="68"/>
                </a:cubicBezTo>
                <a:cubicBezTo>
                  <a:pt x="142" y="96"/>
                  <a:pt x="115" y="119"/>
                  <a:pt x="80" y="119"/>
                </a:cubicBezTo>
                <a:close/>
                <a:moveTo>
                  <a:pt x="111" y="55"/>
                </a:moveTo>
                <a:cubicBezTo>
                  <a:pt x="105" y="55"/>
                  <a:pt x="98" y="62"/>
                  <a:pt x="98" y="68"/>
                </a:cubicBezTo>
                <a:cubicBezTo>
                  <a:pt x="98" y="75"/>
                  <a:pt x="105" y="80"/>
                  <a:pt x="111" y="80"/>
                </a:cubicBezTo>
                <a:cubicBezTo>
                  <a:pt x="117" y="80"/>
                  <a:pt x="123" y="75"/>
                  <a:pt x="123" y="68"/>
                </a:cubicBezTo>
                <a:cubicBezTo>
                  <a:pt x="123" y="62"/>
                  <a:pt x="117" y="55"/>
                  <a:pt x="111" y="55"/>
                </a:cubicBezTo>
                <a:close/>
                <a:moveTo>
                  <a:pt x="48" y="55"/>
                </a:moveTo>
                <a:cubicBezTo>
                  <a:pt x="41" y="55"/>
                  <a:pt x="36" y="62"/>
                  <a:pt x="36" y="68"/>
                </a:cubicBezTo>
                <a:cubicBezTo>
                  <a:pt x="36" y="75"/>
                  <a:pt x="41" y="80"/>
                  <a:pt x="48" y="80"/>
                </a:cubicBezTo>
                <a:cubicBezTo>
                  <a:pt x="54" y="80"/>
                  <a:pt x="60" y="75"/>
                  <a:pt x="60" y="68"/>
                </a:cubicBezTo>
                <a:cubicBezTo>
                  <a:pt x="60" y="62"/>
                  <a:pt x="54" y="55"/>
                  <a:pt x="48" y="55"/>
                </a:cubicBezTo>
                <a:close/>
                <a:moveTo>
                  <a:pt x="48" y="55"/>
                </a:moveTo>
                <a:cubicBezTo>
                  <a:pt x="48" y="55"/>
                  <a:pt x="48" y="55"/>
                  <a:pt x="48" y="5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59126E53-058B-161B-F537-E9504C20760F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1922463"/>
            <a:ext cx="254000" cy="254000"/>
          </a:xfrm>
          <a:custGeom>
            <a:avLst/>
            <a:gdLst>
              <a:gd name="T0" fmla="*/ 152 w 160"/>
              <a:gd name="T1" fmla="*/ 23 h 160"/>
              <a:gd name="T2" fmla="*/ 106 w 160"/>
              <a:gd name="T3" fmla="*/ 23 h 160"/>
              <a:gd name="T4" fmla="*/ 104 w 160"/>
              <a:gd name="T5" fmla="*/ 44 h 160"/>
              <a:gd name="T6" fmla="*/ 103 w 160"/>
              <a:gd name="T7" fmla="*/ 23 h 160"/>
              <a:gd name="T8" fmla="*/ 57 w 160"/>
              <a:gd name="T9" fmla="*/ 23 h 160"/>
              <a:gd name="T10" fmla="*/ 55 w 160"/>
              <a:gd name="T11" fmla="*/ 44 h 160"/>
              <a:gd name="T12" fmla="*/ 54 w 160"/>
              <a:gd name="T13" fmla="*/ 23 h 160"/>
              <a:gd name="T14" fmla="*/ 8 w 160"/>
              <a:gd name="T15" fmla="*/ 23 h 160"/>
              <a:gd name="T16" fmla="*/ 0 w 160"/>
              <a:gd name="T17" fmla="*/ 62 h 160"/>
              <a:gd name="T18" fmla="*/ 3 w 160"/>
              <a:gd name="T19" fmla="*/ 120 h 160"/>
              <a:gd name="T20" fmla="*/ 22 w 160"/>
              <a:gd name="T21" fmla="*/ 99 h 160"/>
              <a:gd name="T22" fmla="*/ 61 w 160"/>
              <a:gd name="T23" fmla="*/ 96 h 160"/>
              <a:gd name="T24" fmla="*/ 68 w 160"/>
              <a:gd name="T25" fmla="*/ 81 h 160"/>
              <a:gd name="T26" fmla="*/ 98 w 160"/>
              <a:gd name="T27" fmla="*/ 87 h 160"/>
              <a:gd name="T28" fmla="*/ 103 w 160"/>
              <a:gd name="T29" fmla="*/ 99 h 160"/>
              <a:gd name="T30" fmla="*/ 153 w 160"/>
              <a:gd name="T31" fmla="*/ 116 h 160"/>
              <a:gd name="T32" fmla="*/ 160 w 160"/>
              <a:gd name="T33" fmla="*/ 116 h 160"/>
              <a:gd name="T34" fmla="*/ 160 w 160"/>
              <a:gd name="T35" fmla="*/ 62 h 160"/>
              <a:gd name="T36" fmla="*/ 153 w 160"/>
              <a:gd name="T37" fmla="*/ 99 h 160"/>
              <a:gd name="T38" fmla="*/ 106 w 160"/>
              <a:gd name="T39" fmla="*/ 93 h 160"/>
              <a:gd name="T40" fmla="*/ 92 w 160"/>
              <a:gd name="T41" fmla="*/ 74 h 160"/>
              <a:gd name="T42" fmla="*/ 54 w 160"/>
              <a:gd name="T43" fmla="*/ 87 h 160"/>
              <a:gd name="T44" fmla="*/ 22 w 160"/>
              <a:gd name="T45" fmla="*/ 93 h 160"/>
              <a:gd name="T46" fmla="*/ 6 w 160"/>
              <a:gd name="T47" fmla="*/ 62 h 160"/>
              <a:gd name="T48" fmla="*/ 20 w 160"/>
              <a:gd name="T49" fmla="*/ 38 h 160"/>
              <a:gd name="T50" fmla="*/ 14 w 160"/>
              <a:gd name="T51" fmla="*/ 23 h 160"/>
              <a:gd name="T52" fmla="*/ 46 w 160"/>
              <a:gd name="T53" fmla="*/ 23 h 160"/>
              <a:gd name="T54" fmla="*/ 41 w 160"/>
              <a:gd name="T55" fmla="*/ 38 h 160"/>
              <a:gd name="T56" fmla="*/ 52 w 160"/>
              <a:gd name="T57" fmla="*/ 52 h 160"/>
              <a:gd name="T58" fmla="*/ 68 w 160"/>
              <a:gd name="T59" fmla="*/ 40 h 160"/>
              <a:gd name="T60" fmla="*/ 68 w 160"/>
              <a:gd name="T61" fmla="*/ 35 h 160"/>
              <a:gd name="T62" fmla="*/ 80 w 160"/>
              <a:gd name="T63" fmla="*/ 6 h 160"/>
              <a:gd name="T64" fmla="*/ 92 w 160"/>
              <a:gd name="T65" fmla="*/ 35 h 160"/>
              <a:gd name="T66" fmla="*/ 92 w 160"/>
              <a:gd name="T67" fmla="*/ 40 h 160"/>
              <a:gd name="T68" fmla="*/ 104 w 160"/>
              <a:gd name="T69" fmla="*/ 55 h 160"/>
              <a:gd name="T70" fmla="*/ 117 w 160"/>
              <a:gd name="T71" fmla="*/ 40 h 160"/>
              <a:gd name="T72" fmla="*/ 119 w 160"/>
              <a:gd name="T73" fmla="*/ 35 h 160"/>
              <a:gd name="T74" fmla="*/ 130 w 160"/>
              <a:gd name="T75" fmla="*/ 6 h 160"/>
              <a:gd name="T76" fmla="*/ 141 w 160"/>
              <a:gd name="T77" fmla="*/ 35 h 160"/>
              <a:gd name="T78" fmla="*/ 142 w 160"/>
              <a:gd name="T79" fmla="*/ 40 h 160"/>
              <a:gd name="T80" fmla="*/ 153 w 160"/>
              <a:gd name="T81" fmla="*/ 99 h 160"/>
              <a:gd name="T82" fmla="*/ 53 w 160"/>
              <a:gd name="T83" fmla="*/ 131 h 160"/>
              <a:gd name="T84" fmla="*/ 106 w 160"/>
              <a:gd name="T85" fmla="*/ 131 h 160"/>
              <a:gd name="T86" fmla="*/ 32 w 160"/>
              <a:gd name="T87" fmla="*/ 114 h 160"/>
              <a:gd name="T88" fmla="*/ 16 w 160"/>
              <a:gd name="T89" fmla="*/ 121 h 160"/>
              <a:gd name="T90" fmla="*/ 32 w 160"/>
              <a:gd name="T91" fmla="*/ 128 h 160"/>
              <a:gd name="T92" fmla="*/ 32 w 160"/>
              <a:gd name="T93" fmla="*/ 1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60">
                <a:moveTo>
                  <a:pt x="149" y="37"/>
                </a:moveTo>
                <a:cubicBezTo>
                  <a:pt x="152" y="33"/>
                  <a:pt x="152" y="28"/>
                  <a:pt x="152" y="23"/>
                </a:cubicBezTo>
                <a:cubicBezTo>
                  <a:pt x="152" y="10"/>
                  <a:pt x="142" y="0"/>
                  <a:pt x="130" y="0"/>
                </a:cubicBezTo>
                <a:cubicBezTo>
                  <a:pt x="117" y="0"/>
                  <a:pt x="106" y="10"/>
                  <a:pt x="106" y="23"/>
                </a:cubicBezTo>
                <a:cubicBezTo>
                  <a:pt x="106" y="28"/>
                  <a:pt x="107" y="33"/>
                  <a:pt x="111" y="37"/>
                </a:cubicBezTo>
                <a:cubicBezTo>
                  <a:pt x="107" y="38"/>
                  <a:pt x="106" y="40"/>
                  <a:pt x="104" y="44"/>
                </a:cubicBezTo>
                <a:cubicBezTo>
                  <a:pt x="103" y="40"/>
                  <a:pt x="101" y="38"/>
                  <a:pt x="99" y="37"/>
                </a:cubicBezTo>
                <a:cubicBezTo>
                  <a:pt x="101" y="33"/>
                  <a:pt x="103" y="28"/>
                  <a:pt x="103" y="23"/>
                </a:cubicBezTo>
                <a:cubicBezTo>
                  <a:pt x="103" y="10"/>
                  <a:pt x="93" y="0"/>
                  <a:pt x="80" y="0"/>
                </a:cubicBezTo>
                <a:cubicBezTo>
                  <a:pt x="68" y="0"/>
                  <a:pt x="57" y="10"/>
                  <a:pt x="57" y="23"/>
                </a:cubicBezTo>
                <a:cubicBezTo>
                  <a:pt x="57" y="28"/>
                  <a:pt x="58" y="33"/>
                  <a:pt x="60" y="37"/>
                </a:cubicBezTo>
                <a:cubicBezTo>
                  <a:pt x="58" y="38"/>
                  <a:pt x="57" y="40"/>
                  <a:pt x="55" y="44"/>
                </a:cubicBezTo>
                <a:cubicBezTo>
                  <a:pt x="54" y="40"/>
                  <a:pt x="52" y="38"/>
                  <a:pt x="49" y="37"/>
                </a:cubicBezTo>
                <a:cubicBezTo>
                  <a:pt x="52" y="33"/>
                  <a:pt x="54" y="28"/>
                  <a:pt x="54" y="23"/>
                </a:cubicBezTo>
                <a:cubicBezTo>
                  <a:pt x="54" y="10"/>
                  <a:pt x="42" y="0"/>
                  <a:pt x="30" y="0"/>
                </a:cubicBezTo>
                <a:cubicBezTo>
                  <a:pt x="17" y="0"/>
                  <a:pt x="8" y="10"/>
                  <a:pt x="8" y="23"/>
                </a:cubicBezTo>
                <a:cubicBezTo>
                  <a:pt x="8" y="28"/>
                  <a:pt x="9" y="33"/>
                  <a:pt x="11" y="37"/>
                </a:cubicBezTo>
                <a:cubicBezTo>
                  <a:pt x="3" y="44"/>
                  <a:pt x="0" y="52"/>
                  <a:pt x="0" y="62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18"/>
                  <a:pt x="1" y="120"/>
                  <a:pt x="3" y="120"/>
                </a:cubicBezTo>
                <a:cubicBezTo>
                  <a:pt x="4" y="120"/>
                  <a:pt x="6" y="118"/>
                  <a:pt x="6" y="116"/>
                </a:cubicBezTo>
                <a:cubicBezTo>
                  <a:pt x="6" y="108"/>
                  <a:pt x="14" y="99"/>
                  <a:pt x="22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60" y="99"/>
                  <a:pt x="61" y="98"/>
                  <a:pt x="61" y="96"/>
                </a:cubicBezTo>
                <a:cubicBezTo>
                  <a:pt x="61" y="87"/>
                  <a:pt x="61" y="87"/>
                  <a:pt x="61" y="87"/>
                </a:cubicBezTo>
                <a:cubicBezTo>
                  <a:pt x="61" y="84"/>
                  <a:pt x="65" y="81"/>
                  <a:pt x="68" y="81"/>
                </a:cubicBezTo>
                <a:cubicBezTo>
                  <a:pt x="92" y="81"/>
                  <a:pt x="92" y="81"/>
                  <a:pt x="92" y="81"/>
                </a:cubicBezTo>
                <a:cubicBezTo>
                  <a:pt x="96" y="81"/>
                  <a:pt x="98" y="84"/>
                  <a:pt x="98" y="87"/>
                </a:cubicBezTo>
                <a:cubicBezTo>
                  <a:pt x="98" y="96"/>
                  <a:pt x="98" y="96"/>
                  <a:pt x="98" y="96"/>
                </a:cubicBezTo>
                <a:cubicBezTo>
                  <a:pt x="98" y="98"/>
                  <a:pt x="99" y="99"/>
                  <a:pt x="103" y="99"/>
                </a:cubicBezTo>
                <a:cubicBezTo>
                  <a:pt x="138" y="99"/>
                  <a:pt x="138" y="99"/>
                  <a:pt x="138" y="99"/>
                </a:cubicBezTo>
                <a:cubicBezTo>
                  <a:pt x="145" y="99"/>
                  <a:pt x="153" y="108"/>
                  <a:pt x="153" y="116"/>
                </a:cubicBezTo>
                <a:cubicBezTo>
                  <a:pt x="153" y="118"/>
                  <a:pt x="155" y="120"/>
                  <a:pt x="157" y="120"/>
                </a:cubicBezTo>
                <a:cubicBezTo>
                  <a:pt x="158" y="120"/>
                  <a:pt x="160" y="118"/>
                  <a:pt x="160" y="116"/>
                </a:cubicBezTo>
                <a:cubicBezTo>
                  <a:pt x="160" y="116"/>
                  <a:pt x="160" y="116"/>
                  <a:pt x="160" y="115"/>
                </a:cubicBezTo>
                <a:cubicBezTo>
                  <a:pt x="160" y="62"/>
                  <a:pt x="160" y="62"/>
                  <a:pt x="160" y="62"/>
                </a:cubicBezTo>
                <a:cubicBezTo>
                  <a:pt x="160" y="52"/>
                  <a:pt x="157" y="44"/>
                  <a:pt x="149" y="37"/>
                </a:cubicBezTo>
                <a:close/>
                <a:moveTo>
                  <a:pt x="153" y="99"/>
                </a:moveTo>
                <a:cubicBezTo>
                  <a:pt x="149" y="94"/>
                  <a:pt x="144" y="93"/>
                  <a:pt x="138" y="93"/>
                </a:cubicBezTo>
                <a:cubicBezTo>
                  <a:pt x="106" y="93"/>
                  <a:pt x="106" y="93"/>
                  <a:pt x="106" y="93"/>
                </a:cubicBezTo>
                <a:cubicBezTo>
                  <a:pt x="106" y="87"/>
                  <a:pt x="106" y="87"/>
                  <a:pt x="106" y="87"/>
                </a:cubicBezTo>
                <a:cubicBezTo>
                  <a:pt x="106" y="81"/>
                  <a:pt x="99" y="74"/>
                  <a:pt x="92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0" y="74"/>
                  <a:pt x="54" y="81"/>
                  <a:pt x="54" y="87"/>
                </a:cubicBezTo>
                <a:cubicBezTo>
                  <a:pt x="54" y="93"/>
                  <a:pt x="54" y="93"/>
                  <a:pt x="54" y="93"/>
                </a:cubicBezTo>
                <a:cubicBezTo>
                  <a:pt x="22" y="93"/>
                  <a:pt x="22" y="93"/>
                  <a:pt x="22" y="93"/>
                </a:cubicBezTo>
                <a:cubicBezTo>
                  <a:pt x="16" y="93"/>
                  <a:pt x="11" y="94"/>
                  <a:pt x="6" y="99"/>
                </a:cubicBezTo>
                <a:cubicBezTo>
                  <a:pt x="6" y="62"/>
                  <a:pt x="6" y="62"/>
                  <a:pt x="6" y="62"/>
                </a:cubicBezTo>
                <a:cubicBezTo>
                  <a:pt x="6" y="54"/>
                  <a:pt x="11" y="45"/>
                  <a:pt x="19" y="40"/>
                </a:cubicBezTo>
                <a:cubicBezTo>
                  <a:pt x="20" y="38"/>
                  <a:pt x="20" y="38"/>
                  <a:pt x="20" y="38"/>
                </a:cubicBezTo>
                <a:cubicBezTo>
                  <a:pt x="20" y="37"/>
                  <a:pt x="20" y="35"/>
                  <a:pt x="19" y="35"/>
                </a:cubicBezTo>
                <a:cubicBezTo>
                  <a:pt x="16" y="32"/>
                  <a:pt x="14" y="28"/>
                  <a:pt x="14" y="23"/>
                </a:cubicBezTo>
                <a:cubicBezTo>
                  <a:pt x="14" y="15"/>
                  <a:pt x="22" y="6"/>
                  <a:pt x="30" y="6"/>
                </a:cubicBezTo>
                <a:cubicBezTo>
                  <a:pt x="39" y="6"/>
                  <a:pt x="46" y="15"/>
                  <a:pt x="46" y="23"/>
                </a:cubicBezTo>
                <a:cubicBezTo>
                  <a:pt x="46" y="28"/>
                  <a:pt x="44" y="32"/>
                  <a:pt x="41" y="35"/>
                </a:cubicBezTo>
                <a:cubicBezTo>
                  <a:pt x="41" y="35"/>
                  <a:pt x="41" y="37"/>
                  <a:pt x="41" y="38"/>
                </a:cubicBezTo>
                <a:cubicBezTo>
                  <a:pt x="41" y="38"/>
                  <a:pt x="41" y="40"/>
                  <a:pt x="42" y="40"/>
                </a:cubicBezTo>
                <a:cubicBezTo>
                  <a:pt x="46" y="44"/>
                  <a:pt x="49" y="47"/>
                  <a:pt x="52" y="52"/>
                </a:cubicBezTo>
                <a:cubicBezTo>
                  <a:pt x="52" y="55"/>
                  <a:pt x="57" y="55"/>
                  <a:pt x="58" y="52"/>
                </a:cubicBezTo>
                <a:cubicBezTo>
                  <a:pt x="60" y="47"/>
                  <a:pt x="63" y="44"/>
                  <a:pt x="68" y="40"/>
                </a:cubicBezTo>
                <a:cubicBezTo>
                  <a:pt x="69" y="40"/>
                  <a:pt x="69" y="38"/>
                  <a:pt x="69" y="38"/>
                </a:cubicBezTo>
                <a:cubicBezTo>
                  <a:pt x="69" y="37"/>
                  <a:pt x="69" y="35"/>
                  <a:pt x="68" y="35"/>
                </a:cubicBezTo>
                <a:cubicBezTo>
                  <a:pt x="66" y="32"/>
                  <a:pt x="65" y="28"/>
                  <a:pt x="65" y="23"/>
                </a:cubicBezTo>
                <a:cubicBezTo>
                  <a:pt x="65" y="15"/>
                  <a:pt x="71" y="6"/>
                  <a:pt x="80" y="6"/>
                </a:cubicBezTo>
                <a:cubicBezTo>
                  <a:pt x="88" y="6"/>
                  <a:pt x="95" y="15"/>
                  <a:pt x="95" y="23"/>
                </a:cubicBezTo>
                <a:cubicBezTo>
                  <a:pt x="95" y="28"/>
                  <a:pt x="93" y="32"/>
                  <a:pt x="92" y="35"/>
                </a:cubicBezTo>
                <a:cubicBezTo>
                  <a:pt x="90" y="35"/>
                  <a:pt x="90" y="37"/>
                  <a:pt x="90" y="38"/>
                </a:cubicBezTo>
                <a:cubicBezTo>
                  <a:pt x="92" y="40"/>
                  <a:pt x="92" y="40"/>
                  <a:pt x="92" y="40"/>
                </a:cubicBezTo>
                <a:cubicBezTo>
                  <a:pt x="96" y="44"/>
                  <a:pt x="99" y="47"/>
                  <a:pt x="101" y="52"/>
                </a:cubicBezTo>
                <a:cubicBezTo>
                  <a:pt x="101" y="54"/>
                  <a:pt x="103" y="55"/>
                  <a:pt x="104" y="55"/>
                </a:cubicBezTo>
                <a:cubicBezTo>
                  <a:pt x="106" y="55"/>
                  <a:pt x="107" y="54"/>
                  <a:pt x="107" y="52"/>
                </a:cubicBezTo>
                <a:cubicBezTo>
                  <a:pt x="111" y="47"/>
                  <a:pt x="114" y="44"/>
                  <a:pt x="117" y="40"/>
                </a:cubicBezTo>
                <a:cubicBezTo>
                  <a:pt x="119" y="40"/>
                  <a:pt x="119" y="38"/>
                  <a:pt x="119" y="38"/>
                </a:cubicBezTo>
                <a:cubicBezTo>
                  <a:pt x="119" y="37"/>
                  <a:pt x="119" y="35"/>
                  <a:pt x="119" y="35"/>
                </a:cubicBezTo>
                <a:cubicBezTo>
                  <a:pt x="115" y="32"/>
                  <a:pt x="114" y="28"/>
                  <a:pt x="114" y="23"/>
                </a:cubicBezTo>
                <a:cubicBezTo>
                  <a:pt x="114" y="15"/>
                  <a:pt x="122" y="6"/>
                  <a:pt x="130" y="6"/>
                </a:cubicBezTo>
                <a:cubicBezTo>
                  <a:pt x="138" y="6"/>
                  <a:pt x="145" y="15"/>
                  <a:pt x="145" y="23"/>
                </a:cubicBezTo>
                <a:cubicBezTo>
                  <a:pt x="145" y="28"/>
                  <a:pt x="144" y="32"/>
                  <a:pt x="141" y="35"/>
                </a:cubicBezTo>
                <a:cubicBezTo>
                  <a:pt x="141" y="35"/>
                  <a:pt x="139" y="37"/>
                  <a:pt x="139" y="38"/>
                </a:cubicBezTo>
                <a:cubicBezTo>
                  <a:pt x="141" y="38"/>
                  <a:pt x="141" y="40"/>
                  <a:pt x="142" y="40"/>
                </a:cubicBezTo>
                <a:cubicBezTo>
                  <a:pt x="149" y="45"/>
                  <a:pt x="153" y="54"/>
                  <a:pt x="153" y="62"/>
                </a:cubicBezTo>
                <a:cubicBezTo>
                  <a:pt x="153" y="99"/>
                  <a:pt x="153" y="99"/>
                  <a:pt x="153" y="99"/>
                </a:cubicBezTo>
                <a:close/>
                <a:moveTo>
                  <a:pt x="80" y="105"/>
                </a:moveTo>
                <a:cubicBezTo>
                  <a:pt x="64" y="105"/>
                  <a:pt x="53" y="116"/>
                  <a:pt x="53" y="131"/>
                </a:cubicBezTo>
                <a:cubicBezTo>
                  <a:pt x="53" y="148"/>
                  <a:pt x="64" y="160"/>
                  <a:pt x="80" y="160"/>
                </a:cubicBezTo>
                <a:cubicBezTo>
                  <a:pt x="94" y="160"/>
                  <a:pt x="106" y="148"/>
                  <a:pt x="106" y="131"/>
                </a:cubicBezTo>
                <a:cubicBezTo>
                  <a:pt x="106" y="116"/>
                  <a:pt x="94" y="105"/>
                  <a:pt x="80" y="105"/>
                </a:cubicBezTo>
                <a:close/>
                <a:moveTo>
                  <a:pt x="32" y="114"/>
                </a:moveTo>
                <a:cubicBezTo>
                  <a:pt x="23" y="114"/>
                  <a:pt x="23" y="114"/>
                  <a:pt x="23" y="114"/>
                </a:cubicBezTo>
                <a:cubicBezTo>
                  <a:pt x="20" y="114"/>
                  <a:pt x="16" y="117"/>
                  <a:pt x="16" y="121"/>
                </a:cubicBezTo>
                <a:cubicBezTo>
                  <a:pt x="16" y="124"/>
                  <a:pt x="20" y="128"/>
                  <a:pt x="23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6" y="128"/>
                  <a:pt x="39" y="124"/>
                  <a:pt x="39" y="121"/>
                </a:cubicBezTo>
                <a:cubicBezTo>
                  <a:pt x="39" y="117"/>
                  <a:pt x="36" y="114"/>
                  <a:pt x="32" y="1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6C80F33A-2409-2961-5ABB-1421F1ACA606}"/>
              </a:ext>
            </a:extLst>
          </p:cNvPr>
          <p:cNvSpPr>
            <a:spLocks noEditPoints="1"/>
          </p:cNvSpPr>
          <p:nvPr/>
        </p:nvSpPr>
        <p:spPr bwMode="auto">
          <a:xfrm>
            <a:off x="5137151" y="4138613"/>
            <a:ext cx="260350" cy="223838"/>
          </a:xfrm>
          <a:custGeom>
            <a:avLst/>
            <a:gdLst>
              <a:gd name="T0" fmla="*/ 53 w 164"/>
              <a:gd name="T1" fmla="*/ 102 h 141"/>
              <a:gd name="T2" fmla="*/ 48 w 164"/>
              <a:gd name="T3" fmla="*/ 96 h 141"/>
              <a:gd name="T4" fmla="*/ 81 w 164"/>
              <a:gd name="T5" fmla="*/ 92 h 141"/>
              <a:gd name="T6" fmla="*/ 156 w 164"/>
              <a:gd name="T7" fmla="*/ 84 h 141"/>
              <a:gd name="T8" fmla="*/ 160 w 164"/>
              <a:gd name="T9" fmla="*/ 78 h 141"/>
              <a:gd name="T10" fmla="*/ 159 w 164"/>
              <a:gd name="T11" fmla="*/ 12 h 141"/>
              <a:gd name="T12" fmla="*/ 34 w 164"/>
              <a:gd name="T13" fmla="*/ 15 h 141"/>
              <a:gd name="T14" fmla="*/ 9 w 164"/>
              <a:gd name="T15" fmla="*/ 1 h 141"/>
              <a:gd name="T16" fmla="*/ 43 w 164"/>
              <a:gd name="T17" fmla="*/ 63 h 141"/>
              <a:gd name="T18" fmla="*/ 39 w 164"/>
              <a:gd name="T19" fmla="*/ 91 h 141"/>
              <a:gd name="T20" fmla="*/ 55 w 164"/>
              <a:gd name="T21" fmla="*/ 113 h 141"/>
              <a:gd name="T22" fmla="*/ 52 w 164"/>
              <a:gd name="T23" fmla="*/ 123 h 141"/>
              <a:gd name="T24" fmla="*/ 69 w 164"/>
              <a:gd name="T25" fmla="*/ 141 h 141"/>
              <a:gd name="T26" fmla="*/ 72 w 164"/>
              <a:gd name="T27" fmla="*/ 141 h 141"/>
              <a:gd name="T28" fmla="*/ 85 w 164"/>
              <a:gd name="T29" fmla="*/ 114 h 141"/>
              <a:gd name="T30" fmla="*/ 121 w 164"/>
              <a:gd name="T31" fmla="*/ 117 h 141"/>
              <a:gd name="T32" fmla="*/ 141 w 164"/>
              <a:gd name="T33" fmla="*/ 138 h 141"/>
              <a:gd name="T34" fmla="*/ 156 w 164"/>
              <a:gd name="T35" fmla="*/ 120 h 141"/>
              <a:gd name="T36" fmla="*/ 159 w 164"/>
              <a:gd name="T37" fmla="*/ 107 h 141"/>
              <a:gd name="T38" fmla="*/ 150 w 164"/>
              <a:gd name="T39" fmla="*/ 74 h 141"/>
              <a:gd name="T40" fmla="*/ 126 w 164"/>
              <a:gd name="T41" fmla="*/ 67 h 141"/>
              <a:gd name="T42" fmla="*/ 150 w 164"/>
              <a:gd name="T43" fmla="*/ 74 h 141"/>
              <a:gd name="T44" fmla="*/ 126 w 164"/>
              <a:gd name="T45" fmla="*/ 56 h 141"/>
              <a:gd name="T46" fmla="*/ 151 w 164"/>
              <a:gd name="T47" fmla="*/ 46 h 141"/>
              <a:gd name="T48" fmla="*/ 152 w 164"/>
              <a:gd name="T49" fmla="*/ 22 h 141"/>
              <a:gd name="T50" fmla="*/ 125 w 164"/>
              <a:gd name="T51" fmla="*/ 36 h 141"/>
              <a:gd name="T52" fmla="*/ 152 w 164"/>
              <a:gd name="T53" fmla="*/ 22 h 141"/>
              <a:gd name="T54" fmla="*/ 90 w 164"/>
              <a:gd name="T55" fmla="*/ 81 h 141"/>
              <a:gd name="T56" fmla="*/ 117 w 164"/>
              <a:gd name="T57" fmla="*/ 67 h 141"/>
              <a:gd name="T58" fmla="*/ 116 w 164"/>
              <a:gd name="T59" fmla="*/ 56 h 141"/>
              <a:gd name="T60" fmla="*/ 85 w 164"/>
              <a:gd name="T61" fmla="*/ 47 h 141"/>
              <a:gd name="T62" fmla="*/ 116 w 164"/>
              <a:gd name="T63" fmla="*/ 56 h 141"/>
              <a:gd name="T64" fmla="*/ 115 w 164"/>
              <a:gd name="T65" fmla="*/ 36 h 141"/>
              <a:gd name="T66" fmla="*/ 83 w 164"/>
              <a:gd name="T67" fmla="*/ 25 h 141"/>
              <a:gd name="T68" fmla="*/ 79 w 164"/>
              <a:gd name="T69" fmla="*/ 82 h 141"/>
              <a:gd name="T70" fmla="*/ 55 w 164"/>
              <a:gd name="T71" fmla="*/ 71 h 141"/>
              <a:gd name="T72" fmla="*/ 79 w 164"/>
              <a:gd name="T73" fmla="*/ 82 h 141"/>
              <a:gd name="T74" fmla="*/ 53 w 164"/>
              <a:gd name="T75" fmla="*/ 61 h 141"/>
              <a:gd name="T76" fmla="*/ 75 w 164"/>
              <a:gd name="T77" fmla="*/ 47 h 141"/>
              <a:gd name="T78" fmla="*/ 40 w 164"/>
              <a:gd name="T79" fmla="*/ 25 h 141"/>
              <a:gd name="T80" fmla="*/ 74 w 164"/>
              <a:gd name="T81" fmla="*/ 38 h 141"/>
              <a:gd name="T82" fmla="*/ 40 w 164"/>
              <a:gd name="T83" fmla="*/ 25 h 141"/>
              <a:gd name="T84" fmla="*/ 69 w 164"/>
              <a:gd name="T85" fmla="*/ 131 h 141"/>
              <a:gd name="T86" fmla="*/ 70 w 164"/>
              <a:gd name="T87" fmla="*/ 116 h 141"/>
              <a:gd name="T88" fmla="*/ 69 w 164"/>
              <a:gd name="T89" fmla="*/ 131 h 141"/>
              <a:gd name="T90" fmla="*/ 138 w 164"/>
              <a:gd name="T91" fmla="*/ 127 h 141"/>
              <a:gd name="T92" fmla="*/ 139 w 164"/>
              <a:gd name="T93" fmla="*/ 113 h 141"/>
              <a:gd name="T94" fmla="*/ 139 w 164"/>
              <a:gd name="T95" fmla="*/ 127 h 141"/>
              <a:gd name="T96" fmla="*/ 139 w 164"/>
              <a:gd name="T97" fmla="*/ 127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4" h="141">
                <a:moveTo>
                  <a:pt x="159" y="98"/>
                </a:moveTo>
                <a:cubicBezTo>
                  <a:pt x="124" y="100"/>
                  <a:pt x="88" y="107"/>
                  <a:pt x="53" y="102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49" y="100"/>
                  <a:pt x="48" y="99"/>
                  <a:pt x="48" y="96"/>
                </a:cubicBezTo>
                <a:cubicBezTo>
                  <a:pt x="51" y="91"/>
                  <a:pt x="57" y="91"/>
                  <a:pt x="61" y="92"/>
                </a:cubicBezTo>
                <a:cubicBezTo>
                  <a:pt x="68" y="92"/>
                  <a:pt x="74" y="92"/>
                  <a:pt x="81" y="92"/>
                </a:cubicBezTo>
                <a:cubicBezTo>
                  <a:pt x="96" y="92"/>
                  <a:pt x="113" y="91"/>
                  <a:pt x="129" y="88"/>
                </a:cubicBezTo>
                <a:cubicBezTo>
                  <a:pt x="138" y="87"/>
                  <a:pt x="147" y="87"/>
                  <a:pt x="156" y="84"/>
                </a:cubicBezTo>
                <a:cubicBezTo>
                  <a:pt x="159" y="84"/>
                  <a:pt x="160" y="81"/>
                  <a:pt x="160" y="80"/>
                </a:cubicBezTo>
                <a:cubicBezTo>
                  <a:pt x="160" y="78"/>
                  <a:pt x="160" y="78"/>
                  <a:pt x="160" y="78"/>
                </a:cubicBezTo>
                <a:cubicBezTo>
                  <a:pt x="160" y="57"/>
                  <a:pt x="161" y="38"/>
                  <a:pt x="163" y="17"/>
                </a:cubicBezTo>
                <a:cubicBezTo>
                  <a:pt x="163" y="14"/>
                  <a:pt x="161" y="12"/>
                  <a:pt x="159" y="12"/>
                </a:cubicBezTo>
                <a:cubicBezTo>
                  <a:pt x="157" y="11"/>
                  <a:pt x="157" y="11"/>
                  <a:pt x="156" y="11"/>
                </a:cubicBezTo>
                <a:cubicBezTo>
                  <a:pt x="116" y="14"/>
                  <a:pt x="74" y="15"/>
                  <a:pt x="34" y="15"/>
                </a:cubicBezTo>
                <a:cubicBezTo>
                  <a:pt x="34" y="15"/>
                  <a:pt x="33" y="15"/>
                  <a:pt x="33" y="14"/>
                </a:cubicBezTo>
                <a:cubicBezTo>
                  <a:pt x="26" y="8"/>
                  <a:pt x="17" y="4"/>
                  <a:pt x="9" y="1"/>
                </a:cubicBezTo>
                <a:cubicBezTo>
                  <a:pt x="3" y="0"/>
                  <a:pt x="0" y="10"/>
                  <a:pt x="6" y="11"/>
                </a:cubicBezTo>
                <a:cubicBezTo>
                  <a:pt x="29" y="18"/>
                  <a:pt x="39" y="39"/>
                  <a:pt x="43" y="63"/>
                </a:cubicBezTo>
                <a:cubicBezTo>
                  <a:pt x="44" y="70"/>
                  <a:pt x="46" y="77"/>
                  <a:pt x="46" y="84"/>
                </a:cubicBezTo>
                <a:cubicBezTo>
                  <a:pt x="46" y="85"/>
                  <a:pt x="40" y="89"/>
                  <a:pt x="39" y="91"/>
                </a:cubicBezTo>
                <a:cubicBezTo>
                  <a:pt x="38" y="93"/>
                  <a:pt x="38" y="96"/>
                  <a:pt x="38" y="99"/>
                </a:cubicBezTo>
                <a:cubicBezTo>
                  <a:pt x="40" y="109"/>
                  <a:pt x="47" y="112"/>
                  <a:pt x="55" y="113"/>
                </a:cubicBezTo>
                <a:cubicBezTo>
                  <a:pt x="53" y="116"/>
                  <a:pt x="52" y="117"/>
                  <a:pt x="52" y="120"/>
                </a:cubicBezTo>
                <a:cubicBezTo>
                  <a:pt x="52" y="121"/>
                  <a:pt x="52" y="123"/>
                  <a:pt x="52" y="123"/>
                </a:cubicBezTo>
                <a:cubicBezTo>
                  <a:pt x="52" y="128"/>
                  <a:pt x="53" y="133"/>
                  <a:pt x="56" y="135"/>
                </a:cubicBezTo>
                <a:cubicBezTo>
                  <a:pt x="60" y="140"/>
                  <a:pt x="65" y="141"/>
                  <a:pt x="69" y="141"/>
                </a:cubicBezTo>
                <a:cubicBezTo>
                  <a:pt x="70" y="141"/>
                  <a:pt x="70" y="141"/>
                  <a:pt x="70" y="141"/>
                </a:cubicBezTo>
                <a:cubicBezTo>
                  <a:pt x="70" y="141"/>
                  <a:pt x="70" y="141"/>
                  <a:pt x="72" y="141"/>
                </a:cubicBezTo>
                <a:cubicBezTo>
                  <a:pt x="79" y="140"/>
                  <a:pt x="86" y="133"/>
                  <a:pt x="86" y="123"/>
                </a:cubicBezTo>
                <a:cubicBezTo>
                  <a:pt x="87" y="120"/>
                  <a:pt x="86" y="117"/>
                  <a:pt x="85" y="114"/>
                </a:cubicBezTo>
                <a:cubicBezTo>
                  <a:pt x="98" y="114"/>
                  <a:pt x="111" y="113"/>
                  <a:pt x="124" y="112"/>
                </a:cubicBezTo>
                <a:cubicBezTo>
                  <a:pt x="122" y="113"/>
                  <a:pt x="122" y="116"/>
                  <a:pt x="121" y="117"/>
                </a:cubicBezTo>
                <a:cubicBezTo>
                  <a:pt x="118" y="128"/>
                  <a:pt x="129" y="137"/>
                  <a:pt x="138" y="138"/>
                </a:cubicBezTo>
                <a:cubicBezTo>
                  <a:pt x="139" y="138"/>
                  <a:pt x="139" y="138"/>
                  <a:pt x="141" y="138"/>
                </a:cubicBezTo>
                <a:cubicBezTo>
                  <a:pt x="141" y="138"/>
                  <a:pt x="141" y="138"/>
                  <a:pt x="141" y="138"/>
                </a:cubicBezTo>
                <a:cubicBezTo>
                  <a:pt x="148" y="137"/>
                  <a:pt x="155" y="130"/>
                  <a:pt x="156" y="120"/>
                </a:cubicBezTo>
                <a:cubicBezTo>
                  <a:pt x="156" y="116"/>
                  <a:pt x="155" y="112"/>
                  <a:pt x="152" y="109"/>
                </a:cubicBezTo>
                <a:cubicBezTo>
                  <a:pt x="154" y="107"/>
                  <a:pt x="156" y="107"/>
                  <a:pt x="159" y="107"/>
                </a:cubicBezTo>
                <a:cubicBezTo>
                  <a:pt x="164" y="107"/>
                  <a:pt x="164" y="96"/>
                  <a:pt x="159" y="98"/>
                </a:cubicBezTo>
                <a:close/>
                <a:moveTo>
                  <a:pt x="150" y="74"/>
                </a:moveTo>
                <a:cubicBezTo>
                  <a:pt x="142" y="77"/>
                  <a:pt x="134" y="77"/>
                  <a:pt x="126" y="78"/>
                </a:cubicBezTo>
                <a:cubicBezTo>
                  <a:pt x="126" y="74"/>
                  <a:pt x="126" y="71"/>
                  <a:pt x="126" y="67"/>
                </a:cubicBezTo>
                <a:cubicBezTo>
                  <a:pt x="134" y="67"/>
                  <a:pt x="142" y="67"/>
                  <a:pt x="150" y="67"/>
                </a:cubicBezTo>
                <a:cubicBezTo>
                  <a:pt x="150" y="70"/>
                  <a:pt x="150" y="73"/>
                  <a:pt x="150" y="74"/>
                </a:cubicBezTo>
                <a:close/>
                <a:moveTo>
                  <a:pt x="151" y="56"/>
                </a:moveTo>
                <a:cubicBezTo>
                  <a:pt x="142" y="56"/>
                  <a:pt x="134" y="56"/>
                  <a:pt x="126" y="56"/>
                </a:cubicBezTo>
                <a:cubicBezTo>
                  <a:pt x="126" y="53"/>
                  <a:pt x="126" y="50"/>
                  <a:pt x="125" y="47"/>
                </a:cubicBezTo>
                <a:cubicBezTo>
                  <a:pt x="134" y="46"/>
                  <a:pt x="142" y="46"/>
                  <a:pt x="151" y="46"/>
                </a:cubicBezTo>
                <a:cubicBezTo>
                  <a:pt x="151" y="50"/>
                  <a:pt x="151" y="53"/>
                  <a:pt x="151" y="56"/>
                </a:cubicBezTo>
                <a:close/>
                <a:moveTo>
                  <a:pt x="152" y="22"/>
                </a:moveTo>
                <a:cubicBezTo>
                  <a:pt x="152" y="26"/>
                  <a:pt x="152" y="32"/>
                  <a:pt x="151" y="36"/>
                </a:cubicBezTo>
                <a:cubicBezTo>
                  <a:pt x="143" y="36"/>
                  <a:pt x="134" y="36"/>
                  <a:pt x="125" y="36"/>
                </a:cubicBezTo>
                <a:cubicBezTo>
                  <a:pt x="125" y="32"/>
                  <a:pt x="124" y="28"/>
                  <a:pt x="124" y="24"/>
                </a:cubicBezTo>
                <a:cubicBezTo>
                  <a:pt x="133" y="24"/>
                  <a:pt x="143" y="22"/>
                  <a:pt x="152" y="22"/>
                </a:cubicBezTo>
                <a:close/>
                <a:moveTo>
                  <a:pt x="117" y="80"/>
                </a:moveTo>
                <a:cubicBezTo>
                  <a:pt x="108" y="81"/>
                  <a:pt x="99" y="81"/>
                  <a:pt x="90" y="81"/>
                </a:cubicBezTo>
                <a:cubicBezTo>
                  <a:pt x="88" y="77"/>
                  <a:pt x="88" y="73"/>
                  <a:pt x="87" y="68"/>
                </a:cubicBezTo>
                <a:cubicBezTo>
                  <a:pt x="98" y="67"/>
                  <a:pt x="107" y="67"/>
                  <a:pt x="117" y="67"/>
                </a:cubicBezTo>
                <a:cubicBezTo>
                  <a:pt x="117" y="71"/>
                  <a:pt x="117" y="75"/>
                  <a:pt x="117" y="80"/>
                </a:cubicBezTo>
                <a:close/>
                <a:moveTo>
                  <a:pt x="116" y="56"/>
                </a:moveTo>
                <a:cubicBezTo>
                  <a:pt x="107" y="57"/>
                  <a:pt x="96" y="57"/>
                  <a:pt x="86" y="59"/>
                </a:cubicBezTo>
                <a:cubicBezTo>
                  <a:pt x="86" y="54"/>
                  <a:pt x="86" y="52"/>
                  <a:pt x="85" y="47"/>
                </a:cubicBezTo>
                <a:cubicBezTo>
                  <a:pt x="95" y="47"/>
                  <a:pt x="105" y="47"/>
                  <a:pt x="116" y="47"/>
                </a:cubicBezTo>
                <a:cubicBezTo>
                  <a:pt x="116" y="50"/>
                  <a:pt x="116" y="53"/>
                  <a:pt x="116" y="56"/>
                </a:cubicBezTo>
                <a:close/>
                <a:moveTo>
                  <a:pt x="115" y="24"/>
                </a:moveTo>
                <a:cubicBezTo>
                  <a:pt x="115" y="28"/>
                  <a:pt x="115" y="32"/>
                  <a:pt x="115" y="36"/>
                </a:cubicBezTo>
                <a:cubicBezTo>
                  <a:pt x="105" y="36"/>
                  <a:pt x="95" y="38"/>
                  <a:pt x="85" y="38"/>
                </a:cubicBezTo>
                <a:cubicBezTo>
                  <a:pt x="83" y="33"/>
                  <a:pt x="83" y="29"/>
                  <a:pt x="83" y="25"/>
                </a:cubicBezTo>
                <a:cubicBezTo>
                  <a:pt x="94" y="25"/>
                  <a:pt x="104" y="25"/>
                  <a:pt x="115" y="24"/>
                </a:cubicBezTo>
                <a:close/>
                <a:moveTo>
                  <a:pt x="79" y="82"/>
                </a:moveTo>
                <a:cubicBezTo>
                  <a:pt x="72" y="82"/>
                  <a:pt x="64" y="82"/>
                  <a:pt x="55" y="81"/>
                </a:cubicBezTo>
                <a:cubicBezTo>
                  <a:pt x="55" y="78"/>
                  <a:pt x="55" y="75"/>
                  <a:pt x="55" y="71"/>
                </a:cubicBezTo>
                <a:cubicBezTo>
                  <a:pt x="62" y="71"/>
                  <a:pt x="70" y="70"/>
                  <a:pt x="78" y="68"/>
                </a:cubicBezTo>
                <a:cubicBezTo>
                  <a:pt x="78" y="73"/>
                  <a:pt x="79" y="78"/>
                  <a:pt x="79" y="82"/>
                </a:cubicBezTo>
                <a:close/>
                <a:moveTo>
                  <a:pt x="77" y="59"/>
                </a:moveTo>
                <a:cubicBezTo>
                  <a:pt x="69" y="60"/>
                  <a:pt x="61" y="60"/>
                  <a:pt x="53" y="61"/>
                </a:cubicBezTo>
                <a:cubicBezTo>
                  <a:pt x="52" y="57"/>
                  <a:pt x="51" y="53"/>
                  <a:pt x="49" y="49"/>
                </a:cubicBezTo>
                <a:cubicBezTo>
                  <a:pt x="59" y="49"/>
                  <a:pt x="66" y="49"/>
                  <a:pt x="75" y="47"/>
                </a:cubicBezTo>
                <a:cubicBezTo>
                  <a:pt x="75" y="52"/>
                  <a:pt x="77" y="56"/>
                  <a:pt x="77" y="59"/>
                </a:cubicBezTo>
                <a:close/>
                <a:moveTo>
                  <a:pt x="40" y="25"/>
                </a:moveTo>
                <a:cubicBezTo>
                  <a:pt x="51" y="25"/>
                  <a:pt x="62" y="25"/>
                  <a:pt x="73" y="25"/>
                </a:cubicBezTo>
                <a:cubicBezTo>
                  <a:pt x="73" y="29"/>
                  <a:pt x="74" y="33"/>
                  <a:pt x="74" y="38"/>
                </a:cubicBezTo>
                <a:cubicBezTo>
                  <a:pt x="65" y="38"/>
                  <a:pt x="56" y="38"/>
                  <a:pt x="46" y="38"/>
                </a:cubicBezTo>
                <a:cubicBezTo>
                  <a:pt x="44" y="33"/>
                  <a:pt x="43" y="29"/>
                  <a:pt x="40" y="25"/>
                </a:cubicBezTo>
                <a:close/>
                <a:moveTo>
                  <a:pt x="69" y="131"/>
                </a:moveTo>
                <a:cubicBezTo>
                  <a:pt x="69" y="131"/>
                  <a:pt x="69" y="131"/>
                  <a:pt x="69" y="131"/>
                </a:cubicBezTo>
                <a:cubicBezTo>
                  <a:pt x="64" y="130"/>
                  <a:pt x="61" y="128"/>
                  <a:pt x="61" y="123"/>
                </a:cubicBezTo>
                <a:cubicBezTo>
                  <a:pt x="62" y="119"/>
                  <a:pt x="66" y="116"/>
                  <a:pt x="70" y="116"/>
                </a:cubicBezTo>
                <a:cubicBezTo>
                  <a:pt x="74" y="117"/>
                  <a:pt x="77" y="119"/>
                  <a:pt x="77" y="123"/>
                </a:cubicBezTo>
                <a:cubicBezTo>
                  <a:pt x="77" y="128"/>
                  <a:pt x="73" y="130"/>
                  <a:pt x="69" y="131"/>
                </a:cubicBezTo>
                <a:close/>
                <a:moveTo>
                  <a:pt x="139" y="127"/>
                </a:moveTo>
                <a:cubicBezTo>
                  <a:pt x="138" y="127"/>
                  <a:pt x="138" y="127"/>
                  <a:pt x="138" y="127"/>
                </a:cubicBezTo>
                <a:cubicBezTo>
                  <a:pt x="133" y="127"/>
                  <a:pt x="130" y="126"/>
                  <a:pt x="131" y="120"/>
                </a:cubicBezTo>
                <a:cubicBezTo>
                  <a:pt x="133" y="116"/>
                  <a:pt x="135" y="113"/>
                  <a:pt x="139" y="113"/>
                </a:cubicBezTo>
                <a:cubicBezTo>
                  <a:pt x="143" y="113"/>
                  <a:pt x="146" y="116"/>
                  <a:pt x="146" y="120"/>
                </a:cubicBezTo>
                <a:cubicBezTo>
                  <a:pt x="146" y="124"/>
                  <a:pt x="142" y="127"/>
                  <a:pt x="139" y="127"/>
                </a:cubicBezTo>
                <a:close/>
                <a:moveTo>
                  <a:pt x="139" y="127"/>
                </a:moveTo>
                <a:cubicBezTo>
                  <a:pt x="139" y="127"/>
                  <a:pt x="139" y="127"/>
                  <a:pt x="139" y="12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ADED53BC-7662-E12E-361A-52E966F3BF11}"/>
              </a:ext>
            </a:extLst>
          </p:cNvPr>
          <p:cNvSpPr>
            <a:spLocks noEditPoints="1"/>
          </p:cNvSpPr>
          <p:nvPr/>
        </p:nvSpPr>
        <p:spPr bwMode="auto">
          <a:xfrm>
            <a:off x="7370763" y="3573463"/>
            <a:ext cx="201613" cy="254000"/>
          </a:xfrm>
          <a:custGeom>
            <a:avLst/>
            <a:gdLst>
              <a:gd name="T0" fmla="*/ 76 w 127"/>
              <a:gd name="T1" fmla="*/ 45 h 160"/>
              <a:gd name="T2" fmla="*/ 116 w 127"/>
              <a:gd name="T3" fmla="*/ 45 h 160"/>
              <a:gd name="T4" fmla="*/ 118 w 127"/>
              <a:gd name="T5" fmla="*/ 45 h 160"/>
              <a:gd name="T6" fmla="*/ 125 w 127"/>
              <a:gd name="T7" fmla="*/ 37 h 160"/>
              <a:gd name="T8" fmla="*/ 127 w 127"/>
              <a:gd name="T9" fmla="*/ 36 h 160"/>
              <a:gd name="T10" fmla="*/ 125 w 127"/>
              <a:gd name="T11" fmla="*/ 34 h 160"/>
              <a:gd name="T12" fmla="*/ 118 w 127"/>
              <a:gd name="T13" fmla="*/ 26 h 160"/>
              <a:gd name="T14" fmla="*/ 116 w 127"/>
              <a:gd name="T15" fmla="*/ 25 h 160"/>
              <a:gd name="T16" fmla="*/ 76 w 127"/>
              <a:gd name="T17" fmla="*/ 25 h 160"/>
              <a:gd name="T18" fmla="*/ 74 w 127"/>
              <a:gd name="T19" fmla="*/ 27 h 160"/>
              <a:gd name="T20" fmla="*/ 74 w 127"/>
              <a:gd name="T21" fmla="*/ 44 h 160"/>
              <a:gd name="T22" fmla="*/ 76 w 127"/>
              <a:gd name="T23" fmla="*/ 45 h 160"/>
              <a:gd name="T24" fmla="*/ 125 w 127"/>
              <a:gd name="T25" fmla="*/ 71 h 160"/>
              <a:gd name="T26" fmla="*/ 118 w 127"/>
              <a:gd name="T27" fmla="*/ 63 h 160"/>
              <a:gd name="T28" fmla="*/ 116 w 127"/>
              <a:gd name="T29" fmla="*/ 63 h 160"/>
              <a:gd name="T30" fmla="*/ 76 w 127"/>
              <a:gd name="T31" fmla="*/ 63 h 160"/>
              <a:gd name="T32" fmla="*/ 74 w 127"/>
              <a:gd name="T33" fmla="*/ 64 h 160"/>
              <a:gd name="T34" fmla="*/ 74 w 127"/>
              <a:gd name="T35" fmla="*/ 80 h 160"/>
              <a:gd name="T36" fmla="*/ 76 w 127"/>
              <a:gd name="T37" fmla="*/ 83 h 160"/>
              <a:gd name="T38" fmla="*/ 116 w 127"/>
              <a:gd name="T39" fmla="*/ 83 h 160"/>
              <a:gd name="T40" fmla="*/ 118 w 127"/>
              <a:gd name="T41" fmla="*/ 81 h 160"/>
              <a:gd name="T42" fmla="*/ 125 w 127"/>
              <a:gd name="T43" fmla="*/ 73 h 160"/>
              <a:gd name="T44" fmla="*/ 127 w 127"/>
              <a:gd name="T45" fmla="*/ 72 h 160"/>
              <a:gd name="T46" fmla="*/ 125 w 127"/>
              <a:gd name="T47" fmla="*/ 71 h 160"/>
              <a:gd name="T48" fmla="*/ 53 w 127"/>
              <a:gd name="T49" fmla="*/ 64 h 160"/>
              <a:gd name="T50" fmla="*/ 53 w 127"/>
              <a:gd name="T51" fmla="*/ 47 h 160"/>
              <a:gd name="T52" fmla="*/ 52 w 127"/>
              <a:gd name="T53" fmla="*/ 45 h 160"/>
              <a:gd name="T54" fmla="*/ 10 w 127"/>
              <a:gd name="T55" fmla="*/ 45 h 160"/>
              <a:gd name="T56" fmla="*/ 9 w 127"/>
              <a:gd name="T57" fmla="*/ 45 h 160"/>
              <a:gd name="T58" fmla="*/ 1 w 127"/>
              <a:gd name="T59" fmla="*/ 54 h 160"/>
              <a:gd name="T60" fmla="*/ 0 w 127"/>
              <a:gd name="T61" fmla="*/ 56 h 160"/>
              <a:gd name="T62" fmla="*/ 1 w 127"/>
              <a:gd name="T63" fmla="*/ 57 h 160"/>
              <a:gd name="T64" fmla="*/ 9 w 127"/>
              <a:gd name="T65" fmla="*/ 65 h 160"/>
              <a:gd name="T66" fmla="*/ 10 w 127"/>
              <a:gd name="T67" fmla="*/ 65 h 160"/>
              <a:gd name="T68" fmla="*/ 52 w 127"/>
              <a:gd name="T69" fmla="*/ 65 h 160"/>
              <a:gd name="T70" fmla="*/ 53 w 127"/>
              <a:gd name="T71" fmla="*/ 64 h 160"/>
              <a:gd name="T72" fmla="*/ 75 w 127"/>
              <a:gd name="T73" fmla="*/ 148 h 160"/>
              <a:gd name="T74" fmla="*/ 69 w 127"/>
              <a:gd name="T75" fmla="*/ 148 h 160"/>
              <a:gd name="T76" fmla="*/ 69 w 127"/>
              <a:gd name="T77" fmla="*/ 14 h 160"/>
              <a:gd name="T78" fmla="*/ 65 w 127"/>
              <a:gd name="T79" fmla="*/ 2 h 160"/>
              <a:gd name="T80" fmla="*/ 64 w 127"/>
              <a:gd name="T81" fmla="*/ 0 h 160"/>
              <a:gd name="T82" fmla="*/ 63 w 127"/>
              <a:gd name="T83" fmla="*/ 2 h 160"/>
              <a:gd name="T84" fmla="*/ 58 w 127"/>
              <a:gd name="T85" fmla="*/ 14 h 160"/>
              <a:gd name="T86" fmla="*/ 58 w 127"/>
              <a:gd name="T87" fmla="*/ 148 h 160"/>
              <a:gd name="T88" fmla="*/ 51 w 127"/>
              <a:gd name="T89" fmla="*/ 148 h 160"/>
              <a:gd name="T90" fmla="*/ 46 w 127"/>
              <a:gd name="T91" fmla="*/ 155 h 160"/>
              <a:gd name="T92" fmla="*/ 51 w 127"/>
              <a:gd name="T93" fmla="*/ 160 h 160"/>
              <a:gd name="T94" fmla="*/ 75 w 127"/>
              <a:gd name="T95" fmla="*/ 160 h 160"/>
              <a:gd name="T96" fmla="*/ 80 w 127"/>
              <a:gd name="T97" fmla="*/ 155 h 160"/>
              <a:gd name="T98" fmla="*/ 75 w 127"/>
              <a:gd name="T99" fmla="*/ 1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27" h="160">
                <a:moveTo>
                  <a:pt x="76" y="45"/>
                </a:moveTo>
                <a:cubicBezTo>
                  <a:pt x="116" y="45"/>
                  <a:pt x="116" y="45"/>
                  <a:pt x="116" y="45"/>
                </a:cubicBezTo>
                <a:cubicBezTo>
                  <a:pt x="116" y="45"/>
                  <a:pt x="116" y="45"/>
                  <a:pt x="118" y="45"/>
                </a:cubicBezTo>
                <a:cubicBezTo>
                  <a:pt x="125" y="37"/>
                  <a:pt x="125" y="37"/>
                  <a:pt x="125" y="37"/>
                </a:cubicBezTo>
                <a:cubicBezTo>
                  <a:pt x="127" y="37"/>
                  <a:pt x="127" y="36"/>
                  <a:pt x="127" y="36"/>
                </a:cubicBezTo>
                <a:cubicBezTo>
                  <a:pt x="127" y="34"/>
                  <a:pt x="127" y="34"/>
                  <a:pt x="125" y="34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6" y="25"/>
                  <a:pt x="116" y="25"/>
                  <a:pt x="116" y="25"/>
                </a:cubicBezTo>
                <a:cubicBezTo>
                  <a:pt x="76" y="25"/>
                  <a:pt x="76" y="25"/>
                  <a:pt x="76" y="25"/>
                </a:cubicBezTo>
                <a:cubicBezTo>
                  <a:pt x="75" y="25"/>
                  <a:pt x="74" y="26"/>
                  <a:pt x="74" y="27"/>
                </a:cubicBezTo>
                <a:cubicBezTo>
                  <a:pt x="74" y="44"/>
                  <a:pt x="74" y="44"/>
                  <a:pt x="74" y="44"/>
                </a:cubicBezTo>
                <a:cubicBezTo>
                  <a:pt x="74" y="45"/>
                  <a:pt x="75" y="45"/>
                  <a:pt x="76" y="45"/>
                </a:cubicBezTo>
                <a:close/>
                <a:moveTo>
                  <a:pt x="125" y="71"/>
                </a:moveTo>
                <a:cubicBezTo>
                  <a:pt x="118" y="63"/>
                  <a:pt x="118" y="63"/>
                  <a:pt x="118" y="63"/>
                </a:cubicBezTo>
                <a:cubicBezTo>
                  <a:pt x="116" y="63"/>
                  <a:pt x="116" y="63"/>
                  <a:pt x="116" y="63"/>
                </a:cubicBezTo>
                <a:cubicBezTo>
                  <a:pt x="76" y="63"/>
                  <a:pt x="76" y="63"/>
                  <a:pt x="76" y="63"/>
                </a:cubicBezTo>
                <a:cubicBezTo>
                  <a:pt x="75" y="63"/>
                  <a:pt x="74" y="63"/>
                  <a:pt x="74" y="64"/>
                </a:cubicBezTo>
                <a:cubicBezTo>
                  <a:pt x="74" y="80"/>
                  <a:pt x="74" y="80"/>
                  <a:pt x="74" y="80"/>
                </a:cubicBezTo>
                <a:cubicBezTo>
                  <a:pt x="74" y="81"/>
                  <a:pt x="75" y="83"/>
                  <a:pt x="76" y="83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16" y="83"/>
                  <a:pt x="116" y="83"/>
                  <a:pt x="118" y="81"/>
                </a:cubicBezTo>
                <a:cubicBezTo>
                  <a:pt x="125" y="73"/>
                  <a:pt x="125" y="73"/>
                  <a:pt x="125" y="73"/>
                </a:cubicBezTo>
                <a:cubicBezTo>
                  <a:pt x="127" y="73"/>
                  <a:pt x="127" y="73"/>
                  <a:pt x="127" y="72"/>
                </a:cubicBezTo>
                <a:cubicBezTo>
                  <a:pt x="127" y="72"/>
                  <a:pt x="127" y="71"/>
                  <a:pt x="125" y="71"/>
                </a:cubicBezTo>
                <a:close/>
                <a:moveTo>
                  <a:pt x="53" y="64"/>
                </a:moveTo>
                <a:cubicBezTo>
                  <a:pt x="53" y="47"/>
                  <a:pt x="53" y="47"/>
                  <a:pt x="53" y="47"/>
                </a:cubicBezTo>
                <a:cubicBezTo>
                  <a:pt x="52" y="45"/>
                  <a:pt x="52" y="45"/>
                  <a:pt x="52" y="45"/>
                </a:cubicBezTo>
                <a:cubicBezTo>
                  <a:pt x="10" y="45"/>
                  <a:pt x="10" y="45"/>
                  <a:pt x="10" y="45"/>
                </a:cubicBezTo>
                <a:cubicBezTo>
                  <a:pt x="10" y="45"/>
                  <a:pt x="10" y="45"/>
                  <a:pt x="9" y="45"/>
                </a:cubicBezTo>
                <a:cubicBezTo>
                  <a:pt x="1" y="54"/>
                  <a:pt x="1" y="54"/>
                  <a:pt x="1" y="54"/>
                </a:cubicBezTo>
                <a:cubicBezTo>
                  <a:pt x="1" y="54"/>
                  <a:pt x="0" y="54"/>
                  <a:pt x="0" y="56"/>
                </a:cubicBezTo>
                <a:cubicBezTo>
                  <a:pt x="0" y="56"/>
                  <a:pt x="1" y="56"/>
                  <a:pt x="1" y="57"/>
                </a:cubicBezTo>
                <a:cubicBezTo>
                  <a:pt x="9" y="65"/>
                  <a:pt x="9" y="65"/>
                  <a:pt x="9" y="65"/>
                </a:cubicBezTo>
                <a:cubicBezTo>
                  <a:pt x="10" y="65"/>
                  <a:pt x="10" y="65"/>
                  <a:pt x="10" y="65"/>
                </a:cubicBezTo>
                <a:cubicBezTo>
                  <a:pt x="52" y="65"/>
                  <a:pt x="52" y="65"/>
                  <a:pt x="52" y="65"/>
                </a:cubicBezTo>
                <a:cubicBezTo>
                  <a:pt x="52" y="65"/>
                  <a:pt x="53" y="65"/>
                  <a:pt x="53" y="64"/>
                </a:cubicBezTo>
                <a:close/>
                <a:moveTo>
                  <a:pt x="75" y="148"/>
                </a:moveTo>
                <a:cubicBezTo>
                  <a:pt x="69" y="148"/>
                  <a:pt x="69" y="148"/>
                  <a:pt x="69" y="148"/>
                </a:cubicBezTo>
                <a:cubicBezTo>
                  <a:pt x="69" y="14"/>
                  <a:pt x="69" y="14"/>
                  <a:pt x="69" y="14"/>
                </a:cubicBezTo>
                <a:cubicBezTo>
                  <a:pt x="65" y="2"/>
                  <a:pt x="65" y="2"/>
                  <a:pt x="65" y="2"/>
                </a:cubicBezTo>
                <a:cubicBezTo>
                  <a:pt x="65" y="0"/>
                  <a:pt x="64" y="0"/>
                  <a:pt x="64" y="0"/>
                </a:cubicBezTo>
                <a:cubicBezTo>
                  <a:pt x="63" y="0"/>
                  <a:pt x="63" y="0"/>
                  <a:pt x="63" y="2"/>
                </a:cubicBezTo>
                <a:cubicBezTo>
                  <a:pt x="58" y="14"/>
                  <a:pt x="58" y="14"/>
                  <a:pt x="58" y="14"/>
                </a:cubicBezTo>
                <a:cubicBezTo>
                  <a:pt x="58" y="148"/>
                  <a:pt x="58" y="148"/>
                  <a:pt x="58" y="148"/>
                </a:cubicBezTo>
                <a:cubicBezTo>
                  <a:pt x="51" y="148"/>
                  <a:pt x="51" y="148"/>
                  <a:pt x="51" y="148"/>
                </a:cubicBezTo>
                <a:cubicBezTo>
                  <a:pt x="49" y="148"/>
                  <a:pt x="46" y="151"/>
                  <a:pt x="46" y="155"/>
                </a:cubicBezTo>
                <a:cubicBezTo>
                  <a:pt x="46" y="158"/>
                  <a:pt x="49" y="160"/>
                  <a:pt x="51" y="160"/>
                </a:cubicBezTo>
                <a:cubicBezTo>
                  <a:pt x="75" y="160"/>
                  <a:pt x="75" y="160"/>
                  <a:pt x="75" y="160"/>
                </a:cubicBezTo>
                <a:cubicBezTo>
                  <a:pt x="79" y="160"/>
                  <a:pt x="80" y="158"/>
                  <a:pt x="80" y="155"/>
                </a:cubicBezTo>
                <a:cubicBezTo>
                  <a:pt x="80" y="151"/>
                  <a:pt x="79" y="148"/>
                  <a:pt x="75" y="1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9E310190-9BA4-C99A-0A26-83CE16A481F6}"/>
              </a:ext>
            </a:extLst>
          </p:cNvPr>
          <p:cNvSpPr>
            <a:spLocks noEditPoints="1"/>
          </p:cNvSpPr>
          <p:nvPr/>
        </p:nvSpPr>
        <p:spPr bwMode="auto">
          <a:xfrm>
            <a:off x="785813" y="3022600"/>
            <a:ext cx="158750" cy="254000"/>
          </a:xfrm>
          <a:custGeom>
            <a:avLst/>
            <a:gdLst>
              <a:gd name="T0" fmla="*/ 81 w 100"/>
              <a:gd name="T1" fmla="*/ 21 h 160"/>
              <a:gd name="T2" fmla="*/ 76 w 100"/>
              <a:gd name="T3" fmla="*/ 21 h 160"/>
              <a:gd name="T4" fmla="*/ 78 w 100"/>
              <a:gd name="T5" fmla="*/ 17 h 160"/>
              <a:gd name="T6" fmla="*/ 50 w 100"/>
              <a:gd name="T7" fmla="*/ 0 h 160"/>
              <a:gd name="T8" fmla="*/ 23 w 100"/>
              <a:gd name="T9" fmla="*/ 17 h 160"/>
              <a:gd name="T10" fmla="*/ 23 w 100"/>
              <a:gd name="T11" fmla="*/ 21 h 160"/>
              <a:gd name="T12" fmla="*/ 18 w 100"/>
              <a:gd name="T13" fmla="*/ 21 h 160"/>
              <a:gd name="T14" fmla="*/ 0 w 100"/>
              <a:gd name="T15" fmla="*/ 42 h 160"/>
              <a:gd name="T16" fmla="*/ 0 w 100"/>
              <a:gd name="T17" fmla="*/ 141 h 160"/>
              <a:gd name="T18" fmla="*/ 18 w 100"/>
              <a:gd name="T19" fmla="*/ 160 h 160"/>
              <a:gd name="T20" fmla="*/ 81 w 100"/>
              <a:gd name="T21" fmla="*/ 160 h 160"/>
              <a:gd name="T22" fmla="*/ 100 w 100"/>
              <a:gd name="T23" fmla="*/ 141 h 160"/>
              <a:gd name="T24" fmla="*/ 100 w 100"/>
              <a:gd name="T25" fmla="*/ 42 h 160"/>
              <a:gd name="T26" fmla="*/ 81 w 100"/>
              <a:gd name="T27" fmla="*/ 21 h 160"/>
              <a:gd name="T28" fmla="*/ 31 w 100"/>
              <a:gd name="T29" fmla="*/ 28 h 160"/>
              <a:gd name="T30" fmla="*/ 34 w 100"/>
              <a:gd name="T31" fmla="*/ 25 h 160"/>
              <a:gd name="T32" fmla="*/ 32 w 100"/>
              <a:gd name="T33" fmla="*/ 20 h 160"/>
              <a:gd name="T34" fmla="*/ 31 w 100"/>
              <a:gd name="T35" fmla="*/ 17 h 160"/>
              <a:gd name="T36" fmla="*/ 50 w 100"/>
              <a:gd name="T37" fmla="*/ 9 h 160"/>
              <a:gd name="T38" fmla="*/ 68 w 100"/>
              <a:gd name="T39" fmla="*/ 17 h 160"/>
              <a:gd name="T40" fmla="*/ 68 w 100"/>
              <a:gd name="T41" fmla="*/ 20 h 160"/>
              <a:gd name="T42" fmla="*/ 67 w 100"/>
              <a:gd name="T43" fmla="*/ 25 h 160"/>
              <a:gd name="T44" fmla="*/ 70 w 100"/>
              <a:gd name="T45" fmla="*/ 28 h 160"/>
              <a:gd name="T46" fmla="*/ 75 w 100"/>
              <a:gd name="T47" fmla="*/ 33 h 160"/>
              <a:gd name="T48" fmla="*/ 66 w 100"/>
              <a:gd name="T49" fmla="*/ 36 h 160"/>
              <a:gd name="T50" fmla="*/ 35 w 100"/>
              <a:gd name="T51" fmla="*/ 36 h 160"/>
              <a:gd name="T52" fmla="*/ 27 w 100"/>
              <a:gd name="T53" fmla="*/ 33 h 160"/>
              <a:gd name="T54" fmla="*/ 31 w 100"/>
              <a:gd name="T55" fmla="*/ 28 h 160"/>
              <a:gd name="T56" fmla="*/ 92 w 100"/>
              <a:gd name="T57" fmla="*/ 141 h 160"/>
              <a:gd name="T58" fmla="*/ 81 w 100"/>
              <a:gd name="T59" fmla="*/ 152 h 160"/>
              <a:gd name="T60" fmla="*/ 18 w 100"/>
              <a:gd name="T61" fmla="*/ 152 h 160"/>
              <a:gd name="T62" fmla="*/ 8 w 100"/>
              <a:gd name="T63" fmla="*/ 141 h 160"/>
              <a:gd name="T64" fmla="*/ 8 w 100"/>
              <a:gd name="T65" fmla="*/ 42 h 160"/>
              <a:gd name="T66" fmla="*/ 18 w 100"/>
              <a:gd name="T67" fmla="*/ 31 h 160"/>
              <a:gd name="T68" fmla="*/ 19 w 100"/>
              <a:gd name="T69" fmla="*/ 30 h 160"/>
              <a:gd name="T70" fmla="*/ 19 w 100"/>
              <a:gd name="T71" fmla="*/ 29 h 160"/>
              <a:gd name="T72" fmla="*/ 19 w 100"/>
              <a:gd name="T73" fmla="*/ 30 h 160"/>
              <a:gd name="T74" fmla="*/ 19 w 100"/>
              <a:gd name="T75" fmla="*/ 38 h 160"/>
              <a:gd name="T76" fmla="*/ 35 w 100"/>
              <a:gd name="T77" fmla="*/ 44 h 160"/>
              <a:gd name="T78" fmla="*/ 66 w 100"/>
              <a:gd name="T79" fmla="*/ 44 h 160"/>
              <a:gd name="T80" fmla="*/ 83 w 100"/>
              <a:gd name="T81" fmla="*/ 38 h 160"/>
              <a:gd name="T82" fmla="*/ 81 w 100"/>
              <a:gd name="T83" fmla="*/ 31 h 160"/>
              <a:gd name="T84" fmla="*/ 92 w 100"/>
              <a:gd name="T85" fmla="*/ 42 h 160"/>
              <a:gd name="T86" fmla="*/ 92 w 100"/>
              <a:gd name="T87" fmla="*/ 141 h 160"/>
              <a:gd name="T88" fmla="*/ 50 w 100"/>
              <a:gd name="T89" fmla="*/ 24 h 160"/>
              <a:gd name="T90" fmla="*/ 65 w 100"/>
              <a:gd name="T91" fmla="*/ 19 h 160"/>
              <a:gd name="T92" fmla="*/ 50 w 100"/>
              <a:gd name="T93" fmla="*/ 13 h 160"/>
              <a:gd name="T94" fmla="*/ 36 w 100"/>
              <a:gd name="T95" fmla="*/ 19 h 160"/>
              <a:gd name="T96" fmla="*/ 50 w 100"/>
              <a:gd name="T97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0" h="160">
                <a:moveTo>
                  <a:pt x="81" y="21"/>
                </a:moveTo>
                <a:cubicBezTo>
                  <a:pt x="76" y="21"/>
                  <a:pt x="76" y="21"/>
                  <a:pt x="76" y="21"/>
                </a:cubicBezTo>
                <a:cubicBezTo>
                  <a:pt x="76" y="20"/>
                  <a:pt x="78" y="18"/>
                  <a:pt x="78" y="17"/>
                </a:cubicBezTo>
                <a:cubicBezTo>
                  <a:pt x="78" y="7"/>
                  <a:pt x="66" y="0"/>
                  <a:pt x="50" y="0"/>
                </a:cubicBezTo>
                <a:cubicBezTo>
                  <a:pt x="35" y="0"/>
                  <a:pt x="23" y="7"/>
                  <a:pt x="23" y="17"/>
                </a:cubicBezTo>
                <a:cubicBezTo>
                  <a:pt x="23" y="21"/>
                  <a:pt x="23" y="21"/>
                  <a:pt x="23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8" y="21"/>
                  <a:pt x="0" y="31"/>
                  <a:pt x="0" y="42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52"/>
                  <a:pt x="8" y="160"/>
                  <a:pt x="18" y="160"/>
                </a:cubicBezTo>
                <a:cubicBezTo>
                  <a:pt x="81" y="160"/>
                  <a:pt x="81" y="160"/>
                  <a:pt x="81" y="160"/>
                </a:cubicBezTo>
                <a:cubicBezTo>
                  <a:pt x="92" y="160"/>
                  <a:pt x="100" y="152"/>
                  <a:pt x="100" y="141"/>
                </a:cubicBezTo>
                <a:cubicBezTo>
                  <a:pt x="100" y="42"/>
                  <a:pt x="100" y="42"/>
                  <a:pt x="100" y="42"/>
                </a:cubicBezTo>
                <a:cubicBezTo>
                  <a:pt x="100" y="31"/>
                  <a:pt x="92" y="21"/>
                  <a:pt x="81" y="21"/>
                </a:cubicBezTo>
                <a:close/>
                <a:moveTo>
                  <a:pt x="31" y="28"/>
                </a:moveTo>
                <a:cubicBezTo>
                  <a:pt x="32" y="28"/>
                  <a:pt x="34" y="27"/>
                  <a:pt x="34" y="25"/>
                </a:cubicBezTo>
                <a:cubicBezTo>
                  <a:pt x="34" y="24"/>
                  <a:pt x="34" y="21"/>
                  <a:pt x="32" y="20"/>
                </a:cubicBezTo>
                <a:cubicBezTo>
                  <a:pt x="31" y="18"/>
                  <a:pt x="31" y="18"/>
                  <a:pt x="31" y="17"/>
                </a:cubicBezTo>
                <a:cubicBezTo>
                  <a:pt x="31" y="14"/>
                  <a:pt x="39" y="9"/>
                  <a:pt x="50" y="9"/>
                </a:cubicBezTo>
                <a:cubicBezTo>
                  <a:pt x="62" y="9"/>
                  <a:pt x="68" y="14"/>
                  <a:pt x="68" y="17"/>
                </a:cubicBezTo>
                <a:cubicBezTo>
                  <a:pt x="68" y="18"/>
                  <a:pt x="68" y="18"/>
                  <a:pt x="68" y="20"/>
                </a:cubicBezTo>
                <a:cubicBezTo>
                  <a:pt x="66" y="21"/>
                  <a:pt x="66" y="24"/>
                  <a:pt x="67" y="25"/>
                </a:cubicBezTo>
                <a:cubicBezTo>
                  <a:pt x="67" y="27"/>
                  <a:pt x="68" y="28"/>
                  <a:pt x="70" y="28"/>
                </a:cubicBezTo>
                <a:cubicBezTo>
                  <a:pt x="70" y="29"/>
                  <a:pt x="72" y="31"/>
                  <a:pt x="75" y="33"/>
                </a:cubicBezTo>
                <a:cubicBezTo>
                  <a:pt x="74" y="35"/>
                  <a:pt x="70" y="36"/>
                  <a:pt x="66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1" y="36"/>
                  <a:pt x="27" y="35"/>
                  <a:pt x="27" y="33"/>
                </a:cubicBezTo>
                <a:cubicBezTo>
                  <a:pt x="28" y="31"/>
                  <a:pt x="31" y="28"/>
                  <a:pt x="31" y="28"/>
                </a:cubicBezTo>
                <a:close/>
                <a:moveTo>
                  <a:pt x="92" y="141"/>
                </a:moveTo>
                <a:cubicBezTo>
                  <a:pt x="92" y="148"/>
                  <a:pt x="88" y="152"/>
                  <a:pt x="81" y="152"/>
                </a:cubicBezTo>
                <a:cubicBezTo>
                  <a:pt x="18" y="152"/>
                  <a:pt x="18" y="152"/>
                  <a:pt x="18" y="152"/>
                </a:cubicBezTo>
                <a:cubicBezTo>
                  <a:pt x="13" y="152"/>
                  <a:pt x="8" y="148"/>
                  <a:pt x="8" y="141"/>
                </a:cubicBezTo>
                <a:cubicBezTo>
                  <a:pt x="8" y="42"/>
                  <a:pt x="8" y="42"/>
                  <a:pt x="8" y="42"/>
                </a:cubicBezTo>
                <a:cubicBezTo>
                  <a:pt x="8" y="35"/>
                  <a:pt x="13" y="31"/>
                  <a:pt x="18" y="31"/>
                </a:cubicBezTo>
                <a:cubicBezTo>
                  <a:pt x="19" y="31"/>
                  <a:pt x="19" y="30"/>
                  <a:pt x="19" y="30"/>
                </a:cubicBezTo>
                <a:cubicBezTo>
                  <a:pt x="19" y="30"/>
                  <a:pt x="19" y="30"/>
                  <a:pt x="19" y="29"/>
                </a:cubicBezTo>
                <a:cubicBezTo>
                  <a:pt x="19" y="29"/>
                  <a:pt x="19" y="30"/>
                  <a:pt x="19" y="30"/>
                </a:cubicBezTo>
                <a:cubicBezTo>
                  <a:pt x="18" y="33"/>
                  <a:pt x="18" y="35"/>
                  <a:pt x="19" y="38"/>
                </a:cubicBezTo>
                <a:cubicBezTo>
                  <a:pt x="21" y="42"/>
                  <a:pt x="27" y="44"/>
                  <a:pt x="35" y="44"/>
                </a:cubicBezTo>
                <a:cubicBezTo>
                  <a:pt x="66" y="44"/>
                  <a:pt x="66" y="44"/>
                  <a:pt x="66" y="44"/>
                </a:cubicBezTo>
                <a:cubicBezTo>
                  <a:pt x="74" y="44"/>
                  <a:pt x="80" y="42"/>
                  <a:pt x="83" y="38"/>
                </a:cubicBezTo>
                <a:cubicBezTo>
                  <a:pt x="83" y="35"/>
                  <a:pt x="83" y="32"/>
                  <a:pt x="81" y="31"/>
                </a:cubicBezTo>
                <a:cubicBezTo>
                  <a:pt x="88" y="31"/>
                  <a:pt x="92" y="35"/>
                  <a:pt x="92" y="42"/>
                </a:cubicBezTo>
                <a:cubicBezTo>
                  <a:pt x="92" y="141"/>
                  <a:pt x="92" y="141"/>
                  <a:pt x="92" y="141"/>
                </a:cubicBezTo>
                <a:close/>
                <a:moveTo>
                  <a:pt x="50" y="24"/>
                </a:moveTo>
                <a:cubicBezTo>
                  <a:pt x="58" y="24"/>
                  <a:pt x="65" y="22"/>
                  <a:pt x="65" y="19"/>
                </a:cubicBezTo>
                <a:cubicBezTo>
                  <a:pt x="65" y="16"/>
                  <a:pt x="58" y="13"/>
                  <a:pt x="50" y="13"/>
                </a:cubicBezTo>
                <a:cubicBezTo>
                  <a:pt x="41" y="13"/>
                  <a:pt x="36" y="16"/>
                  <a:pt x="36" y="19"/>
                </a:cubicBezTo>
                <a:cubicBezTo>
                  <a:pt x="36" y="22"/>
                  <a:pt x="41" y="24"/>
                  <a:pt x="50" y="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AB749E6F-4A9F-50F5-79BB-935585024DB7}"/>
              </a:ext>
            </a:extLst>
          </p:cNvPr>
          <p:cNvSpPr>
            <a:spLocks noEditPoints="1"/>
          </p:cNvSpPr>
          <p:nvPr/>
        </p:nvSpPr>
        <p:spPr bwMode="auto">
          <a:xfrm>
            <a:off x="9553576" y="3022600"/>
            <a:ext cx="236538" cy="254000"/>
          </a:xfrm>
          <a:custGeom>
            <a:avLst/>
            <a:gdLst>
              <a:gd name="T0" fmla="*/ 65 w 149"/>
              <a:gd name="T1" fmla="*/ 2 h 160"/>
              <a:gd name="T2" fmla="*/ 62 w 149"/>
              <a:gd name="T3" fmla="*/ 0 h 160"/>
              <a:gd name="T4" fmla="*/ 5 w 149"/>
              <a:gd name="T5" fmla="*/ 0 h 160"/>
              <a:gd name="T6" fmla="*/ 0 w 149"/>
              <a:gd name="T7" fmla="*/ 5 h 160"/>
              <a:gd name="T8" fmla="*/ 0 w 149"/>
              <a:gd name="T9" fmla="*/ 66 h 160"/>
              <a:gd name="T10" fmla="*/ 2 w 149"/>
              <a:gd name="T11" fmla="*/ 70 h 160"/>
              <a:gd name="T12" fmla="*/ 84 w 149"/>
              <a:gd name="T13" fmla="*/ 159 h 160"/>
              <a:gd name="T14" fmla="*/ 87 w 149"/>
              <a:gd name="T15" fmla="*/ 160 h 160"/>
              <a:gd name="T16" fmla="*/ 90 w 149"/>
              <a:gd name="T17" fmla="*/ 159 h 160"/>
              <a:gd name="T18" fmla="*/ 149 w 149"/>
              <a:gd name="T19" fmla="*/ 97 h 160"/>
              <a:gd name="T20" fmla="*/ 149 w 149"/>
              <a:gd name="T21" fmla="*/ 94 h 160"/>
              <a:gd name="T22" fmla="*/ 149 w 149"/>
              <a:gd name="T23" fmla="*/ 91 h 160"/>
              <a:gd name="T24" fmla="*/ 65 w 149"/>
              <a:gd name="T25" fmla="*/ 2 h 160"/>
              <a:gd name="T26" fmla="*/ 87 w 149"/>
              <a:gd name="T27" fmla="*/ 150 h 160"/>
              <a:gd name="T28" fmla="*/ 7 w 149"/>
              <a:gd name="T29" fmla="*/ 65 h 160"/>
              <a:gd name="T30" fmla="*/ 7 w 149"/>
              <a:gd name="T31" fmla="*/ 10 h 160"/>
              <a:gd name="T32" fmla="*/ 61 w 149"/>
              <a:gd name="T33" fmla="*/ 10 h 160"/>
              <a:gd name="T34" fmla="*/ 140 w 149"/>
              <a:gd name="T35" fmla="*/ 94 h 160"/>
              <a:gd name="T36" fmla="*/ 87 w 149"/>
              <a:gd name="T37" fmla="*/ 150 h 160"/>
              <a:gd name="T38" fmla="*/ 37 w 149"/>
              <a:gd name="T39" fmla="*/ 22 h 160"/>
              <a:gd name="T40" fmla="*/ 25 w 149"/>
              <a:gd name="T41" fmla="*/ 27 h 160"/>
              <a:gd name="T42" fmla="*/ 25 w 149"/>
              <a:gd name="T43" fmla="*/ 51 h 160"/>
              <a:gd name="T44" fmla="*/ 37 w 149"/>
              <a:gd name="T45" fmla="*/ 55 h 160"/>
              <a:gd name="T46" fmla="*/ 47 w 149"/>
              <a:gd name="T47" fmla="*/ 51 h 160"/>
              <a:gd name="T48" fmla="*/ 47 w 149"/>
              <a:gd name="T49" fmla="*/ 27 h 160"/>
              <a:gd name="T50" fmla="*/ 37 w 149"/>
              <a:gd name="T51" fmla="*/ 22 h 160"/>
              <a:gd name="T52" fmla="*/ 41 w 149"/>
              <a:gd name="T53" fmla="*/ 45 h 160"/>
              <a:gd name="T54" fmla="*/ 37 w 149"/>
              <a:gd name="T55" fmla="*/ 48 h 160"/>
              <a:gd name="T56" fmla="*/ 31 w 149"/>
              <a:gd name="T57" fmla="*/ 45 h 160"/>
              <a:gd name="T58" fmla="*/ 31 w 149"/>
              <a:gd name="T59" fmla="*/ 33 h 160"/>
              <a:gd name="T60" fmla="*/ 37 w 149"/>
              <a:gd name="T61" fmla="*/ 30 h 160"/>
              <a:gd name="T62" fmla="*/ 41 w 149"/>
              <a:gd name="T63" fmla="*/ 33 h 160"/>
              <a:gd name="T64" fmla="*/ 41 w 149"/>
              <a:gd name="T65" fmla="*/ 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9" h="160">
                <a:moveTo>
                  <a:pt x="65" y="2"/>
                </a:moveTo>
                <a:cubicBezTo>
                  <a:pt x="64" y="2"/>
                  <a:pt x="64" y="0"/>
                  <a:pt x="62" y="0"/>
                </a:cubicBezTo>
                <a:cubicBezTo>
                  <a:pt x="62" y="0"/>
                  <a:pt x="62" y="0"/>
                  <a:pt x="5" y="0"/>
                </a:cubicBezTo>
                <a:cubicBezTo>
                  <a:pt x="2" y="0"/>
                  <a:pt x="0" y="3"/>
                  <a:pt x="0" y="5"/>
                </a:cubicBezTo>
                <a:cubicBezTo>
                  <a:pt x="0" y="5"/>
                  <a:pt x="0" y="5"/>
                  <a:pt x="0" y="66"/>
                </a:cubicBezTo>
                <a:cubicBezTo>
                  <a:pt x="0" y="68"/>
                  <a:pt x="0" y="70"/>
                  <a:pt x="2" y="70"/>
                </a:cubicBezTo>
                <a:cubicBezTo>
                  <a:pt x="2" y="70"/>
                  <a:pt x="2" y="70"/>
                  <a:pt x="84" y="159"/>
                </a:cubicBezTo>
                <a:cubicBezTo>
                  <a:pt x="86" y="160"/>
                  <a:pt x="87" y="160"/>
                  <a:pt x="87" y="160"/>
                </a:cubicBezTo>
                <a:cubicBezTo>
                  <a:pt x="88" y="160"/>
                  <a:pt x="90" y="160"/>
                  <a:pt x="90" y="159"/>
                </a:cubicBezTo>
                <a:cubicBezTo>
                  <a:pt x="90" y="159"/>
                  <a:pt x="90" y="159"/>
                  <a:pt x="149" y="97"/>
                </a:cubicBezTo>
                <a:cubicBezTo>
                  <a:pt x="149" y="96"/>
                  <a:pt x="149" y="96"/>
                  <a:pt x="149" y="94"/>
                </a:cubicBezTo>
                <a:cubicBezTo>
                  <a:pt x="149" y="93"/>
                  <a:pt x="149" y="91"/>
                  <a:pt x="149" y="91"/>
                </a:cubicBezTo>
                <a:cubicBezTo>
                  <a:pt x="149" y="91"/>
                  <a:pt x="149" y="91"/>
                  <a:pt x="65" y="2"/>
                </a:cubicBezTo>
                <a:close/>
                <a:moveTo>
                  <a:pt x="87" y="150"/>
                </a:moveTo>
                <a:cubicBezTo>
                  <a:pt x="87" y="150"/>
                  <a:pt x="87" y="150"/>
                  <a:pt x="7" y="65"/>
                </a:cubicBezTo>
                <a:cubicBezTo>
                  <a:pt x="7" y="10"/>
                  <a:pt x="7" y="10"/>
                  <a:pt x="7" y="10"/>
                </a:cubicBezTo>
                <a:cubicBezTo>
                  <a:pt x="7" y="10"/>
                  <a:pt x="7" y="10"/>
                  <a:pt x="61" y="10"/>
                </a:cubicBezTo>
                <a:cubicBezTo>
                  <a:pt x="61" y="10"/>
                  <a:pt x="61" y="10"/>
                  <a:pt x="140" y="94"/>
                </a:cubicBezTo>
                <a:cubicBezTo>
                  <a:pt x="140" y="94"/>
                  <a:pt x="140" y="94"/>
                  <a:pt x="87" y="150"/>
                </a:cubicBezTo>
                <a:close/>
                <a:moveTo>
                  <a:pt x="37" y="22"/>
                </a:moveTo>
                <a:cubicBezTo>
                  <a:pt x="33" y="22"/>
                  <a:pt x="28" y="24"/>
                  <a:pt x="25" y="27"/>
                </a:cubicBezTo>
                <a:cubicBezTo>
                  <a:pt x="18" y="33"/>
                  <a:pt x="18" y="45"/>
                  <a:pt x="25" y="51"/>
                </a:cubicBezTo>
                <a:cubicBezTo>
                  <a:pt x="28" y="54"/>
                  <a:pt x="33" y="55"/>
                  <a:pt x="37" y="55"/>
                </a:cubicBezTo>
                <a:cubicBezTo>
                  <a:pt x="40" y="55"/>
                  <a:pt x="44" y="54"/>
                  <a:pt x="47" y="51"/>
                </a:cubicBezTo>
                <a:cubicBezTo>
                  <a:pt x="54" y="45"/>
                  <a:pt x="54" y="33"/>
                  <a:pt x="47" y="27"/>
                </a:cubicBezTo>
                <a:cubicBezTo>
                  <a:pt x="44" y="24"/>
                  <a:pt x="40" y="22"/>
                  <a:pt x="37" y="22"/>
                </a:cubicBezTo>
                <a:close/>
                <a:moveTo>
                  <a:pt x="41" y="45"/>
                </a:moveTo>
                <a:cubicBezTo>
                  <a:pt x="40" y="46"/>
                  <a:pt x="38" y="48"/>
                  <a:pt x="37" y="48"/>
                </a:cubicBezTo>
                <a:cubicBezTo>
                  <a:pt x="34" y="48"/>
                  <a:pt x="33" y="46"/>
                  <a:pt x="31" y="45"/>
                </a:cubicBezTo>
                <a:cubicBezTo>
                  <a:pt x="27" y="42"/>
                  <a:pt x="27" y="36"/>
                  <a:pt x="31" y="33"/>
                </a:cubicBezTo>
                <a:cubicBezTo>
                  <a:pt x="33" y="31"/>
                  <a:pt x="34" y="30"/>
                  <a:pt x="37" y="30"/>
                </a:cubicBezTo>
                <a:cubicBezTo>
                  <a:pt x="38" y="30"/>
                  <a:pt x="40" y="31"/>
                  <a:pt x="41" y="33"/>
                </a:cubicBezTo>
                <a:cubicBezTo>
                  <a:pt x="46" y="36"/>
                  <a:pt x="46" y="42"/>
                  <a:pt x="41" y="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01614310-3D91-8B26-2ED7-D32343528749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5235575"/>
            <a:ext cx="254000" cy="236538"/>
          </a:xfrm>
          <a:custGeom>
            <a:avLst/>
            <a:gdLst>
              <a:gd name="T0" fmla="*/ 160 w 160"/>
              <a:gd name="T1" fmla="*/ 138 h 149"/>
              <a:gd name="T2" fmla="*/ 150 w 160"/>
              <a:gd name="T3" fmla="*/ 149 h 149"/>
              <a:gd name="T4" fmla="*/ 140 w 160"/>
              <a:gd name="T5" fmla="*/ 138 h 149"/>
              <a:gd name="T6" fmla="*/ 150 w 160"/>
              <a:gd name="T7" fmla="*/ 117 h 149"/>
              <a:gd name="T8" fmla="*/ 160 w 160"/>
              <a:gd name="T9" fmla="*/ 138 h 149"/>
              <a:gd name="T10" fmla="*/ 145 w 160"/>
              <a:gd name="T11" fmla="*/ 58 h 149"/>
              <a:gd name="T12" fmla="*/ 145 w 160"/>
              <a:gd name="T13" fmla="*/ 107 h 149"/>
              <a:gd name="T14" fmla="*/ 150 w 160"/>
              <a:gd name="T15" fmla="*/ 112 h 149"/>
              <a:gd name="T16" fmla="*/ 155 w 160"/>
              <a:gd name="T17" fmla="*/ 107 h 149"/>
              <a:gd name="T18" fmla="*/ 155 w 160"/>
              <a:gd name="T19" fmla="*/ 58 h 149"/>
              <a:gd name="T20" fmla="*/ 150 w 160"/>
              <a:gd name="T21" fmla="*/ 52 h 149"/>
              <a:gd name="T22" fmla="*/ 145 w 160"/>
              <a:gd name="T23" fmla="*/ 58 h 149"/>
              <a:gd name="T24" fmla="*/ 149 w 160"/>
              <a:gd name="T25" fmla="*/ 47 h 149"/>
              <a:gd name="T26" fmla="*/ 135 w 160"/>
              <a:gd name="T27" fmla="*/ 50 h 149"/>
              <a:gd name="T28" fmla="*/ 135 w 160"/>
              <a:gd name="T29" fmla="*/ 96 h 149"/>
              <a:gd name="T30" fmla="*/ 79 w 160"/>
              <a:gd name="T31" fmla="*/ 122 h 149"/>
              <a:gd name="T32" fmla="*/ 25 w 160"/>
              <a:gd name="T33" fmla="*/ 96 h 149"/>
              <a:gd name="T34" fmla="*/ 25 w 160"/>
              <a:gd name="T35" fmla="*/ 50 h 149"/>
              <a:gd name="T36" fmla="*/ 11 w 160"/>
              <a:gd name="T37" fmla="*/ 47 h 149"/>
              <a:gd name="T38" fmla="*/ 0 w 160"/>
              <a:gd name="T39" fmla="*/ 31 h 149"/>
              <a:gd name="T40" fmla="*/ 11 w 160"/>
              <a:gd name="T41" fmla="*/ 16 h 149"/>
              <a:gd name="T42" fmla="*/ 77 w 160"/>
              <a:gd name="T43" fmla="*/ 0 h 149"/>
              <a:gd name="T44" fmla="*/ 79 w 160"/>
              <a:gd name="T45" fmla="*/ 0 h 149"/>
              <a:gd name="T46" fmla="*/ 83 w 160"/>
              <a:gd name="T47" fmla="*/ 0 h 149"/>
              <a:gd name="T48" fmla="*/ 149 w 160"/>
              <a:gd name="T49" fmla="*/ 16 h 149"/>
              <a:gd name="T50" fmla="*/ 160 w 160"/>
              <a:gd name="T51" fmla="*/ 31 h 149"/>
              <a:gd name="T52" fmla="*/ 149 w 160"/>
              <a:gd name="T53" fmla="*/ 47 h 149"/>
              <a:gd name="T54" fmla="*/ 125 w 160"/>
              <a:gd name="T55" fmla="*/ 52 h 149"/>
              <a:gd name="T56" fmla="*/ 83 w 160"/>
              <a:gd name="T57" fmla="*/ 63 h 149"/>
              <a:gd name="T58" fmla="*/ 79 w 160"/>
              <a:gd name="T59" fmla="*/ 63 h 149"/>
              <a:gd name="T60" fmla="*/ 77 w 160"/>
              <a:gd name="T61" fmla="*/ 63 h 149"/>
              <a:gd name="T62" fmla="*/ 35 w 160"/>
              <a:gd name="T63" fmla="*/ 52 h 149"/>
              <a:gd name="T64" fmla="*/ 35 w 160"/>
              <a:gd name="T65" fmla="*/ 96 h 149"/>
              <a:gd name="T66" fmla="*/ 79 w 160"/>
              <a:gd name="T67" fmla="*/ 112 h 149"/>
              <a:gd name="T68" fmla="*/ 125 w 160"/>
              <a:gd name="T69" fmla="*/ 96 h 149"/>
              <a:gd name="T70" fmla="*/ 125 w 160"/>
              <a:gd name="T71" fmla="*/ 52 h 149"/>
              <a:gd name="T72" fmla="*/ 125 w 160"/>
              <a:gd name="T73" fmla="*/ 52 h 149"/>
              <a:gd name="T74" fmla="*/ 146 w 160"/>
              <a:gd name="T75" fmla="*/ 37 h 149"/>
              <a:gd name="T76" fmla="*/ 150 w 160"/>
              <a:gd name="T77" fmla="*/ 31 h 149"/>
              <a:gd name="T78" fmla="*/ 146 w 160"/>
              <a:gd name="T79" fmla="*/ 26 h 149"/>
              <a:gd name="T80" fmla="*/ 80 w 160"/>
              <a:gd name="T81" fmla="*/ 10 h 149"/>
              <a:gd name="T82" fmla="*/ 79 w 160"/>
              <a:gd name="T83" fmla="*/ 10 h 149"/>
              <a:gd name="T84" fmla="*/ 78 w 160"/>
              <a:gd name="T85" fmla="*/ 10 h 149"/>
              <a:gd name="T86" fmla="*/ 13 w 160"/>
              <a:gd name="T87" fmla="*/ 26 h 149"/>
              <a:gd name="T88" fmla="*/ 10 w 160"/>
              <a:gd name="T89" fmla="*/ 31 h 149"/>
              <a:gd name="T90" fmla="*/ 13 w 160"/>
              <a:gd name="T91" fmla="*/ 37 h 149"/>
              <a:gd name="T92" fmla="*/ 78 w 160"/>
              <a:gd name="T93" fmla="*/ 52 h 149"/>
              <a:gd name="T94" fmla="*/ 79 w 160"/>
              <a:gd name="T95" fmla="*/ 52 h 149"/>
              <a:gd name="T96" fmla="*/ 80 w 160"/>
              <a:gd name="T97" fmla="*/ 52 h 149"/>
              <a:gd name="T98" fmla="*/ 146 w 160"/>
              <a:gd name="T99" fmla="*/ 37 h 149"/>
              <a:gd name="T100" fmla="*/ 146 w 160"/>
              <a:gd name="T101" fmla="*/ 37 h 149"/>
              <a:gd name="T102" fmla="*/ 146 w 160"/>
              <a:gd name="T103" fmla="*/ 37 h 149"/>
              <a:gd name="T104" fmla="*/ 146 w 160"/>
              <a:gd name="T105" fmla="*/ 37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49">
                <a:moveTo>
                  <a:pt x="160" y="138"/>
                </a:moveTo>
                <a:cubicBezTo>
                  <a:pt x="160" y="145"/>
                  <a:pt x="156" y="149"/>
                  <a:pt x="150" y="149"/>
                </a:cubicBezTo>
                <a:cubicBezTo>
                  <a:pt x="145" y="149"/>
                  <a:pt x="140" y="145"/>
                  <a:pt x="140" y="138"/>
                </a:cubicBezTo>
                <a:cubicBezTo>
                  <a:pt x="140" y="133"/>
                  <a:pt x="145" y="117"/>
                  <a:pt x="150" y="117"/>
                </a:cubicBezTo>
                <a:cubicBezTo>
                  <a:pt x="156" y="117"/>
                  <a:pt x="160" y="133"/>
                  <a:pt x="160" y="138"/>
                </a:cubicBezTo>
                <a:close/>
                <a:moveTo>
                  <a:pt x="145" y="58"/>
                </a:moveTo>
                <a:cubicBezTo>
                  <a:pt x="145" y="107"/>
                  <a:pt x="145" y="107"/>
                  <a:pt x="145" y="107"/>
                </a:cubicBezTo>
                <a:cubicBezTo>
                  <a:pt x="145" y="109"/>
                  <a:pt x="147" y="112"/>
                  <a:pt x="150" y="112"/>
                </a:cubicBezTo>
                <a:cubicBezTo>
                  <a:pt x="152" y="112"/>
                  <a:pt x="155" y="109"/>
                  <a:pt x="155" y="107"/>
                </a:cubicBezTo>
                <a:cubicBezTo>
                  <a:pt x="155" y="58"/>
                  <a:pt x="155" y="58"/>
                  <a:pt x="155" y="58"/>
                </a:cubicBezTo>
                <a:cubicBezTo>
                  <a:pt x="155" y="55"/>
                  <a:pt x="152" y="52"/>
                  <a:pt x="150" y="52"/>
                </a:cubicBezTo>
                <a:cubicBezTo>
                  <a:pt x="147" y="52"/>
                  <a:pt x="145" y="55"/>
                  <a:pt x="145" y="58"/>
                </a:cubicBezTo>
                <a:close/>
                <a:moveTo>
                  <a:pt x="149" y="47"/>
                </a:moveTo>
                <a:cubicBezTo>
                  <a:pt x="135" y="50"/>
                  <a:pt x="135" y="50"/>
                  <a:pt x="135" y="50"/>
                </a:cubicBezTo>
                <a:cubicBezTo>
                  <a:pt x="135" y="96"/>
                  <a:pt x="135" y="96"/>
                  <a:pt x="135" y="96"/>
                </a:cubicBezTo>
                <a:cubicBezTo>
                  <a:pt x="135" y="109"/>
                  <a:pt x="120" y="122"/>
                  <a:pt x="79" y="122"/>
                </a:cubicBezTo>
                <a:cubicBezTo>
                  <a:pt x="40" y="122"/>
                  <a:pt x="25" y="109"/>
                  <a:pt x="25" y="96"/>
                </a:cubicBezTo>
                <a:cubicBezTo>
                  <a:pt x="25" y="50"/>
                  <a:pt x="25" y="50"/>
                  <a:pt x="25" y="50"/>
                </a:cubicBezTo>
                <a:cubicBezTo>
                  <a:pt x="11" y="47"/>
                  <a:pt x="11" y="47"/>
                  <a:pt x="11" y="47"/>
                </a:cubicBezTo>
                <a:cubicBezTo>
                  <a:pt x="4" y="46"/>
                  <a:pt x="0" y="39"/>
                  <a:pt x="0" y="31"/>
                </a:cubicBezTo>
                <a:cubicBezTo>
                  <a:pt x="0" y="23"/>
                  <a:pt x="4" y="18"/>
                  <a:pt x="11" y="16"/>
                </a:cubicBezTo>
                <a:cubicBezTo>
                  <a:pt x="77" y="0"/>
                  <a:pt x="77" y="0"/>
                  <a:pt x="77" y="0"/>
                </a:cubicBezTo>
                <a:cubicBezTo>
                  <a:pt x="78" y="0"/>
                  <a:pt x="78" y="0"/>
                  <a:pt x="79" y="0"/>
                </a:cubicBezTo>
                <a:cubicBezTo>
                  <a:pt x="80" y="0"/>
                  <a:pt x="82" y="0"/>
                  <a:pt x="83" y="0"/>
                </a:cubicBezTo>
                <a:cubicBezTo>
                  <a:pt x="149" y="16"/>
                  <a:pt x="149" y="16"/>
                  <a:pt x="149" y="16"/>
                </a:cubicBezTo>
                <a:cubicBezTo>
                  <a:pt x="155" y="18"/>
                  <a:pt x="160" y="23"/>
                  <a:pt x="160" y="31"/>
                </a:cubicBezTo>
                <a:cubicBezTo>
                  <a:pt x="160" y="39"/>
                  <a:pt x="155" y="46"/>
                  <a:pt x="149" y="47"/>
                </a:cubicBezTo>
                <a:close/>
                <a:moveTo>
                  <a:pt x="125" y="52"/>
                </a:moveTo>
                <a:cubicBezTo>
                  <a:pt x="83" y="63"/>
                  <a:pt x="83" y="63"/>
                  <a:pt x="83" y="63"/>
                </a:cubicBezTo>
                <a:cubicBezTo>
                  <a:pt x="82" y="63"/>
                  <a:pt x="80" y="63"/>
                  <a:pt x="79" y="63"/>
                </a:cubicBezTo>
                <a:cubicBezTo>
                  <a:pt x="78" y="63"/>
                  <a:pt x="78" y="63"/>
                  <a:pt x="77" y="63"/>
                </a:cubicBezTo>
                <a:cubicBezTo>
                  <a:pt x="35" y="52"/>
                  <a:pt x="35" y="52"/>
                  <a:pt x="35" y="52"/>
                </a:cubicBezTo>
                <a:cubicBezTo>
                  <a:pt x="35" y="96"/>
                  <a:pt x="35" y="96"/>
                  <a:pt x="35" y="96"/>
                </a:cubicBezTo>
                <a:cubicBezTo>
                  <a:pt x="35" y="101"/>
                  <a:pt x="49" y="112"/>
                  <a:pt x="79" y="112"/>
                </a:cubicBezTo>
                <a:cubicBezTo>
                  <a:pt x="110" y="112"/>
                  <a:pt x="125" y="101"/>
                  <a:pt x="125" y="96"/>
                </a:cubicBezTo>
                <a:cubicBezTo>
                  <a:pt x="125" y="52"/>
                  <a:pt x="125" y="52"/>
                  <a:pt x="125" y="52"/>
                </a:cubicBezTo>
                <a:cubicBezTo>
                  <a:pt x="125" y="52"/>
                  <a:pt x="125" y="52"/>
                  <a:pt x="125" y="52"/>
                </a:cubicBezTo>
                <a:close/>
                <a:moveTo>
                  <a:pt x="146" y="37"/>
                </a:moveTo>
                <a:cubicBezTo>
                  <a:pt x="149" y="37"/>
                  <a:pt x="150" y="34"/>
                  <a:pt x="150" y="31"/>
                </a:cubicBezTo>
                <a:cubicBezTo>
                  <a:pt x="150" y="29"/>
                  <a:pt x="149" y="27"/>
                  <a:pt x="146" y="26"/>
                </a:cubicBezTo>
                <a:cubicBezTo>
                  <a:pt x="80" y="10"/>
                  <a:pt x="80" y="10"/>
                  <a:pt x="80" y="10"/>
                </a:cubicBezTo>
                <a:cubicBezTo>
                  <a:pt x="79" y="10"/>
                  <a:pt x="79" y="10"/>
                  <a:pt x="79" y="10"/>
                </a:cubicBezTo>
                <a:cubicBezTo>
                  <a:pt x="78" y="10"/>
                  <a:pt x="78" y="10"/>
                  <a:pt x="78" y="10"/>
                </a:cubicBezTo>
                <a:cubicBezTo>
                  <a:pt x="13" y="26"/>
                  <a:pt x="13" y="26"/>
                  <a:pt x="13" y="26"/>
                </a:cubicBezTo>
                <a:cubicBezTo>
                  <a:pt x="11" y="27"/>
                  <a:pt x="10" y="29"/>
                  <a:pt x="10" y="31"/>
                </a:cubicBezTo>
                <a:cubicBezTo>
                  <a:pt x="10" y="34"/>
                  <a:pt x="11" y="37"/>
                  <a:pt x="13" y="37"/>
                </a:cubicBezTo>
                <a:cubicBezTo>
                  <a:pt x="78" y="52"/>
                  <a:pt x="78" y="52"/>
                  <a:pt x="78" y="52"/>
                </a:cubicBezTo>
                <a:cubicBezTo>
                  <a:pt x="79" y="52"/>
                  <a:pt x="79" y="52"/>
                  <a:pt x="79" y="52"/>
                </a:cubicBezTo>
                <a:cubicBezTo>
                  <a:pt x="80" y="52"/>
                  <a:pt x="80" y="52"/>
                  <a:pt x="80" y="52"/>
                </a:cubicBezTo>
                <a:cubicBezTo>
                  <a:pt x="146" y="37"/>
                  <a:pt x="146" y="37"/>
                  <a:pt x="146" y="37"/>
                </a:cubicBezTo>
                <a:cubicBezTo>
                  <a:pt x="146" y="37"/>
                  <a:pt x="146" y="37"/>
                  <a:pt x="146" y="37"/>
                </a:cubicBezTo>
                <a:close/>
                <a:moveTo>
                  <a:pt x="146" y="37"/>
                </a:moveTo>
                <a:cubicBezTo>
                  <a:pt x="146" y="37"/>
                  <a:pt x="146" y="37"/>
                  <a:pt x="146" y="3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0A089D1B-0EF3-D606-CFA1-046B00239759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1376363"/>
            <a:ext cx="254000" cy="242888"/>
          </a:xfrm>
          <a:custGeom>
            <a:avLst/>
            <a:gdLst>
              <a:gd name="T0" fmla="*/ 160 w 160"/>
              <a:gd name="T1" fmla="*/ 6 h 153"/>
              <a:gd name="T2" fmla="*/ 154 w 160"/>
              <a:gd name="T3" fmla="*/ 13 h 153"/>
              <a:gd name="T4" fmla="*/ 142 w 160"/>
              <a:gd name="T5" fmla="*/ 13 h 153"/>
              <a:gd name="T6" fmla="*/ 101 w 160"/>
              <a:gd name="T7" fmla="*/ 114 h 153"/>
              <a:gd name="T8" fmla="*/ 16 w 160"/>
              <a:gd name="T9" fmla="*/ 114 h 153"/>
              <a:gd name="T10" fmla="*/ 0 w 160"/>
              <a:gd name="T11" fmla="*/ 44 h 153"/>
              <a:gd name="T12" fmla="*/ 79 w 160"/>
              <a:gd name="T13" fmla="*/ 44 h 153"/>
              <a:gd name="T14" fmla="*/ 85 w 160"/>
              <a:gd name="T15" fmla="*/ 51 h 153"/>
              <a:gd name="T16" fmla="*/ 79 w 160"/>
              <a:gd name="T17" fmla="*/ 57 h 153"/>
              <a:gd name="T18" fmla="*/ 16 w 160"/>
              <a:gd name="T19" fmla="*/ 57 h 153"/>
              <a:gd name="T20" fmla="*/ 26 w 160"/>
              <a:gd name="T21" fmla="*/ 101 h 153"/>
              <a:gd name="T22" fmla="*/ 92 w 160"/>
              <a:gd name="T23" fmla="*/ 101 h 153"/>
              <a:gd name="T24" fmla="*/ 134 w 160"/>
              <a:gd name="T25" fmla="*/ 0 h 153"/>
              <a:gd name="T26" fmla="*/ 154 w 160"/>
              <a:gd name="T27" fmla="*/ 0 h 153"/>
              <a:gd name="T28" fmla="*/ 160 w 160"/>
              <a:gd name="T29" fmla="*/ 6 h 153"/>
              <a:gd name="T30" fmla="*/ 54 w 160"/>
              <a:gd name="T31" fmla="*/ 134 h 153"/>
              <a:gd name="T32" fmla="*/ 38 w 160"/>
              <a:gd name="T33" fmla="*/ 153 h 153"/>
              <a:gd name="T34" fmla="*/ 20 w 160"/>
              <a:gd name="T35" fmla="*/ 134 h 153"/>
              <a:gd name="T36" fmla="*/ 38 w 160"/>
              <a:gd name="T37" fmla="*/ 117 h 153"/>
              <a:gd name="T38" fmla="*/ 54 w 160"/>
              <a:gd name="T39" fmla="*/ 134 h 153"/>
              <a:gd name="T40" fmla="*/ 47 w 160"/>
              <a:gd name="T41" fmla="*/ 134 h 153"/>
              <a:gd name="T42" fmla="*/ 38 w 160"/>
              <a:gd name="T43" fmla="*/ 125 h 153"/>
              <a:gd name="T44" fmla="*/ 29 w 160"/>
              <a:gd name="T45" fmla="*/ 134 h 153"/>
              <a:gd name="T46" fmla="*/ 38 w 160"/>
              <a:gd name="T47" fmla="*/ 144 h 153"/>
              <a:gd name="T48" fmla="*/ 47 w 160"/>
              <a:gd name="T49" fmla="*/ 134 h 153"/>
              <a:gd name="T50" fmla="*/ 100 w 160"/>
              <a:gd name="T51" fmla="*/ 134 h 153"/>
              <a:gd name="T52" fmla="*/ 84 w 160"/>
              <a:gd name="T53" fmla="*/ 153 h 153"/>
              <a:gd name="T54" fmla="*/ 66 w 160"/>
              <a:gd name="T55" fmla="*/ 134 h 153"/>
              <a:gd name="T56" fmla="*/ 84 w 160"/>
              <a:gd name="T57" fmla="*/ 117 h 153"/>
              <a:gd name="T58" fmla="*/ 100 w 160"/>
              <a:gd name="T59" fmla="*/ 134 h 153"/>
              <a:gd name="T60" fmla="*/ 91 w 160"/>
              <a:gd name="T61" fmla="*/ 134 h 153"/>
              <a:gd name="T62" fmla="*/ 84 w 160"/>
              <a:gd name="T63" fmla="*/ 125 h 153"/>
              <a:gd name="T64" fmla="*/ 75 w 160"/>
              <a:gd name="T65" fmla="*/ 134 h 153"/>
              <a:gd name="T66" fmla="*/ 84 w 160"/>
              <a:gd name="T67" fmla="*/ 144 h 153"/>
              <a:gd name="T68" fmla="*/ 91 w 160"/>
              <a:gd name="T69" fmla="*/ 134 h 153"/>
              <a:gd name="T70" fmla="*/ 91 w 160"/>
              <a:gd name="T71" fmla="*/ 134 h 153"/>
              <a:gd name="T72" fmla="*/ 91 w 160"/>
              <a:gd name="T73" fmla="*/ 134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53">
                <a:moveTo>
                  <a:pt x="160" y="6"/>
                </a:moveTo>
                <a:cubicBezTo>
                  <a:pt x="160" y="11"/>
                  <a:pt x="157" y="13"/>
                  <a:pt x="154" y="13"/>
                </a:cubicBezTo>
                <a:cubicBezTo>
                  <a:pt x="142" y="13"/>
                  <a:pt x="142" y="13"/>
                  <a:pt x="142" y="13"/>
                </a:cubicBezTo>
                <a:cubicBezTo>
                  <a:pt x="101" y="114"/>
                  <a:pt x="101" y="114"/>
                  <a:pt x="101" y="114"/>
                </a:cubicBezTo>
                <a:cubicBezTo>
                  <a:pt x="16" y="114"/>
                  <a:pt x="16" y="114"/>
                  <a:pt x="16" y="114"/>
                </a:cubicBezTo>
                <a:cubicBezTo>
                  <a:pt x="0" y="44"/>
                  <a:pt x="0" y="44"/>
                  <a:pt x="0" y="44"/>
                </a:cubicBezTo>
                <a:cubicBezTo>
                  <a:pt x="79" y="44"/>
                  <a:pt x="79" y="44"/>
                  <a:pt x="79" y="44"/>
                </a:cubicBezTo>
                <a:cubicBezTo>
                  <a:pt x="84" y="44"/>
                  <a:pt x="85" y="48"/>
                  <a:pt x="85" y="51"/>
                </a:cubicBezTo>
                <a:cubicBezTo>
                  <a:pt x="85" y="54"/>
                  <a:pt x="84" y="57"/>
                  <a:pt x="79" y="57"/>
                </a:cubicBezTo>
                <a:cubicBezTo>
                  <a:pt x="16" y="57"/>
                  <a:pt x="16" y="57"/>
                  <a:pt x="16" y="57"/>
                </a:cubicBezTo>
                <a:cubicBezTo>
                  <a:pt x="26" y="101"/>
                  <a:pt x="26" y="101"/>
                  <a:pt x="26" y="101"/>
                </a:cubicBezTo>
                <a:cubicBezTo>
                  <a:pt x="92" y="101"/>
                  <a:pt x="92" y="101"/>
                  <a:pt x="92" y="101"/>
                </a:cubicBezTo>
                <a:cubicBezTo>
                  <a:pt x="134" y="0"/>
                  <a:pt x="134" y="0"/>
                  <a:pt x="134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7" y="0"/>
                  <a:pt x="160" y="3"/>
                  <a:pt x="160" y="6"/>
                </a:cubicBezTo>
                <a:close/>
                <a:moveTo>
                  <a:pt x="54" y="134"/>
                </a:moveTo>
                <a:cubicBezTo>
                  <a:pt x="54" y="145"/>
                  <a:pt x="47" y="153"/>
                  <a:pt x="38" y="153"/>
                </a:cubicBezTo>
                <a:cubicBezTo>
                  <a:pt x="29" y="153"/>
                  <a:pt x="20" y="145"/>
                  <a:pt x="20" y="134"/>
                </a:cubicBezTo>
                <a:cubicBezTo>
                  <a:pt x="20" y="125"/>
                  <a:pt x="29" y="117"/>
                  <a:pt x="38" y="117"/>
                </a:cubicBezTo>
                <a:cubicBezTo>
                  <a:pt x="47" y="117"/>
                  <a:pt x="54" y="125"/>
                  <a:pt x="54" y="134"/>
                </a:cubicBezTo>
                <a:close/>
                <a:moveTo>
                  <a:pt x="47" y="134"/>
                </a:moveTo>
                <a:cubicBezTo>
                  <a:pt x="47" y="130"/>
                  <a:pt x="42" y="125"/>
                  <a:pt x="38" y="125"/>
                </a:cubicBezTo>
                <a:cubicBezTo>
                  <a:pt x="34" y="125"/>
                  <a:pt x="29" y="130"/>
                  <a:pt x="29" y="134"/>
                </a:cubicBezTo>
                <a:cubicBezTo>
                  <a:pt x="29" y="141"/>
                  <a:pt x="34" y="144"/>
                  <a:pt x="38" y="144"/>
                </a:cubicBezTo>
                <a:cubicBezTo>
                  <a:pt x="42" y="144"/>
                  <a:pt x="47" y="141"/>
                  <a:pt x="47" y="134"/>
                </a:cubicBezTo>
                <a:close/>
                <a:moveTo>
                  <a:pt x="100" y="134"/>
                </a:moveTo>
                <a:cubicBezTo>
                  <a:pt x="100" y="145"/>
                  <a:pt x="92" y="153"/>
                  <a:pt x="84" y="153"/>
                </a:cubicBezTo>
                <a:cubicBezTo>
                  <a:pt x="73" y="153"/>
                  <a:pt x="66" y="145"/>
                  <a:pt x="66" y="134"/>
                </a:cubicBezTo>
                <a:cubicBezTo>
                  <a:pt x="66" y="125"/>
                  <a:pt x="73" y="117"/>
                  <a:pt x="84" y="117"/>
                </a:cubicBezTo>
                <a:cubicBezTo>
                  <a:pt x="92" y="117"/>
                  <a:pt x="100" y="125"/>
                  <a:pt x="100" y="134"/>
                </a:cubicBezTo>
                <a:close/>
                <a:moveTo>
                  <a:pt x="91" y="134"/>
                </a:moveTo>
                <a:cubicBezTo>
                  <a:pt x="91" y="130"/>
                  <a:pt x="88" y="125"/>
                  <a:pt x="84" y="125"/>
                </a:cubicBezTo>
                <a:cubicBezTo>
                  <a:pt x="78" y="125"/>
                  <a:pt x="75" y="130"/>
                  <a:pt x="75" y="134"/>
                </a:cubicBezTo>
                <a:cubicBezTo>
                  <a:pt x="75" y="141"/>
                  <a:pt x="78" y="144"/>
                  <a:pt x="84" y="144"/>
                </a:cubicBezTo>
                <a:cubicBezTo>
                  <a:pt x="88" y="144"/>
                  <a:pt x="91" y="141"/>
                  <a:pt x="91" y="134"/>
                </a:cubicBezTo>
                <a:close/>
                <a:moveTo>
                  <a:pt x="91" y="134"/>
                </a:moveTo>
                <a:cubicBezTo>
                  <a:pt x="91" y="134"/>
                  <a:pt x="91" y="134"/>
                  <a:pt x="91" y="13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86E78315-72EE-70DC-A8AC-FDD2920A6D84}"/>
              </a:ext>
            </a:extLst>
          </p:cNvPr>
          <p:cNvSpPr>
            <a:spLocks noEditPoints="1"/>
          </p:cNvSpPr>
          <p:nvPr/>
        </p:nvSpPr>
        <p:spPr bwMode="auto">
          <a:xfrm>
            <a:off x="4049713" y="2471738"/>
            <a:ext cx="234950" cy="254000"/>
          </a:xfrm>
          <a:custGeom>
            <a:avLst/>
            <a:gdLst>
              <a:gd name="T0" fmla="*/ 145 w 148"/>
              <a:gd name="T1" fmla="*/ 32 h 160"/>
              <a:gd name="T2" fmla="*/ 72 w 148"/>
              <a:gd name="T3" fmla="*/ 26 h 160"/>
              <a:gd name="T4" fmla="*/ 60 w 148"/>
              <a:gd name="T5" fmla="*/ 2 h 160"/>
              <a:gd name="T6" fmla="*/ 58 w 148"/>
              <a:gd name="T7" fmla="*/ 0 h 160"/>
              <a:gd name="T8" fmla="*/ 0 w 148"/>
              <a:gd name="T9" fmla="*/ 36 h 160"/>
              <a:gd name="T10" fmla="*/ 14 w 148"/>
              <a:gd name="T11" fmla="*/ 62 h 160"/>
              <a:gd name="T12" fmla="*/ 14 w 148"/>
              <a:gd name="T13" fmla="*/ 121 h 160"/>
              <a:gd name="T14" fmla="*/ 14 w 148"/>
              <a:gd name="T15" fmla="*/ 123 h 160"/>
              <a:gd name="T16" fmla="*/ 71 w 148"/>
              <a:gd name="T17" fmla="*/ 160 h 160"/>
              <a:gd name="T18" fmla="*/ 130 w 148"/>
              <a:gd name="T19" fmla="*/ 123 h 160"/>
              <a:gd name="T20" fmla="*/ 131 w 148"/>
              <a:gd name="T21" fmla="*/ 121 h 160"/>
              <a:gd name="T22" fmla="*/ 148 w 148"/>
              <a:gd name="T23" fmla="*/ 36 h 160"/>
              <a:gd name="T24" fmla="*/ 63 w 148"/>
              <a:gd name="T25" fmla="*/ 91 h 160"/>
              <a:gd name="T26" fmla="*/ 77 w 148"/>
              <a:gd name="T27" fmla="*/ 89 h 160"/>
              <a:gd name="T28" fmla="*/ 63 w 148"/>
              <a:gd name="T29" fmla="*/ 91 h 160"/>
              <a:gd name="T30" fmla="*/ 69 w 148"/>
              <a:gd name="T31" fmla="*/ 82 h 160"/>
              <a:gd name="T32" fmla="*/ 19 w 148"/>
              <a:gd name="T33" fmla="*/ 62 h 160"/>
              <a:gd name="T34" fmla="*/ 69 w 148"/>
              <a:gd name="T35" fmla="*/ 82 h 160"/>
              <a:gd name="T36" fmla="*/ 17 w 148"/>
              <a:gd name="T37" fmla="*/ 66 h 160"/>
              <a:gd name="T38" fmla="*/ 69 w 148"/>
              <a:gd name="T39" fmla="*/ 155 h 160"/>
              <a:gd name="T40" fmla="*/ 17 w 148"/>
              <a:gd name="T41" fmla="*/ 66 h 160"/>
              <a:gd name="T42" fmla="*/ 73 w 148"/>
              <a:gd name="T43" fmla="*/ 100 h 160"/>
              <a:gd name="T44" fmla="*/ 128 w 148"/>
              <a:gd name="T45" fmla="*/ 121 h 160"/>
              <a:gd name="T46" fmla="*/ 73 w 148"/>
              <a:gd name="T47" fmla="*/ 100 h 160"/>
              <a:gd name="T48" fmla="*/ 79 w 148"/>
              <a:gd name="T49" fmla="*/ 85 h 160"/>
              <a:gd name="T50" fmla="*/ 73 w 148"/>
              <a:gd name="T51" fmla="*/ 31 h 160"/>
              <a:gd name="T52" fmla="*/ 89 w 148"/>
              <a:gd name="T53" fmla="*/ 68 h 160"/>
              <a:gd name="T54" fmla="*/ 79 w 148"/>
              <a:gd name="T55" fmla="*/ 85 h 160"/>
              <a:gd name="T56" fmla="*/ 58 w 148"/>
              <a:gd name="T57" fmla="*/ 5 h 160"/>
              <a:gd name="T58" fmla="*/ 16 w 148"/>
              <a:gd name="T59" fmla="*/ 60 h 160"/>
              <a:gd name="T60" fmla="*/ 58 w 148"/>
              <a:gd name="T61" fmla="*/ 5 h 160"/>
              <a:gd name="T62" fmla="*/ 128 w 148"/>
              <a:gd name="T63" fmla="*/ 61 h 160"/>
              <a:gd name="T64" fmla="*/ 79 w 148"/>
              <a:gd name="T65" fmla="*/ 92 h 160"/>
              <a:gd name="T66" fmla="*/ 140 w 148"/>
              <a:gd name="T67" fmla="*/ 40 h 160"/>
              <a:gd name="T68" fmla="*/ 128 w 148"/>
              <a:gd name="T69" fmla="*/ 61 h 160"/>
              <a:gd name="T70" fmla="*/ 128 w 148"/>
              <a:gd name="T71" fmla="*/ 6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8" h="160">
                <a:moveTo>
                  <a:pt x="147" y="34"/>
                </a:moveTo>
                <a:cubicBezTo>
                  <a:pt x="147" y="32"/>
                  <a:pt x="146" y="32"/>
                  <a:pt x="145" y="32"/>
                </a:cubicBezTo>
                <a:cubicBezTo>
                  <a:pt x="114" y="52"/>
                  <a:pt x="114" y="52"/>
                  <a:pt x="114" y="52"/>
                </a:cubicBezTo>
                <a:cubicBezTo>
                  <a:pt x="72" y="26"/>
                  <a:pt x="72" y="26"/>
                  <a:pt x="72" y="26"/>
                </a:cubicBezTo>
                <a:cubicBezTo>
                  <a:pt x="72" y="26"/>
                  <a:pt x="72" y="26"/>
                  <a:pt x="72" y="26"/>
                </a:cubicBezTo>
                <a:cubicBezTo>
                  <a:pt x="60" y="2"/>
                  <a:pt x="60" y="2"/>
                  <a:pt x="60" y="2"/>
                </a:cubicBezTo>
                <a:cubicBezTo>
                  <a:pt x="60" y="0"/>
                  <a:pt x="59" y="0"/>
                  <a:pt x="59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1" y="35"/>
                  <a:pt x="1" y="35"/>
                  <a:pt x="1" y="35"/>
                </a:cubicBezTo>
                <a:cubicBezTo>
                  <a:pt x="1" y="35"/>
                  <a:pt x="0" y="35"/>
                  <a:pt x="0" y="36"/>
                </a:cubicBezTo>
                <a:cubicBezTo>
                  <a:pt x="0" y="37"/>
                  <a:pt x="0" y="37"/>
                  <a:pt x="0" y="37"/>
                </a:cubicBezTo>
                <a:cubicBezTo>
                  <a:pt x="14" y="62"/>
                  <a:pt x="14" y="62"/>
                  <a:pt x="14" y="62"/>
                </a:cubicBezTo>
                <a:cubicBezTo>
                  <a:pt x="14" y="62"/>
                  <a:pt x="14" y="62"/>
                  <a:pt x="14" y="62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3" y="121"/>
                  <a:pt x="13" y="121"/>
                  <a:pt x="13" y="121"/>
                </a:cubicBezTo>
                <a:cubicBezTo>
                  <a:pt x="14" y="123"/>
                  <a:pt x="14" y="123"/>
                  <a:pt x="14" y="123"/>
                </a:cubicBezTo>
                <a:cubicBezTo>
                  <a:pt x="70" y="159"/>
                  <a:pt x="70" y="159"/>
                  <a:pt x="70" y="159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72" y="159"/>
                  <a:pt x="72" y="159"/>
                  <a:pt x="72" y="159"/>
                </a:cubicBezTo>
                <a:cubicBezTo>
                  <a:pt x="130" y="123"/>
                  <a:pt x="130" y="123"/>
                  <a:pt x="130" y="123"/>
                </a:cubicBezTo>
                <a:cubicBezTo>
                  <a:pt x="131" y="123"/>
                  <a:pt x="131" y="121"/>
                  <a:pt x="131" y="121"/>
                </a:cubicBezTo>
                <a:cubicBezTo>
                  <a:pt x="131" y="121"/>
                  <a:pt x="131" y="121"/>
                  <a:pt x="131" y="121"/>
                </a:cubicBezTo>
                <a:cubicBezTo>
                  <a:pt x="131" y="62"/>
                  <a:pt x="131" y="62"/>
                  <a:pt x="131" y="62"/>
                </a:cubicBezTo>
                <a:cubicBezTo>
                  <a:pt x="148" y="36"/>
                  <a:pt x="148" y="36"/>
                  <a:pt x="148" y="36"/>
                </a:cubicBezTo>
                <a:cubicBezTo>
                  <a:pt x="148" y="35"/>
                  <a:pt x="148" y="34"/>
                  <a:pt x="147" y="34"/>
                </a:cubicBezTo>
                <a:close/>
                <a:moveTo>
                  <a:pt x="63" y="91"/>
                </a:moveTo>
                <a:cubicBezTo>
                  <a:pt x="71" y="85"/>
                  <a:pt x="71" y="85"/>
                  <a:pt x="71" y="85"/>
                </a:cubicBezTo>
                <a:cubicBezTo>
                  <a:pt x="77" y="89"/>
                  <a:pt x="77" y="89"/>
                  <a:pt x="77" y="89"/>
                </a:cubicBezTo>
                <a:cubicBezTo>
                  <a:pt x="71" y="96"/>
                  <a:pt x="71" y="96"/>
                  <a:pt x="71" y="96"/>
                </a:cubicBezTo>
                <a:cubicBezTo>
                  <a:pt x="63" y="91"/>
                  <a:pt x="63" y="91"/>
                  <a:pt x="63" y="91"/>
                </a:cubicBezTo>
                <a:cubicBezTo>
                  <a:pt x="63" y="91"/>
                  <a:pt x="63" y="91"/>
                  <a:pt x="63" y="91"/>
                </a:cubicBezTo>
                <a:close/>
                <a:moveTo>
                  <a:pt x="69" y="82"/>
                </a:moveTo>
                <a:cubicBezTo>
                  <a:pt x="60" y="89"/>
                  <a:pt x="60" y="89"/>
                  <a:pt x="60" y="89"/>
                </a:cubicBezTo>
                <a:cubicBezTo>
                  <a:pt x="19" y="62"/>
                  <a:pt x="19" y="62"/>
                  <a:pt x="19" y="62"/>
                </a:cubicBezTo>
                <a:cubicBezTo>
                  <a:pt x="69" y="31"/>
                  <a:pt x="69" y="31"/>
                  <a:pt x="69" y="31"/>
                </a:cubicBezTo>
                <a:cubicBezTo>
                  <a:pt x="69" y="82"/>
                  <a:pt x="69" y="82"/>
                  <a:pt x="69" y="82"/>
                </a:cubicBezTo>
                <a:cubicBezTo>
                  <a:pt x="69" y="82"/>
                  <a:pt x="69" y="82"/>
                  <a:pt x="69" y="82"/>
                </a:cubicBezTo>
                <a:close/>
                <a:moveTo>
                  <a:pt x="17" y="66"/>
                </a:moveTo>
                <a:cubicBezTo>
                  <a:pt x="69" y="100"/>
                  <a:pt x="69" y="100"/>
                  <a:pt x="69" y="100"/>
                </a:cubicBezTo>
                <a:cubicBezTo>
                  <a:pt x="69" y="155"/>
                  <a:pt x="69" y="155"/>
                  <a:pt x="69" y="155"/>
                </a:cubicBezTo>
                <a:cubicBezTo>
                  <a:pt x="17" y="121"/>
                  <a:pt x="17" y="121"/>
                  <a:pt x="17" y="121"/>
                </a:cubicBezTo>
                <a:cubicBezTo>
                  <a:pt x="17" y="66"/>
                  <a:pt x="17" y="66"/>
                  <a:pt x="17" y="66"/>
                </a:cubicBezTo>
                <a:cubicBezTo>
                  <a:pt x="17" y="66"/>
                  <a:pt x="17" y="66"/>
                  <a:pt x="17" y="66"/>
                </a:cubicBezTo>
                <a:close/>
                <a:moveTo>
                  <a:pt x="73" y="100"/>
                </a:moveTo>
                <a:cubicBezTo>
                  <a:pt x="128" y="66"/>
                  <a:pt x="128" y="66"/>
                  <a:pt x="128" y="66"/>
                </a:cubicBezTo>
                <a:cubicBezTo>
                  <a:pt x="128" y="121"/>
                  <a:pt x="128" y="121"/>
                  <a:pt x="128" y="121"/>
                </a:cubicBezTo>
                <a:cubicBezTo>
                  <a:pt x="73" y="155"/>
                  <a:pt x="73" y="155"/>
                  <a:pt x="73" y="155"/>
                </a:cubicBezTo>
                <a:cubicBezTo>
                  <a:pt x="73" y="100"/>
                  <a:pt x="73" y="100"/>
                  <a:pt x="73" y="100"/>
                </a:cubicBezTo>
                <a:cubicBezTo>
                  <a:pt x="73" y="100"/>
                  <a:pt x="73" y="100"/>
                  <a:pt x="73" y="100"/>
                </a:cubicBezTo>
                <a:close/>
                <a:moveTo>
                  <a:pt x="79" y="85"/>
                </a:moveTo>
                <a:cubicBezTo>
                  <a:pt x="73" y="82"/>
                  <a:pt x="73" y="82"/>
                  <a:pt x="73" y="82"/>
                </a:cubicBezTo>
                <a:cubicBezTo>
                  <a:pt x="73" y="31"/>
                  <a:pt x="73" y="31"/>
                  <a:pt x="73" y="31"/>
                </a:cubicBezTo>
                <a:cubicBezTo>
                  <a:pt x="111" y="55"/>
                  <a:pt x="111" y="55"/>
                  <a:pt x="111" y="55"/>
                </a:cubicBezTo>
                <a:cubicBezTo>
                  <a:pt x="89" y="68"/>
                  <a:pt x="89" y="68"/>
                  <a:pt x="89" y="68"/>
                </a:cubicBezTo>
                <a:cubicBezTo>
                  <a:pt x="88" y="69"/>
                  <a:pt x="88" y="69"/>
                  <a:pt x="88" y="69"/>
                </a:cubicBezTo>
                <a:cubicBezTo>
                  <a:pt x="79" y="85"/>
                  <a:pt x="79" y="85"/>
                  <a:pt x="79" y="85"/>
                </a:cubicBezTo>
                <a:cubicBezTo>
                  <a:pt x="79" y="85"/>
                  <a:pt x="79" y="85"/>
                  <a:pt x="79" y="85"/>
                </a:cubicBezTo>
                <a:close/>
                <a:moveTo>
                  <a:pt x="58" y="5"/>
                </a:moveTo>
                <a:cubicBezTo>
                  <a:pt x="68" y="27"/>
                  <a:pt x="68" y="27"/>
                  <a:pt x="68" y="27"/>
                </a:cubicBezTo>
                <a:cubicBezTo>
                  <a:pt x="16" y="60"/>
                  <a:pt x="16" y="60"/>
                  <a:pt x="16" y="60"/>
                </a:cubicBezTo>
                <a:cubicBezTo>
                  <a:pt x="4" y="37"/>
                  <a:pt x="4" y="37"/>
                  <a:pt x="4" y="37"/>
                </a:cubicBezTo>
                <a:cubicBezTo>
                  <a:pt x="58" y="5"/>
                  <a:pt x="58" y="5"/>
                  <a:pt x="58" y="5"/>
                </a:cubicBezTo>
                <a:cubicBezTo>
                  <a:pt x="58" y="5"/>
                  <a:pt x="58" y="5"/>
                  <a:pt x="58" y="5"/>
                </a:cubicBezTo>
                <a:close/>
                <a:moveTo>
                  <a:pt x="128" y="61"/>
                </a:moveTo>
                <a:cubicBezTo>
                  <a:pt x="128" y="61"/>
                  <a:pt x="128" y="61"/>
                  <a:pt x="128" y="61"/>
                </a:cubicBezTo>
                <a:cubicBezTo>
                  <a:pt x="79" y="92"/>
                  <a:pt x="79" y="92"/>
                  <a:pt x="79" y="92"/>
                </a:cubicBezTo>
                <a:cubicBezTo>
                  <a:pt x="91" y="71"/>
                  <a:pt x="91" y="71"/>
                  <a:pt x="91" y="71"/>
                </a:cubicBezTo>
                <a:cubicBezTo>
                  <a:pt x="140" y="40"/>
                  <a:pt x="140" y="40"/>
                  <a:pt x="140" y="40"/>
                </a:cubicBezTo>
                <a:cubicBezTo>
                  <a:pt x="128" y="61"/>
                  <a:pt x="128" y="61"/>
                  <a:pt x="128" y="61"/>
                </a:cubicBezTo>
                <a:cubicBezTo>
                  <a:pt x="128" y="61"/>
                  <a:pt x="128" y="61"/>
                  <a:pt x="128" y="61"/>
                </a:cubicBezTo>
                <a:close/>
                <a:moveTo>
                  <a:pt x="128" y="61"/>
                </a:moveTo>
                <a:cubicBezTo>
                  <a:pt x="128" y="61"/>
                  <a:pt x="128" y="61"/>
                  <a:pt x="128" y="6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B426AA8A-806C-7C6A-A254-0EC5999428D8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1922463"/>
            <a:ext cx="249238" cy="254000"/>
          </a:xfrm>
          <a:custGeom>
            <a:avLst/>
            <a:gdLst>
              <a:gd name="T0" fmla="*/ 156 w 157"/>
              <a:gd name="T1" fmla="*/ 65 h 160"/>
              <a:gd name="T2" fmla="*/ 118 w 157"/>
              <a:gd name="T3" fmla="*/ 122 h 160"/>
              <a:gd name="T4" fmla="*/ 70 w 157"/>
              <a:gd name="T5" fmla="*/ 122 h 160"/>
              <a:gd name="T6" fmla="*/ 36 w 157"/>
              <a:gd name="T7" fmla="*/ 94 h 160"/>
              <a:gd name="T8" fmla="*/ 24 w 157"/>
              <a:gd name="T9" fmla="*/ 30 h 160"/>
              <a:gd name="T10" fmla="*/ 9 w 157"/>
              <a:gd name="T11" fmla="*/ 18 h 160"/>
              <a:gd name="T12" fmla="*/ 0 w 157"/>
              <a:gd name="T13" fmla="*/ 9 h 160"/>
              <a:gd name="T14" fmla="*/ 9 w 157"/>
              <a:gd name="T15" fmla="*/ 0 h 160"/>
              <a:gd name="T16" fmla="*/ 41 w 157"/>
              <a:gd name="T17" fmla="*/ 28 h 160"/>
              <a:gd name="T18" fmla="*/ 54 w 157"/>
              <a:gd name="T19" fmla="*/ 90 h 160"/>
              <a:gd name="T20" fmla="*/ 70 w 157"/>
              <a:gd name="T21" fmla="*/ 101 h 160"/>
              <a:gd name="T22" fmla="*/ 115 w 157"/>
              <a:gd name="T23" fmla="*/ 101 h 160"/>
              <a:gd name="T24" fmla="*/ 140 w 157"/>
              <a:gd name="T25" fmla="*/ 56 h 160"/>
              <a:gd name="T26" fmla="*/ 152 w 157"/>
              <a:gd name="T27" fmla="*/ 52 h 160"/>
              <a:gd name="T28" fmla="*/ 156 w 157"/>
              <a:gd name="T29" fmla="*/ 65 h 160"/>
              <a:gd name="T30" fmla="*/ 63 w 157"/>
              <a:gd name="T31" fmla="*/ 128 h 160"/>
              <a:gd name="T32" fmla="*/ 49 w 157"/>
              <a:gd name="T33" fmla="*/ 143 h 160"/>
              <a:gd name="T34" fmla="*/ 63 w 157"/>
              <a:gd name="T35" fmla="*/ 160 h 160"/>
              <a:gd name="T36" fmla="*/ 79 w 157"/>
              <a:gd name="T37" fmla="*/ 143 h 160"/>
              <a:gd name="T38" fmla="*/ 63 w 157"/>
              <a:gd name="T39" fmla="*/ 128 h 160"/>
              <a:gd name="T40" fmla="*/ 118 w 157"/>
              <a:gd name="T41" fmla="*/ 128 h 160"/>
              <a:gd name="T42" fmla="*/ 102 w 157"/>
              <a:gd name="T43" fmla="*/ 143 h 160"/>
              <a:gd name="T44" fmla="*/ 118 w 157"/>
              <a:gd name="T45" fmla="*/ 160 h 160"/>
              <a:gd name="T46" fmla="*/ 132 w 157"/>
              <a:gd name="T47" fmla="*/ 143 h 160"/>
              <a:gd name="T48" fmla="*/ 118 w 157"/>
              <a:gd name="T49" fmla="*/ 128 h 160"/>
              <a:gd name="T50" fmla="*/ 88 w 157"/>
              <a:gd name="T51" fmla="*/ 75 h 160"/>
              <a:gd name="T52" fmla="*/ 91 w 157"/>
              <a:gd name="T53" fmla="*/ 77 h 160"/>
              <a:gd name="T54" fmla="*/ 93 w 157"/>
              <a:gd name="T55" fmla="*/ 75 h 160"/>
              <a:gd name="T56" fmla="*/ 118 w 157"/>
              <a:gd name="T57" fmla="*/ 45 h 160"/>
              <a:gd name="T58" fmla="*/ 118 w 157"/>
              <a:gd name="T59" fmla="*/ 41 h 160"/>
              <a:gd name="T60" fmla="*/ 116 w 157"/>
              <a:gd name="T61" fmla="*/ 39 h 160"/>
              <a:gd name="T62" fmla="*/ 102 w 157"/>
              <a:gd name="T63" fmla="*/ 39 h 160"/>
              <a:gd name="T64" fmla="*/ 100 w 157"/>
              <a:gd name="T65" fmla="*/ 9 h 160"/>
              <a:gd name="T66" fmla="*/ 91 w 157"/>
              <a:gd name="T67" fmla="*/ 7 h 160"/>
              <a:gd name="T68" fmla="*/ 81 w 157"/>
              <a:gd name="T69" fmla="*/ 9 h 160"/>
              <a:gd name="T70" fmla="*/ 79 w 157"/>
              <a:gd name="T71" fmla="*/ 39 h 160"/>
              <a:gd name="T72" fmla="*/ 65 w 157"/>
              <a:gd name="T73" fmla="*/ 39 h 160"/>
              <a:gd name="T74" fmla="*/ 63 w 157"/>
              <a:gd name="T75" fmla="*/ 41 h 160"/>
              <a:gd name="T76" fmla="*/ 63 w 157"/>
              <a:gd name="T77" fmla="*/ 45 h 160"/>
              <a:gd name="T78" fmla="*/ 88 w 157"/>
              <a:gd name="T79" fmla="*/ 75 h 160"/>
              <a:gd name="T80" fmla="*/ 88 w 157"/>
              <a:gd name="T81" fmla="*/ 75 h 160"/>
              <a:gd name="T82" fmla="*/ 88 w 157"/>
              <a:gd name="T83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7" h="160">
                <a:moveTo>
                  <a:pt x="156" y="65"/>
                </a:moveTo>
                <a:cubicBezTo>
                  <a:pt x="131" y="122"/>
                  <a:pt x="122" y="122"/>
                  <a:pt x="118" y="122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52" y="122"/>
                  <a:pt x="40" y="111"/>
                  <a:pt x="36" y="94"/>
                </a:cubicBezTo>
                <a:cubicBezTo>
                  <a:pt x="36" y="94"/>
                  <a:pt x="27" y="45"/>
                  <a:pt x="24" y="30"/>
                </a:cubicBezTo>
                <a:cubicBezTo>
                  <a:pt x="24" y="24"/>
                  <a:pt x="20" y="18"/>
                  <a:pt x="9" y="18"/>
                </a:cubicBezTo>
                <a:cubicBezTo>
                  <a:pt x="4" y="18"/>
                  <a:pt x="0" y="15"/>
                  <a:pt x="0" y="9"/>
                </a:cubicBezTo>
                <a:cubicBezTo>
                  <a:pt x="0" y="3"/>
                  <a:pt x="4" y="0"/>
                  <a:pt x="9" y="0"/>
                </a:cubicBezTo>
                <a:cubicBezTo>
                  <a:pt x="27" y="0"/>
                  <a:pt x="40" y="9"/>
                  <a:pt x="41" y="28"/>
                </a:cubicBezTo>
                <a:cubicBezTo>
                  <a:pt x="45" y="41"/>
                  <a:pt x="54" y="90"/>
                  <a:pt x="54" y="90"/>
                </a:cubicBezTo>
                <a:cubicBezTo>
                  <a:pt x="56" y="101"/>
                  <a:pt x="65" y="101"/>
                  <a:pt x="70" y="101"/>
                </a:cubicBezTo>
                <a:cubicBezTo>
                  <a:pt x="115" y="101"/>
                  <a:pt x="115" y="101"/>
                  <a:pt x="115" y="101"/>
                </a:cubicBezTo>
                <a:cubicBezTo>
                  <a:pt x="120" y="96"/>
                  <a:pt x="131" y="75"/>
                  <a:pt x="140" y="56"/>
                </a:cubicBezTo>
                <a:cubicBezTo>
                  <a:pt x="141" y="52"/>
                  <a:pt x="147" y="50"/>
                  <a:pt x="152" y="52"/>
                </a:cubicBezTo>
                <a:cubicBezTo>
                  <a:pt x="156" y="54"/>
                  <a:pt x="157" y="60"/>
                  <a:pt x="156" y="65"/>
                </a:cubicBezTo>
                <a:close/>
                <a:moveTo>
                  <a:pt x="63" y="128"/>
                </a:moveTo>
                <a:cubicBezTo>
                  <a:pt x="56" y="128"/>
                  <a:pt x="49" y="135"/>
                  <a:pt x="49" y="143"/>
                </a:cubicBezTo>
                <a:cubicBezTo>
                  <a:pt x="49" y="152"/>
                  <a:pt x="56" y="160"/>
                  <a:pt x="63" y="160"/>
                </a:cubicBezTo>
                <a:cubicBezTo>
                  <a:pt x="72" y="160"/>
                  <a:pt x="79" y="152"/>
                  <a:pt x="79" y="143"/>
                </a:cubicBezTo>
                <a:cubicBezTo>
                  <a:pt x="79" y="135"/>
                  <a:pt x="72" y="128"/>
                  <a:pt x="63" y="128"/>
                </a:cubicBezTo>
                <a:close/>
                <a:moveTo>
                  <a:pt x="118" y="128"/>
                </a:moveTo>
                <a:cubicBezTo>
                  <a:pt x="109" y="128"/>
                  <a:pt x="102" y="135"/>
                  <a:pt x="102" y="143"/>
                </a:cubicBezTo>
                <a:cubicBezTo>
                  <a:pt x="102" y="152"/>
                  <a:pt x="109" y="160"/>
                  <a:pt x="118" y="160"/>
                </a:cubicBezTo>
                <a:cubicBezTo>
                  <a:pt x="125" y="160"/>
                  <a:pt x="132" y="152"/>
                  <a:pt x="132" y="143"/>
                </a:cubicBezTo>
                <a:cubicBezTo>
                  <a:pt x="132" y="135"/>
                  <a:pt x="125" y="128"/>
                  <a:pt x="118" y="128"/>
                </a:cubicBezTo>
                <a:close/>
                <a:moveTo>
                  <a:pt x="88" y="75"/>
                </a:moveTo>
                <a:cubicBezTo>
                  <a:pt x="90" y="77"/>
                  <a:pt x="90" y="77"/>
                  <a:pt x="91" y="77"/>
                </a:cubicBezTo>
                <a:cubicBezTo>
                  <a:pt x="91" y="77"/>
                  <a:pt x="91" y="77"/>
                  <a:pt x="93" y="75"/>
                </a:cubicBezTo>
                <a:cubicBezTo>
                  <a:pt x="93" y="75"/>
                  <a:pt x="109" y="58"/>
                  <a:pt x="118" y="45"/>
                </a:cubicBezTo>
                <a:cubicBezTo>
                  <a:pt x="120" y="43"/>
                  <a:pt x="120" y="41"/>
                  <a:pt x="118" y="41"/>
                </a:cubicBezTo>
                <a:cubicBezTo>
                  <a:pt x="118" y="39"/>
                  <a:pt x="116" y="39"/>
                  <a:pt x="116" y="39"/>
                </a:cubicBezTo>
                <a:cubicBezTo>
                  <a:pt x="102" y="39"/>
                  <a:pt x="102" y="39"/>
                  <a:pt x="102" y="39"/>
                </a:cubicBezTo>
                <a:cubicBezTo>
                  <a:pt x="102" y="39"/>
                  <a:pt x="100" y="11"/>
                  <a:pt x="100" y="9"/>
                </a:cubicBezTo>
                <a:cubicBezTo>
                  <a:pt x="99" y="7"/>
                  <a:pt x="93" y="7"/>
                  <a:pt x="91" y="7"/>
                </a:cubicBezTo>
                <a:cubicBezTo>
                  <a:pt x="88" y="7"/>
                  <a:pt x="82" y="7"/>
                  <a:pt x="81" y="9"/>
                </a:cubicBezTo>
                <a:cubicBezTo>
                  <a:pt x="79" y="11"/>
                  <a:pt x="79" y="39"/>
                  <a:pt x="79" y="39"/>
                </a:cubicBezTo>
                <a:cubicBezTo>
                  <a:pt x="65" y="39"/>
                  <a:pt x="65" y="39"/>
                  <a:pt x="65" y="39"/>
                </a:cubicBezTo>
                <a:cubicBezTo>
                  <a:pt x="65" y="39"/>
                  <a:pt x="63" y="39"/>
                  <a:pt x="63" y="41"/>
                </a:cubicBezTo>
                <a:cubicBezTo>
                  <a:pt x="61" y="41"/>
                  <a:pt x="61" y="43"/>
                  <a:pt x="63" y="45"/>
                </a:cubicBezTo>
                <a:cubicBezTo>
                  <a:pt x="72" y="58"/>
                  <a:pt x="88" y="75"/>
                  <a:pt x="88" y="75"/>
                </a:cubicBezTo>
                <a:close/>
                <a:moveTo>
                  <a:pt x="88" y="75"/>
                </a:moveTo>
                <a:cubicBezTo>
                  <a:pt x="88" y="75"/>
                  <a:pt x="88" y="75"/>
                  <a:pt x="88" y="7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FE3E83ED-0C25-2D17-B4D1-C02763EACAA2}"/>
              </a:ext>
            </a:extLst>
          </p:cNvPr>
          <p:cNvSpPr>
            <a:spLocks noEditPoints="1"/>
          </p:cNvSpPr>
          <p:nvPr/>
        </p:nvSpPr>
        <p:spPr bwMode="auto">
          <a:xfrm>
            <a:off x="6249988" y="4124325"/>
            <a:ext cx="241300" cy="254000"/>
          </a:xfrm>
          <a:custGeom>
            <a:avLst/>
            <a:gdLst>
              <a:gd name="T0" fmla="*/ 135 w 152"/>
              <a:gd name="T1" fmla="*/ 50 h 160"/>
              <a:gd name="T2" fmla="*/ 114 w 152"/>
              <a:gd name="T3" fmla="*/ 32 h 160"/>
              <a:gd name="T4" fmla="*/ 96 w 152"/>
              <a:gd name="T5" fmla="*/ 26 h 160"/>
              <a:gd name="T6" fmla="*/ 36 w 152"/>
              <a:gd name="T7" fmla="*/ 27 h 160"/>
              <a:gd name="T8" fmla="*/ 97 w 152"/>
              <a:gd name="T9" fmla="*/ 16 h 160"/>
              <a:gd name="T10" fmla="*/ 26 w 152"/>
              <a:gd name="T11" fmla="*/ 19 h 160"/>
              <a:gd name="T12" fmla="*/ 24 w 152"/>
              <a:gd name="T13" fmla="*/ 16 h 160"/>
              <a:gd name="T14" fmla="*/ 87 w 152"/>
              <a:gd name="T15" fmla="*/ 4 h 160"/>
              <a:gd name="T16" fmla="*/ 8 w 152"/>
              <a:gd name="T17" fmla="*/ 9 h 160"/>
              <a:gd name="T18" fmla="*/ 0 w 152"/>
              <a:gd name="T19" fmla="*/ 23 h 160"/>
              <a:gd name="T20" fmla="*/ 10 w 152"/>
              <a:gd name="T21" fmla="*/ 129 h 160"/>
              <a:gd name="T22" fmla="*/ 22 w 152"/>
              <a:gd name="T23" fmla="*/ 136 h 160"/>
              <a:gd name="T24" fmla="*/ 41 w 152"/>
              <a:gd name="T25" fmla="*/ 150 h 160"/>
              <a:gd name="T26" fmla="*/ 44 w 152"/>
              <a:gd name="T27" fmla="*/ 150 h 160"/>
              <a:gd name="T28" fmla="*/ 47 w 152"/>
              <a:gd name="T29" fmla="*/ 67 h 160"/>
              <a:gd name="T30" fmla="*/ 78 w 152"/>
              <a:gd name="T31" fmla="*/ 160 h 160"/>
              <a:gd name="T32" fmla="*/ 90 w 152"/>
              <a:gd name="T33" fmla="*/ 157 h 160"/>
              <a:gd name="T34" fmla="*/ 149 w 152"/>
              <a:gd name="T35" fmla="*/ 139 h 160"/>
              <a:gd name="T36" fmla="*/ 19 w 152"/>
              <a:gd name="T37" fmla="*/ 123 h 160"/>
              <a:gd name="T38" fmla="*/ 7 w 152"/>
              <a:gd name="T39" fmla="*/ 105 h 160"/>
              <a:gd name="T40" fmla="*/ 9 w 152"/>
              <a:gd name="T41" fmla="*/ 18 h 160"/>
              <a:gd name="T42" fmla="*/ 19 w 152"/>
              <a:gd name="T43" fmla="*/ 23 h 160"/>
              <a:gd name="T44" fmla="*/ 38 w 152"/>
              <a:gd name="T45" fmla="*/ 138 h 160"/>
              <a:gd name="T46" fmla="*/ 27 w 152"/>
              <a:gd name="T47" fmla="*/ 119 h 160"/>
              <a:gd name="T48" fmla="*/ 29 w 152"/>
              <a:gd name="T49" fmla="*/ 34 h 160"/>
              <a:gd name="T50" fmla="*/ 38 w 152"/>
              <a:gd name="T51" fmla="*/ 39 h 160"/>
              <a:gd name="T52" fmla="*/ 47 w 152"/>
              <a:gd name="T53" fmla="*/ 57 h 160"/>
              <a:gd name="T54" fmla="*/ 96 w 152"/>
              <a:gd name="T55" fmla="*/ 34 h 160"/>
              <a:gd name="T56" fmla="*/ 106 w 152"/>
              <a:gd name="T57" fmla="*/ 35 h 160"/>
              <a:gd name="T58" fmla="*/ 68 w 152"/>
              <a:gd name="T59" fmla="*/ 41 h 160"/>
              <a:gd name="T60" fmla="*/ 58 w 152"/>
              <a:gd name="T61" fmla="*/ 44 h 160"/>
              <a:gd name="T62" fmla="*/ 78 w 152"/>
              <a:gd name="T63" fmla="*/ 151 h 160"/>
              <a:gd name="T64" fmla="*/ 55 w 152"/>
              <a:gd name="T65" fmla="*/ 65 h 160"/>
              <a:gd name="T66" fmla="*/ 66 w 152"/>
              <a:gd name="T67" fmla="*/ 50 h 160"/>
              <a:gd name="T68" fmla="*/ 78 w 152"/>
              <a:gd name="T69" fmla="*/ 151 h 160"/>
              <a:gd name="T70" fmla="*/ 136 w 152"/>
              <a:gd name="T71" fmla="*/ 138 h 160"/>
              <a:gd name="T72" fmla="*/ 73 w 152"/>
              <a:gd name="T73" fmla="*/ 49 h 160"/>
              <a:gd name="T74" fmla="*/ 126 w 152"/>
              <a:gd name="T75" fmla="*/ 52 h 160"/>
              <a:gd name="T76" fmla="*/ 142 w 152"/>
              <a:gd name="T77" fmla="*/ 134 h 160"/>
              <a:gd name="T78" fmla="*/ 83 w 152"/>
              <a:gd name="T79" fmla="*/ 58 h 160"/>
              <a:gd name="T80" fmla="*/ 81 w 152"/>
              <a:gd name="T81" fmla="*/ 63 h 160"/>
              <a:gd name="T82" fmla="*/ 89 w 152"/>
              <a:gd name="T83" fmla="*/ 89 h 160"/>
              <a:gd name="T84" fmla="*/ 124 w 152"/>
              <a:gd name="T85" fmla="*/ 81 h 160"/>
              <a:gd name="T86" fmla="*/ 119 w 152"/>
              <a:gd name="T87" fmla="*/ 56 h 160"/>
              <a:gd name="T88" fmla="*/ 92 w 152"/>
              <a:gd name="T89" fmla="*/ 80 h 160"/>
              <a:gd name="T90" fmla="*/ 113 w 152"/>
              <a:gd name="T91" fmla="*/ 61 h 160"/>
              <a:gd name="T92" fmla="*/ 92 w 152"/>
              <a:gd name="T93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2" h="160">
                <a:moveTo>
                  <a:pt x="151" y="125"/>
                </a:moveTo>
                <a:cubicBezTo>
                  <a:pt x="135" y="50"/>
                  <a:pt x="135" y="50"/>
                  <a:pt x="135" y="50"/>
                </a:cubicBezTo>
                <a:cubicBezTo>
                  <a:pt x="132" y="40"/>
                  <a:pt x="123" y="34"/>
                  <a:pt x="114" y="35"/>
                </a:cubicBezTo>
                <a:cubicBezTo>
                  <a:pt x="114" y="32"/>
                  <a:pt x="114" y="32"/>
                  <a:pt x="114" y="32"/>
                </a:cubicBezTo>
                <a:cubicBezTo>
                  <a:pt x="114" y="31"/>
                  <a:pt x="113" y="30"/>
                  <a:pt x="112" y="28"/>
                </a:cubicBezTo>
                <a:cubicBezTo>
                  <a:pt x="108" y="25"/>
                  <a:pt x="100" y="25"/>
                  <a:pt x="96" y="26"/>
                </a:cubicBezTo>
                <a:cubicBezTo>
                  <a:pt x="43" y="31"/>
                  <a:pt x="43" y="31"/>
                  <a:pt x="43" y="31"/>
                </a:cubicBezTo>
                <a:cubicBezTo>
                  <a:pt x="36" y="27"/>
                  <a:pt x="36" y="27"/>
                  <a:pt x="36" y="27"/>
                </a:cubicBezTo>
                <a:cubicBezTo>
                  <a:pt x="94" y="21"/>
                  <a:pt x="94" y="21"/>
                  <a:pt x="94" y="21"/>
                </a:cubicBezTo>
                <a:cubicBezTo>
                  <a:pt x="96" y="21"/>
                  <a:pt x="97" y="18"/>
                  <a:pt x="97" y="16"/>
                </a:cubicBezTo>
                <a:cubicBezTo>
                  <a:pt x="97" y="13"/>
                  <a:pt x="95" y="12"/>
                  <a:pt x="94" y="12"/>
                </a:cubicBezTo>
                <a:cubicBezTo>
                  <a:pt x="26" y="19"/>
                  <a:pt x="26" y="19"/>
                  <a:pt x="26" y="19"/>
                </a:cubicBezTo>
                <a:cubicBezTo>
                  <a:pt x="26" y="18"/>
                  <a:pt x="26" y="18"/>
                  <a:pt x="25" y="17"/>
                </a:cubicBezTo>
                <a:cubicBezTo>
                  <a:pt x="24" y="16"/>
                  <a:pt x="24" y="16"/>
                  <a:pt x="24" y="16"/>
                </a:cubicBezTo>
                <a:cubicBezTo>
                  <a:pt x="83" y="9"/>
                  <a:pt x="83" y="9"/>
                  <a:pt x="83" y="9"/>
                </a:cubicBezTo>
                <a:cubicBezTo>
                  <a:pt x="84" y="9"/>
                  <a:pt x="87" y="7"/>
                  <a:pt x="87" y="4"/>
                </a:cubicBezTo>
                <a:cubicBezTo>
                  <a:pt x="85" y="1"/>
                  <a:pt x="84" y="0"/>
                  <a:pt x="82" y="0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7" y="9"/>
                  <a:pt x="6" y="10"/>
                </a:cubicBezTo>
                <a:cubicBezTo>
                  <a:pt x="2" y="12"/>
                  <a:pt x="0" y="16"/>
                  <a:pt x="0" y="23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114"/>
                  <a:pt x="4" y="124"/>
                  <a:pt x="10" y="129"/>
                </a:cubicBezTo>
                <a:cubicBezTo>
                  <a:pt x="21" y="134"/>
                  <a:pt x="21" y="134"/>
                  <a:pt x="21" y="134"/>
                </a:cubicBezTo>
                <a:cubicBezTo>
                  <a:pt x="22" y="136"/>
                  <a:pt x="22" y="136"/>
                  <a:pt x="22" y="136"/>
                </a:cubicBezTo>
                <a:cubicBezTo>
                  <a:pt x="25" y="138"/>
                  <a:pt x="27" y="142"/>
                  <a:pt x="31" y="143"/>
                </a:cubicBezTo>
                <a:cubicBezTo>
                  <a:pt x="41" y="150"/>
                  <a:pt x="41" y="150"/>
                  <a:pt x="41" y="150"/>
                </a:cubicBezTo>
                <a:cubicBezTo>
                  <a:pt x="41" y="150"/>
                  <a:pt x="42" y="150"/>
                  <a:pt x="43" y="150"/>
                </a:cubicBezTo>
                <a:cubicBezTo>
                  <a:pt x="44" y="150"/>
                  <a:pt x="44" y="150"/>
                  <a:pt x="44" y="150"/>
                </a:cubicBezTo>
                <a:cubicBezTo>
                  <a:pt x="45" y="148"/>
                  <a:pt x="47" y="147"/>
                  <a:pt x="47" y="146"/>
                </a:cubicBezTo>
                <a:cubicBezTo>
                  <a:pt x="47" y="67"/>
                  <a:pt x="47" y="67"/>
                  <a:pt x="47" y="67"/>
                </a:cubicBezTo>
                <a:cubicBezTo>
                  <a:pt x="61" y="143"/>
                  <a:pt x="61" y="143"/>
                  <a:pt x="61" y="143"/>
                </a:cubicBezTo>
                <a:cubicBezTo>
                  <a:pt x="62" y="152"/>
                  <a:pt x="70" y="160"/>
                  <a:pt x="78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90" y="157"/>
                  <a:pt x="90" y="157"/>
                  <a:pt x="90" y="15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42" y="146"/>
                  <a:pt x="146" y="143"/>
                  <a:pt x="149" y="139"/>
                </a:cubicBezTo>
                <a:cubicBezTo>
                  <a:pt x="152" y="134"/>
                  <a:pt x="152" y="129"/>
                  <a:pt x="151" y="125"/>
                </a:cubicBezTo>
                <a:close/>
                <a:moveTo>
                  <a:pt x="19" y="123"/>
                </a:moveTo>
                <a:cubicBezTo>
                  <a:pt x="15" y="121"/>
                  <a:pt x="15" y="121"/>
                  <a:pt x="15" y="121"/>
                </a:cubicBezTo>
                <a:cubicBezTo>
                  <a:pt x="10" y="119"/>
                  <a:pt x="7" y="111"/>
                  <a:pt x="7" y="105"/>
                </a:cubicBezTo>
                <a:cubicBezTo>
                  <a:pt x="7" y="23"/>
                  <a:pt x="7" y="23"/>
                  <a:pt x="7" y="23"/>
                </a:cubicBezTo>
                <a:cubicBezTo>
                  <a:pt x="7" y="21"/>
                  <a:pt x="8" y="18"/>
                  <a:pt x="9" y="18"/>
                </a:cubicBezTo>
                <a:cubicBezTo>
                  <a:pt x="9" y="18"/>
                  <a:pt x="10" y="18"/>
                  <a:pt x="10" y="19"/>
                </a:cubicBezTo>
                <a:cubicBezTo>
                  <a:pt x="19" y="23"/>
                  <a:pt x="19" y="23"/>
                  <a:pt x="19" y="23"/>
                </a:cubicBezTo>
                <a:lnTo>
                  <a:pt x="19" y="123"/>
                </a:lnTo>
                <a:close/>
                <a:moveTo>
                  <a:pt x="38" y="138"/>
                </a:moveTo>
                <a:cubicBezTo>
                  <a:pt x="35" y="136"/>
                  <a:pt x="35" y="136"/>
                  <a:pt x="35" y="136"/>
                </a:cubicBezTo>
                <a:cubicBezTo>
                  <a:pt x="31" y="133"/>
                  <a:pt x="27" y="125"/>
                  <a:pt x="27" y="119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6"/>
                  <a:pt x="29" y="34"/>
                  <a:pt x="29" y="34"/>
                </a:cubicBezTo>
                <a:cubicBezTo>
                  <a:pt x="30" y="34"/>
                  <a:pt x="30" y="34"/>
                  <a:pt x="31" y="34"/>
                </a:cubicBezTo>
                <a:cubicBezTo>
                  <a:pt x="38" y="39"/>
                  <a:pt x="38" y="39"/>
                  <a:pt x="38" y="39"/>
                </a:cubicBezTo>
                <a:lnTo>
                  <a:pt x="38" y="138"/>
                </a:lnTo>
                <a:close/>
                <a:moveTo>
                  <a:pt x="47" y="57"/>
                </a:moveTo>
                <a:cubicBezTo>
                  <a:pt x="47" y="40"/>
                  <a:pt x="47" y="40"/>
                  <a:pt x="47" y="40"/>
                </a:cubicBezTo>
                <a:cubicBezTo>
                  <a:pt x="96" y="34"/>
                  <a:pt x="96" y="34"/>
                  <a:pt x="96" y="34"/>
                </a:cubicBezTo>
                <a:cubicBezTo>
                  <a:pt x="101" y="34"/>
                  <a:pt x="105" y="34"/>
                  <a:pt x="106" y="34"/>
                </a:cubicBezTo>
                <a:cubicBezTo>
                  <a:pt x="106" y="35"/>
                  <a:pt x="106" y="35"/>
                  <a:pt x="106" y="35"/>
                </a:cubicBezTo>
                <a:cubicBezTo>
                  <a:pt x="68" y="40"/>
                  <a:pt x="68" y="40"/>
                  <a:pt x="68" y="40"/>
                </a:cubicBezTo>
                <a:cubicBezTo>
                  <a:pt x="68" y="41"/>
                  <a:pt x="68" y="41"/>
                  <a:pt x="68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58" y="44"/>
                  <a:pt x="58" y="44"/>
                  <a:pt x="58" y="44"/>
                </a:cubicBezTo>
                <a:cubicBezTo>
                  <a:pt x="51" y="45"/>
                  <a:pt x="48" y="50"/>
                  <a:pt x="47" y="57"/>
                </a:cubicBezTo>
                <a:close/>
                <a:moveTo>
                  <a:pt x="78" y="151"/>
                </a:moveTo>
                <a:cubicBezTo>
                  <a:pt x="74" y="151"/>
                  <a:pt x="71" y="147"/>
                  <a:pt x="70" y="142"/>
                </a:cubicBezTo>
                <a:cubicBezTo>
                  <a:pt x="55" y="65"/>
                  <a:pt x="55" y="65"/>
                  <a:pt x="55" y="65"/>
                </a:cubicBezTo>
                <a:cubicBezTo>
                  <a:pt x="54" y="59"/>
                  <a:pt x="55" y="54"/>
                  <a:pt x="60" y="53"/>
                </a:cubicBezTo>
                <a:cubicBezTo>
                  <a:pt x="66" y="50"/>
                  <a:pt x="66" y="50"/>
                  <a:pt x="66" y="50"/>
                </a:cubicBezTo>
                <a:cubicBezTo>
                  <a:pt x="85" y="150"/>
                  <a:pt x="85" y="150"/>
                  <a:pt x="85" y="150"/>
                </a:cubicBezTo>
                <a:lnTo>
                  <a:pt x="78" y="151"/>
                </a:lnTo>
                <a:close/>
                <a:moveTo>
                  <a:pt x="142" y="134"/>
                </a:moveTo>
                <a:cubicBezTo>
                  <a:pt x="141" y="137"/>
                  <a:pt x="138" y="138"/>
                  <a:pt x="136" y="138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73" y="49"/>
                  <a:pt x="73" y="49"/>
                  <a:pt x="73" y="49"/>
                </a:cubicBezTo>
                <a:cubicBezTo>
                  <a:pt x="114" y="43"/>
                  <a:pt x="114" y="43"/>
                  <a:pt x="114" y="43"/>
                </a:cubicBezTo>
                <a:cubicBezTo>
                  <a:pt x="119" y="43"/>
                  <a:pt x="125" y="47"/>
                  <a:pt x="126" y="52"/>
                </a:cubicBezTo>
                <a:cubicBezTo>
                  <a:pt x="143" y="127"/>
                  <a:pt x="143" y="127"/>
                  <a:pt x="143" y="127"/>
                </a:cubicBezTo>
                <a:cubicBezTo>
                  <a:pt x="143" y="129"/>
                  <a:pt x="143" y="132"/>
                  <a:pt x="142" y="134"/>
                </a:cubicBezTo>
                <a:close/>
                <a:moveTo>
                  <a:pt x="115" y="52"/>
                </a:moveTo>
                <a:cubicBezTo>
                  <a:pt x="83" y="58"/>
                  <a:pt x="83" y="58"/>
                  <a:pt x="83" y="58"/>
                </a:cubicBezTo>
                <a:cubicBezTo>
                  <a:pt x="83" y="58"/>
                  <a:pt x="82" y="58"/>
                  <a:pt x="81" y="60"/>
                </a:cubicBezTo>
                <a:cubicBezTo>
                  <a:pt x="81" y="61"/>
                  <a:pt x="80" y="62"/>
                  <a:pt x="81" y="63"/>
                </a:cubicBezTo>
                <a:cubicBezTo>
                  <a:pt x="85" y="85"/>
                  <a:pt x="85" y="85"/>
                  <a:pt x="85" y="85"/>
                </a:cubicBezTo>
                <a:cubicBezTo>
                  <a:pt x="86" y="88"/>
                  <a:pt x="87" y="89"/>
                  <a:pt x="89" y="89"/>
                </a:cubicBezTo>
                <a:cubicBezTo>
                  <a:pt x="121" y="84"/>
                  <a:pt x="121" y="84"/>
                  <a:pt x="121" y="84"/>
                </a:cubicBezTo>
                <a:cubicBezTo>
                  <a:pt x="122" y="84"/>
                  <a:pt x="124" y="83"/>
                  <a:pt x="124" y="81"/>
                </a:cubicBezTo>
                <a:cubicBezTo>
                  <a:pt x="125" y="80"/>
                  <a:pt x="125" y="80"/>
                  <a:pt x="125" y="79"/>
                </a:cubicBezTo>
                <a:cubicBezTo>
                  <a:pt x="119" y="56"/>
                  <a:pt x="119" y="56"/>
                  <a:pt x="119" y="56"/>
                </a:cubicBezTo>
                <a:cubicBezTo>
                  <a:pt x="119" y="53"/>
                  <a:pt x="116" y="52"/>
                  <a:pt x="115" y="52"/>
                </a:cubicBezTo>
                <a:close/>
                <a:moveTo>
                  <a:pt x="92" y="80"/>
                </a:moveTo>
                <a:cubicBezTo>
                  <a:pt x="89" y="66"/>
                  <a:pt x="89" y="66"/>
                  <a:pt x="89" y="66"/>
                </a:cubicBezTo>
                <a:cubicBezTo>
                  <a:pt x="113" y="61"/>
                  <a:pt x="113" y="61"/>
                  <a:pt x="113" y="61"/>
                </a:cubicBezTo>
                <a:cubicBezTo>
                  <a:pt x="115" y="76"/>
                  <a:pt x="115" y="76"/>
                  <a:pt x="115" y="76"/>
                </a:cubicBezTo>
                <a:lnTo>
                  <a:pt x="92" y="8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0B2810E3-E085-59FA-9D80-83CD64EAF616}"/>
              </a:ext>
            </a:extLst>
          </p:cNvPr>
          <p:cNvSpPr>
            <a:spLocks noEditPoints="1"/>
          </p:cNvSpPr>
          <p:nvPr/>
        </p:nvSpPr>
        <p:spPr bwMode="auto">
          <a:xfrm>
            <a:off x="8478838" y="3573463"/>
            <a:ext cx="187325" cy="254000"/>
          </a:xfrm>
          <a:custGeom>
            <a:avLst/>
            <a:gdLst>
              <a:gd name="T0" fmla="*/ 54 w 118"/>
              <a:gd name="T1" fmla="*/ 94 h 160"/>
              <a:gd name="T2" fmla="*/ 27 w 118"/>
              <a:gd name="T3" fmla="*/ 64 h 160"/>
              <a:gd name="T4" fmla="*/ 0 w 118"/>
              <a:gd name="T5" fmla="*/ 94 h 160"/>
              <a:gd name="T6" fmla="*/ 3 w 118"/>
              <a:gd name="T7" fmla="*/ 107 h 160"/>
              <a:gd name="T8" fmla="*/ 27 w 118"/>
              <a:gd name="T9" fmla="*/ 160 h 160"/>
              <a:gd name="T10" fmla="*/ 52 w 118"/>
              <a:gd name="T11" fmla="*/ 107 h 160"/>
              <a:gd name="T12" fmla="*/ 54 w 118"/>
              <a:gd name="T13" fmla="*/ 94 h 160"/>
              <a:gd name="T14" fmla="*/ 27 w 118"/>
              <a:gd name="T15" fmla="*/ 110 h 160"/>
              <a:gd name="T16" fmla="*/ 12 w 118"/>
              <a:gd name="T17" fmla="*/ 94 h 160"/>
              <a:gd name="T18" fmla="*/ 27 w 118"/>
              <a:gd name="T19" fmla="*/ 77 h 160"/>
              <a:gd name="T20" fmla="*/ 42 w 118"/>
              <a:gd name="T21" fmla="*/ 94 h 160"/>
              <a:gd name="T22" fmla="*/ 27 w 118"/>
              <a:gd name="T23" fmla="*/ 110 h 160"/>
              <a:gd name="T24" fmla="*/ 104 w 118"/>
              <a:gd name="T25" fmla="*/ 0 h 160"/>
              <a:gd name="T26" fmla="*/ 90 w 118"/>
              <a:gd name="T27" fmla="*/ 15 h 160"/>
              <a:gd name="T28" fmla="*/ 92 w 118"/>
              <a:gd name="T29" fmla="*/ 22 h 160"/>
              <a:gd name="T30" fmla="*/ 104 w 118"/>
              <a:gd name="T31" fmla="*/ 49 h 160"/>
              <a:gd name="T32" fmla="*/ 117 w 118"/>
              <a:gd name="T33" fmla="*/ 22 h 160"/>
              <a:gd name="T34" fmla="*/ 118 w 118"/>
              <a:gd name="T35" fmla="*/ 15 h 160"/>
              <a:gd name="T36" fmla="*/ 104 w 118"/>
              <a:gd name="T37" fmla="*/ 0 h 160"/>
              <a:gd name="T38" fmla="*/ 104 w 118"/>
              <a:gd name="T39" fmla="*/ 23 h 160"/>
              <a:gd name="T40" fmla="*/ 97 w 118"/>
              <a:gd name="T41" fmla="*/ 15 h 160"/>
              <a:gd name="T42" fmla="*/ 104 w 118"/>
              <a:gd name="T43" fmla="*/ 7 h 160"/>
              <a:gd name="T44" fmla="*/ 112 w 118"/>
              <a:gd name="T45" fmla="*/ 15 h 160"/>
              <a:gd name="T46" fmla="*/ 104 w 118"/>
              <a:gd name="T47" fmla="*/ 23 h 160"/>
              <a:gd name="T48" fmla="*/ 93 w 118"/>
              <a:gd name="T49" fmla="*/ 59 h 160"/>
              <a:gd name="T50" fmla="*/ 103 w 118"/>
              <a:gd name="T51" fmla="*/ 50 h 160"/>
              <a:gd name="T52" fmla="*/ 102 w 118"/>
              <a:gd name="T53" fmla="*/ 49 h 160"/>
              <a:gd name="T54" fmla="*/ 73 w 118"/>
              <a:gd name="T55" fmla="*/ 80 h 160"/>
              <a:gd name="T56" fmla="*/ 75 w 118"/>
              <a:gd name="T57" fmla="*/ 91 h 160"/>
              <a:gd name="T58" fmla="*/ 76 w 118"/>
              <a:gd name="T59" fmla="*/ 97 h 160"/>
              <a:gd name="T60" fmla="*/ 77 w 118"/>
              <a:gd name="T61" fmla="*/ 100 h 160"/>
              <a:gd name="T62" fmla="*/ 77 w 118"/>
              <a:gd name="T63" fmla="*/ 104 h 160"/>
              <a:gd name="T64" fmla="*/ 74 w 118"/>
              <a:gd name="T65" fmla="*/ 115 h 160"/>
              <a:gd name="T66" fmla="*/ 68 w 118"/>
              <a:gd name="T67" fmla="*/ 123 h 160"/>
              <a:gd name="T68" fmla="*/ 47 w 118"/>
              <a:gd name="T69" fmla="*/ 130 h 160"/>
              <a:gd name="T70" fmla="*/ 46 w 118"/>
              <a:gd name="T71" fmla="*/ 130 h 160"/>
              <a:gd name="T72" fmla="*/ 33 w 118"/>
              <a:gd name="T73" fmla="*/ 159 h 160"/>
              <a:gd name="T74" fmla="*/ 52 w 118"/>
              <a:gd name="T75" fmla="*/ 156 h 160"/>
              <a:gd name="T76" fmla="*/ 74 w 118"/>
              <a:gd name="T77" fmla="*/ 147 h 160"/>
              <a:gd name="T78" fmla="*/ 89 w 118"/>
              <a:gd name="T79" fmla="*/ 130 h 160"/>
              <a:gd name="T80" fmla="*/ 94 w 118"/>
              <a:gd name="T81" fmla="*/ 105 h 160"/>
              <a:gd name="T82" fmla="*/ 93 w 118"/>
              <a:gd name="T83" fmla="*/ 97 h 160"/>
              <a:gd name="T84" fmla="*/ 91 w 118"/>
              <a:gd name="T85" fmla="*/ 89 h 160"/>
              <a:gd name="T86" fmla="*/ 87 w 118"/>
              <a:gd name="T87" fmla="*/ 77 h 160"/>
              <a:gd name="T88" fmla="*/ 89 w 118"/>
              <a:gd name="T89" fmla="*/ 64 h 160"/>
              <a:gd name="T90" fmla="*/ 93 w 118"/>
              <a:gd name="T91" fmla="*/ 5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18" h="160">
                <a:moveTo>
                  <a:pt x="54" y="94"/>
                </a:moveTo>
                <a:cubicBezTo>
                  <a:pt x="54" y="77"/>
                  <a:pt x="42" y="64"/>
                  <a:pt x="27" y="64"/>
                </a:cubicBezTo>
                <a:cubicBezTo>
                  <a:pt x="12" y="64"/>
                  <a:pt x="0" y="77"/>
                  <a:pt x="0" y="94"/>
                </a:cubicBezTo>
                <a:cubicBezTo>
                  <a:pt x="0" y="99"/>
                  <a:pt x="1" y="103"/>
                  <a:pt x="3" y="107"/>
                </a:cubicBezTo>
                <a:cubicBezTo>
                  <a:pt x="27" y="160"/>
                  <a:pt x="27" y="160"/>
                  <a:pt x="27" y="160"/>
                </a:cubicBezTo>
                <a:cubicBezTo>
                  <a:pt x="52" y="107"/>
                  <a:pt x="52" y="107"/>
                  <a:pt x="52" y="107"/>
                </a:cubicBezTo>
                <a:cubicBezTo>
                  <a:pt x="53" y="103"/>
                  <a:pt x="54" y="99"/>
                  <a:pt x="54" y="94"/>
                </a:cubicBezTo>
                <a:close/>
                <a:moveTo>
                  <a:pt x="27" y="110"/>
                </a:moveTo>
                <a:cubicBezTo>
                  <a:pt x="19" y="110"/>
                  <a:pt x="12" y="102"/>
                  <a:pt x="12" y="94"/>
                </a:cubicBezTo>
                <a:cubicBezTo>
                  <a:pt x="12" y="85"/>
                  <a:pt x="19" y="77"/>
                  <a:pt x="27" y="77"/>
                </a:cubicBezTo>
                <a:cubicBezTo>
                  <a:pt x="36" y="77"/>
                  <a:pt x="42" y="85"/>
                  <a:pt x="42" y="94"/>
                </a:cubicBezTo>
                <a:cubicBezTo>
                  <a:pt x="42" y="102"/>
                  <a:pt x="36" y="110"/>
                  <a:pt x="27" y="110"/>
                </a:cubicBezTo>
                <a:close/>
                <a:moveTo>
                  <a:pt x="104" y="0"/>
                </a:moveTo>
                <a:cubicBezTo>
                  <a:pt x="97" y="0"/>
                  <a:pt x="90" y="7"/>
                  <a:pt x="90" y="15"/>
                </a:cubicBezTo>
                <a:cubicBezTo>
                  <a:pt x="90" y="18"/>
                  <a:pt x="91" y="20"/>
                  <a:pt x="92" y="22"/>
                </a:cubicBezTo>
                <a:cubicBezTo>
                  <a:pt x="104" y="49"/>
                  <a:pt x="104" y="49"/>
                  <a:pt x="104" y="49"/>
                </a:cubicBezTo>
                <a:cubicBezTo>
                  <a:pt x="117" y="22"/>
                  <a:pt x="117" y="22"/>
                  <a:pt x="117" y="22"/>
                </a:cubicBezTo>
                <a:cubicBezTo>
                  <a:pt x="118" y="20"/>
                  <a:pt x="118" y="18"/>
                  <a:pt x="118" y="15"/>
                </a:cubicBezTo>
                <a:cubicBezTo>
                  <a:pt x="118" y="7"/>
                  <a:pt x="112" y="0"/>
                  <a:pt x="104" y="0"/>
                </a:cubicBezTo>
                <a:close/>
                <a:moveTo>
                  <a:pt x="104" y="23"/>
                </a:moveTo>
                <a:cubicBezTo>
                  <a:pt x="100" y="23"/>
                  <a:pt x="97" y="20"/>
                  <a:pt x="97" y="15"/>
                </a:cubicBezTo>
                <a:cubicBezTo>
                  <a:pt x="97" y="11"/>
                  <a:pt x="100" y="7"/>
                  <a:pt x="104" y="7"/>
                </a:cubicBezTo>
                <a:cubicBezTo>
                  <a:pt x="109" y="7"/>
                  <a:pt x="112" y="11"/>
                  <a:pt x="112" y="15"/>
                </a:cubicBezTo>
                <a:cubicBezTo>
                  <a:pt x="112" y="20"/>
                  <a:pt x="109" y="23"/>
                  <a:pt x="104" y="23"/>
                </a:cubicBezTo>
                <a:close/>
                <a:moveTo>
                  <a:pt x="93" y="59"/>
                </a:moveTo>
                <a:cubicBezTo>
                  <a:pt x="96" y="56"/>
                  <a:pt x="100" y="53"/>
                  <a:pt x="103" y="50"/>
                </a:cubicBezTo>
                <a:cubicBezTo>
                  <a:pt x="102" y="49"/>
                  <a:pt x="102" y="49"/>
                  <a:pt x="102" y="49"/>
                </a:cubicBezTo>
                <a:cubicBezTo>
                  <a:pt x="96" y="50"/>
                  <a:pt x="73" y="59"/>
                  <a:pt x="73" y="80"/>
                </a:cubicBezTo>
                <a:cubicBezTo>
                  <a:pt x="73" y="84"/>
                  <a:pt x="75" y="88"/>
                  <a:pt x="75" y="91"/>
                </a:cubicBezTo>
                <a:cubicBezTo>
                  <a:pt x="76" y="93"/>
                  <a:pt x="76" y="96"/>
                  <a:pt x="76" y="97"/>
                </a:cubicBezTo>
                <a:cubicBezTo>
                  <a:pt x="77" y="98"/>
                  <a:pt x="77" y="99"/>
                  <a:pt x="77" y="100"/>
                </a:cubicBezTo>
                <a:cubicBezTo>
                  <a:pt x="77" y="100"/>
                  <a:pt x="77" y="103"/>
                  <a:pt x="77" y="104"/>
                </a:cubicBezTo>
                <a:cubicBezTo>
                  <a:pt x="76" y="107"/>
                  <a:pt x="76" y="112"/>
                  <a:pt x="74" y="115"/>
                </a:cubicBezTo>
                <a:cubicBezTo>
                  <a:pt x="73" y="118"/>
                  <a:pt x="70" y="121"/>
                  <a:pt x="68" y="123"/>
                </a:cubicBezTo>
                <a:cubicBezTo>
                  <a:pt x="62" y="128"/>
                  <a:pt x="54" y="130"/>
                  <a:pt x="47" y="130"/>
                </a:cubicBezTo>
                <a:cubicBezTo>
                  <a:pt x="47" y="130"/>
                  <a:pt x="47" y="130"/>
                  <a:pt x="46" y="130"/>
                </a:cubicBezTo>
                <a:cubicBezTo>
                  <a:pt x="33" y="159"/>
                  <a:pt x="33" y="159"/>
                  <a:pt x="33" y="159"/>
                </a:cubicBezTo>
                <a:cubicBezTo>
                  <a:pt x="39" y="159"/>
                  <a:pt x="46" y="158"/>
                  <a:pt x="52" y="156"/>
                </a:cubicBezTo>
                <a:cubicBezTo>
                  <a:pt x="60" y="154"/>
                  <a:pt x="67" y="152"/>
                  <a:pt x="74" y="147"/>
                </a:cubicBezTo>
                <a:cubicBezTo>
                  <a:pt x="80" y="143"/>
                  <a:pt x="86" y="137"/>
                  <a:pt x="89" y="130"/>
                </a:cubicBezTo>
                <a:cubicBezTo>
                  <a:pt x="93" y="122"/>
                  <a:pt x="94" y="114"/>
                  <a:pt x="94" y="105"/>
                </a:cubicBezTo>
                <a:cubicBezTo>
                  <a:pt x="94" y="103"/>
                  <a:pt x="94" y="99"/>
                  <a:pt x="93" y="97"/>
                </a:cubicBezTo>
                <a:cubicBezTo>
                  <a:pt x="92" y="93"/>
                  <a:pt x="92" y="91"/>
                  <a:pt x="91" y="89"/>
                </a:cubicBezTo>
                <a:cubicBezTo>
                  <a:pt x="90" y="84"/>
                  <a:pt x="88" y="81"/>
                  <a:pt x="87" y="77"/>
                </a:cubicBezTo>
                <a:cubicBezTo>
                  <a:pt x="84" y="71"/>
                  <a:pt x="89" y="65"/>
                  <a:pt x="89" y="64"/>
                </a:cubicBezTo>
                <a:cubicBezTo>
                  <a:pt x="91" y="63"/>
                  <a:pt x="92" y="60"/>
                  <a:pt x="93" y="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4AAD521E-1E1E-E494-16BF-959F31D1EDDA}"/>
              </a:ext>
            </a:extLst>
          </p:cNvPr>
          <p:cNvSpPr>
            <a:spLocks noEditPoints="1"/>
          </p:cNvSpPr>
          <p:nvPr/>
        </p:nvSpPr>
        <p:spPr bwMode="auto">
          <a:xfrm>
            <a:off x="1838326" y="3048000"/>
            <a:ext cx="254000" cy="204788"/>
          </a:xfrm>
          <a:custGeom>
            <a:avLst/>
            <a:gdLst>
              <a:gd name="T0" fmla="*/ 7 w 160"/>
              <a:gd name="T1" fmla="*/ 123 h 129"/>
              <a:gd name="T2" fmla="*/ 23 w 160"/>
              <a:gd name="T3" fmla="*/ 129 h 129"/>
              <a:gd name="T4" fmla="*/ 134 w 160"/>
              <a:gd name="T5" fmla="*/ 129 h 129"/>
              <a:gd name="T6" fmla="*/ 150 w 160"/>
              <a:gd name="T7" fmla="*/ 123 h 129"/>
              <a:gd name="T8" fmla="*/ 156 w 160"/>
              <a:gd name="T9" fmla="*/ 105 h 129"/>
              <a:gd name="T10" fmla="*/ 0 w 160"/>
              <a:gd name="T11" fmla="*/ 105 h 129"/>
              <a:gd name="T12" fmla="*/ 7 w 160"/>
              <a:gd name="T13" fmla="*/ 123 h 129"/>
              <a:gd name="T14" fmla="*/ 42 w 160"/>
              <a:gd name="T15" fmla="*/ 95 h 129"/>
              <a:gd name="T16" fmla="*/ 104 w 160"/>
              <a:gd name="T17" fmla="*/ 95 h 129"/>
              <a:gd name="T18" fmla="*/ 117 w 160"/>
              <a:gd name="T19" fmla="*/ 88 h 129"/>
              <a:gd name="T20" fmla="*/ 122 w 160"/>
              <a:gd name="T21" fmla="*/ 74 h 129"/>
              <a:gd name="T22" fmla="*/ 122 w 160"/>
              <a:gd name="T23" fmla="*/ 71 h 129"/>
              <a:gd name="T24" fmla="*/ 128 w 160"/>
              <a:gd name="T25" fmla="*/ 71 h 129"/>
              <a:gd name="T26" fmla="*/ 151 w 160"/>
              <a:gd name="T27" fmla="*/ 60 h 129"/>
              <a:gd name="T28" fmla="*/ 160 w 160"/>
              <a:gd name="T29" fmla="*/ 35 h 129"/>
              <a:gd name="T30" fmla="*/ 151 w 160"/>
              <a:gd name="T31" fmla="*/ 10 h 129"/>
              <a:gd name="T32" fmla="*/ 128 w 160"/>
              <a:gd name="T33" fmla="*/ 0 h 129"/>
              <a:gd name="T34" fmla="*/ 28 w 160"/>
              <a:gd name="T35" fmla="*/ 0 h 129"/>
              <a:gd name="T36" fmla="*/ 25 w 160"/>
              <a:gd name="T37" fmla="*/ 2 h 129"/>
              <a:gd name="T38" fmla="*/ 23 w 160"/>
              <a:gd name="T39" fmla="*/ 6 h 129"/>
              <a:gd name="T40" fmla="*/ 23 w 160"/>
              <a:gd name="T41" fmla="*/ 74 h 129"/>
              <a:gd name="T42" fmla="*/ 28 w 160"/>
              <a:gd name="T43" fmla="*/ 88 h 129"/>
              <a:gd name="T44" fmla="*/ 42 w 160"/>
              <a:gd name="T45" fmla="*/ 95 h 129"/>
              <a:gd name="T46" fmla="*/ 122 w 160"/>
              <a:gd name="T47" fmla="*/ 18 h 129"/>
              <a:gd name="T48" fmla="*/ 128 w 160"/>
              <a:gd name="T49" fmla="*/ 18 h 129"/>
              <a:gd name="T50" fmla="*/ 139 w 160"/>
              <a:gd name="T51" fmla="*/ 22 h 129"/>
              <a:gd name="T52" fmla="*/ 144 w 160"/>
              <a:gd name="T53" fmla="*/ 35 h 129"/>
              <a:gd name="T54" fmla="*/ 139 w 160"/>
              <a:gd name="T55" fmla="*/ 47 h 129"/>
              <a:gd name="T56" fmla="*/ 128 w 160"/>
              <a:gd name="T57" fmla="*/ 52 h 129"/>
              <a:gd name="T58" fmla="*/ 122 w 160"/>
              <a:gd name="T59" fmla="*/ 52 h 129"/>
              <a:gd name="T60" fmla="*/ 122 w 160"/>
              <a:gd name="T61" fmla="*/ 18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0" h="129">
                <a:moveTo>
                  <a:pt x="7" y="123"/>
                </a:moveTo>
                <a:cubicBezTo>
                  <a:pt x="12" y="128"/>
                  <a:pt x="17" y="129"/>
                  <a:pt x="23" y="129"/>
                </a:cubicBezTo>
                <a:cubicBezTo>
                  <a:pt x="134" y="129"/>
                  <a:pt x="134" y="129"/>
                  <a:pt x="134" y="129"/>
                </a:cubicBezTo>
                <a:cubicBezTo>
                  <a:pt x="140" y="129"/>
                  <a:pt x="145" y="128"/>
                  <a:pt x="150" y="123"/>
                </a:cubicBezTo>
                <a:cubicBezTo>
                  <a:pt x="153" y="119"/>
                  <a:pt x="156" y="112"/>
                  <a:pt x="156" y="105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112"/>
                  <a:pt x="3" y="119"/>
                  <a:pt x="7" y="123"/>
                </a:cubicBezTo>
                <a:close/>
                <a:moveTo>
                  <a:pt x="42" y="95"/>
                </a:moveTo>
                <a:cubicBezTo>
                  <a:pt x="104" y="95"/>
                  <a:pt x="104" y="95"/>
                  <a:pt x="104" y="95"/>
                </a:cubicBezTo>
                <a:cubicBezTo>
                  <a:pt x="109" y="95"/>
                  <a:pt x="112" y="92"/>
                  <a:pt x="117" y="88"/>
                </a:cubicBezTo>
                <a:cubicBezTo>
                  <a:pt x="121" y="84"/>
                  <a:pt x="122" y="79"/>
                  <a:pt x="122" y="74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8" y="71"/>
                  <a:pt x="128" y="71"/>
                  <a:pt x="128" y="71"/>
                </a:cubicBezTo>
                <a:cubicBezTo>
                  <a:pt x="137" y="71"/>
                  <a:pt x="144" y="67"/>
                  <a:pt x="151" y="60"/>
                </a:cubicBezTo>
                <a:cubicBezTo>
                  <a:pt x="158" y="54"/>
                  <a:pt x="160" y="45"/>
                  <a:pt x="160" y="35"/>
                </a:cubicBezTo>
                <a:cubicBezTo>
                  <a:pt x="160" y="26"/>
                  <a:pt x="158" y="17"/>
                  <a:pt x="151" y="10"/>
                </a:cubicBezTo>
                <a:cubicBezTo>
                  <a:pt x="144" y="4"/>
                  <a:pt x="137" y="0"/>
                  <a:pt x="128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7" y="0"/>
                  <a:pt x="26" y="1"/>
                  <a:pt x="25" y="2"/>
                </a:cubicBezTo>
                <a:cubicBezTo>
                  <a:pt x="23" y="2"/>
                  <a:pt x="23" y="4"/>
                  <a:pt x="23" y="6"/>
                </a:cubicBezTo>
                <a:cubicBezTo>
                  <a:pt x="23" y="74"/>
                  <a:pt x="23" y="74"/>
                  <a:pt x="23" y="74"/>
                </a:cubicBezTo>
                <a:cubicBezTo>
                  <a:pt x="23" y="79"/>
                  <a:pt x="25" y="84"/>
                  <a:pt x="28" y="88"/>
                </a:cubicBezTo>
                <a:cubicBezTo>
                  <a:pt x="33" y="92"/>
                  <a:pt x="37" y="95"/>
                  <a:pt x="42" y="95"/>
                </a:cubicBezTo>
                <a:close/>
                <a:moveTo>
                  <a:pt x="122" y="18"/>
                </a:moveTo>
                <a:cubicBezTo>
                  <a:pt x="128" y="18"/>
                  <a:pt x="128" y="18"/>
                  <a:pt x="128" y="18"/>
                </a:cubicBezTo>
                <a:cubicBezTo>
                  <a:pt x="132" y="18"/>
                  <a:pt x="136" y="19"/>
                  <a:pt x="139" y="22"/>
                </a:cubicBezTo>
                <a:cubicBezTo>
                  <a:pt x="143" y="26"/>
                  <a:pt x="144" y="30"/>
                  <a:pt x="144" y="35"/>
                </a:cubicBezTo>
                <a:cubicBezTo>
                  <a:pt x="144" y="41"/>
                  <a:pt x="143" y="45"/>
                  <a:pt x="139" y="47"/>
                </a:cubicBezTo>
                <a:cubicBezTo>
                  <a:pt x="136" y="51"/>
                  <a:pt x="132" y="52"/>
                  <a:pt x="128" y="52"/>
                </a:cubicBezTo>
                <a:cubicBezTo>
                  <a:pt x="122" y="52"/>
                  <a:pt x="122" y="52"/>
                  <a:pt x="122" y="52"/>
                </a:cubicBezTo>
                <a:lnTo>
                  <a:pt x="122" y="1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225A1E5C-35A0-A023-BA9E-244B7276D3BD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3033713"/>
            <a:ext cx="254000" cy="231775"/>
          </a:xfrm>
          <a:custGeom>
            <a:avLst/>
            <a:gdLst>
              <a:gd name="T0" fmla="*/ 149 w 160"/>
              <a:gd name="T1" fmla="*/ 31 h 146"/>
              <a:gd name="T2" fmla="*/ 121 w 160"/>
              <a:gd name="T3" fmla="*/ 8 h 146"/>
              <a:gd name="T4" fmla="*/ 81 w 160"/>
              <a:gd name="T5" fmla="*/ 0 h 146"/>
              <a:gd name="T6" fmla="*/ 40 w 160"/>
              <a:gd name="T7" fmla="*/ 8 h 146"/>
              <a:gd name="T8" fmla="*/ 12 w 160"/>
              <a:gd name="T9" fmla="*/ 31 h 146"/>
              <a:gd name="T10" fmla="*/ 0 w 160"/>
              <a:gd name="T11" fmla="*/ 61 h 146"/>
              <a:gd name="T12" fmla="*/ 9 w 160"/>
              <a:gd name="T13" fmla="*/ 88 h 146"/>
              <a:gd name="T14" fmla="*/ 31 w 160"/>
              <a:gd name="T15" fmla="*/ 109 h 146"/>
              <a:gd name="T16" fmla="*/ 29 w 160"/>
              <a:gd name="T17" fmla="*/ 116 h 146"/>
              <a:gd name="T18" fmla="*/ 26 w 160"/>
              <a:gd name="T19" fmla="*/ 122 h 146"/>
              <a:gd name="T20" fmla="*/ 23 w 160"/>
              <a:gd name="T21" fmla="*/ 126 h 146"/>
              <a:gd name="T22" fmla="*/ 20 w 160"/>
              <a:gd name="T23" fmla="*/ 130 h 146"/>
              <a:gd name="T24" fmla="*/ 18 w 160"/>
              <a:gd name="T25" fmla="*/ 134 h 146"/>
              <a:gd name="T26" fmla="*/ 15 w 160"/>
              <a:gd name="T27" fmla="*/ 137 h 146"/>
              <a:gd name="T28" fmla="*/ 14 w 160"/>
              <a:gd name="T29" fmla="*/ 138 h 146"/>
              <a:gd name="T30" fmla="*/ 13 w 160"/>
              <a:gd name="T31" fmla="*/ 140 h 146"/>
              <a:gd name="T32" fmla="*/ 13 w 160"/>
              <a:gd name="T33" fmla="*/ 140 h 146"/>
              <a:gd name="T34" fmla="*/ 13 w 160"/>
              <a:gd name="T35" fmla="*/ 141 h 146"/>
              <a:gd name="T36" fmla="*/ 13 w 160"/>
              <a:gd name="T37" fmla="*/ 142 h 146"/>
              <a:gd name="T38" fmla="*/ 13 w 160"/>
              <a:gd name="T39" fmla="*/ 144 h 146"/>
              <a:gd name="T40" fmla="*/ 13 w 160"/>
              <a:gd name="T41" fmla="*/ 144 h 146"/>
              <a:gd name="T42" fmla="*/ 14 w 160"/>
              <a:gd name="T43" fmla="*/ 146 h 146"/>
              <a:gd name="T44" fmla="*/ 17 w 160"/>
              <a:gd name="T45" fmla="*/ 146 h 146"/>
              <a:gd name="T46" fmla="*/ 17 w 160"/>
              <a:gd name="T47" fmla="*/ 146 h 146"/>
              <a:gd name="T48" fmla="*/ 26 w 160"/>
              <a:gd name="T49" fmla="*/ 145 h 146"/>
              <a:gd name="T50" fmla="*/ 67 w 160"/>
              <a:gd name="T51" fmla="*/ 121 h 146"/>
              <a:gd name="T52" fmla="*/ 81 w 160"/>
              <a:gd name="T53" fmla="*/ 122 h 146"/>
              <a:gd name="T54" fmla="*/ 121 w 160"/>
              <a:gd name="T55" fmla="*/ 114 h 146"/>
              <a:gd name="T56" fmla="*/ 149 w 160"/>
              <a:gd name="T57" fmla="*/ 92 h 146"/>
              <a:gd name="T58" fmla="*/ 160 w 160"/>
              <a:gd name="T59" fmla="*/ 61 h 146"/>
              <a:gd name="T60" fmla="*/ 149 w 160"/>
              <a:gd name="T61" fmla="*/ 31 h 146"/>
              <a:gd name="T62" fmla="*/ 139 w 160"/>
              <a:gd name="T63" fmla="*/ 85 h 146"/>
              <a:gd name="T64" fmla="*/ 115 w 160"/>
              <a:gd name="T65" fmla="*/ 104 h 146"/>
              <a:gd name="T66" fmla="*/ 81 w 160"/>
              <a:gd name="T67" fmla="*/ 110 h 146"/>
              <a:gd name="T68" fmla="*/ 69 w 160"/>
              <a:gd name="T69" fmla="*/ 109 h 146"/>
              <a:gd name="T70" fmla="*/ 64 w 160"/>
              <a:gd name="T71" fmla="*/ 109 h 146"/>
              <a:gd name="T72" fmla="*/ 60 w 160"/>
              <a:gd name="T73" fmla="*/ 112 h 146"/>
              <a:gd name="T74" fmla="*/ 35 w 160"/>
              <a:gd name="T75" fmla="*/ 129 h 146"/>
              <a:gd name="T76" fmla="*/ 41 w 160"/>
              <a:gd name="T77" fmla="*/ 112 h 146"/>
              <a:gd name="T78" fmla="*/ 44 w 160"/>
              <a:gd name="T79" fmla="*/ 103 h 146"/>
              <a:gd name="T80" fmla="*/ 36 w 160"/>
              <a:gd name="T81" fmla="*/ 99 h 146"/>
              <a:gd name="T82" fmla="*/ 19 w 160"/>
              <a:gd name="T83" fmla="*/ 81 h 146"/>
              <a:gd name="T84" fmla="*/ 12 w 160"/>
              <a:gd name="T85" fmla="*/ 61 h 146"/>
              <a:gd name="T86" fmla="*/ 22 w 160"/>
              <a:gd name="T87" fmla="*/ 37 h 146"/>
              <a:gd name="T88" fmla="*/ 46 w 160"/>
              <a:gd name="T89" fmla="*/ 19 h 146"/>
              <a:gd name="T90" fmla="*/ 81 w 160"/>
              <a:gd name="T91" fmla="*/ 12 h 146"/>
              <a:gd name="T92" fmla="*/ 115 w 160"/>
              <a:gd name="T93" fmla="*/ 19 h 146"/>
              <a:gd name="T94" fmla="*/ 139 w 160"/>
              <a:gd name="T95" fmla="*/ 37 h 146"/>
              <a:gd name="T96" fmla="*/ 149 w 160"/>
              <a:gd name="T97" fmla="*/ 61 h 146"/>
              <a:gd name="T98" fmla="*/ 139 w 160"/>
              <a:gd name="T99" fmla="*/ 85 h 146"/>
              <a:gd name="T100" fmla="*/ 139 w 160"/>
              <a:gd name="T101" fmla="*/ 85 h 146"/>
              <a:gd name="T102" fmla="*/ 139 w 160"/>
              <a:gd name="T103" fmla="*/ 8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46">
                <a:moveTo>
                  <a:pt x="149" y="31"/>
                </a:moveTo>
                <a:cubicBezTo>
                  <a:pt x="143" y="22"/>
                  <a:pt x="133" y="14"/>
                  <a:pt x="121" y="8"/>
                </a:cubicBezTo>
                <a:cubicBezTo>
                  <a:pt x="108" y="3"/>
                  <a:pt x="95" y="0"/>
                  <a:pt x="81" y="0"/>
                </a:cubicBezTo>
                <a:cubicBezTo>
                  <a:pt x="66" y="0"/>
                  <a:pt x="53" y="3"/>
                  <a:pt x="40" y="8"/>
                </a:cubicBezTo>
                <a:cubicBezTo>
                  <a:pt x="28" y="14"/>
                  <a:pt x="19" y="22"/>
                  <a:pt x="12" y="31"/>
                </a:cubicBezTo>
                <a:cubicBezTo>
                  <a:pt x="4" y="40"/>
                  <a:pt x="0" y="51"/>
                  <a:pt x="0" y="61"/>
                </a:cubicBezTo>
                <a:cubicBezTo>
                  <a:pt x="0" y="71"/>
                  <a:pt x="3" y="80"/>
                  <a:pt x="9" y="88"/>
                </a:cubicBezTo>
                <a:cubicBezTo>
                  <a:pt x="14" y="96"/>
                  <a:pt x="22" y="104"/>
                  <a:pt x="31" y="109"/>
                </a:cubicBezTo>
                <a:cubicBezTo>
                  <a:pt x="30" y="112"/>
                  <a:pt x="29" y="114"/>
                  <a:pt x="29" y="116"/>
                </a:cubicBezTo>
                <a:cubicBezTo>
                  <a:pt x="28" y="118"/>
                  <a:pt x="26" y="121"/>
                  <a:pt x="26" y="122"/>
                </a:cubicBezTo>
                <a:cubicBezTo>
                  <a:pt x="25" y="124"/>
                  <a:pt x="24" y="125"/>
                  <a:pt x="23" y="126"/>
                </a:cubicBezTo>
                <a:cubicBezTo>
                  <a:pt x="22" y="129"/>
                  <a:pt x="22" y="130"/>
                  <a:pt x="20" y="130"/>
                </a:cubicBezTo>
                <a:cubicBezTo>
                  <a:pt x="20" y="132"/>
                  <a:pt x="19" y="133"/>
                  <a:pt x="18" y="134"/>
                </a:cubicBezTo>
                <a:cubicBezTo>
                  <a:pt x="17" y="136"/>
                  <a:pt x="15" y="137"/>
                  <a:pt x="15" y="137"/>
                </a:cubicBezTo>
                <a:cubicBezTo>
                  <a:pt x="14" y="137"/>
                  <a:pt x="14" y="138"/>
                  <a:pt x="14" y="138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2"/>
                </a:cubicBezTo>
                <a:cubicBezTo>
                  <a:pt x="12" y="142"/>
                  <a:pt x="12" y="142"/>
                  <a:pt x="13" y="144"/>
                </a:cubicBezTo>
                <a:cubicBezTo>
                  <a:pt x="13" y="144"/>
                  <a:pt x="13" y="144"/>
                  <a:pt x="13" y="144"/>
                </a:cubicBezTo>
                <a:cubicBezTo>
                  <a:pt x="13" y="144"/>
                  <a:pt x="13" y="145"/>
                  <a:pt x="14" y="146"/>
                </a:cubicBezTo>
                <a:cubicBezTo>
                  <a:pt x="14" y="146"/>
                  <a:pt x="15" y="146"/>
                  <a:pt x="17" y="146"/>
                </a:cubicBezTo>
                <a:cubicBezTo>
                  <a:pt x="17" y="146"/>
                  <a:pt x="17" y="146"/>
                  <a:pt x="17" y="146"/>
                </a:cubicBezTo>
                <a:cubicBezTo>
                  <a:pt x="20" y="146"/>
                  <a:pt x="24" y="145"/>
                  <a:pt x="26" y="145"/>
                </a:cubicBezTo>
                <a:cubicBezTo>
                  <a:pt x="43" y="141"/>
                  <a:pt x="56" y="133"/>
                  <a:pt x="67" y="121"/>
                </a:cubicBezTo>
                <a:cubicBezTo>
                  <a:pt x="72" y="122"/>
                  <a:pt x="76" y="122"/>
                  <a:pt x="81" y="122"/>
                </a:cubicBezTo>
                <a:cubicBezTo>
                  <a:pt x="95" y="122"/>
                  <a:pt x="108" y="120"/>
                  <a:pt x="121" y="114"/>
                </a:cubicBezTo>
                <a:cubicBezTo>
                  <a:pt x="133" y="109"/>
                  <a:pt x="143" y="101"/>
                  <a:pt x="149" y="92"/>
                </a:cubicBezTo>
                <a:cubicBezTo>
                  <a:pt x="157" y="83"/>
                  <a:pt x="160" y="72"/>
                  <a:pt x="160" y="61"/>
                </a:cubicBezTo>
                <a:cubicBezTo>
                  <a:pt x="160" y="51"/>
                  <a:pt x="157" y="40"/>
                  <a:pt x="149" y="31"/>
                </a:cubicBezTo>
                <a:close/>
                <a:moveTo>
                  <a:pt x="139" y="85"/>
                </a:moveTo>
                <a:cubicBezTo>
                  <a:pt x="133" y="93"/>
                  <a:pt x="126" y="99"/>
                  <a:pt x="115" y="104"/>
                </a:cubicBezTo>
                <a:cubicBezTo>
                  <a:pt x="105" y="108"/>
                  <a:pt x="92" y="110"/>
                  <a:pt x="81" y="110"/>
                </a:cubicBezTo>
                <a:cubicBezTo>
                  <a:pt x="77" y="110"/>
                  <a:pt x="74" y="110"/>
                  <a:pt x="69" y="109"/>
                </a:cubicBezTo>
                <a:cubicBezTo>
                  <a:pt x="64" y="109"/>
                  <a:pt x="64" y="109"/>
                  <a:pt x="64" y="109"/>
                </a:cubicBezTo>
                <a:cubicBezTo>
                  <a:pt x="60" y="112"/>
                  <a:pt x="60" y="112"/>
                  <a:pt x="60" y="112"/>
                </a:cubicBezTo>
                <a:cubicBezTo>
                  <a:pt x="53" y="120"/>
                  <a:pt x="45" y="125"/>
                  <a:pt x="35" y="129"/>
                </a:cubicBezTo>
                <a:cubicBezTo>
                  <a:pt x="39" y="124"/>
                  <a:pt x="40" y="118"/>
                  <a:pt x="41" y="112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36" y="99"/>
                  <a:pt x="36" y="99"/>
                  <a:pt x="36" y="99"/>
                </a:cubicBezTo>
                <a:cubicBezTo>
                  <a:pt x="29" y="93"/>
                  <a:pt x="23" y="88"/>
                  <a:pt x="19" y="81"/>
                </a:cubicBezTo>
                <a:cubicBezTo>
                  <a:pt x="14" y="75"/>
                  <a:pt x="12" y="68"/>
                  <a:pt x="12" y="61"/>
                </a:cubicBezTo>
                <a:cubicBezTo>
                  <a:pt x="12" y="52"/>
                  <a:pt x="15" y="44"/>
                  <a:pt x="22" y="37"/>
                </a:cubicBezTo>
                <a:cubicBezTo>
                  <a:pt x="28" y="30"/>
                  <a:pt x="36" y="23"/>
                  <a:pt x="46" y="19"/>
                </a:cubicBezTo>
                <a:cubicBezTo>
                  <a:pt x="57" y="15"/>
                  <a:pt x="69" y="12"/>
                  <a:pt x="81" y="12"/>
                </a:cubicBezTo>
                <a:cubicBezTo>
                  <a:pt x="92" y="12"/>
                  <a:pt x="105" y="15"/>
                  <a:pt x="115" y="19"/>
                </a:cubicBezTo>
                <a:cubicBezTo>
                  <a:pt x="126" y="23"/>
                  <a:pt x="133" y="30"/>
                  <a:pt x="139" y="37"/>
                </a:cubicBezTo>
                <a:cubicBezTo>
                  <a:pt x="146" y="44"/>
                  <a:pt x="149" y="52"/>
                  <a:pt x="149" y="61"/>
                </a:cubicBezTo>
                <a:cubicBezTo>
                  <a:pt x="149" y="69"/>
                  <a:pt x="146" y="79"/>
                  <a:pt x="139" y="85"/>
                </a:cubicBezTo>
                <a:close/>
                <a:moveTo>
                  <a:pt x="139" y="85"/>
                </a:moveTo>
                <a:cubicBezTo>
                  <a:pt x="139" y="85"/>
                  <a:pt x="139" y="85"/>
                  <a:pt x="139" y="8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9529AA1B-C111-1044-20F4-FC57CB22EF09}"/>
              </a:ext>
            </a:extLst>
          </p:cNvPr>
          <p:cNvSpPr>
            <a:spLocks noEditPoints="1"/>
          </p:cNvSpPr>
          <p:nvPr/>
        </p:nvSpPr>
        <p:spPr bwMode="auto">
          <a:xfrm>
            <a:off x="9002713" y="1368425"/>
            <a:ext cx="239713" cy="257175"/>
          </a:xfrm>
          <a:custGeom>
            <a:avLst/>
            <a:gdLst>
              <a:gd name="T0" fmla="*/ 71 w 152"/>
              <a:gd name="T1" fmla="*/ 133 h 162"/>
              <a:gd name="T2" fmla="*/ 71 w 152"/>
              <a:gd name="T3" fmla="*/ 112 h 162"/>
              <a:gd name="T4" fmla="*/ 0 w 152"/>
              <a:gd name="T5" fmla="*/ 102 h 162"/>
              <a:gd name="T6" fmla="*/ 0 w 152"/>
              <a:gd name="T7" fmla="*/ 121 h 162"/>
              <a:gd name="T8" fmla="*/ 0 w 152"/>
              <a:gd name="T9" fmla="*/ 142 h 162"/>
              <a:gd name="T10" fmla="*/ 76 w 152"/>
              <a:gd name="T11" fmla="*/ 142 h 162"/>
              <a:gd name="T12" fmla="*/ 9 w 152"/>
              <a:gd name="T13" fmla="*/ 142 h 162"/>
              <a:gd name="T14" fmla="*/ 38 w 152"/>
              <a:gd name="T15" fmla="*/ 142 h 162"/>
              <a:gd name="T16" fmla="*/ 67 w 152"/>
              <a:gd name="T17" fmla="*/ 142 h 162"/>
              <a:gd name="T18" fmla="*/ 38 w 152"/>
              <a:gd name="T19" fmla="*/ 133 h 162"/>
              <a:gd name="T20" fmla="*/ 14 w 152"/>
              <a:gd name="T21" fmla="*/ 118 h 162"/>
              <a:gd name="T22" fmla="*/ 62 w 152"/>
              <a:gd name="T23" fmla="*/ 118 h 162"/>
              <a:gd name="T24" fmla="*/ 38 w 152"/>
              <a:gd name="T25" fmla="*/ 133 h 162"/>
              <a:gd name="T26" fmla="*/ 9 w 152"/>
              <a:gd name="T27" fmla="*/ 102 h 162"/>
              <a:gd name="T28" fmla="*/ 67 w 152"/>
              <a:gd name="T29" fmla="*/ 102 h 162"/>
              <a:gd name="T30" fmla="*/ 109 w 152"/>
              <a:gd name="T31" fmla="*/ 39 h 162"/>
              <a:gd name="T32" fmla="*/ 64 w 152"/>
              <a:gd name="T33" fmla="*/ 42 h 162"/>
              <a:gd name="T34" fmla="*/ 64 w 152"/>
              <a:gd name="T35" fmla="*/ 37 h 162"/>
              <a:gd name="T36" fmla="*/ 109 w 152"/>
              <a:gd name="T37" fmla="*/ 39 h 162"/>
              <a:gd name="T38" fmla="*/ 106 w 152"/>
              <a:gd name="T39" fmla="*/ 49 h 162"/>
              <a:gd name="T40" fmla="*/ 62 w 152"/>
              <a:gd name="T41" fmla="*/ 47 h 162"/>
              <a:gd name="T42" fmla="*/ 106 w 152"/>
              <a:gd name="T43" fmla="*/ 44 h 162"/>
              <a:gd name="T44" fmla="*/ 61 w 152"/>
              <a:gd name="T45" fmla="*/ 16 h 162"/>
              <a:gd name="T46" fmla="*/ 77 w 152"/>
              <a:gd name="T47" fmla="*/ 7 h 162"/>
              <a:gd name="T48" fmla="*/ 85 w 152"/>
              <a:gd name="T49" fmla="*/ 2 h 162"/>
              <a:gd name="T50" fmla="*/ 94 w 152"/>
              <a:gd name="T51" fmla="*/ 7 h 162"/>
              <a:gd name="T52" fmla="*/ 109 w 152"/>
              <a:gd name="T53" fmla="*/ 16 h 162"/>
              <a:gd name="T54" fmla="*/ 67 w 152"/>
              <a:gd name="T55" fmla="*/ 34 h 162"/>
              <a:gd name="T56" fmla="*/ 61 w 152"/>
              <a:gd name="T57" fmla="*/ 16 h 162"/>
              <a:gd name="T58" fmla="*/ 133 w 152"/>
              <a:gd name="T59" fmla="*/ 92 h 162"/>
              <a:gd name="T60" fmla="*/ 67 w 152"/>
              <a:gd name="T61" fmla="*/ 52 h 162"/>
              <a:gd name="T62" fmla="*/ 80 w 152"/>
              <a:gd name="T63" fmla="*/ 102 h 162"/>
              <a:gd name="T64" fmla="*/ 80 w 152"/>
              <a:gd name="T65" fmla="*/ 121 h 162"/>
              <a:gd name="T66" fmla="*/ 80 w 152"/>
              <a:gd name="T67" fmla="*/ 142 h 162"/>
              <a:gd name="T68" fmla="*/ 150 w 152"/>
              <a:gd name="T69" fmla="*/ 162 h 162"/>
              <a:gd name="T70" fmla="*/ 143 w 152"/>
              <a:gd name="T71" fmla="*/ 142 h 162"/>
              <a:gd name="T72" fmla="*/ 130 w 152"/>
              <a:gd name="T73" fmla="*/ 149 h 162"/>
              <a:gd name="T74" fmla="*/ 99 w 152"/>
              <a:gd name="T75" fmla="*/ 62 h 162"/>
              <a:gd name="T76" fmla="*/ 126 w 152"/>
              <a:gd name="T77" fmla="*/ 97 h 162"/>
              <a:gd name="T78" fmla="*/ 133 w 152"/>
              <a:gd name="T79" fmla="*/ 141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2" h="162">
                <a:moveTo>
                  <a:pt x="76" y="142"/>
                </a:moveTo>
                <a:cubicBezTo>
                  <a:pt x="76" y="137"/>
                  <a:pt x="74" y="134"/>
                  <a:pt x="71" y="133"/>
                </a:cubicBezTo>
                <a:cubicBezTo>
                  <a:pt x="74" y="129"/>
                  <a:pt x="76" y="126"/>
                  <a:pt x="76" y="121"/>
                </a:cubicBezTo>
                <a:cubicBezTo>
                  <a:pt x="76" y="118"/>
                  <a:pt x="74" y="115"/>
                  <a:pt x="71" y="112"/>
                </a:cubicBezTo>
                <a:cubicBezTo>
                  <a:pt x="74" y="108"/>
                  <a:pt x="76" y="105"/>
                  <a:pt x="76" y="102"/>
                </a:cubicBezTo>
                <a:cubicBezTo>
                  <a:pt x="76" y="76"/>
                  <a:pt x="0" y="76"/>
                  <a:pt x="0" y="102"/>
                </a:cubicBezTo>
                <a:cubicBezTo>
                  <a:pt x="0" y="105"/>
                  <a:pt x="1" y="108"/>
                  <a:pt x="4" y="112"/>
                </a:cubicBezTo>
                <a:cubicBezTo>
                  <a:pt x="1" y="115"/>
                  <a:pt x="0" y="118"/>
                  <a:pt x="0" y="121"/>
                </a:cubicBezTo>
                <a:cubicBezTo>
                  <a:pt x="0" y="126"/>
                  <a:pt x="1" y="129"/>
                  <a:pt x="4" y="133"/>
                </a:cubicBezTo>
                <a:cubicBezTo>
                  <a:pt x="1" y="134"/>
                  <a:pt x="0" y="137"/>
                  <a:pt x="0" y="142"/>
                </a:cubicBezTo>
                <a:cubicBezTo>
                  <a:pt x="0" y="155"/>
                  <a:pt x="20" y="162"/>
                  <a:pt x="38" y="162"/>
                </a:cubicBezTo>
                <a:cubicBezTo>
                  <a:pt x="56" y="162"/>
                  <a:pt x="76" y="155"/>
                  <a:pt x="76" y="142"/>
                </a:cubicBezTo>
                <a:close/>
                <a:moveTo>
                  <a:pt x="38" y="152"/>
                </a:moveTo>
                <a:cubicBezTo>
                  <a:pt x="21" y="152"/>
                  <a:pt x="9" y="146"/>
                  <a:pt x="9" y="142"/>
                </a:cubicBezTo>
                <a:cubicBezTo>
                  <a:pt x="9" y="141"/>
                  <a:pt x="11" y="139"/>
                  <a:pt x="14" y="137"/>
                </a:cubicBezTo>
                <a:cubicBezTo>
                  <a:pt x="21" y="141"/>
                  <a:pt x="29" y="142"/>
                  <a:pt x="38" y="142"/>
                </a:cubicBezTo>
                <a:cubicBezTo>
                  <a:pt x="47" y="142"/>
                  <a:pt x="56" y="141"/>
                  <a:pt x="62" y="137"/>
                </a:cubicBezTo>
                <a:cubicBezTo>
                  <a:pt x="65" y="139"/>
                  <a:pt x="67" y="141"/>
                  <a:pt x="67" y="142"/>
                </a:cubicBezTo>
                <a:cubicBezTo>
                  <a:pt x="67" y="146"/>
                  <a:pt x="56" y="152"/>
                  <a:pt x="38" y="152"/>
                </a:cubicBezTo>
                <a:close/>
                <a:moveTo>
                  <a:pt x="38" y="133"/>
                </a:moveTo>
                <a:cubicBezTo>
                  <a:pt x="21" y="133"/>
                  <a:pt x="9" y="126"/>
                  <a:pt x="9" y="121"/>
                </a:cubicBezTo>
                <a:cubicBezTo>
                  <a:pt x="9" y="121"/>
                  <a:pt x="11" y="120"/>
                  <a:pt x="14" y="118"/>
                </a:cubicBezTo>
                <a:cubicBezTo>
                  <a:pt x="21" y="120"/>
                  <a:pt x="29" y="121"/>
                  <a:pt x="38" y="121"/>
                </a:cubicBezTo>
                <a:cubicBezTo>
                  <a:pt x="47" y="121"/>
                  <a:pt x="56" y="120"/>
                  <a:pt x="62" y="118"/>
                </a:cubicBezTo>
                <a:cubicBezTo>
                  <a:pt x="65" y="120"/>
                  <a:pt x="67" y="121"/>
                  <a:pt x="67" y="121"/>
                </a:cubicBezTo>
                <a:cubicBezTo>
                  <a:pt x="67" y="126"/>
                  <a:pt x="56" y="133"/>
                  <a:pt x="38" y="133"/>
                </a:cubicBezTo>
                <a:close/>
                <a:moveTo>
                  <a:pt x="38" y="112"/>
                </a:moveTo>
                <a:cubicBezTo>
                  <a:pt x="21" y="112"/>
                  <a:pt x="9" y="105"/>
                  <a:pt x="9" y="102"/>
                </a:cubicBezTo>
                <a:cubicBezTo>
                  <a:pt x="9" y="99"/>
                  <a:pt x="21" y="92"/>
                  <a:pt x="38" y="92"/>
                </a:cubicBezTo>
                <a:cubicBezTo>
                  <a:pt x="56" y="92"/>
                  <a:pt x="67" y="99"/>
                  <a:pt x="67" y="102"/>
                </a:cubicBezTo>
                <a:cubicBezTo>
                  <a:pt x="67" y="105"/>
                  <a:pt x="56" y="112"/>
                  <a:pt x="38" y="112"/>
                </a:cubicBezTo>
                <a:close/>
                <a:moveTo>
                  <a:pt x="109" y="39"/>
                </a:moveTo>
                <a:cubicBezTo>
                  <a:pt x="109" y="41"/>
                  <a:pt x="108" y="42"/>
                  <a:pt x="106" y="42"/>
                </a:cubicBezTo>
                <a:cubicBezTo>
                  <a:pt x="64" y="42"/>
                  <a:pt x="64" y="42"/>
                  <a:pt x="64" y="42"/>
                </a:cubicBezTo>
                <a:cubicBezTo>
                  <a:pt x="62" y="42"/>
                  <a:pt x="62" y="41"/>
                  <a:pt x="62" y="39"/>
                </a:cubicBezTo>
                <a:cubicBezTo>
                  <a:pt x="62" y="37"/>
                  <a:pt x="62" y="37"/>
                  <a:pt x="64" y="37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8" y="37"/>
                  <a:pt x="109" y="37"/>
                  <a:pt x="109" y="39"/>
                </a:cubicBezTo>
                <a:close/>
                <a:moveTo>
                  <a:pt x="109" y="47"/>
                </a:moveTo>
                <a:cubicBezTo>
                  <a:pt x="109" y="49"/>
                  <a:pt x="108" y="49"/>
                  <a:pt x="106" y="49"/>
                </a:cubicBezTo>
                <a:cubicBezTo>
                  <a:pt x="64" y="49"/>
                  <a:pt x="64" y="49"/>
                  <a:pt x="64" y="49"/>
                </a:cubicBezTo>
                <a:cubicBezTo>
                  <a:pt x="62" y="49"/>
                  <a:pt x="62" y="49"/>
                  <a:pt x="62" y="47"/>
                </a:cubicBezTo>
                <a:cubicBezTo>
                  <a:pt x="62" y="45"/>
                  <a:pt x="62" y="44"/>
                  <a:pt x="64" y="44"/>
                </a:cubicBezTo>
                <a:cubicBezTo>
                  <a:pt x="106" y="44"/>
                  <a:pt x="106" y="44"/>
                  <a:pt x="106" y="44"/>
                </a:cubicBezTo>
                <a:cubicBezTo>
                  <a:pt x="108" y="44"/>
                  <a:pt x="109" y="45"/>
                  <a:pt x="109" y="47"/>
                </a:cubicBezTo>
                <a:close/>
                <a:moveTo>
                  <a:pt x="61" y="16"/>
                </a:moveTo>
                <a:cubicBezTo>
                  <a:pt x="58" y="11"/>
                  <a:pt x="59" y="5"/>
                  <a:pt x="64" y="3"/>
                </a:cubicBezTo>
                <a:cubicBezTo>
                  <a:pt x="68" y="0"/>
                  <a:pt x="74" y="2"/>
                  <a:pt x="77" y="7"/>
                </a:cubicBezTo>
                <a:cubicBezTo>
                  <a:pt x="77" y="7"/>
                  <a:pt x="77" y="7"/>
                  <a:pt x="77" y="7"/>
                </a:cubicBezTo>
                <a:cubicBezTo>
                  <a:pt x="79" y="3"/>
                  <a:pt x="82" y="2"/>
                  <a:pt x="85" y="2"/>
                </a:cubicBezTo>
                <a:cubicBezTo>
                  <a:pt x="88" y="2"/>
                  <a:pt x="91" y="3"/>
                  <a:pt x="94" y="7"/>
                </a:cubicBezTo>
                <a:cubicBezTo>
                  <a:pt x="94" y="7"/>
                  <a:pt x="94" y="7"/>
                  <a:pt x="94" y="7"/>
                </a:cubicBezTo>
                <a:cubicBezTo>
                  <a:pt x="96" y="2"/>
                  <a:pt x="102" y="0"/>
                  <a:pt x="106" y="3"/>
                </a:cubicBezTo>
                <a:cubicBezTo>
                  <a:pt x="111" y="5"/>
                  <a:pt x="112" y="11"/>
                  <a:pt x="109" y="16"/>
                </a:cubicBezTo>
                <a:cubicBezTo>
                  <a:pt x="105" y="34"/>
                  <a:pt x="105" y="34"/>
                  <a:pt x="105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1" y="16"/>
                  <a:pt x="61" y="16"/>
                  <a:pt x="61" y="16"/>
                </a:cubicBezTo>
                <a:cubicBezTo>
                  <a:pt x="61" y="16"/>
                  <a:pt x="61" y="16"/>
                  <a:pt x="61" y="16"/>
                </a:cubicBezTo>
                <a:close/>
                <a:moveTo>
                  <a:pt x="143" y="142"/>
                </a:moveTo>
                <a:cubicBezTo>
                  <a:pt x="144" y="136"/>
                  <a:pt x="149" y="115"/>
                  <a:pt x="133" y="92"/>
                </a:cubicBezTo>
                <a:cubicBezTo>
                  <a:pt x="123" y="78"/>
                  <a:pt x="121" y="87"/>
                  <a:pt x="105" y="52"/>
                </a:cubicBezTo>
                <a:cubicBezTo>
                  <a:pt x="67" y="52"/>
                  <a:pt x="67" y="52"/>
                  <a:pt x="67" y="52"/>
                </a:cubicBezTo>
                <a:cubicBezTo>
                  <a:pt x="59" y="68"/>
                  <a:pt x="55" y="74"/>
                  <a:pt x="50" y="78"/>
                </a:cubicBezTo>
                <a:cubicBezTo>
                  <a:pt x="67" y="81"/>
                  <a:pt x="80" y="87"/>
                  <a:pt x="80" y="102"/>
                </a:cubicBezTo>
                <a:cubicBezTo>
                  <a:pt x="80" y="105"/>
                  <a:pt x="79" y="108"/>
                  <a:pt x="77" y="112"/>
                </a:cubicBezTo>
                <a:cubicBezTo>
                  <a:pt x="79" y="115"/>
                  <a:pt x="80" y="118"/>
                  <a:pt x="80" y="121"/>
                </a:cubicBezTo>
                <a:cubicBezTo>
                  <a:pt x="80" y="126"/>
                  <a:pt x="79" y="129"/>
                  <a:pt x="77" y="133"/>
                </a:cubicBezTo>
                <a:cubicBezTo>
                  <a:pt x="79" y="134"/>
                  <a:pt x="80" y="139"/>
                  <a:pt x="80" y="142"/>
                </a:cubicBezTo>
                <a:cubicBezTo>
                  <a:pt x="80" y="152"/>
                  <a:pt x="74" y="158"/>
                  <a:pt x="64" y="162"/>
                </a:cubicBezTo>
                <a:cubicBezTo>
                  <a:pt x="150" y="162"/>
                  <a:pt x="150" y="162"/>
                  <a:pt x="150" y="162"/>
                </a:cubicBezTo>
                <a:cubicBezTo>
                  <a:pt x="150" y="160"/>
                  <a:pt x="152" y="158"/>
                  <a:pt x="152" y="157"/>
                </a:cubicBezTo>
                <a:cubicBezTo>
                  <a:pt x="152" y="150"/>
                  <a:pt x="147" y="146"/>
                  <a:pt x="143" y="142"/>
                </a:cubicBezTo>
                <a:close/>
                <a:moveTo>
                  <a:pt x="133" y="141"/>
                </a:moveTo>
                <a:cubicBezTo>
                  <a:pt x="130" y="149"/>
                  <a:pt x="130" y="149"/>
                  <a:pt x="130" y="149"/>
                </a:cubicBezTo>
                <a:cubicBezTo>
                  <a:pt x="130" y="149"/>
                  <a:pt x="130" y="121"/>
                  <a:pt x="114" y="102"/>
                </a:cubicBezTo>
                <a:cubicBezTo>
                  <a:pt x="99" y="83"/>
                  <a:pt x="99" y="62"/>
                  <a:pt x="99" y="62"/>
                </a:cubicBezTo>
                <a:cubicBezTo>
                  <a:pt x="108" y="79"/>
                  <a:pt x="112" y="86"/>
                  <a:pt x="118" y="91"/>
                </a:cubicBezTo>
                <a:cubicBezTo>
                  <a:pt x="120" y="92"/>
                  <a:pt x="123" y="94"/>
                  <a:pt x="126" y="97"/>
                </a:cubicBezTo>
                <a:cubicBezTo>
                  <a:pt x="138" y="116"/>
                  <a:pt x="135" y="134"/>
                  <a:pt x="133" y="141"/>
                </a:cubicBezTo>
                <a:close/>
                <a:moveTo>
                  <a:pt x="133" y="141"/>
                </a:moveTo>
                <a:cubicBezTo>
                  <a:pt x="133" y="141"/>
                  <a:pt x="133" y="141"/>
                  <a:pt x="133" y="14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BB5F2259-621C-57BA-3F8C-9FA8AE5B8F5E}"/>
              </a:ext>
            </a:extLst>
          </p:cNvPr>
          <p:cNvSpPr>
            <a:spLocks noEditPoints="1"/>
          </p:cNvSpPr>
          <p:nvPr/>
        </p:nvSpPr>
        <p:spPr bwMode="auto">
          <a:xfrm>
            <a:off x="4635501" y="2471738"/>
            <a:ext cx="165100" cy="254000"/>
          </a:xfrm>
          <a:custGeom>
            <a:avLst/>
            <a:gdLst>
              <a:gd name="T0" fmla="*/ 103 w 104"/>
              <a:gd name="T1" fmla="*/ 78 h 160"/>
              <a:gd name="T2" fmla="*/ 85 w 104"/>
              <a:gd name="T3" fmla="*/ 46 h 160"/>
              <a:gd name="T4" fmla="*/ 103 w 104"/>
              <a:gd name="T5" fmla="*/ 14 h 160"/>
              <a:gd name="T6" fmla="*/ 103 w 104"/>
              <a:gd name="T7" fmla="*/ 8 h 160"/>
              <a:gd name="T8" fmla="*/ 99 w 104"/>
              <a:gd name="T9" fmla="*/ 6 h 160"/>
              <a:gd name="T10" fmla="*/ 10 w 104"/>
              <a:gd name="T11" fmla="*/ 6 h 160"/>
              <a:gd name="T12" fmla="*/ 5 w 104"/>
              <a:gd name="T13" fmla="*/ 0 h 160"/>
              <a:gd name="T14" fmla="*/ 0 w 104"/>
              <a:gd name="T15" fmla="*/ 6 h 160"/>
              <a:gd name="T16" fmla="*/ 0 w 104"/>
              <a:gd name="T17" fmla="*/ 155 h 160"/>
              <a:gd name="T18" fmla="*/ 5 w 104"/>
              <a:gd name="T19" fmla="*/ 160 h 160"/>
              <a:gd name="T20" fmla="*/ 10 w 104"/>
              <a:gd name="T21" fmla="*/ 155 h 160"/>
              <a:gd name="T22" fmla="*/ 10 w 104"/>
              <a:gd name="T23" fmla="*/ 86 h 160"/>
              <a:gd name="T24" fmla="*/ 99 w 104"/>
              <a:gd name="T25" fmla="*/ 86 h 160"/>
              <a:gd name="T26" fmla="*/ 99 w 104"/>
              <a:gd name="T27" fmla="*/ 86 h 160"/>
              <a:gd name="T28" fmla="*/ 103 w 104"/>
              <a:gd name="T29" fmla="*/ 82 h 160"/>
              <a:gd name="T30" fmla="*/ 103 w 104"/>
              <a:gd name="T31" fmla="*/ 78 h 160"/>
              <a:gd name="T32" fmla="*/ 10 w 104"/>
              <a:gd name="T33" fmla="*/ 76 h 160"/>
              <a:gd name="T34" fmla="*/ 10 w 104"/>
              <a:gd name="T35" fmla="*/ 18 h 160"/>
              <a:gd name="T36" fmla="*/ 89 w 104"/>
              <a:gd name="T37" fmla="*/ 18 h 160"/>
              <a:gd name="T38" fmla="*/ 75 w 104"/>
              <a:gd name="T39" fmla="*/ 44 h 160"/>
              <a:gd name="T40" fmla="*/ 75 w 104"/>
              <a:gd name="T41" fmla="*/ 50 h 160"/>
              <a:gd name="T42" fmla="*/ 89 w 104"/>
              <a:gd name="T43" fmla="*/ 76 h 160"/>
              <a:gd name="T44" fmla="*/ 10 w 104"/>
              <a:gd name="T45" fmla="*/ 76 h 160"/>
              <a:gd name="T46" fmla="*/ 10 w 104"/>
              <a:gd name="T47" fmla="*/ 76 h 160"/>
              <a:gd name="T48" fmla="*/ 10 w 104"/>
              <a:gd name="T49" fmla="*/ 76 h 160"/>
              <a:gd name="T50" fmla="*/ 10 w 104"/>
              <a:gd name="T51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4" h="160">
                <a:moveTo>
                  <a:pt x="103" y="78"/>
                </a:moveTo>
                <a:cubicBezTo>
                  <a:pt x="85" y="46"/>
                  <a:pt x="85" y="46"/>
                  <a:pt x="85" y="46"/>
                </a:cubicBezTo>
                <a:cubicBezTo>
                  <a:pt x="103" y="14"/>
                  <a:pt x="103" y="14"/>
                  <a:pt x="103" y="14"/>
                </a:cubicBezTo>
                <a:cubicBezTo>
                  <a:pt x="104" y="13"/>
                  <a:pt x="104" y="11"/>
                  <a:pt x="103" y="8"/>
                </a:cubicBezTo>
                <a:cubicBezTo>
                  <a:pt x="102" y="7"/>
                  <a:pt x="100" y="6"/>
                  <a:pt x="99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3"/>
                  <a:pt x="8" y="0"/>
                  <a:pt x="5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0"/>
                  <a:pt x="5" y="160"/>
                </a:cubicBezTo>
                <a:cubicBezTo>
                  <a:pt x="8" y="160"/>
                  <a:pt x="10" y="158"/>
                  <a:pt x="10" y="155"/>
                </a:cubicBezTo>
                <a:cubicBezTo>
                  <a:pt x="10" y="86"/>
                  <a:pt x="10" y="86"/>
                  <a:pt x="10" y="86"/>
                </a:cubicBezTo>
                <a:cubicBezTo>
                  <a:pt x="99" y="86"/>
                  <a:pt x="99" y="86"/>
                  <a:pt x="99" y="86"/>
                </a:cubicBezTo>
                <a:cubicBezTo>
                  <a:pt x="99" y="86"/>
                  <a:pt x="99" y="86"/>
                  <a:pt x="99" y="86"/>
                </a:cubicBezTo>
                <a:cubicBezTo>
                  <a:pt x="101" y="86"/>
                  <a:pt x="103" y="84"/>
                  <a:pt x="103" y="82"/>
                </a:cubicBezTo>
                <a:cubicBezTo>
                  <a:pt x="103" y="80"/>
                  <a:pt x="103" y="79"/>
                  <a:pt x="103" y="78"/>
                </a:cubicBezTo>
                <a:close/>
                <a:moveTo>
                  <a:pt x="10" y="76"/>
                </a:moveTo>
                <a:cubicBezTo>
                  <a:pt x="10" y="18"/>
                  <a:pt x="10" y="18"/>
                  <a:pt x="10" y="18"/>
                </a:cubicBezTo>
                <a:cubicBezTo>
                  <a:pt x="89" y="18"/>
                  <a:pt x="89" y="18"/>
                  <a:pt x="89" y="18"/>
                </a:cubicBezTo>
                <a:cubicBezTo>
                  <a:pt x="75" y="44"/>
                  <a:pt x="75" y="44"/>
                  <a:pt x="75" y="44"/>
                </a:cubicBezTo>
                <a:cubicBezTo>
                  <a:pt x="74" y="45"/>
                  <a:pt x="74" y="47"/>
                  <a:pt x="75" y="50"/>
                </a:cubicBezTo>
                <a:cubicBezTo>
                  <a:pt x="89" y="76"/>
                  <a:pt x="89" y="76"/>
                  <a:pt x="89" y="76"/>
                </a:cubicBezTo>
                <a:cubicBezTo>
                  <a:pt x="10" y="76"/>
                  <a:pt x="10" y="76"/>
                  <a:pt x="10" y="76"/>
                </a:cubicBezTo>
                <a:cubicBezTo>
                  <a:pt x="10" y="76"/>
                  <a:pt x="10" y="76"/>
                  <a:pt x="10" y="76"/>
                </a:cubicBezTo>
                <a:close/>
                <a:moveTo>
                  <a:pt x="10" y="76"/>
                </a:moveTo>
                <a:cubicBezTo>
                  <a:pt x="10" y="76"/>
                  <a:pt x="10" y="76"/>
                  <a:pt x="10" y="7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8B8C168C-605C-8BAA-F28D-784FF18EE572}"/>
              </a:ext>
            </a:extLst>
          </p:cNvPr>
          <p:cNvSpPr>
            <a:spLocks noEditPoints="1"/>
          </p:cNvSpPr>
          <p:nvPr/>
        </p:nvSpPr>
        <p:spPr bwMode="auto">
          <a:xfrm>
            <a:off x="6815138" y="1922463"/>
            <a:ext cx="211138" cy="254000"/>
          </a:xfrm>
          <a:custGeom>
            <a:avLst/>
            <a:gdLst>
              <a:gd name="T0" fmla="*/ 10 w 133"/>
              <a:gd name="T1" fmla="*/ 149 h 160"/>
              <a:gd name="T2" fmla="*/ 78 w 133"/>
              <a:gd name="T3" fmla="*/ 10 h 160"/>
              <a:gd name="T4" fmla="*/ 81 w 133"/>
              <a:gd name="T5" fmla="*/ 35 h 160"/>
              <a:gd name="T6" fmla="*/ 100 w 133"/>
              <a:gd name="T7" fmla="*/ 59 h 160"/>
              <a:gd name="T8" fmla="*/ 108 w 133"/>
              <a:gd name="T9" fmla="*/ 30 h 160"/>
              <a:gd name="T10" fmla="*/ 84 w 133"/>
              <a:gd name="T11" fmla="*/ 1 h 160"/>
              <a:gd name="T12" fmla="*/ 8 w 133"/>
              <a:gd name="T13" fmla="*/ 0 h 160"/>
              <a:gd name="T14" fmla="*/ 0 w 133"/>
              <a:gd name="T15" fmla="*/ 150 h 160"/>
              <a:gd name="T16" fmla="*/ 101 w 133"/>
              <a:gd name="T17" fmla="*/ 160 h 160"/>
              <a:gd name="T18" fmla="*/ 108 w 133"/>
              <a:gd name="T19" fmla="*/ 111 h 160"/>
              <a:gd name="T20" fmla="*/ 100 w 133"/>
              <a:gd name="T21" fmla="*/ 149 h 160"/>
              <a:gd name="T22" fmla="*/ 93 w 133"/>
              <a:gd name="T23" fmla="*/ 107 h 160"/>
              <a:gd name="T24" fmla="*/ 110 w 133"/>
              <a:gd name="T25" fmla="*/ 69 h 160"/>
              <a:gd name="T26" fmla="*/ 105 w 133"/>
              <a:gd name="T27" fmla="*/ 65 h 160"/>
              <a:gd name="T28" fmla="*/ 73 w 133"/>
              <a:gd name="T29" fmla="*/ 118 h 160"/>
              <a:gd name="T30" fmla="*/ 72 w 133"/>
              <a:gd name="T31" fmla="*/ 137 h 160"/>
              <a:gd name="T32" fmla="*/ 88 w 133"/>
              <a:gd name="T33" fmla="*/ 130 h 160"/>
              <a:gd name="T34" fmla="*/ 120 w 133"/>
              <a:gd name="T35" fmla="*/ 77 h 160"/>
              <a:gd name="T36" fmla="*/ 116 w 133"/>
              <a:gd name="T37" fmla="*/ 72 h 160"/>
              <a:gd name="T38" fmla="*/ 132 w 133"/>
              <a:gd name="T39" fmla="*/ 53 h 160"/>
              <a:gd name="T40" fmla="*/ 116 w 133"/>
              <a:gd name="T41" fmla="*/ 43 h 160"/>
              <a:gd name="T42" fmla="*/ 107 w 133"/>
              <a:gd name="T43" fmla="*/ 61 h 160"/>
              <a:gd name="T44" fmla="*/ 123 w 133"/>
              <a:gd name="T45" fmla="*/ 72 h 160"/>
              <a:gd name="T46" fmla="*/ 132 w 133"/>
              <a:gd name="T47" fmla="*/ 53 h 160"/>
              <a:gd name="T48" fmla="*/ 52 w 133"/>
              <a:gd name="T49" fmla="*/ 29 h 160"/>
              <a:gd name="T50" fmla="*/ 23 w 133"/>
              <a:gd name="T51" fmla="*/ 26 h 160"/>
              <a:gd name="T52" fmla="*/ 23 w 133"/>
              <a:gd name="T53" fmla="*/ 33 h 160"/>
              <a:gd name="T54" fmla="*/ 74 w 133"/>
              <a:gd name="T55" fmla="*/ 49 h 160"/>
              <a:gd name="T56" fmla="*/ 23 w 133"/>
              <a:gd name="T57" fmla="*/ 45 h 160"/>
              <a:gd name="T58" fmla="*/ 23 w 133"/>
              <a:gd name="T59" fmla="*/ 52 h 160"/>
              <a:gd name="T60" fmla="*/ 74 w 133"/>
              <a:gd name="T61" fmla="*/ 49 h 160"/>
              <a:gd name="T62" fmla="*/ 49 w 133"/>
              <a:gd name="T63" fmla="*/ 72 h 160"/>
              <a:gd name="T64" fmla="*/ 49 w 133"/>
              <a:gd name="T65" fmla="*/ 64 h 160"/>
              <a:gd name="T66" fmla="*/ 20 w 133"/>
              <a:gd name="T67" fmla="*/ 68 h 160"/>
              <a:gd name="T68" fmla="*/ 23 w 133"/>
              <a:gd name="T69" fmla="*/ 90 h 160"/>
              <a:gd name="T70" fmla="*/ 52 w 133"/>
              <a:gd name="T71" fmla="*/ 87 h 160"/>
              <a:gd name="T72" fmla="*/ 23 w 133"/>
              <a:gd name="T73" fmla="*/ 83 h 160"/>
              <a:gd name="T74" fmla="*/ 23 w 133"/>
              <a:gd name="T75" fmla="*/ 90 h 160"/>
              <a:gd name="T76" fmla="*/ 26 w 133"/>
              <a:gd name="T77" fmla="*/ 141 h 160"/>
              <a:gd name="T78" fmla="*/ 34 w 133"/>
              <a:gd name="T79" fmla="*/ 131 h 160"/>
              <a:gd name="T80" fmla="*/ 41 w 133"/>
              <a:gd name="T81" fmla="*/ 127 h 160"/>
              <a:gd name="T82" fmla="*/ 49 w 133"/>
              <a:gd name="T83" fmla="*/ 127 h 160"/>
              <a:gd name="T84" fmla="*/ 52 w 133"/>
              <a:gd name="T85" fmla="*/ 123 h 160"/>
              <a:gd name="T86" fmla="*/ 43 w 133"/>
              <a:gd name="T87" fmla="*/ 125 h 160"/>
              <a:gd name="T88" fmla="*/ 34 w 133"/>
              <a:gd name="T89" fmla="*/ 128 h 160"/>
              <a:gd name="T90" fmla="*/ 32 w 133"/>
              <a:gd name="T91" fmla="*/ 129 h 160"/>
              <a:gd name="T92" fmla="*/ 36 w 133"/>
              <a:gd name="T93" fmla="*/ 113 h 160"/>
              <a:gd name="T94" fmla="*/ 27 w 133"/>
              <a:gd name="T95" fmla="*/ 113 h 160"/>
              <a:gd name="T96" fmla="*/ 27 w 133"/>
              <a:gd name="T97" fmla="*/ 125 h 160"/>
              <a:gd name="T98" fmla="*/ 27 w 133"/>
              <a:gd name="T99" fmla="*/ 132 h 160"/>
              <a:gd name="T100" fmla="*/ 29 w 133"/>
              <a:gd name="T101" fmla="*/ 129 h 160"/>
              <a:gd name="T102" fmla="*/ 27 w 133"/>
              <a:gd name="T103" fmla="*/ 128 h 160"/>
              <a:gd name="T104" fmla="*/ 25 w 133"/>
              <a:gd name="T105" fmla="*/ 129 h 160"/>
              <a:gd name="T106" fmla="*/ 27 w 133"/>
              <a:gd name="T107" fmla="*/ 128 h 160"/>
              <a:gd name="T108" fmla="*/ 29 w 133"/>
              <a:gd name="T109" fmla="*/ 112 h 160"/>
              <a:gd name="T110" fmla="*/ 34 w 133"/>
              <a:gd name="T111" fmla="*/ 113 h 160"/>
              <a:gd name="T112" fmla="*/ 31 w 133"/>
              <a:gd name="T113" fmla="*/ 127 h 160"/>
              <a:gd name="T114" fmla="*/ 28 w 133"/>
              <a:gd name="T115" fmla="*/ 1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33" h="160">
                <a:moveTo>
                  <a:pt x="100" y="149"/>
                </a:moveTo>
                <a:cubicBezTo>
                  <a:pt x="10" y="149"/>
                  <a:pt x="10" y="149"/>
                  <a:pt x="10" y="149"/>
                </a:cubicBezTo>
                <a:cubicBezTo>
                  <a:pt x="10" y="10"/>
                  <a:pt x="10" y="10"/>
                  <a:pt x="10" y="10"/>
                </a:cubicBezTo>
                <a:cubicBezTo>
                  <a:pt x="78" y="10"/>
                  <a:pt x="78" y="10"/>
                  <a:pt x="78" y="10"/>
                </a:cubicBezTo>
                <a:cubicBezTo>
                  <a:pt x="78" y="31"/>
                  <a:pt x="78" y="31"/>
                  <a:pt x="78" y="31"/>
                </a:cubicBezTo>
                <a:cubicBezTo>
                  <a:pt x="78" y="34"/>
                  <a:pt x="79" y="35"/>
                  <a:pt x="81" y="35"/>
                </a:cubicBezTo>
                <a:cubicBezTo>
                  <a:pt x="100" y="35"/>
                  <a:pt x="100" y="35"/>
                  <a:pt x="100" y="35"/>
                </a:cubicBezTo>
                <a:cubicBezTo>
                  <a:pt x="100" y="59"/>
                  <a:pt x="100" y="59"/>
                  <a:pt x="100" y="59"/>
                </a:cubicBezTo>
                <a:cubicBezTo>
                  <a:pt x="108" y="43"/>
                  <a:pt x="108" y="43"/>
                  <a:pt x="108" y="43"/>
                </a:cubicBezTo>
                <a:cubicBezTo>
                  <a:pt x="108" y="30"/>
                  <a:pt x="108" y="30"/>
                  <a:pt x="108" y="30"/>
                </a:cubicBezTo>
                <a:cubicBezTo>
                  <a:pt x="108" y="29"/>
                  <a:pt x="108" y="27"/>
                  <a:pt x="108" y="27"/>
                </a:cubicBezTo>
                <a:cubicBezTo>
                  <a:pt x="84" y="1"/>
                  <a:pt x="84" y="1"/>
                  <a:pt x="84" y="1"/>
                </a:cubicBezTo>
                <a:cubicBezTo>
                  <a:pt x="84" y="0"/>
                  <a:pt x="82" y="0"/>
                  <a:pt x="82" y="0"/>
                </a:cubicBez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4"/>
                  <a:pt x="0" y="9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6"/>
                  <a:pt x="3" y="160"/>
                  <a:pt x="8" y="160"/>
                </a:cubicBezTo>
                <a:cubicBezTo>
                  <a:pt x="101" y="160"/>
                  <a:pt x="101" y="160"/>
                  <a:pt x="101" y="160"/>
                </a:cubicBezTo>
                <a:cubicBezTo>
                  <a:pt x="105" y="160"/>
                  <a:pt x="108" y="156"/>
                  <a:pt x="108" y="150"/>
                </a:cubicBezTo>
                <a:cubicBezTo>
                  <a:pt x="108" y="111"/>
                  <a:pt x="108" y="111"/>
                  <a:pt x="108" y="111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49"/>
                  <a:pt x="100" y="149"/>
                  <a:pt x="100" y="149"/>
                </a:cubicBezTo>
                <a:close/>
                <a:moveTo>
                  <a:pt x="114" y="72"/>
                </a:moveTo>
                <a:cubicBezTo>
                  <a:pt x="93" y="107"/>
                  <a:pt x="93" y="107"/>
                  <a:pt x="93" y="107"/>
                </a:cubicBezTo>
                <a:cubicBezTo>
                  <a:pt x="89" y="104"/>
                  <a:pt x="89" y="104"/>
                  <a:pt x="89" y="104"/>
                </a:cubicBezTo>
                <a:cubicBezTo>
                  <a:pt x="110" y="69"/>
                  <a:pt x="110" y="69"/>
                  <a:pt x="110" y="69"/>
                </a:cubicBezTo>
                <a:cubicBezTo>
                  <a:pt x="110" y="68"/>
                  <a:pt x="110" y="68"/>
                  <a:pt x="110" y="68"/>
                </a:cubicBezTo>
                <a:cubicBezTo>
                  <a:pt x="105" y="65"/>
                  <a:pt x="105" y="65"/>
                  <a:pt x="105" y="65"/>
                </a:cubicBezTo>
                <a:cubicBezTo>
                  <a:pt x="105" y="64"/>
                  <a:pt x="104" y="64"/>
                  <a:pt x="104" y="65"/>
                </a:cubicBezTo>
                <a:cubicBezTo>
                  <a:pt x="73" y="118"/>
                  <a:pt x="73" y="118"/>
                  <a:pt x="73" y="118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72" y="137"/>
                  <a:pt x="72" y="137"/>
                  <a:pt x="72" y="137"/>
                </a:cubicBezTo>
                <a:cubicBezTo>
                  <a:pt x="73" y="139"/>
                  <a:pt x="73" y="139"/>
                  <a:pt x="73" y="137"/>
                </a:cubicBezTo>
                <a:cubicBezTo>
                  <a:pt x="88" y="130"/>
                  <a:pt x="88" y="130"/>
                  <a:pt x="88" y="130"/>
                </a:cubicBezTo>
                <a:cubicBezTo>
                  <a:pt x="89" y="130"/>
                  <a:pt x="89" y="130"/>
                  <a:pt x="89" y="130"/>
                </a:cubicBezTo>
                <a:cubicBezTo>
                  <a:pt x="120" y="77"/>
                  <a:pt x="120" y="77"/>
                  <a:pt x="120" y="77"/>
                </a:cubicBezTo>
                <a:cubicBezTo>
                  <a:pt x="120" y="75"/>
                  <a:pt x="120" y="75"/>
                  <a:pt x="120" y="74"/>
                </a:cubicBezTo>
                <a:cubicBezTo>
                  <a:pt x="116" y="72"/>
                  <a:pt x="116" y="72"/>
                  <a:pt x="116" y="72"/>
                </a:cubicBezTo>
                <a:cubicBezTo>
                  <a:pt x="115" y="72"/>
                  <a:pt x="114" y="72"/>
                  <a:pt x="114" y="72"/>
                </a:cubicBezTo>
                <a:close/>
                <a:moveTo>
                  <a:pt x="132" y="53"/>
                </a:moveTo>
                <a:cubicBezTo>
                  <a:pt x="118" y="42"/>
                  <a:pt x="118" y="42"/>
                  <a:pt x="118" y="42"/>
                </a:cubicBezTo>
                <a:cubicBezTo>
                  <a:pt x="117" y="42"/>
                  <a:pt x="117" y="42"/>
                  <a:pt x="116" y="43"/>
                </a:cubicBezTo>
                <a:cubicBezTo>
                  <a:pt x="107" y="59"/>
                  <a:pt x="107" y="59"/>
                  <a:pt x="107" y="59"/>
                </a:cubicBezTo>
                <a:cubicBezTo>
                  <a:pt x="106" y="59"/>
                  <a:pt x="106" y="61"/>
                  <a:pt x="107" y="61"/>
                </a:cubicBezTo>
                <a:cubicBezTo>
                  <a:pt x="121" y="72"/>
                  <a:pt x="121" y="72"/>
                  <a:pt x="121" y="72"/>
                </a:cubicBezTo>
                <a:cubicBezTo>
                  <a:pt x="122" y="72"/>
                  <a:pt x="122" y="72"/>
                  <a:pt x="123" y="72"/>
                </a:cubicBezTo>
                <a:cubicBezTo>
                  <a:pt x="132" y="54"/>
                  <a:pt x="132" y="54"/>
                  <a:pt x="132" y="54"/>
                </a:cubicBezTo>
                <a:cubicBezTo>
                  <a:pt x="133" y="54"/>
                  <a:pt x="133" y="53"/>
                  <a:pt x="132" y="53"/>
                </a:cubicBezTo>
                <a:close/>
                <a:moveTo>
                  <a:pt x="49" y="33"/>
                </a:moveTo>
                <a:cubicBezTo>
                  <a:pt x="51" y="33"/>
                  <a:pt x="52" y="32"/>
                  <a:pt x="52" y="29"/>
                </a:cubicBezTo>
                <a:cubicBezTo>
                  <a:pt x="52" y="27"/>
                  <a:pt x="51" y="26"/>
                  <a:pt x="49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1" y="26"/>
                  <a:pt x="20" y="27"/>
                  <a:pt x="20" y="29"/>
                </a:cubicBezTo>
                <a:cubicBezTo>
                  <a:pt x="20" y="32"/>
                  <a:pt x="21" y="33"/>
                  <a:pt x="23" y="33"/>
                </a:cubicBezTo>
                <a:cubicBezTo>
                  <a:pt x="49" y="33"/>
                  <a:pt x="49" y="33"/>
                  <a:pt x="49" y="33"/>
                </a:cubicBezTo>
                <a:close/>
                <a:moveTo>
                  <a:pt x="74" y="49"/>
                </a:moveTo>
                <a:cubicBezTo>
                  <a:pt x="74" y="46"/>
                  <a:pt x="73" y="45"/>
                  <a:pt x="70" y="45"/>
                </a:cubicBezTo>
                <a:cubicBezTo>
                  <a:pt x="23" y="45"/>
                  <a:pt x="23" y="45"/>
                  <a:pt x="23" y="45"/>
                </a:cubicBezTo>
                <a:cubicBezTo>
                  <a:pt x="21" y="45"/>
                  <a:pt x="20" y="46"/>
                  <a:pt x="20" y="49"/>
                </a:cubicBezTo>
                <a:cubicBezTo>
                  <a:pt x="20" y="50"/>
                  <a:pt x="21" y="52"/>
                  <a:pt x="23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73" y="52"/>
                  <a:pt x="74" y="50"/>
                  <a:pt x="74" y="49"/>
                </a:cubicBezTo>
                <a:close/>
                <a:moveTo>
                  <a:pt x="23" y="72"/>
                </a:moveTo>
                <a:cubicBezTo>
                  <a:pt x="49" y="72"/>
                  <a:pt x="49" y="72"/>
                  <a:pt x="49" y="72"/>
                </a:cubicBezTo>
                <a:cubicBezTo>
                  <a:pt x="51" y="72"/>
                  <a:pt x="52" y="70"/>
                  <a:pt x="52" y="68"/>
                </a:cubicBezTo>
                <a:cubicBezTo>
                  <a:pt x="52" y="66"/>
                  <a:pt x="51" y="64"/>
                  <a:pt x="49" y="64"/>
                </a:cubicBezTo>
                <a:cubicBezTo>
                  <a:pt x="23" y="64"/>
                  <a:pt x="23" y="64"/>
                  <a:pt x="23" y="64"/>
                </a:cubicBezTo>
                <a:cubicBezTo>
                  <a:pt x="21" y="64"/>
                  <a:pt x="20" y="66"/>
                  <a:pt x="20" y="68"/>
                </a:cubicBezTo>
                <a:cubicBezTo>
                  <a:pt x="20" y="70"/>
                  <a:pt x="21" y="72"/>
                  <a:pt x="23" y="72"/>
                </a:cubicBezTo>
                <a:close/>
                <a:moveTo>
                  <a:pt x="23" y="90"/>
                </a:moveTo>
                <a:cubicBezTo>
                  <a:pt x="49" y="90"/>
                  <a:pt x="49" y="90"/>
                  <a:pt x="49" y="90"/>
                </a:cubicBezTo>
                <a:cubicBezTo>
                  <a:pt x="51" y="90"/>
                  <a:pt x="52" y="89"/>
                  <a:pt x="52" y="87"/>
                </a:cubicBezTo>
                <a:cubicBezTo>
                  <a:pt x="52" y="84"/>
                  <a:pt x="51" y="83"/>
                  <a:pt x="49" y="83"/>
                </a:cubicBezTo>
                <a:cubicBezTo>
                  <a:pt x="23" y="83"/>
                  <a:pt x="23" y="83"/>
                  <a:pt x="23" y="83"/>
                </a:cubicBezTo>
                <a:cubicBezTo>
                  <a:pt x="21" y="83"/>
                  <a:pt x="20" y="84"/>
                  <a:pt x="20" y="87"/>
                </a:cubicBezTo>
                <a:cubicBezTo>
                  <a:pt x="20" y="89"/>
                  <a:pt x="21" y="90"/>
                  <a:pt x="23" y="90"/>
                </a:cubicBezTo>
                <a:close/>
                <a:moveTo>
                  <a:pt x="25" y="140"/>
                </a:moveTo>
                <a:cubicBezTo>
                  <a:pt x="23" y="140"/>
                  <a:pt x="25" y="141"/>
                  <a:pt x="26" y="141"/>
                </a:cubicBezTo>
                <a:cubicBezTo>
                  <a:pt x="28" y="137"/>
                  <a:pt x="29" y="135"/>
                  <a:pt x="31" y="131"/>
                </a:cubicBezTo>
                <a:cubicBezTo>
                  <a:pt x="32" y="132"/>
                  <a:pt x="33" y="132"/>
                  <a:pt x="34" y="131"/>
                </a:cubicBezTo>
                <a:cubicBezTo>
                  <a:pt x="36" y="131"/>
                  <a:pt x="37" y="129"/>
                  <a:pt x="38" y="128"/>
                </a:cubicBezTo>
                <a:cubicBezTo>
                  <a:pt x="38" y="128"/>
                  <a:pt x="39" y="127"/>
                  <a:pt x="41" y="127"/>
                </a:cubicBezTo>
                <a:cubicBezTo>
                  <a:pt x="41" y="127"/>
                  <a:pt x="42" y="127"/>
                  <a:pt x="43" y="127"/>
                </a:cubicBezTo>
                <a:cubicBezTo>
                  <a:pt x="44" y="127"/>
                  <a:pt x="47" y="127"/>
                  <a:pt x="49" y="127"/>
                </a:cubicBezTo>
                <a:cubicBezTo>
                  <a:pt x="50" y="125"/>
                  <a:pt x="53" y="125"/>
                  <a:pt x="53" y="123"/>
                </a:cubicBezTo>
                <a:cubicBezTo>
                  <a:pt x="54" y="123"/>
                  <a:pt x="53" y="121"/>
                  <a:pt x="52" y="123"/>
                </a:cubicBezTo>
                <a:cubicBezTo>
                  <a:pt x="52" y="124"/>
                  <a:pt x="49" y="124"/>
                  <a:pt x="48" y="124"/>
                </a:cubicBezTo>
                <a:cubicBezTo>
                  <a:pt x="47" y="125"/>
                  <a:pt x="44" y="125"/>
                  <a:pt x="43" y="125"/>
                </a:cubicBezTo>
                <a:cubicBezTo>
                  <a:pt x="42" y="125"/>
                  <a:pt x="41" y="124"/>
                  <a:pt x="39" y="124"/>
                </a:cubicBezTo>
                <a:cubicBezTo>
                  <a:pt x="38" y="125"/>
                  <a:pt x="37" y="127"/>
                  <a:pt x="34" y="128"/>
                </a:cubicBezTo>
                <a:cubicBezTo>
                  <a:pt x="34" y="129"/>
                  <a:pt x="33" y="129"/>
                  <a:pt x="33" y="129"/>
                </a:cubicBezTo>
                <a:cubicBezTo>
                  <a:pt x="32" y="129"/>
                  <a:pt x="32" y="129"/>
                  <a:pt x="32" y="129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4" y="123"/>
                  <a:pt x="34" y="119"/>
                  <a:pt x="36" y="113"/>
                </a:cubicBezTo>
                <a:cubicBezTo>
                  <a:pt x="36" y="111"/>
                  <a:pt x="37" y="107"/>
                  <a:pt x="33" y="107"/>
                </a:cubicBezTo>
                <a:cubicBezTo>
                  <a:pt x="31" y="107"/>
                  <a:pt x="28" y="111"/>
                  <a:pt x="27" y="113"/>
                </a:cubicBezTo>
                <a:cubicBezTo>
                  <a:pt x="27" y="116"/>
                  <a:pt x="26" y="119"/>
                  <a:pt x="27" y="120"/>
                </a:cubicBezTo>
                <a:cubicBezTo>
                  <a:pt x="27" y="121"/>
                  <a:pt x="27" y="124"/>
                  <a:pt x="27" y="125"/>
                </a:cubicBezTo>
                <a:cubicBezTo>
                  <a:pt x="25" y="125"/>
                  <a:pt x="22" y="128"/>
                  <a:pt x="22" y="132"/>
                </a:cubicBezTo>
                <a:cubicBezTo>
                  <a:pt x="23" y="135"/>
                  <a:pt x="26" y="133"/>
                  <a:pt x="27" y="132"/>
                </a:cubicBezTo>
                <a:cubicBezTo>
                  <a:pt x="28" y="131"/>
                  <a:pt x="29" y="129"/>
                  <a:pt x="29" y="128"/>
                </a:cubicBezTo>
                <a:cubicBezTo>
                  <a:pt x="29" y="129"/>
                  <a:pt x="29" y="129"/>
                  <a:pt x="29" y="129"/>
                </a:cubicBezTo>
                <a:cubicBezTo>
                  <a:pt x="28" y="133"/>
                  <a:pt x="27" y="136"/>
                  <a:pt x="25" y="140"/>
                </a:cubicBezTo>
                <a:close/>
                <a:moveTo>
                  <a:pt x="27" y="128"/>
                </a:moveTo>
                <a:cubicBezTo>
                  <a:pt x="27" y="129"/>
                  <a:pt x="26" y="131"/>
                  <a:pt x="25" y="131"/>
                </a:cubicBezTo>
                <a:cubicBezTo>
                  <a:pt x="23" y="131"/>
                  <a:pt x="25" y="129"/>
                  <a:pt x="25" y="129"/>
                </a:cubicBezTo>
                <a:cubicBezTo>
                  <a:pt x="25" y="128"/>
                  <a:pt x="27" y="127"/>
                  <a:pt x="27" y="127"/>
                </a:cubicBezTo>
                <a:cubicBezTo>
                  <a:pt x="28" y="128"/>
                  <a:pt x="28" y="128"/>
                  <a:pt x="27" y="128"/>
                </a:cubicBezTo>
                <a:close/>
                <a:moveTo>
                  <a:pt x="28" y="120"/>
                </a:moveTo>
                <a:cubicBezTo>
                  <a:pt x="28" y="117"/>
                  <a:pt x="28" y="115"/>
                  <a:pt x="29" y="112"/>
                </a:cubicBezTo>
                <a:cubicBezTo>
                  <a:pt x="31" y="111"/>
                  <a:pt x="32" y="109"/>
                  <a:pt x="33" y="109"/>
                </a:cubicBezTo>
                <a:cubicBezTo>
                  <a:pt x="34" y="108"/>
                  <a:pt x="34" y="112"/>
                  <a:pt x="34" y="113"/>
                </a:cubicBezTo>
                <a:cubicBezTo>
                  <a:pt x="33" y="116"/>
                  <a:pt x="33" y="119"/>
                  <a:pt x="33" y="120"/>
                </a:cubicBezTo>
                <a:cubicBezTo>
                  <a:pt x="32" y="123"/>
                  <a:pt x="32" y="125"/>
                  <a:pt x="31" y="127"/>
                </a:cubicBezTo>
                <a:cubicBezTo>
                  <a:pt x="31" y="125"/>
                  <a:pt x="29" y="125"/>
                  <a:pt x="29" y="125"/>
                </a:cubicBezTo>
                <a:cubicBezTo>
                  <a:pt x="28" y="124"/>
                  <a:pt x="28" y="121"/>
                  <a:pt x="28" y="1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567B8F5C-3256-504F-4EC1-51B4D13D619B}"/>
              </a:ext>
            </a:extLst>
          </p:cNvPr>
          <p:cNvSpPr>
            <a:spLocks noEditPoints="1"/>
          </p:cNvSpPr>
          <p:nvPr/>
        </p:nvSpPr>
        <p:spPr bwMode="auto">
          <a:xfrm>
            <a:off x="6797676" y="4124325"/>
            <a:ext cx="244475" cy="254000"/>
          </a:xfrm>
          <a:custGeom>
            <a:avLst/>
            <a:gdLst>
              <a:gd name="T0" fmla="*/ 146 w 154"/>
              <a:gd name="T1" fmla="*/ 114 h 160"/>
              <a:gd name="T2" fmla="*/ 129 w 154"/>
              <a:gd name="T3" fmla="*/ 108 h 160"/>
              <a:gd name="T4" fmla="*/ 112 w 154"/>
              <a:gd name="T5" fmla="*/ 123 h 160"/>
              <a:gd name="T6" fmla="*/ 126 w 154"/>
              <a:gd name="T7" fmla="*/ 139 h 160"/>
              <a:gd name="T8" fmla="*/ 126 w 154"/>
              <a:gd name="T9" fmla="*/ 135 h 160"/>
              <a:gd name="T10" fmla="*/ 114 w 154"/>
              <a:gd name="T11" fmla="*/ 123 h 160"/>
              <a:gd name="T12" fmla="*/ 129 w 154"/>
              <a:gd name="T13" fmla="*/ 110 h 160"/>
              <a:gd name="T14" fmla="*/ 152 w 154"/>
              <a:gd name="T15" fmla="*/ 135 h 160"/>
              <a:gd name="T16" fmla="*/ 126 w 154"/>
              <a:gd name="T17" fmla="*/ 157 h 160"/>
              <a:gd name="T18" fmla="*/ 126 w 154"/>
              <a:gd name="T19" fmla="*/ 157 h 160"/>
              <a:gd name="T20" fmla="*/ 102 w 154"/>
              <a:gd name="T21" fmla="*/ 147 h 160"/>
              <a:gd name="T22" fmla="*/ 94 w 154"/>
              <a:gd name="T23" fmla="*/ 125 h 160"/>
              <a:gd name="T24" fmla="*/ 140 w 154"/>
              <a:gd name="T25" fmla="*/ 89 h 160"/>
              <a:gd name="T26" fmla="*/ 141 w 154"/>
              <a:gd name="T27" fmla="*/ 85 h 160"/>
              <a:gd name="T28" fmla="*/ 88 w 154"/>
              <a:gd name="T29" fmla="*/ 49 h 160"/>
              <a:gd name="T30" fmla="*/ 93 w 154"/>
              <a:gd name="T31" fmla="*/ 47 h 160"/>
              <a:gd name="T32" fmla="*/ 72 w 154"/>
              <a:gd name="T33" fmla="*/ 33 h 160"/>
              <a:gd name="T34" fmla="*/ 71 w 154"/>
              <a:gd name="T35" fmla="*/ 33 h 160"/>
              <a:gd name="T36" fmla="*/ 48 w 154"/>
              <a:gd name="T37" fmla="*/ 0 h 160"/>
              <a:gd name="T38" fmla="*/ 47 w 154"/>
              <a:gd name="T39" fmla="*/ 0 h 160"/>
              <a:gd name="T40" fmla="*/ 5 w 154"/>
              <a:gd name="T41" fmla="*/ 33 h 160"/>
              <a:gd name="T42" fmla="*/ 19 w 154"/>
              <a:gd name="T43" fmla="*/ 67 h 160"/>
              <a:gd name="T44" fmla="*/ 41 w 154"/>
              <a:gd name="T45" fmla="*/ 81 h 160"/>
              <a:gd name="T46" fmla="*/ 39 w 154"/>
              <a:gd name="T47" fmla="*/ 89 h 160"/>
              <a:gd name="T48" fmla="*/ 39 w 154"/>
              <a:gd name="T49" fmla="*/ 89 h 160"/>
              <a:gd name="T50" fmla="*/ 0 w 154"/>
              <a:gd name="T51" fmla="*/ 116 h 160"/>
              <a:gd name="T52" fmla="*/ 27 w 154"/>
              <a:gd name="T53" fmla="*/ 126 h 160"/>
              <a:gd name="T54" fmla="*/ 6 w 154"/>
              <a:gd name="T55" fmla="*/ 144 h 160"/>
              <a:gd name="T56" fmla="*/ 60 w 154"/>
              <a:gd name="T57" fmla="*/ 110 h 160"/>
              <a:gd name="T58" fmla="*/ 60 w 154"/>
              <a:gd name="T59" fmla="*/ 110 h 160"/>
              <a:gd name="T60" fmla="*/ 60 w 154"/>
              <a:gd name="T61" fmla="*/ 101 h 160"/>
              <a:gd name="T62" fmla="*/ 98 w 154"/>
              <a:gd name="T63" fmla="*/ 147 h 160"/>
              <a:gd name="T64" fmla="*/ 101 w 154"/>
              <a:gd name="T65" fmla="*/ 150 h 160"/>
              <a:gd name="T66" fmla="*/ 126 w 154"/>
              <a:gd name="T67" fmla="*/ 160 h 160"/>
              <a:gd name="T68" fmla="*/ 126 w 154"/>
              <a:gd name="T69" fmla="*/ 160 h 160"/>
              <a:gd name="T70" fmla="*/ 154 w 154"/>
              <a:gd name="T71" fmla="*/ 135 h 160"/>
              <a:gd name="T72" fmla="*/ 146 w 154"/>
              <a:gd name="T73" fmla="*/ 114 h 160"/>
              <a:gd name="T74" fmla="*/ 21 w 154"/>
              <a:gd name="T75" fmla="*/ 64 h 160"/>
              <a:gd name="T76" fmla="*/ 8 w 154"/>
              <a:gd name="T77" fmla="*/ 33 h 160"/>
              <a:gd name="T78" fmla="*/ 45 w 154"/>
              <a:gd name="T79" fmla="*/ 3 h 160"/>
              <a:gd name="T80" fmla="*/ 69 w 154"/>
              <a:gd name="T81" fmla="*/ 33 h 160"/>
              <a:gd name="T82" fmla="*/ 41 w 154"/>
              <a:gd name="T83" fmla="*/ 77 h 160"/>
              <a:gd name="T84" fmla="*/ 21 w 154"/>
              <a:gd name="T85" fmla="*/ 64 h 160"/>
              <a:gd name="T86" fmla="*/ 21 w 154"/>
              <a:gd name="T87" fmla="*/ 64 h 160"/>
              <a:gd name="T88" fmla="*/ 60 w 154"/>
              <a:gd name="T89" fmla="*/ 97 h 160"/>
              <a:gd name="T90" fmla="*/ 85 w 154"/>
              <a:gd name="T91" fmla="*/ 50 h 160"/>
              <a:gd name="T92" fmla="*/ 135 w 154"/>
              <a:gd name="T93" fmla="*/ 85 h 160"/>
              <a:gd name="T94" fmla="*/ 92 w 154"/>
              <a:gd name="T95" fmla="*/ 125 h 160"/>
              <a:gd name="T96" fmla="*/ 93 w 154"/>
              <a:gd name="T97" fmla="*/ 136 h 160"/>
              <a:gd name="T98" fmla="*/ 60 w 154"/>
              <a:gd name="T99" fmla="*/ 97 h 160"/>
              <a:gd name="T100" fmla="*/ 60 w 154"/>
              <a:gd name="T101" fmla="*/ 97 h 160"/>
              <a:gd name="T102" fmla="*/ 60 w 154"/>
              <a:gd name="T103" fmla="*/ 97 h 160"/>
              <a:gd name="T104" fmla="*/ 60 w 154"/>
              <a:gd name="T105" fmla="*/ 9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4" h="160">
                <a:moveTo>
                  <a:pt x="146" y="114"/>
                </a:moveTo>
                <a:cubicBezTo>
                  <a:pt x="141" y="109"/>
                  <a:pt x="135" y="108"/>
                  <a:pt x="129" y="108"/>
                </a:cubicBezTo>
                <a:cubicBezTo>
                  <a:pt x="119" y="108"/>
                  <a:pt x="112" y="114"/>
                  <a:pt x="112" y="123"/>
                </a:cubicBezTo>
                <a:cubicBezTo>
                  <a:pt x="112" y="135"/>
                  <a:pt x="121" y="139"/>
                  <a:pt x="126" y="139"/>
                </a:cubicBezTo>
                <a:cubicBezTo>
                  <a:pt x="126" y="135"/>
                  <a:pt x="126" y="135"/>
                  <a:pt x="126" y="135"/>
                </a:cubicBezTo>
                <a:cubicBezTo>
                  <a:pt x="126" y="135"/>
                  <a:pt x="114" y="135"/>
                  <a:pt x="114" y="123"/>
                </a:cubicBezTo>
                <a:cubicBezTo>
                  <a:pt x="114" y="116"/>
                  <a:pt x="120" y="110"/>
                  <a:pt x="129" y="110"/>
                </a:cubicBezTo>
                <a:cubicBezTo>
                  <a:pt x="137" y="110"/>
                  <a:pt x="152" y="116"/>
                  <a:pt x="152" y="135"/>
                </a:cubicBezTo>
                <a:cubicBezTo>
                  <a:pt x="152" y="156"/>
                  <a:pt x="127" y="157"/>
                  <a:pt x="126" y="157"/>
                </a:cubicBezTo>
                <a:cubicBezTo>
                  <a:pt x="126" y="157"/>
                  <a:pt x="126" y="157"/>
                  <a:pt x="126" y="157"/>
                </a:cubicBezTo>
                <a:cubicBezTo>
                  <a:pt x="123" y="157"/>
                  <a:pt x="110" y="156"/>
                  <a:pt x="102" y="147"/>
                </a:cubicBezTo>
                <a:cubicBezTo>
                  <a:pt x="97" y="142"/>
                  <a:pt x="94" y="135"/>
                  <a:pt x="94" y="125"/>
                </a:cubicBezTo>
                <a:cubicBezTo>
                  <a:pt x="94" y="89"/>
                  <a:pt x="120" y="89"/>
                  <a:pt x="140" y="89"/>
                </a:cubicBezTo>
                <a:cubicBezTo>
                  <a:pt x="141" y="85"/>
                  <a:pt x="141" y="85"/>
                  <a:pt x="141" y="85"/>
                </a:cubicBezTo>
                <a:cubicBezTo>
                  <a:pt x="88" y="49"/>
                  <a:pt x="88" y="49"/>
                  <a:pt x="88" y="49"/>
                </a:cubicBezTo>
                <a:cubicBezTo>
                  <a:pt x="90" y="49"/>
                  <a:pt x="91" y="47"/>
                  <a:pt x="93" y="47"/>
                </a:cubicBezTo>
                <a:cubicBezTo>
                  <a:pt x="72" y="33"/>
                  <a:pt x="72" y="33"/>
                  <a:pt x="72" y="33"/>
                </a:cubicBezTo>
                <a:cubicBezTo>
                  <a:pt x="71" y="33"/>
                  <a:pt x="71" y="33"/>
                  <a:pt x="71" y="33"/>
                </a:cubicBezTo>
                <a:cubicBezTo>
                  <a:pt x="48" y="0"/>
                  <a:pt x="48" y="0"/>
                  <a:pt x="48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9" y="0"/>
                  <a:pt x="5" y="22"/>
                  <a:pt x="5" y="33"/>
                </a:cubicBezTo>
                <a:cubicBezTo>
                  <a:pt x="5" y="58"/>
                  <a:pt x="19" y="67"/>
                  <a:pt x="19" y="67"/>
                </a:cubicBezTo>
                <a:cubicBezTo>
                  <a:pt x="41" y="81"/>
                  <a:pt x="41" y="81"/>
                  <a:pt x="41" y="81"/>
                </a:cubicBezTo>
                <a:cubicBezTo>
                  <a:pt x="39" y="84"/>
                  <a:pt x="39" y="87"/>
                  <a:pt x="39" y="89"/>
                </a:cubicBezTo>
                <a:cubicBezTo>
                  <a:pt x="39" y="89"/>
                  <a:pt x="39" y="89"/>
                  <a:pt x="39" y="89"/>
                </a:cubicBezTo>
                <a:cubicBezTo>
                  <a:pt x="39" y="117"/>
                  <a:pt x="12" y="116"/>
                  <a:pt x="0" y="116"/>
                </a:cubicBezTo>
                <a:cubicBezTo>
                  <a:pt x="0" y="116"/>
                  <a:pt x="15" y="126"/>
                  <a:pt x="27" y="126"/>
                </a:cubicBezTo>
                <a:cubicBezTo>
                  <a:pt x="21" y="138"/>
                  <a:pt x="6" y="144"/>
                  <a:pt x="6" y="144"/>
                </a:cubicBezTo>
                <a:cubicBezTo>
                  <a:pt x="31" y="144"/>
                  <a:pt x="58" y="142"/>
                  <a:pt x="60" y="110"/>
                </a:cubicBezTo>
                <a:cubicBezTo>
                  <a:pt x="60" y="110"/>
                  <a:pt x="60" y="110"/>
                  <a:pt x="60" y="110"/>
                </a:cubicBezTo>
                <a:cubicBezTo>
                  <a:pt x="60" y="108"/>
                  <a:pt x="60" y="104"/>
                  <a:pt x="60" y="101"/>
                </a:cubicBezTo>
                <a:cubicBezTo>
                  <a:pt x="98" y="147"/>
                  <a:pt x="98" y="147"/>
                  <a:pt x="98" y="147"/>
                </a:cubicBezTo>
                <a:cubicBezTo>
                  <a:pt x="98" y="148"/>
                  <a:pt x="99" y="148"/>
                  <a:pt x="101" y="150"/>
                </a:cubicBezTo>
                <a:cubicBezTo>
                  <a:pt x="109" y="159"/>
                  <a:pt x="123" y="160"/>
                  <a:pt x="126" y="160"/>
                </a:cubicBezTo>
                <a:cubicBezTo>
                  <a:pt x="126" y="160"/>
                  <a:pt x="126" y="160"/>
                  <a:pt x="126" y="160"/>
                </a:cubicBezTo>
                <a:cubicBezTo>
                  <a:pt x="137" y="160"/>
                  <a:pt x="154" y="155"/>
                  <a:pt x="154" y="135"/>
                </a:cubicBezTo>
                <a:cubicBezTo>
                  <a:pt x="154" y="123"/>
                  <a:pt x="150" y="117"/>
                  <a:pt x="146" y="114"/>
                </a:cubicBezTo>
                <a:close/>
                <a:moveTo>
                  <a:pt x="21" y="64"/>
                </a:moveTo>
                <a:cubicBezTo>
                  <a:pt x="21" y="64"/>
                  <a:pt x="8" y="55"/>
                  <a:pt x="8" y="33"/>
                </a:cubicBezTo>
                <a:cubicBezTo>
                  <a:pt x="8" y="7"/>
                  <a:pt x="34" y="3"/>
                  <a:pt x="45" y="3"/>
                </a:cubicBezTo>
                <a:cubicBezTo>
                  <a:pt x="69" y="33"/>
                  <a:pt x="69" y="33"/>
                  <a:pt x="69" y="33"/>
                </a:cubicBezTo>
                <a:cubicBezTo>
                  <a:pt x="47" y="37"/>
                  <a:pt x="42" y="59"/>
                  <a:pt x="41" y="77"/>
                </a:cubicBezTo>
                <a:cubicBezTo>
                  <a:pt x="21" y="64"/>
                  <a:pt x="21" y="64"/>
                  <a:pt x="21" y="64"/>
                </a:cubicBezTo>
                <a:cubicBezTo>
                  <a:pt x="21" y="64"/>
                  <a:pt x="21" y="64"/>
                  <a:pt x="21" y="64"/>
                </a:cubicBezTo>
                <a:close/>
                <a:moveTo>
                  <a:pt x="60" y="97"/>
                </a:moveTo>
                <a:cubicBezTo>
                  <a:pt x="63" y="70"/>
                  <a:pt x="70" y="55"/>
                  <a:pt x="85" y="50"/>
                </a:cubicBezTo>
                <a:cubicBezTo>
                  <a:pt x="135" y="85"/>
                  <a:pt x="135" y="85"/>
                  <a:pt x="135" y="85"/>
                </a:cubicBezTo>
                <a:cubicBezTo>
                  <a:pt x="118" y="85"/>
                  <a:pt x="92" y="89"/>
                  <a:pt x="92" y="125"/>
                </a:cubicBezTo>
                <a:cubicBezTo>
                  <a:pt x="92" y="129"/>
                  <a:pt x="92" y="133"/>
                  <a:pt x="93" y="136"/>
                </a:cubicBezTo>
                <a:cubicBezTo>
                  <a:pt x="60" y="97"/>
                  <a:pt x="60" y="97"/>
                  <a:pt x="60" y="97"/>
                </a:cubicBezTo>
                <a:cubicBezTo>
                  <a:pt x="60" y="97"/>
                  <a:pt x="60" y="97"/>
                  <a:pt x="60" y="97"/>
                </a:cubicBezTo>
                <a:close/>
                <a:moveTo>
                  <a:pt x="60" y="97"/>
                </a:moveTo>
                <a:cubicBezTo>
                  <a:pt x="60" y="97"/>
                  <a:pt x="60" y="97"/>
                  <a:pt x="60" y="9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0B9CBBCC-1056-40BD-3E48-E3A6AD9EE388}"/>
              </a:ext>
            </a:extLst>
          </p:cNvPr>
          <p:cNvSpPr>
            <a:spLocks noEditPoints="1"/>
          </p:cNvSpPr>
          <p:nvPr/>
        </p:nvSpPr>
        <p:spPr bwMode="auto">
          <a:xfrm>
            <a:off x="9013826" y="3573463"/>
            <a:ext cx="217488" cy="254000"/>
          </a:xfrm>
          <a:custGeom>
            <a:avLst/>
            <a:gdLst>
              <a:gd name="T0" fmla="*/ 116 w 138"/>
              <a:gd name="T1" fmla="*/ 23 h 160"/>
              <a:gd name="T2" fmla="*/ 103 w 138"/>
              <a:gd name="T3" fmla="*/ 0 h 160"/>
              <a:gd name="T4" fmla="*/ 84 w 138"/>
              <a:gd name="T5" fmla="*/ 15 h 160"/>
              <a:gd name="T6" fmla="*/ 52 w 138"/>
              <a:gd name="T7" fmla="*/ 15 h 160"/>
              <a:gd name="T8" fmla="*/ 34 w 138"/>
              <a:gd name="T9" fmla="*/ 0 h 160"/>
              <a:gd name="T10" fmla="*/ 21 w 138"/>
              <a:gd name="T11" fmla="*/ 23 h 160"/>
              <a:gd name="T12" fmla="*/ 0 w 138"/>
              <a:gd name="T13" fmla="*/ 34 h 160"/>
              <a:gd name="T14" fmla="*/ 10 w 138"/>
              <a:gd name="T15" fmla="*/ 160 h 160"/>
              <a:gd name="T16" fmla="*/ 138 w 138"/>
              <a:gd name="T17" fmla="*/ 148 h 160"/>
              <a:gd name="T18" fmla="*/ 34 w 138"/>
              <a:gd name="T19" fmla="*/ 148 h 160"/>
              <a:gd name="T20" fmla="*/ 34 w 138"/>
              <a:gd name="T21" fmla="*/ 123 h 160"/>
              <a:gd name="T22" fmla="*/ 34 w 138"/>
              <a:gd name="T23" fmla="*/ 116 h 160"/>
              <a:gd name="T24" fmla="*/ 34 w 138"/>
              <a:gd name="T25" fmla="*/ 89 h 160"/>
              <a:gd name="T26" fmla="*/ 34 w 138"/>
              <a:gd name="T27" fmla="*/ 84 h 160"/>
              <a:gd name="T28" fmla="*/ 34 w 138"/>
              <a:gd name="T29" fmla="*/ 58 h 160"/>
              <a:gd name="T30" fmla="*/ 33 w 138"/>
              <a:gd name="T31" fmla="*/ 43 h 160"/>
              <a:gd name="T32" fmla="*/ 33 w 138"/>
              <a:gd name="T33" fmla="*/ 13 h 160"/>
              <a:gd name="T34" fmla="*/ 42 w 138"/>
              <a:gd name="T35" fmla="*/ 13 h 160"/>
              <a:gd name="T36" fmla="*/ 42 w 138"/>
              <a:gd name="T37" fmla="*/ 43 h 160"/>
              <a:gd name="T38" fmla="*/ 33 w 138"/>
              <a:gd name="T39" fmla="*/ 43 h 160"/>
              <a:gd name="T40" fmla="*/ 39 w 138"/>
              <a:gd name="T41" fmla="*/ 123 h 160"/>
              <a:gd name="T42" fmla="*/ 66 w 138"/>
              <a:gd name="T43" fmla="*/ 148 h 160"/>
              <a:gd name="T44" fmla="*/ 39 w 138"/>
              <a:gd name="T45" fmla="*/ 89 h 160"/>
              <a:gd name="T46" fmla="*/ 66 w 138"/>
              <a:gd name="T47" fmla="*/ 116 h 160"/>
              <a:gd name="T48" fmla="*/ 39 w 138"/>
              <a:gd name="T49" fmla="*/ 58 h 160"/>
              <a:gd name="T50" fmla="*/ 66 w 138"/>
              <a:gd name="T51" fmla="*/ 84 h 160"/>
              <a:gd name="T52" fmla="*/ 71 w 138"/>
              <a:gd name="T53" fmla="*/ 123 h 160"/>
              <a:gd name="T54" fmla="*/ 98 w 138"/>
              <a:gd name="T55" fmla="*/ 148 h 160"/>
              <a:gd name="T56" fmla="*/ 71 w 138"/>
              <a:gd name="T57" fmla="*/ 89 h 160"/>
              <a:gd name="T58" fmla="*/ 98 w 138"/>
              <a:gd name="T59" fmla="*/ 116 h 160"/>
              <a:gd name="T60" fmla="*/ 71 w 138"/>
              <a:gd name="T61" fmla="*/ 58 h 160"/>
              <a:gd name="T62" fmla="*/ 98 w 138"/>
              <a:gd name="T63" fmla="*/ 84 h 160"/>
              <a:gd name="T64" fmla="*/ 96 w 138"/>
              <a:gd name="T65" fmla="*/ 15 h 160"/>
              <a:gd name="T66" fmla="*/ 103 w 138"/>
              <a:gd name="T67" fmla="*/ 13 h 160"/>
              <a:gd name="T68" fmla="*/ 106 w 138"/>
              <a:gd name="T69" fmla="*/ 40 h 160"/>
              <a:gd name="T70" fmla="*/ 98 w 138"/>
              <a:gd name="T71" fmla="*/ 44 h 160"/>
              <a:gd name="T72" fmla="*/ 103 w 138"/>
              <a:gd name="T73" fmla="*/ 148 h 160"/>
              <a:gd name="T74" fmla="*/ 128 w 138"/>
              <a:gd name="T75" fmla="*/ 148 h 160"/>
              <a:gd name="T76" fmla="*/ 103 w 138"/>
              <a:gd name="T77" fmla="*/ 116 h 160"/>
              <a:gd name="T78" fmla="*/ 128 w 138"/>
              <a:gd name="T79" fmla="*/ 116 h 160"/>
              <a:gd name="T80" fmla="*/ 103 w 138"/>
              <a:gd name="T81" fmla="*/ 84 h 160"/>
              <a:gd name="T82" fmla="*/ 128 w 138"/>
              <a:gd name="T83" fmla="*/ 84 h 160"/>
              <a:gd name="T84" fmla="*/ 128 w 138"/>
              <a:gd name="T85" fmla="*/ 8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8" h="160">
                <a:moveTo>
                  <a:pt x="134" y="28"/>
                </a:moveTo>
                <a:cubicBezTo>
                  <a:pt x="133" y="25"/>
                  <a:pt x="130" y="23"/>
                  <a:pt x="128" y="23"/>
                </a:cubicBezTo>
                <a:cubicBezTo>
                  <a:pt x="116" y="23"/>
                  <a:pt x="116" y="23"/>
                  <a:pt x="116" y="23"/>
                </a:cubicBezTo>
                <a:cubicBezTo>
                  <a:pt x="116" y="15"/>
                  <a:pt x="116" y="15"/>
                  <a:pt x="116" y="15"/>
                </a:cubicBezTo>
                <a:cubicBezTo>
                  <a:pt x="116" y="11"/>
                  <a:pt x="115" y="8"/>
                  <a:pt x="112" y="4"/>
                </a:cubicBezTo>
                <a:cubicBezTo>
                  <a:pt x="110" y="2"/>
                  <a:pt x="107" y="0"/>
                  <a:pt x="103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94" y="0"/>
                  <a:pt x="91" y="2"/>
                  <a:pt x="88" y="4"/>
                </a:cubicBezTo>
                <a:cubicBezTo>
                  <a:pt x="85" y="8"/>
                  <a:pt x="84" y="11"/>
                  <a:pt x="84" y="15"/>
                </a:cubicBezTo>
                <a:cubicBezTo>
                  <a:pt x="84" y="23"/>
                  <a:pt x="84" y="23"/>
                  <a:pt x="84" y="23"/>
                </a:cubicBezTo>
                <a:cubicBezTo>
                  <a:pt x="52" y="23"/>
                  <a:pt x="52" y="23"/>
                  <a:pt x="52" y="23"/>
                </a:cubicBezTo>
                <a:cubicBezTo>
                  <a:pt x="52" y="15"/>
                  <a:pt x="52" y="15"/>
                  <a:pt x="52" y="15"/>
                </a:cubicBezTo>
                <a:cubicBezTo>
                  <a:pt x="52" y="11"/>
                  <a:pt x="51" y="8"/>
                  <a:pt x="48" y="4"/>
                </a:cubicBezTo>
                <a:cubicBezTo>
                  <a:pt x="46" y="2"/>
                  <a:pt x="43" y="0"/>
                  <a:pt x="39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0" y="0"/>
                  <a:pt x="28" y="2"/>
                  <a:pt x="25" y="4"/>
                </a:cubicBezTo>
                <a:cubicBezTo>
                  <a:pt x="23" y="8"/>
                  <a:pt x="21" y="11"/>
                  <a:pt x="21" y="15"/>
                </a:cubicBezTo>
                <a:cubicBezTo>
                  <a:pt x="21" y="23"/>
                  <a:pt x="21" y="23"/>
                  <a:pt x="21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7" y="23"/>
                  <a:pt x="5" y="25"/>
                  <a:pt x="2" y="28"/>
                </a:cubicBezTo>
                <a:cubicBezTo>
                  <a:pt x="1" y="29"/>
                  <a:pt x="0" y="32"/>
                  <a:pt x="0" y="34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2"/>
                  <a:pt x="1" y="153"/>
                  <a:pt x="2" y="156"/>
                </a:cubicBezTo>
                <a:cubicBezTo>
                  <a:pt x="5" y="159"/>
                  <a:pt x="7" y="160"/>
                  <a:pt x="10" y="160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30" y="160"/>
                  <a:pt x="133" y="159"/>
                  <a:pt x="134" y="156"/>
                </a:cubicBezTo>
                <a:cubicBezTo>
                  <a:pt x="137" y="153"/>
                  <a:pt x="138" y="152"/>
                  <a:pt x="138" y="148"/>
                </a:cubicBezTo>
                <a:cubicBezTo>
                  <a:pt x="138" y="34"/>
                  <a:pt x="138" y="34"/>
                  <a:pt x="138" y="34"/>
                </a:cubicBezTo>
                <a:cubicBezTo>
                  <a:pt x="138" y="32"/>
                  <a:pt x="137" y="29"/>
                  <a:pt x="134" y="28"/>
                </a:cubicBezTo>
                <a:close/>
                <a:moveTo>
                  <a:pt x="34" y="148"/>
                </a:moveTo>
                <a:cubicBezTo>
                  <a:pt x="10" y="148"/>
                  <a:pt x="10" y="148"/>
                  <a:pt x="10" y="148"/>
                </a:cubicBezTo>
                <a:cubicBezTo>
                  <a:pt x="10" y="123"/>
                  <a:pt x="10" y="123"/>
                  <a:pt x="10" y="123"/>
                </a:cubicBezTo>
                <a:cubicBezTo>
                  <a:pt x="34" y="123"/>
                  <a:pt x="34" y="123"/>
                  <a:pt x="34" y="123"/>
                </a:cubicBezTo>
                <a:cubicBezTo>
                  <a:pt x="34" y="148"/>
                  <a:pt x="34" y="148"/>
                  <a:pt x="34" y="148"/>
                </a:cubicBezTo>
                <a:cubicBezTo>
                  <a:pt x="34" y="148"/>
                  <a:pt x="34" y="148"/>
                  <a:pt x="34" y="148"/>
                </a:cubicBezTo>
                <a:close/>
                <a:moveTo>
                  <a:pt x="34" y="116"/>
                </a:moveTo>
                <a:cubicBezTo>
                  <a:pt x="10" y="116"/>
                  <a:pt x="10" y="116"/>
                  <a:pt x="10" y="116"/>
                </a:cubicBezTo>
                <a:cubicBezTo>
                  <a:pt x="10" y="89"/>
                  <a:pt x="10" y="89"/>
                  <a:pt x="10" y="89"/>
                </a:cubicBezTo>
                <a:cubicBezTo>
                  <a:pt x="34" y="89"/>
                  <a:pt x="34" y="89"/>
                  <a:pt x="34" y="89"/>
                </a:cubicBezTo>
                <a:cubicBezTo>
                  <a:pt x="34" y="116"/>
                  <a:pt x="34" y="116"/>
                  <a:pt x="34" y="116"/>
                </a:cubicBezTo>
                <a:cubicBezTo>
                  <a:pt x="34" y="116"/>
                  <a:pt x="34" y="116"/>
                  <a:pt x="34" y="116"/>
                </a:cubicBezTo>
                <a:close/>
                <a:moveTo>
                  <a:pt x="34" y="84"/>
                </a:moveTo>
                <a:cubicBezTo>
                  <a:pt x="10" y="84"/>
                  <a:pt x="10" y="84"/>
                  <a:pt x="10" y="84"/>
                </a:cubicBezTo>
                <a:cubicBezTo>
                  <a:pt x="10" y="58"/>
                  <a:pt x="10" y="58"/>
                  <a:pt x="10" y="58"/>
                </a:cubicBezTo>
                <a:cubicBezTo>
                  <a:pt x="34" y="58"/>
                  <a:pt x="34" y="58"/>
                  <a:pt x="34" y="58"/>
                </a:cubicBezTo>
                <a:cubicBezTo>
                  <a:pt x="34" y="84"/>
                  <a:pt x="34" y="84"/>
                  <a:pt x="34" y="84"/>
                </a:cubicBezTo>
                <a:cubicBezTo>
                  <a:pt x="34" y="84"/>
                  <a:pt x="34" y="84"/>
                  <a:pt x="34" y="84"/>
                </a:cubicBezTo>
                <a:close/>
                <a:moveTo>
                  <a:pt x="33" y="43"/>
                </a:moveTo>
                <a:cubicBezTo>
                  <a:pt x="32" y="43"/>
                  <a:pt x="32" y="41"/>
                  <a:pt x="32" y="40"/>
                </a:cubicBezTo>
                <a:cubicBezTo>
                  <a:pt x="32" y="15"/>
                  <a:pt x="32" y="15"/>
                  <a:pt x="32" y="15"/>
                </a:cubicBezTo>
                <a:cubicBezTo>
                  <a:pt x="32" y="14"/>
                  <a:pt x="32" y="14"/>
                  <a:pt x="33" y="13"/>
                </a:cubicBezTo>
                <a:cubicBezTo>
                  <a:pt x="33" y="13"/>
                  <a:pt x="33" y="13"/>
                  <a:pt x="34" y="13"/>
                </a:cubicBezTo>
                <a:cubicBezTo>
                  <a:pt x="39" y="13"/>
                  <a:pt x="39" y="13"/>
                  <a:pt x="39" y="13"/>
                </a:cubicBezTo>
                <a:cubicBezTo>
                  <a:pt x="41" y="13"/>
                  <a:pt x="41" y="13"/>
                  <a:pt x="42" y="13"/>
                </a:cubicBezTo>
                <a:cubicBezTo>
                  <a:pt x="42" y="14"/>
                  <a:pt x="42" y="14"/>
                  <a:pt x="42" y="15"/>
                </a:cubicBezTo>
                <a:cubicBezTo>
                  <a:pt x="42" y="40"/>
                  <a:pt x="42" y="40"/>
                  <a:pt x="42" y="40"/>
                </a:cubicBezTo>
                <a:cubicBezTo>
                  <a:pt x="42" y="41"/>
                  <a:pt x="42" y="43"/>
                  <a:pt x="42" y="43"/>
                </a:cubicBezTo>
                <a:cubicBezTo>
                  <a:pt x="41" y="43"/>
                  <a:pt x="41" y="44"/>
                  <a:pt x="39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3" y="44"/>
                  <a:pt x="33" y="43"/>
                  <a:pt x="33" y="43"/>
                </a:cubicBezTo>
                <a:close/>
                <a:moveTo>
                  <a:pt x="66" y="148"/>
                </a:moveTo>
                <a:cubicBezTo>
                  <a:pt x="39" y="148"/>
                  <a:pt x="39" y="148"/>
                  <a:pt x="39" y="148"/>
                </a:cubicBezTo>
                <a:cubicBezTo>
                  <a:pt x="39" y="123"/>
                  <a:pt x="39" y="123"/>
                  <a:pt x="39" y="123"/>
                </a:cubicBezTo>
                <a:cubicBezTo>
                  <a:pt x="66" y="123"/>
                  <a:pt x="66" y="123"/>
                  <a:pt x="66" y="123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6" y="148"/>
                </a:cubicBezTo>
                <a:close/>
                <a:moveTo>
                  <a:pt x="66" y="116"/>
                </a:moveTo>
                <a:cubicBezTo>
                  <a:pt x="39" y="116"/>
                  <a:pt x="39" y="116"/>
                  <a:pt x="39" y="116"/>
                </a:cubicBezTo>
                <a:cubicBezTo>
                  <a:pt x="39" y="89"/>
                  <a:pt x="39" y="89"/>
                  <a:pt x="39" y="89"/>
                </a:cubicBezTo>
                <a:cubicBezTo>
                  <a:pt x="66" y="89"/>
                  <a:pt x="66" y="89"/>
                  <a:pt x="66" y="89"/>
                </a:cubicBezTo>
                <a:cubicBezTo>
                  <a:pt x="66" y="116"/>
                  <a:pt x="66" y="116"/>
                  <a:pt x="66" y="116"/>
                </a:cubicBezTo>
                <a:cubicBezTo>
                  <a:pt x="66" y="116"/>
                  <a:pt x="66" y="116"/>
                  <a:pt x="66" y="116"/>
                </a:cubicBezTo>
                <a:close/>
                <a:moveTo>
                  <a:pt x="66" y="84"/>
                </a:moveTo>
                <a:cubicBezTo>
                  <a:pt x="39" y="84"/>
                  <a:pt x="39" y="84"/>
                  <a:pt x="39" y="84"/>
                </a:cubicBezTo>
                <a:cubicBezTo>
                  <a:pt x="39" y="58"/>
                  <a:pt x="39" y="58"/>
                  <a:pt x="39" y="58"/>
                </a:cubicBezTo>
                <a:cubicBezTo>
                  <a:pt x="66" y="58"/>
                  <a:pt x="66" y="58"/>
                  <a:pt x="66" y="58"/>
                </a:cubicBezTo>
                <a:cubicBezTo>
                  <a:pt x="66" y="84"/>
                  <a:pt x="66" y="84"/>
                  <a:pt x="66" y="84"/>
                </a:cubicBezTo>
                <a:cubicBezTo>
                  <a:pt x="66" y="84"/>
                  <a:pt x="66" y="84"/>
                  <a:pt x="66" y="84"/>
                </a:cubicBezTo>
                <a:close/>
                <a:moveTo>
                  <a:pt x="98" y="148"/>
                </a:moveTo>
                <a:cubicBezTo>
                  <a:pt x="71" y="148"/>
                  <a:pt x="71" y="148"/>
                  <a:pt x="71" y="148"/>
                </a:cubicBezTo>
                <a:cubicBezTo>
                  <a:pt x="71" y="123"/>
                  <a:pt x="71" y="123"/>
                  <a:pt x="71" y="123"/>
                </a:cubicBezTo>
                <a:cubicBezTo>
                  <a:pt x="98" y="123"/>
                  <a:pt x="98" y="123"/>
                  <a:pt x="98" y="123"/>
                </a:cubicBezTo>
                <a:cubicBezTo>
                  <a:pt x="98" y="148"/>
                  <a:pt x="98" y="148"/>
                  <a:pt x="98" y="148"/>
                </a:cubicBezTo>
                <a:cubicBezTo>
                  <a:pt x="98" y="148"/>
                  <a:pt x="98" y="148"/>
                  <a:pt x="98" y="148"/>
                </a:cubicBezTo>
                <a:close/>
                <a:moveTo>
                  <a:pt x="98" y="116"/>
                </a:moveTo>
                <a:cubicBezTo>
                  <a:pt x="71" y="116"/>
                  <a:pt x="71" y="116"/>
                  <a:pt x="71" y="116"/>
                </a:cubicBezTo>
                <a:cubicBezTo>
                  <a:pt x="71" y="89"/>
                  <a:pt x="71" y="89"/>
                  <a:pt x="71" y="89"/>
                </a:cubicBezTo>
                <a:cubicBezTo>
                  <a:pt x="98" y="89"/>
                  <a:pt x="98" y="89"/>
                  <a:pt x="98" y="89"/>
                </a:cubicBezTo>
                <a:cubicBezTo>
                  <a:pt x="98" y="116"/>
                  <a:pt x="98" y="116"/>
                  <a:pt x="98" y="116"/>
                </a:cubicBezTo>
                <a:cubicBezTo>
                  <a:pt x="98" y="116"/>
                  <a:pt x="98" y="116"/>
                  <a:pt x="98" y="116"/>
                </a:cubicBezTo>
                <a:close/>
                <a:moveTo>
                  <a:pt x="98" y="84"/>
                </a:moveTo>
                <a:cubicBezTo>
                  <a:pt x="71" y="84"/>
                  <a:pt x="71" y="84"/>
                  <a:pt x="71" y="84"/>
                </a:cubicBezTo>
                <a:cubicBezTo>
                  <a:pt x="71" y="58"/>
                  <a:pt x="71" y="58"/>
                  <a:pt x="71" y="58"/>
                </a:cubicBezTo>
                <a:cubicBezTo>
                  <a:pt x="98" y="58"/>
                  <a:pt x="98" y="58"/>
                  <a:pt x="98" y="58"/>
                </a:cubicBezTo>
                <a:cubicBezTo>
                  <a:pt x="98" y="84"/>
                  <a:pt x="98" y="84"/>
                  <a:pt x="98" y="84"/>
                </a:cubicBezTo>
                <a:cubicBezTo>
                  <a:pt x="98" y="84"/>
                  <a:pt x="98" y="84"/>
                  <a:pt x="98" y="84"/>
                </a:cubicBezTo>
                <a:close/>
                <a:moveTo>
                  <a:pt x="96" y="43"/>
                </a:moveTo>
                <a:cubicBezTo>
                  <a:pt x="96" y="43"/>
                  <a:pt x="96" y="41"/>
                  <a:pt x="96" y="40"/>
                </a:cubicBezTo>
                <a:cubicBezTo>
                  <a:pt x="96" y="15"/>
                  <a:pt x="96" y="15"/>
                  <a:pt x="96" y="15"/>
                </a:cubicBezTo>
                <a:cubicBezTo>
                  <a:pt x="96" y="14"/>
                  <a:pt x="96" y="14"/>
                  <a:pt x="96" y="13"/>
                </a:cubicBezTo>
                <a:cubicBezTo>
                  <a:pt x="97" y="13"/>
                  <a:pt x="97" y="13"/>
                  <a:pt x="98" y="13"/>
                </a:cubicBezTo>
                <a:cubicBezTo>
                  <a:pt x="103" y="13"/>
                  <a:pt x="103" y="13"/>
                  <a:pt x="103" y="13"/>
                </a:cubicBezTo>
                <a:cubicBezTo>
                  <a:pt x="105" y="13"/>
                  <a:pt x="105" y="13"/>
                  <a:pt x="105" y="13"/>
                </a:cubicBezTo>
                <a:cubicBezTo>
                  <a:pt x="106" y="14"/>
                  <a:pt x="106" y="14"/>
                  <a:pt x="106" y="15"/>
                </a:cubicBezTo>
                <a:cubicBezTo>
                  <a:pt x="106" y="40"/>
                  <a:pt x="106" y="40"/>
                  <a:pt x="106" y="40"/>
                </a:cubicBezTo>
                <a:cubicBezTo>
                  <a:pt x="106" y="41"/>
                  <a:pt x="106" y="43"/>
                  <a:pt x="105" y="43"/>
                </a:cubicBezTo>
                <a:cubicBezTo>
                  <a:pt x="103" y="44"/>
                  <a:pt x="103" y="44"/>
                  <a:pt x="103" y="44"/>
                </a:cubicBezTo>
                <a:cubicBezTo>
                  <a:pt x="98" y="44"/>
                  <a:pt x="98" y="44"/>
                  <a:pt x="98" y="44"/>
                </a:cubicBezTo>
                <a:cubicBezTo>
                  <a:pt x="97" y="44"/>
                  <a:pt x="97" y="43"/>
                  <a:pt x="96" y="43"/>
                </a:cubicBezTo>
                <a:close/>
                <a:moveTo>
                  <a:pt x="128" y="148"/>
                </a:moveTo>
                <a:cubicBezTo>
                  <a:pt x="103" y="148"/>
                  <a:pt x="103" y="148"/>
                  <a:pt x="103" y="148"/>
                </a:cubicBezTo>
                <a:cubicBezTo>
                  <a:pt x="103" y="123"/>
                  <a:pt x="103" y="123"/>
                  <a:pt x="103" y="123"/>
                </a:cubicBezTo>
                <a:cubicBezTo>
                  <a:pt x="128" y="123"/>
                  <a:pt x="128" y="123"/>
                  <a:pt x="128" y="123"/>
                </a:cubicBezTo>
                <a:cubicBezTo>
                  <a:pt x="128" y="148"/>
                  <a:pt x="128" y="148"/>
                  <a:pt x="128" y="148"/>
                </a:cubicBezTo>
                <a:cubicBezTo>
                  <a:pt x="128" y="148"/>
                  <a:pt x="128" y="148"/>
                  <a:pt x="128" y="148"/>
                </a:cubicBezTo>
                <a:close/>
                <a:moveTo>
                  <a:pt x="128" y="116"/>
                </a:moveTo>
                <a:cubicBezTo>
                  <a:pt x="103" y="116"/>
                  <a:pt x="103" y="116"/>
                  <a:pt x="103" y="116"/>
                </a:cubicBezTo>
                <a:cubicBezTo>
                  <a:pt x="103" y="89"/>
                  <a:pt x="103" y="89"/>
                  <a:pt x="103" y="89"/>
                </a:cubicBezTo>
                <a:cubicBezTo>
                  <a:pt x="128" y="89"/>
                  <a:pt x="128" y="89"/>
                  <a:pt x="128" y="89"/>
                </a:cubicBezTo>
                <a:cubicBezTo>
                  <a:pt x="128" y="116"/>
                  <a:pt x="128" y="116"/>
                  <a:pt x="128" y="116"/>
                </a:cubicBezTo>
                <a:cubicBezTo>
                  <a:pt x="128" y="116"/>
                  <a:pt x="128" y="116"/>
                  <a:pt x="128" y="116"/>
                </a:cubicBezTo>
                <a:close/>
                <a:moveTo>
                  <a:pt x="128" y="84"/>
                </a:moveTo>
                <a:cubicBezTo>
                  <a:pt x="103" y="84"/>
                  <a:pt x="103" y="84"/>
                  <a:pt x="103" y="84"/>
                </a:cubicBezTo>
                <a:cubicBezTo>
                  <a:pt x="103" y="58"/>
                  <a:pt x="103" y="58"/>
                  <a:pt x="103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28" y="84"/>
                  <a:pt x="128" y="84"/>
                  <a:pt x="128" y="84"/>
                </a:cubicBezTo>
                <a:close/>
                <a:moveTo>
                  <a:pt x="128" y="84"/>
                </a:moveTo>
                <a:cubicBezTo>
                  <a:pt x="128" y="84"/>
                  <a:pt x="128" y="84"/>
                  <a:pt x="128" y="8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030E6AB3-57FC-8E23-CDE2-D97F3EEBC16C}"/>
              </a:ext>
            </a:extLst>
          </p:cNvPr>
          <p:cNvSpPr>
            <a:spLocks noEditPoints="1"/>
          </p:cNvSpPr>
          <p:nvPr/>
        </p:nvSpPr>
        <p:spPr bwMode="auto">
          <a:xfrm>
            <a:off x="2422526" y="3022600"/>
            <a:ext cx="188913" cy="254000"/>
          </a:xfrm>
          <a:custGeom>
            <a:avLst/>
            <a:gdLst>
              <a:gd name="T0" fmla="*/ 115 w 119"/>
              <a:gd name="T1" fmla="*/ 1 h 160"/>
              <a:gd name="T2" fmla="*/ 109 w 119"/>
              <a:gd name="T3" fmla="*/ 2 h 160"/>
              <a:gd name="T4" fmla="*/ 62 w 119"/>
              <a:gd name="T5" fmla="*/ 44 h 160"/>
              <a:gd name="T6" fmla="*/ 6 w 119"/>
              <a:gd name="T7" fmla="*/ 44 h 160"/>
              <a:gd name="T8" fmla="*/ 0 w 119"/>
              <a:gd name="T9" fmla="*/ 49 h 160"/>
              <a:gd name="T10" fmla="*/ 0 w 119"/>
              <a:gd name="T11" fmla="*/ 111 h 160"/>
              <a:gd name="T12" fmla="*/ 6 w 119"/>
              <a:gd name="T13" fmla="*/ 118 h 160"/>
              <a:gd name="T14" fmla="*/ 62 w 119"/>
              <a:gd name="T15" fmla="*/ 118 h 160"/>
              <a:gd name="T16" fmla="*/ 109 w 119"/>
              <a:gd name="T17" fmla="*/ 159 h 160"/>
              <a:gd name="T18" fmla="*/ 113 w 119"/>
              <a:gd name="T19" fmla="*/ 160 h 160"/>
              <a:gd name="T20" fmla="*/ 115 w 119"/>
              <a:gd name="T21" fmla="*/ 159 h 160"/>
              <a:gd name="T22" fmla="*/ 119 w 119"/>
              <a:gd name="T23" fmla="*/ 154 h 160"/>
              <a:gd name="T24" fmla="*/ 119 w 119"/>
              <a:gd name="T25" fmla="*/ 6 h 160"/>
              <a:gd name="T26" fmla="*/ 115 w 119"/>
              <a:gd name="T27" fmla="*/ 1 h 160"/>
              <a:gd name="T28" fmla="*/ 107 w 119"/>
              <a:gd name="T29" fmla="*/ 141 h 160"/>
              <a:gd name="T30" fmla="*/ 67 w 119"/>
              <a:gd name="T31" fmla="*/ 106 h 160"/>
              <a:gd name="T32" fmla="*/ 64 w 119"/>
              <a:gd name="T33" fmla="*/ 105 h 160"/>
              <a:gd name="T34" fmla="*/ 12 w 119"/>
              <a:gd name="T35" fmla="*/ 105 h 160"/>
              <a:gd name="T36" fmla="*/ 12 w 119"/>
              <a:gd name="T37" fmla="*/ 55 h 160"/>
              <a:gd name="T38" fmla="*/ 64 w 119"/>
              <a:gd name="T39" fmla="*/ 55 h 160"/>
              <a:gd name="T40" fmla="*/ 67 w 119"/>
              <a:gd name="T41" fmla="*/ 54 h 160"/>
              <a:gd name="T42" fmla="*/ 107 w 119"/>
              <a:gd name="T43" fmla="*/ 19 h 160"/>
              <a:gd name="T44" fmla="*/ 107 w 119"/>
              <a:gd name="T45" fmla="*/ 141 h 160"/>
              <a:gd name="T46" fmla="*/ 107 w 119"/>
              <a:gd name="T47" fmla="*/ 141 h 160"/>
              <a:gd name="T48" fmla="*/ 107 w 119"/>
              <a:gd name="T49" fmla="*/ 141 h 160"/>
              <a:gd name="T50" fmla="*/ 107 w 119"/>
              <a:gd name="T51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19" h="160">
                <a:moveTo>
                  <a:pt x="115" y="1"/>
                </a:moveTo>
                <a:cubicBezTo>
                  <a:pt x="113" y="0"/>
                  <a:pt x="112" y="1"/>
                  <a:pt x="109" y="2"/>
                </a:cubicBezTo>
                <a:cubicBezTo>
                  <a:pt x="62" y="44"/>
                  <a:pt x="62" y="44"/>
                  <a:pt x="62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2" y="44"/>
                  <a:pt x="0" y="46"/>
                  <a:pt x="0" y="4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5"/>
                  <a:pt x="2" y="118"/>
                  <a:pt x="6" y="118"/>
                </a:cubicBezTo>
                <a:cubicBezTo>
                  <a:pt x="62" y="118"/>
                  <a:pt x="62" y="118"/>
                  <a:pt x="62" y="118"/>
                </a:cubicBezTo>
                <a:cubicBezTo>
                  <a:pt x="109" y="159"/>
                  <a:pt x="109" y="159"/>
                  <a:pt x="109" y="159"/>
                </a:cubicBezTo>
                <a:cubicBezTo>
                  <a:pt x="110" y="160"/>
                  <a:pt x="112" y="160"/>
                  <a:pt x="113" y="160"/>
                </a:cubicBezTo>
                <a:cubicBezTo>
                  <a:pt x="114" y="160"/>
                  <a:pt x="114" y="160"/>
                  <a:pt x="115" y="159"/>
                </a:cubicBezTo>
                <a:cubicBezTo>
                  <a:pt x="118" y="159"/>
                  <a:pt x="119" y="156"/>
                  <a:pt x="119" y="154"/>
                </a:cubicBezTo>
                <a:cubicBezTo>
                  <a:pt x="119" y="6"/>
                  <a:pt x="119" y="6"/>
                  <a:pt x="119" y="6"/>
                </a:cubicBezTo>
                <a:cubicBezTo>
                  <a:pt x="119" y="3"/>
                  <a:pt x="118" y="2"/>
                  <a:pt x="115" y="1"/>
                </a:cubicBezTo>
                <a:close/>
                <a:moveTo>
                  <a:pt x="107" y="141"/>
                </a:moveTo>
                <a:cubicBezTo>
                  <a:pt x="67" y="106"/>
                  <a:pt x="67" y="106"/>
                  <a:pt x="67" y="106"/>
                </a:cubicBezTo>
                <a:cubicBezTo>
                  <a:pt x="67" y="106"/>
                  <a:pt x="65" y="105"/>
                  <a:pt x="64" y="105"/>
                </a:cubicBezTo>
                <a:cubicBezTo>
                  <a:pt x="12" y="105"/>
                  <a:pt x="12" y="105"/>
                  <a:pt x="12" y="105"/>
                </a:cubicBezTo>
                <a:cubicBezTo>
                  <a:pt x="12" y="55"/>
                  <a:pt x="12" y="55"/>
                  <a:pt x="12" y="55"/>
                </a:cubicBezTo>
                <a:cubicBezTo>
                  <a:pt x="64" y="55"/>
                  <a:pt x="64" y="55"/>
                  <a:pt x="64" y="55"/>
                </a:cubicBezTo>
                <a:cubicBezTo>
                  <a:pt x="65" y="55"/>
                  <a:pt x="67" y="55"/>
                  <a:pt x="67" y="54"/>
                </a:cubicBezTo>
                <a:cubicBezTo>
                  <a:pt x="107" y="19"/>
                  <a:pt x="107" y="19"/>
                  <a:pt x="107" y="19"/>
                </a:cubicBezTo>
                <a:cubicBezTo>
                  <a:pt x="107" y="141"/>
                  <a:pt x="107" y="141"/>
                  <a:pt x="107" y="141"/>
                </a:cubicBezTo>
                <a:cubicBezTo>
                  <a:pt x="107" y="141"/>
                  <a:pt x="107" y="141"/>
                  <a:pt x="107" y="141"/>
                </a:cubicBezTo>
                <a:close/>
                <a:moveTo>
                  <a:pt x="107" y="141"/>
                </a:moveTo>
                <a:cubicBezTo>
                  <a:pt x="107" y="141"/>
                  <a:pt x="107" y="141"/>
                  <a:pt x="107" y="14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A9C6DCBF-4278-43FE-ADD3-D1E28A979556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3025775"/>
            <a:ext cx="254000" cy="247650"/>
          </a:xfrm>
          <a:custGeom>
            <a:avLst/>
            <a:gdLst>
              <a:gd name="T0" fmla="*/ 65 w 160"/>
              <a:gd name="T1" fmla="*/ 31 h 156"/>
              <a:gd name="T2" fmla="*/ 48 w 160"/>
              <a:gd name="T3" fmla="*/ 25 h 156"/>
              <a:gd name="T4" fmla="*/ 14 w 160"/>
              <a:gd name="T5" fmla="*/ 86 h 156"/>
              <a:gd name="T6" fmla="*/ 10 w 160"/>
              <a:gd name="T7" fmla="*/ 99 h 156"/>
              <a:gd name="T8" fmla="*/ 21 w 160"/>
              <a:gd name="T9" fmla="*/ 103 h 156"/>
              <a:gd name="T10" fmla="*/ 0 w 160"/>
              <a:gd name="T11" fmla="*/ 133 h 156"/>
              <a:gd name="T12" fmla="*/ 3 w 160"/>
              <a:gd name="T13" fmla="*/ 156 h 156"/>
              <a:gd name="T14" fmla="*/ 98 w 160"/>
              <a:gd name="T15" fmla="*/ 153 h 156"/>
              <a:gd name="T16" fmla="*/ 75 w 160"/>
              <a:gd name="T17" fmla="*/ 103 h 156"/>
              <a:gd name="T18" fmla="*/ 87 w 160"/>
              <a:gd name="T19" fmla="*/ 101 h 156"/>
              <a:gd name="T20" fmla="*/ 87 w 160"/>
              <a:gd name="T21" fmla="*/ 97 h 156"/>
              <a:gd name="T22" fmla="*/ 84 w 160"/>
              <a:gd name="T23" fmla="*/ 84 h 156"/>
              <a:gd name="T24" fmla="*/ 105 w 160"/>
              <a:gd name="T25" fmla="*/ 109 h 156"/>
              <a:gd name="T26" fmla="*/ 109 w 160"/>
              <a:gd name="T27" fmla="*/ 113 h 156"/>
              <a:gd name="T28" fmla="*/ 133 w 160"/>
              <a:gd name="T29" fmla="*/ 87 h 156"/>
              <a:gd name="T30" fmla="*/ 160 w 160"/>
              <a:gd name="T31" fmla="*/ 47 h 156"/>
              <a:gd name="T32" fmla="*/ 74 w 160"/>
              <a:gd name="T33" fmla="*/ 67 h 156"/>
              <a:gd name="T34" fmla="*/ 68 w 160"/>
              <a:gd name="T35" fmla="*/ 73 h 156"/>
              <a:gd name="T36" fmla="*/ 30 w 160"/>
              <a:gd name="T37" fmla="*/ 73 h 156"/>
              <a:gd name="T38" fmla="*/ 23 w 160"/>
              <a:gd name="T39" fmla="*/ 67 h 156"/>
              <a:gd name="T40" fmla="*/ 31 w 160"/>
              <a:gd name="T41" fmla="*/ 61 h 156"/>
              <a:gd name="T42" fmla="*/ 59 w 160"/>
              <a:gd name="T43" fmla="*/ 52 h 156"/>
              <a:gd name="T44" fmla="*/ 65 w 160"/>
              <a:gd name="T45" fmla="*/ 64 h 156"/>
              <a:gd name="T46" fmla="*/ 68 w 160"/>
              <a:gd name="T47" fmla="*/ 65 h 156"/>
              <a:gd name="T48" fmla="*/ 72 w 160"/>
              <a:gd name="T49" fmla="*/ 61 h 156"/>
              <a:gd name="T50" fmla="*/ 74 w 160"/>
              <a:gd name="T51" fmla="*/ 67 h 156"/>
              <a:gd name="T52" fmla="*/ 128 w 160"/>
              <a:gd name="T53" fmla="*/ 81 h 156"/>
              <a:gd name="T54" fmla="*/ 113 w 160"/>
              <a:gd name="T55" fmla="*/ 87 h 156"/>
              <a:gd name="T56" fmla="*/ 84 w 160"/>
              <a:gd name="T57" fmla="*/ 74 h 156"/>
              <a:gd name="T58" fmla="*/ 72 w 160"/>
              <a:gd name="T59" fmla="*/ 36 h 156"/>
              <a:gd name="T60" fmla="*/ 152 w 160"/>
              <a:gd name="T61" fmla="*/ 47 h 156"/>
              <a:gd name="T62" fmla="*/ 95 w 160"/>
              <a:gd name="T63" fmla="*/ 40 h 156"/>
              <a:gd name="T64" fmla="*/ 95 w 160"/>
              <a:gd name="T65" fmla="*/ 51 h 156"/>
              <a:gd name="T66" fmla="*/ 95 w 160"/>
              <a:gd name="T67" fmla="*/ 40 h 156"/>
              <a:gd name="T68" fmla="*/ 106 w 160"/>
              <a:gd name="T69" fmla="*/ 45 h 156"/>
              <a:gd name="T70" fmla="*/ 117 w 160"/>
              <a:gd name="T71" fmla="*/ 45 h 156"/>
              <a:gd name="T72" fmla="*/ 128 w 160"/>
              <a:gd name="T73" fmla="*/ 40 h 156"/>
              <a:gd name="T74" fmla="*/ 128 w 160"/>
              <a:gd name="T75" fmla="*/ 51 h 156"/>
              <a:gd name="T76" fmla="*/ 128 w 160"/>
              <a:gd name="T77" fmla="*/ 40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56">
                <a:moveTo>
                  <a:pt x="111" y="0"/>
                </a:moveTo>
                <a:cubicBezTo>
                  <a:pt x="90" y="0"/>
                  <a:pt x="72" y="13"/>
                  <a:pt x="65" y="31"/>
                </a:cubicBezTo>
                <a:cubicBezTo>
                  <a:pt x="60" y="26"/>
                  <a:pt x="56" y="25"/>
                  <a:pt x="49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30" y="25"/>
                  <a:pt x="15" y="44"/>
                  <a:pt x="14" y="70"/>
                </a:cubicBezTo>
                <a:cubicBezTo>
                  <a:pt x="12" y="77"/>
                  <a:pt x="14" y="81"/>
                  <a:pt x="14" y="86"/>
                </a:cubicBezTo>
                <a:cubicBezTo>
                  <a:pt x="14" y="91"/>
                  <a:pt x="14" y="94"/>
                  <a:pt x="10" y="97"/>
                </a:cubicBezTo>
                <a:cubicBezTo>
                  <a:pt x="10" y="99"/>
                  <a:pt x="10" y="99"/>
                  <a:pt x="10" y="99"/>
                </a:cubicBezTo>
                <a:cubicBezTo>
                  <a:pt x="10" y="100"/>
                  <a:pt x="10" y="100"/>
                  <a:pt x="10" y="101"/>
                </a:cubicBezTo>
                <a:cubicBezTo>
                  <a:pt x="12" y="103"/>
                  <a:pt x="15" y="103"/>
                  <a:pt x="21" y="103"/>
                </a:cubicBezTo>
                <a:cubicBezTo>
                  <a:pt x="21" y="103"/>
                  <a:pt x="22" y="103"/>
                  <a:pt x="23" y="103"/>
                </a:cubicBezTo>
                <a:cubicBezTo>
                  <a:pt x="15" y="107"/>
                  <a:pt x="0" y="117"/>
                  <a:pt x="0" y="13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5"/>
                  <a:pt x="2" y="156"/>
                  <a:pt x="3" y="156"/>
                </a:cubicBezTo>
                <a:cubicBezTo>
                  <a:pt x="95" y="156"/>
                  <a:pt x="95" y="156"/>
                  <a:pt x="95" y="156"/>
                </a:cubicBezTo>
                <a:cubicBezTo>
                  <a:pt x="97" y="156"/>
                  <a:pt x="98" y="155"/>
                  <a:pt x="98" y="153"/>
                </a:cubicBezTo>
                <a:cubicBezTo>
                  <a:pt x="98" y="133"/>
                  <a:pt x="98" y="133"/>
                  <a:pt x="98" y="133"/>
                </a:cubicBezTo>
                <a:cubicBezTo>
                  <a:pt x="98" y="117"/>
                  <a:pt x="82" y="107"/>
                  <a:pt x="75" y="103"/>
                </a:cubicBezTo>
                <a:cubicBezTo>
                  <a:pt x="76" y="103"/>
                  <a:pt x="76" y="103"/>
                  <a:pt x="78" y="103"/>
                </a:cubicBezTo>
                <a:cubicBezTo>
                  <a:pt x="82" y="103"/>
                  <a:pt x="86" y="103"/>
                  <a:pt x="87" y="101"/>
                </a:cubicBezTo>
                <a:cubicBezTo>
                  <a:pt x="88" y="100"/>
                  <a:pt x="88" y="100"/>
                  <a:pt x="88" y="99"/>
                </a:cubicBezTo>
                <a:cubicBezTo>
                  <a:pt x="88" y="99"/>
                  <a:pt x="88" y="97"/>
                  <a:pt x="87" y="97"/>
                </a:cubicBezTo>
                <a:cubicBezTo>
                  <a:pt x="84" y="94"/>
                  <a:pt x="84" y="91"/>
                  <a:pt x="84" y="86"/>
                </a:cubicBezTo>
                <a:cubicBezTo>
                  <a:pt x="84" y="86"/>
                  <a:pt x="84" y="86"/>
                  <a:pt x="84" y="84"/>
                </a:cubicBezTo>
                <a:cubicBezTo>
                  <a:pt x="90" y="88"/>
                  <a:pt x="97" y="90"/>
                  <a:pt x="105" y="91"/>
                </a:cubicBezTo>
                <a:cubicBezTo>
                  <a:pt x="105" y="109"/>
                  <a:pt x="105" y="109"/>
                  <a:pt x="105" y="109"/>
                </a:cubicBezTo>
                <a:cubicBezTo>
                  <a:pt x="105" y="110"/>
                  <a:pt x="106" y="112"/>
                  <a:pt x="107" y="113"/>
                </a:cubicBezTo>
                <a:cubicBezTo>
                  <a:pt x="107" y="113"/>
                  <a:pt x="107" y="113"/>
                  <a:pt x="109" y="113"/>
                </a:cubicBezTo>
                <a:cubicBezTo>
                  <a:pt x="110" y="113"/>
                  <a:pt x="110" y="112"/>
                  <a:pt x="111" y="112"/>
                </a:cubicBezTo>
                <a:cubicBezTo>
                  <a:pt x="133" y="87"/>
                  <a:pt x="133" y="87"/>
                  <a:pt x="133" y="87"/>
                </a:cubicBezTo>
                <a:cubicBezTo>
                  <a:pt x="141" y="84"/>
                  <a:pt x="147" y="78"/>
                  <a:pt x="152" y="71"/>
                </a:cubicBezTo>
                <a:cubicBezTo>
                  <a:pt x="158" y="64"/>
                  <a:pt x="160" y="55"/>
                  <a:pt x="160" y="47"/>
                </a:cubicBezTo>
                <a:cubicBezTo>
                  <a:pt x="160" y="21"/>
                  <a:pt x="139" y="0"/>
                  <a:pt x="111" y="0"/>
                </a:cubicBezTo>
                <a:close/>
                <a:moveTo>
                  <a:pt x="74" y="67"/>
                </a:moveTo>
                <a:cubicBezTo>
                  <a:pt x="74" y="70"/>
                  <a:pt x="72" y="71"/>
                  <a:pt x="71" y="71"/>
                </a:cubicBezTo>
                <a:cubicBezTo>
                  <a:pt x="69" y="71"/>
                  <a:pt x="68" y="73"/>
                  <a:pt x="68" y="73"/>
                </a:cubicBezTo>
                <a:cubicBezTo>
                  <a:pt x="65" y="84"/>
                  <a:pt x="57" y="96"/>
                  <a:pt x="49" y="96"/>
                </a:cubicBezTo>
                <a:cubicBezTo>
                  <a:pt x="41" y="96"/>
                  <a:pt x="33" y="84"/>
                  <a:pt x="30" y="73"/>
                </a:cubicBezTo>
                <a:cubicBezTo>
                  <a:pt x="29" y="73"/>
                  <a:pt x="29" y="71"/>
                  <a:pt x="27" y="71"/>
                </a:cubicBezTo>
                <a:cubicBezTo>
                  <a:pt x="26" y="71"/>
                  <a:pt x="25" y="70"/>
                  <a:pt x="23" y="67"/>
                </a:cubicBezTo>
                <a:cubicBezTo>
                  <a:pt x="23" y="64"/>
                  <a:pt x="23" y="62"/>
                  <a:pt x="25" y="61"/>
                </a:cubicBezTo>
                <a:cubicBezTo>
                  <a:pt x="31" y="61"/>
                  <a:pt x="31" y="61"/>
                  <a:pt x="31" y="61"/>
                </a:cubicBezTo>
                <a:cubicBezTo>
                  <a:pt x="44" y="61"/>
                  <a:pt x="50" y="49"/>
                  <a:pt x="52" y="47"/>
                </a:cubicBezTo>
                <a:cubicBezTo>
                  <a:pt x="55" y="48"/>
                  <a:pt x="57" y="49"/>
                  <a:pt x="59" y="52"/>
                </a:cubicBezTo>
                <a:cubicBezTo>
                  <a:pt x="61" y="55"/>
                  <a:pt x="63" y="60"/>
                  <a:pt x="64" y="61"/>
                </a:cubicBezTo>
                <a:cubicBezTo>
                  <a:pt x="64" y="62"/>
                  <a:pt x="64" y="64"/>
                  <a:pt x="65" y="64"/>
                </a:cubicBezTo>
                <a:cubicBezTo>
                  <a:pt x="65" y="64"/>
                  <a:pt x="65" y="65"/>
                  <a:pt x="67" y="65"/>
                </a:cubicBezTo>
                <a:cubicBezTo>
                  <a:pt x="68" y="65"/>
                  <a:pt x="68" y="65"/>
                  <a:pt x="68" y="65"/>
                </a:cubicBezTo>
                <a:cubicBezTo>
                  <a:pt x="69" y="64"/>
                  <a:pt x="69" y="64"/>
                  <a:pt x="71" y="62"/>
                </a:cubicBezTo>
                <a:cubicBezTo>
                  <a:pt x="72" y="61"/>
                  <a:pt x="72" y="61"/>
                  <a:pt x="72" y="61"/>
                </a:cubicBezTo>
                <a:cubicBezTo>
                  <a:pt x="74" y="61"/>
                  <a:pt x="74" y="61"/>
                  <a:pt x="74" y="61"/>
                </a:cubicBezTo>
                <a:cubicBezTo>
                  <a:pt x="75" y="62"/>
                  <a:pt x="75" y="64"/>
                  <a:pt x="74" y="67"/>
                </a:cubicBezTo>
                <a:close/>
                <a:moveTo>
                  <a:pt x="129" y="80"/>
                </a:moveTo>
                <a:cubicBezTo>
                  <a:pt x="128" y="80"/>
                  <a:pt x="128" y="80"/>
                  <a:pt x="128" y="81"/>
                </a:cubicBezTo>
                <a:cubicBezTo>
                  <a:pt x="113" y="97"/>
                  <a:pt x="113" y="97"/>
                  <a:pt x="113" y="97"/>
                </a:cubicBezTo>
                <a:cubicBezTo>
                  <a:pt x="113" y="87"/>
                  <a:pt x="113" y="87"/>
                  <a:pt x="113" y="87"/>
                </a:cubicBezTo>
                <a:cubicBezTo>
                  <a:pt x="113" y="86"/>
                  <a:pt x="111" y="83"/>
                  <a:pt x="109" y="83"/>
                </a:cubicBezTo>
                <a:cubicBezTo>
                  <a:pt x="99" y="83"/>
                  <a:pt x="91" y="80"/>
                  <a:pt x="84" y="74"/>
                </a:cubicBezTo>
                <a:cubicBezTo>
                  <a:pt x="84" y="70"/>
                  <a:pt x="84" y="70"/>
                  <a:pt x="84" y="70"/>
                </a:cubicBezTo>
                <a:cubicBezTo>
                  <a:pt x="83" y="57"/>
                  <a:pt x="79" y="45"/>
                  <a:pt x="72" y="36"/>
                </a:cubicBezTo>
                <a:cubicBezTo>
                  <a:pt x="76" y="21"/>
                  <a:pt x="92" y="9"/>
                  <a:pt x="111" y="9"/>
                </a:cubicBezTo>
                <a:cubicBezTo>
                  <a:pt x="133" y="9"/>
                  <a:pt x="152" y="26"/>
                  <a:pt x="152" y="47"/>
                </a:cubicBezTo>
                <a:cubicBezTo>
                  <a:pt x="152" y="60"/>
                  <a:pt x="143" y="74"/>
                  <a:pt x="129" y="80"/>
                </a:cubicBezTo>
                <a:close/>
                <a:moveTo>
                  <a:pt x="95" y="40"/>
                </a:moveTo>
                <a:cubicBezTo>
                  <a:pt x="91" y="40"/>
                  <a:pt x="89" y="42"/>
                  <a:pt x="89" y="45"/>
                </a:cubicBezTo>
                <a:cubicBezTo>
                  <a:pt x="89" y="48"/>
                  <a:pt x="91" y="51"/>
                  <a:pt x="95" y="51"/>
                </a:cubicBezTo>
                <a:cubicBezTo>
                  <a:pt x="98" y="51"/>
                  <a:pt x="100" y="48"/>
                  <a:pt x="100" y="45"/>
                </a:cubicBezTo>
                <a:cubicBezTo>
                  <a:pt x="100" y="42"/>
                  <a:pt x="98" y="40"/>
                  <a:pt x="95" y="40"/>
                </a:cubicBezTo>
                <a:close/>
                <a:moveTo>
                  <a:pt x="112" y="40"/>
                </a:moveTo>
                <a:cubicBezTo>
                  <a:pt x="109" y="40"/>
                  <a:pt x="106" y="42"/>
                  <a:pt x="106" y="45"/>
                </a:cubicBezTo>
                <a:cubicBezTo>
                  <a:pt x="106" y="48"/>
                  <a:pt x="109" y="51"/>
                  <a:pt x="112" y="51"/>
                </a:cubicBezTo>
                <a:cubicBezTo>
                  <a:pt x="115" y="51"/>
                  <a:pt x="117" y="48"/>
                  <a:pt x="117" y="45"/>
                </a:cubicBezTo>
                <a:cubicBezTo>
                  <a:pt x="117" y="42"/>
                  <a:pt x="115" y="40"/>
                  <a:pt x="112" y="40"/>
                </a:cubicBezTo>
                <a:close/>
                <a:moveTo>
                  <a:pt x="128" y="40"/>
                </a:moveTo>
                <a:cubicBezTo>
                  <a:pt x="125" y="40"/>
                  <a:pt x="122" y="42"/>
                  <a:pt x="122" y="45"/>
                </a:cubicBezTo>
                <a:cubicBezTo>
                  <a:pt x="122" y="48"/>
                  <a:pt x="125" y="51"/>
                  <a:pt x="128" y="51"/>
                </a:cubicBezTo>
                <a:cubicBezTo>
                  <a:pt x="130" y="51"/>
                  <a:pt x="133" y="48"/>
                  <a:pt x="133" y="45"/>
                </a:cubicBezTo>
                <a:cubicBezTo>
                  <a:pt x="133" y="42"/>
                  <a:pt x="130" y="40"/>
                  <a:pt x="128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27098E79-843F-5192-F332-E0ED630D1449}"/>
              </a:ext>
            </a:extLst>
          </p:cNvPr>
          <p:cNvSpPr>
            <a:spLocks noEditPoints="1"/>
          </p:cNvSpPr>
          <p:nvPr/>
        </p:nvSpPr>
        <p:spPr bwMode="auto">
          <a:xfrm>
            <a:off x="5189538" y="5226050"/>
            <a:ext cx="157163" cy="254000"/>
          </a:xfrm>
          <a:custGeom>
            <a:avLst/>
            <a:gdLst>
              <a:gd name="T0" fmla="*/ 73 w 99"/>
              <a:gd name="T1" fmla="*/ 34 h 160"/>
              <a:gd name="T2" fmla="*/ 50 w 99"/>
              <a:gd name="T3" fmla="*/ 42 h 160"/>
              <a:gd name="T4" fmla="*/ 22 w 99"/>
              <a:gd name="T5" fmla="*/ 29 h 160"/>
              <a:gd name="T6" fmla="*/ 14 w 99"/>
              <a:gd name="T7" fmla="*/ 54 h 160"/>
              <a:gd name="T8" fmla="*/ 49 w 99"/>
              <a:gd name="T9" fmla="*/ 89 h 160"/>
              <a:gd name="T10" fmla="*/ 85 w 99"/>
              <a:gd name="T11" fmla="*/ 54 h 160"/>
              <a:gd name="T12" fmla="*/ 78 w 99"/>
              <a:gd name="T13" fmla="*/ 32 h 160"/>
              <a:gd name="T14" fmla="*/ 49 w 99"/>
              <a:gd name="T15" fmla="*/ 79 h 160"/>
              <a:gd name="T16" fmla="*/ 28 w 99"/>
              <a:gd name="T17" fmla="*/ 43 h 160"/>
              <a:gd name="T18" fmla="*/ 72 w 99"/>
              <a:gd name="T19" fmla="*/ 43 h 160"/>
              <a:gd name="T20" fmla="*/ 74 w 99"/>
              <a:gd name="T21" fmla="*/ 80 h 160"/>
              <a:gd name="T22" fmla="*/ 25 w 99"/>
              <a:gd name="T23" fmla="*/ 80 h 160"/>
              <a:gd name="T24" fmla="*/ 47 w 99"/>
              <a:gd name="T25" fmla="*/ 160 h 160"/>
              <a:gd name="T26" fmla="*/ 53 w 99"/>
              <a:gd name="T27" fmla="*/ 160 h 160"/>
              <a:gd name="T28" fmla="*/ 74 w 99"/>
              <a:gd name="T29" fmla="*/ 80 h 160"/>
              <a:gd name="T30" fmla="*/ 57 w 99"/>
              <a:gd name="T31" fmla="*/ 160 h 160"/>
              <a:gd name="T32" fmla="*/ 90 w 99"/>
              <a:gd name="T33" fmla="*/ 149 h 160"/>
              <a:gd name="T34" fmla="*/ 83 w 99"/>
              <a:gd name="T35" fmla="*/ 89 h 160"/>
              <a:gd name="T36" fmla="*/ 8 w 99"/>
              <a:gd name="T37" fmla="*/ 149 h 160"/>
              <a:gd name="T38" fmla="*/ 42 w 99"/>
              <a:gd name="T39" fmla="*/ 160 h 160"/>
              <a:gd name="T40" fmla="*/ 0 w 99"/>
              <a:gd name="T41" fmla="*/ 138 h 160"/>
              <a:gd name="T42" fmla="*/ 15 w 99"/>
              <a:gd name="T43" fmla="*/ 41 h 160"/>
              <a:gd name="T44" fmla="*/ 15 w 99"/>
              <a:gd name="T45" fmla="*/ 29 h 160"/>
              <a:gd name="T46" fmla="*/ 14 w 99"/>
              <a:gd name="T47" fmla="*/ 19 h 160"/>
              <a:gd name="T48" fmla="*/ 49 w 99"/>
              <a:gd name="T49" fmla="*/ 21 h 160"/>
              <a:gd name="T50" fmla="*/ 20 w 99"/>
              <a:gd name="T51" fmla="*/ 22 h 160"/>
              <a:gd name="T52" fmla="*/ 20 w 99"/>
              <a:gd name="T53" fmla="*/ 24 h 160"/>
              <a:gd name="T54" fmla="*/ 57 w 99"/>
              <a:gd name="T55" fmla="*/ 37 h 160"/>
              <a:gd name="T56" fmla="*/ 91 w 99"/>
              <a:gd name="T57" fmla="*/ 19 h 160"/>
              <a:gd name="T58" fmla="*/ 51 w 99"/>
              <a:gd name="T59" fmla="*/ 1 h 160"/>
              <a:gd name="T60" fmla="*/ 16 w 99"/>
              <a:gd name="T61" fmla="*/ 14 h 160"/>
              <a:gd name="T62" fmla="*/ 9 w 99"/>
              <a:gd name="T63" fmla="*/ 16 h 160"/>
              <a:gd name="T64" fmla="*/ 8 w 99"/>
              <a:gd name="T65" fmla="*/ 29 h 160"/>
              <a:gd name="T66" fmla="*/ 8 w 99"/>
              <a:gd name="T67" fmla="*/ 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9" h="160">
                <a:moveTo>
                  <a:pt x="78" y="32"/>
                </a:moveTo>
                <a:cubicBezTo>
                  <a:pt x="73" y="34"/>
                  <a:pt x="73" y="34"/>
                  <a:pt x="73" y="34"/>
                </a:cubicBezTo>
                <a:cubicBezTo>
                  <a:pt x="58" y="42"/>
                  <a:pt x="58" y="42"/>
                  <a:pt x="58" y="42"/>
                </a:cubicBezTo>
                <a:cubicBezTo>
                  <a:pt x="56" y="43"/>
                  <a:pt x="54" y="43"/>
                  <a:pt x="50" y="42"/>
                </a:cubicBezTo>
                <a:cubicBezTo>
                  <a:pt x="27" y="32"/>
                  <a:pt x="27" y="32"/>
                  <a:pt x="27" y="32"/>
                </a:cubicBezTo>
                <a:cubicBezTo>
                  <a:pt x="22" y="29"/>
                  <a:pt x="22" y="29"/>
                  <a:pt x="22" y="29"/>
                </a:cubicBezTo>
                <a:cubicBezTo>
                  <a:pt x="21" y="33"/>
                  <a:pt x="21" y="37"/>
                  <a:pt x="20" y="42"/>
                </a:cubicBezTo>
                <a:cubicBezTo>
                  <a:pt x="15" y="43"/>
                  <a:pt x="13" y="46"/>
                  <a:pt x="14" y="54"/>
                </a:cubicBezTo>
                <a:cubicBezTo>
                  <a:pt x="15" y="60"/>
                  <a:pt x="19" y="65"/>
                  <a:pt x="23" y="66"/>
                </a:cubicBezTo>
                <a:cubicBezTo>
                  <a:pt x="28" y="79"/>
                  <a:pt x="38" y="89"/>
                  <a:pt x="49" y="89"/>
                </a:cubicBezTo>
                <a:cubicBezTo>
                  <a:pt x="61" y="89"/>
                  <a:pt x="71" y="79"/>
                  <a:pt x="77" y="66"/>
                </a:cubicBezTo>
                <a:cubicBezTo>
                  <a:pt x="81" y="65"/>
                  <a:pt x="85" y="60"/>
                  <a:pt x="85" y="54"/>
                </a:cubicBezTo>
                <a:cubicBezTo>
                  <a:pt x="86" y="46"/>
                  <a:pt x="84" y="43"/>
                  <a:pt x="79" y="42"/>
                </a:cubicBezTo>
                <a:cubicBezTo>
                  <a:pt x="79" y="38"/>
                  <a:pt x="79" y="34"/>
                  <a:pt x="78" y="32"/>
                </a:cubicBezTo>
                <a:close/>
                <a:moveTo>
                  <a:pt x="72" y="49"/>
                </a:moveTo>
                <a:cubicBezTo>
                  <a:pt x="71" y="67"/>
                  <a:pt x="62" y="79"/>
                  <a:pt x="49" y="79"/>
                </a:cubicBezTo>
                <a:cubicBezTo>
                  <a:pt x="38" y="79"/>
                  <a:pt x="30" y="68"/>
                  <a:pt x="28" y="53"/>
                </a:cubicBezTo>
                <a:cubicBezTo>
                  <a:pt x="28" y="49"/>
                  <a:pt x="28" y="46"/>
                  <a:pt x="28" y="43"/>
                </a:cubicBezTo>
                <a:cubicBezTo>
                  <a:pt x="33" y="46"/>
                  <a:pt x="41" y="48"/>
                  <a:pt x="49" y="48"/>
                </a:cubicBezTo>
                <a:cubicBezTo>
                  <a:pt x="58" y="48"/>
                  <a:pt x="65" y="46"/>
                  <a:pt x="72" y="43"/>
                </a:cubicBezTo>
                <a:cubicBezTo>
                  <a:pt x="72" y="45"/>
                  <a:pt x="72" y="46"/>
                  <a:pt x="72" y="49"/>
                </a:cubicBezTo>
                <a:close/>
                <a:moveTo>
                  <a:pt x="74" y="80"/>
                </a:moveTo>
                <a:cubicBezTo>
                  <a:pt x="49" y="144"/>
                  <a:pt x="49" y="144"/>
                  <a:pt x="49" y="144"/>
                </a:cubicBezTo>
                <a:cubicBezTo>
                  <a:pt x="25" y="80"/>
                  <a:pt x="25" y="80"/>
                  <a:pt x="25" y="80"/>
                </a:cubicBezTo>
                <a:cubicBezTo>
                  <a:pt x="23" y="81"/>
                  <a:pt x="20" y="83"/>
                  <a:pt x="18" y="86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48" y="160"/>
                  <a:pt x="49" y="160"/>
                  <a:pt x="50" y="160"/>
                </a:cubicBezTo>
                <a:cubicBezTo>
                  <a:pt x="50" y="160"/>
                  <a:pt x="51" y="160"/>
                  <a:pt x="53" y="160"/>
                </a:cubicBezTo>
                <a:cubicBezTo>
                  <a:pt x="81" y="86"/>
                  <a:pt x="81" y="86"/>
                  <a:pt x="81" y="86"/>
                </a:cubicBezTo>
                <a:cubicBezTo>
                  <a:pt x="79" y="83"/>
                  <a:pt x="77" y="81"/>
                  <a:pt x="74" y="80"/>
                </a:cubicBezTo>
                <a:close/>
                <a:moveTo>
                  <a:pt x="83" y="89"/>
                </a:moveTo>
                <a:cubicBezTo>
                  <a:pt x="57" y="160"/>
                  <a:pt x="57" y="160"/>
                  <a:pt x="57" y="160"/>
                </a:cubicBezTo>
                <a:cubicBezTo>
                  <a:pt x="68" y="159"/>
                  <a:pt x="76" y="155"/>
                  <a:pt x="81" y="150"/>
                </a:cubicBezTo>
                <a:cubicBezTo>
                  <a:pt x="90" y="149"/>
                  <a:pt x="90" y="149"/>
                  <a:pt x="90" y="149"/>
                </a:cubicBezTo>
                <a:cubicBezTo>
                  <a:pt x="96" y="149"/>
                  <a:pt x="99" y="144"/>
                  <a:pt x="99" y="138"/>
                </a:cubicBezTo>
                <a:cubicBezTo>
                  <a:pt x="98" y="114"/>
                  <a:pt x="91" y="99"/>
                  <a:pt x="83" y="89"/>
                </a:cubicBezTo>
                <a:close/>
                <a:moveTo>
                  <a:pt x="0" y="138"/>
                </a:moveTo>
                <a:cubicBezTo>
                  <a:pt x="0" y="144"/>
                  <a:pt x="3" y="149"/>
                  <a:pt x="8" y="149"/>
                </a:cubicBezTo>
                <a:cubicBezTo>
                  <a:pt x="9" y="149"/>
                  <a:pt x="18" y="150"/>
                  <a:pt x="18" y="150"/>
                </a:cubicBezTo>
                <a:cubicBezTo>
                  <a:pt x="23" y="155"/>
                  <a:pt x="32" y="159"/>
                  <a:pt x="42" y="160"/>
                </a:cubicBezTo>
                <a:cubicBezTo>
                  <a:pt x="15" y="89"/>
                  <a:pt x="15" y="89"/>
                  <a:pt x="15" y="89"/>
                </a:cubicBezTo>
                <a:cubicBezTo>
                  <a:pt x="8" y="99"/>
                  <a:pt x="1" y="114"/>
                  <a:pt x="0" y="138"/>
                </a:cubicBezTo>
                <a:close/>
                <a:moveTo>
                  <a:pt x="12" y="42"/>
                </a:moveTo>
                <a:cubicBezTo>
                  <a:pt x="13" y="42"/>
                  <a:pt x="15" y="42"/>
                  <a:pt x="15" y="41"/>
                </a:cubicBezTo>
                <a:cubicBezTo>
                  <a:pt x="15" y="40"/>
                  <a:pt x="14" y="35"/>
                  <a:pt x="13" y="32"/>
                </a:cubicBezTo>
                <a:cubicBezTo>
                  <a:pt x="14" y="31"/>
                  <a:pt x="15" y="30"/>
                  <a:pt x="15" y="29"/>
                </a:cubicBezTo>
                <a:cubicBezTo>
                  <a:pt x="15" y="27"/>
                  <a:pt x="14" y="27"/>
                  <a:pt x="14" y="26"/>
                </a:cubicBezTo>
                <a:cubicBezTo>
                  <a:pt x="14" y="19"/>
                  <a:pt x="14" y="19"/>
                  <a:pt x="14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9" y="19"/>
                  <a:pt x="49" y="20"/>
                  <a:pt x="49" y="21"/>
                </a:cubicBezTo>
                <a:cubicBezTo>
                  <a:pt x="49" y="22"/>
                  <a:pt x="49" y="22"/>
                  <a:pt x="48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20" y="22"/>
                  <a:pt x="18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52" y="37"/>
                  <a:pt x="52" y="37"/>
                  <a:pt x="52" y="37"/>
                </a:cubicBezTo>
                <a:cubicBezTo>
                  <a:pt x="54" y="38"/>
                  <a:pt x="56" y="38"/>
                  <a:pt x="57" y="37"/>
                </a:cubicBezTo>
                <a:cubicBezTo>
                  <a:pt x="88" y="21"/>
                  <a:pt x="88" y="21"/>
                  <a:pt x="88" y="21"/>
                </a:cubicBezTo>
                <a:cubicBezTo>
                  <a:pt x="89" y="21"/>
                  <a:pt x="91" y="20"/>
                  <a:pt x="91" y="19"/>
                </a:cubicBezTo>
                <a:cubicBezTo>
                  <a:pt x="91" y="17"/>
                  <a:pt x="89" y="16"/>
                  <a:pt x="88" y="16"/>
                </a:cubicBezTo>
                <a:cubicBezTo>
                  <a:pt x="51" y="1"/>
                  <a:pt x="51" y="1"/>
                  <a:pt x="51" y="1"/>
                </a:cubicBezTo>
                <a:cubicBezTo>
                  <a:pt x="49" y="0"/>
                  <a:pt x="47" y="0"/>
                  <a:pt x="45" y="1"/>
                </a:cubicBezTo>
                <a:cubicBezTo>
                  <a:pt x="16" y="14"/>
                  <a:pt x="16" y="14"/>
                  <a:pt x="16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9" y="14"/>
                  <a:pt x="9" y="15"/>
                  <a:pt x="9" y="16"/>
                </a:cubicBezTo>
                <a:cubicBezTo>
                  <a:pt x="9" y="26"/>
                  <a:pt x="9" y="26"/>
                  <a:pt x="9" y="26"/>
                </a:cubicBezTo>
                <a:cubicBezTo>
                  <a:pt x="8" y="27"/>
                  <a:pt x="8" y="27"/>
                  <a:pt x="8" y="29"/>
                </a:cubicBezTo>
                <a:cubicBezTo>
                  <a:pt x="8" y="30"/>
                  <a:pt x="8" y="31"/>
                  <a:pt x="9" y="32"/>
                </a:cubicBezTo>
                <a:cubicBezTo>
                  <a:pt x="8" y="35"/>
                  <a:pt x="8" y="40"/>
                  <a:pt x="8" y="41"/>
                </a:cubicBezTo>
                <a:cubicBezTo>
                  <a:pt x="8" y="42"/>
                  <a:pt x="9" y="42"/>
                  <a:pt x="12" y="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8A258F39-1ABB-B63E-5BFD-7E1296857E42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5232400"/>
            <a:ext cx="254000" cy="241300"/>
          </a:xfrm>
          <a:custGeom>
            <a:avLst/>
            <a:gdLst>
              <a:gd name="T0" fmla="*/ 119 w 160"/>
              <a:gd name="T1" fmla="*/ 78 h 152"/>
              <a:gd name="T2" fmla="*/ 112 w 160"/>
              <a:gd name="T3" fmla="*/ 122 h 152"/>
              <a:gd name="T4" fmla="*/ 54 w 160"/>
              <a:gd name="T5" fmla="*/ 79 h 152"/>
              <a:gd name="T6" fmla="*/ 49 w 160"/>
              <a:gd name="T7" fmla="*/ 120 h 152"/>
              <a:gd name="T8" fmla="*/ 129 w 160"/>
              <a:gd name="T9" fmla="*/ 62 h 152"/>
              <a:gd name="T10" fmla="*/ 135 w 160"/>
              <a:gd name="T11" fmla="*/ 36 h 152"/>
              <a:gd name="T12" fmla="*/ 94 w 160"/>
              <a:gd name="T13" fmla="*/ 48 h 152"/>
              <a:gd name="T14" fmla="*/ 64 w 160"/>
              <a:gd name="T15" fmla="*/ 48 h 152"/>
              <a:gd name="T16" fmla="*/ 25 w 160"/>
              <a:gd name="T17" fmla="*/ 36 h 152"/>
              <a:gd name="T18" fmla="*/ 31 w 160"/>
              <a:gd name="T19" fmla="*/ 62 h 152"/>
              <a:gd name="T20" fmla="*/ 7 w 160"/>
              <a:gd name="T21" fmla="*/ 71 h 152"/>
              <a:gd name="T22" fmla="*/ 0 w 160"/>
              <a:gd name="T23" fmla="*/ 152 h 152"/>
              <a:gd name="T24" fmla="*/ 153 w 160"/>
              <a:gd name="T25" fmla="*/ 140 h 152"/>
              <a:gd name="T26" fmla="*/ 101 w 160"/>
              <a:gd name="T27" fmla="*/ 48 h 152"/>
              <a:gd name="T28" fmla="*/ 120 w 160"/>
              <a:gd name="T29" fmla="*/ 124 h 152"/>
              <a:gd name="T30" fmla="*/ 101 w 160"/>
              <a:gd name="T31" fmla="*/ 48 h 152"/>
              <a:gd name="T32" fmla="*/ 59 w 160"/>
              <a:gd name="T33" fmla="*/ 115 h 152"/>
              <a:gd name="T34" fmla="*/ 36 w 160"/>
              <a:gd name="T35" fmla="*/ 115 h 152"/>
              <a:gd name="T36" fmla="*/ 18 w 160"/>
              <a:gd name="T37" fmla="*/ 140 h 152"/>
              <a:gd name="T38" fmla="*/ 31 w 160"/>
              <a:gd name="T39" fmla="*/ 115 h 152"/>
              <a:gd name="T40" fmla="*/ 64 w 160"/>
              <a:gd name="T41" fmla="*/ 115 h 152"/>
              <a:gd name="T42" fmla="*/ 94 w 160"/>
              <a:gd name="T43" fmla="*/ 115 h 152"/>
              <a:gd name="T44" fmla="*/ 129 w 160"/>
              <a:gd name="T45" fmla="*/ 115 h 152"/>
              <a:gd name="T46" fmla="*/ 142 w 160"/>
              <a:gd name="T47" fmla="*/ 140 h 152"/>
              <a:gd name="T48" fmla="*/ 70 w 160"/>
              <a:gd name="T49" fmla="*/ 23 h 152"/>
              <a:gd name="T50" fmla="*/ 62 w 160"/>
              <a:gd name="T51" fmla="*/ 21 h 152"/>
              <a:gd name="T52" fmla="*/ 61 w 160"/>
              <a:gd name="T53" fmla="*/ 23 h 152"/>
              <a:gd name="T54" fmla="*/ 42 w 160"/>
              <a:gd name="T55" fmla="*/ 30 h 152"/>
              <a:gd name="T56" fmla="*/ 39 w 160"/>
              <a:gd name="T57" fmla="*/ 7 h 152"/>
              <a:gd name="T58" fmla="*/ 30 w 160"/>
              <a:gd name="T59" fmla="*/ 23 h 152"/>
              <a:gd name="T60" fmla="*/ 39 w 160"/>
              <a:gd name="T61" fmla="*/ 16 h 152"/>
              <a:gd name="T62" fmla="*/ 41 w 160"/>
              <a:gd name="T63" fmla="*/ 23 h 152"/>
              <a:gd name="T64" fmla="*/ 58 w 160"/>
              <a:gd name="T65" fmla="*/ 12 h 152"/>
              <a:gd name="T66" fmla="*/ 49 w 160"/>
              <a:gd name="T67" fmla="*/ 4 h 152"/>
              <a:gd name="T68" fmla="*/ 58 w 160"/>
              <a:gd name="T69" fmla="*/ 12 h 152"/>
              <a:gd name="T70" fmla="*/ 56 w 160"/>
              <a:gd name="T71" fmla="*/ 7 h 152"/>
              <a:gd name="T72" fmla="*/ 98 w 160"/>
              <a:gd name="T73" fmla="*/ 32 h 152"/>
              <a:gd name="T74" fmla="*/ 107 w 160"/>
              <a:gd name="T75" fmla="*/ 18 h 152"/>
              <a:gd name="T76" fmla="*/ 93 w 160"/>
              <a:gd name="T77" fmla="*/ 28 h 152"/>
              <a:gd name="T78" fmla="*/ 100 w 160"/>
              <a:gd name="T79" fmla="*/ 21 h 152"/>
              <a:gd name="T80" fmla="*/ 98 w 160"/>
              <a:gd name="T81" fmla="*/ 25 h 152"/>
              <a:gd name="T82" fmla="*/ 119 w 160"/>
              <a:gd name="T83" fmla="*/ 30 h 152"/>
              <a:gd name="T84" fmla="*/ 132 w 160"/>
              <a:gd name="T85" fmla="*/ 16 h 152"/>
              <a:gd name="T86" fmla="*/ 112 w 160"/>
              <a:gd name="T87" fmla="*/ 16 h 152"/>
              <a:gd name="T88" fmla="*/ 122 w 160"/>
              <a:gd name="T89" fmla="*/ 16 h 152"/>
              <a:gd name="T90" fmla="*/ 125 w 160"/>
              <a:gd name="T91" fmla="*/ 21 h 152"/>
              <a:gd name="T92" fmla="*/ 119 w 160"/>
              <a:gd name="T93" fmla="*/ 20 h 152"/>
              <a:gd name="T94" fmla="*/ 114 w 160"/>
              <a:gd name="T95" fmla="*/ 9 h 152"/>
              <a:gd name="T96" fmla="*/ 103 w 160"/>
              <a:gd name="T97" fmla="*/ 4 h 152"/>
              <a:gd name="T98" fmla="*/ 107 w 160"/>
              <a:gd name="T99" fmla="*/ 5 h 152"/>
              <a:gd name="T100" fmla="*/ 107 w 160"/>
              <a:gd name="T101" fmla="*/ 7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52">
                <a:moveTo>
                  <a:pt x="112" y="122"/>
                </a:moveTo>
                <a:cubicBezTo>
                  <a:pt x="119" y="122"/>
                  <a:pt x="119" y="116"/>
                  <a:pt x="119" y="115"/>
                </a:cubicBezTo>
                <a:cubicBezTo>
                  <a:pt x="119" y="78"/>
                  <a:pt x="119" y="78"/>
                  <a:pt x="119" y="78"/>
                </a:cubicBezTo>
                <a:cubicBezTo>
                  <a:pt x="104" y="78"/>
                  <a:pt x="104" y="78"/>
                  <a:pt x="104" y="78"/>
                </a:cubicBezTo>
                <a:cubicBezTo>
                  <a:pt x="104" y="115"/>
                  <a:pt x="104" y="115"/>
                  <a:pt x="104" y="115"/>
                </a:cubicBezTo>
                <a:cubicBezTo>
                  <a:pt x="104" y="116"/>
                  <a:pt x="105" y="122"/>
                  <a:pt x="112" y="122"/>
                </a:cubicBezTo>
                <a:close/>
                <a:moveTo>
                  <a:pt x="49" y="120"/>
                </a:moveTo>
                <a:cubicBezTo>
                  <a:pt x="54" y="120"/>
                  <a:pt x="54" y="114"/>
                  <a:pt x="54" y="113"/>
                </a:cubicBezTo>
                <a:cubicBezTo>
                  <a:pt x="54" y="79"/>
                  <a:pt x="54" y="79"/>
                  <a:pt x="54" y="79"/>
                </a:cubicBezTo>
                <a:cubicBezTo>
                  <a:pt x="43" y="79"/>
                  <a:pt x="43" y="79"/>
                  <a:pt x="43" y="79"/>
                </a:cubicBezTo>
                <a:cubicBezTo>
                  <a:pt x="43" y="113"/>
                  <a:pt x="43" y="113"/>
                  <a:pt x="43" y="113"/>
                </a:cubicBezTo>
                <a:cubicBezTo>
                  <a:pt x="43" y="114"/>
                  <a:pt x="43" y="120"/>
                  <a:pt x="49" y="120"/>
                </a:cubicBezTo>
                <a:close/>
                <a:moveTo>
                  <a:pt x="160" y="71"/>
                </a:moveTo>
                <a:cubicBezTo>
                  <a:pt x="160" y="62"/>
                  <a:pt x="160" y="62"/>
                  <a:pt x="160" y="62"/>
                </a:cubicBezTo>
                <a:cubicBezTo>
                  <a:pt x="129" y="62"/>
                  <a:pt x="129" y="62"/>
                  <a:pt x="129" y="62"/>
                </a:cubicBezTo>
                <a:cubicBezTo>
                  <a:pt x="129" y="48"/>
                  <a:pt x="129" y="48"/>
                  <a:pt x="129" y="48"/>
                </a:cubicBezTo>
                <a:cubicBezTo>
                  <a:pt x="135" y="48"/>
                  <a:pt x="135" y="48"/>
                  <a:pt x="135" y="48"/>
                </a:cubicBezTo>
                <a:cubicBezTo>
                  <a:pt x="135" y="36"/>
                  <a:pt x="135" y="36"/>
                  <a:pt x="135" y="36"/>
                </a:cubicBezTo>
                <a:cubicBezTo>
                  <a:pt x="87" y="36"/>
                  <a:pt x="87" y="36"/>
                  <a:pt x="87" y="36"/>
                </a:cubicBezTo>
                <a:cubicBezTo>
                  <a:pt x="87" y="48"/>
                  <a:pt x="87" y="48"/>
                  <a:pt x="87" y="48"/>
                </a:cubicBezTo>
                <a:cubicBezTo>
                  <a:pt x="94" y="48"/>
                  <a:pt x="94" y="48"/>
                  <a:pt x="94" y="48"/>
                </a:cubicBezTo>
                <a:cubicBezTo>
                  <a:pt x="94" y="62"/>
                  <a:pt x="94" y="62"/>
                  <a:pt x="94" y="62"/>
                </a:cubicBezTo>
                <a:cubicBezTo>
                  <a:pt x="64" y="62"/>
                  <a:pt x="64" y="62"/>
                  <a:pt x="64" y="62"/>
                </a:cubicBezTo>
                <a:cubicBezTo>
                  <a:pt x="64" y="48"/>
                  <a:pt x="64" y="48"/>
                  <a:pt x="64" y="48"/>
                </a:cubicBezTo>
                <a:cubicBezTo>
                  <a:pt x="71" y="48"/>
                  <a:pt x="71" y="48"/>
                  <a:pt x="71" y="48"/>
                </a:cubicBezTo>
                <a:cubicBezTo>
                  <a:pt x="71" y="36"/>
                  <a:pt x="71" y="36"/>
                  <a:pt x="71" y="36"/>
                </a:cubicBezTo>
                <a:cubicBezTo>
                  <a:pt x="25" y="36"/>
                  <a:pt x="25" y="36"/>
                  <a:pt x="25" y="36"/>
                </a:cubicBezTo>
                <a:cubicBezTo>
                  <a:pt x="25" y="48"/>
                  <a:pt x="25" y="48"/>
                  <a:pt x="25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31" y="62"/>
                  <a:pt x="31" y="62"/>
                  <a:pt x="31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71"/>
                  <a:pt x="0" y="71"/>
                  <a:pt x="0" y="71"/>
                </a:cubicBezTo>
                <a:cubicBezTo>
                  <a:pt x="7" y="71"/>
                  <a:pt x="7" y="71"/>
                  <a:pt x="7" y="71"/>
                </a:cubicBezTo>
                <a:cubicBezTo>
                  <a:pt x="7" y="140"/>
                  <a:pt x="7" y="140"/>
                  <a:pt x="7" y="14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52"/>
                  <a:pt x="0" y="152"/>
                  <a:pt x="0" y="152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60" y="140"/>
                  <a:pt x="160" y="140"/>
                  <a:pt x="160" y="140"/>
                </a:cubicBezTo>
                <a:cubicBezTo>
                  <a:pt x="153" y="140"/>
                  <a:pt x="153" y="140"/>
                  <a:pt x="153" y="140"/>
                </a:cubicBezTo>
                <a:cubicBezTo>
                  <a:pt x="153" y="71"/>
                  <a:pt x="153" y="71"/>
                  <a:pt x="153" y="71"/>
                </a:cubicBezTo>
                <a:lnTo>
                  <a:pt x="160" y="71"/>
                </a:lnTo>
                <a:close/>
                <a:moveTo>
                  <a:pt x="101" y="48"/>
                </a:moveTo>
                <a:cubicBezTo>
                  <a:pt x="122" y="48"/>
                  <a:pt x="122" y="48"/>
                  <a:pt x="122" y="48"/>
                </a:cubicBezTo>
                <a:cubicBezTo>
                  <a:pt x="122" y="115"/>
                  <a:pt x="122" y="115"/>
                  <a:pt x="122" y="115"/>
                </a:cubicBezTo>
                <a:cubicBezTo>
                  <a:pt x="122" y="119"/>
                  <a:pt x="122" y="122"/>
                  <a:pt x="120" y="124"/>
                </a:cubicBezTo>
                <a:cubicBezTo>
                  <a:pt x="119" y="126"/>
                  <a:pt x="116" y="126"/>
                  <a:pt x="112" y="126"/>
                </a:cubicBezTo>
                <a:cubicBezTo>
                  <a:pt x="101" y="126"/>
                  <a:pt x="101" y="115"/>
                  <a:pt x="101" y="115"/>
                </a:cubicBezTo>
                <a:lnTo>
                  <a:pt x="101" y="48"/>
                </a:lnTo>
                <a:close/>
                <a:moveTo>
                  <a:pt x="36" y="48"/>
                </a:moveTo>
                <a:cubicBezTo>
                  <a:pt x="59" y="48"/>
                  <a:pt x="59" y="48"/>
                  <a:pt x="59" y="48"/>
                </a:cubicBezTo>
                <a:cubicBezTo>
                  <a:pt x="59" y="115"/>
                  <a:pt x="59" y="115"/>
                  <a:pt x="59" y="115"/>
                </a:cubicBezTo>
                <a:cubicBezTo>
                  <a:pt x="59" y="119"/>
                  <a:pt x="58" y="122"/>
                  <a:pt x="56" y="124"/>
                </a:cubicBezTo>
                <a:cubicBezTo>
                  <a:pt x="54" y="126"/>
                  <a:pt x="53" y="126"/>
                  <a:pt x="50" y="126"/>
                </a:cubicBezTo>
                <a:cubicBezTo>
                  <a:pt x="38" y="126"/>
                  <a:pt x="36" y="115"/>
                  <a:pt x="36" y="115"/>
                </a:cubicBezTo>
                <a:lnTo>
                  <a:pt x="36" y="48"/>
                </a:lnTo>
                <a:close/>
                <a:moveTo>
                  <a:pt x="142" y="140"/>
                </a:moveTo>
                <a:cubicBezTo>
                  <a:pt x="18" y="140"/>
                  <a:pt x="18" y="140"/>
                  <a:pt x="18" y="140"/>
                </a:cubicBezTo>
                <a:cubicBezTo>
                  <a:pt x="18" y="71"/>
                  <a:pt x="18" y="71"/>
                  <a:pt x="18" y="71"/>
                </a:cubicBezTo>
                <a:cubicBezTo>
                  <a:pt x="31" y="71"/>
                  <a:pt x="31" y="71"/>
                  <a:pt x="31" y="71"/>
                </a:cubicBezTo>
                <a:cubicBezTo>
                  <a:pt x="31" y="115"/>
                  <a:pt x="31" y="115"/>
                  <a:pt x="31" y="115"/>
                </a:cubicBezTo>
                <a:cubicBezTo>
                  <a:pt x="31" y="120"/>
                  <a:pt x="35" y="133"/>
                  <a:pt x="50" y="133"/>
                </a:cubicBezTo>
                <a:cubicBezTo>
                  <a:pt x="54" y="133"/>
                  <a:pt x="58" y="131"/>
                  <a:pt x="61" y="128"/>
                </a:cubicBezTo>
                <a:cubicBezTo>
                  <a:pt x="63" y="126"/>
                  <a:pt x="64" y="120"/>
                  <a:pt x="64" y="115"/>
                </a:cubicBezTo>
                <a:cubicBezTo>
                  <a:pt x="64" y="71"/>
                  <a:pt x="64" y="71"/>
                  <a:pt x="64" y="71"/>
                </a:cubicBezTo>
                <a:cubicBezTo>
                  <a:pt x="94" y="71"/>
                  <a:pt x="94" y="71"/>
                  <a:pt x="94" y="71"/>
                </a:cubicBezTo>
                <a:cubicBezTo>
                  <a:pt x="94" y="115"/>
                  <a:pt x="94" y="115"/>
                  <a:pt x="94" y="115"/>
                </a:cubicBezTo>
                <a:cubicBezTo>
                  <a:pt x="94" y="120"/>
                  <a:pt x="97" y="133"/>
                  <a:pt x="112" y="133"/>
                </a:cubicBezTo>
                <a:cubicBezTo>
                  <a:pt x="117" y="133"/>
                  <a:pt x="120" y="131"/>
                  <a:pt x="124" y="128"/>
                </a:cubicBezTo>
                <a:cubicBezTo>
                  <a:pt x="127" y="126"/>
                  <a:pt x="129" y="120"/>
                  <a:pt x="129" y="115"/>
                </a:cubicBezTo>
                <a:cubicBezTo>
                  <a:pt x="129" y="71"/>
                  <a:pt x="129" y="71"/>
                  <a:pt x="129" y="71"/>
                </a:cubicBezTo>
                <a:cubicBezTo>
                  <a:pt x="142" y="71"/>
                  <a:pt x="142" y="71"/>
                  <a:pt x="142" y="71"/>
                </a:cubicBezTo>
                <a:lnTo>
                  <a:pt x="142" y="140"/>
                </a:lnTo>
                <a:close/>
                <a:moveTo>
                  <a:pt x="54" y="23"/>
                </a:moveTo>
                <a:cubicBezTo>
                  <a:pt x="54" y="28"/>
                  <a:pt x="58" y="32"/>
                  <a:pt x="62" y="32"/>
                </a:cubicBezTo>
                <a:cubicBezTo>
                  <a:pt x="65" y="32"/>
                  <a:pt x="70" y="28"/>
                  <a:pt x="70" y="23"/>
                </a:cubicBezTo>
                <a:cubicBezTo>
                  <a:pt x="70" y="18"/>
                  <a:pt x="65" y="14"/>
                  <a:pt x="62" y="14"/>
                </a:cubicBezTo>
                <a:cubicBezTo>
                  <a:pt x="58" y="14"/>
                  <a:pt x="54" y="18"/>
                  <a:pt x="54" y="23"/>
                </a:cubicBezTo>
                <a:close/>
                <a:moveTo>
                  <a:pt x="62" y="21"/>
                </a:moveTo>
                <a:cubicBezTo>
                  <a:pt x="64" y="23"/>
                  <a:pt x="64" y="23"/>
                  <a:pt x="64" y="23"/>
                </a:cubicBezTo>
                <a:cubicBezTo>
                  <a:pt x="64" y="25"/>
                  <a:pt x="62" y="25"/>
                  <a:pt x="62" y="25"/>
                </a:cubicBezTo>
                <a:cubicBezTo>
                  <a:pt x="61" y="25"/>
                  <a:pt x="61" y="25"/>
                  <a:pt x="61" y="23"/>
                </a:cubicBezTo>
                <a:cubicBezTo>
                  <a:pt x="61" y="23"/>
                  <a:pt x="61" y="21"/>
                  <a:pt x="62" y="21"/>
                </a:cubicBezTo>
                <a:close/>
                <a:moveTo>
                  <a:pt x="39" y="30"/>
                </a:moveTo>
                <a:cubicBezTo>
                  <a:pt x="41" y="30"/>
                  <a:pt x="42" y="30"/>
                  <a:pt x="42" y="30"/>
                </a:cubicBezTo>
                <a:cubicBezTo>
                  <a:pt x="46" y="28"/>
                  <a:pt x="47" y="26"/>
                  <a:pt x="49" y="25"/>
                </a:cubicBezTo>
                <a:cubicBezTo>
                  <a:pt x="50" y="21"/>
                  <a:pt x="50" y="18"/>
                  <a:pt x="49" y="16"/>
                </a:cubicBezTo>
                <a:cubicBezTo>
                  <a:pt x="49" y="11"/>
                  <a:pt x="44" y="7"/>
                  <a:pt x="39" y="7"/>
                </a:cubicBezTo>
                <a:cubicBezTo>
                  <a:pt x="39" y="7"/>
                  <a:pt x="38" y="9"/>
                  <a:pt x="36" y="9"/>
                </a:cubicBezTo>
                <a:cubicBezTo>
                  <a:pt x="34" y="9"/>
                  <a:pt x="31" y="11"/>
                  <a:pt x="31" y="14"/>
                </a:cubicBezTo>
                <a:cubicBezTo>
                  <a:pt x="30" y="18"/>
                  <a:pt x="30" y="19"/>
                  <a:pt x="30" y="23"/>
                </a:cubicBezTo>
                <a:cubicBezTo>
                  <a:pt x="31" y="28"/>
                  <a:pt x="36" y="30"/>
                  <a:pt x="39" y="30"/>
                </a:cubicBezTo>
                <a:close/>
                <a:moveTo>
                  <a:pt x="36" y="18"/>
                </a:moveTo>
                <a:cubicBezTo>
                  <a:pt x="38" y="16"/>
                  <a:pt x="38" y="16"/>
                  <a:pt x="39" y="16"/>
                </a:cubicBezTo>
                <a:cubicBezTo>
                  <a:pt x="41" y="16"/>
                  <a:pt x="42" y="16"/>
                  <a:pt x="44" y="18"/>
                </a:cubicBezTo>
                <a:cubicBezTo>
                  <a:pt x="44" y="19"/>
                  <a:pt x="44" y="19"/>
                  <a:pt x="42" y="21"/>
                </a:cubicBezTo>
                <a:cubicBezTo>
                  <a:pt x="42" y="21"/>
                  <a:pt x="42" y="23"/>
                  <a:pt x="41" y="23"/>
                </a:cubicBezTo>
                <a:cubicBezTo>
                  <a:pt x="39" y="23"/>
                  <a:pt x="38" y="23"/>
                  <a:pt x="36" y="21"/>
                </a:cubicBezTo>
                <a:cubicBezTo>
                  <a:pt x="36" y="19"/>
                  <a:pt x="36" y="18"/>
                  <a:pt x="36" y="18"/>
                </a:cubicBezTo>
                <a:close/>
                <a:moveTo>
                  <a:pt x="58" y="12"/>
                </a:moveTo>
                <a:cubicBezTo>
                  <a:pt x="62" y="10"/>
                  <a:pt x="63" y="7"/>
                  <a:pt x="62" y="5"/>
                </a:cubicBezTo>
                <a:cubicBezTo>
                  <a:pt x="60" y="2"/>
                  <a:pt x="56" y="0"/>
                  <a:pt x="53" y="0"/>
                </a:cubicBezTo>
                <a:cubicBezTo>
                  <a:pt x="51" y="2"/>
                  <a:pt x="51" y="2"/>
                  <a:pt x="49" y="4"/>
                </a:cubicBezTo>
                <a:cubicBezTo>
                  <a:pt x="49" y="9"/>
                  <a:pt x="49" y="9"/>
                  <a:pt x="49" y="9"/>
                </a:cubicBezTo>
                <a:cubicBezTo>
                  <a:pt x="51" y="10"/>
                  <a:pt x="53" y="12"/>
                  <a:pt x="55" y="12"/>
                </a:cubicBezTo>
                <a:cubicBezTo>
                  <a:pt x="56" y="12"/>
                  <a:pt x="56" y="12"/>
                  <a:pt x="58" y="12"/>
                </a:cubicBezTo>
                <a:close/>
                <a:moveTo>
                  <a:pt x="55" y="5"/>
                </a:moveTo>
                <a:cubicBezTo>
                  <a:pt x="56" y="5"/>
                  <a:pt x="56" y="5"/>
                  <a:pt x="56" y="5"/>
                </a:cubicBezTo>
                <a:cubicBezTo>
                  <a:pt x="56" y="7"/>
                  <a:pt x="56" y="7"/>
                  <a:pt x="56" y="7"/>
                </a:cubicBezTo>
                <a:cubicBezTo>
                  <a:pt x="55" y="7"/>
                  <a:pt x="55" y="7"/>
                  <a:pt x="55" y="7"/>
                </a:cubicBezTo>
                <a:lnTo>
                  <a:pt x="55" y="5"/>
                </a:lnTo>
                <a:close/>
                <a:moveTo>
                  <a:pt x="98" y="32"/>
                </a:moveTo>
                <a:cubicBezTo>
                  <a:pt x="98" y="32"/>
                  <a:pt x="98" y="32"/>
                  <a:pt x="100" y="32"/>
                </a:cubicBezTo>
                <a:cubicBezTo>
                  <a:pt x="104" y="32"/>
                  <a:pt x="109" y="28"/>
                  <a:pt x="109" y="23"/>
                </a:cubicBezTo>
                <a:cubicBezTo>
                  <a:pt x="109" y="21"/>
                  <a:pt x="107" y="19"/>
                  <a:pt x="107" y="18"/>
                </a:cubicBezTo>
                <a:cubicBezTo>
                  <a:pt x="105" y="16"/>
                  <a:pt x="102" y="14"/>
                  <a:pt x="100" y="14"/>
                </a:cubicBezTo>
                <a:cubicBezTo>
                  <a:pt x="95" y="14"/>
                  <a:pt x="92" y="18"/>
                  <a:pt x="92" y="21"/>
                </a:cubicBezTo>
                <a:cubicBezTo>
                  <a:pt x="90" y="25"/>
                  <a:pt x="92" y="26"/>
                  <a:pt x="93" y="28"/>
                </a:cubicBezTo>
                <a:cubicBezTo>
                  <a:pt x="95" y="30"/>
                  <a:pt x="97" y="32"/>
                  <a:pt x="98" y="32"/>
                </a:cubicBezTo>
                <a:close/>
                <a:moveTo>
                  <a:pt x="98" y="23"/>
                </a:moveTo>
                <a:cubicBezTo>
                  <a:pt x="98" y="21"/>
                  <a:pt x="98" y="21"/>
                  <a:pt x="100" y="21"/>
                </a:cubicBezTo>
                <a:cubicBezTo>
                  <a:pt x="102" y="21"/>
                  <a:pt x="102" y="23"/>
                  <a:pt x="102" y="23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98" y="25"/>
                  <a:pt x="98" y="25"/>
                  <a:pt x="98" y="25"/>
                </a:cubicBezTo>
                <a:cubicBezTo>
                  <a:pt x="98" y="23"/>
                  <a:pt x="98" y="23"/>
                  <a:pt x="98" y="23"/>
                </a:cubicBezTo>
                <a:close/>
                <a:moveTo>
                  <a:pt x="112" y="25"/>
                </a:moveTo>
                <a:cubicBezTo>
                  <a:pt x="114" y="28"/>
                  <a:pt x="116" y="30"/>
                  <a:pt x="119" y="30"/>
                </a:cubicBezTo>
                <a:cubicBezTo>
                  <a:pt x="119" y="32"/>
                  <a:pt x="120" y="32"/>
                  <a:pt x="122" y="32"/>
                </a:cubicBezTo>
                <a:cubicBezTo>
                  <a:pt x="127" y="32"/>
                  <a:pt x="130" y="28"/>
                  <a:pt x="132" y="25"/>
                </a:cubicBezTo>
                <a:cubicBezTo>
                  <a:pt x="133" y="23"/>
                  <a:pt x="133" y="20"/>
                  <a:pt x="132" y="16"/>
                </a:cubicBezTo>
                <a:cubicBezTo>
                  <a:pt x="130" y="14"/>
                  <a:pt x="129" y="11"/>
                  <a:pt x="127" y="11"/>
                </a:cubicBezTo>
                <a:cubicBezTo>
                  <a:pt x="125" y="9"/>
                  <a:pt x="124" y="9"/>
                  <a:pt x="122" y="9"/>
                </a:cubicBezTo>
                <a:cubicBezTo>
                  <a:pt x="119" y="9"/>
                  <a:pt x="114" y="13"/>
                  <a:pt x="112" y="16"/>
                </a:cubicBezTo>
                <a:cubicBezTo>
                  <a:pt x="112" y="20"/>
                  <a:pt x="111" y="21"/>
                  <a:pt x="112" y="25"/>
                </a:cubicBezTo>
                <a:close/>
                <a:moveTo>
                  <a:pt x="119" y="20"/>
                </a:moveTo>
                <a:cubicBezTo>
                  <a:pt x="119" y="18"/>
                  <a:pt x="120" y="16"/>
                  <a:pt x="122" y="16"/>
                </a:cubicBezTo>
                <a:cubicBezTo>
                  <a:pt x="124" y="16"/>
                  <a:pt x="124" y="16"/>
                  <a:pt x="124" y="16"/>
                </a:cubicBezTo>
                <a:cubicBezTo>
                  <a:pt x="125" y="18"/>
                  <a:pt x="125" y="18"/>
                  <a:pt x="125" y="20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5"/>
                  <a:pt x="122" y="25"/>
                  <a:pt x="120" y="25"/>
                </a:cubicBezTo>
                <a:cubicBezTo>
                  <a:pt x="120" y="23"/>
                  <a:pt x="119" y="23"/>
                  <a:pt x="119" y="21"/>
                </a:cubicBezTo>
                <a:lnTo>
                  <a:pt x="119" y="20"/>
                </a:lnTo>
                <a:close/>
                <a:moveTo>
                  <a:pt x="106" y="12"/>
                </a:moveTo>
                <a:cubicBezTo>
                  <a:pt x="107" y="12"/>
                  <a:pt x="107" y="12"/>
                  <a:pt x="109" y="12"/>
                </a:cubicBezTo>
                <a:cubicBezTo>
                  <a:pt x="111" y="12"/>
                  <a:pt x="112" y="10"/>
                  <a:pt x="114" y="9"/>
                </a:cubicBezTo>
                <a:cubicBezTo>
                  <a:pt x="114" y="4"/>
                  <a:pt x="114" y="4"/>
                  <a:pt x="114" y="4"/>
                </a:cubicBezTo>
                <a:cubicBezTo>
                  <a:pt x="114" y="2"/>
                  <a:pt x="112" y="2"/>
                  <a:pt x="111" y="0"/>
                </a:cubicBezTo>
                <a:cubicBezTo>
                  <a:pt x="107" y="0"/>
                  <a:pt x="104" y="0"/>
                  <a:pt x="103" y="4"/>
                </a:cubicBezTo>
                <a:cubicBezTo>
                  <a:pt x="103" y="9"/>
                  <a:pt x="103" y="9"/>
                  <a:pt x="103" y="9"/>
                </a:cubicBezTo>
                <a:cubicBezTo>
                  <a:pt x="104" y="10"/>
                  <a:pt x="104" y="12"/>
                  <a:pt x="106" y="12"/>
                </a:cubicBezTo>
                <a:close/>
                <a:moveTo>
                  <a:pt x="107" y="5"/>
                </a:moveTo>
                <a:cubicBezTo>
                  <a:pt x="107" y="5"/>
                  <a:pt x="107" y="5"/>
                  <a:pt x="109" y="5"/>
                </a:cubicBezTo>
                <a:cubicBezTo>
                  <a:pt x="109" y="7"/>
                  <a:pt x="109" y="7"/>
                  <a:pt x="109" y="7"/>
                </a:cubicBezTo>
                <a:cubicBezTo>
                  <a:pt x="109" y="7"/>
                  <a:pt x="109" y="7"/>
                  <a:pt x="107" y="7"/>
                </a:cubicBezTo>
                <a:cubicBezTo>
                  <a:pt x="107" y="7"/>
                  <a:pt x="107" y="7"/>
                  <a:pt x="107" y="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D2E6BE30-FCB8-4163-80DD-7F96151D54C1}"/>
              </a:ext>
            </a:extLst>
          </p:cNvPr>
          <p:cNvSpPr>
            <a:spLocks noEditPoints="1"/>
          </p:cNvSpPr>
          <p:nvPr/>
        </p:nvSpPr>
        <p:spPr bwMode="auto">
          <a:xfrm>
            <a:off x="8470901" y="5226050"/>
            <a:ext cx="201613" cy="254000"/>
          </a:xfrm>
          <a:custGeom>
            <a:avLst/>
            <a:gdLst>
              <a:gd name="T0" fmla="*/ 63 w 127"/>
              <a:gd name="T1" fmla="*/ 0 h 160"/>
              <a:gd name="T2" fmla="*/ 75 w 127"/>
              <a:gd name="T3" fmla="*/ 136 h 160"/>
              <a:gd name="T4" fmla="*/ 63 w 127"/>
              <a:gd name="T5" fmla="*/ 134 h 160"/>
              <a:gd name="T6" fmla="*/ 20 w 127"/>
              <a:gd name="T7" fmla="*/ 27 h 160"/>
              <a:gd name="T8" fmla="*/ 14 w 127"/>
              <a:gd name="T9" fmla="*/ 41 h 160"/>
              <a:gd name="T10" fmla="*/ 16 w 127"/>
              <a:gd name="T11" fmla="*/ 52 h 160"/>
              <a:gd name="T12" fmla="*/ 25 w 127"/>
              <a:gd name="T13" fmla="*/ 58 h 160"/>
              <a:gd name="T14" fmla="*/ 28 w 127"/>
              <a:gd name="T15" fmla="*/ 55 h 160"/>
              <a:gd name="T16" fmla="*/ 25 w 127"/>
              <a:gd name="T17" fmla="*/ 42 h 160"/>
              <a:gd name="T18" fmla="*/ 33 w 127"/>
              <a:gd name="T19" fmla="*/ 44 h 160"/>
              <a:gd name="T20" fmla="*/ 54 w 127"/>
              <a:gd name="T21" fmla="*/ 31 h 160"/>
              <a:gd name="T22" fmla="*/ 59 w 127"/>
              <a:gd name="T23" fmla="*/ 28 h 160"/>
              <a:gd name="T24" fmla="*/ 57 w 127"/>
              <a:gd name="T25" fmla="*/ 24 h 160"/>
              <a:gd name="T26" fmla="*/ 58 w 127"/>
              <a:gd name="T27" fmla="*/ 18 h 160"/>
              <a:gd name="T28" fmla="*/ 59 w 127"/>
              <a:gd name="T29" fmla="*/ 13 h 160"/>
              <a:gd name="T30" fmla="*/ 53 w 127"/>
              <a:gd name="T31" fmla="*/ 11 h 160"/>
              <a:gd name="T32" fmla="*/ 44 w 127"/>
              <a:gd name="T33" fmla="*/ 11 h 160"/>
              <a:gd name="T34" fmla="*/ 38 w 127"/>
              <a:gd name="T35" fmla="*/ 16 h 160"/>
              <a:gd name="T36" fmla="*/ 25 w 127"/>
              <a:gd name="T37" fmla="*/ 21 h 160"/>
              <a:gd name="T38" fmla="*/ 101 w 127"/>
              <a:gd name="T39" fmla="*/ 21 h 160"/>
              <a:gd name="T40" fmla="*/ 88 w 127"/>
              <a:gd name="T41" fmla="*/ 20 h 160"/>
              <a:gd name="T42" fmla="*/ 75 w 127"/>
              <a:gd name="T43" fmla="*/ 23 h 160"/>
              <a:gd name="T44" fmla="*/ 66 w 127"/>
              <a:gd name="T45" fmla="*/ 33 h 160"/>
              <a:gd name="T46" fmla="*/ 70 w 127"/>
              <a:gd name="T47" fmla="*/ 37 h 160"/>
              <a:gd name="T48" fmla="*/ 75 w 127"/>
              <a:gd name="T49" fmla="*/ 38 h 160"/>
              <a:gd name="T50" fmla="*/ 80 w 127"/>
              <a:gd name="T51" fmla="*/ 44 h 160"/>
              <a:gd name="T52" fmla="*/ 74 w 127"/>
              <a:gd name="T53" fmla="*/ 47 h 160"/>
              <a:gd name="T54" fmla="*/ 66 w 127"/>
              <a:gd name="T55" fmla="*/ 55 h 160"/>
              <a:gd name="T56" fmla="*/ 75 w 127"/>
              <a:gd name="T57" fmla="*/ 70 h 160"/>
              <a:gd name="T58" fmla="*/ 79 w 127"/>
              <a:gd name="T59" fmla="*/ 86 h 160"/>
              <a:gd name="T60" fmla="*/ 89 w 127"/>
              <a:gd name="T61" fmla="*/ 91 h 160"/>
              <a:gd name="T62" fmla="*/ 96 w 127"/>
              <a:gd name="T63" fmla="*/ 76 h 160"/>
              <a:gd name="T64" fmla="*/ 99 w 127"/>
              <a:gd name="T65" fmla="*/ 62 h 160"/>
              <a:gd name="T66" fmla="*/ 89 w 127"/>
              <a:gd name="T67" fmla="*/ 51 h 160"/>
              <a:gd name="T68" fmla="*/ 96 w 127"/>
              <a:gd name="T69" fmla="*/ 51 h 160"/>
              <a:gd name="T70" fmla="*/ 106 w 127"/>
              <a:gd name="T71" fmla="*/ 62 h 160"/>
              <a:gd name="T72" fmla="*/ 112 w 127"/>
              <a:gd name="T73" fmla="*/ 62 h 160"/>
              <a:gd name="T74" fmla="*/ 118 w 127"/>
              <a:gd name="T75" fmla="*/ 66 h 160"/>
              <a:gd name="T76" fmla="*/ 121 w 127"/>
              <a:gd name="T77" fmla="*/ 68 h 160"/>
              <a:gd name="T78" fmla="*/ 122 w 127"/>
              <a:gd name="T79" fmla="*/ 62 h 160"/>
              <a:gd name="T80" fmla="*/ 122 w 127"/>
              <a:gd name="T81" fmla="*/ 62 h 160"/>
              <a:gd name="T82" fmla="*/ 48 w 127"/>
              <a:gd name="T83" fmla="*/ 65 h 160"/>
              <a:gd name="T84" fmla="*/ 44 w 127"/>
              <a:gd name="T85" fmla="*/ 62 h 160"/>
              <a:gd name="T86" fmla="*/ 36 w 127"/>
              <a:gd name="T87" fmla="*/ 58 h 160"/>
              <a:gd name="T88" fmla="*/ 28 w 127"/>
              <a:gd name="T89" fmla="*/ 72 h 160"/>
              <a:gd name="T90" fmla="*/ 36 w 127"/>
              <a:gd name="T91" fmla="*/ 83 h 160"/>
              <a:gd name="T92" fmla="*/ 49 w 127"/>
              <a:gd name="T93" fmla="*/ 113 h 160"/>
              <a:gd name="T94" fmla="*/ 48 w 127"/>
              <a:gd name="T95" fmla="*/ 107 h 160"/>
              <a:gd name="T96" fmla="*/ 49 w 127"/>
              <a:gd name="T97" fmla="*/ 100 h 160"/>
              <a:gd name="T98" fmla="*/ 50 w 127"/>
              <a:gd name="T99" fmla="*/ 96 h 160"/>
              <a:gd name="T100" fmla="*/ 52 w 127"/>
              <a:gd name="T101" fmla="*/ 90 h 160"/>
              <a:gd name="T102" fmla="*/ 55 w 127"/>
              <a:gd name="T103" fmla="*/ 86 h 160"/>
              <a:gd name="T104" fmla="*/ 58 w 127"/>
              <a:gd name="T105" fmla="*/ 76 h 160"/>
              <a:gd name="T106" fmla="*/ 52 w 127"/>
              <a:gd name="T107" fmla="*/ 69 h 160"/>
              <a:gd name="T108" fmla="*/ 104 w 127"/>
              <a:gd name="T109" fmla="*/ 93 h 160"/>
              <a:gd name="T110" fmla="*/ 97 w 127"/>
              <a:gd name="T111" fmla="*/ 107 h 160"/>
              <a:gd name="T112" fmla="*/ 108 w 127"/>
              <a:gd name="T113" fmla="*/ 1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7" h="160">
                <a:moveTo>
                  <a:pt x="30" y="60"/>
                </a:moveTo>
                <a:cubicBezTo>
                  <a:pt x="30" y="61"/>
                  <a:pt x="30" y="61"/>
                  <a:pt x="31" y="61"/>
                </a:cubicBezTo>
                <a:cubicBezTo>
                  <a:pt x="31" y="60"/>
                  <a:pt x="30" y="60"/>
                  <a:pt x="30" y="60"/>
                </a:cubicBezTo>
                <a:close/>
                <a:moveTo>
                  <a:pt x="63" y="0"/>
                </a:moveTo>
                <a:cubicBezTo>
                  <a:pt x="28" y="0"/>
                  <a:pt x="0" y="31"/>
                  <a:pt x="0" y="69"/>
                </a:cubicBezTo>
                <a:cubicBezTo>
                  <a:pt x="0" y="104"/>
                  <a:pt x="25" y="132"/>
                  <a:pt x="57" y="136"/>
                </a:cubicBezTo>
                <a:cubicBezTo>
                  <a:pt x="59" y="141"/>
                  <a:pt x="66" y="149"/>
                  <a:pt x="66" y="160"/>
                </a:cubicBezTo>
                <a:cubicBezTo>
                  <a:pt x="67" y="149"/>
                  <a:pt x="71" y="138"/>
                  <a:pt x="75" y="136"/>
                </a:cubicBezTo>
                <a:cubicBezTo>
                  <a:pt x="105" y="129"/>
                  <a:pt x="127" y="103"/>
                  <a:pt x="127" y="69"/>
                </a:cubicBezTo>
                <a:cubicBezTo>
                  <a:pt x="127" y="31"/>
                  <a:pt x="99" y="0"/>
                  <a:pt x="63" y="0"/>
                </a:cubicBezTo>
                <a:close/>
                <a:moveTo>
                  <a:pt x="123" y="69"/>
                </a:moveTo>
                <a:cubicBezTo>
                  <a:pt x="123" y="104"/>
                  <a:pt x="97" y="134"/>
                  <a:pt x="63" y="134"/>
                </a:cubicBezTo>
                <a:cubicBezTo>
                  <a:pt x="29" y="134"/>
                  <a:pt x="3" y="104"/>
                  <a:pt x="3" y="69"/>
                </a:cubicBezTo>
                <a:cubicBezTo>
                  <a:pt x="3" y="51"/>
                  <a:pt x="10" y="35"/>
                  <a:pt x="20" y="23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7"/>
                  <a:pt x="20" y="27"/>
                  <a:pt x="16" y="31"/>
                </a:cubicBezTo>
                <a:cubicBezTo>
                  <a:pt x="11" y="37"/>
                  <a:pt x="12" y="38"/>
                  <a:pt x="12" y="38"/>
                </a:cubicBezTo>
                <a:cubicBezTo>
                  <a:pt x="12" y="40"/>
                  <a:pt x="12" y="40"/>
                  <a:pt x="12" y="40"/>
                </a:cubicBezTo>
                <a:cubicBezTo>
                  <a:pt x="14" y="41"/>
                  <a:pt x="14" y="41"/>
                  <a:pt x="14" y="41"/>
                </a:cubicBezTo>
                <a:cubicBezTo>
                  <a:pt x="15" y="42"/>
                  <a:pt x="15" y="42"/>
                  <a:pt x="15" y="42"/>
                </a:cubicBezTo>
                <a:cubicBezTo>
                  <a:pt x="15" y="47"/>
                  <a:pt x="15" y="47"/>
                  <a:pt x="15" y="47"/>
                </a:cubicBezTo>
                <a:cubicBezTo>
                  <a:pt x="15" y="49"/>
                  <a:pt x="15" y="49"/>
                  <a:pt x="15" y="49"/>
                </a:cubicBezTo>
                <a:cubicBezTo>
                  <a:pt x="16" y="52"/>
                  <a:pt x="16" y="52"/>
                  <a:pt x="16" y="52"/>
                </a:cubicBezTo>
                <a:cubicBezTo>
                  <a:pt x="16" y="52"/>
                  <a:pt x="17" y="54"/>
                  <a:pt x="20" y="54"/>
                </a:cubicBezTo>
                <a:cubicBezTo>
                  <a:pt x="21" y="54"/>
                  <a:pt x="21" y="54"/>
                  <a:pt x="21" y="54"/>
                </a:cubicBezTo>
                <a:cubicBezTo>
                  <a:pt x="21" y="55"/>
                  <a:pt x="23" y="56"/>
                  <a:pt x="24" y="56"/>
                </a:cubicBezTo>
                <a:cubicBezTo>
                  <a:pt x="25" y="56"/>
                  <a:pt x="25" y="58"/>
                  <a:pt x="25" y="58"/>
                </a:cubicBezTo>
                <a:cubicBezTo>
                  <a:pt x="25" y="58"/>
                  <a:pt x="28" y="61"/>
                  <a:pt x="28" y="62"/>
                </a:cubicBezTo>
                <a:cubicBezTo>
                  <a:pt x="29" y="62"/>
                  <a:pt x="30" y="61"/>
                  <a:pt x="30" y="60"/>
                </a:cubicBezTo>
                <a:cubicBezTo>
                  <a:pt x="29" y="60"/>
                  <a:pt x="28" y="59"/>
                  <a:pt x="28" y="59"/>
                </a:cubicBezTo>
                <a:cubicBezTo>
                  <a:pt x="28" y="58"/>
                  <a:pt x="29" y="55"/>
                  <a:pt x="28" y="55"/>
                </a:cubicBezTo>
                <a:cubicBezTo>
                  <a:pt x="25" y="55"/>
                  <a:pt x="25" y="55"/>
                  <a:pt x="25" y="54"/>
                </a:cubicBezTo>
                <a:cubicBezTo>
                  <a:pt x="25" y="51"/>
                  <a:pt x="24" y="52"/>
                  <a:pt x="24" y="52"/>
                </a:cubicBezTo>
                <a:cubicBezTo>
                  <a:pt x="20" y="54"/>
                  <a:pt x="21" y="51"/>
                  <a:pt x="21" y="49"/>
                </a:cubicBezTo>
                <a:cubicBezTo>
                  <a:pt x="21" y="44"/>
                  <a:pt x="25" y="42"/>
                  <a:pt x="25" y="42"/>
                </a:cubicBezTo>
                <a:cubicBezTo>
                  <a:pt x="25" y="42"/>
                  <a:pt x="28" y="42"/>
                  <a:pt x="29" y="42"/>
                </a:cubicBezTo>
                <a:cubicBezTo>
                  <a:pt x="32" y="42"/>
                  <a:pt x="32" y="45"/>
                  <a:pt x="31" y="45"/>
                </a:cubicBezTo>
                <a:cubicBezTo>
                  <a:pt x="32" y="48"/>
                  <a:pt x="32" y="45"/>
                  <a:pt x="32" y="45"/>
                </a:cubicBezTo>
                <a:cubicBezTo>
                  <a:pt x="33" y="44"/>
                  <a:pt x="33" y="44"/>
                  <a:pt x="33" y="44"/>
                </a:cubicBezTo>
                <a:cubicBezTo>
                  <a:pt x="33" y="41"/>
                  <a:pt x="33" y="41"/>
                  <a:pt x="33" y="41"/>
                </a:cubicBezTo>
                <a:cubicBezTo>
                  <a:pt x="37" y="40"/>
                  <a:pt x="38" y="37"/>
                  <a:pt x="38" y="37"/>
                </a:cubicBezTo>
                <a:cubicBezTo>
                  <a:pt x="44" y="30"/>
                  <a:pt x="51" y="31"/>
                  <a:pt x="51" y="31"/>
                </a:cubicBezTo>
                <a:cubicBezTo>
                  <a:pt x="54" y="31"/>
                  <a:pt x="54" y="31"/>
                  <a:pt x="54" y="31"/>
                </a:cubicBezTo>
                <a:cubicBezTo>
                  <a:pt x="51" y="34"/>
                  <a:pt x="55" y="33"/>
                  <a:pt x="55" y="33"/>
                </a:cubicBezTo>
                <a:cubicBezTo>
                  <a:pt x="57" y="33"/>
                  <a:pt x="57" y="33"/>
                  <a:pt x="57" y="33"/>
                </a:cubicBezTo>
                <a:cubicBezTo>
                  <a:pt x="57" y="33"/>
                  <a:pt x="58" y="33"/>
                  <a:pt x="59" y="31"/>
                </a:cubicBezTo>
                <a:cubicBezTo>
                  <a:pt x="59" y="31"/>
                  <a:pt x="59" y="30"/>
                  <a:pt x="59" y="28"/>
                </a:cubicBezTo>
                <a:cubicBezTo>
                  <a:pt x="58" y="28"/>
                  <a:pt x="58" y="27"/>
                  <a:pt x="58" y="27"/>
                </a:cubicBezTo>
                <a:cubicBezTo>
                  <a:pt x="58" y="27"/>
                  <a:pt x="58" y="27"/>
                  <a:pt x="58" y="25"/>
                </a:cubicBezTo>
                <a:cubicBezTo>
                  <a:pt x="58" y="24"/>
                  <a:pt x="57" y="25"/>
                  <a:pt x="57" y="25"/>
                </a:cubicBezTo>
                <a:cubicBezTo>
                  <a:pt x="57" y="24"/>
                  <a:pt x="57" y="24"/>
                  <a:pt x="57" y="24"/>
                </a:cubicBezTo>
                <a:cubicBezTo>
                  <a:pt x="57" y="23"/>
                  <a:pt x="57" y="23"/>
                  <a:pt x="57" y="23"/>
                </a:cubicBezTo>
                <a:cubicBezTo>
                  <a:pt x="57" y="23"/>
                  <a:pt x="55" y="23"/>
                  <a:pt x="54" y="23"/>
                </a:cubicBezTo>
                <a:cubicBezTo>
                  <a:pt x="51" y="21"/>
                  <a:pt x="57" y="18"/>
                  <a:pt x="57" y="18"/>
                </a:cubicBezTo>
                <a:cubicBezTo>
                  <a:pt x="58" y="18"/>
                  <a:pt x="58" y="18"/>
                  <a:pt x="58" y="18"/>
                </a:cubicBezTo>
                <a:cubicBezTo>
                  <a:pt x="58" y="18"/>
                  <a:pt x="59" y="18"/>
                  <a:pt x="59" y="17"/>
                </a:cubicBezTo>
                <a:cubicBezTo>
                  <a:pt x="59" y="16"/>
                  <a:pt x="58" y="17"/>
                  <a:pt x="59" y="16"/>
                </a:cubicBezTo>
                <a:cubicBezTo>
                  <a:pt x="61" y="14"/>
                  <a:pt x="59" y="14"/>
                  <a:pt x="59" y="14"/>
                </a:cubicBezTo>
                <a:cubicBezTo>
                  <a:pt x="59" y="13"/>
                  <a:pt x="59" y="13"/>
                  <a:pt x="59" y="13"/>
                </a:cubicBezTo>
                <a:cubicBezTo>
                  <a:pt x="59" y="13"/>
                  <a:pt x="58" y="13"/>
                  <a:pt x="57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5" y="10"/>
                  <a:pt x="54" y="9"/>
                  <a:pt x="53" y="10"/>
                </a:cubicBezTo>
                <a:cubicBezTo>
                  <a:pt x="51" y="11"/>
                  <a:pt x="53" y="11"/>
                  <a:pt x="53" y="11"/>
                </a:cubicBezTo>
                <a:cubicBezTo>
                  <a:pt x="51" y="13"/>
                  <a:pt x="51" y="13"/>
                  <a:pt x="51" y="13"/>
                </a:cubicBezTo>
                <a:cubicBezTo>
                  <a:pt x="51" y="13"/>
                  <a:pt x="50" y="14"/>
                  <a:pt x="49" y="14"/>
                </a:cubicBezTo>
                <a:cubicBezTo>
                  <a:pt x="49" y="14"/>
                  <a:pt x="49" y="18"/>
                  <a:pt x="46" y="14"/>
                </a:cubicBezTo>
                <a:cubicBezTo>
                  <a:pt x="45" y="9"/>
                  <a:pt x="44" y="11"/>
                  <a:pt x="44" y="11"/>
                </a:cubicBezTo>
                <a:cubicBezTo>
                  <a:pt x="44" y="11"/>
                  <a:pt x="42" y="13"/>
                  <a:pt x="42" y="14"/>
                </a:cubicBezTo>
                <a:cubicBezTo>
                  <a:pt x="42" y="16"/>
                  <a:pt x="41" y="17"/>
                  <a:pt x="41" y="16"/>
                </a:cubicBezTo>
                <a:cubicBezTo>
                  <a:pt x="41" y="14"/>
                  <a:pt x="40" y="14"/>
                  <a:pt x="40" y="14"/>
                </a:cubicBezTo>
                <a:cubicBezTo>
                  <a:pt x="38" y="16"/>
                  <a:pt x="38" y="16"/>
                  <a:pt x="38" y="16"/>
                </a:cubicBezTo>
                <a:cubicBezTo>
                  <a:pt x="34" y="14"/>
                  <a:pt x="34" y="14"/>
                  <a:pt x="34" y="14"/>
                </a:cubicBezTo>
                <a:cubicBezTo>
                  <a:pt x="33" y="17"/>
                  <a:pt x="29" y="18"/>
                  <a:pt x="29" y="18"/>
                </a:cubicBezTo>
                <a:cubicBezTo>
                  <a:pt x="29" y="18"/>
                  <a:pt x="27" y="20"/>
                  <a:pt x="25" y="20"/>
                </a:cubicBezTo>
                <a:cubicBezTo>
                  <a:pt x="24" y="20"/>
                  <a:pt x="25" y="21"/>
                  <a:pt x="25" y="21"/>
                </a:cubicBezTo>
                <a:cubicBezTo>
                  <a:pt x="23" y="20"/>
                  <a:pt x="23" y="20"/>
                  <a:pt x="23" y="20"/>
                </a:cubicBezTo>
                <a:cubicBezTo>
                  <a:pt x="34" y="10"/>
                  <a:pt x="48" y="4"/>
                  <a:pt x="63" y="4"/>
                </a:cubicBezTo>
                <a:cubicBezTo>
                  <a:pt x="79" y="4"/>
                  <a:pt x="93" y="10"/>
                  <a:pt x="104" y="21"/>
                </a:cubicBezTo>
                <a:cubicBezTo>
                  <a:pt x="101" y="21"/>
                  <a:pt x="101" y="21"/>
                  <a:pt x="101" y="21"/>
                </a:cubicBezTo>
                <a:cubicBezTo>
                  <a:pt x="97" y="20"/>
                  <a:pt x="97" y="20"/>
                  <a:pt x="97" y="20"/>
                </a:cubicBezTo>
                <a:cubicBezTo>
                  <a:pt x="95" y="21"/>
                  <a:pt x="95" y="21"/>
                  <a:pt x="95" y="21"/>
                </a:cubicBezTo>
                <a:cubicBezTo>
                  <a:pt x="93" y="20"/>
                  <a:pt x="93" y="20"/>
                  <a:pt x="93" y="20"/>
                </a:cubicBezTo>
                <a:cubicBezTo>
                  <a:pt x="88" y="20"/>
                  <a:pt x="88" y="20"/>
                  <a:pt x="88" y="20"/>
                </a:cubicBezTo>
                <a:cubicBezTo>
                  <a:pt x="88" y="20"/>
                  <a:pt x="84" y="16"/>
                  <a:pt x="83" y="20"/>
                </a:cubicBezTo>
                <a:cubicBezTo>
                  <a:pt x="80" y="21"/>
                  <a:pt x="78" y="23"/>
                  <a:pt x="78" y="23"/>
                </a:cubicBezTo>
                <a:cubicBezTo>
                  <a:pt x="76" y="23"/>
                  <a:pt x="76" y="23"/>
                  <a:pt x="76" y="23"/>
                </a:cubicBezTo>
                <a:cubicBezTo>
                  <a:pt x="75" y="23"/>
                  <a:pt x="75" y="23"/>
                  <a:pt x="75" y="23"/>
                </a:cubicBezTo>
                <a:cubicBezTo>
                  <a:pt x="71" y="21"/>
                  <a:pt x="71" y="21"/>
                  <a:pt x="71" y="21"/>
                </a:cubicBezTo>
                <a:cubicBezTo>
                  <a:pt x="69" y="23"/>
                  <a:pt x="69" y="23"/>
                  <a:pt x="69" y="23"/>
                </a:cubicBezTo>
                <a:cubicBezTo>
                  <a:pt x="67" y="25"/>
                  <a:pt x="66" y="28"/>
                  <a:pt x="66" y="28"/>
                </a:cubicBezTo>
                <a:cubicBezTo>
                  <a:pt x="66" y="33"/>
                  <a:pt x="66" y="33"/>
                  <a:pt x="66" y="33"/>
                </a:cubicBezTo>
                <a:cubicBezTo>
                  <a:pt x="65" y="35"/>
                  <a:pt x="65" y="35"/>
                  <a:pt x="65" y="35"/>
                </a:cubicBezTo>
                <a:cubicBezTo>
                  <a:pt x="63" y="40"/>
                  <a:pt x="63" y="40"/>
                  <a:pt x="63" y="40"/>
                </a:cubicBezTo>
                <a:cubicBezTo>
                  <a:pt x="63" y="40"/>
                  <a:pt x="62" y="44"/>
                  <a:pt x="66" y="38"/>
                </a:cubicBezTo>
                <a:cubicBezTo>
                  <a:pt x="67" y="37"/>
                  <a:pt x="70" y="37"/>
                  <a:pt x="70" y="37"/>
                </a:cubicBezTo>
                <a:cubicBezTo>
                  <a:pt x="70" y="37"/>
                  <a:pt x="72" y="37"/>
                  <a:pt x="72" y="40"/>
                </a:cubicBezTo>
                <a:cubicBezTo>
                  <a:pt x="74" y="41"/>
                  <a:pt x="75" y="41"/>
                  <a:pt x="75" y="41"/>
                </a:cubicBezTo>
                <a:cubicBezTo>
                  <a:pt x="74" y="40"/>
                  <a:pt x="74" y="40"/>
                  <a:pt x="74" y="40"/>
                </a:cubicBezTo>
                <a:cubicBezTo>
                  <a:pt x="75" y="38"/>
                  <a:pt x="75" y="38"/>
                  <a:pt x="75" y="38"/>
                </a:cubicBezTo>
                <a:cubicBezTo>
                  <a:pt x="75" y="40"/>
                  <a:pt x="75" y="40"/>
                  <a:pt x="75" y="40"/>
                </a:cubicBezTo>
                <a:cubicBezTo>
                  <a:pt x="76" y="41"/>
                  <a:pt x="76" y="41"/>
                  <a:pt x="76" y="41"/>
                </a:cubicBezTo>
                <a:cubicBezTo>
                  <a:pt x="76" y="41"/>
                  <a:pt x="76" y="42"/>
                  <a:pt x="78" y="41"/>
                </a:cubicBezTo>
                <a:cubicBezTo>
                  <a:pt x="79" y="42"/>
                  <a:pt x="80" y="40"/>
                  <a:pt x="80" y="44"/>
                </a:cubicBezTo>
                <a:cubicBezTo>
                  <a:pt x="78" y="47"/>
                  <a:pt x="78" y="48"/>
                  <a:pt x="78" y="48"/>
                </a:cubicBezTo>
                <a:cubicBezTo>
                  <a:pt x="76" y="47"/>
                  <a:pt x="76" y="47"/>
                  <a:pt x="76" y="47"/>
                </a:cubicBezTo>
                <a:cubicBezTo>
                  <a:pt x="75" y="47"/>
                  <a:pt x="75" y="47"/>
                  <a:pt x="75" y="47"/>
                </a:cubicBezTo>
                <a:cubicBezTo>
                  <a:pt x="74" y="47"/>
                  <a:pt x="74" y="47"/>
                  <a:pt x="74" y="47"/>
                </a:cubicBezTo>
                <a:cubicBezTo>
                  <a:pt x="74" y="44"/>
                  <a:pt x="74" y="44"/>
                  <a:pt x="74" y="44"/>
                </a:cubicBezTo>
                <a:cubicBezTo>
                  <a:pt x="72" y="42"/>
                  <a:pt x="72" y="42"/>
                  <a:pt x="72" y="42"/>
                </a:cubicBezTo>
                <a:cubicBezTo>
                  <a:pt x="70" y="44"/>
                  <a:pt x="70" y="44"/>
                  <a:pt x="70" y="44"/>
                </a:cubicBezTo>
                <a:cubicBezTo>
                  <a:pt x="70" y="44"/>
                  <a:pt x="63" y="44"/>
                  <a:pt x="66" y="55"/>
                </a:cubicBezTo>
                <a:cubicBezTo>
                  <a:pt x="69" y="65"/>
                  <a:pt x="69" y="65"/>
                  <a:pt x="69" y="65"/>
                </a:cubicBezTo>
                <a:cubicBezTo>
                  <a:pt x="70" y="68"/>
                  <a:pt x="70" y="68"/>
                  <a:pt x="70" y="68"/>
                </a:cubicBezTo>
                <a:cubicBezTo>
                  <a:pt x="70" y="69"/>
                  <a:pt x="70" y="69"/>
                  <a:pt x="70" y="69"/>
                </a:cubicBezTo>
                <a:cubicBezTo>
                  <a:pt x="70" y="69"/>
                  <a:pt x="71" y="73"/>
                  <a:pt x="75" y="70"/>
                </a:cubicBezTo>
                <a:cubicBezTo>
                  <a:pt x="78" y="73"/>
                  <a:pt x="78" y="73"/>
                  <a:pt x="78" y="73"/>
                </a:cubicBezTo>
                <a:cubicBezTo>
                  <a:pt x="78" y="73"/>
                  <a:pt x="78" y="75"/>
                  <a:pt x="78" y="76"/>
                </a:cubicBezTo>
                <a:cubicBezTo>
                  <a:pt x="78" y="77"/>
                  <a:pt x="79" y="79"/>
                  <a:pt x="79" y="79"/>
                </a:cubicBezTo>
                <a:cubicBezTo>
                  <a:pt x="79" y="86"/>
                  <a:pt x="79" y="86"/>
                  <a:pt x="79" y="86"/>
                </a:cubicBezTo>
                <a:cubicBezTo>
                  <a:pt x="79" y="86"/>
                  <a:pt x="78" y="87"/>
                  <a:pt x="80" y="93"/>
                </a:cubicBezTo>
                <a:cubicBezTo>
                  <a:pt x="80" y="98"/>
                  <a:pt x="80" y="98"/>
                  <a:pt x="80" y="98"/>
                </a:cubicBezTo>
                <a:cubicBezTo>
                  <a:pt x="80" y="98"/>
                  <a:pt x="83" y="103"/>
                  <a:pt x="86" y="98"/>
                </a:cubicBezTo>
                <a:cubicBezTo>
                  <a:pt x="88" y="93"/>
                  <a:pt x="89" y="91"/>
                  <a:pt x="89" y="91"/>
                </a:cubicBezTo>
                <a:cubicBezTo>
                  <a:pt x="89" y="91"/>
                  <a:pt x="88" y="90"/>
                  <a:pt x="91" y="87"/>
                </a:cubicBezTo>
                <a:cubicBezTo>
                  <a:pt x="91" y="84"/>
                  <a:pt x="92" y="82"/>
                  <a:pt x="92" y="82"/>
                </a:cubicBezTo>
                <a:cubicBezTo>
                  <a:pt x="92" y="82"/>
                  <a:pt x="91" y="80"/>
                  <a:pt x="93" y="76"/>
                </a:cubicBezTo>
                <a:cubicBezTo>
                  <a:pt x="95" y="76"/>
                  <a:pt x="96" y="76"/>
                  <a:pt x="96" y="76"/>
                </a:cubicBezTo>
                <a:cubicBezTo>
                  <a:pt x="96" y="76"/>
                  <a:pt x="97" y="77"/>
                  <a:pt x="97" y="75"/>
                </a:cubicBezTo>
                <a:cubicBezTo>
                  <a:pt x="96" y="73"/>
                  <a:pt x="96" y="73"/>
                  <a:pt x="97" y="72"/>
                </a:cubicBezTo>
                <a:cubicBezTo>
                  <a:pt x="97" y="70"/>
                  <a:pt x="99" y="69"/>
                  <a:pt x="95" y="66"/>
                </a:cubicBezTo>
                <a:cubicBezTo>
                  <a:pt x="97" y="63"/>
                  <a:pt x="99" y="62"/>
                  <a:pt x="99" y="62"/>
                </a:cubicBezTo>
                <a:cubicBezTo>
                  <a:pt x="100" y="61"/>
                  <a:pt x="100" y="61"/>
                  <a:pt x="100" y="61"/>
                </a:cubicBezTo>
                <a:cubicBezTo>
                  <a:pt x="100" y="61"/>
                  <a:pt x="101" y="61"/>
                  <a:pt x="97" y="59"/>
                </a:cubicBezTo>
                <a:cubicBezTo>
                  <a:pt x="96" y="56"/>
                  <a:pt x="91" y="52"/>
                  <a:pt x="91" y="52"/>
                </a:cubicBezTo>
                <a:cubicBezTo>
                  <a:pt x="89" y="51"/>
                  <a:pt x="89" y="51"/>
                  <a:pt x="89" y="51"/>
                </a:cubicBezTo>
                <a:cubicBezTo>
                  <a:pt x="89" y="51"/>
                  <a:pt x="87" y="48"/>
                  <a:pt x="91" y="49"/>
                </a:cubicBezTo>
                <a:cubicBezTo>
                  <a:pt x="92" y="49"/>
                  <a:pt x="92" y="49"/>
                  <a:pt x="92" y="49"/>
                </a:cubicBezTo>
                <a:cubicBezTo>
                  <a:pt x="93" y="49"/>
                  <a:pt x="93" y="49"/>
                  <a:pt x="93" y="49"/>
                </a:cubicBezTo>
                <a:cubicBezTo>
                  <a:pt x="93" y="49"/>
                  <a:pt x="95" y="48"/>
                  <a:pt x="96" y="51"/>
                </a:cubicBezTo>
                <a:cubicBezTo>
                  <a:pt x="99" y="54"/>
                  <a:pt x="101" y="56"/>
                  <a:pt x="101" y="56"/>
                </a:cubicBezTo>
                <a:cubicBezTo>
                  <a:pt x="104" y="59"/>
                  <a:pt x="104" y="59"/>
                  <a:pt x="104" y="59"/>
                </a:cubicBezTo>
                <a:cubicBezTo>
                  <a:pt x="105" y="59"/>
                  <a:pt x="105" y="59"/>
                  <a:pt x="105" y="59"/>
                </a:cubicBezTo>
                <a:cubicBezTo>
                  <a:pt x="106" y="62"/>
                  <a:pt x="106" y="62"/>
                  <a:pt x="106" y="62"/>
                </a:cubicBezTo>
                <a:cubicBezTo>
                  <a:pt x="108" y="65"/>
                  <a:pt x="108" y="65"/>
                  <a:pt x="108" y="65"/>
                </a:cubicBezTo>
                <a:cubicBezTo>
                  <a:pt x="109" y="68"/>
                  <a:pt x="109" y="68"/>
                  <a:pt x="109" y="68"/>
                </a:cubicBezTo>
                <a:cubicBezTo>
                  <a:pt x="109" y="68"/>
                  <a:pt x="110" y="70"/>
                  <a:pt x="110" y="66"/>
                </a:cubicBezTo>
                <a:cubicBezTo>
                  <a:pt x="110" y="63"/>
                  <a:pt x="112" y="62"/>
                  <a:pt x="112" y="62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112" y="61"/>
                  <a:pt x="113" y="56"/>
                  <a:pt x="114" y="61"/>
                </a:cubicBezTo>
                <a:cubicBezTo>
                  <a:pt x="117" y="65"/>
                  <a:pt x="118" y="65"/>
                  <a:pt x="118" y="65"/>
                </a:cubicBezTo>
                <a:cubicBezTo>
                  <a:pt x="118" y="66"/>
                  <a:pt x="118" y="66"/>
                  <a:pt x="118" y="66"/>
                </a:cubicBezTo>
                <a:cubicBezTo>
                  <a:pt x="118" y="68"/>
                  <a:pt x="118" y="68"/>
                  <a:pt x="118" y="68"/>
                </a:cubicBezTo>
                <a:cubicBezTo>
                  <a:pt x="120" y="68"/>
                  <a:pt x="120" y="68"/>
                  <a:pt x="120" y="68"/>
                </a:cubicBezTo>
                <a:cubicBezTo>
                  <a:pt x="120" y="66"/>
                  <a:pt x="120" y="66"/>
                  <a:pt x="120" y="66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3" y="68"/>
                  <a:pt x="123" y="68"/>
                  <a:pt x="123" y="68"/>
                </a:cubicBezTo>
                <a:cubicBezTo>
                  <a:pt x="123" y="68"/>
                  <a:pt x="123" y="69"/>
                  <a:pt x="123" y="69"/>
                </a:cubicBezTo>
                <a:close/>
                <a:moveTo>
                  <a:pt x="122" y="62"/>
                </a:moveTo>
                <a:cubicBezTo>
                  <a:pt x="122" y="62"/>
                  <a:pt x="120" y="61"/>
                  <a:pt x="122" y="61"/>
                </a:cubicBezTo>
                <a:cubicBezTo>
                  <a:pt x="122" y="59"/>
                  <a:pt x="122" y="59"/>
                  <a:pt x="123" y="58"/>
                </a:cubicBezTo>
                <a:cubicBezTo>
                  <a:pt x="123" y="60"/>
                  <a:pt x="123" y="63"/>
                  <a:pt x="123" y="65"/>
                </a:cubicBezTo>
                <a:cubicBezTo>
                  <a:pt x="122" y="62"/>
                  <a:pt x="122" y="62"/>
                  <a:pt x="122" y="62"/>
                </a:cubicBezTo>
                <a:close/>
                <a:moveTo>
                  <a:pt x="52" y="69"/>
                </a:moveTo>
                <a:cubicBezTo>
                  <a:pt x="49" y="68"/>
                  <a:pt x="49" y="68"/>
                  <a:pt x="49" y="68"/>
                </a:cubicBezTo>
                <a:cubicBezTo>
                  <a:pt x="48" y="66"/>
                  <a:pt x="48" y="66"/>
                  <a:pt x="48" y="66"/>
                </a:cubicBezTo>
                <a:cubicBezTo>
                  <a:pt x="48" y="65"/>
                  <a:pt x="48" y="65"/>
                  <a:pt x="48" y="65"/>
                </a:cubicBezTo>
                <a:cubicBezTo>
                  <a:pt x="48" y="63"/>
                  <a:pt x="48" y="63"/>
                  <a:pt x="48" y="63"/>
                </a:cubicBezTo>
                <a:cubicBezTo>
                  <a:pt x="46" y="63"/>
                  <a:pt x="46" y="63"/>
                  <a:pt x="46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4" y="62"/>
                  <a:pt x="44" y="62"/>
                  <a:pt x="44" y="62"/>
                </a:cubicBezTo>
                <a:cubicBezTo>
                  <a:pt x="42" y="60"/>
                  <a:pt x="42" y="60"/>
                  <a:pt x="42" y="60"/>
                </a:cubicBezTo>
                <a:cubicBezTo>
                  <a:pt x="41" y="59"/>
                  <a:pt x="41" y="59"/>
                  <a:pt x="41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59"/>
                  <a:pt x="37" y="60"/>
                  <a:pt x="36" y="58"/>
                </a:cubicBezTo>
                <a:cubicBezTo>
                  <a:pt x="35" y="56"/>
                  <a:pt x="32" y="59"/>
                  <a:pt x="32" y="59"/>
                </a:cubicBezTo>
                <a:cubicBezTo>
                  <a:pt x="31" y="60"/>
                  <a:pt x="31" y="60"/>
                  <a:pt x="31" y="60"/>
                </a:cubicBezTo>
                <a:cubicBezTo>
                  <a:pt x="32" y="62"/>
                  <a:pt x="31" y="65"/>
                  <a:pt x="31" y="66"/>
                </a:cubicBezTo>
                <a:cubicBezTo>
                  <a:pt x="28" y="70"/>
                  <a:pt x="28" y="72"/>
                  <a:pt x="28" y="72"/>
                </a:cubicBezTo>
                <a:cubicBezTo>
                  <a:pt x="29" y="75"/>
                  <a:pt x="29" y="75"/>
                  <a:pt x="29" y="75"/>
                </a:cubicBezTo>
                <a:cubicBezTo>
                  <a:pt x="29" y="75"/>
                  <a:pt x="31" y="76"/>
                  <a:pt x="31" y="77"/>
                </a:cubicBezTo>
                <a:cubicBezTo>
                  <a:pt x="32" y="82"/>
                  <a:pt x="33" y="82"/>
                  <a:pt x="33" y="82"/>
                </a:cubicBezTo>
                <a:cubicBezTo>
                  <a:pt x="36" y="83"/>
                  <a:pt x="36" y="83"/>
                  <a:pt x="36" y="83"/>
                </a:cubicBezTo>
                <a:cubicBezTo>
                  <a:pt x="36" y="83"/>
                  <a:pt x="38" y="86"/>
                  <a:pt x="38" y="87"/>
                </a:cubicBezTo>
                <a:cubicBezTo>
                  <a:pt x="38" y="100"/>
                  <a:pt x="42" y="107"/>
                  <a:pt x="42" y="107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49" y="113"/>
                  <a:pt x="49" y="113"/>
                  <a:pt x="49" y="113"/>
                </a:cubicBezTo>
                <a:cubicBezTo>
                  <a:pt x="50" y="113"/>
                  <a:pt x="50" y="113"/>
                  <a:pt x="50" y="113"/>
                </a:cubicBezTo>
                <a:cubicBezTo>
                  <a:pt x="49" y="112"/>
                  <a:pt x="49" y="112"/>
                  <a:pt x="49" y="112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8" y="107"/>
                  <a:pt x="48" y="107"/>
                  <a:pt x="48" y="107"/>
                </a:cubicBezTo>
                <a:cubicBezTo>
                  <a:pt x="46" y="106"/>
                  <a:pt x="46" y="106"/>
                  <a:pt x="46" y="106"/>
                </a:cubicBezTo>
                <a:cubicBezTo>
                  <a:pt x="46" y="103"/>
                  <a:pt x="46" y="103"/>
                  <a:pt x="46" y="103"/>
                </a:cubicBezTo>
                <a:cubicBezTo>
                  <a:pt x="46" y="102"/>
                  <a:pt x="46" y="102"/>
                  <a:pt x="46" y="102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99"/>
                  <a:pt x="49" y="99"/>
                  <a:pt x="49" y="99"/>
                </a:cubicBezTo>
                <a:cubicBezTo>
                  <a:pt x="49" y="97"/>
                  <a:pt x="49" y="97"/>
                  <a:pt x="49" y="97"/>
                </a:cubicBezTo>
                <a:cubicBezTo>
                  <a:pt x="50" y="97"/>
                  <a:pt x="50" y="97"/>
                  <a:pt x="50" y="97"/>
                </a:cubicBezTo>
                <a:cubicBezTo>
                  <a:pt x="50" y="96"/>
                  <a:pt x="50" y="96"/>
                  <a:pt x="50" y="96"/>
                </a:cubicBezTo>
                <a:cubicBezTo>
                  <a:pt x="50" y="95"/>
                  <a:pt x="50" y="95"/>
                  <a:pt x="50" y="95"/>
                </a:cubicBezTo>
                <a:cubicBezTo>
                  <a:pt x="52" y="93"/>
                  <a:pt x="52" y="93"/>
                  <a:pt x="52" y="93"/>
                </a:cubicBezTo>
                <a:cubicBezTo>
                  <a:pt x="52" y="92"/>
                  <a:pt x="52" y="92"/>
                  <a:pt x="52" y="92"/>
                </a:cubicBezTo>
                <a:cubicBezTo>
                  <a:pt x="52" y="90"/>
                  <a:pt x="52" y="90"/>
                  <a:pt x="52" y="90"/>
                </a:cubicBezTo>
                <a:cubicBezTo>
                  <a:pt x="53" y="89"/>
                  <a:pt x="53" y="89"/>
                  <a:pt x="53" y="89"/>
                </a:cubicBezTo>
                <a:cubicBezTo>
                  <a:pt x="54" y="89"/>
                  <a:pt x="54" y="89"/>
                  <a:pt x="54" y="89"/>
                </a:cubicBezTo>
                <a:cubicBezTo>
                  <a:pt x="55" y="87"/>
                  <a:pt x="55" y="87"/>
                  <a:pt x="55" y="87"/>
                </a:cubicBezTo>
                <a:cubicBezTo>
                  <a:pt x="55" y="86"/>
                  <a:pt x="55" y="86"/>
                  <a:pt x="55" y="86"/>
                </a:cubicBezTo>
                <a:cubicBezTo>
                  <a:pt x="55" y="83"/>
                  <a:pt x="55" y="83"/>
                  <a:pt x="55" y="83"/>
                </a:cubicBezTo>
                <a:cubicBezTo>
                  <a:pt x="55" y="80"/>
                  <a:pt x="55" y="80"/>
                  <a:pt x="55" y="80"/>
                </a:cubicBezTo>
                <a:cubicBezTo>
                  <a:pt x="57" y="79"/>
                  <a:pt x="57" y="79"/>
                  <a:pt x="57" y="79"/>
                </a:cubicBezTo>
                <a:cubicBezTo>
                  <a:pt x="58" y="76"/>
                  <a:pt x="58" y="76"/>
                  <a:pt x="58" y="76"/>
                </a:cubicBezTo>
                <a:cubicBezTo>
                  <a:pt x="58" y="75"/>
                  <a:pt x="58" y="75"/>
                  <a:pt x="58" y="75"/>
                </a:cubicBezTo>
                <a:cubicBezTo>
                  <a:pt x="58" y="73"/>
                  <a:pt x="58" y="73"/>
                  <a:pt x="58" y="73"/>
                </a:cubicBezTo>
                <a:cubicBezTo>
                  <a:pt x="54" y="70"/>
                  <a:pt x="54" y="70"/>
                  <a:pt x="54" y="70"/>
                </a:cubicBezTo>
                <a:cubicBezTo>
                  <a:pt x="52" y="69"/>
                  <a:pt x="52" y="69"/>
                  <a:pt x="52" y="69"/>
                </a:cubicBezTo>
                <a:close/>
                <a:moveTo>
                  <a:pt x="113" y="94"/>
                </a:moveTo>
                <a:cubicBezTo>
                  <a:pt x="113" y="93"/>
                  <a:pt x="113" y="92"/>
                  <a:pt x="112" y="92"/>
                </a:cubicBezTo>
                <a:cubicBezTo>
                  <a:pt x="112" y="92"/>
                  <a:pt x="108" y="90"/>
                  <a:pt x="107" y="92"/>
                </a:cubicBezTo>
                <a:cubicBezTo>
                  <a:pt x="105" y="93"/>
                  <a:pt x="104" y="93"/>
                  <a:pt x="104" y="93"/>
                </a:cubicBezTo>
                <a:cubicBezTo>
                  <a:pt x="103" y="94"/>
                  <a:pt x="103" y="94"/>
                  <a:pt x="103" y="94"/>
                </a:cubicBezTo>
                <a:cubicBezTo>
                  <a:pt x="100" y="97"/>
                  <a:pt x="100" y="97"/>
                  <a:pt x="100" y="97"/>
                </a:cubicBezTo>
                <a:cubicBezTo>
                  <a:pt x="100" y="97"/>
                  <a:pt x="99" y="99"/>
                  <a:pt x="99" y="102"/>
                </a:cubicBezTo>
                <a:cubicBezTo>
                  <a:pt x="99" y="104"/>
                  <a:pt x="100" y="107"/>
                  <a:pt x="97" y="107"/>
                </a:cubicBezTo>
                <a:cubicBezTo>
                  <a:pt x="96" y="109"/>
                  <a:pt x="95" y="109"/>
                  <a:pt x="95" y="109"/>
                </a:cubicBezTo>
                <a:cubicBezTo>
                  <a:pt x="95" y="109"/>
                  <a:pt x="93" y="113"/>
                  <a:pt x="97" y="112"/>
                </a:cubicBezTo>
                <a:cubicBezTo>
                  <a:pt x="100" y="109"/>
                  <a:pt x="101" y="106"/>
                  <a:pt x="103" y="109"/>
                </a:cubicBezTo>
                <a:cubicBezTo>
                  <a:pt x="104" y="110"/>
                  <a:pt x="104" y="113"/>
                  <a:pt x="108" y="110"/>
                </a:cubicBezTo>
                <a:cubicBezTo>
                  <a:pt x="111" y="106"/>
                  <a:pt x="113" y="103"/>
                  <a:pt x="113" y="103"/>
                </a:cubicBezTo>
                <a:cubicBezTo>
                  <a:pt x="113" y="103"/>
                  <a:pt x="115" y="102"/>
                  <a:pt x="113" y="99"/>
                </a:cubicBezTo>
                <a:cubicBezTo>
                  <a:pt x="112" y="97"/>
                  <a:pt x="112" y="97"/>
                  <a:pt x="113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57FBAC82-5FCC-27C2-F75F-C1A3D7C7F9AE}"/>
              </a:ext>
            </a:extLst>
          </p:cNvPr>
          <p:cNvSpPr>
            <a:spLocks noEditPoints="1"/>
          </p:cNvSpPr>
          <p:nvPr/>
        </p:nvSpPr>
        <p:spPr bwMode="auto">
          <a:xfrm>
            <a:off x="9053513" y="5226050"/>
            <a:ext cx="139700" cy="254000"/>
          </a:xfrm>
          <a:custGeom>
            <a:avLst/>
            <a:gdLst>
              <a:gd name="T0" fmla="*/ 80 w 88"/>
              <a:gd name="T1" fmla="*/ 148 h 160"/>
              <a:gd name="T2" fmla="*/ 72 w 88"/>
              <a:gd name="T3" fmla="*/ 139 h 160"/>
              <a:gd name="T4" fmla="*/ 72 w 88"/>
              <a:gd name="T5" fmla="*/ 80 h 160"/>
              <a:gd name="T6" fmla="*/ 77 w 88"/>
              <a:gd name="T7" fmla="*/ 71 h 160"/>
              <a:gd name="T8" fmla="*/ 72 w 88"/>
              <a:gd name="T9" fmla="*/ 58 h 160"/>
              <a:gd name="T10" fmla="*/ 72 w 88"/>
              <a:gd name="T11" fmla="*/ 56 h 160"/>
              <a:gd name="T12" fmla="*/ 70 w 88"/>
              <a:gd name="T13" fmla="*/ 54 h 160"/>
              <a:gd name="T14" fmla="*/ 63 w 88"/>
              <a:gd name="T15" fmla="*/ 50 h 160"/>
              <a:gd name="T16" fmla="*/ 51 w 88"/>
              <a:gd name="T17" fmla="*/ 53 h 160"/>
              <a:gd name="T18" fmla="*/ 35 w 88"/>
              <a:gd name="T19" fmla="*/ 56 h 160"/>
              <a:gd name="T20" fmla="*/ 27 w 88"/>
              <a:gd name="T21" fmla="*/ 53 h 160"/>
              <a:gd name="T22" fmla="*/ 23 w 88"/>
              <a:gd name="T23" fmla="*/ 52 h 160"/>
              <a:gd name="T24" fmla="*/ 18 w 88"/>
              <a:gd name="T25" fmla="*/ 57 h 160"/>
              <a:gd name="T26" fmla="*/ 11 w 88"/>
              <a:gd name="T27" fmla="*/ 74 h 160"/>
              <a:gd name="T28" fmla="*/ 14 w 88"/>
              <a:gd name="T29" fmla="*/ 83 h 160"/>
              <a:gd name="T30" fmla="*/ 14 w 88"/>
              <a:gd name="T31" fmla="*/ 84 h 160"/>
              <a:gd name="T32" fmla="*/ 17 w 88"/>
              <a:gd name="T33" fmla="*/ 94 h 160"/>
              <a:gd name="T34" fmla="*/ 17 w 88"/>
              <a:gd name="T35" fmla="*/ 141 h 160"/>
              <a:gd name="T36" fmla="*/ 7 w 88"/>
              <a:gd name="T37" fmla="*/ 150 h 160"/>
              <a:gd name="T38" fmla="*/ 0 w 88"/>
              <a:gd name="T39" fmla="*/ 156 h 160"/>
              <a:gd name="T40" fmla="*/ 1 w 88"/>
              <a:gd name="T41" fmla="*/ 159 h 160"/>
              <a:gd name="T42" fmla="*/ 2 w 88"/>
              <a:gd name="T43" fmla="*/ 160 h 160"/>
              <a:gd name="T44" fmla="*/ 85 w 88"/>
              <a:gd name="T45" fmla="*/ 160 h 160"/>
              <a:gd name="T46" fmla="*/ 88 w 88"/>
              <a:gd name="T47" fmla="*/ 156 h 160"/>
              <a:gd name="T48" fmla="*/ 80 w 88"/>
              <a:gd name="T49" fmla="*/ 148 h 160"/>
              <a:gd name="T50" fmla="*/ 14 w 88"/>
              <a:gd name="T51" fmla="*/ 154 h 160"/>
              <a:gd name="T52" fmla="*/ 23 w 88"/>
              <a:gd name="T53" fmla="*/ 142 h 160"/>
              <a:gd name="T54" fmla="*/ 23 w 88"/>
              <a:gd name="T55" fmla="*/ 92 h 160"/>
              <a:gd name="T56" fmla="*/ 21 w 88"/>
              <a:gd name="T57" fmla="*/ 88 h 160"/>
              <a:gd name="T58" fmla="*/ 18 w 88"/>
              <a:gd name="T59" fmla="*/ 84 h 160"/>
              <a:gd name="T60" fmla="*/ 20 w 88"/>
              <a:gd name="T61" fmla="*/ 83 h 160"/>
              <a:gd name="T62" fmla="*/ 18 w 88"/>
              <a:gd name="T63" fmla="*/ 79 h 160"/>
              <a:gd name="T64" fmla="*/ 17 w 88"/>
              <a:gd name="T65" fmla="*/ 74 h 160"/>
              <a:gd name="T66" fmla="*/ 23 w 88"/>
              <a:gd name="T67" fmla="*/ 60 h 160"/>
              <a:gd name="T68" fmla="*/ 23 w 88"/>
              <a:gd name="T69" fmla="*/ 58 h 160"/>
              <a:gd name="T70" fmla="*/ 25 w 88"/>
              <a:gd name="T71" fmla="*/ 58 h 160"/>
              <a:gd name="T72" fmla="*/ 35 w 88"/>
              <a:gd name="T73" fmla="*/ 61 h 160"/>
              <a:gd name="T74" fmla="*/ 52 w 88"/>
              <a:gd name="T75" fmla="*/ 58 h 160"/>
              <a:gd name="T76" fmla="*/ 63 w 88"/>
              <a:gd name="T77" fmla="*/ 57 h 160"/>
              <a:gd name="T78" fmla="*/ 65 w 88"/>
              <a:gd name="T79" fmla="*/ 57 h 160"/>
              <a:gd name="T80" fmla="*/ 65 w 88"/>
              <a:gd name="T81" fmla="*/ 58 h 160"/>
              <a:gd name="T82" fmla="*/ 65 w 88"/>
              <a:gd name="T83" fmla="*/ 61 h 160"/>
              <a:gd name="T84" fmla="*/ 70 w 88"/>
              <a:gd name="T85" fmla="*/ 71 h 160"/>
              <a:gd name="T86" fmla="*/ 68 w 88"/>
              <a:gd name="T87" fmla="*/ 75 h 160"/>
              <a:gd name="T88" fmla="*/ 65 w 88"/>
              <a:gd name="T89" fmla="*/ 78 h 160"/>
              <a:gd name="T90" fmla="*/ 65 w 88"/>
              <a:gd name="T91" fmla="*/ 139 h 160"/>
              <a:gd name="T92" fmla="*/ 77 w 88"/>
              <a:gd name="T93" fmla="*/ 154 h 160"/>
              <a:gd name="T94" fmla="*/ 14 w 88"/>
              <a:gd name="T95" fmla="*/ 154 h 160"/>
              <a:gd name="T96" fmla="*/ 43 w 88"/>
              <a:gd name="T97" fmla="*/ 52 h 160"/>
              <a:gd name="T98" fmla="*/ 54 w 88"/>
              <a:gd name="T99" fmla="*/ 47 h 160"/>
              <a:gd name="T100" fmla="*/ 59 w 88"/>
              <a:gd name="T101" fmla="*/ 32 h 160"/>
              <a:gd name="T102" fmla="*/ 44 w 88"/>
              <a:gd name="T103" fmla="*/ 2 h 160"/>
              <a:gd name="T104" fmla="*/ 43 w 88"/>
              <a:gd name="T105" fmla="*/ 0 h 160"/>
              <a:gd name="T106" fmla="*/ 40 w 88"/>
              <a:gd name="T107" fmla="*/ 2 h 160"/>
              <a:gd name="T108" fmla="*/ 26 w 88"/>
              <a:gd name="T109" fmla="*/ 32 h 160"/>
              <a:gd name="T110" fmla="*/ 31 w 88"/>
              <a:gd name="T111" fmla="*/ 47 h 160"/>
              <a:gd name="T112" fmla="*/ 43 w 88"/>
              <a:gd name="T113" fmla="*/ 52 h 160"/>
              <a:gd name="T114" fmla="*/ 43 w 88"/>
              <a:gd name="T115" fmla="*/ 8 h 160"/>
              <a:gd name="T116" fmla="*/ 54 w 88"/>
              <a:gd name="T117" fmla="*/ 32 h 160"/>
              <a:gd name="T118" fmla="*/ 43 w 88"/>
              <a:gd name="T119" fmla="*/ 45 h 160"/>
              <a:gd name="T120" fmla="*/ 31 w 88"/>
              <a:gd name="T121" fmla="*/ 32 h 160"/>
              <a:gd name="T122" fmla="*/ 43 w 88"/>
              <a:gd name="T123" fmla="*/ 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8" h="160">
                <a:moveTo>
                  <a:pt x="80" y="148"/>
                </a:moveTo>
                <a:cubicBezTo>
                  <a:pt x="75" y="146"/>
                  <a:pt x="72" y="143"/>
                  <a:pt x="72" y="139"/>
                </a:cubicBezTo>
                <a:cubicBezTo>
                  <a:pt x="72" y="139"/>
                  <a:pt x="72" y="139"/>
                  <a:pt x="72" y="80"/>
                </a:cubicBezTo>
                <a:cubicBezTo>
                  <a:pt x="74" y="79"/>
                  <a:pt x="77" y="75"/>
                  <a:pt x="77" y="71"/>
                </a:cubicBezTo>
                <a:cubicBezTo>
                  <a:pt x="77" y="67"/>
                  <a:pt x="73" y="61"/>
                  <a:pt x="72" y="58"/>
                </a:cubicBezTo>
                <a:cubicBezTo>
                  <a:pt x="72" y="58"/>
                  <a:pt x="72" y="58"/>
                  <a:pt x="72" y="56"/>
                </a:cubicBezTo>
                <a:cubicBezTo>
                  <a:pt x="72" y="56"/>
                  <a:pt x="72" y="54"/>
                  <a:pt x="70" y="54"/>
                </a:cubicBezTo>
                <a:cubicBezTo>
                  <a:pt x="69" y="50"/>
                  <a:pt x="64" y="50"/>
                  <a:pt x="63" y="50"/>
                </a:cubicBezTo>
                <a:cubicBezTo>
                  <a:pt x="59" y="50"/>
                  <a:pt x="56" y="52"/>
                  <a:pt x="51" y="53"/>
                </a:cubicBezTo>
                <a:cubicBezTo>
                  <a:pt x="46" y="54"/>
                  <a:pt x="39" y="56"/>
                  <a:pt x="35" y="56"/>
                </a:cubicBezTo>
                <a:cubicBezTo>
                  <a:pt x="32" y="56"/>
                  <a:pt x="28" y="54"/>
                  <a:pt x="27" y="53"/>
                </a:cubicBezTo>
                <a:cubicBezTo>
                  <a:pt x="26" y="53"/>
                  <a:pt x="25" y="52"/>
                  <a:pt x="23" y="52"/>
                </a:cubicBezTo>
                <a:cubicBezTo>
                  <a:pt x="22" y="52"/>
                  <a:pt x="20" y="53"/>
                  <a:pt x="18" y="57"/>
                </a:cubicBezTo>
                <a:cubicBezTo>
                  <a:pt x="16" y="60"/>
                  <a:pt x="11" y="69"/>
                  <a:pt x="11" y="74"/>
                </a:cubicBezTo>
                <a:cubicBezTo>
                  <a:pt x="11" y="78"/>
                  <a:pt x="12" y="80"/>
                  <a:pt x="14" y="83"/>
                </a:cubicBezTo>
                <a:cubicBezTo>
                  <a:pt x="14" y="84"/>
                  <a:pt x="14" y="84"/>
                  <a:pt x="14" y="84"/>
                </a:cubicBezTo>
                <a:cubicBezTo>
                  <a:pt x="14" y="88"/>
                  <a:pt x="15" y="92"/>
                  <a:pt x="17" y="94"/>
                </a:cubicBezTo>
                <a:cubicBezTo>
                  <a:pt x="17" y="94"/>
                  <a:pt x="17" y="94"/>
                  <a:pt x="17" y="141"/>
                </a:cubicBezTo>
                <a:cubicBezTo>
                  <a:pt x="17" y="146"/>
                  <a:pt x="12" y="148"/>
                  <a:pt x="7" y="150"/>
                </a:cubicBezTo>
                <a:cubicBezTo>
                  <a:pt x="4" y="151"/>
                  <a:pt x="1" y="154"/>
                  <a:pt x="0" y="156"/>
                </a:cubicBezTo>
                <a:cubicBezTo>
                  <a:pt x="0" y="156"/>
                  <a:pt x="0" y="158"/>
                  <a:pt x="1" y="159"/>
                </a:cubicBezTo>
                <a:cubicBezTo>
                  <a:pt x="2" y="160"/>
                  <a:pt x="2" y="160"/>
                  <a:pt x="2" y="160"/>
                </a:cubicBezTo>
                <a:cubicBezTo>
                  <a:pt x="2" y="160"/>
                  <a:pt x="2" y="160"/>
                  <a:pt x="85" y="160"/>
                </a:cubicBezTo>
                <a:cubicBezTo>
                  <a:pt x="86" y="160"/>
                  <a:pt x="88" y="159"/>
                  <a:pt x="88" y="156"/>
                </a:cubicBezTo>
                <a:cubicBezTo>
                  <a:pt x="88" y="154"/>
                  <a:pt x="84" y="151"/>
                  <a:pt x="80" y="148"/>
                </a:cubicBezTo>
                <a:close/>
                <a:moveTo>
                  <a:pt x="14" y="154"/>
                </a:moveTo>
                <a:cubicBezTo>
                  <a:pt x="18" y="151"/>
                  <a:pt x="23" y="147"/>
                  <a:pt x="23" y="142"/>
                </a:cubicBezTo>
                <a:cubicBezTo>
                  <a:pt x="23" y="142"/>
                  <a:pt x="23" y="142"/>
                  <a:pt x="23" y="92"/>
                </a:cubicBezTo>
                <a:cubicBezTo>
                  <a:pt x="23" y="91"/>
                  <a:pt x="22" y="90"/>
                  <a:pt x="21" y="88"/>
                </a:cubicBezTo>
                <a:cubicBezTo>
                  <a:pt x="20" y="88"/>
                  <a:pt x="18" y="87"/>
                  <a:pt x="18" y="84"/>
                </a:cubicBezTo>
                <a:cubicBezTo>
                  <a:pt x="18" y="84"/>
                  <a:pt x="18" y="84"/>
                  <a:pt x="20" y="83"/>
                </a:cubicBezTo>
                <a:cubicBezTo>
                  <a:pt x="20" y="82"/>
                  <a:pt x="20" y="80"/>
                  <a:pt x="18" y="79"/>
                </a:cubicBezTo>
                <a:cubicBezTo>
                  <a:pt x="17" y="79"/>
                  <a:pt x="17" y="77"/>
                  <a:pt x="17" y="74"/>
                </a:cubicBezTo>
                <a:cubicBezTo>
                  <a:pt x="17" y="71"/>
                  <a:pt x="20" y="65"/>
                  <a:pt x="23" y="60"/>
                </a:cubicBezTo>
                <a:cubicBezTo>
                  <a:pt x="23" y="58"/>
                  <a:pt x="23" y="58"/>
                  <a:pt x="23" y="58"/>
                </a:cubicBezTo>
                <a:cubicBezTo>
                  <a:pt x="23" y="58"/>
                  <a:pt x="23" y="58"/>
                  <a:pt x="25" y="58"/>
                </a:cubicBezTo>
                <a:cubicBezTo>
                  <a:pt x="27" y="61"/>
                  <a:pt x="31" y="61"/>
                  <a:pt x="35" y="61"/>
                </a:cubicBezTo>
                <a:cubicBezTo>
                  <a:pt x="41" y="61"/>
                  <a:pt x="47" y="60"/>
                  <a:pt x="52" y="58"/>
                </a:cubicBezTo>
                <a:cubicBezTo>
                  <a:pt x="56" y="58"/>
                  <a:pt x="60" y="57"/>
                  <a:pt x="63" y="57"/>
                </a:cubicBezTo>
                <a:cubicBezTo>
                  <a:pt x="64" y="57"/>
                  <a:pt x="65" y="57"/>
                  <a:pt x="65" y="57"/>
                </a:cubicBezTo>
                <a:cubicBezTo>
                  <a:pt x="65" y="57"/>
                  <a:pt x="65" y="57"/>
                  <a:pt x="65" y="58"/>
                </a:cubicBezTo>
                <a:cubicBezTo>
                  <a:pt x="65" y="60"/>
                  <a:pt x="65" y="60"/>
                  <a:pt x="65" y="61"/>
                </a:cubicBezTo>
                <a:cubicBezTo>
                  <a:pt x="68" y="63"/>
                  <a:pt x="70" y="69"/>
                  <a:pt x="70" y="71"/>
                </a:cubicBezTo>
                <a:cubicBezTo>
                  <a:pt x="70" y="74"/>
                  <a:pt x="69" y="75"/>
                  <a:pt x="68" y="75"/>
                </a:cubicBezTo>
                <a:cubicBezTo>
                  <a:pt x="67" y="75"/>
                  <a:pt x="65" y="77"/>
                  <a:pt x="65" y="78"/>
                </a:cubicBezTo>
                <a:cubicBezTo>
                  <a:pt x="65" y="78"/>
                  <a:pt x="65" y="78"/>
                  <a:pt x="65" y="139"/>
                </a:cubicBezTo>
                <a:cubicBezTo>
                  <a:pt x="65" y="147"/>
                  <a:pt x="72" y="151"/>
                  <a:pt x="77" y="154"/>
                </a:cubicBezTo>
                <a:cubicBezTo>
                  <a:pt x="77" y="154"/>
                  <a:pt x="77" y="154"/>
                  <a:pt x="14" y="154"/>
                </a:cubicBezTo>
                <a:close/>
                <a:moveTo>
                  <a:pt x="43" y="52"/>
                </a:moveTo>
                <a:cubicBezTo>
                  <a:pt x="48" y="52"/>
                  <a:pt x="52" y="51"/>
                  <a:pt x="54" y="47"/>
                </a:cubicBezTo>
                <a:cubicBezTo>
                  <a:pt x="58" y="44"/>
                  <a:pt x="59" y="39"/>
                  <a:pt x="59" y="32"/>
                </a:cubicBezTo>
                <a:cubicBezTo>
                  <a:pt x="59" y="17"/>
                  <a:pt x="45" y="2"/>
                  <a:pt x="44" y="2"/>
                </a:cubicBezTo>
                <a:cubicBezTo>
                  <a:pt x="44" y="0"/>
                  <a:pt x="43" y="0"/>
                  <a:pt x="43" y="0"/>
                </a:cubicBezTo>
                <a:cubicBezTo>
                  <a:pt x="42" y="0"/>
                  <a:pt x="40" y="0"/>
                  <a:pt x="40" y="2"/>
                </a:cubicBezTo>
                <a:cubicBezTo>
                  <a:pt x="39" y="2"/>
                  <a:pt x="26" y="17"/>
                  <a:pt x="26" y="32"/>
                </a:cubicBezTo>
                <a:cubicBezTo>
                  <a:pt x="26" y="39"/>
                  <a:pt x="27" y="44"/>
                  <a:pt x="31" y="47"/>
                </a:cubicBezTo>
                <a:cubicBezTo>
                  <a:pt x="33" y="51"/>
                  <a:pt x="37" y="52"/>
                  <a:pt x="43" y="52"/>
                </a:cubicBezTo>
                <a:close/>
                <a:moveTo>
                  <a:pt x="43" y="8"/>
                </a:moveTo>
                <a:cubicBezTo>
                  <a:pt x="47" y="13"/>
                  <a:pt x="54" y="24"/>
                  <a:pt x="54" y="32"/>
                </a:cubicBezTo>
                <a:cubicBezTo>
                  <a:pt x="54" y="41"/>
                  <a:pt x="50" y="45"/>
                  <a:pt x="43" y="45"/>
                </a:cubicBezTo>
                <a:cubicBezTo>
                  <a:pt x="34" y="45"/>
                  <a:pt x="31" y="41"/>
                  <a:pt x="31" y="32"/>
                </a:cubicBezTo>
                <a:cubicBezTo>
                  <a:pt x="31" y="24"/>
                  <a:pt x="38" y="13"/>
                  <a:pt x="43" y="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D4650AB4-D6D5-A5AB-1427-7D9EE11D4165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5235575"/>
            <a:ext cx="254000" cy="236538"/>
          </a:xfrm>
          <a:custGeom>
            <a:avLst/>
            <a:gdLst>
              <a:gd name="T0" fmla="*/ 83 w 160"/>
              <a:gd name="T1" fmla="*/ 64 h 149"/>
              <a:gd name="T2" fmla="*/ 160 w 160"/>
              <a:gd name="T3" fmla="*/ 64 h 149"/>
              <a:gd name="T4" fmla="*/ 35 w 160"/>
              <a:gd name="T5" fmla="*/ 78 h 149"/>
              <a:gd name="T6" fmla="*/ 33 w 160"/>
              <a:gd name="T7" fmla="*/ 60 h 149"/>
              <a:gd name="T8" fmla="*/ 51 w 160"/>
              <a:gd name="T9" fmla="*/ 58 h 149"/>
              <a:gd name="T10" fmla="*/ 37 w 160"/>
              <a:gd name="T11" fmla="*/ 75 h 149"/>
              <a:gd name="T12" fmla="*/ 41 w 160"/>
              <a:gd name="T13" fmla="*/ 61 h 149"/>
              <a:gd name="T14" fmla="*/ 38 w 160"/>
              <a:gd name="T15" fmla="*/ 70 h 149"/>
              <a:gd name="T16" fmla="*/ 21 w 160"/>
              <a:gd name="T17" fmla="*/ 72 h 149"/>
              <a:gd name="T18" fmla="*/ 142 w 160"/>
              <a:gd name="T19" fmla="*/ 45 h 149"/>
              <a:gd name="T20" fmla="*/ 127 w 160"/>
              <a:gd name="T21" fmla="*/ 48 h 149"/>
              <a:gd name="T22" fmla="*/ 138 w 160"/>
              <a:gd name="T23" fmla="*/ 45 h 149"/>
              <a:gd name="T24" fmla="*/ 107 w 160"/>
              <a:gd name="T25" fmla="*/ 46 h 149"/>
              <a:gd name="T26" fmla="*/ 117 w 160"/>
              <a:gd name="T27" fmla="*/ 51 h 149"/>
              <a:gd name="T28" fmla="*/ 104 w 160"/>
              <a:gd name="T29" fmla="*/ 48 h 149"/>
              <a:gd name="T30" fmla="*/ 113 w 160"/>
              <a:gd name="T31" fmla="*/ 13 h 149"/>
              <a:gd name="T32" fmla="*/ 129 w 160"/>
              <a:gd name="T33" fmla="*/ 12 h 149"/>
              <a:gd name="T34" fmla="*/ 122 w 160"/>
              <a:gd name="T35" fmla="*/ 36 h 149"/>
              <a:gd name="T36" fmla="*/ 96 w 160"/>
              <a:gd name="T37" fmla="*/ 10 h 149"/>
              <a:gd name="T38" fmla="*/ 106 w 160"/>
              <a:gd name="T39" fmla="*/ 10 h 149"/>
              <a:gd name="T40" fmla="*/ 106 w 160"/>
              <a:gd name="T41" fmla="*/ 10 h 149"/>
              <a:gd name="T42" fmla="*/ 94 w 160"/>
              <a:gd name="T43" fmla="*/ 21 h 149"/>
              <a:gd name="T44" fmla="*/ 96 w 160"/>
              <a:gd name="T45" fmla="*/ 10 h 149"/>
              <a:gd name="T46" fmla="*/ 89 w 160"/>
              <a:gd name="T47" fmla="*/ 19 h 149"/>
              <a:gd name="T48" fmla="*/ 103 w 160"/>
              <a:gd name="T49" fmla="*/ 19 h 149"/>
              <a:gd name="T50" fmla="*/ 86 w 160"/>
              <a:gd name="T51" fmla="*/ 12 h 149"/>
              <a:gd name="T52" fmla="*/ 101 w 160"/>
              <a:gd name="T53" fmla="*/ 4 h 149"/>
              <a:gd name="T54" fmla="*/ 100 w 160"/>
              <a:gd name="T55" fmla="*/ 0 h 149"/>
              <a:gd name="T56" fmla="*/ 100 w 160"/>
              <a:gd name="T57" fmla="*/ 0 h 149"/>
              <a:gd name="T58" fmla="*/ 93 w 160"/>
              <a:gd name="T59" fmla="*/ 10 h 149"/>
              <a:gd name="T60" fmla="*/ 93 w 160"/>
              <a:gd name="T61" fmla="*/ 10 h 149"/>
              <a:gd name="T62" fmla="*/ 99 w 160"/>
              <a:gd name="T63" fmla="*/ 10 h 149"/>
              <a:gd name="T64" fmla="*/ 93 w 160"/>
              <a:gd name="T65" fmla="*/ 12 h 149"/>
              <a:gd name="T66" fmla="*/ 94 w 160"/>
              <a:gd name="T67" fmla="*/ 13 h 149"/>
              <a:gd name="T68" fmla="*/ 96 w 160"/>
              <a:gd name="T69" fmla="*/ 13 h 149"/>
              <a:gd name="T70" fmla="*/ 87 w 160"/>
              <a:gd name="T71" fmla="*/ 4 h 149"/>
              <a:gd name="T72" fmla="*/ 145 w 160"/>
              <a:gd name="T73" fmla="*/ 27 h 149"/>
              <a:gd name="T74" fmla="*/ 150 w 160"/>
              <a:gd name="T75" fmla="*/ 27 h 149"/>
              <a:gd name="T76" fmla="*/ 145 w 160"/>
              <a:gd name="T77" fmla="*/ 33 h 149"/>
              <a:gd name="T78" fmla="*/ 146 w 160"/>
              <a:gd name="T79" fmla="*/ 27 h 149"/>
              <a:gd name="T80" fmla="*/ 142 w 160"/>
              <a:gd name="T81" fmla="*/ 31 h 149"/>
              <a:gd name="T82" fmla="*/ 149 w 160"/>
              <a:gd name="T83" fmla="*/ 31 h 149"/>
              <a:gd name="T84" fmla="*/ 149 w 160"/>
              <a:gd name="T85" fmla="*/ 24 h 149"/>
              <a:gd name="T86" fmla="*/ 149 w 160"/>
              <a:gd name="T87" fmla="*/ 24 h 149"/>
              <a:gd name="T88" fmla="*/ 148 w 160"/>
              <a:gd name="T89" fmla="*/ 22 h 149"/>
              <a:gd name="T90" fmla="*/ 145 w 160"/>
              <a:gd name="T91" fmla="*/ 25 h 149"/>
              <a:gd name="T92" fmla="*/ 150 w 160"/>
              <a:gd name="T93" fmla="*/ 30 h 149"/>
              <a:gd name="T94" fmla="*/ 150 w 160"/>
              <a:gd name="T95" fmla="*/ 24 h 149"/>
              <a:gd name="T96" fmla="*/ 143 w 160"/>
              <a:gd name="T97" fmla="*/ 28 h 149"/>
              <a:gd name="T98" fmla="*/ 143 w 160"/>
              <a:gd name="T99" fmla="*/ 33 h 149"/>
              <a:gd name="T100" fmla="*/ 148 w 160"/>
              <a:gd name="T101" fmla="*/ 33 h 149"/>
              <a:gd name="T102" fmla="*/ 145 w 160"/>
              <a:gd name="T103" fmla="*/ 27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49">
                <a:moveTo>
                  <a:pt x="160" y="64"/>
                </a:moveTo>
                <a:cubicBezTo>
                  <a:pt x="160" y="149"/>
                  <a:pt x="160" y="149"/>
                  <a:pt x="160" y="149"/>
                </a:cubicBezTo>
                <a:cubicBezTo>
                  <a:pt x="52" y="149"/>
                  <a:pt x="52" y="149"/>
                  <a:pt x="52" y="149"/>
                </a:cubicBezTo>
                <a:cubicBezTo>
                  <a:pt x="52" y="105"/>
                  <a:pt x="52" y="105"/>
                  <a:pt x="52" y="105"/>
                </a:cubicBezTo>
                <a:cubicBezTo>
                  <a:pt x="83" y="64"/>
                  <a:pt x="83" y="64"/>
                  <a:pt x="83" y="64"/>
                </a:cubicBezTo>
                <a:cubicBezTo>
                  <a:pt x="97" y="64"/>
                  <a:pt x="97" y="64"/>
                  <a:pt x="97" y="64"/>
                </a:cubicBezTo>
                <a:cubicBezTo>
                  <a:pt x="97" y="146"/>
                  <a:pt x="97" y="146"/>
                  <a:pt x="97" y="146"/>
                </a:cubicBezTo>
                <a:cubicBezTo>
                  <a:pt x="115" y="146"/>
                  <a:pt x="115" y="146"/>
                  <a:pt x="115" y="146"/>
                </a:cubicBezTo>
                <a:cubicBezTo>
                  <a:pt x="115" y="64"/>
                  <a:pt x="115" y="64"/>
                  <a:pt x="115" y="64"/>
                </a:cubicBezTo>
                <a:cubicBezTo>
                  <a:pt x="160" y="64"/>
                  <a:pt x="160" y="64"/>
                  <a:pt x="160" y="64"/>
                </a:cubicBezTo>
                <a:cubicBezTo>
                  <a:pt x="160" y="64"/>
                  <a:pt x="160" y="64"/>
                  <a:pt x="160" y="64"/>
                </a:cubicBezTo>
                <a:close/>
                <a:moveTo>
                  <a:pt x="56" y="93"/>
                </a:moveTo>
                <a:cubicBezTo>
                  <a:pt x="28" y="129"/>
                  <a:pt x="28" y="129"/>
                  <a:pt x="28" y="129"/>
                </a:cubicBezTo>
                <a:cubicBezTo>
                  <a:pt x="9" y="113"/>
                  <a:pt x="9" y="113"/>
                  <a:pt x="9" y="113"/>
                </a:cubicBezTo>
                <a:cubicBezTo>
                  <a:pt x="35" y="78"/>
                  <a:pt x="35" y="78"/>
                  <a:pt x="35" y="78"/>
                </a:cubicBezTo>
                <a:cubicBezTo>
                  <a:pt x="31" y="80"/>
                  <a:pt x="26" y="80"/>
                  <a:pt x="21" y="78"/>
                </a:cubicBezTo>
                <a:cubicBezTo>
                  <a:pt x="9" y="76"/>
                  <a:pt x="0" y="70"/>
                  <a:pt x="0" y="64"/>
                </a:cubicBezTo>
                <a:cubicBezTo>
                  <a:pt x="2" y="63"/>
                  <a:pt x="2" y="61"/>
                  <a:pt x="2" y="61"/>
                </a:cubicBezTo>
                <a:cubicBezTo>
                  <a:pt x="6" y="57"/>
                  <a:pt x="14" y="55"/>
                  <a:pt x="24" y="57"/>
                </a:cubicBezTo>
                <a:cubicBezTo>
                  <a:pt x="27" y="57"/>
                  <a:pt x="30" y="58"/>
                  <a:pt x="33" y="60"/>
                </a:cubicBezTo>
                <a:cubicBezTo>
                  <a:pt x="31" y="57"/>
                  <a:pt x="30" y="54"/>
                  <a:pt x="28" y="51"/>
                </a:cubicBezTo>
                <a:cubicBezTo>
                  <a:pt x="26" y="40"/>
                  <a:pt x="26" y="31"/>
                  <a:pt x="28" y="27"/>
                </a:cubicBezTo>
                <a:cubicBezTo>
                  <a:pt x="30" y="25"/>
                  <a:pt x="30" y="25"/>
                  <a:pt x="31" y="25"/>
                </a:cubicBezTo>
                <a:cubicBezTo>
                  <a:pt x="37" y="22"/>
                  <a:pt x="44" y="30"/>
                  <a:pt x="48" y="42"/>
                </a:cubicBezTo>
                <a:cubicBezTo>
                  <a:pt x="51" y="48"/>
                  <a:pt x="51" y="54"/>
                  <a:pt x="51" y="58"/>
                </a:cubicBezTo>
                <a:cubicBezTo>
                  <a:pt x="78" y="24"/>
                  <a:pt x="78" y="24"/>
                  <a:pt x="78" y="24"/>
                </a:cubicBezTo>
                <a:cubicBezTo>
                  <a:pt x="97" y="40"/>
                  <a:pt x="97" y="40"/>
                  <a:pt x="97" y="40"/>
                </a:cubicBezTo>
                <a:cubicBezTo>
                  <a:pt x="69" y="78"/>
                  <a:pt x="69" y="78"/>
                  <a:pt x="69" y="78"/>
                </a:cubicBezTo>
                <a:cubicBezTo>
                  <a:pt x="49" y="60"/>
                  <a:pt x="49" y="60"/>
                  <a:pt x="49" y="60"/>
                </a:cubicBezTo>
                <a:cubicBezTo>
                  <a:pt x="37" y="75"/>
                  <a:pt x="37" y="75"/>
                  <a:pt x="37" y="75"/>
                </a:cubicBezTo>
                <a:cubicBezTo>
                  <a:pt x="56" y="93"/>
                  <a:pt x="56" y="93"/>
                  <a:pt x="56" y="93"/>
                </a:cubicBezTo>
                <a:cubicBezTo>
                  <a:pt x="56" y="93"/>
                  <a:pt x="56" y="93"/>
                  <a:pt x="56" y="93"/>
                </a:cubicBezTo>
                <a:close/>
                <a:moveTo>
                  <a:pt x="34" y="48"/>
                </a:moveTo>
                <a:cubicBezTo>
                  <a:pt x="35" y="51"/>
                  <a:pt x="37" y="54"/>
                  <a:pt x="38" y="55"/>
                </a:cubicBezTo>
                <a:cubicBezTo>
                  <a:pt x="41" y="61"/>
                  <a:pt x="41" y="61"/>
                  <a:pt x="41" y="61"/>
                </a:cubicBezTo>
                <a:cubicBezTo>
                  <a:pt x="44" y="61"/>
                  <a:pt x="44" y="61"/>
                  <a:pt x="44" y="61"/>
                </a:cubicBezTo>
                <a:cubicBezTo>
                  <a:pt x="45" y="60"/>
                  <a:pt x="47" y="54"/>
                  <a:pt x="42" y="45"/>
                </a:cubicBezTo>
                <a:cubicBezTo>
                  <a:pt x="40" y="36"/>
                  <a:pt x="35" y="31"/>
                  <a:pt x="34" y="31"/>
                </a:cubicBezTo>
                <a:cubicBezTo>
                  <a:pt x="33" y="33"/>
                  <a:pt x="31" y="39"/>
                  <a:pt x="34" y="48"/>
                </a:cubicBezTo>
                <a:close/>
                <a:moveTo>
                  <a:pt x="38" y="70"/>
                </a:moveTo>
                <a:cubicBezTo>
                  <a:pt x="37" y="67"/>
                  <a:pt x="37" y="67"/>
                  <a:pt x="37" y="67"/>
                </a:cubicBezTo>
                <a:cubicBezTo>
                  <a:pt x="31" y="64"/>
                  <a:pt x="31" y="64"/>
                  <a:pt x="31" y="64"/>
                </a:cubicBezTo>
                <a:cubicBezTo>
                  <a:pt x="28" y="64"/>
                  <a:pt x="26" y="63"/>
                  <a:pt x="23" y="63"/>
                </a:cubicBezTo>
                <a:cubicBezTo>
                  <a:pt x="14" y="61"/>
                  <a:pt x="9" y="63"/>
                  <a:pt x="7" y="64"/>
                </a:cubicBezTo>
                <a:cubicBezTo>
                  <a:pt x="7" y="66"/>
                  <a:pt x="13" y="70"/>
                  <a:pt x="21" y="72"/>
                </a:cubicBezTo>
                <a:cubicBezTo>
                  <a:pt x="30" y="73"/>
                  <a:pt x="37" y="72"/>
                  <a:pt x="38" y="70"/>
                </a:cubicBezTo>
                <a:close/>
                <a:moveTo>
                  <a:pt x="135" y="45"/>
                </a:moveTo>
                <a:cubicBezTo>
                  <a:pt x="135" y="43"/>
                  <a:pt x="136" y="43"/>
                  <a:pt x="138" y="43"/>
                </a:cubicBezTo>
                <a:cubicBezTo>
                  <a:pt x="138" y="43"/>
                  <a:pt x="138" y="43"/>
                  <a:pt x="138" y="43"/>
                </a:cubicBezTo>
                <a:cubicBezTo>
                  <a:pt x="139" y="43"/>
                  <a:pt x="141" y="45"/>
                  <a:pt x="142" y="45"/>
                </a:cubicBezTo>
                <a:cubicBezTo>
                  <a:pt x="142" y="46"/>
                  <a:pt x="142" y="46"/>
                  <a:pt x="142" y="48"/>
                </a:cubicBezTo>
                <a:cubicBezTo>
                  <a:pt x="142" y="52"/>
                  <a:pt x="135" y="58"/>
                  <a:pt x="135" y="58"/>
                </a:cubicBezTo>
                <a:cubicBezTo>
                  <a:pt x="135" y="58"/>
                  <a:pt x="135" y="58"/>
                  <a:pt x="135" y="58"/>
                </a:cubicBezTo>
                <a:cubicBezTo>
                  <a:pt x="135" y="58"/>
                  <a:pt x="135" y="58"/>
                  <a:pt x="134" y="58"/>
                </a:cubicBezTo>
                <a:cubicBezTo>
                  <a:pt x="134" y="58"/>
                  <a:pt x="128" y="52"/>
                  <a:pt x="127" y="48"/>
                </a:cubicBezTo>
                <a:cubicBezTo>
                  <a:pt x="127" y="46"/>
                  <a:pt x="127" y="46"/>
                  <a:pt x="128" y="45"/>
                </a:cubicBezTo>
                <a:cubicBezTo>
                  <a:pt x="128" y="45"/>
                  <a:pt x="129" y="43"/>
                  <a:pt x="131" y="43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132" y="43"/>
                  <a:pt x="134" y="43"/>
                  <a:pt x="135" y="45"/>
                </a:cubicBezTo>
                <a:close/>
                <a:moveTo>
                  <a:pt x="138" y="45"/>
                </a:moveTo>
                <a:cubicBezTo>
                  <a:pt x="141" y="45"/>
                  <a:pt x="141" y="49"/>
                  <a:pt x="141" y="49"/>
                </a:cubicBezTo>
                <a:cubicBezTo>
                  <a:pt x="142" y="45"/>
                  <a:pt x="138" y="45"/>
                  <a:pt x="138" y="45"/>
                </a:cubicBezTo>
                <a:close/>
                <a:moveTo>
                  <a:pt x="104" y="48"/>
                </a:moveTo>
                <a:cubicBezTo>
                  <a:pt x="106" y="48"/>
                  <a:pt x="106" y="46"/>
                  <a:pt x="107" y="46"/>
                </a:cubicBezTo>
                <a:cubicBezTo>
                  <a:pt x="107" y="46"/>
                  <a:pt x="107" y="46"/>
                  <a:pt x="107" y="46"/>
                </a:cubicBezTo>
                <a:cubicBezTo>
                  <a:pt x="108" y="46"/>
                  <a:pt x="110" y="48"/>
                  <a:pt x="110" y="48"/>
                </a:cubicBezTo>
                <a:cubicBezTo>
                  <a:pt x="111" y="48"/>
                  <a:pt x="113" y="46"/>
                  <a:pt x="114" y="46"/>
                </a:cubicBezTo>
                <a:cubicBezTo>
                  <a:pt x="114" y="46"/>
                  <a:pt x="114" y="46"/>
                  <a:pt x="114" y="46"/>
                </a:cubicBezTo>
                <a:cubicBezTo>
                  <a:pt x="115" y="46"/>
                  <a:pt x="115" y="48"/>
                  <a:pt x="117" y="48"/>
                </a:cubicBezTo>
                <a:cubicBezTo>
                  <a:pt x="117" y="49"/>
                  <a:pt x="117" y="51"/>
                  <a:pt x="117" y="51"/>
                </a:cubicBezTo>
                <a:cubicBezTo>
                  <a:pt x="117" y="54"/>
                  <a:pt x="111" y="60"/>
                  <a:pt x="111" y="60"/>
                </a:cubicBezTo>
                <a:cubicBezTo>
                  <a:pt x="111" y="60"/>
                  <a:pt x="111" y="60"/>
                  <a:pt x="110" y="60"/>
                </a:cubicBezTo>
                <a:cubicBezTo>
                  <a:pt x="110" y="60"/>
                  <a:pt x="110" y="60"/>
                  <a:pt x="110" y="60"/>
                </a:cubicBezTo>
                <a:cubicBezTo>
                  <a:pt x="110" y="60"/>
                  <a:pt x="104" y="54"/>
                  <a:pt x="104" y="51"/>
                </a:cubicBezTo>
                <a:cubicBezTo>
                  <a:pt x="104" y="51"/>
                  <a:pt x="104" y="49"/>
                  <a:pt x="104" y="48"/>
                </a:cubicBezTo>
                <a:close/>
                <a:moveTo>
                  <a:pt x="113" y="48"/>
                </a:moveTo>
                <a:cubicBezTo>
                  <a:pt x="115" y="48"/>
                  <a:pt x="117" y="52"/>
                  <a:pt x="117" y="52"/>
                </a:cubicBezTo>
                <a:cubicBezTo>
                  <a:pt x="117" y="48"/>
                  <a:pt x="113" y="48"/>
                  <a:pt x="113" y="48"/>
                </a:cubicBezTo>
                <a:close/>
                <a:moveTo>
                  <a:pt x="111" y="19"/>
                </a:moveTo>
                <a:cubicBezTo>
                  <a:pt x="111" y="18"/>
                  <a:pt x="111" y="15"/>
                  <a:pt x="113" y="13"/>
                </a:cubicBezTo>
                <a:cubicBezTo>
                  <a:pt x="113" y="12"/>
                  <a:pt x="114" y="12"/>
                  <a:pt x="117" y="12"/>
                </a:cubicBezTo>
                <a:cubicBezTo>
                  <a:pt x="117" y="12"/>
                  <a:pt x="117" y="12"/>
                  <a:pt x="118" y="12"/>
                </a:cubicBezTo>
                <a:cubicBezTo>
                  <a:pt x="120" y="12"/>
                  <a:pt x="122" y="12"/>
                  <a:pt x="124" y="15"/>
                </a:cubicBezTo>
                <a:cubicBezTo>
                  <a:pt x="125" y="12"/>
                  <a:pt x="127" y="12"/>
                  <a:pt x="129" y="12"/>
                </a:cubicBezTo>
                <a:cubicBezTo>
                  <a:pt x="129" y="12"/>
                  <a:pt x="129" y="12"/>
                  <a:pt x="129" y="12"/>
                </a:cubicBezTo>
                <a:cubicBezTo>
                  <a:pt x="132" y="12"/>
                  <a:pt x="134" y="12"/>
                  <a:pt x="135" y="13"/>
                </a:cubicBezTo>
                <a:cubicBezTo>
                  <a:pt x="136" y="15"/>
                  <a:pt x="136" y="18"/>
                  <a:pt x="136" y="19"/>
                </a:cubicBezTo>
                <a:cubicBezTo>
                  <a:pt x="135" y="25"/>
                  <a:pt x="125" y="36"/>
                  <a:pt x="124" y="36"/>
                </a:cubicBezTo>
                <a:cubicBezTo>
                  <a:pt x="124" y="36"/>
                  <a:pt x="124" y="36"/>
                  <a:pt x="124" y="36"/>
                </a:cubicBezTo>
                <a:cubicBezTo>
                  <a:pt x="122" y="36"/>
                  <a:pt x="122" y="36"/>
                  <a:pt x="122" y="36"/>
                </a:cubicBezTo>
                <a:cubicBezTo>
                  <a:pt x="122" y="36"/>
                  <a:pt x="113" y="25"/>
                  <a:pt x="111" y="19"/>
                </a:cubicBezTo>
                <a:close/>
                <a:moveTo>
                  <a:pt x="128" y="13"/>
                </a:moveTo>
                <a:cubicBezTo>
                  <a:pt x="134" y="15"/>
                  <a:pt x="135" y="21"/>
                  <a:pt x="135" y="21"/>
                </a:cubicBezTo>
                <a:cubicBezTo>
                  <a:pt x="135" y="12"/>
                  <a:pt x="128" y="13"/>
                  <a:pt x="128" y="13"/>
                </a:cubicBezTo>
                <a:close/>
                <a:moveTo>
                  <a:pt x="96" y="10"/>
                </a:moveTo>
                <a:cubicBezTo>
                  <a:pt x="96" y="10"/>
                  <a:pt x="96" y="10"/>
                  <a:pt x="96" y="10"/>
                </a:cubicBezTo>
                <a:cubicBezTo>
                  <a:pt x="94" y="10"/>
                  <a:pt x="94" y="10"/>
                  <a:pt x="94" y="10"/>
                </a:cubicBezTo>
                <a:cubicBezTo>
                  <a:pt x="94" y="12"/>
                  <a:pt x="94" y="12"/>
                  <a:pt x="96" y="12"/>
                </a:cubicBezTo>
                <a:cubicBezTo>
                  <a:pt x="96" y="12"/>
                  <a:pt x="96" y="12"/>
                  <a:pt x="96" y="10"/>
                </a:cubicBezTo>
                <a:close/>
                <a:moveTo>
                  <a:pt x="106" y="10"/>
                </a:moveTo>
                <a:cubicBezTo>
                  <a:pt x="96" y="10"/>
                  <a:pt x="96" y="10"/>
                  <a:pt x="96" y="10"/>
                </a:cubicBezTo>
                <a:cubicBezTo>
                  <a:pt x="96" y="12"/>
                  <a:pt x="96" y="12"/>
                  <a:pt x="96" y="12"/>
                </a:cubicBezTo>
                <a:cubicBezTo>
                  <a:pt x="106" y="12"/>
                  <a:pt x="106" y="12"/>
                  <a:pt x="106" y="12"/>
                </a:cubicBezTo>
                <a:cubicBezTo>
                  <a:pt x="106" y="10"/>
                  <a:pt x="106" y="10"/>
                  <a:pt x="106" y="10"/>
                </a:cubicBezTo>
                <a:cubicBezTo>
                  <a:pt x="106" y="10"/>
                  <a:pt x="106" y="10"/>
                  <a:pt x="106" y="10"/>
                </a:cubicBezTo>
                <a:close/>
                <a:moveTo>
                  <a:pt x="94" y="21"/>
                </a:moveTo>
                <a:cubicBezTo>
                  <a:pt x="96" y="21"/>
                  <a:pt x="96" y="21"/>
                  <a:pt x="96" y="21"/>
                </a:cubicBezTo>
                <a:cubicBezTo>
                  <a:pt x="96" y="12"/>
                  <a:pt x="96" y="12"/>
                  <a:pt x="96" y="12"/>
                </a:cubicBezTo>
                <a:cubicBezTo>
                  <a:pt x="94" y="12"/>
                  <a:pt x="94" y="12"/>
                  <a:pt x="94" y="12"/>
                </a:cubicBezTo>
                <a:cubicBezTo>
                  <a:pt x="94" y="21"/>
                  <a:pt x="94" y="21"/>
                  <a:pt x="94" y="21"/>
                </a:cubicBezTo>
                <a:cubicBezTo>
                  <a:pt x="94" y="21"/>
                  <a:pt x="94" y="21"/>
                  <a:pt x="94" y="21"/>
                </a:cubicBezTo>
                <a:close/>
                <a:moveTo>
                  <a:pt x="96" y="0"/>
                </a:moveTo>
                <a:cubicBezTo>
                  <a:pt x="94" y="0"/>
                  <a:pt x="94" y="0"/>
                  <a:pt x="94" y="0"/>
                </a:cubicBezTo>
                <a:cubicBezTo>
                  <a:pt x="94" y="10"/>
                  <a:pt x="94" y="10"/>
                  <a:pt x="94" y="10"/>
                </a:cubicBezTo>
                <a:cubicBezTo>
                  <a:pt x="96" y="10"/>
                  <a:pt x="96" y="10"/>
                  <a:pt x="96" y="10"/>
                </a:cubicBezTo>
                <a:cubicBezTo>
                  <a:pt x="96" y="0"/>
                  <a:pt x="96" y="0"/>
                  <a:pt x="96" y="0"/>
                </a:cubicBezTo>
                <a:cubicBezTo>
                  <a:pt x="96" y="0"/>
                  <a:pt x="96" y="0"/>
                  <a:pt x="96" y="0"/>
                </a:cubicBezTo>
                <a:close/>
                <a:moveTo>
                  <a:pt x="94" y="12"/>
                </a:moveTo>
                <a:cubicBezTo>
                  <a:pt x="87" y="18"/>
                  <a:pt x="87" y="18"/>
                  <a:pt x="87" y="18"/>
                </a:cubicBezTo>
                <a:cubicBezTo>
                  <a:pt x="89" y="19"/>
                  <a:pt x="89" y="19"/>
                  <a:pt x="89" y="19"/>
                </a:cubicBezTo>
                <a:cubicBezTo>
                  <a:pt x="94" y="12"/>
                  <a:pt x="94" y="12"/>
                  <a:pt x="94" y="12"/>
                </a:cubicBezTo>
                <a:close/>
                <a:moveTo>
                  <a:pt x="103" y="18"/>
                </a:moveTo>
                <a:cubicBezTo>
                  <a:pt x="96" y="12"/>
                  <a:pt x="96" y="12"/>
                  <a:pt x="96" y="12"/>
                </a:cubicBezTo>
                <a:cubicBezTo>
                  <a:pt x="96" y="12"/>
                  <a:pt x="96" y="12"/>
                  <a:pt x="96" y="12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18"/>
                  <a:pt x="103" y="18"/>
                  <a:pt x="103" y="18"/>
                </a:cubicBezTo>
                <a:cubicBezTo>
                  <a:pt x="103" y="18"/>
                  <a:pt x="103" y="18"/>
                  <a:pt x="103" y="18"/>
                </a:cubicBezTo>
                <a:close/>
                <a:moveTo>
                  <a:pt x="94" y="10"/>
                </a:moveTo>
                <a:cubicBezTo>
                  <a:pt x="86" y="10"/>
                  <a:pt x="86" y="10"/>
                  <a:pt x="86" y="10"/>
                </a:cubicBezTo>
                <a:cubicBezTo>
                  <a:pt x="86" y="12"/>
                  <a:pt x="86" y="12"/>
                  <a:pt x="86" y="12"/>
                </a:cubicBezTo>
                <a:cubicBezTo>
                  <a:pt x="94" y="12"/>
                  <a:pt x="94" y="12"/>
                  <a:pt x="94" y="12"/>
                </a:cubicBezTo>
                <a:cubicBezTo>
                  <a:pt x="94" y="10"/>
                  <a:pt x="94" y="10"/>
                  <a:pt x="94" y="10"/>
                </a:cubicBezTo>
                <a:cubicBezTo>
                  <a:pt x="94" y="10"/>
                  <a:pt x="94" y="10"/>
                  <a:pt x="94" y="10"/>
                </a:cubicBezTo>
                <a:close/>
                <a:moveTo>
                  <a:pt x="103" y="4"/>
                </a:moveTo>
                <a:cubicBezTo>
                  <a:pt x="101" y="4"/>
                  <a:pt x="101" y="4"/>
                  <a:pt x="101" y="4"/>
                </a:cubicBezTo>
                <a:cubicBezTo>
                  <a:pt x="96" y="10"/>
                  <a:pt x="96" y="10"/>
                  <a:pt x="96" y="10"/>
                </a:cubicBezTo>
                <a:cubicBezTo>
                  <a:pt x="96" y="10"/>
                  <a:pt x="96" y="10"/>
                  <a:pt x="96" y="10"/>
                </a:cubicBezTo>
                <a:cubicBezTo>
                  <a:pt x="103" y="4"/>
                  <a:pt x="103" y="4"/>
                  <a:pt x="103" y="4"/>
                </a:cubicBezTo>
                <a:cubicBezTo>
                  <a:pt x="103" y="4"/>
                  <a:pt x="103" y="4"/>
                  <a:pt x="103" y="4"/>
                </a:cubicBezTo>
                <a:close/>
                <a:moveTo>
                  <a:pt x="100" y="0"/>
                </a:moveTo>
                <a:cubicBezTo>
                  <a:pt x="100" y="0"/>
                  <a:pt x="100" y="0"/>
                  <a:pt x="100" y="0"/>
                </a:cubicBezTo>
                <a:cubicBezTo>
                  <a:pt x="96" y="7"/>
                  <a:pt x="96" y="7"/>
                  <a:pt x="96" y="7"/>
                </a:cubicBezTo>
                <a:cubicBezTo>
                  <a:pt x="96" y="7"/>
                  <a:pt x="96" y="7"/>
                  <a:pt x="96" y="7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0"/>
                  <a:pt x="100" y="0"/>
                  <a:pt x="100" y="0"/>
                </a:cubicBezTo>
                <a:close/>
                <a:moveTo>
                  <a:pt x="94" y="9"/>
                </a:moveTo>
                <a:cubicBezTo>
                  <a:pt x="90" y="0"/>
                  <a:pt x="90" y="0"/>
                  <a:pt x="90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94" y="9"/>
                  <a:pt x="94" y="9"/>
                  <a:pt x="94" y="9"/>
                </a:cubicBezTo>
                <a:close/>
                <a:moveTo>
                  <a:pt x="93" y="10"/>
                </a:moveTo>
                <a:cubicBezTo>
                  <a:pt x="85" y="7"/>
                  <a:pt x="85" y="7"/>
                  <a:pt x="85" y="7"/>
                </a:cubicBezTo>
                <a:cubicBezTo>
                  <a:pt x="83" y="7"/>
                  <a:pt x="83" y="7"/>
                  <a:pt x="83" y="7"/>
                </a:cubicBezTo>
                <a:cubicBezTo>
                  <a:pt x="92" y="10"/>
                  <a:pt x="92" y="10"/>
                  <a:pt x="92" y="10"/>
                </a:cubicBezTo>
                <a:cubicBezTo>
                  <a:pt x="93" y="10"/>
                  <a:pt x="93" y="10"/>
                  <a:pt x="93" y="10"/>
                </a:cubicBezTo>
                <a:cubicBezTo>
                  <a:pt x="93" y="10"/>
                  <a:pt x="93" y="10"/>
                  <a:pt x="93" y="10"/>
                </a:cubicBezTo>
                <a:close/>
                <a:moveTo>
                  <a:pt x="106" y="15"/>
                </a:moveTo>
                <a:cubicBezTo>
                  <a:pt x="97" y="12"/>
                  <a:pt x="97" y="12"/>
                  <a:pt x="97" y="12"/>
                </a:cubicBezTo>
                <a:cubicBezTo>
                  <a:pt x="97" y="12"/>
                  <a:pt x="97" y="12"/>
                  <a:pt x="97" y="12"/>
                </a:cubicBezTo>
                <a:cubicBezTo>
                  <a:pt x="106" y="15"/>
                  <a:pt x="106" y="15"/>
                  <a:pt x="106" y="15"/>
                </a:cubicBezTo>
                <a:close/>
                <a:moveTo>
                  <a:pt x="99" y="10"/>
                </a:moveTo>
                <a:cubicBezTo>
                  <a:pt x="106" y="6"/>
                  <a:pt x="106" y="6"/>
                  <a:pt x="106" y="6"/>
                </a:cubicBezTo>
                <a:cubicBezTo>
                  <a:pt x="106" y="6"/>
                  <a:pt x="106" y="6"/>
                  <a:pt x="106" y="6"/>
                </a:cubicBezTo>
                <a:cubicBezTo>
                  <a:pt x="99" y="10"/>
                  <a:pt x="99" y="10"/>
                  <a:pt x="99" y="10"/>
                </a:cubicBezTo>
                <a:close/>
                <a:moveTo>
                  <a:pt x="85" y="16"/>
                </a:moveTo>
                <a:cubicBezTo>
                  <a:pt x="93" y="12"/>
                  <a:pt x="93" y="12"/>
                  <a:pt x="93" y="12"/>
                </a:cubicBezTo>
                <a:cubicBezTo>
                  <a:pt x="92" y="12"/>
                  <a:pt x="92" y="12"/>
                  <a:pt x="92" y="12"/>
                </a:cubicBezTo>
                <a:cubicBezTo>
                  <a:pt x="85" y="16"/>
                  <a:pt x="85" y="16"/>
                  <a:pt x="85" y="16"/>
                </a:cubicBezTo>
                <a:close/>
                <a:moveTo>
                  <a:pt x="92" y="22"/>
                </a:moveTo>
                <a:cubicBezTo>
                  <a:pt x="94" y="15"/>
                  <a:pt x="94" y="15"/>
                  <a:pt x="94" y="15"/>
                </a:cubicBezTo>
                <a:cubicBezTo>
                  <a:pt x="94" y="13"/>
                  <a:pt x="94" y="13"/>
                  <a:pt x="94" y="13"/>
                </a:cubicBezTo>
                <a:cubicBezTo>
                  <a:pt x="92" y="22"/>
                  <a:pt x="92" y="22"/>
                  <a:pt x="92" y="22"/>
                </a:cubicBezTo>
                <a:close/>
                <a:moveTo>
                  <a:pt x="99" y="24"/>
                </a:moveTo>
                <a:cubicBezTo>
                  <a:pt x="99" y="22"/>
                  <a:pt x="99" y="22"/>
                  <a:pt x="99" y="22"/>
                </a:cubicBezTo>
                <a:cubicBezTo>
                  <a:pt x="96" y="13"/>
                  <a:pt x="96" y="13"/>
                  <a:pt x="96" y="13"/>
                </a:cubicBezTo>
                <a:cubicBezTo>
                  <a:pt x="96" y="13"/>
                  <a:pt x="96" y="13"/>
                  <a:pt x="96" y="13"/>
                </a:cubicBezTo>
                <a:cubicBezTo>
                  <a:pt x="99" y="24"/>
                  <a:pt x="99" y="24"/>
                  <a:pt x="99" y="24"/>
                </a:cubicBezTo>
                <a:cubicBezTo>
                  <a:pt x="99" y="24"/>
                  <a:pt x="99" y="24"/>
                  <a:pt x="99" y="24"/>
                </a:cubicBezTo>
                <a:close/>
                <a:moveTo>
                  <a:pt x="94" y="10"/>
                </a:moveTo>
                <a:cubicBezTo>
                  <a:pt x="89" y="4"/>
                  <a:pt x="89" y="4"/>
                  <a:pt x="89" y="4"/>
                </a:cubicBezTo>
                <a:cubicBezTo>
                  <a:pt x="87" y="4"/>
                  <a:pt x="87" y="4"/>
                  <a:pt x="87" y="4"/>
                </a:cubicBezTo>
                <a:cubicBezTo>
                  <a:pt x="94" y="10"/>
                  <a:pt x="94" y="10"/>
                  <a:pt x="94" y="10"/>
                </a:cubicBezTo>
                <a:close/>
                <a:moveTo>
                  <a:pt x="146" y="27"/>
                </a:moveTo>
                <a:cubicBezTo>
                  <a:pt x="146" y="27"/>
                  <a:pt x="146" y="27"/>
                  <a:pt x="145" y="27"/>
                </a:cubicBezTo>
                <a:cubicBezTo>
                  <a:pt x="145" y="27"/>
                  <a:pt x="145" y="27"/>
                  <a:pt x="145" y="27"/>
                </a:cubicBezTo>
                <a:cubicBezTo>
                  <a:pt x="145" y="27"/>
                  <a:pt x="145" y="27"/>
                  <a:pt x="145" y="27"/>
                </a:cubicBezTo>
                <a:cubicBezTo>
                  <a:pt x="146" y="27"/>
                  <a:pt x="146" y="27"/>
                  <a:pt x="146" y="27"/>
                </a:cubicBezTo>
                <a:close/>
                <a:moveTo>
                  <a:pt x="150" y="27"/>
                </a:moveTo>
                <a:cubicBezTo>
                  <a:pt x="146" y="27"/>
                  <a:pt x="146" y="27"/>
                  <a:pt x="146" y="27"/>
                </a:cubicBezTo>
                <a:cubicBezTo>
                  <a:pt x="146" y="27"/>
                  <a:pt x="146" y="27"/>
                  <a:pt x="146" y="27"/>
                </a:cubicBezTo>
                <a:cubicBezTo>
                  <a:pt x="150" y="27"/>
                  <a:pt x="150" y="27"/>
                  <a:pt x="150" y="27"/>
                </a:cubicBezTo>
                <a:close/>
                <a:moveTo>
                  <a:pt x="145" y="33"/>
                </a:moveTo>
                <a:cubicBezTo>
                  <a:pt x="146" y="33"/>
                  <a:pt x="146" y="33"/>
                  <a:pt x="146" y="33"/>
                </a:cubicBezTo>
                <a:cubicBezTo>
                  <a:pt x="146" y="28"/>
                  <a:pt x="146" y="28"/>
                  <a:pt x="146" y="28"/>
                </a:cubicBezTo>
                <a:cubicBezTo>
                  <a:pt x="145" y="28"/>
                  <a:pt x="145" y="28"/>
                  <a:pt x="145" y="28"/>
                </a:cubicBezTo>
                <a:cubicBezTo>
                  <a:pt x="145" y="33"/>
                  <a:pt x="145" y="33"/>
                  <a:pt x="145" y="33"/>
                </a:cubicBezTo>
                <a:cubicBezTo>
                  <a:pt x="145" y="33"/>
                  <a:pt x="145" y="33"/>
                  <a:pt x="145" y="33"/>
                </a:cubicBezTo>
                <a:close/>
                <a:moveTo>
                  <a:pt x="146" y="22"/>
                </a:moveTo>
                <a:cubicBezTo>
                  <a:pt x="145" y="22"/>
                  <a:pt x="145" y="22"/>
                  <a:pt x="145" y="22"/>
                </a:cubicBezTo>
                <a:cubicBezTo>
                  <a:pt x="145" y="27"/>
                  <a:pt x="145" y="27"/>
                  <a:pt x="145" y="27"/>
                </a:cubicBezTo>
                <a:cubicBezTo>
                  <a:pt x="146" y="27"/>
                  <a:pt x="146" y="27"/>
                  <a:pt x="146" y="27"/>
                </a:cubicBezTo>
                <a:cubicBezTo>
                  <a:pt x="146" y="22"/>
                  <a:pt x="146" y="22"/>
                  <a:pt x="146" y="22"/>
                </a:cubicBezTo>
                <a:cubicBezTo>
                  <a:pt x="146" y="22"/>
                  <a:pt x="146" y="22"/>
                  <a:pt x="146" y="22"/>
                </a:cubicBezTo>
                <a:close/>
                <a:moveTo>
                  <a:pt x="145" y="28"/>
                </a:moveTo>
                <a:cubicBezTo>
                  <a:pt x="142" y="31"/>
                  <a:pt x="142" y="31"/>
                  <a:pt x="142" y="31"/>
                </a:cubicBezTo>
                <a:cubicBezTo>
                  <a:pt x="142" y="31"/>
                  <a:pt x="142" y="31"/>
                  <a:pt x="142" y="31"/>
                </a:cubicBezTo>
                <a:cubicBezTo>
                  <a:pt x="145" y="28"/>
                  <a:pt x="145" y="28"/>
                  <a:pt x="145" y="28"/>
                </a:cubicBezTo>
                <a:close/>
                <a:moveTo>
                  <a:pt x="149" y="31"/>
                </a:moveTo>
                <a:cubicBezTo>
                  <a:pt x="146" y="28"/>
                  <a:pt x="146" y="28"/>
                  <a:pt x="146" y="28"/>
                </a:cubicBezTo>
                <a:cubicBezTo>
                  <a:pt x="146" y="28"/>
                  <a:pt x="146" y="28"/>
                  <a:pt x="146" y="28"/>
                </a:cubicBezTo>
                <a:cubicBezTo>
                  <a:pt x="149" y="31"/>
                  <a:pt x="149" y="31"/>
                  <a:pt x="149" y="31"/>
                </a:cubicBezTo>
                <a:close/>
                <a:moveTo>
                  <a:pt x="145" y="27"/>
                </a:moveTo>
                <a:cubicBezTo>
                  <a:pt x="141" y="27"/>
                  <a:pt x="141" y="27"/>
                  <a:pt x="141" y="27"/>
                </a:cubicBezTo>
                <a:cubicBezTo>
                  <a:pt x="141" y="27"/>
                  <a:pt x="141" y="27"/>
                  <a:pt x="141" y="27"/>
                </a:cubicBezTo>
                <a:cubicBezTo>
                  <a:pt x="145" y="27"/>
                  <a:pt x="145" y="27"/>
                  <a:pt x="145" y="27"/>
                </a:cubicBezTo>
                <a:close/>
                <a:moveTo>
                  <a:pt x="149" y="24"/>
                </a:moveTo>
                <a:cubicBezTo>
                  <a:pt x="149" y="24"/>
                  <a:pt x="149" y="24"/>
                  <a:pt x="149" y="24"/>
                </a:cubicBezTo>
                <a:cubicBezTo>
                  <a:pt x="146" y="27"/>
                  <a:pt x="146" y="27"/>
                  <a:pt x="146" y="27"/>
                </a:cubicBezTo>
                <a:cubicBezTo>
                  <a:pt x="146" y="27"/>
                  <a:pt x="146" y="27"/>
                  <a:pt x="146" y="27"/>
                </a:cubicBezTo>
                <a:cubicBezTo>
                  <a:pt x="149" y="24"/>
                  <a:pt x="149" y="24"/>
                  <a:pt x="149" y="24"/>
                </a:cubicBezTo>
                <a:cubicBezTo>
                  <a:pt x="149" y="24"/>
                  <a:pt x="149" y="24"/>
                  <a:pt x="149" y="24"/>
                </a:cubicBezTo>
                <a:close/>
                <a:moveTo>
                  <a:pt x="148" y="22"/>
                </a:moveTo>
                <a:cubicBezTo>
                  <a:pt x="148" y="22"/>
                  <a:pt x="148" y="22"/>
                  <a:pt x="148" y="22"/>
                </a:cubicBezTo>
                <a:cubicBezTo>
                  <a:pt x="146" y="25"/>
                  <a:pt x="146" y="25"/>
                  <a:pt x="146" y="25"/>
                </a:cubicBezTo>
                <a:cubicBezTo>
                  <a:pt x="146" y="25"/>
                  <a:pt x="146" y="25"/>
                  <a:pt x="146" y="25"/>
                </a:cubicBezTo>
                <a:cubicBezTo>
                  <a:pt x="148" y="22"/>
                  <a:pt x="148" y="22"/>
                  <a:pt x="148" y="22"/>
                </a:cubicBezTo>
                <a:cubicBezTo>
                  <a:pt x="148" y="22"/>
                  <a:pt x="148" y="22"/>
                  <a:pt x="148" y="22"/>
                </a:cubicBezTo>
                <a:close/>
                <a:moveTo>
                  <a:pt x="145" y="25"/>
                </a:moveTo>
                <a:cubicBezTo>
                  <a:pt x="143" y="22"/>
                  <a:pt x="143" y="22"/>
                  <a:pt x="143" y="22"/>
                </a:cubicBezTo>
                <a:cubicBezTo>
                  <a:pt x="143" y="22"/>
                  <a:pt x="143" y="22"/>
                  <a:pt x="143" y="22"/>
                </a:cubicBezTo>
                <a:cubicBezTo>
                  <a:pt x="145" y="25"/>
                  <a:pt x="145" y="25"/>
                  <a:pt x="145" y="25"/>
                </a:cubicBezTo>
                <a:close/>
                <a:moveTo>
                  <a:pt x="143" y="27"/>
                </a:moveTo>
                <a:cubicBezTo>
                  <a:pt x="141" y="25"/>
                  <a:pt x="141" y="25"/>
                  <a:pt x="141" y="25"/>
                </a:cubicBezTo>
                <a:cubicBezTo>
                  <a:pt x="139" y="25"/>
                  <a:pt x="139" y="25"/>
                  <a:pt x="139" y="25"/>
                </a:cubicBezTo>
                <a:cubicBezTo>
                  <a:pt x="143" y="27"/>
                  <a:pt x="143" y="27"/>
                  <a:pt x="143" y="27"/>
                </a:cubicBezTo>
                <a:close/>
                <a:moveTo>
                  <a:pt x="150" y="30"/>
                </a:moveTo>
                <a:cubicBezTo>
                  <a:pt x="146" y="28"/>
                  <a:pt x="146" y="28"/>
                  <a:pt x="146" y="28"/>
                </a:cubicBezTo>
                <a:cubicBezTo>
                  <a:pt x="146" y="28"/>
                  <a:pt x="146" y="28"/>
                  <a:pt x="146" y="28"/>
                </a:cubicBezTo>
                <a:cubicBezTo>
                  <a:pt x="150" y="30"/>
                  <a:pt x="150" y="30"/>
                  <a:pt x="150" y="30"/>
                </a:cubicBezTo>
                <a:close/>
                <a:moveTo>
                  <a:pt x="148" y="27"/>
                </a:moveTo>
                <a:cubicBezTo>
                  <a:pt x="150" y="24"/>
                  <a:pt x="150" y="24"/>
                  <a:pt x="150" y="24"/>
                </a:cubicBezTo>
                <a:cubicBezTo>
                  <a:pt x="150" y="24"/>
                  <a:pt x="150" y="24"/>
                  <a:pt x="150" y="24"/>
                </a:cubicBezTo>
                <a:cubicBezTo>
                  <a:pt x="148" y="27"/>
                  <a:pt x="148" y="27"/>
                  <a:pt x="148" y="27"/>
                </a:cubicBezTo>
                <a:close/>
                <a:moveTo>
                  <a:pt x="141" y="30"/>
                </a:moveTo>
                <a:cubicBezTo>
                  <a:pt x="143" y="28"/>
                  <a:pt x="143" y="28"/>
                  <a:pt x="143" y="28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1" y="30"/>
                  <a:pt x="141" y="30"/>
                  <a:pt x="141" y="30"/>
                </a:cubicBezTo>
                <a:close/>
                <a:moveTo>
                  <a:pt x="143" y="33"/>
                </a:moveTo>
                <a:cubicBezTo>
                  <a:pt x="145" y="28"/>
                  <a:pt x="145" y="28"/>
                  <a:pt x="145" y="28"/>
                </a:cubicBezTo>
                <a:cubicBezTo>
                  <a:pt x="145" y="28"/>
                  <a:pt x="145" y="28"/>
                  <a:pt x="145" y="28"/>
                </a:cubicBezTo>
                <a:cubicBezTo>
                  <a:pt x="143" y="33"/>
                  <a:pt x="143" y="33"/>
                  <a:pt x="143" y="33"/>
                </a:cubicBezTo>
                <a:close/>
                <a:moveTo>
                  <a:pt x="148" y="33"/>
                </a:moveTo>
                <a:cubicBezTo>
                  <a:pt x="148" y="33"/>
                  <a:pt x="148" y="33"/>
                  <a:pt x="148" y="33"/>
                </a:cubicBezTo>
                <a:cubicBezTo>
                  <a:pt x="146" y="28"/>
                  <a:pt x="146" y="28"/>
                  <a:pt x="146" y="28"/>
                </a:cubicBezTo>
                <a:cubicBezTo>
                  <a:pt x="146" y="28"/>
                  <a:pt x="146" y="28"/>
                  <a:pt x="146" y="28"/>
                </a:cubicBezTo>
                <a:cubicBezTo>
                  <a:pt x="148" y="33"/>
                  <a:pt x="148" y="33"/>
                  <a:pt x="148" y="33"/>
                </a:cubicBezTo>
                <a:cubicBezTo>
                  <a:pt x="148" y="33"/>
                  <a:pt x="148" y="33"/>
                  <a:pt x="148" y="33"/>
                </a:cubicBezTo>
                <a:close/>
                <a:moveTo>
                  <a:pt x="145" y="27"/>
                </a:moveTo>
                <a:cubicBezTo>
                  <a:pt x="142" y="24"/>
                  <a:pt x="142" y="24"/>
                  <a:pt x="142" y="24"/>
                </a:cubicBezTo>
                <a:cubicBezTo>
                  <a:pt x="142" y="24"/>
                  <a:pt x="142" y="24"/>
                  <a:pt x="142" y="24"/>
                </a:cubicBezTo>
                <a:cubicBezTo>
                  <a:pt x="145" y="27"/>
                  <a:pt x="145" y="27"/>
                  <a:pt x="145" y="27"/>
                </a:cubicBezTo>
                <a:close/>
                <a:moveTo>
                  <a:pt x="145" y="27"/>
                </a:moveTo>
                <a:cubicBezTo>
                  <a:pt x="145" y="27"/>
                  <a:pt x="145" y="27"/>
                  <a:pt x="145" y="2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F99E1129-63E7-6189-0A62-F24862C9D379}"/>
              </a:ext>
            </a:extLst>
          </p:cNvPr>
          <p:cNvSpPr>
            <a:spLocks noEditPoints="1"/>
          </p:cNvSpPr>
          <p:nvPr/>
        </p:nvSpPr>
        <p:spPr bwMode="auto">
          <a:xfrm>
            <a:off x="6251576" y="5226050"/>
            <a:ext cx="236538" cy="254000"/>
          </a:xfrm>
          <a:custGeom>
            <a:avLst/>
            <a:gdLst>
              <a:gd name="T0" fmla="*/ 55 w 149"/>
              <a:gd name="T1" fmla="*/ 148 h 160"/>
              <a:gd name="T2" fmla="*/ 43 w 149"/>
              <a:gd name="T3" fmla="*/ 143 h 160"/>
              <a:gd name="T4" fmla="*/ 16 w 149"/>
              <a:gd name="T5" fmla="*/ 130 h 160"/>
              <a:gd name="T6" fmla="*/ 28 w 149"/>
              <a:gd name="T7" fmla="*/ 101 h 160"/>
              <a:gd name="T8" fmla="*/ 0 w 149"/>
              <a:gd name="T9" fmla="*/ 72 h 160"/>
              <a:gd name="T10" fmla="*/ 29 w 149"/>
              <a:gd name="T11" fmla="*/ 60 h 160"/>
              <a:gd name="T12" fmla="*/ 28 w 149"/>
              <a:gd name="T13" fmla="*/ 18 h 160"/>
              <a:gd name="T14" fmla="*/ 55 w 149"/>
              <a:gd name="T15" fmla="*/ 31 h 160"/>
              <a:gd name="T16" fmla="*/ 67 w 149"/>
              <a:gd name="T17" fmla="*/ 0 h 160"/>
              <a:gd name="T18" fmla="*/ 93 w 149"/>
              <a:gd name="T19" fmla="*/ 30 h 160"/>
              <a:gd name="T20" fmla="*/ 114 w 149"/>
              <a:gd name="T21" fmla="*/ 15 h 160"/>
              <a:gd name="T22" fmla="*/ 135 w 149"/>
              <a:gd name="T23" fmla="*/ 38 h 160"/>
              <a:gd name="T24" fmla="*/ 121 w 149"/>
              <a:gd name="T25" fmla="*/ 60 h 160"/>
              <a:gd name="T26" fmla="*/ 149 w 149"/>
              <a:gd name="T27" fmla="*/ 88 h 160"/>
              <a:gd name="T28" fmla="*/ 121 w 149"/>
              <a:gd name="T29" fmla="*/ 101 h 160"/>
              <a:gd name="T30" fmla="*/ 133 w 149"/>
              <a:gd name="T31" fmla="*/ 130 h 160"/>
              <a:gd name="T32" fmla="*/ 106 w 149"/>
              <a:gd name="T33" fmla="*/ 143 h 160"/>
              <a:gd name="T34" fmla="*/ 93 w 149"/>
              <a:gd name="T35" fmla="*/ 148 h 160"/>
              <a:gd name="T36" fmla="*/ 57 w 149"/>
              <a:gd name="T37" fmla="*/ 120 h 160"/>
              <a:gd name="T38" fmla="*/ 64 w 149"/>
              <a:gd name="T39" fmla="*/ 148 h 160"/>
              <a:gd name="T40" fmla="*/ 85 w 149"/>
              <a:gd name="T41" fmla="*/ 148 h 160"/>
              <a:gd name="T42" fmla="*/ 92 w 149"/>
              <a:gd name="T43" fmla="*/ 120 h 160"/>
              <a:gd name="T44" fmla="*/ 114 w 149"/>
              <a:gd name="T45" fmla="*/ 136 h 160"/>
              <a:gd name="T46" fmla="*/ 126 w 149"/>
              <a:gd name="T47" fmla="*/ 121 h 160"/>
              <a:gd name="T48" fmla="*/ 114 w 149"/>
              <a:gd name="T49" fmla="*/ 94 h 160"/>
              <a:gd name="T50" fmla="*/ 139 w 149"/>
              <a:gd name="T51" fmla="*/ 90 h 160"/>
              <a:gd name="T52" fmla="*/ 138 w 149"/>
              <a:gd name="T53" fmla="*/ 69 h 160"/>
              <a:gd name="T54" fmla="*/ 111 w 149"/>
              <a:gd name="T55" fmla="*/ 61 h 160"/>
              <a:gd name="T56" fmla="*/ 126 w 149"/>
              <a:gd name="T57" fmla="*/ 38 h 160"/>
              <a:gd name="T58" fmla="*/ 114 w 149"/>
              <a:gd name="T59" fmla="*/ 25 h 160"/>
              <a:gd name="T60" fmla="*/ 92 w 149"/>
              <a:gd name="T61" fmla="*/ 41 h 160"/>
              <a:gd name="T62" fmla="*/ 85 w 149"/>
              <a:gd name="T63" fmla="*/ 12 h 160"/>
              <a:gd name="T64" fmla="*/ 64 w 149"/>
              <a:gd name="T65" fmla="*/ 12 h 160"/>
              <a:gd name="T66" fmla="*/ 57 w 149"/>
              <a:gd name="T67" fmla="*/ 41 h 160"/>
              <a:gd name="T68" fmla="*/ 35 w 149"/>
              <a:gd name="T69" fmla="*/ 25 h 160"/>
              <a:gd name="T70" fmla="*/ 23 w 149"/>
              <a:gd name="T71" fmla="*/ 40 h 160"/>
              <a:gd name="T72" fmla="*/ 35 w 149"/>
              <a:gd name="T73" fmla="*/ 67 h 160"/>
              <a:gd name="T74" fmla="*/ 10 w 149"/>
              <a:gd name="T75" fmla="*/ 72 h 160"/>
              <a:gd name="T76" fmla="*/ 31 w 149"/>
              <a:gd name="T77" fmla="*/ 91 h 160"/>
              <a:gd name="T78" fmla="*/ 36 w 149"/>
              <a:gd name="T79" fmla="*/ 106 h 160"/>
              <a:gd name="T80" fmla="*/ 34 w 149"/>
              <a:gd name="T81" fmla="*/ 136 h 160"/>
              <a:gd name="T82" fmla="*/ 50 w 149"/>
              <a:gd name="T83" fmla="*/ 120 h 160"/>
              <a:gd name="T84" fmla="*/ 53 w 149"/>
              <a:gd name="T85" fmla="*/ 80 h 160"/>
              <a:gd name="T86" fmla="*/ 74 w 149"/>
              <a:gd name="T87" fmla="*/ 103 h 160"/>
              <a:gd name="T88" fmla="*/ 74 w 149"/>
              <a:gd name="T89" fmla="*/ 94 h 160"/>
              <a:gd name="T90" fmla="*/ 74 w 149"/>
              <a:gd name="T91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9" h="160">
                <a:moveTo>
                  <a:pt x="82" y="160"/>
                </a:moveTo>
                <a:cubicBezTo>
                  <a:pt x="67" y="160"/>
                  <a:pt x="67" y="160"/>
                  <a:pt x="67" y="160"/>
                </a:cubicBezTo>
                <a:cubicBezTo>
                  <a:pt x="61" y="160"/>
                  <a:pt x="55" y="155"/>
                  <a:pt x="55" y="148"/>
                </a:cubicBezTo>
                <a:cubicBezTo>
                  <a:pt x="55" y="130"/>
                  <a:pt x="55" y="130"/>
                  <a:pt x="55" y="130"/>
                </a:cubicBezTo>
                <a:cubicBezTo>
                  <a:pt x="55" y="129"/>
                  <a:pt x="55" y="129"/>
                  <a:pt x="55" y="129"/>
                </a:cubicBezTo>
                <a:cubicBezTo>
                  <a:pt x="43" y="143"/>
                  <a:pt x="43" y="143"/>
                  <a:pt x="43" y="143"/>
                </a:cubicBezTo>
                <a:cubicBezTo>
                  <a:pt x="42" y="145"/>
                  <a:pt x="38" y="145"/>
                  <a:pt x="35" y="145"/>
                </a:cubicBezTo>
                <a:cubicBezTo>
                  <a:pt x="33" y="145"/>
                  <a:pt x="30" y="145"/>
                  <a:pt x="28" y="143"/>
                </a:cubicBezTo>
                <a:cubicBezTo>
                  <a:pt x="16" y="130"/>
                  <a:pt x="16" y="130"/>
                  <a:pt x="16" y="130"/>
                </a:cubicBezTo>
                <a:cubicBezTo>
                  <a:pt x="12" y="126"/>
                  <a:pt x="12" y="118"/>
                  <a:pt x="16" y="114"/>
                </a:cubicBezTo>
                <a:cubicBezTo>
                  <a:pt x="29" y="101"/>
                  <a:pt x="29" y="101"/>
                  <a:pt x="29" y="101"/>
                </a:cubicBezTo>
                <a:cubicBezTo>
                  <a:pt x="28" y="101"/>
                  <a:pt x="28" y="101"/>
                  <a:pt x="28" y="101"/>
                </a:cubicBezTo>
                <a:cubicBezTo>
                  <a:pt x="11" y="101"/>
                  <a:pt x="11" y="101"/>
                  <a:pt x="11" y="101"/>
                </a:cubicBezTo>
                <a:cubicBezTo>
                  <a:pt x="5" y="101"/>
                  <a:pt x="0" y="95"/>
                  <a:pt x="0" y="88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1" y="60"/>
                </a:cubicBezTo>
                <a:cubicBezTo>
                  <a:pt x="28" y="60"/>
                  <a:pt x="28" y="60"/>
                  <a:pt x="28" y="60"/>
                </a:cubicBezTo>
                <a:cubicBezTo>
                  <a:pt x="29" y="60"/>
                  <a:pt x="29" y="60"/>
                  <a:pt x="29" y="60"/>
                </a:cubicBezTo>
                <a:cubicBezTo>
                  <a:pt x="16" y="46"/>
                  <a:pt x="16" y="46"/>
                  <a:pt x="16" y="46"/>
                </a:cubicBezTo>
                <a:cubicBezTo>
                  <a:pt x="12" y="42"/>
                  <a:pt x="12" y="34"/>
                  <a:pt x="16" y="30"/>
                </a:cubicBezTo>
                <a:cubicBezTo>
                  <a:pt x="28" y="18"/>
                  <a:pt x="28" y="18"/>
                  <a:pt x="28" y="18"/>
                </a:cubicBezTo>
                <a:cubicBezTo>
                  <a:pt x="30" y="15"/>
                  <a:pt x="33" y="15"/>
                  <a:pt x="35" y="15"/>
                </a:cubicBezTo>
                <a:cubicBezTo>
                  <a:pt x="38" y="15"/>
                  <a:pt x="42" y="15"/>
                  <a:pt x="43" y="18"/>
                </a:cubicBezTo>
                <a:cubicBezTo>
                  <a:pt x="55" y="31"/>
                  <a:pt x="55" y="31"/>
                  <a:pt x="55" y="31"/>
                </a:cubicBezTo>
                <a:cubicBezTo>
                  <a:pt x="55" y="30"/>
                  <a:pt x="55" y="30"/>
                  <a:pt x="55" y="30"/>
                </a:cubicBezTo>
                <a:cubicBezTo>
                  <a:pt x="55" y="12"/>
                  <a:pt x="55" y="12"/>
                  <a:pt x="55" y="12"/>
                </a:cubicBezTo>
                <a:cubicBezTo>
                  <a:pt x="55" y="6"/>
                  <a:pt x="61" y="0"/>
                  <a:pt x="67" y="0"/>
                </a:cubicBezTo>
                <a:cubicBezTo>
                  <a:pt x="82" y="0"/>
                  <a:pt x="82" y="0"/>
                  <a:pt x="82" y="0"/>
                </a:cubicBezTo>
                <a:cubicBezTo>
                  <a:pt x="88" y="0"/>
                  <a:pt x="93" y="6"/>
                  <a:pt x="93" y="12"/>
                </a:cubicBezTo>
                <a:cubicBezTo>
                  <a:pt x="93" y="30"/>
                  <a:pt x="93" y="30"/>
                  <a:pt x="93" y="30"/>
                </a:cubicBezTo>
                <a:cubicBezTo>
                  <a:pt x="93" y="31"/>
                  <a:pt x="93" y="31"/>
                  <a:pt x="93" y="31"/>
                </a:cubicBezTo>
                <a:cubicBezTo>
                  <a:pt x="106" y="18"/>
                  <a:pt x="106" y="18"/>
                  <a:pt x="106" y="18"/>
                </a:cubicBezTo>
                <a:cubicBezTo>
                  <a:pt x="107" y="15"/>
                  <a:pt x="111" y="15"/>
                  <a:pt x="114" y="15"/>
                </a:cubicBezTo>
                <a:cubicBezTo>
                  <a:pt x="116" y="15"/>
                  <a:pt x="119" y="15"/>
                  <a:pt x="121" y="18"/>
                </a:cubicBezTo>
                <a:cubicBezTo>
                  <a:pt x="133" y="30"/>
                  <a:pt x="133" y="30"/>
                  <a:pt x="133" y="30"/>
                </a:cubicBezTo>
                <a:cubicBezTo>
                  <a:pt x="135" y="31"/>
                  <a:pt x="135" y="35"/>
                  <a:pt x="135" y="38"/>
                </a:cubicBezTo>
                <a:cubicBezTo>
                  <a:pt x="135" y="41"/>
                  <a:pt x="135" y="45"/>
                  <a:pt x="133" y="46"/>
                </a:cubicBezTo>
                <a:cubicBezTo>
                  <a:pt x="120" y="60"/>
                  <a:pt x="120" y="60"/>
                  <a:pt x="120" y="60"/>
                </a:cubicBezTo>
                <a:cubicBezTo>
                  <a:pt x="120" y="60"/>
                  <a:pt x="120" y="60"/>
                  <a:pt x="121" y="60"/>
                </a:cubicBezTo>
                <a:cubicBezTo>
                  <a:pt x="138" y="60"/>
                  <a:pt x="138" y="60"/>
                  <a:pt x="138" y="60"/>
                </a:cubicBezTo>
                <a:cubicBezTo>
                  <a:pt x="144" y="60"/>
                  <a:pt x="149" y="65"/>
                  <a:pt x="149" y="72"/>
                </a:cubicBezTo>
                <a:cubicBezTo>
                  <a:pt x="149" y="88"/>
                  <a:pt x="149" y="88"/>
                  <a:pt x="149" y="88"/>
                </a:cubicBezTo>
                <a:cubicBezTo>
                  <a:pt x="149" y="91"/>
                  <a:pt x="148" y="95"/>
                  <a:pt x="145" y="97"/>
                </a:cubicBezTo>
                <a:cubicBezTo>
                  <a:pt x="143" y="99"/>
                  <a:pt x="140" y="101"/>
                  <a:pt x="138" y="101"/>
                </a:cubicBezTo>
                <a:cubicBezTo>
                  <a:pt x="121" y="101"/>
                  <a:pt x="121" y="101"/>
                  <a:pt x="121" y="101"/>
                </a:cubicBezTo>
                <a:cubicBezTo>
                  <a:pt x="120" y="101"/>
                  <a:pt x="120" y="101"/>
                  <a:pt x="120" y="101"/>
                </a:cubicBezTo>
                <a:cubicBezTo>
                  <a:pt x="133" y="114"/>
                  <a:pt x="133" y="114"/>
                  <a:pt x="133" y="114"/>
                </a:cubicBezTo>
                <a:cubicBezTo>
                  <a:pt x="136" y="118"/>
                  <a:pt x="136" y="126"/>
                  <a:pt x="133" y="130"/>
                </a:cubicBezTo>
                <a:cubicBezTo>
                  <a:pt x="121" y="143"/>
                  <a:pt x="121" y="143"/>
                  <a:pt x="121" y="143"/>
                </a:cubicBezTo>
                <a:cubicBezTo>
                  <a:pt x="119" y="145"/>
                  <a:pt x="116" y="145"/>
                  <a:pt x="114" y="145"/>
                </a:cubicBezTo>
                <a:cubicBezTo>
                  <a:pt x="111" y="145"/>
                  <a:pt x="107" y="145"/>
                  <a:pt x="106" y="143"/>
                </a:cubicBezTo>
                <a:cubicBezTo>
                  <a:pt x="93" y="129"/>
                  <a:pt x="93" y="129"/>
                  <a:pt x="93" y="129"/>
                </a:cubicBezTo>
                <a:cubicBezTo>
                  <a:pt x="93" y="129"/>
                  <a:pt x="93" y="129"/>
                  <a:pt x="93" y="130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3" y="155"/>
                  <a:pt x="88" y="160"/>
                  <a:pt x="82" y="160"/>
                </a:cubicBezTo>
                <a:close/>
                <a:moveTo>
                  <a:pt x="54" y="118"/>
                </a:moveTo>
                <a:cubicBezTo>
                  <a:pt x="54" y="118"/>
                  <a:pt x="55" y="120"/>
                  <a:pt x="57" y="120"/>
                </a:cubicBezTo>
                <a:cubicBezTo>
                  <a:pt x="58" y="120"/>
                  <a:pt x="59" y="121"/>
                  <a:pt x="62" y="122"/>
                </a:cubicBezTo>
                <a:cubicBezTo>
                  <a:pt x="63" y="122"/>
                  <a:pt x="64" y="124"/>
                  <a:pt x="64" y="126"/>
                </a:cubicBezTo>
                <a:cubicBezTo>
                  <a:pt x="64" y="148"/>
                  <a:pt x="64" y="148"/>
                  <a:pt x="64" y="148"/>
                </a:cubicBezTo>
                <a:cubicBezTo>
                  <a:pt x="64" y="149"/>
                  <a:pt x="66" y="149"/>
                  <a:pt x="67" y="149"/>
                </a:cubicBezTo>
                <a:cubicBezTo>
                  <a:pt x="82" y="149"/>
                  <a:pt x="82" y="149"/>
                  <a:pt x="82" y="149"/>
                </a:cubicBezTo>
                <a:cubicBezTo>
                  <a:pt x="83" y="149"/>
                  <a:pt x="85" y="149"/>
                  <a:pt x="85" y="148"/>
                </a:cubicBezTo>
                <a:cubicBezTo>
                  <a:pt x="85" y="126"/>
                  <a:pt x="85" y="126"/>
                  <a:pt x="85" y="126"/>
                </a:cubicBezTo>
                <a:cubicBezTo>
                  <a:pt x="85" y="124"/>
                  <a:pt x="86" y="122"/>
                  <a:pt x="87" y="122"/>
                </a:cubicBezTo>
                <a:cubicBezTo>
                  <a:pt x="90" y="121"/>
                  <a:pt x="91" y="120"/>
                  <a:pt x="92" y="120"/>
                </a:cubicBezTo>
                <a:cubicBezTo>
                  <a:pt x="95" y="118"/>
                  <a:pt x="97" y="118"/>
                  <a:pt x="98" y="120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114" y="136"/>
                  <a:pt x="114" y="136"/>
                  <a:pt x="114" y="136"/>
                </a:cubicBezTo>
                <a:cubicBezTo>
                  <a:pt x="115" y="136"/>
                  <a:pt x="115" y="136"/>
                  <a:pt x="115" y="136"/>
                </a:cubicBezTo>
                <a:cubicBezTo>
                  <a:pt x="126" y="124"/>
                  <a:pt x="126" y="124"/>
                  <a:pt x="126" y="124"/>
                </a:cubicBezTo>
                <a:cubicBezTo>
                  <a:pt x="126" y="122"/>
                  <a:pt x="126" y="121"/>
                  <a:pt x="126" y="121"/>
                </a:cubicBezTo>
                <a:cubicBezTo>
                  <a:pt x="111" y="106"/>
                  <a:pt x="111" y="106"/>
                  <a:pt x="111" y="106"/>
                </a:cubicBezTo>
                <a:cubicBezTo>
                  <a:pt x="110" y="105"/>
                  <a:pt x="110" y="102"/>
                  <a:pt x="111" y="99"/>
                </a:cubicBezTo>
                <a:cubicBezTo>
                  <a:pt x="112" y="98"/>
                  <a:pt x="112" y="97"/>
                  <a:pt x="114" y="94"/>
                </a:cubicBezTo>
                <a:cubicBezTo>
                  <a:pt x="114" y="92"/>
                  <a:pt x="115" y="91"/>
                  <a:pt x="117" y="91"/>
                </a:cubicBezTo>
                <a:cubicBezTo>
                  <a:pt x="138" y="91"/>
                  <a:pt x="138" y="91"/>
                  <a:pt x="138" y="91"/>
                </a:cubicBezTo>
                <a:cubicBezTo>
                  <a:pt x="139" y="90"/>
                  <a:pt x="139" y="90"/>
                  <a:pt x="139" y="90"/>
                </a:cubicBezTo>
                <a:cubicBezTo>
                  <a:pt x="139" y="90"/>
                  <a:pt x="139" y="90"/>
                  <a:pt x="139" y="88"/>
                </a:cubicBezTo>
                <a:cubicBezTo>
                  <a:pt x="139" y="72"/>
                  <a:pt x="139" y="72"/>
                  <a:pt x="139" y="72"/>
                </a:cubicBezTo>
                <a:cubicBezTo>
                  <a:pt x="139" y="71"/>
                  <a:pt x="139" y="69"/>
                  <a:pt x="138" y="69"/>
                </a:cubicBezTo>
                <a:cubicBezTo>
                  <a:pt x="117" y="69"/>
                  <a:pt x="117" y="69"/>
                  <a:pt x="117" y="69"/>
                </a:cubicBezTo>
                <a:cubicBezTo>
                  <a:pt x="115" y="69"/>
                  <a:pt x="114" y="68"/>
                  <a:pt x="114" y="67"/>
                </a:cubicBezTo>
                <a:cubicBezTo>
                  <a:pt x="112" y="64"/>
                  <a:pt x="112" y="63"/>
                  <a:pt x="111" y="61"/>
                </a:cubicBezTo>
                <a:cubicBezTo>
                  <a:pt x="110" y="59"/>
                  <a:pt x="110" y="56"/>
                  <a:pt x="111" y="54"/>
                </a:cubicBezTo>
                <a:cubicBezTo>
                  <a:pt x="126" y="40"/>
                  <a:pt x="126" y="40"/>
                  <a:pt x="126" y="40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7"/>
                  <a:pt x="126" y="37"/>
                  <a:pt x="126" y="37"/>
                </a:cubicBezTo>
                <a:cubicBezTo>
                  <a:pt x="115" y="25"/>
                  <a:pt x="115" y="25"/>
                  <a:pt x="115" y="25"/>
                </a:cubicBezTo>
                <a:cubicBezTo>
                  <a:pt x="114" y="25"/>
                  <a:pt x="114" y="25"/>
                  <a:pt x="114" y="25"/>
                </a:cubicBezTo>
                <a:cubicBezTo>
                  <a:pt x="112" y="25"/>
                  <a:pt x="112" y="25"/>
                  <a:pt x="112" y="25"/>
                </a:cubicBezTo>
                <a:cubicBezTo>
                  <a:pt x="98" y="40"/>
                  <a:pt x="98" y="40"/>
                  <a:pt x="98" y="40"/>
                </a:cubicBezTo>
                <a:cubicBezTo>
                  <a:pt x="97" y="42"/>
                  <a:pt x="95" y="42"/>
                  <a:pt x="92" y="41"/>
                </a:cubicBezTo>
                <a:cubicBezTo>
                  <a:pt x="91" y="40"/>
                  <a:pt x="90" y="40"/>
                  <a:pt x="87" y="38"/>
                </a:cubicBezTo>
                <a:cubicBezTo>
                  <a:pt x="86" y="38"/>
                  <a:pt x="85" y="37"/>
                  <a:pt x="85" y="34"/>
                </a:cubicBezTo>
                <a:cubicBezTo>
                  <a:pt x="85" y="12"/>
                  <a:pt x="85" y="12"/>
                  <a:pt x="85" y="12"/>
                </a:cubicBezTo>
                <a:cubicBezTo>
                  <a:pt x="85" y="11"/>
                  <a:pt x="83" y="11"/>
                  <a:pt x="82" y="11"/>
                </a:cubicBezTo>
                <a:cubicBezTo>
                  <a:pt x="67" y="11"/>
                  <a:pt x="67" y="11"/>
                  <a:pt x="67" y="11"/>
                </a:cubicBezTo>
                <a:cubicBezTo>
                  <a:pt x="66" y="11"/>
                  <a:pt x="64" y="11"/>
                  <a:pt x="64" y="12"/>
                </a:cubicBezTo>
                <a:cubicBezTo>
                  <a:pt x="64" y="34"/>
                  <a:pt x="64" y="34"/>
                  <a:pt x="64" y="34"/>
                </a:cubicBezTo>
                <a:cubicBezTo>
                  <a:pt x="64" y="37"/>
                  <a:pt x="63" y="38"/>
                  <a:pt x="62" y="38"/>
                </a:cubicBezTo>
                <a:cubicBezTo>
                  <a:pt x="59" y="40"/>
                  <a:pt x="58" y="40"/>
                  <a:pt x="57" y="41"/>
                </a:cubicBezTo>
                <a:cubicBezTo>
                  <a:pt x="54" y="42"/>
                  <a:pt x="52" y="42"/>
                  <a:pt x="50" y="40"/>
                </a:cubicBezTo>
                <a:cubicBezTo>
                  <a:pt x="36" y="25"/>
                  <a:pt x="36" y="25"/>
                  <a:pt x="36" y="25"/>
                </a:cubicBezTo>
                <a:cubicBezTo>
                  <a:pt x="35" y="25"/>
                  <a:pt x="35" y="25"/>
                  <a:pt x="35" y="25"/>
                </a:cubicBezTo>
                <a:cubicBezTo>
                  <a:pt x="34" y="25"/>
                  <a:pt x="34" y="25"/>
                  <a:pt x="34" y="25"/>
                </a:cubicBezTo>
                <a:cubicBezTo>
                  <a:pt x="23" y="37"/>
                  <a:pt x="23" y="37"/>
                  <a:pt x="23" y="37"/>
                </a:cubicBezTo>
                <a:cubicBezTo>
                  <a:pt x="23" y="38"/>
                  <a:pt x="23" y="38"/>
                  <a:pt x="23" y="40"/>
                </a:cubicBezTo>
                <a:cubicBezTo>
                  <a:pt x="36" y="54"/>
                  <a:pt x="36" y="54"/>
                  <a:pt x="36" y="54"/>
                </a:cubicBezTo>
                <a:cubicBezTo>
                  <a:pt x="39" y="56"/>
                  <a:pt x="39" y="59"/>
                  <a:pt x="38" y="61"/>
                </a:cubicBezTo>
                <a:cubicBezTo>
                  <a:pt x="36" y="63"/>
                  <a:pt x="36" y="64"/>
                  <a:pt x="35" y="67"/>
                </a:cubicBezTo>
                <a:cubicBezTo>
                  <a:pt x="35" y="68"/>
                  <a:pt x="34" y="69"/>
                  <a:pt x="31" y="69"/>
                </a:cubicBezTo>
                <a:cubicBezTo>
                  <a:pt x="11" y="69"/>
                  <a:pt x="11" y="69"/>
                  <a:pt x="11" y="69"/>
                </a:cubicBezTo>
                <a:cubicBezTo>
                  <a:pt x="10" y="69"/>
                  <a:pt x="10" y="71"/>
                  <a:pt x="10" y="72"/>
                </a:cubicBezTo>
                <a:cubicBezTo>
                  <a:pt x="10" y="88"/>
                  <a:pt x="10" y="88"/>
                  <a:pt x="10" y="88"/>
                </a:cubicBezTo>
                <a:cubicBezTo>
                  <a:pt x="10" y="90"/>
                  <a:pt x="10" y="91"/>
                  <a:pt x="11" y="91"/>
                </a:cubicBezTo>
                <a:cubicBezTo>
                  <a:pt x="31" y="91"/>
                  <a:pt x="31" y="91"/>
                  <a:pt x="31" y="91"/>
                </a:cubicBezTo>
                <a:cubicBezTo>
                  <a:pt x="34" y="91"/>
                  <a:pt x="35" y="92"/>
                  <a:pt x="35" y="94"/>
                </a:cubicBezTo>
                <a:cubicBezTo>
                  <a:pt x="36" y="97"/>
                  <a:pt x="36" y="98"/>
                  <a:pt x="38" y="99"/>
                </a:cubicBezTo>
                <a:cubicBezTo>
                  <a:pt x="39" y="102"/>
                  <a:pt x="39" y="105"/>
                  <a:pt x="36" y="106"/>
                </a:cubicBezTo>
                <a:cubicBezTo>
                  <a:pt x="23" y="121"/>
                  <a:pt x="23" y="121"/>
                  <a:pt x="23" y="121"/>
                </a:cubicBezTo>
                <a:cubicBezTo>
                  <a:pt x="23" y="121"/>
                  <a:pt x="23" y="122"/>
                  <a:pt x="23" y="124"/>
                </a:cubicBezTo>
                <a:cubicBezTo>
                  <a:pt x="34" y="136"/>
                  <a:pt x="34" y="136"/>
                  <a:pt x="34" y="136"/>
                </a:cubicBezTo>
                <a:cubicBezTo>
                  <a:pt x="35" y="136"/>
                  <a:pt x="35" y="136"/>
                  <a:pt x="35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50" y="120"/>
                  <a:pt x="50" y="120"/>
                  <a:pt x="50" y="120"/>
                </a:cubicBezTo>
                <a:cubicBezTo>
                  <a:pt x="52" y="120"/>
                  <a:pt x="53" y="118"/>
                  <a:pt x="54" y="118"/>
                </a:cubicBezTo>
                <a:close/>
                <a:moveTo>
                  <a:pt x="74" y="103"/>
                </a:moveTo>
                <a:cubicBezTo>
                  <a:pt x="62" y="103"/>
                  <a:pt x="53" y="92"/>
                  <a:pt x="53" y="80"/>
                </a:cubicBezTo>
                <a:cubicBezTo>
                  <a:pt x="53" y="67"/>
                  <a:pt x="62" y="57"/>
                  <a:pt x="74" y="57"/>
                </a:cubicBezTo>
                <a:cubicBezTo>
                  <a:pt x="86" y="57"/>
                  <a:pt x="96" y="67"/>
                  <a:pt x="96" y="80"/>
                </a:cubicBezTo>
                <a:cubicBezTo>
                  <a:pt x="96" y="92"/>
                  <a:pt x="86" y="103"/>
                  <a:pt x="74" y="103"/>
                </a:cubicBezTo>
                <a:close/>
                <a:moveTo>
                  <a:pt x="74" y="67"/>
                </a:moveTo>
                <a:cubicBezTo>
                  <a:pt x="67" y="67"/>
                  <a:pt x="62" y="72"/>
                  <a:pt x="62" y="80"/>
                </a:cubicBezTo>
                <a:cubicBezTo>
                  <a:pt x="62" y="88"/>
                  <a:pt x="67" y="94"/>
                  <a:pt x="74" y="94"/>
                </a:cubicBezTo>
                <a:cubicBezTo>
                  <a:pt x="82" y="94"/>
                  <a:pt x="87" y="88"/>
                  <a:pt x="87" y="80"/>
                </a:cubicBezTo>
                <a:cubicBezTo>
                  <a:pt x="87" y="72"/>
                  <a:pt x="82" y="67"/>
                  <a:pt x="74" y="67"/>
                </a:cubicBezTo>
                <a:close/>
                <a:moveTo>
                  <a:pt x="74" y="67"/>
                </a:moveTo>
                <a:cubicBezTo>
                  <a:pt x="74" y="67"/>
                  <a:pt x="74" y="67"/>
                  <a:pt x="74" y="6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9B199469-D9A5-96EC-5A1F-26A7829A7AB6}"/>
              </a:ext>
            </a:extLst>
          </p:cNvPr>
          <p:cNvSpPr>
            <a:spLocks noEditPoints="1"/>
          </p:cNvSpPr>
          <p:nvPr/>
        </p:nvSpPr>
        <p:spPr bwMode="auto">
          <a:xfrm>
            <a:off x="5707063" y="5226050"/>
            <a:ext cx="223838" cy="254000"/>
          </a:xfrm>
          <a:custGeom>
            <a:avLst/>
            <a:gdLst>
              <a:gd name="T0" fmla="*/ 141 w 141"/>
              <a:gd name="T1" fmla="*/ 37 h 160"/>
              <a:gd name="T2" fmla="*/ 137 w 141"/>
              <a:gd name="T3" fmla="*/ 32 h 160"/>
              <a:gd name="T4" fmla="*/ 72 w 141"/>
              <a:gd name="T5" fmla="*/ 0 h 160"/>
              <a:gd name="T6" fmla="*/ 68 w 141"/>
              <a:gd name="T7" fmla="*/ 0 h 160"/>
              <a:gd name="T8" fmla="*/ 2 w 141"/>
              <a:gd name="T9" fmla="*/ 32 h 160"/>
              <a:gd name="T10" fmla="*/ 2 w 141"/>
              <a:gd name="T11" fmla="*/ 32 h 160"/>
              <a:gd name="T12" fmla="*/ 0 w 141"/>
              <a:gd name="T13" fmla="*/ 35 h 160"/>
              <a:gd name="T14" fmla="*/ 0 w 141"/>
              <a:gd name="T15" fmla="*/ 36 h 160"/>
              <a:gd name="T16" fmla="*/ 0 w 141"/>
              <a:gd name="T17" fmla="*/ 37 h 160"/>
              <a:gd name="T18" fmla="*/ 0 w 141"/>
              <a:gd name="T19" fmla="*/ 110 h 160"/>
              <a:gd name="T20" fmla="*/ 1 w 141"/>
              <a:gd name="T21" fmla="*/ 116 h 160"/>
              <a:gd name="T22" fmla="*/ 67 w 141"/>
              <a:gd name="T23" fmla="*/ 159 h 160"/>
              <a:gd name="T24" fmla="*/ 67 w 141"/>
              <a:gd name="T25" fmla="*/ 159 h 160"/>
              <a:gd name="T26" fmla="*/ 68 w 141"/>
              <a:gd name="T27" fmla="*/ 160 h 160"/>
              <a:gd name="T28" fmla="*/ 68 w 141"/>
              <a:gd name="T29" fmla="*/ 160 h 160"/>
              <a:gd name="T30" fmla="*/ 71 w 141"/>
              <a:gd name="T31" fmla="*/ 160 h 160"/>
              <a:gd name="T32" fmla="*/ 72 w 141"/>
              <a:gd name="T33" fmla="*/ 160 h 160"/>
              <a:gd name="T34" fmla="*/ 72 w 141"/>
              <a:gd name="T35" fmla="*/ 160 h 160"/>
              <a:gd name="T36" fmla="*/ 73 w 141"/>
              <a:gd name="T37" fmla="*/ 159 h 160"/>
              <a:gd name="T38" fmla="*/ 73 w 141"/>
              <a:gd name="T39" fmla="*/ 159 h 160"/>
              <a:gd name="T40" fmla="*/ 137 w 141"/>
              <a:gd name="T41" fmla="*/ 117 h 160"/>
              <a:gd name="T42" fmla="*/ 141 w 141"/>
              <a:gd name="T43" fmla="*/ 113 h 160"/>
              <a:gd name="T44" fmla="*/ 141 w 141"/>
              <a:gd name="T45" fmla="*/ 37 h 160"/>
              <a:gd name="T46" fmla="*/ 71 w 141"/>
              <a:gd name="T47" fmla="*/ 15 h 160"/>
              <a:gd name="T48" fmla="*/ 121 w 141"/>
              <a:gd name="T49" fmla="*/ 39 h 160"/>
              <a:gd name="T50" fmla="*/ 103 w 141"/>
              <a:gd name="T51" fmla="*/ 49 h 160"/>
              <a:gd name="T52" fmla="*/ 55 w 141"/>
              <a:gd name="T53" fmla="*/ 22 h 160"/>
              <a:gd name="T54" fmla="*/ 71 w 141"/>
              <a:gd name="T55" fmla="*/ 15 h 160"/>
              <a:gd name="T56" fmla="*/ 71 w 141"/>
              <a:gd name="T57" fmla="*/ 15 h 160"/>
              <a:gd name="T58" fmla="*/ 64 w 141"/>
              <a:gd name="T59" fmla="*/ 142 h 160"/>
              <a:gd name="T60" fmla="*/ 12 w 141"/>
              <a:gd name="T61" fmla="*/ 107 h 160"/>
              <a:gd name="T62" fmla="*/ 12 w 141"/>
              <a:gd name="T63" fmla="*/ 49 h 160"/>
              <a:gd name="T64" fmla="*/ 64 w 141"/>
              <a:gd name="T65" fmla="*/ 79 h 160"/>
              <a:gd name="T66" fmla="*/ 64 w 141"/>
              <a:gd name="T67" fmla="*/ 142 h 160"/>
              <a:gd name="T68" fmla="*/ 64 w 141"/>
              <a:gd name="T69" fmla="*/ 142 h 160"/>
              <a:gd name="T70" fmla="*/ 71 w 141"/>
              <a:gd name="T71" fmla="*/ 67 h 160"/>
              <a:gd name="T72" fmla="*/ 18 w 141"/>
              <a:gd name="T73" fmla="*/ 39 h 160"/>
              <a:gd name="T74" fmla="*/ 43 w 141"/>
              <a:gd name="T75" fmla="*/ 27 h 160"/>
              <a:gd name="T76" fmla="*/ 91 w 141"/>
              <a:gd name="T77" fmla="*/ 56 h 160"/>
              <a:gd name="T78" fmla="*/ 71 w 141"/>
              <a:gd name="T79" fmla="*/ 67 h 160"/>
              <a:gd name="T80" fmla="*/ 71 w 141"/>
              <a:gd name="T81" fmla="*/ 67 h 160"/>
              <a:gd name="T82" fmla="*/ 129 w 141"/>
              <a:gd name="T83" fmla="*/ 109 h 160"/>
              <a:gd name="T84" fmla="*/ 76 w 141"/>
              <a:gd name="T85" fmla="*/ 142 h 160"/>
              <a:gd name="T86" fmla="*/ 76 w 141"/>
              <a:gd name="T87" fmla="*/ 79 h 160"/>
              <a:gd name="T88" fmla="*/ 129 w 141"/>
              <a:gd name="T89" fmla="*/ 49 h 160"/>
              <a:gd name="T90" fmla="*/ 129 w 141"/>
              <a:gd name="T91" fmla="*/ 109 h 160"/>
              <a:gd name="T92" fmla="*/ 129 w 141"/>
              <a:gd name="T93" fmla="*/ 109 h 160"/>
              <a:gd name="T94" fmla="*/ 129 w 141"/>
              <a:gd name="T95" fmla="*/ 109 h 160"/>
              <a:gd name="T96" fmla="*/ 129 w 141"/>
              <a:gd name="T97" fmla="*/ 10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1" h="160">
                <a:moveTo>
                  <a:pt x="141" y="37"/>
                </a:moveTo>
                <a:cubicBezTo>
                  <a:pt x="141" y="35"/>
                  <a:pt x="140" y="33"/>
                  <a:pt x="137" y="32"/>
                </a:cubicBezTo>
                <a:cubicBezTo>
                  <a:pt x="72" y="0"/>
                  <a:pt x="72" y="0"/>
                  <a:pt x="72" y="0"/>
                </a:cubicBezTo>
                <a:cubicBezTo>
                  <a:pt x="71" y="0"/>
                  <a:pt x="69" y="0"/>
                  <a:pt x="68" y="0"/>
                </a:cubicBezTo>
                <a:cubicBezTo>
                  <a:pt x="2" y="32"/>
                  <a:pt x="2" y="32"/>
                  <a:pt x="2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1" y="33"/>
                  <a:pt x="0" y="33"/>
                  <a:pt x="0" y="35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10"/>
                  <a:pt x="0" y="110"/>
                  <a:pt x="0" y="110"/>
                </a:cubicBezTo>
                <a:cubicBezTo>
                  <a:pt x="0" y="113"/>
                  <a:pt x="0" y="115"/>
                  <a:pt x="1" y="116"/>
                </a:cubicBezTo>
                <a:cubicBezTo>
                  <a:pt x="67" y="159"/>
                  <a:pt x="67" y="159"/>
                  <a:pt x="67" y="159"/>
                </a:cubicBezTo>
                <a:cubicBezTo>
                  <a:pt x="67" y="159"/>
                  <a:pt x="67" y="159"/>
                  <a:pt x="67" y="159"/>
                </a:cubicBezTo>
                <a:cubicBezTo>
                  <a:pt x="67" y="159"/>
                  <a:pt x="68" y="159"/>
                  <a:pt x="68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9" y="160"/>
                  <a:pt x="69" y="160"/>
                  <a:pt x="71" y="160"/>
                </a:cubicBezTo>
                <a:cubicBezTo>
                  <a:pt x="71" y="160"/>
                  <a:pt x="71" y="160"/>
                  <a:pt x="72" y="160"/>
                </a:cubicBezTo>
                <a:cubicBezTo>
                  <a:pt x="72" y="160"/>
                  <a:pt x="72" y="160"/>
                  <a:pt x="72" y="160"/>
                </a:cubicBezTo>
                <a:cubicBezTo>
                  <a:pt x="72" y="160"/>
                  <a:pt x="72" y="159"/>
                  <a:pt x="73" y="159"/>
                </a:cubicBezTo>
                <a:cubicBezTo>
                  <a:pt x="73" y="159"/>
                  <a:pt x="73" y="159"/>
                  <a:pt x="73" y="159"/>
                </a:cubicBezTo>
                <a:cubicBezTo>
                  <a:pt x="137" y="117"/>
                  <a:pt x="137" y="117"/>
                  <a:pt x="137" y="117"/>
                </a:cubicBezTo>
                <a:cubicBezTo>
                  <a:pt x="140" y="117"/>
                  <a:pt x="141" y="115"/>
                  <a:pt x="141" y="113"/>
                </a:cubicBezTo>
                <a:cubicBezTo>
                  <a:pt x="141" y="113"/>
                  <a:pt x="141" y="39"/>
                  <a:pt x="141" y="37"/>
                </a:cubicBezTo>
                <a:close/>
                <a:moveTo>
                  <a:pt x="71" y="15"/>
                </a:moveTo>
                <a:cubicBezTo>
                  <a:pt x="121" y="39"/>
                  <a:pt x="121" y="39"/>
                  <a:pt x="121" y="39"/>
                </a:cubicBezTo>
                <a:cubicBezTo>
                  <a:pt x="103" y="49"/>
                  <a:pt x="103" y="49"/>
                  <a:pt x="103" y="49"/>
                </a:cubicBezTo>
                <a:cubicBezTo>
                  <a:pt x="55" y="22"/>
                  <a:pt x="55" y="22"/>
                  <a:pt x="55" y="22"/>
                </a:cubicBezTo>
                <a:cubicBezTo>
                  <a:pt x="71" y="15"/>
                  <a:pt x="71" y="15"/>
                  <a:pt x="71" y="15"/>
                </a:cubicBezTo>
                <a:cubicBezTo>
                  <a:pt x="71" y="15"/>
                  <a:pt x="71" y="15"/>
                  <a:pt x="71" y="15"/>
                </a:cubicBezTo>
                <a:close/>
                <a:moveTo>
                  <a:pt x="64" y="142"/>
                </a:moveTo>
                <a:cubicBezTo>
                  <a:pt x="12" y="107"/>
                  <a:pt x="12" y="107"/>
                  <a:pt x="12" y="107"/>
                </a:cubicBezTo>
                <a:cubicBezTo>
                  <a:pt x="12" y="49"/>
                  <a:pt x="12" y="49"/>
                  <a:pt x="12" y="49"/>
                </a:cubicBezTo>
                <a:cubicBezTo>
                  <a:pt x="64" y="79"/>
                  <a:pt x="64" y="79"/>
                  <a:pt x="64" y="79"/>
                </a:cubicBezTo>
                <a:cubicBezTo>
                  <a:pt x="64" y="142"/>
                  <a:pt x="64" y="142"/>
                  <a:pt x="64" y="142"/>
                </a:cubicBezTo>
                <a:cubicBezTo>
                  <a:pt x="64" y="142"/>
                  <a:pt x="64" y="142"/>
                  <a:pt x="64" y="142"/>
                </a:cubicBezTo>
                <a:close/>
                <a:moveTo>
                  <a:pt x="71" y="67"/>
                </a:moveTo>
                <a:cubicBezTo>
                  <a:pt x="18" y="39"/>
                  <a:pt x="18" y="39"/>
                  <a:pt x="18" y="39"/>
                </a:cubicBezTo>
                <a:cubicBezTo>
                  <a:pt x="43" y="27"/>
                  <a:pt x="43" y="27"/>
                  <a:pt x="43" y="27"/>
                </a:cubicBezTo>
                <a:cubicBezTo>
                  <a:pt x="91" y="56"/>
                  <a:pt x="91" y="56"/>
                  <a:pt x="91" y="56"/>
                </a:cubicBezTo>
                <a:cubicBezTo>
                  <a:pt x="71" y="67"/>
                  <a:pt x="71" y="67"/>
                  <a:pt x="71" y="67"/>
                </a:cubicBezTo>
                <a:cubicBezTo>
                  <a:pt x="71" y="67"/>
                  <a:pt x="71" y="67"/>
                  <a:pt x="71" y="67"/>
                </a:cubicBezTo>
                <a:close/>
                <a:moveTo>
                  <a:pt x="129" y="109"/>
                </a:moveTo>
                <a:cubicBezTo>
                  <a:pt x="76" y="142"/>
                  <a:pt x="76" y="142"/>
                  <a:pt x="76" y="142"/>
                </a:cubicBezTo>
                <a:cubicBezTo>
                  <a:pt x="76" y="79"/>
                  <a:pt x="76" y="79"/>
                  <a:pt x="76" y="79"/>
                </a:cubicBezTo>
                <a:cubicBezTo>
                  <a:pt x="129" y="49"/>
                  <a:pt x="129" y="49"/>
                  <a:pt x="129" y="49"/>
                </a:cubicBezTo>
                <a:cubicBezTo>
                  <a:pt x="129" y="109"/>
                  <a:pt x="129" y="109"/>
                  <a:pt x="129" y="109"/>
                </a:cubicBezTo>
                <a:cubicBezTo>
                  <a:pt x="129" y="109"/>
                  <a:pt x="129" y="109"/>
                  <a:pt x="129" y="109"/>
                </a:cubicBezTo>
                <a:close/>
                <a:moveTo>
                  <a:pt x="129" y="109"/>
                </a:moveTo>
                <a:cubicBezTo>
                  <a:pt x="129" y="109"/>
                  <a:pt x="129" y="109"/>
                  <a:pt x="129" y="10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6EEC4BBF-BB38-06BC-457C-871C7FE54871}"/>
              </a:ext>
            </a:extLst>
          </p:cNvPr>
          <p:cNvSpPr>
            <a:spLocks noEditPoints="1"/>
          </p:cNvSpPr>
          <p:nvPr/>
        </p:nvSpPr>
        <p:spPr bwMode="auto">
          <a:xfrm>
            <a:off x="7380288" y="5226050"/>
            <a:ext cx="180975" cy="254000"/>
          </a:xfrm>
          <a:custGeom>
            <a:avLst/>
            <a:gdLst>
              <a:gd name="T0" fmla="*/ 100 w 114"/>
              <a:gd name="T1" fmla="*/ 20 h 160"/>
              <a:gd name="T2" fmla="*/ 15 w 114"/>
              <a:gd name="T3" fmla="*/ 20 h 160"/>
              <a:gd name="T4" fmla="*/ 0 w 114"/>
              <a:gd name="T5" fmla="*/ 36 h 160"/>
              <a:gd name="T6" fmla="*/ 0 w 114"/>
              <a:gd name="T7" fmla="*/ 40 h 160"/>
              <a:gd name="T8" fmla="*/ 114 w 114"/>
              <a:gd name="T9" fmla="*/ 40 h 160"/>
              <a:gd name="T10" fmla="*/ 114 w 114"/>
              <a:gd name="T11" fmla="*/ 36 h 160"/>
              <a:gd name="T12" fmla="*/ 100 w 114"/>
              <a:gd name="T13" fmla="*/ 20 h 160"/>
              <a:gd name="T14" fmla="*/ 75 w 114"/>
              <a:gd name="T15" fmla="*/ 9 h 160"/>
              <a:gd name="T16" fmla="*/ 77 w 114"/>
              <a:gd name="T17" fmla="*/ 26 h 160"/>
              <a:gd name="T18" fmla="*/ 38 w 114"/>
              <a:gd name="T19" fmla="*/ 26 h 160"/>
              <a:gd name="T20" fmla="*/ 39 w 114"/>
              <a:gd name="T21" fmla="*/ 9 h 160"/>
              <a:gd name="T22" fmla="*/ 75 w 114"/>
              <a:gd name="T23" fmla="*/ 9 h 160"/>
              <a:gd name="T24" fmla="*/ 77 w 114"/>
              <a:gd name="T25" fmla="*/ 0 h 160"/>
              <a:gd name="T26" fmla="*/ 38 w 114"/>
              <a:gd name="T27" fmla="*/ 0 h 160"/>
              <a:gd name="T28" fmla="*/ 31 w 114"/>
              <a:gd name="T29" fmla="*/ 8 h 160"/>
              <a:gd name="T30" fmla="*/ 28 w 114"/>
              <a:gd name="T31" fmla="*/ 28 h 160"/>
              <a:gd name="T32" fmla="*/ 33 w 114"/>
              <a:gd name="T33" fmla="*/ 36 h 160"/>
              <a:gd name="T34" fmla="*/ 81 w 114"/>
              <a:gd name="T35" fmla="*/ 36 h 160"/>
              <a:gd name="T36" fmla="*/ 87 w 114"/>
              <a:gd name="T37" fmla="*/ 28 h 160"/>
              <a:gd name="T38" fmla="*/ 84 w 114"/>
              <a:gd name="T39" fmla="*/ 8 h 160"/>
              <a:gd name="T40" fmla="*/ 77 w 114"/>
              <a:gd name="T41" fmla="*/ 0 h 160"/>
              <a:gd name="T42" fmla="*/ 101 w 114"/>
              <a:gd name="T43" fmla="*/ 49 h 160"/>
              <a:gd name="T44" fmla="*/ 12 w 114"/>
              <a:gd name="T45" fmla="*/ 49 h 160"/>
              <a:gd name="T46" fmla="*/ 3 w 114"/>
              <a:gd name="T47" fmla="*/ 60 h 160"/>
              <a:gd name="T48" fmla="*/ 12 w 114"/>
              <a:gd name="T49" fmla="*/ 151 h 160"/>
              <a:gd name="T50" fmla="*/ 22 w 114"/>
              <a:gd name="T51" fmla="*/ 160 h 160"/>
              <a:gd name="T52" fmla="*/ 92 w 114"/>
              <a:gd name="T53" fmla="*/ 160 h 160"/>
              <a:gd name="T54" fmla="*/ 102 w 114"/>
              <a:gd name="T55" fmla="*/ 151 h 160"/>
              <a:gd name="T56" fmla="*/ 110 w 114"/>
              <a:gd name="T57" fmla="*/ 60 h 160"/>
              <a:gd name="T58" fmla="*/ 101 w 114"/>
              <a:gd name="T59" fmla="*/ 49 h 160"/>
              <a:gd name="T60" fmla="*/ 38 w 114"/>
              <a:gd name="T61" fmla="*/ 140 h 160"/>
              <a:gd name="T62" fmla="*/ 25 w 114"/>
              <a:gd name="T63" fmla="*/ 140 h 160"/>
              <a:gd name="T64" fmla="*/ 19 w 114"/>
              <a:gd name="T65" fmla="*/ 69 h 160"/>
              <a:gd name="T66" fmla="*/ 38 w 114"/>
              <a:gd name="T67" fmla="*/ 69 h 160"/>
              <a:gd name="T68" fmla="*/ 38 w 114"/>
              <a:gd name="T69" fmla="*/ 140 h 160"/>
              <a:gd name="T70" fmla="*/ 38 w 114"/>
              <a:gd name="T71" fmla="*/ 140 h 160"/>
              <a:gd name="T72" fmla="*/ 67 w 114"/>
              <a:gd name="T73" fmla="*/ 140 h 160"/>
              <a:gd name="T74" fmla="*/ 48 w 114"/>
              <a:gd name="T75" fmla="*/ 140 h 160"/>
              <a:gd name="T76" fmla="*/ 48 w 114"/>
              <a:gd name="T77" fmla="*/ 69 h 160"/>
              <a:gd name="T78" fmla="*/ 67 w 114"/>
              <a:gd name="T79" fmla="*/ 69 h 160"/>
              <a:gd name="T80" fmla="*/ 67 w 114"/>
              <a:gd name="T81" fmla="*/ 140 h 160"/>
              <a:gd name="T82" fmla="*/ 67 w 114"/>
              <a:gd name="T83" fmla="*/ 140 h 160"/>
              <a:gd name="T84" fmla="*/ 90 w 114"/>
              <a:gd name="T85" fmla="*/ 140 h 160"/>
              <a:gd name="T86" fmla="*/ 77 w 114"/>
              <a:gd name="T87" fmla="*/ 140 h 160"/>
              <a:gd name="T88" fmla="*/ 77 w 114"/>
              <a:gd name="T89" fmla="*/ 69 h 160"/>
              <a:gd name="T90" fmla="*/ 95 w 114"/>
              <a:gd name="T91" fmla="*/ 69 h 160"/>
              <a:gd name="T92" fmla="*/ 90 w 114"/>
              <a:gd name="T93" fmla="*/ 140 h 160"/>
              <a:gd name="T94" fmla="*/ 90 w 114"/>
              <a:gd name="T95" fmla="*/ 140 h 160"/>
              <a:gd name="T96" fmla="*/ 90 w 114"/>
              <a:gd name="T97" fmla="*/ 140 h 160"/>
              <a:gd name="T98" fmla="*/ 90 w 114"/>
              <a:gd name="T99" fmla="*/ 1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4" h="160">
                <a:moveTo>
                  <a:pt x="100" y="20"/>
                </a:moveTo>
                <a:cubicBezTo>
                  <a:pt x="15" y="20"/>
                  <a:pt x="15" y="20"/>
                  <a:pt x="15" y="20"/>
                </a:cubicBezTo>
                <a:cubicBezTo>
                  <a:pt x="8" y="20"/>
                  <a:pt x="0" y="26"/>
                  <a:pt x="0" y="36"/>
                </a:cubicBezTo>
                <a:cubicBezTo>
                  <a:pt x="0" y="40"/>
                  <a:pt x="0" y="40"/>
                  <a:pt x="0" y="40"/>
                </a:cubicBezTo>
                <a:cubicBezTo>
                  <a:pt x="114" y="40"/>
                  <a:pt x="114" y="40"/>
                  <a:pt x="114" y="40"/>
                </a:cubicBezTo>
                <a:cubicBezTo>
                  <a:pt x="114" y="36"/>
                  <a:pt x="114" y="36"/>
                  <a:pt x="114" y="36"/>
                </a:cubicBezTo>
                <a:cubicBezTo>
                  <a:pt x="114" y="26"/>
                  <a:pt x="107" y="20"/>
                  <a:pt x="100" y="20"/>
                </a:cubicBezTo>
                <a:close/>
                <a:moveTo>
                  <a:pt x="75" y="9"/>
                </a:moveTo>
                <a:cubicBezTo>
                  <a:pt x="77" y="26"/>
                  <a:pt x="77" y="26"/>
                  <a:pt x="77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9" y="9"/>
                  <a:pt x="39" y="9"/>
                  <a:pt x="39" y="9"/>
                </a:cubicBezTo>
                <a:cubicBezTo>
                  <a:pt x="75" y="9"/>
                  <a:pt x="75" y="9"/>
                  <a:pt x="75" y="9"/>
                </a:cubicBezTo>
                <a:moveTo>
                  <a:pt x="77" y="0"/>
                </a:moveTo>
                <a:cubicBezTo>
                  <a:pt x="38" y="0"/>
                  <a:pt x="38" y="0"/>
                  <a:pt x="38" y="0"/>
                </a:cubicBezTo>
                <a:cubicBezTo>
                  <a:pt x="35" y="0"/>
                  <a:pt x="31" y="3"/>
                  <a:pt x="31" y="8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33"/>
                  <a:pt x="29" y="36"/>
                  <a:pt x="33" y="36"/>
                </a:cubicBezTo>
                <a:cubicBezTo>
                  <a:pt x="81" y="36"/>
                  <a:pt x="81" y="36"/>
                  <a:pt x="81" y="36"/>
                </a:cubicBezTo>
                <a:cubicBezTo>
                  <a:pt x="84" y="36"/>
                  <a:pt x="87" y="33"/>
                  <a:pt x="87" y="28"/>
                </a:cubicBezTo>
                <a:cubicBezTo>
                  <a:pt x="84" y="8"/>
                  <a:pt x="84" y="8"/>
                  <a:pt x="84" y="8"/>
                </a:cubicBezTo>
                <a:cubicBezTo>
                  <a:pt x="84" y="3"/>
                  <a:pt x="79" y="0"/>
                  <a:pt x="77" y="0"/>
                </a:cubicBezTo>
                <a:close/>
                <a:moveTo>
                  <a:pt x="101" y="49"/>
                </a:moveTo>
                <a:cubicBezTo>
                  <a:pt x="12" y="49"/>
                  <a:pt x="12" y="49"/>
                  <a:pt x="12" y="49"/>
                </a:cubicBezTo>
                <a:cubicBezTo>
                  <a:pt x="8" y="49"/>
                  <a:pt x="3" y="54"/>
                  <a:pt x="3" y="60"/>
                </a:cubicBezTo>
                <a:cubicBezTo>
                  <a:pt x="12" y="151"/>
                  <a:pt x="12" y="151"/>
                  <a:pt x="12" y="151"/>
                </a:cubicBezTo>
                <a:cubicBezTo>
                  <a:pt x="12" y="156"/>
                  <a:pt x="16" y="160"/>
                  <a:pt x="22" y="160"/>
                </a:cubicBezTo>
                <a:cubicBezTo>
                  <a:pt x="92" y="160"/>
                  <a:pt x="92" y="160"/>
                  <a:pt x="92" y="160"/>
                </a:cubicBezTo>
                <a:cubicBezTo>
                  <a:pt x="98" y="160"/>
                  <a:pt x="102" y="156"/>
                  <a:pt x="102" y="151"/>
                </a:cubicBezTo>
                <a:cubicBezTo>
                  <a:pt x="110" y="60"/>
                  <a:pt x="110" y="60"/>
                  <a:pt x="110" y="60"/>
                </a:cubicBezTo>
                <a:cubicBezTo>
                  <a:pt x="111" y="54"/>
                  <a:pt x="107" y="49"/>
                  <a:pt x="101" y="49"/>
                </a:cubicBezTo>
                <a:close/>
                <a:moveTo>
                  <a:pt x="38" y="140"/>
                </a:moveTo>
                <a:cubicBezTo>
                  <a:pt x="25" y="140"/>
                  <a:pt x="25" y="140"/>
                  <a:pt x="25" y="140"/>
                </a:cubicBezTo>
                <a:cubicBezTo>
                  <a:pt x="19" y="69"/>
                  <a:pt x="19" y="69"/>
                  <a:pt x="19" y="69"/>
                </a:cubicBezTo>
                <a:cubicBezTo>
                  <a:pt x="38" y="69"/>
                  <a:pt x="38" y="69"/>
                  <a:pt x="38" y="69"/>
                </a:cubicBezTo>
                <a:cubicBezTo>
                  <a:pt x="38" y="140"/>
                  <a:pt x="38" y="140"/>
                  <a:pt x="38" y="140"/>
                </a:cubicBezTo>
                <a:cubicBezTo>
                  <a:pt x="38" y="140"/>
                  <a:pt x="38" y="140"/>
                  <a:pt x="38" y="140"/>
                </a:cubicBezTo>
                <a:close/>
                <a:moveTo>
                  <a:pt x="67" y="140"/>
                </a:moveTo>
                <a:cubicBezTo>
                  <a:pt x="48" y="140"/>
                  <a:pt x="48" y="140"/>
                  <a:pt x="48" y="140"/>
                </a:cubicBezTo>
                <a:cubicBezTo>
                  <a:pt x="48" y="69"/>
                  <a:pt x="48" y="69"/>
                  <a:pt x="48" y="69"/>
                </a:cubicBezTo>
                <a:cubicBezTo>
                  <a:pt x="67" y="69"/>
                  <a:pt x="67" y="69"/>
                  <a:pt x="67" y="69"/>
                </a:cubicBezTo>
                <a:cubicBezTo>
                  <a:pt x="67" y="140"/>
                  <a:pt x="67" y="140"/>
                  <a:pt x="67" y="140"/>
                </a:cubicBezTo>
                <a:cubicBezTo>
                  <a:pt x="67" y="140"/>
                  <a:pt x="67" y="140"/>
                  <a:pt x="67" y="140"/>
                </a:cubicBezTo>
                <a:close/>
                <a:moveTo>
                  <a:pt x="90" y="140"/>
                </a:moveTo>
                <a:cubicBezTo>
                  <a:pt x="77" y="140"/>
                  <a:pt x="77" y="140"/>
                  <a:pt x="77" y="140"/>
                </a:cubicBezTo>
                <a:cubicBezTo>
                  <a:pt x="77" y="69"/>
                  <a:pt x="77" y="69"/>
                  <a:pt x="77" y="69"/>
                </a:cubicBezTo>
                <a:cubicBezTo>
                  <a:pt x="95" y="69"/>
                  <a:pt x="95" y="69"/>
                  <a:pt x="95" y="69"/>
                </a:cubicBezTo>
                <a:cubicBezTo>
                  <a:pt x="90" y="140"/>
                  <a:pt x="90" y="140"/>
                  <a:pt x="90" y="140"/>
                </a:cubicBezTo>
                <a:cubicBezTo>
                  <a:pt x="90" y="140"/>
                  <a:pt x="90" y="140"/>
                  <a:pt x="90" y="140"/>
                </a:cubicBezTo>
                <a:close/>
                <a:moveTo>
                  <a:pt x="90" y="140"/>
                </a:moveTo>
                <a:cubicBezTo>
                  <a:pt x="90" y="140"/>
                  <a:pt x="90" y="140"/>
                  <a:pt x="90" y="14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49D960A7-16AD-DE4A-1CA0-A14A0CA3CC64}"/>
              </a:ext>
            </a:extLst>
          </p:cNvPr>
          <p:cNvSpPr>
            <a:spLocks noEditPoints="1"/>
          </p:cNvSpPr>
          <p:nvPr/>
        </p:nvSpPr>
        <p:spPr bwMode="auto">
          <a:xfrm>
            <a:off x="9578976" y="5226050"/>
            <a:ext cx="187325" cy="254000"/>
          </a:xfrm>
          <a:custGeom>
            <a:avLst/>
            <a:gdLst>
              <a:gd name="T0" fmla="*/ 105 w 118"/>
              <a:gd name="T1" fmla="*/ 10 h 160"/>
              <a:gd name="T2" fmla="*/ 79 w 118"/>
              <a:gd name="T3" fmla="*/ 10 h 160"/>
              <a:gd name="T4" fmla="*/ 79 w 118"/>
              <a:gd name="T5" fmla="*/ 4 h 160"/>
              <a:gd name="T6" fmla="*/ 66 w 118"/>
              <a:gd name="T7" fmla="*/ 0 h 160"/>
              <a:gd name="T8" fmla="*/ 55 w 118"/>
              <a:gd name="T9" fmla="*/ 0 h 160"/>
              <a:gd name="T10" fmla="*/ 42 w 118"/>
              <a:gd name="T11" fmla="*/ 4 h 160"/>
              <a:gd name="T12" fmla="*/ 42 w 118"/>
              <a:gd name="T13" fmla="*/ 10 h 160"/>
              <a:gd name="T14" fmla="*/ 12 w 118"/>
              <a:gd name="T15" fmla="*/ 10 h 160"/>
              <a:gd name="T16" fmla="*/ 0 w 118"/>
              <a:gd name="T17" fmla="*/ 18 h 160"/>
              <a:gd name="T18" fmla="*/ 0 w 118"/>
              <a:gd name="T19" fmla="*/ 26 h 160"/>
              <a:gd name="T20" fmla="*/ 118 w 118"/>
              <a:gd name="T21" fmla="*/ 26 h 160"/>
              <a:gd name="T22" fmla="*/ 118 w 118"/>
              <a:gd name="T23" fmla="*/ 18 h 160"/>
              <a:gd name="T24" fmla="*/ 105 w 118"/>
              <a:gd name="T25" fmla="*/ 10 h 160"/>
              <a:gd name="T26" fmla="*/ 8 w 118"/>
              <a:gd name="T27" fmla="*/ 147 h 160"/>
              <a:gd name="T28" fmla="*/ 21 w 118"/>
              <a:gd name="T29" fmla="*/ 160 h 160"/>
              <a:gd name="T30" fmla="*/ 98 w 118"/>
              <a:gd name="T31" fmla="*/ 160 h 160"/>
              <a:gd name="T32" fmla="*/ 110 w 118"/>
              <a:gd name="T33" fmla="*/ 147 h 160"/>
              <a:gd name="T34" fmla="*/ 110 w 118"/>
              <a:gd name="T35" fmla="*/ 31 h 160"/>
              <a:gd name="T36" fmla="*/ 8 w 118"/>
              <a:gd name="T37" fmla="*/ 31 h 160"/>
              <a:gd name="T38" fmla="*/ 8 w 118"/>
              <a:gd name="T39" fmla="*/ 147 h 160"/>
              <a:gd name="T40" fmla="*/ 85 w 118"/>
              <a:gd name="T41" fmla="*/ 48 h 160"/>
              <a:gd name="T42" fmla="*/ 98 w 118"/>
              <a:gd name="T43" fmla="*/ 48 h 160"/>
              <a:gd name="T44" fmla="*/ 98 w 118"/>
              <a:gd name="T45" fmla="*/ 140 h 160"/>
              <a:gd name="T46" fmla="*/ 85 w 118"/>
              <a:gd name="T47" fmla="*/ 140 h 160"/>
              <a:gd name="T48" fmla="*/ 85 w 118"/>
              <a:gd name="T49" fmla="*/ 48 h 160"/>
              <a:gd name="T50" fmla="*/ 52 w 118"/>
              <a:gd name="T51" fmla="*/ 48 h 160"/>
              <a:gd name="T52" fmla="*/ 65 w 118"/>
              <a:gd name="T53" fmla="*/ 48 h 160"/>
              <a:gd name="T54" fmla="*/ 65 w 118"/>
              <a:gd name="T55" fmla="*/ 140 h 160"/>
              <a:gd name="T56" fmla="*/ 52 w 118"/>
              <a:gd name="T57" fmla="*/ 140 h 160"/>
              <a:gd name="T58" fmla="*/ 52 w 118"/>
              <a:gd name="T59" fmla="*/ 48 h 160"/>
              <a:gd name="T60" fmla="*/ 19 w 118"/>
              <a:gd name="T61" fmla="*/ 48 h 160"/>
              <a:gd name="T62" fmla="*/ 32 w 118"/>
              <a:gd name="T63" fmla="*/ 48 h 160"/>
              <a:gd name="T64" fmla="*/ 32 w 118"/>
              <a:gd name="T65" fmla="*/ 140 h 160"/>
              <a:gd name="T66" fmla="*/ 19 w 118"/>
              <a:gd name="T67" fmla="*/ 140 h 160"/>
              <a:gd name="T68" fmla="*/ 19 w 118"/>
              <a:gd name="T69" fmla="*/ 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8" h="160">
                <a:moveTo>
                  <a:pt x="105" y="10"/>
                </a:moveTo>
                <a:cubicBezTo>
                  <a:pt x="79" y="10"/>
                  <a:pt x="79" y="10"/>
                  <a:pt x="79" y="10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2"/>
                  <a:pt x="74" y="0"/>
                  <a:pt x="66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49" y="0"/>
                  <a:pt x="42" y="2"/>
                  <a:pt x="42" y="4"/>
                </a:cubicBezTo>
                <a:cubicBezTo>
                  <a:pt x="42" y="10"/>
                  <a:pt x="42" y="10"/>
                  <a:pt x="4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6" y="10"/>
                  <a:pt x="0" y="14"/>
                  <a:pt x="0" y="18"/>
                </a:cubicBezTo>
                <a:cubicBezTo>
                  <a:pt x="0" y="26"/>
                  <a:pt x="0" y="26"/>
                  <a:pt x="0" y="26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18"/>
                  <a:pt x="118" y="18"/>
                  <a:pt x="118" y="18"/>
                </a:cubicBezTo>
                <a:cubicBezTo>
                  <a:pt x="118" y="14"/>
                  <a:pt x="113" y="10"/>
                  <a:pt x="105" y="10"/>
                </a:cubicBezTo>
                <a:close/>
                <a:moveTo>
                  <a:pt x="8" y="147"/>
                </a:moveTo>
                <a:cubicBezTo>
                  <a:pt x="8" y="155"/>
                  <a:pt x="13" y="160"/>
                  <a:pt x="21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105" y="160"/>
                  <a:pt x="110" y="155"/>
                  <a:pt x="110" y="147"/>
                </a:cubicBezTo>
                <a:cubicBezTo>
                  <a:pt x="110" y="31"/>
                  <a:pt x="110" y="31"/>
                  <a:pt x="110" y="31"/>
                </a:cubicBezTo>
                <a:cubicBezTo>
                  <a:pt x="8" y="31"/>
                  <a:pt x="8" y="31"/>
                  <a:pt x="8" y="31"/>
                </a:cubicBezTo>
                <a:cubicBezTo>
                  <a:pt x="8" y="147"/>
                  <a:pt x="8" y="147"/>
                  <a:pt x="8" y="147"/>
                </a:cubicBezTo>
                <a:close/>
                <a:moveTo>
                  <a:pt x="85" y="48"/>
                </a:moveTo>
                <a:cubicBezTo>
                  <a:pt x="98" y="48"/>
                  <a:pt x="98" y="48"/>
                  <a:pt x="98" y="48"/>
                </a:cubicBezTo>
                <a:cubicBezTo>
                  <a:pt x="98" y="140"/>
                  <a:pt x="98" y="140"/>
                  <a:pt x="98" y="140"/>
                </a:cubicBezTo>
                <a:cubicBezTo>
                  <a:pt x="85" y="140"/>
                  <a:pt x="85" y="140"/>
                  <a:pt x="85" y="140"/>
                </a:cubicBezTo>
                <a:lnTo>
                  <a:pt x="85" y="48"/>
                </a:lnTo>
                <a:close/>
                <a:moveTo>
                  <a:pt x="52" y="48"/>
                </a:moveTo>
                <a:cubicBezTo>
                  <a:pt x="65" y="48"/>
                  <a:pt x="65" y="48"/>
                  <a:pt x="65" y="48"/>
                </a:cubicBezTo>
                <a:cubicBezTo>
                  <a:pt x="65" y="140"/>
                  <a:pt x="65" y="140"/>
                  <a:pt x="65" y="140"/>
                </a:cubicBezTo>
                <a:cubicBezTo>
                  <a:pt x="52" y="140"/>
                  <a:pt x="52" y="140"/>
                  <a:pt x="52" y="140"/>
                </a:cubicBezTo>
                <a:lnTo>
                  <a:pt x="52" y="48"/>
                </a:lnTo>
                <a:close/>
                <a:moveTo>
                  <a:pt x="19" y="48"/>
                </a:moveTo>
                <a:cubicBezTo>
                  <a:pt x="32" y="48"/>
                  <a:pt x="32" y="48"/>
                  <a:pt x="32" y="48"/>
                </a:cubicBezTo>
                <a:cubicBezTo>
                  <a:pt x="32" y="140"/>
                  <a:pt x="32" y="140"/>
                  <a:pt x="32" y="140"/>
                </a:cubicBezTo>
                <a:cubicBezTo>
                  <a:pt x="19" y="140"/>
                  <a:pt x="19" y="140"/>
                  <a:pt x="19" y="140"/>
                </a:cubicBezTo>
                <a:lnTo>
                  <a:pt x="19" y="4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55734C1B-AE9F-B66F-9F26-E5F4C86C44B4}"/>
              </a:ext>
            </a:extLst>
          </p:cNvPr>
          <p:cNvSpPr>
            <a:spLocks noEditPoints="1"/>
          </p:cNvSpPr>
          <p:nvPr/>
        </p:nvSpPr>
        <p:spPr bwMode="auto">
          <a:xfrm>
            <a:off x="10706101" y="5226050"/>
            <a:ext cx="134938" cy="254000"/>
          </a:xfrm>
          <a:custGeom>
            <a:avLst/>
            <a:gdLst>
              <a:gd name="T0" fmla="*/ 46 w 85"/>
              <a:gd name="T1" fmla="*/ 80 h 160"/>
              <a:gd name="T2" fmla="*/ 62 w 85"/>
              <a:gd name="T3" fmla="*/ 104 h 160"/>
              <a:gd name="T4" fmla="*/ 75 w 85"/>
              <a:gd name="T5" fmla="*/ 123 h 160"/>
              <a:gd name="T6" fmla="*/ 75 w 85"/>
              <a:gd name="T7" fmla="*/ 129 h 160"/>
              <a:gd name="T8" fmla="*/ 69 w 85"/>
              <a:gd name="T9" fmla="*/ 131 h 160"/>
              <a:gd name="T10" fmla="*/ 46 w 85"/>
              <a:gd name="T11" fmla="*/ 113 h 160"/>
              <a:gd name="T12" fmla="*/ 38 w 85"/>
              <a:gd name="T13" fmla="*/ 113 h 160"/>
              <a:gd name="T14" fmla="*/ 16 w 85"/>
              <a:gd name="T15" fmla="*/ 131 h 160"/>
              <a:gd name="T16" fmla="*/ 10 w 85"/>
              <a:gd name="T17" fmla="*/ 129 h 160"/>
              <a:gd name="T18" fmla="*/ 10 w 85"/>
              <a:gd name="T19" fmla="*/ 123 h 160"/>
              <a:gd name="T20" fmla="*/ 23 w 85"/>
              <a:gd name="T21" fmla="*/ 104 h 160"/>
              <a:gd name="T22" fmla="*/ 39 w 85"/>
              <a:gd name="T23" fmla="*/ 80 h 160"/>
              <a:gd name="T24" fmla="*/ 23 w 85"/>
              <a:gd name="T25" fmla="*/ 56 h 160"/>
              <a:gd name="T26" fmla="*/ 10 w 85"/>
              <a:gd name="T27" fmla="*/ 37 h 160"/>
              <a:gd name="T28" fmla="*/ 9 w 85"/>
              <a:gd name="T29" fmla="*/ 33 h 160"/>
              <a:gd name="T30" fmla="*/ 12 w 85"/>
              <a:gd name="T31" fmla="*/ 31 h 160"/>
              <a:gd name="T32" fmla="*/ 15 w 85"/>
              <a:gd name="T33" fmla="*/ 32 h 160"/>
              <a:gd name="T34" fmla="*/ 42 w 85"/>
              <a:gd name="T35" fmla="*/ 37 h 160"/>
              <a:gd name="T36" fmla="*/ 70 w 85"/>
              <a:gd name="T37" fmla="*/ 32 h 160"/>
              <a:gd name="T38" fmla="*/ 74 w 85"/>
              <a:gd name="T39" fmla="*/ 31 h 160"/>
              <a:gd name="T40" fmla="*/ 76 w 85"/>
              <a:gd name="T41" fmla="*/ 33 h 160"/>
              <a:gd name="T42" fmla="*/ 76 w 85"/>
              <a:gd name="T43" fmla="*/ 37 h 160"/>
              <a:gd name="T44" fmla="*/ 62 w 85"/>
              <a:gd name="T45" fmla="*/ 56 h 160"/>
              <a:gd name="T46" fmla="*/ 46 w 85"/>
              <a:gd name="T47" fmla="*/ 80 h 160"/>
              <a:gd name="T48" fmla="*/ 12 w 85"/>
              <a:gd name="T49" fmla="*/ 19 h 160"/>
              <a:gd name="T50" fmla="*/ 43 w 85"/>
              <a:gd name="T51" fmla="*/ 10 h 160"/>
              <a:gd name="T52" fmla="*/ 73 w 85"/>
              <a:gd name="T53" fmla="*/ 19 h 160"/>
              <a:gd name="T54" fmla="*/ 76 w 85"/>
              <a:gd name="T55" fmla="*/ 23 h 160"/>
              <a:gd name="T56" fmla="*/ 42 w 85"/>
              <a:gd name="T57" fmla="*/ 32 h 160"/>
              <a:gd name="T58" fmla="*/ 10 w 85"/>
              <a:gd name="T59" fmla="*/ 23 h 160"/>
              <a:gd name="T60" fmla="*/ 12 w 85"/>
              <a:gd name="T61" fmla="*/ 19 h 160"/>
              <a:gd name="T62" fmla="*/ 85 w 85"/>
              <a:gd name="T63" fmla="*/ 37 h 160"/>
              <a:gd name="T64" fmla="*/ 85 w 85"/>
              <a:gd name="T65" fmla="*/ 18 h 160"/>
              <a:gd name="T66" fmla="*/ 42 w 85"/>
              <a:gd name="T67" fmla="*/ 0 h 160"/>
              <a:gd name="T68" fmla="*/ 0 w 85"/>
              <a:gd name="T69" fmla="*/ 18 h 160"/>
              <a:gd name="T70" fmla="*/ 0 w 85"/>
              <a:gd name="T71" fmla="*/ 37 h 160"/>
              <a:gd name="T72" fmla="*/ 29 w 85"/>
              <a:gd name="T73" fmla="*/ 80 h 160"/>
              <a:gd name="T74" fmla="*/ 0 w 85"/>
              <a:gd name="T75" fmla="*/ 123 h 160"/>
              <a:gd name="T76" fmla="*/ 0 w 85"/>
              <a:gd name="T77" fmla="*/ 143 h 160"/>
              <a:gd name="T78" fmla="*/ 42 w 85"/>
              <a:gd name="T79" fmla="*/ 160 h 160"/>
              <a:gd name="T80" fmla="*/ 85 w 85"/>
              <a:gd name="T81" fmla="*/ 143 h 160"/>
              <a:gd name="T82" fmla="*/ 85 w 85"/>
              <a:gd name="T83" fmla="*/ 123 h 160"/>
              <a:gd name="T84" fmla="*/ 56 w 85"/>
              <a:gd name="T85" fmla="*/ 80 h 160"/>
              <a:gd name="T86" fmla="*/ 85 w 85"/>
              <a:gd name="T87" fmla="*/ 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5" h="160">
                <a:moveTo>
                  <a:pt x="46" y="80"/>
                </a:moveTo>
                <a:cubicBezTo>
                  <a:pt x="46" y="90"/>
                  <a:pt x="54" y="96"/>
                  <a:pt x="62" y="104"/>
                </a:cubicBezTo>
                <a:cubicBezTo>
                  <a:pt x="68" y="111"/>
                  <a:pt x="75" y="118"/>
                  <a:pt x="75" y="123"/>
                </a:cubicBezTo>
                <a:cubicBezTo>
                  <a:pt x="75" y="129"/>
                  <a:pt x="75" y="129"/>
                  <a:pt x="75" y="129"/>
                </a:cubicBezTo>
                <a:cubicBezTo>
                  <a:pt x="75" y="132"/>
                  <a:pt x="73" y="132"/>
                  <a:pt x="69" y="131"/>
                </a:cubicBezTo>
                <a:cubicBezTo>
                  <a:pt x="60" y="128"/>
                  <a:pt x="46" y="123"/>
                  <a:pt x="46" y="113"/>
                </a:cubicBezTo>
                <a:cubicBezTo>
                  <a:pt x="46" y="109"/>
                  <a:pt x="38" y="109"/>
                  <a:pt x="38" y="113"/>
                </a:cubicBezTo>
                <a:cubicBezTo>
                  <a:pt x="38" y="123"/>
                  <a:pt x="25" y="128"/>
                  <a:pt x="16" y="131"/>
                </a:cubicBezTo>
                <a:cubicBezTo>
                  <a:pt x="12" y="132"/>
                  <a:pt x="10" y="132"/>
                  <a:pt x="10" y="129"/>
                </a:cubicBezTo>
                <a:cubicBezTo>
                  <a:pt x="10" y="123"/>
                  <a:pt x="10" y="123"/>
                  <a:pt x="10" y="123"/>
                </a:cubicBezTo>
                <a:cubicBezTo>
                  <a:pt x="10" y="118"/>
                  <a:pt x="18" y="111"/>
                  <a:pt x="23" y="104"/>
                </a:cubicBezTo>
                <a:cubicBezTo>
                  <a:pt x="31" y="96"/>
                  <a:pt x="39" y="90"/>
                  <a:pt x="39" y="80"/>
                </a:cubicBezTo>
                <a:cubicBezTo>
                  <a:pt x="39" y="71"/>
                  <a:pt x="31" y="64"/>
                  <a:pt x="23" y="56"/>
                </a:cubicBezTo>
                <a:cubicBezTo>
                  <a:pt x="17" y="50"/>
                  <a:pt x="10" y="42"/>
                  <a:pt x="10" y="37"/>
                </a:cubicBezTo>
                <a:cubicBezTo>
                  <a:pt x="10" y="37"/>
                  <a:pt x="9" y="35"/>
                  <a:pt x="9" y="33"/>
                </a:cubicBezTo>
                <a:cubicBezTo>
                  <a:pt x="9" y="32"/>
                  <a:pt x="10" y="31"/>
                  <a:pt x="12" y="31"/>
                </a:cubicBezTo>
                <a:cubicBezTo>
                  <a:pt x="13" y="31"/>
                  <a:pt x="14" y="31"/>
                  <a:pt x="15" y="32"/>
                </a:cubicBezTo>
                <a:cubicBezTo>
                  <a:pt x="22" y="35"/>
                  <a:pt x="32" y="37"/>
                  <a:pt x="42" y="37"/>
                </a:cubicBezTo>
                <a:cubicBezTo>
                  <a:pt x="53" y="37"/>
                  <a:pt x="63" y="35"/>
                  <a:pt x="70" y="32"/>
                </a:cubicBezTo>
                <a:cubicBezTo>
                  <a:pt x="72" y="31"/>
                  <a:pt x="73" y="31"/>
                  <a:pt x="74" y="31"/>
                </a:cubicBezTo>
                <a:cubicBezTo>
                  <a:pt x="75" y="31"/>
                  <a:pt x="76" y="32"/>
                  <a:pt x="76" y="33"/>
                </a:cubicBezTo>
                <a:cubicBezTo>
                  <a:pt x="76" y="37"/>
                  <a:pt x="76" y="37"/>
                  <a:pt x="76" y="37"/>
                </a:cubicBezTo>
                <a:cubicBezTo>
                  <a:pt x="76" y="42"/>
                  <a:pt x="68" y="50"/>
                  <a:pt x="62" y="56"/>
                </a:cubicBezTo>
                <a:cubicBezTo>
                  <a:pt x="54" y="64"/>
                  <a:pt x="46" y="71"/>
                  <a:pt x="46" y="80"/>
                </a:cubicBezTo>
                <a:close/>
                <a:moveTo>
                  <a:pt x="12" y="19"/>
                </a:moveTo>
                <a:cubicBezTo>
                  <a:pt x="17" y="15"/>
                  <a:pt x="27" y="10"/>
                  <a:pt x="43" y="10"/>
                </a:cubicBezTo>
                <a:cubicBezTo>
                  <a:pt x="59" y="10"/>
                  <a:pt x="73" y="19"/>
                  <a:pt x="73" y="19"/>
                </a:cubicBezTo>
                <a:cubicBezTo>
                  <a:pt x="74" y="20"/>
                  <a:pt x="79" y="22"/>
                  <a:pt x="76" y="23"/>
                </a:cubicBezTo>
                <a:cubicBezTo>
                  <a:pt x="69" y="27"/>
                  <a:pt x="57" y="32"/>
                  <a:pt x="42" y="32"/>
                </a:cubicBezTo>
                <a:cubicBezTo>
                  <a:pt x="28" y="32"/>
                  <a:pt x="16" y="27"/>
                  <a:pt x="10" y="23"/>
                </a:cubicBezTo>
                <a:cubicBezTo>
                  <a:pt x="7" y="21"/>
                  <a:pt x="12" y="19"/>
                  <a:pt x="12" y="19"/>
                </a:cubicBezTo>
                <a:close/>
                <a:moveTo>
                  <a:pt x="85" y="37"/>
                </a:moveTo>
                <a:cubicBezTo>
                  <a:pt x="85" y="18"/>
                  <a:pt x="85" y="18"/>
                  <a:pt x="85" y="18"/>
                </a:cubicBezTo>
                <a:cubicBezTo>
                  <a:pt x="85" y="11"/>
                  <a:pt x="66" y="0"/>
                  <a:pt x="42" y="0"/>
                </a:cubicBezTo>
                <a:cubicBezTo>
                  <a:pt x="19" y="0"/>
                  <a:pt x="0" y="11"/>
                  <a:pt x="0" y="18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54"/>
                  <a:pt x="29" y="68"/>
                  <a:pt x="29" y="80"/>
                </a:cubicBezTo>
                <a:cubicBezTo>
                  <a:pt x="29" y="92"/>
                  <a:pt x="0" y="106"/>
                  <a:pt x="0" y="123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49"/>
                  <a:pt x="19" y="160"/>
                  <a:pt x="42" y="160"/>
                </a:cubicBezTo>
                <a:cubicBezTo>
                  <a:pt x="66" y="160"/>
                  <a:pt x="85" y="149"/>
                  <a:pt x="85" y="143"/>
                </a:cubicBezTo>
                <a:cubicBezTo>
                  <a:pt x="85" y="123"/>
                  <a:pt x="85" y="123"/>
                  <a:pt x="85" y="123"/>
                </a:cubicBezTo>
                <a:cubicBezTo>
                  <a:pt x="85" y="106"/>
                  <a:pt x="56" y="92"/>
                  <a:pt x="56" y="80"/>
                </a:cubicBezTo>
                <a:cubicBezTo>
                  <a:pt x="56" y="68"/>
                  <a:pt x="85" y="54"/>
                  <a:pt x="85" y="3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A991998C-3036-938E-ECBB-8B2DD773B18B}"/>
              </a:ext>
            </a:extLst>
          </p:cNvPr>
          <p:cNvSpPr>
            <a:spLocks noEditPoints="1"/>
          </p:cNvSpPr>
          <p:nvPr/>
        </p:nvSpPr>
        <p:spPr bwMode="auto">
          <a:xfrm>
            <a:off x="10109201" y="5226050"/>
            <a:ext cx="228600" cy="254000"/>
          </a:xfrm>
          <a:custGeom>
            <a:avLst/>
            <a:gdLst>
              <a:gd name="T0" fmla="*/ 73 w 144"/>
              <a:gd name="T1" fmla="*/ 36 h 160"/>
              <a:gd name="T2" fmla="*/ 65 w 144"/>
              <a:gd name="T3" fmla="*/ 43 h 160"/>
              <a:gd name="T4" fmla="*/ 73 w 144"/>
              <a:gd name="T5" fmla="*/ 52 h 160"/>
              <a:gd name="T6" fmla="*/ 81 w 144"/>
              <a:gd name="T7" fmla="*/ 43 h 160"/>
              <a:gd name="T8" fmla="*/ 73 w 144"/>
              <a:gd name="T9" fmla="*/ 36 h 160"/>
              <a:gd name="T10" fmla="*/ 73 w 144"/>
              <a:gd name="T11" fmla="*/ 97 h 160"/>
              <a:gd name="T12" fmla="*/ 65 w 144"/>
              <a:gd name="T13" fmla="*/ 105 h 160"/>
              <a:gd name="T14" fmla="*/ 73 w 144"/>
              <a:gd name="T15" fmla="*/ 114 h 160"/>
              <a:gd name="T16" fmla="*/ 81 w 144"/>
              <a:gd name="T17" fmla="*/ 105 h 160"/>
              <a:gd name="T18" fmla="*/ 73 w 144"/>
              <a:gd name="T19" fmla="*/ 97 h 160"/>
              <a:gd name="T20" fmla="*/ 135 w 144"/>
              <a:gd name="T21" fmla="*/ 0 h 160"/>
              <a:gd name="T22" fmla="*/ 72 w 144"/>
              <a:gd name="T23" fmla="*/ 0 h 160"/>
              <a:gd name="T24" fmla="*/ 8 w 144"/>
              <a:gd name="T25" fmla="*/ 0 h 160"/>
              <a:gd name="T26" fmla="*/ 0 w 144"/>
              <a:gd name="T27" fmla="*/ 9 h 160"/>
              <a:gd name="T28" fmla="*/ 2 w 144"/>
              <a:gd name="T29" fmla="*/ 15 h 160"/>
              <a:gd name="T30" fmla="*/ 6 w 144"/>
              <a:gd name="T31" fmla="*/ 25 h 160"/>
              <a:gd name="T32" fmla="*/ 6 w 144"/>
              <a:gd name="T33" fmla="*/ 156 h 160"/>
              <a:gd name="T34" fmla="*/ 14 w 144"/>
              <a:gd name="T35" fmla="*/ 160 h 160"/>
              <a:gd name="T36" fmla="*/ 22 w 144"/>
              <a:gd name="T37" fmla="*/ 156 h 160"/>
              <a:gd name="T38" fmla="*/ 22 w 144"/>
              <a:gd name="T39" fmla="*/ 146 h 160"/>
              <a:gd name="T40" fmla="*/ 29 w 144"/>
              <a:gd name="T41" fmla="*/ 139 h 160"/>
              <a:gd name="T42" fmla="*/ 114 w 144"/>
              <a:gd name="T43" fmla="*/ 139 h 160"/>
              <a:gd name="T44" fmla="*/ 121 w 144"/>
              <a:gd name="T45" fmla="*/ 146 h 160"/>
              <a:gd name="T46" fmla="*/ 121 w 144"/>
              <a:gd name="T47" fmla="*/ 156 h 160"/>
              <a:gd name="T48" fmla="*/ 129 w 144"/>
              <a:gd name="T49" fmla="*/ 160 h 160"/>
              <a:gd name="T50" fmla="*/ 137 w 144"/>
              <a:gd name="T51" fmla="*/ 156 h 160"/>
              <a:gd name="T52" fmla="*/ 137 w 144"/>
              <a:gd name="T53" fmla="*/ 25 h 160"/>
              <a:gd name="T54" fmla="*/ 142 w 144"/>
              <a:gd name="T55" fmla="*/ 15 h 160"/>
              <a:gd name="T56" fmla="*/ 144 w 144"/>
              <a:gd name="T57" fmla="*/ 9 h 160"/>
              <a:gd name="T58" fmla="*/ 135 w 144"/>
              <a:gd name="T59" fmla="*/ 0 h 160"/>
              <a:gd name="T60" fmla="*/ 127 w 144"/>
              <a:gd name="T61" fmla="*/ 122 h 160"/>
              <a:gd name="T62" fmla="*/ 121 w 144"/>
              <a:gd name="T63" fmla="*/ 129 h 160"/>
              <a:gd name="T64" fmla="*/ 22 w 144"/>
              <a:gd name="T65" fmla="*/ 129 h 160"/>
              <a:gd name="T66" fmla="*/ 16 w 144"/>
              <a:gd name="T67" fmla="*/ 122 h 160"/>
              <a:gd name="T68" fmla="*/ 16 w 144"/>
              <a:gd name="T69" fmla="*/ 87 h 160"/>
              <a:gd name="T70" fmla="*/ 22 w 144"/>
              <a:gd name="T71" fmla="*/ 80 h 160"/>
              <a:gd name="T72" fmla="*/ 121 w 144"/>
              <a:gd name="T73" fmla="*/ 80 h 160"/>
              <a:gd name="T74" fmla="*/ 127 w 144"/>
              <a:gd name="T75" fmla="*/ 87 h 160"/>
              <a:gd name="T76" fmla="*/ 127 w 144"/>
              <a:gd name="T77" fmla="*/ 122 h 160"/>
              <a:gd name="T78" fmla="*/ 127 w 144"/>
              <a:gd name="T79" fmla="*/ 59 h 160"/>
              <a:gd name="T80" fmla="*/ 121 w 144"/>
              <a:gd name="T81" fmla="*/ 66 h 160"/>
              <a:gd name="T82" fmla="*/ 22 w 144"/>
              <a:gd name="T83" fmla="*/ 66 h 160"/>
              <a:gd name="T84" fmla="*/ 16 w 144"/>
              <a:gd name="T85" fmla="*/ 59 h 160"/>
              <a:gd name="T86" fmla="*/ 16 w 144"/>
              <a:gd name="T87" fmla="*/ 29 h 160"/>
              <a:gd name="T88" fmla="*/ 22 w 144"/>
              <a:gd name="T89" fmla="*/ 22 h 160"/>
              <a:gd name="T90" fmla="*/ 121 w 144"/>
              <a:gd name="T91" fmla="*/ 22 h 160"/>
              <a:gd name="T92" fmla="*/ 127 w 144"/>
              <a:gd name="T93" fmla="*/ 29 h 160"/>
              <a:gd name="T94" fmla="*/ 127 w 144"/>
              <a:gd name="T95" fmla="*/ 5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4" h="160">
                <a:moveTo>
                  <a:pt x="73" y="36"/>
                </a:moveTo>
                <a:cubicBezTo>
                  <a:pt x="67" y="36"/>
                  <a:pt x="65" y="39"/>
                  <a:pt x="65" y="43"/>
                </a:cubicBezTo>
                <a:cubicBezTo>
                  <a:pt x="65" y="49"/>
                  <a:pt x="67" y="52"/>
                  <a:pt x="73" y="52"/>
                </a:cubicBezTo>
                <a:cubicBezTo>
                  <a:pt x="77" y="52"/>
                  <a:pt x="81" y="49"/>
                  <a:pt x="81" y="43"/>
                </a:cubicBezTo>
                <a:cubicBezTo>
                  <a:pt x="81" y="39"/>
                  <a:pt x="77" y="36"/>
                  <a:pt x="73" y="36"/>
                </a:cubicBezTo>
                <a:close/>
                <a:moveTo>
                  <a:pt x="73" y="97"/>
                </a:moveTo>
                <a:cubicBezTo>
                  <a:pt x="67" y="97"/>
                  <a:pt x="65" y="101"/>
                  <a:pt x="65" y="105"/>
                </a:cubicBezTo>
                <a:cubicBezTo>
                  <a:pt x="65" y="109"/>
                  <a:pt x="67" y="114"/>
                  <a:pt x="73" y="114"/>
                </a:cubicBezTo>
                <a:cubicBezTo>
                  <a:pt x="77" y="114"/>
                  <a:pt x="81" y="109"/>
                  <a:pt x="81" y="105"/>
                </a:cubicBezTo>
                <a:cubicBezTo>
                  <a:pt x="81" y="101"/>
                  <a:pt x="77" y="97"/>
                  <a:pt x="73" y="97"/>
                </a:cubicBezTo>
                <a:close/>
                <a:moveTo>
                  <a:pt x="135" y="0"/>
                </a:moveTo>
                <a:cubicBezTo>
                  <a:pt x="72" y="0"/>
                  <a:pt x="72" y="0"/>
                  <a:pt x="72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5"/>
                  <a:pt x="0" y="9"/>
                </a:cubicBezTo>
                <a:cubicBezTo>
                  <a:pt x="0" y="12"/>
                  <a:pt x="1" y="13"/>
                  <a:pt x="2" y="15"/>
                </a:cubicBezTo>
                <a:cubicBezTo>
                  <a:pt x="4" y="17"/>
                  <a:pt x="6" y="20"/>
                  <a:pt x="6" y="25"/>
                </a:cubicBezTo>
                <a:cubicBezTo>
                  <a:pt x="6" y="156"/>
                  <a:pt x="6" y="156"/>
                  <a:pt x="6" y="156"/>
                </a:cubicBezTo>
                <a:cubicBezTo>
                  <a:pt x="6" y="159"/>
                  <a:pt x="10" y="160"/>
                  <a:pt x="14" y="160"/>
                </a:cubicBezTo>
                <a:cubicBezTo>
                  <a:pt x="20" y="160"/>
                  <a:pt x="22" y="159"/>
                  <a:pt x="22" y="156"/>
                </a:cubicBezTo>
                <a:cubicBezTo>
                  <a:pt x="22" y="146"/>
                  <a:pt x="22" y="146"/>
                  <a:pt x="22" y="146"/>
                </a:cubicBezTo>
                <a:cubicBezTo>
                  <a:pt x="22" y="142"/>
                  <a:pt x="25" y="139"/>
                  <a:pt x="29" y="139"/>
                </a:cubicBezTo>
                <a:cubicBezTo>
                  <a:pt x="114" y="139"/>
                  <a:pt x="114" y="139"/>
                  <a:pt x="114" y="139"/>
                </a:cubicBezTo>
                <a:cubicBezTo>
                  <a:pt x="118" y="139"/>
                  <a:pt x="121" y="142"/>
                  <a:pt x="121" y="146"/>
                </a:cubicBezTo>
                <a:cubicBezTo>
                  <a:pt x="121" y="156"/>
                  <a:pt x="121" y="156"/>
                  <a:pt x="121" y="156"/>
                </a:cubicBezTo>
                <a:cubicBezTo>
                  <a:pt x="121" y="159"/>
                  <a:pt x="125" y="160"/>
                  <a:pt x="129" y="160"/>
                </a:cubicBezTo>
                <a:cubicBezTo>
                  <a:pt x="134" y="160"/>
                  <a:pt x="137" y="159"/>
                  <a:pt x="137" y="156"/>
                </a:cubicBezTo>
                <a:cubicBezTo>
                  <a:pt x="137" y="25"/>
                  <a:pt x="137" y="25"/>
                  <a:pt x="137" y="25"/>
                </a:cubicBezTo>
                <a:cubicBezTo>
                  <a:pt x="137" y="20"/>
                  <a:pt x="139" y="17"/>
                  <a:pt x="142" y="15"/>
                </a:cubicBezTo>
                <a:cubicBezTo>
                  <a:pt x="144" y="13"/>
                  <a:pt x="144" y="12"/>
                  <a:pt x="144" y="9"/>
                </a:cubicBezTo>
                <a:cubicBezTo>
                  <a:pt x="144" y="5"/>
                  <a:pt x="141" y="0"/>
                  <a:pt x="135" y="0"/>
                </a:cubicBezTo>
                <a:close/>
                <a:moveTo>
                  <a:pt x="127" y="122"/>
                </a:moveTo>
                <a:cubicBezTo>
                  <a:pt x="127" y="126"/>
                  <a:pt x="125" y="129"/>
                  <a:pt x="121" y="129"/>
                </a:cubicBezTo>
                <a:cubicBezTo>
                  <a:pt x="22" y="129"/>
                  <a:pt x="22" y="129"/>
                  <a:pt x="22" y="129"/>
                </a:cubicBezTo>
                <a:cubicBezTo>
                  <a:pt x="20" y="129"/>
                  <a:pt x="16" y="126"/>
                  <a:pt x="16" y="122"/>
                </a:cubicBezTo>
                <a:cubicBezTo>
                  <a:pt x="16" y="87"/>
                  <a:pt x="16" y="87"/>
                  <a:pt x="16" y="87"/>
                </a:cubicBezTo>
                <a:cubicBezTo>
                  <a:pt x="16" y="83"/>
                  <a:pt x="20" y="80"/>
                  <a:pt x="22" y="80"/>
                </a:cubicBezTo>
                <a:cubicBezTo>
                  <a:pt x="121" y="80"/>
                  <a:pt x="121" y="80"/>
                  <a:pt x="121" y="80"/>
                </a:cubicBezTo>
                <a:cubicBezTo>
                  <a:pt x="125" y="80"/>
                  <a:pt x="127" y="83"/>
                  <a:pt x="127" y="87"/>
                </a:cubicBezTo>
                <a:cubicBezTo>
                  <a:pt x="127" y="122"/>
                  <a:pt x="127" y="122"/>
                  <a:pt x="127" y="122"/>
                </a:cubicBezTo>
                <a:close/>
                <a:moveTo>
                  <a:pt x="127" y="59"/>
                </a:moveTo>
                <a:cubicBezTo>
                  <a:pt x="127" y="63"/>
                  <a:pt x="125" y="66"/>
                  <a:pt x="121" y="66"/>
                </a:cubicBezTo>
                <a:cubicBezTo>
                  <a:pt x="22" y="66"/>
                  <a:pt x="22" y="66"/>
                  <a:pt x="22" y="66"/>
                </a:cubicBezTo>
                <a:cubicBezTo>
                  <a:pt x="20" y="66"/>
                  <a:pt x="16" y="63"/>
                  <a:pt x="16" y="5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5"/>
                  <a:pt x="20" y="22"/>
                  <a:pt x="22" y="22"/>
                </a:cubicBezTo>
                <a:cubicBezTo>
                  <a:pt x="121" y="22"/>
                  <a:pt x="121" y="22"/>
                  <a:pt x="121" y="22"/>
                </a:cubicBezTo>
                <a:cubicBezTo>
                  <a:pt x="125" y="22"/>
                  <a:pt x="127" y="25"/>
                  <a:pt x="127" y="29"/>
                </a:cubicBezTo>
                <a:cubicBezTo>
                  <a:pt x="127" y="59"/>
                  <a:pt x="127" y="59"/>
                  <a:pt x="127" y="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2A999215-9516-A03C-F127-F8300983D205}"/>
              </a:ext>
            </a:extLst>
          </p:cNvPr>
          <p:cNvSpPr>
            <a:spLocks noEditPoints="1"/>
          </p:cNvSpPr>
          <p:nvPr/>
        </p:nvSpPr>
        <p:spPr bwMode="auto">
          <a:xfrm>
            <a:off x="7889876" y="5789613"/>
            <a:ext cx="261938" cy="230188"/>
          </a:xfrm>
          <a:custGeom>
            <a:avLst/>
            <a:gdLst>
              <a:gd name="T0" fmla="*/ 121 w 165"/>
              <a:gd name="T1" fmla="*/ 95 h 145"/>
              <a:gd name="T2" fmla="*/ 44 w 165"/>
              <a:gd name="T3" fmla="*/ 95 h 145"/>
              <a:gd name="T4" fmla="*/ 27 w 165"/>
              <a:gd name="T5" fmla="*/ 118 h 145"/>
              <a:gd name="T6" fmla="*/ 30 w 165"/>
              <a:gd name="T7" fmla="*/ 124 h 145"/>
              <a:gd name="T8" fmla="*/ 137 w 165"/>
              <a:gd name="T9" fmla="*/ 124 h 145"/>
              <a:gd name="T10" fmla="*/ 140 w 165"/>
              <a:gd name="T11" fmla="*/ 118 h 145"/>
              <a:gd name="T12" fmla="*/ 121 w 165"/>
              <a:gd name="T13" fmla="*/ 95 h 145"/>
              <a:gd name="T14" fmla="*/ 155 w 165"/>
              <a:gd name="T15" fmla="*/ 104 h 145"/>
              <a:gd name="T16" fmla="*/ 113 w 165"/>
              <a:gd name="T17" fmla="*/ 51 h 145"/>
              <a:gd name="T18" fmla="*/ 113 w 165"/>
              <a:gd name="T19" fmla="*/ 21 h 145"/>
              <a:gd name="T20" fmla="*/ 118 w 165"/>
              <a:gd name="T21" fmla="*/ 12 h 145"/>
              <a:gd name="T22" fmla="*/ 104 w 165"/>
              <a:gd name="T23" fmla="*/ 0 h 145"/>
              <a:gd name="T24" fmla="*/ 61 w 165"/>
              <a:gd name="T25" fmla="*/ 0 h 145"/>
              <a:gd name="T26" fmla="*/ 47 w 165"/>
              <a:gd name="T27" fmla="*/ 12 h 145"/>
              <a:gd name="T28" fmla="*/ 53 w 165"/>
              <a:gd name="T29" fmla="*/ 21 h 145"/>
              <a:gd name="T30" fmla="*/ 53 w 165"/>
              <a:gd name="T31" fmla="*/ 51 h 145"/>
              <a:gd name="T32" fmla="*/ 12 w 165"/>
              <a:gd name="T33" fmla="*/ 104 h 145"/>
              <a:gd name="T34" fmla="*/ 4 w 165"/>
              <a:gd name="T35" fmla="*/ 133 h 145"/>
              <a:gd name="T36" fmla="*/ 30 w 165"/>
              <a:gd name="T37" fmla="*/ 145 h 145"/>
              <a:gd name="T38" fmla="*/ 137 w 165"/>
              <a:gd name="T39" fmla="*/ 145 h 145"/>
              <a:gd name="T40" fmla="*/ 161 w 165"/>
              <a:gd name="T41" fmla="*/ 133 h 145"/>
              <a:gd name="T42" fmla="*/ 155 w 165"/>
              <a:gd name="T43" fmla="*/ 104 h 145"/>
              <a:gd name="T44" fmla="*/ 148 w 165"/>
              <a:gd name="T45" fmla="*/ 127 h 145"/>
              <a:gd name="T46" fmla="*/ 137 w 165"/>
              <a:gd name="T47" fmla="*/ 130 h 145"/>
              <a:gd name="T48" fmla="*/ 30 w 165"/>
              <a:gd name="T49" fmla="*/ 130 h 145"/>
              <a:gd name="T50" fmla="*/ 17 w 165"/>
              <a:gd name="T51" fmla="*/ 127 h 145"/>
              <a:gd name="T52" fmla="*/ 22 w 165"/>
              <a:gd name="T53" fmla="*/ 113 h 145"/>
              <a:gd name="T54" fmla="*/ 67 w 165"/>
              <a:gd name="T55" fmla="*/ 55 h 145"/>
              <a:gd name="T56" fmla="*/ 67 w 165"/>
              <a:gd name="T57" fmla="*/ 15 h 145"/>
              <a:gd name="T58" fmla="*/ 98 w 165"/>
              <a:gd name="T59" fmla="*/ 15 h 145"/>
              <a:gd name="T60" fmla="*/ 98 w 165"/>
              <a:gd name="T61" fmla="*/ 55 h 145"/>
              <a:gd name="T62" fmla="*/ 144 w 165"/>
              <a:gd name="T63" fmla="*/ 113 h 145"/>
              <a:gd name="T64" fmla="*/ 148 w 165"/>
              <a:gd name="T65" fmla="*/ 127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5" h="145">
                <a:moveTo>
                  <a:pt x="121" y="95"/>
                </a:moveTo>
                <a:cubicBezTo>
                  <a:pt x="44" y="95"/>
                  <a:pt x="44" y="95"/>
                  <a:pt x="44" y="95"/>
                </a:cubicBezTo>
                <a:cubicBezTo>
                  <a:pt x="27" y="118"/>
                  <a:pt x="27" y="118"/>
                  <a:pt x="27" y="118"/>
                </a:cubicBezTo>
                <a:cubicBezTo>
                  <a:pt x="26" y="121"/>
                  <a:pt x="27" y="124"/>
                  <a:pt x="30" y="124"/>
                </a:cubicBezTo>
                <a:cubicBezTo>
                  <a:pt x="137" y="124"/>
                  <a:pt x="137" y="124"/>
                  <a:pt x="137" y="124"/>
                </a:cubicBezTo>
                <a:cubicBezTo>
                  <a:pt x="140" y="124"/>
                  <a:pt x="141" y="121"/>
                  <a:pt x="140" y="118"/>
                </a:cubicBezTo>
                <a:lnTo>
                  <a:pt x="121" y="95"/>
                </a:lnTo>
                <a:close/>
                <a:moveTo>
                  <a:pt x="155" y="104"/>
                </a:moveTo>
                <a:cubicBezTo>
                  <a:pt x="113" y="51"/>
                  <a:pt x="113" y="51"/>
                  <a:pt x="113" y="51"/>
                </a:cubicBezTo>
                <a:cubicBezTo>
                  <a:pt x="113" y="21"/>
                  <a:pt x="113" y="21"/>
                  <a:pt x="113" y="21"/>
                </a:cubicBezTo>
                <a:cubicBezTo>
                  <a:pt x="117" y="18"/>
                  <a:pt x="118" y="15"/>
                  <a:pt x="118" y="12"/>
                </a:cubicBezTo>
                <a:cubicBezTo>
                  <a:pt x="118" y="4"/>
                  <a:pt x="113" y="0"/>
                  <a:pt x="104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3" y="0"/>
                  <a:pt x="47" y="4"/>
                  <a:pt x="47" y="12"/>
                </a:cubicBezTo>
                <a:cubicBezTo>
                  <a:pt x="47" y="15"/>
                  <a:pt x="50" y="18"/>
                  <a:pt x="53" y="21"/>
                </a:cubicBezTo>
                <a:cubicBezTo>
                  <a:pt x="53" y="51"/>
                  <a:pt x="53" y="51"/>
                  <a:pt x="53" y="51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0" y="117"/>
                  <a:pt x="3" y="128"/>
                  <a:pt x="4" y="133"/>
                </a:cubicBezTo>
                <a:cubicBezTo>
                  <a:pt x="7" y="137"/>
                  <a:pt x="13" y="145"/>
                  <a:pt x="30" y="145"/>
                </a:cubicBezTo>
                <a:cubicBezTo>
                  <a:pt x="137" y="145"/>
                  <a:pt x="137" y="145"/>
                  <a:pt x="137" y="145"/>
                </a:cubicBezTo>
                <a:cubicBezTo>
                  <a:pt x="152" y="145"/>
                  <a:pt x="160" y="137"/>
                  <a:pt x="161" y="133"/>
                </a:cubicBezTo>
                <a:cubicBezTo>
                  <a:pt x="164" y="128"/>
                  <a:pt x="165" y="117"/>
                  <a:pt x="155" y="104"/>
                </a:cubicBezTo>
                <a:close/>
                <a:moveTo>
                  <a:pt x="148" y="127"/>
                </a:moveTo>
                <a:cubicBezTo>
                  <a:pt x="148" y="128"/>
                  <a:pt x="144" y="130"/>
                  <a:pt x="137" y="130"/>
                </a:cubicBezTo>
                <a:cubicBezTo>
                  <a:pt x="30" y="130"/>
                  <a:pt x="30" y="130"/>
                  <a:pt x="30" y="130"/>
                </a:cubicBezTo>
                <a:cubicBezTo>
                  <a:pt x="22" y="130"/>
                  <a:pt x="19" y="128"/>
                  <a:pt x="17" y="127"/>
                </a:cubicBezTo>
                <a:cubicBezTo>
                  <a:pt x="17" y="123"/>
                  <a:pt x="17" y="119"/>
                  <a:pt x="22" y="113"/>
                </a:cubicBezTo>
                <a:cubicBezTo>
                  <a:pt x="67" y="55"/>
                  <a:pt x="67" y="55"/>
                  <a:pt x="67" y="55"/>
                </a:cubicBezTo>
                <a:cubicBezTo>
                  <a:pt x="67" y="15"/>
                  <a:pt x="67" y="15"/>
                  <a:pt x="67" y="15"/>
                </a:cubicBezTo>
                <a:cubicBezTo>
                  <a:pt x="98" y="15"/>
                  <a:pt x="98" y="15"/>
                  <a:pt x="98" y="15"/>
                </a:cubicBezTo>
                <a:cubicBezTo>
                  <a:pt x="98" y="55"/>
                  <a:pt x="98" y="55"/>
                  <a:pt x="98" y="55"/>
                </a:cubicBezTo>
                <a:cubicBezTo>
                  <a:pt x="144" y="113"/>
                  <a:pt x="144" y="113"/>
                  <a:pt x="144" y="113"/>
                </a:cubicBezTo>
                <a:cubicBezTo>
                  <a:pt x="148" y="119"/>
                  <a:pt x="150" y="123"/>
                  <a:pt x="148" y="1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98638E64-44D5-CA42-33F2-C0899D50E96B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5232400"/>
            <a:ext cx="254000" cy="246063"/>
          </a:xfrm>
          <a:custGeom>
            <a:avLst/>
            <a:gdLst>
              <a:gd name="T0" fmla="*/ 80 w 160"/>
              <a:gd name="T1" fmla="*/ 72 h 155"/>
              <a:gd name="T2" fmla="*/ 93 w 160"/>
              <a:gd name="T3" fmla="*/ 59 h 155"/>
              <a:gd name="T4" fmla="*/ 80 w 160"/>
              <a:gd name="T5" fmla="*/ 46 h 155"/>
              <a:gd name="T6" fmla="*/ 68 w 160"/>
              <a:gd name="T7" fmla="*/ 59 h 155"/>
              <a:gd name="T8" fmla="*/ 80 w 160"/>
              <a:gd name="T9" fmla="*/ 72 h 155"/>
              <a:gd name="T10" fmla="*/ 145 w 160"/>
              <a:gd name="T11" fmla="*/ 0 h 155"/>
              <a:gd name="T12" fmla="*/ 16 w 160"/>
              <a:gd name="T13" fmla="*/ 0 h 155"/>
              <a:gd name="T14" fmla="*/ 0 w 160"/>
              <a:gd name="T15" fmla="*/ 16 h 155"/>
              <a:gd name="T16" fmla="*/ 0 w 160"/>
              <a:gd name="T17" fmla="*/ 101 h 155"/>
              <a:gd name="T18" fmla="*/ 16 w 160"/>
              <a:gd name="T19" fmla="*/ 119 h 155"/>
              <a:gd name="T20" fmla="*/ 40 w 160"/>
              <a:gd name="T21" fmla="*/ 119 h 155"/>
              <a:gd name="T22" fmla="*/ 40 w 160"/>
              <a:gd name="T23" fmla="*/ 144 h 155"/>
              <a:gd name="T24" fmla="*/ 51 w 160"/>
              <a:gd name="T25" fmla="*/ 149 h 155"/>
              <a:gd name="T26" fmla="*/ 73 w 160"/>
              <a:gd name="T27" fmla="*/ 119 h 155"/>
              <a:gd name="T28" fmla="*/ 145 w 160"/>
              <a:gd name="T29" fmla="*/ 119 h 155"/>
              <a:gd name="T30" fmla="*/ 160 w 160"/>
              <a:gd name="T31" fmla="*/ 101 h 155"/>
              <a:gd name="T32" fmla="*/ 160 w 160"/>
              <a:gd name="T33" fmla="*/ 16 h 155"/>
              <a:gd name="T34" fmla="*/ 145 w 160"/>
              <a:gd name="T35" fmla="*/ 0 h 155"/>
              <a:gd name="T36" fmla="*/ 145 w 160"/>
              <a:gd name="T37" fmla="*/ 101 h 155"/>
              <a:gd name="T38" fmla="*/ 16 w 160"/>
              <a:gd name="T39" fmla="*/ 101 h 155"/>
              <a:gd name="T40" fmla="*/ 16 w 160"/>
              <a:gd name="T41" fmla="*/ 16 h 155"/>
              <a:gd name="T42" fmla="*/ 145 w 160"/>
              <a:gd name="T43" fmla="*/ 16 h 155"/>
              <a:gd name="T44" fmla="*/ 145 w 160"/>
              <a:gd name="T45" fmla="*/ 101 h 155"/>
              <a:gd name="T46" fmla="*/ 145 w 160"/>
              <a:gd name="T47" fmla="*/ 101 h 155"/>
              <a:gd name="T48" fmla="*/ 113 w 160"/>
              <a:gd name="T49" fmla="*/ 72 h 155"/>
              <a:gd name="T50" fmla="*/ 125 w 160"/>
              <a:gd name="T51" fmla="*/ 59 h 155"/>
              <a:gd name="T52" fmla="*/ 113 w 160"/>
              <a:gd name="T53" fmla="*/ 46 h 155"/>
              <a:gd name="T54" fmla="*/ 100 w 160"/>
              <a:gd name="T55" fmla="*/ 59 h 155"/>
              <a:gd name="T56" fmla="*/ 113 w 160"/>
              <a:gd name="T57" fmla="*/ 72 h 155"/>
              <a:gd name="T58" fmla="*/ 48 w 160"/>
              <a:gd name="T59" fmla="*/ 72 h 155"/>
              <a:gd name="T60" fmla="*/ 60 w 160"/>
              <a:gd name="T61" fmla="*/ 59 h 155"/>
              <a:gd name="T62" fmla="*/ 48 w 160"/>
              <a:gd name="T63" fmla="*/ 46 h 155"/>
              <a:gd name="T64" fmla="*/ 36 w 160"/>
              <a:gd name="T65" fmla="*/ 59 h 155"/>
              <a:gd name="T66" fmla="*/ 48 w 160"/>
              <a:gd name="T67" fmla="*/ 72 h 155"/>
              <a:gd name="T68" fmla="*/ 48 w 160"/>
              <a:gd name="T69" fmla="*/ 72 h 155"/>
              <a:gd name="T70" fmla="*/ 48 w 160"/>
              <a:gd name="T71" fmla="*/ 72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55">
                <a:moveTo>
                  <a:pt x="80" y="72"/>
                </a:moveTo>
                <a:cubicBezTo>
                  <a:pt x="86" y="72"/>
                  <a:pt x="93" y="65"/>
                  <a:pt x="93" y="59"/>
                </a:cubicBezTo>
                <a:cubicBezTo>
                  <a:pt x="93" y="52"/>
                  <a:pt x="86" y="46"/>
                  <a:pt x="80" y="46"/>
                </a:cubicBezTo>
                <a:cubicBezTo>
                  <a:pt x="74" y="46"/>
                  <a:pt x="68" y="52"/>
                  <a:pt x="68" y="59"/>
                </a:cubicBezTo>
                <a:cubicBezTo>
                  <a:pt x="68" y="65"/>
                  <a:pt x="74" y="72"/>
                  <a:pt x="80" y="72"/>
                </a:cubicBezTo>
                <a:close/>
                <a:moveTo>
                  <a:pt x="145" y="0"/>
                </a:moveTo>
                <a:cubicBezTo>
                  <a:pt x="16" y="0"/>
                  <a:pt x="16" y="0"/>
                  <a:pt x="16" y="0"/>
                </a:cubicBezTo>
                <a:cubicBezTo>
                  <a:pt x="8" y="0"/>
                  <a:pt x="0" y="6"/>
                  <a:pt x="0" y="16"/>
                </a:cubicBezTo>
                <a:cubicBezTo>
                  <a:pt x="0" y="101"/>
                  <a:pt x="0" y="101"/>
                  <a:pt x="0" y="101"/>
                </a:cubicBezTo>
                <a:cubicBezTo>
                  <a:pt x="0" y="111"/>
                  <a:pt x="8" y="119"/>
                  <a:pt x="16" y="119"/>
                </a:cubicBezTo>
                <a:cubicBezTo>
                  <a:pt x="40" y="119"/>
                  <a:pt x="40" y="119"/>
                  <a:pt x="40" y="119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40" y="154"/>
                  <a:pt x="45" y="155"/>
                  <a:pt x="51" y="149"/>
                </a:cubicBezTo>
                <a:cubicBezTo>
                  <a:pt x="73" y="119"/>
                  <a:pt x="73" y="119"/>
                  <a:pt x="73" y="119"/>
                </a:cubicBezTo>
                <a:cubicBezTo>
                  <a:pt x="145" y="119"/>
                  <a:pt x="145" y="119"/>
                  <a:pt x="145" y="119"/>
                </a:cubicBezTo>
                <a:cubicBezTo>
                  <a:pt x="154" y="119"/>
                  <a:pt x="160" y="111"/>
                  <a:pt x="160" y="101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6"/>
                  <a:pt x="154" y="0"/>
                  <a:pt x="145" y="0"/>
                </a:cubicBezTo>
                <a:close/>
                <a:moveTo>
                  <a:pt x="145" y="101"/>
                </a:moveTo>
                <a:cubicBezTo>
                  <a:pt x="16" y="101"/>
                  <a:pt x="16" y="101"/>
                  <a:pt x="16" y="101"/>
                </a:cubicBezTo>
                <a:cubicBezTo>
                  <a:pt x="16" y="16"/>
                  <a:pt x="16" y="16"/>
                  <a:pt x="16" y="16"/>
                </a:cubicBezTo>
                <a:cubicBezTo>
                  <a:pt x="145" y="16"/>
                  <a:pt x="145" y="16"/>
                  <a:pt x="145" y="16"/>
                </a:cubicBezTo>
                <a:cubicBezTo>
                  <a:pt x="145" y="101"/>
                  <a:pt x="145" y="101"/>
                  <a:pt x="145" y="101"/>
                </a:cubicBezTo>
                <a:cubicBezTo>
                  <a:pt x="145" y="101"/>
                  <a:pt x="145" y="101"/>
                  <a:pt x="145" y="101"/>
                </a:cubicBezTo>
                <a:close/>
                <a:moveTo>
                  <a:pt x="113" y="72"/>
                </a:moveTo>
                <a:cubicBezTo>
                  <a:pt x="119" y="72"/>
                  <a:pt x="125" y="65"/>
                  <a:pt x="125" y="59"/>
                </a:cubicBezTo>
                <a:cubicBezTo>
                  <a:pt x="125" y="52"/>
                  <a:pt x="119" y="46"/>
                  <a:pt x="113" y="46"/>
                </a:cubicBezTo>
                <a:cubicBezTo>
                  <a:pt x="106" y="46"/>
                  <a:pt x="100" y="52"/>
                  <a:pt x="100" y="59"/>
                </a:cubicBezTo>
                <a:cubicBezTo>
                  <a:pt x="100" y="65"/>
                  <a:pt x="106" y="72"/>
                  <a:pt x="113" y="72"/>
                </a:cubicBezTo>
                <a:close/>
                <a:moveTo>
                  <a:pt x="48" y="72"/>
                </a:moveTo>
                <a:cubicBezTo>
                  <a:pt x="56" y="72"/>
                  <a:pt x="60" y="65"/>
                  <a:pt x="60" y="59"/>
                </a:cubicBezTo>
                <a:cubicBezTo>
                  <a:pt x="60" y="52"/>
                  <a:pt x="56" y="46"/>
                  <a:pt x="48" y="46"/>
                </a:cubicBezTo>
                <a:cubicBezTo>
                  <a:pt x="42" y="46"/>
                  <a:pt x="36" y="52"/>
                  <a:pt x="36" y="59"/>
                </a:cubicBezTo>
                <a:cubicBezTo>
                  <a:pt x="36" y="65"/>
                  <a:pt x="42" y="72"/>
                  <a:pt x="48" y="72"/>
                </a:cubicBezTo>
                <a:close/>
                <a:moveTo>
                  <a:pt x="48" y="72"/>
                </a:moveTo>
                <a:cubicBezTo>
                  <a:pt x="48" y="72"/>
                  <a:pt x="48" y="72"/>
                  <a:pt x="48" y="7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D35A4EEF-5984-C62B-816C-98E809B24471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5776913"/>
            <a:ext cx="252413" cy="258763"/>
          </a:xfrm>
          <a:custGeom>
            <a:avLst/>
            <a:gdLst>
              <a:gd name="T0" fmla="*/ 93 w 159"/>
              <a:gd name="T1" fmla="*/ 49 h 163"/>
              <a:gd name="T2" fmla="*/ 87 w 159"/>
              <a:gd name="T3" fmla="*/ 55 h 163"/>
              <a:gd name="T4" fmla="*/ 87 w 159"/>
              <a:gd name="T5" fmla="*/ 80 h 163"/>
              <a:gd name="T6" fmla="*/ 93 w 159"/>
              <a:gd name="T7" fmla="*/ 86 h 163"/>
              <a:gd name="T8" fmla="*/ 93 w 159"/>
              <a:gd name="T9" fmla="*/ 49 h 163"/>
              <a:gd name="T10" fmla="*/ 79 w 159"/>
              <a:gd name="T11" fmla="*/ 0 h 163"/>
              <a:gd name="T12" fmla="*/ 0 w 159"/>
              <a:gd name="T13" fmla="*/ 67 h 163"/>
              <a:gd name="T14" fmla="*/ 40 w 159"/>
              <a:gd name="T15" fmla="*/ 127 h 163"/>
              <a:gd name="T16" fmla="*/ 40 w 159"/>
              <a:gd name="T17" fmla="*/ 153 h 163"/>
              <a:gd name="T18" fmla="*/ 50 w 159"/>
              <a:gd name="T19" fmla="*/ 156 h 163"/>
              <a:gd name="T20" fmla="*/ 67 w 159"/>
              <a:gd name="T21" fmla="*/ 135 h 163"/>
              <a:gd name="T22" fmla="*/ 79 w 159"/>
              <a:gd name="T23" fmla="*/ 135 h 163"/>
              <a:gd name="T24" fmla="*/ 159 w 159"/>
              <a:gd name="T25" fmla="*/ 67 h 163"/>
              <a:gd name="T26" fmla="*/ 79 w 159"/>
              <a:gd name="T27" fmla="*/ 0 h 163"/>
              <a:gd name="T28" fmla="*/ 79 w 159"/>
              <a:gd name="T29" fmla="*/ 119 h 163"/>
              <a:gd name="T30" fmla="*/ 17 w 159"/>
              <a:gd name="T31" fmla="*/ 67 h 163"/>
              <a:gd name="T32" fmla="*/ 79 w 159"/>
              <a:gd name="T33" fmla="*/ 16 h 163"/>
              <a:gd name="T34" fmla="*/ 143 w 159"/>
              <a:gd name="T35" fmla="*/ 67 h 163"/>
              <a:gd name="T36" fmla="*/ 79 w 159"/>
              <a:gd name="T37" fmla="*/ 119 h 163"/>
              <a:gd name="T38" fmla="*/ 99 w 159"/>
              <a:gd name="T39" fmla="*/ 44 h 163"/>
              <a:gd name="T40" fmla="*/ 99 w 159"/>
              <a:gd name="T41" fmla="*/ 91 h 163"/>
              <a:gd name="T42" fmla="*/ 103 w 159"/>
              <a:gd name="T43" fmla="*/ 98 h 163"/>
              <a:gd name="T44" fmla="*/ 103 w 159"/>
              <a:gd name="T45" fmla="*/ 37 h 163"/>
              <a:gd name="T46" fmla="*/ 99 w 159"/>
              <a:gd name="T47" fmla="*/ 44 h 163"/>
              <a:gd name="T48" fmla="*/ 99 w 159"/>
              <a:gd name="T49" fmla="*/ 44 h 163"/>
              <a:gd name="T50" fmla="*/ 73 w 159"/>
              <a:gd name="T51" fmla="*/ 37 h 163"/>
              <a:gd name="T52" fmla="*/ 55 w 159"/>
              <a:gd name="T53" fmla="*/ 50 h 163"/>
              <a:gd name="T54" fmla="*/ 49 w 159"/>
              <a:gd name="T55" fmla="*/ 63 h 163"/>
              <a:gd name="T56" fmla="*/ 49 w 159"/>
              <a:gd name="T57" fmla="*/ 72 h 163"/>
              <a:gd name="T58" fmla="*/ 55 w 159"/>
              <a:gd name="T59" fmla="*/ 85 h 163"/>
              <a:gd name="T60" fmla="*/ 73 w 159"/>
              <a:gd name="T61" fmla="*/ 98 h 163"/>
              <a:gd name="T62" fmla="*/ 79 w 159"/>
              <a:gd name="T63" fmla="*/ 93 h 163"/>
              <a:gd name="T64" fmla="*/ 79 w 159"/>
              <a:gd name="T65" fmla="*/ 42 h 163"/>
              <a:gd name="T66" fmla="*/ 73 w 159"/>
              <a:gd name="T67" fmla="*/ 37 h 163"/>
              <a:gd name="T68" fmla="*/ 73 w 159"/>
              <a:gd name="T69" fmla="*/ 37 h 163"/>
              <a:gd name="T70" fmla="*/ 73 w 159"/>
              <a:gd name="T71" fmla="*/ 37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9" h="163">
                <a:moveTo>
                  <a:pt x="93" y="49"/>
                </a:moveTo>
                <a:cubicBezTo>
                  <a:pt x="87" y="55"/>
                  <a:pt x="87" y="55"/>
                  <a:pt x="87" y="55"/>
                </a:cubicBezTo>
                <a:cubicBezTo>
                  <a:pt x="93" y="62"/>
                  <a:pt x="93" y="73"/>
                  <a:pt x="87" y="80"/>
                </a:cubicBezTo>
                <a:cubicBezTo>
                  <a:pt x="93" y="86"/>
                  <a:pt x="93" y="86"/>
                  <a:pt x="93" y="86"/>
                </a:cubicBezTo>
                <a:cubicBezTo>
                  <a:pt x="102" y="75"/>
                  <a:pt x="102" y="59"/>
                  <a:pt x="93" y="49"/>
                </a:cubicBezTo>
                <a:close/>
                <a:moveTo>
                  <a:pt x="79" y="0"/>
                </a:moveTo>
                <a:cubicBezTo>
                  <a:pt x="37" y="0"/>
                  <a:pt x="0" y="29"/>
                  <a:pt x="0" y="67"/>
                </a:cubicBezTo>
                <a:cubicBezTo>
                  <a:pt x="0" y="93"/>
                  <a:pt x="17" y="114"/>
                  <a:pt x="40" y="127"/>
                </a:cubicBezTo>
                <a:cubicBezTo>
                  <a:pt x="40" y="153"/>
                  <a:pt x="40" y="153"/>
                  <a:pt x="40" y="153"/>
                </a:cubicBezTo>
                <a:cubicBezTo>
                  <a:pt x="40" y="161"/>
                  <a:pt x="44" y="163"/>
                  <a:pt x="50" y="156"/>
                </a:cubicBezTo>
                <a:cubicBezTo>
                  <a:pt x="67" y="135"/>
                  <a:pt x="67" y="135"/>
                  <a:pt x="67" y="135"/>
                </a:cubicBezTo>
                <a:cubicBezTo>
                  <a:pt x="72" y="135"/>
                  <a:pt x="75" y="135"/>
                  <a:pt x="79" y="135"/>
                </a:cubicBezTo>
                <a:cubicBezTo>
                  <a:pt x="123" y="135"/>
                  <a:pt x="159" y="106"/>
                  <a:pt x="159" y="67"/>
                </a:cubicBezTo>
                <a:cubicBezTo>
                  <a:pt x="159" y="29"/>
                  <a:pt x="123" y="0"/>
                  <a:pt x="79" y="0"/>
                </a:cubicBezTo>
                <a:close/>
                <a:moveTo>
                  <a:pt x="79" y="119"/>
                </a:moveTo>
                <a:cubicBezTo>
                  <a:pt x="44" y="119"/>
                  <a:pt x="17" y="96"/>
                  <a:pt x="17" y="67"/>
                </a:cubicBezTo>
                <a:cubicBezTo>
                  <a:pt x="17" y="39"/>
                  <a:pt x="44" y="16"/>
                  <a:pt x="79" y="16"/>
                </a:cubicBezTo>
                <a:cubicBezTo>
                  <a:pt x="114" y="16"/>
                  <a:pt x="143" y="39"/>
                  <a:pt x="143" y="67"/>
                </a:cubicBezTo>
                <a:cubicBezTo>
                  <a:pt x="143" y="96"/>
                  <a:pt x="114" y="119"/>
                  <a:pt x="79" y="119"/>
                </a:cubicBezTo>
                <a:close/>
                <a:moveTo>
                  <a:pt x="99" y="44"/>
                </a:moveTo>
                <a:cubicBezTo>
                  <a:pt x="111" y="57"/>
                  <a:pt x="111" y="78"/>
                  <a:pt x="99" y="91"/>
                </a:cubicBezTo>
                <a:cubicBezTo>
                  <a:pt x="103" y="98"/>
                  <a:pt x="103" y="98"/>
                  <a:pt x="103" y="98"/>
                </a:cubicBezTo>
                <a:cubicBezTo>
                  <a:pt x="119" y="81"/>
                  <a:pt x="119" y="54"/>
                  <a:pt x="103" y="37"/>
                </a:cubicBezTo>
                <a:cubicBezTo>
                  <a:pt x="99" y="44"/>
                  <a:pt x="99" y="44"/>
                  <a:pt x="99" y="44"/>
                </a:cubicBezTo>
                <a:cubicBezTo>
                  <a:pt x="99" y="44"/>
                  <a:pt x="99" y="44"/>
                  <a:pt x="99" y="44"/>
                </a:cubicBezTo>
                <a:close/>
                <a:moveTo>
                  <a:pt x="73" y="37"/>
                </a:moveTo>
                <a:cubicBezTo>
                  <a:pt x="55" y="50"/>
                  <a:pt x="55" y="50"/>
                  <a:pt x="55" y="50"/>
                </a:cubicBezTo>
                <a:cubicBezTo>
                  <a:pt x="50" y="54"/>
                  <a:pt x="49" y="59"/>
                  <a:pt x="49" y="63"/>
                </a:cubicBezTo>
                <a:cubicBezTo>
                  <a:pt x="49" y="72"/>
                  <a:pt x="49" y="72"/>
                  <a:pt x="49" y="72"/>
                </a:cubicBezTo>
                <a:cubicBezTo>
                  <a:pt x="49" y="76"/>
                  <a:pt x="50" y="81"/>
                  <a:pt x="55" y="85"/>
                </a:cubicBezTo>
                <a:cubicBezTo>
                  <a:pt x="73" y="98"/>
                  <a:pt x="73" y="98"/>
                  <a:pt x="73" y="98"/>
                </a:cubicBezTo>
                <a:cubicBezTo>
                  <a:pt x="76" y="99"/>
                  <a:pt x="79" y="98"/>
                  <a:pt x="79" y="93"/>
                </a:cubicBezTo>
                <a:cubicBezTo>
                  <a:pt x="79" y="42"/>
                  <a:pt x="79" y="42"/>
                  <a:pt x="79" y="42"/>
                </a:cubicBezTo>
                <a:cubicBezTo>
                  <a:pt x="79" y="37"/>
                  <a:pt x="76" y="36"/>
                  <a:pt x="73" y="37"/>
                </a:cubicBezTo>
                <a:close/>
                <a:moveTo>
                  <a:pt x="73" y="37"/>
                </a:moveTo>
                <a:cubicBezTo>
                  <a:pt x="73" y="37"/>
                  <a:pt x="73" y="37"/>
                  <a:pt x="73" y="3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AEF07C49-9C1E-5EAF-5A34-DC49EC0AA61E}"/>
              </a:ext>
            </a:extLst>
          </p:cNvPr>
          <p:cNvSpPr>
            <a:spLocks noEditPoints="1"/>
          </p:cNvSpPr>
          <p:nvPr/>
        </p:nvSpPr>
        <p:spPr bwMode="auto">
          <a:xfrm>
            <a:off x="752476" y="5776913"/>
            <a:ext cx="225425" cy="254000"/>
          </a:xfrm>
          <a:custGeom>
            <a:avLst/>
            <a:gdLst>
              <a:gd name="T0" fmla="*/ 132 w 142"/>
              <a:gd name="T1" fmla="*/ 20 h 160"/>
              <a:gd name="T2" fmla="*/ 132 w 142"/>
              <a:gd name="T3" fmla="*/ 151 h 160"/>
              <a:gd name="T4" fmla="*/ 18 w 142"/>
              <a:gd name="T5" fmla="*/ 151 h 160"/>
              <a:gd name="T6" fmla="*/ 10 w 142"/>
              <a:gd name="T7" fmla="*/ 141 h 160"/>
              <a:gd name="T8" fmla="*/ 18 w 142"/>
              <a:gd name="T9" fmla="*/ 130 h 160"/>
              <a:gd name="T10" fmla="*/ 122 w 142"/>
              <a:gd name="T11" fmla="*/ 130 h 160"/>
              <a:gd name="T12" fmla="*/ 122 w 142"/>
              <a:gd name="T13" fmla="*/ 0 h 160"/>
              <a:gd name="T14" fmla="*/ 18 w 142"/>
              <a:gd name="T15" fmla="*/ 0 h 160"/>
              <a:gd name="T16" fmla="*/ 0 w 142"/>
              <a:gd name="T17" fmla="*/ 20 h 160"/>
              <a:gd name="T18" fmla="*/ 0 w 142"/>
              <a:gd name="T19" fmla="*/ 141 h 160"/>
              <a:gd name="T20" fmla="*/ 18 w 142"/>
              <a:gd name="T21" fmla="*/ 160 h 160"/>
              <a:gd name="T22" fmla="*/ 142 w 142"/>
              <a:gd name="T23" fmla="*/ 160 h 160"/>
              <a:gd name="T24" fmla="*/ 142 w 142"/>
              <a:gd name="T25" fmla="*/ 20 h 160"/>
              <a:gd name="T26" fmla="*/ 132 w 142"/>
              <a:gd name="T27" fmla="*/ 20 h 160"/>
              <a:gd name="T28" fmla="*/ 132 w 142"/>
              <a:gd name="T29" fmla="*/ 20 h 160"/>
              <a:gd name="T30" fmla="*/ 18 w 142"/>
              <a:gd name="T31" fmla="*/ 40 h 160"/>
              <a:gd name="T32" fmla="*/ 18 w 142"/>
              <a:gd name="T33" fmla="*/ 9 h 160"/>
              <a:gd name="T34" fmla="*/ 114 w 142"/>
              <a:gd name="T35" fmla="*/ 9 h 160"/>
              <a:gd name="T36" fmla="*/ 114 w 142"/>
              <a:gd name="T37" fmla="*/ 121 h 160"/>
              <a:gd name="T38" fmla="*/ 18 w 142"/>
              <a:gd name="T39" fmla="*/ 121 h 160"/>
              <a:gd name="T40" fmla="*/ 18 w 142"/>
              <a:gd name="T41" fmla="*/ 40 h 160"/>
              <a:gd name="T42" fmla="*/ 18 w 142"/>
              <a:gd name="T43" fmla="*/ 40 h 160"/>
              <a:gd name="T44" fmla="*/ 94 w 142"/>
              <a:gd name="T45" fmla="*/ 30 h 160"/>
              <a:gd name="T46" fmla="*/ 38 w 142"/>
              <a:gd name="T47" fmla="*/ 30 h 160"/>
              <a:gd name="T48" fmla="*/ 38 w 142"/>
              <a:gd name="T49" fmla="*/ 20 h 160"/>
              <a:gd name="T50" fmla="*/ 94 w 142"/>
              <a:gd name="T51" fmla="*/ 20 h 160"/>
              <a:gd name="T52" fmla="*/ 94 w 142"/>
              <a:gd name="T53" fmla="*/ 30 h 160"/>
              <a:gd name="T54" fmla="*/ 94 w 142"/>
              <a:gd name="T55" fmla="*/ 30 h 160"/>
              <a:gd name="T56" fmla="*/ 76 w 142"/>
              <a:gd name="T57" fmla="*/ 49 h 160"/>
              <a:gd name="T58" fmla="*/ 38 w 142"/>
              <a:gd name="T59" fmla="*/ 49 h 160"/>
              <a:gd name="T60" fmla="*/ 38 w 142"/>
              <a:gd name="T61" fmla="*/ 40 h 160"/>
              <a:gd name="T62" fmla="*/ 76 w 142"/>
              <a:gd name="T63" fmla="*/ 40 h 160"/>
              <a:gd name="T64" fmla="*/ 76 w 142"/>
              <a:gd name="T65" fmla="*/ 49 h 160"/>
              <a:gd name="T66" fmla="*/ 76 w 142"/>
              <a:gd name="T67" fmla="*/ 49 h 160"/>
              <a:gd name="T68" fmla="*/ 56 w 142"/>
              <a:gd name="T69" fmla="*/ 70 h 160"/>
              <a:gd name="T70" fmla="*/ 38 w 142"/>
              <a:gd name="T71" fmla="*/ 70 h 160"/>
              <a:gd name="T72" fmla="*/ 38 w 142"/>
              <a:gd name="T73" fmla="*/ 60 h 160"/>
              <a:gd name="T74" fmla="*/ 56 w 142"/>
              <a:gd name="T75" fmla="*/ 60 h 160"/>
              <a:gd name="T76" fmla="*/ 56 w 142"/>
              <a:gd name="T77" fmla="*/ 70 h 160"/>
              <a:gd name="T78" fmla="*/ 56 w 142"/>
              <a:gd name="T79" fmla="*/ 70 h 160"/>
              <a:gd name="T80" fmla="*/ 56 w 142"/>
              <a:gd name="T81" fmla="*/ 70 h 160"/>
              <a:gd name="T82" fmla="*/ 56 w 142"/>
              <a:gd name="T83" fmla="*/ 7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2" h="160">
                <a:moveTo>
                  <a:pt x="132" y="20"/>
                </a:moveTo>
                <a:cubicBezTo>
                  <a:pt x="132" y="151"/>
                  <a:pt x="132" y="151"/>
                  <a:pt x="132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4" y="151"/>
                  <a:pt x="10" y="147"/>
                  <a:pt x="10" y="141"/>
                </a:cubicBezTo>
                <a:cubicBezTo>
                  <a:pt x="10" y="135"/>
                  <a:pt x="14" y="130"/>
                  <a:pt x="18" y="130"/>
                </a:cubicBezTo>
                <a:cubicBezTo>
                  <a:pt x="122" y="130"/>
                  <a:pt x="122" y="130"/>
                  <a:pt x="122" y="130"/>
                </a:cubicBezTo>
                <a:cubicBezTo>
                  <a:pt x="122" y="0"/>
                  <a:pt x="122" y="0"/>
                  <a:pt x="122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9"/>
                  <a:pt x="0" y="20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51"/>
                  <a:pt x="8" y="160"/>
                  <a:pt x="18" y="160"/>
                </a:cubicBezTo>
                <a:cubicBezTo>
                  <a:pt x="142" y="160"/>
                  <a:pt x="142" y="160"/>
                  <a:pt x="142" y="160"/>
                </a:cubicBezTo>
                <a:cubicBezTo>
                  <a:pt x="142" y="20"/>
                  <a:pt x="142" y="20"/>
                  <a:pt x="142" y="20"/>
                </a:cubicBezTo>
                <a:cubicBezTo>
                  <a:pt x="132" y="20"/>
                  <a:pt x="132" y="20"/>
                  <a:pt x="132" y="20"/>
                </a:cubicBezTo>
                <a:cubicBezTo>
                  <a:pt x="132" y="20"/>
                  <a:pt x="132" y="20"/>
                  <a:pt x="132" y="20"/>
                </a:cubicBezTo>
                <a:close/>
                <a:moveTo>
                  <a:pt x="18" y="40"/>
                </a:moveTo>
                <a:cubicBezTo>
                  <a:pt x="18" y="9"/>
                  <a:pt x="18" y="9"/>
                  <a:pt x="18" y="9"/>
                </a:cubicBezTo>
                <a:cubicBezTo>
                  <a:pt x="114" y="9"/>
                  <a:pt x="114" y="9"/>
                  <a:pt x="114" y="9"/>
                </a:cubicBezTo>
                <a:cubicBezTo>
                  <a:pt x="114" y="121"/>
                  <a:pt x="114" y="121"/>
                  <a:pt x="114" y="121"/>
                </a:cubicBezTo>
                <a:cubicBezTo>
                  <a:pt x="18" y="121"/>
                  <a:pt x="18" y="121"/>
                  <a:pt x="18" y="121"/>
                </a:cubicBezTo>
                <a:cubicBezTo>
                  <a:pt x="18" y="40"/>
                  <a:pt x="18" y="40"/>
                  <a:pt x="18" y="40"/>
                </a:cubicBezTo>
                <a:cubicBezTo>
                  <a:pt x="18" y="40"/>
                  <a:pt x="18" y="40"/>
                  <a:pt x="18" y="40"/>
                </a:cubicBezTo>
                <a:close/>
                <a:moveTo>
                  <a:pt x="94" y="30"/>
                </a:moveTo>
                <a:cubicBezTo>
                  <a:pt x="38" y="30"/>
                  <a:pt x="38" y="30"/>
                  <a:pt x="38" y="30"/>
                </a:cubicBezTo>
                <a:cubicBezTo>
                  <a:pt x="38" y="20"/>
                  <a:pt x="38" y="20"/>
                  <a:pt x="38" y="20"/>
                </a:cubicBezTo>
                <a:cubicBezTo>
                  <a:pt x="94" y="20"/>
                  <a:pt x="94" y="20"/>
                  <a:pt x="94" y="20"/>
                </a:cubicBezTo>
                <a:cubicBezTo>
                  <a:pt x="94" y="30"/>
                  <a:pt x="94" y="30"/>
                  <a:pt x="94" y="30"/>
                </a:cubicBezTo>
                <a:cubicBezTo>
                  <a:pt x="94" y="30"/>
                  <a:pt x="94" y="30"/>
                  <a:pt x="94" y="30"/>
                </a:cubicBezTo>
                <a:close/>
                <a:moveTo>
                  <a:pt x="76" y="49"/>
                </a:moveTo>
                <a:cubicBezTo>
                  <a:pt x="38" y="49"/>
                  <a:pt x="38" y="49"/>
                  <a:pt x="38" y="49"/>
                </a:cubicBezTo>
                <a:cubicBezTo>
                  <a:pt x="38" y="40"/>
                  <a:pt x="38" y="40"/>
                  <a:pt x="38" y="40"/>
                </a:cubicBezTo>
                <a:cubicBezTo>
                  <a:pt x="76" y="40"/>
                  <a:pt x="76" y="40"/>
                  <a:pt x="76" y="40"/>
                </a:cubicBezTo>
                <a:cubicBezTo>
                  <a:pt x="76" y="49"/>
                  <a:pt x="76" y="49"/>
                  <a:pt x="76" y="49"/>
                </a:cubicBezTo>
                <a:cubicBezTo>
                  <a:pt x="76" y="49"/>
                  <a:pt x="76" y="49"/>
                  <a:pt x="76" y="49"/>
                </a:cubicBezTo>
                <a:close/>
                <a:moveTo>
                  <a:pt x="56" y="70"/>
                </a:moveTo>
                <a:cubicBezTo>
                  <a:pt x="38" y="70"/>
                  <a:pt x="38" y="70"/>
                  <a:pt x="38" y="70"/>
                </a:cubicBezTo>
                <a:cubicBezTo>
                  <a:pt x="38" y="60"/>
                  <a:pt x="38" y="60"/>
                  <a:pt x="38" y="60"/>
                </a:cubicBezTo>
                <a:cubicBezTo>
                  <a:pt x="56" y="60"/>
                  <a:pt x="56" y="60"/>
                  <a:pt x="56" y="60"/>
                </a:cubicBezTo>
                <a:cubicBezTo>
                  <a:pt x="56" y="70"/>
                  <a:pt x="56" y="70"/>
                  <a:pt x="56" y="70"/>
                </a:cubicBezTo>
                <a:cubicBezTo>
                  <a:pt x="56" y="70"/>
                  <a:pt x="56" y="70"/>
                  <a:pt x="56" y="70"/>
                </a:cubicBezTo>
                <a:close/>
                <a:moveTo>
                  <a:pt x="56" y="70"/>
                </a:moveTo>
                <a:cubicBezTo>
                  <a:pt x="56" y="70"/>
                  <a:pt x="56" y="70"/>
                  <a:pt x="56" y="7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B1029DBF-BEE4-E881-DF35-AA4A3EEB2A46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5797550"/>
            <a:ext cx="252413" cy="214313"/>
          </a:xfrm>
          <a:custGeom>
            <a:avLst/>
            <a:gdLst>
              <a:gd name="T0" fmla="*/ 68 w 160"/>
              <a:gd name="T1" fmla="*/ 89 h 135"/>
              <a:gd name="T2" fmla="*/ 146 w 160"/>
              <a:gd name="T3" fmla="*/ 77 h 135"/>
              <a:gd name="T4" fmla="*/ 152 w 160"/>
              <a:gd name="T5" fmla="*/ 22 h 135"/>
              <a:gd name="T6" fmla="*/ 44 w 160"/>
              <a:gd name="T7" fmla="*/ 16 h 135"/>
              <a:gd name="T8" fmla="*/ 33 w 160"/>
              <a:gd name="T9" fmla="*/ 0 h 135"/>
              <a:gd name="T10" fmla="*/ 0 w 160"/>
              <a:gd name="T11" fmla="*/ 8 h 135"/>
              <a:gd name="T12" fmla="*/ 27 w 160"/>
              <a:gd name="T13" fmla="*/ 16 h 135"/>
              <a:gd name="T14" fmla="*/ 46 w 160"/>
              <a:gd name="T15" fmla="*/ 72 h 135"/>
              <a:gd name="T16" fmla="*/ 62 w 160"/>
              <a:gd name="T17" fmla="*/ 105 h 135"/>
              <a:gd name="T18" fmla="*/ 160 w 160"/>
              <a:gd name="T19" fmla="*/ 98 h 135"/>
              <a:gd name="T20" fmla="*/ 55 w 160"/>
              <a:gd name="T21" fmla="*/ 53 h 135"/>
              <a:gd name="T22" fmla="*/ 55 w 160"/>
              <a:gd name="T23" fmla="*/ 48 h 135"/>
              <a:gd name="T24" fmla="*/ 55 w 160"/>
              <a:gd name="T25" fmla="*/ 45 h 135"/>
              <a:gd name="T26" fmla="*/ 48 w 160"/>
              <a:gd name="T27" fmla="*/ 29 h 135"/>
              <a:gd name="T28" fmla="*/ 55 w 160"/>
              <a:gd name="T29" fmla="*/ 45 h 135"/>
              <a:gd name="T30" fmla="*/ 140 w 160"/>
              <a:gd name="T31" fmla="*/ 29 h 135"/>
              <a:gd name="T32" fmla="*/ 131 w 160"/>
              <a:gd name="T33" fmla="*/ 45 h 135"/>
              <a:gd name="T34" fmla="*/ 131 w 160"/>
              <a:gd name="T35" fmla="*/ 48 h 135"/>
              <a:gd name="T36" fmla="*/ 140 w 160"/>
              <a:gd name="T37" fmla="*/ 64 h 135"/>
              <a:gd name="T38" fmla="*/ 131 w 160"/>
              <a:gd name="T39" fmla="*/ 48 h 135"/>
              <a:gd name="T40" fmla="*/ 128 w 160"/>
              <a:gd name="T41" fmla="*/ 29 h 135"/>
              <a:gd name="T42" fmla="*/ 118 w 160"/>
              <a:gd name="T43" fmla="*/ 45 h 135"/>
              <a:gd name="T44" fmla="*/ 118 w 160"/>
              <a:gd name="T45" fmla="*/ 48 h 135"/>
              <a:gd name="T46" fmla="*/ 128 w 160"/>
              <a:gd name="T47" fmla="*/ 64 h 135"/>
              <a:gd name="T48" fmla="*/ 118 w 160"/>
              <a:gd name="T49" fmla="*/ 48 h 135"/>
              <a:gd name="T50" fmla="*/ 116 w 160"/>
              <a:gd name="T51" fmla="*/ 29 h 135"/>
              <a:gd name="T52" fmla="*/ 107 w 160"/>
              <a:gd name="T53" fmla="*/ 45 h 135"/>
              <a:gd name="T54" fmla="*/ 107 w 160"/>
              <a:gd name="T55" fmla="*/ 48 h 135"/>
              <a:gd name="T56" fmla="*/ 116 w 160"/>
              <a:gd name="T57" fmla="*/ 64 h 135"/>
              <a:gd name="T58" fmla="*/ 107 w 160"/>
              <a:gd name="T59" fmla="*/ 48 h 135"/>
              <a:gd name="T60" fmla="*/ 103 w 160"/>
              <a:gd name="T61" fmla="*/ 29 h 135"/>
              <a:gd name="T62" fmla="*/ 94 w 160"/>
              <a:gd name="T63" fmla="*/ 45 h 135"/>
              <a:gd name="T64" fmla="*/ 94 w 160"/>
              <a:gd name="T65" fmla="*/ 48 h 135"/>
              <a:gd name="T66" fmla="*/ 103 w 160"/>
              <a:gd name="T67" fmla="*/ 64 h 135"/>
              <a:gd name="T68" fmla="*/ 94 w 160"/>
              <a:gd name="T69" fmla="*/ 48 h 135"/>
              <a:gd name="T70" fmla="*/ 92 w 160"/>
              <a:gd name="T71" fmla="*/ 29 h 135"/>
              <a:gd name="T72" fmla="*/ 83 w 160"/>
              <a:gd name="T73" fmla="*/ 45 h 135"/>
              <a:gd name="T74" fmla="*/ 83 w 160"/>
              <a:gd name="T75" fmla="*/ 48 h 135"/>
              <a:gd name="T76" fmla="*/ 92 w 160"/>
              <a:gd name="T77" fmla="*/ 64 h 135"/>
              <a:gd name="T78" fmla="*/ 83 w 160"/>
              <a:gd name="T79" fmla="*/ 48 h 135"/>
              <a:gd name="T80" fmla="*/ 79 w 160"/>
              <a:gd name="T81" fmla="*/ 29 h 135"/>
              <a:gd name="T82" fmla="*/ 71 w 160"/>
              <a:gd name="T83" fmla="*/ 45 h 135"/>
              <a:gd name="T84" fmla="*/ 71 w 160"/>
              <a:gd name="T85" fmla="*/ 48 h 135"/>
              <a:gd name="T86" fmla="*/ 79 w 160"/>
              <a:gd name="T87" fmla="*/ 64 h 135"/>
              <a:gd name="T88" fmla="*/ 71 w 160"/>
              <a:gd name="T89" fmla="*/ 48 h 135"/>
              <a:gd name="T90" fmla="*/ 68 w 160"/>
              <a:gd name="T91" fmla="*/ 29 h 135"/>
              <a:gd name="T92" fmla="*/ 59 w 160"/>
              <a:gd name="T93" fmla="*/ 45 h 135"/>
              <a:gd name="T94" fmla="*/ 60 w 160"/>
              <a:gd name="T95" fmla="*/ 64 h 135"/>
              <a:gd name="T96" fmla="*/ 59 w 160"/>
              <a:gd name="T97" fmla="*/ 48 h 135"/>
              <a:gd name="T98" fmla="*/ 68 w 160"/>
              <a:gd name="T99" fmla="*/ 64 h 135"/>
              <a:gd name="T100" fmla="*/ 79 w 160"/>
              <a:gd name="T101" fmla="*/ 111 h 135"/>
              <a:gd name="T102" fmla="*/ 79 w 160"/>
              <a:gd name="T103" fmla="*/ 135 h 135"/>
              <a:gd name="T104" fmla="*/ 79 w 160"/>
              <a:gd name="T105" fmla="*/ 111 h 135"/>
              <a:gd name="T106" fmla="*/ 125 w 160"/>
              <a:gd name="T107" fmla="*/ 123 h 135"/>
              <a:gd name="T108" fmla="*/ 148 w 160"/>
              <a:gd name="T109" fmla="*/ 123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35">
                <a:moveTo>
                  <a:pt x="152" y="89"/>
                </a:moveTo>
                <a:cubicBezTo>
                  <a:pt x="68" y="89"/>
                  <a:pt x="68" y="89"/>
                  <a:pt x="68" y="89"/>
                </a:cubicBezTo>
                <a:cubicBezTo>
                  <a:pt x="63" y="77"/>
                  <a:pt x="63" y="77"/>
                  <a:pt x="63" y="77"/>
                </a:cubicBezTo>
                <a:cubicBezTo>
                  <a:pt x="146" y="77"/>
                  <a:pt x="146" y="77"/>
                  <a:pt x="146" y="77"/>
                </a:cubicBezTo>
                <a:cubicBezTo>
                  <a:pt x="149" y="77"/>
                  <a:pt x="152" y="73"/>
                  <a:pt x="152" y="71"/>
                </a:cubicBezTo>
                <a:cubicBezTo>
                  <a:pt x="152" y="22"/>
                  <a:pt x="152" y="22"/>
                  <a:pt x="152" y="22"/>
                </a:cubicBezTo>
                <a:cubicBezTo>
                  <a:pt x="152" y="18"/>
                  <a:pt x="149" y="16"/>
                  <a:pt x="146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0" y="5"/>
                  <a:pt x="40" y="5"/>
                  <a:pt x="40" y="5"/>
                </a:cubicBezTo>
                <a:cubicBezTo>
                  <a:pt x="39" y="2"/>
                  <a:pt x="37" y="0"/>
                  <a:pt x="33" y="0"/>
                </a:cubicBez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2"/>
                  <a:pt x="3" y="16"/>
                  <a:pt x="8" y="16"/>
                </a:cubicBezTo>
                <a:cubicBezTo>
                  <a:pt x="27" y="16"/>
                  <a:pt x="27" y="16"/>
                  <a:pt x="27" y="16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2"/>
                  <a:pt x="46" y="72"/>
                  <a:pt x="46" y="72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56" y="103"/>
                  <a:pt x="59" y="105"/>
                  <a:pt x="62" y="105"/>
                </a:cubicBezTo>
                <a:cubicBezTo>
                  <a:pt x="152" y="105"/>
                  <a:pt x="152" y="105"/>
                  <a:pt x="152" y="105"/>
                </a:cubicBezTo>
                <a:cubicBezTo>
                  <a:pt x="156" y="105"/>
                  <a:pt x="160" y="101"/>
                  <a:pt x="160" y="98"/>
                </a:cubicBezTo>
                <a:cubicBezTo>
                  <a:pt x="160" y="93"/>
                  <a:pt x="156" y="89"/>
                  <a:pt x="152" y="89"/>
                </a:cubicBezTo>
                <a:close/>
                <a:moveTo>
                  <a:pt x="55" y="53"/>
                </a:moveTo>
                <a:cubicBezTo>
                  <a:pt x="54" y="48"/>
                  <a:pt x="54" y="48"/>
                  <a:pt x="54" y="48"/>
                </a:cubicBezTo>
                <a:cubicBezTo>
                  <a:pt x="55" y="48"/>
                  <a:pt x="55" y="48"/>
                  <a:pt x="55" y="48"/>
                </a:cubicBezTo>
                <a:lnTo>
                  <a:pt x="55" y="53"/>
                </a:lnTo>
                <a:close/>
                <a:moveTo>
                  <a:pt x="55" y="45"/>
                </a:moveTo>
                <a:cubicBezTo>
                  <a:pt x="53" y="45"/>
                  <a:pt x="53" y="45"/>
                  <a:pt x="53" y="45"/>
                </a:cubicBezTo>
                <a:cubicBezTo>
                  <a:pt x="48" y="29"/>
                  <a:pt x="48" y="29"/>
                  <a:pt x="48" y="29"/>
                </a:cubicBezTo>
                <a:cubicBezTo>
                  <a:pt x="55" y="29"/>
                  <a:pt x="55" y="29"/>
                  <a:pt x="55" y="29"/>
                </a:cubicBezTo>
                <a:lnTo>
                  <a:pt x="55" y="45"/>
                </a:lnTo>
                <a:close/>
                <a:moveTo>
                  <a:pt x="131" y="29"/>
                </a:moveTo>
                <a:cubicBezTo>
                  <a:pt x="140" y="29"/>
                  <a:pt x="140" y="29"/>
                  <a:pt x="140" y="29"/>
                </a:cubicBezTo>
                <a:cubicBezTo>
                  <a:pt x="140" y="45"/>
                  <a:pt x="140" y="45"/>
                  <a:pt x="140" y="45"/>
                </a:cubicBezTo>
                <a:cubicBezTo>
                  <a:pt x="131" y="45"/>
                  <a:pt x="131" y="45"/>
                  <a:pt x="131" y="45"/>
                </a:cubicBezTo>
                <a:cubicBezTo>
                  <a:pt x="131" y="29"/>
                  <a:pt x="131" y="29"/>
                  <a:pt x="131" y="29"/>
                </a:cubicBezTo>
                <a:close/>
                <a:moveTo>
                  <a:pt x="131" y="48"/>
                </a:moveTo>
                <a:cubicBezTo>
                  <a:pt x="140" y="48"/>
                  <a:pt x="140" y="48"/>
                  <a:pt x="140" y="48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31" y="64"/>
                  <a:pt x="131" y="64"/>
                  <a:pt x="131" y="64"/>
                </a:cubicBezTo>
                <a:cubicBezTo>
                  <a:pt x="131" y="48"/>
                  <a:pt x="131" y="48"/>
                  <a:pt x="131" y="48"/>
                </a:cubicBezTo>
                <a:close/>
                <a:moveTo>
                  <a:pt x="118" y="29"/>
                </a:moveTo>
                <a:cubicBezTo>
                  <a:pt x="128" y="29"/>
                  <a:pt x="128" y="29"/>
                  <a:pt x="128" y="29"/>
                </a:cubicBezTo>
                <a:cubicBezTo>
                  <a:pt x="128" y="45"/>
                  <a:pt x="128" y="45"/>
                  <a:pt x="128" y="45"/>
                </a:cubicBezTo>
                <a:cubicBezTo>
                  <a:pt x="118" y="45"/>
                  <a:pt x="118" y="45"/>
                  <a:pt x="118" y="45"/>
                </a:cubicBezTo>
                <a:cubicBezTo>
                  <a:pt x="118" y="29"/>
                  <a:pt x="118" y="29"/>
                  <a:pt x="118" y="29"/>
                </a:cubicBezTo>
                <a:close/>
                <a:moveTo>
                  <a:pt x="118" y="48"/>
                </a:moveTo>
                <a:cubicBezTo>
                  <a:pt x="128" y="48"/>
                  <a:pt x="128" y="48"/>
                  <a:pt x="128" y="48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18" y="64"/>
                  <a:pt x="118" y="64"/>
                  <a:pt x="118" y="64"/>
                </a:cubicBezTo>
                <a:cubicBezTo>
                  <a:pt x="118" y="48"/>
                  <a:pt x="118" y="48"/>
                  <a:pt x="118" y="48"/>
                </a:cubicBezTo>
                <a:close/>
                <a:moveTo>
                  <a:pt x="107" y="29"/>
                </a:moveTo>
                <a:cubicBezTo>
                  <a:pt x="116" y="29"/>
                  <a:pt x="116" y="29"/>
                  <a:pt x="116" y="29"/>
                </a:cubicBezTo>
                <a:cubicBezTo>
                  <a:pt x="116" y="45"/>
                  <a:pt x="116" y="45"/>
                  <a:pt x="116" y="45"/>
                </a:cubicBezTo>
                <a:cubicBezTo>
                  <a:pt x="107" y="45"/>
                  <a:pt x="107" y="45"/>
                  <a:pt x="107" y="45"/>
                </a:cubicBezTo>
                <a:cubicBezTo>
                  <a:pt x="107" y="29"/>
                  <a:pt x="107" y="29"/>
                  <a:pt x="107" y="29"/>
                </a:cubicBezTo>
                <a:close/>
                <a:moveTo>
                  <a:pt x="107" y="48"/>
                </a:moveTo>
                <a:cubicBezTo>
                  <a:pt x="116" y="48"/>
                  <a:pt x="116" y="48"/>
                  <a:pt x="116" y="48"/>
                </a:cubicBezTo>
                <a:cubicBezTo>
                  <a:pt x="116" y="64"/>
                  <a:pt x="116" y="64"/>
                  <a:pt x="116" y="64"/>
                </a:cubicBezTo>
                <a:cubicBezTo>
                  <a:pt x="107" y="64"/>
                  <a:pt x="107" y="64"/>
                  <a:pt x="107" y="64"/>
                </a:cubicBezTo>
                <a:cubicBezTo>
                  <a:pt x="107" y="48"/>
                  <a:pt x="107" y="48"/>
                  <a:pt x="107" y="48"/>
                </a:cubicBezTo>
                <a:close/>
                <a:moveTo>
                  <a:pt x="94" y="29"/>
                </a:moveTo>
                <a:cubicBezTo>
                  <a:pt x="103" y="29"/>
                  <a:pt x="103" y="29"/>
                  <a:pt x="103" y="29"/>
                </a:cubicBezTo>
                <a:cubicBezTo>
                  <a:pt x="103" y="45"/>
                  <a:pt x="103" y="45"/>
                  <a:pt x="103" y="45"/>
                </a:cubicBezTo>
                <a:cubicBezTo>
                  <a:pt x="94" y="45"/>
                  <a:pt x="94" y="45"/>
                  <a:pt x="94" y="45"/>
                </a:cubicBezTo>
                <a:cubicBezTo>
                  <a:pt x="94" y="29"/>
                  <a:pt x="94" y="29"/>
                  <a:pt x="94" y="29"/>
                </a:cubicBezTo>
                <a:close/>
                <a:moveTo>
                  <a:pt x="94" y="48"/>
                </a:moveTo>
                <a:cubicBezTo>
                  <a:pt x="103" y="48"/>
                  <a:pt x="103" y="48"/>
                  <a:pt x="103" y="48"/>
                </a:cubicBezTo>
                <a:cubicBezTo>
                  <a:pt x="103" y="64"/>
                  <a:pt x="103" y="64"/>
                  <a:pt x="103" y="64"/>
                </a:cubicBezTo>
                <a:cubicBezTo>
                  <a:pt x="94" y="64"/>
                  <a:pt x="94" y="64"/>
                  <a:pt x="94" y="64"/>
                </a:cubicBezTo>
                <a:cubicBezTo>
                  <a:pt x="94" y="48"/>
                  <a:pt x="94" y="48"/>
                  <a:pt x="94" y="48"/>
                </a:cubicBezTo>
                <a:close/>
                <a:moveTo>
                  <a:pt x="83" y="29"/>
                </a:moveTo>
                <a:cubicBezTo>
                  <a:pt x="92" y="29"/>
                  <a:pt x="92" y="29"/>
                  <a:pt x="92" y="29"/>
                </a:cubicBezTo>
                <a:cubicBezTo>
                  <a:pt x="92" y="45"/>
                  <a:pt x="92" y="45"/>
                  <a:pt x="92" y="45"/>
                </a:cubicBezTo>
                <a:cubicBezTo>
                  <a:pt x="83" y="45"/>
                  <a:pt x="83" y="45"/>
                  <a:pt x="83" y="45"/>
                </a:cubicBezTo>
                <a:cubicBezTo>
                  <a:pt x="83" y="29"/>
                  <a:pt x="83" y="29"/>
                  <a:pt x="83" y="29"/>
                </a:cubicBezTo>
                <a:close/>
                <a:moveTo>
                  <a:pt x="83" y="48"/>
                </a:moveTo>
                <a:cubicBezTo>
                  <a:pt x="92" y="48"/>
                  <a:pt x="92" y="48"/>
                  <a:pt x="92" y="48"/>
                </a:cubicBezTo>
                <a:cubicBezTo>
                  <a:pt x="92" y="64"/>
                  <a:pt x="92" y="64"/>
                  <a:pt x="92" y="64"/>
                </a:cubicBezTo>
                <a:cubicBezTo>
                  <a:pt x="83" y="64"/>
                  <a:pt x="83" y="64"/>
                  <a:pt x="83" y="64"/>
                </a:cubicBezTo>
                <a:cubicBezTo>
                  <a:pt x="83" y="48"/>
                  <a:pt x="83" y="48"/>
                  <a:pt x="83" y="48"/>
                </a:cubicBezTo>
                <a:close/>
                <a:moveTo>
                  <a:pt x="71" y="29"/>
                </a:moveTo>
                <a:cubicBezTo>
                  <a:pt x="79" y="29"/>
                  <a:pt x="79" y="29"/>
                  <a:pt x="79" y="29"/>
                </a:cubicBezTo>
                <a:cubicBezTo>
                  <a:pt x="79" y="45"/>
                  <a:pt x="79" y="45"/>
                  <a:pt x="79" y="45"/>
                </a:cubicBezTo>
                <a:cubicBezTo>
                  <a:pt x="71" y="45"/>
                  <a:pt x="71" y="45"/>
                  <a:pt x="71" y="45"/>
                </a:cubicBezTo>
                <a:cubicBezTo>
                  <a:pt x="71" y="29"/>
                  <a:pt x="71" y="29"/>
                  <a:pt x="71" y="29"/>
                </a:cubicBezTo>
                <a:close/>
                <a:moveTo>
                  <a:pt x="71" y="48"/>
                </a:moveTo>
                <a:cubicBezTo>
                  <a:pt x="79" y="48"/>
                  <a:pt x="79" y="48"/>
                  <a:pt x="79" y="48"/>
                </a:cubicBezTo>
                <a:cubicBezTo>
                  <a:pt x="79" y="64"/>
                  <a:pt x="79" y="64"/>
                  <a:pt x="79" y="64"/>
                </a:cubicBezTo>
                <a:cubicBezTo>
                  <a:pt x="71" y="64"/>
                  <a:pt x="71" y="64"/>
                  <a:pt x="71" y="64"/>
                </a:cubicBezTo>
                <a:cubicBezTo>
                  <a:pt x="71" y="48"/>
                  <a:pt x="71" y="48"/>
                  <a:pt x="71" y="48"/>
                </a:cubicBezTo>
                <a:close/>
                <a:moveTo>
                  <a:pt x="59" y="29"/>
                </a:moveTo>
                <a:cubicBezTo>
                  <a:pt x="68" y="29"/>
                  <a:pt x="68" y="29"/>
                  <a:pt x="68" y="29"/>
                </a:cubicBezTo>
                <a:cubicBezTo>
                  <a:pt x="68" y="45"/>
                  <a:pt x="68" y="45"/>
                  <a:pt x="68" y="45"/>
                </a:cubicBezTo>
                <a:cubicBezTo>
                  <a:pt x="59" y="45"/>
                  <a:pt x="59" y="45"/>
                  <a:pt x="59" y="45"/>
                </a:cubicBezTo>
                <a:cubicBezTo>
                  <a:pt x="59" y="29"/>
                  <a:pt x="59" y="29"/>
                  <a:pt x="59" y="29"/>
                </a:cubicBezTo>
                <a:close/>
                <a:moveTo>
                  <a:pt x="60" y="64"/>
                </a:moveTo>
                <a:cubicBezTo>
                  <a:pt x="59" y="61"/>
                  <a:pt x="59" y="61"/>
                  <a:pt x="59" y="61"/>
                </a:cubicBezTo>
                <a:cubicBezTo>
                  <a:pt x="59" y="48"/>
                  <a:pt x="59" y="48"/>
                  <a:pt x="59" y="48"/>
                </a:cubicBezTo>
                <a:cubicBezTo>
                  <a:pt x="68" y="48"/>
                  <a:pt x="68" y="48"/>
                  <a:pt x="68" y="48"/>
                </a:cubicBezTo>
                <a:cubicBezTo>
                  <a:pt x="68" y="64"/>
                  <a:pt x="68" y="64"/>
                  <a:pt x="68" y="64"/>
                </a:cubicBezTo>
                <a:cubicBezTo>
                  <a:pt x="60" y="64"/>
                  <a:pt x="60" y="64"/>
                  <a:pt x="60" y="64"/>
                </a:cubicBezTo>
                <a:close/>
                <a:moveTo>
                  <a:pt x="79" y="111"/>
                </a:moveTo>
                <a:cubicBezTo>
                  <a:pt x="73" y="111"/>
                  <a:pt x="67" y="117"/>
                  <a:pt x="67" y="123"/>
                </a:cubicBezTo>
                <a:cubicBezTo>
                  <a:pt x="67" y="130"/>
                  <a:pt x="73" y="135"/>
                  <a:pt x="79" y="135"/>
                </a:cubicBezTo>
                <a:cubicBezTo>
                  <a:pt x="86" y="135"/>
                  <a:pt x="91" y="130"/>
                  <a:pt x="91" y="123"/>
                </a:cubicBezTo>
                <a:cubicBezTo>
                  <a:pt x="91" y="117"/>
                  <a:pt x="86" y="111"/>
                  <a:pt x="79" y="111"/>
                </a:cubicBezTo>
                <a:close/>
                <a:moveTo>
                  <a:pt x="137" y="111"/>
                </a:moveTo>
                <a:cubicBezTo>
                  <a:pt x="129" y="111"/>
                  <a:pt x="125" y="117"/>
                  <a:pt x="125" y="123"/>
                </a:cubicBezTo>
                <a:cubicBezTo>
                  <a:pt x="125" y="130"/>
                  <a:pt x="129" y="135"/>
                  <a:pt x="137" y="135"/>
                </a:cubicBezTo>
                <a:cubicBezTo>
                  <a:pt x="144" y="135"/>
                  <a:pt x="148" y="130"/>
                  <a:pt x="148" y="123"/>
                </a:cubicBezTo>
                <a:cubicBezTo>
                  <a:pt x="148" y="117"/>
                  <a:pt x="144" y="111"/>
                  <a:pt x="137" y="1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F536E2C0-985F-1065-9678-7E48EBD2D75A}"/>
              </a:ext>
            </a:extLst>
          </p:cNvPr>
          <p:cNvSpPr>
            <a:spLocks noEditPoints="1"/>
          </p:cNvSpPr>
          <p:nvPr/>
        </p:nvSpPr>
        <p:spPr bwMode="auto">
          <a:xfrm>
            <a:off x="1301751" y="5776913"/>
            <a:ext cx="228600" cy="254000"/>
          </a:xfrm>
          <a:custGeom>
            <a:avLst/>
            <a:gdLst>
              <a:gd name="T0" fmla="*/ 107 w 144"/>
              <a:gd name="T1" fmla="*/ 145 h 160"/>
              <a:gd name="T2" fmla="*/ 35 w 144"/>
              <a:gd name="T3" fmla="*/ 145 h 160"/>
              <a:gd name="T4" fmla="*/ 28 w 144"/>
              <a:gd name="T5" fmla="*/ 153 h 160"/>
              <a:gd name="T6" fmla="*/ 35 w 144"/>
              <a:gd name="T7" fmla="*/ 160 h 160"/>
              <a:gd name="T8" fmla="*/ 107 w 144"/>
              <a:gd name="T9" fmla="*/ 160 h 160"/>
              <a:gd name="T10" fmla="*/ 115 w 144"/>
              <a:gd name="T11" fmla="*/ 153 h 160"/>
              <a:gd name="T12" fmla="*/ 107 w 144"/>
              <a:gd name="T13" fmla="*/ 145 h 160"/>
              <a:gd name="T14" fmla="*/ 128 w 144"/>
              <a:gd name="T15" fmla="*/ 0 h 160"/>
              <a:gd name="T16" fmla="*/ 15 w 144"/>
              <a:gd name="T17" fmla="*/ 0 h 160"/>
              <a:gd name="T18" fmla="*/ 0 w 144"/>
              <a:gd name="T19" fmla="*/ 15 h 160"/>
              <a:gd name="T20" fmla="*/ 0 w 144"/>
              <a:gd name="T21" fmla="*/ 122 h 160"/>
              <a:gd name="T22" fmla="*/ 15 w 144"/>
              <a:gd name="T23" fmla="*/ 138 h 160"/>
              <a:gd name="T24" fmla="*/ 128 w 144"/>
              <a:gd name="T25" fmla="*/ 138 h 160"/>
              <a:gd name="T26" fmla="*/ 144 w 144"/>
              <a:gd name="T27" fmla="*/ 122 h 160"/>
              <a:gd name="T28" fmla="*/ 144 w 144"/>
              <a:gd name="T29" fmla="*/ 15 h 160"/>
              <a:gd name="T30" fmla="*/ 128 w 144"/>
              <a:gd name="T31" fmla="*/ 0 h 160"/>
              <a:gd name="T32" fmla="*/ 122 w 144"/>
              <a:gd name="T33" fmla="*/ 131 h 160"/>
              <a:gd name="T34" fmla="*/ 115 w 144"/>
              <a:gd name="T35" fmla="*/ 122 h 160"/>
              <a:gd name="T36" fmla="*/ 122 w 144"/>
              <a:gd name="T37" fmla="*/ 115 h 160"/>
              <a:gd name="T38" fmla="*/ 128 w 144"/>
              <a:gd name="T39" fmla="*/ 122 h 160"/>
              <a:gd name="T40" fmla="*/ 122 w 144"/>
              <a:gd name="T41" fmla="*/ 131 h 160"/>
              <a:gd name="T42" fmla="*/ 128 w 144"/>
              <a:gd name="T43" fmla="*/ 107 h 160"/>
              <a:gd name="T44" fmla="*/ 15 w 144"/>
              <a:gd name="T45" fmla="*/ 107 h 160"/>
              <a:gd name="T46" fmla="*/ 15 w 144"/>
              <a:gd name="T47" fmla="*/ 15 h 160"/>
              <a:gd name="T48" fmla="*/ 128 w 144"/>
              <a:gd name="T49" fmla="*/ 15 h 160"/>
              <a:gd name="T50" fmla="*/ 128 w 144"/>
              <a:gd name="T51" fmla="*/ 107 h 160"/>
              <a:gd name="T52" fmla="*/ 128 w 144"/>
              <a:gd name="T53" fmla="*/ 107 h 160"/>
              <a:gd name="T54" fmla="*/ 128 w 144"/>
              <a:gd name="T55" fmla="*/ 107 h 160"/>
              <a:gd name="T56" fmla="*/ 128 w 144"/>
              <a:gd name="T57" fmla="*/ 10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4" h="160">
                <a:moveTo>
                  <a:pt x="107" y="145"/>
                </a:moveTo>
                <a:cubicBezTo>
                  <a:pt x="35" y="145"/>
                  <a:pt x="35" y="145"/>
                  <a:pt x="35" y="145"/>
                </a:cubicBezTo>
                <a:cubicBezTo>
                  <a:pt x="31" y="145"/>
                  <a:pt x="28" y="148"/>
                  <a:pt x="28" y="153"/>
                </a:cubicBezTo>
                <a:cubicBezTo>
                  <a:pt x="28" y="157"/>
                  <a:pt x="31" y="160"/>
                  <a:pt x="35" y="160"/>
                </a:cubicBezTo>
                <a:cubicBezTo>
                  <a:pt x="107" y="160"/>
                  <a:pt x="107" y="160"/>
                  <a:pt x="107" y="160"/>
                </a:cubicBezTo>
                <a:cubicBezTo>
                  <a:pt x="111" y="160"/>
                  <a:pt x="115" y="157"/>
                  <a:pt x="115" y="153"/>
                </a:cubicBezTo>
                <a:cubicBezTo>
                  <a:pt x="115" y="148"/>
                  <a:pt x="111" y="145"/>
                  <a:pt x="107" y="145"/>
                </a:cubicBezTo>
                <a:close/>
                <a:moveTo>
                  <a:pt x="128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6"/>
                  <a:pt x="0" y="15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31"/>
                  <a:pt x="7" y="138"/>
                  <a:pt x="15" y="138"/>
                </a:cubicBezTo>
                <a:cubicBezTo>
                  <a:pt x="128" y="138"/>
                  <a:pt x="128" y="138"/>
                  <a:pt x="128" y="138"/>
                </a:cubicBezTo>
                <a:cubicBezTo>
                  <a:pt x="137" y="138"/>
                  <a:pt x="144" y="131"/>
                  <a:pt x="144" y="122"/>
                </a:cubicBezTo>
                <a:cubicBezTo>
                  <a:pt x="144" y="15"/>
                  <a:pt x="144" y="15"/>
                  <a:pt x="144" y="15"/>
                </a:cubicBezTo>
                <a:cubicBezTo>
                  <a:pt x="144" y="6"/>
                  <a:pt x="137" y="0"/>
                  <a:pt x="128" y="0"/>
                </a:cubicBezTo>
                <a:close/>
                <a:moveTo>
                  <a:pt x="122" y="131"/>
                </a:moveTo>
                <a:cubicBezTo>
                  <a:pt x="117" y="131"/>
                  <a:pt x="115" y="126"/>
                  <a:pt x="115" y="122"/>
                </a:cubicBezTo>
                <a:cubicBezTo>
                  <a:pt x="115" y="118"/>
                  <a:pt x="117" y="115"/>
                  <a:pt x="122" y="115"/>
                </a:cubicBezTo>
                <a:cubicBezTo>
                  <a:pt x="126" y="115"/>
                  <a:pt x="128" y="118"/>
                  <a:pt x="128" y="122"/>
                </a:cubicBezTo>
                <a:cubicBezTo>
                  <a:pt x="128" y="126"/>
                  <a:pt x="126" y="131"/>
                  <a:pt x="122" y="131"/>
                </a:cubicBezTo>
                <a:close/>
                <a:moveTo>
                  <a:pt x="128" y="107"/>
                </a:moveTo>
                <a:cubicBezTo>
                  <a:pt x="15" y="107"/>
                  <a:pt x="15" y="107"/>
                  <a:pt x="15" y="107"/>
                </a:cubicBezTo>
                <a:cubicBezTo>
                  <a:pt x="15" y="15"/>
                  <a:pt x="15" y="15"/>
                  <a:pt x="15" y="15"/>
                </a:cubicBezTo>
                <a:cubicBezTo>
                  <a:pt x="128" y="15"/>
                  <a:pt x="128" y="15"/>
                  <a:pt x="128" y="15"/>
                </a:cubicBezTo>
                <a:cubicBezTo>
                  <a:pt x="128" y="107"/>
                  <a:pt x="128" y="107"/>
                  <a:pt x="128" y="107"/>
                </a:cubicBezTo>
                <a:cubicBezTo>
                  <a:pt x="128" y="107"/>
                  <a:pt x="128" y="107"/>
                  <a:pt x="128" y="107"/>
                </a:cubicBezTo>
                <a:close/>
                <a:moveTo>
                  <a:pt x="128" y="107"/>
                </a:moveTo>
                <a:cubicBezTo>
                  <a:pt x="128" y="107"/>
                  <a:pt x="128" y="107"/>
                  <a:pt x="128" y="10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86E689BF-EB41-1219-1312-3EFAE98B02FB}"/>
              </a:ext>
            </a:extLst>
          </p:cNvPr>
          <p:cNvSpPr>
            <a:spLocks noEditPoints="1"/>
          </p:cNvSpPr>
          <p:nvPr/>
        </p:nvSpPr>
        <p:spPr bwMode="auto">
          <a:xfrm>
            <a:off x="9553576" y="5776913"/>
            <a:ext cx="236538" cy="254000"/>
          </a:xfrm>
          <a:custGeom>
            <a:avLst/>
            <a:gdLst>
              <a:gd name="T0" fmla="*/ 131 w 149"/>
              <a:gd name="T1" fmla="*/ 16 h 160"/>
              <a:gd name="T2" fmla="*/ 140 w 149"/>
              <a:gd name="T3" fmla="*/ 26 h 160"/>
              <a:gd name="T4" fmla="*/ 10 w 149"/>
              <a:gd name="T5" fmla="*/ 50 h 160"/>
              <a:gd name="T6" fmla="*/ 15 w 149"/>
              <a:gd name="T7" fmla="*/ 21 h 160"/>
              <a:gd name="T8" fmla="*/ 15 w 149"/>
              <a:gd name="T9" fmla="*/ 10 h 160"/>
              <a:gd name="T10" fmla="*/ 0 w 149"/>
              <a:gd name="T11" fmla="*/ 146 h 160"/>
              <a:gd name="T12" fmla="*/ 136 w 149"/>
              <a:gd name="T13" fmla="*/ 160 h 160"/>
              <a:gd name="T14" fmla="*/ 149 w 149"/>
              <a:gd name="T15" fmla="*/ 26 h 160"/>
              <a:gd name="T16" fmla="*/ 140 w 149"/>
              <a:gd name="T17" fmla="*/ 146 h 160"/>
              <a:gd name="T18" fmla="*/ 15 w 149"/>
              <a:gd name="T19" fmla="*/ 151 h 160"/>
              <a:gd name="T20" fmla="*/ 10 w 149"/>
              <a:gd name="T21" fmla="*/ 61 h 160"/>
              <a:gd name="T22" fmla="*/ 140 w 149"/>
              <a:gd name="T23" fmla="*/ 146 h 160"/>
              <a:gd name="T24" fmla="*/ 28 w 149"/>
              <a:gd name="T25" fmla="*/ 31 h 160"/>
              <a:gd name="T26" fmla="*/ 33 w 149"/>
              <a:gd name="T27" fmla="*/ 5 h 160"/>
              <a:gd name="T28" fmla="*/ 24 w 149"/>
              <a:gd name="T29" fmla="*/ 5 h 160"/>
              <a:gd name="T30" fmla="*/ 28 w 149"/>
              <a:gd name="T31" fmla="*/ 31 h 160"/>
              <a:gd name="T32" fmla="*/ 52 w 149"/>
              <a:gd name="T33" fmla="*/ 26 h 160"/>
              <a:gd name="T34" fmla="*/ 48 w 149"/>
              <a:gd name="T35" fmla="*/ 0 h 160"/>
              <a:gd name="T36" fmla="*/ 42 w 149"/>
              <a:gd name="T37" fmla="*/ 26 h 160"/>
              <a:gd name="T38" fmla="*/ 66 w 149"/>
              <a:gd name="T39" fmla="*/ 31 h 160"/>
              <a:gd name="T40" fmla="*/ 70 w 149"/>
              <a:gd name="T41" fmla="*/ 5 h 160"/>
              <a:gd name="T42" fmla="*/ 61 w 149"/>
              <a:gd name="T43" fmla="*/ 5 h 160"/>
              <a:gd name="T44" fmla="*/ 66 w 149"/>
              <a:gd name="T45" fmla="*/ 31 h 160"/>
              <a:gd name="T46" fmla="*/ 90 w 149"/>
              <a:gd name="T47" fmla="*/ 26 h 160"/>
              <a:gd name="T48" fmla="*/ 85 w 149"/>
              <a:gd name="T49" fmla="*/ 0 h 160"/>
              <a:gd name="T50" fmla="*/ 79 w 149"/>
              <a:gd name="T51" fmla="*/ 26 h 160"/>
              <a:gd name="T52" fmla="*/ 103 w 149"/>
              <a:gd name="T53" fmla="*/ 31 h 160"/>
              <a:gd name="T54" fmla="*/ 108 w 149"/>
              <a:gd name="T55" fmla="*/ 5 h 160"/>
              <a:gd name="T56" fmla="*/ 99 w 149"/>
              <a:gd name="T57" fmla="*/ 5 h 160"/>
              <a:gd name="T58" fmla="*/ 103 w 149"/>
              <a:gd name="T59" fmla="*/ 31 h 160"/>
              <a:gd name="T60" fmla="*/ 127 w 149"/>
              <a:gd name="T61" fmla="*/ 26 h 160"/>
              <a:gd name="T62" fmla="*/ 122 w 149"/>
              <a:gd name="T63" fmla="*/ 0 h 160"/>
              <a:gd name="T64" fmla="*/ 118 w 149"/>
              <a:gd name="T65" fmla="*/ 26 h 160"/>
              <a:gd name="T66" fmla="*/ 102 w 149"/>
              <a:gd name="T67" fmla="*/ 125 h 160"/>
              <a:gd name="T68" fmla="*/ 90 w 149"/>
              <a:gd name="T69" fmla="*/ 114 h 160"/>
              <a:gd name="T70" fmla="*/ 102 w 149"/>
              <a:gd name="T71" fmla="*/ 136 h 160"/>
              <a:gd name="T72" fmla="*/ 112 w 149"/>
              <a:gd name="T73" fmla="*/ 106 h 160"/>
              <a:gd name="T74" fmla="*/ 102 w 149"/>
              <a:gd name="T75" fmla="*/ 76 h 160"/>
              <a:gd name="T76" fmla="*/ 90 w 149"/>
              <a:gd name="T77" fmla="*/ 98 h 160"/>
              <a:gd name="T78" fmla="*/ 102 w 149"/>
              <a:gd name="T79" fmla="*/ 85 h 160"/>
              <a:gd name="T80" fmla="*/ 102 w 149"/>
              <a:gd name="T81" fmla="*/ 101 h 160"/>
              <a:gd name="T82" fmla="*/ 102 w 149"/>
              <a:gd name="T83" fmla="*/ 111 h 160"/>
              <a:gd name="T84" fmla="*/ 102 w 149"/>
              <a:gd name="T85" fmla="*/ 125 h 160"/>
              <a:gd name="T86" fmla="*/ 37 w 149"/>
              <a:gd name="T87" fmla="*/ 136 h 160"/>
              <a:gd name="T88" fmla="*/ 66 w 149"/>
              <a:gd name="T89" fmla="*/ 130 h 160"/>
              <a:gd name="T90" fmla="*/ 45 w 149"/>
              <a:gd name="T91" fmla="*/ 125 h 160"/>
              <a:gd name="T92" fmla="*/ 66 w 149"/>
              <a:gd name="T93" fmla="*/ 93 h 160"/>
              <a:gd name="T94" fmla="*/ 33 w 149"/>
              <a:gd name="T95" fmla="*/ 93 h 160"/>
              <a:gd name="T96" fmla="*/ 42 w 149"/>
              <a:gd name="T97" fmla="*/ 93 h 160"/>
              <a:gd name="T98" fmla="*/ 57 w 149"/>
              <a:gd name="T99" fmla="*/ 93 h 160"/>
              <a:gd name="T100" fmla="*/ 33 w 149"/>
              <a:gd name="T101" fmla="*/ 130 h 160"/>
              <a:gd name="T102" fmla="*/ 33 w 149"/>
              <a:gd name="T103" fmla="*/ 1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9" h="160">
                <a:moveTo>
                  <a:pt x="136" y="10"/>
                </a:moveTo>
                <a:cubicBezTo>
                  <a:pt x="133" y="10"/>
                  <a:pt x="131" y="13"/>
                  <a:pt x="131" y="16"/>
                </a:cubicBezTo>
                <a:cubicBezTo>
                  <a:pt x="131" y="18"/>
                  <a:pt x="133" y="21"/>
                  <a:pt x="136" y="21"/>
                </a:cubicBezTo>
                <a:cubicBezTo>
                  <a:pt x="139" y="21"/>
                  <a:pt x="140" y="23"/>
                  <a:pt x="140" y="26"/>
                </a:cubicBezTo>
                <a:cubicBezTo>
                  <a:pt x="140" y="50"/>
                  <a:pt x="140" y="50"/>
                  <a:pt x="140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23"/>
                  <a:pt x="12" y="21"/>
                  <a:pt x="15" y="21"/>
                </a:cubicBezTo>
                <a:cubicBezTo>
                  <a:pt x="16" y="21"/>
                  <a:pt x="19" y="18"/>
                  <a:pt x="19" y="16"/>
                </a:cubicBezTo>
                <a:cubicBezTo>
                  <a:pt x="19" y="13"/>
                  <a:pt x="16" y="10"/>
                  <a:pt x="15" y="10"/>
                </a:cubicBezTo>
                <a:cubicBezTo>
                  <a:pt x="7" y="10"/>
                  <a:pt x="0" y="18"/>
                  <a:pt x="0" y="26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7" y="160"/>
                  <a:pt x="15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43" y="160"/>
                  <a:pt x="149" y="154"/>
                  <a:pt x="149" y="146"/>
                </a:cubicBezTo>
                <a:cubicBezTo>
                  <a:pt x="149" y="26"/>
                  <a:pt x="149" y="26"/>
                  <a:pt x="149" y="26"/>
                </a:cubicBezTo>
                <a:cubicBezTo>
                  <a:pt x="149" y="18"/>
                  <a:pt x="143" y="10"/>
                  <a:pt x="136" y="10"/>
                </a:cubicBezTo>
                <a:close/>
                <a:moveTo>
                  <a:pt x="140" y="146"/>
                </a:moveTo>
                <a:cubicBezTo>
                  <a:pt x="140" y="149"/>
                  <a:pt x="139" y="151"/>
                  <a:pt x="136" y="151"/>
                </a:cubicBezTo>
                <a:cubicBezTo>
                  <a:pt x="15" y="151"/>
                  <a:pt x="15" y="151"/>
                  <a:pt x="15" y="151"/>
                </a:cubicBezTo>
                <a:cubicBezTo>
                  <a:pt x="12" y="151"/>
                  <a:pt x="10" y="149"/>
                  <a:pt x="10" y="146"/>
                </a:cubicBezTo>
                <a:cubicBezTo>
                  <a:pt x="10" y="61"/>
                  <a:pt x="10" y="61"/>
                  <a:pt x="10" y="61"/>
                </a:cubicBezTo>
                <a:cubicBezTo>
                  <a:pt x="140" y="61"/>
                  <a:pt x="140" y="61"/>
                  <a:pt x="140" y="61"/>
                </a:cubicBezTo>
                <a:cubicBezTo>
                  <a:pt x="140" y="146"/>
                  <a:pt x="140" y="146"/>
                  <a:pt x="140" y="146"/>
                </a:cubicBezTo>
                <a:cubicBezTo>
                  <a:pt x="140" y="146"/>
                  <a:pt x="140" y="146"/>
                  <a:pt x="140" y="146"/>
                </a:cubicBezTo>
                <a:close/>
                <a:moveTo>
                  <a:pt x="28" y="31"/>
                </a:moveTo>
                <a:cubicBezTo>
                  <a:pt x="31" y="31"/>
                  <a:pt x="33" y="29"/>
                  <a:pt x="33" y="26"/>
                </a:cubicBezTo>
                <a:cubicBezTo>
                  <a:pt x="33" y="5"/>
                  <a:pt x="33" y="5"/>
                  <a:pt x="33" y="5"/>
                </a:cubicBezTo>
                <a:cubicBezTo>
                  <a:pt x="33" y="4"/>
                  <a:pt x="31" y="0"/>
                  <a:pt x="28" y="0"/>
                </a:cubicBezTo>
                <a:cubicBezTo>
                  <a:pt x="25" y="0"/>
                  <a:pt x="24" y="4"/>
                  <a:pt x="24" y="5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9"/>
                  <a:pt x="25" y="31"/>
                  <a:pt x="28" y="31"/>
                </a:cubicBezTo>
                <a:close/>
                <a:moveTo>
                  <a:pt x="48" y="31"/>
                </a:moveTo>
                <a:cubicBezTo>
                  <a:pt x="49" y="31"/>
                  <a:pt x="52" y="29"/>
                  <a:pt x="52" y="26"/>
                </a:cubicBezTo>
                <a:cubicBezTo>
                  <a:pt x="52" y="5"/>
                  <a:pt x="52" y="5"/>
                  <a:pt x="52" y="5"/>
                </a:cubicBezTo>
                <a:cubicBezTo>
                  <a:pt x="52" y="4"/>
                  <a:pt x="49" y="0"/>
                  <a:pt x="48" y="0"/>
                </a:cubicBezTo>
                <a:cubicBezTo>
                  <a:pt x="45" y="0"/>
                  <a:pt x="42" y="4"/>
                  <a:pt x="42" y="5"/>
                </a:cubicBezTo>
                <a:cubicBezTo>
                  <a:pt x="42" y="26"/>
                  <a:pt x="42" y="26"/>
                  <a:pt x="42" y="26"/>
                </a:cubicBezTo>
                <a:cubicBezTo>
                  <a:pt x="42" y="29"/>
                  <a:pt x="45" y="31"/>
                  <a:pt x="48" y="31"/>
                </a:cubicBezTo>
                <a:close/>
                <a:moveTo>
                  <a:pt x="66" y="31"/>
                </a:moveTo>
                <a:cubicBezTo>
                  <a:pt x="69" y="31"/>
                  <a:pt x="70" y="29"/>
                  <a:pt x="70" y="26"/>
                </a:cubicBezTo>
                <a:cubicBezTo>
                  <a:pt x="70" y="5"/>
                  <a:pt x="70" y="5"/>
                  <a:pt x="70" y="5"/>
                </a:cubicBezTo>
                <a:cubicBezTo>
                  <a:pt x="70" y="4"/>
                  <a:pt x="69" y="0"/>
                  <a:pt x="66" y="0"/>
                </a:cubicBezTo>
                <a:cubicBezTo>
                  <a:pt x="63" y="0"/>
                  <a:pt x="61" y="4"/>
                  <a:pt x="61" y="5"/>
                </a:cubicBezTo>
                <a:cubicBezTo>
                  <a:pt x="61" y="26"/>
                  <a:pt x="61" y="26"/>
                  <a:pt x="61" y="26"/>
                </a:cubicBezTo>
                <a:cubicBezTo>
                  <a:pt x="61" y="29"/>
                  <a:pt x="63" y="31"/>
                  <a:pt x="66" y="31"/>
                </a:cubicBezTo>
                <a:close/>
                <a:moveTo>
                  <a:pt x="85" y="31"/>
                </a:moveTo>
                <a:cubicBezTo>
                  <a:pt x="87" y="31"/>
                  <a:pt x="90" y="29"/>
                  <a:pt x="90" y="26"/>
                </a:cubicBezTo>
                <a:cubicBezTo>
                  <a:pt x="90" y="5"/>
                  <a:pt x="90" y="5"/>
                  <a:pt x="90" y="5"/>
                </a:cubicBezTo>
                <a:cubicBezTo>
                  <a:pt x="90" y="4"/>
                  <a:pt x="87" y="0"/>
                  <a:pt x="85" y="0"/>
                </a:cubicBezTo>
                <a:cubicBezTo>
                  <a:pt x="82" y="0"/>
                  <a:pt x="79" y="4"/>
                  <a:pt x="79" y="5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9"/>
                  <a:pt x="82" y="31"/>
                  <a:pt x="85" y="31"/>
                </a:cubicBezTo>
                <a:close/>
                <a:moveTo>
                  <a:pt x="103" y="31"/>
                </a:moveTo>
                <a:cubicBezTo>
                  <a:pt x="106" y="31"/>
                  <a:pt x="108" y="29"/>
                  <a:pt x="108" y="26"/>
                </a:cubicBezTo>
                <a:cubicBezTo>
                  <a:pt x="108" y="5"/>
                  <a:pt x="108" y="5"/>
                  <a:pt x="108" y="5"/>
                </a:cubicBezTo>
                <a:cubicBezTo>
                  <a:pt x="108" y="4"/>
                  <a:pt x="106" y="0"/>
                  <a:pt x="103" y="0"/>
                </a:cubicBezTo>
                <a:cubicBezTo>
                  <a:pt x="100" y="0"/>
                  <a:pt x="99" y="4"/>
                  <a:pt x="99" y="5"/>
                </a:cubicBezTo>
                <a:cubicBezTo>
                  <a:pt x="99" y="26"/>
                  <a:pt x="99" y="26"/>
                  <a:pt x="99" y="26"/>
                </a:cubicBezTo>
                <a:cubicBezTo>
                  <a:pt x="99" y="29"/>
                  <a:pt x="100" y="31"/>
                  <a:pt x="103" y="31"/>
                </a:cubicBezTo>
                <a:close/>
                <a:moveTo>
                  <a:pt x="122" y="31"/>
                </a:moveTo>
                <a:cubicBezTo>
                  <a:pt x="124" y="31"/>
                  <a:pt x="127" y="29"/>
                  <a:pt x="127" y="26"/>
                </a:cubicBezTo>
                <a:cubicBezTo>
                  <a:pt x="127" y="5"/>
                  <a:pt x="127" y="5"/>
                  <a:pt x="127" y="5"/>
                </a:cubicBezTo>
                <a:cubicBezTo>
                  <a:pt x="127" y="4"/>
                  <a:pt x="124" y="0"/>
                  <a:pt x="122" y="0"/>
                </a:cubicBezTo>
                <a:cubicBezTo>
                  <a:pt x="120" y="0"/>
                  <a:pt x="118" y="4"/>
                  <a:pt x="118" y="5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9"/>
                  <a:pt x="120" y="31"/>
                  <a:pt x="122" y="31"/>
                </a:cubicBezTo>
                <a:close/>
                <a:moveTo>
                  <a:pt x="102" y="125"/>
                </a:moveTo>
                <a:cubicBezTo>
                  <a:pt x="97" y="125"/>
                  <a:pt x="94" y="122"/>
                  <a:pt x="94" y="119"/>
                </a:cubicBezTo>
                <a:cubicBezTo>
                  <a:pt x="94" y="116"/>
                  <a:pt x="91" y="114"/>
                  <a:pt x="90" y="114"/>
                </a:cubicBezTo>
                <a:cubicBezTo>
                  <a:pt x="87" y="114"/>
                  <a:pt x="85" y="116"/>
                  <a:pt x="85" y="119"/>
                </a:cubicBezTo>
                <a:cubicBezTo>
                  <a:pt x="85" y="128"/>
                  <a:pt x="93" y="136"/>
                  <a:pt x="102" y="136"/>
                </a:cubicBezTo>
                <a:cubicBezTo>
                  <a:pt x="111" y="136"/>
                  <a:pt x="118" y="128"/>
                  <a:pt x="118" y="119"/>
                </a:cubicBezTo>
                <a:cubicBezTo>
                  <a:pt x="118" y="114"/>
                  <a:pt x="115" y="109"/>
                  <a:pt x="112" y="106"/>
                </a:cubicBezTo>
                <a:cubicBezTo>
                  <a:pt x="115" y="103"/>
                  <a:pt x="118" y="98"/>
                  <a:pt x="118" y="93"/>
                </a:cubicBezTo>
                <a:cubicBezTo>
                  <a:pt x="118" y="84"/>
                  <a:pt x="111" y="76"/>
                  <a:pt x="102" y="76"/>
                </a:cubicBezTo>
                <a:cubicBezTo>
                  <a:pt x="93" y="76"/>
                  <a:pt x="85" y="84"/>
                  <a:pt x="85" y="93"/>
                </a:cubicBezTo>
                <a:cubicBezTo>
                  <a:pt x="85" y="96"/>
                  <a:pt x="87" y="98"/>
                  <a:pt x="90" y="98"/>
                </a:cubicBezTo>
                <a:cubicBezTo>
                  <a:pt x="91" y="98"/>
                  <a:pt x="94" y="96"/>
                  <a:pt x="94" y="93"/>
                </a:cubicBezTo>
                <a:cubicBezTo>
                  <a:pt x="94" y="88"/>
                  <a:pt x="97" y="85"/>
                  <a:pt x="102" y="85"/>
                </a:cubicBezTo>
                <a:cubicBezTo>
                  <a:pt x="105" y="85"/>
                  <a:pt x="108" y="88"/>
                  <a:pt x="108" y="93"/>
                </a:cubicBezTo>
                <a:cubicBezTo>
                  <a:pt x="108" y="98"/>
                  <a:pt x="105" y="101"/>
                  <a:pt x="102" y="101"/>
                </a:cubicBezTo>
                <a:cubicBezTo>
                  <a:pt x="99" y="101"/>
                  <a:pt x="96" y="103"/>
                  <a:pt x="96" y="106"/>
                </a:cubicBezTo>
                <a:cubicBezTo>
                  <a:pt x="96" y="109"/>
                  <a:pt x="99" y="111"/>
                  <a:pt x="102" y="111"/>
                </a:cubicBezTo>
                <a:cubicBezTo>
                  <a:pt x="105" y="111"/>
                  <a:pt x="108" y="114"/>
                  <a:pt x="108" y="119"/>
                </a:cubicBezTo>
                <a:cubicBezTo>
                  <a:pt x="108" y="122"/>
                  <a:pt x="105" y="125"/>
                  <a:pt x="102" y="125"/>
                </a:cubicBezTo>
                <a:close/>
                <a:moveTo>
                  <a:pt x="33" y="130"/>
                </a:moveTo>
                <a:cubicBezTo>
                  <a:pt x="33" y="133"/>
                  <a:pt x="36" y="136"/>
                  <a:pt x="37" y="136"/>
                </a:cubicBezTo>
                <a:cubicBezTo>
                  <a:pt x="61" y="136"/>
                  <a:pt x="61" y="136"/>
                  <a:pt x="61" y="136"/>
                </a:cubicBezTo>
                <a:cubicBezTo>
                  <a:pt x="64" y="136"/>
                  <a:pt x="66" y="133"/>
                  <a:pt x="66" y="130"/>
                </a:cubicBezTo>
                <a:cubicBezTo>
                  <a:pt x="66" y="128"/>
                  <a:pt x="64" y="125"/>
                  <a:pt x="61" y="125"/>
                </a:cubicBezTo>
                <a:cubicBezTo>
                  <a:pt x="45" y="125"/>
                  <a:pt x="45" y="125"/>
                  <a:pt x="45" y="125"/>
                </a:cubicBezTo>
                <a:cubicBezTo>
                  <a:pt x="46" y="124"/>
                  <a:pt x="49" y="120"/>
                  <a:pt x="52" y="117"/>
                </a:cubicBezTo>
                <a:cubicBezTo>
                  <a:pt x="58" y="109"/>
                  <a:pt x="66" y="101"/>
                  <a:pt x="66" y="93"/>
                </a:cubicBezTo>
                <a:cubicBezTo>
                  <a:pt x="66" y="84"/>
                  <a:pt x="58" y="76"/>
                  <a:pt x="49" y="76"/>
                </a:cubicBezTo>
                <a:cubicBezTo>
                  <a:pt x="40" y="76"/>
                  <a:pt x="33" y="84"/>
                  <a:pt x="33" y="93"/>
                </a:cubicBezTo>
                <a:cubicBezTo>
                  <a:pt x="33" y="96"/>
                  <a:pt x="36" y="98"/>
                  <a:pt x="37" y="98"/>
                </a:cubicBezTo>
                <a:cubicBezTo>
                  <a:pt x="40" y="98"/>
                  <a:pt x="42" y="96"/>
                  <a:pt x="42" y="93"/>
                </a:cubicBezTo>
                <a:cubicBezTo>
                  <a:pt x="42" y="88"/>
                  <a:pt x="46" y="85"/>
                  <a:pt x="49" y="85"/>
                </a:cubicBezTo>
                <a:cubicBezTo>
                  <a:pt x="54" y="85"/>
                  <a:pt x="57" y="88"/>
                  <a:pt x="57" y="93"/>
                </a:cubicBezTo>
                <a:cubicBezTo>
                  <a:pt x="57" y="98"/>
                  <a:pt x="51" y="104"/>
                  <a:pt x="45" y="111"/>
                </a:cubicBezTo>
                <a:cubicBezTo>
                  <a:pt x="39" y="117"/>
                  <a:pt x="33" y="124"/>
                  <a:pt x="33" y="130"/>
                </a:cubicBezTo>
                <a:close/>
                <a:moveTo>
                  <a:pt x="33" y="130"/>
                </a:moveTo>
                <a:cubicBezTo>
                  <a:pt x="33" y="130"/>
                  <a:pt x="33" y="130"/>
                  <a:pt x="33" y="13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71162330-C750-DD1D-037F-B55DBA02B32C}"/>
              </a:ext>
            </a:extLst>
          </p:cNvPr>
          <p:cNvSpPr>
            <a:spLocks noEditPoints="1"/>
          </p:cNvSpPr>
          <p:nvPr/>
        </p:nvSpPr>
        <p:spPr bwMode="auto">
          <a:xfrm>
            <a:off x="1838326" y="5822950"/>
            <a:ext cx="255588" cy="190500"/>
          </a:xfrm>
          <a:custGeom>
            <a:avLst/>
            <a:gdLst>
              <a:gd name="T0" fmla="*/ 160 w 161"/>
              <a:gd name="T1" fmla="*/ 53 h 120"/>
              <a:gd name="T2" fmla="*/ 73 w 161"/>
              <a:gd name="T3" fmla="*/ 2 h 120"/>
              <a:gd name="T4" fmla="*/ 1 w 161"/>
              <a:gd name="T5" fmla="*/ 57 h 120"/>
              <a:gd name="T6" fmla="*/ 1 w 161"/>
              <a:gd name="T7" fmla="*/ 59 h 120"/>
              <a:gd name="T8" fmla="*/ 1 w 161"/>
              <a:gd name="T9" fmla="*/ 62 h 120"/>
              <a:gd name="T10" fmla="*/ 159 w 161"/>
              <a:gd name="T11" fmla="*/ 59 h 120"/>
              <a:gd name="T12" fmla="*/ 159 w 161"/>
              <a:gd name="T13" fmla="*/ 58 h 120"/>
              <a:gd name="T14" fmla="*/ 160 w 161"/>
              <a:gd name="T15" fmla="*/ 53 h 120"/>
              <a:gd name="T16" fmla="*/ 11 w 161"/>
              <a:gd name="T17" fmla="*/ 58 h 120"/>
              <a:gd name="T18" fmla="*/ 61 w 161"/>
              <a:gd name="T19" fmla="*/ 14 h 120"/>
              <a:gd name="T20" fmla="*/ 34 w 161"/>
              <a:gd name="T21" fmla="*/ 50 h 120"/>
              <a:gd name="T22" fmla="*/ 49 w 161"/>
              <a:gd name="T23" fmla="*/ 87 h 120"/>
              <a:gd name="T24" fmla="*/ 11 w 161"/>
              <a:gd name="T25" fmla="*/ 58 h 120"/>
              <a:gd name="T26" fmla="*/ 75 w 161"/>
              <a:gd name="T27" fmla="*/ 88 h 120"/>
              <a:gd name="T28" fmla="*/ 43 w 161"/>
              <a:gd name="T29" fmla="*/ 53 h 120"/>
              <a:gd name="T30" fmla="*/ 67 w 161"/>
              <a:gd name="T31" fmla="*/ 22 h 120"/>
              <a:gd name="T32" fmla="*/ 80 w 161"/>
              <a:gd name="T33" fmla="*/ 22 h 120"/>
              <a:gd name="T34" fmla="*/ 81 w 161"/>
              <a:gd name="T35" fmla="*/ 22 h 120"/>
              <a:gd name="T36" fmla="*/ 105 w 161"/>
              <a:gd name="T37" fmla="*/ 59 h 120"/>
              <a:gd name="T38" fmla="*/ 75 w 161"/>
              <a:gd name="T39" fmla="*/ 88 h 120"/>
              <a:gd name="T40" fmla="*/ 102 w 161"/>
              <a:gd name="T41" fmla="*/ 85 h 120"/>
              <a:gd name="T42" fmla="*/ 114 w 161"/>
              <a:gd name="T43" fmla="*/ 59 h 120"/>
              <a:gd name="T44" fmla="*/ 81 w 161"/>
              <a:gd name="T45" fmla="*/ 13 h 120"/>
              <a:gd name="T46" fmla="*/ 149 w 161"/>
              <a:gd name="T47" fmla="*/ 54 h 120"/>
              <a:gd name="T48" fmla="*/ 102 w 161"/>
              <a:gd name="T49" fmla="*/ 85 h 120"/>
              <a:gd name="T50" fmla="*/ 86 w 161"/>
              <a:gd name="T51" fmla="*/ 38 h 120"/>
              <a:gd name="T52" fmla="*/ 82 w 161"/>
              <a:gd name="T53" fmla="*/ 36 h 120"/>
              <a:gd name="T54" fmla="*/ 78 w 161"/>
              <a:gd name="T55" fmla="*/ 35 h 120"/>
              <a:gd name="T56" fmla="*/ 78 w 161"/>
              <a:gd name="T57" fmla="*/ 36 h 120"/>
              <a:gd name="T58" fmla="*/ 79 w 161"/>
              <a:gd name="T59" fmla="*/ 44 h 120"/>
              <a:gd name="T60" fmla="*/ 76 w 161"/>
              <a:gd name="T61" fmla="*/ 50 h 120"/>
              <a:gd name="T62" fmla="*/ 69 w 161"/>
              <a:gd name="T63" fmla="*/ 52 h 120"/>
              <a:gd name="T64" fmla="*/ 60 w 161"/>
              <a:gd name="T65" fmla="*/ 47 h 120"/>
              <a:gd name="T66" fmla="*/ 59 w 161"/>
              <a:gd name="T67" fmla="*/ 44 h 120"/>
              <a:gd name="T68" fmla="*/ 59 w 161"/>
              <a:gd name="T69" fmla="*/ 63 h 120"/>
              <a:gd name="T70" fmla="*/ 84 w 161"/>
              <a:gd name="T71" fmla="*/ 70 h 120"/>
              <a:gd name="T72" fmla="*/ 86 w 161"/>
              <a:gd name="T73" fmla="*/ 70 h 120"/>
              <a:gd name="T74" fmla="*/ 88 w 161"/>
              <a:gd name="T75" fmla="*/ 68 h 120"/>
              <a:gd name="T76" fmla="*/ 89 w 161"/>
              <a:gd name="T77" fmla="*/ 67 h 120"/>
              <a:gd name="T78" fmla="*/ 95 w 161"/>
              <a:gd name="T79" fmla="*/ 54 h 120"/>
              <a:gd name="T80" fmla="*/ 94 w 161"/>
              <a:gd name="T81" fmla="*/ 50 h 120"/>
              <a:gd name="T82" fmla="*/ 86 w 161"/>
              <a:gd name="T83" fmla="*/ 3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1" h="120">
                <a:moveTo>
                  <a:pt x="160" y="53"/>
                </a:moveTo>
                <a:cubicBezTo>
                  <a:pt x="143" y="18"/>
                  <a:pt x="109" y="0"/>
                  <a:pt x="73" y="2"/>
                </a:cubicBezTo>
                <a:cubicBezTo>
                  <a:pt x="41" y="4"/>
                  <a:pt x="11" y="23"/>
                  <a:pt x="1" y="57"/>
                </a:cubicBezTo>
                <a:cubicBezTo>
                  <a:pt x="0" y="57"/>
                  <a:pt x="0" y="58"/>
                  <a:pt x="1" y="59"/>
                </a:cubicBezTo>
                <a:cubicBezTo>
                  <a:pt x="0" y="59"/>
                  <a:pt x="0" y="61"/>
                  <a:pt x="1" y="62"/>
                </a:cubicBezTo>
                <a:cubicBezTo>
                  <a:pt x="36" y="120"/>
                  <a:pt x="120" y="106"/>
                  <a:pt x="159" y="59"/>
                </a:cubicBezTo>
                <a:cubicBezTo>
                  <a:pt x="159" y="58"/>
                  <a:pt x="159" y="58"/>
                  <a:pt x="159" y="58"/>
                </a:cubicBezTo>
                <a:cubicBezTo>
                  <a:pt x="160" y="57"/>
                  <a:pt x="161" y="54"/>
                  <a:pt x="160" y="53"/>
                </a:cubicBezTo>
                <a:close/>
                <a:moveTo>
                  <a:pt x="11" y="58"/>
                </a:moveTo>
                <a:cubicBezTo>
                  <a:pt x="18" y="33"/>
                  <a:pt x="39" y="19"/>
                  <a:pt x="61" y="14"/>
                </a:cubicBezTo>
                <a:cubicBezTo>
                  <a:pt x="47" y="20"/>
                  <a:pt x="35" y="33"/>
                  <a:pt x="34" y="50"/>
                </a:cubicBezTo>
                <a:cubicBezTo>
                  <a:pt x="33" y="64"/>
                  <a:pt x="39" y="77"/>
                  <a:pt x="49" y="87"/>
                </a:cubicBezTo>
                <a:cubicBezTo>
                  <a:pt x="34" y="83"/>
                  <a:pt x="21" y="74"/>
                  <a:pt x="11" y="58"/>
                </a:cubicBezTo>
                <a:close/>
                <a:moveTo>
                  <a:pt x="75" y="88"/>
                </a:moveTo>
                <a:cubicBezTo>
                  <a:pt x="57" y="89"/>
                  <a:pt x="43" y="70"/>
                  <a:pt x="43" y="53"/>
                </a:cubicBezTo>
                <a:cubicBezTo>
                  <a:pt x="44" y="37"/>
                  <a:pt x="55" y="27"/>
                  <a:pt x="67" y="22"/>
                </a:cubicBezTo>
                <a:cubicBezTo>
                  <a:pt x="72" y="22"/>
                  <a:pt x="75" y="22"/>
                  <a:pt x="80" y="22"/>
                </a:cubicBezTo>
                <a:cubicBezTo>
                  <a:pt x="80" y="22"/>
                  <a:pt x="80" y="22"/>
                  <a:pt x="81" y="22"/>
                </a:cubicBezTo>
                <a:cubicBezTo>
                  <a:pt x="96" y="27"/>
                  <a:pt x="108" y="41"/>
                  <a:pt x="105" y="59"/>
                </a:cubicBezTo>
                <a:cubicBezTo>
                  <a:pt x="103" y="75"/>
                  <a:pt x="90" y="87"/>
                  <a:pt x="75" y="88"/>
                </a:cubicBezTo>
                <a:close/>
                <a:moveTo>
                  <a:pt x="102" y="85"/>
                </a:moveTo>
                <a:cubicBezTo>
                  <a:pt x="108" y="77"/>
                  <a:pt x="113" y="68"/>
                  <a:pt x="114" y="59"/>
                </a:cubicBezTo>
                <a:cubicBezTo>
                  <a:pt x="118" y="36"/>
                  <a:pt x="101" y="17"/>
                  <a:pt x="81" y="13"/>
                </a:cubicBezTo>
                <a:cubicBezTo>
                  <a:pt x="109" y="13"/>
                  <a:pt x="135" y="28"/>
                  <a:pt x="149" y="54"/>
                </a:cubicBezTo>
                <a:cubicBezTo>
                  <a:pt x="137" y="68"/>
                  <a:pt x="120" y="79"/>
                  <a:pt x="102" y="85"/>
                </a:cubicBezTo>
                <a:close/>
                <a:moveTo>
                  <a:pt x="86" y="38"/>
                </a:moveTo>
                <a:cubicBezTo>
                  <a:pt x="84" y="38"/>
                  <a:pt x="83" y="36"/>
                  <a:pt x="82" y="36"/>
                </a:cubicBezTo>
                <a:cubicBezTo>
                  <a:pt x="81" y="36"/>
                  <a:pt x="79" y="35"/>
                  <a:pt x="78" y="35"/>
                </a:cubicBezTo>
                <a:cubicBezTo>
                  <a:pt x="78" y="36"/>
                  <a:pt x="78" y="36"/>
                  <a:pt x="78" y="36"/>
                </a:cubicBezTo>
                <a:cubicBezTo>
                  <a:pt x="79" y="39"/>
                  <a:pt x="79" y="41"/>
                  <a:pt x="79" y="44"/>
                </a:cubicBezTo>
                <a:cubicBezTo>
                  <a:pt x="79" y="47"/>
                  <a:pt x="78" y="48"/>
                  <a:pt x="76" y="50"/>
                </a:cubicBezTo>
                <a:cubicBezTo>
                  <a:pt x="73" y="52"/>
                  <a:pt x="71" y="53"/>
                  <a:pt x="69" y="52"/>
                </a:cubicBezTo>
                <a:cubicBezTo>
                  <a:pt x="65" y="50"/>
                  <a:pt x="63" y="49"/>
                  <a:pt x="60" y="47"/>
                </a:cubicBezTo>
                <a:cubicBezTo>
                  <a:pt x="60" y="45"/>
                  <a:pt x="60" y="45"/>
                  <a:pt x="59" y="44"/>
                </a:cubicBezTo>
                <a:cubicBezTo>
                  <a:pt x="55" y="49"/>
                  <a:pt x="54" y="57"/>
                  <a:pt x="59" y="63"/>
                </a:cubicBezTo>
                <a:cubicBezTo>
                  <a:pt x="65" y="71"/>
                  <a:pt x="76" y="73"/>
                  <a:pt x="84" y="70"/>
                </a:cubicBezTo>
                <a:cubicBezTo>
                  <a:pt x="86" y="70"/>
                  <a:pt x="86" y="70"/>
                  <a:pt x="86" y="70"/>
                </a:cubicBezTo>
                <a:cubicBezTo>
                  <a:pt x="86" y="70"/>
                  <a:pt x="87" y="70"/>
                  <a:pt x="88" y="68"/>
                </a:cubicBezTo>
                <a:cubicBezTo>
                  <a:pt x="88" y="68"/>
                  <a:pt x="88" y="68"/>
                  <a:pt x="89" y="67"/>
                </a:cubicBezTo>
                <a:cubicBezTo>
                  <a:pt x="92" y="63"/>
                  <a:pt x="95" y="59"/>
                  <a:pt x="95" y="54"/>
                </a:cubicBezTo>
                <a:cubicBezTo>
                  <a:pt x="95" y="53"/>
                  <a:pt x="95" y="52"/>
                  <a:pt x="94" y="50"/>
                </a:cubicBezTo>
                <a:cubicBezTo>
                  <a:pt x="93" y="45"/>
                  <a:pt x="90" y="41"/>
                  <a:pt x="86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FE957697-86A9-E222-BA06-C41E5EBC8D8A}"/>
              </a:ext>
            </a:extLst>
          </p:cNvPr>
          <p:cNvSpPr>
            <a:spLocks noEditPoints="1"/>
          </p:cNvSpPr>
          <p:nvPr/>
        </p:nvSpPr>
        <p:spPr bwMode="auto">
          <a:xfrm>
            <a:off x="11202988" y="5776913"/>
            <a:ext cx="241300" cy="254000"/>
          </a:xfrm>
          <a:custGeom>
            <a:avLst/>
            <a:gdLst>
              <a:gd name="T0" fmla="*/ 46 w 152"/>
              <a:gd name="T1" fmla="*/ 31 h 160"/>
              <a:gd name="T2" fmla="*/ 38 w 152"/>
              <a:gd name="T3" fmla="*/ 2 h 160"/>
              <a:gd name="T4" fmla="*/ 38 w 152"/>
              <a:gd name="T5" fmla="*/ 37 h 160"/>
              <a:gd name="T6" fmla="*/ 123 w 152"/>
              <a:gd name="T7" fmla="*/ 31 h 160"/>
              <a:gd name="T8" fmla="*/ 114 w 152"/>
              <a:gd name="T9" fmla="*/ 0 h 160"/>
              <a:gd name="T10" fmla="*/ 114 w 152"/>
              <a:gd name="T11" fmla="*/ 37 h 160"/>
              <a:gd name="T12" fmla="*/ 127 w 152"/>
              <a:gd name="T13" fmla="*/ 33 h 160"/>
              <a:gd name="T14" fmla="*/ 104 w 152"/>
              <a:gd name="T15" fmla="*/ 31 h 160"/>
              <a:gd name="T16" fmla="*/ 51 w 152"/>
              <a:gd name="T17" fmla="*/ 31 h 160"/>
              <a:gd name="T18" fmla="*/ 27 w 152"/>
              <a:gd name="T19" fmla="*/ 31 h 160"/>
              <a:gd name="T20" fmla="*/ 0 w 152"/>
              <a:gd name="T21" fmla="*/ 25 h 160"/>
              <a:gd name="T22" fmla="*/ 144 w 152"/>
              <a:gd name="T23" fmla="*/ 160 h 160"/>
              <a:gd name="T24" fmla="*/ 144 w 152"/>
              <a:gd name="T25" fmla="*/ 14 h 160"/>
              <a:gd name="T26" fmla="*/ 10 w 152"/>
              <a:gd name="T27" fmla="*/ 54 h 160"/>
              <a:gd name="T28" fmla="*/ 82 w 152"/>
              <a:gd name="T29" fmla="*/ 87 h 160"/>
              <a:gd name="T30" fmla="*/ 101 w 152"/>
              <a:gd name="T31" fmla="*/ 68 h 160"/>
              <a:gd name="T32" fmla="*/ 81 w 152"/>
              <a:gd name="T33" fmla="*/ 68 h 160"/>
              <a:gd name="T34" fmla="*/ 127 w 152"/>
              <a:gd name="T35" fmla="*/ 87 h 160"/>
              <a:gd name="T36" fmla="*/ 127 w 152"/>
              <a:gd name="T37" fmla="*/ 68 h 160"/>
              <a:gd name="T38" fmla="*/ 108 w 152"/>
              <a:gd name="T39" fmla="*/ 85 h 160"/>
              <a:gd name="T40" fmla="*/ 24 w 152"/>
              <a:gd name="T41" fmla="*/ 114 h 160"/>
              <a:gd name="T42" fmla="*/ 44 w 152"/>
              <a:gd name="T43" fmla="*/ 95 h 160"/>
              <a:gd name="T44" fmla="*/ 23 w 152"/>
              <a:gd name="T45" fmla="*/ 95 h 160"/>
              <a:gd name="T46" fmla="*/ 70 w 152"/>
              <a:gd name="T47" fmla="*/ 114 h 160"/>
              <a:gd name="T48" fmla="*/ 70 w 152"/>
              <a:gd name="T49" fmla="*/ 95 h 160"/>
              <a:gd name="T50" fmla="*/ 52 w 152"/>
              <a:gd name="T51" fmla="*/ 112 h 160"/>
              <a:gd name="T52" fmla="*/ 82 w 152"/>
              <a:gd name="T53" fmla="*/ 114 h 160"/>
              <a:gd name="T54" fmla="*/ 101 w 152"/>
              <a:gd name="T55" fmla="*/ 95 h 160"/>
              <a:gd name="T56" fmla="*/ 81 w 152"/>
              <a:gd name="T57" fmla="*/ 95 h 160"/>
              <a:gd name="T58" fmla="*/ 127 w 152"/>
              <a:gd name="T59" fmla="*/ 114 h 160"/>
              <a:gd name="T60" fmla="*/ 127 w 152"/>
              <a:gd name="T61" fmla="*/ 95 h 160"/>
              <a:gd name="T62" fmla="*/ 108 w 152"/>
              <a:gd name="T63" fmla="*/ 112 h 160"/>
              <a:gd name="T64" fmla="*/ 24 w 152"/>
              <a:gd name="T65" fmla="*/ 140 h 160"/>
              <a:gd name="T66" fmla="*/ 44 w 152"/>
              <a:gd name="T67" fmla="*/ 121 h 160"/>
              <a:gd name="T68" fmla="*/ 23 w 152"/>
              <a:gd name="T69" fmla="*/ 121 h 160"/>
              <a:gd name="T70" fmla="*/ 70 w 152"/>
              <a:gd name="T71" fmla="*/ 140 h 160"/>
              <a:gd name="T72" fmla="*/ 70 w 152"/>
              <a:gd name="T73" fmla="*/ 121 h 160"/>
              <a:gd name="T74" fmla="*/ 52 w 152"/>
              <a:gd name="T75" fmla="*/ 138 h 160"/>
              <a:gd name="T76" fmla="*/ 82 w 152"/>
              <a:gd name="T77" fmla="*/ 140 h 160"/>
              <a:gd name="T78" fmla="*/ 101 w 152"/>
              <a:gd name="T79" fmla="*/ 121 h 160"/>
              <a:gd name="T80" fmla="*/ 81 w 152"/>
              <a:gd name="T81" fmla="*/ 121 h 160"/>
              <a:gd name="T82" fmla="*/ 127 w 152"/>
              <a:gd name="T83" fmla="*/ 140 h 160"/>
              <a:gd name="T84" fmla="*/ 127 w 152"/>
              <a:gd name="T85" fmla="*/ 121 h 160"/>
              <a:gd name="T86" fmla="*/ 108 w 152"/>
              <a:gd name="T87" fmla="*/ 1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2" h="160">
                <a:moveTo>
                  <a:pt x="38" y="37"/>
                </a:moveTo>
                <a:cubicBezTo>
                  <a:pt x="40" y="37"/>
                  <a:pt x="40" y="37"/>
                  <a:pt x="40" y="37"/>
                </a:cubicBezTo>
                <a:cubicBezTo>
                  <a:pt x="44" y="37"/>
                  <a:pt x="46" y="34"/>
                  <a:pt x="46" y="31"/>
                </a:cubicBezTo>
                <a:cubicBezTo>
                  <a:pt x="46" y="8"/>
                  <a:pt x="46" y="8"/>
                  <a:pt x="46" y="8"/>
                </a:cubicBezTo>
                <a:cubicBezTo>
                  <a:pt x="46" y="3"/>
                  <a:pt x="44" y="2"/>
                  <a:pt x="40" y="2"/>
                </a:cubicBezTo>
                <a:cubicBezTo>
                  <a:pt x="38" y="2"/>
                  <a:pt x="38" y="2"/>
                  <a:pt x="38" y="2"/>
                </a:cubicBezTo>
                <a:cubicBezTo>
                  <a:pt x="35" y="2"/>
                  <a:pt x="33" y="3"/>
                  <a:pt x="33" y="8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4"/>
                  <a:pt x="35" y="37"/>
                  <a:pt x="38" y="37"/>
                </a:cubicBezTo>
                <a:close/>
                <a:moveTo>
                  <a:pt x="114" y="37"/>
                </a:moveTo>
                <a:cubicBezTo>
                  <a:pt x="117" y="37"/>
                  <a:pt x="117" y="37"/>
                  <a:pt x="117" y="37"/>
                </a:cubicBezTo>
                <a:cubicBezTo>
                  <a:pt x="120" y="37"/>
                  <a:pt x="123" y="34"/>
                  <a:pt x="123" y="31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3"/>
                  <a:pt x="120" y="0"/>
                  <a:pt x="117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111" y="0"/>
                  <a:pt x="108" y="3"/>
                  <a:pt x="108" y="8"/>
                </a:cubicBezTo>
                <a:cubicBezTo>
                  <a:pt x="108" y="31"/>
                  <a:pt x="108" y="31"/>
                  <a:pt x="108" y="31"/>
                </a:cubicBezTo>
                <a:cubicBezTo>
                  <a:pt x="108" y="34"/>
                  <a:pt x="111" y="37"/>
                  <a:pt x="114" y="37"/>
                </a:cubicBezTo>
                <a:close/>
                <a:moveTo>
                  <a:pt x="144" y="14"/>
                </a:moveTo>
                <a:cubicBezTo>
                  <a:pt x="127" y="14"/>
                  <a:pt x="127" y="14"/>
                  <a:pt x="127" y="14"/>
                </a:cubicBezTo>
                <a:cubicBezTo>
                  <a:pt x="127" y="33"/>
                  <a:pt x="127" y="33"/>
                  <a:pt x="127" y="33"/>
                </a:cubicBezTo>
                <a:cubicBezTo>
                  <a:pt x="127" y="39"/>
                  <a:pt x="123" y="44"/>
                  <a:pt x="117" y="44"/>
                </a:cubicBezTo>
                <a:cubicBezTo>
                  <a:pt x="114" y="44"/>
                  <a:pt x="114" y="44"/>
                  <a:pt x="114" y="44"/>
                </a:cubicBezTo>
                <a:cubicBezTo>
                  <a:pt x="108" y="44"/>
                  <a:pt x="104" y="37"/>
                  <a:pt x="104" y="31"/>
                </a:cubicBezTo>
                <a:cubicBezTo>
                  <a:pt x="104" y="14"/>
                  <a:pt x="104" y="14"/>
                  <a:pt x="104" y="14"/>
                </a:cubicBezTo>
                <a:cubicBezTo>
                  <a:pt x="51" y="14"/>
                  <a:pt x="51" y="14"/>
                  <a:pt x="51" y="14"/>
                </a:cubicBezTo>
                <a:cubicBezTo>
                  <a:pt x="51" y="31"/>
                  <a:pt x="51" y="31"/>
                  <a:pt x="51" y="31"/>
                </a:cubicBezTo>
                <a:cubicBezTo>
                  <a:pt x="51" y="37"/>
                  <a:pt x="46" y="44"/>
                  <a:pt x="40" y="44"/>
                </a:cubicBezTo>
                <a:cubicBezTo>
                  <a:pt x="38" y="44"/>
                  <a:pt x="38" y="44"/>
                  <a:pt x="38" y="44"/>
                </a:cubicBezTo>
                <a:cubicBezTo>
                  <a:pt x="32" y="44"/>
                  <a:pt x="27" y="37"/>
                  <a:pt x="27" y="31"/>
                </a:cubicBezTo>
                <a:cubicBezTo>
                  <a:pt x="27" y="14"/>
                  <a:pt x="27" y="14"/>
                  <a:pt x="27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5" y="14"/>
                  <a:pt x="0" y="19"/>
                  <a:pt x="0" y="25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5" y="160"/>
                  <a:pt x="10" y="160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48" y="160"/>
                  <a:pt x="152" y="155"/>
                  <a:pt x="152" y="149"/>
                </a:cubicBezTo>
                <a:cubicBezTo>
                  <a:pt x="152" y="25"/>
                  <a:pt x="152" y="25"/>
                  <a:pt x="152" y="25"/>
                </a:cubicBezTo>
                <a:cubicBezTo>
                  <a:pt x="152" y="19"/>
                  <a:pt x="148" y="14"/>
                  <a:pt x="144" y="14"/>
                </a:cubicBezTo>
                <a:close/>
                <a:moveTo>
                  <a:pt x="144" y="149"/>
                </a:moveTo>
                <a:cubicBezTo>
                  <a:pt x="10" y="149"/>
                  <a:pt x="10" y="149"/>
                  <a:pt x="10" y="149"/>
                </a:cubicBezTo>
                <a:cubicBezTo>
                  <a:pt x="10" y="54"/>
                  <a:pt x="10" y="54"/>
                  <a:pt x="10" y="54"/>
                </a:cubicBezTo>
                <a:cubicBezTo>
                  <a:pt x="144" y="54"/>
                  <a:pt x="144" y="54"/>
                  <a:pt x="144" y="54"/>
                </a:cubicBezTo>
                <a:cubicBezTo>
                  <a:pt x="144" y="149"/>
                  <a:pt x="144" y="149"/>
                  <a:pt x="144" y="149"/>
                </a:cubicBezTo>
                <a:close/>
                <a:moveTo>
                  <a:pt x="82" y="87"/>
                </a:moveTo>
                <a:cubicBezTo>
                  <a:pt x="99" y="87"/>
                  <a:pt x="99" y="87"/>
                  <a:pt x="99" y="87"/>
                </a:cubicBezTo>
                <a:cubicBezTo>
                  <a:pt x="101" y="85"/>
                  <a:pt x="101" y="85"/>
                  <a:pt x="101" y="85"/>
                </a:cubicBezTo>
                <a:cubicBezTo>
                  <a:pt x="101" y="68"/>
                  <a:pt x="101" y="68"/>
                  <a:pt x="101" y="68"/>
                </a:cubicBezTo>
                <a:cubicBezTo>
                  <a:pt x="99" y="68"/>
                  <a:pt x="99" y="68"/>
                  <a:pt x="99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85"/>
                  <a:pt x="81" y="85"/>
                  <a:pt x="81" y="85"/>
                </a:cubicBezTo>
                <a:cubicBezTo>
                  <a:pt x="81" y="85"/>
                  <a:pt x="81" y="87"/>
                  <a:pt x="82" y="87"/>
                </a:cubicBezTo>
                <a:close/>
                <a:moveTo>
                  <a:pt x="127" y="87"/>
                </a:moveTo>
                <a:cubicBezTo>
                  <a:pt x="129" y="87"/>
                  <a:pt x="129" y="85"/>
                  <a:pt x="129" y="85"/>
                </a:cubicBezTo>
                <a:cubicBezTo>
                  <a:pt x="129" y="68"/>
                  <a:pt x="129" y="68"/>
                  <a:pt x="129" y="68"/>
                </a:cubicBezTo>
                <a:cubicBezTo>
                  <a:pt x="129" y="68"/>
                  <a:pt x="129" y="68"/>
                  <a:pt x="127" y="68"/>
                </a:cubicBezTo>
                <a:cubicBezTo>
                  <a:pt x="109" y="68"/>
                  <a:pt x="109" y="68"/>
                  <a:pt x="109" y="68"/>
                </a:cubicBezTo>
                <a:cubicBezTo>
                  <a:pt x="108" y="68"/>
                  <a:pt x="108" y="68"/>
                  <a:pt x="108" y="68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9" y="87"/>
                  <a:pt x="109" y="87"/>
                  <a:pt x="109" y="87"/>
                </a:cubicBezTo>
                <a:cubicBezTo>
                  <a:pt x="127" y="87"/>
                  <a:pt x="127" y="87"/>
                  <a:pt x="127" y="87"/>
                </a:cubicBezTo>
                <a:close/>
                <a:moveTo>
                  <a:pt x="24" y="114"/>
                </a:moveTo>
                <a:cubicBezTo>
                  <a:pt x="42" y="114"/>
                  <a:pt x="42" y="114"/>
                  <a:pt x="42" y="114"/>
                </a:cubicBezTo>
                <a:cubicBezTo>
                  <a:pt x="44" y="112"/>
                  <a:pt x="44" y="112"/>
                  <a:pt x="44" y="112"/>
                </a:cubicBezTo>
                <a:cubicBezTo>
                  <a:pt x="44" y="95"/>
                  <a:pt x="44" y="95"/>
                  <a:pt x="44" y="95"/>
                </a:cubicBezTo>
                <a:cubicBezTo>
                  <a:pt x="42" y="95"/>
                  <a:pt x="42" y="95"/>
                  <a:pt x="42" y="95"/>
                </a:cubicBezTo>
                <a:cubicBezTo>
                  <a:pt x="24" y="95"/>
                  <a:pt x="24" y="95"/>
                  <a:pt x="24" y="95"/>
                </a:cubicBezTo>
                <a:cubicBezTo>
                  <a:pt x="23" y="95"/>
                  <a:pt x="23" y="95"/>
                  <a:pt x="23" y="95"/>
                </a:cubicBezTo>
                <a:cubicBezTo>
                  <a:pt x="23" y="112"/>
                  <a:pt x="23" y="112"/>
                  <a:pt x="23" y="112"/>
                </a:cubicBezTo>
                <a:cubicBezTo>
                  <a:pt x="23" y="112"/>
                  <a:pt x="23" y="114"/>
                  <a:pt x="24" y="114"/>
                </a:cubicBezTo>
                <a:close/>
                <a:moveTo>
                  <a:pt x="70" y="114"/>
                </a:moveTo>
                <a:cubicBezTo>
                  <a:pt x="72" y="114"/>
                  <a:pt x="72" y="112"/>
                  <a:pt x="72" y="112"/>
                </a:cubicBezTo>
                <a:cubicBezTo>
                  <a:pt x="72" y="95"/>
                  <a:pt x="72" y="95"/>
                  <a:pt x="72" y="95"/>
                </a:cubicBezTo>
                <a:cubicBezTo>
                  <a:pt x="72" y="95"/>
                  <a:pt x="72" y="95"/>
                  <a:pt x="70" y="95"/>
                </a:cubicBezTo>
                <a:cubicBezTo>
                  <a:pt x="53" y="95"/>
                  <a:pt x="53" y="95"/>
                  <a:pt x="53" y="95"/>
                </a:cubicBezTo>
                <a:cubicBezTo>
                  <a:pt x="52" y="95"/>
                  <a:pt x="52" y="95"/>
                  <a:pt x="52" y="95"/>
                </a:cubicBezTo>
                <a:cubicBezTo>
                  <a:pt x="52" y="112"/>
                  <a:pt x="52" y="112"/>
                  <a:pt x="52" y="112"/>
                </a:cubicBezTo>
                <a:cubicBezTo>
                  <a:pt x="53" y="114"/>
                  <a:pt x="53" y="114"/>
                  <a:pt x="53" y="114"/>
                </a:cubicBezTo>
                <a:cubicBezTo>
                  <a:pt x="70" y="114"/>
                  <a:pt x="70" y="114"/>
                  <a:pt x="70" y="114"/>
                </a:cubicBezTo>
                <a:close/>
                <a:moveTo>
                  <a:pt x="82" y="114"/>
                </a:moveTo>
                <a:cubicBezTo>
                  <a:pt x="99" y="114"/>
                  <a:pt x="99" y="114"/>
                  <a:pt x="99" y="114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101" y="95"/>
                  <a:pt x="101" y="95"/>
                  <a:pt x="101" y="95"/>
                </a:cubicBezTo>
                <a:cubicBezTo>
                  <a:pt x="99" y="95"/>
                  <a:pt x="99" y="95"/>
                  <a:pt x="99" y="95"/>
                </a:cubicBezTo>
                <a:cubicBezTo>
                  <a:pt x="82" y="95"/>
                  <a:pt x="82" y="95"/>
                  <a:pt x="82" y="95"/>
                </a:cubicBezTo>
                <a:cubicBezTo>
                  <a:pt x="81" y="95"/>
                  <a:pt x="81" y="95"/>
                  <a:pt x="81" y="95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81" y="112"/>
                  <a:pt x="81" y="114"/>
                  <a:pt x="82" y="114"/>
                </a:cubicBezTo>
                <a:close/>
                <a:moveTo>
                  <a:pt x="127" y="114"/>
                </a:moveTo>
                <a:cubicBezTo>
                  <a:pt x="129" y="114"/>
                  <a:pt x="129" y="112"/>
                  <a:pt x="129" y="112"/>
                </a:cubicBezTo>
                <a:cubicBezTo>
                  <a:pt x="129" y="95"/>
                  <a:pt x="129" y="95"/>
                  <a:pt x="129" y="95"/>
                </a:cubicBezTo>
                <a:cubicBezTo>
                  <a:pt x="129" y="95"/>
                  <a:pt x="129" y="95"/>
                  <a:pt x="127" y="95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08" y="95"/>
                  <a:pt x="108" y="95"/>
                  <a:pt x="108" y="95"/>
                </a:cubicBezTo>
                <a:cubicBezTo>
                  <a:pt x="108" y="112"/>
                  <a:pt x="108" y="112"/>
                  <a:pt x="108" y="112"/>
                </a:cubicBezTo>
                <a:cubicBezTo>
                  <a:pt x="109" y="114"/>
                  <a:pt x="109" y="114"/>
                  <a:pt x="109" y="114"/>
                </a:cubicBezTo>
                <a:cubicBezTo>
                  <a:pt x="127" y="114"/>
                  <a:pt x="127" y="114"/>
                  <a:pt x="127" y="114"/>
                </a:cubicBezTo>
                <a:close/>
                <a:moveTo>
                  <a:pt x="24" y="140"/>
                </a:moveTo>
                <a:cubicBezTo>
                  <a:pt x="42" y="140"/>
                  <a:pt x="42" y="140"/>
                  <a:pt x="42" y="140"/>
                </a:cubicBezTo>
                <a:cubicBezTo>
                  <a:pt x="44" y="138"/>
                  <a:pt x="44" y="138"/>
                  <a:pt x="44" y="138"/>
                </a:cubicBezTo>
                <a:cubicBezTo>
                  <a:pt x="44" y="121"/>
                  <a:pt x="44" y="121"/>
                  <a:pt x="44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3" y="121"/>
                  <a:pt x="23" y="121"/>
                  <a:pt x="23" y="121"/>
                </a:cubicBezTo>
                <a:cubicBezTo>
                  <a:pt x="23" y="138"/>
                  <a:pt x="23" y="138"/>
                  <a:pt x="23" y="138"/>
                </a:cubicBezTo>
                <a:cubicBezTo>
                  <a:pt x="23" y="138"/>
                  <a:pt x="23" y="140"/>
                  <a:pt x="24" y="140"/>
                </a:cubicBezTo>
                <a:close/>
                <a:moveTo>
                  <a:pt x="70" y="140"/>
                </a:moveTo>
                <a:cubicBezTo>
                  <a:pt x="72" y="140"/>
                  <a:pt x="72" y="138"/>
                  <a:pt x="72" y="138"/>
                </a:cubicBezTo>
                <a:cubicBezTo>
                  <a:pt x="72" y="121"/>
                  <a:pt x="72" y="121"/>
                  <a:pt x="72" y="121"/>
                </a:cubicBezTo>
                <a:cubicBezTo>
                  <a:pt x="72" y="121"/>
                  <a:pt x="72" y="121"/>
                  <a:pt x="70" y="121"/>
                </a:cubicBezTo>
                <a:cubicBezTo>
                  <a:pt x="53" y="121"/>
                  <a:pt x="53" y="121"/>
                  <a:pt x="53" y="121"/>
                </a:cubicBezTo>
                <a:cubicBezTo>
                  <a:pt x="52" y="121"/>
                  <a:pt x="52" y="121"/>
                  <a:pt x="52" y="121"/>
                </a:cubicBezTo>
                <a:cubicBezTo>
                  <a:pt x="52" y="138"/>
                  <a:pt x="52" y="138"/>
                  <a:pt x="52" y="138"/>
                </a:cubicBezTo>
                <a:cubicBezTo>
                  <a:pt x="53" y="140"/>
                  <a:pt x="53" y="140"/>
                  <a:pt x="53" y="140"/>
                </a:cubicBezTo>
                <a:cubicBezTo>
                  <a:pt x="70" y="140"/>
                  <a:pt x="70" y="140"/>
                  <a:pt x="70" y="140"/>
                </a:cubicBezTo>
                <a:close/>
                <a:moveTo>
                  <a:pt x="82" y="140"/>
                </a:moveTo>
                <a:cubicBezTo>
                  <a:pt x="99" y="140"/>
                  <a:pt x="99" y="140"/>
                  <a:pt x="99" y="140"/>
                </a:cubicBezTo>
                <a:cubicBezTo>
                  <a:pt x="101" y="138"/>
                  <a:pt x="101" y="138"/>
                  <a:pt x="101" y="138"/>
                </a:cubicBezTo>
                <a:cubicBezTo>
                  <a:pt x="101" y="121"/>
                  <a:pt x="101" y="121"/>
                  <a:pt x="101" y="121"/>
                </a:cubicBezTo>
                <a:cubicBezTo>
                  <a:pt x="99" y="121"/>
                  <a:pt x="99" y="121"/>
                  <a:pt x="99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1" y="121"/>
                  <a:pt x="81" y="121"/>
                  <a:pt x="81" y="121"/>
                </a:cubicBezTo>
                <a:cubicBezTo>
                  <a:pt x="81" y="138"/>
                  <a:pt x="81" y="138"/>
                  <a:pt x="81" y="138"/>
                </a:cubicBezTo>
                <a:cubicBezTo>
                  <a:pt x="81" y="138"/>
                  <a:pt x="81" y="140"/>
                  <a:pt x="82" y="140"/>
                </a:cubicBezTo>
                <a:close/>
                <a:moveTo>
                  <a:pt x="127" y="140"/>
                </a:moveTo>
                <a:cubicBezTo>
                  <a:pt x="129" y="140"/>
                  <a:pt x="129" y="138"/>
                  <a:pt x="129" y="138"/>
                </a:cubicBezTo>
                <a:cubicBezTo>
                  <a:pt x="129" y="121"/>
                  <a:pt x="129" y="121"/>
                  <a:pt x="129" y="121"/>
                </a:cubicBezTo>
                <a:cubicBezTo>
                  <a:pt x="129" y="121"/>
                  <a:pt x="129" y="121"/>
                  <a:pt x="127" y="121"/>
                </a:cubicBezTo>
                <a:cubicBezTo>
                  <a:pt x="109" y="121"/>
                  <a:pt x="109" y="121"/>
                  <a:pt x="109" y="121"/>
                </a:cubicBezTo>
                <a:cubicBezTo>
                  <a:pt x="108" y="121"/>
                  <a:pt x="108" y="121"/>
                  <a:pt x="108" y="121"/>
                </a:cubicBezTo>
                <a:cubicBezTo>
                  <a:pt x="108" y="138"/>
                  <a:pt x="108" y="138"/>
                  <a:pt x="108" y="138"/>
                </a:cubicBezTo>
                <a:cubicBezTo>
                  <a:pt x="109" y="140"/>
                  <a:pt x="109" y="140"/>
                  <a:pt x="109" y="140"/>
                </a:cubicBezTo>
                <a:cubicBezTo>
                  <a:pt x="127" y="140"/>
                  <a:pt x="127" y="140"/>
                  <a:pt x="127" y="1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5DDCB7F6-F913-8004-B49C-5289AE7F7ED5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5792788"/>
            <a:ext cx="254000" cy="222250"/>
          </a:xfrm>
          <a:custGeom>
            <a:avLst/>
            <a:gdLst>
              <a:gd name="T0" fmla="*/ 29 w 160"/>
              <a:gd name="T1" fmla="*/ 59 h 140"/>
              <a:gd name="T2" fmla="*/ 133 w 160"/>
              <a:gd name="T3" fmla="*/ 63 h 140"/>
              <a:gd name="T4" fmla="*/ 44 w 160"/>
              <a:gd name="T5" fmla="*/ 72 h 140"/>
              <a:gd name="T6" fmla="*/ 160 w 160"/>
              <a:gd name="T7" fmla="*/ 65 h 140"/>
              <a:gd name="T8" fmla="*/ 152 w 160"/>
              <a:gd name="T9" fmla="*/ 75 h 140"/>
              <a:gd name="T10" fmla="*/ 153 w 160"/>
              <a:gd name="T11" fmla="*/ 84 h 140"/>
              <a:gd name="T12" fmla="*/ 145 w 160"/>
              <a:gd name="T13" fmla="*/ 119 h 140"/>
              <a:gd name="T14" fmla="*/ 137 w 160"/>
              <a:gd name="T15" fmla="*/ 140 h 140"/>
              <a:gd name="T16" fmla="*/ 120 w 160"/>
              <a:gd name="T17" fmla="*/ 129 h 140"/>
              <a:gd name="T18" fmla="*/ 40 w 160"/>
              <a:gd name="T19" fmla="*/ 121 h 140"/>
              <a:gd name="T20" fmla="*/ 32 w 160"/>
              <a:gd name="T21" fmla="*/ 140 h 140"/>
              <a:gd name="T22" fmla="*/ 15 w 160"/>
              <a:gd name="T23" fmla="*/ 129 h 140"/>
              <a:gd name="T24" fmla="*/ 8 w 160"/>
              <a:gd name="T25" fmla="*/ 95 h 140"/>
              <a:gd name="T26" fmla="*/ 9 w 160"/>
              <a:gd name="T27" fmla="*/ 75 h 140"/>
              <a:gd name="T28" fmla="*/ 8 w 160"/>
              <a:gd name="T29" fmla="*/ 75 h 140"/>
              <a:gd name="T30" fmla="*/ 8 w 160"/>
              <a:gd name="T31" fmla="*/ 57 h 140"/>
              <a:gd name="T32" fmla="*/ 15 w 160"/>
              <a:gd name="T33" fmla="*/ 57 h 140"/>
              <a:gd name="T34" fmla="*/ 42 w 160"/>
              <a:gd name="T35" fmla="*/ 18 h 140"/>
              <a:gd name="T36" fmla="*/ 68 w 160"/>
              <a:gd name="T37" fmla="*/ 0 h 140"/>
              <a:gd name="T38" fmla="*/ 109 w 160"/>
              <a:gd name="T39" fmla="*/ 18 h 140"/>
              <a:gd name="T40" fmla="*/ 137 w 160"/>
              <a:gd name="T41" fmla="*/ 32 h 140"/>
              <a:gd name="T42" fmla="*/ 147 w 160"/>
              <a:gd name="T43" fmla="*/ 57 h 140"/>
              <a:gd name="T44" fmla="*/ 160 w 160"/>
              <a:gd name="T45" fmla="*/ 65 h 140"/>
              <a:gd name="T46" fmla="*/ 44 w 160"/>
              <a:gd name="T47" fmla="*/ 77 h 140"/>
              <a:gd name="T48" fmla="*/ 137 w 160"/>
              <a:gd name="T49" fmla="*/ 63 h 140"/>
              <a:gd name="T50" fmla="*/ 128 w 160"/>
              <a:gd name="T51" fmla="*/ 35 h 140"/>
              <a:gd name="T52" fmla="*/ 42 w 160"/>
              <a:gd name="T53" fmla="*/ 27 h 140"/>
              <a:gd name="T54" fmla="*/ 24 w 160"/>
              <a:gd name="T55" fmla="*/ 59 h 140"/>
              <a:gd name="T56" fmla="*/ 47 w 160"/>
              <a:gd name="T57" fmla="*/ 97 h 140"/>
              <a:gd name="T58" fmla="*/ 20 w 160"/>
              <a:gd name="T59" fmla="*/ 97 h 140"/>
              <a:gd name="T60" fmla="*/ 47 w 160"/>
              <a:gd name="T61" fmla="*/ 97 h 140"/>
              <a:gd name="T62" fmla="*/ 127 w 160"/>
              <a:gd name="T63" fmla="*/ 87 h 140"/>
              <a:gd name="T64" fmla="*/ 127 w 160"/>
              <a:gd name="T65" fmla="*/ 108 h 140"/>
              <a:gd name="T66" fmla="*/ 140 w 160"/>
              <a:gd name="T67" fmla="*/ 97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40">
                <a:moveTo>
                  <a:pt x="28" y="63"/>
                </a:moveTo>
                <a:cubicBezTo>
                  <a:pt x="28" y="61"/>
                  <a:pt x="28" y="60"/>
                  <a:pt x="29" y="59"/>
                </a:cubicBezTo>
                <a:cubicBezTo>
                  <a:pt x="132" y="59"/>
                  <a:pt x="132" y="59"/>
                  <a:pt x="132" y="59"/>
                </a:cubicBezTo>
                <a:cubicBezTo>
                  <a:pt x="133" y="60"/>
                  <a:pt x="133" y="61"/>
                  <a:pt x="133" y="63"/>
                </a:cubicBezTo>
                <a:cubicBezTo>
                  <a:pt x="133" y="68"/>
                  <a:pt x="125" y="72"/>
                  <a:pt x="117" y="72"/>
                </a:cubicBezTo>
                <a:cubicBezTo>
                  <a:pt x="44" y="72"/>
                  <a:pt x="44" y="72"/>
                  <a:pt x="44" y="72"/>
                </a:cubicBezTo>
                <a:cubicBezTo>
                  <a:pt x="35" y="72"/>
                  <a:pt x="28" y="68"/>
                  <a:pt x="28" y="63"/>
                </a:cubicBezTo>
                <a:close/>
                <a:moveTo>
                  <a:pt x="160" y="65"/>
                </a:moveTo>
                <a:cubicBezTo>
                  <a:pt x="160" y="71"/>
                  <a:pt x="158" y="75"/>
                  <a:pt x="153" y="75"/>
                </a:cubicBezTo>
                <a:cubicBezTo>
                  <a:pt x="152" y="75"/>
                  <a:pt x="152" y="75"/>
                  <a:pt x="152" y="75"/>
                </a:cubicBezTo>
                <a:cubicBezTo>
                  <a:pt x="152" y="75"/>
                  <a:pt x="152" y="75"/>
                  <a:pt x="152" y="75"/>
                </a:cubicBezTo>
                <a:cubicBezTo>
                  <a:pt x="153" y="77"/>
                  <a:pt x="153" y="81"/>
                  <a:pt x="153" y="84"/>
                </a:cubicBezTo>
                <a:cubicBezTo>
                  <a:pt x="153" y="95"/>
                  <a:pt x="153" y="95"/>
                  <a:pt x="153" y="95"/>
                </a:cubicBezTo>
                <a:cubicBezTo>
                  <a:pt x="153" y="105"/>
                  <a:pt x="150" y="113"/>
                  <a:pt x="145" y="119"/>
                </a:cubicBezTo>
                <a:cubicBezTo>
                  <a:pt x="145" y="129"/>
                  <a:pt x="145" y="129"/>
                  <a:pt x="145" y="129"/>
                </a:cubicBezTo>
                <a:cubicBezTo>
                  <a:pt x="145" y="136"/>
                  <a:pt x="142" y="140"/>
                  <a:pt x="137" y="140"/>
                </a:cubicBezTo>
                <a:cubicBezTo>
                  <a:pt x="129" y="140"/>
                  <a:pt x="129" y="140"/>
                  <a:pt x="129" y="140"/>
                </a:cubicBezTo>
                <a:cubicBezTo>
                  <a:pt x="124" y="140"/>
                  <a:pt x="120" y="136"/>
                  <a:pt x="120" y="129"/>
                </a:cubicBezTo>
                <a:cubicBezTo>
                  <a:pt x="120" y="121"/>
                  <a:pt x="120" y="121"/>
                  <a:pt x="120" y="121"/>
                </a:cubicBezTo>
                <a:cubicBezTo>
                  <a:pt x="40" y="121"/>
                  <a:pt x="40" y="121"/>
                  <a:pt x="40" y="121"/>
                </a:cubicBezTo>
                <a:cubicBezTo>
                  <a:pt x="40" y="129"/>
                  <a:pt x="40" y="129"/>
                  <a:pt x="40" y="129"/>
                </a:cubicBezTo>
                <a:cubicBezTo>
                  <a:pt x="40" y="136"/>
                  <a:pt x="37" y="140"/>
                  <a:pt x="32" y="14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19" y="140"/>
                  <a:pt x="15" y="136"/>
                  <a:pt x="15" y="129"/>
                </a:cubicBezTo>
                <a:cubicBezTo>
                  <a:pt x="15" y="119"/>
                  <a:pt x="15" y="119"/>
                  <a:pt x="15" y="119"/>
                </a:cubicBezTo>
                <a:cubicBezTo>
                  <a:pt x="10" y="113"/>
                  <a:pt x="8" y="105"/>
                  <a:pt x="8" y="95"/>
                </a:cubicBezTo>
                <a:cubicBezTo>
                  <a:pt x="8" y="84"/>
                  <a:pt x="8" y="84"/>
                  <a:pt x="8" y="84"/>
                </a:cubicBezTo>
                <a:cubicBezTo>
                  <a:pt x="8" y="81"/>
                  <a:pt x="8" y="77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8" y="75"/>
                  <a:pt x="8" y="75"/>
                  <a:pt x="8" y="75"/>
                </a:cubicBezTo>
                <a:cubicBezTo>
                  <a:pt x="3" y="75"/>
                  <a:pt x="0" y="71"/>
                  <a:pt x="0" y="65"/>
                </a:cubicBezTo>
                <a:cubicBezTo>
                  <a:pt x="0" y="61"/>
                  <a:pt x="3" y="57"/>
                  <a:pt x="8" y="57"/>
                </a:cubicBezTo>
                <a:cubicBezTo>
                  <a:pt x="14" y="57"/>
                  <a:pt x="14" y="57"/>
                  <a:pt x="14" y="57"/>
                </a:cubicBezTo>
                <a:cubicBezTo>
                  <a:pt x="15" y="57"/>
                  <a:pt x="15" y="57"/>
                  <a:pt x="15" y="57"/>
                </a:cubicBezTo>
                <a:cubicBezTo>
                  <a:pt x="24" y="32"/>
                  <a:pt x="24" y="32"/>
                  <a:pt x="24" y="32"/>
                </a:cubicBezTo>
                <a:cubicBezTo>
                  <a:pt x="28" y="24"/>
                  <a:pt x="34" y="18"/>
                  <a:pt x="42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3" y="8"/>
                  <a:pt x="59" y="0"/>
                  <a:pt x="68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102" y="0"/>
                  <a:pt x="108" y="8"/>
                  <a:pt x="109" y="18"/>
                </a:cubicBezTo>
                <a:cubicBezTo>
                  <a:pt x="119" y="18"/>
                  <a:pt x="119" y="18"/>
                  <a:pt x="119" y="18"/>
                </a:cubicBezTo>
                <a:cubicBezTo>
                  <a:pt x="125" y="18"/>
                  <a:pt x="133" y="24"/>
                  <a:pt x="137" y="32"/>
                </a:cubicBezTo>
                <a:cubicBezTo>
                  <a:pt x="145" y="57"/>
                  <a:pt x="145" y="57"/>
                  <a:pt x="145" y="57"/>
                </a:cubicBezTo>
                <a:cubicBezTo>
                  <a:pt x="145" y="57"/>
                  <a:pt x="145" y="57"/>
                  <a:pt x="147" y="57"/>
                </a:cubicBezTo>
                <a:cubicBezTo>
                  <a:pt x="153" y="57"/>
                  <a:pt x="153" y="57"/>
                  <a:pt x="153" y="57"/>
                </a:cubicBezTo>
                <a:cubicBezTo>
                  <a:pt x="158" y="57"/>
                  <a:pt x="160" y="61"/>
                  <a:pt x="160" y="65"/>
                </a:cubicBezTo>
                <a:close/>
                <a:moveTo>
                  <a:pt x="24" y="63"/>
                </a:moveTo>
                <a:cubicBezTo>
                  <a:pt x="24" y="71"/>
                  <a:pt x="33" y="77"/>
                  <a:pt x="44" y="77"/>
                </a:cubicBezTo>
                <a:cubicBezTo>
                  <a:pt x="117" y="77"/>
                  <a:pt x="117" y="77"/>
                  <a:pt x="117" y="77"/>
                </a:cubicBezTo>
                <a:cubicBezTo>
                  <a:pt x="128" y="77"/>
                  <a:pt x="137" y="71"/>
                  <a:pt x="137" y="63"/>
                </a:cubicBezTo>
                <a:cubicBezTo>
                  <a:pt x="137" y="61"/>
                  <a:pt x="137" y="59"/>
                  <a:pt x="137" y="59"/>
                </a:cubicBezTo>
                <a:cubicBezTo>
                  <a:pt x="135" y="52"/>
                  <a:pt x="128" y="35"/>
                  <a:pt x="128" y="35"/>
                </a:cubicBezTo>
                <a:cubicBezTo>
                  <a:pt x="127" y="31"/>
                  <a:pt x="122" y="27"/>
                  <a:pt x="119" y="27"/>
                </a:cubicBezTo>
                <a:cubicBezTo>
                  <a:pt x="42" y="27"/>
                  <a:pt x="42" y="27"/>
                  <a:pt x="42" y="27"/>
                </a:cubicBezTo>
                <a:cubicBezTo>
                  <a:pt x="39" y="27"/>
                  <a:pt x="34" y="31"/>
                  <a:pt x="33" y="35"/>
                </a:cubicBezTo>
                <a:cubicBezTo>
                  <a:pt x="33" y="35"/>
                  <a:pt x="27" y="51"/>
                  <a:pt x="24" y="59"/>
                </a:cubicBezTo>
                <a:cubicBezTo>
                  <a:pt x="24" y="59"/>
                  <a:pt x="24" y="61"/>
                  <a:pt x="24" y="63"/>
                </a:cubicBezTo>
                <a:close/>
                <a:moveTo>
                  <a:pt x="47" y="97"/>
                </a:moveTo>
                <a:cubicBezTo>
                  <a:pt x="47" y="92"/>
                  <a:pt x="42" y="87"/>
                  <a:pt x="34" y="87"/>
                </a:cubicBezTo>
                <a:cubicBezTo>
                  <a:pt x="27" y="87"/>
                  <a:pt x="20" y="92"/>
                  <a:pt x="20" y="97"/>
                </a:cubicBezTo>
                <a:cubicBezTo>
                  <a:pt x="20" y="104"/>
                  <a:pt x="27" y="108"/>
                  <a:pt x="34" y="108"/>
                </a:cubicBezTo>
                <a:cubicBezTo>
                  <a:pt x="42" y="108"/>
                  <a:pt x="47" y="104"/>
                  <a:pt x="47" y="97"/>
                </a:cubicBezTo>
                <a:close/>
                <a:moveTo>
                  <a:pt x="140" y="97"/>
                </a:moveTo>
                <a:cubicBezTo>
                  <a:pt x="140" y="92"/>
                  <a:pt x="134" y="87"/>
                  <a:pt x="127" y="87"/>
                </a:cubicBezTo>
                <a:cubicBezTo>
                  <a:pt x="119" y="87"/>
                  <a:pt x="114" y="92"/>
                  <a:pt x="114" y="97"/>
                </a:cubicBezTo>
                <a:cubicBezTo>
                  <a:pt x="114" y="104"/>
                  <a:pt x="119" y="108"/>
                  <a:pt x="127" y="108"/>
                </a:cubicBezTo>
                <a:cubicBezTo>
                  <a:pt x="134" y="108"/>
                  <a:pt x="140" y="104"/>
                  <a:pt x="140" y="97"/>
                </a:cubicBezTo>
                <a:close/>
                <a:moveTo>
                  <a:pt x="140" y="97"/>
                </a:moveTo>
                <a:cubicBezTo>
                  <a:pt x="140" y="97"/>
                  <a:pt x="140" y="97"/>
                  <a:pt x="140" y="9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9C83F2D5-40DC-FC69-FF62-69B57C8A779D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5792788"/>
            <a:ext cx="254000" cy="223838"/>
          </a:xfrm>
          <a:custGeom>
            <a:avLst/>
            <a:gdLst>
              <a:gd name="T0" fmla="*/ 140 w 160"/>
              <a:gd name="T1" fmla="*/ 10 h 141"/>
              <a:gd name="T2" fmla="*/ 52 w 160"/>
              <a:gd name="T3" fmla="*/ 10 h 141"/>
              <a:gd name="T4" fmla="*/ 50 w 160"/>
              <a:gd name="T5" fmla="*/ 58 h 141"/>
              <a:gd name="T6" fmla="*/ 130 w 160"/>
              <a:gd name="T7" fmla="*/ 55 h 141"/>
              <a:gd name="T8" fmla="*/ 118 w 160"/>
              <a:gd name="T9" fmla="*/ 23 h 141"/>
              <a:gd name="T10" fmla="*/ 72 w 160"/>
              <a:gd name="T11" fmla="*/ 23 h 141"/>
              <a:gd name="T12" fmla="*/ 64 w 160"/>
              <a:gd name="T13" fmla="*/ 44 h 141"/>
              <a:gd name="T14" fmla="*/ 97 w 160"/>
              <a:gd name="T15" fmla="*/ 50 h 141"/>
              <a:gd name="T16" fmla="*/ 96 w 160"/>
              <a:gd name="T17" fmla="*/ 37 h 141"/>
              <a:gd name="T18" fmla="*/ 72 w 160"/>
              <a:gd name="T19" fmla="*/ 35 h 141"/>
              <a:gd name="T20" fmla="*/ 104 w 160"/>
              <a:gd name="T21" fmla="*/ 32 h 141"/>
              <a:gd name="T22" fmla="*/ 84 w 160"/>
              <a:gd name="T23" fmla="*/ 55 h 141"/>
              <a:gd name="T24" fmla="*/ 94 w 160"/>
              <a:gd name="T25" fmla="*/ 11 h 141"/>
              <a:gd name="T26" fmla="*/ 139 w 160"/>
              <a:gd name="T27" fmla="*/ 61 h 141"/>
              <a:gd name="T28" fmla="*/ 90 w 160"/>
              <a:gd name="T29" fmla="*/ 74 h 141"/>
              <a:gd name="T30" fmla="*/ 4 w 160"/>
              <a:gd name="T31" fmla="*/ 74 h 141"/>
              <a:gd name="T32" fmla="*/ 0 w 160"/>
              <a:gd name="T33" fmla="*/ 138 h 141"/>
              <a:gd name="T34" fmla="*/ 29 w 160"/>
              <a:gd name="T35" fmla="*/ 141 h 141"/>
              <a:gd name="T36" fmla="*/ 34 w 160"/>
              <a:gd name="T37" fmla="*/ 95 h 141"/>
              <a:gd name="T38" fmla="*/ 40 w 160"/>
              <a:gd name="T39" fmla="*/ 141 h 141"/>
              <a:gd name="T40" fmla="*/ 52 w 160"/>
              <a:gd name="T41" fmla="*/ 110 h 141"/>
              <a:gd name="T42" fmla="*/ 59 w 160"/>
              <a:gd name="T43" fmla="*/ 110 h 141"/>
              <a:gd name="T44" fmla="*/ 71 w 160"/>
              <a:gd name="T45" fmla="*/ 141 h 141"/>
              <a:gd name="T46" fmla="*/ 73 w 160"/>
              <a:gd name="T47" fmla="*/ 107 h 141"/>
              <a:gd name="T48" fmla="*/ 76 w 160"/>
              <a:gd name="T49" fmla="*/ 141 h 141"/>
              <a:gd name="T50" fmla="*/ 87 w 160"/>
              <a:gd name="T51" fmla="*/ 110 h 141"/>
              <a:gd name="T52" fmla="*/ 94 w 160"/>
              <a:gd name="T53" fmla="*/ 110 h 141"/>
              <a:gd name="T54" fmla="*/ 94 w 160"/>
              <a:gd name="T55" fmla="*/ 141 h 141"/>
              <a:gd name="T56" fmla="*/ 105 w 160"/>
              <a:gd name="T57" fmla="*/ 101 h 141"/>
              <a:gd name="T58" fmla="*/ 116 w 160"/>
              <a:gd name="T59" fmla="*/ 101 h 141"/>
              <a:gd name="T60" fmla="*/ 128 w 160"/>
              <a:gd name="T61" fmla="*/ 135 h 141"/>
              <a:gd name="T62" fmla="*/ 130 w 160"/>
              <a:gd name="T63" fmla="*/ 104 h 141"/>
              <a:gd name="T64" fmla="*/ 135 w 160"/>
              <a:gd name="T65" fmla="*/ 131 h 141"/>
              <a:gd name="T66" fmla="*/ 144 w 160"/>
              <a:gd name="T67" fmla="*/ 96 h 141"/>
              <a:gd name="T68" fmla="*/ 151 w 160"/>
              <a:gd name="T69" fmla="*/ 96 h 141"/>
              <a:gd name="T70" fmla="*/ 160 w 160"/>
              <a:gd name="T71" fmla="*/ 96 h 141"/>
              <a:gd name="T72" fmla="*/ 160 w 160"/>
              <a:gd name="T73" fmla="*/ 40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41">
                <a:moveTo>
                  <a:pt x="160" y="40"/>
                </a:moveTo>
                <a:cubicBezTo>
                  <a:pt x="160" y="28"/>
                  <a:pt x="153" y="17"/>
                  <a:pt x="140" y="10"/>
                </a:cubicBezTo>
                <a:cubicBezTo>
                  <a:pt x="128" y="4"/>
                  <a:pt x="111" y="0"/>
                  <a:pt x="94" y="0"/>
                </a:cubicBezTo>
                <a:cubicBezTo>
                  <a:pt x="72" y="0"/>
                  <a:pt x="59" y="5"/>
                  <a:pt x="52" y="10"/>
                </a:cubicBezTo>
                <a:cubicBezTo>
                  <a:pt x="43" y="17"/>
                  <a:pt x="37" y="26"/>
                  <a:pt x="37" y="35"/>
                </a:cubicBezTo>
                <a:cubicBezTo>
                  <a:pt x="37" y="44"/>
                  <a:pt x="41" y="52"/>
                  <a:pt x="50" y="58"/>
                </a:cubicBezTo>
                <a:cubicBezTo>
                  <a:pt x="58" y="64"/>
                  <a:pt x="71" y="67"/>
                  <a:pt x="84" y="67"/>
                </a:cubicBezTo>
                <a:cubicBezTo>
                  <a:pt x="108" y="67"/>
                  <a:pt x="123" y="64"/>
                  <a:pt x="130" y="55"/>
                </a:cubicBezTo>
                <a:cubicBezTo>
                  <a:pt x="135" y="50"/>
                  <a:pt x="136" y="46"/>
                  <a:pt x="136" y="40"/>
                </a:cubicBezTo>
                <a:cubicBezTo>
                  <a:pt x="136" y="32"/>
                  <a:pt x="130" y="26"/>
                  <a:pt x="118" y="23"/>
                </a:cubicBezTo>
                <a:cubicBezTo>
                  <a:pt x="111" y="22"/>
                  <a:pt x="100" y="20"/>
                  <a:pt x="90" y="20"/>
                </a:cubicBezTo>
                <a:cubicBezTo>
                  <a:pt x="84" y="20"/>
                  <a:pt x="77" y="20"/>
                  <a:pt x="72" y="23"/>
                </a:cubicBezTo>
                <a:cubicBezTo>
                  <a:pt x="62" y="26"/>
                  <a:pt x="59" y="31"/>
                  <a:pt x="59" y="35"/>
                </a:cubicBezTo>
                <a:cubicBezTo>
                  <a:pt x="59" y="38"/>
                  <a:pt x="61" y="43"/>
                  <a:pt x="64" y="44"/>
                </a:cubicBezTo>
                <a:cubicBezTo>
                  <a:pt x="68" y="49"/>
                  <a:pt x="75" y="50"/>
                  <a:pt x="84" y="50"/>
                </a:cubicBezTo>
                <a:cubicBezTo>
                  <a:pt x="90" y="50"/>
                  <a:pt x="96" y="50"/>
                  <a:pt x="97" y="50"/>
                </a:cubicBezTo>
                <a:cubicBezTo>
                  <a:pt x="100" y="49"/>
                  <a:pt x="103" y="46"/>
                  <a:pt x="101" y="43"/>
                </a:cubicBezTo>
                <a:cubicBezTo>
                  <a:pt x="101" y="40"/>
                  <a:pt x="98" y="37"/>
                  <a:pt x="96" y="37"/>
                </a:cubicBezTo>
                <a:cubicBezTo>
                  <a:pt x="96" y="37"/>
                  <a:pt x="90" y="38"/>
                  <a:pt x="83" y="38"/>
                </a:cubicBezTo>
                <a:cubicBezTo>
                  <a:pt x="77" y="37"/>
                  <a:pt x="72" y="37"/>
                  <a:pt x="72" y="35"/>
                </a:cubicBezTo>
                <a:cubicBezTo>
                  <a:pt x="72" y="34"/>
                  <a:pt x="77" y="34"/>
                  <a:pt x="82" y="32"/>
                </a:cubicBezTo>
                <a:cubicBezTo>
                  <a:pt x="89" y="32"/>
                  <a:pt x="96" y="32"/>
                  <a:pt x="104" y="32"/>
                </a:cubicBezTo>
                <a:cubicBezTo>
                  <a:pt x="126" y="35"/>
                  <a:pt x="125" y="43"/>
                  <a:pt x="122" y="46"/>
                </a:cubicBezTo>
                <a:cubicBezTo>
                  <a:pt x="118" y="49"/>
                  <a:pt x="109" y="55"/>
                  <a:pt x="84" y="55"/>
                </a:cubicBezTo>
                <a:cubicBezTo>
                  <a:pt x="61" y="55"/>
                  <a:pt x="48" y="44"/>
                  <a:pt x="48" y="35"/>
                </a:cubicBezTo>
                <a:cubicBezTo>
                  <a:pt x="48" y="28"/>
                  <a:pt x="62" y="11"/>
                  <a:pt x="94" y="11"/>
                </a:cubicBezTo>
                <a:cubicBezTo>
                  <a:pt x="126" y="11"/>
                  <a:pt x="147" y="26"/>
                  <a:pt x="147" y="40"/>
                </a:cubicBezTo>
                <a:cubicBezTo>
                  <a:pt x="147" y="49"/>
                  <a:pt x="144" y="55"/>
                  <a:pt x="139" y="61"/>
                </a:cubicBezTo>
                <a:cubicBezTo>
                  <a:pt x="133" y="65"/>
                  <a:pt x="126" y="74"/>
                  <a:pt x="93" y="74"/>
                </a:cubicBezTo>
                <a:cubicBezTo>
                  <a:pt x="90" y="74"/>
                  <a:pt x="90" y="74"/>
                  <a:pt x="90" y="74"/>
                </a:cubicBezTo>
                <a:cubicBezTo>
                  <a:pt x="90" y="74"/>
                  <a:pt x="90" y="74"/>
                  <a:pt x="90" y="74"/>
                </a:cubicBezTo>
                <a:cubicBezTo>
                  <a:pt x="4" y="74"/>
                  <a:pt x="4" y="74"/>
                  <a:pt x="4" y="74"/>
                </a:cubicBezTo>
                <a:cubicBezTo>
                  <a:pt x="1" y="74"/>
                  <a:pt x="0" y="76"/>
                  <a:pt x="0" y="79"/>
                </a:cubicBezTo>
                <a:cubicBezTo>
                  <a:pt x="0" y="138"/>
                  <a:pt x="0" y="138"/>
                  <a:pt x="0" y="138"/>
                </a:cubicBezTo>
                <a:cubicBezTo>
                  <a:pt x="0" y="140"/>
                  <a:pt x="1" y="141"/>
                  <a:pt x="4" y="141"/>
                </a:cubicBezTo>
                <a:cubicBezTo>
                  <a:pt x="29" y="141"/>
                  <a:pt x="29" y="141"/>
                  <a:pt x="29" y="141"/>
                </a:cubicBezTo>
                <a:cubicBezTo>
                  <a:pt x="29" y="101"/>
                  <a:pt x="29" y="101"/>
                  <a:pt x="29" y="101"/>
                </a:cubicBezTo>
                <a:cubicBezTo>
                  <a:pt x="29" y="98"/>
                  <a:pt x="32" y="95"/>
                  <a:pt x="34" y="95"/>
                </a:cubicBezTo>
                <a:cubicBezTo>
                  <a:pt x="37" y="95"/>
                  <a:pt x="40" y="98"/>
                  <a:pt x="40" y="101"/>
                </a:cubicBezTo>
                <a:cubicBezTo>
                  <a:pt x="40" y="141"/>
                  <a:pt x="40" y="141"/>
                  <a:pt x="40" y="141"/>
                </a:cubicBezTo>
                <a:cubicBezTo>
                  <a:pt x="52" y="141"/>
                  <a:pt x="52" y="141"/>
                  <a:pt x="52" y="141"/>
                </a:cubicBezTo>
                <a:cubicBezTo>
                  <a:pt x="52" y="110"/>
                  <a:pt x="52" y="110"/>
                  <a:pt x="52" y="110"/>
                </a:cubicBezTo>
                <a:cubicBezTo>
                  <a:pt x="52" y="108"/>
                  <a:pt x="54" y="107"/>
                  <a:pt x="55" y="107"/>
                </a:cubicBezTo>
                <a:cubicBezTo>
                  <a:pt x="58" y="107"/>
                  <a:pt x="59" y="108"/>
                  <a:pt x="59" y="110"/>
                </a:cubicBezTo>
                <a:cubicBezTo>
                  <a:pt x="59" y="141"/>
                  <a:pt x="59" y="141"/>
                  <a:pt x="59" y="141"/>
                </a:cubicBezTo>
                <a:cubicBezTo>
                  <a:pt x="71" y="141"/>
                  <a:pt x="71" y="141"/>
                  <a:pt x="71" y="141"/>
                </a:cubicBezTo>
                <a:cubicBezTo>
                  <a:pt x="71" y="110"/>
                  <a:pt x="71" y="110"/>
                  <a:pt x="71" y="110"/>
                </a:cubicBezTo>
                <a:cubicBezTo>
                  <a:pt x="71" y="108"/>
                  <a:pt x="72" y="107"/>
                  <a:pt x="73" y="107"/>
                </a:cubicBezTo>
                <a:cubicBezTo>
                  <a:pt x="75" y="107"/>
                  <a:pt x="76" y="108"/>
                  <a:pt x="76" y="110"/>
                </a:cubicBezTo>
                <a:cubicBezTo>
                  <a:pt x="76" y="141"/>
                  <a:pt x="76" y="141"/>
                  <a:pt x="76" y="141"/>
                </a:cubicBezTo>
                <a:cubicBezTo>
                  <a:pt x="87" y="141"/>
                  <a:pt x="87" y="141"/>
                  <a:pt x="87" y="141"/>
                </a:cubicBezTo>
                <a:cubicBezTo>
                  <a:pt x="87" y="110"/>
                  <a:pt x="87" y="110"/>
                  <a:pt x="87" y="110"/>
                </a:cubicBezTo>
                <a:cubicBezTo>
                  <a:pt x="87" y="108"/>
                  <a:pt x="89" y="107"/>
                  <a:pt x="90" y="107"/>
                </a:cubicBezTo>
                <a:cubicBezTo>
                  <a:pt x="93" y="107"/>
                  <a:pt x="94" y="108"/>
                  <a:pt x="94" y="110"/>
                </a:cubicBezTo>
                <a:cubicBezTo>
                  <a:pt x="94" y="141"/>
                  <a:pt x="94" y="141"/>
                  <a:pt x="94" y="141"/>
                </a:cubicBezTo>
                <a:cubicBezTo>
                  <a:pt x="94" y="141"/>
                  <a:pt x="94" y="141"/>
                  <a:pt x="94" y="141"/>
                </a:cubicBezTo>
                <a:cubicBezTo>
                  <a:pt x="98" y="141"/>
                  <a:pt x="103" y="141"/>
                  <a:pt x="105" y="141"/>
                </a:cubicBezTo>
                <a:cubicBezTo>
                  <a:pt x="105" y="101"/>
                  <a:pt x="105" y="101"/>
                  <a:pt x="105" y="101"/>
                </a:cubicBezTo>
                <a:cubicBezTo>
                  <a:pt x="105" y="98"/>
                  <a:pt x="108" y="95"/>
                  <a:pt x="111" y="95"/>
                </a:cubicBezTo>
                <a:cubicBezTo>
                  <a:pt x="114" y="95"/>
                  <a:pt x="116" y="98"/>
                  <a:pt x="116" y="101"/>
                </a:cubicBezTo>
                <a:cubicBezTo>
                  <a:pt x="116" y="138"/>
                  <a:pt x="116" y="138"/>
                  <a:pt x="116" y="138"/>
                </a:cubicBezTo>
                <a:cubicBezTo>
                  <a:pt x="121" y="138"/>
                  <a:pt x="125" y="137"/>
                  <a:pt x="128" y="135"/>
                </a:cubicBezTo>
                <a:cubicBezTo>
                  <a:pt x="128" y="108"/>
                  <a:pt x="128" y="108"/>
                  <a:pt x="128" y="108"/>
                </a:cubicBezTo>
                <a:cubicBezTo>
                  <a:pt x="128" y="105"/>
                  <a:pt x="129" y="104"/>
                  <a:pt x="130" y="104"/>
                </a:cubicBezTo>
                <a:cubicBezTo>
                  <a:pt x="133" y="104"/>
                  <a:pt x="135" y="105"/>
                  <a:pt x="135" y="108"/>
                </a:cubicBezTo>
                <a:cubicBezTo>
                  <a:pt x="135" y="131"/>
                  <a:pt x="135" y="131"/>
                  <a:pt x="135" y="131"/>
                </a:cubicBezTo>
                <a:cubicBezTo>
                  <a:pt x="139" y="129"/>
                  <a:pt x="141" y="126"/>
                  <a:pt x="144" y="123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44" y="95"/>
                  <a:pt x="147" y="93"/>
                  <a:pt x="148" y="93"/>
                </a:cubicBezTo>
                <a:cubicBezTo>
                  <a:pt x="150" y="93"/>
                  <a:pt x="151" y="95"/>
                  <a:pt x="151" y="96"/>
                </a:cubicBezTo>
                <a:cubicBezTo>
                  <a:pt x="151" y="116"/>
                  <a:pt x="151" y="116"/>
                  <a:pt x="151" y="116"/>
                </a:cubicBezTo>
                <a:cubicBezTo>
                  <a:pt x="157" y="107"/>
                  <a:pt x="160" y="99"/>
                  <a:pt x="160" y="96"/>
                </a:cubicBezTo>
                <a:cubicBezTo>
                  <a:pt x="160" y="86"/>
                  <a:pt x="160" y="40"/>
                  <a:pt x="160" y="40"/>
                </a:cubicBezTo>
                <a:close/>
                <a:moveTo>
                  <a:pt x="160" y="40"/>
                </a:moveTo>
                <a:cubicBezTo>
                  <a:pt x="160" y="40"/>
                  <a:pt x="160" y="40"/>
                  <a:pt x="160" y="4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1CCD9D89-A447-6868-C215-529F25440ADF}"/>
              </a:ext>
            </a:extLst>
          </p:cNvPr>
          <p:cNvSpPr>
            <a:spLocks noEditPoints="1"/>
          </p:cNvSpPr>
          <p:nvPr/>
        </p:nvSpPr>
        <p:spPr bwMode="auto">
          <a:xfrm>
            <a:off x="4624388" y="5776913"/>
            <a:ext cx="185738" cy="254000"/>
          </a:xfrm>
          <a:custGeom>
            <a:avLst/>
            <a:gdLst>
              <a:gd name="T0" fmla="*/ 38 w 117"/>
              <a:gd name="T1" fmla="*/ 134 h 160"/>
              <a:gd name="T2" fmla="*/ 78 w 117"/>
              <a:gd name="T3" fmla="*/ 134 h 160"/>
              <a:gd name="T4" fmla="*/ 46 w 117"/>
              <a:gd name="T5" fmla="*/ 147 h 160"/>
              <a:gd name="T6" fmla="*/ 71 w 117"/>
              <a:gd name="T7" fmla="*/ 160 h 160"/>
              <a:gd name="T8" fmla="*/ 58 w 117"/>
              <a:gd name="T9" fmla="*/ 20 h 160"/>
              <a:gd name="T10" fmla="*/ 38 w 117"/>
              <a:gd name="T11" fmla="*/ 119 h 160"/>
              <a:gd name="T12" fmla="*/ 80 w 117"/>
              <a:gd name="T13" fmla="*/ 119 h 160"/>
              <a:gd name="T14" fmla="*/ 58 w 117"/>
              <a:gd name="T15" fmla="*/ 20 h 160"/>
              <a:gd name="T16" fmla="*/ 18 w 117"/>
              <a:gd name="T17" fmla="*/ 43 h 160"/>
              <a:gd name="T18" fmla="*/ 22 w 117"/>
              <a:gd name="T19" fmla="*/ 31 h 160"/>
              <a:gd name="T20" fmla="*/ 12 w 117"/>
              <a:gd name="T21" fmla="*/ 26 h 160"/>
              <a:gd name="T22" fmla="*/ 7 w 117"/>
              <a:gd name="T23" fmla="*/ 39 h 160"/>
              <a:gd name="T24" fmla="*/ 58 w 117"/>
              <a:gd name="T25" fmla="*/ 15 h 160"/>
              <a:gd name="T26" fmla="*/ 64 w 117"/>
              <a:gd name="T27" fmla="*/ 15 h 160"/>
              <a:gd name="T28" fmla="*/ 63 w 117"/>
              <a:gd name="T29" fmla="*/ 0 h 160"/>
              <a:gd name="T30" fmla="*/ 51 w 117"/>
              <a:gd name="T31" fmla="*/ 12 h 160"/>
              <a:gd name="T32" fmla="*/ 55 w 117"/>
              <a:gd name="T33" fmla="*/ 15 h 160"/>
              <a:gd name="T34" fmla="*/ 33 w 117"/>
              <a:gd name="T35" fmla="*/ 24 h 160"/>
              <a:gd name="T36" fmla="*/ 42 w 117"/>
              <a:gd name="T37" fmla="*/ 15 h 160"/>
              <a:gd name="T38" fmla="*/ 33 w 117"/>
              <a:gd name="T39" fmla="*/ 5 h 160"/>
              <a:gd name="T40" fmla="*/ 24 w 117"/>
              <a:gd name="T41" fmla="*/ 13 h 160"/>
              <a:gd name="T42" fmla="*/ 98 w 117"/>
              <a:gd name="T43" fmla="*/ 43 h 160"/>
              <a:gd name="T44" fmla="*/ 102 w 117"/>
              <a:gd name="T45" fmla="*/ 44 h 160"/>
              <a:gd name="T46" fmla="*/ 106 w 117"/>
              <a:gd name="T47" fmla="*/ 27 h 160"/>
              <a:gd name="T48" fmla="*/ 95 w 117"/>
              <a:gd name="T49" fmla="*/ 31 h 160"/>
              <a:gd name="T50" fmla="*/ 98 w 117"/>
              <a:gd name="T51" fmla="*/ 43 h 160"/>
              <a:gd name="T52" fmla="*/ 86 w 117"/>
              <a:gd name="T53" fmla="*/ 24 h 160"/>
              <a:gd name="T54" fmla="*/ 92 w 117"/>
              <a:gd name="T55" fmla="*/ 11 h 160"/>
              <a:gd name="T56" fmla="*/ 81 w 117"/>
              <a:gd name="T57" fmla="*/ 7 h 160"/>
              <a:gd name="T58" fmla="*/ 77 w 117"/>
              <a:gd name="T59" fmla="*/ 19 h 160"/>
              <a:gd name="T60" fmla="*/ 14 w 117"/>
              <a:gd name="T61" fmla="*/ 65 h 160"/>
              <a:gd name="T62" fmla="*/ 14 w 117"/>
              <a:gd name="T63" fmla="*/ 58 h 160"/>
              <a:gd name="T64" fmla="*/ 3 w 117"/>
              <a:gd name="T65" fmla="*/ 55 h 160"/>
              <a:gd name="T66" fmla="*/ 3 w 117"/>
              <a:gd name="T67" fmla="*/ 70 h 160"/>
              <a:gd name="T68" fmla="*/ 115 w 117"/>
              <a:gd name="T69" fmla="*/ 55 h 160"/>
              <a:gd name="T70" fmla="*/ 102 w 117"/>
              <a:gd name="T71" fmla="*/ 58 h 160"/>
              <a:gd name="T72" fmla="*/ 102 w 117"/>
              <a:gd name="T73" fmla="*/ 65 h 160"/>
              <a:gd name="T74" fmla="*/ 105 w 117"/>
              <a:gd name="T75" fmla="*/ 70 h 160"/>
              <a:gd name="T76" fmla="*/ 117 w 117"/>
              <a:gd name="T77" fmla="*/ 56 h 160"/>
              <a:gd name="T78" fmla="*/ 100 w 117"/>
              <a:gd name="T79" fmla="*/ 79 h 160"/>
              <a:gd name="T80" fmla="*/ 94 w 117"/>
              <a:gd name="T81" fmla="*/ 90 h 160"/>
              <a:gd name="T82" fmla="*/ 104 w 117"/>
              <a:gd name="T83" fmla="*/ 98 h 160"/>
              <a:gd name="T84" fmla="*/ 111 w 117"/>
              <a:gd name="T85" fmla="*/ 87 h 160"/>
              <a:gd name="T86" fmla="*/ 18 w 117"/>
              <a:gd name="T87" fmla="*/ 82 h 160"/>
              <a:gd name="T88" fmla="*/ 7 w 117"/>
              <a:gd name="T89" fmla="*/ 84 h 160"/>
              <a:gd name="T90" fmla="*/ 10 w 117"/>
              <a:gd name="T91" fmla="*/ 96 h 160"/>
              <a:gd name="T92" fmla="*/ 22 w 117"/>
              <a:gd name="T93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17" h="160">
                <a:moveTo>
                  <a:pt x="73" y="129"/>
                </a:moveTo>
                <a:cubicBezTo>
                  <a:pt x="44" y="129"/>
                  <a:pt x="44" y="129"/>
                  <a:pt x="44" y="129"/>
                </a:cubicBezTo>
                <a:cubicBezTo>
                  <a:pt x="40" y="129"/>
                  <a:pt x="38" y="132"/>
                  <a:pt x="38" y="134"/>
                </a:cubicBezTo>
                <a:cubicBezTo>
                  <a:pt x="38" y="138"/>
                  <a:pt x="40" y="141"/>
                  <a:pt x="44" y="141"/>
                </a:cubicBezTo>
                <a:cubicBezTo>
                  <a:pt x="73" y="141"/>
                  <a:pt x="73" y="141"/>
                  <a:pt x="73" y="141"/>
                </a:cubicBezTo>
                <a:cubicBezTo>
                  <a:pt x="76" y="141"/>
                  <a:pt x="78" y="138"/>
                  <a:pt x="78" y="134"/>
                </a:cubicBezTo>
                <a:cubicBezTo>
                  <a:pt x="78" y="132"/>
                  <a:pt x="76" y="129"/>
                  <a:pt x="73" y="129"/>
                </a:cubicBezTo>
                <a:close/>
                <a:moveTo>
                  <a:pt x="71" y="147"/>
                </a:moveTo>
                <a:cubicBezTo>
                  <a:pt x="46" y="147"/>
                  <a:pt x="46" y="147"/>
                  <a:pt x="46" y="147"/>
                </a:cubicBezTo>
                <a:cubicBezTo>
                  <a:pt x="43" y="147"/>
                  <a:pt x="40" y="149"/>
                  <a:pt x="40" y="153"/>
                </a:cubicBezTo>
                <a:cubicBezTo>
                  <a:pt x="40" y="157"/>
                  <a:pt x="43" y="160"/>
                  <a:pt x="46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73" y="160"/>
                  <a:pt x="77" y="157"/>
                  <a:pt x="77" y="153"/>
                </a:cubicBezTo>
                <a:cubicBezTo>
                  <a:pt x="77" y="149"/>
                  <a:pt x="73" y="147"/>
                  <a:pt x="71" y="147"/>
                </a:cubicBezTo>
                <a:close/>
                <a:moveTo>
                  <a:pt x="58" y="20"/>
                </a:moveTo>
                <a:cubicBezTo>
                  <a:pt x="37" y="20"/>
                  <a:pt x="21" y="39"/>
                  <a:pt x="21" y="62"/>
                </a:cubicBezTo>
                <a:cubicBezTo>
                  <a:pt x="21" y="71"/>
                  <a:pt x="24" y="82"/>
                  <a:pt x="29" y="91"/>
                </a:cubicBezTo>
                <a:cubicBezTo>
                  <a:pt x="34" y="102"/>
                  <a:pt x="38" y="110"/>
                  <a:pt x="38" y="119"/>
                </a:cubicBezTo>
                <a:cubicBezTo>
                  <a:pt x="38" y="120"/>
                  <a:pt x="39" y="122"/>
                  <a:pt x="41" y="122"/>
                </a:cubicBezTo>
                <a:cubicBezTo>
                  <a:pt x="77" y="122"/>
                  <a:pt x="77" y="122"/>
                  <a:pt x="77" y="122"/>
                </a:cubicBezTo>
                <a:cubicBezTo>
                  <a:pt x="78" y="122"/>
                  <a:pt x="80" y="120"/>
                  <a:pt x="80" y="119"/>
                </a:cubicBezTo>
                <a:cubicBezTo>
                  <a:pt x="80" y="110"/>
                  <a:pt x="83" y="100"/>
                  <a:pt x="88" y="91"/>
                </a:cubicBezTo>
                <a:cubicBezTo>
                  <a:pt x="92" y="82"/>
                  <a:pt x="97" y="71"/>
                  <a:pt x="97" y="62"/>
                </a:cubicBezTo>
                <a:cubicBezTo>
                  <a:pt x="97" y="39"/>
                  <a:pt x="80" y="20"/>
                  <a:pt x="58" y="20"/>
                </a:cubicBezTo>
                <a:close/>
                <a:moveTo>
                  <a:pt x="15" y="44"/>
                </a:moveTo>
                <a:cubicBezTo>
                  <a:pt x="15" y="44"/>
                  <a:pt x="15" y="44"/>
                  <a:pt x="17" y="44"/>
                </a:cubicBezTo>
                <a:cubicBezTo>
                  <a:pt x="18" y="44"/>
                  <a:pt x="18" y="43"/>
                  <a:pt x="18" y="43"/>
                </a:cubicBezTo>
                <a:cubicBezTo>
                  <a:pt x="19" y="40"/>
                  <a:pt x="20" y="38"/>
                  <a:pt x="23" y="35"/>
                </a:cubicBezTo>
                <a:cubicBezTo>
                  <a:pt x="23" y="34"/>
                  <a:pt x="23" y="34"/>
                  <a:pt x="23" y="32"/>
                </a:cubicBezTo>
                <a:cubicBezTo>
                  <a:pt x="23" y="32"/>
                  <a:pt x="23" y="31"/>
                  <a:pt x="22" y="31"/>
                </a:cubicBezTo>
                <a:cubicBezTo>
                  <a:pt x="14" y="26"/>
                  <a:pt x="14" y="26"/>
                  <a:pt x="14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6"/>
                  <a:pt x="10" y="26"/>
                  <a:pt x="10" y="27"/>
                </a:cubicBezTo>
                <a:cubicBezTo>
                  <a:pt x="5" y="35"/>
                  <a:pt x="5" y="35"/>
                  <a:pt x="5" y="35"/>
                </a:cubicBezTo>
                <a:cubicBezTo>
                  <a:pt x="5" y="36"/>
                  <a:pt x="5" y="38"/>
                  <a:pt x="7" y="39"/>
                </a:cubicBezTo>
                <a:cubicBezTo>
                  <a:pt x="15" y="44"/>
                  <a:pt x="15" y="44"/>
                  <a:pt x="15" y="44"/>
                </a:cubicBezTo>
                <a:close/>
                <a:moveTo>
                  <a:pt x="55" y="15"/>
                </a:moveTo>
                <a:cubicBezTo>
                  <a:pt x="56" y="15"/>
                  <a:pt x="58" y="15"/>
                  <a:pt x="58" y="15"/>
                </a:cubicBezTo>
                <a:cubicBezTo>
                  <a:pt x="59" y="15"/>
                  <a:pt x="60" y="15"/>
                  <a:pt x="62" y="15"/>
                </a:cubicBezTo>
                <a:cubicBezTo>
                  <a:pt x="62" y="15"/>
                  <a:pt x="62" y="15"/>
                  <a:pt x="63" y="15"/>
                </a:cubicBezTo>
                <a:cubicBezTo>
                  <a:pt x="64" y="15"/>
                  <a:pt x="64" y="15"/>
                  <a:pt x="64" y="15"/>
                </a:cubicBezTo>
                <a:cubicBezTo>
                  <a:pt x="66" y="14"/>
                  <a:pt x="66" y="14"/>
                  <a:pt x="66" y="12"/>
                </a:cubicBezTo>
                <a:cubicBezTo>
                  <a:pt x="66" y="3"/>
                  <a:pt x="66" y="3"/>
                  <a:pt x="66" y="3"/>
                </a:cubicBezTo>
                <a:cubicBezTo>
                  <a:pt x="66" y="1"/>
                  <a:pt x="64" y="0"/>
                  <a:pt x="63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3" y="0"/>
                  <a:pt x="51" y="1"/>
                  <a:pt x="51" y="3"/>
                </a:cubicBezTo>
                <a:cubicBezTo>
                  <a:pt x="51" y="12"/>
                  <a:pt x="51" y="12"/>
                  <a:pt x="51" y="12"/>
                </a:cubicBezTo>
                <a:cubicBezTo>
                  <a:pt x="51" y="14"/>
                  <a:pt x="51" y="14"/>
                  <a:pt x="51" y="15"/>
                </a:cubicBezTo>
                <a:cubicBezTo>
                  <a:pt x="53" y="15"/>
                  <a:pt x="53" y="15"/>
                  <a:pt x="54" y="15"/>
                </a:cubicBezTo>
                <a:lnTo>
                  <a:pt x="55" y="15"/>
                </a:lnTo>
                <a:close/>
                <a:moveTo>
                  <a:pt x="30" y="24"/>
                </a:moveTo>
                <a:cubicBezTo>
                  <a:pt x="32" y="24"/>
                  <a:pt x="32" y="24"/>
                  <a:pt x="32" y="24"/>
                </a:cubicBezTo>
                <a:cubicBezTo>
                  <a:pt x="32" y="24"/>
                  <a:pt x="32" y="24"/>
                  <a:pt x="33" y="24"/>
                </a:cubicBezTo>
                <a:cubicBezTo>
                  <a:pt x="35" y="21"/>
                  <a:pt x="38" y="20"/>
                  <a:pt x="40" y="19"/>
                </a:cubicBezTo>
                <a:cubicBezTo>
                  <a:pt x="42" y="17"/>
                  <a:pt x="42" y="17"/>
                  <a:pt x="42" y="17"/>
                </a:cubicBezTo>
                <a:cubicBezTo>
                  <a:pt x="42" y="16"/>
                  <a:pt x="42" y="16"/>
                  <a:pt x="42" y="15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5"/>
                  <a:pt x="35" y="5"/>
                  <a:pt x="34" y="5"/>
                </a:cubicBezTo>
                <a:cubicBezTo>
                  <a:pt x="34" y="5"/>
                  <a:pt x="34" y="5"/>
                  <a:pt x="33" y="5"/>
                </a:cubicBezTo>
                <a:cubicBezTo>
                  <a:pt x="25" y="11"/>
                  <a:pt x="25" y="11"/>
                  <a:pt x="25" y="11"/>
                </a:cubicBezTo>
                <a:cubicBezTo>
                  <a:pt x="24" y="11"/>
                  <a:pt x="24" y="12"/>
                  <a:pt x="24" y="12"/>
                </a:cubicBezTo>
                <a:cubicBezTo>
                  <a:pt x="24" y="13"/>
                  <a:pt x="24" y="13"/>
                  <a:pt x="24" y="13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4"/>
                  <a:pt x="30" y="24"/>
                  <a:pt x="30" y="24"/>
                </a:cubicBezTo>
                <a:close/>
                <a:moveTo>
                  <a:pt x="98" y="43"/>
                </a:moveTo>
                <a:cubicBezTo>
                  <a:pt x="100" y="44"/>
                  <a:pt x="100" y="44"/>
                  <a:pt x="100" y="44"/>
                </a:cubicBezTo>
                <a:cubicBezTo>
                  <a:pt x="101" y="44"/>
                  <a:pt x="101" y="44"/>
                  <a:pt x="101" y="44"/>
                </a:cubicBezTo>
                <a:cubicBezTo>
                  <a:pt x="102" y="44"/>
                  <a:pt x="102" y="44"/>
                  <a:pt x="102" y="44"/>
                </a:cubicBezTo>
                <a:cubicBezTo>
                  <a:pt x="110" y="39"/>
                  <a:pt x="110" y="39"/>
                  <a:pt x="110" y="39"/>
                </a:cubicBezTo>
                <a:cubicBezTo>
                  <a:pt x="111" y="38"/>
                  <a:pt x="112" y="36"/>
                  <a:pt x="111" y="35"/>
                </a:cubicBezTo>
                <a:cubicBezTo>
                  <a:pt x="106" y="27"/>
                  <a:pt x="106" y="27"/>
                  <a:pt x="106" y="27"/>
                </a:cubicBezTo>
                <a:cubicBezTo>
                  <a:pt x="106" y="26"/>
                  <a:pt x="106" y="26"/>
                  <a:pt x="105" y="26"/>
                </a:cubicBezTo>
                <a:cubicBezTo>
                  <a:pt x="103" y="26"/>
                  <a:pt x="103" y="26"/>
                  <a:pt x="103" y="26"/>
                </a:cubicBezTo>
                <a:cubicBezTo>
                  <a:pt x="95" y="31"/>
                  <a:pt x="95" y="31"/>
                  <a:pt x="95" y="31"/>
                </a:cubicBezTo>
                <a:cubicBezTo>
                  <a:pt x="93" y="32"/>
                  <a:pt x="93" y="32"/>
                  <a:pt x="93" y="32"/>
                </a:cubicBezTo>
                <a:cubicBezTo>
                  <a:pt x="93" y="34"/>
                  <a:pt x="93" y="34"/>
                  <a:pt x="95" y="35"/>
                </a:cubicBezTo>
                <a:cubicBezTo>
                  <a:pt x="96" y="38"/>
                  <a:pt x="97" y="40"/>
                  <a:pt x="98" y="43"/>
                </a:cubicBezTo>
                <a:close/>
                <a:moveTo>
                  <a:pt x="77" y="19"/>
                </a:moveTo>
                <a:cubicBezTo>
                  <a:pt x="80" y="20"/>
                  <a:pt x="82" y="21"/>
                  <a:pt x="85" y="24"/>
                </a:cubicBezTo>
                <a:cubicBezTo>
                  <a:pt x="85" y="24"/>
                  <a:pt x="85" y="24"/>
                  <a:pt x="86" y="24"/>
                </a:cubicBezTo>
                <a:cubicBezTo>
                  <a:pt x="87" y="24"/>
                  <a:pt x="87" y="24"/>
                  <a:pt x="87" y="23"/>
                </a:cubicBezTo>
                <a:cubicBezTo>
                  <a:pt x="92" y="13"/>
                  <a:pt x="92" y="13"/>
                  <a:pt x="92" y="13"/>
                </a:cubicBezTo>
                <a:cubicBezTo>
                  <a:pt x="93" y="12"/>
                  <a:pt x="92" y="11"/>
                  <a:pt x="92" y="11"/>
                </a:cubicBezTo>
                <a:cubicBezTo>
                  <a:pt x="83" y="5"/>
                  <a:pt x="83" y="5"/>
                  <a:pt x="83" y="5"/>
                </a:cubicBezTo>
                <a:cubicBezTo>
                  <a:pt x="83" y="5"/>
                  <a:pt x="83" y="5"/>
                  <a:pt x="82" y="5"/>
                </a:cubicBezTo>
                <a:cubicBezTo>
                  <a:pt x="81" y="5"/>
                  <a:pt x="81" y="5"/>
                  <a:pt x="81" y="7"/>
                </a:cubicBezTo>
                <a:cubicBezTo>
                  <a:pt x="76" y="15"/>
                  <a:pt x="76" y="15"/>
                  <a:pt x="76" y="15"/>
                </a:cubicBezTo>
                <a:cubicBezTo>
                  <a:pt x="76" y="16"/>
                  <a:pt x="75" y="16"/>
                  <a:pt x="76" y="17"/>
                </a:cubicBezTo>
                <a:cubicBezTo>
                  <a:pt x="76" y="17"/>
                  <a:pt x="76" y="19"/>
                  <a:pt x="77" y="19"/>
                </a:cubicBezTo>
                <a:close/>
                <a:moveTo>
                  <a:pt x="14" y="69"/>
                </a:moveTo>
                <a:cubicBezTo>
                  <a:pt x="14" y="69"/>
                  <a:pt x="15" y="67"/>
                  <a:pt x="14" y="67"/>
                </a:cubicBezTo>
                <a:cubicBezTo>
                  <a:pt x="14" y="66"/>
                  <a:pt x="14" y="66"/>
                  <a:pt x="14" y="65"/>
                </a:cubicBezTo>
                <a:cubicBezTo>
                  <a:pt x="14" y="65"/>
                  <a:pt x="14" y="63"/>
                  <a:pt x="14" y="62"/>
                </a:cubicBezTo>
                <a:cubicBezTo>
                  <a:pt x="14" y="60"/>
                  <a:pt x="14" y="60"/>
                  <a:pt x="14" y="59"/>
                </a:cubicBezTo>
                <a:cubicBezTo>
                  <a:pt x="14" y="58"/>
                  <a:pt x="14" y="58"/>
                  <a:pt x="14" y="58"/>
                </a:cubicBezTo>
                <a:cubicBezTo>
                  <a:pt x="15" y="56"/>
                  <a:pt x="14" y="56"/>
                  <a:pt x="14" y="55"/>
                </a:cubicBezTo>
                <a:cubicBezTo>
                  <a:pt x="13" y="55"/>
                  <a:pt x="13" y="55"/>
                  <a:pt x="13" y="55"/>
                </a:cubicBezTo>
                <a:cubicBezTo>
                  <a:pt x="3" y="55"/>
                  <a:pt x="3" y="55"/>
                  <a:pt x="3" y="55"/>
                </a:cubicBezTo>
                <a:cubicBezTo>
                  <a:pt x="1" y="55"/>
                  <a:pt x="0" y="55"/>
                  <a:pt x="0" y="56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9"/>
                  <a:pt x="1" y="70"/>
                  <a:pt x="3" y="70"/>
                </a:cubicBezTo>
                <a:cubicBezTo>
                  <a:pt x="13" y="70"/>
                  <a:pt x="13" y="70"/>
                  <a:pt x="13" y="70"/>
                </a:cubicBezTo>
                <a:lnTo>
                  <a:pt x="14" y="69"/>
                </a:lnTo>
                <a:close/>
                <a:moveTo>
                  <a:pt x="115" y="55"/>
                </a:moveTo>
                <a:cubicBezTo>
                  <a:pt x="105" y="55"/>
                  <a:pt x="105" y="55"/>
                  <a:pt x="105" y="55"/>
                </a:cubicBezTo>
                <a:cubicBezTo>
                  <a:pt x="104" y="55"/>
                  <a:pt x="104" y="55"/>
                  <a:pt x="102" y="55"/>
                </a:cubicBezTo>
                <a:cubicBezTo>
                  <a:pt x="102" y="56"/>
                  <a:pt x="102" y="56"/>
                  <a:pt x="102" y="58"/>
                </a:cubicBezTo>
                <a:cubicBezTo>
                  <a:pt x="102" y="58"/>
                  <a:pt x="102" y="58"/>
                  <a:pt x="102" y="59"/>
                </a:cubicBezTo>
                <a:cubicBezTo>
                  <a:pt x="102" y="60"/>
                  <a:pt x="102" y="60"/>
                  <a:pt x="102" y="62"/>
                </a:cubicBezTo>
                <a:cubicBezTo>
                  <a:pt x="102" y="63"/>
                  <a:pt x="102" y="65"/>
                  <a:pt x="102" y="65"/>
                </a:cubicBezTo>
                <a:cubicBezTo>
                  <a:pt x="102" y="66"/>
                  <a:pt x="102" y="66"/>
                  <a:pt x="102" y="67"/>
                </a:cubicBezTo>
                <a:cubicBezTo>
                  <a:pt x="102" y="69"/>
                  <a:pt x="102" y="69"/>
                  <a:pt x="102" y="69"/>
                </a:cubicBezTo>
                <a:cubicBezTo>
                  <a:pt x="104" y="69"/>
                  <a:pt x="104" y="70"/>
                  <a:pt x="105" y="70"/>
                </a:cubicBezTo>
                <a:cubicBezTo>
                  <a:pt x="115" y="70"/>
                  <a:pt x="115" y="70"/>
                  <a:pt x="115" y="70"/>
                </a:cubicBezTo>
                <a:cubicBezTo>
                  <a:pt x="116" y="70"/>
                  <a:pt x="117" y="69"/>
                  <a:pt x="117" y="67"/>
                </a:cubicBezTo>
                <a:cubicBezTo>
                  <a:pt x="117" y="56"/>
                  <a:pt x="117" y="56"/>
                  <a:pt x="117" y="56"/>
                </a:cubicBezTo>
                <a:cubicBezTo>
                  <a:pt x="117" y="55"/>
                  <a:pt x="116" y="55"/>
                  <a:pt x="115" y="55"/>
                </a:cubicBezTo>
                <a:close/>
                <a:moveTo>
                  <a:pt x="102" y="80"/>
                </a:moveTo>
                <a:cubicBezTo>
                  <a:pt x="100" y="79"/>
                  <a:pt x="100" y="79"/>
                  <a:pt x="100" y="79"/>
                </a:cubicBezTo>
                <a:cubicBezTo>
                  <a:pt x="99" y="79"/>
                  <a:pt x="99" y="79"/>
                  <a:pt x="99" y="79"/>
                </a:cubicBezTo>
                <a:cubicBezTo>
                  <a:pt x="99" y="80"/>
                  <a:pt x="98" y="80"/>
                  <a:pt x="98" y="80"/>
                </a:cubicBezTo>
                <a:cubicBezTo>
                  <a:pt x="97" y="84"/>
                  <a:pt x="95" y="87"/>
                  <a:pt x="94" y="90"/>
                </a:cubicBezTo>
                <a:cubicBezTo>
                  <a:pt x="94" y="91"/>
                  <a:pt x="94" y="92"/>
                  <a:pt x="95" y="94"/>
                </a:cubicBezTo>
                <a:cubicBezTo>
                  <a:pt x="103" y="98"/>
                  <a:pt x="103" y="98"/>
                  <a:pt x="103" y="98"/>
                </a:cubicBezTo>
                <a:cubicBezTo>
                  <a:pt x="104" y="98"/>
                  <a:pt x="104" y="98"/>
                  <a:pt x="104" y="98"/>
                </a:cubicBezTo>
                <a:cubicBezTo>
                  <a:pt x="106" y="98"/>
                  <a:pt x="106" y="98"/>
                  <a:pt x="106" y="96"/>
                </a:cubicBezTo>
                <a:cubicBezTo>
                  <a:pt x="111" y="88"/>
                  <a:pt x="111" y="88"/>
                  <a:pt x="111" y="88"/>
                </a:cubicBezTo>
                <a:cubicBezTo>
                  <a:pt x="111" y="87"/>
                  <a:pt x="111" y="87"/>
                  <a:pt x="111" y="87"/>
                </a:cubicBezTo>
                <a:cubicBezTo>
                  <a:pt x="111" y="86"/>
                  <a:pt x="111" y="86"/>
                  <a:pt x="109" y="84"/>
                </a:cubicBezTo>
                <a:cubicBezTo>
                  <a:pt x="102" y="80"/>
                  <a:pt x="102" y="80"/>
                  <a:pt x="102" y="80"/>
                </a:cubicBezTo>
                <a:close/>
                <a:moveTo>
                  <a:pt x="18" y="82"/>
                </a:moveTo>
                <a:cubicBezTo>
                  <a:pt x="18" y="80"/>
                  <a:pt x="18" y="80"/>
                  <a:pt x="17" y="79"/>
                </a:cubicBezTo>
                <a:cubicBezTo>
                  <a:pt x="15" y="79"/>
                  <a:pt x="15" y="79"/>
                  <a:pt x="15" y="80"/>
                </a:cubicBezTo>
                <a:cubicBezTo>
                  <a:pt x="7" y="84"/>
                  <a:pt x="7" y="84"/>
                  <a:pt x="7" y="84"/>
                </a:cubicBezTo>
                <a:cubicBezTo>
                  <a:pt x="7" y="86"/>
                  <a:pt x="5" y="86"/>
                  <a:pt x="5" y="87"/>
                </a:cubicBezTo>
                <a:cubicBezTo>
                  <a:pt x="5" y="88"/>
                  <a:pt x="5" y="88"/>
                  <a:pt x="5" y="88"/>
                </a:cubicBezTo>
                <a:cubicBezTo>
                  <a:pt x="10" y="96"/>
                  <a:pt x="10" y="96"/>
                  <a:pt x="10" y="96"/>
                </a:cubicBezTo>
                <a:cubicBezTo>
                  <a:pt x="10" y="98"/>
                  <a:pt x="12" y="98"/>
                  <a:pt x="13" y="98"/>
                </a:cubicBezTo>
                <a:cubicBezTo>
                  <a:pt x="13" y="98"/>
                  <a:pt x="13" y="98"/>
                  <a:pt x="14" y="98"/>
                </a:cubicBezTo>
                <a:cubicBezTo>
                  <a:pt x="22" y="94"/>
                  <a:pt x="22" y="94"/>
                  <a:pt x="22" y="94"/>
                </a:cubicBezTo>
                <a:cubicBezTo>
                  <a:pt x="22" y="92"/>
                  <a:pt x="23" y="91"/>
                  <a:pt x="22" y="90"/>
                </a:cubicBezTo>
                <a:cubicBezTo>
                  <a:pt x="20" y="87"/>
                  <a:pt x="19" y="84"/>
                  <a:pt x="18" y="8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9868ED38-16D6-D368-2B86-B23AEBFAEDC6}"/>
              </a:ext>
            </a:extLst>
          </p:cNvPr>
          <p:cNvSpPr>
            <a:spLocks noEditPoints="1"/>
          </p:cNvSpPr>
          <p:nvPr/>
        </p:nvSpPr>
        <p:spPr bwMode="auto">
          <a:xfrm>
            <a:off x="5218113" y="5776913"/>
            <a:ext cx="100013" cy="254000"/>
          </a:xfrm>
          <a:custGeom>
            <a:avLst/>
            <a:gdLst>
              <a:gd name="T0" fmla="*/ 54 w 63"/>
              <a:gd name="T1" fmla="*/ 0 h 160"/>
              <a:gd name="T2" fmla="*/ 2 w 63"/>
              <a:gd name="T3" fmla="*/ 8 h 160"/>
              <a:gd name="T4" fmla="*/ 32 w 63"/>
              <a:gd name="T5" fmla="*/ 160 h 160"/>
              <a:gd name="T6" fmla="*/ 62 w 63"/>
              <a:gd name="T7" fmla="*/ 8 h 160"/>
              <a:gd name="T8" fmla="*/ 38 w 63"/>
              <a:gd name="T9" fmla="*/ 30 h 160"/>
              <a:gd name="T10" fmla="*/ 25 w 63"/>
              <a:gd name="T11" fmla="*/ 41 h 160"/>
              <a:gd name="T12" fmla="*/ 25 w 63"/>
              <a:gd name="T13" fmla="*/ 30 h 160"/>
              <a:gd name="T14" fmla="*/ 38 w 63"/>
              <a:gd name="T15" fmla="*/ 45 h 160"/>
              <a:gd name="T16" fmla="*/ 25 w 63"/>
              <a:gd name="T17" fmla="*/ 56 h 160"/>
              <a:gd name="T18" fmla="*/ 25 w 63"/>
              <a:gd name="T19" fmla="*/ 45 h 160"/>
              <a:gd name="T20" fmla="*/ 38 w 63"/>
              <a:gd name="T21" fmla="*/ 61 h 160"/>
              <a:gd name="T22" fmla="*/ 25 w 63"/>
              <a:gd name="T23" fmla="*/ 72 h 160"/>
              <a:gd name="T24" fmla="*/ 25 w 63"/>
              <a:gd name="T25" fmla="*/ 61 h 160"/>
              <a:gd name="T26" fmla="*/ 7 w 63"/>
              <a:gd name="T27" fmla="*/ 30 h 160"/>
              <a:gd name="T28" fmla="*/ 21 w 63"/>
              <a:gd name="T29" fmla="*/ 41 h 160"/>
              <a:gd name="T30" fmla="*/ 7 w 63"/>
              <a:gd name="T31" fmla="*/ 41 h 160"/>
              <a:gd name="T32" fmla="*/ 21 w 63"/>
              <a:gd name="T33" fmla="*/ 56 h 160"/>
              <a:gd name="T34" fmla="*/ 7 w 63"/>
              <a:gd name="T35" fmla="*/ 45 h 160"/>
              <a:gd name="T36" fmla="*/ 21 w 63"/>
              <a:gd name="T37" fmla="*/ 45 h 160"/>
              <a:gd name="T38" fmla="*/ 17 w 63"/>
              <a:gd name="T39" fmla="*/ 20 h 160"/>
              <a:gd name="T40" fmla="*/ 7 w 63"/>
              <a:gd name="T41" fmla="*/ 20 h 160"/>
              <a:gd name="T42" fmla="*/ 7 w 63"/>
              <a:gd name="T43" fmla="*/ 72 h 160"/>
              <a:gd name="T44" fmla="*/ 21 w 63"/>
              <a:gd name="T45" fmla="*/ 61 h 160"/>
              <a:gd name="T46" fmla="*/ 7 w 63"/>
              <a:gd name="T47" fmla="*/ 72 h 160"/>
              <a:gd name="T48" fmla="*/ 44 w 63"/>
              <a:gd name="T49" fmla="*/ 115 h 160"/>
              <a:gd name="T50" fmla="*/ 35 w 63"/>
              <a:gd name="T51" fmla="*/ 109 h 160"/>
              <a:gd name="T52" fmla="*/ 32 w 63"/>
              <a:gd name="T53" fmla="*/ 121 h 160"/>
              <a:gd name="T54" fmla="*/ 28 w 63"/>
              <a:gd name="T55" fmla="*/ 109 h 160"/>
              <a:gd name="T56" fmla="*/ 20 w 63"/>
              <a:gd name="T57" fmla="*/ 115 h 160"/>
              <a:gd name="T58" fmla="*/ 20 w 63"/>
              <a:gd name="T59" fmla="*/ 93 h 160"/>
              <a:gd name="T60" fmla="*/ 28 w 63"/>
              <a:gd name="T61" fmla="*/ 99 h 160"/>
              <a:gd name="T62" fmla="*/ 32 w 63"/>
              <a:gd name="T63" fmla="*/ 87 h 160"/>
              <a:gd name="T64" fmla="*/ 35 w 63"/>
              <a:gd name="T65" fmla="*/ 99 h 160"/>
              <a:gd name="T66" fmla="*/ 44 w 63"/>
              <a:gd name="T67" fmla="*/ 93 h 160"/>
              <a:gd name="T68" fmla="*/ 44 w 63"/>
              <a:gd name="T69" fmla="*/ 115 h 160"/>
              <a:gd name="T70" fmla="*/ 43 w 63"/>
              <a:gd name="T71" fmla="*/ 72 h 160"/>
              <a:gd name="T72" fmla="*/ 56 w 63"/>
              <a:gd name="T73" fmla="*/ 61 h 160"/>
              <a:gd name="T74" fmla="*/ 56 w 63"/>
              <a:gd name="T75" fmla="*/ 72 h 160"/>
              <a:gd name="T76" fmla="*/ 43 w 63"/>
              <a:gd name="T77" fmla="*/ 56 h 160"/>
              <a:gd name="T78" fmla="*/ 56 w 63"/>
              <a:gd name="T79" fmla="*/ 45 h 160"/>
              <a:gd name="T80" fmla="*/ 56 w 63"/>
              <a:gd name="T81" fmla="*/ 56 h 160"/>
              <a:gd name="T82" fmla="*/ 43 w 63"/>
              <a:gd name="T83" fmla="*/ 41 h 160"/>
              <a:gd name="T84" fmla="*/ 56 w 63"/>
              <a:gd name="T85" fmla="*/ 30 h 160"/>
              <a:gd name="T86" fmla="*/ 56 w 63"/>
              <a:gd name="T87" fmla="*/ 41 h 160"/>
              <a:gd name="T88" fmla="*/ 56 w 63"/>
              <a:gd name="T89" fmla="*/ 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" h="160">
                <a:moveTo>
                  <a:pt x="62" y="8"/>
                </a:moveTo>
                <a:cubicBezTo>
                  <a:pt x="62" y="5"/>
                  <a:pt x="58" y="0"/>
                  <a:pt x="54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2" y="5"/>
                  <a:pt x="2" y="8"/>
                </a:cubicBezTo>
                <a:cubicBezTo>
                  <a:pt x="2" y="8"/>
                  <a:pt x="0" y="151"/>
                  <a:pt x="15" y="151"/>
                </a:cubicBezTo>
                <a:cubicBezTo>
                  <a:pt x="15" y="151"/>
                  <a:pt x="20" y="160"/>
                  <a:pt x="32" y="160"/>
                </a:cubicBezTo>
                <a:cubicBezTo>
                  <a:pt x="44" y="160"/>
                  <a:pt x="47" y="151"/>
                  <a:pt x="47" y="151"/>
                </a:cubicBezTo>
                <a:cubicBezTo>
                  <a:pt x="63" y="151"/>
                  <a:pt x="62" y="8"/>
                  <a:pt x="62" y="8"/>
                </a:cubicBezTo>
                <a:close/>
                <a:moveTo>
                  <a:pt x="25" y="30"/>
                </a:moveTo>
                <a:cubicBezTo>
                  <a:pt x="38" y="30"/>
                  <a:pt x="38" y="30"/>
                  <a:pt x="38" y="30"/>
                </a:cubicBezTo>
                <a:cubicBezTo>
                  <a:pt x="38" y="41"/>
                  <a:pt x="38" y="41"/>
                  <a:pt x="38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5" y="30"/>
                  <a:pt x="25" y="30"/>
                  <a:pt x="25" y="30"/>
                </a:cubicBezTo>
                <a:cubicBezTo>
                  <a:pt x="25" y="30"/>
                  <a:pt x="25" y="30"/>
                  <a:pt x="25" y="30"/>
                </a:cubicBezTo>
                <a:close/>
                <a:moveTo>
                  <a:pt x="25" y="45"/>
                </a:moveTo>
                <a:cubicBezTo>
                  <a:pt x="38" y="45"/>
                  <a:pt x="38" y="45"/>
                  <a:pt x="38" y="45"/>
                </a:cubicBezTo>
                <a:cubicBezTo>
                  <a:pt x="38" y="56"/>
                  <a:pt x="38" y="56"/>
                  <a:pt x="38" y="56"/>
                </a:cubicBezTo>
                <a:cubicBezTo>
                  <a:pt x="25" y="56"/>
                  <a:pt x="25" y="56"/>
                  <a:pt x="25" y="56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45"/>
                  <a:pt x="25" y="45"/>
                  <a:pt x="25" y="45"/>
                </a:cubicBezTo>
                <a:close/>
                <a:moveTo>
                  <a:pt x="25" y="61"/>
                </a:moveTo>
                <a:cubicBezTo>
                  <a:pt x="38" y="61"/>
                  <a:pt x="38" y="61"/>
                  <a:pt x="38" y="61"/>
                </a:cubicBezTo>
                <a:cubicBezTo>
                  <a:pt x="38" y="72"/>
                  <a:pt x="38" y="72"/>
                  <a:pt x="38" y="72"/>
                </a:cubicBezTo>
                <a:cubicBezTo>
                  <a:pt x="25" y="72"/>
                  <a:pt x="25" y="72"/>
                  <a:pt x="25" y="72"/>
                </a:cubicBezTo>
                <a:cubicBezTo>
                  <a:pt x="25" y="61"/>
                  <a:pt x="25" y="61"/>
                  <a:pt x="25" y="61"/>
                </a:cubicBezTo>
                <a:cubicBezTo>
                  <a:pt x="25" y="61"/>
                  <a:pt x="25" y="61"/>
                  <a:pt x="25" y="61"/>
                </a:cubicBezTo>
                <a:close/>
                <a:moveTo>
                  <a:pt x="7" y="41"/>
                </a:moveTo>
                <a:cubicBezTo>
                  <a:pt x="7" y="30"/>
                  <a:pt x="7" y="30"/>
                  <a:pt x="7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41"/>
                  <a:pt x="21" y="41"/>
                  <a:pt x="21" y="41"/>
                </a:cubicBezTo>
                <a:cubicBezTo>
                  <a:pt x="7" y="41"/>
                  <a:pt x="7" y="41"/>
                  <a:pt x="7" y="41"/>
                </a:cubicBezTo>
                <a:cubicBezTo>
                  <a:pt x="7" y="41"/>
                  <a:pt x="7" y="41"/>
                  <a:pt x="7" y="41"/>
                </a:cubicBezTo>
                <a:close/>
                <a:moveTo>
                  <a:pt x="21" y="45"/>
                </a:moveTo>
                <a:cubicBezTo>
                  <a:pt x="21" y="56"/>
                  <a:pt x="21" y="56"/>
                  <a:pt x="21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7" y="45"/>
                  <a:pt x="7" y="45"/>
                  <a:pt x="7" y="45"/>
                </a:cubicBezTo>
                <a:cubicBezTo>
                  <a:pt x="21" y="45"/>
                  <a:pt x="21" y="45"/>
                  <a:pt x="21" y="45"/>
                </a:cubicBezTo>
                <a:cubicBezTo>
                  <a:pt x="21" y="45"/>
                  <a:pt x="21" y="45"/>
                  <a:pt x="21" y="45"/>
                </a:cubicBezTo>
                <a:close/>
                <a:moveTo>
                  <a:pt x="13" y="14"/>
                </a:moveTo>
                <a:cubicBezTo>
                  <a:pt x="15" y="14"/>
                  <a:pt x="17" y="17"/>
                  <a:pt x="17" y="20"/>
                </a:cubicBezTo>
                <a:cubicBezTo>
                  <a:pt x="17" y="23"/>
                  <a:pt x="15" y="25"/>
                  <a:pt x="13" y="25"/>
                </a:cubicBezTo>
                <a:cubicBezTo>
                  <a:pt x="10" y="25"/>
                  <a:pt x="7" y="23"/>
                  <a:pt x="7" y="20"/>
                </a:cubicBezTo>
                <a:cubicBezTo>
                  <a:pt x="7" y="17"/>
                  <a:pt x="10" y="14"/>
                  <a:pt x="13" y="14"/>
                </a:cubicBezTo>
                <a:close/>
                <a:moveTo>
                  <a:pt x="7" y="72"/>
                </a:moveTo>
                <a:cubicBezTo>
                  <a:pt x="7" y="61"/>
                  <a:pt x="7" y="61"/>
                  <a:pt x="7" y="61"/>
                </a:cubicBezTo>
                <a:cubicBezTo>
                  <a:pt x="21" y="61"/>
                  <a:pt x="21" y="61"/>
                  <a:pt x="21" y="61"/>
                </a:cubicBezTo>
                <a:cubicBezTo>
                  <a:pt x="21" y="72"/>
                  <a:pt x="21" y="72"/>
                  <a:pt x="21" y="72"/>
                </a:cubicBezTo>
                <a:cubicBezTo>
                  <a:pt x="7" y="72"/>
                  <a:pt x="7" y="72"/>
                  <a:pt x="7" y="72"/>
                </a:cubicBezTo>
                <a:cubicBezTo>
                  <a:pt x="7" y="72"/>
                  <a:pt x="7" y="72"/>
                  <a:pt x="7" y="72"/>
                </a:cubicBezTo>
                <a:close/>
                <a:moveTo>
                  <a:pt x="44" y="115"/>
                </a:moveTo>
                <a:cubicBezTo>
                  <a:pt x="36" y="106"/>
                  <a:pt x="36" y="106"/>
                  <a:pt x="36" y="106"/>
                </a:cubicBezTo>
                <a:cubicBezTo>
                  <a:pt x="36" y="108"/>
                  <a:pt x="35" y="108"/>
                  <a:pt x="35" y="109"/>
                </a:cubicBezTo>
                <a:cubicBezTo>
                  <a:pt x="42" y="117"/>
                  <a:pt x="42" y="117"/>
                  <a:pt x="42" y="117"/>
                </a:cubicBezTo>
                <a:cubicBezTo>
                  <a:pt x="40" y="120"/>
                  <a:pt x="35" y="121"/>
                  <a:pt x="32" y="121"/>
                </a:cubicBezTo>
                <a:cubicBezTo>
                  <a:pt x="27" y="121"/>
                  <a:pt x="24" y="120"/>
                  <a:pt x="22" y="117"/>
                </a:cubicBezTo>
                <a:cubicBezTo>
                  <a:pt x="28" y="109"/>
                  <a:pt x="28" y="109"/>
                  <a:pt x="28" y="109"/>
                </a:cubicBezTo>
                <a:cubicBezTo>
                  <a:pt x="27" y="108"/>
                  <a:pt x="27" y="108"/>
                  <a:pt x="26" y="106"/>
                </a:cubicBezTo>
                <a:cubicBezTo>
                  <a:pt x="20" y="115"/>
                  <a:pt x="20" y="115"/>
                  <a:pt x="20" y="115"/>
                </a:cubicBezTo>
                <a:cubicBezTo>
                  <a:pt x="17" y="111"/>
                  <a:pt x="16" y="108"/>
                  <a:pt x="16" y="104"/>
                </a:cubicBezTo>
                <a:cubicBezTo>
                  <a:pt x="16" y="100"/>
                  <a:pt x="17" y="97"/>
                  <a:pt x="20" y="93"/>
                </a:cubicBezTo>
                <a:cubicBezTo>
                  <a:pt x="26" y="102"/>
                  <a:pt x="26" y="102"/>
                  <a:pt x="26" y="102"/>
                </a:cubicBezTo>
                <a:cubicBezTo>
                  <a:pt x="27" y="100"/>
                  <a:pt x="27" y="99"/>
                  <a:pt x="28" y="99"/>
                </a:cubicBezTo>
                <a:cubicBezTo>
                  <a:pt x="22" y="91"/>
                  <a:pt x="22" y="91"/>
                  <a:pt x="22" y="91"/>
                </a:cubicBezTo>
                <a:cubicBezTo>
                  <a:pt x="24" y="88"/>
                  <a:pt x="27" y="87"/>
                  <a:pt x="32" y="87"/>
                </a:cubicBezTo>
                <a:cubicBezTo>
                  <a:pt x="35" y="87"/>
                  <a:pt x="40" y="88"/>
                  <a:pt x="42" y="91"/>
                </a:cubicBezTo>
                <a:cubicBezTo>
                  <a:pt x="35" y="99"/>
                  <a:pt x="35" y="99"/>
                  <a:pt x="35" y="99"/>
                </a:cubicBezTo>
                <a:cubicBezTo>
                  <a:pt x="35" y="99"/>
                  <a:pt x="36" y="100"/>
                  <a:pt x="36" y="102"/>
                </a:cubicBezTo>
                <a:cubicBezTo>
                  <a:pt x="44" y="93"/>
                  <a:pt x="44" y="93"/>
                  <a:pt x="44" y="93"/>
                </a:cubicBezTo>
                <a:cubicBezTo>
                  <a:pt x="46" y="97"/>
                  <a:pt x="47" y="100"/>
                  <a:pt x="47" y="104"/>
                </a:cubicBezTo>
                <a:cubicBezTo>
                  <a:pt x="47" y="108"/>
                  <a:pt x="46" y="111"/>
                  <a:pt x="44" y="115"/>
                </a:cubicBezTo>
                <a:close/>
                <a:moveTo>
                  <a:pt x="56" y="72"/>
                </a:moveTo>
                <a:cubicBezTo>
                  <a:pt x="43" y="72"/>
                  <a:pt x="43" y="72"/>
                  <a:pt x="43" y="72"/>
                </a:cubicBezTo>
                <a:cubicBezTo>
                  <a:pt x="43" y="61"/>
                  <a:pt x="43" y="61"/>
                  <a:pt x="43" y="61"/>
                </a:cubicBezTo>
                <a:cubicBezTo>
                  <a:pt x="56" y="61"/>
                  <a:pt x="56" y="61"/>
                  <a:pt x="56" y="61"/>
                </a:cubicBezTo>
                <a:cubicBezTo>
                  <a:pt x="56" y="72"/>
                  <a:pt x="56" y="72"/>
                  <a:pt x="56" y="72"/>
                </a:cubicBezTo>
                <a:cubicBezTo>
                  <a:pt x="56" y="72"/>
                  <a:pt x="56" y="72"/>
                  <a:pt x="56" y="72"/>
                </a:cubicBezTo>
                <a:close/>
                <a:moveTo>
                  <a:pt x="56" y="56"/>
                </a:moveTo>
                <a:cubicBezTo>
                  <a:pt x="43" y="56"/>
                  <a:pt x="43" y="56"/>
                  <a:pt x="43" y="56"/>
                </a:cubicBezTo>
                <a:cubicBezTo>
                  <a:pt x="43" y="45"/>
                  <a:pt x="43" y="45"/>
                  <a:pt x="43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56"/>
                  <a:pt x="56" y="56"/>
                  <a:pt x="56" y="56"/>
                </a:cubicBezTo>
                <a:cubicBezTo>
                  <a:pt x="56" y="56"/>
                  <a:pt x="56" y="56"/>
                  <a:pt x="56" y="56"/>
                </a:cubicBezTo>
                <a:close/>
                <a:moveTo>
                  <a:pt x="56" y="41"/>
                </a:moveTo>
                <a:cubicBezTo>
                  <a:pt x="43" y="41"/>
                  <a:pt x="43" y="41"/>
                  <a:pt x="43" y="41"/>
                </a:cubicBezTo>
                <a:cubicBezTo>
                  <a:pt x="43" y="30"/>
                  <a:pt x="43" y="30"/>
                  <a:pt x="43" y="30"/>
                </a:cubicBezTo>
                <a:cubicBezTo>
                  <a:pt x="56" y="30"/>
                  <a:pt x="56" y="30"/>
                  <a:pt x="56" y="30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41"/>
                  <a:pt x="56" y="41"/>
                  <a:pt x="56" y="41"/>
                </a:cubicBezTo>
                <a:close/>
                <a:moveTo>
                  <a:pt x="56" y="41"/>
                </a:moveTo>
                <a:cubicBezTo>
                  <a:pt x="56" y="41"/>
                  <a:pt x="56" y="41"/>
                  <a:pt x="56" y="4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619923EC-2F88-B66C-9146-369AF7C8B60B}"/>
              </a:ext>
            </a:extLst>
          </p:cNvPr>
          <p:cNvSpPr>
            <a:spLocks noEditPoints="1"/>
          </p:cNvSpPr>
          <p:nvPr/>
        </p:nvSpPr>
        <p:spPr bwMode="auto">
          <a:xfrm>
            <a:off x="5716588" y="5776913"/>
            <a:ext cx="200025" cy="254000"/>
          </a:xfrm>
          <a:custGeom>
            <a:avLst/>
            <a:gdLst>
              <a:gd name="T0" fmla="*/ 95 w 126"/>
              <a:gd name="T1" fmla="*/ 52 h 160"/>
              <a:gd name="T2" fmla="*/ 77 w 126"/>
              <a:gd name="T3" fmla="*/ 52 h 160"/>
              <a:gd name="T4" fmla="*/ 71 w 126"/>
              <a:gd name="T5" fmla="*/ 43 h 160"/>
              <a:gd name="T6" fmla="*/ 82 w 126"/>
              <a:gd name="T7" fmla="*/ 25 h 160"/>
              <a:gd name="T8" fmla="*/ 83 w 126"/>
              <a:gd name="T9" fmla="*/ 25 h 160"/>
              <a:gd name="T10" fmla="*/ 87 w 126"/>
              <a:gd name="T11" fmla="*/ 19 h 160"/>
              <a:gd name="T12" fmla="*/ 83 w 126"/>
              <a:gd name="T13" fmla="*/ 15 h 160"/>
              <a:gd name="T14" fmla="*/ 77 w 126"/>
              <a:gd name="T15" fmla="*/ 19 h 160"/>
              <a:gd name="T16" fmla="*/ 78 w 126"/>
              <a:gd name="T17" fmla="*/ 23 h 160"/>
              <a:gd name="T18" fmla="*/ 67 w 126"/>
              <a:gd name="T19" fmla="*/ 42 h 160"/>
              <a:gd name="T20" fmla="*/ 64 w 126"/>
              <a:gd name="T21" fmla="*/ 41 h 160"/>
              <a:gd name="T22" fmla="*/ 59 w 126"/>
              <a:gd name="T23" fmla="*/ 42 h 160"/>
              <a:gd name="T24" fmla="*/ 38 w 126"/>
              <a:gd name="T25" fmla="*/ 8 h 160"/>
              <a:gd name="T26" fmla="*/ 39 w 126"/>
              <a:gd name="T27" fmla="*/ 5 h 160"/>
              <a:gd name="T28" fmla="*/ 35 w 126"/>
              <a:gd name="T29" fmla="*/ 0 h 160"/>
              <a:gd name="T30" fmla="*/ 31 w 126"/>
              <a:gd name="T31" fmla="*/ 5 h 160"/>
              <a:gd name="T32" fmla="*/ 35 w 126"/>
              <a:gd name="T33" fmla="*/ 10 h 160"/>
              <a:gd name="T34" fmla="*/ 35 w 126"/>
              <a:gd name="T35" fmla="*/ 10 h 160"/>
              <a:gd name="T36" fmla="*/ 55 w 126"/>
              <a:gd name="T37" fmla="*/ 43 h 160"/>
              <a:gd name="T38" fmla="*/ 49 w 126"/>
              <a:gd name="T39" fmla="*/ 52 h 160"/>
              <a:gd name="T40" fmla="*/ 31 w 126"/>
              <a:gd name="T41" fmla="*/ 52 h 160"/>
              <a:gd name="T42" fmla="*/ 0 w 126"/>
              <a:gd name="T43" fmla="*/ 85 h 160"/>
              <a:gd name="T44" fmla="*/ 0 w 126"/>
              <a:gd name="T45" fmla="*/ 121 h 160"/>
              <a:gd name="T46" fmla="*/ 23 w 126"/>
              <a:gd name="T47" fmla="*/ 152 h 160"/>
              <a:gd name="T48" fmla="*/ 24 w 126"/>
              <a:gd name="T49" fmla="*/ 160 h 160"/>
              <a:gd name="T50" fmla="*/ 31 w 126"/>
              <a:gd name="T51" fmla="*/ 153 h 160"/>
              <a:gd name="T52" fmla="*/ 95 w 126"/>
              <a:gd name="T53" fmla="*/ 153 h 160"/>
              <a:gd name="T54" fmla="*/ 102 w 126"/>
              <a:gd name="T55" fmla="*/ 160 h 160"/>
              <a:gd name="T56" fmla="*/ 103 w 126"/>
              <a:gd name="T57" fmla="*/ 152 h 160"/>
              <a:gd name="T58" fmla="*/ 126 w 126"/>
              <a:gd name="T59" fmla="*/ 121 h 160"/>
              <a:gd name="T60" fmla="*/ 126 w 126"/>
              <a:gd name="T61" fmla="*/ 85 h 160"/>
              <a:gd name="T62" fmla="*/ 95 w 126"/>
              <a:gd name="T63" fmla="*/ 52 h 160"/>
              <a:gd name="T64" fmla="*/ 89 w 126"/>
              <a:gd name="T65" fmla="*/ 134 h 160"/>
              <a:gd name="T66" fmla="*/ 21 w 126"/>
              <a:gd name="T67" fmla="*/ 134 h 160"/>
              <a:gd name="T68" fmla="*/ 15 w 126"/>
              <a:gd name="T69" fmla="*/ 127 h 160"/>
              <a:gd name="T70" fmla="*/ 15 w 126"/>
              <a:gd name="T71" fmla="*/ 77 h 160"/>
              <a:gd name="T72" fmla="*/ 21 w 126"/>
              <a:gd name="T73" fmla="*/ 71 h 160"/>
              <a:gd name="T74" fmla="*/ 89 w 126"/>
              <a:gd name="T75" fmla="*/ 71 h 160"/>
              <a:gd name="T76" fmla="*/ 95 w 126"/>
              <a:gd name="T77" fmla="*/ 77 h 160"/>
              <a:gd name="T78" fmla="*/ 95 w 126"/>
              <a:gd name="T79" fmla="*/ 127 h 160"/>
              <a:gd name="T80" fmla="*/ 89 w 126"/>
              <a:gd name="T81" fmla="*/ 134 h 160"/>
              <a:gd name="T82" fmla="*/ 108 w 126"/>
              <a:gd name="T83" fmla="*/ 123 h 160"/>
              <a:gd name="T84" fmla="*/ 101 w 126"/>
              <a:gd name="T85" fmla="*/ 115 h 160"/>
              <a:gd name="T86" fmla="*/ 108 w 126"/>
              <a:gd name="T87" fmla="*/ 107 h 160"/>
              <a:gd name="T88" fmla="*/ 115 w 126"/>
              <a:gd name="T89" fmla="*/ 115 h 160"/>
              <a:gd name="T90" fmla="*/ 108 w 126"/>
              <a:gd name="T91" fmla="*/ 123 h 160"/>
              <a:gd name="T92" fmla="*/ 108 w 126"/>
              <a:gd name="T93" fmla="*/ 93 h 160"/>
              <a:gd name="T94" fmla="*/ 101 w 126"/>
              <a:gd name="T95" fmla="*/ 86 h 160"/>
              <a:gd name="T96" fmla="*/ 108 w 126"/>
              <a:gd name="T97" fmla="*/ 78 h 160"/>
              <a:gd name="T98" fmla="*/ 115 w 126"/>
              <a:gd name="T99" fmla="*/ 86 h 160"/>
              <a:gd name="T100" fmla="*/ 108 w 126"/>
              <a:gd name="T101" fmla="*/ 93 h 160"/>
              <a:gd name="T102" fmla="*/ 108 w 126"/>
              <a:gd name="T103" fmla="*/ 93 h 160"/>
              <a:gd name="T104" fmla="*/ 108 w 126"/>
              <a:gd name="T105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6" h="160">
                <a:moveTo>
                  <a:pt x="95" y="52"/>
                </a:moveTo>
                <a:cubicBezTo>
                  <a:pt x="77" y="52"/>
                  <a:pt x="77" y="52"/>
                  <a:pt x="77" y="52"/>
                </a:cubicBezTo>
                <a:cubicBezTo>
                  <a:pt x="77" y="47"/>
                  <a:pt x="75" y="44"/>
                  <a:pt x="71" y="43"/>
                </a:cubicBezTo>
                <a:cubicBezTo>
                  <a:pt x="82" y="25"/>
                  <a:pt x="82" y="25"/>
                  <a:pt x="82" y="25"/>
                </a:cubicBezTo>
                <a:cubicBezTo>
                  <a:pt x="83" y="25"/>
                  <a:pt x="83" y="25"/>
                  <a:pt x="83" y="25"/>
                </a:cubicBezTo>
                <a:cubicBezTo>
                  <a:pt x="85" y="25"/>
                  <a:pt x="87" y="23"/>
                  <a:pt x="87" y="19"/>
                </a:cubicBezTo>
                <a:cubicBezTo>
                  <a:pt x="87" y="17"/>
                  <a:pt x="85" y="15"/>
                  <a:pt x="83" y="15"/>
                </a:cubicBezTo>
                <a:cubicBezTo>
                  <a:pt x="79" y="15"/>
                  <a:pt x="77" y="17"/>
                  <a:pt x="77" y="19"/>
                </a:cubicBezTo>
                <a:cubicBezTo>
                  <a:pt x="77" y="20"/>
                  <a:pt x="78" y="22"/>
                  <a:pt x="78" y="23"/>
                </a:cubicBezTo>
                <a:cubicBezTo>
                  <a:pt x="67" y="42"/>
                  <a:pt x="67" y="42"/>
                  <a:pt x="67" y="42"/>
                </a:cubicBezTo>
                <a:cubicBezTo>
                  <a:pt x="66" y="41"/>
                  <a:pt x="65" y="41"/>
                  <a:pt x="64" y="41"/>
                </a:cubicBezTo>
                <a:cubicBezTo>
                  <a:pt x="61" y="41"/>
                  <a:pt x="60" y="41"/>
                  <a:pt x="59" y="42"/>
                </a:cubicBezTo>
                <a:cubicBezTo>
                  <a:pt x="38" y="8"/>
                  <a:pt x="38" y="8"/>
                  <a:pt x="38" y="8"/>
                </a:cubicBezTo>
                <a:cubicBezTo>
                  <a:pt x="39" y="7"/>
                  <a:pt x="39" y="6"/>
                  <a:pt x="39" y="5"/>
                </a:cubicBezTo>
                <a:cubicBezTo>
                  <a:pt x="39" y="2"/>
                  <a:pt x="37" y="0"/>
                  <a:pt x="35" y="0"/>
                </a:cubicBezTo>
                <a:cubicBezTo>
                  <a:pt x="32" y="0"/>
                  <a:pt x="31" y="2"/>
                  <a:pt x="31" y="5"/>
                </a:cubicBezTo>
                <a:cubicBezTo>
                  <a:pt x="31" y="8"/>
                  <a:pt x="32" y="10"/>
                  <a:pt x="35" y="10"/>
                </a:cubicBezTo>
                <a:cubicBezTo>
                  <a:pt x="35" y="10"/>
                  <a:pt x="35" y="10"/>
                  <a:pt x="35" y="10"/>
                </a:cubicBezTo>
                <a:cubicBezTo>
                  <a:pt x="55" y="43"/>
                  <a:pt x="55" y="43"/>
                  <a:pt x="55" y="43"/>
                </a:cubicBezTo>
                <a:cubicBezTo>
                  <a:pt x="51" y="44"/>
                  <a:pt x="49" y="47"/>
                  <a:pt x="49" y="52"/>
                </a:cubicBezTo>
                <a:cubicBezTo>
                  <a:pt x="31" y="52"/>
                  <a:pt x="31" y="52"/>
                  <a:pt x="31" y="52"/>
                </a:cubicBezTo>
                <a:cubicBezTo>
                  <a:pt x="14" y="52"/>
                  <a:pt x="0" y="67"/>
                  <a:pt x="0" y="85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35"/>
                  <a:pt x="10" y="149"/>
                  <a:pt x="23" y="152"/>
                </a:cubicBezTo>
                <a:cubicBezTo>
                  <a:pt x="23" y="154"/>
                  <a:pt x="22" y="160"/>
                  <a:pt x="24" y="160"/>
                </a:cubicBezTo>
                <a:cubicBezTo>
                  <a:pt x="27" y="160"/>
                  <a:pt x="30" y="156"/>
                  <a:pt x="31" y="153"/>
                </a:cubicBezTo>
                <a:cubicBezTo>
                  <a:pt x="95" y="153"/>
                  <a:pt x="95" y="153"/>
                  <a:pt x="95" y="153"/>
                </a:cubicBezTo>
                <a:cubicBezTo>
                  <a:pt x="96" y="156"/>
                  <a:pt x="99" y="160"/>
                  <a:pt x="102" y="160"/>
                </a:cubicBezTo>
                <a:cubicBezTo>
                  <a:pt x="104" y="160"/>
                  <a:pt x="103" y="154"/>
                  <a:pt x="103" y="152"/>
                </a:cubicBezTo>
                <a:cubicBezTo>
                  <a:pt x="116" y="149"/>
                  <a:pt x="126" y="135"/>
                  <a:pt x="126" y="121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6" y="67"/>
                  <a:pt x="112" y="52"/>
                  <a:pt x="95" y="52"/>
                </a:cubicBezTo>
                <a:close/>
                <a:moveTo>
                  <a:pt x="89" y="134"/>
                </a:moveTo>
                <a:cubicBezTo>
                  <a:pt x="21" y="134"/>
                  <a:pt x="21" y="134"/>
                  <a:pt x="21" y="134"/>
                </a:cubicBezTo>
                <a:cubicBezTo>
                  <a:pt x="18" y="134"/>
                  <a:pt x="15" y="131"/>
                  <a:pt x="15" y="127"/>
                </a:cubicBezTo>
                <a:cubicBezTo>
                  <a:pt x="15" y="77"/>
                  <a:pt x="15" y="77"/>
                  <a:pt x="15" y="77"/>
                </a:cubicBezTo>
                <a:cubicBezTo>
                  <a:pt x="15" y="73"/>
                  <a:pt x="18" y="71"/>
                  <a:pt x="21" y="71"/>
                </a:cubicBezTo>
                <a:cubicBezTo>
                  <a:pt x="89" y="71"/>
                  <a:pt x="89" y="71"/>
                  <a:pt x="89" y="71"/>
                </a:cubicBezTo>
                <a:cubicBezTo>
                  <a:pt x="92" y="71"/>
                  <a:pt x="95" y="73"/>
                  <a:pt x="95" y="77"/>
                </a:cubicBezTo>
                <a:cubicBezTo>
                  <a:pt x="95" y="127"/>
                  <a:pt x="95" y="127"/>
                  <a:pt x="95" y="127"/>
                </a:cubicBezTo>
                <a:cubicBezTo>
                  <a:pt x="95" y="131"/>
                  <a:pt x="92" y="134"/>
                  <a:pt x="89" y="134"/>
                </a:cubicBezTo>
                <a:close/>
                <a:moveTo>
                  <a:pt x="108" y="123"/>
                </a:moveTo>
                <a:cubicBezTo>
                  <a:pt x="104" y="123"/>
                  <a:pt x="101" y="120"/>
                  <a:pt x="101" y="115"/>
                </a:cubicBezTo>
                <a:cubicBezTo>
                  <a:pt x="101" y="111"/>
                  <a:pt x="104" y="107"/>
                  <a:pt x="108" y="107"/>
                </a:cubicBezTo>
                <a:cubicBezTo>
                  <a:pt x="112" y="107"/>
                  <a:pt x="115" y="111"/>
                  <a:pt x="115" y="115"/>
                </a:cubicBezTo>
                <a:cubicBezTo>
                  <a:pt x="115" y="120"/>
                  <a:pt x="112" y="123"/>
                  <a:pt x="108" y="123"/>
                </a:cubicBezTo>
                <a:close/>
                <a:moveTo>
                  <a:pt x="108" y="93"/>
                </a:moveTo>
                <a:cubicBezTo>
                  <a:pt x="104" y="93"/>
                  <a:pt x="101" y="89"/>
                  <a:pt x="101" y="86"/>
                </a:cubicBezTo>
                <a:cubicBezTo>
                  <a:pt x="101" y="81"/>
                  <a:pt x="104" y="78"/>
                  <a:pt x="108" y="78"/>
                </a:cubicBezTo>
                <a:cubicBezTo>
                  <a:pt x="112" y="78"/>
                  <a:pt x="115" y="81"/>
                  <a:pt x="115" y="86"/>
                </a:cubicBezTo>
                <a:cubicBezTo>
                  <a:pt x="115" y="89"/>
                  <a:pt x="112" y="93"/>
                  <a:pt x="108" y="93"/>
                </a:cubicBezTo>
                <a:close/>
                <a:moveTo>
                  <a:pt x="108" y="93"/>
                </a:moveTo>
                <a:cubicBezTo>
                  <a:pt x="108" y="93"/>
                  <a:pt x="108" y="93"/>
                  <a:pt x="108" y="9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57152601-3C9A-2754-8CF2-694BE58CC13A}"/>
              </a:ext>
            </a:extLst>
          </p:cNvPr>
          <p:cNvSpPr>
            <a:spLocks noEditPoints="1"/>
          </p:cNvSpPr>
          <p:nvPr/>
        </p:nvSpPr>
        <p:spPr bwMode="auto">
          <a:xfrm>
            <a:off x="3498851" y="5776913"/>
            <a:ext cx="236538" cy="254000"/>
          </a:xfrm>
          <a:custGeom>
            <a:avLst/>
            <a:gdLst>
              <a:gd name="T0" fmla="*/ 94 w 149"/>
              <a:gd name="T1" fmla="*/ 18 h 160"/>
              <a:gd name="T2" fmla="*/ 61 w 149"/>
              <a:gd name="T3" fmla="*/ 45 h 160"/>
              <a:gd name="T4" fmla="*/ 0 w 149"/>
              <a:gd name="T5" fmla="*/ 70 h 160"/>
              <a:gd name="T6" fmla="*/ 27 w 149"/>
              <a:gd name="T7" fmla="*/ 105 h 160"/>
              <a:gd name="T8" fmla="*/ 37 w 149"/>
              <a:gd name="T9" fmla="*/ 160 h 160"/>
              <a:gd name="T10" fmla="*/ 65 w 149"/>
              <a:gd name="T11" fmla="*/ 150 h 160"/>
              <a:gd name="T12" fmla="*/ 60 w 149"/>
              <a:gd name="T13" fmla="*/ 135 h 160"/>
              <a:gd name="T14" fmla="*/ 60 w 149"/>
              <a:gd name="T15" fmla="*/ 100 h 160"/>
              <a:gd name="T16" fmla="*/ 61 w 149"/>
              <a:gd name="T17" fmla="*/ 98 h 160"/>
              <a:gd name="T18" fmla="*/ 62 w 149"/>
              <a:gd name="T19" fmla="*/ 96 h 160"/>
              <a:gd name="T20" fmla="*/ 64 w 149"/>
              <a:gd name="T21" fmla="*/ 96 h 160"/>
              <a:gd name="T22" fmla="*/ 94 w 149"/>
              <a:gd name="T23" fmla="*/ 122 h 160"/>
              <a:gd name="T24" fmla="*/ 149 w 149"/>
              <a:gd name="T25" fmla="*/ 70 h 160"/>
              <a:gd name="T26" fmla="*/ 92 w 149"/>
              <a:gd name="T27" fmla="*/ 70 h 160"/>
              <a:gd name="T28" fmla="*/ 107 w 149"/>
              <a:gd name="T29" fmla="*/ 55 h 160"/>
              <a:gd name="T30" fmla="*/ 107 w 149"/>
              <a:gd name="T31" fmla="*/ 86 h 160"/>
              <a:gd name="T32" fmla="*/ 92 w 149"/>
              <a:gd name="T33" fmla="*/ 70 h 160"/>
              <a:gd name="T34" fmla="*/ 18 w 149"/>
              <a:gd name="T35" fmla="*/ 55 h 160"/>
              <a:gd name="T36" fmla="*/ 47 w 149"/>
              <a:gd name="T37" fmla="*/ 70 h 160"/>
              <a:gd name="T38" fmla="*/ 18 w 149"/>
              <a:gd name="T39" fmla="*/ 86 h 160"/>
              <a:gd name="T40" fmla="*/ 56 w 149"/>
              <a:gd name="T41" fmla="*/ 150 h 160"/>
              <a:gd name="T42" fmla="*/ 37 w 149"/>
              <a:gd name="T43" fmla="*/ 105 h 160"/>
              <a:gd name="T44" fmla="*/ 37 w 149"/>
              <a:gd name="T45" fmla="*/ 96 h 160"/>
              <a:gd name="T46" fmla="*/ 52 w 149"/>
              <a:gd name="T47" fmla="*/ 96 h 160"/>
              <a:gd name="T48" fmla="*/ 51 w 149"/>
              <a:gd name="T49" fmla="*/ 135 h 160"/>
              <a:gd name="T50" fmla="*/ 56 w 149"/>
              <a:gd name="T51" fmla="*/ 146 h 160"/>
              <a:gd name="T52" fmla="*/ 56 w 149"/>
              <a:gd name="T53" fmla="*/ 150 h 160"/>
              <a:gd name="T54" fmla="*/ 60 w 149"/>
              <a:gd name="T55" fmla="*/ 86 h 160"/>
              <a:gd name="T56" fmla="*/ 51 w 149"/>
              <a:gd name="T57" fmla="*/ 70 h 160"/>
              <a:gd name="T58" fmla="*/ 61 w 149"/>
              <a:gd name="T59" fmla="*/ 55 h 160"/>
              <a:gd name="T60" fmla="*/ 83 w 149"/>
              <a:gd name="T61" fmla="*/ 70 h 160"/>
              <a:gd name="T62" fmla="*/ 61 w 149"/>
              <a:gd name="T63" fmla="*/ 86 h 160"/>
              <a:gd name="T64" fmla="*/ 95 w 149"/>
              <a:gd name="T65" fmla="*/ 96 h 160"/>
              <a:gd name="T66" fmla="*/ 125 w 149"/>
              <a:gd name="T67" fmla="*/ 70 h 160"/>
              <a:gd name="T68" fmla="*/ 95 w 149"/>
              <a:gd name="T69" fmla="*/ 45 h 160"/>
              <a:gd name="T70" fmla="*/ 139 w 149"/>
              <a:gd name="T71" fmla="*/ 70 h 160"/>
              <a:gd name="T72" fmla="*/ 116 w 149"/>
              <a:gd name="T73" fmla="*/ 1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9" h="160">
                <a:moveTo>
                  <a:pt x="116" y="0"/>
                </a:moveTo>
                <a:cubicBezTo>
                  <a:pt x="107" y="0"/>
                  <a:pt x="99" y="7"/>
                  <a:pt x="94" y="18"/>
                </a:cubicBezTo>
                <a:cubicBezTo>
                  <a:pt x="94" y="18"/>
                  <a:pt x="94" y="18"/>
                  <a:pt x="94" y="18"/>
                </a:cubicBezTo>
                <a:cubicBezTo>
                  <a:pt x="86" y="35"/>
                  <a:pt x="74" y="45"/>
                  <a:pt x="61" y="45"/>
                </a:cubicBezTo>
                <a:cubicBezTo>
                  <a:pt x="18" y="45"/>
                  <a:pt x="18" y="45"/>
                  <a:pt x="18" y="45"/>
                </a:cubicBezTo>
                <a:cubicBezTo>
                  <a:pt x="7" y="45"/>
                  <a:pt x="0" y="56"/>
                  <a:pt x="0" y="70"/>
                </a:cubicBezTo>
                <a:cubicBezTo>
                  <a:pt x="0" y="84"/>
                  <a:pt x="7" y="96"/>
                  <a:pt x="18" y="96"/>
                </a:cubicBezTo>
                <a:cubicBezTo>
                  <a:pt x="23" y="96"/>
                  <a:pt x="27" y="100"/>
                  <a:pt x="27" y="105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156"/>
                  <a:pt x="32" y="160"/>
                  <a:pt x="37" y="160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61" y="160"/>
                  <a:pt x="65" y="156"/>
                  <a:pt x="65" y="150"/>
                </a:cubicBezTo>
                <a:cubicBezTo>
                  <a:pt x="65" y="145"/>
                  <a:pt x="65" y="145"/>
                  <a:pt x="65" y="145"/>
                </a:cubicBezTo>
                <a:cubicBezTo>
                  <a:pt x="65" y="140"/>
                  <a:pt x="60" y="138"/>
                  <a:pt x="60" y="135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1" y="98"/>
                  <a:pt x="61" y="98"/>
                  <a:pt x="61" y="98"/>
                </a:cubicBezTo>
                <a:cubicBezTo>
                  <a:pt x="61" y="98"/>
                  <a:pt x="61" y="98"/>
                  <a:pt x="61" y="98"/>
                </a:cubicBezTo>
                <a:cubicBezTo>
                  <a:pt x="61" y="97"/>
                  <a:pt x="62" y="97"/>
                  <a:pt x="62" y="97"/>
                </a:cubicBezTo>
                <a:cubicBezTo>
                  <a:pt x="62" y="96"/>
                  <a:pt x="62" y="96"/>
                  <a:pt x="62" y="96"/>
                </a:cubicBezTo>
                <a:cubicBezTo>
                  <a:pt x="62" y="96"/>
                  <a:pt x="62" y="96"/>
                  <a:pt x="62" y="96"/>
                </a:cubicBezTo>
                <a:cubicBezTo>
                  <a:pt x="64" y="96"/>
                  <a:pt x="64" y="96"/>
                  <a:pt x="64" y="96"/>
                </a:cubicBezTo>
                <a:cubicBezTo>
                  <a:pt x="75" y="97"/>
                  <a:pt x="86" y="107"/>
                  <a:pt x="94" y="122"/>
                </a:cubicBezTo>
                <a:cubicBezTo>
                  <a:pt x="94" y="122"/>
                  <a:pt x="94" y="122"/>
                  <a:pt x="94" y="122"/>
                </a:cubicBezTo>
                <a:cubicBezTo>
                  <a:pt x="99" y="133"/>
                  <a:pt x="107" y="140"/>
                  <a:pt x="116" y="140"/>
                </a:cubicBezTo>
                <a:cubicBezTo>
                  <a:pt x="137" y="140"/>
                  <a:pt x="149" y="105"/>
                  <a:pt x="149" y="70"/>
                </a:cubicBezTo>
                <a:cubicBezTo>
                  <a:pt x="149" y="35"/>
                  <a:pt x="137" y="0"/>
                  <a:pt x="116" y="0"/>
                </a:cubicBezTo>
                <a:close/>
                <a:moveTo>
                  <a:pt x="92" y="70"/>
                </a:moveTo>
                <a:cubicBezTo>
                  <a:pt x="92" y="65"/>
                  <a:pt x="92" y="60"/>
                  <a:pt x="94" y="55"/>
                </a:cubicBezTo>
                <a:cubicBezTo>
                  <a:pt x="107" y="55"/>
                  <a:pt x="107" y="55"/>
                  <a:pt x="107" y="55"/>
                </a:cubicBezTo>
                <a:cubicBezTo>
                  <a:pt x="112" y="55"/>
                  <a:pt x="116" y="62"/>
                  <a:pt x="116" y="70"/>
                </a:cubicBezTo>
                <a:cubicBezTo>
                  <a:pt x="116" y="79"/>
                  <a:pt x="112" y="86"/>
                  <a:pt x="107" y="86"/>
                </a:cubicBezTo>
                <a:cubicBezTo>
                  <a:pt x="94" y="86"/>
                  <a:pt x="94" y="86"/>
                  <a:pt x="94" y="86"/>
                </a:cubicBezTo>
                <a:cubicBezTo>
                  <a:pt x="92" y="80"/>
                  <a:pt x="92" y="76"/>
                  <a:pt x="92" y="70"/>
                </a:cubicBezTo>
                <a:close/>
                <a:moveTo>
                  <a:pt x="9" y="70"/>
                </a:moveTo>
                <a:cubicBezTo>
                  <a:pt x="9" y="62"/>
                  <a:pt x="13" y="55"/>
                  <a:pt x="18" y="55"/>
                </a:cubicBezTo>
                <a:cubicBezTo>
                  <a:pt x="51" y="55"/>
                  <a:pt x="51" y="55"/>
                  <a:pt x="51" y="55"/>
                </a:cubicBezTo>
                <a:cubicBezTo>
                  <a:pt x="48" y="59"/>
                  <a:pt x="47" y="65"/>
                  <a:pt x="47" y="70"/>
                </a:cubicBezTo>
                <a:cubicBezTo>
                  <a:pt x="47" y="76"/>
                  <a:pt x="48" y="82"/>
                  <a:pt x="51" y="86"/>
                </a:cubicBezTo>
                <a:cubicBezTo>
                  <a:pt x="18" y="86"/>
                  <a:pt x="18" y="86"/>
                  <a:pt x="18" y="86"/>
                </a:cubicBezTo>
                <a:cubicBezTo>
                  <a:pt x="13" y="86"/>
                  <a:pt x="9" y="79"/>
                  <a:pt x="9" y="70"/>
                </a:cubicBezTo>
                <a:close/>
                <a:moveTo>
                  <a:pt x="56" y="150"/>
                </a:moveTo>
                <a:cubicBezTo>
                  <a:pt x="37" y="150"/>
                  <a:pt x="37" y="150"/>
                  <a:pt x="37" y="150"/>
                </a:cubicBezTo>
                <a:cubicBezTo>
                  <a:pt x="37" y="105"/>
                  <a:pt x="37" y="105"/>
                  <a:pt x="37" y="105"/>
                </a:cubicBezTo>
                <a:cubicBezTo>
                  <a:pt x="37" y="101"/>
                  <a:pt x="36" y="98"/>
                  <a:pt x="35" y="96"/>
                </a:cubicBezTo>
                <a:cubicBezTo>
                  <a:pt x="37" y="96"/>
                  <a:pt x="37" y="96"/>
                  <a:pt x="37" y="96"/>
                </a:cubicBezTo>
                <a:cubicBezTo>
                  <a:pt x="37" y="96"/>
                  <a:pt x="37" y="96"/>
                  <a:pt x="37" y="96"/>
                </a:cubicBezTo>
                <a:cubicBezTo>
                  <a:pt x="52" y="96"/>
                  <a:pt x="52" y="96"/>
                  <a:pt x="52" y="96"/>
                </a:cubicBezTo>
                <a:cubicBezTo>
                  <a:pt x="51" y="97"/>
                  <a:pt x="51" y="98"/>
                  <a:pt x="51" y="100"/>
                </a:cubicBezTo>
                <a:cubicBezTo>
                  <a:pt x="51" y="135"/>
                  <a:pt x="51" y="135"/>
                  <a:pt x="51" y="135"/>
                </a:cubicBezTo>
                <a:cubicBezTo>
                  <a:pt x="51" y="140"/>
                  <a:pt x="53" y="143"/>
                  <a:pt x="54" y="145"/>
                </a:cubicBezTo>
                <a:cubicBezTo>
                  <a:pt x="54" y="146"/>
                  <a:pt x="56" y="146"/>
                  <a:pt x="56" y="146"/>
                </a:cubicBezTo>
                <a:cubicBezTo>
                  <a:pt x="56" y="150"/>
                  <a:pt x="56" y="150"/>
                  <a:pt x="56" y="150"/>
                </a:cubicBezTo>
                <a:cubicBezTo>
                  <a:pt x="56" y="150"/>
                  <a:pt x="56" y="150"/>
                  <a:pt x="56" y="150"/>
                </a:cubicBezTo>
                <a:close/>
                <a:moveTo>
                  <a:pt x="61" y="86"/>
                </a:moveTo>
                <a:cubicBezTo>
                  <a:pt x="60" y="86"/>
                  <a:pt x="60" y="86"/>
                  <a:pt x="60" y="86"/>
                </a:cubicBezTo>
                <a:cubicBezTo>
                  <a:pt x="60" y="86"/>
                  <a:pt x="60" y="86"/>
                  <a:pt x="60" y="86"/>
                </a:cubicBezTo>
                <a:cubicBezTo>
                  <a:pt x="54" y="86"/>
                  <a:pt x="51" y="79"/>
                  <a:pt x="51" y="70"/>
                </a:cubicBezTo>
                <a:cubicBezTo>
                  <a:pt x="51" y="62"/>
                  <a:pt x="54" y="55"/>
                  <a:pt x="60" y="55"/>
                </a:cubicBezTo>
                <a:cubicBezTo>
                  <a:pt x="61" y="55"/>
                  <a:pt x="61" y="55"/>
                  <a:pt x="61" y="55"/>
                </a:cubicBezTo>
                <a:cubicBezTo>
                  <a:pt x="70" y="55"/>
                  <a:pt x="78" y="52"/>
                  <a:pt x="86" y="45"/>
                </a:cubicBezTo>
                <a:cubicBezTo>
                  <a:pt x="85" y="53"/>
                  <a:pt x="83" y="62"/>
                  <a:pt x="83" y="70"/>
                </a:cubicBezTo>
                <a:cubicBezTo>
                  <a:pt x="83" y="79"/>
                  <a:pt x="85" y="87"/>
                  <a:pt x="86" y="96"/>
                </a:cubicBezTo>
                <a:cubicBezTo>
                  <a:pt x="78" y="89"/>
                  <a:pt x="70" y="86"/>
                  <a:pt x="61" y="86"/>
                </a:cubicBezTo>
                <a:close/>
                <a:moveTo>
                  <a:pt x="116" y="131"/>
                </a:moveTo>
                <a:cubicBezTo>
                  <a:pt x="107" y="131"/>
                  <a:pt x="99" y="117"/>
                  <a:pt x="95" y="96"/>
                </a:cubicBezTo>
                <a:cubicBezTo>
                  <a:pt x="107" y="96"/>
                  <a:pt x="107" y="96"/>
                  <a:pt x="107" y="96"/>
                </a:cubicBezTo>
                <a:cubicBezTo>
                  <a:pt x="117" y="96"/>
                  <a:pt x="125" y="84"/>
                  <a:pt x="125" y="70"/>
                </a:cubicBezTo>
                <a:cubicBezTo>
                  <a:pt x="125" y="56"/>
                  <a:pt x="117" y="45"/>
                  <a:pt x="107" y="45"/>
                </a:cubicBezTo>
                <a:cubicBezTo>
                  <a:pt x="95" y="45"/>
                  <a:pt x="95" y="45"/>
                  <a:pt x="95" y="45"/>
                </a:cubicBezTo>
                <a:cubicBezTo>
                  <a:pt x="99" y="25"/>
                  <a:pt x="107" y="10"/>
                  <a:pt x="116" y="10"/>
                </a:cubicBezTo>
                <a:cubicBezTo>
                  <a:pt x="129" y="10"/>
                  <a:pt x="139" y="38"/>
                  <a:pt x="139" y="70"/>
                </a:cubicBezTo>
                <a:cubicBezTo>
                  <a:pt x="139" y="104"/>
                  <a:pt x="129" y="131"/>
                  <a:pt x="116" y="131"/>
                </a:cubicBezTo>
                <a:close/>
                <a:moveTo>
                  <a:pt x="116" y="131"/>
                </a:moveTo>
                <a:cubicBezTo>
                  <a:pt x="116" y="131"/>
                  <a:pt x="116" y="131"/>
                  <a:pt x="116" y="13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B1297F19-B098-54BE-D4EB-76B6487F60E4}"/>
              </a:ext>
            </a:extLst>
          </p:cNvPr>
          <p:cNvSpPr>
            <a:spLocks noEditPoints="1"/>
          </p:cNvSpPr>
          <p:nvPr/>
        </p:nvSpPr>
        <p:spPr bwMode="auto">
          <a:xfrm>
            <a:off x="2971801" y="5776913"/>
            <a:ext cx="190500" cy="254000"/>
          </a:xfrm>
          <a:custGeom>
            <a:avLst/>
            <a:gdLst>
              <a:gd name="T0" fmla="*/ 60 w 121"/>
              <a:gd name="T1" fmla="*/ 54 h 160"/>
              <a:gd name="T2" fmla="*/ 60 w 121"/>
              <a:gd name="T3" fmla="*/ 97 h 160"/>
              <a:gd name="T4" fmla="*/ 100 w 121"/>
              <a:gd name="T5" fmla="*/ 97 h 160"/>
              <a:gd name="T6" fmla="*/ 100 w 121"/>
              <a:gd name="T7" fmla="*/ 95 h 160"/>
              <a:gd name="T8" fmla="*/ 60 w 121"/>
              <a:gd name="T9" fmla="*/ 54 h 160"/>
              <a:gd name="T10" fmla="*/ 56 w 121"/>
              <a:gd name="T11" fmla="*/ 140 h 160"/>
              <a:gd name="T12" fmla="*/ 64 w 121"/>
              <a:gd name="T13" fmla="*/ 140 h 160"/>
              <a:gd name="T14" fmla="*/ 64 w 121"/>
              <a:gd name="T15" fmla="*/ 129 h 160"/>
              <a:gd name="T16" fmla="*/ 56 w 121"/>
              <a:gd name="T17" fmla="*/ 129 h 160"/>
              <a:gd name="T18" fmla="*/ 56 w 121"/>
              <a:gd name="T19" fmla="*/ 140 h 160"/>
              <a:gd name="T20" fmla="*/ 21 w 121"/>
              <a:gd name="T21" fmla="*/ 98 h 160"/>
              <a:gd name="T22" fmla="*/ 31 w 121"/>
              <a:gd name="T23" fmla="*/ 98 h 160"/>
              <a:gd name="T24" fmla="*/ 31 w 121"/>
              <a:gd name="T25" fmla="*/ 90 h 160"/>
              <a:gd name="T26" fmla="*/ 21 w 121"/>
              <a:gd name="T27" fmla="*/ 90 h 160"/>
              <a:gd name="T28" fmla="*/ 21 w 121"/>
              <a:gd name="T29" fmla="*/ 98 h 160"/>
              <a:gd name="T30" fmla="*/ 104 w 121"/>
              <a:gd name="T31" fmla="*/ 51 h 160"/>
              <a:gd name="T32" fmla="*/ 110 w 121"/>
              <a:gd name="T33" fmla="*/ 44 h 160"/>
              <a:gd name="T34" fmla="*/ 110 w 121"/>
              <a:gd name="T35" fmla="*/ 37 h 160"/>
              <a:gd name="T36" fmla="*/ 105 w 121"/>
              <a:gd name="T37" fmla="*/ 31 h 160"/>
              <a:gd name="T38" fmla="*/ 98 w 121"/>
              <a:gd name="T39" fmla="*/ 32 h 160"/>
              <a:gd name="T40" fmla="*/ 91 w 121"/>
              <a:gd name="T41" fmla="*/ 40 h 160"/>
              <a:gd name="T42" fmla="*/ 70 w 121"/>
              <a:gd name="T43" fmla="*/ 32 h 160"/>
              <a:gd name="T44" fmla="*/ 70 w 121"/>
              <a:gd name="T45" fmla="*/ 22 h 160"/>
              <a:gd name="T46" fmla="*/ 80 w 121"/>
              <a:gd name="T47" fmla="*/ 22 h 160"/>
              <a:gd name="T48" fmla="*/ 84 w 121"/>
              <a:gd name="T49" fmla="*/ 16 h 160"/>
              <a:gd name="T50" fmla="*/ 84 w 121"/>
              <a:gd name="T51" fmla="*/ 5 h 160"/>
              <a:gd name="T52" fmla="*/ 80 w 121"/>
              <a:gd name="T53" fmla="*/ 0 h 160"/>
              <a:gd name="T54" fmla="*/ 41 w 121"/>
              <a:gd name="T55" fmla="*/ 0 h 160"/>
              <a:gd name="T56" fmla="*/ 36 w 121"/>
              <a:gd name="T57" fmla="*/ 5 h 160"/>
              <a:gd name="T58" fmla="*/ 36 w 121"/>
              <a:gd name="T59" fmla="*/ 16 h 160"/>
              <a:gd name="T60" fmla="*/ 41 w 121"/>
              <a:gd name="T61" fmla="*/ 22 h 160"/>
              <a:gd name="T62" fmla="*/ 49 w 121"/>
              <a:gd name="T63" fmla="*/ 22 h 160"/>
              <a:gd name="T64" fmla="*/ 49 w 121"/>
              <a:gd name="T65" fmla="*/ 32 h 160"/>
              <a:gd name="T66" fmla="*/ 29 w 121"/>
              <a:gd name="T67" fmla="*/ 40 h 160"/>
              <a:gd name="T68" fmla="*/ 20 w 121"/>
              <a:gd name="T69" fmla="*/ 32 h 160"/>
              <a:gd name="T70" fmla="*/ 13 w 121"/>
              <a:gd name="T71" fmla="*/ 32 h 160"/>
              <a:gd name="T72" fmla="*/ 9 w 121"/>
              <a:gd name="T73" fmla="*/ 38 h 160"/>
              <a:gd name="T74" fmla="*/ 9 w 121"/>
              <a:gd name="T75" fmla="*/ 44 h 160"/>
              <a:gd name="T76" fmla="*/ 16 w 121"/>
              <a:gd name="T77" fmla="*/ 51 h 160"/>
              <a:gd name="T78" fmla="*/ 0 w 121"/>
              <a:gd name="T79" fmla="*/ 95 h 160"/>
              <a:gd name="T80" fmla="*/ 60 w 121"/>
              <a:gd name="T81" fmla="*/ 160 h 160"/>
              <a:gd name="T82" fmla="*/ 121 w 121"/>
              <a:gd name="T83" fmla="*/ 95 h 160"/>
              <a:gd name="T84" fmla="*/ 104 w 121"/>
              <a:gd name="T85" fmla="*/ 51 h 160"/>
              <a:gd name="T86" fmla="*/ 60 w 121"/>
              <a:gd name="T87" fmla="*/ 148 h 160"/>
              <a:gd name="T88" fmla="*/ 11 w 121"/>
              <a:gd name="T89" fmla="*/ 95 h 160"/>
              <a:gd name="T90" fmla="*/ 60 w 121"/>
              <a:gd name="T91" fmla="*/ 43 h 160"/>
              <a:gd name="T92" fmla="*/ 109 w 121"/>
              <a:gd name="T93" fmla="*/ 95 h 160"/>
              <a:gd name="T94" fmla="*/ 60 w 121"/>
              <a:gd name="T95" fmla="*/ 1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1" h="160">
                <a:moveTo>
                  <a:pt x="60" y="54"/>
                </a:moveTo>
                <a:cubicBezTo>
                  <a:pt x="60" y="97"/>
                  <a:pt x="60" y="97"/>
                  <a:pt x="60" y="97"/>
                </a:cubicBezTo>
                <a:cubicBezTo>
                  <a:pt x="100" y="97"/>
                  <a:pt x="100" y="97"/>
                  <a:pt x="100" y="97"/>
                </a:cubicBezTo>
                <a:cubicBezTo>
                  <a:pt x="100" y="95"/>
                  <a:pt x="100" y="95"/>
                  <a:pt x="100" y="95"/>
                </a:cubicBezTo>
                <a:cubicBezTo>
                  <a:pt x="100" y="72"/>
                  <a:pt x="82" y="54"/>
                  <a:pt x="60" y="54"/>
                </a:cubicBezTo>
                <a:close/>
                <a:moveTo>
                  <a:pt x="56" y="140"/>
                </a:moveTo>
                <a:cubicBezTo>
                  <a:pt x="64" y="140"/>
                  <a:pt x="64" y="140"/>
                  <a:pt x="64" y="140"/>
                </a:cubicBezTo>
                <a:cubicBezTo>
                  <a:pt x="64" y="129"/>
                  <a:pt x="64" y="129"/>
                  <a:pt x="64" y="129"/>
                </a:cubicBezTo>
                <a:cubicBezTo>
                  <a:pt x="56" y="129"/>
                  <a:pt x="56" y="129"/>
                  <a:pt x="56" y="129"/>
                </a:cubicBezTo>
                <a:lnTo>
                  <a:pt x="56" y="140"/>
                </a:lnTo>
                <a:close/>
                <a:moveTo>
                  <a:pt x="21" y="98"/>
                </a:moveTo>
                <a:cubicBezTo>
                  <a:pt x="31" y="98"/>
                  <a:pt x="31" y="98"/>
                  <a:pt x="31" y="98"/>
                </a:cubicBezTo>
                <a:cubicBezTo>
                  <a:pt x="31" y="90"/>
                  <a:pt x="31" y="90"/>
                  <a:pt x="31" y="90"/>
                </a:cubicBezTo>
                <a:cubicBezTo>
                  <a:pt x="21" y="90"/>
                  <a:pt x="21" y="90"/>
                  <a:pt x="21" y="90"/>
                </a:cubicBezTo>
                <a:lnTo>
                  <a:pt x="21" y="98"/>
                </a:lnTo>
                <a:close/>
                <a:moveTo>
                  <a:pt x="104" y="51"/>
                </a:moveTo>
                <a:cubicBezTo>
                  <a:pt x="110" y="44"/>
                  <a:pt x="110" y="44"/>
                  <a:pt x="110" y="44"/>
                </a:cubicBezTo>
                <a:cubicBezTo>
                  <a:pt x="113" y="42"/>
                  <a:pt x="113" y="39"/>
                  <a:pt x="110" y="37"/>
                </a:cubicBezTo>
                <a:cubicBezTo>
                  <a:pt x="105" y="31"/>
                  <a:pt x="105" y="31"/>
                  <a:pt x="105" y="31"/>
                </a:cubicBezTo>
                <a:cubicBezTo>
                  <a:pt x="104" y="29"/>
                  <a:pt x="100" y="29"/>
                  <a:pt x="98" y="32"/>
                </a:cubicBezTo>
                <a:cubicBezTo>
                  <a:pt x="91" y="40"/>
                  <a:pt x="91" y="40"/>
                  <a:pt x="91" y="40"/>
                </a:cubicBezTo>
                <a:cubicBezTo>
                  <a:pt x="84" y="37"/>
                  <a:pt x="78" y="33"/>
                  <a:pt x="70" y="32"/>
                </a:cubicBezTo>
                <a:cubicBezTo>
                  <a:pt x="70" y="22"/>
                  <a:pt x="70" y="22"/>
                  <a:pt x="70" y="22"/>
                </a:cubicBezTo>
                <a:cubicBezTo>
                  <a:pt x="80" y="22"/>
                  <a:pt x="80" y="22"/>
                  <a:pt x="80" y="22"/>
                </a:cubicBezTo>
                <a:cubicBezTo>
                  <a:pt x="83" y="22"/>
                  <a:pt x="84" y="20"/>
                  <a:pt x="84" y="16"/>
                </a:cubicBezTo>
                <a:cubicBezTo>
                  <a:pt x="84" y="5"/>
                  <a:pt x="84" y="5"/>
                  <a:pt x="84" y="5"/>
                </a:cubicBezTo>
                <a:cubicBezTo>
                  <a:pt x="84" y="3"/>
                  <a:pt x="83" y="0"/>
                  <a:pt x="80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37" y="0"/>
                  <a:pt x="36" y="3"/>
                  <a:pt x="36" y="5"/>
                </a:cubicBezTo>
                <a:cubicBezTo>
                  <a:pt x="36" y="16"/>
                  <a:pt x="36" y="16"/>
                  <a:pt x="36" y="16"/>
                </a:cubicBezTo>
                <a:cubicBezTo>
                  <a:pt x="36" y="20"/>
                  <a:pt x="37" y="22"/>
                  <a:pt x="41" y="22"/>
                </a:cubicBezTo>
                <a:cubicBezTo>
                  <a:pt x="49" y="22"/>
                  <a:pt x="49" y="22"/>
                  <a:pt x="49" y="22"/>
                </a:cubicBezTo>
                <a:cubicBezTo>
                  <a:pt x="49" y="32"/>
                  <a:pt x="49" y="32"/>
                  <a:pt x="49" y="32"/>
                </a:cubicBezTo>
                <a:cubicBezTo>
                  <a:pt x="42" y="33"/>
                  <a:pt x="35" y="37"/>
                  <a:pt x="29" y="40"/>
                </a:cubicBezTo>
                <a:cubicBezTo>
                  <a:pt x="20" y="32"/>
                  <a:pt x="20" y="32"/>
                  <a:pt x="20" y="32"/>
                </a:cubicBezTo>
                <a:cubicBezTo>
                  <a:pt x="19" y="29"/>
                  <a:pt x="16" y="29"/>
                  <a:pt x="13" y="32"/>
                </a:cubicBezTo>
                <a:cubicBezTo>
                  <a:pt x="9" y="38"/>
                  <a:pt x="9" y="38"/>
                  <a:pt x="9" y="38"/>
                </a:cubicBezTo>
                <a:cubicBezTo>
                  <a:pt x="7" y="39"/>
                  <a:pt x="7" y="43"/>
                  <a:pt x="9" y="44"/>
                </a:cubicBezTo>
                <a:cubicBezTo>
                  <a:pt x="16" y="51"/>
                  <a:pt x="16" y="51"/>
                  <a:pt x="16" y="51"/>
                </a:cubicBezTo>
                <a:cubicBezTo>
                  <a:pt x="7" y="64"/>
                  <a:pt x="0" y="78"/>
                  <a:pt x="0" y="95"/>
                </a:cubicBezTo>
                <a:cubicBezTo>
                  <a:pt x="0" y="131"/>
                  <a:pt x="27" y="160"/>
                  <a:pt x="60" y="160"/>
                </a:cubicBezTo>
                <a:cubicBezTo>
                  <a:pt x="93" y="160"/>
                  <a:pt x="121" y="131"/>
                  <a:pt x="121" y="95"/>
                </a:cubicBezTo>
                <a:cubicBezTo>
                  <a:pt x="121" y="78"/>
                  <a:pt x="114" y="62"/>
                  <a:pt x="104" y="51"/>
                </a:cubicBezTo>
                <a:close/>
                <a:moveTo>
                  <a:pt x="60" y="148"/>
                </a:moveTo>
                <a:cubicBezTo>
                  <a:pt x="33" y="148"/>
                  <a:pt x="11" y="125"/>
                  <a:pt x="11" y="95"/>
                </a:cubicBezTo>
                <a:cubicBezTo>
                  <a:pt x="11" y="66"/>
                  <a:pt x="33" y="43"/>
                  <a:pt x="60" y="43"/>
                </a:cubicBezTo>
                <a:cubicBezTo>
                  <a:pt x="88" y="43"/>
                  <a:pt x="109" y="66"/>
                  <a:pt x="109" y="95"/>
                </a:cubicBezTo>
                <a:cubicBezTo>
                  <a:pt x="109" y="125"/>
                  <a:pt x="88" y="148"/>
                  <a:pt x="60" y="1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90C0154E-6321-18BD-60AC-A55B80BFB2C7}"/>
              </a:ext>
            </a:extLst>
          </p:cNvPr>
          <p:cNvSpPr>
            <a:spLocks noEditPoints="1"/>
          </p:cNvSpPr>
          <p:nvPr/>
        </p:nvSpPr>
        <p:spPr bwMode="auto">
          <a:xfrm>
            <a:off x="2427288" y="5776913"/>
            <a:ext cx="177800" cy="254000"/>
          </a:xfrm>
          <a:custGeom>
            <a:avLst/>
            <a:gdLst>
              <a:gd name="T0" fmla="*/ 98 w 112"/>
              <a:gd name="T1" fmla="*/ 65 h 160"/>
              <a:gd name="T2" fmla="*/ 98 w 112"/>
              <a:gd name="T3" fmla="*/ 46 h 160"/>
              <a:gd name="T4" fmla="*/ 57 w 112"/>
              <a:gd name="T5" fmla="*/ 0 h 160"/>
              <a:gd name="T6" fmla="*/ 14 w 112"/>
              <a:gd name="T7" fmla="*/ 46 h 160"/>
              <a:gd name="T8" fmla="*/ 14 w 112"/>
              <a:gd name="T9" fmla="*/ 65 h 160"/>
              <a:gd name="T10" fmla="*/ 0 w 112"/>
              <a:gd name="T11" fmla="*/ 80 h 160"/>
              <a:gd name="T12" fmla="*/ 0 w 112"/>
              <a:gd name="T13" fmla="*/ 116 h 160"/>
              <a:gd name="T14" fmla="*/ 42 w 112"/>
              <a:gd name="T15" fmla="*/ 160 h 160"/>
              <a:gd name="T16" fmla="*/ 71 w 112"/>
              <a:gd name="T17" fmla="*/ 160 h 160"/>
              <a:gd name="T18" fmla="*/ 112 w 112"/>
              <a:gd name="T19" fmla="*/ 116 h 160"/>
              <a:gd name="T20" fmla="*/ 112 w 112"/>
              <a:gd name="T21" fmla="*/ 80 h 160"/>
              <a:gd name="T22" fmla="*/ 98 w 112"/>
              <a:gd name="T23" fmla="*/ 65 h 160"/>
              <a:gd name="T24" fmla="*/ 24 w 112"/>
              <a:gd name="T25" fmla="*/ 46 h 160"/>
              <a:gd name="T26" fmla="*/ 57 w 112"/>
              <a:gd name="T27" fmla="*/ 10 h 160"/>
              <a:gd name="T28" fmla="*/ 89 w 112"/>
              <a:gd name="T29" fmla="*/ 46 h 160"/>
              <a:gd name="T30" fmla="*/ 89 w 112"/>
              <a:gd name="T31" fmla="*/ 65 h 160"/>
              <a:gd name="T32" fmla="*/ 80 w 112"/>
              <a:gd name="T33" fmla="*/ 65 h 160"/>
              <a:gd name="T34" fmla="*/ 80 w 112"/>
              <a:gd name="T35" fmla="*/ 46 h 160"/>
              <a:gd name="T36" fmla="*/ 57 w 112"/>
              <a:gd name="T37" fmla="*/ 21 h 160"/>
              <a:gd name="T38" fmla="*/ 33 w 112"/>
              <a:gd name="T39" fmla="*/ 46 h 160"/>
              <a:gd name="T40" fmla="*/ 33 w 112"/>
              <a:gd name="T41" fmla="*/ 65 h 160"/>
              <a:gd name="T42" fmla="*/ 24 w 112"/>
              <a:gd name="T43" fmla="*/ 65 h 160"/>
              <a:gd name="T44" fmla="*/ 24 w 112"/>
              <a:gd name="T45" fmla="*/ 46 h 160"/>
              <a:gd name="T46" fmla="*/ 75 w 112"/>
              <a:gd name="T47" fmla="*/ 46 h 160"/>
              <a:gd name="T48" fmla="*/ 75 w 112"/>
              <a:gd name="T49" fmla="*/ 65 h 160"/>
              <a:gd name="T50" fmla="*/ 37 w 112"/>
              <a:gd name="T51" fmla="*/ 65 h 160"/>
              <a:gd name="T52" fmla="*/ 37 w 112"/>
              <a:gd name="T53" fmla="*/ 46 h 160"/>
              <a:gd name="T54" fmla="*/ 57 w 112"/>
              <a:gd name="T55" fmla="*/ 26 h 160"/>
              <a:gd name="T56" fmla="*/ 75 w 112"/>
              <a:gd name="T57" fmla="*/ 46 h 160"/>
              <a:gd name="T58" fmla="*/ 103 w 112"/>
              <a:gd name="T59" fmla="*/ 95 h 160"/>
              <a:gd name="T60" fmla="*/ 103 w 112"/>
              <a:gd name="T61" fmla="*/ 116 h 160"/>
              <a:gd name="T62" fmla="*/ 71 w 112"/>
              <a:gd name="T63" fmla="*/ 150 h 160"/>
              <a:gd name="T64" fmla="*/ 42 w 112"/>
              <a:gd name="T65" fmla="*/ 150 h 160"/>
              <a:gd name="T66" fmla="*/ 10 w 112"/>
              <a:gd name="T67" fmla="*/ 116 h 160"/>
              <a:gd name="T68" fmla="*/ 10 w 112"/>
              <a:gd name="T69" fmla="*/ 80 h 160"/>
              <a:gd name="T70" fmla="*/ 14 w 112"/>
              <a:gd name="T71" fmla="*/ 75 h 160"/>
              <a:gd name="T72" fmla="*/ 98 w 112"/>
              <a:gd name="T73" fmla="*/ 75 h 160"/>
              <a:gd name="T74" fmla="*/ 103 w 112"/>
              <a:gd name="T75" fmla="*/ 80 h 160"/>
              <a:gd name="T76" fmla="*/ 103 w 112"/>
              <a:gd name="T77" fmla="*/ 95 h 160"/>
              <a:gd name="T78" fmla="*/ 57 w 112"/>
              <a:gd name="T79" fmla="*/ 95 h 160"/>
              <a:gd name="T80" fmla="*/ 46 w 112"/>
              <a:gd name="T81" fmla="*/ 106 h 160"/>
              <a:gd name="T82" fmla="*/ 50 w 112"/>
              <a:gd name="T83" fmla="*/ 119 h 160"/>
              <a:gd name="T84" fmla="*/ 57 w 112"/>
              <a:gd name="T85" fmla="*/ 126 h 160"/>
              <a:gd name="T86" fmla="*/ 62 w 112"/>
              <a:gd name="T87" fmla="*/ 119 h 160"/>
              <a:gd name="T88" fmla="*/ 66 w 112"/>
              <a:gd name="T89" fmla="*/ 106 h 160"/>
              <a:gd name="T90" fmla="*/ 57 w 112"/>
              <a:gd name="T91" fmla="*/ 9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12" h="160">
                <a:moveTo>
                  <a:pt x="98" y="65"/>
                </a:moveTo>
                <a:cubicBezTo>
                  <a:pt x="98" y="46"/>
                  <a:pt x="98" y="46"/>
                  <a:pt x="98" y="46"/>
                </a:cubicBezTo>
                <a:cubicBezTo>
                  <a:pt x="98" y="21"/>
                  <a:pt x="80" y="0"/>
                  <a:pt x="57" y="0"/>
                </a:cubicBezTo>
                <a:cubicBezTo>
                  <a:pt x="33" y="0"/>
                  <a:pt x="14" y="21"/>
                  <a:pt x="14" y="46"/>
                </a:cubicBezTo>
                <a:cubicBezTo>
                  <a:pt x="14" y="65"/>
                  <a:pt x="14" y="65"/>
                  <a:pt x="14" y="65"/>
                </a:cubicBezTo>
                <a:cubicBezTo>
                  <a:pt x="6" y="65"/>
                  <a:pt x="0" y="73"/>
                  <a:pt x="0" y="80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40"/>
                  <a:pt x="19" y="160"/>
                  <a:pt x="42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94" y="160"/>
                  <a:pt x="112" y="140"/>
                  <a:pt x="112" y="116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2" y="73"/>
                  <a:pt x="106" y="65"/>
                  <a:pt x="98" y="65"/>
                </a:cubicBezTo>
                <a:close/>
                <a:moveTo>
                  <a:pt x="24" y="46"/>
                </a:moveTo>
                <a:cubicBezTo>
                  <a:pt x="24" y="26"/>
                  <a:pt x="38" y="10"/>
                  <a:pt x="57" y="10"/>
                </a:cubicBezTo>
                <a:cubicBezTo>
                  <a:pt x="74" y="10"/>
                  <a:pt x="89" y="26"/>
                  <a:pt x="89" y="46"/>
                </a:cubicBezTo>
                <a:cubicBezTo>
                  <a:pt x="89" y="65"/>
                  <a:pt x="89" y="65"/>
                  <a:pt x="89" y="65"/>
                </a:cubicBezTo>
                <a:cubicBezTo>
                  <a:pt x="80" y="65"/>
                  <a:pt x="80" y="65"/>
                  <a:pt x="80" y="65"/>
                </a:cubicBezTo>
                <a:cubicBezTo>
                  <a:pt x="80" y="46"/>
                  <a:pt x="80" y="46"/>
                  <a:pt x="80" y="46"/>
                </a:cubicBezTo>
                <a:cubicBezTo>
                  <a:pt x="80" y="32"/>
                  <a:pt x="70" y="21"/>
                  <a:pt x="57" y="21"/>
                </a:cubicBezTo>
                <a:cubicBezTo>
                  <a:pt x="43" y="21"/>
                  <a:pt x="33" y="32"/>
                  <a:pt x="33" y="46"/>
                </a:cubicBezTo>
                <a:cubicBezTo>
                  <a:pt x="33" y="65"/>
                  <a:pt x="33" y="65"/>
                  <a:pt x="33" y="65"/>
                </a:cubicBezTo>
                <a:cubicBezTo>
                  <a:pt x="24" y="65"/>
                  <a:pt x="24" y="65"/>
                  <a:pt x="24" y="65"/>
                </a:cubicBezTo>
                <a:lnTo>
                  <a:pt x="24" y="46"/>
                </a:lnTo>
                <a:close/>
                <a:moveTo>
                  <a:pt x="75" y="46"/>
                </a:moveTo>
                <a:cubicBezTo>
                  <a:pt x="75" y="65"/>
                  <a:pt x="75" y="65"/>
                  <a:pt x="75" y="65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46"/>
                  <a:pt x="37" y="46"/>
                  <a:pt x="37" y="46"/>
                </a:cubicBezTo>
                <a:cubicBezTo>
                  <a:pt x="37" y="35"/>
                  <a:pt x="47" y="26"/>
                  <a:pt x="57" y="26"/>
                </a:cubicBezTo>
                <a:cubicBezTo>
                  <a:pt x="67" y="26"/>
                  <a:pt x="75" y="35"/>
                  <a:pt x="75" y="46"/>
                </a:cubicBezTo>
                <a:close/>
                <a:moveTo>
                  <a:pt x="103" y="95"/>
                </a:moveTo>
                <a:cubicBezTo>
                  <a:pt x="103" y="116"/>
                  <a:pt x="103" y="116"/>
                  <a:pt x="103" y="116"/>
                </a:cubicBezTo>
                <a:cubicBezTo>
                  <a:pt x="103" y="134"/>
                  <a:pt x="88" y="150"/>
                  <a:pt x="71" y="150"/>
                </a:cubicBezTo>
                <a:cubicBezTo>
                  <a:pt x="42" y="150"/>
                  <a:pt x="42" y="150"/>
                  <a:pt x="42" y="150"/>
                </a:cubicBezTo>
                <a:cubicBezTo>
                  <a:pt x="25" y="150"/>
                  <a:pt x="10" y="134"/>
                  <a:pt x="10" y="116"/>
                </a:cubicBezTo>
                <a:cubicBezTo>
                  <a:pt x="10" y="80"/>
                  <a:pt x="10" y="80"/>
                  <a:pt x="10" y="80"/>
                </a:cubicBezTo>
                <a:cubicBezTo>
                  <a:pt x="10" y="78"/>
                  <a:pt x="12" y="75"/>
                  <a:pt x="14" y="75"/>
                </a:cubicBezTo>
                <a:cubicBezTo>
                  <a:pt x="98" y="75"/>
                  <a:pt x="98" y="75"/>
                  <a:pt x="98" y="75"/>
                </a:cubicBezTo>
                <a:cubicBezTo>
                  <a:pt x="101" y="75"/>
                  <a:pt x="103" y="78"/>
                  <a:pt x="103" y="80"/>
                </a:cubicBezTo>
                <a:lnTo>
                  <a:pt x="103" y="95"/>
                </a:lnTo>
                <a:close/>
                <a:moveTo>
                  <a:pt x="57" y="95"/>
                </a:moveTo>
                <a:cubicBezTo>
                  <a:pt x="51" y="95"/>
                  <a:pt x="46" y="100"/>
                  <a:pt x="46" y="106"/>
                </a:cubicBezTo>
                <a:cubicBezTo>
                  <a:pt x="46" y="109"/>
                  <a:pt x="48" y="115"/>
                  <a:pt x="50" y="119"/>
                </a:cubicBezTo>
                <a:cubicBezTo>
                  <a:pt x="51" y="123"/>
                  <a:pt x="53" y="126"/>
                  <a:pt x="57" y="126"/>
                </a:cubicBezTo>
                <a:cubicBezTo>
                  <a:pt x="60" y="126"/>
                  <a:pt x="61" y="123"/>
                  <a:pt x="62" y="119"/>
                </a:cubicBezTo>
                <a:cubicBezTo>
                  <a:pt x="64" y="115"/>
                  <a:pt x="66" y="109"/>
                  <a:pt x="66" y="106"/>
                </a:cubicBezTo>
                <a:cubicBezTo>
                  <a:pt x="66" y="100"/>
                  <a:pt x="61" y="95"/>
                  <a:pt x="57" y="9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186">
            <a:extLst>
              <a:ext uri="{FF2B5EF4-FFF2-40B4-BE49-F238E27FC236}">
                <a16:creationId xmlns:a16="http://schemas.microsoft.com/office/drawing/2014/main" id="{F22B3BF9-FDE8-E97B-0C91-4B39F7550199}"/>
              </a:ext>
            </a:extLst>
          </p:cNvPr>
          <p:cNvSpPr>
            <a:spLocks noEditPoints="1"/>
          </p:cNvSpPr>
          <p:nvPr/>
        </p:nvSpPr>
        <p:spPr bwMode="auto">
          <a:xfrm>
            <a:off x="4054476" y="5773738"/>
            <a:ext cx="225425" cy="257175"/>
          </a:xfrm>
          <a:custGeom>
            <a:avLst/>
            <a:gdLst>
              <a:gd name="T0" fmla="*/ 108 w 142"/>
              <a:gd name="T1" fmla="*/ 82 h 162"/>
              <a:gd name="T2" fmla="*/ 73 w 142"/>
              <a:gd name="T3" fmla="*/ 82 h 162"/>
              <a:gd name="T4" fmla="*/ 73 w 142"/>
              <a:gd name="T5" fmla="*/ 48 h 162"/>
              <a:gd name="T6" fmla="*/ 66 w 142"/>
              <a:gd name="T7" fmla="*/ 48 h 162"/>
              <a:gd name="T8" fmla="*/ 66 w 142"/>
              <a:gd name="T9" fmla="*/ 85 h 162"/>
              <a:gd name="T10" fmla="*/ 69 w 142"/>
              <a:gd name="T11" fmla="*/ 88 h 162"/>
              <a:gd name="T12" fmla="*/ 108 w 142"/>
              <a:gd name="T13" fmla="*/ 88 h 162"/>
              <a:gd name="T14" fmla="*/ 111 w 142"/>
              <a:gd name="T15" fmla="*/ 85 h 162"/>
              <a:gd name="T16" fmla="*/ 108 w 142"/>
              <a:gd name="T17" fmla="*/ 82 h 162"/>
              <a:gd name="T18" fmla="*/ 142 w 142"/>
              <a:gd name="T19" fmla="*/ 78 h 162"/>
              <a:gd name="T20" fmla="*/ 132 w 142"/>
              <a:gd name="T21" fmla="*/ 40 h 162"/>
              <a:gd name="T22" fmla="*/ 136 w 142"/>
              <a:gd name="T23" fmla="*/ 39 h 162"/>
              <a:gd name="T24" fmla="*/ 132 w 142"/>
              <a:gd name="T25" fmla="*/ 15 h 162"/>
              <a:gd name="T26" fmla="*/ 132 w 142"/>
              <a:gd name="T27" fmla="*/ 14 h 162"/>
              <a:gd name="T28" fmla="*/ 132 w 142"/>
              <a:gd name="T29" fmla="*/ 8 h 162"/>
              <a:gd name="T30" fmla="*/ 125 w 142"/>
              <a:gd name="T31" fmla="*/ 8 h 162"/>
              <a:gd name="T32" fmla="*/ 103 w 142"/>
              <a:gd name="T33" fmla="*/ 5 h 162"/>
              <a:gd name="T34" fmla="*/ 102 w 142"/>
              <a:gd name="T35" fmla="*/ 11 h 162"/>
              <a:gd name="T36" fmla="*/ 101 w 142"/>
              <a:gd name="T37" fmla="*/ 11 h 162"/>
              <a:gd name="T38" fmla="*/ 70 w 142"/>
              <a:gd name="T39" fmla="*/ 3 h 162"/>
              <a:gd name="T40" fmla="*/ 47 w 142"/>
              <a:gd name="T41" fmla="*/ 8 h 162"/>
              <a:gd name="T42" fmla="*/ 44 w 142"/>
              <a:gd name="T43" fmla="*/ 8 h 162"/>
              <a:gd name="T44" fmla="*/ 43 w 142"/>
              <a:gd name="T45" fmla="*/ 9 h 162"/>
              <a:gd name="T46" fmla="*/ 40 w 142"/>
              <a:gd name="T47" fmla="*/ 11 h 162"/>
              <a:gd name="T48" fmla="*/ 37 w 142"/>
              <a:gd name="T49" fmla="*/ 5 h 162"/>
              <a:gd name="T50" fmla="*/ 16 w 142"/>
              <a:gd name="T51" fmla="*/ 8 h 162"/>
              <a:gd name="T52" fmla="*/ 15 w 142"/>
              <a:gd name="T53" fmla="*/ 8 h 162"/>
              <a:gd name="T54" fmla="*/ 8 w 142"/>
              <a:gd name="T55" fmla="*/ 8 h 162"/>
              <a:gd name="T56" fmla="*/ 8 w 142"/>
              <a:gd name="T57" fmla="*/ 14 h 162"/>
              <a:gd name="T58" fmla="*/ 10 w 142"/>
              <a:gd name="T59" fmla="*/ 15 h 162"/>
              <a:gd name="T60" fmla="*/ 5 w 142"/>
              <a:gd name="T61" fmla="*/ 39 h 162"/>
              <a:gd name="T62" fmla="*/ 10 w 142"/>
              <a:gd name="T63" fmla="*/ 40 h 162"/>
              <a:gd name="T64" fmla="*/ 8 w 142"/>
              <a:gd name="T65" fmla="*/ 43 h 162"/>
              <a:gd name="T66" fmla="*/ 5 w 142"/>
              <a:gd name="T67" fmla="*/ 47 h 162"/>
              <a:gd name="T68" fmla="*/ 0 w 142"/>
              <a:gd name="T69" fmla="*/ 78 h 162"/>
              <a:gd name="T70" fmla="*/ 28 w 142"/>
              <a:gd name="T71" fmla="*/ 139 h 162"/>
              <a:gd name="T72" fmla="*/ 16 w 142"/>
              <a:gd name="T73" fmla="*/ 159 h 162"/>
              <a:gd name="T74" fmla="*/ 22 w 142"/>
              <a:gd name="T75" fmla="*/ 162 h 162"/>
              <a:gd name="T76" fmla="*/ 37 w 142"/>
              <a:gd name="T77" fmla="*/ 146 h 162"/>
              <a:gd name="T78" fmla="*/ 70 w 142"/>
              <a:gd name="T79" fmla="*/ 155 h 162"/>
              <a:gd name="T80" fmla="*/ 105 w 142"/>
              <a:gd name="T81" fmla="*/ 146 h 162"/>
              <a:gd name="T82" fmla="*/ 120 w 142"/>
              <a:gd name="T83" fmla="*/ 162 h 162"/>
              <a:gd name="T84" fmla="*/ 125 w 142"/>
              <a:gd name="T85" fmla="*/ 159 h 162"/>
              <a:gd name="T86" fmla="*/ 114 w 142"/>
              <a:gd name="T87" fmla="*/ 139 h 162"/>
              <a:gd name="T88" fmla="*/ 142 w 142"/>
              <a:gd name="T89" fmla="*/ 78 h 162"/>
              <a:gd name="T90" fmla="*/ 70 w 142"/>
              <a:gd name="T91" fmla="*/ 142 h 162"/>
              <a:gd name="T92" fmla="*/ 12 w 142"/>
              <a:gd name="T93" fmla="*/ 78 h 162"/>
              <a:gd name="T94" fmla="*/ 70 w 142"/>
              <a:gd name="T95" fmla="*/ 16 h 162"/>
              <a:gd name="T96" fmla="*/ 130 w 142"/>
              <a:gd name="T97" fmla="*/ 78 h 162"/>
              <a:gd name="T98" fmla="*/ 70 w 142"/>
              <a:gd name="T99" fmla="*/ 142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2" h="162">
                <a:moveTo>
                  <a:pt x="108" y="82"/>
                </a:moveTo>
                <a:cubicBezTo>
                  <a:pt x="73" y="82"/>
                  <a:pt x="73" y="82"/>
                  <a:pt x="73" y="82"/>
                </a:cubicBezTo>
                <a:cubicBezTo>
                  <a:pt x="73" y="48"/>
                  <a:pt x="73" y="48"/>
                  <a:pt x="73" y="48"/>
                </a:cubicBezTo>
                <a:cubicBezTo>
                  <a:pt x="73" y="43"/>
                  <a:pt x="66" y="43"/>
                  <a:pt x="66" y="48"/>
                </a:cubicBezTo>
                <a:cubicBezTo>
                  <a:pt x="66" y="85"/>
                  <a:pt x="66" y="85"/>
                  <a:pt x="66" y="85"/>
                </a:cubicBezTo>
                <a:cubicBezTo>
                  <a:pt x="66" y="86"/>
                  <a:pt x="67" y="88"/>
                  <a:pt x="69" y="88"/>
                </a:cubicBezTo>
                <a:cubicBezTo>
                  <a:pt x="108" y="88"/>
                  <a:pt x="108" y="88"/>
                  <a:pt x="108" y="88"/>
                </a:cubicBezTo>
                <a:cubicBezTo>
                  <a:pt x="109" y="88"/>
                  <a:pt x="111" y="86"/>
                  <a:pt x="111" y="85"/>
                </a:cubicBezTo>
                <a:cubicBezTo>
                  <a:pt x="111" y="83"/>
                  <a:pt x="109" y="82"/>
                  <a:pt x="108" y="82"/>
                </a:cubicBezTo>
                <a:close/>
                <a:moveTo>
                  <a:pt x="142" y="78"/>
                </a:moveTo>
                <a:cubicBezTo>
                  <a:pt x="142" y="65"/>
                  <a:pt x="138" y="52"/>
                  <a:pt x="132" y="40"/>
                </a:cubicBezTo>
                <a:cubicBezTo>
                  <a:pt x="134" y="40"/>
                  <a:pt x="135" y="39"/>
                  <a:pt x="136" y="39"/>
                </a:cubicBezTo>
                <a:cubicBezTo>
                  <a:pt x="141" y="34"/>
                  <a:pt x="138" y="24"/>
                  <a:pt x="132" y="15"/>
                </a:cubicBezTo>
                <a:cubicBezTo>
                  <a:pt x="132" y="14"/>
                  <a:pt x="132" y="14"/>
                  <a:pt x="132" y="14"/>
                </a:cubicBezTo>
                <a:cubicBezTo>
                  <a:pt x="134" y="12"/>
                  <a:pt x="134" y="9"/>
                  <a:pt x="132" y="8"/>
                </a:cubicBezTo>
                <a:cubicBezTo>
                  <a:pt x="131" y="5"/>
                  <a:pt x="128" y="5"/>
                  <a:pt x="125" y="8"/>
                </a:cubicBezTo>
                <a:cubicBezTo>
                  <a:pt x="117" y="2"/>
                  <a:pt x="109" y="0"/>
                  <a:pt x="103" y="5"/>
                </a:cubicBezTo>
                <a:cubicBezTo>
                  <a:pt x="102" y="6"/>
                  <a:pt x="102" y="8"/>
                  <a:pt x="102" y="11"/>
                </a:cubicBezTo>
                <a:cubicBezTo>
                  <a:pt x="102" y="11"/>
                  <a:pt x="102" y="11"/>
                  <a:pt x="101" y="11"/>
                </a:cubicBezTo>
                <a:cubicBezTo>
                  <a:pt x="92" y="5"/>
                  <a:pt x="81" y="3"/>
                  <a:pt x="70" y="3"/>
                </a:cubicBezTo>
                <a:cubicBezTo>
                  <a:pt x="62" y="3"/>
                  <a:pt x="55" y="5"/>
                  <a:pt x="47" y="8"/>
                </a:cubicBezTo>
                <a:cubicBezTo>
                  <a:pt x="47" y="8"/>
                  <a:pt x="45" y="8"/>
                  <a:pt x="44" y="8"/>
                </a:cubicBezTo>
                <a:cubicBezTo>
                  <a:pt x="44" y="9"/>
                  <a:pt x="43" y="9"/>
                  <a:pt x="43" y="9"/>
                </a:cubicBezTo>
                <a:cubicBezTo>
                  <a:pt x="41" y="9"/>
                  <a:pt x="41" y="9"/>
                  <a:pt x="40" y="11"/>
                </a:cubicBezTo>
                <a:cubicBezTo>
                  <a:pt x="40" y="8"/>
                  <a:pt x="39" y="6"/>
                  <a:pt x="37" y="5"/>
                </a:cubicBezTo>
                <a:cubicBezTo>
                  <a:pt x="33" y="0"/>
                  <a:pt x="25" y="2"/>
                  <a:pt x="16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4" y="5"/>
                  <a:pt x="11" y="5"/>
                  <a:pt x="8" y="8"/>
                </a:cubicBezTo>
                <a:cubicBezTo>
                  <a:pt x="7" y="9"/>
                  <a:pt x="7" y="12"/>
                  <a:pt x="8" y="14"/>
                </a:cubicBezTo>
                <a:cubicBezTo>
                  <a:pt x="10" y="15"/>
                  <a:pt x="10" y="15"/>
                  <a:pt x="10" y="15"/>
                </a:cubicBezTo>
                <a:cubicBezTo>
                  <a:pt x="3" y="24"/>
                  <a:pt x="1" y="34"/>
                  <a:pt x="5" y="39"/>
                </a:cubicBezTo>
                <a:cubicBezTo>
                  <a:pt x="7" y="39"/>
                  <a:pt x="8" y="40"/>
                  <a:pt x="10" y="40"/>
                </a:cubicBezTo>
                <a:cubicBezTo>
                  <a:pt x="10" y="41"/>
                  <a:pt x="8" y="41"/>
                  <a:pt x="8" y="43"/>
                </a:cubicBezTo>
                <a:cubicBezTo>
                  <a:pt x="7" y="44"/>
                  <a:pt x="7" y="46"/>
                  <a:pt x="5" y="47"/>
                </a:cubicBezTo>
                <a:cubicBezTo>
                  <a:pt x="3" y="58"/>
                  <a:pt x="0" y="68"/>
                  <a:pt x="0" y="78"/>
                </a:cubicBezTo>
                <a:cubicBezTo>
                  <a:pt x="0" y="103"/>
                  <a:pt x="11" y="124"/>
                  <a:pt x="28" y="139"/>
                </a:cubicBezTo>
                <a:cubicBezTo>
                  <a:pt x="16" y="159"/>
                  <a:pt x="16" y="159"/>
                  <a:pt x="16" y="159"/>
                </a:cubicBezTo>
                <a:cubicBezTo>
                  <a:pt x="22" y="162"/>
                  <a:pt x="22" y="162"/>
                  <a:pt x="22" y="162"/>
                </a:cubicBezTo>
                <a:cubicBezTo>
                  <a:pt x="37" y="146"/>
                  <a:pt x="37" y="146"/>
                  <a:pt x="37" y="146"/>
                </a:cubicBezTo>
                <a:cubicBezTo>
                  <a:pt x="47" y="152"/>
                  <a:pt x="59" y="155"/>
                  <a:pt x="70" y="155"/>
                </a:cubicBezTo>
                <a:cubicBezTo>
                  <a:pt x="83" y="155"/>
                  <a:pt x="95" y="152"/>
                  <a:pt x="105" y="146"/>
                </a:cubicBezTo>
                <a:cubicBezTo>
                  <a:pt x="120" y="162"/>
                  <a:pt x="120" y="162"/>
                  <a:pt x="120" y="162"/>
                </a:cubicBezTo>
                <a:cubicBezTo>
                  <a:pt x="125" y="159"/>
                  <a:pt x="125" y="159"/>
                  <a:pt x="125" y="159"/>
                </a:cubicBezTo>
                <a:cubicBezTo>
                  <a:pt x="114" y="139"/>
                  <a:pt x="114" y="139"/>
                  <a:pt x="114" y="139"/>
                </a:cubicBezTo>
                <a:cubicBezTo>
                  <a:pt x="131" y="125"/>
                  <a:pt x="142" y="103"/>
                  <a:pt x="142" y="78"/>
                </a:cubicBezTo>
                <a:close/>
                <a:moveTo>
                  <a:pt x="70" y="142"/>
                </a:moveTo>
                <a:cubicBezTo>
                  <a:pt x="39" y="142"/>
                  <a:pt x="12" y="114"/>
                  <a:pt x="12" y="78"/>
                </a:cubicBezTo>
                <a:cubicBezTo>
                  <a:pt x="12" y="44"/>
                  <a:pt x="39" y="16"/>
                  <a:pt x="70" y="16"/>
                </a:cubicBezTo>
                <a:cubicBezTo>
                  <a:pt x="103" y="16"/>
                  <a:pt x="130" y="44"/>
                  <a:pt x="130" y="78"/>
                </a:cubicBezTo>
                <a:cubicBezTo>
                  <a:pt x="130" y="114"/>
                  <a:pt x="103" y="142"/>
                  <a:pt x="70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187">
            <a:extLst>
              <a:ext uri="{FF2B5EF4-FFF2-40B4-BE49-F238E27FC236}">
                <a16:creationId xmlns:a16="http://schemas.microsoft.com/office/drawing/2014/main" id="{118B451D-F39C-20AC-3DC8-C9E96E25092B}"/>
              </a:ext>
            </a:extLst>
          </p:cNvPr>
          <p:cNvSpPr>
            <a:spLocks noEditPoints="1"/>
          </p:cNvSpPr>
          <p:nvPr/>
        </p:nvSpPr>
        <p:spPr bwMode="auto">
          <a:xfrm>
            <a:off x="6246813" y="5776913"/>
            <a:ext cx="244475" cy="254000"/>
          </a:xfrm>
          <a:custGeom>
            <a:avLst/>
            <a:gdLst>
              <a:gd name="T0" fmla="*/ 62 w 154"/>
              <a:gd name="T1" fmla="*/ 31 h 160"/>
              <a:gd name="T2" fmla="*/ 6 w 154"/>
              <a:gd name="T3" fmla="*/ 31 h 160"/>
              <a:gd name="T4" fmla="*/ 34 w 154"/>
              <a:gd name="T5" fmla="*/ 11 h 160"/>
              <a:gd name="T6" fmla="*/ 34 w 154"/>
              <a:gd name="T7" fmla="*/ 51 h 160"/>
              <a:gd name="T8" fmla="*/ 34 w 154"/>
              <a:gd name="T9" fmla="*/ 11 h 160"/>
              <a:gd name="T10" fmla="*/ 25 w 154"/>
              <a:gd name="T11" fmla="*/ 29 h 160"/>
              <a:gd name="T12" fmla="*/ 20 w 154"/>
              <a:gd name="T13" fmla="*/ 28 h 160"/>
              <a:gd name="T14" fmla="*/ 20 w 154"/>
              <a:gd name="T15" fmla="*/ 30 h 160"/>
              <a:gd name="T16" fmla="*/ 25 w 154"/>
              <a:gd name="T17" fmla="*/ 30 h 160"/>
              <a:gd name="T18" fmla="*/ 26 w 154"/>
              <a:gd name="T19" fmla="*/ 24 h 160"/>
              <a:gd name="T20" fmla="*/ 37 w 154"/>
              <a:gd name="T21" fmla="*/ 17 h 160"/>
              <a:gd name="T22" fmla="*/ 22 w 154"/>
              <a:gd name="T23" fmla="*/ 21 h 160"/>
              <a:gd name="T24" fmla="*/ 23 w 154"/>
              <a:gd name="T25" fmla="*/ 26 h 160"/>
              <a:gd name="T26" fmla="*/ 126 w 154"/>
              <a:gd name="T27" fmla="*/ 31 h 160"/>
              <a:gd name="T28" fmla="*/ 70 w 154"/>
              <a:gd name="T29" fmla="*/ 31 h 160"/>
              <a:gd name="T30" fmla="*/ 97 w 154"/>
              <a:gd name="T31" fmla="*/ 11 h 160"/>
              <a:gd name="T32" fmla="*/ 97 w 154"/>
              <a:gd name="T33" fmla="*/ 51 h 160"/>
              <a:gd name="T34" fmla="*/ 97 w 154"/>
              <a:gd name="T35" fmla="*/ 11 h 160"/>
              <a:gd name="T36" fmla="*/ 90 w 154"/>
              <a:gd name="T37" fmla="*/ 24 h 160"/>
              <a:gd name="T38" fmla="*/ 100 w 154"/>
              <a:gd name="T39" fmla="*/ 17 h 160"/>
              <a:gd name="T40" fmla="*/ 86 w 154"/>
              <a:gd name="T41" fmla="*/ 21 h 160"/>
              <a:gd name="T42" fmla="*/ 87 w 154"/>
              <a:gd name="T43" fmla="*/ 26 h 160"/>
              <a:gd name="T44" fmla="*/ 146 w 154"/>
              <a:gd name="T45" fmla="*/ 68 h 160"/>
              <a:gd name="T46" fmla="*/ 116 w 154"/>
              <a:gd name="T47" fmla="*/ 84 h 160"/>
              <a:gd name="T48" fmla="*/ 101 w 154"/>
              <a:gd name="T49" fmla="*/ 64 h 160"/>
              <a:gd name="T50" fmla="*/ 0 w 154"/>
              <a:gd name="T51" fmla="*/ 83 h 160"/>
              <a:gd name="T52" fmla="*/ 17 w 154"/>
              <a:gd name="T53" fmla="*/ 160 h 160"/>
              <a:gd name="T54" fmla="*/ 116 w 154"/>
              <a:gd name="T55" fmla="*/ 144 h 160"/>
              <a:gd name="T56" fmla="*/ 139 w 154"/>
              <a:gd name="T57" fmla="*/ 153 h 160"/>
              <a:gd name="T58" fmla="*/ 147 w 154"/>
              <a:gd name="T59" fmla="*/ 156 h 160"/>
              <a:gd name="T60" fmla="*/ 154 w 154"/>
              <a:gd name="T61" fmla="*/ 145 h 160"/>
              <a:gd name="T62" fmla="*/ 152 w 154"/>
              <a:gd name="T63" fmla="*/ 71 h 160"/>
              <a:gd name="T64" fmla="*/ 146 w 154"/>
              <a:gd name="T65" fmla="*/ 145 h 160"/>
              <a:gd name="T66" fmla="*/ 111 w 154"/>
              <a:gd name="T67" fmla="*/ 128 h 160"/>
              <a:gd name="T68" fmla="*/ 107 w 154"/>
              <a:gd name="T69" fmla="*/ 134 h 160"/>
              <a:gd name="T70" fmla="*/ 101 w 154"/>
              <a:gd name="T71" fmla="*/ 151 h 160"/>
              <a:gd name="T72" fmla="*/ 9 w 154"/>
              <a:gd name="T73" fmla="*/ 145 h 160"/>
              <a:gd name="T74" fmla="*/ 17 w 154"/>
              <a:gd name="T75" fmla="*/ 74 h 160"/>
              <a:gd name="T76" fmla="*/ 107 w 154"/>
              <a:gd name="T77" fmla="*/ 82 h 160"/>
              <a:gd name="T78" fmla="*/ 108 w 154"/>
              <a:gd name="T79" fmla="*/ 95 h 160"/>
              <a:gd name="T80" fmla="*/ 144 w 154"/>
              <a:gd name="T81" fmla="*/ 79 h 160"/>
              <a:gd name="T82" fmla="*/ 146 w 154"/>
              <a:gd name="T83" fmla="*/ 80 h 160"/>
              <a:gd name="T84" fmla="*/ 22 w 154"/>
              <a:gd name="T85" fmla="*/ 79 h 160"/>
              <a:gd name="T86" fmla="*/ 15 w 154"/>
              <a:gd name="T87" fmla="*/ 101 h 160"/>
              <a:gd name="T88" fmla="*/ 18 w 154"/>
              <a:gd name="T89" fmla="*/ 101 h 160"/>
              <a:gd name="T90" fmla="*/ 22 w 154"/>
              <a:gd name="T91" fmla="*/ 83 h 160"/>
              <a:gd name="T92" fmla="*/ 43 w 154"/>
              <a:gd name="T93" fmla="*/ 81 h 160"/>
              <a:gd name="T94" fmla="*/ 54 w 154"/>
              <a:gd name="T95" fmla="*/ 79 h 160"/>
              <a:gd name="T96" fmla="*/ 48 w 154"/>
              <a:gd name="T97" fmla="*/ 81 h 160"/>
              <a:gd name="T98" fmla="*/ 54 w 154"/>
              <a:gd name="T99" fmla="*/ 82 h 160"/>
              <a:gd name="T100" fmla="*/ 54 w 154"/>
              <a:gd name="T101" fmla="*/ 7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4" h="160">
                <a:moveTo>
                  <a:pt x="34" y="60"/>
                </a:moveTo>
                <a:cubicBezTo>
                  <a:pt x="49" y="60"/>
                  <a:pt x="62" y="47"/>
                  <a:pt x="62" y="31"/>
                </a:cubicBezTo>
                <a:cubicBezTo>
                  <a:pt x="62" y="13"/>
                  <a:pt x="49" y="0"/>
                  <a:pt x="34" y="0"/>
                </a:cubicBezTo>
                <a:cubicBezTo>
                  <a:pt x="18" y="0"/>
                  <a:pt x="6" y="13"/>
                  <a:pt x="6" y="31"/>
                </a:cubicBezTo>
                <a:cubicBezTo>
                  <a:pt x="6" y="47"/>
                  <a:pt x="18" y="60"/>
                  <a:pt x="34" y="60"/>
                </a:cubicBezTo>
                <a:close/>
                <a:moveTo>
                  <a:pt x="34" y="11"/>
                </a:moveTo>
                <a:cubicBezTo>
                  <a:pt x="44" y="11"/>
                  <a:pt x="53" y="19"/>
                  <a:pt x="53" y="31"/>
                </a:cubicBezTo>
                <a:cubicBezTo>
                  <a:pt x="53" y="41"/>
                  <a:pt x="44" y="51"/>
                  <a:pt x="34" y="51"/>
                </a:cubicBezTo>
                <a:cubicBezTo>
                  <a:pt x="23" y="51"/>
                  <a:pt x="16" y="41"/>
                  <a:pt x="16" y="31"/>
                </a:cubicBezTo>
                <a:cubicBezTo>
                  <a:pt x="16" y="19"/>
                  <a:pt x="23" y="11"/>
                  <a:pt x="34" y="11"/>
                </a:cubicBezTo>
                <a:close/>
                <a:moveTo>
                  <a:pt x="25" y="30"/>
                </a:moveTo>
                <a:cubicBezTo>
                  <a:pt x="25" y="30"/>
                  <a:pt x="25" y="30"/>
                  <a:pt x="25" y="29"/>
                </a:cubicBezTo>
                <a:cubicBezTo>
                  <a:pt x="25" y="28"/>
                  <a:pt x="24" y="26"/>
                  <a:pt x="22" y="26"/>
                </a:cubicBezTo>
                <a:cubicBezTo>
                  <a:pt x="21" y="26"/>
                  <a:pt x="20" y="26"/>
                  <a:pt x="20" y="28"/>
                </a:cubicBezTo>
                <a:cubicBezTo>
                  <a:pt x="20" y="29"/>
                  <a:pt x="20" y="29"/>
                  <a:pt x="20" y="29"/>
                </a:cubicBezTo>
                <a:cubicBezTo>
                  <a:pt x="20" y="29"/>
                  <a:pt x="20" y="29"/>
                  <a:pt x="20" y="30"/>
                </a:cubicBezTo>
                <a:cubicBezTo>
                  <a:pt x="20" y="32"/>
                  <a:pt x="21" y="33"/>
                  <a:pt x="22" y="33"/>
                </a:cubicBezTo>
                <a:cubicBezTo>
                  <a:pt x="24" y="33"/>
                  <a:pt x="25" y="32"/>
                  <a:pt x="25" y="30"/>
                </a:cubicBezTo>
                <a:close/>
                <a:moveTo>
                  <a:pt x="23" y="26"/>
                </a:moveTo>
                <a:cubicBezTo>
                  <a:pt x="24" y="26"/>
                  <a:pt x="26" y="26"/>
                  <a:pt x="26" y="24"/>
                </a:cubicBezTo>
                <a:cubicBezTo>
                  <a:pt x="27" y="21"/>
                  <a:pt x="31" y="20"/>
                  <a:pt x="35" y="20"/>
                </a:cubicBezTo>
                <a:cubicBezTo>
                  <a:pt x="36" y="20"/>
                  <a:pt x="37" y="19"/>
                  <a:pt x="37" y="17"/>
                </a:cubicBezTo>
                <a:cubicBezTo>
                  <a:pt x="37" y="16"/>
                  <a:pt x="36" y="14"/>
                  <a:pt x="35" y="14"/>
                </a:cubicBezTo>
                <a:cubicBezTo>
                  <a:pt x="29" y="14"/>
                  <a:pt x="24" y="17"/>
                  <a:pt x="22" y="21"/>
                </a:cubicBezTo>
                <a:cubicBezTo>
                  <a:pt x="21" y="23"/>
                  <a:pt x="22" y="24"/>
                  <a:pt x="22" y="26"/>
                </a:cubicBezTo>
                <a:cubicBezTo>
                  <a:pt x="23" y="26"/>
                  <a:pt x="23" y="26"/>
                  <a:pt x="23" y="26"/>
                </a:cubicBezTo>
                <a:close/>
                <a:moveTo>
                  <a:pt x="97" y="60"/>
                </a:moveTo>
                <a:cubicBezTo>
                  <a:pt x="114" y="60"/>
                  <a:pt x="126" y="47"/>
                  <a:pt x="126" y="31"/>
                </a:cubicBezTo>
                <a:cubicBezTo>
                  <a:pt x="126" y="13"/>
                  <a:pt x="114" y="0"/>
                  <a:pt x="97" y="0"/>
                </a:cubicBezTo>
                <a:cubicBezTo>
                  <a:pt x="82" y="0"/>
                  <a:pt x="70" y="13"/>
                  <a:pt x="70" y="31"/>
                </a:cubicBezTo>
                <a:cubicBezTo>
                  <a:pt x="70" y="47"/>
                  <a:pt x="82" y="60"/>
                  <a:pt x="97" y="60"/>
                </a:cubicBezTo>
                <a:close/>
                <a:moveTo>
                  <a:pt x="97" y="11"/>
                </a:moveTo>
                <a:cubicBezTo>
                  <a:pt x="109" y="11"/>
                  <a:pt x="117" y="19"/>
                  <a:pt x="117" y="31"/>
                </a:cubicBezTo>
                <a:cubicBezTo>
                  <a:pt x="117" y="41"/>
                  <a:pt x="109" y="51"/>
                  <a:pt x="97" y="51"/>
                </a:cubicBezTo>
                <a:cubicBezTo>
                  <a:pt x="87" y="51"/>
                  <a:pt x="79" y="41"/>
                  <a:pt x="79" y="31"/>
                </a:cubicBezTo>
                <a:cubicBezTo>
                  <a:pt x="79" y="19"/>
                  <a:pt x="87" y="11"/>
                  <a:pt x="97" y="11"/>
                </a:cubicBezTo>
                <a:close/>
                <a:moveTo>
                  <a:pt x="87" y="26"/>
                </a:moveTo>
                <a:cubicBezTo>
                  <a:pt x="89" y="26"/>
                  <a:pt x="89" y="26"/>
                  <a:pt x="90" y="24"/>
                </a:cubicBezTo>
                <a:cubicBezTo>
                  <a:pt x="91" y="21"/>
                  <a:pt x="95" y="20"/>
                  <a:pt x="97" y="20"/>
                </a:cubicBezTo>
                <a:cubicBezTo>
                  <a:pt x="99" y="20"/>
                  <a:pt x="100" y="19"/>
                  <a:pt x="100" y="17"/>
                </a:cubicBezTo>
                <a:cubicBezTo>
                  <a:pt x="100" y="16"/>
                  <a:pt x="99" y="14"/>
                  <a:pt x="97" y="14"/>
                </a:cubicBezTo>
                <a:cubicBezTo>
                  <a:pt x="94" y="14"/>
                  <a:pt x="89" y="17"/>
                  <a:pt x="86" y="21"/>
                </a:cubicBezTo>
                <a:cubicBezTo>
                  <a:pt x="85" y="23"/>
                  <a:pt x="85" y="24"/>
                  <a:pt x="86" y="26"/>
                </a:cubicBezTo>
                <a:lnTo>
                  <a:pt x="87" y="26"/>
                </a:lnTo>
                <a:close/>
                <a:moveTo>
                  <a:pt x="152" y="71"/>
                </a:moveTo>
                <a:cubicBezTo>
                  <a:pt x="151" y="70"/>
                  <a:pt x="148" y="68"/>
                  <a:pt x="146" y="68"/>
                </a:cubicBezTo>
                <a:cubicBezTo>
                  <a:pt x="144" y="68"/>
                  <a:pt x="142" y="70"/>
                  <a:pt x="139" y="71"/>
                </a:cubicBezTo>
                <a:cubicBezTo>
                  <a:pt x="133" y="75"/>
                  <a:pt x="123" y="80"/>
                  <a:pt x="116" y="84"/>
                </a:cubicBezTo>
                <a:cubicBezTo>
                  <a:pt x="116" y="84"/>
                  <a:pt x="116" y="84"/>
                  <a:pt x="116" y="82"/>
                </a:cubicBezTo>
                <a:cubicBezTo>
                  <a:pt x="116" y="72"/>
                  <a:pt x="109" y="64"/>
                  <a:pt x="101" y="64"/>
                </a:cubicBezTo>
                <a:cubicBezTo>
                  <a:pt x="101" y="64"/>
                  <a:pt x="101" y="64"/>
                  <a:pt x="17" y="64"/>
                </a:cubicBezTo>
                <a:cubicBezTo>
                  <a:pt x="8" y="64"/>
                  <a:pt x="0" y="74"/>
                  <a:pt x="0" y="83"/>
                </a:cubicBezTo>
                <a:cubicBezTo>
                  <a:pt x="0" y="83"/>
                  <a:pt x="0" y="83"/>
                  <a:pt x="0" y="145"/>
                </a:cubicBezTo>
                <a:cubicBezTo>
                  <a:pt x="0" y="155"/>
                  <a:pt x="8" y="160"/>
                  <a:pt x="17" y="160"/>
                </a:cubicBezTo>
                <a:cubicBezTo>
                  <a:pt x="17" y="160"/>
                  <a:pt x="17" y="160"/>
                  <a:pt x="101" y="160"/>
                </a:cubicBezTo>
                <a:cubicBezTo>
                  <a:pt x="109" y="160"/>
                  <a:pt x="116" y="153"/>
                  <a:pt x="116" y="144"/>
                </a:cubicBezTo>
                <a:cubicBezTo>
                  <a:pt x="116" y="144"/>
                  <a:pt x="116" y="144"/>
                  <a:pt x="116" y="140"/>
                </a:cubicBezTo>
                <a:cubicBezTo>
                  <a:pt x="122" y="144"/>
                  <a:pt x="131" y="149"/>
                  <a:pt x="139" y="153"/>
                </a:cubicBezTo>
                <a:cubicBezTo>
                  <a:pt x="141" y="153"/>
                  <a:pt x="141" y="155"/>
                  <a:pt x="141" y="155"/>
                </a:cubicBezTo>
                <a:cubicBezTo>
                  <a:pt x="143" y="155"/>
                  <a:pt x="144" y="156"/>
                  <a:pt x="147" y="156"/>
                </a:cubicBezTo>
                <a:cubicBezTo>
                  <a:pt x="149" y="156"/>
                  <a:pt x="152" y="153"/>
                  <a:pt x="153" y="152"/>
                </a:cubicBezTo>
                <a:cubicBezTo>
                  <a:pt x="154" y="151"/>
                  <a:pt x="154" y="148"/>
                  <a:pt x="154" y="145"/>
                </a:cubicBezTo>
                <a:cubicBezTo>
                  <a:pt x="154" y="145"/>
                  <a:pt x="154" y="145"/>
                  <a:pt x="154" y="80"/>
                </a:cubicBezTo>
                <a:cubicBezTo>
                  <a:pt x="154" y="79"/>
                  <a:pt x="154" y="75"/>
                  <a:pt x="152" y="71"/>
                </a:cubicBezTo>
                <a:close/>
                <a:moveTo>
                  <a:pt x="146" y="80"/>
                </a:moveTo>
                <a:cubicBezTo>
                  <a:pt x="146" y="80"/>
                  <a:pt x="146" y="80"/>
                  <a:pt x="146" y="145"/>
                </a:cubicBezTo>
                <a:cubicBezTo>
                  <a:pt x="144" y="145"/>
                  <a:pt x="144" y="145"/>
                  <a:pt x="143" y="145"/>
                </a:cubicBezTo>
                <a:cubicBezTo>
                  <a:pt x="113" y="128"/>
                  <a:pt x="112" y="128"/>
                  <a:pt x="111" y="128"/>
                </a:cubicBezTo>
                <a:cubicBezTo>
                  <a:pt x="109" y="128"/>
                  <a:pt x="108" y="128"/>
                  <a:pt x="108" y="130"/>
                </a:cubicBezTo>
                <a:cubicBezTo>
                  <a:pt x="107" y="131"/>
                  <a:pt x="107" y="132"/>
                  <a:pt x="107" y="134"/>
                </a:cubicBezTo>
                <a:cubicBezTo>
                  <a:pt x="107" y="134"/>
                  <a:pt x="107" y="134"/>
                  <a:pt x="107" y="144"/>
                </a:cubicBezTo>
                <a:cubicBezTo>
                  <a:pt x="107" y="148"/>
                  <a:pt x="104" y="151"/>
                  <a:pt x="101" y="151"/>
                </a:cubicBezTo>
                <a:cubicBezTo>
                  <a:pt x="101" y="151"/>
                  <a:pt x="101" y="151"/>
                  <a:pt x="17" y="151"/>
                </a:cubicBezTo>
                <a:cubicBezTo>
                  <a:pt x="13" y="151"/>
                  <a:pt x="9" y="149"/>
                  <a:pt x="9" y="145"/>
                </a:cubicBezTo>
                <a:cubicBezTo>
                  <a:pt x="9" y="145"/>
                  <a:pt x="9" y="145"/>
                  <a:pt x="9" y="83"/>
                </a:cubicBezTo>
                <a:cubicBezTo>
                  <a:pt x="9" y="79"/>
                  <a:pt x="13" y="74"/>
                  <a:pt x="17" y="74"/>
                </a:cubicBezTo>
                <a:cubicBezTo>
                  <a:pt x="17" y="74"/>
                  <a:pt x="17" y="74"/>
                  <a:pt x="101" y="74"/>
                </a:cubicBezTo>
                <a:cubicBezTo>
                  <a:pt x="104" y="74"/>
                  <a:pt x="107" y="78"/>
                  <a:pt x="107" y="82"/>
                </a:cubicBezTo>
                <a:cubicBezTo>
                  <a:pt x="107" y="82"/>
                  <a:pt x="107" y="82"/>
                  <a:pt x="107" y="92"/>
                </a:cubicBezTo>
                <a:cubicBezTo>
                  <a:pt x="107" y="94"/>
                  <a:pt x="107" y="95"/>
                  <a:pt x="108" y="95"/>
                </a:cubicBezTo>
                <a:cubicBezTo>
                  <a:pt x="108" y="96"/>
                  <a:pt x="109" y="98"/>
                  <a:pt x="111" y="98"/>
                </a:cubicBezTo>
                <a:cubicBezTo>
                  <a:pt x="112" y="98"/>
                  <a:pt x="113" y="98"/>
                  <a:pt x="144" y="79"/>
                </a:cubicBezTo>
                <a:cubicBezTo>
                  <a:pt x="146" y="79"/>
                  <a:pt x="146" y="79"/>
                  <a:pt x="146" y="79"/>
                </a:cubicBezTo>
                <a:lnTo>
                  <a:pt x="146" y="80"/>
                </a:lnTo>
                <a:close/>
                <a:moveTo>
                  <a:pt x="42" y="79"/>
                </a:moveTo>
                <a:cubicBezTo>
                  <a:pt x="42" y="79"/>
                  <a:pt x="42" y="79"/>
                  <a:pt x="22" y="79"/>
                </a:cubicBezTo>
                <a:cubicBezTo>
                  <a:pt x="18" y="79"/>
                  <a:pt x="15" y="84"/>
                  <a:pt x="15" y="89"/>
                </a:cubicBezTo>
                <a:cubicBezTo>
                  <a:pt x="15" y="89"/>
                  <a:pt x="15" y="89"/>
                  <a:pt x="15" y="101"/>
                </a:cubicBezTo>
                <a:cubicBezTo>
                  <a:pt x="15" y="103"/>
                  <a:pt x="16" y="104"/>
                  <a:pt x="17" y="104"/>
                </a:cubicBezTo>
                <a:cubicBezTo>
                  <a:pt x="18" y="104"/>
                  <a:pt x="18" y="103"/>
                  <a:pt x="18" y="101"/>
                </a:cubicBezTo>
                <a:cubicBezTo>
                  <a:pt x="18" y="101"/>
                  <a:pt x="18" y="101"/>
                  <a:pt x="18" y="89"/>
                </a:cubicBezTo>
                <a:cubicBezTo>
                  <a:pt x="18" y="87"/>
                  <a:pt x="21" y="83"/>
                  <a:pt x="22" y="83"/>
                </a:cubicBezTo>
                <a:cubicBezTo>
                  <a:pt x="22" y="83"/>
                  <a:pt x="22" y="83"/>
                  <a:pt x="42" y="83"/>
                </a:cubicBezTo>
                <a:cubicBezTo>
                  <a:pt x="43" y="83"/>
                  <a:pt x="43" y="83"/>
                  <a:pt x="43" y="81"/>
                </a:cubicBezTo>
                <a:cubicBezTo>
                  <a:pt x="43" y="80"/>
                  <a:pt x="43" y="79"/>
                  <a:pt x="42" y="79"/>
                </a:cubicBezTo>
                <a:close/>
                <a:moveTo>
                  <a:pt x="54" y="79"/>
                </a:moveTo>
                <a:cubicBezTo>
                  <a:pt x="54" y="79"/>
                  <a:pt x="54" y="79"/>
                  <a:pt x="51" y="79"/>
                </a:cubicBezTo>
                <a:cubicBezTo>
                  <a:pt x="50" y="79"/>
                  <a:pt x="48" y="80"/>
                  <a:pt x="48" y="81"/>
                </a:cubicBezTo>
                <a:cubicBezTo>
                  <a:pt x="48" y="82"/>
                  <a:pt x="50" y="82"/>
                  <a:pt x="51" y="82"/>
                </a:cubicBezTo>
                <a:cubicBezTo>
                  <a:pt x="51" y="82"/>
                  <a:pt x="51" y="82"/>
                  <a:pt x="54" y="82"/>
                </a:cubicBezTo>
                <a:cubicBezTo>
                  <a:pt x="55" y="82"/>
                  <a:pt x="57" y="82"/>
                  <a:pt x="57" y="81"/>
                </a:cubicBezTo>
                <a:cubicBezTo>
                  <a:pt x="57" y="80"/>
                  <a:pt x="55" y="79"/>
                  <a:pt x="54" y="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188">
            <a:extLst>
              <a:ext uri="{FF2B5EF4-FFF2-40B4-BE49-F238E27FC236}">
                <a16:creationId xmlns:a16="http://schemas.microsoft.com/office/drawing/2014/main" id="{E5EE6FD0-4DE7-B49C-DB72-46982AF8611C}"/>
              </a:ext>
            </a:extLst>
          </p:cNvPr>
          <p:cNvSpPr>
            <a:spLocks noEditPoints="1"/>
          </p:cNvSpPr>
          <p:nvPr/>
        </p:nvSpPr>
        <p:spPr bwMode="auto">
          <a:xfrm>
            <a:off x="7335838" y="5788025"/>
            <a:ext cx="261938" cy="238125"/>
          </a:xfrm>
          <a:custGeom>
            <a:avLst/>
            <a:gdLst>
              <a:gd name="T0" fmla="*/ 120 w 165"/>
              <a:gd name="T1" fmla="*/ 82 h 150"/>
              <a:gd name="T2" fmla="*/ 98 w 165"/>
              <a:gd name="T3" fmla="*/ 76 h 150"/>
              <a:gd name="T4" fmla="*/ 92 w 165"/>
              <a:gd name="T5" fmla="*/ 34 h 150"/>
              <a:gd name="T6" fmla="*/ 106 w 165"/>
              <a:gd name="T7" fmla="*/ 34 h 150"/>
              <a:gd name="T8" fmla="*/ 123 w 165"/>
              <a:gd name="T9" fmla="*/ 68 h 150"/>
              <a:gd name="T10" fmla="*/ 102 w 165"/>
              <a:gd name="T11" fmla="*/ 0 h 150"/>
              <a:gd name="T12" fmla="*/ 53 w 165"/>
              <a:gd name="T13" fmla="*/ 51 h 150"/>
              <a:gd name="T14" fmla="*/ 152 w 165"/>
              <a:gd name="T15" fmla="*/ 68 h 150"/>
              <a:gd name="T16" fmla="*/ 124 w 165"/>
              <a:gd name="T17" fmla="*/ 132 h 150"/>
              <a:gd name="T18" fmla="*/ 102 w 165"/>
              <a:gd name="T19" fmla="*/ 0 h 150"/>
              <a:gd name="T20" fmla="*/ 37 w 165"/>
              <a:gd name="T21" fmla="*/ 111 h 150"/>
              <a:gd name="T22" fmla="*/ 36 w 165"/>
              <a:gd name="T23" fmla="*/ 36 h 150"/>
              <a:gd name="T24" fmla="*/ 52 w 165"/>
              <a:gd name="T25" fmla="*/ 95 h 150"/>
              <a:gd name="T26" fmla="*/ 107 w 165"/>
              <a:gd name="T27" fmla="*/ 112 h 150"/>
              <a:gd name="T28" fmla="*/ 25 w 165"/>
              <a:gd name="T29" fmla="*/ 44 h 150"/>
              <a:gd name="T30" fmla="*/ 19 w 165"/>
              <a:gd name="T31" fmla="*/ 36 h 150"/>
              <a:gd name="T32" fmla="*/ 17 w 165"/>
              <a:gd name="T33" fmla="*/ 39 h 150"/>
              <a:gd name="T34" fmla="*/ 13 w 165"/>
              <a:gd name="T35" fmla="*/ 44 h 150"/>
              <a:gd name="T36" fmla="*/ 11 w 165"/>
              <a:gd name="T37" fmla="*/ 51 h 150"/>
              <a:gd name="T38" fmla="*/ 12 w 165"/>
              <a:gd name="T39" fmla="*/ 57 h 150"/>
              <a:gd name="T40" fmla="*/ 15 w 165"/>
              <a:gd name="T41" fmla="*/ 64 h 150"/>
              <a:gd name="T42" fmla="*/ 15 w 165"/>
              <a:gd name="T43" fmla="*/ 64 h 150"/>
              <a:gd name="T44" fmla="*/ 15 w 165"/>
              <a:gd name="T45" fmla="*/ 57 h 150"/>
              <a:gd name="T46" fmla="*/ 17 w 165"/>
              <a:gd name="T47" fmla="*/ 52 h 150"/>
              <a:gd name="T48" fmla="*/ 18 w 165"/>
              <a:gd name="T49" fmla="*/ 48 h 150"/>
              <a:gd name="T50" fmla="*/ 21 w 165"/>
              <a:gd name="T51" fmla="*/ 47 h 150"/>
              <a:gd name="T52" fmla="*/ 25 w 165"/>
              <a:gd name="T53" fmla="*/ 44 h 150"/>
              <a:gd name="T54" fmla="*/ 106 w 165"/>
              <a:gd name="T55" fmla="*/ 128 h 150"/>
              <a:gd name="T56" fmla="*/ 97 w 165"/>
              <a:gd name="T57" fmla="*/ 125 h 150"/>
              <a:gd name="T58" fmla="*/ 91 w 165"/>
              <a:gd name="T59" fmla="*/ 133 h 150"/>
              <a:gd name="T60" fmla="*/ 89 w 165"/>
              <a:gd name="T61" fmla="*/ 135 h 150"/>
              <a:gd name="T62" fmla="*/ 85 w 165"/>
              <a:gd name="T63" fmla="*/ 135 h 150"/>
              <a:gd name="T64" fmla="*/ 79 w 165"/>
              <a:gd name="T65" fmla="*/ 135 h 150"/>
              <a:gd name="T66" fmla="*/ 79 w 165"/>
              <a:gd name="T67" fmla="*/ 135 h 150"/>
              <a:gd name="T68" fmla="*/ 84 w 165"/>
              <a:gd name="T69" fmla="*/ 137 h 150"/>
              <a:gd name="T70" fmla="*/ 90 w 165"/>
              <a:gd name="T71" fmla="*/ 138 h 150"/>
              <a:gd name="T72" fmla="*/ 92 w 165"/>
              <a:gd name="T73" fmla="*/ 138 h 150"/>
              <a:gd name="T74" fmla="*/ 98 w 165"/>
              <a:gd name="T75" fmla="*/ 137 h 150"/>
              <a:gd name="T76" fmla="*/ 103 w 165"/>
              <a:gd name="T77" fmla="*/ 133 h 150"/>
              <a:gd name="T78" fmla="*/ 106 w 165"/>
              <a:gd name="T79" fmla="*/ 128 h 150"/>
              <a:gd name="T80" fmla="*/ 106 w 165"/>
              <a:gd name="T81" fmla="*/ 128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5" h="150">
                <a:moveTo>
                  <a:pt x="126" y="77"/>
                </a:moveTo>
                <a:cubicBezTo>
                  <a:pt x="126" y="81"/>
                  <a:pt x="124" y="82"/>
                  <a:pt x="120" y="82"/>
                </a:cubicBezTo>
                <a:cubicBezTo>
                  <a:pt x="119" y="82"/>
                  <a:pt x="119" y="82"/>
                  <a:pt x="119" y="82"/>
                </a:cubicBezTo>
                <a:cubicBezTo>
                  <a:pt x="98" y="76"/>
                  <a:pt x="98" y="76"/>
                  <a:pt x="98" y="76"/>
                </a:cubicBezTo>
                <a:cubicBezTo>
                  <a:pt x="94" y="76"/>
                  <a:pt x="92" y="73"/>
                  <a:pt x="92" y="69"/>
                </a:cubicBezTo>
                <a:cubicBezTo>
                  <a:pt x="92" y="34"/>
                  <a:pt x="92" y="34"/>
                  <a:pt x="92" y="34"/>
                </a:cubicBezTo>
                <a:cubicBezTo>
                  <a:pt x="92" y="31"/>
                  <a:pt x="96" y="28"/>
                  <a:pt x="99" y="28"/>
                </a:cubicBezTo>
                <a:cubicBezTo>
                  <a:pt x="103" y="28"/>
                  <a:pt x="106" y="31"/>
                  <a:pt x="106" y="34"/>
                </a:cubicBezTo>
                <a:cubicBezTo>
                  <a:pt x="106" y="64"/>
                  <a:pt x="106" y="64"/>
                  <a:pt x="106" y="64"/>
                </a:cubicBezTo>
                <a:cubicBezTo>
                  <a:pt x="123" y="68"/>
                  <a:pt x="123" y="68"/>
                  <a:pt x="123" y="68"/>
                </a:cubicBezTo>
                <a:cubicBezTo>
                  <a:pt x="126" y="69"/>
                  <a:pt x="127" y="73"/>
                  <a:pt x="126" y="77"/>
                </a:cubicBezTo>
                <a:close/>
                <a:moveTo>
                  <a:pt x="102" y="0"/>
                </a:moveTo>
                <a:cubicBezTo>
                  <a:pt x="78" y="0"/>
                  <a:pt x="58" y="13"/>
                  <a:pt x="46" y="33"/>
                </a:cubicBezTo>
                <a:cubicBezTo>
                  <a:pt x="53" y="51"/>
                  <a:pt x="53" y="51"/>
                  <a:pt x="53" y="51"/>
                </a:cubicBezTo>
                <a:cubicBezTo>
                  <a:pt x="60" y="29"/>
                  <a:pt x="79" y="14"/>
                  <a:pt x="102" y="14"/>
                </a:cubicBezTo>
                <a:cubicBezTo>
                  <a:pt x="129" y="14"/>
                  <a:pt x="152" y="38"/>
                  <a:pt x="152" y="68"/>
                </a:cubicBezTo>
                <a:cubicBezTo>
                  <a:pt x="152" y="90"/>
                  <a:pt x="140" y="108"/>
                  <a:pt x="124" y="117"/>
                </a:cubicBezTo>
                <a:cubicBezTo>
                  <a:pt x="124" y="132"/>
                  <a:pt x="124" y="132"/>
                  <a:pt x="124" y="132"/>
                </a:cubicBezTo>
                <a:cubicBezTo>
                  <a:pt x="147" y="122"/>
                  <a:pt x="165" y="98"/>
                  <a:pt x="165" y="68"/>
                </a:cubicBezTo>
                <a:cubicBezTo>
                  <a:pt x="165" y="31"/>
                  <a:pt x="137" y="0"/>
                  <a:pt x="102" y="0"/>
                </a:cubicBezTo>
                <a:close/>
                <a:moveTo>
                  <a:pt x="104" y="141"/>
                </a:moveTo>
                <a:cubicBezTo>
                  <a:pt x="96" y="150"/>
                  <a:pt x="66" y="142"/>
                  <a:pt x="37" y="111"/>
                </a:cubicBezTo>
                <a:cubicBezTo>
                  <a:pt x="7" y="79"/>
                  <a:pt x="0" y="48"/>
                  <a:pt x="8" y="39"/>
                </a:cubicBezTo>
                <a:cubicBezTo>
                  <a:pt x="15" y="32"/>
                  <a:pt x="24" y="19"/>
                  <a:pt x="36" y="36"/>
                </a:cubicBezTo>
                <a:cubicBezTo>
                  <a:pt x="48" y="53"/>
                  <a:pt x="43" y="57"/>
                  <a:pt x="36" y="64"/>
                </a:cubicBezTo>
                <a:cubicBezTo>
                  <a:pt x="31" y="71"/>
                  <a:pt x="40" y="83"/>
                  <a:pt x="52" y="95"/>
                </a:cubicBezTo>
                <a:cubicBezTo>
                  <a:pt x="63" y="107"/>
                  <a:pt x="76" y="117"/>
                  <a:pt x="80" y="112"/>
                </a:cubicBezTo>
                <a:cubicBezTo>
                  <a:pt x="87" y="105"/>
                  <a:pt x="91" y="98"/>
                  <a:pt x="107" y="112"/>
                </a:cubicBezTo>
                <a:cubicBezTo>
                  <a:pt x="123" y="125"/>
                  <a:pt x="111" y="133"/>
                  <a:pt x="104" y="141"/>
                </a:cubicBezTo>
                <a:close/>
                <a:moveTo>
                  <a:pt x="25" y="44"/>
                </a:moveTo>
                <a:cubicBezTo>
                  <a:pt x="20" y="36"/>
                  <a:pt x="20" y="36"/>
                  <a:pt x="20" y="36"/>
                </a:cubicBezTo>
                <a:cubicBezTo>
                  <a:pt x="20" y="36"/>
                  <a:pt x="20" y="36"/>
                  <a:pt x="19" y="36"/>
                </a:cubicBezTo>
                <a:cubicBezTo>
                  <a:pt x="19" y="37"/>
                  <a:pt x="19" y="37"/>
                  <a:pt x="19" y="37"/>
                </a:cubicBezTo>
                <a:cubicBezTo>
                  <a:pt x="18" y="37"/>
                  <a:pt x="18" y="38"/>
                  <a:pt x="17" y="39"/>
                </a:cubicBezTo>
                <a:cubicBezTo>
                  <a:pt x="15" y="39"/>
                  <a:pt x="15" y="41"/>
                  <a:pt x="14" y="42"/>
                </a:cubicBezTo>
                <a:cubicBezTo>
                  <a:pt x="14" y="42"/>
                  <a:pt x="13" y="43"/>
                  <a:pt x="13" y="44"/>
                </a:cubicBezTo>
                <a:cubicBezTo>
                  <a:pt x="12" y="46"/>
                  <a:pt x="12" y="47"/>
                  <a:pt x="12" y="48"/>
                </a:cubicBezTo>
                <a:cubicBezTo>
                  <a:pt x="12" y="48"/>
                  <a:pt x="11" y="49"/>
                  <a:pt x="11" y="51"/>
                </a:cubicBezTo>
                <a:cubicBezTo>
                  <a:pt x="11" y="52"/>
                  <a:pt x="11" y="53"/>
                  <a:pt x="12" y="54"/>
                </a:cubicBezTo>
                <a:cubicBezTo>
                  <a:pt x="12" y="56"/>
                  <a:pt x="12" y="56"/>
                  <a:pt x="12" y="57"/>
                </a:cubicBezTo>
                <a:cubicBezTo>
                  <a:pt x="13" y="59"/>
                  <a:pt x="13" y="61"/>
                  <a:pt x="14" y="62"/>
                </a:cubicBezTo>
                <a:cubicBezTo>
                  <a:pt x="14" y="63"/>
                  <a:pt x="15" y="64"/>
                  <a:pt x="15" y="64"/>
                </a:cubicBezTo>
                <a:cubicBezTo>
                  <a:pt x="15" y="66"/>
                  <a:pt x="17" y="66"/>
                  <a:pt x="17" y="66"/>
                </a:cubicBezTo>
                <a:cubicBezTo>
                  <a:pt x="17" y="66"/>
                  <a:pt x="17" y="66"/>
                  <a:pt x="15" y="64"/>
                </a:cubicBezTo>
                <a:cubicBezTo>
                  <a:pt x="15" y="64"/>
                  <a:pt x="15" y="63"/>
                  <a:pt x="15" y="62"/>
                </a:cubicBezTo>
                <a:cubicBezTo>
                  <a:pt x="15" y="59"/>
                  <a:pt x="15" y="58"/>
                  <a:pt x="15" y="57"/>
                </a:cubicBezTo>
                <a:cubicBezTo>
                  <a:pt x="15" y="56"/>
                  <a:pt x="15" y="54"/>
                  <a:pt x="15" y="54"/>
                </a:cubicBezTo>
                <a:cubicBezTo>
                  <a:pt x="15" y="53"/>
                  <a:pt x="15" y="53"/>
                  <a:pt x="17" y="52"/>
                </a:cubicBezTo>
                <a:cubicBezTo>
                  <a:pt x="17" y="51"/>
                  <a:pt x="17" y="51"/>
                  <a:pt x="17" y="49"/>
                </a:cubicBezTo>
                <a:cubicBezTo>
                  <a:pt x="18" y="49"/>
                  <a:pt x="18" y="49"/>
                  <a:pt x="18" y="48"/>
                </a:cubicBezTo>
                <a:cubicBezTo>
                  <a:pt x="19" y="48"/>
                  <a:pt x="19" y="48"/>
                  <a:pt x="20" y="47"/>
                </a:cubicBezTo>
                <a:cubicBezTo>
                  <a:pt x="20" y="47"/>
                  <a:pt x="20" y="47"/>
                  <a:pt x="21" y="47"/>
                </a:cubicBezTo>
                <a:cubicBezTo>
                  <a:pt x="23" y="46"/>
                  <a:pt x="23" y="46"/>
                  <a:pt x="24" y="46"/>
                </a:cubicBezTo>
                <a:cubicBezTo>
                  <a:pt x="24" y="46"/>
                  <a:pt x="25" y="46"/>
                  <a:pt x="25" y="44"/>
                </a:cubicBezTo>
                <a:cubicBezTo>
                  <a:pt x="25" y="44"/>
                  <a:pt x="25" y="44"/>
                  <a:pt x="25" y="44"/>
                </a:cubicBezTo>
                <a:close/>
                <a:moveTo>
                  <a:pt x="106" y="128"/>
                </a:moveTo>
                <a:cubicBezTo>
                  <a:pt x="98" y="123"/>
                  <a:pt x="98" y="123"/>
                  <a:pt x="98" y="123"/>
                </a:cubicBezTo>
                <a:cubicBezTo>
                  <a:pt x="98" y="123"/>
                  <a:pt x="98" y="125"/>
                  <a:pt x="97" y="125"/>
                </a:cubicBezTo>
                <a:cubicBezTo>
                  <a:pt x="97" y="126"/>
                  <a:pt x="97" y="127"/>
                  <a:pt x="96" y="127"/>
                </a:cubicBezTo>
                <a:cubicBezTo>
                  <a:pt x="96" y="130"/>
                  <a:pt x="94" y="132"/>
                  <a:pt x="91" y="133"/>
                </a:cubicBezTo>
                <a:cubicBezTo>
                  <a:pt x="90" y="133"/>
                  <a:pt x="90" y="133"/>
                  <a:pt x="90" y="133"/>
                </a:cubicBezTo>
                <a:cubicBezTo>
                  <a:pt x="89" y="135"/>
                  <a:pt x="89" y="135"/>
                  <a:pt x="89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6" y="135"/>
                  <a:pt x="85" y="135"/>
                  <a:pt x="85" y="135"/>
                </a:cubicBezTo>
                <a:cubicBezTo>
                  <a:pt x="84" y="135"/>
                  <a:pt x="83" y="135"/>
                  <a:pt x="83" y="135"/>
                </a:cubicBezTo>
                <a:cubicBezTo>
                  <a:pt x="81" y="135"/>
                  <a:pt x="80" y="135"/>
                  <a:pt x="79" y="135"/>
                </a:cubicBezTo>
                <a:cubicBezTo>
                  <a:pt x="78" y="135"/>
                  <a:pt x="78" y="135"/>
                  <a:pt x="78" y="135"/>
                </a:cubicBezTo>
                <a:cubicBezTo>
                  <a:pt x="78" y="135"/>
                  <a:pt x="78" y="135"/>
                  <a:pt x="79" y="135"/>
                </a:cubicBezTo>
                <a:cubicBezTo>
                  <a:pt x="80" y="136"/>
                  <a:pt x="80" y="136"/>
                  <a:pt x="83" y="136"/>
                </a:cubicBezTo>
                <a:cubicBezTo>
                  <a:pt x="83" y="137"/>
                  <a:pt x="84" y="137"/>
                  <a:pt x="84" y="137"/>
                </a:cubicBezTo>
                <a:cubicBezTo>
                  <a:pt x="85" y="137"/>
                  <a:pt x="86" y="138"/>
                  <a:pt x="86" y="138"/>
                </a:cubicBezTo>
                <a:cubicBezTo>
                  <a:pt x="87" y="138"/>
                  <a:pt x="89" y="138"/>
                  <a:pt x="90" y="138"/>
                </a:cubicBezTo>
                <a:cubicBezTo>
                  <a:pt x="91" y="138"/>
                  <a:pt x="91" y="138"/>
                  <a:pt x="91" y="138"/>
                </a:cubicBezTo>
                <a:cubicBezTo>
                  <a:pt x="92" y="138"/>
                  <a:pt x="92" y="138"/>
                  <a:pt x="92" y="138"/>
                </a:cubicBezTo>
                <a:cubicBezTo>
                  <a:pt x="93" y="138"/>
                  <a:pt x="94" y="138"/>
                  <a:pt x="96" y="138"/>
                </a:cubicBezTo>
                <a:cubicBezTo>
                  <a:pt x="97" y="137"/>
                  <a:pt x="98" y="137"/>
                  <a:pt x="98" y="137"/>
                </a:cubicBezTo>
                <a:cubicBezTo>
                  <a:pt x="99" y="136"/>
                  <a:pt x="100" y="136"/>
                  <a:pt x="102" y="135"/>
                </a:cubicBezTo>
                <a:cubicBezTo>
                  <a:pt x="103" y="133"/>
                  <a:pt x="103" y="133"/>
                  <a:pt x="103" y="133"/>
                </a:cubicBezTo>
                <a:cubicBezTo>
                  <a:pt x="104" y="132"/>
                  <a:pt x="105" y="131"/>
                  <a:pt x="105" y="130"/>
                </a:cubicBezTo>
                <a:cubicBezTo>
                  <a:pt x="106" y="130"/>
                  <a:pt x="106" y="128"/>
                  <a:pt x="106" y="128"/>
                </a:cubicBezTo>
                <a:close/>
                <a:moveTo>
                  <a:pt x="106" y="128"/>
                </a:moveTo>
                <a:cubicBezTo>
                  <a:pt x="106" y="128"/>
                  <a:pt x="106" y="128"/>
                  <a:pt x="106" y="12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Freeform 189">
            <a:extLst>
              <a:ext uri="{FF2B5EF4-FFF2-40B4-BE49-F238E27FC236}">
                <a16:creationId xmlns:a16="http://schemas.microsoft.com/office/drawing/2014/main" id="{73B3D872-9277-4783-06E7-6141B2B355FA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5840413"/>
            <a:ext cx="254000" cy="125413"/>
          </a:xfrm>
          <a:custGeom>
            <a:avLst/>
            <a:gdLst>
              <a:gd name="T0" fmla="*/ 110 w 160"/>
              <a:gd name="T1" fmla="*/ 2 h 79"/>
              <a:gd name="T2" fmla="*/ 100 w 160"/>
              <a:gd name="T3" fmla="*/ 0 h 79"/>
              <a:gd name="T4" fmla="*/ 80 w 160"/>
              <a:gd name="T5" fmla="*/ 8 h 79"/>
              <a:gd name="T6" fmla="*/ 60 w 160"/>
              <a:gd name="T7" fmla="*/ 0 h 79"/>
              <a:gd name="T8" fmla="*/ 50 w 160"/>
              <a:gd name="T9" fmla="*/ 2 h 79"/>
              <a:gd name="T10" fmla="*/ 74 w 160"/>
              <a:gd name="T11" fmla="*/ 40 h 79"/>
              <a:gd name="T12" fmla="*/ 69 w 160"/>
              <a:gd name="T13" fmla="*/ 59 h 79"/>
              <a:gd name="T14" fmla="*/ 91 w 160"/>
              <a:gd name="T15" fmla="*/ 59 h 79"/>
              <a:gd name="T16" fmla="*/ 86 w 160"/>
              <a:gd name="T17" fmla="*/ 40 h 79"/>
              <a:gd name="T18" fmla="*/ 110 w 160"/>
              <a:gd name="T19" fmla="*/ 2 h 79"/>
              <a:gd name="T20" fmla="*/ 35 w 160"/>
              <a:gd name="T21" fmla="*/ 4 h 79"/>
              <a:gd name="T22" fmla="*/ 0 w 160"/>
              <a:gd name="T23" fmla="*/ 41 h 79"/>
              <a:gd name="T24" fmla="*/ 35 w 160"/>
              <a:gd name="T25" fmla="*/ 79 h 79"/>
              <a:gd name="T26" fmla="*/ 69 w 160"/>
              <a:gd name="T27" fmla="*/ 41 h 79"/>
              <a:gd name="T28" fmla="*/ 35 w 160"/>
              <a:gd name="T29" fmla="*/ 4 h 79"/>
              <a:gd name="T30" fmla="*/ 35 w 160"/>
              <a:gd name="T31" fmla="*/ 65 h 79"/>
              <a:gd name="T32" fmla="*/ 13 w 160"/>
              <a:gd name="T33" fmla="*/ 41 h 79"/>
              <a:gd name="T34" fmla="*/ 35 w 160"/>
              <a:gd name="T35" fmla="*/ 18 h 79"/>
              <a:gd name="T36" fmla="*/ 57 w 160"/>
              <a:gd name="T37" fmla="*/ 41 h 79"/>
              <a:gd name="T38" fmla="*/ 35 w 160"/>
              <a:gd name="T39" fmla="*/ 65 h 79"/>
              <a:gd name="T40" fmla="*/ 20 w 160"/>
              <a:gd name="T41" fmla="*/ 29 h 79"/>
              <a:gd name="T42" fmla="*/ 20 w 160"/>
              <a:gd name="T43" fmla="*/ 52 h 79"/>
              <a:gd name="T44" fmla="*/ 24 w 160"/>
              <a:gd name="T45" fmla="*/ 32 h 79"/>
              <a:gd name="T46" fmla="*/ 40 w 160"/>
              <a:gd name="T47" fmla="*/ 24 h 79"/>
              <a:gd name="T48" fmla="*/ 20 w 160"/>
              <a:gd name="T49" fmla="*/ 29 h 79"/>
              <a:gd name="T50" fmla="*/ 125 w 160"/>
              <a:gd name="T51" fmla="*/ 4 h 79"/>
              <a:gd name="T52" fmla="*/ 90 w 160"/>
              <a:gd name="T53" fmla="*/ 41 h 79"/>
              <a:gd name="T54" fmla="*/ 125 w 160"/>
              <a:gd name="T55" fmla="*/ 79 h 79"/>
              <a:gd name="T56" fmla="*/ 160 w 160"/>
              <a:gd name="T57" fmla="*/ 41 h 79"/>
              <a:gd name="T58" fmla="*/ 125 w 160"/>
              <a:gd name="T59" fmla="*/ 4 h 79"/>
              <a:gd name="T60" fmla="*/ 125 w 160"/>
              <a:gd name="T61" fmla="*/ 65 h 79"/>
              <a:gd name="T62" fmla="*/ 103 w 160"/>
              <a:gd name="T63" fmla="*/ 41 h 79"/>
              <a:gd name="T64" fmla="*/ 125 w 160"/>
              <a:gd name="T65" fmla="*/ 18 h 79"/>
              <a:gd name="T66" fmla="*/ 147 w 160"/>
              <a:gd name="T67" fmla="*/ 41 h 79"/>
              <a:gd name="T68" fmla="*/ 125 w 160"/>
              <a:gd name="T69" fmla="*/ 65 h 79"/>
              <a:gd name="T70" fmla="*/ 120 w 160"/>
              <a:gd name="T71" fmla="*/ 24 h 79"/>
              <a:gd name="T72" fmla="*/ 136 w 160"/>
              <a:gd name="T73" fmla="*/ 32 h 79"/>
              <a:gd name="T74" fmla="*/ 139 w 160"/>
              <a:gd name="T75" fmla="*/ 52 h 79"/>
              <a:gd name="T76" fmla="*/ 140 w 160"/>
              <a:gd name="T77" fmla="*/ 29 h 79"/>
              <a:gd name="T78" fmla="*/ 120 w 160"/>
              <a:gd name="T79" fmla="*/ 24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79">
                <a:moveTo>
                  <a:pt x="110" y="2"/>
                </a:moveTo>
                <a:cubicBezTo>
                  <a:pt x="107" y="2"/>
                  <a:pt x="104" y="1"/>
                  <a:pt x="100" y="0"/>
                </a:cubicBezTo>
                <a:cubicBezTo>
                  <a:pt x="97" y="4"/>
                  <a:pt x="86" y="8"/>
                  <a:pt x="80" y="8"/>
                </a:cubicBezTo>
                <a:cubicBezTo>
                  <a:pt x="73" y="8"/>
                  <a:pt x="63" y="4"/>
                  <a:pt x="60" y="0"/>
                </a:cubicBezTo>
                <a:cubicBezTo>
                  <a:pt x="57" y="1"/>
                  <a:pt x="53" y="2"/>
                  <a:pt x="50" y="2"/>
                </a:cubicBezTo>
                <a:cubicBezTo>
                  <a:pt x="63" y="9"/>
                  <a:pt x="74" y="23"/>
                  <a:pt x="74" y="40"/>
                </a:cubicBezTo>
                <a:cubicBezTo>
                  <a:pt x="74" y="46"/>
                  <a:pt x="72" y="54"/>
                  <a:pt x="69" y="59"/>
                </a:cubicBezTo>
                <a:cubicBezTo>
                  <a:pt x="91" y="59"/>
                  <a:pt x="91" y="59"/>
                  <a:pt x="91" y="59"/>
                </a:cubicBezTo>
                <a:cubicBezTo>
                  <a:pt x="87" y="54"/>
                  <a:pt x="86" y="46"/>
                  <a:pt x="86" y="40"/>
                </a:cubicBezTo>
                <a:cubicBezTo>
                  <a:pt x="86" y="23"/>
                  <a:pt x="96" y="9"/>
                  <a:pt x="110" y="2"/>
                </a:cubicBezTo>
                <a:close/>
                <a:moveTo>
                  <a:pt x="35" y="4"/>
                </a:moveTo>
                <a:cubicBezTo>
                  <a:pt x="16" y="4"/>
                  <a:pt x="0" y="21"/>
                  <a:pt x="0" y="41"/>
                </a:cubicBezTo>
                <a:cubicBezTo>
                  <a:pt x="0" y="63"/>
                  <a:pt x="16" y="79"/>
                  <a:pt x="35" y="79"/>
                </a:cubicBezTo>
                <a:cubicBezTo>
                  <a:pt x="54" y="79"/>
                  <a:pt x="69" y="63"/>
                  <a:pt x="69" y="41"/>
                </a:cubicBezTo>
                <a:cubicBezTo>
                  <a:pt x="69" y="21"/>
                  <a:pt x="54" y="4"/>
                  <a:pt x="35" y="4"/>
                </a:cubicBezTo>
                <a:close/>
                <a:moveTo>
                  <a:pt x="35" y="65"/>
                </a:moveTo>
                <a:cubicBezTo>
                  <a:pt x="23" y="65"/>
                  <a:pt x="13" y="54"/>
                  <a:pt x="13" y="41"/>
                </a:cubicBezTo>
                <a:cubicBezTo>
                  <a:pt x="13" y="29"/>
                  <a:pt x="23" y="18"/>
                  <a:pt x="35" y="18"/>
                </a:cubicBezTo>
                <a:cubicBezTo>
                  <a:pt x="47" y="18"/>
                  <a:pt x="57" y="29"/>
                  <a:pt x="57" y="41"/>
                </a:cubicBezTo>
                <a:cubicBezTo>
                  <a:pt x="57" y="54"/>
                  <a:pt x="47" y="65"/>
                  <a:pt x="35" y="65"/>
                </a:cubicBezTo>
                <a:close/>
                <a:moveTo>
                  <a:pt x="20" y="29"/>
                </a:moveTo>
                <a:cubicBezTo>
                  <a:pt x="15" y="36"/>
                  <a:pt x="15" y="45"/>
                  <a:pt x="20" y="52"/>
                </a:cubicBezTo>
                <a:cubicBezTo>
                  <a:pt x="19" y="45"/>
                  <a:pt x="20" y="38"/>
                  <a:pt x="24" y="32"/>
                </a:cubicBezTo>
                <a:cubicBezTo>
                  <a:pt x="28" y="27"/>
                  <a:pt x="34" y="24"/>
                  <a:pt x="40" y="24"/>
                </a:cubicBezTo>
                <a:cubicBezTo>
                  <a:pt x="33" y="21"/>
                  <a:pt x="25" y="23"/>
                  <a:pt x="20" y="29"/>
                </a:cubicBezTo>
                <a:close/>
                <a:moveTo>
                  <a:pt x="125" y="4"/>
                </a:moveTo>
                <a:cubicBezTo>
                  <a:pt x="106" y="4"/>
                  <a:pt x="90" y="21"/>
                  <a:pt x="90" y="41"/>
                </a:cubicBezTo>
                <a:cubicBezTo>
                  <a:pt x="90" y="63"/>
                  <a:pt x="106" y="79"/>
                  <a:pt x="125" y="79"/>
                </a:cubicBezTo>
                <a:cubicBezTo>
                  <a:pt x="144" y="79"/>
                  <a:pt x="160" y="63"/>
                  <a:pt x="160" y="41"/>
                </a:cubicBezTo>
                <a:cubicBezTo>
                  <a:pt x="160" y="21"/>
                  <a:pt x="144" y="4"/>
                  <a:pt x="125" y="4"/>
                </a:cubicBezTo>
                <a:close/>
                <a:moveTo>
                  <a:pt x="125" y="65"/>
                </a:moveTo>
                <a:cubicBezTo>
                  <a:pt x="113" y="65"/>
                  <a:pt x="103" y="54"/>
                  <a:pt x="103" y="41"/>
                </a:cubicBezTo>
                <a:cubicBezTo>
                  <a:pt x="103" y="29"/>
                  <a:pt x="113" y="18"/>
                  <a:pt x="125" y="18"/>
                </a:cubicBezTo>
                <a:cubicBezTo>
                  <a:pt x="137" y="18"/>
                  <a:pt x="147" y="29"/>
                  <a:pt x="147" y="41"/>
                </a:cubicBezTo>
                <a:cubicBezTo>
                  <a:pt x="147" y="54"/>
                  <a:pt x="137" y="65"/>
                  <a:pt x="125" y="65"/>
                </a:cubicBezTo>
                <a:close/>
                <a:moveTo>
                  <a:pt x="120" y="24"/>
                </a:moveTo>
                <a:cubicBezTo>
                  <a:pt x="126" y="24"/>
                  <a:pt x="132" y="27"/>
                  <a:pt x="136" y="32"/>
                </a:cubicBezTo>
                <a:cubicBezTo>
                  <a:pt x="140" y="38"/>
                  <a:pt x="141" y="45"/>
                  <a:pt x="139" y="52"/>
                </a:cubicBezTo>
                <a:cubicBezTo>
                  <a:pt x="144" y="45"/>
                  <a:pt x="145" y="36"/>
                  <a:pt x="140" y="29"/>
                </a:cubicBezTo>
                <a:cubicBezTo>
                  <a:pt x="135" y="23"/>
                  <a:pt x="127" y="21"/>
                  <a:pt x="120" y="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8658175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746566-91EC-FCE1-C249-FEE5D0E39C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D92EFC0A-88B9-1086-8FDC-B1B4A106E7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E90BAF90-3027-33D6-6DEB-9212F0477B05}"/>
              </a:ext>
            </a:extLst>
          </p:cNvPr>
          <p:cNvSpPr>
            <a:spLocks noEditPoints="1"/>
          </p:cNvSpPr>
          <p:nvPr/>
        </p:nvSpPr>
        <p:spPr bwMode="auto">
          <a:xfrm>
            <a:off x="738188" y="1400176"/>
            <a:ext cx="254000" cy="223838"/>
          </a:xfrm>
          <a:custGeom>
            <a:avLst/>
            <a:gdLst>
              <a:gd name="T0" fmla="*/ 87 w 160"/>
              <a:gd name="T1" fmla="*/ 87 h 141"/>
              <a:gd name="T2" fmla="*/ 87 w 160"/>
              <a:gd name="T3" fmla="*/ 83 h 141"/>
              <a:gd name="T4" fmla="*/ 79 w 160"/>
              <a:gd name="T5" fmla="*/ 75 h 141"/>
              <a:gd name="T6" fmla="*/ 72 w 160"/>
              <a:gd name="T7" fmla="*/ 83 h 141"/>
              <a:gd name="T8" fmla="*/ 72 w 160"/>
              <a:gd name="T9" fmla="*/ 87 h 141"/>
              <a:gd name="T10" fmla="*/ 79 w 160"/>
              <a:gd name="T11" fmla="*/ 96 h 141"/>
              <a:gd name="T12" fmla="*/ 87 w 160"/>
              <a:gd name="T13" fmla="*/ 87 h 141"/>
              <a:gd name="T14" fmla="*/ 93 w 160"/>
              <a:gd name="T15" fmla="*/ 91 h 141"/>
              <a:gd name="T16" fmla="*/ 79 w 160"/>
              <a:gd name="T17" fmla="*/ 102 h 141"/>
              <a:gd name="T18" fmla="*/ 67 w 160"/>
              <a:gd name="T19" fmla="*/ 91 h 141"/>
              <a:gd name="T20" fmla="*/ 12 w 160"/>
              <a:gd name="T21" fmla="*/ 91 h 141"/>
              <a:gd name="T22" fmla="*/ 2 w 160"/>
              <a:gd name="T23" fmla="*/ 89 h 141"/>
              <a:gd name="T24" fmla="*/ 2 w 160"/>
              <a:gd name="T25" fmla="*/ 127 h 141"/>
              <a:gd name="T26" fmla="*/ 16 w 160"/>
              <a:gd name="T27" fmla="*/ 141 h 141"/>
              <a:gd name="T28" fmla="*/ 144 w 160"/>
              <a:gd name="T29" fmla="*/ 141 h 141"/>
              <a:gd name="T30" fmla="*/ 156 w 160"/>
              <a:gd name="T31" fmla="*/ 127 h 141"/>
              <a:gd name="T32" fmla="*/ 156 w 160"/>
              <a:gd name="T33" fmla="*/ 89 h 141"/>
              <a:gd name="T34" fmla="*/ 148 w 160"/>
              <a:gd name="T35" fmla="*/ 91 h 141"/>
              <a:gd name="T36" fmla="*/ 93 w 160"/>
              <a:gd name="T37" fmla="*/ 91 h 141"/>
              <a:gd name="T38" fmla="*/ 146 w 160"/>
              <a:gd name="T39" fmla="*/ 21 h 141"/>
              <a:gd name="T40" fmla="*/ 117 w 160"/>
              <a:gd name="T41" fmla="*/ 21 h 141"/>
              <a:gd name="T42" fmla="*/ 93 w 160"/>
              <a:gd name="T43" fmla="*/ 0 h 141"/>
              <a:gd name="T44" fmla="*/ 67 w 160"/>
              <a:gd name="T45" fmla="*/ 0 h 141"/>
              <a:gd name="T46" fmla="*/ 44 w 160"/>
              <a:gd name="T47" fmla="*/ 21 h 141"/>
              <a:gd name="T48" fmla="*/ 12 w 160"/>
              <a:gd name="T49" fmla="*/ 21 h 141"/>
              <a:gd name="T50" fmla="*/ 0 w 160"/>
              <a:gd name="T51" fmla="*/ 36 h 141"/>
              <a:gd name="T52" fmla="*/ 0 w 160"/>
              <a:gd name="T53" fmla="*/ 68 h 141"/>
              <a:gd name="T54" fmla="*/ 12 w 160"/>
              <a:gd name="T55" fmla="*/ 80 h 141"/>
              <a:gd name="T56" fmla="*/ 65 w 160"/>
              <a:gd name="T57" fmla="*/ 80 h 141"/>
              <a:gd name="T58" fmla="*/ 69 w 160"/>
              <a:gd name="T59" fmla="*/ 72 h 141"/>
              <a:gd name="T60" fmla="*/ 71 w 160"/>
              <a:gd name="T61" fmla="*/ 72 h 141"/>
              <a:gd name="T62" fmla="*/ 71 w 160"/>
              <a:gd name="T63" fmla="*/ 70 h 141"/>
              <a:gd name="T64" fmla="*/ 73 w 160"/>
              <a:gd name="T65" fmla="*/ 70 h 141"/>
              <a:gd name="T66" fmla="*/ 75 w 160"/>
              <a:gd name="T67" fmla="*/ 68 h 141"/>
              <a:gd name="T68" fmla="*/ 77 w 160"/>
              <a:gd name="T69" fmla="*/ 68 h 141"/>
              <a:gd name="T70" fmla="*/ 79 w 160"/>
              <a:gd name="T71" fmla="*/ 68 h 141"/>
              <a:gd name="T72" fmla="*/ 83 w 160"/>
              <a:gd name="T73" fmla="*/ 68 h 141"/>
              <a:gd name="T74" fmla="*/ 85 w 160"/>
              <a:gd name="T75" fmla="*/ 68 h 141"/>
              <a:gd name="T76" fmla="*/ 87 w 160"/>
              <a:gd name="T77" fmla="*/ 70 h 141"/>
              <a:gd name="T78" fmla="*/ 89 w 160"/>
              <a:gd name="T79" fmla="*/ 72 h 141"/>
              <a:gd name="T80" fmla="*/ 93 w 160"/>
              <a:gd name="T81" fmla="*/ 80 h 141"/>
              <a:gd name="T82" fmla="*/ 148 w 160"/>
              <a:gd name="T83" fmla="*/ 80 h 141"/>
              <a:gd name="T84" fmla="*/ 160 w 160"/>
              <a:gd name="T85" fmla="*/ 68 h 141"/>
              <a:gd name="T86" fmla="*/ 160 w 160"/>
              <a:gd name="T87" fmla="*/ 36 h 141"/>
              <a:gd name="T88" fmla="*/ 146 w 160"/>
              <a:gd name="T89" fmla="*/ 21 h 141"/>
              <a:gd name="T90" fmla="*/ 56 w 160"/>
              <a:gd name="T91" fmla="*/ 21 h 141"/>
              <a:gd name="T92" fmla="*/ 67 w 160"/>
              <a:gd name="T93" fmla="*/ 13 h 141"/>
              <a:gd name="T94" fmla="*/ 93 w 160"/>
              <a:gd name="T95" fmla="*/ 13 h 141"/>
              <a:gd name="T96" fmla="*/ 103 w 160"/>
              <a:gd name="T97" fmla="*/ 21 h 141"/>
              <a:gd name="T98" fmla="*/ 56 w 160"/>
              <a:gd name="T99" fmla="*/ 21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41">
                <a:moveTo>
                  <a:pt x="87" y="87"/>
                </a:moveTo>
                <a:cubicBezTo>
                  <a:pt x="87" y="83"/>
                  <a:pt x="87" y="83"/>
                  <a:pt x="87" y="83"/>
                </a:cubicBezTo>
                <a:cubicBezTo>
                  <a:pt x="87" y="79"/>
                  <a:pt x="85" y="75"/>
                  <a:pt x="79" y="75"/>
                </a:cubicBezTo>
                <a:cubicBezTo>
                  <a:pt x="76" y="75"/>
                  <a:pt x="72" y="79"/>
                  <a:pt x="72" y="83"/>
                </a:cubicBezTo>
                <a:cubicBezTo>
                  <a:pt x="72" y="87"/>
                  <a:pt x="72" y="87"/>
                  <a:pt x="72" y="87"/>
                </a:cubicBezTo>
                <a:cubicBezTo>
                  <a:pt x="72" y="91"/>
                  <a:pt x="76" y="96"/>
                  <a:pt x="79" y="96"/>
                </a:cubicBezTo>
                <a:cubicBezTo>
                  <a:pt x="85" y="96"/>
                  <a:pt x="87" y="91"/>
                  <a:pt x="87" y="87"/>
                </a:cubicBezTo>
                <a:close/>
                <a:moveTo>
                  <a:pt x="93" y="91"/>
                </a:moveTo>
                <a:cubicBezTo>
                  <a:pt x="91" y="97"/>
                  <a:pt x="85" y="102"/>
                  <a:pt x="79" y="102"/>
                </a:cubicBezTo>
                <a:cubicBezTo>
                  <a:pt x="73" y="102"/>
                  <a:pt x="67" y="97"/>
                  <a:pt x="67" y="91"/>
                </a:cubicBezTo>
                <a:cubicBezTo>
                  <a:pt x="12" y="91"/>
                  <a:pt x="12" y="91"/>
                  <a:pt x="12" y="91"/>
                </a:cubicBezTo>
                <a:cubicBezTo>
                  <a:pt x="8" y="91"/>
                  <a:pt x="6" y="91"/>
                  <a:pt x="2" y="89"/>
                </a:cubicBezTo>
                <a:cubicBezTo>
                  <a:pt x="2" y="127"/>
                  <a:pt x="2" y="127"/>
                  <a:pt x="2" y="127"/>
                </a:cubicBezTo>
                <a:cubicBezTo>
                  <a:pt x="2" y="135"/>
                  <a:pt x="8" y="141"/>
                  <a:pt x="16" y="141"/>
                </a:cubicBezTo>
                <a:cubicBezTo>
                  <a:pt x="144" y="141"/>
                  <a:pt x="144" y="141"/>
                  <a:pt x="144" y="141"/>
                </a:cubicBezTo>
                <a:cubicBezTo>
                  <a:pt x="152" y="141"/>
                  <a:pt x="156" y="135"/>
                  <a:pt x="156" y="127"/>
                </a:cubicBezTo>
                <a:cubicBezTo>
                  <a:pt x="156" y="89"/>
                  <a:pt x="156" y="89"/>
                  <a:pt x="156" y="89"/>
                </a:cubicBezTo>
                <a:cubicBezTo>
                  <a:pt x="154" y="91"/>
                  <a:pt x="150" y="91"/>
                  <a:pt x="148" y="91"/>
                </a:cubicBezTo>
                <a:lnTo>
                  <a:pt x="93" y="91"/>
                </a:lnTo>
                <a:close/>
                <a:moveTo>
                  <a:pt x="146" y="21"/>
                </a:moveTo>
                <a:cubicBezTo>
                  <a:pt x="117" y="21"/>
                  <a:pt x="117" y="21"/>
                  <a:pt x="117" y="21"/>
                </a:cubicBezTo>
                <a:cubicBezTo>
                  <a:pt x="115" y="10"/>
                  <a:pt x="105" y="0"/>
                  <a:pt x="93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56" y="0"/>
                  <a:pt x="46" y="10"/>
                  <a:pt x="44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6" y="21"/>
                  <a:pt x="0" y="27"/>
                  <a:pt x="0" y="36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76"/>
                  <a:pt x="4" y="80"/>
                  <a:pt x="12" y="80"/>
                </a:cubicBezTo>
                <a:cubicBezTo>
                  <a:pt x="65" y="80"/>
                  <a:pt x="65" y="80"/>
                  <a:pt x="65" y="80"/>
                </a:cubicBezTo>
                <a:cubicBezTo>
                  <a:pt x="65" y="78"/>
                  <a:pt x="67" y="74"/>
                  <a:pt x="69" y="72"/>
                </a:cubicBezTo>
                <a:cubicBezTo>
                  <a:pt x="71" y="72"/>
                  <a:pt x="71" y="72"/>
                  <a:pt x="71" y="72"/>
                </a:cubicBezTo>
                <a:cubicBezTo>
                  <a:pt x="71" y="70"/>
                  <a:pt x="71" y="70"/>
                  <a:pt x="71" y="70"/>
                </a:cubicBezTo>
                <a:cubicBezTo>
                  <a:pt x="73" y="70"/>
                  <a:pt x="73" y="70"/>
                  <a:pt x="73" y="70"/>
                </a:cubicBezTo>
                <a:cubicBezTo>
                  <a:pt x="73" y="68"/>
                  <a:pt x="73" y="68"/>
                  <a:pt x="75" y="68"/>
                </a:cubicBezTo>
                <a:cubicBezTo>
                  <a:pt x="77" y="68"/>
                  <a:pt x="77" y="68"/>
                  <a:pt x="77" y="68"/>
                </a:cubicBezTo>
                <a:cubicBezTo>
                  <a:pt x="79" y="68"/>
                  <a:pt x="79" y="68"/>
                  <a:pt x="79" y="68"/>
                </a:cubicBezTo>
                <a:cubicBezTo>
                  <a:pt x="81" y="68"/>
                  <a:pt x="81" y="68"/>
                  <a:pt x="83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7" y="68"/>
                  <a:pt x="87" y="70"/>
                </a:cubicBezTo>
                <a:cubicBezTo>
                  <a:pt x="87" y="70"/>
                  <a:pt x="89" y="70"/>
                  <a:pt x="89" y="72"/>
                </a:cubicBezTo>
                <a:cubicBezTo>
                  <a:pt x="91" y="74"/>
                  <a:pt x="93" y="78"/>
                  <a:pt x="93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54" y="80"/>
                  <a:pt x="160" y="76"/>
                  <a:pt x="160" y="68"/>
                </a:cubicBezTo>
                <a:cubicBezTo>
                  <a:pt x="160" y="36"/>
                  <a:pt x="160" y="36"/>
                  <a:pt x="160" y="36"/>
                </a:cubicBezTo>
                <a:cubicBezTo>
                  <a:pt x="160" y="27"/>
                  <a:pt x="154" y="21"/>
                  <a:pt x="146" y="21"/>
                </a:cubicBezTo>
                <a:close/>
                <a:moveTo>
                  <a:pt x="56" y="21"/>
                </a:moveTo>
                <a:cubicBezTo>
                  <a:pt x="57" y="17"/>
                  <a:pt x="61" y="13"/>
                  <a:pt x="67" y="13"/>
                </a:cubicBezTo>
                <a:cubicBezTo>
                  <a:pt x="93" y="13"/>
                  <a:pt x="93" y="13"/>
                  <a:pt x="93" y="13"/>
                </a:cubicBezTo>
                <a:cubicBezTo>
                  <a:pt x="97" y="13"/>
                  <a:pt x="103" y="17"/>
                  <a:pt x="103" y="21"/>
                </a:cubicBezTo>
                <a:lnTo>
                  <a:pt x="56" y="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58C2E318-3FE6-AAA3-F110-36F40113F4FB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1414463"/>
            <a:ext cx="254000" cy="174625"/>
          </a:xfrm>
          <a:custGeom>
            <a:avLst/>
            <a:gdLst>
              <a:gd name="T0" fmla="*/ 124 w 160"/>
              <a:gd name="T1" fmla="*/ 49 h 110"/>
              <a:gd name="T2" fmla="*/ 128 w 160"/>
              <a:gd name="T3" fmla="*/ 6 h 110"/>
              <a:gd name="T4" fmla="*/ 128 w 160"/>
              <a:gd name="T5" fmla="*/ 0 h 110"/>
              <a:gd name="T6" fmla="*/ 102 w 160"/>
              <a:gd name="T7" fmla="*/ 0 h 110"/>
              <a:gd name="T8" fmla="*/ 105 w 160"/>
              <a:gd name="T9" fmla="*/ 16 h 110"/>
              <a:gd name="T10" fmla="*/ 62 w 160"/>
              <a:gd name="T11" fmla="*/ 11 h 110"/>
              <a:gd name="T12" fmla="*/ 71 w 160"/>
              <a:gd name="T13" fmla="*/ 8 h 110"/>
              <a:gd name="T14" fmla="*/ 45 w 160"/>
              <a:gd name="T15" fmla="*/ 5 h 110"/>
              <a:gd name="T16" fmla="*/ 45 w 160"/>
              <a:gd name="T17" fmla="*/ 11 h 110"/>
              <a:gd name="T18" fmla="*/ 57 w 160"/>
              <a:gd name="T19" fmla="*/ 21 h 110"/>
              <a:gd name="T20" fmla="*/ 30 w 160"/>
              <a:gd name="T21" fmla="*/ 47 h 110"/>
              <a:gd name="T22" fmla="*/ 30 w 160"/>
              <a:gd name="T23" fmla="*/ 110 h 110"/>
              <a:gd name="T24" fmla="*/ 65 w 160"/>
              <a:gd name="T25" fmla="*/ 82 h 110"/>
              <a:gd name="T26" fmla="*/ 87 w 160"/>
              <a:gd name="T27" fmla="*/ 79 h 110"/>
              <a:gd name="T28" fmla="*/ 108 w 160"/>
              <a:gd name="T29" fmla="*/ 26 h 110"/>
              <a:gd name="T30" fmla="*/ 102 w 160"/>
              <a:gd name="T31" fmla="*/ 79 h 110"/>
              <a:gd name="T32" fmla="*/ 160 w 160"/>
              <a:gd name="T33" fmla="*/ 79 h 110"/>
              <a:gd name="T34" fmla="*/ 60 w 160"/>
              <a:gd name="T35" fmla="*/ 31 h 110"/>
              <a:gd name="T36" fmla="*/ 65 w 160"/>
              <a:gd name="T37" fmla="*/ 75 h 110"/>
              <a:gd name="T38" fmla="*/ 48 w 160"/>
              <a:gd name="T39" fmla="*/ 54 h 110"/>
              <a:gd name="T40" fmla="*/ 60 w 160"/>
              <a:gd name="T41" fmla="*/ 31 h 110"/>
              <a:gd name="T42" fmla="*/ 36 w 160"/>
              <a:gd name="T43" fmla="*/ 75 h 110"/>
              <a:gd name="T44" fmla="*/ 53 w 160"/>
              <a:gd name="T45" fmla="*/ 75 h 110"/>
              <a:gd name="T46" fmla="*/ 8 w 160"/>
              <a:gd name="T47" fmla="*/ 79 h 110"/>
              <a:gd name="T48" fmla="*/ 39 w 160"/>
              <a:gd name="T49" fmla="*/ 56 h 110"/>
              <a:gd name="T50" fmla="*/ 27 w 160"/>
              <a:gd name="T51" fmla="*/ 80 h 110"/>
              <a:gd name="T52" fmla="*/ 53 w 160"/>
              <a:gd name="T53" fmla="*/ 82 h 110"/>
              <a:gd name="T54" fmla="*/ 76 w 160"/>
              <a:gd name="T55" fmla="*/ 83 h 110"/>
              <a:gd name="T56" fmla="*/ 76 w 160"/>
              <a:gd name="T57" fmla="*/ 74 h 110"/>
              <a:gd name="T58" fmla="*/ 76 w 160"/>
              <a:gd name="T59" fmla="*/ 74 h 110"/>
              <a:gd name="T60" fmla="*/ 76 w 160"/>
              <a:gd name="T61" fmla="*/ 83 h 110"/>
              <a:gd name="T62" fmla="*/ 65 w 160"/>
              <a:gd name="T63" fmla="*/ 24 h 110"/>
              <a:gd name="T64" fmla="*/ 77 w 160"/>
              <a:gd name="T65" fmla="*/ 67 h 110"/>
              <a:gd name="T66" fmla="*/ 131 w 160"/>
              <a:gd name="T67" fmla="*/ 103 h 110"/>
              <a:gd name="T68" fmla="*/ 120 w 160"/>
              <a:gd name="T69" fmla="*/ 57 h 110"/>
              <a:gd name="T70" fmla="*/ 131 w 160"/>
              <a:gd name="T71" fmla="*/ 82 h 110"/>
              <a:gd name="T72" fmla="*/ 134 w 160"/>
              <a:gd name="T73" fmla="*/ 77 h 110"/>
              <a:gd name="T74" fmla="*/ 131 w 160"/>
              <a:gd name="T75" fmla="*/ 54 h 110"/>
              <a:gd name="T76" fmla="*/ 131 w 160"/>
              <a:gd name="T77" fmla="*/ 103 h 110"/>
              <a:gd name="T78" fmla="*/ 131 w 160"/>
              <a:gd name="T79" fmla="*/ 103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10">
                <a:moveTo>
                  <a:pt x="131" y="47"/>
                </a:moveTo>
                <a:cubicBezTo>
                  <a:pt x="128" y="47"/>
                  <a:pt x="127" y="47"/>
                  <a:pt x="124" y="49"/>
                </a:cubicBezTo>
                <a:cubicBezTo>
                  <a:pt x="108" y="6"/>
                  <a:pt x="108" y="6"/>
                  <a:pt x="108" y="6"/>
                </a:cubicBezTo>
                <a:cubicBezTo>
                  <a:pt x="128" y="6"/>
                  <a:pt x="128" y="6"/>
                  <a:pt x="128" y="6"/>
                </a:cubicBezTo>
                <a:cubicBezTo>
                  <a:pt x="130" y="6"/>
                  <a:pt x="131" y="5"/>
                  <a:pt x="131" y="3"/>
                </a:cubicBezTo>
                <a:cubicBezTo>
                  <a:pt x="131" y="1"/>
                  <a:pt x="130" y="0"/>
                  <a:pt x="128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4" y="0"/>
                  <a:pt x="104" y="0"/>
                  <a:pt x="102" y="0"/>
                </a:cubicBezTo>
                <a:cubicBezTo>
                  <a:pt x="100" y="1"/>
                  <a:pt x="100" y="3"/>
                  <a:pt x="100" y="5"/>
                </a:cubicBezTo>
                <a:cubicBezTo>
                  <a:pt x="105" y="16"/>
                  <a:pt x="105" y="16"/>
                  <a:pt x="105" y="16"/>
                </a:cubicBezTo>
                <a:cubicBezTo>
                  <a:pt x="64" y="16"/>
                  <a:pt x="64" y="16"/>
                  <a:pt x="64" y="16"/>
                </a:cubicBezTo>
                <a:cubicBezTo>
                  <a:pt x="62" y="11"/>
                  <a:pt x="62" y="11"/>
                  <a:pt x="62" y="11"/>
                </a:cubicBezTo>
                <a:cubicBezTo>
                  <a:pt x="68" y="11"/>
                  <a:pt x="68" y="11"/>
                  <a:pt x="68" y="11"/>
                </a:cubicBezTo>
                <a:cubicBezTo>
                  <a:pt x="70" y="11"/>
                  <a:pt x="71" y="10"/>
                  <a:pt x="71" y="8"/>
                </a:cubicBezTo>
                <a:cubicBezTo>
                  <a:pt x="71" y="6"/>
                  <a:pt x="70" y="5"/>
                  <a:pt x="68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4" y="5"/>
                  <a:pt x="42" y="6"/>
                  <a:pt x="42" y="8"/>
                </a:cubicBezTo>
                <a:cubicBezTo>
                  <a:pt x="42" y="10"/>
                  <a:pt x="44" y="11"/>
                  <a:pt x="45" y="11"/>
                </a:cubicBezTo>
                <a:cubicBezTo>
                  <a:pt x="54" y="11"/>
                  <a:pt x="54" y="11"/>
                  <a:pt x="54" y="11"/>
                </a:cubicBezTo>
                <a:cubicBezTo>
                  <a:pt x="57" y="21"/>
                  <a:pt x="57" y="21"/>
                  <a:pt x="57" y="21"/>
                </a:cubicBezTo>
                <a:cubicBezTo>
                  <a:pt x="42" y="51"/>
                  <a:pt x="42" y="51"/>
                  <a:pt x="42" y="51"/>
                </a:cubicBezTo>
                <a:cubicBezTo>
                  <a:pt x="37" y="49"/>
                  <a:pt x="34" y="47"/>
                  <a:pt x="30" y="47"/>
                </a:cubicBezTo>
                <a:cubicBezTo>
                  <a:pt x="14" y="47"/>
                  <a:pt x="0" y="62"/>
                  <a:pt x="0" y="79"/>
                </a:cubicBezTo>
                <a:cubicBezTo>
                  <a:pt x="0" y="95"/>
                  <a:pt x="14" y="110"/>
                  <a:pt x="30" y="110"/>
                </a:cubicBezTo>
                <a:cubicBezTo>
                  <a:pt x="45" y="110"/>
                  <a:pt x="57" y="98"/>
                  <a:pt x="59" y="82"/>
                </a:cubicBezTo>
                <a:cubicBezTo>
                  <a:pt x="65" y="82"/>
                  <a:pt x="65" y="82"/>
                  <a:pt x="65" y="82"/>
                </a:cubicBezTo>
                <a:cubicBezTo>
                  <a:pt x="67" y="87"/>
                  <a:pt x="70" y="90"/>
                  <a:pt x="76" y="90"/>
                </a:cubicBezTo>
                <a:cubicBezTo>
                  <a:pt x="82" y="90"/>
                  <a:pt x="87" y="85"/>
                  <a:pt x="87" y="79"/>
                </a:cubicBezTo>
                <a:cubicBezTo>
                  <a:pt x="87" y="75"/>
                  <a:pt x="85" y="72"/>
                  <a:pt x="84" y="70"/>
                </a:cubicBezTo>
                <a:cubicBezTo>
                  <a:pt x="108" y="26"/>
                  <a:pt x="108" y="26"/>
                  <a:pt x="108" y="26"/>
                </a:cubicBezTo>
                <a:cubicBezTo>
                  <a:pt x="117" y="51"/>
                  <a:pt x="117" y="51"/>
                  <a:pt x="117" y="51"/>
                </a:cubicBezTo>
                <a:cubicBezTo>
                  <a:pt x="108" y="56"/>
                  <a:pt x="102" y="67"/>
                  <a:pt x="102" y="79"/>
                </a:cubicBezTo>
                <a:cubicBezTo>
                  <a:pt x="102" y="95"/>
                  <a:pt x="114" y="110"/>
                  <a:pt x="131" y="110"/>
                </a:cubicBezTo>
                <a:cubicBezTo>
                  <a:pt x="147" y="110"/>
                  <a:pt x="160" y="95"/>
                  <a:pt x="160" y="79"/>
                </a:cubicBezTo>
                <a:cubicBezTo>
                  <a:pt x="160" y="62"/>
                  <a:pt x="147" y="47"/>
                  <a:pt x="131" y="47"/>
                </a:cubicBezTo>
                <a:close/>
                <a:moveTo>
                  <a:pt x="60" y="31"/>
                </a:moveTo>
                <a:cubicBezTo>
                  <a:pt x="71" y="67"/>
                  <a:pt x="71" y="67"/>
                  <a:pt x="71" y="67"/>
                </a:cubicBezTo>
                <a:cubicBezTo>
                  <a:pt x="68" y="69"/>
                  <a:pt x="65" y="72"/>
                  <a:pt x="65" y="75"/>
                </a:cubicBezTo>
                <a:cubicBezTo>
                  <a:pt x="59" y="75"/>
                  <a:pt x="59" y="75"/>
                  <a:pt x="59" y="75"/>
                </a:cubicBezTo>
                <a:cubicBezTo>
                  <a:pt x="57" y="67"/>
                  <a:pt x="54" y="59"/>
                  <a:pt x="48" y="54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0" y="31"/>
                </a:cubicBezTo>
                <a:close/>
                <a:moveTo>
                  <a:pt x="53" y="75"/>
                </a:moveTo>
                <a:cubicBezTo>
                  <a:pt x="36" y="75"/>
                  <a:pt x="36" y="75"/>
                  <a:pt x="36" y="75"/>
                </a:cubicBezTo>
                <a:cubicBezTo>
                  <a:pt x="44" y="60"/>
                  <a:pt x="44" y="60"/>
                  <a:pt x="44" y="60"/>
                </a:cubicBezTo>
                <a:cubicBezTo>
                  <a:pt x="48" y="64"/>
                  <a:pt x="51" y="69"/>
                  <a:pt x="53" y="75"/>
                </a:cubicBezTo>
                <a:close/>
                <a:moveTo>
                  <a:pt x="30" y="103"/>
                </a:moveTo>
                <a:cubicBezTo>
                  <a:pt x="17" y="103"/>
                  <a:pt x="8" y="92"/>
                  <a:pt x="8" y="79"/>
                </a:cubicBezTo>
                <a:cubicBezTo>
                  <a:pt x="8" y="65"/>
                  <a:pt x="17" y="54"/>
                  <a:pt x="30" y="54"/>
                </a:cubicBezTo>
                <a:cubicBezTo>
                  <a:pt x="33" y="54"/>
                  <a:pt x="36" y="56"/>
                  <a:pt x="39" y="56"/>
                </a:cubicBezTo>
                <a:cubicBezTo>
                  <a:pt x="27" y="77"/>
                  <a:pt x="27" y="77"/>
                  <a:pt x="27" y="77"/>
                </a:cubicBezTo>
                <a:cubicBezTo>
                  <a:pt x="27" y="79"/>
                  <a:pt x="27" y="79"/>
                  <a:pt x="27" y="80"/>
                </a:cubicBezTo>
                <a:cubicBezTo>
                  <a:pt x="28" y="82"/>
                  <a:pt x="28" y="82"/>
                  <a:pt x="30" y="82"/>
                </a:cubicBezTo>
                <a:cubicBezTo>
                  <a:pt x="53" y="82"/>
                  <a:pt x="53" y="82"/>
                  <a:pt x="53" y="82"/>
                </a:cubicBezTo>
                <a:cubicBezTo>
                  <a:pt x="51" y="93"/>
                  <a:pt x="40" y="103"/>
                  <a:pt x="30" y="103"/>
                </a:cubicBezTo>
                <a:close/>
                <a:moveTo>
                  <a:pt x="76" y="83"/>
                </a:moveTo>
                <a:cubicBezTo>
                  <a:pt x="73" y="83"/>
                  <a:pt x="71" y="82"/>
                  <a:pt x="71" y="79"/>
                </a:cubicBezTo>
                <a:cubicBezTo>
                  <a:pt x="71" y="75"/>
                  <a:pt x="73" y="74"/>
                  <a:pt x="76" y="74"/>
                </a:cubicBezTo>
                <a:cubicBezTo>
                  <a:pt x="76" y="74"/>
                  <a:pt x="76" y="74"/>
                  <a:pt x="76" y="74"/>
                </a:cubicBezTo>
                <a:cubicBezTo>
                  <a:pt x="76" y="74"/>
                  <a:pt x="76" y="74"/>
                  <a:pt x="76" y="74"/>
                </a:cubicBezTo>
                <a:cubicBezTo>
                  <a:pt x="77" y="74"/>
                  <a:pt x="79" y="75"/>
                  <a:pt x="79" y="79"/>
                </a:cubicBezTo>
                <a:cubicBezTo>
                  <a:pt x="79" y="82"/>
                  <a:pt x="77" y="83"/>
                  <a:pt x="76" y="83"/>
                </a:cubicBezTo>
                <a:close/>
                <a:moveTo>
                  <a:pt x="77" y="67"/>
                </a:moveTo>
                <a:cubicBezTo>
                  <a:pt x="65" y="24"/>
                  <a:pt x="65" y="24"/>
                  <a:pt x="65" y="24"/>
                </a:cubicBezTo>
                <a:cubicBezTo>
                  <a:pt x="102" y="24"/>
                  <a:pt x="102" y="24"/>
                  <a:pt x="102" y="24"/>
                </a:cubicBezTo>
                <a:cubicBezTo>
                  <a:pt x="77" y="67"/>
                  <a:pt x="77" y="67"/>
                  <a:pt x="77" y="67"/>
                </a:cubicBezTo>
                <a:cubicBezTo>
                  <a:pt x="77" y="67"/>
                  <a:pt x="77" y="67"/>
                  <a:pt x="77" y="67"/>
                </a:cubicBezTo>
                <a:close/>
                <a:moveTo>
                  <a:pt x="131" y="103"/>
                </a:moveTo>
                <a:cubicBezTo>
                  <a:pt x="119" y="103"/>
                  <a:pt x="108" y="92"/>
                  <a:pt x="108" y="79"/>
                </a:cubicBezTo>
                <a:cubicBezTo>
                  <a:pt x="108" y="70"/>
                  <a:pt x="113" y="62"/>
                  <a:pt x="120" y="57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28" y="82"/>
                  <a:pt x="130" y="82"/>
                  <a:pt x="131" y="82"/>
                </a:cubicBezTo>
                <a:cubicBezTo>
                  <a:pt x="131" y="82"/>
                  <a:pt x="131" y="82"/>
                  <a:pt x="133" y="82"/>
                </a:cubicBezTo>
                <a:cubicBezTo>
                  <a:pt x="134" y="82"/>
                  <a:pt x="134" y="79"/>
                  <a:pt x="134" y="77"/>
                </a:cubicBezTo>
                <a:cubicBezTo>
                  <a:pt x="127" y="56"/>
                  <a:pt x="127" y="56"/>
                  <a:pt x="127" y="56"/>
                </a:cubicBezTo>
                <a:cubicBezTo>
                  <a:pt x="128" y="56"/>
                  <a:pt x="130" y="54"/>
                  <a:pt x="131" y="54"/>
                </a:cubicBezTo>
                <a:cubicBezTo>
                  <a:pt x="144" y="54"/>
                  <a:pt x="154" y="65"/>
                  <a:pt x="154" y="79"/>
                </a:cubicBezTo>
                <a:cubicBezTo>
                  <a:pt x="154" y="92"/>
                  <a:pt x="144" y="103"/>
                  <a:pt x="131" y="103"/>
                </a:cubicBezTo>
                <a:close/>
                <a:moveTo>
                  <a:pt x="131" y="103"/>
                </a:moveTo>
                <a:cubicBezTo>
                  <a:pt x="131" y="103"/>
                  <a:pt x="131" y="103"/>
                  <a:pt x="131" y="10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D8965944-C042-6068-E996-A659033CE2CF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1454151"/>
            <a:ext cx="254000" cy="93663"/>
          </a:xfrm>
          <a:custGeom>
            <a:avLst/>
            <a:gdLst>
              <a:gd name="T0" fmla="*/ 156 w 160"/>
              <a:gd name="T1" fmla="*/ 26 h 59"/>
              <a:gd name="T2" fmla="*/ 144 w 160"/>
              <a:gd name="T3" fmla="*/ 26 h 59"/>
              <a:gd name="T4" fmla="*/ 116 w 160"/>
              <a:gd name="T5" fmla="*/ 0 h 59"/>
              <a:gd name="T6" fmla="*/ 89 w 160"/>
              <a:gd name="T7" fmla="*/ 23 h 59"/>
              <a:gd name="T8" fmla="*/ 82 w 160"/>
              <a:gd name="T9" fmla="*/ 18 h 59"/>
              <a:gd name="T10" fmla="*/ 79 w 160"/>
              <a:gd name="T11" fmla="*/ 18 h 59"/>
              <a:gd name="T12" fmla="*/ 71 w 160"/>
              <a:gd name="T13" fmla="*/ 23 h 59"/>
              <a:gd name="T14" fmla="*/ 43 w 160"/>
              <a:gd name="T15" fmla="*/ 0 h 59"/>
              <a:gd name="T16" fmla="*/ 17 w 160"/>
              <a:gd name="T17" fmla="*/ 26 h 59"/>
              <a:gd name="T18" fmla="*/ 5 w 160"/>
              <a:gd name="T19" fmla="*/ 26 h 59"/>
              <a:gd name="T20" fmla="*/ 0 w 160"/>
              <a:gd name="T21" fmla="*/ 31 h 59"/>
              <a:gd name="T22" fmla="*/ 5 w 160"/>
              <a:gd name="T23" fmla="*/ 34 h 59"/>
              <a:gd name="T24" fmla="*/ 17 w 160"/>
              <a:gd name="T25" fmla="*/ 34 h 59"/>
              <a:gd name="T26" fmla="*/ 43 w 160"/>
              <a:gd name="T27" fmla="*/ 59 h 59"/>
              <a:gd name="T28" fmla="*/ 71 w 160"/>
              <a:gd name="T29" fmla="*/ 32 h 59"/>
              <a:gd name="T30" fmla="*/ 80 w 160"/>
              <a:gd name="T31" fmla="*/ 27 h 59"/>
              <a:gd name="T32" fmla="*/ 89 w 160"/>
              <a:gd name="T33" fmla="*/ 32 h 59"/>
              <a:gd name="T34" fmla="*/ 116 w 160"/>
              <a:gd name="T35" fmla="*/ 59 h 59"/>
              <a:gd name="T36" fmla="*/ 144 w 160"/>
              <a:gd name="T37" fmla="*/ 34 h 59"/>
              <a:gd name="T38" fmla="*/ 156 w 160"/>
              <a:gd name="T39" fmla="*/ 34 h 59"/>
              <a:gd name="T40" fmla="*/ 160 w 160"/>
              <a:gd name="T41" fmla="*/ 31 h 59"/>
              <a:gd name="T42" fmla="*/ 156 w 160"/>
              <a:gd name="T43" fmla="*/ 26 h 59"/>
              <a:gd name="T44" fmla="*/ 43 w 160"/>
              <a:gd name="T45" fmla="*/ 51 h 59"/>
              <a:gd name="T46" fmla="*/ 24 w 160"/>
              <a:gd name="T47" fmla="*/ 31 h 59"/>
              <a:gd name="T48" fmla="*/ 43 w 160"/>
              <a:gd name="T49" fmla="*/ 8 h 59"/>
              <a:gd name="T50" fmla="*/ 64 w 160"/>
              <a:gd name="T51" fmla="*/ 31 h 59"/>
              <a:gd name="T52" fmla="*/ 43 w 160"/>
              <a:gd name="T53" fmla="*/ 51 h 59"/>
              <a:gd name="T54" fmla="*/ 116 w 160"/>
              <a:gd name="T55" fmla="*/ 51 h 59"/>
              <a:gd name="T56" fmla="*/ 97 w 160"/>
              <a:gd name="T57" fmla="*/ 31 h 59"/>
              <a:gd name="T58" fmla="*/ 116 w 160"/>
              <a:gd name="T59" fmla="*/ 8 h 59"/>
              <a:gd name="T60" fmla="*/ 137 w 160"/>
              <a:gd name="T61" fmla="*/ 31 h 59"/>
              <a:gd name="T62" fmla="*/ 116 w 160"/>
              <a:gd name="T63" fmla="*/ 51 h 59"/>
              <a:gd name="T64" fmla="*/ 116 w 160"/>
              <a:gd name="T65" fmla="*/ 51 h 59"/>
              <a:gd name="T66" fmla="*/ 116 w 160"/>
              <a:gd name="T67" fmla="*/ 51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59">
                <a:moveTo>
                  <a:pt x="156" y="26"/>
                </a:moveTo>
                <a:cubicBezTo>
                  <a:pt x="144" y="26"/>
                  <a:pt x="144" y="26"/>
                  <a:pt x="144" y="26"/>
                </a:cubicBezTo>
                <a:cubicBezTo>
                  <a:pt x="141" y="11"/>
                  <a:pt x="131" y="0"/>
                  <a:pt x="116" y="0"/>
                </a:cubicBezTo>
                <a:cubicBezTo>
                  <a:pt x="104" y="0"/>
                  <a:pt x="92" y="10"/>
                  <a:pt x="89" y="23"/>
                </a:cubicBezTo>
                <a:cubicBezTo>
                  <a:pt x="82" y="18"/>
                  <a:pt x="82" y="18"/>
                  <a:pt x="82" y="18"/>
                </a:cubicBezTo>
                <a:cubicBezTo>
                  <a:pt x="80" y="18"/>
                  <a:pt x="79" y="18"/>
                  <a:pt x="79" y="18"/>
                </a:cubicBezTo>
                <a:cubicBezTo>
                  <a:pt x="71" y="23"/>
                  <a:pt x="71" y="23"/>
                  <a:pt x="71" y="23"/>
                </a:cubicBezTo>
                <a:cubicBezTo>
                  <a:pt x="68" y="10"/>
                  <a:pt x="57" y="0"/>
                  <a:pt x="43" y="0"/>
                </a:cubicBezTo>
                <a:cubicBezTo>
                  <a:pt x="30" y="0"/>
                  <a:pt x="18" y="11"/>
                  <a:pt x="17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2" y="26"/>
                  <a:pt x="0" y="27"/>
                  <a:pt x="0" y="31"/>
                </a:cubicBezTo>
                <a:cubicBezTo>
                  <a:pt x="0" y="32"/>
                  <a:pt x="2" y="34"/>
                  <a:pt x="5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8" y="48"/>
                  <a:pt x="30" y="59"/>
                  <a:pt x="43" y="59"/>
                </a:cubicBezTo>
                <a:cubicBezTo>
                  <a:pt x="58" y="59"/>
                  <a:pt x="70" y="48"/>
                  <a:pt x="71" y="32"/>
                </a:cubicBezTo>
                <a:cubicBezTo>
                  <a:pt x="80" y="27"/>
                  <a:pt x="80" y="27"/>
                  <a:pt x="80" y="27"/>
                </a:cubicBezTo>
                <a:cubicBezTo>
                  <a:pt x="89" y="32"/>
                  <a:pt x="89" y="32"/>
                  <a:pt x="89" y="32"/>
                </a:cubicBezTo>
                <a:cubicBezTo>
                  <a:pt x="91" y="48"/>
                  <a:pt x="103" y="59"/>
                  <a:pt x="116" y="59"/>
                </a:cubicBezTo>
                <a:cubicBezTo>
                  <a:pt x="131" y="59"/>
                  <a:pt x="141" y="48"/>
                  <a:pt x="144" y="34"/>
                </a:cubicBezTo>
                <a:cubicBezTo>
                  <a:pt x="156" y="34"/>
                  <a:pt x="156" y="34"/>
                  <a:pt x="156" y="34"/>
                </a:cubicBezTo>
                <a:cubicBezTo>
                  <a:pt x="159" y="34"/>
                  <a:pt x="160" y="32"/>
                  <a:pt x="160" y="31"/>
                </a:cubicBezTo>
                <a:cubicBezTo>
                  <a:pt x="160" y="27"/>
                  <a:pt x="159" y="26"/>
                  <a:pt x="156" y="26"/>
                </a:cubicBezTo>
                <a:close/>
                <a:moveTo>
                  <a:pt x="43" y="51"/>
                </a:moveTo>
                <a:cubicBezTo>
                  <a:pt x="33" y="51"/>
                  <a:pt x="24" y="42"/>
                  <a:pt x="24" y="31"/>
                </a:cubicBezTo>
                <a:cubicBezTo>
                  <a:pt x="24" y="18"/>
                  <a:pt x="33" y="8"/>
                  <a:pt x="43" y="8"/>
                </a:cubicBezTo>
                <a:cubicBezTo>
                  <a:pt x="55" y="8"/>
                  <a:pt x="64" y="18"/>
                  <a:pt x="64" y="31"/>
                </a:cubicBezTo>
                <a:cubicBezTo>
                  <a:pt x="64" y="42"/>
                  <a:pt x="55" y="51"/>
                  <a:pt x="43" y="51"/>
                </a:cubicBezTo>
                <a:close/>
                <a:moveTo>
                  <a:pt x="116" y="51"/>
                </a:moveTo>
                <a:cubicBezTo>
                  <a:pt x="106" y="51"/>
                  <a:pt x="97" y="42"/>
                  <a:pt x="97" y="31"/>
                </a:cubicBezTo>
                <a:cubicBezTo>
                  <a:pt x="97" y="18"/>
                  <a:pt x="106" y="8"/>
                  <a:pt x="116" y="8"/>
                </a:cubicBezTo>
                <a:cubicBezTo>
                  <a:pt x="128" y="8"/>
                  <a:pt x="137" y="18"/>
                  <a:pt x="137" y="31"/>
                </a:cubicBezTo>
                <a:cubicBezTo>
                  <a:pt x="137" y="42"/>
                  <a:pt x="128" y="51"/>
                  <a:pt x="116" y="51"/>
                </a:cubicBezTo>
                <a:close/>
                <a:moveTo>
                  <a:pt x="116" y="51"/>
                </a:moveTo>
                <a:cubicBezTo>
                  <a:pt x="116" y="51"/>
                  <a:pt x="116" y="51"/>
                  <a:pt x="116" y="5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BC494814-0563-6DC6-1FC2-2FC9A8B931B7}"/>
              </a:ext>
            </a:extLst>
          </p:cNvPr>
          <p:cNvSpPr>
            <a:spLocks noEditPoints="1"/>
          </p:cNvSpPr>
          <p:nvPr/>
        </p:nvSpPr>
        <p:spPr bwMode="auto">
          <a:xfrm>
            <a:off x="1284288" y="1441451"/>
            <a:ext cx="265113" cy="119063"/>
          </a:xfrm>
          <a:custGeom>
            <a:avLst/>
            <a:gdLst>
              <a:gd name="T0" fmla="*/ 30 w 167"/>
              <a:gd name="T1" fmla="*/ 63 h 75"/>
              <a:gd name="T2" fmla="*/ 53 w 167"/>
              <a:gd name="T3" fmla="*/ 63 h 75"/>
              <a:gd name="T4" fmla="*/ 41 w 167"/>
              <a:gd name="T5" fmla="*/ 70 h 75"/>
              <a:gd name="T6" fmla="*/ 41 w 167"/>
              <a:gd name="T7" fmla="*/ 58 h 75"/>
              <a:gd name="T8" fmla="*/ 41 w 167"/>
              <a:gd name="T9" fmla="*/ 70 h 75"/>
              <a:gd name="T10" fmla="*/ 128 w 167"/>
              <a:gd name="T11" fmla="*/ 63 h 75"/>
              <a:gd name="T12" fmla="*/ 151 w 167"/>
              <a:gd name="T13" fmla="*/ 63 h 75"/>
              <a:gd name="T14" fmla="*/ 139 w 167"/>
              <a:gd name="T15" fmla="*/ 70 h 75"/>
              <a:gd name="T16" fmla="*/ 139 w 167"/>
              <a:gd name="T17" fmla="*/ 56 h 75"/>
              <a:gd name="T18" fmla="*/ 139 w 167"/>
              <a:gd name="T19" fmla="*/ 70 h 75"/>
              <a:gd name="T20" fmla="*/ 162 w 167"/>
              <a:gd name="T21" fmla="*/ 9 h 75"/>
              <a:gd name="T22" fmla="*/ 154 w 167"/>
              <a:gd name="T23" fmla="*/ 0 h 75"/>
              <a:gd name="T24" fmla="*/ 21 w 167"/>
              <a:gd name="T25" fmla="*/ 18 h 75"/>
              <a:gd name="T26" fmla="*/ 15 w 167"/>
              <a:gd name="T27" fmla="*/ 63 h 75"/>
              <a:gd name="T28" fmla="*/ 41 w 167"/>
              <a:gd name="T29" fmla="*/ 49 h 75"/>
              <a:gd name="T30" fmla="*/ 126 w 167"/>
              <a:gd name="T31" fmla="*/ 63 h 75"/>
              <a:gd name="T32" fmla="*/ 152 w 167"/>
              <a:gd name="T33" fmla="*/ 63 h 75"/>
              <a:gd name="T34" fmla="*/ 39 w 167"/>
              <a:gd name="T35" fmla="*/ 39 h 75"/>
              <a:gd name="T36" fmla="*/ 34 w 167"/>
              <a:gd name="T37" fmla="*/ 37 h 75"/>
              <a:gd name="T38" fmla="*/ 41 w 167"/>
              <a:gd name="T39" fmla="*/ 37 h 75"/>
              <a:gd name="T40" fmla="*/ 43 w 167"/>
              <a:gd name="T41" fmla="*/ 30 h 75"/>
              <a:gd name="T42" fmla="*/ 43 w 167"/>
              <a:gd name="T43" fmla="*/ 7 h 75"/>
              <a:gd name="T44" fmla="*/ 65 w 167"/>
              <a:gd name="T45" fmla="*/ 30 h 75"/>
              <a:gd name="T46" fmla="*/ 47 w 167"/>
              <a:gd name="T47" fmla="*/ 5 h 75"/>
              <a:gd name="T48" fmla="*/ 65 w 167"/>
              <a:gd name="T49" fmla="*/ 30 h 75"/>
              <a:gd name="T50" fmla="*/ 70 w 167"/>
              <a:gd name="T51" fmla="*/ 30 h 75"/>
              <a:gd name="T52" fmla="*/ 88 w 167"/>
              <a:gd name="T53" fmla="*/ 5 h 75"/>
              <a:gd name="T54" fmla="*/ 111 w 167"/>
              <a:gd name="T55" fmla="*/ 30 h 75"/>
              <a:gd name="T56" fmla="*/ 92 w 167"/>
              <a:gd name="T57" fmla="*/ 5 h 75"/>
              <a:gd name="T58" fmla="*/ 111 w 167"/>
              <a:gd name="T59" fmla="*/ 30 h 75"/>
              <a:gd name="T60" fmla="*/ 115 w 167"/>
              <a:gd name="T61" fmla="*/ 30 h 75"/>
              <a:gd name="T62" fmla="*/ 133 w 167"/>
              <a:gd name="T63" fmla="*/ 5 h 75"/>
              <a:gd name="T64" fmla="*/ 157 w 167"/>
              <a:gd name="T65" fmla="*/ 9 h 75"/>
              <a:gd name="T66" fmla="*/ 138 w 167"/>
              <a:gd name="T67" fmla="*/ 30 h 75"/>
              <a:gd name="T68" fmla="*/ 154 w 167"/>
              <a:gd name="T69" fmla="*/ 5 h 75"/>
              <a:gd name="T70" fmla="*/ 157 w 167"/>
              <a:gd name="T71" fmla="*/ 9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7" h="75">
                <a:moveTo>
                  <a:pt x="41" y="51"/>
                </a:moveTo>
                <a:cubicBezTo>
                  <a:pt x="36" y="51"/>
                  <a:pt x="30" y="56"/>
                  <a:pt x="30" y="63"/>
                </a:cubicBezTo>
                <a:cubicBezTo>
                  <a:pt x="30" y="70"/>
                  <a:pt x="36" y="75"/>
                  <a:pt x="41" y="75"/>
                </a:cubicBezTo>
                <a:cubicBezTo>
                  <a:pt x="48" y="75"/>
                  <a:pt x="53" y="70"/>
                  <a:pt x="53" y="63"/>
                </a:cubicBezTo>
                <a:cubicBezTo>
                  <a:pt x="53" y="56"/>
                  <a:pt x="48" y="51"/>
                  <a:pt x="41" y="51"/>
                </a:cubicBezTo>
                <a:close/>
                <a:moveTo>
                  <a:pt x="41" y="70"/>
                </a:moveTo>
                <a:cubicBezTo>
                  <a:pt x="38" y="70"/>
                  <a:pt x="36" y="67"/>
                  <a:pt x="36" y="63"/>
                </a:cubicBezTo>
                <a:cubicBezTo>
                  <a:pt x="36" y="60"/>
                  <a:pt x="38" y="58"/>
                  <a:pt x="41" y="58"/>
                </a:cubicBezTo>
                <a:cubicBezTo>
                  <a:pt x="44" y="58"/>
                  <a:pt x="48" y="60"/>
                  <a:pt x="48" y="63"/>
                </a:cubicBezTo>
                <a:cubicBezTo>
                  <a:pt x="48" y="67"/>
                  <a:pt x="44" y="70"/>
                  <a:pt x="41" y="70"/>
                </a:cubicBezTo>
                <a:close/>
                <a:moveTo>
                  <a:pt x="139" y="51"/>
                </a:moveTo>
                <a:cubicBezTo>
                  <a:pt x="133" y="51"/>
                  <a:pt x="128" y="56"/>
                  <a:pt x="128" y="63"/>
                </a:cubicBezTo>
                <a:cubicBezTo>
                  <a:pt x="128" y="70"/>
                  <a:pt x="133" y="75"/>
                  <a:pt x="139" y="75"/>
                </a:cubicBezTo>
                <a:cubicBezTo>
                  <a:pt x="146" y="75"/>
                  <a:pt x="151" y="70"/>
                  <a:pt x="151" y="63"/>
                </a:cubicBezTo>
                <a:cubicBezTo>
                  <a:pt x="151" y="56"/>
                  <a:pt x="146" y="51"/>
                  <a:pt x="139" y="51"/>
                </a:cubicBezTo>
                <a:close/>
                <a:moveTo>
                  <a:pt x="139" y="70"/>
                </a:moveTo>
                <a:cubicBezTo>
                  <a:pt x="136" y="70"/>
                  <a:pt x="134" y="67"/>
                  <a:pt x="134" y="63"/>
                </a:cubicBezTo>
                <a:cubicBezTo>
                  <a:pt x="134" y="60"/>
                  <a:pt x="136" y="56"/>
                  <a:pt x="139" y="56"/>
                </a:cubicBezTo>
                <a:cubicBezTo>
                  <a:pt x="143" y="56"/>
                  <a:pt x="146" y="60"/>
                  <a:pt x="146" y="63"/>
                </a:cubicBezTo>
                <a:cubicBezTo>
                  <a:pt x="146" y="67"/>
                  <a:pt x="143" y="70"/>
                  <a:pt x="139" y="70"/>
                </a:cubicBezTo>
                <a:close/>
                <a:moveTo>
                  <a:pt x="162" y="37"/>
                </a:moveTo>
                <a:cubicBezTo>
                  <a:pt x="162" y="9"/>
                  <a:pt x="162" y="9"/>
                  <a:pt x="162" y="9"/>
                </a:cubicBezTo>
                <a:cubicBezTo>
                  <a:pt x="162" y="7"/>
                  <a:pt x="162" y="4"/>
                  <a:pt x="160" y="2"/>
                </a:cubicBezTo>
                <a:cubicBezTo>
                  <a:pt x="159" y="0"/>
                  <a:pt x="156" y="0"/>
                  <a:pt x="154" y="0"/>
                </a:cubicBezTo>
                <a:cubicBezTo>
                  <a:pt x="146" y="0"/>
                  <a:pt x="51" y="0"/>
                  <a:pt x="46" y="0"/>
                </a:cubicBezTo>
                <a:cubicBezTo>
                  <a:pt x="39" y="0"/>
                  <a:pt x="31" y="5"/>
                  <a:pt x="21" y="18"/>
                </a:cubicBezTo>
                <a:cubicBezTo>
                  <a:pt x="15" y="26"/>
                  <a:pt x="11" y="30"/>
                  <a:pt x="8" y="33"/>
                </a:cubicBezTo>
                <a:cubicBezTo>
                  <a:pt x="0" y="47"/>
                  <a:pt x="3" y="63"/>
                  <a:pt x="15" y="63"/>
                </a:cubicBezTo>
                <a:cubicBezTo>
                  <a:pt x="16" y="63"/>
                  <a:pt x="23" y="63"/>
                  <a:pt x="28" y="63"/>
                </a:cubicBezTo>
                <a:cubicBezTo>
                  <a:pt x="28" y="54"/>
                  <a:pt x="34" y="49"/>
                  <a:pt x="41" y="49"/>
                </a:cubicBezTo>
                <a:cubicBezTo>
                  <a:pt x="49" y="49"/>
                  <a:pt x="54" y="54"/>
                  <a:pt x="54" y="63"/>
                </a:cubicBezTo>
                <a:cubicBezTo>
                  <a:pt x="126" y="63"/>
                  <a:pt x="126" y="63"/>
                  <a:pt x="126" y="63"/>
                </a:cubicBezTo>
                <a:cubicBezTo>
                  <a:pt x="126" y="54"/>
                  <a:pt x="133" y="49"/>
                  <a:pt x="139" y="49"/>
                </a:cubicBezTo>
                <a:cubicBezTo>
                  <a:pt x="147" y="49"/>
                  <a:pt x="152" y="54"/>
                  <a:pt x="152" y="63"/>
                </a:cubicBezTo>
                <a:cubicBezTo>
                  <a:pt x="167" y="61"/>
                  <a:pt x="164" y="42"/>
                  <a:pt x="162" y="37"/>
                </a:cubicBezTo>
                <a:close/>
                <a:moveTo>
                  <a:pt x="39" y="39"/>
                </a:moveTo>
                <a:cubicBezTo>
                  <a:pt x="34" y="39"/>
                  <a:pt x="34" y="39"/>
                  <a:pt x="34" y="39"/>
                </a:cubicBezTo>
                <a:cubicBezTo>
                  <a:pt x="34" y="39"/>
                  <a:pt x="34" y="39"/>
                  <a:pt x="34" y="37"/>
                </a:cubicBezTo>
                <a:cubicBezTo>
                  <a:pt x="39" y="37"/>
                  <a:pt x="39" y="37"/>
                  <a:pt x="39" y="37"/>
                </a:cubicBezTo>
                <a:cubicBezTo>
                  <a:pt x="41" y="37"/>
                  <a:pt x="41" y="37"/>
                  <a:pt x="41" y="37"/>
                </a:cubicBezTo>
                <a:cubicBezTo>
                  <a:pt x="41" y="39"/>
                  <a:pt x="41" y="39"/>
                  <a:pt x="39" y="39"/>
                </a:cubicBezTo>
                <a:close/>
                <a:moveTo>
                  <a:pt x="43" y="30"/>
                </a:moveTo>
                <a:cubicBezTo>
                  <a:pt x="18" y="30"/>
                  <a:pt x="18" y="30"/>
                  <a:pt x="18" y="30"/>
                </a:cubicBezTo>
                <a:cubicBezTo>
                  <a:pt x="25" y="21"/>
                  <a:pt x="34" y="9"/>
                  <a:pt x="43" y="7"/>
                </a:cubicBezTo>
                <a:cubicBezTo>
                  <a:pt x="43" y="30"/>
                  <a:pt x="43" y="30"/>
                  <a:pt x="43" y="30"/>
                </a:cubicBezTo>
                <a:close/>
                <a:moveTo>
                  <a:pt x="65" y="30"/>
                </a:moveTo>
                <a:cubicBezTo>
                  <a:pt x="47" y="30"/>
                  <a:pt x="47" y="30"/>
                  <a:pt x="47" y="30"/>
                </a:cubicBezTo>
                <a:cubicBezTo>
                  <a:pt x="47" y="5"/>
                  <a:pt x="47" y="5"/>
                  <a:pt x="47" y="5"/>
                </a:cubicBezTo>
                <a:cubicBezTo>
                  <a:pt x="51" y="5"/>
                  <a:pt x="57" y="5"/>
                  <a:pt x="65" y="5"/>
                </a:cubicBezTo>
                <a:cubicBezTo>
                  <a:pt x="65" y="30"/>
                  <a:pt x="65" y="30"/>
                  <a:pt x="65" y="30"/>
                </a:cubicBezTo>
                <a:close/>
                <a:moveTo>
                  <a:pt x="88" y="30"/>
                </a:moveTo>
                <a:cubicBezTo>
                  <a:pt x="70" y="30"/>
                  <a:pt x="70" y="30"/>
                  <a:pt x="70" y="30"/>
                </a:cubicBezTo>
                <a:cubicBezTo>
                  <a:pt x="70" y="5"/>
                  <a:pt x="70" y="5"/>
                  <a:pt x="70" y="5"/>
                </a:cubicBezTo>
                <a:cubicBezTo>
                  <a:pt x="75" y="5"/>
                  <a:pt x="82" y="5"/>
                  <a:pt x="88" y="5"/>
                </a:cubicBezTo>
                <a:lnTo>
                  <a:pt x="88" y="30"/>
                </a:lnTo>
                <a:close/>
                <a:moveTo>
                  <a:pt x="111" y="30"/>
                </a:moveTo>
                <a:cubicBezTo>
                  <a:pt x="92" y="30"/>
                  <a:pt x="92" y="30"/>
                  <a:pt x="92" y="30"/>
                </a:cubicBezTo>
                <a:cubicBezTo>
                  <a:pt x="92" y="5"/>
                  <a:pt x="92" y="5"/>
                  <a:pt x="92" y="5"/>
                </a:cubicBezTo>
                <a:cubicBezTo>
                  <a:pt x="98" y="5"/>
                  <a:pt x="105" y="5"/>
                  <a:pt x="111" y="5"/>
                </a:cubicBezTo>
                <a:cubicBezTo>
                  <a:pt x="111" y="30"/>
                  <a:pt x="111" y="30"/>
                  <a:pt x="111" y="30"/>
                </a:cubicBezTo>
                <a:close/>
                <a:moveTo>
                  <a:pt x="133" y="30"/>
                </a:moveTo>
                <a:cubicBezTo>
                  <a:pt x="115" y="30"/>
                  <a:pt x="115" y="30"/>
                  <a:pt x="115" y="30"/>
                </a:cubicBezTo>
                <a:cubicBezTo>
                  <a:pt x="115" y="5"/>
                  <a:pt x="115" y="5"/>
                  <a:pt x="115" y="5"/>
                </a:cubicBezTo>
                <a:cubicBezTo>
                  <a:pt x="121" y="5"/>
                  <a:pt x="128" y="5"/>
                  <a:pt x="133" y="5"/>
                </a:cubicBezTo>
                <a:cubicBezTo>
                  <a:pt x="133" y="30"/>
                  <a:pt x="133" y="30"/>
                  <a:pt x="133" y="30"/>
                </a:cubicBezTo>
                <a:close/>
                <a:moveTo>
                  <a:pt x="157" y="9"/>
                </a:moveTo>
                <a:cubicBezTo>
                  <a:pt x="157" y="30"/>
                  <a:pt x="157" y="30"/>
                  <a:pt x="157" y="30"/>
                </a:cubicBezTo>
                <a:cubicBezTo>
                  <a:pt x="138" y="30"/>
                  <a:pt x="138" y="30"/>
                  <a:pt x="138" y="30"/>
                </a:cubicBezTo>
                <a:cubicBezTo>
                  <a:pt x="138" y="5"/>
                  <a:pt x="138" y="5"/>
                  <a:pt x="138" y="5"/>
                </a:cubicBezTo>
                <a:cubicBezTo>
                  <a:pt x="146" y="5"/>
                  <a:pt x="151" y="5"/>
                  <a:pt x="154" y="5"/>
                </a:cubicBezTo>
                <a:cubicBezTo>
                  <a:pt x="156" y="5"/>
                  <a:pt x="157" y="5"/>
                  <a:pt x="157" y="5"/>
                </a:cubicBezTo>
                <a:cubicBezTo>
                  <a:pt x="157" y="5"/>
                  <a:pt x="157" y="7"/>
                  <a:pt x="157" y="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FC662996-9142-285E-35C2-611D880B61B6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1435101"/>
            <a:ext cx="254000" cy="131763"/>
          </a:xfrm>
          <a:custGeom>
            <a:avLst/>
            <a:gdLst>
              <a:gd name="T0" fmla="*/ 65 w 160"/>
              <a:gd name="T1" fmla="*/ 56 h 83"/>
              <a:gd name="T2" fmla="*/ 39 w 160"/>
              <a:gd name="T3" fmla="*/ 73 h 83"/>
              <a:gd name="T4" fmla="*/ 8 w 160"/>
              <a:gd name="T5" fmla="*/ 43 h 83"/>
              <a:gd name="T6" fmla="*/ 39 w 160"/>
              <a:gd name="T7" fmla="*/ 10 h 83"/>
              <a:gd name="T8" fmla="*/ 66 w 160"/>
              <a:gd name="T9" fmla="*/ 31 h 83"/>
              <a:gd name="T10" fmla="*/ 71 w 160"/>
              <a:gd name="T11" fmla="*/ 32 h 83"/>
              <a:gd name="T12" fmla="*/ 74 w 160"/>
              <a:gd name="T13" fmla="*/ 27 h 83"/>
              <a:gd name="T14" fmla="*/ 39 w 160"/>
              <a:gd name="T15" fmla="*/ 0 h 83"/>
              <a:gd name="T16" fmla="*/ 0 w 160"/>
              <a:gd name="T17" fmla="*/ 43 h 83"/>
              <a:gd name="T18" fmla="*/ 39 w 160"/>
              <a:gd name="T19" fmla="*/ 83 h 83"/>
              <a:gd name="T20" fmla="*/ 73 w 160"/>
              <a:gd name="T21" fmla="*/ 61 h 83"/>
              <a:gd name="T22" fmla="*/ 71 w 160"/>
              <a:gd name="T23" fmla="*/ 54 h 83"/>
              <a:gd name="T24" fmla="*/ 65 w 160"/>
              <a:gd name="T25" fmla="*/ 56 h 83"/>
              <a:gd name="T26" fmla="*/ 122 w 160"/>
              <a:gd name="T27" fmla="*/ 0 h 83"/>
              <a:gd name="T28" fmla="*/ 86 w 160"/>
              <a:gd name="T29" fmla="*/ 27 h 83"/>
              <a:gd name="T30" fmla="*/ 88 w 160"/>
              <a:gd name="T31" fmla="*/ 32 h 83"/>
              <a:gd name="T32" fmla="*/ 94 w 160"/>
              <a:gd name="T33" fmla="*/ 31 h 83"/>
              <a:gd name="T34" fmla="*/ 122 w 160"/>
              <a:gd name="T35" fmla="*/ 10 h 83"/>
              <a:gd name="T36" fmla="*/ 152 w 160"/>
              <a:gd name="T37" fmla="*/ 43 h 83"/>
              <a:gd name="T38" fmla="*/ 122 w 160"/>
              <a:gd name="T39" fmla="*/ 73 h 83"/>
              <a:gd name="T40" fmla="*/ 96 w 160"/>
              <a:gd name="T41" fmla="*/ 56 h 83"/>
              <a:gd name="T42" fmla="*/ 89 w 160"/>
              <a:gd name="T43" fmla="*/ 54 h 83"/>
              <a:gd name="T44" fmla="*/ 88 w 160"/>
              <a:gd name="T45" fmla="*/ 61 h 83"/>
              <a:gd name="T46" fmla="*/ 122 w 160"/>
              <a:gd name="T47" fmla="*/ 83 h 83"/>
              <a:gd name="T48" fmla="*/ 160 w 160"/>
              <a:gd name="T49" fmla="*/ 43 h 83"/>
              <a:gd name="T50" fmla="*/ 122 w 160"/>
              <a:gd name="T51" fmla="*/ 0 h 83"/>
              <a:gd name="T52" fmla="*/ 32 w 160"/>
              <a:gd name="T53" fmla="*/ 42 h 83"/>
              <a:gd name="T54" fmla="*/ 37 w 160"/>
              <a:gd name="T55" fmla="*/ 47 h 83"/>
              <a:gd name="T56" fmla="*/ 123 w 160"/>
              <a:gd name="T57" fmla="*/ 47 h 83"/>
              <a:gd name="T58" fmla="*/ 128 w 160"/>
              <a:gd name="T59" fmla="*/ 42 h 83"/>
              <a:gd name="T60" fmla="*/ 123 w 160"/>
              <a:gd name="T61" fmla="*/ 39 h 83"/>
              <a:gd name="T62" fmla="*/ 37 w 160"/>
              <a:gd name="T63" fmla="*/ 39 h 83"/>
              <a:gd name="T64" fmla="*/ 32 w 160"/>
              <a:gd name="T65" fmla="*/ 4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83">
                <a:moveTo>
                  <a:pt x="65" y="56"/>
                </a:moveTo>
                <a:cubicBezTo>
                  <a:pt x="60" y="66"/>
                  <a:pt x="48" y="73"/>
                  <a:pt x="39" y="73"/>
                </a:cubicBezTo>
                <a:cubicBezTo>
                  <a:pt x="21" y="73"/>
                  <a:pt x="8" y="60"/>
                  <a:pt x="8" y="43"/>
                </a:cubicBezTo>
                <a:cubicBezTo>
                  <a:pt x="8" y="24"/>
                  <a:pt x="21" y="10"/>
                  <a:pt x="39" y="10"/>
                </a:cubicBezTo>
                <a:cubicBezTo>
                  <a:pt x="50" y="10"/>
                  <a:pt x="61" y="19"/>
                  <a:pt x="66" y="31"/>
                </a:cubicBezTo>
                <a:cubicBezTo>
                  <a:pt x="66" y="32"/>
                  <a:pt x="69" y="34"/>
                  <a:pt x="71" y="32"/>
                </a:cubicBezTo>
                <a:cubicBezTo>
                  <a:pt x="74" y="32"/>
                  <a:pt x="76" y="29"/>
                  <a:pt x="74" y="27"/>
                </a:cubicBezTo>
                <a:cubicBezTo>
                  <a:pt x="68" y="10"/>
                  <a:pt x="53" y="0"/>
                  <a:pt x="39" y="0"/>
                </a:cubicBezTo>
                <a:cubicBezTo>
                  <a:pt x="16" y="0"/>
                  <a:pt x="0" y="19"/>
                  <a:pt x="0" y="43"/>
                </a:cubicBezTo>
                <a:cubicBezTo>
                  <a:pt x="0" y="65"/>
                  <a:pt x="16" y="83"/>
                  <a:pt x="39" y="83"/>
                </a:cubicBezTo>
                <a:cubicBezTo>
                  <a:pt x="52" y="83"/>
                  <a:pt x="66" y="75"/>
                  <a:pt x="73" y="61"/>
                </a:cubicBezTo>
                <a:cubicBezTo>
                  <a:pt x="74" y="60"/>
                  <a:pt x="73" y="56"/>
                  <a:pt x="71" y="54"/>
                </a:cubicBezTo>
                <a:cubicBezTo>
                  <a:pt x="68" y="53"/>
                  <a:pt x="66" y="54"/>
                  <a:pt x="65" y="56"/>
                </a:cubicBezTo>
                <a:close/>
                <a:moveTo>
                  <a:pt x="122" y="0"/>
                </a:moveTo>
                <a:cubicBezTo>
                  <a:pt x="106" y="0"/>
                  <a:pt x="91" y="10"/>
                  <a:pt x="86" y="27"/>
                </a:cubicBezTo>
                <a:cubicBezTo>
                  <a:pt x="85" y="29"/>
                  <a:pt x="86" y="32"/>
                  <a:pt x="88" y="32"/>
                </a:cubicBezTo>
                <a:cubicBezTo>
                  <a:pt x="91" y="34"/>
                  <a:pt x="93" y="32"/>
                  <a:pt x="94" y="31"/>
                </a:cubicBezTo>
                <a:cubicBezTo>
                  <a:pt x="99" y="19"/>
                  <a:pt x="109" y="10"/>
                  <a:pt x="122" y="10"/>
                </a:cubicBezTo>
                <a:cubicBezTo>
                  <a:pt x="138" y="10"/>
                  <a:pt x="152" y="24"/>
                  <a:pt x="152" y="43"/>
                </a:cubicBezTo>
                <a:cubicBezTo>
                  <a:pt x="152" y="60"/>
                  <a:pt x="138" y="73"/>
                  <a:pt x="122" y="73"/>
                </a:cubicBezTo>
                <a:cubicBezTo>
                  <a:pt x="110" y="73"/>
                  <a:pt x="101" y="66"/>
                  <a:pt x="96" y="56"/>
                </a:cubicBezTo>
                <a:cubicBezTo>
                  <a:pt x="94" y="54"/>
                  <a:pt x="91" y="53"/>
                  <a:pt x="89" y="54"/>
                </a:cubicBezTo>
                <a:cubicBezTo>
                  <a:pt x="88" y="56"/>
                  <a:pt x="86" y="60"/>
                  <a:pt x="88" y="61"/>
                </a:cubicBezTo>
                <a:cubicBezTo>
                  <a:pt x="94" y="75"/>
                  <a:pt x="107" y="83"/>
                  <a:pt x="122" y="83"/>
                </a:cubicBezTo>
                <a:cubicBezTo>
                  <a:pt x="143" y="83"/>
                  <a:pt x="160" y="65"/>
                  <a:pt x="160" y="43"/>
                </a:cubicBezTo>
                <a:cubicBezTo>
                  <a:pt x="160" y="19"/>
                  <a:pt x="143" y="0"/>
                  <a:pt x="122" y="0"/>
                </a:cubicBezTo>
                <a:close/>
                <a:moveTo>
                  <a:pt x="32" y="42"/>
                </a:moveTo>
                <a:cubicBezTo>
                  <a:pt x="32" y="46"/>
                  <a:pt x="34" y="47"/>
                  <a:pt x="37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47"/>
                  <a:pt x="128" y="46"/>
                  <a:pt x="128" y="42"/>
                </a:cubicBezTo>
                <a:cubicBezTo>
                  <a:pt x="128" y="41"/>
                  <a:pt x="125" y="39"/>
                  <a:pt x="123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4" y="39"/>
                  <a:pt x="32" y="41"/>
                  <a:pt x="32" y="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265F7B22-2214-8579-76A5-C4B731866A1F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1374776"/>
            <a:ext cx="247650" cy="254000"/>
          </a:xfrm>
          <a:custGeom>
            <a:avLst/>
            <a:gdLst>
              <a:gd name="T0" fmla="*/ 155 w 156"/>
              <a:gd name="T1" fmla="*/ 26 h 160"/>
              <a:gd name="T2" fmla="*/ 151 w 156"/>
              <a:gd name="T3" fmla="*/ 22 h 160"/>
              <a:gd name="T4" fmla="*/ 65 w 156"/>
              <a:gd name="T5" fmla="*/ 0 h 160"/>
              <a:gd name="T6" fmla="*/ 59 w 156"/>
              <a:gd name="T7" fmla="*/ 4 h 160"/>
              <a:gd name="T8" fmla="*/ 26 w 156"/>
              <a:gd name="T9" fmla="*/ 92 h 160"/>
              <a:gd name="T10" fmla="*/ 37 w 156"/>
              <a:gd name="T11" fmla="*/ 97 h 160"/>
              <a:gd name="T12" fmla="*/ 69 w 156"/>
              <a:gd name="T13" fmla="*/ 13 h 160"/>
              <a:gd name="T14" fmla="*/ 143 w 156"/>
              <a:gd name="T15" fmla="*/ 34 h 160"/>
              <a:gd name="T16" fmla="*/ 116 w 156"/>
              <a:gd name="T17" fmla="*/ 110 h 160"/>
              <a:gd name="T18" fmla="*/ 92 w 156"/>
              <a:gd name="T19" fmla="*/ 147 h 160"/>
              <a:gd name="T20" fmla="*/ 71 w 156"/>
              <a:gd name="T21" fmla="*/ 122 h 160"/>
              <a:gd name="T22" fmla="*/ 5 w 156"/>
              <a:gd name="T23" fmla="*/ 93 h 160"/>
              <a:gd name="T24" fmla="*/ 23 w 156"/>
              <a:gd name="T25" fmla="*/ 132 h 160"/>
              <a:gd name="T26" fmla="*/ 72 w 156"/>
              <a:gd name="T27" fmla="*/ 156 h 160"/>
              <a:gd name="T28" fmla="*/ 87 w 156"/>
              <a:gd name="T29" fmla="*/ 160 h 160"/>
              <a:gd name="T30" fmla="*/ 127 w 156"/>
              <a:gd name="T31" fmla="*/ 114 h 160"/>
              <a:gd name="T32" fmla="*/ 155 w 156"/>
              <a:gd name="T33" fmla="*/ 30 h 160"/>
              <a:gd name="T34" fmla="*/ 155 w 156"/>
              <a:gd name="T35" fmla="*/ 26 h 160"/>
              <a:gd name="T36" fmla="*/ 116 w 156"/>
              <a:gd name="T37" fmla="*/ 60 h 160"/>
              <a:gd name="T38" fmla="*/ 117 w 156"/>
              <a:gd name="T39" fmla="*/ 60 h 160"/>
              <a:gd name="T40" fmla="*/ 123 w 156"/>
              <a:gd name="T41" fmla="*/ 56 h 160"/>
              <a:gd name="T42" fmla="*/ 119 w 156"/>
              <a:gd name="T43" fmla="*/ 49 h 160"/>
              <a:gd name="T44" fmla="*/ 94 w 156"/>
              <a:gd name="T45" fmla="*/ 40 h 160"/>
              <a:gd name="T46" fmla="*/ 87 w 156"/>
              <a:gd name="T47" fmla="*/ 45 h 160"/>
              <a:gd name="T48" fmla="*/ 91 w 156"/>
              <a:gd name="T49" fmla="*/ 52 h 160"/>
              <a:gd name="T50" fmla="*/ 116 w 156"/>
              <a:gd name="T51" fmla="*/ 60 h 160"/>
              <a:gd name="T52" fmla="*/ 77 w 156"/>
              <a:gd name="T53" fmla="*/ 70 h 160"/>
              <a:gd name="T54" fmla="*/ 81 w 156"/>
              <a:gd name="T55" fmla="*/ 78 h 160"/>
              <a:gd name="T56" fmla="*/ 105 w 156"/>
              <a:gd name="T57" fmla="*/ 87 h 160"/>
              <a:gd name="T58" fmla="*/ 108 w 156"/>
              <a:gd name="T59" fmla="*/ 87 h 160"/>
              <a:gd name="T60" fmla="*/ 113 w 156"/>
              <a:gd name="T61" fmla="*/ 83 h 160"/>
              <a:gd name="T62" fmla="*/ 109 w 156"/>
              <a:gd name="T63" fmla="*/ 75 h 160"/>
              <a:gd name="T64" fmla="*/ 84 w 156"/>
              <a:gd name="T65" fmla="*/ 66 h 160"/>
              <a:gd name="T66" fmla="*/ 77 w 156"/>
              <a:gd name="T67" fmla="*/ 70 h 160"/>
              <a:gd name="T68" fmla="*/ 75 w 156"/>
              <a:gd name="T69" fmla="*/ 92 h 160"/>
              <a:gd name="T70" fmla="*/ 67 w 156"/>
              <a:gd name="T71" fmla="*/ 96 h 160"/>
              <a:gd name="T72" fmla="*/ 71 w 156"/>
              <a:gd name="T73" fmla="*/ 104 h 160"/>
              <a:gd name="T74" fmla="*/ 95 w 156"/>
              <a:gd name="T75" fmla="*/ 113 h 160"/>
              <a:gd name="T76" fmla="*/ 98 w 156"/>
              <a:gd name="T77" fmla="*/ 113 h 160"/>
              <a:gd name="T78" fmla="*/ 103 w 156"/>
              <a:gd name="T79" fmla="*/ 109 h 160"/>
              <a:gd name="T80" fmla="*/ 99 w 156"/>
              <a:gd name="T81" fmla="*/ 101 h 160"/>
              <a:gd name="T82" fmla="*/ 75 w 156"/>
              <a:gd name="T83" fmla="*/ 92 h 160"/>
              <a:gd name="T84" fmla="*/ 73 w 156"/>
              <a:gd name="T85" fmla="*/ 33 h 160"/>
              <a:gd name="T86" fmla="*/ 67 w 156"/>
              <a:gd name="T87" fmla="*/ 40 h 160"/>
              <a:gd name="T88" fmla="*/ 73 w 156"/>
              <a:gd name="T89" fmla="*/ 47 h 160"/>
              <a:gd name="T90" fmla="*/ 79 w 156"/>
              <a:gd name="T91" fmla="*/ 40 h 160"/>
              <a:gd name="T92" fmla="*/ 73 w 156"/>
              <a:gd name="T93" fmla="*/ 33 h 160"/>
              <a:gd name="T94" fmla="*/ 58 w 156"/>
              <a:gd name="T95" fmla="*/ 65 h 160"/>
              <a:gd name="T96" fmla="*/ 65 w 156"/>
              <a:gd name="T97" fmla="*/ 71 h 160"/>
              <a:gd name="T98" fmla="*/ 71 w 156"/>
              <a:gd name="T99" fmla="*/ 65 h 160"/>
              <a:gd name="T100" fmla="*/ 65 w 156"/>
              <a:gd name="T101" fmla="*/ 59 h 160"/>
              <a:gd name="T102" fmla="*/ 58 w 156"/>
              <a:gd name="T103" fmla="*/ 65 h 160"/>
              <a:gd name="T104" fmla="*/ 48 w 156"/>
              <a:gd name="T105" fmla="*/ 91 h 160"/>
              <a:gd name="T106" fmla="*/ 55 w 156"/>
              <a:gd name="T107" fmla="*/ 97 h 160"/>
              <a:gd name="T108" fmla="*/ 61 w 156"/>
              <a:gd name="T109" fmla="*/ 91 h 160"/>
              <a:gd name="T110" fmla="*/ 55 w 156"/>
              <a:gd name="T111" fmla="*/ 84 h 160"/>
              <a:gd name="T112" fmla="*/ 48 w 156"/>
              <a:gd name="T113" fmla="*/ 9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6" h="160">
                <a:moveTo>
                  <a:pt x="155" y="26"/>
                </a:moveTo>
                <a:cubicBezTo>
                  <a:pt x="154" y="23"/>
                  <a:pt x="153" y="23"/>
                  <a:pt x="151" y="22"/>
                </a:cubicBezTo>
                <a:cubicBezTo>
                  <a:pt x="65" y="0"/>
                  <a:pt x="65" y="0"/>
                  <a:pt x="65" y="0"/>
                </a:cubicBezTo>
                <a:cubicBezTo>
                  <a:pt x="62" y="0"/>
                  <a:pt x="60" y="1"/>
                  <a:pt x="59" y="4"/>
                </a:cubicBezTo>
                <a:cubicBezTo>
                  <a:pt x="26" y="92"/>
                  <a:pt x="26" y="92"/>
                  <a:pt x="26" y="92"/>
                </a:cubicBezTo>
                <a:cubicBezTo>
                  <a:pt x="37" y="97"/>
                  <a:pt x="37" y="97"/>
                  <a:pt x="37" y="97"/>
                </a:cubicBezTo>
                <a:cubicBezTo>
                  <a:pt x="69" y="13"/>
                  <a:pt x="69" y="13"/>
                  <a:pt x="69" y="13"/>
                </a:cubicBezTo>
                <a:cubicBezTo>
                  <a:pt x="143" y="34"/>
                  <a:pt x="143" y="34"/>
                  <a:pt x="143" y="34"/>
                </a:cubicBezTo>
                <a:cubicBezTo>
                  <a:pt x="138" y="48"/>
                  <a:pt x="127" y="80"/>
                  <a:pt x="116" y="110"/>
                </a:cubicBezTo>
                <a:cubicBezTo>
                  <a:pt x="106" y="136"/>
                  <a:pt x="101" y="145"/>
                  <a:pt x="92" y="147"/>
                </a:cubicBezTo>
                <a:cubicBezTo>
                  <a:pt x="71" y="151"/>
                  <a:pt x="71" y="122"/>
                  <a:pt x="71" y="122"/>
                </a:cubicBezTo>
                <a:cubicBezTo>
                  <a:pt x="5" y="93"/>
                  <a:pt x="5" y="93"/>
                  <a:pt x="5" y="93"/>
                </a:cubicBezTo>
                <a:cubicBezTo>
                  <a:pt x="0" y="125"/>
                  <a:pt x="23" y="132"/>
                  <a:pt x="23" y="132"/>
                </a:cubicBezTo>
                <a:cubicBezTo>
                  <a:pt x="72" y="156"/>
                  <a:pt x="72" y="156"/>
                  <a:pt x="72" y="156"/>
                </a:cubicBezTo>
                <a:cubicBezTo>
                  <a:pt x="72" y="156"/>
                  <a:pt x="80" y="160"/>
                  <a:pt x="87" y="160"/>
                </a:cubicBezTo>
                <a:cubicBezTo>
                  <a:pt x="110" y="160"/>
                  <a:pt x="117" y="142"/>
                  <a:pt x="127" y="114"/>
                </a:cubicBezTo>
                <a:cubicBezTo>
                  <a:pt x="140" y="75"/>
                  <a:pt x="155" y="31"/>
                  <a:pt x="155" y="30"/>
                </a:cubicBezTo>
                <a:cubicBezTo>
                  <a:pt x="156" y="28"/>
                  <a:pt x="155" y="27"/>
                  <a:pt x="155" y="26"/>
                </a:cubicBezTo>
                <a:close/>
                <a:moveTo>
                  <a:pt x="116" y="60"/>
                </a:moveTo>
                <a:cubicBezTo>
                  <a:pt x="117" y="60"/>
                  <a:pt x="117" y="60"/>
                  <a:pt x="117" y="60"/>
                </a:cubicBezTo>
                <a:cubicBezTo>
                  <a:pt x="120" y="60"/>
                  <a:pt x="122" y="59"/>
                  <a:pt x="123" y="56"/>
                </a:cubicBezTo>
                <a:cubicBezTo>
                  <a:pt x="123" y="52"/>
                  <a:pt x="122" y="49"/>
                  <a:pt x="119" y="49"/>
                </a:cubicBezTo>
                <a:cubicBezTo>
                  <a:pt x="94" y="40"/>
                  <a:pt x="94" y="40"/>
                  <a:pt x="94" y="40"/>
                </a:cubicBezTo>
                <a:cubicBezTo>
                  <a:pt x="91" y="40"/>
                  <a:pt x="88" y="41"/>
                  <a:pt x="87" y="45"/>
                </a:cubicBezTo>
                <a:cubicBezTo>
                  <a:pt x="86" y="47"/>
                  <a:pt x="88" y="51"/>
                  <a:pt x="91" y="52"/>
                </a:cubicBezTo>
                <a:lnTo>
                  <a:pt x="116" y="60"/>
                </a:lnTo>
                <a:close/>
                <a:moveTo>
                  <a:pt x="77" y="70"/>
                </a:moveTo>
                <a:cubicBezTo>
                  <a:pt x="76" y="73"/>
                  <a:pt x="77" y="76"/>
                  <a:pt x="81" y="78"/>
                </a:cubicBezTo>
                <a:cubicBezTo>
                  <a:pt x="105" y="87"/>
                  <a:pt x="105" y="87"/>
                  <a:pt x="105" y="87"/>
                </a:cubicBezTo>
                <a:cubicBezTo>
                  <a:pt x="107" y="87"/>
                  <a:pt x="107" y="87"/>
                  <a:pt x="108" y="87"/>
                </a:cubicBezTo>
                <a:cubicBezTo>
                  <a:pt x="110" y="87"/>
                  <a:pt x="111" y="85"/>
                  <a:pt x="113" y="83"/>
                </a:cubicBezTo>
                <a:cubicBezTo>
                  <a:pt x="114" y="80"/>
                  <a:pt x="113" y="76"/>
                  <a:pt x="109" y="75"/>
                </a:cubicBezTo>
                <a:cubicBezTo>
                  <a:pt x="84" y="66"/>
                  <a:pt x="84" y="66"/>
                  <a:pt x="84" y="66"/>
                </a:cubicBezTo>
                <a:cubicBezTo>
                  <a:pt x="81" y="65"/>
                  <a:pt x="77" y="66"/>
                  <a:pt x="77" y="70"/>
                </a:cubicBezTo>
                <a:close/>
                <a:moveTo>
                  <a:pt x="75" y="92"/>
                </a:moveTo>
                <a:cubicBezTo>
                  <a:pt x="71" y="91"/>
                  <a:pt x="69" y="92"/>
                  <a:pt x="67" y="96"/>
                </a:cubicBezTo>
                <a:cubicBezTo>
                  <a:pt x="66" y="99"/>
                  <a:pt x="67" y="103"/>
                  <a:pt x="71" y="104"/>
                </a:cubicBezTo>
                <a:cubicBezTo>
                  <a:pt x="95" y="113"/>
                  <a:pt x="95" y="113"/>
                  <a:pt x="95" y="113"/>
                </a:cubicBezTo>
                <a:cubicBezTo>
                  <a:pt x="96" y="113"/>
                  <a:pt x="96" y="113"/>
                  <a:pt x="98" y="113"/>
                </a:cubicBezTo>
                <a:cubicBezTo>
                  <a:pt x="100" y="113"/>
                  <a:pt x="103" y="112"/>
                  <a:pt x="103" y="109"/>
                </a:cubicBezTo>
                <a:cubicBezTo>
                  <a:pt x="104" y="105"/>
                  <a:pt x="103" y="103"/>
                  <a:pt x="99" y="101"/>
                </a:cubicBezTo>
                <a:lnTo>
                  <a:pt x="75" y="92"/>
                </a:lnTo>
                <a:close/>
                <a:moveTo>
                  <a:pt x="73" y="33"/>
                </a:moveTo>
                <a:cubicBezTo>
                  <a:pt x="69" y="33"/>
                  <a:pt x="67" y="36"/>
                  <a:pt x="67" y="40"/>
                </a:cubicBezTo>
                <a:cubicBezTo>
                  <a:pt x="67" y="44"/>
                  <a:pt x="69" y="47"/>
                  <a:pt x="73" y="47"/>
                </a:cubicBezTo>
                <a:cubicBezTo>
                  <a:pt x="77" y="47"/>
                  <a:pt x="79" y="44"/>
                  <a:pt x="79" y="40"/>
                </a:cubicBezTo>
                <a:cubicBezTo>
                  <a:pt x="79" y="36"/>
                  <a:pt x="77" y="33"/>
                  <a:pt x="73" y="33"/>
                </a:cubicBezTo>
                <a:close/>
                <a:moveTo>
                  <a:pt x="58" y="65"/>
                </a:moveTo>
                <a:cubicBezTo>
                  <a:pt x="58" y="69"/>
                  <a:pt x="61" y="71"/>
                  <a:pt x="65" y="71"/>
                </a:cubicBezTo>
                <a:cubicBezTo>
                  <a:pt x="68" y="71"/>
                  <a:pt x="71" y="69"/>
                  <a:pt x="71" y="65"/>
                </a:cubicBezTo>
                <a:cubicBezTo>
                  <a:pt x="71" y="61"/>
                  <a:pt x="68" y="59"/>
                  <a:pt x="65" y="59"/>
                </a:cubicBezTo>
                <a:cubicBezTo>
                  <a:pt x="61" y="59"/>
                  <a:pt x="58" y="61"/>
                  <a:pt x="58" y="65"/>
                </a:cubicBezTo>
                <a:close/>
                <a:moveTo>
                  <a:pt x="48" y="91"/>
                </a:moveTo>
                <a:cubicBezTo>
                  <a:pt x="48" y="94"/>
                  <a:pt x="52" y="97"/>
                  <a:pt x="55" y="97"/>
                </a:cubicBezTo>
                <a:cubicBezTo>
                  <a:pt x="58" y="97"/>
                  <a:pt x="61" y="94"/>
                  <a:pt x="61" y="91"/>
                </a:cubicBezTo>
                <a:cubicBezTo>
                  <a:pt x="61" y="87"/>
                  <a:pt x="58" y="84"/>
                  <a:pt x="55" y="84"/>
                </a:cubicBezTo>
                <a:cubicBezTo>
                  <a:pt x="52" y="84"/>
                  <a:pt x="48" y="87"/>
                  <a:pt x="48" y="9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199153CD-588F-490B-B9D1-E447465A1E5B}"/>
              </a:ext>
            </a:extLst>
          </p:cNvPr>
          <p:cNvSpPr>
            <a:spLocks noEditPoints="1"/>
          </p:cNvSpPr>
          <p:nvPr/>
        </p:nvSpPr>
        <p:spPr bwMode="auto">
          <a:xfrm>
            <a:off x="7372351" y="1374776"/>
            <a:ext cx="200025" cy="254000"/>
          </a:xfrm>
          <a:custGeom>
            <a:avLst/>
            <a:gdLst>
              <a:gd name="T0" fmla="*/ 10 w 126"/>
              <a:gd name="T1" fmla="*/ 99 h 160"/>
              <a:gd name="T2" fmla="*/ 5 w 126"/>
              <a:gd name="T3" fmla="*/ 104 h 160"/>
              <a:gd name="T4" fmla="*/ 5 w 126"/>
              <a:gd name="T5" fmla="*/ 119 h 160"/>
              <a:gd name="T6" fmla="*/ 10 w 126"/>
              <a:gd name="T7" fmla="*/ 124 h 160"/>
              <a:gd name="T8" fmla="*/ 14 w 126"/>
              <a:gd name="T9" fmla="*/ 119 h 160"/>
              <a:gd name="T10" fmla="*/ 14 w 126"/>
              <a:gd name="T11" fmla="*/ 104 h 160"/>
              <a:gd name="T12" fmla="*/ 10 w 126"/>
              <a:gd name="T13" fmla="*/ 99 h 160"/>
              <a:gd name="T14" fmla="*/ 38 w 126"/>
              <a:gd name="T15" fmla="*/ 99 h 160"/>
              <a:gd name="T16" fmla="*/ 32 w 126"/>
              <a:gd name="T17" fmla="*/ 104 h 160"/>
              <a:gd name="T18" fmla="*/ 32 w 126"/>
              <a:gd name="T19" fmla="*/ 119 h 160"/>
              <a:gd name="T20" fmla="*/ 38 w 126"/>
              <a:gd name="T21" fmla="*/ 124 h 160"/>
              <a:gd name="T22" fmla="*/ 43 w 126"/>
              <a:gd name="T23" fmla="*/ 119 h 160"/>
              <a:gd name="T24" fmla="*/ 43 w 126"/>
              <a:gd name="T25" fmla="*/ 104 h 160"/>
              <a:gd name="T26" fmla="*/ 38 w 126"/>
              <a:gd name="T27" fmla="*/ 99 h 160"/>
              <a:gd name="T28" fmla="*/ 66 w 126"/>
              <a:gd name="T29" fmla="*/ 99 h 160"/>
              <a:gd name="T30" fmla="*/ 62 w 126"/>
              <a:gd name="T31" fmla="*/ 104 h 160"/>
              <a:gd name="T32" fmla="*/ 62 w 126"/>
              <a:gd name="T33" fmla="*/ 119 h 160"/>
              <a:gd name="T34" fmla="*/ 66 w 126"/>
              <a:gd name="T35" fmla="*/ 124 h 160"/>
              <a:gd name="T36" fmla="*/ 71 w 126"/>
              <a:gd name="T37" fmla="*/ 119 h 160"/>
              <a:gd name="T38" fmla="*/ 71 w 126"/>
              <a:gd name="T39" fmla="*/ 104 h 160"/>
              <a:gd name="T40" fmla="*/ 66 w 126"/>
              <a:gd name="T41" fmla="*/ 99 h 160"/>
              <a:gd name="T42" fmla="*/ 24 w 126"/>
              <a:gd name="T43" fmla="*/ 132 h 160"/>
              <a:gd name="T44" fmla="*/ 18 w 126"/>
              <a:gd name="T45" fmla="*/ 138 h 160"/>
              <a:gd name="T46" fmla="*/ 18 w 126"/>
              <a:gd name="T47" fmla="*/ 152 h 160"/>
              <a:gd name="T48" fmla="*/ 24 w 126"/>
              <a:gd name="T49" fmla="*/ 158 h 160"/>
              <a:gd name="T50" fmla="*/ 28 w 126"/>
              <a:gd name="T51" fmla="*/ 152 h 160"/>
              <a:gd name="T52" fmla="*/ 28 w 126"/>
              <a:gd name="T53" fmla="*/ 138 h 160"/>
              <a:gd name="T54" fmla="*/ 24 w 126"/>
              <a:gd name="T55" fmla="*/ 132 h 160"/>
              <a:gd name="T56" fmla="*/ 52 w 126"/>
              <a:gd name="T57" fmla="*/ 132 h 160"/>
              <a:gd name="T58" fmla="*/ 47 w 126"/>
              <a:gd name="T59" fmla="*/ 138 h 160"/>
              <a:gd name="T60" fmla="*/ 47 w 126"/>
              <a:gd name="T61" fmla="*/ 152 h 160"/>
              <a:gd name="T62" fmla="*/ 52 w 126"/>
              <a:gd name="T63" fmla="*/ 158 h 160"/>
              <a:gd name="T64" fmla="*/ 57 w 126"/>
              <a:gd name="T65" fmla="*/ 152 h 160"/>
              <a:gd name="T66" fmla="*/ 57 w 126"/>
              <a:gd name="T67" fmla="*/ 138 h 160"/>
              <a:gd name="T68" fmla="*/ 52 w 126"/>
              <a:gd name="T69" fmla="*/ 132 h 160"/>
              <a:gd name="T70" fmla="*/ 77 w 126"/>
              <a:gd name="T71" fmla="*/ 0 h 160"/>
              <a:gd name="T72" fmla="*/ 30 w 126"/>
              <a:gd name="T73" fmla="*/ 41 h 160"/>
              <a:gd name="T74" fmla="*/ 0 w 126"/>
              <a:gd name="T75" fmla="*/ 80 h 160"/>
              <a:gd name="T76" fmla="*/ 11 w 126"/>
              <a:gd name="T77" fmla="*/ 92 h 160"/>
              <a:gd name="T78" fmla="*/ 64 w 126"/>
              <a:gd name="T79" fmla="*/ 92 h 160"/>
              <a:gd name="T80" fmla="*/ 76 w 126"/>
              <a:gd name="T81" fmla="*/ 80 h 160"/>
              <a:gd name="T82" fmla="*/ 50 w 126"/>
              <a:gd name="T83" fmla="*/ 42 h 160"/>
              <a:gd name="T84" fmla="*/ 78 w 126"/>
              <a:gd name="T85" fmla="*/ 21 h 160"/>
              <a:gd name="T86" fmla="*/ 106 w 126"/>
              <a:gd name="T87" fmla="*/ 52 h 160"/>
              <a:gd name="T88" fmla="*/ 106 w 126"/>
              <a:gd name="T89" fmla="*/ 149 h 160"/>
              <a:gd name="T90" fmla="*/ 116 w 126"/>
              <a:gd name="T91" fmla="*/ 160 h 160"/>
              <a:gd name="T92" fmla="*/ 126 w 126"/>
              <a:gd name="T93" fmla="*/ 149 h 160"/>
              <a:gd name="T94" fmla="*/ 126 w 126"/>
              <a:gd name="T95" fmla="*/ 52 h 160"/>
              <a:gd name="T96" fmla="*/ 77 w 126"/>
              <a:gd name="T9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6" h="160">
                <a:moveTo>
                  <a:pt x="10" y="99"/>
                </a:moveTo>
                <a:cubicBezTo>
                  <a:pt x="6" y="99"/>
                  <a:pt x="5" y="101"/>
                  <a:pt x="5" y="104"/>
                </a:cubicBezTo>
                <a:cubicBezTo>
                  <a:pt x="5" y="119"/>
                  <a:pt x="5" y="119"/>
                  <a:pt x="5" y="119"/>
                </a:cubicBezTo>
                <a:cubicBezTo>
                  <a:pt x="5" y="122"/>
                  <a:pt x="7" y="124"/>
                  <a:pt x="10" y="124"/>
                </a:cubicBezTo>
                <a:cubicBezTo>
                  <a:pt x="12" y="124"/>
                  <a:pt x="14" y="122"/>
                  <a:pt x="14" y="119"/>
                </a:cubicBezTo>
                <a:cubicBezTo>
                  <a:pt x="14" y="104"/>
                  <a:pt x="14" y="104"/>
                  <a:pt x="14" y="104"/>
                </a:cubicBezTo>
                <a:cubicBezTo>
                  <a:pt x="14" y="101"/>
                  <a:pt x="12" y="99"/>
                  <a:pt x="10" y="99"/>
                </a:cubicBezTo>
                <a:close/>
                <a:moveTo>
                  <a:pt x="38" y="99"/>
                </a:moveTo>
                <a:cubicBezTo>
                  <a:pt x="35" y="99"/>
                  <a:pt x="32" y="101"/>
                  <a:pt x="32" y="104"/>
                </a:cubicBezTo>
                <a:cubicBezTo>
                  <a:pt x="32" y="119"/>
                  <a:pt x="32" y="119"/>
                  <a:pt x="32" y="119"/>
                </a:cubicBezTo>
                <a:cubicBezTo>
                  <a:pt x="32" y="122"/>
                  <a:pt x="35" y="124"/>
                  <a:pt x="38" y="124"/>
                </a:cubicBezTo>
                <a:cubicBezTo>
                  <a:pt x="41" y="124"/>
                  <a:pt x="43" y="122"/>
                  <a:pt x="43" y="119"/>
                </a:cubicBezTo>
                <a:cubicBezTo>
                  <a:pt x="43" y="104"/>
                  <a:pt x="43" y="104"/>
                  <a:pt x="43" y="104"/>
                </a:cubicBezTo>
                <a:cubicBezTo>
                  <a:pt x="43" y="101"/>
                  <a:pt x="41" y="99"/>
                  <a:pt x="38" y="99"/>
                </a:cubicBezTo>
                <a:close/>
                <a:moveTo>
                  <a:pt x="66" y="99"/>
                </a:moveTo>
                <a:cubicBezTo>
                  <a:pt x="63" y="99"/>
                  <a:pt x="62" y="101"/>
                  <a:pt x="62" y="104"/>
                </a:cubicBezTo>
                <a:cubicBezTo>
                  <a:pt x="62" y="119"/>
                  <a:pt x="62" y="119"/>
                  <a:pt x="62" y="119"/>
                </a:cubicBezTo>
                <a:cubicBezTo>
                  <a:pt x="62" y="122"/>
                  <a:pt x="64" y="124"/>
                  <a:pt x="66" y="124"/>
                </a:cubicBezTo>
                <a:cubicBezTo>
                  <a:pt x="68" y="124"/>
                  <a:pt x="71" y="122"/>
                  <a:pt x="71" y="119"/>
                </a:cubicBezTo>
                <a:cubicBezTo>
                  <a:pt x="71" y="104"/>
                  <a:pt x="71" y="104"/>
                  <a:pt x="71" y="104"/>
                </a:cubicBezTo>
                <a:cubicBezTo>
                  <a:pt x="72" y="101"/>
                  <a:pt x="68" y="99"/>
                  <a:pt x="66" y="99"/>
                </a:cubicBezTo>
                <a:close/>
                <a:moveTo>
                  <a:pt x="24" y="132"/>
                </a:moveTo>
                <a:cubicBezTo>
                  <a:pt x="20" y="132"/>
                  <a:pt x="18" y="134"/>
                  <a:pt x="18" y="138"/>
                </a:cubicBezTo>
                <a:cubicBezTo>
                  <a:pt x="18" y="152"/>
                  <a:pt x="18" y="152"/>
                  <a:pt x="18" y="152"/>
                </a:cubicBezTo>
                <a:cubicBezTo>
                  <a:pt x="18" y="156"/>
                  <a:pt x="20" y="158"/>
                  <a:pt x="24" y="158"/>
                </a:cubicBezTo>
                <a:cubicBezTo>
                  <a:pt x="26" y="158"/>
                  <a:pt x="28" y="156"/>
                  <a:pt x="28" y="152"/>
                </a:cubicBezTo>
                <a:cubicBezTo>
                  <a:pt x="28" y="138"/>
                  <a:pt x="28" y="138"/>
                  <a:pt x="28" y="138"/>
                </a:cubicBezTo>
                <a:cubicBezTo>
                  <a:pt x="28" y="134"/>
                  <a:pt x="26" y="132"/>
                  <a:pt x="24" y="132"/>
                </a:cubicBezTo>
                <a:close/>
                <a:moveTo>
                  <a:pt x="52" y="132"/>
                </a:moveTo>
                <a:cubicBezTo>
                  <a:pt x="50" y="132"/>
                  <a:pt x="47" y="134"/>
                  <a:pt x="47" y="138"/>
                </a:cubicBezTo>
                <a:cubicBezTo>
                  <a:pt x="47" y="152"/>
                  <a:pt x="47" y="152"/>
                  <a:pt x="47" y="152"/>
                </a:cubicBezTo>
                <a:cubicBezTo>
                  <a:pt x="47" y="156"/>
                  <a:pt x="50" y="158"/>
                  <a:pt x="52" y="158"/>
                </a:cubicBezTo>
                <a:cubicBezTo>
                  <a:pt x="55" y="158"/>
                  <a:pt x="57" y="156"/>
                  <a:pt x="57" y="152"/>
                </a:cubicBezTo>
                <a:cubicBezTo>
                  <a:pt x="57" y="138"/>
                  <a:pt x="57" y="138"/>
                  <a:pt x="57" y="138"/>
                </a:cubicBezTo>
                <a:cubicBezTo>
                  <a:pt x="57" y="134"/>
                  <a:pt x="55" y="132"/>
                  <a:pt x="52" y="132"/>
                </a:cubicBezTo>
                <a:close/>
                <a:moveTo>
                  <a:pt x="77" y="0"/>
                </a:moveTo>
                <a:cubicBezTo>
                  <a:pt x="55" y="0"/>
                  <a:pt x="35" y="17"/>
                  <a:pt x="30" y="41"/>
                </a:cubicBezTo>
                <a:cubicBezTo>
                  <a:pt x="14" y="45"/>
                  <a:pt x="0" y="60"/>
                  <a:pt x="0" y="80"/>
                </a:cubicBezTo>
                <a:cubicBezTo>
                  <a:pt x="0" y="86"/>
                  <a:pt x="6" y="92"/>
                  <a:pt x="11" y="92"/>
                </a:cubicBezTo>
                <a:cubicBezTo>
                  <a:pt x="64" y="92"/>
                  <a:pt x="64" y="92"/>
                  <a:pt x="64" y="92"/>
                </a:cubicBezTo>
                <a:cubicBezTo>
                  <a:pt x="70" y="92"/>
                  <a:pt x="76" y="86"/>
                  <a:pt x="76" y="80"/>
                </a:cubicBezTo>
                <a:cubicBezTo>
                  <a:pt x="76" y="63"/>
                  <a:pt x="65" y="48"/>
                  <a:pt x="50" y="42"/>
                </a:cubicBezTo>
                <a:cubicBezTo>
                  <a:pt x="54" y="29"/>
                  <a:pt x="65" y="21"/>
                  <a:pt x="78" y="21"/>
                </a:cubicBezTo>
                <a:cubicBezTo>
                  <a:pt x="94" y="21"/>
                  <a:pt x="106" y="34"/>
                  <a:pt x="106" y="52"/>
                </a:cubicBezTo>
                <a:cubicBezTo>
                  <a:pt x="106" y="149"/>
                  <a:pt x="106" y="149"/>
                  <a:pt x="106" y="149"/>
                </a:cubicBezTo>
                <a:cubicBezTo>
                  <a:pt x="106" y="155"/>
                  <a:pt x="110" y="160"/>
                  <a:pt x="116" y="160"/>
                </a:cubicBezTo>
                <a:cubicBezTo>
                  <a:pt x="122" y="160"/>
                  <a:pt x="126" y="155"/>
                  <a:pt x="126" y="149"/>
                </a:cubicBezTo>
                <a:cubicBezTo>
                  <a:pt x="126" y="52"/>
                  <a:pt x="126" y="52"/>
                  <a:pt x="126" y="52"/>
                </a:cubicBezTo>
                <a:cubicBezTo>
                  <a:pt x="126" y="23"/>
                  <a:pt x="104" y="0"/>
                  <a:pt x="7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D9DB9D9D-A79A-7355-FEF8-5A47EED249B4}"/>
              </a:ext>
            </a:extLst>
          </p:cNvPr>
          <p:cNvSpPr>
            <a:spLocks noEditPoints="1"/>
          </p:cNvSpPr>
          <p:nvPr/>
        </p:nvSpPr>
        <p:spPr bwMode="auto">
          <a:xfrm>
            <a:off x="4622801" y="1374776"/>
            <a:ext cx="192088" cy="254000"/>
          </a:xfrm>
          <a:custGeom>
            <a:avLst/>
            <a:gdLst>
              <a:gd name="T0" fmla="*/ 33 w 121"/>
              <a:gd name="T1" fmla="*/ 38 h 160"/>
              <a:gd name="T2" fmla="*/ 58 w 121"/>
              <a:gd name="T3" fmla="*/ 38 h 160"/>
              <a:gd name="T4" fmla="*/ 63 w 121"/>
              <a:gd name="T5" fmla="*/ 34 h 160"/>
              <a:gd name="T6" fmla="*/ 63 w 121"/>
              <a:gd name="T7" fmla="*/ 30 h 160"/>
              <a:gd name="T8" fmla="*/ 58 w 121"/>
              <a:gd name="T9" fmla="*/ 28 h 160"/>
              <a:gd name="T10" fmla="*/ 33 w 121"/>
              <a:gd name="T11" fmla="*/ 28 h 160"/>
              <a:gd name="T12" fmla="*/ 28 w 121"/>
              <a:gd name="T13" fmla="*/ 33 h 160"/>
              <a:gd name="T14" fmla="*/ 33 w 121"/>
              <a:gd name="T15" fmla="*/ 38 h 160"/>
              <a:gd name="T16" fmla="*/ 33 w 121"/>
              <a:gd name="T17" fmla="*/ 56 h 160"/>
              <a:gd name="T18" fmla="*/ 88 w 121"/>
              <a:gd name="T19" fmla="*/ 56 h 160"/>
              <a:gd name="T20" fmla="*/ 92 w 121"/>
              <a:gd name="T21" fmla="*/ 51 h 160"/>
              <a:gd name="T22" fmla="*/ 88 w 121"/>
              <a:gd name="T23" fmla="*/ 46 h 160"/>
              <a:gd name="T24" fmla="*/ 33 w 121"/>
              <a:gd name="T25" fmla="*/ 46 h 160"/>
              <a:gd name="T26" fmla="*/ 28 w 121"/>
              <a:gd name="T27" fmla="*/ 51 h 160"/>
              <a:gd name="T28" fmla="*/ 33 w 121"/>
              <a:gd name="T29" fmla="*/ 56 h 160"/>
              <a:gd name="T30" fmla="*/ 33 w 121"/>
              <a:gd name="T31" fmla="*/ 76 h 160"/>
              <a:gd name="T32" fmla="*/ 88 w 121"/>
              <a:gd name="T33" fmla="*/ 76 h 160"/>
              <a:gd name="T34" fmla="*/ 92 w 121"/>
              <a:gd name="T35" fmla="*/ 71 h 160"/>
              <a:gd name="T36" fmla="*/ 88 w 121"/>
              <a:gd name="T37" fmla="*/ 66 h 160"/>
              <a:gd name="T38" fmla="*/ 33 w 121"/>
              <a:gd name="T39" fmla="*/ 66 h 160"/>
              <a:gd name="T40" fmla="*/ 28 w 121"/>
              <a:gd name="T41" fmla="*/ 71 h 160"/>
              <a:gd name="T42" fmla="*/ 33 w 121"/>
              <a:gd name="T43" fmla="*/ 76 h 160"/>
              <a:gd name="T44" fmla="*/ 62 w 121"/>
              <a:gd name="T45" fmla="*/ 123 h 160"/>
              <a:gd name="T46" fmla="*/ 61 w 121"/>
              <a:gd name="T47" fmla="*/ 122 h 160"/>
              <a:gd name="T48" fmla="*/ 59 w 121"/>
              <a:gd name="T49" fmla="*/ 123 h 160"/>
              <a:gd name="T50" fmla="*/ 18 w 121"/>
              <a:gd name="T51" fmla="*/ 152 h 160"/>
              <a:gd name="T52" fmla="*/ 17 w 121"/>
              <a:gd name="T53" fmla="*/ 157 h 160"/>
              <a:gd name="T54" fmla="*/ 21 w 121"/>
              <a:gd name="T55" fmla="*/ 160 h 160"/>
              <a:gd name="T56" fmla="*/ 100 w 121"/>
              <a:gd name="T57" fmla="*/ 160 h 160"/>
              <a:gd name="T58" fmla="*/ 104 w 121"/>
              <a:gd name="T59" fmla="*/ 157 h 160"/>
              <a:gd name="T60" fmla="*/ 102 w 121"/>
              <a:gd name="T61" fmla="*/ 152 h 160"/>
              <a:gd name="T62" fmla="*/ 62 w 121"/>
              <a:gd name="T63" fmla="*/ 123 h 160"/>
              <a:gd name="T64" fmla="*/ 119 w 121"/>
              <a:gd name="T65" fmla="*/ 78 h 160"/>
              <a:gd name="T66" fmla="*/ 116 w 121"/>
              <a:gd name="T67" fmla="*/ 79 h 160"/>
              <a:gd name="T68" fmla="*/ 111 w 121"/>
              <a:gd name="T69" fmla="*/ 82 h 160"/>
              <a:gd name="T70" fmla="*/ 111 w 121"/>
              <a:gd name="T71" fmla="*/ 18 h 160"/>
              <a:gd name="T72" fmla="*/ 94 w 121"/>
              <a:gd name="T73" fmla="*/ 0 h 160"/>
              <a:gd name="T74" fmla="*/ 28 w 121"/>
              <a:gd name="T75" fmla="*/ 0 h 160"/>
              <a:gd name="T76" fmla="*/ 11 w 121"/>
              <a:gd name="T77" fmla="*/ 18 h 160"/>
              <a:gd name="T78" fmla="*/ 11 w 121"/>
              <a:gd name="T79" fmla="*/ 82 h 160"/>
              <a:gd name="T80" fmla="*/ 6 w 121"/>
              <a:gd name="T81" fmla="*/ 79 h 160"/>
              <a:gd name="T82" fmla="*/ 2 w 121"/>
              <a:gd name="T83" fmla="*/ 78 h 160"/>
              <a:gd name="T84" fmla="*/ 0 w 121"/>
              <a:gd name="T85" fmla="*/ 82 h 160"/>
              <a:gd name="T86" fmla="*/ 0 w 121"/>
              <a:gd name="T87" fmla="*/ 148 h 160"/>
              <a:gd name="T88" fmla="*/ 2 w 121"/>
              <a:gd name="T89" fmla="*/ 152 h 160"/>
              <a:gd name="T90" fmla="*/ 6 w 121"/>
              <a:gd name="T91" fmla="*/ 152 h 160"/>
              <a:gd name="T92" fmla="*/ 49 w 121"/>
              <a:gd name="T93" fmla="*/ 118 h 160"/>
              <a:gd name="T94" fmla="*/ 51 w 121"/>
              <a:gd name="T95" fmla="*/ 115 h 160"/>
              <a:gd name="T96" fmla="*/ 49 w 121"/>
              <a:gd name="T97" fmla="*/ 112 h 160"/>
              <a:gd name="T98" fmla="*/ 20 w 121"/>
              <a:gd name="T99" fmla="*/ 89 h 160"/>
              <a:gd name="T100" fmla="*/ 20 w 121"/>
              <a:gd name="T101" fmla="*/ 18 h 160"/>
              <a:gd name="T102" fmla="*/ 28 w 121"/>
              <a:gd name="T103" fmla="*/ 10 h 160"/>
              <a:gd name="T104" fmla="*/ 94 w 121"/>
              <a:gd name="T105" fmla="*/ 10 h 160"/>
              <a:gd name="T106" fmla="*/ 102 w 121"/>
              <a:gd name="T107" fmla="*/ 18 h 160"/>
              <a:gd name="T108" fmla="*/ 102 w 121"/>
              <a:gd name="T109" fmla="*/ 89 h 160"/>
              <a:gd name="T110" fmla="*/ 73 w 121"/>
              <a:gd name="T111" fmla="*/ 112 h 160"/>
              <a:gd name="T112" fmla="*/ 72 w 121"/>
              <a:gd name="T113" fmla="*/ 115 h 160"/>
              <a:gd name="T114" fmla="*/ 73 w 121"/>
              <a:gd name="T115" fmla="*/ 118 h 160"/>
              <a:gd name="T116" fmla="*/ 116 w 121"/>
              <a:gd name="T117" fmla="*/ 152 h 160"/>
              <a:gd name="T118" fmla="*/ 119 w 121"/>
              <a:gd name="T119" fmla="*/ 152 h 160"/>
              <a:gd name="T120" fmla="*/ 121 w 121"/>
              <a:gd name="T121" fmla="*/ 148 h 160"/>
              <a:gd name="T122" fmla="*/ 121 w 121"/>
              <a:gd name="T123" fmla="*/ 82 h 160"/>
              <a:gd name="T124" fmla="*/ 119 w 121"/>
              <a:gd name="T125" fmla="*/ 7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1" h="160">
                <a:moveTo>
                  <a:pt x="33" y="38"/>
                </a:moveTo>
                <a:cubicBezTo>
                  <a:pt x="58" y="38"/>
                  <a:pt x="58" y="38"/>
                  <a:pt x="58" y="38"/>
                </a:cubicBezTo>
                <a:cubicBezTo>
                  <a:pt x="60" y="38"/>
                  <a:pt x="63" y="36"/>
                  <a:pt x="63" y="34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29"/>
                  <a:pt x="60" y="28"/>
                  <a:pt x="58" y="28"/>
                </a:cubicBezTo>
                <a:cubicBezTo>
                  <a:pt x="33" y="28"/>
                  <a:pt x="33" y="28"/>
                  <a:pt x="33" y="28"/>
                </a:cubicBezTo>
                <a:cubicBezTo>
                  <a:pt x="31" y="28"/>
                  <a:pt x="28" y="30"/>
                  <a:pt x="28" y="33"/>
                </a:cubicBezTo>
                <a:cubicBezTo>
                  <a:pt x="28" y="35"/>
                  <a:pt x="31" y="38"/>
                  <a:pt x="33" y="38"/>
                </a:cubicBezTo>
                <a:close/>
                <a:moveTo>
                  <a:pt x="33" y="56"/>
                </a:moveTo>
                <a:cubicBezTo>
                  <a:pt x="88" y="56"/>
                  <a:pt x="88" y="56"/>
                  <a:pt x="88" y="56"/>
                </a:cubicBezTo>
                <a:cubicBezTo>
                  <a:pt x="90" y="56"/>
                  <a:pt x="92" y="55"/>
                  <a:pt x="92" y="51"/>
                </a:cubicBezTo>
                <a:cubicBezTo>
                  <a:pt x="92" y="48"/>
                  <a:pt x="90" y="46"/>
                  <a:pt x="88" y="46"/>
                </a:cubicBezTo>
                <a:cubicBezTo>
                  <a:pt x="33" y="46"/>
                  <a:pt x="33" y="46"/>
                  <a:pt x="33" y="46"/>
                </a:cubicBezTo>
                <a:cubicBezTo>
                  <a:pt x="31" y="46"/>
                  <a:pt x="28" y="48"/>
                  <a:pt x="28" y="51"/>
                </a:cubicBezTo>
                <a:cubicBezTo>
                  <a:pt x="28" y="55"/>
                  <a:pt x="31" y="56"/>
                  <a:pt x="33" y="56"/>
                </a:cubicBezTo>
                <a:close/>
                <a:moveTo>
                  <a:pt x="33" y="76"/>
                </a:moveTo>
                <a:cubicBezTo>
                  <a:pt x="88" y="76"/>
                  <a:pt x="88" y="76"/>
                  <a:pt x="88" y="76"/>
                </a:cubicBezTo>
                <a:cubicBezTo>
                  <a:pt x="90" y="76"/>
                  <a:pt x="92" y="74"/>
                  <a:pt x="92" y="71"/>
                </a:cubicBezTo>
                <a:cubicBezTo>
                  <a:pt x="92" y="68"/>
                  <a:pt x="90" y="66"/>
                  <a:pt x="88" y="66"/>
                </a:cubicBezTo>
                <a:cubicBezTo>
                  <a:pt x="33" y="66"/>
                  <a:pt x="33" y="66"/>
                  <a:pt x="33" y="66"/>
                </a:cubicBezTo>
                <a:cubicBezTo>
                  <a:pt x="31" y="66"/>
                  <a:pt x="28" y="68"/>
                  <a:pt x="28" y="71"/>
                </a:cubicBezTo>
                <a:cubicBezTo>
                  <a:pt x="28" y="74"/>
                  <a:pt x="31" y="76"/>
                  <a:pt x="33" y="76"/>
                </a:cubicBezTo>
                <a:close/>
                <a:moveTo>
                  <a:pt x="62" y="123"/>
                </a:moveTo>
                <a:cubicBezTo>
                  <a:pt x="61" y="122"/>
                  <a:pt x="61" y="122"/>
                  <a:pt x="61" y="122"/>
                </a:cubicBezTo>
                <a:cubicBezTo>
                  <a:pt x="60" y="122"/>
                  <a:pt x="59" y="123"/>
                  <a:pt x="59" y="123"/>
                </a:cubicBezTo>
                <a:cubicBezTo>
                  <a:pt x="48" y="130"/>
                  <a:pt x="18" y="152"/>
                  <a:pt x="18" y="152"/>
                </a:cubicBezTo>
                <a:cubicBezTo>
                  <a:pt x="17" y="154"/>
                  <a:pt x="17" y="156"/>
                  <a:pt x="17" y="157"/>
                </a:cubicBezTo>
                <a:cubicBezTo>
                  <a:pt x="18" y="158"/>
                  <a:pt x="20" y="160"/>
                  <a:pt x="21" y="160"/>
                </a:cubicBezTo>
                <a:cubicBezTo>
                  <a:pt x="100" y="160"/>
                  <a:pt x="100" y="160"/>
                  <a:pt x="100" y="160"/>
                </a:cubicBezTo>
                <a:cubicBezTo>
                  <a:pt x="101" y="160"/>
                  <a:pt x="104" y="158"/>
                  <a:pt x="104" y="157"/>
                </a:cubicBezTo>
                <a:cubicBezTo>
                  <a:pt x="104" y="156"/>
                  <a:pt x="104" y="154"/>
                  <a:pt x="102" y="152"/>
                </a:cubicBezTo>
                <a:cubicBezTo>
                  <a:pt x="102" y="152"/>
                  <a:pt x="73" y="130"/>
                  <a:pt x="62" y="123"/>
                </a:cubicBezTo>
                <a:close/>
                <a:moveTo>
                  <a:pt x="119" y="78"/>
                </a:moveTo>
                <a:cubicBezTo>
                  <a:pt x="118" y="78"/>
                  <a:pt x="117" y="78"/>
                  <a:pt x="116" y="79"/>
                </a:cubicBezTo>
                <a:cubicBezTo>
                  <a:pt x="111" y="82"/>
                  <a:pt x="111" y="82"/>
                  <a:pt x="111" y="82"/>
                </a:cubicBezTo>
                <a:cubicBezTo>
                  <a:pt x="111" y="18"/>
                  <a:pt x="111" y="18"/>
                  <a:pt x="111" y="18"/>
                </a:cubicBezTo>
                <a:cubicBezTo>
                  <a:pt x="111" y="8"/>
                  <a:pt x="104" y="0"/>
                  <a:pt x="94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19" y="0"/>
                  <a:pt x="11" y="8"/>
                  <a:pt x="11" y="18"/>
                </a:cubicBezTo>
                <a:cubicBezTo>
                  <a:pt x="11" y="82"/>
                  <a:pt x="11" y="82"/>
                  <a:pt x="11" y="82"/>
                </a:cubicBezTo>
                <a:cubicBezTo>
                  <a:pt x="6" y="79"/>
                  <a:pt x="6" y="79"/>
                  <a:pt x="6" y="79"/>
                </a:cubicBezTo>
                <a:cubicBezTo>
                  <a:pt x="5" y="78"/>
                  <a:pt x="4" y="78"/>
                  <a:pt x="2" y="78"/>
                </a:cubicBezTo>
                <a:cubicBezTo>
                  <a:pt x="1" y="79"/>
                  <a:pt x="0" y="81"/>
                  <a:pt x="0" y="8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49"/>
                  <a:pt x="1" y="150"/>
                  <a:pt x="2" y="152"/>
                </a:cubicBezTo>
                <a:cubicBezTo>
                  <a:pt x="6" y="152"/>
                  <a:pt x="6" y="152"/>
                  <a:pt x="6" y="152"/>
                </a:cubicBezTo>
                <a:cubicBezTo>
                  <a:pt x="49" y="118"/>
                  <a:pt x="49" y="118"/>
                  <a:pt x="49" y="118"/>
                </a:cubicBezTo>
                <a:cubicBezTo>
                  <a:pt x="50" y="118"/>
                  <a:pt x="51" y="117"/>
                  <a:pt x="51" y="115"/>
                </a:cubicBezTo>
                <a:cubicBezTo>
                  <a:pt x="51" y="114"/>
                  <a:pt x="50" y="113"/>
                  <a:pt x="49" y="112"/>
                </a:cubicBezTo>
                <a:cubicBezTo>
                  <a:pt x="20" y="89"/>
                  <a:pt x="20" y="89"/>
                  <a:pt x="20" y="89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13"/>
                  <a:pt x="23" y="10"/>
                  <a:pt x="28" y="10"/>
                </a:cubicBezTo>
                <a:cubicBezTo>
                  <a:pt x="94" y="10"/>
                  <a:pt x="94" y="10"/>
                  <a:pt x="94" y="10"/>
                </a:cubicBezTo>
                <a:cubicBezTo>
                  <a:pt x="98" y="10"/>
                  <a:pt x="102" y="13"/>
                  <a:pt x="102" y="18"/>
                </a:cubicBezTo>
                <a:cubicBezTo>
                  <a:pt x="102" y="89"/>
                  <a:pt x="102" y="89"/>
                  <a:pt x="102" y="89"/>
                </a:cubicBezTo>
                <a:cubicBezTo>
                  <a:pt x="73" y="112"/>
                  <a:pt x="73" y="112"/>
                  <a:pt x="73" y="112"/>
                </a:cubicBezTo>
                <a:cubicBezTo>
                  <a:pt x="72" y="113"/>
                  <a:pt x="72" y="114"/>
                  <a:pt x="72" y="115"/>
                </a:cubicBezTo>
                <a:cubicBezTo>
                  <a:pt x="72" y="117"/>
                  <a:pt x="72" y="118"/>
                  <a:pt x="73" y="118"/>
                </a:cubicBezTo>
                <a:cubicBezTo>
                  <a:pt x="116" y="152"/>
                  <a:pt x="116" y="152"/>
                  <a:pt x="116" y="152"/>
                </a:cubicBezTo>
                <a:cubicBezTo>
                  <a:pt x="119" y="152"/>
                  <a:pt x="119" y="152"/>
                  <a:pt x="119" y="152"/>
                </a:cubicBezTo>
                <a:cubicBezTo>
                  <a:pt x="120" y="150"/>
                  <a:pt x="121" y="149"/>
                  <a:pt x="121" y="148"/>
                </a:cubicBezTo>
                <a:cubicBezTo>
                  <a:pt x="121" y="82"/>
                  <a:pt x="121" y="82"/>
                  <a:pt x="121" y="82"/>
                </a:cubicBezTo>
                <a:cubicBezTo>
                  <a:pt x="121" y="81"/>
                  <a:pt x="120" y="79"/>
                  <a:pt x="119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C91AD796-91FA-3735-90E4-E18089637EB6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1406526"/>
            <a:ext cx="254000" cy="188913"/>
          </a:xfrm>
          <a:custGeom>
            <a:avLst/>
            <a:gdLst>
              <a:gd name="T0" fmla="*/ 97 w 160"/>
              <a:gd name="T1" fmla="*/ 62 h 119"/>
              <a:gd name="T2" fmla="*/ 90 w 160"/>
              <a:gd name="T3" fmla="*/ 66 h 119"/>
              <a:gd name="T4" fmla="*/ 111 w 160"/>
              <a:gd name="T5" fmla="*/ 117 h 119"/>
              <a:gd name="T6" fmla="*/ 114 w 160"/>
              <a:gd name="T7" fmla="*/ 119 h 119"/>
              <a:gd name="T8" fmla="*/ 119 w 160"/>
              <a:gd name="T9" fmla="*/ 117 h 119"/>
              <a:gd name="T10" fmla="*/ 122 w 160"/>
              <a:gd name="T11" fmla="*/ 106 h 119"/>
              <a:gd name="T12" fmla="*/ 124 w 160"/>
              <a:gd name="T13" fmla="*/ 103 h 119"/>
              <a:gd name="T14" fmla="*/ 127 w 160"/>
              <a:gd name="T15" fmla="*/ 103 h 119"/>
              <a:gd name="T16" fmla="*/ 137 w 160"/>
              <a:gd name="T17" fmla="*/ 108 h 119"/>
              <a:gd name="T18" fmla="*/ 141 w 160"/>
              <a:gd name="T19" fmla="*/ 107 h 119"/>
              <a:gd name="T20" fmla="*/ 142 w 160"/>
              <a:gd name="T21" fmla="*/ 102 h 119"/>
              <a:gd name="T22" fmla="*/ 128 w 160"/>
              <a:gd name="T23" fmla="*/ 70 h 119"/>
              <a:gd name="T24" fmla="*/ 97 w 160"/>
              <a:gd name="T25" fmla="*/ 62 h 119"/>
              <a:gd name="T26" fmla="*/ 33 w 160"/>
              <a:gd name="T27" fmla="*/ 70 h 119"/>
              <a:gd name="T28" fmla="*/ 20 w 160"/>
              <a:gd name="T29" fmla="*/ 102 h 119"/>
              <a:gd name="T30" fmla="*/ 21 w 160"/>
              <a:gd name="T31" fmla="*/ 107 h 119"/>
              <a:gd name="T32" fmla="*/ 25 w 160"/>
              <a:gd name="T33" fmla="*/ 108 h 119"/>
              <a:gd name="T34" fmla="*/ 34 w 160"/>
              <a:gd name="T35" fmla="*/ 103 h 119"/>
              <a:gd name="T36" fmla="*/ 38 w 160"/>
              <a:gd name="T37" fmla="*/ 103 h 119"/>
              <a:gd name="T38" fmla="*/ 40 w 160"/>
              <a:gd name="T39" fmla="*/ 106 h 119"/>
              <a:gd name="T40" fmla="*/ 43 w 160"/>
              <a:gd name="T41" fmla="*/ 117 h 119"/>
              <a:gd name="T42" fmla="*/ 46 w 160"/>
              <a:gd name="T43" fmla="*/ 119 h 119"/>
              <a:gd name="T44" fmla="*/ 50 w 160"/>
              <a:gd name="T45" fmla="*/ 117 h 119"/>
              <a:gd name="T46" fmla="*/ 72 w 160"/>
              <a:gd name="T47" fmla="*/ 66 h 119"/>
              <a:gd name="T48" fmla="*/ 64 w 160"/>
              <a:gd name="T49" fmla="*/ 62 h 119"/>
              <a:gd name="T50" fmla="*/ 33 w 160"/>
              <a:gd name="T51" fmla="*/ 70 h 119"/>
              <a:gd name="T52" fmla="*/ 57 w 160"/>
              <a:gd name="T53" fmla="*/ 45 h 119"/>
              <a:gd name="T54" fmla="*/ 57 w 160"/>
              <a:gd name="T55" fmla="*/ 24 h 119"/>
              <a:gd name="T56" fmla="*/ 60 w 160"/>
              <a:gd name="T57" fmla="*/ 12 h 119"/>
              <a:gd name="T58" fmla="*/ 15 w 160"/>
              <a:gd name="T59" fmla="*/ 0 h 119"/>
              <a:gd name="T60" fmla="*/ 6 w 160"/>
              <a:gd name="T61" fmla="*/ 2 h 119"/>
              <a:gd name="T62" fmla="*/ 0 w 160"/>
              <a:gd name="T63" fmla="*/ 12 h 119"/>
              <a:gd name="T64" fmla="*/ 0 w 160"/>
              <a:gd name="T65" fmla="*/ 56 h 119"/>
              <a:gd name="T66" fmla="*/ 6 w 160"/>
              <a:gd name="T67" fmla="*/ 66 h 119"/>
              <a:gd name="T68" fmla="*/ 15 w 160"/>
              <a:gd name="T69" fmla="*/ 68 h 119"/>
              <a:gd name="T70" fmla="*/ 59 w 160"/>
              <a:gd name="T71" fmla="*/ 56 h 119"/>
              <a:gd name="T72" fmla="*/ 57 w 160"/>
              <a:gd name="T73" fmla="*/ 45 h 119"/>
              <a:gd name="T74" fmla="*/ 156 w 160"/>
              <a:gd name="T75" fmla="*/ 2 h 119"/>
              <a:gd name="T76" fmla="*/ 147 w 160"/>
              <a:gd name="T77" fmla="*/ 0 h 119"/>
              <a:gd name="T78" fmla="*/ 102 w 160"/>
              <a:gd name="T79" fmla="*/ 12 h 119"/>
              <a:gd name="T80" fmla="*/ 105 w 160"/>
              <a:gd name="T81" fmla="*/ 24 h 119"/>
              <a:gd name="T82" fmla="*/ 105 w 160"/>
              <a:gd name="T83" fmla="*/ 45 h 119"/>
              <a:gd name="T84" fmla="*/ 103 w 160"/>
              <a:gd name="T85" fmla="*/ 56 h 119"/>
              <a:gd name="T86" fmla="*/ 147 w 160"/>
              <a:gd name="T87" fmla="*/ 68 h 119"/>
              <a:gd name="T88" fmla="*/ 156 w 160"/>
              <a:gd name="T89" fmla="*/ 66 h 119"/>
              <a:gd name="T90" fmla="*/ 160 w 160"/>
              <a:gd name="T91" fmla="*/ 56 h 119"/>
              <a:gd name="T92" fmla="*/ 160 w 160"/>
              <a:gd name="T93" fmla="*/ 12 h 119"/>
              <a:gd name="T94" fmla="*/ 156 w 160"/>
              <a:gd name="T95" fmla="*/ 2 h 119"/>
              <a:gd name="T96" fmla="*/ 99 w 160"/>
              <a:gd name="T97" fmla="*/ 46 h 119"/>
              <a:gd name="T98" fmla="*/ 99 w 160"/>
              <a:gd name="T99" fmla="*/ 24 h 119"/>
              <a:gd name="T100" fmla="*/ 84 w 160"/>
              <a:gd name="T101" fmla="*/ 9 h 119"/>
              <a:gd name="T102" fmla="*/ 77 w 160"/>
              <a:gd name="T103" fmla="*/ 9 h 119"/>
              <a:gd name="T104" fmla="*/ 63 w 160"/>
              <a:gd name="T105" fmla="*/ 24 h 119"/>
              <a:gd name="T106" fmla="*/ 63 w 160"/>
              <a:gd name="T107" fmla="*/ 46 h 119"/>
              <a:gd name="T108" fmla="*/ 77 w 160"/>
              <a:gd name="T109" fmla="*/ 60 h 119"/>
              <a:gd name="T110" fmla="*/ 84 w 160"/>
              <a:gd name="T111" fmla="*/ 60 h 119"/>
              <a:gd name="T112" fmla="*/ 99 w 160"/>
              <a:gd name="T113" fmla="*/ 46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19">
                <a:moveTo>
                  <a:pt x="97" y="62"/>
                </a:moveTo>
                <a:cubicBezTo>
                  <a:pt x="95" y="64"/>
                  <a:pt x="93" y="66"/>
                  <a:pt x="90" y="66"/>
                </a:cubicBezTo>
                <a:cubicBezTo>
                  <a:pt x="111" y="117"/>
                  <a:pt x="111" y="117"/>
                  <a:pt x="111" y="117"/>
                </a:cubicBezTo>
                <a:cubicBezTo>
                  <a:pt x="112" y="118"/>
                  <a:pt x="113" y="119"/>
                  <a:pt x="114" y="119"/>
                </a:cubicBezTo>
                <a:cubicBezTo>
                  <a:pt x="117" y="119"/>
                  <a:pt x="118" y="118"/>
                  <a:pt x="119" y="117"/>
                </a:cubicBezTo>
                <a:cubicBezTo>
                  <a:pt x="122" y="106"/>
                  <a:pt x="122" y="106"/>
                  <a:pt x="122" y="106"/>
                </a:cubicBezTo>
                <a:cubicBezTo>
                  <a:pt x="122" y="106"/>
                  <a:pt x="123" y="105"/>
                  <a:pt x="124" y="103"/>
                </a:cubicBezTo>
                <a:cubicBezTo>
                  <a:pt x="127" y="103"/>
                  <a:pt x="127" y="103"/>
                  <a:pt x="127" y="103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9"/>
                  <a:pt x="140" y="108"/>
                  <a:pt x="141" y="107"/>
                </a:cubicBezTo>
                <a:cubicBezTo>
                  <a:pt x="142" y="106"/>
                  <a:pt x="142" y="105"/>
                  <a:pt x="142" y="102"/>
                </a:cubicBezTo>
                <a:cubicBezTo>
                  <a:pt x="128" y="70"/>
                  <a:pt x="128" y="70"/>
                  <a:pt x="128" y="70"/>
                </a:cubicBezTo>
                <a:cubicBezTo>
                  <a:pt x="97" y="62"/>
                  <a:pt x="97" y="62"/>
                  <a:pt x="97" y="62"/>
                </a:cubicBezTo>
                <a:close/>
                <a:moveTo>
                  <a:pt x="33" y="70"/>
                </a:moveTo>
                <a:cubicBezTo>
                  <a:pt x="20" y="102"/>
                  <a:pt x="20" y="102"/>
                  <a:pt x="20" y="102"/>
                </a:cubicBezTo>
                <a:cubicBezTo>
                  <a:pt x="20" y="105"/>
                  <a:pt x="20" y="106"/>
                  <a:pt x="21" y="107"/>
                </a:cubicBezTo>
                <a:cubicBezTo>
                  <a:pt x="22" y="108"/>
                  <a:pt x="23" y="109"/>
                  <a:pt x="25" y="108"/>
                </a:cubicBezTo>
                <a:cubicBezTo>
                  <a:pt x="34" y="103"/>
                  <a:pt x="34" y="103"/>
                  <a:pt x="34" y="103"/>
                </a:cubicBezTo>
                <a:cubicBezTo>
                  <a:pt x="38" y="103"/>
                  <a:pt x="38" y="103"/>
                  <a:pt x="38" y="103"/>
                </a:cubicBezTo>
                <a:cubicBezTo>
                  <a:pt x="39" y="105"/>
                  <a:pt x="39" y="106"/>
                  <a:pt x="40" y="106"/>
                </a:cubicBezTo>
                <a:cubicBezTo>
                  <a:pt x="43" y="117"/>
                  <a:pt x="43" y="117"/>
                  <a:pt x="43" y="117"/>
                </a:cubicBezTo>
                <a:cubicBezTo>
                  <a:pt x="44" y="118"/>
                  <a:pt x="45" y="119"/>
                  <a:pt x="46" y="119"/>
                </a:cubicBezTo>
                <a:cubicBezTo>
                  <a:pt x="48" y="119"/>
                  <a:pt x="49" y="118"/>
                  <a:pt x="50" y="117"/>
                </a:cubicBezTo>
                <a:cubicBezTo>
                  <a:pt x="72" y="66"/>
                  <a:pt x="72" y="66"/>
                  <a:pt x="72" y="66"/>
                </a:cubicBezTo>
                <a:cubicBezTo>
                  <a:pt x="69" y="66"/>
                  <a:pt x="66" y="64"/>
                  <a:pt x="64" y="62"/>
                </a:cubicBezTo>
                <a:lnTo>
                  <a:pt x="33" y="70"/>
                </a:lnTo>
                <a:close/>
                <a:moveTo>
                  <a:pt x="57" y="45"/>
                </a:moveTo>
                <a:cubicBezTo>
                  <a:pt x="57" y="24"/>
                  <a:pt x="57" y="24"/>
                  <a:pt x="57" y="24"/>
                </a:cubicBezTo>
                <a:cubicBezTo>
                  <a:pt x="57" y="19"/>
                  <a:pt x="58" y="16"/>
                  <a:pt x="60" y="12"/>
                </a:cubicBezTo>
                <a:cubicBezTo>
                  <a:pt x="15" y="0"/>
                  <a:pt x="15" y="0"/>
                  <a:pt x="15" y="0"/>
                </a:cubicBezTo>
                <a:cubicBezTo>
                  <a:pt x="12" y="0"/>
                  <a:pt x="8" y="0"/>
                  <a:pt x="6" y="2"/>
                </a:cubicBezTo>
                <a:cubicBezTo>
                  <a:pt x="2" y="6"/>
                  <a:pt x="0" y="9"/>
                  <a:pt x="0" y="12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59"/>
                  <a:pt x="2" y="64"/>
                  <a:pt x="6" y="66"/>
                </a:cubicBezTo>
                <a:cubicBezTo>
                  <a:pt x="8" y="68"/>
                  <a:pt x="12" y="69"/>
                  <a:pt x="15" y="68"/>
                </a:cubicBezTo>
                <a:cubicBezTo>
                  <a:pt x="59" y="56"/>
                  <a:pt x="59" y="56"/>
                  <a:pt x="59" y="56"/>
                </a:cubicBezTo>
                <a:cubicBezTo>
                  <a:pt x="58" y="52"/>
                  <a:pt x="57" y="49"/>
                  <a:pt x="57" y="45"/>
                </a:cubicBezTo>
                <a:close/>
                <a:moveTo>
                  <a:pt x="156" y="2"/>
                </a:moveTo>
                <a:cubicBezTo>
                  <a:pt x="154" y="0"/>
                  <a:pt x="150" y="0"/>
                  <a:pt x="147" y="0"/>
                </a:cubicBezTo>
                <a:cubicBezTo>
                  <a:pt x="102" y="12"/>
                  <a:pt x="102" y="12"/>
                  <a:pt x="102" y="12"/>
                </a:cubicBezTo>
                <a:cubicBezTo>
                  <a:pt x="104" y="16"/>
                  <a:pt x="105" y="19"/>
                  <a:pt x="105" y="24"/>
                </a:cubicBezTo>
                <a:cubicBezTo>
                  <a:pt x="105" y="45"/>
                  <a:pt x="105" y="45"/>
                  <a:pt x="105" y="45"/>
                </a:cubicBezTo>
                <a:cubicBezTo>
                  <a:pt x="105" y="49"/>
                  <a:pt x="104" y="52"/>
                  <a:pt x="103" y="56"/>
                </a:cubicBezTo>
                <a:cubicBezTo>
                  <a:pt x="147" y="68"/>
                  <a:pt x="147" y="68"/>
                  <a:pt x="147" y="68"/>
                </a:cubicBezTo>
                <a:cubicBezTo>
                  <a:pt x="150" y="69"/>
                  <a:pt x="154" y="68"/>
                  <a:pt x="156" y="66"/>
                </a:cubicBezTo>
                <a:cubicBezTo>
                  <a:pt x="159" y="64"/>
                  <a:pt x="160" y="59"/>
                  <a:pt x="160" y="56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60" y="9"/>
                  <a:pt x="159" y="6"/>
                  <a:pt x="156" y="2"/>
                </a:cubicBezTo>
                <a:close/>
                <a:moveTo>
                  <a:pt x="99" y="46"/>
                </a:moveTo>
                <a:cubicBezTo>
                  <a:pt x="99" y="24"/>
                  <a:pt x="99" y="24"/>
                  <a:pt x="99" y="24"/>
                </a:cubicBezTo>
                <a:cubicBezTo>
                  <a:pt x="99" y="16"/>
                  <a:pt x="92" y="9"/>
                  <a:pt x="84" y="9"/>
                </a:cubicBezTo>
                <a:cubicBezTo>
                  <a:pt x="77" y="9"/>
                  <a:pt x="77" y="9"/>
                  <a:pt x="77" y="9"/>
                </a:cubicBezTo>
                <a:cubicBezTo>
                  <a:pt x="69" y="9"/>
                  <a:pt x="63" y="16"/>
                  <a:pt x="63" y="24"/>
                </a:cubicBezTo>
                <a:cubicBezTo>
                  <a:pt x="63" y="46"/>
                  <a:pt x="63" y="46"/>
                  <a:pt x="63" y="46"/>
                </a:cubicBezTo>
                <a:cubicBezTo>
                  <a:pt x="63" y="54"/>
                  <a:pt x="69" y="60"/>
                  <a:pt x="77" y="60"/>
                </a:cubicBezTo>
                <a:cubicBezTo>
                  <a:pt x="84" y="60"/>
                  <a:pt x="84" y="60"/>
                  <a:pt x="84" y="60"/>
                </a:cubicBezTo>
                <a:cubicBezTo>
                  <a:pt x="92" y="60"/>
                  <a:pt x="99" y="54"/>
                  <a:pt x="99" y="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7C2287C0-0F4B-9A06-CDD5-5959D2892DA9}"/>
              </a:ext>
            </a:extLst>
          </p:cNvPr>
          <p:cNvSpPr>
            <a:spLocks noEditPoints="1"/>
          </p:cNvSpPr>
          <p:nvPr/>
        </p:nvSpPr>
        <p:spPr bwMode="auto">
          <a:xfrm>
            <a:off x="5705476" y="1373188"/>
            <a:ext cx="233363" cy="257175"/>
          </a:xfrm>
          <a:custGeom>
            <a:avLst/>
            <a:gdLst>
              <a:gd name="T0" fmla="*/ 104 w 147"/>
              <a:gd name="T1" fmla="*/ 21 h 162"/>
              <a:gd name="T2" fmla="*/ 129 w 147"/>
              <a:gd name="T3" fmla="*/ 41 h 162"/>
              <a:gd name="T4" fmla="*/ 109 w 147"/>
              <a:gd name="T5" fmla="*/ 143 h 162"/>
              <a:gd name="T6" fmla="*/ 83 w 147"/>
              <a:gd name="T7" fmla="*/ 142 h 162"/>
              <a:gd name="T8" fmla="*/ 39 w 147"/>
              <a:gd name="T9" fmla="*/ 142 h 162"/>
              <a:gd name="T10" fmla="*/ 98 w 147"/>
              <a:gd name="T11" fmla="*/ 160 h 162"/>
              <a:gd name="T12" fmla="*/ 145 w 147"/>
              <a:gd name="T13" fmla="*/ 51 h 162"/>
              <a:gd name="T14" fmla="*/ 75 w 147"/>
              <a:gd name="T15" fmla="*/ 19 h 162"/>
              <a:gd name="T16" fmla="*/ 71 w 147"/>
              <a:gd name="T17" fmla="*/ 19 h 162"/>
              <a:gd name="T18" fmla="*/ 66 w 147"/>
              <a:gd name="T19" fmla="*/ 37 h 162"/>
              <a:gd name="T20" fmla="*/ 69 w 147"/>
              <a:gd name="T21" fmla="*/ 37 h 162"/>
              <a:gd name="T22" fmla="*/ 75 w 147"/>
              <a:gd name="T23" fmla="*/ 33 h 162"/>
              <a:gd name="T24" fmla="*/ 80 w 147"/>
              <a:gd name="T25" fmla="*/ 37 h 162"/>
              <a:gd name="T26" fmla="*/ 75 w 147"/>
              <a:gd name="T27" fmla="*/ 19 h 162"/>
              <a:gd name="T28" fmla="*/ 71 w 147"/>
              <a:gd name="T29" fmla="*/ 29 h 162"/>
              <a:gd name="T30" fmla="*/ 73 w 147"/>
              <a:gd name="T31" fmla="*/ 23 h 162"/>
              <a:gd name="T32" fmla="*/ 74 w 147"/>
              <a:gd name="T33" fmla="*/ 29 h 162"/>
              <a:gd name="T34" fmla="*/ 24 w 147"/>
              <a:gd name="T35" fmla="*/ 70 h 162"/>
              <a:gd name="T36" fmla="*/ 47 w 147"/>
              <a:gd name="T37" fmla="*/ 79 h 162"/>
              <a:gd name="T38" fmla="*/ 58 w 147"/>
              <a:gd name="T39" fmla="*/ 98 h 162"/>
              <a:gd name="T40" fmla="*/ 62 w 147"/>
              <a:gd name="T41" fmla="*/ 84 h 162"/>
              <a:gd name="T42" fmla="*/ 49 w 147"/>
              <a:gd name="T43" fmla="*/ 38 h 162"/>
              <a:gd name="T44" fmla="*/ 29 w 147"/>
              <a:gd name="T45" fmla="*/ 103 h 162"/>
              <a:gd name="T46" fmla="*/ 22 w 147"/>
              <a:gd name="T47" fmla="*/ 99 h 162"/>
              <a:gd name="T48" fmla="*/ 24 w 147"/>
              <a:gd name="T49" fmla="*/ 117 h 162"/>
              <a:gd name="T50" fmla="*/ 28 w 147"/>
              <a:gd name="T51" fmla="*/ 118 h 162"/>
              <a:gd name="T52" fmla="*/ 29 w 147"/>
              <a:gd name="T53" fmla="*/ 117 h 162"/>
              <a:gd name="T54" fmla="*/ 31 w 147"/>
              <a:gd name="T55" fmla="*/ 99 h 162"/>
              <a:gd name="T56" fmla="*/ 27 w 147"/>
              <a:gd name="T57" fmla="*/ 109 h 162"/>
              <a:gd name="T58" fmla="*/ 26 w 147"/>
              <a:gd name="T59" fmla="*/ 109 h 162"/>
              <a:gd name="T60" fmla="*/ 28 w 147"/>
              <a:gd name="T61" fmla="*/ 107 h 162"/>
              <a:gd name="T62" fmla="*/ 99 w 147"/>
              <a:gd name="T63" fmla="*/ 118 h 162"/>
              <a:gd name="T64" fmla="*/ 81 w 147"/>
              <a:gd name="T65" fmla="*/ 0 h 162"/>
              <a:gd name="T66" fmla="*/ 0 w 147"/>
              <a:gd name="T67" fmla="*/ 19 h 162"/>
              <a:gd name="T68" fmla="*/ 18 w 147"/>
              <a:gd name="T69" fmla="*/ 136 h 162"/>
              <a:gd name="T70" fmla="*/ 99 w 147"/>
              <a:gd name="T71" fmla="*/ 118 h 162"/>
              <a:gd name="T72" fmla="*/ 12 w 147"/>
              <a:gd name="T73" fmla="*/ 19 h 162"/>
              <a:gd name="T74" fmla="*/ 81 w 147"/>
              <a:gd name="T75" fmla="*/ 13 h 162"/>
              <a:gd name="T76" fmla="*/ 87 w 147"/>
              <a:gd name="T77" fmla="*/ 118 h 162"/>
              <a:gd name="T78" fmla="*/ 18 w 147"/>
              <a:gd name="T79" fmla="*/ 124 h 162"/>
              <a:gd name="T80" fmla="*/ 117 w 147"/>
              <a:gd name="T81" fmla="*/ 43 h 162"/>
              <a:gd name="T82" fmla="*/ 107 w 147"/>
              <a:gd name="T83" fmla="*/ 58 h 162"/>
              <a:gd name="T84" fmla="*/ 110 w 147"/>
              <a:gd name="T85" fmla="*/ 60 h 162"/>
              <a:gd name="T86" fmla="*/ 113 w 147"/>
              <a:gd name="T87" fmla="*/ 57 h 162"/>
              <a:gd name="T88" fmla="*/ 117 w 147"/>
              <a:gd name="T89" fmla="*/ 61 h 162"/>
              <a:gd name="T90" fmla="*/ 122 w 147"/>
              <a:gd name="T91" fmla="*/ 63 h 162"/>
              <a:gd name="T92" fmla="*/ 121 w 147"/>
              <a:gd name="T93" fmla="*/ 44 h 162"/>
              <a:gd name="T94" fmla="*/ 117 w 147"/>
              <a:gd name="T95" fmla="*/ 52 h 162"/>
              <a:gd name="T96" fmla="*/ 115 w 147"/>
              <a:gd name="T97" fmla="*/ 54 h 162"/>
              <a:gd name="T98" fmla="*/ 117 w 147"/>
              <a:gd name="T99" fmla="*/ 48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7" h="162">
                <a:moveTo>
                  <a:pt x="132" y="28"/>
                </a:moveTo>
                <a:cubicBezTo>
                  <a:pt x="104" y="21"/>
                  <a:pt x="104" y="21"/>
                  <a:pt x="104" y="21"/>
                </a:cubicBezTo>
                <a:cubicBezTo>
                  <a:pt x="104" y="33"/>
                  <a:pt x="104" y="33"/>
                  <a:pt x="104" y="33"/>
                </a:cubicBezTo>
                <a:cubicBezTo>
                  <a:pt x="129" y="41"/>
                  <a:pt x="129" y="41"/>
                  <a:pt x="129" y="41"/>
                </a:cubicBezTo>
                <a:cubicBezTo>
                  <a:pt x="132" y="41"/>
                  <a:pt x="134" y="44"/>
                  <a:pt x="133" y="48"/>
                </a:cubicBezTo>
                <a:cubicBezTo>
                  <a:pt x="109" y="143"/>
                  <a:pt x="109" y="143"/>
                  <a:pt x="109" y="143"/>
                </a:cubicBezTo>
                <a:cubicBezTo>
                  <a:pt x="108" y="146"/>
                  <a:pt x="106" y="148"/>
                  <a:pt x="102" y="147"/>
                </a:cubicBezTo>
                <a:cubicBezTo>
                  <a:pt x="83" y="142"/>
                  <a:pt x="83" y="142"/>
                  <a:pt x="83" y="142"/>
                </a:cubicBezTo>
                <a:cubicBezTo>
                  <a:pt x="82" y="142"/>
                  <a:pt x="82" y="142"/>
                  <a:pt x="81" y="142"/>
                </a:cubicBezTo>
                <a:cubicBezTo>
                  <a:pt x="39" y="142"/>
                  <a:pt x="39" y="142"/>
                  <a:pt x="39" y="142"/>
                </a:cubicBezTo>
                <a:cubicBezTo>
                  <a:pt x="40" y="143"/>
                  <a:pt x="42" y="143"/>
                  <a:pt x="43" y="143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108" y="162"/>
                  <a:pt x="117" y="156"/>
                  <a:pt x="121" y="146"/>
                </a:cubicBezTo>
                <a:cubicBezTo>
                  <a:pt x="145" y="51"/>
                  <a:pt x="145" y="51"/>
                  <a:pt x="145" y="51"/>
                </a:cubicBezTo>
                <a:cubicBezTo>
                  <a:pt x="147" y="41"/>
                  <a:pt x="141" y="31"/>
                  <a:pt x="132" y="28"/>
                </a:cubicBezTo>
                <a:close/>
                <a:moveTo>
                  <a:pt x="75" y="19"/>
                </a:moveTo>
                <a:cubicBezTo>
                  <a:pt x="74" y="19"/>
                  <a:pt x="74" y="19"/>
                  <a:pt x="74" y="19"/>
                </a:cubicBezTo>
                <a:cubicBezTo>
                  <a:pt x="71" y="19"/>
                  <a:pt x="71" y="19"/>
                  <a:pt x="71" y="19"/>
                </a:cubicBezTo>
                <a:cubicBezTo>
                  <a:pt x="65" y="37"/>
                  <a:pt x="65" y="37"/>
                  <a:pt x="65" y="37"/>
                </a:cubicBezTo>
                <a:cubicBezTo>
                  <a:pt x="65" y="37"/>
                  <a:pt x="65" y="37"/>
                  <a:pt x="66" y="37"/>
                </a:cubicBezTo>
                <a:cubicBezTo>
                  <a:pt x="68" y="37"/>
                  <a:pt x="68" y="37"/>
                  <a:pt x="68" y="37"/>
                </a:cubicBezTo>
                <a:cubicBezTo>
                  <a:pt x="69" y="37"/>
                  <a:pt x="69" y="37"/>
                  <a:pt x="69" y="37"/>
                </a:cubicBezTo>
                <a:cubicBezTo>
                  <a:pt x="71" y="33"/>
                  <a:pt x="71" y="33"/>
                  <a:pt x="71" y="33"/>
                </a:cubicBezTo>
                <a:cubicBezTo>
                  <a:pt x="75" y="33"/>
                  <a:pt x="75" y="33"/>
                  <a:pt x="75" y="33"/>
                </a:cubicBezTo>
                <a:cubicBezTo>
                  <a:pt x="76" y="37"/>
                  <a:pt x="76" y="37"/>
                  <a:pt x="76" y="37"/>
                </a:cubicBezTo>
                <a:cubicBezTo>
                  <a:pt x="80" y="37"/>
                  <a:pt x="80" y="37"/>
                  <a:pt x="80" y="37"/>
                </a:cubicBezTo>
                <a:cubicBezTo>
                  <a:pt x="80" y="37"/>
                  <a:pt x="80" y="37"/>
                  <a:pt x="81" y="37"/>
                </a:cubicBezTo>
                <a:lnTo>
                  <a:pt x="75" y="19"/>
                </a:lnTo>
                <a:close/>
                <a:moveTo>
                  <a:pt x="74" y="29"/>
                </a:moveTo>
                <a:cubicBezTo>
                  <a:pt x="71" y="29"/>
                  <a:pt x="71" y="29"/>
                  <a:pt x="71" y="29"/>
                </a:cubicBezTo>
                <a:cubicBezTo>
                  <a:pt x="72" y="27"/>
                  <a:pt x="72" y="27"/>
                  <a:pt x="72" y="27"/>
                </a:cubicBezTo>
                <a:cubicBezTo>
                  <a:pt x="73" y="23"/>
                  <a:pt x="73" y="23"/>
                  <a:pt x="73" y="23"/>
                </a:cubicBezTo>
                <a:cubicBezTo>
                  <a:pt x="74" y="27"/>
                  <a:pt x="74" y="27"/>
                  <a:pt x="74" y="27"/>
                </a:cubicBezTo>
                <a:cubicBezTo>
                  <a:pt x="74" y="29"/>
                  <a:pt x="74" y="29"/>
                  <a:pt x="74" y="29"/>
                </a:cubicBezTo>
                <a:close/>
                <a:moveTo>
                  <a:pt x="49" y="38"/>
                </a:moveTo>
                <a:cubicBezTo>
                  <a:pt x="49" y="38"/>
                  <a:pt x="24" y="57"/>
                  <a:pt x="24" y="70"/>
                </a:cubicBezTo>
                <a:cubicBezTo>
                  <a:pt x="24" y="79"/>
                  <a:pt x="29" y="84"/>
                  <a:pt x="38" y="84"/>
                </a:cubicBezTo>
                <a:cubicBezTo>
                  <a:pt x="41" y="84"/>
                  <a:pt x="45" y="82"/>
                  <a:pt x="47" y="79"/>
                </a:cubicBezTo>
                <a:cubicBezTo>
                  <a:pt x="47" y="79"/>
                  <a:pt x="46" y="89"/>
                  <a:pt x="41" y="98"/>
                </a:cubicBezTo>
                <a:cubicBezTo>
                  <a:pt x="41" y="99"/>
                  <a:pt x="58" y="99"/>
                  <a:pt x="58" y="98"/>
                </a:cubicBezTo>
                <a:cubicBezTo>
                  <a:pt x="54" y="91"/>
                  <a:pt x="52" y="79"/>
                  <a:pt x="52" y="79"/>
                </a:cubicBezTo>
                <a:cubicBezTo>
                  <a:pt x="54" y="82"/>
                  <a:pt x="58" y="84"/>
                  <a:pt x="62" y="84"/>
                </a:cubicBezTo>
                <a:cubicBezTo>
                  <a:pt x="69" y="84"/>
                  <a:pt x="75" y="79"/>
                  <a:pt x="75" y="70"/>
                </a:cubicBezTo>
                <a:cubicBezTo>
                  <a:pt x="75" y="57"/>
                  <a:pt x="49" y="38"/>
                  <a:pt x="49" y="38"/>
                </a:cubicBezTo>
                <a:close/>
                <a:moveTo>
                  <a:pt x="29" y="99"/>
                </a:moveTo>
                <a:cubicBezTo>
                  <a:pt x="29" y="103"/>
                  <a:pt x="29" y="103"/>
                  <a:pt x="29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2" y="99"/>
                  <a:pt x="22" y="99"/>
                  <a:pt x="22" y="99"/>
                </a:cubicBezTo>
                <a:cubicBezTo>
                  <a:pt x="19" y="99"/>
                  <a:pt x="19" y="99"/>
                  <a:pt x="19" y="99"/>
                </a:cubicBezTo>
                <a:cubicBezTo>
                  <a:pt x="24" y="117"/>
                  <a:pt x="24" y="117"/>
                  <a:pt x="24" y="117"/>
                </a:cubicBezTo>
                <a:cubicBezTo>
                  <a:pt x="24" y="118"/>
                  <a:pt x="25" y="118"/>
                  <a:pt x="25" y="118"/>
                </a:cubicBezTo>
                <a:cubicBezTo>
                  <a:pt x="28" y="118"/>
                  <a:pt x="28" y="118"/>
                  <a:pt x="28" y="118"/>
                </a:cubicBezTo>
                <a:cubicBezTo>
                  <a:pt x="28" y="118"/>
                  <a:pt x="28" y="118"/>
                  <a:pt x="28" y="117"/>
                </a:cubicBezTo>
                <a:cubicBezTo>
                  <a:pt x="28" y="117"/>
                  <a:pt x="28" y="117"/>
                  <a:pt x="29" y="117"/>
                </a:cubicBezTo>
                <a:cubicBezTo>
                  <a:pt x="34" y="99"/>
                  <a:pt x="34" y="99"/>
                  <a:pt x="34" y="99"/>
                </a:cubicBezTo>
                <a:cubicBezTo>
                  <a:pt x="31" y="99"/>
                  <a:pt x="31" y="99"/>
                  <a:pt x="31" y="99"/>
                </a:cubicBezTo>
                <a:cubicBezTo>
                  <a:pt x="29" y="99"/>
                  <a:pt x="29" y="99"/>
                  <a:pt x="29" y="99"/>
                </a:cubicBezTo>
                <a:close/>
                <a:moveTo>
                  <a:pt x="27" y="109"/>
                </a:moveTo>
                <a:cubicBezTo>
                  <a:pt x="26" y="113"/>
                  <a:pt x="26" y="113"/>
                  <a:pt x="26" y="113"/>
                </a:cubicBezTo>
                <a:cubicBezTo>
                  <a:pt x="26" y="109"/>
                  <a:pt x="26" y="109"/>
                  <a:pt x="26" y="109"/>
                </a:cubicBezTo>
                <a:cubicBezTo>
                  <a:pt x="25" y="107"/>
                  <a:pt x="25" y="107"/>
                  <a:pt x="25" y="107"/>
                </a:cubicBezTo>
                <a:cubicBezTo>
                  <a:pt x="28" y="107"/>
                  <a:pt x="28" y="107"/>
                  <a:pt x="28" y="107"/>
                </a:cubicBezTo>
                <a:lnTo>
                  <a:pt x="27" y="109"/>
                </a:lnTo>
                <a:close/>
                <a:moveTo>
                  <a:pt x="99" y="118"/>
                </a:moveTo>
                <a:cubicBezTo>
                  <a:pt x="99" y="19"/>
                  <a:pt x="99" y="19"/>
                  <a:pt x="99" y="19"/>
                </a:cubicBezTo>
                <a:cubicBezTo>
                  <a:pt x="99" y="9"/>
                  <a:pt x="90" y="0"/>
                  <a:pt x="81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9"/>
                  <a:pt x="0" y="19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8"/>
                  <a:pt x="8" y="136"/>
                  <a:pt x="18" y="136"/>
                </a:cubicBezTo>
                <a:cubicBezTo>
                  <a:pt x="81" y="136"/>
                  <a:pt x="81" y="136"/>
                  <a:pt x="81" y="136"/>
                </a:cubicBezTo>
                <a:cubicBezTo>
                  <a:pt x="90" y="136"/>
                  <a:pt x="99" y="128"/>
                  <a:pt x="99" y="118"/>
                </a:cubicBezTo>
                <a:close/>
                <a:moveTo>
                  <a:pt x="12" y="118"/>
                </a:moveTo>
                <a:cubicBezTo>
                  <a:pt x="12" y="19"/>
                  <a:pt x="12" y="19"/>
                  <a:pt x="12" y="19"/>
                </a:cubicBezTo>
                <a:cubicBezTo>
                  <a:pt x="12" y="15"/>
                  <a:pt x="14" y="13"/>
                  <a:pt x="18" y="13"/>
                </a:cubicBezTo>
                <a:cubicBezTo>
                  <a:pt x="81" y="13"/>
                  <a:pt x="81" y="13"/>
                  <a:pt x="81" y="13"/>
                </a:cubicBezTo>
                <a:cubicBezTo>
                  <a:pt x="85" y="13"/>
                  <a:pt x="87" y="15"/>
                  <a:pt x="87" y="19"/>
                </a:cubicBezTo>
                <a:cubicBezTo>
                  <a:pt x="87" y="118"/>
                  <a:pt x="87" y="118"/>
                  <a:pt x="87" y="118"/>
                </a:cubicBezTo>
                <a:cubicBezTo>
                  <a:pt x="87" y="121"/>
                  <a:pt x="85" y="124"/>
                  <a:pt x="81" y="124"/>
                </a:cubicBezTo>
                <a:cubicBezTo>
                  <a:pt x="18" y="124"/>
                  <a:pt x="18" y="124"/>
                  <a:pt x="18" y="124"/>
                </a:cubicBezTo>
                <a:cubicBezTo>
                  <a:pt x="14" y="124"/>
                  <a:pt x="12" y="121"/>
                  <a:pt x="12" y="118"/>
                </a:cubicBezTo>
                <a:close/>
                <a:moveTo>
                  <a:pt x="117" y="43"/>
                </a:moveTo>
                <a:cubicBezTo>
                  <a:pt x="116" y="43"/>
                  <a:pt x="116" y="43"/>
                  <a:pt x="116" y="43"/>
                </a:cubicBezTo>
                <a:cubicBezTo>
                  <a:pt x="107" y="58"/>
                  <a:pt x="107" y="58"/>
                  <a:pt x="107" y="58"/>
                </a:cubicBezTo>
                <a:cubicBezTo>
                  <a:pt x="107" y="59"/>
                  <a:pt x="107" y="59"/>
                  <a:pt x="107" y="59"/>
                </a:cubicBezTo>
                <a:cubicBezTo>
                  <a:pt x="110" y="60"/>
                  <a:pt x="110" y="60"/>
                  <a:pt x="110" y="60"/>
                </a:cubicBezTo>
                <a:cubicBezTo>
                  <a:pt x="110" y="60"/>
                  <a:pt x="110" y="60"/>
                  <a:pt x="112" y="59"/>
                </a:cubicBezTo>
                <a:cubicBezTo>
                  <a:pt x="113" y="57"/>
                  <a:pt x="113" y="57"/>
                  <a:pt x="113" y="57"/>
                </a:cubicBezTo>
                <a:cubicBezTo>
                  <a:pt x="117" y="58"/>
                  <a:pt x="117" y="58"/>
                  <a:pt x="117" y="58"/>
                </a:cubicBezTo>
                <a:cubicBezTo>
                  <a:pt x="117" y="61"/>
                  <a:pt x="117" y="61"/>
                  <a:pt x="117" y="61"/>
                </a:cubicBezTo>
                <a:cubicBezTo>
                  <a:pt x="119" y="63"/>
                  <a:pt x="119" y="63"/>
                  <a:pt x="119" y="63"/>
                </a:cubicBezTo>
                <a:cubicBezTo>
                  <a:pt x="122" y="63"/>
                  <a:pt x="122" y="63"/>
                  <a:pt x="122" y="63"/>
                </a:cubicBezTo>
                <a:cubicBezTo>
                  <a:pt x="121" y="46"/>
                  <a:pt x="121" y="46"/>
                  <a:pt x="121" y="46"/>
                </a:cubicBezTo>
                <a:cubicBezTo>
                  <a:pt x="121" y="44"/>
                  <a:pt x="121" y="44"/>
                  <a:pt x="121" y="44"/>
                </a:cubicBezTo>
                <a:cubicBezTo>
                  <a:pt x="117" y="43"/>
                  <a:pt x="117" y="43"/>
                  <a:pt x="117" y="43"/>
                </a:cubicBezTo>
                <a:close/>
                <a:moveTo>
                  <a:pt x="117" y="52"/>
                </a:moveTo>
                <a:cubicBezTo>
                  <a:pt x="117" y="54"/>
                  <a:pt x="117" y="54"/>
                  <a:pt x="117" y="54"/>
                </a:cubicBezTo>
                <a:cubicBezTo>
                  <a:pt x="115" y="54"/>
                  <a:pt x="115" y="54"/>
                  <a:pt x="115" y="54"/>
                </a:cubicBezTo>
                <a:cubicBezTo>
                  <a:pt x="116" y="50"/>
                  <a:pt x="116" y="50"/>
                  <a:pt x="116" y="50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7" y="52"/>
                  <a:pt x="117" y="52"/>
                  <a:pt x="117" y="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BCC76F57-B0EB-29FE-BAC1-8154F99EA5D3}"/>
              </a:ext>
            </a:extLst>
          </p:cNvPr>
          <p:cNvSpPr>
            <a:spLocks noEditPoints="1"/>
          </p:cNvSpPr>
          <p:nvPr/>
        </p:nvSpPr>
        <p:spPr bwMode="auto">
          <a:xfrm>
            <a:off x="4049713" y="1374776"/>
            <a:ext cx="236538" cy="254000"/>
          </a:xfrm>
          <a:custGeom>
            <a:avLst/>
            <a:gdLst>
              <a:gd name="T0" fmla="*/ 146 w 149"/>
              <a:gd name="T1" fmla="*/ 4 h 160"/>
              <a:gd name="T2" fmla="*/ 136 w 149"/>
              <a:gd name="T3" fmla="*/ 0 h 160"/>
              <a:gd name="T4" fmla="*/ 13 w 149"/>
              <a:gd name="T5" fmla="*/ 0 h 160"/>
              <a:gd name="T6" fmla="*/ 4 w 149"/>
              <a:gd name="T7" fmla="*/ 4 h 160"/>
              <a:gd name="T8" fmla="*/ 1 w 149"/>
              <a:gd name="T9" fmla="*/ 15 h 160"/>
              <a:gd name="T10" fmla="*/ 13 w 149"/>
              <a:gd name="T11" fmla="*/ 133 h 160"/>
              <a:gd name="T12" fmla="*/ 41 w 149"/>
              <a:gd name="T13" fmla="*/ 160 h 160"/>
              <a:gd name="T14" fmla="*/ 110 w 149"/>
              <a:gd name="T15" fmla="*/ 160 h 160"/>
              <a:gd name="T16" fmla="*/ 138 w 149"/>
              <a:gd name="T17" fmla="*/ 133 h 160"/>
              <a:gd name="T18" fmla="*/ 149 w 149"/>
              <a:gd name="T19" fmla="*/ 15 h 160"/>
              <a:gd name="T20" fmla="*/ 146 w 149"/>
              <a:gd name="T21" fmla="*/ 4 h 160"/>
              <a:gd name="T22" fmla="*/ 127 w 149"/>
              <a:gd name="T23" fmla="*/ 105 h 160"/>
              <a:gd name="T24" fmla="*/ 23 w 149"/>
              <a:gd name="T25" fmla="*/ 105 h 160"/>
              <a:gd name="T26" fmla="*/ 20 w 149"/>
              <a:gd name="T27" fmla="*/ 87 h 160"/>
              <a:gd name="T28" fmla="*/ 45 w 149"/>
              <a:gd name="T29" fmla="*/ 87 h 160"/>
              <a:gd name="T30" fmla="*/ 52 w 149"/>
              <a:gd name="T31" fmla="*/ 80 h 160"/>
              <a:gd name="T32" fmla="*/ 45 w 149"/>
              <a:gd name="T33" fmla="*/ 73 h 160"/>
              <a:gd name="T34" fmla="*/ 19 w 149"/>
              <a:gd name="T35" fmla="*/ 73 h 160"/>
              <a:gd name="T36" fmla="*/ 17 w 149"/>
              <a:gd name="T37" fmla="*/ 53 h 160"/>
              <a:gd name="T38" fmla="*/ 39 w 149"/>
              <a:gd name="T39" fmla="*/ 53 h 160"/>
              <a:gd name="T40" fmla="*/ 45 w 149"/>
              <a:gd name="T41" fmla="*/ 46 h 160"/>
              <a:gd name="T42" fmla="*/ 39 w 149"/>
              <a:gd name="T43" fmla="*/ 39 h 160"/>
              <a:gd name="T44" fmla="*/ 16 w 149"/>
              <a:gd name="T45" fmla="*/ 39 h 160"/>
              <a:gd name="T46" fmla="*/ 14 w 149"/>
              <a:gd name="T47" fmla="*/ 18 h 160"/>
              <a:gd name="T48" fmla="*/ 17 w 149"/>
              <a:gd name="T49" fmla="*/ 14 h 160"/>
              <a:gd name="T50" fmla="*/ 132 w 149"/>
              <a:gd name="T51" fmla="*/ 14 h 160"/>
              <a:gd name="T52" fmla="*/ 136 w 149"/>
              <a:gd name="T53" fmla="*/ 18 h 160"/>
              <a:gd name="T54" fmla="*/ 127 w 149"/>
              <a:gd name="T55" fmla="*/ 105 h 160"/>
              <a:gd name="T56" fmla="*/ 127 w 149"/>
              <a:gd name="T57" fmla="*/ 105 h 160"/>
              <a:gd name="T58" fmla="*/ 127 w 149"/>
              <a:gd name="T59" fmla="*/ 105 h 160"/>
              <a:gd name="T60" fmla="*/ 127 w 149"/>
              <a:gd name="T61" fmla="*/ 10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9" h="160">
                <a:moveTo>
                  <a:pt x="146" y="4"/>
                </a:moveTo>
                <a:cubicBezTo>
                  <a:pt x="143" y="3"/>
                  <a:pt x="139" y="0"/>
                  <a:pt x="136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0" y="0"/>
                  <a:pt x="6" y="3"/>
                  <a:pt x="4" y="4"/>
                </a:cubicBezTo>
                <a:cubicBezTo>
                  <a:pt x="1" y="7"/>
                  <a:pt x="0" y="12"/>
                  <a:pt x="1" y="15"/>
                </a:cubicBezTo>
                <a:cubicBezTo>
                  <a:pt x="13" y="133"/>
                  <a:pt x="13" y="133"/>
                  <a:pt x="13" y="133"/>
                </a:cubicBezTo>
                <a:cubicBezTo>
                  <a:pt x="14" y="147"/>
                  <a:pt x="26" y="160"/>
                  <a:pt x="41" y="160"/>
                </a:cubicBezTo>
                <a:cubicBezTo>
                  <a:pt x="110" y="160"/>
                  <a:pt x="110" y="160"/>
                  <a:pt x="110" y="160"/>
                </a:cubicBezTo>
                <a:cubicBezTo>
                  <a:pt x="123" y="160"/>
                  <a:pt x="136" y="147"/>
                  <a:pt x="138" y="133"/>
                </a:cubicBezTo>
                <a:cubicBezTo>
                  <a:pt x="149" y="15"/>
                  <a:pt x="149" y="15"/>
                  <a:pt x="149" y="15"/>
                </a:cubicBezTo>
                <a:cubicBezTo>
                  <a:pt x="149" y="12"/>
                  <a:pt x="148" y="7"/>
                  <a:pt x="146" y="4"/>
                </a:cubicBezTo>
                <a:close/>
                <a:moveTo>
                  <a:pt x="127" y="105"/>
                </a:moveTo>
                <a:cubicBezTo>
                  <a:pt x="23" y="105"/>
                  <a:pt x="23" y="105"/>
                  <a:pt x="23" y="105"/>
                </a:cubicBezTo>
                <a:cubicBezTo>
                  <a:pt x="20" y="87"/>
                  <a:pt x="20" y="87"/>
                  <a:pt x="20" y="87"/>
                </a:cubicBezTo>
                <a:cubicBezTo>
                  <a:pt x="45" y="87"/>
                  <a:pt x="45" y="87"/>
                  <a:pt x="45" y="87"/>
                </a:cubicBezTo>
                <a:cubicBezTo>
                  <a:pt x="48" y="87"/>
                  <a:pt x="51" y="85"/>
                  <a:pt x="52" y="80"/>
                </a:cubicBezTo>
                <a:cubicBezTo>
                  <a:pt x="52" y="77"/>
                  <a:pt x="50" y="73"/>
                  <a:pt x="45" y="73"/>
                </a:cubicBezTo>
                <a:cubicBezTo>
                  <a:pt x="19" y="73"/>
                  <a:pt x="19" y="73"/>
                  <a:pt x="19" y="73"/>
                </a:cubicBezTo>
                <a:cubicBezTo>
                  <a:pt x="17" y="53"/>
                  <a:pt x="17" y="53"/>
                  <a:pt x="17" y="53"/>
                </a:cubicBezTo>
                <a:cubicBezTo>
                  <a:pt x="39" y="53"/>
                  <a:pt x="39" y="53"/>
                  <a:pt x="39" y="53"/>
                </a:cubicBezTo>
                <a:cubicBezTo>
                  <a:pt x="42" y="53"/>
                  <a:pt x="45" y="51"/>
                  <a:pt x="45" y="46"/>
                </a:cubicBezTo>
                <a:cubicBezTo>
                  <a:pt x="47" y="43"/>
                  <a:pt x="44" y="39"/>
                  <a:pt x="39" y="39"/>
                </a:cubicBezTo>
                <a:cubicBezTo>
                  <a:pt x="16" y="39"/>
                  <a:pt x="16" y="39"/>
                  <a:pt x="16" y="39"/>
                </a:cubicBezTo>
                <a:cubicBezTo>
                  <a:pt x="14" y="18"/>
                  <a:pt x="14" y="18"/>
                  <a:pt x="14" y="18"/>
                </a:cubicBezTo>
                <a:cubicBezTo>
                  <a:pt x="14" y="17"/>
                  <a:pt x="16" y="14"/>
                  <a:pt x="17" y="14"/>
                </a:cubicBezTo>
                <a:cubicBezTo>
                  <a:pt x="132" y="14"/>
                  <a:pt x="132" y="14"/>
                  <a:pt x="132" y="14"/>
                </a:cubicBezTo>
                <a:cubicBezTo>
                  <a:pt x="135" y="14"/>
                  <a:pt x="136" y="17"/>
                  <a:pt x="136" y="18"/>
                </a:cubicBezTo>
                <a:cubicBezTo>
                  <a:pt x="127" y="105"/>
                  <a:pt x="127" y="105"/>
                  <a:pt x="127" y="105"/>
                </a:cubicBezTo>
                <a:cubicBezTo>
                  <a:pt x="127" y="105"/>
                  <a:pt x="127" y="105"/>
                  <a:pt x="127" y="105"/>
                </a:cubicBezTo>
                <a:close/>
                <a:moveTo>
                  <a:pt x="127" y="105"/>
                </a:moveTo>
                <a:cubicBezTo>
                  <a:pt x="127" y="105"/>
                  <a:pt x="127" y="105"/>
                  <a:pt x="127" y="10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F212FE07-E784-B26B-D8CB-2020CAB8B658}"/>
              </a:ext>
            </a:extLst>
          </p:cNvPr>
          <p:cNvSpPr>
            <a:spLocks noEditPoints="1"/>
          </p:cNvSpPr>
          <p:nvPr/>
        </p:nvSpPr>
        <p:spPr bwMode="auto">
          <a:xfrm>
            <a:off x="5207001" y="1373188"/>
            <a:ext cx="120650" cy="254000"/>
          </a:xfrm>
          <a:custGeom>
            <a:avLst/>
            <a:gdLst>
              <a:gd name="T0" fmla="*/ 64 w 76"/>
              <a:gd name="T1" fmla="*/ 87 h 160"/>
              <a:gd name="T2" fmla="*/ 64 w 76"/>
              <a:gd name="T3" fmla="*/ 15 h 160"/>
              <a:gd name="T4" fmla="*/ 49 w 76"/>
              <a:gd name="T5" fmla="*/ 0 h 160"/>
              <a:gd name="T6" fmla="*/ 27 w 76"/>
              <a:gd name="T7" fmla="*/ 0 h 160"/>
              <a:gd name="T8" fmla="*/ 12 w 76"/>
              <a:gd name="T9" fmla="*/ 15 h 160"/>
              <a:gd name="T10" fmla="*/ 12 w 76"/>
              <a:gd name="T11" fmla="*/ 87 h 160"/>
              <a:gd name="T12" fmla="*/ 0 w 76"/>
              <a:gd name="T13" fmla="*/ 118 h 160"/>
              <a:gd name="T14" fmla="*/ 38 w 76"/>
              <a:gd name="T15" fmla="*/ 160 h 160"/>
              <a:gd name="T16" fmla="*/ 76 w 76"/>
              <a:gd name="T17" fmla="*/ 118 h 160"/>
              <a:gd name="T18" fmla="*/ 64 w 76"/>
              <a:gd name="T19" fmla="*/ 87 h 160"/>
              <a:gd name="T20" fmla="*/ 38 w 76"/>
              <a:gd name="T21" fmla="*/ 146 h 160"/>
              <a:gd name="T22" fmla="*/ 12 w 76"/>
              <a:gd name="T23" fmla="*/ 118 h 160"/>
              <a:gd name="T24" fmla="*/ 22 w 76"/>
              <a:gd name="T25" fmla="*/ 96 h 160"/>
              <a:gd name="T26" fmla="*/ 25 w 76"/>
              <a:gd name="T27" fmla="*/ 91 h 160"/>
              <a:gd name="T28" fmla="*/ 25 w 76"/>
              <a:gd name="T29" fmla="*/ 15 h 160"/>
              <a:gd name="T30" fmla="*/ 27 w 76"/>
              <a:gd name="T31" fmla="*/ 13 h 160"/>
              <a:gd name="T32" fmla="*/ 49 w 76"/>
              <a:gd name="T33" fmla="*/ 13 h 160"/>
              <a:gd name="T34" fmla="*/ 51 w 76"/>
              <a:gd name="T35" fmla="*/ 15 h 160"/>
              <a:gd name="T36" fmla="*/ 51 w 76"/>
              <a:gd name="T37" fmla="*/ 91 h 160"/>
              <a:gd name="T38" fmla="*/ 54 w 76"/>
              <a:gd name="T39" fmla="*/ 96 h 160"/>
              <a:gd name="T40" fmla="*/ 64 w 76"/>
              <a:gd name="T41" fmla="*/ 118 h 160"/>
              <a:gd name="T42" fmla="*/ 38 w 76"/>
              <a:gd name="T43" fmla="*/ 146 h 160"/>
              <a:gd name="T44" fmla="*/ 44 w 76"/>
              <a:gd name="T45" fmla="*/ 99 h 160"/>
              <a:gd name="T46" fmla="*/ 44 w 76"/>
              <a:gd name="T47" fmla="*/ 48 h 160"/>
              <a:gd name="T48" fmla="*/ 38 w 76"/>
              <a:gd name="T49" fmla="*/ 42 h 160"/>
              <a:gd name="T50" fmla="*/ 31 w 76"/>
              <a:gd name="T51" fmla="*/ 48 h 160"/>
              <a:gd name="T52" fmla="*/ 31 w 76"/>
              <a:gd name="T53" fmla="*/ 99 h 160"/>
              <a:gd name="T54" fmla="*/ 20 w 76"/>
              <a:gd name="T55" fmla="*/ 117 h 160"/>
              <a:gd name="T56" fmla="*/ 38 w 76"/>
              <a:gd name="T57" fmla="*/ 136 h 160"/>
              <a:gd name="T58" fmla="*/ 56 w 76"/>
              <a:gd name="T59" fmla="*/ 117 h 160"/>
              <a:gd name="T60" fmla="*/ 44 w 76"/>
              <a:gd name="T61" fmla="*/ 9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6" h="160">
                <a:moveTo>
                  <a:pt x="64" y="87"/>
                </a:moveTo>
                <a:cubicBezTo>
                  <a:pt x="64" y="15"/>
                  <a:pt x="64" y="15"/>
                  <a:pt x="64" y="15"/>
                </a:cubicBezTo>
                <a:cubicBezTo>
                  <a:pt x="64" y="7"/>
                  <a:pt x="58" y="0"/>
                  <a:pt x="4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18" y="0"/>
                  <a:pt x="12" y="7"/>
                  <a:pt x="12" y="15"/>
                </a:cubicBezTo>
                <a:cubicBezTo>
                  <a:pt x="12" y="87"/>
                  <a:pt x="12" y="87"/>
                  <a:pt x="12" y="87"/>
                </a:cubicBezTo>
                <a:cubicBezTo>
                  <a:pt x="4" y="95"/>
                  <a:pt x="0" y="106"/>
                  <a:pt x="0" y="118"/>
                </a:cubicBezTo>
                <a:cubicBezTo>
                  <a:pt x="0" y="141"/>
                  <a:pt x="17" y="160"/>
                  <a:pt x="38" y="160"/>
                </a:cubicBezTo>
                <a:cubicBezTo>
                  <a:pt x="59" y="160"/>
                  <a:pt x="76" y="141"/>
                  <a:pt x="76" y="118"/>
                </a:cubicBezTo>
                <a:cubicBezTo>
                  <a:pt x="76" y="106"/>
                  <a:pt x="71" y="95"/>
                  <a:pt x="64" y="87"/>
                </a:cubicBezTo>
                <a:close/>
                <a:moveTo>
                  <a:pt x="38" y="146"/>
                </a:moveTo>
                <a:cubicBezTo>
                  <a:pt x="24" y="146"/>
                  <a:pt x="12" y="133"/>
                  <a:pt x="12" y="118"/>
                </a:cubicBezTo>
                <a:cubicBezTo>
                  <a:pt x="12" y="110"/>
                  <a:pt x="17" y="102"/>
                  <a:pt x="22" y="96"/>
                </a:cubicBezTo>
                <a:cubicBezTo>
                  <a:pt x="24" y="95"/>
                  <a:pt x="25" y="93"/>
                  <a:pt x="25" y="91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4"/>
                  <a:pt x="26" y="13"/>
                  <a:pt x="27" y="13"/>
                </a:cubicBezTo>
                <a:cubicBezTo>
                  <a:pt x="49" y="13"/>
                  <a:pt x="49" y="13"/>
                  <a:pt x="49" y="13"/>
                </a:cubicBezTo>
                <a:cubicBezTo>
                  <a:pt x="50" y="13"/>
                  <a:pt x="51" y="14"/>
                  <a:pt x="51" y="15"/>
                </a:cubicBezTo>
                <a:cubicBezTo>
                  <a:pt x="51" y="91"/>
                  <a:pt x="51" y="91"/>
                  <a:pt x="51" y="91"/>
                </a:cubicBezTo>
                <a:cubicBezTo>
                  <a:pt x="51" y="93"/>
                  <a:pt x="52" y="95"/>
                  <a:pt x="54" y="96"/>
                </a:cubicBezTo>
                <a:cubicBezTo>
                  <a:pt x="60" y="101"/>
                  <a:pt x="64" y="109"/>
                  <a:pt x="64" y="118"/>
                </a:cubicBezTo>
                <a:cubicBezTo>
                  <a:pt x="64" y="133"/>
                  <a:pt x="52" y="146"/>
                  <a:pt x="38" y="146"/>
                </a:cubicBezTo>
                <a:close/>
                <a:moveTo>
                  <a:pt x="44" y="99"/>
                </a:moveTo>
                <a:cubicBezTo>
                  <a:pt x="44" y="48"/>
                  <a:pt x="44" y="48"/>
                  <a:pt x="44" y="48"/>
                </a:cubicBezTo>
                <a:cubicBezTo>
                  <a:pt x="44" y="45"/>
                  <a:pt x="41" y="42"/>
                  <a:pt x="38" y="42"/>
                </a:cubicBezTo>
                <a:cubicBezTo>
                  <a:pt x="34" y="42"/>
                  <a:pt x="31" y="45"/>
                  <a:pt x="31" y="48"/>
                </a:cubicBezTo>
                <a:cubicBezTo>
                  <a:pt x="31" y="99"/>
                  <a:pt x="31" y="99"/>
                  <a:pt x="31" y="99"/>
                </a:cubicBezTo>
                <a:cubicBezTo>
                  <a:pt x="24" y="102"/>
                  <a:pt x="20" y="109"/>
                  <a:pt x="20" y="117"/>
                </a:cubicBezTo>
                <a:cubicBezTo>
                  <a:pt x="20" y="128"/>
                  <a:pt x="27" y="136"/>
                  <a:pt x="38" y="136"/>
                </a:cubicBezTo>
                <a:cubicBezTo>
                  <a:pt x="48" y="136"/>
                  <a:pt x="56" y="128"/>
                  <a:pt x="56" y="117"/>
                </a:cubicBezTo>
                <a:cubicBezTo>
                  <a:pt x="56" y="109"/>
                  <a:pt x="51" y="102"/>
                  <a:pt x="44" y="9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9890C93E-B690-1D4C-C816-0F27BBE0E013}"/>
              </a:ext>
            </a:extLst>
          </p:cNvPr>
          <p:cNvSpPr>
            <a:spLocks noEditPoints="1"/>
          </p:cNvSpPr>
          <p:nvPr/>
        </p:nvSpPr>
        <p:spPr bwMode="auto">
          <a:xfrm>
            <a:off x="8467726" y="1370013"/>
            <a:ext cx="207963" cy="257175"/>
          </a:xfrm>
          <a:custGeom>
            <a:avLst/>
            <a:gdLst>
              <a:gd name="T0" fmla="*/ 121 w 131"/>
              <a:gd name="T1" fmla="*/ 18 h 162"/>
              <a:gd name="T2" fmla="*/ 98 w 131"/>
              <a:gd name="T3" fmla="*/ 14 h 162"/>
              <a:gd name="T4" fmla="*/ 96 w 131"/>
              <a:gd name="T5" fmla="*/ 13 h 162"/>
              <a:gd name="T6" fmla="*/ 92 w 131"/>
              <a:gd name="T7" fmla="*/ 3 h 162"/>
              <a:gd name="T8" fmla="*/ 69 w 131"/>
              <a:gd name="T9" fmla="*/ 10 h 162"/>
              <a:gd name="T10" fmla="*/ 64 w 131"/>
              <a:gd name="T11" fmla="*/ 8 h 162"/>
              <a:gd name="T12" fmla="*/ 60 w 131"/>
              <a:gd name="T13" fmla="*/ 10 h 162"/>
              <a:gd name="T14" fmla="*/ 33 w 131"/>
              <a:gd name="T15" fmla="*/ 14 h 162"/>
              <a:gd name="T16" fmla="*/ 10 w 131"/>
              <a:gd name="T17" fmla="*/ 18 h 162"/>
              <a:gd name="T18" fmla="*/ 0 w 131"/>
              <a:gd name="T19" fmla="*/ 34 h 162"/>
              <a:gd name="T20" fmla="*/ 2 w 131"/>
              <a:gd name="T21" fmla="*/ 67 h 162"/>
              <a:gd name="T22" fmla="*/ 4 w 131"/>
              <a:gd name="T23" fmla="*/ 69 h 162"/>
              <a:gd name="T24" fmla="*/ 5 w 131"/>
              <a:gd name="T25" fmla="*/ 148 h 162"/>
              <a:gd name="T26" fmla="*/ 126 w 131"/>
              <a:gd name="T27" fmla="*/ 148 h 162"/>
              <a:gd name="T28" fmla="*/ 127 w 131"/>
              <a:gd name="T29" fmla="*/ 69 h 162"/>
              <a:gd name="T30" fmla="*/ 129 w 131"/>
              <a:gd name="T31" fmla="*/ 67 h 162"/>
              <a:gd name="T32" fmla="*/ 131 w 131"/>
              <a:gd name="T33" fmla="*/ 34 h 162"/>
              <a:gd name="T34" fmla="*/ 131 w 131"/>
              <a:gd name="T35" fmla="*/ 28 h 162"/>
              <a:gd name="T36" fmla="*/ 89 w 131"/>
              <a:gd name="T37" fmla="*/ 10 h 162"/>
              <a:gd name="T38" fmla="*/ 90 w 131"/>
              <a:gd name="T39" fmla="*/ 13 h 162"/>
              <a:gd name="T40" fmla="*/ 89 w 131"/>
              <a:gd name="T41" fmla="*/ 19 h 162"/>
              <a:gd name="T42" fmla="*/ 90 w 131"/>
              <a:gd name="T43" fmla="*/ 28 h 162"/>
              <a:gd name="T44" fmla="*/ 74 w 131"/>
              <a:gd name="T45" fmla="*/ 21 h 162"/>
              <a:gd name="T46" fmla="*/ 74 w 131"/>
              <a:gd name="T47" fmla="*/ 18 h 162"/>
              <a:gd name="T48" fmla="*/ 74 w 131"/>
              <a:gd name="T49" fmla="*/ 15 h 162"/>
              <a:gd name="T50" fmla="*/ 64 w 131"/>
              <a:gd name="T51" fmla="*/ 15 h 162"/>
              <a:gd name="T52" fmla="*/ 68 w 131"/>
              <a:gd name="T53" fmla="*/ 18 h 162"/>
              <a:gd name="T54" fmla="*/ 67 w 131"/>
              <a:gd name="T55" fmla="*/ 22 h 162"/>
              <a:gd name="T56" fmla="*/ 63 w 131"/>
              <a:gd name="T57" fmla="*/ 21 h 162"/>
              <a:gd name="T58" fmla="*/ 63 w 131"/>
              <a:gd name="T59" fmla="*/ 18 h 162"/>
              <a:gd name="T60" fmla="*/ 56 w 131"/>
              <a:gd name="T61" fmla="*/ 14 h 162"/>
              <a:gd name="T62" fmla="*/ 56 w 131"/>
              <a:gd name="T63" fmla="*/ 18 h 162"/>
              <a:gd name="T64" fmla="*/ 56 w 131"/>
              <a:gd name="T65" fmla="*/ 21 h 162"/>
              <a:gd name="T66" fmla="*/ 41 w 131"/>
              <a:gd name="T67" fmla="*/ 28 h 162"/>
              <a:gd name="T68" fmla="*/ 41 w 131"/>
              <a:gd name="T69" fmla="*/ 22 h 162"/>
              <a:gd name="T70" fmla="*/ 41 w 131"/>
              <a:gd name="T71" fmla="*/ 10 h 162"/>
              <a:gd name="T72" fmla="*/ 10 w 131"/>
              <a:gd name="T73" fmla="*/ 144 h 162"/>
              <a:gd name="T74" fmla="*/ 62 w 131"/>
              <a:gd name="T75" fmla="*/ 76 h 162"/>
              <a:gd name="T76" fmla="*/ 62 w 131"/>
              <a:gd name="T77" fmla="*/ 155 h 162"/>
              <a:gd name="T78" fmla="*/ 6 w 131"/>
              <a:gd name="T79" fmla="*/ 62 h 162"/>
              <a:gd name="T80" fmla="*/ 20 w 131"/>
              <a:gd name="T81" fmla="*/ 41 h 162"/>
              <a:gd name="T82" fmla="*/ 62 w 131"/>
              <a:gd name="T83" fmla="*/ 69 h 162"/>
              <a:gd name="T84" fmla="*/ 23 w 131"/>
              <a:gd name="T85" fmla="*/ 34 h 162"/>
              <a:gd name="T86" fmla="*/ 33 w 131"/>
              <a:gd name="T87" fmla="*/ 21 h 162"/>
              <a:gd name="T88" fmla="*/ 35 w 131"/>
              <a:gd name="T89" fmla="*/ 22 h 162"/>
              <a:gd name="T90" fmla="*/ 41 w 131"/>
              <a:gd name="T91" fmla="*/ 34 h 162"/>
              <a:gd name="T92" fmla="*/ 59 w 131"/>
              <a:gd name="T93" fmla="*/ 28 h 162"/>
              <a:gd name="T94" fmla="*/ 64 w 131"/>
              <a:gd name="T95" fmla="*/ 29 h 162"/>
              <a:gd name="T96" fmla="*/ 71 w 131"/>
              <a:gd name="T97" fmla="*/ 28 h 162"/>
              <a:gd name="T98" fmla="*/ 94 w 131"/>
              <a:gd name="T99" fmla="*/ 33 h 162"/>
              <a:gd name="T100" fmla="*/ 95 w 131"/>
              <a:gd name="T101" fmla="*/ 21 h 162"/>
              <a:gd name="T102" fmla="*/ 98 w 131"/>
              <a:gd name="T103" fmla="*/ 21 h 162"/>
              <a:gd name="T104" fmla="*/ 107 w 131"/>
              <a:gd name="T105" fmla="*/ 34 h 162"/>
              <a:gd name="T106" fmla="*/ 23 w 131"/>
              <a:gd name="T107" fmla="*/ 34 h 162"/>
              <a:gd name="T108" fmla="*/ 68 w 131"/>
              <a:gd name="T109" fmla="*/ 155 h 162"/>
              <a:gd name="T110" fmla="*/ 121 w 131"/>
              <a:gd name="T111" fmla="*/ 70 h 162"/>
              <a:gd name="T112" fmla="*/ 121 w 131"/>
              <a:gd name="T113" fmla="*/ 144 h 162"/>
              <a:gd name="T114" fmla="*/ 68 w 131"/>
              <a:gd name="T115" fmla="*/ 69 h 162"/>
              <a:gd name="T116" fmla="*/ 111 w 131"/>
              <a:gd name="T117" fmla="*/ 41 h 162"/>
              <a:gd name="T118" fmla="*/ 125 w 131"/>
              <a:gd name="T119" fmla="*/ 62 h 162"/>
              <a:gd name="T120" fmla="*/ 125 w 131"/>
              <a:gd name="T121" fmla="*/ 62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1" h="162">
                <a:moveTo>
                  <a:pt x="131" y="28"/>
                </a:moveTo>
                <a:cubicBezTo>
                  <a:pt x="131" y="22"/>
                  <a:pt x="123" y="19"/>
                  <a:pt x="121" y="18"/>
                </a:cubicBezTo>
                <a:cubicBezTo>
                  <a:pt x="114" y="17"/>
                  <a:pt x="107" y="15"/>
                  <a:pt x="98" y="14"/>
                </a:cubicBezTo>
                <a:cubicBezTo>
                  <a:pt x="98" y="14"/>
                  <a:pt x="98" y="14"/>
                  <a:pt x="98" y="14"/>
                </a:cubicBezTo>
                <a:cubicBezTo>
                  <a:pt x="98" y="14"/>
                  <a:pt x="98" y="14"/>
                  <a:pt x="96" y="14"/>
                </a:cubicBezTo>
                <a:cubicBezTo>
                  <a:pt x="96" y="14"/>
                  <a:pt x="96" y="14"/>
                  <a:pt x="96" y="13"/>
                </a:cubicBezTo>
                <a:cubicBezTo>
                  <a:pt x="96" y="13"/>
                  <a:pt x="96" y="13"/>
                  <a:pt x="96" y="13"/>
                </a:cubicBezTo>
                <a:cubicBezTo>
                  <a:pt x="96" y="7"/>
                  <a:pt x="94" y="4"/>
                  <a:pt x="92" y="3"/>
                </a:cubicBezTo>
                <a:cubicBezTo>
                  <a:pt x="85" y="0"/>
                  <a:pt x="74" y="6"/>
                  <a:pt x="71" y="10"/>
                </a:cubicBezTo>
                <a:cubicBezTo>
                  <a:pt x="71" y="10"/>
                  <a:pt x="71" y="10"/>
                  <a:pt x="69" y="10"/>
                </a:cubicBezTo>
                <a:cubicBezTo>
                  <a:pt x="69" y="10"/>
                  <a:pt x="68" y="8"/>
                  <a:pt x="67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63" y="8"/>
                  <a:pt x="62" y="10"/>
                  <a:pt x="60" y="10"/>
                </a:cubicBezTo>
                <a:cubicBezTo>
                  <a:pt x="60" y="10"/>
                  <a:pt x="60" y="10"/>
                  <a:pt x="60" y="10"/>
                </a:cubicBezTo>
                <a:cubicBezTo>
                  <a:pt x="55" y="4"/>
                  <a:pt x="44" y="0"/>
                  <a:pt x="38" y="4"/>
                </a:cubicBezTo>
                <a:cubicBezTo>
                  <a:pt x="36" y="6"/>
                  <a:pt x="33" y="8"/>
                  <a:pt x="33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23" y="15"/>
                  <a:pt x="15" y="17"/>
                  <a:pt x="10" y="18"/>
                </a:cubicBezTo>
                <a:cubicBezTo>
                  <a:pt x="7" y="19"/>
                  <a:pt x="0" y="22"/>
                  <a:pt x="0" y="28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6"/>
                  <a:pt x="1" y="67"/>
                  <a:pt x="2" y="67"/>
                </a:cubicBezTo>
                <a:cubicBezTo>
                  <a:pt x="2" y="67"/>
                  <a:pt x="4" y="67"/>
                  <a:pt x="4" y="69"/>
                </a:cubicBezTo>
                <a:cubicBezTo>
                  <a:pt x="4" y="69"/>
                  <a:pt x="4" y="69"/>
                  <a:pt x="4" y="69"/>
                </a:cubicBezTo>
                <a:cubicBezTo>
                  <a:pt x="4" y="146"/>
                  <a:pt x="4" y="146"/>
                  <a:pt x="4" y="146"/>
                </a:cubicBezTo>
                <a:cubicBezTo>
                  <a:pt x="4" y="147"/>
                  <a:pt x="4" y="148"/>
                  <a:pt x="5" y="148"/>
                </a:cubicBezTo>
                <a:cubicBezTo>
                  <a:pt x="11" y="158"/>
                  <a:pt x="41" y="162"/>
                  <a:pt x="65" y="162"/>
                </a:cubicBezTo>
                <a:cubicBezTo>
                  <a:pt x="90" y="162"/>
                  <a:pt x="118" y="158"/>
                  <a:pt x="126" y="148"/>
                </a:cubicBezTo>
                <a:cubicBezTo>
                  <a:pt x="127" y="148"/>
                  <a:pt x="127" y="147"/>
                  <a:pt x="127" y="146"/>
                </a:cubicBezTo>
                <a:cubicBezTo>
                  <a:pt x="127" y="69"/>
                  <a:pt x="127" y="69"/>
                  <a:pt x="127" y="69"/>
                </a:cubicBezTo>
                <a:cubicBezTo>
                  <a:pt x="127" y="69"/>
                  <a:pt x="127" y="69"/>
                  <a:pt x="127" y="69"/>
                </a:cubicBezTo>
                <a:cubicBezTo>
                  <a:pt x="127" y="67"/>
                  <a:pt x="129" y="67"/>
                  <a:pt x="129" y="67"/>
                </a:cubicBezTo>
                <a:cubicBezTo>
                  <a:pt x="130" y="67"/>
                  <a:pt x="131" y="66"/>
                  <a:pt x="131" y="65"/>
                </a:cubicBezTo>
                <a:cubicBezTo>
                  <a:pt x="131" y="34"/>
                  <a:pt x="131" y="34"/>
                  <a:pt x="131" y="34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131" y="28"/>
                  <a:pt x="131" y="28"/>
                  <a:pt x="131" y="28"/>
                </a:cubicBezTo>
                <a:close/>
                <a:moveTo>
                  <a:pt x="74" y="15"/>
                </a:moveTo>
                <a:cubicBezTo>
                  <a:pt x="78" y="11"/>
                  <a:pt x="86" y="8"/>
                  <a:pt x="89" y="10"/>
                </a:cubicBezTo>
                <a:cubicBezTo>
                  <a:pt x="90" y="10"/>
                  <a:pt x="90" y="10"/>
                  <a:pt x="90" y="13"/>
                </a:cubicBezTo>
                <a:cubicBezTo>
                  <a:pt x="90" y="13"/>
                  <a:pt x="90" y="13"/>
                  <a:pt x="90" y="13"/>
                </a:cubicBezTo>
                <a:cubicBezTo>
                  <a:pt x="90" y="14"/>
                  <a:pt x="90" y="15"/>
                  <a:pt x="90" y="17"/>
                </a:cubicBezTo>
                <a:cubicBezTo>
                  <a:pt x="90" y="17"/>
                  <a:pt x="89" y="18"/>
                  <a:pt x="89" y="19"/>
                </a:cubicBezTo>
                <a:cubicBezTo>
                  <a:pt x="89" y="21"/>
                  <a:pt x="90" y="22"/>
                  <a:pt x="90" y="24"/>
                </a:cubicBezTo>
                <a:cubicBezTo>
                  <a:pt x="90" y="25"/>
                  <a:pt x="90" y="28"/>
                  <a:pt x="90" y="28"/>
                </a:cubicBezTo>
                <a:cubicBezTo>
                  <a:pt x="87" y="30"/>
                  <a:pt x="81" y="26"/>
                  <a:pt x="76" y="22"/>
                </a:cubicBezTo>
                <a:cubicBezTo>
                  <a:pt x="74" y="21"/>
                  <a:pt x="74" y="21"/>
                  <a:pt x="74" y="21"/>
                </a:cubicBezTo>
                <a:cubicBezTo>
                  <a:pt x="74" y="21"/>
                  <a:pt x="74" y="21"/>
                  <a:pt x="74" y="21"/>
                </a:cubicBezTo>
                <a:cubicBezTo>
                  <a:pt x="74" y="18"/>
                  <a:pt x="74" y="18"/>
                  <a:pt x="74" y="18"/>
                </a:cubicBezTo>
                <a:cubicBezTo>
                  <a:pt x="74" y="17"/>
                  <a:pt x="74" y="15"/>
                  <a:pt x="74" y="15"/>
                </a:cubicBezTo>
                <a:cubicBezTo>
                  <a:pt x="74" y="15"/>
                  <a:pt x="74" y="15"/>
                  <a:pt x="74" y="15"/>
                </a:cubicBezTo>
                <a:close/>
                <a:moveTo>
                  <a:pt x="63" y="18"/>
                </a:moveTo>
                <a:cubicBezTo>
                  <a:pt x="63" y="17"/>
                  <a:pt x="63" y="15"/>
                  <a:pt x="64" y="15"/>
                </a:cubicBezTo>
                <a:cubicBezTo>
                  <a:pt x="67" y="15"/>
                  <a:pt x="67" y="15"/>
                  <a:pt x="67" y="15"/>
                </a:cubicBezTo>
                <a:cubicBezTo>
                  <a:pt x="67" y="15"/>
                  <a:pt x="68" y="17"/>
                  <a:pt x="68" y="18"/>
                </a:cubicBezTo>
                <a:cubicBezTo>
                  <a:pt x="68" y="21"/>
                  <a:pt x="68" y="21"/>
                  <a:pt x="68" y="21"/>
                </a:cubicBezTo>
                <a:cubicBezTo>
                  <a:pt x="67" y="22"/>
                  <a:pt x="67" y="22"/>
                  <a:pt x="67" y="22"/>
                </a:cubicBezTo>
                <a:cubicBezTo>
                  <a:pt x="64" y="22"/>
                  <a:pt x="64" y="22"/>
                  <a:pt x="64" y="22"/>
                </a:cubicBezTo>
                <a:cubicBezTo>
                  <a:pt x="63" y="22"/>
                  <a:pt x="63" y="21"/>
                  <a:pt x="63" y="21"/>
                </a:cubicBezTo>
                <a:cubicBezTo>
                  <a:pt x="63" y="18"/>
                  <a:pt x="63" y="18"/>
                  <a:pt x="63" y="18"/>
                </a:cubicBezTo>
                <a:cubicBezTo>
                  <a:pt x="63" y="18"/>
                  <a:pt x="63" y="18"/>
                  <a:pt x="63" y="18"/>
                </a:cubicBezTo>
                <a:close/>
                <a:moveTo>
                  <a:pt x="41" y="10"/>
                </a:moveTo>
                <a:cubicBezTo>
                  <a:pt x="44" y="8"/>
                  <a:pt x="51" y="11"/>
                  <a:pt x="56" y="14"/>
                </a:cubicBezTo>
                <a:cubicBezTo>
                  <a:pt x="56" y="15"/>
                  <a:pt x="56" y="15"/>
                  <a:pt x="56" y="15"/>
                </a:cubicBezTo>
                <a:cubicBezTo>
                  <a:pt x="56" y="15"/>
                  <a:pt x="56" y="17"/>
                  <a:pt x="56" y="18"/>
                </a:cubicBezTo>
                <a:cubicBezTo>
                  <a:pt x="56" y="21"/>
                  <a:pt x="56" y="21"/>
                  <a:pt x="56" y="21"/>
                </a:cubicBezTo>
                <a:cubicBezTo>
                  <a:pt x="56" y="21"/>
                  <a:pt x="56" y="21"/>
                  <a:pt x="56" y="21"/>
                </a:cubicBezTo>
                <a:cubicBezTo>
                  <a:pt x="56" y="21"/>
                  <a:pt x="55" y="21"/>
                  <a:pt x="55" y="22"/>
                </a:cubicBezTo>
                <a:cubicBezTo>
                  <a:pt x="51" y="26"/>
                  <a:pt x="46" y="28"/>
                  <a:pt x="41" y="28"/>
                </a:cubicBezTo>
                <a:cubicBezTo>
                  <a:pt x="41" y="28"/>
                  <a:pt x="41" y="28"/>
                  <a:pt x="41" y="28"/>
                </a:cubicBezTo>
                <a:cubicBezTo>
                  <a:pt x="41" y="28"/>
                  <a:pt x="41" y="24"/>
                  <a:pt x="41" y="22"/>
                </a:cubicBezTo>
                <a:cubicBezTo>
                  <a:pt x="41" y="19"/>
                  <a:pt x="41" y="18"/>
                  <a:pt x="41" y="15"/>
                </a:cubicBezTo>
                <a:cubicBezTo>
                  <a:pt x="40" y="14"/>
                  <a:pt x="40" y="11"/>
                  <a:pt x="41" y="10"/>
                </a:cubicBezTo>
                <a:close/>
                <a:moveTo>
                  <a:pt x="62" y="155"/>
                </a:moveTo>
                <a:cubicBezTo>
                  <a:pt x="36" y="154"/>
                  <a:pt x="15" y="150"/>
                  <a:pt x="10" y="144"/>
                </a:cubicBezTo>
                <a:cubicBezTo>
                  <a:pt x="10" y="70"/>
                  <a:pt x="10" y="70"/>
                  <a:pt x="10" y="70"/>
                </a:cubicBezTo>
                <a:cubicBezTo>
                  <a:pt x="28" y="73"/>
                  <a:pt x="49" y="76"/>
                  <a:pt x="62" y="76"/>
                </a:cubicBezTo>
                <a:cubicBezTo>
                  <a:pt x="62" y="155"/>
                  <a:pt x="62" y="155"/>
                  <a:pt x="62" y="155"/>
                </a:cubicBezTo>
                <a:cubicBezTo>
                  <a:pt x="62" y="155"/>
                  <a:pt x="62" y="155"/>
                  <a:pt x="62" y="155"/>
                </a:cubicBezTo>
                <a:close/>
                <a:moveTo>
                  <a:pt x="62" y="69"/>
                </a:moveTo>
                <a:cubicBezTo>
                  <a:pt x="47" y="69"/>
                  <a:pt x="23" y="66"/>
                  <a:pt x="6" y="62"/>
                </a:cubicBezTo>
                <a:cubicBezTo>
                  <a:pt x="6" y="36"/>
                  <a:pt x="6" y="36"/>
                  <a:pt x="6" y="36"/>
                </a:cubicBezTo>
                <a:cubicBezTo>
                  <a:pt x="9" y="39"/>
                  <a:pt x="14" y="40"/>
                  <a:pt x="20" y="41"/>
                </a:cubicBezTo>
                <a:cubicBezTo>
                  <a:pt x="32" y="43"/>
                  <a:pt x="46" y="44"/>
                  <a:pt x="62" y="45"/>
                </a:cubicBezTo>
                <a:cubicBezTo>
                  <a:pt x="62" y="69"/>
                  <a:pt x="62" y="69"/>
                  <a:pt x="62" y="69"/>
                </a:cubicBezTo>
                <a:cubicBezTo>
                  <a:pt x="62" y="69"/>
                  <a:pt x="62" y="69"/>
                  <a:pt x="62" y="69"/>
                </a:cubicBezTo>
                <a:close/>
                <a:moveTo>
                  <a:pt x="23" y="34"/>
                </a:moveTo>
                <a:cubicBezTo>
                  <a:pt x="11" y="32"/>
                  <a:pt x="7" y="29"/>
                  <a:pt x="6" y="28"/>
                </a:cubicBezTo>
                <a:cubicBezTo>
                  <a:pt x="7" y="26"/>
                  <a:pt x="14" y="24"/>
                  <a:pt x="33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1"/>
                  <a:pt x="35" y="21"/>
                  <a:pt x="35" y="22"/>
                </a:cubicBezTo>
                <a:cubicBezTo>
                  <a:pt x="35" y="25"/>
                  <a:pt x="33" y="29"/>
                  <a:pt x="36" y="33"/>
                </a:cubicBezTo>
                <a:cubicBezTo>
                  <a:pt x="37" y="33"/>
                  <a:pt x="38" y="34"/>
                  <a:pt x="41" y="34"/>
                </a:cubicBezTo>
                <a:cubicBezTo>
                  <a:pt x="41" y="34"/>
                  <a:pt x="41" y="34"/>
                  <a:pt x="42" y="34"/>
                </a:cubicBezTo>
                <a:cubicBezTo>
                  <a:pt x="47" y="34"/>
                  <a:pt x="54" y="32"/>
                  <a:pt x="59" y="28"/>
                </a:cubicBezTo>
                <a:cubicBezTo>
                  <a:pt x="59" y="28"/>
                  <a:pt x="59" y="28"/>
                  <a:pt x="59" y="26"/>
                </a:cubicBezTo>
                <a:cubicBezTo>
                  <a:pt x="60" y="28"/>
                  <a:pt x="63" y="29"/>
                  <a:pt x="64" y="29"/>
                </a:cubicBezTo>
                <a:cubicBezTo>
                  <a:pt x="67" y="29"/>
                  <a:pt x="67" y="29"/>
                  <a:pt x="67" y="29"/>
                </a:cubicBezTo>
                <a:cubicBezTo>
                  <a:pt x="68" y="29"/>
                  <a:pt x="69" y="28"/>
                  <a:pt x="71" y="28"/>
                </a:cubicBezTo>
                <a:cubicBezTo>
                  <a:pt x="72" y="28"/>
                  <a:pt x="81" y="36"/>
                  <a:pt x="89" y="36"/>
                </a:cubicBezTo>
                <a:cubicBezTo>
                  <a:pt x="90" y="36"/>
                  <a:pt x="92" y="34"/>
                  <a:pt x="94" y="33"/>
                </a:cubicBezTo>
                <a:cubicBezTo>
                  <a:pt x="96" y="29"/>
                  <a:pt x="96" y="26"/>
                  <a:pt x="96" y="22"/>
                </a:cubicBezTo>
                <a:cubicBezTo>
                  <a:pt x="95" y="21"/>
                  <a:pt x="95" y="21"/>
                  <a:pt x="95" y="21"/>
                </a:cubicBezTo>
                <a:cubicBezTo>
                  <a:pt x="95" y="21"/>
                  <a:pt x="95" y="21"/>
                  <a:pt x="95" y="21"/>
                </a:cubicBezTo>
                <a:cubicBezTo>
                  <a:pt x="96" y="21"/>
                  <a:pt x="96" y="21"/>
                  <a:pt x="98" y="21"/>
                </a:cubicBezTo>
                <a:cubicBezTo>
                  <a:pt x="117" y="24"/>
                  <a:pt x="123" y="26"/>
                  <a:pt x="125" y="28"/>
                </a:cubicBezTo>
                <a:cubicBezTo>
                  <a:pt x="123" y="29"/>
                  <a:pt x="120" y="32"/>
                  <a:pt x="107" y="34"/>
                </a:cubicBezTo>
                <a:cubicBezTo>
                  <a:pt x="95" y="37"/>
                  <a:pt x="81" y="39"/>
                  <a:pt x="65" y="39"/>
                </a:cubicBezTo>
                <a:cubicBezTo>
                  <a:pt x="50" y="39"/>
                  <a:pt x="35" y="37"/>
                  <a:pt x="23" y="34"/>
                </a:cubicBezTo>
                <a:close/>
                <a:moveTo>
                  <a:pt x="121" y="144"/>
                </a:moveTo>
                <a:cubicBezTo>
                  <a:pt x="114" y="150"/>
                  <a:pt x="95" y="154"/>
                  <a:pt x="68" y="155"/>
                </a:cubicBezTo>
                <a:cubicBezTo>
                  <a:pt x="68" y="76"/>
                  <a:pt x="68" y="76"/>
                  <a:pt x="68" y="76"/>
                </a:cubicBezTo>
                <a:cubicBezTo>
                  <a:pt x="82" y="76"/>
                  <a:pt x="103" y="73"/>
                  <a:pt x="121" y="70"/>
                </a:cubicBezTo>
                <a:cubicBezTo>
                  <a:pt x="121" y="144"/>
                  <a:pt x="121" y="144"/>
                  <a:pt x="121" y="144"/>
                </a:cubicBezTo>
                <a:cubicBezTo>
                  <a:pt x="121" y="144"/>
                  <a:pt x="121" y="144"/>
                  <a:pt x="121" y="144"/>
                </a:cubicBezTo>
                <a:close/>
                <a:moveTo>
                  <a:pt x="125" y="62"/>
                </a:moveTo>
                <a:cubicBezTo>
                  <a:pt x="107" y="66"/>
                  <a:pt x="83" y="69"/>
                  <a:pt x="68" y="69"/>
                </a:cubicBezTo>
                <a:cubicBezTo>
                  <a:pt x="68" y="45"/>
                  <a:pt x="68" y="45"/>
                  <a:pt x="68" y="45"/>
                </a:cubicBezTo>
                <a:cubicBezTo>
                  <a:pt x="85" y="44"/>
                  <a:pt x="99" y="43"/>
                  <a:pt x="111" y="41"/>
                </a:cubicBezTo>
                <a:cubicBezTo>
                  <a:pt x="117" y="40"/>
                  <a:pt x="121" y="39"/>
                  <a:pt x="125" y="36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5" y="62"/>
                  <a:pt x="125" y="62"/>
                  <a:pt x="125" y="62"/>
                </a:cubicBezTo>
                <a:close/>
                <a:moveTo>
                  <a:pt x="125" y="62"/>
                </a:moveTo>
                <a:cubicBezTo>
                  <a:pt x="125" y="62"/>
                  <a:pt x="125" y="62"/>
                  <a:pt x="125" y="6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19E27AAC-CEF0-8C3C-43F5-BDA29E106455}"/>
              </a:ext>
            </a:extLst>
          </p:cNvPr>
          <p:cNvSpPr>
            <a:spLocks noEditPoints="1"/>
          </p:cNvSpPr>
          <p:nvPr/>
        </p:nvSpPr>
        <p:spPr bwMode="auto">
          <a:xfrm>
            <a:off x="6262688" y="1373188"/>
            <a:ext cx="217488" cy="254000"/>
          </a:xfrm>
          <a:custGeom>
            <a:avLst/>
            <a:gdLst>
              <a:gd name="T0" fmla="*/ 84 w 137"/>
              <a:gd name="T1" fmla="*/ 160 h 160"/>
              <a:gd name="T2" fmla="*/ 118 w 137"/>
              <a:gd name="T3" fmla="*/ 160 h 160"/>
              <a:gd name="T4" fmla="*/ 127 w 137"/>
              <a:gd name="T5" fmla="*/ 150 h 160"/>
              <a:gd name="T6" fmla="*/ 127 w 137"/>
              <a:gd name="T7" fmla="*/ 69 h 160"/>
              <a:gd name="T8" fmla="*/ 84 w 137"/>
              <a:gd name="T9" fmla="*/ 69 h 160"/>
              <a:gd name="T10" fmla="*/ 84 w 137"/>
              <a:gd name="T11" fmla="*/ 160 h 160"/>
              <a:gd name="T12" fmla="*/ 9 w 137"/>
              <a:gd name="T13" fmla="*/ 150 h 160"/>
              <a:gd name="T14" fmla="*/ 18 w 137"/>
              <a:gd name="T15" fmla="*/ 160 h 160"/>
              <a:gd name="T16" fmla="*/ 54 w 137"/>
              <a:gd name="T17" fmla="*/ 160 h 160"/>
              <a:gd name="T18" fmla="*/ 54 w 137"/>
              <a:gd name="T19" fmla="*/ 69 h 160"/>
              <a:gd name="T20" fmla="*/ 9 w 137"/>
              <a:gd name="T21" fmla="*/ 69 h 160"/>
              <a:gd name="T22" fmla="*/ 9 w 137"/>
              <a:gd name="T23" fmla="*/ 150 h 160"/>
              <a:gd name="T24" fmla="*/ 127 w 137"/>
              <a:gd name="T25" fmla="*/ 35 h 160"/>
              <a:gd name="T26" fmla="*/ 84 w 137"/>
              <a:gd name="T27" fmla="*/ 35 h 160"/>
              <a:gd name="T28" fmla="*/ 84 w 137"/>
              <a:gd name="T29" fmla="*/ 64 h 160"/>
              <a:gd name="T30" fmla="*/ 127 w 137"/>
              <a:gd name="T31" fmla="*/ 64 h 160"/>
              <a:gd name="T32" fmla="*/ 137 w 137"/>
              <a:gd name="T33" fmla="*/ 54 h 160"/>
              <a:gd name="T34" fmla="*/ 137 w 137"/>
              <a:gd name="T35" fmla="*/ 45 h 160"/>
              <a:gd name="T36" fmla="*/ 127 w 137"/>
              <a:gd name="T37" fmla="*/ 35 h 160"/>
              <a:gd name="T38" fmla="*/ 0 w 137"/>
              <a:gd name="T39" fmla="*/ 45 h 160"/>
              <a:gd name="T40" fmla="*/ 0 w 137"/>
              <a:gd name="T41" fmla="*/ 54 h 160"/>
              <a:gd name="T42" fmla="*/ 9 w 137"/>
              <a:gd name="T43" fmla="*/ 64 h 160"/>
              <a:gd name="T44" fmla="*/ 54 w 137"/>
              <a:gd name="T45" fmla="*/ 64 h 160"/>
              <a:gd name="T46" fmla="*/ 54 w 137"/>
              <a:gd name="T47" fmla="*/ 35 h 160"/>
              <a:gd name="T48" fmla="*/ 9 w 137"/>
              <a:gd name="T49" fmla="*/ 35 h 160"/>
              <a:gd name="T50" fmla="*/ 0 w 137"/>
              <a:gd name="T51" fmla="*/ 45 h 160"/>
              <a:gd name="T52" fmla="*/ 45 w 137"/>
              <a:gd name="T53" fmla="*/ 31 h 160"/>
              <a:gd name="T54" fmla="*/ 90 w 137"/>
              <a:gd name="T55" fmla="*/ 31 h 160"/>
              <a:gd name="T56" fmla="*/ 115 w 137"/>
              <a:gd name="T57" fmla="*/ 23 h 160"/>
              <a:gd name="T58" fmla="*/ 118 w 137"/>
              <a:gd name="T59" fmla="*/ 12 h 160"/>
              <a:gd name="T60" fmla="*/ 99 w 137"/>
              <a:gd name="T61" fmla="*/ 0 h 160"/>
              <a:gd name="T62" fmla="*/ 86 w 137"/>
              <a:gd name="T63" fmla="*/ 1 h 160"/>
              <a:gd name="T64" fmla="*/ 77 w 137"/>
              <a:gd name="T65" fmla="*/ 5 h 160"/>
              <a:gd name="T66" fmla="*/ 73 w 137"/>
              <a:gd name="T67" fmla="*/ 3 h 160"/>
              <a:gd name="T68" fmla="*/ 68 w 137"/>
              <a:gd name="T69" fmla="*/ 3 h 160"/>
              <a:gd name="T70" fmla="*/ 64 w 137"/>
              <a:gd name="T71" fmla="*/ 3 h 160"/>
              <a:gd name="T72" fmla="*/ 60 w 137"/>
              <a:gd name="T73" fmla="*/ 5 h 160"/>
              <a:gd name="T74" fmla="*/ 51 w 137"/>
              <a:gd name="T75" fmla="*/ 3 h 160"/>
              <a:gd name="T76" fmla="*/ 38 w 137"/>
              <a:gd name="T77" fmla="*/ 0 h 160"/>
              <a:gd name="T78" fmla="*/ 19 w 137"/>
              <a:gd name="T79" fmla="*/ 12 h 160"/>
              <a:gd name="T80" fmla="*/ 21 w 137"/>
              <a:gd name="T81" fmla="*/ 23 h 160"/>
              <a:gd name="T82" fmla="*/ 45 w 137"/>
              <a:gd name="T83" fmla="*/ 31 h 160"/>
              <a:gd name="T84" fmla="*/ 89 w 137"/>
              <a:gd name="T85" fmla="*/ 13 h 160"/>
              <a:gd name="T86" fmla="*/ 99 w 137"/>
              <a:gd name="T87" fmla="*/ 12 h 160"/>
              <a:gd name="T88" fmla="*/ 107 w 137"/>
              <a:gd name="T89" fmla="*/ 14 h 160"/>
              <a:gd name="T90" fmla="*/ 106 w 137"/>
              <a:gd name="T91" fmla="*/ 15 h 160"/>
              <a:gd name="T92" fmla="*/ 90 w 137"/>
              <a:gd name="T93" fmla="*/ 19 h 160"/>
              <a:gd name="T94" fmla="*/ 84 w 137"/>
              <a:gd name="T95" fmla="*/ 19 h 160"/>
              <a:gd name="T96" fmla="*/ 83 w 137"/>
              <a:gd name="T97" fmla="*/ 15 h 160"/>
              <a:gd name="T98" fmla="*/ 89 w 137"/>
              <a:gd name="T99" fmla="*/ 13 h 160"/>
              <a:gd name="T100" fmla="*/ 30 w 137"/>
              <a:gd name="T101" fmla="*/ 14 h 160"/>
              <a:gd name="T102" fmla="*/ 38 w 137"/>
              <a:gd name="T103" fmla="*/ 12 h 160"/>
              <a:gd name="T104" fmla="*/ 48 w 137"/>
              <a:gd name="T105" fmla="*/ 13 h 160"/>
              <a:gd name="T106" fmla="*/ 52 w 137"/>
              <a:gd name="T107" fmla="*/ 15 h 160"/>
              <a:gd name="T108" fmla="*/ 52 w 137"/>
              <a:gd name="T109" fmla="*/ 19 h 160"/>
              <a:gd name="T110" fmla="*/ 45 w 137"/>
              <a:gd name="T111" fmla="*/ 19 h 160"/>
              <a:gd name="T112" fmla="*/ 30 w 137"/>
              <a:gd name="T113" fmla="*/ 15 h 160"/>
              <a:gd name="T114" fmla="*/ 30 w 137"/>
              <a:gd name="T115" fmla="*/ 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37" h="160">
                <a:moveTo>
                  <a:pt x="84" y="160"/>
                </a:moveTo>
                <a:cubicBezTo>
                  <a:pt x="118" y="160"/>
                  <a:pt x="118" y="160"/>
                  <a:pt x="118" y="160"/>
                </a:cubicBezTo>
                <a:cubicBezTo>
                  <a:pt x="123" y="160"/>
                  <a:pt x="127" y="155"/>
                  <a:pt x="127" y="150"/>
                </a:cubicBezTo>
                <a:cubicBezTo>
                  <a:pt x="127" y="69"/>
                  <a:pt x="127" y="69"/>
                  <a:pt x="127" y="69"/>
                </a:cubicBezTo>
                <a:cubicBezTo>
                  <a:pt x="84" y="69"/>
                  <a:pt x="84" y="69"/>
                  <a:pt x="84" y="69"/>
                </a:cubicBezTo>
                <a:lnTo>
                  <a:pt x="84" y="160"/>
                </a:lnTo>
                <a:close/>
                <a:moveTo>
                  <a:pt x="9" y="150"/>
                </a:moveTo>
                <a:cubicBezTo>
                  <a:pt x="9" y="155"/>
                  <a:pt x="13" y="160"/>
                  <a:pt x="18" y="160"/>
                </a:cubicBezTo>
                <a:cubicBezTo>
                  <a:pt x="54" y="160"/>
                  <a:pt x="54" y="160"/>
                  <a:pt x="54" y="160"/>
                </a:cubicBezTo>
                <a:cubicBezTo>
                  <a:pt x="54" y="69"/>
                  <a:pt x="54" y="69"/>
                  <a:pt x="54" y="69"/>
                </a:cubicBezTo>
                <a:cubicBezTo>
                  <a:pt x="9" y="69"/>
                  <a:pt x="9" y="69"/>
                  <a:pt x="9" y="69"/>
                </a:cubicBezTo>
                <a:lnTo>
                  <a:pt x="9" y="150"/>
                </a:lnTo>
                <a:close/>
                <a:moveTo>
                  <a:pt x="127" y="35"/>
                </a:moveTo>
                <a:cubicBezTo>
                  <a:pt x="84" y="35"/>
                  <a:pt x="84" y="35"/>
                  <a:pt x="84" y="35"/>
                </a:cubicBezTo>
                <a:cubicBezTo>
                  <a:pt x="84" y="64"/>
                  <a:pt x="84" y="64"/>
                  <a:pt x="84" y="64"/>
                </a:cubicBezTo>
                <a:cubicBezTo>
                  <a:pt x="127" y="64"/>
                  <a:pt x="127" y="64"/>
                  <a:pt x="127" y="64"/>
                </a:cubicBezTo>
                <a:cubicBezTo>
                  <a:pt x="133" y="64"/>
                  <a:pt x="137" y="59"/>
                  <a:pt x="137" y="54"/>
                </a:cubicBezTo>
                <a:cubicBezTo>
                  <a:pt x="137" y="45"/>
                  <a:pt x="137" y="45"/>
                  <a:pt x="137" y="45"/>
                </a:cubicBezTo>
                <a:cubicBezTo>
                  <a:pt x="137" y="38"/>
                  <a:pt x="133" y="35"/>
                  <a:pt x="127" y="35"/>
                </a:cubicBezTo>
                <a:close/>
                <a:moveTo>
                  <a:pt x="0" y="45"/>
                </a:moveTo>
                <a:cubicBezTo>
                  <a:pt x="0" y="54"/>
                  <a:pt x="0" y="54"/>
                  <a:pt x="0" y="54"/>
                </a:cubicBezTo>
                <a:cubicBezTo>
                  <a:pt x="0" y="59"/>
                  <a:pt x="4" y="64"/>
                  <a:pt x="9" y="64"/>
                </a:cubicBezTo>
                <a:cubicBezTo>
                  <a:pt x="54" y="64"/>
                  <a:pt x="54" y="64"/>
                  <a:pt x="54" y="64"/>
                </a:cubicBezTo>
                <a:cubicBezTo>
                  <a:pt x="54" y="35"/>
                  <a:pt x="54" y="35"/>
                  <a:pt x="54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4" y="35"/>
                  <a:pt x="0" y="38"/>
                  <a:pt x="0" y="45"/>
                </a:cubicBezTo>
                <a:close/>
                <a:moveTo>
                  <a:pt x="45" y="31"/>
                </a:moveTo>
                <a:cubicBezTo>
                  <a:pt x="90" y="31"/>
                  <a:pt x="90" y="31"/>
                  <a:pt x="90" y="31"/>
                </a:cubicBezTo>
                <a:cubicBezTo>
                  <a:pt x="104" y="31"/>
                  <a:pt x="111" y="28"/>
                  <a:pt x="115" y="23"/>
                </a:cubicBezTo>
                <a:cubicBezTo>
                  <a:pt x="117" y="21"/>
                  <a:pt x="119" y="18"/>
                  <a:pt x="118" y="12"/>
                </a:cubicBezTo>
                <a:cubicBezTo>
                  <a:pt x="117" y="4"/>
                  <a:pt x="109" y="0"/>
                  <a:pt x="99" y="0"/>
                </a:cubicBezTo>
                <a:cubicBezTo>
                  <a:pt x="94" y="0"/>
                  <a:pt x="90" y="0"/>
                  <a:pt x="86" y="1"/>
                </a:cubicBezTo>
                <a:cubicBezTo>
                  <a:pt x="82" y="3"/>
                  <a:pt x="80" y="4"/>
                  <a:pt x="77" y="5"/>
                </a:cubicBezTo>
                <a:cubicBezTo>
                  <a:pt x="76" y="4"/>
                  <a:pt x="74" y="4"/>
                  <a:pt x="73" y="3"/>
                </a:cubicBezTo>
                <a:cubicBezTo>
                  <a:pt x="71" y="3"/>
                  <a:pt x="70" y="3"/>
                  <a:pt x="68" y="3"/>
                </a:cubicBezTo>
                <a:cubicBezTo>
                  <a:pt x="67" y="3"/>
                  <a:pt x="65" y="3"/>
                  <a:pt x="64" y="3"/>
                </a:cubicBezTo>
                <a:cubicBezTo>
                  <a:pt x="62" y="4"/>
                  <a:pt x="61" y="4"/>
                  <a:pt x="60" y="5"/>
                </a:cubicBezTo>
                <a:cubicBezTo>
                  <a:pt x="57" y="4"/>
                  <a:pt x="54" y="3"/>
                  <a:pt x="51" y="3"/>
                </a:cubicBezTo>
                <a:cubicBezTo>
                  <a:pt x="46" y="0"/>
                  <a:pt x="42" y="0"/>
                  <a:pt x="38" y="0"/>
                </a:cubicBezTo>
                <a:cubicBezTo>
                  <a:pt x="27" y="0"/>
                  <a:pt x="20" y="4"/>
                  <a:pt x="19" y="12"/>
                </a:cubicBezTo>
                <a:cubicBezTo>
                  <a:pt x="18" y="18"/>
                  <a:pt x="20" y="21"/>
                  <a:pt x="21" y="23"/>
                </a:cubicBezTo>
                <a:cubicBezTo>
                  <a:pt x="25" y="28"/>
                  <a:pt x="33" y="31"/>
                  <a:pt x="45" y="31"/>
                </a:cubicBezTo>
                <a:close/>
                <a:moveTo>
                  <a:pt x="89" y="13"/>
                </a:moveTo>
                <a:cubicBezTo>
                  <a:pt x="92" y="12"/>
                  <a:pt x="95" y="12"/>
                  <a:pt x="99" y="12"/>
                </a:cubicBezTo>
                <a:cubicBezTo>
                  <a:pt x="105" y="12"/>
                  <a:pt x="106" y="13"/>
                  <a:pt x="107" y="14"/>
                </a:cubicBezTo>
                <a:cubicBezTo>
                  <a:pt x="107" y="15"/>
                  <a:pt x="107" y="15"/>
                  <a:pt x="106" y="15"/>
                </a:cubicBezTo>
                <a:cubicBezTo>
                  <a:pt x="106" y="17"/>
                  <a:pt x="104" y="19"/>
                  <a:pt x="90" y="19"/>
                </a:cubicBezTo>
                <a:cubicBezTo>
                  <a:pt x="84" y="19"/>
                  <a:pt x="84" y="19"/>
                  <a:pt x="84" y="19"/>
                </a:cubicBezTo>
                <a:cubicBezTo>
                  <a:pt x="84" y="18"/>
                  <a:pt x="84" y="17"/>
                  <a:pt x="83" y="15"/>
                </a:cubicBezTo>
                <a:cubicBezTo>
                  <a:pt x="86" y="14"/>
                  <a:pt x="87" y="14"/>
                  <a:pt x="89" y="13"/>
                </a:cubicBezTo>
                <a:close/>
                <a:moveTo>
                  <a:pt x="30" y="14"/>
                </a:moveTo>
                <a:cubicBezTo>
                  <a:pt x="30" y="13"/>
                  <a:pt x="32" y="12"/>
                  <a:pt x="38" y="12"/>
                </a:cubicBezTo>
                <a:cubicBezTo>
                  <a:pt x="40" y="12"/>
                  <a:pt x="44" y="12"/>
                  <a:pt x="48" y="13"/>
                </a:cubicBezTo>
                <a:cubicBezTo>
                  <a:pt x="50" y="14"/>
                  <a:pt x="51" y="14"/>
                  <a:pt x="52" y="15"/>
                </a:cubicBezTo>
                <a:cubicBezTo>
                  <a:pt x="52" y="17"/>
                  <a:pt x="52" y="18"/>
                  <a:pt x="52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33" y="19"/>
                  <a:pt x="31" y="17"/>
                  <a:pt x="30" y="15"/>
                </a:cubicBezTo>
                <a:cubicBezTo>
                  <a:pt x="30" y="15"/>
                  <a:pt x="30" y="15"/>
                  <a:pt x="30" y="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CA177099-A939-C2A9-80B4-02AEDB864F92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1371601"/>
            <a:ext cx="255588" cy="255588"/>
          </a:xfrm>
          <a:custGeom>
            <a:avLst/>
            <a:gdLst>
              <a:gd name="T0" fmla="*/ 160 w 161"/>
              <a:gd name="T1" fmla="*/ 31 h 161"/>
              <a:gd name="T2" fmla="*/ 156 w 161"/>
              <a:gd name="T3" fmla="*/ 30 h 161"/>
              <a:gd name="T4" fmla="*/ 57 w 161"/>
              <a:gd name="T5" fmla="*/ 30 h 161"/>
              <a:gd name="T6" fmla="*/ 52 w 161"/>
              <a:gd name="T7" fmla="*/ 35 h 161"/>
              <a:gd name="T8" fmla="*/ 57 w 161"/>
              <a:gd name="T9" fmla="*/ 40 h 161"/>
              <a:gd name="T10" fmla="*/ 148 w 161"/>
              <a:gd name="T11" fmla="*/ 40 h 161"/>
              <a:gd name="T12" fmla="*/ 146 w 161"/>
              <a:gd name="T13" fmla="*/ 52 h 161"/>
              <a:gd name="T14" fmla="*/ 68 w 161"/>
              <a:gd name="T15" fmla="*/ 52 h 161"/>
              <a:gd name="T16" fmla="*/ 63 w 161"/>
              <a:gd name="T17" fmla="*/ 58 h 161"/>
              <a:gd name="T18" fmla="*/ 68 w 161"/>
              <a:gd name="T19" fmla="*/ 63 h 161"/>
              <a:gd name="T20" fmla="*/ 142 w 161"/>
              <a:gd name="T21" fmla="*/ 63 h 161"/>
              <a:gd name="T22" fmla="*/ 138 w 161"/>
              <a:gd name="T23" fmla="*/ 77 h 161"/>
              <a:gd name="T24" fmla="*/ 74 w 161"/>
              <a:gd name="T25" fmla="*/ 77 h 161"/>
              <a:gd name="T26" fmla="*/ 69 w 161"/>
              <a:gd name="T27" fmla="*/ 83 h 161"/>
              <a:gd name="T28" fmla="*/ 74 w 161"/>
              <a:gd name="T29" fmla="*/ 88 h 161"/>
              <a:gd name="T30" fmla="*/ 134 w 161"/>
              <a:gd name="T31" fmla="*/ 88 h 161"/>
              <a:gd name="T32" fmla="*/ 131 w 161"/>
              <a:gd name="T33" fmla="*/ 100 h 161"/>
              <a:gd name="T34" fmla="*/ 63 w 161"/>
              <a:gd name="T35" fmla="*/ 100 h 161"/>
              <a:gd name="T36" fmla="*/ 35 w 161"/>
              <a:gd name="T37" fmla="*/ 15 h 161"/>
              <a:gd name="T38" fmla="*/ 31 w 161"/>
              <a:gd name="T39" fmla="*/ 11 h 161"/>
              <a:gd name="T40" fmla="*/ 8 w 161"/>
              <a:gd name="T41" fmla="*/ 2 h 161"/>
              <a:gd name="T42" fmla="*/ 1 w 161"/>
              <a:gd name="T43" fmla="*/ 4 h 161"/>
              <a:gd name="T44" fmla="*/ 4 w 161"/>
              <a:gd name="T45" fmla="*/ 12 h 161"/>
              <a:gd name="T46" fmla="*/ 26 w 161"/>
              <a:gd name="T47" fmla="*/ 20 h 161"/>
              <a:gd name="T48" fmla="*/ 53 w 161"/>
              <a:gd name="T49" fmla="*/ 103 h 161"/>
              <a:gd name="T50" fmla="*/ 50 w 161"/>
              <a:gd name="T51" fmla="*/ 105 h 161"/>
              <a:gd name="T52" fmla="*/ 43 w 161"/>
              <a:gd name="T53" fmla="*/ 128 h 161"/>
              <a:gd name="T54" fmla="*/ 43 w 161"/>
              <a:gd name="T55" fmla="*/ 132 h 161"/>
              <a:gd name="T56" fmla="*/ 46 w 161"/>
              <a:gd name="T57" fmla="*/ 133 h 161"/>
              <a:gd name="T58" fmla="*/ 50 w 161"/>
              <a:gd name="T59" fmla="*/ 133 h 161"/>
              <a:gd name="T60" fmla="*/ 46 w 161"/>
              <a:gd name="T61" fmla="*/ 144 h 161"/>
              <a:gd name="T62" fmla="*/ 62 w 161"/>
              <a:gd name="T63" fmla="*/ 161 h 161"/>
              <a:gd name="T64" fmla="*/ 77 w 161"/>
              <a:gd name="T65" fmla="*/ 144 h 161"/>
              <a:gd name="T66" fmla="*/ 73 w 161"/>
              <a:gd name="T67" fmla="*/ 133 h 161"/>
              <a:gd name="T68" fmla="*/ 107 w 161"/>
              <a:gd name="T69" fmla="*/ 133 h 161"/>
              <a:gd name="T70" fmla="*/ 103 w 161"/>
              <a:gd name="T71" fmla="*/ 144 h 161"/>
              <a:gd name="T72" fmla="*/ 118 w 161"/>
              <a:gd name="T73" fmla="*/ 161 h 161"/>
              <a:gd name="T74" fmla="*/ 133 w 161"/>
              <a:gd name="T75" fmla="*/ 144 h 161"/>
              <a:gd name="T76" fmla="*/ 129 w 161"/>
              <a:gd name="T77" fmla="*/ 133 h 161"/>
              <a:gd name="T78" fmla="*/ 134 w 161"/>
              <a:gd name="T79" fmla="*/ 133 h 161"/>
              <a:gd name="T80" fmla="*/ 138 w 161"/>
              <a:gd name="T81" fmla="*/ 129 h 161"/>
              <a:gd name="T82" fmla="*/ 134 w 161"/>
              <a:gd name="T83" fmla="*/ 124 h 161"/>
              <a:gd name="T84" fmla="*/ 53 w 161"/>
              <a:gd name="T85" fmla="*/ 124 h 161"/>
              <a:gd name="T86" fmla="*/ 57 w 161"/>
              <a:gd name="T87" fmla="*/ 111 h 161"/>
              <a:gd name="T88" fmla="*/ 59 w 161"/>
              <a:gd name="T89" fmla="*/ 111 h 161"/>
              <a:gd name="T90" fmla="*/ 134 w 161"/>
              <a:gd name="T91" fmla="*/ 111 h 161"/>
              <a:gd name="T92" fmla="*/ 139 w 161"/>
              <a:gd name="T93" fmla="*/ 107 h 161"/>
              <a:gd name="T94" fmla="*/ 161 w 161"/>
              <a:gd name="T95" fmla="*/ 36 h 161"/>
              <a:gd name="T96" fmla="*/ 160 w 161"/>
              <a:gd name="T97" fmla="*/ 31 h 161"/>
              <a:gd name="T98" fmla="*/ 62 w 161"/>
              <a:gd name="T99" fmla="*/ 152 h 161"/>
              <a:gd name="T100" fmla="*/ 55 w 161"/>
              <a:gd name="T101" fmla="*/ 144 h 161"/>
              <a:gd name="T102" fmla="*/ 62 w 161"/>
              <a:gd name="T103" fmla="*/ 137 h 161"/>
              <a:gd name="T104" fmla="*/ 69 w 161"/>
              <a:gd name="T105" fmla="*/ 144 h 161"/>
              <a:gd name="T106" fmla="*/ 62 w 161"/>
              <a:gd name="T107" fmla="*/ 152 h 161"/>
              <a:gd name="T108" fmla="*/ 118 w 161"/>
              <a:gd name="T109" fmla="*/ 152 h 161"/>
              <a:gd name="T110" fmla="*/ 112 w 161"/>
              <a:gd name="T111" fmla="*/ 144 h 161"/>
              <a:gd name="T112" fmla="*/ 118 w 161"/>
              <a:gd name="T113" fmla="*/ 137 h 161"/>
              <a:gd name="T114" fmla="*/ 126 w 161"/>
              <a:gd name="T115" fmla="*/ 144 h 161"/>
              <a:gd name="T116" fmla="*/ 118 w 161"/>
              <a:gd name="T117" fmla="*/ 152 h 161"/>
              <a:gd name="T118" fmla="*/ 118 w 161"/>
              <a:gd name="T119" fmla="*/ 152 h 161"/>
              <a:gd name="T120" fmla="*/ 118 w 161"/>
              <a:gd name="T121" fmla="*/ 152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1" h="161">
                <a:moveTo>
                  <a:pt x="160" y="31"/>
                </a:moveTo>
                <a:cubicBezTo>
                  <a:pt x="160" y="30"/>
                  <a:pt x="157" y="30"/>
                  <a:pt x="156" y="30"/>
                </a:cubicBezTo>
                <a:cubicBezTo>
                  <a:pt x="57" y="30"/>
                  <a:pt x="57" y="30"/>
                  <a:pt x="57" y="30"/>
                </a:cubicBezTo>
                <a:cubicBezTo>
                  <a:pt x="54" y="30"/>
                  <a:pt x="52" y="32"/>
                  <a:pt x="52" y="35"/>
                </a:cubicBezTo>
                <a:cubicBezTo>
                  <a:pt x="52" y="38"/>
                  <a:pt x="54" y="40"/>
                  <a:pt x="57" y="40"/>
                </a:cubicBezTo>
                <a:cubicBezTo>
                  <a:pt x="148" y="40"/>
                  <a:pt x="148" y="40"/>
                  <a:pt x="148" y="40"/>
                </a:cubicBezTo>
                <a:cubicBezTo>
                  <a:pt x="146" y="52"/>
                  <a:pt x="146" y="52"/>
                  <a:pt x="146" y="52"/>
                </a:cubicBezTo>
                <a:cubicBezTo>
                  <a:pt x="68" y="52"/>
                  <a:pt x="68" y="52"/>
                  <a:pt x="68" y="52"/>
                </a:cubicBezTo>
                <a:cubicBezTo>
                  <a:pt x="65" y="52"/>
                  <a:pt x="63" y="55"/>
                  <a:pt x="63" y="58"/>
                </a:cubicBezTo>
                <a:cubicBezTo>
                  <a:pt x="63" y="62"/>
                  <a:pt x="65" y="63"/>
                  <a:pt x="68" y="63"/>
                </a:cubicBezTo>
                <a:cubicBezTo>
                  <a:pt x="142" y="63"/>
                  <a:pt x="142" y="63"/>
                  <a:pt x="142" y="63"/>
                </a:cubicBezTo>
                <a:cubicBezTo>
                  <a:pt x="138" y="77"/>
                  <a:pt x="138" y="77"/>
                  <a:pt x="138" y="77"/>
                </a:cubicBezTo>
                <a:cubicBezTo>
                  <a:pt x="74" y="77"/>
                  <a:pt x="74" y="77"/>
                  <a:pt x="74" y="77"/>
                </a:cubicBezTo>
                <a:cubicBezTo>
                  <a:pt x="70" y="77"/>
                  <a:pt x="69" y="80"/>
                  <a:pt x="69" y="83"/>
                </a:cubicBezTo>
                <a:cubicBezTo>
                  <a:pt x="69" y="85"/>
                  <a:pt x="70" y="88"/>
                  <a:pt x="74" y="88"/>
                </a:cubicBezTo>
                <a:cubicBezTo>
                  <a:pt x="134" y="88"/>
                  <a:pt x="134" y="88"/>
                  <a:pt x="134" y="88"/>
                </a:cubicBezTo>
                <a:cubicBezTo>
                  <a:pt x="131" y="100"/>
                  <a:pt x="131" y="100"/>
                  <a:pt x="131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35" y="15"/>
                  <a:pt x="35" y="15"/>
                  <a:pt x="35" y="15"/>
                </a:cubicBezTo>
                <a:cubicBezTo>
                  <a:pt x="34" y="14"/>
                  <a:pt x="33" y="12"/>
                  <a:pt x="31" y="11"/>
                </a:cubicBezTo>
                <a:cubicBezTo>
                  <a:pt x="8" y="2"/>
                  <a:pt x="8" y="2"/>
                  <a:pt x="8" y="2"/>
                </a:cubicBezTo>
                <a:cubicBezTo>
                  <a:pt x="5" y="0"/>
                  <a:pt x="3" y="2"/>
                  <a:pt x="1" y="4"/>
                </a:cubicBezTo>
                <a:cubicBezTo>
                  <a:pt x="0" y="7"/>
                  <a:pt x="1" y="11"/>
                  <a:pt x="4" y="12"/>
                </a:cubicBezTo>
                <a:cubicBezTo>
                  <a:pt x="26" y="20"/>
                  <a:pt x="26" y="20"/>
                  <a:pt x="26" y="20"/>
                </a:cubicBezTo>
                <a:cubicBezTo>
                  <a:pt x="53" y="103"/>
                  <a:pt x="53" y="103"/>
                  <a:pt x="53" y="103"/>
                </a:cubicBezTo>
                <a:cubicBezTo>
                  <a:pt x="52" y="103"/>
                  <a:pt x="50" y="104"/>
                  <a:pt x="50" y="105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1" y="129"/>
                  <a:pt x="41" y="131"/>
                  <a:pt x="43" y="132"/>
                </a:cubicBezTo>
                <a:cubicBezTo>
                  <a:pt x="44" y="133"/>
                  <a:pt x="45" y="133"/>
                  <a:pt x="46" y="133"/>
                </a:cubicBezTo>
                <a:cubicBezTo>
                  <a:pt x="50" y="133"/>
                  <a:pt x="50" y="133"/>
                  <a:pt x="50" y="133"/>
                </a:cubicBezTo>
                <a:cubicBezTo>
                  <a:pt x="48" y="136"/>
                  <a:pt x="46" y="140"/>
                  <a:pt x="46" y="144"/>
                </a:cubicBezTo>
                <a:cubicBezTo>
                  <a:pt x="46" y="153"/>
                  <a:pt x="53" y="161"/>
                  <a:pt x="62" y="161"/>
                </a:cubicBezTo>
                <a:cubicBezTo>
                  <a:pt x="70" y="161"/>
                  <a:pt x="77" y="153"/>
                  <a:pt x="77" y="144"/>
                </a:cubicBezTo>
                <a:cubicBezTo>
                  <a:pt x="77" y="140"/>
                  <a:pt x="75" y="136"/>
                  <a:pt x="73" y="133"/>
                </a:cubicBezTo>
                <a:cubicBezTo>
                  <a:pt x="107" y="133"/>
                  <a:pt x="107" y="133"/>
                  <a:pt x="107" y="133"/>
                </a:cubicBezTo>
                <a:cubicBezTo>
                  <a:pt x="104" y="136"/>
                  <a:pt x="103" y="140"/>
                  <a:pt x="103" y="144"/>
                </a:cubicBezTo>
                <a:cubicBezTo>
                  <a:pt x="103" y="153"/>
                  <a:pt x="109" y="161"/>
                  <a:pt x="118" y="161"/>
                </a:cubicBezTo>
                <a:cubicBezTo>
                  <a:pt x="127" y="161"/>
                  <a:pt x="133" y="153"/>
                  <a:pt x="133" y="144"/>
                </a:cubicBezTo>
                <a:cubicBezTo>
                  <a:pt x="133" y="140"/>
                  <a:pt x="132" y="136"/>
                  <a:pt x="129" y="133"/>
                </a:cubicBezTo>
                <a:cubicBezTo>
                  <a:pt x="134" y="133"/>
                  <a:pt x="134" y="133"/>
                  <a:pt x="134" y="133"/>
                </a:cubicBezTo>
                <a:cubicBezTo>
                  <a:pt x="137" y="133"/>
                  <a:pt x="138" y="132"/>
                  <a:pt x="138" y="129"/>
                </a:cubicBezTo>
                <a:cubicBezTo>
                  <a:pt x="138" y="127"/>
                  <a:pt x="137" y="124"/>
                  <a:pt x="134" y="124"/>
                </a:cubicBezTo>
                <a:cubicBezTo>
                  <a:pt x="53" y="124"/>
                  <a:pt x="53" y="124"/>
                  <a:pt x="53" y="124"/>
                </a:cubicBezTo>
                <a:cubicBezTo>
                  <a:pt x="57" y="111"/>
                  <a:pt x="57" y="111"/>
                  <a:pt x="57" y="111"/>
                </a:cubicBezTo>
                <a:cubicBezTo>
                  <a:pt x="58" y="111"/>
                  <a:pt x="58" y="111"/>
                  <a:pt x="59" y="111"/>
                </a:cubicBezTo>
                <a:cubicBezTo>
                  <a:pt x="134" y="111"/>
                  <a:pt x="134" y="111"/>
                  <a:pt x="134" y="111"/>
                </a:cubicBezTo>
                <a:cubicBezTo>
                  <a:pt x="137" y="111"/>
                  <a:pt x="138" y="109"/>
                  <a:pt x="139" y="107"/>
                </a:cubicBezTo>
                <a:cubicBezTo>
                  <a:pt x="161" y="36"/>
                  <a:pt x="161" y="36"/>
                  <a:pt x="161" y="36"/>
                </a:cubicBezTo>
                <a:cubicBezTo>
                  <a:pt x="161" y="35"/>
                  <a:pt x="161" y="34"/>
                  <a:pt x="160" y="31"/>
                </a:cubicBezTo>
                <a:close/>
                <a:moveTo>
                  <a:pt x="62" y="152"/>
                </a:moveTo>
                <a:cubicBezTo>
                  <a:pt x="58" y="152"/>
                  <a:pt x="55" y="148"/>
                  <a:pt x="55" y="144"/>
                </a:cubicBezTo>
                <a:cubicBezTo>
                  <a:pt x="55" y="140"/>
                  <a:pt x="58" y="137"/>
                  <a:pt x="62" y="137"/>
                </a:cubicBezTo>
                <a:cubicBezTo>
                  <a:pt x="65" y="137"/>
                  <a:pt x="69" y="140"/>
                  <a:pt x="69" y="144"/>
                </a:cubicBezTo>
                <a:cubicBezTo>
                  <a:pt x="69" y="148"/>
                  <a:pt x="65" y="152"/>
                  <a:pt x="62" y="152"/>
                </a:cubicBezTo>
                <a:close/>
                <a:moveTo>
                  <a:pt x="118" y="152"/>
                </a:moveTo>
                <a:cubicBezTo>
                  <a:pt x="114" y="152"/>
                  <a:pt x="112" y="148"/>
                  <a:pt x="112" y="144"/>
                </a:cubicBezTo>
                <a:cubicBezTo>
                  <a:pt x="112" y="140"/>
                  <a:pt x="114" y="137"/>
                  <a:pt x="118" y="137"/>
                </a:cubicBezTo>
                <a:cubicBezTo>
                  <a:pt x="122" y="137"/>
                  <a:pt x="126" y="140"/>
                  <a:pt x="126" y="144"/>
                </a:cubicBezTo>
                <a:cubicBezTo>
                  <a:pt x="126" y="148"/>
                  <a:pt x="122" y="152"/>
                  <a:pt x="118" y="152"/>
                </a:cubicBezTo>
                <a:close/>
                <a:moveTo>
                  <a:pt x="118" y="152"/>
                </a:moveTo>
                <a:cubicBezTo>
                  <a:pt x="118" y="152"/>
                  <a:pt x="118" y="152"/>
                  <a:pt x="118" y="15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AE4FF1D0-AB6F-4BB3-8AA1-34D3293BECCC}"/>
              </a:ext>
            </a:extLst>
          </p:cNvPr>
          <p:cNvSpPr>
            <a:spLocks noEditPoints="1"/>
          </p:cNvSpPr>
          <p:nvPr/>
        </p:nvSpPr>
        <p:spPr bwMode="auto">
          <a:xfrm>
            <a:off x="1857376" y="2474913"/>
            <a:ext cx="220663" cy="254000"/>
          </a:xfrm>
          <a:custGeom>
            <a:avLst/>
            <a:gdLst>
              <a:gd name="T0" fmla="*/ 138 w 139"/>
              <a:gd name="T1" fmla="*/ 33 h 160"/>
              <a:gd name="T2" fmla="*/ 107 w 139"/>
              <a:gd name="T3" fmla="*/ 0 h 160"/>
              <a:gd name="T4" fmla="*/ 31 w 139"/>
              <a:gd name="T5" fmla="*/ 0 h 160"/>
              <a:gd name="T6" fmla="*/ 0 w 139"/>
              <a:gd name="T7" fmla="*/ 33 h 160"/>
              <a:gd name="T8" fmla="*/ 0 w 139"/>
              <a:gd name="T9" fmla="*/ 121 h 160"/>
              <a:gd name="T10" fmla="*/ 37 w 139"/>
              <a:gd name="T11" fmla="*/ 160 h 160"/>
              <a:gd name="T12" fmla="*/ 101 w 139"/>
              <a:gd name="T13" fmla="*/ 160 h 160"/>
              <a:gd name="T14" fmla="*/ 139 w 139"/>
              <a:gd name="T15" fmla="*/ 121 h 160"/>
              <a:gd name="T16" fmla="*/ 138 w 139"/>
              <a:gd name="T17" fmla="*/ 33 h 160"/>
              <a:gd name="T18" fmla="*/ 106 w 139"/>
              <a:gd name="T19" fmla="*/ 21 h 160"/>
              <a:gd name="T20" fmla="*/ 115 w 139"/>
              <a:gd name="T21" fmla="*/ 32 h 160"/>
              <a:gd name="T22" fmla="*/ 106 w 139"/>
              <a:gd name="T23" fmla="*/ 42 h 160"/>
              <a:gd name="T24" fmla="*/ 95 w 139"/>
              <a:gd name="T25" fmla="*/ 32 h 160"/>
              <a:gd name="T26" fmla="*/ 106 w 139"/>
              <a:gd name="T27" fmla="*/ 21 h 160"/>
              <a:gd name="T28" fmla="*/ 33 w 139"/>
              <a:gd name="T29" fmla="*/ 21 h 160"/>
              <a:gd name="T30" fmla="*/ 42 w 139"/>
              <a:gd name="T31" fmla="*/ 32 h 160"/>
              <a:gd name="T32" fmla="*/ 33 w 139"/>
              <a:gd name="T33" fmla="*/ 42 h 160"/>
              <a:gd name="T34" fmla="*/ 22 w 139"/>
              <a:gd name="T35" fmla="*/ 32 h 160"/>
              <a:gd name="T36" fmla="*/ 33 w 139"/>
              <a:gd name="T37" fmla="*/ 21 h 160"/>
              <a:gd name="T38" fmla="*/ 126 w 139"/>
              <a:gd name="T39" fmla="*/ 121 h 160"/>
              <a:gd name="T40" fmla="*/ 101 w 139"/>
              <a:gd name="T41" fmla="*/ 148 h 160"/>
              <a:gd name="T42" fmla="*/ 37 w 139"/>
              <a:gd name="T43" fmla="*/ 148 h 160"/>
              <a:gd name="T44" fmla="*/ 12 w 139"/>
              <a:gd name="T45" fmla="*/ 121 h 160"/>
              <a:gd name="T46" fmla="*/ 12 w 139"/>
              <a:gd name="T47" fmla="*/ 55 h 160"/>
              <a:gd name="T48" fmla="*/ 126 w 139"/>
              <a:gd name="T49" fmla="*/ 55 h 160"/>
              <a:gd name="T50" fmla="*/ 126 w 139"/>
              <a:gd name="T51" fmla="*/ 121 h 160"/>
              <a:gd name="T52" fmla="*/ 69 w 139"/>
              <a:gd name="T53" fmla="*/ 116 h 160"/>
              <a:gd name="T54" fmla="*/ 50 w 139"/>
              <a:gd name="T55" fmla="*/ 116 h 160"/>
              <a:gd name="T56" fmla="*/ 55 w 139"/>
              <a:gd name="T57" fmla="*/ 111 h 160"/>
              <a:gd name="T58" fmla="*/ 68 w 139"/>
              <a:gd name="T59" fmla="*/ 87 h 160"/>
              <a:gd name="T60" fmla="*/ 50 w 139"/>
              <a:gd name="T61" fmla="*/ 69 h 160"/>
              <a:gd name="T62" fmla="*/ 32 w 139"/>
              <a:gd name="T63" fmla="*/ 76 h 160"/>
              <a:gd name="T64" fmla="*/ 36 w 139"/>
              <a:gd name="T65" fmla="*/ 85 h 160"/>
              <a:gd name="T66" fmla="*/ 48 w 139"/>
              <a:gd name="T67" fmla="*/ 81 h 160"/>
              <a:gd name="T68" fmla="*/ 56 w 139"/>
              <a:gd name="T69" fmla="*/ 88 h 160"/>
              <a:gd name="T70" fmla="*/ 39 w 139"/>
              <a:gd name="T71" fmla="*/ 112 h 160"/>
              <a:gd name="T72" fmla="*/ 32 w 139"/>
              <a:gd name="T73" fmla="*/ 119 h 160"/>
              <a:gd name="T74" fmla="*/ 32 w 139"/>
              <a:gd name="T75" fmla="*/ 126 h 160"/>
              <a:gd name="T76" fmla="*/ 69 w 139"/>
              <a:gd name="T77" fmla="*/ 126 h 160"/>
              <a:gd name="T78" fmla="*/ 69 w 139"/>
              <a:gd name="T79" fmla="*/ 116 h 160"/>
              <a:gd name="T80" fmla="*/ 109 w 139"/>
              <a:gd name="T81" fmla="*/ 107 h 160"/>
              <a:gd name="T82" fmla="*/ 103 w 139"/>
              <a:gd name="T83" fmla="*/ 93 h 160"/>
              <a:gd name="T84" fmla="*/ 89 w 139"/>
              <a:gd name="T85" fmla="*/ 89 h 160"/>
              <a:gd name="T86" fmla="*/ 85 w 139"/>
              <a:gd name="T87" fmla="*/ 89 h 160"/>
              <a:gd name="T88" fmla="*/ 86 w 139"/>
              <a:gd name="T89" fmla="*/ 82 h 160"/>
              <a:gd name="T90" fmla="*/ 106 w 139"/>
              <a:gd name="T91" fmla="*/ 82 h 160"/>
              <a:gd name="T92" fmla="*/ 106 w 139"/>
              <a:gd name="T93" fmla="*/ 70 h 160"/>
              <a:gd name="T94" fmla="*/ 78 w 139"/>
              <a:gd name="T95" fmla="*/ 70 h 160"/>
              <a:gd name="T96" fmla="*/ 74 w 139"/>
              <a:gd name="T97" fmla="*/ 99 h 160"/>
              <a:gd name="T98" fmla="*/ 82 w 139"/>
              <a:gd name="T99" fmla="*/ 99 h 160"/>
              <a:gd name="T100" fmla="*/ 97 w 139"/>
              <a:gd name="T101" fmla="*/ 108 h 160"/>
              <a:gd name="T102" fmla="*/ 86 w 139"/>
              <a:gd name="T103" fmla="*/ 117 h 160"/>
              <a:gd name="T104" fmla="*/ 74 w 139"/>
              <a:gd name="T105" fmla="*/ 114 h 160"/>
              <a:gd name="T106" fmla="*/ 72 w 139"/>
              <a:gd name="T107" fmla="*/ 123 h 160"/>
              <a:gd name="T108" fmla="*/ 86 w 139"/>
              <a:gd name="T109" fmla="*/ 127 h 160"/>
              <a:gd name="T110" fmla="*/ 109 w 139"/>
              <a:gd name="T111" fmla="*/ 10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39" h="160">
                <a:moveTo>
                  <a:pt x="138" y="33"/>
                </a:moveTo>
                <a:cubicBezTo>
                  <a:pt x="138" y="16"/>
                  <a:pt x="125" y="0"/>
                  <a:pt x="107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13" y="0"/>
                  <a:pt x="0" y="16"/>
                  <a:pt x="0" y="33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43"/>
                  <a:pt x="17" y="160"/>
                  <a:pt x="37" y="160"/>
                </a:cubicBezTo>
                <a:cubicBezTo>
                  <a:pt x="101" y="160"/>
                  <a:pt x="101" y="160"/>
                  <a:pt x="101" y="160"/>
                </a:cubicBezTo>
                <a:cubicBezTo>
                  <a:pt x="122" y="160"/>
                  <a:pt x="139" y="143"/>
                  <a:pt x="139" y="121"/>
                </a:cubicBezTo>
                <a:lnTo>
                  <a:pt x="138" y="33"/>
                </a:lnTo>
                <a:close/>
                <a:moveTo>
                  <a:pt x="106" y="21"/>
                </a:moveTo>
                <a:cubicBezTo>
                  <a:pt x="111" y="21"/>
                  <a:pt x="115" y="26"/>
                  <a:pt x="115" y="32"/>
                </a:cubicBezTo>
                <a:cubicBezTo>
                  <a:pt x="115" y="37"/>
                  <a:pt x="111" y="42"/>
                  <a:pt x="106" y="42"/>
                </a:cubicBezTo>
                <a:cubicBezTo>
                  <a:pt x="100" y="42"/>
                  <a:pt x="95" y="37"/>
                  <a:pt x="95" y="32"/>
                </a:cubicBezTo>
                <a:cubicBezTo>
                  <a:pt x="95" y="26"/>
                  <a:pt x="100" y="21"/>
                  <a:pt x="106" y="21"/>
                </a:cubicBezTo>
                <a:close/>
                <a:moveTo>
                  <a:pt x="33" y="21"/>
                </a:moveTo>
                <a:cubicBezTo>
                  <a:pt x="38" y="21"/>
                  <a:pt x="42" y="26"/>
                  <a:pt x="42" y="32"/>
                </a:cubicBezTo>
                <a:cubicBezTo>
                  <a:pt x="42" y="37"/>
                  <a:pt x="38" y="42"/>
                  <a:pt x="33" y="42"/>
                </a:cubicBezTo>
                <a:cubicBezTo>
                  <a:pt x="27" y="42"/>
                  <a:pt x="22" y="37"/>
                  <a:pt x="22" y="32"/>
                </a:cubicBezTo>
                <a:cubicBezTo>
                  <a:pt x="22" y="26"/>
                  <a:pt x="27" y="21"/>
                  <a:pt x="33" y="21"/>
                </a:cubicBezTo>
                <a:close/>
                <a:moveTo>
                  <a:pt x="126" y="121"/>
                </a:moveTo>
                <a:cubicBezTo>
                  <a:pt x="126" y="135"/>
                  <a:pt x="115" y="148"/>
                  <a:pt x="101" y="148"/>
                </a:cubicBezTo>
                <a:cubicBezTo>
                  <a:pt x="37" y="148"/>
                  <a:pt x="37" y="148"/>
                  <a:pt x="37" y="148"/>
                </a:cubicBezTo>
                <a:cubicBezTo>
                  <a:pt x="24" y="148"/>
                  <a:pt x="12" y="135"/>
                  <a:pt x="12" y="121"/>
                </a:cubicBezTo>
                <a:cubicBezTo>
                  <a:pt x="12" y="55"/>
                  <a:pt x="12" y="55"/>
                  <a:pt x="12" y="55"/>
                </a:cubicBezTo>
                <a:cubicBezTo>
                  <a:pt x="126" y="55"/>
                  <a:pt x="126" y="55"/>
                  <a:pt x="126" y="55"/>
                </a:cubicBezTo>
                <a:lnTo>
                  <a:pt x="126" y="121"/>
                </a:lnTo>
                <a:close/>
                <a:moveTo>
                  <a:pt x="69" y="116"/>
                </a:moveTo>
                <a:cubicBezTo>
                  <a:pt x="50" y="116"/>
                  <a:pt x="50" y="116"/>
                  <a:pt x="50" y="116"/>
                </a:cubicBezTo>
                <a:cubicBezTo>
                  <a:pt x="55" y="111"/>
                  <a:pt x="55" y="111"/>
                  <a:pt x="55" y="111"/>
                </a:cubicBezTo>
                <a:cubicBezTo>
                  <a:pt x="62" y="104"/>
                  <a:pt x="68" y="97"/>
                  <a:pt x="68" y="87"/>
                </a:cubicBezTo>
                <a:cubicBezTo>
                  <a:pt x="68" y="77"/>
                  <a:pt x="62" y="69"/>
                  <a:pt x="50" y="69"/>
                </a:cubicBezTo>
                <a:cubicBezTo>
                  <a:pt x="43" y="69"/>
                  <a:pt x="37" y="72"/>
                  <a:pt x="32" y="76"/>
                </a:cubicBezTo>
                <a:cubicBezTo>
                  <a:pt x="36" y="85"/>
                  <a:pt x="36" y="85"/>
                  <a:pt x="36" y="85"/>
                </a:cubicBezTo>
                <a:cubicBezTo>
                  <a:pt x="39" y="83"/>
                  <a:pt x="43" y="81"/>
                  <a:pt x="48" y="81"/>
                </a:cubicBezTo>
                <a:cubicBezTo>
                  <a:pt x="53" y="81"/>
                  <a:pt x="56" y="85"/>
                  <a:pt x="56" y="88"/>
                </a:cubicBezTo>
                <a:cubicBezTo>
                  <a:pt x="56" y="95"/>
                  <a:pt x="50" y="101"/>
                  <a:pt x="39" y="112"/>
                </a:cubicBezTo>
                <a:cubicBezTo>
                  <a:pt x="32" y="119"/>
                  <a:pt x="32" y="119"/>
                  <a:pt x="32" y="119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69" y="126"/>
                  <a:pt x="69" y="126"/>
                  <a:pt x="69" y="126"/>
                </a:cubicBezTo>
                <a:lnTo>
                  <a:pt x="69" y="116"/>
                </a:lnTo>
                <a:close/>
                <a:moveTo>
                  <a:pt x="109" y="107"/>
                </a:moveTo>
                <a:cubicBezTo>
                  <a:pt x="109" y="101"/>
                  <a:pt x="106" y="97"/>
                  <a:pt x="103" y="93"/>
                </a:cubicBezTo>
                <a:cubicBezTo>
                  <a:pt x="99" y="90"/>
                  <a:pt x="93" y="89"/>
                  <a:pt x="89" y="89"/>
                </a:cubicBezTo>
                <a:cubicBezTo>
                  <a:pt x="87" y="89"/>
                  <a:pt x="86" y="89"/>
                  <a:pt x="85" y="89"/>
                </a:cubicBezTo>
                <a:cubicBezTo>
                  <a:pt x="86" y="82"/>
                  <a:pt x="86" y="82"/>
                  <a:pt x="86" y="82"/>
                </a:cubicBezTo>
                <a:cubicBezTo>
                  <a:pt x="106" y="82"/>
                  <a:pt x="106" y="82"/>
                  <a:pt x="106" y="82"/>
                </a:cubicBezTo>
                <a:cubicBezTo>
                  <a:pt x="106" y="70"/>
                  <a:pt x="106" y="70"/>
                  <a:pt x="106" y="70"/>
                </a:cubicBezTo>
                <a:cubicBezTo>
                  <a:pt x="78" y="70"/>
                  <a:pt x="78" y="70"/>
                  <a:pt x="78" y="70"/>
                </a:cubicBezTo>
                <a:cubicBezTo>
                  <a:pt x="74" y="99"/>
                  <a:pt x="74" y="99"/>
                  <a:pt x="74" y="99"/>
                </a:cubicBezTo>
                <a:cubicBezTo>
                  <a:pt x="77" y="99"/>
                  <a:pt x="79" y="99"/>
                  <a:pt x="82" y="99"/>
                </a:cubicBezTo>
                <a:cubicBezTo>
                  <a:pt x="92" y="99"/>
                  <a:pt x="97" y="103"/>
                  <a:pt x="97" y="108"/>
                </a:cubicBezTo>
                <a:cubicBezTo>
                  <a:pt x="97" y="114"/>
                  <a:pt x="91" y="117"/>
                  <a:pt x="86" y="117"/>
                </a:cubicBezTo>
                <a:cubicBezTo>
                  <a:pt x="82" y="117"/>
                  <a:pt x="77" y="116"/>
                  <a:pt x="74" y="114"/>
                </a:cubicBezTo>
                <a:cubicBezTo>
                  <a:pt x="72" y="123"/>
                  <a:pt x="72" y="123"/>
                  <a:pt x="72" y="123"/>
                </a:cubicBezTo>
                <a:cubicBezTo>
                  <a:pt x="74" y="126"/>
                  <a:pt x="80" y="127"/>
                  <a:pt x="86" y="127"/>
                </a:cubicBezTo>
                <a:cubicBezTo>
                  <a:pt x="100" y="127"/>
                  <a:pt x="109" y="118"/>
                  <a:pt x="109" y="10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944475AB-6CBF-A1AF-6D8D-DB409C8DA3BD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2492376"/>
            <a:ext cx="255588" cy="220663"/>
          </a:xfrm>
          <a:custGeom>
            <a:avLst/>
            <a:gdLst>
              <a:gd name="T0" fmla="*/ 157 w 161"/>
              <a:gd name="T1" fmla="*/ 2 h 139"/>
              <a:gd name="T2" fmla="*/ 3 w 161"/>
              <a:gd name="T3" fmla="*/ 59 h 139"/>
              <a:gd name="T4" fmla="*/ 3 w 161"/>
              <a:gd name="T5" fmla="*/ 63 h 139"/>
              <a:gd name="T6" fmla="*/ 35 w 161"/>
              <a:gd name="T7" fmla="*/ 77 h 139"/>
              <a:gd name="T8" fmla="*/ 55 w 161"/>
              <a:gd name="T9" fmla="*/ 85 h 139"/>
              <a:gd name="T10" fmla="*/ 150 w 161"/>
              <a:gd name="T11" fmla="*/ 11 h 139"/>
              <a:gd name="T12" fmla="*/ 153 w 161"/>
              <a:gd name="T13" fmla="*/ 13 h 139"/>
              <a:gd name="T14" fmla="*/ 84 w 161"/>
              <a:gd name="T15" fmla="*/ 92 h 139"/>
              <a:gd name="T16" fmla="*/ 84 w 161"/>
              <a:gd name="T17" fmla="*/ 92 h 139"/>
              <a:gd name="T18" fmla="*/ 80 w 161"/>
              <a:gd name="T19" fmla="*/ 96 h 139"/>
              <a:gd name="T20" fmla="*/ 85 w 161"/>
              <a:gd name="T21" fmla="*/ 99 h 139"/>
              <a:gd name="T22" fmla="*/ 85 w 161"/>
              <a:gd name="T23" fmla="*/ 99 h 139"/>
              <a:gd name="T24" fmla="*/ 129 w 161"/>
              <a:gd name="T25" fmla="*/ 124 h 139"/>
              <a:gd name="T26" fmla="*/ 136 w 161"/>
              <a:gd name="T27" fmla="*/ 121 h 139"/>
              <a:gd name="T28" fmla="*/ 161 w 161"/>
              <a:gd name="T29" fmla="*/ 6 h 139"/>
              <a:gd name="T30" fmla="*/ 157 w 161"/>
              <a:gd name="T31" fmla="*/ 2 h 139"/>
              <a:gd name="T32" fmla="*/ 55 w 161"/>
              <a:gd name="T33" fmla="*/ 135 h 139"/>
              <a:gd name="T34" fmla="*/ 57 w 161"/>
              <a:gd name="T35" fmla="*/ 136 h 139"/>
              <a:gd name="T36" fmla="*/ 82 w 161"/>
              <a:gd name="T37" fmla="*/ 113 h 139"/>
              <a:gd name="T38" fmla="*/ 55 w 161"/>
              <a:gd name="T39" fmla="*/ 97 h 139"/>
              <a:gd name="T40" fmla="*/ 55 w 161"/>
              <a:gd name="T41" fmla="*/ 135 h 139"/>
              <a:gd name="T42" fmla="*/ 55 w 161"/>
              <a:gd name="T43" fmla="*/ 135 h 139"/>
              <a:gd name="T44" fmla="*/ 55 w 161"/>
              <a:gd name="T45" fmla="*/ 135 h 139"/>
              <a:gd name="T46" fmla="*/ 55 w 161"/>
              <a:gd name="T47" fmla="*/ 135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1" h="139">
                <a:moveTo>
                  <a:pt x="157" y="2"/>
                </a:moveTo>
                <a:cubicBezTo>
                  <a:pt x="153" y="2"/>
                  <a:pt x="5" y="57"/>
                  <a:pt x="3" y="59"/>
                </a:cubicBezTo>
                <a:cubicBezTo>
                  <a:pt x="0" y="60"/>
                  <a:pt x="0" y="61"/>
                  <a:pt x="3" y="63"/>
                </a:cubicBezTo>
                <a:cubicBezTo>
                  <a:pt x="6" y="64"/>
                  <a:pt x="35" y="77"/>
                  <a:pt x="35" y="77"/>
                </a:cubicBezTo>
                <a:cubicBezTo>
                  <a:pt x="55" y="85"/>
                  <a:pt x="55" y="85"/>
                  <a:pt x="55" y="85"/>
                </a:cubicBezTo>
                <a:cubicBezTo>
                  <a:pt x="55" y="85"/>
                  <a:pt x="149" y="11"/>
                  <a:pt x="150" y="11"/>
                </a:cubicBezTo>
                <a:cubicBezTo>
                  <a:pt x="151" y="10"/>
                  <a:pt x="154" y="11"/>
                  <a:pt x="153" y="13"/>
                </a:cubicBezTo>
                <a:cubicBezTo>
                  <a:pt x="151" y="14"/>
                  <a:pt x="84" y="92"/>
                  <a:pt x="84" y="92"/>
                </a:cubicBezTo>
                <a:cubicBezTo>
                  <a:pt x="84" y="92"/>
                  <a:pt x="84" y="92"/>
                  <a:pt x="84" y="92"/>
                </a:cubicBezTo>
                <a:cubicBezTo>
                  <a:pt x="80" y="96"/>
                  <a:pt x="80" y="96"/>
                  <a:pt x="80" y="96"/>
                </a:cubicBezTo>
                <a:cubicBezTo>
                  <a:pt x="85" y="99"/>
                  <a:pt x="85" y="99"/>
                  <a:pt x="85" y="99"/>
                </a:cubicBezTo>
                <a:cubicBezTo>
                  <a:pt x="85" y="99"/>
                  <a:pt x="85" y="99"/>
                  <a:pt x="85" y="99"/>
                </a:cubicBezTo>
                <a:cubicBezTo>
                  <a:pt x="85" y="99"/>
                  <a:pt x="125" y="122"/>
                  <a:pt x="129" y="124"/>
                </a:cubicBezTo>
                <a:cubicBezTo>
                  <a:pt x="131" y="125"/>
                  <a:pt x="134" y="124"/>
                  <a:pt x="136" y="121"/>
                </a:cubicBezTo>
                <a:cubicBezTo>
                  <a:pt x="136" y="117"/>
                  <a:pt x="161" y="7"/>
                  <a:pt x="161" y="6"/>
                </a:cubicBezTo>
                <a:cubicBezTo>
                  <a:pt x="161" y="2"/>
                  <a:pt x="159" y="0"/>
                  <a:pt x="157" y="2"/>
                </a:cubicBezTo>
                <a:close/>
                <a:moveTo>
                  <a:pt x="55" y="135"/>
                </a:moveTo>
                <a:cubicBezTo>
                  <a:pt x="55" y="138"/>
                  <a:pt x="56" y="139"/>
                  <a:pt x="57" y="136"/>
                </a:cubicBezTo>
                <a:cubicBezTo>
                  <a:pt x="60" y="135"/>
                  <a:pt x="82" y="113"/>
                  <a:pt x="82" y="113"/>
                </a:cubicBezTo>
                <a:cubicBezTo>
                  <a:pt x="55" y="97"/>
                  <a:pt x="55" y="97"/>
                  <a:pt x="55" y="97"/>
                </a:cubicBezTo>
                <a:cubicBezTo>
                  <a:pt x="55" y="135"/>
                  <a:pt x="55" y="135"/>
                  <a:pt x="55" y="135"/>
                </a:cubicBezTo>
                <a:cubicBezTo>
                  <a:pt x="55" y="135"/>
                  <a:pt x="55" y="135"/>
                  <a:pt x="55" y="135"/>
                </a:cubicBezTo>
                <a:close/>
                <a:moveTo>
                  <a:pt x="55" y="135"/>
                </a:moveTo>
                <a:cubicBezTo>
                  <a:pt x="55" y="135"/>
                  <a:pt x="55" y="135"/>
                  <a:pt x="55" y="13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8F584CE1-FC3F-F4E1-8490-756D3157C89E}"/>
              </a:ext>
            </a:extLst>
          </p:cNvPr>
          <p:cNvSpPr>
            <a:spLocks noEditPoints="1"/>
          </p:cNvSpPr>
          <p:nvPr/>
        </p:nvSpPr>
        <p:spPr bwMode="auto">
          <a:xfrm>
            <a:off x="9553576" y="1922463"/>
            <a:ext cx="239713" cy="254000"/>
          </a:xfrm>
          <a:custGeom>
            <a:avLst/>
            <a:gdLst>
              <a:gd name="T0" fmla="*/ 76 w 151"/>
              <a:gd name="T1" fmla="*/ 68 h 160"/>
              <a:gd name="T2" fmla="*/ 64 w 151"/>
              <a:gd name="T3" fmla="*/ 55 h 160"/>
              <a:gd name="T4" fmla="*/ 76 w 151"/>
              <a:gd name="T5" fmla="*/ 43 h 160"/>
              <a:gd name="T6" fmla="*/ 78 w 151"/>
              <a:gd name="T7" fmla="*/ 43 h 160"/>
              <a:gd name="T8" fmla="*/ 94 w 151"/>
              <a:gd name="T9" fmla="*/ 29 h 160"/>
              <a:gd name="T10" fmla="*/ 100 w 151"/>
              <a:gd name="T11" fmla="*/ 29 h 160"/>
              <a:gd name="T12" fmla="*/ 100 w 151"/>
              <a:gd name="T13" fmla="*/ 34 h 160"/>
              <a:gd name="T14" fmla="*/ 86 w 151"/>
              <a:gd name="T15" fmla="*/ 52 h 160"/>
              <a:gd name="T16" fmla="*/ 87 w 151"/>
              <a:gd name="T17" fmla="*/ 55 h 160"/>
              <a:gd name="T18" fmla="*/ 76 w 151"/>
              <a:gd name="T19" fmla="*/ 68 h 160"/>
              <a:gd name="T20" fmla="*/ 0 w 151"/>
              <a:gd name="T21" fmla="*/ 129 h 160"/>
              <a:gd name="T22" fmla="*/ 6 w 151"/>
              <a:gd name="T23" fmla="*/ 123 h 160"/>
              <a:gd name="T24" fmla="*/ 58 w 151"/>
              <a:gd name="T25" fmla="*/ 123 h 160"/>
              <a:gd name="T26" fmla="*/ 58 w 151"/>
              <a:gd name="T27" fmla="*/ 107 h 160"/>
              <a:gd name="T28" fmla="*/ 24 w 151"/>
              <a:gd name="T29" fmla="*/ 55 h 160"/>
              <a:gd name="T30" fmla="*/ 76 w 151"/>
              <a:gd name="T31" fmla="*/ 0 h 160"/>
              <a:gd name="T32" fmla="*/ 128 w 151"/>
              <a:gd name="T33" fmla="*/ 55 h 160"/>
              <a:gd name="T34" fmla="*/ 93 w 151"/>
              <a:gd name="T35" fmla="*/ 107 h 160"/>
              <a:gd name="T36" fmla="*/ 93 w 151"/>
              <a:gd name="T37" fmla="*/ 123 h 160"/>
              <a:gd name="T38" fmla="*/ 145 w 151"/>
              <a:gd name="T39" fmla="*/ 123 h 160"/>
              <a:gd name="T40" fmla="*/ 151 w 151"/>
              <a:gd name="T41" fmla="*/ 129 h 160"/>
              <a:gd name="T42" fmla="*/ 145 w 151"/>
              <a:gd name="T43" fmla="*/ 135 h 160"/>
              <a:gd name="T44" fmla="*/ 6 w 151"/>
              <a:gd name="T45" fmla="*/ 135 h 160"/>
              <a:gd name="T46" fmla="*/ 0 w 151"/>
              <a:gd name="T47" fmla="*/ 129 h 160"/>
              <a:gd name="T48" fmla="*/ 76 w 151"/>
              <a:gd name="T49" fmla="*/ 92 h 160"/>
              <a:gd name="T50" fmla="*/ 110 w 151"/>
              <a:gd name="T51" fmla="*/ 55 h 160"/>
              <a:gd name="T52" fmla="*/ 76 w 151"/>
              <a:gd name="T53" fmla="*/ 18 h 160"/>
              <a:gd name="T54" fmla="*/ 41 w 151"/>
              <a:gd name="T55" fmla="*/ 55 h 160"/>
              <a:gd name="T56" fmla="*/ 76 w 151"/>
              <a:gd name="T57" fmla="*/ 92 h 160"/>
              <a:gd name="T58" fmla="*/ 145 w 151"/>
              <a:gd name="T59" fmla="*/ 148 h 160"/>
              <a:gd name="T60" fmla="*/ 6 w 151"/>
              <a:gd name="T61" fmla="*/ 148 h 160"/>
              <a:gd name="T62" fmla="*/ 0 w 151"/>
              <a:gd name="T63" fmla="*/ 154 h 160"/>
              <a:gd name="T64" fmla="*/ 6 w 151"/>
              <a:gd name="T65" fmla="*/ 160 h 160"/>
              <a:gd name="T66" fmla="*/ 145 w 151"/>
              <a:gd name="T67" fmla="*/ 160 h 160"/>
              <a:gd name="T68" fmla="*/ 151 w 151"/>
              <a:gd name="T69" fmla="*/ 154 h 160"/>
              <a:gd name="T70" fmla="*/ 145 w 151"/>
              <a:gd name="T71" fmla="*/ 148 h 160"/>
              <a:gd name="T72" fmla="*/ 145 w 151"/>
              <a:gd name="T73" fmla="*/ 148 h 160"/>
              <a:gd name="T74" fmla="*/ 145 w 151"/>
              <a:gd name="T75" fmla="*/ 1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1" h="160">
                <a:moveTo>
                  <a:pt x="76" y="68"/>
                </a:moveTo>
                <a:cubicBezTo>
                  <a:pt x="69" y="68"/>
                  <a:pt x="64" y="61"/>
                  <a:pt x="64" y="55"/>
                </a:cubicBezTo>
                <a:cubicBezTo>
                  <a:pt x="64" y="48"/>
                  <a:pt x="69" y="43"/>
                  <a:pt x="76" y="43"/>
                </a:cubicBezTo>
                <a:cubicBezTo>
                  <a:pt x="76" y="43"/>
                  <a:pt x="77" y="43"/>
                  <a:pt x="78" y="43"/>
                </a:cubicBezTo>
                <a:cubicBezTo>
                  <a:pt x="85" y="37"/>
                  <a:pt x="93" y="31"/>
                  <a:pt x="94" y="29"/>
                </a:cubicBezTo>
                <a:cubicBezTo>
                  <a:pt x="96" y="28"/>
                  <a:pt x="98" y="28"/>
                  <a:pt x="100" y="29"/>
                </a:cubicBezTo>
                <a:cubicBezTo>
                  <a:pt x="101" y="31"/>
                  <a:pt x="101" y="33"/>
                  <a:pt x="100" y="34"/>
                </a:cubicBezTo>
                <a:cubicBezTo>
                  <a:pt x="99" y="36"/>
                  <a:pt x="92" y="45"/>
                  <a:pt x="86" y="52"/>
                </a:cubicBezTo>
                <a:cubicBezTo>
                  <a:pt x="87" y="53"/>
                  <a:pt x="87" y="54"/>
                  <a:pt x="87" y="55"/>
                </a:cubicBezTo>
                <a:cubicBezTo>
                  <a:pt x="87" y="61"/>
                  <a:pt x="81" y="68"/>
                  <a:pt x="76" y="68"/>
                </a:cubicBezTo>
                <a:close/>
                <a:moveTo>
                  <a:pt x="0" y="129"/>
                </a:moveTo>
                <a:cubicBezTo>
                  <a:pt x="0" y="125"/>
                  <a:pt x="3" y="123"/>
                  <a:pt x="6" y="123"/>
                </a:cubicBezTo>
                <a:cubicBezTo>
                  <a:pt x="58" y="123"/>
                  <a:pt x="58" y="123"/>
                  <a:pt x="58" y="123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37" y="100"/>
                  <a:pt x="24" y="79"/>
                  <a:pt x="24" y="55"/>
                </a:cubicBezTo>
                <a:cubicBezTo>
                  <a:pt x="24" y="24"/>
                  <a:pt x="47" y="0"/>
                  <a:pt x="76" y="0"/>
                </a:cubicBezTo>
                <a:cubicBezTo>
                  <a:pt x="105" y="0"/>
                  <a:pt x="128" y="24"/>
                  <a:pt x="128" y="55"/>
                </a:cubicBezTo>
                <a:cubicBezTo>
                  <a:pt x="128" y="79"/>
                  <a:pt x="113" y="100"/>
                  <a:pt x="93" y="107"/>
                </a:cubicBezTo>
                <a:cubicBezTo>
                  <a:pt x="93" y="123"/>
                  <a:pt x="93" y="123"/>
                  <a:pt x="93" y="123"/>
                </a:cubicBezTo>
                <a:cubicBezTo>
                  <a:pt x="145" y="123"/>
                  <a:pt x="145" y="123"/>
                  <a:pt x="145" y="123"/>
                </a:cubicBezTo>
                <a:cubicBezTo>
                  <a:pt x="149" y="123"/>
                  <a:pt x="151" y="125"/>
                  <a:pt x="151" y="129"/>
                </a:cubicBezTo>
                <a:cubicBezTo>
                  <a:pt x="151" y="133"/>
                  <a:pt x="149" y="135"/>
                  <a:pt x="145" y="135"/>
                </a:cubicBezTo>
                <a:cubicBezTo>
                  <a:pt x="6" y="135"/>
                  <a:pt x="6" y="135"/>
                  <a:pt x="6" y="135"/>
                </a:cubicBezTo>
                <a:cubicBezTo>
                  <a:pt x="3" y="135"/>
                  <a:pt x="0" y="133"/>
                  <a:pt x="0" y="129"/>
                </a:cubicBezTo>
                <a:close/>
                <a:moveTo>
                  <a:pt x="76" y="92"/>
                </a:moveTo>
                <a:cubicBezTo>
                  <a:pt x="94" y="92"/>
                  <a:pt x="110" y="75"/>
                  <a:pt x="110" y="55"/>
                </a:cubicBezTo>
                <a:cubicBezTo>
                  <a:pt x="110" y="34"/>
                  <a:pt x="94" y="18"/>
                  <a:pt x="76" y="18"/>
                </a:cubicBezTo>
                <a:cubicBezTo>
                  <a:pt x="56" y="18"/>
                  <a:pt x="41" y="34"/>
                  <a:pt x="41" y="55"/>
                </a:cubicBezTo>
                <a:cubicBezTo>
                  <a:pt x="41" y="75"/>
                  <a:pt x="56" y="92"/>
                  <a:pt x="76" y="92"/>
                </a:cubicBezTo>
                <a:close/>
                <a:moveTo>
                  <a:pt x="145" y="148"/>
                </a:moveTo>
                <a:cubicBezTo>
                  <a:pt x="6" y="148"/>
                  <a:pt x="6" y="148"/>
                  <a:pt x="6" y="148"/>
                </a:cubicBezTo>
                <a:cubicBezTo>
                  <a:pt x="3" y="148"/>
                  <a:pt x="0" y="150"/>
                  <a:pt x="0" y="154"/>
                </a:cubicBezTo>
                <a:cubicBezTo>
                  <a:pt x="0" y="157"/>
                  <a:pt x="3" y="160"/>
                  <a:pt x="6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49" y="160"/>
                  <a:pt x="151" y="157"/>
                  <a:pt x="151" y="154"/>
                </a:cubicBezTo>
                <a:cubicBezTo>
                  <a:pt x="151" y="150"/>
                  <a:pt x="149" y="148"/>
                  <a:pt x="145" y="148"/>
                </a:cubicBezTo>
                <a:close/>
                <a:moveTo>
                  <a:pt x="145" y="148"/>
                </a:moveTo>
                <a:cubicBezTo>
                  <a:pt x="145" y="148"/>
                  <a:pt x="145" y="148"/>
                  <a:pt x="145" y="14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16FC70D2-7DFE-E981-C4BA-732F3401DA54}"/>
              </a:ext>
            </a:extLst>
          </p:cNvPr>
          <p:cNvSpPr>
            <a:spLocks noEditPoints="1"/>
          </p:cNvSpPr>
          <p:nvPr/>
        </p:nvSpPr>
        <p:spPr bwMode="auto">
          <a:xfrm>
            <a:off x="803276" y="2474913"/>
            <a:ext cx="127000" cy="254000"/>
          </a:xfrm>
          <a:custGeom>
            <a:avLst/>
            <a:gdLst>
              <a:gd name="T0" fmla="*/ 66 w 80"/>
              <a:gd name="T1" fmla="*/ 10 h 160"/>
              <a:gd name="T2" fmla="*/ 54 w 80"/>
              <a:gd name="T3" fmla="*/ 10 h 160"/>
              <a:gd name="T4" fmla="*/ 54 w 80"/>
              <a:gd name="T5" fmla="*/ 0 h 160"/>
              <a:gd name="T6" fmla="*/ 24 w 80"/>
              <a:gd name="T7" fmla="*/ 0 h 160"/>
              <a:gd name="T8" fmla="*/ 24 w 80"/>
              <a:gd name="T9" fmla="*/ 10 h 160"/>
              <a:gd name="T10" fmla="*/ 13 w 80"/>
              <a:gd name="T11" fmla="*/ 10 h 160"/>
              <a:gd name="T12" fmla="*/ 0 w 80"/>
              <a:gd name="T13" fmla="*/ 24 h 160"/>
              <a:gd name="T14" fmla="*/ 0 w 80"/>
              <a:gd name="T15" fmla="*/ 147 h 160"/>
              <a:gd name="T16" fmla="*/ 13 w 80"/>
              <a:gd name="T17" fmla="*/ 160 h 160"/>
              <a:gd name="T18" fmla="*/ 66 w 80"/>
              <a:gd name="T19" fmla="*/ 160 h 160"/>
              <a:gd name="T20" fmla="*/ 80 w 80"/>
              <a:gd name="T21" fmla="*/ 147 h 160"/>
              <a:gd name="T22" fmla="*/ 80 w 80"/>
              <a:gd name="T23" fmla="*/ 24 h 160"/>
              <a:gd name="T24" fmla="*/ 66 w 80"/>
              <a:gd name="T25" fmla="*/ 10 h 160"/>
              <a:gd name="T26" fmla="*/ 71 w 80"/>
              <a:gd name="T27" fmla="*/ 147 h 160"/>
              <a:gd name="T28" fmla="*/ 66 w 80"/>
              <a:gd name="T29" fmla="*/ 151 h 160"/>
              <a:gd name="T30" fmla="*/ 13 w 80"/>
              <a:gd name="T31" fmla="*/ 151 h 160"/>
              <a:gd name="T32" fmla="*/ 9 w 80"/>
              <a:gd name="T33" fmla="*/ 147 h 160"/>
              <a:gd name="T34" fmla="*/ 9 w 80"/>
              <a:gd name="T35" fmla="*/ 24 h 160"/>
              <a:gd name="T36" fmla="*/ 13 w 80"/>
              <a:gd name="T37" fmla="*/ 19 h 160"/>
              <a:gd name="T38" fmla="*/ 66 w 80"/>
              <a:gd name="T39" fmla="*/ 19 h 160"/>
              <a:gd name="T40" fmla="*/ 71 w 80"/>
              <a:gd name="T41" fmla="*/ 24 h 160"/>
              <a:gd name="T42" fmla="*/ 71 w 80"/>
              <a:gd name="T43" fmla="*/ 147 h 160"/>
              <a:gd name="T44" fmla="*/ 71 w 80"/>
              <a:gd name="T45" fmla="*/ 147 h 160"/>
              <a:gd name="T46" fmla="*/ 65 w 80"/>
              <a:gd name="T47" fmla="*/ 145 h 160"/>
              <a:gd name="T48" fmla="*/ 14 w 80"/>
              <a:gd name="T49" fmla="*/ 145 h 160"/>
              <a:gd name="T50" fmla="*/ 14 w 80"/>
              <a:gd name="T51" fmla="*/ 125 h 160"/>
              <a:gd name="T52" fmla="*/ 65 w 80"/>
              <a:gd name="T53" fmla="*/ 125 h 160"/>
              <a:gd name="T54" fmla="*/ 65 w 80"/>
              <a:gd name="T55" fmla="*/ 145 h 160"/>
              <a:gd name="T56" fmla="*/ 65 w 80"/>
              <a:gd name="T57" fmla="*/ 145 h 160"/>
              <a:gd name="T58" fmla="*/ 65 w 80"/>
              <a:gd name="T59" fmla="*/ 120 h 160"/>
              <a:gd name="T60" fmla="*/ 14 w 80"/>
              <a:gd name="T61" fmla="*/ 120 h 160"/>
              <a:gd name="T62" fmla="*/ 14 w 80"/>
              <a:gd name="T63" fmla="*/ 100 h 160"/>
              <a:gd name="T64" fmla="*/ 65 w 80"/>
              <a:gd name="T65" fmla="*/ 100 h 160"/>
              <a:gd name="T66" fmla="*/ 65 w 80"/>
              <a:gd name="T67" fmla="*/ 120 h 160"/>
              <a:gd name="T68" fmla="*/ 65 w 80"/>
              <a:gd name="T69" fmla="*/ 120 h 160"/>
              <a:gd name="T70" fmla="*/ 65 w 80"/>
              <a:gd name="T71" fmla="*/ 120 h 160"/>
              <a:gd name="T72" fmla="*/ 65 w 80"/>
              <a:gd name="T73" fmla="*/ 1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0" h="160">
                <a:moveTo>
                  <a:pt x="66" y="10"/>
                </a:moveTo>
                <a:cubicBezTo>
                  <a:pt x="54" y="10"/>
                  <a:pt x="54" y="10"/>
                  <a:pt x="54" y="10"/>
                </a:cubicBezTo>
                <a:cubicBezTo>
                  <a:pt x="54" y="0"/>
                  <a:pt x="54" y="0"/>
                  <a:pt x="5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10"/>
                  <a:pt x="24" y="10"/>
                  <a:pt x="24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6" y="10"/>
                  <a:pt x="0" y="16"/>
                  <a:pt x="0" y="24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4"/>
                  <a:pt x="6" y="160"/>
                  <a:pt x="13" y="160"/>
                </a:cubicBezTo>
                <a:cubicBezTo>
                  <a:pt x="66" y="160"/>
                  <a:pt x="66" y="160"/>
                  <a:pt x="66" y="160"/>
                </a:cubicBezTo>
                <a:cubicBezTo>
                  <a:pt x="73" y="160"/>
                  <a:pt x="80" y="154"/>
                  <a:pt x="80" y="147"/>
                </a:cubicBezTo>
                <a:cubicBezTo>
                  <a:pt x="80" y="24"/>
                  <a:pt x="80" y="24"/>
                  <a:pt x="80" y="24"/>
                </a:cubicBezTo>
                <a:cubicBezTo>
                  <a:pt x="80" y="16"/>
                  <a:pt x="73" y="10"/>
                  <a:pt x="66" y="10"/>
                </a:cubicBezTo>
                <a:close/>
                <a:moveTo>
                  <a:pt x="71" y="147"/>
                </a:moveTo>
                <a:cubicBezTo>
                  <a:pt x="71" y="149"/>
                  <a:pt x="69" y="151"/>
                  <a:pt x="66" y="151"/>
                </a:cubicBezTo>
                <a:cubicBezTo>
                  <a:pt x="13" y="151"/>
                  <a:pt x="13" y="151"/>
                  <a:pt x="13" y="151"/>
                </a:cubicBezTo>
                <a:cubicBezTo>
                  <a:pt x="11" y="151"/>
                  <a:pt x="9" y="149"/>
                  <a:pt x="9" y="147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1"/>
                  <a:pt x="11" y="19"/>
                  <a:pt x="13" y="19"/>
                </a:cubicBezTo>
                <a:cubicBezTo>
                  <a:pt x="66" y="19"/>
                  <a:pt x="66" y="19"/>
                  <a:pt x="66" y="19"/>
                </a:cubicBezTo>
                <a:cubicBezTo>
                  <a:pt x="69" y="19"/>
                  <a:pt x="71" y="21"/>
                  <a:pt x="71" y="24"/>
                </a:cubicBezTo>
                <a:cubicBezTo>
                  <a:pt x="71" y="147"/>
                  <a:pt x="71" y="147"/>
                  <a:pt x="71" y="147"/>
                </a:cubicBezTo>
                <a:cubicBezTo>
                  <a:pt x="71" y="147"/>
                  <a:pt x="71" y="147"/>
                  <a:pt x="71" y="147"/>
                </a:cubicBezTo>
                <a:close/>
                <a:moveTo>
                  <a:pt x="65" y="145"/>
                </a:moveTo>
                <a:cubicBezTo>
                  <a:pt x="14" y="145"/>
                  <a:pt x="14" y="145"/>
                  <a:pt x="14" y="145"/>
                </a:cubicBezTo>
                <a:cubicBezTo>
                  <a:pt x="14" y="125"/>
                  <a:pt x="14" y="125"/>
                  <a:pt x="14" y="125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5" y="145"/>
                  <a:pt x="65" y="145"/>
                  <a:pt x="65" y="145"/>
                </a:cubicBezTo>
                <a:cubicBezTo>
                  <a:pt x="65" y="145"/>
                  <a:pt x="65" y="145"/>
                  <a:pt x="65" y="145"/>
                </a:cubicBezTo>
                <a:close/>
                <a:moveTo>
                  <a:pt x="65" y="120"/>
                </a:moveTo>
                <a:cubicBezTo>
                  <a:pt x="14" y="120"/>
                  <a:pt x="14" y="120"/>
                  <a:pt x="14" y="120"/>
                </a:cubicBezTo>
                <a:cubicBezTo>
                  <a:pt x="14" y="100"/>
                  <a:pt x="14" y="100"/>
                  <a:pt x="14" y="100"/>
                </a:cubicBezTo>
                <a:cubicBezTo>
                  <a:pt x="65" y="100"/>
                  <a:pt x="65" y="100"/>
                  <a:pt x="65" y="100"/>
                </a:cubicBezTo>
                <a:cubicBezTo>
                  <a:pt x="65" y="120"/>
                  <a:pt x="65" y="120"/>
                  <a:pt x="65" y="120"/>
                </a:cubicBezTo>
                <a:cubicBezTo>
                  <a:pt x="65" y="120"/>
                  <a:pt x="65" y="120"/>
                  <a:pt x="65" y="120"/>
                </a:cubicBezTo>
                <a:close/>
                <a:moveTo>
                  <a:pt x="65" y="120"/>
                </a:moveTo>
                <a:cubicBezTo>
                  <a:pt x="65" y="120"/>
                  <a:pt x="65" y="120"/>
                  <a:pt x="65" y="12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C478F839-C751-98D1-F955-2342461792C3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1930401"/>
            <a:ext cx="254000" cy="238125"/>
          </a:xfrm>
          <a:custGeom>
            <a:avLst/>
            <a:gdLst>
              <a:gd name="T0" fmla="*/ 160 w 160"/>
              <a:gd name="T1" fmla="*/ 43 h 150"/>
              <a:gd name="T2" fmla="*/ 81 w 160"/>
              <a:gd name="T3" fmla="*/ 0 h 150"/>
              <a:gd name="T4" fmla="*/ 0 w 160"/>
              <a:gd name="T5" fmla="*/ 43 h 150"/>
              <a:gd name="T6" fmla="*/ 81 w 160"/>
              <a:gd name="T7" fmla="*/ 86 h 150"/>
              <a:gd name="T8" fmla="*/ 160 w 160"/>
              <a:gd name="T9" fmla="*/ 43 h 150"/>
              <a:gd name="T10" fmla="*/ 160 w 160"/>
              <a:gd name="T11" fmla="*/ 43 h 150"/>
              <a:gd name="T12" fmla="*/ 160 w 160"/>
              <a:gd name="T13" fmla="*/ 43 h 150"/>
              <a:gd name="T14" fmla="*/ 81 w 160"/>
              <a:gd name="T15" fmla="*/ 15 h 150"/>
              <a:gd name="T16" fmla="*/ 134 w 160"/>
              <a:gd name="T17" fmla="*/ 43 h 150"/>
              <a:gd name="T18" fmla="*/ 81 w 160"/>
              <a:gd name="T19" fmla="*/ 72 h 150"/>
              <a:gd name="T20" fmla="*/ 27 w 160"/>
              <a:gd name="T21" fmla="*/ 43 h 150"/>
              <a:gd name="T22" fmla="*/ 81 w 160"/>
              <a:gd name="T23" fmla="*/ 15 h 150"/>
              <a:gd name="T24" fmla="*/ 81 w 160"/>
              <a:gd name="T25" fmla="*/ 15 h 150"/>
              <a:gd name="T26" fmla="*/ 81 w 160"/>
              <a:gd name="T27" fmla="*/ 15 h 150"/>
              <a:gd name="T28" fmla="*/ 144 w 160"/>
              <a:gd name="T29" fmla="*/ 66 h 150"/>
              <a:gd name="T30" fmla="*/ 160 w 160"/>
              <a:gd name="T31" fmla="*/ 75 h 150"/>
              <a:gd name="T32" fmla="*/ 81 w 160"/>
              <a:gd name="T33" fmla="*/ 119 h 150"/>
              <a:gd name="T34" fmla="*/ 0 w 160"/>
              <a:gd name="T35" fmla="*/ 75 h 150"/>
              <a:gd name="T36" fmla="*/ 16 w 160"/>
              <a:gd name="T37" fmla="*/ 66 h 150"/>
              <a:gd name="T38" fmla="*/ 81 w 160"/>
              <a:gd name="T39" fmla="*/ 101 h 150"/>
              <a:gd name="T40" fmla="*/ 144 w 160"/>
              <a:gd name="T41" fmla="*/ 66 h 150"/>
              <a:gd name="T42" fmla="*/ 144 w 160"/>
              <a:gd name="T43" fmla="*/ 66 h 150"/>
              <a:gd name="T44" fmla="*/ 144 w 160"/>
              <a:gd name="T45" fmla="*/ 66 h 150"/>
              <a:gd name="T46" fmla="*/ 144 w 160"/>
              <a:gd name="T47" fmla="*/ 100 h 150"/>
              <a:gd name="T48" fmla="*/ 160 w 160"/>
              <a:gd name="T49" fmla="*/ 107 h 150"/>
              <a:gd name="T50" fmla="*/ 81 w 160"/>
              <a:gd name="T51" fmla="*/ 150 h 150"/>
              <a:gd name="T52" fmla="*/ 0 w 160"/>
              <a:gd name="T53" fmla="*/ 107 h 150"/>
              <a:gd name="T54" fmla="*/ 16 w 160"/>
              <a:gd name="T55" fmla="*/ 100 h 150"/>
              <a:gd name="T56" fmla="*/ 81 w 160"/>
              <a:gd name="T57" fmla="*/ 133 h 150"/>
              <a:gd name="T58" fmla="*/ 144 w 160"/>
              <a:gd name="T59" fmla="*/ 100 h 150"/>
              <a:gd name="T60" fmla="*/ 144 w 160"/>
              <a:gd name="T61" fmla="*/ 100 h 150"/>
              <a:gd name="T62" fmla="*/ 144 w 160"/>
              <a:gd name="T63" fmla="*/ 100 h 150"/>
              <a:gd name="T64" fmla="*/ 144 w 160"/>
              <a:gd name="T65" fmla="*/ 100 h 150"/>
              <a:gd name="T66" fmla="*/ 144 w 160"/>
              <a:gd name="T67" fmla="*/ 100 h 150"/>
              <a:gd name="T68" fmla="*/ 144 w 160"/>
              <a:gd name="T69" fmla="*/ 100 h 150"/>
              <a:gd name="T70" fmla="*/ 144 w 160"/>
              <a:gd name="T71" fmla="*/ 10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50">
                <a:moveTo>
                  <a:pt x="160" y="43"/>
                </a:moveTo>
                <a:lnTo>
                  <a:pt x="81" y="0"/>
                </a:lnTo>
                <a:lnTo>
                  <a:pt x="0" y="43"/>
                </a:lnTo>
                <a:lnTo>
                  <a:pt x="81" y="86"/>
                </a:lnTo>
                <a:lnTo>
                  <a:pt x="160" y="43"/>
                </a:lnTo>
                <a:lnTo>
                  <a:pt x="160" y="43"/>
                </a:lnTo>
                <a:lnTo>
                  <a:pt x="160" y="43"/>
                </a:lnTo>
                <a:close/>
                <a:moveTo>
                  <a:pt x="81" y="15"/>
                </a:moveTo>
                <a:lnTo>
                  <a:pt x="134" y="43"/>
                </a:lnTo>
                <a:lnTo>
                  <a:pt x="81" y="72"/>
                </a:lnTo>
                <a:lnTo>
                  <a:pt x="27" y="43"/>
                </a:lnTo>
                <a:lnTo>
                  <a:pt x="81" y="15"/>
                </a:lnTo>
                <a:lnTo>
                  <a:pt x="81" y="15"/>
                </a:lnTo>
                <a:lnTo>
                  <a:pt x="81" y="15"/>
                </a:lnTo>
                <a:close/>
                <a:moveTo>
                  <a:pt x="144" y="66"/>
                </a:moveTo>
                <a:lnTo>
                  <a:pt x="160" y="75"/>
                </a:lnTo>
                <a:lnTo>
                  <a:pt x="81" y="119"/>
                </a:lnTo>
                <a:lnTo>
                  <a:pt x="0" y="75"/>
                </a:lnTo>
                <a:lnTo>
                  <a:pt x="16" y="66"/>
                </a:lnTo>
                <a:lnTo>
                  <a:pt x="81" y="101"/>
                </a:lnTo>
                <a:lnTo>
                  <a:pt x="144" y="66"/>
                </a:lnTo>
                <a:lnTo>
                  <a:pt x="144" y="66"/>
                </a:lnTo>
                <a:lnTo>
                  <a:pt x="144" y="66"/>
                </a:lnTo>
                <a:close/>
                <a:moveTo>
                  <a:pt x="144" y="100"/>
                </a:moveTo>
                <a:lnTo>
                  <a:pt x="160" y="107"/>
                </a:lnTo>
                <a:lnTo>
                  <a:pt x="81" y="150"/>
                </a:lnTo>
                <a:lnTo>
                  <a:pt x="0" y="107"/>
                </a:lnTo>
                <a:lnTo>
                  <a:pt x="16" y="100"/>
                </a:lnTo>
                <a:lnTo>
                  <a:pt x="81" y="133"/>
                </a:lnTo>
                <a:lnTo>
                  <a:pt x="144" y="100"/>
                </a:lnTo>
                <a:lnTo>
                  <a:pt x="144" y="100"/>
                </a:lnTo>
                <a:lnTo>
                  <a:pt x="144" y="100"/>
                </a:lnTo>
                <a:close/>
                <a:moveTo>
                  <a:pt x="144" y="100"/>
                </a:moveTo>
                <a:lnTo>
                  <a:pt x="144" y="100"/>
                </a:lnTo>
                <a:lnTo>
                  <a:pt x="144" y="100"/>
                </a:lnTo>
                <a:lnTo>
                  <a:pt x="144" y="10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8060D707-67AC-969B-F8EA-634379AD7B41}"/>
              </a:ext>
            </a:extLst>
          </p:cNvPr>
          <p:cNvSpPr>
            <a:spLocks noEditPoints="1"/>
          </p:cNvSpPr>
          <p:nvPr/>
        </p:nvSpPr>
        <p:spPr bwMode="auto">
          <a:xfrm>
            <a:off x="9005888" y="1922463"/>
            <a:ext cx="238125" cy="254000"/>
          </a:xfrm>
          <a:custGeom>
            <a:avLst/>
            <a:gdLst>
              <a:gd name="T0" fmla="*/ 141 w 150"/>
              <a:gd name="T1" fmla="*/ 63 h 160"/>
              <a:gd name="T2" fmla="*/ 134 w 150"/>
              <a:gd name="T3" fmla="*/ 63 h 160"/>
              <a:gd name="T4" fmla="*/ 127 w 150"/>
              <a:gd name="T5" fmla="*/ 47 h 160"/>
              <a:gd name="T6" fmla="*/ 133 w 150"/>
              <a:gd name="T7" fmla="*/ 40 h 160"/>
              <a:gd name="T8" fmla="*/ 136 w 150"/>
              <a:gd name="T9" fmla="*/ 34 h 160"/>
              <a:gd name="T10" fmla="*/ 133 w 150"/>
              <a:gd name="T11" fmla="*/ 28 h 160"/>
              <a:gd name="T12" fmla="*/ 124 w 150"/>
              <a:gd name="T13" fmla="*/ 18 h 160"/>
              <a:gd name="T14" fmla="*/ 112 w 150"/>
              <a:gd name="T15" fmla="*/ 18 h 160"/>
              <a:gd name="T16" fmla="*/ 106 w 150"/>
              <a:gd name="T17" fmla="*/ 24 h 160"/>
              <a:gd name="T18" fmla="*/ 90 w 150"/>
              <a:gd name="T19" fmla="*/ 18 h 160"/>
              <a:gd name="T20" fmla="*/ 90 w 150"/>
              <a:gd name="T21" fmla="*/ 7 h 160"/>
              <a:gd name="T22" fmla="*/ 82 w 150"/>
              <a:gd name="T23" fmla="*/ 0 h 160"/>
              <a:gd name="T24" fmla="*/ 68 w 150"/>
              <a:gd name="T25" fmla="*/ 0 h 160"/>
              <a:gd name="T26" fmla="*/ 61 w 150"/>
              <a:gd name="T27" fmla="*/ 7 h 160"/>
              <a:gd name="T28" fmla="*/ 61 w 150"/>
              <a:gd name="T29" fmla="*/ 18 h 160"/>
              <a:gd name="T30" fmla="*/ 44 w 150"/>
              <a:gd name="T31" fmla="*/ 24 h 160"/>
              <a:gd name="T32" fmla="*/ 38 w 150"/>
              <a:gd name="T33" fmla="*/ 18 h 160"/>
              <a:gd name="T34" fmla="*/ 27 w 150"/>
              <a:gd name="T35" fmla="*/ 18 h 160"/>
              <a:gd name="T36" fmla="*/ 18 w 150"/>
              <a:gd name="T37" fmla="*/ 28 h 160"/>
              <a:gd name="T38" fmla="*/ 14 w 150"/>
              <a:gd name="T39" fmla="*/ 34 h 160"/>
              <a:gd name="T40" fmla="*/ 18 w 150"/>
              <a:gd name="T41" fmla="*/ 40 h 160"/>
              <a:gd name="T42" fmla="*/ 22 w 150"/>
              <a:gd name="T43" fmla="*/ 47 h 160"/>
              <a:gd name="T44" fmla="*/ 16 w 150"/>
              <a:gd name="T45" fmla="*/ 63 h 160"/>
              <a:gd name="T46" fmla="*/ 8 w 150"/>
              <a:gd name="T47" fmla="*/ 63 h 160"/>
              <a:gd name="T48" fmla="*/ 0 w 150"/>
              <a:gd name="T49" fmla="*/ 72 h 160"/>
              <a:gd name="T50" fmla="*/ 0 w 150"/>
              <a:gd name="T51" fmla="*/ 86 h 160"/>
              <a:gd name="T52" fmla="*/ 8 w 150"/>
              <a:gd name="T53" fmla="*/ 95 h 160"/>
              <a:gd name="T54" fmla="*/ 16 w 150"/>
              <a:gd name="T55" fmla="*/ 95 h 160"/>
              <a:gd name="T56" fmla="*/ 22 w 150"/>
              <a:gd name="T57" fmla="*/ 113 h 160"/>
              <a:gd name="T58" fmla="*/ 18 w 150"/>
              <a:gd name="T59" fmla="*/ 119 h 160"/>
              <a:gd name="T60" fmla="*/ 14 w 150"/>
              <a:gd name="T61" fmla="*/ 126 h 160"/>
              <a:gd name="T62" fmla="*/ 18 w 150"/>
              <a:gd name="T63" fmla="*/ 131 h 160"/>
              <a:gd name="T64" fmla="*/ 27 w 150"/>
              <a:gd name="T65" fmla="*/ 141 h 160"/>
              <a:gd name="T66" fmla="*/ 32 w 150"/>
              <a:gd name="T67" fmla="*/ 143 h 160"/>
              <a:gd name="T68" fmla="*/ 38 w 150"/>
              <a:gd name="T69" fmla="*/ 141 h 160"/>
              <a:gd name="T70" fmla="*/ 44 w 150"/>
              <a:gd name="T71" fmla="*/ 134 h 160"/>
              <a:gd name="T72" fmla="*/ 61 w 150"/>
              <a:gd name="T73" fmla="*/ 142 h 160"/>
              <a:gd name="T74" fmla="*/ 61 w 150"/>
              <a:gd name="T75" fmla="*/ 151 h 160"/>
              <a:gd name="T76" fmla="*/ 68 w 150"/>
              <a:gd name="T77" fmla="*/ 160 h 160"/>
              <a:gd name="T78" fmla="*/ 82 w 150"/>
              <a:gd name="T79" fmla="*/ 160 h 160"/>
              <a:gd name="T80" fmla="*/ 90 w 150"/>
              <a:gd name="T81" fmla="*/ 151 h 160"/>
              <a:gd name="T82" fmla="*/ 90 w 150"/>
              <a:gd name="T83" fmla="*/ 142 h 160"/>
              <a:gd name="T84" fmla="*/ 106 w 150"/>
              <a:gd name="T85" fmla="*/ 134 h 160"/>
              <a:gd name="T86" fmla="*/ 112 w 150"/>
              <a:gd name="T87" fmla="*/ 141 h 160"/>
              <a:gd name="T88" fmla="*/ 118 w 150"/>
              <a:gd name="T89" fmla="*/ 143 h 160"/>
              <a:gd name="T90" fmla="*/ 124 w 150"/>
              <a:gd name="T91" fmla="*/ 141 h 160"/>
              <a:gd name="T92" fmla="*/ 133 w 150"/>
              <a:gd name="T93" fmla="*/ 131 h 160"/>
              <a:gd name="T94" fmla="*/ 136 w 150"/>
              <a:gd name="T95" fmla="*/ 126 h 160"/>
              <a:gd name="T96" fmla="*/ 133 w 150"/>
              <a:gd name="T97" fmla="*/ 119 h 160"/>
              <a:gd name="T98" fmla="*/ 127 w 150"/>
              <a:gd name="T99" fmla="*/ 113 h 160"/>
              <a:gd name="T100" fmla="*/ 134 w 150"/>
              <a:gd name="T101" fmla="*/ 95 h 160"/>
              <a:gd name="T102" fmla="*/ 141 w 150"/>
              <a:gd name="T103" fmla="*/ 95 h 160"/>
              <a:gd name="T104" fmla="*/ 150 w 150"/>
              <a:gd name="T105" fmla="*/ 86 h 160"/>
              <a:gd name="T106" fmla="*/ 150 w 150"/>
              <a:gd name="T107" fmla="*/ 72 h 160"/>
              <a:gd name="T108" fmla="*/ 141 w 150"/>
              <a:gd name="T109" fmla="*/ 63 h 160"/>
              <a:gd name="T110" fmla="*/ 75 w 150"/>
              <a:gd name="T111" fmla="*/ 107 h 160"/>
              <a:gd name="T112" fmla="*/ 49 w 150"/>
              <a:gd name="T113" fmla="*/ 80 h 160"/>
              <a:gd name="T114" fmla="*/ 75 w 150"/>
              <a:gd name="T115" fmla="*/ 52 h 160"/>
              <a:gd name="T116" fmla="*/ 101 w 150"/>
              <a:gd name="T117" fmla="*/ 80 h 160"/>
              <a:gd name="T118" fmla="*/ 75 w 150"/>
              <a:gd name="T119" fmla="*/ 107 h 160"/>
              <a:gd name="T120" fmla="*/ 75 w 150"/>
              <a:gd name="T121" fmla="*/ 107 h 160"/>
              <a:gd name="T122" fmla="*/ 75 w 150"/>
              <a:gd name="T123" fmla="*/ 10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0" h="160">
                <a:moveTo>
                  <a:pt x="141" y="63"/>
                </a:moveTo>
                <a:cubicBezTo>
                  <a:pt x="134" y="63"/>
                  <a:pt x="134" y="63"/>
                  <a:pt x="134" y="63"/>
                </a:cubicBezTo>
                <a:cubicBezTo>
                  <a:pt x="132" y="57"/>
                  <a:pt x="131" y="52"/>
                  <a:pt x="127" y="47"/>
                </a:cubicBezTo>
                <a:cubicBezTo>
                  <a:pt x="133" y="40"/>
                  <a:pt x="133" y="40"/>
                  <a:pt x="133" y="40"/>
                </a:cubicBezTo>
                <a:cubicBezTo>
                  <a:pt x="134" y="39"/>
                  <a:pt x="136" y="37"/>
                  <a:pt x="136" y="34"/>
                </a:cubicBezTo>
                <a:cubicBezTo>
                  <a:pt x="136" y="32"/>
                  <a:pt x="134" y="29"/>
                  <a:pt x="133" y="28"/>
                </a:cubicBezTo>
                <a:cubicBezTo>
                  <a:pt x="124" y="18"/>
                  <a:pt x="124" y="18"/>
                  <a:pt x="124" y="18"/>
                </a:cubicBezTo>
                <a:cubicBezTo>
                  <a:pt x="120" y="15"/>
                  <a:pt x="115" y="15"/>
                  <a:pt x="112" y="18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101" y="21"/>
                  <a:pt x="96" y="19"/>
                  <a:pt x="90" y="18"/>
                </a:cubicBezTo>
                <a:cubicBezTo>
                  <a:pt x="90" y="7"/>
                  <a:pt x="90" y="7"/>
                  <a:pt x="90" y="7"/>
                </a:cubicBezTo>
                <a:cubicBezTo>
                  <a:pt x="90" y="4"/>
                  <a:pt x="87" y="0"/>
                  <a:pt x="82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4" y="0"/>
                  <a:pt x="61" y="4"/>
                  <a:pt x="61" y="7"/>
                </a:cubicBezTo>
                <a:cubicBezTo>
                  <a:pt x="61" y="18"/>
                  <a:pt x="61" y="18"/>
                  <a:pt x="61" y="18"/>
                </a:cubicBezTo>
                <a:cubicBezTo>
                  <a:pt x="55" y="19"/>
                  <a:pt x="49" y="21"/>
                  <a:pt x="44" y="24"/>
                </a:cubicBezTo>
                <a:cubicBezTo>
                  <a:pt x="38" y="18"/>
                  <a:pt x="38" y="18"/>
                  <a:pt x="38" y="18"/>
                </a:cubicBezTo>
                <a:cubicBezTo>
                  <a:pt x="36" y="15"/>
                  <a:pt x="30" y="15"/>
                  <a:pt x="27" y="18"/>
                </a:cubicBezTo>
                <a:cubicBezTo>
                  <a:pt x="18" y="28"/>
                  <a:pt x="18" y="28"/>
                  <a:pt x="18" y="28"/>
                </a:cubicBezTo>
                <a:cubicBezTo>
                  <a:pt x="15" y="29"/>
                  <a:pt x="14" y="32"/>
                  <a:pt x="14" y="34"/>
                </a:cubicBezTo>
                <a:cubicBezTo>
                  <a:pt x="14" y="37"/>
                  <a:pt x="15" y="39"/>
                  <a:pt x="18" y="40"/>
                </a:cubicBezTo>
                <a:cubicBezTo>
                  <a:pt x="22" y="47"/>
                  <a:pt x="22" y="47"/>
                  <a:pt x="22" y="47"/>
                </a:cubicBezTo>
                <a:cubicBezTo>
                  <a:pt x="20" y="52"/>
                  <a:pt x="18" y="57"/>
                  <a:pt x="16" y="63"/>
                </a:cubicBezTo>
                <a:cubicBezTo>
                  <a:pt x="8" y="63"/>
                  <a:pt x="8" y="63"/>
                  <a:pt x="8" y="63"/>
                </a:cubicBezTo>
                <a:cubicBezTo>
                  <a:pt x="3" y="63"/>
                  <a:pt x="0" y="67"/>
                  <a:pt x="0" y="72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91"/>
                  <a:pt x="3" y="95"/>
                  <a:pt x="8" y="95"/>
                </a:cubicBezTo>
                <a:cubicBezTo>
                  <a:pt x="16" y="95"/>
                  <a:pt x="16" y="95"/>
                  <a:pt x="16" y="95"/>
                </a:cubicBezTo>
                <a:cubicBezTo>
                  <a:pt x="18" y="101"/>
                  <a:pt x="20" y="108"/>
                  <a:pt x="22" y="113"/>
                </a:cubicBezTo>
                <a:cubicBezTo>
                  <a:pt x="18" y="119"/>
                  <a:pt x="18" y="119"/>
                  <a:pt x="18" y="119"/>
                </a:cubicBezTo>
                <a:cubicBezTo>
                  <a:pt x="15" y="120"/>
                  <a:pt x="14" y="123"/>
                  <a:pt x="14" y="126"/>
                </a:cubicBezTo>
                <a:cubicBezTo>
                  <a:pt x="14" y="127"/>
                  <a:pt x="15" y="129"/>
                  <a:pt x="18" y="131"/>
                </a:cubicBezTo>
                <a:cubicBezTo>
                  <a:pt x="27" y="141"/>
                  <a:pt x="27" y="141"/>
                  <a:pt x="27" y="141"/>
                </a:cubicBezTo>
                <a:cubicBezTo>
                  <a:pt x="28" y="143"/>
                  <a:pt x="31" y="143"/>
                  <a:pt x="32" y="143"/>
                </a:cubicBezTo>
                <a:cubicBezTo>
                  <a:pt x="34" y="143"/>
                  <a:pt x="37" y="143"/>
                  <a:pt x="38" y="141"/>
                </a:cubicBezTo>
                <a:cubicBezTo>
                  <a:pt x="44" y="134"/>
                  <a:pt x="44" y="134"/>
                  <a:pt x="44" y="134"/>
                </a:cubicBezTo>
                <a:cubicBezTo>
                  <a:pt x="49" y="138"/>
                  <a:pt x="55" y="141"/>
                  <a:pt x="61" y="142"/>
                </a:cubicBezTo>
                <a:cubicBezTo>
                  <a:pt x="61" y="151"/>
                  <a:pt x="61" y="151"/>
                  <a:pt x="61" y="151"/>
                </a:cubicBezTo>
                <a:cubicBezTo>
                  <a:pt x="61" y="156"/>
                  <a:pt x="64" y="160"/>
                  <a:pt x="68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7" y="160"/>
                  <a:pt x="90" y="156"/>
                  <a:pt x="90" y="151"/>
                </a:cubicBezTo>
                <a:cubicBezTo>
                  <a:pt x="90" y="142"/>
                  <a:pt x="90" y="142"/>
                  <a:pt x="90" y="142"/>
                </a:cubicBezTo>
                <a:cubicBezTo>
                  <a:pt x="96" y="141"/>
                  <a:pt x="101" y="138"/>
                  <a:pt x="106" y="134"/>
                </a:cubicBezTo>
                <a:cubicBezTo>
                  <a:pt x="112" y="141"/>
                  <a:pt x="112" y="141"/>
                  <a:pt x="112" y="141"/>
                </a:cubicBezTo>
                <a:cubicBezTo>
                  <a:pt x="113" y="143"/>
                  <a:pt x="115" y="143"/>
                  <a:pt x="118" y="143"/>
                </a:cubicBezTo>
                <a:cubicBezTo>
                  <a:pt x="120" y="143"/>
                  <a:pt x="121" y="143"/>
                  <a:pt x="124" y="141"/>
                </a:cubicBezTo>
                <a:cubicBezTo>
                  <a:pt x="133" y="131"/>
                  <a:pt x="133" y="131"/>
                  <a:pt x="133" y="131"/>
                </a:cubicBezTo>
                <a:cubicBezTo>
                  <a:pt x="134" y="129"/>
                  <a:pt x="136" y="127"/>
                  <a:pt x="136" y="126"/>
                </a:cubicBezTo>
                <a:cubicBezTo>
                  <a:pt x="136" y="123"/>
                  <a:pt x="134" y="120"/>
                  <a:pt x="133" y="119"/>
                </a:cubicBezTo>
                <a:cubicBezTo>
                  <a:pt x="127" y="113"/>
                  <a:pt x="127" y="113"/>
                  <a:pt x="127" y="113"/>
                </a:cubicBezTo>
                <a:cubicBezTo>
                  <a:pt x="131" y="108"/>
                  <a:pt x="132" y="101"/>
                  <a:pt x="134" y="95"/>
                </a:cubicBezTo>
                <a:cubicBezTo>
                  <a:pt x="141" y="95"/>
                  <a:pt x="141" y="95"/>
                  <a:pt x="141" y="95"/>
                </a:cubicBezTo>
                <a:cubicBezTo>
                  <a:pt x="146" y="95"/>
                  <a:pt x="150" y="91"/>
                  <a:pt x="150" y="86"/>
                </a:cubicBezTo>
                <a:cubicBezTo>
                  <a:pt x="150" y="72"/>
                  <a:pt x="150" y="72"/>
                  <a:pt x="150" y="72"/>
                </a:cubicBezTo>
                <a:cubicBezTo>
                  <a:pt x="150" y="67"/>
                  <a:pt x="146" y="63"/>
                  <a:pt x="141" y="63"/>
                </a:cubicBezTo>
                <a:close/>
                <a:moveTo>
                  <a:pt x="75" y="107"/>
                </a:moveTo>
                <a:cubicBezTo>
                  <a:pt x="61" y="107"/>
                  <a:pt x="49" y="95"/>
                  <a:pt x="49" y="80"/>
                </a:cubicBezTo>
                <a:cubicBezTo>
                  <a:pt x="49" y="65"/>
                  <a:pt x="61" y="52"/>
                  <a:pt x="75" y="52"/>
                </a:cubicBezTo>
                <a:cubicBezTo>
                  <a:pt x="89" y="52"/>
                  <a:pt x="101" y="65"/>
                  <a:pt x="101" y="80"/>
                </a:cubicBezTo>
                <a:cubicBezTo>
                  <a:pt x="101" y="95"/>
                  <a:pt x="89" y="107"/>
                  <a:pt x="75" y="107"/>
                </a:cubicBezTo>
                <a:close/>
                <a:moveTo>
                  <a:pt x="75" y="107"/>
                </a:moveTo>
                <a:cubicBezTo>
                  <a:pt x="75" y="107"/>
                  <a:pt x="75" y="107"/>
                  <a:pt x="75" y="10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5BFCFACD-C46F-9B2B-80B1-7E61BC05DC10}"/>
              </a:ext>
            </a:extLst>
          </p:cNvPr>
          <p:cNvSpPr>
            <a:spLocks noEditPoints="1"/>
          </p:cNvSpPr>
          <p:nvPr/>
        </p:nvSpPr>
        <p:spPr bwMode="auto">
          <a:xfrm>
            <a:off x="10121901" y="1922463"/>
            <a:ext cx="204788" cy="254000"/>
          </a:xfrm>
          <a:custGeom>
            <a:avLst/>
            <a:gdLst>
              <a:gd name="T0" fmla="*/ 43 w 129"/>
              <a:gd name="T1" fmla="*/ 66 h 160"/>
              <a:gd name="T2" fmla="*/ 47 w 129"/>
              <a:gd name="T3" fmla="*/ 69 h 160"/>
              <a:gd name="T4" fmla="*/ 56 w 129"/>
              <a:gd name="T5" fmla="*/ 45 h 160"/>
              <a:gd name="T6" fmla="*/ 53 w 129"/>
              <a:gd name="T7" fmla="*/ 38 h 160"/>
              <a:gd name="T8" fmla="*/ 46 w 129"/>
              <a:gd name="T9" fmla="*/ 77 h 160"/>
              <a:gd name="T10" fmla="*/ 53 w 129"/>
              <a:gd name="T11" fmla="*/ 77 h 160"/>
              <a:gd name="T12" fmla="*/ 90 w 129"/>
              <a:gd name="T13" fmla="*/ 31 h 160"/>
              <a:gd name="T14" fmla="*/ 81 w 129"/>
              <a:gd name="T15" fmla="*/ 18 h 160"/>
              <a:gd name="T16" fmla="*/ 129 w 129"/>
              <a:gd name="T17" fmla="*/ 8 h 160"/>
              <a:gd name="T18" fmla="*/ 7 w 129"/>
              <a:gd name="T19" fmla="*/ 0 h 160"/>
              <a:gd name="T20" fmla="*/ 7 w 129"/>
              <a:gd name="T21" fmla="*/ 18 h 160"/>
              <a:gd name="T22" fmla="*/ 48 w 129"/>
              <a:gd name="T23" fmla="*/ 24 h 160"/>
              <a:gd name="T24" fmla="*/ 37 w 129"/>
              <a:gd name="T25" fmla="*/ 98 h 160"/>
              <a:gd name="T26" fmla="*/ 93 w 129"/>
              <a:gd name="T27" fmla="*/ 99 h 160"/>
              <a:gd name="T28" fmla="*/ 90 w 129"/>
              <a:gd name="T29" fmla="*/ 31 h 160"/>
              <a:gd name="T30" fmla="*/ 39 w 129"/>
              <a:gd name="T31" fmla="*/ 57 h 160"/>
              <a:gd name="T32" fmla="*/ 90 w 129"/>
              <a:gd name="T33" fmla="*/ 58 h 160"/>
              <a:gd name="T34" fmla="*/ 65 w 129"/>
              <a:gd name="T35" fmla="*/ 138 h 160"/>
              <a:gd name="T36" fmla="*/ 60 w 129"/>
              <a:gd name="T37" fmla="*/ 143 h 160"/>
              <a:gd name="T38" fmla="*/ 61 w 129"/>
              <a:gd name="T39" fmla="*/ 159 h 160"/>
              <a:gd name="T40" fmla="*/ 68 w 129"/>
              <a:gd name="T41" fmla="*/ 159 h 160"/>
              <a:gd name="T42" fmla="*/ 69 w 129"/>
              <a:gd name="T43" fmla="*/ 143 h 160"/>
              <a:gd name="T44" fmla="*/ 65 w 129"/>
              <a:gd name="T45" fmla="*/ 138 h 160"/>
              <a:gd name="T46" fmla="*/ 16 w 129"/>
              <a:gd name="T47" fmla="*/ 59 h 160"/>
              <a:gd name="T48" fmla="*/ 2 w 129"/>
              <a:gd name="T49" fmla="*/ 65 h 160"/>
              <a:gd name="T50" fmla="*/ 16 w 129"/>
              <a:gd name="T51" fmla="*/ 70 h 160"/>
              <a:gd name="T52" fmla="*/ 25 w 129"/>
              <a:gd name="T53" fmla="*/ 112 h 160"/>
              <a:gd name="T54" fmla="*/ 17 w 129"/>
              <a:gd name="T55" fmla="*/ 127 h 160"/>
              <a:gd name="T56" fmla="*/ 25 w 129"/>
              <a:gd name="T57" fmla="*/ 127 h 160"/>
              <a:gd name="T58" fmla="*/ 32 w 129"/>
              <a:gd name="T59" fmla="*/ 112 h 160"/>
              <a:gd name="T60" fmla="*/ 123 w 129"/>
              <a:gd name="T61" fmla="*/ 59 h 160"/>
              <a:gd name="T62" fmla="*/ 107 w 129"/>
              <a:gd name="T63" fmla="*/ 65 h 160"/>
              <a:gd name="T64" fmla="*/ 123 w 129"/>
              <a:gd name="T65" fmla="*/ 70 h 160"/>
              <a:gd name="T66" fmla="*/ 123 w 129"/>
              <a:gd name="T67" fmla="*/ 59 h 160"/>
              <a:gd name="T68" fmla="*/ 97 w 129"/>
              <a:gd name="T69" fmla="*/ 112 h 160"/>
              <a:gd name="T70" fmla="*/ 104 w 129"/>
              <a:gd name="T71" fmla="*/ 127 h 160"/>
              <a:gd name="T72" fmla="*/ 112 w 129"/>
              <a:gd name="T73" fmla="*/ 127 h 160"/>
              <a:gd name="T74" fmla="*/ 104 w 129"/>
              <a:gd name="T75" fmla="*/ 1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9" h="160">
                <a:moveTo>
                  <a:pt x="53" y="38"/>
                </a:moveTo>
                <a:cubicBezTo>
                  <a:pt x="52" y="39"/>
                  <a:pt x="40" y="46"/>
                  <a:pt x="43" y="66"/>
                </a:cubicBezTo>
                <a:cubicBezTo>
                  <a:pt x="44" y="68"/>
                  <a:pt x="45" y="69"/>
                  <a:pt x="46" y="69"/>
                </a:cubicBezTo>
                <a:cubicBezTo>
                  <a:pt x="47" y="69"/>
                  <a:pt x="47" y="69"/>
                  <a:pt x="47" y="69"/>
                </a:cubicBezTo>
                <a:cubicBezTo>
                  <a:pt x="50" y="69"/>
                  <a:pt x="51" y="66"/>
                  <a:pt x="50" y="64"/>
                </a:cubicBezTo>
                <a:cubicBezTo>
                  <a:pt x="47" y="51"/>
                  <a:pt x="56" y="45"/>
                  <a:pt x="56" y="45"/>
                </a:cubicBezTo>
                <a:cubicBezTo>
                  <a:pt x="57" y="44"/>
                  <a:pt x="58" y="41"/>
                  <a:pt x="57" y="39"/>
                </a:cubicBezTo>
                <a:cubicBezTo>
                  <a:pt x="56" y="38"/>
                  <a:pt x="54" y="38"/>
                  <a:pt x="53" y="38"/>
                </a:cubicBezTo>
                <a:close/>
                <a:moveTo>
                  <a:pt x="50" y="74"/>
                </a:moveTo>
                <a:cubicBezTo>
                  <a:pt x="48" y="74"/>
                  <a:pt x="46" y="75"/>
                  <a:pt x="46" y="77"/>
                </a:cubicBezTo>
                <a:cubicBezTo>
                  <a:pt x="46" y="80"/>
                  <a:pt x="48" y="81"/>
                  <a:pt x="50" y="81"/>
                </a:cubicBezTo>
                <a:cubicBezTo>
                  <a:pt x="51" y="81"/>
                  <a:pt x="53" y="80"/>
                  <a:pt x="53" y="77"/>
                </a:cubicBezTo>
                <a:cubicBezTo>
                  <a:pt x="53" y="75"/>
                  <a:pt x="51" y="74"/>
                  <a:pt x="50" y="74"/>
                </a:cubicBezTo>
                <a:close/>
                <a:moveTo>
                  <a:pt x="90" y="31"/>
                </a:moveTo>
                <a:cubicBezTo>
                  <a:pt x="88" y="27"/>
                  <a:pt x="85" y="25"/>
                  <a:pt x="81" y="24"/>
                </a:cubicBezTo>
                <a:cubicBezTo>
                  <a:pt x="81" y="18"/>
                  <a:pt x="81" y="18"/>
                  <a:pt x="81" y="18"/>
                </a:cubicBezTo>
                <a:cubicBezTo>
                  <a:pt x="122" y="18"/>
                  <a:pt x="122" y="18"/>
                  <a:pt x="122" y="18"/>
                </a:cubicBezTo>
                <a:cubicBezTo>
                  <a:pt x="126" y="18"/>
                  <a:pt x="129" y="13"/>
                  <a:pt x="129" y="8"/>
                </a:cubicBezTo>
                <a:cubicBezTo>
                  <a:pt x="129" y="3"/>
                  <a:pt x="126" y="0"/>
                  <a:pt x="122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13"/>
                  <a:pt x="3" y="18"/>
                  <a:pt x="7" y="18"/>
                </a:cubicBezTo>
                <a:cubicBezTo>
                  <a:pt x="49" y="18"/>
                  <a:pt x="49" y="18"/>
                  <a:pt x="49" y="18"/>
                </a:cubicBezTo>
                <a:cubicBezTo>
                  <a:pt x="48" y="24"/>
                  <a:pt x="48" y="24"/>
                  <a:pt x="48" y="24"/>
                </a:cubicBezTo>
                <a:cubicBezTo>
                  <a:pt x="37" y="30"/>
                  <a:pt x="29" y="43"/>
                  <a:pt x="29" y="57"/>
                </a:cubicBezTo>
                <a:cubicBezTo>
                  <a:pt x="29" y="67"/>
                  <a:pt x="32" y="84"/>
                  <a:pt x="37" y="98"/>
                </a:cubicBezTo>
                <a:cubicBezTo>
                  <a:pt x="43" y="119"/>
                  <a:pt x="53" y="130"/>
                  <a:pt x="65" y="130"/>
                </a:cubicBezTo>
                <a:cubicBezTo>
                  <a:pt x="75" y="130"/>
                  <a:pt x="85" y="119"/>
                  <a:pt x="93" y="99"/>
                </a:cubicBezTo>
                <a:cubicBezTo>
                  <a:pt x="97" y="84"/>
                  <a:pt x="100" y="68"/>
                  <a:pt x="100" y="58"/>
                </a:cubicBezTo>
                <a:cubicBezTo>
                  <a:pt x="100" y="48"/>
                  <a:pt x="97" y="38"/>
                  <a:pt x="90" y="31"/>
                </a:cubicBezTo>
                <a:close/>
                <a:moveTo>
                  <a:pt x="65" y="119"/>
                </a:moveTo>
                <a:cubicBezTo>
                  <a:pt x="50" y="119"/>
                  <a:pt x="39" y="73"/>
                  <a:pt x="39" y="57"/>
                </a:cubicBezTo>
                <a:cubicBezTo>
                  <a:pt x="39" y="42"/>
                  <a:pt x="50" y="30"/>
                  <a:pt x="65" y="30"/>
                </a:cubicBezTo>
                <a:cubicBezTo>
                  <a:pt x="79" y="30"/>
                  <a:pt x="90" y="43"/>
                  <a:pt x="90" y="58"/>
                </a:cubicBezTo>
                <a:cubicBezTo>
                  <a:pt x="90" y="74"/>
                  <a:pt x="79" y="119"/>
                  <a:pt x="65" y="119"/>
                </a:cubicBezTo>
                <a:close/>
                <a:moveTo>
                  <a:pt x="65" y="138"/>
                </a:moveTo>
                <a:cubicBezTo>
                  <a:pt x="63" y="138"/>
                  <a:pt x="62" y="139"/>
                  <a:pt x="61" y="139"/>
                </a:cubicBezTo>
                <a:cubicBezTo>
                  <a:pt x="60" y="140"/>
                  <a:pt x="60" y="142"/>
                  <a:pt x="60" y="143"/>
                </a:cubicBezTo>
                <a:cubicBezTo>
                  <a:pt x="60" y="154"/>
                  <a:pt x="60" y="154"/>
                  <a:pt x="60" y="154"/>
                </a:cubicBezTo>
                <a:cubicBezTo>
                  <a:pt x="60" y="156"/>
                  <a:pt x="60" y="158"/>
                  <a:pt x="61" y="159"/>
                </a:cubicBezTo>
                <a:cubicBezTo>
                  <a:pt x="62" y="160"/>
                  <a:pt x="63" y="160"/>
                  <a:pt x="65" y="160"/>
                </a:cubicBezTo>
                <a:cubicBezTo>
                  <a:pt x="66" y="160"/>
                  <a:pt x="67" y="160"/>
                  <a:pt x="68" y="159"/>
                </a:cubicBezTo>
                <a:cubicBezTo>
                  <a:pt x="69" y="158"/>
                  <a:pt x="69" y="156"/>
                  <a:pt x="69" y="154"/>
                </a:cubicBezTo>
                <a:cubicBezTo>
                  <a:pt x="69" y="143"/>
                  <a:pt x="69" y="143"/>
                  <a:pt x="69" y="143"/>
                </a:cubicBezTo>
                <a:cubicBezTo>
                  <a:pt x="69" y="142"/>
                  <a:pt x="69" y="140"/>
                  <a:pt x="68" y="139"/>
                </a:cubicBezTo>
                <a:cubicBezTo>
                  <a:pt x="67" y="139"/>
                  <a:pt x="66" y="138"/>
                  <a:pt x="65" y="138"/>
                </a:cubicBezTo>
                <a:close/>
                <a:moveTo>
                  <a:pt x="22" y="65"/>
                </a:moveTo>
                <a:cubicBezTo>
                  <a:pt x="22" y="62"/>
                  <a:pt x="20" y="59"/>
                  <a:pt x="16" y="59"/>
                </a:cubicBezTo>
                <a:cubicBezTo>
                  <a:pt x="6" y="59"/>
                  <a:pt x="6" y="59"/>
                  <a:pt x="6" y="59"/>
                </a:cubicBezTo>
                <a:cubicBezTo>
                  <a:pt x="4" y="59"/>
                  <a:pt x="2" y="62"/>
                  <a:pt x="2" y="65"/>
                </a:cubicBezTo>
                <a:cubicBezTo>
                  <a:pt x="2" y="68"/>
                  <a:pt x="4" y="70"/>
                  <a:pt x="6" y="70"/>
                </a:cubicBezTo>
                <a:cubicBezTo>
                  <a:pt x="16" y="70"/>
                  <a:pt x="16" y="70"/>
                  <a:pt x="16" y="70"/>
                </a:cubicBezTo>
                <a:cubicBezTo>
                  <a:pt x="20" y="70"/>
                  <a:pt x="22" y="68"/>
                  <a:pt x="22" y="65"/>
                </a:cubicBezTo>
                <a:close/>
                <a:moveTo>
                  <a:pt x="25" y="112"/>
                </a:moveTo>
                <a:cubicBezTo>
                  <a:pt x="17" y="119"/>
                  <a:pt x="17" y="119"/>
                  <a:pt x="17" y="119"/>
                </a:cubicBezTo>
                <a:cubicBezTo>
                  <a:pt x="16" y="121"/>
                  <a:pt x="16" y="125"/>
                  <a:pt x="17" y="127"/>
                </a:cubicBezTo>
                <a:cubicBezTo>
                  <a:pt x="18" y="128"/>
                  <a:pt x="19" y="128"/>
                  <a:pt x="21" y="128"/>
                </a:cubicBezTo>
                <a:cubicBezTo>
                  <a:pt x="23" y="128"/>
                  <a:pt x="24" y="128"/>
                  <a:pt x="25" y="127"/>
                </a:cubicBezTo>
                <a:cubicBezTo>
                  <a:pt x="32" y="119"/>
                  <a:pt x="32" y="119"/>
                  <a:pt x="32" y="119"/>
                </a:cubicBezTo>
                <a:cubicBezTo>
                  <a:pt x="34" y="117"/>
                  <a:pt x="34" y="114"/>
                  <a:pt x="32" y="112"/>
                </a:cubicBezTo>
                <a:cubicBezTo>
                  <a:pt x="30" y="110"/>
                  <a:pt x="27" y="110"/>
                  <a:pt x="25" y="112"/>
                </a:cubicBezTo>
                <a:close/>
                <a:moveTo>
                  <a:pt x="123" y="59"/>
                </a:moveTo>
                <a:cubicBezTo>
                  <a:pt x="113" y="59"/>
                  <a:pt x="113" y="59"/>
                  <a:pt x="113" y="59"/>
                </a:cubicBezTo>
                <a:cubicBezTo>
                  <a:pt x="109" y="59"/>
                  <a:pt x="107" y="63"/>
                  <a:pt x="107" y="65"/>
                </a:cubicBezTo>
                <a:cubicBezTo>
                  <a:pt x="107" y="68"/>
                  <a:pt x="109" y="70"/>
                  <a:pt x="11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5" y="70"/>
                  <a:pt x="127" y="68"/>
                  <a:pt x="127" y="65"/>
                </a:cubicBezTo>
                <a:cubicBezTo>
                  <a:pt x="127" y="63"/>
                  <a:pt x="125" y="59"/>
                  <a:pt x="123" y="59"/>
                </a:cubicBezTo>
                <a:close/>
                <a:moveTo>
                  <a:pt x="104" y="112"/>
                </a:moveTo>
                <a:cubicBezTo>
                  <a:pt x="101" y="110"/>
                  <a:pt x="99" y="110"/>
                  <a:pt x="97" y="112"/>
                </a:cubicBezTo>
                <a:cubicBezTo>
                  <a:pt x="94" y="114"/>
                  <a:pt x="94" y="117"/>
                  <a:pt x="97" y="119"/>
                </a:cubicBezTo>
                <a:cubicBezTo>
                  <a:pt x="104" y="127"/>
                  <a:pt x="104" y="127"/>
                  <a:pt x="104" y="127"/>
                </a:cubicBezTo>
                <a:cubicBezTo>
                  <a:pt x="105" y="128"/>
                  <a:pt x="106" y="128"/>
                  <a:pt x="108" y="128"/>
                </a:cubicBezTo>
                <a:cubicBezTo>
                  <a:pt x="109" y="128"/>
                  <a:pt x="111" y="128"/>
                  <a:pt x="112" y="127"/>
                </a:cubicBezTo>
                <a:cubicBezTo>
                  <a:pt x="113" y="125"/>
                  <a:pt x="113" y="121"/>
                  <a:pt x="112" y="119"/>
                </a:cubicBezTo>
                <a:lnTo>
                  <a:pt x="104" y="11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4D2E6740-D7E5-2AE8-D42B-AF38A573EA18}"/>
              </a:ext>
            </a:extLst>
          </p:cNvPr>
          <p:cNvSpPr>
            <a:spLocks noEditPoints="1"/>
          </p:cNvSpPr>
          <p:nvPr/>
        </p:nvSpPr>
        <p:spPr bwMode="auto">
          <a:xfrm>
            <a:off x="2389188" y="2486026"/>
            <a:ext cx="258763" cy="233363"/>
          </a:xfrm>
          <a:custGeom>
            <a:avLst/>
            <a:gdLst>
              <a:gd name="T0" fmla="*/ 49 w 163"/>
              <a:gd name="T1" fmla="*/ 7 h 147"/>
              <a:gd name="T2" fmla="*/ 45 w 163"/>
              <a:gd name="T3" fmla="*/ 3 h 147"/>
              <a:gd name="T4" fmla="*/ 45 w 163"/>
              <a:gd name="T5" fmla="*/ 3 h 147"/>
              <a:gd name="T6" fmla="*/ 45 w 163"/>
              <a:gd name="T7" fmla="*/ 3 h 147"/>
              <a:gd name="T8" fmla="*/ 41 w 163"/>
              <a:gd name="T9" fmla="*/ 1 h 147"/>
              <a:gd name="T10" fmla="*/ 41 w 163"/>
              <a:gd name="T11" fmla="*/ 1 h 147"/>
              <a:gd name="T12" fmla="*/ 31 w 163"/>
              <a:gd name="T13" fmla="*/ 0 h 147"/>
              <a:gd name="T14" fmla="*/ 1 w 163"/>
              <a:gd name="T15" fmla="*/ 31 h 147"/>
              <a:gd name="T16" fmla="*/ 31 w 163"/>
              <a:gd name="T17" fmla="*/ 64 h 147"/>
              <a:gd name="T18" fmla="*/ 45 w 163"/>
              <a:gd name="T19" fmla="*/ 59 h 147"/>
              <a:gd name="T20" fmla="*/ 6 w 163"/>
              <a:gd name="T21" fmla="*/ 128 h 147"/>
              <a:gd name="T22" fmla="*/ 4 w 163"/>
              <a:gd name="T23" fmla="*/ 143 h 147"/>
              <a:gd name="T24" fmla="*/ 11 w 163"/>
              <a:gd name="T25" fmla="*/ 147 h 147"/>
              <a:gd name="T26" fmla="*/ 17 w 163"/>
              <a:gd name="T27" fmla="*/ 144 h 147"/>
              <a:gd name="T28" fmla="*/ 64 w 163"/>
              <a:gd name="T29" fmla="*/ 59 h 147"/>
              <a:gd name="T30" fmla="*/ 52 w 163"/>
              <a:gd name="T31" fmla="*/ 9 h 147"/>
              <a:gd name="T32" fmla="*/ 49 w 163"/>
              <a:gd name="T33" fmla="*/ 7 h 147"/>
              <a:gd name="T34" fmla="*/ 49 w 163"/>
              <a:gd name="T35" fmla="*/ 7 h 147"/>
              <a:gd name="T36" fmla="*/ 147 w 163"/>
              <a:gd name="T37" fmla="*/ 9 h 147"/>
              <a:gd name="T38" fmla="*/ 146 w 163"/>
              <a:gd name="T39" fmla="*/ 7 h 147"/>
              <a:gd name="T40" fmla="*/ 140 w 163"/>
              <a:gd name="T41" fmla="*/ 3 h 147"/>
              <a:gd name="T42" fmla="*/ 140 w 163"/>
              <a:gd name="T43" fmla="*/ 3 h 147"/>
              <a:gd name="T44" fmla="*/ 140 w 163"/>
              <a:gd name="T45" fmla="*/ 3 h 147"/>
              <a:gd name="T46" fmla="*/ 137 w 163"/>
              <a:gd name="T47" fmla="*/ 1 h 147"/>
              <a:gd name="T48" fmla="*/ 137 w 163"/>
              <a:gd name="T49" fmla="*/ 1 h 147"/>
              <a:gd name="T50" fmla="*/ 128 w 163"/>
              <a:gd name="T51" fmla="*/ 0 h 147"/>
              <a:gd name="T52" fmla="*/ 98 w 163"/>
              <a:gd name="T53" fmla="*/ 31 h 147"/>
              <a:gd name="T54" fmla="*/ 128 w 163"/>
              <a:gd name="T55" fmla="*/ 64 h 147"/>
              <a:gd name="T56" fmla="*/ 142 w 163"/>
              <a:gd name="T57" fmla="*/ 59 h 147"/>
              <a:gd name="T58" fmla="*/ 101 w 163"/>
              <a:gd name="T59" fmla="*/ 128 h 147"/>
              <a:gd name="T60" fmla="*/ 99 w 163"/>
              <a:gd name="T61" fmla="*/ 143 h 147"/>
              <a:gd name="T62" fmla="*/ 108 w 163"/>
              <a:gd name="T63" fmla="*/ 147 h 147"/>
              <a:gd name="T64" fmla="*/ 114 w 163"/>
              <a:gd name="T65" fmla="*/ 144 h 147"/>
              <a:gd name="T66" fmla="*/ 161 w 163"/>
              <a:gd name="T67" fmla="*/ 59 h 147"/>
              <a:gd name="T68" fmla="*/ 147 w 163"/>
              <a:gd name="T69" fmla="*/ 9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3" h="147">
                <a:moveTo>
                  <a:pt x="49" y="7"/>
                </a:moveTo>
                <a:cubicBezTo>
                  <a:pt x="45" y="3"/>
                  <a:pt x="45" y="3"/>
                  <a:pt x="45" y="3"/>
                </a:cubicBezTo>
                <a:cubicBezTo>
                  <a:pt x="45" y="3"/>
                  <a:pt x="45" y="3"/>
                  <a:pt x="45" y="3"/>
                </a:cubicBezTo>
                <a:cubicBezTo>
                  <a:pt x="45" y="3"/>
                  <a:pt x="45" y="3"/>
                  <a:pt x="45" y="3"/>
                </a:cubicBezTo>
                <a:cubicBezTo>
                  <a:pt x="41" y="1"/>
                  <a:pt x="41" y="1"/>
                  <a:pt x="41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38" y="0"/>
                  <a:pt x="35" y="0"/>
                  <a:pt x="31" y="0"/>
                </a:cubicBezTo>
                <a:cubicBezTo>
                  <a:pt x="15" y="0"/>
                  <a:pt x="1" y="13"/>
                  <a:pt x="1" y="31"/>
                </a:cubicBezTo>
                <a:cubicBezTo>
                  <a:pt x="1" y="49"/>
                  <a:pt x="15" y="64"/>
                  <a:pt x="31" y="64"/>
                </a:cubicBezTo>
                <a:cubicBezTo>
                  <a:pt x="36" y="64"/>
                  <a:pt x="41" y="62"/>
                  <a:pt x="45" y="59"/>
                </a:cubicBezTo>
                <a:cubicBezTo>
                  <a:pt x="43" y="77"/>
                  <a:pt x="35" y="102"/>
                  <a:pt x="6" y="128"/>
                </a:cubicBezTo>
                <a:cubicBezTo>
                  <a:pt x="1" y="131"/>
                  <a:pt x="0" y="138"/>
                  <a:pt x="4" y="143"/>
                </a:cubicBezTo>
                <a:cubicBezTo>
                  <a:pt x="6" y="146"/>
                  <a:pt x="8" y="147"/>
                  <a:pt x="11" y="147"/>
                </a:cubicBezTo>
                <a:cubicBezTo>
                  <a:pt x="14" y="147"/>
                  <a:pt x="15" y="146"/>
                  <a:pt x="17" y="144"/>
                </a:cubicBezTo>
                <a:cubicBezTo>
                  <a:pt x="55" y="113"/>
                  <a:pt x="63" y="80"/>
                  <a:pt x="64" y="59"/>
                </a:cubicBezTo>
                <a:cubicBezTo>
                  <a:pt x="66" y="31"/>
                  <a:pt x="59" y="16"/>
                  <a:pt x="52" y="9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lose/>
                <a:moveTo>
                  <a:pt x="147" y="9"/>
                </a:moveTo>
                <a:cubicBezTo>
                  <a:pt x="146" y="7"/>
                  <a:pt x="146" y="7"/>
                  <a:pt x="146" y="7"/>
                </a:cubicBezTo>
                <a:cubicBezTo>
                  <a:pt x="140" y="3"/>
                  <a:pt x="140" y="3"/>
                  <a:pt x="140" y="3"/>
                </a:cubicBezTo>
                <a:cubicBezTo>
                  <a:pt x="140" y="3"/>
                  <a:pt x="140" y="3"/>
                  <a:pt x="140" y="3"/>
                </a:cubicBezTo>
                <a:cubicBezTo>
                  <a:pt x="140" y="3"/>
                  <a:pt x="140" y="3"/>
                  <a:pt x="140" y="3"/>
                </a:cubicBezTo>
                <a:cubicBezTo>
                  <a:pt x="137" y="1"/>
                  <a:pt x="137" y="1"/>
                  <a:pt x="137" y="1"/>
                </a:cubicBezTo>
                <a:cubicBezTo>
                  <a:pt x="137" y="1"/>
                  <a:pt x="137" y="1"/>
                  <a:pt x="137" y="1"/>
                </a:cubicBezTo>
                <a:cubicBezTo>
                  <a:pt x="135" y="0"/>
                  <a:pt x="130" y="0"/>
                  <a:pt x="128" y="0"/>
                </a:cubicBezTo>
                <a:cubicBezTo>
                  <a:pt x="111" y="0"/>
                  <a:pt x="98" y="13"/>
                  <a:pt x="98" y="31"/>
                </a:cubicBezTo>
                <a:cubicBezTo>
                  <a:pt x="98" y="49"/>
                  <a:pt x="111" y="64"/>
                  <a:pt x="128" y="64"/>
                </a:cubicBezTo>
                <a:cubicBezTo>
                  <a:pt x="132" y="64"/>
                  <a:pt x="137" y="62"/>
                  <a:pt x="142" y="59"/>
                </a:cubicBezTo>
                <a:cubicBezTo>
                  <a:pt x="140" y="77"/>
                  <a:pt x="132" y="102"/>
                  <a:pt x="101" y="128"/>
                </a:cubicBezTo>
                <a:cubicBezTo>
                  <a:pt x="97" y="131"/>
                  <a:pt x="97" y="138"/>
                  <a:pt x="99" y="143"/>
                </a:cubicBezTo>
                <a:cubicBezTo>
                  <a:pt x="102" y="146"/>
                  <a:pt x="105" y="147"/>
                  <a:pt x="108" y="147"/>
                </a:cubicBezTo>
                <a:cubicBezTo>
                  <a:pt x="109" y="147"/>
                  <a:pt x="112" y="146"/>
                  <a:pt x="114" y="144"/>
                </a:cubicBezTo>
                <a:cubicBezTo>
                  <a:pt x="150" y="113"/>
                  <a:pt x="160" y="80"/>
                  <a:pt x="161" y="59"/>
                </a:cubicBezTo>
                <a:cubicBezTo>
                  <a:pt x="163" y="31"/>
                  <a:pt x="154" y="16"/>
                  <a:pt x="147" y="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1BAC9C92-6D77-5EC3-8C30-7B70E7694395}"/>
              </a:ext>
            </a:extLst>
          </p:cNvPr>
          <p:cNvSpPr>
            <a:spLocks noEditPoints="1"/>
          </p:cNvSpPr>
          <p:nvPr/>
        </p:nvSpPr>
        <p:spPr bwMode="auto">
          <a:xfrm>
            <a:off x="11206163" y="1922463"/>
            <a:ext cx="239713" cy="254000"/>
          </a:xfrm>
          <a:custGeom>
            <a:avLst/>
            <a:gdLst>
              <a:gd name="T0" fmla="*/ 134 w 151"/>
              <a:gd name="T1" fmla="*/ 17 h 160"/>
              <a:gd name="T2" fmla="*/ 93 w 151"/>
              <a:gd name="T3" fmla="*/ 0 h 160"/>
              <a:gd name="T4" fmla="*/ 93 w 151"/>
              <a:gd name="T5" fmla="*/ 0 h 160"/>
              <a:gd name="T6" fmla="*/ 54 w 151"/>
              <a:gd name="T7" fmla="*/ 17 h 160"/>
              <a:gd name="T8" fmla="*/ 37 w 151"/>
              <a:gd name="T9" fmla="*/ 60 h 160"/>
              <a:gd name="T10" fmla="*/ 45 w 151"/>
              <a:gd name="T11" fmla="*/ 90 h 160"/>
              <a:gd name="T12" fmla="*/ 4 w 151"/>
              <a:gd name="T13" fmla="*/ 135 h 160"/>
              <a:gd name="T14" fmla="*/ 0 w 151"/>
              <a:gd name="T15" fmla="*/ 145 h 160"/>
              <a:gd name="T16" fmla="*/ 4 w 151"/>
              <a:gd name="T17" fmla="*/ 155 h 160"/>
              <a:gd name="T18" fmla="*/ 4 w 151"/>
              <a:gd name="T19" fmla="*/ 155 h 160"/>
              <a:gd name="T20" fmla="*/ 14 w 151"/>
              <a:gd name="T21" fmla="*/ 160 h 160"/>
              <a:gd name="T22" fmla="*/ 23 w 151"/>
              <a:gd name="T23" fmla="*/ 155 h 160"/>
              <a:gd name="T24" fmla="*/ 65 w 151"/>
              <a:gd name="T25" fmla="*/ 112 h 160"/>
              <a:gd name="T26" fmla="*/ 93 w 151"/>
              <a:gd name="T27" fmla="*/ 120 h 160"/>
              <a:gd name="T28" fmla="*/ 134 w 151"/>
              <a:gd name="T29" fmla="*/ 102 h 160"/>
              <a:gd name="T30" fmla="*/ 151 w 151"/>
              <a:gd name="T31" fmla="*/ 60 h 160"/>
              <a:gd name="T32" fmla="*/ 134 w 151"/>
              <a:gd name="T33" fmla="*/ 17 h 160"/>
              <a:gd name="T34" fmla="*/ 17 w 151"/>
              <a:gd name="T35" fmla="*/ 148 h 160"/>
              <a:gd name="T36" fmla="*/ 14 w 151"/>
              <a:gd name="T37" fmla="*/ 150 h 160"/>
              <a:gd name="T38" fmla="*/ 11 w 151"/>
              <a:gd name="T39" fmla="*/ 148 h 160"/>
              <a:gd name="T40" fmla="*/ 11 w 151"/>
              <a:gd name="T41" fmla="*/ 148 h 160"/>
              <a:gd name="T42" fmla="*/ 9 w 151"/>
              <a:gd name="T43" fmla="*/ 145 h 160"/>
              <a:gd name="T44" fmla="*/ 11 w 151"/>
              <a:gd name="T45" fmla="*/ 142 h 160"/>
              <a:gd name="T46" fmla="*/ 51 w 151"/>
              <a:gd name="T47" fmla="*/ 98 h 160"/>
              <a:gd name="T48" fmla="*/ 54 w 151"/>
              <a:gd name="T49" fmla="*/ 102 h 160"/>
              <a:gd name="T50" fmla="*/ 57 w 151"/>
              <a:gd name="T51" fmla="*/ 105 h 160"/>
              <a:gd name="T52" fmla="*/ 17 w 151"/>
              <a:gd name="T53" fmla="*/ 148 h 160"/>
              <a:gd name="T54" fmla="*/ 17 w 151"/>
              <a:gd name="T55" fmla="*/ 148 h 160"/>
              <a:gd name="T56" fmla="*/ 126 w 151"/>
              <a:gd name="T57" fmla="*/ 95 h 160"/>
              <a:gd name="T58" fmla="*/ 93 w 151"/>
              <a:gd name="T59" fmla="*/ 110 h 160"/>
              <a:gd name="T60" fmla="*/ 60 w 151"/>
              <a:gd name="T61" fmla="*/ 95 h 160"/>
              <a:gd name="T62" fmla="*/ 46 w 151"/>
              <a:gd name="T63" fmla="*/ 60 h 160"/>
              <a:gd name="T64" fmla="*/ 60 w 151"/>
              <a:gd name="T65" fmla="*/ 25 h 160"/>
              <a:gd name="T66" fmla="*/ 93 w 151"/>
              <a:gd name="T67" fmla="*/ 10 h 160"/>
              <a:gd name="T68" fmla="*/ 126 w 151"/>
              <a:gd name="T69" fmla="*/ 25 h 160"/>
              <a:gd name="T70" fmla="*/ 140 w 151"/>
              <a:gd name="T71" fmla="*/ 60 h 160"/>
              <a:gd name="T72" fmla="*/ 126 w 151"/>
              <a:gd name="T73" fmla="*/ 95 h 160"/>
              <a:gd name="T74" fmla="*/ 126 w 151"/>
              <a:gd name="T75" fmla="*/ 95 h 160"/>
              <a:gd name="T76" fmla="*/ 126 w 151"/>
              <a:gd name="T77" fmla="*/ 9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1" h="160">
                <a:moveTo>
                  <a:pt x="134" y="17"/>
                </a:moveTo>
                <a:cubicBezTo>
                  <a:pt x="123" y="5"/>
                  <a:pt x="109" y="0"/>
                  <a:pt x="93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79" y="0"/>
                  <a:pt x="65" y="5"/>
                  <a:pt x="54" y="17"/>
                </a:cubicBezTo>
                <a:cubicBezTo>
                  <a:pt x="43" y="28"/>
                  <a:pt x="37" y="43"/>
                  <a:pt x="37" y="60"/>
                </a:cubicBezTo>
                <a:cubicBezTo>
                  <a:pt x="37" y="70"/>
                  <a:pt x="40" y="82"/>
                  <a:pt x="45" y="90"/>
                </a:cubicBezTo>
                <a:cubicBezTo>
                  <a:pt x="4" y="135"/>
                  <a:pt x="4" y="135"/>
                  <a:pt x="4" y="135"/>
                </a:cubicBezTo>
                <a:cubicBezTo>
                  <a:pt x="1" y="137"/>
                  <a:pt x="0" y="142"/>
                  <a:pt x="0" y="145"/>
                </a:cubicBezTo>
                <a:cubicBezTo>
                  <a:pt x="0" y="148"/>
                  <a:pt x="1" y="152"/>
                  <a:pt x="4" y="155"/>
                </a:cubicBezTo>
                <a:cubicBezTo>
                  <a:pt x="4" y="155"/>
                  <a:pt x="4" y="155"/>
                  <a:pt x="4" y="155"/>
                </a:cubicBezTo>
                <a:cubicBezTo>
                  <a:pt x="8" y="158"/>
                  <a:pt x="11" y="160"/>
                  <a:pt x="14" y="160"/>
                </a:cubicBezTo>
                <a:cubicBezTo>
                  <a:pt x="18" y="160"/>
                  <a:pt x="22" y="158"/>
                  <a:pt x="23" y="155"/>
                </a:cubicBezTo>
                <a:cubicBezTo>
                  <a:pt x="65" y="112"/>
                  <a:pt x="65" y="112"/>
                  <a:pt x="65" y="112"/>
                </a:cubicBezTo>
                <a:cubicBezTo>
                  <a:pt x="73" y="117"/>
                  <a:pt x="84" y="120"/>
                  <a:pt x="93" y="120"/>
                </a:cubicBezTo>
                <a:cubicBezTo>
                  <a:pt x="109" y="120"/>
                  <a:pt x="123" y="113"/>
                  <a:pt x="134" y="102"/>
                </a:cubicBezTo>
                <a:cubicBezTo>
                  <a:pt x="145" y="92"/>
                  <a:pt x="151" y="75"/>
                  <a:pt x="151" y="60"/>
                </a:cubicBezTo>
                <a:cubicBezTo>
                  <a:pt x="151" y="43"/>
                  <a:pt x="145" y="28"/>
                  <a:pt x="134" y="17"/>
                </a:cubicBezTo>
                <a:close/>
                <a:moveTo>
                  <a:pt x="17" y="148"/>
                </a:moveTo>
                <a:cubicBezTo>
                  <a:pt x="17" y="148"/>
                  <a:pt x="15" y="150"/>
                  <a:pt x="14" y="150"/>
                </a:cubicBezTo>
                <a:cubicBezTo>
                  <a:pt x="14" y="150"/>
                  <a:pt x="12" y="148"/>
                  <a:pt x="11" y="148"/>
                </a:cubicBezTo>
                <a:cubicBezTo>
                  <a:pt x="11" y="148"/>
                  <a:pt x="11" y="148"/>
                  <a:pt x="11" y="148"/>
                </a:cubicBezTo>
                <a:cubicBezTo>
                  <a:pt x="11" y="147"/>
                  <a:pt x="9" y="147"/>
                  <a:pt x="9" y="145"/>
                </a:cubicBezTo>
                <a:cubicBezTo>
                  <a:pt x="9" y="143"/>
                  <a:pt x="11" y="143"/>
                  <a:pt x="11" y="142"/>
                </a:cubicBezTo>
                <a:cubicBezTo>
                  <a:pt x="51" y="98"/>
                  <a:pt x="51" y="98"/>
                  <a:pt x="51" y="98"/>
                </a:cubicBezTo>
                <a:cubicBezTo>
                  <a:pt x="51" y="100"/>
                  <a:pt x="53" y="102"/>
                  <a:pt x="54" y="102"/>
                </a:cubicBezTo>
                <a:cubicBezTo>
                  <a:pt x="54" y="103"/>
                  <a:pt x="56" y="105"/>
                  <a:pt x="57" y="105"/>
                </a:cubicBezTo>
                <a:cubicBezTo>
                  <a:pt x="17" y="148"/>
                  <a:pt x="17" y="148"/>
                  <a:pt x="17" y="148"/>
                </a:cubicBezTo>
                <a:cubicBezTo>
                  <a:pt x="17" y="148"/>
                  <a:pt x="17" y="148"/>
                  <a:pt x="17" y="148"/>
                </a:cubicBezTo>
                <a:close/>
                <a:moveTo>
                  <a:pt x="126" y="95"/>
                </a:moveTo>
                <a:cubicBezTo>
                  <a:pt x="118" y="105"/>
                  <a:pt x="106" y="110"/>
                  <a:pt x="93" y="110"/>
                </a:cubicBezTo>
                <a:cubicBezTo>
                  <a:pt x="81" y="110"/>
                  <a:pt x="70" y="105"/>
                  <a:pt x="60" y="95"/>
                </a:cubicBezTo>
                <a:cubicBezTo>
                  <a:pt x="51" y="85"/>
                  <a:pt x="46" y="73"/>
                  <a:pt x="46" y="60"/>
                </a:cubicBezTo>
                <a:cubicBezTo>
                  <a:pt x="46" y="47"/>
                  <a:pt x="51" y="33"/>
                  <a:pt x="60" y="25"/>
                </a:cubicBezTo>
                <a:cubicBezTo>
                  <a:pt x="70" y="15"/>
                  <a:pt x="81" y="10"/>
                  <a:pt x="93" y="10"/>
                </a:cubicBezTo>
                <a:cubicBezTo>
                  <a:pt x="106" y="10"/>
                  <a:pt x="118" y="15"/>
                  <a:pt x="126" y="25"/>
                </a:cubicBezTo>
                <a:cubicBezTo>
                  <a:pt x="135" y="33"/>
                  <a:pt x="140" y="47"/>
                  <a:pt x="140" y="60"/>
                </a:cubicBezTo>
                <a:cubicBezTo>
                  <a:pt x="140" y="73"/>
                  <a:pt x="135" y="85"/>
                  <a:pt x="126" y="95"/>
                </a:cubicBezTo>
                <a:close/>
                <a:moveTo>
                  <a:pt x="126" y="95"/>
                </a:moveTo>
                <a:cubicBezTo>
                  <a:pt x="126" y="95"/>
                  <a:pt x="126" y="95"/>
                  <a:pt x="126" y="9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FD193A31-E917-5A32-7B34-93239B3ABF6B}"/>
              </a:ext>
            </a:extLst>
          </p:cNvPr>
          <p:cNvSpPr>
            <a:spLocks noEditPoints="1"/>
          </p:cNvSpPr>
          <p:nvPr/>
        </p:nvSpPr>
        <p:spPr bwMode="auto">
          <a:xfrm>
            <a:off x="2982913" y="2474913"/>
            <a:ext cx="171450" cy="254000"/>
          </a:xfrm>
          <a:custGeom>
            <a:avLst/>
            <a:gdLst>
              <a:gd name="T0" fmla="*/ 86 w 108"/>
              <a:gd name="T1" fmla="*/ 81 h 160"/>
              <a:gd name="T2" fmla="*/ 85 w 108"/>
              <a:gd name="T3" fmla="*/ 81 h 160"/>
              <a:gd name="T4" fmla="*/ 75 w 108"/>
              <a:gd name="T5" fmla="*/ 58 h 160"/>
              <a:gd name="T6" fmla="*/ 76 w 108"/>
              <a:gd name="T7" fmla="*/ 44 h 160"/>
              <a:gd name="T8" fmla="*/ 81 w 108"/>
              <a:gd name="T9" fmla="*/ 40 h 160"/>
              <a:gd name="T10" fmla="*/ 81 w 108"/>
              <a:gd name="T11" fmla="*/ 39 h 160"/>
              <a:gd name="T12" fmla="*/ 81 w 108"/>
              <a:gd name="T13" fmla="*/ 38 h 160"/>
              <a:gd name="T14" fmla="*/ 81 w 108"/>
              <a:gd name="T15" fmla="*/ 36 h 160"/>
              <a:gd name="T16" fmla="*/ 70 w 108"/>
              <a:gd name="T17" fmla="*/ 25 h 160"/>
              <a:gd name="T18" fmla="*/ 67 w 108"/>
              <a:gd name="T19" fmla="*/ 26 h 160"/>
              <a:gd name="T20" fmla="*/ 67 w 108"/>
              <a:gd name="T21" fmla="*/ 30 h 160"/>
              <a:gd name="T22" fmla="*/ 77 w 108"/>
              <a:gd name="T23" fmla="*/ 36 h 160"/>
              <a:gd name="T24" fmla="*/ 76 w 108"/>
              <a:gd name="T25" fmla="*/ 38 h 160"/>
              <a:gd name="T26" fmla="*/ 76 w 108"/>
              <a:gd name="T27" fmla="*/ 39 h 160"/>
              <a:gd name="T28" fmla="*/ 75 w 108"/>
              <a:gd name="T29" fmla="*/ 39 h 160"/>
              <a:gd name="T30" fmla="*/ 74 w 108"/>
              <a:gd name="T31" fmla="*/ 40 h 160"/>
              <a:gd name="T32" fmla="*/ 72 w 108"/>
              <a:gd name="T33" fmla="*/ 41 h 160"/>
              <a:gd name="T34" fmla="*/ 54 w 108"/>
              <a:gd name="T35" fmla="*/ 44 h 160"/>
              <a:gd name="T36" fmla="*/ 37 w 108"/>
              <a:gd name="T37" fmla="*/ 41 h 160"/>
              <a:gd name="T38" fmla="*/ 35 w 108"/>
              <a:gd name="T39" fmla="*/ 40 h 160"/>
              <a:gd name="T40" fmla="*/ 34 w 108"/>
              <a:gd name="T41" fmla="*/ 39 h 160"/>
              <a:gd name="T42" fmla="*/ 33 w 108"/>
              <a:gd name="T43" fmla="*/ 39 h 160"/>
              <a:gd name="T44" fmla="*/ 33 w 108"/>
              <a:gd name="T45" fmla="*/ 38 h 160"/>
              <a:gd name="T46" fmla="*/ 32 w 108"/>
              <a:gd name="T47" fmla="*/ 36 h 160"/>
              <a:gd name="T48" fmla="*/ 40 w 108"/>
              <a:gd name="T49" fmla="*/ 30 h 160"/>
              <a:gd name="T50" fmla="*/ 40 w 108"/>
              <a:gd name="T51" fmla="*/ 26 h 160"/>
              <a:gd name="T52" fmla="*/ 38 w 108"/>
              <a:gd name="T53" fmla="*/ 25 h 160"/>
              <a:gd name="T54" fmla="*/ 27 w 108"/>
              <a:gd name="T55" fmla="*/ 36 h 160"/>
              <a:gd name="T56" fmla="*/ 27 w 108"/>
              <a:gd name="T57" fmla="*/ 38 h 160"/>
              <a:gd name="T58" fmla="*/ 27 w 108"/>
              <a:gd name="T59" fmla="*/ 39 h 160"/>
              <a:gd name="T60" fmla="*/ 27 w 108"/>
              <a:gd name="T61" fmla="*/ 40 h 160"/>
              <a:gd name="T62" fmla="*/ 33 w 108"/>
              <a:gd name="T63" fmla="*/ 44 h 160"/>
              <a:gd name="T64" fmla="*/ 34 w 108"/>
              <a:gd name="T65" fmla="*/ 58 h 160"/>
              <a:gd name="T66" fmla="*/ 22 w 108"/>
              <a:gd name="T67" fmla="*/ 81 h 160"/>
              <a:gd name="T68" fmla="*/ 0 w 108"/>
              <a:gd name="T69" fmla="*/ 121 h 160"/>
              <a:gd name="T70" fmla="*/ 54 w 108"/>
              <a:gd name="T71" fmla="*/ 160 h 160"/>
              <a:gd name="T72" fmla="*/ 108 w 108"/>
              <a:gd name="T73" fmla="*/ 121 h 160"/>
              <a:gd name="T74" fmla="*/ 86 w 108"/>
              <a:gd name="T75" fmla="*/ 81 h 160"/>
              <a:gd name="T76" fmla="*/ 11 w 108"/>
              <a:gd name="T77" fmla="*/ 100 h 160"/>
              <a:gd name="T78" fmla="*/ 24 w 108"/>
              <a:gd name="T79" fmla="*/ 86 h 160"/>
              <a:gd name="T80" fmla="*/ 38 w 108"/>
              <a:gd name="T81" fmla="*/ 58 h 160"/>
              <a:gd name="T82" fmla="*/ 38 w 108"/>
              <a:gd name="T83" fmla="*/ 48 h 160"/>
              <a:gd name="T84" fmla="*/ 54 w 108"/>
              <a:gd name="T85" fmla="*/ 50 h 160"/>
              <a:gd name="T86" fmla="*/ 70 w 108"/>
              <a:gd name="T87" fmla="*/ 48 h 160"/>
              <a:gd name="T88" fmla="*/ 70 w 108"/>
              <a:gd name="T89" fmla="*/ 58 h 160"/>
              <a:gd name="T90" fmla="*/ 83 w 108"/>
              <a:gd name="T91" fmla="*/ 86 h 160"/>
              <a:gd name="T92" fmla="*/ 98 w 108"/>
              <a:gd name="T93" fmla="*/ 100 h 160"/>
              <a:gd name="T94" fmla="*/ 11 w 108"/>
              <a:gd name="T95" fmla="*/ 100 h 160"/>
              <a:gd name="T96" fmla="*/ 43 w 108"/>
              <a:gd name="T97" fmla="*/ 24 h 160"/>
              <a:gd name="T98" fmla="*/ 43 w 108"/>
              <a:gd name="T99" fmla="*/ 38 h 160"/>
              <a:gd name="T100" fmla="*/ 54 w 108"/>
              <a:gd name="T101" fmla="*/ 40 h 160"/>
              <a:gd name="T102" fmla="*/ 65 w 108"/>
              <a:gd name="T103" fmla="*/ 38 h 160"/>
              <a:gd name="T104" fmla="*/ 65 w 108"/>
              <a:gd name="T105" fmla="*/ 24 h 160"/>
              <a:gd name="T106" fmla="*/ 73 w 108"/>
              <a:gd name="T107" fmla="*/ 21 h 160"/>
              <a:gd name="T108" fmla="*/ 73 w 108"/>
              <a:gd name="T109" fmla="*/ 5 h 160"/>
              <a:gd name="T110" fmla="*/ 54 w 108"/>
              <a:gd name="T111" fmla="*/ 0 h 160"/>
              <a:gd name="T112" fmla="*/ 36 w 108"/>
              <a:gd name="T113" fmla="*/ 5 h 160"/>
              <a:gd name="T114" fmla="*/ 36 w 108"/>
              <a:gd name="T115" fmla="*/ 21 h 160"/>
              <a:gd name="T116" fmla="*/ 43 w 108"/>
              <a:gd name="T117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08" h="160">
                <a:moveTo>
                  <a:pt x="86" y="81"/>
                </a:moveTo>
                <a:cubicBezTo>
                  <a:pt x="85" y="81"/>
                  <a:pt x="85" y="81"/>
                  <a:pt x="85" y="81"/>
                </a:cubicBezTo>
                <a:cubicBezTo>
                  <a:pt x="85" y="80"/>
                  <a:pt x="75" y="74"/>
                  <a:pt x="75" y="58"/>
                </a:cubicBezTo>
                <a:cubicBezTo>
                  <a:pt x="75" y="51"/>
                  <a:pt x="76" y="48"/>
                  <a:pt x="76" y="44"/>
                </a:cubicBezTo>
                <a:cubicBezTo>
                  <a:pt x="78" y="43"/>
                  <a:pt x="80" y="42"/>
                  <a:pt x="81" y="40"/>
                </a:cubicBezTo>
                <a:cubicBezTo>
                  <a:pt x="81" y="39"/>
                  <a:pt x="81" y="39"/>
                  <a:pt x="81" y="39"/>
                </a:cubicBezTo>
                <a:cubicBezTo>
                  <a:pt x="81" y="38"/>
                  <a:pt x="81" y="38"/>
                  <a:pt x="81" y="38"/>
                </a:cubicBezTo>
                <a:cubicBezTo>
                  <a:pt x="81" y="36"/>
                  <a:pt x="81" y="36"/>
                  <a:pt x="81" y="36"/>
                </a:cubicBezTo>
                <a:cubicBezTo>
                  <a:pt x="81" y="31"/>
                  <a:pt x="77" y="28"/>
                  <a:pt x="70" y="25"/>
                </a:cubicBezTo>
                <a:cubicBezTo>
                  <a:pt x="69" y="25"/>
                  <a:pt x="68" y="25"/>
                  <a:pt x="67" y="26"/>
                </a:cubicBezTo>
                <a:cubicBezTo>
                  <a:pt x="67" y="30"/>
                  <a:pt x="67" y="30"/>
                  <a:pt x="67" y="30"/>
                </a:cubicBezTo>
                <a:cubicBezTo>
                  <a:pt x="73" y="32"/>
                  <a:pt x="77" y="34"/>
                  <a:pt x="77" y="36"/>
                </a:cubicBezTo>
                <a:cubicBezTo>
                  <a:pt x="76" y="38"/>
                  <a:pt x="76" y="38"/>
                  <a:pt x="76" y="38"/>
                </a:cubicBezTo>
                <a:cubicBezTo>
                  <a:pt x="76" y="39"/>
                  <a:pt x="76" y="39"/>
                  <a:pt x="76" y="39"/>
                </a:cubicBezTo>
                <a:cubicBezTo>
                  <a:pt x="75" y="39"/>
                  <a:pt x="75" y="39"/>
                  <a:pt x="75" y="39"/>
                </a:cubicBezTo>
                <a:cubicBezTo>
                  <a:pt x="74" y="40"/>
                  <a:pt x="74" y="40"/>
                  <a:pt x="74" y="40"/>
                </a:cubicBezTo>
                <a:cubicBezTo>
                  <a:pt x="73" y="41"/>
                  <a:pt x="73" y="41"/>
                  <a:pt x="72" y="41"/>
                </a:cubicBezTo>
                <a:cubicBezTo>
                  <a:pt x="67" y="43"/>
                  <a:pt x="61" y="44"/>
                  <a:pt x="54" y="44"/>
                </a:cubicBezTo>
                <a:cubicBezTo>
                  <a:pt x="47" y="44"/>
                  <a:pt x="40" y="43"/>
                  <a:pt x="37" y="41"/>
                </a:cubicBezTo>
                <a:cubicBezTo>
                  <a:pt x="36" y="41"/>
                  <a:pt x="35" y="41"/>
                  <a:pt x="35" y="40"/>
                </a:cubicBezTo>
                <a:cubicBezTo>
                  <a:pt x="34" y="39"/>
                  <a:pt x="34" y="39"/>
                  <a:pt x="34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3" y="38"/>
                  <a:pt x="33" y="38"/>
                  <a:pt x="33" y="38"/>
                </a:cubicBezTo>
                <a:cubicBezTo>
                  <a:pt x="32" y="38"/>
                  <a:pt x="32" y="36"/>
                  <a:pt x="32" y="36"/>
                </a:cubicBezTo>
                <a:cubicBezTo>
                  <a:pt x="32" y="34"/>
                  <a:pt x="35" y="32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0" y="25"/>
                  <a:pt x="39" y="25"/>
                  <a:pt x="38" y="25"/>
                </a:cubicBezTo>
                <a:cubicBezTo>
                  <a:pt x="32" y="28"/>
                  <a:pt x="27" y="31"/>
                  <a:pt x="27" y="36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40"/>
                  <a:pt x="27" y="40"/>
                  <a:pt x="27" y="40"/>
                </a:cubicBezTo>
                <a:cubicBezTo>
                  <a:pt x="28" y="42"/>
                  <a:pt x="30" y="43"/>
                  <a:pt x="33" y="44"/>
                </a:cubicBezTo>
                <a:cubicBezTo>
                  <a:pt x="33" y="48"/>
                  <a:pt x="34" y="51"/>
                  <a:pt x="34" y="58"/>
                </a:cubicBezTo>
                <a:cubicBezTo>
                  <a:pt x="34" y="74"/>
                  <a:pt x="23" y="80"/>
                  <a:pt x="22" y="81"/>
                </a:cubicBezTo>
                <a:cubicBezTo>
                  <a:pt x="8" y="90"/>
                  <a:pt x="0" y="106"/>
                  <a:pt x="0" y="121"/>
                </a:cubicBezTo>
                <a:cubicBezTo>
                  <a:pt x="0" y="146"/>
                  <a:pt x="19" y="160"/>
                  <a:pt x="54" y="160"/>
                </a:cubicBezTo>
                <a:cubicBezTo>
                  <a:pt x="88" y="160"/>
                  <a:pt x="108" y="146"/>
                  <a:pt x="108" y="121"/>
                </a:cubicBezTo>
                <a:cubicBezTo>
                  <a:pt x="108" y="106"/>
                  <a:pt x="100" y="90"/>
                  <a:pt x="86" y="81"/>
                </a:cubicBezTo>
                <a:close/>
                <a:moveTo>
                  <a:pt x="11" y="100"/>
                </a:moveTo>
                <a:cubicBezTo>
                  <a:pt x="14" y="95"/>
                  <a:pt x="19" y="89"/>
                  <a:pt x="24" y="86"/>
                </a:cubicBezTo>
                <a:cubicBezTo>
                  <a:pt x="24" y="86"/>
                  <a:pt x="38" y="79"/>
                  <a:pt x="38" y="58"/>
                </a:cubicBezTo>
                <a:cubicBezTo>
                  <a:pt x="38" y="48"/>
                  <a:pt x="38" y="48"/>
                  <a:pt x="38" y="48"/>
                </a:cubicBezTo>
                <a:cubicBezTo>
                  <a:pt x="42" y="49"/>
                  <a:pt x="48" y="50"/>
                  <a:pt x="54" y="50"/>
                </a:cubicBezTo>
                <a:cubicBezTo>
                  <a:pt x="60" y="50"/>
                  <a:pt x="65" y="49"/>
                  <a:pt x="70" y="48"/>
                </a:cubicBezTo>
                <a:cubicBezTo>
                  <a:pt x="70" y="58"/>
                  <a:pt x="70" y="58"/>
                  <a:pt x="70" y="58"/>
                </a:cubicBezTo>
                <a:cubicBezTo>
                  <a:pt x="70" y="79"/>
                  <a:pt x="83" y="86"/>
                  <a:pt x="83" y="86"/>
                </a:cubicBezTo>
                <a:cubicBezTo>
                  <a:pt x="89" y="89"/>
                  <a:pt x="94" y="95"/>
                  <a:pt x="98" y="100"/>
                </a:cubicBezTo>
                <a:lnTo>
                  <a:pt x="11" y="100"/>
                </a:lnTo>
                <a:close/>
                <a:moveTo>
                  <a:pt x="43" y="24"/>
                </a:moveTo>
                <a:cubicBezTo>
                  <a:pt x="43" y="38"/>
                  <a:pt x="43" y="38"/>
                  <a:pt x="43" y="38"/>
                </a:cubicBezTo>
                <a:cubicBezTo>
                  <a:pt x="43" y="39"/>
                  <a:pt x="48" y="40"/>
                  <a:pt x="54" y="40"/>
                </a:cubicBezTo>
                <a:cubicBezTo>
                  <a:pt x="60" y="40"/>
                  <a:pt x="65" y="39"/>
                  <a:pt x="65" y="38"/>
                </a:cubicBezTo>
                <a:cubicBezTo>
                  <a:pt x="65" y="24"/>
                  <a:pt x="65" y="24"/>
                  <a:pt x="65" y="24"/>
                </a:cubicBezTo>
                <a:cubicBezTo>
                  <a:pt x="70" y="23"/>
                  <a:pt x="73" y="22"/>
                  <a:pt x="73" y="21"/>
                </a:cubicBezTo>
                <a:cubicBezTo>
                  <a:pt x="73" y="5"/>
                  <a:pt x="73" y="5"/>
                  <a:pt x="73" y="5"/>
                </a:cubicBezTo>
                <a:cubicBezTo>
                  <a:pt x="73" y="3"/>
                  <a:pt x="64" y="0"/>
                  <a:pt x="54" y="0"/>
                </a:cubicBezTo>
                <a:cubicBezTo>
                  <a:pt x="44" y="0"/>
                  <a:pt x="36" y="3"/>
                  <a:pt x="36" y="5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2"/>
                  <a:pt x="39" y="23"/>
                  <a:pt x="43" y="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75507C70-A9DF-85AB-E1BF-FB6CC9820019}"/>
              </a:ext>
            </a:extLst>
          </p:cNvPr>
          <p:cNvSpPr>
            <a:spLocks noEditPoints="1"/>
          </p:cNvSpPr>
          <p:nvPr/>
        </p:nvSpPr>
        <p:spPr bwMode="auto">
          <a:xfrm>
            <a:off x="9555163" y="5780088"/>
            <a:ext cx="238125" cy="254000"/>
          </a:xfrm>
          <a:custGeom>
            <a:avLst/>
            <a:gdLst>
              <a:gd name="T0" fmla="*/ 75 w 150"/>
              <a:gd name="T1" fmla="*/ 0 h 160"/>
              <a:gd name="T2" fmla="*/ 0 w 150"/>
              <a:gd name="T3" fmla="*/ 80 h 160"/>
              <a:gd name="T4" fmla="*/ 75 w 150"/>
              <a:gd name="T5" fmla="*/ 160 h 160"/>
              <a:gd name="T6" fmla="*/ 150 w 150"/>
              <a:gd name="T7" fmla="*/ 80 h 160"/>
              <a:gd name="T8" fmla="*/ 75 w 150"/>
              <a:gd name="T9" fmla="*/ 0 h 160"/>
              <a:gd name="T10" fmla="*/ 75 w 150"/>
              <a:gd name="T11" fmla="*/ 143 h 160"/>
              <a:gd name="T12" fmla="*/ 16 w 150"/>
              <a:gd name="T13" fmla="*/ 80 h 160"/>
              <a:gd name="T14" fmla="*/ 75 w 150"/>
              <a:gd name="T15" fmla="*/ 19 h 160"/>
              <a:gd name="T16" fmla="*/ 132 w 150"/>
              <a:gd name="T17" fmla="*/ 80 h 160"/>
              <a:gd name="T18" fmla="*/ 75 w 150"/>
              <a:gd name="T19" fmla="*/ 143 h 160"/>
              <a:gd name="T20" fmla="*/ 80 w 150"/>
              <a:gd name="T21" fmla="*/ 80 h 160"/>
              <a:gd name="T22" fmla="*/ 80 w 150"/>
              <a:gd name="T23" fmla="*/ 47 h 160"/>
              <a:gd name="T24" fmla="*/ 74 w 150"/>
              <a:gd name="T25" fmla="*/ 41 h 160"/>
              <a:gd name="T26" fmla="*/ 67 w 150"/>
              <a:gd name="T27" fmla="*/ 47 h 160"/>
              <a:gd name="T28" fmla="*/ 67 w 150"/>
              <a:gd name="T29" fmla="*/ 83 h 160"/>
              <a:gd name="T30" fmla="*/ 70 w 150"/>
              <a:gd name="T31" fmla="*/ 89 h 160"/>
              <a:gd name="T32" fmla="*/ 93 w 150"/>
              <a:gd name="T33" fmla="*/ 114 h 160"/>
              <a:gd name="T34" fmla="*/ 102 w 150"/>
              <a:gd name="T35" fmla="*/ 114 h 160"/>
              <a:gd name="T36" fmla="*/ 102 w 150"/>
              <a:gd name="T37" fmla="*/ 104 h 160"/>
              <a:gd name="T38" fmla="*/ 80 w 150"/>
              <a:gd name="T39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50" h="160">
                <a:moveTo>
                  <a:pt x="75" y="0"/>
                </a:moveTo>
                <a:cubicBezTo>
                  <a:pt x="33" y="0"/>
                  <a:pt x="0" y="37"/>
                  <a:pt x="0" y="80"/>
                </a:cubicBezTo>
                <a:cubicBezTo>
                  <a:pt x="0" y="124"/>
                  <a:pt x="33" y="160"/>
                  <a:pt x="75" y="160"/>
                </a:cubicBezTo>
                <a:cubicBezTo>
                  <a:pt x="115" y="160"/>
                  <a:pt x="150" y="124"/>
                  <a:pt x="150" y="80"/>
                </a:cubicBezTo>
                <a:cubicBezTo>
                  <a:pt x="150" y="37"/>
                  <a:pt x="115" y="0"/>
                  <a:pt x="75" y="0"/>
                </a:cubicBezTo>
                <a:close/>
                <a:moveTo>
                  <a:pt x="75" y="143"/>
                </a:moveTo>
                <a:cubicBezTo>
                  <a:pt x="42" y="143"/>
                  <a:pt x="16" y="115"/>
                  <a:pt x="16" y="80"/>
                </a:cubicBezTo>
                <a:cubicBezTo>
                  <a:pt x="16" y="46"/>
                  <a:pt x="42" y="19"/>
                  <a:pt x="75" y="19"/>
                </a:cubicBezTo>
                <a:cubicBezTo>
                  <a:pt x="107" y="19"/>
                  <a:pt x="132" y="46"/>
                  <a:pt x="132" y="80"/>
                </a:cubicBezTo>
                <a:cubicBezTo>
                  <a:pt x="132" y="115"/>
                  <a:pt x="107" y="143"/>
                  <a:pt x="75" y="143"/>
                </a:cubicBezTo>
                <a:close/>
                <a:moveTo>
                  <a:pt x="80" y="80"/>
                </a:moveTo>
                <a:cubicBezTo>
                  <a:pt x="80" y="47"/>
                  <a:pt x="80" y="47"/>
                  <a:pt x="80" y="47"/>
                </a:cubicBezTo>
                <a:cubicBezTo>
                  <a:pt x="80" y="43"/>
                  <a:pt x="78" y="41"/>
                  <a:pt x="74" y="41"/>
                </a:cubicBezTo>
                <a:cubicBezTo>
                  <a:pt x="71" y="41"/>
                  <a:pt x="67" y="43"/>
                  <a:pt x="67" y="47"/>
                </a:cubicBezTo>
                <a:cubicBezTo>
                  <a:pt x="67" y="83"/>
                  <a:pt x="67" y="83"/>
                  <a:pt x="67" y="83"/>
                </a:cubicBezTo>
                <a:cubicBezTo>
                  <a:pt x="67" y="85"/>
                  <a:pt x="69" y="86"/>
                  <a:pt x="70" y="89"/>
                </a:cubicBezTo>
                <a:cubicBezTo>
                  <a:pt x="93" y="114"/>
                  <a:pt x="93" y="114"/>
                  <a:pt x="93" y="114"/>
                </a:cubicBezTo>
                <a:cubicBezTo>
                  <a:pt x="97" y="116"/>
                  <a:pt x="100" y="116"/>
                  <a:pt x="102" y="114"/>
                </a:cubicBezTo>
                <a:cubicBezTo>
                  <a:pt x="105" y="111"/>
                  <a:pt x="105" y="106"/>
                  <a:pt x="102" y="104"/>
                </a:cubicBezTo>
                <a:lnTo>
                  <a:pt x="80" y="8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5EE00AE2-B5C7-D022-DC98-43E75D5A23AA}"/>
              </a:ext>
            </a:extLst>
          </p:cNvPr>
          <p:cNvSpPr>
            <a:spLocks noEditPoints="1"/>
          </p:cNvSpPr>
          <p:nvPr/>
        </p:nvSpPr>
        <p:spPr bwMode="auto">
          <a:xfrm>
            <a:off x="10653713" y="5780088"/>
            <a:ext cx="242888" cy="254000"/>
          </a:xfrm>
          <a:custGeom>
            <a:avLst/>
            <a:gdLst>
              <a:gd name="T0" fmla="*/ 152 w 153"/>
              <a:gd name="T1" fmla="*/ 32 h 160"/>
              <a:gd name="T2" fmla="*/ 152 w 153"/>
              <a:gd name="T3" fmla="*/ 27 h 160"/>
              <a:gd name="T4" fmla="*/ 125 w 153"/>
              <a:gd name="T5" fmla="*/ 5 h 160"/>
              <a:gd name="T6" fmla="*/ 78 w 153"/>
              <a:gd name="T7" fmla="*/ 54 h 160"/>
              <a:gd name="T8" fmla="*/ 74 w 153"/>
              <a:gd name="T9" fmla="*/ 40 h 160"/>
              <a:gd name="T10" fmla="*/ 28 w 153"/>
              <a:gd name="T11" fmla="*/ 1 h 160"/>
              <a:gd name="T12" fmla="*/ 30 w 153"/>
              <a:gd name="T13" fmla="*/ 20 h 160"/>
              <a:gd name="T14" fmla="*/ 32 w 153"/>
              <a:gd name="T15" fmla="*/ 45 h 160"/>
              <a:gd name="T16" fmla="*/ 7 w 153"/>
              <a:gd name="T17" fmla="*/ 24 h 160"/>
              <a:gd name="T18" fmla="*/ 0 w 153"/>
              <a:gd name="T19" fmla="*/ 40 h 160"/>
              <a:gd name="T20" fmla="*/ 49 w 153"/>
              <a:gd name="T21" fmla="*/ 82 h 160"/>
              <a:gd name="T22" fmla="*/ 50 w 153"/>
              <a:gd name="T23" fmla="*/ 87 h 160"/>
              <a:gd name="T24" fmla="*/ 30 w 153"/>
              <a:gd name="T25" fmla="*/ 120 h 160"/>
              <a:gd name="T26" fmla="*/ 23 w 153"/>
              <a:gd name="T27" fmla="*/ 121 h 160"/>
              <a:gd name="T28" fmla="*/ 8 w 153"/>
              <a:gd name="T29" fmla="*/ 151 h 160"/>
              <a:gd name="T30" fmla="*/ 27 w 153"/>
              <a:gd name="T31" fmla="*/ 147 h 160"/>
              <a:gd name="T32" fmla="*/ 39 w 153"/>
              <a:gd name="T33" fmla="*/ 138 h 160"/>
              <a:gd name="T34" fmla="*/ 69 w 153"/>
              <a:gd name="T35" fmla="*/ 106 h 160"/>
              <a:gd name="T36" fmla="*/ 129 w 153"/>
              <a:gd name="T37" fmla="*/ 160 h 160"/>
              <a:gd name="T38" fmla="*/ 148 w 153"/>
              <a:gd name="T39" fmla="*/ 148 h 160"/>
              <a:gd name="T40" fmla="*/ 148 w 153"/>
              <a:gd name="T41" fmla="*/ 122 h 160"/>
              <a:gd name="T42" fmla="*/ 127 w 153"/>
              <a:gd name="T43" fmla="*/ 12 h 160"/>
              <a:gd name="T44" fmla="*/ 129 w 153"/>
              <a:gd name="T45" fmla="*/ 16 h 160"/>
              <a:gd name="T46" fmla="*/ 93 w 153"/>
              <a:gd name="T47" fmla="*/ 61 h 160"/>
              <a:gd name="T48" fmla="*/ 98 w 153"/>
              <a:gd name="T49" fmla="*/ 61 h 160"/>
              <a:gd name="T50" fmla="*/ 134 w 153"/>
              <a:gd name="T51" fmla="*/ 19 h 160"/>
              <a:gd name="T52" fmla="*/ 135 w 153"/>
              <a:gd name="T53" fmla="*/ 23 h 160"/>
              <a:gd name="T54" fmla="*/ 100 w 153"/>
              <a:gd name="T55" fmla="*/ 68 h 160"/>
              <a:gd name="T56" fmla="*/ 104 w 153"/>
              <a:gd name="T57" fmla="*/ 68 h 160"/>
              <a:gd name="T58" fmla="*/ 140 w 153"/>
              <a:gd name="T59" fmla="*/ 25 h 160"/>
              <a:gd name="T60" fmla="*/ 103 w 153"/>
              <a:gd name="T61" fmla="*/ 78 h 160"/>
              <a:gd name="T62" fmla="*/ 127 w 153"/>
              <a:gd name="T63" fmla="*/ 12 h 160"/>
              <a:gd name="T64" fmla="*/ 37 w 153"/>
              <a:gd name="T65" fmla="*/ 73 h 160"/>
              <a:gd name="T66" fmla="*/ 6 w 153"/>
              <a:gd name="T67" fmla="*/ 31 h 160"/>
              <a:gd name="T68" fmla="*/ 15 w 153"/>
              <a:gd name="T69" fmla="*/ 34 h 160"/>
              <a:gd name="T70" fmla="*/ 32 w 153"/>
              <a:gd name="T71" fmla="*/ 52 h 160"/>
              <a:gd name="T72" fmla="*/ 49 w 153"/>
              <a:gd name="T73" fmla="*/ 35 h 160"/>
              <a:gd name="T74" fmla="*/ 49 w 153"/>
              <a:gd name="T75" fmla="*/ 31 h 160"/>
              <a:gd name="T76" fmla="*/ 29 w 153"/>
              <a:gd name="T77" fmla="*/ 7 h 160"/>
              <a:gd name="T78" fmla="*/ 69 w 153"/>
              <a:gd name="T79" fmla="*/ 40 h 160"/>
              <a:gd name="T80" fmla="*/ 51 w 153"/>
              <a:gd name="T81" fmla="*/ 77 h 160"/>
              <a:gd name="T82" fmla="*/ 36 w 153"/>
              <a:gd name="T83" fmla="*/ 128 h 160"/>
              <a:gd name="T84" fmla="*/ 24 w 153"/>
              <a:gd name="T85" fmla="*/ 142 h 160"/>
              <a:gd name="T86" fmla="*/ 17 w 153"/>
              <a:gd name="T87" fmla="*/ 135 h 160"/>
              <a:gd name="T88" fmla="*/ 32 w 153"/>
              <a:gd name="T89" fmla="*/ 126 h 160"/>
              <a:gd name="T90" fmla="*/ 59 w 153"/>
              <a:gd name="T91" fmla="*/ 97 h 160"/>
              <a:gd name="T92" fmla="*/ 36 w 153"/>
              <a:gd name="T93" fmla="*/ 127 h 160"/>
              <a:gd name="T94" fmla="*/ 143 w 153"/>
              <a:gd name="T95" fmla="*/ 145 h 160"/>
              <a:gd name="T96" fmla="*/ 133 w 153"/>
              <a:gd name="T97" fmla="*/ 125 h 160"/>
              <a:gd name="T98" fmla="*/ 133 w 153"/>
              <a:gd name="T99" fmla="*/ 150 h 160"/>
              <a:gd name="T100" fmla="*/ 138 w 153"/>
              <a:gd name="T101" fmla="*/ 151 h 160"/>
              <a:gd name="T102" fmla="*/ 54 w 153"/>
              <a:gd name="T103" fmla="*/ 84 h 160"/>
              <a:gd name="T104" fmla="*/ 75 w 153"/>
              <a:gd name="T105" fmla="*/ 61 h 160"/>
              <a:gd name="T106" fmla="*/ 143 w 153"/>
              <a:gd name="T107" fmla="*/ 127 h 160"/>
              <a:gd name="T108" fmla="*/ 145 w 153"/>
              <a:gd name="T109" fmla="*/ 144 h 160"/>
              <a:gd name="T110" fmla="*/ 133 w 153"/>
              <a:gd name="T111" fmla="*/ 144 h 160"/>
              <a:gd name="T112" fmla="*/ 133 w 153"/>
              <a:gd name="T113" fmla="*/ 1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3" h="160">
                <a:moveTo>
                  <a:pt x="107" y="81"/>
                </a:moveTo>
                <a:cubicBezTo>
                  <a:pt x="152" y="32"/>
                  <a:pt x="152" y="32"/>
                  <a:pt x="152" y="32"/>
                </a:cubicBezTo>
                <a:cubicBezTo>
                  <a:pt x="152" y="32"/>
                  <a:pt x="153" y="31"/>
                  <a:pt x="153" y="30"/>
                </a:cubicBezTo>
                <a:cubicBezTo>
                  <a:pt x="153" y="30"/>
                  <a:pt x="152" y="28"/>
                  <a:pt x="152" y="27"/>
                </a:cubicBezTo>
                <a:cubicBezTo>
                  <a:pt x="128" y="5"/>
                  <a:pt x="128" y="5"/>
                  <a:pt x="128" y="5"/>
                </a:cubicBezTo>
                <a:cubicBezTo>
                  <a:pt x="127" y="4"/>
                  <a:pt x="126" y="4"/>
                  <a:pt x="125" y="5"/>
                </a:cubicBezTo>
                <a:cubicBezTo>
                  <a:pt x="79" y="54"/>
                  <a:pt x="79" y="54"/>
                  <a:pt x="79" y="54"/>
                </a:cubicBezTo>
                <a:cubicBezTo>
                  <a:pt x="78" y="54"/>
                  <a:pt x="78" y="54"/>
                  <a:pt x="78" y="54"/>
                </a:cubicBezTo>
                <a:cubicBezTo>
                  <a:pt x="76" y="55"/>
                  <a:pt x="76" y="55"/>
                  <a:pt x="76" y="55"/>
                </a:cubicBezTo>
                <a:cubicBezTo>
                  <a:pt x="74" y="40"/>
                  <a:pt x="74" y="40"/>
                  <a:pt x="74" y="40"/>
                </a:cubicBezTo>
                <a:cubicBezTo>
                  <a:pt x="74" y="18"/>
                  <a:pt x="58" y="0"/>
                  <a:pt x="37" y="0"/>
                </a:cubicBezTo>
                <a:cubicBezTo>
                  <a:pt x="34" y="0"/>
                  <a:pt x="31" y="1"/>
                  <a:pt x="28" y="1"/>
                </a:cubicBezTo>
                <a:cubicBezTo>
                  <a:pt x="26" y="2"/>
                  <a:pt x="25" y="4"/>
                  <a:pt x="24" y="6"/>
                </a:cubicBezTo>
                <a:cubicBezTo>
                  <a:pt x="23" y="10"/>
                  <a:pt x="25" y="15"/>
                  <a:pt x="30" y="20"/>
                </a:cubicBezTo>
                <a:cubicBezTo>
                  <a:pt x="42" y="33"/>
                  <a:pt x="42" y="33"/>
                  <a:pt x="42" y="33"/>
                </a:cubicBezTo>
                <a:cubicBezTo>
                  <a:pt x="32" y="45"/>
                  <a:pt x="32" y="45"/>
                  <a:pt x="32" y="45"/>
                </a:cubicBezTo>
                <a:cubicBezTo>
                  <a:pt x="19" y="31"/>
                  <a:pt x="19" y="31"/>
                  <a:pt x="19" y="31"/>
                </a:cubicBezTo>
                <a:cubicBezTo>
                  <a:pt x="15" y="26"/>
                  <a:pt x="10" y="24"/>
                  <a:pt x="7" y="24"/>
                </a:cubicBezTo>
                <a:cubicBezTo>
                  <a:pt x="4" y="24"/>
                  <a:pt x="2" y="26"/>
                  <a:pt x="1" y="30"/>
                </a:cubicBezTo>
                <a:cubicBezTo>
                  <a:pt x="0" y="33"/>
                  <a:pt x="0" y="37"/>
                  <a:pt x="0" y="40"/>
                </a:cubicBezTo>
                <a:cubicBezTo>
                  <a:pt x="0" y="61"/>
                  <a:pt x="16" y="79"/>
                  <a:pt x="37" y="80"/>
                </a:cubicBezTo>
                <a:cubicBezTo>
                  <a:pt x="49" y="82"/>
                  <a:pt x="49" y="82"/>
                  <a:pt x="49" y="82"/>
                </a:cubicBezTo>
                <a:cubicBezTo>
                  <a:pt x="49" y="85"/>
                  <a:pt x="49" y="85"/>
                  <a:pt x="49" y="85"/>
                </a:cubicBezTo>
                <a:cubicBezTo>
                  <a:pt x="49" y="86"/>
                  <a:pt x="49" y="87"/>
                  <a:pt x="50" y="87"/>
                </a:cubicBezTo>
                <a:cubicBezTo>
                  <a:pt x="54" y="92"/>
                  <a:pt x="54" y="92"/>
                  <a:pt x="54" y="92"/>
                </a:cubicBezTo>
                <a:cubicBezTo>
                  <a:pt x="30" y="120"/>
                  <a:pt x="30" y="120"/>
                  <a:pt x="30" y="120"/>
                </a:cubicBezTo>
                <a:cubicBezTo>
                  <a:pt x="25" y="120"/>
                  <a:pt x="25" y="120"/>
                  <a:pt x="25" y="120"/>
                </a:cubicBezTo>
                <a:cubicBezTo>
                  <a:pt x="24" y="120"/>
                  <a:pt x="24" y="121"/>
                  <a:pt x="23" y="121"/>
                </a:cubicBezTo>
                <a:cubicBezTo>
                  <a:pt x="14" y="131"/>
                  <a:pt x="14" y="131"/>
                  <a:pt x="14" y="131"/>
                </a:cubicBezTo>
                <a:cubicBezTo>
                  <a:pt x="7" y="138"/>
                  <a:pt x="5" y="146"/>
                  <a:pt x="8" y="151"/>
                </a:cubicBezTo>
                <a:cubicBezTo>
                  <a:pt x="10" y="152"/>
                  <a:pt x="13" y="153"/>
                  <a:pt x="15" y="153"/>
                </a:cubicBezTo>
                <a:cubicBezTo>
                  <a:pt x="18" y="153"/>
                  <a:pt x="24" y="151"/>
                  <a:pt x="27" y="147"/>
                </a:cubicBezTo>
                <a:cubicBezTo>
                  <a:pt x="38" y="139"/>
                  <a:pt x="38" y="139"/>
                  <a:pt x="38" y="139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40" y="132"/>
                  <a:pt x="40" y="132"/>
                  <a:pt x="40" y="132"/>
                </a:cubicBezTo>
                <a:cubicBezTo>
                  <a:pt x="69" y="106"/>
                  <a:pt x="69" y="106"/>
                  <a:pt x="69" y="106"/>
                </a:cubicBezTo>
                <a:cubicBezTo>
                  <a:pt x="117" y="155"/>
                  <a:pt x="117" y="155"/>
                  <a:pt x="117" y="155"/>
                </a:cubicBezTo>
                <a:cubicBezTo>
                  <a:pt x="120" y="159"/>
                  <a:pt x="125" y="160"/>
                  <a:pt x="129" y="160"/>
                </a:cubicBezTo>
                <a:cubicBezTo>
                  <a:pt x="134" y="160"/>
                  <a:pt x="139" y="159"/>
                  <a:pt x="142" y="155"/>
                </a:cubicBezTo>
                <a:cubicBezTo>
                  <a:pt x="148" y="148"/>
                  <a:pt x="148" y="148"/>
                  <a:pt x="148" y="148"/>
                </a:cubicBezTo>
                <a:cubicBezTo>
                  <a:pt x="151" y="145"/>
                  <a:pt x="153" y="140"/>
                  <a:pt x="153" y="135"/>
                </a:cubicBezTo>
                <a:cubicBezTo>
                  <a:pt x="153" y="131"/>
                  <a:pt x="151" y="126"/>
                  <a:pt x="148" y="122"/>
                </a:cubicBezTo>
                <a:cubicBezTo>
                  <a:pt x="107" y="81"/>
                  <a:pt x="107" y="81"/>
                  <a:pt x="107" y="81"/>
                </a:cubicBezTo>
                <a:close/>
                <a:moveTo>
                  <a:pt x="127" y="12"/>
                </a:moveTo>
                <a:cubicBezTo>
                  <a:pt x="128" y="13"/>
                  <a:pt x="129" y="14"/>
                  <a:pt x="130" y="15"/>
                </a:cubicBezTo>
                <a:cubicBezTo>
                  <a:pt x="130" y="15"/>
                  <a:pt x="129" y="15"/>
                  <a:pt x="129" y="16"/>
                </a:cubicBezTo>
                <a:cubicBezTo>
                  <a:pt x="93" y="56"/>
                  <a:pt x="93" y="56"/>
                  <a:pt x="93" y="56"/>
                </a:cubicBezTo>
                <a:cubicBezTo>
                  <a:pt x="92" y="57"/>
                  <a:pt x="92" y="59"/>
                  <a:pt x="93" y="61"/>
                </a:cubicBezTo>
                <a:cubicBezTo>
                  <a:pt x="95" y="62"/>
                  <a:pt x="95" y="62"/>
                  <a:pt x="96" y="62"/>
                </a:cubicBezTo>
                <a:cubicBezTo>
                  <a:pt x="97" y="62"/>
                  <a:pt x="97" y="62"/>
                  <a:pt x="98" y="61"/>
                </a:cubicBezTo>
                <a:cubicBezTo>
                  <a:pt x="134" y="21"/>
                  <a:pt x="134" y="21"/>
                  <a:pt x="134" y="21"/>
                </a:cubicBezTo>
                <a:cubicBezTo>
                  <a:pt x="134" y="20"/>
                  <a:pt x="134" y="19"/>
                  <a:pt x="134" y="19"/>
                </a:cubicBezTo>
                <a:cubicBezTo>
                  <a:pt x="136" y="20"/>
                  <a:pt x="137" y="22"/>
                  <a:pt x="138" y="23"/>
                </a:cubicBezTo>
                <a:cubicBezTo>
                  <a:pt x="137" y="22"/>
                  <a:pt x="136" y="23"/>
                  <a:pt x="135" y="23"/>
                </a:cubicBezTo>
                <a:cubicBezTo>
                  <a:pt x="100" y="63"/>
                  <a:pt x="100" y="63"/>
                  <a:pt x="100" y="63"/>
                </a:cubicBezTo>
                <a:cubicBezTo>
                  <a:pt x="99" y="64"/>
                  <a:pt x="99" y="67"/>
                  <a:pt x="100" y="68"/>
                </a:cubicBezTo>
                <a:cubicBezTo>
                  <a:pt x="101" y="68"/>
                  <a:pt x="101" y="69"/>
                  <a:pt x="102" y="69"/>
                </a:cubicBezTo>
                <a:cubicBezTo>
                  <a:pt x="103" y="69"/>
                  <a:pt x="103" y="68"/>
                  <a:pt x="104" y="68"/>
                </a:cubicBezTo>
                <a:cubicBezTo>
                  <a:pt x="140" y="28"/>
                  <a:pt x="140" y="28"/>
                  <a:pt x="140" y="28"/>
                </a:cubicBezTo>
                <a:cubicBezTo>
                  <a:pt x="141" y="27"/>
                  <a:pt x="141" y="26"/>
                  <a:pt x="140" y="25"/>
                </a:cubicBezTo>
                <a:cubicBezTo>
                  <a:pt x="146" y="29"/>
                  <a:pt x="146" y="30"/>
                  <a:pt x="146" y="30"/>
                </a:cubicBezTo>
                <a:cubicBezTo>
                  <a:pt x="103" y="78"/>
                  <a:pt x="103" y="78"/>
                  <a:pt x="103" y="78"/>
                </a:cubicBezTo>
                <a:cubicBezTo>
                  <a:pt x="83" y="58"/>
                  <a:pt x="83" y="58"/>
                  <a:pt x="83" y="58"/>
                </a:cubicBezTo>
                <a:lnTo>
                  <a:pt x="127" y="12"/>
                </a:lnTo>
                <a:close/>
                <a:moveTo>
                  <a:pt x="51" y="77"/>
                </a:moveTo>
                <a:cubicBezTo>
                  <a:pt x="37" y="73"/>
                  <a:pt x="37" y="73"/>
                  <a:pt x="37" y="73"/>
                </a:cubicBezTo>
                <a:cubicBezTo>
                  <a:pt x="19" y="73"/>
                  <a:pt x="5" y="59"/>
                  <a:pt x="5" y="40"/>
                </a:cubicBezTo>
                <a:cubicBezTo>
                  <a:pt x="5" y="37"/>
                  <a:pt x="5" y="34"/>
                  <a:pt x="6" y="31"/>
                </a:cubicBezTo>
                <a:cubicBezTo>
                  <a:pt x="6" y="31"/>
                  <a:pt x="6" y="31"/>
                  <a:pt x="7" y="31"/>
                </a:cubicBezTo>
                <a:cubicBezTo>
                  <a:pt x="9" y="31"/>
                  <a:pt x="12" y="31"/>
                  <a:pt x="15" y="34"/>
                </a:cubicBezTo>
                <a:cubicBezTo>
                  <a:pt x="30" y="51"/>
                  <a:pt x="30" y="51"/>
                  <a:pt x="30" y="51"/>
                </a:cubicBezTo>
                <a:cubicBezTo>
                  <a:pt x="30" y="52"/>
                  <a:pt x="31" y="52"/>
                  <a:pt x="32" y="52"/>
                </a:cubicBezTo>
                <a:cubicBezTo>
                  <a:pt x="34" y="52"/>
                  <a:pt x="34" y="52"/>
                  <a:pt x="35" y="51"/>
                </a:cubicBezTo>
                <a:cubicBezTo>
                  <a:pt x="49" y="35"/>
                  <a:pt x="49" y="35"/>
                  <a:pt x="49" y="35"/>
                </a:cubicBezTo>
                <a:cubicBezTo>
                  <a:pt x="49" y="34"/>
                  <a:pt x="50" y="34"/>
                  <a:pt x="50" y="33"/>
                </a:cubicBezTo>
                <a:cubicBezTo>
                  <a:pt x="50" y="32"/>
                  <a:pt x="49" y="32"/>
                  <a:pt x="49" y="31"/>
                </a:cubicBezTo>
                <a:cubicBezTo>
                  <a:pt x="34" y="15"/>
                  <a:pt x="34" y="15"/>
                  <a:pt x="34" y="15"/>
                </a:cubicBezTo>
                <a:cubicBezTo>
                  <a:pt x="30" y="12"/>
                  <a:pt x="29" y="8"/>
                  <a:pt x="29" y="7"/>
                </a:cubicBezTo>
                <a:cubicBezTo>
                  <a:pt x="32" y="7"/>
                  <a:pt x="35" y="6"/>
                  <a:pt x="37" y="6"/>
                </a:cubicBezTo>
                <a:cubicBezTo>
                  <a:pt x="54" y="6"/>
                  <a:pt x="69" y="21"/>
                  <a:pt x="69" y="40"/>
                </a:cubicBezTo>
                <a:cubicBezTo>
                  <a:pt x="71" y="57"/>
                  <a:pt x="71" y="57"/>
                  <a:pt x="71" y="57"/>
                </a:cubicBezTo>
                <a:cubicBezTo>
                  <a:pt x="51" y="77"/>
                  <a:pt x="51" y="77"/>
                  <a:pt x="51" y="77"/>
                </a:cubicBezTo>
                <a:close/>
                <a:moveTo>
                  <a:pt x="36" y="127"/>
                </a:moveTo>
                <a:cubicBezTo>
                  <a:pt x="36" y="128"/>
                  <a:pt x="36" y="128"/>
                  <a:pt x="36" y="128"/>
                </a:cubicBezTo>
                <a:cubicBezTo>
                  <a:pt x="34" y="134"/>
                  <a:pt x="34" y="134"/>
                  <a:pt x="34" y="134"/>
                </a:cubicBezTo>
                <a:cubicBezTo>
                  <a:pt x="24" y="142"/>
                  <a:pt x="24" y="142"/>
                  <a:pt x="24" y="142"/>
                </a:cubicBezTo>
                <a:cubicBezTo>
                  <a:pt x="19" y="147"/>
                  <a:pt x="14" y="147"/>
                  <a:pt x="13" y="146"/>
                </a:cubicBezTo>
                <a:cubicBezTo>
                  <a:pt x="12" y="145"/>
                  <a:pt x="13" y="140"/>
                  <a:pt x="17" y="135"/>
                </a:cubicBezTo>
                <a:cubicBezTo>
                  <a:pt x="26" y="126"/>
                  <a:pt x="26" y="126"/>
                  <a:pt x="26" y="126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32" y="126"/>
                  <a:pt x="34" y="126"/>
                  <a:pt x="34" y="125"/>
                </a:cubicBezTo>
                <a:cubicBezTo>
                  <a:pt x="59" y="97"/>
                  <a:pt x="59" y="97"/>
                  <a:pt x="59" y="97"/>
                </a:cubicBezTo>
                <a:cubicBezTo>
                  <a:pt x="64" y="101"/>
                  <a:pt x="64" y="101"/>
                  <a:pt x="64" y="101"/>
                </a:cubicBezTo>
                <a:lnTo>
                  <a:pt x="36" y="127"/>
                </a:lnTo>
                <a:close/>
                <a:moveTo>
                  <a:pt x="145" y="144"/>
                </a:moveTo>
                <a:cubicBezTo>
                  <a:pt x="144" y="144"/>
                  <a:pt x="144" y="144"/>
                  <a:pt x="143" y="145"/>
                </a:cubicBezTo>
                <a:cubicBezTo>
                  <a:pt x="145" y="143"/>
                  <a:pt x="145" y="141"/>
                  <a:pt x="145" y="138"/>
                </a:cubicBezTo>
                <a:cubicBezTo>
                  <a:pt x="145" y="131"/>
                  <a:pt x="140" y="125"/>
                  <a:pt x="133" y="125"/>
                </a:cubicBezTo>
                <a:cubicBezTo>
                  <a:pt x="126" y="125"/>
                  <a:pt x="120" y="131"/>
                  <a:pt x="120" y="138"/>
                </a:cubicBezTo>
                <a:cubicBezTo>
                  <a:pt x="120" y="146"/>
                  <a:pt x="126" y="150"/>
                  <a:pt x="133" y="150"/>
                </a:cubicBezTo>
                <a:cubicBezTo>
                  <a:pt x="136" y="150"/>
                  <a:pt x="139" y="149"/>
                  <a:pt x="141" y="148"/>
                </a:cubicBezTo>
                <a:cubicBezTo>
                  <a:pt x="138" y="151"/>
                  <a:pt x="138" y="151"/>
                  <a:pt x="138" y="151"/>
                </a:cubicBezTo>
                <a:cubicBezTo>
                  <a:pt x="134" y="155"/>
                  <a:pt x="126" y="155"/>
                  <a:pt x="121" y="151"/>
                </a:cubicBezTo>
                <a:cubicBezTo>
                  <a:pt x="54" y="84"/>
                  <a:pt x="54" y="84"/>
                  <a:pt x="54" y="84"/>
                </a:cubicBezTo>
                <a:cubicBezTo>
                  <a:pt x="54" y="80"/>
                  <a:pt x="54" y="80"/>
                  <a:pt x="54" y="80"/>
                </a:cubicBezTo>
                <a:cubicBezTo>
                  <a:pt x="75" y="61"/>
                  <a:pt x="75" y="61"/>
                  <a:pt x="75" y="61"/>
                </a:cubicBezTo>
                <a:cubicBezTo>
                  <a:pt x="78" y="61"/>
                  <a:pt x="78" y="61"/>
                  <a:pt x="78" y="61"/>
                </a:cubicBezTo>
                <a:cubicBezTo>
                  <a:pt x="143" y="127"/>
                  <a:pt x="143" y="127"/>
                  <a:pt x="143" y="127"/>
                </a:cubicBezTo>
                <a:cubicBezTo>
                  <a:pt x="146" y="130"/>
                  <a:pt x="148" y="132"/>
                  <a:pt x="148" y="135"/>
                </a:cubicBezTo>
                <a:cubicBezTo>
                  <a:pt x="148" y="139"/>
                  <a:pt x="147" y="141"/>
                  <a:pt x="145" y="144"/>
                </a:cubicBezTo>
                <a:close/>
                <a:moveTo>
                  <a:pt x="140" y="138"/>
                </a:moveTo>
                <a:cubicBezTo>
                  <a:pt x="140" y="142"/>
                  <a:pt x="136" y="144"/>
                  <a:pt x="133" y="144"/>
                </a:cubicBezTo>
                <a:cubicBezTo>
                  <a:pt x="129" y="144"/>
                  <a:pt x="126" y="142"/>
                  <a:pt x="126" y="138"/>
                </a:cubicBezTo>
                <a:cubicBezTo>
                  <a:pt x="126" y="135"/>
                  <a:pt x="129" y="131"/>
                  <a:pt x="133" y="131"/>
                </a:cubicBezTo>
                <a:cubicBezTo>
                  <a:pt x="136" y="131"/>
                  <a:pt x="140" y="135"/>
                  <a:pt x="140" y="1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FD2DADDD-E5B1-14F6-29CE-8B68CE800271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5768976"/>
            <a:ext cx="254000" cy="276225"/>
          </a:xfrm>
          <a:custGeom>
            <a:avLst/>
            <a:gdLst>
              <a:gd name="T0" fmla="*/ 135 w 160"/>
              <a:gd name="T1" fmla="*/ 0 h 174"/>
              <a:gd name="T2" fmla="*/ 110 w 160"/>
              <a:gd name="T3" fmla="*/ 27 h 174"/>
              <a:gd name="T4" fmla="*/ 110 w 160"/>
              <a:gd name="T5" fmla="*/ 110 h 174"/>
              <a:gd name="T6" fmla="*/ 130 w 160"/>
              <a:gd name="T7" fmla="*/ 110 h 174"/>
              <a:gd name="T8" fmla="*/ 130 w 160"/>
              <a:gd name="T9" fmla="*/ 174 h 174"/>
              <a:gd name="T10" fmla="*/ 160 w 160"/>
              <a:gd name="T11" fmla="*/ 174 h 174"/>
              <a:gd name="T12" fmla="*/ 160 w 160"/>
              <a:gd name="T13" fmla="*/ 27 h 174"/>
              <a:gd name="T14" fmla="*/ 135 w 160"/>
              <a:gd name="T15" fmla="*/ 0 h 174"/>
              <a:gd name="T16" fmla="*/ 66 w 160"/>
              <a:gd name="T17" fmla="*/ 0 h 174"/>
              <a:gd name="T18" fmla="*/ 60 w 160"/>
              <a:gd name="T19" fmla="*/ 6 h 174"/>
              <a:gd name="T20" fmla="*/ 60 w 160"/>
              <a:gd name="T21" fmla="*/ 45 h 174"/>
              <a:gd name="T22" fmla="*/ 55 w 160"/>
              <a:gd name="T23" fmla="*/ 47 h 174"/>
              <a:gd name="T24" fmla="*/ 50 w 160"/>
              <a:gd name="T25" fmla="*/ 45 h 174"/>
              <a:gd name="T26" fmla="*/ 50 w 160"/>
              <a:gd name="T27" fmla="*/ 6 h 174"/>
              <a:gd name="T28" fmla="*/ 44 w 160"/>
              <a:gd name="T29" fmla="*/ 0 h 174"/>
              <a:gd name="T30" fmla="*/ 41 w 160"/>
              <a:gd name="T31" fmla="*/ 6 h 174"/>
              <a:gd name="T32" fmla="*/ 41 w 160"/>
              <a:gd name="T33" fmla="*/ 45 h 174"/>
              <a:gd name="T34" fmla="*/ 35 w 160"/>
              <a:gd name="T35" fmla="*/ 47 h 174"/>
              <a:gd name="T36" fmla="*/ 30 w 160"/>
              <a:gd name="T37" fmla="*/ 45 h 174"/>
              <a:gd name="T38" fmla="*/ 30 w 160"/>
              <a:gd name="T39" fmla="*/ 6 h 174"/>
              <a:gd name="T40" fmla="*/ 25 w 160"/>
              <a:gd name="T41" fmla="*/ 0 h 174"/>
              <a:gd name="T42" fmla="*/ 19 w 160"/>
              <a:gd name="T43" fmla="*/ 6 h 174"/>
              <a:gd name="T44" fmla="*/ 19 w 160"/>
              <a:gd name="T45" fmla="*/ 45 h 174"/>
              <a:gd name="T46" fmla="*/ 16 w 160"/>
              <a:gd name="T47" fmla="*/ 47 h 174"/>
              <a:gd name="T48" fmla="*/ 10 w 160"/>
              <a:gd name="T49" fmla="*/ 45 h 174"/>
              <a:gd name="T50" fmla="*/ 10 w 160"/>
              <a:gd name="T51" fmla="*/ 6 h 174"/>
              <a:gd name="T52" fmla="*/ 5 w 160"/>
              <a:gd name="T53" fmla="*/ 0 h 174"/>
              <a:gd name="T54" fmla="*/ 0 w 160"/>
              <a:gd name="T55" fmla="*/ 6 h 174"/>
              <a:gd name="T56" fmla="*/ 0 w 160"/>
              <a:gd name="T57" fmla="*/ 54 h 174"/>
              <a:gd name="T58" fmla="*/ 9 w 160"/>
              <a:gd name="T59" fmla="*/ 66 h 174"/>
              <a:gd name="T60" fmla="*/ 19 w 160"/>
              <a:gd name="T61" fmla="*/ 87 h 174"/>
              <a:gd name="T62" fmla="*/ 19 w 160"/>
              <a:gd name="T63" fmla="*/ 174 h 174"/>
              <a:gd name="T64" fmla="*/ 50 w 160"/>
              <a:gd name="T65" fmla="*/ 174 h 174"/>
              <a:gd name="T66" fmla="*/ 50 w 160"/>
              <a:gd name="T67" fmla="*/ 87 h 174"/>
              <a:gd name="T68" fmla="*/ 62 w 160"/>
              <a:gd name="T69" fmla="*/ 66 h 174"/>
              <a:gd name="T70" fmla="*/ 71 w 160"/>
              <a:gd name="T71" fmla="*/ 54 h 174"/>
              <a:gd name="T72" fmla="*/ 71 w 160"/>
              <a:gd name="T73" fmla="*/ 6 h 174"/>
              <a:gd name="T74" fmla="*/ 66 w 160"/>
              <a:gd name="T75" fmla="*/ 0 h 174"/>
              <a:gd name="T76" fmla="*/ 66 w 160"/>
              <a:gd name="T77" fmla="*/ 0 h 174"/>
              <a:gd name="T78" fmla="*/ 66 w 160"/>
              <a:gd name="T79" fmla="*/ 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74">
                <a:moveTo>
                  <a:pt x="135" y="0"/>
                </a:moveTo>
                <a:cubicBezTo>
                  <a:pt x="121" y="0"/>
                  <a:pt x="110" y="14"/>
                  <a:pt x="110" y="27"/>
                </a:cubicBezTo>
                <a:cubicBezTo>
                  <a:pt x="110" y="110"/>
                  <a:pt x="110" y="110"/>
                  <a:pt x="110" y="110"/>
                </a:cubicBezTo>
                <a:cubicBezTo>
                  <a:pt x="130" y="110"/>
                  <a:pt x="130" y="110"/>
                  <a:pt x="130" y="110"/>
                </a:cubicBezTo>
                <a:cubicBezTo>
                  <a:pt x="130" y="174"/>
                  <a:pt x="130" y="174"/>
                  <a:pt x="130" y="174"/>
                </a:cubicBezTo>
                <a:cubicBezTo>
                  <a:pt x="160" y="174"/>
                  <a:pt x="160" y="174"/>
                  <a:pt x="160" y="174"/>
                </a:cubicBezTo>
                <a:cubicBezTo>
                  <a:pt x="160" y="27"/>
                  <a:pt x="160" y="27"/>
                  <a:pt x="160" y="27"/>
                </a:cubicBezTo>
                <a:cubicBezTo>
                  <a:pt x="160" y="14"/>
                  <a:pt x="149" y="0"/>
                  <a:pt x="135" y="0"/>
                </a:cubicBezTo>
                <a:close/>
                <a:moveTo>
                  <a:pt x="66" y="0"/>
                </a:moveTo>
                <a:cubicBezTo>
                  <a:pt x="62" y="0"/>
                  <a:pt x="60" y="4"/>
                  <a:pt x="60" y="6"/>
                </a:cubicBezTo>
                <a:cubicBezTo>
                  <a:pt x="60" y="45"/>
                  <a:pt x="60" y="45"/>
                  <a:pt x="60" y="45"/>
                </a:cubicBezTo>
                <a:cubicBezTo>
                  <a:pt x="60" y="47"/>
                  <a:pt x="58" y="47"/>
                  <a:pt x="55" y="47"/>
                </a:cubicBezTo>
                <a:cubicBezTo>
                  <a:pt x="53" y="47"/>
                  <a:pt x="50" y="47"/>
                  <a:pt x="50" y="45"/>
                </a:cubicBezTo>
                <a:cubicBezTo>
                  <a:pt x="50" y="6"/>
                  <a:pt x="50" y="6"/>
                  <a:pt x="50" y="6"/>
                </a:cubicBezTo>
                <a:cubicBezTo>
                  <a:pt x="50" y="4"/>
                  <a:pt x="48" y="0"/>
                  <a:pt x="44" y="0"/>
                </a:cubicBezTo>
                <a:cubicBezTo>
                  <a:pt x="42" y="0"/>
                  <a:pt x="41" y="4"/>
                  <a:pt x="41" y="6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7"/>
                  <a:pt x="37" y="47"/>
                  <a:pt x="35" y="47"/>
                </a:cubicBezTo>
                <a:cubicBezTo>
                  <a:pt x="32" y="47"/>
                  <a:pt x="30" y="47"/>
                  <a:pt x="30" y="45"/>
                </a:cubicBezTo>
                <a:cubicBezTo>
                  <a:pt x="30" y="6"/>
                  <a:pt x="30" y="6"/>
                  <a:pt x="30" y="6"/>
                </a:cubicBezTo>
                <a:cubicBezTo>
                  <a:pt x="30" y="4"/>
                  <a:pt x="28" y="0"/>
                  <a:pt x="25" y="0"/>
                </a:cubicBezTo>
                <a:cubicBezTo>
                  <a:pt x="23" y="0"/>
                  <a:pt x="19" y="4"/>
                  <a:pt x="19" y="6"/>
                </a:cubicBezTo>
                <a:cubicBezTo>
                  <a:pt x="19" y="45"/>
                  <a:pt x="19" y="45"/>
                  <a:pt x="19" y="45"/>
                </a:cubicBezTo>
                <a:cubicBezTo>
                  <a:pt x="19" y="47"/>
                  <a:pt x="18" y="47"/>
                  <a:pt x="16" y="47"/>
                </a:cubicBezTo>
                <a:cubicBezTo>
                  <a:pt x="12" y="47"/>
                  <a:pt x="10" y="47"/>
                  <a:pt x="10" y="45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4"/>
                  <a:pt x="9" y="0"/>
                  <a:pt x="5" y="0"/>
                </a:cubicBezTo>
                <a:cubicBezTo>
                  <a:pt x="2" y="0"/>
                  <a:pt x="0" y="4"/>
                  <a:pt x="0" y="6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60"/>
                  <a:pt x="3" y="62"/>
                  <a:pt x="9" y="66"/>
                </a:cubicBezTo>
                <a:cubicBezTo>
                  <a:pt x="14" y="70"/>
                  <a:pt x="19" y="76"/>
                  <a:pt x="19" y="87"/>
                </a:cubicBezTo>
                <a:cubicBezTo>
                  <a:pt x="19" y="174"/>
                  <a:pt x="19" y="174"/>
                  <a:pt x="19" y="174"/>
                </a:cubicBezTo>
                <a:cubicBezTo>
                  <a:pt x="50" y="174"/>
                  <a:pt x="50" y="174"/>
                  <a:pt x="50" y="174"/>
                </a:cubicBezTo>
                <a:cubicBezTo>
                  <a:pt x="50" y="87"/>
                  <a:pt x="50" y="87"/>
                  <a:pt x="50" y="87"/>
                </a:cubicBezTo>
                <a:cubicBezTo>
                  <a:pt x="50" y="76"/>
                  <a:pt x="57" y="70"/>
                  <a:pt x="62" y="66"/>
                </a:cubicBezTo>
                <a:cubicBezTo>
                  <a:pt x="66" y="62"/>
                  <a:pt x="71" y="60"/>
                  <a:pt x="71" y="54"/>
                </a:cubicBezTo>
                <a:cubicBezTo>
                  <a:pt x="71" y="6"/>
                  <a:pt x="71" y="6"/>
                  <a:pt x="71" y="6"/>
                </a:cubicBezTo>
                <a:cubicBezTo>
                  <a:pt x="71" y="4"/>
                  <a:pt x="67" y="0"/>
                  <a:pt x="66" y="0"/>
                </a:cubicBezTo>
                <a:close/>
                <a:moveTo>
                  <a:pt x="66" y="0"/>
                </a:moveTo>
                <a:cubicBezTo>
                  <a:pt x="66" y="0"/>
                  <a:pt x="66" y="0"/>
                  <a:pt x="66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3A62E8CC-9E3D-9BF7-D1A9-57DEE3FADC11}"/>
              </a:ext>
            </a:extLst>
          </p:cNvPr>
          <p:cNvSpPr>
            <a:spLocks noEditPoints="1"/>
          </p:cNvSpPr>
          <p:nvPr/>
        </p:nvSpPr>
        <p:spPr bwMode="auto">
          <a:xfrm>
            <a:off x="10152063" y="5781676"/>
            <a:ext cx="144463" cy="254000"/>
          </a:xfrm>
          <a:custGeom>
            <a:avLst/>
            <a:gdLst>
              <a:gd name="T0" fmla="*/ 91 w 91"/>
              <a:gd name="T1" fmla="*/ 111 h 160"/>
              <a:gd name="T2" fmla="*/ 46 w 91"/>
              <a:gd name="T3" fmla="*/ 160 h 160"/>
              <a:gd name="T4" fmla="*/ 0 w 91"/>
              <a:gd name="T5" fmla="*/ 111 h 160"/>
              <a:gd name="T6" fmla="*/ 27 w 91"/>
              <a:gd name="T7" fmla="*/ 67 h 160"/>
              <a:gd name="T8" fmla="*/ 27 w 91"/>
              <a:gd name="T9" fmla="*/ 12 h 160"/>
              <a:gd name="T10" fmla="*/ 19 w 91"/>
              <a:gd name="T11" fmla="*/ 12 h 160"/>
              <a:gd name="T12" fmla="*/ 14 w 91"/>
              <a:gd name="T13" fmla="*/ 5 h 160"/>
              <a:gd name="T14" fmla="*/ 19 w 91"/>
              <a:gd name="T15" fmla="*/ 0 h 160"/>
              <a:gd name="T16" fmla="*/ 32 w 91"/>
              <a:gd name="T17" fmla="*/ 0 h 160"/>
              <a:gd name="T18" fmla="*/ 37 w 91"/>
              <a:gd name="T19" fmla="*/ 5 h 160"/>
              <a:gd name="T20" fmla="*/ 37 w 91"/>
              <a:gd name="T21" fmla="*/ 71 h 160"/>
              <a:gd name="T22" fmla="*/ 33 w 91"/>
              <a:gd name="T23" fmla="*/ 75 h 160"/>
              <a:gd name="T24" fmla="*/ 10 w 91"/>
              <a:gd name="T25" fmla="*/ 111 h 160"/>
              <a:gd name="T26" fmla="*/ 10 w 91"/>
              <a:gd name="T27" fmla="*/ 120 h 160"/>
              <a:gd name="T28" fmla="*/ 81 w 91"/>
              <a:gd name="T29" fmla="*/ 120 h 160"/>
              <a:gd name="T30" fmla="*/ 82 w 91"/>
              <a:gd name="T31" fmla="*/ 111 h 160"/>
              <a:gd name="T32" fmla="*/ 58 w 91"/>
              <a:gd name="T33" fmla="*/ 75 h 160"/>
              <a:gd name="T34" fmla="*/ 55 w 91"/>
              <a:gd name="T35" fmla="*/ 71 h 160"/>
              <a:gd name="T36" fmla="*/ 55 w 91"/>
              <a:gd name="T37" fmla="*/ 5 h 160"/>
              <a:gd name="T38" fmla="*/ 60 w 91"/>
              <a:gd name="T39" fmla="*/ 0 h 160"/>
              <a:gd name="T40" fmla="*/ 72 w 91"/>
              <a:gd name="T41" fmla="*/ 0 h 160"/>
              <a:gd name="T42" fmla="*/ 77 w 91"/>
              <a:gd name="T43" fmla="*/ 5 h 160"/>
              <a:gd name="T44" fmla="*/ 72 w 91"/>
              <a:gd name="T45" fmla="*/ 12 h 160"/>
              <a:gd name="T46" fmla="*/ 65 w 91"/>
              <a:gd name="T47" fmla="*/ 12 h 160"/>
              <a:gd name="T48" fmla="*/ 65 w 91"/>
              <a:gd name="T49" fmla="*/ 67 h 160"/>
              <a:gd name="T50" fmla="*/ 91 w 91"/>
              <a:gd name="T51" fmla="*/ 111 h 160"/>
              <a:gd name="T52" fmla="*/ 35 w 91"/>
              <a:gd name="T53" fmla="*/ 102 h 160"/>
              <a:gd name="T54" fmla="*/ 39 w 91"/>
              <a:gd name="T55" fmla="*/ 106 h 160"/>
              <a:gd name="T56" fmla="*/ 35 w 91"/>
              <a:gd name="T57" fmla="*/ 110 h 160"/>
              <a:gd name="T58" fmla="*/ 32 w 91"/>
              <a:gd name="T59" fmla="*/ 106 h 160"/>
              <a:gd name="T60" fmla="*/ 35 w 91"/>
              <a:gd name="T61" fmla="*/ 102 h 160"/>
              <a:gd name="T62" fmla="*/ 35 w 91"/>
              <a:gd name="T63" fmla="*/ 105 h 160"/>
              <a:gd name="T64" fmla="*/ 34 w 91"/>
              <a:gd name="T65" fmla="*/ 106 h 160"/>
              <a:gd name="T66" fmla="*/ 35 w 91"/>
              <a:gd name="T67" fmla="*/ 107 h 160"/>
              <a:gd name="T68" fmla="*/ 37 w 91"/>
              <a:gd name="T69" fmla="*/ 106 h 160"/>
              <a:gd name="T70" fmla="*/ 35 w 91"/>
              <a:gd name="T71" fmla="*/ 105 h 160"/>
              <a:gd name="T72" fmla="*/ 41 w 91"/>
              <a:gd name="T73" fmla="*/ 89 h 160"/>
              <a:gd name="T74" fmla="*/ 46 w 91"/>
              <a:gd name="T75" fmla="*/ 83 h 160"/>
              <a:gd name="T76" fmla="*/ 50 w 91"/>
              <a:gd name="T77" fmla="*/ 89 h 160"/>
              <a:gd name="T78" fmla="*/ 46 w 91"/>
              <a:gd name="T79" fmla="*/ 95 h 160"/>
              <a:gd name="T80" fmla="*/ 41 w 91"/>
              <a:gd name="T81" fmla="*/ 89 h 160"/>
              <a:gd name="T82" fmla="*/ 43 w 91"/>
              <a:gd name="T83" fmla="*/ 89 h 160"/>
              <a:gd name="T84" fmla="*/ 46 w 91"/>
              <a:gd name="T85" fmla="*/ 92 h 160"/>
              <a:gd name="T86" fmla="*/ 48 w 91"/>
              <a:gd name="T87" fmla="*/ 89 h 160"/>
              <a:gd name="T88" fmla="*/ 46 w 91"/>
              <a:gd name="T89" fmla="*/ 86 h 160"/>
              <a:gd name="T90" fmla="*/ 43 w 91"/>
              <a:gd name="T91" fmla="*/ 89 h 160"/>
              <a:gd name="T92" fmla="*/ 43 w 91"/>
              <a:gd name="T93" fmla="*/ 89 h 160"/>
              <a:gd name="T94" fmla="*/ 43 w 91"/>
              <a:gd name="T95" fmla="*/ 8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1" h="160">
                <a:moveTo>
                  <a:pt x="91" y="111"/>
                </a:moveTo>
                <a:cubicBezTo>
                  <a:pt x="91" y="138"/>
                  <a:pt x="71" y="160"/>
                  <a:pt x="46" y="160"/>
                </a:cubicBezTo>
                <a:cubicBezTo>
                  <a:pt x="20" y="160"/>
                  <a:pt x="0" y="138"/>
                  <a:pt x="0" y="111"/>
                </a:cubicBezTo>
                <a:cubicBezTo>
                  <a:pt x="0" y="92"/>
                  <a:pt x="10" y="75"/>
                  <a:pt x="27" y="67"/>
                </a:cubicBezTo>
                <a:cubicBezTo>
                  <a:pt x="27" y="12"/>
                  <a:pt x="27" y="12"/>
                  <a:pt x="27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6" y="12"/>
                  <a:pt x="14" y="9"/>
                  <a:pt x="14" y="5"/>
                </a:cubicBezTo>
                <a:cubicBezTo>
                  <a:pt x="14" y="3"/>
                  <a:pt x="16" y="0"/>
                  <a:pt x="19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5" y="0"/>
                  <a:pt x="37" y="3"/>
                  <a:pt x="37" y="5"/>
                </a:cubicBezTo>
                <a:cubicBezTo>
                  <a:pt x="37" y="71"/>
                  <a:pt x="37" y="71"/>
                  <a:pt x="37" y="71"/>
                </a:cubicBezTo>
                <a:cubicBezTo>
                  <a:pt x="37" y="73"/>
                  <a:pt x="35" y="75"/>
                  <a:pt x="33" y="75"/>
                </a:cubicBezTo>
                <a:cubicBezTo>
                  <a:pt x="19" y="81"/>
                  <a:pt x="10" y="95"/>
                  <a:pt x="10" y="111"/>
                </a:cubicBezTo>
                <a:cubicBezTo>
                  <a:pt x="10" y="115"/>
                  <a:pt x="10" y="117"/>
                  <a:pt x="10" y="120"/>
                </a:cubicBezTo>
                <a:cubicBezTo>
                  <a:pt x="81" y="120"/>
                  <a:pt x="81" y="120"/>
                  <a:pt x="81" y="120"/>
                </a:cubicBezTo>
                <a:cubicBezTo>
                  <a:pt x="82" y="117"/>
                  <a:pt x="82" y="115"/>
                  <a:pt x="82" y="111"/>
                </a:cubicBezTo>
                <a:cubicBezTo>
                  <a:pt x="82" y="96"/>
                  <a:pt x="72" y="81"/>
                  <a:pt x="58" y="75"/>
                </a:cubicBezTo>
                <a:cubicBezTo>
                  <a:pt x="56" y="75"/>
                  <a:pt x="55" y="73"/>
                  <a:pt x="55" y="71"/>
                </a:cubicBezTo>
                <a:cubicBezTo>
                  <a:pt x="55" y="5"/>
                  <a:pt x="55" y="5"/>
                  <a:pt x="55" y="5"/>
                </a:cubicBezTo>
                <a:cubicBezTo>
                  <a:pt x="55" y="3"/>
                  <a:pt x="57" y="0"/>
                  <a:pt x="60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5" y="0"/>
                  <a:pt x="77" y="3"/>
                  <a:pt x="77" y="5"/>
                </a:cubicBezTo>
                <a:cubicBezTo>
                  <a:pt x="77" y="9"/>
                  <a:pt x="75" y="12"/>
                  <a:pt x="72" y="12"/>
                </a:cubicBezTo>
                <a:cubicBezTo>
                  <a:pt x="65" y="12"/>
                  <a:pt x="65" y="12"/>
                  <a:pt x="65" y="12"/>
                </a:cubicBezTo>
                <a:cubicBezTo>
                  <a:pt x="65" y="67"/>
                  <a:pt x="65" y="67"/>
                  <a:pt x="65" y="67"/>
                </a:cubicBezTo>
                <a:cubicBezTo>
                  <a:pt x="81" y="75"/>
                  <a:pt x="91" y="93"/>
                  <a:pt x="91" y="111"/>
                </a:cubicBezTo>
                <a:close/>
                <a:moveTo>
                  <a:pt x="35" y="102"/>
                </a:moveTo>
                <a:cubicBezTo>
                  <a:pt x="37" y="102"/>
                  <a:pt x="39" y="104"/>
                  <a:pt x="39" y="106"/>
                </a:cubicBezTo>
                <a:cubicBezTo>
                  <a:pt x="39" y="108"/>
                  <a:pt x="37" y="110"/>
                  <a:pt x="35" y="110"/>
                </a:cubicBezTo>
                <a:cubicBezTo>
                  <a:pt x="33" y="110"/>
                  <a:pt x="32" y="108"/>
                  <a:pt x="32" y="106"/>
                </a:cubicBezTo>
                <a:cubicBezTo>
                  <a:pt x="32" y="104"/>
                  <a:pt x="33" y="102"/>
                  <a:pt x="35" y="102"/>
                </a:cubicBezTo>
                <a:close/>
                <a:moveTo>
                  <a:pt x="35" y="105"/>
                </a:moveTo>
                <a:cubicBezTo>
                  <a:pt x="35" y="105"/>
                  <a:pt x="34" y="105"/>
                  <a:pt x="34" y="106"/>
                </a:cubicBezTo>
                <a:cubicBezTo>
                  <a:pt x="34" y="107"/>
                  <a:pt x="35" y="107"/>
                  <a:pt x="35" y="107"/>
                </a:cubicBezTo>
                <a:cubicBezTo>
                  <a:pt x="36" y="107"/>
                  <a:pt x="37" y="107"/>
                  <a:pt x="37" y="106"/>
                </a:cubicBezTo>
                <a:cubicBezTo>
                  <a:pt x="37" y="105"/>
                  <a:pt x="36" y="105"/>
                  <a:pt x="35" y="105"/>
                </a:cubicBezTo>
                <a:close/>
                <a:moveTo>
                  <a:pt x="41" y="89"/>
                </a:moveTo>
                <a:cubicBezTo>
                  <a:pt x="41" y="85"/>
                  <a:pt x="43" y="83"/>
                  <a:pt x="46" y="83"/>
                </a:cubicBezTo>
                <a:cubicBezTo>
                  <a:pt x="48" y="83"/>
                  <a:pt x="50" y="85"/>
                  <a:pt x="50" y="89"/>
                </a:cubicBezTo>
                <a:cubicBezTo>
                  <a:pt x="50" y="92"/>
                  <a:pt x="48" y="95"/>
                  <a:pt x="46" y="95"/>
                </a:cubicBezTo>
                <a:cubicBezTo>
                  <a:pt x="43" y="95"/>
                  <a:pt x="41" y="92"/>
                  <a:pt x="41" y="89"/>
                </a:cubicBezTo>
                <a:close/>
                <a:moveTo>
                  <a:pt x="43" y="89"/>
                </a:moveTo>
                <a:cubicBezTo>
                  <a:pt x="43" y="91"/>
                  <a:pt x="44" y="92"/>
                  <a:pt x="46" y="92"/>
                </a:cubicBezTo>
                <a:cubicBezTo>
                  <a:pt x="47" y="92"/>
                  <a:pt x="48" y="91"/>
                  <a:pt x="48" y="89"/>
                </a:cubicBezTo>
                <a:cubicBezTo>
                  <a:pt x="48" y="88"/>
                  <a:pt x="47" y="86"/>
                  <a:pt x="46" y="86"/>
                </a:cubicBezTo>
                <a:cubicBezTo>
                  <a:pt x="44" y="86"/>
                  <a:pt x="43" y="88"/>
                  <a:pt x="43" y="89"/>
                </a:cubicBezTo>
                <a:close/>
                <a:moveTo>
                  <a:pt x="43" y="89"/>
                </a:moveTo>
                <a:cubicBezTo>
                  <a:pt x="43" y="89"/>
                  <a:pt x="43" y="89"/>
                  <a:pt x="43" y="8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1DA5B041-5498-2922-1122-74E12E8B8EFA}"/>
              </a:ext>
            </a:extLst>
          </p:cNvPr>
          <p:cNvSpPr>
            <a:spLocks noEditPoints="1"/>
          </p:cNvSpPr>
          <p:nvPr/>
        </p:nvSpPr>
        <p:spPr bwMode="auto">
          <a:xfrm>
            <a:off x="11209338" y="5780088"/>
            <a:ext cx="231775" cy="254000"/>
          </a:xfrm>
          <a:custGeom>
            <a:avLst/>
            <a:gdLst>
              <a:gd name="T0" fmla="*/ 43 w 146"/>
              <a:gd name="T1" fmla="*/ 88 h 160"/>
              <a:gd name="T2" fmla="*/ 37 w 146"/>
              <a:gd name="T3" fmla="*/ 101 h 160"/>
              <a:gd name="T4" fmla="*/ 24 w 146"/>
              <a:gd name="T5" fmla="*/ 108 h 160"/>
              <a:gd name="T6" fmla="*/ 51 w 146"/>
              <a:gd name="T7" fmla="*/ 135 h 160"/>
              <a:gd name="T8" fmla="*/ 48 w 146"/>
              <a:gd name="T9" fmla="*/ 135 h 160"/>
              <a:gd name="T10" fmla="*/ 48 w 146"/>
              <a:gd name="T11" fmla="*/ 160 h 160"/>
              <a:gd name="T12" fmla="*/ 104 w 146"/>
              <a:gd name="T13" fmla="*/ 160 h 160"/>
              <a:gd name="T14" fmla="*/ 104 w 146"/>
              <a:gd name="T15" fmla="*/ 135 h 160"/>
              <a:gd name="T16" fmla="*/ 87 w 146"/>
              <a:gd name="T17" fmla="*/ 135 h 160"/>
              <a:gd name="T18" fmla="*/ 43 w 146"/>
              <a:gd name="T19" fmla="*/ 88 h 160"/>
              <a:gd name="T20" fmla="*/ 99 w 146"/>
              <a:gd name="T21" fmla="*/ 155 h 160"/>
              <a:gd name="T22" fmla="*/ 53 w 146"/>
              <a:gd name="T23" fmla="*/ 155 h 160"/>
              <a:gd name="T24" fmla="*/ 53 w 146"/>
              <a:gd name="T25" fmla="*/ 140 h 160"/>
              <a:gd name="T26" fmla="*/ 99 w 146"/>
              <a:gd name="T27" fmla="*/ 140 h 160"/>
              <a:gd name="T28" fmla="*/ 99 w 146"/>
              <a:gd name="T29" fmla="*/ 155 h 160"/>
              <a:gd name="T30" fmla="*/ 21 w 146"/>
              <a:gd name="T31" fmla="*/ 73 h 160"/>
              <a:gd name="T32" fmla="*/ 12 w 146"/>
              <a:gd name="T33" fmla="*/ 81 h 160"/>
              <a:gd name="T34" fmla="*/ 21 w 146"/>
              <a:gd name="T35" fmla="*/ 90 h 160"/>
              <a:gd name="T36" fmla="*/ 30 w 146"/>
              <a:gd name="T37" fmla="*/ 81 h 160"/>
              <a:gd name="T38" fmla="*/ 21 w 146"/>
              <a:gd name="T39" fmla="*/ 73 h 160"/>
              <a:gd name="T40" fmla="*/ 42 w 146"/>
              <a:gd name="T41" fmla="*/ 81 h 160"/>
              <a:gd name="T42" fmla="*/ 42 w 146"/>
              <a:gd name="T43" fmla="*/ 79 h 160"/>
              <a:gd name="T44" fmla="*/ 21 w 146"/>
              <a:gd name="T45" fmla="*/ 58 h 160"/>
              <a:gd name="T46" fmla="*/ 0 w 146"/>
              <a:gd name="T47" fmla="*/ 81 h 160"/>
              <a:gd name="T48" fmla="*/ 21 w 146"/>
              <a:gd name="T49" fmla="*/ 103 h 160"/>
              <a:gd name="T50" fmla="*/ 42 w 146"/>
              <a:gd name="T51" fmla="*/ 81 h 160"/>
              <a:gd name="T52" fmla="*/ 21 w 146"/>
              <a:gd name="T53" fmla="*/ 99 h 160"/>
              <a:gd name="T54" fmla="*/ 6 w 146"/>
              <a:gd name="T55" fmla="*/ 81 h 160"/>
              <a:gd name="T56" fmla="*/ 21 w 146"/>
              <a:gd name="T57" fmla="*/ 64 h 160"/>
              <a:gd name="T58" fmla="*/ 37 w 146"/>
              <a:gd name="T59" fmla="*/ 81 h 160"/>
              <a:gd name="T60" fmla="*/ 21 w 146"/>
              <a:gd name="T61" fmla="*/ 99 h 160"/>
              <a:gd name="T62" fmla="*/ 145 w 146"/>
              <a:gd name="T63" fmla="*/ 17 h 160"/>
              <a:gd name="T64" fmla="*/ 142 w 146"/>
              <a:gd name="T65" fmla="*/ 17 h 160"/>
              <a:gd name="T66" fmla="*/ 127 w 146"/>
              <a:gd name="T67" fmla="*/ 46 h 160"/>
              <a:gd name="T68" fmla="*/ 109 w 146"/>
              <a:gd name="T69" fmla="*/ 42 h 160"/>
              <a:gd name="T70" fmla="*/ 98 w 146"/>
              <a:gd name="T71" fmla="*/ 21 h 160"/>
              <a:gd name="T72" fmla="*/ 104 w 146"/>
              <a:gd name="T73" fmla="*/ 6 h 160"/>
              <a:gd name="T74" fmla="*/ 135 w 146"/>
              <a:gd name="T75" fmla="*/ 8 h 160"/>
              <a:gd name="T76" fmla="*/ 136 w 146"/>
              <a:gd name="T77" fmla="*/ 7 h 160"/>
              <a:gd name="T78" fmla="*/ 138 w 146"/>
              <a:gd name="T79" fmla="*/ 6 h 160"/>
              <a:gd name="T80" fmla="*/ 138 w 146"/>
              <a:gd name="T81" fmla="*/ 4 h 160"/>
              <a:gd name="T82" fmla="*/ 135 w 146"/>
              <a:gd name="T83" fmla="*/ 2 h 160"/>
              <a:gd name="T84" fmla="*/ 102 w 146"/>
              <a:gd name="T85" fmla="*/ 0 h 160"/>
              <a:gd name="T86" fmla="*/ 100 w 146"/>
              <a:gd name="T87" fmla="*/ 2 h 160"/>
              <a:gd name="T88" fmla="*/ 95 w 146"/>
              <a:gd name="T89" fmla="*/ 15 h 160"/>
              <a:gd name="T90" fmla="*/ 84 w 146"/>
              <a:gd name="T91" fmla="*/ 21 h 160"/>
              <a:gd name="T92" fmla="*/ 86 w 146"/>
              <a:gd name="T93" fmla="*/ 27 h 160"/>
              <a:gd name="T94" fmla="*/ 32 w 146"/>
              <a:gd name="T95" fmla="*/ 58 h 160"/>
              <a:gd name="T96" fmla="*/ 42 w 146"/>
              <a:gd name="T97" fmla="*/ 67 h 160"/>
              <a:gd name="T98" fmla="*/ 45 w 146"/>
              <a:gd name="T99" fmla="*/ 82 h 160"/>
              <a:gd name="T100" fmla="*/ 98 w 146"/>
              <a:gd name="T101" fmla="*/ 52 h 160"/>
              <a:gd name="T102" fmla="*/ 100 w 146"/>
              <a:gd name="T103" fmla="*/ 56 h 160"/>
              <a:gd name="T104" fmla="*/ 110 w 146"/>
              <a:gd name="T105" fmla="*/ 51 h 160"/>
              <a:gd name="T106" fmla="*/ 113 w 146"/>
              <a:gd name="T107" fmla="*/ 49 h 160"/>
              <a:gd name="T108" fmla="*/ 112 w 146"/>
              <a:gd name="T109" fmla="*/ 49 h 160"/>
              <a:gd name="T110" fmla="*/ 113 w 146"/>
              <a:gd name="T111" fmla="*/ 49 h 160"/>
              <a:gd name="T112" fmla="*/ 113 w 146"/>
              <a:gd name="T113" fmla="*/ 49 h 160"/>
              <a:gd name="T114" fmla="*/ 127 w 146"/>
              <a:gd name="T115" fmla="*/ 52 h 160"/>
              <a:gd name="T116" fmla="*/ 128 w 146"/>
              <a:gd name="T117" fmla="*/ 52 h 160"/>
              <a:gd name="T118" fmla="*/ 130 w 146"/>
              <a:gd name="T119" fmla="*/ 51 h 160"/>
              <a:gd name="T120" fmla="*/ 146 w 146"/>
              <a:gd name="T121" fmla="*/ 20 h 160"/>
              <a:gd name="T122" fmla="*/ 145 w 146"/>
              <a:gd name="T123" fmla="*/ 1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6" h="160">
                <a:moveTo>
                  <a:pt x="43" y="88"/>
                </a:moveTo>
                <a:cubicBezTo>
                  <a:pt x="43" y="88"/>
                  <a:pt x="43" y="94"/>
                  <a:pt x="37" y="101"/>
                </a:cubicBezTo>
                <a:cubicBezTo>
                  <a:pt x="31" y="107"/>
                  <a:pt x="24" y="108"/>
                  <a:pt x="24" y="108"/>
                </a:cubicBezTo>
                <a:cubicBezTo>
                  <a:pt x="51" y="135"/>
                  <a:pt x="51" y="135"/>
                  <a:pt x="51" y="135"/>
                </a:cubicBezTo>
                <a:cubicBezTo>
                  <a:pt x="48" y="135"/>
                  <a:pt x="48" y="135"/>
                  <a:pt x="48" y="135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104" y="160"/>
                  <a:pt x="104" y="160"/>
                  <a:pt x="104" y="160"/>
                </a:cubicBezTo>
                <a:cubicBezTo>
                  <a:pt x="104" y="135"/>
                  <a:pt x="104" y="135"/>
                  <a:pt x="104" y="135"/>
                </a:cubicBezTo>
                <a:cubicBezTo>
                  <a:pt x="87" y="135"/>
                  <a:pt x="87" y="135"/>
                  <a:pt x="87" y="135"/>
                </a:cubicBezTo>
                <a:lnTo>
                  <a:pt x="43" y="88"/>
                </a:lnTo>
                <a:close/>
                <a:moveTo>
                  <a:pt x="99" y="155"/>
                </a:moveTo>
                <a:cubicBezTo>
                  <a:pt x="53" y="155"/>
                  <a:pt x="53" y="155"/>
                  <a:pt x="53" y="155"/>
                </a:cubicBezTo>
                <a:cubicBezTo>
                  <a:pt x="53" y="140"/>
                  <a:pt x="53" y="140"/>
                  <a:pt x="53" y="140"/>
                </a:cubicBezTo>
                <a:cubicBezTo>
                  <a:pt x="99" y="140"/>
                  <a:pt x="99" y="140"/>
                  <a:pt x="99" y="140"/>
                </a:cubicBezTo>
                <a:lnTo>
                  <a:pt x="99" y="155"/>
                </a:lnTo>
                <a:close/>
                <a:moveTo>
                  <a:pt x="21" y="73"/>
                </a:moveTo>
                <a:cubicBezTo>
                  <a:pt x="16" y="73"/>
                  <a:pt x="12" y="77"/>
                  <a:pt x="12" y="81"/>
                </a:cubicBezTo>
                <a:cubicBezTo>
                  <a:pt x="12" y="86"/>
                  <a:pt x="16" y="90"/>
                  <a:pt x="21" y="90"/>
                </a:cubicBezTo>
                <a:cubicBezTo>
                  <a:pt x="25" y="90"/>
                  <a:pt x="30" y="86"/>
                  <a:pt x="30" y="81"/>
                </a:cubicBezTo>
                <a:cubicBezTo>
                  <a:pt x="30" y="77"/>
                  <a:pt x="25" y="73"/>
                  <a:pt x="21" y="73"/>
                </a:cubicBezTo>
                <a:close/>
                <a:moveTo>
                  <a:pt x="42" y="81"/>
                </a:moveTo>
                <a:cubicBezTo>
                  <a:pt x="42" y="81"/>
                  <a:pt x="42" y="80"/>
                  <a:pt x="42" y="79"/>
                </a:cubicBezTo>
                <a:cubicBezTo>
                  <a:pt x="41" y="67"/>
                  <a:pt x="32" y="58"/>
                  <a:pt x="21" y="58"/>
                </a:cubicBezTo>
                <a:cubicBezTo>
                  <a:pt x="9" y="58"/>
                  <a:pt x="0" y="69"/>
                  <a:pt x="0" y="81"/>
                </a:cubicBezTo>
                <a:cubicBezTo>
                  <a:pt x="0" y="94"/>
                  <a:pt x="9" y="103"/>
                  <a:pt x="21" y="103"/>
                </a:cubicBezTo>
                <a:cubicBezTo>
                  <a:pt x="33" y="103"/>
                  <a:pt x="42" y="94"/>
                  <a:pt x="42" y="81"/>
                </a:cubicBezTo>
                <a:close/>
                <a:moveTo>
                  <a:pt x="21" y="99"/>
                </a:moveTo>
                <a:cubicBezTo>
                  <a:pt x="12" y="99"/>
                  <a:pt x="6" y="90"/>
                  <a:pt x="6" y="81"/>
                </a:cubicBezTo>
                <a:cubicBezTo>
                  <a:pt x="6" y="71"/>
                  <a:pt x="12" y="64"/>
                  <a:pt x="21" y="64"/>
                </a:cubicBezTo>
                <a:cubicBezTo>
                  <a:pt x="30" y="64"/>
                  <a:pt x="37" y="71"/>
                  <a:pt x="37" y="81"/>
                </a:cubicBezTo>
                <a:cubicBezTo>
                  <a:pt x="37" y="90"/>
                  <a:pt x="30" y="99"/>
                  <a:pt x="21" y="99"/>
                </a:cubicBezTo>
                <a:close/>
                <a:moveTo>
                  <a:pt x="145" y="17"/>
                </a:moveTo>
                <a:cubicBezTo>
                  <a:pt x="144" y="15"/>
                  <a:pt x="143" y="15"/>
                  <a:pt x="142" y="17"/>
                </a:cubicBezTo>
                <a:cubicBezTo>
                  <a:pt x="127" y="46"/>
                  <a:pt x="127" y="46"/>
                  <a:pt x="127" y="46"/>
                </a:cubicBezTo>
                <a:cubicBezTo>
                  <a:pt x="109" y="42"/>
                  <a:pt x="109" y="42"/>
                  <a:pt x="109" y="42"/>
                </a:cubicBezTo>
                <a:cubicBezTo>
                  <a:pt x="98" y="21"/>
                  <a:pt x="98" y="21"/>
                  <a:pt x="98" y="21"/>
                </a:cubicBezTo>
                <a:cubicBezTo>
                  <a:pt x="104" y="6"/>
                  <a:pt x="104" y="6"/>
                  <a:pt x="104" y="6"/>
                </a:cubicBezTo>
                <a:cubicBezTo>
                  <a:pt x="135" y="8"/>
                  <a:pt x="135" y="8"/>
                  <a:pt x="135" y="8"/>
                </a:cubicBezTo>
                <a:cubicBezTo>
                  <a:pt x="135" y="8"/>
                  <a:pt x="136" y="8"/>
                  <a:pt x="136" y="7"/>
                </a:cubicBezTo>
                <a:cubicBezTo>
                  <a:pt x="138" y="7"/>
                  <a:pt x="138" y="6"/>
                  <a:pt x="138" y="6"/>
                </a:cubicBezTo>
                <a:cubicBezTo>
                  <a:pt x="138" y="5"/>
                  <a:pt x="138" y="4"/>
                  <a:pt x="138" y="4"/>
                </a:cubicBezTo>
                <a:cubicBezTo>
                  <a:pt x="136" y="2"/>
                  <a:pt x="136" y="2"/>
                  <a:pt x="135" y="2"/>
                </a:cubicBezTo>
                <a:cubicBezTo>
                  <a:pt x="102" y="0"/>
                  <a:pt x="102" y="0"/>
                  <a:pt x="102" y="0"/>
                </a:cubicBezTo>
                <a:cubicBezTo>
                  <a:pt x="101" y="0"/>
                  <a:pt x="100" y="1"/>
                  <a:pt x="100" y="2"/>
                </a:cubicBezTo>
                <a:cubicBezTo>
                  <a:pt x="95" y="15"/>
                  <a:pt x="95" y="15"/>
                  <a:pt x="95" y="15"/>
                </a:cubicBezTo>
                <a:cubicBezTo>
                  <a:pt x="84" y="21"/>
                  <a:pt x="84" y="21"/>
                  <a:pt x="84" y="21"/>
                </a:cubicBezTo>
                <a:cubicBezTo>
                  <a:pt x="86" y="27"/>
                  <a:pt x="86" y="27"/>
                  <a:pt x="86" y="27"/>
                </a:cubicBezTo>
                <a:cubicBezTo>
                  <a:pt x="32" y="58"/>
                  <a:pt x="32" y="58"/>
                  <a:pt x="32" y="58"/>
                </a:cubicBezTo>
                <a:cubicBezTo>
                  <a:pt x="32" y="58"/>
                  <a:pt x="37" y="58"/>
                  <a:pt x="42" y="67"/>
                </a:cubicBezTo>
                <a:cubicBezTo>
                  <a:pt x="48" y="77"/>
                  <a:pt x="45" y="82"/>
                  <a:pt x="45" y="82"/>
                </a:cubicBezTo>
                <a:cubicBezTo>
                  <a:pt x="98" y="52"/>
                  <a:pt x="98" y="52"/>
                  <a:pt x="98" y="52"/>
                </a:cubicBezTo>
                <a:cubicBezTo>
                  <a:pt x="100" y="56"/>
                  <a:pt x="100" y="56"/>
                  <a:pt x="100" y="56"/>
                </a:cubicBezTo>
                <a:cubicBezTo>
                  <a:pt x="110" y="51"/>
                  <a:pt x="110" y="51"/>
                  <a:pt x="110" y="51"/>
                </a:cubicBezTo>
                <a:cubicBezTo>
                  <a:pt x="112" y="50"/>
                  <a:pt x="113" y="50"/>
                  <a:pt x="113" y="49"/>
                </a:cubicBezTo>
                <a:cubicBezTo>
                  <a:pt x="113" y="49"/>
                  <a:pt x="113" y="49"/>
                  <a:pt x="112" y="49"/>
                </a:cubicBezTo>
                <a:cubicBezTo>
                  <a:pt x="112" y="49"/>
                  <a:pt x="112" y="49"/>
                  <a:pt x="113" y="49"/>
                </a:cubicBezTo>
                <a:cubicBezTo>
                  <a:pt x="113" y="49"/>
                  <a:pt x="113" y="49"/>
                  <a:pt x="113" y="49"/>
                </a:cubicBezTo>
                <a:cubicBezTo>
                  <a:pt x="126" y="52"/>
                  <a:pt x="127" y="52"/>
                  <a:pt x="127" y="52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29" y="52"/>
                  <a:pt x="129" y="52"/>
                  <a:pt x="130" y="51"/>
                </a:cubicBezTo>
                <a:cubicBezTo>
                  <a:pt x="146" y="20"/>
                  <a:pt x="146" y="20"/>
                  <a:pt x="146" y="20"/>
                </a:cubicBezTo>
                <a:cubicBezTo>
                  <a:pt x="146" y="19"/>
                  <a:pt x="146" y="17"/>
                  <a:pt x="145" y="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C0CFC03D-8CB9-736D-4D8F-8A3BF34ABE16}"/>
              </a:ext>
            </a:extLst>
          </p:cNvPr>
          <p:cNvSpPr>
            <a:spLocks noEditPoints="1"/>
          </p:cNvSpPr>
          <p:nvPr/>
        </p:nvSpPr>
        <p:spPr bwMode="auto">
          <a:xfrm>
            <a:off x="1847851" y="4127501"/>
            <a:ext cx="239713" cy="254000"/>
          </a:xfrm>
          <a:custGeom>
            <a:avLst/>
            <a:gdLst>
              <a:gd name="T0" fmla="*/ 144 w 151"/>
              <a:gd name="T1" fmla="*/ 80 h 160"/>
              <a:gd name="T2" fmla="*/ 0 w 151"/>
              <a:gd name="T3" fmla="*/ 80 h 160"/>
              <a:gd name="T4" fmla="*/ 26 w 151"/>
              <a:gd name="T5" fmla="*/ 37 h 160"/>
              <a:gd name="T6" fmla="*/ 14 w 151"/>
              <a:gd name="T7" fmla="*/ 24 h 160"/>
              <a:gd name="T8" fmla="*/ 134 w 151"/>
              <a:gd name="T9" fmla="*/ 80 h 160"/>
              <a:gd name="T10" fmla="*/ 122 w 151"/>
              <a:gd name="T11" fmla="*/ 58 h 160"/>
              <a:gd name="T12" fmla="*/ 115 w 151"/>
              <a:gd name="T13" fmla="*/ 54 h 160"/>
              <a:gd name="T14" fmla="*/ 108 w 151"/>
              <a:gd name="T15" fmla="*/ 54 h 160"/>
              <a:gd name="T16" fmla="*/ 101 w 151"/>
              <a:gd name="T17" fmla="*/ 49 h 160"/>
              <a:gd name="T18" fmla="*/ 110 w 151"/>
              <a:gd name="T19" fmla="*/ 45 h 160"/>
              <a:gd name="T20" fmla="*/ 104 w 151"/>
              <a:gd name="T21" fmla="*/ 38 h 160"/>
              <a:gd name="T22" fmla="*/ 99 w 151"/>
              <a:gd name="T23" fmla="*/ 40 h 160"/>
              <a:gd name="T24" fmla="*/ 104 w 151"/>
              <a:gd name="T25" fmla="*/ 45 h 160"/>
              <a:gd name="T26" fmla="*/ 98 w 151"/>
              <a:gd name="T27" fmla="*/ 40 h 160"/>
              <a:gd name="T28" fmla="*/ 94 w 151"/>
              <a:gd name="T29" fmla="*/ 67 h 160"/>
              <a:gd name="T30" fmla="*/ 103 w 151"/>
              <a:gd name="T31" fmla="*/ 58 h 160"/>
              <a:gd name="T32" fmla="*/ 115 w 151"/>
              <a:gd name="T33" fmla="*/ 58 h 160"/>
              <a:gd name="T34" fmla="*/ 127 w 151"/>
              <a:gd name="T35" fmla="*/ 80 h 160"/>
              <a:gd name="T36" fmla="*/ 108 w 151"/>
              <a:gd name="T37" fmla="*/ 113 h 160"/>
              <a:gd name="T38" fmla="*/ 113 w 151"/>
              <a:gd name="T39" fmla="*/ 100 h 160"/>
              <a:gd name="T40" fmla="*/ 113 w 151"/>
              <a:gd name="T41" fmla="*/ 87 h 160"/>
              <a:gd name="T42" fmla="*/ 101 w 151"/>
              <a:gd name="T43" fmla="*/ 86 h 160"/>
              <a:gd name="T44" fmla="*/ 89 w 151"/>
              <a:gd name="T45" fmla="*/ 32 h 160"/>
              <a:gd name="T46" fmla="*/ 89 w 151"/>
              <a:gd name="T47" fmla="*/ 30 h 160"/>
              <a:gd name="T48" fmla="*/ 87 w 151"/>
              <a:gd name="T49" fmla="*/ 28 h 160"/>
              <a:gd name="T50" fmla="*/ 78 w 151"/>
              <a:gd name="T51" fmla="*/ 34 h 160"/>
              <a:gd name="T52" fmla="*/ 75 w 151"/>
              <a:gd name="T53" fmla="*/ 27 h 160"/>
              <a:gd name="T54" fmla="*/ 66 w 151"/>
              <a:gd name="T55" fmla="*/ 27 h 160"/>
              <a:gd name="T56" fmla="*/ 61 w 151"/>
              <a:gd name="T57" fmla="*/ 32 h 160"/>
              <a:gd name="T58" fmla="*/ 70 w 151"/>
              <a:gd name="T59" fmla="*/ 30 h 160"/>
              <a:gd name="T60" fmla="*/ 73 w 151"/>
              <a:gd name="T61" fmla="*/ 34 h 160"/>
              <a:gd name="T62" fmla="*/ 68 w 151"/>
              <a:gd name="T63" fmla="*/ 40 h 160"/>
              <a:gd name="T64" fmla="*/ 56 w 151"/>
              <a:gd name="T65" fmla="*/ 41 h 160"/>
              <a:gd name="T66" fmla="*/ 47 w 151"/>
              <a:gd name="T67" fmla="*/ 52 h 160"/>
              <a:gd name="T68" fmla="*/ 37 w 151"/>
              <a:gd name="T69" fmla="*/ 49 h 160"/>
              <a:gd name="T70" fmla="*/ 40 w 151"/>
              <a:gd name="T71" fmla="*/ 56 h 160"/>
              <a:gd name="T72" fmla="*/ 40 w 151"/>
              <a:gd name="T73" fmla="*/ 67 h 160"/>
              <a:gd name="T74" fmla="*/ 49 w 151"/>
              <a:gd name="T75" fmla="*/ 67 h 160"/>
              <a:gd name="T76" fmla="*/ 65 w 151"/>
              <a:gd name="T77" fmla="*/ 80 h 160"/>
              <a:gd name="T78" fmla="*/ 71 w 151"/>
              <a:gd name="T79" fmla="*/ 93 h 160"/>
              <a:gd name="T80" fmla="*/ 65 w 151"/>
              <a:gd name="T81" fmla="*/ 104 h 160"/>
              <a:gd name="T82" fmla="*/ 56 w 151"/>
              <a:gd name="T83" fmla="*/ 111 h 160"/>
              <a:gd name="T84" fmla="*/ 45 w 151"/>
              <a:gd name="T85" fmla="*/ 124 h 160"/>
              <a:gd name="T86" fmla="*/ 42 w 151"/>
              <a:gd name="T87" fmla="*/ 111 h 160"/>
              <a:gd name="T88" fmla="*/ 44 w 151"/>
              <a:gd name="T89" fmla="*/ 99 h 160"/>
              <a:gd name="T90" fmla="*/ 37 w 151"/>
              <a:gd name="T91" fmla="*/ 87 h 160"/>
              <a:gd name="T92" fmla="*/ 38 w 151"/>
              <a:gd name="T93" fmla="*/ 76 h 160"/>
              <a:gd name="T94" fmla="*/ 37 w 151"/>
              <a:gd name="T95" fmla="*/ 65 h 160"/>
              <a:gd name="T96" fmla="*/ 32 w 151"/>
              <a:gd name="T97" fmla="*/ 58 h 160"/>
              <a:gd name="T98" fmla="*/ 54 w 151"/>
              <a:gd name="T99" fmla="*/ 60 h 160"/>
              <a:gd name="T100" fmla="*/ 49 w 151"/>
              <a:gd name="T101" fmla="*/ 56 h 160"/>
              <a:gd name="T102" fmla="*/ 49 w 151"/>
              <a:gd name="T103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1" h="160">
                <a:moveTo>
                  <a:pt x="76" y="0"/>
                </a:moveTo>
                <a:cubicBezTo>
                  <a:pt x="61" y="0"/>
                  <a:pt x="47" y="4"/>
                  <a:pt x="35" y="13"/>
                </a:cubicBezTo>
                <a:cubicBezTo>
                  <a:pt x="36" y="13"/>
                  <a:pt x="38" y="15"/>
                  <a:pt x="38" y="17"/>
                </a:cubicBezTo>
                <a:cubicBezTo>
                  <a:pt x="50" y="9"/>
                  <a:pt x="62" y="6"/>
                  <a:pt x="76" y="6"/>
                </a:cubicBezTo>
                <a:cubicBezTo>
                  <a:pt x="113" y="6"/>
                  <a:pt x="144" y="39"/>
                  <a:pt x="144" y="80"/>
                </a:cubicBezTo>
                <a:cubicBezTo>
                  <a:pt x="144" y="121"/>
                  <a:pt x="113" y="154"/>
                  <a:pt x="76" y="154"/>
                </a:cubicBezTo>
                <a:cubicBezTo>
                  <a:pt x="38" y="154"/>
                  <a:pt x="7" y="121"/>
                  <a:pt x="7" y="80"/>
                </a:cubicBezTo>
                <a:cubicBezTo>
                  <a:pt x="7" y="65"/>
                  <a:pt x="10" y="50"/>
                  <a:pt x="19" y="37"/>
                </a:cubicBezTo>
                <a:cubicBezTo>
                  <a:pt x="17" y="37"/>
                  <a:pt x="16" y="35"/>
                  <a:pt x="14" y="34"/>
                </a:cubicBezTo>
                <a:cubicBezTo>
                  <a:pt x="5" y="47"/>
                  <a:pt x="0" y="63"/>
                  <a:pt x="0" y="80"/>
                </a:cubicBezTo>
                <a:cubicBezTo>
                  <a:pt x="0" y="125"/>
                  <a:pt x="35" y="160"/>
                  <a:pt x="76" y="160"/>
                </a:cubicBezTo>
                <a:cubicBezTo>
                  <a:pt x="116" y="160"/>
                  <a:pt x="151" y="125"/>
                  <a:pt x="151" y="80"/>
                </a:cubicBezTo>
                <a:cubicBezTo>
                  <a:pt x="151" y="35"/>
                  <a:pt x="116" y="0"/>
                  <a:pt x="76" y="0"/>
                </a:cubicBezTo>
                <a:close/>
                <a:moveTo>
                  <a:pt x="21" y="35"/>
                </a:moveTo>
                <a:cubicBezTo>
                  <a:pt x="23" y="35"/>
                  <a:pt x="24" y="37"/>
                  <a:pt x="26" y="37"/>
                </a:cubicBezTo>
                <a:cubicBezTo>
                  <a:pt x="33" y="37"/>
                  <a:pt x="38" y="31"/>
                  <a:pt x="38" y="24"/>
                </a:cubicBezTo>
                <a:cubicBezTo>
                  <a:pt x="38" y="22"/>
                  <a:pt x="37" y="20"/>
                  <a:pt x="37" y="18"/>
                </a:cubicBezTo>
                <a:cubicBezTo>
                  <a:pt x="35" y="16"/>
                  <a:pt x="35" y="15"/>
                  <a:pt x="33" y="15"/>
                </a:cubicBezTo>
                <a:cubicBezTo>
                  <a:pt x="31" y="13"/>
                  <a:pt x="28" y="11"/>
                  <a:pt x="26" y="11"/>
                </a:cubicBezTo>
                <a:cubicBezTo>
                  <a:pt x="19" y="11"/>
                  <a:pt x="14" y="16"/>
                  <a:pt x="14" y="24"/>
                </a:cubicBezTo>
                <a:cubicBezTo>
                  <a:pt x="14" y="26"/>
                  <a:pt x="16" y="29"/>
                  <a:pt x="16" y="31"/>
                </a:cubicBezTo>
                <a:cubicBezTo>
                  <a:pt x="17" y="33"/>
                  <a:pt x="19" y="33"/>
                  <a:pt x="21" y="35"/>
                </a:cubicBezTo>
                <a:close/>
                <a:moveTo>
                  <a:pt x="18" y="80"/>
                </a:moveTo>
                <a:cubicBezTo>
                  <a:pt x="18" y="113"/>
                  <a:pt x="44" y="141"/>
                  <a:pt x="77" y="141"/>
                </a:cubicBezTo>
                <a:cubicBezTo>
                  <a:pt x="108" y="141"/>
                  <a:pt x="134" y="113"/>
                  <a:pt x="134" y="80"/>
                </a:cubicBezTo>
                <a:cubicBezTo>
                  <a:pt x="134" y="47"/>
                  <a:pt x="108" y="19"/>
                  <a:pt x="77" y="19"/>
                </a:cubicBezTo>
                <a:cubicBezTo>
                  <a:pt x="44" y="19"/>
                  <a:pt x="18" y="47"/>
                  <a:pt x="18" y="80"/>
                </a:cubicBezTo>
                <a:close/>
                <a:moveTo>
                  <a:pt x="103" y="32"/>
                </a:moveTo>
                <a:cubicBezTo>
                  <a:pt x="111" y="38"/>
                  <a:pt x="118" y="47"/>
                  <a:pt x="124" y="58"/>
                </a:cubicBezTo>
                <a:cubicBezTo>
                  <a:pt x="124" y="58"/>
                  <a:pt x="124" y="58"/>
                  <a:pt x="122" y="58"/>
                </a:cubicBezTo>
                <a:cubicBezTo>
                  <a:pt x="122" y="58"/>
                  <a:pt x="120" y="58"/>
                  <a:pt x="120" y="56"/>
                </a:cubicBezTo>
                <a:cubicBezTo>
                  <a:pt x="118" y="56"/>
                  <a:pt x="118" y="56"/>
                  <a:pt x="118" y="56"/>
                </a:cubicBezTo>
                <a:cubicBezTo>
                  <a:pt x="118" y="56"/>
                  <a:pt x="118" y="56"/>
                  <a:pt x="118" y="54"/>
                </a:cubicBezTo>
                <a:cubicBezTo>
                  <a:pt x="118" y="54"/>
                  <a:pt x="118" y="54"/>
                  <a:pt x="117" y="54"/>
                </a:cubicBezTo>
                <a:cubicBezTo>
                  <a:pt x="115" y="54"/>
                  <a:pt x="115" y="54"/>
                  <a:pt x="115" y="54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13" y="52"/>
                  <a:pt x="113" y="52"/>
                  <a:pt x="113" y="52"/>
                </a:cubicBezTo>
                <a:cubicBezTo>
                  <a:pt x="111" y="52"/>
                  <a:pt x="111" y="51"/>
                  <a:pt x="110" y="51"/>
                </a:cubicBezTo>
                <a:cubicBezTo>
                  <a:pt x="110" y="52"/>
                  <a:pt x="110" y="52"/>
                  <a:pt x="110" y="54"/>
                </a:cubicBezTo>
                <a:cubicBezTo>
                  <a:pt x="108" y="54"/>
                  <a:pt x="108" y="54"/>
                  <a:pt x="108" y="54"/>
                </a:cubicBezTo>
                <a:cubicBezTo>
                  <a:pt x="108" y="54"/>
                  <a:pt x="108" y="56"/>
                  <a:pt x="106" y="56"/>
                </a:cubicBezTo>
                <a:cubicBezTo>
                  <a:pt x="106" y="56"/>
                  <a:pt x="104" y="56"/>
                  <a:pt x="104" y="54"/>
                </a:cubicBezTo>
                <a:cubicBezTo>
                  <a:pt x="103" y="54"/>
                  <a:pt x="103" y="54"/>
                  <a:pt x="103" y="52"/>
                </a:cubicBezTo>
                <a:cubicBezTo>
                  <a:pt x="101" y="52"/>
                  <a:pt x="101" y="51"/>
                  <a:pt x="101" y="51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3" y="49"/>
                  <a:pt x="104" y="49"/>
                  <a:pt x="104" y="49"/>
                </a:cubicBezTo>
                <a:cubicBezTo>
                  <a:pt x="106" y="49"/>
                  <a:pt x="106" y="49"/>
                  <a:pt x="106" y="49"/>
                </a:cubicBezTo>
                <a:cubicBezTo>
                  <a:pt x="106" y="47"/>
                  <a:pt x="106" y="47"/>
                  <a:pt x="108" y="47"/>
                </a:cubicBezTo>
                <a:cubicBezTo>
                  <a:pt x="108" y="45"/>
                  <a:pt x="108" y="45"/>
                  <a:pt x="108" y="45"/>
                </a:cubicBezTo>
                <a:cubicBezTo>
                  <a:pt x="110" y="45"/>
                  <a:pt x="110" y="45"/>
                  <a:pt x="110" y="45"/>
                </a:cubicBezTo>
                <a:cubicBezTo>
                  <a:pt x="108" y="43"/>
                  <a:pt x="108" y="43"/>
                  <a:pt x="108" y="43"/>
                </a:cubicBezTo>
                <a:cubicBezTo>
                  <a:pt x="108" y="41"/>
                  <a:pt x="108" y="41"/>
                  <a:pt x="108" y="41"/>
                </a:cubicBezTo>
                <a:cubicBezTo>
                  <a:pt x="108" y="41"/>
                  <a:pt x="108" y="40"/>
                  <a:pt x="106" y="40"/>
                </a:cubicBezTo>
                <a:cubicBezTo>
                  <a:pt x="106" y="40"/>
                  <a:pt x="106" y="40"/>
                  <a:pt x="104" y="40"/>
                </a:cubicBezTo>
                <a:cubicBezTo>
                  <a:pt x="104" y="38"/>
                  <a:pt x="104" y="38"/>
                  <a:pt x="104" y="38"/>
                </a:cubicBezTo>
                <a:cubicBezTo>
                  <a:pt x="104" y="38"/>
                  <a:pt x="104" y="38"/>
                  <a:pt x="103" y="38"/>
                </a:cubicBezTo>
                <a:cubicBezTo>
                  <a:pt x="103" y="38"/>
                  <a:pt x="103" y="38"/>
                  <a:pt x="103" y="36"/>
                </a:cubicBezTo>
                <a:cubicBezTo>
                  <a:pt x="103" y="36"/>
                  <a:pt x="103" y="36"/>
                  <a:pt x="101" y="34"/>
                </a:cubicBezTo>
                <a:cubicBezTo>
                  <a:pt x="101" y="34"/>
                  <a:pt x="101" y="32"/>
                  <a:pt x="103" y="32"/>
                </a:cubicBezTo>
                <a:close/>
                <a:moveTo>
                  <a:pt x="99" y="40"/>
                </a:moveTo>
                <a:cubicBezTo>
                  <a:pt x="99" y="38"/>
                  <a:pt x="99" y="38"/>
                  <a:pt x="99" y="38"/>
                </a:cubicBezTo>
                <a:cubicBezTo>
                  <a:pt x="101" y="38"/>
                  <a:pt x="101" y="38"/>
                  <a:pt x="101" y="38"/>
                </a:cubicBezTo>
                <a:cubicBezTo>
                  <a:pt x="101" y="38"/>
                  <a:pt x="101" y="40"/>
                  <a:pt x="103" y="40"/>
                </a:cubicBezTo>
                <a:cubicBezTo>
                  <a:pt x="104" y="41"/>
                  <a:pt x="104" y="41"/>
                  <a:pt x="104" y="43"/>
                </a:cubicBezTo>
                <a:cubicBezTo>
                  <a:pt x="104" y="45"/>
                  <a:pt x="104" y="45"/>
                  <a:pt x="104" y="45"/>
                </a:cubicBezTo>
                <a:cubicBezTo>
                  <a:pt x="103" y="45"/>
                  <a:pt x="103" y="45"/>
                  <a:pt x="103" y="45"/>
                </a:cubicBezTo>
                <a:cubicBezTo>
                  <a:pt x="103" y="45"/>
                  <a:pt x="101" y="45"/>
                  <a:pt x="101" y="43"/>
                </a:cubicBezTo>
                <a:cubicBezTo>
                  <a:pt x="101" y="41"/>
                  <a:pt x="101" y="41"/>
                  <a:pt x="101" y="41"/>
                </a:cubicBezTo>
                <a:cubicBezTo>
                  <a:pt x="99" y="41"/>
                  <a:pt x="99" y="41"/>
                  <a:pt x="99" y="41"/>
                </a:cubicBezTo>
                <a:cubicBezTo>
                  <a:pt x="99" y="41"/>
                  <a:pt x="99" y="41"/>
                  <a:pt x="98" y="40"/>
                </a:cubicBezTo>
                <a:cubicBezTo>
                  <a:pt x="99" y="40"/>
                  <a:pt x="99" y="40"/>
                  <a:pt x="99" y="40"/>
                </a:cubicBezTo>
                <a:close/>
                <a:moveTo>
                  <a:pt x="94" y="75"/>
                </a:moveTo>
                <a:cubicBezTo>
                  <a:pt x="94" y="73"/>
                  <a:pt x="94" y="71"/>
                  <a:pt x="94" y="71"/>
                </a:cubicBezTo>
                <a:cubicBezTo>
                  <a:pt x="94" y="69"/>
                  <a:pt x="96" y="69"/>
                  <a:pt x="96" y="67"/>
                </a:cubicBezTo>
                <a:cubicBezTo>
                  <a:pt x="96" y="67"/>
                  <a:pt x="96" y="67"/>
                  <a:pt x="94" y="67"/>
                </a:cubicBezTo>
                <a:cubicBezTo>
                  <a:pt x="94" y="65"/>
                  <a:pt x="94" y="65"/>
                  <a:pt x="94" y="65"/>
                </a:cubicBezTo>
                <a:cubicBezTo>
                  <a:pt x="96" y="65"/>
                  <a:pt x="96" y="65"/>
                  <a:pt x="96" y="63"/>
                </a:cubicBezTo>
                <a:cubicBezTo>
                  <a:pt x="96" y="63"/>
                  <a:pt x="98" y="62"/>
                  <a:pt x="99" y="62"/>
                </a:cubicBezTo>
                <a:cubicBezTo>
                  <a:pt x="101" y="60"/>
                  <a:pt x="101" y="60"/>
                  <a:pt x="101" y="58"/>
                </a:cubicBezTo>
                <a:cubicBezTo>
                  <a:pt x="103" y="58"/>
                  <a:pt x="103" y="58"/>
                  <a:pt x="103" y="58"/>
                </a:cubicBezTo>
                <a:cubicBezTo>
                  <a:pt x="104" y="58"/>
                  <a:pt x="104" y="58"/>
                  <a:pt x="104" y="58"/>
                </a:cubicBezTo>
                <a:cubicBezTo>
                  <a:pt x="106" y="56"/>
                  <a:pt x="106" y="56"/>
                  <a:pt x="108" y="56"/>
                </a:cubicBezTo>
                <a:cubicBezTo>
                  <a:pt x="110" y="56"/>
                  <a:pt x="110" y="56"/>
                  <a:pt x="111" y="58"/>
                </a:cubicBezTo>
                <a:cubicBezTo>
                  <a:pt x="111" y="58"/>
                  <a:pt x="111" y="58"/>
                  <a:pt x="113" y="58"/>
                </a:cubicBezTo>
                <a:cubicBezTo>
                  <a:pt x="115" y="58"/>
                  <a:pt x="115" y="58"/>
                  <a:pt x="115" y="58"/>
                </a:cubicBezTo>
                <a:cubicBezTo>
                  <a:pt x="117" y="58"/>
                  <a:pt x="117" y="58"/>
                  <a:pt x="117" y="58"/>
                </a:cubicBezTo>
                <a:cubicBezTo>
                  <a:pt x="118" y="60"/>
                  <a:pt x="120" y="60"/>
                  <a:pt x="120" y="62"/>
                </a:cubicBezTo>
                <a:cubicBezTo>
                  <a:pt x="122" y="62"/>
                  <a:pt x="122" y="62"/>
                  <a:pt x="122" y="62"/>
                </a:cubicBezTo>
                <a:cubicBezTo>
                  <a:pt x="124" y="62"/>
                  <a:pt x="124" y="62"/>
                  <a:pt x="125" y="62"/>
                </a:cubicBezTo>
                <a:cubicBezTo>
                  <a:pt x="127" y="67"/>
                  <a:pt x="127" y="73"/>
                  <a:pt x="127" y="80"/>
                </a:cubicBezTo>
                <a:cubicBezTo>
                  <a:pt x="127" y="99"/>
                  <a:pt x="118" y="115"/>
                  <a:pt x="106" y="124"/>
                </a:cubicBezTo>
                <a:cubicBezTo>
                  <a:pt x="106" y="122"/>
                  <a:pt x="108" y="122"/>
                  <a:pt x="108" y="121"/>
                </a:cubicBezTo>
                <a:cubicBezTo>
                  <a:pt x="108" y="121"/>
                  <a:pt x="108" y="119"/>
                  <a:pt x="110" y="117"/>
                </a:cubicBezTo>
                <a:cubicBezTo>
                  <a:pt x="110" y="117"/>
                  <a:pt x="110" y="117"/>
                  <a:pt x="110" y="115"/>
                </a:cubicBezTo>
                <a:cubicBezTo>
                  <a:pt x="110" y="115"/>
                  <a:pt x="110" y="113"/>
                  <a:pt x="108" y="113"/>
                </a:cubicBezTo>
                <a:cubicBezTo>
                  <a:pt x="108" y="111"/>
                  <a:pt x="108" y="111"/>
                  <a:pt x="108" y="111"/>
                </a:cubicBezTo>
                <a:cubicBezTo>
                  <a:pt x="110" y="110"/>
                  <a:pt x="110" y="108"/>
                  <a:pt x="111" y="106"/>
                </a:cubicBezTo>
                <a:cubicBezTo>
                  <a:pt x="113" y="106"/>
                  <a:pt x="113" y="104"/>
                  <a:pt x="113" y="104"/>
                </a:cubicBezTo>
                <a:cubicBezTo>
                  <a:pt x="113" y="102"/>
                  <a:pt x="113" y="102"/>
                  <a:pt x="113" y="102"/>
                </a:cubicBezTo>
                <a:cubicBezTo>
                  <a:pt x="113" y="100"/>
                  <a:pt x="113" y="100"/>
                  <a:pt x="113" y="100"/>
                </a:cubicBezTo>
                <a:cubicBezTo>
                  <a:pt x="113" y="99"/>
                  <a:pt x="111" y="99"/>
                  <a:pt x="111" y="99"/>
                </a:cubicBezTo>
                <a:cubicBezTo>
                  <a:pt x="111" y="97"/>
                  <a:pt x="111" y="97"/>
                  <a:pt x="111" y="95"/>
                </a:cubicBezTo>
                <a:cubicBezTo>
                  <a:pt x="111" y="95"/>
                  <a:pt x="113" y="95"/>
                  <a:pt x="113" y="93"/>
                </a:cubicBezTo>
                <a:cubicBezTo>
                  <a:pt x="113" y="91"/>
                  <a:pt x="113" y="91"/>
                  <a:pt x="113" y="89"/>
                </a:cubicBezTo>
                <a:cubicBezTo>
                  <a:pt x="113" y="89"/>
                  <a:pt x="113" y="89"/>
                  <a:pt x="113" y="87"/>
                </a:cubicBezTo>
                <a:cubicBezTo>
                  <a:pt x="111" y="87"/>
                  <a:pt x="111" y="87"/>
                  <a:pt x="111" y="87"/>
                </a:cubicBezTo>
                <a:cubicBezTo>
                  <a:pt x="110" y="87"/>
                  <a:pt x="110" y="87"/>
                  <a:pt x="110" y="87"/>
                </a:cubicBezTo>
                <a:cubicBezTo>
                  <a:pt x="108" y="87"/>
                  <a:pt x="106" y="87"/>
                  <a:pt x="106" y="87"/>
                </a:cubicBezTo>
                <a:cubicBezTo>
                  <a:pt x="104" y="87"/>
                  <a:pt x="104" y="87"/>
                  <a:pt x="103" y="87"/>
                </a:cubicBezTo>
                <a:cubicBezTo>
                  <a:pt x="103" y="87"/>
                  <a:pt x="101" y="87"/>
                  <a:pt x="101" y="86"/>
                </a:cubicBezTo>
                <a:cubicBezTo>
                  <a:pt x="99" y="86"/>
                  <a:pt x="99" y="86"/>
                  <a:pt x="98" y="84"/>
                </a:cubicBezTo>
                <a:cubicBezTo>
                  <a:pt x="96" y="84"/>
                  <a:pt x="96" y="82"/>
                  <a:pt x="94" y="80"/>
                </a:cubicBezTo>
                <a:cubicBezTo>
                  <a:pt x="94" y="78"/>
                  <a:pt x="94" y="78"/>
                  <a:pt x="94" y="78"/>
                </a:cubicBezTo>
                <a:cubicBezTo>
                  <a:pt x="92" y="78"/>
                  <a:pt x="94" y="76"/>
                  <a:pt x="94" y="75"/>
                </a:cubicBezTo>
                <a:close/>
                <a:moveTo>
                  <a:pt x="89" y="32"/>
                </a:moveTo>
                <a:cubicBezTo>
                  <a:pt x="89" y="32"/>
                  <a:pt x="87" y="32"/>
                  <a:pt x="87" y="34"/>
                </a:cubicBezTo>
                <a:cubicBezTo>
                  <a:pt x="85" y="34"/>
                  <a:pt x="85" y="34"/>
                  <a:pt x="85" y="34"/>
                </a:cubicBezTo>
                <a:cubicBezTo>
                  <a:pt x="85" y="34"/>
                  <a:pt x="85" y="34"/>
                  <a:pt x="84" y="32"/>
                </a:cubicBezTo>
                <a:cubicBezTo>
                  <a:pt x="85" y="30"/>
                  <a:pt x="85" y="30"/>
                  <a:pt x="87" y="30"/>
                </a:cubicBezTo>
                <a:cubicBezTo>
                  <a:pt x="89" y="30"/>
                  <a:pt x="89" y="30"/>
                  <a:pt x="89" y="30"/>
                </a:cubicBezTo>
                <a:cubicBezTo>
                  <a:pt x="89" y="32"/>
                  <a:pt x="89" y="32"/>
                  <a:pt x="89" y="32"/>
                </a:cubicBezTo>
                <a:close/>
                <a:moveTo>
                  <a:pt x="75" y="25"/>
                </a:moveTo>
                <a:cubicBezTo>
                  <a:pt x="77" y="25"/>
                  <a:pt x="77" y="25"/>
                  <a:pt x="77" y="25"/>
                </a:cubicBezTo>
                <a:cubicBezTo>
                  <a:pt x="80" y="25"/>
                  <a:pt x="84" y="25"/>
                  <a:pt x="87" y="27"/>
                </a:cubicBezTo>
                <a:cubicBezTo>
                  <a:pt x="87" y="27"/>
                  <a:pt x="87" y="27"/>
                  <a:pt x="87" y="28"/>
                </a:cubicBezTo>
                <a:cubicBezTo>
                  <a:pt x="85" y="28"/>
                  <a:pt x="85" y="28"/>
                  <a:pt x="85" y="28"/>
                </a:cubicBezTo>
                <a:cubicBezTo>
                  <a:pt x="84" y="28"/>
                  <a:pt x="84" y="28"/>
                  <a:pt x="84" y="28"/>
                </a:cubicBezTo>
                <a:cubicBezTo>
                  <a:pt x="84" y="30"/>
                  <a:pt x="82" y="30"/>
                  <a:pt x="82" y="32"/>
                </a:cubicBezTo>
                <a:cubicBezTo>
                  <a:pt x="80" y="34"/>
                  <a:pt x="80" y="34"/>
                  <a:pt x="80" y="34"/>
                </a:cubicBezTo>
                <a:cubicBezTo>
                  <a:pt x="78" y="34"/>
                  <a:pt x="78" y="34"/>
                  <a:pt x="78" y="34"/>
                </a:cubicBezTo>
                <a:cubicBezTo>
                  <a:pt x="78" y="32"/>
                  <a:pt x="77" y="32"/>
                  <a:pt x="77" y="32"/>
                </a:cubicBezTo>
                <a:cubicBezTo>
                  <a:pt x="77" y="30"/>
                  <a:pt x="77" y="28"/>
                  <a:pt x="77" y="28"/>
                </a:cubicBezTo>
                <a:cubicBezTo>
                  <a:pt x="77" y="27"/>
                  <a:pt x="77" y="27"/>
                  <a:pt x="77" y="27"/>
                </a:cubicBezTo>
                <a:cubicBezTo>
                  <a:pt x="77" y="25"/>
                  <a:pt x="77" y="25"/>
                  <a:pt x="77" y="25"/>
                </a:cubicBezTo>
                <a:cubicBezTo>
                  <a:pt x="75" y="27"/>
                  <a:pt x="75" y="27"/>
                  <a:pt x="75" y="27"/>
                </a:cubicBezTo>
                <a:cubicBezTo>
                  <a:pt x="73" y="28"/>
                  <a:pt x="73" y="28"/>
                  <a:pt x="73" y="28"/>
                </a:cubicBezTo>
                <a:cubicBezTo>
                  <a:pt x="71" y="28"/>
                  <a:pt x="71" y="28"/>
                  <a:pt x="71" y="27"/>
                </a:cubicBezTo>
                <a:cubicBezTo>
                  <a:pt x="70" y="27"/>
                  <a:pt x="71" y="27"/>
                  <a:pt x="70" y="27"/>
                </a:cubicBezTo>
                <a:cubicBezTo>
                  <a:pt x="68" y="27"/>
                  <a:pt x="68" y="27"/>
                  <a:pt x="68" y="27"/>
                </a:cubicBezTo>
                <a:cubicBezTo>
                  <a:pt x="68" y="27"/>
                  <a:pt x="68" y="27"/>
                  <a:pt x="66" y="27"/>
                </a:cubicBezTo>
                <a:cubicBezTo>
                  <a:pt x="65" y="27"/>
                  <a:pt x="65" y="27"/>
                  <a:pt x="65" y="27"/>
                </a:cubicBezTo>
                <a:cubicBezTo>
                  <a:pt x="65" y="27"/>
                  <a:pt x="65" y="27"/>
                  <a:pt x="65" y="28"/>
                </a:cubicBezTo>
                <a:cubicBezTo>
                  <a:pt x="63" y="28"/>
                  <a:pt x="63" y="28"/>
                  <a:pt x="63" y="28"/>
                </a:cubicBezTo>
                <a:cubicBezTo>
                  <a:pt x="63" y="28"/>
                  <a:pt x="63" y="28"/>
                  <a:pt x="61" y="30"/>
                </a:cubicBezTo>
                <a:cubicBezTo>
                  <a:pt x="61" y="32"/>
                  <a:pt x="61" y="32"/>
                  <a:pt x="61" y="32"/>
                </a:cubicBezTo>
                <a:cubicBezTo>
                  <a:pt x="61" y="34"/>
                  <a:pt x="61" y="34"/>
                  <a:pt x="63" y="34"/>
                </a:cubicBezTo>
                <a:cubicBezTo>
                  <a:pt x="65" y="32"/>
                  <a:pt x="65" y="32"/>
                  <a:pt x="65" y="32"/>
                </a:cubicBezTo>
                <a:cubicBezTo>
                  <a:pt x="65" y="32"/>
                  <a:pt x="66" y="32"/>
                  <a:pt x="66" y="30"/>
                </a:cubicBezTo>
                <a:cubicBezTo>
                  <a:pt x="68" y="30"/>
                  <a:pt x="68" y="30"/>
                  <a:pt x="68" y="30"/>
                </a:cubicBezTo>
                <a:cubicBezTo>
                  <a:pt x="68" y="30"/>
                  <a:pt x="68" y="30"/>
                  <a:pt x="70" y="30"/>
                </a:cubicBezTo>
                <a:cubicBezTo>
                  <a:pt x="70" y="28"/>
                  <a:pt x="70" y="28"/>
                  <a:pt x="70" y="28"/>
                </a:cubicBezTo>
                <a:cubicBezTo>
                  <a:pt x="70" y="28"/>
                  <a:pt x="71" y="28"/>
                  <a:pt x="71" y="30"/>
                </a:cubicBezTo>
                <a:cubicBezTo>
                  <a:pt x="71" y="30"/>
                  <a:pt x="71" y="30"/>
                  <a:pt x="73" y="30"/>
                </a:cubicBezTo>
                <a:cubicBezTo>
                  <a:pt x="73" y="32"/>
                  <a:pt x="73" y="32"/>
                  <a:pt x="73" y="32"/>
                </a:cubicBezTo>
                <a:cubicBezTo>
                  <a:pt x="73" y="32"/>
                  <a:pt x="73" y="32"/>
                  <a:pt x="73" y="34"/>
                </a:cubicBezTo>
                <a:cubicBezTo>
                  <a:pt x="73" y="36"/>
                  <a:pt x="73" y="38"/>
                  <a:pt x="73" y="38"/>
                </a:cubicBezTo>
                <a:cubicBezTo>
                  <a:pt x="73" y="38"/>
                  <a:pt x="71" y="38"/>
                  <a:pt x="71" y="40"/>
                </a:cubicBezTo>
                <a:cubicBezTo>
                  <a:pt x="71" y="40"/>
                  <a:pt x="71" y="40"/>
                  <a:pt x="70" y="40"/>
                </a:cubicBezTo>
                <a:cubicBezTo>
                  <a:pt x="70" y="40"/>
                  <a:pt x="70" y="40"/>
                  <a:pt x="70" y="38"/>
                </a:cubicBezTo>
                <a:cubicBezTo>
                  <a:pt x="68" y="38"/>
                  <a:pt x="68" y="38"/>
                  <a:pt x="68" y="40"/>
                </a:cubicBezTo>
                <a:cubicBezTo>
                  <a:pt x="66" y="40"/>
                  <a:pt x="66" y="40"/>
                  <a:pt x="66" y="40"/>
                </a:cubicBezTo>
                <a:cubicBezTo>
                  <a:pt x="65" y="40"/>
                  <a:pt x="65" y="40"/>
                  <a:pt x="63" y="40"/>
                </a:cubicBezTo>
                <a:cubicBezTo>
                  <a:pt x="61" y="41"/>
                  <a:pt x="61" y="41"/>
                  <a:pt x="59" y="41"/>
                </a:cubicBezTo>
                <a:cubicBezTo>
                  <a:pt x="58" y="41"/>
                  <a:pt x="58" y="41"/>
                  <a:pt x="58" y="41"/>
                </a:cubicBezTo>
                <a:cubicBezTo>
                  <a:pt x="58" y="43"/>
                  <a:pt x="56" y="43"/>
                  <a:pt x="56" y="41"/>
                </a:cubicBezTo>
                <a:cubicBezTo>
                  <a:pt x="54" y="43"/>
                  <a:pt x="52" y="45"/>
                  <a:pt x="49" y="45"/>
                </a:cubicBezTo>
                <a:cubicBezTo>
                  <a:pt x="49" y="47"/>
                  <a:pt x="49" y="47"/>
                  <a:pt x="49" y="49"/>
                </a:cubicBezTo>
                <a:cubicBezTo>
                  <a:pt x="49" y="51"/>
                  <a:pt x="49" y="51"/>
                  <a:pt x="49" y="51"/>
                </a:cubicBezTo>
                <a:cubicBezTo>
                  <a:pt x="49" y="52"/>
                  <a:pt x="49" y="52"/>
                  <a:pt x="49" y="52"/>
                </a:cubicBezTo>
                <a:cubicBezTo>
                  <a:pt x="47" y="52"/>
                  <a:pt x="47" y="52"/>
                  <a:pt x="47" y="52"/>
                </a:cubicBezTo>
                <a:cubicBezTo>
                  <a:pt x="47" y="51"/>
                  <a:pt x="47" y="51"/>
                  <a:pt x="47" y="51"/>
                </a:cubicBezTo>
                <a:cubicBezTo>
                  <a:pt x="47" y="49"/>
                  <a:pt x="47" y="49"/>
                  <a:pt x="47" y="49"/>
                </a:cubicBezTo>
                <a:cubicBezTo>
                  <a:pt x="47" y="47"/>
                  <a:pt x="45" y="47"/>
                  <a:pt x="45" y="47"/>
                </a:cubicBezTo>
                <a:cubicBezTo>
                  <a:pt x="44" y="47"/>
                  <a:pt x="44" y="45"/>
                  <a:pt x="42" y="47"/>
                </a:cubicBezTo>
                <a:cubicBezTo>
                  <a:pt x="40" y="47"/>
                  <a:pt x="38" y="47"/>
                  <a:pt x="37" y="49"/>
                </a:cubicBezTo>
                <a:cubicBezTo>
                  <a:pt x="35" y="51"/>
                  <a:pt x="35" y="51"/>
                  <a:pt x="35" y="52"/>
                </a:cubicBezTo>
                <a:cubicBezTo>
                  <a:pt x="35" y="54"/>
                  <a:pt x="35" y="54"/>
                  <a:pt x="35" y="54"/>
                </a:cubicBezTo>
                <a:cubicBezTo>
                  <a:pt x="35" y="54"/>
                  <a:pt x="35" y="54"/>
                  <a:pt x="37" y="56"/>
                </a:cubicBezTo>
                <a:cubicBezTo>
                  <a:pt x="38" y="56"/>
                  <a:pt x="38" y="54"/>
                  <a:pt x="38" y="54"/>
                </a:cubicBezTo>
                <a:cubicBezTo>
                  <a:pt x="38" y="56"/>
                  <a:pt x="40" y="56"/>
                  <a:pt x="40" y="56"/>
                </a:cubicBezTo>
                <a:cubicBezTo>
                  <a:pt x="40" y="56"/>
                  <a:pt x="40" y="58"/>
                  <a:pt x="38" y="58"/>
                </a:cubicBezTo>
                <a:cubicBezTo>
                  <a:pt x="37" y="60"/>
                  <a:pt x="37" y="60"/>
                  <a:pt x="38" y="60"/>
                </a:cubicBezTo>
                <a:cubicBezTo>
                  <a:pt x="38" y="62"/>
                  <a:pt x="38" y="62"/>
                  <a:pt x="38" y="62"/>
                </a:cubicBezTo>
                <a:cubicBezTo>
                  <a:pt x="38" y="63"/>
                  <a:pt x="38" y="63"/>
                  <a:pt x="38" y="65"/>
                </a:cubicBezTo>
                <a:cubicBezTo>
                  <a:pt x="38" y="65"/>
                  <a:pt x="38" y="65"/>
                  <a:pt x="40" y="67"/>
                </a:cubicBezTo>
                <a:cubicBezTo>
                  <a:pt x="40" y="67"/>
                  <a:pt x="40" y="67"/>
                  <a:pt x="42" y="67"/>
                </a:cubicBezTo>
                <a:cubicBezTo>
                  <a:pt x="44" y="69"/>
                  <a:pt x="44" y="67"/>
                  <a:pt x="44" y="67"/>
                </a:cubicBezTo>
                <a:cubicBezTo>
                  <a:pt x="45" y="67"/>
                  <a:pt x="45" y="67"/>
                  <a:pt x="45" y="65"/>
                </a:cubicBezTo>
                <a:cubicBezTo>
                  <a:pt x="45" y="65"/>
                  <a:pt x="45" y="65"/>
                  <a:pt x="47" y="65"/>
                </a:cubicBezTo>
                <a:cubicBezTo>
                  <a:pt x="49" y="67"/>
                  <a:pt x="49" y="67"/>
                  <a:pt x="49" y="67"/>
                </a:cubicBezTo>
                <a:cubicBezTo>
                  <a:pt x="51" y="67"/>
                  <a:pt x="51" y="67"/>
                  <a:pt x="51" y="67"/>
                </a:cubicBezTo>
                <a:cubicBezTo>
                  <a:pt x="52" y="69"/>
                  <a:pt x="54" y="69"/>
                  <a:pt x="56" y="71"/>
                </a:cubicBezTo>
                <a:cubicBezTo>
                  <a:pt x="58" y="71"/>
                  <a:pt x="59" y="73"/>
                  <a:pt x="59" y="73"/>
                </a:cubicBezTo>
                <a:cubicBezTo>
                  <a:pt x="61" y="75"/>
                  <a:pt x="63" y="76"/>
                  <a:pt x="63" y="78"/>
                </a:cubicBezTo>
                <a:cubicBezTo>
                  <a:pt x="63" y="78"/>
                  <a:pt x="63" y="80"/>
                  <a:pt x="65" y="80"/>
                </a:cubicBezTo>
                <a:cubicBezTo>
                  <a:pt x="65" y="82"/>
                  <a:pt x="65" y="82"/>
                  <a:pt x="66" y="82"/>
                </a:cubicBezTo>
                <a:cubicBezTo>
                  <a:pt x="66" y="82"/>
                  <a:pt x="66" y="82"/>
                  <a:pt x="66" y="84"/>
                </a:cubicBezTo>
                <a:cubicBezTo>
                  <a:pt x="68" y="84"/>
                  <a:pt x="70" y="84"/>
                  <a:pt x="71" y="86"/>
                </a:cubicBezTo>
                <a:cubicBezTo>
                  <a:pt x="71" y="86"/>
                  <a:pt x="73" y="86"/>
                  <a:pt x="73" y="87"/>
                </a:cubicBezTo>
                <a:cubicBezTo>
                  <a:pt x="73" y="89"/>
                  <a:pt x="73" y="93"/>
                  <a:pt x="71" y="93"/>
                </a:cubicBezTo>
                <a:cubicBezTo>
                  <a:pt x="70" y="95"/>
                  <a:pt x="70" y="95"/>
                  <a:pt x="70" y="95"/>
                </a:cubicBezTo>
                <a:cubicBezTo>
                  <a:pt x="70" y="95"/>
                  <a:pt x="70" y="97"/>
                  <a:pt x="70" y="99"/>
                </a:cubicBezTo>
                <a:cubicBezTo>
                  <a:pt x="68" y="99"/>
                  <a:pt x="68" y="99"/>
                  <a:pt x="68" y="99"/>
                </a:cubicBezTo>
                <a:cubicBezTo>
                  <a:pt x="68" y="100"/>
                  <a:pt x="68" y="100"/>
                  <a:pt x="66" y="102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63" y="104"/>
                  <a:pt x="63" y="104"/>
                  <a:pt x="63" y="104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61" y="106"/>
                  <a:pt x="59" y="106"/>
                  <a:pt x="59" y="108"/>
                </a:cubicBezTo>
                <a:cubicBezTo>
                  <a:pt x="59" y="110"/>
                  <a:pt x="58" y="110"/>
                  <a:pt x="58" y="111"/>
                </a:cubicBezTo>
                <a:cubicBezTo>
                  <a:pt x="56" y="111"/>
                  <a:pt x="56" y="111"/>
                  <a:pt x="56" y="111"/>
                </a:cubicBezTo>
                <a:cubicBezTo>
                  <a:pt x="56" y="113"/>
                  <a:pt x="54" y="113"/>
                  <a:pt x="52" y="115"/>
                </a:cubicBezTo>
                <a:cubicBezTo>
                  <a:pt x="51" y="117"/>
                  <a:pt x="51" y="117"/>
                  <a:pt x="51" y="117"/>
                </a:cubicBezTo>
                <a:cubicBezTo>
                  <a:pt x="51" y="119"/>
                  <a:pt x="49" y="119"/>
                  <a:pt x="49" y="121"/>
                </a:cubicBezTo>
                <a:cubicBezTo>
                  <a:pt x="49" y="122"/>
                  <a:pt x="49" y="126"/>
                  <a:pt x="51" y="128"/>
                </a:cubicBezTo>
                <a:cubicBezTo>
                  <a:pt x="49" y="126"/>
                  <a:pt x="47" y="124"/>
                  <a:pt x="45" y="124"/>
                </a:cubicBezTo>
                <a:cubicBezTo>
                  <a:pt x="44" y="122"/>
                  <a:pt x="44" y="122"/>
                  <a:pt x="44" y="122"/>
                </a:cubicBezTo>
                <a:cubicBezTo>
                  <a:pt x="44" y="121"/>
                  <a:pt x="44" y="121"/>
                  <a:pt x="44" y="121"/>
                </a:cubicBezTo>
                <a:cubicBezTo>
                  <a:pt x="44" y="119"/>
                  <a:pt x="44" y="119"/>
                  <a:pt x="42" y="117"/>
                </a:cubicBezTo>
                <a:cubicBezTo>
                  <a:pt x="42" y="115"/>
                  <a:pt x="42" y="115"/>
                  <a:pt x="42" y="115"/>
                </a:cubicBezTo>
                <a:cubicBezTo>
                  <a:pt x="42" y="113"/>
                  <a:pt x="42" y="113"/>
                  <a:pt x="42" y="111"/>
                </a:cubicBezTo>
                <a:cubicBezTo>
                  <a:pt x="42" y="111"/>
                  <a:pt x="42" y="110"/>
                  <a:pt x="42" y="108"/>
                </a:cubicBezTo>
                <a:cubicBezTo>
                  <a:pt x="42" y="106"/>
                  <a:pt x="42" y="106"/>
                  <a:pt x="42" y="106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44" y="102"/>
                  <a:pt x="44" y="100"/>
                  <a:pt x="44" y="99"/>
                </a:cubicBezTo>
                <a:cubicBezTo>
                  <a:pt x="42" y="97"/>
                  <a:pt x="42" y="97"/>
                  <a:pt x="42" y="97"/>
                </a:cubicBezTo>
                <a:cubicBezTo>
                  <a:pt x="42" y="95"/>
                  <a:pt x="42" y="95"/>
                  <a:pt x="42" y="95"/>
                </a:cubicBezTo>
                <a:cubicBezTo>
                  <a:pt x="42" y="93"/>
                  <a:pt x="42" y="93"/>
                  <a:pt x="42" y="93"/>
                </a:cubicBezTo>
                <a:cubicBezTo>
                  <a:pt x="40" y="91"/>
                  <a:pt x="40" y="91"/>
                  <a:pt x="40" y="89"/>
                </a:cubicBezTo>
                <a:cubicBezTo>
                  <a:pt x="38" y="89"/>
                  <a:pt x="38" y="89"/>
                  <a:pt x="37" y="87"/>
                </a:cubicBezTo>
                <a:cubicBezTo>
                  <a:pt x="37" y="87"/>
                  <a:pt x="37" y="87"/>
                  <a:pt x="37" y="86"/>
                </a:cubicBezTo>
                <a:cubicBezTo>
                  <a:pt x="37" y="86"/>
                  <a:pt x="37" y="86"/>
                  <a:pt x="37" y="84"/>
                </a:cubicBezTo>
                <a:cubicBezTo>
                  <a:pt x="37" y="82"/>
                  <a:pt x="37" y="82"/>
                  <a:pt x="37" y="80"/>
                </a:cubicBezTo>
                <a:cubicBezTo>
                  <a:pt x="37" y="78"/>
                  <a:pt x="37" y="78"/>
                  <a:pt x="37" y="78"/>
                </a:cubicBezTo>
                <a:cubicBezTo>
                  <a:pt x="37" y="76"/>
                  <a:pt x="37" y="76"/>
                  <a:pt x="38" y="76"/>
                </a:cubicBezTo>
                <a:cubicBezTo>
                  <a:pt x="38" y="75"/>
                  <a:pt x="38" y="75"/>
                  <a:pt x="38" y="75"/>
                </a:cubicBezTo>
                <a:cubicBezTo>
                  <a:pt x="40" y="73"/>
                  <a:pt x="40" y="73"/>
                  <a:pt x="40" y="71"/>
                </a:cubicBezTo>
                <a:cubicBezTo>
                  <a:pt x="40" y="71"/>
                  <a:pt x="40" y="71"/>
                  <a:pt x="40" y="69"/>
                </a:cubicBezTo>
                <a:cubicBezTo>
                  <a:pt x="38" y="67"/>
                  <a:pt x="38" y="67"/>
                  <a:pt x="38" y="67"/>
                </a:cubicBezTo>
                <a:cubicBezTo>
                  <a:pt x="37" y="67"/>
                  <a:pt x="37" y="67"/>
                  <a:pt x="37" y="65"/>
                </a:cubicBezTo>
                <a:cubicBezTo>
                  <a:pt x="37" y="63"/>
                  <a:pt x="37" y="63"/>
                  <a:pt x="37" y="63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58"/>
                  <a:pt x="35" y="58"/>
                  <a:pt x="35" y="58"/>
                </a:cubicBezTo>
                <a:cubicBezTo>
                  <a:pt x="33" y="58"/>
                  <a:pt x="33" y="58"/>
                  <a:pt x="32" y="58"/>
                </a:cubicBezTo>
                <a:cubicBezTo>
                  <a:pt x="32" y="56"/>
                  <a:pt x="32" y="56"/>
                  <a:pt x="32" y="56"/>
                </a:cubicBezTo>
                <a:cubicBezTo>
                  <a:pt x="30" y="54"/>
                  <a:pt x="30" y="54"/>
                  <a:pt x="30" y="54"/>
                </a:cubicBezTo>
                <a:cubicBezTo>
                  <a:pt x="38" y="36"/>
                  <a:pt x="56" y="25"/>
                  <a:pt x="75" y="25"/>
                </a:cubicBezTo>
                <a:close/>
                <a:moveTo>
                  <a:pt x="54" y="58"/>
                </a:moveTo>
                <a:cubicBezTo>
                  <a:pt x="54" y="60"/>
                  <a:pt x="54" y="60"/>
                  <a:pt x="54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51" y="60"/>
                  <a:pt x="51" y="60"/>
                  <a:pt x="51" y="60"/>
                </a:cubicBezTo>
                <a:cubicBezTo>
                  <a:pt x="51" y="60"/>
                  <a:pt x="51" y="60"/>
                  <a:pt x="52" y="58"/>
                </a:cubicBezTo>
                <a:lnTo>
                  <a:pt x="54" y="58"/>
                </a:lnTo>
                <a:close/>
                <a:moveTo>
                  <a:pt x="49" y="56"/>
                </a:moveTo>
                <a:cubicBezTo>
                  <a:pt x="47" y="56"/>
                  <a:pt x="45" y="56"/>
                  <a:pt x="45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4" y="54"/>
                  <a:pt x="45" y="54"/>
                  <a:pt x="45" y="54"/>
                </a:cubicBezTo>
                <a:cubicBezTo>
                  <a:pt x="47" y="54"/>
                  <a:pt x="47" y="54"/>
                  <a:pt x="47" y="54"/>
                </a:cubicBezTo>
                <a:cubicBezTo>
                  <a:pt x="47" y="56"/>
                  <a:pt x="49" y="56"/>
                  <a:pt x="49" y="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8E978AC3-B126-29A2-ABA8-4B0ECDE0FAB9}"/>
              </a:ext>
            </a:extLst>
          </p:cNvPr>
          <p:cNvSpPr>
            <a:spLocks noEditPoints="1"/>
          </p:cNvSpPr>
          <p:nvPr/>
        </p:nvSpPr>
        <p:spPr bwMode="auto">
          <a:xfrm>
            <a:off x="1298576" y="4127501"/>
            <a:ext cx="238125" cy="254000"/>
          </a:xfrm>
          <a:custGeom>
            <a:avLst/>
            <a:gdLst>
              <a:gd name="T0" fmla="*/ 47 w 150"/>
              <a:gd name="T1" fmla="*/ 17 h 160"/>
              <a:gd name="T2" fmla="*/ 18 w 150"/>
              <a:gd name="T3" fmla="*/ 17 h 160"/>
              <a:gd name="T4" fmla="*/ 119 w 150"/>
              <a:gd name="T5" fmla="*/ 32 h 160"/>
              <a:gd name="T6" fmla="*/ 119 w 150"/>
              <a:gd name="T7" fmla="*/ 0 h 160"/>
              <a:gd name="T8" fmla="*/ 119 w 150"/>
              <a:gd name="T9" fmla="*/ 32 h 160"/>
              <a:gd name="T10" fmla="*/ 122 w 150"/>
              <a:gd name="T11" fmla="*/ 34 h 160"/>
              <a:gd name="T12" fmla="*/ 115 w 150"/>
              <a:gd name="T13" fmla="*/ 34 h 160"/>
              <a:gd name="T14" fmla="*/ 86 w 150"/>
              <a:gd name="T15" fmla="*/ 83 h 160"/>
              <a:gd name="T16" fmla="*/ 87 w 150"/>
              <a:gd name="T17" fmla="*/ 97 h 160"/>
              <a:gd name="T18" fmla="*/ 77 w 150"/>
              <a:gd name="T19" fmla="*/ 92 h 160"/>
              <a:gd name="T20" fmla="*/ 75 w 150"/>
              <a:gd name="T21" fmla="*/ 72 h 160"/>
              <a:gd name="T22" fmla="*/ 65 w 150"/>
              <a:gd name="T23" fmla="*/ 81 h 160"/>
              <a:gd name="T24" fmla="*/ 68 w 150"/>
              <a:gd name="T25" fmla="*/ 94 h 160"/>
              <a:gd name="T26" fmla="*/ 62 w 150"/>
              <a:gd name="T27" fmla="*/ 88 h 160"/>
              <a:gd name="T28" fmla="*/ 36 w 150"/>
              <a:gd name="T29" fmla="*/ 34 h 160"/>
              <a:gd name="T30" fmla="*/ 28 w 150"/>
              <a:gd name="T31" fmla="*/ 34 h 160"/>
              <a:gd name="T32" fmla="*/ 7 w 150"/>
              <a:gd name="T33" fmla="*/ 89 h 160"/>
              <a:gd name="T34" fmla="*/ 14 w 150"/>
              <a:gd name="T35" fmla="*/ 67 h 160"/>
              <a:gd name="T36" fmla="*/ 17 w 150"/>
              <a:gd name="T37" fmla="*/ 73 h 160"/>
              <a:gd name="T38" fmla="*/ 18 w 150"/>
              <a:gd name="T39" fmla="*/ 123 h 160"/>
              <a:gd name="T40" fmla="*/ 24 w 150"/>
              <a:gd name="T41" fmla="*/ 160 h 160"/>
              <a:gd name="T42" fmla="*/ 31 w 150"/>
              <a:gd name="T43" fmla="*/ 124 h 160"/>
              <a:gd name="T44" fmla="*/ 33 w 150"/>
              <a:gd name="T45" fmla="*/ 152 h 160"/>
              <a:gd name="T46" fmla="*/ 46 w 150"/>
              <a:gd name="T47" fmla="*/ 152 h 160"/>
              <a:gd name="T48" fmla="*/ 57 w 150"/>
              <a:gd name="T49" fmla="*/ 117 h 160"/>
              <a:gd name="T50" fmla="*/ 48 w 150"/>
              <a:gd name="T51" fmla="*/ 62 h 160"/>
              <a:gd name="T52" fmla="*/ 51 w 150"/>
              <a:gd name="T53" fmla="*/ 83 h 160"/>
              <a:gd name="T54" fmla="*/ 58 w 150"/>
              <a:gd name="T55" fmla="*/ 102 h 160"/>
              <a:gd name="T56" fmla="*/ 65 w 150"/>
              <a:gd name="T57" fmla="*/ 103 h 160"/>
              <a:gd name="T58" fmla="*/ 65 w 150"/>
              <a:gd name="T59" fmla="*/ 120 h 160"/>
              <a:gd name="T60" fmla="*/ 70 w 150"/>
              <a:gd name="T61" fmla="*/ 160 h 160"/>
              <a:gd name="T62" fmla="*/ 74 w 150"/>
              <a:gd name="T63" fmla="*/ 129 h 160"/>
              <a:gd name="T64" fmla="*/ 75 w 150"/>
              <a:gd name="T65" fmla="*/ 155 h 160"/>
              <a:gd name="T66" fmla="*/ 84 w 150"/>
              <a:gd name="T67" fmla="*/ 155 h 160"/>
              <a:gd name="T68" fmla="*/ 84 w 150"/>
              <a:gd name="T69" fmla="*/ 105 h 160"/>
              <a:gd name="T70" fmla="*/ 85 w 150"/>
              <a:gd name="T71" fmla="*/ 103 h 160"/>
              <a:gd name="T72" fmla="*/ 95 w 150"/>
              <a:gd name="T73" fmla="*/ 89 h 160"/>
              <a:gd name="T74" fmla="*/ 98 w 150"/>
              <a:gd name="T75" fmla="*/ 85 h 160"/>
              <a:gd name="T76" fmla="*/ 103 w 150"/>
              <a:gd name="T77" fmla="*/ 84 h 160"/>
              <a:gd name="T78" fmla="*/ 104 w 150"/>
              <a:gd name="T79" fmla="*/ 152 h 160"/>
              <a:gd name="T80" fmla="*/ 119 w 150"/>
              <a:gd name="T81" fmla="*/ 152 h 160"/>
              <a:gd name="T82" fmla="*/ 133 w 150"/>
              <a:gd name="T83" fmla="*/ 152 h 160"/>
              <a:gd name="T84" fmla="*/ 135 w 150"/>
              <a:gd name="T85" fmla="*/ 84 h 160"/>
              <a:gd name="T86" fmla="*/ 136 w 150"/>
              <a:gd name="T87" fmla="*/ 83 h 160"/>
              <a:gd name="T88" fmla="*/ 148 w 150"/>
              <a:gd name="T89" fmla="*/ 84 h 160"/>
              <a:gd name="T90" fmla="*/ 75 w 150"/>
              <a:gd name="T91" fmla="*/ 94 h 160"/>
              <a:gd name="T92" fmla="*/ 74 w 150"/>
              <a:gd name="T93" fmla="*/ 92 h 160"/>
              <a:gd name="T94" fmla="*/ 76 w 150"/>
              <a:gd name="T95" fmla="*/ 92 h 160"/>
              <a:gd name="T96" fmla="*/ 119 w 150"/>
              <a:gd name="T97" fmla="*/ 79 h 160"/>
              <a:gd name="T98" fmla="*/ 119 w 150"/>
              <a:gd name="T99" fmla="*/ 75 h 160"/>
              <a:gd name="T100" fmla="*/ 119 w 150"/>
              <a:gd name="T101" fmla="*/ 79 h 160"/>
              <a:gd name="T102" fmla="*/ 118 w 150"/>
              <a:gd name="T103" fmla="*/ 70 h 160"/>
              <a:gd name="T104" fmla="*/ 121 w 150"/>
              <a:gd name="T105" fmla="*/ 70 h 160"/>
              <a:gd name="T106" fmla="*/ 119 w 150"/>
              <a:gd name="T107" fmla="*/ 66 h 160"/>
              <a:gd name="T108" fmla="*/ 119 w 150"/>
              <a:gd name="T109" fmla="*/ 62 h 160"/>
              <a:gd name="T110" fmla="*/ 119 w 150"/>
              <a:gd name="T111" fmla="*/ 66 h 160"/>
              <a:gd name="T112" fmla="*/ 116 w 150"/>
              <a:gd name="T113" fmla="*/ 43 h 160"/>
              <a:gd name="T114" fmla="*/ 121 w 150"/>
              <a:gd name="T115" fmla="*/ 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0" h="160">
                <a:moveTo>
                  <a:pt x="33" y="32"/>
                </a:moveTo>
                <a:cubicBezTo>
                  <a:pt x="41" y="32"/>
                  <a:pt x="47" y="26"/>
                  <a:pt x="47" y="17"/>
                </a:cubicBezTo>
                <a:cubicBezTo>
                  <a:pt x="47" y="8"/>
                  <a:pt x="41" y="0"/>
                  <a:pt x="33" y="0"/>
                </a:cubicBezTo>
                <a:cubicBezTo>
                  <a:pt x="25" y="0"/>
                  <a:pt x="18" y="8"/>
                  <a:pt x="18" y="17"/>
                </a:cubicBezTo>
                <a:cubicBezTo>
                  <a:pt x="18" y="26"/>
                  <a:pt x="25" y="32"/>
                  <a:pt x="33" y="32"/>
                </a:cubicBezTo>
                <a:close/>
                <a:moveTo>
                  <a:pt x="119" y="32"/>
                </a:moveTo>
                <a:cubicBezTo>
                  <a:pt x="128" y="32"/>
                  <a:pt x="135" y="26"/>
                  <a:pt x="135" y="17"/>
                </a:cubicBezTo>
                <a:cubicBezTo>
                  <a:pt x="135" y="8"/>
                  <a:pt x="128" y="0"/>
                  <a:pt x="119" y="0"/>
                </a:cubicBezTo>
                <a:cubicBezTo>
                  <a:pt x="110" y="0"/>
                  <a:pt x="103" y="8"/>
                  <a:pt x="103" y="17"/>
                </a:cubicBezTo>
                <a:cubicBezTo>
                  <a:pt x="103" y="26"/>
                  <a:pt x="110" y="32"/>
                  <a:pt x="119" y="32"/>
                </a:cubicBezTo>
                <a:close/>
                <a:moveTo>
                  <a:pt x="127" y="35"/>
                </a:moveTo>
                <a:cubicBezTo>
                  <a:pt x="126" y="35"/>
                  <a:pt x="125" y="34"/>
                  <a:pt x="122" y="34"/>
                </a:cubicBezTo>
                <a:cubicBezTo>
                  <a:pt x="119" y="38"/>
                  <a:pt x="119" y="38"/>
                  <a:pt x="119" y="38"/>
                </a:cubicBezTo>
                <a:cubicBezTo>
                  <a:pt x="115" y="34"/>
                  <a:pt x="115" y="34"/>
                  <a:pt x="115" y="34"/>
                </a:cubicBezTo>
                <a:cubicBezTo>
                  <a:pt x="113" y="34"/>
                  <a:pt x="109" y="37"/>
                  <a:pt x="109" y="37"/>
                </a:cubicBezTo>
                <a:cubicBezTo>
                  <a:pt x="97" y="44"/>
                  <a:pt x="92" y="56"/>
                  <a:pt x="86" y="83"/>
                </a:cubicBezTo>
                <a:cubicBezTo>
                  <a:pt x="86" y="84"/>
                  <a:pt x="86" y="87"/>
                  <a:pt x="88" y="88"/>
                </a:cubicBezTo>
                <a:cubicBezTo>
                  <a:pt x="88" y="92"/>
                  <a:pt x="88" y="96"/>
                  <a:pt x="87" y="97"/>
                </a:cubicBezTo>
                <a:cubicBezTo>
                  <a:pt x="85" y="98"/>
                  <a:pt x="82" y="96"/>
                  <a:pt x="81" y="94"/>
                </a:cubicBezTo>
                <a:cubicBezTo>
                  <a:pt x="80" y="93"/>
                  <a:pt x="79" y="93"/>
                  <a:pt x="77" y="92"/>
                </a:cubicBezTo>
                <a:cubicBezTo>
                  <a:pt x="81" y="91"/>
                  <a:pt x="84" y="87"/>
                  <a:pt x="84" y="81"/>
                </a:cubicBezTo>
                <a:cubicBezTo>
                  <a:pt x="84" y="76"/>
                  <a:pt x="80" y="72"/>
                  <a:pt x="75" y="72"/>
                </a:cubicBezTo>
                <a:cubicBezTo>
                  <a:pt x="74" y="72"/>
                  <a:pt x="74" y="72"/>
                  <a:pt x="74" y="72"/>
                </a:cubicBezTo>
                <a:cubicBezTo>
                  <a:pt x="69" y="72"/>
                  <a:pt x="65" y="76"/>
                  <a:pt x="65" y="81"/>
                </a:cubicBezTo>
                <a:cubicBezTo>
                  <a:pt x="65" y="88"/>
                  <a:pt x="68" y="91"/>
                  <a:pt x="72" y="92"/>
                </a:cubicBezTo>
                <a:cubicBezTo>
                  <a:pt x="71" y="93"/>
                  <a:pt x="69" y="93"/>
                  <a:pt x="68" y="94"/>
                </a:cubicBezTo>
                <a:cubicBezTo>
                  <a:pt x="68" y="96"/>
                  <a:pt x="64" y="98"/>
                  <a:pt x="62" y="97"/>
                </a:cubicBezTo>
                <a:cubicBezTo>
                  <a:pt x="60" y="96"/>
                  <a:pt x="60" y="92"/>
                  <a:pt x="62" y="88"/>
                </a:cubicBezTo>
                <a:cubicBezTo>
                  <a:pt x="63" y="87"/>
                  <a:pt x="63" y="85"/>
                  <a:pt x="63" y="84"/>
                </a:cubicBezTo>
                <a:cubicBezTo>
                  <a:pt x="65" y="46"/>
                  <a:pt x="39" y="34"/>
                  <a:pt x="36" y="34"/>
                </a:cubicBezTo>
                <a:cubicBezTo>
                  <a:pt x="33" y="38"/>
                  <a:pt x="33" y="38"/>
                  <a:pt x="33" y="38"/>
                </a:cubicBezTo>
                <a:cubicBezTo>
                  <a:pt x="28" y="34"/>
                  <a:pt x="28" y="34"/>
                  <a:pt x="28" y="34"/>
                </a:cubicBezTo>
                <a:cubicBezTo>
                  <a:pt x="26" y="34"/>
                  <a:pt x="0" y="46"/>
                  <a:pt x="1" y="84"/>
                </a:cubicBezTo>
                <a:cubicBezTo>
                  <a:pt x="1" y="87"/>
                  <a:pt x="3" y="89"/>
                  <a:pt x="7" y="89"/>
                </a:cubicBezTo>
                <a:cubicBezTo>
                  <a:pt x="11" y="89"/>
                  <a:pt x="13" y="87"/>
                  <a:pt x="13" y="83"/>
                </a:cubicBezTo>
                <a:cubicBezTo>
                  <a:pt x="13" y="76"/>
                  <a:pt x="13" y="71"/>
                  <a:pt x="14" y="67"/>
                </a:cubicBezTo>
                <a:cubicBezTo>
                  <a:pt x="14" y="67"/>
                  <a:pt x="16" y="64"/>
                  <a:pt x="17" y="62"/>
                </a:cubicBezTo>
                <a:cubicBezTo>
                  <a:pt x="17" y="73"/>
                  <a:pt x="17" y="73"/>
                  <a:pt x="17" y="73"/>
                </a:cubicBezTo>
                <a:cubicBezTo>
                  <a:pt x="14" y="80"/>
                  <a:pt x="7" y="112"/>
                  <a:pt x="7" y="117"/>
                </a:cubicBezTo>
                <a:cubicBezTo>
                  <a:pt x="7" y="120"/>
                  <a:pt x="12" y="121"/>
                  <a:pt x="18" y="123"/>
                </a:cubicBezTo>
                <a:cubicBezTo>
                  <a:pt x="18" y="152"/>
                  <a:pt x="18" y="152"/>
                  <a:pt x="18" y="152"/>
                </a:cubicBezTo>
                <a:cubicBezTo>
                  <a:pt x="18" y="156"/>
                  <a:pt x="20" y="160"/>
                  <a:pt x="24" y="160"/>
                </a:cubicBezTo>
                <a:cubicBezTo>
                  <a:pt x="28" y="160"/>
                  <a:pt x="31" y="156"/>
                  <a:pt x="31" y="152"/>
                </a:cubicBezTo>
                <a:cubicBezTo>
                  <a:pt x="31" y="124"/>
                  <a:pt x="31" y="124"/>
                  <a:pt x="31" y="124"/>
                </a:cubicBezTo>
                <a:cubicBezTo>
                  <a:pt x="33" y="124"/>
                  <a:pt x="33" y="124"/>
                  <a:pt x="33" y="124"/>
                </a:cubicBezTo>
                <a:cubicBezTo>
                  <a:pt x="33" y="152"/>
                  <a:pt x="33" y="152"/>
                  <a:pt x="33" y="152"/>
                </a:cubicBezTo>
                <a:cubicBezTo>
                  <a:pt x="33" y="156"/>
                  <a:pt x="36" y="160"/>
                  <a:pt x="40" y="160"/>
                </a:cubicBezTo>
                <a:cubicBezTo>
                  <a:pt x="43" y="160"/>
                  <a:pt x="46" y="156"/>
                  <a:pt x="46" y="152"/>
                </a:cubicBezTo>
                <a:cubicBezTo>
                  <a:pt x="46" y="123"/>
                  <a:pt x="46" y="123"/>
                  <a:pt x="46" y="123"/>
                </a:cubicBezTo>
                <a:cubicBezTo>
                  <a:pt x="52" y="121"/>
                  <a:pt x="57" y="120"/>
                  <a:pt x="57" y="117"/>
                </a:cubicBezTo>
                <a:cubicBezTo>
                  <a:pt x="57" y="112"/>
                  <a:pt x="50" y="80"/>
                  <a:pt x="48" y="73"/>
                </a:cubicBezTo>
                <a:cubicBezTo>
                  <a:pt x="48" y="62"/>
                  <a:pt x="48" y="62"/>
                  <a:pt x="48" y="62"/>
                </a:cubicBezTo>
                <a:cubicBezTo>
                  <a:pt x="48" y="64"/>
                  <a:pt x="50" y="67"/>
                  <a:pt x="50" y="67"/>
                </a:cubicBezTo>
                <a:cubicBezTo>
                  <a:pt x="51" y="71"/>
                  <a:pt x="51" y="76"/>
                  <a:pt x="51" y="83"/>
                </a:cubicBezTo>
                <a:cubicBezTo>
                  <a:pt x="51" y="85"/>
                  <a:pt x="52" y="88"/>
                  <a:pt x="54" y="89"/>
                </a:cubicBezTo>
                <a:cubicBezTo>
                  <a:pt x="53" y="96"/>
                  <a:pt x="54" y="99"/>
                  <a:pt x="58" y="102"/>
                </a:cubicBezTo>
                <a:cubicBezTo>
                  <a:pt x="59" y="103"/>
                  <a:pt x="62" y="103"/>
                  <a:pt x="64" y="103"/>
                </a:cubicBezTo>
                <a:cubicBezTo>
                  <a:pt x="64" y="103"/>
                  <a:pt x="64" y="103"/>
                  <a:pt x="65" y="103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65" y="120"/>
                  <a:pt x="65" y="120"/>
                  <a:pt x="65" y="120"/>
                </a:cubicBezTo>
                <a:cubicBezTo>
                  <a:pt x="65" y="155"/>
                  <a:pt x="65" y="155"/>
                  <a:pt x="65" y="155"/>
                </a:cubicBezTo>
                <a:cubicBezTo>
                  <a:pt x="65" y="157"/>
                  <a:pt x="68" y="160"/>
                  <a:pt x="70" y="160"/>
                </a:cubicBezTo>
                <a:cubicBezTo>
                  <a:pt x="73" y="160"/>
                  <a:pt x="74" y="157"/>
                  <a:pt x="74" y="155"/>
                </a:cubicBezTo>
                <a:cubicBezTo>
                  <a:pt x="74" y="129"/>
                  <a:pt x="74" y="129"/>
                  <a:pt x="74" y="129"/>
                </a:cubicBezTo>
                <a:cubicBezTo>
                  <a:pt x="75" y="129"/>
                  <a:pt x="75" y="129"/>
                  <a:pt x="75" y="129"/>
                </a:cubicBezTo>
                <a:cubicBezTo>
                  <a:pt x="75" y="155"/>
                  <a:pt x="75" y="155"/>
                  <a:pt x="75" y="155"/>
                </a:cubicBezTo>
                <a:cubicBezTo>
                  <a:pt x="75" y="157"/>
                  <a:pt x="76" y="160"/>
                  <a:pt x="79" y="160"/>
                </a:cubicBezTo>
                <a:cubicBezTo>
                  <a:pt x="81" y="160"/>
                  <a:pt x="84" y="157"/>
                  <a:pt x="84" y="155"/>
                </a:cubicBezTo>
                <a:cubicBezTo>
                  <a:pt x="84" y="120"/>
                  <a:pt x="84" y="120"/>
                  <a:pt x="84" y="120"/>
                </a:cubicBezTo>
                <a:cubicBezTo>
                  <a:pt x="84" y="105"/>
                  <a:pt x="84" y="105"/>
                  <a:pt x="84" y="105"/>
                </a:cubicBezTo>
                <a:cubicBezTo>
                  <a:pt x="84" y="105"/>
                  <a:pt x="84" y="105"/>
                  <a:pt x="84" y="103"/>
                </a:cubicBezTo>
                <a:cubicBezTo>
                  <a:pt x="85" y="103"/>
                  <a:pt x="85" y="103"/>
                  <a:pt x="85" y="103"/>
                </a:cubicBezTo>
                <a:cubicBezTo>
                  <a:pt x="87" y="103"/>
                  <a:pt x="90" y="103"/>
                  <a:pt x="91" y="102"/>
                </a:cubicBezTo>
                <a:cubicBezTo>
                  <a:pt x="95" y="99"/>
                  <a:pt x="96" y="96"/>
                  <a:pt x="95" y="89"/>
                </a:cubicBezTo>
                <a:cubicBezTo>
                  <a:pt x="96" y="89"/>
                  <a:pt x="96" y="89"/>
                  <a:pt x="96" y="88"/>
                </a:cubicBezTo>
                <a:cubicBezTo>
                  <a:pt x="97" y="88"/>
                  <a:pt x="97" y="87"/>
                  <a:pt x="98" y="85"/>
                </a:cubicBezTo>
                <a:cubicBezTo>
                  <a:pt x="99" y="76"/>
                  <a:pt x="102" y="70"/>
                  <a:pt x="103" y="64"/>
                </a:cubicBezTo>
                <a:cubicBezTo>
                  <a:pt x="103" y="84"/>
                  <a:pt x="103" y="84"/>
                  <a:pt x="103" y="84"/>
                </a:cubicBezTo>
                <a:cubicBezTo>
                  <a:pt x="103" y="87"/>
                  <a:pt x="103" y="88"/>
                  <a:pt x="104" y="89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04" y="156"/>
                  <a:pt x="108" y="160"/>
                  <a:pt x="112" y="160"/>
                </a:cubicBezTo>
                <a:cubicBezTo>
                  <a:pt x="115" y="160"/>
                  <a:pt x="119" y="156"/>
                  <a:pt x="119" y="152"/>
                </a:cubicBezTo>
                <a:cubicBezTo>
                  <a:pt x="119" y="156"/>
                  <a:pt x="122" y="160"/>
                  <a:pt x="126" y="160"/>
                </a:cubicBezTo>
                <a:cubicBezTo>
                  <a:pt x="131" y="160"/>
                  <a:pt x="133" y="156"/>
                  <a:pt x="133" y="152"/>
                </a:cubicBezTo>
                <a:cubicBezTo>
                  <a:pt x="133" y="89"/>
                  <a:pt x="133" y="89"/>
                  <a:pt x="133" y="89"/>
                </a:cubicBezTo>
                <a:cubicBezTo>
                  <a:pt x="135" y="88"/>
                  <a:pt x="135" y="87"/>
                  <a:pt x="135" y="84"/>
                </a:cubicBezTo>
                <a:cubicBezTo>
                  <a:pt x="135" y="64"/>
                  <a:pt x="135" y="64"/>
                  <a:pt x="135" y="64"/>
                </a:cubicBezTo>
                <a:cubicBezTo>
                  <a:pt x="135" y="64"/>
                  <a:pt x="138" y="70"/>
                  <a:pt x="136" y="83"/>
                </a:cubicBezTo>
                <a:cubicBezTo>
                  <a:pt x="136" y="85"/>
                  <a:pt x="138" y="89"/>
                  <a:pt x="142" y="89"/>
                </a:cubicBezTo>
                <a:cubicBezTo>
                  <a:pt x="146" y="89"/>
                  <a:pt x="148" y="87"/>
                  <a:pt x="148" y="84"/>
                </a:cubicBezTo>
                <a:cubicBezTo>
                  <a:pt x="150" y="55"/>
                  <a:pt x="137" y="42"/>
                  <a:pt x="127" y="35"/>
                </a:cubicBezTo>
                <a:close/>
                <a:moveTo>
                  <a:pt x="75" y="94"/>
                </a:moveTo>
                <a:cubicBezTo>
                  <a:pt x="74" y="93"/>
                  <a:pt x="73" y="93"/>
                  <a:pt x="73" y="92"/>
                </a:cubicBezTo>
                <a:cubicBezTo>
                  <a:pt x="73" y="92"/>
                  <a:pt x="73" y="92"/>
                  <a:pt x="74" y="92"/>
                </a:cubicBezTo>
                <a:cubicBezTo>
                  <a:pt x="74" y="92"/>
                  <a:pt x="74" y="92"/>
                  <a:pt x="75" y="92"/>
                </a:cubicBezTo>
                <a:cubicBezTo>
                  <a:pt x="75" y="92"/>
                  <a:pt x="76" y="92"/>
                  <a:pt x="76" y="92"/>
                </a:cubicBezTo>
                <a:cubicBezTo>
                  <a:pt x="75" y="94"/>
                  <a:pt x="75" y="94"/>
                  <a:pt x="75" y="94"/>
                </a:cubicBezTo>
                <a:close/>
                <a:moveTo>
                  <a:pt x="119" y="79"/>
                </a:moveTo>
                <a:cubicBezTo>
                  <a:pt x="118" y="79"/>
                  <a:pt x="118" y="78"/>
                  <a:pt x="118" y="76"/>
                </a:cubicBezTo>
                <a:cubicBezTo>
                  <a:pt x="118" y="75"/>
                  <a:pt x="118" y="75"/>
                  <a:pt x="119" y="75"/>
                </a:cubicBezTo>
                <a:cubicBezTo>
                  <a:pt x="120" y="75"/>
                  <a:pt x="121" y="75"/>
                  <a:pt x="121" y="76"/>
                </a:cubicBezTo>
                <a:cubicBezTo>
                  <a:pt x="121" y="78"/>
                  <a:pt x="120" y="79"/>
                  <a:pt x="119" y="79"/>
                </a:cubicBezTo>
                <a:close/>
                <a:moveTo>
                  <a:pt x="119" y="73"/>
                </a:moveTo>
                <a:cubicBezTo>
                  <a:pt x="118" y="73"/>
                  <a:pt x="118" y="71"/>
                  <a:pt x="118" y="70"/>
                </a:cubicBezTo>
                <a:cubicBezTo>
                  <a:pt x="118" y="70"/>
                  <a:pt x="118" y="69"/>
                  <a:pt x="119" y="69"/>
                </a:cubicBezTo>
                <a:cubicBezTo>
                  <a:pt x="120" y="69"/>
                  <a:pt x="121" y="70"/>
                  <a:pt x="121" y="70"/>
                </a:cubicBezTo>
                <a:cubicBezTo>
                  <a:pt x="121" y="71"/>
                  <a:pt x="120" y="73"/>
                  <a:pt x="119" y="73"/>
                </a:cubicBezTo>
                <a:close/>
                <a:moveTo>
                  <a:pt x="119" y="66"/>
                </a:moveTo>
                <a:cubicBezTo>
                  <a:pt x="118" y="66"/>
                  <a:pt x="118" y="66"/>
                  <a:pt x="118" y="65"/>
                </a:cubicBezTo>
                <a:cubicBezTo>
                  <a:pt x="118" y="64"/>
                  <a:pt x="118" y="62"/>
                  <a:pt x="119" y="62"/>
                </a:cubicBezTo>
                <a:cubicBezTo>
                  <a:pt x="120" y="62"/>
                  <a:pt x="121" y="64"/>
                  <a:pt x="121" y="65"/>
                </a:cubicBezTo>
                <a:cubicBezTo>
                  <a:pt x="121" y="66"/>
                  <a:pt x="120" y="66"/>
                  <a:pt x="119" y="66"/>
                </a:cubicBezTo>
                <a:close/>
                <a:moveTo>
                  <a:pt x="119" y="60"/>
                </a:moveTo>
                <a:cubicBezTo>
                  <a:pt x="116" y="43"/>
                  <a:pt x="116" y="43"/>
                  <a:pt x="116" y="43"/>
                </a:cubicBezTo>
                <a:cubicBezTo>
                  <a:pt x="119" y="40"/>
                  <a:pt x="119" y="40"/>
                  <a:pt x="119" y="40"/>
                </a:cubicBezTo>
                <a:cubicBezTo>
                  <a:pt x="121" y="43"/>
                  <a:pt x="121" y="43"/>
                  <a:pt x="121" y="43"/>
                </a:cubicBezTo>
                <a:lnTo>
                  <a:pt x="119" y="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90AC3B95-2EC7-75C2-9B4E-B5F3718C8F66}"/>
              </a:ext>
            </a:extLst>
          </p:cNvPr>
          <p:cNvSpPr>
            <a:spLocks noEditPoints="1"/>
          </p:cNvSpPr>
          <p:nvPr/>
        </p:nvSpPr>
        <p:spPr bwMode="auto">
          <a:xfrm>
            <a:off x="9583738" y="3576638"/>
            <a:ext cx="179388" cy="254000"/>
          </a:xfrm>
          <a:custGeom>
            <a:avLst/>
            <a:gdLst>
              <a:gd name="T0" fmla="*/ 19 w 113"/>
              <a:gd name="T1" fmla="*/ 60 h 160"/>
              <a:gd name="T2" fmla="*/ 76 w 113"/>
              <a:gd name="T3" fmla="*/ 120 h 160"/>
              <a:gd name="T4" fmla="*/ 57 w 113"/>
              <a:gd name="T5" fmla="*/ 20 h 160"/>
              <a:gd name="T6" fmla="*/ 68 w 113"/>
              <a:gd name="T7" fmla="*/ 111 h 160"/>
              <a:gd name="T8" fmla="*/ 37 w 113"/>
              <a:gd name="T9" fmla="*/ 86 h 160"/>
              <a:gd name="T10" fmla="*/ 57 w 113"/>
              <a:gd name="T11" fmla="*/ 29 h 160"/>
              <a:gd name="T12" fmla="*/ 77 w 113"/>
              <a:gd name="T13" fmla="*/ 85 h 160"/>
              <a:gd name="T14" fmla="*/ 71 w 113"/>
              <a:gd name="T15" fmla="*/ 151 h 160"/>
              <a:gd name="T16" fmla="*/ 57 w 113"/>
              <a:gd name="T17" fmla="*/ 160 h 160"/>
              <a:gd name="T18" fmla="*/ 42 w 113"/>
              <a:gd name="T19" fmla="*/ 151 h 160"/>
              <a:gd name="T20" fmla="*/ 42 w 113"/>
              <a:gd name="T21" fmla="*/ 141 h 160"/>
              <a:gd name="T22" fmla="*/ 76 w 113"/>
              <a:gd name="T23" fmla="*/ 146 h 160"/>
              <a:gd name="T24" fmla="*/ 71 w 113"/>
              <a:gd name="T25" fmla="*/ 135 h 160"/>
              <a:gd name="T26" fmla="*/ 38 w 113"/>
              <a:gd name="T27" fmla="*/ 130 h 160"/>
              <a:gd name="T28" fmla="*/ 71 w 113"/>
              <a:gd name="T29" fmla="*/ 125 h 160"/>
              <a:gd name="T30" fmla="*/ 10 w 113"/>
              <a:gd name="T31" fmla="*/ 26 h 160"/>
              <a:gd name="T32" fmla="*/ 14 w 113"/>
              <a:gd name="T33" fmla="*/ 39 h 160"/>
              <a:gd name="T34" fmla="*/ 10 w 113"/>
              <a:gd name="T35" fmla="*/ 26 h 160"/>
              <a:gd name="T36" fmla="*/ 57 w 113"/>
              <a:gd name="T37" fmla="*/ 10 h 160"/>
              <a:gd name="T38" fmla="*/ 53 w 113"/>
              <a:gd name="T39" fmla="*/ 0 h 160"/>
              <a:gd name="T40" fmla="*/ 62 w 113"/>
              <a:gd name="T41" fmla="*/ 10 h 160"/>
              <a:gd name="T42" fmla="*/ 30 w 113"/>
              <a:gd name="T43" fmla="*/ 20 h 160"/>
              <a:gd name="T44" fmla="*/ 32 w 113"/>
              <a:gd name="T45" fmla="*/ 5 h 160"/>
              <a:gd name="T46" fmla="*/ 30 w 113"/>
              <a:gd name="T47" fmla="*/ 20 h 160"/>
              <a:gd name="T48" fmla="*/ 95 w 113"/>
              <a:gd name="T49" fmla="*/ 31 h 160"/>
              <a:gd name="T50" fmla="*/ 109 w 113"/>
              <a:gd name="T51" fmla="*/ 34 h 160"/>
              <a:gd name="T52" fmla="*/ 100 w 113"/>
              <a:gd name="T53" fmla="*/ 39 h 160"/>
              <a:gd name="T54" fmla="*/ 77 w 113"/>
              <a:gd name="T55" fmla="*/ 15 h 160"/>
              <a:gd name="T56" fmla="*/ 89 w 113"/>
              <a:gd name="T57" fmla="*/ 10 h 160"/>
              <a:gd name="T58" fmla="*/ 85 w 113"/>
              <a:gd name="T59" fmla="*/ 20 h 160"/>
              <a:gd name="T60" fmla="*/ 0 w 113"/>
              <a:gd name="T61" fmla="*/ 64 h 160"/>
              <a:gd name="T62" fmla="*/ 10 w 113"/>
              <a:gd name="T63" fmla="*/ 55 h 160"/>
              <a:gd name="T64" fmla="*/ 10 w 113"/>
              <a:gd name="T65" fmla="*/ 64 h 160"/>
              <a:gd name="T66" fmla="*/ 113 w 113"/>
              <a:gd name="T67" fmla="*/ 64 h 160"/>
              <a:gd name="T68" fmla="*/ 104 w 113"/>
              <a:gd name="T69" fmla="*/ 60 h 160"/>
              <a:gd name="T70" fmla="*/ 113 w 113"/>
              <a:gd name="T71" fmla="*/ 55 h 160"/>
              <a:gd name="T72" fmla="*/ 100 w 113"/>
              <a:gd name="T73" fmla="*/ 80 h 160"/>
              <a:gd name="T74" fmla="*/ 104 w 113"/>
              <a:gd name="T75" fmla="*/ 95 h 160"/>
              <a:gd name="T76" fmla="*/ 100 w 113"/>
              <a:gd name="T77" fmla="*/ 80 h 160"/>
              <a:gd name="T78" fmla="*/ 17 w 113"/>
              <a:gd name="T79" fmla="*/ 90 h 160"/>
              <a:gd name="T80" fmla="*/ 6 w 113"/>
              <a:gd name="T81" fmla="*/ 86 h 160"/>
              <a:gd name="T82" fmla="*/ 14 w 113"/>
              <a:gd name="T83" fmla="*/ 80 h 160"/>
              <a:gd name="T84" fmla="*/ 14 w 113"/>
              <a:gd name="T85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3" h="160">
                <a:moveTo>
                  <a:pt x="57" y="20"/>
                </a:moveTo>
                <a:cubicBezTo>
                  <a:pt x="36" y="20"/>
                  <a:pt x="19" y="38"/>
                  <a:pt x="19" y="60"/>
                </a:cubicBezTo>
                <a:cubicBezTo>
                  <a:pt x="19" y="80"/>
                  <a:pt x="38" y="101"/>
                  <a:pt x="38" y="120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76" y="100"/>
                  <a:pt x="95" y="80"/>
                  <a:pt x="95" y="60"/>
                </a:cubicBezTo>
                <a:cubicBezTo>
                  <a:pt x="95" y="38"/>
                  <a:pt x="78" y="20"/>
                  <a:pt x="57" y="20"/>
                </a:cubicBezTo>
                <a:close/>
                <a:moveTo>
                  <a:pt x="77" y="85"/>
                </a:moveTo>
                <a:cubicBezTo>
                  <a:pt x="73" y="94"/>
                  <a:pt x="70" y="102"/>
                  <a:pt x="68" y="111"/>
                </a:cubicBezTo>
                <a:cubicBezTo>
                  <a:pt x="46" y="111"/>
                  <a:pt x="46" y="111"/>
                  <a:pt x="46" y="111"/>
                </a:cubicBezTo>
                <a:cubicBezTo>
                  <a:pt x="45" y="102"/>
                  <a:pt x="41" y="94"/>
                  <a:pt x="37" y="86"/>
                </a:cubicBezTo>
                <a:cubicBezTo>
                  <a:pt x="32" y="77"/>
                  <a:pt x="29" y="68"/>
                  <a:pt x="29" y="60"/>
                </a:cubicBezTo>
                <a:cubicBezTo>
                  <a:pt x="29" y="44"/>
                  <a:pt x="41" y="29"/>
                  <a:pt x="57" y="29"/>
                </a:cubicBezTo>
                <a:cubicBezTo>
                  <a:pt x="72" y="29"/>
                  <a:pt x="86" y="44"/>
                  <a:pt x="86" y="60"/>
                </a:cubicBezTo>
                <a:cubicBezTo>
                  <a:pt x="86" y="68"/>
                  <a:pt x="81" y="77"/>
                  <a:pt x="77" y="85"/>
                </a:cubicBezTo>
                <a:close/>
                <a:moveTo>
                  <a:pt x="76" y="146"/>
                </a:moveTo>
                <a:cubicBezTo>
                  <a:pt x="76" y="148"/>
                  <a:pt x="73" y="151"/>
                  <a:pt x="71" y="151"/>
                </a:cubicBezTo>
                <a:cubicBezTo>
                  <a:pt x="70" y="151"/>
                  <a:pt x="70" y="151"/>
                  <a:pt x="70" y="151"/>
                </a:cubicBezTo>
                <a:cubicBezTo>
                  <a:pt x="69" y="157"/>
                  <a:pt x="63" y="160"/>
                  <a:pt x="57" y="160"/>
                </a:cubicBezTo>
                <a:cubicBezTo>
                  <a:pt x="50" y="160"/>
                  <a:pt x="46" y="157"/>
                  <a:pt x="44" y="151"/>
                </a:cubicBezTo>
                <a:cubicBezTo>
                  <a:pt x="42" y="151"/>
                  <a:pt x="42" y="151"/>
                  <a:pt x="42" y="151"/>
                </a:cubicBezTo>
                <a:cubicBezTo>
                  <a:pt x="40" y="151"/>
                  <a:pt x="38" y="148"/>
                  <a:pt x="38" y="146"/>
                </a:cubicBezTo>
                <a:cubicBezTo>
                  <a:pt x="38" y="142"/>
                  <a:pt x="40" y="141"/>
                  <a:pt x="42" y="141"/>
                </a:cubicBezTo>
                <a:cubicBezTo>
                  <a:pt x="71" y="141"/>
                  <a:pt x="71" y="141"/>
                  <a:pt x="71" y="141"/>
                </a:cubicBezTo>
                <a:cubicBezTo>
                  <a:pt x="73" y="141"/>
                  <a:pt x="76" y="142"/>
                  <a:pt x="76" y="146"/>
                </a:cubicBezTo>
                <a:close/>
                <a:moveTo>
                  <a:pt x="76" y="130"/>
                </a:moveTo>
                <a:cubicBezTo>
                  <a:pt x="76" y="134"/>
                  <a:pt x="73" y="135"/>
                  <a:pt x="71" y="135"/>
                </a:cubicBezTo>
                <a:cubicBezTo>
                  <a:pt x="42" y="135"/>
                  <a:pt x="42" y="135"/>
                  <a:pt x="42" y="135"/>
                </a:cubicBezTo>
                <a:cubicBezTo>
                  <a:pt x="40" y="135"/>
                  <a:pt x="38" y="134"/>
                  <a:pt x="38" y="130"/>
                </a:cubicBezTo>
                <a:cubicBezTo>
                  <a:pt x="38" y="127"/>
                  <a:pt x="40" y="125"/>
                  <a:pt x="42" y="125"/>
                </a:cubicBezTo>
                <a:cubicBezTo>
                  <a:pt x="71" y="125"/>
                  <a:pt x="71" y="125"/>
                  <a:pt x="71" y="125"/>
                </a:cubicBezTo>
                <a:cubicBezTo>
                  <a:pt x="73" y="125"/>
                  <a:pt x="76" y="127"/>
                  <a:pt x="76" y="130"/>
                </a:cubicBezTo>
                <a:close/>
                <a:moveTo>
                  <a:pt x="10" y="26"/>
                </a:moveTo>
                <a:cubicBezTo>
                  <a:pt x="18" y="31"/>
                  <a:pt x="18" y="31"/>
                  <a:pt x="18" y="31"/>
                </a:cubicBezTo>
                <a:cubicBezTo>
                  <a:pt x="17" y="33"/>
                  <a:pt x="15" y="37"/>
                  <a:pt x="14" y="39"/>
                </a:cubicBezTo>
                <a:cubicBezTo>
                  <a:pt x="6" y="34"/>
                  <a:pt x="6" y="34"/>
                  <a:pt x="6" y="34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26"/>
                  <a:pt x="10" y="26"/>
                  <a:pt x="10" y="26"/>
                </a:cubicBezTo>
                <a:close/>
                <a:moveTo>
                  <a:pt x="57" y="10"/>
                </a:moveTo>
                <a:cubicBezTo>
                  <a:pt x="55" y="10"/>
                  <a:pt x="54" y="10"/>
                  <a:pt x="53" y="10"/>
                </a:cubicBezTo>
                <a:cubicBezTo>
                  <a:pt x="53" y="0"/>
                  <a:pt x="53" y="0"/>
                  <a:pt x="53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2" y="10"/>
                  <a:pt x="62" y="10"/>
                  <a:pt x="62" y="10"/>
                </a:cubicBezTo>
                <a:cubicBezTo>
                  <a:pt x="60" y="10"/>
                  <a:pt x="58" y="10"/>
                  <a:pt x="57" y="10"/>
                </a:cubicBezTo>
                <a:close/>
                <a:moveTo>
                  <a:pt x="30" y="20"/>
                </a:moveTo>
                <a:cubicBezTo>
                  <a:pt x="24" y="10"/>
                  <a:pt x="24" y="10"/>
                  <a:pt x="24" y="10"/>
                </a:cubicBezTo>
                <a:cubicBezTo>
                  <a:pt x="32" y="5"/>
                  <a:pt x="32" y="5"/>
                  <a:pt x="32" y="5"/>
                </a:cubicBezTo>
                <a:cubicBezTo>
                  <a:pt x="38" y="15"/>
                  <a:pt x="38" y="15"/>
                  <a:pt x="38" y="15"/>
                </a:cubicBezTo>
                <a:cubicBezTo>
                  <a:pt x="34" y="16"/>
                  <a:pt x="32" y="17"/>
                  <a:pt x="30" y="20"/>
                </a:cubicBezTo>
                <a:close/>
                <a:moveTo>
                  <a:pt x="100" y="39"/>
                </a:moveTo>
                <a:cubicBezTo>
                  <a:pt x="98" y="37"/>
                  <a:pt x="97" y="33"/>
                  <a:pt x="95" y="31"/>
                </a:cubicBezTo>
                <a:cubicBezTo>
                  <a:pt x="104" y="26"/>
                  <a:pt x="104" y="26"/>
                  <a:pt x="104" y="26"/>
                </a:cubicBezTo>
                <a:cubicBezTo>
                  <a:pt x="109" y="34"/>
                  <a:pt x="109" y="34"/>
                  <a:pt x="109" y="34"/>
                </a:cubicBezTo>
                <a:cubicBezTo>
                  <a:pt x="100" y="39"/>
                  <a:pt x="100" y="39"/>
                  <a:pt x="100" y="39"/>
                </a:cubicBezTo>
                <a:cubicBezTo>
                  <a:pt x="100" y="39"/>
                  <a:pt x="100" y="39"/>
                  <a:pt x="100" y="39"/>
                </a:cubicBezTo>
                <a:close/>
                <a:moveTo>
                  <a:pt x="85" y="20"/>
                </a:moveTo>
                <a:cubicBezTo>
                  <a:pt x="82" y="17"/>
                  <a:pt x="79" y="16"/>
                  <a:pt x="77" y="15"/>
                </a:cubicBezTo>
                <a:cubicBezTo>
                  <a:pt x="81" y="5"/>
                  <a:pt x="81" y="5"/>
                  <a:pt x="81" y="5"/>
                </a:cubicBezTo>
                <a:cubicBezTo>
                  <a:pt x="89" y="10"/>
                  <a:pt x="89" y="10"/>
                  <a:pt x="89" y="10"/>
                </a:cubicBezTo>
                <a:cubicBezTo>
                  <a:pt x="85" y="20"/>
                  <a:pt x="85" y="20"/>
                  <a:pt x="85" y="20"/>
                </a:cubicBezTo>
                <a:cubicBezTo>
                  <a:pt x="85" y="20"/>
                  <a:pt x="85" y="20"/>
                  <a:pt x="85" y="20"/>
                </a:cubicBezTo>
                <a:close/>
                <a:moveTo>
                  <a:pt x="10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55"/>
                  <a:pt x="0" y="55"/>
                  <a:pt x="0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10" y="56"/>
                  <a:pt x="9" y="58"/>
                  <a:pt x="9" y="60"/>
                </a:cubicBezTo>
                <a:cubicBezTo>
                  <a:pt x="9" y="62"/>
                  <a:pt x="10" y="63"/>
                  <a:pt x="10" y="64"/>
                </a:cubicBezTo>
                <a:close/>
                <a:moveTo>
                  <a:pt x="113" y="55"/>
                </a:moveTo>
                <a:cubicBezTo>
                  <a:pt x="113" y="64"/>
                  <a:pt x="113" y="64"/>
                  <a:pt x="113" y="64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4" y="63"/>
                  <a:pt x="104" y="62"/>
                  <a:pt x="104" y="60"/>
                </a:cubicBezTo>
                <a:cubicBezTo>
                  <a:pt x="104" y="58"/>
                  <a:pt x="104" y="56"/>
                  <a:pt x="104" y="55"/>
                </a:cubicBezTo>
                <a:cubicBezTo>
                  <a:pt x="113" y="55"/>
                  <a:pt x="113" y="55"/>
                  <a:pt x="113" y="55"/>
                </a:cubicBezTo>
                <a:cubicBezTo>
                  <a:pt x="113" y="55"/>
                  <a:pt x="113" y="55"/>
                  <a:pt x="113" y="55"/>
                </a:cubicBezTo>
                <a:close/>
                <a:moveTo>
                  <a:pt x="100" y="80"/>
                </a:moveTo>
                <a:cubicBezTo>
                  <a:pt x="109" y="86"/>
                  <a:pt x="109" y="86"/>
                  <a:pt x="109" y="86"/>
                </a:cubicBezTo>
                <a:cubicBezTo>
                  <a:pt x="104" y="95"/>
                  <a:pt x="104" y="95"/>
                  <a:pt x="104" y="95"/>
                </a:cubicBezTo>
                <a:cubicBezTo>
                  <a:pt x="96" y="90"/>
                  <a:pt x="96" y="90"/>
                  <a:pt x="96" y="90"/>
                </a:cubicBezTo>
                <a:cubicBezTo>
                  <a:pt x="97" y="86"/>
                  <a:pt x="98" y="84"/>
                  <a:pt x="100" y="80"/>
                </a:cubicBezTo>
                <a:close/>
                <a:moveTo>
                  <a:pt x="14" y="80"/>
                </a:moveTo>
                <a:cubicBezTo>
                  <a:pt x="15" y="84"/>
                  <a:pt x="16" y="86"/>
                  <a:pt x="17" y="90"/>
                </a:cubicBezTo>
                <a:cubicBezTo>
                  <a:pt x="10" y="95"/>
                  <a:pt x="10" y="95"/>
                  <a:pt x="10" y="95"/>
                </a:cubicBezTo>
                <a:cubicBezTo>
                  <a:pt x="6" y="86"/>
                  <a:pt x="6" y="86"/>
                  <a:pt x="6" y="86"/>
                </a:cubicBezTo>
                <a:cubicBezTo>
                  <a:pt x="14" y="80"/>
                  <a:pt x="14" y="80"/>
                  <a:pt x="14" y="80"/>
                </a:cubicBezTo>
                <a:cubicBezTo>
                  <a:pt x="14" y="80"/>
                  <a:pt x="14" y="80"/>
                  <a:pt x="14" y="80"/>
                </a:cubicBezTo>
                <a:close/>
                <a:moveTo>
                  <a:pt x="14" y="80"/>
                </a:moveTo>
                <a:cubicBezTo>
                  <a:pt x="14" y="80"/>
                  <a:pt x="14" y="80"/>
                  <a:pt x="14" y="8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4A0198CB-9EAB-D8C2-4B23-11DF01C51E40}"/>
              </a:ext>
            </a:extLst>
          </p:cNvPr>
          <p:cNvSpPr>
            <a:spLocks noEditPoints="1"/>
          </p:cNvSpPr>
          <p:nvPr/>
        </p:nvSpPr>
        <p:spPr bwMode="auto">
          <a:xfrm>
            <a:off x="785813" y="4127501"/>
            <a:ext cx="160338" cy="254000"/>
          </a:xfrm>
          <a:custGeom>
            <a:avLst/>
            <a:gdLst>
              <a:gd name="T0" fmla="*/ 50 w 101"/>
              <a:gd name="T1" fmla="*/ 10 h 160"/>
              <a:gd name="T2" fmla="*/ 91 w 101"/>
              <a:gd name="T3" fmla="*/ 54 h 160"/>
              <a:gd name="T4" fmla="*/ 76 w 101"/>
              <a:gd name="T5" fmla="*/ 107 h 160"/>
              <a:gd name="T6" fmla="*/ 72 w 101"/>
              <a:gd name="T7" fmla="*/ 111 h 160"/>
              <a:gd name="T8" fmla="*/ 30 w 101"/>
              <a:gd name="T9" fmla="*/ 111 h 160"/>
              <a:gd name="T10" fmla="*/ 25 w 101"/>
              <a:gd name="T11" fmla="*/ 107 h 160"/>
              <a:gd name="T12" fmla="*/ 25 w 101"/>
              <a:gd name="T13" fmla="*/ 107 h 160"/>
              <a:gd name="T14" fmla="*/ 9 w 101"/>
              <a:gd name="T15" fmla="*/ 54 h 160"/>
              <a:gd name="T16" fmla="*/ 50 w 101"/>
              <a:gd name="T17" fmla="*/ 10 h 160"/>
              <a:gd name="T18" fmla="*/ 71 w 101"/>
              <a:gd name="T19" fmla="*/ 115 h 160"/>
              <a:gd name="T20" fmla="*/ 75 w 101"/>
              <a:gd name="T21" fmla="*/ 120 h 160"/>
              <a:gd name="T22" fmla="*/ 71 w 101"/>
              <a:gd name="T23" fmla="*/ 124 h 160"/>
              <a:gd name="T24" fmla="*/ 30 w 101"/>
              <a:gd name="T25" fmla="*/ 124 h 160"/>
              <a:gd name="T26" fmla="*/ 26 w 101"/>
              <a:gd name="T27" fmla="*/ 120 h 160"/>
              <a:gd name="T28" fmla="*/ 30 w 101"/>
              <a:gd name="T29" fmla="*/ 115 h 160"/>
              <a:gd name="T30" fmla="*/ 71 w 101"/>
              <a:gd name="T31" fmla="*/ 115 h 160"/>
              <a:gd name="T32" fmla="*/ 71 w 101"/>
              <a:gd name="T33" fmla="*/ 129 h 160"/>
              <a:gd name="T34" fmla="*/ 75 w 101"/>
              <a:gd name="T35" fmla="*/ 134 h 160"/>
              <a:gd name="T36" fmla="*/ 71 w 101"/>
              <a:gd name="T37" fmla="*/ 137 h 160"/>
              <a:gd name="T38" fmla="*/ 30 w 101"/>
              <a:gd name="T39" fmla="*/ 137 h 160"/>
              <a:gd name="T40" fmla="*/ 26 w 101"/>
              <a:gd name="T41" fmla="*/ 134 h 160"/>
              <a:gd name="T42" fmla="*/ 30 w 101"/>
              <a:gd name="T43" fmla="*/ 129 h 160"/>
              <a:gd name="T44" fmla="*/ 71 w 101"/>
              <a:gd name="T45" fmla="*/ 129 h 160"/>
              <a:gd name="T46" fmla="*/ 67 w 101"/>
              <a:gd name="T47" fmla="*/ 142 h 160"/>
              <a:gd name="T48" fmla="*/ 59 w 101"/>
              <a:gd name="T49" fmla="*/ 151 h 160"/>
              <a:gd name="T50" fmla="*/ 43 w 101"/>
              <a:gd name="T51" fmla="*/ 151 h 160"/>
              <a:gd name="T52" fmla="*/ 34 w 101"/>
              <a:gd name="T53" fmla="*/ 142 h 160"/>
              <a:gd name="T54" fmla="*/ 67 w 101"/>
              <a:gd name="T55" fmla="*/ 142 h 160"/>
              <a:gd name="T56" fmla="*/ 50 w 101"/>
              <a:gd name="T57" fmla="*/ 0 h 160"/>
              <a:gd name="T58" fmla="*/ 0 w 101"/>
              <a:gd name="T59" fmla="*/ 54 h 160"/>
              <a:gd name="T60" fmla="*/ 9 w 101"/>
              <a:gd name="T61" fmla="*/ 85 h 160"/>
              <a:gd name="T62" fmla="*/ 16 w 101"/>
              <a:gd name="T63" fmla="*/ 107 h 160"/>
              <a:gd name="T64" fmla="*/ 18 w 101"/>
              <a:gd name="T65" fmla="*/ 114 h 160"/>
              <a:gd name="T66" fmla="*/ 17 w 101"/>
              <a:gd name="T67" fmla="*/ 120 h 160"/>
              <a:gd name="T68" fmla="*/ 18 w 101"/>
              <a:gd name="T69" fmla="*/ 127 h 160"/>
              <a:gd name="T70" fmla="*/ 17 w 101"/>
              <a:gd name="T71" fmla="*/ 134 h 160"/>
              <a:gd name="T72" fmla="*/ 25 w 101"/>
              <a:gd name="T73" fmla="*/ 146 h 160"/>
              <a:gd name="T74" fmla="*/ 43 w 101"/>
              <a:gd name="T75" fmla="*/ 160 h 160"/>
              <a:gd name="T76" fmla="*/ 59 w 101"/>
              <a:gd name="T77" fmla="*/ 160 h 160"/>
              <a:gd name="T78" fmla="*/ 76 w 101"/>
              <a:gd name="T79" fmla="*/ 146 h 160"/>
              <a:gd name="T80" fmla="*/ 85 w 101"/>
              <a:gd name="T81" fmla="*/ 134 h 160"/>
              <a:gd name="T82" fmla="*/ 84 w 101"/>
              <a:gd name="T83" fmla="*/ 127 h 160"/>
              <a:gd name="T84" fmla="*/ 85 w 101"/>
              <a:gd name="T85" fmla="*/ 120 h 160"/>
              <a:gd name="T86" fmla="*/ 84 w 101"/>
              <a:gd name="T87" fmla="*/ 114 h 160"/>
              <a:gd name="T88" fmla="*/ 85 w 101"/>
              <a:gd name="T89" fmla="*/ 107 h 160"/>
              <a:gd name="T90" fmla="*/ 92 w 101"/>
              <a:gd name="T91" fmla="*/ 85 h 160"/>
              <a:gd name="T92" fmla="*/ 101 w 101"/>
              <a:gd name="T93" fmla="*/ 54 h 160"/>
              <a:gd name="T94" fmla="*/ 50 w 101"/>
              <a:gd name="T95" fmla="*/ 0 h 160"/>
              <a:gd name="T96" fmla="*/ 50 w 101"/>
              <a:gd name="T97" fmla="*/ 0 h 160"/>
              <a:gd name="T98" fmla="*/ 50 w 101"/>
              <a:gd name="T9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1" h="160">
                <a:moveTo>
                  <a:pt x="50" y="10"/>
                </a:moveTo>
                <a:cubicBezTo>
                  <a:pt x="73" y="10"/>
                  <a:pt x="91" y="30"/>
                  <a:pt x="91" y="54"/>
                </a:cubicBezTo>
                <a:cubicBezTo>
                  <a:pt x="91" y="78"/>
                  <a:pt x="78" y="81"/>
                  <a:pt x="76" y="107"/>
                </a:cubicBezTo>
                <a:cubicBezTo>
                  <a:pt x="76" y="109"/>
                  <a:pt x="74" y="111"/>
                  <a:pt x="72" y="111"/>
                </a:cubicBezTo>
                <a:cubicBezTo>
                  <a:pt x="30" y="111"/>
                  <a:pt x="30" y="111"/>
                  <a:pt x="30" y="111"/>
                </a:cubicBezTo>
                <a:cubicBezTo>
                  <a:pt x="27" y="111"/>
                  <a:pt x="25" y="109"/>
                  <a:pt x="25" y="107"/>
                </a:cubicBezTo>
                <a:cubicBezTo>
                  <a:pt x="25" y="107"/>
                  <a:pt x="25" y="107"/>
                  <a:pt x="25" y="107"/>
                </a:cubicBezTo>
                <a:cubicBezTo>
                  <a:pt x="23" y="81"/>
                  <a:pt x="9" y="78"/>
                  <a:pt x="9" y="54"/>
                </a:cubicBezTo>
                <a:cubicBezTo>
                  <a:pt x="9" y="30"/>
                  <a:pt x="27" y="10"/>
                  <a:pt x="50" y="10"/>
                </a:cubicBezTo>
                <a:moveTo>
                  <a:pt x="71" y="115"/>
                </a:moveTo>
                <a:cubicBezTo>
                  <a:pt x="74" y="115"/>
                  <a:pt x="75" y="117"/>
                  <a:pt x="75" y="120"/>
                </a:cubicBezTo>
                <a:cubicBezTo>
                  <a:pt x="75" y="122"/>
                  <a:pt x="74" y="124"/>
                  <a:pt x="71" y="124"/>
                </a:cubicBezTo>
                <a:cubicBezTo>
                  <a:pt x="30" y="124"/>
                  <a:pt x="30" y="124"/>
                  <a:pt x="30" y="124"/>
                </a:cubicBezTo>
                <a:cubicBezTo>
                  <a:pt x="27" y="124"/>
                  <a:pt x="26" y="122"/>
                  <a:pt x="26" y="120"/>
                </a:cubicBezTo>
                <a:cubicBezTo>
                  <a:pt x="26" y="117"/>
                  <a:pt x="27" y="115"/>
                  <a:pt x="30" y="115"/>
                </a:cubicBezTo>
                <a:cubicBezTo>
                  <a:pt x="71" y="115"/>
                  <a:pt x="71" y="115"/>
                  <a:pt x="71" y="115"/>
                </a:cubicBezTo>
                <a:moveTo>
                  <a:pt x="71" y="129"/>
                </a:moveTo>
                <a:cubicBezTo>
                  <a:pt x="74" y="129"/>
                  <a:pt x="75" y="130"/>
                  <a:pt x="75" y="134"/>
                </a:cubicBezTo>
                <a:cubicBezTo>
                  <a:pt x="75" y="136"/>
                  <a:pt x="74" y="137"/>
                  <a:pt x="71" y="137"/>
                </a:cubicBezTo>
                <a:cubicBezTo>
                  <a:pt x="30" y="137"/>
                  <a:pt x="30" y="137"/>
                  <a:pt x="30" y="137"/>
                </a:cubicBezTo>
                <a:cubicBezTo>
                  <a:pt x="27" y="137"/>
                  <a:pt x="26" y="136"/>
                  <a:pt x="26" y="134"/>
                </a:cubicBezTo>
                <a:cubicBezTo>
                  <a:pt x="26" y="130"/>
                  <a:pt x="27" y="129"/>
                  <a:pt x="30" y="129"/>
                </a:cubicBezTo>
                <a:cubicBezTo>
                  <a:pt x="71" y="129"/>
                  <a:pt x="71" y="129"/>
                  <a:pt x="71" y="129"/>
                </a:cubicBezTo>
                <a:moveTo>
                  <a:pt x="67" y="142"/>
                </a:moveTo>
                <a:cubicBezTo>
                  <a:pt x="67" y="146"/>
                  <a:pt x="63" y="151"/>
                  <a:pt x="59" y="151"/>
                </a:cubicBezTo>
                <a:cubicBezTo>
                  <a:pt x="43" y="151"/>
                  <a:pt x="43" y="151"/>
                  <a:pt x="43" y="151"/>
                </a:cubicBezTo>
                <a:cubicBezTo>
                  <a:pt x="38" y="151"/>
                  <a:pt x="34" y="146"/>
                  <a:pt x="34" y="142"/>
                </a:cubicBezTo>
                <a:cubicBezTo>
                  <a:pt x="67" y="142"/>
                  <a:pt x="67" y="142"/>
                  <a:pt x="67" y="142"/>
                </a:cubicBezTo>
                <a:moveTo>
                  <a:pt x="50" y="0"/>
                </a:moveTo>
                <a:cubicBezTo>
                  <a:pt x="23" y="0"/>
                  <a:pt x="0" y="24"/>
                  <a:pt x="0" y="54"/>
                </a:cubicBezTo>
                <a:cubicBezTo>
                  <a:pt x="0" y="69"/>
                  <a:pt x="5" y="77"/>
                  <a:pt x="9" y="85"/>
                </a:cubicBezTo>
                <a:cubicBezTo>
                  <a:pt x="12" y="92"/>
                  <a:pt x="15" y="97"/>
                  <a:pt x="16" y="107"/>
                </a:cubicBezTo>
                <a:cubicBezTo>
                  <a:pt x="17" y="109"/>
                  <a:pt x="17" y="112"/>
                  <a:pt x="18" y="114"/>
                </a:cubicBezTo>
                <a:cubicBezTo>
                  <a:pt x="17" y="115"/>
                  <a:pt x="17" y="117"/>
                  <a:pt x="17" y="120"/>
                </a:cubicBezTo>
                <a:cubicBezTo>
                  <a:pt x="17" y="122"/>
                  <a:pt x="17" y="124"/>
                  <a:pt x="18" y="127"/>
                </a:cubicBezTo>
                <a:cubicBezTo>
                  <a:pt x="17" y="129"/>
                  <a:pt x="17" y="130"/>
                  <a:pt x="17" y="134"/>
                </a:cubicBezTo>
                <a:cubicBezTo>
                  <a:pt x="17" y="139"/>
                  <a:pt x="20" y="144"/>
                  <a:pt x="25" y="146"/>
                </a:cubicBezTo>
                <a:cubicBezTo>
                  <a:pt x="27" y="154"/>
                  <a:pt x="34" y="160"/>
                  <a:pt x="43" y="160"/>
                </a:cubicBezTo>
                <a:cubicBezTo>
                  <a:pt x="59" y="160"/>
                  <a:pt x="59" y="160"/>
                  <a:pt x="59" y="160"/>
                </a:cubicBezTo>
                <a:cubicBezTo>
                  <a:pt x="67" y="160"/>
                  <a:pt x="74" y="154"/>
                  <a:pt x="76" y="146"/>
                </a:cubicBezTo>
                <a:cubicBezTo>
                  <a:pt x="81" y="144"/>
                  <a:pt x="85" y="139"/>
                  <a:pt x="85" y="134"/>
                </a:cubicBezTo>
                <a:cubicBezTo>
                  <a:pt x="85" y="130"/>
                  <a:pt x="84" y="129"/>
                  <a:pt x="84" y="127"/>
                </a:cubicBezTo>
                <a:cubicBezTo>
                  <a:pt x="84" y="124"/>
                  <a:pt x="85" y="122"/>
                  <a:pt x="85" y="120"/>
                </a:cubicBezTo>
                <a:cubicBezTo>
                  <a:pt x="85" y="117"/>
                  <a:pt x="85" y="115"/>
                  <a:pt x="84" y="114"/>
                </a:cubicBezTo>
                <a:cubicBezTo>
                  <a:pt x="85" y="112"/>
                  <a:pt x="85" y="109"/>
                  <a:pt x="85" y="107"/>
                </a:cubicBezTo>
                <a:cubicBezTo>
                  <a:pt x="86" y="97"/>
                  <a:pt x="89" y="92"/>
                  <a:pt x="92" y="85"/>
                </a:cubicBezTo>
                <a:cubicBezTo>
                  <a:pt x="97" y="77"/>
                  <a:pt x="101" y="69"/>
                  <a:pt x="101" y="54"/>
                </a:cubicBezTo>
                <a:cubicBezTo>
                  <a:pt x="101" y="24"/>
                  <a:pt x="78" y="0"/>
                  <a:pt x="50" y="0"/>
                </a:cubicBezTo>
                <a:close/>
                <a:moveTo>
                  <a:pt x="50" y="0"/>
                </a:moveTo>
                <a:cubicBezTo>
                  <a:pt x="50" y="0"/>
                  <a:pt x="50" y="0"/>
                  <a:pt x="50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94D651C5-3A92-FCA9-56B0-113F91DC851E}"/>
              </a:ext>
            </a:extLst>
          </p:cNvPr>
          <p:cNvSpPr>
            <a:spLocks noEditPoints="1"/>
          </p:cNvSpPr>
          <p:nvPr/>
        </p:nvSpPr>
        <p:spPr bwMode="auto">
          <a:xfrm>
            <a:off x="10642601" y="3575051"/>
            <a:ext cx="258763" cy="250825"/>
          </a:xfrm>
          <a:custGeom>
            <a:avLst/>
            <a:gdLst>
              <a:gd name="T0" fmla="*/ 122 w 163"/>
              <a:gd name="T1" fmla="*/ 73 h 158"/>
              <a:gd name="T2" fmla="*/ 122 w 163"/>
              <a:gd name="T3" fmla="*/ 148 h 158"/>
              <a:gd name="T4" fmla="*/ 113 w 163"/>
              <a:gd name="T5" fmla="*/ 158 h 158"/>
              <a:gd name="T6" fmla="*/ 102 w 163"/>
              <a:gd name="T7" fmla="*/ 148 h 158"/>
              <a:gd name="T8" fmla="*/ 102 w 163"/>
              <a:gd name="T9" fmla="*/ 144 h 158"/>
              <a:gd name="T10" fmla="*/ 99 w 163"/>
              <a:gd name="T11" fmla="*/ 145 h 158"/>
              <a:gd name="T12" fmla="*/ 67 w 163"/>
              <a:gd name="T13" fmla="*/ 145 h 158"/>
              <a:gd name="T14" fmla="*/ 48 w 163"/>
              <a:gd name="T15" fmla="*/ 124 h 158"/>
              <a:gd name="T16" fmla="*/ 48 w 163"/>
              <a:gd name="T17" fmla="*/ 120 h 158"/>
              <a:gd name="T18" fmla="*/ 40 w 163"/>
              <a:gd name="T19" fmla="*/ 120 h 158"/>
              <a:gd name="T20" fmla="*/ 34 w 163"/>
              <a:gd name="T21" fmla="*/ 114 h 158"/>
              <a:gd name="T22" fmla="*/ 15 w 163"/>
              <a:gd name="T23" fmla="*/ 70 h 158"/>
              <a:gd name="T24" fmla="*/ 29 w 163"/>
              <a:gd name="T25" fmla="*/ 41 h 158"/>
              <a:gd name="T26" fmla="*/ 5 w 163"/>
              <a:gd name="T27" fmla="*/ 15 h 158"/>
              <a:gd name="T28" fmla="*/ 13 w 163"/>
              <a:gd name="T29" fmla="*/ 6 h 158"/>
              <a:gd name="T30" fmla="*/ 35 w 163"/>
              <a:gd name="T31" fmla="*/ 31 h 158"/>
              <a:gd name="T32" fmla="*/ 35 w 163"/>
              <a:gd name="T33" fmla="*/ 61 h 158"/>
              <a:gd name="T34" fmla="*/ 22 w 163"/>
              <a:gd name="T35" fmla="*/ 87 h 158"/>
              <a:gd name="T36" fmla="*/ 34 w 163"/>
              <a:gd name="T37" fmla="*/ 102 h 158"/>
              <a:gd name="T38" fmla="*/ 34 w 163"/>
              <a:gd name="T39" fmla="*/ 102 h 158"/>
              <a:gd name="T40" fmla="*/ 40 w 163"/>
              <a:gd name="T41" fmla="*/ 98 h 158"/>
              <a:gd name="T42" fmla="*/ 48 w 163"/>
              <a:gd name="T43" fmla="*/ 98 h 158"/>
              <a:gd name="T44" fmla="*/ 48 w 163"/>
              <a:gd name="T45" fmla="*/ 96 h 158"/>
              <a:gd name="T46" fmla="*/ 67 w 163"/>
              <a:gd name="T47" fmla="*/ 76 h 158"/>
              <a:gd name="T48" fmla="*/ 99 w 163"/>
              <a:gd name="T49" fmla="*/ 76 h 158"/>
              <a:gd name="T50" fmla="*/ 102 w 163"/>
              <a:gd name="T51" fmla="*/ 76 h 158"/>
              <a:gd name="T52" fmla="*/ 102 w 163"/>
              <a:gd name="T53" fmla="*/ 73 h 158"/>
              <a:gd name="T54" fmla="*/ 113 w 163"/>
              <a:gd name="T55" fmla="*/ 61 h 158"/>
              <a:gd name="T56" fmla="*/ 122 w 163"/>
              <a:gd name="T57" fmla="*/ 73 h 158"/>
              <a:gd name="T58" fmla="*/ 163 w 163"/>
              <a:gd name="T59" fmla="*/ 89 h 158"/>
              <a:gd name="T60" fmla="*/ 155 w 163"/>
              <a:gd name="T61" fmla="*/ 81 h 158"/>
              <a:gd name="T62" fmla="*/ 126 w 163"/>
              <a:gd name="T63" fmla="*/ 81 h 158"/>
              <a:gd name="T64" fmla="*/ 126 w 163"/>
              <a:gd name="T65" fmla="*/ 96 h 158"/>
              <a:gd name="T66" fmla="*/ 155 w 163"/>
              <a:gd name="T67" fmla="*/ 96 h 158"/>
              <a:gd name="T68" fmla="*/ 163 w 163"/>
              <a:gd name="T69" fmla="*/ 89 h 158"/>
              <a:gd name="T70" fmla="*/ 155 w 163"/>
              <a:gd name="T71" fmla="*/ 123 h 158"/>
              <a:gd name="T72" fmla="*/ 126 w 163"/>
              <a:gd name="T73" fmla="*/ 123 h 158"/>
              <a:gd name="T74" fmla="*/ 126 w 163"/>
              <a:gd name="T75" fmla="*/ 138 h 158"/>
              <a:gd name="T76" fmla="*/ 155 w 163"/>
              <a:gd name="T77" fmla="*/ 138 h 158"/>
              <a:gd name="T78" fmla="*/ 163 w 163"/>
              <a:gd name="T79" fmla="*/ 130 h 158"/>
              <a:gd name="T80" fmla="*/ 155 w 163"/>
              <a:gd name="T81" fmla="*/ 123 h 158"/>
              <a:gd name="T82" fmla="*/ 155 w 163"/>
              <a:gd name="T83" fmla="*/ 123 h 158"/>
              <a:gd name="T84" fmla="*/ 155 w 163"/>
              <a:gd name="T85" fmla="*/ 123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3" h="158">
                <a:moveTo>
                  <a:pt x="122" y="73"/>
                </a:moveTo>
                <a:cubicBezTo>
                  <a:pt x="122" y="148"/>
                  <a:pt x="122" y="148"/>
                  <a:pt x="122" y="148"/>
                </a:cubicBezTo>
                <a:cubicBezTo>
                  <a:pt x="122" y="154"/>
                  <a:pt x="118" y="158"/>
                  <a:pt x="113" y="158"/>
                </a:cubicBezTo>
                <a:cubicBezTo>
                  <a:pt x="107" y="158"/>
                  <a:pt x="102" y="154"/>
                  <a:pt x="102" y="148"/>
                </a:cubicBezTo>
                <a:cubicBezTo>
                  <a:pt x="102" y="144"/>
                  <a:pt x="102" y="144"/>
                  <a:pt x="102" y="144"/>
                </a:cubicBezTo>
                <a:cubicBezTo>
                  <a:pt x="102" y="145"/>
                  <a:pt x="100" y="145"/>
                  <a:pt x="99" y="145"/>
                </a:cubicBezTo>
                <a:cubicBezTo>
                  <a:pt x="67" y="145"/>
                  <a:pt x="67" y="145"/>
                  <a:pt x="67" y="145"/>
                </a:cubicBezTo>
                <a:cubicBezTo>
                  <a:pt x="56" y="145"/>
                  <a:pt x="48" y="135"/>
                  <a:pt x="48" y="124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37" y="120"/>
                  <a:pt x="35" y="117"/>
                  <a:pt x="34" y="114"/>
                </a:cubicBezTo>
                <a:cubicBezTo>
                  <a:pt x="16" y="110"/>
                  <a:pt x="2" y="89"/>
                  <a:pt x="15" y="70"/>
                </a:cubicBezTo>
                <a:cubicBezTo>
                  <a:pt x="20" y="62"/>
                  <a:pt x="31" y="53"/>
                  <a:pt x="29" y="41"/>
                </a:cubicBezTo>
                <a:cubicBezTo>
                  <a:pt x="24" y="30"/>
                  <a:pt x="12" y="24"/>
                  <a:pt x="5" y="15"/>
                </a:cubicBezTo>
                <a:cubicBezTo>
                  <a:pt x="0" y="9"/>
                  <a:pt x="8" y="0"/>
                  <a:pt x="13" y="6"/>
                </a:cubicBezTo>
                <a:cubicBezTo>
                  <a:pt x="20" y="15"/>
                  <a:pt x="30" y="21"/>
                  <a:pt x="35" y="31"/>
                </a:cubicBezTo>
                <a:cubicBezTo>
                  <a:pt x="41" y="40"/>
                  <a:pt x="41" y="52"/>
                  <a:pt x="35" y="61"/>
                </a:cubicBezTo>
                <a:cubicBezTo>
                  <a:pt x="30" y="70"/>
                  <a:pt x="20" y="77"/>
                  <a:pt x="22" y="87"/>
                </a:cubicBezTo>
                <a:cubicBezTo>
                  <a:pt x="22" y="95"/>
                  <a:pt x="29" y="101"/>
                  <a:pt x="34" y="102"/>
                </a:cubicBezTo>
                <a:cubicBezTo>
                  <a:pt x="34" y="102"/>
                  <a:pt x="34" y="102"/>
                  <a:pt x="34" y="102"/>
                </a:cubicBezTo>
                <a:cubicBezTo>
                  <a:pt x="35" y="99"/>
                  <a:pt x="37" y="98"/>
                  <a:pt x="40" y="98"/>
                </a:cubicBezTo>
                <a:cubicBezTo>
                  <a:pt x="48" y="98"/>
                  <a:pt x="48" y="98"/>
                  <a:pt x="48" y="98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84"/>
                  <a:pt x="56" y="76"/>
                  <a:pt x="67" y="76"/>
                </a:cubicBezTo>
                <a:cubicBezTo>
                  <a:pt x="99" y="76"/>
                  <a:pt x="99" y="76"/>
                  <a:pt x="99" y="76"/>
                </a:cubicBezTo>
                <a:cubicBezTo>
                  <a:pt x="100" y="76"/>
                  <a:pt x="102" y="76"/>
                  <a:pt x="102" y="76"/>
                </a:cubicBezTo>
                <a:cubicBezTo>
                  <a:pt x="102" y="73"/>
                  <a:pt x="102" y="73"/>
                  <a:pt x="102" y="73"/>
                </a:cubicBezTo>
                <a:cubicBezTo>
                  <a:pt x="102" y="67"/>
                  <a:pt x="107" y="61"/>
                  <a:pt x="113" y="61"/>
                </a:cubicBezTo>
                <a:cubicBezTo>
                  <a:pt x="118" y="61"/>
                  <a:pt x="122" y="67"/>
                  <a:pt x="122" y="73"/>
                </a:cubicBezTo>
                <a:close/>
                <a:moveTo>
                  <a:pt x="163" y="89"/>
                </a:moveTo>
                <a:cubicBezTo>
                  <a:pt x="163" y="84"/>
                  <a:pt x="159" y="81"/>
                  <a:pt x="155" y="81"/>
                </a:cubicBezTo>
                <a:cubicBezTo>
                  <a:pt x="126" y="81"/>
                  <a:pt x="126" y="81"/>
                  <a:pt x="126" y="81"/>
                </a:cubicBezTo>
                <a:cubicBezTo>
                  <a:pt x="126" y="96"/>
                  <a:pt x="126" y="96"/>
                  <a:pt x="126" y="96"/>
                </a:cubicBezTo>
                <a:cubicBezTo>
                  <a:pt x="155" y="96"/>
                  <a:pt x="155" y="96"/>
                  <a:pt x="155" y="96"/>
                </a:cubicBezTo>
                <a:cubicBezTo>
                  <a:pt x="159" y="96"/>
                  <a:pt x="163" y="93"/>
                  <a:pt x="163" y="89"/>
                </a:cubicBezTo>
                <a:close/>
                <a:moveTo>
                  <a:pt x="155" y="123"/>
                </a:moveTo>
                <a:cubicBezTo>
                  <a:pt x="126" y="123"/>
                  <a:pt x="126" y="123"/>
                  <a:pt x="126" y="123"/>
                </a:cubicBezTo>
                <a:cubicBezTo>
                  <a:pt x="126" y="138"/>
                  <a:pt x="126" y="138"/>
                  <a:pt x="126" y="138"/>
                </a:cubicBezTo>
                <a:cubicBezTo>
                  <a:pt x="155" y="138"/>
                  <a:pt x="155" y="138"/>
                  <a:pt x="155" y="138"/>
                </a:cubicBezTo>
                <a:cubicBezTo>
                  <a:pt x="159" y="138"/>
                  <a:pt x="163" y="135"/>
                  <a:pt x="163" y="130"/>
                </a:cubicBezTo>
                <a:cubicBezTo>
                  <a:pt x="163" y="126"/>
                  <a:pt x="159" y="123"/>
                  <a:pt x="155" y="123"/>
                </a:cubicBezTo>
                <a:close/>
                <a:moveTo>
                  <a:pt x="155" y="123"/>
                </a:moveTo>
                <a:cubicBezTo>
                  <a:pt x="155" y="123"/>
                  <a:pt x="155" y="123"/>
                  <a:pt x="155" y="12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DEEDF510-AD77-C832-F0F5-89BA57E06479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3602038"/>
            <a:ext cx="254000" cy="204788"/>
          </a:xfrm>
          <a:custGeom>
            <a:avLst/>
            <a:gdLst>
              <a:gd name="T0" fmla="*/ 145 w 160"/>
              <a:gd name="T1" fmla="*/ 0 h 129"/>
              <a:gd name="T2" fmla="*/ 15 w 160"/>
              <a:gd name="T3" fmla="*/ 0 h 129"/>
              <a:gd name="T4" fmla="*/ 0 w 160"/>
              <a:gd name="T5" fmla="*/ 16 h 129"/>
              <a:gd name="T6" fmla="*/ 0 w 160"/>
              <a:gd name="T7" fmla="*/ 111 h 129"/>
              <a:gd name="T8" fmla="*/ 15 w 160"/>
              <a:gd name="T9" fmla="*/ 129 h 129"/>
              <a:gd name="T10" fmla="*/ 145 w 160"/>
              <a:gd name="T11" fmla="*/ 129 h 129"/>
              <a:gd name="T12" fmla="*/ 160 w 160"/>
              <a:gd name="T13" fmla="*/ 111 h 129"/>
              <a:gd name="T14" fmla="*/ 160 w 160"/>
              <a:gd name="T15" fmla="*/ 16 h 129"/>
              <a:gd name="T16" fmla="*/ 145 w 160"/>
              <a:gd name="T17" fmla="*/ 0 h 129"/>
              <a:gd name="T18" fmla="*/ 15 w 160"/>
              <a:gd name="T19" fmla="*/ 11 h 129"/>
              <a:gd name="T20" fmla="*/ 145 w 160"/>
              <a:gd name="T21" fmla="*/ 11 h 129"/>
              <a:gd name="T22" fmla="*/ 149 w 160"/>
              <a:gd name="T23" fmla="*/ 16 h 129"/>
              <a:gd name="T24" fmla="*/ 149 w 160"/>
              <a:gd name="T25" fmla="*/ 31 h 129"/>
              <a:gd name="T26" fmla="*/ 9 w 160"/>
              <a:gd name="T27" fmla="*/ 31 h 129"/>
              <a:gd name="T28" fmla="*/ 9 w 160"/>
              <a:gd name="T29" fmla="*/ 16 h 129"/>
              <a:gd name="T30" fmla="*/ 15 w 160"/>
              <a:gd name="T31" fmla="*/ 11 h 129"/>
              <a:gd name="T32" fmla="*/ 145 w 160"/>
              <a:gd name="T33" fmla="*/ 117 h 129"/>
              <a:gd name="T34" fmla="*/ 15 w 160"/>
              <a:gd name="T35" fmla="*/ 117 h 129"/>
              <a:gd name="T36" fmla="*/ 9 w 160"/>
              <a:gd name="T37" fmla="*/ 111 h 129"/>
              <a:gd name="T38" fmla="*/ 9 w 160"/>
              <a:gd name="T39" fmla="*/ 64 h 129"/>
              <a:gd name="T40" fmla="*/ 149 w 160"/>
              <a:gd name="T41" fmla="*/ 64 h 129"/>
              <a:gd name="T42" fmla="*/ 149 w 160"/>
              <a:gd name="T43" fmla="*/ 111 h 129"/>
              <a:gd name="T44" fmla="*/ 145 w 160"/>
              <a:gd name="T45" fmla="*/ 117 h 129"/>
              <a:gd name="T46" fmla="*/ 19 w 160"/>
              <a:gd name="T47" fmla="*/ 86 h 129"/>
              <a:gd name="T48" fmla="*/ 29 w 160"/>
              <a:gd name="T49" fmla="*/ 86 h 129"/>
              <a:gd name="T50" fmla="*/ 29 w 160"/>
              <a:gd name="T51" fmla="*/ 107 h 129"/>
              <a:gd name="T52" fmla="*/ 19 w 160"/>
              <a:gd name="T53" fmla="*/ 107 h 129"/>
              <a:gd name="T54" fmla="*/ 19 w 160"/>
              <a:gd name="T55" fmla="*/ 86 h 129"/>
              <a:gd name="T56" fmla="*/ 19 w 160"/>
              <a:gd name="T57" fmla="*/ 86 h 129"/>
              <a:gd name="T58" fmla="*/ 39 w 160"/>
              <a:gd name="T59" fmla="*/ 86 h 129"/>
              <a:gd name="T60" fmla="*/ 50 w 160"/>
              <a:gd name="T61" fmla="*/ 86 h 129"/>
              <a:gd name="T62" fmla="*/ 50 w 160"/>
              <a:gd name="T63" fmla="*/ 107 h 129"/>
              <a:gd name="T64" fmla="*/ 39 w 160"/>
              <a:gd name="T65" fmla="*/ 107 h 129"/>
              <a:gd name="T66" fmla="*/ 39 w 160"/>
              <a:gd name="T67" fmla="*/ 86 h 129"/>
              <a:gd name="T68" fmla="*/ 39 w 160"/>
              <a:gd name="T69" fmla="*/ 86 h 129"/>
              <a:gd name="T70" fmla="*/ 59 w 160"/>
              <a:gd name="T71" fmla="*/ 86 h 129"/>
              <a:gd name="T72" fmla="*/ 70 w 160"/>
              <a:gd name="T73" fmla="*/ 86 h 129"/>
              <a:gd name="T74" fmla="*/ 70 w 160"/>
              <a:gd name="T75" fmla="*/ 107 h 129"/>
              <a:gd name="T76" fmla="*/ 59 w 160"/>
              <a:gd name="T77" fmla="*/ 107 h 129"/>
              <a:gd name="T78" fmla="*/ 59 w 160"/>
              <a:gd name="T79" fmla="*/ 86 h 129"/>
              <a:gd name="T80" fmla="*/ 59 w 160"/>
              <a:gd name="T81" fmla="*/ 86 h 129"/>
              <a:gd name="T82" fmla="*/ 59 w 160"/>
              <a:gd name="T83" fmla="*/ 86 h 129"/>
              <a:gd name="T84" fmla="*/ 59 w 160"/>
              <a:gd name="T85" fmla="*/ 86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29">
                <a:moveTo>
                  <a:pt x="145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21"/>
                  <a:pt x="7" y="129"/>
                  <a:pt x="15" y="129"/>
                </a:cubicBezTo>
                <a:cubicBezTo>
                  <a:pt x="145" y="129"/>
                  <a:pt x="145" y="129"/>
                  <a:pt x="145" y="129"/>
                </a:cubicBezTo>
                <a:cubicBezTo>
                  <a:pt x="153" y="129"/>
                  <a:pt x="160" y="121"/>
                  <a:pt x="160" y="111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7"/>
                  <a:pt x="153" y="0"/>
                  <a:pt x="145" y="0"/>
                </a:cubicBezTo>
                <a:close/>
                <a:moveTo>
                  <a:pt x="15" y="11"/>
                </a:moveTo>
                <a:cubicBezTo>
                  <a:pt x="145" y="11"/>
                  <a:pt x="145" y="11"/>
                  <a:pt x="145" y="11"/>
                </a:cubicBezTo>
                <a:cubicBezTo>
                  <a:pt x="148" y="11"/>
                  <a:pt x="149" y="13"/>
                  <a:pt x="149" y="16"/>
                </a:cubicBezTo>
                <a:cubicBezTo>
                  <a:pt x="149" y="31"/>
                  <a:pt x="149" y="31"/>
                  <a:pt x="149" y="31"/>
                </a:cubicBezTo>
                <a:cubicBezTo>
                  <a:pt x="9" y="31"/>
                  <a:pt x="9" y="31"/>
                  <a:pt x="9" y="31"/>
                </a:cubicBezTo>
                <a:cubicBezTo>
                  <a:pt x="9" y="16"/>
                  <a:pt x="9" y="16"/>
                  <a:pt x="9" y="16"/>
                </a:cubicBezTo>
                <a:cubicBezTo>
                  <a:pt x="9" y="13"/>
                  <a:pt x="12" y="11"/>
                  <a:pt x="15" y="11"/>
                </a:cubicBezTo>
                <a:close/>
                <a:moveTo>
                  <a:pt x="145" y="117"/>
                </a:moveTo>
                <a:cubicBezTo>
                  <a:pt x="15" y="117"/>
                  <a:pt x="15" y="117"/>
                  <a:pt x="15" y="117"/>
                </a:cubicBezTo>
                <a:cubicBezTo>
                  <a:pt x="12" y="117"/>
                  <a:pt x="9" y="114"/>
                  <a:pt x="9" y="111"/>
                </a:cubicBezTo>
                <a:cubicBezTo>
                  <a:pt x="9" y="64"/>
                  <a:pt x="9" y="64"/>
                  <a:pt x="9" y="64"/>
                </a:cubicBezTo>
                <a:cubicBezTo>
                  <a:pt x="149" y="64"/>
                  <a:pt x="149" y="64"/>
                  <a:pt x="149" y="64"/>
                </a:cubicBezTo>
                <a:cubicBezTo>
                  <a:pt x="149" y="111"/>
                  <a:pt x="149" y="111"/>
                  <a:pt x="149" y="111"/>
                </a:cubicBezTo>
                <a:cubicBezTo>
                  <a:pt x="149" y="114"/>
                  <a:pt x="148" y="117"/>
                  <a:pt x="145" y="117"/>
                </a:cubicBezTo>
                <a:close/>
                <a:moveTo>
                  <a:pt x="19" y="86"/>
                </a:moveTo>
                <a:cubicBezTo>
                  <a:pt x="29" y="86"/>
                  <a:pt x="29" y="86"/>
                  <a:pt x="29" y="86"/>
                </a:cubicBezTo>
                <a:cubicBezTo>
                  <a:pt x="29" y="107"/>
                  <a:pt x="29" y="107"/>
                  <a:pt x="29" y="107"/>
                </a:cubicBezTo>
                <a:cubicBezTo>
                  <a:pt x="19" y="107"/>
                  <a:pt x="19" y="107"/>
                  <a:pt x="19" y="107"/>
                </a:cubicBezTo>
                <a:cubicBezTo>
                  <a:pt x="19" y="86"/>
                  <a:pt x="19" y="86"/>
                  <a:pt x="19" y="86"/>
                </a:cubicBezTo>
                <a:cubicBezTo>
                  <a:pt x="19" y="86"/>
                  <a:pt x="19" y="86"/>
                  <a:pt x="19" y="86"/>
                </a:cubicBezTo>
                <a:close/>
                <a:moveTo>
                  <a:pt x="39" y="86"/>
                </a:moveTo>
                <a:cubicBezTo>
                  <a:pt x="50" y="86"/>
                  <a:pt x="50" y="86"/>
                  <a:pt x="50" y="86"/>
                </a:cubicBezTo>
                <a:cubicBezTo>
                  <a:pt x="50" y="107"/>
                  <a:pt x="50" y="107"/>
                  <a:pt x="50" y="107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39" y="86"/>
                  <a:pt x="39" y="86"/>
                  <a:pt x="39" y="86"/>
                </a:cubicBezTo>
                <a:cubicBezTo>
                  <a:pt x="39" y="86"/>
                  <a:pt x="39" y="86"/>
                  <a:pt x="39" y="86"/>
                </a:cubicBezTo>
                <a:close/>
                <a:moveTo>
                  <a:pt x="59" y="86"/>
                </a:moveTo>
                <a:cubicBezTo>
                  <a:pt x="70" y="86"/>
                  <a:pt x="70" y="86"/>
                  <a:pt x="70" y="86"/>
                </a:cubicBezTo>
                <a:cubicBezTo>
                  <a:pt x="70" y="107"/>
                  <a:pt x="70" y="107"/>
                  <a:pt x="70" y="107"/>
                </a:cubicBezTo>
                <a:cubicBezTo>
                  <a:pt x="59" y="107"/>
                  <a:pt x="59" y="107"/>
                  <a:pt x="59" y="107"/>
                </a:cubicBezTo>
                <a:cubicBezTo>
                  <a:pt x="59" y="86"/>
                  <a:pt x="59" y="86"/>
                  <a:pt x="59" y="86"/>
                </a:cubicBezTo>
                <a:cubicBezTo>
                  <a:pt x="59" y="86"/>
                  <a:pt x="59" y="86"/>
                  <a:pt x="59" y="86"/>
                </a:cubicBezTo>
                <a:close/>
                <a:moveTo>
                  <a:pt x="59" y="86"/>
                </a:moveTo>
                <a:cubicBezTo>
                  <a:pt x="59" y="86"/>
                  <a:pt x="59" y="86"/>
                  <a:pt x="59" y="8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F8028901-17AB-C5FD-9321-C53AFE25F9DE}"/>
              </a:ext>
            </a:extLst>
          </p:cNvPr>
          <p:cNvSpPr>
            <a:spLocks noEditPoints="1"/>
          </p:cNvSpPr>
          <p:nvPr/>
        </p:nvSpPr>
        <p:spPr bwMode="auto">
          <a:xfrm>
            <a:off x="10115551" y="3576638"/>
            <a:ext cx="219075" cy="254000"/>
          </a:xfrm>
          <a:custGeom>
            <a:avLst/>
            <a:gdLst>
              <a:gd name="T0" fmla="*/ 50 w 138"/>
              <a:gd name="T1" fmla="*/ 18 h 160"/>
              <a:gd name="T2" fmla="*/ 98 w 138"/>
              <a:gd name="T3" fmla="*/ 45 h 160"/>
              <a:gd name="T4" fmla="*/ 134 w 138"/>
              <a:gd name="T5" fmla="*/ 42 h 160"/>
              <a:gd name="T6" fmla="*/ 134 w 138"/>
              <a:gd name="T7" fmla="*/ 58 h 160"/>
              <a:gd name="T8" fmla="*/ 98 w 138"/>
              <a:gd name="T9" fmla="*/ 93 h 160"/>
              <a:gd name="T10" fmla="*/ 98 w 138"/>
              <a:gd name="T11" fmla="*/ 110 h 160"/>
              <a:gd name="T12" fmla="*/ 134 w 138"/>
              <a:gd name="T13" fmla="*/ 107 h 160"/>
              <a:gd name="T14" fmla="*/ 96 w 138"/>
              <a:gd name="T15" fmla="*/ 136 h 160"/>
              <a:gd name="T16" fmla="*/ 138 w 138"/>
              <a:gd name="T17" fmla="*/ 85 h 160"/>
              <a:gd name="T18" fmla="*/ 138 w 138"/>
              <a:gd name="T19" fmla="*/ 45 h 160"/>
              <a:gd name="T20" fmla="*/ 91 w 138"/>
              <a:gd name="T21" fmla="*/ 0 h 160"/>
              <a:gd name="T22" fmla="*/ 0 w 138"/>
              <a:gd name="T23" fmla="*/ 64 h 160"/>
              <a:gd name="T24" fmla="*/ 0 w 138"/>
              <a:gd name="T25" fmla="*/ 88 h 160"/>
              <a:gd name="T26" fmla="*/ 0 w 138"/>
              <a:gd name="T27" fmla="*/ 129 h 160"/>
              <a:gd name="T28" fmla="*/ 93 w 138"/>
              <a:gd name="T29" fmla="*/ 111 h 160"/>
              <a:gd name="T30" fmla="*/ 93 w 138"/>
              <a:gd name="T31" fmla="*/ 86 h 160"/>
              <a:gd name="T32" fmla="*/ 93 w 138"/>
              <a:gd name="T33" fmla="*/ 48 h 160"/>
              <a:gd name="T34" fmla="*/ 46 w 138"/>
              <a:gd name="T35" fmla="*/ 156 h 160"/>
              <a:gd name="T36" fmla="*/ 46 w 138"/>
              <a:gd name="T37" fmla="*/ 136 h 160"/>
              <a:gd name="T38" fmla="*/ 89 w 138"/>
              <a:gd name="T39" fmla="*/ 107 h 160"/>
              <a:gd name="T40" fmla="*/ 4 w 138"/>
              <a:gd name="T41" fmla="*/ 101 h 160"/>
              <a:gd name="T42" fmla="*/ 89 w 138"/>
              <a:gd name="T43" fmla="*/ 107 h 160"/>
              <a:gd name="T44" fmla="*/ 4 w 138"/>
              <a:gd name="T45" fmla="*/ 86 h 160"/>
              <a:gd name="T46" fmla="*/ 89 w 138"/>
              <a:gd name="T47" fmla="*/ 80 h 160"/>
              <a:gd name="T48" fmla="*/ 46 w 138"/>
              <a:gd name="T49" fmla="*/ 90 h 160"/>
              <a:gd name="T50" fmla="*/ 46 w 138"/>
              <a:gd name="T51" fmla="*/ 73 h 160"/>
              <a:gd name="T52" fmla="*/ 46 w 138"/>
              <a:gd name="T53" fmla="*/ 67 h 160"/>
              <a:gd name="T54" fmla="*/ 89 w 138"/>
              <a:gd name="T55" fmla="*/ 48 h 160"/>
              <a:gd name="T56" fmla="*/ 61 w 138"/>
              <a:gd name="T57" fmla="*/ 39 h 160"/>
              <a:gd name="T58" fmla="*/ 40 w 138"/>
              <a:gd name="T59" fmla="*/ 41 h 160"/>
              <a:gd name="T60" fmla="*/ 43 w 138"/>
              <a:gd name="T61" fmla="*/ 49 h 160"/>
              <a:gd name="T62" fmla="*/ 27 w 138"/>
              <a:gd name="T63" fmla="*/ 46 h 160"/>
              <a:gd name="T64" fmla="*/ 26 w 138"/>
              <a:gd name="T65" fmla="*/ 50 h 160"/>
              <a:gd name="T66" fmla="*/ 31 w 138"/>
              <a:gd name="T67" fmla="*/ 52 h 160"/>
              <a:gd name="T68" fmla="*/ 50 w 138"/>
              <a:gd name="T69" fmla="*/ 44 h 160"/>
              <a:gd name="T70" fmla="*/ 55 w 138"/>
              <a:gd name="T71" fmla="*/ 40 h 160"/>
              <a:gd name="T72" fmla="*/ 71 w 138"/>
              <a:gd name="T73" fmla="*/ 43 h 160"/>
              <a:gd name="T74" fmla="*/ 71 w 138"/>
              <a:gd name="T75" fmla="*/ 37 h 160"/>
              <a:gd name="T76" fmla="*/ 108 w 138"/>
              <a:gd name="T77" fmla="*/ 24 h 160"/>
              <a:gd name="T78" fmla="*/ 111 w 138"/>
              <a:gd name="T79" fmla="*/ 28 h 160"/>
              <a:gd name="T80" fmla="*/ 119 w 138"/>
              <a:gd name="T81" fmla="*/ 22 h 160"/>
              <a:gd name="T82" fmla="*/ 100 w 138"/>
              <a:gd name="T83" fmla="*/ 17 h 160"/>
              <a:gd name="T84" fmla="*/ 79 w 138"/>
              <a:gd name="T85" fmla="*/ 20 h 160"/>
              <a:gd name="T86" fmla="*/ 76 w 138"/>
              <a:gd name="T87" fmla="*/ 15 h 160"/>
              <a:gd name="T88" fmla="*/ 68 w 138"/>
              <a:gd name="T89" fmla="*/ 21 h 160"/>
              <a:gd name="T90" fmla="*/ 88 w 138"/>
              <a:gd name="T91" fmla="*/ 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38" h="160">
                <a:moveTo>
                  <a:pt x="91" y="0"/>
                </a:moveTo>
                <a:cubicBezTo>
                  <a:pt x="68" y="0"/>
                  <a:pt x="51" y="7"/>
                  <a:pt x="46" y="18"/>
                </a:cubicBezTo>
                <a:cubicBezTo>
                  <a:pt x="50" y="18"/>
                  <a:pt x="50" y="18"/>
                  <a:pt x="50" y="18"/>
                </a:cubicBezTo>
                <a:cubicBezTo>
                  <a:pt x="56" y="10"/>
                  <a:pt x="72" y="4"/>
                  <a:pt x="91" y="4"/>
                </a:cubicBezTo>
                <a:cubicBezTo>
                  <a:pt x="114" y="4"/>
                  <a:pt x="134" y="13"/>
                  <a:pt x="134" y="24"/>
                </a:cubicBezTo>
                <a:cubicBezTo>
                  <a:pt x="134" y="34"/>
                  <a:pt x="118" y="44"/>
                  <a:pt x="98" y="45"/>
                </a:cubicBezTo>
                <a:cubicBezTo>
                  <a:pt x="98" y="49"/>
                  <a:pt x="98" y="49"/>
                  <a:pt x="98" y="49"/>
                </a:cubicBezTo>
                <a:cubicBezTo>
                  <a:pt x="114" y="48"/>
                  <a:pt x="127" y="44"/>
                  <a:pt x="134" y="35"/>
                </a:cubicBezTo>
                <a:cubicBezTo>
                  <a:pt x="134" y="42"/>
                  <a:pt x="134" y="42"/>
                  <a:pt x="134" y="42"/>
                </a:cubicBezTo>
                <a:cubicBezTo>
                  <a:pt x="134" y="49"/>
                  <a:pt x="134" y="66"/>
                  <a:pt x="98" y="68"/>
                </a:cubicBezTo>
                <a:cubicBezTo>
                  <a:pt x="98" y="72"/>
                  <a:pt x="98" y="72"/>
                  <a:pt x="98" y="72"/>
                </a:cubicBezTo>
                <a:cubicBezTo>
                  <a:pt x="116" y="72"/>
                  <a:pt x="128" y="66"/>
                  <a:pt x="134" y="58"/>
                </a:cubicBezTo>
                <a:cubicBezTo>
                  <a:pt x="134" y="63"/>
                  <a:pt x="134" y="63"/>
                  <a:pt x="134" y="63"/>
                </a:cubicBezTo>
                <a:cubicBezTo>
                  <a:pt x="134" y="70"/>
                  <a:pt x="134" y="87"/>
                  <a:pt x="98" y="89"/>
                </a:cubicBezTo>
                <a:cubicBezTo>
                  <a:pt x="98" y="93"/>
                  <a:pt x="98" y="93"/>
                  <a:pt x="98" y="93"/>
                </a:cubicBezTo>
                <a:cubicBezTo>
                  <a:pt x="116" y="92"/>
                  <a:pt x="128" y="87"/>
                  <a:pt x="134" y="79"/>
                </a:cubicBezTo>
                <a:cubicBezTo>
                  <a:pt x="134" y="85"/>
                  <a:pt x="134" y="85"/>
                  <a:pt x="134" y="85"/>
                </a:cubicBezTo>
                <a:cubicBezTo>
                  <a:pt x="134" y="92"/>
                  <a:pt x="134" y="108"/>
                  <a:pt x="98" y="110"/>
                </a:cubicBezTo>
                <a:cubicBezTo>
                  <a:pt x="98" y="114"/>
                  <a:pt x="98" y="114"/>
                  <a:pt x="98" y="114"/>
                </a:cubicBezTo>
                <a:cubicBezTo>
                  <a:pt x="116" y="113"/>
                  <a:pt x="128" y="108"/>
                  <a:pt x="134" y="100"/>
                </a:cubicBezTo>
                <a:cubicBezTo>
                  <a:pt x="134" y="107"/>
                  <a:pt x="134" y="107"/>
                  <a:pt x="134" y="107"/>
                </a:cubicBezTo>
                <a:cubicBezTo>
                  <a:pt x="134" y="114"/>
                  <a:pt x="134" y="131"/>
                  <a:pt x="96" y="132"/>
                </a:cubicBezTo>
                <a:cubicBezTo>
                  <a:pt x="96" y="134"/>
                  <a:pt x="96" y="135"/>
                  <a:pt x="95" y="136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138" y="135"/>
                  <a:pt x="138" y="114"/>
                  <a:pt x="138" y="107"/>
                </a:cubicBezTo>
                <a:cubicBezTo>
                  <a:pt x="138" y="89"/>
                  <a:pt x="138" y="89"/>
                  <a:pt x="138" y="89"/>
                </a:cubicBezTo>
                <a:cubicBezTo>
                  <a:pt x="138" y="87"/>
                  <a:pt x="138" y="85"/>
                  <a:pt x="138" y="85"/>
                </a:cubicBezTo>
                <a:cubicBezTo>
                  <a:pt x="138" y="66"/>
                  <a:pt x="138" y="66"/>
                  <a:pt x="138" y="66"/>
                </a:cubicBezTo>
                <a:cubicBezTo>
                  <a:pt x="138" y="65"/>
                  <a:pt x="138" y="63"/>
                  <a:pt x="138" y="63"/>
                </a:cubicBezTo>
                <a:cubicBezTo>
                  <a:pt x="138" y="45"/>
                  <a:pt x="138" y="45"/>
                  <a:pt x="138" y="45"/>
                </a:cubicBezTo>
                <a:cubicBezTo>
                  <a:pt x="138" y="44"/>
                  <a:pt x="138" y="42"/>
                  <a:pt x="138" y="42"/>
                </a:cubicBezTo>
                <a:cubicBezTo>
                  <a:pt x="138" y="24"/>
                  <a:pt x="138" y="24"/>
                  <a:pt x="138" y="24"/>
                </a:cubicBezTo>
                <a:cubicBezTo>
                  <a:pt x="138" y="10"/>
                  <a:pt x="118" y="0"/>
                  <a:pt x="91" y="0"/>
                </a:cubicBezTo>
                <a:close/>
                <a:moveTo>
                  <a:pt x="46" y="22"/>
                </a:moveTo>
                <a:cubicBezTo>
                  <a:pt x="20" y="22"/>
                  <a:pt x="0" y="33"/>
                  <a:pt x="0" y="48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6"/>
                  <a:pt x="0" y="66"/>
                  <a:pt x="0" y="67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87"/>
                  <a:pt x="0" y="87"/>
                  <a:pt x="0" y="88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6"/>
                  <a:pt x="0" y="160"/>
                  <a:pt x="46" y="160"/>
                </a:cubicBezTo>
                <a:cubicBezTo>
                  <a:pt x="93" y="160"/>
                  <a:pt x="93" y="138"/>
                  <a:pt x="93" y="129"/>
                </a:cubicBezTo>
                <a:cubicBezTo>
                  <a:pt x="93" y="111"/>
                  <a:pt x="93" y="111"/>
                  <a:pt x="93" y="111"/>
                </a:cubicBezTo>
                <a:cubicBezTo>
                  <a:pt x="93" y="107"/>
                  <a:pt x="93" y="107"/>
                  <a:pt x="93" y="107"/>
                </a:cubicBezTo>
                <a:cubicBezTo>
                  <a:pt x="93" y="88"/>
                  <a:pt x="93" y="88"/>
                  <a:pt x="93" y="88"/>
                </a:cubicBezTo>
                <a:cubicBezTo>
                  <a:pt x="93" y="87"/>
                  <a:pt x="93" y="86"/>
                  <a:pt x="93" y="86"/>
                </a:cubicBezTo>
                <a:cubicBezTo>
                  <a:pt x="93" y="67"/>
                  <a:pt x="93" y="67"/>
                  <a:pt x="93" y="67"/>
                </a:cubicBezTo>
                <a:cubicBezTo>
                  <a:pt x="93" y="66"/>
                  <a:pt x="93" y="66"/>
                  <a:pt x="93" y="64"/>
                </a:cubicBezTo>
                <a:cubicBezTo>
                  <a:pt x="93" y="48"/>
                  <a:pt x="93" y="48"/>
                  <a:pt x="93" y="48"/>
                </a:cubicBezTo>
                <a:cubicBezTo>
                  <a:pt x="93" y="33"/>
                  <a:pt x="73" y="22"/>
                  <a:pt x="46" y="22"/>
                </a:cubicBezTo>
                <a:close/>
                <a:moveTo>
                  <a:pt x="89" y="129"/>
                </a:moveTo>
                <a:cubicBezTo>
                  <a:pt x="89" y="138"/>
                  <a:pt x="89" y="156"/>
                  <a:pt x="46" y="156"/>
                </a:cubicBezTo>
                <a:cubicBezTo>
                  <a:pt x="4" y="156"/>
                  <a:pt x="4" y="136"/>
                  <a:pt x="4" y="129"/>
                </a:cubicBezTo>
                <a:cubicBezTo>
                  <a:pt x="4" y="122"/>
                  <a:pt x="4" y="122"/>
                  <a:pt x="4" y="122"/>
                </a:cubicBezTo>
                <a:cubicBezTo>
                  <a:pt x="10" y="132"/>
                  <a:pt x="25" y="136"/>
                  <a:pt x="46" y="136"/>
                </a:cubicBezTo>
                <a:cubicBezTo>
                  <a:pt x="67" y="136"/>
                  <a:pt x="82" y="132"/>
                  <a:pt x="89" y="122"/>
                </a:cubicBezTo>
                <a:cubicBezTo>
                  <a:pt x="89" y="129"/>
                  <a:pt x="89" y="129"/>
                  <a:pt x="89" y="129"/>
                </a:cubicBezTo>
                <a:close/>
                <a:moveTo>
                  <a:pt x="89" y="107"/>
                </a:moveTo>
                <a:cubicBezTo>
                  <a:pt x="89" y="114"/>
                  <a:pt x="89" y="132"/>
                  <a:pt x="46" y="132"/>
                </a:cubicBezTo>
                <a:cubicBezTo>
                  <a:pt x="4" y="132"/>
                  <a:pt x="4" y="114"/>
                  <a:pt x="4" y="107"/>
                </a:cubicBezTo>
                <a:cubicBezTo>
                  <a:pt x="4" y="101"/>
                  <a:pt x="4" y="101"/>
                  <a:pt x="4" y="101"/>
                </a:cubicBezTo>
                <a:cubicBezTo>
                  <a:pt x="10" y="111"/>
                  <a:pt x="25" y="115"/>
                  <a:pt x="46" y="115"/>
                </a:cubicBezTo>
                <a:cubicBezTo>
                  <a:pt x="67" y="115"/>
                  <a:pt x="82" y="111"/>
                  <a:pt x="89" y="101"/>
                </a:cubicBezTo>
                <a:cubicBezTo>
                  <a:pt x="89" y="107"/>
                  <a:pt x="89" y="107"/>
                  <a:pt x="89" y="107"/>
                </a:cubicBezTo>
                <a:close/>
                <a:moveTo>
                  <a:pt x="89" y="86"/>
                </a:moveTo>
                <a:cubicBezTo>
                  <a:pt x="89" y="93"/>
                  <a:pt x="89" y="111"/>
                  <a:pt x="46" y="111"/>
                </a:cubicBezTo>
                <a:cubicBezTo>
                  <a:pt x="4" y="111"/>
                  <a:pt x="4" y="93"/>
                  <a:pt x="4" y="86"/>
                </a:cubicBezTo>
                <a:cubicBezTo>
                  <a:pt x="4" y="80"/>
                  <a:pt x="4" y="80"/>
                  <a:pt x="4" y="80"/>
                </a:cubicBezTo>
                <a:cubicBezTo>
                  <a:pt x="10" y="90"/>
                  <a:pt x="25" y="94"/>
                  <a:pt x="46" y="94"/>
                </a:cubicBezTo>
                <a:cubicBezTo>
                  <a:pt x="67" y="94"/>
                  <a:pt x="82" y="90"/>
                  <a:pt x="89" y="80"/>
                </a:cubicBezTo>
                <a:cubicBezTo>
                  <a:pt x="89" y="86"/>
                  <a:pt x="89" y="86"/>
                  <a:pt x="89" y="86"/>
                </a:cubicBezTo>
                <a:close/>
                <a:moveTo>
                  <a:pt x="89" y="64"/>
                </a:moveTo>
                <a:cubicBezTo>
                  <a:pt x="89" y="71"/>
                  <a:pt x="89" y="90"/>
                  <a:pt x="46" y="90"/>
                </a:cubicBezTo>
                <a:cubicBezTo>
                  <a:pt x="4" y="90"/>
                  <a:pt x="4" y="71"/>
                  <a:pt x="4" y="64"/>
                </a:cubicBezTo>
                <a:cubicBezTo>
                  <a:pt x="4" y="57"/>
                  <a:pt x="4" y="57"/>
                  <a:pt x="4" y="57"/>
                </a:cubicBezTo>
                <a:cubicBezTo>
                  <a:pt x="10" y="66"/>
                  <a:pt x="27" y="73"/>
                  <a:pt x="46" y="73"/>
                </a:cubicBezTo>
                <a:cubicBezTo>
                  <a:pt x="65" y="73"/>
                  <a:pt x="82" y="66"/>
                  <a:pt x="89" y="57"/>
                </a:cubicBezTo>
                <a:cubicBezTo>
                  <a:pt x="89" y="64"/>
                  <a:pt x="89" y="64"/>
                  <a:pt x="89" y="64"/>
                </a:cubicBezTo>
                <a:close/>
                <a:moveTo>
                  <a:pt x="46" y="67"/>
                </a:moveTo>
                <a:cubicBezTo>
                  <a:pt x="23" y="67"/>
                  <a:pt x="4" y="59"/>
                  <a:pt x="4" y="48"/>
                </a:cubicBezTo>
                <a:cubicBezTo>
                  <a:pt x="4" y="36"/>
                  <a:pt x="23" y="26"/>
                  <a:pt x="46" y="26"/>
                </a:cubicBezTo>
                <a:cubicBezTo>
                  <a:pt x="69" y="26"/>
                  <a:pt x="89" y="36"/>
                  <a:pt x="89" y="48"/>
                </a:cubicBezTo>
                <a:cubicBezTo>
                  <a:pt x="89" y="59"/>
                  <a:pt x="69" y="67"/>
                  <a:pt x="46" y="67"/>
                </a:cubicBezTo>
                <a:close/>
                <a:moveTo>
                  <a:pt x="67" y="36"/>
                </a:move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5" y="37"/>
                  <a:pt x="52" y="37"/>
                </a:cubicBezTo>
                <a:cubicBezTo>
                  <a:pt x="50" y="37"/>
                  <a:pt x="47" y="37"/>
                  <a:pt x="44" y="39"/>
                </a:cubicBezTo>
                <a:cubicBezTo>
                  <a:pt x="42" y="39"/>
                  <a:pt x="40" y="40"/>
                  <a:pt x="40" y="41"/>
                </a:cubicBezTo>
                <a:cubicBezTo>
                  <a:pt x="40" y="43"/>
                  <a:pt x="42" y="44"/>
                  <a:pt x="43" y="46"/>
                </a:cubicBezTo>
                <a:cubicBezTo>
                  <a:pt x="44" y="47"/>
                  <a:pt x="46" y="47"/>
                  <a:pt x="46" y="47"/>
                </a:cubicBezTo>
                <a:cubicBezTo>
                  <a:pt x="44" y="49"/>
                  <a:pt x="44" y="49"/>
                  <a:pt x="43" y="49"/>
                </a:cubicBezTo>
                <a:cubicBezTo>
                  <a:pt x="42" y="50"/>
                  <a:pt x="40" y="50"/>
                  <a:pt x="38" y="50"/>
                </a:cubicBezTo>
                <a:cubicBezTo>
                  <a:pt x="36" y="50"/>
                  <a:pt x="34" y="50"/>
                  <a:pt x="33" y="49"/>
                </a:cubicBezTo>
                <a:cubicBezTo>
                  <a:pt x="30" y="49"/>
                  <a:pt x="27" y="47"/>
                  <a:pt x="27" y="46"/>
                </a:cubicBezTo>
                <a:cubicBezTo>
                  <a:pt x="21" y="46"/>
                  <a:pt x="21" y="46"/>
                  <a:pt x="21" y="46"/>
                </a:cubicBezTo>
                <a:cubicBezTo>
                  <a:pt x="21" y="47"/>
                  <a:pt x="21" y="47"/>
                  <a:pt x="21" y="47"/>
                </a:cubicBezTo>
                <a:cubicBezTo>
                  <a:pt x="22" y="49"/>
                  <a:pt x="23" y="49"/>
                  <a:pt x="26" y="50"/>
                </a:cubicBezTo>
                <a:cubicBezTo>
                  <a:pt x="21" y="53"/>
                  <a:pt x="21" y="53"/>
                  <a:pt x="21" y="53"/>
                </a:cubicBezTo>
                <a:cubicBezTo>
                  <a:pt x="26" y="54"/>
                  <a:pt x="26" y="54"/>
                  <a:pt x="26" y="54"/>
                </a:cubicBezTo>
                <a:cubicBezTo>
                  <a:pt x="31" y="52"/>
                  <a:pt x="31" y="52"/>
                  <a:pt x="31" y="52"/>
                </a:cubicBezTo>
                <a:cubicBezTo>
                  <a:pt x="36" y="53"/>
                  <a:pt x="44" y="53"/>
                  <a:pt x="48" y="52"/>
                </a:cubicBezTo>
                <a:cubicBezTo>
                  <a:pt x="51" y="52"/>
                  <a:pt x="52" y="50"/>
                  <a:pt x="52" y="49"/>
                </a:cubicBezTo>
                <a:cubicBezTo>
                  <a:pt x="52" y="47"/>
                  <a:pt x="52" y="46"/>
                  <a:pt x="50" y="44"/>
                </a:cubicBezTo>
                <a:cubicBezTo>
                  <a:pt x="50" y="43"/>
                  <a:pt x="48" y="43"/>
                  <a:pt x="48" y="41"/>
                </a:cubicBezTo>
                <a:cubicBezTo>
                  <a:pt x="48" y="41"/>
                  <a:pt x="48" y="41"/>
                  <a:pt x="50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6" y="40"/>
                  <a:pt x="58" y="40"/>
                  <a:pt x="60" y="41"/>
                </a:cubicBezTo>
                <a:cubicBezTo>
                  <a:pt x="63" y="41"/>
                  <a:pt x="64" y="43"/>
                  <a:pt x="64" y="44"/>
                </a:cubicBezTo>
                <a:cubicBezTo>
                  <a:pt x="71" y="43"/>
                  <a:pt x="71" y="43"/>
                  <a:pt x="71" y="43"/>
                </a:cubicBezTo>
                <a:cubicBezTo>
                  <a:pt x="69" y="43"/>
                  <a:pt x="69" y="43"/>
                  <a:pt x="69" y="43"/>
                </a:cubicBezTo>
                <a:cubicBezTo>
                  <a:pt x="69" y="41"/>
                  <a:pt x="68" y="40"/>
                  <a:pt x="65" y="40"/>
                </a:cubicBezTo>
                <a:cubicBezTo>
                  <a:pt x="71" y="37"/>
                  <a:pt x="71" y="37"/>
                  <a:pt x="71" y="37"/>
                </a:cubicBezTo>
                <a:lnTo>
                  <a:pt x="67" y="36"/>
                </a:lnTo>
                <a:close/>
                <a:moveTo>
                  <a:pt x="103" y="21"/>
                </a:moveTo>
                <a:cubicBezTo>
                  <a:pt x="104" y="21"/>
                  <a:pt x="108" y="21"/>
                  <a:pt x="108" y="24"/>
                </a:cubicBezTo>
                <a:cubicBezTo>
                  <a:pt x="107" y="25"/>
                  <a:pt x="107" y="25"/>
                  <a:pt x="107" y="25"/>
                </a:cubicBezTo>
                <a:cubicBezTo>
                  <a:pt x="106" y="27"/>
                  <a:pt x="106" y="27"/>
                  <a:pt x="106" y="27"/>
                </a:cubicBezTo>
                <a:cubicBezTo>
                  <a:pt x="111" y="28"/>
                  <a:pt x="111" y="28"/>
                  <a:pt x="111" y="28"/>
                </a:cubicBezTo>
                <a:cubicBezTo>
                  <a:pt x="112" y="27"/>
                  <a:pt x="114" y="25"/>
                  <a:pt x="114" y="24"/>
                </a:cubicBezTo>
                <a:cubicBezTo>
                  <a:pt x="119" y="25"/>
                  <a:pt x="119" y="25"/>
                  <a:pt x="119" y="25"/>
                </a:cubicBezTo>
                <a:cubicBezTo>
                  <a:pt x="119" y="22"/>
                  <a:pt x="119" y="22"/>
                  <a:pt x="119" y="22"/>
                </a:cubicBezTo>
                <a:cubicBezTo>
                  <a:pt x="112" y="22"/>
                  <a:pt x="112" y="22"/>
                  <a:pt x="112" y="22"/>
                </a:cubicBezTo>
                <a:cubicBezTo>
                  <a:pt x="111" y="20"/>
                  <a:pt x="107" y="18"/>
                  <a:pt x="102" y="17"/>
                </a:cubicBezTo>
                <a:cubicBezTo>
                  <a:pt x="100" y="17"/>
                  <a:pt x="100" y="17"/>
                  <a:pt x="100" y="17"/>
                </a:cubicBezTo>
                <a:cubicBezTo>
                  <a:pt x="96" y="17"/>
                  <a:pt x="94" y="18"/>
                  <a:pt x="91" y="21"/>
                </a:cubicBezTo>
                <a:cubicBezTo>
                  <a:pt x="90" y="22"/>
                  <a:pt x="88" y="24"/>
                  <a:pt x="85" y="24"/>
                </a:cubicBezTo>
                <a:cubicBezTo>
                  <a:pt x="81" y="22"/>
                  <a:pt x="79" y="22"/>
                  <a:pt x="79" y="20"/>
                </a:cubicBezTo>
                <a:cubicBezTo>
                  <a:pt x="79" y="18"/>
                  <a:pt x="80" y="18"/>
                  <a:pt x="80" y="17"/>
                </a:cubicBezTo>
                <a:cubicBezTo>
                  <a:pt x="81" y="17"/>
                  <a:pt x="81" y="17"/>
                  <a:pt x="81" y="17"/>
                </a:cubicBezTo>
                <a:cubicBezTo>
                  <a:pt x="76" y="15"/>
                  <a:pt x="76" y="15"/>
                  <a:pt x="76" y="15"/>
                </a:cubicBezTo>
                <a:cubicBezTo>
                  <a:pt x="75" y="17"/>
                  <a:pt x="73" y="18"/>
                  <a:pt x="73" y="20"/>
                </a:cubicBezTo>
                <a:cubicBezTo>
                  <a:pt x="68" y="18"/>
                  <a:pt x="68" y="18"/>
                  <a:pt x="68" y="18"/>
                </a:cubicBezTo>
                <a:cubicBezTo>
                  <a:pt x="68" y="21"/>
                  <a:pt x="68" y="21"/>
                  <a:pt x="68" y="21"/>
                </a:cubicBezTo>
                <a:cubicBezTo>
                  <a:pt x="75" y="21"/>
                  <a:pt x="75" y="21"/>
                  <a:pt x="75" y="21"/>
                </a:cubicBezTo>
                <a:cubicBezTo>
                  <a:pt x="76" y="25"/>
                  <a:pt x="81" y="27"/>
                  <a:pt x="85" y="27"/>
                </a:cubicBezTo>
                <a:cubicBezTo>
                  <a:pt x="87" y="27"/>
                  <a:pt x="87" y="27"/>
                  <a:pt x="88" y="27"/>
                </a:cubicBezTo>
                <a:cubicBezTo>
                  <a:pt x="92" y="27"/>
                  <a:pt x="95" y="25"/>
                  <a:pt x="96" y="22"/>
                </a:cubicBezTo>
                <a:cubicBezTo>
                  <a:pt x="99" y="21"/>
                  <a:pt x="100" y="21"/>
                  <a:pt x="103" y="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B406BEBB-74C2-14DB-D9F4-B3E051444FCE}"/>
              </a:ext>
            </a:extLst>
          </p:cNvPr>
          <p:cNvSpPr>
            <a:spLocks noEditPoints="1"/>
          </p:cNvSpPr>
          <p:nvPr/>
        </p:nvSpPr>
        <p:spPr bwMode="auto">
          <a:xfrm>
            <a:off x="2409826" y="4127501"/>
            <a:ext cx="217488" cy="254000"/>
          </a:xfrm>
          <a:custGeom>
            <a:avLst/>
            <a:gdLst>
              <a:gd name="T0" fmla="*/ 115 w 137"/>
              <a:gd name="T1" fmla="*/ 19 h 160"/>
              <a:gd name="T2" fmla="*/ 60 w 137"/>
              <a:gd name="T3" fmla="*/ 152 h 160"/>
              <a:gd name="T4" fmla="*/ 80 w 137"/>
              <a:gd name="T5" fmla="*/ 152 h 160"/>
              <a:gd name="T6" fmla="*/ 137 w 137"/>
              <a:gd name="T7" fmla="*/ 73 h 160"/>
              <a:gd name="T8" fmla="*/ 124 w 137"/>
              <a:gd name="T9" fmla="*/ 44 h 160"/>
              <a:gd name="T10" fmla="*/ 114 w 137"/>
              <a:gd name="T11" fmla="*/ 31 h 160"/>
              <a:gd name="T12" fmla="*/ 35 w 137"/>
              <a:gd name="T13" fmla="*/ 23 h 160"/>
              <a:gd name="T14" fmla="*/ 31 w 137"/>
              <a:gd name="T15" fmla="*/ 27 h 160"/>
              <a:gd name="T16" fmla="*/ 118 w 137"/>
              <a:gd name="T17" fmla="*/ 53 h 160"/>
              <a:gd name="T18" fmla="*/ 101 w 137"/>
              <a:gd name="T19" fmla="*/ 50 h 160"/>
              <a:gd name="T20" fmla="*/ 88 w 137"/>
              <a:gd name="T21" fmla="*/ 64 h 160"/>
              <a:gd name="T22" fmla="*/ 100 w 137"/>
              <a:gd name="T23" fmla="*/ 80 h 160"/>
              <a:gd name="T24" fmla="*/ 111 w 137"/>
              <a:gd name="T25" fmla="*/ 99 h 160"/>
              <a:gd name="T26" fmla="*/ 68 w 137"/>
              <a:gd name="T27" fmla="*/ 142 h 160"/>
              <a:gd name="T28" fmla="*/ 18 w 137"/>
              <a:gd name="T29" fmla="*/ 63 h 160"/>
              <a:gd name="T30" fmla="*/ 19 w 137"/>
              <a:gd name="T31" fmla="*/ 64 h 160"/>
              <a:gd name="T32" fmla="*/ 33 w 137"/>
              <a:gd name="T33" fmla="*/ 72 h 160"/>
              <a:gd name="T34" fmla="*/ 43 w 137"/>
              <a:gd name="T35" fmla="*/ 97 h 160"/>
              <a:gd name="T36" fmla="*/ 53 w 137"/>
              <a:gd name="T37" fmla="*/ 122 h 160"/>
              <a:gd name="T38" fmla="*/ 60 w 137"/>
              <a:gd name="T39" fmla="*/ 131 h 160"/>
              <a:gd name="T40" fmla="*/ 57 w 137"/>
              <a:gd name="T41" fmla="*/ 124 h 160"/>
              <a:gd name="T42" fmla="*/ 70 w 137"/>
              <a:gd name="T43" fmla="*/ 106 h 160"/>
              <a:gd name="T44" fmla="*/ 76 w 137"/>
              <a:gd name="T45" fmla="*/ 86 h 160"/>
              <a:gd name="T46" fmla="*/ 55 w 137"/>
              <a:gd name="T47" fmla="*/ 73 h 160"/>
              <a:gd name="T48" fmla="*/ 38 w 137"/>
              <a:gd name="T49" fmla="*/ 68 h 160"/>
              <a:gd name="T50" fmla="*/ 27 w 137"/>
              <a:gd name="T51" fmla="*/ 60 h 160"/>
              <a:gd name="T52" fmla="*/ 44 w 137"/>
              <a:gd name="T53" fmla="*/ 53 h 160"/>
              <a:gd name="T54" fmla="*/ 60 w 137"/>
              <a:gd name="T55" fmla="*/ 39 h 160"/>
              <a:gd name="T56" fmla="*/ 60 w 137"/>
              <a:gd name="T57" fmla="*/ 36 h 160"/>
              <a:gd name="T58" fmla="*/ 66 w 137"/>
              <a:gd name="T59" fmla="*/ 37 h 160"/>
              <a:gd name="T60" fmla="*/ 70 w 137"/>
              <a:gd name="T61" fmla="*/ 40 h 160"/>
              <a:gd name="T62" fmla="*/ 70 w 137"/>
              <a:gd name="T63" fmla="*/ 33 h 160"/>
              <a:gd name="T64" fmla="*/ 56 w 137"/>
              <a:gd name="T65" fmla="*/ 27 h 160"/>
              <a:gd name="T66" fmla="*/ 45 w 137"/>
              <a:gd name="T67" fmla="*/ 31 h 160"/>
              <a:gd name="T68" fmla="*/ 57 w 137"/>
              <a:gd name="T69" fmla="*/ 24 h 160"/>
              <a:gd name="T70" fmla="*/ 60 w 137"/>
              <a:gd name="T71" fmla="*/ 20 h 160"/>
              <a:gd name="T72" fmla="*/ 71 w 137"/>
              <a:gd name="T73" fmla="*/ 23 h 160"/>
              <a:gd name="T74" fmla="*/ 57 w 137"/>
              <a:gd name="T75" fmla="*/ 20 h 160"/>
              <a:gd name="T76" fmla="*/ 53 w 137"/>
              <a:gd name="T77" fmla="*/ 18 h 160"/>
              <a:gd name="T78" fmla="*/ 50 w 137"/>
              <a:gd name="T79" fmla="*/ 17 h 160"/>
              <a:gd name="T80" fmla="*/ 39 w 137"/>
              <a:gd name="T81" fmla="*/ 18 h 160"/>
              <a:gd name="T82" fmla="*/ 36 w 137"/>
              <a:gd name="T83" fmla="*/ 19 h 160"/>
              <a:gd name="T84" fmla="*/ 106 w 137"/>
              <a:gd name="T85" fmla="*/ 27 h 160"/>
              <a:gd name="T86" fmla="*/ 108 w 137"/>
              <a:gd name="T87" fmla="*/ 33 h 160"/>
              <a:gd name="T88" fmla="*/ 97 w 137"/>
              <a:gd name="T89" fmla="*/ 42 h 160"/>
              <a:gd name="T90" fmla="*/ 102 w 137"/>
              <a:gd name="T91" fmla="*/ 48 h 160"/>
              <a:gd name="T92" fmla="*/ 112 w 137"/>
              <a:gd name="T93" fmla="*/ 48 h 160"/>
              <a:gd name="T94" fmla="*/ 112 w 137"/>
              <a:gd name="T95" fmla="*/ 44 h 160"/>
              <a:gd name="T96" fmla="*/ 120 w 137"/>
              <a:gd name="T97" fmla="*/ 45 h 160"/>
              <a:gd name="T98" fmla="*/ 129 w 137"/>
              <a:gd name="T99" fmla="*/ 55 h 160"/>
              <a:gd name="T100" fmla="*/ 37 w 137"/>
              <a:gd name="T101" fmla="*/ 33 h 160"/>
              <a:gd name="T102" fmla="*/ 45 w 137"/>
              <a:gd name="T103" fmla="*/ 37 h 160"/>
              <a:gd name="T104" fmla="*/ 48 w 137"/>
              <a:gd name="T105" fmla="*/ 40 h 160"/>
              <a:gd name="T106" fmla="*/ 47 w 137"/>
              <a:gd name="T107" fmla="*/ 44 h 160"/>
              <a:gd name="T108" fmla="*/ 47 w 137"/>
              <a:gd name="T109" fmla="*/ 44 h 160"/>
              <a:gd name="T110" fmla="*/ 42 w 137"/>
              <a:gd name="T111" fmla="*/ 40 h 160"/>
              <a:gd name="T112" fmla="*/ 48 w 137"/>
              <a:gd name="T113" fmla="*/ 42 h 160"/>
              <a:gd name="T114" fmla="*/ 49 w 137"/>
              <a:gd name="T115" fmla="*/ 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37" h="160">
                <a:moveTo>
                  <a:pt x="137" y="73"/>
                </a:moveTo>
                <a:cubicBezTo>
                  <a:pt x="137" y="71"/>
                  <a:pt x="137" y="68"/>
                  <a:pt x="137" y="67"/>
                </a:cubicBezTo>
                <a:cubicBezTo>
                  <a:pt x="136" y="59"/>
                  <a:pt x="135" y="53"/>
                  <a:pt x="132" y="46"/>
                </a:cubicBezTo>
                <a:cubicBezTo>
                  <a:pt x="132" y="45"/>
                  <a:pt x="132" y="45"/>
                  <a:pt x="132" y="45"/>
                </a:cubicBezTo>
                <a:cubicBezTo>
                  <a:pt x="129" y="37"/>
                  <a:pt x="125" y="30"/>
                  <a:pt x="119" y="23"/>
                </a:cubicBezTo>
                <a:cubicBezTo>
                  <a:pt x="119" y="23"/>
                  <a:pt x="118" y="23"/>
                  <a:pt x="118" y="22"/>
                </a:cubicBezTo>
                <a:cubicBezTo>
                  <a:pt x="117" y="22"/>
                  <a:pt x="115" y="20"/>
                  <a:pt x="115" y="19"/>
                </a:cubicBezTo>
                <a:cubicBezTo>
                  <a:pt x="102" y="8"/>
                  <a:pt x="86" y="0"/>
                  <a:pt x="68" y="0"/>
                </a:cubicBezTo>
                <a:cubicBezTo>
                  <a:pt x="50" y="0"/>
                  <a:pt x="33" y="8"/>
                  <a:pt x="21" y="19"/>
                </a:cubicBezTo>
                <a:cubicBezTo>
                  <a:pt x="19" y="22"/>
                  <a:pt x="16" y="26"/>
                  <a:pt x="14" y="28"/>
                </a:cubicBezTo>
                <a:cubicBezTo>
                  <a:pt x="4" y="41"/>
                  <a:pt x="0" y="57"/>
                  <a:pt x="0" y="73"/>
                </a:cubicBezTo>
                <a:cubicBezTo>
                  <a:pt x="0" y="113"/>
                  <a:pt x="29" y="147"/>
                  <a:pt x="66" y="148"/>
                </a:cubicBezTo>
                <a:cubicBezTo>
                  <a:pt x="66" y="152"/>
                  <a:pt x="66" y="152"/>
                  <a:pt x="66" y="152"/>
                </a:cubicBezTo>
                <a:cubicBezTo>
                  <a:pt x="60" y="152"/>
                  <a:pt x="60" y="152"/>
                  <a:pt x="60" y="152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38" y="155"/>
                  <a:pt x="38" y="155"/>
                  <a:pt x="38" y="155"/>
                </a:cubicBezTo>
                <a:cubicBezTo>
                  <a:pt x="38" y="160"/>
                  <a:pt x="38" y="160"/>
                  <a:pt x="38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98" y="155"/>
                  <a:pt x="98" y="155"/>
                  <a:pt x="98" y="155"/>
                </a:cubicBezTo>
                <a:cubicBezTo>
                  <a:pt x="80" y="155"/>
                  <a:pt x="80" y="155"/>
                  <a:pt x="80" y="155"/>
                </a:cubicBezTo>
                <a:cubicBezTo>
                  <a:pt x="80" y="152"/>
                  <a:pt x="80" y="152"/>
                  <a:pt x="80" y="152"/>
                </a:cubicBezTo>
                <a:cubicBezTo>
                  <a:pt x="74" y="152"/>
                  <a:pt x="74" y="152"/>
                  <a:pt x="74" y="152"/>
                </a:cubicBezTo>
                <a:cubicBezTo>
                  <a:pt x="74" y="147"/>
                  <a:pt x="74" y="147"/>
                  <a:pt x="74" y="147"/>
                </a:cubicBezTo>
                <a:cubicBezTo>
                  <a:pt x="98" y="146"/>
                  <a:pt x="119" y="129"/>
                  <a:pt x="130" y="107"/>
                </a:cubicBezTo>
                <a:cubicBezTo>
                  <a:pt x="132" y="102"/>
                  <a:pt x="135" y="97"/>
                  <a:pt x="136" y="91"/>
                </a:cubicBezTo>
                <a:cubicBezTo>
                  <a:pt x="136" y="90"/>
                  <a:pt x="136" y="88"/>
                  <a:pt x="136" y="86"/>
                </a:cubicBezTo>
                <a:cubicBezTo>
                  <a:pt x="137" y="82"/>
                  <a:pt x="137" y="79"/>
                  <a:pt x="137" y="73"/>
                </a:cubicBezTo>
                <a:cubicBezTo>
                  <a:pt x="137" y="73"/>
                  <a:pt x="137" y="73"/>
                  <a:pt x="137" y="73"/>
                </a:cubicBezTo>
                <a:close/>
                <a:moveTo>
                  <a:pt x="124" y="44"/>
                </a:moveTo>
                <a:cubicBezTo>
                  <a:pt x="125" y="42"/>
                  <a:pt x="125" y="42"/>
                  <a:pt x="125" y="42"/>
                </a:cubicBezTo>
                <a:cubicBezTo>
                  <a:pt x="125" y="44"/>
                  <a:pt x="126" y="45"/>
                  <a:pt x="126" y="46"/>
                </a:cubicBezTo>
                <a:cubicBezTo>
                  <a:pt x="125" y="46"/>
                  <a:pt x="125" y="46"/>
                  <a:pt x="125" y="46"/>
                </a:cubicBezTo>
                <a:cubicBezTo>
                  <a:pt x="124" y="46"/>
                  <a:pt x="124" y="46"/>
                  <a:pt x="124" y="46"/>
                </a:cubicBezTo>
                <a:cubicBezTo>
                  <a:pt x="124" y="44"/>
                  <a:pt x="124" y="44"/>
                  <a:pt x="124" y="44"/>
                </a:cubicBezTo>
                <a:cubicBezTo>
                  <a:pt x="124" y="44"/>
                  <a:pt x="124" y="44"/>
                  <a:pt x="124" y="44"/>
                </a:cubicBezTo>
                <a:close/>
                <a:moveTo>
                  <a:pt x="114" y="31"/>
                </a:moveTo>
                <a:cubicBezTo>
                  <a:pt x="114" y="27"/>
                  <a:pt x="114" y="27"/>
                  <a:pt x="114" y="27"/>
                </a:cubicBezTo>
                <a:cubicBezTo>
                  <a:pt x="115" y="28"/>
                  <a:pt x="117" y="30"/>
                  <a:pt x="118" y="31"/>
                </a:cubicBezTo>
                <a:cubicBezTo>
                  <a:pt x="117" y="33"/>
                  <a:pt x="117" y="33"/>
                  <a:pt x="117" y="33"/>
                </a:cubicBezTo>
                <a:cubicBezTo>
                  <a:pt x="112" y="33"/>
                  <a:pt x="112" y="33"/>
                  <a:pt x="112" y="33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114" y="31"/>
                  <a:pt x="114" y="31"/>
                  <a:pt x="114" y="31"/>
                </a:cubicBezTo>
                <a:cubicBezTo>
                  <a:pt x="114" y="31"/>
                  <a:pt x="114" y="31"/>
                  <a:pt x="114" y="31"/>
                </a:cubicBezTo>
                <a:close/>
                <a:moveTo>
                  <a:pt x="31" y="22"/>
                </a:moveTo>
                <a:cubicBezTo>
                  <a:pt x="31" y="22"/>
                  <a:pt x="31" y="22"/>
                  <a:pt x="31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5" y="22"/>
                  <a:pt x="35" y="22"/>
                  <a:pt x="35" y="22"/>
                </a:cubicBezTo>
                <a:cubicBezTo>
                  <a:pt x="35" y="23"/>
                  <a:pt x="35" y="23"/>
                  <a:pt x="35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lose/>
                <a:moveTo>
                  <a:pt x="35" y="27"/>
                </a:moveTo>
                <a:cubicBezTo>
                  <a:pt x="32" y="27"/>
                  <a:pt x="32" y="27"/>
                  <a:pt x="32" y="27"/>
                </a:cubicBezTo>
                <a:cubicBezTo>
                  <a:pt x="31" y="27"/>
                  <a:pt x="31" y="27"/>
                  <a:pt x="31" y="27"/>
                </a:cubicBezTo>
                <a:cubicBezTo>
                  <a:pt x="33" y="26"/>
                  <a:pt x="33" y="26"/>
                  <a:pt x="33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35" y="27"/>
                  <a:pt x="35" y="27"/>
                  <a:pt x="35" y="27"/>
                </a:cubicBezTo>
                <a:close/>
                <a:moveTo>
                  <a:pt x="129" y="55"/>
                </a:moveTo>
                <a:cubicBezTo>
                  <a:pt x="124" y="55"/>
                  <a:pt x="124" y="55"/>
                  <a:pt x="124" y="55"/>
                </a:cubicBezTo>
                <a:cubicBezTo>
                  <a:pt x="120" y="53"/>
                  <a:pt x="120" y="53"/>
                  <a:pt x="120" y="53"/>
                </a:cubicBezTo>
                <a:cubicBezTo>
                  <a:pt x="118" y="53"/>
                  <a:pt x="118" y="53"/>
                  <a:pt x="118" y="53"/>
                </a:cubicBezTo>
                <a:cubicBezTo>
                  <a:pt x="118" y="55"/>
                  <a:pt x="118" y="55"/>
                  <a:pt x="118" y="55"/>
                </a:cubicBezTo>
                <a:cubicBezTo>
                  <a:pt x="117" y="55"/>
                  <a:pt x="117" y="55"/>
                  <a:pt x="117" y="55"/>
                </a:cubicBezTo>
                <a:cubicBezTo>
                  <a:pt x="115" y="54"/>
                  <a:pt x="115" y="54"/>
                  <a:pt x="115" y="54"/>
                </a:cubicBezTo>
                <a:cubicBezTo>
                  <a:pt x="109" y="53"/>
                  <a:pt x="109" y="53"/>
                  <a:pt x="109" y="53"/>
                </a:cubicBezTo>
                <a:cubicBezTo>
                  <a:pt x="109" y="49"/>
                  <a:pt x="109" y="49"/>
                  <a:pt x="109" y="49"/>
                </a:cubicBezTo>
                <a:cubicBezTo>
                  <a:pt x="102" y="49"/>
                  <a:pt x="102" y="49"/>
                  <a:pt x="102" y="49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97" y="50"/>
                  <a:pt x="97" y="50"/>
                  <a:pt x="97" y="50"/>
                </a:cubicBezTo>
                <a:cubicBezTo>
                  <a:pt x="96" y="50"/>
                  <a:pt x="96" y="50"/>
                  <a:pt x="96" y="50"/>
                </a:cubicBezTo>
                <a:cubicBezTo>
                  <a:pt x="92" y="53"/>
                  <a:pt x="92" y="53"/>
                  <a:pt x="92" y="53"/>
                </a:cubicBezTo>
                <a:cubicBezTo>
                  <a:pt x="92" y="57"/>
                  <a:pt x="92" y="57"/>
                  <a:pt x="92" y="57"/>
                </a:cubicBezTo>
                <a:cubicBezTo>
                  <a:pt x="85" y="62"/>
                  <a:pt x="85" y="62"/>
                  <a:pt x="85" y="62"/>
                </a:cubicBezTo>
                <a:cubicBezTo>
                  <a:pt x="86" y="64"/>
                  <a:pt x="86" y="64"/>
                  <a:pt x="86" y="64"/>
                </a:cubicBezTo>
                <a:cubicBezTo>
                  <a:pt x="88" y="64"/>
                  <a:pt x="88" y="64"/>
                  <a:pt x="88" y="64"/>
                </a:cubicBezTo>
                <a:cubicBezTo>
                  <a:pt x="88" y="66"/>
                  <a:pt x="88" y="66"/>
                  <a:pt x="88" y="66"/>
                </a:cubicBezTo>
                <a:cubicBezTo>
                  <a:pt x="86" y="67"/>
                  <a:pt x="86" y="67"/>
                  <a:pt x="86" y="67"/>
                </a:cubicBezTo>
                <a:cubicBezTo>
                  <a:pt x="86" y="72"/>
                  <a:pt x="86" y="72"/>
                  <a:pt x="86" y="72"/>
                </a:cubicBezTo>
                <a:cubicBezTo>
                  <a:pt x="92" y="80"/>
                  <a:pt x="92" y="80"/>
                  <a:pt x="92" y="80"/>
                </a:cubicBezTo>
                <a:cubicBezTo>
                  <a:pt x="95" y="80"/>
                  <a:pt x="95" y="80"/>
                  <a:pt x="95" y="80"/>
                </a:cubicBezTo>
                <a:cubicBezTo>
                  <a:pt x="95" y="80"/>
                  <a:pt x="95" y="80"/>
                  <a:pt x="95" y="80"/>
                </a:cubicBezTo>
                <a:cubicBezTo>
                  <a:pt x="100" y="80"/>
                  <a:pt x="100" y="80"/>
                  <a:pt x="100" y="80"/>
                </a:cubicBezTo>
                <a:cubicBezTo>
                  <a:pt x="101" y="79"/>
                  <a:pt x="101" y="79"/>
                  <a:pt x="101" y="79"/>
                </a:cubicBezTo>
                <a:cubicBezTo>
                  <a:pt x="105" y="79"/>
                  <a:pt x="105" y="79"/>
                  <a:pt x="105" y="79"/>
                </a:cubicBezTo>
                <a:cubicBezTo>
                  <a:pt x="106" y="80"/>
                  <a:pt x="106" y="80"/>
                  <a:pt x="106" y="80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09" y="86"/>
                  <a:pt x="109" y="86"/>
                  <a:pt x="109" y="86"/>
                </a:cubicBezTo>
                <a:cubicBezTo>
                  <a:pt x="113" y="94"/>
                  <a:pt x="113" y="94"/>
                  <a:pt x="113" y="94"/>
                </a:cubicBezTo>
                <a:cubicBezTo>
                  <a:pt x="111" y="99"/>
                  <a:pt x="111" y="99"/>
                  <a:pt x="111" y="99"/>
                </a:cubicBezTo>
                <a:cubicBezTo>
                  <a:pt x="111" y="102"/>
                  <a:pt x="111" y="102"/>
                  <a:pt x="111" y="102"/>
                </a:cubicBezTo>
                <a:cubicBezTo>
                  <a:pt x="113" y="103"/>
                  <a:pt x="113" y="103"/>
                  <a:pt x="113" y="103"/>
                </a:cubicBezTo>
                <a:cubicBezTo>
                  <a:pt x="113" y="108"/>
                  <a:pt x="113" y="108"/>
                  <a:pt x="113" y="108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8" y="116"/>
                  <a:pt x="118" y="116"/>
                  <a:pt x="118" y="116"/>
                </a:cubicBezTo>
                <a:cubicBezTo>
                  <a:pt x="106" y="131"/>
                  <a:pt x="88" y="142"/>
                  <a:pt x="68" y="142"/>
                </a:cubicBezTo>
                <a:cubicBezTo>
                  <a:pt x="33" y="142"/>
                  <a:pt x="4" y="111"/>
                  <a:pt x="4" y="73"/>
                </a:cubicBezTo>
                <a:cubicBezTo>
                  <a:pt x="4" y="64"/>
                  <a:pt x="7" y="55"/>
                  <a:pt x="10" y="48"/>
                </a:cubicBezTo>
                <a:cubicBezTo>
                  <a:pt x="10" y="51"/>
                  <a:pt x="10" y="51"/>
                  <a:pt x="10" y="51"/>
                </a:cubicBezTo>
                <a:cubicBezTo>
                  <a:pt x="13" y="53"/>
                  <a:pt x="13" y="53"/>
                  <a:pt x="13" y="53"/>
                </a:cubicBezTo>
                <a:cubicBezTo>
                  <a:pt x="13" y="58"/>
                  <a:pt x="13" y="58"/>
                  <a:pt x="13" y="58"/>
                </a:cubicBezTo>
                <a:cubicBezTo>
                  <a:pt x="15" y="62"/>
                  <a:pt x="15" y="62"/>
                  <a:pt x="15" y="62"/>
                </a:cubicBezTo>
                <a:cubicBezTo>
                  <a:pt x="18" y="63"/>
                  <a:pt x="18" y="63"/>
                  <a:pt x="18" y="63"/>
                </a:cubicBezTo>
                <a:cubicBezTo>
                  <a:pt x="18" y="62"/>
                  <a:pt x="18" y="62"/>
                  <a:pt x="18" y="62"/>
                </a:cubicBezTo>
                <a:cubicBezTo>
                  <a:pt x="15" y="57"/>
                  <a:pt x="15" y="57"/>
                  <a:pt x="15" y="57"/>
                </a:cubicBezTo>
                <a:cubicBezTo>
                  <a:pt x="14" y="53"/>
                  <a:pt x="14" y="53"/>
                  <a:pt x="14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58"/>
                  <a:pt x="16" y="58"/>
                  <a:pt x="16" y="58"/>
                </a:cubicBezTo>
                <a:cubicBezTo>
                  <a:pt x="20" y="63"/>
                  <a:pt x="20" y="63"/>
                  <a:pt x="20" y="63"/>
                </a:cubicBezTo>
                <a:cubicBezTo>
                  <a:pt x="19" y="64"/>
                  <a:pt x="19" y="64"/>
                  <a:pt x="19" y="64"/>
                </a:cubicBezTo>
                <a:cubicBezTo>
                  <a:pt x="21" y="68"/>
                  <a:pt x="21" y="68"/>
                  <a:pt x="21" y="68"/>
                </a:cubicBezTo>
                <a:cubicBezTo>
                  <a:pt x="27" y="70"/>
                  <a:pt x="27" y="70"/>
                  <a:pt x="27" y="70"/>
                </a:cubicBezTo>
                <a:cubicBezTo>
                  <a:pt x="27" y="68"/>
                  <a:pt x="27" y="68"/>
                  <a:pt x="27" y="68"/>
                </a:cubicBezTo>
                <a:cubicBezTo>
                  <a:pt x="29" y="70"/>
                  <a:pt x="29" y="70"/>
                  <a:pt x="29" y="70"/>
                </a:cubicBezTo>
                <a:cubicBezTo>
                  <a:pt x="29" y="71"/>
                  <a:pt x="29" y="71"/>
                  <a:pt x="29" y="71"/>
                </a:cubicBezTo>
                <a:cubicBezTo>
                  <a:pt x="31" y="71"/>
                  <a:pt x="31" y="71"/>
                  <a:pt x="31" y="71"/>
                </a:cubicBezTo>
                <a:cubicBezTo>
                  <a:pt x="33" y="72"/>
                  <a:pt x="33" y="72"/>
                  <a:pt x="33" y="72"/>
                </a:cubicBezTo>
                <a:cubicBezTo>
                  <a:pt x="37" y="76"/>
                  <a:pt x="37" y="76"/>
                  <a:pt x="37" y="76"/>
                </a:cubicBezTo>
                <a:cubicBezTo>
                  <a:pt x="42" y="77"/>
                  <a:pt x="42" y="77"/>
                  <a:pt x="42" y="77"/>
                </a:cubicBezTo>
                <a:cubicBezTo>
                  <a:pt x="43" y="81"/>
                  <a:pt x="43" y="81"/>
                  <a:pt x="43" y="81"/>
                </a:cubicBezTo>
                <a:cubicBezTo>
                  <a:pt x="39" y="84"/>
                  <a:pt x="39" y="84"/>
                  <a:pt x="39" y="84"/>
                </a:cubicBezTo>
                <a:cubicBezTo>
                  <a:pt x="39" y="88"/>
                  <a:pt x="39" y="88"/>
                  <a:pt x="39" y="88"/>
                </a:cubicBezTo>
                <a:cubicBezTo>
                  <a:pt x="38" y="90"/>
                  <a:pt x="38" y="90"/>
                  <a:pt x="38" y="90"/>
                </a:cubicBezTo>
                <a:cubicBezTo>
                  <a:pt x="43" y="97"/>
                  <a:pt x="43" y="97"/>
                  <a:pt x="43" y="97"/>
                </a:cubicBezTo>
                <a:cubicBezTo>
                  <a:pt x="44" y="98"/>
                  <a:pt x="44" y="98"/>
                  <a:pt x="44" y="98"/>
                </a:cubicBezTo>
                <a:cubicBezTo>
                  <a:pt x="45" y="99"/>
                  <a:pt x="45" y="99"/>
                  <a:pt x="45" y="99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13"/>
                  <a:pt x="49" y="113"/>
                  <a:pt x="49" y="113"/>
                </a:cubicBezTo>
                <a:cubicBezTo>
                  <a:pt x="50" y="113"/>
                  <a:pt x="50" y="113"/>
                  <a:pt x="50" y="113"/>
                </a:cubicBezTo>
                <a:cubicBezTo>
                  <a:pt x="50" y="119"/>
                  <a:pt x="50" y="119"/>
                  <a:pt x="50" y="119"/>
                </a:cubicBezTo>
                <a:cubicBezTo>
                  <a:pt x="53" y="122"/>
                  <a:pt x="53" y="122"/>
                  <a:pt x="53" y="122"/>
                </a:cubicBezTo>
                <a:cubicBezTo>
                  <a:pt x="51" y="128"/>
                  <a:pt x="51" y="128"/>
                  <a:pt x="51" y="128"/>
                </a:cubicBezTo>
                <a:cubicBezTo>
                  <a:pt x="55" y="133"/>
                  <a:pt x="55" y="133"/>
                  <a:pt x="55" y="133"/>
                </a:cubicBezTo>
                <a:cubicBezTo>
                  <a:pt x="59" y="137"/>
                  <a:pt x="59" y="137"/>
                  <a:pt x="59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2" y="135"/>
                  <a:pt x="62" y="135"/>
                  <a:pt x="62" y="135"/>
                </a:cubicBezTo>
                <a:cubicBezTo>
                  <a:pt x="60" y="133"/>
                  <a:pt x="60" y="133"/>
                  <a:pt x="60" y="133"/>
                </a:cubicBezTo>
                <a:cubicBezTo>
                  <a:pt x="60" y="131"/>
                  <a:pt x="60" y="131"/>
                  <a:pt x="60" y="131"/>
                </a:cubicBezTo>
                <a:cubicBezTo>
                  <a:pt x="60" y="130"/>
                  <a:pt x="60" y="130"/>
                  <a:pt x="60" y="130"/>
                </a:cubicBezTo>
                <a:cubicBezTo>
                  <a:pt x="61" y="129"/>
                  <a:pt x="61" y="129"/>
                  <a:pt x="61" y="129"/>
                </a:cubicBezTo>
                <a:cubicBezTo>
                  <a:pt x="59" y="129"/>
                  <a:pt x="59" y="129"/>
                  <a:pt x="59" y="129"/>
                </a:cubicBezTo>
                <a:cubicBezTo>
                  <a:pt x="57" y="128"/>
                  <a:pt x="57" y="128"/>
                  <a:pt x="57" y="128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60" y="125"/>
                  <a:pt x="60" y="125"/>
                  <a:pt x="60" y="125"/>
                </a:cubicBezTo>
                <a:cubicBezTo>
                  <a:pt x="57" y="124"/>
                  <a:pt x="57" y="124"/>
                  <a:pt x="57" y="124"/>
                </a:cubicBezTo>
                <a:cubicBezTo>
                  <a:pt x="57" y="122"/>
                  <a:pt x="57" y="122"/>
                  <a:pt x="57" y="122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64" y="120"/>
                  <a:pt x="64" y="120"/>
                  <a:pt x="64" y="120"/>
                </a:cubicBezTo>
                <a:cubicBezTo>
                  <a:pt x="66" y="119"/>
                  <a:pt x="66" y="119"/>
                  <a:pt x="66" y="119"/>
                </a:cubicBezTo>
                <a:cubicBezTo>
                  <a:pt x="70" y="112"/>
                  <a:pt x="70" y="112"/>
                  <a:pt x="70" y="112"/>
                </a:cubicBezTo>
                <a:cubicBezTo>
                  <a:pt x="68" y="108"/>
                  <a:pt x="68" y="108"/>
                  <a:pt x="68" y="108"/>
                </a:cubicBezTo>
                <a:cubicBezTo>
                  <a:pt x="70" y="106"/>
                  <a:pt x="70" y="106"/>
                  <a:pt x="70" y="106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76" y="104"/>
                  <a:pt x="76" y="104"/>
                  <a:pt x="76" y="104"/>
                </a:cubicBezTo>
                <a:cubicBezTo>
                  <a:pt x="77" y="95"/>
                  <a:pt x="77" y="95"/>
                  <a:pt x="77" y="95"/>
                </a:cubicBezTo>
                <a:cubicBezTo>
                  <a:pt x="79" y="93"/>
                  <a:pt x="79" y="93"/>
                  <a:pt x="79" y="93"/>
                </a:cubicBezTo>
                <a:cubicBezTo>
                  <a:pt x="79" y="90"/>
                  <a:pt x="79" y="90"/>
                  <a:pt x="79" y="90"/>
                </a:cubicBezTo>
                <a:cubicBezTo>
                  <a:pt x="77" y="89"/>
                  <a:pt x="77" y="89"/>
                  <a:pt x="77" y="89"/>
                </a:cubicBezTo>
                <a:cubicBezTo>
                  <a:pt x="76" y="86"/>
                  <a:pt x="76" y="86"/>
                  <a:pt x="76" y="86"/>
                </a:cubicBezTo>
                <a:cubicBezTo>
                  <a:pt x="70" y="86"/>
                  <a:pt x="70" y="86"/>
                  <a:pt x="70" y="86"/>
                </a:cubicBezTo>
                <a:cubicBezTo>
                  <a:pt x="66" y="84"/>
                  <a:pt x="66" y="84"/>
                  <a:pt x="66" y="84"/>
                </a:cubicBezTo>
                <a:cubicBezTo>
                  <a:pt x="66" y="81"/>
                  <a:pt x="66" y="81"/>
                  <a:pt x="66" y="81"/>
                </a:cubicBezTo>
                <a:cubicBezTo>
                  <a:pt x="64" y="79"/>
                  <a:pt x="64" y="79"/>
                  <a:pt x="64" y="79"/>
                </a:cubicBezTo>
                <a:cubicBezTo>
                  <a:pt x="60" y="79"/>
                  <a:pt x="60" y="79"/>
                  <a:pt x="60" y="79"/>
                </a:cubicBezTo>
                <a:cubicBezTo>
                  <a:pt x="57" y="75"/>
                  <a:pt x="57" y="75"/>
                  <a:pt x="57" y="75"/>
                </a:cubicBezTo>
                <a:cubicBezTo>
                  <a:pt x="55" y="73"/>
                  <a:pt x="55" y="73"/>
                  <a:pt x="55" y="73"/>
                </a:cubicBezTo>
                <a:cubicBezTo>
                  <a:pt x="55" y="75"/>
                  <a:pt x="55" y="75"/>
                  <a:pt x="55" y="75"/>
                </a:cubicBezTo>
                <a:cubicBezTo>
                  <a:pt x="51" y="75"/>
                  <a:pt x="51" y="75"/>
                  <a:pt x="51" y="75"/>
                </a:cubicBezTo>
                <a:cubicBezTo>
                  <a:pt x="50" y="72"/>
                  <a:pt x="50" y="72"/>
                  <a:pt x="50" y="72"/>
                </a:cubicBezTo>
                <a:cubicBezTo>
                  <a:pt x="47" y="72"/>
                  <a:pt x="47" y="72"/>
                  <a:pt x="47" y="72"/>
                </a:cubicBezTo>
                <a:cubicBezTo>
                  <a:pt x="43" y="76"/>
                  <a:pt x="43" y="76"/>
                  <a:pt x="43" y="76"/>
                </a:cubicBezTo>
                <a:cubicBezTo>
                  <a:pt x="38" y="75"/>
                  <a:pt x="38" y="75"/>
                  <a:pt x="38" y="75"/>
                </a:cubicBezTo>
                <a:cubicBezTo>
                  <a:pt x="38" y="68"/>
                  <a:pt x="38" y="68"/>
                  <a:pt x="38" y="68"/>
                </a:cubicBezTo>
                <a:cubicBezTo>
                  <a:pt x="35" y="68"/>
                  <a:pt x="35" y="68"/>
                  <a:pt x="35" y="68"/>
                </a:cubicBezTo>
                <a:cubicBezTo>
                  <a:pt x="36" y="64"/>
                  <a:pt x="36" y="64"/>
                  <a:pt x="36" y="64"/>
                </a:cubicBezTo>
                <a:cubicBezTo>
                  <a:pt x="35" y="63"/>
                  <a:pt x="35" y="63"/>
                  <a:pt x="35" y="63"/>
                </a:cubicBezTo>
                <a:cubicBezTo>
                  <a:pt x="30" y="67"/>
                  <a:pt x="30" y="67"/>
                  <a:pt x="30" y="67"/>
                </a:cubicBezTo>
                <a:cubicBezTo>
                  <a:pt x="27" y="66"/>
                  <a:pt x="27" y="66"/>
                  <a:pt x="27" y="66"/>
                </a:cubicBezTo>
                <a:cubicBezTo>
                  <a:pt x="26" y="64"/>
                  <a:pt x="26" y="64"/>
                  <a:pt x="26" y="64"/>
                </a:cubicBezTo>
                <a:cubicBezTo>
                  <a:pt x="27" y="60"/>
                  <a:pt x="27" y="60"/>
                  <a:pt x="27" y="60"/>
                </a:cubicBezTo>
                <a:cubicBezTo>
                  <a:pt x="29" y="58"/>
                  <a:pt x="29" y="58"/>
                  <a:pt x="29" y="58"/>
                </a:cubicBezTo>
                <a:cubicBezTo>
                  <a:pt x="32" y="55"/>
                  <a:pt x="32" y="55"/>
                  <a:pt x="32" y="55"/>
                </a:cubicBezTo>
                <a:cubicBezTo>
                  <a:pt x="39" y="55"/>
                  <a:pt x="39" y="55"/>
                  <a:pt x="39" y="55"/>
                </a:cubicBezTo>
                <a:cubicBezTo>
                  <a:pt x="39" y="58"/>
                  <a:pt x="39" y="58"/>
                  <a:pt x="39" y="58"/>
                </a:cubicBezTo>
                <a:cubicBezTo>
                  <a:pt x="43" y="59"/>
                  <a:pt x="43" y="59"/>
                  <a:pt x="43" y="59"/>
                </a:cubicBezTo>
                <a:cubicBezTo>
                  <a:pt x="42" y="55"/>
                  <a:pt x="42" y="55"/>
                  <a:pt x="42" y="55"/>
                </a:cubicBezTo>
                <a:cubicBezTo>
                  <a:pt x="44" y="53"/>
                  <a:pt x="44" y="53"/>
                  <a:pt x="44" y="53"/>
                </a:cubicBezTo>
                <a:cubicBezTo>
                  <a:pt x="48" y="50"/>
                  <a:pt x="48" y="50"/>
                  <a:pt x="48" y="50"/>
                </a:cubicBezTo>
                <a:cubicBezTo>
                  <a:pt x="48" y="49"/>
                  <a:pt x="48" y="49"/>
                  <a:pt x="48" y="49"/>
                </a:cubicBezTo>
                <a:cubicBezTo>
                  <a:pt x="53" y="44"/>
                  <a:pt x="53" y="44"/>
                  <a:pt x="53" y="44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9" y="39"/>
                  <a:pt x="59" y="39"/>
                  <a:pt x="59" y="39"/>
                </a:cubicBezTo>
                <a:cubicBezTo>
                  <a:pt x="60" y="39"/>
                  <a:pt x="60" y="39"/>
                  <a:pt x="60" y="39"/>
                </a:cubicBezTo>
                <a:cubicBezTo>
                  <a:pt x="60" y="40"/>
                  <a:pt x="60" y="40"/>
                  <a:pt x="60" y="40"/>
                </a:cubicBezTo>
                <a:cubicBezTo>
                  <a:pt x="61" y="39"/>
                  <a:pt x="61" y="39"/>
                  <a:pt x="61" y="39"/>
                </a:cubicBezTo>
                <a:cubicBezTo>
                  <a:pt x="61" y="39"/>
                  <a:pt x="61" y="39"/>
                  <a:pt x="61" y="39"/>
                </a:cubicBezTo>
                <a:cubicBezTo>
                  <a:pt x="61" y="39"/>
                  <a:pt x="61" y="39"/>
                  <a:pt x="61" y="39"/>
                </a:cubicBezTo>
                <a:cubicBezTo>
                  <a:pt x="60" y="37"/>
                  <a:pt x="60" y="37"/>
                  <a:pt x="60" y="37"/>
                </a:cubicBezTo>
                <a:cubicBezTo>
                  <a:pt x="60" y="36"/>
                  <a:pt x="60" y="36"/>
                  <a:pt x="60" y="36"/>
                </a:cubicBezTo>
                <a:cubicBezTo>
                  <a:pt x="60" y="36"/>
                  <a:pt x="60" y="36"/>
                  <a:pt x="60" y="36"/>
                </a:cubicBezTo>
                <a:cubicBezTo>
                  <a:pt x="61" y="36"/>
                  <a:pt x="61" y="36"/>
                  <a:pt x="61" y="36"/>
                </a:cubicBezTo>
                <a:cubicBezTo>
                  <a:pt x="62" y="36"/>
                  <a:pt x="62" y="36"/>
                  <a:pt x="62" y="36"/>
                </a:cubicBezTo>
                <a:cubicBezTo>
                  <a:pt x="62" y="37"/>
                  <a:pt x="62" y="37"/>
                  <a:pt x="62" y="37"/>
                </a:cubicBezTo>
                <a:cubicBezTo>
                  <a:pt x="64" y="37"/>
                  <a:pt x="64" y="37"/>
                  <a:pt x="64" y="37"/>
                </a:cubicBezTo>
                <a:cubicBezTo>
                  <a:pt x="64" y="37"/>
                  <a:pt x="64" y="37"/>
                  <a:pt x="64" y="37"/>
                </a:cubicBezTo>
                <a:cubicBezTo>
                  <a:pt x="64" y="37"/>
                  <a:pt x="64" y="37"/>
                  <a:pt x="64" y="37"/>
                </a:cubicBezTo>
                <a:cubicBezTo>
                  <a:pt x="66" y="37"/>
                  <a:pt x="66" y="37"/>
                  <a:pt x="66" y="37"/>
                </a:cubicBezTo>
                <a:cubicBezTo>
                  <a:pt x="66" y="36"/>
                  <a:pt x="66" y="36"/>
                  <a:pt x="66" y="36"/>
                </a:cubicBezTo>
                <a:cubicBezTo>
                  <a:pt x="67" y="36"/>
                  <a:pt x="67" y="36"/>
                  <a:pt x="67" y="36"/>
                </a:cubicBezTo>
                <a:cubicBezTo>
                  <a:pt x="67" y="37"/>
                  <a:pt x="67" y="37"/>
                  <a:pt x="67" y="37"/>
                </a:cubicBezTo>
                <a:cubicBezTo>
                  <a:pt x="66" y="39"/>
                  <a:pt x="66" y="39"/>
                  <a:pt x="66" y="39"/>
                </a:cubicBezTo>
                <a:cubicBezTo>
                  <a:pt x="66" y="39"/>
                  <a:pt x="66" y="39"/>
                  <a:pt x="66" y="39"/>
                </a:cubicBezTo>
                <a:cubicBezTo>
                  <a:pt x="66" y="39"/>
                  <a:pt x="66" y="39"/>
                  <a:pt x="66" y="39"/>
                </a:cubicBezTo>
                <a:cubicBezTo>
                  <a:pt x="70" y="40"/>
                  <a:pt x="70" y="40"/>
                  <a:pt x="70" y="40"/>
                </a:cubicBezTo>
                <a:cubicBezTo>
                  <a:pt x="70" y="40"/>
                  <a:pt x="70" y="40"/>
                  <a:pt x="70" y="40"/>
                </a:cubicBezTo>
                <a:cubicBezTo>
                  <a:pt x="71" y="40"/>
                  <a:pt x="71" y="40"/>
                  <a:pt x="71" y="40"/>
                </a:cubicBezTo>
                <a:cubicBezTo>
                  <a:pt x="71" y="39"/>
                  <a:pt x="71" y="39"/>
                  <a:pt x="71" y="39"/>
                </a:cubicBezTo>
                <a:cubicBezTo>
                  <a:pt x="67" y="37"/>
                  <a:pt x="67" y="37"/>
                  <a:pt x="67" y="37"/>
                </a:cubicBezTo>
                <a:cubicBezTo>
                  <a:pt x="67" y="36"/>
                  <a:pt x="67" y="36"/>
                  <a:pt x="67" y="36"/>
                </a:cubicBezTo>
                <a:cubicBezTo>
                  <a:pt x="70" y="36"/>
                  <a:pt x="70" y="36"/>
                  <a:pt x="70" y="36"/>
                </a:cubicBezTo>
                <a:cubicBezTo>
                  <a:pt x="70" y="33"/>
                  <a:pt x="70" y="33"/>
                  <a:pt x="70" y="33"/>
                </a:cubicBezTo>
                <a:cubicBezTo>
                  <a:pt x="67" y="32"/>
                  <a:pt x="67" y="32"/>
                  <a:pt x="67" y="32"/>
                </a:cubicBezTo>
                <a:cubicBezTo>
                  <a:pt x="67" y="28"/>
                  <a:pt x="67" y="28"/>
                  <a:pt x="67" y="28"/>
                </a:cubicBezTo>
                <a:cubicBezTo>
                  <a:pt x="64" y="30"/>
                  <a:pt x="64" y="30"/>
                  <a:pt x="64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4" y="27"/>
                  <a:pt x="64" y="27"/>
                  <a:pt x="64" y="27"/>
                </a:cubicBezTo>
                <a:cubicBezTo>
                  <a:pt x="59" y="26"/>
                  <a:pt x="59" y="26"/>
                  <a:pt x="59" y="26"/>
                </a:cubicBezTo>
                <a:cubicBezTo>
                  <a:pt x="56" y="27"/>
                  <a:pt x="56" y="27"/>
                  <a:pt x="56" y="27"/>
                </a:cubicBezTo>
                <a:cubicBezTo>
                  <a:pt x="56" y="31"/>
                  <a:pt x="56" y="31"/>
                  <a:pt x="56" y="31"/>
                </a:cubicBezTo>
                <a:cubicBezTo>
                  <a:pt x="53" y="32"/>
                  <a:pt x="53" y="32"/>
                  <a:pt x="53" y="32"/>
                </a:cubicBezTo>
                <a:cubicBezTo>
                  <a:pt x="51" y="36"/>
                  <a:pt x="51" y="36"/>
                  <a:pt x="51" y="36"/>
                </a:cubicBezTo>
                <a:cubicBezTo>
                  <a:pt x="50" y="36"/>
                  <a:pt x="50" y="36"/>
                  <a:pt x="50" y="36"/>
                </a:cubicBezTo>
                <a:cubicBezTo>
                  <a:pt x="50" y="32"/>
                  <a:pt x="50" y="32"/>
                  <a:pt x="50" y="32"/>
                </a:cubicBezTo>
                <a:cubicBezTo>
                  <a:pt x="47" y="31"/>
                  <a:pt x="47" y="31"/>
                  <a:pt x="47" y="31"/>
                </a:cubicBezTo>
                <a:cubicBezTo>
                  <a:pt x="45" y="31"/>
                  <a:pt x="45" y="31"/>
                  <a:pt x="45" y="31"/>
                </a:cubicBezTo>
                <a:cubicBezTo>
                  <a:pt x="45" y="28"/>
                  <a:pt x="45" y="28"/>
                  <a:pt x="45" y="28"/>
                </a:cubicBezTo>
                <a:cubicBezTo>
                  <a:pt x="50" y="24"/>
                  <a:pt x="50" y="24"/>
                  <a:pt x="50" y="24"/>
                </a:cubicBezTo>
                <a:cubicBezTo>
                  <a:pt x="54" y="23"/>
                  <a:pt x="54" y="23"/>
                  <a:pt x="54" y="23"/>
                </a:cubicBezTo>
                <a:cubicBezTo>
                  <a:pt x="54" y="26"/>
                  <a:pt x="54" y="26"/>
                  <a:pt x="54" y="26"/>
                </a:cubicBezTo>
                <a:cubicBezTo>
                  <a:pt x="55" y="26"/>
                  <a:pt x="55" y="26"/>
                  <a:pt x="55" y="26"/>
                </a:cubicBezTo>
                <a:cubicBezTo>
                  <a:pt x="55" y="24"/>
                  <a:pt x="55" y="24"/>
                  <a:pt x="55" y="24"/>
                </a:cubicBezTo>
                <a:cubicBezTo>
                  <a:pt x="57" y="24"/>
                  <a:pt x="57" y="24"/>
                  <a:pt x="57" y="24"/>
                </a:cubicBezTo>
                <a:cubicBezTo>
                  <a:pt x="57" y="24"/>
                  <a:pt x="57" y="24"/>
                  <a:pt x="57" y="24"/>
                </a:cubicBezTo>
                <a:cubicBezTo>
                  <a:pt x="56" y="23"/>
                  <a:pt x="56" y="23"/>
                  <a:pt x="56" y="23"/>
                </a:cubicBezTo>
                <a:cubicBezTo>
                  <a:pt x="56" y="22"/>
                  <a:pt x="56" y="22"/>
                  <a:pt x="56" y="22"/>
                </a:cubicBezTo>
                <a:cubicBezTo>
                  <a:pt x="59" y="22"/>
                  <a:pt x="59" y="22"/>
                  <a:pt x="59" y="22"/>
                </a:cubicBezTo>
                <a:cubicBezTo>
                  <a:pt x="60" y="20"/>
                  <a:pt x="60" y="20"/>
                  <a:pt x="60" y="20"/>
                </a:cubicBezTo>
                <a:cubicBezTo>
                  <a:pt x="60" y="20"/>
                  <a:pt x="60" y="20"/>
                  <a:pt x="60" y="20"/>
                </a:cubicBezTo>
                <a:cubicBezTo>
                  <a:pt x="60" y="20"/>
                  <a:pt x="60" y="20"/>
                  <a:pt x="60" y="20"/>
                </a:cubicBezTo>
                <a:cubicBezTo>
                  <a:pt x="60" y="20"/>
                  <a:pt x="60" y="20"/>
                  <a:pt x="60" y="20"/>
                </a:cubicBezTo>
                <a:cubicBezTo>
                  <a:pt x="64" y="19"/>
                  <a:pt x="64" y="19"/>
                  <a:pt x="64" y="19"/>
                </a:cubicBezTo>
                <a:cubicBezTo>
                  <a:pt x="66" y="22"/>
                  <a:pt x="66" y="22"/>
                  <a:pt x="66" y="22"/>
                </a:cubicBezTo>
                <a:cubicBezTo>
                  <a:pt x="61" y="24"/>
                  <a:pt x="61" y="24"/>
                  <a:pt x="61" y="24"/>
                </a:cubicBezTo>
                <a:cubicBezTo>
                  <a:pt x="67" y="26"/>
                  <a:pt x="67" y="26"/>
                  <a:pt x="67" y="26"/>
                </a:cubicBezTo>
                <a:cubicBezTo>
                  <a:pt x="68" y="23"/>
                  <a:pt x="68" y="23"/>
                  <a:pt x="68" y="23"/>
                </a:cubicBezTo>
                <a:cubicBezTo>
                  <a:pt x="71" y="23"/>
                  <a:pt x="71" y="23"/>
                  <a:pt x="71" y="23"/>
                </a:cubicBezTo>
                <a:cubicBezTo>
                  <a:pt x="72" y="22"/>
                  <a:pt x="72" y="22"/>
                  <a:pt x="72" y="22"/>
                </a:cubicBezTo>
                <a:cubicBezTo>
                  <a:pt x="70" y="20"/>
                  <a:pt x="70" y="20"/>
                  <a:pt x="70" y="20"/>
                </a:cubicBezTo>
                <a:cubicBezTo>
                  <a:pt x="70" y="19"/>
                  <a:pt x="70" y="19"/>
                  <a:pt x="70" y="19"/>
                </a:cubicBezTo>
                <a:cubicBezTo>
                  <a:pt x="64" y="15"/>
                  <a:pt x="64" y="15"/>
                  <a:pt x="64" y="15"/>
                </a:cubicBezTo>
                <a:cubicBezTo>
                  <a:pt x="60" y="17"/>
                  <a:pt x="60" y="17"/>
                  <a:pt x="60" y="17"/>
                </a:cubicBezTo>
                <a:cubicBezTo>
                  <a:pt x="57" y="18"/>
                  <a:pt x="57" y="18"/>
                  <a:pt x="57" y="18"/>
                </a:cubicBezTo>
                <a:cubicBezTo>
                  <a:pt x="57" y="20"/>
                  <a:pt x="57" y="20"/>
                  <a:pt x="57" y="20"/>
                </a:cubicBezTo>
                <a:cubicBezTo>
                  <a:pt x="55" y="20"/>
                  <a:pt x="55" y="20"/>
                  <a:pt x="55" y="20"/>
                </a:cubicBezTo>
                <a:cubicBezTo>
                  <a:pt x="55" y="19"/>
                  <a:pt x="55" y="19"/>
                  <a:pt x="55" y="19"/>
                </a:cubicBezTo>
                <a:cubicBezTo>
                  <a:pt x="57" y="17"/>
                  <a:pt x="57" y="17"/>
                  <a:pt x="57" y="17"/>
                </a:cubicBezTo>
                <a:cubicBezTo>
                  <a:pt x="53" y="17"/>
                  <a:pt x="53" y="17"/>
                  <a:pt x="53" y="17"/>
                </a:cubicBezTo>
                <a:cubicBezTo>
                  <a:pt x="51" y="17"/>
                  <a:pt x="51" y="17"/>
                  <a:pt x="51" y="17"/>
                </a:cubicBezTo>
                <a:cubicBezTo>
                  <a:pt x="51" y="18"/>
                  <a:pt x="51" y="18"/>
                  <a:pt x="51" y="18"/>
                </a:cubicBezTo>
                <a:cubicBezTo>
                  <a:pt x="53" y="18"/>
                  <a:pt x="53" y="18"/>
                  <a:pt x="53" y="18"/>
                </a:cubicBezTo>
                <a:cubicBezTo>
                  <a:pt x="53" y="20"/>
                  <a:pt x="53" y="20"/>
                  <a:pt x="53" y="20"/>
                </a:cubicBezTo>
                <a:cubicBezTo>
                  <a:pt x="49" y="20"/>
                  <a:pt x="49" y="20"/>
                  <a:pt x="49" y="20"/>
                </a:cubicBezTo>
                <a:cubicBezTo>
                  <a:pt x="49" y="22"/>
                  <a:pt x="49" y="22"/>
                  <a:pt x="49" y="22"/>
                </a:cubicBezTo>
                <a:cubicBezTo>
                  <a:pt x="45" y="22"/>
                  <a:pt x="45" y="22"/>
                  <a:pt x="45" y="22"/>
                </a:cubicBezTo>
                <a:cubicBezTo>
                  <a:pt x="45" y="19"/>
                  <a:pt x="45" y="19"/>
                  <a:pt x="45" y="19"/>
                </a:cubicBezTo>
                <a:cubicBezTo>
                  <a:pt x="44" y="19"/>
                  <a:pt x="48" y="19"/>
                  <a:pt x="48" y="19"/>
                </a:cubicBezTo>
                <a:cubicBezTo>
                  <a:pt x="50" y="17"/>
                  <a:pt x="50" y="17"/>
                  <a:pt x="50" y="17"/>
                </a:cubicBezTo>
                <a:cubicBezTo>
                  <a:pt x="49" y="17"/>
                  <a:pt x="49" y="17"/>
                  <a:pt x="49" y="17"/>
                </a:cubicBezTo>
                <a:cubicBezTo>
                  <a:pt x="48" y="18"/>
                  <a:pt x="48" y="18"/>
                  <a:pt x="48" y="18"/>
                </a:cubicBezTo>
                <a:cubicBezTo>
                  <a:pt x="44" y="18"/>
                  <a:pt x="44" y="18"/>
                  <a:pt x="44" y="18"/>
                </a:cubicBezTo>
                <a:cubicBezTo>
                  <a:pt x="43" y="15"/>
                  <a:pt x="43" y="15"/>
                  <a:pt x="43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6" y="18"/>
                  <a:pt x="36" y="18"/>
                  <a:pt x="36" y="18"/>
                </a:cubicBezTo>
                <a:cubicBezTo>
                  <a:pt x="39" y="18"/>
                  <a:pt x="39" y="18"/>
                  <a:pt x="39" y="18"/>
                </a:cubicBezTo>
                <a:cubicBezTo>
                  <a:pt x="39" y="19"/>
                  <a:pt x="39" y="19"/>
                  <a:pt x="39" y="19"/>
                </a:cubicBezTo>
                <a:cubicBezTo>
                  <a:pt x="38" y="20"/>
                  <a:pt x="38" y="20"/>
                  <a:pt x="38" y="20"/>
                </a:cubicBezTo>
                <a:cubicBezTo>
                  <a:pt x="42" y="20"/>
                  <a:pt x="42" y="20"/>
                  <a:pt x="42" y="20"/>
                </a:cubicBezTo>
                <a:cubicBezTo>
                  <a:pt x="43" y="22"/>
                  <a:pt x="43" y="22"/>
                  <a:pt x="43" y="22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20"/>
                  <a:pt x="38" y="20"/>
                  <a:pt x="38" y="20"/>
                </a:cubicBezTo>
                <a:cubicBezTo>
                  <a:pt x="36" y="19"/>
                  <a:pt x="36" y="19"/>
                  <a:pt x="36" y="19"/>
                </a:cubicBezTo>
                <a:cubicBezTo>
                  <a:pt x="35" y="19"/>
                  <a:pt x="35" y="19"/>
                  <a:pt x="35" y="19"/>
                </a:cubicBezTo>
                <a:cubicBezTo>
                  <a:pt x="31" y="19"/>
                  <a:pt x="31" y="19"/>
                  <a:pt x="31" y="19"/>
                </a:cubicBezTo>
                <a:cubicBezTo>
                  <a:pt x="42" y="10"/>
                  <a:pt x="54" y="6"/>
                  <a:pt x="68" y="6"/>
                </a:cubicBezTo>
                <a:cubicBezTo>
                  <a:pt x="84" y="6"/>
                  <a:pt x="98" y="13"/>
                  <a:pt x="111" y="23"/>
                </a:cubicBezTo>
                <a:cubicBezTo>
                  <a:pt x="109" y="24"/>
                  <a:pt x="109" y="24"/>
                  <a:pt x="109" y="24"/>
                </a:cubicBezTo>
                <a:cubicBezTo>
                  <a:pt x="107" y="26"/>
                  <a:pt x="107" y="26"/>
                  <a:pt x="107" y="26"/>
                </a:cubicBezTo>
                <a:cubicBezTo>
                  <a:pt x="106" y="27"/>
                  <a:pt x="106" y="27"/>
                  <a:pt x="106" y="27"/>
                </a:cubicBezTo>
                <a:cubicBezTo>
                  <a:pt x="106" y="28"/>
                  <a:pt x="106" y="28"/>
                  <a:pt x="106" y="28"/>
                </a:cubicBezTo>
                <a:cubicBezTo>
                  <a:pt x="107" y="28"/>
                  <a:pt x="107" y="28"/>
                  <a:pt x="107" y="28"/>
                </a:cubicBezTo>
                <a:cubicBezTo>
                  <a:pt x="108" y="31"/>
                  <a:pt x="108" y="31"/>
                  <a:pt x="108" y="31"/>
                </a:cubicBezTo>
                <a:cubicBezTo>
                  <a:pt x="111" y="30"/>
                  <a:pt x="111" y="30"/>
                  <a:pt x="111" y="30"/>
                </a:cubicBezTo>
                <a:cubicBezTo>
                  <a:pt x="111" y="33"/>
                  <a:pt x="111" y="33"/>
                  <a:pt x="111" y="33"/>
                </a:cubicBezTo>
                <a:cubicBezTo>
                  <a:pt x="111" y="33"/>
                  <a:pt x="111" y="33"/>
                  <a:pt x="111" y="33"/>
                </a:cubicBezTo>
                <a:cubicBezTo>
                  <a:pt x="108" y="33"/>
                  <a:pt x="108" y="33"/>
                  <a:pt x="108" y="33"/>
                </a:cubicBezTo>
                <a:cubicBezTo>
                  <a:pt x="106" y="33"/>
                  <a:pt x="106" y="33"/>
                  <a:pt x="106" y="33"/>
                </a:cubicBezTo>
                <a:cubicBezTo>
                  <a:pt x="103" y="37"/>
                  <a:pt x="103" y="37"/>
                  <a:pt x="103" y="37"/>
                </a:cubicBezTo>
                <a:cubicBezTo>
                  <a:pt x="100" y="37"/>
                  <a:pt x="100" y="37"/>
                  <a:pt x="100" y="37"/>
                </a:cubicBezTo>
                <a:cubicBezTo>
                  <a:pt x="100" y="41"/>
                  <a:pt x="100" y="41"/>
                  <a:pt x="100" y="41"/>
                </a:cubicBezTo>
                <a:cubicBezTo>
                  <a:pt x="101" y="41"/>
                  <a:pt x="101" y="41"/>
                  <a:pt x="101" y="41"/>
                </a:cubicBezTo>
                <a:cubicBezTo>
                  <a:pt x="101" y="42"/>
                  <a:pt x="101" y="42"/>
                  <a:pt x="101" y="42"/>
                </a:cubicBezTo>
                <a:cubicBezTo>
                  <a:pt x="97" y="42"/>
                  <a:pt x="97" y="42"/>
                  <a:pt x="97" y="42"/>
                </a:cubicBezTo>
                <a:cubicBezTo>
                  <a:pt x="95" y="42"/>
                  <a:pt x="95" y="42"/>
                  <a:pt x="95" y="42"/>
                </a:cubicBezTo>
                <a:cubicBezTo>
                  <a:pt x="94" y="45"/>
                  <a:pt x="94" y="45"/>
                  <a:pt x="94" y="45"/>
                </a:cubicBezTo>
                <a:cubicBezTo>
                  <a:pt x="95" y="49"/>
                  <a:pt x="95" y="49"/>
                  <a:pt x="95" y="49"/>
                </a:cubicBezTo>
                <a:cubicBezTo>
                  <a:pt x="96" y="49"/>
                  <a:pt x="96" y="49"/>
                  <a:pt x="96" y="49"/>
                </a:cubicBezTo>
                <a:cubicBezTo>
                  <a:pt x="98" y="49"/>
                  <a:pt x="98" y="49"/>
                  <a:pt x="98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105" y="42"/>
                  <a:pt x="105" y="42"/>
                  <a:pt x="105" y="42"/>
                </a:cubicBezTo>
                <a:cubicBezTo>
                  <a:pt x="107" y="44"/>
                  <a:pt x="107" y="44"/>
                  <a:pt x="107" y="44"/>
                </a:cubicBezTo>
                <a:cubicBezTo>
                  <a:pt x="108" y="41"/>
                  <a:pt x="108" y="41"/>
                  <a:pt x="108" y="41"/>
                </a:cubicBezTo>
                <a:cubicBezTo>
                  <a:pt x="109" y="42"/>
                  <a:pt x="109" y="42"/>
                  <a:pt x="109" y="42"/>
                </a:cubicBezTo>
                <a:cubicBezTo>
                  <a:pt x="114" y="46"/>
                  <a:pt x="114" y="46"/>
                  <a:pt x="114" y="46"/>
                </a:cubicBezTo>
                <a:cubicBezTo>
                  <a:pt x="113" y="48"/>
                  <a:pt x="113" y="48"/>
                  <a:pt x="113" y="48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49"/>
                  <a:pt x="112" y="49"/>
                  <a:pt x="112" y="49"/>
                </a:cubicBezTo>
                <a:cubicBezTo>
                  <a:pt x="113" y="49"/>
                  <a:pt x="113" y="49"/>
                  <a:pt x="113" y="49"/>
                </a:cubicBezTo>
                <a:cubicBezTo>
                  <a:pt x="115" y="48"/>
                  <a:pt x="115" y="48"/>
                  <a:pt x="115" y="48"/>
                </a:cubicBezTo>
                <a:cubicBezTo>
                  <a:pt x="115" y="46"/>
                  <a:pt x="115" y="46"/>
                  <a:pt x="115" y="46"/>
                </a:cubicBezTo>
                <a:cubicBezTo>
                  <a:pt x="115" y="46"/>
                  <a:pt x="115" y="46"/>
                  <a:pt x="115" y="46"/>
                </a:cubicBezTo>
                <a:cubicBezTo>
                  <a:pt x="115" y="45"/>
                  <a:pt x="115" y="45"/>
                  <a:pt x="115" y="45"/>
                </a:cubicBezTo>
                <a:cubicBezTo>
                  <a:pt x="112" y="44"/>
                  <a:pt x="112" y="44"/>
                  <a:pt x="112" y="44"/>
                </a:cubicBezTo>
                <a:cubicBezTo>
                  <a:pt x="111" y="41"/>
                  <a:pt x="111" y="41"/>
                  <a:pt x="111" y="41"/>
                </a:cubicBezTo>
                <a:cubicBezTo>
                  <a:pt x="114" y="41"/>
                  <a:pt x="114" y="41"/>
                  <a:pt x="114" y="41"/>
                </a:cubicBezTo>
                <a:cubicBezTo>
                  <a:pt x="114" y="41"/>
                  <a:pt x="114" y="41"/>
                  <a:pt x="114" y="41"/>
                </a:cubicBezTo>
                <a:cubicBezTo>
                  <a:pt x="117" y="44"/>
                  <a:pt x="117" y="44"/>
                  <a:pt x="117" y="44"/>
                </a:cubicBezTo>
                <a:cubicBezTo>
                  <a:pt x="117" y="46"/>
                  <a:pt x="117" y="46"/>
                  <a:pt x="117" y="46"/>
                </a:cubicBezTo>
                <a:cubicBezTo>
                  <a:pt x="119" y="49"/>
                  <a:pt x="119" y="49"/>
                  <a:pt x="119" y="49"/>
                </a:cubicBezTo>
                <a:cubicBezTo>
                  <a:pt x="120" y="45"/>
                  <a:pt x="120" y="45"/>
                  <a:pt x="120" y="45"/>
                </a:cubicBezTo>
                <a:cubicBezTo>
                  <a:pt x="123" y="44"/>
                  <a:pt x="123" y="44"/>
                  <a:pt x="123" y="44"/>
                </a:cubicBezTo>
                <a:cubicBezTo>
                  <a:pt x="123" y="48"/>
                  <a:pt x="123" y="48"/>
                  <a:pt x="123" y="48"/>
                </a:cubicBezTo>
                <a:cubicBezTo>
                  <a:pt x="124" y="49"/>
                  <a:pt x="124" y="49"/>
                  <a:pt x="124" y="49"/>
                </a:cubicBezTo>
                <a:cubicBezTo>
                  <a:pt x="127" y="49"/>
                  <a:pt x="127" y="49"/>
                  <a:pt x="127" y="49"/>
                </a:cubicBezTo>
                <a:cubicBezTo>
                  <a:pt x="129" y="51"/>
                  <a:pt x="129" y="53"/>
                  <a:pt x="129" y="54"/>
                </a:cubicBezTo>
                <a:cubicBezTo>
                  <a:pt x="129" y="55"/>
                  <a:pt x="129" y="55"/>
                  <a:pt x="129" y="55"/>
                </a:cubicBezTo>
                <a:cubicBezTo>
                  <a:pt x="129" y="55"/>
                  <a:pt x="129" y="55"/>
                  <a:pt x="129" y="55"/>
                </a:cubicBezTo>
                <a:close/>
                <a:moveTo>
                  <a:pt x="37" y="33"/>
                </a:moveTo>
                <a:cubicBezTo>
                  <a:pt x="38" y="32"/>
                  <a:pt x="38" y="32"/>
                  <a:pt x="38" y="32"/>
                </a:cubicBezTo>
                <a:cubicBezTo>
                  <a:pt x="39" y="33"/>
                  <a:pt x="39" y="33"/>
                  <a:pt x="39" y="33"/>
                </a:cubicBezTo>
                <a:cubicBezTo>
                  <a:pt x="39" y="35"/>
                  <a:pt x="39" y="35"/>
                  <a:pt x="39" y="35"/>
                </a:cubicBezTo>
                <a:cubicBezTo>
                  <a:pt x="38" y="36"/>
                  <a:pt x="38" y="36"/>
                  <a:pt x="38" y="36"/>
                </a:cubicBezTo>
                <a:cubicBezTo>
                  <a:pt x="37" y="33"/>
                  <a:pt x="37" y="33"/>
                  <a:pt x="37" y="33"/>
                </a:cubicBezTo>
                <a:cubicBezTo>
                  <a:pt x="37" y="33"/>
                  <a:pt x="37" y="33"/>
                  <a:pt x="37" y="33"/>
                </a:cubicBezTo>
                <a:close/>
                <a:moveTo>
                  <a:pt x="45" y="39"/>
                </a:moveTo>
                <a:cubicBezTo>
                  <a:pt x="45" y="40"/>
                  <a:pt x="45" y="40"/>
                  <a:pt x="45" y="40"/>
                </a:cubicBezTo>
                <a:cubicBezTo>
                  <a:pt x="42" y="40"/>
                  <a:pt x="42" y="40"/>
                  <a:pt x="42" y="40"/>
                </a:cubicBezTo>
                <a:cubicBezTo>
                  <a:pt x="41" y="40"/>
                  <a:pt x="41" y="40"/>
                  <a:pt x="41" y="40"/>
                </a:cubicBezTo>
                <a:cubicBezTo>
                  <a:pt x="41" y="39"/>
                  <a:pt x="41" y="39"/>
                  <a:pt x="41" y="39"/>
                </a:cubicBezTo>
                <a:cubicBezTo>
                  <a:pt x="43" y="37"/>
                  <a:pt x="43" y="37"/>
                  <a:pt x="43" y="37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39"/>
                  <a:pt x="45" y="39"/>
                  <a:pt x="45" y="39"/>
                </a:cubicBezTo>
                <a:close/>
                <a:moveTo>
                  <a:pt x="48" y="40"/>
                </a:moveTo>
                <a:cubicBezTo>
                  <a:pt x="48" y="42"/>
                  <a:pt x="48" y="42"/>
                  <a:pt x="48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5" y="42"/>
                  <a:pt x="45" y="42"/>
                  <a:pt x="45" y="42"/>
                </a:cubicBezTo>
                <a:cubicBezTo>
                  <a:pt x="45" y="40"/>
                  <a:pt x="45" y="40"/>
                  <a:pt x="45" y="40"/>
                </a:cubicBezTo>
                <a:cubicBezTo>
                  <a:pt x="48" y="40"/>
                  <a:pt x="48" y="40"/>
                  <a:pt x="48" y="40"/>
                </a:cubicBezTo>
                <a:cubicBezTo>
                  <a:pt x="48" y="40"/>
                  <a:pt x="48" y="40"/>
                  <a:pt x="48" y="40"/>
                </a:cubicBezTo>
                <a:close/>
                <a:moveTo>
                  <a:pt x="47" y="40"/>
                </a:moveTo>
                <a:cubicBezTo>
                  <a:pt x="47" y="39"/>
                  <a:pt x="47" y="39"/>
                  <a:pt x="47" y="39"/>
                </a:cubicBezTo>
                <a:cubicBezTo>
                  <a:pt x="48" y="40"/>
                  <a:pt x="48" y="40"/>
                  <a:pt x="48" y="40"/>
                </a:cubicBezTo>
                <a:cubicBezTo>
                  <a:pt x="47" y="40"/>
                  <a:pt x="47" y="40"/>
                  <a:pt x="47" y="40"/>
                </a:cubicBezTo>
                <a:cubicBezTo>
                  <a:pt x="47" y="40"/>
                  <a:pt x="47" y="40"/>
                  <a:pt x="47" y="40"/>
                </a:cubicBezTo>
                <a:close/>
                <a:moveTo>
                  <a:pt x="47" y="44"/>
                </a:moveTo>
                <a:cubicBezTo>
                  <a:pt x="47" y="45"/>
                  <a:pt x="47" y="45"/>
                  <a:pt x="47" y="45"/>
                </a:cubicBezTo>
                <a:cubicBezTo>
                  <a:pt x="45" y="45"/>
                  <a:pt x="45" y="45"/>
                  <a:pt x="45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44" y="44"/>
                  <a:pt x="44" y="44"/>
                  <a:pt x="44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45" y="44"/>
                  <a:pt x="45" y="44"/>
                  <a:pt x="45" y="44"/>
                </a:cubicBezTo>
                <a:cubicBezTo>
                  <a:pt x="47" y="44"/>
                  <a:pt x="47" y="44"/>
                  <a:pt x="47" y="44"/>
                </a:cubicBezTo>
                <a:cubicBezTo>
                  <a:pt x="47" y="44"/>
                  <a:pt x="47" y="44"/>
                  <a:pt x="47" y="44"/>
                </a:cubicBezTo>
                <a:close/>
                <a:moveTo>
                  <a:pt x="42" y="40"/>
                </a:moveTo>
                <a:cubicBezTo>
                  <a:pt x="44" y="40"/>
                  <a:pt x="44" y="40"/>
                  <a:pt x="44" y="40"/>
                </a:cubicBezTo>
                <a:cubicBezTo>
                  <a:pt x="42" y="45"/>
                  <a:pt x="42" y="45"/>
                  <a:pt x="42" y="45"/>
                </a:cubicBezTo>
                <a:cubicBezTo>
                  <a:pt x="41" y="44"/>
                  <a:pt x="41" y="44"/>
                  <a:pt x="41" y="44"/>
                </a:cubicBezTo>
                <a:cubicBezTo>
                  <a:pt x="41" y="42"/>
                  <a:pt x="41" y="42"/>
                  <a:pt x="41" y="42"/>
                </a:cubicBezTo>
                <a:cubicBezTo>
                  <a:pt x="42" y="40"/>
                  <a:pt x="42" y="40"/>
                  <a:pt x="42" y="40"/>
                </a:cubicBezTo>
                <a:cubicBezTo>
                  <a:pt x="42" y="40"/>
                  <a:pt x="42" y="40"/>
                  <a:pt x="42" y="40"/>
                </a:cubicBezTo>
                <a:close/>
                <a:moveTo>
                  <a:pt x="50" y="42"/>
                </a:moveTo>
                <a:cubicBezTo>
                  <a:pt x="50" y="44"/>
                  <a:pt x="50" y="44"/>
                  <a:pt x="50" y="44"/>
                </a:cubicBezTo>
                <a:cubicBezTo>
                  <a:pt x="49" y="44"/>
                  <a:pt x="49" y="44"/>
                  <a:pt x="49" y="44"/>
                </a:cubicBezTo>
                <a:cubicBezTo>
                  <a:pt x="48" y="44"/>
                  <a:pt x="48" y="44"/>
                  <a:pt x="48" y="44"/>
                </a:cubicBezTo>
                <a:cubicBezTo>
                  <a:pt x="48" y="42"/>
                  <a:pt x="48" y="42"/>
                  <a:pt x="48" y="42"/>
                </a:cubicBezTo>
                <a:cubicBezTo>
                  <a:pt x="48" y="42"/>
                  <a:pt x="48" y="42"/>
                  <a:pt x="48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lose/>
                <a:moveTo>
                  <a:pt x="49" y="41"/>
                </a:moveTo>
                <a:cubicBezTo>
                  <a:pt x="49" y="40"/>
                  <a:pt x="49" y="40"/>
                  <a:pt x="49" y="40"/>
                </a:cubicBezTo>
                <a:cubicBezTo>
                  <a:pt x="50" y="41"/>
                  <a:pt x="50" y="41"/>
                  <a:pt x="50" y="41"/>
                </a:cubicBezTo>
                <a:cubicBezTo>
                  <a:pt x="49" y="41"/>
                  <a:pt x="49" y="41"/>
                  <a:pt x="49" y="41"/>
                </a:cubicBezTo>
                <a:close/>
                <a:moveTo>
                  <a:pt x="49" y="41"/>
                </a:moveTo>
                <a:cubicBezTo>
                  <a:pt x="49" y="41"/>
                  <a:pt x="49" y="41"/>
                  <a:pt x="49" y="4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1B2D0D94-937E-185B-FC06-4DA9F172458C}"/>
              </a:ext>
            </a:extLst>
          </p:cNvPr>
          <p:cNvSpPr>
            <a:spLocks noEditPoints="1"/>
          </p:cNvSpPr>
          <p:nvPr/>
        </p:nvSpPr>
        <p:spPr bwMode="auto">
          <a:xfrm>
            <a:off x="11201401" y="3576638"/>
            <a:ext cx="247650" cy="254000"/>
          </a:xfrm>
          <a:custGeom>
            <a:avLst/>
            <a:gdLst>
              <a:gd name="T0" fmla="*/ 126 w 156"/>
              <a:gd name="T1" fmla="*/ 7 h 160"/>
              <a:gd name="T2" fmla="*/ 103 w 156"/>
              <a:gd name="T3" fmla="*/ 13 h 160"/>
              <a:gd name="T4" fmla="*/ 82 w 156"/>
              <a:gd name="T5" fmla="*/ 18 h 160"/>
              <a:gd name="T6" fmla="*/ 78 w 156"/>
              <a:gd name="T7" fmla="*/ 19 h 160"/>
              <a:gd name="T8" fmla="*/ 62 w 156"/>
              <a:gd name="T9" fmla="*/ 24 h 160"/>
              <a:gd name="T10" fmla="*/ 43 w 156"/>
              <a:gd name="T11" fmla="*/ 18 h 160"/>
              <a:gd name="T12" fmla="*/ 36 w 156"/>
              <a:gd name="T13" fmla="*/ 32 h 160"/>
              <a:gd name="T14" fmla="*/ 20 w 156"/>
              <a:gd name="T15" fmla="*/ 32 h 160"/>
              <a:gd name="T16" fmla="*/ 33 w 156"/>
              <a:gd name="T17" fmla="*/ 127 h 160"/>
              <a:gd name="T18" fmla="*/ 8 w 156"/>
              <a:gd name="T19" fmla="*/ 147 h 160"/>
              <a:gd name="T20" fmla="*/ 40 w 156"/>
              <a:gd name="T21" fmla="*/ 160 h 160"/>
              <a:gd name="T22" fmla="*/ 150 w 156"/>
              <a:gd name="T23" fmla="*/ 127 h 160"/>
              <a:gd name="T24" fmla="*/ 112 w 156"/>
              <a:gd name="T25" fmla="*/ 7 h 160"/>
              <a:gd name="T26" fmla="*/ 110 w 156"/>
              <a:gd name="T27" fmla="*/ 6 h 160"/>
              <a:gd name="T28" fmla="*/ 93 w 156"/>
              <a:gd name="T29" fmla="*/ 16 h 160"/>
              <a:gd name="T30" fmla="*/ 89 w 156"/>
              <a:gd name="T31" fmla="*/ 10 h 160"/>
              <a:gd name="T32" fmla="*/ 72 w 156"/>
              <a:gd name="T33" fmla="*/ 19 h 160"/>
              <a:gd name="T34" fmla="*/ 68 w 156"/>
              <a:gd name="T35" fmla="*/ 21 h 160"/>
              <a:gd name="T36" fmla="*/ 52 w 156"/>
              <a:gd name="T37" fmla="*/ 26 h 160"/>
              <a:gd name="T38" fmla="*/ 46 w 156"/>
              <a:gd name="T39" fmla="*/ 26 h 160"/>
              <a:gd name="T40" fmla="*/ 26 w 156"/>
              <a:gd name="T41" fmla="*/ 27 h 160"/>
              <a:gd name="T42" fmla="*/ 25 w 156"/>
              <a:gd name="T43" fmla="*/ 33 h 160"/>
              <a:gd name="T44" fmla="*/ 43 w 156"/>
              <a:gd name="T45" fmla="*/ 153 h 160"/>
              <a:gd name="T46" fmla="*/ 38 w 156"/>
              <a:gd name="T47" fmla="*/ 125 h 160"/>
              <a:gd name="T48" fmla="*/ 38 w 156"/>
              <a:gd name="T49" fmla="*/ 36 h 160"/>
              <a:gd name="T50" fmla="*/ 75 w 156"/>
              <a:gd name="T51" fmla="*/ 27 h 160"/>
              <a:gd name="T52" fmla="*/ 95 w 156"/>
              <a:gd name="T53" fmla="*/ 30 h 160"/>
              <a:gd name="T54" fmla="*/ 116 w 156"/>
              <a:gd name="T55" fmla="*/ 16 h 160"/>
              <a:gd name="T56" fmla="*/ 128 w 156"/>
              <a:gd name="T57" fmla="*/ 13 h 160"/>
              <a:gd name="T58" fmla="*/ 43 w 156"/>
              <a:gd name="T59" fmla="*/ 107 h 160"/>
              <a:gd name="T60" fmla="*/ 63 w 156"/>
              <a:gd name="T61" fmla="*/ 103 h 160"/>
              <a:gd name="T62" fmla="*/ 63 w 156"/>
              <a:gd name="T63" fmla="*/ 103 h 160"/>
              <a:gd name="T64" fmla="*/ 79 w 156"/>
              <a:gd name="T65" fmla="*/ 82 h 160"/>
              <a:gd name="T66" fmla="*/ 109 w 156"/>
              <a:gd name="T67" fmla="*/ 91 h 160"/>
              <a:gd name="T68" fmla="*/ 112 w 156"/>
              <a:gd name="T69" fmla="*/ 72 h 160"/>
              <a:gd name="T70" fmla="*/ 136 w 156"/>
              <a:gd name="T71" fmla="*/ 83 h 160"/>
              <a:gd name="T72" fmla="*/ 73 w 156"/>
              <a:gd name="T73" fmla="*/ 60 h 160"/>
              <a:gd name="T74" fmla="*/ 96 w 156"/>
              <a:gd name="T75" fmla="*/ 72 h 160"/>
              <a:gd name="T76" fmla="*/ 112 w 156"/>
              <a:gd name="T77" fmla="*/ 68 h 160"/>
              <a:gd name="T78" fmla="*/ 96 w 156"/>
              <a:gd name="T79" fmla="*/ 72 h 160"/>
              <a:gd name="T80" fmla="*/ 112 w 156"/>
              <a:gd name="T81" fmla="*/ 51 h 160"/>
              <a:gd name="T82" fmla="*/ 128 w 156"/>
              <a:gd name="T83" fmla="*/ 47 h 160"/>
              <a:gd name="T84" fmla="*/ 49 w 156"/>
              <a:gd name="T85" fmla="*/ 127 h 160"/>
              <a:gd name="T86" fmla="*/ 60 w 156"/>
              <a:gd name="T87" fmla="*/ 107 h 160"/>
              <a:gd name="T88" fmla="*/ 65 w 156"/>
              <a:gd name="T89" fmla="*/ 124 h 160"/>
              <a:gd name="T90" fmla="*/ 68 w 156"/>
              <a:gd name="T91" fmla="*/ 124 h 160"/>
              <a:gd name="T92" fmla="*/ 65 w 156"/>
              <a:gd name="T93" fmla="*/ 106 h 160"/>
              <a:gd name="T94" fmla="*/ 83 w 156"/>
              <a:gd name="T95" fmla="*/ 116 h 160"/>
              <a:gd name="T96" fmla="*/ 100 w 156"/>
              <a:gd name="T97" fmla="*/ 115 h 160"/>
              <a:gd name="T98" fmla="*/ 86 w 156"/>
              <a:gd name="T99" fmla="*/ 116 h 160"/>
              <a:gd name="T100" fmla="*/ 83 w 156"/>
              <a:gd name="T101" fmla="*/ 101 h 160"/>
              <a:gd name="T102" fmla="*/ 102 w 156"/>
              <a:gd name="T103" fmla="*/ 10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6" h="160">
                <a:moveTo>
                  <a:pt x="156" y="125"/>
                </a:moveTo>
                <a:cubicBezTo>
                  <a:pt x="155" y="121"/>
                  <a:pt x="155" y="121"/>
                  <a:pt x="155" y="121"/>
                </a:cubicBezTo>
                <a:cubicBezTo>
                  <a:pt x="133" y="12"/>
                  <a:pt x="133" y="12"/>
                  <a:pt x="133" y="12"/>
                </a:cubicBezTo>
                <a:cubicBezTo>
                  <a:pt x="132" y="6"/>
                  <a:pt x="132" y="6"/>
                  <a:pt x="132" y="6"/>
                </a:cubicBezTo>
                <a:cubicBezTo>
                  <a:pt x="126" y="7"/>
                  <a:pt x="126" y="7"/>
                  <a:pt x="126" y="7"/>
                </a:cubicBezTo>
                <a:cubicBezTo>
                  <a:pt x="120" y="9"/>
                  <a:pt x="120" y="9"/>
                  <a:pt x="120" y="9"/>
                </a:cubicBezTo>
                <a:cubicBezTo>
                  <a:pt x="119" y="6"/>
                  <a:pt x="116" y="3"/>
                  <a:pt x="115" y="1"/>
                </a:cubicBezTo>
                <a:cubicBezTo>
                  <a:pt x="112" y="0"/>
                  <a:pt x="109" y="0"/>
                  <a:pt x="106" y="1"/>
                </a:cubicBezTo>
                <a:cubicBezTo>
                  <a:pt x="103" y="4"/>
                  <a:pt x="103" y="9"/>
                  <a:pt x="103" y="12"/>
                </a:cubicBezTo>
                <a:cubicBezTo>
                  <a:pt x="103" y="13"/>
                  <a:pt x="103" y="13"/>
                  <a:pt x="103" y="13"/>
                </a:cubicBezTo>
                <a:cubicBezTo>
                  <a:pt x="99" y="15"/>
                  <a:pt x="99" y="15"/>
                  <a:pt x="99" y="15"/>
                </a:cubicBezTo>
                <a:cubicBezTo>
                  <a:pt x="99" y="13"/>
                  <a:pt x="99" y="13"/>
                  <a:pt x="99" y="13"/>
                </a:cubicBezTo>
                <a:cubicBezTo>
                  <a:pt x="98" y="10"/>
                  <a:pt x="96" y="9"/>
                  <a:pt x="93" y="7"/>
                </a:cubicBezTo>
                <a:cubicBezTo>
                  <a:pt x="90" y="4"/>
                  <a:pt x="88" y="4"/>
                  <a:pt x="86" y="7"/>
                </a:cubicBezTo>
                <a:cubicBezTo>
                  <a:pt x="83" y="9"/>
                  <a:pt x="82" y="13"/>
                  <a:pt x="82" y="18"/>
                </a:cubicBezTo>
                <a:cubicBezTo>
                  <a:pt x="82" y="18"/>
                  <a:pt x="82" y="18"/>
                  <a:pt x="82" y="19"/>
                </a:cubicBezTo>
                <a:cubicBezTo>
                  <a:pt x="82" y="19"/>
                  <a:pt x="82" y="19"/>
                  <a:pt x="82" y="19"/>
                </a:cubicBezTo>
                <a:cubicBezTo>
                  <a:pt x="78" y="21"/>
                  <a:pt x="78" y="21"/>
                  <a:pt x="78" y="21"/>
                </a:cubicBezTo>
                <a:cubicBezTo>
                  <a:pt x="78" y="19"/>
                  <a:pt x="78" y="19"/>
                  <a:pt x="78" y="19"/>
                </a:cubicBezTo>
                <a:cubicBezTo>
                  <a:pt x="78" y="19"/>
                  <a:pt x="78" y="19"/>
                  <a:pt x="78" y="19"/>
                </a:cubicBezTo>
                <a:cubicBezTo>
                  <a:pt x="76" y="16"/>
                  <a:pt x="75" y="13"/>
                  <a:pt x="72" y="12"/>
                </a:cubicBezTo>
                <a:cubicBezTo>
                  <a:pt x="70" y="10"/>
                  <a:pt x="68" y="10"/>
                  <a:pt x="65" y="12"/>
                </a:cubicBezTo>
                <a:cubicBezTo>
                  <a:pt x="62" y="15"/>
                  <a:pt x="62" y="19"/>
                  <a:pt x="62" y="23"/>
                </a:cubicBezTo>
                <a:cubicBezTo>
                  <a:pt x="62" y="24"/>
                  <a:pt x="62" y="24"/>
                  <a:pt x="62" y="24"/>
                </a:cubicBezTo>
                <a:cubicBezTo>
                  <a:pt x="62" y="24"/>
                  <a:pt x="62" y="24"/>
                  <a:pt x="62" y="24"/>
                </a:cubicBezTo>
                <a:cubicBezTo>
                  <a:pt x="58" y="26"/>
                  <a:pt x="58" y="26"/>
                  <a:pt x="58" y="26"/>
                </a:cubicBezTo>
                <a:cubicBezTo>
                  <a:pt x="58" y="26"/>
                  <a:pt x="58" y="26"/>
                  <a:pt x="56" y="26"/>
                </a:cubicBezTo>
                <a:cubicBezTo>
                  <a:pt x="56" y="24"/>
                  <a:pt x="56" y="24"/>
                  <a:pt x="56" y="24"/>
                </a:cubicBezTo>
                <a:cubicBezTo>
                  <a:pt x="55" y="21"/>
                  <a:pt x="53" y="19"/>
                  <a:pt x="52" y="18"/>
                </a:cubicBezTo>
                <a:cubicBezTo>
                  <a:pt x="49" y="16"/>
                  <a:pt x="46" y="16"/>
                  <a:pt x="43" y="18"/>
                </a:cubicBezTo>
                <a:cubicBezTo>
                  <a:pt x="42" y="19"/>
                  <a:pt x="40" y="24"/>
                  <a:pt x="40" y="27"/>
                </a:cubicBezTo>
                <a:cubicBezTo>
                  <a:pt x="40" y="29"/>
                  <a:pt x="40" y="29"/>
                  <a:pt x="40" y="29"/>
                </a:cubicBezTo>
                <a:cubicBezTo>
                  <a:pt x="40" y="30"/>
                  <a:pt x="40" y="30"/>
                  <a:pt x="40" y="30"/>
                </a:cubicBezTo>
                <a:cubicBezTo>
                  <a:pt x="39" y="30"/>
                  <a:pt x="39" y="30"/>
                  <a:pt x="39" y="30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30"/>
                  <a:pt x="36" y="30"/>
                  <a:pt x="36" y="30"/>
                </a:cubicBezTo>
                <a:cubicBezTo>
                  <a:pt x="35" y="29"/>
                  <a:pt x="35" y="29"/>
                  <a:pt x="35" y="29"/>
                </a:cubicBezTo>
                <a:cubicBezTo>
                  <a:pt x="33" y="27"/>
                  <a:pt x="33" y="26"/>
                  <a:pt x="30" y="24"/>
                </a:cubicBezTo>
                <a:cubicBezTo>
                  <a:pt x="29" y="21"/>
                  <a:pt x="25" y="21"/>
                  <a:pt x="23" y="24"/>
                </a:cubicBezTo>
                <a:cubicBezTo>
                  <a:pt x="20" y="26"/>
                  <a:pt x="20" y="29"/>
                  <a:pt x="20" y="32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35"/>
                  <a:pt x="20" y="35"/>
                  <a:pt x="20" y="35"/>
                </a:cubicBezTo>
                <a:cubicBezTo>
                  <a:pt x="10" y="38"/>
                  <a:pt x="10" y="38"/>
                  <a:pt x="10" y="38"/>
                </a:cubicBezTo>
                <a:cubicBezTo>
                  <a:pt x="0" y="138"/>
                  <a:pt x="0" y="138"/>
                  <a:pt x="0" y="138"/>
                </a:cubicBezTo>
                <a:cubicBezTo>
                  <a:pt x="33" y="127"/>
                  <a:pt x="33" y="127"/>
                  <a:pt x="33" y="127"/>
                </a:cubicBezTo>
                <a:cubicBezTo>
                  <a:pt x="33" y="130"/>
                  <a:pt x="33" y="130"/>
                  <a:pt x="33" y="130"/>
                </a:cubicBezTo>
                <a:cubicBezTo>
                  <a:pt x="35" y="131"/>
                  <a:pt x="35" y="131"/>
                  <a:pt x="35" y="131"/>
                </a:cubicBezTo>
                <a:cubicBezTo>
                  <a:pt x="8" y="141"/>
                  <a:pt x="8" y="141"/>
                  <a:pt x="8" y="141"/>
                </a:cubicBezTo>
                <a:cubicBezTo>
                  <a:pt x="0" y="144"/>
                  <a:pt x="0" y="144"/>
                  <a:pt x="0" y="144"/>
                </a:cubicBezTo>
                <a:cubicBezTo>
                  <a:pt x="8" y="147"/>
                  <a:pt x="8" y="147"/>
                  <a:pt x="8" y="147"/>
                </a:cubicBezTo>
                <a:cubicBezTo>
                  <a:pt x="39" y="159"/>
                  <a:pt x="39" y="159"/>
                  <a:pt x="39" y="159"/>
                </a:cubicBezTo>
                <a:cubicBezTo>
                  <a:pt x="39" y="159"/>
                  <a:pt x="39" y="159"/>
                  <a:pt x="39" y="159"/>
                </a:cubicBezTo>
                <a:cubicBezTo>
                  <a:pt x="39" y="160"/>
                  <a:pt x="39" y="160"/>
                  <a:pt x="39" y="160"/>
                </a:cubicBezTo>
                <a:cubicBezTo>
                  <a:pt x="39" y="160"/>
                  <a:pt x="39" y="160"/>
                  <a:pt x="39" y="160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0" y="159"/>
                  <a:pt x="40" y="159"/>
                  <a:pt x="40" y="159"/>
                </a:cubicBezTo>
                <a:cubicBezTo>
                  <a:pt x="105" y="141"/>
                  <a:pt x="105" y="141"/>
                  <a:pt x="105" y="141"/>
                </a:cubicBezTo>
                <a:cubicBezTo>
                  <a:pt x="106" y="139"/>
                  <a:pt x="106" y="139"/>
                  <a:pt x="106" y="139"/>
                </a:cubicBezTo>
                <a:cubicBezTo>
                  <a:pt x="106" y="139"/>
                  <a:pt x="106" y="139"/>
                  <a:pt x="106" y="139"/>
                </a:cubicBezTo>
                <a:cubicBezTo>
                  <a:pt x="150" y="127"/>
                  <a:pt x="150" y="127"/>
                  <a:pt x="150" y="127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lose/>
                <a:moveTo>
                  <a:pt x="110" y="6"/>
                </a:moveTo>
                <a:cubicBezTo>
                  <a:pt x="110" y="6"/>
                  <a:pt x="110" y="6"/>
                  <a:pt x="110" y="6"/>
                </a:cubicBezTo>
                <a:cubicBezTo>
                  <a:pt x="110" y="6"/>
                  <a:pt x="112" y="6"/>
                  <a:pt x="112" y="7"/>
                </a:cubicBezTo>
                <a:cubicBezTo>
                  <a:pt x="113" y="7"/>
                  <a:pt x="113" y="9"/>
                  <a:pt x="115" y="10"/>
                </a:cubicBezTo>
                <a:cubicBezTo>
                  <a:pt x="115" y="10"/>
                  <a:pt x="115" y="10"/>
                  <a:pt x="115" y="10"/>
                </a:cubicBezTo>
                <a:cubicBezTo>
                  <a:pt x="109" y="12"/>
                  <a:pt x="109" y="12"/>
                  <a:pt x="109" y="12"/>
                </a:cubicBezTo>
                <a:cubicBezTo>
                  <a:pt x="109" y="12"/>
                  <a:pt x="109" y="12"/>
                  <a:pt x="109" y="12"/>
                </a:cubicBezTo>
                <a:cubicBezTo>
                  <a:pt x="109" y="9"/>
                  <a:pt x="109" y="7"/>
                  <a:pt x="110" y="6"/>
                </a:cubicBezTo>
                <a:close/>
                <a:moveTo>
                  <a:pt x="89" y="10"/>
                </a:moveTo>
                <a:cubicBezTo>
                  <a:pt x="89" y="10"/>
                  <a:pt x="89" y="10"/>
                  <a:pt x="89" y="10"/>
                </a:cubicBezTo>
                <a:cubicBezTo>
                  <a:pt x="90" y="10"/>
                  <a:pt x="90" y="12"/>
                  <a:pt x="92" y="12"/>
                </a:cubicBezTo>
                <a:cubicBezTo>
                  <a:pt x="92" y="13"/>
                  <a:pt x="93" y="13"/>
                  <a:pt x="93" y="15"/>
                </a:cubicBezTo>
                <a:cubicBezTo>
                  <a:pt x="93" y="16"/>
                  <a:pt x="93" y="16"/>
                  <a:pt x="93" y="16"/>
                </a:cubicBezTo>
                <a:cubicBezTo>
                  <a:pt x="90" y="16"/>
                  <a:pt x="90" y="16"/>
                  <a:pt x="90" y="16"/>
                </a:cubicBezTo>
                <a:cubicBezTo>
                  <a:pt x="88" y="18"/>
                  <a:pt x="88" y="18"/>
                  <a:pt x="88" y="18"/>
                </a:cubicBezTo>
                <a:cubicBezTo>
                  <a:pt x="88" y="18"/>
                  <a:pt x="88" y="18"/>
                  <a:pt x="88" y="18"/>
                </a:cubicBezTo>
                <a:cubicBezTo>
                  <a:pt x="88" y="16"/>
                  <a:pt x="88" y="16"/>
                  <a:pt x="88" y="16"/>
                </a:cubicBezTo>
                <a:cubicBezTo>
                  <a:pt x="88" y="15"/>
                  <a:pt x="88" y="12"/>
                  <a:pt x="89" y="10"/>
                </a:cubicBezTo>
                <a:close/>
                <a:moveTo>
                  <a:pt x="68" y="21"/>
                </a:moveTo>
                <a:cubicBezTo>
                  <a:pt x="68" y="19"/>
                  <a:pt x="68" y="18"/>
                  <a:pt x="68" y="16"/>
                </a:cubicBezTo>
                <a:cubicBezTo>
                  <a:pt x="69" y="16"/>
                  <a:pt x="69" y="16"/>
                  <a:pt x="69" y="16"/>
                </a:cubicBezTo>
                <a:cubicBezTo>
                  <a:pt x="69" y="16"/>
                  <a:pt x="69" y="16"/>
                  <a:pt x="70" y="18"/>
                </a:cubicBezTo>
                <a:cubicBezTo>
                  <a:pt x="72" y="19"/>
                  <a:pt x="72" y="19"/>
                  <a:pt x="72" y="19"/>
                </a:cubicBezTo>
                <a:cubicBezTo>
                  <a:pt x="72" y="21"/>
                  <a:pt x="72" y="21"/>
                  <a:pt x="73" y="21"/>
                </a:cubicBezTo>
                <a:cubicBezTo>
                  <a:pt x="73" y="21"/>
                  <a:pt x="73" y="21"/>
                  <a:pt x="73" y="21"/>
                </a:cubicBezTo>
                <a:cubicBezTo>
                  <a:pt x="66" y="23"/>
                  <a:pt x="66" y="23"/>
                  <a:pt x="66" y="23"/>
                </a:cubicBezTo>
                <a:cubicBezTo>
                  <a:pt x="66" y="23"/>
                  <a:pt x="66" y="23"/>
                  <a:pt x="66" y="23"/>
                </a:cubicBezTo>
                <a:cubicBezTo>
                  <a:pt x="66" y="23"/>
                  <a:pt x="66" y="21"/>
                  <a:pt x="68" y="21"/>
                </a:cubicBezTo>
                <a:close/>
                <a:moveTo>
                  <a:pt x="48" y="23"/>
                </a:moveTo>
                <a:cubicBezTo>
                  <a:pt x="48" y="23"/>
                  <a:pt x="48" y="23"/>
                  <a:pt x="48" y="23"/>
                </a:cubicBezTo>
                <a:cubicBezTo>
                  <a:pt x="49" y="23"/>
                  <a:pt x="49" y="23"/>
                  <a:pt x="49" y="23"/>
                </a:cubicBezTo>
                <a:cubicBezTo>
                  <a:pt x="50" y="24"/>
                  <a:pt x="50" y="24"/>
                  <a:pt x="50" y="26"/>
                </a:cubicBezTo>
                <a:cubicBezTo>
                  <a:pt x="52" y="26"/>
                  <a:pt x="52" y="26"/>
                  <a:pt x="52" y="26"/>
                </a:cubicBezTo>
                <a:cubicBezTo>
                  <a:pt x="52" y="27"/>
                  <a:pt x="52" y="27"/>
                  <a:pt x="52" y="27"/>
                </a:cubicBezTo>
                <a:cubicBezTo>
                  <a:pt x="52" y="27"/>
                  <a:pt x="52" y="27"/>
                  <a:pt x="52" y="27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6" y="29"/>
                  <a:pt x="46" y="27"/>
                </a:cubicBezTo>
                <a:cubicBezTo>
                  <a:pt x="46" y="27"/>
                  <a:pt x="46" y="27"/>
                  <a:pt x="46" y="26"/>
                </a:cubicBezTo>
                <a:cubicBezTo>
                  <a:pt x="46" y="24"/>
                  <a:pt x="46" y="23"/>
                  <a:pt x="48" y="23"/>
                </a:cubicBezTo>
                <a:close/>
                <a:moveTo>
                  <a:pt x="25" y="32"/>
                </a:moveTo>
                <a:cubicBezTo>
                  <a:pt x="25" y="32"/>
                  <a:pt x="25" y="32"/>
                  <a:pt x="25" y="30"/>
                </a:cubicBezTo>
                <a:cubicBezTo>
                  <a:pt x="26" y="30"/>
                  <a:pt x="26" y="29"/>
                  <a:pt x="26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8" y="27"/>
                  <a:pt x="28" y="29"/>
                  <a:pt x="29" y="29"/>
                </a:cubicBezTo>
                <a:cubicBezTo>
                  <a:pt x="29" y="30"/>
                  <a:pt x="29" y="30"/>
                  <a:pt x="29" y="30"/>
                </a:cubicBezTo>
                <a:cubicBezTo>
                  <a:pt x="30" y="30"/>
                  <a:pt x="30" y="30"/>
                  <a:pt x="30" y="32"/>
                </a:cubicBezTo>
                <a:cubicBezTo>
                  <a:pt x="30" y="32"/>
                  <a:pt x="30" y="32"/>
                  <a:pt x="30" y="32"/>
                </a:cubicBezTo>
                <a:cubicBezTo>
                  <a:pt x="25" y="33"/>
                  <a:pt x="25" y="33"/>
                  <a:pt x="25" y="33"/>
                </a:cubicBezTo>
                <a:cubicBezTo>
                  <a:pt x="25" y="33"/>
                  <a:pt x="25" y="33"/>
                  <a:pt x="25" y="32"/>
                </a:cubicBezTo>
                <a:close/>
                <a:moveTo>
                  <a:pt x="105" y="134"/>
                </a:moveTo>
                <a:cubicBezTo>
                  <a:pt x="105" y="134"/>
                  <a:pt x="105" y="134"/>
                  <a:pt x="105" y="134"/>
                </a:cubicBezTo>
                <a:cubicBezTo>
                  <a:pt x="103" y="134"/>
                  <a:pt x="103" y="134"/>
                  <a:pt x="103" y="134"/>
                </a:cubicBezTo>
                <a:cubicBezTo>
                  <a:pt x="43" y="153"/>
                  <a:pt x="43" y="153"/>
                  <a:pt x="43" y="153"/>
                </a:cubicBezTo>
                <a:cubicBezTo>
                  <a:pt x="39" y="133"/>
                  <a:pt x="39" y="133"/>
                  <a:pt x="39" y="133"/>
                </a:cubicBezTo>
                <a:cubicBezTo>
                  <a:pt x="39" y="130"/>
                  <a:pt x="39" y="130"/>
                  <a:pt x="39" y="130"/>
                </a:cubicBezTo>
                <a:cubicBezTo>
                  <a:pt x="39" y="128"/>
                  <a:pt x="39" y="128"/>
                  <a:pt x="39" y="128"/>
                </a:cubicBezTo>
                <a:cubicBezTo>
                  <a:pt x="39" y="127"/>
                  <a:pt x="39" y="127"/>
                  <a:pt x="39" y="127"/>
                </a:cubicBezTo>
                <a:cubicBezTo>
                  <a:pt x="38" y="125"/>
                  <a:pt x="38" y="125"/>
                  <a:pt x="38" y="125"/>
                </a:cubicBezTo>
                <a:cubicBezTo>
                  <a:pt x="22" y="41"/>
                  <a:pt x="22" y="41"/>
                  <a:pt x="22" y="41"/>
                </a:cubicBezTo>
                <a:cubicBezTo>
                  <a:pt x="33" y="38"/>
                  <a:pt x="33" y="38"/>
                  <a:pt x="33" y="38"/>
                </a:cubicBezTo>
                <a:cubicBezTo>
                  <a:pt x="33" y="41"/>
                  <a:pt x="33" y="44"/>
                  <a:pt x="32" y="47"/>
                </a:cubicBezTo>
                <a:cubicBezTo>
                  <a:pt x="32" y="50"/>
                  <a:pt x="36" y="51"/>
                  <a:pt x="38" y="48"/>
                </a:cubicBezTo>
                <a:cubicBezTo>
                  <a:pt x="38" y="45"/>
                  <a:pt x="38" y="41"/>
                  <a:pt x="38" y="36"/>
                </a:cubicBezTo>
                <a:cubicBezTo>
                  <a:pt x="53" y="33"/>
                  <a:pt x="53" y="33"/>
                  <a:pt x="53" y="33"/>
                </a:cubicBezTo>
                <a:cubicBezTo>
                  <a:pt x="53" y="36"/>
                  <a:pt x="53" y="39"/>
                  <a:pt x="53" y="42"/>
                </a:cubicBezTo>
                <a:cubicBezTo>
                  <a:pt x="52" y="45"/>
                  <a:pt x="58" y="47"/>
                  <a:pt x="58" y="42"/>
                </a:cubicBezTo>
                <a:cubicBezTo>
                  <a:pt x="59" y="39"/>
                  <a:pt x="59" y="35"/>
                  <a:pt x="59" y="32"/>
                </a:cubicBezTo>
                <a:cubicBezTo>
                  <a:pt x="75" y="27"/>
                  <a:pt x="75" y="27"/>
                  <a:pt x="75" y="27"/>
                </a:cubicBezTo>
                <a:cubicBezTo>
                  <a:pt x="75" y="30"/>
                  <a:pt x="75" y="33"/>
                  <a:pt x="73" y="36"/>
                </a:cubicBezTo>
                <a:cubicBezTo>
                  <a:pt x="73" y="39"/>
                  <a:pt x="78" y="41"/>
                  <a:pt x="79" y="38"/>
                </a:cubicBezTo>
                <a:cubicBezTo>
                  <a:pt x="80" y="33"/>
                  <a:pt x="80" y="30"/>
                  <a:pt x="79" y="26"/>
                </a:cubicBezTo>
                <a:cubicBezTo>
                  <a:pt x="95" y="21"/>
                  <a:pt x="95" y="21"/>
                  <a:pt x="95" y="21"/>
                </a:cubicBezTo>
                <a:cubicBezTo>
                  <a:pt x="96" y="24"/>
                  <a:pt x="95" y="27"/>
                  <a:pt x="95" y="30"/>
                </a:cubicBezTo>
                <a:cubicBezTo>
                  <a:pt x="95" y="35"/>
                  <a:pt x="99" y="36"/>
                  <a:pt x="100" y="32"/>
                </a:cubicBezTo>
                <a:cubicBezTo>
                  <a:pt x="100" y="29"/>
                  <a:pt x="100" y="24"/>
                  <a:pt x="100" y="21"/>
                </a:cubicBezTo>
                <a:cubicBezTo>
                  <a:pt x="113" y="16"/>
                  <a:pt x="113" y="16"/>
                  <a:pt x="113" y="16"/>
                </a:cubicBezTo>
                <a:cubicBezTo>
                  <a:pt x="115" y="16"/>
                  <a:pt x="115" y="16"/>
                  <a:pt x="115" y="16"/>
                </a:cubicBezTo>
                <a:cubicBezTo>
                  <a:pt x="116" y="16"/>
                  <a:pt x="116" y="16"/>
                  <a:pt x="116" y="16"/>
                </a:cubicBezTo>
                <a:cubicBezTo>
                  <a:pt x="116" y="16"/>
                  <a:pt x="116" y="16"/>
                  <a:pt x="116" y="16"/>
                </a:cubicBezTo>
                <a:cubicBezTo>
                  <a:pt x="116" y="19"/>
                  <a:pt x="116" y="23"/>
                  <a:pt x="116" y="26"/>
                </a:cubicBezTo>
                <a:cubicBezTo>
                  <a:pt x="115" y="29"/>
                  <a:pt x="120" y="30"/>
                  <a:pt x="120" y="27"/>
                </a:cubicBezTo>
                <a:cubicBezTo>
                  <a:pt x="122" y="23"/>
                  <a:pt x="122" y="19"/>
                  <a:pt x="120" y="15"/>
                </a:cubicBezTo>
                <a:cubicBezTo>
                  <a:pt x="128" y="13"/>
                  <a:pt x="128" y="13"/>
                  <a:pt x="128" y="13"/>
                </a:cubicBezTo>
                <a:cubicBezTo>
                  <a:pt x="149" y="121"/>
                  <a:pt x="149" y="121"/>
                  <a:pt x="149" y="121"/>
                </a:cubicBezTo>
                <a:cubicBezTo>
                  <a:pt x="105" y="134"/>
                  <a:pt x="105" y="134"/>
                  <a:pt x="105" y="134"/>
                </a:cubicBezTo>
                <a:cubicBezTo>
                  <a:pt x="105" y="134"/>
                  <a:pt x="105" y="134"/>
                  <a:pt x="105" y="134"/>
                </a:cubicBezTo>
                <a:close/>
                <a:moveTo>
                  <a:pt x="59" y="104"/>
                </a:moveTo>
                <a:cubicBezTo>
                  <a:pt x="43" y="107"/>
                  <a:pt x="43" y="107"/>
                  <a:pt x="43" y="107"/>
                </a:cubicBezTo>
                <a:cubicBezTo>
                  <a:pt x="40" y="91"/>
                  <a:pt x="40" y="91"/>
                  <a:pt x="40" y="91"/>
                </a:cubicBezTo>
                <a:cubicBezTo>
                  <a:pt x="56" y="88"/>
                  <a:pt x="56" y="88"/>
                  <a:pt x="56" y="88"/>
                </a:cubicBezTo>
                <a:cubicBezTo>
                  <a:pt x="59" y="104"/>
                  <a:pt x="59" y="104"/>
                  <a:pt x="59" y="104"/>
                </a:cubicBezTo>
                <a:cubicBezTo>
                  <a:pt x="59" y="104"/>
                  <a:pt x="59" y="104"/>
                  <a:pt x="59" y="104"/>
                </a:cubicBezTo>
                <a:close/>
                <a:moveTo>
                  <a:pt x="63" y="103"/>
                </a:moveTo>
                <a:cubicBezTo>
                  <a:pt x="59" y="86"/>
                  <a:pt x="59" y="86"/>
                  <a:pt x="59" y="86"/>
                </a:cubicBezTo>
                <a:cubicBezTo>
                  <a:pt x="75" y="82"/>
                  <a:pt x="75" y="82"/>
                  <a:pt x="75" y="82"/>
                </a:cubicBezTo>
                <a:cubicBezTo>
                  <a:pt x="79" y="98"/>
                  <a:pt x="79" y="98"/>
                  <a:pt x="79" y="98"/>
                </a:cubicBezTo>
                <a:cubicBezTo>
                  <a:pt x="63" y="103"/>
                  <a:pt x="63" y="103"/>
                  <a:pt x="63" y="103"/>
                </a:cubicBezTo>
                <a:cubicBezTo>
                  <a:pt x="63" y="103"/>
                  <a:pt x="63" y="103"/>
                  <a:pt x="63" y="103"/>
                </a:cubicBezTo>
                <a:close/>
                <a:moveTo>
                  <a:pt x="79" y="82"/>
                </a:moveTo>
                <a:cubicBezTo>
                  <a:pt x="95" y="77"/>
                  <a:pt x="95" y="77"/>
                  <a:pt x="95" y="77"/>
                </a:cubicBezTo>
                <a:cubicBezTo>
                  <a:pt x="98" y="94"/>
                  <a:pt x="98" y="94"/>
                  <a:pt x="98" y="94"/>
                </a:cubicBezTo>
                <a:cubicBezTo>
                  <a:pt x="82" y="98"/>
                  <a:pt x="82" y="98"/>
                  <a:pt x="82" y="98"/>
                </a:cubicBezTo>
                <a:cubicBezTo>
                  <a:pt x="79" y="82"/>
                  <a:pt x="79" y="82"/>
                  <a:pt x="79" y="82"/>
                </a:cubicBezTo>
                <a:cubicBezTo>
                  <a:pt x="79" y="82"/>
                  <a:pt x="79" y="82"/>
                  <a:pt x="79" y="82"/>
                </a:cubicBezTo>
                <a:close/>
                <a:moveTo>
                  <a:pt x="113" y="72"/>
                </a:moveTo>
                <a:cubicBezTo>
                  <a:pt x="118" y="89"/>
                  <a:pt x="118" y="89"/>
                  <a:pt x="118" y="89"/>
                </a:cubicBezTo>
                <a:cubicBezTo>
                  <a:pt x="110" y="91"/>
                  <a:pt x="110" y="91"/>
                  <a:pt x="110" y="91"/>
                </a:cubicBezTo>
                <a:cubicBezTo>
                  <a:pt x="109" y="91"/>
                  <a:pt x="109" y="91"/>
                  <a:pt x="109" y="91"/>
                </a:cubicBezTo>
                <a:cubicBezTo>
                  <a:pt x="108" y="91"/>
                  <a:pt x="108" y="91"/>
                  <a:pt x="108" y="91"/>
                </a:cubicBezTo>
                <a:cubicBezTo>
                  <a:pt x="102" y="92"/>
                  <a:pt x="102" y="92"/>
                  <a:pt x="102" y="92"/>
                </a:cubicBezTo>
                <a:cubicBezTo>
                  <a:pt x="98" y="75"/>
                  <a:pt x="98" y="75"/>
                  <a:pt x="98" y="75"/>
                </a:cubicBezTo>
                <a:cubicBezTo>
                  <a:pt x="109" y="72"/>
                  <a:pt x="109" y="72"/>
                  <a:pt x="109" y="72"/>
                </a:cubicBezTo>
                <a:cubicBezTo>
                  <a:pt x="112" y="72"/>
                  <a:pt x="112" y="72"/>
                  <a:pt x="112" y="72"/>
                </a:cubicBezTo>
                <a:cubicBezTo>
                  <a:pt x="113" y="72"/>
                  <a:pt x="113" y="72"/>
                  <a:pt x="113" y="72"/>
                </a:cubicBezTo>
                <a:cubicBezTo>
                  <a:pt x="113" y="72"/>
                  <a:pt x="113" y="72"/>
                  <a:pt x="113" y="72"/>
                </a:cubicBezTo>
                <a:close/>
                <a:moveTo>
                  <a:pt x="116" y="71"/>
                </a:moveTo>
                <a:cubicBezTo>
                  <a:pt x="133" y="66"/>
                  <a:pt x="133" y="66"/>
                  <a:pt x="133" y="66"/>
                </a:cubicBezTo>
                <a:cubicBezTo>
                  <a:pt x="136" y="83"/>
                  <a:pt x="136" y="83"/>
                  <a:pt x="136" y="83"/>
                </a:cubicBezTo>
                <a:cubicBezTo>
                  <a:pt x="120" y="88"/>
                  <a:pt x="120" y="88"/>
                  <a:pt x="120" y="88"/>
                </a:cubicBezTo>
                <a:cubicBezTo>
                  <a:pt x="116" y="71"/>
                  <a:pt x="116" y="71"/>
                  <a:pt x="116" y="71"/>
                </a:cubicBezTo>
                <a:cubicBezTo>
                  <a:pt x="116" y="71"/>
                  <a:pt x="116" y="71"/>
                  <a:pt x="116" y="71"/>
                </a:cubicBezTo>
                <a:close/>
                <a:moveTo>
                  <a:pt x="78" y="77"/>
                </a:moveTo>
                <a:cubicBezTo>
                  <a:pt x="73" y="60"/>
                  <a:pt x="73" y="60"/>
                  <a:pt x="73" y="60"/>
                </a:cubicBezTo>
                <a:cubicBezTo>
                  <a:pt x="89" y="56"/>
                  <a:pt x="89" y="56"/>
                  <a:pt x="89" y="56"/>
                </a:cubicBezTo>
                <a:cubicBezTo>
                  <a:pt x="93" y="74"/>
                  <a:pt x="93" y="74"/>
                  <a:pt x="93" y="74"/>
                </a:cubicBezTo>
                <a:cubicBezTo>
                  <a:pt x="78" y="77"/>
                  <a:pt x="78" y="77"/>
                  <a:pt x="78" y="77"/>
                </a:cubicBezTo>
                <a:cubicBezTo>
                  <a:pt x="78" y="77"/>
                  <a:pt x="78" y="77"/>
                  <a:pt x="78" y="77"/>
                </a:cubicBezTo>
                <a:close/>
                <a:moveTo>
                  <a:pt x="96" y="72"/>
                </a:moveTo>
                <a:cubicBezTo>
                  <a:pt x="93" y="56"/>
                  <a:pt x="93" y="56"/>
                  <a:pt x="93" y="56"/>
                </a:cubicBezTo>
                <a:cubicBezTo>
                  <a:pt x="109" y="51"/>
                  <a:pt x="109" y="51"/>
                  <a:pt x="109" y="51"/>
                </a:cubicBezTo>
                <a:cubicBezTo>
                  <a:pt x="110" y="59"/>
                  <a:pt x="110" y="59"/>
                  <a:pt x="110" y="59"/>
                </a:cubicBezTo>
                <a:cubicBezTo>
                  <a:pt x="112" y="68"/>
                  <a:pt x="112" y="68"/>
                  <a:pt x="112" y="68"/>
                </a:cubicBezTo>
                <a:cubicBezTo>
                  <a:pt x="112" y="68"/>
                  <a:pt x="112" y="68"/>
                  <a:pt x="112" y="68"/>
                </a:cubicBezTo>
                <a:cubicBezTo>
                  <a:pt x="112" y="68"/>
                  <a:pt x="112" y="68"/>
                  <a:pt x="112" y="68"/>
                </a:cubicBezTo>
                <a:cubicBezTo>
                  <a:pt x="110" y="68"/>
                  <a:pt x="110" y="68"/>
                  <a:pt x="110" y="68"/>
                </a:cubicBezTo>
                <a:cubicBezTo>
                  <a:pt x="109" y="69"/>
                  <a:pt x="109" y="69"/>
                  <a:pt x="109" y="69"/>
                </a:cubicBezTo>
                <a:cubicBezTo>
                  <a:pt x="96" y="72"/>
                  <a:pt x="96" y="72"/>
                  <a:pt x="96" y="72"/>
                </a:cubicBezTo>
                <a:cubicBezTo>
                  <a:pt x="96" y="72"/>
                  <a:pt x="96" y="72"/>
                  <a:pt x="96" y="72"/>
                </a:cubicBezTo>
                <a:close/>
                <a:moveTo>
                  <a:pt x="128" y="47"/>
                </a:moveTo>
                <a:cubicBezTo>
                  <a:pt x="132" y="63"/>
                  <a:pt x="132" y="63"/>
                  <a:pt x="132" y="63"/>
                </a:cubicBezTo>
                <a:cubicBezTo>
                  <a:pt x="116" y="68"/>
                  <a:pt x="116" y="68"/>
                  <a:pt x="116" y="68"/>
                </a:cubicBezTo>
                <a:cubicBezTo>
                  <a:pt x="113" y="56"/>
                  <a:pt x="113" y="56"/>
                  <a:pt x="113" y="56"/>
                </a:cubicBezTo>
                <a:cubicBezTo>
                  <a:pt x="112" y="51"/>
                  <a:pt x="112" y="51"/>
                  <a:pt x="112" y="51"/>
                </a:cubicBezTo>
                <a:cubicBezTo>
                  <a:pt x="112" y="50"/>
                  <a:pt x="112" y="50"/>
                  <a:pt x="112" y="50"/>
                </a:cubicBezTo>
                <a:cubicBezTo>
                  <a:pt x="112" y="50"/>
                  <a:pt x="112" y="50"/>
                  <a:pt x="112" y="50"/>
                </a:cubicBezTo>
                <a:cubicBezTo>
                  <a:pt x="113" y="50"/>
                  <a:pt x="113" y="50"/>
                  <a:pt x="113" y="50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128" y="47"/>
                  <a:pt x="128" y="47"/>
                  <a:pt x="128" y="47"/>
                </a:cubicBezTo>
                <a:close/>
                <a:moveTo>
                  <a:pt x="65" y="124"/>
                </a:moveTo>
                <a:cubicBezTo>
                  <a:pt x="65" y="124"/>
                  <a:pt x="65" y="124"/>
                  <a:pt x="65" y="124"/>
                </a:cubicBezTo>
                <a:cubicBezTo>
                  <a:pt x="53" y="127"/>
                  <a:pt x="53" y="127"/>
                  <a:pt x="53" y="127"/>
                </a:cubicBezTo>
                <a:cubicBezTo>
                  <a:pt x="49" y="128"/>
                  <a:pt x="49" y="128"/>
                  <a:pt x="49" y="128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8" y="125"/>
                  <a:pt x="48" y="125"/>
                  <a:pt x="48" y="125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8" y="122"/>
                  <a:pt x="48" y="122"/>
                  <a:pt x="48" y="122"/>
                </a:cubicBezTo>
                <a:cubicBezTo>
                  <a:pt x="45" y="112"/>
                  <a:pt x="45" y="112"/>
                  <a:pt x="45" y="112"/>
                </a:cubicBezTo>
                <a:cubicBezTo>
                  <a:pt x="60" y="107"/>
                  <a:pt x="60" y="107"/>
                  <a:pt x="60" y="107"/>
                </a:cubicBezTo>
                <a:cubicBezTo>
                  <a:pt x="63" y="118"/>
                  <a:pt x="63" y="118"/>
                  <a:pt x="63" y="118"/>
                </a:cubicBezTo>
                <a:cubicBezTo>
                  <a:pt x="63" y="119"/>
                  <a:pt x="63" y="119"/>
                  <a:pt x="63" y="119"/>
                </a:cubicBezTo>
                <a:cubicBezTo>
                  <a:pt x="63" y="121"/>
                  <a:pt x="63" y="121"/>
                  <a:pt x="63" y="121"/>
                </a:cubicBezTo>
                <a:cubicBezTo>
                  <a:pt x="65" y="122"/>
                  <a:pt x="65" y="122"/>
                  <a:pt x="65" y="122"/>
                </a:cubicBezTo>
                <a:cubicBezTo>
                  <a:pt x="65" y="124"/>
                  <a:pt x="65" y="124"/>
                  <a:pt x="65" y="124"/>
                </a:cubicBezTo>
                <a:cubicBezTo>
                  <a:pt x="65" y="124"/>
                  <a:pt x="65" y="124"/>
                  <a:pt x="65" y="124"/>
                </a:cubicBezTo>
                <a:close/>
                <a:moveTo>
                  <a:pt x="83" y="118"/>
                </a:moveTo>
                <a:cubicBezTo>
                  <a:pt x="83" y="119"/>
                  <a:pt x="83" y="119"/>
                  <a:pt x="83" y="119"/>
                </a:cubicBezTo>
                <a:cubicBezTo>
                  <a:pt x="73" y="121"/>
                  <a:pt x="73" y="121"/>
                  <a:pt x="73" y="121"/>
                </a:cubicBezTo>
                <a:cubicBezTo>
                  <a:pt x="68" y="124"/>
                  <a:pt x="68" y="124"/>
                  <a:pt x="68" y="124"/>
                </a:cubicBezTo>
                <a:cubicBezTo>
                  <a:pt x="68" y="122"/>
                  <a:pt x="68" y="122"/>
                  <a:pt x="68" y="122"/>
                </a:cubicBezTo>
                <a:cubicBezTo>
                  <a:pt x="68" y="121"/>
                  <a:pt x="68" y="121"/>
                  <a:pt x="68" y="121"/>
                </a:cubicBezTo>
                <a:cubicBezTo>
                  <a:pt x="68" y="119"/>
                  <a:pt x="68" y="119"/>
                  <a:pt x="68" y="119"/>
                </a:cubicBezTo>
                <a:cubicBezTo>
                  <a:pt x="66" y="116"/>
                  <a:pt x="66" y="116"/>
                  <a:pt x="66" y="116"/>
                </a:cubicBezTo>
                <a:cubicBezTo>
                  <a:pt x="65" y="106"/>
                  <a:pt x="65" y="106"/>
                  <a:pt x="65" y="106"/>
                </a:cubicBezTo>
                <a:cubicBezTo>
                  <a:pt x="80" y="103"/>
                  <a:pt x="80" y="103"/>
                  <a:pt x="80" y="103"/>
                </a:cubicBezTo>
                <a:cubicBezTo>
                  <a:pt x="82" y="112"/>
                  <a:pt x="82" y="112"/>
                  <a:pt x="82" y="112"/>
                </a:cubicBezTo>
                <a:cubicBezTo>
                  <a:pt x="82" y="113"/>
                  <a:pt x="82" y="113"/>
                  <a:pt x="82" y="113"/>
                </a:cubicBezTo>
                <a:cubicBezTo>
                  <a:pt x="83" y="115"/>
                  <a:pt x="83" y="115"/>
                  <a:pt x="83" y="115"/>
                </a:cubicBezTo>
                <a:cubicBezTo>
                  <a:pt x="83" y="116"/>
                  <a:pt x="83" y="116"/>
                  <a:pt x="83" y="116"/>
                </a:cubicBezTo>
                <a:cubicBezTo>
                  <a:pt x="83" y="118"/>
                  <a:pt x="83" y="118"/>
                  <a:pt x="83" y="118"/>
                </a:cubicBezTo>
                <a:cubicBezTo>
                  <a:pt x="83" y="118"/>
                  <a:pt x="83" y="118"/>
                  <a:pt x="83" y="118"/>
                </a:cubicBezTo>
                <a:close/>
                <a:moveTo>
                  <a:pt x="102" y="109"/>
                </a:moveTo>
                <a:cubicBezTo>
                  <a:pt x="103" y="113"/>
                  <a:pt x="103" y="113"/>
                  <a:pt x="103" y="113"/>
                </a:cubicBezTo>
                <a:cubicBezTo>
                  <a:pt x="100" y="115"/>
                  <a:pt x="100" y="115"/>
                  <a:pt x="100" y="115"/>
                </a:cubicBezTo>
                <a:cubicBezTo>
                  <a:pt x="99" y="115"/>
                  <a:pt x="99" y="115"/>
                  <a:pt x="99" y="115"/>
                </a:cubicBezTo>
                <a:cubicBezTo>
                  <a:pt x="98" y="115"/>
                  <a:pt x="98" y="115"/>
                  <a:pt x="98" y="115"/>
                </a:cubicBezTo>
                <a:cubicBezTo>
                  <a:pt x="88" y="118"/>
                  <a:pt x="88" y="118"/>
                  <a:pt x="88" y="118"/>
                </a:cubicBezTo>
                <a:cubicBezTo>
                  <a:pt x="88" y="118"/>
                  <a:pt x="88" y="118"/>
                  <a:pt x="88" y="118"/>
                </a:cubicBezTo>
                <a:cubicBezTo>
                  <a:pt x="86" y="116"/>
                  <a:pt x="86" y="116"/>
                  <a:pt x="86" y="116"/>
                </a:cubicBezTo>
                <a:cubicBezTo>
                  <a:pt x="86" y="115"/>
                  <a:pt x="86" y="115"/>
                  <a:pt x="86" y="115"/>
                </a:cubicBezTo>
                <a:cubicBezTo>
                  <a:pt x="86" y="113"/>
                  <a:pt x="86" y="113"/>
                  <a:pt x="86" y="113"/>
                </a:cubicBezTo>
                <a:cubicBezTo>
                  <a:pt x="86" y="112"/>
                  <a:pt x="86" y="112"/>
                  <a:pt x="86" y="112"/>
                </a:cubicBezTo>
                <a:cubicBezTo>
                  <a:pt x="86" y="112"/>
                  <a:pt x="86" y="112"/>
                  <a:pt x="86" y="112"/>
                </a:cubicBezTo>
                <a:cubicBezTo>
                  <a:pt x="83" y="101"/>
                  <a:pt x="83" y="101"/>
                  <a:pt x="83" y="101"/>
                </a:cubicBezTo>
                <a:cubicBezTo>
                  <a:pt x="99" y="97"/>
                  <a:pt x="99" y="97"/>
                  <a:pt x="99" y="97"/>
                </a:cubicBezTo>
                <a:cubicBezTo>
                  <a:pt x="102" y="106"/>
                  <a:pt x="102" y="106"/>
                  <a:pt x="102" y="106"/>
                </a:cubicBezTo>
                <a:cubicBezTo>
                  <a:pt x="102" y="107"/>
                  <a:pt x="102" y="107"/>
                  <a:pt x="102" y="107"/>
                </a:cubicBezTo>
                <a:cubicBezTo>
                  <a:pt x="102" y="109"/>
                  <a:pt x="102" y="109"/>
                  <a:pt x="102" y="109"/>
                </a:cubicBezTo>
                <a:cubicBezTo>
                  <a:pt x="102" y="109"/>
                  <a:pt x="102" y="109"/>
                  <a:pt x="102" y="109"/>
                </a:cubicBezTo>
                <a:close/>
                <a:moveTo>
                  <a:pt x="102" y="109"/>
                </a:moveTo>
                <a:cubicBezTo>
                  <a:pt x="102" y="109"/>
                  <a:pt x="102" y="109"/>
                  <a:pt x="102" y="10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5B0076DF-FC97-E8FD-4692-E36D160F2132}"/>
              </a:ext>
            </a:extLst>
          </p:cNvPr>
          <p:cNvSpPr>
            <a:spLocks noEditPoints="1"/>
          </p:cNvSpPr>
          <p:nvPr/>
        </p:nvSpPr>
        <p:spPr bwMode="auto">
          <a:xfrm>
            <a:off x="2967038" y="4127501"/>
            <a:ext cx="200025" cy="254000"/>
          </a:xfrm>
          <a:custGeom>
            <a:avLst/>
            <a:gdLst>
              <a:gd name="T0" fmla="*/ 120 w 126"/>
              <a:gd name="T1" fmla="*/ 155 h 160"/>
              <a:gd name="T2" fmla="*/ 68 w 126"/>
              <a:gd name="T3" fmla="*/ 132 h 160"/>
              <a:gd name="T4" fmla="*/ 78 w 126"/>
              <a:gd name="T5" fmla="*/ 108 h 160"/>
              <a:gd name="T6" fmla="*/ 76 w 126"/>
              <a:gd name="T7" fmla="*/ 96 h 160"/>
              <a:gd name="T8" fmla="*/ 25 w 126"/>
              <a:gd name="T9" fmla="*/ 70 h 160"/>
              <a:gd name="T10" fmla="*/ 23 w 126"/>
              <a:gd name="T11" fmla="*/ 70 h 160"/>
              <a:gd name="T12" fmla="*/ 68 w 126"/>
              <a:gd name="T13" fmla="*/ 30 h 160"/>
              <a:gd name="T14" fmla="*/ 68 w 126"/>
              <a:gd name="T15" fmla="*/ 33 h 160"/>
              <a:gd name="T16" fmla="*/ 79 w 126"/>
              <a:gd name="T17" fmla="*/ 96 h 160"/>
              <a:gd name="T18" fmla="*/ 113 w 126"/>
              <a:gd name="T19" fmla="*/ 95 h 160"/>
              <a:gd name="T20" fmla="*/ 121 w 126"/>
              <a:gd name="T21" fmla="*/ 154 h 160"/>
              <a:gd name="T22" fmla="*/ 120 w 126"/>
              <a:gd name="T23" fmla="*/ 155 h 160"/>
              <a:gd name="T24" fmla="*/ 119 w 126"/>
              <a:gd name="T25" fmla="*/ 152 h 160"/>
              <a:gd name="T26" fmla="*/ 79 w 126"/>
              <a:gd name="T27" fmla="*/ 100 h 160"/>
              <a:gd name="T28" fmla="*/ 72 w 126"/>
              <a:gd name="T29" fmla="*/ 130 h 160"/>
              <a:gd name="T30" fmla="*/ 13 w 126"/>
              <a:gd name="T31" fmla="*/ 56 h 160"/>
              <a:gd name="T32" fmla="*/ 58 w 126"/>
              <a:gd name="T33" fmla="*/ 15 h 160"/>
              <a:gd name="T34" fmla="*/ 57 w 126"/>
              <a:gd name="T35" fmla="*/ 17 h 160"/>
              <a:gd name="T36" fmla="*/ 15 w 126"/>
              <a:gd name="T37" fmla="*/ 55 h 160"/>
              <a:gd name="T38" fmla="*/ 14 w 126"/>
              <a:gd name="T39" fmla="*/ 57 h 160"/>
              <a:gd name="T40" fmla="*/ 117 w 126"/>
              <a:gd name="T41" fmla="*/ 132 h 160"/>
              <a:gd name="T42" fmla="*/ 103 w 126"/>
              <a:gd name="T43" fmla="*/ 146 h 160"/>
              <a:gd name="T44" fmla="*/ 44 w 126"/>
              <a:gd name="T45" fmla="*/ 6 h 160"/>
              <a:gd name="T46" fmla="*/ 66 w 126"/>
              <a:gd name="T47" fmla="*/ 129 h 160"/>
              <a:gd name="T48" fmla="*/ 111 w 126"/>
              <a:gd name="T49" fmla="*/ 92 h 160"/>
              <a:gd name="T50" fmla="*/ 44 w 126"/>
              <a:gd name="T51" fmla="*/ 6 h 160"/>
              <a:gd name="T52" fmla="*/ 58 w 126"/>
              <a:gd name="T53" fmla="*/ 8 h 160"/>
              <a:gd name="T54" fmla="*/ 117 w 126"/>
              <a:gd name="T55" fmla="*/ 90 h 160"/>
              <a:gd name="T56" fmla="*/ 124 w 126"/>
              <a:gd name="T57" fmla="*/ 159 h 160"/>
              <a:gd name="T58" fmla="*/ 118 w 126"/>
              <a:gd name="T59" fmla="*/ 159 h 160"/>
              <a:gd name="T60" fmla="*/ 63 w 126"/>
              <a:gd name="T61" fmla="*/ 133 h 160"/>
              <a:gd name="T62" fmla="*/ 5 w 126"/>
              <a:gd name="T63" fmla="*/ 53 h 160"/>
              <a:gd name="T64" fmla="*/ 44 w 126"/>
              <a:gd name="T65" fmla="*/ 0 h 160"/>
              <a:gd name="T66" fmla="*/ 44 w 126"/>
              <a:gd name="T6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6" h="160">
                <a:moveTo>
                  <a:pt x="120" y="155"/>
                </a:moveTo>
                <a:cubicBezTo>
                  <a:pt x="120" y="155"/>
                  <a:pt x="120" y="155"/>
                  <a:pt x="120" y="155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68" y="130"/>
                  <a:pt x="68" y="130"/>
                  <a:pt x="69" y="130"/>
                </a:cubicBezTo>
                <a:cubicBezTo>
                  <a:pt x="75" y="125"/>
                  <a:pt x="78" y="116"/>
                  <a:pt x="78" y="108"/>
                </a:cubicBezTo>
                <a:cubicBezTo>
                  <a:pt x="78" y="103"/>
                  <a:pt x="77" y="100"/>
                  <a:pt x="76" y="96"/>
                </a:cubicBezTo>
                <a:cubicBezTo>
                  <a:pt x="76" y="96"/>
                  <a:pt x="76" y="96"/>
                  <a:pt x="76" y="96"/>
                </a:cubicBezTo>
                <a:cubicBezTo>
                  <a:pt x="40" y="43"/>
                  <a:pt x="40" y="43"/>
                  <a:pt x="40" y="43"/>
                </a:cubicBezTo>
                <a:cubicBezTo>
                  <a:pt x="32" y="50"/>
                  <a:pt x="25" y="61"/>
                  <a:pt x="25" y="70"/>
                </a:cubicBezTo>
                <a:cubicBezTo>
                  <a:pt x="25" y="72"/>
                  <a:pt x="25" y="72"/>
                  <a:pt x="24" y="73"/>
                </a:cubicBezTo>
                <a:cubicBezTo>
                  <a:pt x="24" y="73"/>
                  <a:pt x="23" y="72"/>
                  <a:pt x="23" y="70"/>
                </a:cubicBezTo>
                <a:cubicBezTo>
                  <a:pt x="22" y="59"/>
                  <a:pt x="31" y="47"/>
                  <a:pt x="40" y="40"/>
                </a:cubicBezTo>
                <a:cubicBezTo>
                  <a:pt x="50" y="32"/>
                  <a:pt x="61" y="27"/>
                  <a:pt x="68" y="30"/>
                </a:cubicBezTo>
                <a:cubicBezTo>
                  <a:pt x="69" y="30"/>
                  <a:pt x="69" y="32"/>
                  <a:pt x="69" y="32"/>
                </a:cubicBezTo>
                <a:cubicBezTo>
                  <a:pt x="69" y="33"/>
                  <a:pt x="68" y="33"/>
                  <a:pt x="68" y="33"/>
                </a:cubicBezTo>
                <a:cubicBezTo>
                  <a:pt x="62" y="30"/>
                  <a:pt x="51" y="34"/>
                  <a:pt x="42" y="42"/>
                </a:cubicBezTo>
                <a:cubicBezTo>
                  <a:pt x="79" y="96"/>
                  <a:pt x="79" y="96"/>
                  <a:pt x="79" y="96"/>
                </a:cubicBezTo>
                <a:cubicBezTo>
                  <a:pt x="88" y="102"/>
                  <a:pt x="102" y="102"/>
                  <a:pt x="111" y="95"/>
                </a:cubicBezTo>
                <a:cubicBezTo>
                  <a:pt x="113" y="95"/>
                  <a:pt x="113" y="95"/>
                  <a:pt x="113" y="95"/>
                </a:cubicBezTo>
                <a:cubicBezTo>
                  <a:pt x="113" y="95"/>
                  <a:pt x="114" y="95"/>
                  <a:pt x="114" y="96"/>
                </a:cubicBezTo>
                <a:cubicBezTo>
                  <a:pt x="121" y="154"/>
                  <a:pt x="121" y="154"/>
                  <a:pt x="121" y="154"/>
                </a:cubicBezTo>
                <a:cubicBezTo>
                  <a:pt x="121" y="154"/>
                  <a:pt x="121" y="154"/>
                  <a:pt x="121" y="155"/>
                </a:cubicBezTo>
                <a:cubicBezTo>
                  <a:pt x="120" y="155"/>
                  <a:pt x="120" y="155"/>
                  <a:pt x="120" y="155"/>
                </a:cubicBezTo>
                <a:close/>
                <a:moveTo>
                  <a:pt x="72" y="130"/>
                </a:moveTo>
                <a:cubicBezTo>
                  <a:pt x="119" y="152"/>
                  <a:pt x="119" y="152"/>
                  <a:pt x="119" y="152"/>
                </a:cubicBezTo>
                <a:cubicBezTo>
                  <a:pt x="111" y="99"/>
                  <a:pt x="111" y="99"/>
                  <a:pt x="111" y="99"/>
                </a:cubicBezTo>
                <a:cubicBezTo>
                  <a:pt x="102" y="105"/>
                  <a:pt x="89" y="105"/>
                  <a:pt x="79" y="100"/>
                </a:cubicBezTo>
                <a:cubicBezTo>
                  <a:pt x="81" y="102"/>
                  <a:pt x="81" y="105"/>
                  <a:pt x="81" y="108"/>
                </a:cubicBezTo>
                <a:cubicBezTo>
                  <a:pt x="81" y="116"/>
                  <a:pt x="77" y="125"/>
                  <a:pt x="72" y="130"/>
                </a:cubicBezTo>
                <a:close/>
                <a:moveTo>
                  <a:pt x="14" y="57"/>
                </a:moveTo>
                <a:cubicBezTo>
                  <a:pt x="13" y="57"/>
                  <a:pt x="13" y="56"/>
                  <a:pt x="13" y="56"/>
                </a:cubicBezTo>
                <a:cubicBezTo>
                  <a:pt x="12" y="43"/>
                  <a:pt x="21" y="32"/>
                  <a:pt x="30" y="25"/>
                </a:cubicBezTo>
                <a:cubicBezTo>
                  <a:pt x="40" y="16"/>
                  <a:pt x="51" y="13"/>
                  <a:pt x="58" y="15"/>
                </a:cubicBezTo>
                <a:cubicBezTo>
                  <a:pt x="60" y="15"/>
                  <a:pt x="60" y="16"/>
                  <a:pt x="60" y="16"/>
                </a:cubicBezTo>
                <a:cubicBezTo>
                  <a:pt x="60" y="17"/>
                  <a:pt x="58" y="17"/>
                  <a:pt x="57" y="17"/>
                </a:cubicBezTo>
                <a:cubicBezTo>
                  <a:pt x="51" y="15"/>
                  <a:pt x="41" y="19"/>
                  <a:pt x="31" y="27"/>
                </a:cubicBezTo>
                <a:cubicBezTo>
                  <a:pt x="23" y="34"/>
                  <a:pt x="14" y="45"/>
                  <a:pt x="15" y="55"/>
                </a:cubicBezTo>
                <a:cubicBezTo>
                  <a:pt x="15" y="56"/>
                  <a:pt x="15" y="57"/>
                  <a:pt x="14" y="57"/>
                </a:cubicBezTo>
                <a:cubicBezTo>
                  <a:pt x="14" y="57"/>
                  <a:pt x="14" y="57"/>
                  <a:pt x="14" y="57"/>
                </a:cubicBezTo>
                <a:close/>
                <a:moveTo>
                  <a:pt x="103" y="146"/>
                </a:moveTo>
                <a:cubicBezTo>
                  <a:pt x="105" y="139"/>
                  <a:pt x="110" y="134"/>
                  <a:pt x="117" y="132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03" y="146"/>
                  <a:pt x="103" y="146"/>
                  <a:pt x="103" y="146"/>
                </a:cubicBezTo>
                <a:cubicBezTo>
                  <a:pt x="103" y="146"/>
                  <a:pt x="103" y="146"/>
                  <a:pt x="103" y="146"/>
                </a:cubicBezTo>
                <a:close/>
                <a:moveTo>
                  <a:pt x="44" y="6"/>
                </a:moveTo>
                <a:cubicBezTo>
                  <a:pt x="27" y="6"/>
                  <a:pt x="0" y="32"/>
                  <a:pt x="10" y="49"/>
                </a:cubicBezTo>
                <a:cubicBezTo>
                  <a:pt x="66" y="129"/>
                  <a:pt x="66" y="129"/>
                  <a:pt x="66" y="129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11" y="92"/>
                  <a:pt x="111" y="92"/>
                  <a:pt x="111" y="92"/>
                </a:cubicBezTo>
                <a:cubicBezTo>
                  <a:pt x="55" y="12"/>
                  <a:pt x="55" y="12"/>
                  <a:pt x="55" y="12"/>
                </a:cubicBezTo>
                <a:cubicBezTo>
                  <a:pt x="52" y="7"/>
                  <a:pt x="48" y="6"/>
                  <a:pt x="44" y="6"/>
                </a:cubicBezTo>
                <a:moveTo>
                  <a:pt x="44" y="0"/>
                </a:moveTo>
                <a:cubicBezTo>
                  <a:pt x="51" y="0"/>
                  <a:pt x="56" y="3"/>
                  <a:pt x="58" y="8"/>
                </a:cubicBezTo>
                <a:cubicBezTo>
                  <a:pt x="116" y="88"/>
                  <a:pt x="116" y="88"/>
                  <a:pt x="116" y="88"/>
                </a:cubicBezTo>
                <a:cubicBezTo>
                  <a:pt x="116" y="88"/>
                  <a:pt x="116" y="89"/>
                  <a:pt x="117" y="90"/>
                </a:cubicBezTo>
                <a:cubicBezTo>
                  <a:pt x="126" y="153"/>
                  <a:pt x="126" y="153"/>
                  <a:pt x="126" y="153"/>
                </a:cubicBezTo>
                <a:cubicBezTo>
                  <a:pt x="126" y="155"/>
                  <a:pt x="125" y="156"/>
                  <a:pt x="124" y="159"/>
                </a:cubicBezTo>
                <a:cubicBezTo>
                  <a:pt x="123" y="159"/>
                  <a:pt x="121" y="160"/>
                  <a:pt x="120" y="160"/>
                </a:cubicBezTo>
                <a:cubicBezTo>
                  <a:pt x="120" y="160"/>
                  <a:pt x="119" y="159"/>
                  <a:pt x="118" y="159"/>
                </a:cubicBezTo>
                <a:cubicBezTo>
                  <a:pt x="65" y="135"/>
                  <a:pt x="65" y="135"/>
                  <a:pt x="65" y="135"/>
                </a:cubicBezTo>
                <a:cubicBezTo>
                  <a:pt x="64" y="135"/>
                  <a:pt x="63" y="134"/>
                  <a:pt x="63" y="133"/>
                </a:cubicBezTo>
                <a:cubicBezTo>
                  <a:pt x="5" y="53"/>
                  <a:pt x="5" y="53"/>
                  <a:pt x="5" y="53"/>
                </a:cubicBezTo>
                <a:cubicBezTo>
                  <a:pt x="5" y="53"/>
                  <a:pt x="5" y="53"/>
                  <a:pt x="5" y="53"/>
                </a:cubicBezTo>
                <a:cubicBezTo>
                  <a:pt x="1" y="45"/>
                  <a:pt x="2" y="35"/>
                  <a:pt x="6" y="26"/>
                </a:cubicBezTo>
                <a:cubicBezTo>
                  <a:pt x="15" y="12"/>
                  <a:pt x="32" y="0"/>
                  <a:pt x="44" y="0"/>
                </a:cubicBezTo>
                <a:close/>
                <a:moveTo>
                  <a:pt x="44" y="0"/>
                </a:moveTo>
                <a:cubicBezTo>
                  <a:pt x="44" y="0"/>
                  <a:pt x="44" y="0"/>
                  <a:pt x="44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C5CE7FD4-D153-81EC-DD80-69359AE3017D}"/>
              </a:ext>
            </a:extLst>
          </p:cNvPr>
          <p:cNvSpPr>
            <a:spLocks noEditPoints="1"/>
          </p:cNvSpPr>
          <p:nvPr/>
        </p:nvSpPr>
        <p:spPr bwMode="auto">
          <a:xfrm>
            <a:off x="7356476" y="3025776"/>
            <a:ext cx="231775" cy="254000"/>
          </a:xfrm>
          <a:custGeom>
            <a:avLst/>
            <a:gdLst>
              <a:gd name="T0" fmla="*/ 96 w 146"/>
              <a:gd name="T1" fmla="*/ 0 h 160"/>
              <a:gd name="T2" fmla="*/ 44 w 146"/>
              <a:gd name="T3" fmla="*/ 52 h 160"/>
              <a:gd name="T4" fmla="*/ 4 w 146"/>
              <a:gd name="T5" fmla="*/ 85 h 160"/>
              <a:gd name="T6" fmla="*/ 0 w 146"/>
              <a:gd name="T7" fmla="*/ 99 h 160"/>
              <a:gd name="T8" fmla="*/ 50 w 146"/>
              <a:gd name="T9" fmla="*/ 117 h 160"/>
              <a:gd name="T10" fmla="*/ 100 w 146"/>
              <a:gd name="T11" fmla="*/ 99 h 160"/>
              <a:gd name="T12" fmla="*/ 97 w 146"/>
              <a:gd name="T13" fmla="*/ 85 h 160"/>
              <a:gd name="T14" fmla="*/ 57 w 146"/>
              <a:gd name="T15" fmla="*/ 52 h 160"/>
              <a:gd name="T16" fmla="*/ 96 w 146"/>
              <a:gd name="T17" fmla="*/ 14 h 160"/>
              <a:gd name="T18" fmla="*/ 135 w 146"/>
              <a:gd name="T19" fmla="*/ 56 h 160"/>
              <a:gd name="T20" fmla="*/ 135 w 146"/>
              <a:gd name="T21" fmla="*/ 159 h 160"/>
              <a:gd name="T22" fmla="*/ 146 w 146"/>
              <a:gd name="T23" fmla="*/ 159 h 160"/>
              <a:gd name="T24" fmla="*/ 146 w 146"/>
              <a:gd name="T25" fmla="*/ 52 h 160"/>
              <a:gd name="T26" fmla="*/ 96 w 146"/>
              <a:gd name="T27" fmla="*/ 0 h 160"/>
              <a:gd name="T28" fmla="*/ 94 w 146"/>
              <a:gd name="T29" fmla="*/ 95 h 160"/>
              <a:gd name="T30" fmla="*/ 94 w 146"/>
              <a:gd name="T31" fmla="*/ 99 h 160"/>
              <a:gd name="T32" fmla="*/ 50 w 146"/>
              <a:gd name="T33" fmla="*/ 111 h 160"/>
              <a:gd name="T34" fmla="*/ 6 w 146"/>
              <a:gd name="T35" fmla="*/ 99 h 160"/>
              <a:gd name="T36" fmla="*/ 6 w 146"/>
              <a:gd name="T37" fmla="*/ 95 h 160"/>
              <a:gd name="T38" fmla="*/ 94 w 146"/>
              <a:gd name="T39" fmla="*/ 95 h 160"/>
              <a:gd name="T40" fmla="*/ 9 w 146"/>
              <a:gd name="T41" fmla="*/ 135 h 160"/>
              <a:gd name="T42" fmla="*/ 13 w 146"/>
              <a:gd name="T43" fmla="*/ 142 h 160"/>
              <a:gd name="T44" fmla="*/ 17 w 146"/>
              <a:gd name="T45" fmla="*/ 135 h 160"/>
              <a:gd name="T46" fmla="*/ 13 w 146"/>
              <a:gd name="T47" fmla="*/ 124 h 160"/>
              <a:gd name="T48" fmla="*/ 9 w 146"/>
              <a:gd name="T49" fmla="*/ 135 h 160"/>
              <a:gd name="T50" fmla="*/ 45 w 146"/>
              <a:gd name="T51" fmla="*/ 135 h 160"/>
              <a:gd name="T52" fmla="*/ 49 w 146"/>
              <a:gd name="T53" fmla="*/ 142 h 160"/>
              <a:gd name="T54" fmla="*/ 54 w 146"/>
              <a:gd name="T55" fmla="*/ 135 h 160"/>
              <a:gd name="T56" fmla="*/ 49 w 146"/>
              <a:gd name="T57" fmla="*/ 124 h 160"/>
              <a:gd name="T58" fmla="*/ 45 w 146"/>
              <a:gd name="T59" fmla="*/ 135 h 160"/>
              <a:gd name="T60" fmla="*/ 83 w 146"/>
              <a:gd name="T61" fmla="*/ 135 h 160"/>
              <a:gd name="T62" fmla="*/ 86 w 146"/>
              <a:gd name="T63" fmla="*/ 142 h 160"/>
              <a:gd name="T64" fmla="*/ 91 w 146"/>
              <a:gd name="T65" fmla="*/ 135 h 160"/>
              <a:gd name="T66" fmla="*/ 86 w 146"/>
              <a:gd name="T67" fmla="*/ 124 h 160"/>
              <a:gd name="T68" fmla="*/ 83 w 146"/>
              <a:gd name="T69" fmla="*/ 135 h 160"/>
              <a:gd name="T70" fmla="*/ 28 w 146"/>
              <a:gd name="T71" fmla="*/ 153 h 160"/>
              <a:gd name="T72" fmla="*/ 31 w 146"/>
              <a:gd name="T73" fmla="*/ 160 h 160"/>
              <a:gd name="T74" fmla="*/ 35 w 146"/>
              <a:gd name="T75" fmla="*/ 153 h 160"/>
              <a:gd name="T76" fmla="*/ 31 w 146"/>
              <a:gd name="T77" fmla="*/ 142 h 160"/>
              <a:gd name="T78" fmla="*/ 28 w 146"/>
              <a:gd name="T79" fmla="*/ 153 h 160"/>
              <a:gd name="T80" fmla="*/ 64 w 146"/>
              <a:gd name="T81" fmla="*/ 153 h 160"/>
              <a:gd name="T82" fmla="*/ 68 w 146"/>
              <a:gd name="T83" fmla="*/ 160 h 160"/>
              <a:gd name="T84" fmla="*/ 73 w 146"/>
              <a:gd name="T85" fmla="*/ 153 h 160"/>
              <a:gd name="T86" fmla="*/ 68 w 146"/>
              <a:gd name="T87" fmla="*/ 142 h 160"/>
              <a:gd name="T88" fmla="*/ 64 w 146"/>
              <a:gd name="T89" fmla="*/ 15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6" h="160">
                <a:moveTo>
                  <a:pt x="96" y="0"/>
                </a:moveTo>
                <a:cubicBezTo>
                  <a:pt x="68" y="0"/>
                  <a:pt x="46" y="24"/>
                  <a:pt x="44" y="52"/>
                </a:cubicBezTo>
                <a:cubicBezTo>
                  <a:pt x="22" y="54"/>
                  <a:pt x="6" y="68"/>
                  <a:pt x="4" y="85"/>
                </a:cubicBezTo>
                <a:cubicBezTo>
                  <a:pt x="1" y="89"/>
                  <a:pt x="0" y="94"/>
                  <a:pt x="0" y="99"/>
                </a:cubicBezTo>
                <a:cubicBezTo>
                  <a:pt x="0" y="112"/>
                  <a:pt x="27" y="117"/>
                  <a:pt x="50" y="117"/>
                </a:cubicBezTo>
                <a:cubicBezTo>
                  <a:pt x="74" y="117"/>
                  <a:pt x="100" y="112"/>
                  <a:pt x="100" y="99"/>
                </a:cubicBezTo>
                <a:cubicBezTo>
                  <a:pt x="100" y="94"/>
                  <a:pt x="99" y="89"/>
                  <a:pt x="97" y="85"/>
                </a:cubicBezTo>
                <a:cubicBezTo>
                  <a:pt x="94" y="68"/>
                  <a:pt x="78" y="54"/>
                  <a:pt x="57" y="52"/>
                </a:cubicBezTo>
                <a:cubicBezTo>
                  <a:pt x="58" y="31"/>
                  <a:pt x="75" y="14"/>
                  <a:pt x="96" y="14"/>
                </a:cubicBezTo>
                <a:cubicBezTo>
                  <a:pt x="117" y="14"/>
                  <a:pt x="135" y="32"/>
                  <a:pt x="135" y="56"/>
                </a:cubicBezTo>
                <a:cubicBezTo>
                  <a:pt x="135" y="159"/>
                  <a:pt x="135" y="159"/>
                  <a:pt x="135" y="159"/>
                </a:cubicBezTo>
                <a:cubicBezTo>
                  <a:pt x="146" y="159"/>
                  <a:pt x="146" y="159"/>
                  <a:pt x="146" y="159"/>
                </a:cubicBezTo>
                <a:cubicBezTo>
                  <a:pt x="146" y="52"/>
                  <a:pt x="146" y="52"/>
                  <a:pt x="146" y="52"/>
                </a:cubicBezTo>
                <a:cubicBezTo>
                  <a:pt x="145" y="24"/>
                  <a:pt x="122" y="0"/>
                  <a:pt x="96" y="0"/>
                </a:cubicBezTo>
                <a:close/>
                <a:moveTo>
                  <a:pt x="94" y="95"/>
                </a:moveTo>
                <a:cubicBezTo>
                  <a:pt x="94" y="99"/>
                  <a:pt x="94" y="99"/>
                  <a:pt x="94" y="99"/>
                </a:cubicBezTo>
                <a:cubicBezTo>
                  <a:pt x="94" y="105"/>
                  <a:pt x="76" y="111"/>
                  <a:pt x="50" y="111"/>
                </a:cubicBezTo>
                <a:cubicBezTo>
                  <a:pt x="23" y="111"/>
                  <a:pt x="6" y="105"/>
                  <a:pt x="6" y="99"/>
                </a:cubicBezTo>
                <a:cubicBezTo>
                  <a:pt x="6" y="95"/>
                  <a:pt x="6" y="95"/>
                  <a:pt x="6" y="95"/>
                </a:cubicBezTo>
                <a:cubicBezTo>
                  <a:pt x="21" y="107"/>
                  <a:pt x="80" y="107"/>
                  <a:pt x="94" y="95"/>
                </a:cubicBezTo>
                <a:close/>
                <a:moveTo>
                  <a:pt x="9" y="135"/>
                </a:moveTo>
                <a:cubicBezTo>
                  <a:pt x="9" y="139"/>
                  <a:pt x="10" y="142"/>
                  <a:pt x="13" y="142"/>
                </a:cubicBezTo>
                <a:cubicBezTo>
                  <a:pt x="16" y="142"/>
                  <a:pt x="17" y="139"/>
                  <a:pt x="17" y="135"/>
                </a:cubicBezTo>
                <a:cubicBezTo>
                  <a:pt x="17" y="132"/>
                  <a:pt x="13" y="124"/>
                  <a:pt x="13" y="124"/>
                </a:cubicBezTo>
                <a:cubicBezTo>
                  <a:pt x="13" y="124"/>
                  <a:pt x="9" y="132"/>
                  <a:pt x="9" y="135"/>
                </a:cubicBezTo>
                <a:close/>
                <a:moveTo>
                  <a:pt x="45" y="135"/>
                </a:moveTo>
                <a:cubicBezTo>
                  <a:pt x="45" y="139"/>
                  <a:pt x="47" y="142"/>
                  <a:pt x="49" y="142"/>
                </a:cubicBezTo>
                <a:cubicBezTo>
                  <a:pt x="53" y="142"/>
                  <a:pt x="54" y="139"/>
                  <a:pt x="54" y="135"/>
                </a:cubicBezTo>
                <a:cubicBezTo>
                  <a:pt x="54" y="132"/>
                  <a:pt x="49" y="124"/>
                  <a:pt x="49" y="124"/>
                </a:cubicBezTo>
                <a:cubicBezTo>
                  <a:pt x="49" y="124"/>
                  <a:pt x="45" y="132"/>
                  <a:pt x="45" y="135"/>
                </a:cubicBezTo>
                <a:close/>
                <a:moveTo>
                  <a:pt x="83" y="135"/>
                </a:moveTo>
                <a:cubicBezTo>
                  <a:pt x="83" y="139"/>
                  <a:pt x="84" y="142"/>
                  <a:pt x="86" y="142"/>
                </a:cubicBezTo>
                <a:cubicBezTo>
                  <a:pt x="90" y="142"/>
                  <a:pt x="91" y="139"/>
                  <a:pt x="91" y="135"/>
                </a:cubicBezTo>
                <a:cubicBezTo>
                  <a:pt x="91" y="132"/>
                  <a:pt x="86" y="124"/>
                  <a:pt x="86" y="124"/>
                </a:cubicBezTo>
                <a:cubicBezTo>
                  <a:pt x="86" y="124"/>
                  <a:pt x="83" y="132"/>
                  <a:pt x="83" y="135"/>
                </a:cubicBezTo>
                <a:close/>
                <a:moveTo>
                  <a:pt x="28" y="153"/>
                </a:moveTo>
                <a:cubicBezTo>
                  <a:pt x="28" y="157"/>
                  <a:pt x="29" y="160"/>
                  <a:pt x="31" y="160"/>
                </a:cubicBezTo>
                <a:cubicBezTo>
                  <a:pt x="34" y="160"/>
                  <a:pt x="35" y="157"/>
                  <a:pt x="35" y="153"/>
                </a:cubicBezTo>
                <a:cubicBezTo>
                  <a:pt x="35" y="149"/>
                  <a:pt x="31" y="142"/>
                  <a:pt x="31" y="142"/>
                </a:cubicBezTo>
                <a:cubicBezTo>
                  <a:pt x="31" y="142"/>
                  <a:pt x="28" y="149"/>
                  <a:pt x="28" y="153"/>
                </a:cubicBezTo>
                <a:close/>
                <a:moveTo>
                  <a:pt x="64" y="153"/>
                </a:moveTo>
                <a:cubicBezTo>
                  <a:pt x="64" y="157"/>
                  <a:pt x="65" y="160"/>
                  <a:pt x="68" y="160"/>
                </a:cubicBezTo>
                <a:cubicBezTo>
                  <a:pt x="72" y="160"/>
                  <a:pt x="73" y="157"/>
                  <a:pt x="73" y="153"/>
                </a:cubicBezTo>
                <a:cubicBezTo>
                  <a:pt x="73" y="149"/>
                  <a:pt x="68" y="142"/>
                  <a:pt x="68" y="142"/>
                </a:cubicBezTo>
                <a:cubicBezTo>
                  <a:pt x="68" y="142"/>
                  <a:pt x="64" y="149"/>
                  <a:pt x="64" y="1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639B7980-63A8-887C-0609-4ED81860B4DB}"/>
              </a:ext>
            </a:extLst>
          </p:cNvPr>
          <p:cNvSpPr>
            <a:spLocks noEditPoints="1"/>
          </p:cNvSpPr>
          <p:nvPr/>
        </p:nvSpPr>
        <p:spPr bwMode="auto">
          <a:xfrm>
            <a:off x="6859588" y="3022601"/>
            <a:ext cx="123825" cy="257175"/>
          </a:xfrm>
          <a:custGeom>
            <a:avLst/>
            <a:gdLst>
              <a:gd name="T0" fmla="*/ 43 w 78"/>
              <a:gd name="T1" fmla="*/ 38 h 162"/>
              <a:gd name="T2" fmla="*/ 43 w 78"/>
              <a:gd name="T3" fmla="*/ 38 h 162"/>
              <a:gd name="T4" fmla="*/ 43 w 78"/>
              <a:gd name="T5" fmla="*/ 35 h 162"/>
              <a:gd name="T6" fmla="*/ 46 w 78"/>
              <a:gd name="T7" fmla="*/ 32 h 162"/>
              <a:gd name="T8" fmla="*/ 53 w 78"/>
              <a:gd name="T9" fmla="*/ 22 h 162"/>
              <a:gd name="T10" fmla="*/ 43 w 78"/>
              <a:gd name="T11" fmla="*/ 3 h 162"/>
              <a:gd name="T12" fmla="*/ 38 w 78"/>
              <a:gd name="T13" fmla="*/ 9 h 162"/>
              <a:gd name="T14" fmla="*/ 45 w 78"/>
              <a:gd name="T15" fmla="*/ 18 h 162"/>
              <a:gd name="T16" fmla="*/ 42 w 78"/>
              <a:gd name="T17" fmla="*/ 27 h 162"/>
              <a:gd name="T18" fmla="*/ 35 w 78"/>
              <a:gd name="T19" fmla="*/ 38 h 162"/>
              <a:gd name="T20" fmla="*/ 0 w 78"/>
              <a:gd name="T21" fmla="*/ 68 h 162"/>
              <a:gd name="T22" fmla="*/ 0 w 78"/>
              <a:gd name="T23" fmla="*/ 120 h 162"/>
              <a:gd name="T24" fmla="*/ 40 w 78"/>
              <a:gd name="T25" fmla="*/ 162 h 162"/>
              <a:gd name="T26" fmla="*/ 78 w 78"/>
              <a:gd name="T27" fmla="*/ 120 h 162"/>
              <a:gd name="T28" fmla="*/ 78 w 78"/>
              <a:gd name="T29" fmla="*/ 68 h 162"/>
              <a:gd name="T30" fmla="*/ 43 w 78"/>
              <a:gd name="T31" fmla="*/ 38 h 162"/>
              <a:gd name="T32" fmla="*/ 8 w 78"/>
              <a:gd name="T33" fmla="*/ 68 h 162"/>
              <a:gd name="T34" fmla="*/ 37 w 78"/>
              <a:gd name="T35" fmla="*/ 46 h 162"/>
              <a:gd name="T36" fmla="*/ 37 w 78"/>
              <a:gd name="T37" fmla="*/ 93 h 162"/>
              <a:gd name="T38" fmla="*/ 8 w 78"/>
              <a:gd name="T39" fmla="*/ 88 h 162"/>
              <a:gd name="T40" fmla="*/ 8 w 78"/>
              <a:gd name="T41" fmla="*/ 68 h 162"/>
              <a:gd name="T42" fmla="*/ 8 w 78"/>
              <a:gd name="T43" fmla="*/ 68 h 162"/>
              <a:gd name="T44" fmla="*/ 70 w 78"/>
              <a:gd name="T45" fmla="*/ 120 h 162"/>
              <a:gd name="T46" fmla="*/ 40 w 78"/>
              <a:gd name="T47" fmla="*/ 154 h 162"/>
              <a:gd name="T48" fmla="*/ 8 w 78"/>
              <a:gd name="T49" fmla="*/ 120 h 162"/>
              <a:gd name="T50" fmla="*/ 8 w 78"/>
              <a:gd name="T51" fmla="*/ 96 h 162"/>
              <a:gd name="T52" fmla="*/ 41 w 78"/>
              <a:gd name="T53" fmla="*/ 101 h 162"/>
              <a:gd name="T54" fmla="*/ 70 w 78"/>
              <a:gd name="T55" fmla="*/ 96 h 162"/>
              <a:gd name="T56" fmla="*/ 70 w 78"/>
              <a:gd name="T57" fmla="*/ 120 h 162"/>
              <a:gd name="T58" fmla="*/ 70 w 78"/>
              <a:gd name="T59" fmla="*/ 120 h 162"/>
              <a:gd name="T60" fmla="*/ 70 w 78"/>
              <a:gd name="T61" fmla="*/ 88 h 162"/>
              <a:gd name="T62" fmla="*/ 43 w 78"/>
              <a:gd name="T63" fmla="*/ 93 h 162"/>
              <a:gd name="T64" fmla="*/ 43 w 78"/>
              <a:gd name="T65" fmla="*/ 46 h 162"/>
              <a:gd name="T66" fmla="*/ 70 w 78"/>
              <a:gd name="T67" fmla="*/ 68 h 162"/>
              <a:gd name="T68" fmla="*/ 70 w 78"/>
              <a:gd name="T69" fmla="*/ 88 h 162"/>
              <a:gd name="T70" fmla="*/ 70 w 78"/>
              <a:gd name="T71" fmla="*/ 88 h 162"/>
              <a:gd name="T72" fmla="*/ 68 w 78"/>
              <a:gd name="T73" fmla="*/ 85 h 162"/>
              <a:gd name="T74" fmla="*/ 46 w 78"/>
              <a:gd name="T75" fmla="*/ 89 h 162"/>
              <a:gd name="T76" fmla="*/ 46 w 78"/>
              <a:gd name="T77" fmla="*/ 49 h 162"/>
              <a:gd name="T78" fmla="*/ 68 w 78"/>
              <a:gd name="T79" fmla="*/ 85 h 162"/>
              <a:gd name="T80" fmla="*/ 68 w 78"/>
              <a:gd name="T81" fmla="*/ 85 h 162"/>
              <a:gd name="T82" fmla="*/ 68 w 78"/>
              <a:gd name="T83" fmla="*/ 85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8" h="162">
                <a:moveTo>
                  <a:pt x="43" y="38"/>
                </a:moveTo>
                <a:cubicBezTo>
                  <a:pt x="43" y="38"/>
                  <a:pt x="43" y="38"/>
                  <a:pt x="43" y="38"/>
                </a:cubicBezTo>
                <a:cubicBezTo>
                  <a:pt x="42" y="36"/>
                  <a:pt x="42" y="36"/>
                  <a:pt x="43" y="35"/>
                </a:cubicBezTo>
                <a:cubicBezTo>
                  <a:pt x="44" y="34"/>
                  <a:pt x="45" y="33"/>
                  <a:pt x="46" y="32"/>
                </a:cubicBezTo>
                <a:cubicBezTo>
                  <a:pt x="50" y="29"/>
                  <a:pt x="52" y="27"/>
                  <a:pt x="53" y="22"/>
                </a:cubicBezTo>
                <a:cubicBezTo>
                  <a:pt x="56" y="14"/>
                  <a:pt x="48" y="8"/>
                  <a:pt x="43" y="3"/>
                </a:cubicBezTo>
                <a:cubicBezTo>
                  <a:pt x="40" y="0"/>
                  <a:pt x="34" y="6"/>
                  <a:pt x="38" y="9"/>
                </a:cubicBezTo>
                <a:cubicBezTo>
                  <a:pt x="40" y="12"/>
                  <a:pt x="43" y="14"/>
                  <a:pt x="45" y="18"/>
                </a:cubicBezTo>
                <a:cubicBezTo>
                  <a:pt x="48" y="21"/>
                  <a:pt x="44" y="25"/>
                  <a:pt x="42" y="27"/>
                </a:cubicBezTo>
                <a:cubicBezTo>
                  <a:pt x="38" y="29"/>
                  <a:pt x="34" y="33"/>
                  <a:pt x="35" y="38"/>
                </a:cubicBezTo>
                <a:cubicBezTo>
                  <a:pt x="17" y="40"/>
                  <a:pt x="0" y="51"/>
                  <a:pt x="0" y="68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43"/>
                  <a:pt x="18" y="162"/>
                  <a:pt x="40" y="162"/>
                </a:cubicBezTo>
                <a:cubicBezTo>
                  <a:pt x="61" y="162"/>
                  <a:pt x="78" y="143"/>
                  <a:pt x="78" y="120"/>
                </a:cubicBezTo>
                <a:cubicBezTo>
                  <a:pt x="78" y="68"/>
                  <a:pt x="78" y="68"/>
                  <a:pt x="78" y="68"/>
                </a:cubicBezTo>
                <a:cubicBezTo>
                  <a:pt x="78" y="48"/>
                  <a:pt x="61" y="39"/>
                  <a:pt x="43" y="38"/>
                </a:cubicBezTo>
                <a:close/>
                <a:moveTo>
                  <a:pt x="8" y="68"/>
                </a:moveTo>
                <a:cubicBezTo>
                  <a:pt x="8" y="55"/>
                  <a:pt x="22" y="47"/>
                  <a:pt x="37" y="46"/>
                </a:cubicBezTo>
                <a:cubicBezTo>
                  <a:pt x="37" y="93"/>
                  <a:pt x="37" y="93"/>
                  <a:pt x="37" y="93"/>
                </a:cubicBezTo>
                <a:cubicBezTo>
                  <a:pt x="23" y="93"/>
                  <a:pt x="13" y="89"/>
                  <a:pt x="8" y="88"/>
                </a:cubicBezTo>
                <a:cubicBezTo>
                  <a:pt x="8" y="68"/>
                  <a:pt x="8" y="68"/>
                  <a:pt x="8" y="68"/>
                </a:cubicBezTo>
                <a:cubicBezTo>
                  <a:pt x="8" y="68"/>
                  <a:pt x="8" y="68"/>
                  <a:pt x="8" y="68"/>
                </a:cubicBezTo>
                <a:close/>
                <a:moveTo>
                  <a:pt x="70" y="120"/>
                </a:moveTo>
                <a:cubicBezTo>
                  <a:pt x="70" y="139"/>
                  <a:pt x="57" y="154"/>
                  <a:pt x="40" y="154"/>
                </a:cubicBezTo>
                <a:cubicBezTo>
                  <a:pt x="22" y="154"/>
                  <a:pt x="8" y="139"/>
                  <a:pt x="8" y="120"/>
                </a:cubicBezTo>
                <a:cubicBezTo>
                  <a:pt x="8" y="96"/>
                  <a:pt x="8" y="96"/>
                  <a:pt x="8" y="96"/>
                </a:cubicBezTo>
                <a:cubicBezTo>
                  <a:pt x="15" y="98"/>
                  <a:pt x="27" y="101"/>
                  <a:pt x="41" y="101"/>
                </a:cubicBezTo>
                <a:cubicBezTo>
                  <a:pt x="51" y="101"/>
                  <a:pt x="61" y="100"/>
                  <a:pt x="70" y="96"/>
                </a:cubicBezTo>
                <a:cubicBezTo>
                  <a:pt x="70" y="120"/>
                  <a:pt x="70" y="120"/>
                  <a:pt x="70" y="120"/>
                </a:cubicBezTo>
                <a:cubicBezTo>
                  <a:pt x="70" y="120"/>
                  <a:pt x="70" y="120"/>
                  <a:pt x="70" y="120"/>
                </a:cubicBezTo>
                <a:close/>
                <a:moveTo>
                  <a:pt x="70" y="88"/>
                </a:moveTo>
                <a:cubicBezTo>
                  <a:pt x="62" y="92"/>
                  <a:pt x="52" y="93"/>
                  <a:pt x="43" y="93"/>
                </a:cubicBezTo>
                <a:cubicBezTo>
                  <a:pt x="43" y="46"/>
                  <a:pt x="43" y="46"/>
                  <a:pt x="43" y="46"/>
                </a:cubicBezTo>
                <a:cubicBezTo>
                  <a:pt x="57" y="46"/>
                  <a:pt x="70" y="54"/>
                  <a:pt x="70" y="68"/>
                </a:cubicBezTo>
                <a:cubicBezTo>
                  <a:pt x="70" y="88"/>
                  <a:pt x="70" y="88"/>
                  <a:pt x="70" y="88"/>
                </a:cubicBezTo>
                <a:cubicBezTo>
                  <a:pt x="70" y="88"/>
                  <a:pt x="70" y="88"/>
                  <a:pt x="70" y="88"/>
                </a:cubicBezTo>
                <a:close/>
                <a:moveTo>
                  <a:pt x="68" y="85"/>
                </a:moveTo>
                <a:cubicBezTo>
                  <a:pt x="68" y="85"/>
                  <a:pt x="52" y="91"/>
                  <a:pt x="46" y="89"/>
                </a:cubicBezTo>
                <a:cubicBezTo>
                  <a:pt x="46" y="49"/>
                  <a:pt x="46" y="49"/>
                  <a:pt x="46" y="49"/>
                </a:cubicBezTo>
                <a:cubicBezTo>
                  <a:pt x="62" y="53"/>
                  <a:pt x="70" y="58"/>
                  <a:pt x="68" y="85"/>
                </a:cubicBezTo>
                <a:close/>
                <a:moveTo>
                  <a:pt x="68" y="85"/>
                </a:moveTo>
                <a:cubicBezTo>
                  <a:pt x="68" y="85"/>
                  <a:pt x="68" y="85"/>
                  <a:pt x="68" y="8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B66F462D-59CB-4451-602B-F28A137EA3F0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3094038"/>
            <a:ext cx="254000" cy="119063"/>
          </a:xfrm>
          <a:custGeom>
            <a:avLst/>
            <a:gdLst>
              <a:gd name="T0" fmla="*/ 125 w 160"/>
              <a:gd name="T1" fmla="*/ 59 h 75"/>
              <a:gd name="T2" fmla="*/ 105 w 160"/>
              <a:gd name="T3" fmla="*/ 37 h 75"/>
              <a:gd name="T4" fmla="*/ 125 w 160"/>
              <a:gd name="T5" fmla="*/ 16 h 75"/>
              <a:gd name="T6" fmla="*/ 145 w 160"/>
              <a:gd name="T7" fmla="*/ 37 h 75"/>
              <a:gd name="T8" fmla="*/ 125 w 160"/>
              <a:gd name="T9" fmla="*/ 59 h 75"/>
              <a:gd name="T10" fmla="*/ 35 w 160"/>
              <a:gd name="T11" fmla="*/ 59 h 75"/>
              <a:gd name="T12" fmla="*/ 15 w 160"/>
              <a:gd name="T13" fmla="*/ 37 h 75"/>
              <a:gd name="T14" fmla="*/ 35 w 160"/>
              <a:gd name="T15" fmla="*/ 16 h 75"/>
              <a:gd name="T16" fmla="*/ 55 w 160"/>
              <a:gd name="T17" fmla="*/ 37 h 75"/>
              <a:gd name="T18" fmla="*/ 35 w 160"/>
              <a:gd name="T19" fmla="*/ 59 h 75"/>
              <a:gd name="T20" fmla="*/ 125 w 160"/>
              <a:gd name="T21" fmla="*/ 0 h 75"/>
              <a:gd name="T22" fmla="*/ 90 w 160"/>
              <a:gd name="T23" fmla="*/ 37 h 75"/>
              <a:gd name="T24" fmla="*/ 93 w 160"/>
              <a:gd name="T25" fmla="*/ 52 h 75"/>
              <a:gd name="T26" fmla="*/ 90 w 160"/>
              <a:gd name="T27" fmla="*/ 58 h 75"/>
              <a:gd name="T28" fmla="*/ 70 w 160"/>
              <a:gd name="T29" fmla="*/ 58 h 75"/>
              <a:gd name="T30" fmla="*/ 67 w 160"/>
              <a:gd name="T31" fmla="*/ 52 h 75"/>
              <a:gd name="T32" fmla="*/ 70 w 160"/>
              <a:gd name="T33" fmla="*/ 36 h 75"/>
              <a:gd name="T34" fmla="*/ 35 w 160"/>
              <a:gd name="T35" fmla="*/ 0 h 75"/>
              <a:gd name="T36" fmla="*/ 0 w 160"/>
              <a:gd name="T37" fmla="*/ 37 h 75"/>
              <a:gd name="T38" fmla="*/ 35 w 160"/>
              <a:gd name="T39" fmla="*/ 75 h 75"/>
              <a:gd name="T40" fmla="*/ 125 w 160"/>
              <a:gd name="T41" fmla="*/ 75 h 75"/>
              <a:gd name="T42" fmla="*/ 160 w 160"/>
              <a:gd name="T43" fmla="*/ 37 h 75"/>
              <a:gd name="T44" fmla="*/ 125 w 160"/>
              <a:gd name="T45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0" h="75">
                <a:moveTo>
                  <a:pt x="125" y="59"/>
                </a:moveTo>
                <a:cubicBezTo>
                  <a:pt x="114" y="59"/>
                  <a:pt x="105" y="49"/>
                  <a:pt x="105" y="37"/>
                </a:cubicBezTo>
                <a:cubicBezTo>
                  <a:pt x="105" y="26"/>
                  <a:pt x="114" y="16"/>
                  <a:pt x="125" y="16"/>
                </a:cubicBezTo>
                <a:cubicBezTo>
                  <a:pt x="136" y="16"/>
                  <a:pt x="145" y="26"/>
                  <a:pt x="145" y="37"/>
                </a:cubicBezTo>
                <a:cubicBezTo>
                  <a:pt x="145" y="49"/>
                  <a:pt x="136" y="59"/>
                  <a:pt x="125" y="59"/>
                </a:cubicBezTo>
                <a:close/>
                <a:moveTo>
                  <a:pt x="35" y="59"/>
                </a:moveTo>
                <a:cubicBezTo>
                  <a:pt x="24" y="59"/>
                  <a:pt x="15" y="49"/>
                  <a:pt x="15" y="37"/>
                </a:cubicBezTo>
                <a:cubicBezTo>
                  <a:pt x="15" y="26"/>
                  <a:pt x="24" y="16"/>
                  <a:pt x="35" y="16"/>
                </a:cubicBezTo>
                <a:cubicBezTo>
                  <a:pt x="46" y="16"/>
                  <a:pt x="55" y="26"/>
                  <a:pt x="55" y="37"/>
                </a:cubicBezTo>
                <a:cubicBezTo>
                  <a:pt x="55" y="49"/>
                  <a:pt x="46" y="59"/>
                  <a:pt x="35" y="59"/>
                </a:cubicBezTo>
                <a:close/>
                <a:moveTo>
                  <a:pt x="125" y="0"/>
                </a:moveTo>
                <a:cubicBezTo>
                  <a:pt x="105" y="0"/>
                  <a:pt x="90" y="16"/>
                  <a:pt x="90" y="37"/>
                </a:cubicBezTo>
                <a:cubicBezTo>
                  <a:pt x="90" y="43"/>
                  <a:pt x="91" y="47"/>
                  <a:pt x="93" y="52"/>
                </a:cubicBezTo>
                <a:cubicBezTo>
                  <a:pt x="94" y="55"/>
                  <a:pt x="93" y="58"/>
                  <a:pt x="90" y="58"/>
                </a:cubicBezTo>
                <a:cubicBezTo>
                  <a:pt x="70" y="58"/>
                  <a:pt x="70" y="58"/>
                  <a:pt x="70" y="58"/>
                </a:cubicBezTo>
                <a:cubicBezTo>
                  <a:pt x="66" y="58"/>
                  <a:pt x="65" y="55"/>
                  <a:pt x="67" y="52"/>
                </a:cubicBezTo>
                <a:cubicBezTo>
                  <a:pt x="69" y="47"/>
                  <a:pt x="70" y="43"/>
                  <a:pt x="70" y="36"/>
                </a:cubicBezTo>
                <a:cubicBezTo>
                  <a:pt x="70" y="16"/>
                  <a:pt x="54" y="0"/>
                  <a:pt x="35" y="0"/>
                </a:cubicBezTo>
                <a:cubicBezTo>
                  <a:pt x="15" y="0"/>
                  <a:pt x="0" y="16"/>
                  <a:pt x="0" y="37"/>
                </a:cubicBezTo>
                <a:cubicBezTo>
                  <a:pt x="0" y="58"/>
                  <a:pt x="15" y="75"/>
                  <a:pt x="35" y="75"/>
                </a:cubicBezTo>
                <a:cubicBezTo>
                  <a:pt x="125" y="75"/>
                  <a:pt x="125" y="75"/>
                  <a:pt x="125" y="75"/>
                </a:cubicBezTo>
                <a:cubicBezTo>
                  <a:pt x="144" y="75"/>
                  <a:pt x="160" y="58"/>
                  <a:pt x="160" y="37"/>
                </a:cubicBezTo>
                <a:cubicBezTo>
                  <a:pt x="160" y="16"/>
                  <a:pt x="144" y="0"/>
                  <a:pt x="125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0F307C81-6089-818A-089C-D27464CC06E1}"/>
              </a:ext>
            </a:extLst>
          </p:cNvPr>
          <p:cNvSpPr>
            <a:spLocks noEditPoints="1"/>
          </p:cNvSpPr>
          <p:nvPr/>
        </p:nvSpPr>
        <p:spPr bwMode="auto">
          <a:xfrm>
            <a:off x="6273801" y="3025776"/>
            <a:ext cx="195263" cy="254000"/>
          </a:xfrm>
          <a:custGeom>
            <a:avLst/>
            <a:gdLst>
              <a:gd name="T0" fmla="*/ 67 w 123"/>
              <a:gd name="T1" fmla="*/ 30 h 160"/>
              <a:gd name="T2" fmla="*/ 67 w 123"/>
              <a:gd name="T3" fmla="*/ 20 h 160"/>
              <a:gd name="T4" fmla="*/ 85 w 123"/>
              <a:gd name="T5" fmla="*/ 20 h 160"/>
              <a:gd name="T6" fmla="*/ 85 w 123"/>
              <a:gd name="T7" fmla="*/ 9 h 160"/>
              <a:gd name="T8" fmla="*/ 77 w 123"/>
              <a:gd name="T9" fmla="*/ 0 h 160"/>
              <a:gd name="T10" fmla="*/ 47 w 123"/>
              <a:gd name="T11" fmla="*/ 0 h 160"/>
              <a:gd name="T12" fmla="*/ 38 w 123"/>
              <a:gd name="T13" fmla="*/ 9 h 160"/>
              <a:gd name="T14" fmla="*/ 38 w 123"/>
              <a:gd name="T15" fmla="*/ 20 h 160"/>
              <a:gd name="T16" fmla="*/ 57 w 123"/>
              <a:gd name="T17" fmla="*/ 20 h 160"/>
              <a:gd name="T18" fmla="*/ 57 w 123"/>
              <a:gd name="T19" fmla="*/ 30 h 160"/>
              <a:gd name="T20" fmla="*/ 0 w 123"/>
              <a:gd name="T21" fmla="*/ 95 h 160"/>
              <a:gd name="T22" fmla="*/ 61 w 123"/>
              <a:gd name="T23" fmla="*/ 160 h 160"/>
              <a:gd name="T24" fmla="*/ 123 w 123"/>
              <a:gd name="T25" fmla="*/ 95 h 160"/>
              <a:gd name="T26" fmla="*/ 67 w 123"/>
              <a:gd name="T27" fmla="*/ 30 h 160"/>
              <a:gd name="T28" fmla="*/ 95 w 123"/>
              <a:gd name="T29" fmla="*/ 131 h 160"/>
              <a:gd name="T30" fmla="*/ 61 w 123"/>
              <a:gd name="T31" fmla="*/ 145 h 160"/>
              <a:gd name="T32" fmla="*/ 28 w 123"/>
              <a:gd name="T33" fmla="*/ 131 h 160"/>
              <a:gd name="T34" fmla="*/ 15 w 123"/>
              <a:gd name="T35" fmla="*/ 95 h 160"/>
              <a:gd name="T36" fmla="*/ 28 w 123"/>
              <a:gd name="T37" fmla="*/ 60 h 160"/>
              <a:gd name="T38" fmla="*/ 60 w 123"/>
              <a:gd name="T39" fmla="*/ 45 h 160"/>
              <a:gd name="T40" fmla="*/ 57 w 123"/>
              <a:gd name="T41" fmla="*/ 94 h 160"/>
              <a:gd name="T42" fmla="*/ 61 w 123"/>
              <a:gd name="T43" fmla="*/ 100 h 160"/>
              <a:gd name="T44" fmla="*/ 67 w 123"/>
              <a:gd name="T45" fmla="*/ 94 h 160"/>
              <a:gd name="T46" fmla="*/ 64 w 123"/>
              <a:gd name="T47" fmla="*/ 45 h 160"/>
              <a:gd name="T48" fmla="*/ 95 w 123"/>
              <a:gd name="T49" fmla="*/ 60 h 160"/>
              <a:gd name="T50" fmla="*/ 109 w 123"/>
              <a:gd name="T51" fmla="*/ 95 h 160"/>
              <a:gd name="T52" fmla="*/ 95 w 123"/>
              <a:gd name="T53" fmla="*/ 131 h 160"/>
              <a:gd name="T54" fmla="*/ 95 w 123"/>
              <a:gd name="T55" fmla="*/ 131 h 160"/>
              <a:gd name="T56" fmla="*/ 95 w 123"/>
              <a:gd name="T57" fmla="*/ 1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23" h="160">
                <a:moveTo>
                  <a:pt x="67" y="30"/>
                </a:moveTo>
                <a:cubicBezTo>
                  <a:pt x="67" y="20"/>
                  <a:pt x="67" y="20"/>
                  <a:pt x="67" y="20"/>
                </a:cubicBezTo>
                <a:cubicBezTo>
                  <a:pt x="85" y="20"/>
                  <a:pt x="85" y="20"/>
                  <a:pt x="85" y="20"/>
                </a:cubicBezTo>
                <a:cubicBezTo>
                  <a:pt x="85" y="9"/>
                  <a:pt x="85" y="9"/>
                  <a:pt x="85" y="9"/>
                </a:cubicBezTo>
                <a:cubicBezTo>
                  <a:pt x="85" y="4"/>
                  <a:pt x="81" y="0"/>
                  <a:pt x="77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2" y="0"/>
                  <a:pt x="38" y="4"/>
                  <a:pt x="38" y="9"/>
                </a:cubicBezTo>
                <a:cubicBezTo>
                  <a:pt x="38" y="20"/>
                  <a:pt x="38" y="20"/>
                  <a:pt x="38" y="20"/>
                </a:cubicBezTo>
                <a:cubicBezTo>
                  <a:pt x="57" y="20"/>
                  <a:pt x="57" y="20"/>
                  <a:pt x="57" y="20"/>
                </a:cubicBezTo>
                <a:cubicBezTo>
                  <a:pt x="57" y="30"/>
                  <a:pt x="57" y="30"/>
                  <a:pt x="57" y="30"/>
                </a:cubicBezTo>
                <a:cubicBezTo>
                  <a:pt x="26" y="32"/>
                  <a:pt x="0" y="61"/>
                  <a:pt x="0" y="95"/>
                </a:cubicBezTo>
                <a:cubicBezTo>
                  <a:pt x="0" y="131"/>
                  <a:pt x="28" y="160"/>
                  <a:pt x="61" y="160"/>
                </a:cubicBezTo>
                <a:cubicBezTo>
                  <a:pt x="96" y="160"/>
                  <a:pt x="123" y="131"/>
                  <a:pt x="123" y="95"/>
                </a:cubicBezTo>
                <a:cubicBezTo>
                  <a:pt x="123" y="61"/>
                  <a:pt x="98" y="32"/>
                  <a:pt x="67" y="30"/>
                </a:cubicBezTo>
                <a:close/>
                <a:moveTo>
                  <a:pt x="95" y="131"/>
                </a:moveTo>
                <a:cubicBezTo>
                  <a:pt x="86" y="140"/>
                  <a:pt x="74" y="145"/>
                  <a:pt x="61" y="145"/>
                </a:cubicBezTo>
                <a:cubicBezTo>
                  <a:pt x="50" y="145"/>
                  <a:pt x="38" y="140"/>
                  <a:pt x="28" y="131"/>
                </a:cubicBezTo>
                <a:cubicBezTo>
                  <a:pt x="19" y="121"/>
                  <a:pt x="15" y="109"/>
                  <a:pt x="15" y="95"/>
                </a:cubicBezTo>
                <a:cubicBezTo>
                  <a:pt x="15" y="81"/>
                  <a:pt x="19" y="69"/>
                  <a:pt x="28" y="60"/>
                </a:cubicBezTo>
                <a:cubicBezTo>
                  <a:pt x="37" y="51"/>
                  <a:pt x="49" y="45"/>
                  <a:pt x="60" y="45"/>
                </a:cubicBezTo>
                <a:cubicBezTo>
                  <a:pt x="57" y="94"/>
                  <a:pt x="57" y="94"/>
                  <a:pt x="57" y="94"/>
                </a:cubicBezTo>
                <a:cubicBezTo>
                  <a:pt x="57" y="99"/>
                  <a:pt x="59" y="100"/>
                  <a:pt x="61" y="100"/>
                </a:cubicBezTo>
                <a:cubicBezTo>
                  <a:pt x="65" y="100"/>
                  <a:pt x="67" y="99"/>
                  <a:pt x="67" y="94"/>
                </a:cubicBezTo>
                <a:cubicBezTo>
                  <a:pt x="64" y="45"/>
                  <a:pt x="64" y="45"/>
                  <a:pt x="64" y="45"/>
                </a:cubicBezTo>
                <a:cubicBezTo>
                  <a:pt x="75" y="45"/>
                  <a:pt x="86" y="51"/>
                  <a:pt x="95" y="60"/>
                </a:cubicBezTo>
                <a:cubicBezTo>
                  <a:pt x="105" y="69"/>
                  <a:pt x="109" y="81"/>
                  <a:pt x="109" y="95"/>
                </a:cubicBezTo>
                <a:cubicBezTo>
                  <a:pt x="109" y="109"/>
                  <a:pt x="105" y="121"/>
                  <a:pt x="95" y="131"/>
                </a:cubicBezTo>
                <a:close/>
                <a:moveTo>
                  <a:pt x="95" y="131"/>
                </a:moveTo>
                <a:cubicBezTo>
                  <a:pt x="95" y="131"/>
                  <a:pt x="95" y="131"/>
                  <a:pt x="95" y="13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EF47FDF8-53A3-1F7A-DB6B-7755F5EA56BA}"/>
              </a:ext>
            </a:extLst>
          </p:cNvPr>
          <p:cNvSpPr>
            <a:spLocks noEditPoints="1"/>
          </p:cNvSpPr>
          <p:nvPr/>
        </p:nvSpPr>
        <p:spPr bwMode="auto">
          <a:xfrm>
            <a:off x="5151438" y="3025776"/>
            <a:ext cx="238125" cy="254000"/>
          </a:xfrm>
          <a:custGeom>
            <a:avLst/>
            <a:gdLst>
              <a:gd name="T0" fmla="*/ 48 w 150"/>
              <a:gd name="T1" fmla="*/ 85 h 160"/>
              <a:gd name="T2" fmla="*/ 33 w 150"/>
              <a:gd name="T3" fmla="*/ 91 h 160"/>
              <a:gd name="T4" fmla="*/ 29 w 150"/>
              <a:gd name="T5" fmla="*/ 75 h 160"/>
              <a:gd name="T6" fmla="*/ 42 w 150"/>
              <a:gd name="T7" fmla="*/ 71 h 160"/>
              <a:gd name="T8" fmla="*/ 42 w 150"/>
              <a:gd name="T9" fmla="*/ 111 h 160"/>
              <a:gd name="T10" fmla="*/ 29 w 150"/>
              <a:gd name="T11" fmla="*/ 115 h 160"/>
              <a:gd name="T12" fmla="*/ 33 w 150"/>
              <a:gd name="T13" fmla="*/ 131 h 160"/>
              <a:gd name="T14" fmla="*/ 48 w 150"/>
              <a:gd name="T15" fmla="*/ 125 h 160"/>
              <a:gd name="T16" fmla="*/ 42 w 150"/>
              <a:gd name="T17" fmla="*/ 111 h 160"/>
              <a:gd name="T18" fmla="*/ 70 w 150"/>
              <a:gd name="T19" fmla="*/ 71 h 160"/>
              <a:gd name="T20" fmla="*/ 66 w 150"/>
              <a:gd name="T21" fmla="*/ 85 h 160"/>
              <a:gd name="T22" fmla="*/ 79 w 150"/>
              <a:gd name="T23" fmla="*/ 91 h 160"/>
              <a:gd name="T24" fmla="*/ 85 w 150"/>
              <a:gd name="T25" fmla="*/ 75 h 160"/>
              <a:gd name="T26" fmla="*/ 79 w 150"/>
              <a:gd name="T27" fmla="*/ 111 h 160"/>
              <a:gd name="T28" fmla="*/ 66 w 150"/>
              <a:gd name="T29" fmla="*/ 115 h 160"/>
              <a:gd name="T30" fmla="*/ 70 w 150"/>
              <a:gd name="T31" fmla="*/ 131 h 160"/>
              <a:gd name="T32" fmla="*/ 85 w 150"/>
              <a:gd name="T33" fmla="*/ 125 h 160"/>
              <a:gd name="T34" fmla="*/ 79 w 150"/>
              <a:gd name="T35" fmla="*/ 111 h 160"/>
              <a:gd name="T36" fmla="*/ 107 w 150"/>
              <a:gd name="T37" fmla="*/ 71 h 160"/>
              <a:gd name="T38" fmla="*/ 103 w 150"/>
              <a:gd name="T39" fmla="*/ 85 h 160"/>
              <a:gd name="T40" fmla="*/ 116 w 150"/>
              <a:gd name="T41" fmla="*/ 91 h 160"/>
              <a:gd name="T42" fmla="*/ 122 w 150"/>
              <a:gd name="T43" fmla="*/ 75 h 160"/>
              <a:gd name="T44" fmla="*/ 116 w 150"/>
              <a:gd name="T45" fmla="*/ 111 h 160"/>
              <a:gd name="T46" fmla="*/ 103 w 150"/>
              <a:gd name="T47" fmla="*/ 115 h 160"/>
              <a:gd name="T48" fmla="*/ 107 w 150"/>
              <a:gd name="T49" fmla="*/ 131 h 160"/>
              <a:gd name="T50" fmla="*/ 122 w 150"/>
              <a:gd name="T51" fmla="*/ 125 h 160"/>
              <a:gd name="T52" fmla="*/ 116 w 150"/>
              <a:gd name="T53" fmla="*/ 111 h 160"/>
              <a:gd name="T54" fmla="*/ 42 w 150"/>
              <a:gd name="T55" fmla="*/ 31 h 160"/>
              <a:gd name="T56" fmla="*/ 48 w 150"/>
              <a:gd name="T57" fmla="*/ 6 h 160"/>
              <a:gd name="T58" fmla="*/ 33 w 150"/>
              <a:gd name="T59" fmla="*/ 0 h 160"/>
              <a:gd name="T60" fmla="*/ 29 w 150"/>
              <a:gd name="T61" fmla="*/ 26 h 160"/>
              <a:gd name="T62" fmla="*/ 150 w 150"/>
              <a:gd name="T63" fmla="*/ 41 h 160"/>
              <a:gd name="T64" fmla="*/ 131 w 150"/>
              <a:gd name="T65" fmla="*/ 160 h 160"/>
              <a:gd name="T66" fmla="*/ 0 w 150"/>
              <a:gd name="T67" fmla="*/ 141 h 160"/>
              <a:gd name="T68" fmla="*/ 18 w 150"/>
              <a:gd name="T69" fmla="*/ 22 h 160"/>
              <a:gd name="T70" fmla="*/ 24 w 150"/>
              <a:gd name="T71" fmla="*/ 26 h 160"/>
              <a:gd name="T72" fmla="*/ 42 w 150"/>
              <a:gd name="T73" fmla="*/ 36 h 160"/>
              <a:gd name="T74" fmla="*/ 51 w 150"/>
              <a:gd name="T75" fmla="*/ 22 h 160"/>
              <a:gd name="T76" fmla="*/ 98 w 150"/>
              <a:gd name="T77" fmla="*/ 26 h 160"/>
              <a:gd name="T78" fmla="*/ 116 w 150"/>
              <a:gd name="T79" fmla="*/ 36 h 160"/>
              <a:gd name="T80" fmla="*/ 126 w 150"/>
              <a:gd name="T81" fmla="*/ 22 h 160"/>
              <a:gd name="T82" fmla="*/ 150 w 150"/>
              <a:gd name="T83" fmla="*/ 41 h 160"/>
              <a:gd name="T84" fmla="*/ 131 w 150"/>
              <a:gd name="T85" fmla="*/ 51 h 160"/>
              <a:gd name="T86" fmla="*/ 9 w 150"/>
              <a:gd name="T87" fmla="*/ 61 h 160"/>
              <a:gd name="T88" fmla="*/ 18 w 150"/>
              <a:gd name="T89" fmla="*/ 150 h 160"/>
              <a:gd name="T90" fmla="*/ 140 w 150"/>
              <a:gd name="T91" fmla="*/ 141 h 160"/>
              <a:gd name="T92" fmla="*/ 140 w 150"/>
              <a:gd name="T93" fmla="*/ 61 h 160"/>
              <a:gd name="T94" fmla="*/ 116 w 150"/>
              <a:gd name="T95" fmla="*/ 31 h 160"/>
              <a:gd name="T96" fmla="*/ 122 w 150"/>
              <a:gd name="T97" fmla="*/ 6 h 160"/>
              <a:gd name="T98" fmla="*/ 107 w 150"/>
              <a:gd name="T99" fmla="*/ 0 h 160"/>
              <a:gd name="T100" fmla="*/ 103 w 150"/>
              <a:gd name="T101" fmla="*/ 26 h 160"/>
              <a:gd name="T102" fmla="*/ 107 w 150"/>
              <a:gd name="T103" fmla="*/ 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0" h="160">
                <a:moveTo>
                  <a:pt x="48" y="75"/>
                </a:moveTo>
                <a:cubicBezTo>
                  <a:pt x="48" y="85"/>
                  <a:pt x="48" y="85"/>
                  <a:pt x="48" y="85"/>
                </a:cubicBezTo>
                <a:cubicBezTo>
                  <a:pt x="48" y="88"/>
                  <a:pt x="45" y="91"/>
                  <a:pt x="42" y="91"/>
                </a:cubicBezTo>
                <a:cubicBezTo>
                  <a:pt x="33" y="91"/>
                  <a:pt x="33" y="91"/>
                  <a:pt x="33" y="91"/>
                </a:cubicBezTo>
                <a:cubicBezTo>
                  <a:pt x="30" y="91"/>
                  <a:pt x="29" y="88"/>
                  <a:pt x="29" y="85"/>
                </a:cubicBezTo>
                <a:cubicBezTo>
                  <a:pt x="29" y="75"/>
                  <a:pt x="29" y="75"/>
                  <a:pt x="29" y="75"/>
                </a:cubicBezTo>
                <a:cubicBezTo>
                  <a:pt x="29" y="73"/>
                  <a:pt x="30" y="71"/>
                  <a:pt x="33" y="71"/>
                </a:cubicBezTo>
                <a:cubicBezTo>
                  <a:pt x="42" y="71"/>
                  <a:pt x="42" y="71"/>
                  <a:pt x="42" y="71"/>
                </a:cubicBezTo>
                <a:cubicBezTo>
                  <a:pt x="45" y="71"/>
                  <a:pt x="48" y="73"/>
                  <a:pt x="48" y="75"/>
                </a:cubicBezTo>
                <a:close/>
                <a:moveTo>
                  <a:pt x="42" y="111"/>
                </a:moveTo>
                <a:cubicBezTo>
                  <a:pt x="33" y="111"/>
                  <a:pt x="33" y="111"/>
                  <a:pt x="33" y="111"/>
                </a:cubicBezTo>
                <a:cubicBezTo>
                  <a:pt x="30" y="111"/>
                  <a:pt x="29" y="112"/>
                  <a:pt x="29" y="115"/>
                </a:cubicBezTo>
                <a:cubicBezTo>
                  <a:pt x="29" y="125"/>
                  <a:pt x="29" y="125"/>
                  <a:pt x="29" y="125"/>
                </a:cubicBezTo>
                <a:cubicBezTo>
                  <a:pt x="29" y="128"/>
                  <a:pt x="30" y="131"/>
                  <a:pt x="33" y="131"/>
                </a:cubicBezTo>
                <a:cubicBezTo>
                  <a:pt x="42" y="131"/>
                  <a:pt x="42" y="131"/>
                  <a:pt x="42" y="131"/>
                </a:cubicBezTo>
                <a:cubicBezTo>
                  <a:pt x="45" y="131"/>
                  <a:pt x="48" y="128"/>
                  <a:pt x="48" y="125"/>
                </a:cubicBezTo>
                <a:cubicBezTo>
                  <a:pt x="48" y="115"/>
                  <a:pt x="48" y="115"/>
                  <a:pt x="48" y="115"/>
                </a:cubicBezTo>
                <a:cubicBezTo>
                  <a:pt x="48" y="112"/>
                  <a:pt x="45" y="111"/>
                  <a:pt x="42" y="111"/>
                </a:cubicBezTo>
                <a:close/>
                <a:moveTo>
                  <a:pt x="79" y="71"/>
                </a:moveTo>
                <a:cubicBezTo>
                  <a:pt x="70" y="71"/>
                  <a:pt x="70" y="71"/>
                  <a:pt x="70" y="71"/>
                </a:cubicBezTo>
                <a:cubicBezTo>
                  <a:pt x="67" y="71"/>
                  <a:pt x="66" y="73"/>
                  <a:pt x="66" y="75"/>
                </a:cubicBezTo>
                <a:cubicBezTo>
                  <a:pt x="66" y="85"/>
                  <a:pt x="66" y="85"/>
                  <a:pt x="66" y="85"/>
                </a:cubicBezTo>
                <a:cubicBezTo>
                  <a:pt x="66" y="88"/>
                  <a:pt x="67" y="91"/>
                  <a:pt x="70" y="91"/>
                </a:cubicBezTo>
                <a:cubicBezTo>
                  <a:pt x="79" y="91"/>
                  <a:pt x="79" y="91"/>
                  <a:pt x="79" y="91"/>
                </a:cubicBezTo>
                <a:cubicBezTo>
                  <a:pt x="82" y="91"/>
                  <a:pt x="85" y="88"/>
                  <a:pt x="85" y="85"/>
                </a:cubicBezTo>
                <a:cubicBezTo>
                  <a:pt x="85" y="75"/>
                  <a:pt x="85" y="75"/>
                  <a:pt x="85" y="75"/>
                </a:cubicBezTo>
                <a:cubicBezTo>
                  <a:pt x="85" y="73"/>
                  <a:pt x="82" y="71"/>
                  <a:pt x="79" y="71"/>
                </a:cubicBezTo>
                <a:close/>
                <a:moveTo>
                  <a:pt x="79" y="111"/>
                </a:moveTo>
                <a:cubicBezTo>
                  <a:pt x="70" y="111"/>
                  <a:pt x="70" y="111"/>
                  <a:pt x="70" y="111"/>
                </a:cubicBezTo>
                <a:cubicBezTo>
                  <a:pt x="67" y="111"/>
                  <a:pt x="66" y="112"/>
                  <a:pt x="66" y="115"/>
                </a:cubicBezTo>
                <a:cubicBezTo>
                  <a:pt x="66" y="125"/>
                  <a:pt x="66" y="125"/>
                  <a:pt x="66" y="125"/>
                </a:cubicBezTo>
                <a:cubicBezTo>
                  <a:pt x="66" y="128"/>
                  <a:pt x="67" y="131"/>
                  <a:pt x="70" y="131"/>
                </a:cubicBezTo>
                <a:cubicBezTo>
                  <a:pt x="79" y="131"/>
                  <a:pt x="79" y="131"/>
                  <a:pt x="79" y="131"/>
                </a:cubicBezTo>
                <a:cubicBezTo>
                  <a:pt x="82" y="131"/>
                  <a:pt x="85" y="128"/>
                  <a:pt x="85" y="125"/>
                </a:cubicBezTo>
                <a:cubicBezTo>
                  <a:pt x="85" y="115"/>
                  <a:pt x="85" y="115"/>
                  <a:pt x="85" y="115"/>
                </a:cubicBezTo>
                <a:cubicBezTo>
                  <a:pt x="85" y="112"/>
                  <a:pt x="82" y="111"/>
                  <a:pt x="79" y="111"/>
                </a:cubicBezTo>
                <a:close/>
                <a:moveTo>
                  <a:pt x="116" y="71"/>
                </a:moveTo>
                <a:cubicBezTo>
                  <a:pt x="107" y="71"/>
                  <a:pt x="107" y="71"/>
                  <a:pt x="107" y="71"/>
                </a:cubicBezTo>
                <a:cubicBezTo>
                  <a:pt x="105" y="71"/>
                  <a:pt x="103" y="73"/>
                  <a:pt x="103" y="75"/>
                </a:cubicBezTo>
                <a:cubicBezTo>
                  <a:pt x="103" y="85"/>
                  <a:pt x="103" y="85"/>
                  <a:pt x="103" y="85"/>
                </a:cubicBezTo>
                <a:cubicBezTo>
                  <a:pt x="103" y="88"/>
                  <a:pt x="105" y="91"/>
                  <a:pt x="107" y="91"/>
                </a:cubicBezTo>
                <a:cubicBezTo>
                  <a:pt x="116" y="91"/>
                  <a:pt x="116" y="91"/>
                  <a:pt x="116" y="91"/>
                </a:cubicBezTo>
                <a:cubicBezTo>
                  <a:pt x="119" y="91"/>
                  <a:pt x="122" y="88"/>
                  <a:pt x="122" y="85"/>
                </a:cubicBezTo>
                <a:cubicBezTo>
                  <a:pt x="122" y="75"/>
                  <a:pt x="122" y="75"/>
                  <a:pt x="122" y="75"/>
                </a:cubicBezTo>
                <a:cubicBezTo>
                  <a:pt x="122" y="73"/>
                  <a:pt x="119" y="71"/>
                  <a:pt x="116" y="71"/>
                </a:cubicBezTo>
                <a:close/>
                <a:moveTo>
                  <a:pt x="116" y="111"/>
                </a:moveTo>
                <a:cubicBezTo>
                  <a:pt x="107" y="111"/>
                  <a:pt x="107" y="111"/>
                  <a:pt x="107" y="111"/>
                </a:cubicBezTo>
                <a:cubicBezTo>
                  <a:pt x="105" y="111"/>
                  <a:pt x="103" y="112"/>
                  <a:pt x="103" y="115"/>
                </a:cubicBezTo>
                <a:cubicBezTo>
                  <a:pt x="103" y="125"/>
                  <a:pt x="103" y="125"/>
                  <a:pt x="103" y="125"/>
                </a:cubicBezTo>
                <a:cubicBezTo>
                  <a:pt x="103" y="128"/>
                  <a:pt x="105" y="131"/>
                  <a:pt x="107" y="131"/>
                </a:cubicBezTo>
                <a:cubicBezTo>
                  <a:pt x="116" y="131"/>
                  <a:pt x="116" y="131"/>
                  <a:pt x="116" y="131"/>
                </a:cubicBezTo>
                <a:cubicBezTo>
                  <a:pt x="119" y="131"/>
                  <a:pt x="122" y="128"/>
                  <a:pt x="122" y="125"/>
                </a:cubicBezTo>
                <a:cubicBezTo>
                  <a:pt x="122" y="115"/>
                  <a:pt x="122" y="115"/>
                  <a:pt x="122" y="115"/>
                </a:cubicBezTo>
                <a:cubicBezTo>
                  <a:pt x="122" y="112"/>
                  <a:pt x="119" y="111"/>
                  <a:pt x="116" y="111"/>
                </a:cubicBezTo>
                <a:close/>
                <a:moveTo>
                  <a:pt x="33" y="31"/>
                </a:moveTo>
                <a:cubicBezTo>
                  <a:pt x="42" y="31"/>
                  <a:pt x="42" y="31"/>
                  <a:pt x="42" y="31"/>
                </a:cubicBezTo>
                <a:cubicBezTo>
                  <a:pt x="45" y="31"/>
                  <a:pt x="48" y="29"/>
                  <a:pt x="48" y="26"/>
                </a:cubicBezTo>
                <a:cubicBezTo>
                  <a:pt x="48" y="6"/>
                  <a:pt x="48" y="6"/>
                  <a:pt x="48" y="6"/>
                </a:cubicBezTo>
                <a:cubicBezTo>
                  <a:pt x="48" y="3"/>
                  <a:pt x="45" y="0"/>
                  <a:pt x="42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0" y="0"/>
                  <a:pt x="29" y="3"/>
                  <a:pt x="29" y="6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29"/>
                  <a:pt x="30" y="31"/>
                  <a:pt x="33" y="31"/>
                </a:cubicBezTo>
                <a:close/>
                <a:moveTo>
                  <a:pt x="150" y="41"/>
                </a:moveTo>
                <a:cubicBezTo>
                  <a:pt x="150" y="141"/>
                  <a:pt x="150" y="141"/>
                  <a:pt x="150" y="141"/>
                </a:cubicBezTo>
                <a:cubicBezTo>
                  <a:pt x="150" y="152"/>
                  <a:pt x="142" y="160"/>
                  <a:pt x="131" y="160"/>
                </a:cubicBezTo>
                <a:cubicBezTo>
                  <a:pt x="18" y="160"/>
                  <a:pt x="18" y="160"/>
                  <a:pt x="18" y="160"/>
                </a:cubicBezTo>
                <a:cubicBezTo>
                  <a:pt x="9" y="160"/>
                  <a:pt x="0" y="152"/>
                  <a:pt x="0" y="141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30"/>
                  <a:pt x="9" y="22"/>
                  <a:pt x="18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1"/>
                  <a:pt x="28" y="36"/>
                  <a:pt x="33" y="36"/>
                </a:cubicBezTo>
                <a:cubicBezTo>
                  <a:pt x="42" y="36"/>
                  <a:pt x="42" y="36"/>
                  <a:pt x="42" y="36"/>
                </a:cubicBezTo>
                <a:cubicBezTo>
                  <a:pt x="48" y="36"/>
                  <a:pt x="51" y="31"/>
                  <a:pt x="51" y="26"/>
                </a:cubicBezTo>
                <a:cubicBezTo>
                  <a:pt x="51" y="22"/>
                  <a:pt x="51" y="22"/>
                  <a:pt x="51" y="22"/>
                </a:cubicBezTo>
                <a:cubicBezTo>
                  <a:pt x="98" y="22"/>
                  <a:pt x="98" y="22"/>
                  <a:pt x="98" y="22"/>
                </a:cubicBezTo>
                <a:cubicBezTo>
                  <a:pt x="98" y="26"/>
                  <a:pt x="98" y="26"/>
                  <a:pt x="98" y="26"/>
                </a:cubicBezTo>
                <a:cubicBezTo>
                  <a:pt x="98" y="31"/>
                  <a:pt x="102" y="36"/>
                  <a:pt x="107" y="36"/>
                </a:cubicBezTo>
                <a:cubicBezTo>
                  <a:pt x="116" y="36"/>
                  <a:pt x="116" y="36"/>
                  <a:pt x="116" y="36"/>
                </a:cubicBezTo>
                <a:cubicBezTo>
                  <a:pt x="122" y="36"/>
                  <a:pt x="126" y="31"/>
                  <a:pt x="126" y="26"/>
                </a:cubicBezTo>
                <a:cubicBezTo>
                  <a:pt x="126" y="22"/>
                  <a:pt x="126" y="22"/>
                  <a:pt x="126" y="22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42" y="22"/>
                  <a:pt x="150" y="30"/>
                  <a:pt x="150" y="41"/>
                </a:cubicBezTo>
                <a:close/>
                <a:moveTo>
                  <a:pt x="140" y="61"/>
                </a:moveTo>
                <a:cubicBezTo>
                  <a:pt x="140" y="56"/>
                  <a:pt x="136" y="51"/>
                  <a:pt x="131" y="51"/>
                </a:cubicBezTo>
                <a:cubicBezTo>
                  <a:pt x="18" y="51"/>
                  <a:pt x="18" y="51"/>
                  <a:pt x="18" y="51"/>
                </a:cubicBezTo>
                <a:cubicBezTo>
                  <a:pt x="14" y="51"/>
                  <a:pt x="9" y="56"/>
                  <a:pt x="9" y="61"/>
                </a:cubicBezTo>
                <a:cubicBezTo>
                  <a:pt x="9" y="141"/>
                  <a:pt x="9" y="141"/>
                  <a:pt x="9" y="141"/>
                </a:cubicBezTo>
                <a:cubicBezTo>
                  <a:pt x="9" y="146"/>
                  <a:pt x="14" y="150"/>
                  <a:pt x="18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6" y="150"/>
                  <a:pt x="140" y="146"/>
                  <a:pt x="140" y="141"/>
                </a:cubicBezTo>
                <a:cubicBezTo>
                  <a:pt x="140" y="61"/>
                  <a:pt x="140" y="61"/>
                  <a:pt x="140" y="61"/>
                </a:cubicBezTo>
                <a:cubicBezTo>
                  <a:pt x="140" y="61"/>
                  <a:pt x="140" y="61"/>
                  <a:pt x="140" y="61"/>
                </a:cubicBezTo>
                <a:close/>
                <a:moveTo>
                  <a:pt x="107" y="31"/>
                </a:moveTo>
                <a:cubicBezTo>
                  <a:pt x="116" y="31"/>
                  <a:pt x="116" y="31"/>
                  <a:pt x="116" y="31"/>
                </a:cubicBezTo>
                <a:cubicBezTo>
                  <a:pt x="119" y="31"/>
                  <a:pt x="122" y="29"/>
                  <a:pt x="122" y="26"/>
                </a:cubicBezTo>
                <a:cubicBezTo>
                  <a:pt x="122" y="6"/>
                  <a:pt x="122" y="6"/>
                  <a:pt x="122" y="6"/>
                </a:cubicBezTo>
                <a:cubicBezTo>
                  <a:pt x="122" y="3"/>
                  <a:pt x="119" y="0"/>
                  <a:pt x="116" y="0"/>
                </a:cubicBezTo>
                <a:cubicBezTo>
                  <a:pt x="107" y="0"/>
                  <a:pt x="107" y="0"/>
                  <a:pt x="107" y="0"/>
                </a:cubicBezTo>
                <a:cubicBezTo>
                  <a:pt x="105" y="0"/>
                  <a:pt x="103" y="3"/>
                  <a:pt x="103" y="6"/>
                </a:cubicBezTo>
                <a:cubicBezTo>
                  <a:pt x="103" y="26"/>
                  <a:pt x="103" y="26"/>
                  <a:pt x="103" y="26"/>
                </a:cubicBezTo>
                <a:cubicBezTo>
                  <a:pt x="103" y="29"/>
                  <a:pt x="105" y="31"/>
                  <a:pt x="107" y="31"/>
                </a:cubicBezTo>
                <a:close/>
                <a:moveTo>
                  <a:pt x="107" y="31"/>
                </a:moveTo>
                <a:cubicBezTo>
                  <a:pt x="107" y="31"/>
                  <a:pt x="107" y="31"/>
                  <a:pt x="107" y="3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191A8F32-FBAC-67F7-9E2B-E0D2FB54D02D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3070226"/>
            <a:ext cx="254000" cy="166688"/>
          </a:xfrm>
          <a:custGeom>
            <a:avLst/>
            <a:gdLst>
              <a:gd name="T0" fmla="*/ 145 w 160"/>
              <a:gd name="T1" fmla="*/ 70 h 105"/>
              <a:gd name="T2" fmla="*/ 145 w 160"/>
              <a:gd name="T3" fmla="*/ 53 h 105"/>
              <a:gd name="T4" fmla="*/ 160 w 160"/>
              <a:gd name="T5" fmla="*/ 45 h 105"/>
              <a:gd name="T6" fmla="*/ 80 w 160"/>
              <a:gd name="T7" fmla="*/ 0 h 105"/>
              <a:gd name="T8" fmla="*/ 0 w 160"/>
              <a:gd name="T9" fmla="*/ 45 h 105"/>
              <a:gd name="T10" fmla="*/ 32 w 160"/>
              <a:gd name="T11" fmla="*/ 65 h 105"/>
              <a:gd name="T12" fmla="*/ 32 w 160"/>
              <a:gd name="T13" fmla="*/ 77 h 105"/>
              <a:gd name="T14" fmla="*/ 33 w 160"/>
              <a:gd name="T15" fmla="*/ 77 h 105"/>
              <a:gd name="T16" fmla="*/ 32 w 160"/>
              <a:gd name="T17" fmla="*/ 79 h 105"/>
              <a:gd name="T18" fmla="*/ 80 w 160"/>
              <a:gd name="T19" fmla="*/ 89 h 105"/>
              <a:gd name="T20" fmla="*/ 128 w 160"/>
              <a:gd name="T21" fmla="*/ 79 h 105"/>
              <a:gd name="T22" fmla="*/ 128 w 160"/>
              <a:gd name="T23" fmla="*/ 77 h 105"/>
              <a:gd name="T24" fmla="*/ 128 w 160"/>
              <a:gd name="T25" fmla="*/ 65 h 105"/>
              <a:gd name="T26" fmla="*/ 142 w 160"/>
              <a:gd name="T27" fmla="*/ 55 h 105"/>
              <a:gd name="T28" fmla="*/ 142 w 160"/>
              <a:gd name="T29" fmla="*/ 70 h 105"/>
              <a:gd name="T30" fmla="*/ 140 w 160"/>
              <a:gd name="T31" fmla="*/ 74 h 105"/>
              <a:gd name="T32" fmla="*/ 144 w 160"/>
              <a:gd name="T33" fmla="*/ 79 h 105"/>
              <a:gd name="T34" fmla="*/ 148 w 160"/>
              <a:gd name="T35" fmla="*/ 74 h 105"/>
              <a:gd name="T36" fmla="*/ 145 w 160"/>
              <a:gd name="T37" fmla="*/ 70 h 105"/>
              <a:gd name="T38" fmla="*/ 80 w 160"/>
              <a:gd name="T39" fmla="*/ 85 h 105"/>
              <a:gd name="T40" fmla="*/ 38 w 160"/>
              <a:gd name="T41" fmla="*/ 79 h 105"/>
              <a:gd name="T42" fmla="*/ 80 w 160"/>
              <a:gd name="T43" fmla="*/ 72 h 105"/>
              <a:gd name="T44" fmla="*/ 124 w 160"/>
              <a:gd name="T45" fmla="*/ 79 h 105"/>
              <a:gd name="T46" fmla="*/ 80 w 160"/>
              <a:gd name="T47" fmla="*/ 85 h 105"/>
              <a:gd name="T48" fmla="*/ 127 w 160"/>
              <a:gd name="T49" fmla="*/ 55 h 105"/>
              <a:gd name="T50" fmla="*/ 80 w 160"/>
              <a:gd name="T51" fmla="*/ 42 h 105"/>
              <a:gd name="T52" fmla="*/ 33 w 160"/>
              <a:gd name="T53" fmla="*/ 55 h 105"/>
              <a:gd name="T54" fmla="*/ 33 w 160"/>
              <a:gd name="T55" fmla="*/ 51 h 105"/>
              <a:gd name="T56" fmla="*/ 80 w 160"/>
              <a:gd name="T57" fmla="*/ 37 h 105"/>
              <a:gd name="T58" fmla="*/ 127 w 160"/>
              <a:gd name="T59" fmla="*/ 51 h 105"/>
              <a:gd name="T60" fmla="*/ 127 w 160"/>
              <a:gd name="T61" fmla="*/ 55 h 105"/>
              <a:gd name="T62" fmla="*/ 140 w 160"/>
              <a:gd name="T63" fmla="*/ 80 h 105"/>
              <a:gd name="T64" fmla="*/ 139 w 160"/>
              <a:gd name="T65" fmla="*/ 105 h 105"/>
              <a:gd name="T66" fmla="*/ 148 w 160"/>
              <a:gd name="T67" fmla="*/ 100 h 105"/>
              <a:gd name="T68" fmla="*/ 148 w 160"/>
              <a:gd name="T69" fmla="*/ 80 h 105"/>
              <a:gd name="T70" fmla="*/ 140 w 160"/>
              <a:gd name="T71" fmla="*/ 80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05">
                <a:moveTo>
                  <a:pt x="145" y="70"/>
                </a:moveTo>
                <a:cubicBezTo>
                  <a:pt x="145" y="53"/>
                  <a:pt x="145" y="53"/>
                  <a:pt x="145" y="53"/>
                </a:cubicBezTo>
                <a:cubicBezTo>
                  <a:pt x="160" y="45"/>
                  <a:pt x="160" y="45"/>
                  <a:pt x="160" y="45"/>
                </a:cubicBezTo>
                <a:cubicBezTo>
                  <a:pt x="80" y="0"/>
                  <a:pt x="80" y="0"/>
                  <a:pt x="80" y="0"/>
                </a:cubicBezTo>
                <a:cubicBezTo>
                  <a:pt x="0" y="45"/>
                  <a:pt x="0" y="45"/>
                  <a:pt x="0" y="45"/>
                </a:cubicBezTo>
                <a:cubicBezTo>
                  <a:pt x="32" y="65"/>
                  <a:pt x="32" y="65"/>
                  <a:pt x="32" y="65"/>
                </a:cubicBezTo>
                <a:cubicBezTo>
                  <a:pt x="32" y="77"/>
                  <a:pt x="32" y="77"/>
                  <a:pt x="32" y="77"/>
                </a:cubicBezTo>
                <a:cubicBezTo>
                  <a:pt x="33" y="77"/>
                  <a:pt x="33" y="77"/>
                  <a:pt x="33" y="77"/>
                </a:cubicBezTo>
                <a:cubicBezTo>
                  <a:pt x="32" y="77"/>
                  <a:pt x="32" y="79"/>
                  <a:pt x="32" y="79"/>
                </a:cubicBezTo>
                <a:cubicBezTo>
                  <a:pt x="32" y="84"/>
                  <a:pt x="53" y="89"/>
                  <a:pt x="80" y="89"/>
                </a:cubicBezTo>
                <a:cubicBezTo>
                  <a:pt x="107" y="89"/>
                  <a:pt x="128" y="84"/>
                  <a:pt x="128" y="79"/>
                </a:cubicBezTo>
                <a:cubicBezTo>
                  <a:pt x="128" y="77"/>
                  <a:pt x="128" y="77"/>
                  <a:pt x="128" y="77"/>
                </a:cubicBezTo>
                <a:cubicBezTo>
                  <a:pt x="128" y="65"/>
                  <a:pt x="128" y="65"/>
                  <a:pt x="128" y="65"/>
                </a:cubicBezTo>
                <a:cubicBezTo>
                  <a:pt x="142" y="55"/>
                  <a:pt x="142" y="55"/>
                  <a:pt x="142" y="55"/>
                </a:cubicBezTo>
                <a:cubicBezTo>
                  <a:pt x="142" y="70"/>
                  <a:pt x="142" y="70"/>
                  <a:pt x="142" y="70"/>
                </a:cubicBezTo>
                <a:cubicBezTo>
                  <a:pt x="141" y="70"/>
                  <a:pt x="140" y="72"/>
                  <a:pt x="140" y="74"/>
                </a:cubicBezTo>
                <a:cubicBezTo>
                  <a:pt x="140" y="76"/>
                  <a:pt x="141" y="79"/>
                  <a:pt x="144" y="79"/>
                </a:cubicBezTo>
                <a:cubicBezTo>
                  <a:pt x="146" y="79"/>
                  <a:pt x="148" y="76"/>
                  <a:pt x="148" y="74"/>
                </a:cubicBezTo>
                <a:cubicBezTo>
                  <a:pt x="148" y="72"/>
                  <a:pt x="147" y="70"/>
                  <a:pt x="145" y="70"/>
                </a:cubicBezTo>
                <a:close/>
                <a:moveTo>
                  <a:pt x="80" y="85"/>
                </a:moveTo>
                <a:cubicBezTo>
                  <a:pt x="56" y="85"/>
                  <a:pt x="38" y="82"/>
                  <a:pt x="38" y="79"/>
                </a:cubicBezTo>
                <a:cubicBezTo>
                  <a:pt x="38" y="75"/>
                  <a:pt x="56" y="72"/>
                  <a:pt x="80" y="72"/>
                </a:cubicBezTo>
                <a:cubicBezTo>
                  <a:pt x="104" y="72"/>
                  <a:pt x="124" y="75"/>
                  <a:pt x="124" y="79"/>
                </a:cubicBezTo>
                <a:cubicBezTo>
                  <a:pt x="124" y="82"/>
                  <a:pt x="104" y="85"/>
                  <a:pt x="80" y="85"/>
                </a:cubicBezTo>
                <a:close/>
                <a:moveTo>
                  <a:pt x="127" y="55"/>
                </a:moveTo>
                <a:cubicBezTo>
                  <a:pt x="125" y="51"/>
                  <a:pt x="113" y="42"/>
                  <a:pt x="80" y="42"/>
                </a:cubicBezTo>
                <a:cubicBezTo>
                  <a:pt x="47" y="42"/>
                  <a:pt x="37" y="51"/>
                  <a:pt x="33" y="55"/>
                </a:cubicBezTo>
                <a:cubicBezTo>
                  <a:pt x="33" y="51"/>
                  <a:pt x="33" y="51"/>
                  <a:pt x="33" y="51"/>
                </a:cubicBezTo>
                <a:cubicBezTo>
                  <a:pt x="33" y="51"/>
                  <a:pt x="43" y="37"/>
                  <a:pt x="80" y="37"/>
                </a:cubicBezTo>
                <a:cubicBezTo>
                  <a:pt x="119" y="37"/>
                  <a:pt x="127" y="51"/>
                  <a:pt x="127" y="51"/>
                </a:cubicBezTo>
                <a:lnTo>
                  <a:pt x="127" y="55"/>
                </a:lnTo>
                <a:close/>
                <a:moveTo>
                  <a:pt x="140" y="80"/>
                </a:moveTo>
                <a:cubicBezTo>
                  <a:pt x="139" y="105"/>
                  <a:pt x="139" y="105"/>
                  <a:pt x="139" y="105"/>
                </a:cubicBezTo>
                <a:cubicBezTo>
                  <a:pt x="144" y="96"/>
                  <a:pt x="148" y="100"/>
                  <a:pt x="148" y="10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3" y="82"/>
                  <a:pt x="140" y="80"/>
                  <a:pt x="140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E26D4A40-E91E-1210-25BF-19F2CBAE79F4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3060701"/>
            <a:ext cx="254000" cy="185738"/>
          </a:xfrm>
          <a:custGeom>
            <a:avLst/>
            <a:gdLst>
              <a:gd name="T0" fmla="*/ 105 w 160"/>
              <a:gd name="T1" fmla="*/ 63 h 117"/>
              <a:gd name="T2" fmla="*/ 80 w 160"/>
              <a:gd name="T3" fmla="*/ 90 h 117"/>
              <a:gd name="T4" fmla="*/ 55 w 160"/>
              <a:gd name="T5" fmla="*/ 63 h 117"/>
              <a:gd name="T6" fmla="*/ 80 w 160"/>
              <a:gd name="T7" fmla="*/ 37 h 117"/>
              <a:gd name="T8" fmla="*/ 105 w 160"/>
              <a:gd name="T9" fmla="*/ 63 h 117"/>
              <a:gd name="T10" fmla="*/ 160 w 160"/>
              <a:gd name="T11" fmla="*/ 21 h 117"/>
              <a:gd name="T12" fmla="*/ 160 w 160"/>
              <a:gd name="T13" fmla="*/ 106 h 117"/>
              <a:gd name="T14" fmla="*/ 150 w 160"/>
              <a:gd name="T15" fmla="*/ 117 h 117"/>
              <a:gd name="T16" fmla="*/ 10 w 160"/>
              <a:gd name="T17" fmla="*/ 117 h 117"/>
              <a:gd name="T18" fmla="*/ 0 w 160"/>
              <a:gd name="T19" fmla="*/ 106 h 117"/>
              <a:gd name="T20" fmla="*/ 0 w 160"/>
              <a:gd name="T21" fmla="*/ 21 h 117"/>
              <a:gd name="T22" fmla="*/ 10 w 160"/>
              <a:gd name="T23" fmla="*/ 11 h 117"/>
              <a:gd name="T24" fmla="*/ 20 w 160"/>
              <a:gd name="T25" fmla="*/ 11 h 117"/>
              <a:gd name="T26" fmla="*/ 31 w 160"/>
              <a:gd name="T27" fmla="*/ 0 h 117"/>
              <a:gd name="T28" fmla="*/ 40 w 160"/>
              <a:gd name="T29" fmla="*/ 0 h 117"/>
              <a:gd name="T30" fmla="*/ 50 w 160"/>
              <a:gd name="T31" fmla="*/ 11 h 117"/>
              <a:gd name="T32" fmla="*/ 150 w 160"/>
              <a:gd name="T33" fmla="*/ 11 h 117"/>
              <a:gd name="T34" fmla="*/ 160 w 160"/>
              <a:gd name="T35" fmla="*/ 21 h 117"/>
              <a:gd name="T36" fmla="*/ 115 w 160"/>
              <a:gd name="T37" fmla="*/ 63 h 117"/>
              <a:gd name="T38" fmla="*/ 80 w 160"/>
              <a:gd name="T39" fmla="*/ 27 h 117"/>
              <a:gd name="T40" fmla="*/ 45 w 160"/>
              <a:gd name="T41" fmla="*/ 63 h 117"/>
              <a:gd name="T42" fmla="*/ 80 w 160"/>
              <a:gd name="T43" fmla="*/ 100 h 117"/>
              <a:gd name="T44" fmla="*/ 115 w 160"/>
              <a:gd name="T45" fmla="*/ 63 h 117"/>
              <a:gd name="T46" fmla="*/ 139 w 160"/>
              <a:gd name="T47" fmla="*/ 21 h 117"/>
              <a:gd name="T48" fmla="*/ 119 w 160"/>
              <a:gd name="T49" fmla="*/ 21 h 117"/>
              <a:gd name="T50" fmla="*/ 119 w 160"/>
              <a:gd name="T51" fmla="*/ 32 h 117"/>
              <a:gd name="T52" fmla="*/ 139 w 160"/>
              <a:gd name="T53" fmla="*/ 32 h 117"/>
              <a:gd name="T54" fmla="*/ 139 w 160"/>
              <a:gd name="T55" fmla="*/ 21 h 117"/>
              <a:gd name="T56" fmla="*/ 139 w 160"/>
              <a:gd name="T57" fmla="*/ 21 h 117"/>
              <a:gd name="T58" fmla="*/ 139 w 160"/>
              <a:gd name="T59" fmla="*/ 21 h 117"/>
              <a:gd name="T60" fmla="*/ 139 w 160"/>
              <a:gd name="T61" fmla="*/ 21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0" h="117">
                <a:moveTo>
                  <a:pt x="105" y="63"/>
                </a:moveTo>
                <a:cubicBezTo>
                  <a:pt x="105" y="78"/>
                  <a:pt x="94" y="90"/>
                  <a:pt x="80" y="90"/>
                </a:cubicBezTo>
                <a:cubicBezTo>
                  <a:pt x="66" y="90"/>
                  <a:pt x="55" y="78"/>
                  <a:pt x="55" y="63"/>
                </a:cubicBezTo>
                <a:cubicBezTo>
                  <a:pt x="55" y="49"/>
                  <a:pt x="66" y="37"/>
                  <a:pt x="80" y="37"/>
                </a:cubicBezTo>
                <a:cubicBezTo>
                  <a:pt x="94" y="37"/>
                  <a:pt x="105" y="49"/>
                  <a:pt x="105" y="63"/>
                </a:cubicBezTo>
                <a:close/>
                <a:moveTo>
                  <a:pt x="160" y="21"/>
                </a:moveTo>
                <a:cubicBezTo>
                  <a:pt x="160" y="106"/>
                  <a:pt x="160" y="106"/>
                  <a:pt x="160" y="106"/>
                </a:cubicBezTo>
                <a:cubicBezTo>
                  <a:pt x="160" y="112"/>
                  <a:pt x="155" y="117"/>
                  <a:pt x="150" y="117"/>
                </a:cubicBezTo>
                <a:cubicBezTo>
                  <a:pt x="10" y="117"/>
                  <a:pt x="10" y="117"/>
                  <a:pt x="10" y="117"/>
                </a:cubicBezTo>
                <a:cubicBezTo>
                  <a:pt x="4" y="117"/>
                  <a:pt x="0" y="112"/>
                  <a:pt x="0" y="106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5"/>
                  <a:pt x="4" y="11"/>
                  <a:pt x="1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5"/>
                  <a:pt x="25" y="0"/>
                  <a:pt x="31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6" y="0"/>
                  <a:pt x="50" y="5"/>
                  <a:pt x="50" y="11"/>
                </a:cubicBezTo>
                <a:cubicBezTo>
                  <a:pt x="150" y="11"/>
                  <a:pt x="150" y="11"/>
                  <a:pt x="150" y="11"/>
                </a:cubicBezTo>
                <a:cubicBezTo>
                  <a:pt x="155" y="11"/>
                  <a:pt x="160" y="15"/>
                  <a:pt x="160" y="21"/>
                </a:cubicBezTo>
                <a:close/>
                <a:moveTo>
                  <a:pt x="115" y="63"/>
                </a:moveTo>
                <a:cubicBezTo>
                  <a:pt x="115" y="43"/>
                  <a:pt x="100" y="27"/>
                  <a:pt x="80" y="27"/>
                </a:cubicBezTo>
                <a:cubicBezTo>
                  <a:pt x="60" y="27"/>
                  <a:pt x="45" y="43"/>
                  <a:pt x="45" y="63"/>
                </a:cubicBezTo>
                <a:cubicBezTo>
                  <a:pt x="45" y="84"/>
                  <a:pt x="60" y="100"/>
                  <a:pt x="80" y="100"/>
                </a:cubicBezTo>
                <a:cubicBezTo>
                  <a:pt x="100" y="100"/>
                  <a:pt x="115" y="84"/>
                  <a:pt x="115" y="63"/>
                </a:cubicBezTo>
                <a:close/>
                <a:moveTo>
                  <a:pt x="139" y="21"/>
                </a:moveTo>
                <a:cubicBezTo>
                  <a:pt x="119" y="21"/>
                  <a:pt x="119" y="21"/>
                  <a:pt x="119" y="21"/>
                </a:cubicBezTo>
                <a:cubicBezTo>
                  <a:pt x="119" y="32"/>
                  <a:pt x="119" y="32"/>
                  <a:pt x="119" y="32"/>
                </a:cubicBezTo>
                <a:cubicBezTo>
                  <a:pt x="139" y="32"/>
                  <a:pt x="139" y="32"/>
                  <a:pt x="139" y="32"/>
                </a:cubicBezTo>
                <a:cubicBezTo>
                  <a:pt x="139" y="21"/>
                  <a:pt x="139" y="21"/>
                  <a:pt x="139" y="21"/>
                </a:cubicBezTo>
                <a:cubicBezTo>
                  <a:pt x="139" y="21"/>
                  <a:pt x="139" y="21"/>
                  <a:pt x="139" y="21"/>
                </a:cubicBezTo>
                <a:close/>
                <a:moveTo>
                  <a:pt x="139" y="21"/>
                </a:moveTo>
                <a:cubicBezTo>
                  <a:pt x="139" y="21"/>
                  <a:pt x="139" y="21"/>
                  <a:pt x="139" y="2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F72F887C-84B7-C254-46DE-E754F042230F}"/>
              </a:ext>
            </a:extLst>
          </p:cNvPr>
          <p:cNvSpPr>
            <a:spLocks noEditPoints="1"/>
          </p:cNvSpPr>
          <p:nvPr/>
        </p:nvSpPr>
        <p:spPr bwMode="auto">
          <a:xfrm>
            <a:off x="7904163" y="3019426"/>
            <a:ext cx="228600" cy="263525"/>
          </a:xfrm>
          <a:custGeom>
            <a:avLst/>
            <a:gdLst>
              <a:gd name="T0" fmla="*/ 141 w 144"/>
              <a:gd name="T1" fmla="*/ 81 h 166"/>
              <a:gd name="T2" fmla="*/ 131 w 144"/>
              <a:gd name="T3" fmla="*/ 78 h 166"/>
              <a:gd name="T4" fmla="*/ 128 w 144"/>
              <a:gd name="T5" fmla="*/ 69 h 166"/>
              <a:gd name="T6" fmla="*/ 119 w 144"/>
              <a:gd name="T7" fmla="*/ 70 h 166"/>
              <a:gd name="T8" fmla="*/ 115 w 144"/>
              <a:gd name="T9" fmla="*/ 60 h 166"/>
              <a:gd name="T10" fmla="*/ 111 w 144"/>
              <a:gd name="T11" fmla="*/ 58 h 166"/>
              <a:gd name="T12" fmla="*/ 105 w 144"/>
              <a:gd name="T13" fmla="*/ 56 h 166"/>
              <a:gd name="T14" fmla="*/ 105 w 144"/>
              <a:gd name="T15" fmla="*/ 54 h 166"/>
              <a:gd name="T16" fmla="*/ 105 w 144"/>
              <a:gd name="T17" fmla="*/ 49 h 166"/>
              <a:gd name="T18" fmla="*/ 87 w 144"/>
              <a:gd name="T19" fmla="*/ 11 h 166"/>
              <a:gd name="T20" fmla="*/ 37 w 144"/>
              <a:gd name="T21" fmla="*/ 21 h 166"/>
              <a:gd name="T22" fmla="*/ 20 w 144"/>
              <a:gd name="T23" fmla="*/ 88 h 166"/>
              <a:gd name="T24" fmla="*/ 13 w 144"/>
              <a:gd name="T25" fmla="*/ 101 h 166"/>
              <a:gd name="T26" fmla="*/ 56 w 144"/>
              <a:gd name="T27" fmla="*/ 163 h 166"/>
              <a:gd name="T28" fmla="*/ 79 w 144"/>
              <a:gd name="T29" fmla="*/ 147 h 166"/>
              <a:gd name="T30" fmla="*/ 44 w 144"/>
              <a:gd name="T31" fmla="*/ 81 h 166"/>
              <a:gd name="T32" fmla="*/ 36 w 144"/>
              <a:gd name="T33" fmla="*/ 78 h 166"/>
              <a:gd name="T34" fmla="*/ 17 w 144"/>
              <a:gd name="T35" fmla="*/ 44 h 166"/>
              <a:gd name="T36" fmla="*/ 45 w 144"/>
              <a:gd name="T37" fmla="*/ 69 h 166"/>
              <a:gd name="T38" fmla="*/ 121 w 144"/>
              <a:gd name="T39" fmla="*/ 108 h 166"/>
              <a:gd name="T40" fmla="*/ 140 w 144"/>
              <a:gd name="T41" fmla="*/ 103 h 166"/>
              <a:gd name="T42" fmla="*/ 144 w 144"/>
              <a:gd name="T43" fmla="*/ 83 h 166"/>
              <a:gd name="T44" fmla="*/ 36 w 144"/>
              <a:gd name="T45" fmla="*/ 93 h 166"/>
              <a:gd name="T46" fmla="*/ 27 w 144"/>
              <a:gd name="T47" fmla="*/ 98 h 166"/>
              <a:gd name="T48" fmla="*/ 27 w 144"/>
              <a:gd name="T49" fmla="*/ 97 h 166"/>
              <a:gd name="T50" fmla="*/ 34 w 144"/>
              <a:gd name="T51" fmla="*/ 97 h 166"/>
              <a:gd name="T52" fmla="*/ 36 w 144"/>
              <a:gd name="T53" fmla="*/ 93 h 166"/>
              <a:gd name="T54" fmla="*/ 49 w 144"/>
              <a:gd name="T55" fmla="*/ 37 h 166"/>
              <a:gd name="T56" fmla="*/ 48 w 144"/>
              <a:gd name="T57" fmla="*/ 33 h 166"/>
              <a:gd name="T58" fmla="*/ 51 w 144"/>
              <a:gd name="T59" fmla="*/ 23 h 166"/>
              <a:gd name="T60" fmla="*/ 59 w 144"/>
              <a:gd name="T61" fmla="*/ 23 h 166"/>
              <a:gd name="T62" fmla="*/ 60 w 144"/>
              <a:gd name="T63" fmla="*/ 36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4" h="166">
                <a:moveTo>
                  <a:pt x="143" y="81"/>
                </a:moveTo>
                <a:cubicBezTo>
                  <a:pt x="142" y="81"/>
                  <a:pt x="141" y="80"/>
                  <a:pt x="141" y="81"/>
                </a:cubicBezTo>
                <a:cubicBezTo>
                  <a:pt x="134" y="81"/>
                  <a:pt x="134" y="81"/>
                  <a:pt x="134" y="81"/>
                </a:cubicBezTo>
                <a:cubicBezTo>
                  <a:pt x="132" y="82"/>
                  <a:pt x="131" y="80"/>
                  <a:pt x="131" y="78"/>
                </a:cubicBezTo>
                <a:cubicBezTo>
                  <a:pt x="130" y="71"/>
                  <a:pt x="130" y="71"/>
                  <a:pt x="130" y="71"/>
                </a:cubicBezTo>
                <a:cubicBezTo>
                  <a:pt x="130" y="70"/>
                  <a:pt x="130" y="70"/>
                  <a:pt x="128" y="69"/>
                </a:cubicBezTo>
                <a:cubicBezTo>
                  <a:pt x="128" y="69"/>
                  <a:pt x="127" y="69"/>
                  <a:pt x="126" y="69"/>
                </a:cubicBezTo>
                <a:cubicBezTo>
                  <a:pt x="119" y="70"/>
                  <a:pt x="119" y="70"/>
                  <a:pt x="119" y="70"/>
                </a:cubicBezTo>
                <a:cubicBezTo>
                  <a:pt x="118" y="70"/>
                  <a:pt x="116" y="69"/>
                  <a:pt x="116" y="66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15" y="59"/>
                  <a:pt x="115" y="59"/>
                  <a:pt x="113" y="58"/>
                </a:cubicBezTo>
                <a:cubicBezTo>
                  <a:pt x="113" y="58"/>
                  <a:pt x="112" y="58"/>
                  <a:pt x="111" y="58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08" y="58"/>
                  <a:pt x="106" y="58"/>
                  <a:pt x="105" y="56"/>
                </a:cubicBezTo>
                <a:cubicBezTo>
                  <a:pt x="105" y="55"/>
                  <a:pt x="105" y="54"/>
                  <a:pt x="105" y="54"/>
                </a:cubicBezTo>
                <a:cubicBezTo>
                  <a:pt x="105" y="54"/>
                  <a:pt x="105" y="54"/>
                  <a:pt x="105" y="54"/>
                </a:cubicBezTo>
                <a:cubicBezTo>
                  <a:pt x="106" y="53"/>
                  <a:pt x="106" y="52"/>
                  <a:pt x="106" y="52"/>
                </a:cubicBezTo>
                <a:cubicBezTo>
                  <a:pt x="106" y="50"/>
                  <a:pt x="106" y="49"/>
                  <a:pt x="105" y="49"/>
                </a:cubicBezTo>
                <a:cubicBezTo>
                  <a:pt x="100" y="44"/>
                  <a:pt x="100" y="44"/>
                  <a:pt x="100" y="44"/>
                </a:cubicBezTo>
                <a:cubicBezTo>
                  <a:pt x="102" y="32"/>
                  <a:pt x="96" y="20"/>
                  <a:pt x="87" y="11"/>
                </a:cubicBezTo>
                <a:cubicBezTo>
                  <a:pt x="72" y="0"/>
                  <a:pt x="50" y="3"/>
                  <a:pt x="40" y="18"/>
                </a:cubicBezTo>
                <a:cubicBezTo>
                  <a:pt x="38" y="20"/>
                  <a:pt x="38" y="20"/>
                  <a:pt x="37" y="21"/>
                </a:cubicBezTo>
                <a:cubicBezTo>
                  <a:pt x="27" y="21"/>
                  <a:pt x="14" y="26"/>
                  <a:pt x="9" y="41"/>
                </a:cubicBezTo>
                <a:cubicBezTo>
                  <a:pt x="0" y="59"/>
                  <a:pt x="11" y="77"/>
                  <a:pt x="20" y="88"/>
                </a:cubicBezTo>
                <a:cubicBezTo>
                  <a:pt x="15" y="91"/>
                  <a:pt x="15" y="91"/>
                  <a:pt x="15" y="91"/>
                </a:cubicBezTo>
                <a:cubicBezTo>
                  <a:pt x="13" y="93"/>
                  <a:pt x="12" y="97"/>
                  <a:pt x="13" y="101"/>
                </a:cubicBezTo>
                <a:cubicBezTo>
                  <a:pt x="47" y="161"/>
                  <a:pt x="47" y="161"/>
                  <a:pt x="47" y="161"/>
                </a:cubicBezTo>
                <a:cubicBezTo>
                  <a:pt x="49" y="164"/>
                  <a:pt x="53" y="166"/>
                  <a:pt x="56" y="163"/>
                </a:cubicBezTo>
                <a:cubicBezTo>
                  <a:pt x="77" y="151"/>
                  <a:pt x="77" y="151"/>
                  <a:pt x="77" y="151"/>
                </a:cubicBezTo>
                <a:cubicBezTo>
                  <a:pt x="78" y="150"/>
                  <a:pt x="79" y="148"/>
                  <a:pt x="79" y="147"/>
                </a:cubicBezTo>
                <a:cubicBezTo>
                  <a:pt x="80" y="145"/>
                  <a:pt x="79" y="143"/>
                  <a:pt x="79" y="141"/>
                </a:cubicBezTo>
                <a:cubicBezTo>
                  <a:pt x="44" y="81"/>
                  <a:pt x="44" y="81"/>
                  <a:pt x="44" y="81"/>
                </a:cubicBezTo>
                <a:cubicBezTo>
                  <a:pt x="44" y="80"/>
                  <a:pt x="42" y="78"/>
                  <a:pt x="41" y="77"/>
                </a:cubicBezTo>
                <a:cubicBezTo>
                  <a:pt x="38" y="77"/>
                  <a:pt x="37" y="77"/>
                  <a:pt x="36" y="78"/>
                </a:cubicBezTo>
                <a:cubicBezTo>
                  <a:pt x="28" y="83"/>
                  <a:pt x="28" y="83"/>
                  <a:pt x="28" y="83"/>
                </a:cubicBezTo>
                <a:cubicBezTo>
                  <a:pt x="21" y="75"/>
                  <a:pt x="11" y="59"/>
                  <a:pt x="17" y="44"/>
                </a:cubicBezTo>
                <a:cubicBezTo>
                  <a:pt x="21" y="36"/>
                  <a:pt x="27" y="33"/>
                  <a:pt x="33" y="32"/>
                </a:cubicBezTo>
                <a:cubicBezTo>
                  <a:pt x="30" y="45"/>
                  <a:pt x="35" y="60"/>
                  <a:pt x="45" y="69"/>
                </a:cubicBezTo>
                <a:cubicBezTo>
                  <a:pt x="56" y="77"/>
                  <a:pt x="68" y="78"/>
                  <a:pt x="79" y="74"/>
                </a:cubicBezTo>
                <a:cubicBezTo>
                  <a:pt x="121" y="108"/>
                  <a:pt x="121" y="108"/>
                  <a:pt x="121" y="108"/>
                </a:cubicBezTo>
                <a:cubicBezTo>
                  <a:pt x="123" y="109"/>
                  <a:pt x="124" y="109"/>
                  <a:pt x="126" y="108"/>
                </a:cubicBezTo>
                <a:cubicBezTo>
                  <a:pt x="140" y="103"/>
                  <a:pt x="140" y="103"/>
                  <a:pt x="140" y="103"/>
                </a:cubicBezTo>
                <a:cubicBezTo>
                  <a:pt x="142" y="103"/>
                  <a:pt x="143" y="101"/>
                  <a:pt x="143" y="98"/>
                </a:cubicBezTo>
                <a:cubicBezTo>
                  <a:pt x="144" y="83"/>
                  <a:pt x="144" y="83"/>
                  <a:pt x="144" y="83"/>
                </a:cubicBezTo>
                <a:cubicBezTo>
                  <a:pt x="144" y="82"/>
                  <a:pt x="143" y="82"/>
                  <a:pt x="143" y="81"/>
                </a:cubicBezTo>
                <a:close/>
                <a:moveTo>
                  <a:pt x="36" y="93"/>
                </a:moveTo>
                <a:cubicBezTo>
                  <a:pt x="38" y="96"/>
                  <a:pt x="37" y="99"/>
                  <a:pt x="35" y="101"/>
                </a:cubicBezTo>
                <a:cubicBezTo>
                  <a:pt x="32" y="103"/>
                  <a:pt x="28" y="102"/>
                  <a:pt x="27" y="98"/>
                </a:cubicBezTo>
                <a:cubicBezTo>
                  <a:pt x="27" y="98"/>
                  <a:pt x="27" y="97"/>
                  <a:pt x="26" y="97"/>
                </a:cubicBezTo>
                <a:cubicBezTo>
                  <a:pt x="27" y="97"/>
                  <a:pt x="27" y="97"/>
                  <a:pt x="27" y="97"/>
                </a:cubicBezTo>
                <a:cubicBezTo>
                  <a:pt x="28" y="98"/>
                  <a:pt x="29" y="98"/>
                  <a:pt x="30" y="98"/>
                </a:cubicBezTo>
                <a:cubicBezTo>
                  <a:pt x="32" y="98"/>
                  <a:pt x="33" y="98"/>
                  <a:pt x="34" y="97"/>
                </a:cubicBezTo>
                <a:cubicBezTo>
                  <a:pt x="35" y="96"/>
                  <a:pt x="36" y="93"/>
                  <a:pt x="35" y="91"/>
                </a:cubicBezTo>
                <a:cubicBezTo>
                  <a:pt x="35" y="91"/>
                  <a:pt x="36" y="92"/>
                  <a:pt x="36" y="93"/>
                </a:cubicBezTo>
                <a:close/>
                <a:moveTo>
                  <a:pt x="60" y="36"/>
                </a:moveTo>
                <a:cubicBezTo>
                  <a:pt x="58" y="39"/>
                  <a:pt x="52" y="41"/>
                  <a:pt x="49" y="37"/>
                </a:cubicBezTo>
                <a:cubicBezTo>
                  <a:pt x="47" y="36"/>
                  <a:pt x="45" y="34"/>
                  <a:pt x="45" y="33"/>
                </a:cubicBezTo>
                <a:cubicBezTo>
                  <a:pt x="47" y="33"/>
                  <a:pt x="48" y="33"/>
                  <a:pt x="48" y="33"/>
                </a:cubicBezTo>
                <a:cubicBezTo>
                  <a:pt x="50" y="34"/>
                  <a:pt x="53" y="33"/>
                  <a:pt x="55" y="29"/>
                </a:cubicBezTo>
                <a:cubicBezTo>
                  <a:pt x="55" y="27"/>
                  <a:pt x="53" y="25"/>
                  <a:pt x="51" y="23"/>
                </a:cubicBezTo>
                <a:cubicBezTo>
                  <a:pt x="50" y="23"/>
                  <a:pt x="50" y="23"/>
                  <a:pt x="49" y="22"/>
                </a:cubicBezTo>
                <a:cubicBezTo>
                  <a:pt x="51" y="21"/>
                  <a:pt x="56" y="21"/>
                  <a:pt x="59" y="23"/>
                </a:cubicBezTo>
                <a:cubicBezTo>
                  <a:pt x="63" y="26"/>
                  <a:pt x="64" y="32"/>
                  <a:pt x="60" y="36"/>
                </a:cubicBezTo>
                <a:close/>
                <a:moveTo>
                  <a:pt x="60" y="36"/>
                </a:moveTo>
                <a:cubicBezTo>
                  <a:pt x="60" y="36"/>
                  <a:pt x="60" y="36"/>
                  <a:pt x="60" y="3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182930BC-201A-C9CD-0AB3-1F78F7EA825D}"/>
              </a:ext>
            </a:extLst>
          </p:cNvPr>
          <p:cNvSpPr>
            <a:spLocks noEditPoints="1"/>
          </p:cNvSpPr>
          <p:nvPr/>
        </p:nvSpPr>
        <p:spPr bwMode="auto">
          <a:xfrm>
            <a:off x="5697538" y="3025776"/>
            <a:ext cx="247650" cy="254000"/>
          </a:xfrm>
          <a:custGeom>
            <a:avLst/>
            <a:gdLst>
              <a:gd name="T0" fmla="*/ 60 w 156"/>
              <a:gd name="T1" fmla="*/ 67 h 160"/>
              <a:gd name="T2" fmla="*/ 57 w 156"/>
              <a:gd name="T3" fmla="*/ 45 h 160"/>
              <a:gd name="T4" fmla="*/ 27 w 156"/>
              <a:gd name="T5" fmla="*/ 35 h 160"/>
              <a:gd name="T6" fmla="*/ 30 w 156"/>
              <a:gd name="T7" fmla="*/ 14 h 160"/>
              <a:gd name="T8" fmla="*/ 64 w 156"/>
              <a:gd name="T9" fmla="*/ 29 h 160"/>
              <a:gd name="T10" fmla="*/ 2 w 156"/>
              <a:gd name="T11" fmla="*/ 9 h 160"/>
              <a:gd name="T12" fmla="*/ 10 w 156"/>
              <a:gd name="T13" fmla="*/ 40 h 160"/>
              <a:gd name="T14" fmla="*/ 3 w 156"/>
              <a:gd name="T15" fmla="*/ 66 h 160"/>
              <a:gd name="T16" fmla="*/ 14 w 156"/>
              <a:gd name="T17" fmla="*/ 92 h 160"/>
              <a:gd name="T18" fmla="*/ 146 w 156"/>
              <a:gd name="T19" fmla="*/ 40 h 160"/>
              <a:gd name="T20" fmla="*/ 153 w 156"/>
              <a:gd name="T21" fmla="*/ 9 h 160"/>
              <a:gd name="T22" fmla="*/ 92 w 156"/>
              <a:gd name="T23" fmla="*/ 29 h 160"/>
              <a:gd name="T24" fmla="*/ 124 w 156"/>
              <a:gd name="T25" fmla="*/ 14 h 160"/>
              <a:gd name="T26" fmla="*/ 129 w 156"/>
              <a:gd name="T27" fmla="*/ 35 h 160"/>
              <a:gd name="T28" fmla="*/ 97 w 156"/>
              <a:gd name="T29" fmla="*/ 58 h 160"/>
              <a:gd name="T30" fmla="*/ 140 w 156"/>
              <a:gd name="T31" fmla="*/ 92 h 160"/>
              <a:gd name="T32" fmla="*/ 153 w 156"/>
              <a:gd name="T33" fmla="*/ 66 h 160"/>
              <a:gd name="T34" fmla="*/ 62 w 156"/>
              <a:gd name="T35" fmla="*/ 58 h 160"/>
              <a:gd name="T36" fmla="*/ 92 w 156"/>
              <a:gd name="T37" fmla="*/ 58 h 160"/>
              <a:gd name="T38" fmla="*/ 77 w 156"/>
              <a:gd name="T39" fmla="*/ 30 h 160"/>
              <a:gd name="T40" fmla="*/ 62 w 156"/>
              <a:gd name="T41" fmla="*/ 58 h 160"/>
              <a:gd name="T42" fmla="*/ 91 w 156"/>
              <a:gd name="T43" fmla="*/ 72 h 160"/>
              <a:gd name="T44" fmla="*/ 64 w 156"/>
              <a:gd name="T45" fmla="*/ 72 h 160"/>
              <a:gd name="T46" fmla="*/ 3 w 156"/>
              <a:gd name="T47" fmla="*/ 131 h 160"/>
              <a:gd name="T48" fmla="*/ 8 w 156"/>
              <a:gd name="T49" fmla="*/ 136 h 160"/>
              <a:gd name="T50" fmla="*/ 27 w 156"/>
              <a:gd name="T51" fmla="*/ 133 h 160"/>
              <a:gd name="T52" fmla="*/ 42 w 156"/>
              <a:gd name="T53" fmla="*/ 157 h 160"/>
              <a:gd name="T54" fmla="*/ 47 w 156"/>
              <a:gd name="T55" fmla="*/ 159 h 160"/>
              <a:gd name="T56" fmla="*/ 77 w 156"/>
              <a:gd name="T57" fmla="*/ 88 h 160"/>
              <a:gd name="T58" fmla="*/ 108 w 156"/>
              <a:gd name="T59" fmla="*/ 159 h 160"/>
              <a:gd name="T60" fmla="*/ 112 w 156"/>
              <a:gd name="T61" fmla="*/ 157 h 160"/>
              <a:gd name="T62" fmla="*/ 128 w 156"/>
              <a:gd name="T63" fmla="*/ 133 h 160"/>
              <a:gd name="T64" fmla="*/ 148 w 156"/>
              <a:gd name="T65" fmla="*/ 136 h 160"/>
              <a:gd name="T66" fmla="*/ 151 w 156"/>
              <a:gd name="T67" fmla="*/ 1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6" h="160">
                <a:moveTo>
                  <a:pt x="14" y="92"/>
                </a:moveTo>
                <a:cubicBezTo>
                  <a:pt x="33" y="92"/>
                  <a:pt x="50" y="78"/>
                  <a:pt x="60" y="67"/>
                </a:cubicBezTo>
                <a:cubicBezTo>
                  <a:pt x="59" y="64"/>
                  <a:pt x="57" y="61"/>
                  <a:pt x="57" y="58"/>
                </a:cubicBezTo>
                <a:cubicBezTo>
                  <a:pt x="57" y="45"/>
                  <a:pt x="57" y="45"/>
                  <a:pt x="57" y="45"/>
                </a:cubicBezTo>
                <a:cubicBezTo>
                  <a:pt x="59" y="45"/>
                  <a:pt x="59" y="45"/>
                  <a:pt x="59" y="45"/>
                </a:cubicBezTo>
                <a:cubicBezTo>
                  <a:pt x="49" y="41"/>
                  <a:pt x="34" y="37"/>
                  <a:pt x="27" y="35"/>
                </a:cubicBezTo>
                <a:cubicBezTo>
                  <a:pt x="17" y="31"/>
                  <a:pt x="12" y="23"/>
                  <a:pt x="14" y="19"/>
                </a:cubicBezTo>
                <a:cubicBezTo>
                  <a:pt x="16" y="13"/>
                  <a:pt x="22" y="11"/>
                  <a:pt x="30" y="14"/>
                </a:cubicBezTo>
                <a:cubicBezTo>
                  <a:pt x="39" y="17"/>
                  <a:pt x="51" y="29"/>
                  <a:pt x="59" y="38"/>
                </a:cubicBezTo>
                <a:cubicBezTo>
                  <a:pt x="60" y="35"/>
                  <a:pt x="61" y="31"/>
                  <a:pt x="64" y="29"/>
                </a:cubicBezTo>
                <a:cubicBezTo>
                  <a:pt x="54" y="17"/>
                  <a:pt x="36" y="0"/>
                  <a:pt x="14" y="0"/>
                </a:cubicBezTo>
                <a:cubicBezTo>
                  <a:pt x="6" y="0"/>
                  <a:pt x="2" y="9"/>
                  <a:pt x="2" y="9"/>
                </a:cubicBezTo>
                <a:cubicBezTo>
                  <a:pt x="0" y="14"/>
                  <a:pt x="0" y="22"/>
                  <a:pt x="3" y="26"/>
                </a:cubicBezTo>
                <a:cubicBezTo>
                  <a:pt x="10" y="40"/>
                  <a:pt x="10" y="40"/>
                  <a:pt x="10" y="40"/>
                </a:cubicBezTo>
                <a:cubicBezTo>
                  <a:pt x="12" y="45"/>
                  <a:pt x="12" y="52"/>
                  <a:pt x="10" y="55"/>
                </a:cubicBezTo>
                <a:cubicBezTo>
                  <a:pt x="3" y="66"/>
                  <a:pt x="3" y="66"/>
                  <a:pt x="3" y="66"/>
                </a:cubicBezTo>
                <a:cubicBezTo>
                  <a:pt x="0" y="70"/>
                  <a:pt x="0" y="78"/>
                  <a:pt x="2" y="83"/>
                </a:cubicBezTo>
                <a:cubicBezTo>
                  <a:pt x="2" y="83"/>
                  <a:pt x="6" y="92"/>
                  <a:pt x="14" y="92"/>
                </a:cubicBezTo>
                <a:close/>
                <a:moveTo>
                  <a:pt x="146" y="55"/>
                </a:moveTo>
                <a:cubicBezTo>
                  <a:pt x="143" y="52"/>
                  <a:pt x="143" y="45"/>
                  <a:pt x="146" y="40"/>
                </a:cubicBezTo>
                <a:cubicBezTo>
                  <a:pt x="153" y="26"/>
                  <a:pt x="153" y="26"/>
                  <a:pt x="153" y="26"/>
                </a:cubicBezTo>
                <a:cubicBezTo>
                  <a:pt x="154" y="22"/>
                  <a:pt x="156" y="14"/>
                  <a:pt x="153" y="9"/>
                </a:cubicBezTo>
                <a:cubicBezTo>
                  <a:pt x="153" y="9"/>
                  <a:pt x="150" y="0"/>
                  <a:pt x="140" y="0"/>
                </a:cubicBezTo>
                <a:cubicBezTo>
                  <a:pt x="120" y="0"/>
                  <a:pt x="102" y="17"/>
                  <a:pt x="92" y="29"/>
                </a:cubicBezTo>
                <a:cubicBezTo>
                  <a:pt x="93" y="31"/>
                  <a:pt x="96" y="35"/>
                  <a:pt x="97" y="38"/>
                </a:cubicBezTo>
                <a:cubicBezTo>
                  <a:pt x="104" y="29"/>
                  <a:pt x="117" y="17"/>
                  <a:pt x="124" y="14"/>
                </a:cubicBezTo>
                <a:cubicBezTo>
                  <a:pt x="134" y="11"/>
                  <a:pt x="140" y="13"/>
                  <a:pt x="141" y="19"/>
                </a:cubicBezTo>
                <a:cubicBezTo>
                  <a:pt x="143" y="23"/>
                  <a:pt x="137" y="31"/>
                  <a:pt x="129" y="35"/>
                </a:cubicBezTo>
                <a:cubicBezTo>
                  <a:pt x="122" y="37"/>
                  <a:pt x="107" y="41"/>
                  <a:pt x="97" y="45"/>
                </a:cubicBezTo>
                <a:cubicBezTo>
                  <a:pt x="97" y="58"/>
                  <a:pt x="97" y="58"/>
                  <a:pt x="97" y="58"/>
                </a:cubicBezTo>
                <a:cubicBezTo>
                  <a:pt x="97" y="61"/>
                  <a:pt x="97" y="64"/>
                  <a:pt x="94" y="67"/>
                </a:cubicBezTo>
                <a:cubicBezTo>
                  <a:pt x="106" y="78"/>
                  <a:pt x="123" y="92"/>
                  <a:pt x="140" y="92"/>
                </a:cubicBezTo>
                <a:cubicBezTo>
                  <a:pt x="150" y="92"/>
                  <a:pt x="153" y="83"/>
                  <a:pt x="153" y="83"/>
                </a:cubicBezTo>
                <a:cubicBezTo>
                  <a:pt x="156" y="78"/>
                  <a:pt x="154" y="70"/>
                  <a:pt x="153" y="66"/>
                </a:cubicBezTo>
                <a:lnTo>
                  <a:pt x="146" y="55"/>
                </a:lnTo>
                <a:close/>
                <a:moveTo>
                  <a:pt x="62" y="58"/>
                </a:moveTo>
                <a:cubicBezTo>
                  <a:pt x="62" y="66"/>
                  <a:pt x="70" y="73"/>
                  <a:pt x="77" y="73"/>
                </a:cubicBezTo>
                <a:cubicBezTo>
                  <a:pt x="86" y="73"/>
                  <a:pt x="92" y="66"/>
                  <a:pt x="92" y="58"/>
                </a:cubicBezTo>
                <a:cubicBezTo>
                  <a:pt x="92" y="45"/>
                  <a:pt x="92" y="45"/>
                  <a:pt x="92" y="45"/>
                </a:cubicBezTo>
                <a:cubicBezTo>
                  <a:pt x="92" y="37"/>
                  <a:pt x="86" y="30"/>
                  <a:pt x="77" y="30"/>
                </a:cubicBezTo>
                <a:cubicBezTo>
                  <a:pt x="70" y="30"/>
                  <a:pt x="62" y="37"/>
                  <a:pt x="62" y="45"/>
                </a:cubicBezTo>
                <a:cubicBezTo>
                  <a:pt x="62" y="58"/>
                  <a:pt x="62" y="58"/>
                  <a:pt x="62" y="58"/>
                </a:cubicBezTo>
                <a:close/>
                <a:moveTo>
                  <a:pt x="132" y="98"/>
                </a:moveTo>
                <a:cubicBezTo>
                  <a:pt x="117" y="95"/>
                  <a:pt x="101" y="82"/>
                  <a:pt x="91" y="72"/>
                </a:cubicBezTo>
                <a:cubicBezTo>
                  <a:pt x="88" y="76"/>
                  <a:pt x="83" y="79"/>
                  <a:pt x="77" y="79"/>
                </a:cubicBezTo>
                <a:cubicBezTo>
                  <a:pt x="73" y="79"/>
                  <a:pt x="67" y="76"/>
                  <a:pt x="64" y="72"/>
                </a:cubicBezTo>
                <a:cubicBezTo>
                  <a:pt x="54" y="82"/>
                  <a:pt x="39" y="95"/>
                  <a:pt x="22" y="98"/>
                </a:cubicBezTo>
                <a:cubicBezTo>
                  <a:pt x="3" y="131"/>
                  <a:pt x="3" y="131"/>
                  <a:pt x="3" y="131"/>
                </a:cubicBezTo>
                <a:cubicBezTo>
                  <a:pt x="2" y="134"/>
                  <a:pt x="3" y="136"/>
                  <a:pt x="6" y="136"/>
                </a:cubicBezTo>
                <a:cubicBezTo>
                  <a:pt x="6" y="136"/>
                  <a:pt x="6" y="136"/>
                  <a:pt x="8" y="136"/>
                </a:cubicBezTo>
                <a:cubicBezTo>
                  <a:pt x="26" y="133"/>
                  <a:pt x="26" y="133"/>
                  <a:pt x="26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30" y="133"/>
                  <a:pt x="35" y="136"/>
                  <a:pt x="35" y="139"/>
                </a:cubicBezTo>
                <a:cubicBezTo>
                  <a:pt x="42" y="157"/>
                  <a:pt x="42" y="157"/>
                  <a:pt x="42" y="157"/>
                </a:cubicBezTo>
                <a:cubicBezTo>
                  <a:pt x="43" y="160"/>
                  <a:pt x="43" y="160"/>
                  <a:pt x="44" y="160"/>
                </a:cubicBezTo>
                <a:cubicBezTo>
                  <a:pt x="46" y="160"/>
                  <a:pt x="46" y="160"/>
                  <a:pt x="47" y="159"/>
                </a:cubicBezTo>
                <a:cubicBezTo>
                  <a:pt x="74" y="90"/>
                  <a:pt x="74" y="90"/>
                  <a:pt x="74" y="90"/>
                </a:cubicBezTo>
                <a:cubicBezTo>
                  <a:pt x="76" y="88"/>
                  <a:pt x="77" y="88"/>
                  <a:pt x="77" y="88"/>
                </a:cubicBezTo>
                <a:cubicBezTo>
                  <a:pt x="78" y="88"/>
                  <a:pt x="80" y="88"/>
                  <a:pt x="80" y="90"/>
                </a:cubicBezTo>
                <a:cubicBezTo>
                  <a:pt x="108" y="159"/>
                  <a:pt x="108" y="159"/>
                  <a:pt x="108" y="159"/>
                </a:cubicBezTo>
                <a:cubicBezTo>
                  <a:pt x="108" y="160"/>
                  <a:pt x="110" y="160"/>
                  <a:pt x="111" y="160"/>
                </a:cubicBezTo>
                <a:cubicBezTo>
                  <a:pt x="111" y="160"/>
                  <a:pt x="112" y="160"/>
                  <a:pt x="112" y="157"/>
                </a:cubicBezTo>
                <a:cubicBezTo>
                  <a:pt x="119" y="139"/>
                  <a:pt x="119" y="139"/>
                  <a:pt x="119" y="139"/>
                </a:cubicBezTo>
                <a:cubicBezTo>
                  <a:pt x="121" y="136"/>
                  <a:pt x="125" y="133"/>
                  <a:pt x="128" y="133"/>
                </a:cubicBezTo>
                <a:cubicBezTo>
                  <a:pt x="128" y="133"/>
                  <a:pt x="128" y="133"/>
                  <a:pt x="129" y="133"/>
                </a:cubicBezTo>
                <a:cubicBezTo>
                  <a:pt x="148" y="136"/>
                  <a:pt x="148" y="136"/>
                  <a:pt x="148" y="136"/>
                </a:cubicBezTo>
                <a:cubicBezTo>
                  <a:pt x="148" y="136"/>
                  <a:pt x="148" y="136"/>
                  <a:pt x="149" y="136"/>
                </a:cubicBezTo>
                <a:cubicBezTo>
                  <a:pt x="152" y="136"/>
                  <a:pt x="152" y="134"/>
                  <a:pt x="151" y="131"/>
                </a:cubicBezTo>
                <a:cubicBezTo>
                  <a:pt x="132" y="98"/>
                  <a:pt x="132" y="98"/>
                  <a:pt x="132" y="9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7405A57B-8A17-2B05-7D7B-E180876660EA}"/>
              </a:ext>
            </a:extLst>
          </p:cNvPr>
          <p:cNvSpPr>
            <a:spLocks noEditPoints="1"/>
          </p:cNvSpPr>
          <p:nvPr/>
        </p:nvSpPr>
        <p:spPr bwMode="auto">
          <a:xfrm>
            <a:off x="8455026" y="3025776"/>
            <a:ext cx="238125" cy="254000"/>
          </a:xfrm>
          <a:custGeom>
            <a:avLst/>
            <a:gdLst>
              <a:gd name="T0" fmla="*/ 123 w 150"/>
              <a:gd name="T1" fmla="*/ 0 h 160"/>
              <a:gd name="T2" fmla="*/ 28 w 150"/>
              <a:gd name="T3" fmla="*/ 0 h 160"/>
              <a:gd name="T4" fmla="*/ 28 w 150"/>
              <a:gd name="T5" fmla="*/ 70 h 160"/>
              <a:gd name="T6" fmla="*/ 123 w 150"/>
              <a:gd name="T7" fmla="*/ 70 h 160"/>
              <a:gd name="T8" fmla="*/ 123 w 150"/>
              <a:gd name="T9" fmla="*/ 0 h 160"/>
              <a:gd name="T10" fmla="*/ 113 w 150"/>
              <a:gd name="T11" fmla="*/ 61 h 160"/>
              <a:gd name="T12" fmla="*/ 37 w 150"/>
              <a:gd name="T13" fmla="*/ 61 h 160"/>
              <a:gd name="T14" fmla="*/ 37 w 150"/>
              <a:gd name="T15" fmla="*/ 9 h 160"/>
              <a:gd name="T16" fmla="*/ 113 w 150"/>
              <a:gd name="T17" fmla="*/ 9 h 160"/>
              <a:gd name="T18" fmla="*/ 113 w 150"/>
              <a:gd name="T19" fmla="*/ 61 h 160"/>
              <a:gd name="T20" fmla="*/ 131 w 150"/>
              <a:gd name="T21" fmla="*/ 70 h 160"/>
              <a:gd name="T22" fmla="*/ 131 w 150"/>
              <a:gd name="T23" fmla="*/ 80 h 160"/>
              <a:gd name="T24" fmla="*/ 20 w 150"/>
              <a:gd name="T25" fmla="*/ 80 h 160"/>
              <a:gd name="T26" fmla="*/ 20 w 150"/>
              <a:gd name="T27" fmla="*/ 70 h 160"/>
              <a:gd name="T28" fmla="*/ 0 w 150"/>
              <a:gd name="T29" fmla="*/ 89 h 160"/>
              <a:gd name="T30" fmla="*/ 0 w 150"/>
              <a:gd name="T31" fmla="*/ 150 h 160"/>
              <a:gd name="T32" fmla="*/ 10 w 150"/>
              <a:gd name="T33" fmla="*/ 160 h 160"/>
              <a:gd name="T34" fmla="*/ 141 w 150"/>
              <a:gd name="T35" fmla="*/ 160 h 160"/>
              <a:gd name="T36" fmla="*/ 150 w 150"/>
              <a:gd name="T37" fmla="*/ 150 h 160"/>
              <a:gd name="T38" fmla="*/ 150 w 150"/>
              <a:gd name="T39" fmla="*/ 89 h 160"/>
              <a:gd name="T40" fmla="*/ 131 w 150"/>
              <a:gd name="T41" fmla="*/ 70 h 160"/>
              <a:gd name="T42" fmla="*/ 123 w 150"/>
              <a:gd name="T43" fmla="*/ 141 h 160"/>
              <a:gd name="T44" fmla="*/ 113 w 150"/>
              <a:gd name="T45" fmla="*/ 150 h 160"/>
              <a:gd name="T46" fmla="*/ 38 w 150"/>
              <a:gd name="T47" fmla="*/ 150 h 160"/>
              <a:gd name="T48" fmla="*/ 28 w 150"/>
              <a:gd name="T49" fmla="*/ 141 h 160"/>
              <a:gd name="T50" fmla="*/ 28 w 150"/>
              <a:gd name="T51" fmla="*/ 130 h 160"/>
              <a:gd name="T52" fmla="*/ 123 w 150"/>
              <a:gd name="T53" fmla="*/ 130 h 160"/>
              <a:gd name="T54" fmla="*/ 123 w 150"/>
              <a:gd name="T55" fmla="*/ 141 h 160"/>
              <a:gd name="T56" fmla="*/ 136 w 150"/>
              <a:gd name="T57" fmla="*/ 111 h 160"/>
              <a:gd name="T58" fmla="*/ 126 w 150"/>
              <a:gd name="T59" fmla="*/ 111 h 160"/>
              <a:gd name="T60" fmla="*/ 123 w 150"/>
              <a:gd name="T61" fmla="*/ 105 h 160"/>
              <a:gd name="T62" fmla="*/ 126 w 150"/>
              <a:gd name="T63" fmla="*/ 100 h 160"/>
              <a:gd name="T64" fmla="*/ 136 w 150"/>
              <a:gd name="T65" fmla="*/ 100 h 160"/>
              <a:gd name="T66" fmla="*/ 141 w 150"/>
              <a:gd name="T67" fmla="*/ 105 h 160"/>
              <a:gd name="T68" fmla="*/ 136 w 150"/>
              <a:gd name="T69" fmla="*/ 111 h 160"/>
              <a:gd name="T70" fmla="*/ 103 w 150"/>
              <a:gd name="T71" fmla="*/ 21 h 160"/>
              <a:gd name="T72" fmla="*/ 48 w 150"/>
              <a:gd name="T73" fmla="*/ 21 h 160"/>
              <a:gd name="T74" fmla="*/ 48 w 150"/>
              <a:gd name="T75" fmla="*/ 30 h 160"/>
              <a:gd name="T76" fmla="*/ 103 w 150"/>
              <a:gd name="T77" fmla="*/ 30 h 160"/>
              <a:gd name="T78" fmla="*/ 103 w 150"/>
              <a:gd name="T79" fmla="*/ 21 h 160"/>
              <a:gd name="T80" fmla="*/ 103 w 150"/>
              <a:gd name="T81" fmla="*/ 39 h 160"/>
              <a:gd name="T82" fmla="*/ 48 w 150"/>
              <a:gd name="T83" fmla="*/ 39 h 160"/>
              <a:gd name="T84" fmla="*/ 48 w 150"/>
              <a:gd name="T85" fmla="*/ 50 h 160"/>
              <a:gd name="T86" fmla="*/ 103 w 150"/>
              <a:gd name="T87" fmla="*/ 50 h 160"/>
              <a:gd name="T88" fmla="*/ 103 w 150"/>
              <a:gd name="T89" fmla="*/ 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0" h="160">
                <a:moveTo>
                  <a:pt x="123" y="0"/>
                </a:moveTo>
                <a:cubicBezTo>
                  <a:pt x="28" y="0"/>
                  <a:pt x="28" y="0"/>
                  <a:pt x="28" y="0"/>
                </a:cubicBezTo>
                <a:cubicBezTo>
                  <a:pt x="28" y="70"/>
                  <a:pt x="28" y="70"/>
                  <a:pt x="28" y="70"/>
                </a:cubicBezTo>
                <a:cubicBezTo>
                  <a:pt x="123" y="70"/>
                  <a:pt x="123" y="70"/>
                  <a:pt x="123" y="70"/>
                </a:cubicBezTo>
                <a:lnTo>
                  <a:pt x="123" y="0"/>
                </a:lnTo>
                <a:close/>
                <a:moveTo>
                  <a:pt x="113" y="61"/>
                </a:moveTo>
                <a:cubicBezTo>
                  <a:pt x="37" y="61"/>
                  <a:pt x="37" y="61"/>
                  <a:pt x="37" y="61"/>
                </a:cubicBezTo>
                <a:cubicBezTo>
                  <a:pt x="37" y="9"/>
                  <a:pt x="37" y="9"/>
                  <a:pt x="37" y="9"/>
                </a:cubicBezTo>
                <a:cubicBezTo>
                  <a:pt x="113" y="9"/>
                  <a:pt x="113" y="9"/>
                  <a:pt x="113" y="9"/>
                </a:cubicBezTo>
                <a:lnTo>
                  <a:pt x="113" y="61"/>
                </a:lnTo>
                <a:close/>
                <a:moveTo>
                  <a:pt x="131" y="70"/>
                </a:moveTo>
                <a:cubicBezTo>
                  <a:pt x="131" y="80"/>
                  <a:pt x="131" y="80"/>
                  <a:pt x="131" y="80"/>
                </a:cubicBezTo>
                <a:cubicBezTo>
                  <a:pt x="20" y="80"/>
                  <a:pt x="20" y="80"/>
                  <a:pt x="20" y="80"/>
                </a:cubicBezTo>
                <a:cubicBezTo>
                  <a:pt x="20" y="70"/>
                  <a:pt x="20" y="70"/>
                  <a:pt x="20" y="70"/>
                </a:cubicBezTo>
                <a:cubicBezTo>
                  <a:pt x="9" y="70"/>
                  <a:pt x="0" y="79"/>
                  <a:pt x="0" y="89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5"/>
                  <a:pt x="5" y="160"/>
                  <a:pt x="10" y="160"/>
                </a:cubicBezTo>
                <a:cubicBezTo>
                  <a:pt x="141" y="160"/>
                  <a:pt x="141" y="160"/>
                  <a:pt x="141" y="160"/>
                </a:cubicBezTo>
                <a:cubicBezTo>
                  <a:pt x="146" y="160"/>
                  <a:pt x="150" y="155"/>
                  <a:pt x="150" y="150"/>
                </a:cubicBezTo>
                <a:cubicBezTo>
                  <a:pt x="150" y="89"/>
                  <a:pt x="150" y="89"/>
                  <a:pt x="150" y="89"/>
                </a:cubicBezTo>
                <a:cubicBezTo>
                  <a:pt x="150" y="79"/>
                  <a:pt x="141" y="70"/>
                  <a:pt x="131" y="70"/>
                </a:cubicBezTo>
                <a:close/>
                <a:moveTo>
                  <a:pt x="123" y="141"/>
                </a:moveTo>
                <a:cubicBezTo>
                  <a:pt x="123" y="146"/>
                  <a:pt x="118" y="150"/>
                  <a:pt x="113" y="150"/>
                </a:cubicBezTo>
                <a:cubicBezTo>
                  <a:pt x="38" y="150"/>
                  <a:pt x="38" y="150"/>
                  <a:pt x="38" y="150"/>
                </a:cubicBezTo>
                <a:cubicBezTo>
                  <a:pt x="33" y="150"/>
                  <a:pt x="28" y="146"/>
                  <a:pt x="28" y="141"/>
                </a:cubicBezTo>
                <a:cubicBezTo>
                  <a:pt x="28" y="130"/>
                  <a:pt x="28" y="130"/>
                  <a:pt x="28" y="130"/>
                </a:cubicBezTo>
                <a:cubicBezTo>
                  <a:pt x="123" y="130"/>
                  <a:pt x="123" y="130"/>
                  <a:pt x="123" y="130"/>
                </a:cubicBezTo>
                <a:lnTo>
                  <a:pt x="123" y="141"/>
                </a:lnTo>
                <a:close/>
                <a:moveTo>
                  <a:pt x="136" y="111"/>
                </a:moveTo>
                <a:cubicBezTo>
                  <a:pt x="126" y="111"/>
                  <a:pt x="126" y="111"/>
                  <a:pt x="126" y="111"/>
                </a:cubicBezTo>
                <a:cubicBezTo>
                  <a:pt x="125" y="111"/>
                  <a:pt x="123" y="107"/>
                  <a:pt x="123" y="105"/>
                </a:cubicBezTo>
                <a:cubicBezTo>
                  <a:pt x="123" y="102"/>
                  <a:pt x="125" y="100"/>
                  <a:pt x="126" y="100"/>
                </a:cubicBezTo>
                <a:cubicBezTo>
                  <a:pt x="136" y="100"/>
                  <a:pt x="136" y="100"/>
                  <a:pt x="136" y="100"/>
                </a:cubicBezTo>
                <a:cubicBezTo>
                  <a:pt x="140" y="100"/>
                  <a:pt x="141" y="102"/>
                  <a:pt x="141" y="105"/>
                </a:cubicBezTo>
                <a:cubicBezTo>
                  <a:pt x="141" y="107"/>
                  <a:pt x="140" y="111"/>
                  <a:pt x="136" y="111"/>
                </a:cubicBezTo>
                <a:close/>
                <a:moveTo>
                  <a:pt x="103" y="21"/>
                </a:moveTo>
                <a:cubicBezTo>
                  <a:pt x="48" y="21"/>
                  <a:pt x="48" y="21"/>
                  <a:pt x="48" y="21"/>
                </a:cubicBezTo>
                <a:cubicBezTo>
                  <a:pt x="48" y="30"/>
                  <a:pt x="48" y="30"/>
                  <a:pt x="48" y="30"/>
                </a:cubicBezTo>
                <a:cubicBezTo>
                  <a:pt x="103" y="30"/>
                  <a:pt x="103" y="30"/>
                  <a:pt x="103" y="30"/>
                </a:cubicBezTo>
                <a:lnTo>
                  <a:pt x="103" y="21"/>
                </a:lnTo>
                <a:close/>
                <a:moveTo>
                  <a:pt x="103" y="39"/>
                </a:moveTo>
                <a:cubicBezTo>
                  <a:pt x="48" y="39"/>
                  <a:pt x="48" y="39"/>
                  <a:pt x="48" y="39"/>
                </a:cubicBezTo>
                <a:cubicBezTo>
                  <a:pt x="48" y="50"/>
                  <a:pt x="48" y="50"/>
                  <a:pt x="48" y="50"/>
                </a:cubicBezTo>
                <a:cubicBezTo>
                  <a:pt x="103" y="50"/>
                  <a:pt x="103" y="50"/>
                  <a:pt x="103" y="50"/>
                </a:cubicBezTo>
                <a:lnTo>
                  <a:pt x="103" y="3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D6AC949A-476F-7DFF-1592-76132F55584B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5229226"/>
            <a:ext cx="252413" cy="254000"/>
          </a:xfrm>
          <a:custGeom>
            <a:avLst/>
            <a:gdLst>
              <a:gd name="T0" fmla="*/ 140 w 159"/>
              <a:gd name="T1" fmla="*/ 32 h 160"/>
              <a:gd name="T2" fmla="*/ 129 w 159"/>
              <a:gd name="T3" fmla="*/ 32 h 160"/>
              <a:gd name="T4" fmla="*/ 110 w 159"/>
              <a:gd name="T5" fmla="*/ 0 h 160"/>
              <a:gd name="T6" fmla="*/ 69 w 159"/>
              <a:gd name="T7" fmla="*/ 0 h 160"/>
              <a:gd name="T8" fmla="*/ 48 w 159"/>
              <a:gd name="T9" fmla="*/ 32 h 160"/>
              <a:gd name="T10" fmla="*/ 39 w 159"/>
              <a:gd name="T11" fmla="*/ 32 h 160"/>
              <a:gd name="T12" fmla="*/ 19 w 159"/>
              <a:gd name="T13" fmla="*/ 10 h 160"/>
              <a:gd name="T14" fmla="*/ 0 w 159"/>
              <a:gd name="T15" fmla="*/ 32 h 160"/>
              <a:gd name="T16" fmla="*/ 0 w 159"/>
              <a:gd name="T17" fmla="*/ 140 h 160"/>
              <a:gd name="T18" fmla="*/ 19 w 159"/>
              <a:gd name="T19" fmla="*/ 160 h 160"/>
              <a:gd name="T20" fmla="*/ 140 w 159"/>
              <a:gd name="T21" fmla="*/ 160 h 160"/>
              <a:gd name="T22" fmla="*/ 159 w 159"/>
              <a:gd name="T23" fmla="*/ 140 h 160"/>
              <a:gd name="T24" fmla="*/ 159 w 159"/>
              <a:gd name="T25" fmla="*/ 54 h 160"/>
              <a:gd name="T26" fmla="*/ 140 w 159"/>
              <a:gd name="T27" fmla="*/ 32 h 160"/>
              <a:gd name="T28" fmla="*/ 23 w 159"/>
              <a:gd name="T29" fmla="*/ 69 h 160"/>
              <a:gd name="T30" fmla="*/ 14 w 159"/>
              <a:gd name="T31" fmla="*/ 69 h 160"/>
              <a:gd name="T32" fmla="*/ 9 w 159"/>
              <a:gd name="T33" fmla="*/ 64 h 160"/>
              <a:gd name="T34" fmla="*/ 14 w 159"/>
              <a:gd name="T35" fmla="*/ 59 h 160"/>
              <a:gd name="T36" fmla="*/ 23 w 159"/>
              <a:gd name="T37" fmla="*/ 59 h 160"/>
              <a:gd name="T38" fmla="*/ 30 w 159"/>
              <a:gd name="T39" fmla="*/ 64 h 160"/>
              <a:gd name="T40" fmla="*/ 23 w 159"/>
              <a:gd name="T41" fmla="*/ 69 h 160"/>
              <a:gd name="T42" fmla="*/ 19 w 159"/>
              <a:gd name="T43" fmla="*/ 42 h 160"/>
              <a:gd name="T44" fmla="*/ 9 w 159"/>
              <a:gd name="T45" fmla="*/ 32 h 160"/>
              <a:gd name="T46" fmla="*/ 19 w 159"/>
              <a:gd name="T47" fmla="*/ 22 h 160"/>
              <a:gd name="T48" fmla="*/ 30 w 159"/>
              <a:gd name="T49" fmla="*/ 32 h 160"/>
              <a:gd name="T50" fmla="*/ 19 w 159"/>
              <a:gd name="T51" fmla="*/ 42 h 160"/>
              <a:gd name="T52" fmla="*/ 89 w 159"/>
              <a:gd name="T53" fmla="*/ 140 h 160"/>
              <a:gd name="T54" fmla="*/ 44 w 159"/>
              <a:gd name="T55" fmla="*/ 91 h 160"/>
              <a:gd name="T56" fmla="*/ 89 w 159"/>
              <a:gd name="T57" fmla="*/ 42 h 160"/>
              <a:gd name="T58" fmla="*/ 135 w 159"/>
              <a:gd name="T59" fmla="*/ 91 h 160"/>
              <a:gd name="T60" fmla="*/ 89 w 159"/>
              <a:gd name="T61" fmla="*/ 140 h 160"/>
              <a:gd name="T62" fmla="*/ 115 w 159"/>
              <a:gd name="T63" fmla="*/ 91 h 160"/>
              <a:gd name="T64" fmla="*/ 89 w 159"/>
              <a:gd name="T65" fmla="*/ 118 h 160"/>
              <a:gd name="T66" fmla="*/ 64 w 159"/>
              <a:gd name="T67" fmla="*/ 91 h 160"/>
              <a:gd name="T68" fmla="*/ 89 w 159"/>
              <a:gd name="T69" fmla="*/ 64 h 160"/>
              <a:gd name="T70" fmla="*/ 115 w 159"/>
              <a:gd name="T71" fmla="*/ 91 h 160"/>
              <a:gd name="T72" fmla="*/ 115 w 159"/>
              <a:gd name="T73" fmla="*/ 91 h 160"/>
              <a:gd name="T74" fmla="*/ 115 w 159"/>
              <a:gd name="T75" fmla="*/ 9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9" h="160">
                <a:moveTo>
                  <a:pt x="140" y="32"/>
                </a:moveTo>
                <a:cubicBezTo>
                  <a:pt x="129" y="32"/>
                  <a:pt x="129" y="32"/>
                  <a:pt x="129" y="32"/>
                </a:cubicBezTo>
                <a:cubicBezTo>
                  <a:pt x="110" y="0"/>
                  <a:pt x="110" y="0"/>
                  <a:pt x="110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48" y="32"/>
                  <a:pt x="48" y="32"/>
                  <a:pt x="48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9" y="20"/>
                  <a:pt x="30" y="10"/>
                  <a:pt x="19" y="10"/>
                </a:cubicBezTo>
                <a:cubicBezTo>
                  <a:pt x="8" y="10"/>
                  <a:pt x="0" y="20"/>
                  <a:pt x="0" y="32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52"/>
                  <a:pt x="8" y="160"/>
                  <a:pt x="19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51" y="160"/>
                  <a:pt x="159" y="152"/>
                  <a:pt x="159" y="140"/>
                </a:cubicBezTo>
                <a:cubicBezTo>
                  <a:pt x="159" y="54"/>
                  <a:pt x="159" y="54"/>
                  <a:pt x="159" y="54"/>
                </a:cubicBezTo>
                <a:cubicBezTo>
                  <a:pt x="159" y="42"/>
                  <a:pt x="151" y="32"/>
                  <a:pt x="140" y="32"/>
                </a:cubicBezTo>
                <a:close/>
                <a:moveTo>
                  <a:pt x="23" y="69"/>
                </a:moveTo>
                <a:cubicBezTo>
                  <a:pt x="14" y="69"/>
                  <a:pt x="14" y="69"/>
                  <a:pt x="14" y="69"/>
                </a:cubicBezTo>
                <a:cubicBezTo>
                  <a:pt x="11" y="69"/>
                  <a:pt x="9" y="68"/>
                  <a:pt x="9" y="64"/>
                </a:cubicBezTo>
                <a:cubicBezTo>
                  <a:pt x="9" y="61"/>
                  <a:pt x="11" y="59"/>
                  <a:pt x="14" y="59"/>
                </a:cubicBezTo>
                <a:cubicBezTo>
                  <a:pt x="23" y="59"/>
                  <a:pt x="23" y="59"/>
                  <a:pt x="23" y="59"/>
                </a:cubicBezTo>
                <a:cubicBezTo>
                  <a:pt x="26" y="59"/>
                  <a:pt x="30" y="61"/>
                  <a:pt x="30" y="64"/>
                </a:cubicBezTo>
                <a:cubicBezTo>
                  <a:pt x="30" y="68"/>
                  <a:pt x="26" y="69"/>
                  <a:pt x="23" y="69"/>
                </a:cubicBezTo>
                <a:close/>
                <a:moveTo>
                  <a:pt x="19" y="42"/>
                </a:moveTo>
                <a:cubicBezTo>
                  <a:pt x="14" y="42"/>
                  <a:pt x="9" y="39"/>
                  <a:pt x="9" y="32"/>
                </a:cubicBezTo>
                <a:cubicBezTo>
                  <a:pt x="9" y="25"/>
                  <a:pt x="14" y="22"/>
                  <a:pt x="19" y="22"/>
                </a:cubicBezTo>
                <a:cubicBezTo>
                  <a:pt x="25" y="22"/>
                  <a:pt x="30" y="25"/>
                  <a:pt x="30" y="32"/>
                </a:cubicBezTo>
                <a:cubicBezTo>
                  <a:pt x="30" y="39"/>
                  <a:pt x="25" y="42"/>
                  <a:pt x="19" y="42"/>
                </a:cubicBezTo>
                <a:close/>
                <a:moveTo>
                  <a:pt x="89" y="140"/>
                </a:moveTo>
                <a:cubicBezTo>
                  <a:pt x="64" y="140"/>
                  <a:pt x="44" y="118"/>
                  <a:pt x="44" y="91"/>
                </a:cubicBezTo>
                <a:cubicBezTo>
                  <a:pt x="44" y="64"/>
                  <a:pt x="64" y="42"/>
                  <a:pt x="89" y="42"/>
                </a:cubicBezTo>
                <a:cubicBezTo>
                  <a:pt x="115" y="42"/>
                  <a:pt x="135" y="64"/>
                  <a:pt x="135" y="91"/>
                </a:cubicBezTo>
                <a:cubicBezTo>
                  <a:pt x="135" y="118"/>
                  <a:pt x="115" y="140"/>
                  <a:pt x="89" y="140"/>
                </a:cubicBezTo>
                <a:close/>
                <a:moveTo>
                  <a:pt x="115" y="91"/>
                </a:moveTo>
                <a:cubicBezTo>
                  <a:pt x="115" y="106"/>
                  <a:pt x="104" y="118"/>
                  <a:pt x="89" y="118"/>
                </a:cubicBezTo>
                <a:cubicBezTo>
                  <a:pt x="75" y="118"/>
                  <a:pt x="64" y="106"/>
                  <a:pt x="64" y="91"/>
                </a:cubicBezTo>
                <a:cubicBezTo>
                  <a:pt x="64" y="76"/>
                  <a:pt x="75" y="64"/>
                  <a:pt x="89" y="64"/>
                </a:cubicBezTo>
                <a:cubicBezTo>
                  <a:pt x="104" y="64"/>
                  <a:pt x="115" y="76"/>
                  <a:pt x="115" y="91"/>
                </a:cubicBezTo>
                <a:close/>
                <a:moveTo>
                  <a:pt x="115" y="91"/>
                </a:moveTo>
                <a:cubicBezTo>
                  <a:pt x="115" y="91"/>
                  <a:pt x="115" y="91"/>
                  <a:pt x="115" y="9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09F1A048-F727-55EE-6A05-39F09EB940B1}"/>
              </a:ext>
            </a:extLst>
          </p:cNvPr>
          <p:cNvSpPr>
            <a:spLocks noEditPoints="1"/>
          </p:cNvSpPr>
          <p:nvPr/>
        </p:nvSpPr>
        <p:spPr bwMode="auto">
          <a:xfrm>
            <a:off x="6818313" y="5229226"/>
            <a:ext cx="207963" cy="254000"/>
          </a:xfrm>
          <a:custGeom>
            <a:avLst/>
            <a:gdLst>
              <a:gd name="T0" fmla="*/ 121 w 131"/>
              <a:gd name="T1" fmla="*/ 70 h 160"/>
              <a:gd name="T2" fmla="*/ 112 w 131"/>
              <a:gd name="T3" fmla="*/ 75 h 160"/>
              <a:gd name="T4" fmla="*/ 93 w 131"/>
              <a:gd name="T5" fmla="*/ 11 h 160"/>
              <a:gd name="T6" fmla="*/ 27 w 131"/>
              <a:gd name="T7" fmla="*/ 0 h 160"/>
              <a:gd name="T8" fmla="*/ 11 w 131"/>
              <a:gd name="T9" fmla="*/ 44 h 160"/>
              <a:gd name="T10" fmla="*/ 11 w 131"/>
              <a:gd name="T11" fmla="*/ 118 h 160"/>
              <a:gd name="T12" fmla="*/ 27 w 131"/>
              <a:gd name="T13" fmla="*/ 160 h 160"/>
              <a:gd name="T14" fmla="*/ 93 w 131"/>
              <a:gd name="T15" fmla="*/ 151 h 160"/>
              <a:gd name="T16" fmla="*/ 112 w 131"/>
              <a:gd name="T17" fmla="*/ 86 h 160"/>
              <a:gd name="T18" fmla="*/ 121 w 131"/>
              <a:gd name="T19" fmla="*/ 90 h 160"/>
              <a:gd name="T20" fmla="*/ 131 w 131"/>
              <a:gd name="T21" fmla="*/ 86 h 160"/>
              <a:gd name="T22" fmla="*/ 126 w 131"/>
              <a:gd name="T23" fmla="*/ 70 h 160"/>
              <a:gd name="T24" fmla="*/ 9 w 131"/>
              <a:gd name="T25" fmla="*/ 81 h 160"/>
              <a:gd name="T26" fmla="*/ 102 w 131"/>
              <a:gd name="T27" fmla="*/ 81 h 160"/>
              <a:gd name="T28" fmla="*/ 59 w 131"/>
              <a:gd name="T29" fmla="*/ 78 h 160"/>
              <a:gd name="T30" fmla="*/ 84 w 131"/>
              <a:gd name="T31" fmla="*/ 83 h 160"/>
              <a:gd name="T32" fmla="*/ 57 w 131"/>
              <a:gd name="T33" fmla="*/ 86 h 160"/>
              <a:gd name="T34" fmla="*/ 55 w 131"/>
              <a:gd name="T35" fmla="*/ 90 h 160"/>
              <a:gd name="T36" fmla="*/ 52 w 131"/>
              <a:gd name="T37" fmla="*/ 83 h 160"/>
              <a:gd name="T38" fmla="*/ 46 w 131"/>
              <a:gd name="T39" fmla="*/ 78 h 160"/>
              <a:gd name="T40" fmla="*/ 55 w 131"/>
              <a:gd name="T41" fmla="*/ 76 h 160"/>
              <a:gd name="T42" fmla="*/ 57 w 131"/>
              <a:gd name="T43" fmla="*/ 50 h 160"/>
              <a:gd name="T44" fmla="*/ 59 w 131"/>
              <a:gd name="T45" fmla="*/ 78 h 160"/>
              <a:gd name="T46" fmla="*/ 65 w 131"/>
              <a:gd name="T47" fmla="*/ 101 h 160"/>
              <a:gd name="T48" fmla="*/ 46 w 131"/>
              <a:gd name="T49" fmla="*/ 111 h 160"/>
              <a:gd name="T50" fmla="*/ 46 w 131"/>
              <a:gd name="T51" fmla="*/ 101 h 160"/>
              <a:gd name="T52" fmla="*/ 55 w 131"/>
              <a:gd name="T53" fmla="*/ 36 h 160"/>
              <a:gd name="T54" fmla="*/ 55 w 131"/>
              <a:gd name="T55" fmla="*/ 45 h 160"/>
              <a:gd name="T56" fmla="*/ 61 w 131"/>
              <a:gd name="T57" fmla="*/ 120 h 160"/>
              <a:gd name="T58" fmla="*/ 51 w 131"/>
              <a:gd name="T59" fmla="*/ 120 h 160"/>
              <a:gd name="T60" fmla="*/ 61 w 131"/>
              <a:gd name="T61" fmla="*/ 120 h 160"/>
              <a:gd name="T62" fmla="*/ 19 w 131"/>
              <a:gd name="T63" fmla="*/ 86 h 160"/>
              <a:gd name="T64" fmla="*/ 19 w 131"/>
              <a:gd name="T65" fmla="*/ 75 h 160"/>
              <a:gd name="T66" fmla="*/ 89 w 131"/>
              <a:gd name="T67" fmla="*/ 81 h 160"/>
              <a:gd name="T68" fmla="*/ 97 w 131"/>
              <a:gd name="T69" fmla="*/ 81 h 160"/>
              <a:gd name="T70" fmla="*/ 89 w 131"/>
              <a:gd name="T71" fmla="*/ 81 h 160"/>
              <a:gd name="T72" fmla="*/ 89 w 131"/>
              <a:gd name="T73" fmla="*/ 8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1" h="160">
                <a:moveTo>
                  <a:pt x="126" y="70"/>
                </a:moveTo>
                <a:cubicBezTo>
                  <a:pt x="121" y="70"/>
                  <a:pt x="121" y="70"/>
                  <a:pt x="121" y="70"/>
                </a:cubicBezTo>
                <a:cubicBezTo>
                  <a:pt x="119" y="70"/>
                  <a:pt x="116" y="73"/>
                  <a:pt x="116" y="75"/>
                </a:cubicBezTo>
                <a:cubicBezTo>
                  <a:pt x="112" y="75"/>
                  <a:pt x="112" y="75"/>
                  <a:pt x="112" y="75"/>
                </a:cubicBezTo>
                <a:cubicBezTo>
                  <a:pt x="110" y="64"/>
                  <a:pt x="106" y="51"/>
                  <a:pt x="99" y="44"/>
                </a:cubicBezTo>
                <a:cubicBezTo>
                  <a:pt x="97" y="33"/>
                  <a:pt x="96" y="22"/>
                  <a:pt x="93" y="11"/>
                </a:cubicBezTo>
                <a:cubicBezTo>
                  <a:pt x="84" y="0"/>
                  <a:pt x="84" y="0"/>
                  <a:pt x="84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19" y="11"/>
                  <a:pt x="19" y="11"/>
                  <a:pt x="19" y="11"/>
                </a:cubicBezTo>
                <a:cubicBezTo>
                  <a:pt x="16" y="22"/>
                  <a:pt x="13" y="33"/>
                  <a:pt x="11" y="44"/>
                </a:cubicBezTo>
                <a:cubicBezTo>
                  <a:pt x="4" y="53"/>
                  <a:pt x="0" y="67"/>
                  <a:pt x="0" y="81"/>
                </a:cubicBezTo>
                <a:cubicBezTo>
                  <a:pt x="0" y="95"/>
                  <a:pt x="4" y="107"/>
                  <a:pt x="11" y="118"/>
                </a:cubicBezTo>
                <a:cubicBezTo>
                  <a:pt x="13" y="129"/>
                  <a:pt x="16" y="140"/>
                  <a:pt x="19" y="151"/>
                </a:cubicBezTo>
                <a:cubicBezTo>
                  <a:pt x="27" y="160"/>
                  <a:pt x="27" y="160"/>
                  <a:pt x="27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93" y="151"/>
                  <a:pt x="93" y="151"/>
                  <a:pt x="93" y="151"/>
                </a:cubicBezTo>
                <a:cubicBezTo>
                  <a:pt x="96" y="140"/>
                  <a:pt x="97" y="129"/>
                  <a:pt x="99" y="118"/>
                </a:cubicBezTo>
                <a:cubicBezTo>
                  <a:pt x="106" y="109"/>
                  <a:pt x="110" y="98"/>
                  <a:pt x="112" y="86"/>
                </a:cubicBezTo>
                <a:cubicBezTo>
                  <a:pt x="116" y="86"/>
                  <a:pt x="116" y="86"/>
                  <a:pt x="116" y="86"/>
                </a:cubicBezTo>
                <a:cubicBezTo>
                  <a:pt x="116" y="89"/>
                  <a:pt x="119" y="90"/>
                  <a:pt x="121" y="90"/>
                </a:cubicBezTo>
                <a:cubicBezTo>
                  <a:pt x="126" y="90"/>
                  <a:pt x="126" y="90"/>
                  <a:pt x="126" y="90"/>
                </a:cubicBezTo>
                <a:cubicBezTo>
                  <a:pt x="128" y="90"/>
                  <a:pt x="131" y="89"/>
                  <a:pt x="131" y="86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31" y="73"/>
                  <a:pt x="128" y="70"/>
                  <a:pt x="126" y="70"/>
                </a:cubicBezTo>
                <a:close/>
                <a:moveTo>
                  <a:pt x="55" y="131"/>
                </a:moveTo>
                <a:cubicBezTo>
                  <a:pt x="30" y="131"/>
                  <a:pt x="9" y="107"/>
                  <a:pt x="9" y="81"/>
                </a:cubicBezTo>
                <a:cubicBezTo>
                  <a:pt x="9" y="53"/>
                  <a:pt x="30" y="31"/>
                  <a:pt x="55" y="31"/>
                </a:cubicBezTo>
                <a:cubicBezTo>
                  <a:pt x="81" y="31"/>
                  <a:pt x="102" y="53"/>
                  <a:pt x="102" y="81"/>
                </a:cubicBezTo>
                <a:cubicBezTo>
                  <a:pt x="102" y="107"/>
                  <a:pt x="81" y="131"/>
                  <a:pt x="55" y="131"/>
                </a:cubicBezTo>
                <a:close/>
                <a:moveTo>
                  <a:pt x="59" y="78"/>
                </a:moveTo>
                <a:cubicBezTo>
                  <a:pt x="84" y="78"/>
                  <a:pt x="84" y="78"/>
                  <a:pt x="84" y="78"/>
                </a:cubicBezTo>
                <a:cubicBezTo>
                  <a:pt x="84" y="83"/>
                  <a:pt x="84" y="83"/>
                  <a:pt x="84" y="83"/>
                </a:cubicBezTo>
                <a:cubicBezTo>
                  <a:pt x="59" y="83"/>
                  <a:pt x="59" y="83"/>
                  <a:pt x="59" y="83"/>
                </a:cubicBezTo>
                <a:cubicBezTo>
                  <a:pt x="59" y="84"/>
                  <a:pt x="58" y="86"/>
                  <a:pt x="57" y="86"/>
                </a:cubicBezTo>
                <a:cubicBezTo>
                  <a:pt x="57" y="90"/>
                  <a:pt x="57" y="90"/>
                  <a:pt x="57" y="90"/>
                </a:cubicBezTo>
                <a:cubicBezTo>
                  <a:pt x="55" y="90"/>
                  <a:pt x="55" y="90"/>
                  <a:pt x="55" y="90"/>
                </a:cubicBezTo>
                <a:cubicBezTo>
                  <a:pt x="55" y="86"/>
                  <a:pt x="55" y="86"/>
                  <a:pt x="55" y="86"/>
                </a:cubicBezTo>
                <a:cubicBezTo>
                  <a:pt x="54" y="86"/>
                  <a:pt x="52" y="84"/>
                  <a:pt x="52" y="83"/>
                </a:cubicBezTo>
                <a:cubicBezTo>
                  <a:pt x="46" y="83"/>
                  <a:pt x="46" y="83"/>
                  <a:pt x="46" y="83"/>
                </a:cubicBezTo>
                <a:cubicBezTo>
                  <a:pt x="46" y="78"/>
                  <a:pt x="46" y="78"/>
                  <a:pt x="46" y="78"/>
                </a:cubicBezTo>
                <a:cubicBezTo>
                  <a:pt x="52" y="78"/>
                  <a:pt x="52" y="78"/>
                  <a:pt x="52" y="78"/>
                </a:cubicBezTo>
                <a:cubicBezTo>
                  <a:pt x="52" y="76"/>
                  <a:pt x="54" y="76"/>
                  <a:pt x="55" y="76"/>
                </a:cubicBezTo>
                <a:cubicBezTo>
                  <a:pt x="55" y="50"/>
                  <a:pt x="55" y="50"/>
                  <a:pt x="55" y="50"/>
                </a:cubicBezTo>
                <a:cubicBezTo>
                  <a:pt x="57" y="50"/>
                  <a:pt x="57" y="50"/>
                  <a:pt x="57" y="50"/>
                </a:cubicBezTo>
                <a:cubicBezTo>
                  <a:pt x="57" y="76"/>
                  <a:pt x="57" y="76"/>
                  <a:pt x="57" y="76"/>
                </a:cubicBezTo>
                <a:cubicBezTo>
                  <a:pt x="58" y="76"/>
                  <a:pt x="59" y="76"/>
                  <a:pt x="59" y="78"/>
                </a:cubicBezTo>
                <a:close/>
                <a:moveTo>
                  <a:pt x="46" y="101"/>
                </a:moveTo>
                <a:cubicBezTo>
                  <a:pt x="65" y="101"/>
                  <a:pt x="65" y="101"/>
                  <a:pt x="65" y="101"/>
                </a:cubicBezTo>
                <a:cubicBezTo>
                  <a:pt x="65" y="111"/>
                  <a:pt x="65" y="111"/>
                  <a:pt x="65" y="111"/>
                </a:cubicBezTo>
                <a:cubicBezTo>
                  <a:pt x="46" y="111"/>
                  <a:pt x="46" y="111"/>
                  <a:pt x="46" y="111"/>
                </a:cubicBezTo>
                <a:cubicBezTo>
                  <a:pt x="46" y="101"/>
                  <a:pt x="46" y="101"/>
                  <a:pt x="46" y="101"/>
                </a:cubicBezTo>
                <a:cubicBezTo>
                  <a:pt x="46" y="101"/>
                  <a:pt x="46" y="101"/>
                  <a:pt x="46" y="101"/>
                </a:cubicBezTo>
                <a:close/>
                <a:moveTo>
                  <a:pt x="51" y="41"/>
                </a:moveTo>
                <a:cubicBezTo>
                  <a:pt x="51" y="38"/>
                  <a:pt x="54" y="36"/>
                  <a:pt x="55" y="36"/>
                </a:cubicBezTo>
                <a:cubicBezTo>
                  <a:pt x="58" y="36"/>
                  <a:pt x="61" y="38"/>
                  <a:pt x="61" y="41"/>
                </a:cubicBezTo>
                <a:cubicBezTo>
                  <a:pt x="61" y="44"/>
                  <a:pt x="58" y="45"/>
                  <a:pt x="55" y="45"/>
                </a:cubicBezTo>
                <a:cubicBezTo>
                  <a:pt x="54" y="45"/>
                  <a:pt x="51" y="44"/>
                  <a:pt x="51" y="41"/>
                </a:cubicBezTo>
                <a:close/>
                <a:moveTo>
                  <a:pt x="61" y="120"/>
                </a:moveTo>
                <a:cubicBezTo>
                  <a:pt x="61" y="123"/>
                  <a:pt x="58" y="126"/>
                  <a:pt x="55" y="126"/>
                </a:cubicBezTo>
                <a:cubicBezTo>
                  <a:pt x="54" y="126"/>
                  <a:pt x="51" y="123"/>
                  <a:pt x="51" y="120"/>
                </a:cubicBezTo>
                <a:cubicBezTo>
                  <a:pt x="51" y="118"/>
                  <a:pt x="54" y="115"/>
                  <a:pt x="55" y="115"/>
                </a:cubicBezTo>
                <a:cubicBezTo>
                  <a:pt x="58" y="115"/>
                  <a:pt x="61" y="118"/>
                  <a:pt x="61" y="120"/>
                </a:cubicBezTo>
                <a:close/>
                <a:moveTo>
                  <a:pt x="23" y="81"/>
                </a:moveTo>
                <a:cubicBezTo>
                  <a:pt x="23" y="83"/>
                  <a:pt x="20" y="86"/>
                  <a:pt x="19" y="86"/>
                </a:cubicBezTo>
                <a:cubicBezTo>
                  <a:pt x="16" y="86"/>
                  <a:pt x="13" y="83"/>
                  <a:pt x="13" y="81"/>
                </a:cubicBezTo>
                <a:cubicBezTo>
                  <a:pt x="13" y="78"/>
                  <a:pt x="16" y="75"/>
                  <a:pt x="19" y="75"/>
                </a:cubicBezTo>
                <a:cubicBezTo>
                  <a:pt x="20" y="75"/>
                  <a:pt x="23" y="78"/>
                  <a:pt x="23" y="81"/>
                </a:cubicBezTo>
                <a:close/>
                <a:moveTo>
                  <a:pt x="89" y="81"/>
                </a:moveTo>
                <a:cubicBezTo>
                  <a:pt x="89" y="78"/>
                  <a:pt x="90" y="75"/>
                  <a:pt x="93" y="75"/>
                </a:cubicBezTo>
                <a:cubicBezTo>
                  <a:pt x="96" y="75"/>
                  <a:pt x="97" y="78"/>
                  <a:pt x="97" y="81"/>
                </a:cubicBezTo>
                <a:cubicBezTo>
                  <a:pt x="97" y="83"/>
                  <a:pt x="96" y="86"/>
                  <a:pt x="93" y="86"/>
                </a:cubicBezTo>
                <a:cubicBezTo>
                  <a:pt x="90" y="86"/>
                  <a:pt x="89" y="83"/>
                  <a:pt x="89" y="81"/>
                </a:cubicBezTo>
                <a:close/>
                <a:moveTo>
                  <a:pt x="89" y="81"/>
                </a:moveTo>
                <a:cubicBezTo>
                  <a:pt x="89" y="81"/>
                  <a:pt x="89" y="81"/>
                  <a:pt x="89" y="8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7C7DC85B-690A-0631-A942-138D03CA5EDA}"/>
              </a:ext>
            </a:extLst>
          </p:cNvPr>
          <p:cNvSpPr>
            <a:spLocks noEditPoints="1"/>
          </p:cNvSpPr>
          <p:nvPr/>
        </p:nvSpPr>
        <p:spPr bwMode="auto">
          <a:xfrm>
            <a:off x="4037013" y="5232401"/>
            <a:ext cx="261938" cy="246063"/>
          </a:xfrm>
          <a:custGeom>
            <a:avLst/>
            <a:gdLst>
              <a:gd name="T0" fmla="*/ 141 w 165"/>
              <a:gd name="T1" fmla="*/ 138 h 155"/>
              <a:gd name="T2" fmla="*/ 141 w 165"/>
              <a:gd name="T3" fmla="*/ 103 h 155"/>
              <a:gd name="T4" fmla="*/ 119 w 165"/>
              <a:gd name="T5" fmla="*/ 68 h 155"/>
              <a:gd name="T6" fmla="*/ 119 w 165"/>
              <a:gd name="T7" fmla="*/ 51 h 155"/>
              <a:gd name="T8" fmla="*/ 108 w 165"/>
              <a:gd name="T9" fmla="*/ 40 h 155"/>
              <a:gd name="T10" fmla="*/ 98 w 165"/>
              <a:gd name="T11" fmla="*/ 51 h 155"/>
              <a:gd name="T12" fmla="*/ 85 w 165"/>
              <a:gd name="T13" fmla="*/ 66 h 155"/>
              <a:gd name="T14" fmla="*/ 69 w 165"/>
              <a:gd name="T15" fmla="*/ 51 h 155"/>
              <a:gd name="T16" fmla="*/ 59 w 165"/>
              <a:gd name="T17" fmla="*/ 40 h 155"/>
              <a:gd name="T18" fmla="*/ 48 w 165"/>
              <a:gd name="T19" fmla="*/ 51 h 155"/>
              <a:gd name="T20" fmla="*/ 48 w 165"/>
              <a:gd name="T21" fmla="*/ 69 h 155"/>
              <a:gd name="T22" fmla="*/ 28 w 165"/>
              <a:gd name="T23" fmla="*/ 103 h 155"/>
              <a:gd name="T24" fmla="*/ 28 w 165"/>
              <a:gd name="T25" fmla="*/ 138 h 155"/>
              <a:gd name="T26" fmla="*/ 23 w 165"/>
              <a:gd name="T27" fmla="*/ 146 h 155"/>
              <a:gd name="T28" fmla="*/ 31 w 165"/>
              <a:gd name="T29" fmla="*/ 155 h 155"/>
              <a:gd name="T30" fmla="*/ 138 w 165"/>
              <a:gd name="T31" fmla="*/ 155 h 155"/>
              <a:gd name="T32" fmla="*/ 147 w 165"/>
              <a:gd name="T33" fmla="*/ 146 h 155"/>
              <a:gd name="T34" fmla="*/ 141 w 165"/>
              <a:gd name="T35" fmla="*/ 138 h 155"/>
              <a:gd name="T36" fmla="*/ 85 w 165"/>
              <a:gd name="T37" fmla="*/ 123 h 155"/>
              <a:gd name="T38" fmla="*/ 66 w 165"/>
              <a:gd name="T39" fmla="*/ 103 h 155"/>
              <a:gd name="T40" fmla="*/ 85 w 165"/>
              <a:gd name="T41" fmla="*/ 83 h 155"/>
              <a:gd name="T42" fmla="*/ 102 w 165"/>
              <a:gd name="T43" fmla="*/ 103 h 155"/>
              <a:gd name="T44" fmla="*/ 85 w 165"/>
              <a:gd name="T45" fmla="*/ 123 h 155"/>
              <a:gd name="T46" fmla="*/ 94 w 165"/>
              <a:gd name="T47" fmla="*/ 103 h 155"/>
              <a:gd name="T48" fmla="*/ 84 w 165"/>
              <a:gd name="T49" fmla="*/ 113 h 155"/>
              <a:gd name="T50" fmla="*/ 74 w 165"/>
              <a:gd name="T51" fmla="*/ 103 h 155"/>
              <a:gd name="T52" fmla="*/ 84 w 165"/>
              <a:gd name="T53" fmla="*/ 92 h 155"/>
              <a:gd name="T54" fmla="*/ 94 w 165"/>
              <a:gd name="T55" fmla="*/ 103 h 155"/>
              <a:gd name="T56" fmla="*/ 162 w 165"/>
              <a:gd name="T57" fmla="*/ 46 h 155"/>
              <a:gd name="T58" fmla="*/ 162 w 165"/>
              <a:gd name="T59" fmla="*/ 46 h 155"/>
              <a:gd name="T60" fmla="*/ 162 w 165"/>
              <a:gd name="T61" fmla="*/ 48 h 155"/>
              <a:gd name="T62" fmla="*/ 162 w 165"/>
              <a:gd name="T63" fmla="*/ 48 h 155"/>
              <a:gd name="T64" fmla="*/ 162 w 165"/>
              <a:gd name="T65" fmla="*/ 49 h 155"/>
              <a:gd name="T66" fmla="*/ 161 w 165"/>
              <a:gd name="T67" fmla="*/ 52 h 155"/>
              <a:gd name="T68" fmla="*/ 161 w 165"/>
              <a:gd name="T69" fmla="*/ 52 h 155"/>
              <a:gd name="T70" fmla="*/ 145 w 165"/>
              <a:gd name="T71" fmla="*/ 61 h 155"/>
              <a:gd name="T72" fmla="*/ 132 w 165"/>
              <a:gd name="T73" fmla="*/ 55 h 155"/>
              <a:gd name="T74" fmla="*/ 121 w 165"/>
              <a:gd name="T75" fmla="*/ 31 h 155"/>
              <a:gd name="T76" fmla="*/ 121 w 165"/>
              <a:gd name="T77" fmla="*/ 29 h 155"/>
              <a:gd name="T78" fmla="*/ 45 w 165"/>
              <a:gd name="T79" fmla="*/ 31 h 155"/>
              <a:gd name="T80" fmla="*/ 45 w 165"/>
              <a:gd name="T81" fmla="*/ 32 h 155"/>
              <a:gd name="T82" fmla="*/ 35 w 165"/>
              <a:gd name="T83" fmla="*/ 57 h 155"/>
              <a:gd name="T84" fmla="*/ 21 w 165"/>
              <a:gd name="T85" fmla="*/ 61 h 155"/>
              <a:gd name="T86" fmla="*/ 3 w 165"/>
              <a:gd name="T87" fmla="*/ 49 h 155"/>
              <a:gd name="T88" fmla="*/ 78 w 165"/>
              <a:gd name="T89" fmla="*/ 2 h 155"/>
              <a:gd name="T90" fmla="*/ 162 w 165"/>
              <a:gd name="T91" fmla="*/ 46 h 155"/>
              <a:gd name="T92" fmla="*/ 162 w 165"/>
              <a:gd name="T93" fmla="*/ 46 h 155"/>
              <a:gd name="T94" fmla="*/ 162 w 165"/>
              <a:gd name="T95" fmla="*/ 46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5" h="155">
                <a:moveTo>
                  <a:pt x="141" y="138"/>
                </a:moveTo>
                <a:cubicBezTo>
                  <a:pt x="141" y="103"/>
                  <a:pt x="141" y="103"/>
                  <a:pt x="141" y="103"/>
                </a:cubicBezTo>
                <a:cubicBezTo>
                  <a:pt x="141" y="86"/>
                  <a:pt x="132" y="74"/>
                  <a:pt x="119" y="68"/>
                </a:cubicBezTo>
                <a:cubicBezTo>
                  <a:pt x="119" y="51"/>
                  <a:pt x="119" y="51"/>
                  <a:pt x="119" y="51"/>
                </a:cubicBezTo>
                <a:cubicBezTo>
                  <a:pt x="119" y="45"/>
                  <a:pt x="114" y="40"/>
                  <a:pt x="108" y="40"/>
                </a:cubicBezTo>
                <a:cubicBezTo>
                  <a:pt x="102" y="40"/>
                  <a:pt x="98" y="45"/>
                  <a:pt x="98" y="51"/>
                </a:cubicBezTo>
                <a:cubicBezTo>
                  <a:pt x="98" y="51"/>
                  <a:pt x="99" y="66"/>
                  <a:pt x="85" y="66"/>
                </a:cubicBezTo>
                <a:cubicBezTo>
                  <a:pt x="71" y="66"/>
                  <a:pt x="69" y="51"/>
                  <a:pt x="69" y="51"/>
                </a:cubicBezTo>
                <a:cubicBezTo>
                  <a:pt x="69" y="45"/>
                  <a:pt x="65" y="40"/>
                  <a:pt x="59" y="40"/>
                </a:cubicBezTo>
                <a:cubicBezTo>
                  <a:pt x="54" y="40"/>
                  <a:pt x="48" y="45"/>
                  <a:pt x="48" y="51"/>
                </a:cubicBezTo>
                <a:cubicBezTo>
                  <a:pt x="48" y="69"/>
                  <a:pt x="48" y="69"/>
                  <a:pt x="48" y="69"/>
                </a:cubicBezTo>
                <a:cubicBezTo>
                  <a:pt x="36" y="74"/>
                  <a:pt x="28" y="87"/>
                  <a:pt x="28" y="103"/>
                </a:cubicBezTo>
                <a:cubicBezTo>
                  <a:pt x="28" y="138"/>
                  <a:pt x="28" y="138"/>
                  <a:pt x="28" y="138"/>
                </a:cubicBezTo>
                <a:cubicBezTo>
                  <a:pt x="25" y="140"/>
                  <a:pt x="23" y="143"/>
                  <a:pt x="23" y="146"/>
                </a:cubicBezTo>
                <a:cubicBezTo>
                  <a:pt x="23" y="150"/>
                  <a:pt x="26" y="155"/>
                  <a:pt x="31" y="155"/>
                </a:cubicBezTo>
                <a:cubicBezTo>
                  <a:pt x="138" y="155"/>
                  <a:pt x="138" y="155"/>
                  <a:pt x="138" y="155"/>
                </a:cubicBezTo>
                <a:cubicBezTo>
                  <a:pt x="142" y="155"/>
                  <a:pt x="147" y="150"/>
                  <a:pt x="147" y="146"/>
                </a:cubicBezTo>
                <a:cubicBezTo>
                  <a:pt x="147" y="143"/>
                  <a:pt x="144" y="140"/>
                  <a:pt x="141" y="138"/>
                </a:cubicBezTo>
                <a:close/>
                <a:moveTo>
                  <a:pt x="85" y="123"/>
                </a:moveTo>
                <a:cubicBezTo>
                  <a:pt x="74" y="123"/>
                  <a:pt x="66" y="113"/>
                  <a:pt x="66" y="103"/>
                </a:cubicBezTo>
                <a:cubicBezTo>
                  <a:pt x="66" y="91"/>
                  <a:pt x="74" y="83"/>
                  <a:pt x="85" y="83"/>
                </a:cubicBezTo>
                <a:cubicBezTo>
                  <a:pt x="95" y="83"/>
                  <a:pt x="102" y="91"/>
                  <a:pt x="102" y="103"/>
                </a:cubicBezTo>
                <a:cubicBezTo>
                  <a:pt x="102" y="113"/>
                  <a:pt x="95" y="123"/>
                  <a:pt x="85" y="123"/>
                </a:cubicBezTo>
                <a:close/>
                <a:moveTo>
                  <a:pt x="94" y="103"/>
                </a:moveTo>
                <a:cubicBezTo>
                  <a:pt x="94" y="107"/>
                  <a:pt x="89" y="113"/>
                  <a:pt x="84" y="113"/>
                </a:cubicBezTo>
                <a:cubicBezTo>
                  <a:pt x="79" y="113"/>
                  <a:pt x="74" y="107"/>
                  <a:pt x="74" y="103"/>
                </a:cubicBezTo>
                <a:cubicBezTo>
                  <a:pt x="74" y="97"/>
                  <a:pt x="79" y="92"/>
                  <a:pt x="84" y="92"/>
                </a:cubicBezTo>
                <a:cubicBezTo>
                  <a:pt x="89" y="92"/>
                  <a:pt x="94" y="97"/>
                  <a:pt x="94" y="103"/>
                </a:cubicBezTo>
                <a:close/>
                <a:moveTo>
                  <a:pt x="162" y="46"/>
                </a:moveTo>
                <a:cubicBezTo>
                  <a:pt x="162" y="46"/>
                  <a:pt x="162" y="46"/>
                  <a:pt x="162" y="46"/>
                </a:cubicBezTo>
                <a:cubicBezTo>
                  <a:pt x="162" y="48"/>
                  <a:pt x="162" y="48"/>
                  <a:pt x="162" y="48"/>
                </a:cubicBezTo>
                <a:cubicBezTo>
                  <a:pt x="162" y="48"/>
                  <a:pt x="162" y="48"/>
                  <a:pt x="162" y="48"/>
                </a:cubicBezTo>
                <a:cubicBezTo>
                  <a:pt x="162" y="49"/>
                  <a:pt x="162" y="49"/>
                  <a:pt x="162" y="49"/>
                </a:cubicBezTo>
                <a:cubicBezTo>
                  <a:pt x="162" y="51"/>
                  <a:pt x="161" y="52"/>
                  <a:pt x="161" y="52"/>
                </a:cubicBezTo>
                <a:cubicBezTo>
                  <a:pt x="161" y="52"/>
                  <a:pt x="161" y="52"/>
                  <a:pt x="161" y="52"/>
                </a:cubicBezTo>
                <a:cubicBezTo>
                  <a:pt x="158" y="58"/>
                  <a:pt x="152" y="64"/>
                  <a:pt x="145" y="61"/>
                </a:cubicBezTo>
                <a:cubicBezTo>
                  <a:pt x="132" y="55"/>
                  <a:pt x="132" y="55"/>
                  <a:pt x="132" y="55"/>
                </a:cubicBezTo>
                <a:cubicBezTo>
                  <a:pt x="124" y="52"/>
                  <a:pt x="119" y="41"/>
                  <a:pt x="121" y="31"/>
                </a:cubicBezTo>
                <a:cubicBezTo>
                  <a:pt x="121" y="29"/>
                  <a:pt x="121" y="29"/>
                  <a:pt x="121" y="29"/>
                </a:cubicBezTo>
                <a:cubicBezTo>
                  <a:pt x="104" y="25"/>
                  <a:pt x="71" y="23"/>
                  <a:pt x="45" y="31"/>
                </a:cubicBezTo>
                <a:cubicBezTo>
                  <a:pt x="45" y="32"/>
                  <a:pt x="45" y="32"/>
                  <a:pt x="45" y="32"/>
                </a:cubicBezTo>
                <a:cubicBezTo>
                  <a:pt x="46" y="43"/>
                  <a:pt x="42" y="54"/>
                  <a:pt x="35" y="57"/>
                </a:cubicBezTo>
                <a:cubicBezTo>
                  <a:pt x="21" y="61"/>
                  <a:pt x="21" y="61"/>
                  <a:pt x="21" y="61"/>
                </a:cubicBezTo>
                <a:cubicBezTo>
                  <a:pt x="13" y="64"/>
                  <a:pt x="6" y="60"/>
                  <a:pt x="3" y="49"/>
                </a:cubicBezTo>
                <a:cubicBezTo>
                  <a:pt x="2" y="43"/>
                  <a:pt x="0" y="3"/>
                  <a:pt x="78" y="2"/>
                </a:cubicBezTo>
                <a:cubicBezTo>
                  <a:pt x="158" y="0"/>
                  <a:pt x="165" y="34"/>
                  <a:pt x="162" y="46"/>
                </a:cubicBezTo>
                <a:close/>
                <a:moveTo>
                  <a:pt x="162" y="46"/>
                </a:moveTo>
                <a:cubicBezTo>
                  <a:pt x="162" y="46"/>
                  <a:pt x="162" y="46"/>
                  <a:pt x="162" y="4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8819D11D-A51B-DF22-B962-9C8BFBBAF61B}"/>
              </a:ext>
            </a:extLst>
          </p:cNvPr>
          <p:cNvSpPr>
            <a:spLocks noEditPoints="1"/>
          </p:cNvSpPr>
          <p:nvPr/>
        </p:nvSpPr>
        <p:spPr bwMode="auto">
          <a:xfrm>
            <a:off x="6246813" y="5227638"/>
            <a:ext cx="219075" cy="298450"/>
          </a:xfrm>
          <a:custGeom>
            <a:avLst/>
            <a:gdLst>
              <a:gd name="T0" fmla="*/ 130 w 138"/>
              <a:gd name="T1" fmla="*/ 150 h 188"/>
              <a:gd name="T2" fmla="*/ 49 w 138"/>
              <a:gd name="T3" fmla="*/ 112 h 188"/>
              <a:gd name="T4" fmla="*/ 42 w 138"/>
              <a:gd name="T5" fmla="*/ 3 h 188"/>
              <a:gd name="T6" fmla="*/ 42 w 138"/>
              <a:gd name="T7" fmla="*/ 3 h 188"/>
              <a:gd name="T8" fmla="*/ 43 w 138"/>
              <a:gd name="T9" fmla="*/ 3 h 188"/>
              <a:gd name="T10" fmla="*/ 43 w 138"/>
              <a:gd name="T11" fmla="*/ 3 h 188"/>
              <a:gd name="T12" fmla="*/ 44 w 138"/>
              <a:gd name="T13" fmla="*/ 3 h 188"/>
              <a:gd name="T14" fmla="*/ 47 w 138"/>
              <a:gd name="T15" fmla="*/ 2 h 188"/>
              <a:gd name="T16" fmla="*/ 47 w 138"/>
              <a:gd name="T17" fmla="*/ 2 h 188"/>
              <a:gd name="T18" fmla="*/ 64 w 138"/>
              <a:gd name="T19" fmla="*/ 12 h 188"/>
              <a:gd name="T20" fmla="*/ 67 w 138"/>
              <a:gd name="T21" fmla="*/ 30 h 188"/>
              <a:gd name="T22" fmla="*/ 51 w 138"/>
              <a:gd name="T23" fmla="*/ 55 h 188"/>
              <a:gd name="T24" fmla="*/ 51 w 138"/>
              <a:gd name="T25" fmla="*/ 55 h 188"/>
              <a:gd name="T26" fmla="*/ 89 w 138"/>
              <a:gd name="T27" fmla="*/ 119 h 188"/>
              <a:gd name="T28" fmla="*/ 90 w 138"/>
              <a:gd name="T29" fmla="*/ 118 h 188"/>
              <a:gd name="T30" fmla="*/ 118 w 138"/>
              <a:gd name="T31" fmla="*/ 115 h 188"/>
              <a:gd name="T32" fmla="*/ 131 w 138"/>
              <a:gd name="T33" fmla="*/ 127 h 188"/>
              <a:gd name="T34" fmla="*/ 130 w 138"/>
              <a:gd name="T35" fmla="*/ 150 h 188"/>
              <a:gd name="T36" fmla="*/ 130 w 138"/>
              <a:gd name="T37" fmla="*/ 150 h 188"/>
              <a:gd name="T38" fmla="*/ 130 w 138"/>
              <a:gd name="T39" fmla="*/ 150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38" h="188">
                <a:moveTo>
                  <a:pt x="130" y="150"/>
                </a:moveTo>
                <a:cubicBezTo>
                  <a:pt x="125" y="155"/>
                  <a:pt x="95" y="188"/>
                  <a:pt x="49" y="112"/>
                </a:cubicBezTo>
                <a:cubicBezTo>
                  <a:pt x="0" y="31"/>
                  <a:pt x="29" y="9"/>
                  <a:pt x="42" y="3"/>
                </a:cubicBezTo>
                <a:cubicBezTo>
                  <a:pt x="42" y="3"/>
                  <a:pt x="42" y="3"/>
                  <a:pt x="42" y="3"/>
                </a:cubicBezTo>
                <a:cubicBezTo>
                  <a:pt x="42" y="3"/>
                  <a:pt x="42" y="3"/>
                  <a:pt x="43" y="3"/>
                </a:cubicBezTo>
                <a:cubicBezTo>
                  <a:pt x="43" y="3"/>
                  <a:pt x="43" y="3"/>
                  <a:pt x="43" y="3"/>
                </a:cubicBezTo>
                <a:cubicBezTo>
                  <a:pt x="43" y="3"/>
                  <a:pt x="43" y="3"/>
                  <a:pt x="44" y="3"/>
                </a:cubicBezTo>
                <a:cubicBezTo>
                  <a:pt x="46" y="2"/>
                  <a:pt x="47" y="2"/>
                  <a:pt x="47" y="2"/>
                </a:cubicBezTo>
                <a:cubicBezTo>
                  <a:pt x="47" y="2"/>
                  <a:pt x="47" y="2"/>
                  <a:pt x="47" y="2"/>
                </a:cubicBezTo>
                <a:cubicBezTo>
                  <a:pt x="56" y="0"/>
                  <a:pt x="63" y="4"/>
                  <a:pt x="64" y="12"/>
                </a:cubicBezTo>
                <a:cubicBezTo>
                  <a:pt x="67" y="30"/>
                  <a:pt x="67" y="30"/>
                  <a:pt x="67" y="30"/>
                </a:cubicBezTo>
                <a:cubicBezTo>
                  <a:pt x="68" y="39"/>
                  <a:pt x="63" y="51"/>
                  <a:pt x="51" y="55"/>
                </a:cubicBezTo>
                <a:cubicBezTo>
                  <a:pt x="51" y="55"/>
                  <a:pt x="51" y="55"/>
                  <a:pt x="51" y="55"/>
                </a:cubicBezTo>
                <a:cubicBezTo>
                  <a:pt x="56" y="74"/>
                  <a:pt x="67" y="98"/>
                  <a:pt x="89" y="119"/>
                </a:cubicBezTo>
                <a:cubicBezTo>
                  <a:pt x="90" y="118"/>
                  <a:pt x="90" y="118"/>
                  <a:pt x="90" y="118"/>
                </a:cubicBezTo>
                <a:cubicBezTo>
                  <a:pt x="99" y="110"/>
                  <a:pt x="111" y="109"/>
                  <a:pt x="118" y="115"/>
                </a:cubicBezTo>
                <a:cubicBezTo>
                  <a:pt x="131" y="127"/>
                  <a:pt x="131" y="127"/>
                  <a:pt x="131" y="127"/>
                </a:cubicBezTo>
                <a:cubicBezTo>
                  <a:pt x="138" y="131"/>
                  <a:pt x="137" y="141"/>
                  <a:pt x="130" y="150"/>
                </a:cubicBezTo>
                <a:close/>
                <a:moveTo>
                  <a:pt x="130" y="150"/>
                </a:moveTo>
                <a:cubicBezTo>
                  <a:pt x="130" y="150"/>
                  <a:pt x="130" y="150"/>
                  <a:pt x="130" y="15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2160614A-594E-DDD9-0312-B7C52A2F0F88}"/>
              </a:ext>
            </a:extLst>
          </p:cNvPr>
          <p:cNvSpPr>
            <a:spLocks noEditPoints="1"/>
          </p:cNvSpPr>
          <p:nvPr/>
        </p:nvSpPr>
        <p:spPr bwMode="auto">
          <a:xfrm>
            <a:off x="5140326" y="5232401"/>
            <a:ext cx="257175" cy="250825"/>
          </a:xfrm>
          <a:custGeom>
            <a:avLst/>
            <a:gdLst>
              <a:gd name="T0" fmla="*/ 138 w 162"/>
              <a:gd name="T1" fmla="*/ 71 h 158"/>
              <a:gd name="T2" fmla="*/ 119 w 162"/>
              <a:gd name="T3" fmla="*/ 46 h 158"/>
              <a:gd name="T4" fmla="*/ 83 w 162"/>
              <a:gd name="T5" fmla="*/ 83 h 158"/>
              <a:gd name="T6" fmla="*/ 28 w 162"/>
              <a:gd name="T7" fmla="*/ 152 h 158"/>
              <a:gd name="T8" fmla="*/ 6 w 162"/>
              <a:gd name="T9" fmla="*/ 129 h 158"/>
              <a:gd name="T10" fmla="*/ 70 w 162"/>
              <a:gd name="T11" fmla="*/ 70 h 158"/>
              <a:gd name="T12" fmla="*/ 107 w 162"/>
              <a:gd name="T13" fmla="*/ 30 h 158"/>
              <a:gd name="T14" fmla="*/ 107 w 162"/>
              <a:gd name="T15" fmla="*/ 29 h 158"/>
              <a:gd name="T16" fmla="*/ 106 w 162"/>
              <a:gd name="T17" fmla="*/ 28 h 158"/>
              <a:gd name="T18" fmla="*/ 105 w 162"/>
              <a:gd name="T19" fmla="*/ 25 h 158"/>
              <a:gd name="T20" fmla="*/ 104 w 162"/>
              <a:gd name="T21" fmla="*/ 23 h 158"/>
              <a:gd name="T22" fmla="*/ 102 w 162"/>
              <a:gd name="T23" fmla="*/ 20 h 158"/>
              <a:gd name="T24" fmla="*/ 100 w 162"/>
              <a:gd name="T25" fmla="*/ 19 h 158"/>
              <a:gd name="T26" fmla="*/ 98 w 162"/>
              <a:gd name="T27" fmla="*/ 15 h 158"/>
              <a:gd name="T28" fmla="*/ 95 w 162"/>
              <a:gd name="T29" fmla="*/ 14 h 158"/>
              <a:gd name="T30" fmla="*/ 93 w 162"/>
              <a:gd name="T31" fmla="*/ 13 h 158"/>
              <a:gd name="T32" fmla="*/ 90 w 162"/>
              <a:gd name="T33" fmla="*/ 11 h 158"/>
              <a:gd name="T34" fmla="*/ 89 w 162"/>
              <a:gd name="T35" fmla="*/ 10 h 158"/>
              <a:gd name="T36" fmla="*/ 87 w 162"/>
              <a:gd name="T37" fmla="*/ 9 h 158"/>
              <a:gd name="T38" fmla="*/ 85 w 162"/>
              <a:gd name="T39" fmla="*/ 9 h 158"/>
              <a:gd name="T40" fmla="*/ 79 w 162"/>
              <a:gd name="T41" fmla="*/ 8 h 158"/>
              <a:gd name="T42" fmla="*/ 80 w 162"/>
              <a:gd name="T43" fmla="*/ 3 h 158"/>
              <a:gd name="T44" fmla="*/ 86 w 162"/>
              <a:gd name="T45" fmla="*/ 0 h 158"/>
              <a:gd name="T46" fmla="*/ 89 w 162"/>
              <a:gd name="T47" fmla="*/ 0 h 158"/>
              <a:gd name="T48" fmla="*/ 92 w 162"/>
              <a:gd name="T49" fmla="*/ 0 h 158"/>
              <a:gd name="T50" fmla="*/ 96 w 162"/>
              <a:gd name="T51" fmla="*/ 0 h 158"/>
              <a:gd name="T52" fmla="*/ 101 w 162"/>
              <a:gd name="T53" fmla="*/ 0 h 158"/>
              <a:gd name="T54" fmla="*/ 105 w 162"/>
              <a:gd name="T55" fmla="*/ 1 h 158"/>
              <a:gd name="T56" fmla="*/ 111 w 162"/>
              <a:gd name="T57" fmla="*/ 4 h 158"/>
              <a:gd name="T58" fmla="*/ 114 w 162"/>
              <a:gd name="T59" fmla="*/ 6 h 158"/>
              <a:gd name="T60" fmla="*/ 115 w 162"/>
              <a:gd name="T61" fmla="*/ 6 h 158"/>
              <a:gd name="T62" fmla="*/ 119 w 162"/>
              <a:gd name="T63" fmla="*/ 9 h 158"/>
              <a:gd name="T64" fmla="*/ 121 w 162"/>
              <a:gd name="T65" fmla="*/ 10 h 158"/>
              <a:gd name="T66" fmla="*/ 124 w 162"/>
              <a:gd name="T67" fmla="*/ 13 h 158"/>
              <a:gd name="T68" fmla="*/ 134 w 162"/>
              <a:gd name="T69" fmla="*/ 20 h 158"/>
              <a:gd name="T70" fmla="*/ 162 w 162"/>
              <a:gd name="T71" fmla="*/ 46 h 158"/>
              <a:gd name="T72" fmla="*/ 162 w 162"/>
              <a:gd name="T73" fmla="*/ 4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2" h="158">
                <a:moveTo>
                  <a:pt x="162" y="46"/>
                </a:moveTo>
                <a:cubicBezTo>
                  <a:pt x="138" y="71"/>
                  <a:pt x="138" y="71"/>
                  <a:pt x="138" y="71"/>
                </a:cubicBezTo>
                <a:cubicBezTo>
                  <a:pt x="130" y="62"/>
                  <a:pt x="120" y="52"/>
                  <a:pt x="121" y="46"/>
                </a:cubicBezTo>
                <a:cubicBezTo>
                  <a:pt x="120" y="46"/>
                  <a:pt x="120" y="46"/>
                  <a:pt x="119" y="46"/>
                </a:cubicBezTo>
                <a:cubicBezTo>
                  <a:pt x="119" y="46"/>
                  <a:pt x="119" y="46"/>
                  <a:pt x="119" y="47"/>
                </a:cubicBezTo>
                <a:cubicBezTo>
                  <a:pt x="83" y="83"/>
                  <a:pt x="83" y="83"/>
                  <a:pt x="83" y="83"/>
                </a:cubicBezTo>
                <a:cubicBezTo>
                  <a:pt x="83" y="89"/>
                  <a:pt x="82" y="94"/>
                  <a:pt x="79" y="97"/>
                </a:cubicBezTo>
                <a:cubicBezTo>
                  <a:pt x="28" y="152"/>
                  <a:pt x="28" y="152"/>
                  <a:pt x="28" y="152"/>
                </a:cubicBezTo>
                <a:cubicBezTo>
                  <a:pt x="22" y="158"/>
                  <a:pt x="12" y="158"/>
                  <a:pt x="6" y="152"/>
                </a:cubicBezTo>
                <a:cubicBezTo>
                  <a:pt x="0" y="145"/>
                  <a:pt x="0" y="135"/>
                  <a:pt x="6" y="129"/>
                </a:cubicBezTo>
                <a:cubicBezTo>
                  <a:pt x="58" y="75"/>
                  <a:pt x="58" y="75"/>
                  <a:pt x="58" y="75"/>
                </a:cubicBezTo>
                <a:cubicBezTo>
                  <a:pt x="61" y="71"/>
                  <a:pt x="66" y="70"/>
                  <a:pt x="70" y="70"/>
                </a:cubicBezTo>
                <a:cubicBezTo>
                  <a:pt x="106" y="33"/>
                  <a:pt x="106" y="33"/>
                  <a:pt x="106" y="33"/>
                </a:cubicBezTo>
                <a:cubicBezTo>
                  <a:pt x="106" y="32"/>
                  <a:pt x="106" y="32"/>
                  <a:pt x="107" y="30"/>
                </a:cubicBezTo>
                <a:cubicBezTo>
                  <a:pt x="107" y="30"/>
                  <a:pt x="107" y="30"/>
                  <a:pt x="107" y="30"/>
                </a:cubicBezTo>
                <a:cubicBezTo>
                  <a:pt x="107" y="30"/>
                  <a:pt x="107" y="30"/>
                  <a:pt x="107" y="29"/>
                </a:cubicBezTo>
                <a:cubicBezTo>
                  <a:pt x="107" y="29"/>
                  <a:pt x="107" y="29"/>
                  <a:pt x="106" y="29"/>
                </a:cubicBezTo>
                <a:cubicBezTo>
                  <a:pt x="106" y="29"/>
                  <a:pt x="106" y="29"/>
                  <a:pt x="106" y="28"/>
                </a:cubicBezTo>
                <a:cubicBezTo>
                  <a:pt x="106" y="28"/>
                  <a:pt x="106" y="28"/>
                  <a:pt x="106" y="27"/>
                </a:cubicBezTo>
                <a:cubicBezTo>
                  <a:pt x="105" y="25"/>
                  <a:pt x="105" y="25"/>
                  <a:pt x="105" y="25"/>
                </a:cubicBezTo>
                <a:cubicBezTo>
                  <a:pt x="105" y="24"/>
                  <a:pt x="105" y="24"/>
                  <a:pt x="105" y="24"/>
                </a:cubicBezTo>
                <a:cubicBezTo>
                  <a:pt x="104" y="24"/>
                  <a:pt x="104" y="23"/>
                  <a:pt x="104" y="23"/>
                </a:cubicBezTo>
                <a:cubicBezTo>
                  <a:pt x="102" y="21"/>
                  <a:pt x="102" y="21"/>
                  <a:pt x="102" y="21"/>
                </a:cubicBezTo>
                <a:cubicBezTo>
                  <a:pt x="102" y="21"/>
                  <a:pt x="102" y="21"/>
                  <a:pt x="102" y="20"/>
                </a:cubicBezTo>
                <a:cubicBezTo>
                  <a:pt x="101" y="20"/>
                  <a:pt x="101" y="19"/>
                  <a:pt x="101" y="19"/>
                </a:cubicBezTo>
                <a:cubicBezTo>
                  <a:pt x="100" y="19"/>
                  <a:pt x="100" y="19"/>
                  <a:pt x="100" y="19"/>
                </a:cubicBezTo>
                <a:cubicBezTo>
                  <a:pt x="100" y="18"/>
                  <a:pt x="99" y="16"/>
                  <a:pt x="99" y="16"/>
                </a:cubicBezTo>
                <a:cubicBezTo>
                  <a:pt x="98" y="16"/>
                  <a:pt x="98" y="16"/>
                  <a:pt x="98" y="15"/>
                </a:cubicBezTo>
                <a:cubicBezTo>
                  <a:pt x="98" y="15"/>
                  <a:pt x="98" y="15"/>
                  <a:pt x="96" y="15"/>
                </a:cubicBezTo>
                <a:cubicBezTo>
                  <a:pt x="95" y="14"/>
                  <a:pt x="95" y="14"/>
                  <a:pt x="95" y="14"/>
                </a:cubicBezTo>
                <a:cubicBezTo>
                  <a:pt x="95" y="14"/>
                  <a:pt x="95" y="14"/>
                  <a:pt x="95" y="14"/>
                </a:cubicBezTo>
                <a:cubicBezTo>
                  <a:pt x="95" y="13"/>
                  <a:pt x="94" y="13"/>
                  <a:pt x="93" y="13"/>
                </a:cubicBezTo>
                <a:cubicBezTo>
                  <a:pt x="93" y="13"/>
                  <a:pt x="93" y="13"/>
                  <a:pt x="93" y="11"/>
                </a:cubicBezTo>
                <a:cubicBezTo>
                  <a:pt x="92" y="11"/>
                  <a:pt x="92" y="11"/>
                  <a:pt x="90" y="11"/>
                </a:cubicBezTo>
                <a:cubicBezTo>
                  <a:pt x="90" y="10"/>
                  <a:pt x="90" y="10"/>
                  <a:pt x="89" y="10"/>
                </a:cubicBezTo>
                <a:cubicBezTo>
                  <a:pt x="89" y="10"/>
                  <a:pt x="89" y="10"/>
                  <a:pt x="89" y="10"/>
                </a:cubicBezTo>
                <a:cubicBezTo>
                  <a:pt x="88" y="10"/>
                  <a:pt x="88" y="10"/>
                  <a:pt x="88" y="10"/>
                </a:cubicBezTo>
                <a:cubicBezTo>
                  <a:pt x="87" y="9"/>
                  <a:pt x="87" y="9"/>
                  <a:pt x="87" y="9"/>
                </a:cubicBezTo>
                <a:cubicBezTo>
                  <a:pt x="86" y="9"/>
                  <a:pt x="86" y="9"/>
                  <a:pt x="86" y="9"/>
                </a:cubicBezTo>
                <a:cubicBezTo>
                  <a:pt x="85" y="9"/>
                  <a:pt x="85" y="9"/>
                  <a:pt x="85" y="9"/>
                </a:cubicBezTo>
                <a:cubicBezTo>
                  <a:pt x="80" y="8"/>
                  <a:pt x="80" y="8"/>
                  <a:pt x="80" y="8"/>
                </a:cubicBezTo>
                <a:cubicBezTo>
                  <a:pt x="79" y="8"/>
                  <a:pt x="79" y="8"/>
                  <a:pt x="79" y="8"/>
                </a:cubicBezTo>
                <a:cubicBezTo>
                  <a:pt x="79" y="6"/>
                  <a:pt x="77" y="6"/>
                  <a:pt x="77" y="5"/>
                </a:cubicBezTo>
                <a:cubicBezTo>
                  <a:pt x="77" y="4"/>
                  <a:pt x="79" y="3"/>
                  <a:pt x="80" y="3"/>
                </a:cubicBezTo>
                <a:cubicBezTo>
                  <a:pt x="83" y="1"/>
                  <a:pt x="83" y="1"/>
                  <a:pt x="83" y="1"/>
                </a:cubicBezTo>
                <a:cubicBezTo>
                  <a:pt x="85" y="1"/>
                  <a:pt x="86" y="1"/>
                  <a:pt x="86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90" y="0"/>
                  <a:pt x="90" y="0"/>
                  <a:pt x="92" y="0"/>
                </a:cubicBezTo>
                <a:cubicBezTo>
                  <a:pt x="92" y="0"/>
                  <a:pt x="92" y="0"/>
                  <a:pt x="93" y="0"/>
                </a:cubicBezTo>
                <a:cubicBezTo>
                  <a:pt x="93" y="0"/>
                  <a:pt x="95" y="0"/>
                  <a:pt x="96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98" y="0"/>
                  <a:pt x="99" y="0"/>
                  <a:pt x="101" y="0"/>
                </a:cubicBezTo>
                <a:cubicBezTo>
                  <a:pt x="104" y="1"/>
                  <a:pt x="104" y="1"/>
                  <a:pt x="104" y="1"/>
                </a:cubicBezTo>
                <a:cubicBezTo>
                  <a:pt x="105" y="1"/>
                  <a:pt x="105" y="1"/>
                  <a:pt x="105" y="1"/>
                </a:cubicBezTo>
                <a:cubicBezTo>
                  <a:pt x="106" y="1"/>
                  <a:pt x="106" y="1"/>
                  <a:pt x="106" y="1"/>
                </a:cubicBezTo>
                <a:cubicBezTo>
                  <a:pt x="107" y="3"/>
                  <a:pt x="108" y="3"/>
                  <a:pt x="111" y="4"/>
                </a:cubicBezTo>
                <a:cubicBezTo>
                  <a:pt x="111" y="4"/>
                  <a:pt x="111" y="4"/>
                  <a:pt x="111" y="4"/>
                </a:cubicBezTo>
                <a:cubicBezTo>
                  <a:pt x="112" y="4"/>
                  <a:pt x="113" y="5"/>
                  <a:pt x="114" y="6"/>
                </a:cubicBezTo>
                <a:cubicBezTo>
                  <a:pt x="115" y="6"/>
                  <a:pt x="115" y="6"/>
                  <a:pt x="115" y="6"/>
                </a:cubicBezTo>
                <a:cubicBezTo>
                  <a:pt x="115" y="6"/>
                  <a:pt x="115" y="6"/>
                  <a:pt x="115" y="6"/>
                </a:cubicBezTo>
                <a:cubicBezTo>
                  <a:pt x="115" y="6"/>
                  <a:pt x="115" y="6"/>
                  <a:pt x="117" y="8"/>
                </a:cubicBezTo>
                <a:cubicBezTo>
                  <a:pt x="118" y="8"/>
                  <a:pt x="118" y="9"/>
                  <a:pt x="119" y="9"/>
                </a:cubicBezTo>
                <a:cubicBezTo>
                  <a:pt x="121" y="10"/>
                  <a:pt x="121" y="10"/>
                  <a:pt x="121" y="10"/>
                </a:cubicBezTo>
                <a:cubicBezTo>
                  <a:pt x="121" y="10"/>
                  <a:pt x="121" y="10"/>
                  <a:pt x="121" y="10"/>
                </a:cubicBezTo>
                <a:cubicBezTo>
                  <a:pt x="123" y="11"/>
                  <a:pt x="123" y="11"/>
                  <a:pt x="123" y="11"/>
                </a:cubicBezTo>
                <a:cubicBezTo>
                  <a:pt x="123" y="13"/>
                  <a:pt x="124" y="13"/>
                  <a:pt x="124" y="13"/>
                </a:cubicBezTo>
                <a:cubicBezTo>
                  <a:pt x="126" y="14"/>
                  <a:pt x="130" y="15"/>
                  <a:pt x="131" y="16"/>
                </a:cubicBezTo>
                <a:cubicBezTo>
                  <a:pt x="134" y="20"/>
                  <a:pt x="134" y="20"/>
                  <a:pt x="134" y="20"/>
                </a:cubicBezTo>
                <a:cubicBezTo>
                  <a:pt x="136" y="21"/>
                  <a:pt x="138" y="24"/>
                  <a:pt x="139" y="27"/>
                </a:cubicBezTo>
                <a:cubicBezTo>
                  <a:pt x="144" y="25"/>
                  <a:pt x="151" y="34"/>
                  <a:pt x="162" y="46"/>
                </a:cubicBezTo>
                <a:close/>
                <a:moveTo>
                  <a:pt x="162" y="46"/>
                </a:moveTo>
                <a:cubicBezTo>
                  <a:pt x="162" y="46"/>
                  <a:pt x="162" y="46"/>
                  <a:pt x="162" y="4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DAFAA353-6647-819F-B778-F2F9EC9FFB57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5254626"/>
            <a:ext cx="254000" cy="203200"/>
          </a:xfrm>
          <a:custGeom>
            <a:avLst/>
            <a:gdLst>
              <a:gd name="T0" fmla="*/ 141 w 160"/>
              <a:gd name="T1" fmla="*/ 107 h 128"/>
              <a:gd name="T2" fmla="*/ 151 w 160"/>
              <a:gd name="T3" fmla="*/ 98 h 128"/>
              <a:gd name="T4" fmla="*/ 151 w 160"/>
              <a:gd name="T5" fmla="*/ 12 h 128"/>
              <a:gd name="T6" fmla="*/ 141 w 160"/>
              <a:gd name="T7" fmla="*/ 0 h 128"/>
              <a:gd name="T8" fmla="*/ 20 w 160"/>
              <a:gd name="T9" fmla="*/ 0 h 128"/>
              <a:gd name="T10" fmla="*/ 11 w 160"/>
              <a:gd name="T11" fmla="*/ 12 h 128"/>
              <a:gd name="T12" fmla="*/ 11 w 160"/>
              <a:gd name="T13" fmla="*/ 98 h 128"/>
              <a:gd name="T14" fmla="*/ 20 w 160"/>
              <a:gd name="T15" fmla="*/ 107 h 128"/>
              <a:gd name="T16" fmla="*/ 0 w 160"/>
              <a:gd name="T17" fmla="*/ 107 h 128"/>
              <a:gd name="T18" fmla="*/ 0 w 160"/>
              <a:gd name="T19" fmla="*/ 119 h 128"/>
              <a:gd name="T20" fmla="*/ 11 w 160"/>
              <a:gd name="T21" fmla="*/ 128 h 128"/>
              <a:gd name="T22" fmla="*/ 151 w 160"/>
              <a:gd name="T23" fmla="*/ 128 h 128"/>
              <a:gd name="T24" fmla="*/ 160 w 160"/>
              <a:gd name="T25" fmla="*/ 119 h 128"/>
              <a:gd name="T26" fmla="*/ 160 w 160"/>
              <a:gd name="T27" fmla="*/ 107 h 128"/>
              <a:gd name="T28" fmla="*/ 141 w 160"/>
              <a:gd name="T29" fmla="*/ 107 h 128"/>
              <a:gd name="T30" fmla="*/ 141 w 160"/>
              <a:gd name="T31" fmla="*/ 107 h 128"/>
              <a:gd name="T32" fmla="*/ 20 w 160"/>
              <a:gd name="T33" fmla="*/ 12 h 128"/>
              <a:gd name="T34" fmla="*/ 141 w 160"/>
              <a:gd name="T35" fmla="*/ 12 h 128"/>
              <a:gd name="T36" fmla="*/ 141 w 160"/>
              <a:gd name="T37" fmla="*/ 98 h 128"/>
              <a:gd name="T38" fmla="*/ 20 w 160"/>
              <a:gd name="T39" fmla="*/ 98 h 128"/>
              <a:gd name="T40" fmla="*/ 20 w 160"/>
              <a:gd name="T41" fmla="*/ 12 h 128"/>
              <a:gd name="T42" fmla="*/ 20 w 160"/>
              <a:gd name="T43" fmla="*/ 12 h 128"/>
              <a:gd name="T44" fmla="*/ 100 w 160"/>
              <a:gd name="T45" fmla="*/ 120 h 128"/>
              <a:gd name="T46" fmla="*/ 61 w 160"/>
              <a:gd name="T47" fmla="*/ 120 h 128"/>
              <a:gd name="T48" fmla="*/ 61 w 160"/>
              <a:gd name="T49" fmla="*/ 115 h 128"/>
              <a:gd name="T50" fmla="*/ 100 w 160"/>
              <a:gd name="T51" fmla="*/ 115 h 128"/>
              <a:gd name="T52" fmla="*/ 100 w 160"/>
              <a:gd name="T53" fmla="*/ 120 h 128"/>
              <a:gd name="T54" fmla="*/ 100 w 160"/>
              <a:gd name="T55" fmla="*/ 120 h 128"/>
              <a:gd name="T56" fmla="*/ 121 w 160"/>
              <a:gd name="T57" fmla="*/ 124 h 128"/>
              <a:gd name="T58" fmla="*/ 116 w 160"/>
              <a:gd name="T59" fmla="*/ 119 h 128"/>
              <a:gd name="T60" fmla="*/ 121 w 160"/>
              <a:gd name="T61" fmla="*/ 113 h 128"/>
              <a:gd name="T62" fmla="*/ 126 w 160"/>
              <a:gd name="T63" fmla="*/ 119 h 128"/>
              <a:gd name="T64" fmla="*/ 121 w 160"/>
              <a:gd name="T65" fmla="*/ 124 h 128"/>
              <a:gd name="T66" fmla="*/ 141 w 160"/>
              <a:gd name="T67" fmla="*/ 124 h 128"/>
              <a:gd name="T68" fmla="*/ 135 w 160"/>
              <a:gd name="T69" fmla="*/ 119 h 128"/>
              <a:gd name="T70" fmla="*/ 141 w 160"/>
              <a:gd name="T71" fmla="*/ 113 h 128"/>
              <a:gd name="T72" fmla="*/ 146 w 160"/>
              <a:gd name="T73" fmla="*/ 119 h 128"/>
              <a:gd name="T74" fmla="*/ 141 w 160"/>
              <a:gd name="T75" fmla="*/ 124 h 128"/>
              <a:gd name="T76" fmla="*/ 141 w 160"/>
              <a:gd name="T77" fmla="*/ 124 h 128"/>
              <a:gd name="T78" fmla="*/ 141 w 160"/>
              <a:gd name="T79" fmla="*/ 12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28">
                <a:moveTo>
                  <a:pt x="141" y="107"/>
                </a:moveTo>
                <a:cubicBezTo>
                  <a:pt x="146" y="107"/>
                  <a:pt x="151" y="103"/>
                  <a:pt x="151" y="98"/>
                </a:cubicBezTo>
                <a:cubicBezTo>
                  <a:pt x="151" y="12"/>
                  <a:pt x="151" y="12"/>
                  <a:pt x="151" y="12"/>
                </a:cubicBezTo>
                <a:cubicBezTo>
                  <a:pt x="151" y="4"/>
                  <a:pt x="146" y="0"/>
                  <a:pt x="141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4" y="0"/>
                  <a:pt x="11" y="4"/>
                  <a:pt x="11" y="12"/>
                </a:cubicBezTo>
                <a:cubicBezTo>
                  <a:pt x="11" y="98"/>
                  <a:pt x="11" y="98"/>
                  <a:pt x="11" y="98"/>
                </a:cubicBezTo>
                <a:cubicBezTo>
                  <a:pt x="11" y="103"/>
                  <a:pt x="14" y="107"/>
                  <a:pt x="20" y="107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24"/>
                  <a:pt x="5" y="128"/>
                  <a:pt x="11" y="128"/>
                </a:cubicBezTo>
                <a:cubicBezTo>
                  <a:pt x="151" y="128"/>
                  <a:pt x="151" y="128"/>
                  <a:pt x="151" y="128"/>
                </a:cubicBezTo>
                <a:cubicBezTo>
                  <a:pt x="157" y="128"/>
                  <a:pt x="160" y="124"/>
                  <a:pt x="160" y="119"/>
                </a:cubicBezTo>
                <a:cubicBezTo>
                  <a:pt x="160" y="107"/>
                  <a:pt x="160" y="107"/>
                  <a:pt x="160" y="107"/>
                </a:cubicBezTo>
                <a:cubicBezTo>
                  <a:pt x="141" y="107"/>
                  <a:pt x="141" y="107"/>
                  <a:pt x="141" y="107"/>
                </a:cubicBezTo>
                <a:cubicBezTo>
                  <a:pt x="141" y="107"/>
                  <a:pt x="141" y="107"/>
                  <a:pt x="141" y="107"/>
                </a:cubicBezTo>
                <a:close/>
                <a:moveTo>
                  <a:pt x="20" y="12"/>
                </a:moveTo>
                <a:cubicBezTo>
                  <a:pt x="141" y="12"/>
                  <a:pt x="141" y="12"/>
                  <a:pt x="141" y="12"/>
                </a:cubicBezTo>
                <a:cubicBezTo>
                  <a:pt x="141" y="98"/>
                  <a:pt x="141" y="98"/>
                  <a:pt x="141" y="98"/>
                </a:cubicBezTo>
                <a:cubicBezTo>
                  <a:pt x="20" y="98"/>
                  <a:pt x="20" y="98"/>
                  <a:pt x="20" y="98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lose/>
                <a:moveTo>
                  <a:pt x="100" y="120"/>
                </a:moveTo>
                <a:cubicBezTo>
                  <a:pt x="61" y="120"/>
                  <a:pt x="61" y="120"/>
                  <a:pt x="61" y="120"/>
                </a:cubicBezTo>
                <a:cubicBezTo>
                  <a:pt x="61" y="115"/>
                  <a:pt x="61" y="115"/>
                  <a:pt x="61" y="115"/>
                </a:cubicBezTo>
                <a:cubicBezTo>
                  <a:pt x="100" y="115"/>
                  <a:pt x="100" y="115"/>
                  <a:pt x="100" y="115"/>
                </a:cubicBezTo>
                <a:cubicBezTo>
                  <a:pt x="100" y="120"/>
                  <a:pt x="100" y="120"/>
                  <a:pt x="100" y="120"/>
                </a:cubicBezTo>
                <a:cubicBezTo>
                  <a:pt x="100" y="120"/>
                  <a:pt x="100" y="120"/>
                  <a:pt x="100" y="120"/>
                </a:cubicBezTo>
                <a:close/>
                <a:moveTo>
                  <a:pt x="121" y="124"/>
                </a:moveTo>
                <a:cubicBezTo>
                  <a:pt x="117" y="124"/>
                  <a:pt x="116" y="120"/>
                  <a:pt x="116" y="119"/>
                </a:cubicBezTo>
                <a:cubicBezTo>
                  <a:pt x="116" y="115"/>
                  <a:pt x="117" y="113"/>
                  <a:pt x="121" y="113"/>
                </a:cubicBezTo>
                <a:cubicBezTo>
                  <a:pt x="123" y="113"/>
                  <a:pt x="126" y="115"/>
                  <a:pt x="126" y="119"/>
                </a:cubicBezTo>
                <a:cubicBezTo>
                  <a:pt x="126" y="120"/>
                  <a:pt x="123" y="124"/>
                  <a:pt x="121" y="124"/>
                </a:cubicBezTo>
                <a:close/>
                <a:moveTo>
                  <a:pt x="141" y="124"/>
                </a:moveTo>
                <a:cubicBezTo>
                  <a:pt x="137" y="124"/>
                  <a:pt x="135" y="120"/>
                  <a:pt x="135" y="119"/>
                </a:cubicBezTo>
                <a:cubicBezTo>
                  <a:pt x="135" y="115"/>
                  <a:pt x="137" y="113"/>
                  <a:pt x="141" y="113"/>
                </a:cubicBezTo>
                <a:cubicBezTo>
                  <a:pt x="142" y="113"/>
                  <a:pt x="146" y="115"/>
                  <a:pt x="146" y="119"/>
                </a:cubicBezTo>
                <a:cubicBezTo>
                  <a:pt x="146" y="120"/>
                  <a:pt x="142" y="124"/>
                  <a:pt x="141" y="124"/>
                </a:cubicBezTo>
                <a:close/>
                <a:moveTo>
                  <a:pt x="141" y="124"/>
                </a:moveTo>
                <a:cubicBezTo>
                  <a:pt x="141" y="124"/>
                  <a:pt x="141" y="124"/>
                  <a:pt x="141" y="12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487550FB-D205-4676-AAF6-EE4544C2E68E}"/>
              </a:ext>
            </a:extLst>
          </p:cNvPr>
          <p:cNvSpPr>
            <a:spLocks noEditPoints="1"/>
          </p:cNvSpPr>
          <p:nvPr/>
        </p:nvSpPr>
        <p:spPr bwMode="auto">
          <a:xfrm>
            <a:off x="4600576" y="5229226"/>
            <a:ext cx="236538" cy="254000"/>
          </a:xfrm>
          <a:custGeom>
            <a:avLst/>
            <a:gdLst>
              <a:gd name="T0" fmla="*/ 5 w 149"/>
              <a:gd name="T1" fmla="*/ 130 h 160"/>
              <a:gd name="T2" fmla="*/ 5 w 149"/>
              <a:gd name="T3" fmla="*/ 119 h 160"/>
              <a:gd name="T4" fmla="*/ 18 w 149"/>
              <a:gd name="T5" fmla="*/ 125 h 160"/>
              <a:gd name="T6" fmla="*/ 149 w 149"/>
              <a:gd name="T7" fmla="*/ 20 h 160"/>
              <a:gd name="T8" fmla="*/ 131 w 149"/>
              <a:gd name="T9" fmla="*/ 160 h 160"/>
              <a:gd name="T10" fmla="*/ 10 w 149"/>
              <a:gd name="T11" fmla="*/ 139 h 160"/>
              <a:gd name="T12" fmla="*/ 28 w 149"/>
              <a:gd name="T13" fmla="*/ 125 h 160"/>
              <a:gd name="T14" fmla="*/ 10 w 149"/>
              <a:gd name="T15" fmla="*/ 110 h 160"/>
              <a:gd name="T16" fmla="*/ 13 w 149"/>
              <a:gd name="T17" fmla="*/ 50 h 160"/>
              <a:gd name="T18" fmla="*/ 13 w 149"/>
              <a:gd name="T19" fmla="*/ 20 h 160"/>
              <a:gd name="T20" fmla="*/ 28 w 149"/>
              <a:gd name="T21" fmla="*/ 0 h 160"/>
              <a:gd name="T22" fmla="*/ 149 w 149"/>
              <a:gd name="T23" fmla="*/ 20 h 160"/>
              <a:gd name="T24" fmla="*/ 131 w 149"/>
              <a:gd name="T25" fmla="*/ 9 h 160"/>
              <a:gd name="T26" fmla="*/ 47 w 149"/>
              <a:gd name="T27" fmla="*/ 150 h 160"/>
              <a:gd name="T28" fmla="*/ 139 w 149"/>
              <a:gd name="T29" fmla="*/ 139 h 160"/>
              <a:gd name="T30" fmla="*/ 139 w 149"/>
              <a:gd name="T31" fmla="*/ 20 h 160"/>
              <a:gd name="T32" fmla="*/ 13 w 149"/>
              <a:gd name="T33" fmla="*/ 39 h 160"/>
              <a:gd name="T34" fmla="*/ 13 w 149"/>
              <a:gd name="T35" fmla="*/ 30 h 160"/>
              <a:gd name="T36" fmla="*/ 0 w 149"/>
              <a:gd name="T37" fmla="*/ 34 h 160"/>
              <a:gd name="T38" fmla="*/ 126 w 149"/>
              <a:gd name="T39" fmla="*/ 20 h 160"/>
              <a:gd name="T40" fmla="*/ 57 w 149"/>
              <a:gd name="T41" fmla="*/ 25 h 160"/>
              <a:gd name="T42" fmla="*/ 126 w 149"/>
              <a:gd name="T43" fmla="*/ 30 h 160"/>
              <a:gd name="T44" fmla="*/ 126 w 149"/>
              <a:gd name="T45" fmla="*/ 20 h 160"/>
              <a:gd name="T46" fmla="*/ 62 w 149"/>
              <a:gd name="T47" fmla="*/ 39 h 160"/>
              <a:gd name="T48" fmla="*/ 62 w 149"/>
              <a:gd name="T49" fmla="*/ 50 h 160"/>
              <a:gd name="T50" fmla="*/ 131 w 149"/>
              <a:gd name="T51" fmla="*/ 45 h 160"/>
              <a:gd name="T52" fmla="*/ 126 w 149"/>
              <a:gd name="T53" fmla="*/ 59 h 160"/>
              <a:gd name="T54" fmla="*/ 57 w 149"/>
              <a:gd name="T55" fmla="*/ 64 h 160"/>
              <a:gd name="T56" fmla="*/ 126 w 149"/>
              <a:gd name="T57" fmla="*/ 70 h 160"/>
              <a:gd name="T58" fmla="*/ 126 w 149"/>
              <a:gd name="T59" fmla="*/ 59 h 160"/>
              <a:gd name="T60" fmla="*/ 62 w 149"/>
              <a:gd name="T61" fmla="*/ 80 h 160"/>
              <a:gd name="T62" fmla="*/ 62 w 149"/>
              <a:gd name="T63" fmla="*/ 89 h 160"/>
              <a:gd name="T64" fmla="*/ 131 w 149"/>
              <a:gd name="T65" fmla="*/ 86 h 160"/>
              <a:gd name="T66" fmla="*/ 126 w 149"/>
              <a:gd name="T67" fmla="*/ 100 h 160"/>
              <a:gd name="T68" fmla="*/ 57 w 149"/>
              <a:gd name="T69" fmla="*/ 105 h 160"/>
              <a:gd name="T70" fmla="*/ 126 w 149"/>
              <a:gd name="T71" fmla="*/ 110 h 160"/>
              <a:gd name="T72" fmla="*/ 126 w 149"/>
              <a:gd name="T73" fmla="*/ 100 h 160"/>
              <a:gd name="T74" fmla="*/ 62 w 149"/>
              <a:gd name="T75" fmla="*/ 119 h 160"/>
              <a:gd name="T76" fmla="*/ 62 w 149"/>
              <a:gd name="T77" fmla="*/ 130 h 160"/>
              <a:gd name="T78" fmla="*/ 103 w 149"/>
              <a:gd name="T79" fmla="*/ 125 h 160"/>
              <a:gd name="T80" fmla="*/ 98 w 149"/>
              <a:gd name="T81" fmla="*/ 1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9" h="160">
                <a:moveTo>
                  <a:pt x="13" y="130"/>
                </a:moveTo>
                <a:cubicBezTo>
                  <a:pt x="5" y="130"/>
                  <a:pt x="5" y="130"/>
                  <a:pt x="5" y="130"/>
                </a:cubicBezTo>
                <a:cubicBezTo>
                  <a:pt x="2" y="130"/>
                  <a:pt x="0" y="128"/>
                  <a:pt x="0" y="125"/>
                </a:cubicBezTo>
                <a:cubicBezTo>
                  <a:pt x="0" y="121"/>
                  <a:pt x="2" y="119"/>
                  <a:pt x="5" y="119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17" y="119"/>
                  <a:pt x="18" y="121"/>
                  <a:pt x="18" y="125"/>
                </a:cubicBezTo>
                <a:cubicBezTo>
                  <a:pt x="18" y="128"/>
                  <a:pt x="17" y="130"/>
                  <a:pt x="13" y="130"/>
                </a:cubicBezTo>
                <a:close/>
                <a:moveTo>
                  <a:pt x="149" y="20"/>
                </a:moveTo>
                <a:cubicBezTo>
                  <a:pt x="149" y="139"/>
                  <a:pt x="149" y="139"/>
                  <a:pt x="149" y="139"/>
                </a:cubicBezTo>
                <a:cubicBezTo>
                  <a:pt x="149" y="151"/>
                  <a:pt x="141" y="160"/>
                  <a:pt x="131" y="160"/>
                </a:cubicBezTo>
                <a:cubicBezTo>
                  <a:pt x="28" y="160"/>
                  <a:pt x="28" y="160"/>
                  <a:pt x="28" y="160"/>
                </a:cubicBezTo>
                <a:cubicBezTo>
                  <a:pt x="18" y="160"/>
                  <a:pt x="10" y="151"/>
                  <a:pt x="10" y="139"/>
                </a:cubicBezTo>
                <a:cubicBezTo>
                  <a:pt x="13" y="139"/>
                  <a:pt x="13" y="139"/>
                  <a:pt x="13" y="139"/>
                </a:cubicBezTo>
                <a:cubicBezTo>
                  <a:pt x="22" y="139"/>
                  <a:pt x="28" y="134"/>
                  <a:pt x="28" y="125"/>
                </a:cubicBezTo>
                <a:cubicBezTo>
                  <a:pt x="28" y="116"/>
                  <a:pt x="22" y="110"/>
                  <a:pt x="13" y="110"/>
                </a:cubicBezTo>
                <a:cubicBezTo>
                  <a:pt x="10" y="110"/>
                  <a:pt x="10" y="110"/>
                  <a:pt x="10" y="110"/>
                </a:cubicBezTo>
                <a:cubicBezTo>
                  <a:pt x="10" y="50"/>
                  <a:pt x="10" y="50"/>
                  <a:pt x="10" y="50"/>
                </a:cubicBezTo>
                <a:cubicBezTo>
                  <a:pt x="13" y="50"/>
                  <a:pt x="13" y="50"/>
                  <a:pt x="13" y="50"/>
                </a:cubicBezTo>
                <a:cubicBezTo>
                  <a:pt x="22" y="50"/>
                  <a:pt x="28" y="43"/>
                  <a:pt x="28" y="34"/>
                </a:cubicBezTo>
                <a:cubicBezTo>
                  <a:pt x="28" y="27"/>
                  <a:pt x="22" y="20"/>
                  <a:pt x="13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9"/>
                  <a:pt x="18" y="0"/>
                  <a:pt x="28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41" y="0"/>
                  <a:pt x="149" y="9"/>
                  <a:pt x="149" y="20"/>
                </a:cubicBezTo>
                <a:close/>
                <a:moveTo>
                  <a:pt x="139" y="20"/>
                </a:moveTo>
                <a:cubicBezTo>
                  <a:pt x="139" y="14"/>
                  <a:pt x="136" y="9"/>
                  <a:pt x="131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47" y="150"/>
                  <a:pt x="47" y="150"/>
                  <a:pt x="47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6" y="150"/>
                  <a:pt x="139" y="146"/>
                  <a:pt x="139" y="139"/>
                </a:cubicBezTo>
                <a:cubicBezTo>
                  <a:pt x="139" y="20"/>
                  <a:pt x="139" y="20"/>
                  <a:pt x="139" y="20"/>
                </a:cubicBezTo>
                <a:cubicBezTo>
                  <a:pt x="139" y="20"/>
                  <a:pt x="139" y="20"/>
                  <a:pt x="139" y="20"/>
                </a:cubicBezTo>
                <a:close/>
                <a:moveTo>
                  <a:pt x="5" y="39"/>
                </a:moveTo>
                <a:cubicBezTo>
                  <a:pt x="13" y="39"/>
                  <a:pt x="13" y="39"/>
                  <a:pt x="13" y="39"/>
                </a:cubicBezTo>
                <a:cubicBezTo>
                  <a:pt x="17" y="39"/>
                  <a:pt x="18" y="38"/>
                  <a:pt x="18" y="34"/>
                </a:cubicBezTo>
                <a:cubicBezTo>
                  <a:pt x="18" y="32"/>
                  <a:pt x="17" y="30"/>
                  <a:pt x="13" y="30"/>
                </a:cubicBezTo>
                <a:cubicBezTo>
                  <a:pt x="5" y="30"/>
                  <a:pt x="5" y="30"/>
                  <a:pt x="5" y="30"/>
                </a:cubicBezTo>
                <a:cubicBezTo>
                  <a:pt x="2" y="30"/>
                  <a:pt x="0" y="32"/>
                  <a:pt x="0" y="34"/>
                </a:cubicBezTo>
                <a:cubicBezTo>
                  <a:pt x="0" y="38"/>
                  <a:pt x="2" y="39"/>
                  <a:pt x="5" y="39"/>
                </a:cubicBezTo>
                <a:close/>
                <a:moveTo>
                  <a:pt x="126" y="20"/>
                </a:moveTo>
                <a:cubicBezTo>
                  <a:pt x="62" y="20"/>
                  <a:pt x="62" y="20"/>
                  <a:pt x="62" y="20"/>
                </a:cubicBezTo>
                <a:cubicBezTo>
                  <a:pt x="58" y="20"/>
                  <a:pt x="57" y="22"/>
                  <a:pt x="57" y="25"/>
                </a:cubicBezTo>
                <a:cubicBezTo>
                  <a:pt x="57" y="27"/>
                  <a:pt x="58" y="30"/>
                  <a:pt x="62" y="30"/>
                </a:cubicBezTo>
                <a:cubicBezTo>
                  <a:pt x="126" y="30"/>
                  <a:pt x="126" y="30"/>
                  <a:pt x="126" y="30"/>
                </a:cubicBezTo>
                <a:cubicBezTo>
                  <a:pt x="128" y="30"/>
                  <a:pt x="131" y="27"/>
                  <a:pt x="131" y="25"/>
                </a:cubicBezTo>
                <a:cubicBezTo>
                  <a:pt x="131" y="22"/>
                  <a:pt x="128" y="20"/>
                  <a:pt x="126" y="20"/>
                </a:cubicBezTo>
                <a:close/>
                <a:moveTo>
                  <a:pt x="126" y="39"/>
                </a:moveTo>
                <a:cubicBezTo>
                  <a:pt x="62" y="39"/>
                  <a:pt x="62" y="39"/>
                  <a:pt x="62" y="39"/>
                </a:cubicBezTo>
                <a:cubicBezTo>
                  <a:pt x="58" y="39"/>
                  <a:pt x="57" y="41"/>
                  <a:pt x="57" y="45"/>
                </a:cubicBezTo>
                <a:cubicBezTo>
                  <a:pt x="57" y="48"/>
                  <a:pt x="58" y="50"/>
                  <a:pt x="62" y="50"/>
                </a:cubicBezTo>
                <a:cubicBezTo>
                  <a:pt x="126" y="50"/>
                  <a:pt x="126" y="50"/>
                  <a:pt x="126" y="50"/>
                </a:cubicBezTo>
                <a:cubicBezTo>
                  <a:pt x="128" y="50"/>
                  <a:pt x="131" y="48"/>
                  <a:pt x="131" y="45"/>
                </a:cubicBezTo>
                <a:cubicBezTo>
                  <a:pt x="131" y="41"/>
                  <a:pt x="128" y="39"/>
                  <a:pt x="126" y="39"/>
                </a:cubicBezTo>
                <a:close/>
                <a:moveTo>
                  <a:pt x="126" y="59"/>
                </a:moveTo>
                <a:cubicBezTo>
                  <a:pt x="62" y="59"/>
                  <a:pt x="62" y="59"/>
                  <a:pt x="62" y="59"/>
                </a:cubicBezTo>
                <a:cubicBezTo>
                  <a:pt x="58" y="59"/>
                  <a:pt x="57" y="62"/>
                  <a:pt x="57" y="64"/>
                </a:cubicBezTo>
                <a:cubicBezTo>
                  <a:pt x="57" y="68"/>
                  <a:pt x="58" y="70"/>
                  <a:pt x="62" y="70"/>
                </a:cubicBezTo>
                <a:cubicBezTo>
                  <a:pt x="126" y="70"/>
                  <a:pt x="126" y="70"/>
                  <a:pt x="126" y="70"/>
                </a:cubicBezTo>
                <a:cubicBezTo>
                  <a:pt x="128" y="70"/>
                  <a:pt x="131" y="68"/>
                  <a:pt x="131" y="64"/>
                </a:cubicBezTo>
                <a:cubicBezTo>
                  <a:pt x="131" y="62"/>
                  <a:pt x="128" y="59"/>
                  <a:pt x="126" y="59"/>
                </a:cubicBezTo>
                <a:close/>
                <a:moveTo>
                  <a:pt x="126" y="80"/>
                </a:moveTo>
                <a:cubicBezTo>
                  <a:pt x="62" y="80"/>
                  <a:pt x="62" y="80"/>
                  <a:pt x="62" y="80"/>
                </a:cubicBezTo>
                <a:cubicBezTo>
                  <a:pt x="58" y="80"/>
                  <a:pt x="57" y="82"/>
                  <a:pt x="57" y="86"/>
                </a:cubicBezTo>
                <a:cubicBezTo>
                  <a:pt x="57" y="87"/>
                  <a:pt x="58" y="89"/>
                  <a:pt x="62" y="89"/>
                </a:cubicBezTo>
                <a:cubicBezTo>
                  <a:pt x="126" y="89"/>
                  <a:pt x="126" y="89"/>
                  <a:pt x="126" y="89"/>
                </a:cubicBezTo>
                <a:cubicBezTo>
                  <a:pt x="128" y="89"/>
                  <a:pt x="131" y="87"/>
                  <a:pt x="131" y="86"/>
                </a:cubicBezTo>
                <a:cubicBezTo>
                  <a:pt x="131" y="82"/>
                  <a:pt x="128" y="80"/>
                  <a:pt x="126" y="80"/>
                </a:cubicBezTo>
                <a:close/>
                <a:moveTo>
                  <a:pt x="126" y="100"/>
                </a:moveTo>
                <a:cubicBezTo>
                  <a:pt x="62" y="100"/>
                  <a:pt x="62" y="100"/>
                  <a:pt x="62" y="100"/>
                </a:cubicBezTo>
                <a:cubicBezTo>
                  <a:pt x="58" y="100"/>
                  <a:pt x="57" y="102"/>
                  <a:pt x="57" y="105"/>
                </a:cubicBezTo>
                <a:cubicBezTo>
                  <a:pt x="57" y="107"/>
                  <a:pt x="58" y="110"/>
                  <a:pt x="62" y="110"/>
                </a:cubicBezTo>
                <a:cubicBezTo>
                  <a:pt x="126" y="110"/>
                  <a:pt x="126" y="110"/>
                  <a:pt x="126" y="110"/>
                </a:cubicBezTo>
                <a:cubicBezTo>
                  <a:pt x="128" y="110"/>
                  <a:pt x="131" y="107"/>
                  <a:pt x="131" y="105"/>
                </a:cubicBezTo>
                <a:cubicBezTo>
                  <a:pt x="131" y="102"/>
                  <a:pt x="128" y="100"/>
                  <a:pt x="126" y="100"/>
                </a:cubicBezTo>
                <a:close/>
                <a:moveTo>
                  <a:pt x="98" y="119"/>
                </a:moveTo>
                <a:cubicBezTo>
                  <a:pt x="62" y="119"/>
                  <a:pt x="62" y="119"/>
                  <a:pt x="62" y="119"/>
                </a:cubicBezTo>
                <a:cubicBezTo>
                  <a:pt x="58" y="119"/>
                  <a:pt x="57" y="121"/>
                  <a:pt x="57" y="125"/>
                </a:cubicBezTo>
                <a:cubicBezTo>
                  <a:pt x="57" y="128"/>
                  <a:pt x="58" y="130"/>
                  <a:pt x="62" y="130"/>
                </a:cubicBezTo>
                <a:cubicBezTo>
                  <a:pt x="98" y="130"/>
                  <a:pt x="98" y="130"/>
                  <a:pt x="98" y="130"/>
                </a:cubicBezTo>
                <a:cubicBezTo>
                  <a:pt x="101" y="130"/>
                  <a:pt x="103" y="128"/>
                  <a:pt x="103" y="125"/>
                </a:cubicBezTo>
                <a:cubicBezTo>
                  <a:pt x="103" y="121"/>
                  <a:pt x="101" y="119"/>
                  <a:pt x="98" y="119"/>
                </a:cubicBezTo>
                <a:close/>
                <a:moveTo>
                  <a:pt x="98" y="119"/>
                </a:moveTo>
                <a:cubicBezTo>
                  <a:pt x="98" y="119"/>
                  <a:pt x="98" y="119"/>
                  <a:pt x="98" y="11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3182B636-88AD-181B-5939-1EC3AB9F1B24}"/>
              </a:ext>
            </a:extLst>
          </p:cNvPr>
          <p:cNvSpPr>
            <a:spLocks noEditPoints="1"/>
          </p:cNvSpPr>
          <p:nvPr/>
        </p:nvSpPr>
        <p:spPr bwMode="auto">
          <a:xfrm>
            <a:off x="7927976" y="5221288"/>
            <a:ext cx="192088" cy="261938"/>
          </a:xfrm>
          <a:custGeom>
            <a:avLst/>
            <a:gdLst>
              <a:gd name="T0" fmla="*/ 88 w 121"/>
              <a:gd name="T1" fmla="*/ 120 h 165"/>
              <a:gd name="T2" fmla="*/ 31 w 121"/>
              <a:gd name="T3" fmla="*/ 120 h 165"/>
              <a:gd name="T4" fmla="*/ 27 w 121"/>
              <a:gd name="T5" fmla="*/ 115 h 165"/>
              <a:gd name="T6" fmla="*/ 31 w 121"/>
              <a:gd name="T7" fmla="*/ 110 h 165"/>
              <a:gd name="T8" fmla="*/ 88 w 121"/>
              <a:gd name="T9" fmla="*/ 110 h 165"/>
              <a:gd name="T10" fmla="*/ 94 w 121"/>
              <a:gd name="T11" fmla="*/ 115 h 165"/>
              <a:gd name="T12" fmla="*/ 88 w 121"/>
              <a:gd name="T13" fmla="*/ 120 h 165"/>
              <a:gd name="T14" fmla="*/ 94 w 121"/>
              <a:gd name="T15" fmla="*/ 130 h 165"/>
              <a:gd name="T16" fmla="*/ 88 w 121"/>
              <a:gd name="T17" fmla="*/ 125 h 165"/>
              <a:gd name="T18" fmla="*/ 31 w 121"/>
              <a:gd name="T19" fmla="*/ 125 h 165"/>
              <a:gd name="T20" fmla="*/ 27 w 121"/>
              <a:gd name="T21" fmla="*/ 130 h 165"/>
              <a:gd name="T22" fmla="*/ 31 w 121"/>
              <a:gd name="T23" fmla="*/ 136 h 165"/>
              <a:gd name="T24" fmla="*/ 88 w 121"/>
              <a:gd name="T25" fmla="*/ 136 h 165"/>
              <a:gd name="T26" fmla="*/ 94 w 121"/>
              <a:gd name="T27" fmla="*/ 130 h 165"/>
              <a:gd name="T28" fmla="*/ 83 w 121"/>
              <a:gd name="T29" fmla="*/ 146 h 165"/>
              <a:gd name="T30" fmla="*/ 79 w 121"/>
              <a:gd name="T31" fmla="*/ 141 h 165"/>
              <a:gd name="T32" fmla="*/ 42 w 121"/>
              <a:gd name="T33" fmla="*/ 141 h 165"/>
              <a:gd name="T34" fmla="*/ 36 w 121"/>
              <a:gd name="T35" fmla="*/ 146 h 165"/>
              <a:gd name="T36" fmla="*/ 42 w 121"/>
              <a:gd name="T37" fmla="*/ 151 h 165"/>
              <a:gd name="T38" fmla="*/ 79 w 121"/>
              <a:gd name="T39" fmla="*/ 151 h 165"/>
              <a:gd name="T40" fmla="*/ 83 w 121"/>
              <a:gd name="T41" fmla="*/ 146 h 165"/>
              <a:gd name="T42" fmla="*/ 25 w 121"/>
              <a:gd name="T43" fmla="*/ 104 h 165"/>
              <a:gd name="T44" fmla="*/ 25 w 121"/>
              <a:gd name="T45" fmla="*/ 97 h 165"/>
              <a:gd name="T46" fmla="*/ 28 w 121"/>
              <a:gd name="T47" fmla="*/ 29 h 165"/>
              <a:gd name="T48" fmla="*/ 92 w 121"/>
              <a:gd name="T49" fmla="*/ 29 h 165"/>
              <a:gd name="T50" fmla="*/ 94 w 121"/>
              <a:gd name="T51" fmla="*/ 97 h 165"/>
              <a:gd name="T52" fmla="*/ 95 w 121"/>
              <a:gd name="T53" fmla="*/ 104 h 165"/>
              <a:gd name="T54" fmla="*/ 101 w 121"/>
              <a:gd name="T55" fmla="*/ 104 h 165"/>
              <a:gd name="T56" fmla="*/ 98 w 121"/>
              <a:gd name="T57" fmla="*/ 21 h 165"/>
              <a:gd name="T58" fmla="*/ 22 w 121"/>
              <a:gd name="T59" fmla="*/ 21 h 165"/>
              <a:gd name="T60" fmla="*/ 19 w 121"/>
              <a:gd name="T61" fmla="*/ 104 h 165"/>
              <a:gd name="T62" fmla="*/ 22 w 121"/>
              <a:gd name="T63" fmla="*/ 105 h 165"/>
              <a:gd name="T64" fmla="*/ 25 w 121"/>
              <a:gd name="T65" fmla="*/ 104 h 165"/>
              <a:gd name="T66" fmla="*/ 74 w 121"/>
              <a:gd name="T67" fmla="*/ 160 h 165"/>
              <a:gd name="T68" fmla="*/ 69 w 121"/>
              <a:gd name="T69" fmla="*/ 156 h 165"/>
              <a:gd name="T70" fmla="*/ 51 w 121"/>
              <a:gd name="T71" fmla="*/ 156 h 165"/>
              <a:gd name="T72" fmla="*/ 47 w 121"/>
              <a:gd name="T73" fmla="*/ 160 h 165"/>
              <a:gd name="T74" fmla="*/ 51 w 121"/>
              <a:gd name="T75" fmla="*/ 165 h 165"/>
              <a:gd name="T76" fmla="*/ 69 w 121"/>
              <a:gd name="T77" fmla="*/ 165 h 165"/>
              <a:gd name="T78" fmla="*/ 74 w 121"/>
              <a:gd name="T79" fmla="*/ 160 h 165"/>
              <a:gd name="T80" fmla="*/ 74 w 121"/>
              <a:gd name="T81" fmla="*/ 160 h 165"/>
              <a:gd name="T82" fmla="*/ 74 w 121"/>
              <a:gd name="T83" fmla="*/ 16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1" h="165">
                <a:moveTo>
                  <a:pt x="88" y="120"/>
                </a:moveTo>
                <a:cubicBezTo>
                  <a:pt x="31" y="120"/>
                  <a:pt x="31" y="120"/>
                  <a:pt x="31" y="120"/>
                </a:cubicBezTo>
                <a:cubicBezTo>
                  <a:pt x="30" y="120"/>
                  <a:pt x="27" y="118"/>
                  <a:pt x="27" y="115"/>
                </a:cubicBezTo>
                <a:cubicBezTo>
                  <a:pt x="27" y="112"/>
                  <a:pt x="30" y="110"/>
                  <a:pt x="31" y="110"/>
                </a:cubicBezTo>
                <a:cubicBezTo>
                  <a:pt x="88" y="110"/>
                  <a:pt x="88" y="110"/>
                  <a:pt x="88" y="110"/>
                </a:cubicBezTo>
                <a:cubicBezTo>
                  <a:pt x="91" y="110"/>
                  <a:pt x="94" y="112"/>
                  <a:pt x="94" y="115"/>
                </a:cubicBezTo>
                <a:cubicBezTo>
                  <a:pt x="94" y="118"/>
                  <a:pt x="91" y="120"/>
                  <a:pt x="88" y="120"/>
                </a:cubicBezTo>
                <a:close/>
                <a:moveTo>
                  <a:pt x="94" y="130"/>
                </a:moveTo>
                <a:cubicBezTo>
                  <a:pt x="94" y="128"/>
                  <a:pt x="91" y="125"/>
                  <a:pt x="88" y="125"/>
                </a:cubicBezTo>
                <a:cubicBezTo>
                  <a:pt x="31" y="125"/>
                  <a:pt x="31" y="125"/>
                  <a:pt x="31" y="125"/>
                </a:cubicBezTo>
                <a:cubicBezTo>
                  <a:pt x="30" y="125"/>
                  <a:pt x="27" y="128"/>
                  <a:pt x="27" y="130"/>
                </a:cubicBezTo>
                <a:cubicBezTo>
                  <a:pt x="27" y="133"/>
                  <a:pt x="30" y="136"/>
                  <a:pt x="31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91" y="136"/>
                  <a:pt x="94" y="133"/>
                  <a:pt x="94" y="130"/>
                </a:cubicBezTo>
                <a:close/>
                <a:moveTo>
                  <a:pt x="83" y="146"/>
                </a:moveTo>
                <a:cubicBezTo>
                  <a:pt x="83" y="143"/>
                  <a:pt x="82" y="141"/>
                  <a:pt x="79" y="141"/>
                </a:cubicBezTo>
                <a:cubicBezTo>
                  <a:pt x="42" y="141"/>
                  <a:pt x="42" y="141"/>
                  <a:pt x="42" y="141"/>
                </a:cubicBezTo>
                <a:cubicBezTo>
                  <a:pt x="39" y="141"/>
                  <a:pt x="36" y="143"/>
                  <a:pt x="36" y="146"/>
                </a:cubicBezTo>
                <a:cubicBezTo>
                  <a:pt x="36" y="147"/>
                  <a:pt x="39" y="151"/>
                  <a:pt x="42" y="151"/>
                </a:cubicBezTo>
                <a:cubicBezTo>
                  <a:pt x="79" y="151"/>
                  <a:pt x="79" y="151"/>
                  <a:pt x="79" y="151"/>
                </a:cubicBezTo>
                <a:cubicBezTo>
                  <a:pt x="82" y="151"/>
                  <a:pt x="83" y="147"/>
                  <a:pt x="83" y="146"/>
                </a:cubicBezTo>
                <a:close/>
                <a:moveTo>
                  <a:pt x="25" y="104"/>
                </a:moveTo>
                <a:cubicBezTo>
                  <a:pt x="28" y="102"/>
                  <a:pt x="28" y="99"/>
                  <a:pt x="25" y="97"/>
                </a:cubicBezTo>
                <a:cubicBezTo>
                  <a:pt x="9" y="78"/>
                  <a:pt x="10" y="47"/>
                  <a:pt x="28" y="29"/>
                </a:cubicBezTo>
                <a:cubicBezTo>
                  <a:pt x="47" y="11"/>
                  <a:pt x="74" y="11"/>
                  <a:pt x="92" y="29"/>
                </a:cubicBezTo>
                <a:cubicBezTo>
                  <a:pt x="110" y="47"/>
                  <a:pt x="110" y="78"/>
                  <a:pt x="94" y="97"/>
                </a:cubicBezTo>
                <a:cubicBezTo>
                  <a:pt x="92" y="99"/>
                  <a:pt x="92" y="102"/>
                  <a:pt x="95" y="104"/>
                </a:cubicBezTo>
                <a:cubicBezTo>
                  <a:pt x="97" y="105"/>
                  <a:pt x="100" y="105"/>
                  <a:pt x="101" y="104"/>
                </a:cubicBezTo>
                <a:cubicBezTo>
                  <a:pt x="121" y="79"/>
                  <a:pt x="120" y="44"/>
                  <a:pt x="98" y="21"/>
                </a:cubicBezTo>
                <a:cubicBezTo>
                  <a:pt x="77" y="0"/>
                  <a:pt x="44" y="0"/>
                  <a:pt x="22" y="21"/>
                </a:cubicBezTo>
                <a:cubicBezTo>
                  <a:pt x="0" y="44"/>
                  <a:pt x="0" y="79"/>
                  <a:pt x="19" y="104"/>
                </a:cubicBezTo>
                <a:cubicBezTo>
                  <a:pt x="19" y="105"/>
                  <a:pt x="21" y="105"/>
                  <a:pt x="22" y="105"/>
                </a:cubicBezTo>
                <a:cubicBezTo>
                  <a:pt x="24" y="105"/>
                  <a:pt x="25" y="105"/>
                  <a:pt x="25" y="104"/>
                </a:cubicBezTo>
                <a:close/>
                <a:moveTo>
                  <a:pt x="74" y="160"/>
                </a:moveTo>
                <a:cubicBezTo>
                  <a:pt x="74" y="157"/>
                  <a:pt x="72" y="156"/>
                  <a:pt x="69" y="156"/>
                </a:cubicBezTo>
                <a:cubicBezTo>
                  <a:pt x="51" y="156"/>
                  <a:pt x="51" y="156"/>
                  <a:pt x="51" y="156"/>
                </a:cubicBezTo>
                <a:cubicBezTo>
                  <a:pt x="48" y="156"/>
                  <a:pt x="47" y="157"/>
                  <a:pt x="47" y="160"/>
                </a:cubicBezTo>
                <a:cubicBezTo>
                  <a:pt x="47" y="164"/>
                  <a:pt x="48" y="165"/>
                  <a:pt x="51" y="165"/>
                </a:cubicBezTo>
                <a:cubicBezTo>
                  <a:pt x="69" y="165"/>
                  <a:pt x="69" y="165"/>
                  <a:pt x="69" y="165"/>
                </a:cubicBezTo>
                <a:cubicBezTo>
                  <a:pt x="72" y="165"/>
                  <a:pt x="74" y="164"/>
                  <a:pt x="74" y="160"/>
                </a:cubicBezTo>
                <a:close/>
                <a:moveTo>
                  <a:pt x="74" y="160"/>
                </a:moveTo>
                <a:cubicBezTo>
                  <a:pt x="74" y="160"/>
                  <a:pt x="74" y="160"/>
                  <a:pt x="74" y="16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3E5592D2-EBD4-6B33-F84E-105018EB0329}"/>
              </a:ext>
            </a:extLst>
          </p:cNvPr>
          <p:cNvSpPr>
            <a:spLocks noEditPoints="1"/>
          </p:cNvSpPr>
          <p:nvPr/>
        </p:nvSpPr>
        <p:spPr bwMode="auto">
          <a:xfrm>
            <a:off x="5724526" y="5229226"/>
            <a:ext cx="192088" cy="254000"/>
          </a:xfrm>
          <a:custGeom>
            <a:avLst/>
            <a:gdLst>
              <a:gd name="T0" fmla="*/ 121 w 121"/>
              <a:gd name="T1" fmla="*/ 21 h 160"/>
              <a:gd name="T2" fmla="*/ 121 w 121"/>
              <a:gd name="T3" fmla="*/ 0 h 160"/>
              <a:gd name="T4" fmla="*/ 101 w 121"/>
              <a:gd name="T5" fmla="*/ 0 h 160"/>
              <a:gd name="T6" fmla="*/ 101 w 121"/>
              <a:gd name="T7" fmla="*/ 14 h 160"/>
              <a:gd name="T8" fmla="*/ 87 w 121"/>
              <a:gd name="T9" fmla="*/ 11 h 160"/>
              <a:gd name="T10" fmla="*/ 87 w 121"/>
              <a:gd name="T11" fmla="*/ 0 h 160"/>
              <a:gd name="T12" fmla="*/ 68 w 121"/>
              <a:gd name="T13" fmla="*/ 0 h 160"/>
              <a:gd name="T14" fmla="*/ 68 w 121"/>
              <a:gd name="T15" fmla="*/ 10 h 160"/>
              <a:gd name="T16" fmla="*/ 61 w 121"/>
              <a:gd name="T17" fmla="*/ 10 h 160"/>
              <a:gd name="T18" fmla="*/ 52 w 121"/>
              <a:gd name="T19" fmla="*/ 10 h 160"/>
              <a:gd name="T20" fmla="*/ 52 w 121"/>
              <a:gd name="T21" fmla="*/ 0 h 160"/>
              <a:gd name="T22" fmla="*/ 33 w 121"/>
              <a:gd name="T23" fmla="*/ 0 h 160"/>
              <a:gd name="T24" fmla="*/ 33 w 121"/>
              <a:gd name="T25" fmla="*/ 13 h 160"/>
              <a:gd name="T26" fmla="*/ 20 w 121"/>
              <a:gd name="T27" fmla="*/ 14 h 160"/>
              <a:gd name="T28" fmla="*/ 20 w 121"/>
              <a:gd name="T29" fmla="*/ 0 h 160"/>
              <a:gd name="T30" fmla="*/ 0 w 121"/>
              <a:gd name="T31" fmla="*/ 0 h 160"/>
              <a:gd name="T32" fmla="*/ 0 w 121"/>
              <a:gd name="T33" fmla="*/ 21 h 160"/>
              <a:gd name="T34" fmla="*/ 0 w 121"/>
              <a:gd name="T35" fmla="*/ 21 h 160"/>
              <a:gd name="T36" fmla="*/ 0 w 121"/>
              <a:gd name="T37" fmla="*/ 25 h 160"/>
              <a:gd name="T38" fmla="*/ 0 w 121"/>
              <a:gd name="T39" fmla="*/ 29 h 160"/>
              <a:gd name="T40" fmla="*/ 0 w 121"/>
              <a:gd name="T41" fmla="*/ 29 h 160"/>
              <a:gd name="T42" fmla="*/ 0 w 121"/>
              <a:gd name="T43" fmla="*/ 105 h 160"/>
              <a:gd name="T44" fmla="*/ 60 w 121"/>
              <a:gd name="T45" fmla="*/ 160 h 160"/>
              <a:gd name="T46" fmla="*/ 121 w 121"/>
              <a:gd name="T47" fmla="*/ 105 h 160"/>
              <a:gd name="T48" fmla="*/ 121 w 121"/>
              <a:gd name="T49" fmla="*/ 21 h 160"/>
              <a:gd name="T50" fmla="*/ 60 w 121"/>
              <a:gd name="T51" fmla="*/ 144 h 160"/>
              <a:gd name="T52" fmla="*/ 16 w 121"/>
              <a:gd name="T53" fmla="*/ 105 h 160"/>
              <a:gd name="T54" fmla="*/ 16 w 121"/>
              <a:gd name="T55" fmla="*/ 49 h 160"/>
              <a:gd name="T56" fmla="*/ 105 w 121"/>
              <a:gd name="T57" fmla="*/ 49 h 160"/>
              <a:gd name="T58" fmla="*/ 105 w 121"/>
              <a:gd name="T59" fmla="*/ 105 h 160"/>
              <a:gd name="T60" fmla="*/ 60 w 121"/>
              <a:gd name="T61" fmla="*/ 144 h 160"/>
              <a:gd name="T62" fmla="*/ 60 w 121"/>
              <a:gd name="T63" fmla="*/ 144 h 160"/>
              <a:gd name="T64" fmla="*/ 60 w 121"/>
              <a:gd name="T65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21" h="160">
                <a:moveTo>
                  <a:pt x="121" y="21"/>
                </a:moveTo>
                <a:cubicBezTo>
                  <a:pt x="121" y="0"/>
                  <a:pt x="121" y="0"/>
                  <a:pt x="121" y="0"/>
                </a:cubicBezTo>
                <a:cubicBezTo>
                  <a:pt x="101" y="0"/>
                  <a:pt x="101" y="0"/>
                  <a:pt x="101" y="0"/>
                </a:cubicBezTo>
                <a:cubicBezTo>
                  <a:pt x="101" y="14"/>
                  <a:pt x="101" y="14"/>
                  <a:pt x="101" y="14"/>
                </a:cubicBezTo>
                <a:cubicBezTo>
                  <a:pt x="98" y="13"/>
                  <a:pt x="92" y="13"/>
                  <a:pt x="87" y="11"/>
                </a:cubicBezTo>
                <a:cubicBezTo>
                  <a:pt x="87" y="0"/>
                  <a:pt x="87" y="0"/>
                  <a:pt x="87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8" y="10"/>
                  <a:pt x="68" y="10"/>
                  <a:pt x="68" y="10"/>
                </a:cubicBezTo>
                <a:cubicBezTo>
                  <a:pt x="66" y="10"/>
                  <a:pt x="64" y="10"/>
                  <a:pt x="61" y="10"/>
                </a:cubicBezTo>
                <a:cubicBezTo>
                  <a:pt x="57" y="10"/>
                  <a:pt x="55" y="10"/>
                  <a:pt x="52" y="10"/>
                </a:cubicBezTo>
                <a:cubicBezTo>
                  <a:pt x="52" y="0"/>
                  <a:pt x="52" y="0"/>
                  <a:pt x="52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13"/>
                  <a:pt x="33" y="13"/>
                  <a:pt x="33" y="13"/>
                </a:cubicBezTo>
                <a:cubicBezTo>
                  <a:pt x="27" y="13"/>
                  <a:pt x="24" y="14"/>
                  <a:pt x="20" y="14"/>
                </a:cubicBezTo>
                <a:cubicBezTo>
                  <a:pt x="20" y="0"/>
                  <a:pt x="20" y="0"/>
                  <a:pt x="2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41"/>
                  <a:pt x="0" y="85"/>
                  <a:pt x="0" y="105"/>
                </a:cubicBezTo>
                <a:cubicBezTo>
                  <a:pt x="0" y="124"/>
                  <a:pt x="21" y="160"/>
                  <a:pt x="60" y="160"/>
                </a:cubicBezTo>
                <a:cubicBezTo>
                  <a:pt x="98" y="160"/>
                  <a:pt x="121" y="123"/>
                  <a:pt x="121" y="105"/>
                </a:cubicBezTo>
                <a:cubicBezTo>
                  <a:pt x="121" y="86"/>
                  <a:pt x="121" y="21"/>
                  <a:pt x="121" y="21"/>
                </a:cubicBezTo>
                <a:close/>
                <a:moveTo>
                  <a:pt x="60" y="144"/>
                </a:moveTo>
                <a:cubicBezTo>
                  <a:pt x="30" y="144"/>
                  <a:pt x="16" y="113"/>
                  <a:pt x="16" y="105"/>
                </a:cubicBezTo>
                <a:cubicBezTo>
                  <a:pt x="16" y="96"/>
                  <a:pt x="16" y="70"/>
                  <a:pt x="16" y="49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5" y="49"/>
                  <a:pt x="105" y="96"/>
                  <a:pt x="105" y="105"/>
                </a:cubicBezTo>
                <a:cubicBezTo>
                  <a:pt x="105" y="113"/>
                  <a:pt x="91" y="144"/>
                  <a:pt x="60" y="144"/>
                </a:cubicBezTo>
                <a:close/>
                <a:moveTo>
                  <a:pt x="60" y="144"/>
                </a:moveTo>
                <a:cubicBezTo>
                  <a:pt x="60" y="144"/>
                  <a:pt x="60" y="144"/>
                  <a:pt x="60" y="14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67DA8017-70FF-D929-1BA1-B2F9AD0B893B}"/>
              </a:ext>
            </a:extLst>
          </p:cNvPr>
          <p:cNvSpPr>
            <a:spLocks noEditPoints="1"/>
          </p:cNvSpPr>
          <p:nvPr/>
        </p:nvSpPr>
        <p:spPr bwMode="auto">
          <a:xfrm>
            <a:off x="8455026" y="5229226"/>
            <a:ext cx="238125" cy="254000"/>
          </a:xfrm>
          <a:custGeom>
            <a:avLst/>
            <a:gdLst>
              <a:gd name="T0" fmla="*/ 131 w 150"/>
              <a:gd name="T1" fmla="*/ 0 h 160"/>
              <a:gd name="T2" fmla="*/ 142 w 150"/>
              <a:gd name="T3" fmla="*/ 89 h 160"/>
              <a:gd name="T4" fmla="*/ 130 w 150"/>
              <a:gd name="T5" fmla="*/ 91 h 160"/>
              <a:gd name="T6" fmla="*/ 121 w 150"/>
              <a:gd name="T7" fmla="*/ 12 h 160"/>
              <a:gd name="T8" fmla="*/ 27 w 150"/>
              <a:gd name="T9" fmla="*/ 12 h 160"/>
              <a:gd name="T10" fmla="*/ 20 w 150"/>
              <a:gd name="T11" fmla="*/ 91 h 160"/>
              <a:gd name="T12" fmla="*/ 8 w 150"/>
              <a:gd name="T13" fmla="*/ 89 h 160"/>
              <a:gd name="T14" fmla="*/ 18 w 150"/>
              <a:gd name="T15" fmla="*/ 0 h 160"/>
              <a:gd name="T16" fmla="*/ 131 w 150"/>
              <a:gd name="T17" fmla="*/ 0 h 160"/>
              <a:gd name="T18" fmla="*/ 131 w 150"/>
              <a:gd name="T19" fmla="*/ 0 h 160"/>
              <a:gd name="T20" fmla="*/ 38 w 150"/>
              <a:gd name="T21" fmla="*/ 20 h 160"/>
              <a:gd name="T22" fmla="*/ 112 w 150"/>
              <a:gd name="T23" fmla="*/ 20 h 160"/>
              <a:gd name="T24" fmla="*/ 112 w 150"/>
              <a:gd name="T25" fmla="*/ 31 h 160"/>
              <a:gd name="T26" fmla="*/ 38 w 150"/>
              <a:gd name="T27" fmla="*/ 31 h 160"/>
              <a:gd name="T28" fmla="*/ 38 w 150"/>
              <a:gd name="T29" fmla="*/ 20 h 160"/>
              <a:gd name="T30" fmla="*/ 38 w 150"/>
              <a:gd name="T31" fmla="*/ 20 h 160"/>
              <a:gd name="T32" fmla="*/ 38 w 150"/>
              <a:gd name="T33" fmla="*/ 41 h 160"/>
              <a:gd name="T34" fmla="*/ 112 w 150"/>
              <a:gd name="T35" fmla="*/ 41 h 160"/>
              <a:gd name="T36" fmla="*/ 112 w 150"/>
              <a:gd name="T37" fmla="*/ 50 h 160"/>
              <a:gd name="T38" fmla="*/ 38 w 150"/>
              <a:gd name="T39" fmla="*/ 50 h 160"/>
              <a:gd name="T40" fmla="*/ 38 w 150"/>
              <a:gd name="T41" fmla="*/ 41 h 160"/>
              <a:gd name="T42" fmla="*/ 38 w 150"/>
              <a:gd name="T43" fmla="*/ 41 h 160"/>
              <a:gd name="T44" fmla="*/ 38 w 150"/>
              <a:gd name="T45" fmla="*/ 60 h 160"/>
              <a:gd name="T46" fmla="*/ 112 w 150"/>
              <a:gd name="T47" fmla="*/ 60 h 160"/>
              <a:gd name="T48" fmla="*/ 112 w 150"/>
              <a:gd name="T49" fmla="*/ 70 h 160"/>
              <a:gd name="T50" fmla="*/ 38 w 150"/>
              <a:gd name="T51" fmla="*/ 70 h 160"/>
              <a:gd name="T52" fmla="*/ 38 w 150"/>
              <a:gd name="T53" fmla="*/ 60 h 160"/>
              <a:gd name="T54" fmla="*/ 38 w 150"/>
              <a:gd name="T55" fmla="*/ 60 h 160"/>
              <a:gd name="T56" fmla="*/ 38 w 150"/>
              <a:gd name="T57" fmla="*/ 81 h 160"/>
              <a:gd name="T58" fmla="*/ 112 w 150"/>
              <a:gd name="T59" fmla="*/ 81 h 160"/>
              <a:gd name="T60" fmla="*/ 112 w 150"/>
              <a:gd name="T61" fmla="*/ 91 h 160"/>
              <a:gd name="T62" fmla="*/ 38 w 150"/>
              <a:gd name="T63" fmla="*/ 91 h 160"/>
              <a:gd name="T64" fmla="*/ 38 w 150"/>
              <a:gd name="T65" fmla="*/ 81 h 160"/>
              <a:gd name="T66" fmla="*/ 38 w 150"/>
              <a:gd name="T67" fmla="*/ 81 h 160"/>
              <a:gd name="T68" fmla="*/ 145 w 150"/>
              <a:gd name="T69" fmla="*/ 100 h 160"/>
              <a:gd name="T70" fmla="*/ 5 w 150"/>
              <a:gd name="T71" fmla="*/ 100 h 160"/>
              <a:gd name="T72" fmla="*/ 2 w 150"/>
              <a:gd name="T73" fmla="*/ 105 h 160"/>
              <a:gd name="T74" fmla="*/ 17 w 150"/>
              <a:gd name="T75" fmla="*/ 157 h 160"/>
              <a:gd name="T76" fmla="*/ 23 w 150"/>
              <a:gd name="T77" fmla="*/ 160 h 160"/>
              <a:gd name="T78" fmla="*/ 127 w 150"/>
              <a:gd name="T79" fmla="*/ 160 h 160"/>
              <a:gd name="T80" fmla="*/ 133 w 150"/>
              <a:gd name="T81" fmla="*/ 157 h 160"/>
              <a:gd name="T82" fmla="*/ 148 w 150"/>
              <a:gd name="T83" fmla="*/ 105 h 160"/>
              <a:gd name="T84" fmla="*/ 145 w 150"/>
              <a:gd name="T85" fmla="*/ 100 h 160"/>
              <a:gd name="T86" fmla="*/ 94 w 150"/>
              <a:gd name="T87" fmla="*/ 121 h 160"/>
              <a:gd name="T88" fmla="*/ 56 w 150"/>
              <a:gd name="T89" fmla="*/ 121 h 160"/>
              <a:gd name="T90" fmla="*/ 56 w 150"/>
              <a:gd name="T91" fmla="*/ 110 h 160"/>
              <a:gd name="T92" fmla="*/ 94 w 150"/>
              <a:gd name="T93" fmla="*/ 110 h 160"/>
              <a:gd name="T94" fmla="*/ 94 w 150"/>
              <a:gd name="T95" fmla="*/ 121 h 160"/>
              <a:gd name="T96" fmla="*/ 94 w 150"/>
              <a:gd name="T97" fmla="*/ 121 h 160"/>
              <a:gd name="T98" fmla="*/ 94 w 150"/>
              <a:gd name="T99" fmla="*/ 121 h 160"/>
              <a:gd name="T100" fmla="*/ 94 w 150"/>
              <a:gd name="T101" fmla="*/ 1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0" h="160">
                <a:moveTo>
                  <a:pt x="131" y="0"/>
                </a:moveTo>
                <a:cubicBezTo>
                  <a:pt x="142" y="89"/>
                  <a:pt x="142" y="89"/>
                  <a:pt x="142" y="89"/>
                </a:cubicBezTo>
                <a:cubicBezTo>
                  <a:pt x="130" y="91"/>
                  <a:pt x="130" y="91"/>
                  <a:pt x="130" y="91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0" y="91"/>
                  <a:pt x="20" y="91"/>
                  <a:pt x="20" y="91"/>
                </a:cubicBezTo>
                <a:cubicBezTo>
                  <a:pt x="8" y="89"/>
                  <a:pt x="8" y="89"/>
                  <a:pt x="8" y="89"/>
                </a:cubicBezTo>
                <a:cubicBezTo>
                  <a:pt x="18" y="0"/>
                  <a:pt x="18" y="0"/>
                  <a:pt x="18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31" y="0"/>
                  <a:pt x="131" y="0"/>
                  <a:pt x="131" y="0"/>
                </a:cubicBezTo>
                <a:close/>
                <a:moveTo>
                  <a:pt x="38" y="20"/>
                </a:moveTo>
                <a:cubicBezTo>
                  <a:pt x="112" y="20"/>
                  <a:pt x="112" y="20"/>
                  <a:pt x="112" y="20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8" y="20"/>
                  <a:pt x="38" y="20"/>
                </a:cubicBezTo>
                <a:close/>
                <a:moveTo>
                  <a:pt x="38" y="41"/>
                </a:moveTo>
                <a:cubicBezTo>
                  <a:pt x="112" y="41"/>
                  <a:pt x="112" y="41"/>
                  <a:pt x="112" y="41"/>
                </a:cubicBezTo>
                <a:cubicBezTo>
                  <a:pt x="112" y="50"/>
                  <a:pt x="112" y="50"/>
                  <a:pt x="112" y="50"/>
                </a:cubicBezTo>
                <a:cubicBezTo>
                  <a:pt x="38" y="50"/>
                  <a:pt x="38" y="50"/>
                  <a:pt x="38" y="50"/>
                </a:cubicBezTo>
                <a:cubicBezTo>
                  <a:pt x="38" y="41"/>
                  <a:pt x="38" y="41"/>
                  <a:pt x="38" y="41"/>
                </a:cubicBezTo>
                <a:cubicBezTo>
                  <a:pt x="38" y="41"/>
                  <a:pt x="38" y="41"/>
                  <a:pt x="38" y="41"/>
                </a:cubicBezTo>
                <a:close/>
                <a:moveTo>
                  <a:pt x="38" y="60"/>
                </a:moveTo>
                <a:cubicBezTo>
                  <a:pt x="112" y="60"/>
                  <a:pt x="112" y="60"/>
                  <a:pt x="112" y="60"/>
                </a:cubicBezTo>
                <a:cubicBezTo>
                  <a:pt x="112" y="70"/>
                  <a:pt x="112" y="70"/>
                  <a:pt x="112" y="70"/>
                </a:cubicBezTo>
                <a:cubicBezTo>
                  <a:pt x="38" y="70"/>
                  <a:pt x="38" y="70"/>
                  <a:pt x="38" y="70"/>
                </a:cubicBezTo>
                <a:cubicBezTo>
                  <a:pt x="38" y="60"/>
                  <a:pt x="38" y="60"/>
                  <a:pt x="38" y="60"/>
                </a:cubicBezTo>
                <a:cubicBezTo>
                  <a:pt x="38" y="60"/>
                  <a:pt x="38" y="60"/>
                  <a:pt x="38" y="60"/>
                </a:cubicBezTo>
                <a:close/>
                <a:moveTo>
                  <a:pt x="38" y="81"/>
                </a:moveTo>
                <a:cubicBezTo>
                  <a:pt x="112" y="81"/>
                  <a:pt x="112" y="81"/>
                  <a:pt x="112" y="81"/>
                </a:cubicBezTo>
                <a:cubicBezTo>
                  <a:pt x="112" y="91"/>
                  <a:pt x="112" y="91"/>
                  <a:pt x="112" y="91"/>
                </a:cubicBezTo>
                <a:cubicBezTo>
                  <a:pt x="38" y="91"/>
                  <a:pt x="38" y="91"/>
                  <a:pt x="38" y="91"/>
                </a:cubicBezTo>
                <a:cubicBezTo>
                  <a:pt x="38" y="81"/>
                  <a:pt x="38" y="81"/>
                  <a:pt x="38" y="81"/>
                </a:cubicBezTo>
                <a:cubicBezTo>
                  <a:pt x="38" y="81"/>
                  <a:pt x="38" y="81"/>
                  <a:pt x="38" y="81"/>
                </a:cubicBezTo>
                <a:close/>
                <a:moveTo>
                  <a:pt x="145" y="100"/>
                </a:moveTo>
                <a:cubicBezTo>
                  <a:pt x="5" y="100"/>
                  <a:pt x="5" y="100"/>
                  <a:pt x="5" y="100"/>
                </a:cubicBezTo>
                <a:cubicBezTo>
                  <a:pt x="2" y="100"/>
                  <a:pt x="0" y="102"/>
                  <a:pt x="2" y="105"/>
                </a:cubicBezTo>
                <a:cubicBezTo>
                  <a:pt x="17" y="157"/>
                  <a:pt x="17" y="157"/>
                  <a:pt x="17" y="157"/>
                </a:cubicBezTo>
                <a:cubicBezTo>
                  <a:pt x="18" y="159"/>
                  <a:pt x="20" y="160"/>
                  <a:pt x="23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28" y="160"/>
                  <a:pt x="131" y="159"/>
                  <a:pt x="133" y="157"/>
                </a:cubicBezTo>
                <a:cubicBezTo>
                  <a:pt x="148" y="105"/>
                  <a:pt x="148" y="105"/>
                  <a:pt x="148" y="105"/>
                </a:cubicBezTo>
                <a:cubicBezTo>
                  <a:pt x="150" y="102"/>
                  <a:pt x="148" y="100"/>
                  <a:pt x="145" y="100"/>
                </a:cubicBezTo>
                <a:close/>
                <a:moveTo>
                  <a:pt x="94" y="121"/>
                </a:moveTo>
                <a:cubicBezTo>
                  <a:pt x="56" y="121"/>
                  <a:pt x="56" y="121"/>
                  <a:pt x="56" y="121"/>
                </a:cubicBezTo>
                <a:cubicBezTo>
                  <a:pt x="56" y="110"/>
                  <a:pt x="56" y="110"/>
                  <a:pt x="56" y="110"/>
                </a:cubicBezTo>
                <a:cubicBezTo>
                  <a:pt x="94" y="110"/>
                  <a:pt x="94" y="110"/>
                  <a:pt x="94" y="110"/>
                </a:cubicBezTo>
                <a:cubicBezTo>
                  <a:pt x="94" y="121"/>
                  <a:pt x="94" y="121"/>
                  <a:pt x="94" y="121"/>
                </a:cubicBezTo>
                <a:cubicBezTo>
                  <a:pt x="94" y="121"/>
                  <a:pt x="94" y="121"/>
                  <a:pt x="94" y="121"/>
                </a:cubicBezTo>
                <a:close/>
                <a:moveTo>
                  <a:pt x="94" y="121"/>
                </a:moveTo>
                <a:cubicBezTo>
                  <a:pt x="94" y="121"/>
                  <a:pt x="94" y="121"/>
                  <a:pt x="94" y="12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1936CB76-1DD2-6A00-3AB6-3A8525DCBB3C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4692651"/>
            <a:ext cx="254000" cy="227013"/>
          </a:xfrm>
          <a:custGeom>
            <a:avLst/>
            <a:gdLst>
              <a:gd name="T0" fmla="*/ 16 w 160"/>
              <a:gd name="T1" fmla="*/ 132 h 143"/>
              <a:gd name="T2" fmla="*/ 10 w 160"/>
              <a:gd name="T3" fmla="*/ 37 h 143"/>
              <a:gd name="T4" fmla="*/ 52 w 160"/>
              <a:gd name="T5" fmla="*/ 30 h 143"/>
              <a:gd name="T6" fmla="*/ 52 w 160"/>
              <a:gd name="T7" fmla="*/ 21 h 143"/>
              <a:gd name="T8" fmla="*/ 0 w 160"/>
              <a:gd name="T9" fmla="*/ 37 h 143"/>
              <a:gd name="T10" fmla="*/ 16 w 160"/>
              <a:gd name="T11" fmla="*/ 143 h 143"/>
              <a:gd name="T12" fmla="*/ 29 w 160"/>
              <a:gd name="T13" fmla="*/ 137 h 143"/>
              <a:gd name="T14" fmla="*/ 144 w 160"/>
              <a:gd name="T15" fmla="*/ 21 h 143"/>
              <a:gd name="T16" fmla="*/ 131 w 160"/>
              <a:gd name="T17" fmla="*/ 25 h 143"/>
              <a:gd name="T18" fmla="*/ 144 w 160"/>
              <a:gd name="T19" fmla="*/ 30 h 143"/>
              <a:gd name="T20" fmla="*/ 150 w 160"/>
              <a:gd name="T21" fmla="*/ 127 h 143"/>
              <a:gd name="T22" fmla="*/ 110 w 160"/>
              <a:gd name="T23" fmla="*/ 132 h 143"/>
              <a:gd name="T24" fmla="*/ 110 w 160"/>
              <a:gd name="T25" fmla="*/ 143 h 143"/>
              <a:gd name="T26" fmla="*/ 160 w 160"/>
              <a:gd name="T27" fmla="*/ 127 h 143"/>
              <a:gd name="T28" fmla="*/ 144 w 160"/>
              <a:gd name="T29" fmla="*/ 21 h 143"/>
              <a:gd name="T30" fmla="*/ 25 w 160"/>
              <a:gd name="T31" fmla="*/ 12 h 143"/>
              <a:gd name="T32" fmla="*/ 26 w 160"/>
              <a:gd name="T33" fmla="*/ 10 h 143"/>
              <a:gd name="T34" fmla="*/ 35 w 160"/>
              <a:gd name="T35" fmla="*/ 10 h 143"/>
              <a:gd name="T36" fmla="*/ 40 w 160"/>
              <a:gd name="T37" fmla="*/ 17 h 143"/>
              <a:gd name="T38" fmla="*/ 45 w 160"/>
              <a:gd name="T39" fmla="*/ 10 h 143"/>
              <a:gd name="T40" fmla="*/ 26 w 160"/>
              <a:gd name="T41" fmla="*/ 0 h 143"/>
              <a:gd name="T42" fmla="*/ 16 w 160"/>
              <a:gd name="T43" fmla="*/ 12 h 143"/>
              <a:gd name="T44" fmla="*/ 134 w 160"/>
              <a:gd name="T45" fmla="*/ 82 h 143"/>
              <a:gd name="T46" fmla="*/ 42 w 160"/>
              <a:gd name="T47" fmla="*/ 82 h 143"/>
              <a:gd name="T48" fmla="*/ 134 w 160"/>
              <a:gd name="T49" fmla="*/ 82 h 143"/>
              <a:gd name="T50" fmla="*/ 52 w 160"/>
              <a:gd name="T51" fmla="*/ 82 h 143"/>
              <a:gd name="T52" fmla="*/ 124 w 160"/>
              <a:gd name="T53" fmla="*/ 82 h 143"/>
              <a:gd name="T54" fmla="*/ 87 w 160"/>
              <a:gd name="T55" fmla="*/ 50 h 143"/>
              <a:gd name="T56" fmla="*/ 87 w 160"/>
              <a:gd name="T57" fmla="*/ 114 h 143"/>
              <a:gd name="T58" fmla="*/ 87 w 160"/>
              <a:gd name="T59" fmla="*/ 50 h 143"/>
              <a:gd name="T60" fmla="*/ 66 w 160"/>
              <a:gd name="T61" fmla="*/ 82 h 143"/>
              <a:gd name="T62" fmla="*/ 108 w 160"/>
              <a:gd name="T63" fmla="*/ 82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43">
                <a:moveTo>
                  <a:pt x="24" y="132"/>
                </a:moveTo>
                <a:cubicBezTo>
                  <a:pt x="16" y="132"/>
                  <a:pt x="16" y="132"/>
                  <a:pt x="16" y="132"/>
                </a:cubicBezTo>
                <a:cubicBezTo>
                  <a:pt x="13" y="132"/>
                  <a:pt x="10" y="129"/>
                  <a:pt x="10" y="12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3"/>
                  <a:pt x="13" y="30"/>
                  <a:pt x="16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5" y="30"/>
                  <a:pt x="56" y="28"/>
                  <a:pt x="56" y="25"/>
                </a:cubicBezTo>
                <a:cubicBezTo>
                  <a:pt x="56" y="22"/>
                  <a:pt x="55" y="21"/>
                  <a:pt x="52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8" y="21"/>
                  <a:pt x="0" y="28"/>
                  <a:pt x="0" y="37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35"/>
                  <a:pt x="8" y="143"/>
                  <a:pt x="16" y="143"/>
                </a:cubicBezTo>
                <a:cubicBezTo>
                  <a:pt x="24" y="143"/>
                  <a:pt x="24" y="143"/>
                  <a:pt x="24" y="143"/>
                </a:cubicBezTo>
                <a:cubicBezTo>
                  <a:pt x="26" y="143"/>
                  <a:pt x="29" y="140"/>
                  <a:pt x="29" y="137"/>
                </a:cubicBezTo>
                <a:cubicBezTo>
                  <a:pt x="29" y="135"/>
                  <a:pt x="26" y="132"/>
                  <a:pt x="24" y="132"/>
                </a:cubicBezTo>
                <a:close/>
                <a:moveTo>
                  <a:pt x="144" y="21"/>
                </a:moveTo>
                <a:cubicBezTo>
                  <a:pt x="136" y="21"/>
                  <a:pt x="136" y="21"/>
                  <a:pt x="136" y="21"/>
                </a:cubicBezTo>
                <a:cubicBezTo>
                  <a:pt x="134" y="21"/>
                  <a:pt x="131" y="22"/>
                  <a:pt x="131" y="25"/>
                </a:cubicBezTo>
                <a:cubicBezTo>
                  <a:pt x="131" y="28"/>
                  <a:pt x="134" y="30"/>
                  <a:pt x="136" y="30"/>
                </a:cubicBezTo>
                <a:cubicBezTo>
                  <a:pt x="144" y="30"/>
                  <a:pt x="144" y="30"/>
                  <a:pt x="144" y="30"/>
                </a:cubicBezTo>
                <a:cubicBezTo>
                  <a:pt x="148" y="30"/>
                  <a:pt x="150" y="33"/>
                  <a:pt x="150" y="37"/>
                </a:cubicBezTo>
                <a:cubicBezTo>
                  <a:pt x="150" y="127"/>
                  <a:pt x="150" y="127"/>
                  <a:pt x="150" y="127"/>
                </a:cubicBezTo>
                <a:cubicBezTo>
                  <a:pt x="150" y="129"/>
                  <a:pt x="148" y="132"/>
                  <a:pt x="144" y="132"/>
                </a:cubicBezTo>
                <a:cubicBezTo>
                  <a:pt x="110" y="132"/>
                  <a:pt x="110" y="132"/>
                  <a:pt x="110" y="132"/>
                </a:cubicBezTo>
                <a:cubicBezTo>
                  <a:pt x="107" y="132"/>
                  <a:pt x="106" y="135"/>
                  <a:pt x="106" y="137"/>
                </a:cubicBezTo>
                <a:cubicBezTo>
                  <a:pt x="106" y="140"/>
                  <a:pt x="107" y="143"/>
                  <a:pt x="110" y="143"/>
                </a:cubicBezTo>
                <a:cubicBezTo>
                  <a:pt x="144" y="143"/>
                  <a:pt x="144" y="143"/>
                  <a:pt x="144" y="143"/>
                </a:cubicBezTo>
                <a:cubicBezTo>
                  <a:pt x="153" y="143"/>
                  <a:pt x="160" y="135"/>
                  <a:pt x="160" y="127"/>
                </a:cubicBezTo>
                <a:cubicBezTo>
                  <a:pt x="160" y="37"/>
                  <a:pt x="160" y="37"/>
                  <a:pt x="160" y="37"/>
                </a:cubicBezTo>
                <a:cubicBezTo>
                  <a:pt x="160" y="28"/>
                  <a:pt x="153" y="21"/>
                  <a:pt x="144" y="21"/>
                </a:cubicBezTo>
                <a:close/>
                <a:moveTo>
                  <a:pt x="21" y="17"/>
                </a:moveTo>
                <a:cubicBezTo>
                  <a:pt x="24" y="17"/>
                  <a:pt x="25" y="14"/>
                  <a:pt x="25" y="12"/>
                </a:cubicBezTo>
                <a:cubicBezTo>
                  <a:pt x="25" y="10"/>
                  <a:pt x="25" y="10"/>
                  <a:pt x="25" y="10"/>
                </a:cubicBezTo>
                <a:cubicBezTo>
                  <a:pt x="26" y="10"/>
                  <a:pt x="26" y="10"/>
                  <a:pt x="26" y="10"/>
                </a:cubicBezTo>
                <a:cubicBezTo>
                  <a:pt x="34" y="10"/>
                  <a:pt x="34" y="10"/>
                  <a:pt x="34" y="10"/>
                </a:cubicBezTo>
                <a:cubicBezTo>
                  <a:pt x="35" y="10"/>
                  <a:pt x="35" y="10"/>
                  <a:pt x="35" y="10"/>
                </a:cubicBezTo>
                <a:cubicBezTo>
                  <a:pt x="35" y="12"/>
                  <a:pt x="35" y="12"/>
                  <a:pt x="35" y="12"/>
                </a:cubicBezTo>
                <a:cubicBezTo>
                  <a:pt x="35" y="14"/>
                  <a:pt x="37" y="17"/>
                  <a:pt x="40" y="17"/>
                </a:cubicBezTo>
                <a:cubicBezTo>
                  <a:pt x="42" y="17"/>
                  <a:pt x="45" y="14"/>
                  <a:pt x="45" y="12"/>
                </a:cubicBezTo>
                <a:cubicBezTo>
                  <a:pt x="45" y="10"/>
                  <a:pt x="45" y="10"/>
                  <a:pt x="45" y="10"/>
                </a:cubicBezTo>
                <a:cubicBezTo>
                  <a:pt x="45" y="5"/>
                  <a:pt x="40" y="0"/>
                  <a:pt x="34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1" y="0"/>
                  <a:pt x="16" y="5"/>
                  <a:pt x="16" y="10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4"/>
                  <a:pt x="19" y="17"/>
                  <a:pt x="21" y="17"/>
                </a:cubicBezTo>
                <a:close/>
                <a:moveTo>
                  <a:pt x="134" y="82"/>
                </a:moveTo>
                <a:cubicBezTo>
                  <a:pt x="134" y="55"/>
                  <a:pt x="113" y="33"/>
                  <a:pt x="87" y="33"/>
                </a:cubicBezTo>
                <a:cubicBezTo>
                  <a:pt x="62" y="33"/>
                  <a:pt x="42" y="55"/>
                  <a:pt x="42" y="82"/>
                </a:cubicBezTo>
                <a:cubicBezTo>
                  <a:pt x="42" y="109"/>
                  <a:pt x="62" y="131"/>
                  <a:pt x="87" y="131"/>
                </a:cubicBezTo>
                <a:cubicBezTo>
                  <a:pt x="113" y="131"/>
                  <a:pt x="134" y="109"/>
                  <a:pt x="134" y="82"/>
                </a:cubicBezTo>
                <a:close/>
                <a:moveTo>
                  <a:pt x="87" y="120"/>
                </a:moveTo>
                <a:cubicBezTo>
                  <a:pt x="68" y="120"/>
                  <a:pt x="52" y="104"/>
                  <a:pt x="52" y="82"/>
                </a:cubicBezTo>
                <a:cubicBezTo>
                  <a:pt x="52" y="60"/>
                  <a:pt x="68" y="43"/>
                  <a:pt x="87" y="43"/>
                </a:cubicBezTo>
                <a:cubicBezTo>
                  <a:pt x="108" y="43"/>
                  <a:pt x="124" y="60"/>
                  <a:pt x="124" y="82"/>
                </a:cubicBezTo>
                <a:cubicBezTo>
                  <a:pt x="124" y="104"/>
                  <a:pt x="108" y="120"/>
                  <a:pt x="87" y="120"/>
                </a:cubicBezTo>
                <a:close/>
                <a:moveTo>
                  <a:pt x="87" y="50"/>
                </a:moveTo>
                <a:cubicBezTo>
                  <a:pt x="70" y="50"/>
                  <a:pt x="56" y="65"/>
                  <a:pt x="56" y="82"/>
                </a:cubicBezTo>
                <a:cubicBezTo>
                  <a:pt x="56" y="100"/>
                  <a:pt x="70" y="114"/>
                  <a:pt x="87" y="114"/>
                </a:cubicBezTo>
                <a:cubicBezTo>
                  <a:pt x="104" y="114"/>
                  <a:pt x="117" y="100"/>
                  <a:pt x="117" y="82"/>
                </a:cubicBezTo>
                <a:cubicBezTo>
                  <a:pt x="117" y="65"/>
                  <a:pt x="104" y="50"/>
                  <a:pt x="87" y="50"/>
                </a:cubicBezTo>
                <a:close/>
                <a:moveTo>
                  <a:pt x="87" y="104"/>
                </a:moveTo>
                <a:cubicBezTo>
                  <a:pt x="75" y="104"/>
                  <a:pt x="66" y="94"/>
                  <a:pt x="66" y="82"/>
                </a:cubicBezTo>
                <a:cubicBezTo>
                  <a:pt x="66" y="70"/>
                  <a:pt x="75" y="60"/>
                  <a:pt x="87" y="60"/>
                </a:cubicBezTo>
                <a:cubicBezTo>
                  <a:pt x="98" y="60"/>
                  <a:pt x="108" y="70"/>
                  <a:pt x="108" y="82"/>
                </a:cubicBezTo>
                <a:cubicBezTo>
                  <a:pt x="108" y="94"/>
                  <a:pt x="98" y="104"/>
                  <a:pt x="87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2390778F-9E1E-8420-09F1-94DA096AE92C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4686301"/>
            <a:ext cx="255588" cy="238125"/>
          </a:xfrm>
          <a:custGeom>
            <a:avLst/>
            <a:gdLst>
              <a:gd name="T0" fmla="*/ 70 w 161"/>
              <a:gd name="T1" fmla="*/ 27 h 150"/>
              <a:gd name="T2" fmla="*/ 52 w 161"/>
              <a:gd name="T3" fmla="*/ 25 h 150"/>
              <a:gd name="T4" fmla="*/ 158 w 161"/>
              <a:gd name="T5" fmla="*/ 87 h 150"/>
              <a:gd name="T6" fmla="*/ 98 w 161"/>
              <a:gd name="T7" fmla="*/ 17 h 150"/>
              <a:gd name="T8" fmla="*/ 0 w 161"/>
              <a:gd name="T9" fmla="*/ 104 h 150"/>
              <a:gd name="T10" fmla="*/ 157 w 161"/>
              <a:gd name="T11" fmla="*/ 150 h 150"/>
              <a:gd name="T12" fmla="*/ 52 w 161"/>
              <a:gd name="T13" fmla="*/ 125 h 150"/>
              <a:gd name="T14" fmla="*/ 97 w 161"/>
              <a:gd name="T15" fmla="*/ 43 h 150"/>
              <a:gd name="T16" fmla="*/ 52 w 161"/>
              <a:gd name="T17" fmla="*/ 7 h 150"/>
              <a:gd name="T18" fmla="*/ 152 w 161"/>
              <a:gd name="T19" fmla="*/ 142 h 150"/>
              <a:gd name="T20" fmla="*/ 103 w 161"/>
              <a:gd name="T21" fmla="*/ 29 h 150"/>
              <a:gd name="T22" fmla="*/ 152 w 161"/>
              <a:gd name="T23" fmla="*/ 74 h 150"/>
              <a:gd name="T24" fmla="*/ 63 w 161"/>
              <a:gd name="T25" fmla="*/ 62 h 150"/>
              <a:gd name="T26" fmla="*/ 62 w 161"/>
              <a:gd name="T27" fmla="*/ 66 h 150"/>
              <a:gd name="T28" fmla="*/ 62 w 161"/>
              <a:gd name="T29" fmla="*/ 68 h 150"/>
              <a:gd name="T30" fmla="*/ 62 w 161"/>
              <a:gd name="T31" fmla="*/ 94 h 150"/>
              <a:gd name="T32" fmla="*/ 59 w 161"/>
              <a:gd name="T33" fmla="*/ 90 h 150"/>
              <a:gd name="T34" fmla="*/ 63 w 161"/>
              <a:gd name="T35" fmla="*/ 109 h 150"/>
              <a:gd name="T36" fmla="*/ 62 w 161"/>
              <a:gd name="T37" fmla="*/ 114 h 150"/>
              <a:gd name="T38" fmla="*/ 63 w 161"/>
              <a:gd name="T39" fmla="*/ 99 h 150"/>
              <a:gd name="T40" fmla="*/ 62 w 161"/>
              <a:gd name="T41" fmla="*/ 105 h 150"/>
              <a:gd name="T42" fmla="*/ 59 w 161"/>
              <a:gd name="T43" fmla="*/ 79 h 150"/>
              <a:gd name="T44" fmla="*/ 63 w 161"/>
              <a:gd name="T45" fmla="*/ 121 h 150"/>
              <a:gd name="T46" fmla="*/ 59 w 161"/>
              <a:gd name="T47" fmla="*/ 121 h 150"/>
              <a:gd name="T48" fmla="*/ 14 w 161"/>
              <a:gd name="T49" fmla="*/ 52 h 150"/>
              <a:gd name="T50" fmla="*/ 16 w 161"/>
              <a:gd name="T51" fmla="*/ 52 h 150"/>
              <a:gd name="T52" fmla="*/ 14 w 161"/>
              <a:gd name="T53" fmla="*/ 65 h 150"/>
              <a:gd name="T54" fmla="*/ 15 w 161"/>
              <a:gd name="T55" fmla="*/ 59 h 150"/>
              <a:gd name="T56" fmla="*/ 15 w 161"/>
              <a:gd name="T57" fmla="*/ 77 h 150"/>
              <a:gd name="T58" fmla="*/ 15 w 161"/>
              <a:gd name="T59" fmla="*/ 89 h 150"/>
              <a:gd name="T60" fmla="*/ 16 w 161"/>
              <a:gd name="T61" fmla="*/ 94 h 150"/>
              <a:gd name="T62" fmla="*/ 14 w 161"/>
              <a:gd name="T63" fmla="*/ 101 h 150"/>
              <a:gd name="T64" fmla="*/ 16 w 161"/>
              <a:gd name="T65" fmla="*/ 101 h 150"/>
              <a:gd name="T66" fmla="*/ 14 w 161"/>
              <a:gd name="T67" fmla="*/ 85 h 150"/>
              <a:gd name="T68" fmla="*/ 15 w 161"/>
              <a:gd name="T69" fmla="*/ 80 h 150"/>
              <a:gd name="T70" fmla="*/ 15 w 161"/>
              <a:gd name="T71" fmla="*/ 114 h 150"/>
              <a:gd name="T72" fmla="*/ 119 w 161"/>
              <a:gd name="T73" fmla="*/ 49 h 150"/>
              <a:gd name="T74" fmla="*/ 121 w 161"/>
              <a:gd name="T75" fmla="*/ 53 h 150"/>
              <a:gd name="T76" fmla="*/ 118 w 161"/>
              <a:gd name="T77" fmla="*/ 68 h 150"/>
              <a:gd name="T78" fmla="*/ 121 w 161"/>
              <a:gd name="T79" fmla="*/ 68 h 150"/>
              <a:gd name="T80" fmla="*/ 118 w 161"/>
              <a:gd name="T81" fmla="*/ 62 h 150"/>
              <a:gd name="T82" fmla="*/ 119 w 161"/>
              <a:gd name="T83" fmla="*/ 58 h 150"/>
              <a:gd name="T84" fmla="*/ 119 w 161"/>
              <a:gd name="T85" fmla="*/ 83 h 150"/>
              <a:gd name="T86" fmla="*/ 119 w 161"/>
              <a:gd name="T87" fmla="*/ 97 h 150"/>
              <a:gd name="T88" fmla="*/ 121 w 161"/>
              <a:gd name="T89" fmla="*/ 101 h 150"/>
              <a:gd name="T90" fmla="*/ 118 w 161"/>
              <a:gd name="T91" fmla="*/ 89 h 150"/>
              <a:gd name="T92" fmla="*/ 121 w 161"/>
              <a:gd name="T93" fmla="*/ 89 h 150"/>
              <a:gd name="T94" fmla="*/ 118 w 161"/>
              <a:gd name="T95" fmla="*/ 110 h 150"/>
              <a:gd name="T96" fmla="*/ 119 w 161"/>
              <a:gd name="T97" fmla="*/ 106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1" h="150">
                <a:moveTo>
                  <a:pt x="52" y="20"/>
                </a:moveTo>
                <a:cubicBezTo>
                  <a:pt x="44" y="20"/>
                  <a:pt x="35" y="22"/>
                  <a:pt x="35" y="27"/>
                </a:cubicBezTo>
                <a:cubicBezTo>
                  <a:pt x="35" y="32"/>
                  <a:pt x="44" y="35"/>
                  <a:pt x="52" y="35"/>
                </a:cubicBezTo>
                <a:cubicBezTo>
                  <a:pt x="61" y="35"/>
                  <a:pt x="70" y="32"/>
                  <a:pt x="70" y="27"/>
                </a:cubicBezTo>
                <a:cubicBezTo>
                  <a:pt x="70" y="22"/>
                  <a:pt x="61" y="20"/>
                  <a:pt x="52" y="20"/>
                </a:cubicBezTo>
                <a:close/>
                <a:moveTo>
                  <a:pt x="52" y="30"/>
                </a:moveTo>
                <a:cubicBezTo>
                  <a:pt x="44" y="30"/>
                  <a:pt x="40" y="29"/>
                  <a:pt x="40" y="27"/>
                </a:cubicBezTo>
                <a:cubicBezTo>
                  <a:pt x="40" y="26"/>
                  <a:pt x="44" y="25"/>
                  <a:pt x="52" y="25"/>
                </a:cubicBezTo>
                <a:cubicBezTo>
                  <a:pt x="60" y="25"/>
                  <a:pt x="65" y="26"/>
                  <a:pt x="65" y="27"/>
                </a:cubicBezTo>
                <a:cubicBezTo>
                  <a:pt x="65" y="29"/>
                  <a:pt x="60" y="30"/>
                  <a:pt x="52" y="30"/>
                </a:cubicBezTo>
                <a:close/>
                <a:moveTo>
                  <a:pt x="160" y="146"/>
                </a:moveTo>
                <a:cubicBezTo>
                  <a:pt x="153" y="121"/>
                  <a:pt x="156" y="101"/>
                  <a:pt x="158" y="87"/>
                </a:cubicBezTo>
                <a:cubicBezTo>
                  <a:pt x="160" y="78"/>
                  <a:pt x="161" y="73"/>
                  <a:pt x="157" y="69"/>
                </a:cubicBezTo>
                <a:cubicBezTo>
                  <a:pt x="156" y="66"/>
                  <a:pt x="152" y="66"/>
                  <a:pt x="150" y="67"/>
                </a:cubicBezTo>
                <a:cubicBezTo>
                  <a:pt x="145" y="67"/>
                  <a:pt x="140" y="69"/>
                  <a:pt x="133" y="56"/>
                </a:cubicBezTo>
                <a:cubicBezTo>
                  <a:pt x="123" y="36"/>
                  <a:pt x="104" y="21"/>
                  <a:pt x="98" y="17"/>
                </a:cubicBezTo>
                <a:cubicBezTo>
                  <a:pt x="90" y="7"/>
                  <a:pt x="73" y="0"/>
                  <a:pt x="52" y="0"/>
                </a:cubicBezTo>
                <a:cubicBezTo>
                  <a:pt x="23" y="0"/>
                  <a:pt x="1" y="12"/>
                  <a:pt x="0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9"/>
                  <a:pt x="0" y="29"/>
                  <a:pt x="0" y="104"/>
                </a:cubicBezTo>
                <a:cubicBezTo>
                  <a:pt x="0" y="120"/>
                  <a:pt x="23" y="132"/>
                  <a:pt x="52" y="132"/>
                </a:cubicBezTo>
                <a:cubicBezTo>
                  <a:pt x="80" y="132"/>
                  <a:pt x="102" y="120"/>
                  <a:pt x="103" y="105"/>
                </a:cubicBezTo>
                <a:cubicBezTo>
                  <a:pt x="104" y="107"/>
                  <a:pt x="107" y="111"/>
                  <a:pt x="109" y="114"/>
                </a:cubicBezTo>
                <a:cubicBezTo>
                  <a:pt x="126" y="149"/>
                  <a:pt x="156" y="150"/>
                  <a:pt x="157" y="150"/>
                </a:cubicBezTo>
                <a:cubicBezTo>
                  <a:pt x="158" y="150"/>
                  <a:pt x="158" y="150"/>
                  <a:pt x="160" y="149"/>
                </a:cubicBezTo>
                <a:cubicBezTo>
                  <a:pt x="160" y="149"/>
                  <a:pt x="161" y="148"/>
                  <a:pt x="160" y="146"/>
                </a:cubicBezTo>
                <a:close/>
                <a:moveTo>
                  <a:pt x="97" y="104"/>
                </a:moveTo>
                <a:cubicBezTo>
                  <a:pt x="97" y="114"/>
                  <a:pt x="75" y="125"/>
                  <a:pt x="52" y="125"/>
                </a:cubicBezTo>
                <a:cubicBezTo>
                  <a:pt x="28" y="125"/>
                  <a:pt x="7" y="114"/>
                  <a:pt x="7" y="104"/>
                </a:cubicBezTo>
                <a:cubicBezTo>
                  <a:pt x="7" y="104"/>
                  <a:pt x="7" y="104"/>
                  <a:pt x="7" y="43"/>
                </a:cubicBezTo>
                <a:cubicBezTo>
                  <a:pt x="15" y="52"/>
                  <a:pt x="32" y="58"/>
                  <a:pt x="52" y="58"/>
                </a:cubicBezTo>
                <a:cubicBezTo>
                  <a:pt x="71" y="58"/>
                  <a:pt x="88" y="52"/>
                  <a:pt x="97" y="43"/>
                </a:cubicBezTo>
                <a:lnTo>
                  <a:pt x="97" y="104"/>
                </a:lnTo>
                <a:close/>
                <a:moveTo>
                  <a:pt x="52" y="51"/>
                </a:moveTo>
                <a:cubicBezTo>
                  <a:pt x="28" y="51"/>
                  <a:pt x="7" y="42"/>
                  <a:pt x="7" y="30"/>
                </a:cubicBezTo>
                <a:cubicBezTo>
                  <a:pt x="7" y="18"/>
                  <a:pt x="28" y="7"/>
                  <a:pt x="52" y="7"/>
                </a:cubicBezTo>
                <a:cubicBezTo>
                  <a:pt x="75" y="7"/>
                  <a:pt x="97" y="18"/>
                  <a:pt x="97" y="30"/>
                </a:cubicBezTo>
                <a:cubicBezTo>
                  <a:pt x="97" y="42"/>
                  <a:pt x="75" y="51"/>
                  <a:pt x="52" y="51"/>
                </a:cubicBezTo>
                <a:close/>
                <a:moveTo>
                  <a:pt x="152" y="86"/>
                </a:moveTo>
                <a:cubicBezTo>
                  <a:pt x="150" y="99"/>
                  <a:pt x="147" y="120"/>
                  <a:pt x="152" y="142"/>
                </a:cubicBezTo>
                <a:cubicBezTo>
                  <a:pt x="143" y="141"/>
                  <a:pt x="126" y="134"/>
                  <a:pt x="116" y="112"/>
                </a:cubicBezTo>
                <a:cubicBezTo>
                  <a:pt x="113" y="108"/>
                  <a:pt x="109" y="98"/>
                  <a:pt x="103" y="97"/>
                </a:cubicBezTo>
                <a:cubicBezTo>
                  <a:pt x="103" y="29"/>
                  <a:pt x="103" y="29"/>
                  <a:pt x="103" y="29"/>
                </a:cubicBezTo>
                <a:cubicBezTo>
                  <a:pt x="103" y="29"/>
                  <a:pt x="103" y="29"/>
                  <a:pt x="103" y="29"/>
                </a:cubicBezTo>
                <a:cubicBezTo>
                  <a:pt x="103" y="29"/>
                  <a:pt x="103" y="28"/>
                  <a:pt x="103" y="28"/>
                </a:cubicBezTo>
                <a:cubicBezTo>
                  <a:pt x="110" y="35"/>
                  <a:pt x="121" y="45"/>
                  <a:pt x="127" y="59"/>
                </a:cubicBezTo>
                <a:cubicBezTo>
                  <a:pt x="136" y="77"/>
                  <a:pt x="146" y="75"/>
                  <a:pt x="151" y="74"/>
                </a:cubicBezTo>
                <a:cubicBezTo>
                  <a:pt x="152" y="74"/>
                  <a:pt x="152" y="74"/>
                  <a:pt x="152" y="74"/>
                </a:cubicBezTo>
                <a:cubicBezTo>
                  <a:pt x="153" y="75"/>
                  <a:pt x="152" y="82"/>
                  <a:pt x="152" y="86"/>
                </a:cubicBezTo>
                <a:close/>
                <a:moveTo>
                  <a:pt x="62" y="66"/>
                </a:moveTo>
                <a:cubicBezTo>
                  <a:pt x="63" y="66"/>
                  <a:pt x="63" y="64"/>
                  <a:pt x="63" y="63"/>
                </a:cubicBezTo>
                <a:cubicBezTo>
                  <a:pt x="63" y="63"/>
                  <a:pt x="63" y="63"/>
                  <a:pt x="63" y="62"/>
                </a:cubicBezTo>
                <a:cubicBezTo>
                  <a:pt x="63" y="61"/>
                  <a:pt x="63" y="61"/>
                  <a:pt x="62" y="61"/>
                </a:cubicBezTo>
                <a:cubicBezTo>
                  <a:pt x="61" y="61"/>
                  <a:pt x="59" y="61"/>
                  <a:pt x="59" y="62"/>
                </a:cubicBezTo>
                <a:cubicBezTo>
                  <a:pt x="59" y="62"/>
                  <a:pt x="59" y="62"/>
                  <a:pt x="59" y="63"/>
                </a:cubicBezTo>
                <a:cubicBezTo>
                  <a:pt x="59" y="64"/>
                  <a:pt x="61" y="66"/>
                  <a:pt x="62" y="66"/>
                </a:cubicBezTo>
                <a:close/>
                <a:moveTo>
                  <a:pt x="62" y="75"/>
                </a:moveTo>
                <a:cubicBezTo>
                  <a:pt x="63" y="75"/>
                  <a:pt x="63" y="74"/>
                  <a:pt x="63" y="72"/>
                </a:cubicBezTo>
                <a:cubicBezTo>
                  <a:pt x="63" y="72"/>
                  <a:pt x="63" y="72"/>
                  <a:pt x="63" y="69"/>
                </a:cubicBezTo>
                <a:cubicBezTo>
                  <a:pt x="63" y="68"/>
                  <a:pt x="63" y="68"/>
                  <a:pt x="62" y="68"/>
                </a:cubicBezTo>
                <a:cubicBezTo>
                  <a:pt x="61" y="68"/>
                  <a:pt x="59" y="68"/>
                  <a:pt x="59" y="69"/>
                </a:cubicBezTo>
                <a:cubicBezTo>
                  <a:pt x="59" y="69"/>
                  <a:pt x="59" y="69"/>
                  <a:pt x="59" y="72"/>
                </a:cubicBezTo>
                <a:cubicBezTo>
                  <a:pt x="59" y="74"/>
                  <a:pt x="61" y="75"/>
                  <a:pt x="62" y="75"/>
                </a:cubicBezTo>
                <a:close/>
                <a:moveTo>
                  <a:pt x="62" y="94"/>
                </a:moveTo>
                <a:cubicBezTo>
                  <a:pt x="63" y="94"/>
                  <a:pt x="63" y="94"/>
                  <a:pt x="63" y="92"/>
                </a:cubicBezTo>
                <a:cubicBezTo>
                  <a:pt x="63" y="92"/>
                  <a:pt x="63" y="92"/>
                  <a:pt x="63" y="90"/>
                </a:cubicBezTo>
                <a:cubicBezTo>
                  <a:pt x="63" y="88"/>
                  <a:pt x="63" y="87"/>
                  <a:pt x="62" y="87"/>
                </a:cubicBezTo>
                <a:cubicBezTo>
                  <a:pt x="61" y="87"/>
                  <a:pt x="59" y="88"/>
                  <a:pt x="59" y="90"/>
                </a:cubicBezTo>
                <a:cubicBezTo>
                  <a:pt x="59" y="90"/>
                  <a:pt x="59" y="90"/>
                  <a:pt x="59" y="92"/>
                </a:cubicBezTo>
                <a:cubicBezTo>
                  <a:pt x="59" y="94"/>
                  <a:pt x="61" y="94"/>
                  <a:pt x="62" y="94"/>
                </a:cubicBezTo>
                <a:close/>
                <a:moveTo>
                  <a:pt x="63" y="113"/>
                </a:moveTo>
                <a:cubicBezTo>
                  <a:pt x="63" y="113"/>
                  <a:pt x="63" y="113"/>
                  <a:pt x="63" y="109"/>
                </a:cubicBezTo>
                <a:cubicBezTo>
                  <a:pt x="63" y="107"/>
                  <a:pt x="63" y="107"/>
                  <a:pt x="62" y="107"/>
                </a:cubicBezTo>
                <a:cubicBezTo>
                  <a:pt x="61" y="107"/>
                  <a:pt x="59" y="107"/>
                  <a:pt x="59" y="109"/>
                </a:cubicBezTo>
                <a:cubicBezTo>
                  <a:pt x="59" y="109"/>
                  <a:pt x="59" y="109"/>
                  <a:pt x="59" y="113"/>
                </a:cubicBezTo>
                <a:cubicBezTo>
                  <a:pt x="59" y="113"/>
                  <a:pt x="61" y="114"/>
                  <a:pt x="62" y="114"/>
                </a:cubicBezTo>
                <a:cubicBezTo>
                  <a:pt x="63" y="114"/>
                  <a:pt x="63" y="113"/>
                  <a:pt x="63" y="113"/>
                </a:cubicBezTo>
                <a:close/>
                <a:moveTo>
                  <a:pt x="62" y="105"/>
                </a:moveTo>
                <a:cubicBezTo>
                  <a:pt x="63" y="105"/>
                  <a:pt x="63" y="103"/>
                  <a:pt x="63" y="102"/>
                </a:cubicBezTo>
                <a:cubicBezTo>
                  <a:pt x="63" y="102"/>
                  <a:pt x="63" y="102"/>
                  <a:pt x="63" y="99"/>
                </a:cubicBezTo>
                <a:cubicBezTo>
                  <a:pt x="63" y="98"/>
                  <a:pt x="63" y="98"/>
                  <a:pt x="62" y="98"/>
                </a:cubicBezTo>
                <a:cubicBezTo>
                  <a:pt x="61" y="98"/>
                  <a:pt x="59" y="98"/>
                  <a:pt x="59" y="99"/>
                </a:cubicBezTo>
                <a:cubicBezTo>
                  <a:pt x="59" y="99"/>
                  <a:pt x="59" y="99"/>
                  <a:pt x="59" y="102"/>
                </a:cubicBezTo>
                <a:cubicBezTo>
                  <a:pt x="59" y="103"/>
                  <a:pt x="61" y="105"/>
                  <a:pt x="62" y="105"/>
                </a:cubicBezTo>
                <a:close/>
                <a:moveTo>
                  <a:pt x="63" y="83"/>
                </a:moveTo>
                <a:cubicBezTo>
                  <a:pt x="63" y="83"/>
                  <a:pt x="63" y="83"/>
                  <a:pt x="63" y="79"/>
                </a:cubicBezTo>
                <a:cubicBezTo>
                  <a:pt x="63" y="79"/>
                  <a:pt x="63" y="78"/>
                  <a:pt x="62" y="78"/>
                </a:cubicBezTo>
                <a:cubicBezTo>
                  <a:pt x="61" y="78"/>
                  <a:pt x="59" y="79"/>
                  <a:pt x="59" y="79"/>
                </a:cubicBezTo>
                <a:cubicBezTo>
                  <a:pt x="59" y="79"/>
                  <a:pt x="59" y="79"/>
                  <a:pt x="59" y="83"/>
                </a:cubicBezTo>
                <a:cubicBezTo>
                  <a:pt x="59" y="83"/>
                  <a:pt x="61" y="84"/>
                  <a:pt x="62" y="84"/>
                </a:cubicBezTo>
                <a:cubicBezTo>
                  <a:pt x="63" y="84"/>
                  <a:pt x="63" y="83"/>
                  <a:pt x="63" y="83"/>
                </a:cubicBezTo>
                <a:close/>
                <a:moveTo>
                  <a:pt x="63" y="121"/>
                </a:moveTo>
                <a:cubicBezTo>
                  <a:pt x="63" y="121"/>
                  <a:pt x="63" y="121"/>
                  <a:pt x="63" y="119"/>
                </a:cubicBezTo>
                <a:cubicBezTo>
                  <a:pt x="63" y="119"/>
                  <a:pt x="63" y="117"/>
                  <a:pt x="62" y="117"/>
                </a:cubicBezTo>
                <a:cubicBezTo>
                  <a:pt x="61" y="117"/>
                  <a:pt x="59" y="119"/>
                  <a:pt x="59" y="119"/>
                </a:cubicBezTo>
                <a:cubicBezTo>
                  <a:pt x="59" y="119"/>
                  <a:pt x="59" y="119"/>
                  <a:pt x="59" y="121"/>
                </a:cubicBezTo>
                <a:cubicBezTo>
                  <a:pt x="59" y="121"/>
                  <a:pt x="61" y="122"/>
                  <a:pt x="62" y="122"/>
                </a:cubicBezTo>
                <a:cubicBezTo>
                  <a:pt x="63" y="122"/>
                  <a:pt x="63" y="121"/>
                  <a:pt x="63" y="121"/>
                </a:cubicBezTo>
                <a:close/>
                <a:moveTo>
                  <a:pt x="15" y="51"/>
                </a:moveTo>
                <a:cubicBezTo>
                  <a:pt x="14" y="51"/>
                  <a:pt x="14" y="52"/>
                  <a:pt x="14" y="52"/>
                </a:cubicBezTo>
                <a:cubicBezTo>
                  <a:pt x="14" y="52"/>
                  <a:pt x="14" y="52"/>
                  <a:pt x="14" y="55"/>
                </a:cubicBezTo>
                <a:cubicBezTo>
                  <a:pt x="14" y="55"/>
                  <a:pt x="14" y="56"/>
                  <a:pt x="15" y="56"/>
                </a:cubicBezTo>
                <a:cubicBezTo>
                  <a:pt x="16" y="56"/>
                  <a:pt x="16" y="55"/>
                  <a:pt x="16" y="55"/>
                </a:cubicBezTo>
                <a:cubicBezTo>
                  <a:pt x="16" y="55"/>
                  <a:pt x="16" y="55"/>
                  <a:pt x="16" y="52"/>
                </a:cubicBezTo>
                <a:cubicBezTo>
                  <a:pt x="16" y="52"/>
                  <a:pt x="16" y="51"/>
                  <a:pt x="15" y="51"/>
                </a:cubicBezTo>
                <a:close/>
                <a:moveTo>
                  <a:pt x="15" y="59"/>
                </a:moveTo>
                <a:cubicBezTo>
                  <a:pt x="14" y="59"/>
                  <a:pt x="14" y="61"/>
                  <a:pt x="14" y="62"/>
                </a:cubicBezTo>
                <a:cubicBezTo>
                  <a:pt x="14" y="62"/>
                  <a:pt x="14" y="62"/>
                  <a:pt x="14" y="65"/>
                </a:cubicBezTo>
                <a:cubicBezTo>
                  <a:pt x="14" y="66"/>
                  <a:pt x="14" y="66"/>
                  <a:pt x="15" y="66"/>
                </a:cubicBezTo>
                <a:cubicBezTo>
                  <a:pt x="16" y="66"/>
                  <a:pt x="16" y="66"/>
                  <a:pt x="16" y="65"/>
                </a:cubicBezTo>
                <a:cubicBezTo>
                  <a:pt x="16" y="65"/>
                  <a:pt x="16" y="65"/>
                  <a:pt x="16" y="62"/>
                </a:cubicBezTo>
                <a:cubicBezTo>
                  <a:pt x="16" y="61"/>
                  <a:pt x="16" y="59"/>
                  <a:pt x="15" y="59"/>
                </a:cubicBezTo>
                <a:close/>
                <a:moveTo>
                  <a:pt x="15" y="70"/>
                </a:moveTo>
                <a:cubicBezTo>
                  <a:pt x="14" y="70"/>
                  <a:pt x="14" y="70"/>
                  <a:pt x="14" y="71"/>
                </a:cubicBezTo>
                <a:cubicBezTo>
                  <a:pt x="14" y="71"/>
                  <a:pt x="14" y="71"/>
                  <a:pt x="14" y="74"/>
                </a:cubicBezTo>
                <a:cubicBezTo>
                  <a:pt x="14" y="75"/>
                  <a:pt x="14" y="77"/>
                  <a:pt x="15" y="77"/>
                </a:cubicBezTo>
                <a:cubicBezTo>
                  <a:pt x="16" y="77"/>
                  <a:pt x="16" y="75"/>
                  <a:pt x="16" y="74"/>
                </a:cubicBezTo>
                <a:cubicBezTo>
                  <a:pt x="16" y="74"/>
                  <a:pt x="16" y="74"/>
                  <a:pt x="16" y="71"/>
                </a:cubicBezTo>
                <a:cubicBezTo>
                  <a:pt x="16" y="70"/>
                  <a:pt x="16" y="70"/>
                  <a:pt x="15" y="70"/>
                </a:cubicBezTo>
                <a:close/>
                <a:moveTo>
                  <a:pt x="15" y="89"/>
                </a:moveTo>
                <a:cubicBezTo>
                  <a:pt x="14" y="89"/>
                  <a:pt x="14" y="90"/>
                  <a:pt x="14" y="90"/>
                </a:cubicBezTo>
                <a:cubicBezTo>
                  <a:pt x="14" y="90"/>
                  <a:pt x="14" y="90"/>
                  <a:pt x="14" y="94"/>
                </a:cubicBezTo>
                <a:cubicBezTo>
                  <a:pt x="14" y="96"/>
                  <a:pt x="14" y="96"/>
                  <a:pt x="15" y="96"/>
                </a:cubicBezTo>
                <a:cubicBezTo>
                  <a:pt x="16" y="96"/>
                  <a:pt x="16" y="96"/>
                  <a:pt x="16" y="94"/>
                </a:cubicBezTo>
                <a:cubicBezTo>
                  <a:pt x="16" y="94"/>
                  <a:pt x="16" y="94"/>
                  <a:pt x="16" y="90"/>
                </a:cubicBezTo>
                <a:cubicBezTo>
                  <a:pt x="16" y="90"/>
                  <a:pt x="16" y="89"/>
                  <a:pt x="15" y="89"/>
                </a:cubicBezTo>
                <a:close/>
                <a:moveTo>
                  <a:pt x="15" y="98"/>
                </a:moveTo>
                <a:cubicBezTo>
                  <a:pt x="14" y="98"/>
                  <a:pt x="14" y="100"/>
                  <a:pt x="14" y="101"/>
                </a:cubicBezTo>
                <a:cubicBezTo>
                  <a:pt x="14" y="101"/>
                  <a:pt x="14" y="101"/>
                  <a:pt x="14" y="104"/>
                </a:cubicBezTo>
                <a:cubicBezTo>
                  <a:pt x="14" y="105"/>
                  <a:pt x="14" y="105"/>
                  <a:pt x="15" y="105"/>
                </a:cubicBezTo>
                <a:cubicBezTo>
                  <a:pt x="16" y="105"/>
                  <a:pt x="16" y="105"/>
                  <a:pt x="16" y="104"/>
                </a:cubicBezTo>
                <a:cubicBezTo>
                  <a:pt x="16" y="104"/>
                  <a:pt x="16" y="104"/>
                  <a:pt x="16" y="101"/>
                </a:cubicBezTo>
                <a:cubicBezTo>
                  <a:pt x="16" y="100"/>
                  <a:pt x="16" y="98"/>
                  <a:pt x="15" y="98"/>
                </a:cubicBezTo>
                <a:close/>
                <a:moveTo>
                  <a:pt x="15" y="80"/>
                </a:moveTo>
                <a:cubicBezTo>
                  <a:pt x="14" y="80"/>
                  <a:pt x="14" y="80"/>
                  <a:pt x="14" y="81"/>
                </a:cubicBezTo>
                <a:cubicBezTo>
                  <a:pt x="14" y="81"/>
                  <a:pt x="14" y="81"/>
                  <a:pt x="14" y="85"/>
                </a:cubicBezTo>
                <a:cubicBezTo>
                  <a:pt x="14" y="85"/>
                  <a:pt x="14" y="86"/>
                  <a:pt x="15" y="86"/>
                </a:cubicBezTo>
                <a:cubicBezTo>
                  <a:pt x="16" y="86"/>
                  <a:pt x="16" y="85"/>
                  <a:pt x="16" y="85"/>
                </a:cubicBezTo>
                <a:cubicBezTo>
                  <a:pt x="16" y="85"/>
                  <a:pt x="16" y="85"/>
                  <a:pt x="16" y="81"/>
                </a:cubicBezTo>
                <a:cubicBezTo>
                  <a:pt x="16" y="80"/>
                  <a:pt x="16" y="80"/>
                  <a:pt x="15" y="80"/>
                </a:cubicBezTo>
                <a:close/>
                <a:moveTo>
                  <a:pt x="15" y="109"/>
                </a:moveTo>
                <a:cubicBezTo>
                  <a:pt x="14" y="109"/>
                  <a:pt x="14" y="109"/>
                  <a:pt x="14" y="110"/>
                </a:cubicBezTo>
                <a:cubicBezTo>
                  <a:pt x="14" y="110"/>
                  <a:pt x="14" y="110"/>
                  <a:pt x="14" y="112"/>
                </a:cubicBezTo>
                <a:cubicBezTo>
                  <a:pt x="14" y="113"/>
                  <a:pt x="14" y="114"/>
                  <a:pt x="15" y="114"/>
                </a:cubicBezTo>
                <a:cubicBezTo>
                  <a:pt x="16" y="114"/>
                  <a:pt x="16" y="113"/>
                  <a:pt x="16" y="112"/>
                </a:cubicBezTo>
                <a:cubicBezTo>
                  <a:pt x="16" y="112"/>
                  <a:pt x="16" y="112"/>
                  <a:pt x="16" y="110"/>
                </a:cubicBezTo>
                <a:cubicBezTo>
                  <a:pt x="16" y="109"/>
                  <a:pt x="16" y="109"/>
                  <a:pt x="15" y="109"/>
                </a:cubicBezTo>
                <a:close/>
                <a:moveTo>
                  <a:pt x="119" y="49"/>
                </a:moveTo>
                <a:cubicBezTo>
                  <a:pt x="118" y="49"/>
                  <a:pt x="118" y="50"/>
                  <a:pt x="118" y="52"/>
                </a:cubicBezTo>
                <a:cubicBezTo>
                  <a:pt x="118" y="52"/>
                  <a:pt x="118" y="52"/>
                  <a:pt x="118" y="53"/>
                </a:cubicBezTo>
                <a:cubicBezTo>
                  <a:pt x="118" y="54"/>
                  <a:pt x="118" y="54"/>
                  <a:pt x="119" y="54"/>
                </a:cubicBezTo>
                <a:cubicBezTo>
                  <a:pt x="121" y="54"/>
                  <a:pt x="121" y="54"/>
                  <a:pt x="121" y="53"/>
                </a:cubicBezTo>
                <a:cubicBezTo>
                  <a:pt x="121" y="53"/>
                  <a:pt x="121" y="53"/>
                  <a:pt x="121" y="52"/>
                </a:cubicBezTo>
                <a:cubicBezTo>
                  <a:pt x="121" y="50"/>
                  <a:pt x="121" y="49"/>
                  <a:pt x="119" y="49"/>
                </a:cubicBezTo>
                <a:close/>
                <a:moveTo>
                  <a:pt x="119" y="67"/>
                </a:moveTo>
                <a:cubicBezTo>
                  <a:pt x="118" y="67"/>
                  <a:pt x="118" y="67"/>
                  <a:pt x="118" y="68"/>
                </a:cubicBezTo>
                <a:cubicBezTo>
                  <a:pt x="118" y="68"/>
                  <a:pt x="118" y="68"/>
                  <a:pt x="118" y="72"/>
                </a:cubicBezTo>
                <a:cubicBezTo>
                  <a:pt x="118" y="72"/>
                  <a:pt x="118" y="74"/>
                  <a:pt x="119" y="74"/>
                </a:cubicBezTo>
                <a:cubicBezTo>
                  <a:pt x="121" y="74"/>
                  <a:pt x="121" y="72"/>
                  <a:pt x="121" y="72"/>
                </a:cubicBezTo>
                <a:cubicBezTo>
                  <a:pt x="121" y="72"/>
                  <a:pt x="121" y="72"/>
                  <a:pt x="121" y="68"/>
                </a:cubicBezTo>
                <a:cubicBezTo>
                  <a:pt x="121" y="67"/>
                  <a:pt x="121" y="67"/>
                  <a:pt x="119" y="67"/>
                </a:cubicBezTo>
                <a:close/>
                <a:moveTo>
                  <a:pt x="119" y="58"/>
                </a:moveTo>
                <a:cubicBezTo>
                  <a:pt x="118" y="58"/>
                  <a:pt x="118" y="58"/>
                  <a:pt x="118" y="59"/>
                </a:cubicBezTo>
                <a:cubicBezTo>
                  <a:pt x="118" y="59"/>
                  <a:pt x="118" y="59"/>
                  <a:pt x="118" y="62"/>
                </a:cubicBezTo>
                <a:cubicBezTo>
                  <a:pt x="118" y="63"/>
                  <a:pt x="118" y="64"/>
                  <a:pt x="119" y="64"/>
                </a:cubicBezTo>
                <a:cubicBezTo>
                  <a:pt x="121" y="64"/>
                  <a:pt x="121" y="63"/>
                  <a:pt x="121" y="62"/>
                </a:cubicBezTo>
                <a:cubicBezTo>
                  <a:pt x="121" y="62"/>
                  <a:pt x="121" y="62"/>
                  <a:pt x="121" y="59"/>
                </a:cubicBezTo>
                <a:cubicBezTo>
                  <a:pt x="121" y="58"/>
                  <a:pt x="121" y="58"/>
                  <a:pt x="119" y="58"/>
                </a:cubicBezTo>
                <a:close/>
                <a:moveTo>
                  <a:pt x="119" y="77"/>
                </a:moveTo>
                <a:cubicBezTo>
                  <a:pt x="118" y="77"/>
                  <a:pt x="118" y="78"/>
                  <a:pt x="118" y="78"/>
                </a:cubicBezTo>
                <a:cubicBezTo>
                  <a:pt x="118" y="78"/>
                  <a:pt x="118" y="78"/>
                  <a:pt x="118" y="82"/>
                </a:cubicBezTo>
                <a:cubicBezTo>
                  <a:pt x="118" y="83"/>
                  <a:pt x="118" y="83"/>
                  <a:pt x="119" y="83"/>
                </a:cubicBezTo>
                <a:cubicBezTo>
                  <a:pt x="121" y="83"/>
                  <a:pt x="121" y="83"/>
                  <a:pt x="121" y="82"/>
                </a:cubicBezTo>
                <a:cubicBezTo>
                  <a:pt x="121" y="82"/>
                  <a:pt x="121" y="82"/>
                  <a:pt x="121" y="78"/>
                </a:cubicBezTo>
                <a:cubicBezTo>
                  <a:pt x="121" y="78"/>
                  <a:pt x="121" y="77"/>
                  <a:pt x="119" y="77"/>
                </a:cubicBezTo>
                <a:close/>
                <a:moveTo>
                  <a:pt x="119" y="97"/>
                </a:moveTo>
                <a:cubicBezTo>
                  <a:pt x="118" y="97"/>
                  <a:pt x="118" y="97"/>
                  <a:pt x="118" y="98"/>
                </a:cubicBezTo>
                <a:cubicBezTo>
                  <a:pt x="118" y="98"/>
                  <a:pt x="118" y="98"/>
                  <a:pt x="118" y="101"/>
                </a:cubicBezTo>
                <a:cubicBezTo>
                  <a:pt x="118" y="102"/>
                  <a:pt x="118" y="104"/>
                  <a:pt x="119" y="104"/>
                </a:cubicBezTo>
                <a:cubicBezTo>
                  <a:pt x="121" y="104"/>
                  <a:pt x="121" y="102"/>
                  <a:pt x="121" y="101"/>
                </a:cubicBezTo>
                <a:cubicBezTo>
                  <a:pt x="121" y="101"/>
                  <a:pt x="121" y="101"/>
                  <a:pt x="121" y="98"/>
                </a:cubicBezTo>
                <a:cubicBezTo>
                  <a:pt x="121" y="97"/>
                  <a:pt x="121" y="97"/>
                  <a:pt x="119" y="97"/>
                </a:cubicBezTo>
                <a:close/>
                <a:moveTo>
                  <a:pt x="119" y="86"/>
                </a:moveTo>
                <a:cubicBezTo>
                  <a:pt x="118" y="86"/>
                  <a:pt x="118" y="87"/>
                  <a:pt x="118" y="89"/>
                </a:cubicBezTo>
                <a:cubicBezTo>
                  <a:pt x="118" y="89"/>
                  <a:pt x="118" y="89"/>
                  <a:pt x="118" y="91"/>
                </a:cubicBezTo>
                <a:cubicBezTo>
                  <a:pt x="118" y="93"/>
                  <a:pt x="118" y="93"/>
                  <a:pt x="119" y="93"/>
                </a:cubicBezTo>
                <a:cubicBezTo>
                  <a:pt x="121" y="93"/>
                  <a:pt x="121" y="93"/>
                  <a:pt x="121" y="91"/>
                </a:cubicBezTo>
                <a:cubicBezTo>
                  <a:pt x="121" y="91"/>
                  <a:pt x="121" y="91"/>
                  <a:pt x="121" y="89"/>
                </a:cubicBezTo>
                <a:cubicBezTo>
                  <a:pt x="121" y="87"/>
                  <a:pt x="121" y="86"/>
                  <a:pt x="119" y="86"/>
                </a:cubicBezTo>
                <a:close/>
                <a:moveTo>
                  <a:pt x="119" y="106"/>
                </a:moveTo>
                <a:cubicBezTo>
                  <a:pt x="118" y="106"/>
                  <a:pt x="118" y="107"/>
                  <a:pt x="118" y="107"/>
                </a:cubicBezTo>
                <a:cubicBezTo>
                  <a:pt x="118" y="107"/>
                  <a:pt x="118" y="107"/>
                  <a:pt x="118" y="110"/>
                </a:cubicBezTo>
                <a:cubicBezTo>
                  <a:pt x="118" y="110"/>
                  <a:pt x="118" y="111"/>
                  <a:pt x="119" y="111"/>
                </a:cubicBezTo>
                <a:cubicBezTo>
                  <a:pt x="121" y="111"/>
                  <a:pt x="121" y="110"/>
                  <a:pt x="121" y="110"/>
                </a:cubicBezTo>
                <a:cubicBezTo>
                  <a:pt x="121" y="110"/>
                  <a:pt x="121" y="110"/>
                  <a:pt x="121" y="107"/>
                </a:cubicBezTo>
                <a:cubicBezTo>
                  <a:pt x="121" y="107"/>
                  <a:pt x="121" y="106"/>
                  <a:pt x="119" y="10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0367E0AF-0C86-F768-AC7E-334AE5DC016D}"/>
              </a:ext>
            </a:extLst>
          </p:cNvPr>
          <p:cNvSpPr>
            <a:spLocks noEditPoints="1"/>
          </p:cNvSpPr>
          <p:nvPr/>
        </p:nvSpPr>
        <p:spPr bwMode="auto">
          <a:xfrm>
            <a:off x="4049713" y="4678363"/>
            <a:ext cx="238125" cy="254000"/>
          </a:xfrm>
          <a:custGeom>
            <a:avLst/>
            <a:gdLst>
              <a:gd name="T0" fmla="*/ 0 w 150"/>
              <a:gd name="T1" fmla="*/ 80 h 160"/>
              <a:gd name="T2" fmla="*/ 150 w 150"/>
              <a:gd name="T3" fmla="*/ 80 h 160"/>
              <a:gd name="T4" fmla="*/ 76 w 150"/>
              <a:gd name="T5" fmla="*/ 154 h 160"/>
              <a:gd name="T6" fmla="*/ 124 w 150"/>
              <a:gd name="T7" fmla="*/ 28 h 160"/>
              <a:gd name="T8" fmla="*/ 119 w 150"/>
              <a:gd name="T9" fmla="*/ 35 h 160"/>
              <a:gd name="T10" fmla="*/ 22 w 150"/>
              <a:gd name="T11" fmla="*/ 111 h 160"/>
              <a:gd name="T12" fmla="*/ 33 w 150"/>
              <a:gd name="T13" fmla="*/ 126 h 160"/>
              <a:gd name="T14" fmla="*/ 137 w 150"/>
              <a:gd name="T15" fmla="*/ 80 h 160"/>
              <a:gd name="T16" fmla="*/ 76 w 150"/>
              <a:gd name="T17" fmla="*/ 139 h 160"/>
              <a:gd name="T18" fmla="*/ 74 w 150"/>
              <a:gd name="T19" fmla="*/ 88 h 160"/>
              <a:gd name="T20" fmla="*/ 74 w 150"/>
              <a:gd name="T21" fmla="*/ 118 h 160"/>
              <a:gd name="T22" fmla="*/ 80 w 150"/>
              <a:gd name="T23" fmla="*/ 131 h 160"/>
              <a:gd name="T24" fmla="*/ 80 w 150"/>
              <a:gd name="T25" fmla="*/ 96 h 160"/>
              <a:gd name="T26" fmla="*/ 114 w 150"/>
              <a:gd name="T27" fmla="*/ 122 h 160"/>
              <a:gd name="T28" fmla="*/ 76 w 150"/>
              <a:gd name="T29" fmla="*/ 112 h 160"/>
              <a:gd name="T30" fmla="*/ 80 w 150"/>
              <a:gd name="T31" fmla="*/ 81 h 160"/>
              <a:gd name="T32" fmla="*/ 74 w 150"/>
              <a:gd name="T33" fmla="*/ 52 h 160"/>
              <a:gd name="T34" fmla="*/ 22 w 150"/>
              <a:gd name="T35" fmla="*/ 80 h 160"/>
              <a:gd name="T36" fmla="*/ 131 w 150"/>
              <a:gd name="T37" fmla="*/ 80 h 160"/>
              <a:gd name="T38" fmla="*/ 76 w 150"/>
              <a:gd name="T39" fmla="*/ 31 h 160"/>
              <a:gd name="T40" fmla="*/ 76 w 150"/>
              <a:gd name="T41" fmla="*/ 41 h 160"/>
              <a:gd name="T42" fmla="*/ 76 w 150"/>
              <a:gd name="T43" fmla="*/ 31 h 160"/>
              <a:gd name="T44" fmla="*/ 85 w 150"/>
              <a:gd name="T45" fmla="*/ 41 h 160"/>
              <a:gd name="T46" fmla="*/ 89 w 150"/>
              <a:gd name="T47" fmla="*/ 35 h 160"/>
              <a:gd name="T48" fmla="*/ 94 w 150"/>
              <a:gd name="T49" fmla="*/ 45 h 160"/>
              <a:gd name="T50" fmla="*/ 100 w 150"/>
              <a:gd name="T51" fmla="*/ 40 h 160"/>
              <a:gd name="T52" fmla="*/ 109 w 150"/>
              <a:gd name="T53" fmla="*/ 45 h 160"/>
              <a:gd name="T54" fmla="*/ 102 w 150"/>
              <a:gd name="T55" fmla="*/ 54 h 160"/>
              <a:gd name="T56" fmla="*/ 109 w 150"/>
              <a:gd name="T57" fmla="*/ 47 h 160"/>
              <a:gd name="T58" fmla="*/ 115 w 150"/>
              <a:gd name="T59" fmla="*/ 55 h 160"/>
              <a:gd name="T60" fmla="*/ 109 w 150"/>
              <a:gd name="T61" fmla="*/ 62 h 160"/>
              <a:gd name="T62" fmla="*/ 116 w 150"/>
              <a:gd name="T63" fmla="*/ 56 h 160"/>
              <a:gd name="T64" fmla="*/ 120 w 150"/>
              <a:gd name="T65" fmla="*/ 67 h 160"/>
              <a:gd name="T66" fmla="*/ 113 w 150"/>
              <a:gd name="T67" fmla="*/ 71 h 160"/>
              <a:gd name="T68" fmla="*/ 114 w 150"/>
              <a:gd name="T69" fmla="*/ 80 h 160"/>
              <a:gd name="T70" fmla="*/ 121 w 150"/>
              <a:gd name="T71" fmla="*/ 83 h 160"/>
              <a:gd name="T72" fmla="*/ 114 w 150"/>
              <a:gd name="T73" fmla="*/ 80 h 160"/>
              <a:gd name="T74" fmla="*/ 64 w 150"/>
              <a:gd name="T75" fmla="*/ 43 h 160"/>
              <a:gd name="T76" fmla="*/ 68 w 150"/>
              <a:gd name="T77" fmla="*/ 41 h 160"/>
              <a:gd name="T78" fmla="*/ 52 w 150"/>
              <a:gd name="T79" fmla="*/ 38 h 160"/>
              <a:gd name="T80" fmla="*/ 57 w 150"/>
              <a:gd name="T81" fmla="*/ 48 h 160"/>
              <a:gd name="T82" fmla="*/ 52 w 150"/>
              <a:gd name="T83" fmla="*/ 38 h 160"/>
              <a:gd name="T84" fmla="*/ 43 w 150"/>
              <a:gd name="T85" fmla="*/ 45 h 160"/>
              <a:gd name="T86" fmla="*/ 49 w 150"/>
              <a:gd name="T87" fmla="*/ 54 h 160"/>
              <a:gd name="T88" fmla="*/ 36 w 150"/>
              <a:gd name="T89" fmla="*/ 56 h 160"/>
              <a:gd name="T90" fmla="*/ 43 w 150"/>
              <a:gd name="T91" fmla="*/ 62 h 160"/>
              <a:gd name="T92" fmla="*/ 37 w 150"/>
              <a:gd name="T93" fmla="*/ 55 h 160"/>
              <a:gd name="T94" fmla="*/ 32 w 150"/>
              <a:gd name="T95" fmla="*/ 67 h 160"/>
              <a:gd name="T96" fmla="*/ 38 w 150"/>
              <a:gd name="T97" fmla="*/ 71 h 160"/>
              <a:gd name="T98" fmla="*/ 39 w 150"/>
              <a:gd name="T99" fmla="*/ 69 h 160"/>
              <a:gd name="T100" fmla="*/ 28 w 150"/>
              <a:gd name="T101" fmla="*/ 82 h 160"/>
              <a:gd name="T102" fmla="*/ 40 w 150"/>
              <a:gd name="T103" fmla="*/ 8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0" h="160">
                <a:moveTo>
                  <a:pt x="128" y="23"/>
                </a:moveTo>
                <a:cubicBezTo>
                  <a:pt x="114" y="8"/>
                  <a:pt x="96" y="0"/>
                  <a:pt x="76" y="0"/>
                </a:cubicBezTo>
                <a:cubicBezTo>
                  <a:pt x="34" y="0"/>
                  <a:pt x="0" y="36"/>
                  <a:pt x="0" y="80"/>
                </a:cubicBezTo>
                <a:cubicBezTo>
                  <a:pt x="0" y="125"/>
                  <a:pt x="34" y="160"/>
                  <a:pt x="76" y="160"/>
                </a:cubicBezTo>
                <a:cubicBezTo>
                  <a:pt x="96" y="160"/>
                  <a:pt x="114" y="153"/>
                  <a:pt x="128" y="138"/>
                </a:cubicBezTo>
                <a:cubicBezTo>
                  <a:pt x="142" y="122"/>
                  <a:pt x="150" y="102"/>
                  <a:pt x="150" y="80"/>
                </a:cubicBezTo>
                <a:cubicBezTo>
                  <a:pt x="150" y="59"/>
                  <a:pt x="142" y="38"/>
                  <a:pt x="128" y="23"/>
                </a:cubicBezTo>
                <a:close/>
                <a:moveTo>
                  <a:pt x="124" y="132"/>
                </a:moveTo>
                <a:cubicBezTo>
                  <a:pt x="111" y="146"/>
                  <a:pt x="93" y="154"/>
                  <a:pt x="76" y="154"/>
                </a:cubicBezTo>
                <a:cubicBezTo>
                  <a:pt x="38" y="154"/>
                  <a:pt x="7" y="121"/>
                  <a:pt x="7" y="80"/>
                </a:cubicBezTo>
                <a:cubicBezTo>
                  <a:pt x="7" y="40"/>
                  <a:pt x="38" y="7"/>
                  <a:pt x="76" y="7"/>
                </a:cubicBezTo>
                <a:cubicBezTo>
                  <a:pt x="93" y="7"/>
                  <a:pt x="111" y="14"/>
                  <a:pt x="124" y="28"/>
                </a:cubicBezTo>
                <a:cubicBezTo>
                  <a:pt x="137" y="42"/>
                  <a:pt x="144" y="61"/>
                  <a:pt x="144" y="80"/>
                </a:cubicBezTo>
                <a:cubicBezTo>
                  <a:pt x="144" y="101"/>
                  <a:pt x="137" y="118"/>
                  <a:pt x="124" y="132"/>
                </a:cubicBezTo>
                <a:close/>
                <a:moveTo>
                  <a:pt x="119" y="35"/>
                </a:moveTo>
                <a:cubicBezTo>
                  <a:pt x="107" y="22"/>
                  <a:pt x="92" y="16"/>
                  <a:pt x="76" y="16"/>
                </a:cubicBezTo>
                <a:cubicBezTo>
                  <a:pt x="42" y="16"/>
                  <a:pt x="15" y="45"/>
                  <a:pt x="15" y="80"/>
                </a:cubicBezTo>
                <a:cubicBezTo>
                  <a:pt x="15" y="91"/>
                  <a:pt x="17" y="102"/>
                  <a:pt x="22" y="111"/>
                </a:cubicBezTo>
                <a:cubicBezTo>
                  <a:pt x="22" y="112"/>
                  <a:pt x="22" y="112"/>
                  <a:pt x="23" y="113"/>
                </a:cubicBezTo>
                <a:cubicBezTo>
                  <a:pt x="23" y="113"/>
                  <a:pt x="23" y="113"/>
                  <a:pt x="23" y="113"/>
                </a:cubicBezTo>
                <a:cubicBezTo>
                  <a:pt x="26" y="118"/>
                  <a:pt x="29" y="122"/>
                  <a:pt x="33" y="126"/>
                </a:cubicBezTo>
                <a:cubicBezTo>
                  <a:pt x="44" y="139"/>
                  <a:pt x="60" y="145"/>
                  <a:pt x="76" y="145"/>
                </a:cubicBezTo>
                <a:cubicBezTo>
                  <a:pt x="92" y="145"/>
                  <a:pt x="107" y="139"/>
                  <a:pt x="119" y="126"/>
                </a:cubicBezTo>
                <a:cubicBezTo>
                  <a:pt x="131" y="115"/>
                  <a:pt x="137" y="98"/>
                  <a:pt x="137" y="80"/>
                </a:cubicBezTo>
                <a:cubicBezTo>
                  <a:pt x="137" y="63"/>
                  <a:pt x="131" y="47"/>
                  <a:pt x="119" y="35"/>
                </a:cubicBezTo>
                <a:close/>
                <a:moveTo>
                  <a:pt x="114" y="122"/>
                </a:moveTo>
                <a:cubicBezTo>
                  <a:pt x="104" y="132"/>
                  <a:pt x="91" y="139"/>
                  <a:pt x="76" y="139"/>
                </a:cubicBezTo>
                <a:cubicBezTo>
                  <a:pt x="61" y="139"/>
                  <a:pt x="48" y="132"/>
                  <a:pt x="37" y="122"/>
                </a:cubicBezTo>
                <a:cubicBezTo>
                  <a:pt x="34" y="119"/>
                  <a:pt x="31" y="115"/>
                  <a:pt x="29" y="111"/>
                </a:cubicBezTo>
                <a:cubicBezTo>
                  <a:pt x="41" y="97"/>
                  <a:pt x="57" y="89"/>
                  <a:pt x="74" y="88"/>
                </a:cubicBezTo>
                <a:cubicBezTo>
                  <a:pt x="74" y="91"/>
                  <a:pt x="74" y="93"/>
                  <a:pt x="74" y="96"/>
                </a:cubicBezTo>
                <a:cubicBezTo>
                  <a:pt x="70" y="97"/>
                  <a:pt x="67" y="101"/>
                  <a:pt x="67" y="107"/>
                </a:cubicBezTo>
                <a:cubicBezTo>
                  <a:pt x="67" y="113"/>
                  <a:pt x="70" y="117"/>
                  <a:pt x="74" y="118"/>
                </a:cubicBezTo>
                <a:cubicBezTo>
                  <a:pt x="74" y="120"/>
                  <a:pt x="74" y="124"/>
                  <a:pt x="74" y="131"/>
                </a:cubicBezTo>
                <a:cubicBezTo>
                  <a:pt x="74" y="132"/>
                  <a:pt x="75" y="134"/>
                  <a:pt x="76" y="134"/>
                </a:cubicBezTo>
                <a:cubicBezTo>
                  <a:pt x="78" y="134"/>
                  <a:pt x="80" y="132"/>
                  <a:pt x="80" y="131"/>
                </a:cubicBezTo>
                <a:cubicBezTo>
                  <a:pt x="80" y="131"/>
                  <a:pt x="80" y="131"/>
                  <a:pt x="80" y="118"/>
                </a:cubicBezTo>
                <a:cubicBezTo>
                  <a:pt x="84" y="116"/>
                  <a:pt x="86" y="112"/>
                  <a:pt x="86" y="107"/>
                </a:cubicBezTo>
                <a:cubicBezTo>
                  <a:pt x="86" y="102"/>
                  <a:pt x="84" y="98"/>
                  <a:pt x="80" y="96"/>
                </a:cubicBezTo>
                <a:cubicBezTo>
                  <a:pt x="80" y="95"/>
                  <a:pt x="80" y="92"/>
                  <a:pt x="80" y="88"/>
                </a:cubicBezTo>
                <a:cubicBezTo>
                  <a:pt x="96" y="89"/>
                  <a:pt x="111" y="97"/>
                  <a:pt x="123" y="110"/>
                </a:cubicBezTo>
                <a:cubicBezTo>
                  <a:pt x="120" y="115"/>
                  <a:pt x="118" y="119"/>
                  <a:pt x="114" y="122"/>
                </a:cubicBezTo>
                <a:close/>
                <a:moveTo>
                  <a:pt x="76" y="103"/>
                </a:moveTo>
                <a:cubicBezTo>
                  <a:pt x="78" y="103"/>
                  <a:pt x="81" y="104"/>
                  <a:pt x="81" y="107"/>
                </a:cubicBezTo>
                <a:cubicBezTo>
                  <a:pt x="81" y="110"/>
                  <a:pt x="78" y="112"/>
                  <a:pt x="76" y="112"/>
                </a:cubicBezTo>
                <a:cubicBezTo>
                  <a:pt x="74" y="112"/>
                  <a:pt x="72" y="110"/>
                  <a:pt x="72" y="107"/>
                </a:cubicBezTo>
                <a:cubicBezTo>
                  <a:pt x="72" y="104"/>
                  <a:pt x="74" y="103"/>
                  <a:pt x="76" y="103"/>
                </a:cubicBezTo>
                <a:close/>
                <a:moveTo>
                  <a:pt x="80" y="81"/>
                </a:moveTo>
                <a:cubicBezTo>
                  <a:pt x="80" y="74"/>
                  <a:pt x="80" y="65"/>
                  <a:pt x="80" y="52"/>
                </a:cubicBezTo>
                <a:cubicBezTo>
                  <a:pt x="80" y="51"/>
                  <a:pt x="78" y="50"/>
                  <a:pt x="76" y="50"/>
                </a:cubicBezTo>
                <a:cubicBezTo>
                  <a:pt x="75" y="50"/>
                  <a:pt x="74" y="51"/>
                  <a:pt x="74" y="52"/>
                </a:cubicBezTo>
                <a:cubicBezTo>
                  <a:pt x="74" y="52"/>
                  <a:pt x="74" y="53"/>
                  <a:pt x="74" y="80"/>
                </a:cubicBezTo>
                <a:cubicBezTo>
                  <a:pt x="56" y="81"/>
                  <a:pt x="39" y="90"/>
                  <a:pt x="26" y="104"/>
                </a:cubicBezTo>
                <a:cubicBezTo>
                  <a:pt x="23" y="96"/>
                  <a:pt x="22" y="88"/>
                  <a:pt x="22" y="80"/>
                </a:cubicBezTo>
                <a:cubicBezTo>
                  <a:pt x="22" y="49"/>
                  <a:pt x="46" y="22"/>
                  <a:pt x="76" y="22"/>
                </a:cubicBezTo>
                <a:cubicBezTo>
                  <a:pt x="91" y="22"/>
                  <a:pt x="104" y="28"/>
                  <a:pt x="114" y="40"/>
                </a:cubicBezTo>
                <a:cubicBezTo>
                  <a:pt x="125" y="50"/>
                  <a:pt x="131" y="65"/>
                  <a:pt x="131" y="80"/>
                </a:cubicBezTo>
                <a:cubicBezTo>
                  <a:pt x="131" y="88"/>
                  <a:pt x="129" y="96"/>
                  <a:pt x="126" y="104"/>
                </a:cubicBezTo>
                <a:cubicBezTo>
                  <a:pt x="113" y="90"/>
                  <a:pt x="97" y="82"/>
                  <a:pt x="80" y="81"/>
                </a:cubicBezTo>
                <a:close/>
                <a:moveTo>
                  <a:pt x="76" y="31"/>
                </a:moveTo>
                <a:cubicBezTo>
                  <a:pt x="74" y="31"/>
                  <a:pt x="74" y="31"/>
                  <a:pt x="74" y="32"/>
                </a:cubicBezTo>
                <a:cubicBezTo>
                  <a:pt x="74" y="32"/>
                  <a:pt x="74" y="32"/>
                  <a:pt x="74" y="40"/>
                </a:cubicBezTo>
                <a:cubicBezTo>
                  <a:pt x="74" y="41"/>
                  <a:pt x="74" y="41"/>
                  <a:pt x="76" y="41"/>
                </a:cubicBezTo>
                <a:cubicBezTo>
                  <a:pt x="77" y="41"/>
                  <a:pt x="77" y="41"/>
                  <a:pt x="77" y="40"/>
                </a:cubicBezTo>
                <a:cubicBezTo>
                  <a:pt x="77" y="40"/>
                  <a:pt x="77" y="40"/>
                  <a:pt x="77" y="32"/>
                </a:cubicBezTo>
                <a:cubicBezTo>
                  <a:pt x="77" y="31"/>
                  <a:pt x="77" y="31"/>
                  <a:pt x="76" y="31"/>
                </a:cubicBezTo>
                <a:close/>
                <a:moveTo>
                  <a:pt x="88" y="32"/>
                </a:moveTo>
                <a:cubicBezTo>
                  <a:pt x="88" y="32"/>
                  <a:pt x="87" y="32"/>
                  <a:pt x="87" y="34"/>
                </a:cubicBezTo>
                <a:cubicBezTo>
                  <a:pt x="87" y="34"/>
                  <a:pt x="87" y="34"/>
                  <a:pt x="85" y="41"/>
                </a:cubicBezTo>
                <a:cubicBezTo>
                  <a:pt x="85" y="43"/>
                  <a:pt x="85" y="43"/>
                  <a:pt x="86" y="44"/>
                </a:cubicBezTo>
                <a:cubicBezTo>
                  <a:pt x="87" y="44"/>
                  <a:pt x="88" y="43"/>
                  <a:pt x="88" y="43"/>
                </a:cubicBezTo>
                <a:cubicBezTo>
                  <a:pt x="88" y="43"/>
                  <a:pt x="88" y="43"/>
                  <a:pt x="89" y="35"/>
                </a:cubicBezTo>
                <a:cubicBezTo>
                  <a:pt x="89" y="34"/>
                  <a:pt x="89" y="32"/>
                  <a:pt x="88" y="32"/>
                </a:cubicBezTo>
                <a:close/>
                <a:moveTo>
                  <a:pt x="97" y="39"/>
                </a:moveTo>
                <a:cubicBezTo>
                  <a:pt x="97" y="39"/>
                  <a:pt x="97" y="39"/>
                  <a:pt x="94" y="45"/>
                </a:cubicBezTo>
                <a:cubicBezTo>
                  <a:pt x="94" y="45"/>
                  <a:pt x="94" y="46"/>
                  <a:pt x="95" y="48"/>
                </a:cubicBezTo>
                <a:cubicBezTo>
                  <a:pt x="96" y="48"/>
                  <a:pt x="96" y="48"/>
                  <a:pt x="96" y="46"/>
                </a:cubicBezTo>
                <a:cubicBezTo>
                  <a:pt x="96" y="46"/>
                  <a:pt x="96" y="46"/>
                  <a:pt x="100" y="40"/>
                </a:cubicBezTo>
                <a:cubicBezTo>
                  <a:pt x="101" y="39"/>
                  <a:pt x="100" y="38"/>
                  <a:pt x="100" y="38"/>
                </a:cubicBezTo>
                <a:cubicBezTo>
                  <a:pt x="99" y="38"/>
                  <a:pt x="97" y="38"/>
                  <a:pt x="97" y="39"/>
                </a:cubicBezTo>
                <a:close/>
                <a:moveTo>
                  <a:pt x="109" y="45"/>
                </a:moveTo>
                <a:cubicBezTo>
                  <a:pt x="109" y="45"/>
                  <a:pt x="108" y="45"/>
                  <a:pt x="107" y="45"/>
                </a:cubicBezTo>
                <a:cubicBezTo>
                  <a:pt x="107" y="45"/>
                  <a:pt x="107" y="45"/>
                  <a:pt x="102" y="51"/>
                </a:cubicBezTo>
                <a:cubicBezTo>
                  <a:pt x="101" y="51"/>
                  <a:pt x="101" y="52"/>
                  <a:pt x="102" y="54"/>
                </a:cubicBezTo>
                <a:cubicBezTo>
                  <a:pt x="103" y="54"/>
                  <a:pt x="103" y="54"/>
                  <a:pt x="103" y="54"/>
                </a:cubicBezTo>
                <a:cubicBezTo>
                  <a:pt x="104" y="54"/>
                  <a:pt x="104" y="54"/>
                  <a:pt x="104" y="54"/>
                </a:cubicBezTo>
                <a:cubicBezTo>
                  <a:pt x="104" y="54"/>
                  <a:pt x="104" y="54"/>
                  <a:pt x="109" y="47"/>
                </a:cubicBezTo>
                <a:cubicBezTo>
                  <a:pt x="110" y="47"/>
                  <a:pt x="110" y="46"/>
                  <a:pt x="109" y="45"/>
                </a:cubicBezTo>
                <a:close/>
                <a:moveTo>
                  <a:pt x="116" y="56"/>
                </a:moveTo>
                <a:cubicBezTo>
                  <a:pt x="116" y="55"/>
                  <a:pt x="115" y="55"/>
                  <a:pt x="115" y="55"/>
                </a:cubicBezTo>
                <a:cubicBezTo>
                  <a:pt x="115" y="55"/>
                  <a:pt x="115" y="55"/>
                  <a:pt x="108" y="59"/>
                </a:cubicBezTo>
                <a:cubicBezTo>
                  <a:pt x="108" y="59"/>
                  <a:pt x="107" y="60"/>
                  <a:pt x="108" y="61"/>
                </a:cubicBezTo>
                <a:cubicBezTo>
                  <a:pt x="109" y="62"/>
                  <a:pt x="109" y="62"/>
                  <a:pt x="109" y="62"/>
                </a:cubicBezTo>
                <a:cubicBezTo>
                  <a:pt x="109" y="62"/>
                  <a:pt x="109" y="62"/>
                  <a:pt x="111" y="61"/>
                </a:cubicBezTo>
                <a:cubicBezTo>
                  <a:pt x="111" y="61"/>
                  <a:pt x="111" y="61"/>
                  <a:pt x="116" y="58"/>
                </a:cubicBezTo>
                <a:cubicBezTo>
                  <a:pt x="116" y="58"/>
                  <a:pt x="118" y="56"/>
                  <a:pt x="116" y="56"/>
                </a:cubicBezTo>
                <a:close/>
                <a:moveTo>
                  <a:pt x="120" y="70"/>
                </a:moveTo>
                <a:cubicBezTo>
                  <a:pt x="121" y="70"/>
                  <a:pt x="121" y="69"/>
                  <a:pt x="121" y="68"/>
                </a:cubicBezTo>
                <a:cubicBezTo>
                  <a:pt x="121" y="67"/>
                  <a:pt x="120" y="67"/>
                  <a:pt x="120" y="67"/>
                </a:cubicBezTo>
                <a:cubicBezTo>
                  <a:pt x="120" y="67"/>
                  <a:pt x="120" y="67"/>
                  <a:pt x="113" y="69"/>
                </a:cubicBezTo>
                <a:cubicBezTo>
                  <a:pt x="112" y="69"/>
                  <a:pt x="112" y="70"/>
                  <a:pt x="112" y="70"/>
                </a:cubicBezTo>
                <a:cubicBezTo>
                  <a:pt x="112" y="71"/>
                  <a:pt x="113" y="71"/>
                  <a:pt x="113" y="71"/>
                </a:cubicBezTo>
                <a:cubicBezTo>
                  <a:pt x="113" y="71"/>
                  <a:pt x="113" y="71"/>
                  <a:pt x="114" y="71"/>
                </a:cubicBezTo>
                <a:cubicBezTo>
                  <a:pt x="114" y="71"/>
                  <a:pt x="114" y="71"/>
                  <a:pt x="120" y="70"/>
                </a:cubicBezTo>
                <a:close/>
                <a:moveTo>
                  <a:pt x="114" y="80"/>
                </a:moveTo>
                <a:cubicBezTo>
                  <a:pt x="113" y="81"/>
                  <a:pt x="113" y="81"/>
                  <a:pt x="113" y="81"/>
                </a:cubicBezTo>
                <a:cubicBezTo>
                  <a:pt x="113" y="82"/>
                  <a:pt x="114" y="83"/>
                  <a:pt x="114" y="83"/>
                </a:cubicBezTo>
                <a:cubicBezTo>
                  <a:pt x="121" y="83"/>
                  <a:pt x="121" y="83"/>
                  <a:pt x="121" y="83"/>
                </a:cubicBezTo>
                <a:cubicBezTo>
                  <a:pt x="123" y="83"/>
                  <a:pt x="124" y="82"/>
                  <a:pt x="124" y="81"/>
                </a:cubicBezTo>
                <a:cubicBezTo>
                  <a:pt x="124" y="81"/>
                  <a:pt x="123" y="80"/>
                  <a:pt x="121" y="80"/>
                </a:cubicBezTo>
                <a:cubicBezTo>
                  <a:pt x="121" y="80"/>
                  <a:pt x="121" y="80"/>
                  <a:pt x="114" y="80"/>
                </a:cubicBezTo>
                <a:close/>
                <a:moveTo>
                  <a:pt x="64" y="32"/>
                </a:moveTo>
                <a:cubicBezTo>
                  <a:pt x="63" y="32"/>
                  <a:pt x="63" y="34"/>
                  <a:pt x="63" y="35"/>
                </a:cubicBezTo>
                <a:cubicBezTo>
                  <a:pt x="63" y="35"/>
                  <a:pt x="63" y="35"/>
                  <a:pt x="64" y="43"/>
                </a:cubicBezTo>
                <a:cubicBezTo>
                  <a:pt x="65" y="43"/>
                  <a:pt x="65" y="44"/>
                  <a:pt x="67" y="44"/>
                </a:cubicBezTo>
                <a:cubicBezTo>
                  <a:pt x="67" y="44"/>
                  <a:pt x="67" y="44"/>
                  <a:pt x="67" y="43"/>
                </a:cubicBezTo>
                <a:cubicBezTo>
                  <a:pt x="68" y="43"/>
                  <a:pt x="68" y="43"/>
                  <a:pt x="68" y="41"/>
                </a:cubicBezTo>
                <a:cubicBezTo>
                  <a:pt x="68" y="41"/>
                  <a:pt x="68" y="41"/>
                  <a:pt x="65" y="34"/>
                </a:cubicBezTo>
                <a:cubicBezTo>
                  <a:pt x="65" y="32"/>
                  <a:pt x="64" y="32"/>
                  <a:pt x="64" y="32"/>
                </a:cubicBezTo>
                <a:close/>
                <a:moveTo>
                  <a:pt x="52" y="38"/>
                </a:moveTo>
                <a:cubicBezTo>
                  <a:pt x="51" y="38"/>
                  <a:pt x="51" y="39"/>
                  <a:pt x="52" y="40"/>
                </a:cubicBezTo>
                <a:cubicBezTo>
                  <a:pt x="52" y="40"/>
                  <a:pt x="52" y="40"/>
                  <a:pt x="56" y="46"/>
                </a:cubicBezTo>
                <a:cubicBezTo>
                  <a:pt x="56" y="48"/>
                  <a:pt x="56" y="48"/>
                  <a:pt x="57" y="48"/>
                </a:cubicBezTo>
                <a:cubicBezTo>
                  <a:pt x="58" y="46"/>
                  <a:pt x="58" y="45"/>
                  <a:pt x="58" y="45"/>
                </a:cubicBezTo>
                <a:cubicBezTo>
                  <a:pt x="58" y="45"/>
                  <a:pt x="58" y="45"/>
                  <a:pt x="55" y="39"/>
                </a:cubicBezTo>
                <a:cubicBezTo>
                  <a:pt x="55" y="38"/>
                  <a:pt x="54" y="38"/>
                  <a:pt x="52" y="38"/>
                </a:cubicBezTo>
                <a:close/>
                <a:moveTo>
                  <a:pt x="50" y="51"/>
                </a:moveTo>
                <a:cubicBezTo>
                  <a:pt x="50" y="51"/>
                  <a:pt x="50" y="51"/>
                  <a:pt x="45" y="45"/>
                </a:cubicBezTo>
                <a:cubicBezTo>
                  <a:pt x="44" y="45"/>
                  <a:pt x="43" y="45"/>
                  <a:pt x="43" y="45"/>
                </a:cubicBezTo>
                <a:cubicBezTo>
                  <a:pt x="41" y="46"/>
                  <a:pt x="41" y="47"/>
                  <a:pt x="43" y="47"/>
                </a:cubicBezTo>
                <a:cubicBezTo>
                  <a:pt x="43" y="47"/>
                  <a:pt x="43" y="47"/>
                  <a:pt x="48" y="54"/>
                </a:cubicBezTo>
                <a:cubicBezTo>
                  <a:pt x="49" y="54"/>
                  <a:pt x="49" y="54"/>
                  <a:pt x="49" y="54"/>
                </a:cubicBezTo>
                <a:cubicBezTo>
                  <a:pt x="50" y="54"/>
                  <a:pt x="50" y="54"/>
                  <a:pt x="50" y="54"/>
                </a:cubicBezTo>
                <a:cubicBezTo>
                  <a:pt x="51" y="52"/>
                  <a:pt x="51" y="51"/>
                  <a:pt x="50" y="51"/>
                </a:cubicBezTo>
                <a:close/>
                <a:moveTo>
                  <a:pt x="36" y="56"/>
                </a:moveTo>
                <a:cubicBezTo>
                  <a:pt x="35" y="56"/>
                  <a:pt x="35" y="58"/>
                  <a:pt x="36" y="58"/>
                </a:cubicBezTo>
                <a:cubicBezTo>
                  <a:pt x="36" y="58"/>
                  <a:pt x="36" y="58"/>
                  <a:pt x="42" y="61"/>
                </a:cubicBezTo>
                <a:cubicBezTo>
                  <a:pt x="42" y="62"/>
                  <a:pt x="43" y="62"/>
                  <a:pt x="43" y="62"/>
                </a:cubicBezTo>
                <a:cubicBezTo>
                  <a:pt x="44" y="61"/>
                  <a:pt x="44" y="61"/>
                  <a:pt x="44" y="61"/>
                </a:cubicBezTo>
                <a:cubicBezTo>
                  <a:pt x="44" y="60"/>
                  <a:pt x="44" y="59"/>
                  <a:pt x="44" y="59"/>
                </a:cubicBezTo>
                <a:cubicBezTo>
                  <a:pt x="44" y="59"/>
                  <a:pt x="44" y="59"/>
                  <a:pt x="37" y="55"/>
                </a:cubicBezTo>
                <a:cubicBezTo>
                  <a:pt x="37" y="55"/>
                  <a:pt x="36" y="55"/>
                  <a:pt x="36" y="56"/>
                </a:cubicBezTo>
                <a:close/>
                <a:moveTo>
                  <a:pt x="39" y="69"/>
                </a:moveTo>
                <a:cubicBezTo>
                  <a:pt x="39" y="69"/>
                  <a:pt x="39" y="69"/>
                  <a:pt x="32" y="67"/>
                </a:cubicBezTo>
                <a:cubicBezTo>
                  <a:pt x="30" y="67"/>
                  <a:pt x="30" y="67"/>
                  <a:pt x="30" y="68"/>
                </a:cubicBezTo>
                <a:cubicBezTo>
                  <a:pt x="29" y="69"/>
                  <a:pt x="30" y="70"/>
                  <a:pt x="30" y="70"/>
                </a:cubicBezTo>
                <a:cubicBezTo>
                  <a:pt x="30" y="70"/>
                  <a:pt x="30" y="70"/>
                  <a:pt x="38" y="71"/>
                </a:cubicBezTo>
                <a:cubicBezTo>
                  <a:pt x="39" y="71"/>
                  <a:pt x="39" y="71"/>
                  <a:pt x="39" y="71"/>
                </a:cubicBezTo>
                <a:cubicBezTo>
                  <a:pt x="39" y="71"/>
                  <a:pt x="40" y="71"/>
                  <a:pt x="40" y="70"/>
                </a:cubicBezTo>
                <a:cubicBezTo>
                  <a:pt x="40" y="70"/>
                  <a:pt x="40" y="69"/>
                  <a:pt x="39" y="69"/>
                </a:cubicBezTo>
                <a:close/>
                <a:moveTo>
                  <a:pt x="39" y="80"/>
                </a:moveTo>
                <a:cubicBezTo>
                  <a:pt x="39" y="80"/>
                  <a:pt x="39" y="80"/>
                  <a:pt x="30" y="80"/>
                </a:cubicBezTo>
                <a:cubicBezTo>
                  <a:pt x="30" y="80"/>
                  <a:pt x="28" y="81"/>
                  <a:pt x="28" y="82"/>
                </a:cubicBezTo>
                <a:cubicBezTo>
                  <a:pt x="30" y="83"/>
                  <a:pt x="30" y="83"/>
                  <a:pt x="30" y="83"/>
                </a:cubicBezTo>
                <a:cubicBezTo>
                  <a:pt x="30" y="83"/>
                  <a:pt x="30" y="83"/>
                  <a:pt x="39" y="83"/>
                </a:cubicBezTo>
                <a:cubicBezTo>
                  <a:pt x="40" y="82"/>
                  <a:pt x="40" y="82"/>
                  <a:pt x="40" y="82"/>
                </a:cubicBezTo>
                <a:cubicBezTo>
                  <a:pt x="40" y="81"/>
                  <a:pt x="39" y="80"/>
                  <a:pt x="39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0C260A3D-76E7-0FD3-1BDC-8E6A7E531F39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4678363"/>
            <a:ext cx="254000" cy="254000"/>
          </a:xfrm>
          <a:custGeom>
            <a:avLst/>
            <a:gdLst>
              <a:gd name="T0" fmla="*/ 93 w 160"/>
              <a:gd name="T1" fmla="*/ 64 h 160"/>
              <a:gd name="T2" fmla="*/ 84 w 160"/>
              <a:gd name="T3" fmla="*/ 43 h 160"/>
              <a:gd name="T4" fmla="*/ 76 w 160"/>
              <a:gd name="T5" fmla="*/ 44 h 160"/>
              <a:gd name="T6" fmla="*/ 62 w 160"/>
              <a:gd name="T7" fmla="*/ 75 h 160"/>
              <a:gd name="T8" fmla="*/ 65 w 160"/>
              <a:gd name="T9" fmla="*/ 64 h 160"/>
              <a:gd name="T10" fmla="*/ 40 w 160"/>
              <a:gd name="T11" fmla="*/ 81 h 160"/>
              <a:gd name="T12" fmla="*/ 56 w 160"/>
              <a:gd name="T13" fmla="*/ 87 h 160"/>
              <a:gd name="T14" fmla="*/ 76 w 160"/>
              <a:gd name="T15" fmla="*/ 90 h 160"/>
              <a:gd name="T16" fmla="*/ 81 w 160"/>
              <a:gd name="T17" fmla="*/ 93 h 160"/>
              <a:gd name="T18" fmla="*/ 90 w 160"/>
              <a:gd name="T19" fmla="*/ 75 h 160"/>
              <a:gd name="T20" fmla="*/ 90 w 160"/>
              <a:gd name="T21" fmla="*/ 75 h 160"/>
              <a:gd name="T22" fmla="*/ 51 w 160"/>
              <a:gd name="T23" fmla="*/ 81 h 160"/>
              <a:gd name="T24" fmla="*/ 47 w 160"/>
              <a:gd name="T25" fmla="*/ 83 h 160"/>
              <a:gd name="T26" fmla="*/ 54 w 160"/>
              <a:gd name="T27" fmla="*/ 74 h 160"/>
              <a:gd name="T28" fmla="*/ 99 w 160"/>
              <a:gd name="T29" fmla="*/ 86 h 160"/>
              <a:gd name="T30" fmla="*/ 118 w 160"/>
              <a:gd name="T31" fmla="*/ 80 h 160"/>
              <a:gd name="T32" fmla="*/ 113 w 160"/>
              <a:gd name="T33" fmla="*/ 70 h 160"/>
              <a:gd name="T34" fmla="*/ 110 w 160"/>
              <a:gd name="T35" fmla="*/ 62 h 160"/>
              <a:gd name="T36" fmla="*/ 159 w 160"/>
              <a:gd name="T37" fmla="*/ 20 h 160"/>
              <a:gd name="T38" fmla="*/ 137 w 160"/>
              <a:gd name="T39" fmla="*/ 24 h 160"/>
              <a:gd name="T40" fmla="*/ 124 w 160"/>
              <a:gd name="T41" fmla="*/ 0 h 160"/>
              <a:gd name="T42" fmla="*/ 37 w 160"/>
              <a:gd name="T43" fmla="*/ 0 h 160"/>
              <a:gd name="T44" fmla="*/ 24 w 160"/>
              <a:gd name="T45" fmla="*/ 24 h 160"/>
              <a:gd name="T46" fmla="*/ 2 w 160"/>
              <a:gd name="T47" fmla="*/ 20 h 160"/>
              <a:gd name="T48" fmla="*/ 0 w 160"/>
              <a:gd name="T49" fmla="*/ 146 h 160"/>
              <a:gd name="T50" fmla="*/ 6 w 160"/>
              <a:gd name="T51" fmla="*/ 150 h 160"/>
              <a:gd name="T52" fmla="*/ 155 w 160"/>
              <a:gd name="T53" fmla="*/ 150 h 160"/>
              <a:gd name="T54" fmla="*/ 160 w 160"/>
              <a:gd name="T55" fmla="*/ 146 h 160"/>
              <a:gd name="T56" fmla="*/ 159 w 160"/>
              <a:gd name="T57" fmla="*/ 20 h 160"/>
              <a:gd name="T58" fmla="*/ 37 w 160"/>
              <a:gd name="T59" fmla="*/ 11 h 160"/>
              <a:gd name="T60" fmla="*/ 80 w 160"/>
              <a:gd name="T61" fmla="*/ 34 h 160"/>
              <a:gd name="T62" fmla="*/ 124 w 160"/>
              <a:gd name="T63" fmla="*/ 11 h 160"/>
              <a:gd name="T64" fmla="*/ 127 w 160"/>
              <a:gd name="T65" fmla="*/ 107 h 160"/>
              <a:gd name="T66" fmla="*/ 34 w 160"/>
              <a:gd name="T67" fmla="*/ 107 h 160"/>
              <a:gd name="T68" fmla="*/ 151 w 160"/>
              <a:gd name="T69" fmla="*/ 132 h 160"/>
              <a:gd name="T70" fmla="*/ 9 w 160"/>
              <a:gd name="T71" fmla="*/ 132 h 160"/>
              <a:gd name="T72" fmla="*/ 24 w 160"/>
              <a:gd name="T73" fmla="*/ 33 h 160"/>
              <a:gd name="T74" fmla="*/ 30 w 160"/>
              <a:gd name="T75" fmla="*/ 116 h 160"/>
              <a:gd name="T76" fmla="*/ 80 w 160"/>
              <a:gd name="T77" fmla="*/ 128 h 160"/>
              <a:gd name="T78" fmla="*/ 131 w 160"/>
              <a:gd name="T79" fmla="*/ 116 h 160"/>
              <a:gd name="T80" fmla="*/ 137 w 160"/>
              <a:gd name="T81" fmla="*/ 33 h 160"/>
              <a:gd name="T82" fmla="*/ 151 w 160"/>
              <a:gd name="T83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60">
                <a:moveTo>
                  <a:pt x="98" y="65"/>
                </a:moveTo>
                <a:cubicBezTo>
                  <a:pt x="98" y="62"/>
                  <a:pt x="94" y="62"/>
                  <a:pt x="93" y="64"/>
                </a:cubicBezTo>
                <a:cubicBezTo>
                  <a:pt x="88" y="67"/>
                  <a:pt x="84" y="71"/>
                  <a:pt x="80" y="74"/>
                </a:cubicBezTo>
                <a:cubicBezTo>
                  <a:pt x="81" y="64"/>
                  <a:pt x="81" y="53"/>
                  <a:pt x="84" y="43"/>
                </a:cubicBezTo>
                <a:cubicBezTo>
                  <a:pt x="84" y="40"/>
                  <a:pt x="81" y="39"/>
                  <a:pt x="80" y="39"/>
                </a:cubicBezTo>
                <a:cubicBezTo>
                  <a:pt x="77" y="40"/>
                  <a:pt x="76" y="43"/>
                  <a:pt x="76" y="44"/>
                </a:cubicBezTo>
                <a:cubicBezTo>
                  <a:pt x="73" y="58"/>
                  <a:pt x="72" y="72"/>
                  <a:pt x="72" y="86"/>
                </a:cubicBezTo>
                <a:cubicBezTo>
                  <a:pt x="66" y="86"/>
                  <a:pt x="62" y="81"/>
                  <a:pt x="62" y="75"/>
                </a:cubicBezTo>
                <a:cubicBezTo>
                  <a:pt x="62" y="74"/>
                  <a:pt x="62" y="71"/>
                  <a:pt x="62" y="68"/>
                </a:cubicBezTo>
                <a:cubicBezTo>
                  <a:pt x="63" y="67"/>
                  <a:pt x="65" y="65"/>
                  <a:pt x="65" y="64"/>
                </a:cubicBezTo>
                <a:cubicBezTo>
                  <a:pt x="63" y="61"/>
                  <a:pt x="61" y="61"/>
                  <a:pt x="59" y="62"/>
                </a:cubicBezTo>
                <a:cubicBezTo>
                  <a:pt x="52" y="67"/>
                  <a:pt x="42" y="72"/>
                  <a:pt x="40" y="81"/>
                </a:cubicBezTo>
                <a:cubicBezTo>
                  <a:pt x="37" y="86"/>
                  <a:pt x="38" y="90"/>
                  <a:pt x="42" y="92"/>
                </a:cubicBezTo>
                <a:cubicBezTo>
                  <a:pt x="48" y="93"/>
                  <a:pt x="52" y="90"/>
                  <a:pt x="56" y="87"/>
                </a:cubicBezTo>
                <a:cubicBezTo>
                  <a:pt x="59" y="92"/>
                  <a:pt x="63" y="95"/>
                  <a:pt x="72" y="95"/>
                </a:cubicBezTo>
                <a:cubicBezTo>
                  <a:pt x="73" y="95"/>
                  <a:pt x="76" y="92"/>
                  <a:pt x="76" y="90"/>
                </a:cubicBezTo>
                <a:cubicBezTo>
                  <a:pt x="77" y="90"/>
                  <a:pt x="77" y="90"/>
                  <a:pt x="77" y="89"/>
                </a:cubicBezTo>
                <a:cubicBezTo>
                  <a:pt x="77" y="92"/>
                  <a:pt x="77" y="93"/>
                  <a:pt x="81" y="93"/>
                </a:cubicBezTo>
                <a:cubicBezTo>
                  <a:pt x="94" y="90"/>
                  <a:pt x="101" y="78"/>
                  <a:pt x="98" y="65"/>
                </a:cubicBezTo>
                <a:close/>
                <a:moveTo>
                  <a:pt x="90" y="75"/>
                </a:moveTo>
                <a:cubicBezTo>
                  <a:pt x="90" y="80"/>
                  <a:pt x="87" y="83"/>
                  <a:pt x="81" y="84"/>
                </a:cubicBezTo>
                <a:cubicBezTo>
                  <a:pt x="84" y="81"/>
                  <a:pt x="87" y="78"/>
                  <a:pt x="90" y="75"/>
                </a:cubicBezTo>
                <a:close/>
                <a:moveTo>
                  <a:pt x="54" y="78"/>
                </a:moveTo>
                <a:cubicBezTo>
                  <a:pt x="54" y="80"/>
                  <a:pt x="52" y="81"/>
                  <a:pt x="51" y="81"/>
                </a:cubicBezTo>
                <a:cubicBezTo>
                  <a:pt x="51" y="83"/>
                  <a:pt x="49" y="83"/>
                  <a:pt x="48" y="83"/>
                </a:cubicBezTo>
                <a:cubicBezTo>
                  <a:pt x="47" y="83"/>
                  <a:pt x="47" y="83"/>
                  <a:pt x="47" y="83"/>
                </a:cubicBezTo>
                <a:cubicBezTo>
                  <a:pt x="47" y="83"/>
                  <a:pt x="47" y="83"/>
                  <a:pt x="47" y="81"/>
                </a:cubicBezTo>
                <a:cubicBezTo>
                  <a:pt x="48" y="78"/>
                  <a:pt x="51" y="77"/>
                  <a:pt x="54" y="74"/>
                </a:cubicBezTo>
                <a:cubicBezTo>
                  <a:pt x="54" y="75"/>
                  <a:pt x="54" y="77"/>
                  <a:pt x="54" y="78"/>
                </a:cubicBezTo>
                <a:close/>
                <a:moveTo>
                  <a:pt x="99" y="86"/>
                </a:moveTo>
                <a:cubicBezTo>
                  <a:pt x="102" y="95"/>
                  <a:pt x="113" y="92"/>
                  <a:pt x="120" y="89"/>
                </a:cubicBezTo>
                <a:cubicBezTo>
                  <a:pt x="124" y="86"/>
                  <a:pt x="124" y="77"/>
                  <a:pt x="118" y="80"/>
                </a:cubicBezTo>
                <a:cubicBezTo>
                  <a:pt x="116" y="81"/>
                  <a:pt x="109" y="84"/>
                  <a:pt x="107" y="80"/>
                </a:cubicBezTo>
                <a:cubicBezTo>
                  <a:pt x="106" y="75"/>
                  <a:pt x="110" y="71"/>
                  <a:pt x="113" y="70"/>
                </a:cubicBezTo>
                <a:cubicBezTo>
                  <a:pt x="116" y="68"/>
                  <a:pt x="117" y="65"/>
                  <a:pt x="116" y="62"/>
                </a:cubicBezTo>
                <a:cubicBezTo>
                  <a:pt x="114" y="61"/>
                  <a:pt x="111" y="61"/>
                  <a:pt x="110" y="62"/>
                </a:cubicBezTo>
                <a:cubicBezTo>
                  <a:pt x="104" y="68"/>
                  <a:pt x="97" y="77"/>
                  <a:pt x="99" y="86"/>
                </a:cubicBezTo>
                <a:close/>
                <a:moveTo>
                  <a:pt x="159" y="20"/>
                </a:moveTo>
                <a:cubicBezTo>
                  <a:pt x="158" y="20"/>
                  <a:pt x="156" y="20"/>
                  <a:pt x="155" y="20"/>
                </a:cubicBezTo>
                <a:cubicBezTo>
                  <a:pt x="149" y="21"/>
                  <a:pt x="141" y="23"/>
                  <a:pt x="137" y="24"/>
                </a:cubicBezTo>
                <a:cubicBezTo>
                  <a:pt x="137" y="14"/>
                  <a:pt x="137" y="14"/>
                  <a:pt x="137" y="14"/>
                </a:cubicBezTo>
                <a:cubicBezTo>
                  <a:pt x="137" y="6"/>
                  <a:pt x="133" y="0"/>
                  <a:pt x="124" y="0"/>
                </a:cubicBezTo>
                <a:cubicBezTo>
                  <a:pt x="112" y="0"/>
                  <a:pt x="89" y="17"/>
                  <a:pt x="80" y="23"/>
                </a:cubicBezTo>
                <a:cubicBezTo>
                  <a:pt x="71" y="17"/>
                  <a:pt x="48" y="0"/>
                  <a:pt x="37" y="0"/>
                </a:cubicBezTo>
                <a:cubicBezTo>
                  <a:pt x="28" y="0"/>
                  <a:pt x="24" y="6"/>
                  <a:pt x="24" y="14"/>
                </a:cubicBezTo>
                <a:cubicBezTo>
                  <a:pt x="24" y="24"/>
                  <a:pt x="24" y="24"/>
                  <a:pt x="24" y="24"/>
                </a:cubicBezTo>
                <a:cubicBezTo>
                  <a:pt x="20" y="23"/>
                  <a:pt x="12" y="21"/>
                  <a:pt x="6" y="20"/>
                </a:cubicBezTo>
                <a:cubicBezTo>
                  <a:pt x="5" y="20"/>
                  <a:pt x="3" y="20"/>
                  <a:pt x="2" y="20"/>
                </a:cubicBezTo>
                <a:cubicBezTo>
                  <a:pt x="0" y="21"/>
                  <a:pt x="0" y="23"/>
                  <a:pt x="0" y="2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47"/>
                  <a:pt x="0" y="149"/>
                  <a:pt x="2" y="149"/>
                </a:cubicBezTo>
                <a:cubicBezTo>
                  <a:pt x="3" y="150"/>
                  <a:pt x="5" y="150"/>
                  <a:pt x="6" y="150"/>
                </a:cubicBezTo>
                <a:cubicBezTo>
                  <a:pt x="49" y="146"/>
                  <a:pt x="74" y="156"/>
                  <a:pt x="80" y="160"/>
                </a:cubicBezTo>
                <a:cubicBezTo>
                  <a:pt x="87" y="156"/>
                  <a:pt x="110" y="146"/>
                  <a:pt x="155" y="150"/>
                </a:cubicBezTo>
                <a:cubicBezTo>
                  <a:pt x="156" y="150"/>
                  <a:pt x="158" y="150"/>
                  <a:pt x="159" y="149"/>
                </a:cubicBezTo>
                <a:cubicBezTo>
                  <a:pt x="160" y="149"/>
                  <a:pt x="160" y="147"/>
                  <a:pt x="160" y="146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0" y="23"/>
                  <a:pt x="159" y="21"/>
                  <a:pt x="159" y="20"/>
                </a:cubicBezTo>
                <a:close/>
                <a:moveTo>
                  <a:pt x="34" y="14"/>
                </a:moveTo>
                <a:cubicBezTo>
                  <a:pt x="34" y="11"/>
                  <a:pt x="34" y="11"/>
                  <a:pt x="37" y="11"/>
                </a:cubicBezTo>
                <a:cubicBezTo>
                  <a:pt x="46" y="11"/>
                  <a:pt x="69" y="26"/>
                  <a:pt x="76" y="30"/>
                </a:cubicBezTo>
                <a:cubicBezTo>
                  <a:pt x="80" y="34"/>
                  <a:pt x="80" y="34"/>
                  <a:pt x="80" y="34"/>
                </a:cubicBezTo>
                <a:cubicBezTo>
                  <a:pt x="85" y="30"/>
                  <a:pt x="85" y="30"/>
                  <a:pt x="85" y="30"/>
                </a:cubicBezTo>
                <a:cubicBezTo>
                  <a:pt x="91" y="26"/>
                  <a:pt x="115" y="11"/>
                  <a:pt x="124" y="11"/>
                </a:cubicBezTo>
                <a:cubicBezTo>
                  <a:pt x="127" y="11"/>
                  <a:pt x="127" y="11"/>
                  <a:pt x="127" y="14"/>
                </a:cubicBezTo>
                <a:cubicBezTo>
                  <a:pt x="127" y="107"/>
                  <a:pt x="127" y="107"/>
                  <a:pt x="127" y="107"/>
                </a:cubicBezTo>
                <a:cubicBezTo>
                  <a:pt x="99" y="109"/>
                  <a:pt x="85" y="114"/>
                  <a:pt x="80" y="116"/>
                </a:cubicBezTo>
                <a:cubicBezTo>
                  <a:pt x="76" y="114"/>
                  <a:pt x="62" y="109"/>
                  <a:pt x="34" y="107"/>
                </a:cubicBezTo>
                <a:cubicBezTo>
                  <a:pt x="34" y="14"/>
                  <a:pt x="34" y="14"/>
                  <a:pt x="34" y="14"/>
                </a:cubicBezTo>
                <a:close/>
                <a:moveTo>
                  <a:pt x="151" y="132"/>
                </a:moveTo>
                <a:cubicBezTo>
                  <a:pt x="108" y="126"/>
                  <a:pt x="87" y="135"/>
                  <a:pt x="80" y="140"/>
                </a:cubicBezTo>
                <a:cubicBezTo>
                  <a:pt x="74" y="135"/>
                  <a:pt x="53" y="126"/>
                  <a:pt x="9" y="132"/>
                </a:cubicBezTo>
                <a:cubicBezTo>
                  <a:pt x="9" y="30"/>
                  <a:pt x="9" y="30"/>
                  <a:pt x="9" y="30"/>
                </a:cubicBezTo>
                <a:cubicBezTo>
                  <a:pt x="14" y="31"/>
                  <a:pt x="21" y="33"/>
                  <a:pt x="24" y="33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30" y="116"/>
                  <a:pt x="30" y="116"/>
                  <a:pt x="30" y="116"/>
                </a:cubicBezTo>
                <a:cubicBezTo>
                  <a:pt x="41" y="116"/>
                  <a:pt x="63" y="117"/>
                  <a:pt x="78" y="126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83" y="126"/>
                  <a:pt x="83" y="126"/>
                  <a:pt x="83" y="126"/>
                </a:cubicBezTo>
                <a:cubicBezTo>
                  <a:pt x="96" y="117"/>
                  <a:pt x="119" y="116"/>
                  <a:pt x="131" y="116"/>
                </a:cubicBezTo>
                <a:cubicBezTo>
                  <a:pt x="137" y="116"/>
                  <a:pt x="137" y="116"/>
                  <a:pt x="137" y="116"/>
                </a:cubicBezTo>
                <a:cubicBezTo>
                  <a:pt x="137" y="33"/>
                  <a:pt x="137" y="33"/>
                  <a:pt x="137" y="33"/>
                </a:cubicBezTo>
                <a:cubicBezTo>
                  <a:pt x="140" y="33"/>
                  <a:pt x="147" y="31"/>
                  <a:pt x="151" y="30"/>
                </a:cubicBezTo>
                <a:lnTo>
                  <a:pt x="151" y="13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E1C637F9-3EFA-0021-CABB-A4DB683F9148}"/>
              </a:ext>
            </a:extLst>
          </p:cNvPr>
          <p:cNvSpPr>
            <a:spLocks noEditPoints="1"/>
          </p:cNvSpPr>
          <p:nvPr/>
        </p:nvSpPr>
        <p:spPr bwMode="auto">
          <a:xfrm>
            <a:off x="5151438" y="4678363"/>
            <a:ext cx="238125" cy="254000"/>
          </a:xfrm>
          <a:custGeom>
            <a:avLst/>
            <a:gdLst>
              <a:gd name="T0" fmla="*/ 103 w 150"/>
              <a:gd name="T1" fmla="*/ 0 h 160"/>
              <a:gd name="T2" fmla="*/ 56 w 150"/>
              <a:gd name="T3" fmla="*/ 50 h 160"/>
              <a:gd name="T4" fmla="*/ 59 w 150"/>
              <a:gd name="T5" fmla="*/ 68 h 160"/>
              <a:gd name="T6" fmla="*/ 2 w 150"/>
              <a:gd name="T7" fmla="*/ 129 h 160"/>
              <a:gd name="T8" fmla="*/ 0 w 150"/>
              <a:gd name="T9" fmla="*/ 136 h 160"/>
              <a:gd name="T10" fmla="*/ 0 w 150"/>
              <a:gd name="T11" fmla="*/ 150 h 160"/>
              <a:gd name="T12" fmla="*/ 9 w 150"/>
              <a:gd name="T13" fmla="*/ 160 h 160"/>
              <a:gd name="T14" fmla="*/ 23 w 150"/>
              <a:gd name="T15" fmla="*/ 160 h 160"/>
              <a:gd name="T16" fmla="*/ 29 w 150"/>
              <a:gd name="T17" fmla="*/ 158 h 160"/>
              <a:gd name="T18" fmla="*/ 35 w 150"/>
              <a:gd name="T19" fmla="*/ 150 h 160"/>
              <a:gd name="T20" fmla="*/ 47 w 150"/>
              <a:gd name="T21" fmla="*/ 150 h 160"/>
              <a:gd name="T22" fmla="*/ 56 w 150"/>
              <a:gd name="T23" fmla="*/ 140 h 160"/>
              <a:gd name="T24" fmla="*/ 56 w 150"/>
              <a:gd name="T25" fmla="*/ 130 h 160"/>
              <a:gd name="T26" fmla="*/ 65 w 150"/>
              <a:gd name="T27" fmla="*/ 130 h 160"/>
              <a:gd name="T28" fmla="*/ 75 w 150"/>
              <a:gd name="T29" fmla="*/ 120 h 160"/>
              <a:gd name="T30" fmla="*/ 75 w 150"/>
              <a:gd name="T31" fmla="*/ 109 h 160"/>
              <a:gd name="T32" fmla="*/ 85 w 150"/>
              <a:gd name="T33" fmla="*/ 97 h 160"/>
              <a:gd name="T34" fmla="*/ 103 w 150"/>
              <a:gd name="T35" fmla="*/ 100 h 160"/>
              <a:gd name="T36" fmla="*/ 150 w 150"/>
              <a:gd name="T37" fmla="*/ 50 h 160"/>
              <a:gd name="T38" fmla="*/ 103 w 150"/>
              <a:gd name="T39" fmla="*/ 0 h 160"/>
              <a:gd name="T40" fmla="*/ 103 w 150"/>
              <a:gd name="T41" fmla="*/ 90 h 160"/>
              <a:gd name="T42" fmla="*/ 84 w 150"/>
              <a:gd name="T43" fmla="*/ 85 h 160"/>
              <a:gd name="T44" fmla="*/ 82 w 150"/>
              <a:gd name="T45" fmla="*/ 87 h 160"/>
              <a:gd name="T46" fmla="*/ 77 w 150"/>
              <a:gd name="T47" fmla="*/ 93 h 160"/>
              <a:gd name="T48" fmla="*/ 67 w 150"/>
              <a:gd name="T49" fmla="*/ 101 h 160"/>
              <a:gd name="T50" fmla="*/ 65 w 150"/>
              <a:gd name="T51" fmla="*/ 109 h 160"/>
              <a:gd name="T52" fmla="*/ 65 w 150"/>
              <a:gd name="T53" fmla="*/ 120 h 160"/>
              <a:gd name="T54" fmla="*/ 56 w 150"/>
              <a:gd name="T55" fmla="*/ 120 h 160"/>
              <a:gd name="T56" fmla="*/ 47 w 150"/>
              <a:gd name="T57" fmla="*/ 130 h 160"/>
              <a:gd name="T58" fmla="*/ 47 w 150"/>
              <a:gd name="T59" fmla="*/ 140 h 160"/>
              <a:gd name="T60" fmla="*/ 35 w 150"/>
              <a:gd name="T61" fmla="*/ 140 h 160"/>
              <a:gd name="T62" fmla="*/ 29 w 150"/>
              <a:gd name="T63" fmla="*/ 144 h 160"/>
              <a:gd name="T64" fmla="*/ 22 w 150"/>
              <a:gd name="T65" fmla="*/ 150 h 160"/>
              <a:gd name="T66" fmla="*/ 9 w 150"/>
              <a:gd name="T67" fmla="*/ 150 h 160"/>
              <a:gd name="T68" fmla="*/ 9 w 150"/>
              <a:gd name="T69" fmla="*/ 136 h 160"/>
              <a:gd name="T70" fmla="*/ 63 w 150"/>
              <a:gd name="T71" fmla="*/ 78 h 160"/>
              <a:gd name="T72" fmla="*/ 71 w 150"/>
              <a:gd name="T73" fmla="*/ 70 h 160"/>
              <a:gd name="T74" fmla="*/ 65 w 150"/>
              <a:gd name="T75" fmla="*/ 50 h 160"/>
              <a:gd name="T76" fmla="*/ 103 w 150"/>
              <a:gd name="T77" fmla="*/ 10 h 160"/>
              <a:gd name="T78" fmla="*/ 140 w 150"/>
              <a:gd name="T79" fmla="*/ 50 h 160"/>
              <a:gd name="T80" fmla="*/ 103 w 150"/>
              <a:gd name="T81" fmla="*/ 90 h 160"/>
              <a:gd name="T82" fmla="*/ 130 w 150"/>
              <a:gd name="T83" fmla="*/ 42 h 160"/>
              <a:gd name="T84" fmla="*/ 111 w 150"/>
              <a:gd name="T85" fmla="*/ 22 h 160"/>
              <a:gd name="T86" fmla="*/ 107 w 150"/>
              <a:gd name="T87" fmla="*/ 21 h 160"/>
              <a:gd name="T88" fmla="*/ 94 w 150"/>
              <a:gd name="T89" fmla="*/ 35 h 160"/>
              <a:gd name="T90" fmla="*/ 94 w 150"/>
              <a:gd name="T91" fmla="*/ 36 h 160"/>
              <a:gd name="T92" fmla="*/ 95 w 150"/>
              <a:gd name="T93" fmla="*/ 40 h 160"/>
              <a:gd name="T94" fmla="*/ 113 w 150"/>
              <a:gd name="T95" fmla="*/ 60 h 160"/>
              <a:gd name="T96" fmla="*/ 117 w 150"/>
              <a:gd name="T97" fmla="*/ 61 h 160"/>
              <a:gd name="T98" fmla="*/ 131 w 150"/>
              <a:gd name="T99" fmla="*/ 47 h 160"/>
              <a:gd name="T100" fmla="*/ 131 w 150"/>
              <a:gd name="T101" fmla="*/ 45 h 160"/>
              <a:gd name="T102" fmla="*/ 130 w 150"/>
              <a:gd name="T103" fmla="*/ 42 h 160"/>
              <a:gd name="T104" fmla="*/ 116 w 150"/>
              <a:gd name="T105" fmla="*/ 57 h 160"/>
              <a:gd name="T106" fmla="*/ 98 w 150"/>
              <a:gd name="T107" fmla="*/ 36 h 160"/>
              <a:gd name="T108" fmla="*/ 108 w 150"/>
              <a:gd name="T109" fmla="*/ 25 h 160"/>
              <a:gd name="T110" fmla="*/ 126 w 150"/>
              <a:gd name="T111" fmla="*/ 45 h 160"/>
              <a:gd name="T112" fmla="*/ 116 w 150"/>
              <a:gd name="T113" fmla="*/ 5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0" h="160">
                <a:moveTo>
                  <a:pt x="103" y="0"/>
                </a:moveTo>
                <a:cubicBezTo>
                  <a:pt x="77" y="0"/>
                  <a:pt x="56" y="23"/>
                  <a:pt x="56" y="50"/>
                </a:cubicBezTo>
                <a:cubicBezTo>
                  <a:pt x="56" y="57"/>
                  <a:pt x="57" y="63"/>
                  <a:pt x="59" y="68"/>
                </a:cubicBezTo>
                <a:cubicBezTo>
                  <a:pt x="2" y="129"/>
                  <a:pt x="2" y="129"/>
                  <a:pt x="2" y="129"/>
                </a:cubicBezTo>
                <a:cubicBezTo>
                  <a:pt x="0" y="131"/>
                  <a:pt x="0" y="133"/>
                  <a:pt x="0" y="136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6"/>
                  <a:pt x="4" y="160"/>
                  <a:pt x="9" y="160"/>
                </a:cubicBezTo>
                <a:cubicBezTo>
                  <a:pt x="23" y="160"/>
                  <a:pt x="23" y="160"/>
                  <a:pt x="23" y="160"/>
                </a:cubicBezTo>
                <a:cubicBezTo>
                  <a:pt x="25" y="160"/>
                  <a:pt x="27" y="159"/>
                  <a:pt x="29" y="158"/>
                </a:cubicBezTo>
                <a:cubicBezTo>
                  <a:pt x="35" y="150"/>
                  <a:pt x="35" y="150"/>
                  <a:pt x="35" y="150"/>
                </a:cubicBezTo>
                <a:cubicBezTo>
                  <a:pt x="47" y="150"/>
                  <a:pt x="47" y="150"/>
                  <a:pt x="47" y="150"/>
                </a:cubicBezTo>
                <a:cubicBezTo>
                  <a:pt x="52" y="150"/>
                  <a:pt x="56" y="146"/>
                  <a:pt x="56" y="140"/>
                </a:cubicBezTo>
                <a:cubicBezTo>
                  <a:pt x="56" y="130"/>
                  <a:pt x="56" y="130"/>
                  <a:pt x="56" y="130"/>
                </a:cubicBezTo>
                <a:cubicBezTo>
                  <a:pt x="65" y="130"/>
                  <a:pt x="65" y="130"/>
                  <a:pt x="65" y="130"/>
                </a:cubicBezTo>
                <a:cubicBezTo>
                  <a:pt x="71" y="130"/>
                  <a:pt x="75" y="126"/>
                  <a:pt x="75" y="120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85" y="97"/>
                  <a:pt x="85" y="97"/>
                  <a:pt x="85" y="97"/>
                </a:cubicBezTo>
                <a:cubicBezTo>
                  <a:pt x="91" y="99"/>
                  <a:pt x="97" y="100"/>
                  <a:pt x="103" y="100"/>
                </a:cubicBezTo>
                <a:cubicBezTo>
                  <a:pt x="129" y="100"/>
                  <a:pt x="150" y="78"/>
                  <a:pt x="150" y="50"/>
                </a:cubicBezTo>
                <a:cubicBezTo>
                  <a:pt x="150" y="23"/>
                  <a:pt x="129" y="0"/>
                  <a:pt x="103" y="0"/>
                </a:cubicBezTo>
                <a:close/>
                <a:moveTo>
                  <a:pt x="103" y="90"/>
                </a:moveTo>
                <a:cubicBezTo>
                  <a:pt x="96" y="90"/>
                  <a:pt x="89" y="88"/>
                  <a:pt x="84" y="85"/>
                </a:cubicBezTo>
                <a:cubicBezTo>
                  <a:pt x="82" y="87"/>
                  <a:pt x="82" y="87"/>
                  <a:pt x="82" y="87"/>
                </a:cubicBezTo>
                <a:cubicBezTo>
                  <a:pt x="77" y="93"/>
                  <a:pt x="77" y="93"/>
                  <a:pt x="77" y="93"/>
                </a:cubicBezTo>
                <a:cubicBezTo>
                  <a:pt x="67" y="101"/>
                  <a:pt x="67" y="101"/>
                  <a:pt x="67" y="101"/>
                </a:cubicBezTo>
                <a:cubicBezTo>
                  <a:pt x="66" y="104"/>
                  <a:pt x="65" y="106"/>
                  <a:pt x="65" y="109"/>
                </a:cubicBezTo>
                <a:cubicBezTo>
                  <a:pt x="65" y="120"/>
                  <a:pt x="65" y="120"/>
                  <a:pt x="65" y="120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51" y="120"/>
                  <a:pt x="47" y="125"/>
                  <a:pt x="47" y="130"/>
                </a:cubicBezTo>
                <a:cubicBezTo>
                  <a:pt x="47" y="140"/>
                  <a:pt x="47" y="140"/>
                  <a:pt x="47" y="140"/>
                </a:cubicBezTo>
                <a:cubicBezTo>
                  <a:pt x="35" y="140"/>
                  <a:pt x="35" y="140"/>
                  <a:pt x="35" y="140"/>
                </a:cubicBezTo>
                <a:cubicBezTo>
                  <a:pt x="33" y="140"/>
                  <a:pt x="30" y="141"/>
                  <a:pt x="29" y="144"/>
                </a:cubicBezTo>
                <a:cubicBezTo>
                  <a:pt x="22" y="150"/>
                  <a:pt x="22" y="150"/>
                  <a:pt x="22" y="150"/>
                </a:cubicBezTo>
                <a:cubicBezTo>
                  <a:pt x="9" y="150"/>
                  <a:pt x="9" y="150"/>
                  <a:pt x="9" y="150"/>
                </a:cubicBezTo>
                <a:cubicBezTo>
                  <a:pt x="9" y="136"/>
                  <a:pt x="9" y="136"/>
                  <a:pt x="9" y="136"/>
                </a:cubicBezTo>
                <a:cubicBezTo>
                  <a:pt x="63" y="78"/>
                  <a:pt x="63" y="78"/>
                  <a:pt x="63" y="78"/>
                </a:cubicBezTo>
                <a:cubicBezTo>
                  <a:pt x="71" y="70"/>
                  <a:pt x="71" y="70"/>
                  <a:pt x="71" y="70"/>
                </a:cubicBezTo>
                <a:cubicBezTo>
                  <a:pt x="67" y="65"/>
                  <a:pt x="65" y="58"/>
                  <a:pt x="65" y="50"/>
                </a:cubicBezTo>
                <a:cubicBezTo>
                  <a:pt x="65" y="28"/>
                  <a:pt x="82" y="10"/>
                  <a:pt x="103" y="10"/>
                </a:cubicBezTo>
                <a:cubicBezTo>
                  <a:pt x="124" y="10"/>
                  <a:pt x="140" y="28"/>
                  <a:pt x="140" y="50"/>
                </a:cubicBezTo>
                <a:cubicBezTo>
                  <a:pt x="140" y="73"/>
                  <a:pt x="124" y="90"/>
                  <a:pt x="103" y="90"/>
                </a:cubicBezTo>
                <a:close/>
                <a:moveTo>
                  <a:pt x="130" y="42"/>
                </a:moveTo>
                <a:cubicBezTo>
                  <a:pt x="125" y="34"/>
                  <a:pt x="118" y="28"/>
                  <a:pt x="111" y="22"/>
                </a:cubicBezTo>
                <a:cubicBezTo>
                  <a:pt x="110" y="21"/>
                  <a:pt x="108" y="21"/>
                  <a:pt x="107" y="21"/>
                </a:cubicBezTo>
                <a:cubicBezTo>
                  <a:pt x="101" y="23"/>
                  <a:pt x="96" y="29"/>
                  <a:pt x="94" y="35"/>
                </a:cubicBezTo>
                <a:cubicBezTo>
                  <a:pt x="94" y="36"/>
                  <a:pt x="94" y="36"/>
                  <a:pt x="94" y="36"/>
                </a:cubicBezTo>
                <a:cubicBezTo>
                  <a:pt x="94" y="38"/>
                  <a:pt x="94" y="39"/>
                  <a:pt x="95" y="40"/>
                </a:cubicBezTo>
                <a:cubicBezTo>
                  <a:pt x="100" y="48"/>
                  <a:pt x="106" y="54"/>
                  <a:pt x="113" y="60"/>
                </a:cubicBezTo>
                <a:cubicBezTo>
                  <a:pt x="114" y="61"/>
                  <a:pt x="116" y="61"/>
                  <a:pt x="117" y="61"/>
                </a:cubicBezTo>
                <a:cubicBezTo>
                  <a:pt x="124" y="59"/>
                  <a:pt x="128" y="53"/>
                  <a:pt x="131" y="47"/>
                </a:cubicBezTo>
                <a:cubicBezTo>
                  <a:pt x="131" y="45"/>
                  <a:pt x="131" y="45"/>
                  <a:pt x="131" y="45"/>
                </a:cubicBezTo>
                <a:cubicBezTo>
                  <a:pt x="131" y="44"/>
                  <a:pt x="131" y="43"/>
                  <a:pt x="130" y="42"/>
                </a:cubicBezTo>
                <a:close/>
                <a:moveTo>
                  <a:pt x="116" y="57"/>
                </a:moveTo>
                <a:cubicBezTo>
                  <a:pt x="109" y="51"/>
                  <a:pt x="103" y="44"/>
                  <a:pt x="98" y="36"/>
                </a:cubicBezTo>
                <a:cubicBezTo>
                  <a:pt x="100" y="31"/>
                  <a:pt x="103" y="28"/>
                  <a:pt x="108" y="25"/>
                </a:cubicBezTo>
                <a:cubicBezTo>
                  <a:pt x="115" y="31"/>
                  <a:pt x="122" y="38"/>
                  <a:pt x="126" y="45"/>
                </a:cubicBezTo>
                <a:cubicBezTo>
                  <a:pt x="125" y="51"/>
                  <a:pt x="120" y="54"/>
                  <a:pt x="116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3701681E-E216-4028-3507-503940A22DCF}"/>
              </a:ext>
            </a:extLst>
          </p:cNvPr>
          <p:cNvSpPr>
            <a:spLocks noEditPoints="1"/>
          </p:cNvSpPr>
          <p:nvPr/>
        </p:nvSpPr>
        <p:spPr bwMode="auto">
          <a:xfrm>
            <a:off x="3498851" y="4678363"/>
            <a:ext cx="238125" cy="254000"/>
          </a:xfrm>
          <a:custGeom>
            <a:avLst/>
            <a:gdLst>
              <a:gd name="T0" fmla="*/ 138 w 150"/>
              <a:gd name="T1" fmla="*/ 0 h 160"/>
              <a:gd name="T2" fmla="*/ 120 w 150"/>
              <a:gd name="T3" fmla="*/ 0 h 160"/>
              <a:gd name="T4" fmla="*/ 120 w 150"/>
              <a:gd name="T5" fmla="*/ 46 h 160"/>
              <a:gd name="T6" fmla="*/ 29 w 150"/>
              <a:gd name="T7" fmla="*/ 46 h 160"/>
              <a:gd name="T8" fmla="*/ 29 w 150"/>
              <a:gd name="T9" fmla="*/ 0 h 160"/>
              <a:gd name="T10" fmla="*/ 12 w 150"/>
              <a:gd name="T11" fmla="*/ 0 h 160"/>
              <a:gd name="T12" fmla="*/ 0 w 150"/>
              <a:gd name="T13" fmla="*/ 11 h 160"/>
              <a:gd name="T14" fmla="*/ 0 w 150"/>
              <a:gd name="T15" fmla="*/ 148 h 160"/>
              <a:gd name="T16" fmla="*/ 12 w 150"/>
              <a:gd name="T17" fmla="*/ 160 h 160"/>
              <a:gd name="T18" fmla="*/ 138 w 150"/>
              <a:gd name="T19" fmla="*/ 160 h 160"/>
              <a:gd name="T20" fmla="*/ 150 w 150"/>
              <a:gd name="T21" fmla="*/ 148 h 160"/>
              <a:gd name="T22" fmla="*/ 150 w 150"/>
              <a:gd name="T23" fmla="*/ 11 h 160"/>
              <a:gd name="T24" fmla="*/ 138 w 150"/>
              <a:gd name="T25" fmla="*/ 0 h 160"/>
              <a:gd name="T26" fmla="*/ 126 w 150"/>
              <a:gd name="T27" fmla="*/ 133 h 160"/>
              <a:gd name="T28" fmla="*/ 114 w 150"/>
              <a:gd name="T29" fmla="*/ 145 h 160"/>
              <a:gd name="T30" fmla="*/ 38 w 150"/>
              <a:gd name="T31" fmla="*/ 145 h 160"/>
              <a:gd name="T32" fmla="*/ 26 w 150"/>
              <a:gd name="T33" fmla="*/ 133 h 160"/>
              <a:gd name="T34" fmla="*/ 26 w 150"/>
              <a:gd name="T35" fmla="*/ 84 h 160"/>
              <a:gd name="T36" fmla="*/ 38 w 150"/>
              <a:gd name="T37" fmla="*/ 72 h 160"/>
              <a:gd name="T38" fmla="*/ 114 w 150"/>
              <a:gd name="T39" fmla="*/ 72 h 160"/>
              <a:gd name="T40" fmla="*/ 126 w 150"/>
              <a:gd name="T41" fmla="*/ 84 h 160"/>
              <a:gd name="T42" fmla="*/ 126 w 150"/>
              <a:gd name="T43" fmla="*/ 133 h 160"/>
              <a:gd name="T44" fmla="*/ 100 w 150"/>
              <a:gd name="T45" fmla="*/ 87 h 160"/>
              <a:gd name="T46" fmla="*/ 51 w 150"/>
              <a:gd name="T47" fmla="*/ 87 h 160"/>
              <a:gd name="T48" fmla="*/ 41 w 150"/>
              <a:gd name="T49" fmla="*/ 98 h 160"/>
              <a:gd name="T50" fmla="*/ 41 w 150"/>
              <a:gd name="T51" fmla="*/ 119 h 160"/>
              <a:gd name="T52" fmla="*/ 51 w 150"/>
              <a:gd name="T53" fmla="*/ 130 h 160"/>
              <a:gd name="T54" fmla="*/ 100 w 150"/>
              <a:gd name="T55" fmla="*/ 130 h 160"/>
              <a:gd name="T56" fmla="*/ 110 w 150"/>
              <a:gd name="T57" fmla="*/ 119 h 160"/>
              <a:gd name="T58" fmla="*/ 110 w 150"/>
              <a:gd name="T59" fmla="*/ 98 h 160"/>
              <a:gd name="T60" fmla="*/ 100 w 150"/>
              <a:gd name="T61" fmla="*/ 87 h 160"/>
              <a:gd name="T62" fmla="*/ 95 w 150"/>
              <a:gd name="T63" fmla="*/ 37 h 160"/>
              <a:gd name="T64" fmla="*/ 105 w 150"/>
              <a:gd name="T65" fmla="*/ 25 h 160"/>
              <a:gd name="T66" fmla="*/ 105 w 150"/>
              <a:gd name="T67" fmla="*/ 11 h 160"/>
              <a:gd name="T68" fmla="*/ 95 w 150"/>
              <a:gd name="T69" fmla="*/ 0 h 160"/>
              <a:gd name="T70" fmla="*/ 85 w 150"/>
              <a:gd name="T71" fmla="*/ 11 h 160"/>
              <a:gd name="T72" fmla="*/ 85 w 150"/>
              <a:gd name="T73" fmla="*/ 25 h 160"/>
              <a:gd name="T74" fmla="*/ 95 w 150"/>
              <a:gd name="T75" fmla="*/ 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0" h="160">
                <a:moveTo>
                  <a:pt x="138" y="0"/>
                </a:moveTo>
                <a:cubicBezTo>
                  <a:pt x="120" y="0"/>
                  <a:pt x="120" y="0"/>
                  <a:pt x="120" y="0"/>
                </a:cubicBezTo>
                <a:cubicBezTo>
                  <a:pt x="120" y="46"/>
                  <a:pt x="120" y="46"/>
                  <a:pt x="120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0"/>
                  <a:pt x="29" y="0"/>
                  <a:pt x="29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1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4"/>
                  <a:pt x="6" y="160"/>
                  <a:pt x="12" y="160"/>
                </a:cubicBezTo>
                <a:cubicBezTo>
                  <a:pt x="138" y="160"/>
                  <a:pt x="138" y="160"/>
                  <a:pt x="138" y="160"/>
                </a:cubicBezTo>
                <a:cubicBezTo>
                  <a:pt x="146" y="160"/>
                  <a:pt x="150" y="154"/>
                  <a:pt x="150" y="148"/>
                </a:cubicBezTo>
                <a:cubicBezTo>
                  <a:pt x="150" y="11"/>
                  <a:pt x="150" y="11"/>
                  <a:pt x="150" y="11"/>
                </a:cubicBezTo>
                <a:cubicBezTo>
                  <a:pt x="150" y="5"/>
                  <a:pt x="146" y="0"/>
                  <a:pt x="138" y="0"/>
                </a:cubicBezTo>
                <a:close/>
                <a:moveTo>
                  <a:pt x="126" y="133"/>
                </a:moveTo>
                <a:cubicBezTo>
                  <a:pt x="126" y="139"/>
                  <a:pt x="121" y="145"/>
                  <a:pt x="114" y="145"/>
                </a:cubicBezTo>
                <a:cubicBezTo>
                  <a:pt x="38" y="145"/>
                  <a:pt x="38" y="145"/>
                  <a:pt x="38" y="145"/>
                </a:cubicBezTo>
                <a:cubicBezTo>
                  <a:pt x="30" y="145"/>
                  <a:pt x="26" y="139"/>
                  <a:pt x="26" y="133"/>
                </a:cubicBezTo>
                <a:cubicBezTo>
                  <a:pt x="26" y="84"/>
                  <a:pt x="26" y="84"/>
                  <a:pt x="26" y="84"/>
                </a:cubicBezTo>
                <a:cubicBezTo>
                  <a:pt x="26" y="78"/>
                  <a:pt x="30" y="72"/>
                  <a:pt x="38" y="72"/>
                </a:cubicBezTo>
                <a:cubicBezTo>
                  <a:pt x="114" y="72"/>
                  <a:pt x="114" y="72"/>
                  <a:pt x="114" y="72"/>
                </a:cubicBezTo>
                <a:cubicBezTo>
                  <a:pt x="121" y="72"/>
                  <a:pt x="126" y="78"/>
                  <a:pt x="126" y="84"/>
                </a:cubicBezTo>
                <a:cubicBezTo>
                  <a:pt x="126" y="133"/>
                  <a:pt x="126" y="133"/>
                  <a:pt x="126" y="133"/>
                </a:cubicBezTo>
                <a:close/>
                <a:moveTo>
                  <a:pt x="100" y="87"/>
                </a:moveTo>
                <a:cubicBezTo>
                  <a:pt x="51" y="87"/>
                  <a:pt x="51" y="87"/>
                  <a:pt x="51" y="87"/>
                </a:cubicBezTo>
                <a:cubicBezTo>
                  <a:pt x="45" y="87"/>
                  <a:pt x="41" y="91"/>
                  <a:pt x="41" y="98"/>
                </a:cubicBezTo>
                <a:cubicBezTo>
                  <a:pt x="41" y="119"/>
                  <a:pt x="41" y="119"/>
                  <a:pt x="41" y="119"/>
                </a:cubicBezTo>
                <a:cubicBezTo>
                  <a:pt x="41" y="125"/>
                  <a:pt x="45" y="130"/>
                  <a:pt x="51" y="130"/>
                </a:cubicBezTo>
                <a:cubicBezTo>
                  <a:pt x="100" y="130"/>
                  <a:pt x="100" y="130"/>
                  <a:pt x="100" y="130"/>
                </a:cubicBezTo>
                <a:cubicBezTo>
                  <a:pt x="106" y="130"/>
                  <a:pt x="110" y="125"/>
                  <a:pt x="110" y="119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110" y="91"/>
                  <a:pt x="106" y="87"/>
                  <a:pt x="100" y="87"/>
                </a:cubicBezTo>
                <a:close/>
                <a:moveTo>
                  <a:pt x="95" y="37"/>
                </a:moveTo>
                <a:cubicBezTo>
                  <a:pt x="101" y="37"/>
                  <a:pt x="105" y="33"/>
                  <a:pt x="105" y="25"/>
                </a:cubicBezTo>
                <a:cubicBezTo>
                  <a:pt x="105" y="11"/>
                  <a:pt x="105" y="11"/>
                  <a:pt x="105" y="11"/>
                </a:cubicBezTo>
                <a:cubicBezTo>
                  <a:pt x="105" y="5"/>
                  <a:pt x="101" y="0"/>
                  <a:pt x="95" y="0"/>
                </a:cubicBezTo>
                <a:cubicBezTo>
                  <a:pt x="89" y="0"/>
                  <a:pt x="85" y="5"/>
                  <a:pt x="85" y="11"/>
                </a:cubicBezTo>
                <a:cubicBezTo>
                  <a:pt x="85" y="25"/>
                  <a:pt x="85" y="25"/>
                  <a:pt x="85" y="25"/>
                </a:cubicBezTo>
                <a:cubicBezTo>
                  <a:pt x="85" y="33"/>
                  <a:pt x="89" y="37"/>
                  <a:pt x="95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92297BCD-5F0C-7B6A-0B95-572678AEF8D2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4708526"/>
            <a:ext cx="254000" cy="193675"/>
          </a:xfrm>
          <a:custGeom>
            <a:avLst/>
            <a:gdLst>
              <a:gd name="T0" fmla="*/ 39 w 160"/>
              <a:gd name="T1" fmla="*/ 76 h 122"/>
              <a:gd name="T2" fmla="*/ 42 w 160"/>
              <a:gd name="T3" fmla="*/ 80 h 122"/>
              <a:gd name="T4" fmla="*/ 79 w 160"/>
              <a:gd name="T5" fmla="*/ 50 h 122"/>
              <a:gd name="T6" fmla="*/ 78 w 160"/>
              <a:gd name="T7" fmla="*/ 44 h 122"/>
              <a:gd name="T8" fmla="*/ 115 w 160"/>
              <a:gd name="T9" fmla="*/ 100 h 122"/>
              <a:gd name="T10" fmla="*/ 130 w 160"/>
              <a:gd name="T11" fmla="*/ 92 h 122"/>
              <a:gd name="T12" fmla="*/ 135 w 160"/>
              <a:gd name="T13" fmla="*/ 79 h 122"/>
              <a:gd name="T14" fmla="*/ 90 w 160"/>
              <a:gd name="T15" fmla="*/ 19 h 122"/>
              <a:gd name="T16" fmla="*/ 86 w 160"/>
              <a:gd name="T17" fmla="*/ 2 h 122"/>
              <a:gd name="T18" fmla="*/ 61 w 160"/>
              <a:gd name="T19" fmla="*/ 11 h 122"/>
              <a:gd name="T20" fmla="*/ 70 w 160"/>
              <a:gd name="T21" fmla="*/ 32 h 122"/>
              <a:gd name="T22" fmla="*/ 24 w 160"/>
              <a:gd name="T23" fmla="*/ 90 h 122"/>
              <a:gd name="T24" fmla="*/ 39 w 160"/>
              <a:gd name="T25" fmla="*/ 92 h 122"/>
              <a:gd name="T26" fmla="*/ 30 w 160"/>
              <a:gd name="T27" fmla="*/ 100 h 122"/>
              <a:gd name="T28" fmla="*/ 19 w 160"/>
              <a:gd name="T29" fmla="*/ 115 h 122"/>
              <a:gd name="T30" fmla="*/ 128 w 160"/>
              <a:gd name="T31" fmla="*/ 122 h 122"/>
              <a:gd name="T32" fmla="*/ 137 w 160"/>
              <a:gd name="T33" fmla="*/ 111 h 122"/>
              <a:gd name="T34" fmla="*/ 67 w 160"/>
              <a:gd name="T35" fmla="*/ 11 h 122"/>
              <a:gd name="T36" fmla="*/ 86 w 160"/>
              <a:gd name="T37" fmla="*/ 7 h 122"/>
              <a:gd name="T38" fmla="*/ 86 w 160"/>
              <a:gd name="T39" fmla="*/ 15 h 122"/>
              <a:gd name="T40" fmla="*/ 67 w 160"/>
              <a:gd name="T41" fmla="*/ 11 h 122"/>
              <a:gd name="T42" fmla="*/ 80 w 160"/>
              <a:gd name="T43" fmla="*/ 32 h 122"/>
              <a:gd name="T44" fmla="*/ 76 w 160"/>
              <a:gd name="T45" fmla="*/ 32 h 122"/>
              <a:gd name="T46" fmla="*/ 84 w 160"/>
              <a:gd name="T47" fmla="*/ 21 h 122"/>
              <a:gd name="T48" fmla="*/ 28 w 160"/>
              <a:gd name="T49" fmla="*/ 83 h 122"/>
              <a:gd name="T50" fmla="*/ 78 w 160"/>
              <a:gd name="T51" fmla="*/ 38 h 122"/>
              <a:gd name="T52" fmla="*/ 128 w 160"/>
              <a:gd name="T53" fmla="*/ 83 h 122"/>
              <a:gd name="T54" fmla="*/ 32 w 160"/>
              <a:gd name="T55" fmla="*/ 86 h 122"/>
              <a:gd name="T56" fmla="*/ 110 w 160"/>
              <a:gd name="T57" fmla="*/ 100 h 122"/>
              <a:gd name="T58" fmla="*/ 45 w 160"/>
              <a:gd name="T59" fmla="*/ 92 h 122"/>
              <a:gd name="T60" fmla="*/ 132 w 160"/>
              <a:gd name="T61" fmla="*/ 114 h 122"/>
              <a:gd name="T62" fmla="*/ 27 w 160"/>
              <a:gd name="T63" fmla="*/ 115 h 122"/>
              <a:gd name="T64" fmla="*/ 25 w 160"/>
              <a:gd name="T65" fmla="*/ 111 h 122"/>
              <a:gd name="T66" fmla="*/ 126 w 160"/>
              <a:gd name="T67" fmla="*/ 107 h 122"/>
              <a:gd name="T68" fmla="*/ 132 w 160"/>
              <a:gd name="T69" fmla="*/ 114 h 122"/>
              <a:gd name="T70" fmla="*/ 24 w 160"/>
              <a:gd name="T71" fmla="*/ 45 h 122"/>
              <a:gd name="T72" fmla="*/ 4 w 160"/>
              <a:gd name="T73" fmla="*/ 25 h 122"/>
              <a:gd name="T74" fmla="*/ 1 w 160"/>
              <a:gd name="T75" fmla="*/ 30 h 122"/>
              <a:gd name="T76" fmla="*/ 22 w 160"/>
              <a:gd name="T77" fmla="*/ 46 h 122"/>
              <a:gd name="T78" fmla="*/ 39 w 160"/>
              <a:gd name="T79" fmla="*/ 28 h 122"/>
              <a:gd name="T80" fmla="*/ 41 w 160"/>
              <a:gd name="T81" fmla="*/ 22 h 122"/>
              <a:gd name="T82" fmla="*/ 22 w 160"/>
              <a:gd name="T83" fmla="*/ 1 h 122"/>
              <a:gd name="T84" fmla="*/ 37 w 160"/>
              <a:gd name="T85" fmla="*/ 26 h 122"/>
              <a:gd name="T86" fmla="*/ 123 w 160"/>
              <a:gd name="T87" fmla="*/ 27 h 122"/>
              <a:gd name="T88" fmla="*/ 138 w 160"/>
              <a:gd name="T89" fmla="*/ 1 h 122"/>
              <a:gd name="T90" fmla="*/ 118 w 160"/>
              <a:gd name="T91" fmla="*/ 23 h 122"/>
              <a:gd name="T92" fmla="*/ 121 w 160"/>
              <a:gd name="T93" fmla="*/ 28 h 122"/>
              <a:gd name="T94" fmla="*/ 155 w 160"/>
              <a:gd name="T95" fmla="*/ 25 h 122"/>
              <a:gd name="T96" fmla="*/ 136 w 160"/>
              <a:gd name="T97" fmla="*/ 45 h 122"/>
              <a:gd name="T98" fmla="*/ 140 w 160"/>
              <a:gd name="T99" fmla="*/ 46 h 122"/>
              <a:gd name="T100" fmla="*/ 159 w 160"/>
              <a:gd name="T101" fmla="*/ 25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22">
                <a:moveTo>
                  <a:pt x="78" y="44"/>
                </a:moveTo>
                <a:cubicBezTo>
                  <a:pt x="47" y="47"/>
                  <a:pt x="39" y="74"/>
                  <a:pt x="39" y="76"/>
                </a:cubicBezTo>
                <a:cubicBezTo>
                  <a:pt x="39" y="77"/>
                  <a:pt x="39" y="79"/>
                  <a:pt x="41" y="80"/>
                </a:cubicBezTo>
                <a:cubicBezTo>
                  <a:pt x="41" y="80"/>
                  <a:pt x="41" y="80"/>
                  <a:pt x="42" y="80"/>
                </a:cubicBezTo>
                <a:cubicBezTo>
                  <a:pt x="43" y="80"/>
                  <a:pt x="44" y="79"/>
                  <a:pt x="45" y="78"/>
                </a:cubicBezTo>
                <a:cubicBezTo>
                  <a:pt x="45" y="77"/>
                  <a:pt x="52" y="53"/>
                  <a:pt x="79" y="50"/>
                </a:cubicBezTo>
                <a:cubicBezTo>
                  <a:pt x="80" y="49"/>
                  <a:pt x="81" y="48"/>
                  <a:pt x="81" y="47"/>
                </a:cubicBezTo>
                <a:cubicBezTo>
                  <a:pt x="80" y="45"/>
                  <a:pt x="80" y="44"/>
                  <a:pt x="78" y="44"/>
                </a:cubicBezTo>
                <a:close/>
                <a:moveTo>
                  <a:pt x="126" y="100"/>
                </a:moveTo>
                <a:cubicBezTo>
                  <a:pt x="115" y="100"/>
                  <a:pt x="115" y="100"/>
                  <a:pt x="115" y="100"/>
                </a:cubicBezTo>
                <a:cubicBezTo>
                  <a:pt x="115" y="92"/>
                  <a:pt x="115" y="92"/>
                  <a:pt x="115" y="92"/>
                </a:cubicBezTo>
                <a:cubicBezTo>
                  <a:pt x="130" y="92"/>
                  <a:pt x="130" y="92"/>
                  <a:pt x="130" y="92"/>
                </a:cubicBezTo>
                <a:cubicBezTo>
                  <a:pt x="131" y="92"/>
                  <a:pt x="132" y="91"/>
                  <a:pt x="133" y="90"/>
                </a:cubicBezTo>
                <a:cubicBezTo>
                  <a:pt x="134" y="87"/>
                  <a:pt x="135" y="83"/>
                  <a:pt x="135" y="79"/>
                </a:cubicBezTo>
                <a:cubicBezTo>
                  <a:pt x="135" y="55"/>
                  <a:pt x="114" y="35"/>
                  <a:pt x="86" y="32"/>
                </a:cubicBezTo>
                <a:cubicBezTo>
                  <a:pt x="90" y="19"/>
                  <a:pt x="90" y="19"/>
                  <a:pt x="90" y="19"/>
                </a:cubicBezTo>
                <a:cubicBezTo>
                  <a:pt x="94" y="18"/>
                  <a:pt x="95" y="15"/>
                  <a:pt x="95" y="11"/>
                </a:cubicBezTo>
                <a:cubicBezTo>
                  <a:pt x="95" y="6"/>
                  <a:pt x="91" y="2"/>
                  <a:pt x="86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66" y="2"/>
                  <a:pt x="61" y="6"/>
                  <a:pt x="61" y="11"/>
                </a:cubicBezTo>
                <a:cubicBezTo>
                  <a:pt x="61" y="15"/>
                  <a:pt x="63" y="18"/>
                  <a:pt x="66" y="19"/>
                </a:cubicBezTo>
                <a:cubicBezTo>
                  <a:pt x="70" y="32"/>
                  <a:pt x="70" y="32"/>
                  <a:pt x="70" y="32"/>
                </a:cubicBezTo>
                <a:cubicBezTo>
                  <a:pt x="44" y="35"/>
                  <a:pt x="22" y="56"/>
                  <a:pt x="22" y="79"/>
                </a:cubicBezTo>
                <a:cubicBezTo>
                  <a:pt x="22" y="83"/>
                  <a:pt x="23" y="87"/>
                  <a:pt x="24" y="90"/>
                </a:cubicBezTo>
                <a:cubicBezTo>
                  <a:pt x="24" y="91"/>
                  <a:pt x="25" y="92"/>
                  <a:pt x="27" y="92"/>
                </a:cubicBezTo>
                <a:cubicBezTo>
                  <a:pt x="39" y="92"/>
                  <a:pt x="39" y="92"/>
                  <a:pt x="39" y="92"/>
                </a:cubicBezTo>
                <a:cubicBezTo>
                  <a:pt x="39" y="100"/>
                  <a:pt x="39" y="100"/>
                  <a:pt x="39" y="100"/>
                </a:cubicBezTo>
                <a:cubicBezTo>
                  <a:pt x="30" y="100"/>
                  <a:pt x="30" y="100"/>
                  <a:pt x="30" y="100"/>
                </a:cubicBezTo>
                <a:cubicBezTo>
                  <a:pt x="24" y="100"/>
                  <a:pt x="19" y="105"/>
                  <a:pt x="19" y="111"/>
                </a:cubicBezTo>
                <a:cubicBezTo>
                  <a:pt x="19" y="115"/>
                  <a:pt x="19" y="115"/>
                  <a:pt x="19" y="115"/>
                </a:cubicBezTo>
                <a:cubicBezTo>
                  <a:pt x="19" y="119"/>
                  <a:pt x="23" y="122"/>
                  <a:pt x="27" y="122"/>
                </a:cubicBezTo>
                <a:cubicBezTo>
                  <a:pt x="128" y="122"/>
                  <a:pt x="128" y="122"/>
                  <a:pt x="128" y="122"/>
                </a:cubicBezTo>
                <a:cubicBezTo>
                  <a:pt x="134" y="122"/>
                  <a:pt x="137" y="119"/>
                  <a:pt x="137" y="115"/>
                </a:cubicBezTo>
                <a:cubicBezTo>
                  <a:pt x="137" y="111"/>
                  <a:pt x="137" y="111"/>
                  <a:pt x="137" y="111"/>
                </a:cubicBezTo>
                <a:cubicBezTo>
                  <a:pt x="137" y="105"/>
                  <a:pt x="132" y="100"/>
                  <a:pt x="126" y="100"/>
                </a:cubicBezTo>
                <a:close/>
                <a:moveTo>
                  <a:pt x="67" y="11"/>
                </a:moveTo>
                <a:cubicBezTo>
                  <a:pt x="67" y="9"/>
                  <a:pt x="68" y="7"/>
                  <a:pt x="71" y="7"/>
                </a:cubicBezTo>
                <a:cubicBezTo>
                  <a:pt x="86" y="7"/>
                  <a:pt x="86" y="7"/>
                  <a:pt x="86" y="7"/>
                </a:cubicBezTo>
                <a:cubicBezTo>
                  <a:pt x="88" y="7"/>
                  <a:pt x="90" y="9"/>
                  <a:pt x="90" y="11"/>
                </a:cubicBezTo>
                <a:cubicBezTo>
                  <a:pt x="90" y="13"/>
                  <a:pt x="88" y="15"/>
                  <a:pt x="86" y="15"/>
                </a:cubicBezTo>
                <a:cubicBezTo>
                  <a:pt x="71" y="15"/>
                  <a:pt x="71" y="15"/>
                  <a:pt x="71" y="15"/>
                </a:cubicBezTo>
                <a:cubicBezTo>
                  <a:pt x="68" y="15"/>
                  <a:pt x="67" y="13"/>
                  <a:pt x="67" y="11"/>
                </a:cubicBezTo>
                <a:close/>
                <a:moveTo>
                  <a:pt x="84" y="21"/>
                </a:moveTo>
                <a:cubicBezTo>
                  <a:pt x="80" y="32"/>
                  <a:pt x="80" y="32"/>
                  <a:pt x="80" y="32"/>
                </a:cubicBezTo>
                <a:cubicBezTo>
                  <a:pt x="80" y="32"/>
                  <a:pt x="79" y="32"/>
                  <a:pt x="78" y="32"/>
                </a:cubicBezTo>
                <a:cubicBezTo>
                  <a:pt x="78" y="32"/>
                  <a:pt x="77" y="32"/>
                  <a:pt x="76" y="32"/>
                </a:cubicBezTo>
                <a:cubicBezTo>
                  <a:pt x="73" y="21"/>
                  <a:pt x="73" y="21"/>
                  <a:pt x="73" y="21"/>
                </a:cubicBezTo>
                <a:cubicBezTo>
                  <a:pt x="84" y="21"/>
                  <a:pt x="84" y="21"/>
                  <a:pt x="84" y="21"/>
                </a:cubicBezTo>
                <a:close/>
                <a:moveTo>
                  <a:pt x="32" y="86"/>
                </a:moveTo>
                <a:cubicBezTo>
                  <a:pt x="30" y="86"/>
                  <a:pt x="28" y="85"/>
                  <a:pt x="28" y="83"/>
                </a:cubicBezTo>
                <a:cubicBezTo>
                  <a:pt x="28" y="82"/>
                  <a:pt x="27" y="80"/>
                  <a:pt x="27" y="79"/>
                </a:cubicBezTo>
                <a:cubicBezTo>
                  <a:pt x="27" y="57"/>
                  <a:pt x="51" y="38"/>
                  <a:pt x="78" y="38"/>
                </a:cubicBezTo>
                <a:cubicBezTo>
                  <a:pt x="107" y="38"/>
                  <a:pt x="128" y="56"/>
                  <a:pt x="128" y="79"/>
                </a:cubicBezTo>
                <a:cubicBezTo>
                  <a:pt x="128" y="80"/>
                  <a:pt x="128" y="82"/>
                  <a:pt x="128" y="83"/>
                </a:cubicBezTo>
                <a:cubicBezTo>
                  <a:pt x="128" y="85"/>
                  <a:pt x="127" y="86"/>
                  <a:pt x="125" y="86"/>
                </a:cubicBezTo>
                <a:cubicBezTo>
                  <a:pt x="32" y="86"/>
                  <a:pt x="32" y="86"/>
                  <a:pt x="32" y="86"/>
                </a:cubicBezTo>
                <a:close/>
                <a:moveTo>
                  <a:pt x="110" y="92"/>
                </a:moveTo>
                <a:cubicBezTo>
                  <a:pt x="110" y="100"/>
                  <a:pt x="110" y="100"/>
                  <a:pt x="110" y="100"/>
                </a:cubicBezTo>
                <a:cubicBezTo>
                  <a:pt x="45" y="100"/>
                  <a:pt x="45" y="100"/>
                  <a:pt x="45" y="100"/>
                </a:cubicBezTo>
                <a:cubicBezTo>
                  <a:pt x="45" y="92"/>
                  <a:pt x="45" y="92"/>
                  <a:pt x="45" y="92"/>
                </a:cubicBezTo>
                <a:cubicBezTo>
                  <a:pt x="110" y="92"/>
                  <a:pt x="110" y="92"/>
                  <a:pt x="110" y="92"/>
                </a:cubicBezTo>
                <a:close/>
                <a:moveTo>
                  <a:pt x="132" y="114"/>
                </a:moveTo>
                <a:cubicBezTo>
                  <a:pt x="131" y="115"/>
                  <a:pt x="130" y="115"/>
                  <a:pt x="128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6" y="115"/>
                  <a:pt x="25" y="115"/>
                  <a:pt x="25" y="115"/>
                </a:cubicBezTo>
                <a:cubicBezTo>
                  <a:pt x="25" y="111"/>
                  <a:pt x="25" y="111"/>
                  <a:pt x="25" y="111"/>
                </a:cubicBezTo>
                <a:cubicBezTo>
                  <a:pt x="25" y="109"/>
                  <a:pt x="27" y="107"/>
                  <a:pt x="30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29" y="107"/>
                  <a:pt x="132" y="109"/>
                  <a:pt x="132" y="111"/>
                </a:cubicBezTo>
                <a:cubicBezTo>
                  <a:pt x="132" y="114"/>
                  <a:pt x="132" y="114"/>
                  <a:pt x="132" y="114"/>
                </a:cubicBezTo>
                <a:close/>
                <a:moveTo>
                  <a:pt x="22" y="46"/>
                </a:moveTo>
                <a:cubicBezTo>
                  <a:pt x="23" y="46"/>
                  <a:pt x="24" y="46"/>
                  <a:pt x="24" y="45"/>
                </a:cubicBezTo>
                <a:cubicBezTo>
                  <a:pt x="25" y="43"/>
                  <a:pt x="25" y="41"/>
                  <a:pt x="24" y="40"/>
                </a:cubicBezTo>
                <a:cubicBezTo>
                  <a:pt x="4" y="25"/>
                  <a:pt x="4" y="25"/>
                  <a:pt x="4" y="25"/>
                </a:cubicBezTo>
                <a:cubicBezTo>
                  <a:pt x="3" y="24"/>
                  <a:pt x="1" y="24"/>
                  <a:pt x="0" y="25"/>
                </a:cubicBezTo>
                <a:cubicBezTo>
                  <a:pt x="0" y="27"/>
                  <a:pt x="0" y="29"/>
                  <a:pt x="1" y="30"/>
                </a:cubicBezTo>
                <a:cubicBezTo>
                  <a:pt x="20" y="46"/>
                  <a:pt x="20" y="46"/>
                  <a:pt x="20" y="46"/>
                </a:cubicBezTo>
                <a:cubicBezTo>
                  <a:pt x="20" y="46"/>
                  <a:pt x="21" y="46"/>
                  <a:pt x="22" y="46"/>
                </a:cubicBezTo>
                <a:close/>
                <a:moveTo>
                  <a:pt x="37" y="26"/>
                </a:moveTo>
                <a:cubicBezTo>
                  <a:pt x="37" y="27"/>
                  <a:pt x="38" y="28"/>
                  <a:pt x="39" y="28"/>
                </a:cubicBezTo>
                <a:cubicBezTo>
                  <a:pt x="40" y="28"/>
                  <a:pt x="40" y="27"/>
                  <a:pt x="40" y="27"/>
                </a:cubicBezTo>
                <a:cubicBezTo>
                  <a:pt x="42" y="26"/>
                  <a:pt x="42" y="24"/>
                  <a:pt x="41" y="22"/>
                </a:cubicBezTo>
                <a:cubicBezTo>
                  <a:pt x="26" y="2"/>
                  <a:pt x="26" y="2"/>
                  <a:pt x="26" y="2"/>
                </a:cubicBezTo>
                <a:cubicBezTo>
                  <a:pt x="26" y="0"/>
                  <a:pt x="24" y="0"/>
                  <a:pt x="22" y="1"/>
                </a:cubicBezTo>
                <a:cubicBezTo>
                  <a:pt x="21" y="2"/>
                  <a:pt x="21" y="4"/>
                  <a:pt x="22" y="6"/>
                </a:cubicBezTo>
                <a:lnTo>
                  <a:pt x="37" y="26"/>
                </a:lnTo>
                <a:close/>
                <a:moveTo>
                  <a:pt x="121" y="28"/>
                </a:moveTo>
                <a:cubicBezTo>
                  <a:pt x="122" y="28"/>
                  <a:pt x="123" y="28"/>
                  <a:pt x="123" y="27"/>
                </a:cubicBezTo>
                <a:cubicBezTo>
                  <a:pt x="138" y="5"/>
                  <a:pt x="138" y="5"/>
                  <a:pt x="138" y="5"/>
                </a:cubicBezTo>
                <a:cubicBezTo>
                  <a:pt x="138" y="4"/>
                  <a:pt x="138" y="2"/>
                  <a:pt x="138" y="1"/>
                </a:cubicBezTo>
                <a:cubicBezTo>
                  <a:pt x="136" y="0"/>
                  <a:pt x="134" y="0"/>
                  <a:pt x="133" y="2"/>
                </a:cubicBezTo>
                <a:cubicBezTo>
                  <a:pt x="118" y="23"/>
                  <a:pt x="118" y="23"/>
                  <a:pt x="118" y="23"/>
                </a:cubicBezTo>
                <a:cubicBezTo>
                  <a:pt x="117" y="24"/>
                  <a:pt x="118" y="26"/>
                  <a:pt x="119" y="27"/>
                </a:cubicBezTo>
                <a:cubicBezTo>
                  <a:pt x="120" y="28"/>
                  <a:pt x="120" y="28"/>
                  <a:pt x="121" y="28"/>
                </a:cubicBezTo>
                <a:close/>
                <a:moveTo>
                  <a:pt x="159" y="25"/>
                </a:moveTo>
                <a:cubicBezTo>
                  <a:pt x="158" y="24"/>
                  <a:pt x="157" y="24"/>
                  <a:pt x="155" y="25"/>
                </a:cubicBezTo>
                <a:cubicBezTo>
                  <a:pt x="137" y="41"/>
                  <a:pt x="137" y="41"/>
                  <a:pt x="137" y="41"/>
                </a:cubicBezTo>
                <a:cubicBezTo>
                  <a:pt x="135" y="42"/>
                  <a:pt x="135" y="44"/>
                  <a:pt x="136" y="45"/>
                </a:cubicBezTo>
                <a:cubicBezTo>
                  <a:pt x="137" y="46"/>
                  <a:pt x="137" y="47"/>
                  <a:pt x="138" y="47"/>
                </a:cubicBezTo>
                <a:cubicBezTo>
                  <a:pt x="138" y="47"/>
                  <a:pt x="139" y="46"/>
                  <a:pt x="140" y="46"/>
                </a:cubicBezTo>
                <a:cubicBezTo>
                  <a:pt x="159" y="30"/>
                  <a:pt x="159" y="30"/>
                  <a:pt x="159" y="30"/>
                </a:cubicBezTo>
                <a:cubicBezTo>
                  <a:pt x="160" y="29"/>
                  <a:pt x="160" y="27"/>
                  <a:pt x="159" y="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B373BFD5-4628-66BA-B4B9-FBA0C2F7B0CF}"/>
              </a:ext>
            </a:extLst>
          </p:cNvPr>
          <p:cNvSpPr>
            <a:spLocks noEditPoints="1"/>
          </p:cNvSpPr>
          <p:nvPr/>
        </p:nvSpPr>
        <p:spPr bwMode="auto">
          <a:xfrm>
            <a:off x="7902576" y="4678363"/>
            <a:ext cx="241300" cy="254000"/>
          </a:xfrm>
          <a:custGeom>
            <a:avLst/>
            <a:gdLst>
              <a:gd name="T0" fmla="*/ 85 w 152"/>
              <a:gd name="T1" fmla="*/ 25 h 160"/>
              <a:gd name="T2" fmla="*/ 128 w 152"/>
              <a:gd name="T3" fmla="*/ 71 h 160"/>
              <a:gd name="T4" fmla="*/ 106 w 152"/>
              <a:gd name="T5" fmla="*/ 95 h 160"/>
              <a:gd name="T6" fmla="*/ 81 w 152"/>
              <a:gd name="T7" fmla="*/ 110 h 160"/>
              <a:gd name="T8" fmla="*/ 78 w 152"/>
              <a:gd name="T9" fmla="*/ 113 h 160"/>
              <a:gd name="T10" fmla="*/ 69 w 152"/>
              <a:gd name="T11" fmla="*/ 113 h 160"/>
              <a:gd name="T12" fmla="*/ 69 w 152"/>
              <a:gd name="T13" fmla="*/ 113 h 160"/>
              <a:gd name="T14" fmla="*/ 54 w 152"/>
              <a:gd name="T15" fmla="*/ 128 h 160"/>
              <a:gd name="T16" fmla="*/ 47 w 152"/>
              <a:gd name="T17" fmla="*/ 121 h 160"/>
              <a:gd name="T18" fmla="*/ 10 w 152"/>
              <a:gd name="T19" fmla="*/ 160 h 160"/>
              <a:gd name="T20" fmla="*/ 0 w 152"/>
              <a:gd name="T21" fmla="*/ 151 h 160"/>
              <a:gd name="T22" fmla="*/ 37 w 152"/>
              <a:gd name="T23" fmla="*/ 110 h 160"/>
              <a:gd name="T24" fmla="*/ 30 w 152"/>
              <a:gd name="T25" fmla="*/ 103 h 160"/>
              <a:gd name="T26" fmla="*/ 45 w 152"/>
              <a:gd name="T27" fmla="*/ 86 h 160"/>
              <a:gd name="T28" fmla="*/ 46 w 152"/>
              <a:gd name="T29" fmla="*/ 78 h 160"/>
              <a:gd name="T30" fmla="*/ 48 w 152"/>
              <a:gd name="T31" fmla="*/ 77 h 160"/>
              <a:gd name="T32" fmla="*/ 64 w 152"/>
              <a:gd name="T33" fmla="*/ 49 h 160"/>
              <a:gd name="T34" fmla="*/ 85 w 152"/>
              <a:gd name="T35" fmla="*/ 25 h 160"/>
              <a:gd name="T36" fmla="*/ 85 w 152"/>
              <a:gd name="T37" fmla="*/ 25 h 160"/>
              <a:gd name="T38" fmla="*/ 125 w 152"/>
              <a:gd name="T39" fmla="*/ 61 h 160"/>
              <a:gd name="T40" fmla="*/ 94 w 152"/>
              <a:gd name="T41" fmla="*/ 28 h 160"/>
              <a:gd name="T42" fmla="*/ 121 w 152"/>
              <a:gd name="T43" fmla="*/ 0 h 160"/>
              <a:gd name="T44" fmla="*/ 152 w 152"/>
              <a:gd name="T45" fmla="*/ 34 h 160"/>
              <a:gd name="T46" fmla="*/ 125 w 152"/>
              <a:gd name="T47" fmla="*/ 61 h 160"/>
              <a:gd name="T48" fmla="*/ 125 w 152"/>
              <a:gd name="T49" fmla="*/ 61 h 160"/>
              <a:gd name="T50" fmla="*/ 130 w 152"/>
              <a:gd name="T51" fmla="*/ 31 h 160"/>
              <a:gd name="T52" fmla="*/ 137 w 152"/>
              <a:gd name="T53" fmla="*/ 39 h 160"/>
              <a:gd name="T54" fmla="*/ 141 w 152"/>
              <a:gd name="T55" fmla="*/ 34 h 160"/>
              <a:gd name="T56" fmla="*/ 134 w 152"/>
              <a:gd name="T57" fmla="*/ 27 h 160"/>
              <a:gd name="T58" fmla="*/ 130 w 152"/>
              <a:gd name="T59" fmla="*/ 31 h 160"/>
              <a:gd name="T60" fmla="*/ 130 w 152"/>
              <a:gd name="T61" fmla="*/ 31 h 160"/>
              <a:gd name="T62" fmla="*/ 122 w 152"/>
              <a:gd name="T63" fmla="*/ 23 h 160"/>
              <a:gd name="T64" fmla="*/ 127 w 152"/>
              <a:gd name="T65" fmla="*/ 17 h 160"/>
              <a:gd name="T66" fmla="*/ 120 w 152"/>
              <a:gd name="T67" fmla="*/ 11 h 160"/>
              <a:gd name="T68" fmla="*/ 115 w 152"/>
              <a:gd name="T69" fmla="*/ 16 h 160"/>
              <a:gd name="T70" fmla="*/ 122 w 152"/>
              <a:gd name="T71" fmla="*/ 23 h 160"/>
              <a:gd name="T72" fmla="*/ 122 w 152"/>
              <a:gd name="T73" fmla="*/ 23 h 160"/>
              <a:gd name="T74" fmla="*/ 122 w 152"/>
              <a:gd name="T75" fmla="*/ 23 h 160"/>
              <a:gd name="T76" fmla="*/ 122 w 152"/>
              <a:gd name="T77" fmla="*/ 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2" h="160">
                <a:moveTo>
                  <a:pt x="85" y="25"/>
                </a:moveTo>
                <a:cubicBezTo>
                  <a:pt x="128" y="71"/>
                  <a:pt x="128" y="71"/>
                  <a:pt x="128" y="71"/>
                </a:cubicBezTo>
                <a:cubicBezTo>
                  <a:pt x="106" y="95"/>
                  <a:pt x="106" y="95"/>
                  <a:pt x="106" y="95"/>
                </a:cubicBezTo>
                <a:cubicBezTo>
                  <a:pt x="102" y="99"/>
                  <a:pt x="90" y="108"/>
                  <a:pt x="81" y="110"/>
                </a:cubicBezTo>
                <a:cubicBezTo>
                  <a:pt x="79" y="111"/>
                  <a:pt x="79" y="113"/>
                  <a:pt x="78" y="113"/>
                </a:cubicBezTo>
                <a:cubicBezTo>
                  <a:pt x="76" y="116"/>
                  <a:pt x="72" y="116"/>
                  <a:pt x="69" y="113"/>
                </a:cubicBezTo>
                <a:cubicBezTo>
                  <a:pt x="69" y="113"/>
                  <a:pt x="69" y="113"/>
                  <a:pt x="69" y="113"/>
                </a:cubicBezTo>
                <a:cubicBezTo>
                  <a:pt x="54" y="128"/>
                  <a:pt x="54" y="128"/>
                  <a:pt x="54" y="128"/>
                </a:cubicBezTo>
                <a:cubicBezTo>
                  <a:pt x="47" y="121"/>
                  <a:pt x="47" y="121"/>
                  <a:pt x="47" y="121"/>
                </a:cubicBezTo>
                <a:cubicBezTo>
                  <a:pt x="10" y="160"/>
                  <a:pt x="10" y="160"/>
                  <a:pt x="10" y="160"/>
                </a:cubicBezTo>
                <a:cubicBezTo>
                  <a:pt x="0" y="151"/>
                  <a:pt x="0" y="151"/>
                  <a:pt x="0" y="151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0" y="103"/>
                  <a:pt x="30" y="103"/>
                  <a:pt x="30" y="103"/>
                </a:cubicBezTo>
                <a:cubicBezTo>
                  <a:pt x="45" y="86"/>
                  <a:pt x="45" y="86"/>
                  <a:pt x="45" y="86"/>
                </a:cubicBezTo>
                <a:cubicBezTo>
                  <a:pt x="43" y="84"/>
                  <a:pt x="43" y="80"/>
                  <a:pt x="46" y="78"/>
                </a:cubicBezTo>
                <a:cubicBezTo>
                  <a:pt x="47" y="77"/>
                  <a:pt x="47" y="77"/>
                  <a:pt x="48" y="77"/>
                </a:cubicBezTo>
                <a:cubicBezTo>
                  <a:pt x="50" y="67"/>
                  <a:pt x="59" y="53"/>
                  <a:pt x="64" y="49"/>
                </a:cubicBezTo>
                <a:cubicBezTo>
                  <a:pt x="85" y="25"/>
                  <a:pt x="85" y="25"/>
                  <a:pt x="85" y="25"/>
                </a:cubicBezTo>
                <a:cubicBezTo>
                  <a:pt x="85" y="25"/>
                  <a:pt x="85" y="25"/>
                  <a:pt x="85" y="25"/>
                </a:cubicBezTo>
                <a:close/>
                <a:moveTo>
                  <a:pt x="125" y="61"/>
                </a:moveTo>
                <a:cubicBezTo>
                  <a:pt x="94" y="28"/>
                  <a:pt x="94" y="28"/>
                  <a:pt x="94" y="28"/>
                </a:cubicBezTo>
                <a:cubicBezTo>
                  <a:pt x="121" y="0"/>
                  <a:pt x="121" y="0"/>
                  <a:pt x="121" y="0"/>
                </a:cubicBezTo>
                <a:cubicBezTo>
                  <a:pt x="152" y="34"/>
                  <a:pt x="152" y="34"/>
                  <a:pt x="152" y="34"/>
                </a:cubicBezTo>
                <a:cubicBezTo>
                  <a:pt x="125" y="61"/>
                  <a:pt x="125" y="61"/>
                  <a:pt x="125" y="61"/>
                </a:cubicBezTo>
                <a:cubicBezTo>
                  <a:pt x="125" y="61"/>
                  <a:pt x="125" y="61"/>
                  <a:pt x="125" y="61"/>
                </a:cubicBezTo>
                <a:close/>
                <a:moveTo>
                  <a:pt x="130" y="31"/>
                </a:moveTo>
                <a:cubicBezTo>
                  <a:pt x="137" y="39"/>
                  <a:pt x="137" y="39"/>
                  <a:pt x="137" y="39"/>
                </a:cubicBezTo>
                <a:cubicBezTo>
                  <a:pt x="141" y="34"/>
                  <a:pt x="141" y="34"/>
                  <a:pt x="141" y="34"/>
                </a:cubicBezTo>
                <a:cubicBezTo>
                  <a:pt x="134" y="27"/>
                  <a:pt x="134" y="27"/>
                  <a:pt x="134" y="27"/>
                </a:cubicBezTo>
                <a:cubicBezTo>
                  <a:pt x="130" y="31"/>
                  <a:pt x="130" y="31"/>
                  <a:pt x="130" y="31"/>
                </a:cubicBezTo>
                <a:cubicBezTo>
                  <a:pt x="130" y="31"/>
                  <a:pt x="130" y="31"/>
                  <a:pt x="130" y="31"/>
                </a:cubicBezTo>
                <a:close/>
                <a:moveTo>
                  <a:pt x="122" y="23"/>
                </a:moveTo>
                <a:cubicBezTo>
                  <a:pt x="127" y="17"/>
                  <a:pt x="127" y="17"/>
                  <a:pt x="127" y="17"/>
                </a:cubicBezTo>
                <a:cubicBezTo>
                  <a:pt x="120" y="11"/>
                  <a:pt x="120" y="11"/>
                  <a:pt x="120" y="11"/>
                </a:cubicBezTo>
                <a:cubicBezTo>
                  <a:pt x="115" y="16"/>
                  <a:pt x="115" y="16"/>
                  <a:pt x="115" y="16"/>
                </a:cubicBezTo>
                <a:cubicBezTo>
                  <a:pt x="122" y="23"/>
                  <a:pt x="122" y="23"/>
                  <a:pt x="122" y="23"/>
                </a:cubicBezTo>
                <a:cubicBezTo>
                  <a:pt x="122" y="23"/>
                  <a:pt x="122" y="23"/>
                  <a:pt x="122" y="23"/>
                </a:cubicBezTo>
                <a:close/>
                <a:moveTo>
                  <a:pt x="122" y="23"/>
                </a:moveTo>
                <a:cubicBezTo>
                  <a:pt x="122" y="23"/>
                  <a:pt x="122" y="23"/>
                  <a:pt x="122" y="2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8BD61AA9-8866-9912-5766-4E70814B218B}"/>
              </a:ext>
            </a:extLst>
          </p:cNvPr>
          <p:cNvSpPr>
            <a:spLocks noEditPoints="1"/>
          </p:cNvSpPr>
          <p:nvPr/>
        </p:nvSpPr>
        <p:spPr bwMode="auto">
          <a:xfrm>
            <a:off x="5748338" y="4678363"/>
            <a:ext cx="144463" cy="258763"/>
          </a:xfrm>
          <a:custGeom>
            <a:avLst/>
            <a:gdLst>
              <a:gd name="T0" fmla="*/ 55 w 91"/>
              <a:gd name="T1" fmla="*/ 51 h 163"/>
              <a:gd name="T2" fmla="*/ 36 w 91"/>
              <a:gd name="T3" fmla="*/ 51 h 163"/>
              <a:gd name="T4" fmla="*/ 0 w 91"/>
              <a:gd name="T5" fmla="*/ 129 h 163"/>
              <a:gd name="T6" fmla="*/ 45 w 91"/>
              <a:gd name="T7" fmla="*/ 160 h 163"/>
              <a:gd name="T8" fmla="*/ 91 w 91"/>
              <a:gd name="T9" fmla="*/ 129 h 163"/>
              <a:gd name="T10" fmla="*/ 55 w 91"/>
              <a:gd name="T11" fmla="*/ 51 h 163"/>
              <a:gd name="T12" fmla="*/ 28 w 91"/>
              <a:gd name="T13" fmla="*/ 145 h 163"/>
              <a:gd name="T14" fmla="*/ 12 w 91"/>
              <a:gd name="T15" fmla="*/ 134 h 163"/>
              <a:gd name="T16" fmla="*/ 13 w 91"/>
              <a:gd name="T17" fmla="*/ 126 h 163"/>
              <a:gd name="T18" fmla="*/ 11 w 91"/>
              <a:gd name="T19" fmla="*/ 119 h 163"/>
              <a:gd name="T20" fmla="*/ 11 w 91"/>
              <a:gd name="T21" fmla="*/ 115 h 163"/>
              <a:gd name="T22" fmla="*/ 15 w 91"/>
              <a:gd name="T23" fmla="*/ 113 h 163"/>
              <a:gd name="T24" fmla="*/ 16 w 91"/>
              <a:gd name="T25" fmla="*/ 105 h 163"/>
              <a:gd name="T26" fmla="*/ 16 w 91"/>
              <a:gd name="T27" fmla="*/ 97 h 163"/>
              <a:gd name="T28" fmla="*/ 17 w 91"/>
              <a:gd name="T29" fmla="*/ 95 h 163"/>
              <a:gd name="T30" fmla="*/ 20 w 91"/>
              <a:gd name="T31" fmla="*/ 91 h 163"/>
              <a:gd name="T32" fmla="*/ 20 w 91"/>
              <a:gd name="T33" fmla="*/ 84 h 163"/>
              <a:gd name="T34" fmla="*/ 28 w 91"/>
              <a:gd name="T35" fmla="*/ 73 h 163"/>
              <a:gd name="T36" fmla="*/ 28 w 91"/>
              <a:gd name="T37" fmla="*/ 145 h 163"/>
              <a:gd name="T38" fmla="*/ 90 w 91"/>
              <a:gd name="T39" fmla="*/ 15 h 163"/>
              <a:gd name="T40" fmla="*/ 90 w 91"/>
              <a:gd name="T41" fmla="*/ 5 h 163"/>
              <a:gd name="T42" fmla="*/ 85 w 91"/>
              <a:gd name="T43" fmla="*/ 0 h 163"/>
              <a:gd name="T44" fmla="*/ 80 w 91"/>
              <a:gd name="T45" fmla="*/ 0 h 163"/>
              <a:gd name="T46" fmla="*/ 80 w 91"/>
              <a:gd name="T47" fmla="*/ 20 h 163"/>
              <a:gd name="T48" fmla="*/ 85 w 91"/>
              <a:gd name="T49" fmla="*/ 20 h 163"/>
              <a:gd name="T50" fmla="*/ 90 w 91"/>
              <a:gd name="T51" fmla="*/ 15 h 163"/>
              <a:gd name="T52" fmla="*/ 67 w 91"/>
              <a:gd name="T53" fmla="*/ 29 h 163"/>
              <a:gd name="T54" fmla="*/ 63 w 91"/>
              <a:gd name="T55" fmla="*/ 36 h 163"/>
              <a:gd name="T56" fmla="*/ 62 w 91"/>
              <a:gd name="T57" fmla="*/ 38 h 163"/>
              <a:gd name="T58" fmla="*/ 62 w 91"/>
              <a:gd name="T59" fmla="*/ 39 h 163"/>
              <a:gd name="T60" fmla="*/ 75 w 91"/>
              <a:gd name="T61" fmla="*/ 51 h 163"/>
              <a:gd name="T62" fmla="*/ 83 w 91"/>
              <a:gd name="T63" fmla="*/ 53 h 163"/>
              <a:gd name="T64" fmla="*/ 74 w 91"/>
              <a:gd name="T65" fmla="*/ 26 h 163"/>
              <a:gd name="T66" fmla="*/ 67 w 91"/>
              <a:gd name="T67" fmla="*/ 29 h 163"/>
              <a:gd name="T68" fmla="*/ 18 w 91"/>
              <a:gd name="T69" fmla="*/ 20 h 163"/>
              <a:gd name="T70" fmla="*/ 33 w 91"/>
              <a:gd name="T71" fmla="*/ 47 h 163"/>
              <a:gd name="T72" fmla="*/ 55 w 91"/>
              <a:gd name="T73" fmla="*/ 47 h 163"/>
              <a:gd name="T74" fmla="*/ 75 w 91"/>
              <a:gd name="T75" fmla="*/ 21 h 163"/>
              <a:gd name="T76" fmla="*/ 75 w 91"/>
              <a:gd name="T77" fmla="*/ 0 h 163"/>
              <a:gd name="T78" fmla="*/ 44 w 91"/>
              <a:gd name="T79" fmla="*/ 0 h 163"/>
              <a:gd name="T80" fmla="*/ 17 w 91"/>
              <a:gd name="T81" fmla="*/ 17 h 163"/>
              <a:gd name="T82" fmla="*/ 18 w 91"/>
              <a:gd name="T83" fmla="*/ 20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1" h="163">
                <a:moveTo>
                  <a:pt x="55" y="51"/>
                </a:moveTo>
                <a:cubicBezTo>
                  <a:pt x="36" y="51"/>
                  <a:pt x="36" y="51"/>
                  <a:pt x="36" y="51"/>
                </a:cubicBezTo>
                <a:cubicBezTo>
                  <a:pt x="15" y="61"/>
                  <a:pt x="0" y="98"/>
                  <a:pt x="0" y="129"/>
                </a:cubicBezTo>
                <a:cubicBezTo>
                  <a:pt x="0" y="163"/>
                  <a:pt x="20" y="160"/>
                  <a:pt x="45" y="160"/>
                </a:cubicBezTo>
                <a:cubicBezTo>
                  <a:pt x="71" y="160"/>
                  <a:pt x="91" y="163"/>
                  <a:pt x="91" y="129"/>
                </a:cubicBezTo>
                <a:cubicBezTo>
                  <a:pt x="91" y="98"/>
                  <a:pt x="75" y="61"/>
                  <a:pt x="55" y="51"/>
                </a:cubicBezTo>
                <a:close/>
                <a:moveTo>
                  <a:pt x="28" y="145"/>
                </a:moveTo>
                <a:cubicBezTo>
                  <a:pt x="28" y="145"/>
                  <a:pt x="16" y="145"/>
                  <a:pt x="12" y="134"/>
                </a:cubicBezTo>
                <a:cubicBezTo>
                  <a:pt x="12" y="131"/>
                  <a:pt x="13" y="129"/>
                  <a:pt x="13" y="126"/>
                </a:cubicBezTo>
                <a:cubicBezTo>
                  <a:pt x="13" y="124"/>
                  <a:pt x="12" y="121"/>
                  <a:pt x="11" y="119"/>
                </a:cubicBezTo>
                <a:cubicBezTo>
                  <a:pt x="11" y="115"/>
                  <a:pt x="11" y="115"/>
                  <a:pt x="11" y="115"/>
                </a:cubicBezTo>
                <a:cubicBezTo>
                  <a:pt x="12" y="115"/>
                  <a:pt x="13" y="114"/>
                  <a:pt x="15" y="113"/>
                </a:cubicBezTo>
                <a:cubicBezTo>
                  <a:pt x="17" y="111"/>
                  <a:pt x="17" y="107"/>
                  <a:pt x="16" y="105"/>
                </a:cubicBezTo>
                <a:cubicBezTo>
                  <a:pt x="15" y="102"/>
                  <a:pt x="13" y="100"/>
                  <a:pt x="16" y="97"/>
                </a:cubicBezTo>
                <a:cubicBezTo>
                  <a:pt x="16" y="96"/>
                  <a:pt x="17" y="96"/>
                  <a:pt x="17" y="95"/>
                </a:cubicBezTo>
                <a:cubicBezTo>
                  <a:pt x="18" y="94"/>
                  <a:pt x="19" y="92"/>
                  <a:pt x="20" y="91"/>
                </a:cubicBezTo>
                <a:cubicBezTo>
                  <a:pt x="21" y="89"/>
                  <a:pt x="21" y="86"/>
                  <a:pt x="20" y="84"/>
                </a:cubicBezTo>
                <a:cubicBezTo>
                  <a:pt x="22" y="80"/>
                  <a:pt x="25" y="77"/>
                  <a:pt x="28" y="73"/>
                </a:cubicBezTo>
                <a:cubicBezTo>
                  <a:pt x="28" y="145"/>
                  <a:pt x="28" y="145"/>
                  <a:pt x="28" y="145"/>
                </a:cubicBezTo>
                <a:close/>
                <a:moveTo>
                  <a:pt x="90" y="15"/>
                </a:moveTo>
                <a:cubicBezTo>
                  <a:pt x="90" y="5"/>
                  <a:pt x="90" y="5"/>
                  <a:pt x="90" y="5"/>
                </a:cubicBezTo>
                <a:cubicBezTo>
                  <a:pt x="90" y="2"/>
                  <a:pt x="88" y="0"/>
                  <a:pt x="85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80" y="20"/>
                  <a:pt x="80" y="20"/>
                  <a:pt x="80" y="20"/>
                </a:cubicBezTo>
                <a:cubicBezTo>
                  <a:pt x="85" y="20"/>
                  <a:pt x="85" y="20"/>
                  <a:pt x="85" y="20"/>
                </a:cubicBezTo>
                <a:cubicBezTo>
                  <a:pt x="88" y="20"/>
                  <a:pt x="90" y="19"/>
                  <a:pt x="90" y="15"/>
                </a:cubicBezTo>
                <a:close/>
                <a:moveTo>
                  <a:pt x="67" y="29"/>
                </a:moveTo>
                <a:cubicBezTo>
                  <a:pt x="66" y="31"/>
                  <a:pt x="65" y="33"/>
                  <a:pt x="63" y="36"/>
                </a:cubicBezTo>
                <a:cubicBezTo>
                  <a:pt x="62" y="37"/>
                  <a:pt x="62" y="37"/>
                  <a:pt x="62" y="38"/>
                </a:cubicBezTo>
                <a:cubicBezTo>
                  <a:pt x="62" y="39"/>
                  <a:pt x="62" y="39"/>
                  <a:pt x="62" y="39"/>
                </a:cubicBezTo>
                <a:cubicBezTo>
                  <a:pt x="63" y="39"/>
                  <a:pt x="70" y="42"/>
                  <a:pt x="75" y="51"/>
                </a:cubicBezTo>
                <a:cubicBezTo>
                  <a:pt x="79" y="61"/>
                  <a:pt x="88" y="59"/>
                  <a:pt x="83" y="53"/>
                </a:cubicBezTo>
                <a:cubicBezTo>
                  <a:pt x="77" y="47"/>
                  <a:pt x="74" y="26"/>
                  <a:pt x="74" y="26"/>
                </a:cubicBezTo>
                <a:cubicBezTo>
                  <a:pt x="70" y="26"/>
                  <a:pt x="68" y="27"/>
                  <a:pt x="67" y="29"/>
                </a:cubicBezTo>
                <a:close/>
                <a:moveTo>
                  <a:pt x="18" y="20"/>
                </a:moveTo>
                <a:cubicBezTo>
                  <a:pt x="24" y="22"/>
                  <a:pt x="33" y="27"/>
                  <a:pt x="33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8" y="21"/>
                  <a:pt x="75" y="21"/>
                </a:cubicBezTo>
                <a:cubicBezTo>
                  <a:pt x="75" y="0"/>
                  <a:pt x="75" y="0"/>
                  <a:pt x="75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38" y="0"/>
                  <a:pt x="27" y="3"/>
                  <a:pt x="17" y="17"/>
                </a:cubicBezTo>
                <a:cubicBezTo>
                  <a:pt x="16" y="19"/>
                  <a:pt x="17" y="20"/>
                  <a:pt x="18" y="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596B9ABA-332A-E869-E7C7-1A6FF1BA426E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4676776"/>
            <a:ext cx="255588" cy="258763"/>
          </a:xfrm>
          <a:custGeom>
            <a:avLst/>
            <a:gdLst>
              <a:gd name="T0" fmla="*/ 155 w 161"/>
              <a:gd name="T1" fmla="*/ 97 h 163"/>
              <a:gd name="T2" fmla="*/ 139 w 161"/>
              <a:gd name="T3" fmla="*/ 62 h 163"/>
              <a:gd name="T4" fmla="*/ 139 w 161"/>
              <a:gd name="T5" fmla="*/ 41 h 163"/>
              <a:gd name="T6" fmla="*/ 110 w 161"/>
              <a:gd name="T7" fmla="*/ 47 h 163"/>
              <a:gd name="T8" fmla="*/ 86 w 161"/>
              <a:gd name="T9" fmla="*/ 43 h 163"/>
              <a:gd name="T10" fmla="*/ 28 w 161"/>
              <a:gd name="T11" fmla="*/ 86 h 163"/>
              <a:gd name="T12" fmla="*/ 23 w 161"/>
              <a:gd name="T13" fmla="*/ 80 h 163"/>
              <a:gd name="T14" fmla="*/ 17 w 161"/>
              <a:gd name="T15" fmla="*/ 92 h 163"/>
              <a:gd name="T16" fmla="*/ 6 w 161"/>
              <a:gd name="T17" fmla="*/ 73 h 163"/>
              <a:gd name="T18" fmla="*/ 17 w 161"/>
              <a:gd name="T19" fmla="*/ 97 h 163"/>
              <a:gd name="T20" fmla="*/ 27 w 161"/>
              <a:gd name="T21" fmla="*/ 92 h 163"/>
              <a:gd name="T22" fmla="*/ 44 w 161"/>
              <a:gd name="T23" fmla="*/ 145 h 163"/>
              <a:gd name="T24" fmla="*/ 49 w 161"/>
              <a:gd name="T25" fmla="*/ 161 h 163"/>
              <a:gd name="T26" fmla="*/ 64 w 161"/>
              <a:gd name="T27" fmla="*/ 163 h 163"/>
              <a:gd name="T28" fmla="*/ 68 w 161"/>
              <a:gd name="T29" fmla="*/ 158 h 163"/>
              <a:gd name="T30" fmla="*/ 68 w 161"/>
              <a:gd name="T31" fmla="*/ 153 h 163"/>
              <a:gd name="T32" fmla="*/ 88 w 161"/>
              <a:gd name="T33" fmla="*/ 154 h 163"/>
              <a:gd name="T34" fmla="*/ 93 w 161"/>
              <a:gd name="T35" fmla="*/ 163 h 163"/>
              <a:gd name="T36" fmla="*/ 103 w 161"/>
              <a:gd name="T37" fmla="*/ 163 h 163"/>
              <a:gd name="T38" fmla="*/ 108 w 161"/>
              <a:gd name="T39" fmla="*/ 149 h 163"/>
              <a:gd name="T40" fmla="*/ 112 w 161"/>
              <a:gd name="T41" fmla="*/ 149 h 163"/>
              <a:gd name="T42" fmla="*/ 117 w 161"/>
              <a:gd name="T43" fmla="*/ 158 h 163"/>
              <a:gd name="T44" fmla="*/ 136 w 161"/>
              <a:gd name="T45" fmla="*/ 154 h 163"/>
              <a:gd name="T46" fmla="*/ 135 w 161"/>
              <a:gd name="T47" fmla="*/ 143 h 163"/>
              <a:gd name="T48" fmla="*/ 142 w 161"/>
              <a:gd name="T49" fmla="*/ 132 h 163"/>
              <a:gd name="T50" fmla="*/ 160 w 161"/>
              <a:gd name="T51" fmla="*/ 124 h 163"/>
              <a:gd name="T52" fmla="*/ 161 w 161"/>
              <a:gd name="T53" fmla="*/ 100 h 163"/>
              <a:gd name="T54" fmla="*/ 17 w 161"/>
              <a:gd name="T55" fmla="*/ 84 h 163"/>
              <a:gd name="T56" fmla="*/ 20 w 161"/>
              <a:gd name="T57" fmla="*/ 86 h 163"/>
              <a:gd name="T58" fmla="*/ 17 w 161"/>
              <a:gd name="T59" fmla="*/ 84 h 163"/>
              <a:gd name="T60" fmla="*/ 133 w 161"/>
              <a:gd name="T61" fmla="*/ 132 h 163"/>
              <a:gd name="T62" fmla="*/ 129 w 161"/>
              <a:gd name="T63" fmla="*/ 137 h 163"/>
              <a:gd name="T64" fmla="*/ 120 w 161"/>
              <a:gd name="T65" fmla="*/ 148 h 163"/>
              <a:gd name="T66" fmla="*/ 113 w 161"/>
              <a:gd name="T67" fmla="*/ 141 h 163"/>
              <a:gd name="T68" fmla="*/ 104 w 161"/>
              <a:gd name="T69" fmla="*/ 141 h 163"/>
              <a:gd name="T70" fmla="*/ 99 w 161"/>
              <a:gd name="T71" fmla="*/ 154 h 163"/>
              <a:gd name="T72" fmla="*/ 91 w 161"/>
              <a:gd name="T73" fmla="*/ 145 h 163"/>
              <a:gd name="T74" fmla="*/ 89 w 161"/>
              <a:gd name="T75" fmla="*/ 145 h 163"/>
              <a:gd name="T76" fmla="*/ 67 w 161"/>
              <a:gd name="T77" fmla="*/ 143 h 163"/>
              <a:gd name="T78" fmla="*/ 66 w 161"/>
              <a:gd name="T79" fmla="*/ 143 h 163"/>
              <a:gd name="T80" fmla="*/ 59 w 161"/>
              <a:gd name="T81" fmla="*/ 153 h 163"/>
              <a:gd name="T82" fmla="*/ 48 w 161"/>
              <a:gd name="T83" fmla="*/ 137 h 163"/>
              <a:gd name="T84" fmla="*/ 55 w 161"/>
              <a:gd name="T85" fmla="*/ 62 h 163"/>
              <a:gd name="T86" fmla="*/ 94 w 161"/>
              <a:gd name="T87" fmla="*/ 54 h 163"/>
              <a:gd name="T88" fmla="*/ 110 w 161"/>
              <a:gd name="T89" fmla="*/ 56 h 163"/>
              <a:gd name="T90" fmla="*/ 110 w 161"/>
              <a:gd name="T91" fmla="*/ 56 h 163"/>
              <a:gd name="T92" fmla="*/ 132 w 161"/>
              <a:gd name="T93" fmla="*/ 50 h 163"/>
              <a:gd name="T94" fmla="*/ 129 w 161"/>
              <a:gd name="T95" fmla="*/ 62 h 163"/>
              <a:gd name="T96" fmla="*/ 144 w 161"/>
              <a:gd name="T97" fmla="*/ 96 h 163"/>
              <a:gd name="T98" fmla="*/ 152 w 161"/>
              <a:gd name="T99" fmla="*/ 105 h 163"/>
              <a:gd name="T100" fmla="*/ 152 w 161"/>
              <a:gd name="T101" fmla="*/ 117 h 163"/>
              <a:gd name="T102" fmla="*/ 48 w 161"/>
              <a:gd name="T103" fmla="*/ 20 h 163"/>
              <a:gd name="T104" fmla="*/ 87 w 161"/>
              <a:gd name="T105" fmla="*/ 20 h 163"/>
              <a:gd name="T106" fmla="*/ 48 w 161"/>
              <a:gd name="T107" fmla="*/ 20 h 163"/>
              <a:gd name="T108" fmla="*/ 95 w 161"/>
              <a:gd name="T109" fmla="*/ 79 h 163"/>
              <a:gd name="T110" fmla="*/ 58 w 161"/>
              <a:gd name="T111" fmla="*/ 86 h 163"/>
              <a:gd name="T112" fmla="*/ 56 w 161"/>
              <a:gd name="T113" fmla="*/ 79 h 163"/>
              <a:gd name="T114" fmla="*/ 101 w 161"/>
              <a:gd name="T115" fmla="*/ 77 h 163"/>
              <a:gd name="T116" fmla="*/ 131 w 161"/>
              <a:gd name="T117" fmla="*/ 94 h 163"/>
              <a:gd name="T118" fmla="*/ 131 w 161"/>
              <a:gd name="T119" fmla="*/ 81 h 163"/>
              <a:gd name="T120" fmla="*/ 135 w 161"/>
              <a:gd name="T121" fmla="*/ 89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1" h="163">
                <a:moveTo>
                  <a:pt x="159" y="97"/>
                </a:moveTo>
                <a:cubicBezTo>
                  <a:pt x="159" y="97"/>
                  <a:pt x="156" y="96"/>
                  <a:pt x="155" y="97"/>
                </a:cubicBezTo>
                <a:cubicBezTo>
                  <a:pt x="154" y="97"/>
                  <a:pt x="153" y="96"/>
                  <a:pt x="153" y="94"/>
                </a:cubicBezTo>
                <a:cubicBezTo>
                  <a:pt x="152" y="83"/>
                  <a:pt x="146" y="71"/>
                  <a:pt x="139" y="62"/>
                </a:cubicBezTo>
                <a:cubicBezTo>
                  <a:pt x="141" y="55"/>
                  <a:pt x="141" y="47"/>
                  <a:pt x="141" y="44"/>
                </a:cubicBezTo>
                <a:cubicBezTo>
                  <a:pt x="141" y="43"/>
                  <a:pt x="140" y="42"/>
                  <a:pt x="139" y="41"/>
                </a:cubicBezTo>
                <a:cubicBezTo>
                  <a:pt x="137" y="40"/>
                  <a:pt x="136" y="40"/>
                  <a:pt x="135" y="40"/>
                </a:cubicBezTo>
                <a:cubicBezTo>
                  <a:pt x="110" y="47"/>
                  <a:pt x="110" y="47"/>
                  <a:pt x="110" y="47"/>
                </a:cubicBezTo>
                <a:cubicBezTo>
                  <a:pt x="107" y="47"/>
                  <a:pt x="103" y="46"/>
                  <a:pt x="96" y="44"/>
                </a:cubicBezTo>
                <a:cubicBezTo>
                  <a:pt x="93" y="44"/>
                  <a:pt x="89" y="43"/>
                  <a:pt x="86" y="43"/>
                </a:cubicBezTo>
                <a:cubicBezTo>
                  <a:pt x="68" y="43"/>
                  <a:pt x="51" y="54"/>
                  <a:pt x="50" y="54"/>
                </a:cubicBezTo>
                <a:cubicBezTo>
                  <a:pt x="39" y="62"/>
                  <a:pt x="31" y="73"/>
                  <a:pt x="28" y="86"/>
                </a:cubicBezTo>
                <a:cubicBezTo>
                  <a:pt x="27" y="87"/>
                  <a:pt x="26" y="89"/>
                  <a:pt x="23" y="89"/>
                </a:cubicBezTo>
                <a:cubicBezTo>
                  <a:pt x="25" y="85"/>
                  <a:pt x="25" y="83"/>
                  <a:pt x="23" y="80"/>
                </a:cubicBezTo>
                <a:cubicBezTo>
                  <a:pt x="20" y="72"/>
                  <a:pt x="11" y="79"/>
                  <a:pt x="12" y="85"/>
                </a:cubicBezTo>
                <a:cubicBezTo>
                  <a:pt x="12" y="89"/>
                  <a:pt x="15" y="91"/>
                  <a:pt x="17" y="92"/>
                </a:cubicBezTo>
                <a:cubicBezTo>
                  <a:pt x="16" y="92"/>
                  <a:pt x="15" y="92"/>
                  <a:pt x="13" y="92"/>
                </a:cubicBezTo>
                <a:cubicBezTo>
                  <a:pt x="6" y="90"/>
                  <a:pt x="4" y="80"/>
                  <a:pt x="6" y="73"/>
                </a:cubicBezTo>
                <a:cubicBezTo>
                  <a:pt x="6" y="69"/>
                  <a:pt x="1" y="72"/>
                  <a:pt x="1" y="74"/>
                </a:cubicBezTo>
                <a:cubicBezTo>
                  <a:pt x="0" y="85"/>
                  <a:pt x="3" y="99"/>
                  <a:pt x="17" y="97"/>
                </a:cubicBezTo>
                <a:cubicBezTo>
                  <a:pt x="19" y="97"/>
                  <a:pt x="21" y="96"/>
                  <a:pt x="22" y="93"/>
                </a:cubicBezTo>
                <a:cubicBezTo>
                  <a:pt x="23" y="93"/>
                  <a:pt x="25" y="93"/>
                  <a:pt x="27" y="92"/>
                </a:cubicBezTo>
                <a:cubicBezTo>
                  <a:pt x="26" y="96"/>
                  <a:pt x="26" y="98"/>
                  <a:pt x="26" y="100"/>
                </a:cubicBezTo>
                <a:cubicBezTo>
                  <a:pt x="26" y="118"/>
                  <a:pt x="27" y="133"/>
                  <a:pt x="44" y="145"/>
                </a:cubicBezTo>
                <a:cubicBezTo>
                  <a:pt x="45" y="146"/>
                  <a:pt x="45" y="152"/>
                  <a:pt x="45" y="157"/>
                </a:cubicBezTo>
                <a:cubicBezTo>
                  <a:pt x="45" y="159"/>
                  <a:pt x="47" y="161"/>
                  <a:pt x="49" y="161"/>
                </a:cubicBezTo>
                <a:cubicBezTo>
                  <a:pt x="64" y="163"/>
                  <a:pt x="64" y="163"/>
                  <a:pt x="64" y="163"/>
                </a:cubicBezTo>
                <a:cubicBezTo>
                  <a:pt x="64" y="163"/>
                  <a:pt x="64" y="163"/>
                  <a:pt x="64" y="163"/>
                </a:cubicBezTo>
                <a:cubicBezTo>
                  <a:pt x="64" y="163"/>
                  <a:pt x="64" y="163"/>
                  <a:pt x="64" y="163"/>
                </a:cubicBezTo>
                <a:cubicBezTo>
                  <a:pt x="66" y="163"/>
                  <a:pt x="68" y="160"/>
                  <a:pt x="68" y="158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55"/>
                  <a:pt x="68" y="154"/>
                  <a:pt x="68" y="153"/>
                </a:cubicBezTo>
                <a:cubicBezTo>
                  <a:pt x="74" y="154"/>
                  <a:pt x="79" y="154"/>
                  <a:pt x="85" y="154"/>
                </a:cubicBezTo>
                <a:cubicBezTo>
                  <a:pt x="87" y="154"/>
                  <a:pt x="87" y="154"/>
                  <a:pt x="88" y="154"/>
                </a:cubicBezTo>
                <a:cubicBezTo>
                  <a:pt x="88" y="155"/>
                  <a:pt x="88" y="158"/>
                  <a:pt x="89" y="159"/>
                </a:cubicBezTo>
                <a:cubicBezTo>
                  <a:pt x="89" y="161"/>
                  <a:pt x="92" y="163"/>
                  <a:pt x="93" y="163"/>
                </a:cubicBezTo>
                <a:cubicBezTo>
                  <a:pt x="93" y="163"/>
                  <a:pt x="93" y="163"/>
                  <a:pt x="93" y="163"/>
                </a:cubicBezTo>
                <a:cubicBezTo>
                  <a:pt x="103" y="163"/>
                  <a:pt x="103" y="163"/>
                  <a:pt x="103" y="163"/>
                </a:cubicBezTo>
                <a:cubicBezTo>
                  <a:pt x="106" y="163"/>
                  <a:pt x="107" y="161"/>
                  <a:pt x="107" y="159"/>
                </a:cubicBezTo>
                <a:cubicBezTo>
                  <a:pt x="107" y="155"/>
                  <a:pt x="107" y="152"/>
                  <a:pt x="108" y="149"/>
                </a:cubicBezTo>
                <a:cubicBezTo>
                  <a:pt x="110" y="149"/>
                  <a:pt x="110" y="149"/>
                  <a:pt x="110" y="149"/>
                </a:cubicBezTo>
                <a:cubicBezTo>
                  <a:pt x="111" y="149"/>
                  <a:pt x="111" y="149"/>
                  <a:pt x="112" y="149"/>
                </a:cubicBezTo>
                <a:cubicBezTo>
                  <a:pt x="112" y="151"/>
                  <a:pt x="113" y="153"/>
                  <a:pt x="113" y="154"/>
                </a:cubicBezTo>
                <a:cubicBezTo>
                  <a:pt x="114" y="157"/>
                  <a:pt x="115" y="158"/>
                  <a:pt x="117" y="158"/>
                </a:cubicBezTo>
                <a:cubicBezTo>
                  <a:pt x="133" y="157"/>
                  <a:pt x="133" y="157"/>
                  <a:pt x="133" y="157"/>
                </a:cubicBezTo>
                <a:cubicBezTo>
                  <a:pt x="134" y="157"/>
                  <a:pt x="135" y="155"/>
                  <a:pt x="136" y="154"/>
                </a:cubicBezTo>
                <a:cubicBezTo>
                  <a:pt x="136" y="153"/>
                  <a:pt x="137" y="152"/>
                  <a:pt x="136" y="151"/>
                </a:cubicBezTo>
                <a:cubicBezTo>
                  <a:pt x="136" y="148"/>
                  <a:pt x="135" y="145"/>
                  <a:pt x="135" y="143"/>
                </a:cubicBezTo>
                <a:cubicBezTo>
                  <a:pt x="137" y="141"/>
                  <a:pt x="139" y="137"/>
                  <a:pt x="140" y="135"/>
                </a:cubicBezTo>
                <a:cubicBezTo>
                  <a:pt x="141" y="134"/>
                  <a:pt x="141" y="133"/>
                  <a:pt x="142" y="132"/>
                </a:cubicBezTo>
                <a:cubicBezTo>
                  <a:pt x="146" y="127"/>
                  <a:pt x="154" y="126"/>
                  <a:pt x="156" y="126"/>
                </a:cubicBezTo>
                <a:cubicBezTo>
                  <a:pt x="158" y="127"/>
                  <a:pt x="159" y="126"/>
                  <a:pt x="160" y="124"/>
                </a:cubicBezTo>
                <a:cubicBezTo>
                  <a:pt x="160" y="124"/>
                  <a:pt x="161" y="123"/>
                  <a:pt x="161" y="122"/>
                </a:cubicBezTo>
                <a:cubicBezTo>
                  <a:pt x="161" y="100"/>
                  <a:pt x="161" y="100"/>
                  <a:pt x="161" y="100"/>
                </a:cubicBezTo>
                <a:cubicBezTo>
                  <a:pt x="161" y="99"/>
                  <a:pt x="160" y="98"/>
                  <a:pt x="159" y="97"/>
                </a:cubicBezTo>
                <a:close/>
                <a:moveTo>
                  <a:pt x="17" y="84"/>
                </a:moveTo>
                <a:cubicBezTo>
                  <a:pt x="16" y="83"/>
                  <a:pt x="17" y="80"/>
                  <a:pt x="18" y="83"/>
                </a:cubicBezTo>
                <a:cubicBezTo>
                  <a:pt x="19" y="83"/>
                  <a:pt x="20" y="85"/>
                  <a:pt x="20" y="86"/>
                </a:cubicBezTo>
                <a:cubicBezTo>
                  <a:pt x="20" y="87"/>
                  <a:pt x="20" y="87"/>
                  <a:pt x="20" y="87"/>
                </a:cubicBezTo>
                <a:cubicBezTo>
                  <a:pt x="19" y="87"/>
                  <a:pt x="18" y="86"/>
                  <a:pt x="17" y="84"/>
                </a:cubicBezTo>
                <a:close/>
                <a:moveTo>
                  <a:pt x="135" y="126"/>
                </a:moveTo>
                <a:cubicBezTo>
                  <a:pt x="134" y="128"/>
                  <a:pt x="133" y="130"/>
                  <a:pt x="133" y="132"/>
                </a:cubicBezTo>
                <a:cubicBezTo>
                  <a:pt x="132" y="134"/>
                  <a:pt x="131" y="135"/>
                  <a:pt x="129" y="136"/>
                </a:cubicBezTo>
                <a:cubicBezTo>
                  <a:pt x="129" y="137"/>
                  <a:pt x="129" y="137"/>
                  <a:pt x="129" y="137"/>
                </a:cubicBezTo>
                <a:cubicBezTo>
                  <a:pt x="127" y="139"/>
                  <a:pt x="126" y="140"/>
                  <a:pt x="127" y="148"/>
                </a:cubicBezTo>
                <a:cubicBezTo>
                  <a:pt x="120" y="148"/>
                  <a:pt x="120" y="148"/>
                  <a:pt x="120" y="148"/>
                </a:cubicBezTo>
                <a:cubicBezTo>
                  <a:pt x="118" y="142"/>
                  <a:pt x="116" y="141"/>
                  <a:pt x="115" y="141"/>
                </a:cubicBezTo>
                <a:cubicBezTo>
                  <a:pt x="114" y="140"/>
                  <a:pt x="113" y="140"/>
                  <a:pt x="113" y="141"/>
                </a:cubicBezTo>
                <a:cubicBezTo>
                  <a:pt x="112" y="141"/>
                  <a:pt x="111" y="141"/>
                  <a:pt x="108" y="141"/>
                </a:cubicBezTo>
                <a:cubicBezTo>
                  <a:pt x="105" y="141"/>
                  <a:pt x="104" y="141"/>
                  <a:pt x="104" y="141"/>
                </a:cubicBezTo>
                <a:cubicBezTo>
                  <a:pt x="103" y="141"/>
                  <a:pt x="103" y="142"/>
                  <a:pt x="103" y="142"/>
                </a:cubicBezTo>
                <a:cubicBezTo>
                  <a:pt x="102" y="143"/>
                  <a:pt x="99" y="145"/>
                  <a:pt x="99" y="154"/>
                </a:cubicBezTo>
                <a:cubicBezTo>
                  <a:pt x="96" y="154"/>
                  <a:pt x="96" y="154"/>
                  <a:pt x="96" y="154"/>
                </a:cubicBezTo>
                <a:cubicBezTo>
                  <a:pt x="95" y="148"/>
                  <a:pt x="94" y="145"/>
                  <a:pt x="91" y="145"/>
                </a:cubicBezTo>
                <a:cubicBezTo>
                  <a:pt x="91" y="145"/>
                  <a:pt x="91" y="145"/>
                  <a:pt x="91" y="145"/>
                </a:cubicBezTo>
                <a:cubicBezTo>
                  <a:pt x="89" y="145"/>
                  <a:pt x="89" y="145"/>
                  <a:pt x="89" y="145"/>
                </a:cubicBezTo>
                <a:cubicBezTo>
                  <a:pt x="88" y="145"/>
                  <a:pt x="87" y="145"/>
                  <a:pt x="85" y="145"/>
                </a:cubicBezTo>
                <a:cubicBezTo>
                  <a:pt x="79" y="145"/>
                  <a:pt x="73" y="145"/>
                  <a:pt x="67" y="143"/>
                </a:cubicBezTo>
                <a:cubicBezTo>
                  <a:pt x="67" y="143"/>
                  <a:pt x="67" y="143"/>
                  <a:pt x="66" y="143"/>
                </a:cubicBezTo>
                <a:cubicBezTo>
                  <a:pt x="66" y="143"/>
                  <a:pt x="66" y="143"/>
                  <a:pt x="66" y="143"/>
                </a:cubicBezTo>
                <a:cubicBezTo>
                  <a:pt x="64" y="143"/>
                  <a:pt x="63" y="143"/>
                  <a:pt x="61" y="146"/>
                </a:cubicBezTo>
                <a:cubicBezTo>
                  <a:pt x="59" y="147"/>
                  <a:pt x="59" y="151"/>
                  <a:pt x="59" y="153"/>
                </a:cubicBezTo>
                <a:cubicBezTo>
                  <a:pt x="54" y="153"/>
                  <a:pt x="54" y="153"/>
                  <a:pt x="54" y="153"/>
                </a:cubicBezTo>
                <a:cubicBezTo>
                  <a:pt x="53" y="145"/>
                  <a:pt x="51" y="139"/>
                  <a:pt x="48" y="137"/>
                </a:cubicBezTo>
                <a:cubicBezTo>
                  <a:pt x="36" y="129"/>
                  <a:pt x="34" y="118"/>
                  <a:pt x="34" y="100"/>
                </a:cubicBezTo>
                <a:cubicBezTo>
                  <a:pt x="34" y="85"/>
                  <a:pt x="41" y="71"/>
                  <a:pt x="55" y="62"/>
                </a:cubicBezTo>
                <a:cubicBezTo>
                  <a:pt x="55" y="62"/>
                  <a:pt x="70" y="53"/>
                  <a:pt x="86" y="53"/>
                </a:cubicBezTo>
                <a:cubicBezTo>
                  <a:pt x="89" y="53"/>
                  <a:pt x="92" y="53"/>
                  <a:pt x="94" y="54"/>
                </a:cubicBezTo>
                <a:cubicBezTo>
                  <a:pt x="102" y="54"/>
                  <a:pt x="105" y="55"/>
                  <a:pt x="106" y="55"/>
                </a:cubicBezTo>
                <a:cubicBezTo>
                  <a:pt x="107" y="56"/>
                  <a:pt x="108" y="56"/>
                  <a:pt x="110" y="56"/>
                </a:cubicBezTo>
                <a:cubicBezTo>
                  <a:pt x="110" y="56"/>
                  <a:pt x="110" y="56"/>
                  <a:pt x="110" y="56"/>
                </a:cubicBezTo>
                <a:cubicBezTo>
                  <a:pt x="110" y="56"/>
                  <a:pt x="110" y="56"/>
                  <a:pt x="110" y="56"/>
                </a:cubicBezTo>
                <a:cubicBezTo>
                  <a:pt x="110" y="56"/>
                  <a:pt x="110" y="56"/>
                  <a:pt x="110" y="56"/>
                </a:cubicBezTo>
                <a:cubicBezTo>
                  <a:pt x="132" y="50"/>
                  <a:pt x="132" y="50"/>
                  <a:pt x="132" y="50"/>
                </a:cubicBezTo>
                <a:cubicBezTo>
                  <a:pt x="132" y="54"/>
                  <a:pt x="131" y="57"/>
                  <a:pt x="130" y="59"/>
                </a:cubicBezTo>
                <a:cubicBezTo>
                  <a:pt x="129" y="60"/>
                  <a:pt x="129" y="61"/>
                  <a:pt x="129" y="62"/>
                </a:cubicBezTo>
                <a:cubicBezTo>
                  <a:pt x="129" y="63"/>
                  <a:pt x="129" y="65"/>
                  <a:pt x="130" y="66"/>
                </a:cubicBezTo>
                <a:cubicBezTo>
                  <a:pt x="139" y="74"/>
                  <a:pt x="144" y="85"/>
                  <a:pt x="144" y="96"/>
                </a:cubicBezTo>
                <a:cubicBezTo>
                  <a:pt x="144" y="97"/>
                  <a:pt x="144" y="97"/>
                  <a:pt x="145" y="97"/>
                </a:cubicBezTo>
                <a:cubicBezTo>
                  <a:pt x="146" y="102"/>
                  <a:pt x="149" y="104"/>
                  <a:pt x="152" y="105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48" y="118"/>
                  <a:pt x="141" y="120"/>
                  <a:pt x="135" y="126"/>
                </a:cubicBezTo>
                <a:close/>
                <a:moveTo>
                  <a:pt x="48" y="20"/>
                </a:moveTo>
                <a:cubicBezTo>
                  <a:pt x="48" y="10"/>
                  <a:pt x="57" y="0"/>
                  <a:pt x="68" y="0"/>
                </a:cubicBezTo>
                <a:cubicBezTo>
                  <a:pt x="78" y="0"/>
                  <a:pt x="87" y="10"/>
                  <a:pt x="87" y="20"/>
                </a:cubicBezTo>
                <a:cubicBezTo>
                  <a:pt x="87" y="32"/>
                  <a:pt x="78" y="42"/>
                  <a:pt x="68" y="42"/>
                </a:cubicBezTo>
                <a:cubicBezTo>
                  <a:pt x="57" y="42"/>
                  <a:pt x="48" y="32"/>
                  <a:pt x="48" y="20"/>
                </a:cubicBezTo>
                <a:close/>
                <a:moveTo>
                  <a:pt x="101" y="77"/>
                </a:moveTo>
                <a:cubicBezTo>
                  <a:pt x="99" y="79"/>
                  <a:pt x="97" y="80"/>
                  <a:pt x="95" y="79"/>
                </a:cubicBezTo>
                <a:cubicBezTo>
                  <a:pt x="74" y="71"/>
                  <a:pt x="63" y="84"/>
                  <a:pt x="61" y="85"/>
                </a:cubicBezTo>
                <a:cubicBezTo>
                  <a:pt x="60" y="86"/>
                  <a:pt x="59" y="86"/>
                  <a:pt x="58" y="86"/>
                </a:cubicBezTo>
                <a:cubicBezTo>
                  <a:pt x="58" y="86"/>
                  <a:pt x="57" y="86"/>
                  <a:pt x="56" y="85"/>
                </a:cubicBezTo>
                <a:cubicBezTo>
                  <a:pt x="54" y="84"/>
                  <a:pt x="54" y="81"/>
                  <a:pt x="56" y="79"/>
                </a:cubicBezTo>
                <a:cubicBezTo>
                  <a:pt x="56" y="78"/>
                  <a:pt x="70" y="60"/>
                  <a:pt x="98" y="71"/>
                </a:cubicBezTo>
                <a:cubicBezTo>
                  <a:pt x="101" y="72"/>
                  <a:pt x="102" y="74"/>
                  <a:pt x="101" y="77"/>
                </a:cubicBezTo>
                <a:close/>
                <a:moveTo>
                  <a:pt x="135" y="89"/>
                </a:moveTo>
                <a:cubicBezTo>
                  <a:pt x="135" y="92"/>
                  <a:pt x="133" y="94"/>
                  <a:pt x="131" y="94"/>
                </a:cubicBezTo>
                <a:cubicBezTo>
                  <a:pt x="129" y="94"/>
                  <a:pt x="127" y="92"/>
                  <a:pt x="127" y="89"/>
                </a:cubicBezTo>
                <a:cubicBezTo>
                  <a:pt x="127" y="85"/>
                  <a:pt x="129" y="81"/>
                  <a:pt x="131" y="81"/>
                </a:cubicBezTo>
                <a:cubicBezTo>
                  <a:pt x="133" y="81"/>
                  <a:pt x="135" y="85"/>
                  <a:pt x="135" y="89"/>
                </a:cubicBezTo>
                <a:close/>
                <a:moveTo>
                  <a:pt x="135" y="89"/>
                </a:moveTo>
                <a:cubicBezTo>
                  <a:pt x="135" y="89"/>
                  <a:pt x="135" y="89"/>
                  <a:pt x="135" y="8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2B7580D6-3096-3EFA-991F-867A53F4DF7F}"/>
              </a:ext>
            </a:extLst>
          </p:cNvPr>
          <p:cNvSpPr>
            <a:spLocks noEditPoints="1"/>
          </p:cNvSpPr>
          <p:nvPr/>
        </p:nvSpPr>
        <p:spPr bwMode="auto">
          <a:xfrm>
            <a:off x="7354888" y="2473326"/>
            <a:ext cx="238125" cy="255588"/>
          </a:xfrm>
          <a:custGeom>
            <a:avLst/>
            <a:gdLst>
              <a:gd name="T0" fmla="*/ 146 w 150"/>
              <a:gd name="T1" fmla="*/ 6 h 161"/>
              <a:gd name="T2" fmla="*/ 127 w 150"/>
              <a:gd name="T3" fmla="*/ 6 h 161"/>
              <a:gd name="T4" fmla="*/ 100 w 150"/>
              <a:gd name="T5" fmla="*/ 37 h 161"/>
              <a:gd name="T6" fmla="*/ 75 w 150"/>
              <a:gd name="T7" fmla="*/ 29 h 161"/>
              <a:gd name="T8" fmla="*/ 73 w 150"/>
              <a:gd name="T9" fmla="*/ 15 h 161"/>
              <a:gd name="T10" fmla="*/ 58 w 150"/>
              <a:gd name="T11" fmla="*/ 22 h 161"/>
              <a:gd name="T12" fmla="*/ 36 w 150"/>
              <a:gd name="T13" fmla="*/ 17 h 161"/>
              <a:gd name="T14" fmla="*/ 15 w 150"/>
              <a:gd name="T15" fmla="*/ 36 h 161"/>
              <a:gd name="T16" fmla="*/ 74 w 150"/>
              <a:gd name="T17" fmla="*/ 65 h 161"/>
              <a:gd name="T18" fmla="*/ 38 w 150"/>
              <a:gd name="T19" fmla="*/ 105 h 161"/>
              <a:gd name="T20" fmla="*/ 35 w 150"/>
              <a:gd name="T21" fmla="*/ 108 h 161"/>
              <a:gd name="T22" fmla="*/ 10 w 150"/>
              <a:gd name="T23" fmla="*/ 97 h 161"/>
              <a:gd name="T24" fmla="*/ 0 w 150"/>
              <a:gd name="T25" fmla="*/ 108 h 161"/>
              <a:gd name="T26" fmla="*/ 27 w 150"/>
              <a:gd name="T27" fmla="*/ 124 h 161"/>
              <a:gd name="T28" fmla="*/ 26 w 150"/>
              <a:gd name="T29" fmla="*/ 126 h 161"/>
              <a:gd name="T30" fmla="*/ 23 w 150"/>
              <a:gd name="T31" fmla="*/ 134 h 161"/>
              <a:gd name="T32" fmla="*/ 32 w 150"/>
              <a:gd name="T33" fmla="*/ 131 h 161"/>
              <a:gd name="T34" fmla="*/ 32 w 150"/>
              <a:gd name="T35" fmla="*/ 131 h 161"/>
              <a:gd name="T36" fmla="*/ 35 w 150"/>
              <a:gd name="T37" fmla="*/ 132 h 161"/>
              <a:gd name="T38" fmla="*/ 53 w 150"/>
              <a:gd name="T39" fmla="*/ 161 h 161"/>
              <a:gd name="T40" fmla="*/ 62 w 150"/>
              <a:gd name="T41" fmla="*/ 152 h 161"/>
              <a:gd name="T42" fmla="*/ 49 w 150"/>
              <a:gd name="T43" fmla="*/ 121 h 161"/>
              <a:gd name="T44" fmla="*/ 51 w 150"/>
              <a:gd name="T45" fmla="*/ 120 h 161"/>
              <a:gd name="T46" fmla="*/ 90 w 150"/>
              <a:gd name="T47" fmla="*/ 80 h 161"/>
              <a:gd name="T48" fmla="*/ 91 w 150"/>
              <a:gd name="T49" fmla="*/ 81 h 161"/>
              <a:gd name="T50" fmla="*/ 121 w 150"/>
              <a:gd name="T51" fmla="*/ 145 h 161"/>
              <a:gd name="T52" fmla="*/ 141 w 150"/>
              <a:gd name="T53" fmla="*/ 124 h 161"/>
              <a:gd name="T54" fmla="*/ 133 w 150"/>
              <a:gd name="T55" fmla="*/ 99 h 161"/>
              <a:gd name="T56" fmla="*/ 135 w 150"/>
              <a:gd name="T57" fmla="*/ 98 h 161"/>
              <a:gd name="T58" fmla="*/ 141 w 150"/>
              <a:gd name="T59" fmla="*/ 81 h 161"/>
              <a:gd name="T60" fmla="*/ 126 w 150"/>
              <a:gd name="T61" fmla="*/ 80 h 161"/>
              <a:gd name="T62" fmla="*/ 117 w 150"/>
              <a:gd name="T63" fmla="*/ 52 h 161"/>
              <a:gd name="T64" fmla="*/ 117 w 150"/>
              <a:gd name="T65" fmla="*/ 52 h 161"/>
              <a:gd name="T66" fmla="*/ 146 w 150"/>
              <a:gd name="T67" fmla="*/ 24 h 161"/>
              <a:gd name="T68" fmla="*/ 146 w 150"/>
              <a:gd name="T69" fmla="*/ 6 h 161"/>
              <a:gd name="T70" fmla="*/ 146 w 150"/>
              <a:gd name="T71" fmla="*/ 6 h 161"/>
              <a:gd name="T72" fmla="*/ 146 w 150"/>
              <a:gd name="T73" fmla="*/ 6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0" h="161">
                <a:moveTo>
                  <a:pt x="146" y="6"/>
                </a:moveTo>
                <a:cubicBezTo>
                  <a:pt x="141" y="0"/>
                  <a:pt x="133" y="0"/>
                  <a:pt x="127" y="6"/>
                </a:cubicBezTo>
                <a:cubicBezTo>
                  <a:pt x="100" y="37"/>
                  <a:pt x="100" y="37"/>
                  <a:pt x="100" y="37"/>
                </a:cubicBezTo>
                <a:cubicBezTo>
                  <a:pt x="100" y="37"/>
                  <a:pt x="88" y="33"/>
                  <a:pt x="75" y="29"/>
                </a:cubicBezTo>
                <a:cubicBezTo>
                  <a:pt x="78" y="22"/>
                  <a:pt x="75" y="18"/>
                  <a:pt x="73" y="15"/>
                </a:cubicBezTo>
                <a:cubicBezTo>
                  <a:pt x="67" y="12"/>
                  <a:pt x="62" y="14"/>
                  <a:pt x="58" y="22"/>
                </a:cubicBezTo>
                <a:cubicBezTo>
                  <a:pt x="48" y="19"/>
                  <a:pt x="39" y="17"/>
                  <a:pt x="36" y="17"/>
                </a:cubicBezTo>
                <a:cubicBezTo>
                  <a:pt x="28" y="17"/>
                  <a:pt x="14" y="33"/>
                  <a:pt x="15" y="36"/>
                </a:cubicBezTo>
                <a:cubicBezTo>
                  <a:pt x="17" y="40"/>
                  <a:pt x="74" y="65"/>
                  <a:pt x="74" y="65"/>
                </a:cubicBezTo>
                <a:cubicBezTo>
                  <a:pt x="38" y="105"/>
                  <a:pt x="38" y="105"/>
                  <a:pt x="38" y="105"/>
                </a:cubicBezTo>
                <a:cubicBezTo>
                  <a:pt x="36" y="106"/>
                  <a:pt x="35" y="108"/>
                  <a:pt x="35" y="108"/>
                </a:cubicBezTo>
                <a:cubicBezTo>
                  <a:pt x="35" y="108"/>
                  <a:pt x="15" y="99"/>
                  <a:pt x="10" y="97"/>
                </a:cubicBezTo>
                <a:cubicBezTo>
                  <a:pt x="6" y="94"/>
                  <a:pt x="0" y="108"/>
                  <a:pt x="0" y="108"/>
                </a:cubicBezTo>
                <a:cubicBezTo>
                  <a:pt x="27" y="124"/>
                  <a:pt x="27" y="124"/>
                  <a:pt x="27" y="124"/>
                </a:cubicBezTo>
                <a:cubicBezTo>
                  <a:pt x="27" y="126"/>
                  <a:pt x="27" y="126"/>
                  <a:pt x="26" y="126"/>
                </a:cubicBezTo>
                <a:cubicBezTo>
                  <a:pt x="23" y="128"/>
                  <a:pt x="22" y="132"/>
                  <a:pt x="23" y="134"/>
                </a:cubicBezTo>
                <a:cubicBezTo>
                  <a:pt x="26" y="135"/>
                  <a:pt x="30" y="135"/>
                  <a:pt x="32" y="131"/>
                </a:cubicBezTo>
                <a:cubicBezTo>
                  <a:pt x="32" y="131"/>
                  <a:pt x="32" y="131"/>
                  <a:pt x="32" y="131"/>
                </a:cubicBezTo>
                <a:cubicBezTo>
                  <a:pt x="35" y="132"/>
                  <a:pt x="35" y="132"/>
                  <a:pt x="35" y="132"/>
                </a:cubicBezTo>
                <a:cubicBezTo>
                  <a:pt x="53" y="161"/>
                  <a:pt x="53" y="161"/>
                  <a:pt x="53" y="161"/>
                </a:cubicBezTo>
                <a:cubicBezTo>
                  <a:pt x="53" y="161"/>
                  <a:pt x="66" y="159"/>
                  <a:pt x="62" y="152"/>
                </a:cubicBezTo>
                <a:cubicBezTo>
                  <a:pt x="60" y="144"/>
                  <a:pt x="49" y="121"/>
                  <a:pt x="49" y="121"/>
                </a:cubicBezTo>
                <a:cubicBezTo>
                  <a:pt x="51" y="120"/>
                  <a:pt x="51" y="120"/>
                  <a:pt x="51" y="120"/>
                </a:cubicBezTo>
                <a:cubicBezTo>
                  <a:pt x="90" y="80"/>
                  <a:pt x="90" y="80"/>
                  <a:pt x="90" y="80"/>
                </a:cubicBezTo>
                <a:cubicBezTo>
                  <a:pt x="91" y="81"/>
                  <a:pt x="91" y="81"/>
                  <a:pt x="91" y="81"/>
                </a:cubicBezTo>
                <a:cubicBezTo>
                  <a:pt x="91" y="81"/>
                  <a:pt x="117" y="141"/>
                  <a:pt x="121" y="145"/>
                </a:cubicBezTo>
                <a:cubicBezTo>
                  <a:pt x="125" y="149"/>
                  <a:pt x="141" y="134"/>
                  <a:pt x="141" y="124"/>
                </a:cubicBezTo>
                <a:cubicBezTo>
                  <a:pt x="139" y="121"/>
                  <a:pt x="137" y="112"/>
                  <a:pt x="133" y="99"/>
                </a:cubicBezTo>
                <a:cubicBezTo>
                  <a:pt x="134" y="99"/>
                  <a:pt x="135" y="99"/>
                  <a:pt x="135" y="98"/>
                </a:cubicBezTo>
                <a:cubicBezTo>
                  <a:pt x="143" y="91"/>
                  <a:pt x="143" y="86"/>
                  <a:pt x="141" y="81"/>
                </a:cubicBezTo>
                <a:cubicBezTo>
                  <a:pt x="138" y="77"/>
                  <a:pt x="133" y="76"/>
                  <a:pt x="126" y="80"/>
                </a:cubicBezTo>
                <a:cubicBezTo>
                  <a:pt x="122" y="65"/>
                  <a:pt x="117" y="52"/>
                  <a:pt x="117" y="52"/>
                </a:cubicBezTo>
                <a:cubicBezTo>
                  <a:pt x="117" y="52"/>
                  <a:pt x="117" y="52"/>
                  <a:pt x="117" y="52"/>
                </a:cubicBezTo>
                <a:cubicBezTo>
                  <a:pt x="146" y="24"/>
                  <a:pt x="146" y="24"/>
                  <a:pt x="146" y="24"/>
                </a:cubicBezTo>
                <a:cubicBezTo>
                  <a:pt x="150" y="18"/>
                  <a:pt x="150" y="11"/>
                  <a:pt x="146" y="6"/>
                </a:cubicBezTo>
                <a:close/>
                <a:moveTo>
                  <a:pt x="146" y="6"/>
                </a:moveTo>
                <a:cubicBezTo>
                  <a:pt x="146" y="6"/>
                  <a:pt x="146" y="6"/>
                  <a:pt x="146" y="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67989E19-4AE3-07C4-39DC-92FC59AD4DDB}"/>
              </a:ext>
            </a:extLst>
          </p:cNvPr>
          <p:cNvSpPr>
            <a:spLocks noEditPoints="1"/>
          </p:cNvSpPr>
          <p:nvPr/>
        </p:nvSpPr>
        <p:spPr bwMode="auto">
          <a:xfrm>
            <a:off x="1863726" y="3576638"/>
            <a:ext cx="207963" cy="254000"/>
          </a:xfrm>
          <a:custGeom>
            <a:avLst/>
            <a:gdLst>
              <a:gd name="T0" fmla="*/ 102 w 131"/>
              <a:gd name="T1" fmla="*/ 18 h 160"/>
              <a:gd name="T2" fmla="*/ 94 w 131"/>
              <a:gd name="T3" fmla="*/ 14 h 160"/>
              <a:gd name="T4" fmla="*/ 68 w 131"/>
              <a:gd name="T5" fmla="*/ 0 h 160"/>
              <a:gd name="T6" fmla="*/ 66 w 131"/>
              <a:gd name="T7" fmla="*/ 0 h 160"/>
              <a:gd name="T8" fmla="*/ 61 w 131"/>
              <a:gd name="T9" fmla="*/ 0 h 160"/>
              <a:gd name="T10" fmla="*/ 37 w 131"/>
              <a:gd name="T11" fmla="*/ 18 h 160"/>
              <a:gd name="T12" fmla="*/ 2 w 131"/>
              <a:gd name="T13" fmla="*/ 25 h 160"/>
              <a:gd name="T14" fmla="*/ 5 w 131"/>
              <a:gd name="T15" fmla="*/ 135 h 160"/>
              <a:gd name="T16" fmla="*/ 21 w 131"/>
              <a:gd name="T17" fmla="*/ 160 h 160"/>
              <a:gd name="T18" fmla="*/ 109 w 131"/>
              <a:gd name="T19" fmla="*/ 160 h 160"/>
              <a:gd name="T20" fmla="*/ 111 w 131"/>
              <a:gd name="T21" fmla="*/ 160 h 160"/>
              <a:gd name="T22" fmla="*/ 131 w 131"/>
              <a:gd name="T23" fmla="*/ 32 h 160"/>
              <a:gd name="T24" fmla="*/ 123 w 131"/>
              <a:gd name="T25" fmla="*/ 128 h 160"/>
              <a:gd name="T26" fmla="*/ 109 w 131"/>
              <a:gd name="T27" fmla="*/ 129 h 160"/>
              <a:gd name="T28" fmla="*/ 125 w 131"/>
              <a:gd name="T29" fmla="*/ 37 h 160"/>
              <a:gd name="T30" fmla="*/ 43 w 131"/>
              <a:gd name="T31" fmla="*/ 12 h 160"/>
              <a:gd name="T32" fmla="*/ 88 w 131"/>
              <a:gd name="T33" fmla="*/ 10 h 160"/>
              <a:gd name="T34" fmla="*/ 87 w 131"/>
              <a:gd name="T35" fmla="*/ 18 h 160"/>
              <a:gd name="T36" fmla="*/ 71 w 131"/>
              <a:gd name="T37" fmla="*/ 28 h 160"/>
              <a:gd name="T38" fmla="*/ 64 w 131"/>
              <a:gd name="T39" fmla="*/ 46 h 160"/>
              <a:gd name="T40" fmla="*/ 43 w 131"/>
              <a:gd name="T41" fmla="*/ 18 h 160"/>
              <a:gd name="T42" fmla="*/ 20 w 131"/>
              <a:gd name="T43" fmla="*/ 129 h 160"/>
              <a:gd name="T44" fmla="*/ 5 w 131"/>
              <a:gd name="T45" fmla="*/ 40 h 160"/>
              <a:gd name="T46" fmla="*/ 20 w 131"/>
              <a:gd name="T47" fmla="*/ 129 h 160"/>
              <a:gd name="T48" fmla="*/ 9 w 131"/>
              <a:gd name="T49" fmla="*/ 133 h 160"/>
              <a:gd name="T50" fmla="*/ 19 w 131"/>
              <a:gd name="T51" fmla="*/ 155 h 160"/>
              <a:gd name="T52" fmla="*/ 24 w 131"/>
              <a:gd name="T53" fmla="*/ 65 h 160"/>
              <a:gd name="T54" fmla="*/ 6 w 131"/>
              <a:gd name="T55" fmla="*/ 28 h 160"/>
              <a:gd name="T56" fmla="*/ 43 w 131"/>
              <a:gd name="T57" fmla="*/ 25 h 160"/>
              <a:gd name="T58" fmla="*/ 43 w 131"/>
              <a:gd name="T59" fmla="*/ 23 h 160"/>
              <a:gd name="T60" fmla="*/ 58 w 131"/>
              <a:gd name="T61" fmla="*/ 48 h 160"/>
              <a:gd name="T62" fmla="*/ 44 w 131"/>
              <a:gd name="T63" fmla="*/ 50 h 160"/>
              <a:gd name="T64" fmla="*/ 43 w 131"/>
              <a:gd name="T65" fmla="*/ 155 h 160"/>
              <a:gd name="T66" fmla="*/ 24 w 131"/>
              <a:gd name="T67" fmla="*/ 65 h 160"/>
              <a:gd name="T68" fmla="*/ 48 w 131"/>
              <a:gd name="T69" fmla="*/ 155 h 160"/>
              <a:gd name="T70" fmla="*/ 70 w 131"/>
              <a:gd name="T71" fmla="*/ 49 h 160"/>
              <a:gd name="T72" fmla="*/ 77 w 131"/>
              <a:gd name="T73" fmla="*/ 26 h 160"/>
              <a:gd name="T74" fmla="*/ 102 w 131"/>
              <a:gd name="T75" fmla="*/ 25 h 160"/>
              <a:gd name="T76" fmla="*/ 125 w 131"/>
              <a:gd name="T77" fmla="*/ 31 h 160"/>
              <a:gd name="T78" fmla="*/ 106 w 131"/>
              <a:gd name="T79" fmla="*/ 155 h 160"/>
              <a:gd name="T80" fmla="*/ 67 w 131"/>
              <a:gd name="T81" fmla="*/ 155 h 160"/>
              <a:gd name="T82" fmla="*/ 111 w 131"/>
              <a:gd name="T83" fmla="*/ 135 h 160"/>
              <a:gd name="T84" fmla="*/ 121 w 131"/>
              <a:gd name="T85" fmla="*/ 137 h 160"/>
              <a:gd name="T86" fmla="*/ 111 w 131"/>
              <a:gd name="T87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1" h="160">
                <a:moveTo>
                  <a:pt x="129" y="25"/>
                </a:moveTo>
                <a:cubicBezTo>
                  <a:pt x="125" y="19"/>
                  <a:pt x="115" y="18"/>
                  <a:pt x="102" y="18"/>
                </a:cubicBezTo>
                <a:cubicBezTo>
                  <a:pt x="93" y="18"/>
                  <a:pt x="93" y="18"/>
                  <a:pt x="93" y="18"/>
                </a:cubicBezTo>
                <a:cubicBezTo>
                  <a:pt x="94" y="17"/>
                  <a:pt x="94" y="16"/>
                  <a:pt x="94" y="14"/>
                </a:cubicBezTo>
                <a:cubicBezTo>
                  <a:pt x="94" y="12"/>
                  <a:pt x="93" y="9"/>
                  <a:pt x="91" y="7"/>
                </a:cubicBezTo>
                <a:cubicBezTo>
                  <a:pt x="87" y="3"/>
                  <a:pt x="82" y="0"/>
                  <a:pt x="68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7" y="0"/>
                  <a:pt x="66" y="0"/>
                  <a:pt x="66" y="0"/>
                </a:cubicBezTo>
                <a:cubicBezTo>
                  <a:pt x="65" y="0"/>
                  <a:pt x="64" y="0"/>
                  <a:pt x="62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48" y="1"/>
                  <a:pt x="41" y="4"/>
                  <a:pt x="38" y="9"/>
                </a:cubicBezTo>
                <a:cubicBezTo>
                  <a:pt x="37" y="13"/>
                  <a:pt x="37" y="17"/>
                  <a:pt x="37" y="18"/>
                </a:cubicBezTo>
                <a:cubicBezTo>
                  <a:pt x="28" y="18"/>
                  <a:pt x="28" y="18"/>
                  <a:pt x="28" y="18"/>
                </a:cubicBezTo>
                <a:cubicBezTo>
                  <a:pt x="14" y="18"/>
                  <a:pt x="6" y="19"/>
                  <a:pt x="2" y="25"/>
                </a:cubicBezTo>
                <a:cubicBezTo>
                  <a:pt x="0" y="28"/>
                  <a:pt x="0" y="32"/>
                  <a:pt x="0" y="32"/>
                </a:cubicBezTo>
                <a:cubicBezTo>
                  <a:pt x="0" y="36"/>
                  <a:pt x="3" y="115"/>
                  <a:pt x="5" y="135"/>
                </a:cubicBezTo>
                <a:cubicBezTo>
                  <a:pt x="6" y="158"/>
                  <a:pt x="18" y="160"/>
                  <a:pt x="20" y="160"/>
                </a:cubicBezTo>
                <a:cubicBezTo>
                  <a:pt x="21" y="160"/>
                  <a:pt x="21" y="160"/>
                  <a:pt x="21" y="160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09" y="160"/>
                  <a:pt x="109" y="160"/>
                  <a:pt x="111" y="160"/>
                </a:cubicBezTo>
                <a:cubicBezTo>
                  <a:pt x="111" y="160"/>
                  <a:pt x="111" y="160"/>
                  <a:pt x="111" y="160"/>
                </a:cubicBezTo>
                <a:cubicBezTo>
                  <a:pt x="111" y="160"/>
                  <a:pt x="126" y="159"/>
                  <a:pt x="126" y="137"/>
                </a:cubicBezTo>
                <a:cubicBezTo>
                  <a:pt x="128" y="119"/>
                  <a:pt x="130" y="36"/>
                  <a:pt x="131" y="32"/>
                </a:cubicBezTo>
                <a:cubicBezTo>
                  <a:pt x="131" y="31"/>
                  <a:pt x="131" y="28"/>
                  <a:pt x="129" y="25"/>
                </a:cubicBezTo>
                <a:close/>
                <a:moveTo>
                  <a:pt x="123" y="128"/>
                </a:moveTo>
                <a:cubicBezTo>
                  <a:pt x="121" y="128"/>
                  <a:pt x="121" y="128"/>
                  <a:pt x="121" y="128"/>
                </a:cubicBezTo>
                <a:cubicBezTo>
                  <a:pt x="109" y="129"/>
                  <a:pt x="109" y="129"/>
                  <a:pt x="109" y="129"/>
                </a:cubicBezTo>
                <a:cubicBezTo>
                  <a:pt x="109" y="104"/>
                  <a:pt x="109" y="71"/>
                  <a:pt x="113" y="59"/>
                </a:cubicBezTo>
                <a:cubicBezTo>
                  <a:pt x="115" y="48"/>
                  <a:pt x="121" y="41"/>
                  <a:pt x="125" y="37"/>
                </a:cubicBezTo>
                <a:cubicBezTo>
                  <a:pt x="125" y="54"/>
                  <a:pt x="123" y="104"/>
                  <a:pt x="123" y="128"/>
                </a:cubicBezTo>
                <a:close/>
                <a:moveTo>
                  <a:pt x="43" y="12"/>
                </a:moveTo>
                <a:cubicBezTo>
                  <a:pt x="43" y="9"/>
                  <a:pt x="48" y="5"/>
                  <a:pt x="66" y="5"/>
                </a:cubicBezTo>
                <a:cubicBezTo>
                  <a:pt x="81" y="5"/>
                  <a:pt x="84" y="8"/>
                  <a:pt x="88" y="10"/>
                </a:cubicBezTo>
                <a:cubicBezTo>
                  <a:pt x="89" y="12"/>
                  <a:pt x="89" y="13"/>
                  <a:pt x="89" y="14"/>
                </a:cubicBezTo>
                <a:cubicBezTo>
                  <a:pt x="89" y="16"/>
                  <a:pt x="88" y="18"/>
                  <a:pt x="87" y="18"/>
                </a:cubicBezTo>
                <a:cubicBezTo>
                  <a:pt x="73" y="19"/>
                  <a:pt x="72" y="22"/>
                  <a:pt x="72" y="23"/>
                </a:cubicBezTo>
                <a:cubicBezTo>
                  <a:pt x="71" y="25"/>
                  <a:pt x="71" y="26"/>
                  <a:pt x="71" y="28"/>
                </a:cubicBezTo>
                <a:cubicBezTo>
                  <a:pt x="71" y="33"/>
                  <a:pt x="71" y="41"/>
                  <a:pt x="66" y="45"/>
                </a:cubicBezTo>
                <a:cubicBezTo>
                  <a:pt x="66" y="45"/>
                  <a:pt x="65" y="46"/>
                  <a:pt x="64" y="46"/>
                </a:cubicBezTo>
                <a:cubicBezTo>
                  <a:pt x="64" y="40"/>
                  <a:pt x="62" y="26"/>
                  <a:pt x="58" y="22"/>
                </a:cubicBezTo>
                <a:cubicBezTo>
                  <a:pt x="53" y="18"/>
                  <a:pt x="46" y="18"/>
                  <a:pt x="43" y="18"/>
                </a:cubicBezTo>
                <a:cubicBezTo>
                  <a:pt x="42" y="18"/>
                  <a:pt x="41" y="16"/>
                  <a:pt x="43" y="12"/>
                </a:cubicBezTo>
                <a:close/>
                <a:moveTo>
                  <a:pt x="20" y="129"/>
                </a:moveTo>
                <a:cubicBezTo>
                  <a:pt x="9" y="128"/>
                  <a:pt x="9" y="128"/>
                  <a:pt x="9" y="128"/>
                </a:cubicBezTo>
                <a:cubicBezTo>
                  <a:pt x="8" y="108"/>
                  <a:pt x="6" y="58"/>
                  <a:pt x="5" y="40"/>
                </a:cubicBezTo>
                <a:cubicBezTo>
                  <a:pt x="11" y="46"/>
                  <a:pt x="18" y="57"/>
                  <a:pt x="19" y="67"/>
                </a:cubicBezTo>
                <a:cubicBezTo>
                  <a:pt x="21" y="76"/>
                  <a:pt x="20" y="106"/>
                  <a:pt x="20" y="129"/>
                </a:cubicBezTo>
                <a:close/>
                <a:moveTo>
                  <a:pt x="9" y="133"/>
                </a:moveTo>
                <a:cubicBezTo>
                  <a:pt x="9" y="133"/>
                  <a:pt x="9" y="133"/>
                  <a:pt x="9" y="133"/>
                </a:cubicBezTo>
                <a:cubicBezTo>
                  <a:pt x="20" y="135"/>
                  <a:pt x="20" y="135"/>
                  <a:pt x="20" y="135"/>
                </a:cubicBezTo>
                <a:cubicBezTo>
                  <a:pt x="20" y="144"/>
                  <a:pt x="19" y="151"/>
                  <a:pt x="19" y="155"/>
                </a:cubicBezTo>
                <a:cubicBezTo>
                  <a:pt x="17" y="154"/>
                  <a:pt x="9" y="150"/>
                  <a:pt x="9" y="133"/>
                </a:cubicBezTo>
                <a:close/>
                <a:moveTo>
                  <a:pt x="24" y="65"/>
                </a:moveTo>
                <a:cubicBezTo>
                  <a:pt x="21" y="50"/>
                  <a:pt x="8" y="35"/>
                  <a:pt x="5" y="31"/>
                </a:cubicBezTo>
                <a:cubicBezTo>
                  <a:pt x="5" y="31"/>
                  <a:pt x="5" y="30"/>
                  <a:pt x="6" y="28"/>
                </a:cubicBezTo>
                <a:cubicBezTo>
                  <a:pt x="7" y="26"/>
                  <a:pt x="13" y="23"/>
                  <a:pt x="28" y="25"/>
                </a:cubicBezTo>
                <a:cubicBezTo>
                  <a:pt x="43" y="25"/>
                  <a:pt x="43" y="25"/>
                  <a:pt x="43" y="25"/>
                </a:cubicBezTo>
                <a:cubicBezTo>
                  <a:pt x="43" y="23"/>
                  <a:pt x="43" y="23"/>
                  <a:pt x="43" y="23"/>
                </a:cubicBezTo>
                <a:cubicBezTo>
                  <a:pt x="43" y="23"/>
                  <a:pt x="43" y="23"/>
                  <a:pt x="43" y="23"/>
                </a:cubicBezTo>
                <a:cubicBezTo>
                  <a:pt x="46" y="23"/>
                  <a:pt x="52" y="23"/>
                  <a:pt x="55" y="27"/>
                </a:cubicBezTo>
                <a:cubicBezTo>
                  <a:pt x="58" y="28"/>
                  <a:pt x="59" y="39"/>
                  <a:pt x="58" y="48"/>
                </a:cubicBezTo>
                <a:cubicBezTo>
                  <a:pt x="53" y="49"/>
                  <a:pt x="48" y="49"/>
                  <a:pt x="46" y="49"/>
                </a:cubicBezTo>
                <a:cubicBezTo>
                  <a:pt x="46" y="49"/>
                  <a:pt x="44" y="49"/>
                  <a:pt x="44" y="50"/>
                </a:cubicBezTo>
                <a:cubicBezTo>
                  <a:pt x="43" y="50"/>
                  <a:pt x="43" y="50"/>
                  <a:pt x="43" y="51"/>
                </a:cubicBezTo>
                <a:cubicBezTo>
                  <a:pt x="43" y="155"/>
                  <a:pt x="43" y="155"/>
                  <a:pt x="43" y="155"/>
                </a:cubicBezTo>
                <a:cubicBezTo>
                  <a:pt x="24" y="155"/>
                  <a:pt x="24" y="155"/>
                  <a:pt x="24" y="155"/>
                </a:cubicBezTo>
                <a:cubicBezTo>
                  <a:pt x="25" y="141"/>
                  <a:pt x="28" y="80"/>
                  <a:pt x="24" y="65"/>
                </a:cubicBezTo>
                <a:close/>
                <a:moveTo>
                  <a:pt x="67" y="155"/>
                </a:moveTo>
                <a:cubicBezTo>
                  <a:pt x="48" y="155"/>
                  <a:pt x="48" y="155"/>
                  <a:pt x="48" y="155"/>
                </a:cubicBezTo>
                <a:cubicBezTo>
                  <a:pt x="48" y="54"/>
                  <a:pt x="48" y="54"/>
                  <a:pt x="48" y="54"/>
                </a:cubicBezTo>
                <a:cubicBezTo>
                  <a:pt x="53" y="54"/>
                  <a:pt x="65" y="53"/>
                  <a:pt x="70" y="49"/>
                </a:cubicBezTo>
                <a:cubicBezTo>
                  <a:pt x="76" y="44"/>
                  <a:pt x="76" y="35"/>
                  <a:pt x="77" y="28"/>
                </a:cubicBezTo>
                <a:cubicBezTo>
                  <a:pt x="77" y="28"/>
                  <a:pt x="77" y="27"/>
                  <a:pt x="77" y="26"/>
                </a:cubicBezTo>
                <a:cubicBezTo>
                  <a:pt x="78" y="26"/>
                  <a:pt x="83" y="25"/>
                  <a:pt x="88" y="25"/>
                </a:cubicBezTo>
                <a:cubicBezTo>
                  <a:pt x="102" y="25"/>
                  <a:pt x="102" y="25"/>
                  <a:pt x="102" y="25"/>
                </a:cubicBezTo>
                <a:cubicBezTo>
                  <a:pt x="118" y="23"/>
                  <a:pt x="123" y="26"/>
                  <a:pt x="125" y="28"/>
                </a:cubicBezTo>
                <a:cubicBezTo>
                  <a:pt x="125" y="30"/>
                  <a:pt x="125" y="30"/>
                  <a:pt x="125" y="31"/>
                </a:cubicBezTo>
                <a:cubicBezTo>
                  <a:pt x="123" y="33"/>
                  <a:pt x="113" y="41"/>
                  <a:pt x="108" y="57"/>
                </a:cubicBezTo>
                <a:cubicBezTo>
                  <a:pt x="102" y="74"/>
                  <a:pt x="106" y="141"/>
                  <a:pt x="106" y="155"/>
                </a:cubicBezTo>
                <a:cubicBezTo>
                  <a:pt x="67" y="155"/>
                  <a:pt x="67" y="155"/>
                  <a:pt x="67" y="155"/>
                </a:cubicBezTo>
                <a:cubicBezTo>
                  <a:pt x="67" y="155"/>
                  <a:pt x="67" y="155"/>
                  <a:pt x="67" y="155"/>
                </a:cubicBezTo>
                <a:close/>
                <a:moveTo>
                  <a:pt x="111" y="155"/>
                </a:moveTo>
                <a:cubicBezTo>
                  <a:pt x="111" y="151"/>
                  <a:pt x="111" y="144"/>
                  <a:pt x="111" y="135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21" y="135"/>
                  <a:pt x="121" y="136"/>
                  <a:pt x="121" y="137"/>
                </a:cubicBezTo>
                <a:cubicBezTo>
                  <a:pt x="121" y="151"/>
                  <a:pt x="114" y="154"/>
                  <a:pt x="111" y="155"/>
                </a:cubicBezTo>
                <a:close/>
                <a:moveTo>
                  <a:pt x="111" y="155"/>
                </a:moveTo>
                <a:cubicBezTo>
                  <a:pt x="111" y="155"/>
                  <a:pt x="111" y="155"/>
                  <a:pt x="111" y="15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F0D49740-37CE-C83B-5685-33045057D7E3}"/>
              </a:ext>
            </a:extLst>
          </p:cNvPr>
          <p:cNvSpPr>
            <a:spLocks noEditPoints="1"/>
          </p:cNvSpPr>
          <p:nvPr/>
        </p:nvSpPr>
        <p:spPr bwMode="auto">
          <a:xfrm>
            <a:off x="1949451" y="3679826"/>
            <a:ext cx="9525" cy="11113"/>
          </a:xfrm>
          <a:custGeom>
            <a:avLst/>
            <a:gdLst>
              <a:gd name="T0" fmla="*/ 6 w 6"/>
              <a:gd name="T1" fmla="*/ 4 h 7"/>
              <a:gd name="T2" fmla="*/ 4 w 6"/>
              <a:gd name="T3" fmla="*/ 7 h 7"/>
              <a:gd name="T4" fmla="*/ 0 w 6"/>
              <a:gd name="T5" fmla="*/ 4 h 7"/>
              <a:gd name="T6" fmla="*/ 4 w 6"/>
              <a:gd name="T7" fmla="*/ 0 h 7"/>
              <a:gd name="T8" fmla="*/ 6 w 6"/>
              <a:gd name="T9" fmla="*/ 4 h 7"/>
              <a:gd name="T10" fmla="*/ 6 w 6"/>
              <a:gd name="T11" fmla="*/ 4 h 7"/>
              <a:gd name="T12" fmla="*/ 6 w 6"/>
              <a:gd name="T13" fmla="*/ 4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" h="7">
                <a:moveTo>
                  <a:pt x="6" y="4"/>
                </a:moveTo>
                <a:cubicBezTo>
                  <a:pt x="6" y="6"/>
                  <a:pt x="5" y="7"/>
                  <a:pt x="4" y="7"/>
                </a:cubicBezTo>
                <a:cubicBezTo>
                  <a:pt x="1" y="7"/>
                  <a:pt x="0" y="6"/>
                  <a:pt x="0" y="4"/>
                </a:cubicBezTo>
                <a:cubicBezTo>
                  <a:pt x="0" y="1"/>
                  <a:pt x="1" y="0"/>
                  <a:pt x="4" y="0"/>
                </a:cubicBezTo>
                <a:cubicBezTo>
                  <a:pt x="5" y="0"/>
                  <a:pt x="6" y="1"/>
                  <a:pt x="6" y="4"/>
                </a:cubicBezTo>
                <a:close/>
                <a:moveTo>
                  <a:pt x="6" y="4"/>
                </a:moveTo>
                <a:cubicBezTo>
                  <a:pt x="6" y="4"/>
                  <a:pt x="6" y="4"/>
                  <a:pt x="6" y="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8A097C2C-82E3-9B77-C268-2B2A293B4BD0}"/>
              </a:ext>
            </a:extLst>
          </p:cNvPr>
          <p:cNvSpPr>
            <a:spLocks noEditPoints="1"/>
          </p:cNvSpPr>
          <p:nvPr/>
        </p:nvSpPr>
        <p:spPr bwMode="auto">
          <a:xfrm>
            <a:off x="1949451" y="3709988"/>
            <a:ext cx="9525" cy="7938"/>
          </a:xfrm>
          <a:custGeom>
            <a:avLst/>
            <a:gdLst>
              <a:gd name="T0" fmla="*/ 6 w 6"/>
              <a:gd name="T1" fmla="*/ 2 h 5"/>
              <a:gd name="T2" fmla="*/ 4 w 6"/>
              <a:gd name="T3" fmla="*/ 5 h 5"/>
              <a:gd name="T4" fmla="*/ 0 w 6"/>
              <a:gd name="T5" fmla="*/ 2 h 5"/>
              <a:gd name="T6" fmla="*/ 4 w 6"/>
              <a:gd name="T7" fmla="*/ 0 h 5"/>
              <a:gd name="T8" fmla="*/ 6 w 6"/>
              <a:gd name="T9" fmla="*/ 2 h 5"/>
              <a:gd name="T10" fmla="*/ 6 w 6"/>
              <a:gd name="T11" fmla="*/ 2 h 5"/>
              <a:gd name="T12" fmla="*/ 6 w 6"/>
              <a:gd name="T13" fmla="*/ 2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" h="5">
                <a:moveTo>
                  <a:pt x="6" y="2"/>
                </a:moveTo>
                <a:cubicBezTo>
                  <a:pt x="6" y="4"/>
                  <a:pt x="5" y="5"/>
                  <a:pt x="4" y="5"/>
                </a:cubicBezTo>
                <a:cubicBezTo>
                  <a:pt x="1" y="5"/>
                  <a:pt x="0" y="4"/>
                  <a:pt x="0" y="2"/>
                </a:cubicBezTo>
                <a:cubicBezTo>
                  <a:pt x="0" y="1"/>
                  <a:pt x="1" y="0"/>
                  <a:pt x="4" y="0"/>
                </a:cubicBezTo>
                <a:cubicBezTo>
                  <a:pt x="5" y="0"/>
                  <a:pt x="6" y="1"/>
                  <a:pt x="6" y="2"/>
                </a:cubicBezTo>
                <a:close/>
                <a:moveTo>
                  <a:pt x="6" y="2"/>
                </a:moveTo>
                <a:cubicBezTo>
                  <a:pt x="6" y="2"/>
                  <a:pt x="6" y="2"/>
                  <a:pt x="6" y="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75CAE8B7-63B7-3A05-A1A3-EC1B7B5CF0C6}"/>
              </a:ext>
            </a:extLst>
          </p:cNvPr>
          <p:cNvSpPr>
            <a:spLocks noEditPoints="1"/>
          </p:cNvSpPr>
          <p:nvPr/>
        </p:nvSpPr>
        <p:spPr bwMode="auto">
          <a:xfrm>
            <a:off x="1949451" y="3735388"/>
            <a:ext cx="9525" cy="11113"/>
          </a:xfrm>
          <a:custGeom>
            <a:avLst/>
            <a:gdLst>
              <a:gd name="T0" fmla="*/ 6 w 6"/>
              <a:gd name="T1" fmla="*/ 4 h 7"/>
              <a:gd name="T2" fmla="*/ 4 w 6"/>
              <a:gd name="T3" fmla="*/ 7 h 7"/>
              <a:gd name="T4" fmla="*/ 0 w 6"/>
              <a:gd name="T5" fmla="*/ 4 h 7"/>
              <a:gd name="T6" fmla="*/ 4 w 6"/>
              <a:gd name="T7" fmla="*/ 0 h 7"/>
              <a:gd name="T8" fmla="*/ 6 w 6"/>
              <a:gd name="T9" fmla="*/ 4 h 7"/>
              <a:gd name="T10" fmla="*/ 6 w 6"/>
              <a:gd name="T11" fmla="*/ 4 h 7"/>
              <a:gd name="T12" fmla="*/ 6 w 6"/>
              <a:gd name="T13" fmla="*/ 4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" h="7">
                <a:moveTo>
                  <a:pt x="6" y="4"/>
                </a:moveTo>
                <a:cubicBezTo>
                  <a:pt x="6" y="5"/>
                  <a:pt x="5" y="7"/>
                  <a:pt x="4" y="7"/>
                </a:cubicBezTo>
                <a:cubicBezTo>
                  <a:pt x="1" y="7"/>
                  <a:pt x="0" y="5"/>
                  <a:pt x="0" y="4"/>
                </a:cubicBezTo>
                <a:cubicBezTo>
                  <a:pt x="0" y="3"/>
                  <a:pt x="1" y="0"/>
                  <a:pt x="4" y="0"/>
                </a:cubicBezTo>
                <a:cubicBezTo>
                  <a:pt x="5" y="0"/>
                  <a:pt x="6" y="3"/>
                  <a:pt x="6" y="4"/>
                </a:cubicBezTo>
                <a:close/>
                <a:moveTo>
                  <a:pt x="6" y="4"/>
                </a:moveTo>
                <a:cubicBezTo>
                  <a:pt x="6" y="4"/>
                  <a:pt x="6" y="4"/>
                  <a:pt x="6" y="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A96BA28D-95B2-E4C7-1FE5-FE153A50E15E}"/>
              </a:ext>
            </a:extLst>
          </p:cNvPr>
          <p:cNvSpPr>
            <a:spLocks noEditPoints="1"/>
          </p:cNvSpPr>
          <p:nvPr/>
        </p:nvSpPr>
        <p:spPr bwMode="auto">
          <a:xfrm>
            <a:off x="1949451" y="3763963"/>
            <a:ext cx="9525" cy="11113"/>
          </a:xfrm>
          <a:custGeom>
            <a:avLst/>
            <a:gdLst>
              <a:gd name="T0" fmla="*/ 6 w 6"/>
              <a:gd name="T1" fmla="*/ 3 h 7"/>
              <a:gd name="T2" fmla="*/ 4 w 6"/>
              <a:gd name="T3" fmla="*/ 7 h 7"/>
              <a:gd name="T4" fmla="*/ 0 w 6"/>
              <a:gd name="T5" fmla="*/ 3 h 7"/>
              <a:gd name="T6" fmla="*/ 4 w 6"/>
              <a:gd name="T7" fmla="*/ 0 h 7"/>
              <a:gd name="T8" fmla="*/ 6 w 6"/>
              <a:gd name="T9" fmla="*/ 3 h 7"/>
              <a:gd name="T10" fmla="*/ 6 w 6"/>
              <a:gd name="T11" fmla="*/ 3 h 7"/>
              <a:gd name="T12" fmla="*/ 6 w 6"/>
              <a:gd name="T13" fmla="*/ 3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" h="7">
                <a:moveTo>
                  <a:pt x="6" y="3"/>
                </a:moveTo>
                <a:cubicBezTo>
                  <a:pt x="6" y="5"/>
                  <a:pt x="5" y="7"/>
                  <a:pt x="4" y="7"/>
                </a:cubicBezTo>
                <a:cubicBezTo>
                  <a:pt x="1" y="7"/>
                  <a:pt x="0" y="5"/>
                  <a:pt x="0" y="3"/>
                </a:cubicBezTo>
                <a:cubicBezTo>
                  <a:pt x="0" y="1"/>
                  <a:pt x="1" y="0"/>
                  <a:pt x="4" y="0"/>
                </a:cubicBezTo>
                <a:cubicBezTo>
                  <a:pt x="5" y="0"/>
                  <a:pt x="6" y="1"/>
                  <a:pt x="6" y="3"/>
                </a:cubicBezTo>
                <a:close/>
                <a:moveTo>
                  <a:pt x="6" y="3"/>
                </a:moveTo>
                <a:cubicBezTo>
                  <a:pt x="6" y="3"/>
                  <a:pt x="6" y="3"/>
                  <a:pt x="6" y="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59391F14-6B6F-7954-AD43-2899DBC9C07B}"/>
              </a:ext>
            </a:extLst>
          </p:cNvPr>
          <p:cNvSpPr>
            <a:spLocks noEditPoints="1"/>
          </p:cNvSpPr>
          <p:nvPr/>
        </p:nvSpPr>
        <p:spPr bwMode="auto">
          <a:xfrm>
            <a:off x="1949451" y="3790951"/>
            <a:ext cx="9525" cy="9525"/>
          </a:xfrm>
          <a:custGeom>
            <a:avLst/>
            <a:gdLst>
              <a:gd name="T0" fmla="*/ 6 w 6"/>
              <a:gd name="T1" fmla="*/ 3 h 6"/>
              <a:gd name="T2" fmla="*/ 4 w 6"/>
              <a:gd name="T3" fmla="*/ 6 h 6"/>
              <a:gd name="T4" fmla="*/ 0 w 6"/>
              <a:gd name="T5" fmla="*/ 3 h 6"/>
              <a:gd name="T6" fmla="*/ 4 w 6"/>
              <a:gd name="T7" fmla="*/ 0 h 6"/>
              <a:gd name="T8" fmla="*/ 6 w 6"/>
              <a:gd name="T9" fmla="*/ 3 h 6"/>
              <a:gd name="T10" fmla="*/ 6 w 6"/>
              <a:gd name="T11" fmla="*/ 3 h 6"/>
              <a:gd name="T12" fmla="*/ 6 w 6"/>
              <a:gd name="T13" fmla="*/ 3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" h="6">
                <a:moveTo>
                  <a:pt x="6" y="3"/>
                </a:moveTo>
                <a:cubicBezTo>
                  <a:pt x="6" y="4"/>
                  <a:pt x="5" y="6"/>
                  <a:pt x="4" y="6"/>
                </a:cubicBezTo>
                <a:cubicBezTo>
                  <a:pt x="1" y="6"/>
                  <a:pt x="0" y="4"/>
                  <a:pt x="0" y="3"/>
                </a:cubicBezTo>
                <a:cubicBezTo>
                  <a:pt x="0" y="2"/>
                  <a:pt x="1" y="0"/>
                  <a:pt x="4" y="0"/>
                </a:cubicBezTo>
                <a:cubicBezTo>
                  <a:pt x="5" y="0"/>
                  <a:pt x="6" y="2"/>
                  <a:pt x="6" y="3"/>
                </a:cubicBezTo>
                <a:close/>
                <a:moveTo>
                  <a:pt x="6" y="3"/>
                </a:moveTo>
                <a:cubicBezTo>
                  <a:pt x="6" y="3"/>
                  <a:pt x="6" y="3"/>
                  <a:pt x="6" y="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00D42918-74FF-CBAA-26CC-B444790E655A}"/>
              </a:ext>
            </a:extLst>
          </p:cNvPr>
          <p:cNvSpPr>
            <a:spLocks noEditPoints="1"/>
          </p:cNvSpPr>
          <p:nvPr/>
        </p:nvSpPr>
        <p:spPr bwMode="auto">
          <a:xfrm>
            <a:off x="1971676" y="3679826"/>
            <a:ext cx="11113" cy="11113"/>
          </a:xfrm>
          <a:custGeom>
            <a:avLst/>
            <a:gdLst>
              <a:gd name="T0" fmla="*/ 7 w 7"/>
              <a:gd name="T1" fmla="*/ 4 h 7"/>
              <a:gd name="T2" fmla="*/ 3 w 7"/>
              <a:gd name="T3" fmla="*/ 7 h 7"/>
              <a:gd name="T4" fmla="*/ 0 w 7"/>
              <a:gd name="T5" fmla="*/ 4 h 7"/>
              <a:gd name="T6" fmla="*/ 3 w 7"/>
              <a:gd name="T7" fmla="*/ 0 h 7"/>
              <a:gd name="T8" fmla="*/ 7 w 7"/>
              <a:gd name="T9" fmla="*/ 4 h 7"/>
              <a:gd name="T10" fmla="*/ 7 w 7"/>
              <a:gd name="T11" fmla="*/ 4 h 7"/>
              <a:gd name="T12" fmla="*/ 7 w 7"/>
              <a:gd name="T13" fmla="*/ 4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" h="7">
                <a:moveTo>
                  <a:pt x="7" y="4"/>
                </a:moveTo>
                <a:cubicBezTo>
                  <a:pt x="7" y="6"/>
                  <a:pt x="5" y="7"/>
                  <a:pt x="3" y="7"/>
                </a:cubicBezTo>
                <a:cubicBezTo>
                  <a:pt x="2" y="7"/>
                  <a:pt x="0" y="6"/>
                  <a:pt x="0" y="4"/>
                </a:cubicBezTo>
                <a:cubicBezTo>
                  <a:pt x="0" y="1"/>
                  <a:pt x="2" y="0"/>
                  <a:pt x="3" y="0"/>
                </a:cubicBezTo>
                <a:cubicBezTo>
                  <a:pt x="5" y="0"/>
                  <a:pt x="7" y="1"/>
                  <a:pt x="7" y="4"/>
                </a:cubicBezTo>
                <a:close/>
                <a:moveTo>
                  <a:pt x="7" y="4"/>
                </a:moveTo>
                <a:cubicBezTo>
                  <a:pt x="7" y="4"/>
                  <a:pt x="7" y="4"/>
                  <a:pt x="7" y="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9E7EC5B9-8DB3-BAFC-4AC4-F624712D18CC}"/>
              </a:ext>
            </a:extLst>
          </p:cNvPr>
          <p:cNvSpPr>
            <a:spLocks noEditPoints="1"/>
          </p:cNvSpPr>
          <p:nvPr/>
        </p:nvSpPr>
        <p:spPr bwMode="auto">
          <a:xfrm>
            <a:off x="1971676" y="3709988"/>
            <a:ext cx="11113" cy="7938"/>
          </a:xfrm>
          <a:custGeom>
            <a:avLst/>
            <a:gdLst>
              <a:gd name="T0" fmla="*/ 7 w 7"/>
              <a:gd name="T1" fmla="*/ 2 h 5"/>
              <a:gd name="T2" fmla="*/ 3 w 7"/>
              <a:gd name="T3" fmla="*/ 5 h 5"/>
              <a:gd name="T4" fmla="*/ 0 w 7"/>
              <a:gd name="T5" fmla="*/ 2 h 5"/>
              <a:gd name="T6" fmla="*/ 3 w 7"/>
              <a:gd name="T7" fmla="*/ 0 h 5"/>
              <a:gd name="T8" fmla="*/ 7 w 7"/>
              <a:gd name="T9" fmla="*/ 2 h 5"/>
              <a:gd name="T10" fmla="*/ 7 w 7"/>
              <a:gd name="T11" fmla="*/ 2 h 5"/>
              <a:gd name="T12" fmla="*/ 7 w 7"/>
              <a:gd name="T13" fmla="*/ 2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" h="5">
                <a:moveTo>
                  <a:pt x="7" y="2"/>
                </a:moveTo>
                <a:cubicBezTo>
                  <a:pt x="7" y="4"/>
                  <a:pt x="5" y="5"/>
                  <a:pt x="3" y="5"/>
                </a:cubicBezTo>
                <a:cubicBezTo>
                  <a:pt x="2" y="5"/>
                  <a:pt x="0" y="4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5" y="0"/>
                  <a:pt x="7" y="1"/>
                  <a:pt x="7" y="2"/>
                </a:cubicBezTo>
                <a:close/>
                <a:moveTo>
                  <a:pt x="7" y="2"/>
                </a:moveTo>
                <a:cubicBezTo>
                  <a:pt x="7" y="2"/>
                  <a:pt x="7" y="2"/>
                  <a:pt x="7" y="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DBE7599F-255B-8457-A1AE-BD04F356A6F9}"/>
              </a:ext>
            </a:extLst>
          </p:cNvPr>
          <p:cNvSpPr>
            <a:spLocks noEditPoints="1"/>
          </p:cNvSpPr>
          <p:nvPr/>
        </p:nvSpPr>
        <p:spPr bwMode="auto">
          <a:xfrm>
            <a:off x="1971676" y="3735388"/>
            <a:ext cx="11113" cy="11113"/>
          </a:xfrm>
          <a:custGeom>
            <a:avLst/>
            <a:gdLst>
              <a:gd name="T0" fmla="*/ 7 w 7"/>
              <a:gd name="T1" fmla="*/ 4 h 7"/>
              <a:gd name="T2" fmla="*/ 3 w 7"/>
              <a:gd name="T3" fmla="*/ 7 h 7"/>
              <a:gd name="T4" fmla="*/ 0 w 7"/>
              <a:gd name="T5" fmla="*/ 4 h 7"/>
              <a:gd name="T6" fmla="*/ 3 w 7"/>
              <a:gd name="T7" fmla="*/ 0 h 7"/>
              <a:gd name="T8" fmla="*/ 7 w 7"/>
              <a:gd name="T9" fmla="*/ 4 h 7"/>
              <a:gd name="T10" fmla="*/ 7 w 7"/>
              <a:gd name="T11" fmla="*/ 4 h 7"/>
              <a:gd name="T12" fmla="*/ 7 w 7"/>
              <a:gd name="T13" fmla="*/ 4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" h="7">
                <a:moveTo>
                  <a:pt x="7" y="4"/>
                </a:moveTo>
                <a:cubicBezTo>
                  <a:pt x="7" y="5"/>
                  <a:pt x="5" y="7"/>
                  <a:pt x="3" y="7"/>
                </a:cubicBezTo>
                <a:cubicBezTo>
                  <a:pt x="2" y="7"/>
                  <a:pt x="0" y="5"/>
                  <a:pt x="0" y="4"/>
                </a:cubicBezTo>
                <a:cubicBezTo>
                  <a:pt x="0" y="3"/>
                  <a:pt x="2" y="0"/>
                  <a:pt x="3" y="0"/>
                </a:cubicBezTo>
                <a:cubicBezTo>
                  <a:pt x="5" y="0"/>
                  <a:pt x="7" y="3"/>
                  <a:pt x="7" y="4"/>
                </a:cubicBezTo>
                <a:close/>
                <a:moveTo>
                  <a:pt x="7" y="4"/>
                </a:moveTo>
                <a:cubicBezTo>
                  <a:pt x="7" y="4"/>
                  <a:pt x="7" y="4"/>
                  <a:pt x="7" y="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8552199E-C30A-C97B-047A-A80D7D1142DB}"/>
              </a:ext>
            </a:extLst>
          </p:cNvPr>
          <p:cNvSpPr>
            <a:spLocks noEditPoints="1"/>
          </p:cNvSpPr>
          <p:nvPr/>
        </p:nvSpPr>
        <p:spPr bwMode="auto">
          <a:xfrm>
            <a:off x="1971676" y="3763963"/>
            <a:ext cx="11113" cy="11113"/>
          </a:xfrm>
          <a:custGeom>
            <a:avLst/>
            <a:gdLst>
              <a:gd name="T0" fmla="*/ 7 w 7"/>
              <a:gd name="T1" fmla="*/ 3 h 7"/>
              <a:gd name="T2" fmla="*/ 3 w 7"/>
              <a:gd name="T3" fmla="*/ 7 h 7"/>
              <a:gd name="T4" fmla="*/ 0 w 7"/>
              <a:gd name="T5" fmla="*/ 3 h 7"/>
              <a:gd name="T6" fmla="*/ 3 w 7"/>
              <a:gd name="T7" fmla="*/ 0 h 7"/>
              <a:gd name="T8" fmla="*/ 7 w 7"/>
              <a:gd name="T9" fmla="*/ 3 h 7"/>
              <a:gd name="T10" fmla="*/ 7 w 7"/>
              <a:gd name="T11" fmla="*/ 3 h 7"/>
              <a:gd name="T12" fmla="*/ 7 w 7"/>
              <a:gd name="T13" fmla="*/ 3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" h="7">
                <a:moveTo>
                  <a:pt x="7" y="3"/>
                </a:moveTo>
                <a:cubicBezTo>
                  <a:pt x="7" y="5"/>
                  <a:pt x="5" y="7"/>
                  <a:pt x="3" y="7"/>
                </a:cubicBezTo>
                <a:cubicBezTo>
                  <a:pt x="2" y="7"/>
                  <a:pt x="0" y="5"/>
                  <a:pt x="0" y="3"/>
                </a:cubicBezTo>
                <a:cubicBezTo>
                  <a:pt x="0" y="1"/>
                  <a:pt x="2" y="0"/>
                  <a:pt x="3" y="0"/>
                </a:cubicBezTo>
                <a:cubicBezTo>
                  <a:pt x="5" y="0"/>
                  <a:pt x="7" y="1"/>
                  <a:pt x="7" y="3"/>
                </a:cubicBezTo>
                <a:close/>
                <a:moveTo>
                  <a:pt x="7" y="3"/>
                </a:moveTo>
                <a:cubicBezTo>
                  <a:pt x="7" y="3"/>
                  <a:pt x="7" y="3"/>
                  <a:pt x="7" y="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DCB3BE7A-DC70-F96A-7D63-E3AD4FBA61FE}"/>
              </a:ext>
            </a:extLst>
          </p:cNvPr>
          <p:cNvSpPr>
            <a:spLocks noEditPoints="1"/>
          </p:cNvSpPr>
          <p:nvPr/>
        </p:nvSpPr>
        <p:spPr bwMode="auto">
          <a:xfrm>
            <a:off x="1971676" y="3790951"/>
            <a:ext cx="11113" cy="9525"/>
          </a:xfrm>
          <a:custGeom>
            <a:avLst/>
            <a:gdLst>
              <a:gd name="T0" fmla="*/ 7 w 7"/>
              <a:gd name="T1" fmla="*/ 3 h 6"/>
              <a:gd name="T2" fmla="*/ 3 w 7"/>
              <a:gd name="T3" fmla="*/ 6 h 6"/>
              <a:gd name="T4" fmla="*/ 0 w 7"/>
              <a:gd name="T5" fmla="*/ 3 h 6"/>
              <a:gd name="T6" fmla="*/ 3 w 7"/>
              <a:gd name="T7" fmla="*/ 0 h 6"/>
              <a:gd name="T8" fmla="*/ 7 w 7"/>
              <a:gd name="T9" fmla="*/ 3 h 6"/>
              <a:gd name="T10" fmla="*/ 7 w 7"/>
              <a:gd name="T11" fmla="*/ 3 h 6"/>
              <a:gd name="T12" fmla="*/ 7 w 7"/>
              <a:gd name="T13" fmla="*/ 3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" h="6">
                <a:moveTo>
                  <a:pt x="7" y="3"/>
                </a:moveTo>
                <a:cubicBezTo>
                  <a:pt x="7" y="4"/>
                  <a:pt x="5" y="6"/>
                  <a:pt x="3" y="6"/>
                </a:cubicBezTo>
                <a:cubicBezTo>
                  <a:pt x="2" y="6"/>
                  <a:pt x="0" y="4"/>
                  <a:pt x="0" y="3"/>
                </a:cubicBezTo>
                <a:cubicBezTo>
                  <a:pt x="0" y="2"/>
                  <a:pt x="2" y="0"/>
                  <a:pt x="3" y="0"/>
                </a:cubicBezTo>
                <a:cubicBezTo>
                  <a:pt x="5" y="0"/>
                  <a:pt x="7" y="2"/>
                  <a:pt x="7" y="3"/>
                </a:cubicBezTo>
                <a:close/>
                <a:moveTo>
                  <a:pt x="7" y="3"/>
                </a:moveTo>
                <a:cubicBezTo>
                  <a:pt x="7" y="3"/>
                  <a:pt x="7" y="3"/>
                  <a:pt x="7" y="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0F27E612-3B22-8B6D-1B96-312ED011CF76}"/>
              </a:ext>
            </a:extLst>
          </p:cNvPr>
          <p:cNvSpPr>
            <a:spLocks noEditPoints="1"/>
          </p:cNvSpPr>
          <p:nvPr/>
        </p:nvSpPr>
        <p:spPr bwMode="auto">
          <a:xfrm>
            <a:off x="1860551" y="1922463"/>
            <a:ext cx="214313" cy="254000"/>
          </a:xfrm>
          <a:custGeom>
            <a:avLst/>
            <a:gdLst>
              <a:gd name="T0" fmla="*/ 111 w 135"/>
              <a:gd name="T1" fmla="*/ 24 h 160"/>
              <a:gd name="T2" fmla="*/ 111 w 135"/>
              <a:gd name="T3" fmla="*/ 8 h 160"/>
              <a:gd name="T4" fmla="*/ 103 w 135"/>
              <a:gd name="T5" fmla="*/ 0 h 160"/>
              <a:gd name="T6" fmla="*/ 31 w 135"/>
              <a:gd name="T7" fmla="*/ 0 h 160"/>
              <a:gd name="T8" fmla="*/ 23 w 135"/>
              <a:gd name="T9" fmla="*/ 8 h 160"/>
              <a:gd name="T10" fmla="*/ 23 w 135"/>
              <a:gd name="T11" fmla="*/ 24 h 160"/>
              <a:gd name="T12" fmla="*/ 0 w 135"/>
              <a:gd name="T13" fmla="*/ 50 h 160"/>
              <a:gd name="T14" fmla="*/ 0 w 135"/>
              <a:gd name="T15" fmla="*/ 135 h 160"/>
              <a:gd name="T16" fmla="*/ 23 w 135"/>
              <a:gd name="T17" fmla="*/ 160 h 160"/>
              <a:gd name="T18" fmla="*/ 111 w 135"/>
              <a:gd name="T19" fmla="*/ 160 h 160"/>
              <a:gd name="T20" fmla="*/ 135 w 135"/>
              <a:gd name="T21" fmla="*/ 135 h 160"/>
              <a:gd name="T22" fmla="*/ 135 w 135"/>
              <a:gd name="T23" fmla="*/ 50 h 160"/>
              <a:gd name="T24" fmla="*/ 111 w 135"/>
              <a:gd name="T25" fmla="*/ 24 h 160"/>
              <a:gd name="T26" fmla="*/ 39 w 135"/>
              <a:gd name="T27" fmla="*/ 17 h 160"/>
              <a:gd name="T28" fmla="*/ 95 w 135"/>
              <a:gd name="T29" fmla="*/ 17 h 160"/>
              <a:gd name="T30" fmla="*/ 95 w 135"/>
              <a:gd name="T31" fmla="*/ 59 h 160"/>
              <a:gd name="T32" fmla="*/ 39 w 135"/>
              <a:gd name="T33" fmla="*/ 59 h 160"/>
              <a:gd name="T34" fmla="*/ 39 w 135"/>
              <a:gd name="T35" fmla="*/ 17 h 160"/>
              <a:gd name="T36" fmla="*/ 119 w 135"/>
              <a:gd name="T37" fmla="*/ 135 h 160"/>
              <a:gd name="T38" fmla="*/ 111 w 135"/>
              <a:gd name="T39" fmla="*/ 144 h 160"/>
              <a:gd name="T40" fmla="*/ 23 w 135"/>
              <a:gd name="T41" fmla="*/ 144 h 160"/>
              <a:gd name="T42" fmla="*/ 16 w 135"/>
              <a:gd name="T43" fmla="*/ 135 h 160"/>
              <a:gd name="T44" fmla="*/ 16 w 135"/>
              <a:gd name="T45" fmla="*/ 88 h 160"/>
              <a:gd name="T46" fmla="*/ 28 w 135"/>
              <a:gd name="T47" fmla="*/ 92 h 160"/>
              <a:gd name="T48" fmla="*/ 107 w 135"/>
              <a:gd name="T49" fmla="*/ 92 h 160"/>
              <a:gd name="T50" fmla="*/ 119 w 135"/>
              <a:gd name="T51" fmla="*/ 88 h 160"/>
              <a:gd name="T52" fmla="*/ 119 w 135"/>
              <a:gd name="T53" fmla="*/ 135 h 160"/>
              <a:gd name="T54" fmla="*/ 119 w 135"/>
              <a:gd name="T55" fmla="*/ 71 h 160"/>
              <a:gd name="T56" fmla="*/ 107 w 135"/>
              <a:gd name="T57" fmla="*/ 85 h 160"/>
              <a:gd name="T58" fmla="*/ 28 w 135"/>
              <a:gd name="T59" fmla="*/ 85 h 160"/>
              <a:gd name="T60" fmla="*/ 16 w 135"/>
              <a:gd name="T61" fmla="*/ 71 h 160"/>
              <a:gd name="T62" fmla="*/ 16 w 135"/>
              <a:gd name="T63" fmla="*/ 50 h 160"/>
              <a:gd name="T64" fmla="*/ 23 w 135"/>
              <a:gd name="T65" fmla="*/ 42 h 160"/>
              <a:gd name="T66" fmla="*/ 23 w 135"/>
              <a:gd name="T67" fmla="*/ 68 h 160"/>
              <a:gd name="T68" fmla="*/ 31 w 135"/>
              <a:gd name="T69" fmla="*/ 76 h 160"/>
              <a:gd name="T70" fmla="*/ 103 w 135"/>
              <a:gd name="T71" fmla="*/ 76 h 160"/>
              <a:gd name="T72" fmla="*/ 111 w 135"/>
              <a:gd name="T73" fmla="*/ 68 h 160"/>
              <a:gd name="T74" fmla="*/ 111 w 135"/>
              <a:gd name="T75" fmla="*/ 42 h 160"/>
              <a:gd name="T76" fmla="*/ 119 w 135"/>
              <a:gd name="T77" fmla="*/ 50 h 160"/>
              <a:gd name="T78" fmla="*/ 119 w 135"/>
              <a:gd name="T79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35" h="160">
                <a:moveTo>
                  <a:pt x="111" y="24"/>
                </a:moveTo>
                <a:cubicBezTo>
                  <a:pt x="111" y="8"/>
                  <a:pt x="111" y="8"/>
                  <a:pt x="111" y="8"/>
                </a:cubicBezTo>
                <a:cubicBezTo>
                  <a:pt x="111" y="4"/>
                  <a:pt x="107" y="0"/>
                  <a:pt x="103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28" y="0"/>
                  <a:pt x="23" y="4"/>
                  <a:pt x="23" y="8"/>
                </a:cubicBezTo>
                <a:cubicBezTo>
                  <a:pt x="23" y="24"/>
                  <a:pt x="23" y="24"/>
                  <a:pt x="23" y="24"/>
                </a:cubicBezTo>
                <a:cubicBezTo>
                  <a:pt x="10" y="24"/>
                  <a:pt x="0" y="37"/>
                  <a:pt x="0" y="50"/>
                </a:cubicBezTo>
                <a:cubicBezTo>
                  <a:pt x="0" y="135"/>
                  <a:pt x="0" y="135"/>
                  <a:pt x="0" y="135"/>
                </a:cubicBezTo>
                <a:cubicBezTo>
                  <a:pt x="0" y="149"/>
                  <a:pt x="10" y="160"/>
                  <a:pt x="23" y="160"/>
                </a:cubicBezTo>
                <a:cubicBezTo>
                  <a:pt x="111" y="160"/>
                  <a:pt x="111" y="160"/>
                  <a:pt x="111" y="160"/>
                </a:cubicBezTo>
                <a:cubicBezTo>
                  <a:pt x="124" y="160"/>
                  <a:pt x="135" y="149"/>
                  <a:pt x="135" y="135"/>
                </a:cubicBezTo>
                <a:cubicBezTo>
                  <a:pt x="135" y="50"/>
                  <a:pt x="135" y="50"/>
                  <a:pt x="135" y="50"/>
                </a:cubicBezTo>
                <a:cubicBezTo>
                  <a:pt x="135" y="37"/>
                  <a:pt x="124" y="24"/>
                  <a:pt x="111" y="24"/>
                </a:cubicBezTo>
                <a:close/>
                <a:moveTo>
                  <a:pt x="39" y="17"/>
                </a:moveTo>
                <a:cubicBezTo>
                  <a:pt x="95" y="17"/>
                  <a:pt x="95" y="17"/>
                  <a:pt x="95" y="17"/>
                </a:cubicBezTo>
                <a:cubicBezTo>
                  <a:pt x="95" y="59"/>
                  <a:pt x="95" y="59"/>
                  <a:pt x="95" y="59"/>
                </a:cubicBezTo>
                <a:cubicBezTo>
                  <a:pt x="39" y="59"/>
                  <a:pt x="39" y="59"/>
                  <a:pt x="39" y="59"/>
                </a:cubicBezTo>
                <a:lnTo>
                  <a:pt x="39" y="17"/>
                </a:lnTo>
                <a:close/>
                <a:moveTo>
                  <a:pt x="119" y="135"/>
                </a:moveTo>
                <a:cubicBezTo>
                  <a:pt x="119" y="140"/>
                  <a:pt x="115" y="144"/>
                  <a:pt x="111" y="144"/>
                </a:cubicBezTo>
                <a:cubicBezTo>
                  <a:pt x="23" y="144"/>
                  <a:pt x="23" y="144"/>
                  <a:pt x="23" y="144"/>
                </a:cubicBezTo>
                <a:cubicBezTo>
                  <a:pt x="19" y="144"/>
                  <a:pt x="16" y="140"/>
                  <a:pt x="16" y="135"/>
                </a:cubicBezTo>
                <a:cubicBezTo>
                  <a:pt x="16" y="88"/>
                  <a:pt x="16" y="88"/>
                  <a:pt x="16" y="88"/>
                </a:cubicBezTo>
                <a:cubicBezTo>
                  <a:pt x="18" y="91"/>
                  <a:pt x="23" y="92"/>
                  <a:pt x="28" y="92"/>
                </a:cubicBezTo>
                <a:cubicBezTo>
                  <a:pt x="107" y="92"/>
                  <a:pt x="107" y="92"/>
                  <a:pt x="107" y="92"/>
                </a:cubicBezTo>
                <a:cubicBezTo>
                  <a:pt x="112" y="92"/>
                  <a:pt x="115" y="91"/>
                  <a:pt x="119" y="88"/>
                </a:cubicBezTo>
                <a:cubicBezTo>
                  <a:pt x="119" y="135"/>
                  <a:pt x="119" y="135"/>
                  <a:pt x="119" y="135"/>
                </a:cubicBezTo>
                <a:close/>
                <a:moveTo>
                  <a:pt x="119" y="71"/>
                </a:moveTo>
                <a:cubicBezTo>
                  <a:pt x="119" y="79"/>
                  <a:pt x="113" y="85"/>
                  <a:pt x="107" y="85"/>
                </a:cubicBezTo>
                <a:cubicBezTo>
                  <a:pt x="28" y="85"/>
                  <a:pt x="28" y="85"/>
                  <a:pt x="28" y="85"/>
                </a:cubicBezTo>
                <a:cubicBezTo>
                  <a:pt x="21" y="85"/>
                  <a:pt x="16" y="79"/>
                  <a:pt x="16" y="71"/>
                </a:cubicBezTo>
                <a:cubicBezTo>
                  <a:pt x="16" y="50"/>
                  <a:pt x="16" y="50"/>
                  <a:pt x="16" y="50"/>
                </a:cubicBezTo>
                <a:cubicBezTo>
                  <a:pt x="16" y="45"/>
                  <a:pt x="19" y="42"/>
                  <a:pt x="23" y="42"/>
                </a:cubicBezTo>
                <a:cubicBezTo>
                  <a:pt x="23" y="68"/>
                  <a:pt x="23" y="68"/>
                  <a:pt x="23" y="68"/>
                </a:cubicBezTo>
                <a:cubicBezTo>
                  <a:pt x="23" y="72"/>
                  <a:pt x="28" y="76"/>
                  <a:pt x="31" y="76"/>
                </a:cubicBezTo>
                <a:cubicBezTo>
                  <a:pt x="103" y="76"/>
                  <a:pt x="103" y="76"/>
                  <a:pt x="103" y="76"/>
                </a:cubicBezTo>
                <a:cubicBezTo>
                  <a:pt x="107" y="76"/>
                  <a:pt x="111" y="72"/>
                  <a:pt x="111" y="68"/>
                </a:cubicBezTo>
                <a:cubicBezTo>
                  <a:pt x="111" y="42"/>
                  <a:pt x="111" y="42"/>
                  <a:pt x="111" y="42"/>
                </a:cubicBezTo>
                <a:cubicBezTo>
                  <a:pt x="115" y="42"/>
                  <a:pt x="119" y="45"/>
                  <a:pt x="119" y="50"/>
                </a:cubicBezTo>
                <a:cubicBezTo>
                  <a:pt x="119" y="71"/>
                  <a:pt x="119" y="71"/>
                  <a:pt x="119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B91A0C1B-1151-4DD7-1529-4C15F4D8FFDD}"/>
              </a:ext>
            </a:extLst>
          </p:cNvPr>
          <p:cNvSpPr>
            <a:spLocks/>
          </p:cNvSpPr>
          <p:nvPr/>
        </p:nvSpPr>
        <p:spPr bwMode="auto">
          <a:xfrm>
            <a:off x="1935163" y="1987551"/>
            <a:ext cx="63500" cy="14288"/>
          </a:xfrm>
          <a:custGeom>
            <a:avLst/>
            <a:gdLst>
              <a:gd name="T0" fmla="*/ 37 w 40"/>
              <a:gd name="T1" fmla="*/ 0 h 9"/>
              <a:gd name="T2" fmla="*/ 5 w 40"/>
              <a:gd name="T3" fmla="*/ 0 h 9"/>
              <a:gd name="T4" fmla="*/ 0 w 40"/>
              <a:gd name="T5" fmla="*/ 5 h 9"/>
              <a:gd name="T6" fmla="*/ 5 w 40"/>
              <a:gd name="T7" fmla="*/ 9 h 9"/>
              <a:gd name="T8" fmla="*/ 37 w 40"/>
              <a:gd name="T9" fmla="*/ 9 h 9"/>
              <a:gd name="T10" fmla="*/ 40 w 40"/>
              <a:gd name="T11" fmla="*/ 5 h 9"/>
              <a:gd name="T12" fmla="*/ 37 w 40"/>
              <a:gd name="T13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9">
                <a:moveTo>
                  <a:pt x="37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5"/>
                </a:cubicBezTo>
                <a:cubicBezTo>
                  <a:pt x="0" y="8"/>
                  <a:pt x="2" y="9"/>
                  <a:pt x="5" y="9"/>
                </a:cubicBezTo>
                <a:cubicBezTo>
                  <a:pt x="37" y="9"/>
                  <a:pt x="37" y="9"/>
                  <a:pt x="37" y="9"/>
                </a:cubicBezTo>
                <a:cubicBezTo>
                  <a:pt x="39" y="9"/>
                  <a:pt x="40" y="8"/>
                  <a:pt x="40" y="5"/>
                </a:cubicBezTo>
                <a:cubicBezTo>
                  <a:pt x="40" y="3"/>
                  <a:pt x="39" y="0"/>
                  <a:pt x="3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EA09715A-0396-1A47-2413-0BC04BD9D5DE}"/>
              </a:ext>
            </a:extLst>
          </p:cNvPr>
          <p:cNvSpPr>
            <a:spLocks/>
          </p:cNvSpPr>
          <p:nvPr/>
        </p:nvSpPr>
        <p:spPr bwMode="auto">
          <a:xfrm>
            <a:off x="1917701" y="2109788"/>
            <a:ext cx="100013" cy="12700"/>
          </a:xfrm>
          <a:custGeom>
            <a:avLst/>
            <a:gdLst>
              <a:gd name="T0" fmla="*/ 59 w 63"/>
              <a:gd name="T1" fmla="*/ 0 h 8"/>
              <a:gd name="T2" fmla="*/ 4 w 63"/>
              <a:gd name="T3" fmla="*/ 0 h 8"/>
              <a:gd name="T4" fmla="*/ 0 w 63"/>
              <a:gd name="T5" fmla="*/ 5 h 8"/>
              <a:gd name="T6" fmla="*/ 4 w 63"/>
              <a:gd name="T7" fmla="*/ 8 h 8"/>
              <a:gd name="T8" fmla="*/ 59 w 63"/>
              <a:gd name="T9" fmla="*/ 8 h 8"/>
              <a:gd name="T10" fmla="*/ 63 w 63"/>
              <a:gd name="T11" fmla="*/ 5 h 8"/>
              <a:gd name="T12" fmla="*/ 59 w 63"/>
              <a:gd name="T13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8">
                <a:moveTo>
                  <a:pt x="59" y="0"/>
                </a:moveTo>
                <a:cubicBezTo>
                  <a:pt x="4" y="0"/>
                  <a:pt x="4" y="0"/>
                  <a:pt x="4" y="0"/>
                </a:cubicBezTo>
                <a:cubicBezTo>
                  <a:pt x="1" y="0"/>
                  <a:pt x="0" y="2"/>
                  <a:pt x="0" y="5"/>
                </a:cubicBezTo>
                <a:cubicBezTo>
                  <a:pt x="0" y="6"/>
                  <a:pt x="1" y="8"/>
                  <a:pt x="4" y="8"/>
                </a:cubicBezTo>
                <a:cubicBezTo>
                  <a:pt x="59" y="8"/>
                  <a:pt x="59" y="8"/>
                  <a:pt x="59" y="8"/>
                </a:cubicBezTo>
                <a:cubicBezTo>
                  <a:pt x="61" y="8"/>
                  <a:pt x="63" y="6"/>
                  <a:pt x="63" y="5"/>
                </a:cubicBezTo>
                <a:cubicBezTo>
                  <a:pt x="63" y="2"/>
                  <a:pt x="61" y="0"/>
                  <a:pt x="5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842453F5-5CE3-E7F2-0860-D0A7CA0EE35A}"/>
              </a:ext>
            </a:extLst>
          </p:cNvPr>
          <p:cNvSpPr>
            <a:spLocks/>
          </p:cNvSpPr>
          <p:nvPr/>
        </p:nvSpPr>
        <p:spPr bwMode="auto">
          <a:xfrm>
            <a:off x="1935163" y="1962151"/>
            <a:ext cx="63500" cy="12700"/>
          </a:xfrm>
          <a:custGeom>
            <a:avLst/>
            <a:gdLst>
              <a:gd name="T0" fmla="*/ 37 w 40"/>
              <a:gd name="T1" fmla="*/ 0 h 8"/>
              <a:gd name="T2" fmla="*/ 5 w 40"/>
              <a:gd name="T3" fmla="*/ 0 h 8"/>
              <a:gd name="T4" fmla="*/ 0 w 40"/>
              <a:gd name="T5" fmla="*/ 4 h 8"/>
              <a:gd name="T6" fmla="*/ 5 w 40"/>
              <a:gd name="T7" fmla="*/ 8 h 8"/>
              <a:gd name="T8" fmla="*/ 37 w 40"/>
              <a:gd name="T9" fmla="*/ 8 h 8"/>
              <a:gd name="T10" fmla="*/ 40 w 40"/>
              <a:gd name="T11" fmla="*/ 4 h 8"/>
              <a:gd name="T12" fmla="*/ 37 w 40"/>
              <a:gd name="T13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8">
                <a:moveTo>
                  <a:pt x="37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6"/>
                  <a:pt x="2" y="8"/>
                  <a:pt x="5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9" y="8"/>
                  <a:pt x="40" y="6"/>
                  <a:pt x="40" y="4"/>
                </a:cubicBezTo>
                <a:cubicBezTo>
                  <a:pt x="40" y="2"/>
                  <a:pt x="39" y="0"/>
                  <a:pt x="3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3376270A-3B10-E0C8-AA9B-770D00B16E79}"/>
              </a:ext>
            </a:extLst>
          </p:cNvPr>
          <p:cNvSpPr>
            <a:spLocks noEditPoints="1"/>
          </p:cNvSpPr>
          <p:nvPr/>
        </p:nvSpPr>
        <p:spPr bwMode="auto">
          <a:xfrm>
            <a:off x="1849438" y="5838826"/>
            <a:ext cx="238125" cy="152400"/>
          </a:xfrm>
          <a:custGeom>
            <a:avLst/>
            <a:gdLst>
              <a:gd name="T0" fmla="*/ 133 w 150"/>
              <a:gd name="T1" fmla="*/ 96 h 96"/>
              <a:gd name="T2" fmla="*/ 121 w 150"/>
              <a:gd name="T3" fmla="*/ 96 h 96"/>
              <a:gd name="T4" fmla="*/ 117 w 150"/>
              <a:gd name="T5" fmla="*/ 92 h 96"/>
              <a:gd name="T6" fmla="*/ 121 w 150"/>
              <a:gd name="T7" fmla="*/ 86 h 96"/>
              <a:gd name="T8" fmla="*/ 133 w 150"/>
              <a:gd name="T9" fmla="*/ 86 h 96"/>
              <a:gd name="T10" fmla="*/ 140 w 150"/>
              <a:gd name="T11" fmla="*/ 78 h 96"/>
              <a:gd name="T12" fmla="*/ 140 w 150"/>
              <a:gd name="T13" fmla="*/ 17 h 96"/>
              <a:gd name="T14" fmla="*/ 133 w 150"/>
              <a:gd name="T15" fmla="*/ 10 h 96"/>
              <a:gd name="T16" fmla="*/ 15 w 150"/>
              <a:gd name="T17" fmla="*/ 10 h 96"/>
              <a:gd name="T18" fmla="*/ 8 w 150"/>
              <a:gd name="T19" fmla="*/ 17 h 96"/>
              <a:gd name="T20" fmla="*/ 8 w 150"/>
              <a:gd name="T21" fmla="*/ 78 h 96"/>
              <a:gd name="T22" fmla="*/ 15 w 150"/>
              <a:gd name="T23" fmla="*/ 86 h 96"/>
              <a:gd name="T24" fmla="*/ 28 w 150"/>
              <a:gd name="T25" fmla="*/ 86 h 96"/>
              <a:gd name="T26" fmla="*/ 32 w 150"/>
              <a:gd name="T27" fmla="*/ 92 h 96"/>
              <a:gd name="T28" fmla="*/ 28 w 150"/>
              <a:gd name="T29" fmla="*/ 96 h 96"/>
              <a:gd name="T30" fmla="*/ 15 w 150"/>
              <a:gd name="T31" fmla="*/ 96 h 96"/>
              <a:gd name="T32" fmla="*/ 0 w 150"/>
              <a:gd name="T33" fmla="*/ 78 h 96"/>
              <a:gd name="T34" fmla="*/ 0 w 150"/>
              <a:gd name="T35" fmla="*/ 17 h 96"/>
              <a:gd name="T36" fmla="*/ 15 w 150"/>
              <a:gd name="T37" fmla="*/ 0 h 96"/>
              <a:gd name="T38" fmla="*/ 133 w 150"/>
              <a:gd name="T39" fmla="*/ 0 h 96"/>
              <a:gd name="T40" fmla="*/ 150 w 150"/>
              <a:gd name="T41" fmla="*/ 17 h 96"/>
              <a:gd name="T42" fmla="*/ 150 w 150"/>
              <a:gd name="T43" fmla="*/ 78 h 96"/>
              <a:gd name="T44" fmla="*/ 133 w 150"/>
              <a:gd name="T45" fmla="*/ 96 h 96"/>
              <a:gd name="T46" fmla="*/ 133 w 150"/>
              <a:gd name="T47" fmla="*/ 96 h 96"/>
              <a:gd name="T48" fmla="*/ 133 w 150"/>
              <a:gd name="T49" fmla="*/ 9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0" h="96">
                <a:moveTo>
                  <a:pt x="133" y="96"/>
                </a:moveTo>
                <a:cubicBezTo>
                  <a:pt x="121" y="96"/>
                  <a:pt x="121" y="96"/>
                  <a:pt x="121" y="96"/>
                </a:cubicBezTo>
                <a:cubicBezTo>
                  <a:pt x="119" y="96"/>
                  <a:pt x="117" y="94"/>
                  <a:pt x="117" y="92"/>
                </a:cubicBezTo>
                <a:cubicBezTo>
                  <a:pt x="117" y="89"/>
                  <a:pt x="119" y="86"/>
                  <a:pt x="121" y="86"/>
                </a:cubicBezTo>
                <a:cubicBezTo>
                  <a:pt x="133" y="86"/>
                  <a:pt x="133" y="86"/>
                  <a:pt x="133" y="86"/>
                </a:cubicBezTo>
                <a:cubicBezTo>
                  <a:pt x="136" y="86"/>
                  <a:pt x="140" y="83"/>
                  <a:pt x="140" y="78"/>
                </a:cubicBezTo>
                <a:cubicBezTo>
                  <a:pt x="140" y="17"/>
                  <a:pt x="140" y="17"/>
                  <a:pt x="140" y="17"/>
                </a:cubicBezTo>
                <a:cubicBezTo>
                  <a:pt x="140" y="13"/>
                  <a:pt x="136" y="10"/>
                  <a:pt x="133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1" y="10"/>
                  <a:pt x="8" y="13"/>
                  <a:pt x="8" y="17"/>
                </a:cubicBezTo>
                <a:cubicBezTo>
                  <a:pt x="8" y="78"/>
                  <a:pt x="8" y="78"/>
                  <a:pt x="8" y="78"/>
                </a:cubicBezTo>
                <a:cubicBezTo>
                  <a:pt x="8" y="83"/>
                  <a:pt x="11" y="86"/>
                  <a:pt x="15" y="86"/>
                </a:cubicBezTo>
                <a:cubicBezTo>
                  <a:pt x="28" y="86"/>
                  <a:pt x="28" y="86"/>
                  <a:pt x="28" y="86"/>
                </a:cubicBezTo>
                <a:cubicBezTo>
                  <a:pt x="31" y="86"/>
                  <a:pt x="32" y="89"/>
                  <a:pt x="32" y="92"/>
                </a:cubicBezTo>
                <a:cubicBezTo>
                  <a:pt x="32" y="94"/>
                  <a:pt x="31" y="96"/>
                  <a:pt x="28" y="96"/>
                </a:cubicBezTo>
                <a:cubicBezTo>
                  <a:pt x="15" y="96"/>
                  <a:pt x="15" y="96"/>
                  <a:pt x="15" y="96"/>
                </a:cubicBezTo>
                <a:cubicBezTo>
                  <a:pt x="5" y="96"/>
                  <a:pt x="0" y="89"/>
                  <a:pt x="0" y="78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7"/>
                  <a:pt x="5" y="0"/>
                  <a:pt x="15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41" y="0"/>
                  <a:pt x="150" y="7"/>
                  <a:pt x="150" y="17"/>
                </a:cubicBezTo>
                <a:cubicBezTo>
                  <a:pt x="150" y="78"/>
                  <a:pt x="150" y="78"/>
                  <a:pt x="150" y="78"/>
                </a:cubicBezTo>
                <a:cubicBezTo>
                  <a:pt x="150" y="89"/>
                  <a:pt x="141" y="96"/>
                  <a:pt x="133" y="96"/>
                </a:cubicBezTo>
                <a:close/>
                <a:moveTo>
                  <a:pt x="133" y="96"/>
                </a:moveTo>
                <a:cubicBezTo>
                  <a:pt x="133" y="96"/>
                  <a:pt x="133" y="96"/>
                  <a:pt x="133" y="9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BF9573DF-2A18-DF2D-35E3-726F453AF429}"/>
              </a:ext>
            </a:extLst>
          </p:cNvPr>
          <p:cNvSpPr>
            <a:spLocks noEditPoints="1"/>
          </p:cNvSpPr>
          <p:nvPr/>
        </p:nvSpPr>
        <p:spPr bwMode="auto">
          <a:xfrm>
            <a:off x="1887538" y="5927726"/>
            <a:ext cx="158750" cy="106363"/>
          </a:xfrm>
          <a:custGeom>
            <a:avLst/>
            <a:gdLst>
              <a:gd name="T0" fmla="*/ 100 w 100"/>
              <a:gd name="T1" fmla="*/ 50 h 67"/>
              <a:gd name="T2" fmla="*/ 85 w 100"/>
              <a:gd name="T3" fmla="*/ 67 h 67"/>
              <a:gd name="T4" fmla="*/ 16 w 100"/>
              <a:gd name="T5" fmla="*/ 67 h 67"/>
              <a:gd name="T6" fmla="*/ 0 w 100"/>
              <a:gd name="T7" fmla="*/ 50 h 67"/>
              <a:gd name="T8" fmla="*/ 0 w 100"/>
              <a:gd name="T9" fmla="*/ 17 h 67"/>
              <a:gd name="T10" fmla="*/ 16 w 100"/>
              <a:gd name="T11" fmla="*/ 0 h 67"/>
              <a:gd name="T12" fmla="*/ 85 w 100"/>
              <a:gd name="T13" fmla="*/ 0 h 67"/>
              <a:gd name="T14" fmla="*/ 100 w 100"/>
              <a:gd name="T15" fmla="*/ 17 h 67"/>
              <a:gd name="T16" fmla="*/ 100 w 100"/>
              <a:gd name="T17" fmla="*/ 50 h 67"/>
              <a:gd name="T18" fmla="*/ 100 w 100"/>
              <a:gd name="T19" fmla="*/ 50 h 67"/>
              <a:gd name="T20" fmla="*/ 92 w 100"/>
              <a:gd name="T21" fmla="*/ 17 h 67"/>
              <a:gd name="T22" fmla="*/ 85 w 100"/>
              <a:gd name="T23" fmla="*/ 10 h 67"/>
              <a:gd name="T24" fmla="*/ 16 w 100"/>
              <a:gd name="T25" fmla="*/ 10 h 67"/>
              <a:gd name="T26" fmla="*/ 9 w 100"/>
              <a:gd name="T27" fmla="*/ 17 h 67"/>
              <a:gd name="T28" fmla="*/ 9 w 100"/>
              <a:gd name="T29" fmla="*/ 50 h 67"/>
              <a:gd name="T30" fmla="*/ 16 w 100"/>
              <a:gd name="T31" fmla="*/ 57 h 67"/>
              <a:gd name="T32" fmla="*/ 85 w 100"/>
              <a:gd name="T33" fmla="*/ 57 h 67"/>
              <a:gd name="T34" fmla="*/ 92 w 100"/>
              <a:gd name="T35" fmla="*/ 50 h 67"/>
              <a:gd name="T36" fmla="*/ 92 w 100"/>
              <a:gd name="T37" fmla="*/ 17 h 67"/>
              <a:gd name="T38" fmla="*/ 92 w 100"/>
              <a:gd name="T39" fmla="*/ 17 h 67"/>
              <a:gd name="T40" fmla="*/ 92 w 100"/>
              <a:gd name="T41" fmla="*/ 17 h 67"/>
              <a:gd name="T42" fmla="*/ 92 w 100"/>
              <a:gd name="T43" fmla="*/ 17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0" h="67">
                <a:moveTo>
                  <a:pt x="100" y="50"/>
                </a:moveTo>
                <a:cubicBezTo>
                  <a:pt x="100" y="58"/>
                  <a:pt x="93" y="67"/>
                  <a:pt x="85" y="67"/>
                </a:cubicBezTo>
                <a:cubicBezTo>
                  <a:pt x="16" y="67"/>
                  <a:pt x="16" y="67"/>
                  <a:pt x="16" y="67"/>
                </a:cubicBezTo>
                <a:cubicBezTo>
                  <a:pt x="6" y="67"/>
                  <a:pt x="0" y="58"/>
                  <a:pt x="0" y="50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7"/>
                  <a:pt x="6" y="0"/>
                  <a:pt x="16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93" y="0"/>
                  <a:pt x="100" y="7"/>
                  <a:pt x="100" y="17"/>
                </a:cubicBezTo>
                <a:cubicBezTo>
                  <a:pt x="100" y="50"/>
                  <a:pt x="100" y="50"/>
                  <a:pt x="100" y="50"/>
                </a:cubicBezTo>
                <a:cubicBezTo>
                  <a:pt x="100" y="50"/>
                  <a:pt x="100" y="50"/>
                  <a:pt x="100" y="50"/>
                </a:cubicBezTo>
                <a:close/>
                <a:moveTo>
                  <a:pt x="92" y="17"/>
                </a:moveTo>
                <a:cubicBezTo>
                  <a:pt x="92" y="13"/>
                  <a:pt x="88" y="10"/>
                  <a:pt x="85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2" y="10"/>
                  <a:pt x="9" y="13"/>
                  <a:pt x="9" y="17"/>
                </a:cubicBezTo>
                <a:cubicBezTo>
                  <a:pt x="9" y="50"/>
                  <a:pt x="9" y="50"/>
                  <a:pt x="9" y="50"/>
                </a:cubicBezTo>
                <a:cubicBezTo>
                  <a:pt x="9" y="54"/>
                  <a:pt x="12" y="57"/>
                  <a:pt x="16" y="57"/>
                </a:cubicBezTo>
                <a:cubicBezTo>
                  <a:pt x="85" y="57"/>
                  <a:pt x="85" y="57"/>
                  <a:pt x="85" y="57"/>
                </a:cubicBezTo>
                <a:cubicBezTo>
                  <a:pt x="88" y="57"/>
                  <a:pt x="92" y="54"/>
                  <a:pt x="92" y="50"/>
                </a:cubicBezTo>
                <a:cubicBezTo>
                  <a:pt x="92" y="17"/>
                  <a:pt x="92" y="17"/>
                  <a:pt x="92" y="17"/>
                </a:cubicBezTo>
                <a:cubicBezTo>
                  <a:pt x="92" y="17"/>
                  <a:pt x="92" y="17"/>
                  <a:pt x="92" y="17"/>
                </a:cubicBezTo>
                <a:close/>
                <a:moveTo>
                  <a:pt x="92" y="17"/>
                </a:moveTo>
                <a:cubicBezTo>
                  <a:pt x="92" y="17"/>
                  <a:pt x="92" y="17"/>
                  <a:pt x="92" y="1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51C20592-612C-6B3E-1261-79EED4EC68B6}"/>
              </a:ext>
            </a:extLst>
          </p:cNvPr>
          <p:cNvSpPr>
            <a:spLocks noEditPoints="1"/>
          </p:cNvSpPr>
          <p:nvPr/>
        </p:nvSpPr>
        <p:spPr bwMode="auto">
          <a:xfrm>
            <a:off x="1887538" y="5780088"/>
            <a:ext cx="158750" cy="74613"/>
          </a:xfrm>
          <a:custGeom>
            <a:avLst/>
            <a:gdLst>
              <a:gd name="T0" fmla="*/ 96 w 100"/>
              <a:gd name="T1" fmla="*/ 47 h 47"/>
              <a:gd name="T2" fmla="*/ 92 w 100"/>
              <a:gd name="T3" fmla="*/ 43 h 47"/>
              <a:gd name="T4" fmla="*/ 92 w 100"/>
              <a:gd name="T5" fmla="*/ 16 h 47"/>
              <a:gd name="T6" fmla="*/ 84 w 100"/>
              <a:gd name="T7" fmla="*/ 9 h 47"/>
              <a:gd name="T8" fmla="*/ 15 w 100"/>
              <a:gd name="T9" fmla="*/ 9 h 47"/>
              <a:gd name="T10" fmla="*/ 9 w 100"/>
              <a:gd name="T11" fmla="*/ 16 h 47"/>
              <a:gd name="T12" fmla="*/ 9 w 100"/>
              <a:gd name="T13" fmla="*/ 43 h 47"/>
              <a:gd name="T14" fmla="*/ 5 w 100"/>
              <a:gd name="T15" fmla="*/ 47 h 47"/>
              <a:gd name="T16" fmla="*/ 0 w 100"/>
              <a:gd name="T17" fmla="*/ 43 h 47"/>
              <a:gd name="T18" fmla="*/ 0 w 100"/>
              <a:gd name="T19" fmla="*/ 16 h 47"/>
              <a:gd name="T20" fmla="*/ 15 w 100"/>
              <a:gd name="T21" fmla="*/ 0 h 47"/>
              <a:gd name="T22" fmla="*/ 84 w 100"/>
              <a:gd name="T23" fmla="*/ 0 h 47"/>
              <a:gd name="T24" fmla="*/ 100 w 100"/>
              <a:gd name="T25" fmla="*/ 16 h 47"/>
              <a:gd name="T26" fmla="*/ 100 w 100"/>
              <a:gd name="T27" fmla="*/ 43 h 47"/>
              <a:gd name="T28" fmla="*/ 96 w 100"/>
              <a:gd name="T29" fmla="*/ 47 h 47"/>
              <a:gd name="T30" fmla="*/ 96 w 100"/>
              <a:gd name="T31" fmla="*/ 47 h 47"/>
              <a:gd name="T32" fmla="*/ 96 w 100"/>
              <a:gd name="T33" fmla="*/ 4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0" h="47">
                <a:moveTo>
                  <a:pt x="96" y="47"/>
                </a:moveTo>
                <a:cubicBezTo>
                  <a:pt x="93" y="47"/>
                  <a:pt x="92" y="45"/>
                  <a:pt x="92" y="43"/>
                </a:cubicBezTo>
                <a:cubicBezTo>
                  <a:pt x="92" y="16"/>
                  <a:pt x="92" y="16"/>
                  <a:pt x="92" y="16"/>
                </a:cubicBezTo>
                <a:cubicBezTo>
                  <a:pt x="92" y="11"/>
                  <a:pt x="86" y="9"/>
                  <a:pt x="8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12" y="9"/>
                  <a:pt x="9" y="11"/>
                  <a:pt x="9" y="16"/>
                </a:cubicBezTo>
                <a:cubicBezTo>
                  <a:pt x="9" y="43"/>
                  <a:pt x="9" y="43"/>
                  <a:pt x="9" y="43"/>
                </a:cubicBezTo>
                <a:cubicBezTo>
                  <a:pt x="9" y="45"/>
                  <a:pt x="6" y="47"/>
                  <a:pt x="5" y="47"/>
                </a:cubicBezTo>
                <a:cubicBezTo>
                  <a:pt x="2" y="47"/>
                  <a:pt x="0" y="45"/>
                  <a:pt x="0" y="43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6"/>
                  <a:pt x="6" y="0"/>
                  <a:pt x="15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93" y="0"/>
                  <a:pt x="100" y="6"/>
                  <a:pt x="100" y="16"/>
                </a:cubicBezTo>
                <a:cubicBezTo>
                  <a:pt x="100" y="43"/>
                  <a:pt x="100" y="43"/>
                  <a:pt x="100" y="43"/>
                </a:cubicBezTo>
                <a:cubicBezTo>
                  <a:pt x="100" y="45"/>
                  <a:pt x="99" y="47"/>
                  <a:pt x="96" y="47"/>
                </a:cubicBezTo>
                <a:close/>
                <a:moveTo>
                  <a:pt x="96" y="47"/>
                </a:moveTo>
                <a:cubicBezTo>
                  <a:pt x="96" y="47"/>
                  <a:pt x="96" y="47"/>
                  <a:pt x="96" y="4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F13189E8-8360-2C71-D772-7B5DDB53BCF6}"/>
              </a:ext>
            </a:extLst>
          </p:cNvPr>
          <p:cNvSpPr>
            <a:spLocks noEditPoints="1"/>
          </p:cNvSpPr>
          <p:nvPr/>
        </p:nvSpPr>
        <p:spPr bwMode="auto">
          <a:xfrm>
            <a:off x="1878013" y="5872163"/>
            <a:ext cx="19050" cy="4763"/>
          </a:xfrm>
          <a:custGeom>
            <a:avLst/>
            <a:gdLst>
              <a:gd name="T0" fmla="*/ 10 w 12"/>
              <a:gd name="T1" fmla="*/ 3 h 3"/>
              <a:gd name="T2" fmla="*/ 3 w 12"/>
              <a:gd name="T3" fmla="*/ 3 h 3"/>
              <a:gd name="T4" fmla="*/ 0 w 12"/>
              <a:gd name="T5" fmla="*/ 2 h 3"/>
              <a:gd name="T6" fmla="*/ 3 w 12"/>
              <a:gd name="T7" fmla="*/ 0 h 3"/>
              <a:gd name="T8" fmla="*/ 10 w 12"/>
              <a:gd name="T9" fmla="*/ 0 h 3"/>
              <a:gd name="T10" fmla="*/ 12 w 12"/>
              <a:gd name="T11" fmla="*/ 2 h 3"/>
              <a:gd name="T12" fmla="*/ 10 w 12"/>
              <a:gd name="T13" fmla="*/ 3 h 3"/>
              <a:gd name="T14" fmla="*/ 10 w 12"/>
              <a:gd name="T15" fmla="*/ 3 h 3"/>
              <a:gd name="T16" fmla="*/ 10 w 12"/>
              <a:gd name="T17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" h="3">
                <a:moveTo>
                  <a:pt x="10" y="3"/>
                </a:moveTo>
                <a:cubicBezTo>
                  <a:pt x="3" y="3"/>
                  <a:pt x="3" y="3"/>
                  <a:pt x="3" y="3"/>
                </a:cubicBezTo>
                <a:cubicBezTo>
                  <a:pt x="2" y="3"/>
                  <a:pt x="0" y="3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1" y="0"/>
                  <a:pt x="12" y="1"/>
                  <a:pt x="12" y="2"/>
                </a:cubicBezTo>
                <a:cubicBezTo>
                  <a:pt x="12" y="3"/>
                  <a:pt x="11" y="3"/>
                  <a:pt x="10" y="3"/>
                </a:cubicBezTo>
                <a:close/>
                <a:moveTo>
                  <a:pt x="10" y="3"/>
                </a:moveTo>
                <a:cubicBezTo>
                  <a:pt x="10" y="3"/>
                  <a:pt x="10" y="3"/>
                  <a:pt x="10" y="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BB1707E1-9889-53A4-D569-01D3335C1CA1}"/>
              </a:ext>
            </a:extLst>
          </p:cNvPr>
          <p:cNvSpPr>
            <a:spLocks noEditPoints="1"/>
          </p:cNvSpPr>
          <p:nvPr/>
        </p:nvSpPr>
        <p:spPr bwMode="auto">
          <a:xfrm>
            <a:off x="1905001" y="5872163"/>
            <a:ext cx="17463" cy="4763"/>
          </a:xfrm>
          <a:custGeom>
            <a:avLst/>
            <a:gdLst>
              <a:gd name="T0" fmla="*/ 9 w 11"/>
              <a:gd name="T1" fmla="*/ 3 h 3"/>
              <a:gd name="T2" fmla="*/ 2 w 11"/>
              <a:gd name="T3" fmla="*/ 3 h 3"/>
              <a:gd name="T4" fmla="*/ 0 w 11"/>
              <a:gd name="T5" fmla="*/ 2 h 3"/>
              <a:gd name="T6" fmla="*/ 2 w 11"/>
              <a:gd name="T7" fmla="*/ 0 h 3"/>
              <a:gd name="T8" fmla="*/ 9 w 11"/>
              <a:gd name="T9" fmla="*/ 0 h 3"/>
              <a:gd name="T10" fmla="*/ 11 w 11"/>
              <a:gd name="T11" fmla="*/ 2 h 3"/>
              <a:gd name="T12" fmla="*/ 9 w 11"/>
              <a:gd name="T13" fmla="*/ 3 h 3"/>
              <a:gd name="T14" fmla="*/ 9 w 11"/>
              <a:gd name="T15" fmla="*/ 3 h 3"/>
              <a:gd name="T16" fmla="*/ 9 w 11"/>
              <a:gd name="T17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" h="3">
                <a:moveTo>
                  <a:pt x="9" y="3"/>
                </a:moveTo>
                <a:cubicBezTo>
                  <a:pt x="2" y="3"/>
                  <a:pt x="2" y="3"/>
                  <a:pt x="2" y="3"/>
                </a:cubicBezTo>
                <a:cubicBezTo>
                  <a:pt x="1" y="3"/>
                  <a:pt x="0" y="3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9" y="0"/>
                  <a:pt x="9" y="0"/>
                  <a:pt x="9" y="0"/>
                </a:cubicBezTo>
                <a:cubicBezTo>
                  <a:pt x="11" y="0"/>
                  <a:pt x="11" y="1"/>
                  <a:pt x="11" y="2"/>
                </a:cubicBezTo>
                <a:cubicBezTo>
                  <a:pt x="11" y="3"/>
                  <a:pt x="11" y="3"/>
                  <a:pt x="9" y="3"/>
                </a:cubicBezTo>
                <a:close/>
                <a:moveTo>
                  <a:pt x="9" y="3"/>
                </a:moveTo>
                <a:cubicBezTo>
                  <a:pt x="9" y="3"/>
                  <a:pt x="9" y="3"/>
                  <a:pt x="9" y="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F002A03F-3F72-0201-00DB-4E1F03E772FC}"/>
              </a:ext>
            </a:extLst>
          </p:cNvPr>
          <p:cNvSpPr>
            <a:spLocks noEditPoints="1"/>
          </p:cNvSpPr>
          <p:nvPr/>
        </p:nvSpPr>
        <p:spPr bwMode="auto">
          <a:xfrm>
            <a:off x="1889126" y="5905501"/>
            <a:ext cx="152400" cy="7938"/>
          </a:xfrm>
          <a:custGeom>
            <a:avLst/>
            <a:gdLst>
              <a:gd name="T0" fmla="*/ 94 w 96"/>
              <a:gd name="T1" fmla="*/ 5 h 5"/>
              <a:gd name="T2" fmla="*/ 3 w 96"/>
              <a:gd name="T3" fmla="*/ 5 h 5"/>
              <a:gd name="T4" fmla="*/ 0 w 96"/>
              <a:gd name="T5" fmla="*/ 3 h 5"/>
              <a:gd name="T6" fmla="*/ 3 w 96"/>
              <a:gd name="T7" fmla="*/ 0 h 5"/>
              <a:gd name="T8" fmla="*/ 94 w 96"/>
              <a:gd name="T9" fmla="*/ 0 h 5"/>
              <a:gd name="T10" fmla="*/ 96 w 96"/>
              <a:gd name="T11" fmla="*/ 3 h 5"/>
              <a:gd name="T12" fmla="*/ 94 w 96"/>
              <a:gd name="T13" fmla="*/ 5 h 5"/>
              <a:gd name="T14" fmla="*/ 94 w 96"/>
              <a:gd name="T15" fmla="*/ 5 h 5"/>
              <a:gd name="T16" fmla="*/ 94 w 96"/>
              <a:gd name="T17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6" h="5">
                <a:moveTo>
                  <a:pt x="94" y="5"/>
                </a:moveTo>
                <a:cubicBezTo>
                  <a:pt x="3" y="5"/>
                  <a:pt x="3" y="5"/>
                  <a:pt x="3" y="5"/>
                </a:cubicBezTo>
                <a:cubicBezTo>
                  <a:pt x="2" y="5"/>
                  <a:pt x="0" y="5"/>
                  <a:pt x="0" y="3"/>
                </a:cubicBezTo>
                <a:cubicBezTo>
                  <a:pt x="0" y="2"/>
                  <a:pt x="2" y="0"/>
                  <a:pt x="3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5" y="0"/>
                  <a:pt x="96" y="2"/>
                  <a:pt x="96" y="3"/>
                </a:cubicBezTo>
                <a:cubicBezTo>
                  <a:pt x="96" y="5"/>
                  <a:pt x="95" y="5"/>
                  <a:pt x="94" y="5"/>
                </a:cubicBezTo>
                <a:close/>
                <a:moveTo>
                  <a:pt x="94" y="5"/>
                </a:moveTo>
                <a:cubicBezTo>
                  <a:pt x="94" y="5"/>
                  <a:pt x="94" y="5"/>
                  <a:pt x="94" y="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81C9227E-63A2-6D17-632B-509EBC5D95DA}"/>
              </a:ext>
            </a:extLst>
          </p:cNvPr>
          <p:cNvSpPr>
            <a:spLocks noEditPoints="1"/>
          </p:cNvSpPr>
          <p:nvPr/>
        </p:nvSpPr>
        <p:spPr bwMode="auto">
          <a:xfrm>
            <a:off x="7369176" y="4164013"/>
            <a:ext cx="203200" cy="217488"/>
          </a:xfrm>
          <a:custGeom>
            <a:avLst/>
            <a:gdLst>
              <a:gd name="T0" fmla="*/ 64 w 128"/>
              <a:gd name="T1" fmla="*/ 0 h 137"/>
              <a:gd name="T2" fmla="*/ 51 w 128"/>
              <a:gd name="T3" fmla="*/ 2 h 137"/>
              <a:gd name="T4" fmla="*/ 53 w 128"/>
              <a:gd name="T5" fmla="*/ 6 h 137"/>
              <a:gd name="T6" fmla="*/ 69 w 128"/>
              <a:gd name="T7" fmla="*/ 9 h 137"/>
              <a:gd name="T8" fmla="*/ 74 w 128"/>
              <a:gd name="T9" fmla="*/ 9 h 137"/>
              <a:gd name="T10" fmla="*/ 81 w 128"/>
              <a:gd name="T11" fmla="*/ 27 h 137"/>
              <a:gd name="T12" fmla="*/ 98 w 128"/>
              <a:gd name="T13" fmla="*/ 41 h 137"/>
              <a:gd name="T14" fmla="*/ 103 w 128"/>
              <a:gd name="T15" fmla="*/ 59 h 137"/>
              <a:gd name="T16" fmla="*/ 97 w 128"/>
              <a:gd name="T17" fmla="*/ 75 h 137"/>
              <a:gd name="T18" fmla="*/ 94 w 128"/>
              <a:gd name="T19" fmla="*/ 87 h 137"/>
              <a:gd name="T20" fmla="*/ 89 w 128"/>
              <a:gd name="T21" fmla="*/ 105 h 137"/>
              <a:gd name="T22" fmla="*/ 78 w 128"/>
              <a:gd name="T23" fmla="*/ 117 h 137"/>
              <a:gd name="T24" fmla="*/ 97 w 128"/>
              <a:gd name="T25" fmla="*/ 115 h 137"/>
              <a:gd name="T26" fmla="*/ 103 w 128"/>
              <a:gd name="T27" fmla="*/ 112 h 137"/>
              <a:gd name="T28" fmla="*/ 64 w 128"/>
              <a:gd name="T29" fmla="*/ 128 h 137"/>
              <a:gd name="T30" fmla="*/ 35 w 128"/>
              <a:gd name="T31" fmla="*/ 119 h 137"/>
              <a:gd name="T32" fmla="*/ 38 w 128"/>
              <a:gd name="T33" fmla="*/ 105 h 137"/>
              <a:gd name="T34" fmla="*/ 49 w 128"/>
              <a:gd name="T35" fmla="*/ 91 h 137"/>
              <a:gd name="T36" fmla="*/ 36 w 128"/>
              <a:gd name="T37" fmla="*/ 85 h 137"/>
              <a:gd name="T38" fmla="*/ 24 w 128"/>
              <a:gd name="T39" fmla="*/ 81 h 137"/>
              <a:gd name="T40" fmla="*/ 15 w 128"/>
              <a:gd name="T41" fmla="*/ 96 h 137"/>
              <a:gd name="T42" fmla="*/ 9 w 128"/>
              <a:gd name="T43" fmla="*/ 76 h 137"/>
              <a:gd name="T44" fmla="*/ 24 w 128"/>
              <a:gd name="T45" fmla="*/ 67 h 137"/>
              <a:gd name="T46" fmla="*/ 22 w 128"/>
              <a:gd name="T47" fmla="*/ 60 h 137"/>
              <a:gd name="T48" fmla="*/ 22 w 128"/>
              <a:gd name="T49" fmla="*/ 52 h 137"/>
              <a:gd name="T50" fmla="*/ 15 w 128"/>
              <a:gd name="T51" fmla="*/ 46 h 137"/>
              <a:gd name="T52" fmla="*/ 13 w 128"/>
              <a:gd name="T53" fmla="*/ 41 h 137"/>
              <a:gd name="T54" fmla="*/ 18 w 128"/>
              <a:gd name="T55" fmla="*/ 28 h 137"/>
              <a:gd name="T56" fmla="*/ 16 w 128"/>
              <a:gd name="T57" fmla="*/ 24 h 137"/>
              <a:gd name="T58" fmla="*/ 0 w 128"/>
              <a:gd name="T59" fmla="*/ 68 h 137"/>
              <a:gd name="T60" fmla="*/ 64 w 128"/>
              <a:gd name="T61" fmla="*/ 137 h 137"/>
              <a:gd name="T62" fmla="*/ 128 w 128"/>
              <a:gd name="T63" fmla="*/ 68 h 137"/>
              <a:gd name="T64" fmla="*/ 64 w 128"/>
              <a:gd name="T65" fmla="*/ 0 h 137"/>
              <a:gd name="T66" fmla="*/ 112 w 128"/>
              <a:gd name="T67" fmla="*/ 64 h 137"/>
              <a:gd name="T68" fmla="*/ 107 w 128"/>
              <a:gd name="T69" fmla="*/ 46 h 137"/>
              <a:gd name="T70" fmla="*/ 114 w 128"/>
              <a:gd name="T71" fmla="*/ 41 h 137"/>
              <a:gd name="T72" fmla="*/ 120 w 128"/>
              <a:gd name="T73" fmla="*/ 68 h 137"/>
              <a:gd name="T74" fmla="*/ 119 w 128"/>
              <a:gd name="T75" fmla="*/ 78 h 137"/>
              <a:gd name="T76" fmla="*/ 112 w 128"/>
              <a:gd name="T77" fmla="*/ 64 h 137"/>
              <a:gd name="T78" fmla="*/ 112 w 128"/>
              <a:gd name="T79" fmla="*/ 64 h 137"/>
              <a:gd name="T80" fmla="*/ 112 w 128"/>
              <a:gd name="T81" fmla="*/ 64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28" h="137">
                <a:moveTo>
                  <a:pt x="64" y="0"/>
                </a:moveTo>
                <a:cubicBezTo>
                  <a:pt x="60" y="0"/>
                  <a:pt x="56" y="1"/>
                  <a:pt x="51" y="2"/>
                </a:cubicBezTo>
                <a:cubicBezTo>
                  <a:pt x="51" y="4"/>
                  <a:pt x="52" y="5"/>
                  <a:pt x="53" y="6"/>
                </a:cubicBezTo>
                <a:cubicBezTo>
                  <a:pt x="62" y="4"/>
                  <a:pt x="66" y="6"/>
                  <a:pt x="69" y="9"/>
                </a:cubicBezTo>
                <a:cubicBezTo>
                  <a:pt x="71" y="9"/>
                  <a:pt x="73" y="9"/>
                  <a:pt x="74" y="9"/>
                </a:cubicBezTo>
                <a:cubicBezTo>
                  <a:pt x="75" y="16"/>
                  <a:pt x="77" y="24"/>
                  <a:pt x="81" y="27"/>
                </a:cubicBezTo>
                <a:cubicBezTo>
                  <a:pt x="87" y="30"/>
                  <a:pt x="94" y="38"/>
                  <a:pt x="98" y="41"/>
                </a:cubicBezTo>
                <a:cubicBezTo>
                  <a:pt x="100" y="42"/>
                  <a:pt x="104" y="54"/>
                  <a:pt x="103" y="59"/>
                </a:cubicBezTo>
                <a:cubicBezTo>
                  <a:pt x="102" y="65"/>
                  <a:pt x="94" y="71"/>
                  <a:pt x="97" y="75"/>
                </a:cubicBezTo>
                <a:cubicBezTo>
                  <a:pt x="99" y="80"/>
                  <a:pt x="94" y="87"/>
                  <a:pt x="94" y="87"/>
                </a:cubicBezTo>
                <a:cubicBezTo>
                  <a:pt x="94" y="87"/>
                  <a:pt x="91" y="103"/>
                  <a:pt x="89" y="105"/>
                </a:cubicBezTo>
                <a:cubicBezTo>
                  <a:pt x="87" y="108"/>
                  <a:pt x="75" y="113"/>
                  <a:pt x="78" y="117"/>
                </a:cubicBezTo>
                <a:cubicBezTo>
                  <a:pt x="80" y="120"/>
                  <a:pt x="89" y="117"/>
                  <a:pt x="97" y="115"/>
                </a:cubicBezTo>
                <a:cubicBezTo>
                  <a:pt x="99" y="113"/>
                  <a:pt x="101" y="113"/>
                  <a:pt x="103" y="112"/>
                </a:cubicBezTo>
                <a:cubicBezTo>
                  <a:pt x="93" y="123"/>
                  <a:pt x="79" y="128"/>
                  <a:pt x="64" y="128"/>
                </a:cubicBezTo>
                <a:cubicBezTo>
                  <a:pt x="53" y="128"/>
                  <a:pt x="44" y="125"/>
                  <a:pt x="35" y="119"/>
                </a:cubicBezTo>
                <a:cubicBezTo>
                  <a:pt x="43" y="119"/>
                  <a:pt x="30" y="108"/>
                  <a:pt x="38" y="105"/>
                </a:cubicBezTo>
                <a:cubicBezTo>
                  <a:pt x="48" y="103"/>
                  <a:pt x="52" y="91"/>
                  <a:pt x="49" y="91"/>
                </a:cubicBezTo>
                <a:cubicBezTo>
                  <a:pt x="46" y="91"/>
                  <a:pt x="40" y="90"/>
                  <a:pt x="36" y="85"/>
                </a:cubicBezTo>
                <a:cubicBezTo>
                  <a:pt x="32" y="79"/>
                  <a:pt x="29" y="80"/>
                  <a:pt x="24" y="81"/>
                </a:cubicBezTo>
                <a:cubicBezTo>
                  <a:pt x="21" y="82"/>
                  <a:pt x="16" y="94"/>
                  <a:pt x="15" y="96"/>
                </a:cubicBezTo>
                <a:cubicBezTo>
                  <a:pt x="12" y="90"/>
                  <a:pt x="10" y="83"/>
                  <a:pt x="9" y="76"/>
                </a:cubicBezTo>
                <a:cubicBezTo>
                  <a:pt x="13" y="74"/>
                  <a:pt x="21" y="69"/>
                  <a:pt x="24" y="67"/>
                </a:cubicBezTo>
                <a:cubicBezTo>
                  <a:pt x="29" y="64"/>
                  <a:pt x="23" y="63"/>
                  <a:pt x="22" y="60"/>
                </a:cubicBezTo>
                <a:cubicBezTo>
                  <a:pt x="22" y="58"/>
                  <a:pt x="22" y="56"/>
                  <a:pt x="22" y="52"/>
                </a:cubicBezTo>
                <a:cubicBezTo>
                  <a:pt x="19" y="51"/>
                  <a:pt x="17" y="50"/>
                  <a:pt x="15" y="46"/>
                </a:cubicBezTo>
                <a:cubicBezTo>
                  <a:pt x="13" y="45"/>
                  <a:pt x="13" y="43"/>
                  <a:pt x="13" y="41"/>
                </a:cubicBezTo>
                <a:cubicBezTo>
                  <a:pt x="13" y="37"/>
                  <a:pt x="15" y="32"/>
                  <a:pt x="18" y="28"/>
                </a:cubicBezTo>
                <a:cubicBezTo>
                  <a:pt x="18" y="27"/>
                  <a:pt x="17" y="26"/>
                  <a:pt x="16" y="24"/>
                </a:cubicBezTo>
                <a:cubicBezTo>
                  <a:pt x="7" y="36"/>
                  <a:pt x="0" y="52"/>
                  <a:pt x="0" y="68"/>
                </a:cubicBezTo>
                <a:cubicBezTo>
                  <a:pt x="0" y="106"/>
                  <a:pt x="30" y="137"/>
                  <a:pt x="64" y="137"/>
                </a:cubicBezTo>
                <a:cubicBezTo>
                  <a:pt x="100" y="137"/>
                  <a:pt x="128" y="106"/>
                  <a:pt x="128" y="68"/>
                </a:cubicBezTo>
                <a:cubicBezTo>
                  <a:pt x="128" y="31"/>
                  <a:pt x="100" y="0"/>
                  <a:pt x="64" y="0"/>
                </a:cubicBezTo>
                <a:close/>
                <a:moveTo>
                  <a:pt x="112" y="64"/>
                </a:moveTo>
                <a:cubicBezTo>
                  <a:pt x="107" y="61"/>
                  <a:pt x="105" y="50"/>
                  <a:pt x="107" y="46"/>
                </a:cubicBezTo>
                <a:cubicBezTo>
                  <a:pt x="109" y="44"/>
                  <a:pt x="112" y="42"/>
                  <a:pt x="114" y="41"/>
                </a:cubicBezTo>
                <a:cubicBezTo>
                  <a:pt x="118" y="49"/>
                  <a:pt x="120" y="59"/>
                  <a:pt x="120" y="68"/>
                </a:cubicBezTo>
                <a:cubicBezTo>
                  <a:pt x="120" y="72"/>
                  <a:pt x="120" y="74"/>
                  <a:pt x="119" y="78"/>
                </a:cubicBezTo>
                <a:cubicBezTo>
                  <a:pt x="118" y="72"/>
                  <a:pt x="116" y="67"/>
                  <a:pt x="112" y="64"/>
                </a:cubicBezTo>
                <a:close/>
                <a:moveTo>
                  <a:pt x="112" y="64"/>
                </a:moveTo>
                <a:cubicBezTo>
                  <a:pt x="112" y="64"/>
                  <a:pt x="112" y="64"/>
                  <a:pt x="112" y="6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47878832-139A-7940-5AC7-794214F72B20}"/>
              </a:ext>
            </a:extLst>
          </p:cNvPr>
          <p:cNvSpPr>
            <a:spLocks noEditPoints="1"/>
          </p:cNvSpPr>
          <p:nvPr/>
        </p:nvSpPr>
        <p:spPr bwMode="auto">
          <a:xfrm>
            <a:off x="7369176" y="4124326"/>
            <a:ext cx="109538" cy="153988"/>
          </a:xfrm>
          <a:custGeom>
            <a:avLst/>
            <a:gdLst>
              <a:gd name="T0" fmla="*/ 21 w 69"/>
              <a:gd name="T1" fmla="*/ 68 h 97"/>
              <a:gd name="T2" fmla="*/ 44 w 69"/>
              <a:gd name="T3" fmla="*/ 65 h 97"/>
              <a:gd name="T4" fmla="*/ 62 w 69"/>
              <a:gd name="T5" fmla="*/ 97 h 97"/>
              <a:gd name="T6" fmla="*/ 69 w 69"/>
              <a:gd name="T7" fmla="*/ 93 h 97"/>
              <a:gd name="T8" fmla="*/ 50 w 69"/>
              <a:gd name="T9" fmla="*/ 60 h 97"/>
              <a:gd name="T10" fmla="*/ 64 w 69"/>
              <a:gd name="T11" fmla="*/ 39 h 97"/>
              <a:gd name="T12" fmla="*/ 49 w 69"/>
              <a:gd name="T13" fmla="*/ 39 h 97"/>
              <a:gd name="T14" fmla="*/ 35 w 69"/>
              <a:gd name="T15" fmla="*/ 14 h 97"/>
              <a:gd name="T16" fmla="*/ 40 w 69"/>
              <a:gd name="T17" fmla="*/ 3 h 97"/>
              <a:gd name="T18" fmla="*/ 17 w 69"/>
              <a:gd name="T19" fmla="*/ 8 h 97"/>
              <a:gd name="T20" fmla="*/ 2 w 69"/>
              <a:gd name="T21" fmla="*/ 28 h 97"/>
              <a:gd name="T22" fmla="*/ 13 w 69"/>
              <a:gd name="T23" fmla="*/ 29 h 97"/>
              <a:gd name="T24" fmla="*/ 28 w 69"/>
              <a:gd name="T25" fmla="*/ 54 h 97"/>
              <a:gd name="T26" fmla="*/ 21 w 69"/>
              <a:gd name="T27" fmla="*/ 68 h 97"/>
              <a:gd name="T28" fmla="*/ 21 w 69"/>
              <a:gd name="T29" fmla="*/ 68 h 97"/>
              <a:gd name="T30" fmla="*/ 21 w 69"/>
              <a:gd name="T31" fmla="*/ 6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9" h="97">
                <a:moveTo>
                  <a:pt x="21" y="68"/>
                </a:moveTo>
                <a:cubicBezTo>
                  <a:pt x="23" y="72"/>
                  <a:pt x="33" y="71"/>
                  <a:pt x="44" y="65"/>
                </a:cubicBezTo>
                <a:cubicBezTo>
                  <a:pt x="62" y="97"/>
                  <a:pt x="62" y="97"/>
                  <a:pt x="62" y="97"/>
                </a:cubicBezTo>
                <a:cubicBezTo>
                  <a:pt x="69" y="93"/>
                  <a:pt x="69" y="93"/>
                  <a:pt x="69" y="93"/>
                </a:cubicBezTo>
                <a:cubicBezTo>
                  <a:pt x="50" y="60"/>
                  <a:pt x="50" y="60"/>
                  <a:pt x="50" y="60"/>
                </a:cubicBezTo>
                <a:cubicBezTo>
                  <a:pt x="60" y="52"/>
                  <a:pt x="67" y="44"/>
                  <a:pt x="64" y="39"/>
                </a:cubicBezTo>
                <a:cubicBezTo>
                  <a:pt x="62" y="37"/>
                  <a:pt x="57" y="37"/>
                  <a:pt x="49" y="39"/>
                </a:cubicBezTo>
                <a:cubicBezTo>
                  <a:pt x="35" y="14"/>
                  <a:pt x="35" y="14"/>
                  <a:pt x="35" y="14"/>
                </a:cubicBezTo>
                <a:cubicBezTo>
                  <a:pt x="38" y="9"/>
                  <a:pt x="41" y="6"/>
                  <a:pt x="40" y="3"/>
                </a:cubicBezTo>
                <a:cubicBezTo>
                  <a:pt x="37" y="0"/>
                  <a:pt x="27" y="1"/>
                  <a:pt x="17" y="8"/>
                </a:cubicBezTo>
                <a:cubicBezTo>
                  <a:pt x="6" y="15"/>
                  <a:pt x="0" y="23"/>
                  <a:pt x="2" y="28"/>
                </a:cubicBezTo>
                <a:cubicBezTo>
                  <a:pt x="4" y="30"/>
                  <a:pt x="7" y="30"/>
                  <a:pt x="13" y="29"/>
                </a:cubicBezTo>
                <a:cubicBezTo>
                  <a:pt x="28" y="54"/>
                  <a:pt x="28" y="54"/>
                  <a:pt x="28" y="54"/>
                </a:cubicBezTo>
                <a:cubicBezTo>
                  <a:pt x="22" y="60"/>
                  <a:pt x="19" y="65"/>
                  <a:pt x="21" y="68"/>
                </a:cubicBezTo>
                <a:close/>
                <a:moveTo>
                  <a:pt x="21" y="68"/>
                </a:moveTo>
                <a:cubicBezTo>
                  <a:pt x="21" y="68"/>
                  <a:pt x="21" y="68"/>
                  <a:pt x="21" y="6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957CE275-8B4D-E4E9-67B3-77AD9E5131F0}"/>
              </a:ext>
            </a:extLst>
          </p:cNvPr>
          <p:cNvSpPr>
            <a:spLocks noEditPoints="1"/>
          </p:cNvSpPr>
          <p:nvPr/>
        </p:nvSpPr>
        <p:spPr bwMode="auto">
          <a:xfrm>
            <a:off x="1846263" y="5227638"/>
            <a:ext cx="244475" cy="258763"/>
          </a:xfrm>
          <a:custGeom>
            <a:avLst/>
            <a:gdLst>
              <a:gd name="T0" fmla="*/ 149 w 154"/>
              <a:gd name="T1" fmla="*/ 27 h 163"/>
              <a:gd name="T2" fmla="*/ 133 w 154"/>
              <a:gd name="T3" fmla="*/ 9 h 163"/>
              <a:gd name="T4" fmla="*/ 111 w 154"/>
              <a:gd name="T5" fmla="*/ 11 h 163"/>
              <a:gd name="T6" fmla="*/ 99 w 154"/>
              <a:gd name="T7" fmla="*/ 19 h 163"/>
              <a:gd name="T8" fmla="*/ 44 w 154"/>
              <a:gd name="T9" fmla="*/ 81 h 163"/>
              <a:gd name="T10" fmla="*/ 39 w 154"/>
              <a:gd name="T11" fmla="*/ 98 h 163"/>
              <a:gd name="T12" fmla="*/ 43 w 154"/>
              <a:gd name="T13" fmla="*/ 110 h 163"/>
              <a:gd name="T14" fmla="*/ 44 w 154"/>
              <a:gd name="T15" fmla="*/ 111 h 163"/>
              <a:gd name="T16" fmla="*/ 58 w 154"/>
              <a:gd name="T17" fmla="*/ 118 h 163"/>
              <a:gd name="T18" fmla="*/ 71 w 154"/>
              <a:gd name="T19" fmla="*/ 112 h 163"/>
              <a:gd name="T20" fmla="*/ 120 w 154"/>
              <a:gd name="T21" fmla="*/ 56 h 163"/>
              <a:gd name="T22" fmla="*/ 124 w 154"/>
              <a:gd name="T23" fmla="*/ 49 h 163"/>
              <a:gd name="T24" fmla="*/ 118 w 154"/>
              <a:gd name="T25" fmla="*/ 42 h 163"/>
              <a:gd name="T26" fmla="*/ 111 w 154"/>
              <a:gd name="T27" fmla="*/ 46 h 163"/>
              <a:gd name="T28" fmla="*/ 64 w 154"/>
              <a:gd name="T29" fmla="*/ 99 h 163"/>
              <a:gd name="T30" fmla="*/ 59 w 154"/>
              <a:gd name="T31" fmla="*/ 103 h 163"/>
              <a:gd name="T32" fmla="*/ 51 w 154"/>
              <a:gd name="T33" fmla="*/ 95 h 163"/>
              <a:gd name="T34" fmla="*/ 55 w 154"/>
              <a:gd name="T35" fmla="*/ 90 h 163"/>
              <a:gd name="T36" fmla="*/ 111 w 154"/>
              <a:gd name="T37" fmla="*/ 28 h 163"/>
              <a:gd name="T38" fmla="*/ 123 w 154"/>
              <a:gd name="T39" fmla="*/ 23 h 163"/>
              <a:gd name="T40" fmla="*/ 140 w 154"/>
              <a:gd name="T41" fmla="*/ 38 h 163"/>
              <a:gd name="T42" fmla="*/ 138 w 154"/>
              <a:gd name="T43" fmla="*/ 50 h 163"/>
              <a:gd name="T44" fmla="*/ 133 w 154"/>
              <a:gd name="T45" fmla="*/ 57 h 163"/>
              <a:gd name="T46" fmla="*/ 60 w 154"/>
              <a:gd name="T47" fmla="*/ 139 h 163"/>
              <a:gd name="T48" fmla="*/ 50 w 154"/>
              <a:gd name="T49" fmla="*/ 145 h 163"/>
              <a:gd name="T50" fmla="*/ 31 w 154"/>
              <a:gd name="T51" fmla="*/ 144 h 163"/>
              <a:gd name="T52" fmla="*/ 16 w 154"/>
              <a:gd name="T53" fmla="*/ 128 h 163"/>
              <a:gd name="T54" fmla="*/ 15 w 154"/>
              <a:gd name="T55" fmla="*/ 106 h 163"/>
              <a:gd name="T56" fmla="*/ 19 w 154"/>
              <a:gd name="T57" fmla="*/ 94 h 163"/>
              <a:gd name="T58" fmla="*/ 90 w 154"/>
              <a:gd name="T59" fmla="*/ 15 h 163"/>
              <a:gd name="T60" fmla="*/ 92 w 154"/>
              <a:gd name="T61" fmla="*/ 8 h 163"/>
              <a:gd name="T62" fmla="*/ 86 w 154"/>
              <a:gd name="T63" fmla="*/ 1 h 163"/>
              <a:gd name="T64" fmla="*/ 80 w 154"/>
              <a:gd name="T65" fmla="*/ 5 h 163"/>
              <a:gd name="T66" fmla="*/ 13 w 154"/>
              <a:gd name="T67" fmla="*/ 81 h 163"/>
              <a:gd name="T68" fmla="*/ 3 w 154"/>
              <a:gd name="T69" fmla="*/ 98 h 163"/>
              <a:gd name="T70" fmla="*/ 3 w 154"/>
              <a:gd name="T71" fmla="*/ 132 h 163"/>
              <a:gd name="T72" fmla="*/ 26 w 154"/>
              <a:gd name="T73" fmla="*/ 157 h 163"/>
              <a:gd name="T74" fmla="*/ 58 w 154"/>
              <a:gd name="T75" fmla="*/ 157 h 163"/>
              <a:gd name="T76" fmla="*/ 70 w 154"/>
              <a:gd name="T77" fmla="*/ 148 h 163"/>
              <a:gd name="T78" fmla="*/ 143 w 154"/>
              <a:gd name="T79" fmla="*/ 68 h 163"/>
              <a:gd name="T80" fmla="*/ 151 w 154"/>
              <a:gd name="T81" fmla="*/ 53 h 163"/>
              <a:gd name="T82" fmla="*/ 149 w 154"/>
              <a:gd name="T83" fmla="*/ 27 h 163"/>
              <a:gd name="T84" fmla="*/ 149 w 154"/>
              <a:gd name="T85" fmla="*/ 27 h 163"/>
              <a:gd name="T86" fmla="*/ 149 w 154"/>
              <a:gd name="T87" fmla="*/ 27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4" h="163">
                <a:moveTo>
                  <a:pt x="149" y="27"/>
                </a:moveTo>
                <a:cubicBezTo>
                  <a:pt x="145" y="17"/>
                  <a:pt x="141" y="13"/>
                  <a:pt x="133" y="9"/>
                </a:cubicBezTo>
                <a:cubicBezTo>
                  <a:pt x="125" y="7"/>
                  <a:pt x="119" y="7"/>
                  <a:pt x="111" y="11"/>
                </a:cubicBezTo>
                <a:cubicBezTo>
                  <a:pt x="104" y="13"/>
                  <a:pt x="99" y="19"/>
                  <a:pt x="99" y="19"/>
                </a:cubicBezTo>
                <a:cubicBezTo>
                  <a:pt x="44" y="81"/>
                  <a:pt x="44" y="81"/>
                  <a:pt x="44" y="81"/>
                </a:cubicBezTo>
                <a:cubicBezTo>
                  <a:pt x="44" y="81"/>
                  <a:pt x="39" y="90"/>
                  <a:pt x="39" y="98"/>
                </a:cubicBezTo>
                <a:cubicBezTo>
                  <a:pt x="39" y="103"/>
                  <a:pt x="42" y="108"/>
                  <a:pt x="43" y="110"/>
                </a:cubicBezTo>
                <a:cubicBezTo>
                  <a:pt x="44" y="111"/>
                  <a:pt x="44" y="111"/>
                  <a:pt x="44" y="111"/>
                </a:cubicBezTo>
                <a:cubicBezTo>
                  <a:pt x="44" y="111"/>
                  <a:pt x="50" y="118"/>
                  <a:pt x="58" y="118"/>
                </a:cubicBezTo>
                <a:cubicBezTo>
                  <a:pt x="64" y="118"/>
                  <a:pt x="71" y="112"/>
                  <a:pt x="71" y="112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56"/>
                  <a:pt x="123" y="52"/>
                  <a:pt x="124" y="49"/>
                </a:cubicBezTo>
                <a:cubicBezTo>
                  <a:pt x="124" y="44"/>
                  <a:pt x="122" y="41"/>
                  <a:pt x="118" y="42"/>
                </a:cubicBezTo>
                <a:cubicBezTo>
                  <a:pt x="114" y="42"/>
                  <a:pt x="111" y="46"/>
                  <a:pt x="111" y="46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1" y="103"/>
                  <a:pt x="59" y="103"/>
                </a:cubicBezTo>
                <a:cubicBezTo>
                  <a:pt x="54" y="103"/>
                  <a:pt x="51" y="99"/>
                  <a:pt x="51" y="95"/>
                </a:cubicBezTo>
                <a:cubicBezTo>
                  <a:pt x="53" y="93"/>
                  <a:pt x="55" y="90"/>
                  <a:pt x="55" y="90"/>
                </a:cubicBezTo>
                <a:cubicBezTo>
                  <a:pt x="111" y="28"/>
                  <a:pt x="111" y="28"/>
                  <a:pt x="111" y="28"/>
                </a:cubicBezTo>
                <a:cubicBezTo>
                  <a:pt x="111" y="28"/>
                  <a:pt x="117" y="23"/>
                  <a:pt x="123" y="23"/>
                </a:cubicBezTo>
                <a:cubicBezTo>
                  <a:pt x="135" y="23"/>
                  <a:pt x="139" y="33"/>
                  <a:pt x="140" y="38"/>
                </a:cubicBezTo>
                <a:cubicBezTo>
                  <a:pt x="140" y="45"/>
                  <a:pt x="138" y="50"/>
                  <a:pt x="138" y="50"/>
                </a:cubicBezTo>
                <a:cubicBezTo>
                  <a:pt x="138" y="50"/>
                  <a:pt x="135" y="53"/>
                  <a:pt x="133" y="57"/>
                </a:cubicBezTo>
                <a:cubicBezTo>
                  <a:pt x="117" y="74"/>
                  <a:pt x="60" y="139"/>
                  <a:pt x="60" y="139"/>
                </a:cubicBezTo>
                <a:cubicBezTo>
                  <a:pt x="60" y="139"/>
                  <a:pt x="55" y="143"/>
                  <a:pt x="50" y="145"/>
                </a:cubicBezTo>
                <a:cubicBezTo>
                  <a:pt x="44" y="148"/>
                  <a:pt x="35" y="147"/>
                  <a:pt x="31" y="144"/>
                </a:cubicBezTo>
                <a:cubicBezTo>
                  <a:pt x="24" y="141"/>
                  <a:pt x="18" y="134"/>
                  <a:pt x="16" y="128"/>
                </a:cubicBezTo>
                <a:cubicBezTo>
                  <a:pt x="13" y="119"/>
                  <a:pt x="13" y="111"/>
                  <a:pt x="15" y="106"/>
                </a:cubicBezTo>
                <a:cubicBezTo>
                  <a:pt x="16" y="99"/>
                  <a:pt x="19" y="94"/>
                  <a:pt x="19" y="94"/>
                </a:cubicBezTo>
                <a:cubicBezTo>
                  <a:pt x="90" y="15"/>
                  <a:pt x="90" y="15"/>
                  <a:pt x="90" y="15"/>
                </a:cubicBezTo>
                <a:cubicBezTo>
                  <a:pt x="90" y="15"/>
                  <a:pt x="92" y="11"/>
                  <a:pt x="92" y="8"/>
                </a:cubicBezTo>
                <a:cubicBezTo>
                  <a:pt x="93" y="4"/>
                  <a:pt x="90" y="0"/>
                  <a:pt x="86" y="1"/>
                </a:cubicBezTo>
                <a:cubicBezTo>
                  <a:pt x="83" y="3"/>
                  <a:pt x="80" y="5"/>
                  <a:pt x="80" y="5"/>
                </a:cubicBezTo>
                <a:cubicBezTo>
                  <a:pt x="13" y="81"/>
                  <a:pt x="13" y="81"/>
                  <a:pt x="13" y="81"/>
                </a:cubicBezTo>
                <a:cubicBezTo>
                  <a:pt x="13" y="81"/>
                  <a:pt x="7" y="89"/>
                  <a:pt x="3" y="98"/>
                </a:cubicBezTo>
                <a:cubicBezTo>
                  <a:pt x="0" y="108"/>
                  <a:pt x="0" y="120"/>
                  <a:pt x="3" y="132"/>
                </a:cubicBezTo>
                <a:cubicBezTo>
                  <a:pt x="8" y="143"/>
                  <a:pt x="15" y="152"/>
                  <a:pt x="26" y="157"/>
                </a:cubicBezTo>
                <a:cubicBezTo>
                  <a:pt x="38" y="163"/>
                  <a:pt x="48" y="163"/>
                  <a:pt x="58" y="157"/>
                </a:cubicBezTo>
                <a:cubicBezTo>
                  <a:pt x="65" y="155"/>
                  <a:pt x="70" y="148"/>
                  <a:pt x="70" y="148"/>
                </a:cubicBezTo>
                <a:cubicBezTo>
                  <a:pt x="143" y="68"/>
                  <a:pt x="143" y="68"/>
                  <a:pt x="143" y="68"/>
                </a:cubicBezTo>
                <a:cubicBezTo>
                  <a:pt x="143" y="68"/>
                  <a:pt x="147" y="61"/>
                  <a:pt x="151" y="53"/>
                </a:cubicBezTo>
                <a:cubicBezTo>
                  <a:pt x="154" y="45"/>
                  <a:pt x="151" y="32"/>
                  <a:pt x="149" y="27"/>
                </a:cubicBezTo>
                <a:close/>
                <a:moveTo>
                  <a:pt x="149" y="27"/>
                </a:moveTo>
                <a:cubicBezTo>
                  <a:pt x="149" y="27"/>
                  <a:pt x="149" y="27"/>
                  <a:pt x="149" y="2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98C43631-5BBE-ACEF-5457-88075DF0C90E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2493963"/>
            <a:ext cx="254000" cy="217488"/>
          </a:xfrm>
          <a:custGeom>
            <a:avLst/>
            <a:gdLst>
              <a:gd name="T0" fmla="*/ 153 w 160"/>
              <a:gd name="T1" fmla="*/ 16 h 137"/>
              <a:gd name="T2" fmla="*/ 52 w 160"/>
              <a:gd name="T3" fmla="*/ 16 h 137"/>
              <a:gd name="T4" fmla="*/ 52 w 160"/>
              <a:gd name="T5" fmla="*/ 4 h 137"/>
              <a:gd name="T6" fmla="*/ 48 w 160"/>
              <a:gd name="T7" fmla="*/ 0 h 137"/>
              <a:gd name="T8" fmla="*/ 20 w 160"/>
              <a:gd name="T9" fmla="*/ 0 h 137"/>
              <a:gd name="T10" fmla="*/ 16 w 160"/>
              <a:gd name="T11" fmla="*/ 4 h 137"/>
              <a:gd name="T12" fmla="*/ 16 w 160"/>
              <a:gd name="T13" fmla="*/ 16 h 137"/>
              <a:gd name="T14" fmla="*/ 8 w 160"/>
              <a:gd name="T15" fmla="*/ 16 h 137"/>
              <a:gd name="T16" fmla="*/ 0 w 160"/>
              <a:gd name="T17" fmla="*/ 24 h 137"/>
              <a:gd name="T18" fmla="*/ 0 w 160"/>
              <a:gd name="T19" fmla="*/ 130 h 137"/>
              <a:gd name="T20" fmla="*/ 8 w 160"/>
              <a:gd name="T21" fmla="*/ 137 h 137"/>
              <a:gd name="T22" fmla="*/ 153 w 160"/>
              <a:gd name="T23" fmla="*/ 137 h 137"/>
              <a:gd name="T24" fmla="*/ 160 w 160"/>
              <a:gd name="T25" fmla="*/ 130 h 137"/>
              <a:gd name="T26" fmla="*/ 160 w 160"/>
              <a:gd name="T27" fmla="*/ 24 h 137"/>
              <a:gd name="T28" fmla="*/ 153 w 160"/>
              <a:gd name="T29" fmla="*/ 16 h 137"/>
              <a:gd name="T30" fmla="*/ 23 w 160"/>
              <a:gd name="T31" fmla="*/ 7 h 137"/>
              <a:gd name="T32" fmla="*/ 45 w 160"/>
              <a:gd name="T33" fmla="*/ 7 h 137"/>
              <a:gd name="T34" fmla="*/ 45 w 160"/>
              <a:gd name="T35" fmla="*/ 16 h 137"/>
              <a:gd name="T36" fmla="*/ 23 w 160"/>
              <a:gd name="T37" fmla="*/ 16 h 137"/>
              <a:gd name="T38" fmla="*/ 23 w 160"/>
              <a:gd name="T39" fmla="*/ 7 h 137"/>
              <a:gd name="T40" fmla="*/ 23 w 160"/>
              <a:gd name="T41" fmla="*/ 7 h 137"/>
              <a:gd name="T42" fmla="*/ 146 w 160"/>
              <a:gd name="T43" fmla="*/ 122 h 137"/>
              <a:gd name="T44" fmla="*/ 14 w 160"/>
              <a:gd name="T45" fmla="*/ 122 h 137"/>
              <a:gd name="T46" fmla="*/ 14 w 160"/>
              <a:gd name="T47" fmla="*/ 31 h 137"/>
              <a:gd name="T48" fmla="*/ 146 w 160"/>
              <a:gd name="T49" fmla="*/ 31 h 137"/>
              <a:gd name="T50" fmla="*/ 146 w 160"/>
              <a:gd name="T51" fmla="*/ 122 h 137"/>
              <a:gd name="T52" fmla="*/ 146 w 160"/>
              <a:gd name="T53" fmla="*/ 122 h 137"/>
              <a:gd name="T54" fmla="*/ 81 w 160"/>
              <a:gd name="T55" fmla="*/ 106 h 137"/>
              <a:gd name="T56" fmla="*/ 109 w 160"/>
              <a:gd name="T57" fmla="*/ 75 h 137"/>
              <a:gd name="T58" fmla="*/ 81 w 160"/>
              <a:gd name="T59" fmla="*/ 45 h 137"/>
              <a:gd name="T60" fmla="*/ 52 w 160"/>
              <a:gd name="T61" fmla="*/ 75 h 137"/>
              <a:gd name="T62" fmla="*/ 81 w 160"/>
              <a:gd name="T63" fmla="*/ 106 h 137"/>
              <a:gd name="T64" fmla="*/ 81 w 160"/>
              <a:gd name="T65" fmla="*/ 60 h 137"/>
              <a:gd name="T66" fmla="*/ 95 w 160"/>
              <a:gd name="T67" fmla="*/ 75 h 137"/>
              <a:gd name="T68" fmla="*/ 81 w 160"/>
              <a:gd name="T69" fmla="*/ 90 h 137"/>
              <a:gd name="T70" fmla="*/ 66 w 160"/>
              <a:gd name="T71" fmla="*/ 75 h 137"/>
              <a:gd name="T72" fmla="*/ 81 w 160"/>
              <a:gd name="T73" fmla="*/ 60 h 137"/>
              <a:gd name="T74" fmla="*/ 118 w 160"/>
              <a:gd name="T75" fmla="*/ 62 h 137"/>
              <a:gd name="T76" fmla="*/ 136 w 160"/>
              <a:gd name="T77" fmla="*/ 62 h 137"/>
              <a:gd name="T78" fmla="*/ 140 w 160"/>
              <a:gd name="T79" fmla="*/ 58 h 137"/>
              <a:gd name="T80" fmla="*/ 140 w 160"/>
              <a:gd name="T81" fmla="*/ 42 h 137"/>
              <a:gd name="T82" fmla="*/ 136 w 160"/>
              <a:gd name="T83" fmla="*/ 38 h 137"/>
              <a:gd name="T84" fmla="*/ 118 w 160"/>
              <a:gd name="T85" fmla="*/ 38 h 137"/>
              <a:gd name="T86" fmla="*/ 114 w 160"/>
              <a:gd name="T87" fmla="*/ 42 h 137"/>
              <a:gd name="T88" fmla="*/ 114 w 160"/>
              <a:gd name="T89" fmla="*/ 58 h 137"/>
              <a:gd name="T90" fmla="*/ 118 w 160"/>
              <a:gd name="T91" fmla="*/ 62 h 137"/>
              <a:gd name="T92" fmla="*/ 122 w 160"/>
              <a:gd name="T93" fmla="*/ 46 h 137"/>
              <a:gd name="T94" fmla="*/ 132 w 160"/>
              <a:gd name="T95" fmla="*/ 46 h 137"/>
              <a:gd name="T96" fmla="*/ 132 w 160"/>
              <a:gd name="T97" fmla="*/ 56 h 137"/>
              <a:gd name="T98" fmla="*/ 122 w 160"/>
              <a:gd name="T99" fmla="*/ 56 h 137"/>
              <a:gd name="T100" fmla="*/ 122 w 160"/>
              <a:gd name="T101" fmla="*/ 46 h 137"/>
              <a:gd name="T102" fmla="*/ 122 w 160"/>
              <a:gd name="T103" fmla="*/ 46 h 137"/>
              <a:gd name="T104" fmla="*/ 122 w 160"/>
              <a:gd name="T105" fmla="*/ 46 h 137"/>
              <a:gd name="T106" fmla="*/ 122 w 160"/>
              <a:gd name="T107" fmla="*/ 46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37">
                <a:moveTo>
                  <a:pt x="153" y="16"/>
                </a:moveTo>
                <a:cubicBezTo>
                  <a:pt x="52" y="16"/>
                  <a:pt x="52" y="16"/>
                  <a:pt x="52" y="16"/>
                </a:cubicBezTo>
                <a:cubicBezTo>
                  <a:pt x="52" y="4"/>
                  <a:pt x="52" y="4"/>
                  <a:pt x="52" y="4"/>
                </a:cubicBezTo>
                <a:cubicBezTo>
                  <a:pt x="52" y="1"/>
                  <a:pt x="50" y="0"/>
                  <a:pt x="48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6" y="1"/>
                  <a:pt x="16" y="4"/>
                </a:cubicBezTo>
                <a:cubicBezTo>
                  <a:pt x="16" y="16"/>
                  <a:pt x="16" y="16"/>
                  <a:pt x="16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4" y="16"/>
                  <a:pt x="0" y="20"/>
                  <a:pt x="0" y="24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134"/>
                  <a:pt x="4" y="137"/>
                  <a:pt x="8" y="137"/>
                </a:cubicBezTo>
                <a:cubicBezTo>
                  <a:pt x="153" y="137"/>
                  <a:pt x="153" y="137"/>
                  <a:pt x="153" y="137"/>
                </a:cubicBezTo>
                <a:cubicBezTo>
                  <a:pt x="158" y="137"/>
                  <a:pt x="160" y="134"/>
                  <a:pt x="160" y="130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0" y="20"/>
                  <a:pt x="158" y="16"/>
                  <a:pt x="153" y="16"/>
                </a:cubicBezTo>
                <a:close/>
                <a:moveTo>
                  <a:pt x="23" y="7"/>
                </a:moveTo>
                <a:cubicBezTo>
                  <a:pt x="45" y="7"/>
                  <a:pt x="45" y="7"/>
                  <a:pt x="45" y="7"/>
                </a:cubicBezTo>
                <a:cubicBezTo>
                  <a:pt x="45" y="16"/>
                  <a:pt x="45" y="16"/>
                  <a:pt x="45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7"/>
                  <a:pt x="23" y="7"/>
                  <a:pt x="23" y="7"/>
                </a:cubicBezTo>
                <a:close/>
                <a:moveTo>
                  <a:pt x="146" y="122"/>
                </a:moveTo>
                <a:cubicBezTo>
                  <a:pt x="14" y="122"/>
                  <a:pt x="14" y="122"/>
                  <a:pt x="14" y="122"/>
                </a:cubicBezTo>
                <a:cubicBezTo>
                  <a:pt x="14" y="31"/>
                  <a:pt x="14" y="31"/>
                  <a:pt x="14" y="31"/>
                </a:cubicBezTo>
                <a:cubicBezTo>
                  <a:pt x="146" y="31"/>
                  <a:pt x="146" y="31"/>
                  <a:pt x="146" y="31"/>
                </a:cubicBezTo>
                <a:cubicBezTo>
                  <a:pt x="146" y="122"/>
                  <a:pt x="146" y="122"/>
                  <a:pt x="146" y="122"/>
                </a:cubicBezTo>
                <a:cubicBezTo>
                  <a:pt x="146" y="122"/>
                  <a:pt x="146" y="122"/>
                  <a:pt x="146" y="122"/>
                </a:cubicBezTo>
                <a:close/>
                <a:moveTo>
                  <a:pt x="81" y="106"/>
                </a:moveTo>
                <a:cubicBezTo>
                  <a:pt x="96" y="106"/>
                  <a:pt x="109" y="92"/>
                  <a:pt x="109" y="75"/>
                </a:cubicBezTo>
                <a:cubicBezTo>
                  <a:pt x="109" y="58"/>
                  <a:pt x="96" y="45"/>
                  <a:pt x="81" y="45"/>
                </a:cubicBezTo>
                <a:cubicBezTo>
                  <a:pt x="64" y="45"/>
                  <a:pt x="52" y="58"/>
                  <a:pt x="52" y="75"/>
                </a:cubicBezTo>
                <a:cubicBezTo>
                  <a:pt x="52" y="92"/>
                  <a:pt x="64" y="106"/>
                  <a:pt x="81" y="106"/>
                </a:cubicBezTo>
                <a:close/>
                <a:moveTo>
                  <a:pt x="81" y="60"/>
                </a:moveTo>
                <a:cubicBezTo>
                  <a:pt x="89" y="60"/>
                  <a:pt x="95" y="66"/>
                  <a:pt x="95" y="75"/>
                </a:cubicBezTo>
                <a:cubicBezTo>
                  <a:pt x="95" y="83"/>
                  <a:pt x="89" y="90"/>
                  <a:pt x="81" y="90"/>
                </a:cubicBezTo>
                <a:cubicBezTo>
                  <a:pt x="72" y="90"/>
                  <a:pt x="66" y="83"/>
                  <a:pt x="66" y="75"/>
                </a:cubicBezTo>
                <a:cubicBezTo>
                  <a:pt x="66" y="66"/>
                  <a:pt x="72" y="60"/>
                  <a:pt x="81" y="60"/>
                </a:cubicBezTo>
                <a:close/>
                <a:moveTo>
                  <a:pt x="118" y="62"/>
                </a:moveTo>
                <a:cubicBezTo>
                  <a:pt x="136" y="62"/>
                  <a:pt x="136" y="62"/>
                  <a:pt x="136" y="62"/>
                </a:cubicBezTo>
                <a:cubicBezTo>
                  <a:pt x="139" y="62"/>
                  <a:pt x="140" y="61"/>
                  <a:pt x="140" y="58"/>
                </a:cubicBezTo>
                <a:cubicBezTo>
                  <a:pt x="140" y="42"/>
                  <a:pt x="140" y="42"/>
                  <a:pt x="140" y="42"/>
                </a:cubicBezTo>
                <a:cubicBezTo>
                  <a:pt x="140" y="39"/>
                  <a:pt x="139" y="38"/>
                  <a:pt x="136" y="38"/>
                </a:cubicBezTo>
                <a:cubicBezTo>
                  <a:pt x="118" y="38"/>
                  <a:pt x="118" y="38"/>
                  <a:pt x="118" y="38"/>
                </a:cubicBezTo>
                <a:cubicBezTo>
                  <a:pt x="117" y="38"/>
                  <a:pt x="114" y="39"/>
                  <a:pt x="114" y="42"/>
                </a:cubicBezTo>
                <a:cubicBezTo>
                  <a:pt x="114" y="58"/>
                  <a:pt x="114" y="58"/>
                  <a:pt x="114" y="58"/>
                </a:cubicBezTo>
                <a:cubicBezTo>
                  <a:pt x="114" y="61"/>
                  <a:pt x="117" y="62"/>
                  <a:pt x="118" y="62"/>
                </a:cubicBezTo>
                <a:close/>
                <a:moveTo>
                  <a:pt x="122" y="46"/>
                </a:moveTo>
                <a:cubicBezTo>
                  <a:pt x="132" y="46"/>
                  <a:pt x="132" y="46"/>
                  <a:pt x="132" y="46"/>
                </a:cubicBezTo>
                <a:cubicBezTo>
                  <a:pt x="132" y="56"/>
                  <a:pt x="132" y="56"/>
                  <a:pt x="132" y="56"/>
                </a:cubicBezTo>
                <a:cubicBezTo>
                  <a:pt x="122" y="56"/>
                  <a:pt x="122" y="56"/>
                  <a:pt x="122" y="56"/>
                </a:cubicBezTo>
                <a:cubicBezTo>
                  <a:pt x="122" y="46"/>
                  <a:pt x="122" y="46"/>
                  <a:pt x="122" y="46"/>
                </a:cubicBezTo>
                <a:cubicBezTo>
                  <a:pt x="122" y="46"/>
                  <a:pt x="122" y="46"/>
                  <a:pt x="122" y="46"/>
                </a:cubicBezTo>
                <a:close/>
                <a:moveTo>
                  <a:pt x="122" y="46"/>
                </a:moveTo>
                <a:cubicBezTo>
                  <a:pt x="122" y="46"/>
                  <a:pt x="122" y="46"/>
                  <a:pt x="122" y="4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D5967A89-7317-E55C-A505-E0ECA0F80292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3584576"/>
            <a:ext cx="254000" cy="238125"/>
          </a:xfrm>
          <a:custGeom>
            <a:avLst/>
            <a:gdLst>
              <a:gd name="T0" fmla="*/ 52 w 160"/>
              <a:gd name="T1" fmla="*/ 150 h 150"/>
              <a:gd name="T2" fmla="*/ 107 w 160"/>
              <a:gd name="T3" fmla="*/ 150 h 150"/>
              <a:gd name="T4" fmla="*/ 107 w 160"/>
              <a:gd name="T5" fmla="*/ 136 h 150"/>
              <a:gd name="T6" fmla="*/ 52 w 160"/>
              <a:gd name="T7" fmla="*/ 136 h 150"/>
              <a:gd name="T8" fmla="*/ 52 w 160"/>
              <a:gd name="T9" fmla="*/ 150 h 150"/>
              <a:gd name="T10" fmla="*/ 0 w 160"/>
              <a:gd name="T11" fmla="*/ 0 h 150"/>
              <a:gd name="T12" fmla="*/ 0 w 160"/>
              <a:gd name="T13" fmla="*/ 130 h 150"/>
              <a:gd name="T14" fmla="*/ 160 w 160"/>
              <a:gd name="T15" fmla="*/ 130 h 150"/>
              <a:gd name="T16" fmla="*/ 160 w 160"/>
              <a:gd name="T17" fmla="*/ 0 h 150"/>
              <a:gd name="T18" fmla="*/ 0 w 160"/>
              <a:gd name="T19" fmla="*/ 0 h 150"/>
              <a:gd name="T20" fmla="*/ 138 w 160"/>
              <a:gd name="T21" fmla="*/ 122 h 150"/>
              <a:gd name="T22" fmla="*/ 133 w 160"/>
              <a:gd name="T23" fmla="*/ 116 h 150"/>
              <a:gd name="T24" fmla="*/ 138 w 160"/>
              <a:gd name="T25" fmla="*/ 112 h 150"/>
              <a:gd name="T26" fmla="*/ 144 w 160"/>
              <a:gd name="T27" fmla="*/ 116 h 150"/>
              <a:gd name="T28" fmla="*/ 138 w 160"/>
              <a:gd name="T29" fmla="*/ 122 h 150"/>
              <a:gd name="T30" fmla="*/ 147 w 160"/>
              <a:gd name="T31" fmla="*/ 103 h 150"/>
              <a:gd name="T32" fmla="*/ 12 w 160"/>
              <a:gd name="T33" fmla="*/ 103 h 150"/>
              <a:gd name="T34" fmla="*/ 12 w 160"/>
              <a:gd name="T35" fmla="*/ 11 h 150"/>
              <a:gd name="T36" fmla="*/ 147 w 160"/>
              <a:gd name="T37" fmla="*/ 11 h 150"/>
              <a:gd name="T38" fmla="*/ 147 w 160"/>
              <a:gd name="T39" fmla="*/ 103 h 150"/>
              <a:gd name="T40" fmla="*/ 27 w 160"/>
              <a:gd name="T41" fmla="*/ 56 h 150"/>
              <a:gd name="T42" fmla="*/ 28 w 160"/>
              <a:gd name="T43" fmla="*/ 55 h 150"/>
              <a:gd name="T44" fmla="*/ 49 w 160"/>
              <a:gd name="T45" fmla="*/ 70 h 150"/>
              <a:gd name="T46" fmla="*/ 58 w 160"/>
              <a:gd name="T47" fmla="*/ 76 h 150"/>
              <a:gd name="T48" fmla="*/ 66 w 160"/>
              <a:gd name="T49" fmla="*/ 68 h 150"/>
              <a:gd name="T50" fmla="*/ 103 w 160"/>
              <a:gd name="T51" fmla="*/ 46 h 150"/>
              <a:gd name="T52" fmla="*/ 107 w 160"/>
              <a:gd name="T53" fmla="*/ 46 h 150"/>
              <a:gd name="T54" fmla="*/ 110 w 160"/>
              <a:gd name="T55" fmla="*/ 46 h 150"/>
              <a:gd name="T56" fmla="*/ 124 w 160"/>
              <a:gd name="T57" fmla="*/ 52 h 150"/>
              <a:gd name="T58" fmla="*/ 133 w 160"/>
              <a:gd name="T59" fmla="*/ 61 h 150"/>
              <a:gd name="T60" fmla="*/ 143 w 160"/>
              <a:gd name="T61" fmla="*/ 52 h 150"/>
              <a:gd name="T62" fmla="*/ 133 w 160"/>
              <a:gd name="T63" fmla="*/ 41 h 150"/>
              <a:gd name="T64" fmla="*/ 129 w 160"/>
              <a:gd name="T65" fmla="*/ 44 h 150"/>
              <a:gd name="T66" fmla="*/ 116 w 160"/>
              <a:gd name="T67" fmla="*/ 38 h 150"/>
              <a:gd name="T68" fmla="*/ 117 w 160"/>
              <a:gd name="T69" fmla="*/ 37 h 150"/>
              <a:gd name="T70" fmla="*/ 107 w 160"/>
              <a:gd name="T71" fmla="*/ 28 h 150"/>
              <a:gd name="T72" fmla="*/ 99 w 160"/>
              <a:gd name="T73" fmla="*/ 37 h 150"/>
              <a:gd name="T74" fmla="*/ 62 w 160"/>
              <a:gd name="T75" fmla="*/ 59 h 150"/>
              <a:gd name="T76" fmla="*/ 58 w 160"/>
              <a:gd name="T77" fmla="*/ 58 h 150"/>
              <a:gd name="T78" fmla="*/ 51 w 160"/>
              <a:gd name="T79" fmla="*/ 59 h 150"/>
              <a:gd name="T80" fmla="*/ 35 w 160"/>
              <a:gd name="T81" fmla="*/ 50 h 150"/>
              <a:gd name="T82" fmla="*/ 37 w 160"/>
              <a:gd name="T83" fmla="*/ 46 h 150"/>
              <a:gd name="T84" fmla="*/ 27 w 160"/>
              <a:gd name="T85" fmla="*/ 37 h 150"/>
              <a:gd name="T86" fmla="*/ 18 w 160"/>
              <a:gd name="T87" fmla="*/ 46 h 150"/>
              <a:gd name="T88" fmla="*/ 27 w 160"/>
              <a:gd name="T89" fmla="*/ 56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50">
                <a:moveTo>
                  <a:pt x="52" y="150"/>
                </a:moveTo>
                <a:cubicBezTo>
                  <a:pt x="107" y="150"/>
                  <a:pt x="107" y="150"/>
                  <a:pt x="107" y="150"/>
                </a:cubicBezTo>
                <a:cubicBezTo>
                  <a:pt x="107" y="136"/>
                  <a:pt x="107" y="136"/>
                  <a:pt x="107" y="136"/>
                </a:cubicBezTo>
                <a:cubicBezTo>
                  <a:pt x="52" y="136"/>
                  <a:pt x="52" y="136"/>
                  <a:pt x="52" y="136"/>
                </a:cubicBezTo>
                <a:lnTo>
                  <a:pt x="52" y="150"/>
                </a:lnTo>
                <a:close/>
                <a:moveTo>
                  <a:pt x="0" y="0"/>
                </a:moveTo>
                <a:cubicBezTo>
                  <a:pt x="0" y="130"/>
                  <a:pt x="0" y="130"/>
                  <a:pt x="0" y="130"/>
                </a:cubicBezTo>
                <a:cubicBezTo>
                  <a:pt x="160" y="130"/>
                  <a:pt x="160" y="130"/>
                  <a:pt x="160" y="130"/>
                </a:cubicBezTo>
                <a:cubicBezTo>
                  <a:pt x="160" y="0"/>
                  <a:pt x="160" y="0"/>
                  <a:pt x="160" y="0"/>
                </a:cubicBezTo>
                <a:lnTo>
                  <a:pt x="0" y="0"/>
                </a:lnTo>
                <a:close/>
                <a:moveTo>
                  <a:pt x="138" y="122"/>
                </a:moveTo>
                <a:cubicBezTo>
                  <a:pt x="136" y="122"/>
                  <a:pt x="133" y="119"/>
                  <a:pt x="133" y="116"/>
                </a:cubicBezTo>
                <a:cubicBezTo>
                  <a:pt x="133" y="113"/>
                  <a:pt x="136" y="112"/>
                  <a:pt x="138" y="112"/>
                </a:cubicBezTo>
                <a:cubicBezTo>
                  <a:pt x="141" y="112"/>
                  <a:pt x="144" y="113"/>
                  <a:pt x="144" y="116"/>
                </a:cubicBezTo>
                <a:cubicBezTo>
                  <a:pt x="144" y="119"/>
                  <a:pt x="141" y="122"/>
                  <a:pt x="138" y="122"/>
                </a:cubicBezTo>
                <a:close/>
                <a:moveTo>
                  <a:pt x="147" y="103"/>
                </a:moveTo>
                <a:cubicBezTo>
                  <a:pt x="12" y="103"/>
                  <a:pt x="12" y="103"/>
                  <a:pt x="12" y="103"/>
                </a:cubicBezTo>
                <a:cubicBezTo>
                  <a:pt x="12" y="11"/>
                  <a:pt x="12" y="11"/>
                  <a:pt x="12" y="11"/>
                </a:cubicBezTo>
                <a:cubicBezTo>
                  <a:pt x="147" y="11"/>
                  <a:pt x="147" y="11"/>
                  <a:pt x="147" y="11"/>
                </a:cubicBezTo>
                <a:lnTo>
                  <a:pt x="147" y="103"/>
                </a:lnTo>
                <a:close/>
                <a:moveTo>
                  <a:pt x="27" y="56"/>
                </a:moveTo>
                <a:cubicBezTo>
                  <a:pt x="28" y="55"/>
                  <a:pt x="28" y="55"/>
                  <a:pt x="28" y="55"/>
                </a:cubicBezTo>
                <a:cubicBezTo>
                  <a:pt x="49" y="70"/>
                  <a:pt x="49" y="70"/>
                  <a:pt x="49" y="70"/>
                </a:cubicBezTo>
                <a:cubicBezTo>
                  <a:pt x="49" y="73"/>
                  <a:pt x="54" y="76"/>
                  <a:pt x="58" y="76"/>
                </a:cubicBezTo>
                <a:cubicBezTo>
                  <a:pt x="62" y="76"/>
                  <a:pt x="66" y="73"/>
                  <a:pt x="66" y="68"/>
                </a:cubicBezTo>
                <a:cubicBezTo>
                  <a:pt x="78" y="61"/>
                  <a:pt x="97" y="49"/>
                  <a:pt x="103" y="46"/>
                </a:cubicBezTo>
                <a:cubicBezTo>
                  <a:pt x="107" y="46"/>
                  <a:pt x="107" y="46"/>
                  <a:pt x="107" y="46"/>
                </a:cubicBezTo>
                <a:cubicBezTo>
                  <a:pt x="109" y="46"/>
                  <a:pt x="109" y="46"/>
                  <a:pt x="110" y="46"/>
                </a:cubicBezTo>
                <a:cubicBezTo>
                  <a:pt x="114" y="47"/>
                  <a:pt x="119" y="50"/>
                  <a:pt x="124" y="52"/>
                </a:cubicBezTo>
                <a:cubicBezTo>
                  <a:pt x="124" y="58"/>
                  <a:pt x="129" y="61"/>
                  <a:pt x="133" y="61"/>
                </a:cubicBezTo>
                <a:cubicBezTo>
                  <a:pt x="138" y="61"/>
                  <a:pt x="143" y="56"/>
                  <a:pt x="143" y="52"/>
                </a:cubicBezTo>
                <a:cubicBezTo>
                  <a:pt x="143" y="46"/>
                  <a:pt x="138" y="41"/>
                  <a:pt x="133" y="41"/>
                </a:cubicBezTo>
                <a:cubicBezTo>
                  <a:pt x="131" y="41"/>
                  <a:pt x="130" y="43"/>
                  <a:pt x="129" y="44"/>
                </a:cubicBezTo>
                <a:cubicBezTo>
                  <a:pt x="116" y="38"/>
                  <a:pt x="116" y="38"/>
                  <a:pt x="116" y="38"/>
                </a:cubicBezTo>
                <a:cubicBezTo>
                  <a:pt x="117" y="37"/>
                  <a:pt x="117" y="37"/>
                  <a:pt x="117" y="37"/>
                </a:cubicBezTo>
                <a:cubicBezTo>
                  <a:pt x="117" y="31"/>
                  <a:pt x="113" y="28"/>
                  <a:pt x="107" y="28"/>
                </a:cubicBezTo>
                <a:cubicBezTo>
                  <a:pt x="103" y="28"/>
                  <a:pt x="99" y="31"/>
                  <a:pt x="99" y="37"/>
                </a:cubicBezTo>
                <a:cubicBezTo>
                  <a:pt x="89" y="43"/>
                  <a:pt x="72" y="53"/>
                  <a:pt x="62" y="59"/>
                </a:cubicBezTo>
                <a:cubicBezTo>
                  <a:pt x="61" y="58"/>
                  <a:pt x="59" y="58"/>
                  <a:pt x="58" y="58"/>
                </a:cubicBezTo>
                <a:cubicBezTo>
                  <a:pt x="55" y="58"/>
                  <a:pt x="54" y="58"/>
                  <a:pt x="51" y="59"/>
                </a:cubicBezTo>
                <a:cubicBezTo>
                  <a:pt x="47" y="56"/>
                  <a:pt x="41" y="53"/>
                  <a:pt x="35" y="50"/>
                </a:cubicBezTo>
                <a:cubicBezTo>
                  <a:pt x="35" y="49"/>
                  <a:pt x="37" y="47"/>
                  <a:pt x="37" y="46"/>
                </a:cubicBezTo>
                <a:cubicBezTo>
                  <a:pt x="37" y="41"/>
                  <a:pt x="32" y="37"/>
                  <a:pt x="27" y="37"/>
                </a:cubicBezTo>
                <a:cubicBezTo>
                  <a:pt x="22" y="37"/>
                  <a:pt x="18" y="41"/>
                  <a:pt x="18" y="46"/>
                </a:cubicBezTo>
                <a:cubicBezTo>
                  <a:pt x="18" y="52"/>
                  <a:pt x="22" y="56"/>
                  <a:pt x="27" y="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292C946D-E6D3-0BE0-E5F0-7AC95DAD288E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1962151"/>
            <a:ext cx="254000" cy="173038"/>
          </a:xfrm>
          <a:custGeom>
            <a:avLst/>
            <a:gdLst>
              <a:gd name="T0" fmla="*/ 17 w 160"/>
              <a:gd name="T1" fmla="*/ 90 h 109"/>
              <a:gd name="T2" fmla="*/ 51 w 160"/>
              <a:gd name="T3" fmla="*/ 90 h 109"/>
              <a:gd name="T4" fmla="*/ 34 w 160"/>
              <a:gd name="T5" fmla="*/ 99 h 109"/>
              <a:gd name="T6" fmla="*/ 34 w 160"/>
              <a:gd name="T7" fmla="*/ 82 h 109"/>
              <a:gd name="T8" fmla="*/ 34 w 160"/>
              <a:gd name="T9" fmla="*/ 99 h 109"/>
              <a:gd name="T10" fmla="*/ 106 w 160"/>
              <a:gd name="T11" fmla="*/ 90 h 109"/>
              <a:gd name="T12" fmla="*/ 142 w 160"/>
              <a:gd name="T13" fmla="*/ 90 h 109"/>
              <a:gd name="T14" fmla="*/ 124 w 160"/>
              <a:gd name="T15" fmla="*/ 99 h 109"/>
              <a:gd name="T16" fmla="*/ 124 w 160"/>
              <a:gd name="T17" fmla="*/ 82 h 109"/>
              <a:gd name="T18" fmla="*/ 124 w 160"/>
              <a:gd name="T19" fmla="*/ 99 h 109"/>
              <a:gd name="T20" fmla="*/ 153 w 160"/>
              <a:gd name="T21" fmla="*/ 71 h 109"/>
              <a:gd name="T22" fmla="*/ 148 w 160"/>
              <a:gd name="T23" fmla="*/ 19 h 109"/>
              <a:gd name="T24" fmla="*/ 58 w 160"/>
              <a:gd name="T25" fmla="*/ 21 h 109"/>
              <a:gd name="T26" fmla="*/ 12 w 160"/>
              <a:gd name="T27" fmla="*/ 46 h 109"/>
              <a:gd name="T28" fmla="*/ 7 w 160"/>
              <a:gd name="T29" fmla="*/ 71 h 109"/>
              <a:gd name="T30" fmla="*/ 0 w 160"/>
              <a:gd name="T31" fmla="*/ 77 h 109"/>
              <a:gd name="T32" fmla="*/ 4 w 160"/>
              <a:gd name="T33" fmla="*/ 86 h 109"/>
              <a:gd name="T34" fmla="*/ 12 w 160"/>
              <a:gd name="T35" fmla="*/ 84 h 109"/>
              <a:gd name="T36" fmla="*/ 15 w 160"/>
              <a:gd name="T37" fmla="*/ 78 h 109"/>
              <a:gd name="T38" fmla="*/ 18 w 160"/>
              <a:gd name="T39" fmla="*/ 73 h 109"/>
              <a:gd name="T40" fmla="*/ 34 w 160"/>
              <a:gd name="T41" fmla="*/ 66 h 109"/>
              <a:gd name="T42" fmla="*/ 57 w 160"/>
              <a:gd name="T43" fmla="*/ 86 h 109"/>
              <a:gd name="T44" fmla="*/ 102 w 160"/>
              <a:gd name="T45" fmla="*/ 87 h 109"/>
              <a:gd name="T46" fmla="*/ 110 w 160"/>
              <a:gd name="T47" fmla="*/ 72 h 109"/>
              <a:gd name="T48" fmla="*/ 139 w 160"/>
              <a:gd name="T49" fmla="*/ 72 h 109"/>
              <a:gd name="T50" fmla="*/ 147 w 160"/>
              <a:gd name="T51" fmla="*/ 87 h 109"/>
              <a:gd name="T52" fmla="*/ 160 w 160"/>
              <a:gd name="T53" fmla="*/ 82 h 109"/>
              <a:gd name="T54" fmla="*/ 155 w 160"/>
              <a:gd name="T55" fmla="*/ 71 h 109"/>
              <a:gd name="T56" fmla="*/ 76 w 160"/>
              <a:gd name="T57" fmla="*/ 47 h 109"/>
              <a:gd name="T58" fmla="*/ 54 w 160"/>
              <a:gd name="T59" fmla="*/ 43 h 109"/>
              <a:gd name="T60" fmla="*/ 66 w 160"/>
              <a:gd name="T61" fmla="*/ 26 h 109"/>
              <a:gd name="T62" fmla="*/ 80 w 160"/>
              <a:gd name="T63" fmla="*/ 32 h 109"/>
              <a:gd name="T64" fmla="*/ 143 w 160"/>
              <a:gd name="T65" fmla="*/ 43 h 109"/>
              <a:gd name="T66" fmla="*/ 96 w 160"/>
              <a:gd name="T67" fmla="*/ 46 h 109"/>
              <a:gd name="T68" fmla="*/ 92 w 160"/>
              <a:gd name="T69" fmla="*/ 32 h 109"/>
              <a:gd name="T70" fmla="*/ 96 w 160"/>
              <a:gd name="T71" fmla="*/ 27 h 109"/>
              <a:gd name="T72" fmla="*/ 142 w 160"/>
              <a:gd name="T73" fmla="*/ 28 h 109"/>
              <a:gd name="T74" fmla="*/ 143 w 160"/>
              <a:gd name="T75" fmla="*/ 43 h 109"/>
              <a:gd name="T76" fmla="*/ 143 w 160"/>
              <a:gd name="T77" fmla="*/ 14 h 109"/>
              <a:gd name="T78" fmla="*/ 143 w 160"/>
              <a:gd name="T79" fmla="*/ 0 h 109"/>
              <a:gd name="T80" fmla="*/ 66 w 160"/>
              <a:gd name="T81" fmla="*/ 8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09">
                <a:moveTo>
                  <a:pt x="34" y="72"/>
                </a:moveTo>
                <a:cubicBezTo>
                  <a:pt x="25" y="72"/>
                  <a:pt x="17" y="80"/>
                  <a:pt x="17" y="90"/>
                </a:cubicBezTo>
                <a:cubicBezTo>
                  <a:pt x="17" y="101"/>
                  <a:pt x="25" y="109"/>
                  <a:pt x="34" y="109"/>
                </a:cubicBezTo>
                <a:cubicBezTo>
                  <a:pt x="44" y="109"/>
                  <a:pt x="51" y="101"/>
                  <a:pt x="51" y="90"/>
                </a:cubicBezTo>
                <a:cubicBezTo>
                  <a:pt x="51" y="80"/>
                  <a:pt x="44" y="72"/>
                  <a:pt x="34" y="72"/>
                </a:cubicBezTo>
                <a:close/>
                <a:moveTo>
                  <a:pt x="34" y="99"/>
                </a:moveTo>
                <a:cubicBezTo>
                  <a:pt x="30" y="99"/>
                  <a:pt x="26" y="95"/>
                  <a:pt x="26" y="90"/>
                </a:cubicBezTo>
                <a:cubicBezTo>
                  <a:pt x="26" y="86"/>
                  <a:pt x="30" y="82"/>
                  <a:pt x="34" y="82"/>
                </a:cubicBezTo>
                <a:cubicBezTo>
                  <a:pt x="39" y="82"/>
                  <a:pt x="43" y="86"/>
                  <a:pt x="43" y="90"/>
                </a:cubicBezTo>
                <a:cubicBezTo>
                  <a:pt x="43" y="95"/>
                  <a:pt x="39" y="99"/>
                  <a:pt x="34" y="99"/>
                </a:cubicBezTo>
                <a:close/>
                <a:moveTo>
                  <a:pt x="124" y="72"/>
                </a:moveTo>
                <a:cubicBezTo>
                  <a:pt x="114" y="72"/>
                  <a:pt x="106" y="80"/>
                  <a:pt x="106" y="90"/>
                </a:cubicBezTo>
                <a:cubicBezTo>
                  <a:pt x="106" y="101"/>
                  <a:pt x="114" y="109"/>
                  <a:pt x="124" y="109"/>
                </a:cubicBezTo>
                <a:cubicBezTo>
                  <a:pt x="134" y="109"/>
                  <a:pt x="142" y="101"/>
                  <a:pt x="142" y="90"/>
                </a:cubicBezTo>
                <a:cubicBezTo>
                  <a:pt x="142" y="80"/>
                  <a:pt x="134" y="72"/>
                  <a:pt x="124" y="72"/>
                </a:cubicBezTo>
                <a:close/>
                <a:moveTo>
                  <a:pt x="124" y="99"/>
                </a:moveTo>
                <a:cubicBezTo>
                  <a:pt x="119" y="99"/>
                  <a:pt x="116" y="95"/>
                  <a:pt x="116" y="90"/>
                </a:cubicBezTo>
                <a:cubicBezTo>
                  <a:pt x="116" y="86"/>
                  <a:pt x="119" y="82"/>
                  <a:pt x="124" y="82"/>
                </a:cubicBezTo>
                <a:cubicBezTo>
                  <a:pt x="128" y="82"/>
                  <a:pt x="132" y="86"/>
                  <a:pt x="132" y="90"/>
                </a:cubicBezTo>
                <a:cubicBezTo>
                  <a:pt x="132" y="95"/>
                  <a:pt x="128" y="99"/>
                  <a:pt x="124" y="99"/>
                </a:cubicBezTo>
                <a:close/>
                <a:moveTo>
                  <a:pt x="155" y="71"/>
                </a:moveTo>
                <a:cubicBezTo>
                  <a:pt x="153" y="71"/>
                  <a:pt x="153" y="71"/>
                  <a:pt x="153" y="71"/>
                </a:cubicBezTo>
                <a:cubicBezTo>
                  <a:pt x="153" y="24"/>
                  <a:pt x="153" y="24"/>
                  <a:pt x="153" y="24"/>
                </a:cubicBezTo>
                <a:cubicBezTo>
                  <a:pt x="153" y="21"/>
                  <a:pt x="151" y="19"/>
                  <a:pt x="148" y="19"/>
                </a:cubicBezTo>
                <a:cubicBezTo>
                  <a:pt x="62" y="19"/>
                  <a:pt x="62" y="19"/>
                  <a:pt x="62" y="19"/>
                </a:cubicBezTo>
                <a:cubicBezTo>
                  <a:pt x="60" y="19"/>
                  <a:pt x="59" y="20"/>
                  <a:pt x="58" y="21"/>
                </a:cubicBezTo>
                <a:cubicBezTo>
                  <a:pt x="41" y="46"/>
                  <a:pt x="41" y="46"/>
                  <a:pt x="41" y="46"/>
                </a:cubicBezTo>
                <a:cubicBezTo>
                  <a:pt x="12" y="46"/>
                  <a:pt x="12" y="46"/>
                  <a:pt x="12" y="46"/>
                </a:cubicBezTo>
                <a:cubicBezTo>
                  <a:pt x="10" y="46"/>
                  <a:pt x="7" y="48"/>
                  <a:pt x="7" y="51"/>
                </a:cubicBezTo>
                <a:cubicBezTo>
                  <a:pt x="7" y="71"/>
                  <a:pt x="7" y="71"/>
                  <a:pt x="7" y="71"/>
                </a:cubicBezTo>
                <a:cubicBezTo>
                  <a:pt x="4" y="71"/>
                  <a:pt x="4" y="71"/>
                  <a:pt x="4" y="71"/>
                </a:cubicBezTo>
                <a:cubicBezTo>
                  <a:pt x="2" y="71"/>
                  <a:pt x="0" y="73"/>
                  <a:pt x="0" y="77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4"/>
                  <a:pt x="2" y="86"/>
                  <a:pt x="4" y="86"/>
                </a:cubicBezTo>
                <a:cubicBezTo>
                  <a:pt x="12" y="86"/>
                  <a:pt x="12" y="86"/>
                  <a:pt x="12" y="86"/>
                </a:cubicBezTo>
                <a:cubicBezTo>
                  <a:pt x="12" y="86"/>
                  <a:pt x="12" y="85"/>
                  <a:pt x="12" y="84"/>
                </a:cubicBezTo>
                <a:cubicBezTo>
                  <a:pt x="13" y="83"/>
                  <a:pt x="13" y="82"/>
                  <a:pt x="13" y="81"/>
                </a:cubicBezTo>
                <a:cubicBezTo>
                  <a:pt x="14" y="80"/>
                  <a:pt x="14" y="79"/>
                  <a:pt x="15" y="78"/>
                </a:cubicBezTo>
                <a:cubicBezTo>
                  <a:pt x="15" y="78"/>
                  <a:pt x="16" y="77"/>
                  <a:pt x="16" y="75"/>
                </a:cubicBezTo>
                <a:cubicBezTo>
                  <a:pt x="17" y="74"/>
                  <a:pt x="17" y="74"/>
                  <a:pt x="18" y="73"/>
                </a:cubicBezTo>
                <a:cubicBezTo>
                  <a:pt x="19" y="72"/>
                  <a:pt x="19" y="72"/>
                  <a:pt x="20" y="72"/>
                </a:cubicBezTo>
                <a:cubicBezTo>
                  <a:pt x="24" y="68"/>
                  <a:pt x="29" y="66"/>
                  <a:pt x="34" y="66"/>
                </a:cubicBezTo>
                <a:cubicBezTo>
                  <a:pt x="40" y="66"/>
                  <a:pt x="45" y="68"/>
                  <a:pt x="49" y="72"/>
                </a:cubicBezTo>
                <a:cubicBezTo>
                  <a:pt x="53" y="75"/>
                  <a:pt x="56" y="81"/>
                  <a:pt x="57" y="86"/>
                </a:cubicBezTo>
                <a:cubicBezTo>
                  <a:pt x="57" y="87"/>
                  <a:pt x="57" y="87"/>
                  <a:pt x="57" y="87"/>
                </a:cubicBezTo>
                <a:cubicBezTo>
                  <a:pt x="102" y="87"/>
                  <a:pt x="102" y="87"/>
                  <a:pt x="102" y="87"/>
                </a:cubicBezTo>
                <a:cubicBezTo>
                  <a:pt x="102" y="86"/>
                  <a:pt x="102" y="86"/>
                  <a:pt x="102" y="86"/>
                </a:cubicBezTo>
                <a:cubicBezTo>
                  <a:pt x="103" y="81"/>
                  <a:pt x="106" y="75"/>
                  <a:pt x="110" y="72"/>
                </a:cubicBezTo>
                <a:cubicBezTo>
                  <a:pt x="113" y="68"/>
                  <a:pt x="118" y="66"/>
                  <a:pt x="124" y="66"/>
                </a:cubicBezTo>
                <a:cubicBezTo>
                  <a:pt x="129" y="66"/>
                  <a:pt x="135" y="68"/>
                  <a:pt x="139" y="72"/>
                </a:cubicBezTo>
                <a:cubicBezTo>
                  <a:pt x="143" y="75"/>
                  <a:pt x="146" y="81"/>
                  <a:pt x="146" y="86"/>
                </a:cubicBezTo>
                <a:cubicBezTo>
                  <a:pt x="147" y="87"/>
                  <a:pt x="147" y="87"/>
                  <a:pt x="147" y="87"/>
                </a:cubicBezTo>
                <a:cubicBezTo>
                  <a:pt x="155" y="87"/>
                  <a:pt x="155" y="87"/>
                  <a:pt x="155" y="87"/>
                </a:cubicBezTo>
                <a:cubicBezTo>
                  <a:pt x="158" y="87"/>
                  <a:pt x="160" y="84"/>
                  <a:pt x="160" y="82"/>
                </a:cubicBezTo>
                <a:cubicBezTo>
                  <a:pt x="160" y="77"/>
                  <a:pt x="160" y="77"/>
                  <a:pt x="160" y="77"/>
                </a:cubicBezTo>
                <a:cubicBezTo>
                  <a:pt x="160" y="73"/>
                  <a:pt x="158" y="71"/>
                  <a:pt x="155" y="71"/>
                </a:cubicBezTo>
                <a:close/>
                <a:moveTo>
                  <a:pt x="80" y="43"/>
                </a:moveTo>
                <a:cubicBezTo>
                  <a:pt x="80" y="45"/>
                  <a:pt x="78" y="47"/>
                  <a:pt x="76" y="47"/>
                </a:cubicBezTo>
                <a:cubicBezTo>
                  <a:pt x="56" y="47"/>
                  <a:pt x="56" y="47"/>
                  <a:pt x="56" y="47"/>
                </a:cubicBezTo>
                <a:cubicBezTo>
                  <a:pt x="54" y="47"/>
                  <a:pt x="52" y="44"/>
                  <a:pt x="54" y="43"/>
                </a:cubicBezTo>
                <a:cubicBezTo>
                  <a:pt x="62" y="28"/>
                  <a:pt x="62" y="28"/>
                  <a:pt x="62" y="28"/>
                </a:cubicBezTo>
                <a:cubicBezTo>
                  <a:pt x="63" y="27"/>
                  <a:pt x="64" y="26"/>
                  <a:pt x="66" y="26"/>
                </a:cubicBezTo>
                <a:cubicBezTo>
                  <a:pt x="76" y="26"/>
                  <a:pt x="76" y="26"/>
                  <a:pt x="76" y="26"/>
                </a:cubicBezTo>
                <a:cubicBezTo>
                  <a:pt x="78" y="26"/>
                  <a:pt x="80" y="28"/>
                  <a:pt x="80" y="32"/>
                </a:cubicBezTo>
                <a:cubicBezTo>
                  <a:pt x="80" y="43"/>
                  <a:pt x="80" y="43"/>
                  <a:pt x="80" y="43"/>
                </a:cubicBezTo>
                <a:close/>
                <a:moveTo>
                  <a:pt x="143" y="43"/>
                </a:moveTo>
                <a:cubicBezTo>
                  <a:pt x="143" y="45"/>
                  <a:pt x="142" y="46"/>
                  <a:pt x="139" y="46"/>
                </a:cubicBezTo>
                <a:cubicBezTo>
                  <a:pt x="96" y="46"/>
                  <a:pt x="96" y="46"/>
                  <a:pt x="96" y="46"/>
                </a:cubicBezTo>
                <a:cubicBezTo>
                  <a:pt x="94" y="46"/>
                  <a:pt x="92" y="45"/>
                  <a:pt x="92" y="43"/>
                </a:cubicBezTo>
                <a:cubicBezTo>
                  <a:pt x="92" y="32"/>
                  <a:pt x="92" y="32"/>
                  <a:pt x="92" y="32"/>
                </a:cubicBezTo>
                <a:cubicBezTo>
                  <a:pt x="92" y="31"/>
                  <a:pt x="93" y="29"/>
                  <a:pt x="93" y="28"/>
                </a:cubicBezTo>
                <a:cubicBezTo>
                  <a:pt x="94" y="27"/>
                  <a:pt x="95" y="27"/>
                  <a:pt x="96" y="27"/>
                </a:cubicBezTo>
                <a:cubicBezTo>
                  <a:pt x="139" y="27"/>
                  <a:pt x="139" y="27"/>
                  <a:pt x="139" y="27"/>
                </a:cubicBezTo>
                <a:cubicBezTo>
                  <a:pt x="140" y="27"/>
                  <a:pt x="141" y="27"/>
                  <a:pt x="142" y="28"/>
                </a:cubicBezTo>
                <a:cubicBezTo>
                  <a:pt x="143" y="29"/>
                  <a:pt x="143" y="31"/>
                  <a:pt x="143" y="32"/>
                </a:cubicBezTo>
                <a:cubicBezTo>
                  <a:pt x="143" y="43"/>
                  <a:pt x="143" y="43"/>
                  <a:pt x="143" y="43"/>
                </a:cubicBezTo>
                <a:close/>
                <a:moveTo>
                  <a:pt x="72" y="14"/>
                </a:moveTo>
                <a:cubicBezTo>
                  <a:pt x="143" y="14"/>
                  <a:pt x="143" y="14"/>
                  <a:pt x="143" y="14"/>
                </a:cubicBezTo>
                <a:cubicBezTo>
                  <a:pt x="147" y="14"/>
                  <a:pt x="149" y="11"/>
                  <a:pt x="149" y="8"/>
                </a:cubicBezTo>
                <a:cubicBezTo>
                  <a:pt x="149" y="4"/>
                  <a:pt x="147" y="0"/>
                  <a:pt x="143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9" y="0"/>
                  <a:pt x="66" y="4"/>
                  <a:pt x="66" y="8"/>
                </a:cubicBezTo>
                <a:cubicBezTo>
                  <a:pt x="66" y="11"/>
                  <a:pt x="69" y="14"/>
                  <a:pt x="72" y="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BE78BA6C-DBEC-4F73-AFC3-BC5B0B5557CC}"/>
              </a:ext>
            </a:extLst>
          </p:cNvPr>
          <p:cNvSpPr>
            <a:spLocks noEditPoints="1"/>
          </p:cNvSpPr>
          <p:nvPr/>
        </p:nvSpPr>
        <p:spPr bwMode="auto">
          <a:xfrm>
            <a:off x="1296988" y="5780088"/>
            <a:ext cx="239713" cy="254000"/>
          </a:xfrm>
          <a:custGeom>
            <a:avLst/>
            <a:gdLst>
              <a:gd name="T0" fmla="*/ 63 w 151"/>
              <a:gd name="T1" fmla="*/ 38 h 160"/>
              <a:gd name="T2" fmla="*/ 47 w 151"/>
              <a:gd name="T3" fmla="*/ 49 h 160"/>
              <a:gd name="T4" fmla="*/ 47 w 151"/>
              <a:gd name="T5" fmla="*/ 52 h 160"/>
              <a:gd name="T6" fmla="*/ 49 w 151"/>
              <a:gd name="T7" fmla="*/ 53 h 160"/>
              <a:gd name="T8" fmla="*/ 51 w 151"/>
              <a:gd name="T9" fmla="*/ 52 h 160"/>
              <a:gd name="T10" fmla="*/ 65 w 151"/>
              <a:gd name="T11" fmla="*/ 44 h 160"/>
              <a:gd name="T12" fmla="*/ 66 w 151"/>
              <a:gd name="T13" fmla="*/ 41 h 160"/>
              <a:gd name="T14" fmla="*/ 63 w 151"/>
              <a:gd name="T15" fmla="*/ 38 h 160"/>
              <a:gd name="T16" fmla="*/ 43 w 151"/>
              <a:gd name="T17" fmla="*/ 59 h 160"/>
              <a:gd name="T18" fmla="*/ 40 w 151"/>
              <a:gd name="T19" fmla="*/ 59 h 160"/>
              <a:gd name="T20" fmla="*/ 37 w 151"/>
              <a:gd name="T21" fmla="*/ 65 h 160"/>
              <a:gd name="T22" fmla="*/ 39 w 151"/>
              <a:gd name="T23" fmla="*/ 68 h 160"/>
              <a:gd name="T24" fmla="*/ 42 w 151"/>
              <a:gd name="T25" fmla="*/ 67 h 160"/>
              <a:gd name="T26" fmla="*/ 43 w 151"/>
              <a:gd name="T27" fmla="*/ 62 h 160"/>
              <a:gd name="T28" fmla="*/ 43 w 151"/>
              <a:gd name="T29" fmla="*/ 59 h 160"/>
              <a:gd name="T30" fmla="*/ 147 w 151"/>
              <a:gd name="T31" fmla="*/ 77 h 160"/>
              <a:gd name="T32" fmla="*/ 133 w 151"/>
              <a:gd name="T33" fmla="*/ 77 h 160"/>
              <a:gd name="T34" fmla="*/ 81 w 151"/>
              <a:gd name="T35" fmla="*/ 18 h 160"/>
              <a:gd name="T36" fmla="*/ 81 w 151"/>
              <a:gd name="T37" fmla="*/ 5 h 160"/>
              <a:gd name="T38" fmla="*/ 77 w 151"/>
              <a:gd name="T39" fmla="*/ 0 h 160"/>
              <a:gd name="T40" fmla="*/ 73 w 151"/>
              <a:gd name="T41" fmla="*/ 5 h 160"/>
              <a:gd name="T42" fmla="*/ 73 w 151"/>
              <a:gd name="T43" fmla="*/ 18 h 160"/>
              <a:gd name="T44" fmla="*/ 19 w 151"/>
              <a:gd name="T45" fmla="*/ 77 h 160"/>
              <a:gd name="T46" fmla="*/ 4 w 151"/>
              <a:gd name="T47" fmla="*/ 77 h 160"/>
              <a:gd name="T48" fmla="*/ 0 w 151"/>
              <a:gd name="T49" fmla="*/ 83 h 160"/>
              <a:gd name="T50" fmla="*/ 4 w 151"/>
              <a:gd name="T51" fmla="*/ 87 h 160"/>
              <a:gd name="T52" fmla="*/ 20 w 151"/>
              <a:gd name="T53" fmla="*/ 87 h 160"/>
              <a:gd name="T54" fmla="*/ 73 w 151"/>
              <a:gd name="T55" fmla="*/ 140 h 160"/>
              <a:gd name="T56" fmla="*/ 73 w 151"/>
              <a:gd name="T57" fmla="*/ 156 h 160"/>
              <a:gd name="T58" fmla="*/ 77 w 151"/>
              <a:gd name="T59" fmla="*/ 160 h 160"/>
              <a:gd name="T60" fmla="*/ 81 w 151"/>
              <a:gd name="T61" fmla="*/ 156 h 160"/>
              <a:gd name="T62" fmla="*/ 81 w 151"/>
              <a:gd name="T63" fmla="*/ 140 h 160"/>
              <a:gd name="T64" fmla="*/ 132 w 151"/>
              <a:gd name="T65" fmla="*/ 87 h 160"/>
              <a:gd name="T66" fmla="*/ 147 w 151"/>
              <a:gd name="T67" fmla="*/ 87 h 160"/>
              <a:gd name="T68" fmla="*/ 151 w 151"/>
              <a:gd name="T69" fmla="*/ 83 h 160"/>
              <a:gd name="T70" fmla="*/ 147 w 151"/>
              <a:gd name="T71" fmla="*/ 77 h 160"/>
              <a:gd name="T72" fmla="*/ 113 w 151"/>
              <a:gd name="T73" fmla="*/ 87 h 160"/>
              <a:gd name="T74" fmla="*/ 124 w 151"/>
              <a:gd name="T75" fmla="*/ 87 h 160"/>
              <a:gd name="T76" fmla="*/ 81 w 151"/>
              <a:gd name="T77" fmla="*/ 129 h 160"/>
              <a:gd name="T78" fmla="*/ 81 w 151"/>
              <a:gd name="T79" fmla="*/ 121 h 160"/>
              <a:gd name="T80" fmla="*/ 77 w 151"/>
              <a:gd name="T81" fmla="*/ 117 h 160"/>
              <a:gd name="T82" fmla="*/ 73 w 151"/>
              <a:gd name="T83" fmla="*/ 121 h 160"/>
              <a:gd name="T84" fmla="*/ 73 w 151"/>
              <a:gd name="T85" fmla="*/ 129 h 160"/>
              <a:gd name="T86" fmla="*/ 29 w 151"/>
              <a:gd name="T87" fmla="*/ 87 h 160"/>
              <a:gd name="T88" fmla="*/ 37 w 151"/>
              <a:gd name="T89" fmla="*/ 87 h 160"/>
              <a:gd name="T90" fmla="*/ 42 w 151"/>
              <a:gd name="T91" fmla="*/ 83 h 160"/>
              <a:gd name="T92" fmla="*/ 37 w 151"/>
              <a:gd name="T93" fmla="*/ 77 h 160"/>
              <a:gd name="T94" fmla="*/ 29 w 151"/>
              <a:gd name="T95" fmla="*/ 77 h 160"/>
              <a:gd name="T96" fmla="*/ 73 w 151"/>
              <a:gd name="T97" fmla="*/ 28 h 160"/>
              <a:gd name="T98" fmla="*/ 73 w 151"/>
              <a:gd name="T99" fmla="*/ 41 h 160"/>
              <a:gd name="T100" fmla="*/ 77 w 151"/>
              <a:gd name="T101" fmla="*/ 45 h 160"/>
              <a:gd name="T102" fmla="*/ 81 w 151"/>
              <a:gd name="T103" fmla="*/ 41 h 160"/>
              <a:gd name="T104" fmla="*/ 81 w 151"/>
              <a:gd name="T105" fmla="*/ 28 h 160"/>
              <a:gd name="T106" fmla="*/ 124 w 151"/>
              <a:gd name="T107" fmla="*/ 77 h 160"/>
              <a:gd name="T108" fmla="*/ 113 w 151"/>
              <a:gd name="T109" fmla="*/ 77 h 160"/>
              <a:gd name="T110" fmla="*/ 109 w 151"/>
              <a:gd name="T111" fmla="*/ 83 h 160"/>
              <a:gd name="T112" fmla="*/ 113 w 151"/>
              <a:gd name="T113" fmla="*/ 8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1" h="160">
                <a:moveTo>
                  <a:pt x="63" y="38"/>
                </a:moveTo>
                <a:cubicBezTo>
                  <a:pt x="58" y="41"/>
                  <a:pt x="53" y="44"/>
                  <a:pt x="47" y="49"/>
                </a:cubicBezTo>
                <a:cubicBezTo>
                  <a:pt x="47" y="50"/>
                  <a:pt x="46" y="52"/>
                  <a:pt x="47" y="52"/>
                </a:cubicBezTo>
                <a:cubicBezTo>
                  <a:pt x="47" y="53"/>
                  <a:pt x="49" y="53"/>
                  <a:pt x="49" y="53"/>
                </a:cubicBezTo>
                <a:cubicBezTo>
                  <a:pt x="50" y="53"/>
                  <a:pt x="50" y="53"/>
                  <a:pt x="51" y="52"/>
                </a:cubicBezTo>
                <a:cubicBezTo>
                  <a:pt x="54" y="49"/>
                  <a:pt x="59" y="46"/>
                  <a:pt x="65" y="44"/>
                </a:cubicBezTo>
                <a:cubicBezTo>
                  <a:pt x="66" y="43"/>
                  <a:pt x="66" y="41"/>
                  <a:pt x="66" y="41"/>
                </a:cubicBezTo>
                <a:cubicBezTo>
                  <a:pt x="66" y="40"/>
                  <a:pt x="65" y="38"/>
                  <a:pt x="63" y="38"/>
                </a:cubicBezTo>
                <a:close/>
                <a:moveTo>
                  <a:pt x="43" y="59"/>
                </a:moveTo>
                <a:cubicBezTo>
                  <a:pt x="42" y="57"/>
                  <a:pt x="40" y="57"/>
                  <a:pt x="40" y="59"/>
                </a:cubicBezTo>
                <a:cubicBezTo>
                  <a:pt x="39" y="62"/>
                  <a:pt x="37" y="64"/>
                  <a:pt x="37" y="65"/>
                </a:cubicBezTo>
                <a:cubicBezTo>
                  <a:pt x="36" y="67"/>
                  <a:pt x="37" y="68"/>
                  <a:pt x="39" y="68"/>
                </a:cubicBezTo>
                <a:cubicBezTo>
                  <a:pt x="40" y="68"/>
                  <a:pt x="42" y="68"/>
                  <a:pt x="42" y="67"/>
                </a:cubicBezTo>
                <a:cubicBezTo>
                  <a:pt x="42" y="65"/>
                  <a:pt x="43" y="64"/>
                  <a:pt x="43" y="62"/>
                </a:cubicBezTo>
                <a:cubicBezTo>
                  <a:pt x="44" y="60"/>
                  <a:pt x="44" y="59"/>
                  <a:pt x="43" y="59"/>
                </a:cubicBezTo>
                <a:close/>
                <a:moveTo>
                  <a:pt x="147" y="77"/>
                </a:moveTo>
                <a:cubicBezTo>
                  <a:pt x="147" y="77"/>
                  <a:pt x="147" y="77"/>
                  <a:pt x="133" y="77"/>
                </a:cubicBezTo>
                <a:cubicBezTo>
                  <a:pt x="132" y="46"/>
                  <a:pt x="110" y="21"/>
                  <a:pt x="81" y="18"/>
                </a:cubicBezTo>
                <a:cubicBezTo>
                  <a:pt x="81" y="14"/>
                  <a:pt x="81" y="10"/>
                  <a:pt x="81" y="5"/>
                </a:cubicBezTo>
                <a:cubicBezTo>
                  <a:pt x="81" y="2"/>
                  <a:pt x="80" y="0"/>
                  <a:pt x="77" y="0"/>
                </a:cubicBezTo>
                <a:cubicBezTo>
                  <a:pt x="74" y="0"/>
                  <a:pt x="73" y="2"/>
                  <a:pt x="73" y="5"/>
                </a:cubicBezTo>
                <a:cubicBezTo>
                  <a:pt x="73" y="5"/>
                  <a:pt x="73" y="5"/>
                  <a:pt x="73" y="18"/>
                </a:cubicBezTo>
                <a:cubicBezTo>
                  <a:pt x="43" y="19"/>
                  <a:pt x="20" y="45"/>
                  <a:pt x="19" y="77"/>
                </a:cubicBezTo>
                <a:cubicBezTo>
                  <a:pt x="15" y="77"/>
                  <a:pt x="10" y="77"/>
                  <a:pt x="4" y="77"/>
                </a:cubicBezTo>
                <a:cubicBezTo>
                  <a:pt x="2" y="77"/>
                  <a:pt x="0" y="80"/>
                  <a:pt x="0" y="83"/>
                </a:cubicBezTo>
                <a:cubicBezTo>
                  <a:pt x="0" y="84"/>
                  <a:pt x="2" y="87"/>
                  <a:pt x="4" y="87"/>
                </a:cubicBezTo>
                <a:cubicBezTo>
                  <a:pt x="4" y="87"/>
                  <a:pt x="4" y="87"/>
                  <a:pt x="20" y="87"/>
                </a:cubicBezTo>
                <a:cubicBezTo>
                  <a:pt x="23" y="116"/>
                  <a:pt x="45" y="138"/>
                  <a:pt x="73" y="140"/>
                </a:cubicBezTo>
                <a:cubicBezTo>
                  <a:pt x="73" y="144"/>
                  <a:pt x="73" y="149"/>
                  <a:pt x="73" y="156"/>
                </a:cubicBezTo>
                <a:cubicBezTo>
                  <a:pt x="73" y="159"/>
                  <a:pt x="74" y="160"/>
                  <a:pt x="77" y="160"/>
                </a:cubicBezTo>
                <a:cubicBezTo>
                  <a:pt x="80" y="160"/>
                  <a:pt x="81" y="159"/>
                  <a:pt x="81" y="156"/>
                </a:cubicBezTo>
                <a:cubicBezTo>
                  <a:pt x="81" y="156"/>
                  <a:pt x="81" y="156"/>
                  <a:pt x="81" y="140"/>
                </a:cubicBezTo>
                <a:cubicBezTo>
                  <a:pt x="108" y="137"/>
                  <a:pt x="129" y="115"/>
                  <a:pt x="132" y="87"/>
                </a:cubicBezTo>
                <a:cubicBezTo>
                  <a:pt x="136" y="87"/>
                  <a:pt x="141" y="87"/>
                  <a:pt x="147" y="87"/>
                </a:cubicBezTo>
                <a:cubicBezTo>
                  <a:pt x="149" y="87"/>
                  <a:pt x="151" y="84"/>
                  <a:pt x="151" y="83"/>
                </a:cubicBezTo>
                <a:cubicBezTo>
                  <a:pt x="151" y="80"/>
                  <a:pt x="149" y="77"/>
                  <a:pt x="147" y="77"/>
                </a:cubicBezTo>
                <a:close/>
                <a:moveTo>
                  <a:pt x="113" y="87"/>
                </a:moveTo>
                <a:cubicBezTo>
                  <a:pt x="113" y="87"/>
                  <a:pt x="113" y="87"/>
                  <a:pt x="124" y="87"/>
                </a:cubicBezTo>
                <a:cubicBezTo>
                  <a:pt x="121" y="109"/>
                  <a:pt x="103" y="127"/>
                  <a:pt x="81" y="129"/>
                </a:cubicBezTo>
                <a:cubicBezTo>
                  <a:pt x="81" y="127"/>
                  <a:pt x="81" y="124"/>
                  <a:pt x="81" y="121"/>
                </a:cubicBezTo>
                <a:cubicBezTo>
                  <a:pt x="81" y="120"/>
                  <a:pt x="80" y="117"/>
                  <a:pt x="77" y="117"/>
                </a:cubicBezTo>
                <a:cubicBezTo>
                  <a:pt x="74" y="117"/>
                  <a:pt x="73" y="120"/>
                  <a:pt x="73" y="121"/>
                </a:cubicBezTo>
                <a:cubicBezTo>
                  <a:pt x="73" y="121"/>
                  <a:pt x="73" y="121"/>
                  <a:pt x="73" y="129"/>
                </a:cubicBezTo>
                <a:cubicBezTo>
                  <a:pt x="50" y="128"/>
                  <a:pt x="33" y="110"/>
                  <a:pt x="29" y="87"/>
                </a:cubicBezTo>
                <a:cubicBezTo>
                  <a:pt x="32" y="87"/>
                  <a:pt x="34" y="87"/>
                  <a:pt x="37" y="87"/>
                </a:cubicBezTo>
                <a:cubicBezTo>
                  <a:pt x="40" y="87"/>
                  <a:pt x="42" y="84"/>
                  <a:pt x="42" y="83"/>
                </a:cubicBezTo>
                <a:cubicBezTo>
                  <a:pt x="42" y="80"/>
                  <a:pt x="40" y="77"/>
                  <a:pt x="37" y="77"/>
                </a:cubicBezTo>
                <a:cubicBezTo>
                  <a:pt x="37" y="77"/>
                  <a:pt x="37" y="77"/>
                  <a:pt x="29" y="77"/>
                </a:cubicBezTo>
                <a:cubicBezTo>
                  <a:pt x="30" y="51"/>
                  <a:pt x="49" y="30"/>
                  <a:pt x="73" y="28"/>
                </a:cubicBezTo>
                <a:cubicBezTo>
                  <a:pt x="73" y="32"/>
                  <a:pt x="73" y="36"/>
                  <a:pt x="73" y="41"/>
                </a:cubicBezTo>
                <a:cubicBezTo>
                  <a:pt x="73" y="43"/>
                  <a:pt x="74" y="45"/>
                  <a:pt x="77" y="45"/>
                </a:cubicBezTo>
                <a:cubicBezTo>
                  <a:pt x="80" y="45"/>
                  <a:pt x="81" y="43"/>
                  <a:pt x="81" y="41"/>
                </a:cubicBezTo>
                <a:cubicBezTo>
                  <a:pt x="81" y="41"/>
                  <a:pt x="81" y="40"/>
                  <a:pt x="81" y="28"/>
                </a:cubicBezTo>
                <a:cubicBezTo>
                  <a:pt x="104" y="31"/>
                  <a:pt x="123" y="52"/>
                  <a:pt x="124" y="77"/>
                </a:cubicBezTo>
                <a:cubicBezTo>
                  <a:pt x="121" y="77"/>
                  <a:pt x="117" y="77"/>
                  <a:pt x="113" y="77"/>
                </a:cubicBezTo>
                <a:cubicBezTo>
                  <a:pt x="112" y="77"/>
                  <a:pt x="109" y="80"/>
                  <a:pt x="109" y="83"/>
                </a:cubicBezTo>
                <a:cubicBezTo>
                  <a:pt x="109" y="84"/>
                  <a:pt x="112" y="87"/>
                  <a:pt x="113" y="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1C2DA796-CC17-315C-C819-EC83ED9F3D7A}"/>
              </a:ext>
            </a:extLst>
          </p:cNvPr>
          <p:cNvSpPr>
            <a:spLocks noEditPoints="1"/>
          </p:cNvSpPr>
          <p:nvPr/>
        </p:nvSpPr>
        <p:spPr bwMode="auto">
          <a:xfrm>
            <a:off x="6797676" y="4127501"/>
            <a:ext cx="246063" cy="255588"/>
          </a:xfrm>
          <a:custGeom>
            <a:avLst/>
            <a:gdLst>
              <a:gd name="T0" fmla="*/ 88 w 155"/>
              <a:gd name="T1" fmla="*/ 0 h 161"/>
              <a:gd name="T2" fmla="*/ 21 w 155"/>
              <a:gd name="T3" fmla="*/ 72 h 161"/>
              <a:gd name="T4" fmla="*/ 32 w 155"/>
              <a:gd name="T5" fmla="*/ 111 h 161"/>
              <a:gd name="T6" fmla="*/ 4 w 155"/>
              <a:gd name="T7" fmla="*/ 140 h 161"/>
              <a:gd name="T8" fmla="*/ 5 w 155"/>
              <a:gd name="T9" fmla="*/ 140 h 161"/>
              <a:gd name="T10" fmla="*/ 5 w 155"/>
              <a:gd name="T11" fmla="*/ 156 h 161"/>
              <a:gd name="T12" fmla="*/ 20 w 155"/>
              <a:gd name="T13" fmla="*/ 157 h 161"/>
              <a:gd name="T14" fmla="*/ 20 w 155"/>
              <a:gd name="T15" fmla="*/ 157 h 161"/>
              <a:gd name="T16" fmla="*/ 47 w 155"/>
              <a:gd name="T17" fmla="*/ 128 h 161"/>
              <a:gd name="T18" fmla="*/ 88 w 155"/>
              <a:gd name="T19" fmla="*/ 144 h 161"/>
              <a:gd name="T20" fmla="*/ 155 w 155"/>
              <a:gd name="T21" fmla="*/ 72 h 161"/>
              <a:gd name="T22" fmla="*/ 88 w 155"/>
              <a:gd name="T23" fmla="*/ 0 h 161"/>
              <a:gd name="T24" fmla="*/ 16 w 155"/>
              <a:gd name="T25" fmla="*/ 151 h 161"/>
              <a:gd name="T26" fmla="*/ 9 w 155"/>
              <a:gd name="T27" fmla="*/ 151 h 161"/>
              <a:gd name="T28" fmla="*/ 9 w 155"/>
              <a:gd name="T29" fmla="*/ 144 h 161"/>
              <a:gd name="T30" fmla="*/ 16 w 155"/>
              <a:gd name="T31" fmla="*/ 144 h 161"/>
              <a:gd name="T32" fmla="*/ 16 w 155"/>
              <a:gd name="T33" fmla="*/ 151 h 161"/>
              <a:gd name="T34" fmla="*/ 129 w 155"/>
              <a:gd name="T35" fmla="*/ 62 h 161"/>
              <a:gd name="T36" fmla="*/ 122 w 155"/>
              <a:gd name="T37" fmla="*/ 79 h 161"/>
              <a:gd name="T38" fmla="*/ 120 w 155"/>
              <a:gd name="T39" fmla="*/ 91 h 161"/>
              <a:gd name="T40" fmla="*/ 114 w 155"/>
              <a:gd name="T41" fmla="*/ 111 h 161"/>
              <a:gd name="T42" fmla="*/ 102 w 155"/>
              <a:gd name="T43" fmla="*/ 122 h 161"/>
              <a:gd name="T44" fmla="*/ 122 w 155"/>
              <a:gd name="T45" fmla="*/ 120 h 161"/>
              <a:gd name="T46" fmla="*/ 129 w 155"/>
              <a:gd name="T47" fmla="*/ 118 h 161"/>
              <a:gd name="T48" fmla="*/ 88 w 155"/>
              <a:gd name="T49" fmla="*/ 135 h 161"/>
              <a:gd name="T50" fmla="*/ 52 w 155"/>
              <a:gd name="T51" fmla="*/ 122 h 161"/>
              <a:gd name="T52" fmla="*/ 76 w 155"/>
              <a:gd name="T53" fmla="*/ 98 h 161"/>
              <a:gd name="T54" fmla="*/ 106 w 155"/>
              <a:gd name="T55" fmla="*/ 98 h 161"/>
              <a:gd name="T56" fmla="*/ 115 w 155"/>
              <a:gd name="T57" fmla="*/ 63 h 161"/>
              <a:gd name="T58" fmla="*/ 111 w 155"/>
              <a:gd name="T59" fmla="*/ 61 h 161"/>
              <a:gd name="T60" fmla="*/ 95 w 155"/>
              <a:gd name="T61" fmla="*/ 78 h 161"/>
              <a:gd name="T62" fmla="*/ 79 w 155"/>
              <a:gd name="T63" fmla="*/ 61 h 161"/>
              <a:gd name="T64" fmla="*/ 95 w 155"/>
              <a:gd name="T65" fmla="*/ 43 h 161"/>
              <a:gd name="T66" fmla="*/ 92 w 155"/>
              <a:gd name="T67" fmla="*/ 39 h 161"/>
              <a:gd name="T68" fmla="*/ 60 w 155"/>
              <a:gd name="T69" fmla="*/ 49 h 161"/>
              <a:gd name="T70" fmla="*/ 60 w 155"/>
              <a:gd name="T71" fmla="*/ 81 h 161"/>
              <a:gd name="T72" fmla="*/ 60 w 155"/>
              <a:gd name="T73" fmla="*/ 81 h 161"/>
              <a:gd name="T74" fmla="*/ 37 w 155"/>
              <a:gd name="T75" fmla="*/ 104 h 161"/>
              <a:gd name="T76" fmla="*/ 29 w 155"/>
              <a:gd name="T77" fmla="*/ 81 h 161"/>
              <a:gd name="T78" fmla="*/ 46 w 155"/>
              <a:gd name="T79" fmla="*/ 71 h 161"/>
              <a:gd name="T80" fmla="*/ 44 w 155"/>
              <a:gd name="T81" fmla="*/ 62 h 161"/>
              <a:gd name="T82" fmla="*/ 44 w 155"/>
              <a:gd name="T83" fmla="*/ 49 h 161"/>
              <a:gd name="T84" fmla="*/ 58 w 155"/>
              <a:gd name="T85" fmla="*/ 39 h 161"/>
              <a:gd name="T86" fmla="*/ 52 w 155"/>
              <a:gd name="T87" fmla="*/ 22 h 161"/>
              <a:gd name="T88" fmla="*/ 88 w 155"/>
              <a:gd name="T89" fmla="*/ 9 h 161"/>
              <a:gd name="T90" fmla="*/ 99 w 155"/>
              <a:gd name="T91" fmla="*/ 9 h 161"/>
              <a:gd name="T92" fmla="*/ 106 w 155"/>
              <a:gd name="T93" fmla="*/ 27 h 161"/>
              <a:gd name="T94" fmla="*/ 123 w 155"/>
              <a:gd name="T95" fmla="*/ 42 h 161"/>
              <a:gd name="T96" fmla="*/ 129 w 155"/>
              <a:gd name="T97" fmla="*/ 62 h 161"/>
              <a:gd name="T98" fmla="*/ 138 w 155"/>
              <a:gd name="T99" fmla="*/ 66 h 161"/>
              <a:gd name="T100" fmla="*/ 133 w 155"/>
              <a:gd name="T101" fmla="*/ 48 h 161"/>
              <a:gd name="T102" fmla="*/ 141 w 155"/>
              <a:gd name="T103" fmla="*/ 42 h 161"/>
              <a:gd name="T104" fmla="*/ 147 w 155"/>
              <a:gd name="T105" fmla="*/ 72 h 161"/>
              <a:gd name="T106" fmla="*/ 146 w 155"/>
              <a:gd name="T107" fmla="*/ 81 h 161"/>
              <a:gd name="T108" fmla="*/ 138 w 155"/>
              <a:gd name="T109" fmla="*/ 66 h 161"/>
              <a:gd name="T110" fmla="*/ 138 w 155"/>
              <a:gd name="T111" fmla="*/ 66 h 161"/>
              <a:gd name="T112" fmla="*/ 138 w 155"/>
              <a:gd name="T113" fmla="*/ 66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5" h="161">
                <a:moveTo>
                  <a:pt x="88" y="0"/>
                </a:moveTo>
                <a:cubicBezTo>
                  <a:pt x="51" y="0"/>
                  <a:pt x="21" y="32"/>
                  <a:pt x="21" y="72"/>
                </a:cubicBezTo>
                <a:cubicBezTo>
                  <a:pt x="21" y="86"/>
                  <a:pt x="25" y="99"/>
                  <a:pt x="32" y="111"/>
                </a:cubicBezTo>
                <a:cubicBezTo>
                  <a:pt x="4" y="140"/>
                  <a:pt x="4" y="140"/>
                  <a:pt x="4" y="140"/>
                </a:cubicBezTo>
                <a:cubicBezTo>
                  <a:pt x="5" y="140"/>
                  <a:pt x="5" y="140"/>
                  <a:pt x="5" y="140"/>
                </a:cubicBezTo>
                <a:cubicBezTo>
                  <a:pt x="0" y="144"/>
                  <a:pt x="0" y="151"/>
                  <a:pt x="5" y="156"/>
                </a:cubicBezTo>
                <a:cubicBezTo>
                  <a:pt x="9" y="161"/>
                  <a:pt x="16" y="161"/>
                  <a:pt x="20" y="157"/>
                </a:cubicBezTo>
                <a:cubicBezTo>
                  <a:pt x="20" y="157"/>
                  <a:pt x="20" y="157"/>
                  <a:pt x="20" y="157"/>
                </a:cubicBezTo>
                <a:cubicBezTo>
                  <a:pt x="47" y="128"/>
                  <a:pt x="47" y="128"/>
                  <a:pt x="47" y="128"/>
                </a:cubicBezTo>
                <a:cubicBezTo>
                  <a:pt x="59" y="138"/>
                  <a:pt x="72" y="144"/>
                  <a:pt x="88" y="144"/>
                </a:cubicBezTo>
                <a:cubicBezTo>
                  <a:pt x="126" y="144"/>
                  <a:pt x="155" y="111"/>
                  <a:pt x="155" y="72"/>
                </a:cubicBezTo>
                <a:cubicBezTo>
                  <a:pt x="155" y="32"/>
                  <a:pt x="126" y="0"/>
                  <a:pt x="88" y="0"/>
                </a:cubicBezTo>
                <a:close/>
                <a:moveTo>
                  <a:pt x="16" y="151"/>
                </a:moveTo>
                <a:cubicBezTo>
                  <a:pt x="13" y="154"/>
                  <a:pt x="11" y="154"/>
                  <a:pt x="9" y="151"/>
                </a:cubicBezTo>
                <a:cubicBezTo>
                  <a:pt x="7" y="150"/>
                  <a:pt x="7" y="147"/>
                  <a:pt x="9" y="144"/>
                </a:cubicBezTo>
                <a:cubicBezTo>
                  <a:pt x="11" y="143"/>
                  <a:pt x="13" y="143"/>
                  <a:pt x="16" y="144"/>
                </a:cubicBezTo>
                <a:cubicBezTo>
                  <a:pt x="17" y="147"/>
                  <a:pt x="17" y="150"/>
                  <a:pt x="16" y="151"/>
                </a:cubicBezTo>
                <a:close/>
                <a:moveTo>
                  <a:pt x="129" y="62"/>
                </a:moveTo>
                <a:cubicBezTo>
                  <a:pt x="129" y="68"/>
                  <a:pt x="119" y="73"/>
                  <a:pt x="122" y="79"/>
                </a:cubicBezTo>
                <a:cubicBezTo>
                  <a:pt x="123" y="84"/>
                  <a:pt x="120" y="91"/>
                  <a:pt x="120" y="91"/>
                </a:cubicBezTo>
                <a:cubicBezTo>
                  <a:pt x="120" y="91"/>
                  <a:pt x="116" y="108"/>
                  <a:pt x="114" y="111"/>
                </a:cubicBezTo>
                <a:cubicBezTo>
                  <a:pt x="112" y="112"/>
                  <a:pt x="99" y="120"/>
                  <a:pt x="102" y="122"/>
                </a:cubicBezTo>
                <a:cubicBezTo>
                  <a:pt x="106" y="127"/>
                  <a:pt x="114" y="122"/>
                  <a:pt x="122" y="120"/>
                </a:cubicBezTo>
                <a:cubicBezTo>
                  <a:pt x="125" y="120"/>
                  <a:pt x="127" y="118"/>
                  <a:pt x="129" y="118"/>
                </a:cubicBezTo>
                <a:cubicBezTo>
                  <a:pt x="118" y="128"/>
                  <a:pt x="104" y="135"/>
                  <a:pt x="88" y="135"/>
                </a:cubicBezTo>
                <a:cubicBezTo>
                  <a:pt x="75" y="135"/>
                  <a:pt x="63" y="130"/>
                  <a:pt x="52" y="122"/>
                </a:cubicBezTo>
                <a:cubicBezTo>
                  <a:pt x="76" y="98"/>
                  <a:pt x="76" y="98"/>
                  <a:pt x="76" y="98"/>
                </a:cubicBezTo>
                <a:cubicBezTo>
                  <a:pt x="106" y="98"/>
                  <a:pt x="106" y="98"/>
                  <a:pt x="106" y="98"/>
                </a:cubicBezTo>
                <a:cubicBezTo>
                  <a:pt x="115" y="63"/>
                  <a:pt x="115" y="63"/>
                  <a:pt x="115" y="63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95" y="78"/>
                  <a:pt x="95" y="78"/>
                  <a:pt x="95" y="78"/>
                </a:cubicBezTo>
                <a:cubicBezTo>
                  <a:pt x="79" y="61"/>
                  <a:pt x="79" y="61"/>
                  <a:pt x="79" y="61"/>
                </a:cubicBezTo>
                <a:cubicBezTo>
                  <a:pt x="95" y="43"/>
                  <a:pt x="95" y="43"/>
                  <a:pt x="95" y="43"/>
                </a:cubicBezTo>
                <a:cubicBezTo>
                  <a:pt x="92" y="39"/>
                  <a:pt x="92" y="39"/>
                  <a:pt x="92" y="39"/>
                </a:cubicBezTo>
                <a:cubicBezTo>
                  <a:pt x="60" y="49"/>
                  <a:pt x="60" y="49"/>
                  <a:pt x="60" y="49"/>
                </a:cubicBezTo>
                <a:cubicBezTo>
                  <a:pt x="60" y="81"/>
                  <a:pt x="60" y="81"/>
                  <a:pt x="60" y="81"/>
                </a:cubicBezTo>
                <a:cubicBezTo>
                  <a:pt x="60" y="81"/>
                  <a:pt x="60" y="81"/>
                  <a:pt x="60" y="81"/>
                </a:cubicBezTo>
                <a:cubicBezTo>
                  <a:pt x="37" y="104"/>
                  <a:pt x="37" y="104"/>
                  <a:pt x="37" y="104"/>
                </a:cubicBezTo>
                <a:cubicBezTo>
                  <a:pt x="33" y="97"/>
                  <a:pt x="31" y="89"/>
                  <a:pt x="29" y="81"/>
                </a:cubicBezTo>
                <a:cubicBezTo>
                  <a:pt x="35" y="78"/>
                  <a:pt x="43" y="72"/>
                  <a:pt x="46" y="71"/>
                </a:cubicBezTo>
                <a:cubicBezTo>
                  <a:pt x="51" y="66"/>
                  <a:pt x="44" y="65"/>
                  <a:pt x="44" y="62"/>
                </a:cubicBezTo>
                <a:cubicBezTo>
                  <a:pt x="43" y="61"/>
                  <a:pt x="44" y="55"/>
                  <a:pt x="44" y="49"/>
                </a:cubicBezTo>
                <a:cubicBezTo>
                  <a:pt x="44" y="43"/>
                  <a:pt x="54" y="43"/>
                  <a:pt x="58" y="39"/>
                </a:cubicBezTo>
                <a:cubicBezTo>
                  <a:pt x="60" y="35"/>
                  <a:pt x="55" y="26"/>
                  <a:pt x="52" y="22"/>
                </a:cubicBezTo>
                <a:cubicBezTo>
                  <a:pt x="63" y="13"/>
                  <a:pt x="75" y="9"/>
                  <a:pt x="88" y="9"/>
                </a:cubicBezTo>
                <a:cubicBezTo>
                  <a:pt x="92" y="9"/>
                  <a:pt x="95" y="9"/>
                  <a:pt x="99" y="9"/>
                </a:cubicBezTo>
                <a:cubicBezTo>
                  <a:pt x="99" y="16"/>
                  <a:pt x="102" y="25"/>
                  <a:pt x="106" y="27"/>
                </a:cubicBezTo>
                <a:cubicBezTo>
                  <a:pt x="112" y="32"/>
                  <a:pt x="120" y="40"/>
                  <a:pt x="123" y="42"/>
                </a:cubicBezTo>
                <a:cubicBezTo>
                  <a:pt x="126" y="43"/>
                  <a:pt x="130" y="56"/>
                  <a:pt x="129" y="62"/>
                </a:cubicBezTo>
                <a:close/>
                <a:moveTo>
                  <a:pt x="138" y="66"/>
                </a:moveTo>
                <a:cubicBezTo>
                  <a:pt x="134" y="63"/>
                  <a:pt x="131" y="52"/>
                  <a:pt x="133" y="48"/>
                </a:cubicBezTo>
                <a:cubicBezTo>
                  <a:pt x="134" y="45"/>
                  <a:pt x="138" y="43"/>
                  <a:pt x="141" y="42"/>
                </a:cubicBezTo>
                <a:cubicBezTo>
                  <a:pt x="145" y="50"/>
                  <a:pt x="147" y="61"/>
                  <a:pt x="147" y="72"/>
                </a:cubicBezTo>
                <a:cubicBezTo>
                  <a:pt x="147" y="75"/>
                  <a:pt x="147" y="78"/>
                  <a:pt x="146" y="81"/>
                </a:cubicBezTo>
                <a:cubicBezTo>
                  <a:pt x="145" y="75"/>
                  <a:pt x="143" y="71"/>
                  <a:pt x="138" y="66"/>
                </a:cubicBezTo>
                <a:close/>
                <a:moveTo>
                  <a:pt x="138" y="66"/>
                </a:moveTo>
                <a:cubicBezTo>
                  <a:pt x="138" y="66"/>
                  <a:pt x="138" y="66"/>
                  <a:pt x="138" y="6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53D4D249-2E58-B8D1-A26E-9439D58DAFD0}"/>
              </a:ext>
            </a:extLst>
          </p:cNvPr>
          <p:cNvSpPr>
            <a:spLocks noEditPoints="1"/>
          </p:cNvSpPr>
          <p:nvPr/>
        </p:nvSpPr>
        <p:spPr bwMode="auto">
          <a:xfrm>
            <a:off x="1333501" y="5229226"/>
            <a:ext cx="166688" cy="254000"/>
          </a:xfrm>
          <a:custGeom>
            <a:avLst/>
            <a:gdLst>
              <a:gd name="T0" fmla="*/ 58 w 105"/>
              <a:gd name="T1" fmla="*/ 135 h 160"/>
              <a:gd name="T2" fmla="*/ 69 w 105"/>
              <a:gd name="T3" fmla="*/ 110 h 160"/>
              <a:gd name="T4" fmla="*/ 105 w 105"/>
              <a:gd name="T5" fmla="*/ 56 h 160"/>
              <a:gd name="T6" fmla="*/ 53 w 105"/>
              <a:gd name="T7" fmla="*/ 0 h 160"/>
              <a:gd name="T8" fmla="*/ 0 w 105"/>
              <a:gd name="T9" fmla="*/ 56 h 160"/>
              <a:gd name="T10" fmla="*/ 38 w 105"/>
              <a:gd name="T11" fmla="*/ 110 h 160"/>
              <a:gd name="T12" fmla="*/ 49 w 105"/>
              <a:gd name="T13" fmla="*/ 135 h 160"/>
              <a:gd name="T14" fmla="*/ 49 w 105"/>
              <a:gd name="T15" fmla="*/ 135 h 160"/>
              <a:gd name="T16" fmla="*/ 49 w 105"/>
              <a:gd name="T17" fmla="*/ 135 h 160"/>
              <a:gd name="T18" fmla="*/ 54 w 105"/>
              <a:gd name="T19" fmla="*/ 145 h 160"/>
              <a:gd name="T20" fmla="*/ 58 w 105"/>
              <a:gd name="T21" fmla="*/ 135 h 160"/>
              <a:gd name="T22" fmla="*/ 78 w 105"/>
              <a:gd name="T23" fmla="*/ 144 h 160"/>
              <a:gd name="T24" fmla="*/ 53 w 105"/>
              <a:gd name="T25" fmla="*/ 150 h 160"/>
              <a:gd name="T26" fmla="*/ 28 w 105"/>
              <a:gd name="T27" fmla="*/ 144 h 160"/>
              <a:gd name="T28" fmla="*/ 49 w 105"/>
              <a:gd name="T29" fmla="*/ 135 h 160"/>
              <a:gd name="T30" fmla="*/ 14 w 105"/>
              <a:gd name="T31" fmla="*/ 144 h 160"/>
              <a:gd name="T32" fmla="*/ 53 w 105"/>
              <a:gd name="T33" fmla="*/ 160 h 160"/>
              <a:gd name="T34" fmla="*/ 91 w 105"/>
              <a:gd name="T35" fmla="*/ 144 h 160"/>
              <a:gd name="T36" fmla="*/ 58 w 105"/>
              <a:gd name="T37" fmla="*/ 135 h 160"/>
              <a:gd name="T38" fmla="*/ 52 w 105"/>
              <a:gd name="T39" fmla="*/ 97 h 160"/>
              <a:gd name="T40" fmla="*/ 15 w 105"/>
              <a:gd name="T41" fmla="*/ 57 h 160"/>
              <a:gd name="T42" fmla="*/ 52 w 105"/>
              <a:gd name="T43" fmla="*/ 16 h 160"/>
              <a:gd name="T44" fmla="*/ 90 w 105"/>
              <a:gd name="T45" fmla="*/ 57 h 160"/>
              <a:gd name="T46" fmla="*/ 52 w 105"/>
              <a:gd name="T47" fmla="*/ 97 h 160"/>
              <a:gd name="T48" fmla="*/ 53 w 105"/>
              <a:gd name="T49" fmla="*/ 38 h 160"/>
              <a:gd name="T50" fmla="*/ 36 w 105"/>
              <a:gd name="T51" fmla="*/ 56 h 160"/>
              <a:gd name="T52" fmla="*/ 53 w 105"/>
              <a:gd name="T53" fmla="*/ 74 h 160"/>
              <a:gd name="T54" fmla="*/ 70 w 105"/>
              <a:gd name="T55" fmla="*/ 56 h 160"/>
              <a:gd name="T56" fmla="*/ 53 w 105"/>
              <a:gd name="T57" fmla="*/ 38 h 160"/>
              <a:gd name="T58" fmla="*/ 53 w 105"/>
              <a:gd name="T59" fmla="*/ 38 h 160"/>
              <a:gd name="T60" fmla="*/ 53 w 105"/>
              <a:gd name="T61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5" h="160">
                <a:moveTo>
                  <a:pt x="58" y="135"/>
                </a:moveTo>
                <a:cubicBezTo>
                  <a:pt x="69" y="110"/>
                  <a:pt x="69" y="110"/>
                  <a:pt x="69" y="110"/>
                </a:cubicBezTo>
                <a:cubicBezTo>
                  <a:pt x="90" y="102"/>
                  <a:pt x="105" y="82"/>
                  <a:pt x="105" y="56"/>
                </a:cubicBezTo>
                <a:cubicBezTo>
                  <a:pt x="105" y="25"/>
                  <a:pt x="82" y="0"/>
                  <a:pt x="53" y="0"/>
                </a:cubicBezTo>
                <a:cubicBezTo>
                  <a:pt x="24" y="0"/>
                  <a:pt x="0" y="25"/>
                  <a:pt x="0" y="56"/>
                </a:cubicBezTo>
                <a:cubicBezTo>
                  <a:pt x="0" y="82"/>
                  <a:pt x="16" y="103"/>
                  <a:pt x="38" y="110"/>
                </a:cubicBezTo>
                <a:cubicBezTo>
                  <a:pt x="49" y="135"/>
                  <a:pt x="49" y="135"/>
                  <a:pt x="49" y="135"/>
                </a:cubicBezTo>
                <a:cubicBezTo>
                  <a:pt x="49" y="135"/>
                  <a:pt x="49" y="135"/>
                  <a:pt x="49" y="135"/>
                </a:cubicBezTo>
                <a:cubicBezTo>
                  <a:pt x="49" y="135"/>
                  <a:pt x="49" y="135"/>
                  <a:pt x="49" y="135"/>
                </a:cubicBezTo>
                <a:cubicBezTo>
                  <a:pt x="54" y="145"/>
                  <a:pt x="54" y="145"/>
                  <a:pt x="54" y="145"/>
                </a:cubicBezTo>
                <a:cubicBezTo>
                  <a:pt x="58" y="135"/>
                  <a:pt x="58" y="135"/>
                  <a:pt x="58" y="135"/>
                </a:cubicBezTo>
                <a:cubicBezTo>
                  <a:pt x="69" y="136"/>
                  <a:pt x="78" y="141"/>
                  <a:pt x="78" y="144"/>
                </a:cubicBezTo>
                <a:cubicBezTo>
                  <a:pt x="78" y="148"/>
                  <a:pt x="67" y="150"/>
                  <a:pt x="53" y="150"/>
                </a:cubicBezTo>
                <a:cubicBezTo>
                  <a:pt x="38" y="150"/>
                  <a:pt x="28" y="148"/>
                  <a:pt x="28" y="144"/>
                </a:cubicBezTo>
                <a:cubicBezTo>
                  <a:pt x="28" y="141"/>
                  <a:pt x="36" y="136"/>
                  <a:pt x="49" y="135"/>
                </a:cubicBezTo>
                <a:cubicBezTo>
                  <a:pt x="29" y="135"/>
                  <a:pt x="14" y="140"/>
                  <a:pt x="14" y="144"/>
                </a:cubicBezTo>
                <a:cubicBezTo>
                  <a:pt x="14" y="153"/>
                  <a:pt x="31" y="160"/>
                  <a:pt x="53" y="160"/>
                </a:cubicBezTo>
                <a:cubicBezTo>
                  <a:pt x="74" y="160"/>
                  <a:pt x="92" y="153"/>
                  <a:pt x="91" y="144"/>
                </a:cubicBezTo>
                <a:cubicBezTo>
                  <a:pt x="91" y="140"/>
                  <a:pt x="77" y="136"/>
                  <a:pt x="58" y="135"/>
                </a:cubicBezTo>
                <a:close/>
                <a:moveTo>
                  <a:pt x="52" y="97"/>
                </a:moveTo>
                <a:cubicBezTo>
                  <a:pt x="32" y="97"/>
                  <a:pt x="15" y="79"/>
                  <a:pt x="15" y="57"/>
                </a:cubicBezTo>
                <a:cubicBezTo>
                  <a:pt x="15" y="34"/>
                  <a:pt x="32" y="16"/>
                  <a:pt x="52" y="16"/>
                </a:cubicBezTo>
                <a:cubicBezTo>
                  <a:pt x="73" y="16"/>
                  <a:pt x="90" y="34"/>
                  <a:pt x="90" y="57"/>
                </a:cubicBezTo>
                <a:cubicBezTo>
                  <a:pt x="90" y="79"/>
                  <a:pt x="73" y="97"/>
                  <a:pt x="52" y="97"/>
                </a:cubicBezTo>
                <a:close/>
                <a:moveTo>
                  <a:pt x="53" y="38"/>
                </a:moveTo>
                <a:cubicBezTo>
                  <a:pt x="44" y="38"/>
                  <a:pt x="36" y="47"/>
                  <a:pt x="36" y="56"/>
                </a:cubicBezTo>
                <a:cubicBezTo>
                  <a:pt x="36" y="66"/>
                  <a:pt x="44" y="74"/>
                  <a:pt x="53" y="74"/>
                </a:cubicBezTo>
                <a:cubicBezTo>
                  <a:pt x="63" y="74"/>
                  <a:pt x="70" y="66"/>
                  <a:pt x="70" y="56"/>
                </a:cubicBezTo>
                <a:cubicBezTo>
                  <a:pt x="70" y="47"/>
                  <a:pt x="63" y="38"/>
                  <a:pt x="53" y="38"/>
                </a:cubicBezTo>
                <a:close/>
                <a:moveTo>
                  <a:pt x="53" y="38"/>
                </a:moveTo>
                <a:cubicBezTo>
                  <a:pt x="53" y="38"/>
                  <a:pt x="53" y="38"/>
                  <a:pt x="53" y="3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BBC95827-B615-78A9-07B2-D9639A174249}"/>
              </a:ext>
            </a:extLst>
          </p:cNvPr>
          <p:cNvSpPr>
            <a:spLocks noEditPoints="1"/>
          </p:cNvSpPr>
          <p:nvPr/>
        </p:nvSpPr>
        <p:spPr bwMode="auto">
          <a:xfrm>
            <a:off x="2951163" y="3573463"/>
            <a:ext cx="239713" cy="257175"/>
          </a:xfrm>
          <a:custGeom>
            <a:avLst/>
            <a:gdLst>
              <a:gd name="T0" fmla="*/ 143 w 151"/>
              <a:gd name="T1" fmla="*/ 46 h 162"/>
              <a:gd name="T2" fmla="*/ 109 w 151"/>
              <a:gd name="T3" fmla="*/ 8 h 162"/>
              <a:gd name="T4" fmla="*/ 84 w 151"/>
              <a:gd name="T5" fmla="*/ 8 h 162"/>
              <a:gd name="T6" fmla="*/ 80 w 151"/>
              <a:gd name="T7" fmla="*/ 14 h 162"/>
              <a:gd name="T8" fmla="*/ 61 w 151"/>
              <a:gd name="T9" fmla="*/ 39 h 162"/>
              <a:gd name="T10" fmla="*/ 59 w 151"/>
              <a:gd name="T11" fmla="*/ 41 h 162"/>
              <a:gd name="T12" fmla="*/ 17 w 151"/>
              <a:gd name="T13" fmla="*/ 49 h 162"/>
              <a:gd name="T14" fmla="*/ 11 w 151"/>
              <a:gd name="T15" fmla="*/ 51 h 162"/>
              <a:gd name="T16" fmla="*/ 1 w 151"/>
              <a:gd name="T17" fmla="*/ 61 h 162"/>
              <a:gd name="T18" fmla="*/ 1 w 151"/>
              <a:gd name="T19" fmla="*/ 76 h 162"/>
              <a:gd name="T20" fmla="*/ 6 w 151"/>
              <a:gd name="T21" fmla="*/ 81 h 162"/>
              <a:gd name="T22" fmla="*/ 34 w 151"/>
              <a:gd name="T23" fmla="*/ 112 h 162"/>
              <a:gd name="T24" fmla="*/ 0 w 151"/>
              <a:gd name="T25" fmla="*/ 162 h 162"/>
              <a:gd name="T26" fmla="*/ 47 w 151"/>
              <a:gd name="T27" fmla="*/ 126 h 162"/>
              <a:gd name="T28" fmla="*/ 75 w 151"/>
              <a:gd name="T29" fmla="*/ 157 h 162"/>
              <a:gd name="T30" fmla="*/ 80 w 151"/>
              <a:gd name="T31" fmla="*/ 161 h 162"/>
              <a:gd name="T32" fmla="*/ 88 w 151"/>
              <a:gd name="T33" fmla="*/ 162 h 162"/>
              <a:gd name="T34" fmla="*/ 94 w 151"/>
              <a:gd name="T35" fmla="*/ 161 h 162"/>
              <a:gd name="T36" fmla="*/ 104 w 151"/>
              <a:gd name="T37" fmla="*/ 150 h 162"/>
              <a:gd name="T38" fmla="*/ 105 w 151"/>
              <a:gd name="T39" fmla="*/ 143 h 162"/>
              <a:gd name="T40" fmla="*/ 113 w 151"/>
              <a:gd name="T41" fmla="*/ 99 h 162"/>
              <a:gd name="T42" fmla="*/ 138 w 151"/>
              <a:gd name="T43" fmla="*/ 76 h 162"/>
              <a:gd name="T44" fmla="*/ 144 w 151"/>
              <a:gd name="T45" fmla="*/ 72 h 162"/>
              <a:gd name="T46" fmla="*/ 143 w 151"/>
              <a:gd name="T47" fmla="*/ 46 h 162"/>
              <a:gd name="T48" fmla="*/ 98 w 151"/>
              <a:gd name="T49" fmla="*/ 91 h 162"/>
              <a:gd name="T50" fmla="*/ 88 w 151"/>
              <a:gd name="T51" fmla="*/ 143 h 162"/>
              <a:gd name="T52" fmla="*/ 17 w 151"/>
              <a:gd name="T53" fmla="*/ 68 h 162"/>
              <a:gd name="T54" fmla="*/ 65 w 151"/>
              <a:gd name="T55" fmla="*/ 58 h 162"/>
              <a:gd name="T56" fmla="*/ 66 w 151"/>
              <a:gd name="T57" fmla="*/ 57 h 162"/>
              <a:gd name="T58" fmla="*/ 96 w 151"/>
              <a:gd name="T59" fmla="*/ 20 h 162"/>
              <a:gd name="T60" fmla="*/ 130 w 151"/>
              <a:gd name="T61" fmla="*/ 60 h 162"/>
              <a:gd name="T62" fmla="*/ 98 w 151"/>
              <a:gd name="T63" fmla="*/ 91 h 162"/>
              <a:gd name="T64" fmla="*/ 98 w 151"/>
              <a:gd name="T65" fmla="*/ 91 h 162"/>
              <a:gd name="T66" fmla="*/ 98 w 151"/>
              <a:gd name="T67" fmla="*/ 91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1" h="162">
                <a:moveTo>
                  <a:pt x="143" y="46"/>
                </a:moveTo>
                <a:cubicBezTo>
                  <a:pt x="109" y="8"/>
                  <a:pt x="109" y="8"/>
                  <a:pt x="109" y="8"/>
                </a:cubicBezTo>
                <a:cubicBezTo>
                  <a:pt x="101" y="0"/>
                  <a:pt x="90" y="0"/>
                  <a:pt x="84" y="8"/>
                </a:cubicBezTo>
                <a:cubicBezTo>
                  <a:pt x="83" y="10"/>
                  <a:pt x="81" y="12"/>
                  <a:pt x="80" y="14"/>
                </a:cubicBezTo>
                <a:cubicBezTo>
                  <a:pt x="75" y="26"/>
                  <a:pt x="69" y="34"/>
                  <a:pt x="61" y="39"/>
                </a:cubicBezTo>
                <a:cubicBezTo>
                  <a:pt x="59" y="41"/>
                  <a:pt x="59" y="41"/>
                  <a:pt x="59" y="41"/>
                </a:cubicBezTo>
                <a:cubicBezTo>
                  <a:pt x="50" y="45"/>
                  <a:pt x="39" y="49"/>
                  <a:pt x="17" y="49"/>
                </a:cubicBezTo>
                <a:cubicBezTo>
                  <a:pt x="15" y="49"/>
                  <a:pt x="13" y="50"/>
                  <a:pt x="11" y="51"/>
                </a:cubicBezTo>
                <a:cubicBezTo>
                  <a:pt x="7" y="53"/>
                  <a:pt x="3" y="57"/>
                  <a:pt x="1" y="61"/>
                </a:cubicBezTo>
                <a:cubicBezTo>
                  <a:pt x="0" y="65"/>
                  <a:pt x="0" y="70"/>
                  <a:pt x="1" y="76"/>
                </a:cubicBezTo>
                <a:cubicBezTo>
                  <a:pt x="2" y="77"/>
                  <a:pt x="3" y="80"/>
                  <a:pt x="6" y="81"/>
                </a:cubicBezTo>
                <a:cubicBezTo>
                  <a:pt x="34" y="112"/>
                  <a:pt x="34" y="112"/>
                  <a:pt x="34" y="112"/>
                </a:cubicBezTo>
                <a:cubicBezTo>
                  <a:pt x="0" y="162"/>
                  <a:pt x="0" y="162"/>
                  <a:pt x="0" y="162"/>
                </a:cubicBezTo>
                <a:cubicBezTo>
                  <a:pt x="47" y="126"/>
                  <a:pt x="47" y="126"/>
                  <a:pt x="47" y="126"/>
                </a:cubicBezTo>
                <a:cubicBezTo>
                  <a:pt x="75" y="157"/>
                  <a:pt x="75" y="157"/>
                  <a:pt x="75" y="157"/>
                </a:cubicBezTo>
                <a:cubicBezTo>
                  <a:pt x="76" y="158"/>
                  <a:pt x="79" y="160"/>
                  <a:pt x="80" y="161"/>
                </a:cubicBezTo>
                <a:cubicBezTo>
                  <a:pt x="83" y="161"/>
                  <a:pt x="85" y="162"/>
                  <a:pt x="88" y="162"/>
                </a:cubicBezTo>
                <a:cubicBezTo>
                  <a:pt x="90" y="162"/>
                  <a:pt x="91" y="161"/>
                  <a:pt x="94" y="161"/>
                </a:cubicBezTo>
                <a:cubicBezTo>
                  <a:pt x="99" y="158"/>
                  <a:pt x="101" y="155"/>
                  <a:pt x="104" y="150"/>
                </a:cubicBezTo>
                <a:cubicBezTo>
                  <a:pt x="104" y="147"/>
                  <a:pt x="105" y="146"/>
                  <a:pt x="105" y="143"/>
                </a:cubicBezTo>
                <a:cubicBezTo>
                  <a:pt x="105" y="120"/>
                  <a:pt x="109" y="108"/>
                  <a:pt x="113" y="99"/>
                </a:cubicBezTo>
                <a:cubicBezTo>
                  <a:pt x="118" y="89"/>
                  <a:pt x="125" y="83"/>
                  <a:pt x="138" y="76"/>
                </a:cubicBezTo>
                <a:cubicBezTo>
                  <a:pt x="139" y="76"/>
                  <a:pt x="142" y="74"/>
                  <a:pt x="144" y="72"/>
                </a:cubicBezTo>
                <a:cubicBezTo>
                  <a:pt x="151" y="65"/>
                  <a:pt x="151" y="53"/>
                  <a:pt x="143" y="46"/>
                </a:cubicBezTo>
                <a:close/>
                <a:moveTo>
                  <a:pt x="98" y="91"/>
                </a:moveTo>
                <a:cubicBezTo>
                  <a:pt x="90" y="105"/>
                  <a:pt x="88" y="122"/>
                  <a:pt x="88" y="143"/>
                </a:cubicBezTo>
                <a:cubicBezTo>
                  <a:pt x="17" y="68"/>
                  <a:pt x="17" y="68"/>
                  <a:pt x="17" y="68"/>
                </a:cubicBezTo>
                <a:cubicBezTo>
                  <a:pt x="36" y="68"/>
                  <a:pt x="51" y="65"/>
                  <a:pt x="65" y="58"/>
                </a:cubicBezTo>
                <a:cubicBezTo>
                  <a:pt x="66" y="57"/>
                  <a:pt x="66" y="57"/>
                  <a:pt x="66" y="57"/>
                </a:cubicBezTo>
                <a:cubicBezTo>
                  <a:pt x="79" y="50"/>
                  <a:pt x="88" y="39"/>
                  <a:pt x="96" y="20"/>
                </a:cubicBezTo>
                <a:cubicBezTo>
                  <a:pt x="130" y="60"/>
                  <a:pt x="130" y="60"/>
                  <a:pt x="130" y="60"/>
                </a:cubicBezTo>
                <a:cubicBezTo>
                  <a:pt x="114" y="68"/>
                  <a:pt x="104" y="77"/>
                  <a:pt x="98" y="91"/>
                </a:cubicBezTo>
                <a:close/>
                <a:moveTo>
                  <a:pt x="98" y="91"/>
                </a:moveTo>
                <a:cubicBezTo>
                  <a:pt x="98" y="91"/>
                  <a:pt x="98" y="91"/>
                  <a:pt x="98" y="9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8C7109EB-8C0D-932B-C3DA-94B6FC3321C1}"/>
              </a:ext>
            </a:extLst>
          </p:cNvPr>
          <p:cNvSpPr>
            <a:spLocks noEditPoints="1"/>
          </p:cNvSpPr>
          <p:nvPr/>
        </p:nvSpPr>
        <p:spPr bwMode="auto">
          <a:xfrm>
            <a:off x="2967038" y="1922463"/>
            <a:ext cx="203200" cy="254000"/>
          </a:xfrm>
          <a:custGeom>
            <a:avLst/>
            <a:gdLst>
              <a:gd name="T0" fmla="*/ 117 w 128"/>
              <a:gd name="T1" fmla="*/ 52 h 160"/>
              <a:gd name="T2" fmla="*/ 119 w 128"/>
              <a:gd name="T3" fmla="*/ 51 h 160"/>
              <a:gd name="T4" fmla="*/ 123 w 128"/>
              <a:gd name="T5" fmla="*/ 48 h 160"/>
              <a:gd name="T6" fmla="*/ 123 w 128"/>
              <a:gd name="T7" fmla="*/ 37 h 160"/>
              <a:gd name="T8" fmla="*/ 113 w 128"/>
              <a:gd name="T9" fmla="*/ 37 h 160"/>
              <a:gd name="T10" fmla="*/ 110 w 128"/>
              <a:gd name="T11" fmla="*/ 40 h 160"/>
              <a:gd name="T12" fmla="*/ 109 w 128"/>
              <a:gd name="T13" fmla="*/ 42 h 160"/>
              <a:gd name="T14" fmla="*/ 71 w 128"/>
              <a:gd name="T15" fmla="*/ 23 h 160"/>
              <a:gd name="T16" fmla="*/ 71 w 128"/>
              <a:gd name="T17" fmla="*/ 15 h 160"/>
              <a:gd name="T18" fmla="*/ 78 w 128"/>
              <a:gd name="T19" fmla="*/ 15 h 160"/>
              <a:gd name="T20" fmla="*/ 86 w 128"/>
              <a:gd name="T21" fmla="*/ 8 h 160"/>
              <a:gd name="T22" fmla="*/ 78 w 128"/>
              <a:gd name="T23" fmla="*/ 0 h 160"/>
              <a:gd name="T24" fmla="*/ 50 w 128"/>
              <a:gd name="T25" fmla="*/ 0 h 160"/>
              <a:gd name="T26" fmla="*/ 43 w 128"/>
              <a:gd name="T27" fmla="*/ 8 h 160"/>
              <a:gd name="T28" fmla="*/ 50 w 128"/>
              <a:gd name="T29" fmla="*/ 15 h 160"/>
              <a:gd name="T30" fmla="*/ 57 w 128"/>
              <a:gd name="T31" fmla="*/ 15 h 160"/>
              <a:gd name="T32" fmla="*/ 57 w 128"/>
              <a:gd name="T33" fmla="*/ 23 h 160"/>
              <a:gd name="T34" fmla="*/ 0 w 128"/>
              <a:gd name="T35" fmla="*/ 91 h 160"/>
              <a:gd name="T36" fmla="*/ 64 w 128"/>
              <a:gd name="T37" fmla="*/ 160 h 160"/>
              <a:gd name="T38" fmla="*/ 128 w 128"/>
              <a:gd name="T39" fmla="*/ 91 h 160"/>
              <a:gd name="T40" fmla="*/ 117 w 128"/>
              <a:gd name="T41" fmla="*/ 52 h 160"/>
              <a:gd name="T42" fmla="*/ 64 w 128"/>
              <a:gd name="T43" fmla="*/ 145 h 160"/>
              <a:gd name="T44" fmla="*/ 14 w 128"/>
              <a:gd name="T45" fmla="*/ 91 h 160"/>
              <a:gd name="T46" fmla="*/ 64 w 128"/>
              <a:gd name="T47" fmla="*/ 38 h 160"/>
              <a:gd name="T48" fmla="*/ 115 w 128"/>
              <a:gd name="T49" fmla="*/ 91 h 160"/>
              <a:gd name="T50" fmla="*/ 64 w 128"/>
              <a:gd name="T51" fmla="*/ 145 h 160"/>
              <a:gd name="T52" fmla="*/ 71 w 128"/>
              <a:gd name="T53" fmla="*/ 84 h 160"/>
              <a:gd name="T54" fmla="*/ 71 w 128"/>
              <a:gd name="T55" fmla="*/ 69 h 160"/>
              <a:gd name="T56" fmla="*/ 64 w 128"/>
              <a:gd name="T57" fmla="*/ 61 h 160"/>
              <a:gd name="T58" fmla="*/ 58 w 128"/>
              <a:gd name="T59" fmla="*/ 69 h 160"/>
              <a:gd name="T60" fmla="*/ 58 w 128"/>
              <a:gd name="T61" fmla="*/ 91 h 160"/>
              <a:gd name="T62" fmla="*/ 64 w 128"/>
              <a:gd name="T63" fmla="*/ 99 h 160"/>
              <a:gd name="T64" fmla="*/ 86 w 128"/>
              <a:gd name="T65" fmla="*/ 99 h 160"/>
              <a:gd name="T66" fmla="*/ 93 w 128"/>
              <a:gd name="T67" fmla="*/ 91 h 160"/>
              <a:gd name="T68" fmla="*/ 86 w 128"/>
              <a:gd name="T69" fmla="*/ 84 h 160"/>
              <a:gd name="T70" fmla="*/ 71 w 128"/>
              <a:gd name="T71" fmla="*/ 84 h 160"/>
              <a:gd name="T72" fmla="*/ 64 w 128"/>
              <a:gd name="T73" fmla="*/ 46 h 160"/>
              <a:gd name="T74" fmla="*/ 21 w 128"/>
              <a:gd name="T75" fmla="*/ 91 h 160"/>
              <a:gd name="T76" fmla="*/ 64 w 128"/>
              <a:gd name="T77" fmla="*/ 138 h 160"/>
              <a:gd name="T78" fmla="*/ 107 w 128"/>
              <a:gd name="T79" fmla="*/ 91 h 160"/>
              <a:gd name="T80" fmla="*/ 64 w 128"/>
              <a:gd name="T81" fmla="*/ 46 h 160"/>
              <a:gd name="T82" fmla="*/ 64 w 128"/>
              <a:gd name="T83" fmla="*/ 130 h 160"/>
              <a:gd name="T84" fmla="*/ 28 w 128"/>
              <a:gd name="T85" fmla="*/ 91 h 160"/>
              <a:gd name="T86" fmla="*/ 64 w 128"/>
              <a:gd name="T87" fmla="*/ 53 h 160"/>
              <a:gd name="T88" fmla="*/ 100 w 128"/>
              <a:gd name="T89" fmla="*/ 91 h 160"/>
              <a:gd name="T90" fmla="*/ 64 w 128"/>
              <a:gd name="T91" fmla="*/ 1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8" h="160">
                <a:moveTo>
                  <a:pt x="117" y="52"/>
                </a:moveTo>
                <a:cubicBezTo>
                  <a:pt x="118" y="52"/>
                  <a:pt x="119" y="52"/>
                  <a:pt x="119" y="51"/>
                </a:cubicBezTo>
                <a:cubicBezTo>
                  <a:pt x="123" y="48"/>
                  <a:pt x="123" y="48"/>
                  <a:pt x="123" y="48"/>
                </a:cubicBezTo>
                <a:cubicBezTo>
                  <a:pt x="126" y="44"/>
                  <a:pt x="126" y="40"/>
                  <a:pt x="123" y="37"/>
                </a:cubicBezTo>
                <a:cubicBezTo>
                  <a:pt x="120" y="33"/>
                  <a:pt x="116" y="33"/>
                  <a:pt x="113" y="37"/>
                </a:cubicBezTo>
                <a:cubicBezTo>
                  <a:pt x="110" y="40"/>
                  <a:pt x="110" y="40"/>
                  <a:pt x="110" y="40"/>
                </a:cubicBezTo>
                <a:cubicBezTo>
                  <a:pt x="109" y="41"/>
                  <a:pt x="109" y="41"/>
                  <a:pt x="109" y="42"/>
                </a:cubicBezTo>
                <a:cubicBezTo>
                  <a:pt x="98" y="32"/>
                  <a:pt x="86" y="25"/>
                  <a:pt x="71" y="23"/>
                </a:cubicBezTo>
                <a:cubicBezTo>
                  <a:pt x="71" y="15"/>
                  <a:pt x="71" y="15"/>
                  <a:pt x="71" y="15"/>
                </a:cubicBezTo>
                <a:cubicBezTo>
                  <a:pt x="78" y="15"/>
                  <a:pt x="78" y="15"/>
                  <a:pt x="78" y="15"/>
                </a:cubicBezTo>
                <a:cubicBezTo>
                  <a:pt x="82" y="15"/>
                  <a:pt x="86" y="12"/>
                  <a:pt x="86" y="8"/>
                </a:cubicBezTo>
                <a:cubicBezTo>
                  <a:pt x="86" y="3"/>
                  <a:pt x="82" y="0"/>
                  <a:pt x="78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46" y="0"/>
                  <a:pt x="43" y="3"/>
                  <a:pt x="43" y="8"/>
                </a:cubicBezTo>
                <a:cubicBezTo>
                  <a:pt x="43" y="12"/>
                  <a:pt x="46" y="15"/>
                  <a:pt x="50" y="15"/>
                </a:cubicBezTo>
                <a:cubicBezTo>
                  <a:pt x="57" y="15"/>
                  <a:pt x="57" y="15"/>
                  <a:pt x="57" y="15"/>
                </a:cubicBezTo>
                <a:cubicBezTo>
                  <a:pt x="57" y="23"/>
                  <a:pt x="57" y="23"/>
                  <a:pt x="57" y="23"/>
                </a:cubicBezTo>
                <a:cubicBezTo>
                  <a:pt x="25" y="27"/>
                  <a:pt x="0" y="57"/>
                  <a:pt x="0" y="91"/>
                </a:cubicBezTo>
                <a:cubicBezTo>
                  <a:pt x="0" y="130"/>
                  <a:pt x="28" y="160"/>
                  <a:pt x="64" y="160"/>
                </a:cubicBezTo>
                <a:cubicBezTo>
                  <a:pt x="100" y="160"/>
                  <a:pt x="128" y="130"/>
                  <a:pt x="128" y="91"/>
                </a:cubicBezTo>
                <a:cubicBezTo>
                  <a:pt x="128" y="77"/>
                  <a:pt x="124" y="63"/>
                  <a:pt x="117" y="52"/>
                </a:cubicBezTo>
                <a:close/>
                <a:moveTo>
                  <a:pt x="64" y="145"/>
                </a:moveTo>
                <a:cubicBezTo>
                  <a:pt x="37" y="145"/>
                  <a:pt x="14" y="121"/>
                  <a:pt x="14" y="91"/>
                </a:cubicBezTo>
                <a:cubicBezTo>
                  <a:pt x="14" y="62"/>
                  <a:pt x="37" y="38"/>
                  <a:pt x="64" y="38"/>
                </a:cubicBezTo>
                <a:cubicBezTo>
                  <a:pt x="92" y="38"/>
                  <a:pt x="115" y="62"/>
                  <a:pt x="115" y="91"/>
                </a:cubicBezTo>
                <a:cubicBezTo>
                  <a:pt x="115" y="121"/>
                  <a:pt x="92" y="145"/>
                  <a:pt x="64" y="145"/>
                </a:cubicBezTo>
                <a:close/>
                <a:moveTo>
                  <a:pt x="71" y="84"/>
                </a:moveTo>
                <a:cubicBezTo>
                  <a:pt x="71" y="69"/>
                  <a:pt x="71" y="69"/>
                  <a:pt x="71" y="69"/>
                </a:cubicBezTo>
                <a:cubicBezTo>
                  <a:pt x="71" y="64"/>
                  <a:pt x="68" y="61"/>
                  <a:pt x="64" y="61"/>
                </a:cubicBezTo>
                <a:cubicBezTo>
                  <a:pt x="61" y="61"/>
                  <a:pt x="58" y="64"/>
                  <a:pt x="58" y="69"/>
                </a:cubicBezTo>
                <a:cubicBezTo>
                  <a:pt x="58" y="91"/>
                  <a:pt x="58" y="91"/>
                  <a:pt x="58" y="91"/>
                </a:cubicBezTo>
                <a:cubicBezTo>
                  <a:pt x="58" y="96"/>
                  <a:pt x="61" y="99"/>
                  <a:pt x="64" y="99"/>
                </a:cubicBezTo>
                <a:cubicBezTo>
                  <a:pt x="86" y="99"/>
                  <a:pt x="86" y="99"/>
                  <a:pt x="86" y="99"/>
                </a:cubicBezTo>
                <a:cubicBezTo>
                  <a:pt x="90" y="99"/>
                  <a:pt x="93" y="96"/>
                  <a:pt x="93" y="91"/>
                </a:cubicBezTo>
                <a:cubicBezTo>
                  <a:pt x="93" y="88"/>
                  <a:pt x="90" y="84"/>
                  <a:pt x="86" y="84"/>
                </a:cubicBezTo>
                <a:lnTo>
                  <a:pt x="71" y="84"/>
                </a:lnTo>
                <a:close/>
                <a:moveTo>
                  <a:pt x="64" y="46"/>
                </a:moveTo>
                <a:cubicBezTo>
                  <a:pt x="41" y="46"/>
                  <a:pt x="21" y="67"/>
                  <a:pt x="21" y="91"/>
                </a:cubicBezTo>
                <a:cubicBezTo>
                  <a:pt x="21" y="117"/>
                  <a:pt x="41" y="138"/>
                  <a:pt x="64" y="138"/>
                </a:cubicBezTo>
                <a:cubicBezTo>
                  <a:pt x="88" y="138"/>
                  <a:pt x="107" y="117"/>
                  <a:pt x="107" y="91"/>
                </a:cubicBezTo>
                <a:cubicBezTo>
                  <a:pt x="107" y="67"/>
                  <a:pt x="88" y="46"/>
                  <a:pt x="64" y="46"/>
                </a:cubicBezTo>
                <a:close/>
                <a:moveTo>
                  <a:pt x="64" y="130"/>
                </a:moveTo>
                <a:cubicBezTo>
                  <a:pt x="45" y="130"/>
                  <a:pt x="28" y="112"/>
                  <a:pt x="28" y="91"/>
                </a:cubicBezTo>
                <a:cubicBezTo>
                  <a:pt x="28" y="71"/>
                  <a:pt x="45" y="53"/>
                  <a:pt x="64" y="53"/>
                </a:cubicBezTo>
                <a:cubicBezTo>
                  <a:pt x="83" y="53"/>
                  <a:pt x="100" y="71"/>
                  <a:pt x="100" y="91"/>
                </a:cubicBezTo>
                <a:cubicBezTo>
                  <a:pt x="100" y="112"/>
                  <a:pt x="83" y="130"/>
                  <a:pt x="64" y="1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88996AAB-9C66-E68E-2403-98253DB5E28A}"/>
              </a:ext>
            </a:extLst>
          </p:cNvPr>
          <p:cNvSpPr>
            <a:spLocks noEditPoints="1"/>
          </p:cNvSpPr>
          <p:nvPr/>
        </p:nvSpPr>
        <p:spPr bwMode="auto">
          <a:xfrm>
            <a:off x="2967038" y="5780088"/>
            <a:ext cx="203200" cy="254000"/>
          </a:xfrm>
          <a:custGeom>
            <a:avLst/>
            <a:gdLst>
              <a:gd name="T0" fmla="*/ 126 w 128"/>
              <a:gd name="T1" fmla="*/ 83 h 160"/>
              <a:gd name="T2" fmla="*/ 117 w 128"/>
              <a:gd name="T3" fmla="*/ 78 h 160"/>
              <a:gd name="T4" fmla="*/ 117 w 128"/>
              <a:gd name="T5" fmla="*/ 73 h 160"/>
              <a:gd name="T6" fmla="*/ 111 w 128"/>
              <a:gd name="T7" fmla="*/ 67 h 160"/>
              <a:gd name="T8" fmla="*/ 106 w 128"/>
              <a:gd name="T9" fmla="*/ 71 h 160"/>
              <a:gd name="T10" fmla="*/ 97 w 128"/>
              <a:gd name="T11" fmla="*/ 66 h 160"/>
              <a:gd name="T12" fmla="*/ 97 w 128"/>
              <a:gd name="T13" fmla="*/ 62 h 160"/>
              <a:gd name="T14" fmla="*/ 92 w 128"/>
              <a:gd name="T15" fmla="*/ 55 h 160"/>
              <a:gd name="T16" fmla="*/ 87 w 128"/>
              <a:gd name="T17" fmla="*/ 60 h 160"/>
              <a:gd name="T18" fmla="*/ 79 w 128"/>
              <a:gd name="T19" fmla="*/ 55 h 160"/>
              <a:gd name="T20" fmla="*/ 76 w 128"/>
              <a:gd name="T21" fmla="*/ 25 h 160"/>
              <a:gd name="T22" fmla="*/ 72 w 128"/>
              <a:gd name="T23" fmla="*/ 8 h 160"/>
              <a:gd name="T24" fmla="*/ 64 w 128"/>
              <a:gd name="T25" fmla="*/ 0 h 160"/>
              <a:gd name="T26" fmla="*/ 56 w 128"/>
              <a:gd name="T27" fmla="*/ 8 h 160"/>
              <a:gd name="T28" fmla="*/ 52 w 128"/>
              <a:gd name="T29" fmla="*/ 25 h 160"/>
              <a:gd name="T30" fmla="*/ 49 w 128"/>
              <a:gd name="T31" fmla="*/ 55 h 160"/>
              <a:gd name="T32" fmla="*/ 42 w 128"/>
              <a:gd name="T33" fmla="*/ 60 h 160"/>
              <a:gd name="T34" fmla="*/ 37 w 128"/>
              <a:gd name="T35" fmla="*/ 55 h 160"/>
              <a:gd name="T36" fmla="*/ 31 w 128"/>
              <a:gd name="T37" fmla="*/ 62 h 160"/>
              <a:gd name="T38" fmla="*/ 31 w 128"/>
              <a:gd name="T39" fmla="*/ 66 h 160"/>
              <a:gd name="T40" fmla="*/ 22 w 128"/>
              <a:gd name="T41" fmla="*/ 71 h 160"/>
              <a:gd name="T42" fmla="*/ 18 w 128"/>
              <a:gd name="T43" fmla="*/ 67 h 160"/>
              <a:gd name="T44" fmla="*/ 12 w 128"/>
              <a:gd name="T45" fmla="*/ 73 h 160"/>
              <a:gd name="T46" fmla="*/ 12 w 128"/>
              <a:gd name="T47" fmla="*/ 78 h 160"/>
              <a:gd name="T48" fmla="*/ 2 w 128"/>
              <a:gd name="T49" fmla="*/ 83 h 160"/>
              <a:gd name="T50" fmla="*/ 0 w 128"/>
              <a:gd name="T51" fmla="*/ 87 h 160"/>
              <a:gd name="T52" fmla="*/ 0 w 128"/>
              <a:gd name="T53" fmla="*/ 103 h 160"/>
              <a:gd name="T54" fmla="*/ 1 w 128"/>
              <a:gd name="T55" fmla="*/ 106 h 160"/>
              <a:gd name="T56" fmla="*/ 5 w 128"/>
              <a:gd name="T57" fmla="*/ 106 h 160"/>
              <a:gd name="T58" fmla="*/ 49 w 128"/>
              <a:gd name="T59" fmla="*/ 89 h 160"/>
              <a:gd name="T60" fmla="*/ 52 w 128"/>
              <a:gd name="T61" fmla="*/ 128 h 160"/>
              <a:gd name="T62" fmla="*/ 53 w 128"/>
              <a:gd name="T63" fmla="*/ 134 h 160"/>
              <a:gd name="T64" fmla="*/ 30 w 128"/>
              <a:gd name="T65" fmla="*/ 148 h 160"/>
              <a:gd name="T66" fmla="*/ 29 w 128"/>
              <a:gd name="T67" fmla="*/ 150 h 160"/>
              <a:gd name="T68" fmla="*/ 29 w 128"/>
              <a:gd name="T69" fmla="*/ 158 h 160"/>
              <a:gd name="T70" fmla="*/ 30 w 128"/>
              <a:gd name="T71" fmla="*/ 160 h 160"/>
              <a:gd name="T72" fmla="*/ 32 w 128"/>
              <a:gd name="T73" fmla="*/ 160 h 160"/>
              <a:gd name="T74" fmla="*/ 59 w 128"/>
              <a:gd name="T75" fmla="*/ 150 h 160"/>
              <a:gd name="T76" fmla="*/ 64 w 128"/>
              <a:gd name="T77" fmla="*/ 153 h 160"/>
              <a:gd name="T78" fmla="*/ 69 w 128"/>
              <a:gd name="T79" fmla="*/ 150 h 160"/>
              <a:gd name="T80" fmla="*/ 96 w 128"/>
              <a:gd name="T81" fmla="*/ 160 h 160"/>
              <a:gd name="T82" fmla="*/ 97 w 128"/>
              <a:gd name="T83" fmla="*/ 160 h 160"/>
              <a:gd name="T84" fmla="*/ 98 w 128"/>
              <a:gd name="T85" fmla="*/ 160 h 160"/>
              <a:gd name="T86" fmla="*/ 99 w 128"/>
              <a:gd name="T87" fmla="*/ 158 h 160"/>
              <a:gd name="T88" fmla="*/ 99 w 128"/>
              <a:gd name="T89" fmla="*/ 150 h 160"/>
              <a:gd name="T90" fmla="*/ 98 w 128"/>
              <a:gd name="T91" fmla="*/ 148 h 160"/>
              <a:gd name="T92" fmla="*/ 75 w 128"/>
              <a:gd name="T93" fmla="*/ 134 h 160"/>
              <a:gd name="T94" fmla="*/ 76 w 128"/>
              <a:gd name="T95" fmla="*/ 128 h 160"/>
              <a:gd name="T96" fmla="*/ 79 w 128"/>
              <a:gd name="T97" fmla="*/ 89 h 160"/>
              <a:gd name="T98" fmla="*/ 123 w 128"/>
              <a:gd name="T99" fmla="*/ 106 h 160"/>
              <a:gd name="T100" fmla="*/ 125 w 128"/>
              <a:gd name="T101" fmla="*/ 106 h 160"/>
              <a:gd name="T102" fmla="*/ 127 w 128"/>
              <a:gd name="T103" fmla="*/ 106 h 160"/>
              <a:gd name="T104" fmla="*/ 128 w 128"/>
              <a:gd name="T105" fmla="*/ 103 h 160"/>
              <a:gd name="T106" fmla="*/ 128 w 128"/>
              <a:gd name="T107" fmla="*/ 87 h 160"/>
              <a:gd name="T108" fmla="*/ 126 w 128"/>
              <a:gd name="T109" fmla="*/ 83 h 160"/>
              <a:gd name="T110" fmla="*/ 126 w 128"/>
              <a:gd name="T111" fmla="*/ 83 h 160"/>
              <a:gd name="T112" fmla="*/ 126 w 128"/>
              <a:gd name="T113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8" h="160">
                <a:moveTo>
                  <a:pt x="126" y="83"/>
                </a:moveTo>
                <a:cubicBezTo>
                  <a:pt x="117" y="78"/>
                  <a:pt x="117" y="78"/>
                  <a:pt x="117" y="78"/>
                </a:cubicBezTo>
                <a:cubicBezTo>
                  <a:pt x="117" y="73"/>
                  <a:pt x="117" y="73"/>
                  <a:pt x="117" y="73"/>
                </a:cubicBezTo>
                <a:cubicBezTo>
                  <a:pt x="117" y="70"/>
                  <a:pt x="114" y="67"/>
                  <a:pt x="111" y="67"/>
                </a:cubicBezTo>
                <a:cubicBezTo>
                  <a:pt x="108" y="67"/>
                  <a:pt x="106" y="69"/>
                  <a:pt x="106" y="71"/>
                </a:cubicBezTo>
                <a:cubicBezTo>
                  <a:pt x="97" y="66"/>
                  <a:pt x="97" y="66"/>
                  <a:pt x="97" y="66"/>
                </a:cubicBezTo>
                <a:cubicBezTo>
                  <a:pt x="97" y="62"/>
                  <a:pt x="97" y="62"/>
                  <a:pt x="97" y="62"/>
                </a:cubicBezTo>
                <a:cubicBezTo>
                  <a:pt x="97" y="59"/>
                  <a:pt x="95" y="55"/>
                  <a:pt x="92" y="55"/>
                </a:cubicBezTo>
                <a:cubicBezTo>
                  <a:pt x="89" y="55"/>
                  <a:pt x="87" y="58"/>
                  <a:pt x="87" y="60"/>
                </a:cubicBezTo>
                <a:cubicBezTo>
                  <a:pt x="79" y="55"/>
                  <a:pt x="79" y="55"/>
                  <a:pt x="79" y="55"/>
                </a:cubicBezTo>
                <a:cubicBezTo>
                  <a:pt x="78" y="44"/>
                  <a:pt x="77" y="33"/>
                  <a:pt x="76" y="25"/>
                </a:cubicBezTo>
                <a:cubicBezTo>
                  <a:pt x="74" y="18"/>
                  <a:pt x="73" y="12"/>
                  <a:pt x="72" y="8"/>
                </a:cubicBezTo>
                <a:cubicBezTo>
                  <a:pt x="71" y="6"/>
                  <a:pt x="69" y="0"/>
                  <a:pt x="64" y="0"/>
                </a:cubicBezTo>
                <a:cubicBezTo>
                  <a:pt x="60" y="0"/>
                  <a:pt x="57" y="6"/>
                  <a:pt x="56" y="8"/>
                </a:cubicBezTo>
                <a:cubicBezTo>
                  <a:pt x="55" y="12"/>
                  <a:pt x="53" y="18"/>
                  <a:pt x="52" y="25"/>
                </a:cubicBezTo>
                <a:cubicBezTo>
                  <a:pt x="51" y="33"/>
                  <a:pt x="50" y="44"/>
                  <a:pt x="49" y="55"/>
                </a:cubicBezTo>
                <a:cubicBezTo>
                  <a:pt x="42" y="60"/>
                  <a:pt x="42" y="60"/>
                  <a:pt x="42" y="60"/>
                </a:cubicBezTo>
                <a:cubicBezTo>
                  <a:pt x="42" y="58"/>
                  <a:pt x="40" y="55"/>
                  <a:pt x="37" y="55"/>
                </a:cubicBezTo>
                <a:cubicBezTo>
                  <a:pt x="34" y="55"/>
                  <a:pt x="31" y="59"/>
                  <a:pt x="31" y="62"/>
                </a:cubicBezTo>
                <a:cubicBezTo>
                  <a:pt x="31" y="66"/>
                  <a:pt x="31" y="66"/>
                  <a:pt x="31" y="66"/>
                </a:cubicBezTo>
                <a:cubicBezTo>
                  <a:pt x="22" y="71"/>
                  <a:pt x="22" y="71"/>
                  <a:pt x="22" y="71"/>
                </a:cubicBezTo>
                <a:cubicBezTo>
                  <a:pt x="22" y="69"/>
                  <a:pt x="19" y="67"/>
                  <a:pt x="18" y="67"/>
                </a:cubicBezTo>
                <a:cubicBezTo>
                  <a:pt x="15" y="67"/>
                  <a:pt x="12" y="70"/>
                  <a:pt x="12" y="73"/>
                </a:cubicBezTo>
                <a:cubicBezTo>
                  <a:pt x="12" y="78"/>
                  <a:pt x="12" y="78"/>
                  <a:pt x="12" y="78"/>
                </a:cubicBezTo>
                <a:cubicBezTo>
                  <a:pt x="2" y="83"/>
                  <a:pt x="2" y="83"/>
                  <a:pt x="2" y="83"/>
                </a:cubicBezTo>
                <a:cubicBezTo>
                  <a:pt x="0" y="84"/>
                  <a:pt x="0" y="85"/>
                  <a:pt x="0" y="87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4"/>
                  <a:pt x="0" y="105"/>
                  <a:pt x="1" y="106"/>
                </a:cubicBezTo>
                <a:cubicBezTo>
                  <a:pt x="2" y="106"/>
                  <a:pt x="3" y="106"/>
                  <a:pt x="5" y="106"/>
                </a:cubicBezTo>
                <a:cubicBezTo>
                  <a:pt x="49" y="89"/>
                  <a:pt x="49" y="89"/>
                  <a:pt x="49" y="89"/>
                </a:cubicBezTo>
                <a:cubicBezTo>
                  <a:pt x="49" y="104"/>
                  <a:pt x="51" y="118"/>
                  <a:pt x="52" y="128"/>
                </a:cubicBezTo>
                <a:cubicBezTo>
                  <a:pt x="53" y="130"/>
                  <a:pt x="53" y="132"/>
                  <a:pt x="53" y="134"/>
                </a:cubicBezTo>
                <a:cubicBezTo>
                  <a:pt x="30" y="148"/>
                  <a:pt x="30" y="148"/>
                  <a:pt x="30" y="148"/>
                </a:cubicBezTo>
                <a:cubicBezTo>
                  <a:pt x="30" y="148"/>
                  <a:pt x="29" y="149"/>
                  <a:pt x="29" y="150"/>
                </a:cubicBezTo>
                <a:cubicBezTo>
                  <a:pt x="29" y="158"/>
                  <a:pt x="29" y="158"/>
                  <a:pt x="29" y="158"/>
                </a:cubicBezTo>
                <a:cubicBezTo>
                  <a:pt x="29" y="159"/>
                  <a:pt x="30" y="159"/>
                  <a:pt x="30" y="160"/>
                </a:cubicBezTo>
                <a:cubicBezTo>
                  <a:pt x="31" y="160"/>
                  <a:pt x="31" y="160"/>
                  <a:pt x="32" y="160"/>
                </a:cubicBezTo>
                <a:cubicBezTo>
                  <a:pt x="59" y="150"/>
                  <a:pt x="59" y="150"/>
                  <a:pt x="59" y="150"/>
                </a:cubicBezTo>
                <a:cubicBezTo>
                  <a:pt x="60" y="152"/>
                  <a:pt x="62" y="153"/>
                  <a:pt x="64" y="153"/>
                </a:cubicBezTo>
                <a:cubicBezTo>
                  <a:pt x="67" y="153"/>
                  <a:pt x="69" y="152"/>
                  <a:pt x="69" y="150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98" y="159"/>
                  <a:pt x="99" y="159"/>
                  <a:pt x="99" y="158"/>
                </a:cubicBezTo>
                <a:cubicBezTo>
                  <a:pt x="99" y="150"/>
                  <a:pt x="99" y="150"/>
                  <a:pt x="99" y="150"/>
                </a:cubicBezTo>
                <a:cubicBezTo>
                  <a:pt x="99" y="149"/>
                  <a:pt x="98" y="148"/>
                  <a:pt x="98" y="148"/>
                </a:cubicBezTo>
                <a:cubicBezTo>
                  <a:pt x="75" y="134"/>
                  <a:pt x="75" y="134"/>
                  <a:pt x="75" y="134"/>
                </a:cubicBezTo>
                <a:cubicBezTo>
                  <a:pt x="75" y="132"/>
                  <a:pt x="75" y="130"/>
                  <a:pt x="76" y="128"/>
                </a:cubicBezTo>
                <a:cubicBezTo>
                  <a:pt x="77" y="118"/>
                  <a:pt x="79" y="104"/>
                  <a:pt x="79" y="89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24" y="106"/>
                  <a:pt x="124" y="106"/>
                  <a:pt x="125" y="106"/>
                </a:cubicBezTo>
                <a:cubicBezTo>
                  <a:pt x="125" y="106"/>
                  <a:pt x="126" y="106"/>
                  <a:pt x="127" y="106"/>
                </a:cubicBezTo>
                <a:cubicBezTo>
                  <a:pt x="128" y="105"/>
                  <a:pt x="128" y="104"/>
                  <a:pt x="128" y="103"/>
                </a:cubicBezTo>
                <a:cubicBezTo>
                  <a:pt x="128" y="87"/>
                  <a:pt x="128" y="87"/>
                  <a:pt x="128" y="87"/>
                </a:cubicBezTo>
                <a:cubicBezTo>
                  <a:pt x="128" y="85"/>
                  <a:pt x="127" y="84"/>
                  <a:pt x="126" y="83"/>
                </a:cubicBezTo>
                <a:close/>
                <a:moveTo>
                  <a:pt x="126" y="83"/>
                </a:moveTo>
                <a:cubicBezTo>
                  <a:pt x="126" y="83"/>
                  <a:pt x="126" y="83"/>
                  <a:pt x="126" y="8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5BA8BD36-63B6-A6FC-EC65-736A6C79F1EA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4135438"/>
            <a:ext cx="254000" cy="238125"/>
          </a:xfrm>
          <a:custGeom>
            <a:avLst/>
            <a:gdLst>
              <a:gd name="T0" fmla="*/ 0 w 160"/>
              <a:gd name="T1" fmla="*/ 48 h 150"/>
              <a:gd name="T2" fmla="*/ 29 w 160"/>
              <a:gd name="T3" fmla="*/ 78 h 150"/>
              <a:gd name="T4" fmla="*/ 33 w 160"/>
              <a:gd name="T5" fmla="*/ 78 h 150"/>
              <a:gd name="T6" fmla="*/ 33 w 160"/>
              <a:gd name="T7" fmla="*/ 142 h 150"/>
              <a:gd name="T8" fmla="*/ 41 w 160"/>
              <a:gd name="T9" fmla="*/ 150 h 150"/>
              <a:gd name="T10" fmla="*/ 118 w 160"/>
              <a:gd name="T11" fmla="*/ 150 h 150"/>
              <a:gd name="T12" fmla="*/ 125 w 160"/>
              <a:gd name="T13" fmla="*/ 142 h 150"/>
              <a:gd name="T14" fmla="*/ 125 w 160"/>
              <a:gd name="T15" fmla="*/ 119 h 150"/>
              <a:gd name="T16" fmla="*/ 147 w 160"/>
              <a:gd name="T17" fmla="*/ 139 h 150"/>
              <a:gd name="T18" fmla="*/ 160 w 160"/>
              <a:gd name="T19" fmla="*/ 133 h 150"/>
              <a:gd name="T20" fmla="*/ 160 w 160"/>
              <a:gd name="T21" fmla="*/ 68 h 150"/>
              <a:gd name="T22" fmla="*/ 147 w 160"/>
              <a:gd name="T23" fmla="*/ 62 h 150"/>
              <a:gd name="T24" fmla="*/ 125 w 160"/>
              <a:gd name="T25" fmla="*/ 84 h 150"/>
              <a:gd name="T26" fmla="*/ 125 w 160"/>
              <a:gd name="T27" fmla="*/ 60 h 150"/>
              <a:gd name="T28" fmla="*/ 118 w 160"/>
              <a:gd name="T29" fmla="*/ 52 h 150"/>
              <a:gd name="T30" fmla="*/ 100 w 160"/>
              <a:gd name="T31" fmla="*/ 52 h 150"/>
              <a:gd name="T32" fmla="*/ 108 w 160"/>
              <a:gd name="T33" fmla="*/ 30 h 150"/>
              <a:gd name="T34" fmla="*/ 78 w 160"/>
              <a:gd name="T35" fmla="*/ 0 h 150"/>
              <a:gd name="T36" fmla="*/ 49 w 160"/>
              <a:gd name="T37" fmla="*/ 25 h 150"/>
              <a:gd name="T38" fmla="*/ 29 w 160"/>
              <a:gd name="T39" fmla="*/ 17 h 150"/>
              <a:gd name="T40" fmla="*/ 0 w 160"/>
              <a:gd name="T41" fmla="*/ 48 h 150"/>
              <a:gd name="T42" fmla="*/ 78 w 160"/>
              <a:gd name="T43" fmla="*/ 19 h 150"/>
              <a:gd name="T44" fmla="*/ 90 w 160"/>
              <a:gd name="T45" fmla="*/ 30 h 150"/>
              <a:gd name="T46" fmla="*/ 78 w 160"/>
              <a:gd name="T47" fmla="*/ 41 h 150"/>
              <a:gd name="T48" fmla="*/ 68 w 160"/>
              <a:gd name="T49" fmla="*/ 30 h 150"/>
              <a:gd name="T50" fmla="*/ 78 w 160"/>
              <a:gd name="T51" fmla="*/ 19 h 150"/>
              <a:gd name="T52" fmla="*/ 61 w 160"/>
              <a:gd name="T53" fmla="*/ 92 h 150"/>
              <a:gd name="T54" fmla="*/ 70 w 160"/>
              <a:gd name="T55" fmla="*/ 82 h 150"/>
              <a:gd name="T56" fmla="*/ 87 w 160"/>
              <a:gd name="T57" fmla="*/ 82 h 150"/>
              <a:gd name="T58" fmla="*/ 97 w 160"/>
              <a:gd name="T59" fmla="*/ 92 h 150"/>
              <a:gd name="T60" fmla="*/ 97 w 160"/>
              <a:gd name="T61" fmla="*/ 110 h 150"/>
              <a:gd name="T62" fmla="*/ 87 w 160"/>
              <a:gd name="T63" fmla="*/ 120 h 150"/>
              <a:gd name="T64" fmla="*/ 70 w 160"/>
              <a:gd name="T65" fmla="*/ 120 h 150"/>
              <a:gd name="T66" fmla="*/ 61 w 160"/>
              <a:gd name="T67" fmla="*/ 110 h 150"/>
              <a:gd name="T68" fmla="*/ 61 w 160"/>
              <a:gd name="T69" fmla="*/ 92 h 150"/>
              <a:gd name="T70" fmla="*/ 61 w 160"/>
              <a:gd name="T71" fmla="*/ 92 h 150"/>
              <a:gd name="T72" fmla="*/ 40 w 160"/>
              <a:gd name="T73" fmla="*/ 48 h 150"/>
              <a:gd name="T74" fmla="*/ 39 w 160"/>
              <a:gd name="T75" fmla="*/ 52 h 150"/>
              <a:gd name="T76" fmla="*/ 33 w 160"/>
              <a:gd name="T77" fmla="*/ 59 h 150"/>
              <a:gd name="T78" fmla="*/ 29 w 160"/>
              <a:gd name="T79" fmla="*/ 59 h 150"/>
              <a:gd name="T80" fmla="*/ 18 w 160"/>
              <a:gd name="T81" fmla="*/ 48 h 150"/>
              <a:gd name="T82" fmla="*/ 29 w 160"/>
              <a:gd name="T83" fmla="*/ 36 h 150"/>
              <a:gd name="T84" fmla="*/ 40 w 160"/>
              <a:gd name="T85" fmla="*/ 48 h 150"/>
              <a:gd name="T86" fmla="*/ 40 w 160"/>
              <a:gd name="T87" fmla="*/ 48 h 150"/>
              <a:gd name="T88" fmla="*/ 40 w 160"/>
              <a:gd name="T89" fmla="*/ 48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50">
                <a:moveTo>
                  <a:pt x="0" y="48"/>
                </a:moveTo>
                <a:cubicBezTo>
                  <a:pt x="0" y="65"/>
                  <a:pt x="13" y="78"/>
                  <a:pt x="29" y="78"/>
                </a:cubicBezTo>
                <a:cubicBezTo>
                  <a:pt x="31" y="78"/>
                  <a:pt x="32" y="78"/>
                  <a:pt x="33" y="78"/>
                </a:cubicBezTo>
                <a:cubicBezTo>
                  <a:pt x="33" y="142"/>
                  <a:pt x="33" y="142"/>
                  <a:pt x="33" y="142"/>
                </a:cubicBezTo>
                <a:cubicBezTo>
                  <a:pt x="33" y="147"/>
                  <a:pt x="37" y="150"/>
                  <a:pt x="41" y="150"/>
                </a:cubicBezTo>
                <a:cubicBezTo>
                  <a:pt x="118" y="150"/>
                  <a:pt x="118" y="150"/>
                  <a:pt x="118" y="150"/>
                </a:cubicBezTo>
                <a:cubicBezTo>
                  <a:pt x="123" y="150"/>
                  <a:pt x="125" y="147"/>
                  <a:pt x="125" y="142"/>
                </a:cubicBezTo>
                <a:cubicBezTo>
                  <a:pt x="125" y="119"/>
                  <a:pt x="125" y="119"/>
                  <a:pt x="125" y="119"/>
                </a:cubicBezTo>
                <a:cubicBezTo>
                  <a:pt x="147" y="139"/>
                  <a:pt x="147" y="139"/>
                  <a:pt x="147" y="139"/>
                </a:cubicBezTo>
                <a:cubicBezTo>
                  <a:pt x="152" y="144"/>
                  <a:pt x="160" y="141"/>
                  <a:pt x="160" y="133"/>
                </a:cubicBezTo>
                <a:cubicBezTo>
                  <a:pt x="160" y="68"/>
                  <a:pt x="160" y="68"/>
                  <a:pt x="160" y="68"/>
                </a:cubicBezTo>
                <a:cubicBezTo>
                  <a:pt x="160" y="61"/>
                  <a:pt x="152" y="57"/>
                  <a:pt x="147" y="62"/>
                </a:cubicBezTo>
                <a:cubicBezTo>
                  <a:pt x="125" y="84"/>
                  <a:pt x="125" y="84"/>
                  <a:pt x="125" y="84"/>
                </a:cubicBezTo>
                <a:cubicBezTo>
                  <a:pt x="125" y="60"/>
                  <a:pt x="125" y="60"/>
                  <a:pt x="125" y="60"/>
                </a:cubicBezTo>
                <a:cubicBezTo>
                  <a:pt x="125" y="56"/>
                  <a:pt x="123" y="52"/>
                  <a:pt x="118" y="52"/>
                </a:cubicBezTo>
                <a:cubicBezTo>
                  <a:pt x="100" y="52"/>
                  <a:pt x="100" y="52"/>
                  <a:pt x="100" y="52"/>
                </a:cubicBezTo>
                <a:cubicBezTo>
                  <a:pt x="105" y="46"/>
                  <a:pt x="108" y="39"/>
                  <a:pt x="108" y="30"/>
                </a:cubicBezTo>
                <a:cubicBezTo>
                  <a:pt x="108" y="13"/>
                  <a:pt x="94" y="0"/>
                  <a:pt x="78" y="0"/>
                </a:cubicBezTo>
                <a:cubicBezTo>
                  <a:pt x="64" y="0"/>
                  <a:pt x="52" y="11"/>
                  <a:pt x="49" y="25"/>
                </a:cubicBezTo>
                <a:cubicBezTo>
                  <a:pt x="45" y="21"/>
                  <a:pt x="37" y="17"/>
                  <a:pt x="29" y="17"/>
                </a:cubicBezTo>
                <a:cubicBezTo>
                  <a:pt x="13" y="17"/>
                  <a:pt x="0" y="30"/>
                  <a:pt x="0" y="48"/>
                </a:cubicBezTo>
                <a:close/>
                <a:moveTo>
                  <a:pt x="78" y="19"/>
                </a:moveTo>
                <a:cubicBezTo>
                  <a:pt x="85" y="19"/>
                  <a:pt x="90" y="24"/>
                  <a:pt x="90" y="30"/>
                </a:cubicBezTo>
                <a:cubicBezTo>
                  <a:pt x="90" y="36"/>
                  <a:pt x="85" y="41"/>
                  <a:pt x="78" y="41"/>
                </a:cubicBezTo>
                <a:cubicBezTo>
                  <a:pt x="72" y="41"/>
                  <a:pt x="68" y="36"/>
                  <a:pt x="68" y="30"/>
                </a:cubicBezTo>
                <a:cubicBezTo>
                  <a:pt x="68" y="24"/>
                  <a:pt x="72" y="19"/>
                  <a:pt x="78" y="19"/>
                </a:cubicBezTo>
                <a:close/>
                <a:moveTo>
                  <a:pt x="61" y="92"/>
                </a:moveTo>
                <a:cubicBezTo>
                  <a:pt x="61" y="85"/>
                  <a:pt x="66" y="82"/>
                  <a:pt x="70" y="82"/>
                </a:cubicBezTo>
                <a:cubicBezTo>
                  <a:pt x="87" y="82"/>
                  <a:pt x="87" y="82"/>
                  <a:pt x="87" y="82"/>
                </a:cubicBezTo>
                <a:cubicBezTo>
                  <a:pt x="93" y="82"/>
                  <a:pt x="97" y="85"/>
                  <a:pt x="97" y="92"/>
                </a:cubicBezTo>
                <a:cubicBezTo>
                  <a:pt x="97" y="110"/>
                  <a:pt x="97" y="110"/>
                  <a:pt x="97" y="110"/>
                </a:cubicBezTo>
                <a:cubicBezTo>
                  <a:pt x="97" y="115"/>
                  <a:pt x="93" y="120"/>
                  <a:pt x="87" y="120"/>
                </a:cubicBezTo>
                <a:cubicBezTo>
                  <a:pt x="70" y="120"/>
                  <a:pt x="70" y="120"/>
                  <a:pt x="70" y="120"/>
                </a:cubicBezTo>
                <a:cubicBezTo>
                  <a:pt x="66" y="120"/>
                  <a:pt x="61" y="115"/>
                  <a:pt x="61" y="110"/>
                </a:cubicBezTo>
                <a:cubicBezTo>
                  <a:pt x="61" y="92"/>
                  <a:pt x="61" y="92"/>
                  <a:pt x="61" y="92"/>
                </a:cubicBezTo>
                <a:cubicBezTo>
                  <a:pt x="61" y="92"/>
                  <a:pt x="61" y="92"/>
                  <a:pt x="61" y="92"/>
                </a:cubicBezTo>
                <a:close/>
                <a:moveTo>
                  <a:pt x="40" y="48"/>
                </a:moveTo>
                <a:cubicBezTo>
                  <a:pt x="40" y="49"/>
                  <a:pt x="39" y="51"/>
                  <a:pt x="39" y="52"/>
                </a:cubicBezTo>
                <a:cubicBezTo>
                  <a:pt x="38" y="55"/>
                  <a:pt x="37" y="57"/>
                  <a:pt x="33" y="59"/>
                </a:cubicBezTo>
                <a:cubicBezTo>
                  <a:pt x="32" y="59"/>
                  <a:pt x="31" y="59"/>
                  <a:pt x="29" y="59"/>
                </a:cubicBezTo>
                <a:cubicBezTo>
                  <a:pt x="23" y="59"/>
                  <a:pt x="18" y="54"/>
                  <a:pt x="18" y="48"/>
                </a:cubicBezTo>
                <a:cubicBezTo>
                  <a:pt x="18" y="41"/>
                  <a:pt x="23" y="36"/>
                  <a:pt x="29" y="36"/>
                </a:cubicBezTo>
                <a:cubicBezTo>
                  <a:pt x="34" y="36"/>
                  <a:pt x="40" y="41"/>
                  <a:pt x="40" y="48"/>
                </a:cubicBezTo>
                <a:close/>
                <a:moveTo>
                  <a:pt x="40" y="48"/>
                </a:moveTo>
                <a:cubicBezTo>
                  <a:pt x="40" y="48"/>
                  <a:pt x="40" y="48"/>
                  <a:pt x="40" y="4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F41D30EC-E817-AD46-9539-00FFD9419D74}"/>
              </a:ext>
            </a:extLst>
          </p:cNvPr>
          <p:cNvSpPr>
            <a:spLocks noEditPoints="1"/>
          </p:cNvSpPr>
          <p:nvPr/>
        </p:nvSpPr>
        <p:spPr bwMode="auto">
          <a:xfrm>
            <a:off x="2954338" y="5224463"/>
            <a:ext cx="230188" cy="258763"/>
          </a:xfrm>
          <a:custGeom>
            <a:avLst/>
            <a:gdLst>
              <a:gd name="T0" fmla="*/ 55 w 145"/>
              <a:gd name="T1" fmla="*/ 163 h 163"/>
              <a:gd name="T2" fmla="*/ 41 w 145"/>
              <a:gd name="T3" fmla="*/ 158 h 163"/>
              <a:gd name="T4" fmla="*/ 5 w 145"/>
              <a:gd name="T5" fmla="*/ 102 h 163"/>
              <a:gd name="T6" fmla="*/ 7 w 145"/>
              <a:gd name="T7" fmla="*/ 81 h 163"/>
              <a:gd name="T8" fmla="*/ 28 w 145"/>
              <a:gd name="T9" fmla="*/ 85 h 163"/>
              <a:gd name="T10" fmla="*/ 53 w 145"/>
              <a:gd name="T11" fmla="*/ 120 h 163"/>
              <a:gd name="T12" fmla="*/ 116 w 145"/>
              <a:gd name="T13" fmla="*/ 11 h 163"/>
              <a:gd name="T14" fmla="*/ 136 w 145"/>
              <a:gd name="T15" fmla="*/ 6 h 163"/>
              <a:gd name="T16" fmla="*/ 141 w 145"/>
              <a:gd name="T17" fmla="*/ 27 h 163"/>
              <a:gd name="T18" fmla="*/ 66 w 145"/>
              <a:gd name="T19" fmla="*/ 156 h 163"/>
              <a:gd name="T20" fmla="*/ 55 w 145"/>
              <a:gd name="T21" fmla="*/ 163 h 163"/>
              <a:gd name="T22" fmla="*/ 55 w 145"/>
              <a:gd name="T23" fmla="*/ 163 h 163"/>
              <a:gd name="T24" fmla="*/ 55 w 145"/>
              <a:gd name="T25" fmla="*/ 163 h 163"/>
              <a:gd name="T26" fmla="*/ 55 w 145"/>
              <a:gd name="T27" fmla="*/ 163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5" h="163">
                <a:moveTo>
                  <a:pt x="55" y="163"/>
                </a:moveTo>
                <a:cubicBezTo>
                  <a:pt x="50" y="163"/>
                  <a:pt x="45" y="161"/>
                  <a:pt x="41" y="158"/>
                </a:cubicBezTo>
                <a:cubicBezTo>
                  <a:pt x="5" y="102"/>
                  <a:pt x="5" y="102"/>
                  <a:pt x="5" y="102"/>
                </a:cubicBezTo>
                <a:cubicBezTo>
                  <a:pt x="0" y="97"/>
                  <a:pt x="0" y="86"/>
                  <a:pt x="7" y="81"/>
                </a:cubicBezTo>
                <a:cubicBezTo>
                  <a:pt x="13" y="76"/>
                  <a:pt x="23" y="77"/>
                  <a:pt x="28" y="85"/>
                </a:cubicBezTo>
                <a:cubicBezTo>
                  <a:pt x="53" y="120"/>
                  <a:pt x="53" y="120"/>
                  <a:pt x="53" y="120"/>
                </a:cubicBezTo>
                <a:cubicBezTo>
                  <a:pt x="116" y="11"/>
                  <a:pt x="116" y="11"/>
                  <a:pt x="116" y="11"/>
                </a:cubicBezTo>
                <a:cubicBezTo>
                  <a:pt x="120" y="4"/>
                  <a:pt x="130" y="0"/>
                  <a:pt x="136" y="6"/>
                </a:cubicBezTo>
                <a:cubicBezTo>
                  <a:pt x="143" y="9"/>
                  <a:pt x="145" y="20"/>
                  <a:pt x="141" y="27"/>
                </a:cubicBezTo>
                <a:cubicBezTo>
                  <a:pt x="66" y="156"/>
                  <a:pt x="66" y="156"/>
                  <a:pt x="66" y="156"/>
                </a:cubicBezTo>
                <a:cubicBezTo>
                  <a:pt x="65" y="161"/>
                  <a:pt x="60" y="163"/>
                  <a:pt x="55" y="163"/>
                </a:cubicBezTo>
                <a:cubicBezTo>
                  <a:pt x="55" y="163"/>
                  <a:pt x="55" y="163"/>
                  <a:pt x="55" y="163"/>
                </a:cubicBezTo>
                <a:close/>
                <a:moveTo>
                  <a:pt x="55" y="163"/>
                </a:moveTo>
                <a:cubicBezTo>
                  <a:pt x="55" y="163"/>
                  <a:pt x="55" y="163"/>
                  <a:pt x="55" y="16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0AD10780-A7DD-4E7A-DDAD-8F6AAAE2BECB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2500313"/>
            <a:ext cx="254000" cy="204788"/>
          </a:xfrm>
          <a:custGeom>
            <a:avLst/>
            <a:gdLst>
              <a:gd name="T0" fmla="*/ 81 w 160"/>
              <a:gd name="T1" fmla="*/ 44 h 129"/>
              <a:gd name="T2" fmla="*/ 46 w 160"/>
              <a:gd name="T3" fmla="*/ 44 h 129"/>
              <a:gd name="T4" fmla="*/ 43 w 160"/>
              <a:gd name="T5" fmla="*/ 48 h 129"/>
              <a:gd name="T6" fmla="*/ 46 w 160"/>
              <a:gd name="T7" fmla="*/ 51 h 129"/>
              <a:gd name="T8" fmla="*/ 81 w 160"/>
              <a:gd name="T9" fmla="*/ 51 h 129"/>
              <a:gd name="T10" fmla="*/ 85 w 160"/>
              <a:gd name="T11" fmla="*/ 48 h 129"/>
              <a:gd name="T12" fmla="*/ 81 w 160"/>
              <a:gd name="T13" fmla="*/ 44 h 129"/>
              <a:gd name="T14" fmla="*/ 81 w 160"/>
              <a:gd name="T15" fmla="*/ 62 h 129"/>
              <a:gd name="T16" fmla="*/ 46 w 160"/>
              <a:gd name="T17" fmla="*/ 62 h 129"/>
              <a:gd name="T18" fmla="*/ 43 w 160"/>
              <a:gd name="T19" fmla="*/ 66 h 129"/>
              <a:gd name="T20" fmla="*/ 46 w 160"/>
              <a:gd name="T21" fmla="*/ 70 h 129"/>
              <a:gd name="T22" fmla="*/ 81 w 160"/>
              <a:gd name="T23" fmla="*/ 70 h 129"/>
              <a:gd name="T24" fmla="*/ 85 w 160"/>
              <a:gd name="T25" fmla="*/ 66 h 129"/>
              <a:gd name="T26" fmla="*/ 81 w 160"/>
              <a:gd name="T27" fmla="*/ 62 h 129"/>
              <a:gd name="T28" fmla="*/ 160 w 160"/>
              <a:gd name="T29" fmla="*/ 66 h 129"/>
              <a:gd name="T30" fmla="*/ 109 w 160"/>
              <a:gd name="T31" fmla="*/ 18 h 129"/>
              <a:gd name="T32" fmla="*/ 64 w 160"/>
              <a:gd name="T33" fmla="*/ 0 h 129"/>
              <a:gd name="T34" fmla="*/ 0 w 160"/>
              <a:gd name="T35" fmla="*/ 56 h 129"/>
              <a:gd name="T36" fmla="*/ 23 w 160"/>
              <a:gd name="T37" fmla="*/ 99 h 129"/>
              <a:gd name="T38" fmla="*/ 16 w 160"/>
              <a:gd name="T39" fmla="*/ 110 h 129"/>
              <a:gd name="T40" fmla="*/ 15 w 160"/>
              <a:gd name="T41" fmla="*/ 121 h 129"/>
              <a:gd name="T42" fmla="*/ 15 w 160"/>
              <a:gd name="T43" fmla="*/ 121 h 129"/>
              <a:gd name="T44" fmla="*/ 24 w 160"/>
              <a:gd name="T45" fmla="*/ 127 h 129"/>
              <a:gd name="T46" fmla="*/ 56 w 160"/>
              <a:gd name="T47" fmla="*/ 111 h 129"/>
              <a:gd name="T48" fmla="*/ 64 w 160"/>
              <a:gd name="T49" fmla="*/ 113 h 129"/>
              <a:gd name="T50" fmla="*/ 80 w 160"/>
              <a:gd name="T51" fmla="*/ 110 h 129"/>
              <a:gd name="T52" fmla="*/ 104 w 160"/>
              <a:gd name="T53" fmla="*/ 115 h 129"/>
              <a:gd name="T54" fmla="*/ 111 w 160"/>
              <a:gd name="T55" fmla="*/ 114 h 129"/>
              <a:gd name="T56" fmla="*/ 141 w 160"/>
              <a:gd name="T57" fmla="*/ 129 h 129"/>
              <a:gd name="T58" fmla="*/ 146 w 160"/>
              <a:gd name="T59" fmla="*/ 125 h 129"/>
              <a:gd name="T60" fmla="*/ 146 w 160"/>
              <a:gd name="T61" fmla="*/ 125 h 129"/>
              <a:gd name="T62" fmla="*/ 145 w 160"/>
              <a:gd name="T63" fmla="*/ 118 h 129"/>
              <a:gd name="T64" fmla="*/ 139 w 160"/>
              <a:gd name="T65" fmla="*/ 105 h 129"/>
              <a:gd name="T66" fmla="*/ 160 w 160"/>
              <a:gd name="T67" fmla="*/ 66 h 129"/>
              <a:gd name="T68" fmla="*/ 64 w 160"/>
              <a:gd name="T69" fmla="*/ 97 h 129"/>
              <a:gd name="T70" fmla="*/ 55 w 160"/>
              <a:gd name="T71" fmla="*/ 97 h 129"/>
              <a:gd name="T72" fmla="*/ 49 w 160"/>
              <a:gd name="T73" fmla="*/ 99 h 129"/>
              <a:gd name="T74" fmla="*/ 34 w 160"/>
              <a:gd name="T75" fmla="*/ 110 h 129"/>
              <a:gd name="T76" fmla="*/ 38 w 160"/>
              <a:gd name="T77" fmla="*/ 97 h 129"/>
              <a:gd name="T78" fmla="*/ 34 w 160"/>
              <a:gd name="T79" fmla="*/ 89 h 129"/>
              <a:gd name="T80" fmla="*/ 14 w 160"/>
              <a:gd name="T81" fmla="*/ 56 h 129"/>
              <a:gd name="T82" fmla="*/ 64 w 160"/>
              <a:gd name="T83" fmla="*/ 15 h 129"/>
              <a:gd name="T84" fmla="*/ 113 w 160"/>
              <a:gd name="T85" fmla="*/ 56 h 129"/>
              <a:gd name="T86" fmla="*/ 64 w 160"/>
              <a:gd name="T87" fmla="*/ 97 h 129"/>
              <a:gd name="T88" fmla="*/ 133 w 160"/>
              <a:gd name="T89" fmla="*/ 99 h 129"/>
              <a:gd name="T90" fmla="*/ 131 w 160"/>
              <a:gd name="T91" fmla="*/ 103 h 129"/>
              <a:gd name="T92" fmla="*/ 138 w 160"/>
              <a:gd name="T93" fmla="*/ 121 h 129"/>
              <a:gd name="T94" fmla="*/ 115 w 160"/>
              <a:gd name="T95" fmla="*/ 107 h 129"/>
              <a:gd name="T96" fmla="*/ 113 w 160"/>
              <a:gd name="T97" fmla="*/ 106 h 129"/>
              <a:gd name="T98" fmla="*/ 104 w 160"/>
              <a:gd name="T99" fmla="*/ 107 h 129"/>
              <a:gd name="T100" fmla="*/ 93 w 160"/>
              <a:gd name="T101" fmla="*/ 106 h 129"/>
              <a:gd name="T102" fmla="*/ 126 w 160"/>
              <a:gd name="T103" fmla="*/ 56 h 129"/>
              <a:gd name="T104" fmla="*/ 118 w 160"/>
              <a:gd name="T105" fmla="*/ 27 h 129"/>
              <a:gd name="T106" fmla="*/ 153 w 160"/>
              <a:gd name="T107" fmla="*/ 66 h 129"/>
              <a:gd name="T108" fmla="*/ 133 w 160"/>
              <a:gd name="T109" fmla="*/ 99 h 129"/>
              <a:gd name="T110" fmla="*/ 133 w 160"/>
              <a:gd name="T111" fmla="*/ 99 h 129"/>
              <a:gd name="T112" fmla="*/ 133 w 160"/>
              <a:gd name="T113" fmla="*/ 99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29">
                <a:moveTo>
                  <a:pt x="81" y="44"/>
                </a:moveTo>
                <a:cubicBezTo>
                  <a:pt x="46" y="44"/>
                  <a:pt x="46" y="44"/>
                  <a:pt x="46" y="44"/>
                </a:cubicBezTo>
                <a:cubicBezTo>
                  <a:pt x="44" y="44"/>
                  <a:pt x="43" y="46"/>
                  <a:pt x="43" y="48"/>
                </a:cubicBezTo>
                <a:cubicBezTo>
                  <a:pt x="43" y="50"/>
                  <a:pt x="44" y="51"/>
                  <a:pt x="46" y="51"/>
                </a:cubicBezTo>
                <a:cubicBezTo>
                  <a:pt x="81" y="51"/>
                  <a:pt x="81" y="51"/>
                  <a:pt x="81" y="51"/>
                </a:cubicBezTo>
                <a:cubicBezTo>
                  <a:pt x="84" y="51"/>
                  <a:pt x="85" y="50"/>
                  <a:pt x="85" y="48"/>
                </a:cubicBezTo>
                <a:cubicBezTo>
                  <a:pt x="85" y="46"/>
                  <a:pt x="84" y="44"/>
                  <a:pt x="81" y="44"/>
                </a:cubicBezTo>
                <a:close/>
                <a:moveTo>
                  <a:pt x="81" y="62"/>
                </a:moveTo>
                <a:cubicBezTo>
                  <a:pt x="46" y="62"/>
                  <a:pt x="46" y="62"/>
                  <a:pt x="46" y="62"/>
                </a:cubicBezTo>
                <a:cubicBezTo>
                  <a:pt x="44" y="62"/>
                  <a:pt x="43" y="64"/>
                  <a:pt x="43" y="66"/>
                </a:cubicBezTo>
                <a:cubicBezTo>
                  <a:pt x="43" y="68"/>
                  <a:pt x="44" y="70"/>
                  <a:pt x="46" y="70"/>
                </a:cubicBezTo>
                <a:cubicBezTo>
                  <a:pt x="81" y="70"/>
                  <a:pt x="81" y="70"/>
                  <a:pt x="81" y="70"/>
                </a:cubicBezTo>
                <a:cubicBezTo>
                  <a:pt x="84" y="70"/>
                  <a:pt x="85" y="68"/>
                  <a:pt x="85" y="66"/>
                </a:cubicBezTo>
                <a:cubicBezTo>
                  <a:pt x="85" y="64"/>
                  <a:pt x="84" y="62"/>
                  <a:pt x="81" y="62"/>
                </a:cubicBezTo>
                <a:close/>
                <a:moveTo>
                  <a:pt x="160" y="66"/>
                </a:moveTo>
                <a:cubicBezTo>
                  <a:pt x="160" y="42"/>
                  <a:pt x="138" y="20"/>
                  <a:pt x="109" y="18"/>
                </a:cubicBezTo>
                <a:cubicBezTo>
                  <a:pt x="98" y="7"/>
                  <a:pt x="81" y="0"/>
                  <a:pt x="64" y="0"/>
                </a:cubicBezTo>
                <a:cubicBezTo>
                  <a:pt x="29" y="0"/>
                  <a:pt x="0" y="26"/>
                  <a:pt x="0" y="56"/>
                </a:cubicBezTo>
                <a:cubicBezTo>
                  <a:pt x="0" y="72"/>
                  <a:pt x="9" y="89"/>
                  <a:pt x="23" y="99"/>
                </a:cubicBezTo>
                <a:cubicBezTo>
                  <a:pt x="20" y="106"/>
                  <a:pt x="16" y="110"/>
                  <a:pt x="16" y="110"/>
                </a:cubicBezTo>
                <a:cubicBezTo>
                  <a:pt x="15" y="113"/>
                  <a:pt x="14" y="117"/>
                  <a:pt x="15" y="121"/>
                </a:cubicBezTo>
                <a:cubicBezTo>
                  <a:pt x="15" y="121"/>
                  <a:pt x="15" y="121"/>
                  <a:pt x="15" y="121"/>
                </a:cubicBezTo>
                <a:cubicBezTo>
                  <a:pt x="16" y="125"/>
                  <a:pt x="20" y="127"/>
                  <a:pt x="24" y="127"/>
                </a:cubicBezTo>
                <a:cubicBezTo>
                  <a:pt x="38" y="127"/>
                  <a:pt x="49" y="119"/>
                  <a:pt x="56" y="111"/>
                </a:cubicBezTo>
                <a:cubicBezTo>
                  <a:pt x="59" y="113"/>
                  <a:pt x="61" y="113"/>
                  <a:pt x="64" y="113"/>
                </a:cubicBezTo>
                <a:cubicBezTo>
                  <a:pt x="69" y="113"/>
                  <a:pt x="75" y="111"/>
                  <a:pt x="80" y="110"/>
                </a:cubicBezTo>
                <a:cubicBezTo>
                  <a:pt x="88" y="113"/>
                  <a:pt x="95" y="115"/>
                  <a:pt x="104" y="115"/>
                </a:cubicBezTo>
                <a:cubicBezTo>
                  <a:pt x="106" y="115"/>
                  <a:pt x="109" y="114"/>
                  <a:pt x="111" y="114"/>
                </a:cubicBezTo>
                <a:cubicBezTo>
                  <a:pt x="118" y="121"/>
                  <a:pt x="129" y="129"/>
                  <a:pt x="141" y="129"/>
                </a:cubicBezTo>
                <a:cubicBezTo>
                  <a:pt x="143" y="129"/>
                  <a:pt x="145" y="127"/>
                  <a:pt x="146" y="125"/>
                </a:cubicBezTo>
                <a:cubicBezTo>
                  <a:pt x="146" y="125"/>
                  <a:pt x="146" y="125"/>
                  <a:pt x="146" y="125"/>
                </a:cubicBezTo>
                <a:cubicBezTo>
                  <a:pt x="146" y="122"/>
                  <a:pt x="146" y="119"/>
                  <a:pt x="145" y="118"/>
                </a:cubicBezTo>
                <a:cubicBezTo>
                  <a:pt x="145" y="118"/>
                  <a:pt x="140" y="113"/>
                  <a:pt x="139" y="105"/>
                </a:cubicBezTo>
                <a:cubicBezTo>
                  <a:pt x="151" y="95"/>
                  <a:pt x="160" y="81"/>
                  <a:pt x="160" y="66"/>
                </a:cubicBezTo>
                <a:close/>
                <a:moveTo>
                  <a:pt x="64" y="97"/>
                </a:moveTo>
                <a:cubicBezTo>
                  <a:pt x="61" y="97"/>
                  <a:pt x="58" y="97"/>
                  <a:pt x="55" y="97"/>
                </a:cubicBezTo>
                <a:cubicBezTo>
                  <a:pt x="53" y="97"/>
                  <a:pt x="50" y="97"/>
                  <a:pt x="49" y="99"/>
                </a:cubicBezTo>
                <a:cubicBezTo>
                  <a:pt x="45" y="103"/>
                  <a:pt x="40" y="107"/>
                  <a:pt x="34" y="110"/>
                </a:cubicBezTo>
                <a:cubicBezTo>
                  <a:pt x="35" y="106"/>
                  <a:pt x="36" y="102"/>
                  <a:pt x="38" y="97"/>
                </a:cubicBezTo>
                <a:cubicBezTo>
                  <a:pt x="38" y="94"/>
                  <a:pt x="36" y="91"/>
                  <a:pt x="34" y="89"/>
                </a:cubicBezTo>
                <a:cubicBezTo>
                  <a:pt x="21" y="81"/>
                  <a:pt x="14" y="70"/>
                  <a:pt x="14" y="56"/>
                </a:cubicBezTo>
                <a:cubicBezTo>
                  <a:pt x="14" y="34"/>
                  <a:pt x="36" y="15"/>
                  <a:pt x="64" y="15"/>
                </a:cubicBezTo>
                <a:cubicBezTo>
                  <a:pt x="90" y="15"/>
                  <a:pt x="113" y="34"/>
                  <a:pt x="113" y="56"/>
                </a:cubicBezTo>
                <a:cubicBezTo>
                  <a:pt x="113" y="79"/>
                  <a:pt x="90" y="97"/>
                  <a:pt x="64" y="97"/>
                </a:cubicBezTo>
                <a:close/>
                <a:moveTo>
                  <a:pt x="133" y="99"/>
                </a:moveTo>
                <a:cubicBezTo>
                  <a:pt x="131" y="101"/>
                  <a:pt x="131" y="102"/>
                  <a:pt x="131" y="103"/>
                </a:cubicBezTo>
                <a:cubicBezTo>
                  <a:pt x="133" y="111"/>
                  <a:pt x="135" y="118"/>
                  <a:pt x="138" y="121"/>
                </a:cubicBezTo>
                <a:cubicBezTo>
                  <a:pt x="129" y="119"/>
                  <a:pt x="120" y="113"/>
                  <a:pt x="115" y="107"/>
                </a:cubicBezTo>
                <a:cubicBezTo>
                  <a:pt x="114" y="107"/>
                  <a:pt x="114" y="106"/>
                  <a:pt x="113" y="106"/>
                </a:cubicBezTo>
                <a:cubicBezTo>
                  <a:pt x="109" y="107"/>
                  <a:pt x="106" y="107"/>
                  <a:pt x="104" y="107"/>
                </a:cubicBezTo>
                <a:cubicBezTo>
                  <a:pt x="100" y="107"/>
                  <a:pt x="96" y="107"/>
                  <a:pt x="93" y="106"/>
                </a:cubicBezTo>
                <a:cubicBezTo>
                  <a:pt x="113" y="97"/>
                  <a:pt x="126" y="78"/>
                  <a:pt x="126" y="56"/>
                </a:cubicBezTo>
                <a:cubicBezTo>
                  <a:pt x="126" y="46"/>
                  <a:pt x="124" y="35"/>
                  <a:pt x="118" y="27"/>
                </a:cubicBezTo>
                <a:cubicBezTo>
                  <a:pt x="138" y="31"/>
                  <a:pt x="153" y="47"/>
                  <a:pt x="153" y="66"/>
                </a:cubicBezTo>
                <a:cubicBezTo>
                  <a:pt x="153" y="79"/>
                  <a:pt x="145" y="91"/>
                  <a:pt x="133" y="99"/>
                </a:cubicBezTo>
                <a:close/>
                <a:moveTo>
                  <a:pt x="133" y="99"/>
                </a:moveTo>
                <a:cubicBezTo>
                  <a:pt x="133" y="99"/>
                  <a:pt x="133" y="99"/>
                  <a:pt x="133" y="9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30A81B5D-73A1-EB3C-7A21-77DCDACCFF36}"/>
              </a:ext>
            </a:extLst>
          </p:cNvPr>
          <p:cNvSpPr>
            <a:spLocks noEditPoints="1"/>
          </p:cNvSpPr>
          <p:nvPr/>
        </p:nvSpPr>
        <p:spPr bwMode="auto">
          <a:xfrm>
            <a:off x="9002713" y="3025776"/>
            <a:ext cx="242888" cy="254000"/>
          </a:xfrm>
          <a:custGeom>
            <a:avLst/>
            <a:gdLst>
              <a:gd name="T0" fmla="*/ 16 w 153"/>
              <a:gd name="T1" fmla="*/ 0 h 160"/>
              <a:gd name="T2" fmla="*/ 0 w 153"/>
              <a:gd name="T3" fmla="*/ 143 h 160"/>
              <a:gd name="T4" fmla="*/ 138 w 153"/>
              <a:gd name="T5" fmla="*/ 160 h 160"/>
              <a:gd name="T6" fmla="*/ 153 w 153"/>
              <a:gd name="T7" fmla="*/ 17 h 160"/>
              <a:gd name="T8" fmla="*/ 144 w 153"/>
              <a:gd name="T9" fmla="*/ 143 h 160"/>
              <a:gd name="T10" fmla="*/ 16 w 153"/>
              <a:gd name="T11" fmla="*/ 151 h 160"/>
              <a:gd name="T12" fmla="*/ 9 w 153"/>
              <a:gd name="T13" fmla="*/ 37 h 160"/>
              <a:gd name="T14" fmla="*/ 144 w 153"/>
              <a:gd name="T15" fmla="*/ 143 h 160"/>
              <a:gd name="T16" fmla="*/ 9 w 153"/>
              <a:gd name="T17" fmla="*/ 33 h 160"/>
              <a:gd name="T18" fmla="*/ 16 w 153"/>
              <a:gd name="T19" fmla="*/ 10 h 160"/>
              <a:gd name="T20" fmla="*/ 144 w 153"/>
              <a:gd name="T21" fmla="*/ 17 h 160"/>
              <a:gd name="T22" fmla="*/ 20 w 153"/>
              <a:gd name="T23" fmla="*/ 20 h 160"/>
              <a:gd name="T24" fmla="*/ 14 w 153"/>
              <a:gd name="T25" fmla="*/ 23 h 160"/>
              <a:gd name="T26" fmla="*/ 20 w 153"/>
              <a:gd name="T27" fmla="*/ 24 h 160"/>
              <a:gd name="T28" fmla="*/ 20 w 153"/>
              <a:gd name="T29" fmla="*/ 20 h 160"/>
              <a:gd name="T30" fmla="*/ 34 w 153"/>
              <a:gd name="T31" fmla="*/ 20 h 160"/>
              <a:gd name="T32" fmla="*/ 34 w 153"/>
              <a:gd name="T33" fmla="*/ 24 h 160"/>
              <a:gd name="T34" fmla="*/ 38 w 153"/>
              <a:gd name="T35" fmla="*/ 23 h 160"/>
              <a:gd name="T36" fmla="*/ 53 w 153"/>
              <a:gd name="T37" fmla="*/ 20 h 160"/>
              <a:gd name="T38" fmla="*/ 49 w 153"/>
              <a:gd name="T39" fmla="*/ 23 h 160"/>
              <a:gd name="T40" fmla="*/ 53 w 153"/>
              <a:gd name="T41" fmla="*/ 24 h 160"/>
              <a:gd name="T42" fmla="*/ 53 w 153"/>
              <a:gd name="T43" fmla="*/ 20 h 160"/>
              <a:gd name="T44" fmla="*/ 51 w 153"/>
              <a:gd name="T45" fmla="*/ 127 h 160"/>
              <a:gd name="T46" fmla="*/ 53 w 153"/>
              <a:gd name="T47" fmla="*/ 123 h 160"/>
              <a:gd name="T48" fmla="*/ 45 w 153"/>
              <a:gd name="T49" fmla="*/ 79 h 160"/>
              <a:gd name="T50" fmla="*/ 41 w 153"/>
              <a:gd name="T51" fmla="*/ 76 h 160"/>
              <a:gd name="T52" fmla="*/ 28 w 153"/>
              <a:gd name="T53" fmla="*/ 98 h 160"/>
              <a:gd name="T54" fmla="*/ 49 w 153"/>
              <a:gd name="T55" fmla="*/ 72 h 160"/>
              <a:gd name="T56" fmla="*/ 53 w 153"/>
              <a:gd name="T57" fmla="*/ 69 h 160"/>
              <a:gd name="T58" fmla="*/ 49 w 153"/>
              <a:gd name="T59" fmla="*/ 65 h 160"/>
              <a:gd name="T60" fmla="*/ 48 w 153"/>
              <a:gd name="T61" fmla="*/ 72 h 160"/>
              <a:gd name="T62" fmla="*/ 100 w 153"/>
              <a:gd name="T63" fmla="*/ 126 h 160"/>
              <a:gd name="T64" fmla="*/ 104 w 153"/>
              <a:gd name="T65" fmla="*/ 126 h 160"/>
              <a:gd name="T66" fmla="*/ 125 w 153"/>
              <a:gd name="T67" fmla="*/ 95 h 160"/>
              <a:gd name="T68" fmla="*/ 100 w 153"/>
              <a:gd name="T69" fmla="*/ 65 h 160"/>
              <a:gd name="T70" fmla="*/ 120 w 153"/>
              <a:gd name="T71" fmla="*/ 96 h 160"/>
              <a:gd name="T72" fmla="*/ 100 w 153"/>
              <a:gd name="T73" fmla="*/ 126 h 160"/>
              <a:gd name="T74" fmla="*/ 90 w 153"/>
              <a:gd name="T75" fmla="*/ 83 h 160"/>
              <a:gd name="T76" fmla="*/ 87 w 153"/>
              <a:gd name="T77" fmla="*/ 81 h 160"/>
              <a:gd name="T78" fmla="*/ 65 w 153"/>
              <a:gd name="T79" fmla="*/ 113 h 160"/>
              <a:gd name="T80" fmla="*/ 69 w 153"/>
              <a:gd name="T81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3" h="160">
                <a:moveTo>
                  <a:pt x="138" y="0"/>
                </a:moveTo>
                <a:cubicBezTo>
                  <a:pt x="138" y="0"/>
                  <a:pt x="138" y="0"/>
                  <a:pt x="16" y="0"/>
                </a:cubicBezTo>
                <a:cubicBezTo>
                  <a:pt x="7" y="0"/>
                  <a:pt x="0" y="7"/>
                  <a:pt x="0" y="17"/>
                </a:cubicBezTo>
                <a:cubicBezTo>
                  <a:pt x="0" y="17"/>
                  <a:pt x="0" y="17"/>
                  <a:pt x="0" y="143"/>
                </a:cubicBezTo>
                <a:cubicBezTo>
                  <a:pt x="0" y="153"/>
                  <a:pt x="7" y="160"/>
                  <a:pt x="16" y="160"/>
                </a:cubicBezTo>
                <a:cubicBezTo>
                  <a:pt x="16" y="160"/>
                  <a:pt x="16" y="160"/>
                  <a:pt x="138" y="160"/>
                </a:cubicBezTo>
                <a:cubicBezTo>
                  <a:pt x="146" y="160"/>
                  <a:pt x="153" y="153"/>
                  <a:pt x="153" y="143"/>
                </a:cubicBezTo>
                <a:cubicBezTo>
                  <a:pt x="153" y="17"/>
                  <a:pt x="153" y="17"/>
                  <a:pt x="153" y="17"/>
                </a:cubicBezTo>
                <a:cubicBezTo>
                  <a:pt x="153" y="7"/>
                  <a:pt x="146" y="0"/>
                  <a:pt x="138" y="0"/>
                </a:cubicBezTo>
                <a:close/>
                <a:moveTo>
                  <a:pt x="144" y="143"/>
                </a:moveTo>
                <a:cubicBezTo>
                  <a:pt x="144" y="148"/>
                  <a:pt x="140" y="151"/>
                  <a:pt x="138" y="151"/>
                </a:cubicBezTo>
                <a:cubicBezTo>
                  <a:pt x="138" y="151"/>
                  <a:pt x="138" y="151"/>
                  <a:pt x="16" y="151"/>
                </a:cubicBezTo>
                <a:cubicBezTo>
                  <a:pt x="12" y="151"/>
                  <a:pt x="9" y="148"/>
                  <a:pt x="9" y="143"/>
                </a:cubicBezTo>
                <a:cubicBezTo>
                  <a:pt x="9" y="143"/>
                  <a:pt x="9" y="143"/>
                  <a:pt x="9" y="37"/>
                </a:cubicBezTo>
                <a:cubicBezTo>
                  <a:pt x="19" y="37"/>
                  <a:pt x="50" y="37"/>
                  <a:pt x="144" y="37"/>
                </a:cubicBezTo>
                <a:lnTo>
                  <a:pt x="144" y="143"/>
                </a:lnTo>
                <a:close/>
                <a:moveTo>
                  <a:pt x="144" y="33"/>
                </a:moveTo>
                <a:cubicBezTo>
                  <a:pt x="137" y="33"/>
                  <a:pt x="109" y="33"/>
                  <a:pt x="9" y="33"/>
                </a:cubicBezTo>
                <a:cubicBezTo>
                  <a:pt x="9" y="28"/>
                  <a:pt x="9" y="23"/>
                  <a:pt x="9" y="17"/>
                </a:cubicBezTo>
                <a:cubicBezTo>
                  <a:pt x="9" y="13"/>
                  <a:pt x="12" y="10"/>
                  <a:pt x="16" y="10"/>
                </a:cubicBezTo>
                <a:cubicBezTo>
                  <a:pt x="16" y="10"/>
                  <a:pt x="16" y="10"/>
                  <a:pt x="138" y="10"/>
                </a:cubicBezTo>
                <a:cubicBezTo>
                  <a:pt x="140" y="10"/>
                  <a:pt x="144" y="13"/>
                  <a:pt x="144" y="17"/>
                </a:cubicBezTo>
                <a:lnTo>
                  <a:pt x="144" y="33"/>
                </a:lnTo>
                <a:close/>
                <a:moveTo>
                  <a:pt x="20" y="20"/>
                </a:moveTo>
                <a:cubicBezTo>
                  <a:pt x="20" y="20"/>
                  <a:pt x="20" y="20"/>
                  <a:pt x="17" y="20"/>
                </a:cubicBezTo>
                <a:cubicBezTo>
                  <a:pt x="16" y="20"/>
                  <a:pt x="14" y="22"/>
                  <a:pt x="14" y="23"/>
                </a:cubicBezTo>
                <a:cubicBezTo>
                  <a:pt x="14" y="24"/>
                  <a:pt x="16" y="24"/>
                  <a:pt x="17" y="24"/>
                </a:cubicBezTo>
                <a:cubicBezTo>
                  <a:pt x="17" y="24"/>
                  <a:pt x="17" y="24"/>
                  <a:pt x="20" y="24"/>
                </a:cubicBezTo>
                <a:cubicBezTo>
                  <a:pt x="21" y="24"/>
                  <a:pt x="22" y="24"/>
                  <a:pt x="22" y="23"/>
                </a:cubicBezTo>
                <a:cubicBezTo>
                  <a:pt x="22" y="22"/>
                  <a:pt x="21" y="20"/>
                  <a:pt x="20" y="20"/>
                </a:cubicBezTo>
                <a:close/>
                <a:moveTo>
                  <a:pt x="37" y="20"/>
                </a:moveTo>
                <a:cubicBezTo>
                  <a:pt x="37" y="20"/>
                  <a:pt x="37" y="20"/>
                  <a:pt x="34" y="20"/>
                </a:cubicBezTo>
                <a:cubicBezTo>
                  <a:pt x="33" y="20"/>
                  <a:pt x="32" y="22"/>
                  <a:pt x="32" y="23"/>
                </a:cubicBezTo>
                <a:cubicBezTo>
                  <a:pt x="32" y="24"/>
                  <a:pt x="33" y="24"/>
                  <a:pt x="34" y="24"/>
                </a:cubicBezTo>
                <a:cubicBezTo>
                  <a:pt x="34" y="24"/>
                  <a:pt x="34" y="24"/>
                  <a:pt x="37" y="24"/>
                </a:cubicBezTo>
                <a:cubicBezTo>
                  <a:pt x="38" y="24"/>
                  <a:pt x="38" y="24"/>
                  <a:pt x="38" y="23"/>
                </a:cubicBezTo>
                <a:cubicBezTo>
                  <a:pt x="38" y="22"/>
                  <a:pt x="38" y="20"/>
                  <a:pt x="37" y="20"/>
                </a:cubicBezTo>
                <a:close/>
                <a:moveTo>
                  <a:pt x="53" y="20"/>
                </a:moveTo>
                <a:cubicBezTo>
                  <a:pt x="53" y="20"/>
                  <a:pt x="53" y="20"/>
                  <a:pt x="50" y="20"/>
                </a:cubicBezTo>
                <a:cubicBezTo>
                  <a:pt x="49" y="20"/>
                  <a:pt x="49" y="22"/>
                  <a:pt x="49" y="23"/>
                </a:cubicBezTo>
                <a:cubicBezTo>
                  <a:pt x="49" y="24"/>
                  <a:pt x="49" y="24"/>
                  <a:pt x="50" y="24"/>
                </a:cubicBezTo>
                <a:cubicBezTo>
                  <a:pt x="50" y="24"/>
                  <a:pt x="50" y="24"/>
                  <a:pt x="53" y="24"/>
                </a:cubicBezTo>
                <a:cubicBezTo>
                  <a:pt x="54" y="24"/>
                  <a:pt x="56" y="24"/>
                  <a:pt x="56" y="23"/>
                </a:cubicBezTo>
                <a:cubicBezTo>
                  <a:pt x="56" y="22"/>
                  <a:pt x="54" y="20"/>
                  <a:pt x="53" y="20"/>
                </a:cubicBezTo>
                <a:close/>
                <a:moveTo>
                  <a:pt x="49" y="126"/>
                </a:moveTo>
                <a:cubicBezTo>
                  <a:pt x="50" y="127"/>
                  <a:pt x="50" y="127"/>
                  <a:pt x="51" y="127"/>
                </a:cubicBezTo>
                <a:cubicBezTo>
                  <a:pt x="51" y="127"/>
                  <a:pt x="51" y="127"/>
                  <a:pt x="53" y="126"/>
                </a:cubicBezTo>
                <a:cubicBezTo>
                  <a:pt x="53" y="126"/>
                  <a:pt x="54" y="124"/>
                  <a:pt x="53" y="123"/>
                </a:cubicBezTo>
                <a:cubicBezTo>
                  <a:pt x="53" y="123"/>
                  <a:pt x="53" y="123"/>
                  <a:pt x="33" y="96"/>
                </a:cubicBezTo>
                <a:cubicBezTo>
                  <a:pt x="33" y="96"/>
                  <a:pt x="33" y="96"/>
                  <a:pt x="45" y="79"/>
                </a:cubicBezTo>
                <a:cubicBezTo>
                  <a:pt x="45" y="79"/>
                  <a:pt x="45" y="78"/>
                  <a:pt x="44" y="76"/>
                </a:cubicBezTo>
                <a:cubicBezTo>
                  <a:pt x="44" y="75"/>
                  <a:pt x="42" y="75"/>
                  <a:pt x="41" y="76"/>
                </a:cubicBezTo>
                <a:cubicBezTo>
                  <a:pt x="41" y="76"/>
                  <a:pt x="41" y="76"/>
                  <a:pt x="28" y="95"/>
                </a:cubicBezTo>
                <a:cubicBezTo>
                  <a:pt x="27" y="95"/>
                  <a:pt x="27" y="96"/>
                  <a:pt x="28" y="98"/>
                </a:cubicBezTo>
                <a:cubicBezTo>
                  <a:pt x="28" y="98"/>
                  <a:pt x="28" y="98"/>
                  <a:pt x="49" y="126"/>
                </a:cubicBezTo>
                <a:close/>
                <a:moveTo>
                  <a:pt x="49" y="72"/>
                </a:moveTo>
                <a:cubicBezTo>
                  <a:pt x="50" y="72"/>
                  <a:pt x="50" y="72"/>
                  <a:pt x="50" y="72"/>
                </a:cubicBezTo>
                <a:cubicBezTo>
                  <a:pt x="50" y="72"/>
                  <a:pt x="50" y="72"/>
                  <a:pt x="53" y="69"/>
                </a:cubicBezTo>
                <a:cubicBezTo>
                  <a:pt x="54" y="68"/>
                  <a:pt x="53" y="66"/>
                  <a:pt x="53" y="65"/>
                </a:cubicBezTo>
                <a:cubicBezTo>
                  <a:pt x="52" y="65"/>
                  <a:pt x="50" y="65"/>
                  <a:pt x="49" y="65"/>
                </a:cubicBezTo>
                <a:cubicBezTo>
                  <a:pt x="49" y="65"/>
                  <a:pt x="49" y="65"/>
                  <a:pt x="48" y="68"/>
                </a:cubicBezTo>
                <a:cubicBezTo>
                  <a:pt x="47" y="69"/>
                  <a:pt x="47" y="71"/>
                  <a:pt x="48" y="72"/>
                </a:cubicBezTo>
                <a:lnTo>
                  <a:pt x="49" y="72"/>
                </a:lnTo>
                <a:close/>
                <a:moveTo>
                  <a:pt x="100" y="126"/>
                </a:moveTo>
                <a:cubicBezTo>
                  <a:pt x="101" y="127"/>
                  <a:pt x="101" y="127"/>
                  <a:pt x="101" y="127"/>
                </a:cubicBezTo>
                <a:cubicBezTo>
                  <a:pt x="103" y="127"/>
                  <a:pt x="103" y="127"/>
                  <a:pt x="104" y="126"/>
                </a:cubicBezTo>
                <a:cubicBezTo>
                  <a:pt x="104" y="126"/>
                  <a:pt x="104" y="126"/>
                  <a:pt x="125" y="97"/>
                </a:cubicBezTo>
                <a:cubicBezTo>
                  <a:pt x="126" y="96"/>
                  <a:pt x="126" y="95"/>
                  <a:pt x="125" y="95"/>
                </a:cubicBezTo>
                <a:cubicBezTo>
                  <a:pt x="125" y="95"/>
                  <a:pt x="125" y="95"/>
                  <a:pt x="104" y="65"/>
                </a:cubicBezTo>
                <a:cubicBezTo>
                  <a:pt x="103" y="65"/>
                  <a:pt x="101" y="65"/>
                  <a:pt x="100" y="65"/>
                </a:cubicBezTo>
                <a:cubicBezTo>
                  <a:pt x="99" y="66"/>
                  <a:pt x="99" y="68"/>
                  <a:pt x="100" y="69"/>
                </a:cubicBezTo>
                <a:cubicBezTo>
                  <a:pt x="100" y="69"/>
                  <a:pt x="100" y="69"/>
                  <a:pt x="120" y="96"/>
                </a:cubicBezTo>
                <a:cubicBezTo>
                  <a:pt x="120" y="96"/>
                  <a:pt x="120" y="96"/>
                  <a:pt x="100" y="123"/>
                </a:cubicBezTo>
                <a:cubicBezTo>
                  <a:pt x="99" y="124"/>
                  <a:pt x="99" y="126"/>
                  <a:pt x="100" y="126"/>
                </a:cubicBezTo>
                <a:close/>
                <a:moveTo>
                  <a:pt x="69" y="113"/>
                </a:moveTo>
                <a:cubicBezTo>
                  <a:pt x="69" y="113"/>
                  <a:pt x="69" y="113"/>
                  <a:pt x="90" y="83"/>
                </a:cubicBezTo>
                <a:cubicBezTo>
                  <a:pt x="91" y="83"/>
                  <a:pt x="91" y="82"/>
                  <a:pt x="90" y="81"/>
                </a:cubicBezTo>
                <a:cubicBezTo>
                  <a:pt x="89" y="79"/>
                  <a:pt x="87" y="79"/>
                  <a:pt x="87" y="81"/>
                </a:cubicBezTo>
                <a:cubicBezTo>
                  <a:pt x="87" y="81"/>
                  <a:pt x="87" y="81"/>
                  <a:pt x="65" y="109"/>
                </a:cubicBezTo>
                <a:cubicBezTo>
                  <a:pt x="65" y="110"/>
                  <a:pt x="65" y="112"/>
                  <a:pt x="65" y="113"/>
                </a:cubicBezTo>
                <a:cubicBezTo>
                  <a:pt x="66" y="113"/>
                  <a:pt x="66" y="113"/>
                  <a:pt x="67" y="113"/>
                </a:cubicBezTo>
                <a:lnTo>
                  <a:pt x="69" y="1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3BF35015-BE1F-B9CC-64B6-5DF02645C6C5}"/>
              </a:ext>
            </a:extLst>
          </p:cNvPr>
          <p:cNvSpPr>
            <a:spLocks noEditPoints="1"/>
          </p:cNvSpPr>
          <p:nvPr/>
        </p:nvSpPr>
        <p:spPr bwMode="auto">
          <a:xfrm>
            <a:off x="9002713" y="5226051"/>
            <a:ext cx="244475" cy="263525"/>
          </a:xfrm>
          <a:custGeom>
            <a:avLst/>
            <a:gdLst>
              <a:gd name="T0" fmla="*/ 144 w 154"/>
              <a:gd name="T1" fmla="*/ 11 h 166"/>
              <a:gd name="T2" fmla="*/ 108 w 154"/>
              <a:gd name="T3" fmla="*/ 11 h 166"/>
              <a:gd name="T4" fmla="*/ 81 w 154"/>
              <a:gd name="T5" fmla="*/ 41 h 166"/>
              <a:gd name="T6" fmla="*/ 76 w 154"/>
              <a:gd name="T7" fmla="*/ 71 h 166"/>
              <a:gd name="T8" fmla="*/ 65 w 154"/>
              <a:gd name="T9" fmla="*/ 82 h 166"/>
              <a:gd name="T10" fmla="*/ 37 w 154"/>
              <a:gd name="T11" fmla="*/ 87 h 166"/>
              <a:gd name="T12" fmla="*/ 9 w 154"/>
              <a:gd name="T13" fmla="*/ 116 h 166"/>
              <a:gd name="T14" fmla="*/ 9 w 154"/>
              <a:gd name="T15" fmla="*/ 154 h 166"/>
              <a:gd name="T16" fmla="*/ 46 w 154"/>
              <a:gd name="T17" fmla="*/ 154 h 166"/>
              <a:gd name="T18" fmla="*/ 73 w 154"/>
              <a:gd name="T19" fmla="*/ 126 h 166"/>
              <a:gd name="T20" fmla="*/ 77 w 154"/>
              <a:gd name="T21" fmla="*/ 93 h 166"/>
              <a:gd name="T22" fmla="*/ 87 w 154"/>
              <a:gd name="T23" fmla="*/ 84 h 166"/>
              <a:gd name="T24" fmla="*/ 117 w 154"/>
              <a:gd name="T25" fmla="*/ 79 h 166"/>
              <a:gd name="T26" fmla="*/ 144 w 154"/>
              <a:gd name="T27" fmla="*/ 50 h 166"/>
              <a:gd name="T28" fmla="*/ 144 w 154"/>
              <a:gd name="T29" fmla="*/ 11 h 166"/>
              <a:gd name="T30" fmla="*/ 65 w 154"/>
              <a:gd name="T31" fmla="*/ 117 h 166"/>
              <a:gd name="T32" fmla="*/ 38 w 154"/>
              <a:gd name="T33" fmla="*/ 145 h 166"/>
              <a:gd name="T34" fmla="*/ 18 w 154"/>
              <a:gd name="T35" fmla="*/ 145 h 166"/>
              <a:gd name="T36" fmla="*/ 18 w 154"/>
              <a:gd name="T37" fmla="*/ 125 h 166"/>
              <a:gd name="T38" fmla="*/ 45 w 154"/>
              <a:gd name="T39" fmla="*/ 96 h 166"/>
              <a:gd name="T40" fmla="*/ 57 w 154"/>
              <a:gd name="T41" fmla="*/ 92 h 166"/>
              <a:gd name="T42" fmla="*/ 49 w 154"/>
              <a:gd name="T43" fmla="*/ 99 h 166"/>
              <a:gd name="T44" fmla="*/ 49 w 154"/>
              <a:gd name="T45" fmla="*/ 112 h 166"/>
              <a:gd name="T46" fmla="*/ 61 w 154"/>
              <a:gd name="T47" fmla="*/ 112 h 166"/>
              <a:gd name="T48" fmla="*/ 69 w 154"/>
              <a:gd name="T49" fmla="*/ 103 h 166"/>
              <a:gd name="T50" fmla="*/ 65 w 154"/>
              <a:gd name="T51" fmla="*/ 117 h 166"/>
              <a:gd name="T52" fmla="*/ 136 w 154"/>
              <a:gd name="T53" fmla="*/ 41 h 166"/>
              <a:gd name="T54" fmla="*/ 108 w 154"/>
              <a:gd name="T55" fmla="*/ 70 h 166"/>
              <a:gd name="T56" fmla="*/ 96 w 154"/>
              <a:gd name="T57" fmla="*/ 74 h 166"/>
              <a:gd name="T58" fmla="*/ 101 w 154"/>
              <a:gd name="T59" fmla="*/ 69 h 166"/>
              <a:gd name="T60" fmla="*/ 101 w 154"/>
              <a:gd name="T61" fmla="*/ 56 h 166"/>
              <a:gd name="T62" fmla="*/ 89 w 154"/>
              <a:gd name="T63" fmla="*/ 56 h 166"/>
              <a:gd name="T64" fmla="*/ 86 w 154"/>
              <a:gd name="T65" fmla="*/ 61 h 166"/>
              <a:gd name="T66" fmla="*/ 89 w 154"/>
              <a:gd name="T67" fmla="*/ 50 h 166"/>
              <a:gd name="T68" fmla="*/ 117 w 154"/>
              <a:gd name="T69" fmla="*/ 20 h 166"/>
              <a:gd name="T70" fmla="*/ 136 w 154"/>
              <a:gd name="T71" fmla="*/ 20 h 166"/>
              <a:gd name="T72" fmla="*/ 136 w 154"/>
              <a:gd name="T73" fmla="*/ 41 h 166"/>
              <a:gd name="T74" fmla="*/ 136 w 154"/>
              <a:gd name="T75" fmla="*/ 41 h 166"/>
              <a:gd name="T76" fmla="*/ 136 w 154"/>
              <a:gd name="T77" fmla="*/ 41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4" h="166">
                <a:moveTo>
                  <a:pt x="144" y="11"/>
                </a:moveTo>
                <a:cubicBezTo>
                  <a:pt x="135" y="0"/>
                  <a:pt x="118" y="0"/>
                  <a:pt x="108" y="11"/>
                </a:cubicBezTo>
                <a:cubicBezTo>
                  <a:pt x="81" y="41"/>
                  <a:pt x="81" y="41"/>
                  <a:pt x="81" y="41"/>
                </a:cubicBezTo>
                <a:cubicBezTo>
                  <a:pt x="74" y="48"/>
                  <a:pt x="71" y="61"/>
                  <a:pt x="76" y="71"/>
                </a:cubicBezTo>
                <a:cubicBezTo>
                  <a:pt x="65" y="82"/>
                  <a:pt x="65" y="82"/>
                  <a:pt x="65" y="82"/>
                </a:cubicBezTo>
                <a:cubicBezTo>
                  <a:pt x="57" y="76"/>
                  <a:pt x="45" y="79"/>
                  <a:pt x="37" y="87"/>
                </a:cubicBezTo>
                <a:cubicBezTo>
                  <a:pt x="9" y="116"/>
                  <a:pt x="9" y="116"/>
                  <a:pt x="9" y="116"/>
                </a:cubicBezTo>
                <a:cubicBezTo>
                  <a:pt x="0" y="127"/>
                  <a:pt x="0" y="144"/>
                  <a:pt x="9" y="154"/>
                </a:cubicBezTo>
                <a:cubicBezTo>
                  <a:pt x="20" y="166"/>
                  <a:pt x="36" y="166"/>
                  <a:pt x="46" y="154"/>
                </a:cubicBezTo>
                <a:cubicBezTo>
                  <a:pt x="73" y="126"/>
                  <a:pt x="73" y="126"/>
                  <a:pt x="73" y="126"/>
                </a:cubicBezTo>
                <a:cubicBezTo>
                  <a:pt x="81" y="117"/>
                  <a:pt x="83" y="103"/>
                  <a:pt x="77" y="93"/>
                </a:cubicBezTo>
                <a:cubicBezTo>
                  <a:pt x="87" y="84"/>
                  <a:pt x="87" y="84"/>
                  <a:pt x="87" y="84"/>
                </a:cubicBezTo>
                <a:cubicBezTo>
                  <a:pt x="96" y="89"/>
                  <a:pt x="108" y="88"/>
                  <a:pt x="117" y="79"/>
                </a:cubicBezTo>
                <a:cubicBezTo>
                  <a:pt x="144" y="50"/>
                  <a:pt x="144" y="50"/>
                  <a:pt x="144" y="50"/>
                </a:cubicBezTo>
                <a:cubicBezTo>
                  <a:pt x="154" y="39"/>
                  <a:pt x="154" y="22"/>
                  <a:pt x="144" y="11"/>
                </a:cubicBezTo>
                <a:close/>
                <a:moveTo>
                  <a:pt x="65" y="117"/>
                </a:moveTo>
                <a:cubicBezTo>
                  <a:pt x="38" y="145"/>
                  <a:pt x="38" y="145"/>
                  <a:pt x="38" y="145"/>
                </a:cubicBezTo>
                <a:cubicBezTo>
                  <a:pt x="32" y="152"/>
                  <a:pt x="24" y="152"/>
                  <a:pt x="18" y="145"/>
                </a:cubicBezTo>
                <a:cubicBezTo>
                  <a:pt x="13" y="140"/>
                  <a:pt x="13" y="131"/>
                  <a:pt x="18" y="125"/>
                </a:cubicBezTo>
                <a:cubicBezTo>
                  <a:pt x="45" y="96"/>
                  <a:pt x="45" y="96"/>
                  <a:pt x="45" y="96"/>
                </a:cubicBezTo>
                <a:cubicBezTo>
                  <a:pt x="49" y="93"/>
                  <a:pt x="52" y="92"/>
                  <a:pt x="57" y="92"/>
                </a:cubicBezTo>
                <a:cubicBezTo>
                  <a:pt x="49" y="99"/>
                  <a:pt x="49" y="99"/>
                  <a:pt x="49" y="99"/>
                </a:cubicBezTo>
                <a:cubicBezTo>
                  <a:pt x="46" y="103"/>
                  <a:pt x="46" y="108"/>
                  <a:pt x="49" y="112"/>
                </a:cubicBezTo>
                <a:cubicBezTo>
                  <a:pt x="52" y="115"/>
                  <a:pt x="57" y="115"/>
                  <a:pt x="61" y="112"/>
                </a:cubicBezTo>
                <a:cubicBezTo>
                  <a:pt x="69" y="103"/>
                  <a:pt x="69" y="103"/>
                  <a:pt x="69" y="103"/>
                </a:cubicBezTo>
                <a:cubicBezTo>
                  <a:pt x="69" y="108"/>
                  <a:pt x="68" y="113"/>
                  <a:pt x="65" y="117"/>
                </a:cubicBezTo>
                <a:close/>
                <a:moveTo>
                  <a:pt x="136" y="41"/>
                </a:moveTo>
                <a:cubicBezTo>
                  <a:pt x="108" y="70"/>
                  <a:pt x="108" y="70"/>
                  <a:pt x="108" y="70"/>
                </a:cubicBezTo>
                <a:cubicBezTo>
                  <a:pt x="105" y="74"/>
                  <a:pt x="100" y="75"/>
                  <a:pt x="96" y="74"/>
                </a:cubicBezTo>
                <a:cubicBezTo>
                  <a:pt x="101" y="69"/>
                  <a:pt x="101" y="69"/>
                  <a:pt x="101" y="69"/>
                </a:cubicBezTo>
                <a:cubicBezTo>
                  <a:pt x="104" y="65"/>
                  <a:pt x="104" y="60"/>
                  <a:pt x="101" y="56"/>
                </a:cubicBezTo>
                <a:cubicBezTo>
                  <a:pt x="98" y="54"/>
                  <a:pt x="93" y="54"/>
                  <a:pt x="89" y="56"/>
                </a:cubicBezTo>
                <a:cubicBezTo>
                  <a:pt x="86" y="61"/>
                  <a:pt x="86" y="61"/>
                  <a:pt x="86" y="61"/>
                </a:cubicBezTo>
                <a:cubicBezTo>
                  <a:pt x="85" y="57"/>
                  <a:pt x="86" y="52"/>
                  <a:pt x="89" y="50"/>
                </a:cubicBezTo>
                <a:cubicBezTo>
                  <a:pt x="117" y="20"/>
                  <a:pt x="117" y="20"/>
                  <a:pt x="117" y="20"/>
                </a:cubicBezTo>
                <a:cubicBezTo>
                  <a:pt x="121" y="14"/>
                  <a:pt x="131" y="14"/>
                  <a:pt x="136" y="20"/>
                </a:cubicBezTo>
                <a:cubicBezTo>
                  <a:pt x="142" y="25"/>
                  <a:pt x="142" y="36"/>
                  <a:pt x="136" y="41"/>
                </a:cubicBezTo>
                <a:close/>
                <a:moveTo>
                  <a:pt x="136" y="41"/>
                </a:moveTo>
                <a:cubicBezTo>
                  <a:pt x="136" y="41"/>
                  <a:pt x="136" y="41"/>
                  <a:pt x="136" y="4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5EC6A25F-1462-EE23-F2C4-49463161EFFA}"/>
              </a:ext>
            </a:extLst>
          </p:cNvPr>
          <p:cNvSpPr>
            <a:spLocks noEditPoints="1"/>
          </p:cNvSpPr>
          <p:nvPr/>
        </p:nvSpPr>
        <p:spPr bwMode="auto">
          <a:xfrm>
            <a:off x="3487738" y="4127501"/>
            <a:ext cx="260350" cy="254000"/>
          </a:xfrm>
          <a:custGeom>
            <a:avLst/>
            <a:gdLst>
              <a:gd name="T0" fmla="*/ 87 w 164"/>
              <a:gd name="T1" fmla="*/ 32 h 160"/>
              <a:gd name="T2" fmla="*/ 80 w 164"/>
              <a:gd name="T3" fmla="*/ 38 h 160"/>
              <a:gd name="T4" fmla="*/ 87 w 164"/>
              <a:gd name="T5" fmla="*/ 32 h 160"/>
              <a:gd name="T6" fmla="*/ 44 w 164"/>
              <a:gd name="T7" fmla="*/ 140 h 160"/>
              <a:gd name="T8" fmla="*/ 32 w 164"/>
              <a:gd name="T9" fmla="*/ 138 h 160"/>
              <a:gd name="T10" fmla="*/ 19 w 164"/>
              <a:gd name="T11" fmla="*/ 121 h 160"/>
              <a:gd name="T12" fmla="*/ 20 w 164"/>
              <a:gd name="T13" fmla="*/ 108 h 160"/>
              <a:gd name="T14" fmla="*/ 42 w 164"/>
              <a:gd name="T15" fmla="*/ 89 h 160"/>
              <a:gd name="T16" fmla="*/ 42 w 164"/>
              <a:gd name="T17" fmla="*/ 88 h 160"/>
              <a:gd name="T18" fmla="*/ 63 w 164"/>
              <a:gd name="T19" fmla="*/ 70 h 160"/>
              <a:gd name="T20" fmla="*/ 63 w 164"/>
              <a:gd name="T21" fmla="*/ 70 h 160"/>
              <a:gd name="T22" fmla="*/ 78 w 164"/>
              <a:gd name="T23" fmla="*/ 57 h 160"/>
              <a:gd name="T24" fmla="*/ 91 w 164"/>
              <a:gd name="T25" fmla="*/ 58 h 160"/>
              <a:gd name="T26" fmla="*/ 102 w 164"/>
              <a:gd name="T27" fmla="*/ 74 h 160"/>
              <a:gd name="T28" fmla="*/ 111 w 164"/>
              <a:gd name="T29" fmla="*/ 65 h 160"/>
              <a:gd name="T30" fmla="*/ 94 w 164"/>
              <a:gd name="T31" fmla="*/ 43 h 160"/>
              <a:gd name="T32" fmla="*/ 94 w 164"/>
              <a:gd name="T33" fmla="*/ 43 h 160"/>
              <a:gd name="T34" fmla="*/ 74 w 164"/>
              <a:gd name="T35" fmla="*/ 43 h 160"/>
              <a:gd name="T36" fmla="*/ 74 w 164"/>
              <a:gd name="T37" fmla="*/ 43 h 160"/>
              <a:gd name="T38" fmla="*/ 74 w 164"/>
              <a:gd name="T39" fmla="*/ 44 h 160"/>
              <a:gd name="T40" fmla="*/ 8 w 164"/>
              <a:gd name="T41" fmla="*/ 101 h 160"/>
              <a:gd name="T42" fmla="*/ 6 w 164"/>
              <a:gd name="T43" fmla="*/ 126 h 160"/>
              <a:gd name="T44" fmla="*/ 24 w 164"/>
              <a:gd name="T45" fmla="*/ 151 h 160"/>
              <a:gd name="T46" fmla="*/ 49 w 164"/>
              <a:gd name="T47" fmla="*/ 153 h 160"/>
              <a:gd name="T48" fmla="*/ 65 w 164"/>
              <a:gd name="T49" fmla="*/ 138 h 160"/>
              <a:gd name="T50" fmla="*/ 57 w 164"/>
              <a:gd name="T51" fmla="*/ 128 h 160"/>
              <a:gd name="T52" fmla="*/ 44 w 164"/>
              <a:gd name="T53" fmla="*/ 140 h 160"/>
              <a:gd name="T54" fmla="*/ 44 w 164"/>
              <a:gd name="T55" fmla="*/ 140 h 160"/>
              <a:gd name="T56" fmla="*/ 158 w 164"/>
              <a:gd name="T57" fmla="*/ 34 h 160"/>
              <a:gd name="T58" fmla="*/ 139 w 164"/>
              <a:gd name="T59" fmla="*/ 9 h 160"/>
              <a:gd name="T60" fmla="*/ 116 w 164"/>
              <a:gd name="T61" fmla="*/ 7 h 160"/>
              <a:gd name="T62" fmla="*/ 96 w 164"/>
              <a:gd name="T63" fmla="*/ 24 h 160"/>
              <a:gd name="T64" fmla="*/ 105 w 164"/>
              <a:gd name="T65" fmla="*/ 34 h 160"/>
              <a:gd name="T66" fmla="*/ 120 w 164"/>
              <a:gd name="T67" fmla="*/ 20 h 160"/>
              <a:gd name="T68" fmla="*/ 133 w 164"/>
              <a:gd name="T69" fmla="*/ 22 h 160"/>
              <a:gd name="T70" fmla="*/ 146 w 164"/>
              <a:gd name="T71" fmla="*/ 39 h 160"/>
              <a:gd name="T72" fmla="*/ 145 w 164"/>
              <a:gd name="T73" fmla="*/ 52 h 160"/>
              <a:gd name="T74" fmla="*/ 123 w 164"/>
              <a:gd name="T75" fmla="*/ 70 h 160"/>
              <a:gd name="T76" fmla="*/ 123 w 164"/>
              <a:gd name="T77" fmla="*/ 70 h 160"/>
              <a:gd name="T78" fmla="*/ 106 w 164"/>
              <a:gd name="T79" fmla="*/ 85 h 160"/>
              <a:gd name="T80" fmla="*/ 105 w 164"/>
              <a:gd name="T81" fmla="*/ 84 h 160"/>
              <a:gd name="T82" fmla="*/ 102 w 164"/>
              <a:gd name="T83" fmla="*/ 88 h 160"/>
              <a:gd name="T84" fmla="*/ 80 w 164"/>
              <a:gd name="T85" fmla="*/ 108 h 160"/>
              <a:gd name="T86" fmla="*/ 63 w 164"/>
              <a:gd name="T87" fmla="*/ 86 h 160"/>
              <a:gd name="T88" fmla="*/ 52 w 164"/>
              <a:gd name="T89" fmla="*/ 95 h 160"/>
              <a:gd name="T90" fmla="*/ 66 w 164"/>
              <a:gd name="T91" fmla="*/ 114 h 160"/>
              <a:gd name="T92" fmla="*/ 91 w 164"/>
              <a:gd name="T93" fmla="*/ 116 h 160"/>
              <a:gd name="T94" fmla="*/ 156 w 164"/>
              <a:gd name="T95" fmla="*/ 59 h 160"/>
              <a:gd name="T96" fmla="*/ 158 w 164"/>
              <a:gd name="T97" fmla="*/ 34 h 160"/>
              <a:gd name="T98" fmla="*/ 74 w 164"/>
              <a:gd name="T99" fmla="*/ 44 h 160"/>
              <a:gd name="T100" fmla="*/ 74 w 164"/>
              <a:gd name="T101" fmla="*/ 43 h 160"/>
              <a:gd name="T102" fmla="*/ 80 w 164"/>
              <a:gd name="T103" fmla="*/ 38 h 160"/>
              <a:gd name="T104" fmla="*/ 74 w 164"/>
              <a:gd name="T105" fmla="*/ 44 h 160"/>
              <a:gd name="T106" fmla="*/ 74 w 164"/>
              <a:gd name="T107" fmla="*/ 44 h 160"/>
              <a:gd name="T108" fmla="*/ 94 w 164"/>
              <a:gd name="T109" fmla="*/ 43 h 160"/>
              <a:gd name="T110" fmla="*/ 96 w 164"/>
              <a:gd name="T111" fmla="*/ 44 h 160"/>
              <a:gd name="T112" fmla="*/ 87 w 164"/>
              <a:gd name="T113" fmla="*/ 32 h 160"/>
              <a:gd name="T114" fmla="*/ 87 w 164"/>
              <a:gd name="T115" fmla="*/ 32 h 160"/>
              <a:gd name="T116" fmla="*/ 94 w 164"/>
              <a:gd name="T117" fmla="*/ 43 h 160"/>
              <a:gd name="T118" fmla="*/ 94 w 164"/>
              <a:gd name="T119" fmla="*/ 43 h 160"/>
              <a:gd name="T120" fmla="*/ 94 w 164"/>
              <a:gd name="T121" fmla="*/ 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4" h="160">
                <a:moveTo>
                  <a:pt x="87" y="32"/>
                </a:moveTo>
                <a:cubicBezTo>
                  <a:pt x="80" y="38"/>
                  <a:pt x="80" y="38"/>
                  <a:pt x="80" y="38"/>
                </a:cubicBezTo>
                <a:cubicBezTo>
                  <a:pt x="87" y="32"/>
                  <a:pt x="87" y="32"/>
                  <a:pt x="87" y="32"/>
                </a:cubicBezTo>
                <a:close/>
                <a:moveTo>
                  <a:pt x="44" y="140"/>
                </a:moveTo>
                <a:cubicBezTo>
                  <a:pt x="40" y="143"/>
                  <a:pt x="35" y="142"/>
                  <a:pt x="32" y="138"/>
                </a:cubicBezTo>
                <a:cubicBezTo>
                  <a:pt x="19" y="121"/>
                  <a:pt x="19" y="121"/>
                  <a:pt x="19" y="121"/>
                </a:cubicBezTo>
                <a:cubicBezTo>
                  <a:pt x="15" y="117"/>
                  <a:pt x="16" y="112"/>
                  <a:pt x="20" y="108"/>
                </a:cubicBezTo>
                <a:cubicBezTo>
                  <a:pt x="42" y="89"/>
                  <a:pt x="42" y="89"/>
                  <a:pt x="42" y="89"/>
                </a:cubicBezTo>
                <a:cubicBezTo>
                  <a:pt x="42" y="88"/>
                  <a:pt x="42" y="88"/>
                  <a:pt x="42" y="88"/>
                </a:cubicBezTo>
                <a:cubicBezTo>
                  <a:pt x="63" y="70"/>
                  <a:pt x="63" y="70"/>
                  <a:pt x="63" y="70"/>
                </a:cubicBezTo>
                <a:cubicBezTo>
                  <a:pt x="63" y="70"/>
                  <a:pt x="63" y="70"/>
                  <a:pt x="63" y="70"/>
                </a:cubicBezTo>
                <a:cubicBezTo>
                  <a:pt x="78" y="57"/>
                  <a:pt x="78" y="57"/>
                  <a:pt x="78" y="57"/>
                </a:cubicBezTo>
                <a:cubicBezTo>
                  <a:pt x="82" y="54"/>
                  <a:pt x="87" y="55"/>
                  <a:pt x="91" y="58"/>
                </a:cubicBezTo>
                <a:cubicBezTo>
                  <a:pt x="102" y="74"/>
                  <a:pt x="102" y="74"/>
                  <a:pt x="102" y="74"/>
                </a:cubicBezTo>
                <a:cubicBezTo>
                  <a:pt x="111" y="65"/>
                  <a:pt x="111" y="65"/>
                  <a:pt x="111" y="65"/>
                </a:cubicBezTo>
                <a:cubicBezTo>
                  <a:pt x="94" y="43"/>
                  <a:pt x="94" y="43"/>
                  <a:pt x="94" y="43"/>
                </a:cubicBezTo>
                <a:cubicBezTo>
                  <a:pt x="94" y="43"/>
                  <a:pt x="94" y="43"/>
                  <a:pt x="94" y="43"/>
                </a:cubicBezTo>
                <a:cubicBezTo>
                  <a:pt x="85" y="36"/>
                  <a:pt x="77" y="41"/>
                  <a:pt x="74" y="43"/>
                </a:cubicBezTo>
                <a:cubicBezTo>
                  <a:pt x="74" y="43"/>
                  <a:pt x="74" y="43"/>
                  <a:pt x="74" y="43"/>
                </a:cubicBezTo>
                <a:cubicBezTo>
                  <a:pt x="74" y="44"/>
                  <a:pt x="74" y="44"/>
                  <a:pt x="74" y="44"/>
                </a:cubicBezTo>
                <a:cubicBezTo>
                  <a:pt x="8" y="101"/>
                  <a:pt x="8" y="101"/>
                  <a:pt x="8" y="101"/>
                </a:cubicBezTo>
                <a:cubicBezTo>
                  <a:pt x="1" y="107"/>
                  <a:pt x="0" y="119"/>
                  <a:pt x="6" y="126"/>
                </a:cubicBezTo>
                <a:cubicBezTo>
                  <a:pt x="24" y="151"/>
                  <a:pt x="24" y="151"/>
                  <a:pt x="24" y="151"/>
                </a:cubicBezTo>
                <a:cubicBezTo>
                  <a:pt x="30" y="158"/>
                  <a:pt x="41" y="160"/>
                  <a:pt x="49" y="153"/>
                </a:cubicBezTo>
                <a:cubicBezTo>
                  <a:pt x="65" y="138"/>
                  <a:pt x="65" y="138"/>
                  <a:pt x="65" y="138"/>
                </a:cubicBezTo>
                <a:cubicBezTo>
                  <a:pt x="57" y="128"/>
                  <a:pt x="57" y="128"/>
                  <a:pt x="57" y="128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44" y="140"/>
                  <a:pt x="44" y="140"/>
                  <a:pt x="44" y="140"/>
                </a:cubicBezTo>
                <a:close/>
                <a:moveTo>
                  <a:pt x="158" y="34"/>
                </a:moveTo>
                <a:cubicBezTo>
                  <a:pt x="139" y="9"/>
                  <a:pt x="139" y="9"/>
                  <a:pt x="139" y="9"/>
                </a:cubicBezTo>
                <a:cubicBezTo>
                  <a:pt x="133" y="2"/>
                  <a:pt x="123" y="0"/>
                  <a:pt x="116" y="7"/>
                </a:cubicBezTo>
                <a:cubicBezTo>
                  <a:pt x="96" y="24"/>
                  <a:pt x="96" y="24"/>
                  <a:pt x="96" y="24"/>
                </a:cubicBezTo>
                <a:cubicBezTo>
                  <a:pt x="105" y="34"/>
                  <a:pt x="105" y="34"/>
                  <a:pt x="105" y="34"/>
                </a:cubicBezTo>
                <a:cubicBezTo>
                  <a:pt x="120" y="20"/>
                  <a:pt x="120" y="20"/>
                  <a:pt x="120" y="20"/>
                </a:cubicBezTo>
                <a:cubicBezTo>
                  <a:pt x="124" y="17"/>
                  <a:pt x="130" y="18"/>
                  <a:pt x="133" y="22"/>
                </a:cubicBezTo>
                <a:cubicBezTo>
                  <a:pt x="146" y="39"/>
                  <a:pt x="146" y="39"/>
                  <a:pt x="146" y="39"/>
                </a:cubicBezTo>
                <a:cubicBezTo>
                  <a:pt x="148" y="43"/>
                  <a:pt x="147" y="48"/>
                  <a:pt x="145" y="52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06" y="85"/>
                  <a:pt x="106" y="85"/>
                  <a:pt x="106" y="85"/>
                </a:cubicBezTo>
                <a:cubicBezTo>
                  <a:pt x="105" y="84"/>
                  <a:pt x="105" y="84"/>
                  <a:pt x="105" y="84"/>
                </a:cubicBezTo>
                <a:cubicBezTo>
                  <a:pt x="105" y="86"/>
                  <a:pt x="104" y="87"/>
                  <a:pt x="102" y="88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63" y="86"/>
                  <a:pt x="63" y="86"/>
                  <a:pt x="63" y="86"/>
                </a:cubicBezTo>
                <a:cubicBezTo>
                  <a:pt x="52" y="95"/>
                  <a:pt x="52" y="95"/>
                  <a:pt x="52" y="95"/>
                </a:cubicBezTo>
                <a:cubicBezTo>
                  <a:pt x="66" y="114"/>
                  <a:pt x="66" y="114"/>
                  <a:pt x="66" y="114"/>
                </a:cubicBezTo>
                <a:cubicBezTo>
                  <a:pt x="73" y="122"/>
                  <a:pt x="83" y="123"/>
                  <a:pt x="91" y="116"/>
                </a:cubicBezTo>
                <a:cubicBezTo>
                  <a:pt x="156" y="59"/>
                  <a:pt x="156" y="59"/>
                  <a:pt x="156" y="59"/>
                </a:cubicBezTo>
                <a:cubicBezTo>
                  <a:pt x="163" y="53"/>
                  <a:pt x="164" y="42"/>
                  <a:pt x="158" y="34"/>
                </a:cubicBezTo>
                <a:close/>
                <a:moveTo>
                  <a:pt x="74" y="44"/>
                </a:moveTo>
                <a:cubicBezTo>
                  <a:pt x="74" y="43"/>
                  <a:pt x="74" y="43"/>
                  <a:pt x="74" y="43"/>
                </a:cubicBezTo>
                <a:cubicBezTo>
                  <a:pt x="80" y="38"/>
                  <a:pt x="80" y="38"/>
                  <a:pt x="80" y="38"/>
                </a:cubicBezTo>
                <a:cubicBezTo>
                  <a:pt x="74" y="44"/>
                  <a:pt x="74" y="44"/>
                  <a:pt x="74" y="44"/>
                </a:cubicBezTo>
                <a:cubicBezTo>
                  <a:pt x="74" y="44"/>
                  <a:pt x="74" y="44"/>
                  <a:pt x="74" y="44"/>
                </a:cubicBezTo>
                <a:close/>
                <a:moveTo>
                  <a:pt x="94" y="43"/>
                </a:moveTo>
                <a:cubicBezTo>
                  <a:pt x="95" y="43"/>
                  <a:pt x="95" y="44"/>
                  <a:pt x="96" y="44"/>
                </a:cubicBezTo>
                <a:cubicBezTo>
                  <a:pt x="94" y="43"/>
                  <a:pt x="87" y="32"/>
                  <a:pt x="87" y="32"/>
                </a:cubicBezTo>
                <a:cubicBezTo>
                  <a:pt x="87" y="32"/>
                  <a:pt x="87" y="32"/>
                  <a:pt x="87" y="32"/>
                </a:cubicBezTo>
                <a:cubicBezTo>
                  <a:pt x="94" y="43"/>
                  <a:pt x="94" y="43"/>
                  <a:pt x="94" y="43"/>
                </a:cubicBezTo>
                <a:close/>
                <a:moveTo>
                  <a:pt x="94" y="43"/>
                </a:moveTo>
                <a:cubicBezTo>
                  <a:pt x="94" y="43"/>
                  <a:pt x="94" y="43"/>
                  <a:pt x="94" y="4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83E26D49-C803-5EE7-CF38-5A63FE056496}"/>
              </a:ext>
            </a:extLst>
          </p:cNvPr>
          <p:cNvSpPr>
            <a:spLocks noEditPoints="1"/>
          </p:cNvSpPr>
          <p:nvPr/>
        </p:nvSpPr>
        <p:spPr bwMode="auto">
          <a:xfrm>
            <a:off x="9048751" y="4678363"/>
            <a:ext cx="152400" cy="254000"/>
          </a:xfrm>
          <a:custGeom>
            <a:avLst/>
            <a:gdLst>
              <a:gd name="T0" fmla="*/ 66 w 96"/>
              <a:gd name="T1" fmla="*/ 20 h 160"/>
              <a:gd name="T2" fmla="*/ 64 w 96"/>
              <a:gd name="T3" fmla="*/ 14 h 160"/>
              <a:gd name="T4" fmla="*/ 48 w 96"/>
              <a:gd name="T5" fmla="*/ 0 h 160"/>
              <a:gd name="T6" fmla="*/ 30 w 96"/>
              <a:gd name="T7" fmla="*/ 14 h 160"/>
              <a:gd name="T8" fmla="*/ 28 w 96"/>
              <a:gd name="T9" fmla="*/ 20 h 160"/>
              <a:gd name="T10" fmla="*/ 0 w 96"/>
              <a:gd name="T11" fmla="*/ 95 h 160"/>
              <a:gd name="T12" fmla="*/ 45 w 96"/>
              <a:gd name="T13" fmla="*/ 147 h 160"/>
              <a:gd name="T14" fmla="*/ 45 w 96"/>
              <a:gd name="T15" fmla="*/ 155 h 160"/>
              <a:gd name="T16" fmla="*/ 48 w 96"/>
              <a:gd name="T17" fmla="*/ 160 h 160"/>
              <a:gd name="T18" fmla="*/ 53 w 96"/>
              <a:gd name="T19" fmla="*/ 155 h 160"/>
              <a:gd name="T20" fmla="*/ 53 w 96"/>
              <a:gd name="T21" fmla="*/ 147 h 160"/>
              <a:gd name="T22" fmla="*/ 96 w 96"/>
              <a:gd name="T23" fmla="*/ 95 h 160"/>
              <a:gd name="T24" fmla="*/ 66 w 96"/>
              <a:gd name="T25" fmla="*/ 20 h 160"/>
              <a:gd name="T26" fmla="*/ 51 w 96"/>
              <a:gd name="T27" fmla="*/ 137 h 160"/>
              <a:gd name="T28" fmla="*/ 51 w 96"/>
              <a:gd name="T29" fmla="*/ 123 h 160"/>
              <a:gd name="T30" fmla="*/ 66 w 96"/>
              <a:gd name="T31" fmla="*/ 106 h 160"/>
              <a:gd name="T32" fmla="*/ 66 w 96"/>
              <a:gd name="T33" fmla="*/ 102 h 160"/>
              <a:gd name="T34" fmla="*/ 64 w 96"/>
              <a:gd name="T35" fmla="*/ 102 h 160"/>
              <a:gd name="T36" fmla="*/ 51 w 96"/>
              <a:gd name="T37" fmla="*/ 117 h 160"/>
              <a:gd name="T38" fmla="*/ 51 w 96"/>
              <a:gd name="T39" fmla="*/ 69 h 160"/>
              <a:gd name="T40" fmla="*/ 64 w 96"/>
              <a:gd name="T41" fmla="*/ 56 h 160"/>
              <a:gd name="T42" fmla="*/ 64 w 96"/>
              <a:gd name="T43" fmla="*/ 54 h 160"/>
              <a:gd name="T44" fmla="*/ 60 w 96"/>
              <a:gd name="T45" fmla="*/ 54 h 160"/>
              <a:gd name="T46" fmla="*/ 51 w 96"/>
              <a:gd name="T47" fmla="*/ 63 h 160"/>
              <a:gd name="T48" fmla="*/ 51 w 96"/>
              <a:gd name="T49" fmla="*/ 57 h 160"/>
              <a:gd name="T50" fmla="*/ 48 w 96"/>
              <a:gd name="T51" fmla="*/ 55 h 160"/>
              <a:gd name="T52" fmla="*/ 47 w 96"/>
              <a:gd name="T53" fmla="*/ 57 h 160"/>
              <a:gd name="T54" fmla="*/ 47 w 96"/>
              <a:gd name="T55" fmla="*/ 68 h 160"/>
              <a:gd name="T56" fmla="*/ 47 w 96"/>
              <a:gd name="T57" fmla="*/ 71 h 160"/>
              <a:gd name="T58" fmla="*/ 47 w 96"/>
              <a:gd name="T59" fmla="*/ 97 h 160"/>
              <a:gd name="T60" fmla="*/ 35 w 96"/>
              <a:gd name="T61" fmla="*/ 85 h 160"/>
              <a:gd name="T62" fmla="*/ 32 w 96"/>
              <a:gd name="T63" fmla="*/ 85 h 160"/>
              <a:gd name="T64" fmla="*/ 32 w 96"/>
              <a:gd name="T65" fmla="*/ 88 h 160"/>
              <a:gd name="T66" fmla="*/ 47 w 96"/>
              <a:gd name="T67" fmla="*/ 103 h 160"/>
              <a:gd name="T68" fmla="*/ 47 w 96"/>
              <a:gd name="T69" fmla="*/ 122 h 160"/>
              <a:gd name="T70" fmla="*/ 47 w 96"/>
              <a:gd name="T71" fmla="*/ 124 h 160"/>
              <a:gd name="T72" fmla="*/ 47 w 96"/>
              <a:gd name="T73" fmla="*/ 137 h 160"/>
              <a:gd name="T74" fmla="*/ 8 w 96"/>
              <a:gd name="T75" fmla="*/ 95 h 160"/>
              <a:gd name="T76" fmla="*/ 36 w 96"/>
              <a:gd name="T77" fmla="*/ 24 h 160"/>
              <a:gd name="T78" fmla="*/ 38 w 96"/>
              <a:gd name="T79" fmla="*/ 19 h 160"/>
              <a:gd name="T80" fmla="*/ 48 w 96"/>
              <a:gd name="T81" fmla="*/ 10 h 160"/>
              <a:gd name="T82" fmla="*/ 56 w 96"/>
              <a:gd name="T83" fmla="*/ 19 h 160"/>
              <a:gd name="T84" fmla="*/ 58 w 96"/>
              <a:gd name="T85" fmla="*/ 24 h 160"/>
              <a:gd name="T86" fmla="*/ 86 w 96"/>
              <a:gd name="T87" fmla="*/ 95 h 160"/>
              <a:gd name="T88" fmla="*/ 51 w 96"/>
              <a:gd name="T89" fmla="*/ 137 h 160"/>
              <a:gd name="T90" fmla="*/ 48 w 96"/>
              <a:gd name="T91" fmla="*/ 45 h 160"/>
              <a:gd name="T92" fmla="*/ 47 w 96"/>
              <a:gd name="T93" fmla="*/ 48 h 160"/>
              <a:gd name="T94" fmla="*/ 47 w 96"/>
              <a:gd name="T95" fmla="*/ 49 h 160"/>
              <a:gd name="T96" fmla="*/ 48 w 96"/>
              <a:gd name="T97" fmla="*/ 52 h 160"/>
              <a:gd name="T98" fmla="*/ 51 w 96"/>
              <a:gd name="T99" fmla="*/ 49 h 160"/>
              <a:gd name="T100" fmla="*/ 51 w 96"/>
              <a:gd name="T101" fmla="*/ 48 h 160"/>
              <a:gd name="T102" fmla="*/ 48 w 96"/>
              <a:gd name="T103" fmla="*/ 45 h 160"/>
              <a:gd name="T104" fmla="*/ 27 w 96"/>
              <a:gd name="T105" fmla="*/ 82 h 160"/>
              <a:gd name="T106" fmla="*/ 27 w 96"/>
              <a:gd name="T107" fmla="*/ 84 h 160"/>
              <a:gd name="T108" fmla="*/ 28 w 96"/>
              <a:gd name="T109" fmla="*/ 84 h 160"/>
              <a:gd name="T110" fmla="*/ 31 w 96"/>
              <a:gd name="T111" fmla="*/ 84 h 160"/>
              <a:gd name="T112" fmla="*/ 31 w 96"/>
              <a:gd name="T113" fmla="*/ 82 h 160"/>
              <a:gd name="T114" fmla="*/ 31 w 96"/>
              <a:gd name="T115" fmla="*/ 80 h 160"/>
              <a:gd name="T116" fmla="*/ 27 w 96"/>
              <a:gd name="T117" fmla="*/ 80 h 160"/>
              <a:gd name="T118" fmla="*/ 27 w 96"/>
              <a:gd name="T119" fmla="*/ 8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6" h="160">
                <a:moveTo>
                  <a:pt x="66" y="20"/>
                </a:moveTo>
                <a:cubicBezTo>
                  <a:pt x="65" y="17"/>
                  <a:pt x="65" y="16"/>
                  <a:pt x="64" y="14"/>
                </a:cubicBezTo>
                <a:cubicBezTo>
                  <a:pt x="58" y="2"/>
                  <a:pt x="50" y="0"/>
                  <a:pt x="48" y="0"/>
                </a:cubicBezTo>
                <a:cubicBezTo>
                  <a:pt x="41" y="0"/>
                  <a:pt x="34" y="6"/>
                  <a:pt x="30" y="14"/>
                </a:cubicBezTo>
                <a:cubicBezTo>
                  <a:pt x="30" y="16"/>
                  <a:pt x="29" y="17"/>
                  <a:pt x="28" y="20"/>
                </a:cubicBezTo>
                <a:cubicBezTo>
                  <a:pt x="13" y="51"/>
                  <a:pt x="0" y="82"/>
                  <a:pt x="0" y="95"/>
                </a:cubicBezTo>
                <a:cubicBezTo>
                  <a:pt x="0" y="122"/>
                  <a:pt x="19" y="145"/>
                  <a:pt x="45" y="147"/>
                </a:cubicBezTo>
                <a:cubicBezTo>
                  <a:pt x="45" y="155"/>
                  <a:pt x="45" y="155"/>
                  <a:pt x="45" y="155"/>
                </a:cubicBezTo>
                <a:cubicBezTo>
                  <a:pt x="45" y="158"/>
                  <a:pt x="47" y="160"/>
                  <a:pt x="48" y="160"/>
                </a:cubicBezTo>
                <a:cubicBezTo>
                  <a:pt x="51" y="160"/>
                  <a:pt x="53" y="158"/>
                  <a:pt x="53" y="155"/>
                </a:cubicBezTo>
                <a:cubicBezTo>
                  <a:pt x="53" y="155"/>
                  <a:pt x="53" y="155"/>
                  <a:pt x="53" y="147"/>
                </a:cubicBezTo>
                <a:cubicBezTo>
                  <a:pt x="77" y="144"/>
                  <a:pt x="96" y="121"/>
                  <a:pt x="96" y="95"/>
                </a:cubicBezTo>
                <a:cubicBezTo>
                  <a:pt x="96" y="82"/>
                  <a:pt x="82" y="51"/>
                  <a:pt x="66" y="20"/>
                </a:cubicBezTo>
                <a:close/>
                <a:moveTo>
                  <a:pt x="51" y="137"/>
                </a:moveTo>
                <a:cubicBezTo>
                  <a:pt x="51" y="123"/>
                  <a:pt x="51" y="123"/>
                  <a:pt x="51" y="123"/>
                </a:cubicBezTo>
                <a:cubicBezTo>
                  <a:pt x="53" y="120"/>
                  <a:pt x="57" y="116"/>
                  <a:pt x="66" y="106"/>
                </a:cubicBezTo>
                <a:cubicBezTo>
                  <a:pt x="68" y="105"/>
                  <a:pt x="68" y="104"/>
                  <a:pt x="66" y="102"/>
                </a:cubicBezTo>
                <a:cubicBezTo>
                  <a:pt x="66" y="102"/>
                  <a:pt x="65" y="102"/>
                  <a:pt x="64" y="102"/>
                </a:cubicBezTo>
                <a:cubicBezTo>
                  <a:pt x="64" y="102"/>
                  <a:pt x="64" y="102"/>
                  <a:pt x="51" y="117"/>
                </a:cubicBezTo>
                <a:cubicBezTo>
                  <a:pt x="51" y="69"/>
                  <a:pt x="51" y="69"/>
                  <a:pt x="51" y="69"/>
                </a:cubicBezTo>
                <a:cubicBezTo>
                  <a:pt x="53" y="67"/>
                  <a:pt x="56" y="64"/>
                  <a:pt x="64" y="56"/>
                </a:cubicBezTo>
                <a:cubicBezTo>
                  <a:pt x="64" y="55"/>
                  <a:pt x="64" y="54"/>
                  <a:pt x="64" y="54"/>
                </a:cubicBezTo>
                <a:cubicBezTo>
                  <a:pt x="62" y="52"/>
                  <a:pt x="61" y="52"/>
                  <a:pt x="60" y="54"/>
                </a:cubicBezTo>
                <a:cubicBezTo>
                  <a:pt x="60" y="54"/>
                  <a:pt x="60" y="54"/>
                  <a:pt x="51" y="63"/>
                </a:cubicBezTo>
                <a:cubicBezTo>
                  <a:pt x="51" y="57"/>
                  <a:pt x="51" y="57"/>
                  <a:pt x="51" y="57"/>
                </a:cubicBezTo>
                <a:cubicBezTo>
                  <a:pt x="51" y="55"/>
                  <a:pt x="50" y="55"/>
                  <a:pt x="48" y="55"/>
                </a:cubicBezTo>
                <a:cubicBezTo>
                  <a:pt x="47" y="55"/>
                  <a:pt x="47" y="55"/>
                  <a:pt x="47" y="57"/>
                </a:cubicBezTo>
                <a:cubicBezTo>
                  <a:pt x="47" y="57"/>
                  <a:pt x="47" y="57"/>
                  <a:pt x="47" y="68"/>
                </a:cubicBezTo>
                <a:cubicBezTo>
                  <a:pt x="45" y="69"/>
                  <a:pt x="45" y="71"/>
                  <a:pt x="47" y="71"/>
                </a:cubicBezTo>
                <a:cubicBezTo>
                  <a:pt x="47" y="97"/>
                  <a:pt x="47" y="97"/>
                  <a:pt x="47" y="97"/>
                </a:cubicBezTo>
                <a:cubicBezTo>
                  <a:pt x="44" y="95"/>
                  <a:pt x="41" y="91"/>
                  <a:pt x="35" y="85"/>
                </a:cubicBezTo>
                <a:cubicBezTo>
                  <a:pt x="33" y="84"/>
                  <a:pt x="32" y="84"/>
                  <a:pt x="32" y="85"/>
                </a:cubicBezTo>
                <a:cubicBezTo>
                  <a:pt x="31" y="85"/>
                  <a:pt x="31" y="88"/>
                  <a:pt x="32" y="88"/>
                </a:cubicBezTo>
                <a:cubicBezTo>
                  <a:pt x="32" y="88"/>
                  <a:pt x="32" y="88"/>
                  <a:pt x="47" y="103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45" y="122"/>
                  <a:pt x="45" y="123"/>
                  <a:pt x="47" y="124"/>
                </a:cubicBezTo>
                <a:cubicBezTo>
                  <a:pt x="47" y="137"/>
                  <a:pt x="47" y="137"/>
                  <a:pt x="47" y="137"/>
                </a:cubicBezTo>
                <a:cubicBezTo>
                  <a:pt x="26" y="136"/>
                  <a:pt x="8" y="118"/>
                  <a:pt x="8" y="95"/>
                </a:cubicBezTo>
                <a:cubicBezTo>
                  <a:pt x="8" y="82"/>
                  <a:pt x="29" y="40"/>
                  <a:pt x="36" y="24"/>
                </a:cubicBezTo>
                <a:cubicBezTo>
                  <a:pt x="37" y="22"/>
                  <a:pt x="38" y="20"/>
                  <a:pt x="38" y="19"/>
                </a:cubicBezTo>
                <a:cubicBezTo>
                  <a:pt x="41" y="13"/>
                  <a:pt x="44" y="10"/>
                  <a:pt x="48" y="10"/>
                </a:cubicBezTo>
                <a:cubicBezTo>
                  <a:pt x="50" y="10"/>
                  <a:pt x="53" y="13"/>
                  <a:pt x="56" y="19"/>
                </a:cubicBezTo>
                <a:cubicBezTo>
                  <a:pt x="57" y="20"/>
                  <a:pt x="57" y="22"/>
                  <a:pt x="58" y="24"/>
                </a:cubicBezTo>
                <a:cubicBezTo>
                  <a:pt x="68" y="41"/>
                  <a:pt x="86" y="82"/>
                  <a:pt x="86" y="95"/>
                </a:cubicBezTo>
                <a:cubicBezTo>
                  <a:pt x="86" y="118"/>
                  <a:pt x="71" y="135"/>
                  <a:pt x="51" y="137"/>
                </a:cubicBezTo>
                <a:close/>
                <a:moveTo>
                  <a:pt x="48" y="45"/>
                </a:moveTo>
                <a:cubicBezTo>
                  <a:pt x="47" y="45"/>
                  <a:pt x="47" y="47"/>
                  <a:pt x="47" y="48"/>
                </a:cubicBezTo>
                <a:cubicBezTo>
                  <a:pt x="47" y="48"/>
                  <a:pt x="47" y="48"/>
                  <a:pt x="47" y="49"/>
                </a:cubicBezTo>
                <a:cubicBezTo>
                  <a:pt x="47" y="51"/>
                  <a:pt x="47" y="52"/>
                  <a:pt x="48" y="52"/>
                </a:cubicBezTo>
                <a:cubicBezTo>
                  <a:pt x="50" y="52"/>
                  <a:pt x="51" y="51"/>
                  <a:pt x="51" y="49"/>
                </a:cubicBezTo>
                <a:cubicBezTo>
                  <a:pt x="51" y="49"/>
                  <a:pt x="51" y="49"/>
                  <a:pt x="51" y="48"/>
                </a:cubicBezTo>
                <a:cubicBezTo>
                  <a:pt x="51" y="47"/>
                  <a:pt x="50" y="45"/>
                  <a:pt x="48" y="45"/>
                </a:cubicBezTo>
                <a:close/>
                <a:moveTo>
                  <a:pt x="27" y="82"/>
                </a:moveTo>
                <a:cubicBezTo>
                  <a:pt x="27" y="84"/>
                  <a:pt x="27" y="84"/>
                  <a:pt x="27" y="84"/>
                </a:cubicBezTo>
                <a:cubicBezTo>
                  <a:pt x="28" y="84"/>
                  <a:pt x="28" y="84"/>
                  <a:pt x="28" y="84"/>
                </a:cubicBezTo>
                <a:cubicBezTo>
                  <a:pt x="29" y="84"/>
                  <a:pt x="29" y="84"/>
                  <a:pt x="31" y="84"/>
                </a:cubicBezTo>
                <a:cubicBezTo>
                  <a:pt x="31" y="82"/>
                  <a:pt x="31" y="82"/>
                  <a:pt x="31" y="82"/>
                </a:cubicBezTo>
                <a:cubicBezTo>
                  <a:pt x="31" y="81"/>
                  <a:pt x="31" y="81"/>
                  <a:pt x="31" y="80"/>
                </a:cubicBezTo>
                <a:cubicBezTo>
                  <a:pt x="27" y="80"/>
                  <a:pt x="27" y="80"/>
                  <a:pt x="27" y="80"/>
                </a:cubicBezTo>
                <a:cubicBezTo>
                  <a:pt x="27" y="81"/>
                  <a:pt x="27" y="81"/>
                  <a:pt x="27" y="8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DA1BF8CA-3A65-B1A8-3F49-7645E734EFF8}"/>
              </a:ext>
            </a:extLst>
          </p:cNvPr>
          <p:cNvSpPr>
            <a:spLocks noEditPoints="1"/>
          </p:cNvSpPr>
          <p:nvPr/>
        </p:nvSpPr>
        <p:spPr bwMode="auto">
          <a:xfrm>
            <a:off x="5151438" y="2474913"/>
            <a:ext cx="238125" cy="254000"/>
          </a:xfrm>
          <a:custGeom>
            <a:avLst/>
            <a:gdLst>
              <a:gd name="T0" fmla="*/ 136 w 150"/>
              <a:gd name="T1" fmla="*/ 26 h 160"/>
              <a:gd name="T2" fmla="*/ 122 w 150"/>
              <a:gd name="T3" fmla="*/ 26 h 160"/>
              <a:gd name="T4" fmla="*/ 122 w 150"/>
              <a:gd name="T5" fmla="*/ 7 h 160"/>
              <a:gd name="T6" fmla="*/ 115 w 150"/>
              <a:gd name="T7" fmla="*/ 0 h 160"/>
              <a:gd name="T8" fmla="*/ 81 w 150"/>
              <a:gd name="T9" fmla="*/ 0 h 160"/>
              <a:gd name="T10" fmla="*/ 75 w 150"/>
              <a:gd name="T11" fmla="*/ 7 h 160"/>
              <a:gd name="T12" fmla="*/ 75 w 150"/>
              <a:gd name="T13" fmla="*/ 26 h 160"/>
              <a:gd name="T14" fmla="*/ 14 w 150"/>
              <a:gd name="T15" fmla="*/ 26 h 160"/>
              <a:gd name="T16" fmla="*/ 0 w 150"/>
              <a:gd name="T17" fmla="*/ 40 h 160"/>
              <a:gd name="T18" fmla="*/ 0 w 150"/>
              <a:gd name="T19" fmla="*/ 144 h 160"/>
              <a:gd name="T20" fmla="*/ 14 w 150"/>
              <a:gd name="T21" fmla="*/ 160 h 160"/>
              <a:gd name="T22" fmla="*/ 136 w 150"/>
              <a:gd name="T23" fmla="*/ 160 h 160"/>
              <a:gd name="T24" fmla="*/ 150 w 150"/>
              <a:gd name="T25" fmla="*/ 144 h 160"/>
              <a:gd name="T26" fmla="*/ 150 w 150"/>
              <a:gd name="T27" fmla="*/ 40 h 160"/>
              <a:gd name="T28" fmla="*/ 136 w 150"/>
              <a:gd name="T29" fmla="*/ 26 h 160"/>
              <a:gd name="T30" fmla="*/ 87 w 150"/>
              <a:gd name="T31" fmla="*/ 15 h 160"/>
              <a:gd name="T32" fmla="*/ 108 w 150"/>
              <a:gd name="T33" fmla="*/ 15 h 160"/>
              <a:gd name="T34" fmla="*/ 108 w 150"/>
              <a:gd name="T35" fmla="*/ 26 h 160"/>
              <a:gd name="T36" fmla="*/ 87 w 150"/>
              <a:gd name="T37" fmla="*/ 26 h 160"/>
              <a:gd name="T38" fmla="*/ 87 w 150"/>
              <a:gd name="T39" fmla="*/ 15 h 160"/>
              <a:gd name="T40" fmla="*/ 87 w 150"/>
              <a:gd name="T41" fmla="*/ 15 h 160"/>
              <a:gd name="T42" fmla="*/ 136 w 150"/>
              <a:gd name="T43" fmla="*/ 144 h 160"/>
              <a:gd name="T44" fmla="*/ 14 w 150"/>
              <a:gd name="T45" fmla="*/ 144 h 160"/>
              <a:gd name="T46" fmla="*/ 14 w 150"/>
              <a:gd name="T47" fmla="*/ 40 h 160"/>
              <a:gd name="T48" fmla="*/ 136 w 150"/>
              <a:gd name="T49" fmla="*/ 40 h 160"/>
              <a:gd name="T50" fmla="*/ 136 w 150"/>
              <a:gd name="T51" fmla="*/ 144 h 160"/>
              <a:gd name="T52" fmla="*/ 136 w 150"/>
              <a:gd name="T53" fmla="*/ 144 h 160"/>
              <a:gd name="T54" fmla="*/ 75 w 150"/>
              <a:gd name="T55" fmla="*/ 59 h 160"/>
              <a:gd name="T56" fmla="*/ 43 w 150"/>
              <a:gd name="T57" fmla="*/ 92 h 160"/>
              <a:gd name="T58" fmla="*/ 75 w 150"/>
              <a:gd name="T59" fmla="*/ 126 h 160"/>
              <a:gd name="T60" fmla="*/ 106 w 150"/>
              <a:gd name="T61" fmla="*/ 92 h 160"/>
              <a:gd name="T62" fmla="*/ 75 w 150"/>
              <a:gd name="T63" fmla="*/ 59 h 160"/>
              <a:gd name="T64" fmla="*/ 75 w 150"/>
              <a:gd name="T65" fmla="*/ 111 h 160"/>
              <a:gd name="T66" fmla="*/ 57 w 150"/>
              <a:gd name="T67" fmla="*/ 92 h 160"/>
              <a:gd name="T68" fmla="*/ 75 w 150"/>
              <a:gd name="T69" fmla="*/ 74 h 160"/>
              <a:gd name="T70" fmla="*/ 92 w 150"/>
              <a:gd name="T71" fmla="*/ 92 h 160"/>
              <a:gd name="T72" fmla="*/ 75 w 150"/>
              <a:gd name="T73" fmla="*/ 111 h 160"/>
              <a:gd name="T74" fmla="*/ 75 w 150"/>
              <a:gd name="T75" fmla="*/ 111 h 160"/>
              <a:gd name="T76" fmla="*/ 75 w 150"/>
              <a:gd name="T77" fmla="*/ 1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0" h="160">
                <a:moveTo>
                  <a:pt x="136" y="26"/>
                </a:moveTo>
                <a:cubicBezTo>
                  <a:pt x="122" y="26"/>
                  <a:pt x="122" y="26"/>
                  <a:pt x="122" y="26"/>
                </a:cubicBezTo>
                <a:cubicBezTo>
                  <a:pt x="122" y="7"/>
                  <a:pt x="122" y="7"/>
                  <a:pt x="122" y="7"/>
                </a:cubicBezTo>
                <a:cubicBezTo>
                  <a:pt x="122" y="3"/>
                  <a:pt x="118" y="0"/>
                  <a:pt x="115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77" y="0"/>
                  <a:pt x="75" y="3"/>
                  <a:pt x="75" y="7"/>
                </a:cubicBezTo>
                <a:cubicBezTo>
                  <a:pt x="75" y="26"/>
                  <a:pt x="75" y="26"/>
                  <a:pt x="75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6" y="26"/>
                  <a:pt x="0" y="32"/>
                  <a:pt x="0" y="40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4"/>
                  <a:pt x="6" y="160"/>
                  <a:pt x="14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43" y="160"/>
                  <a:pt x="150" y="154"/>
                  <a:pt x="150" y="144"/>
                </a:cubicBezTo>
                <a:cubicBezTo>
                  <a:pt x="150" y="40"/>
                  <a:pt x="150" y="40"/>
                  <a:pt x="150" y="40"/>
                </a:cubicBezTo>
                <a:cubicBezTo>
                  <a:pt x="150" y="32"/>
                  <a:pt x="143" y="26"/>
                  <a:pt x="136" y="26"/>
                </a:cubicBezTo>
                <a:close/>
                <a:moveTo>
                  <a:pt x="87" y="15"/>
                </a:moveTo>
                <a:cubicBezTo>
                  <a:pt x="108" y="15"/>
                  <a:pt x="108" y="15"/>
                  <a:pt x="108" y="15"/>
                </a:cubicBezTo>
                <a:cubicBezTo>
                  <a:pt x="108" y="26"/>
                  <a:pt x="108" y="26"/>
                  <a:pt x="108" y="26"/>
                </a:cubicBezTo>
                <a:cubicBezTo>
                  <a:pt x="87" y="26"/>
                  <a:pt x="87" y="26"/>
                  <a:pt x="87" y="26"/>
                </a:cubicBezTo>
                <a:cubicBezTo>
                  <a:pt x="87" y="15"/>
                  <a:pt x="87" y="15"/>
                  <a:pt x="87" y="15"/>
                </a:cubicBezTo>
                <a:cubicBezTo>
                  <a:pt x="87" y="15"/>
                  <a:pt x="87" y="15"/>
                  <a:pt x="87" y="15"/>
                </a:cubicBezTo>
                <a:close/>
                <a:moveTo>
                  <a:pt x="136" y="144"/>
                </a:moveTo>
                <a:cubicBezTo>
                  <a:pt x="14" y="144"/>
                  <a:pt x="14" y="144"/>
                  <a:pt x="14" y="144"/>
                </a:cubicBezTo>
                <a:cubicBezTo>
                  <a:pt x="14" y="40"/>
                  <a:pt x="14" y="40"/>
                  <a:pt x="14" y="40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6" y="144"/>
                  <a:pt x="136" y="144"/>
                  <a:pt x="136" y="144"/>
                </a:cubicBezTo>
                <a:cubicBezTo>
                  <a:pt x="136" y="144"/>
                  <a:pt x="136" y="144"/>
                  <a:pt x="136" y="144"/>
                </a:cubicBezTo>
                <a:close/>
                <a:moveTo>
                  <a:pt x="75" y="59"/>
                </a:moveTo>
                <a:cubicBezTo>
                  <a:pt x="57" y="59"/>
                  <a:pt x="43" y="75"/>
                  <a:pt x="43" y="92"/>
                </a:cubicBezTo>
                <a:cubicBezTo>
                  <a:pt x="43" y="111"/>
                  <a:pt x="57" y="126"/>
                  <a:pt x="75" y="126"/>
                </a:cubicBezTo>
                <a:cubicBezTo>
                  <a:pt x="92" y="126"/>
                  <a:pt x="106" y="111"/>
                  <a:pt x="106" y="92"/>
                </a:cubicBezTo>
                <a:cubicBezTo>
                  <a:pt x="106" y="75"/>
                  <a:pt x="92" y="59"/>
                  <a:pt x="75" y="59"/>
                </a:cubicBezTo>
                <a:close/>
                <a:moveTo>
                  <a:pt x="75" y="111"/>
                </a:moveTo>
                <a:cubicBezTo>
                  <a:pt x="65" y="111"/>
                  <a:pt x="57" y="103"/>
                  <a:pt x="57" y="92"/>
                </a:cubicBezTo>
                <a:cubicBezTo>
                  <a:pt x="57" y="83"/>
                  <a:pt x="65" y="74"/>
                  <a:pt x="75" y="74"/>
                </a:cubicBezTo>
                <a:cubicBezTo>
                  <a:pt x="85" y="74"/>
                  <a:pt x="92" y="83"/>
                  <a:pt x="92" y="92"/>
                </a:cubicBezTo>
                <a:cubicBezTo>
                  <a:pt x="92" y="103"/>
                  <a:pt x="85" y="111"/>
                  <a:pt x="75" y="111"/>
                </a:cubicBezTo>
                <a:close/>
                <a:moveTo>
                  <a:pt x="75" y="111"/>
                </a:moveTo>
                <a:cubicBezTo>
                  <a:pt x="75" y="111"/>
                  <a:pt x="75" y="111"/>
                  <a:pt x="75" y="11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5F6CB76D-87BF-A885-CD97-373E163D33C8}"/>
              </a:ext>
            </a:extLst>
          </p:cNvPr>
          <p:cNvSpPr>
            <a:spLocks noEditPoints="1"/>
          </p:cNvSpPr>
          <p:nvPr/>
        </p:nvSpPr>
        <p:spPr bwMode="auto">
          <a:xfrm>
            <a:off x="10641013" y="3028951"/>
            <a:ext cx="268288" cy="244475"/>
          </a:xfrm>
          <a:custGeom>
            <a:avLst/>
            <a:gdLst>
              <a:gd name="T0" fmla="*/ 150 w 169"/>
              <a:gd name="T1" fmla="*/ 18 h 154"/>
              <a:gd name="T2" fmla="*/ 84 w 169"/>
              <a:gd name="T3" fmla="*/ 17 h 154"/>
              <a:gd name="T4" fmla="*/ 19 w 169"/>
              <a:gd name="T5" fmla="*/ 18 h 154"/>
              <a:gd name="T6" fmla="*/ 19 w 169"/>
              <a:gd name="T7" fmla="*/ 90 h 154"/>
              <a:gd name="T8" fmla="*/ 74 w 169"/>
              <a:gd name="T9" fmla="*/ 148 h 154"/>
              <a:gd name="T10" fmla="*/ 95 w 169"/>
              <a:gd name="T11" fmla="*/ 148 h 154"/>
              <a:gd name="T12" fmla="*/ 150 w 169"/>
              <a:gd name="T13" fmla="*/ 90 h 154"/>
              <a:gd name="T14" fmla="*/ 150 w 169"/>
              <a:gd name="T15" fmla="*/ 18 h 154"/>
              <a:gd name="T16" fmla="*/ 143 w 169"/>
              <a:gd name="T17" fmla="*/ 82 h 154"/>
              <a:gd name="T18" fmla="*/ 87 w 169"/>
              <a:gd name="T19" fmla="*/ 140 h 154"/>
              <a:gd name="T20" fmla="*/ 81 w 169"/>
              <a:gd name="T21" fmla="*/ 140 h 154"/>
              <a:gd name="T22" fmla="*/ 26 w 169"/>
              <a:gd name="T23" fmla="*/ 82 h 154"/>
              <a:gd name="T24" fmla="*/ 26 w 169"/>
              <a:gd name="T25" fmla="*/ 26 h 154"/>
              <a:gd name="T26" fmla="*/ 77 w 169"/>
              <a:gd name="T27" fmla="*/ 25 h 154"/>
              <a:gd name="T28" fmla="*/ 84 w 169"/>
              <a:gd name="T29" fmla="*/ 31 h 154"/>
              <a:gd name="T30" fmla="*/ 92 w 169"/>
              <a:gd name="T31" fmla="*/ 25 h 154"/>
              <a:gd name="T32" fmla="*/ 143 w 169"/>
              <a:gd name="T33" fmla="*/ 26 h 154"/>
              <a:gd name="T34" fmla="*/ 143 w 169"/>
              <a:gd name="T35" fmla="*/ 82 h 154"/>
              <a:gd name="T36" fmla="*/ 51 w 169"/>
              <a:gd name="T37" fmla="*/ 31 h 154"/>
              <a:gd name="T38" fmla="*/ 30 w 169"/>
              <a:gd name="T39" fmla="*/ 53 h 154"/>
              <a:gd name="T40" fmla="*/ 32 w 169"/>
              <a:gd name="T41" fmla="*/ 56 h 154"/>
              <a:gd name="T42" fmla="*/ 35 w 169"/>
              <a:gd name="T43" fmla="*/ 53 h 154"/>
              <a:gd name="T44" fmla="*/ 51 w 169"/>
              <a:gd name="T45" fmla="*/ 35 h 154"/>
              <a:gd name="T46" fmla="*/ 54 w 169"/>
              <a:gd name="T47" fmla="*/ 32 h 154"/>
              <a:gd name="T48" fmla="*/ 51 w 169"/>
              <a:gd name="T49" fmla="*/ 31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9" h="154">
                <a:moveTo>
                  <a:pt x="150" y="18"/>
                </a:moveTo>
                <a:cubicBezTo>
                  <a:pt x="133" y="0"/>
                  <a:pt x="103" y="0"/>
                  <a:pt x="84" y="17"/>
                </a:cubicBezTo>
                <a:cubicBezTo>
                  <a:pt x="65" y="0"/>
                  <a:pt x="36" y="0"/>
                  <a:pt x="19" y="18"/>
                </a:cubicBezTo>
                <a:cubicBezTo>
                  <a:pt x="0" y="39"/>
                  <a:pt x="0" y="70"/>
                  <a:pt x="19" y="90"/>
                </a:cubicBezTo>
                <a:cubicBezTo>
                  <a:pt x="25" y="95"/>
                  <a:pt x="74" y="148"/>
                  <a:pt x="74" y="148"/>
                </a:cubicBezTo>
                <a:cubicBezTo>
                  <a:pt x="80" y="154"/>
                  <a:pt x="89" y="154"/>
                  <a:pt x="95" y="148"/>
                </a:cubicBezTo>
                <a:cubicBezTo>
                  <a:pt x="150" y="90"/>
                  <a:pt x="150" y="90"/>
                  <a:pt x="150" y="90"/>
                </a:cubicBezTo>
                <a:cubicBezTo>
                  <a:pt x="169" y="70"/>
                  <a:pt x="169" y="39"/>
                  <a:pt x="150" y="18"/>
                </a:cubicBezTo>
                <a:close/>
                <a:moveTo>
                  <a:pt x="143" y="82"/>
                </a:moveTo>
                <a:cubicBezTo>
                  <a:pt x="87" y="140"/>
                  <a:pt x="87" y="140"/>
                  <a:pt x="87" y="140"/>
                </a:cubicBezTo>
                <a:cubicBezTo>
                  <a:pt x="86" y="143"/>
                  <a:pt x="83" y="143"/>
                  <a:pt x="81" y="140"/>
                </a:cubicBezTo>
                <a:cubicBezTo>
                  <a:pt x="26" y="82"/>
                  <a:pt x="26" y="82"/>
                  <a:pt x="26" y="82"/>
                </a:cubicBezTo>
                <a:cubicBezTo>
                  <a:pt x="11" y="67"/>
                  <a:pt x="11" y="42"/>
                  <a:pt x="26" y="26"/>
                </a:cubicBezTo>
                <a:cubicBezTo>
                  <a:pt x="41" y="10"/>
                  <a:pt x="62" y="10"/>
                  <a:pt x="77" y="25"/>
                </a:cubicBezTo>
                <a:cubicBezTo>
                  <a:pt x="84" y="31"/>
                  <a:pt x="84" y="31"/>
                  <a:pt x="84" y="31"/>
                </a:cubicBezTo>
                <a:cubicBezTo>
                  <a:pt x="92" y="25"/>
                  <a:pt x="92" y="25"/>
                  <a:pt x="92" y="25"/>
                </a:cubicBezTo>
                <a:cubicBezTo>
                  <a:pt x="106" y="10"/>
                  <a:pt x="128" y="10"/>
                  <a:pt x="143" y="26"/>
                </a:cubicBezTo>
                <a:cubicBezTo>
                  <a:pt x="157" y="42"/>
                  <a:pt x="157" y="67"/>
                  <a:pt x="143" y="82"/>
                </a:cubicBezTo>
                <a:close/>
                <a:moveTo>
                  <a:pt x="51" y="31"/>
                </a:moveTo>
                <a:cubicBezTo>
                  <a:pt x="39" y="31"/>
                  <a:pt x="30" y="40"/>
                  <a:pt x="30" y="53"/>
                </a:cubicBezTo>
                <a:cubicBezTo>
                  <a:pt x="30" y="54"/>
                  <a:pt x="30" y="56"/>
                  <a:pt x="32" y="56"/>
                </a:cubicBezTo>
                <a:cubicBezTo>
                  <a:pt x="33" y="56"/>
                  <a:pt x="35" y="54"/>
                  <a:pt x="35" y="53"/>
                </a:cubicBezTo>
                <a:cubicBezTo>
                  <a:pt x="35" y="43"/>
                  <a:pt x="42" y="35"/>
                  <a:pt x="51" y="35"/>
                </a:cubicBezTo>
                <a:cubicBezTo>
                  <a:pt x="52" y="35"/>
                  <a:pt x="54" y="34"/>
                  <a:pt x="54" y="32"/>
                </a:cubicBezTo>
                <a:cubicBezTo>
                  <a:pt x="54" y="31"/>
                  <a:pt x="52" y="31"/>
                  <a:pt x="51" y="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E150FE03-0926-BB16-8F31-6B7D7975C7FB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1390651"/>
            <a:ext cx="254000" cy="220663"/>
          </a:xfrm>
          <a:custGeom>
            <a:avLst/>
            <a:gdLst>
              <a:gd name="T0" fmla="*/ 148 w 160"/>
              <a:gd name="T1" fmla="*/ 20 h 139"/>
              <a:gd name="T2" fmla="*/ 114 w 160"/>
              <a:gd name="T3" fmla="*/ 20 h 139"/>
              <a:gd name="T4" fmla="*/ 114 w 160"/>
              <a:gd name="T5" fmla="*/ 13 h 139"/>
              <a:gd name="T6" fmla="*/ 101 w 160"/>
              <a:gd name="T7" fmla="*/ 0 h 139"/>
              <a:gd name="T8" fmla="*/ 59 w 160"/>
              <a:gd name="T9" fmla="*/ 0 h 139"/>
              <a:gd name="T10" fmla="*/ 47 w 160"/>
              <a:gd name="T11" fmla="*/ 13 h 139"/>
              <a:gd name="T12" fmla="*/ 47 w 160"/>
              <a:gd name="T13" fmla="*/ 20 h 139"/>
              <a:gd name="T14" fmla="*/ 13 w 160"/>
              <a:gd name="T15" fmla="*/ 20 h 139"/>
              <a:gd name="T16" fmla="*/ 0 w 160"/>
              <a:gd name="T17" fmla="*/ 33 h 139"/>
              <a:gd name="T18" fmla="*/ 0 w 160"/>
              <a:gd name="T19" fmla="*/ 126 h 139"/>
              <a:gd name="T20" fmla="*/ 13 w 160"/>
              <a:gd name="T21" fmla="*/ 139 h 139"/>
              <a:gd name="T22" fmla="*/ 148 w 160"/>
              <a:gd name="T23" fmla="*/ 139 h 139"/>
              <a:gd name="T24" fmla="*/ 160 w 160"/>
              <a:gd name="T25" fmla="*/ 126 h 139"/>
              <a:gd name="T26" fmla="*/ 160 w 160"/>
              <a:gd name="T27" fmla="*/ 33 h 139"/>
              <a:gd name="T28" fmla="*/ 148 w 160"/>
              <a:gd name="T29" fmla="*/ 20 h 139"/>
              <a:gd name="T30" fmla="*/ 58 w 160"/>
              <a:gd name="T31" fmla="*/ 13 h 139"/>
              <a:gd name="T32" fmla="*/ 59 w 160"/>
              <a:gd name="T33" fmla="*/ 12 h 139"/>
              <a:gd name="T34" fmla="*/ 101 w 160"/>
              <a:gd name="T35" fmla="*/ 12 h 139"/>
              <a:gd name="T36" fmla="*/ 104 w 160"/>
              <a:gd name="T37" fmla="*/ 13 h 139"/>
              <a:gd name="T38" fmla="*/ 104 w 160"/>
              <a:gd name="T39" fmla="*/ 20 h 139"/>
              <a:gd name="T40" fmla="*/ 58 w 160"/>
              <a:gd name="T41" fmla="*/ 20 h 139"/>
              <a:gd name="T42" fmla="*/ 58 w 160"/>
              <a:gd name="T43" fmla="*/ 13 h 139"/>
              <a:gd name="T44" fmla="*/ 58 w 160"/>
              <a:gd name="T45" fmla="*/ 13 h 139"/>
              <a:gd name="T46" fmla="*/ 13 w 160"/>
              <a:gd name="T47" fmla="*/ 32 h 139"/>
              <a:gd name="T48" fmla="*/ 148 w 160"/>
              <a:gd name="T49" fmla="*/ 32 h 139"/>
              <a:gd name="T50" fmla="*/ 149 w 160"/>
              <a:gd name="T51" fmla="*/ 33 h 139"/>
              <a:gd name="T52" fmla="*/ 149 w 160"/>
              <a:gd name="T53" fmla="*/ 63 h 139"/>
              <a:gd name="T54" fmla="*/ 80 w 160"/>
              <a:gd name="T55" fmla="*/ 75 h 139"/>
              <a:gd name="T56" fmla="*/ 11 w 160"/>
              <a:gd name="T57" fmla="*/ 63 h 139"/>
              <a:gd name="T58" fmla="*/ 11 w 160"/>
              <a:gd name="T59" fmla="*/ 33 h 139"/>
              <a:gd name="T60" fmla="*/ 13 w 160"/>
              <a:gd name="T61" fmla="*/ 32 h 139"/>
              <a:gd name="T62" fmla="*/ 148 w 160"/>
              <a:gd name="T63" fmla="*/ 129 h 139"/>
              <a:gd name="T64" fmla="*/ 13 w 160"/>
              <a:gd name="T65" fmla="*/ 129 h 139"/>
              <a:gd name="T66" fmla="*/ 11 w 160"/>
              <a:gd name="T67" fmla="*/ 126 h 139"/>
              <a:gd name="T68" fmla="*/ 11 w 160"/>
              <a:gd name="T69" fmla="*/ 76 h 139"/>
              <a:gd name="T70" fmla="*/ 69 w 160"/>
              <a:gd name="T71" fmla="*/ 85 h 139"/>
              <a:gd name="T72" fmla="*/ 69 w 160"/>
              <a:gd name="T73" fmla="*/ 85 h 139"/>
              <a:gd name="T74" fmla="*/ 69 w 160"/>
              <a:gd name="T75" fmla="*/ 88 h 139"/>
              <a:gd name="T76" fmla="*/ 78 w 160"/>
              <a:gd name="T77" fmla="*/ 97 h 139"/>
              <a:gd name="T78" fmla="*/ 83 w 160"/>
              <a:gd name="T79" fmla="*/ 97 h 139"/>
              <a:gd name="T80" fmla="*/ 91 w 160"/>
              <a:gd name="T81" fmla="*/ 88 h 139"/>
              <a:gd name="T82" fmla="*/ 91 w 160"/>
              <a:gd name="T83" fmla="*/ 85 h 139"/>
              <a:gd name="T84" fmla="*/ 91 w 160"/>
              <a:gd name="T85" fmla="*/ 85 h 139"/>
              <a:gd name="T86" fmla="*/ 149 w 160"/>
              <a:gd name="T87" fmla="*/ 76 h 139"/>
              <a:gd name="T88" fmla="*/ 149 w 160"/>
              <a:gd name="T89" fmla="*/ 126 h 139"/>
              <a:gd name="T90" fmla="*/ 148 w 160"/>
              <a:gd name="T91" fmla="*/ 129 h 139"/>
              <a:gd name="T92" fmla="*/ 148 w 160"/>
              <a:gd name="T93" fmla="*/ 129 h 139"/>
              <a:gd name="T94" fmla="*/ 148 w 160"/>
              <a:gd name="T95" fmla="*/ 129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39">
                <a:moveTo>
                  <a:pt x="148" y="20"/>
                </a:moveTo>
                <a:cubicBezTo>
                  <a:pt x="114" y="20"/>
                  <a:pt x="114" y="20"/>
                  <a:pt x="114" y="20"/>
                </a:cubicBezTo>
                <a:cubicBezTo>
                  <a:pt x="114" y="13"/>
                  <a:pt x="114" y="13"/>
                  <a:pt x="114" y="13"/>
                </a:cubicBezTo>
                <a:cubicBezTo>
                  <a:pt x="114" y="7"/>
                  <a:pt x="109" y="0"/>
                  <a:pt x="101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2" y="0"/>
                  <a:pt x="47" y="7"/>
                  <a:pt x="47" y="13"/>
                </a:cubicBezTo>
                <a:cubicBezTo>
                  <a:pt x="47" y="20"/>
                  <a:pt x="47" y="20"/>
                  <a:pt x="47" y="20"/>
                </a:cubicBezTo>
                <a:cubicBezTo>
                  <a:pt x="13" y="20"/>
                  <a:pt x="13" y="20"/>
                  <a:pt x="13" y="20"/>
                </a:cubicBezTo>
                <a:cubicBezTo>
                  <a:pt x="7" y="20"/>
                  <a:pt x="0" y="26"/>
                  <a:pt x="0" y="33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34"/>
                  <a:pt x="7" y="139"/>
                  <a:pt x="13" y="139"/>
                </a:cubicBezTo>
                <a:cubicBezTo>
                  <a:pt x="148" y="139"/>
                  <a:pt x="148" y="139"/>
                  <a:pt x="148" y="139"/>
                </a:cubicBezTo>
                <a:cubicBezTo>
                  <a:pt x="154" y="139"/>
                  <a:pt x="160" y="134"/>
                  <a:pt x="160" y="126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26"/>
                  <a:pt x="154" y="20"/>
                  <a:pt x="148" y="20"/>
                </a:cubicBezTo>
                <a:close/>
                <a:moveTo>
                  <a:pt x="58" y="13"/>
                </a:moveTo>
                <a:cubicBezTo>
                  <a:pt x="58" y="12"/>
                  <a:pt x="58" y="12"/>
                  <a:pt x="59" y="12"/>
                </a:cubicBezTo>
                <a:cubicBezTo>
                  <a:pt x="101" y="12"/>
                  <a:pt x="101" y="12"/>
                  <a:pt x="101" y="12"/>
                </a:cubicBezTo>
                <a:cubicBezTo>
                  <a:pt x="103" y="12"/>
                  <a:pt x="104" y="12"/>
                  <a:pt x="104" y="13"/>
                </a:cubicBezTo>
                <a:cubicBezTo>
                  <a:pt x="104" y="20"/>
                  <a:pt x="104" y="20"/>
                  <a:pt x="104" y="20"/>
                </a:cubicBezTo>
                <a:cubicBezTo>
                  <a:pt x="58" y="20"/>
                  <a:pt x="58" y="20"/>
                  <a:pt x="58" y="20"/>
                </a:cubicBezTo>
                <a:cubicBezTo>
                  <a:pt x="58" y="13"/>
                  <a:pt x="58" y="13"/>
                  <a:pt x="58" y="13"/>
                </a:cubicBezTo>
                <a:cubicBezTo>
                  <a:pt x="58" y="13"/>
                  <a:pt x="58" y="13"/>
                  <a:pt x="58" y="13"/>
                </a:cubicBezTo>
                <a:close/>
                <a:moveTo>
                  <a:pt x="13" y="32"/>
                </a:moveTo>
                <a:cubicBezTo>
                  <a:pt x="148" y="32"/>
                  <a:pt x="148" y="32"/>
                  <a:pt x="148" y="32"/>
                </a:cubicBezTo>
                <a:cubicBezTo>
                  <a:pt x="149" y="33"/>
                  <a:pt x="149" y="33"/>
                  <a:pt x="149" y="33"/>
                </a:cubicBezTo>
                <a:cubicBezTo>
                  <a:pt x="149" y="63"/>
                  <a:pt x="149" y="63"/>
                  <a:pt x="149" y="63"/>
                </a:cubicBezTo>
                <a:cubicBezTo>
                  <a:pt x="132" y="71"/>
                  <a:pt x="107" y="75"/>
                  <a:pt x="80" y="75"/>
                </a:cubicBezTo>
                <a:cubicBezTo>
                  <a:pt x="53" y="75"/>
                  <a:pt x="29" y="71"/>
                  <a:pt x="11" y="63"/>
                </a:cubicBezTo>
                <a:cubicBezTo>
                  <a:pt x="11" y="33"/>
                  <a:pt x="11" y="33"/>
                  <a:pt x="11" y="33"/>
                </a:cubicBezTo>
                <a:cubicBezTo>
                  <a:pt x="13" y="32"/>
                  <a:pt x="13" y="32"/>
                  <a:pt x="13" y="32"/>
                </a:cubicBezTo>
                <a:close/>
                <a:moveTo>
                  <a:pt x="148" y="129"/>
                </a:moveTo>
                <a:cubicBezTo>
                  <a:pt x="13" y="129"/>
                  <a:pt x="13" y="129"/>
                  <a:pt x="13" y="129"/>
                </a:cubicBezTo>
                <a:cubicBezTo>
                  <a:pt x="13" y="129"/>
                  <a:pt x="11" y="127"/>
                  <a:pt x="11" y="126"/>
                </a:cubicBezTo>
                <a:cubicBezTo>
                  <a:pt x="11" y="76"/>
                  <a:pt x="11" y="76"/>
                  <a:pt x="11" y="76"/>
                </a:cubicBezTo>
                <a:cubicBezTo>
                  <a:pt x="27" y="82"/>
                  <a:pt x="47" y="85"/>
                  <a:pt x="69" y="85"/>
                </a:cubicBezTo>
                <a:cubicBezTo>
                  <a:pt x="69" y="85"/>
                  <a:pt x="69" y="85"/>
                  <a:pt x="69" y="85"/>
                </a:cubicBezTo>
                <a:cubicBezTo>
                  <a:pt x="69" y="88"/>
                  <a:pt x="69" y="88"/>
                  <a:pt x="69" y="88"/>
                </a:cubicBezTo>
                <a:cubicBezTo>
                  <a:pt x="69" y="93"/>
                  <a:pt x="73" y="97"/>
                  <a:pt x="78" y="97"/>
                </a:cubicBezTo>
                <a:cubicBezTo>
                  <a:pt x="83" y="97"/>
                  <a:pt x="83" y="97"/>
                  <a:pt x="83" y="97"/>
                </a:cubicBezTo>
                <a:cubicBezTo>
                  <a:pt x="88" y="97"/>
                  <a:pt x="91" y="93"/>
                  <a:pt x="91" y="88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85"/>
                  <a:pt x="91" y="85"/>
                </a:cubicBezTo>
                <a:cubicBezTo>
                  <a:pt x="114" y="85"/>
                  <a:pt x="133" y="82"/>
                  <a:pt x="149" y="76"/>
                </a:cubicBezTo>
                <a:cubicBezTo>
                  <a:pt x="149" y="126"/>
                  <a:pt x="149" y="126"/>
                  <a:pt x="149" y="126"/>
                </a:cubicBezTo>
                <a:cubicBezTo>
                  <a:pt x="149" y="127"/>
                  <a:pt x="148" y="129"/>
                  <a:pt x="148" y="129"/>
                </a:cubicBezTo>
                <a:close/>
                <a:moveTo>
                  <a:pt x="148" y="129"/>
                </a:moveTo>
                <a:cubicBezTo>
                  <a:pt x="148" y="129"/>
                  <a:pt x="148" y="129"/>
                  <a:pt x="148" y="12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81609E17-2EC1-E537-B3BF-FAEED3402DF9}"/>
              </a:ext>
            </a:extLst>
          </p:cNvPr>
          <p:cNvSpPr>
            <a:spLocks noEditPoints="1"/>
          </p:cNvSpPr>
          <p:nvPr/>
        </p:nvSpPr>
        <p:spPr bwMode="auto">
          <a:xfrm>
            <a:off x="10655301" y="5227638"/>
            <a:ext cx="239713" cy="254000"/>
          </a:xfrm>
          <a:custGeom>
            <a:avLst/>
            <a:gdLst>
              <a:gd name="T0" fmla="*/ 16 w 151"/>
              <a:gd name="T1" fmla="*/ 0 h 160"/>
              <a:gd name="T2" fmla="*/ 0 w 151"/>
              <a:gd name="T3" fmla="*/ 60 h 160"/>
              <a:gd name="T4" fmla="*/ 57 w 151"/>
              <a:gd name="T5" fmla="*/ 76 h 160"/>
              <a:gd name="T6" fmla="*/ 73 w 151"/>
              <a:gd name="T7" fmla="*/ 17 h 160"/>
              <a:gd name="T8" fmla="*/ 64 w 151"/>
              <a:gd name="T9" fmla="*/ 60 h 160"/>
              <a:gd name="T10" fmla="*/ 16 w 151"/>
              <a:gd name="T11" fmla="*/ 65 h 160"/>
              <a:gd name="T12" fmla="*/ 9 w 151"/>
              <a:gd name="T13" fmla="*/ 17 h 160"/>
              <a:gd name="T14" fmla="*/ 57 w 151"/>
              <a:gd name="T15" fmla="*/ 10 h 160"/>
              <a:gd name="T16" fmla="*/ 64 w 151"/>
              <a:gd name="T17" fmla="*/ 60 h 160"/>
              <a:gd name="T18" fmla="*/ 26 w 151"/>
              <a:gd name="T19" fmla="*/ 19 h 160"/>
              <a:gd name="T20" fmla="*/ 16 w 151"/>
              <a:gd name="T21" fmla="*/ 36 h 160"/>
              <a:gd name="T22" fmla="*/ 20 w 151"/>
              <a:gd name="T23" fmla="*/ 36 h 160"/>
              <a:gd name="T24" fmla="*/ 26 w 151"/>
              <a:gd name="T25" fmla="*/ 25 h 160"/>
              <a:gd name="T26" fmla="*/ 44 w 151"/>
              <a:gd name="T27" fmla="*/ 22 h 160"/>
              <a:gd name="T28" fmla="*/ 19 w 151"/>
              <a:gd name="T29" fmla="*/ 44 h 160"/>
              <a:gd name="T30" fmla="*/ 15 w 151"/>
              <a:gd name="T31" fmla="*/ 45 h 160"/>
              <a:gd name="T32" fmla="*/ 18 w 151"/>
              <a:gd name="T33" fmla="*/ 48 h 160"/>
              <a:gd name="T34" fmla="*/ 20 w 151"/>
              <a:gd name="T35" fmla="*/ 45 h 160"/>
              <a:gd name="T36" fmla="*/ 135 w 151"/>
              <a:gd name="T37" fmla="*/ 0 h 160"/>
              <a:gd name="T38" fmla="*/ 80 w 151"/>
              <a:gd name="T39" fmla="*/ 17 h 160"/>
              <a:gd name="T40" fmla="*/ 95 w 151"/>
              <a:gd name="T41" fmla="*/ 76 h 160"/>
              <a:gd name="T42" fmla="*/ 151 w 151"/>
              <a:gd name="T43" fmla="*/ 60 h 160"/>
              <a:gd name="T44" fmla="*/ 135 w 151"/>
              <a:gd name="T45" fmla="*/ 0 h 160"/>
              <a:gd name="T46" fmla="*/ 135 w 151"/>
              <a:gd name="T47" fmla="*/ 65 h 160"/>
              <a:gd name="T48" fmla="*/ 88 w 151"/>
              <a:gd name="T49" fmla="*/ 60 h 160"/>
              <a:gd name="T50" fmla="*/ 95 w 151"/>
              <a:gd name="T51" fmla="*/ 10 h 160"/>
              <a:gd name="T52" fmla="*/ 142 w 151"/>
              <a:gd name="T53" fmla="*/ 17 h 160"/>
              <a:gd name="T54" fmla="*/ 57 w 151"/>
              <a:gd name="T55" fmla="*/ 84 h 160"/>
              <a:gd name="T56" fmla="*/ 0 w 151"/>
              <a:gd name="T57" fmla="*/ 101 h 160"/>
              <a:gd name="T58" fmla="*/ 16 w 151"/>
              <a:gd name="T59" fmla="*/ 160 h 160"/>
              <a:gd name="T60" fmla="*/ 73 w 151"/>
              <a:gd name="T61" fmla="*/ 144 h 160"/>
              <a:gd name="T62" fmla="*/ 57 w 151"/>
              <a:gd name="T63" fmla="*/ 84 h 160"/>
              <a:gd name="T64" fmla="*/ 57 w 151"/>
              <a:gd name="T65" fmla="*/ 151 h 160"/>
              <a:gd name="T66" fmla="*/ 9 w 151"/>
              <a:gd name="T67" fmla="*/ 144 h 160"/>
              <a:gd name="T68" fmla="*/ 16 w 151"/>
              <a:gd name="T69" fmla="*/ 94 h 160"/>
              <a:gd name="T70" fmla="*/ 64 w 151"/>
              <a:gd name="T71" fmla="*/ 101 h 160"/>
              <a:gd name="T72" fmla="*/ 135 w 151"/>
              <a:gd name="T73" fmla="*/ 84 h 160"/>
              <a:gd name="T74" fmla="*/ 80 w 151"/>
              <a:gd name="T75" fmla="*/ 101 h 160"/>
              <a:gd name="T76" fmla="*/ 95 w 151"/>
              <a:gd name="T77" fmla="*/ 160 h 160"/>
              <a:gd name="T78" fmla="*/ 151 w 151"/>
              <a:gd name="T79" fmla="*/ 144 h 160"/>
              <a:gd name="T80" fmla="*/ 135 w 151"/>
              <a:gd name="T81" fmla="*/ 84 h 160"/>
              <a:gd name="T82" fmla="*/ 135 w 151"/>
              <a:gd name="T83" fmla="*/ 151 h 160"/>
              <a:gd name="T84" fmla="*/ 88 w 151"/>
              <a:gd name="T85" fmla="*/ 144 h 160"/>
              <a:gd name="T86" fmla="*/ 95 w 151"/>
              <a:gd name="T87" fmla="*/ 94 h 160"/>
              <a:gd name="T88" fmla="*/ 142 w 151"/>
              <a:gd name="T89" fmla="*/ 10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1" h="160">
                <a:moveTo>
                  <a:pt x="57" y="0"/>
                </a:moveTo>
                <a:cubicBezTo>
                  <a:pt x="57" y="0"/>
                  <a:pt x="57" y="0"/>
                  <a:pt x="16" y="0"/>
                </a:cubicBezTo>
                <a:cubicBezTo>
                  <a:pt x="7" y="0"/>
                  <a:pt x="0" y="7"/>
                  <a:pt x="0" y="17"/>
                </a:cubicBezTo>
                <a:cubicBezTo>
                  <a:pt x="0" y="17"/>
                  <a:pt x="0" y="17"/>
                  <a:pt x="0" y="60"/>
                </a:cubicBezTo>
                <a:cubicBezTo>
                  <a:pt x="0" y="68"/>
                  <a:pt x="7" y="76"/>
                  <a:pt x="16" y="76"/>
                </a:cubicBezTo>
                <a:cubicBezTo>
                  <a:pt x="16" y="76"/>
                  <a:pt x="16" y="76"/>
                  <a:pt x="57" y="76"/>
                </a:cubicBezTo>
                <a:cubicBezTo>
                  <a:pt x="65" y="76"/>
                  <a:pt x="73" y="68"/>
                  <a:pt x="73" y="60"/>
                </a:cubicBezTo>
                <a:cubicBezTo>
                  <a:pt x="73" y="17"/>
                  <a:pt x="73" y="17"/>
                  <a:pt x="73" y="17"/>
                </a:cubicBezTo>
                <a:cubicBezTo>
                  <a:pt x="73" y="7"/>
                  <a:pt x="65" y="0"/>
                  <a:pt x="57" y="0"/>
                </a:cubicBezTo>
                <a:close/>
                <a:moveTo>
                  <a:pt x="64" y="60"/>
                </a:moveTo>
                <a:cubicBezTo>
                  <a:pt x="64" y="63"/>
                  <a:pt x="61" y="65"/>
                  <a:pt x="57" y="65"/>
                </a:cubicBezTo>
                <a:cubicBezTo>
                  <a:pt x="57" y="65"/>
                  <a:pt x="57" y="65"/>
                  <a:pt x="16" y="65"/>
                </a:cubicBezTo>
                <a:cubicBezTo>
                  <a:pt x="12" y="65"/>
                  <a:pt x="9" y="63"/>
                  <a:pt x="9" y="60"/>
                </a:cubicBezTo>
                <a:cubicBezTo>
                  <a:pt x="9" y="60"/>
                  <a:pt x="9" y="60"/>
                  <a:pt x="9" y="17"/>
                </a:cubicBezTo>
                <a:cubicBezTo>
                  <a:pt x="9" y="13"/>
                  <a:pt x="12" y="10"/>
                  <a:pt x="16" y="10"/>
                </a:cubicBezTo>
                <a:cubicBezTo>
                  <a:pt x="16" y="10"/>
                  <a:pt x="16" y="10"/>
                  <a:pt x="57" y="10"/>
                </a:cubicBezTo>
                <a:cubicBezTo>
                  <a:pt x="61" y="10"/>
                  <a:pt x="64" y="13"/>
                  <a:pt x="64" y="17"/>
                </a:cubicBezTo>
                <a:lnTo>
                  <a:pt x="64" y="60"/>
                </a:lnTo>
                <a:close/>
                <a:moveTo>
                  <a:pt x="41" y="19"/>
                </a:moveTo>
                <a:cubicBezTo>
                  <a:pt x="41" y="19"/>
                  <a:pt x="41" y="19"/>
                  <a:pt x="26" y="19"/>
                </a:cubicBezTo>
                <a:cubicBezTo>
                  <a:pt x="20" y="19"/>
                  <a:pt x="16" y="26"/>
                  <a:pt x="16" y="32"/>
                </a:cubicBezTo>
                <a:cubicBezTo>
                  <a:pt x="16" y="32"/>
                  <a:pt x="16" y="32"/>
                  <a:pt x="16" y="36"/>
                </a:cubicBezTo>
                <a:cubicBezTo>
                  <a:pt x="16" y="38"/>
                  <a:pt x="18" y="39"/>
                  <a:pt x="19" y="39"/>
                </a:cubicBezTo>
                <a:cubicBezTo>
                  <a:pt x="20" y="39"/>
                  <a:pt x="20" y="38"/>
                  <a:pt x="20" y="36"/>
                </a:cubicBezTo>
                <a:cubicBezTo>
                  <a:pt x="20" y="36"/>
                  <a:pt x="20" y="36"/>
                  <a:pt x="20" y="32"/>
                </a:cubicBezTo>
                <a:cubicBezTo>
                  <a:pt x="20" y="29"/>
                  <a:pt x="23" y="25"/>
                  <a:pt x="26" y="25"/>
                </a:cubicBezTo>
                <a:cubicBezTo>
                  <a:pt x="26" y="25"/>
                  <a:pt x="26" y="25"/>
                  <a:pt x="41" y="25"/>
                </a:cubicBezTo>
                <a:cubicBezTo>
                  <a:pt x="42" y="25"/>
                  <a:pt x="44" y="23"/>
                  <a:pt x="44" y="22"/>
                </a:cubicBezTo>
                <a:cubicBezTo>
                  <a:pt x="44" y="20"/>
                  <a:pt x="42" y="19"/>
                  <a:pt x="41" y="19"/>
                </a:cubicBezTo>
                <a:close/>
                <a:moveTo>
                  <a:pt x="19" y="44"/>
                </a:moveTo>
                <a:cubicBezTo>
                  <a:pt x="19" y="43"/>
                  <a:pt x="18" y="43"/>
                  <a:pt x="17" y="44"/>
                </a:cubicBezTo>
                <a:cubicBezTo>
                  <a:pt x="15" y="45"/>
                  <a:pt x="15" y="45"/>
                  <a:pt x="15" y="45"/>
                </a:cubicBezTo>
                <a:cubicBezTo>
                  <a:pt x="17" y="47"/>
                  <a:pt x="17" y="47"/>
                  <a:pt x="17" y="47"/>
                </a:cubicBezTo>
                <a:cubicBezTo>
                  <a:pt x="17" y="48"/>
                  <a:pt x="18" y="48"/>
                  <a:pt x="18" y="48"/>
                </a:cubicBezTo>
                <a:cubicBezTo>
                  <a:pt x="19" y="48"/>
                  <a:pt x="19" y="48"/>
                  <a:pt x="19" y="47"/>
                </a:cubicBezTo>
                <a:cubicBezTo>
                  <a:pt x="20" y="47"/>
                  <a:pt x="20" y="45"/>
                  <a:pt x="20" y="45"/>
                </a:cubicBezTo>
                <a:cubicBezTo>
                  <a:pt x="20" y="45"/>
                  <a:pt x="20" y="44"/>
                  <a:pt x="19" y="44"/>
                </a:cubicBezTo>
                <a:close/>
                <a:moveTo>
                  <a:pt x="135" y="0"/>
                </a:moveTo>
                <a:cubicBezTo>
                  <a:pt x="135" y="0"/>
                  <a:pt x="135" y="0"/>
                  <a:pt x="95" y="0"/>
                </a:cubicBezTo>
                <a:cubicBezTo>
                  <a:pt x="87" y="0"/>
                  <a:pt x="80" y="7"/>
                  <a:pt x="80" y="17"/>
                </a:cubicBezTo>
                <a:cubicBezTo>
                  <a:pt x="80" y="17"/>
                  <a:pt x="80" y="17"/>
                  <a:pt x="80" y="60"/>
                </a:cubicBezTo>
                <a:cubicBezTo>
                  <a:pt x="80" y="68"/>
                  <a:pt x="87" y="76"/>
                  <a:pt x="95" y="76"/>
                </a:cubicBezTo>
                <a:cubicBezTo>
                  <a:pt x="95" y="76"/>
                  <a:pt x="95" y="76"/>
                  <a:pt x="135" y="76"/>
                </a:cubicBezTo>
                <a:cubicBezTo>
                  <a:pt x="144" y="76"/>
                  <a:pt x="151" y="68"/>
                  <a:pt x="151" y="60"/>
                </a:cubicBezTo>
                <a:cubicBezTo>
                  <a:pt x="151" y="17"/>
                  <a:pt x="151" y="17"/>
                  <a:pt x="151" y="17"/>
                </a:cubicBezTo>
                <a:cubicBezTo>
                  <a:pt x="151" y="7"/>
                  <a:pt x="144" y="0"/>
                  <a:pt x="135" y="0"/>
                </a:cubicBezTo>
                <a:close/>
                <a:moveTo>
                  <a:pt x="142" y="60"/>
                </a:moveTo>
                <a:cubicBezTo>
                  <a:pt x="142" y="63"/>
                  <a:pt x="139" y="65"/>
                  <a:pt x="135" y="65"/>
                </a:cubicBezTo>
                <a:cubicBezTo>
                  <a:pt x="135" y="65"/>
                  <a:pt x="135" y="65"/>
                  <a:pt x="95" y="65"/>
                </a:cubicBezTo>
                <a:cubicBezTo>
                  <a:pt x="91" y="65"/>
                  <a:pt x="88" y="63"/>
                  <a:pt x="88" y="60"/>
                </a:cubicBezTo>
                <a:cubicBezTo>
                  <a:pt x="88" y="60"/>
                  <a:pt x="88" y="60"/>
                  <a:pt x="88" y="17"/>
                </a:cubicBezTo>
                <a:cubicBezTo>
                  <a:pt x="88" y="13"/>
                  <a:pt x="91" y="10"/>
                  <a:pt x="95" y="10"/>
                </a:cubicBezTo>
                <a:cubicBezTo>
                  <a:pt x="95" y="10"/>
                  <a:pt x="95" y="10"/>
                  <a:pt x="135" y="10"/>
                </a:cubicBezTo>
                <a:cubicBezTo>
                  <a:pt x="139" y="10"/>
                  <a:pt x="142" y="13"/>
                  <a:pt x="142" y="17"/>
                </a:cubicBezTo>
                <a:lnTo>
                  <a:pt x="142" y="60"/>
                </a:lnTo>
                <a:close/>
                <a:moveTo>
                  <a:pt x="57" y="84"/>
                </a:moveTo>
                <a:cubicBezTo>
                  <a:pt x="57" y="84"/>
                  <a:pt x="57" y="84"/>
                  <a:pt x="16" y="84"/>
                </a:cubicBezTo>
                <a:cubicBezTo>
                  <a:pt x="7" y="84"/>
                  <a:pt x="0" y="91"/>
                  <a:pt x="0" y="101"/>
                </a:cubicBezTo>
                <a:cubicBezTo>
                  <a:pt x="0" y="101"/>
                  <a:pt x="0" y="101"/>
                  <a:pt x="0" y="144"/>
                </a:cubicBezTo>
                <a:cubicBezTo>
                  <a:pt x="0" y="152"/>
                  <a:pt x="7" y="160"/>
                  <a:pt x="16" y="160"/>
                </a:cubicBezTo>
                <a:cubicBezTo>
                  <a:pt x="16" y="160"/>
                  <a:pt x="16" y="160"/>
                  <a:pt x="57" y="160"/>
                </a:cubicBezTo>
                <a:cubicBezTo>
                  <a:pt x="65" y="160"/>
                  <a:pt x="73" y="152"/>
                  <a:pt x="73" y="144"/>
                </a:cubicBezTo>
                <a:cubicBezTo>
                  <a:pt x="73" y="101"/>
                  <a:pt x="73" y="101"/>
                  <a:pt x="73" y="101"/>
                </a:cubicBezTo>
                <a:cubicBezTo>
                  <a:pt x="73" y="91"/>
                  <a:pt x="65" y="84"/>
                  <a:pt x="57" y="84"/>
                </a:cubicBezTo>
                <a:close/>
                <a:moveTo>
                  <a:pt x="64" y="144"/>
                </a:moveTo>
                <a:cubicBezTo>
                  <a:pt x="64" y="148"/>
                  <a:pt x="61" y="151"/>
                  <a:pt x="57" y="151"/>
                </a:cubicBezTo>
                <a:cubicBezTo>
                  <a:pt x="57" y="151"/>
                  <a:pt x="57" y="151"/>
                  <a:pt x="16" y="151"/>
                </a:cubicBezTo>
                <a:cubicBezTo>
                  <a:pt x="12" y="151"/>
                  <a:pt x="9" y="148"/>
                  <a:pt x="9" y="144"/>
                </a:cubicBezTo>
                <a:cubicBezTo>
                  <a:pt x="9" y="144"/>
                  <a:pt x="9" y="144"/>
                  <a:pt x="9" y="101"/>
                </a:cubicBezTo>
                <a:cubicBezTo>
                  <a:pt x="9" y="97"/>
                  <a:pt x="12" y="94"/>
                  <a:pt x="16" y="94"/>
                </a:cubicBezTo>
                <a:cubicBezTo>
                  <a:pt x="16" y="94"/>
                  <a:pt x="16" y="94"/>
                  <a:pt x="57" y="94"/>
                </a:cubicBezTo>
                <a:cubicBezTo>
                  <a:pt x="61" y="94"/>
                  <a:pt x="64" y="97"/>
                  <a:pt x="64" y="101"/>
                </a:cubicBezTo>
                <a:lnTo>
                  <a:pt x="64" y="144"/>
                </a:lnTo>
                <a:close/>
                <a:moveTo>
                  <a:pt x="135" y="84"/>
                </a:moveTo>
                <a:cubicBezTo>
                  <a:pt x="135" y="84"/>
                  <a:pt x="135" y="84"/>
                  <a:pt x="95" y="84"/>
                </a:cubicBezTo>
                <a:cubicBezTo>
                  <a:pt x="87" y="84"/>
                  <a:pt x="80" y="91"/>
                  <a:pt x="80" y="101"/>
                </a:cubicBezTo>
                <a:cubicBezTo>
                  <a:pt x="80" y="101"/>
                  <a:pt x="80" y="101"/>
                  <a:pt x="80" y="144"/>
                </a:cubicBezTo>
                <a:cubicBezTo>
                  <a:pt x="80" y="152"/>
                  <a:pt x="87" y="160"/>
                  <a:pt x="95" y="160"/>
                </a:cubicBezTo>
                <a:cubicBezTo>
                  <a:pt x="95" y="160"/>
                  <a:pt x="95" y="160"/>
                  <a:pt x="135" y="160"/>
                </a:cubicBezTo>
                <a:cubicBezTo>
                  <a:pt x="144" y="160"/>
                  <a:pt x="151" y="152"/>
                  <a:pt x="151" y="144"/>
                </a:cubicBezTo>
                <a:cubicBezTo>
                  <a:pt x="151" y="101"/>
                  <a:pt x="151" y="101"/>
                  <a:pt x="151" y="101"/>
                </a:cubicBezTo>
                <a:cubicBezTo>
                  <a:pt x="151" y="91"/>
                  <a:pt x="144" y="84"/>
                  <a:pt x="135" y="84"/>
                </a:cubicBezTo>
                <a:close/>
                <a:moveTo>
                  <a:pt x="142" y="144"/>
                </a:moveTo>
                <a:cubicBezTo>
                  <a:pt x="142" y="148"/>
                  <a:pt x="139" y="151"/>
                  <a:pt x="135" y="151"/>
                </a:cubicBezTo>
                <a:cubicBezTo>
                  <a:pt x="135" y="151"/>
                  <a:pt x="135" y="151"/>
                  <a:pt x="95" y="151"/>
                </a:cubicBezTo>
                <a:cubicBezTo>
                  <a:pt x="91" y="151"/>
                  <a:pt x="88" y="148"/>
                  <a:pt x="88" y="144"/>
                </a:cubicBezTo>
                <a:cubicBezTo>
                  <a:pt x="88" y="144"/>
                  <a:pt x="88" y="144"/>
                  <a:pt x="88" y="101"/>
                </a:cubicBezTo>
                <a:cubicBezTo>
                  <a:pt x="88" y="97"/>
                  <a:pt x="91" y="94"/>
                  <a:pt x="95" y="94"/>
                </a:cubicBezTo>
                <a:cubicBezTo>
                  <a:pt x="95" y="94"/>
                  <a:pt x="95" y="94"/>
                  <a:pt x="135" y="94"/>
                </a:cubicBezTo>
                <a:cubicBezTo>
                  <a:pt x="139" y="94"/>
                  <a:pt x="142" y="97"/>
                  <a:pt x="142" y="101"/>
                </a:cubicBezTo>
                <a:lnTo>
                  <a:pt x="142" y="1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37CEDABE-77F4-7669-57DA-B329ED68C38C}"/>
              </a:ext>
            </a:extLst>
          </p:cNvPr>
          <p:cNvSpPr>
            <a:spLocks noEditPoints="1"/>
          </p:cNvSpPr>
          <p:nvPr/>
        </p:nvSpPr>
        <p:spPr bwMode="auto">
          <a:xfrm>
            <a:off x="5153026" y="4127501"/>
            <a:ext cx="234950" cy="254000"/>
          </a:xfrm>
          <a:custGeom>
            <a:avLst/>
            <a:gdLst>
              <a:gd name="T0" fmla="*/ 132 w 148"/>
              <a:gd name="T1" fmla="*/ 0 h 160"/>
              <a:gd name="T2" fmla="*/ 16 w 148"/>
              <a:gd name="T3" fmla="*/ 0 h 160"/>
              <a:gd name="T4" fmla="*/ 0 w 148"/>
              <a:gd name="T5" fmla="*/ 17 h 160"/>
              <a:gd name="T6" fmla="*/ 0 w 148"/>
              <a:gd name="T7" fmla="*/ 143 h 160"/>
              <a:gd name="T8" fmla="*/ 16 w 148"/>
              <a:gd name="T9" fmla="*/ 160 h 160"/>
              <a:gd name="T10" fmla="*/ 132 w 148"/>
              <a:gd name="T11" fmla="*/ 160 h 160"/>
              <a:gd name="T12" fmla="*/ 148 w 148"/>
              <a:gd name="T13" fmla="*/ 143 h 160"/>
              <a:gd name="T14" fmla="*/ 148 w 148"/>
              <a:gd name="T15" fmla="*/ 17 h 160"/>
              <a:gd name="T16" fmla="*/ 132 w 148"/>
              <a:gd name="T17" fmla="*/ 0 h 160"/>
              <a:gd name="T18" fmla="*/ 136 w 148"/>
              <a:gd name="T19" fmla="*/ 145 h 160"/>
              <a:gd name="T20" fmla="*/ 11 w 148"/>
              <a:gd name="T21" fmla="*/ 145 h 160"/>
              <a:gd name="T22" fmla="*/ 11 w 148"/>
              <a:gd name="T23" fmla="*/ 36 h 160"/>
              <a:gd name="T24" fmla="*/ 136 w 148"/>
              <a:gd name="T25" fmla="*/ 36 h 160"/>
              <a:gd name="T26" fmla="*/ 136 w 148"/>
              <a:gd name="T27" fmla="*/ 145 h 160"/>
              <a:gd name="T28" fmla="*/ 40 w 148"/>
              <a:gd name="T29" fmla="*/ 73 h 160"/>
              <a:gd name="T30" fmla="*/ 52 w 148"/>
              <a:gd name="T31" fmla="*/ 61 h 160"/>
              <a:gd name="T32" fmla="*/ 40 w 148"/>
              <a:gd name="T33" fmla="*/ 47 h 160"/>
              <a:gd name="T34" fmla="*/ 29 w 148"/>
              <a:gd name="T35" fmla="*/ 61 h 160"/>
              <a:gd name="T36" fmla="*/ 40 w 148"/>
              <a:gd name="T37" fmla="*/ 73 h 160"/>
              <a:gd name="T38" fmla="*/ 116 w 148"/>
              <a:gd name="T39" fmla="*/ 55 h 160"/>
              <a:gd name="T40" fmla="*/ 63 w 148"/>
              <a:gd name="T41" fmla="*/ 55 h 160"/>
              <a:gd name="T42" fmla="*/ 63 w 148"/>
              <a:gd name="T43" fmla="*/ 65 h 160"/>
              <a:gd name="T44" fmla="*/ 116 w 148"/>
              <a:gd name="T45" fmla="*/ 65 h 160"/>
              <a:gd name="T46" fmla="*/ 116 w 148"/>
              <a:gd name="T47" fmla="*/ 55 h 160"/>
              <a:gd name="T48" fmla="*/ 40 w 148"/>
              <a:gd name="T49" fmla="*/ 104 h 160"/>
              <a:gd name="T50" fmla="*/ 52 w 148"/>
              <a:gd name="T51" fmla="*/ 92 h 160"/>
              <a:gd name="T52" fmla="*/ 40 w 148"/>
              <a:gd name="T53" fmla="*/ 80 h 160"/>
              <a:gd name="T54" fmla="*/ 29 w 148"/>
              <a:gd name="T55" fmla="*/ 92 h 160"/>
              <a:gd name="T56" fmla="*/ 40 w 148"/>
              <a:gd name="T57" fmla="*/ 104 h 160"/>
              <a:gd name="T58" fmla="*/ 116 w 148"/>
              <a:gd name="T59" fmla="*/ 86 h 160"/>
              <a:gd name="T60" fmla="*/ 63 w 148"/>
              <a:gd name="T61" fmla="*/ 86 h 160"/>
              <a:gd name="T62" fmla="*/ 63 w 148"/>
              <a:gd name="T63" fmla="*/ 96 h 160"/>
              <a:gd name="T64" fmla="*/ 116 w 148"/>
              <a:gd name="T65" fmla="*/ 96 h 160"/>
              <a:gd name="T66" fmla="*/ 116 w 148"/>
              <a:gd name="T67" fmla="*/ 86 h 160"/>
              <a:gd name="T68" fmla="*/ 40 w 148"/>
              <a:gd name="T69" fmla="*/ 136 h 160"/>
              <a:gd name="T70" fmla="*/ 52 w 148"/>
              <a:gd name="T71" fmla="*/ 123 h 160"/>
              <a:gd name="T72" fmla="*/ 40 w 148"/>
              <a:gd name="T73" fmla="*/ 111 h 160"/>
              <a:gd name="T74" fmla="*/ 29 w 148"/>
              <a:gd name="T75" fmla="*/ 123 h 160"/>
              <a:gd name="T76" fmla="*/ 40 w 148"/>
              <a:gd name="T77" fmla="*/ 136 h 160"/>
              <a:gd name="T78" fmla="*/ 116 w 148"/>
              <a:gd name="T79" fmla="*/ 118 h 160"/>
              <a:gd name="T80" fmla="*/ 63 w 148"/>
              <a:gd name="T81" fmla="*/ 118 h 160"/>
              <a:gd name="T82" fmla="*/ 63 w 148"/>
              <a:gd name="T83" fmla="*/ 129 h 160"/>
              <a:gd name="T84" fmla="*/ 116 w 148"/>
              <a:gd name="T85" fmla="*/ 129 h 160"/>
              <a:gd name="T86" fmla="*/ 116 w 148"/>
              <a:gd name="T87" fmla="*/ 1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8" h="160">
                <a:moveTo>
                  <a:pt x="132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7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52"/>
                  <a:pt x="7" y="160"/>
                  <a:pt x="16" y="160"/>
                </a:cubicBezTo>
                <a:cubicBezTo>
                  <a:pt x="132" y="160"/>
                  <a:pt x="132" y="160"/>
                  <a:pt x="132" y="160"/>
                </a:cubicBezTo>
                <a:cubicBezTo>
                  <a:pt x="140" y="160"/>
                  <a:pt x="148" y="152"/>
                  <a:pt x="148" y="143"/>
                </a:cubicBezTo>
                <a:cubicBezTo>
                  <a:pt x="148" y="17"/>
                  <a:pt x="148" y="17"/>
                  <a:pt x="148" y="17"/>
                </a:cubicBezTo>
                <a:cubicBezTo>
                  <a:pt x="148" y="8"/>
                  <a:pt x="140" y="0"/>
                  <a:pt x="132" y="0"/>
                </a:cubicBezTo>
                <a:close/>
                <a:moveTo>
                  <a:pt x="136" y="145"/>
                </a:moveTo>
                <a:cubicBezTo>
                  <a:pt x="11" y="145"/>
                  <a:pt x="11" y="145"/>
                  <a:pt x="11" y="145"/>
                </a:cubicBezTo>
                <a:cubicBezTo>
                  <a:pt x="11" y="36"/>
                  <a:pt x="11" y="36"/>
                  <a:pt x="11" y="36"/>
                </a:cubicBezTo>
                <a:cubicBezTo>
                  <a:pt x="136" y="36"/>
                  <a:pt x="136" y="36"/>
                  <a:pt x="136" y="36"/>
                </a:cubicBezTo>
                <a:lnTo>
                  <a:pt x="136" y="145"/>
                </a:lnTo>
                <a:close/>
                <a:moveTo>
                  <a:pt x="40" y="73"/>
                </a:moveTo>
                <a:cubicBezTo>
                  <a:pt x="47" y="73"/>
                  <a:pt x="52" y="67"/>
                  <a:pt x="52" y="61"/>
                </a:cubicBezTo>
                <a:cubicBezTo>
                  <a:pt x="52" y="53"/>
                  <a:pt x="47" y="47"/>
                  <a:pt x="40" y="47"/>
                </a:cubicBezTo>
                <a:cubicBezTo>
                  <a:pt x="33" y="47"/>
                  <a:pt x="29" y="53"/>
                  <a:pt x="29" y="61"/>
                </a:cubicBezTo>
                <a:cubicBezTo>
                  <a:pt x="29" y="67"/>
                  <a:pt x="33" y="73"/>
                  <a:pt x="40" y="73"/>
                </a:cubicBezTo>
                <a:close/>
                <a:moveTo>
                  <a:pt x="116" y="55"/>
                </a:moveTo>
                <a:cubicBezTo>
                  <a:pt x="63" y="55"/>
                  <a:pt x="63" y="55"/>
                  <a:pt x="63" y="55"/>
                </a:cubicBezTo>
                <a:cubicBezTo>
                  <a:pt x="63" y="65"/>
                  <a:pt x="63" y="65"/>
                  <a:pt x="63" y="65"/>
                </a:cubicBezTo>
                <a:cubicBezTo>
                  <a:pt x="116" y="65"/>
                  <a:pt x="116" y="65"/>
                  <a:pt x="116" y="65"/>
                </a:cubicBezTo>
                <a:lnTo>
                  <a:pt x="116" y="55"/>
                </a:lnTo>
                <a:close/>
                <a:moveTo>
                  <a:pt x="40" y="104"/>
                </a:moveTo>
                <a:cubicBezTo>
                  <a:pt x="47" y="104"/>
                  <a:pt x="52" y="100"/>
                  <a:pt x="52" y="92"/>
                </a:cubicBezTo>
                <a:cubicBezTo>
                  <a:pt x="52" y="84"/>
                  <a:pt x="47" y="80"/>
                  <a:pt x="40" y="80"/>
                </a:cubicBezTo>
                <a:cubicBezTo>
                  <a:pt x="33" y="80"/>
                  <a:pt x="29" y="84"/>
                  <a:pt x="29" y="92"/>
                </a:cubicBezTo>
                <a:cubicBezTo>
                  <a:pt x="29" y="100"/>
                  <a:pt x="33" y="104"/>
                  <a:pt x="40" y="104"/>
                </a:cubicBezTo>
                <a:close/>
                <a:moveTo>
                  <a:pt x="116" y="86"/>
                </a:moveTo>
                <a:cubicBezTo>
                  <a:pt x="63" y="86"/>
                  <a:pt x="63" y="86"/>
                  <a:pt x="63" y="86"/>
                </a:cubicBezTo>
                <a:cubicBezTo>
                  <a:pt x="63" y="96"/>
                  <a:pt x="63" y="96"/>
                  <a:pt x="63" y="96"/>
                </a:cubicBezTo>
                <a:cubicBezTo>
                  <a:pt x="116" y="96"/>
                  <a:pt x="116" y="96"/>
                  <a:pt x="116" y="96"/>
                </a:cubicBezTo>
                <a:lnTo>
                  <a:pt x="116" y="86"/>
                </a:lnTo>
                <a:close/>
                <a:moveTo>
                  <a:pt x="40" y="136"/>
                </a:moveTo>
                <a:cubicBezTo>
                  <a:pt x="47" y="136"/>
                  <a:pt x="52" y="130"/>
                  <a:pt x="52" y="123"/>
                </a:cubicBezTo>
                <a:cubicBezTo>
                  <a:pt x="52" y="117"/>
                  <a:pt x="47" y="111"/>
                  <a:pt x="40" y="111"/>
                </a:cubicBezTo>
                <a:cubicBezTo>
                  <a:pt x="33" y="111"/>
                  <a:pt x="29" y="117"/>
                  <a:pt x="29" y="123"/>
                </a:cubicBezTo>
                <a:cubicBezTo>
                  <a:pt x="29" y="130"/>
                  <a:pt x="33" y="136"/>
                  <a:pt x="40" y="136"/>
                </a:cubicBezTo>
                <a:close/>
                <a:moveTo>
                  <a:pt x="116" y="118"/>
                </a:moveTo>
                <a:cubicBezTo>
                  <a:pt x="63" y="118"/>
                  <a:pt x="63" y="118"/>
                  <a:pt x="63" y="118"/>
                </a:cubicBezTo>
                <a:cubicBezTo>
                  <a:pt x="63" y="129"/>
                  <a:pt x="63" y="129"/>
                  <a:pt x="63" y="129"/>
                </a:cubicBezTo>
                <a:cubicBezTo>
                  <a:pt x="116" y="129"/>
                  <a:pt x="116" y="129"/>
                  <a:pt x="116" y="129"/>
                </a:cubicBezTo>
                <a:lnTo>
                  <a:pt x="116" y="11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68C29084-DB36-B33F-BECD-6C9617E1B3E8}"/>
              </a:ext>
            </a:extLst>
          </p:cNvPr>
          <p:cNvSpPr>
            <a:spLocks noEditPoints="1"/>
          </p:cNvSpPr>
          <p:nvPr/>
        </p:nvSpPr>
        <p:spPr bwMode="auto">
          <a:xfrm>
            <a:off x="10668001" y="4676776"/>
            <a:ext cx="214313" cy="255588"/>
          </a:xfrm>
          <a:custGeom>
            <a:avLst/>
            <a:gdLst>
              <a:gd name="T0" fmla="*/ 107 w 135"/>
              <a:gd name="T1" fmla="*/ 62 h 161"/>
              <a:gd name="T2" fmla="*/ 113 w 135"/>
              <a:gd name="T3" fmla="*/ 26 h 161"/>
              <a:gd name="T4" fmla="*/ 79 w 135"/>
              <a:gd name="T5" fmla="*/ 5 h 161"/>
              <a:gd name="T6" fmla="*/ 34 w 135"/>
              <a:gd name="T7" fmla="*/ 5 h 161"/>
              <a:gd name="T8" fmla="*/ 0 w 135"/>
              <a:gd name="T9" fmla="*/ 26 h 161"/>
              <a:gd name="T10" fmla="*/ 6 w 135"/>
              <a:gd name="T11" fmla="*/ 132 h 161"/>
              <a:gd name="T12" fmla="*/ 7 w 135"/>
              <a:gd name="T13" fmla="*/ 141 h 161"/>
              <a:gd name="T14" fmla="*/ 29 w 135"/>
              <a:gd name="T15" fmla="*/ 161 h 161"/>
              <a:gd name="T16" fmla="*/ 83 w 135"/>
              <a:gd name="T17" fmla="*/ 161 h 161"/>
              <a:gd name="T18" fmla="*/ 106 w 135"/>
              <a:gd name="T19" fmla="*/ 141 h 161"/>
              <a:gd name="T20" fmla="*/ 107 w 135"/>
              <a:gd name="T21" fmla="*/ 134 h 161"/>
              <a:gd name="T22" fmla="*/ 108 w 135"/>
              <a:gd name="T23" fmla="*/ 133 h 161"/>
              <a:gd name="T24" fmla="*/ 135 w 135"/>
              <a:gd name="T25" fmla="*/ 68 h 161"/>
              <a:gd name="T26" fmla="*/ 94 w 135"/>
              <a:gd name="T27" fmla="*/ 133 h 161"/>
              <a:gd name="T28" fmla="*/ 83 w 135"/>
              <a:gd name="T29" fmla="*/ 147 h 161"/>
              <a:gd name="T30" fmla="*/ 20 w 135"/>
              <a:gd name="T31" fmla="*/ 138 h 161"/>
              <a:gd name="T32" fmla="*/ 19 w 135"/>
              <a:gd name="T33" fmla="*/ 49 h 161"/>
              <a:gd name="T34" fmla="*/ 22 w 135"/>
              <a:gd name="T35" fmla="*/ 49 h 161"/>
              <a:gd name="T36" fmla="*/ 25 w 135"/>
              <a:gd name="T37" fmla="*/ 49 h 161"/>
              <a:gd name="T38" fmla="*/ 28 w 135"/>
              <a:gd name="T39" fmla="*/ 48 h 161"/>
              <a:gd name="T40" fmla="*/ 31 w 135"/>
              <a:gd name="T41" fmla="*/ 48 h 161"/>
              <a:gd name="T42" fmla="*/ 34 w 135"/>
              <a:gd name="T43" fmla="*/ 45 h 161"/>
              <a:gd name="T44" fmla="*/ 79 w 135"/>
              <a:gd name="T45" fmla="*/ 45 h 161"/>
              <a:gd name="T46" fmla="*/ 82 w 135"/>
              <a:gd name="T47" fmla="*/ 48 h 161"/>
              <a:gd name="T48" fmla="*/ 85 w 135"/>
              <a:gd name="T49" fmla="*/ 48 h 161"/>
              <a:gd name="T50" fmla="*/ 88 w 135"/>
              <a:gd name="T51" fmla="*/ 49 h 161"/>
              <a:gd name="T52" fmla="*/ 91 w 135"/>
              <a:gd name="T53" fmla="*/ 49 h 161"/>
              <a:gd name="T54" fmla="*/ 94 w 135"/>
              <a:gd name="T55" fmla="*/ 49 h 161"/>
              <a:gd name="T56" fmla="*/ 96 w 135"/>
              <a:gd name="T57" fmla="*/ 32 h 161"/>
              <a:gd name="T58" fmla="*/ 79 w 135"/>
              <a:gd name="T59" fmla="*/ 30 h 161"/>
              <a:gd name="T60" fmla="*/ 61 w 135"/>
              <a:gd name="T61" fmla="*/ 32 h 161"/>
              <a:gd name="T62" fmla="*/ 39 w 135"/>
              <a:gd name="T63" fmla="*/ 32 h 161"/>
              <a:gd name="T64" fmla="*/ 23 w 135"/>
              <a:gd name="T65" fmla="*/ 35 h 161"/>
              <a:gd name="T66" fmla="*/ 17 w 135"/>
              <a:gd name="T67" fmla="*/ 32 h 161"/>
              <a:gd name="T68" fmla="*/ 23 w 135"/>
              <a:gd name="T69" fmla="*/ 16 h 161"/>
              <a:gd name="T70" fmla="*/ 39 w 135"/>
              <a:gd name="T71" fmla="*/ 18 h 161"/>
              <a:gd name="T72" fmla="*/ 61 w 135"/>
              <a:gd name="T73" fmla="*/ 18 h 161"/>
              <a:gd name="T74" fmla="*/ 84 w 135"/>
              <a:gd name="T75" fmla="*/ 18 h 161"/>
              <a:gd name="T76" fmla="*/ 100 w 135"/>
              <a:gd name="T77" fmla="*/ 26 h 161"/>
              <a:gd name="T78" fmla="*/ 122 w 135"/>
              <a:gd name="T79" fmla="*/ 105 h 161"/>
              <a:gd name="T80" fmla="*/ 108 w 135"/>
              <a:gd name="T81" fmla="*/ 76 h 161"/>
              <a:gd name="T82" fmla="*/ 122 w 135"/>
              <a:gd name="T83" fmla="*/ 105 h 161"/>
              <a:gd name="T84" fmla="*/ 29 w 135"/>
              <a:gd name="T85" fmla="*/ 70 h 161"/>
              <a:gd name="T86" fmla="*/ 35 w 135"/>
              <a:gd name="T87" fmla="*/ 132 h 161"/>
              <a:gd name="T88" fmla="*/ 41 w 135"/>
              <a:gd name="T89" fmla="*/ 70 h 161"/>
              <a:gd name="T90" fmla="*/ 57 w 135"/>
              <a:gd name="T91" fmla="*/ 62 h 161"/>
              <a:gd name="T92" fmla="*/ 51 w 135"/>
              <a:gd name="T93" fmla="*/ 125 h 161"/>
              <a:gd name="T94" fmla="*/ 64 w 135"/>
              <a:gd name="T95" fmla="*/ 125 h 161"/>
              <a:gd name="T96" fmla="*/ 57 w 135"/>
              <a:gd name="T97" fmla="*/ 62 h 161"/>
              <a:gd name="T98" fmla="*/ 73 w 135"/>
              <a:gd name="T99" fmla="*/ 70 h 161"/>
              <a:gd name="T100" fmla="*/ 79 w 135"/>
              <a:gd name="T101" fmla="*/ 132 h 161"/>
              <a:gd name="T102" fmla="*/ 86 w 135"/>
              <a:gd name="T103" fmla="*/ 7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35" h="161">
                <a:moveTo>
                  <a:pt x="128" y="62"/>
                </a:moveTo>
                <a:cubicBezTo>
                  <a:pt x="107" y="62"/>
                  <a:pt x="107" y="62"/>
                  <a:pt x="107" y="62"/>
                </a:cubicBezTo>
                <a:cubicBezTo>
                  <a:pt x="107" y="41"/>
                  <a:pt x="107" y="41"/>
                  <a:pt x="107" y="41"/>
                </a:cubicBezTo>
                <a:cubicBezTo>
                  <a:pt x="111" y="36"/>
                  <a:pt x="113" y="31"/>
                  <a:pt x="113" y="26"/>
                </a:cubicBezTo>
                <a:cubicBezTo>
                  <a:pt x="113" y="12"/>
                  <a:pt x="104" y="1"/>
                  <a:pt x="90" y="1"/>
                </a:cubicBezTo>
                <a:cubicBezTo>
                  <a:pt x="87" y="1"/>
                  <a:pt x="83" y="3"/>
                  <a:pt x="79" y="5"/>
                </a:cubicBezTo>
                <a:cubicBezTo>
                  <a:pt x="72" y="0"/>
                  <a:pt x="64" y="0"/>
                  <a:pt x="57" y="5"/>
                </a:cubicBezTo>
                <a:cubicBezTo>
                  <a:pt x="49" y="0"/>
                  <a:pt x="41" y="0"/>
                  <a:pt x="34" y="5"/>
                </a:cubicBezTo>
                <a:cubicBezTo>
                  <a:pt x="30" y="3"/>
                  <a:pt x="26" y="1"/>
                  <a:pt x="23" y="1"/>
                </a:cubicBezTo>
                <a:cubicBezTo>
                  <a:pt x="11" y="1"/>
                  <a:pt x="0" y="12"/>
                  <a:pt x="0" y="26"/>
                </a:cubicBezTo>
                <a:cubicBezTo>
                  <a:pt x="0" y="31"/>
                  <a:pt x="2" y="36"/>
                  <a:pt x="6" y="41"/>
                </a:cubicBezTo>
                <a:cubicBezTo>
                  <a:pt x="6" y="132"/>
                  <a:pt x="6" y="132"/>
                  <a:pt x="6" y="132"/>
                </a:cubicBezTo>
                <a:cubicBezTo>
                  <a:pt x="6" y="133"/>
                  <a:pt x="6" y="133"/>
                  <a:pt x="6" y="133"/>
                </a:cubicBezTo>
                <a:cubicBezTo>
                  <a:pt x="7" y="141"/>
                  <a:pt x="7" y="141"/>
                  <a:pt x="7" y="141"/>
                </a:cubicBezTo>
                <a:cubicBezTo>
                  <a:pt x="7" y="141"/>
                  <a:pt x="7" y="141"/>
                  <a:pt x="7" y="142"/>
                </a:cubicBezTo>
                <a:cubicBezTo>
                  <a:pt x="11" y="152"/>
                  <a:pt x="19" y="160"/>
                  <a:pt x="29" y="161"/>
                </a:cubicBezTo>
                <a:cubicBezTo>
                  <a:pt x="29" y="161"/>
                  <a:pt x="29" y="161"/>
                  <a:pt x="30" y="161"/>
                </a:cubicBezTo>
                <a:cubicBezTo>
                  <a:pt x="83" y="161"/>
                  <a:pt x="83" y="161"/>
                  <a:pt x="83" y="161"/>
                </a:cubicBezTo>
                <a:cubicBezTo>
                  <a:pt x="84" y="161"/>
                  <a:pt x="84" y="161"/>
                  <a:pt x="84" y="161"/>
                </a:cubicBezTo>
                <a:cubicBezTo>
                  <a:pt x="95" y="159"/>
                  <a:pt x="104" y="151"/>
                  <a:pt x="106" y="141"/>
                </a:cubicBezTo>
                <a:cubicBezTo>
                  <a:pt x="106" y="139"/>
                  <a:pt x="106" y="139"/>
                  <a:pt x="106" y="139"/>
                </a:cubicBezTo>
                <a:cubicBezTo>
                  <a:pt x="107" y="134"/>
                  <a:pt x="107" y="134"/>
                  <a:pt x="107" y="134"/>
                </a:cubicBezTo>
                <a:cubicBezTo>
                  <a:pt x="107" y="133"/>
                  <a:pt x="107" y="133"/>
                  <a:pt x="107" y="133"/>
                </a:cubicBezTo>
                <a:cubicBezTo>
                  <a:pt x="108" y="133"/>
                  <a:pt x="108" y="133"/>
                  <a:pt x="108" y="133"/>
                </a:cubicBezTo>
                <a:cubicBezTo>
                  <a:pt x="123" y="133"/>
                  <a:pt x="135" y="120"/>
                  <a:pt x="135" y="105"/>
                </a:cubicBezTo>
                <a:cubicBezTo>
                  <a:pt x="135" y="68"/>
                  <a:pt x="135" y="68"/>
                  <a:pt x="135" y="68"/>
                </a:cubicBezTo>
                <a:cubicBezTo>
                  <a:pt x="135" y="65"/>
                  <a:pt x="131" y="62"/>
                  <a:pt x="128" y="62"/>
                </a:cubicBezTo>
                <a:close/>
                <a:moveTo>
                  <a:pt x="94" y="133"/>
                </a:moveTo>
                <a:cubicBezTo>
                  <a:pt x="94" y="137"/>
                  <a:pt x="94" y="137"/>
                  <a:pt x="94" y="137"/>
                </a:cubicBezTo>
                <a:cubicBezTo>
                  <a:pt x="91" y="142"/>
                  <a:pt x="88" y="146"/>
                  <a:pt x="83" y="147"/>
                </a:cubicBezTo>
                <a:cubicBezTo>
                  <a:pt x="30" y="147"/>
                  <a:pt x="30" y="147"/>
                  <a:pt x="30" y="147"/>
                </a:cubicBezTo>
                <a:cubicBezTo>
                  <a:pt x="25" y="146"/>
                  <a:pt x="22" y="142"/>
                  <a:pt x="20" y="138"/>
                </a:cubicBezTo>
                <a:cubicBezTo>
                  <a:pt x="19" y="132"/>
                  <a:pt x="19" y="132"/>
                  <a:pt x="19" y="132"/>
                </a:cubicBezTo>
                <a:cubicBezTo>
                  <a:pt x="19" y="49"/>
                  <a:pt x="19" y="49"/>
                  <a:pt x="19" y="49"/>
                </a:cubicBezTo>
                <a:cubicBezTo>
                  <a:pt x="20" y="49"/>
                  <a:pt x="20" y="49"/>
                  <a:pt x="20" y="49"/>
                </a:cubicBezTo>
                <a:cubicBezTo>
                  <a:pt x="22" y="49"/>
                  <a:pt x="22" y="49"/>
                  <a:pt x="22" y="49"/>
                </a:cubicBezTo>
                <a:cubicBezTo>
                  <a:pt x="22" y="49"/>
                  <a:pt x="22" y="49"/>
                  <a:pt x="23" y="49"/>
                </a:cubicBezTo>
                <a:cubicBezTo>
                  <a:pt x="24" y="49"/>
                  <a:pt x="24" y="49"/>
                  <a:pt x="25" y="49"/>
                </a:cubicBezTo>
                <a:cubicBezTo>
                  <a:pt x="25" y="49"/>
                  <a:pt x="25" y="49"/>
                  <a:pt x="26" y="49"/>
                </a:cubicBezTo>
                <a:cubicBezTo>
                  <a:pt x="26" y="49"/>
                  <a:pt x="28" y="49"/>
                  <a:pt x="28" y="48"/>
                </a:cubicBezTo>
                <a:cubicBezTo>
                  <a:pt x="29" y="48"/>
                  <a:pt x="29" y="48"/>
                  <a:pt x="29" y="48"/>
                </a:cubicBezTo>
                <a:cubicBezTo>
                  <a:pt x="29" y="48"/>
                  <a:pt x="30" y="48"/>
                  <a:pt x="31" y="48"/>
                </a:cubicBezTo>
                <a:cubicBezTo>
                  <a:pt x="31" y="47"/>
                  <a:pt x="31" y="47"/>
                  <a:pt x="31" y="47"/>
                </a:cubicBezTo>
                <a:cubicBezTo>
                  <a:pt x="33" y="47"/>
                  <a:pt x="34" y="47"/>
                  <a:pt x="34" y="45"/>
                </a:cubicBezTo>
                <a:cubicBezTo>
                  <a:pt x="41" y="50"/>
                  <a:pt x="49" y="50"/>
                  <a:pt x="57" y="45"/>
                </a:cubicBezTo>
                <a:cubicBezTo>
                  <a:pt x="64" y="50"/>
                  <a:pt x="72" y="50"/>
                  <a:pt x="79" y="45"/>
                </a:cubicBezTo>
                <a:cubicBezTo>
                  <a:pt x="81" y="47"/>
                  <a:pt x="81" y="47"/>
                  <a:pt x="82" y="47"/>
                </a:cubicBezTo>
                <a:cubicBezTo>
                  <a:pt x="82" y="47"/>
                  <a:pt x="82" y="47"/>
                  <a:pt x="82" y="48"/>
                </a:cubicBezTo>
                <a:cubicBezTo>
                  <a:pt x="83" y="48"/>
                  <a:pt x="84" y="48"/>
                  <a:pt x="84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7" y="49"/>
                  <a:pt x="87" y="49"/>
                  <a:pt x="87" y="49"/>
                </a:cubicBezTo>
                <a:cubicBezTo>
                  <a:pt x="88" y="49"/>
                  <a:pt x="88" y="49"/>
                  <a:pt x="88" y="49"/>
                </a:cubicBezTo>
                <a:cubicBezTo>
                  <a:pt x="89" y="49"/>
                  <a:pt x="90" y="49"/>
                  <a:pt x="90" y="49"/>
                </a:cubicBezTo>
                <a:cubicBezTo>
                  <a:pt x="91" y="49"/>
                  <a:pt x="91" y="49"/>
                  <a:pt x="91" y="49"/>
                </a:cubicBezTo>
                <a:cubicBezTo>
                  <a:pt x="93" y="49"/>
                  <a:pt x="93" y="49"/>
                  <a:pt x="93" y="49"/>
                </a:cubicBezTo>
                <a:cubicBezTo>
                  <a:pt x="93" y="49"/>
                  <a:pt x="93" y="49"/>
                  <a:pt x="94" y="49"/>
                </a:cubicBezTo>
                <a:lnTo>
                  <a:pt x="94" y="133"/>
                </a:lnTo>
                <a:close/>
                <a:moveTo>
                  <a:pt x="96" y="32"/>
                </a:moveTo>
                <a:cubicBezTo>
                  <a:pt x="93" y="36"/>
                  <a:pt x="88" y="36"/>
                  <a:pt x="84" y="32"/>
                </a:cubicBezTo>
                <a:cubicBezTo>
                  <a:pt x="83" y="31"/>
                  <a:pt x="81" y="30"/>
                  <a:pt x="79" y="30"/>
                </a:cubicBezTo>
                <a:cubicBezTo>
                  <a:pt x="77" y="30"/>
                  <a:pt x="76" y="31"/>
                  <a:pt x="75" y="32"/>
                </a:cubicBezTo>
                <a:cubicBezTo>
                  <a:pt x="71" y="36"/>
                  <a:pt x="65" y="36"/>
                  <a:pt x="61" y="32"/>
                </a:cubicBezTo>
                <a:cubicBezTo>
                  <a:pt x="59" y="28"/>
                  <a:pt x="54" y="28"/>
                  <a:pt x="52" y="32"/>
                </a:cubicBezTo>
                <a:cubicBezTo>
                  <a:pt x="48" y="36"/>
                  <a:pt x="42" y="36"/>
                  <a:pt x="39" y="32"/>
                </a:cubicBezTo>
                <a:cubicBezTo>
                  <a:pt x="36" y="28"/>
                  <a:pt x="31" y="28"/>
                  <a:pt x="29" y="32"/>
                </a:cubicBezTo>
                <a:cubicBezTo>
                  <a:pt x="28" y="34"/>
                  <a:pt x="25" y="35"/>
                  <a:pt x="23" y="35"/>
                </a:cubicBezTo>
                <a:cubicBezTo>
                  <a:pt x="22" y="35"/>
                  <a:pt x="22" y="35"/>
                  <a:pt x="20" y="35"/>
                </a:cubicBezTo>
                <a:cubicBezTo>
                  <a:pt x="19" y="35"/>
                  <a:pt x="18" y="34"/>
                  <a:pt x="17" y="32"/>
                </a:cubicBezTo>
                <a:cubicBezTo>
                  <a:pt x="14" y="31"/>
                  <a:pt x="13" y="28"/>
                  <a:pt x="13" y="26"/>
                </a:cubicBezTo>
                <a:cubicBezTo>
                  <a:pt x="13" y="19"/>
                  <a:pt x="18" y="16"/>
                  <a:pt x="23" y="16"/>
                </a:cubicBezTo>
                <a:cubicBezTo>
                  <a:pt x="25" y="16"/>
                  <a:pt x="28" y="17"/>
                  <a:pt x="29" y="18"/>
                </a:cubicBezTo>
                <a:cubicBezTo>
                  <a:pt x="31" y="22"/>
                  <a:pt x="36" y="22"/>
                  <a:pt x="39" y="18"/>
                </a:cubicBezTo>
                <a:cubicBezTo>
                  <a:pt x="42" y="14"/>
                  <a:pt x="48" y="14"/>
                  <a:pt x="52" y="18"/>
                </a:cubicBezTo>
                <a:cubicBezTo>
                  <a:pt x="54" y="22"/>
                  <a:pt x="59" y="22"/>
                  <a:pt x="61" y="18"/>
                </a:cubicBezTo>
                <a:cubicBezTo>
                  <a:pt x="65" y="14"/>
                  <a:pt x="71" y="14"/>
                  <a:pt x="75" y="18"/>
                </a:cubicBezTo>
                <a:cubicBezTo>
                  <a:pt x="77" y="22"/>
                  <a:pt x="82" y="22"/>
                  <a:pt x="84" y="18"/>
                </a:cubicBezTo>
                <a:cubicBezTo>
                  <a:pt x="85" y="17"/>
                  <a:pt x="88" y="16"/>
                  <a:pt x="90" y="16"/>
                </a:cubicBezTo>
                <a:cubicBezTo>
                  <a:pt x="96" y="16"/>
                  <a:pt x="100" y="19"/>
                  <a:pt x="100" y="26"/>
                </a:cubicBezTo>
                <a:cubicBezTo>
                  <a:pt x="100" y="28"/>
                  <a:pt x="99" y="31"/>
                  <a:pt x="96" y="32"/>
                </a:cubicBezTo>
                <a:close/>
                <a:moveTo>
                  <a:pt x="122" y="105"/>
                </a:moveTo>
                <a:cubicBezTo>
                  <a:pt x="122" y="112"/>
                  <a:pt x="116" y="119"/>
                  <a:pt x="108" y="119"/>
                </a:cubicBezTo>
                <a:cubicBezTo>
                  <a:pt x="108" y="76"/>
                  <a:pt x="108" y="76"/>
                  <a:pt x="108" y="76"/>
                </a:cubicBezTo>
                <a:cubicBezTo>
                  <a:pt x="122" y="76"/>
                  <a:pt x="122" y="76"/>
                  <a:pt x="122" y="76"/>
                </a:cubicBezTo>
                <a:lnTo>
                  <a:pt x="122" y="105"/>
                </a:lnTo>
                <a:close/>
                <a:moveTo>
                  <a:pt x="35" y="62"/>
                </a:moveTo>
                <a:cubicBezTo>
                  <a:pt x="31" y="62"/>
                  <a:pt x="29" y="66"/>
                  <a:pt x="29" y="70"/>
                </a:cubicBezTo>
                <a:cubicBezTo>
                  <a:pt x="29" y="125"/>
                  <a:pt x="29" y="125"/>
                  <a:pt x="29" y="125"/>
                </a:cubicBezTo>
                <a:cubicBezTo>
                  <a:pt x="29" y="129"/>
                  <a:pt x="31" y="132"/>
                  <a:pt x="35" y="132"/>
                </a:cubicBezTo>
                <a:cubicBezTo>
                  <a:pt x="38" y="132"/>
                  <a:pt x="41" y="129"/>
                  <a:pt x="41" y="125"/>
                </a:cubicBezTo>
                <a:cubicBezTo>
                  <a:pt x="41" y="70"/>
                  <a:pt x="41" y="70"/>
                  <a:pt x="41" y="70"/>
                </a:cubicBezTo>
                <a:cubicBezTo>
                  <a:pt x="41" y="66"/>
                  <a:pt x="38" y="62"/>
                  <a:pt x="35" y="62"/>
                </a:cubicBezTo>
                <a:close/>
                <a:moveTo>
                  <a:pt x="57" y="62"/>
                </a:moveTo>
                <a:cubicBezTo>
                  <a:pt x="53" y="62"/>
                  <a:pt x="51" y="66"/>
                  <a:pt x="51" y="70"/>
                </a:cubicBezTo>
                <a:cubicBezTo>
                  <a:pt x="51" y="125"/>
                  <a:pt x="51" y="125"/>
                  <a:pt x="51" y="125"/>
                </a:cubicBezTo>
                <a:cubicBezTo>
                  <a:pt x="51" y="129"/>
                  <a:pt x="53" y="132"/>
                  <a:pt x="57" y="132"/>
                </a:cubicBezTo>
                <a:cubicBezTo>
                  <a:pt x="60" y="132"/>
                  <a:pt x="64" y="129"/>
                  <a:pt x="64" y="125"/>
                </a:cubicBezTo>
                <a:cubicBezTo>
                  <a:pt x="64" y="70"/>
                  <a:pt x="64" y="70"/>
                  <a:pt x="64" y="70"/>
                </a:cubicBezTo>
                <a:cubicBezTo>
                  <a:pt x="64" y="66"/>
                  <a:pt x="60" y="62"/>
                  <a:pt x="57" y="62"/>
                </a:cubicBezTo>
                <a:close/>
                <a:moveTo>
                  <a:pt x="79" y="62"/>
                </a:moveTo>
                <a:cubicBezTo>
                  <a:pt x="75" y="62"/>
                  <a:pt x="73" y="66"/>
                  <a:pt x="73" y="70"/>
                </a:cubicBezTo>
                <a:cubicBezTo>
                  <a:pt x="73" y="125"/>
                  <a:pt x="73" y="125"/>
                  <a:pt x="73" y="125"/>
                </a:cubicBezTo>
                <a:cubicBezTo>
                  <a:pt x="73" y="129"/>
                  <a:pt x="75" y="132"/>
                  <a:pt x="79" y="132"/>
                </a:cubicBezTo>
                <a:cubicBezTo>
                  <a:pt x="82" y="132"/>
                  <a:pt x="86" y="129"/>
                  <a:pt x="86" y="125"/>
                </a:cubicBezTo>
                <a:cubicBezTo>
                  <a:pt x="86" y="70"/>
                  <a:pt x="86" y="70"/>
                  <a:pt x="86" y="70"/>
                </a:cubicBezTo>
                <a:cubicBezTo>
                  <a:pt x="86" y="66"/>
                  <a:pt x="82" y="62"/>
                  <a:pt x="79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2A261848-17FD-0CD9-C5A2-5FBF5E040BB0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2513013"/>
            <a:ext cx="254000" cy="179388"/>
          </a:xfrm>
          <a:custGeom>
            <a:avLst/>
            <a:gdLst>
              <a:gd name="T0" fmla="*/ 132 w 160"/>
              <a:gd name="T1" fmla="*/ 21 h 113"/>
              <a:gd name="T2" fmla="*/ 79 w 160"/>
              <a:gd name="T3" fmla="*/ 0 h 113"/>
              <a:gd name="T4" fmla="*/ 0 w 160"/>
              <a:gd name="T5" fmla="*/ 87 h 113"/>
              <a:gd name="T6" fmla="*/ 0 w 160"/>
              <a:gd name="T7" fmla="*/ 101 h 113"/>
              <a:gd name="T8" fmla="*/ 0 w 160"/>
              <a:gd name="T9" fmla="*/ 113 h 113"/>
              <a:gd name="T10" fmla="*/ 159 w 160"/>
              <a:gd name="T11" fmla="*/ 113 h 113"/>
              <a:gd name="T12" fmla="*/ 159 w 160"/>
              <a:gd name="T13" fmla="*/ 102 h 113"/>
              <a:gd name="T14" fmla="*/ 160 w 160"/>
              <a:gd name="T15" fmla="*/ 101 h 113"/>
              <a:gd name="T16" fmla="*/ 160 w 160"/>
              <a:gd name="T17" fmla="*/ 87 h 113"/>
              <a:gd name="T18" fmla="*/ 132 w 160"/>
              <a:gd name="T19" fmla="*/ 21 h 113"/>
              <a:gd name="T20" fmla="*/ 20 w 160"/>
              <a:gd name="T21" fmla="*/ 101 h 113"/>
              <a:gd name="T22" fmla="*/ 19 w 160"/>
              <a:gd name="T23" fmla="*/ 88 h 113"/>
              <a:gd name="T24" fmla="*/ 36 w 160"/>
              <a:gd name="T25" fmla="*/ 88 h 113"/>
              <a:gd name="T26" fmla="*/ 36 w 160"/>
              <a:gd name="T27" fmla="*/ 82 h 113"/>
              <a:gd name="T28" fmla="*/ 20 w 160"/>
              <a:gd name="T29" fmla="*/ 82 h 113"/>
              <a:gd name="T30" fmla="*/ 19 w 160"/>
              <a:gd name="T31" fmla="*/ 82 h 113"/>
              <a:gd name="T32" fmla="*/ 35 w 160"/>
              <a:gd name="T33" fmla="*/ 41 h 113"/>
              <a:gd name="T34" fmla="*/ 35 w 160"/>
              <a:gd name="T35" fmla="*/ 40 h 113"/>
              <a:gd name="T36" fmla="*/ 36 w 160"/>
              <a:gd name="T37" fmla="*/ 41 h 113"/>
              <a:gd name="T38" fmla="*/ 47 w 160"/>
              <a:gd name="T39" fmla="*/ 53 h 113"/>
              <a:gd name="T40" fmla="*/ 50 w 160"/>
              <a:gd name="T41" fmla="*/ 49 h 113"/>
              <a:gd name="T42" fmla="*/ 39 w 160"/>
              <a:gd name="T43" fmla="*/ 36 h 113"/>
              <a:gd name="T44" fmla="*/ 77 w 160"/>
              <a:gd name="T45" fmla="*/ 20 h 113"/>
              <a:gd name="T46" fmla="*/ 78 w 160"/>
              <a:gd name="T47" fmla="*/ 20 h 113"/>
              <a:gd name="T48" fmla="*/ 78 w 160"/>
              <a:gd name="T49" fmla="*/ 20 h 113"/>
              <a:gd name="T50" fmla="*/ 78 w 160"/>
              <a:gd name="T51" fmla="*/ 38 h 113"/>
              <a:gd name="T52" fmla="*/ 83 w 160"/>
              <a:gd name="T53" fmla="*/ 38 h 113"/>
              <a:gd name="T54" fmla="*/ 83 w 160"/>
              <a:gd name="T55" fmla="*/ 20 h 113"/>
              <a:gd name="T56" fmla="*/ 89 w 160"/>
              <a:gd name="T57" fmla="*/ 20 h 113"/>
              <a:gd name="T58" fmla="*/ 122 w 160"/>
              <a:gd name="T59" fmla="*/ 36 h 113"/>
              <a:gd name="T60" fmla="*/ 110 w 160"/>
              <a:gd name="T61" fmla="*/ 49 h 113"/>
              <a:gd name="T62" fmla="*/ 113 w 160"/>
              <a:gd name="T63" fmla="*/ 53 h 113"/>
              <a:gd name="T64" fmla="*/ 124 w 160"/>
              <a:gd name="T65" fmla="*/ 41 h 113"/>
              <a:gd name="T66" fmla="*/ 125 w 160"/>
              <a:gd name="T67" fmla="*/ 40 h 113"/>
              <a:gd name="T68" fmla="*/ 125 w 160"/>
              <a:gd name="T69" fmla="*/ 41 h 113"/>
              <a:gd name="T70" fmla="*/ 141 w 160"/>
              <a:gd name="T71" fmla="*/ 82 h 113"/>
              <a:gd name="T72" fmla="*/ 125 w 160"/>
              <a:gd name="T73" fmla="*/ 82 h 113"/>
              <a:gd name="T74" fmla="*/ 125 w 160"/>
              <a:gd name="T75" fmla="*/ 88 h 113"/>
              <a:gd name="T76" fmla="*/ 141 w 160"/>
              <a:gd name="T77" fmla="*/ 88 h 113"/>
              <a:gd name="T78" fmla="*/ 141 w 160"/>
              <a:gd name="T79" fmla="*/ 101 h 113"/>
              <a:gd name="T80" fmla="*/ 20 w 160"/>
              <a:gd name="T81" fmla="*/ 101 h 113"/>
              <a:gd name="T82" fmla="*/ 20 w 160"/>
              <a:gd name="T83" fmla="*/ 101 h 113"/>
              <a:gd name="T84" fmla="*/ 102 w 160"/>
              <a:gd name="T85" fmla="*/ 59 h 113"/>
              <a:gd name="T86" fmla="*/ 70 w 160"/>
              <a:gd name="T87" fmla="*/ 74 h 113"/>
              <a:gd name="T88" fmla="*/ 70 w 160"/>
              <a:gd name="T89" fmla="*/ 93 h 113"/>
              <a:gd name="T90" fmla="*/ 89 w 160"/>
              <a:gd name="T91" fmla="*/ 93 h 113"/>
              <a:gd name="T92" fmla="*/ 102 w 160"/>
              <a:gd name="T93" fmla="*/ 59 h 113"/>
              <a:gd name="T94" fmla="*/ 102 w 160"/>
              <a:gd name="T95" fmla="*/ 59 h 113"/>
              <a:gd name="T96" fmla="*/ 102 w 160"/>
              <a:gd name="T97" fmla="*/ 59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13">
                <a:moveTo>
                  <a:pt x="132" y="21"/>
                </a:moveTo>
                <a:cubicBezTo>
                  <a:pt x="118" y="7"/>
                  <a:pt x="99" y="0"/>
                  <a:pt x="79" y="0"/>
                </a:cubicBezTo>
                <a:cubicBezTo>
                  <a:pt x="36" y="0"/>
                  <a:pt x="0" y="39"/>
                  <a:pt x="0" y="87"/>
                </a:cubicBezTo>
                <a:cubicBezTo>
                  <a:pt x="0" y="88"/>
                  <a:pt x="0" y="99"/>
                  <a:pt x="0" y="101"/>
                </a:cubicBezTo>
                <a:cubicBezTo>
                  <a:pt x="0" y="113"/>
                  <a:pt x="0" y="113"/>
                  <a:pt x="0" y="113"/>
                </a:cubicBezTo>
                <a:cubicBezTo>
                  <a:pt x="159" y="113"/>
                  <a:pt x="159" y="113"/>
                  <a:pt x="159" y="113"/>
                </a:cubicBezTo>
                <a:cubicBezTo>
                  <a:pt x="159" y="102"/>
                  <a:pt x="159" y="102"/>
                  <a:pt x="159" y="102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60" y="99"/>
                  <a:pt x="160" y="88"/>
                  <a:pt x="160" y="87"/>
                </a:cubicBezTo>
                <a:cubicBezTo>
                  <a:pt x="160" y="44"/>
                  <a:pt x="132" y="21"/>
                  <a:pt x="132" y="21"/>
                </a:cubicBezTo>
                <a:close/>
                <a:moveTo>
                  <a:pt x="20" y="101"/>
                </a:moveTo>
                <a:cubicBezTo>
                  <a:pt x="19" y="101"/>
                  <a:pt x="20" y="88"/>
                  <a:pt x="19" y="88"/>
                </a:cubicBezTo>
                <a:cubicBezTo>
                  <a:pt x="36" y="88"/>
                  <a:pt x="36" y="88"/>
                  <a:pt x="36" y="88"/>
                </a:cubicBezTo>
                <a:cubicBezTo>
                  <a:pt x="36" y="82"/>
                  <a:pt x="36" y="82"/>
                  <a:pt x="36" y="82"/>
                </a:cubicBezTo>
                <a:cubicBezTo>
                  <a:pt x="20" y="82"/>
                  <a:pt x="20" y="82"/>
                  <a:pt x="20" y="82"/>
                </a:cubicBezTo>
                <a:cubicBezTo>
                  <a:pt x="19" y="82"/>
                  <a:pt x="19" y="82"/>
                  <a:pt x="19" y="82"/>
                </a:cubicBezTo>
                <a:cubicBezTo>
                  <a:pt x="20" y="68"/>
                  <a:pt x="26" y="53"/>
                  <a:pt x="35" y="41"/>
                </a:cubicBezTo>
                <a:cubicBezTo>
                  <a:pt x="35" y="40"/>
                  <a:pt x="35" y="40"/>
                  <a:pt x="35" y="40"/>
                </a:cubicBezTo>
                <a:cubicBezTo>
                  <a:pt x="36" y="41"/>
                  <a:pt x="36" y="41"/>
                  <a:pt x="36" y="41"/>
                </a:cubicBezTo>
                <a:cubicBezTo>
                  <a:pt x="47" y="53"/>
                  <a:pt x="47" y="53"/>
                  <a:pt x="47" y="53"/>
                </a:cubicBezTo>
                <a:cubicBezTo>
                  <a:pt x="50" y="49"/>
                  <a:pt x="50" y="49"/>
                  <a:pt x="50" y="49"/>
                </a:cubicBezTo>
                <a:cubicBezTo>
                  <a:pt x="39" y="36"/>
                  <a:pt x="39" y="36"/>
                  <a:pt x="39" y="36"/>
                </a:cubicBezTo>
                <a:cubicBezTo>
                  <a:pt x="49" y="26"/>
                  <a:pt x="63" y="20"/>
                  <a:pt x="77" y="20"/>
                </a:cubicBezTo>
                <a:cubicBezTo>
                  <a:pt x="78" y="20"/>
                  <a:pt x="78" y="20"/>
                  <a:pt x="78" y="20"/>
                </a:cubicBezTo>
                <a:cubicBezTo>
                  <a:pt x="78" y="20"/>
                  <a:pt x="78" y="20"/>
                  <a:pt x="78" y="20"/>
                </a:cubicBezTo>
                <a:cubicBezTo>
                  <a:pt x="78" y="38"/>
                  <a:pt x="78" y="38"/>
                  <a:pt x="78" y="38"/>
                </a:cubicBezTo>
                <a:cubicBezTo>
                  <a:pt x="83" y="38"/>
                  <a:pt x="83" y="38"/>
                  <a:pt x="83" y="38"/>
                </a:cubicBezTo>
                <a:cubicBezTo>
                  <a:pt x="83" y="20"/>
                  <a:pt x="83" y="20"/>
                  <a:pt x="83" y="20"/>
                </a:cubicBezTo>
                <a:cubicBezTo>
                  <a:pt x="84" y="20"/>
                  <a:pt x="86" y="20"/>
                  <a:pt x="89" y="20"/>
                </a:cubicBezTo>
                <a:cubicBezTo>
                  <a:pt x="102" y="22"/>
                  <a:pt x="112" y="27"/>
                  <a:pt x="122" y="36"/>
                </a:cubicBezTo>
                <a:cubicBezTo>
                  <a:pt x="110" y="49"/>
                  <a:pt x="110" y="49"/>
                  <a:pt x="110" y="49"/>
                </a:cubicBezTo>
                <a:cubicBezTo>
                  <a:pt x="113" y="53"/>
                  <a:pt x="113" y="53"/>
                  <a:pt x="113" y="53"/>
                </a:cubicBezTo>
                <a:cubicBezTo>
                  <a:pt x="124" y="41"/>
                  <a:pt x="124" y="41"/>
                  <a:pt x="124" y="41"/>
                </a:cubicBezTo>
                <a:cubicBezTo>
                  <a:pt x="125" y="40"/>
                  <a:pt x="125" y="40"/>
                  <a:pt x="125" y="40"/>
                </a:cubicBezTo>
                <a:cubicBezTo>
                  <a:pt x="125" y="41"/>
                  <a:pt x="125" y="41"/>
                  <a:pt x="125" y="41"/>
                </a:cubicBezTo>
                <a:cubicBezTo>
                  <a:pt x="136" y="53"/>
                  <a:pt x="140" y="67"/>
                  <a:pt x="141" y="82"/>
                </a:cubicBezTo>
                <a:cubicBezTo>
                  <a:pt x="125" y="82"/>
                  <a:pt x="125" y="82"/>
                  <a:pt x="125" y="82"/>
                </a:cubicBezTo>
                <a:cubicBezTo>
                  <a:pt x="125" y="88"/>
                  <a:pt x="125" y="88"/>
                  <a:pt x="125" y="88"/>
                </a:cubicBezTo>
                <a:cubicBezTo>
                  <a:pt x="141" y="88"/>
                  <a:pt x="141" y="88"/>
                  <a:pt x="141" y="88"/>
                </a:cubicBezTo>
                <a:cubicBezTo>
                  <a:pt x="141" y="101"/>
                  <a:pt x="141" y="101"/>
                  <a:pt x="141" y="101"/>
                </a:cubicBezTo>
                <a:cubicBezTo>
                  <a:pt x="20" y="101"/>
                  <a:pt x="20" y="101"/>
                  <a:pt x="20" y="101"/>
                </a:cubicBezTo>
                <a:cubicBezTo>
                  <a:pt x="20" y="101"/>
                  <a:pt x="20" y="101"/>
                  <a:pt x="20" y="101"/>
                </a:cubicBezTo>
                <a:close/>
                <a:moveTo>
                  <a:pt x="102" y="59"/>
                </a:moveTo>
                <a:cubicBezTo>
                  <a:pt x="102" y="59"/>
                  <a:pt x="75" y="68"/>
                  <a:pt x="70" y="74"/>
                </a:cubicBezTo>
                <a:cubicBezTo>
                  <a:pt x="65" y="79"/>
                  <a:pt x="65" y="88"/>
                  <a:pt x="70" y="93"/>
                </a:cubicBezTo>
                <a:cubicBezTo>
                  <a:pt x="75" y="98"/>
                  <a:pt x="83" y="98"/>
                  <a:pt x="89" y="93"/>
                </a:cubicBezTo>
                <a:cubicBezTo>
                  <a:pt x="93" y="88"/>
                  <a:pt x="102" y="59"/>
                  <a:pt x="102" y="59"/>
                </a:cubicBezTo>
                <a:close/>
                <a:moveTo>
                  <a:pt x="102" y="59"/>
                </a:moveTo>
                <a:cubicBezTo>
                  <a:pt x="102" y="59"/>
                  <a:pt x="102" y="59"/>
                  <a:pt x="102" y="5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5597C1BE-5F25-42A3-2557-3B59CA0CE4DD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3592513"/>
            <a:ext cx="254000" cy="222250"/>
          </a:xfrm>
          <a:custGeom>
            <a:avLst/>
            <a:gdLst>
              <a:gd name="T0" fmla="*/ 87 w 160"/>
              <a:gd name="T1" fmla="*/ 86 h 140"/>
              <a:gd name="T2" fmla="*/ 87 w 160"/>
              <a:gd name="T3" fmla="*/ 83 h 140"/>
              <a:gd name="T4" fmla="*/ 80 w 160"/>
              <a:gd name="T5" fmla="*/ 75 h 140"/>
              <a:gd name="T6" fmla="*/ 72 w 160"/>
              <a:gd name="T7" fmla="*/ 83 h 140"/>
              <a:gd name="T8" fmla="*/ 72 w 160"/>
              <a:gd name="T9" fmla="*/ 86 h 140"/>
              <a:gd name="T10" fmla="*/ 80 w 160"/>
              <a:gd name="T11" fmla="*/ 95 h 140"/>
              <a:gd name="T12" fmla="*/ 87 w 160"/>
              <a:gd name="T13" fmla="*/ 86 h 140"/>
              <a:gd name="T14" fmla="*/ 93 w 160"/>
              <a:gd name="T15" fmla="*/ 92 h 140"/>
              <a:gd name="T16" fmla="*/ 80 w 160"/>
              <a:gd name="T17" fmla="*/ 102 h 140"/>
              <a:gd name="T18" fmla="*/ 67 w 160"/>
              <a:gd name="T19" fmla="*/ 92 h 140"/>
              <a:gd name="T20" fmla="*/ 14 w 160"/>
              <a:gd name="T21" fmla="*/ 92 h 140"/>
              <a:gd name="T22" fmla="*/ 5 w 160"/>
              <a:gd name="T23" fmla="*/ 89 h 140"/>
              <a:gd name="T24" fmla="*/ 5 w 160"/>
              <a:gd name="T25" fmla="*/ 127 h 140"/>
              <a:gd name="T26" fmla="*/ 16 w 160"/>
              <a:gd name="T27" fmla="*/ 140 h 140"/>
              <a:gd name="T28" fmla="*/ 144 w 160"/>
              <a:gd name="T29" fmla="*/ 140 h 140"/>
              <a:gd name="T30" fmla="*/ 157 w 160"/>
              <a:gd name="T31" fmla="*/ 127 h 140"/>
              <a:gd name="T32" fmla="*/ 157 w 160"/>
              <a:gd name="T33" fmla="*/ 89 h 140"/>
              <a:gd name="T34" fmla="*/ 148 w 160"/>
              <a:gd name="T35" fmla="*/ 92 h 140"/>
              <a:gd name="T36" fmla="*/ 93 w 160"/>
              <a:gd name="T37" fmla="*/ 92 h 140"/>
              <a:gd name="T38" fmla="*/ 147 w 160"/>
              <a:gd name="T39" fmla="*/ 22 h 140"/>
              <a:gd name="T40" fmla="*/ 116 w 160"/>
              <a:gd name="T41" fmla="*/ 22 h 140"/>
              <a:gd name="T42" fmla="*/ 94 w 160"/>
              <a:gd name="T43" fmla="*/ 0 h 140"/>
              <a:gd name="T44" fmla="*/ 68 w 160"/>
              <a:gd name="T45" fmla="*/ 0 h 140"/>
              <a:gd name="T46" fmla="*/ 44 w 160"/>
              <a:gd name="T47" fmla="*/ 22 h 140"/>
              <a:gd name="T48" fmla="*/ 14 w 160"/>
              <a:gd name="T49" fmla="*/ 22 h 140"/>
              <a:gd name="T50" fmla="*/ 0 w 160"/>
              <a:gd name="T51" fmla="*/ 36 h 140"/>
              <a:gd name="T52" fmla="*/ 0 w 160"/>
              <a:gd name="T53" fmla="*/ 67 h 140"/>
              <a:gd name="T54" fmla="*/ 14 w 160"/>
              <a:gd name="T55" fmla="*/ 80 h 140"/>
              <a:gd name="T56" fmla="*/ 67 w 160"/>
              <a:gd name="T57" fmla="*/ 80 h 140"/>
              <a:gd name="T58" fmla="*/ 71 w 160"/>
              <a:gd name="T59" fmla="*/ 70 h 140"/>
              <a:gd name="T60" fmla="*/ 74 w 160"/>
              <a:gd name="T61" fmla="*/ 68 h 140"/>
              <a:gd name="T62" fmla="*/ 75 w 160"/>
              <a:gd name="T63" fmla="*/ 67 h 140"/>
              <a:gd name="T64" fmla="*/ 76 w 160"/>
              <a:gd name="T65" fmla="*/ 67 h 140"/>
              <a:gd name="T66" fmla="*/ 78 w 160"/>
              <a:gd name="T67" fmla="*/ 67 h 140"/>
              <a:gd name="T68" fmla="*/ 80 w 160"/>
              <a:gd name="T69" fmla="*/ 67 h 140"/>
              <a:gd name="T70" fmla="*/ 83 w 160"/>
              <a:gd name="T71" fmla="*/ 67 h 140"/>
              <a:gd name="T72" fmla="*/ 84 w 160"/>
              <a:gd name="T73" fmla="*/ 67 h 140"/>
              <a:gd name="T74" fmla="*/ 86 w 160"/>
              <a:gd name="T75" fmla="*/ 67 h 140"/>
              <a:gd name="T76" fmla="*/ 87 w 160"/>
              <a:gd name="T77" fmla="*/ 68 h 140"/>
              <a:gd name="T78" fmla="*/ 88 w 160"/>
              <a:gd name="T79" fmla="*/ 68 h 140"/>
              <a:gd name="T80" fmla="*/ 90 w 160"/>
              <a:gd name="T81" fmla="*/ 70 h 140"/>
              <a:gd name="T82" fmla="*/ 95 w 160"/>
              <a:gd name="T83" fmla="*/ 80 h 140"/>
              <a:gd name="T84" fmla="*/ 148 w 160"/>
              <a:gd name="T85" fmla="*/ 80 h 140"/>
              <a:gd name="T86" fmla="*/ 160 w 160"/>
              <a:gd name="T87" fmla="*/ 67 h 140"/>
              <a:gd name="T88" fmla="*/ 160 w 160"/>
              <a:gd name="T89" fmla="*/ 36 h 140"/>
              <a:gd name="T90" fmla="*/ 147 w 160"/>
              <a:gd name="T91" fmla="*/ 22 h 140"/>
              <a:gd name="T92" fmla="*/ 56 w 160"/>
              <a:gd name="T93" fmla="*/ 22 h 140"/>
              <a:gd name="T94" fmla="*/ 68 w 160"/>
              <a:gd name="T95" fmla="*/ 13 h 140"/>
              <a:gd name="T96" fmla="*/ 94 w 160"/>
              <a:gd name="T97" fmla="*/ 13 h 140"/>
              <a:gd name="T98" fmla="*/ 104 w 160"/>
              <a:gd name="T99" fmla="*/ 22 h 140"/>
              <a:gd name="T100" fmla="*/ 56 w 160"/>
              <a:gd name="T101" fmla="*/ 22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40">
                <a:moveTo>
                  <a:pt x="87" y="86"/>
                </a:moveTo>
                <a:cubicBezTo>
                  <a:pt x="87" y="83"/>
                  <a:pt x="87" y="83"/>
                  <a:pt x="87" y="83"/>
                </a:cubicBezTo>
                <a:cubicBezTo>
                  <a:pt x="87" y="78"/>
                  <a:pt x="85" y="75"/>
                  <a:pt x="80" y="75"/>
                </a:cubicBezTo>
                <a:cubicBezTo>
                  <a:pt x="76" y="75"/>
                  <a:pt x="72" y="78"/>
                  <a:pt x="72" y="83"/>
                </a:cubicBezTo>
                <a:cubicBezTo>
                  <a:pt x="72" y="86"/>
                  <a:pt x="72" y="86"/>
                  <a:pt x="72" y="86"/>
                </a:cubicBezTo>
                <a:cubicBezTo>
                  <a:pt x="72" y="92"/>
                  <a:pt x="76" y="95"/>
                  <a:pt x="80" y="95"/>
                </a:cubicBezTo>
                <a:cubicBezTo>
                  <a:pt x="85" y="95"/>
                  <a:pt x="87" y="92"/>
                  <a:pt x="87" y="86"/>
                </a:cubicBezTo>
                <a:close/>
                <a:moveTo>
                  <a:pt x="93" y="92"/>
                </a:moveTo>
                <a:cubicBezTo>
                  <a:pt x="92" y="98"/>
                  <a:pt x="87" y="102"/>
                  <a:pt x="80" y="102"/>
                </a:cubicBezTo>
                <a:cubicBezTo>
                  <a:pt x="75" y="102"/>
                  <a:pt x="69" y="98"/>
                  <a:pt x="67" y="92"/>
                </a:cubicBezTo>
                <a:cubicBezTo>
                  <a:pt x="14" y="92"/>
                  <a:pt x="14" y="92"/>
                  <a:pt x="14" y="92"/>
                </a:cubicBezTo>
                <a:cubicBezTo>
                  <a:pt x="10" y="92"/>
                  <a:pt x="7" y="90"/>
                  <a:pt x="5" y="89"/>
                </a:cubicBezTo>
                <a:cubicBezTo>
                  <a:pt x="5" y="127"/>
                  <a:pt x="5" y="127"/>
                  <a:pt x="5" y="127"/>
                </a:cubicBezTo>
                <a:cubicBezTo>
                  <a:pt x="5" y="134"/>
                  <a:pt x="10" y="140"/>
                  <a:pt x="16" y="140"/>
                </a:cubicBezTo>
                <a:cubicBezTo>
                  <a:pt x="144" y="140"/>
                  <a:pt x="144" y="140"/>
                  <a:pt x="144" y="140"/>
                </a:cubicBezTo>
                <a:cubicBezTo>
                  <a:pt x="152" y="140"/>
                  <a:pt x="157" y="134"/>
                  <a:pt x="157" y="127"/>
                </a:cubicBezTo>
                <a:cubicBezTo>
                  <a:pt x="157" y="89"/>
                  <a:pt x="157" y="89"/>
                  <a:pt x="157" y="89"/>
                </a:cubicBezTo>
                <a:cubicBezTo>
                  <a:pt x="154" y="90"/>
                  <a:pt x="150" y="92"/>
                  <a:pt x="148" y="92"/>
                </a:cubicBezTo>
                <a:lnTo>
                  <a:pt x="93" y="92"/>
                </a:lnTo>
                <a:close/>
                <a:moveTo>
                  <a:pt x="147" y="22"/>
                </a:moveTo>
                <a:cubicBezTo>
                  <a:pt x="116" y="22"/>
                  <a:pt x="116" y="22"/>
                  <a:pt x="116" y="22"/>
                </a:cubicBezTo>
                <a:cubicBezTo>
                  <a:pt x="115" y="10"/>
                  <a:pt x="106" y="0"/>
                  <a:pt x="94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56" y="0"/>
                  <a:pt x="47" y="10"/>
                  <a:pt x="44" y="22"/>
                </a:cubicBezTo>
                <a:cubicBezTo>
                  <a:pt x="14" y="22"/>
                  <a:pt x="14" y="22"/>
                  <a:pt x="14" y="22"/>
                </a:cubicBezTo>
                <a:cubicBezTo>
                  <a:pt x="7" y="22"/>
                  <a:pt x="0" y="29"/>
                  <a:pt x="0" y="36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74"/>
                  <a:pt x="7" y="80"/>
                  <a:pt x="14" y="80"/>
                </a:cubicBezTo>
                <a:cubicBezTo>
                  <a:pt x="67" y="80"/>
                  <a:pt x="67" y="80"/>
                  <a:pt x="67" y="80"/>
                </a:cubicBezTo>
                <a:cubicBezTo>
                  <a:pt x="67" y="77"/>
                  <a:pt x="68" y="73"/>
                  <a:pt x="71" y="70"/>
                </a:cubicBezTo>
                <a:cubicBezTo>
                  <a:pt x="72" y="70"/>
                  <a:pt x="72" y="70"/>
                  <a:pt x="74" y="68"/>
                </a:cubicBezTo>
                <a:cubicBezTo>
                  <a:pt x="75" y="68"/>
                  <a:pt x="75" y="67"/>
                  <a:pt x="75" y="67"/>
                </a:cubicBezTo>
                <a:cubicBezTo>
                  <a:pt x="76" y="67"/>
                  <a:pt x="76" y="67"/>
                  <a:pt x="76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9" y="67"/>
                  <a:pt x="80" y="67"/>
                  <a:pt x="80" y="67"/>
                </a:cubicBezTo>
                <a:cubicBezTo>
                  <a:pt x="82" y="67"/>
                  <a:pt x="83" y="67"/>
                  <a:pt x="83" y="67"/>
                </a:cubicBezTo>
                <a:cubicBezTo>
                  <a:pt x="84" y="67"/>
                  <a:pt x="84" y="67"/>
                  <a:pt x="84" y="67"/>
                </a:cubicBezTo>
                <a:cubicBezTo>
                  <a:pt x="86" y="67"/>
                  <a:pt x="86" y="67"/>
                  <a:pt x="86" y="67"/>
                </a:cubicBezTo>
                <a:cubicBezTo>
                  <a:pt x="87" y="67"/>
                  <a:pt x="87" y="68"/>
                  <a:pt x="87" y="68"/>
                </a:cubicBezTo>
                <a:cubicBezTo>
                  <a:pt x="88" y="68"/>
                  <a:pt x="88" y="68"/>
                  <a:pt x="88" y="68"/>
                </a:cubicBezTo>
                <a:cubicBezTo>
                  <a:pt x="88" y="70"/>
                  <a:pt x="90" y="70"/>
                  <a:pt x="90" y="70"/>
                </a:cubicBezTo>
                <a:cubicBezTo>
                  <a:pt x="92" y="73"/>
                  <a:pt x="95" y="77"/>
                  <a:pt x="95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55" y="80"/>
                  <a:pt x="160" y="74"/>
                  <a:pt x="160" y="67"/>
                </a:cubicBezTo>
                <a:cubicBezTo>
                  <a:pt x="160" y="36"/>
                  <a:pt x="160" y="36"/>
                  <a:pt x="160" y="36"/>
                </a:cubicBezTo>
                <a:cubicBezTo>
                  <a:pt x="160" y="29"/>
                  <a:pt x="155" y="22"/>
                  <a:pt x="147" y="22"/>
                </a:cubicBezTo>
                <a:close/>
                <a:moveTo>
                  <a:pt x="56" y="22"/>
                </a:moveTo>
                <a:cubicBezTo>
                  <a:pt x="59" y="17"/>
                  <a:pt x="63" y="13"/>
                  <a:pt x="68" y="13"/>
                </a:cubicBezTo>
                <a:cubicBezTo>
                  <a:pt x="94" y="13"/>
                  <a:pt x="94" y="13"/>
                  <a:pt x="94" y="13"/>
                </a:cubicBezTo>
                <a:cubicBezTo>
                  <a:pt x="99" y="13"/>
                  <a:pt x="103" y="17"/>
                  <a:pt x="104" y="22"/>
                </a:cubicBezTo>
                <a:lnTo>
                  <a:pt x="56" y="2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19EA13B2-A76A-66E9-68C1-AE49D054513A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2001838"/>
            <a:ext cx="254000" cy="93663"/>
          </a:xfrm>
          <a:custGeom>
            <a:avLst/>
            <a:gdLst>
              <a:gd name="T0" fmla="*/ 156 w 160"/>
              <a:gd name="T1" fmla="*/ 25 h 59"/>
              <a:gd name="T2" fmla="*/ 144 w 160"/>
              <a:gd name="T3" fmla="*/ 25 h 59"/>
              <a:gd name="T4" fmla="*/ 117 w 160"/>
              <a:gd name="T5" fmla="*/ 0 h 59"/>
              <a:gd name="T6" fmla="*/ 90 w 160"/>
              <a:gd name="T7" fmla="*/ 22 h 59"/>
              <a:gd name="T8" fmla="*/ 82 w 160"/>
              <a:gd name="T9" fmla="*/ 18 h 59"/>
              <a:gd name="T10" fmla="*/ 78 w 160"/>
              <a:gd name="T11" fmla="*/ 18 h 59"/>
              <a:gd name="T12" fmla="*/ 71 w 160"/>
              <a:gd name="T13" fmla="*/ 22 h 59"/>
              <a:gd name="T14" fmla="*/ 44 w 160"/>
              <a:gd name="T15" fmla="*/ 0 h 59"/>
              <a:gd name="T16" fmla="*/ 17 w 160"/>
              <a:gd name="T17" fmla="*/ 25 h 59"/>
              <a:gd name="T18" fmla="*/ 4 w 160"/>
              <a:gd name="T19" fmla="*/ 25 h 59"/>
              <a:gd name="T20" fmla="*/ 0 w 160"/>
              <a:gd name="T21" fmla="*/ 29 h 59"/>
              <a:gd name="T22" fmla="*/ 4 w 160"/>
              <a:gd name="T23" fmla="*/ 34 h 59"/>
              <a:gd name="T24" fmla="*/ 17 w 160"/>
              <a:gd name="T25" fmla="*/ 34 h 59"/>
              <a:gd name="T26" fmla="*/ 44 w 160"/>
              <a:gd name="T27" fmla="*/ 59 h 59"/>
              <a:gd name="T28" fmla="*/ 71 w 160"/>
              <a:gd name="T29" fmla="*/ 32 h 59"/>
              <a:gd name="T30" fmla="*/ 80 w 160"/>
              <a:gd name="T31" fmla="*/ 27 h 59"/>
              <a:gd name="T32" fmla="*/ 89 w 160"/>
              <a:gd name="T33" fmla="*/ 32 h 59"/>
              <a:gd name="T34" fmla="*/ 117 w 160"/>
              <a:gd name="T35" fmla="*/ 59 h 59"/>
              <a:gd name="T36" fmla="*/ 144 w 160"/>
              <a:gd name="T37" fmla="*/ 34 h 59"/>
              <a:gd name="T38" fmla="*/ 156 w 160"/>
              <a:gd name="T39" fmla="*/ 34 h 59"/>
              <a:gd name="T40" fmla="*/ 160 w 160"/>
              <a:gd name="T41" fmla="*/ 29 h 59"/>
              <a:gd name="T42" fmla="*/ 156 w 160"/>
              <a:gd name="T43" fmla="*/ 25 h 59"/>
              <a:gd name="T44" fmla="*/ 44 w 160"/>
              <a:gd name="T45" fmla="*/ 51 h 59"/>
              <a:gd name="T46" fmla="*/ 24 w 160"/>
              <a:gd name="T47" fmla="*/ 29 h 59"/>
              <a:gd name="T48" fmla="*/ 44 w 160"/>
              <a:gd name="T49" fmla="*/ 9 h 59"/>
              <a:gd name="T50" fmla="*/ 63 w 160"/>
              <a:gd name="T51" fmla="*/ 29 h 59"/>
              <a:gd name="T52" fmla="*/ 44 w 160"/>
              <a:gd name="T53" fmla="*/ 51 h 59"/>
              <a:gd name="T54" fmla="*/ 117 w 160"/>
              <a:gd name="T55" fmla="*/ 51 h 59"/>
              <a:gd name="T56" fmla="*/ 97 w 160"/>
              <a:gd name="T57" fmla="*/ 29 h 59"/>
              <a:gd name="T58" fmla="*/ 117 w 160"/>
              <a:gd name="T59" fmla="*/ 9 h 59"/>
              <a:gd name="T60" fmla="*/ 136 w 160"/>
              <a:gd name="T61" fmla="*/ 29 h 59"/>
              <a:gd name="T62" fmla="*/ 117 w 160"/>
              <a:gd name="T63" fmla="*/ 51 h 59"/>
              <a:gd name="T64" fmla="*/ 117 w 160"/>
              <a:gd name="T65" fmla="*/ 51 h 59"/>
              <a:gd name="T66" fmla="*/ 117 w 160"/>
              <a:gd name="T67" fmla="*/ 51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59">
                <a:moveTo>
                  <a:pt x="156" y="25"/>
                </a:moveTo>
                <a:cubicBezTo>
                  <a:pt x="144" y="25"/>
                  <a:pt x="144" y="25"/>
                  <a:pt x="144" y="25"/>
                </a:cubicBezTo>
                <a:cubicBezTo>
                  <a:pt x="142" y="11"/>
                  <a:pt x="130" y="0"/>
                  <a:pt x="117" y="0"/>
                </a:cubicBezTo>
                <a:cubicBezTo>
                  <a:pt x="103" y="0"/>
                  <a:pt x="93" y="10"/>
                  <a:pt x="90" y="22"/>
                </a:cubicBezTo>
                <a:cubicBezTo>
                  <a:pt x="82" y="18"/>
                  <a:pt x="82" y="18"/>
                  <a:pt x="82" y="18"/>
                </a:cubicBezTo>
                <a:cubicBezTo>
                  <a:pt x="81" y="17"/>
                  <a:pt x="79" y="17"/>
                  <a:pt x="78" y="18"/>
                </a:cubicBezTo>
                <a:cubicBezTo>
                  <a:pt x="71" y="22"/>
                  <a:pt x="71" y="22"/>
                  <a:pt x="71" y="22"/>
                </a:cubicBezTo>
                <a:cubicBezTo>
                  <a:pt x="68" y="10"/>
                  <a:pt x="57" y="0"/>
                  <a:pt x="44" y="0"/>
                </a:cubicBezTo>
                <a:cubicBezTo>
                  <a:pt x="30" y="0"/>
                  <a:pt x="19" y="11"/>
                  <a:pt x="17" y="25"/>
                </a:cubicBezTo>
                <a:cubicBezTo>
                  <a:pt x="4" y="25"/>
                  <a:pt x="4" y="25"/>
                  <a:pt x="4" y="25"/>
                </a:cubicBezTo>
                <a:cubicBezTo>
                  <a:pt x="2" y="25"/>
                  <a:pt x="0" y="27"/>
                  <a:pt x="0" y="29"/>
                </a:cubicBezTo>
                <a:cubicBezTo>
                  <a:pt x="0" y="32"/>
                  <a:pt x="2" y="34"/>
                  <a:pt x="4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9" y="48"/>
                  <a:pt x="30" y="59"/>
                  <a:pt x="44" y="59"/>
                </a:cubicBezTo>
                <a:cubicBezTo>
                  <a:pt x="58" y="59"/>
                  <a:pt x="70" y="47"/>
                  <a:pt x="71" y="32"/>
                </a:cubicBezTo>
                <a:cubicBezTo>
                  <a:pt x="80" y="27"/>
                  <a:pt x="80" y="27"/>
                  <a:pt x="80" y="27"/>
                </a:cubicBezTo>
                <a:cubicBezTo>
                  <a:pt x="89" y="32"/>
                  <a:pt x="89" y="32"/>
                  <a:pt x="89" y="32"/>
                </a:cubicBezTo>
                <a:cubicBezTo>
                  <a:pt x="90" y="47"/>
                  <a:pt x="102" y="59"/>
                  <a:pt x="117" y="59"/>
                </a:cubicBezTo>
                <a:cubicBezTo>
                  <a:pt x="130" y="59"/>
                  <a:pt x="142" y="48"/>
                  <a:pt x="144" y="34"/>
                </a:cubicBezTo>
                <a:cubicBezTo>
                  <a:pt x="156" y="34"/>
                  <a:pt x="156" y="34"/>
                  <a:pt x="156" y="34"/>
                </a:cubicBezTo>
                <a:cubicBezTo>
                  <a:pt x="158" y="34"/>
                  <a:pt x="160" y="32"/>
                  <a:pt x="160" y="29"/>
                </a:cubicBezTo>
                <a:cubicBezTo>
                  <a:pt x="160" y="27"/>
                  <a:pt x="158" y="25"/>
                  <a:pt x="156" y="25"/>
                </a:cubicBezTo>
                <a:close/>
                <a:moveTo>
                  <a:pt x="44" y="51"/>
                </a:moveTo>
                <a:cubicBezTo>
                  <a:pt x="33" y="51"/>
                  <a:pt x="24" y="41"/>
                  <a:pt x="24" y="29"/>
                </a:cubicBezTo>
                <a:cubicBezTo>
                  <a:pt x="24" y="18"/>
                  <a:pt x="33" y="9"/>
                  <a:pt x="44" y="9"/>
                </a:cubicBezTo>
                <a:cubicBezTo>
                  <a:pt x="55" y="9"/>
                  <a:pt x="63" y="18"/>
                  <a:pt x="63" y="29"/>
                </a:cubicBezTo>
                <a:cubicBezTo>
                  <a:pt x="63" y="41"/>
                  <a:pt x="55" y="51"/>
                  <a:pt x="44" y="51"/>
                </a:cubicBezTo>
                <a:close/>
                <a:moveTo>
                  <a:pt x="117" y="51"/>
                </a:moveTo>
                <a:cubicBezTo>
                  <a:pt x="106" y="51"/>
                  <a:pt x="97" y="41"/>
                  <a:pt x="97" y="29"/>
                </a:cubicBezTo>
                <a:cubicBezTo>
                  <a:pt x="97" y="18"/>
                  <a:pt x="106" y="9"/>
                  <a:pt x="117" y="9"/>
                </a:cubicBezTo>
                <a:cubicBezTo>
                  <a:pt x="127" y="9"/>
                  <a:pt x="136" y="18"/>
                  <a:pt x="136" y="29"/>
                </a:cubicBezTo>
                <a:cubicBezTo>
                  <a:pt x="136" y="41"/>
                  <a:pt x="127" y="51"/>
                  <a:pt x="117" y="51"/>
                </a:cubicBezTo>
                <a:close/>
                <a:moveTo>
                  <a:pt x="117" y="51"/>
                </a:moveTo>
                <a:cubicBezTo>
                  <a:pt x="117" y="51"/>
                  <a:pt x="117" y="51"/>
                  <a:pt x="117" y="5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88C63F92-07F4-5730-39A4-B6FB355E6318}"/>
              </a:ext>
            </a:extLst>
          </p:cNvPr>
          <p:cNvSpPr>
            <a:spLocks noEditPoints="1"/>
          </p:cNvSpPr>
          <p:nvPr/>
        </p:nvSpPr>
        <p:spPr bwMode="auto">
          <a:xfrm>
            <a:off x="2424113" y="5780088"/>
            <a:ext cx="187325" cy="254000"/>
          </a:xfrm>
          <a:custGeom>
            <a:avLst/>
            <a:gdLst>
              <a:gd name="T0" fmla="*/ 58 w 118"/>
              <a:gd name="T1" fmla="*/ 0 h 160"/>
              <a:gd name="T2" fmla="*/ 0 w 118"/>
              <a:gd name="T3" fmla="*/ 142 h 160"/>
              <a:gd name="T4" fmla="*/ 31 w 118"/>
              <a:gd name="T5" fmla="*/ 142 h 160"/>
              <a:gd name="T6" fmla="*/ 37 w 118"/>
              <a:gd name="T7" fmla="*/ 131 h 160"/>
              <a:gd name="T8" fmla="*/ 44 w 118"/>
              <a:gd name="T9" fmla="*/ 135 h 160"/>
              <a:gd name="T10" fmla="*/ 59 w 118"/>
              <a:gd name="T11" fmla="*/ 160 h 160"/>
              <a:gd name="T12" fmla="*/ 74 w 118"/>
              <a:gd name="T13" fmla="*/ 142 h 160"/>
              <a:gd name="T14" fmla="*/ 81 w 118"/>
              <a:gd name="T15" fmla="*/ 131 h 160"/>
              <a:gd name="T16" fmla="*/ 87 w 118"/>
              <a:gd name="T17" fmla="*/ 142 h 160"/>
              <a:gd name="T18" fmla="*/ 118 w 118"/>
              <a:gd name="T19" fmla="*/ 142 h 160"/>
              <a:gd name="T20" fmla="*/ 62 w 118"/>
              <a:gd name="T21" fmla="*/ 0 h 160"/>
              <a:gd name="T22" fmla="*/ 103 w 118"/>
              <a:gd name="T23" fmla="*/ 151 h 160"/>
              <a:gd name="T24" fmla="*/ 95 w 118"/>
              <a:gd name="T25" fmla="*/ 135 h 160"/>
              <a:gd name="T26" fmla="*/ 66 w 118"/>
              <a:gd name="T27" fmla="*/ 135 h 160"/>
              <a:gd name="T28" fmla="*/ 61 w 118"/>
              <a:gd name="T29" fmla="*/ 151 h 160"/>
              <a:gd name="T30" fmla="*/ 54 w 118"/>
              <a:gd name="T31" fmla="*/ 142 h 160"/>
              <a:gd name="T32" fmla="*/ 39 w 118"/>
              <a:gd name="T33" fmla="*/ 120 h 160"/>
              <a:gd name="T34" fmla="*/ 21 w 118"/>
              <a:gd name="T35" fmla="*/ 135 h 160"/>
              <a:gd name="T36" fmla="*/ 17 w 118"/>
              <a:gd name="T37" fmla="*/ 151 h 160"/>
              <a:gd name="T38" fmla="*/ 10 w 118"/>
              <a:gd name="T39" fmla="*/ 59 h 160"/>
              <a:gd name="T40" fmla="*/ 62 w 118"/>
              <a:gd name="T41" fmla="*/ 10 h 160"/>
              <a:gd name="T42" fmla="*/ 110 w 118"/>
              <a:gd name="T43" fmla="*/ 142 h 160"/>
              <a:gd name="T44" fmla="*/ 60 w 118"/>
              <a:gd name="T45" fmla="*/ 20 h 160"/>
              <a:gd name="T46" fmla="*/ 60 w 118"/>
              <a:gd name="T47" fmla="*/ 15 h 160"/>
              <a:gd name="T48" fmla="*/ 56 w 118"/>
              <a:gd name="T49" fmla="*/ 16 h 160"/>
              <a:gd name="T50" fmla="*/ 69 w 118"/>
              <a:gd name="T51" fmla="*/ 16 h 160"/>
              <a:gd name="T52" fmla="*/ 69 w 118"/>
              <a:gd name="T53" fmla="*/ 21 h 160"/>
              <a:gd name="T54" fmla="*/ 97 w 118"/>
              <a:gd name="T55" fmla="*/ 88 h 160"/>
              <a:gd name="T56" fmla="*/ 101 w 118"/>
              <a:gd name="T57" fmla="*/ 88 h 160"/>
              <a:gd name="T58" fmla="*/ 69 w 118"/>
              <a:gd name="T59" fmla="*/ 16 h 160"/>
              <a:gd name="T60" fmla="*/ 18 w 118"/>
              <a:gd name="T61" fmla="*/ 63 h 160"/>
              <a:gd name="T62" fmla="*/ 45 w 118"/>
              <a:gd name="T63" fmla="*/ 63 h 160"/>
              <a:gd name="T64" fmla="*/ 32 w 118"/>
              <a:gd name="T65" fmla="*/ 74 h 160"/>
              <a:gd name="T66" fmla="*/ 32 w 118"/>
              <a:gd name="T67" fmla="*/ 54 h 160"/>
              <a:gd name="T68" fmla="*/ 32 w 118"/>
              <a:gd name="T69" fmla="*/ 74 h 160"/>
              <a:gd name="T70" fmla="*/ 52 w 118"/>
              <a:gd name="T71" fmla="*/ 63 h 160"/>
              <a:gd name="T72" fmla="*/ 78 w 118"/>
              <a:gd name="T73" fmla="*/ 63 h 160"/>
              <a:gd name="T74" fmla="*/ 66 w 118"/>
              <a:gd name="T75" fmla="*/ 74 h 160"/>
              <a:gd name="T76" fmla="*/ 66 w 118"/>
              <a:gd name="T77" fmla="*/ 54 h 160"/>
              <a:gd name="T78" fmla="*/ 66 w 118"/>
              <a:gd name="T79" fmla="*/ 7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8" h="160">
                <a:moveTo>
                  <a:pt x="62" y="0"/>
                </a:moveTo>
                <a:cubicBezTo>
                  <a:pt x="62" y="0"/>
                  <a:pt x="62" y="0"/>
                  <a:pt x="58" y="0"/>
                </a:cubicBezTo>
                <a:cubicBezTo>
                  <a:pt x="26" y="0"/>
                  <a:pt x="0" y="27"/>
                  <a:pt x="0" y="59"/>
                </a:cubicBezTo>
                <a:cubicBezTo>
                  <a:pt x="0" y="59"/>
                  <a:pt x="0" y="59"/>
                  <a:pt x="0" y="142"/>
                </a:cubicBezTo>
                <a:cubicBezTo>
                  <a:pt x="0" y="151"/>
                  <a:pt x="9" y="160"/>
                  <a:pt x="17" y="160"/>
                </a:cubicBezTo>
                <a:cubicBezTo>
                  <a:pt x="26" y="160"/>
                  <a:pt x="31" y="151"/>
                  <a:pt x="31" y="142"/>
                </a:cubicBezTo>
                <a:cubicBezTo>
                  <a:pt x="31" y="142"/>
                  <a:pt x="31" y="142"/>
                  <a:pt x="31" y="135"/>
                </a:cubicBezTo>
                <a:cubicBezTo>
                  <a:pt x="31" y="132"/>
                  <a:pt x="35" y="131"/>
                  <a:pt x="37" y="131"/>
                </a:cubicBezTo>
                <a:cubicBezTo>
                  <a:pt x="37" y="131"/>
                  <a:pt x="37" y="131"/>
                  <a:pt x="39" y="131"/>
                </a:cubicBezTo>
                <a:cubicBezTo>
                  <a:pt x="40" y="131"/>
                  <a:pt x="44" y="131"/>
                  <a:pt x="44" y="135"/>
                </a:cubicBezTo>
                <a:cubicBezTo>
                  <a:pt x="44" y="135"/>
                  <a:pt x="44" y="135"/>
                  <a:pt x="44" y="142"/>
                </a:cubicBezTo>
                <a:cubicBezTo>
                  <a:pt x="44" y="151"/>
                  <a:pt x="51" y="160"/>
                  <a:pt x="59" y="160"/>
                </a:cubicBezTo>
                <a:cubicBezTo>
                  <a:pt x="59" y="160"/>
                  <a:pt x="59" y="160"/>
                  <a:pt x="61" y="160"/>
                </a:cubicBezTo>
                <a:cubicBezTo>
                  <a:pt x="69" y="160"/>
                  <a:pt x="74" y="151"/>
                  <a:pt x="74" y="142"/>
                </a:cubicBezTo>
                <a:cubicBezTo>
                  <a:pt x="74" y="142"/>
                  <a:pt x="74" y="142"/>
                  <a:pt x="74" y="135"/>
                </a:cubicBezTo>
                <a:cubicBezTo>
                  <a:pt x="74" y="132"/>
                  <a:pt x="79" y="131"/>
                  <a:pt x="81" y="131"/>
                </a:cubicBezTo>
                <a:cubicBezTo>
                  <a:pt x="85" y="131"/>
                  <a:pt x="87" y="132"/>
                  <a:pt x="87" y="135"/>
                </a:cubicBezTo>
                <a:cubicBezTo>
                  <a:pt x="87" y="135"/>
                  <a:pt x="87" y="135"/>
                  <a:pt x="87" y="142"/>
                </a:cubicBezTo>
                <a:cubicBezTo>
                  <a:pt x="87" y="151"/>
                  <a:pt x="95" y="160"/>
                  <a:pt x="103" y="160"/>
                </a:cubicBezTo>
                <a:cubicBezTo>
                  <a:pt x="111" y="160"/>
                  <a:pt x="118" y="151"/>
                  <a:pt x="118" y="142"/>
                </a:cubicBezTo>
                <a:cubicBezTo>
                  <a:pt x="118" y="142"/>
                  <a:pt x="118" y="142"/>
                  <a:pt x="118" y="59"/>
                </a:cubicBezTo>
                <a:cubicBezTo>
                  <a:pt x="118" y="27"/>
                  <a:pt x="94" y="0"/>
                  <a:pt x="62" y="0"/>
                </a:cubicBezTo>
                <a:close/>
                <a:moveTo>
                  <a:pt x="110" y="142"/>
                </a:moveTo>
                <a:cubicBezTo>
                  <a:pt x="110" y="147"/>
                  <a:pt x="106" y="151"/>
                  <a:pt x="103" y="151"/>
                </a:cubicBezTo>
                <a:cubicBezTo>
                  <a:pt x="99" y="151"/>
                  <a:pt x="95" y="145"/>
                  <a:pt x="95" y="142"/>
                </a:cubicBezTo>
                <a:cubicBezTo>
                  <a:pt x="95" y="142"/>
                  <a:pt x="95" y="142"/>
                  <a:pt x="95" y="135"/>
                </a:cubicBezTo>
                <a:cubicBezTo>
                  <a:pt x="95" y="126"/>
                  <a:pt x="91" y="120"/>
                  <a:pt x="81" y="120"/>
                </a:cubicBezTo>
                <a:cubicBezTo>
                  <a:pt x="72" y="120"/>
                  <a:pt x="66" y="126"/>
                  <a:pt x="66" y="135"/>
                </a:cubicBezTo>
                <a:cubicBezTo>
                  <a:pt x="66" y="135"/>
                  <a:pt x="66" y="135"/>
                  <a:pt x="66" y="142"/>
                </a:cubicBezTo>
                <a:cubicBezTo>
                  <a:pt x="66" y="147"/>
                  <a:pt x="63" y="151"/>
                  <a:pt x="61" y="151"/>
                </a:cubicBezTo>
                <a:cubicBezTo>
                  <a:pt x="61" y="151"/>
                  <a:pt x="61" y="151"/>
                  <a:pt x="59" y="151"/>
                </a:cubicBezTo>
                <a:cubicBezTo>
                  <a:pt x="57" y="151"/>
                  <a:pt x="54" y="147"/>
                  <a:pt x="54" y="142"/>
                </a:cubicBezTo>
                <a:cubicBezTo>
                  <a:pt x="54" y="142"/>
                  <a:pt x="54" y="142"/>
                  <a:pt x="54" y="135"/>
                </a:cubicBezTo>
                <a:cubicBezTo>
                  <a:pt x="54" y="126"/>
                  <a:pt x="48" y="120"/>
                  <a:pt x="39" y="120"/>
                </a:cubicBezTo>
                <a:cubicBezTo>
                  <a:pt x="39" y="120"/>
                  <a:pt x="39" y="120"/>
                  <a:pt x="37" y="120"/>
                </a:cubicBezTo>
                <a:cubicBezTo>
                  <a:pt x="31" y="120"/>
                  <a:pt x="21" y="126"/>
                  <a:pt x="21" y="135"/>
                </a:cubicBezTo>
                <a:cubicBezTo>
                  <a:pt x="21" y="135"/>
                  <a:pt x="21" y="135"/>
                  <a:pt x="21" y="142"/>
                </a:cubicBezTo>
                <a:cubicBezTo>
                  <a:pt x="21" y="145"/>
                  <a:pt x="20" y="151"/>
                  <a:pt x="17" y="151"/>
                </a:cubicBezTo>
                <a:cubicBezTo>
                  <a:pt x="14" y="151"/>
                  <a:pt x="10" y="145"/>
                  <a:pt x="10" y="142"/>
                </a:cubicBezTo>
                <a:cubicBezTo>
                  <a:pt x="10" y="142"/>
                  <a:pt x="10" y="142"/>
                  <a:pt x="10" y="59"/>
                </a:cubicBezTo>
                <a:cubicBezTo>
                  <a:pt x="10" y="32"/>
                  <a:pt x="32" y="10"/>
                  <a:pt x="58" y="10"/>
                </a:cubicBezTo>
                <a:cubicBezTo>
                  <a:pt x="58" y="10"/>
                  <a:pt x="58" y="10"/>
                  <a:pt x="62" y="10"/>
                </a:cubicBezTo>
                <a:cubicBezTo>
                  <a:pt x="88" y="10"/>
                  <a:pt x="110" y="31"/>
                  <a:pt x="110" y="59"/>
                </a:cubicBezTo>
                <a:cubicBezTo>
                  <a:pt x="110" y="59"/>
                  <a:pt x="110" y="59"/>
                  <a:pt x="110" y="142"/>
                </a:cubicBezTo>
                <a:close/>
                <a:moveTo>
                  <a:pt x="59" y="20"/>
                </a:moveTo>
                <a:cubicBezTo>
                  <a:pt x="60" y="20"/>
                  <a:pt x="60" y="20"/>
                  <a:pt x="60" y="20"/>
                </a:cubicBezTo>
                <a:cubicBezTo>
                  <a:pt x="62" y="20"/>
                  <a:pt x="63" y="18"/>
                  <a:pt x="63" y="18"/>
                </a:cubicBezTo>
                <a:cubicBezTo>
                  <a:pt x="63" y="16"/>
                  <a:pt x="62" y="15"/>
                  <a:pt x="60" y="15"/>
                </a:cubicBezTo>
                <a:cubicBezTo>
                  <a:pt x="59" y="15"/>
                  <a:pt x="59" y="15"/>
                  <a:pt x="59" y="15"/>
                </a:cubicBezTo>
                <a:cubicBezTo>
                  <a:pt x="58" y="15"/>
                  <a:pt x="56" y="16"/>
                  <a:pt x="56" y="16"/>
                </a:cubicBezTo>
                <a:cubicBezTo>
                  <a:pt x="56" y="18"/>
                  <a:pt x="58" y="20"/>
                  <a:pt x="59" y="20"/>
                </a:cubicBezTo>
                <a:close/>
                <a:moveTo>
                  <a:pt x="69" y="16"/>
                </a:moveTo>
                <a:cubicBezTo>
                  <a:pt x="69" y="16"/>
                  <a:pt x="68" y="16"/>
                  <a:pt x="67" y="18"/>
                </a:cubicBezTo>
                <a:cubicBezTo>
                  <a:pt x="67" y="19"/>
                  <a:pt x="68" y="21"/>
                  <a:pt x="69" y="21"/>
                </a:cubicBezTo>
                <a:cubicBezTo>
                  <a:pt x="86" y="25"/>
                  <a:pt x="97" y="41"/>
                  <a:pt x="97" y="59"/>
                </a:cubicBezTo>
                <a:cubicBezTo>
                  <a:pt x="97" y="59"/>
                  <a:pt x="97" y="59"/>
                  <a:pt x="97" y="88"/>
                </a:cubicBezTo>
                <a:cubicBezTo>
                  <a:pt x="97" y="89"/>
                  <a:pt x="98" y="90"/>
                  <a:pt x="100" y="90"/>
                </a:cubicBezTo>
                <a:cubicBezTo>
                  <a:pt x="101" y="90"/>
                  <a:pt x="101" y="89"/>
                  <a:pt x="101" y="88"/>
                </a:cubicBezTo>
                <a:cubicBezTo>
                  <a:pt x="101" y="88"/>
                  <a:pt x="101" y="88"/>
                  <a:pt x="101" y="59"/>
                </a:cubicBezTo>
                <a:cubicBezTo>
                  <a:pt x="101" y="38"/>
                  <a:pt x="89" y="21"/>
                  <a:pt x="69" y="16"/>
                </a:cubicBezTo>
                <a:close/>
                <a:moveTo>
                  <a:pt x="32" y="50"/>
                </a:moveTo>
                <a:cubicBezTo>
                  <a:pt x="24" y="50"/>
                  <a:pt x="18" y="56"/>
                  <a:pt x="18" y="63"/>
                </a:cubicBezTo>
                <a:cubicBezTo>
                  <a:pt x="18" y="72"/>
                  <a:pt x="24" y="78"/>
                  <a:pt x="32" y="78"/>
                </a:cubicBezTo>
                <a:cubicBezTo>
                  <a:pt x="38" y="78"/>
                  <a:pt x="45" y="72"/>
                  <a:pt x="45" y="63"/>
                </a:cubicBezTo>
                <a:cubicBezTo>
                  <a:pt x="45" y="56"/>
                  <a:pt x="38" y="50"/>
                  <a:pt x="32" y="50"/>
                </a:cubicBezTo>
                <a:close/>
                <a:moveTo>
                  <a:pt x="32" y="74"/>
                </a:moveTo>
                <a:cubicBezTo>
                  <a:pt x="26" y="74"/>
                  <a:pt x="22" y="69"/>
                  <a:pt x="22" y="63"/>
                </a:cubicBezTo>
                <a:cubicBezTo>
                  <a:pt x="22" y="59"/>
                  <a:pt x="26" y="54"/>
                  <a:pt x="32" y="54"/>
                </a:cubicBezTo>
                <a:cubicBezTo>
                  <a:pt x="36" y="54"/>
                  <a:pt x="40" y="59"/>
                  <a:pt x="40" y="63"/>
                </a:cubicBezTo>
                <a:cubicBezTo>
                  <a:pt x="40" y="69"/>
                  <a:pt x="36" y="74"/>
                  <a:pt x="32" y="74"/>
                </a:cubicBezTo>
                <a:close/>
                <a:moveTo>
                  <a:pt x="66" y="50"/>
                </a:moveTo>
                <a:cubicBezTo>
                  <a:pt x="57" y="50"/>
                  <a:pt x="52" y="56"/>
                  <a:pt x="52" y="63"/>
                </a:cubicBezTo>
                <a:cubicBezTo>
                  <a:pt x="52" y="72"/>
                  <a:pt x="57" y="78"/>
                  <a:pt x="66" y="78"/>
                </a:cubicBezTo>
                <a:cubicBezTo>
                  <a:pt x="72" y="78"/>
                  <a:pt x="78" y="72"/>
                  <a:pt x="78" y="63"/>
                </a:cubicBezTo>
                <a:cubicBezTo>
                  <a:pt x="78" y="56"/>
                  <a:pt x="72" y="50"/>
                  <a:pt x="66" y="50"/>
                </a:cubicBezTo>
                <a:close/>
                <a:moveTo>
                  <a:pt x="66" y="74"/>
                </a:moveTo>
                <a:cubicBezTo>
                  <a:pt x="60" y="74"/>
                  <a:pt x="56" y="69"/>
                  <a:pt x="56" y="63"/>
                </a:cubicBezTo>
                <a:cubicBezTo>
                  <a:pt x="56" y="59"/>
                  <a:pt x="60" y="54"/>
                  <a:pt x="66" y="54"/>
                </a:cubicBezTo>
                <a:cubicBezTo>
                  <a:pt x="70" y="54"/>
                  <a:pt x="74" y="59"/>
                  <a:pt x="74" y="63"/>
                </a:cubicBezTo>
                <a:cubicBezTo>
                  <a:pt x="74" y="69"/>
                  <a:pt x="70" y="74"/>
                  <a:pt x="66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4464A335-171D-9540-CAE5-829D5E69ECBB}"/>
              </a:ext>
            </a:extLst>
          </p:cNvPr>
          <p:cNvSpPr>
            <a:spLocks noEditPoints="1"/>
          </p:cNvSpPr>
          <p:nvPr/>
        </p:nvSpPr>
        <p:spPr bwMode="auto">
          <a:xfrm>
            <a:off x="7900988" y="4127501"/>
            <a:ext cx="244475" cy="254000"/>
          </a:xfrm>
          <a:custGeom>
            <a:avLst/>
            <a:gdLst>
              <a:gd name="T0" fmla="*/ 148 w 154"/>
              <a:gd name="T1" fmla="*/ 41 h 160"/>
              <a:gd name="T2" fmla="*/ 110 w 154"/>
              <a:gd name="T3" fmla="*/ 41 h 160"/>
              <a:gd name="T4" fmla="*/ 110 w 154"/>
              <a:gd name="T5" fmla="*/ 37 h 160"/>
              <a:gd name="T6" fmla="*/ 76 w 154"/>
              <a:gd name="T7" fmla="*/ 0 h 160"/>
              <a:gd name="T8" fmla="*/ 42 w 154"/>
              <a:gd name="T9" fmla="*/ 37 h 160"/>
              <a:gd name="T10" fmla="*/ 42 w 154"/>
              <a:gd name="T11" fmla="*/ 41 h 160"/>
              <a:gd name="T12" fmla="*/ 7 w 154"/>
              <a:gd name="T13" fmla="*/ 41 h 160"/>
              <a:gd name="T14" fmla="*/ 0 w 154"/>
              <a:gd name="T15" fmla="*/ 48 h 160"/>
              <a:gd name="T16" fmla="*/ 0 w 154"/>
              <a:gd name="T17" fmla="*/ 153 h 160"/>
              <a:gd name="T18" fmla="*/ 7 w 154"/>
              <a:gd name="T19" fmla="*/ 160 h 160"/>
              <a:gd name="T20" fmla="*/ 148 w 154"/>
              <a:gd name="T21" fmla="*/ 160 h 160"/>
              <a:gd name="T22" fmla="*/ 154 w 154"/>
              <a:gd name="T23" fmla="*/ 153 h 160"/>
              <a:gd name="T24" fmla="*/ 154 w 154"/>
              <a:gd name="T25" fmla="*/ 48 h 160"/>
              <a:gd name="T26" fmla="*/ 148 w 154"/>
              <a:gd name="T27" fmla="*/ 41 h 160"/>
              <a:gd name="T28" fmla="*/ 38 w 154"/>
              <a:gd name="T29" fmla="*/ 145 h 160"/>
              <a:gd name="T30" fmla="*/ 38 w 154"/>
              <a:gd name="T31" fmla="*/ 56 h 160"/>
              <a:gd name="T32" fmla="*/ 47 w 154"/>
              <a:gd name="T33" fmla="*/ 56 h 160"/>
              <a:gd name="T34" fmla="*/ 47 w 154"/>
              <a:gd name="T35" fmla="*/ 145 h 160"/>
              <a:gd name="T36" fmla="*/ 38 w 154"/>
              <a:gd name="T37" fmla="*/ 145 h 160"/>
              <a:gd name="T38" fmla="*/ 38 w 154"/>
              <a:gd name="T39" fmla="*/ 145 h 160"/>
              <a:gd name="T40" fmla="*/ 53 w 154"/>
              <a:gd name="T41" fmla="*/ 56 h 160"/>
              <a:gd name="T42" fmla="*/ 101 w 154"/>
              <a:gd name="T43" fmla="*/ 56 h 160"/>
              <a:gd name="T44" fmla="*/ 101 w 154"/>
              <a:gd name="T45" fmla="*/ 145 h 160"/>
              <a:gd name="T46" fmla="*/ 53 w 154"/>
              <a:gd name="T47" fmla="*/ 145 h 160"/>
              <a:gd name="T48" fmla="*/ 53 w 154"/>
              <a:gd name="T49" fmla="*/ 56 h 160"/>
              <a:gd name="T50" fmla="*/ 53 w 154"/>
              <a:gd name="T51" fmla="*/ 56 h 160"/>
              <a:gd name="T52" fmla="*/ 109 w 154"/>
              <a:gd name="T53" fmla="*/ 145 h 160"/>
              <a:gd name="T54" fmla="*/ 109 w 154"/>
              <a:gd name="T55" fmla="*/ 56 h 160"/>
              <a:gd name="T56" fmla="*/ 116 w 154"/>
              <a:gd name="T57" fmla="*/ 56 h 160"/>
              <a:gd name="T58" fmla="*/ 116 w 154"/>
              <a:gd name="T59" fmla="*/ 145 h 160"/>
              <a:gd name="T60" fmla="*/ 109 w 154"/>
              <a:gd name="T61" fmla="*/ 145 h 160"/>
              <a:gd name="T62" fmla="*/ 109 w 154"/>
              <a:gd name="T63" fmla="*/ 145 h 160"/>
              <a:gd name="T64" fmla="*/ 56 w 154"/>
              <a:gd name="T65" fmla="*/ 37 h 160"/>
              <a:gd name="T66" fmla="*/ 76 w 154"/>
              <a:gd name="T67" fmla="*/ 15 h 160"/>
              <a:gd name="T68" fmla="*/ 96 w 154"/>
              <a:gd name="T69" fmla="*/ 37 h 160"/>
              <a:gd name="T70" fmla="*/ 96 w 154"/>
              <a:gd name="T71" fmla="*/ 41 h 160"/>
              <a:gd name="T72" fmla="*/ 56 w 154"/>
              <a:gd name="T73" fmla="*/ 41 h 160"/>
              <a:gd name="T74" fmla="*/ 56 w 154"/>
              <a:gd name="T75" fmla="*/ 37 h 160"/>
              <a:gd name="T76" fmla="*/ 56 w 154"/>
              <a:gd name="T77" fmla="*/ 37 h 160"/>
              <a:gd name="T78" fmla="*/ 14 w 154"/>
              <a:gd name="T79" fmla="*/ 56 h 160"/>
              <a:gd name="T80" fmla="*/ 31 w 154"/>
              <a:gd name="T81" fmla="*/ 56 h 160"/>
              <a:gd name="T82" fmla="*/ 31 w 154"/>
              <a:gd name="T83" fmla="*/ 145 h 160"/>
              <a:gd name="T84" fmla="*/ 14 w 154"/>
              <a:gd name="T85" fmla="*/ 145 h 160"/>
              <a:gd name="T86" fmla="*/ 14 w 154"/>
              <a:gd name="T87" fmla="*/ 56 h 160"/>
              <a:gd name="T88" fmla="*/ 14 w 154"/>
              <a:gd name="T89" fmla="*/ 56 h 160"/>
              <a:gd name="T90" fmla="*/ 140 w 154"/>
              <a:gd name="T91" fmla="*/ 145 h 160"/>
              <a:gd name="T92" fmla="*/ 124 w 154"/>
              <a:gd name="T93" fmla="*/ 145 h 160"/>
              <a:gd name="T94" fmla="*/ 124 w 154"/>
              <a:gd name="T95" fmla="*/ 56 h 160"/>
              <a:gd name="T96" fmla="*/ 140 w 154"/>
              <a:gd name="T97" fmla="*/ 56 h 160"/>
              <a:gd name="T98" fmla="*/ 140 w 154"/>
              <a:gd name="T99" fmla="*/ 145 h 160"/>
              <a:gd name="T100" fmla="*/ 140 w 154"/>
              <a:gd name="T101" fmla="*/ 145 h 160"/>
              <a:gd name="T102" fmla="*/ 140 w 154"/>
              <a:gd name="T103" fmla="*/ 145 h 160"/>
              <a:gd name="T104" fmla="*/ 140 w 154"/>
              <a:gd name="T105" fmla="*/ 1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4" h="160">
                <a:moveTo>
                  <a:pt x="148" y="41"/>
                </a:moveTo>
                <a:cubicBezTo>
                  <a:pt x="110" y="41"/>
                  <a:pt x="110" y="41"/>
                  <a:pt x="110" y="41"/>
                </a:cubicBezTo>
                <a:cubicBezTo>
                  <a:pt x="110" y="37"/>
                  <a:pt x="110" y="37"/>
                  <a:pt x="110" y="37"/>
                </a:cubicBezTo>
                <a:cubicBezTo>
                  <a:pt x="110" y="16"/>
                  <a:pt x="95" y="0"/>
                  <a:pt x="76" y="0"/>
                </a:cubicBezTo>
                <a:cubicBezTo>
                  <a:pt x="57" y="0"/>
                  <a:pt x="42" y="16"/>
                  <a:pt x="42" y="37"/>
                </a:cubicBezTo>
                <a:cubicBezTo>
                  <a:pt x="42" y="41"/>
                  <a:pt x="42" y="41"/>
                  <a:pt x="42" y="41"/>
                </a:cubicBezTo>
                <a:cubicBezTo>
                  <a:pt x="7" y="41"/>
                  <a:pt x="7" y="41"/>
                  <a:pt x="7" y="41"/>
                </a:cubicBezTo>
                <a:cubicBezTo>
                  <a:pt x="4" y="41"/>
                  <a:pt x="0" y="43"/>
                  <a:pt x="0" y="48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4" y="160"/>
                  <a:pt x="7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2" y="160"/>
                  <a:pt x="154" y="157"/>
                  <a:pt x="154" y="153"/>
                </a:cubicBezTo>
                <a:cubicBezTo>
                  <a:pt x="154" y="48"/>
                  <a:pt x="154" y="48"/>
                  <a:pt x="154" y="48"/>
                </a:cubicBezTo>
                <a:cubicBezTo>
                  <a:pt x="154" y="43"/>
                  <a:pt x="152" y="41"/>
                  <a:pt x="148" y="41"/>
                </a:cubicBezTo>
                <a:close/>
                <a:moveTo>
                  <a:pt x="38" y="145"/>
                </a:moveTo>
                <a:cubicBezTo>
                  <a:pt x="38" y="56"/>
                  <a:pt x="38" y="56"/>
                  <a:pt x="38" y="56"/>
                </a:cubicBezTo>
                <a:cubicBezTo>
                  <a:pt x="47" y="56"/>
                  <a:pt x="47" y="56"/>
                  <a:pt x="47" y="56"/>
                </a:cubicBezTo>
                <a:cubicBezTo>
                  <a:pt x="47" y="145"/>
                  <a:pt x="47" y="145"/>
                  <a:pt x="47" y="145"/>
                </a:cubicBezTo>
                <a:cubicBezTo>
                  <a:pt x="38" y="145"/>
                  <a:pt x="38" y="145"/>
                  <a:pt x="38" y="145"/>
                </a:cubicBezTo>
                <a:cubicBezTo>
                  <a:pt x="38" y="145"/>
                  <a:pt x="38" y="145"/>
                  <a:pt x="38" y="145"/>
                </a:cubicBezTo>
                <a:close/>
                <a:moveTo>
                  <a:pt x="53" y="56"/>
                </a:moveTo>
                <a:cubicBezTo>
                  <a:pt x="101" y="56"/>
                  <a:pt x="101" y="56"/>
                  <a:pt x="101" y="56"/>
                </a:cubicBezTo>
                <a:cubicBezTo>
                  <a:pt x="101" y="145"/>
                  <a:pt x="101" y="145"/>
                  <a:pt x="101" y="145"/>
                </a:cubicBezTo>
                <a:cubicBezTo>
                  <a:pt x="53" y="145"/>
                  <a:pt x="53" y="145"/>
                  <a:pt x="53" y="145"/>
                </a:cubicBezTo>
                <a:cubicBezTo>
                  <a:pt x="53" y="56"/>
                  <a:pt x="53" y="56"/>
                  <a:pt x="53" y="56"/>
                </a:cubicBezTo>
                <a:cubicBezTo>
                  <a:pt x="53" y="56"/>
                  <a:pt x="53" y="56"/>
                  <a:pt x="53" y="56"/>
                </a:cubicBezTo>
                <a:close/>
                <a:moveTo>
                  <a:pt x="109" y="145"/>
                </a:moveTo>
                <a:cubicBezTo>
                  <a:pt x="109" y="56"/>
                  <a:pt x="109" y="56"/>
                  <a:pt x="109" y="56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16" y="145"/>
                  <a:pt x="116" y="145"/>
                  <a:pt x="116" y="145"/>
                </a:cubicBezTo>
                <a:cubicBezTo>
                  <a:pt x="109" y="145"/>
                  <a:pt x="109" y="145"/>
                  <a:pt x="109" y="145"/>
                </a:cubicBezTo>
                <a:cubicBezTo>
                  <a:pt x="109" y="145"/>
                  <a:pt x="109" y="145"/>
                  <a:pt x="109" y="145"/>
                </a:cubicBezTo>
                <a:close/>
                <a:moveTo>
                  <a:pt x="56" y="37"/>
                </a:moveTo>
                <a:cubicBezTo>
                  <a:pt x="56" y="24"/>
                  <a:pt x="64" y="15"/>
                  <a:pt x="76" y="15"/>
                </a:cubicBezTo>
                <a:cubicBezTo>
                  <a:pt x="87" y="15"/>
                  <a:pt x="96" y="24"/>
                  <a:pt x="96" y="37"/>
                </a:cubicBezTo>
                <a:cubicBezTo>
                  <a:pt x="96" y="41"/>
                  <a:pt x="96" y="41"/>
                  <a:pt x="96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37"/>
                  <a:pt x="56" y="37"/>
                  <a:pt x="56" y="37"/>
                </a:cubicBezTo>
                <a:cubicBezTo>
                  <a:pt x="56" y="37"/>
                  <a:pt x="56" y="37"/>
                  <a:pt x="56" y="37"/>
                </a:cubicBezTo>
                <a:close/>
                <a:moveTo>
                  <a:pt x="14" y="56"/>
                </a:moveTo>
                <a:cubicBezTo>
                  <a:pt x="31" y="56"/>
                  <a:pt x="31" y="56"/>
                  <a:pt x="31" y="56"/>
                </a:cubicBezTo>
                <a:cubicBezTo>
                  <a:pt x="31" y="145"/>
                  <a:pt x="31" y="145"/>
                  <a:pt x="31" y="145"/>
                </a:cubicBezTo>
                <a:cubicBezTo>
                  <a:pt x="14" y="145"/>
                  <a:pt x="14" y="145"/>
                  <a:pt x="14" y="145"/>
                </a:cubicBezTo>
                <a:cubicBezTo>
                  <a:pt x="14" y="56"/>
                  <a:pt x="14" y="56"/>
                  <a:pt x="14" y="56"/>
                </a:cubicBezTo>
                <a:cubicBezTo>
                  <a:pt x="14" y="56"/>
                  <a:pt x="14" y="56"/>
                  <a:pt x="14" y="56"/>
                </a:cubicBezTo>
                <a:close/>
                <a:moveTo>
                  <a:pt x="140" y="145"/>
                </a:moveTo>
                <a:cubicBezTo>
                  <a:pt x="124" y="145"/>
                  <a:pt x="124" y="145"/>
                  <a:pt x="124" y="145"/>
                </a:cubicBezTo>
                <a:cubicBezTo>
                  <a:pt x="124" y="56"/>
                  <a:pt x="124" y="56"/>
                  <a:pt x="124" y="56"/>
                </a:cubicBezTo>
                <a:cubicBezTo>
                  <a:pt x="140" y="56"/>
                  <a:pt x="140" y="56"/>
                  <a:pt x="140" y="56"/>
                </a:cubicBezTo>
                <a:cubicBezTo>
                  <a:pt x="140" y="145"/>
                  <a:pt x="140" y="145"/>
                  <a:pt x="140" y="145"/>
                </a:cubicBezTo>
                <a:cubicBezTo>
                  <a:pt x="140" y="145"/>
                  <a:pt x="140" y="145"/>
                  <a:pt x="140" y="145"/>
                </a:cubicBezTo>
                <a:close/>
                <a:moveTo>
                  <a:pt x="140" y="145"/>
                </a:moveTo>
                <a:cubicBezTo>
                  <a:pt x="140" y="145"/>
                  <a:pt x="140" y="145"/>
                  <a:pt x="140" y="14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1C1389E3-0CBA-1AD1-6DE3-0D7C212AADFD}"/>
              </a:ext>
            </a:extLst>
          </p:cNvPr>
          <p:cNvSpPr>
            <a:spLocks noEditPoints="1"/>
          </p:cNvSpPr>
          <p:nvPr/>
        </p:nvSpPr>
        <p:spPr bwMode="auto">
          <a:xfrm>
            <a:off x="2438401" y="5227638"/>
            <a:ext cx="160338" cy="255588"/>
          </a:xfrm>
          <a:custGeom>
            <a:avLst/>
            <a:gdLst>
              <a:gd name="T0" fmla="*/ 86 w 101"/>
              <a:gd name="T1" fmla="*/ 49 h 161"/>
              <a:gd name="T2" fmla="*/ 15 w 101"/>
              <a:gd name="T3" fmla="*/ 49 h 161"/>
              <a:gd name="T4" fmla="*/ 1 w 101"/>
              <a:gd name="T5" fmla="*/ 64 h 161"/>
              <a:gd name="T6" fmla="*/ 8 w 101"/>
              <a:gd name="T7" fmla="*/ 147 h 161"/>
              <a:gd name="T8" fmla="*/ 22 w 101"/>
              <a:gd name="T9" fmla="*/ 161 h 161"/>
              <a:gd name="T10" fmla="*/ 81 w 101"/>
              <a:gd name="T11" fmla="*/ 161 h 161"/>
              <a:gd name="T12" fmla="*/ 93 w 101"/>
              <a:gd name="T13" fmla="*/ 147 h 161"/>
              <a:gd name="T14" fmla="*/ 100 w 101"/>
              <a:gd name="T15" fmla="*/ 64 h 161"/>
              <a:gd name="T16" fmla="*/ 86 w 101"/>
              <a:gd name="T17" fmla="*/ 49 h 161"/>
              <a:gd name="T18" fmla="*/ 32 w 101"/>
              <a:gd name="T19" fmla="*/ 136 h 161"/>
              <a:gd name="T20" fmla="*/ 26 w 101"/>
              <a:gd name="T21" fmla="*/ 143 h 161"/>
              <a:gd name="T22" fmla="*/ 18 w 101"/>
              <a:gd name="T23" fmla="*/ 136 h 161"/>
              <a:gd name="T24" fmla="*/ 18 w 101"/>
              <a:gd name="T25" fmla="*/ 70 h 161"/>
              <a:gd name="T26" fmla="*/ 26 w 101"/>
              <a:gd name="T27" fmla="*/ 64 h 161"/>
              <a:gd name="T28" fmla="*/ 32 w 101"/>
              <a:gd name="T29" fmla="*/ 70 h 161"/>
              <a:gd name="T30" fmla="*/ 32 w 101"/>
              <a:gd name="T31" fmla="*/ 136 h 161"/>
              <a:gd name="T32" fmla="*/ 32 w 101"/>
              <a:gd name="T33" fmla="*/ 136 h 161"/>
              <a:gd name="T34" fmla="*/ 56 w 101"/>
              <a:gd name="T35" fmla="*/ 136 h 161"/>
              <a:gd name="T36" fmla="*/ 49 w 101"/>
              <a:gd name="T37" fmla="*/ 143 h 161"/>
              <a:gd name="T38" fmla="*/ 42 w 101"/>
              <a:gd name="T39" fmla="*/ 136 h 161"/>
              <a:gd name="T40" fmla="*/ 42 w 101"/>
              <a:gd name="T41" fmla="*/ 70 h 161"/>
              <a:gd name="T42" fmla="*/ 49 w 101"/>
              <a:gd name="T43" fmla="*/ 64 h 161"/>
              <a:gd name="T44" fmla="*/ 56 w 101"/>
              <a:gd name="T45" fmla="*/ 70 h 161"/>
              <a:gd name="T46" fmla="*/ 56 w 101"/>
              <a:gd name="T47" fmla="*/ 136 h 161"/>
              <a:gd name="T48" fmla="*/ 56 w 101"/>
              <a:gd name="T49" fmla="*/ 136 h 161"/>
              <a:gd name="T50" fmla="*/ 81 w 101"/>
              <a:gd name="T51" fmla="*/ 136 h 161"/>
              <a:gd name="T52" fmla="*/ 73 w 101"/>
              <a:gd name="T53" fmla="*/ 143 h 161"/>
              <a:gd name="T54" fmla="*/ 67 w 101"/>
              <a:gd name="T55" fmla="*/ 136 h 161"/>
              <a:gd name="T56" fmla="*/ 67 w 101"/>
              <a:gd name="T57" fmla="*/ 70 h 161"/>
              <a:gd name="T58" fmla="*/ 73 w 101"/>
              <a:gd name="T59" fmla="*/ 64 h 161"/>
              <a:gd name="T60" fmla="*/ 81 w 101"/>
              <a:gd name="T61" fmla="*/ 70 h 161"/>
              <a:gd name="T62" fmla="*/ 81 w 101"/>
              <a:gd name="T63" fmla="*/ 136 h 161"/>
              <a:gd name="T64" fmla="*/ 81 w 101"/>
              <a:gd name="T65" fmla="*/ 136 h 161"/>
              <a:gd name="T66" fmla="*/ 11 w 101"/>
              <a:gd name="T67" fmla="*/ 42 h 161"/>
              <a:gd name="T68" fmla="*/ 93 w 101"/>
              <a:gd name="T69" fmla="*/ 19 h 161"/>
              <a:gd name="T70" fmla="*/ 100 w 101"/>
              <a:gd name="T71" fmla="*/ 8 h 161"/>
              <a:gd name="T72" fmla="*/ 90 w 101"/>
              <a:gd name="T73" fmla="*/ 1 h 161"/>
              <a:gd name="T74" fmla="*/ 64 w 101"/>
              <a:gd name="T75" fmla="*/ 8 h 161"/>
              <a:gd name="T76" fmla="*/ 53 w 101"/>
              <a:gd name="T77" fmla="*/ 3 h 161"/>
              <a:gd name="T78" fmla="*/ 43 w 101"/>
              <a:gd name="T79" fmla="*/ 6 h 161"/>
              <a:gd name="T80" fmla="*/ 35 w 101"/>
              <a:gd name="T81" fmla="*/ 16 h 161"/>
              <a:gd name="T82" fmla="*/ 6 w 101"/>
              <a:gd name="T83" fmla="*/ 24 h 161"/>
              <a:gd name="T84" fmla="*/ 1 w 101"/>
              <a:gd name="T85" fmla="*/ 35 h 161"/>
              <a:gd name="T86" fmla="*/ 11 w 101"/>
              <a:gd name="T87" fmla="*/ 42 h 161"/>
              <a:gd name="T88" fmla="*/ 11 w 101"/>
              <a:gd name="T89" fmla="*/ 42 h 161"/>
              <a:gd name="T90" fmla="*/ 11 w 101"/>
              <a:gd name="T91" fmla="*/ 42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01" h="161">
                <a:moveTo>
                  <a:pt x="86" y="49"/>
                </a:moveTo>
                <a:cubicBezTo>
                  <a:pt x="15" y="49"/>
                  <a:pt x="15" y="49"/>
                  <a:pt x="15" y="49"/>
                </a:cubicBezTo>
                <a:cubicBezTo>
                  <a:pt x="7" y="49"/>
                  <a:pt x="1" y="56"/>
                  <a:pt x="1" y="64"/>
                </a:cubicBezTo>
                <a:cubicBezTo>
                  <a:pt x="8" y="147"/>
                  <a:pt x="8" y="147"/>
                  <a:pt x="8" y="147"/>
                </a:cubicBezTo>
                <a:cubicBezTo>
                  <a:pt x="8" y="155"/>
                  <a:pt x="15" y="161"/>
                  <a:pt x="22" y="161"/>
                </a:cubicBezTo>
                <a:cubicBezTo>
                  <a:pt x="81" y="161"/>
                  <a:pt x="81" y="161"/>
                  <a:pt x="81" y="161"/>
                </a:cubicBezTo>
                <a:cubicBezTo>
                  <a:pt x="88" y="161"/>
                  <a:pt x="93" y="155"/>
                  <a:pt x="93" y="147"/>
                </a:cubicBezTo>
                <a:cubicBezTo>
                  <a:pt x="100" y="64"/>
                  <a:pt x="100" y="64"/>
                  <a:pt x="100" y="64"/>
                </a:cubicBezTo>
                <a:cubicBezTo>
                  <a:pt x="100" y="56"/>
                  <a:pt x="93" y="49"/>
                  <a:pt x="86" y="49"/>
                </a:cubicBezTo>
                <a:close/>
                <a:moveTo>
                  <a:pt x="32" y="136"/>
                </a:moveTo>
                <a:cubicBezTo>
                  <a:pt x="32" y="141"/>
                  <a:pt x="29" y="143"/>
                  <a:pt x="26" y="143"/>
                </a:cubicBezTo>
                <a:cubicBezTo>
                  <a:pt x="22" y="143"/>
                  <a:pt x="18" y="141"/>
                  <a:pt x="18" y="136"/>
                </a:cubicBezTo>
                <a:cubicBezTo>
                  <a:pt x="18" y="70"/>
                  <a:pt x="18" y="70"/>
                  <a:pt x="18" y="70"/>
                </a:cubicBezTo>
                <a:cubicBezTo>
                  <a:pt x="18" y="67"/>
                  <a:pt x="22" y="64"/>
                  <a:pt x="26" y="64"/>
                </a:cubicBezTo>
                <a:cubicBezTo>
                  <a:pt x="29" y="64"/>
                  <a:pt x="32" y="67"/>
                  <a:pt x="32" y="70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2" y="136"/>
                  <a:pt x="32" y="136"/>
                  <a:pt x="32" y="136"/>
                </a:cubicBezTo>
                <a:close/>
                <a:moveTo>
                  <a:pt x="56" y="136"/>
                </a:moveTo>
                <a:cubicBezTo>
                  <a:pt x="56" y="141"/>
                  <a:pt x="53" y="143"/>
                  <a:pt x="49" y="143"/>
                </a:cubicBezTo>
                <a:cubicBezTo>
                  <a:pt x="45" y="143"/>
                  <a:pt x="42" y="141"/>
                  <a:pt x="42" y="136"/>
                </a:cubicBezTo>
                <a:cubicBezTo>
                  <a:pt x="42" y="70"/>
                  <a:pt x="42" y="70"/>
                  <a:pt x="42" y="70"/>
                </a:cubicBezTo>
                <a:cubicBezTo>
                  <a:pt x="42" y="67"/>
                  <a:pt x="45" y="64"/>
                  <a:pt x="49" y="64"/>
                </a:cubicBezTo>
                <a:cubicBezTo>
                  <a:pt x="53" y="64"/>
                  <a:pt x="56" y="67"/>
                  <a:pt x="56" y="70"/>
                </a:cubicBezTo>
                <a:cubicBezTo>
                  <a:pt x="56" y="136"/>
                  <a:pt x="56" y="136"/>
                  <a:pt x="56" y="136"/>
                </a:cubicBezTo>
                <a:cubicBezTo>
                  <a:pt x="56" y="136"/>
                  <a:pt x="56" y="136"/>
                  <a:pt x="56" y="136"/>
                </a:cubicBezTo>
                <a:close/>
                <a:moveTo>
                  <a:pt x="81" y="136"/>
                </a:moveTo>
                <a:cubicBezTo>
                  <a:pt x="81" y="141"/>
                  <a:pt x="77" y="143"/>
                  <a:pt x="73" y="143"/>
                </a:cubicBezTo>
                <a:cubicBezTo>
                  <a:pt x="69" y="143"/>
                  <a:pt x="67" y="141"/>
                  <a:pt x="67" y="136"/>
                </a:cubicBezTo>
                <a:cubicBezTo>
                  <a:pt x="67" y="70"/>
                  <a:pt x="67" y="70"/>
                  <a:pt x="67" y="70"/>
                </a:cubicBezTo>
                <a:cubicBezTo>
                  <a:pt x="67" y="67"/>
                  <a:pt x="69" y="64"/>
                  <a:pt x="73" y="64"/>
                </a:cubicBezTo>
                <a:cubicBezTo>
                  <a:pt x="77" y="64"/>
                  <a:pt x="81" y="67"/>
                  <a:pt x="81" y="70"/>
                </a:cubicBezTo>
                <a:cubicBezTo>
                  <a:pt x="81" y="136"/>
                  <a:pt x="81" y="136"/>
                  <a:pt x="81" y="136"/>
                </a:cubicBezTo>
                <a:cubicBezTo>
                  <a:pt x="81" y="136"/>
                  <a:pt x="81" y="136"/>
                  <a:pt x="81" y="136"/>
                </a:cubicBezTo>
                <a:close/>
                <a:moveTo>
                  <a:pt x="11" y="42"/>
                </a:moveTo>
                <a:cubicBezTo>
                  <a:pt x="93" y="19"/>
                  <a:pt x="93" y="19"/>
                  <a:pt x="93" y="19"/>
                </a:cubicBezTo>
                <a:cubicBezTo>
                  <a:pt x="98" y="18"/>
                  <a:pt x="101" y="12"/>
                  <a:pt x="100" y="8"/>
                </a:cubicBezTo>
                <a:cubicBezTo>
                  <a:pt x="99" y="3"/>
                  <a:pt x="94" y="0"/>
                  <a:pt x="90" y="1"/>
                </a:cubicBezTo>
                <a:cubicBezTo>
                  <a:pt x="64" y="8"/>
                  <a:pt x="64" y="8"/>
                  <a:pt x="64" y="8"/>
                </a:cubicBezTo>
                <a:cubicBezTo>
                  <a:pt x="62" y="4"/>
                  <a:pt x="57" y="2"/>
                  <a:pt x="53" y="3"/>
                </a:cubicBezTo>
                <a:cubicBezTo>
                  <a:pt x="43" y="6"/>
                  <a:pt x="43" y="6"/>
                  <a:pt x="43" y="6"/>
                </a:cubicBezTo>
                <a:cubicBezTo>
                  <a:pt x="39" y="7"/>
                  <a:pt x="36" y="11"/>
                  <a:pt x="35" y="16"/>
                </a:cubicBezTo>
                <a:cubicBezTo>
                  <a:pt x="6" y="24"/>
                  <a:pt x="6" y="24"/>
                  <a:pt x="6" y="24"/>
                </a:cubicBezTo>
                <a:cubicBezTo>
                  <a:pt x="2" y="25"/>
                  <a:pt x="0" y="30"/>
                  <a:pt x="1" y="35"/>
                </a:cubicBezTo>
                <a:cubicBezTo>
                  <a:pt x="2" y="40"/>
                  <a:pt x="6" y="43"/>
                  <a:pt x="11" y="42"/>
                </a:cubicBezTo>
                <a:close/>
                <a:moveTo>
                  <a:pt x="11" y="42"/>
                </a:moveTo>
                <a:cubicBezTo>
                  <a:pt x="11" y="42"/>
                  <a:pt x="11" y="42"/>
                  <a:pt x="11" y="4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CBBB0D91-11AF-2AE8-EFD4-F3183EE15AD9}"/>
              </a:ext>
            </a:extLst>
          </p:cNvPr>
          <p:cNvSpPr>
            <a:spLocks noEditPoints="1"/>
          </p:cNvSpPr>
          <p:nvPr/>
        </p:nvSpPr>
        <p:spPr bwMode="auto">
          <a:xfrm>
            <a:off x="4627563" y="2474913"/>
            <a:ext cx="184150" cy="254000"/>
          </a:xfrm>
          <a:custGeom>
            <a:avLst/>
            <a:gdLst>
              <a:gd name="T0" fmla="*/ 33 w 116"/>
              <a:gd name="T1" fmla="*/ 42 h 160"/>
              <a:gd name="T2" fmla="*/ 33 w 116"/>
              <a:gd name="T3" fmla="*/ 49 h 160"/>
              <a:gd name="T4" fmla="*/ 85 w 116"/>
              <a:gd name="T5" fmla="*/ 45 h 160"/>
              <a:gd name="T6" fmla="*/ 83 w 116"/>
              <a:gd name="T7" fmla="*/ 67 h 160"/>
              <a:gd name="T8" fmla="*/ 29 w 116"/>
              <a:gd name="T9" fmla="*/ 71 h 160"/>
              <a:gd name="T10" fmla="*/ 83 w 116"/>
              <a:gd name="T11" fmla="*/ 74 h 160"/>
              <a:gd name="T12" fmla="*/ 83 w 116"/>
              <a:gd name="T13" fmla="*/ 67 h 160"/>
              <a:gd name="T14" fmla="*/ 33 w 116"/>
              <a:gd name="T15" fmla="*/ 93 h 160"/>
              <a:gd name="T16" fmla="*/ 33 w 116"/>
              <a:gd name="T17" fmla="*/ 98 h 160"/>
              <a:gd name="T18" fmla="*/ 85 w 116"/>
              <a:gd name="T19" fmla="*/ 96 h 160"/>
              <a:gd name="T20" fmla="*/ 83 w 116"/>
              <a:gd name="T21" fmla="*/ 118 h 160"/>
              <a:gd name="T22" fmla="*/ 29 w 116"/>
              <a:gd name="T23" fmla="*/ 120 h 160"/>
              <a:gd name="T24" fmla="*/ 83 w 116"/>
              <a:gd name="T25" fmla="*/ 125 h 160"/>
              <a:gd name="T26" fmla="*/ 83 w 116"/>
              <a:gd name="T27" fmla="*/ 118 h 160"/>
              <a:gd name="T28" fmla="*/ 93 w 116"/>
              <a:gd name="T29" fmla="*/ 5 h 160"/>
              <a:gd name="T30" fmla="*/ 81 w 116"/>
              <a:gd name="T31" fmla="*/ 0 h 160"/>
              <a:gd name="T32" fmla="*/ 25 w 116"/>
              <a:gd name="T33" fmla="*/ 6 h 160"/>
              <a:gd name="T34" fmla="*/ 6 w 116"/>
              <a:gd name="T35" fmla="*/ 5 h 160"/>
              <a:gd name="T36" fmla="*/ 0 w 116"/>
              <a:gd name="T37" fmla="*/ 154 h 160"/>
              <a:gd name="T38" fmla="*/ 110 w 116"/>
              <a:gd name="T39" fmla="*/ 160 h 160"/>
              <a:gd name="T40" fmla="*/ 116 w 116"/>
              <a:gd name="T41" fmla="*/ 11 h 160"/>
              <a:gd name="T42" fmla="*/ 33 w 116"/>
              <a:gd name="T43" fmla="*/ 6 h 160"/>
              <a:gd name="T44" fmla="*/ 85 w 116"/>
              <a:gd name="T45" fmla="*/ 11 h 160"/>
              <a:gd name="T46" fmla="*/ 33 w 116"/>
              <a:gd name="T47" fmla="*/ 17 h 160"/>
              <a:gd name="T48" fmla="*/ 33 w 116"/>
              <a:gd name="T49" fmla="*/ 6 h 160"/>
              <a:gd name="T50" fmla="*/ 11 w 116"/>
              <a:gd name="T51" fmla="*/ 147 h 160"/>
              <a:gd name="T52" fmla="*/ 23 w 116"/>
              <a:gd name="T53" fmla="*/ 18 h 160"/>
              <a:gd name="T54" fmla="*/ 33 w 116"/>
              <a:gd name="T55" fmla="*/ 23 h 160"/>
              <a:gd name="T56" fmla="*/ 90 w 116"/>
              <a:gd name="T57" fmla="*/ 17 h 160"/>
              <a:gd name="T58" fmla="*/ 103 w 116"/>
              <a:gd name="T59" fmla="*/ 18 h 160"/>
              <a:gd name="T60" fmla="*/ 103 w 116"/>
              <a:gd name="T61" fmla="*/ 147 h 160"/>
              <a:gd name="T62" fmla="*/ 103 w 116"/>
              <a:gd name="T63" fmla="*/ 1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6" h="160">
                <a:moveTo>
                  <a:pt x="83" y="42"/>
                </a:moveTo>
                <a:cubicBezTo>
                  <a:pt x="33" y="42"/>
                  <a:pt x="33" y="42"/>
                  <a:pt x="33" y="42"/>
                </a:cubicBezTo>
                <a:cubicBezTo>
                  <a:pt x="32" y="42"/>
                  <a:pt x="29" y="43"/>
                  <a:pt x="29" y="45"/>
                </a:cubicBezTo>
                <a:cubicBezTo>
                  <a:pt x="29" y="46"/>
                  <a:pt x="32" y="49"/>
                  <a:pt x="33" y="49"/>
                </a:cubicBezTo>
                <a:cubicBezTo>
                  <a:pt x="83" y="49"/>
                  <a:pt x="83" y="49"/>
                  <a:pt x="83" y="49"/>
                </a:cubicBezTo>
                <a:cubicBezTo>
                  <a:pt x="84" y="49"/>
                  <a:pt x="85" y="46"/>
                  <a:pt x="85" y="45"/>
                </a:cubicBezTo>
                <a:cubicBezTo>
                  <a:pt x="85" y="43"/>
                  <a:pt x="84" y="42"/>
                  <a:pt x="83" y="42"/>
                </a:cubicBezTo>
                <a:close/>
                <a:moveTo>
                  <a:pt x="83" y="67"/>
                </a:moveTo>
                <a:cubicBezTo>
                  <a:pt x="33" y="67"/>
                  <a:pt x="33" y="67"/>
                  <a:pt x="33" y="67"/>
                </a:cubicBezTo>
                <a:cubicBezTo>
                  <a:pt x="32" y="67"/>
                  <a:pt x="29" y="68"/>
                  <a:pt x="29" y="71"/>
                </a:cubicBezTo>
                <a:cubicBezTo>
                  <a:pt x="29" y="72"/>
                  <a:pt x="32" y="74"/>
                  <a:pt x="33" y="74"/>
                </a:cubicBezTo>
                <a:cubicBezTo>
                  <a:pt x="83" y="74"/>
                  <a:pt x="83" y="74"/>
                  <a:pt x="83" y="74"/>
                </a:cubicBezTo>
                <a:cubicBezTo>
                  <a:pt x="84" y="74"/>
                  <a:pt x="85" y="72"/>
                  <a:pt x="85" y="71"/>
                </a:cubicBezTo>
                <a:cubicBezTo>
                  <a:pt x="85" y="68"/>
                  <a:pt x="84" y="67"/>
                  <a:pt x="83" y="67"/>
                </a:cubicBezTo>
                <a:close/>
                <a:moveTo>
                  <a:pt x="83" y="93"/>
                </a:moveTo>
                <a:cubicBezTo>
                  <a:pt x="33" y="93"/>
                  <a:pt x="33" y="93"/>
                  <a:pt x="33" y="93"/>
                </a:cubicBezTo>
                <a:cubicBezTo>
                  <a:pt x="32" y="93"/>
                  <a:pt x="29" y="94"/>
                  <a:pt x="29" y="96"/>
                </a:cubicBezTo>
                <a:cubicBezTo>
                  <a:pt x="29" y="97"/>
                  <a:pt x="32" y="98"/>
                  <a:pt x="33" y="98"/>
                </a:cubicBezTo>
                <a:cubicBezTo>
                  <a:pt x="83" y="98"/>
                  <a:pt x="83" y="98"/>
                  <a:pt x="83" y="98"/>
                </a:cubicBezTo>
                <a:cubicBezTo>
                  <a:pt x="84" y="98"/>
                  <a:pt x="85" y="97"/>
                  <a:pt x="85" y="96"/>
                </a:cubicBezTo>
                <a:cubicBezTo>
                  <a:pt x="85" y="94"/>
                  <a:pt x="84" y="93"/>
                  <a:pt x="83" y="93"/>
                </a:cubicBezTo>
                <a:close/>
                <a:moveTo>
                  <a:pt x="83" y="118"/>
                </a:moveTo>
                <a:cubicBezTo>
                  <a:pt x="33" y="118"/>
                  <a:pt x="33" y="118"/>
                  <a:pt x="33" y="118"/>
                </a:cubicBezTo>
                <a:cubicBezTo>
                  <a:pt x="32" y="118"/>
                  <a:pt x="29" y="119"/>
                  <a:pt x="29" y="120"/>
                </a:cubicBezTo>
                <a:cubicBezTo>
                  <a:pt x="29" y="123"/>
                  <a:pt x="32" y="125"/>
                  <a:pt x="33" y="125"/>
                </a:cubicBezTo>
                <a:cubicBezTo>
                  <a:pt x="83" y="125"/>
                  <a:pt x="83" y="125"/>
                  <a:pt x="83" y="125"/>
                </a:cubicBezTo>
                <a:cubicBezTo>
                  <a:pt x="84" y="125"/>
                  <a:pt x="85" y="123"/>
                  <a:pt x="85" y="120"/>
                </a:cubicBezTo>
                <a:cubicBezTo>
                  <a:pt x="85" y="119"/>
                  <a:pt x="84" y="118"/>
                  <a:pt x="83" y="118"/>
                </a:cubicBezTo>
                <a:close/>
                <a:moveTo>
                  <a:pt x="110" y="5"/>
                </a:moveTo>
                <a:cubicBezTo>
                  <a:pt x="93" y="5"/>
                  <a:pt x="93" y="5"/>
                  <a:pt x="93" y="5"/>
                </a:cubicBezTo>
                <a:cubicBezTo>
                  <a:pt x="92" y="5"/>
                  <a:pt x="90" y="5"/>
                  <a:pt x="90" y="6"/>
                </a:cubicBezTo>
                <a:cubicBezTo>
                  <a:pt x="89" y="2"/>
                  <a:pt x="85" y="0"/>
                  <a:pt x="81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0" y="0"/>
                  <a:pt x="26" y="2"/>
                  <a:pt x="25" y="6"/>
                </a:cubicBezTo>
                <a:cubicBezTo>
                  <a:pt x="24" y="5"/>
                  <a:pt x="23" y="5"/>
                  <a:pt x="23" y="5"/>
                </a:cubicBezTo>
                <a:cubicBezTo>
                  <a:pt x="6" y="5"/>
                  <a:pt x="6" y="5"/>
                  <a:pt x="6" y="5"/>
                </a:cubicBezTo>
                <a:cubicBezTo>
                  <a:pt x="2" y="5"/>
                  <a:pt x="0" y="7"/>
                  <a:pt x="0" y="11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6"/>
                  <a:pt x="2" y="160"/>
                  <a:pt x="6" y="160"/>
                </a:cubicBezTo>
                <a:cubicBezTo>
                  <a:pt x="110" y="160"/>
                  <a:pt x="110" y="160"/>
                  <a:pt x="110" y="160"/>
                </a:cubicBezTo>
                <a:cubicBezTo>
                  <a:pt x="113" y="160"/>
                  <a:pt x="116" y="156"/>
                  <a:pt x="116" y="154"/>
                </a:cubicBezTo>
                <a:cubicBezTo>
                  <a:pt x="116" y="11"/>
                  <a:pt x="116" y="11"/>
                  <a:pt x="116" y="11"/>
                </a:cubicBezTo>
                <a:cubicBezTo>
                  <a:pt x="116" y="7"/>
                  <a:pt x="113" y="5"/>
                  <a:pt x="110" y="5"/>
                </a:cubicBezTo>
                <a:close/>
                <a:moveTo>
                  <a:pt x="33" y="6"/>
                </a:moveTo>
                <a:cubicBezTo>
                  <a:pt x="81" y="6"/>
                  <a:pt x="81" y="6"/>
                  <a:pt x="81" y="6"/>
                </a:cubicBezTo>
                <a:cubicBezTo>
                  <a:pt x="84" y="6"/>
                  <a:pt x="85" y="9"/>
                  <a:pt x="85" y="11"/>
                </a:cubicBezTo>
                <a:cubicBezTo>
                  <a:pt x="85" y="14"/>
                  <a:pt x="84" y="17"/>
                  <a:pt x="81" y="17"/>
                </a:cubicBezTo>
                <a:cubicBezTo>
                  <a:pt x="33" y="17"/>
                  <a:pt x="33" y="17"/>
                  <a:pt x="33" y="17"/>
                </a:cubicBezTo>
                <a:cubicBezTo>
                  <a:pt x="32" y="17"/>
                  <a:pt x="29" y="14"/>
                  <a:pt x="29" y="11"/>
                </a:cubicBezTo>
                <a:cubicBezTo>
                  <a:pt x="29" y="9"/>
                  <a:pt x="32" y="6"/>
                  <a:pt x="33" y="6"/>
                </a:cubicBezTo>
                <a:close/>
                <a:moveTo>
                  <a:pt x="103" y="147"/>
                </a:moveTo>
                <a:cubicBezTo>
                  <a:pt x="11" y="147"/>
                  <a:pt x="11" y="147"/>
                  <a:pt x="11" y="147"/>
                </a:cubicBezTo>
                <a:cubicBezTo>
                  <a:pt x="11" y="18"/>
                  <a:pt x="11" y="18"/>
                  <a:pt x="11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4" y="17"/>
                  <a:pt x="25" y="17"/>
                </a:cubicBezTo>
                <a:cubicBezTo>
                  <a:pt x="26" y="21"/>
                  <a:pt x="30" y="23"/>
                  <a:pt x="33" y="23"/>
                </a:cubicBezTo>
                <a:cubicBezTo>
                  <a:pt x="81" y="23"/>
                  <a:pt x="81" y="23"/>
                  <a:pt x="81" y="23"/>
                </a:cubicBezTo>
                <a:cubicBezTo>
                  <a:pt x="85" y="23"/>
                  <a:pt x="89" y="21"/>
                  <a:pt x="90" y="17"/>
                </a:cubicBezTo>
                <a:cubicBezTo>
                  <a:pt x="90" y="17"/>
                  <a:pt x="92" y="18"/>
                  <a:pt x="93" y="18"/>
                </a:cubicBezTo>
                <a:cubicBezTo>
                  <a:pt x="103" y="18"/>
                  <a:pt x="103" y="18"/>
                  <a:pt x="103" y="18"/>
                </a:cubicBezTo>
                <a:cubicBezTo>
                  <a:pt x="103" y="147"/>
                  <a:pt x="103" y="147"/>
                  <a:pt x="103" y="147"/>
                </a:cubicBezTo>
                <a:cubicBezTo>
                  <a:pt x="103" y="147"/>
                  <a:pt x="103" y="147"/>
                  <a:pt x="103" y="147"/>
                </a:cubicBezTo>
                <a:close/>
                <a:moveTo>
                  <a:pt x="103" y="147"/>
                </a:moveTo>
                <a:cubicBezTo>
                  <a:pt x="103" y="147"/>
                  <a:pt x="103" y="147"/>
                  <a:pt x="103" y="14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810CAFC9-4173-29B9-1D68-6075EF2B5780}"/>
              </a:ext>
            </a:extLst>
          </p:cNvPr>
          <p:cNvSpPr>
            <a:spLocks noEditPoints="1"/>
          </p:cNvSpPr>
          <p:nvPr/>
        </p:nvSpPr>
        <p:spPr bwMode="auto">
          <a:xfrm>
            <a:off x="10106026" y="3025776"/>
            <a:ext cx="236538" cy="254000"/>
          </a:xfrm>
          <a:custGeom>
            <a:avLst/>
            <a:gdLst>
              <a:gd name="T0" fmla="*/ 60 w 149"/>
              <a:gd name="T1" fmla="*/ 121 h 160"/>
              <a:gd name="T2" fmla="*/ 122 w 149"/>
              <a:gd name="T3" fmla="*/ 83 h 160"/>
              <a:gd name="T4" fmla="*/ 124 w 149"/>
              <a:gd name="T5" fmla="*/ 80 h 160"/>
              <a:gd name="T6" fmla="*/ 122 w 149"/>
              <a:gd name="T7" fmla="*/ 78 h 160"/>
              <a:gd name="T8" fmla="*/ 60 w 149"/>
              <a:gd name="T9" fmla="*/ 40 h 160"/>
              <a:gd name="T10" fmla="*/ 58 w 149"/>
              <a:gd name="T11" fmla="*/ 40 h 160"/>
              <a:gd name="T12" fmla="*/ 55 w 149"/>
              <a:gd name="T13" fmla="*/ 42 h 160"/>
              <a:gd name="T14" fmla="*/ 55 w 149"/>
              <a:gd name="T15" fmla="*/ 61 h 160"/>
              <a:gd name="T16" fmla="*/ 3 w 149"/>
              <a:gd name="T17" fmla="*/ 61 h 160"/>
              <a:gd name="T18" fmla="*/ 0 w 149"/>
              <a:gd name="T19" fmla="*/ 63 h 160"/>
              <a:gd name="T20" fmla="*/ 0 w 149"/>
              <a:gd name="T21" fmla="*/ 98 h 160"/>
              <a:gd name="T22" fmla="*/ 3 w 149"/>
              <a:gd name="T23" fmla="*/ 101 h 160"/>
              <a:gd name="T24" fmla="*/ 55 w 149"/>
              <a:gd name="T25" fmla="*/ 101 h 160"/>
              <a:gd name="T26" fmla="*/ 55 w 149"/>
              <a:gd name="T27" fmla="*/ 119 h 160"/>
              <a:gd name="T28" fmla="*/ 58 w 149"/>
              <a:gd name="T29" fmla="*/ 121 h 160"/>
              <a:gd name="T30" fmla="*/ 59 w 149"/>
              <a:gd name="T31" fmla="*/ 122 h 160"/>
              <a:gd name="T32" fmla="*/ 60 w 149"/>
              <a:gd name="T33" fmla="*/ 121 h 160"/>
              <a:gd name="T34" fmla="*/ 125 w 149"/>
              <a:gd name="T35" fmla="*/ 0 h 160"/>
              <a:gd name="T36" fmla="*/ 62 w 149"/>
              <a:gd name="T37" fmla="*/ 0 h 160"/>
              <a:gd name="T38" fmla="*/ 59 w 149"/>
              <a:gd name="T39" fmla="*/ 4 h 160"/>
              <a:gd name="T40" fmla="*/ 59 w 149"/>
              <a:gd name="T41" fmla="*/ 15 h 160"/>
              <a:gd name="T42" fmla="*/ 62 w 149"/>
              <a:gd name="T43" fmla="*/ 17 h 160"/>
              <a:gd name="T44" fmla="*/ 125 w 149"/>
              <a:gd name="T45" fmla="*/ 17 h 160"/>
              <a:gd name="T46" fmla="*/ 133 w 149"/>
              <a:gd name="T47" fmla="*/ 25 h 160"/>
              <a:gd name="T48" fmla="*/ 133 w 149"/>
              <a:gd name="T49" fmla="*/ 135 h 160"/>
              <a:gd name="T50" fmla="*/ 125 w 149"/>
              <a:gd name="T51" fmla="*/ 143 h 160"/>
              <a:gd name="T52" fmla="*/ 62 w 149"/>
              <a:gd name="T53" fmla="*/ 143 h 160"/>
              <a:gd name="T54" fmla="*/ 59 w 149"/>
              <a:gd name="T55" fmla="*/ 147 h 160"/>
              <a:gd name="T56" fmla="*/ 59 w 149"/>
              <a:gd name="T57" fmla="*/ 158 h 160"/>
              <a:gd name="T58" fmla="*/ 62 w 149"/>
              <a:gd name="T59" fmla="*/ 160 h 160"/>
              <a:gd name="T60" fmla="*/ 125 w 149"/>
              <a:gd name="T61" fmla="*/ 160 h 160"/>
              <a:gd name="T62" fmla="*/ 149 w 149"/>
              <a:gd name="T63" fmla="*/ 135 h 160"/>
              <a:gd name="T64" fmla="*/ 149 w 149"/>
              <a:gd name="T65" fmla="*/ 25 h 160"/>
              <a:gd name="T66" fmla="*/ 125 w 149"/>
              <a:gd name="T6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9" h="160">
                <a:moveTo>
                  <a:pt x="60" y="121"/>
                </a:moveTo>
                <a:cubicBezTo>
                  <a:pt x="122" y="83"/>
                  <a:pt x="122" y="83"/>
                  <a:pt x="122" y="83"/>
                </a:cubicBezTo>
                <a:cubicBezTo>
                  <a:pt x="123" y="83"/>
                  <a:pt x="124" y="82"/>
                  <a:pt x="124" y="80"/>
                </a:cubicBezTo>
                <a:cubicBezTo>
                  <a:pt x="124" y="79"/>
                  <a:pt x="123" y="79"/>
                  <a:pt x="122" y="78"/>
                </a:cubicBezTo>
                <a:cubicBezTo>
                  <a:pt x="60" y="40"/>
                  <a:pt x="60" y="40"/>
                  <a:pt x="60" y="40"/>
                </a:cubicBezTo>
                <a:cubicBezTo>
                  <a:pt x="59" y="40"/>
                  <a:pt x="59" y="40"/>
                  <a:pt x="58" y="40"/>
                </a:cubicBezTo>
                <a:cubicBezTo>
                  <a:pt x="57" y="41"/>
                  <a:pt x="55" y="41"/>
                  <a:pt x="55" y="42"/>
                </a:cubicBezTo>
                <a:cubicBezTo>
                  <a:pt x="55" y="61"/>
                  <a:pt x="55" y="61"/>
                  <a:pt x="55" y="61"/>
                </a:cubicBezTo>
                <a:cubicBezTo>
                  <a:pt x="3" y="61"/>
                  <a:pt x="3" y="61"/>
                  <a:pt x="3" y="61"/>
                </a:cubicBezTo>
                <a:cubicBezTo>
                  <a:pt x="2" y="61"/>
                  <a:pt x="0" y="62"/>
                  <a:pt x="0" y="63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0"/>
                  <a:pt x="2" y="101"/>
                  <a:pt x="3" y="101"/>
                </a:cubicBezTo>
                <a:cubicBezTo>
                  <a:pt x="55" y="101"/>
                  <a:pt x="55" y="101"/>
                  <a:pt x="55" y="101"/>
                </a:cubicBezTo>
                <a:cubicBezTo>
                  <a:pt x="55" y="119"/>
                  <a:pt x="55" y="119"/>
                  <a:pt x="55" y="119"/>
                </a:cubicBezTo>
                <a:cubicBezTo>
                  <a:pt x="55" y="120"/>
                  <a:pt x="57" y="121"/>
                  <a:pt x="58" y="121"/>
                </a:cubicBezTo>
                <a:cubicBezTo>
                  <a:pt x="58" y="122"/>
                  <a:pt x="59" y="122"/>
                  <a:pt x="59" y="122"/>
                </a:cubicBezTo>
                <a:cubicBezTo>
                  <a:pt x="59" y="122"/>
                  <a:pt x="60" y="122"/>
                  <a:pt x="60" y="121"/>
                </a:cubicBezTo>
                <a:close/>
                <a:moveTo>
                  <a:pt x="125" y="0"/>
                </a:moveTo>
                <a:cubicBezTo>
                  <a:pt x="62" y="0"/>
                  <a:pt x="62" y="0"/>
                  <a:pt x="62" y="0"/>
                </a:cubicBezTo>
                <a:cubicBezTo>
                  <a:pt x="60" y="0"/>
                  <a:pt x="59" y="3"/>
                  <a:pt x="59" y="4"/>
                </a:cubicBezTo>
                <a:cubicBezTo>
                  <a:pt x="59" y="15"/>
                  <a:pt x="59" y="15"/>
                  <a:pt x="59" y="15"/>
                </a:cubicBezTo>
                <a:cubicBezTo>
                  <a:pt x="59" y="16"/>
                  <a:pt x="60" y="17"/>
                  <a:pt x="62" y="17"/>
                </a:cubicBezTo>
                <a:cubicBezTo>
                  <a:pt x="125" y="17"/>
                  <a:pt x="125" y="17"/>
                  <a:pt x="125" y="17"/>
                </a:cubicBezTo>
                <a:cubicBezTo>
                  <a:pt x="129" y="17"/>
                  <a:pt x="133" y="21"/>
                  <a:pt x="133" y="2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41"/>
                  <a:pt x="129" y="143"/>
                  <a:pt x="125" y="143"/>
                </a:cubicBezTo>
                <a:cubicBezTo>
                  <a:pt x="62" y="143"/>
                  <a:pt x="62" y="143"/>
                  <a:pt x="62" y="143"/>
                </a:cubicBezTo>
                <a:cubicBezTo>
                  <a:pt x="60" y="143"/>
                  <a:pt x="59" y="145"/>
                  <a:pt x="59" y="147"/>
                </a:cubicBezTo>
                <a:cubicBezTo>
                  <a:pt x="59" y="158"/>
                  <a:pt x="59" y="158"/>
                  <a:pt x="59" y="158"/>
                </a:cubicBezTo>
                <a:cubicBezTo>
                  <a:pt x="59" y="159"/>
                  <a:pt x="60" y="160"/>
                  <a:pt x="62" y="160"/>
                </a:cubicBezTo>
                <a:cubicBezTo>
                  <a:pt x="125" y="160"/>
                  <a:pt x="125" y="160"/>
                  <a:pt x="125" y="160"/>
                </a:cubicBezTo>
                <a:cubicBezTo>
                  <a:pt x="138" y="160"/>
                  <a:pt x="149" y="150"/>
                  <a:pt x="149" y="135"/>
                </a:cubicBezTo>
                <a:cubicBezTo>
                  <a:pt x="149" y="25"/>
                  <a:pt x="149" y="25"/>
                  <a:pt x="149" y="25"/>
                </a:cubicBezTo>
                <a:cubicBezTo>
                  <a:pt x="149" y="12"/>
                  <a:pt x="138" y="0"/>
                  <a:pt x="12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09487282-6E8C-5031-6142-128569D6C806}"/>
              </a:ext>
            </a:extLst>
          </p:cNvPr>
          <p:cNvSpPr>
            <a:spLocks noEditPoints="1"/>
          </p:cNvSpPr>
          <p:nvPr/>
        </p:nvSpPr>
        <p:spPr bwMode="auto">
          <a:xfrm>
            <a:off x="10093326" y="1423988"/>
            <a:ext cx="258763" cy="153988"/>
          </a:xfrm>
          <a:custGeom>
            <a:avLst/>
            <a:gdLst>
              <a:gd name="T0" fmla="*/ 99 w 163"/>
              <a:gd name="T1" fmla="*/ 21 h 97"/>
              <a:gd name="T2" fmla="*/ 117 w 163"/>
              <a:gd name="T3" fmla="*/ 7 h 97"/>
              <a:gd name="T4" fmla="*/ 120 w 163"/>
              <a:gd name="T5" fmla="*/ 11 h 97"/>
              <a:gd name="T6" fmla="*/ 124 w 163"/>
              <a:gd name="T7" fmla="*/ 8 h 97"/>
              <a:gd name="T8" fmla="*/ 119 w 163"/>
              <a:gd name="T9" fmla="*/ 0 h 97"/>
              <a:gd name="T10" fmla="*/ 88 w 163"/>
              <a:gd name="T11" fmla="*/ 5 h 97"/>
              <a:gd name="T12" fmla="*/ 94 w 163"/>
              <a:gd name="T13" fmla="*/ 8 h 97"/>
              <a:gd name="T14" fmla="*/ 102 w 163"/>
              <a:gd name="T15" fmla="*/ 7 h 97"/>
              <a:gd name="T16" fmla="*/ 82 w 163"/>
              <a:gd name="T17" fmla="*/ 17 h 97"/>
              <a:gd name="T18" fmla="*/ 44 w 163"/>
              <a:gd name="T19" fmla="*/ 23 h 97"/>
              <a:gd name="T20" fmla="*/ 12 w 163"/>
              <a:gd name="T21" fmla="*/ 56 h 97"/>
              <a:gd name="T22" fmla="*/ 13 w 163"/>
              <a:gd name="T23" fmla="*/ 95 h 97"/>
              <a:gd name="T24" fmla="*/ 26 w 163"/>
              <a:gd name="T25" fmla="*/ 97 h 97"/>
              <a:gd name="T26" fmla="*/ 68 w 163"/>
              <a:gd name="T27" fmla="*/ 92 h 97"/>
              <a:gd name="T28" fmla="*/ 151 w 163"/>
              <a:gd name="T29" fmla="*/ 62 h 97"/>
              <a:gd name="T30" fmla="*/ 163 w 163"/>
              <a:gd name="T31" fmla="*/ 54 h 97"/>
              <a:gd name="T32" fmla="*/ 160 w 163"/>
              <a:gd name="T33" fmla="*/ 40 h 97"/>
              <a:gd name="T34" fmla="*/ 148 w 163"/>
              <a:gd name="T35" fmla="*/ 55 h 97"/>
              <a:gd name="T36" fmla="*/ 66 w 163"/>
              <a:gd name="T37" fmla="*/ 86 h 97"/>
              <a:gd name="T38" fmla="*/ 36 w 163"/>
              <a:gd name="T39" fmla="*/ 89 h 97"/>
              <a:gd name="T40" fmla="*/ 22 w 163"/>
              <a:gd name="T41" fmla="*/ 66 h 97"/>
              <a:gd name="T42" fmla="*/ 17 w 163"/>
              <a:gd name="T43" fmla="*/ 61 h 97"/>
              <a:gd name="T44" fmla="*/ 40 w 163"/>
              <a:gd name="T45" fmla="*/ 62 h 97"/>
              <a:gd name="T46" fmla="*/ 71 w 163"/>
              <a:gd name="T47" fmla="*/ 30 h 97"/>
              <a:gd name="T48" fmla="*/ 61 w 163"/>
              <a:gd name="T49" fmla="*/ 24 h 97"/>
              <a:gd name="T50" fmla="*/ 81 w 163"/>
              <a:gd name="T51" fmla="*/ 23 h 97"/>
              <a:gd name="T52" fmla="*/ 148 w 163"/>
              <a:gd name="T53" fmla="*/ 44 h 97"/>
              <a:gd name="T54" fmla="*/ 86 w 163"/>
              <a:gd name="T55" fmla="*/ 42 h 97"/>
              <a:gd name="T56" fmla="*/ 60 w 163"/>
              <a:gd name="T57" fmla="*/ 62 h 97"/>
              <a:gd name="T58" fmla="*/ 60 w 163"/>
              <a:gd name="T59" fmla="*/ 62 h 97"/>
              <a:gd name="T60" fmla="*/ 156 w 163"/>
              <a:gd name="T61" fmla="*/ 52 h 97"/>
              <a:gd name="T62" fmla="*/ 156 w 163"/>
              <a:gd name="T63" fmla="*/ 52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3" h="97">
                <a:moveTo>
                  <a:pt x="160" y="40"/>
                </a:moveTo>
                <a:cubicBezTo>
                  <a:pt x="99" y="21"/>
                  <a:pt x="99" y="21"/>
                  <a:pt x="99" y="21"/>
                </a:cubicBezTo>
                <a:cubicBezTo>
                  <a:pt x="110" y="7"/>
                  <a:pt x="110" y="7"/>
                  <a:pt x="110" y="7"/>
                </a:cubicBezTo>
                <a:cubicBezTo>
                  <a:pt x="117" y="7"/>
                  <a:pt x="117" y="7"/>
                  <a:pt x="117" y="7"/>
                </a:cubicBezTo>
                <a:cubicBezTo>
                  <a:pt x="117" y="8"/>
                  <a:pt x="117" y="10"/>
                  <a:pt x="119" y="11"/>
                </a:cubicBezTo>
                <a:cubicBezTo>
                  <a:pt x="119" y="11"/>
                  <a:pt x="119" y="11"/>
                  <a:pt x="120" y="11"/>
                </a:cubicBezTo>
                <a:cubicBezTo>
                  <a:pt x="121" y="11"/>
                  <a:pt x="123" y="11"/>
                  <a:pt x="123" y="9"/>
                </a:cubicBezTo>
                <a:cubicBezTo>
                  <a:pt x="124" y="8"/>
                  <a:pt x="124" y="8"/>
                  <a:pt x="124" y="8"/>
                </a:cubicBezTo>
                <a:cubicBezTo>
                  <a:pt x="125" y="6"/>
                  <a:pt x="125" y="4"/>
                  <a:pt x="124" y="3"/>
                </a:cubicBezTo>
                <a:cubicBezTo>
                  <a:pt x="123" y="1"/>
                  <a:pt x="121" y="0"/>
                  <a:pt x="119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92" y="0"/>
                  <a:pt x="89" y="2"/>
                  <a:pt x="88" y="5"/>
                </a:cubicBezTo>
                <a:cubicBezTo>
                  <a:pt x="87" y="7"/>
                  <a:pt x="87" y="9"/>
                  <a:pt x="89" y="10"/>
                </a:cubicBezTo>
                <a:cubicBezTo>
                  <a:pt x="91" y="11"/>
                  <a:pt x="93" y="10"/>
                  <a:pt x="94" y="8"/>
                </a:cubicBezTo>
                <a:cubicBezTo>
                  <a:pt x="94" y="7"/>
                  <a:pt x="95" y="7"/>
                  <a:pt x="96" y="7"/>
                </a:cubicBezTo>
                <a:cubicBezTo>
                  <a:pt x="102" y="7"/>
                  <a:pt x="102" y="7"/>
                  <a:pt x="102" y="7"/>
                </a:cubicBezTo>
                <a:cubicBezTo>
                  <a:pt x="92" y="20"/>
                  <a:pt x="92" y="20"/>
                  <a:pt x="92" y="20"/>
                </a:cubicBezTo>
                <a:cubicBezTo>
                  <a:pt x="88" y="18"/>
                  <a:pt x="86" y="18"/>
                  <a:pt x="82" y="17"/>
                </a:cubicBezTo>
                <a:cubicBezTo>
                  <a:pt x="81" y="17"/>
                  <a:pt x="78" y="16"/>
                  <a:pt x="74" y="16"/>
                </a:cubicBezTo>
                <a:cubicBezTo>
                  <a:pt x="66" y="16"/>
                  <a:pt x="55" y="17"/>
                  <a:pt x="44" y="23"/>
                </a:cubicBezTo>
                <a:cubicBezTo>
                  <a:pt x="28" y="31"/>
                  <a:pt x="17" y="48"/>
                  <a:pt x="13" y="55"/>
                </a:cubicBezTo>
                <a:cubicBezTo>
                  <a:pt x="12" y="56"/>
                  <a:pt x="12" y="56"/>
                  <a:pt x="12" y="56"/>
                </a:cubicBezTo>
                <a:cubicBezTo>
                  <a:pt x="9" y="62"/>
                  <a:pt x="6" y="68"/>
                  <a:pt x="4" y="74"/>
                </a:cubicBezTo>
                <a:cubicBezTo>
                  <a:pt x="0" y="83"/>
                  <a:pt x="4" y="91"/>
                  <a:pt x="13" y="95"/>
                </a:cubicBezTo>
                <a:cubicBezTo>
                  <a:pt x="16" y="97"/>
                  <a:pt x="20" y="97"/>
                  <a:pt x="25" y="97"/>
                </a:cubicBezTo>
                <a:cubicBezTo>
                  <a:pt x="25" y="97"/>
                  <a:pt x="25" y="97"/>
                  <a:pt x="26" y="97"/>
                </a:cubicBezTo>
                <a:cubicBezTo>
                  <a:pt x="33" y="97"/>
                  <a:pt x="40" y="97"/>
                  <a:pt x="47" y="97"/>
                </a:cubicBezTo>
                <a:cubicBezTo>
                  <a:pt x="54" y="96"/>
                  <a:pt x="61" y="94"/>
                  <a:pt x="68" y="92"/>
                </a:cubicBezTo>
                <a:cubicBezTo>
                  <a:pt x="89" y="85"/>
                  <a:pt x="109" y="78"/>
                  <a:pt x="132" y="69"/>
                </a:cubicBezTo>
                <a:cubicBezTo>
                  <a:pt x="138" y="66"/>
                  <a:pt x="145" y="64"/>
                  <a:pt x="151" y="62"/>
                </a:cubicBezTo>
                <a:cubicBezTo>
                  <a:pt x="153" y="61"/>
                  <a:pt x="159" y="58"/>
                  <a:pt x="159" y="58"/>
                </a:cubicBezTo>
                <a:cubicBezTo>
                  <a:pt x="162" y="57"/>
                  <a:pt x="163" y="55"/>
                  <a:pt x="163" y="54"/>
                </a:cubicBezTo>
                <a:cubicBezTo>
                  <a:pt x="163" y="44"/>
                  <a:pt x="163" y="44"/>
                  <a:pt x="163" y="44"/>
                </a:cubicBezTo>
                <a:cubicBezTo>
                  <a:pt x="163" y="42"/>
                  <a:pt x="162" y="40"/>
                  <a:pt x="160" y="40"/>
                </a:cubicBezTo>
                <a:close/>
                <a:moveTo>
                  <a:pt x="156" y="52"/>
                </a:moveTo>
                <a:cubicBezTo>
                  <a:pt x="153" y="54"/>
                  <a:pt x="151" y="55"/>
                  <a:pt x="148" y="55"/>
                </a:cubicBezTo>
                <a:cubicBezTo>
                  <a:pt x="142" y="57"/>
                  <a:pt x="136" y="60"/>
                  <a:pt x="130" y="63"/>
                </a:cubicBezTo>
                <a:cubicBezTo>
                  <a:pt x="107" y="72"/>
                  <a:pt x="87" y="79"/>
                  <a:pt x="66" y="86"/>
                </a:cubicBezTo>
                <a:cubicBezTo>
                  <a:pt x="60" y="88"/>
                  <a:pt x="54" y="89"/>
                  <a:pt x="46" y="89"/>
                </a:cubicBezTo>
                <a:cubicBezTo>
                  <a:pt x="43" y="89"/>
                  <a:pt x="39" y="89"/>
                  <a:pt x="36" y="89"/>
                </a:cubicBezTo>
                <a:cubicBezTo>
                  <a:pt x="40" y="84"/>
                  <a:pt x="42" y="80"/>
                  <a:pt x="40" y="75"/>
                </a:cubicBezTo>
                <a:cubicBezTo>
                  <a:pt x="38" y="70"/>
                  <a:pt x="32" y="67"/>
                  <a:pt x="22" y="66"/>
                </a:cubicBezTo>
                <a:cubicBezTo>
                  <a:pt x="19" y="66"/>
                  <a:pt x="16" y="66"/>
                  <a:pt x="15" y="66"/>
                </a:cubicBezTo>
                <a:cubicBezTo>
                  <a:pt x="17" y="61"/>
                  <a:pt x="17" y="61"/>
                  <a:pt x="17" y="61"/>
                </a:cubicBezTo>
                <a:cubicBezTo>
                  <a:pt x="22" y="62"/>
                  <a:pt x="22" y="62"/>
                  <a:pt x="22" y="62"/>
                </a:cubicBezTo>
                <a:cubicBezTo>
                  <a:pt x="22" y="62"/>
                  <a:pt x="32" y="63"/>
                  <a:pt x="40" y="62"/>
                </a:cubicBezTo>
                <a:cubicBezTo>
                  <a:pt x="46" y="61"/>
                  <a:pt x="50" y="56"/>
                  <a:pt x="52" y="54"/>
                </a:cubicBezTo>
                <a:cubicBezTo>
                  <a:pt x="53" y="54"/>
                  <a:pt x="72" y="35"/>
                  <a:pt x="71" y="30"/>
                </a:cubicBezTo>
                <a:cubicBezTo>
                  <a:pt x="71" y="29"/>
                  <a:pt x="71" y="28"/>
                  <a:pt x="70" y="27"/>
                </a:cubicBezTo>
                <a:cubicBezTo>
                  <a:pt x="69" y="26"/>
                  <a:pt x="67" y="24"/>
                  <a:pt x="61" y="24"/>
                </a:cubicBezTo>
                <a:cubicBezTo>
                  <a:pt x="66" y="23"/>
                  <a:pt x="71" y="23"/>
                  <a:pt x="74" y="23"/>
                </a:cubicBezTo>
                <a:cubicBezTo>
                  <a:pt x="78" y="23"/>
                  <a:pt x="81" y="23"/>
                  <a:pt x="81" y="23"/>
                </a:cubicBezTo>
                <a:cubicBezTo>
                  <a:pt x="85" y="24"/>
                  <a:pt x="89" y="26"/>
                  <a:pt x="94" y="27"/>
                </a:cubicBezTo>
                <a:cubicBezTo>
                  <a:pt x="148" y="44"/>
                  <a:pt x="148" y="44"/>
                  <a:pt x="148" y="44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7" y="42"/>
                  <a:pt x="86" y="42"/>
                </a:cubicBezTo>
                <a:cubicBezTo>
                  <a:pt x="71" y="42"/>
                  <a:pt x="60" y="60"/>
                  <a:pt x="60" y="61"/>
                </a:cubicBezTo>
                <a:cubicBezTo>
                  <a:pt x="60" y="62"/>
                  <a:pt x="60" y="62"/>
                  <a:pt x="60" y="62"/>
                </a:cubicBezTo>
                <a:cubicBezTo>
                  <a:pt x="60" y="62"/>
                  <a:pt x="60" y="62"/>
                  <a:pt x="60" y="62"/>
                </a:cubicBezTo>
                <a:cubicBezTo>
                  <a:pt x="60" y="62"/>
                  <a:pt x="60" y="62"/>
                  <a:pt x="60" y="62"/>
                </a:cubicBezTo>
                <a:cubicBezTo>
                  <a:pt x="156" y="49"/>
                  <a:pt x="156" y="49"/>
                  <a:pt x="156" y="49"/>
                </a:cubicBezTo>
                <a:cubicBezTo>
                  <a:pt x="156" y="52"/>
                  <a:pt x="156" y="52"/>
                  <a:pt x="156" y="52"/>
                </a:cubicBezTo>
                <a:cubicBezTo>
                  <a:pt x="156" y="52"/>
                  <a:pt x="156" y="52"/>
                  <a:pt x="156" y="52"/>
                </a:cubicBezTo>
                <a:close/>
                <a:moveTo>
                  <a:pt x="156" y="52"/>
                </a:moveTo>
                <a:cubicBezTo>
                  <a:pt x="156" y="52"/>
                  <a:pt x="156" y="52"/>
                  <a:pt x="156" y="5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C9824C09-D2B3-AB5B-18A2-47F75E437853}"/>
              </a:ext>
            </a:extLst>
          </p:cNvPr>
          <p:cNvSpPr>
            <a:spLocks noEditPoints="1"/>
          </p:cNvSpPr>
          <p:nvPr/>
        </p:nvSpPr>
        <p:spPr bwMode="auto">
          <a:xfrm>
            <a:off x="10106026" y="5229226"/>
            <a:ext cx="236538" cy="254000"/>
          </a:xfrm>
          <a:custGeom>
            <a:avLst/>
            <a:gdLst>
              <a:gd name="T0" fmla="*/ 105 w 149"/>
              <a:gd name="T1" fmla="*/ 24 h 160"/>
              <a:gd name="T2" fmla="*/ 117 w 149"/>
              <a:gd name="T3" fmla="*/ 16 h 160"/>
              <a:gd name="T4" fmla="*/ 101 w 149"/>
              <a:gd name="T5" fmla="*/ 21 h 160"/>
              <a:gd name="T6" fmla="*/ 102 w 149"/>
              <a:gd name="T7" fmla="*/ 26 h 160"/>
              <a:gd name="T8" fmla="*/ 15 w 149"/>
              <a:gd name="T9" fmla="*/ 71 h 160"/>
              <a:gd name="T10" fmla="*/ 18 w 149"/>
              <a:gd name="T11" fmla="*/ 77 h 160"/>
              <a:gd name="T12" fmla="*/ 20 w 149"/>
              <a:gd name="T13" fmla="*/ 72 h 160"/>
              <a:gd name="T14" fmla="*/ 33 w 149"/>
              <a:gd name="T15" fmla="*/ 56 h 160"/>
              <a:gd name="T16" fmla="*/ 19 w 149"/>
              <a:gd name="T17" fmla="*/ 68 h 160"/>
              <a:gd name="T18" fmla="*/ 22 w 149"/>
              <a:gd name="T19" fmla="*/ 66 h 160"/>
              <a:gd name="T20" fmla="*/ 36 w 149"/>
              <a:gd name="T21" fmla="*/ 59 h 160"/>
              <a:gd name="T22" fmla="*/ 111 w 149"/>
              <a:gd name="T23" fmla="*/ 80 h 160"/>
              <a:gd name="T24" fmla="*/ 63 w 149"/>
              <a:gd name="T25" fmla="*/ 92 h 160"/>
              <a:gd name="T26" fmla="*/ 65 w 149"/>
              <a:gd name="T27" fmla="*/ 64 h 160"/>
              <a:gd name="T28" fmla="*/ 114 w 149"/>
              <a:gd name="T29" fmla="*/ 64 h 160"/>
              <a:gd name="T30" fmla="*/ 114 w 149"/>
              <a:gd name="T31" fmla="*/ 0 h 160"/>
              <a:gd name="T32" fmla="*/ 87 w 149"/>
              <a:gd name="T33" fmla="*/ 42 h 160"/>
              <a:gd name="T34" fmla="*/ 34 w 149"/>
              <a:gd name="T35" fmla="*/ 39 h 160"/>
              <a:gd name="T36" fmla="*/ 34 w 149"/>
              <a:gd name="T37" fmla="*/ 110 h 160"/>
              <a:gd name="T38" fmla="*/ 76 w 149"/>
              <a:gd name="T39" fmla="*/ 110 h 160"/>
              <a:gd name="T40" fmla="*/ 113 w 149"/>
              <a:gd name="T41" fmla="*/ 160 h 160"/>
              <a:gd name="T42" fmla="*/ 111 w 149"/>
              <a:gd name="T43" fmla="*/ 80 h 160"/>
              <a:gd name="T44" fmla="*/ 134 w 149"/>
              <a:gd name="T45" fmla="*/ 30 h 160"/>
              <a:gd name="T46" fmla="*/ 94 w 149"/>
              <a:gd name="T47" fmla="*/ 30 h 160"/>
              <a:gd name="T48" fmla="*/ 34 w 149"/>
              <a:gd name="T49" fmla="*/ 100 h 160"/>
              <a:gd name="T50" fmla="*/ 34 w 149"/>
              <a:gd name="T51" fmla="*/ 49 h 160"/>
              <a:gd name="T52" fmla="*/ 34 w 149"/>
              <a:gd name="T53" fmla="*/ 100 h 160"/>
              <a:gd name="T54" fmla="*/ 84 w 149"/>
              <a:gd name="T55" fmla="*/ 119 h 160"/>
              <a:gd name="T56" fmla="*/ 139 w 149"/>
              <a:gd name="T57" fmla="*/ 119 h 160"/>
              <a:gd name="T58" fmla="*/ 110 w 149"/>
              <a:gd name="T59" fmla="*/ 96 h 160"/>
              <a:gd name="T60" fmla="*/ 95 w 149"/>
              <a:gd name="T61" fmla="*/ 109 h 160"/>
              <a:gd name="T62" fmla="*/ 97 w 149"/>
              <a:gd name="T63" fmla="*/ 109 h 160"/>
              <a:gd name="T64" fmla="*/ 113 w 149"/>
              <a:gd name="T65" fmla="*/ 9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9" h="160">
                <a:moveTo>
                  <a:pt x="102" y="26"/>
                </a:moveTo>
                <a:cubicBezTo>
                  <a:pt x="104" y="26"/>
                  <a:pt x="104" y="26"/>
                  <a:pt x="105" y="24"/>
                </a:cubicBezTo>
                <a:cubicBezTo>
                  <a:pt x="107" y="21"/>
                  <a:pt x="111" y="19"/>
                  <a:pt x="114" y="19"/>
                </a:cubicBezTo>
                <a:cubicBezTo>
                  <a:pt x="116" y="19"/>
                  <a:pt x="117" y="18"/>
                  <a:pt x="117" y="16"/>
                </a:cubicBezTo>
                <a:cubicBezTo>
                  <a:pt x="117" y="14"/>
                  <a:pt x="116" y="14"/>
                  <a:pt x="114" y="14"/>
                </a:cubicBezTo>
                <a:cubicBezTo>
                  <a:pt x="108" y="14"/>
                  <a:pt x="104" y="16"/>
                  <a:pt x="101" y="21"/>
                </a:cubicBezTo>
                <a:cubicBezTo>
                  <a:pt x="99" y="23"/>
                  <a:pt x="99" y="24"/>
                  <a:pt x="101" y="26"/>
                </a:cubicBezTo>
                <a:cubicBezTo>
                  <a:pt x="102" y="26"/>
                  <a:pt x="102" y="26"/>
                  <a:pt x="102" y="26"/>
                </a:cubicBezTo>
                <a:close/>
                <a:moveTo>
                  <a:pt x="18" y="70"/>
                </a:moveTo>
                <a:cubicBezTo>
                  <a:pt x="15" y="71"/>
                  <a:pt x="15" y="71"/>
                  <a:pt x="15" y="71"/>
                </a:cubicBezTo>
                <a:cubicBezTo>
                  <a:pt x="15" y="72"/>
                  <a:pt x="15" y="72"/>
                  <a:pt x="15" y="74"/>
                </a:cubicBezTo>
                <a:cubicBezTo>
                  <a:pt x="15" y="75"/>
                  <a:pt x="16" y="77"/>
                  <a:pt x="18" y="77"/>
                </a:cubicBezTo>
                <a:cubicBezTo>
                  <a:pt x="19" y="77"/>
                  <a:pt x="20" y="75"/>
                  <a:pt x="20" y="74"/>
                </a:cubicBezTo>
                <a:cubicBezTo>
                  <a:pt x="20" y="72"/>
                  <a:pt x="20" y="72"/>
                  <a:pt x="20" y="72"/>
                </a:cubicBezTo>
                <a:cubicBezTo>
                  <a:pt x="20" y="71"/>
                  <a:pt x="19" y="70"/>
                  <a:pt x="18" y="70"/>
                </a:cubicBezTo>
                <a:close/>
                <a:moveTo>
                  <a:pt x="33" y="56"/>
                </a:moveTo>
                <a:cubicBezTo>
                  <a:pt x="28" y="56"/>
                  <a:pt x="22" y="59"/>
                  <a:pt x="19" y="63"/>
                </a:cubicBezTo>
                <a:cubicBezTo>
                  <a:pt x="18" y="65"/>
                  <a:pt x="18" y="66"/>
                  <a:pt x="19" y="68"/>
                </a:cubicBezTo>
                <a:cubicBezTo>
                  <a:pt x="21" y="68"/>
                  <a:pt x="21" y="68"/>
                  <a:pt x="21" y="68"/>
                </a:cubicBezTo>
                <a:cubicBezTo>
                  <a:pt x="22" y="68"/>
                  <a:pt x="22" y="68"/>
                  <a:pt x="22" y="66"/>
                </a:cubicBezTo>
                <a:cubicBezTo>
                  <a:pt x="25" y="63"/>
                  <a:pt x="29" y="61"/>
                  <a:pt x="33" y="61"/>
                </a:cubicBezTo>
                <a:cubicBezTo>
                  <a:pt x="35" y="61"/>
                  <a:pt x="36" y="61"/>
                  <a:pt x="36" y="59"/>
                </a:cubicBezTo>
                <a:cubicBezTo>
                  <a:pt x="35" y="56"/>
                  <a:pt x="35" y="56"/>
                  <a:pt x="33" y="56"/>
                </a:cubicBezTo>
                <a:close/>
                <a:moveTo>
                  <a:pt x="111" y="80"/>
                </a:moveTo>
                <a:cubicBezTo>
                  <a:pt x="98" y="80"/>
                  <a:pt x="86" y="89"/>
                  <a:pt x="79" y="101"/>
                </a:cubicBezTo>
                <a:cubicBezTo>
                  <a:pt x="63" y="92"/>
                  <a:pt x="63" y="92"/>
                  <a:pt x="63" y="92"/>
                </a:cubicBezTo>
                <a:cubicBezTo>
                  <a:pt x="65" y="86"/>
                  <a:pt x="67" y="82"/>
                  <a:pt x="67" y="74"/>
                </a:cubicBezTo>
                <a:cubicBezTo>
                  <a:pt x="67" y="71"/>
                  <a:pt x="66" y="67"/>
                  <a:pt x="65" y="64"/>
                </a:cubicBezTo>
                <a:cubicBezTo>
                  <a:pt x="91" y="52"/>
                  <a:pt x="91" y="52"/>
                  <a:pt x="91" y="52"/>
                </a:cubicBezTo>
                <a:cubicBezTo>
                  <a:pt x="97" y="59"/>
                  <a:pt x="106" y="64"/>
                  <a:pt x="114" y="64"/>
                </a:cubicBezTo>
                <a:cubicBezTo>
                  <a:pt x="131" y="64"/>
                  <a:pt x="144" y="49"/>
                  <a:pt x="144" y="32"/>
                </a:cubicBezTo>
                <a:cubicBezTo>
                  <a:pt x="144" y="14"/>
                  <a:pt x="131" y="0"/>
                  <a:pt x="114" y="0"/>
                </a:cubicBezTo>
                <a:cubicBezTo>
                  <a:pt x="98" y="0"/>
                  <a:pt x="84" y="14"/>
                  <a:pt x="84" y="32"/>
                </a:cubicBezTo>
                <a:cubicBezTo>
                  <a:pt x="84" y="35"/>
                  <a:pt x="86" y="39"/>
                  <a:pt x="87" y="42"/>
                </a:cubicBezTo>
                <a:cubicBezTo>
                  <a:pt x="60" y="55"/>
                  <a:pt x="60" y="55"/>
                  <a:pt x="60" y="55"/>
                </a:cubicBezTo>
                <a:cubicBezTo>
                  <a:pt x="55" y="46"/>
                  <a:pt x="45" y="39"/>
                  <a:pt x="34" y="39"/>
                </a:cubicBezTo>
                <a:cubicBezTo>
                  <a:pt x="15" y="39"/>
                  <a:pt x="0" y="55"/>
                  <a:pt x="0" y="74"/>
                </a:cubicBezTo>
                <a:cubicBezTo>
                  <a:pt x="0" y="94"/>
                  <a:pt x="15" y="110"/>
                  <a:pt x="34" y="110"/>
                </a:cubicBezTo>
                <a:cubicBezTo>
                  <a:pt x="42" y="110"/>
                  <a:pt x="51" y="106"/>
                  <a:pt x="56" y="100"/>
                </a:cubicBezTo>
                <a:cubicBezTo>
                  <a:pt x="76" y="110"/>
                  <a:pt x="76" y="110"/>
                  <a:pt x="76" y="110"/>
                </a:cubicBezTo>
                <a:cubicBezTo>
                  <a:pt x="76" y="113"/>
                  <a:pt x="75" y="116"/>
                  <a:pt x="75" y="119"/>
                </a:cubicBezTo>
                <a:cubicBezTo>
                  <a:pt x="75" y="142"/>
                  <a:pt x="91" y="160"/>
                  <a:pt x="113" y="160"/>
                </a:cubicBezTo>
                <a:cubicBezTo>
                  <a:pt x="132" y="160"/>
                  <a:pt x="149" y="142"/>
                  <a:pt x="149" y="119"/>
                </a:cubicBezTo>
                <a:cubicBezTo>
                  <a:pt x="149" y="98"/>
                  <a:pt x="132" y="80"/>
                  <a:pt x="111" y="80"/>
                </a:cubicBezTo>
                <a:close/>
                <a:moveTo>
                  <a:pt x="114" y="9"/>
                </a:moveTo>
                <a:cubicBezTo>
                  <a:pt x="125" y="9"/>
                  <a:pt x="134" y="20"/>
                  <a:pt x="134" y="30"/>
                </a:cubicBezTo>
                <a:cubicBezTo>
                  <a:pt x="134" y="42"/>
                  <a:pt x="125" y="53"/>
                  <a:pt x="114" y="53"/>
                </a:cubicBezTo>
                <a:cubicBezTo>
                  <a:pt x="103" y="53"/>
                  <a:pt x="94" y="42"/>
                  <a:pt x="94" y="30"/>
                </a:cubicBezTo>
                <a:cubicBezTo>
                  <a:pt x="94" y="20"/>
                  <a:pt x="103" y="9"/>
                  <a:pt x="114" y="9"/>
                </a:cubicBezTo>
                <a:close/>
                <a:moveTo>
                  <a:pt x="34" y="100"/>
                </a:moveTo>
                <a:cubicBezTo>
                  <a:pt x="21" y="100"/>
                  <a:pt x="10" y="89"/>
                  <a:pt x="10" y="74"/>
                </a:cubicBezTo>
                <a:cubicBezTo>
                  <a:pt x="10" y="61"/>
                  <a:pt x="21" y="49"/>
                  <a:pt x="34" y="49"/>
                </a:cubicBezTo>
                <a:cubicBezTo>
                  <a:pt x="46" y="49"/>
                  <a:pt x="58" y="61"/>
                  <a:pt x="58" y="74"/>
                </a:cubicBezTo>
                <a:cubicBezTo>
                  <a:pt x="58" y="89"/>
                  <a:pt x="46" y="100"/>
                  <a:pt x="34" y="100"/>
                </a:cubicBezTo>
                <a:close/>
                <a:moveTo>
                  <a:pt x="111" y="150"/>
                </a:moveTo>
                <a:cubicBezTo>
                  <a:pt x="97" y="150"/>
                  <a:pt x="84" y="136"/>
                  <a:pt x="84" y="119"/>
                </a:cubicBezTo>
                <a:cubicBezTo>
                  <a:pt x="84" y="104"/>
                  <a:pt x="96" y="91"/>
                  <a:pt x="111" y="91"/>
                </a:cubicBezTo>
                <a:cubicBezTo>
                  <a:pt x="127" y="91"/>
                  <a:pt x="139" y="104"/>
                  <a:pt x="139" y="119"/>
                </a:cubicBezTo>
                <a:cubicBezTo>
                  <a:pt x="139" y="136"/>
                  <a:pt x="127" y="150"/>
                  <a:pt x="111" y="150"/>
                </a:cubicBezTo>
                <a:close/>
                <a:moveTo>
                  <a:pt x="110" y="96"/>
                </a:moveTo>
                <a:cubicBezTo>
                  <a:pt x="103" y="96"/>
                  <a:pt x="97" y="99"/>
                  <a:pt x="93" y="106"/>
                </a:cubicBezTo>
                <a:cubicBezTo>
                  <a:pt x="93" y="107"/>
                  <a:pt x="93" y="109"/>
                  <a:pt x="95" y="109"/>
                </a:cubicBezTo>
                <a:cubicBezTo>
                  <a:pt x="95" y="110"/>
                  <a:pt x="95" y="110"/>
                  <a:pt x="96" y="110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100" y="104"/>
                  <a:pt x="104" y="101"/>
                  <a:pt x="110" y="101"/>
                </a:cubicBezTo>
                <a:cubicBezTo>
                  <a:pt x="111" y="101"/>
                  <a:pt x="113" y="101"/>
                  <a:pt x="113" y="99"/>
                </a:cubicBezTo>
                <a:cubicBezTo>
                  <a:pt x="111" y="98"/>
                  <a:pt x="111" y="96"/>
                  <a:pt x="110" y="9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B9DFE2E0-1229-6B26-73F1-00C022DF4CB5}"/>
              </a:ext>
            </a:extLst>
          </p:cNvPr>
          <p:cNvSpPr>
            <a:spLocks noEditPoints="1"/>
          </p:cNvSpPr>
          <p:nvPr/>
        </p:nvSpPr>
        <p:spPr bwMode="auto">
          <a:xfrm>
            <a:off x="4594226" y="4127501"/>
            <a:ext cx="250825" cy="254000"/>
          </a:xfrm>
          <a:custGeom>
            <a:avLst/>
            <a:gdLst>
              <a:gd name="T0" fmla="*/ 142 w 158"/>
              <a:gd name="T1" fmla="*/ 0 h 160"/>
              <a:gd name="T2" fmla="*/ 17 w 158"/>
              <a:gd name="T3" fmla="*/ 0 h 160"/>
              <a:gd name="T4" fmla="*/ 0 w 158"/>
              <a:gd name="T5" fmla="*/ 18 h 160"/>
              <a:gd name="T6" fmla="*/ 14 w 158"/>
              <a:gd name="T7" fmla="*/ 144 h 160"/>
              <a:gd name="T8" fmla="*/ 79 w 158"/>
              <a:gd name="T9" fmla="*/ 160 h 160"/>
              <a:gd name="T10" fmla="*/ 79 w 158"/>
              <a:gd name="T11" fmla="*/ 160 h 160"/>
              <a:gd name="T12" fmla="*/ 144 w 158"/>
              <a:gd name="T13" fmla="*/ 144 h 160"/>
              <a:gd name="T14" fmla="*/ 158 w 158"/>
              <a:gd name="T15" fmla="*/ 18 h 160"/>
              <a:gd name="T16" fmla="*/ 71 w 158"/>
              <a:gd name="T17" fmla="*/ 142 h 160"/>
              <a:gd name="T18" fmla="*/ 16 w 158"/>
              <a:gd name="T19" fmla="*/ 129 h 160"/>
              <a:gd name="T20" fmla="*/ 14 w 158"/>
              <a:gd name="T21" fmla="*/ 126 h 160"/>
              <a:gd name="T22" fmla="*/ 16 w 158"/>
              <a:gd name="T23" fmla="*/ 15 h 160"/>
              <a:gd name="T24" fmla="*/ 71 w 158"/>
              <a:gd name="T25" fmla="*/ 142 h 160"/>
              <a:gd name="T26" fmla="*/ 144 w 158"/>
              <a:gd name="T27" fmla="*/ 126 h 160"/>
              <a:gd name="T28" fmla="*/ 142 w 158"/>
              <a:gd name="T29" fmla="*/ 129 h 160"/>
              <a:gd name="T30" fmla="*/ 87 w 158"/>
              <a:gd name="T31" fmla="*/ 29 h 160"/>
              <a:gd name="T32" fmla="*/ 144 w 158"/>
              <a:gd name="T33" fmla="*/ 18 h 160"/>
              <a:gd name="T34" fmla="*/ 144 w 158"/>
              <a:gd name="T35" fmla="*/ 126 h 160"/>
              <a:gd name="T36" fmla="*/ 29 w 158"/>
              <a:gd name="T37" fmla="*/ 38 h 160"/>
              <a:gd name="T38" fmla="*/ 57 w 158"/>
              <a:gd name="T39" fmla="*/ 60 h 160"/>
              <a:gd name="T40" fmla="*/ 57 w 158"/>
              <a:gd name="T41" fmla="*/ 44 h 160"/>
              <a:gd name="T42" fmla="*/ 29 w 158"/>
              <a:gd name="T43" fmla="*/ 67 h 160"/>
              <a:gd name="T44" fmla="*/ 57 w 158"/>
              <a:gd name="T45" fmla="*/ 90 h 160"/>
              <a:gd name="T46" fmla="*/ 57 w 158"/>
              <a:gd name="T47" fmla="*/ 75 h 160"/>
              <a:gd name="T48" fmla="*/ 29 w 158"/>
              <a:gd name="T49" fmla="*/ 98 h 160"/>
              <a:gd name="T50" fmla="*/ 57 w 158"/>
              <a:gd name="T51" fmla="*/ 121 h 160"/>
              <a:gd name="T52" fmla="*/ 57 w 158"/>
              <a:gd name="T53" fmla="*/ 106 h 160"/>
              <a:gd name="T54" fmla="*/ 130 w 158"/>
              <a:gd name="T55" fmla="*/ 52 h 160"/>
              <a:gd name="T56" fmla="*/ 100 w 158"/>
              <a:gd name="T57" fmla="*/ 44 h 160"/>
              <a:gd name="T58" fmla="*/ 100 w 158"/>
              <a:gd name="T59" fmla="*/ 60 h 160"/>
              <a:gd name="T60" fmla="*/ 130 w 158"/>
              <a:gd name="T61" fmla="*/ 83 h 160"/>
              <a:gd name="T62" fmla="*/ 100 w 158"/>
              <a:gd name="T63" fmla="*/ 75 h 160"/>
              <a:gd name="T64" fmla="*/ 100 w 158"/>
              <a:gd name="T65" fmla="*/ 90 h 160"/>
              <a:gd name="T66" fmla="*/ 130 w 158"/>
              <a:gd name="T67" fmla="*/ 113 h 160"/>
              <a:gd name="T68" fmla="*/ 100 w 158"/>
              <a:gd name="T69" fmla="*/ 106 h 160"/>
              <a:gd name="T70" fmla="*/ 100 w 158"/>
              <a:gd name="T71" fmla="*/ 121 h 160"/>
              <a:gd name="T72" fmla="*/ 100 w 158"/>
              <a:gd name="T73" fmla="*/ 1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8" h="160">
                <a:moveTo>
                  <a:pt x="144" y="0"/>
                </a:moveTo>
                <a:cubicBezTo>
                  <a:pt x="142" y="0"/>
                  <a:pt x="142" y="0"/>
                  <a:pt x="142" y="0"/>
                </a:cubicBezTo>
                <a:cubicBezTo>
                  <a:pt x="79" y="15"/>
                  <a:pt x="79" y="15"/>
                  <a:pt x="79" y="15"/>
                </a:cubicBezTo>
                <a:cubicBezTo>
                  <a:pt x="17" y="0"/>
                  <a:pt x="17" y="0"/>
                  <a:pt x="17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6" y="0"/>
                  <a:pt x="0" y="8"/>
                  <a:pt x="0" y="18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36"/>
                  <a:pt x="6" y="144"/>
                  <a:pt x="14" y="144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53" y="144"/>
                  <a:pt x="158" y="136"/>
                  <a:pt x="158" y="126"/>
                </a:cubicBezTo>
                <a:cubicBezTo>
                  <a:pt x="158" y="18"/>
                  <a:pt x="158" y="18"/>
                  <a:pt x="158" y="18"/>
                </a:cubicBezTo>
                <a:cubicBezTo>
                  <a:pt x="158" y="8"/>
                  <a:pt x="151" y="0"/>
                  <a:pt x="144" y="0"/>
                </a:cubicBezTo>
                <a:close/>
                <a:moveTo>
                  <a:pt x="71" y="142"/>
                </a:moveTo>
                <a:cubicBezTo>
                  <a:pt x="17" y="129"/>
                  <a:pt x="17" y="129"/>
                  <a:pt x="17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129"/>
                  <a:pt x="14" y="127"/>
                  <a:pt x="14" y="126"/>
                </a:cubicBezTo>
                <a:cubicBezTo>
                  <a:pt x="14" y="18"/>
                  <a:pt x="14" y="18"/>
                  <a:pt x="14" y="18"/>
                </a:cubicBezTo>
                <a:cubicBezTo>
                  <a:pt x="14" y="16"/>
                  <a:pt x="16" y="16"/>
                  <a:pt x="16" y="15"/>
                </a:cubicBezTo>
                <a:cubicBezTo>
                  <a:pt x="71" y="29"/>
                  <a:pt x="71" y="29"/>
                  <a:pt x="71" y="29"/>
                </a:cubicBezTo>
                <a:cubicBezTo>
                  <a:pt x="71" y="142"/>
                  <a:pt x="71" y="142"/>
                  <a:pt x="71" y="142"/>
                </a:cubicBezTo>
                <a:cubicBezTo>
                  <a:pt x="71" y="142"/>
                  <a:pt x="71" y="142"/>
                  <a:pt x="71" y="142"/>
                </a:cubicBezTo>
                <a:close/>
                <a:moveTo>
                  <a:pt x="144" y="126"/>
                </a:moveTo>
                <a:cubicBezTo>
                  <a:pt x="144" y="127"/>
                  <a:pt x="144" y="129"/>
                  <a:pt x="144" y="129"/>
                </a:cubicBezTo>
                <a:cubicBezTo>
                  <a:pt x="142" y="129"/>
                  <a:pt x="142" y="129"/>
                  <a:pt x="142" y="129"/>
                </a:cubicBezTo>
                <a:cubicBezTo>
                  <a:pt x="87" y="142"/>
                  <a:pt x="87" y="142"/>
                  <a:pt x="87" y="142"/>
                </a:cubicBezTo>
                <a:cubicBezTo>
                  <a:pt x="87" y="29"/>
                  <a:pt x="87" y="29"/>
                  <a:pt x="87" y="29"/>
                </a:cubicBezTo>
                <a:cubicBezTo>
                  <a:pt x="144" y="15"/>
                  <a:pt x="144" y="15"/>
                  <a:pt x="144" y="15"/>
                </a:cubicBezTo>
                <a:cubicBezTo>
                  <a:pt x="144" y="16"/>
                  <a:pt x="144" y="16"/>
                  <a:pt x="144" y="18"/>
                </a:cubicBezTo>
                <a:cubicBezTo>
                  <a:pt x="144" y="126"/>
                  <a:pt x="144" y="126"/>
                  <a:pt x="144" y="126"/>
                </a:cubicBezTo>
                <a:cubicBezTo>
                  <a:pt x="144" y="126"/>
                  <a:pt x="144" y="126"/>
                  <a:pt x="144" y="126"/>
                </a:cubicBezTo>
                <a:close/>
                <a:moveTo>
                  <a:pt x="57" y="44"/>
                </a:moveTo>
                <a:cubicBezTo>
                  <a:pt x="29" y="38"/>
                  <a:pt x="29" y="38"/>
                  <a:pt x="29" y="38"/>
                </a:cubicBezTo>
                <a:cubicBezTo>
                  <a:pt x="29" y="52"/>
                  <a:pt x="29" y="52"/>
                  <a:pt x="29" y="52"/>
                </a:cubicBezTo>
                <a:cubicBezTo>
                  <a:pt x="57" y="60"/>
                  <a:pt x="57" y="60"/>
                  <a:pt x="57" y="60"/>
                </a:cubicBezTo>
                <a:cubicBezTo>
                  <a:pt x="57" y="44"/>
                  <a:pt x="57" y="44"/>
                  <a:pt x="57" y="44"/>
                </a:cubicBezTo>
                <a:cubicBezTo>
                  <a:pt x="57" y="44"/>
                  <a:pt x="57" y="44"/>
                  <a:pt x="57" y="44"/>
                </a:cubicBezTo>
                <a:close/>
                <a:moveTo>
                  <a:pt x="57" y="75"/>
                </a:moveTo>
                <a:cubicBezTo>
                  <a:pt x="29" y="67"/>
                  <a:pt x="29" y="67"/>
                  <a:pt x="29" y="67"/>
                </a:cubicBezTo>
                <a:cubicBezTo>
                  <a:pt x="29" y="83"/>
                  <a:pt x="29" y="83"/>
                  <a:pt x="29" y="83"/>
                </a:cubicBezTo>
                <a:cubicBezTo>
                  <a:pt x="57" y="90"/>
                  <a:pt x="57" y="90"/>
                  <a:pt x="57" y="90"/>
                </a:cubicBezTo>
                <a:cubicBezTo>
                  <a:pt x="57" y="75"/>
                  <a:pt x="57" y="75"/>
                  <a:pt x="57" y="75"/>
                </a:cubicBezTo>
                <a:cubicBezTo>
                  <a:pt x="57" y="75"/>
                  <a:pt x="57" y="75"/>
                  <a:pt x="57" y="75"/>
                </a:cubicBezTo>
                <a:close/>
                <a:moveTo>
                  <a:pt x="57" y="106"/>
                </a:moveTo>
                <a:cubicBezTo>
                  <a:pt x="29" y="98"/>
                  <a:pt x="29" y="98"/>
                  <a:pt x="29" y="98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57" y="121"/>
                  <a:pt x="57" y="121"/>
                  <a:pt x="57" y="121"/>
                </a:cubicBezTo>
                <a:cubicBezTo>
                  <a:pt x="57" y="106"/>
                  <a:pt x="57" y="106"/>
                  <a:pt x="57" y="106"/>
                </a:cubicBezTo>
                <a:cubicBezTo>
                  <a:pt x="57" y="106"/>
                  <a:pt x="57" y="106"/>
                  <a:pt x="57" y="106"/>
                </a:cubicBezTo>
                <a:close/>
                <a:moveTo>
                  <a:pt x="100" y="60"/>
                </a:moveTo>
                <a:cubicBezTo>
                  <a:pt x="130" y="52"/>
                  <a:pt x="130" y="52"/>
                  <a:pt x="130" y="52"/>
                </a:cubicBezTo>
                <a:cubicBezTo>
                  <a:pt x="130" y="38"/>
                  <a:pt x="130" y="38"/>
                  <a:pt x="130" y="38"/>
                </a:cubicBezTo>
                <a:cubicBezTo>
                  <a:pt x="100" y="44"/>
                  <a:pt x="100" y="44"/>
                  <a:pt x="100" y="44"/>
                </a:cubicBezTo>
                <a:cubicBezTo>
                  <a:pt x="100" y="60"/>
                  <a:pt x="100" y="60"/>
                  <a:pt x="100" y="60"/>
                </a:cubicBezTo>
                <a:cubicBezTo>
                  <a:pt x="100" y="60"/>
                  <a:pt x="100" y="60"/>
                  <a:pt x="100" y="60"/>
                </a:cubicBezTo>
                <a:close/>
                <a:moveTo>
                  <a:pt x="100" y="90"/>
                </a:moveTo>
                <a:cubicBezTo>
                  <a:pt x="130" y="83"/>
                  <a:pt x="130" y="83"/>
                  <a:pt x="130" y="83"/>
                </a:cubicBezTo>
                <a:cubicBezTo>
                  <a:pt x="130" y="67"/>
                  <a:pt x="130" y="67"/>
                  <a:pt x="130" y="67"/>
                </a:cubicBezTo>
                <a:cubicBezTo>
                  <a:pt x="100" y="75"/>
                  <a:pt x="100" y="75"/>
                  <a:pt x="100" y="75"/>
                </a:cubicBezTo>
                <a:cubicBezTo>
                  <a:pt x="100" y="90"/>
                  <a:pt x="100" y="90"/>
                  <a:pt x="100" y="90"/>
                </a:cubicBezTo>
                <a:cubicBezTo>
                  <a:pt x="100" y="90"/>
                  <a:pt x="100" y="90"/>
                  <a:pt x="100" y="90"/>
                </a:cubicBezTo>
                <a:close/>
                <a:moveTo>
                  <a:pt x="100" y="121"/>
                </a:moveTo>
                <a:cubicBezTo>
                  <a:pt x="130" y="113"/>
                  <a:pt x="130" y="113"/>
                  <a:pt x="130" y="113"/>
                </a:cubicBezTo>
                <a:cubicBezTo>
                  <a:pt x="130" y="98"/>
                  <a:pt x="130" y="98"/>
                  <a:pt x="130" y="98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100" y="121"/>
                  <a:pt x="100" y="121"/>
                  <a:pt x="100" y="121"/>
                </a:cubicBezTo>
                <a:cubicBezTo>
                  <a:pt x="100" y="121"/>
                  <a:pt x="100" y="121"/>
                  <a:pt x="100" y="121"/>
                </a:cubicBezTo>
                <a:close/>
                <a:moveTo>
                  <a:pt x="100" y="121"/>
                </a:moveTo>
                <a:cubicBezTo>
                  <a:pt x="100" y="121"/>
                  <a:pt x="100" y="121"/>
                  <a:pt x="100" y="12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0E293EDE-AF1D-73ED-3129-BB3EF2375A78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4733926"/>
            <a:ext cx="255588" cy="144463"/>
          </a:xfrm>
          <a:custGeom>
            <a:avLst/>
            <a:gdLst>
              <a:gd name="T0" fmla="*/ 149 w 161"/>
              <a:gd name="T1" fmla="*/ 29 h 91"/>
              <a:gd name="T2" fmla="*/ 84 w 161"/>
              <a:gd name="T3" fmla="*/ 29 h 91"/>
              <a:gd name="T4" fmla="*/ 43 w 161"/>
              <a:gd name="T5" fmla="*/ 0 h 91"/>
              <a:gd name="T6" fmla="*/ 1 w 161"/>
              <a:gd name="T7" fmla="*/ 45 h 91"/>
              <a:gd name="T8" fmla="*/ 43 w 161"/>
              <a:gd name="T9" fmla="*/ 91 h 91"/>
              <a:gd name="T10" fmla="*/ 85 w 161"/>
              <a:gd name="T11" fmla="*/ 53 h 91"/>
              <a:gd name="T12" fmla="*/ 125 w 161"/>
              <a:gd name="T13" fmla="*/ 53 h 91"/>
              <a:gd name="T14" fmla="*/ 125 w 161"/>
              <a:gd name="T15" fmla="*/ 65 h 91"/>
              <a:gd name="T16" fmla="*/ 137 w 161"/>
              <a:gd name="T17" fmla="*/ 78 h 91"/>
              <a:gd name="T18" fmla="*/ 147 w 161"/>
              <a:gd name="T19" fmla="*/ 65 h 91"/>
              <a:gd name="T20" fmla="*/ 147 w 161"/>
              <a:gd name="T21" fmla="*/ 53 h 91"/>
              <a:gd name="T22" fmla="*/ 149 w 161"/>
              <a:gd name="T23" fmla="*/ 53 h 91"/>
              <a:gd name="T24" fmla="*/ 161 w 161"/>
              <a:gd name="T25" fmla="*/ 42 h 91"/>
              <a:gd name="T26" fmla="*/ 149 w 161"/>
              <a:gd name="T27" fmla="*/ 29 h 91"/>
              <a:gd name="T28" fmla="*/ 43 w 161"/>
              <a:gd name="T29" fmla="*/ 73 h 91"/>
              <a:gd name="T30" fmla="*/ 17 w 161"/>
              <a:gd name="T31" fmla="*/ 45 h 91"/>
              <a:gd name="T32" fmla="*/ 43 w 161"/>
              <a:gd name="T33" fmla="*/ 18 h 91"/>
              <a:gd name="T34" fmla="*/ 69 w 161"/>
              <a:gd name="T35" fmla="*/ 45 h 91"/>
              <a:gd name="T36" fmla="*/ 43 w 161"/>
              <a:gd name="T37" fmla="*/ 73 h 91"/>
              <a:gd name="T38" fmla="*/ 43 w 161"/>
              <a:gd name="T39" fmla="*/ 73 h 91"/>
              <a:gd name="T40" fmla="*/ 43 w 161"/>
              <a:gd name="T41" fmla="*/ 73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61" h="91">
                <a:moveTo>
                  <a:pt x="149" y="29"/>
                </a:moveTo>
                <a:cubicBezTo>
                  <a:pt x="84" y="29"/>
                  <a:pt x="84" y="29"/>
                  <a:pt x="84" y="29"/>
                </a:cubicBezTo>
                <a:cubicBezTo>
                  <a:pt x="79" y="9"/>
                  <a:pt x="66" y="0"/>
                  <a:pt x="43" y="0"/>
                </a:cubicBezTo>
                <a:cubicBezTo>
                  <a:pt x="14" y="0"/>
                  <a:pt x="0" y="15"/>
                  <a:pt x="1" y="45"/>
                </a:cubicBezTo>
                <a:cubicBezTo>
                  <a:pt x="1" y="76"/>
                  <a:pt x="15" y="91"/>
                  <a:pt x="43" y="91"/>
                </a:cubicBezTo>
                <a:cubicBezTo>
                  <a:pt x="69" y="90"/>
                  <a:pt x="82" y="78"/>
                  <a:pt x="85" y="53"/>
                </a:cubicBezTo>
                <a:cubicBezTo>
                  <a:pt x="125" y="53"/>
                  <a:pt x="125" y="53"/>
                  <a:pt x="125" y="53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5" y="72"/>
                  <a:pt x="130" y="78"/>
                  <a:pt x="137" y="78"/>
                </a:cubicBezTo>
                <a:cubicBezTo>
                  <a:pt x="142" y="78"/>
                  <a:pt x="147" y="72"/>
                  <a:pt x="147" y="65"/>
                </a:cubicBezTo>
                <a:cubicBezTo>
                  <a:pt x="147" y="53"/>
                  <a:pt x="147" y="53"/>
                  <a:pt x="147" y="53"/>
                </a:cubicBezTo>
                <a:cubicBezTo>
                  <a:pt x="149" y="53"/>
                  <a:pt x="149" y="53"/>
                  <a:pt x="149" y="53"/>
                </a:cubicBezTo>
                <a:cubicBezTo>
                  <a:pt x="156" y="53"/>
                  <a:pt x="161" y="48"/>
                  <a:pt x="161" y="42"/>
                </a:cubicBezTo>
                <a:cubicBezTo>
                  <a:pt x="161" y="35"/>
                  <a:pt x="156" y="29"/>
                  <a:pt x="149" y="29"/>
                </a:cubicBezTo>
                <a:close/>
                <a:moveTo>
                  <a:pt x="43" y="73"/>
                </a:moveTo>
                <a:cubicBezTo>
                  <a:pt x="25" y="73"/>
                  <a:pt x="17" y="63"/>
                  <a:pt x="17" y="45"/>
                </a:cubicBezTo>
                <a:cubicBezTo>
                  <a:pt x="17" y="27"/>
                  <a:pt x="25" y="18"/>
                  <a:pt x="43" y="18"/>
                </a:cubicBezTo>
                <a:cubicBezTo>
                  <a:pt x="60" y="18"/>
                  <a:pt x="69" y="27"/>
                  <a:pt x="69" y="45"/>
                </a:cubicBezTo>
                <a:cubicBezTo>
                  <a:pt x="69" y="63"/>
                  <a:pt x="60" y="73"/>
                  <a:pt x="43" y="73"/>
                </a:cubicBezTo>
                <a:close/>
                <a:moveTo>
                  <a:pt x="43" y="73"/>
                </a:moveTo>
                <a:cubicBezTo>
                  <a:pt x="43" y="73"/>
                  <a:pt x="43" y="73"/>
                  <a:pt x="43" y="7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0AF45EA6-FC89-F2D7-2F92-50670883DB59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2498726"/>
            <a:ext cx="254000" cy="207963"/>
          </a:xfrm>
          <a:custGeom>
            <a:avLst/>
            <a:gdLst>
              <a:gd name="T0" fmla="*/ 158 w 160"/>
              <a:gd name="T1" fmla="*/ 42 h 131"/>
              <a:gd name="T2" fmla="*/ 84 w 160"/>
              <a:gd name="T3" fmla="*/ 1 h 131"/>
              <a:gd name="T4" fmla="*/ 78 w 160"/>
              <a:gd name="T5" fmla="*/ 1 h 131"/>
              <a:gd name="T6" fmla="*/ 4 w 160"/>
              <a:gd name="T7" fmla="*/ 42 h 131"/>
              <a:gd name="T8" fmla="*/ 0 w 160"/>
              <a:gd name="T9" fmla="*/ 47 h 131"/>
              <a:gd name="T10" fmla="*/ 0 w 160"/>
              <a:gd name="T11" fmla="*/ 68 h 131"/>
              <a:gd name="T12" fmla="*/ 6 w 160"/>
              <a:gd name="T13" fmla="*/ 74 h 131"/>
              <a:gd name="T14" fmla="*/ 12 w 160"/>
              <a:gd name="T15" fmla="*/ 68 h 131"/>
              <a:gd name="T16" fmla="*/ 12 w 160"/>
              <a:gd name="T17" fmla="*/ 56 h 131"/>
              <a:gd name="T18" fmla="*/ 23 w 160"/>
              <a:gd name="T19" fmla="*/ 62 h 131"/>
              <a:gd name="T20" fmla="*/ 23 w 160"/>
              <a:gd name="T21" fmla="*/ 107 h 131"/>
              <a:gd name="T22" fmla="*/ 24 w 160"/>
              <a:gd name="T23" fmla="*/ 111 h 131"/>
              <a:gd name="T24" fmla="*/ 80 w 160"/>
              <a:gd name="T25" fmla="*/ 131 h 131"/>
              <a:gd name="T26" fmla="*/ 138 w 160"/>
              <a:gd name="T27" fmla="*/ 111 h 131"/>
              <a:gd name="T28" fmla="*/ 139 w 160"/>
              <a:gd name="T29" fmla="*/ 107 h 131"/>
              <a:gd name="T30" fmla="*/ 139 w 160"/>
              <a:gd name="T31" fmla="*/ 62 h 131"/>
              <a:gd name="T32" fmla="*/ 158 w 160"/>
              <a:gd name="T33" fmla="*/ 52 h 131"/>
              <a:gd name="T34" fmla="*/ 160 w 160"/>
              <a:gd name="T35" fmla="*/ 47 h 131"/>
              <a:gd name="T36" fmla="*/ 158 w 160"/>
              <a:gd name="T37" fmla="*/ 42 h 131"/>
              <a:gd name="T38" fmla="*/ 128 w 160"/>
              <a:gd name="T39" fmla="*/ 105 h 131"/>
              <a:gd name="T40" fmla="*/ 80 w 160"/>
              <a:gd name="T41" fmla="*/ 119 h 131"/>
              <a:gd name="T42" fmla="*/ 34 w 160"/>
              <a:gd name="T43" fmla="*/ 105 h 131"/>
              <a:gd name="T44" fmla="*/ 34 w 160"/>
              <a:gd name="T45" fmla="*/ 68 h 131"/>
              <a:gd name="T46" fmla="*/ 78 w 160"/>
              <a:gd name="T47" fmla="*/ 93 h 131"/>
              <a:gd name="T48" fmla="*/ 80 w 160"/>
              <a:gd name="T49" fmla="*/ 94 h 131"/>
              <a:gd name="T50" fmla="*/ 84 w 160"/>
              <a:gd name="T51" fmla="*/ 93 h 131"/>
              <a:gd name="T52" fmla="*/ 128 w 160"/>
              <a:gd name="T53" fmla="*/ 68 h 131"/>
              <a:gd name="T54" fmla="*/ 128 w 160"/>
              <a:gd name="T55" fmla="*/ 105 h 131"/>
              <a:gd name="T56" fmla="*/ 80 w 160"/>
              <a:gd name="T57" fmla="*/ 81 h 131"/>
              <a:gd name="T58" fmla="*/ 18 w 160"/>
              <a:gd name="T59" fmla="*/ 47 h 131"/>
              <a:gd name="T60" fmla="*/ 80 w 160"/>
              <a:gd name="T61" fmla="*/ 11 h 131"/>
              <a:gd name="T62" fmla="*/ 144 w 160"/>
              <a:gd name="T63" fmla="*/ 47 h 131"/>
              <a:gd name="T64" fmla="*/ 80 w 160"/>
              <a:gd name="T65" fmla="*/ 81 h 131"/>
              <a:gd name="T66" fmla="*/ 6 w 160"/>
              <a:gd name="T67" fmla="*/ 79 h 131"/>
              <a:gd name="T68" fmla="*/ 0 w 160"/>
              <a:gd name="T69" fmla="*/ 85 h 131"/>
              <a:gd name="T70" fmla="*/ 0 w 160"/>
              <a:gd name="T71" fmla="*/ 92 h 131"/>
              <a:gd name="T72" fmla="*/ 6 w 160"/>
              <a:gd name="T73" fmla="*/ 97 h 131"/>
              <a:gd name="T74" fmla="*/ 12 w 160"/>
              <a:gd name="T75" fmla="*/ 92 h 131"/>
              <a:gd name="T76" fmla="*/ 12 w 160"/>
              <a:gd name="T77" fmla="*/ 85 h 131"/>
              <a:gd name="T78" fmla="*/ 6 w 160"/>
              <a:gd name="T79" fmla="*/ 79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31">
                <a:moveTo>
                  <a:pt x="158" y="42"/>
                </a:moveTo>
                <a:cubicBezTo>
                  <a:pt x="84" y="1"/>
                  <a:pt x="84" y="1"/>
                  <a:pt x="84" y="1"/>
                </a:cubicBezTo>
                <a:cubicBezTo>
                  <a:pt x="82" y="0"/>
                  <a:pt x="80" y="0"/>
                  <a:pt x="78" y="1"/>
                </a:cubicBezTo>
                <a:cubicBezTo>
                  <a:pt x="4" y="42"/>
                  <a:pt x="4" y="42"/>
                  <a:pt x="4" y="42"/>
                </a:cubicBezTo>
                <a:cubicBezTo>
                  <a:pt x="2" y="43"/>
                  <a:pt x="0" y="45"/>
                  <a:pt x="0" y="47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72"/>
                  <a:pt x="4" y="74"/>
                  <a:pt x="6" y="74"/>
                </a:cubicBezTo>
                <a:cubicBezTo>
                  <a:pt x="9" y="74"/>
                  <a:pt x="12" y="72"/>
                  <a:pt x="12" y="68"/>
                </a:cubicBezTo>
                <a:cubicBezTo>
                  <a:pt x="12" y="56"/>
                  <a:pt x="12" y="56"/>
                  <a:pt x="12" y="56"/>
                </a:cubicBezTo>
                <a:cubicBezTo>
                  <a:pt x="23" y="62"/>
                  <a:pt x="23" y="62"/>
                  <a:pt x="23" y="62"/>
                </a:cubicBezTo>
                <a:cubicBezTo>
                  <a:pt x="23" y="107"/>
                  <a:pt x="23" y="107"/>
                  <a:pt x="23" y="107"/>
                </a:cubicBezTo>
                <a:cubicBezTo>
                  <a:pt x="23" y="109"/>
                  <a:pt x="23" y="110"/>
                  <a:pt x="24" y="111"/>
                </a:cubicBezTo>
                <a:cubicBezTo>
                  <a:pt x="25" y="111"/>
                  <a:pt x="38" y="131"/>
                  <a:pt x="80" y="131"/>
                </a:cubicBezTo>
                <a:cubicBezTo>
                  <a:pt x="124" y="131"/>
                  <a:pt x="137" y="111"/>
                  <a:pt x="138" y="111"/>
                </a:cubicBezTo>
                <a:cubicBezTo>
                  <a:pt x="138" y="110"/>
                  <a:pt x="139" y="109"/>
                  <a:pt x="139" y="107"/>
                </a:cubicBezTo>
                <a:cubicBezTo>
                  <a:pt x="139" y="62"/>
                  <a:pt x="139" y="62"/>
                  <a:pt x="139" y="62"/>
                </a:cubicBezTo>
                <a:cubicBezTo>
                  <a:pt x="158" y="52"/>
                  <a:pt x="158" y="52"/>
                  <a:pt x="158" y="52"/>
                </a:cubicBezTo>
                <a:cubicBezTo>
                  <a:pt x="159" y="51"/>
                  <a:pt x="160" y="49"/>
                  <a:pt x="160" y="47"/>
                </a:cubicBezTo>
                <a:cubicBezTo>
                  <a:pt x="160" y="45"/>
                  <a:pt x="159" y="43"/>
                  <a:pt x="158" y="42"/>
                </a:cubicBezTo>
                <a:close/>
                <a:moveTo>
                  <a:pt x="128" y="105"/>
                </a:moveTo>
                <a:cubicBezTo>
                  <a:pt x="125" y="109"/>
                  <a:pt x="112" y="119"/>
                  <a:pt x="80" y="119"/>
                </a:cubicBezTo>
                <a:cubicBezTo>
                  <a:pt x="50" y="119"/>
                  <a:pt x="37" y="109"/>
                  <a:pt x="34" y="105"/>
                </a:cubicBezTo>
                <a:cubicBezTo>
                  <a:pt x="34" y="68"/>
                  <a:pt x="34" y="68"/>
                  <a:pt x="34" y="68"/>
                </a:cubicBezTo>
                <a:cubicBezTo>
                  <a:pt x="78" y="93"/>
                  <a:pt x="78" y="93"/>
                  <a:pt x="78" y="93"/>
                </a:cubicBezTo>
                <a:cubicBezTo>
                  <a:pt x="79" y="93"/>
                  <a:pt x="80" y="94"/>
                  <a:pt x="80" y="94"/>
                </a:cubicBezTo>
                <a:cubicBezTo>
                  <a:pt x="82" y="94"/>
                  <a:pt x="83" y="93"/>
                  <a:pt x="84" y="93"/>
                </a:cubicBezTo>
                <a:cubicBezTo>
                  <a:pt x="128" y="68"/>
                  <a:pt x="128" y="68"/>
                  <a:pt x="128" y="68"/>
                </a:cubicBezTo>
                <a:lnTo>
                  <a:pt x="128" y="105"/>
                </a:lnTo>
                <a:close/>
                <a:moveTo>
                  <a:pt x="80" y="81"/>
                </a:moveTo>
                <a:cubicBezTo>
                  <a:pt x="18" y="47"/>
                  <a:pt x="18" y="47"/>
                  <a:pt x="18" y="47"/>
                </a:cubicBezTo>
                <a:cubicBezTo>
                  <a:pt x="80" y="11"/>
                  <a:pt x="80" y="11"/>
                  <a:pt x="80" y="11"/>
                </a:cubicBezTo>
                <a:cubicBezTo>
                  <a:pt x="144" y="47"/>
                  <a:pt x="144" y="47"/>
                  <a:pt x="144" y="47"/>
                </a:cubicBezTo>
                <a:lnTo>
                  <a:pt x="80" y="81"/>
                </a:lnTo>
                <a:close/>
                <a:moveTo>
                  <a:pt x="6" y="79"/>
                </a:moveTo>
                <a:cubicBezTo>
                  <a:pt x="4" y="79"/>
                  <a:pt x="0" y="82"/>
                  <a:pt x="0" y="85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94"/>
                  <a:pt x="4" y="97"/>
                  <a:pt x="6" y="97"/>
                </a:cubicBezTo>
                <a:cubicBezTo>
                  <a:pt x="9" y="97"/>
                  <a:pt x="12" y="94"/>
                  <a:pt x="12" y="92"/>
                </a:cubicBezTo>
                <a:cubicBezTo>
                  <a:pt x="12" y="85"/>
                  <a:pt x="12" y="85"/>
                  <a:pt x="12" y="85"/>
                </a:cubicBezTo>
                <a:cubicBezTo>
                  <a:pt x="12" y="82"/>
                  <a:pt x="9" y="79"/>
                  <a:pt x="6" y="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AB6FEA96-50BB-8A8A-9780-E1C5BD396FAA}"/>
              </a:ext>
            </a:extLst>
          </p:cNvPr>
          <p:cNvSpPr>
            <a:spLocks noEditPoints="1"/>
          </p:cNvSpPr>
          <p:nvPr/>
        </p:nvSpPr>
        <p:spPr bwMode="auto">
          <a:xfrm>
            <a:off x="765176" y="3576638"/>
            <a:ext cx="201613" cy="254000"/>
          </a:xfrm>
          <a:custGeom>
            <a:avLst/>
            <a:gdLst>
              <a:gd name="T0" fmla="*/ 126 w 127"/>
              <a:gd name="T1" fmla="*/ 83 h 160"/>
              <a:gd name="T2" fmla="*/ 126 w 127"/>
              <a:gd name="T3" fmla="*/ 83 h 160"/>
              <a:gd name="T4" fmla="*/ 109 w 127"/>
              <a:gd name="T5" fmla="*/ 46 h 160"/>
              <a:gd name="T6" fmla="*/ 91 w 127"/>
              <a:gd name="T7" fmla="*/ 52 h 160"/>
              <a:gd name="T8" fmla="*/ 106 w 127"/>
              <a:gd name="T9" fmla="*/ 58 h 160"/>
              <a:gd name="T10" fmla="*/ 15 w 127"/>
              <a:gd name="T11" fmla="*/ 78 h 160"/>
              <a:gd name="T12" fmla="*/ 30 w 127"/>
              <a:gd name="T13" fmla="*/ 58 h 160"/>
              <a:gd name="T14" fmla="*/ 30 w 127"/>
              <a:gd name="T15" fmla="*/ 46 h 160"/>
              <a:gd name="T16" fmla="*/ 12 w 127"/>
              <a:gd name="T17" fmla="*/ 49 h 160"/>
              <a:gd name="T18" fmla="*/ 2 w 127"/>
              <a:gd name="T19" fmla="*/ 83 h 160"/>
              <a:gd name="T20" fmla="*/ 0 w 127"/>
              <a:gd name="T21" fmla="*/ 85 h 160"/>
              <a:gd name="T22" fmla="*/ 0 w 127"/>
              <a:gd name="T23" fmla="*/ 154 h 160"/>
              <a:gd name="T24" fmla="*/ 121 w 127"/>
              <a:gd name="T25" fmla="*/ 160 h 160"/>
              <a:gd name="T26" fmla="*/ 127 w 127"/>
              <a:gd name="T27" fmla="*/ 85 h 160"/>
              <a:gd name="T28" fmla="*/ 115 w 127"/>
              <a:gd name="T29" fmla="*/ 148 h 160"/>
              <a:gd name="T30" fmla="*/ 12 w 127"/>
              <a:gd name="T31" fmla="*/ 91 h 160"/>
              <a:gd name="T32" fmla="*/ 115 w 127"/>
              <a:gd name="T33" fmla="*/ 148 h 160"/>
              <a:gd name="T34" fmla="*/ 45 w 127"/>
              <a:gd name="T35" fmla="*/ 125 h 160"/>
              <a:gd name="T36" fmla="*/ 88 w 127"/>
              <a:gd name="T37" fmla="*/ 119 h 160"/>
              <a:gd name="T38" fmla="*/ 45 w 127"/>
              <a:gd name="T39" fmla="*/ 114 h 160"/>
              <a:gd name="T40" fmla="*/ 45 w 127"/>
              <a:gd name="T41" fmla="*/ 125 h 160"/>
              <a:gd name="T42" fmla="*/ 63 w 127"/>
              <a:gd name="T43" fmla="*/ 71 h 160"/>
              <a:gd name="T44" fmla="*/ 97 w 127"/>
              <a:gd name="T45" fmla="*/ 33 h 160"/>
              <a:gd name="T46" fmla="*/ 95 w 127"/>
              <a:gd name="T47" fmla="*/ 28 h 160"/>
              <a:gd name="T48" fmla="*/ 84 w 127"/>
              <a:gd name="T49" fmla="*/ 4 h 160"/>
              <a:gd name="T50" fmla="*/ 45 w 127"/>
              <a:gd name="T51" fmla="*/ 0 h 160"/>
              <a:gd name="T52" fmla="*/ 43 w 127"/>
              <a:gd name="T53" fmla="*/ 28 h 160"/>
              <a:gd name="T54" fmla="*/ 30 w 127"/>
              <a:gd name="T55" fmla="*/ 30 h 160"/>
              <a:gd name="T56" fmla="*/ 62 w 127"/>
              <a:gd name="T57" fmla="*/ 69 h 160"/>
              <a:gd name="T58" fmla="*/ 45 w 127"/>
              <a:gd name="T59" fmla="*/ 34 h 160"/>
              <a:gd name="T60" fmla="*/ 48 w 127"/>
              <a:gd name="T61" fmla="*/ 7 h 160"/>
              <a:gd name="T62" fmla="*/ 80 w 127"/>
              <a:gd name="T63" fmla="*/ 32 h 160"/>
              <a:gd name="T64" fmla="*/ 88 w 127"/>
              <a:gd name="T65" fmla="*/ 34 h 160"/>
              <a:gd name="T66" fmla="*/ 38 w 127"/>
              <a:gd name="T67" fmla="*/ 34 h 160"/>
              <a:gd name="T68" fmla="*/ 45 w 127"/>
              <a:gd name="T69" fmla="*/ 34 h 160"/>
              <a:gd name="T70" fmla="*/ 45 w 127"/>
              <a:gd name="T71" fmla="*/ 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7" h="160">
                <a:moveTo>
                  <a:pt x="126" y="85"/>
                </a:moveTo>
                <a:cubicBezTo>
                  <a:pt x="126" y="85"/>
                  <a:pt x="126" y="85"/>
                  <a:pt x="126" y="83"/>
                </a:cubicBezTo>
                <a:cubicBezTo>
                  <a:pt x="126" y="83"/>
                  <a:pt x="126" y="83"/>
                  <a:pt x="126" y="83"/>
                </a:cubicBezTo>
                <a:cubicBezTo>
                  <a:pt x="126" y="83"/>
                  <a:pt x="126" y="83"/>
                  <a:pt x="126" y="83"/>
                </a:cubicBezTo>
                <a:cubicBezTo>
                  <a:pt x="115" y="49"/>
                  <a:pt x="115" y="49"/>
                  <a:pt x="115" y="49"/>
                </a:cubicBezTo>
                <a:cubicBezTo>
                  <a:pt x="114" y="47"/>
                  <a:pt x="112" y="46"/>
                  <a:pt x="109" y="46"/>
                </a:cubicBezTo>
                <a:cubicBezTo>
                  <a:pt x="97" y="46"/>
                  <a:pt x="97" y="46"/>
                  <a:pt x="97" y="46"/>
                </a:cubicBezTo>
                <a:cubicBezTo>
                  <a:pt x="94" y="46"/>
                  <a:pt x="91" y="48"/>
                  <a:pt x="91" y="52"/>
                </a:cubicBezTo>
                <a:cubicBezTo>
                  <a:pt x="91" y="54"/>
                  <a:pt x="94" y="58"/>
                  <a:pt x="97" y="58"/>
                </a:cubicBezTo>
                <a:cubicBezTo>
                  <a:pt x="106" y="58"/>
                  <a:pt x="106" y="58"/>
                  <a:pt x="106" y="58"/>
                </a:cubicBezTo>
                <a:cubicBezTo>
                  <a:pt x="113" y="78"/>
                  <a:pt x="113" y="78"/>
                  <a:pt x="113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22" y="58"/>
                  <a:pt x="22" y="58"/>
                  <a:pt x="22" y="58"/>
                </a:cubicBezTo>
                <a:cubicBezTo>
                  <a:pt x="30" y="58"/>
                  <a:pt x="30" y="58"/>
                  <a:pt x="30" y="58"/>
                </a:cubicBezTo>
                <a:cubicBezTo>
                  <a:pt x="32" y="58"/>
                  <a:pt x="36" y="54"/>
                  <a:pt x="36" y="52"/>
                </a:cubicBezTo>
                <a:cubicBezTo>
                  <a:pt x="36" y="48"/>
                  <a:pt x="32" y="46"/>
                  <a:pt x="30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6" y="46"/>
                  <a:pt x="13" y="47"/>
                  <a:pt x="12" y="49"/>
                </a:cubicBezTo>
                <a:cubicBezTo>
                  <a:pt x="2" y="83"/>
                  <a:pt x="2" y="83"/>
                  <a:pt x="2" y="83"/>
                </a:cubicBezTo>
                <a:cubicBezTo>
                  <a:pt x="2" y="83"/>
                  <a:pt x="2" y="83"/>
                  <a:pt x="2" y="83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6"/>
                  <a:pt x="3" y="160"/>
                  <a:pt x="6" y="160"/>
                </a:cubicBezTo>
                <a:cubicBezTo>
                  <a:pt x="121" y="160"/>
                  <a:pt x="121" y="160"/>
                  <a:pt x="121" y="160"/>
                </a:cubicBezTo>
                <a:cubicBezTo>
                  <a:pt x="123" y="160"/>
                  <a:pt x="127" y="156"/>
                  <a:pt x="127" y="154"/>
                </a:cubicBezTo>
                <a:cubicBezTo>
                  <a:pt x="127" y="85"/>
                  <a:pt x="127" y="85"/>
                  <a:pt x="127" y="85"/>
                </a:cubicBezTo>
                <a:cubicBezTo>
                  <a:pt x="126" y="85"/>
                  <a:pt x="126" y="85"/>
                  <a:pt x="126" y="85"/>
                </a:cubicBezTo>
                <a:close/>
                <a:moveTo>
                  <a:pt x="115" y="148"/>
                </a:moveTo>
                <a:cubicBezTo>
                  <a:pt x="12" y="148"/>
                  <a:pt x="12" y="148"/>
                  <a:pt x="12" y="148"/>
                </a:cubicBezTo>
                <a:cubicBezTo>
                  <a:pt x="12" y="91"/>
                  <a:pt x="12" y="91"/>
                  <a:pt x="12" y="91"/>
                </a:cubicBezTo>
                <a:cubicBezTo>
                  <a:pt x="115" y="91"/>
                  <a:pt x="115" y="91"/>
                  <a:pt x="115" y="91"/>
                </a:cubicBezTo>
                <a:cubicBezTo>
                  <a:pt x="115" y="148"/>
                  <a:pt x="115" y="148"/>
                  <a:pt x="115" y="148"/>
                </a:cubicBezTo>
                <a:cubicBezTo>
                  <a:pt x="115" y="148"/>
                  <a:pt x="115" y="148"/>
                  <a:pt x="115" y="148"/>
                </a:cubicBezTo>
                <a:close/>
                <a:moveTo>
                  <a:pt x="45" y="125"/>
                </a:moveTo>
                <a:cubicBezTo>
                  <a:pt x="82" y="125"/>
                  <a:pt x="82" y="125"/>
                  <a:pt x="82" y="125"/>
                </a:cubicBezTo>
                <a:cubicBezTo>
                  <a:pt x="86" y="125"/>
                  <a:pt x="88" y="122"/>
                  <a:pt x="88" y="119"/>
                </a:cubicBezTo>
                <a:cubicBezTo>
                  <a:pt x="88" y="116"/>
                  <a:pt x="86" y="114"/>
                  <a:pt x="82" y="114"/>
                </a:cubicBezTo>
                <a:cubicBezTo>
                  <a:pt x="45" y="114"/>
                  <a:pt x="45" y="114"/>
                  <a:pt x="45" y="114"/>
                </a:cubicBezTo>
                <a:cubicBezTo>
                  <a:pt x="42" y="114"/>
                  <a:pt x="39" y="116"/>
                  <a:pt x="39" y="119"/>
                </a:cubicBezTo>
                <a:cubicBezTo>
                  <a:pt x="39" y="122"/>
                  <a:pt x="42" y="125"/>
                  <a:pt x="45" y="125"/>
                </a:cubicBezTo>
                <a:close/>
                <a:moveTo>
                  <a:pt x="62" y="69"/>
                </a:moveTo>
                <a:cubicBezTo>
                  <a:pt x="63" y="71"/>
                  <a:pt x="63" y="71"/>
                  <a:pt x="63" y="71"/>
                </a:cubicBezTo>
                <a:cubicBezTo>
                  <a:pt x="64" y="71"/>
                  <a:pt x="65" y="69"/>
                  <a:pt x="65" y="69"/>
                </a:cubicBezTo>
                <a:cubicBezTo>
                  <a:pt x="97" y="33"/>
                  <a:pt x="97" y="33"/>
                  <a:pt x="97" y="33"/>
                </a:cubicBezTo>
                <a:cubicBezTo>
                  <a:pt x="97" y="33"/>
                  <a:pt x="99" y="32"/>
                  <a:pt x="97" y="30"/>
                </a:cubicBezTo>
                <a:cubicBezTo>
                  <a:pt x="97" y="29"/>
                  <a:pt x="96" y="28"/>
                  <a:pt x="95" y="28"/>
                </a:cubicBezTo>
                <a:cubicBezTo>
                  <a:pt x="84" y="28"/>
                  <a:pt x="84" y="28"/>
                  <a:pt x="84" y="28"/>
                </a:cubicBezTo>
                <a:cubicBezTo>
                  <a:pt x="84" y="4"/>
                  <a:pt x="84" y="4"/>
                  <a:pt x="84" y="4"/>
                </a:cubicBezTo>
                <a:cubicBezTo>
                  <a:pt x="84" y="1"/>
                  <a:pt x="83" y="0"/>
                  <a:pt x="82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4" y="0"/>
                  <a:pt x="43" y="1"/>
                  <a:pt x="43" y="4"/>
                </a:cubicBezTo>
                <a:cubicBezTo>
                  <a:pt x="43" y="28"/>
                  <a:pt x="43" y="28"/>
                  <a:pt x="43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1" y="28"/>
                  <a:pt x="30" y="29"/>
                  <a:pt x="30" y="30"/>
                </a:cubicBezTo>
                <a:cubicBezTo>
                  <a:pt x="29" y="32"/>
                  <a:pt x="29" y="33"/>
                  <a:pt x="30" y="33"/>
                </a:cubicBezTo>
                <a:cubicBezTo>
                  <a:pt x="62" y="69"/>
                  <a:pt x="62" y="69"/>
                  <a:pt x="62" y="69"/>
                </a:cubicBezTo>
                <a:cubicBezTo>
                  <a:pt x="62" y="69"/>
                  <a:pt x="62" y="69"/>
                  <a:pt x="62" y="69"/>
                </a:cubicBezTo>
                <a:close/>
                <a:moveTo>
                  <a:pt x="45" y="34"/>
                </a:moveTo>
                <a:cubicBezTo>
                  <a:pt x="47" y="34"/>
                  <a:pt x="48" y="33"/>
                  <a:pt x="48" y="32"/>
                </a:cubicBezTo>
                <a:cubicBezTo>
                  <a:pt x="48" y="7"/>
                  <a:pt x="48" y="7"/>
                  <a:pt x="48" y="7"/>
                </a:cubicBezTo>
                <a:cubicBezTo>
                  <a:pt x="80" y="7"/>
                  <a:pt x="80" y="7"/>
                  <a:pt x="80" y="7"/>
                </a:cubicBezTo>
                <a:cubicBezTo>
                  <a:pt x="80" y="32"/>
                  <a:pt x="80" y="32"/>
                  <a:pt x="80" y="32"/>
                </a:cubicBezTo>
                <a:cubicBezTo>
                  <a:pt x="80" y="33"/>
                  <a:pt x="81" y="34"/>
                  <a:pt x="82" y="34"/>
                </a:cubicBezTo>
                <a:cubicBezTo>
                  <a:pt x="88" y="34"/>
                  <a:pt x="88" y="34"/>
                  <a:pt x="88" y="34"/>
                </a:cubicBezTo>
                <a:cubicBezTo>
                  <a:pt x="63" y="63"/>
                  <a:pt x="63" y="63"/>
                  <a:pt x="63" y="63"/>
                </a:cubicBezTo>
                <a:cubicBezTo>
                  <a:pt x="38" y="34"/>
                  <a:pt x="38" y="34"/>
                  <a:pt x="38" y="34"/>
                </a:cubicBezTo>
                <a:cubicBezTo>
                  <a:pt x="45" y="34"/>
                  <a:pt x="45" y="34"/>
                  <a:pt x="45" y="34"/>
                </a:cubicBezTo>
                <a:cubicBezTo>
                  <a:pt x="45" y="34"/>
                  <a:pt x="45" y="34"/>
                  <a:pt x="45" y="34"/>
                </a:cubicBezTo>
                <a:close/>
                <a:moveTo>
                  <a:pt x="45" y="34"/>
                </a:moveTo>
                <a:cubicBezTo>
                  <a:pt x="45" y="34"/>
                  <a:pt x="45" y="34"/>
                  <a:pt x="45" y="3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C993E243-97FF-195F-8C0F-89266CF657D7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1933576"/>
            <a:ext cx="255588" cy="230188"/>
          </a:xfrm>
          <a:custGeom>
            <a:avLst/>
            <a:gdLst>
              <a:gd name="T0" fmla="*/ 80 w 161"/>
              <a:gd name="T1" fmla="*/ 0 h 145"/>
              <a:gd name="T2" fmla="*/ 38 w 161"/>
              <a:gd name="T3" fmla="*/ 42 h 145"/>
              <a:gd name="T4" fmla="*/ 65 w 161"/>
              <a:gd name="T5" fmla="*/ 42 h 145"/>
              <a:gd name="T6" fmla="*/ 65 w 161"/>
              <a:gd name="T7" fmla="*/ 86 h 145"/>
              <a:gd name="T8" fmla="*/ 96 w 161"/>
              <a:gd name="T9" fmla="*/ 86 h 145"/>
              <a:gd name="T10" fmla="*/ 96 w 161"/>
              <a:gd name="T11" fmla="*/ 42 h 145"/>
              <a:gd name="T12" fmla="*/ 122 w 161"/>
              <a:gd name="T13" fmla="*/ 42 h 145"/>
              <a:gd name="T14" fmla="*/ 80 w 161"/>
              <a:gd name="T15" fmla="*/ 0 h 145"/>
              <a:gd name="T16" fmla="*/ 80 w 161"/>
              <a:gd name="T17" fmla="*/ 0 h 145"/>
              <a:gd name="T18" fmla="*/ 155 w 161"/>
              <a:gd name="T19" fmla="*/ 99 h 145"/>
              <a:gd name="T20" fmla="*/ 130 w 161"/>
              <a:gd name="T21" fmla="*/ 80 h 145"/>
              <a:gd name="T22" fmla="*/ 114 w 161"/>
              <a:gd name="T23" fmla="*/ 80 h 145"/>
              <a:gd name="T24" fmla="*/ 141 w 161"/>
              <a:gd name="T25" fmla="*/ 103 h 145"/>
              <a:gd name="T26" fmla="*/ 113 w 161"/>
              <a:gd name="T27" fmla="*/ 103 h 145"/>
              <a:gd name="T28" fmla="*/ 110 w 161"/>
              <a:gd name="T29" fmla="*/ 104 h 145"/>
              <a:gd name="T30" fmla="*/ 104 w 161"/>
              <a:gd name="T31" fmla="*/ 122 h 145"/>
              <a:gd name="T32" fmla="*/ 56 w 161"/>
              <a:gd name="T33" fmla="*/ 122 h 145"/>
              <a:gd name="T34" fmla="*/ 50 w 161"/>
              <a:gd name="T35" fmla="*/ 104 h 145"/>
              <a:gd name="T36" fmla="*/ 48 w 161"/>
              <a:gd name="T37" fmla="*/ 103 h 145"/>
              <a:gd name="T38" fmla="*/ 19 w 161"/>
              <a:gd name="T39" fmla="*/ 103 h 145"/>
              <a:gd name="T40" fmla="*/ 46 w 161"/>
              <a:gd name="T41" fmla="*/ 80 h 145"/>
              <a:gd name="T42" fmla="*/ 31 w 161"/>
              <a:gd name="T43" fmla="*/ 80 h 145"/>
              <a:gd name="T44" fmla="*/ 5 w 161"/>
              <a:gd name="T45" fmla="*/ 99 h 145"/>
              <a:gd name="T46" fmla="*/ 0 w 161"/>
              <a:gd name="T47" fmla="*/ 111 h 145"/>
              <a:gd name="T48" fmla="*/ 4 w 161"/>
              <a:gd name="T49" fmla="*/ 137 h 145"/>
              <a:gd name="T50" fmla="*/ 15 w 161"/>
              <a:gd name="T51" fmla="*/ 145 h 145"/>
              <a:gd name="T52" fmla="*/ 146 w 161"/>
              <a:gd name="T53" fmla="*/ 145 h 145"/>
              <a:gd name="T54" fmla="*/ 155 w 161"/>
              <a:gd name="T55" fmla="*/ 137 h 145"/>
              <a:gd name="T56" fmla="*/ 159 w 161"/>
              <a:gd name="T57" fmla="*/ 111 h 145"/>
              <a:gd name="T58" fmla="*/ 155 w 161"/>
              <a:gd name="T59" fmla="*/ 99 h 145"/>
              <a:gd name="T60" fmla="*/ 155 w 161"/>
              <a:gd name="T61" fmla="*/ 99 h 145"/>
              <a:gd name="T62" fmla="*/ 155 w 161"/>
              <a:gd name="T63" fmla="*/ 99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" h="145">
                <a:moveTo>
                  <a:pt x="80" y="0"/>
                </a:moveTo>
                <a:cubicBezTo>
                  <a:pt x="38" y="42"/>
                  <a:pt x="38" y="42"/>
                  <a:pt x="38" y="42"/>
                </a:cubicBezTo>
                <a:cubicBezTo>
                  <a:pt x="65" y="42"/>
                  <a:pt x="65" y="42"/>
                  <a:pt x="65" y="42"/>
                </a:cubicBezTo>
                <a:cubicBezTo>
                  <a:pt x="65" y="86"/>
                  <a:pt x="65" y="86"/>
                  <a:pt x="65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6" y="42"/>
                  <a:pt x="96" y="42"/>
                  <a:pt x="96" y="42"/>
                </a:cubicBezTo>
                <a:cubicBezTo>
                  <a:pt x="122" y="42"/>
                  <a:pt x="122" y="42"/>
                  <a:pt x="122" y="42"/>
                </a:cubicBezTo>
                <a:cubicBezTo>
                  <a:pt x="80" y="0"/>
                  <a:pt x="80" y="0"/>
                  <a:pt x="80" y="0"/>
                </a:cubicBezTo>
                <a:cubicBezTo>
                  <a:pt x="80" y="0"/>
                  <a:pt x="80" y="0"/>
                  <a:pt x="80" y="0"/>
                </a:cubicBezTo>
                <a:close/>
                <a:moveTo>
                  <a:pt x="155" y="99"/>
                </a:moveTo>
                <a:cubicBezTo>
                  <a:pt x="130" y="80"/>
                  <a:pt x="130" y="80"/>
                  <a:pt x="130" y="80"/>
                </a:cubicBezTo>
                <a:cubicBezTo>
                  <a:pt x="114" y="80"/>
                  <a:pt x="114" y="80"/>
                  <a:pt x="114" y="80"/>
                </a:cubicBezTo>
                <a:cubicBezTo>
                  <a:pt x="141" y="103"/>
                  <a:pt x="141" y="103"/>
                  <a:pt x="141" y="103"/>
                </a:cubicBezTo>
                <a:cubicBezTo>
                  <a:pt x="113" y="103"/>
                  <a:pt x="113" y="103"/>
                  <a:pt x="113" y="103"/>
                </a:cubicBezTo>
                <a:cubicBezTo>
                  <a:pt x="112" y="103"/>
                  <a:pt x="110" y="103"/>
                  <a:pt x="110" y="104"/>
                </a:cubicBezTo>
                <a:cubicBezTo>
                  <a:pt x="104" y="122"/>
                  <a:pt x="104" y="122"/>
                  <a:pt x="104" y="122"/>
                </a:cubicBezTo>
                <a:cubicBezTo>
                  <a:pt x="56" y="122"/>
                  <a:pt x="56" y="122"/>
                  <a:pt x="56" y="122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49" y="103"/>
                  <a:pt x="49" y="103"/>
                  <a:pt x="48" y="103"/>
                </a:cubicBezTo>
                <a:cubicBezTo>
                  <a:pt x="19" y="103"/>
                  <a:pt x="19" y="103"/>
                  <a:pt x="19" y="103"/>
                </a:cubicBezTo>
                <a:cubicBezTo>
                  <a:pt x="46" y="80"/>
                  <a:pt x="46" y="80"/>
                  <a:pt x="46" y="80"/>
                </a:cubicBezTo>
                <a:cubicBezTo>
                  <a:pt x="31" y="80"/>
                  <a:pt x="31" y="80"/>
                  <a:pt x="31" y="80"/>
                </a:cubicBezTo>
                <a:cubicBezTo>
                  <a:pt x="5" y="99"/>
                  <a:pt x="5" y="99"/>
                  <a:pt x="5" y="99"/>
                </a:cubicBezTo>
                <a:cubicBezTo>
                  <a:pt x="2" y="101"/>
                  <a:pt x="0" y="106"/>
                  <a:pt x="0" y="111"/>
                </a:cubicBezTo>
                <a:cubicBezTo>
                  <a:pt x="4" y="137"/>
                  <a:pt x="4" y="137"/>
                  <a:pt x="4" y="137"/>
                </a:cubicBezTo>
                <a:cubicBezTo>
                  <a:pt x="5" y="142"/>
                  <a:pt x="10" y="145"/>
                  <a:pt x="15" y="145"/>
                </a:cubicBezTo>
                <a:cubicBezTo>
                  <a:pt x="146" y="145"/>
                  <a:pt x="146" y="145"/>
                  <a:pt x="146" y="145"/>
                </a:cubicBezTo>
                <a:cubicBezTo>
                  <a:pt x="150" y="145"/>
                  <a:pt x="155" y="142"/>
                  <a:pt x="155" y="137"/>
                </a:cubicBezTo>
                <a:cubicBezTo>
                  <a:pt x="159" y="111"/>
                  <a:pt x="159" y="111"/>
                  <a:pt x="159" y="111"/>
                </a:cubicBezTo>
                <a:cubicBezTo>
                  <a:pt x="161" y="106"/>
                  <a:pt x="158" y="101"/>
                  <a:pt x="155" y="99"/>
                </a:cubicBezTo>
                <a:close/>
                <a:moveTo>
                  <a:pt x="155" y="99"/>
                </a:moveTo>
                <a:cubicBezTo>
                  <a:pt x="155" y="99"/>
                  <a:pt x="155" y="99"/>
                  <a:pt x="155" y="9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A01BC203-49A3-97F2-163A-50D38C60A134}"/>
              </a:ext>
            </a:extLst>
          </p:cNvPr>
          <p:cNvSpPr>
            <a:spLocks noEditPoints="1"/>
          </p:cNvSpPr>
          <p:nvPr/>
        </p:nvSpPr>
        <p:spPr bwMode="auto">
          <a:xfrm>
            <a:off x="752476" y="5780088"/>
            <a:ext cx="228600" cy="254000"/>
          </a:xfrm>
          <a:custGeom>
            <a:avLst/>
            <a:gdLst>
              <a:gd name="T0" fmla="*/ 128 w 144"/>
              <a:gd name="T1" fmla="*/ 98 h 160"/>
              <a:gd name="T2" fmla="*/ 128 w 144"/>
              <a:gd name="T3" fmla="*/ 58 h 160"/>
              <a:gd name="T4" fmla="*/ 74 w 144"/>
              <a:gd name="T5" fmla="*/ 0 h 160"/>
              <a:gd name="T6" fmla="*/ 70 w 144"/>
              <a:gd name="T7" fmla="*/ 0 h 160"/>
              <a:gd name="T8" fmla="*/ 17 w 144"/>
              <a:gd name="T9" fmla="*/ 58 h 160"/>
              <a:gd name="T10" fmla="*/ 17 w 144"/>
              <a:gd name="T11" fmla="*/ 98 h 160"/>
              <a:gd name="T12" fmla="*/ 0 w 144"/>
              <a:gd name="T13" fmla="*/ 118 h 160"/>
              <a:gd name="T14" fmla="*/ 0 w 144"/>
              <a:gd name="T15" fmla="*/ 119 h 160"/>
              <a:gd name="T16" fmla="*/ 18 w 144"/>
              <a:gd name="T17" fmla="*/ 138 h 160"/>
              <a:gd name="T18" fmla="*/ 46 w 144"/>
              <a:gd name="T19" fmla="*/ 138 h 160"/>
              <a:gd name="T20" fmla="*/ 67 w 144"/>
              <a:gd name="T21" fmla="*/ 160 h 160"/>
              <a:gd name="T22" fmla="*/ 75 w 144"/>
              <a:gd name="T23" fmla="*/ 160 h 160"/>
              <a:gd name="T24" fmla="*/ 99 w 144"/>
              <a:gd name="T25" fmla="*/ 138 h 160"/>
              <a:gd name="T26" fmla="*/ 125 w 144"/>
              <a:gd name="T27" fmla="*/ 138 h 160"/>
              <a:gd name="T28" fmla="*/ 144 w 144"/>
              <a:gd name="T29" fmla="*/ 119 h 160"/>
              <a:gd name="T30" fmla="*/ 144 w 144"/>
              <a:gd name="T31" fmla="*/ 118 h 160"/>
              <a:gd name="T32" fmla="*/ 128 w 144"/>
              <a:gd name="T33" fmla="*/ 98 h 160"/>
              <a:gd name="T34" fmla="*/ 26 w 144"/>
              <a:gd name="T35" fmla="*/ 58 h 160"/>
              <a:gd name="T36" fmla="*/ 70 w 144"/>
              <a:gd name="T37" fmla="*/ 10 h 160"/>
              <a:gd name="T38" fmla="*/ 74 w 144"/>
              <a:gd name="T39" fmla="*/ 10 h 160"/>
              <a:gd name="T40" fmla="*/ 120 w 144"/>
              <a:gd name="T41" fmla="*/ 58 h 160"/>
              <a:gd name="T42" fmla="*/ 120 w 144"/>
              <a:gd name="T43" fmla="*/ 98 h 160"/>
              <a:gd name="T44" fmla="*/ 26 w 144"/>
              <a:gd name="T45" fmla="*/ 98 h 160"/>
              <a:gd name="T46" fmla="*/ 26 w 144"/>
              <a:gd name="T47" fmla="*/ 58 h 160"/>
              <a:gd name="T48" fmla="*/ 75 w 144"/>
              <a:gd name="T49" fmla="*/ 150 h 160"/>
              <a:gd name="T50" fmla="*/ 67 w 144"/>
              <a:gd name="T51" fmla="*/ 150 h 160"/>
              <a:gd name="T52" fmla="*/ 55 w 144"/>
              <a:gd name="T53" fmla="*/ 138 h 160"/>
              <a:gd name="T54" fmla="*/ 91 w 144"/>
              <a:gd name="T55" fmla="*/ 138 h 160"/>
              <a:gd name="T56" fmla="*/ 75 w 144"/>
              <a:gd name="T57" fmla="*/ 150 h 160"/>
              <a:gd name="T58" fmla="*/ 135 w 144"/>
              <a:gd name="T59" fmla="*/ 119 h 160"/>
              <a:gd name="T60" fmla="*/ 125 w 144"/>
              <a:gd name="T61" fmla="*/ 129 h 160"/>
              <a:gd name="T62" fmla="*/ 97 w 144"/>
              <a:gd name="T63" fmla="*/ 129 h 160"/>
              <a:gd name="T64" fmla="*/ 95 w 144"/>
              <a:gd name="T65" fmla="*/ 128 h 160"/>
              <a:gd name="T66" fmla="*/ 93 w 144"/>
              <a:gd name="T67" fmla="*/ 129 h 160"/>
              <a:gd name="T68" fmla="*/ 53 w 144"/>
              <a:gd name="T69" fmla="*/ 129 h 160"/>
              <a:gd name="T70" fmla="*/ 50 w 144"/>
              <a:gd name="T71" fmla="*/ 128 h 160"/>
              <a:gd name="T72" fmla="*/ 49 w 144"/>
              <a:gd name="T73" fmla="*/ 129 h 160"/>
              <a:gd name="T74" fmla="*/ 18 w 144"/>
              <a:gd name="T75" fmla="*/ 129 h 160"/>
              <a:gd name="T76" fmla="*/ 8 w 144"/>
              <a:gd name="T77" fmla="*/ 119 h 160"/>
              <a:gd name="T78" fmla="*/ 8 w 144"/>
              <a:gd name="T79" fmla="*/ 118 h 160"/>
              <a:gd name="T80" fmla="*/ 18 w 144"/>
              <a:gd name="T81" fmla="*/ 108 h 160"/>
              <a:gd name="T82" fmla="*/ 125 w 144"/>
              <a:gd name="T83" fmla="*/ 108 h 160"/>
              <a:gd name="T84" fmla="*/ 135 w 144"/>
              <a:gd name="T85" fmla="*/ 118 h 160"/>
              <a:gd name="T86" fmla="*/ 135 w 144"/>
              <a:gd name="T87" fmla="*/ 119 h 160"/>
              <a:gd name="T88" fmla="*/ 85 w 144"/>
              <a:gd name="T89" fmla="*/ 21 h 160"/>
              <a:gd name="T90" fmla="*/ 83 w 144"/>
              <a:gd name="T91" fmla="*/ 22 h 160"/>
              <a:gd name="T92" fmla="*/ 84 w 144"/>
              <a:gd name="T93" fmla="*/ 25 h 160"/>
              <a:gd name="T94" fmla="*/ 108 w 144"/>
              <a:gd name="T95" fmla="*/ 63 h 160"/>
              <a:gd name="T96" fmla="*/ 109 w 144"/>
              <a:gd name="T97" fmla="*/ 66 h 160"/>
              <a:gd name="T98" fmla="*/ 112 w 144"/>
              <a:gd name="T99" fmla="*/ 63 h 160"/>
              <a:gd name="T100" fmla="*/ 85 w 144"/>
              <a:gd name="T101" fmla="*/ 21 h 160"/>
              <a:gd name="T102" fmla="*/ 72 w 144"/>
              <a:gd name="T103" fmla="*/ 17 h 160"/>
              <a:gd name="T104" fmla="*/ 68 w 144"/>
              <a:gd name="T105" fmla="*/ 17 h 160"/>
              <a:gd name="T106" fmla="*/ 65 w 144"/>
              <a:gd name="T107" fmla="*/ 20 h 160"/>
              <a:gd name="T108" fmla="*/ 68 w 144"/>
              <a:gd name="T109" fmla="*/ 21 h 160"/>
              <a:gd name="T110" fmla="*/ 71 w 144"/>
              <a:gd name="T111" fmla="*/ 21 h 160"/>
              <a:gd name="T112" fmla="*/ 72 w 144"/>
              <a:gd name="T113" fmla="*/ 21 h 160"/>
              <a:gd name="T114" fmla="*/ 74 w 144"/>
              <a:gd name="T115" fmla="*/ 20 h 160"/>
              <a:gd name="T116" fmla="*/ 72 w 144"/>
              <a:gd name="T117" fmla="*/ 1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4" h="160">
                <a:moveTo>
                  <a:pt x="128" y="98"/>
                </a:moveTo>
                <a:cubicBezTo>
                  <a:pt x="128" y="93"/>
                  <a:pt x="128" y="82"/>
                  <a:pt x="128" y="58"/>
                </a:cubicBezTo>
                <a:cubicBezTo>
                  <a:pt x="128" y="26"/>
                  <a:pt x="103" y="0"/>
                  <a:pt x="74" y="0"/>
                </a:cubicBezTo>
                <a:cubicBezTo>
                  <a:pt x="74" y="0"/>
                  <a:pt x="74" y="0"/>
                  <a:pt x="70" y="0"/>
                </a:cubicBezTo>
                <a:cubicBezTo>
                  <a:pt x="41" y="0"/>
                  <a:pt x="17" y="26"/>
                  <a:pt x="17" y="58"/>
                </a:cubicBezTo>
                <a:cubicBezTo>
                  <a:pt x="17" y="58"/>
                  <a:pt x="17" y="58"/>
                  <a:pt x="17" y="98"/>
                </a:cubicBezTo>
                <a:cubicBezTo>
                  <a:pt x="7" y="98"/>
                  <a:pt x="0" y="107"/>
                  <a:pt x="0" y="118"/>
                </a:cubicBezTo>
                <a:cubicBezTo>
                  <a:pt x="0" y="118"/>
                  <a:pt x="0" y="118"/>
                  <a:pt x="0" y="119"/>
                </a:cubicBezTo>
                <a:cubicBezTo>
                  <a:pt x="0" y="129"/>
                  <a:pt x="8" y="138"/>
                  <a:pt x="18" y="138"/>
                </a:cubicBezTo>
                <a:cubicBezTo>
                  <a:pt x="18" y="138"/>
                  <a:pt x="18" y="138"/>
                  <a:pt x="46" y="138"/>
                </a:cubicBezTo>
                <a:cubicBezTo>
                  <a:pt x="47" y="153"/>
                  <a:pt x="50" y="160"/>
                  <a:pt x="67" y="160"/>
                </a:cubicBezTo>
                <a:cubicBezTo>
                  <a:pt x="67" y="160"/>
                  <a:pt x="67" y="160"/>
                  <a:pt x="75" y="160"/>
                </a:cubicBezTo>
                <a:cubicBezTo>
                  <a:pt x="93" y="160"/>
                  <a:pt x="98" y="155"/>
                  <a:pt x="99" y="138"/>
                </a:cubicBezTo>
                <a:cubicBezTo>
                  <a:pt x="107" y="138"/>
                  <a:pt x="116" y="138"/>
                  <a:pt x="125" y="138"/>
                </a:cubicBezTo>
                <a:cubicBezTo>
                  <a:pt x="136" y="138"/>
                  <a:pt x="144" y="129"/>
                  <a:pt x="144" y="119"/>
                </a:cubicBezTo>
                <a:cubicBezTo>
                  <a:pt x="144" y="118"/>
                  <a:pt x="144" y="118"/>
                  <a:pt x="144" y="118"/>
                </a:cubicBezTo>
                <a:cubicBezTo>
                  <a:pt x="144" y="107"/>
                  <a:pt x="137" y="99"/>
                  <a:pt x="128" y="98"/>
                </a:cubicBezTo>
                <a:close/>
                <a:moveTo>
                  <a:pt x="26" y="58"/>
                </a:moveTo>
                <a:cubicBezTo>
                  <a:pt x="26" y="31"/>
                  <a:pt x="46" y="10"/>
                  <a:pt x="70" y="10"/>
                </a:cubicBezTo>
                <a:cubicBezTo>
                  <a:pt x="70" y="10"/>
                  <a:pt x="70" y="10"/>
                  <a:pt x="74" y="10"/>
                </a:cubicBezTo>
                <a:cubicBezTo>
                  <a:pt x="99" y="10"/>
                  <a:pt x="120" y="31"/>
                  <a:pt x="120" y="58"/>
                </a:cubicBezTo>
                <a:cubicBezTo>
                  <a:pt x="120" y="58"/>
                  <a:pt x="120" y="58"/>
                  <a:pt x="120" y="98"/>
                </a:cubicBezTo>
                <a:cubicBezTo>
                  <a:pt x="111" y="98"/>
                  <a:pt x="88" y="98"/>
                  <a:pt x="26" y="98"/>
                </a:cubicBezTo>
                <a:cubicBezTo>
                  <a:pt x="26" y="93"/>
                  <a:pt x="26" y="82"/>
                  <a:pt x="26" y="58"/>
                </a:cubicBezTo>
                <a:close/>
                <a:moveTo>
                  <a:pt x="75" y="150"/>
                </a:moveTo>
                <a:cubicBezTo>
                  <a:pt x="75" y="150"/>
                  <a:pt x="75" y="150"/>
                  <a:pt x="67" y="150"/>
                </a:cubicBezTo>
                <a:cubicBezTo>
                  <a:pt x="56" y="150"/>
                  <a:pt x="56" y="149"/>
                  <a:pt x="55" y="138"/>
                </a:cubicBezTo>
                <a:cubicBezTo>
                  <a:pt x="65" y="138"/>
                  <a:pt x="76" y="138"/>
                  <a:pt x="91" y="138"/>
                </a:cubicBezTo>
                <a:cubicBezTo>
                  <a:pt x="91" y="149"/>
                  <a:pt x="88" y="150"/>
                  <a:pt x="75" y="150"/>
                </a:cubicBezTo>
                <a:close/>
                <a:moveTo>
                  <a:pt x="135" y="119"/>
                </a:moveTo>
                <a:cubicBezTo>
                  <a:pt x="135" y="125"/>
                  <a:pt x="131" y="129"/>
                  <a:pt x="125" y="129"/>
                </a:cubicBezTo>
                <a:cubicBezTo>
                  <a:pt x="125" y="129"/>
                  <a:pt x="125" y="129"/>
                  <a:pt x="97" y="129"/>
                </a:cubicBezTo>
                <a:cubicBezTo>
                  <a:pt x="96" y="129"/>
                  <a:pt x="96" y="128"/>
                  <a:pt x="95" y="128"/>
                </a:cubicBezTo>
                <a:cubicBezTo>
                  <a:pt x="94" y="128"/>
                  <a:pt x="93" y="129"/>
                  <a:pt x="93" y="129"/>
                </a:cubicBezTo>
                <a:cubicBezTo>
                  <a:pt x="83" y="129"/>
                  <a:pt x="70" y="129"/>
                  <a:pt x="53" y="129"/>
                </a:cubicBezTo>
                <a:cubicBezTo>
                  <a:pt x="52" y="129"/>
                  <a:pt x="51" y="128"/>
                  <a:pt x="50" y="128"/>
                </a:cubicBezTo>
                <a:cubicBezTo>
                  <a:pt x="50" y="128"/>
                  <a:pt x="49" y="129"/>
                  <a:pt x="49" y="129"/>
                </a:cubicBezTo>
                <a:cubicBezTo>
                  <a:pt x="39" y="129"/>
                  <a:pt x="29" y="129"/>
                  <a:pt x="18" y="129"/>
                </a:cubicBezTo>
                <a:cubicBezTo>
                  <a:pt x="13" y="129"/>
                  <a:pt x="8" y="125"/>
                  <a:pt x="8" y="119"/>
                </a:cubicBezTo>
                <a:cubicBezTo>
                  <a:pt x="8" y="119"/>
                  <a:pt x="8" y="119"/>
                  <a:pt x="8" y="118"/>
                </a:cubicBezTo>
                <a:cubicBezTo>
                  <a:pt x="8" y="112"/>
                  <a:pt x="13" y="108"/>
                  <a:pt x="18" y="108"/>
                </a:cubicBezTo>
                <a:cubicBezTo>
                  <a:pt x="18" y="108"/>
                  <a:pt x="18" y="108"/>
                  <a:pt x="125" y="108"/>
                </a:cubicBezTo>
                <a:cubicBezTo>
                  <a:pt x="131" y="108"/>
                  <a:pt x="135" y="112"/>
                  <a:pt x="135" y="118"/>
                </a:cubicBezTo>
                <a:lnTo>
                  <a:pt x="135" y="119"/>
                </a:lnTo>
                <a:close/>
                <a:moveTo>
                  <a:pt x="85" y="21"/>
                </a:moveTo>
                <a:cubicBezTo>
                  <a:pt x="84" y="19"/>
                  <a:pt x="83" y="21"/>
                  <a:pt x="83" y="22"/>
                </a:cubicBezTo>
                <a:cubicBezTo>
                  <a:pt x="81" y="22"/>
                  <a:pt x="83" y="24"/>
                  <a:pt x="84" y="25"/>
                </a:cubicBezTo>
                <a:cubicBezTo>
                  <a:pt x="99" y="32"/>
                  <a:pt x="108" y="46"/>
                  <a:pt x="108" y="63"/>
                </a:cubicBezTo>
                <a:cubicBezTo>
                  <a:pt x="108" y="65"/>
                  <a:pt x="108" y="66"/>
                  <a:pt x="109" y="66"/>
                </a:cubicBezTo>
                <a:cubicBezTo>
                  <a:pt x="111" y="66"/>
                  <a:pt x="112" y="65"/>
                  <a:pt x="112" y="63"/>
                </a:cubicBezTo>
                <a:cubicBezTo>
                  <a:pt x="112" y="45"/>
                  <a:pt x="101" y="28"/>
                  <a:pt x="85" y="21"/>
                </a:cubicBezTo>
                <a:close/>
                <a:moveTo>
                  <a:pt x="72" y="17"/>
                </a:moveTo>
                <a:cubicBezTo>
                  <a:pt x="71" y="17"/>
                  <a:pt x="70" y="17"/>
                  <a:pt x="68" y="17"/>
                </a:cubicBezTo>
                <a:cubicBezTo>
                  <a:pt x="67" y="17"/>
                  <a:pt x="65" y="18"/>
                  <a:pt x="65" y="20"/>
                </a:cubicBezTo>
                <a:cubicBezTo>
                  <a:pt x="65" y="21"/>
                  <a:pt x="67" y="21"/>
                  <a:pt x="68" y="21"/>
                </a:cubicBezTo>
                <a:cubicBezTo>
                  <a:pt x="70" y="21"/>
                  <a:pt x="71" y="21"/>
                  <a:pt x="71" y="21"/>
                </a:cubicBezTo>
                <a:cubicBezTo>
                  <a:pt x="72" y="21"/>
                  <a:pt x="72" y="21"/>
                  <a:pt x="72" y="21"/>
                </a:cubicBezTo>
                <a:cubicBezTo>
                  <a:pt x="72" y="21"/>
                  <a:pt x="74" y="21"/>
                  <a:pt x="74" y="20"/>
                </a:cubicBezTo>
                <a:cubicBezTo>
                  <a:pt x="74" y="18"/>
                  <a:pt x="74" y="17"/>
                  <a:pt x="72" y="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1B4FA83E-2823-9CD8-C148-7F6716F07748}"/>
              </a:ext>
            </a:extLst>
          </p:cNvPr>
          <p:cNvSpPr>
            <a:spLocks noEditPoints="1"/>
          </p:cNvSpPr>
          <p:nvPr/>
        </p:nvSpPr>
        <p:spPr bwMode="auto">
          <a:xfrm>
            <a:off x="6251576" y="4127501"/>
            <a:ext cx="238125" cy="254000"/>
          </a:xfrm>
          <a:custGeom>
            <a:avLst/>
            <a:gdLst>
              <a:gd name="T0" fmla="*/ 0 w 150"/>
              <a:gd name="T1" fmla="*/ 137 h 160"/>
              <a:gd name="T2" fmla="*/ 23 w 150"/>
              <a:gd name="T3" fmla="*/ 160 h 160"/>
              <a:gd name="T4" fmla="*/ 75 w 150"/>
              <a:gd name="T5" fmla="*/ 102 h 160"/>
              <a:gd name="T6" fmla="*/ 129 w 150"/>
              <a:gd name="T7" fmla="*/ 160 h 160"/>
              <a:gd name="T8" fmla="*/ 150 w 150"/>
              <a:gd name="T9" fmla="*/ 137 h 160"/>
              <a:gd name="T10" fmla="*/ 97 w 150"/>
              <a:gd name="T11" fmla="*/ 81 h 160"/>
              <a:gd name="T12" fmla="*/ 150 w 150"/>
              <a:gd name="T13" fmla="*/ 23 h 160"/>
              <a:gd name="T14" fmla="*/ 129 w 150"/>
              <a:gd name="T15" fmla="*/ 0 h 160"/>
              <a:gd name="T16" fmla="*/ 75 w 150"/>
              <a:gd name="T17" fmla="*/ 58 h 160"/>
              <a:gd name="T18" fmla="*/ 23 w 150"/>
              <a:gd name="T19" fmla="*/ 0 h 160"/>
              <a:gd name="T20" fmla="*/ 0 w 150"/>
              <a:gd name="T21" fmla="*/ 23 h 160"/>
              <a:gd name="T22" fmla="*/ 55 w 150"/>
              <a:gd name="T23" fmla="*/ 81 h 160"/>
              <a:gd name="T24" fmla="*/ 0 w 150"/>
              <a:gd name="T25" fmla="*/ 137 h 160"/>
              <a:gd name="T26" fmla="*/ 0 w 150"/>
              <a:gd name="T27" fmla="*/ 137 h 160"/>
              <a:gd name="T28" fmla="*/ 0 w 150"/>
              <a:gd name="T29" fmla="*/ 137 h 160"/>
              <a:gd name="T30" fmla="*/ 0 w 150"/>
              <a:gd name="T31" fmla="*/ 137 h 160"/>
              <a:gd name="T32" fmla="*/ 0 w 150"/>
              <a:gd name="T33" fmla="*/ 137 h 160"/>
              <a:gd name="T34" fmla="*/ 0 w 150"/>
              <a:gd name="T35" fmla="*/ 137 h 160"/>
              <a:gd name="T36" fmla="*/ 0 w 150"/>
              <a:gd name="T37" fmla="*/ 1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50" h="160">
                <a:moveTo>
                  <a:pt x="0" y="137"/>
                </a:moveTo>
                <a:lnTo>
                  <a:pt x="23" y="160"/>
                </a:lnTo>
                <a:lnTo>
                  <a:pt x="75" y="102"/>
                </a:lnTo>
                <a:lnTo>
                  <a:pt x="129" y="160"/>
                </a:lnTo>
                <a:lnTo>
                  <a:pt x="150" y="137"/>
                </a:lnTo>
                <a:lnTo>
                  <a:pt x="97" y="81"/>
                </a:lnTo>
                <a:lnTo>
                  <a:pt x="150" y="23"/>
                </a:lnTo>
                <a:lnTo>
                  <a:pt x="129" y="0"/>
                </a:lnTo>
                <a:lnTo>
                  <a:pt x="75" y="58"/>
                </a:lnTo>
                <a:lnTo>
                  <a:pt x="23" y="0"/>
                </a:lnTo>
                <a:lnTo>
                  <a:pt x="0" y="23"/>
                </a:lnTo>
                <a:lnTo>
                  <a:pt x="55" y="81"/>
                </a:lnTo>
                <a:lnTo>
                  <a:pt x="0" y="137"/>
                </a:lnTo>
                <a:lnTo>
                  <a:pt x="0" y="137"/>
                </a:lnTo>
                <a:lnTo>
                  <a:pt x="0" y="137"/>
                </a:lnTo>
                <a:close/>
                <a:moveTo>
                  <a:pt x="0" y="137"/>
                </a:moveTo>
                <a:lnTo>
                  <a:pt x="0" y="137"/>
                </a:lnTo>
                <a:lnTo>
                  <a:pt x="0" y="137"/>
                </a:lnTo>
                <a:lnTo>
                  <a:pt x="0" y="13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540620BD-51A4-37B8-2AE2-C4DEA94ED225}"/>
              </a:ext>
            </a:extLst>
          </p:cNvPr>
          <p:cNvSpPr>
            <a:spLocks noEditPoints="1"/>
          </p:cNvSpPr>
          <p:nvPr/>
        </p:nvSpPr>
        <p:spPr bwMode="auto">
          <a:xfrm>
            <a:off x="831851" y="5319713"/>
            <a:ext cx="69850" cy="76200"/>
          </a:xfrm>
          <a:custGeom>
            <a:avLst/>
            <a:gdLst>
              <a:gd name="T0" fmla="*/ 21 w 44"/>
              <a:gd name="T1" fmla="*/ 0 h 48"/>
              <a:gd name="T2" fmla="*/ 0 w 44"/>
              <a:gd name="T3" fmla="*/ 23 h 48"/>
              <a:gd name="T4" fmla="*/ 21 w 44"/>
              <a:gd name="T5" fmla="*/ 48 h 48"/>
              <a:gd name="T6" fmla="*/ 44 w 44"/>
              <a:gd name="T7" fmla="*/ 23 h 48"/>
              <a:gd name="T8" fmla="*/ 21 w 44"/>
              <a:gd name="T9" fmla="*/ 0 h 48"/>
              <a:gd name="T10" fmla="*/ 21 w 44"/>
              <a:gd name="T11" fmla="*/ 33 h 48"/>
              <a:gd name="T12" fmla="*/ 14 w 44"/>
              <a:gd name="T13" fmla="*/ 23 h 48"/>
              <a:gd name="T14" fmla="*/ 21 w 44"/>
              <a:gd name="T15" fmla="*/ 14 h 48"/>
              <a:gd name="T16" fmla="*/ 30 w 44"/>
              <a:gd name="T17" fmla="*/ 23 h 48"/>
              <a:gd name="T18" fmla="*/ 21 w 44"/>
              <a:gd name="T19" fmla="*/ 33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4" h="48">
                <a:moveTo>
                  <a:pt x="21" y="0"/>
                </a:moveTo>
                <a:cubicBezTo>
                  <a:pt x="10" y="0"/>
                  <a:pt x="0" y="11"/>
                  <a:pt x="0" y="23"/>
                </a:cubicBezTo>
                <a:cubicBezTo>
                  <a:pt x="0" y="37"/>
                  <a:pt x="10" y="48"/>
                  <a:pt x="21" y="48"/>
                </a:cubicBezTo>
                <a:cubicBezTo>
                  <a:pt x="34" y="48"/>
                  <a:pt x="44" y="37"/>
                  <a:pt x="44" y="23"/>
                </a:cubicBezTo>
                <a:cubicBezTo>
                  <a:pt x="44" y="11"/>
                  <a:pt x="34" y="0"/>
                  <a:pt x="21" y="0"/>
                </a:cubicBezTo>
                <a:close/>
                <a:moveTo>
                  <a:pt x="21" y="33"/>
                </a:moveTo>
                <a:cubicBezTo>
                  <a:pt x="18" y="33"/>
                  <a:pt x="14" y="28"/>
                  <a:pt x="14" y="23"/>
                </a:cubicBezTo>
                <a:cubicBezTo>
                  <a:pt x="14" y="19"/>
                  <a:pt x="18" y="14"/>
                  <a:pt x="21" y="14"/>
                </a:cubicBezTo>
                <a:cubicBezTo>
                  <a:pt x="26" y="14"/>
                  <a:pt x="30" y="19"/>
                  <a:pt x="30" y="23"/>
                </a:cubicBezTo>
                <a:cubicBezTo>
                  <a:pt x="30" y="28"/>
                  <a:pt x="26" y="33"/>
                  <a:pt x="21" y="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5C78EE31-46E5-7409-9824-D86DC0D086DF}"/>
              </a:ext>
            </a:extLst>
          </p:cNvPr>
          <p:cNvSpPr>
            <a:spLocks noEditPoints="1"/>
          </p:cNvSpPr>
          <p:nvPr/>
        </p:nvSpPr>
        <p:spPr bwMode="auto">
          <a:xfrm>
            <a:off x="801688" y="5286376"/>
            <a:ext cx="128588" cy="139700"/>
          </a:xfrm>
          <a:custGeom>
            <a:avLst/>
            <a:gdLst>
              <a:gd name="T0" fmla="*/ 40 w 81"/>
              <a:gd name="T1" fmla="*/ 0 h 88"/>
              <a:gd name="T2" fmla="*/ 0 w 81"/>
              <a:gd name="T3" fmla="*/ 44 h 88"/>
              <a:gd name="T4" fmla="*/ 40 w 81"/>
              <a:gd name="T5" fmla="*/ 88 h 88"/>
              <a:gd name="T6" fmla="*/ 81 w 81"/>
              <a:gd name="T7" fmla="*/ 44 h 88"/>
              <a:gd name="T8" fmla="*/ 40 w 81"/>
              <a:gd name="T9" fmla="*/ 0 h 88"/>
              <a:gd name="T10" fmla="*/ 40 w 81"/>
              <a:gd name="T11" fmla="*/ 78 h 88"/>
              <a:gd name="T12" fmla="*/ 10 w 81"/>
              <a:gd name="T13" fmla="*/ 44 h 88"/>
              <a:gd name="T14" fmla="*/ 40 w 81"/>
              <a:gd name="T15" fmla="*/ 11 h 88"/>
              <a:gd name="T16" fmla="*/ 72 w 81"/>
              <a:gd name="T17" fmla="*/ 44 h 88"/>
              <a:gd name="T18" fmla="*/ 40 w 81"/>
              <a:gd name="T19" fmla="*/ 7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1" h="88">
                <a:moveTo>
                  <a:pt x="40" y="0"/>
                </a:moveTo>
                <a:cubicBezTo>
                  <a:pt x="19" y="0"/>
                  <a:pt x="0" y="21"/>
                  <a:pt x="0" y="44"/>
                </a:cubicBezTo>
                <a:cubicBezTo>
                  <a:pt x="0" y="69"/>
                  <a:pt x="19" y="88"/>
                  <a:pt x="40" y="88"/>
                </a:cubicBezTo>
                <a:cubicBezTo>
                  <a:pt x="63" y="88"/>
                  <a:pt x="81" y="69"/>
                  <a:pt x="81" y="44"/>
                </a:cubicBezTo>
                <a:cubicBezTo>
                  <a:pt x="81" y="21"/>
                  <a:pt x="63" y="0"/>
                  <a:pt x="40" y="0"/>
                </a:cubicBezTo>
                <a:close/>
                <a:moveTo>
                  <a:pt x="40" y="78"/>
                </a:moveTo>
                <a:cubicBezTo>
                  <a:pt x="24" y="78"/>
                  <a:pt x="10" y="63"/>
                  <a:pt x="10" y="44"/>
                </a:cubicBezTo>
                <a:cubicBezTo>
                  <a:pt x="10" y="26"/>
                  <a:pt x="24" y="11"/>
                  <a:pt x="40" y="11"/>
                </a:cubicBezTo>
                <a:cubicBezTo>
                  <a:pt x="58" y="11"/>
                  <a:pt x="72" y="26"/>
                  <a:pt x="72" y="44"/>
                </a:cubicBezTo>
                <a:cubicBezTo>
                  <a:pt x="72" y="63"/>
                  <a:pt x="58" y="78"/>
                  <a:pt x="40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3B2984AC-53A0-DAB7-E23A-7EEE689B9750}"/>
              </a:ext>
            </a:extLst>
          </p:cNvPr>
          <p:cNvSpPr>
            <a:spLocks noEditPoints="1"/>
          </p:cNvSpPr>
          <p:nvPr/>
        </p:nvSpPr>
        <p:spPr bwMode="auto">
          <a:xfrm>
            <a:off x="746126" y="5229226"/>
            <a:ext cx="239713" cy="254000"/>
          </a:xfrm>
          <a:custGeom>
            <a:avLst/>
            <a:gdLst>
              <a:gd name="T0" fmla="*/ 151 w 151"/>
              <a:gd name="T1" fmla="*/ 64 h 160"/>
              <a:gd name="T2" fmla="*/ 143 w 151"/>
              <a:gd name="T3" fmla="*/ 38 h 160"/>
              <a:gd name="T4" fmla="*/ 135 w 151"/>
              <a:gd name="T5" fmla="*/ 36 h 160"/>
              <a:gd name="T6" fmla="*/ 116 w 151"/>
              <a:gd name="T7" fmla="*/ 17 h 160"/>
              <a:gd name="T8" fmla="*/ 115 w 151"/>
              <a:gd name="T9" fmla="*/ 9 h 160"/>
              <a:gd name="T10" fmla="*/ 91 w 151"/>
              <a:gd name="T11" fmla="*/ 1 h 160"/>
              <a:gd name="T12" fmla="*/ 75 w 151"/>
              <a:gd name="T13" fmla="*/ 17 h 160"/>
              <a:gd name="T14" fmla="*/ 60 w 151"/>
              <a:gd name="T15" fmla="*/ 1 h 160"/>
              <a:gd name="T16" fmla="*/ 36 w 151"/>
              <a:gd name="T17" fmla="*/ 9 h 160"/>
              <a:gd name="T18" fmla="*/ 35 w 151"/>
              <a:gd name="T19" fmla="*/ 17 h 160"/>
              <a:gd name="T20" fmla="*/ 17 w 151"/>
              <a:gd name="T21" fmla="*/ 36 h 160"/>
              <a:gd name="T22" fmla="*/ 9 w 151"/>
              <a:gd name="T23" fmla="*/ 38 h 160"/>
              <a:gd name="T24" fmla="*/ 1 w 151"/>
              <a:gd name="T25" fmla="*/ 64 h 160"/>
              <a:gd name="T26" fmla="*/ 17 w 151"/>
              <a:gd name="T27" fmla="*/ 80 h 160"/>
              <a:gd name="T28" fmla="*/ 1 w 151"/>
              <a:gd name="T29" fmla="*/ 96 h 160"/>
              <a:gd name="T30" fmla="*/ 9 w 151"/>
              <a:gd name="T31" fmla="*/ 122 h 160"/>
              <a:gd name="T32" fmla="*/ 17 w 151"/>
              <a:gd name="T33" fmla="*/ 124 h 160"/>
              <a:gd name="T34" fmla="*/ 35 w 151"/>
              <a:gd name="T35" fmla="*/ 144 h 160"/>
              <a:gd name="T36" fmla="*/ 36 w 151"/>
              <a:gd name="T37" fmla="*/ 152 h 160"/>
              <a:gd name="T38" fmla="*/ 58 w 151"/>
              <a:gd name="T39" fmla="*/ 160 h 160"/>
              <a:gd name="T40" fmla="*/ 63 w 151"/>
              <a:gd name="T41" fmla="*/ 156 h 160"/>
              <a:gd name="T42" fmla="*/ 89 w 151"/>
              <a:gd name="T43" fmla="*/ 156 h 160"/>
              <a:gd name="T44" fmla="*/ 94 w 151"/>
              <a:gd name="T45" fmla="*/ 160 h 160"/>
              <a:gd name="T46" fmla="*/ 117 w 151"/>
              <a:gd name="T47" fmla="*/ 148 h 160"/>
              <a:gd name="T48" fmla="*/ 117 w 151"/>
              <a:gd name="T49" fmla="*/ 125 h 160"/>
              <a:gd name="T50" fmla="*/ 139 w 151"/>
              <a:gd name="T51" fmla="*/ 125 h 160"/>
              <a:gd name="T52" fmla="*/ 151 w 151"/>
              <a:gd name="T53" fmla="*/ 100 h 160"/>
              <a:gd name="T54" fmla="*/ 147 w 151"/>
              <a:gd name="T55" fmla="*/ 95 h 160"/>
              <a:gd name="T56" fmla="*/ 147 w 151"/>
              <a:gd name="T57" fmla="*/ 66 h 160"/>
              <a:gd name="T58" fmla="*/ 137 w 151"/>
              <a:gd name="T59" fmla="*/ 113 h 160"/>
              <a:gd name="T60" fmla="*/ 106 w 151"/>
              <a:gd name="T61" fmla="*/ 145 h 160"/>
              <a:gd name="T62" fmla="*/ 75 w 151"/>
              <a:gd name="T63" fmla="*/ 133 h 160"/>
              <a:gd name="T64" fmla="*/ 45 w 151"/>
              <a:gd name="T65" fmla="*/ 145 h 160"/>
              <a:gd name="T66" fmla="*/ 24 w 151"/>
              <a:gd name="T67" fmla="*/ 111 h 160"/>
              <a:gd name="T68" fmla="*/ 12 w 151"/>
              <a:gd name="T69" fmla="*/ 103 h 160"/>
              <a:gd name="T70" fmla="*/ 12 w 151"/>
              <a:gd name="T71" fmla="*/ 58 h 160"/>
              <a:gd name="T72" fmla="*/ 24 w 151"/>
              <a:gd name="T73" fmla="*/ 50 h 160"/>
              <a:gd name="T74" fmla="*/ 45 w 151"/>
              <a:gd name="T75" fmla="*/ 16 h 160"/>
              <a:gd name="T76" fmla="*/ 75 w 151"/>
              <a:gd name="T77" fmla="*/ 27 h 160"/>
              <a:gd name="T78" fmla="*/ 106 w 151"/>
              <a:gd name="T79" fmla="*/ 16 h 160"/>
              <a:gd name="T80" fmla="*/ 128 w 151"/>
              <a:gd name="T81" fmla="*/ 50 h 160"/>
              <a:gd name="T82" fmla="*/ 140 w 151"/>
              <a:gd name="T83" fmla="*/ 58 h 160"/>
              <a:gd name="T84" fmla="*/ 140 w 151"/>
              <a:gd name="T85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" h="160">
                <a:moveTo>
                  <a:pt x="147" y="66"/>
                </a:moveTo>
                <a:cubicBezTo>
                  <a:pt x="148" y="66"/>
                  <a:pt x="149" y="65"/>
                  <a:pt x="151" y="64"/>
                </a:cubicBezTo>
                <a:cubicBezTo>
                  <a:pt x="151" y="64"/>
                  <a:pt x="151" y="61"/>
                  <a:pt x="151" y="60"/>
                </a:cubicBezTo>
                <a:cubicBezTo>
                  <a:pt x="149" y="53"/>
                  <a:pt x="145" y="45"/>
                  <a:pt x="143" y="38"/>
                </a:cubicBezTo>
                <a:cubicBezTo>
                  <a:pt x="142" y="38"/>
                  <a:pt x="140" y="36"/>
                  <a:pt x="139" y="36"/>
                </a:cubicBezTo>
                <a:cubicBezTo>
                  <a:pt x="138" y="35"/>
                  <a:pt x="137" y="36"/>
                  <a:pt x="135" y="36"/>
                </a:cubicBezTo>
                <a:cubicBezTo>
                  <a:pt x="130" y="42"/>
                  <a:pt x="122" y="41"/>
                  <a:pt x="117" y="36"/>
                </a:cubicBezTo>
                <a:cubicBezTo>
                  <a:pt x="112" y="31"/>
                  <a:pt x="112" y="23"/>
                  <a:pt x="116" y="17"/>
                </a:cubicBezTo>
                <a:cubicBezTo>
                  <a:pt x="117" y="16"/>
                  <a:pt x="117" y="15"/>
                  <a:pt x="117" y="13"/>
                </a:cubicBezTo>
                <a:cubicBezTo>
                  <a:pt x="117" y="12"/>
                  <a:pt x="116" y="11"/>
                  <a:pt x="115" y="9"/>
                </a:cubicBezTo>
                <a:cubicBezTo>
                  <a:pt x="108" y="5"/>
                  <a:pt x="102" y="2"/>
                  <a:pt x="94" y="1"/>
                </a:cubicBezTo>
                <a:cubicBezTo>
                  <a:pt x="93" y="0"/>
                  <a:pt x="92" y="1"/>
                  <a:pt x="91" y="1"/>
                </a:cubicBezTo>
                <a:cubicBezTo>
                  <a:pt x="91" y="2"/>
                  <a:pt x="89" y="4"/>
                  <a:pt x="89" y="5"/>
                </a:cubicBezTo>
                <a:cubicBezTo>
                  <a:pt x="88" y="12"/>
                  <a:pt x="83" y="17"/>
                  <a:pt x="75" y="17"/>
                </a:cubicBezTo>
                <a:cubicBezTo>
                  <a:pt x="69" y="17"/>
                  <a:pt x="64" y="12"/>
                  <a:pt x="63" y="5"/>
                </a:cubicBezTo>
                <a:cubicBezTo>
                  <a:pt x="63" y="4"/>
                  <a:pt x="61" y="2"/>
                  <a:pt x="60" y="1"/>
                </a:cubicBezTo>
                <a:cubicBezTo>
                  <a:pt x="60" y="1"/>
                  <a:pt x="58" y="0"/>
                  <a:pt x="56" y="1"/>
                </a:cubicBezTo>
                <a:cubicBezTo>
                  <a:pt x="50" y="2"/>
                  <a:pt x="42" y="5"/>
                  <a:pt x="36" y="9"/>
                </a:cubicBezTo>
                <a:cubicBezTo>
                  <a:pt x="36" y="11"/>
                  <a:pt x="35" y="12"/>
                  <a:pt x="35" y="13"/>
                </a:cubicBezTo>
                <a:cubicBezTo>
                  <a:pt x="35" y="15"/>
                  <a:pt x="35" y="16"/>
                  <a:pt x="35" y="17"/>
                </a:cubicBezTo>
                <a:cubicBezTo>
                  <a:pt x="40" y="23"/>
                  <a:pt x="38" y="31"/>
                  <a:pt x="35" y="36"/>
                </a:cubicBezTo>
                <a:cubicBezTo>
                  <a:pt x="30" y="41"/>
                  <a:pt x="22" y="42"/>
                  <a:pt x="17" y="36"/>
                </a:cubicBezTo>
                <a:cubicBezTo>
                  <a:pt x="15" y="36"/>
                  <a:pt x="14" y="35"/>
                  <a:pt x="13" y="36"/>
                </a:cubicBezTo>
                <a:cubicBezTo>
                  <a:pt x="12" y="36"/>
                  <a:pt x="10" y="38"/>
                  <a:pt x="9" y="38"/>
                </a:cubicBezTo>
                <a:cubicBezTo>
                  <a:pt x="5" y="45"/>
                  <a:pt x="3" y="53"/>
                  <a:pt x="1" y="60"/>
                </a:cubicBezTo>
                <a:cubicBezTo>
                  <a:pt x="0" y="61"/>
                  <a:pt x="1" y="64"/>
                  <a:pt x="1" y="64"/>
                </a:cubicBezTo>
                <a:cubicBezTo>
                  <a:pt x="3" y="65"/>
                  <a:pt x="4" y="66"/>
                  <a:pt x="5" y="66"/>
                </a:cubicBezTo>
                <a:cubicBezTo>
                  <a:pt x="12" y="68"/>
                  <a:pt x="17" y="73"/>
                  <a:pt x="17" y="80"/>
                </a:cubicBezTo>
                <a:cubicBezTo>
                  <a:pt x="17" y="88"/>
                  <a:pt x="12" y="94"/>
                  <a:pt x="5" y="95"/>
                </a:cubicBezTo>
                <a:cubicBezTo>
                  <a:pt x="4" y="95"/>
                  <a:pt x="3" y="96"/>
                  <a:pt x="1" y="96"/>
                </a:cubicBezTo>
                <a:cubicBezTo>
                  <a:pt x="1" y="98"/>
                  <a:pt x="0" y="99"/>
                  <a:pt x="1" y="100"/>
                </a:cubicBezTo>
                <a:cubicBezTo>
                  <a:pt x="3" y="109"/>
                  <a:pt x="5" y="115"/>
                  <a:pt x="9" y="122"/>
                </a:cubicBezTo>
                <a:cubicBezTo>
                  <a:pt x="10" y="124"/>
                  <a:pt x="12" y="125"/>
                  <a:pt x="13" y="125"/>
                </a:cubicBezTo>
                <a:cubicBezTo>
                  <a:pt x="14" y="125"/>
                  <a:pt x="15" y="125"/>
                  <a:pt x="17" y="124"/>
                </a:cubicBezTo>
                <a:cubicBezTo>
                  <a:pt x="22" y="120"/>
                  <a:pt x="30" y="121"/>
                  <a:pt x="35" y="125"/>
                </a:cubicBezTo>
                <a:cubicBezTo>
                  <a:pt x="38" y="130"/>
                  <a:pt x="40" y="139"/>
                  <a:pt x="35" y="144"/>
                </a:cubicBezTo>
                <a:cubicBezTo>
                  <a:pt x="35" y="145"/>
                  <a:pt x="35" y="147"/>
                  <a:pt x="35" y="148"/>
                </a:cubicBezTo>
                <a:cubicBezTo>
                  <a:pt x="35" y="150"/>
                  <a:pt x="36" y="151"/>
                  <a:pt x="36" y="152"/>
                </a:cubicBezTo>
                <a:cubicBezTo>
                  <a:pt x="42" y="155"/>
                  <a:pt x="50" y="159"/>
                  <a:pt x="56" y="160"/>
                </a:cubicBezTo>
                <a:cubicBezTo>
                  <a:pt x="58" y="160"/>
                  <a:pt x="58" y="160"/>
                  <a:pt x="58" y="160"/>
                </a:cubicBezTo>
                <a:cubicBezTo>
                  <a:pt x="59" y="160"/>
                  <a:pt x="60" y="160"/>
                  <a:pt x="60" y="160"/>
                </a:cubicBezTo>
                <a:cubicBezTo>
                  <a:pt x="61" y="159"/>
                  <a:pt x="63" y="158"/>
                  <a:pt x="63" y="156"/>
                </a:cubicBezTo>
                <a:cubicBezTo>
                  <a:pt x="64" y="150"/>
                  <a:pt x="69" y="144"/>
                  <a:pt x="75" y="144"/>
                </a:cubicBezTo>
                <a:cubicBezTo>
                  <a:pt x="83" y="144"/>
                  <a:pt x="88" y="150"/>
                  <a:pt x="89" y="156"/>
                </a:cubicBezTo>
                <a:cubicBezTo>
                  <a:pt x="89" y="158"/>
                  <a:pt x="91" y="159"/>
                  <a:pt x="91" y="160"/>
                </a:cubicBezTo>
                <a:cubicBezTo>
                  <a:pt x="92" y="160"/>
                  <a:pt x="93" y="160"/>
                  <a:pt x="94" y="160"/>
                </a:cubicBezTo>
                <a:cubicBezTo>
                  <a:pt x="102" y="159"/>
                  <a:pt x="108" y="155"/>
                  <a:pt x="115" y="152"/>
                </a:cubicBezTo>
                <a:cubicBezTo>
                  <a:pt x="116" y="151"/>
                  <a:pt x="117" y="150"/>
                  <a:pt x="117" y="148"/>
                </a:cubicBezTo>
                <a:cubicBezTo>
                  <a:pt x="117" y="147"/>
                  <a:pt x="117" y="145"/>
                  <a:pt x="116" y="144"/>
                </a:cubicBezTo>
                <a:cubicBezTo>
                  <a:pt x="112" y="139"/>
                  <a:pt x="114" y="130"/>
                  <a:pt x="117" y="125"/>
                </a:cubicBezTo>
                <a:cubicBezTo>
                  <a:pt x="122" y="121"/>
                  <a:pt x="130" y="120"/>
                  <a:pt x="135" y="124"/>
                </a:cubicBezTo>
                <a:cubicBezTo>
                  <a:pt x="137" y="125"/>
                  <a:pt x="138" y="125"/>
                  <a:pt x="139" y="125"/>
                </a:cubicBezTo>
                <a:cubicBezTo>
                  <a:pt x="140" y="125"/>
                  <a:pt x="142" y="124"/>
                  <a:pt x="143" y="122"/>
                </a:cubicBezTo>
                <a:cubicBezTo>
                  <a:pt x="145" y="115"/>
                  <a:pt x="149" y="109"/>
                  <a:pt x="151" y="100"/>
                </a:cubicBezTo>
                <a:cubicBezTo>
                  <a:pt x="151" y="99"/>
                  <a:pt x="151" y="98"/>
                  <a:pt x="151" y="96"/>
                </a:cubicBezTo>
                <a:cubicBezTo>
                  <a:pt x="149" y="96"/>
                  <a:pt x="148" y="95"/>
                  <a:pt x="147" y="95"/>
                </a:cubicBezTo>
                <a:cubicBezTo>
                  <a:pt x="140" y="94"/>
                  <a:pt x="135" y="88"/>
                  <a:pt x="135" y="80"/>
                </a:cubicBezTo>
                <a:cubicBezTo>
                  <a:pt x="135" y="73"/>
                  <a:pt x="140" y="68"/>
                  <a:pt x="147" y="66"/>
                </a:cubicBezTo>
                <a:close/>
                <a:moveTo>
                  <a:pt x="140" y="103"/>
                </a:moveTo>
                <a:cubicBezTo>
                  <a:pt x="139" y="107"/>
                  <a:pt x="138" y="110"/>
                  <a:pt x="137" y="113"/>
                </a:cubicBezTo>
                <a:cubicBezTo>
                  <a:pt x="128" y="109"/>
                  <a:pt x="117" y="111"/>
                  <a:pt x="111" y="118"/>
                </a:cubicBezTo>
                <a:cubicBezTo>
                  <a:pt x="105" y="125"/>
                  <a:pt x="102" y="136"/>
                  <a:pt x="106" y="145"/>
                </a:cubicBezTo>
                <a:cubicBezTo>
                  <a:pt x="103" y="147"/>
                  <a:pt x="101" y="148"/>
                  <a:pt x="97" y="150"/>
                </a:cubicBezTo>
                <a:cubicBezTo>
                  <a:pt x="93" y="140"/>
                  <a:pt x="86" y="133"/>
                  <a:pt x="75" y="133"/>
                </a:cubicBezTo>
                <a:cubicBezTo>
                  <a:pt x="66" y="133"/>
                  <a:pt x="58" y="140"/>
                  <a:pt x="55" y="150"/>
                </a:cubicBezTo>
                <a:cubicBezTo>
                  <a:pt x="51" y="148"/>
                  <a:pt x="49" y="147"/>
                  <a:pt x="45" y="145"/>
                </a:cubicBezTo>
                <a:cubicBezTo>
                  <a:pt x="49" y="136"/>
                  <a:pt x="47" y="125"/>
                  <a:pt x="41" y="118"/>
                </a:cubicBezTo>
                <a:cubicBezTo>
                  <a:pt x="36" y="114"/>
                  <a:pt x="31" y="111"/>
                  <a:pt x="24" y="111"/>
                </a:cubicBezTo>
                <a:cubicBezTo>
                  <a:pt x="22" y="111"/>
                  <a:pt x="18" y="111"/>
                  <a:pt x="15" y="113"/>
                </a:cubicBezTo>
                <a:cubicBezTo>
                  <a:pt x="14" y="110"/>
                  <a:pt x="13" y="107"/>
                  <a:pt x="12" y="103"/>
                </a:cubicBezTo>
                <a:cubicBezTo>
                  <a:pt x="21" y="99"/>
                  <a:pt x="26" y="91"/>
                  <a:pt x="26" y="80"/>
                </a:cubicBezTo>
                <a:cubicBezTo>
                  <a:pt x="26" y="71"/>
                  <a:pt x="21" y="61"/>
                  <a:pt x="12" y="58"/>
                </a:cubicBezTo>
                <a:cubicBezTo>
                  <a:pt x="13" y="54"/>
                  <a:pt x="14" y="51"/>
                  <a:pt x="15" y="47"/>
                </a:cubicBezTo>
                <a:cubicBezTo>
                  <a:pt x="18" y="49"/>
                  <a:pt x="22" y="50"/>
                  <a:pt x="24" y="50"/>
                </a:cubicBezTo>
                <a:cubicBezTo>
                  <a:pt x="31" y="50"/>
                  <a:pt x="36" y="47"/>
                  <a:pt x="41" y="43"/>
                </a:cubicBezTo>
                <a:cubicBezTo>
                  <a:pt x="47" y="35"/>
                  <a:pt x="49" y="24"/>
                  <a:pt x="45" y="16"/>
                </a:cubicBezTo>
                <a:cubicBezTo>
                  <a:pt x="49" y="15"/>
                  <a:pt x="51" y="13"/>
                  <a:pt x="55" y="12"/>
                </a:cubicBezTo>
                <a:cubicBezTo>
                  <a:pt x="58" y="21"/>
                  <a:pt x="66" y="27"/>
                  <a:pt x="75" y="27"/>
                </a:cubicBezTo>
                <a:cubicBezTo>
                  <a:pt x="86" y="27"/>
                  <a:pt x="93" y="21"/>
                  <a:pt x="97" y="12"/>
                </a:cubicBezTo>
                <a:cubicBezTo>
                  <a:pt x="101" y="13"/>
                  <a:pt x="103" y="15"/>
                  <a:pt x="106" y="16"/>
                </a:cubicBezTo>
                <a:cubicBezTo>
                  <a:pt x="102" y="24"/>
                  <a:pt x="105" y="35"/>
                  <a:pt x="111" y="43"/>
                </a:cubicBezTo>
                <a:cubicBezTo>
                  <a:pt x="115" y="47"/>
                  <a:pt x="121" y="50"/>
                  <a:pt x="128" y="50"/>
                </a:cubicBezTo>
                <a:cubicBezTo>
                  <a:pt x="130" y="50"/>
                  <a:pt x="134" y="49"/>
                  <a:pt x="137" y="47"/>
                </a:cubicBezTo>
                <a:cubicBezTo>
                  <a:pt x="138" y="51"/>
                  <a:pt x="139" y="54"/>
                  <a:pt x="140" y="58"/>
                </a:cubicBezTo>
                <a:cubicBezTo>
                  <a:pt x="131" y="61"/>
                  <a:pt x="125" y="71"/>
                  <a:pt x="125" y="80"/>
                </a:cubicBezTo>
                <a:cubicBezTo>
                  <a:pt x="125" y="91"/>
                  <a:pt x="131" y="99"/>
                  <a:pt x="140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A41E1C85-A6AA-CA22-6C72-B5E036275A2E}"/>
              </a:ext>
            </a:extLst>
          </p:cNvPr>
          <p:cNvSpPr>
            <a:spLocks noEditPoints="1"/>
          </p:cNvSpPr>
          <p:nvPr/>
        </p:nvSpPr>
        <p:spPr bwMode="auto">
          <a:xfrm>
            <a:off x="5702301" y="2474913"/>
            <a:ext cx="236538" cy="254000"/>
          </a:xfrm>
          <a:custGeom>
            <a:avLst/>
            <a:gdLst>
              <a:gd name="T0" fmla="*/ 45 w 149"/>
              <a:gd name="T1" fmla="*/ 147 h 160"/>
              <a:gd name="T2" fmla="*/ 14 w 149"/>
              <a:gd name="T3" fmla="*/ 112 h 160"/>
              <a:gd name="T4" fmla="*/ 49 w 149"/>
              <a:gd name="T5" fmla="*/ 75 h 160"/>
              <a:gd name="T6" fmla="*/ 39 w 149"/>
              <a:gd name="T7" fmla="*/ 71 h 160"/>
              <a:gd name="T8" fmla="*/ 30 w 149"/>
              <a:gd name="T9" fmla="*/ 75 h 160"/>
              <a:gd name="T10" fmla="*/ 4 w 149"/>
              <a:gd name="T11" fmla="*/ 103 h 160"/>
              <a:gd name="T12" fmla="*/ 0 w 149"/>
              <a:gd name="T13" fmla="*/ 112 h 160"/>
              <a:gd name="T14" fmla="*/ 4 w 149"/>
              <a:gd name="T15" fmla="*/ 123 h 160"/>
              <a:gd name="T16" fmla="*/ 35 w 149"/>
              <a:gd name="T17" fmla="*/ 157 h 160"/>
              <a:gd name="T18" fmla="*/ 45 w 149"/>
              <a:gd name="T19" fmla="*/ 160 h 160"/>
              <a:gd name="T20" fmla="*/ 45 w 149"/>
              <a:gd name="T21" fmla="*/ 160 h 160"/>
              <a:gd name="T22" fmla="*/ 55 w 149"/>
              <a:gd name="T23" fmla="*/ 157 h 160"/>
              <a:gd name="T24" fmla="*/ 80 w 149"/>
              <a:gd name="T25" fmla="*/ 129 h 160"/>
              <a:gd name="T26" fmla="*/ 80 w 149"/>
              <a:gd name="T27" fmla="*/ 108 h 160"/>
              <a:gd name="T28" fmla="*/ 45 w 149"/>
              <a:gd name="T29" fmla="*/ 147 h 160"/>
              <a:gd name="T30" fmla="*/ 45 w 149"/>
              <a:gd name="T31" fmla="*/ 147 h 160"/>
              <a:gd name="T32" fmla="*/ 145 w 149"/>
              <a:gd name="T33" fmla="*/ 38 h 160"/>
              <a:gd name="T34" fmla="*/ 114 w 149"/>
              <a:gd name="T35" fmla="*/ 4 h 160"/>
              <a:gd name="T36" fmla="*/ 104 w 149"/>
              <a:gd name="T37" fmla="*/ 0 h 160"/>
              <a:gd name="T38" fmla="*/ 104 w 149"/>
              <a:gd name="T39" fmla="*/ 0 h 160"/>
              <a:gd name="T40" fmla="*/ 96 w 149"/>
              <a:gd name="T41" fmla="*/ 4 h 160"/>
              <a:gd name="T42" fmla="*/ 69 w 149"/>
              <a:gd name="T43" fmla="*/ 33 h 160"/>
              <a:gd name="T44" fmla="*/ 69 w 149"/>
              <a:gd name="T45" fmla="*/ 52 h 160"/>
              <a:gd name="T46" fmla="*/ 104 w 149"/>
              <a:gd name="T47" fmla="*/ 15 h 160"/>
              <a:gd name="T48" fmla="*/ 137 w 149"/>
              <a:gd name="T49" fmla="*/ 49 h 160"/>
              <a:gd name="T50" fmla="*/ 101 w 149"/>
              <a:gd name="T51" fmla="*/ 86 h 160"/>
              <a:gd name="T52" fmla="*/ 110 w 149"/>
              <a:gd name="T53" fmla="*/ 90 h 160"/>
              <a:gd name="T54" fmla="*/ 110 w 149"/>
              <a:gd name="T55" fmla="*/ 90 h 160"/>
              <a:gd name="T56" fmla="*/ 120 w 149"/>
              <a:gd name="T57" fmla="*/ 86 h 160"/>
              <a:gd name="T58" fmla="*/ 145 w 149"/>
              <a:gd name="T59" fmla="*/ 59 h 160"/>
              <a:gd name="T60" fmla="*/ 149 w 149"/>
              <a:gd name="T61" fmla="*/ 49 h 160"/>
              <a:gd name="T62" fmla="*/ 145 w 149"/>
              <a:gd name="T63" fmla="*/ 38 h 160"/>
              <a:gd name="T64" fmla="*/ 49 w 149"/>
              <a:gd name="T65" fmla="*/ 99 h 160"/>
              <a:gd name="T66" fmla="*/ 57 w 149"/>
              <a:gd name="T67" fmla="*/ 110 h 160"/>
              <a:gd name="T68" fmla="*/ 99 w 149"/>
              <a:gd name="T69" fmla="*/ 64 h 160"/>
              <a:gd name="T70" fmla="*/ 90 w 149"/>
              <a:gd name="T71" fmla="*/ 54 h 160"/>
              <a:gd name="T72" fmla="*/ 49 w 149"/>
              <a:gd name="T73" fmla="*/ 99 h 160"/>
              <a:gd name="T74" fmla="*/ 49 w 149"/>
              <a:gd name="T75" fmla="*/ 99 h 160"/>
              <a:gd name="T76" fmla="*/ 49 w 149"/>
              <a:gd name="T77" fmla="*/ 99 h 160"/>
              <a:gd name="T78" fmla="*/ 49 w 149"/>
              <a:gd name="T79" fmla="*/ 9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9" h="160">
                <a:moveTo>
                  <a:pt x="45" y="147"/>
                </a:moveTo>
                <a:cubicBezTo>
                  <a:pt x="14" y="112"/>
                  <a:pt x="14" y="112"/>
                  <a:pt x="14" y="112"/>
                </a:cubicBezTo>
                <a:cubicBezTo>
                  <a:pt x="49" y="75"/>
                  <a:pt x="49" y="75"/>
                  <a:pt x="49" y="75"/>
                </a:cubicBezTo>
                <a:cubicBezTo>
                  <a:pt x="46" y="72"/>
                  <a:pt x="43" y="71"/>
                  <a:pt x="39" y="71"/>
                </a:cubicBezTo>
                <a:cubicBezTo>
                  <a:pt x="35" y="71"/>
                  <a:pt x="33" y="72"/>
                  <a:pt x="30" y="75"/>
                </a:cubicBezTo>
                <a:cubicBezTo>
                  <a:pt x="4" y="103"/>
                  <a:pt x="4" y="103"/>
                  <a:pt x="4" y="103"/>
                </a:cubicBezTo>
                <a:cubicBezTo>
                  <a:pt x="1" y="106"/>
                  <a:pt x="0" y="108"/>
                  <a:pt x="0" y="112"/>
                </a:cubicBezTo>
                <a:cubicBezTo>
                  <a:pt x="0" y="116"/>
                  <a:pt x="1" y="120"/>
                  <a:pt x="4" y="123"/>
                </a:cubicBezTo>
                <a:cubicBezTo>
                  <a:pt x="35" y="157"/>
                  <a:pt x="35" y="157"/>
                  <a:pt x="35" y="157"/>
                </a:cubicBezTo>
                <a:cubicBezTo>
                  <a:pt x="38" y="159"/>
                  <a:pt x="41" y="160"/>
                  <a:pt x="45" y="160"/>
                </a:cubicBezTo>
                <a:cubicBezTo>
                  <a:pt x="45" y="160"/>
                  <a:pt x="45" y="160"/>
                  <a:pt x="45" y="160"/>
                </a:cubicBezTo>
                <a:cubicBezTo>
                  <a:pt x="49" y="160"/>
                  <a:pt x="52" y="159"/>
                  <a:pt x="55" y="157"/>
                </a:cubicBezTo>
                <a:cubicBezTo>
                  <a:pt x="80" y="129"/>
                  <a:pt x="80" y="129"/>
                  <a:pt x="80" y="129"/>
                </a:cubicBezTo>
                <a:cubicBezTo>
                  <a:pt x="85" y="123"/>
                  <a:pt x="86" y="115"/>
                  <a:pt x="80" y="108"/>
                </a:cubicBezTo>
                <a:cubicBezTo>
                  <a:pt x="45" y="147"/>
                  <a:pt x="45" y="147"/>
                  <a:pt x="45" y="147"/>
                </a:cubicBezTo>
                <a:cubicBezTo>
                  <a:pt x="45" y="147"/>
                  <a:pt x="45" y="147"/>
                  <a:pt x="45" y="147"/>
                </a:cubicBezTo>
                <a:close/>
                <a:moveTo>
                  <a:pt x="145" y="38"/>
                </a:moveTo>
                <a:cubicBezTo>
                  <a:pt x="114" y="4"/>
                  <a:pt x="114" y="4"/>
                  <a:pt x="114" y="4"/>
                </a:cubicBezTo>
                <a:cubicBezTo>
                  <a:pt x="111" y="2"/>
                  <a:pt x="108" y="0"/>
                  <a:pt x="104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1" y="0"/>
                  <a:pt x="98" y="2"/>
                  <a:pt x="96" y="4"/>
                </a:cubicBezTo>
                <a:cubicBezTo>
                  <a:pt x="69" y="33"/>
                  <a:pt x="69" y="33"/>
                  <a:pt x="69" y="33"/>
                </a:cubicBezTo>
                <a:cubicBezTo>
                  <a:pt x="64" y="38"/>
                  <a:pt x="64" y="47"/>
                  <a:pt x="69" y="52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37" y="49"/>
                  <a:pt x="137" y="49"/>
                  <a:pt x="137" y="49"/>
                </a:cubicBezTo>
                <a:cubicBezTo>
                  <a:pt x="101" y="86"/>
                  <a:pt x="101" y="86"/>
                  <a:pt x="101" y="86"/>
                </a:cubicBezTo>
                <a:cubicBezTo>
                  <a:pt x="103" y="89"/>
                  <a:pt x="107" y="90"/>
                  <a:pt x="110" y="90"/>
                </a:cubicBezTo>
                <a:cubicBezTo>
                  <a:pt x="110" y="90"/>
                  <a:pt x="110" y="90"/>
                  <a:pt x="110" y="90"/>
                </a:cubicBezTo>
                <a:cubicBezTo>
                  <a:pt x="114" y="90"/>
                  <a:pt x="117" y="89"/>
                  <a:pt x="120" y="86"/>
                </a:cubicBezTo>
                <a:cubicBezTo>
                  <a:pt x="145" y="59"/>
                  <a:pt x="145" y="59"/>
                  <a:pt x="145" y="59"/>
                </a:cubicBezTo>
                <a:cubicBezTo>
                  <a:pt x="148" y="56"/>
                  <a:pt x="149" y="52"/>
                  <a:pt x="149" y="49"/>
                </a:cubicBezTo>
                <a:cubicBezTo>
                  <a:pt x="149" y="45"/>
                  <a:pt x="148" y="41"/>
                  <a:pt x="145" y="38"/>
                </a:cubicBezTo>
                <a:close/>
                <a:moveTo>
                  <a:pt x="49" y="99"/>
                </a:moveTo>
                <a:cubicBezTo>
                  <a:pt x="57" y="110"/>
                  <a:pt x="57" y="110"/>
                  <a:pt x="57" y="110"/>
                </a:cubicBezTo>
                <a:cubicBezTo>
                  <a:pt x="99" y="64"/>
                  <a:pt x="99" y="64"/>
                  <a:pt x="99" y="64"/>
                </a:cubicBezTo>
                <a:cubicBezTo>
                  <a:pt x="90" y="54"/>
                  <a:pt x="90" y="54"/>
                  <a:pt x="90" y="54"/>
                </a:cubicBezTo>
                <a:cubicBezTo>
                  <a:pt x="49" y="99"/>
                  <a:pt x="49" y="99"/>
                  <a:pt x="49" y="99"/>
                </a:cubicBezTo>
                <a:cubicBezTo>
                  <a:pt x="49" y="99"/>
                  <a:pt x="49" y="99"/>
                  <a:pt x="49" y="99"/>
                </a:cubicBezTo>
                <a:close/>
                <a:moveTo>
                  <a:pt x="49" y="99"/>
                </a:moveTo>
                <a:cubicBezTo>
                  <a:pt x="49" y="99"/>
                  <a:pt x="49" y="99"/>
                  <a:pt x="49" y="9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AB420390-4DE0-9A1A-BCA1-ABE6669F687F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3052763"/>
            <a:ext cx="254000" cy="200025"/>
          </a:xfrm>
          <a:custGeom>
            <a:avLst/>
            <a:gdLst>
              <a:gd name="T0" fmla="*/ 152 w 160"/>
              <a:gd name="T1" fmla="*/ 17 h 126"/>
              <a:gd name="T2" fmla="*/ 151 w 160"/>
              <a:gd name="T3" fmla="*/ 9 h 126"/>
              <a:gd name="T4" fmla="*/ 138 w 160"/>
              <a:gd name="T5" fmla="*/ 0 h 126"/>
              <a:gd name="T6" fmla="*/ 24 w 160"/>
              <a:gd name="T7" fmla="*/ 0 h 126"/>
              <a:gd name="T8" fmla="*/ 10 w 160"/>
              <a:gd name="T9" fmla="*/ 9 h 126"/>
              <a:gd name="T10" fmla="*/ 10 w 160"/>
              <a:gd name="T11" fmla="*/ 17 h 126"/>
              <a:gd name="T12" fmla="*/ 3 w 160"/>
              <a:gd name="T13" fmla="*/ 23 h 126"/>
              <a:gd name="T14" fmla="*/ 0 w 160"/>
              <a:gd name="T15" fmla="*/ 33 h 126"/>
              <a:gd name="T16" fmla="*/ 0 w 160"/>
              <a:gd name="T17" fmla="*/ 106 h 126"/>
              <a:gd name="T18" fmla="*/ 20 w 160"/>
              <a:gd name="T19" fmla="*/ 126 h 126"/>
              <a:gd name="T20" fmla="*/ 141 w 160"/>
              <a:gd name="T21" fmla="*/ 126 h 126"/>
              <a:gd name="T22" fmla="*/ 160 w 160"/>
              <a:gd name="T23" fmla="*/ 106 h 126"/>
              <a:gd name="T24" fmla="*/ 160 w 160"/>
              <a:gd name="T25" fmla="*/ 33 h 126"/>
              <a:gd name="T26" fmla="*/ 152 w 160"/>
              <a:gd name="T27" fmla="*/ 17 h 126"/>
              <a:gd name="T28" fmla="*/ 24 w 160"/>
              <a:gd name="T29" fmla="*/ 11 h 126"/>
              <a:gd name="T30" fmla="*/ 138 w 160"/>
              <a:gd name="T31" fmla="*/ 11 h 126"/>
              <a:gd name="T32" fmla="*/ 139 w 160"/>
              <a:gd name="T33" fmla="*/ 17 h 126"/>
              <a:gd name="T34" fmla="*/ 119 w 160"/>
              <a:gd name="T35" fmla="*/ 34 h 126"/>
              <a:gd name="T36" fmla="*/ 85 w 160"/>
              <a:gd name="T37" fmla="*/ 61 h 126"/>
              <a:gd name="T38" fmla="*/ 81 w 160"/>
              <a:gd name="T39" fmla="*/ 64 h 126"/>
              <a:gd name="T40" fmla="*/ 75 w 160"/>
              <a:gd name="T41" fmla="*/ 61 h 126"/>
              <a:gd name="T42" fmla="*/ 42 w 160"/>
              <a:gd name="T43" fmla="*/ 34 h 126"/>
              <a:gd name="T44" fmla="*/ 21 w 160"/>
              <a:gd name="T45" fmla="*/ 17 h 126"/>
              <a:gd name="T46" fmla="*/ 24 w 160"/>
              <a:gd name="T47" fmla="*/ 11 h 126"/>
              <a:gd name="T48" fmla="*/ 141 w 160"/>
              <a:gd name="T49" fmla="*/ 116 h 126"/>
              <a:gd name="T50" fmla="*/ 20 w 160"/>
              <a:gd name="T51" fmla="*/ 116 h 126"/>
              <a:gd name="T52" fmla="*/ 11 w 160"/>
              <a:gd name="T53" fmla="*/ 106 h 126"/>
              <a:gd name="T54" fmla="*/ 11 w 160"/>
              <a:gd name="T55" fmla="*/ 33 h 126"/>
              <a:gd name="T56" fmla="*/ 14 w 160"/>
              <a:gd name="T57" fmla="*/ 27 h 126"/>
              <a:gd name="T58" fmla="*/ 18 w 160"/>
              <a:gd name="T59" fmla="*/ 29 h 126"/>
              <a:gd name="T60" fmla="*/ 36 w 160"/>
              <a:gd name="T61" fmla="*/ 43 h 126"/>
              <a:gd name="T62" fmla="*/ 73 w 160"/>
              <a:gd name="T63" fmla="*/ 73 h 126"/>
              <a:gd name="T64" fmla="*/ 81 w 160"/>
              <a:gd name="T65" fmla="*/ 76 h 126"/>
              <a:gd name="T66" fmla="*/ 88 w 160"/>
              <a:gd name="T67" fmla="*/ 73 h 126"/>
              <a:gd name="T68" fmla="*/ 126 w 160"/>
              <a:gd name="T69" fmla="*/ 43 h 126"/>
              <a:gd name="T70" fmla="*/ 144 w 160"/>
              <a:gd name="T71" fmla="*/ 29 h 126"/>
              <a:gd name="T72" fmla="*/ 146 w 160"/>
              <a:gd name="T73" fmla="*/ 27 h 126"/>
              <a:gd name="T74" fmla="*/ 151 w 160"/>
              <a:gd name="T75" fmla="*/ 33 h 126"/>
              <a:gd name="T76" fmla="*/ 151 w 160"/>
              <a:gd name="T77" fmla="*/ 106 h 126"/>
              <a:gd name="T78" fmla="*/ 141 w 160"/>
              <a:gd name="T79" fmla="*/ 116 h 126"/>
              <a:gd name="T80" fmla="*/ 141 w 160"/>
              <a:gd name="T81" fmla="*/ 116 h 126"/>
              <a:gd name="T82" fmla="*/ 141 w 160"/>
              <a:gd name="T83" fmla="*/ 116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26">
                <a:moveTo>
                  <a:pt x="152" y="17"/>
                </a:moveTo>
                <a:cubicBezTo>
                  <a:pt x="152" y="14"/>
                  <a:pt x="152" y="11"/>
                  <a:pt x="151" y="9"/>
                </a:cubicBezTo>
                <a:cubicBezTo>
                  <a:pt x="151" y="6"/>
                  <a:pt x="148" y="0"/>
                  <a:pt x="138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4" y="0"/>
                  <a:pt x="10" y="6"/>
                  <a:pt x="10" y="9"/>
                </a:cubicBezTo>
                <a:cubicBezTo>
                  <a:pt x="9" y="11"/>
                  <a:pt x="9" y="14"/>
                  <a:pt x="10" y="17"/>
                </a:cubicBezTo>
                <a:cubicBezTo>
                  <a:pt x="7" y="18"/>
                  <a:pt x="4" y="20"/>
                  <a:pt x="3" y="23"/>
                </a:cubicBezTo>
                <a:cubicBezTo>
                  <a:pt x="2" y="24"/>
                  <a:pt x="0" y="29"/>
                  <a:pt x="0" y="33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16"/>
                  <a:pt x="9" y="126"/>
                  <a:pt x="20" y="126"/>
                </a:cubicBezTo>
                <a:cubicBezTo>
                  <a:pt x="141" y="126"/>
                  <a:pt x="141" y="126"/>
                  <a:pt x="141" y="126"/>
                </a:cubicBezTo>
                <a:cubicBezTo>
                  <a:pt x="152" y="126"/>
                  <a:pt x="160" y="116"/>
                  <a:pt x="160" y="106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24"/>
                  <a:pt x="156" y="20"/>
                  <a:pt x="152" y="17"/>
                </a:cubicBezTo>
                <a:close/>
                <a:moveTo>
                  <a:pt x="24" y="11"/>
                </a:moveTo>
                <a:cubicBezTo>
                  <a:pt x="138" y="11"/>
                  <a:pt x="138" y="11"/>
                  <a:pt x="138" y="11"/>
                </a:cubicBezTo>
                <a:cubicBezTo>
                  <a:pt x="142" y="11"/>
                  <a:pt x="144" y="14"/>
                  <a:pt x="139" y="17"/>
                </a:cubicBezTo>
                <a:cubicBezTo>
                  <a:pt x="119" y="34"/>
                  <a:pt x="119" y="34"/>
                  <a:pt x="119" y="34"/>
                </a:cubicBezTo>
                <a:cubicBezTo>
                  <a:pt x="85" y="61"/>
                  <a:pt x="85" y="61"/>
                  <a:pt x="85" y="61"/>
                </a:cubicBezTo>
                <a:cubicBezTo>
                  <a:pt x="84" y="63"/>
                  <a:pt x="82" y="64"/>
                  <a:pt x="81" y="64"/>
                </a:cubicBezTo>
                <a:cubicBezTo>
                  <a:pt x="78" y="64"/>
                  <a:pt x="78" y="63"/>
                  <a:pt x="75" y="61"/>
                </a:cubicBezTo>
                <a:cubicBezTo>
                  <a:pt x="42" y="34"/>
                  <a:pt x="42" y="34"/>
                  <a:pt x="42" y="34"/>
                </a:cubicBezTo>
                <a:cubicBezTo>
                  <a:pt x="21" y="17"/>
                  <a:pt x="21" y="17"/>
                  <a:pt x="21" y="17"/>
                </a:cubicBezTo>
                <a:cubicBezTo>
                  <a:pt x="18" y="14"/>
                  <a:pt x="18" y="11"/>
                  <a:pt x="24" y="11"/>
                </a:cubicBezTo>
                <a:close/>
                <a:moveTo>
                  <a:pt x="141" y="116"/>
                </a:moveTo>
                <a:cubicBezTo>
                  <a:pt x="20" y="116"/>
                  <a:pt x="20" y="116"/>
                  <a:pt x="20" y="116"/>
                </a:cubicBezTo>
                <a:cubicBezTo>
                  <a:pt x="14" y="116"/>
                  <a:pt x="11" y="110"/>
                  <a:pt x="11" y="106"/>
                </a:cubicBezTo>
                <a:cubicBezTo>
                  <a:pt x="11" y="33"/>
                  <a:pt x="11" y="33"/>
                  <a:pt x="11" y="33"/>
                </a:cubicBezTo>
                <a:cubicBezTo>
                  <a:pt x="11" y="29"/>
                  <a:pt x="13" y="27"/>
                  <a:pt x="14" y="27"/>
                </a:cubicBezTo>
                <a:cubicBezTo>
                  <a:pt x="16" y="27"/>
                  <a:pt x="17" y="27"/>
                  <a:pt x="18" y="29"/>
                </a:cubicBezTo>
                <a:cubicBezTo>
                  <a:pt x="36" y="43"/>
                  <a:pt x="36" y="43"/>
                  <a:pt x="36" y="43"/>
                </a:cubicBezTo>
                <a:cubicBezTo>
                  <a:pt x="73" y="73"/>
                  <a:pt x="73" y="73"/>
                  <a:pt x="73" y="73"/>
                </a:cubicBezTo>
                <a:cubicBezTo>
                  <a:pt x="75" y="76"/>
                  <a:pt x="81" y="76"/>
                  <a:pt x="81" y="76"/>
                </a:cubicBezTo>
                <a:cubicBezTo>
                  <a:pt x="81" y="76"/>
                  <a:pt x="85" y="76"/>
                  <a:pt x="88" y="73"/>
                </a:cubicBezTo>
                <a:cubicBezTo>
                  <a:pt x="126" y="43"/>
                  <a:pt x="126" y="43"/>
                  <a:pt x="126" y="43"/>
                </a:cubicBezTo>
                <a:cubicBezTo>
                  <a:pt x="144" y="29"/>
                  <a:pt x="144" y="29"/>
                  <a:pt x="144" y="29"/>
                </a:cubicBezTo>
                <a:cubicBezTo>
                  <a:pt x="145" y="27"/>
                  <a:pt x="146" y="27"/>
                  <a:pt x="146" y="27"/>
                </a:cubicBezTo>
                <a:cubicBezTo>
                  <a:pt x="149" y="27"/>
                  <a:pt x="151" y="29"/>
                  <a:pt x="151" y="33"/>
                </a:cubicBezTo>
                <a:cubicBezTo>
                  <a:pt x="151" y="106"/>
                  <a:pt x="151" y="106"/>
                  <a:pt x="151" y="106"/>
                </a:cubicBezTo>
                <a:cubicBezTo>
                  <a:pt x="151" y="110"/>
                  <a:pt x="146" y="116"/>
                  <a:pt x="141" y="116"/>
                </a:cubicBezTo>
                <a:close/>
                <a:moveTo>
                  <a:pt x="141" y="116"/>
                </a:moveTo>
                <a:cubicBezTo>
                  <a:pt x="141" y="116"/>
                  <a:pt x="141" y="116"/>
                  <a:pt x="141" y="11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70407BF9-4199-F490-AB21-5A16757A2907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1412876"/>
            <a:ext cx="254000" cy="176213"/>
          </a:xfrm>
          <a:custGeom>
            <a:avLst/>
            <a:gdLst>
              <a:gd name="T0" fmla="*/ 128 w 160"/>
              <a:gd name="T1" fmla="*/ 43 h 111"/>
              <a:gd name="T2" fmla="*/ 127 w 160"/>
              <a:gd name="T3" fmla="*/ 43 h 111"/>
              <a:gd name="T4" fmla="*/ 120 w 160"/>
              <a:gd name="T5" fmla="*/ 4 h 111"/>
              <a:gd name="T6" fmla="*/ 115 w 160"/>
              <a:gd name="T7" fmla="*/ 0 h 111"/>
              <a:gd name="T8" fmla="*/ 107 w 160"/>
              <a:gd name="T9" fmla="*/ 0 h 111"/>
              <a:gd name="T10" fmla="*/ 103 w 160"/>
              <a:gd name="T11" fmla="*/ 5 h 111"/>
              <a:gd name="T12" fmla="*/ 107 w 160"/>
              <a:gd name="T13" fmla="*/ 10 h 111"/>
              <a:gd name="T14" fmla="*/ 111 w 160"/>
              <a:gd name="T15" fmla="*/ 10 h 111"/>
              <a:gd name="T16" fmla="*/ 115 w 160"/>
              <a:gd name="T17" fmla="*/ 29 h 111"/>
              <a:gd name="T18" fmla="*/ 37 w 160"/>
              <a:gd name="T19" fmla="*/ 29 h 111"/>
              <a:gd name="T20" fmla="*/ 32 w 160"/>
              <a:gd name="T21" fmla="*/ 33 h 111"/>
              <a:gd name="T22" fmla="*/ 30 w 160"/>
              <a:gd name="T23" fmla="*/ 43 h 111"/>
              <a:gd name="T24" fmla="*/ 0 w 160"/>
              <a:gd name="T25" fmla="*/ 77 h 111"/>
              <a:gd name="T26" fmla="*/ 33 w 160"/>
              <a:gd name="T27" fmla="*/ 111 h 111"/>
              <a:gd name="T28" fmla="*/ 66 w 160"/>
              <a:gd name="T29" fmla="*/ 80 h 111"/>
              <a:gd name="T30" fmla="*/ 98 w 160"/>
              <a:gd name="T31" fmla="*/ 64 h 111"/>
              <a:gd name="T32" fmla="*/ 96 w 160"/>
              <a:gd name="T33" fmla="*/ 77 h 111"/>
              <a:gd name="T34" fmla="*/ 128 w 160"/>
              <a:gd name="T35" fmla="*/ 111 h 111"/>
              <a:gd name="T36" fmla="*/ 160 w 160"/>
              <a:gd name="T37" fmla="*/ 77 h 111"/>
              <a:gd name="T38" fmla="*/ 128 w 160"/>
              <a:gd name="T39" fmla="*/ 43 h 111"/>
              <a:gd name="T40" fmla="*/ 33 w 160"/>
              <a:gd name="T41" fmla="*/ 102 h 111"/>
              <a:gd name="T42" fmla="*/ 10 w 160"/>
              <a:gd name="T43" fmla="*/ 77 h 111"/>
              <a:gd name="T44" fmla="*/ 33 w 160"/>
              <a:gd name="T45" fmla="*/ 52 h 111"/>
              <a:gd name="T46" fmla="*/ 56 w 160"/>
              <a:gd name="T47" fmla="*/ 77 h 111"/>
              <a:gd name="T48" fmla="*/ 33 w 160"/>
              <a:gd name="T49" fmla="*/ 102 h 111"/>
              <a:gd name="T50" fmla="*/ 65 w 160"/>
              <a:gd name="T51" fmla="*/ 70 h 111"/>
              <a:gd name="T52" fmla="*/ 39 w 160"/>
              <a:gd name="T53" fmla="*/ 43 h 111"/>
              <a:gd name="T54" fmla="*/ 40 w 160"/>
              <a:gd name="T55" fmla="*/ 39 h 111"/>
              <a:gd name="T56" fmla="*/ 117 w 160"/>
              <a:gd name="T57" fmla="*/ 39 h 111"/>
              <a:gd name="T58" fmla="*/ 118 w 160"/>
              <a:gd name="T59" fmla="*/ 44 h 111"/>
              <a:gd name="T60" fmla="*/ 65 w 160"/>
              <a:gd name="T61" fmla="*/ 70 h 111"/>
              <a:gd name="T62" fmla="*/ 128 w 160"/>
              <a:gd name="T63" fmla="*/ 102 h 111"/>
              <a:gd name="T64" fmla="*/ 104 w 160"/>
              <a:gd name="T65" fmla="*/ 77 h 111"/>
              <a:gd name="T66" fmla="*/ 128 w 160"/>
              <a:gd name="T67" fmla="*/ 52 h 111"/>
              <a:gd name="T68" fmla="*/ 151 w 160"/>
              <a:gd name="T69" fmla="*/ 77 h 111"/>
              <a:gd name="T70" fmla="*/ 128 w 160"/>
              <a:gd name="T71" fmla="*/ 102 h 111"/>
              <a:gd name="T72" fmla="*/ 33 w 160"/>
              <a:gd name="T73" fmla="*/ 24 h 111"/>
              <a:gd name="T74" fmla="*/ 47 w 160"/>
              <a:gd name="T75" fmla="*/ 24 h 111"/>
              <a:gd name="T76" fmla="*/ 51 w 160"/>
              <a:gd name="T77" fmla="*/ 18 h 111"/>
              <a:gd name="T78" fmla="*/ 47 w 160"/>
              <a:gd name="T79" fmla="*/ 14 h 111"/>
              <a:gd name="T80" fmla="*/ 33 w 160"/>
              <a:gd name="T81" fmla="*/ 14 h 111"/>
              <a:gd name="T82" fmla="*/ 28 w 160"/>
              <a:gd name="T83" fmla="*/ 18 h 111"/>
              <a:gd name="T84" fmla="*/ 33 w 160"/>
              <a:gd name="T85" fmla="*/ 24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11">
                <a:moveTo>
                  <a:pt x="128" y="43"/>
                </a:moveTo>
                <a:cubicBezTo>
                  <a:pt x="127" y="43"/>
                  <a:pt x="127" y="43"/>
                  <a:pt x="127" y="43"/>
                </a:cubicBezTo>
                <a:cubicBezTo>
                  <a:pt x="120" y="4"/>
                  <a:pt x="120" y="4"/>
                  <a:pt x="120" y="4"/>
                </a:cubicBezTo>
                <a:cubicBezTo>
                  <a:pt x="119" y="2"/>
                  <a:pt x="117" y="0"/>
                  <a:pt x="115" y="0"/>
                </a:cubicBezTo>
                <a:cubicBezTo>
                  <a:pt x="107" y="0"/>
                  <a:pt x="107" y="0"/>
                  <a:pt x="107" y="0"/>
                </a:cubicBezTo>
                <a:cubicBezTo>
                  <a:pt x="104" y="0"/>
                  <a:pt x="103" y="2"/>
                  <a:pt x="103" y="5"/>
                </a:cubicBezTo>
                <a:cubicBezTo>
                  <a:pt x="103" y="7"/>
                  <a:pt x="104" y="10"/>
                  <a:pt x="107" y="10"/>
                </a:cubicBezTo>
                <a:cubicBezTo>
                  <a:pt x="111" y="10"/>
                  <a:pt x="111" y="10"/>
                  <a:pt x="111" y="10"/>
                </a:cubicBezTo>
                <a:cubicBezTo>
                  <a:pt x="115" y="29"/>
                  <a:pt x="115" y="29"/>
                  <a:pt x="115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4" y="29"/>
                  <a:pt x="33" y="31"/>
                  <a:pt x="32" y="33"/>
                </a:cubicBezTo>
                <a:cubicBezTo>
                  <a:pt x="30" y="43"/>
                  <a:pt x="30" y="43"/>
                  <a:pt x="30" y="43"/>
                </a:cubicBezTo>
                <a:cubicBezTo>
                  <a:pt x="14" y="45"/>
                  <a:pt x="0" y="59"/>
                  <a:pt x="0" y="77"/>
                </a:cubicBezTo>
                <a:cubicBezTo>
                  <a:pt x="0" y="96"/>
                  <a:pt x="15" y="111"/>
                  <a:pt x="33" y="111"/>
                </a:cubicBezTo>
                <a:cubicBezTo>
                  <a:pt x="50" y="111"/>
                  <a:pt x="64" y="98"/>
                  <a:pt x="66" y="80"/>
                </a:cubicBezTo>
                <a:cubicBezTo>
                  <a:pt x="98" y="64"/>
                  <a:pt x="98" y="64"/>
                  <a:pt x="98" y="64"/>
                </a:cubicBezTo>
                <a:cubicBezTo>
                  <a:pt x="96" y="68"/>
                  <a:pt x="96" y="72"/>
                  <a:pt x="96" y="77"/>
                </a:cubicBezTo>
                <a:cubicBezTo>
                  <a:pt x="96" y="96"/>
                  <a:pt x="110" y="111"/>
                  <a:pt x="128" y="111"/>
                </a:cubicBezTo>
                <a:cubicBezTo>
                  <a:pt x="146" y="111"/>
                  <a:pt x="160" y="96"/>
                  <a:pt x="160" y="77"/>
                </a:cubicBezTo>
                <a:cubicBezTo>
                  <a:pt x="160" y="58"/>
                  <a:pt x="146" y="43"/>
                  <a:pt x="128" y="43"/>
                </a:cubicBezTo>
                <a:close/>
                <a:moveTo>
                  <a:pt x="33" y="102"/>
                </a:moveTo>
                <a:cubicBezTo>
                  <a:pt x="20" y="102"/>
                  <a:pt x="10" y="91"/>
                  <a:pt x="10" y="77"/>
                </a:cubicBezTo>
                <a:cubicBezTo>
                  <a:pt x="10" y="63"/>
                  <a:pt x="20" y="52"/>
                  <a:pt x="33" y="52"/>
                </a:cubicBezTo>
                <a:cubicBezTo>
                  <a:pt x="46" y="52"/>
                  <a:pt x="56" y="63"/>
                  <a:pt x="56" y="77"/>
                </a:cubicBezTo>
                <a:cubicBezTo>
                  <a:pt x="56" y="91"/>
                  <a:pt x="46" y="102"/>
                  <a:pt x="33" y="102"/>
                </a:cubicBezTo>
                <a:close/>
                <a:moveTo>
                  <a:pt x="65" y="70"/>
                </a:moveTo>
                <a:cubicBezTo>
                  <a:pt x="62" y="56"/>
                  <a:pt x="51" y="46"/>
                  <a:pt x="39" y="43"/>
                </a:cubicBezTo>
                <a:cubicBezTo>
                  <a:pt x="40" y="39"/>
                  <a:pt x="40" y="39"/>
                  <a:pt x="40" y="39"/>
                </a:cubicBezTo>
                <a:cubicBezTo>
                  <a:pt x="117" y="39"/>
                  <a:pt x="117" y="39"/>
                  <a:pt x="117" y="39"/>
                </a:cubicBezTo>
                <a:cubicBezTo>
                  <a:pt x="118" y="44"/>
                  <a:pt x="118" y="44"/>
                  <a:pt x="118" y="44"/>
                </a:cubicBezTo>
                <a:cubicBezTo>
                  <a:pt x="65" y="70"/>
                  <a:pt x="65" y="70"/>
                  <a:pt x="65" y="70"/>
                </a:cubicBezTo>
                <a:close/>
                <a:moveTo>
                  <a:pt x="128" y="102"/>
                </a:moveTo>
                <a:cubicBezTo>
                  <a:pt x="115" y="102"/>
                  <a:pt x="104" y="91"/>
                  <a:pt x="104" y="77"/>
                </a:cubicBezTo>
                <a:cubicBezTo>
                  <a:pt x="104" y="63"/>
                  <a:pt x="115" y="52"/>
                  <a:pt x="128" y="52"/>
                </a:cubicBezTo>
                <a:cubicBezTo>
                  <a:pt x="140" y="52"/>
                  <a:pt x="151" y="63"/>
                  <a:pt x="151" y="77"/>
                </a:cubicBezTo>
                <a:cubicBezTo>
                  <a:pt x="151" y="91"/>
                  <a:pt x="140" y="102"/>
                  <a:pt x="128" y="102"/>
                </a:cubicBezTo>
                <a:close/>
                <a:moveTo>
                  <a:pt x="33" y="24"/>
                </a:moveTo>
                <a:cubicBezTo>
                  <a:pt x="47" y="24"/>
                  <a:pt x="47" y="24"/>
                  <a:pt x="47" y="24"/>
                </a:cubicBezTo>
                <a:cubicBezTo>
                  <a:pt x="50" y="24"/>
                  <a:pt x="51" y="21"/>
                  <a:pt x="51" y="18"/>
                </a:cubicBezTo>
                <a:cubicBezTo>
                  <a:pt x="51" y="16"/>
                  <a:pt x="50" y="14"/>
                  <a:pt x="47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0" y="14"/>
                  <a:pt x="28" y="16"/>
                  <a:pt x="28" y="18"/>
                </a:cubicBezTo>
                <a:cubicBezTo>
                  <a:pt x="28" y="21"/>
                  <a:pt x="30" y="24"/>
                  <a:pt x="33" y="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1A074E48-EA7A-A637-EF3E-802C4955BFE4}"/>
              </a:ext>
            </a:extLst>
          </p:cNvPr>
          <p:cNvSpPr>
            <a:spLocks noEditPoints="1"/>
          </p:cNvSpPr>
          <p:nvPr/>
        </p:nvSpPr>
        <p:spPr bwMode="auto">
          <a:xfrm>
            <a:off x="11277601" y="5229226"/>
            <a:ext cx="96838" cy="254000"/>
          </a:xfrm>
          <a:custGeom>
            <a:avLst/>
            <a:gdLst>
              <a:gd name="T0" fmla="*/ 48 w 61"/>
              <a:gd name="T1" fmla="*/ 102 h 160"/>
              <a:gd name="T2" fmla="*/ 48 w 61"/>
              <a:gd name="T3" fmla="*/ 19 h 160"/>
              <a:gd name="T4" fmla="*/ 30 w 61"/>
              <a:gd name="T5" fmla="*/ 0 h 160"/>
              <a:gd name="T6" fmla="*/ 13 w 61"/>
              <a:gd name="T7" fmla="*/ 19 h 160"/>
              <a:gd name="T8" fmla="*/ 13 w 61"/>
              <a:gd name="T9" fmla="*/ 102 h 160"/>
              <a:gd name="T10" fmla="*/ 0 w 61"/>
              <a:gd name="T11" fmla="*/ 128 h 160"/>
              <a:gd name="T12" fmla="*/ 31 w 61"/>
              <a:gd name="T13" fmla="*/ 160 h 160"/>
              <a:gd name="T14" fmla="*/ 61 w 61"/>
              <a:gd name="T15" fmla="*/ 128 h 160"/>
              <a:gd name="T16" fmla="*/ 48 w 61"/>
              <a:gd name="T17" fmla="*/ 102 h 160"/>
              <a:gd name="T18" fmla="*/ 36 w 61"/>
              <a:gd name="T19" fmla="*/ 101 h 160"/>
              <a:gd name="T20" fmla="*/ 25 w 61"/>
              <a:gd name="T21" fmla="*/ 101 h 160"/>
              <a:gd name="T22" fmla="*/ 25 w 61"/>
              <a:gd name="T23" fmla="*/ 19 h 160"/>
              <a:gd name="T24" fmla="*/ 30 w 61"/>
              <a:gd name="T25" fmla="*/ 13 h 160"/>
              <a:gd name="T26" fmla="*/ 36 w 61"/>
              <a:gd name="T27" fmla="*/ 19 h 160"/>
              <a:gd name="T28" fmla="*/ 36 w 61"/>
              <a:gd name="T29" fmla="*/ 10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1" h="160">
                <a:moveTo>
                  <a:pt x="48" y="102"/>
                </a:moveTo>
                <a:cubicBezTo>
                  <a:pt x="48" y="19"/>
                  <a:pt x="48" y="19"/>
                  <a:pt x="48" y="19"/>
                </a:cubicBezTo>
                <a:cubicBezTo>
                  <a:pt x="48" y="8"/>
                  <a:pt x="40" y="0"/>
                  <a:pt x="30" y="0"/>
                </a:cubicBezTo>
                <a:cubicBezTo>
                  <a:pt x="20" y="0"/>
                  <a:pt x="13" y="9"/>
                  <a:pt x="13" y="19"/>
                </a:cubicBezTo>
                <a:cubicBezTo>
                  <a:pt x="13" y="102"/>
                  <a:pt x="13" y="102"/>
                  <a:pt x="13" y="102"/>
                </a:cubicBezTo>
                <a:cubicBezTo>
                  <a:pt x="5" y="108"/>
                  <a:pt x="0" y="118"/>
                  <a:pt x="0" y="128"/>
                </a:cubicBezTo>
                <a:cubicBezTo>
                  <a:pt x="0" y="146"/>
                  <a:pt x="13" y="160"/>
                  <a:pt x="31" y="160"/>
                </a:cubicBezTo>
                <a:cubicBezTo>
                  <a:pt x="47" y="160"/>
                  <a:pt x="61" y="146"/>
                  <a:pt x="61" y="128"/>
                </a:cubicBezTo>
                <a:cubicBezTo>
                  <a:pt x="61" y="118"/>
                  <a:pt x="55" y="108"/>
                  <a:pt x="48" y="102"/>
                </a:cubicBezTo>
                <a:close/>
                <a:moveTo>
                  <a:pt x="36" y="101"/>
                </a:moveTo>
                <a:cubicBezTo>
                  <a:pt x="25" y="101"/>
                  <a:pt x="25" y="101"/>
                  <a:pt x="25" y="101"/>
                </a:cubicBezTo>
                <a:cubicBezTo>
                  <a:pt x="25" y="19"/>
                  <a:pt x="25" y="19"/>
                  <a:pt x="25" y="19"/>
                </a:cubicBezTo>
                <a:cubicBezTo>
                  <a:pt x="25" y="16"/>
                  <a:pt x="27" y="13"/>
                  <a:pt x="30" y="13"/>
                </a:cubicBezTo>
                <a:cubicBezTo>
                  <a:pt x="34" y="13"/>
                  <a:pt x="36" y="16"/>
                  <a:pt x="36" y="19"/>
                </a:cubicBezTo>
                <a:cubicBezTo>
                  <a:pt x="36" y="101"/>
                  <a:pt x="36" y="101"/>
                  <a:pt x="36" y="10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A62A95C5-F280-DEDE-0E13-F7FBA04777E9}"/>
              </a:ext>
            </a:extLst>
          </p:cNvPr>
          <p:cNvSpPr>
            <a:spLocks noEditPoints="1"/>
          </p:cNvSpPr>
          <p:nvPr/>
        </p:nvSpPr>
        <p:spPr bwMode="auto">
          <a:xfrm>
            <a:off x="5700713" y="4127501"/>
            <a:ext cx="239713" cy="254000"/>
          </a:xfrm>
          <a:custGeom>
            <a:avLst/>
            <a:gdLst>
              <a:gd name="T0" fmla="*/ 0 w 151"/>
              <a:gd name="T1" fmla="*/ 0 h 160"/>
              <a:gd name="T2" fmla="*/ 0 w 151"/>
              <a:gd name="T3" fmla="*/ 160 h 160"/>
              <a:gd name="T4" fmla="*/ 151 w 151"/>
              <a:gd name="T5" fmla="*/ 160 h 160"/>
              <a:gd name="T6" fmla="*/ 151 w 151"/>
              <a:gd name="T7" fmla="*/ 0 h 160"/>
              <a:gd name="T8" fmla="*/ 0 w 151"/>
              <a:gd name="T9" fmla="*/ 0 h 160"/>
              <a:gd name="T10" fmla="*/ 141 w 151"/>
              <a:gd name="T11" fmla="*/ 150 h 160"/>
              <a:gd name="T12" fmla="*/ 11 w 151"/>
              <a:gd name="T13" fmla="*/ 150 h 160"/>
              <a:gd name="T14" fmla="*/ 11 w 151"/>
              <a:gd name="T15" fmla="*/ 12 h 160"/>
              <a:gd name="T16" fmla="*/ 141 w 151"/>
              <a:gd name="T17" fmla="*/ 12 h 160"/>
              <a:gd name="T18" fmla="*/ 141 w 151"/>
              <a:gd name="T19" fmla="*/ 150 h 160"/>
              <a:gd name="T20" fmla="*/ 62 w 151"/>
              <a:gd name="T21" fmla="*/ 91 h 160"/>
              <a:gd name="T22" fmla="*/ 128 w 151"/>
              <a:gd name="T23" fmla="*/ 91 h 160"/>
              <a:gd name="T24" fmla="*/ 128 w 151"/>
              <a:gd name="T25" fmla="*/ 80 h 160"/>
              <a:gd name="T26" fmla="*/ 62 w 151"/>
              <a:gd name="T27" fmla="*/ 80 h 160"/>
              <a:gd name="T28" fmla="*/ 62 w 151"/>
              <a:gd name="T29" fmla="*/ 91 h 160"/>
              <a:gd name="T30" fmla="*/ 128 w 151"/>
              <a:gd name="T31" fmla="*/ 43 h 160"/>
              <a:gd name="T32" fmla="*/ 77 w 151"/>
              <a:gd name="T33" fmla="*/ 43 h 160"/>
              <a:gd name="T34" fmla="*/ 77 w 151"/>
              <a:gd name="T35" fmla="*/ 54 h 160"/>
              <a:gd name="T36" fmla="*/ 128 w 151"/>
              <a:gd name="T37" fmla="*/ 54 h 160"/>
              <a:gd name="T38" fmla="*/ 128 w 151"/>
              <a:gd name="T39" fmla="*/ 43 h 160"/>
              <a:gd name="T40" fmla="*/ 24 w 151"/>
              <a:gd name="T41" fmla="*/ 126 h 160"/>
              <a:gd name="T42" fmla="*/ 128 w 151"/>
              <a:gd name="T43" fmla="*/ 126 h 160"/>
              <a:gd name="T44" fmla="*/ 128 w 151"/>
              <a:gd name="T45" fmla="*/ 116 h 160"/>
              <a:gd name="T46" fmla="*/ 24 w 151"/>
              <a:gd name="T47" fmla="*/ 116 h 160"/>
              <a:gd name="T48" fmla="*/ 24 w 151"/>
              <a:gd name="T49" fmla="*/ 126 h 160"/>
              <a:gd name="T50" fmla="*/ 39 w 151"/>
              <a:gd name="T51" fmla="*/ 70 h 160"/>
              <a:gd name="T52" fmla="*/ 39 w 151"/>
              <a:gd name="T53" fmla="*/ 76 h 160"/>
              <a:gd name="T54" fmla="*/ 37 w 151"/>
              <a:gd name="T55" fmla="*/ 76 h 160"/>
              <a:gd name="T56" fmla="*/ 37 w 151"/>
              <a:gd name="T57" fmla="*/ 104 h 160"/>
              <a:gd name="T58" fmla="*/ 43 w 151"/>
              <a:gd name="T59" fmla="*/ 107 h 160"/>
              <a:gd name="T60" fmla="*/ 50 w 151"/>
              <a:gd name="T61" fmla="*/ 104 h 160"/>
              <a:gd name="T62" fmla="*/ 50 w 151"/>
              <a:gd name="T63" fmla="*/ 76 h 160"/>
              <a:gd name="T64" fmla="*/ 48 w 151"/>
              <a:gd name="T65" fmla="*/ 76 h 160"/>
              <a:gd name="T66" fmla="*/ 48 w 151"/>
              <a:gd name="T67" fmla="*/ 70 h 160"/>
              <a:gd name="T68" fmla="*/ 66 w 151"/>
              <a:gd name="T69" fmla="*/ 46 h 160"/>
              <a:gd name="T70" fmla="*/ 43 w 151"/>
              <a:gd name="T71" fmla="*/ 21 h 160"/>
              <a:gd name="T72" fmla="*/ 20 w 151"/>
              <a:gd name="T73" fmla="*/ 46 h 160"/>
              <a:gd name="T74" fmla="*/ 39 w 151"/>
              <a:gd name="T75" fmla="*/ 70 h 160"/>
              <a:gd name="T76" fmla="*/ 43 w 151"/>
              <a:gd name="T77" fmla="*/ 27 h 160"/>
              <a:gd name="T78" fmla="*/ 61 w 151"/>
              <a:gd name="T79" fmla="*/ 46 h 160"/>
              <a:gd name="T80" fmla="*/ 43 w 151"/>
              <a:gd name="T81" fmla="*/ 64 h 160"/>
              <a:gd name="T82" fmla="*/ 26 w 151"/>
              <a:gd name="T83" fmla="*/ 46 h 160"/>
              <a:gd name="T84" fmla="*/ 43 w 151"/>
              <a:gd name="T85" fmla="*/ 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" h="160">
                <a:moveTo>
                  <a:pt x="0" y="0"/>
                </a:moveTo>
                <a:cubicBezTo>
                  <a:pt x="0" y="160"/>
                  <a:pt x="0" y="160"/>
                  <a:pt x="0" y="160"/>
                </a:cubicBezTo>
                <a:cubicBezTo>
                  <a:pt x="151" y="160"/>
                  <a:pt x="151" y="160"/>
                  <a:pt x="151" y="160"/>
                </a:cubicBezTo>
                <a:cubicBezTo>
                  <a:pt x="151" y="0"/>
                  <a:pt x="151" y="0"/>
                  <a:pt x="151" y="0"/>
                </a:cubicBezTo>
                <a:lnTo>
                  <a:pt x="0" y="0"/>
                </a:lnTo>
                <a:close/>
                <a:moveTo>
                  <a:pt x="141" y="150"/>
                </a:moveTo>
                <a:cubicBezTo>
                  <a:pt x="11" y="150"/>
                  <a:pt x="11" y="150"/>
                  <a:pt x="11" y="150"/>
                </a:cubicBezTo>
                <a:cubicBezTo>
                  <a:pt x="11" y="12"/>
                  <a:pt x="11" y="12"/>
                  <a:pt x="11" y="12"/>
                </a:cubicBezTo>
                <a:cubicBezTo>
                  <a:pt x="141" y="12"/>
                  <a:pt x="141" y="12"/>
                  <a:pt x="141" y="12"/>
                </a:cubicBezTo>
                <a:lnTo>
                  <a:pt x="141" y="150"/>
                </a:lnTo>
                <a:close/>
                <a:moveTo>
                  <a:pt x="62" y="91"/>
                </a:moveTo>
                <a:cubicBezTo>
                  <a:pt x="128" y="91"/>
                  <a:pt x="128" y="91"/>
                  <a:pt x="128" y="91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62" y="80"/>
                  <a:pt x="62" y="80"/>
                  <a:pt x="62" y="80"/>
                </a:cubicBezTo>
                <a:lnTo>
                  <a:pt x="62" y="91"/>
                </a:lnTo>
                <a:close/>
                <a:moveTo>
                  <a:pt x="128" y="43"/>
                </a:moveTo>
                <a:cubicBezTo>
                  <a:pt x="77" y="43"/>
                  <a:pt x="77" y="43"/>
                  <a:pt x="77" y="43"/>
                </a:cubicBezTo>
                <a:cubicBezTo>
                  <a:pt x="77" y="54"/>
                  <a:pt x="77" y="54"/>
                  <a:pt x="77" y="54"/>
                </a:cubicBezTo>
                <a:cubicBezTo>
                  <a:pt x="128" y="54"/>
                  <a:pt x="128" y="54"/>
                  <a:pt x="128" y="54"/>
                </a:cubicBezTo>
                <a:lnTo>
                  <a:pt x="128" y="43"/>
                </a:lnTo>
                <a:close/>
                <a:moveTo>
                  <a:pt x="24" y="126"/>
                </a:moveTo>
                <a:cubicBezTo>
                  <a:pt x="128" y="126"/>
                  <a:pt x="128" y="126"/>
                  <a:pt x="128" y="126"/>
                </a:cubicBezTo>
                <a:cubicBezTo>
                  <a:pt x="128" y="116"/>
                  <a:pt x="128" y="116"/>
                  <a:pt x="128" y="116"/>
                </a:cubicBezTo>
                <a:cubicBezTo>
                  <a:pt x="24" y="116"/>
                  <a:pt x="24" y="116"/>
                  <a:pt x="24" y="116"/>
                </a:cubicBezTo>
                <a:lnTo>
                  <a:pt x="24" y="126"/>
                </a:lnTo>
                <a:close/>
                <a:moveTo>
                  <a:pt x="39" y="70"/>
                </a:moveTo>
                <a:cubicBezTo>
                  <a:pt x="39" y="76"/>
                  <a:pt x="39" y="76"/>
                  <a:pt x="39" y="76"/>
                </a:cubicBezTo>
                <a:cubicBezTo>
                  <a:pt x="37" y="76"/>
                  <a:pt x="37" y="76"/>
                  <a:pt x="37" y="76"/>
                </a:cubicBezTo>
                <a:cubicBezTo>
                  <a:pt x="37" y="104"/>
                  <a:pt x="37" y="104"/>
                  <a:pt x="37" y="104"/>
                </a:cubicBezTo>
                <a:cubicBezTo>
                  <a:pt x="37" y="104"/>
                  <a:pt x="39" y="108"/>
                  <a:pt x="43" y="107"/>
                </a:cubicBezTo>
                <a:cubicBezTo>
                  <a:pt x="48" y="107"/>
                  <a:pt x="50" y="104"/>
                  <a:pt x="50" y="104"/>
                </a:cubicBezTo>
                <a:cubicBezTo>
                  <a:pt x="50" y="76"/>
                  <a:pt x="50" y="76"/>
                  <a:pt x="50" y="76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0"/>
                  <a:pt x="48" y="70"/>
                  <a:pt x="48" y="70"/>
                </a:cubicBezTo>
                <a:cubicBezTo>
                  <a:pt x="57" y="68"/>
                  <a:pt x="66" y="58"/>
                  <a:pt x="66" y="46"/>
                </a:cubicBezTo>
                <a:cubicBezTo>
                  <a:pt x="66" y="33"/>
                  <a:pt x="56" y="21"/>
                  <a:pt x="43" y="21"/>
                </a:cubicBezTo>
                <a:cubicBezTo>
                  <a:pt x="31" y="21"/>
                  <a:pt x="20" y="33"/>
                  <a:pt x="20" y="46"/>
                </a:cubicBezTo>
                <a:cubicBezTo>
                  <a:pt x="20" y="58"/>
                  <a:pt x="28" y="68"/>
                  <a:pt x="39" y="70"/>
                </a:cubicBezTo>
                <a:close/>
                <a:moveTo>
                  <a:pt x="43" y="27"/>
                </a:moveTo>
                <a:cubicBezTo>
                  <a:pt x="53" y="27"/>
                  <a:pt x="61" y="36"/>
                  <a:pt x="61" y="46"/>
                </a:cubicBezTo>
                <a:cubicBezTo>
                  <a:pt x="61" y="57"/>
                  <a:pt x="53" y="64"/>
                  <a:pt x="43" y="64"/>
                </a:cubicBezTo>
                <a:cubicBezTo>
                  <a:pt x="34" y="64"/>
                  <a:pt x="26" y="57"/>
                  <a:pt x="26" y="46"/>
                </a:cubicBezTo>
                <a:cubicBezTo>
                  <a:pt x="26" y="36"/>
                  <a:pt x="34" y="27"/>
                  <a:pt x="43" y="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0BCB8A7B-7E97-D41A-31CD-C43579C50E80}"/>
              </a:ext>
            </a:extLst>
          </p:cNvPr>
          <p:cNvSpPr>
            <a:spLocks noEditPoints="1"/>
          </p:cNvSpPr>
          <p:nvPr/>
        </p:nvSpPr>
        <p:spPr bwMode="auto">
          <a:xfrm>
            <a:off x="11234738" y="4678363"/>
            <a:ext cx="180975" cy="254000"/>
          </a:xfrm>
          <a:custGeom>
            <a:avLst/>
            <a:gdLst>
              <a:gd name="T0" fmla="*/ 89 w 114"/>
              <a:gd name="T1" fmla="*/ 30 h 160"/>
              <a:gd name="T2" fmla="*/ 85 w 114"/>
              <a:gd name="T3" fmla="*/ 14 h 160"/>
              <a:gd name="T4" fmla="*/ 14 w 114"/>
              <a:gd name="T5" fmla="*/ 0 h 160"/>
              <a:gd name="T6" fmla="*/ 0 w 114"/>
              <a:gd name="T7" fmla="*/ 147 h 160"/>
              <a:gd name="T8" fmla="*/ 102 w 114"/>
              <a:gd name="T9" fmla="*/ 160 h 160"/>
              <a:gd name="T10" fmla="*/ 114 w 114"/>
              <a:gd name="T11" fmla="*/ 44 h 160"/>
              <a:gd name="T12" fmla="*/ 104 w 114"/>
              <a:gd name="T13" fmla="*/ 147 h 160"/>
              <a:gd name="T14" fmla="*/ 14 w 114"/>
              <a:gd name="T15" fmla="*/ 151 h 160"/>
              <a:gd name="T16" fmla="*/ 10 w 114"/>
              <a:gd name="T17" fmla="*/ 14 h 160"/>
              <a:gd name="T18" fmla="*/ 73 w 114"/>
              <a:gd name="T19" fmla="*/ 10 h 160"/>
              <a:gd name="T20" fmla="*/ 77 w 114"/>
              <a:gd name="T21" fmla="*/ 26 h 160"/>
              <a:gd name="T22" fmla="*/ 102 w 114"/>
              <a:gd name="T23" fmla="*/ 40 h 160"/>
              <a:gd name="T24" fmla="*/ 104 w 114"/>
              <a:gd name="T25" fmla="*/ 147 h 160"/>
              <a:gd name="T26" fmla="*/ 24 w 114"/>
              <a:gd name="T27" fmla="*/ 50 h 160"/>
              <a:gd name="T28" fmla="*/ 67 w 114"/>
              <a:gd name="T29" fmla="*/ 46 h 160"/>
              <a:gd name="T30" fmla="*/ 24 w 114"/>
              <a:gd name="T31" fmla="*/ 40 h 160"/>
              <a:gd name="T32" fmla="*/ 24 w 114"/>
              <a:gd name="T33" fmla="*/ 50 h 160"/>
              <a:gd name="T34" fmla="*/ 24 w 114"/>
              <a:gd name="T35" fmla="*/ 60 h 160"/>
              <a:gd name="T36" fmla="*/ 24 w 114"/>
              <a:gd name="T37" fmla="*/ 70 h 160"/>
              <a:gd name="T38" fmla="*/ 95 w 114"/>
              <a:gd name="T39" fmla="*/ 66 h 160"/>
              <a:gd name="T40" fmla="*/ 90 w 114"/>
              <a:gd name="T41" fmla="*/ 80 h 160"/>
              <a:gd name="T42" fmla="*/ 19 w 114"/>
              <a:gd name="T43" fmla="*/ 86 h 160"/>
              <a:gd name="T44" fmla="*/ 90 w 114"/>
              <a:gd name="T45" fmla="*/ 91 h 160"/>
              <a:gd name="T46" fmla="*/ 90 w 114"/>
              <a:gd name="T47" fmla="*/ 80 h 160"/>
              <a:gd name="T48" fmla="*/ 24 w 114"/>
              <a:gd name="T49" fmla="*/ 100 h 160"/>
              <a:gd name="T50" fmla="*/ 24 w 114"/>
              <a:gd name="T51" fmla="*/ 111 h 160"/>
              <a:gd name="T52" fmla="*/ 95 w 114"/>
              <a:gd name="T53" fmla="*/ 106 h 160"/>
              <a:gd name="T54" fmla="*/ 90 w 114"/>
              <a:gd name="T55" fmla="*/ 120 h 160"/>
              <a:gd name="T56" fmla="*/ 19 w 114"/>
              <a:gd name="T57" fmla="*/ 126 h 160"/>
              <a:gd name="T58" fmla="*/ 90 w 114"/>
              <a:gd name="T59" fmla="*/ 131 h 160"/>
              <a:gd name="T60" fmla="*/ 90 w 114"/>
              <a:gd name="T61" fmla="*/ 120 h 160"/>
              <a:gd name="T62" fmla="*/ 90 w 114"/>
              <a:gd name="T63" fmla="*/ 1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4" h="160">
                <a:moveTo>
                  <a:pt x="102" y="30"/>
                </a:moveTo>
                <a:cubicBezTo>
                  <a:pt x="89" y="30"/>
                  <a:pt x="89" y="30"/>
                  <a:pt x="89" y="30"/>
                </a:cubicBezTo>
                <a:cubicBezTo>
                  <a:pt x="88" y="30"/>
                  <a:pt x="85" y="28"/>
                  <a:pt x="85" y="26"/>
                </a:cubicBezTo>
                <a:cubicBezTo>
                  <a:pt x="85" y="14"/>
                  <a:pt x="85" y="14"/>
                  <a:pt x="85" y="14"/>
                </a:cubicBezTo>
                <a:cubicBezTo>
                  <a:pt x="85" y="6"/>
                  <a:pt x="80" y="0"/>
                  <a:pt x="73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5"/>
                  <a:pt x="7" y="160"/>
                  <a:pt x="14" y="160"/>
                </a:cubicBezTo>
                <a:cubicBezTo>
                  <a:pt x="102" y="160"/>
                  <a:pt x="102" y="160"/>
                  <a:pt x="102" y="160"/>
                </a:cubicBezTo>
                <a:cubicBezTo>
                  <a:pt x="108" y="160"/>
                  <a:pt x="114" y="155"/>
                  <a:pt x="114" y="147"/>
                </a:cubicBezTo>
                <a:cubicBezTo>
                  <a:pt x="114" y="44"/>
                  <a:pt x="114" y="44"/>
                  <a:pt x="114" y="44"/>
                </a:cubicBezTo>
                <a:cubicBezTo>
                  <a:pt x="114" y="36"/>
                  <a:pt x="108" y="30"/>
                  <a:pt x="102" y="30"/>
                </a:cubicBezTo>
                <a:close/>
                <a:moveTo>
                  <a:pt x="104" y="147"/>
                </a:moveTo>
                <a:cubicBezTo>
                  <a:pt x="104" y="148"/>
                  <a:pt x="103" y="151"/>
                  <a:pt x="102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12" y="151"/>
                  <a:pt x="10" y="148"/>
                  <a:pt x="10" y="147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2"/>
                  <a:pt x="12" y="10"/>
                  <a:pt x="14" y="10"/>
                </a:cubicBezTo>
                <a:cubicBezTo>
                  <a:pt x="73" y="10"/>
                  <a:pt x="73" y="10"/>
                  <a:pt x="73" y="10"/>
                </a:cubicBezTo>
                <a:cubicBezTo>
                  <a:pt x="74" y="10"/>
                  <a:pt x="77" y="12"/>
                  <a:pt x="77" y="14"/>
                </a:cubicBezTo>
                <a:cubicBezTo>
                  <a:pt x="77" y="26"/>
                  <a:pt x="77" y="26"/>
                  <a:pt x="77" y="26"/>
                </a:cubicBezTo>
                <a:cubicBezTo>
                  <a:pt x="77" y="34"/>
                  <a:pt x="82" y="40"/>
                  <a:pt x="89" y="40"/>
                </a:cubicBezTo>
                <a:cubicBezTo>
                  <a:pt x="102" y="40"/>
                  <a:pt x="102" y="40"/>
                  <a:pt x="102" y="40"/>
                </a:cubicBezTo>
                <a:cubicBezTo>
                  <a:pt x="103" y="40"/>
                  <a:pt x="104" y="42"/>
                  <a:pt x="104" y="44"/>
                </a:cubicBezTo>
                <a:cubicBezTo>
                  <a:pt x="104" y="147"/>
                  <a:pt x="104" y="147"/>
                  <a:pt x="104" y="147"/>
                </a:cubicBezTo>
                <a:cubicBezTo>
                  <a:pt x="104" y="147"/>
                  <a:pt x="104" y="147"/>
                  <a:pt x="104" y="147"/>
                </a:cubicBezTo>
                <a:close/>
                <a:moveTo>
                  <a:pt x="24" y="50"/>
                </a:moveTo>
                <a:cubicBezTo>
                  <a:pt x="62" y="50"/>
                  <a:pt x="62" y="50"/>
                  <a:pt x="62" y="50"/>
                </a:cubicBezTo>
                <a:cubicBezTo>
                  <a:pt x="65" y="50"/>
                  <a:pt x="67" y="48"/>
                  <a:pt x="67" y="46"/>
                </a:cubicBezTo>
                <a:cubicBezTo>
                  <a:pt x="67" y="42"/>
                  <a:pt x="65" y="40"/>
                  <a:pt x="62" y="40"/>
                </a:cubicBezTo>
                <a:cubicBezTo>
                  <a:pt x="24" y="40"/>
                  <a:pt x="24" y="40"/>
                  <a:pt x="24" y="40"/>
                </a:cubicBezTo>
                <a:cubicBezTo>
                  <a:pt x="22" y="40"/>
                  <a:pt x="19" y="42"/>
                  <a:pt x="19" y="46"/>
                </a:cubicBezTo>
                <a:cubicBezTo>
                  <a:pt x="19" y="48"/>
                  <a:pt x="22" y="50"/>
                  <a:pt x="24" y="50"/>
                </a:cubicBezTo>
                <a:close/>
                <a:moveTo>
                  <a:pt x="90" y="60"/>
                </a:moveTo>
                <a:cubicBezTo>
                  <a:pt x="24" y="60"/>
                  <a:pt x="24" y="60"/>
                  <a:pt x="24" y="60"/>
                </a:cubicBezTo>
                <a:cubicBezTo>
                  <a:pt x="22" y="60"/>
                  <a:pt x="19" y="63"/>
                  <a:pt x="19" y="66"/>
                </a:cubicBezTo>
                <a:cubicBezTo>
                  <a:pt x="19" y="68"/>
                  <a:pt x="22" y="70"/>
                  <a:pt x="24" y="70"/>
                </a:cubicBezTo>
                <a:cubicBezTo>
                  <a:pt x="90" y="70"/>
                  <a:pt x="90" y="70"/>
                  <a:pt x="90" y="70"/>
                </a:cubicBezTo>
                <a:cubicBezTo>
                  <a:pt x="93" y="70"/>
                  <a:pt x="95" y="68"/>
                  <a:pt x="95" y="66"/>
                </a:cubicBezTo>
                <a:cubicBezTo>
                  <a:pt x="95" y="63"/>
                  <a:pt x="93" y="60"/>
                  <a:pt x="90" y="60"/>
                </a:cubicBezTo>
                <a:close/>
                <a:moveTo>
                  <a:pt x="90" y="80"/>
                </a:moveTo>
                <a:cubicBezTo>
                  <a:pt x="24" y="80"/>
                  <a:pt x="24" y="80"/>
                  <a:pt x="24" y="80"/>
                </a:cubicBezTo>
                <a:cubicBezTo>
                  <a:pt x="22" y="80"/>
                  <a:pt x="19" y="83"/>
                  <a:pt x="19" y="86"/>
                </a:cubicBezTo>
                <a:cubicBezTo>
                  <a:pt x="19" y="88"/>
                  <a:pt x="22" y="91"/>
                  <a:pt x="24" y="91"/>
                </a:cubicBezTo>
                <a:cubicBezTo>
                  <a:pt x="90" y="91"/>
                  <a:pt x="90" y="91"/>
                  <a:pt x="90" y="91"/>
                </a:cubicBezTo>
                <a:cubicBezTo>
                  <a:pt x="93" y="91"/>
                  <a:pt x="95" y="88"/>
                  <a:pt x="95" y="86"/>
                </a:cubicBezTo>
                <a:cubicBezTo>
                  <a:pt x="95" y="83"/>
                  <a:pt x="93" y="80"/>
                  <a:pt x="90" y="80"/>
                </a:cubicBezTo>
                <a:close/>
                <a:moveTo>
                  <a:pt x="90" y="100"/>
                </a:moveTo>
                <a:cubicBezTo>
                  <a:pt x="24" y="100"/>
                  <a:pt x="24" y="100"/>
                  <a:pt x="24" y="100"/>
                </a:cubicBezTo>
                <a:cubicBezTo>
                  <a:pt x="22" y="100"/>
                  <a:pt x="19" y="103"/>
                  <a:pt x="19" y="106"/>
                </a:cubicBezTo>
                <a:cubicBezTo>
                  <a:pt x="19" y="108"/>
                  <a:pt x="22" y="111"/>
                  <a:pt x="24" y="111"/>
                </a:cubicBezTo>
                <a:cubicBezTo>
                  <a:pt x="90" y="111"/>
                  <a:pt x="90" y="111"/>
                  <a:pt x="90" y="111"/>
                </a:cubicBezTo>
                <a:cubicBezTo>
                  <a:pt x="93" y="111"/>
                  <a:pt x="95" y="108"/>
                  <a:pt x="95" y="106"/>
                </a:cubicBezTo>
                <a:cubicBezTo>
                  <a:pt x="95" y="103"/>
                  <a:pt x="93" y="100"/>
                  <a:pt x="90" y="100"/>
                </a:cubicBezTo>
                <a:close/>
                <a:moveTo>
                  <a:pt x="90" y="120"/>
                </a:moveTo>
                <a:cubicBezTo>
                  <a:pt x="24" y="120"/>
                  <a:pt x="24" y="120"/>
                  <a:pt x="24" y="120"/>
                </a:cubicBezTo>
                <a:cubicBezTo>
                  <a:pt x="22" y="120"/>
                  <a:pt x="19" y="123"/>
                  <a:pt x="19" y="126"/>
                </a:cubicBezTo>
                <a:cubicBezTo>
                  <a:pt x="19" y="128"/>
                  <a:pt x="22" y="131"/>
                  <a:pt x="24" y="131"/>
                </a:cubicBezTo>
                <a:cubicBezTo>
                  <a:pt x="90" y="131"/>
                  <a:pt x="90" y="131"/>
                  <a:pt x="90" y="131"/>
                </a:cubicBezTo>
                <a:cubicBezTo>
                  <a:pt x="93" y="131"/>
                  <a:pt x="95" y="128"/>
                  <a:pt x="95" y="126"/>
                </a:cubicBezTo>
                <a:cubicBezTo>
                  <a:pt x="95" y="123"/>
                  <a:pt x="93" y="120"/>
                  <a:pt x="90" y="120"/>
                </a:cubicBezTo>
                <a:close/>
                <a:moveTo>
                  <a:pt x="90" y="120"/>
                </a:moveTo>
                <a:cubicBezTo>
                  <a:pt x="90" y="120"/>
                  <a:pt x="90" y="120"/>
                  <a:pt x="90" y="12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6DF7F962-8FF5-4DD5-54DD-D25F5991D4CF}"/>
              </a:ext>
            </a:extLst>
          </p:cNvPr>
          <p:cNvSpPr>
            <a:spLocks noEditPoints="1"/>
          </p:cNvSpPr>
          <p:nvPr/>
        </p:nvSpPr>
        <p:spPr bwMode="auto">
          <a:xfrm>
            <a:off x="4049713" y="2474913"/>
            <a:ext cx="238125" cy="254000"/>
          </a:xfrm>
          <a:custGeom>
            <a:avLst/>
            <a:gdLst>
              <a:gd name="T0" fmla="*/ 145 w 150"/>
              <a:gd name="T1" fmla="*/ 5 h 160"/>
              <a:gd name="T2" fmla="*/ 120 w 150"/>
              <a:gd name="T3" fmla="*/ 5 h 160"/>
              <a:gd name="T4" fmla="*/ 63 w 150"/>
              <a:gd name="T5" fmla="*/ 36 h 160"/>
              <a:gd name="T6" fmla="*/ 34 w 150"/>
              <a:gd name="T7" fmla="*/ 47 h 160"/>
              <a:gd name="T8" fmla="*/ 33 w 150"/>
              <a:gd name="T9" fmla="*/ 57 h 160"/>
              <a:gd name="T10" fmla="*/ 1 w 150"/>
              <a:gd name="T11" fmla="*/ 86 h 160"/>
              <a:gd name="T12" fmla="*/ 1 w 150"/>
              <a:gd name="T13" fmla="*/ 91 h 160"/>
              <a:gd name="T14" fmla="*/ 16 w 150"/>
              <a:gd name="T15" fmla="*/ 104 h 160"/>
              <a:gd name="T16" fmla="*/ 19 w 150"/>
              <a:gd name="T17" fmla="*/ 108 h 160"/>
              <a:gd name="T18" fmla="*/ 36 w 150"/>
              <a:gd name="T19" fmla="*/ 130 h 160"/>
              <a:gd name="T20" fmla="*/ 50 w 150"/>
              <a:gd name="T21" fmla="*/ 124 h 160"/>
              <a:gd name="T22" fmla="*/ 44 w 150"/>
              <a:gd name="T23" fmla="*/ 138 h 160"/>
              <a:gd name="T24" fmla="*/ 56 w 150"/>
              <a:gd name="T25" fmla="*/ 146 h 160"/>
              <a:gd name="T26" fmla="*/ 56 w 150"/>
              <a:gd name="T27" fmla="*/ 147 h 160"/>
              <a:gd name="T28" fmla="*/ 64 w 150"/>
              <a:gd name="T29" fmla="*/ 159 h 160"/>
              <a:gd name="T30" fmla="*/ 66 w 150"/>
              <a:gd name="T31" fmla="*/ 160 h 160"/>
              <a:gd name="T32" fmla="*/ 95 w 150"/>
              <a:gd name="T33" fmla="*/ 123 h 160"/>
              <a:gd name="T34" fmla="*/ 101 w 150"/>
              <a:gd name="T35" fmla="*/ 126 h 160"/>
              <a:gd name="T36" fmla="*/ 107 w 150"/>
              <a:gd name="T37" fmla="*/ 123 h 160"/>
              <a:gd name="T38" fmla="*/ 117 w 150"/>
              <a:gd name="T39" fmla="*/ 93 h 160"/>
              <a:gd name="T40" fmla="*/ 146 w 150"/>
              <a:gd name="T41" fmla="*/ 32 h 160"/>
              <a:gd name="T42" fmla="*/ 66 w 150"/>
              <a:gd name="T43" fmla="*/ 152 h 160"/>
              <a:gd name="T44" fmla="*/ 67 w 150"/>
              <a:gd name="T45" fmla="*/ 137 h 160"/>
              <a:gd name="T46" fmla="*/ 63 w 150"/>
              <a:gd name="T47" fmla="*/ 134 h 160"/>
              <a:gd name="T48" fmla="*/ 50 w 150"/>
              <a:gd name="T49" fmla="*/ 136 h 160"/>
              <a:gd name="T50" fmla="*/ 61 w 150"/>
              <a:gd name="T51" fmla="*/ 113 h 160"/>
              <a:gd name="T52" fmla="*/ 40 w 150"/>
              <a:gd name="T53" fmla="*/ 124 h 160"/>
              <a:gd name="T54" fmla="*/ 30 w 150"/>
              <a:gd name="T55" fmla="*/ 97 h 160"/>
              <a:gd name="T56" fmla="*/ 26 w 150"/>
              <a:gd name="T57" fmla="*/ 93 h 160"/>
              <a:gd name="T58" fmla="*/ 7 w 150"/>
              <a:gd name="T59" fmla="*/ 90 h 160"/>
              <a:gd name="T60" fmla="*/ 90 w 150"/>
              <a:gd name="T61" fmla="*/ 118 h 160"/>
              <a:gd name="T62" fmla="*/ 66 w 150"/>
              <a:gd name="T63" fmla="*/ 152 h 160"/>
              <a:gd name="T64" fmla="*/ 47 w 150"/>
              <a:gd name="T65" fmla="*/ 54 h 160"/>
              <a:gd name="T66" fmla="*/ 105 w 150"/>
              <a:gd name="T67" fmla="*/ 98 h 160"/>
              <a:gd name="T68" fmla="*/ 100 w 150"/>
              <a:gd name="T69" fmla="*/ 110 h 160"/>
              <a:gd name="T70" fmla="*/ 136 w 150"/>
              <a:gd name="T71" fmla="*/ 24 h 160"/>
              <a:gd name="T72" fmla="*/ 84 w 150"/>
              <a:gd name="T73" fmla="*/ 57 h 160"/>
              <a:gd name="T74" fmla="*/ 128 w 150"/>
              <a:gd name="T75" fmla="*/ 14 h 160"/>
              <a:gd name="T76" fmla="*/ 139 w 150"/>
              <a:gd name="T77" fmla="*/ 19 h 160"/>
              <a:gd name="T78" fmla="*/ 136 w 150"/>
              <a:gd name="T79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0" h="160">
                <a:moveTo>
                  <a:pt x="150" y="19"/>
                </a:moveTo>
                <a:cubicBezTo>
                  <a:pt x="150" y="14"/>
                  <a:pt x="148" y="9"/>
                  <a:pt x="145" y="5"/>
                </a:cubicBezTo>
                <a:cubicBezTo>
                  <a:pt x="142" y="2"/>
                  <a:pt x="138" y="0"/>
                  <a:pt x="133" y="0"/>
                </a:cubicBezTo>
                <a:cubicBezTo>
                  <a:pt x="128" y="0"/>
                  <a:pt x="124" y="2"/>
                  <a:pt x="120" y="5"/>
                </a:cubicBezTo>
                <a:cubicBezTo>
                  <a:pt x="74" y="48"/>
                  <a:pt x="74" y="48"/>
                  <a:pt x="74" y="48"/>
                </a:cubicBezTo>
                <a:cubicBezTo>
                  <a:pt x="63" y="36"/>
                  <a:pt x="63" y="36"/>
                  <a:pt x="63" y="36"/>
                </a:cubicBezTo>
                <a:cubicBezTo>
                  <a:pt x="61" y="33"/>
                  <a:pt x="58" y="33"/>
                  <a:pt x="56" y="35"/>
                </a:cubicBezTo>
                <a:cubicBezTo>
                  <a:pt x="34" y="47"/>
                  <a:pt x="34" y="47"/>
                  <a:pt x="34" y="47"/>
                </a:cubicBezTo>
                <a:cubicBezTo>
                  <a:pt x="33" y="48"/>
                  <a:pt x="32" y="49"/>
                  <a:pt x="31" y="52"/>
                </a:cubicBezTo>
                <a:cubicBezTo>
                  <a:pt x="31" y="53"/>
                  <a:pt x="32" y="55"/>
                  <a:pt x="33" y="57"/>
                </a:cubicBezTo>
                <a:cubicBezTo>
                  <a:pt x="35" y="59"/>
                  <a:pt x="35" y="59"/>
                  <a:pt x="35" y="59"/>
                </a:cubicBezTo>
                <a:cubicBezTo>
                  <a:pt x="1" y="86"/>
                  <a:pt x="1" y="86"/>
                  <a:pt x="1" y="86"/>
                </a:cubicBezTo>
                <a:cubicBezTo>
                  <a:pt x="0" y="87"/>
                  <a:pt x="0" y="87"/>
                  <a:pt x="0" y="88"/>
                </a:cubicBezTo>
                <a:cubicBezTo>
                  <a:pt x="0" y="90"/>
                  <a:pt x="0" y="91"/>
                  <a:pt x="1" y="91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13" y="104"/>
                  <a:pt x="15" y="105"/>
                  <a:pt x="16" y="104"/>
                </a:cubicBezTo>
                <a:cubicBezTo>
                  <a:pt x="21" y="102"/>
                  <a:pt x="21" y="102"/>
                  <a:pt x="21" y="102"/>
                </a:cubicBezTo>
                <a:cubicBezTo>
                  <a:pt x="19" y="108"/>
                  <a:pt x="19" y="108"/>
                  <a:pt x="19" y="108"/>
                </a:cubicBezTo>
                <a:cubicBezTo>
                  <a:pt x="19" y="109"/>
                  <a:pt x="19" y="110"/>
                  <a:pt x="20" y="112"/>
                </a:cubicBezTo>
                <a:cubicBezTo>
                  <a:pt x="36" y="130"/>
                  <a:pt x="36" y="130"/>
                  <a:pt x="36" y="130"/>
                </a:cubicBezTo>
                <a:cubicBezTo>
                  <a:pt x="38" y="131"/>
                  <a:pt x="40" y="131"/>
                  <a:pt x="41" y="130"/>
                </a:cubicBezTo>
                <a:cubicBezTo>
                  <a:pt x="50" y="124"/>
                  <a:pt x="50" y="124"/>
                  <a:pt x="50" y="124"/>
                </a:cubicBezTo>
                <a:cubicBezTo>
                  <a:pt x="44" y="135"/>
                  <a:pt x="44" y="135"/>
                  <a:pt x="44" y="135"/>
                </a:cubicBezTo>
                <a:cubicBezTo>
                  <a:pt x="43" y="136"/>
                  <a:pt x="43" y="137"/>
                  <a:pt x="44" y="138"/>
                </a:cubicBezTo>
                <a:cubicBezTo>
                  <a:pt x="51" y="146"/>
                  <a:pt x="51" y="146"/>
                  <a:pt x="51" y="146"/>
                </a:cubicBezTo>
                <a:cubicBezTo>
                  <a:pt x="53" y="147"/>
                  <a:pt x="55" y="147"/>
                  <a:pt x="56" y="146"/>
                </a:cubicBezTo>
                <a:cubicBezTo>
                  <a:pt x="57" y="145"/>
                  <a:pt x="57" y="145"/>
                  <a:pt x="57" y="145"/>
                </a:cubicBezTo>
                <a:cubicBezTo>
                  <a:pt x="56" y="147"/>
                  <a:pt x="56" y="147"/>
                  <a:pt x="56" y="147"/>
                </a:cubicBezTo>
                <a:cubicBezTo>
                  <a:pt x="56" y="148"/>
                  <a:pt x="56" y="149"/>
                  <a:pt x="57" y="151"/>
                </a:cubicBezTo>
                <a:cubicBezTo>
                  <a:pt x="64" y="159"/>
                  <a:pt x="64" y="159"/>
                  <a:pt x="64" y="159"/>
                </a:cubicBezTo>
                <a:cubicBezTo>
                  <a:pt x="65" y="159"/>
                  <a:pt x="66" y="160"/>
                  <a:pt x="66" y="160"/>
                </a:cubicBezTo>
                <a:cubicBezTo>
                  <a:pt x="66" y="160"/>
                  <a:pt x="66" y="160"/>
                  <a:pt x="66" y="160"/>
                </a:cubicBezTo>
                <a:cubicBezTo>
                  <a:pt x="67" y="160"/>
                  <a:pt x="69" y="159"/>
                  <a:pt x="69" y="159"/>
                </a:cubicBezTo>
                <a:cubicBezTo>
                  <a:pt x="95" y="123"/>
                  <a:pt x="95" y="123"/>
                  <a:pt x="95" y="123"/>
                </a:cubicBezTo>
                <a:cubicBezTo>
                  <a:pt x="97" y="125"/>
                  <a:pt x="97" y="125"/>
                  <a:pt x="97" y="125"/>
                </a:cubicBezTo>
                <a:cubicBezTo>
                  <a:pt x="99" y="126"/>
                  <a:pt x="100" y="126"/>
                  <a:pt x="101" y="126"/>
                </a:cubicBezTo>
                <a:cubicBezTo>
                  <a:pt x="102" y="126"/>
                  <a:pt x="102" y="126"/>
                  <a:pt x="102" y="126"/>
                </a:cubicBezTo>
                <a:cubicBezTo>
                  <a:pt x="104" y="126"/>
                  <a:pt x="105" y="125"/>
                  <a:pt x="107" y="123"/>
                </a:cubicBezTo>
                <a:cubicBezTo>
                  <a:pt x="118" y="101"/>
                  <a:pt x="118" y="101"/>
                  <a:pt x="118" y="101"/>
                </a:cubicBezTo>
                <a:cubicBezTo>
                  <a:pt x="119" y="98"/>
                  <a:pt x="118" y="95"/>
                  <a:pt x="117" y="93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46" y="32"/>
                  <a:pt x="146" y="32"/>
                  <a:pt x="146" y="32"/>
                </a:cubicBezTo>
                <a:cubicBezTo>
                  <a:pt x="148" y="29"/>
                  <a:pt x="150" y="24"/>
                  <a:pt x="150" y="19"/>
                </a:cubicBezTo>
                <a:close/>
                <a:moveTo>
                  <a:pt x="66" y="152"/>
                </a:moveTo>
                <a:cubicBezTo>
                  <a:pt x="63" y="148"/>
                  <a:pt x="63" y="148"/>
                  <a:pt x="63" y="148"/>
                </a:cubicBezTo>
                <a:cubicBezTo>
                  <a:pt x="67" y="137"/>
                  <a:pt x="67" y="137"/>
                  <a:pt x="67" y="137"/>
                </a:cubicBezTo>
                <a:cubicBezTo>
                  <a:pt x="67" y="136"/>
                  <a:pt x="67" y="135"/>
                  <a:pt x="66" y="134"/>
                </a:cubicBezTo>
                <a:cubicBezTo>
                  <a:pt x="65" y="134"/>
                  <a:pt x="64" y="132"/>
                  <a:pt x="63" y="134"/>
                </a:cubicBezTo>
                <a:cubicBezTo>
                  <a:pt x="55" y="140"/>
                  <a:pt x="55" y="140"/>
                  <a:pt x="55" y="140"/>
                </a:cubicBezTo>
                <a:cubicBezTo>
                  <a:pt x="50" y="136"/>
                  <a:pt x="50" y="136"/>
                  <a:pt x="50" y="136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62" y="115"/>
                  <a:pt x="62" y="114"/>
                  <a:pt x="61" y="113"/>
                </a:cubicBezTo>
                <a:cubicBezTo>
                  <a:pt x="59" y="112"/>
                  <a:pt x="58" y="112"/>
                  <a:pt x="57" y="113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25" y="109"/>
                  <a:pt x="25" y="109"/>
                  <a:pt x="25" y="109"/>
                </a:cubicBezTo>
                <a:cubicBezTo>
                  <a:pt x="30" y="97"/>
                  <a:pt x="30" y="97"/>
                  <a:pt x="30" y="97"/>
                </a:cubicBezTo>
                <a:cubicBezTo>
                  <a:pt x="30" y="96"/>
                  <a:pt x="30" y="95"/>
                  <a:pt x="28" y="93"/>
                </a:cubicBezTo>
                <a:cubicBezTo>
                  <a:pt x="28" y="92"/>
                  <a:pt x="26" y="92"/>
                  <a:pt x="26" y="93"/>
                </a:cubicBezTo>
                <a:cubicBezTo>
                  <a:pt x="16" y="98"/>
                  <a:pt x="16" y="98"/>
                  <a:pt x="16" y="98"/>
                </a:cubicBezTo>
                <a:cubicBezTo>
                  <a:pt x="7" y="90"/>
                  <a:pt x="7" y="90"/>
                  <a:pt x="7" y="90"/>
                </a:cubicBezTo>
                <a:cubicBezTo>
                  <a:pt x="40" y="64"/>
                  <a:pt x="40" y="64"/>
                  <a:pt x="40" y="64"/>
                </a:cubicBezTo>
                <a:cubicBezTo>
                  <a:pt x="90" y="118"/>
                  <a:pt x="90" y="118"/>
                  <a:pt x="90" y="118"/>
                </a:cubicBezTo>
                <a:cubicBezTo>
                  <a:pt x="66" y="152"/>
                  <a:pt x="66" y="152"/>
                  <a:pt x="66" y="152"/>
                </a:cubicBezTo>
                <a:cubicBezTo>
                  <a:pt x="66" y="152"/>
                  <a:pt x="66" y="152"/>
                  <a:pt x="66" y="152"/>
                </a:cubicBezTo>
                <a:close/>
                <a:moveTo>
                  <a:pt x="100" y="110"/>
                </a:moveTo>
                <a:cubicBezTo>
                  <a:pt x="47" y="54"/>
                  <a:pt x="47" y="54"/>
                  <a:pt x="47" y="54"/>
                </a:cubicBezTo>
                <a:cubicBezTo>
                  <a:pt x="57" y="48"/>
                  <a:pt x="57" y="48"/>
                  <a:pt x="57" y="48"/>
                </a:cubicBezTo>
                <a:cubicBezTo>
                  <a:pt x="105" y="98"/>
                  <a:pt x="105" y="98"/>
                  <a:pt x="105" y="98"/>
                </a:cubicBezTo>
                <a:cubicBezTo>
                  <a:pt x="100" y="110"/>
                  <a:pt x="100" y="110"/>
                  <a:pt x="100" y="110"/>
                </a:cubicBezTo>
                <a:cubicBezTo>
                  <a:pt x="100" y="110"/>
                  <a:pt x="100" y="110"/>
                  <a:pt x="100" y="110"/>
                </a:cubicBezTo>
                <a:close/>
                <a:moveTo>
                  <a:pt x="136" y="24"/>
                </a:moveTo>
                <a:cubicBezTo>
                  <a:pt x="136" y="24"/>
                  <a:pt x="136" y="24"/>
                  <a:pt x="136" y="24"/>
                </a:cubicBezTo>
                <a:cubicBezTo>
                  <a:pt x="96" y="71"/>
                  <a:pt x="96" y="71"/>
                  <a:pt x="96" y="71"/>
                </a:cubicBezTo>
                <a:cubicBezTo>
                  <a:pt x="84" y="57"/>
                  <a:pt x="84" y="57"/>
                  <a:pt x="84" y="57"/>
                </a:cubicBezTo>
                <a:cubicBezTo>
                  <a:pt x="128" y="14"/>
                  <a:pt x="128" y="14"/>
                  <a:pt x="128" y="14"/>
                </a:cubicBezTo>
                <a:cubicBezTo>
                  <a:pt x="128" y="14"/>
                  <a:pt x="128" y="14"/>
                  <a:pt x="128" y="14"/>
                </a:cubicBezTo>
                <a:cubicBezTo>
                  <a:pt x="131" y="11"/>
                  <a:pt x="134" y="11"/>
                  <a:pt x="136" y="14"/>
                </a:cubicBezTo>
                <a:cubicBezTo>
                  <a:pt x="138" y="15"/>
                  <a:pt x="139" y="16"/>
                  <a:pt x="139" y="19"/>
                </a:cubicBezTo>
                <a:cubicBezTo>
                  <a:pt x="139" y="20"/>
                  <a:pt x="138" y="22"/>
                  <a:pt x="136" y="24"/>
                </a:cubicBezTo>
                <a:close/>
                <a:moveTo>
                  <a:pt x="136" y="24"/>
                </a:moveTo>
                <a:cubicBezTo>
                  <a:pt x="136" y="24"/>
                  <a:pt x="136" y="24"/>
                  <a:pt x="136" y="2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E2C78468-346B-C239-EF21-3162775C3679}"/>
              </a:ext>
            </a:extLst>
          </p:cNvPr>
          <p:cNvSpPr>
            <a:spLocks noEditPoints="1"/>
          </p:cNvSpPr>
          <p:nvPr/>
        </p:nvSpPr>
        <p:spPr bwMode="auto">
          <a:xfrm>
            <a:off x="9575801" y="3086101"/>
            <a:ext cx="196850" cy="134938"/>
          </a:xfrm>
          <a:custGeom>
            <a:avLst/>
            <a:gdLst>
              <a:gd name="T0" fmla="*/ 61 w 124"/>
              <a:gd name="T1" fmla="*/ 23 h 85"/>
              <a:gd name="T2" fmla="*/ 67 w 124"/>
              <a:gd name="T3" fmla="*/ 18 h 85"/>
              <a:gd name="T4" fmla="*/ 67 w 124"/>
              <a:gd name="T5" fmla="*/ 6 h 85"/>
              <a:gd name="T6" fmla="*/ 61 w 124"/>
              <a:gd name="T7" fmla="*/ 0 h 85"/>
              <a:gd name="T8" fmla="*/ 56 w 124"/>
              <a:gd name="T9" fmla="*/ 6 h 85"/>
              <a:gd name="T10" fmla="*/ 56 w 124"/>
              <a:gd name="T11" fmla="*/ 18 h 85"/>
              <a:gd name="T12" fmla="*/ 61 w 124"/>
              <a:gd name="T13" fmla="*/ 23 h 85"/>
              <a:gd name="T14" fmla="*/ 93 w 124"/>
              <a:gd name="T15" fmla="*/ 37 h 85"/>
              <a:gd name="T16" fmla="*/ 97 w 124"/>
              <a:gd name="T17" fmla="*/ 35 h 85"/>
              <a:gd name="T18" fmla="*/ 106 w 124"/>
              <a:gd name="T19" fmla="*/ 27 h 85"/>
              <a:gd name="T20" fmla="*/ 106 w 124"/>
              <a:gd name="T21" fmla="*/ 19 h 85"/>
              <a:gd name="T22" fmla="*/ 98 w 124"/>
              <a:gd name="T23" fmla="*/ 19 h 85"/>
              <a:gd name="T24" fmla="*/ 90 w 124"/>
              <a:gd name="T25" fmla="*/ 28 h 85"/>
              <a:gd name="T26" fmla="*/ 90 w 124"/>
              <a:gd name="T27" fmla="*/ 35 h 85"/>
              <a:gd name="T28" fmla="*/ 93 w 124"/>
              <a:gd name="T29" fmla="*/ 37 h 85"/>
              <a:gd name="T30" fmla="*/ 25 w 124"/>
              <a:gd name="T31" fmla="*/ 35 h 85"/>
              <a:gd name="T32" fmla="*/ 29 w 124"/>
              <a:gd name="T33" fmla="*/ 37 h 85"/>
              <a:gd name="T34" fmla="*/ 33 w 124"/>
              <a:gd name="T35" fmla="*/ 35 h 85"/>
              <a:gd name="T36" fmla="*/ 33 w 124"/>
              <a:gd name="T37" fmla="*/ 28 h 85"/>
              <a:gd name="T38" fmla="*/ 25 w 124"/>
              <a:gd name="T39" fmla="*/ 19 h 85"/>
              <a:gd name="T40" fmla="*/ 18 w 124"/>
              <a:gd name="T41" fmla="*/ 19 h 85"/>
              <a:gd name="T42" fmla="*/ 18 w 124"/>
              <a:gd name="T43" fmla="*/ 27 h 85"/>
              <a:gd name="T44" fmla="*/ 25 w 124"/>
              <a:gd name="T45" fmla="*/ 35 h 85"/>
              <a:gd name="T46" fmla="*/ 118 w 124"/>
              <a:gd name="T47" fmla="*/ 73 h 85"/>
              <a:gd name="T48" fmla="*/ 5 w 124"/>
              <a:gd name="T49" fmla="*/ 73 h 85"/>
              <a:gd name="T50" fmla="*/ 0 w 124"/>
              <a:gd name="T51" fmla="*/ 79 h 85"/>
              <a:gd name="T52" fmla="*/ 5 w 124"/>
              <a:gd name="T53" fmla="*/ 85 h 85"/>
              <a:gd name="T54" fmla="*/ 118 w 124"/>
              <a:gd name="T55" fmla="*/ 85 h 85"/>
              <a:gd name="T56" fmla="*/ 124 w 124"/>
              <a:gd name="T57" fmla="*/ 79 h 85"/>
              <a:gd name="T58" fmla="*/ 118 w 124"/>
              <a:gd name="T59" fmla="*/ 73 h 85"/>
              <a:gd name="T60" fmla="*/ 36 w 124"/>
              <a:gd name="T61" fmla="*/ 64 h 85"/>
              <a:gd name="T62" fmla="*/ 43 w 124"/>
              <a:gd name="T63" fmla="*/ 60 h 85"/>
              <a:gd name="T64" fmla="*/ 62 w 124"/>
              <a:gd name="T65" fmla="*/ 45 h 85"/>
              <a:gd name="T66" fmla="*/ 80 w 124"/>
              <a:gd name="T67" fmla="*/ 60 h 85"/>
              <a:gd name="T68" fmla="*/ 86 w 124"/>
              <a:gd name="T69" fmla="*/ 65 h 85"/>
              <a:gd name="T70" fmla="*/ 87 w 124"/>
              <a:gd name="T71" fmla="*/ 64 h 85"/>
              <a:gd name="T72" fmla="*/ 91 w 124"/>
              <a:gd name="T73" fmla="*/ 58 h 85"/>
              <a:gd name="T74" fmla="*/ 62 w 124"/>
              <a:gd name="T75" fmla="*/ 33 h 85"/>
              <a:gd name="T76" fmla="*/ 33 w 124"/>
              <a:gd name="T77" fmla="*/ 58 h 85"/>
              <a:gd name="T78" fmla="*/ 36 w 124"/>
              <a:gd name="T79" fmla="*/ 64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4" h="85">
                <a:moveTo>
                  <a:pt x="61" y="23"/>
                </a:moveTo>
                <a:cubicBezTo>
                  <a:pt x="64" y="23"/>
                  <a:pt x="67" y="20"/>
                  <a:pt x="67" y="18"/>
                </a:cubicBezTo>
                <a:cubicBezTo>
                  <a:pt x="67" y="6"/>
                  <a:pt x="67" y="6"/>
                  <a:pt x="67" y="6"/>
                </a:cubicBezTo>
                <a:cubicBezTo>
                  <a:pt x="67" y="2"/>
                  <a:pt x="64" y="0"/>
                  <a:pt x="61" y="0"/>
                </a:cubicBezTo>
                <a:cubicBezTo>
                  <a:pt x="58" y="0"/>
                  <a:pt x="56" y="2"/>
                  <a:pt x="56" y="6"/>
                </a:cubicBezTo>
                <a:cubicBezTo>
                  <a:pt x="56" y="18"/>
                  <a:pt x="56" y="18"/>
                  <a:pt x="56" y="18"/>
                </a:cubicBezTo>
                <a:cubicBezTo>
                  <a:pt x="56" y="21"/>
                  <a:pt x="58" y="23"/>
                  <a:pt x="61" y="23"/>
                </a:cubicBezTo>
                <a:close/>
                <a:moveTo>
                  <a:pt x="93" y="37"/>
                </a:moveTo>
                <a:cubicBezTo>
                  <a:pt x="95" y="37"/>
                  <a:pt x="97" y="36"/>
                  <a:pt x="97" y="35"/>
                </a:cubicBezTo>
                <a:cubicBezTo>
                  <a:pt x="106" y="27"/>
                  <a:pt x="106" y="27"/>
                  <a:pt x="106" y="27"/>
                </a:cubicBezTo>
                <a:cubicBezTo>
                  <a:pt x="108" y="24"/>
                  <a:pt x="108" y="21"/>
                  <a:pt x="106" y="19"/>
                </a:cubicBezTo>
                <a:cubicBezTo>
                  <a:pt x="103" y="16"/>
                  <a:pt x="100" y="16"/>
                  <a:pt x="98" y="19"/>
                </a:cubicBezTo>
                <a:cubicBezTo>
                  <a:pt x="90" y="28"/>
                  <a:pt x="90" y="28"/>
                  <a:pt x="90" y="28"/>
                </a:cubicBezTo>
                <a:cubicBezTo>
                  <a:pt x="87" y="29"/>
                  <a:pt x="87" y="33"/>
                  <a:pt x="90" y="35"/>
                </a:cubicBezTo>
                <a:cubicBezTo>
                  <a:pt x="91" y="36"/>
                  <a:pt x="93" y="37"/>
                  <a:pt x="93" y="37"/>
                </a:cubicBezTo>
                <a:close/>
                <a:moveTo>
                  <a:pt x="25" y="35"/>
                </a:moveTo>
                <a:cubicBezTo>
                  <a:pt x="27" y="36"/>
                  <a:pt x="29" y="37"/>
                  <a:pt x="29" y="37"/>
                </a:cubicBezTo>
                <a:cubicBezTo>
                  <a:pt x="31" y="37"/>
                  <a:pt x="32" y="36"/>
                  <a:pt x="33" y="35"/>
                </a:cubicBezTo>
                <a:cubicBezTo>
                  <a:pt x="36" y="33"/>
                  <a:pt x="36" y="29"/>
                  <a:pt x="33" y="28"/>
                </a:cubicBezTo>
                <a:cubicBezTo>
                  <a:pt x="25" y="19"/>
                  <a:pt x="25" y="19"/>
                  <a:pt x="25" y="19"/>
                </a:cubicBezTo>
                <a:cubicBezTo>
                  <a:pt x="23" y="16"/>
                  <a:pt x="20" y="16"/>
                  <a:pt x="18" y="19"/>
                </a:cubicBezTo>
                <a:cubicBezTo>
                  <a:pt x="15" y="21"/>
                  <a:pt x="15" y="24"/>
                  <a:pt x="18" y="27"/>
                </a:cubicBezTo>
                <a:lnTo>
                  <a:pt x="25" y="35"/>
                </a:lnTo>
                <a:close/>
                <a:moveTo>
                  <a:pt x="118" y="73"/>
                </a:moveTo>
                <a:cubicBezTo>
                  <a:pt x="5" y="73"/>
                  <a:pt x="5" y="73"/>
                  <a:pt x="5" y="73"/>
                </a:cubicBezTo>
                <a:cubicBezTo>
                  <a:pt x="2" y="73"/>
                  <a:pt x="0" y="76"/>
                  <a:pt x="0" y="79"/>
                </a:cubicBezTo>
                <a:cubicBezTo>
                  <a:pt x="0" y="82"/>
                  <a:pt x="2" y="85"/>
                  <a:pt x="5" y="85"/>
                </a:cubicBezTo>
                <a:cubicBezTo>
                  <a:pt x="118" y="85"/>
                  <a:pt x="118" y="85"/>
                  <a:pt x="118" y="85"/>
                </a:cubicBezTo>
                <a:cubicBezTo>
                  <a:pt x="121" y="85"/>
                  <a:pt x="124" y="82"/>
                  <a:pt x="124" y="79"/>
                </a:cubicBezTo>
                <a:cubicBezTo>
                  <a:pt x="124" y="76"/>
                  <a:pt x="121" y="73"/>
                  <a:pt x="118" y="73"/>
                </a:cubicBezTo>
                <a:close/>
                <a:moveTo>
                  <a:pt x="36" y="64"/>
                </a:moveTo>
                <a:cubicBezTo>
                  <a:pt x="39" y="66"/>
                  <a:pt x="42" y="63"/>
                  <a:pt x="43" y="60"/>
                </a:cubicBezTo>
                <a:cubicBezTo>
                  <a:pt x="45" y="51"/>
                  <a:pt x="53" y="45"/>
                  <a:pt x="62" y="45"/>
                </a:cubicBezTo>
                <a:cubicBezTo>
                  <a:pt x="70" y="45"/>
                  <a:pt x="78" y="51"/>
                  <a:pt x="80" y="60"/>
                </a:cubicBezTo>
                <a:cubicBezTo>
                  <a:pt x="81" y="63"/>
                  <a:pt x="83" y="65"/>
                  <a:pt x="86" y="65"/>
                </a:cubicBezTo>
                <a:cubicBezTo>
                  <a:pt x="86" y="65"/>
                  <a:pt x="86" y="65"/>
                  <a:pt x="87" y="64"/>
                </a:cubicBezTo>
                <a:cubicBezTo>
                  <a:pt x="89" y="63"/>
                  <a:pt x="92" y="61"/>
                  <a:pt x="91" y="58"/>
                </a:cubicBezTo>
                <a:cubicBezTo>
                  <a:pt x="87" y="43"/>
                  <a:pt x="76" y="33"/>
                  <a:pt x="62" y="33"/>
                </a:cubicBezTo>
                <a:cubicBezTo>
                  <a:pt x="48" y="33"/>
                  <a:pt x="36" y="43"/>
                  <a:pt x="33" y="58"/>
                </a:cubicBezTo>
                <a:cubicBezTo>
                  <a:pt x="31" y="61"/>
                  <a:pt x="33" y="64"/>
                  <a:pt x="36" y="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8EFE9302-86F6-E03E-D202-DA55470954D2}"/>
              </a:ext>
            </a:extLst>
          </p:cNvPr>
          <p:cNvSpPr>
            <a:spLocks noEditPoints="1"/>
          </p:cNvSpPr>
          <p:nvPr/>
        </p:nvSpPr>
        <p:spPr bwMode="auto">
          <a:xfrm>
            <a:off x="9569451" y="1373188"/>
            <a:ext cx="207963" cy="254000"/>
          </a:xfrm>
          <a:custGeom>
            <a:avLst/>
            <a:gdLst>
              <a:gd name="T0" fmla="*/ 131 w 131"/>
              <a:gd name="T1" fmla="*/ 106 h 160"/>
              <a:gd name="T2" fmla="*/ 131 w 131"/>
              <a:gd name="T3" fmla="*/ 98 h 160"/>
              <a:gd name="T4" fmla="*/ 78 w 131"/>
              <a:gd name="T5" fmla="*/ 59 h 160"/>
              <a:gd name="T6" fmla="*/ 79 w 131"/>
              <a:gd name="T7" fmla="*/ 22 h 160"/>
              <a:gd name="T8" fmla="*/ 65 w 131"/>
              <a:gd name="T9" fmla="*/ 0 h 160"/>
              <a:gd name="T10" fmla="*/ 53 w 131"/>
              <a:gd name="T11" fmla="*/ 22 h 160"/>
              <a:gd name="T12" fmla="*/ 54 w 131"/>
              <a:gd name="T13" fmla="*/ 59 h 160"/>
              <a:gd name="T14" fmla="*/ 0 w 131"/>
              <a:gd name="T15" fmla="*/ 98 h 160"/>
              <a:gd name="T16" fmla="*/ 0 w 131"/>
              <a:gd name="T17" fmla="*/ 106 h 160"/>
              <a:gd name="T18" fmla="*/ 55 w 131"/>
              <a:gd name="T19" fmla="*/ 96 h 160"/>
              <a:gd name="T20" fmla="*/ 56 w 131"/>
              <a:gd name="T21" fmla="*/ 138 h 160"/>
              <a:gd name="T22" fmla="*/ 36 w 131"/>
              <a:gd name="T23" fmla="*/ 152 h 160"/>
              <a:gd name="T24" fmla="*/ 36 w 131"/>
              <a:gd name="T25" fmla="*/ 156 h 160"/>
              <a:gd name="T26" fmla="*/ 58 w 131"/>
              <a:gd name="T27" fmla="*/ 156 h 160"/>
              <a:gd name="T28" fmla="*/ 65 w 131"/>
              <a:gd name="T29" fmla="*/ 160 h 160"/>
              <a:gd name="T30" fmla="*/ 74 w 131"/>
              <a:gd name="T31" fmla="*/ 156 h 160"/>
              <a:gd name="T32" fmla="*/ 95 w 131"/>
              <a:gd name="T33" fmla="*/ 156 h 160"/>
              <a:gd name="T34" fmla="*/ 95 w 131"/>
              <a:gd name="T35" fmla="*/ 152 h 160"/>
              <a:gd name="T36" fmla="*/ 76 w 131"/>
              <a:gd name="T37" fmla="*/ 138 h 160"/>
              <a:gd name="T38" fmla="*/ 77 w 131"/>
              <a:gd name="T39" fmla="*/ 96 h 160"/>
              <a:gd name="T40" fmla="*/ 131 w 131"/>
              <a:gd name="T41" fmla="*/ 106 h 160"/>
              <a:gd name="T42" fmla="*/ 131 w 131"/>
              <a:gd name="T43" fmla="*/ 106 h 160"/>
              <a:gd name="T44" fmla="*/ 131 w 131"/>
              <a:gd name="T45" fmla="*/ 106 h 160"/>
              <a:gd name="T46" fmla="*/ 131 w 131"/>
              <a:gd name="T47" fmla="*/ 10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31" h="160">
                <a:moveTo>
                  <a:pt x="131" y="106"/>
                </a:moveTo>
                <a:cubicBezTo>
                  <a:pt x="131" y="98"/>
                  <a:pt x="131" y="98"/>
                  <a:pt x="131" y="98"/>
                </a:cubicBezTo>
                <a:cubicBezTo>
                  <a:pt x="78" y="59"/>
                  <a:pt x="78" y="59"/>
                  <a:pt x="78" y="59"/>
                </a:cubicBezTo>
                <a:cubicBezTo>
                  <a:pt x="79" y="22"/>
                  <a:pt x="79" y="22"/>
                  <a:pt x="79" y="22"/>
                </a:cubicBezTo>
                <a:cubicBezTo>
                  <a:pt x="79" y="4"/>
                  <a:pt x="67" y="0"/>
                  <a:pt x="65" y="0"/>
                </a:cubicBezTo>
                <a:cubicBezTo>
                  <a:pt x="63" y="0"/>
                  <a:pt x="52" y="5"/>
                  <a:pt x="53" y="22"/>
                </a:cubicBezTo>
                <a:cubicBezTo>
                  <a:pt x="54" y="59"/>
                  <a:pt x="54" y="59"/>
                  <a:pt x="54" y="59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6"/>
                  <a:pt x="0" y="106"/>
                  <a:pt x="0" y="106"/>
                </a:cubicBezTo>
                <a:cubicBezTo>
                  <a:pt x="55" y="96"/>
                  <a:pt x="55" y="96"/>
                  <a:pt x="55" y="96"/>
                </a:cubicBezTo>
                <a:cubicBezTo>
                  <a:pt x="56" y="138"/>
                  <a:pt x="56" y="138"/>
                  <a:pt x="56" y="138"/>
                </a:cubicBezTo>
                <a:cubicBezTo>
                  <a:pt x="36" y="152"/>
                  <a:pt x="36" y="152"/>
                  <a:pt x="36" y="152"/>
                </a:cubicBezTo>
                <a:cubicBezTo>
                  <a:pt x="36" y="156"/>
                  <a:pt x="36" y="156"/>
                  <a:pt x="36" y="156"/>
                </a:cubicBezTo>
                <a:cubicBezTo>
                  <a:pt x="58" y="156"/>
                  <a:pt x="58" y="156"/>
                  <a:pt x="58" y="156"/>
                </a:cubicBezTo>
                <a:cubicBezTo>
                  <a:pt x="59" y="159"/>
                  <a:pt x="62" y="160"/>
                  <a:pt x="65" y="160"/>
                </a:cubicBezTo>
                <a:cubicBezTo>
                  <a:pt x="68" y="160"/>
                  <a:pt x="71" y="159"/>
                  <a:pt x="74" y="156"/>
                </a:cubicBezTo>
                <a:cubicBezTo>
                  <a:pt x="95" y="156"/>
                  <a:pt x="95" y="156"/>
                  <a:pt x="95" y="156"/>
                </a:cubicBezTo>
                <a:cubicBezTo>
                  <a:pt x="95" y="152"/>
                  <a:pt x="95" y="152"/>
                  <a:pt x="95" y="152"/>
                </a:cubicBezTo>
                <a:cubicBezTo>
                  <a:pt x="76" y="138"/>
                  <a:pt x="76" y="138"/>
                  <a:pt x="76" y="138"/>
                </a:cubicBezTo>
                <a:cubicBezTo>
                  <a:pt x="77" y="96"/>
                  <a:pt x="77" y="96"/>
                  <a:pt x="77" y="96"/>
                </a:cubicBezTo>
                <a:cubicBezTo>
                  <a:pt x="131" y="106"/>
                  <a:pt x="131" y="106"/>
                  <a:pt x="131" y="106"/>
                </a:cubicBezTo>
                <a:cubicBezTo>
                  <a:pt x="131" y="106"/>
                  <a:pt x="131" y="106"/>
                  <a:pt x="131" y="106"/>
                </a:cubicBezTo>
                <a:close/>
                <a:moveTo>
                  <a:pt x="131" y="106"/>
                </a:moveTo>
                <a:cubicBezTo>
                  <a:pt x="131" y="106"/>
                  <a:pt x="131" y="106"/>
                  <a:pt x="131" y="10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26A8BE2D-48FE-96DE-7273-699D978B9396}"/>
              </a:ext>
            </a:extLst>
          </p:cNvPr>
          <p:cNvSpPr>
            <a:spLocks noEditPoints="1"/>
          </p:cNvSpPr>
          <p:nvPr/>
        </p:nvSpPr>
        <p:spPr bwMode="auto">
          <a:xfrm>
            <a:off x="9577388" y="5226051"/>
            <a:ext cx="192088" cy="255588"/>
          </a:xfrm>
          <a:custGeom>
            <a:avLst/>
            <a:gdLst>
              <a:gd name="T0" fmla="*/ 19 w 121"/>
              <a:gd name="T1" fmla="*/ 105 h 161"/>
              <a:gd name="T2" fmla="*/ 66 w 121"/>
              <a:gd name="T3" fmla="*/ 36 h 161"/>
              <a:gd name="T4" fmla="*/ 65 w 121"/>
              <a:gd name="T5" fmla="*/ 28 h 161"/>
              <a:gd name="T6" fmla="*/ 58 w 121"/>
              <a:gd name="T7" fmla="*/ 29 h 161"/>
              <a:gd name="T8" fmla="*/ 11 w 121"/>
              <a:gd name="T9" fmla="*/ 99 h 161"/>
              <a:gd name="T10" fmla="*/ 12 w 121"/>
              <a:gd name="T11" fmla="*/ 106 h 161"/>
              <a:gd name="T12" fmla="*/ 19 w 121"/>
              <a:gd name="T13" fmla="*/ 105 h 161"/>
              <a:gd name="T14" fmla="*/ 28 w 121"/>
              <a:gd name="T15" fmla="*/ 120 h 161"/>
              <a:gd name="T16" fmla="*/ 36 w 121"/>
              <a:gd name="T17" fmla="*/ 119 h 161"/>
              <a:gd name="T18" fmla="*/ 84 w 121"/>
              <a:gd name="T19" fmla="*/ 49 h 161"/>
              <a:gd name="T20" fmla="*/ 83 w 121"/>
              <a:gd name="T21" fmla="*/ 42 h 161"/>
              <a:gd name="T22" fmla="*/ 75 w 121"/>
              <a:gd name="T23" fmla="*/ 43 h 161"/>
              <a:gd name="T24" fmla="*/ 27 w 121"/>
              <a:gd name="T25" fmla="*/ 112 h 161"/>
              <a:gd name="T26" fmla="*/ 28 w 121"/>
              <a:gd name="T27" fmla="*/ 120 h 161"/>
              <a:gd name="T28" fmla="*/ 92 w 121"/>
              <a:gd name="T29" fmla="*/ 56 h 161"/>
              <a:gd name="T30" fmla="*/ 44 w 121"/>
              <a:gd name="T31" fmla="*/ 125 h 161"/>
              <a:gd name="T32" fmla="*/ 45 w 121"/>
              <a:gd name="T33" fmla="*/ 133 h 161"/>
              <a:gd name="T34" fmla="*/ 52 w 121"/>
              <a:gd name="T35" fmla="*/ 132 h 161"/>
              <a:gd name="T36" fmla="*/ 101 w 121"/>
              <a:gd name="T37" fmla="*/ 63 h 161"/>
              <a:gd name="T38" fmla="*/ 100 w 121"/>
              <a:gd name="T39" fmla="*/ 55 h 161"/>
              <a:gd name="T40" fmla="*/ 92 w 121"/>
              <a:gd name="T41" fmla="*/ 56 h 161"/>
              <a:gd name="T42" fmla="*/ 4 w 121"/>
              <a:gd name="T43" fmla="*/ 113 h 161"/>
              <a:gd name="T44" fmla="*/ 0 w 121"/>
              <a:gd name="T45" fmla="*/ 115 h 161"/>
              <a:gd name="T46" fmla="*/ 0 w 121"/>
              <a:gd name="T47" fmla="*/ 158 h 161"/>
              <a:gd name="T48" fmla="*/ 4 w 121"/>
              <a:gd name="T49" fmla="*/ 161 h 161"/>
              <a:gd name="T50" fmla="*/ 43 w 121"/>
              <a:gd name="T51" fmla="*/ 148 h 161"/>
              <a:gd name="T52" fmla="*/ 43 w 121"/>
              <a:gd name="T53" fmla="*/ 143 h 161"/>
              <a:gd name="T54" fmla="*/ 4 w 121"/>
              <a:gd name="T55" fmla="*/ 113 h 161"/>
              <a:gd name="T56" fmla="*/ 115 w 121"/>
              <a:gd name="T57" fmla="*/ 26 h 161"/>
              <a:gd name="T58" fmla="*/ 87 w 121"/>
              <a:gd name="T59" fmla="*/ 4 h 161"/>
              <a:gd name="T60" fmla="*/ 77 w 121"/>
              <a:gd name="T61" fmla="*/ 4 h 161"/>
              <a:gd name="T62" fmla="*/ 70 w 121"/>
              <a:gd name="T63" fmla="*/ 13 h 161"/>
              <a:gd name="T64" fmla="*/ 73 w 121"/>
              <a:gd name="T65" fmla="*/ 24 h 161"/>
              <a:gd name="T66" fmla="*/ 102 w 121"/>
              <a:gd name="T67" fmla="*/ 46 h 161"/>
              <a:gd name="T68" fmla="*/ 112 w 121"/>
              <a:gd name="T69" fmla="*/ 46 h 161"/>
              <a:gd name="T70" fmla="*/ 119 w 121"/>
              <a:gd name="T71" fmla="*/ 37 h 161"/>
              <a:gd name="T72" fmla="*/ 115 w 121"/>
              <a:gd name="T73" fmla="*/ 26 h 161"/>
              <a:gd name="T74" fmla="*/ 115 w 121"/>
              <a:gd name="T75" fmla="*/ 26 h 161"/>
              <a:gd name="T76" fmla="*/ 115 w 121"/>
              <a:gd name="T77" fmla="*/ 26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1" h="161">
                <a:moveTo>
                  <a:pt x="19" y="105"/>
                </a:moveTo>
                <a:cubicBezTo>
                  <a:pt x="66" y="36"/>
                  <a:pt x="66" y="36"/>
                  <a:pt x="66" y="36"/>
                </a:cubicBezTo>
                <a:cubicBezTo>
                  <a:pt x="68" y="34"/>
                  <a:pt x="68" y="31"/>
                  <a:pt x="65" y="28"/>
                </a:cubicBezTo>
                <a:cubicBezTo>
                  <a:pt x="63" y="27"/>
                  <a:pt x="60" y="27"/>
                  <a:pt x="58" y="29"/>
                </a:cubicBezTo>
                <a:cubicBezTo>
                  <a:pt x="11" y="99"/>
                  <a:pt x="11" y="99"/>
                  <a:pt x="11" y="99"/>
                </a:cubicBezTo>
                <a:cubicBezTo>
                  <a:pt x="9" y="102"/>
                  <a:pt x="10" y="105"/>
                  <a:pt x="12" y="106"/>
                </a:cubicBezTo>
                <a:cubicBezTo>
                  <a:pt x="14" y="109"/>
                  <a:pt x="17" y="108"/>
                  <a:pt x="19" y="105"/>
                </a:cubicBezTo>
                <a:close/>
                <a:moveTo>
                  <a:pt x="28" y="120"/>
                </a:moveTo>
                <a:cubicBezTo>
                  <a:pt x="31" y="122"/>
                  <a:pt x="35" y="121"/>
                  <a:pt x="36" y="119"/>
                </a:cubicBezTo>
                <a:cubicBezTo>
                  <a:pt x="84" y="49"/>
                  <a:pt x="84" y="49"/>
                  <a:pt x="84" y="49"/>
                </a:cubicBezTo>
                <a:cubicBezTo>
                  <a:pt x="85" y="47"/>
                  <a:pt x="85" y="44"/>
                  <a:pt x="83" y="42"/>
                </a:cubicBezTo>
                <a:cubicBezTo>
                  <a:pt x="80" y="41"/>
                  <a:pt x="77" y="41"/>
                  <a:pt x="75" y="43"/>
                </a:cubicBezTo>
                <a:cubicBezTo>
                  <a:pt x="27" y="112"/>
                  <a:pt x="27" y="112"/>
                  <a:pt x="27" y="112"/>
                </a:cubicBezTo>
                <a:cubicBezTo>
                  <a:pt x="26" y="114"/>
                  <a:pt x="26" y="119"/>
                  <a:pt x="28" y="120"/>
                </a:cubicBezTo>
                <a:close/>
                <a:moveTo>
                  <a:pt x="92" y="56"/>
                </a:moveTo>
                <a:cubicBezTo>
                  <a:pt x="44" y="125"/>
                  <a:pt x="44" y="125"/>
                  <a:pt x="44" y="125"/>
                </a:cubicBezTo>
                <a:cubicBezTo>
                  <a:pt x="43" y="128"/>
                  <a:pt x="43" y="131"/>
                  <a:pt x="45" y="133"/>
                </a:cubicBezTo>
                <a:cubicBezTo>
                  <a:pt x="48" y="135"/>
                  <a:pt x="51" y="134"/>
                  <a:pt x="52" y="132"/>
                </a:cubicBezTo>
                <a:cubicBezTo>
                  <a:pt x="101" y="63"/>
                  <a:pt x="101" y="63"/>
                  <a:pt x="101" y="63"/>
                </a:cubicBezTo>
                <a:cubicBezTo>
                  <a:pt x="102" y="61"/>
                  <a:pt x="102" y="57"/>
                  <a:pt x="100" y="55"/>
                </a:cubicBezTo>
                <a:cubicBezTo>
                  <a:pt x="96" y="53"/>
                  <a:pt x="93" y="54"/>
                  <a:pt x="92" y="56"/>
                </a:cubicBezTo>
                <a:close/>
                <a:moveTo>
                  <a:pt x="4" y="113"/>
                </a:moveTo>
                <a:cubicBezTo>
                  <a:pt x="2" y="112"/>
                  <a:pt x="0" y="113"/>
                  <a:pt x="0" y="115"/>
                </a:cubicBezTo>
                <a:cubicBezTo>
                  <a:pt x="0" y="118"/>
                  <a:pt x="0" y="156"/>
                  <a:pt x="0" y="158"/>
                </a:cubicBezTo>
                <a:cubicBezTo>
                  <a:pt x="0" y="160"/>
                  <a:pt x="2" y="161"/>
                  <a:pt x="4" y="161"/>
                </a:cubicBezTo>
                <a:cubicBezTo>
                  <a:pt x="8" y="160"/>
                  <a:pt x="41" y="149"/>
                  <a:pt x="43" y="148"/>
                </a:cubicBezTo>
                <a:cubicBezTo>
                  <a:pt x="45" y="148"/>
                  <a:pt x="44" y="144"/>
                  <a:pt x="43" y="143"/>
                </a:cubicBezTo>
                <a:cubicBezTo>
                  <a:pt x="41" y="142"/>
                  <a:pt x="6" y="115"/>
                  <a:pt x="4" y="113"/>
                </a:cubicBezTo>
                <a:close/>
                <a:moveTo>
                  <a:pt x="115" y="26"/>
                </a:moveTo>
                <a:cubicBezTo>
                  <a:pt x="87" y="4"/>
                  <a:pt x="87" y="4"/>
                  <a:pt x="87" y="4"/>
                </a:cubicBezTo>
                <a:cubicBezTo>
                  <a:pt x="83" y="0"/>
                  <a:pt x="79" y="0"/>
                  <a:pt x="77" y="4"/>
                </a:cubicBezTo>
                <a:cubicBezTo>
                  <a:pt x="70" y="13"/>
                  <a:pt x="70" y="13"/>
                  <a:pt x="70" y="13"/>
                </a:cubicBezTo>
                <a:cubicBezTo>
                  <a:pt x="68" y="16"/>
                  <a:pt x="69" y="20"/>
                  <a:pt x="73" y="24"/>
                </a:cubicBezTo>
                <a:cubicBezTo>
                  <a:pt x="102" y="46"/>
                  <a:pt x="102" y="46"/>
                  <a:pt x="102" y="46"/>
                </a:cubicBezTo>
                <a:cubicBezTo>
                  <a:pt x="106" y="48"/>
                  <a:pt x="111" y="49"/>
                  <a:pt x="112" y="46"/>
                </a:cubicBezTo>
                <a:cubicBezTo>
                  <a:pt x="119" y="37"/>
                  <a:pt x="119" y="37"/>
                  <a:pt x="119" y="37"/>
                </a:cubicBezTo>
                <a:cubicBezTo>
                  <a:pt x="121" y="34"/>
                  <a:pt x="119" y="29"/>
                  <a:pt x="115" y="26"/>
                </a:cubicBezTo>
                <a:close/>
                <a:moveTo>
                  <a:pt x="115" y="26"/>
                </a:moveTo>
                <a:cubicBezTo>
                  <a:pt x="115" y="26"/>
                  <a:pt x="115" y="26"/>
                  <a:pt x="115" y="2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6A48289A-932B-8A2C-F17F-91395CD2072B}"/>
              </a:ext>
            </a:extLst>
          </p:cNvPr>
          <p:cNvSpPr>
            <a:spLocks noEditPoints="1"/>
          </p:cNvSpPr>
          <p:nvPr/>
        </p:nvSpPr>
        <p:spPr bwMode="auto">
          <a:xfrm>
            <a:off x="4049713" y="4127501"/>
            <a:ext cx="238125" cy="254000"/>
          </a:xfrm>
          <a:custGeom>
            <a:avLst/>
            <a:gdLst>
              <a:gd name="T0" fmla="*/ 129 w 150"/>
              <a:gd name="T1" fmla="*/ 21 h 160"/>
              <a:gd name="T2" fmla="*/ 115 w 150"/>
              <a:gd name="T3" fmla="*/ 0 h 160"/>
              <a:gd name="T4" fmla="*/ 0 w 150"/>
              <a:gd name="T5" fmla="*/ 14 h 160"/>
              <a:gd name="T6" fmla="*/ 13 w 150"/>
              <a:gd name="T7" fmla="*/ 139 h 160"/>
              <a:gd name="T8" fmla="*/ 20 w 150"/>
              <a:gd name="T9" fmla="*/ 145 h 160"/>
              <a:gd name="T10" fmla="*/ 136 w 150"/>
              <a:gd name="T11" fmla="*/ 160 h 160"/>
              <a:gd name="T12" fmla="*/ 150 w 150"/>
              <a:gd name="T13" fmla="*/ 37 h 160"/>
              <a:gd name="T14" fmla="*/ 10 w 150"/>
              <a:gd name="T15" fmla="*/ 126 h 160"/>
              <a:gd name="T16" fmla="*/ 119 w 150"/>
              <a:gd name="T17" fmla="*/ 31 h 160"/>
              <a:gd name="T18" fmla="*/ 10 w 150"/>
              <a:gd name="T19" fmla="*/ 126 h 160"/>
              <a:gd name="T20" fmla="*/ 31 w 150"/>
              <a:gd name="T21" fmla="*/ 147 h 160"/>
              <a:gd name="T22" fmla="*/ 115 w 150"/>
              <a:gd name="T23" fmla="*/ 139 h 160"/>
              <a:gd name="T24" fmla="*/ 129 w 150"/>
              <a:gd name="T25" fmla="*/ 52 h 160"/>
              <a:gd name="T26" fmla="*/ 140 w 150"/>
              <a:gd name="T27" fmla="*/ 147 h 160"/>
              <a:gd name="T28" fmla="*/ 98 w 150"/>
              <a:gd name="T29" fmla="*/ 52 h 160"/>
              <a:gd name="T30" fmla="*/ 82 w 150"/>
              <a:gd name="T31" fmla="*/ 52 h 160"/>
              <a:gd name="T32" fmla="*/ 71 w 150"/>
              <a:gd name="T33" fmla="*/ 35 h 160"/>
              <a:gd name="T34" fmla="*/ 61 w 150"/>
              <a:gd name="T35" fmla="*/ 46 h 160"/>
              <a:gd name="T36" fmla="*/ 43 w 150"/>
              <a:gd name="T37" fmla="*/ 43 h 160"/>
              <a:gd name="T38" fmla="*/ 43 w 150"/>
              <a:gd name="T39" fmla="*/ 60 h 160"/>
              <a:gd name="T40" fmla="*/ 27 w 150"/>
              <a:gd name="T41" fmla="*/ 72 h 160"/>
              <a:gd name="T42" fmla="*/ 37 w 150"/>
              <a:gd name="T43" fmla="*/ 83 h 160"/>
              <a:gd name="T44" fmla="*/ 35 w 150"/>
              <a:gd name="T45" fmla="*/ 103 h 160"/>
              <a:gd name="T46" fmla="*/ 49 w 150"/>
              <a:gd name="T47" fmla="*/ 103 h 160"/>
              <a:gd name="T48" fmla="*/ 61 w 150"/>
              <a:gd name="T49" fmla="*/ 119 h 160"/>
              <a:gd name="T50" fmla="*/ 71 w 150"/>
              <a:gd name="T51" fmla="*/ 108 h 160"/>
              <a:gd name="T52" fmla="*/ 90 w 150"/>
              <a:gd name="T53" fmla="*/ 111 h 160"/>
              <a:gd name="T54" fmla="*/ 90 w 150"/>
              <a:gd name="T55" fmla="*/ 94 h 160"/>
              <a:gd name="T56" fmla="*/ 106 w 150"/>
              <a:gd name="T57" fmla="*/ 83 h 160"/>
              <a:gd name="T58" fmla="*/ 94 w 150"/>
              <a:gd name="T59" fmla="*/ 72 h 160"/>
              <a:gd name="T60" fmla="*/ 66 w 150"/>
              <a:gd name="T61" fmla="*/ 90 h 160"/>
              <a:gd name="T62" fmla="*/ 66 w 150"/>
              <a:gd name="T63" fmla="*/ 64 h 160"/>
              <a:gd name="T64" fmla="*/ 66 w 150"/>
              <a:gd name="T65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0" h="160">
                <a:moveTo>
                  <a:pt x="136" y="21"/>
                </a:moveTo>
                <a:cubicBezTo>
                  <a:pt x="129" y="21"/>
                  <a:pt x="129" y="21"/>
                  <a:pt x="129" y="21"/>
                </a:cubicBezTo>
                <a:cubicBezTo>
                  <a:pt x="129" y="14"/>
                  <a:pt x="129" y="14"/>
                  <a:pt x="129" y="14"/>
                </a:cubicBezTo>
                <a:cubicBezTo>
                  <a:pt x="129" y="6"/>
                  <a:pt x="123" y="0"/>
                  <a:pt x="115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32"/>
                  <a:pt x="6" y="139"/>
                  <a:pt x="13" y="139"/>
                </a:cubicBezTo>
                <a:cubicBezTo>
                  <a:pt x="20" y="139"/>
                  <a:pt x="20" y="139"/>
                  <a:pt x="20" y="139"/>
                </a:cubicBezTo>
                <a:cubicBezTo>
                  <a:pt x="20" y="145"/>
                  <a:pt x="20" y="145"/>
                  <a:pt x="20" y="145"/>
                </a:cubicBezTo>
                <a:cubicBezTo>
                  <a:pt x="20" y="153"/>
                  <a:pt x="27" y="160"/>
                  <a:pt x="35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44" y="160"/>
                  <a:pt x="150" y="153"/>
                  <a:pt x="150" y="145"/>
                </a:cubicBezTo>
                <a:cubicBezTo>
                  <a:pt x="150" y="37"/>
                  <a:pt x="150" y="37"/>
                  <a:pt x="150" y="37"/>
                </a:cubicBezTo>
                <a:cubicBezTo>
                  <a:pt x="150" y="28"/>
                  <a:pt x="144" y="21"/>
                  <a:pt x="136" y="21"/>
                </a:cubicBezTo>
                <a:close/>
                <a:moveTo>
                  <a:pt x="10" y="126"/>
                </a:moveTo>
                <a:cubicBezTo>
                  <a:pt x="10" y="31"/>
                  <a:pt x="10" y="31"/>
                  <a:pt x="10" y="31"/>
                </a:cubicBezTo>
                <a:cubicBezTo>
                  <a:pt x="119" y="31"/>
                  <a:pt x="119" y="31"/>
                  <a:pt x="119" y="31"/>
                </a:cubicBezTo>
                <a:cubicBezTo>
                  <a:pt x="119" y="126"/>
                  <a:pt x="119" y="126"/>
                  <a:pt x="119" y="126"/>
                </a:cubicBezTo>
                <a:cubicBezTo>
                  <a:pt x="10" y="126"/>
                  <a:pt x="10" y="126"/>
                  <a:pt x="10" y="126"/>
                </a:cubicBezTo>
                <a:close/>
                <a:moveTo>
                  <a:pt x="140" y="147"/>
                </a:moveTo>
                <a:cubicBezTo>
                  <a:pt x="31" y="147"/>
                  <a:pt x="31" y="147"/>
                  <a:pt x="31" y="147"/>
                </a:cubicBezTo>
                <a:cubicBezTo>
                  <a:pt x="31" y="139"/>
                  <a:pt x="31" y="139"/>
                  <a:pt x="31" y="139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23" y="139"/>
                  <a:pt x="129" y="132"/>
                  <a:pt x="129" y="124"/>
                </a:cubicBezTo>
                <a:cubicBezTo>
                  <a:pt x="129" y="52"/>
                  <a:pt x="129" y="52"/>
                  <a:pt x="129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147"/>
                  <a:pt x="140" y="147"/>
                  <a:pt x="140" y="147"/>
                </a:cubicBezTo>
                <a:close/>
                <a:moveTo>
                  <a:pt x="90" y="60"/>
                </a:moveTo>
                <a:cubicBezTo>
                  <a:pt x="98" y="52"/>
                  <a:pt x="98" y="52"/>
                  <a:pt x="98" y="52"/>
                </a:cubicBezTo>
                <a:cubicBezTo>
                  <a:pt x="90" y="43"/>
                  <a:pt x="90" y="43"/>
                  <a:pt x="90" y="43"/>
                </a:cubicBezTo>
                <a:cubicBezTo>
                  <a:pt x="82" y="52"/>
                  <a:pt x="82" y="52"/>
                  <a:pt x="82" y="52"/>
                </a:cubicBezTo>
                <a:cubicBezTo>
                  <a:pt x="79" y="49"/>
                  <a:pt x="75" y="48"/>
                  <a:pt x="71" y="46"/>
                </a:cubicBezTo>
                <a:cubicBezTo>
                  <a:pt x="71" y="35"/>
                  <a:pt x="71" y="35"/>
                  <a:pt x="71" y="35"/>
                </a:cubicBezTo>
                <a:cubicBezTo>
                  <a:pt x="61" y="35"/>
                  <a:pt x="61" y="35"/>
                  <a:pt x="61" y="35"/>
                </a:cubicBezTo>
                <a:cubicBezTo>
                  <a:pt x="61" y="46"/>
                  <a:pt x="61" y="46"/>
                  <a:pt x="61" y="46"/>
                </a:cubicBezTo>
                <a:cubicBezTo>
                  <a:pt x="57" y="48"/>
                  <a:pt x="53" y="49"/>
                  <a:pt x="49" y="52"/>
                </a:cubicBezTo>
                <a:cubicBezTo>
                  <a:pt x="43" y="43"/>
                  <a:pt x="43" y="43"/>
                  <a:pt x="43" y="43"/>
                </a:cubicBezTo>
                <a:cubicBezTo>
                  <a:pt x="35" y="52"/>
                  <a:pt x="35" y="52"/>
                  <a:pt x="35" y="52"/>
                </a:cubicBezTo>
                <a:cubicBezTo>
                  <a:pt x="43" y="60"/>
                  <a:pt x="43" y="60"/>
                  <a:pt x="43" y="60"/>
                </a:cubicBezTo>
                <a:cubicBezTo>
                  <a:pt x="40" y="63"/>
                  <a:pt x="39" y="67"/>
                  <a:pt x="37" y="72"/>
                </a:cubicBezTo>
                <a:cubicBezTo>
                  <a:pt x="27" y="72"/>
                  <a:pt x="27" y="72"/>
                  <a:pt x="27" y="72"/>
                </a:cubicBezTo>
                <a:cubicBezTo>
                  <a:pt x="27" y="83"/>
                  <a:pt x="27" y="83"/>
                  <a:pt x="27" y="83"/>
                </a:cubicBezTo>
                <a:cubicBezTo>
                  <a:pt x="37" y="83"/>
                  <a:pt x="37" y="83"/>
                  <a:pt x="37" y="83"/>
                </a:cubicBezTo>
                <a:cubicBezTo>
                  <a:pt x="39" y="87"/>
                  <a:pt x="40" y="91"/>
                  <a:pt x="43" y="94"/>
                </a:cubicBezTo>
                <a:cubicBezTo>
                  <a:pt x="35" y="103"/>
                  <a:pt x="35" y="103"/>
                  <a:pt x="35" y="103"/>
                </a:cubicBezTo>
                <a:cubicBezTo>
                  <a:pt x="43" y="111"/>
                  <a:pt x="43" y="111"/>
                  <a:pt x="43" y="111"/>
                </a:cubicBezTo>
                <a:cubicBezTo>
                  <a:pt x="49" y="103"/>
                  <a:pt x="49" y="103"/>
                  <a:pt x="49" y="103"/>
                </a:cubicBezTo>
                <a:cubicBezTo>
                  <a:pt x="53" y="105"/>
                  <a:pt x="57" y="107"/>
                  <a:pt x="61" y="108"/>
                </a:cubicBezTo>
                <a:cubicBezTo>
                  <a:pt x="61" y="119"/>
                  <a:pt x="61" y="119"/>
                  <a:pt x="61" y="119"/>
                </a:cubicBezTo>
                <a:cubicBezTo>
                  <a:pt x="71" y="119"/>
                  <a:pt x="71" y="119"/>
                  <a:pt x="71" y="119"/>
                </a:cubicBezTo>
                <a:cubicBezTo>
                  <a:pt x="71" y="108"/>
                  <a:pt x="71" y="108"/>
                  <a:pt x="71" y="108"/>
                </a:cubicBezTo>
                <a:cubicBezTo>
                  <a:pt x="75" y="107"/>
                  <a:pt x="79" y="105"/>
                  <a:pt x="82" y="103"/>
                </a:cubicBezTo>
                <a:cubicBezTo>
                  <a:pt x="90" y="111"/>
                  <a:pt x="90" y="111"/>
                  <a:pt x="90" y="111"/>
                </a:cubicBezTo>
                <a:cubicBezTo>
                  <a:pt x="98" y="103"/>
                  <a:pt x="98" y="103"/>
                  <a:pt x="98" y="103"/>
                </a:cubicBezTo>
                <a:cubicBezTo>
                  <a:pt x="90" y="94"/>
                  <a:pt x="90" y="94"/>
                  <a:pt x="90" y="94"/>
                </a:cubicBezTo>
                <a:cubicBezTo>
                  <a:pt x="92" y="91"/>
                  <a:pt x="94" y="87"/>
                  <a:pt x="94" y="83"/>
                </a:cubicBezTo>
                <a:cubicBezTo>
                  <a:pt x="106" y="83"/>
                  <a:pt x="106" y="83"/>
                  <a:pt x="106" y="83"/>
                </a:cubicBezTo>
                <a:cubicBezTo>
                  <a:pt x="106" y="72"/>
                  <a:pt x="106" y="72"/>
                  <a:pt x="106" y="72"/>
                </a:cubicBezTo>
                <a:cubicBezTo>
                  <a:pt x="94" y="72"/>
                  <a:pt x="94" y="72"/>
                  <a:pt x="94" y="72"/>
                </a:cubicBezTo>
                <a:cubicBezTo>
                  <a:pt x="94" y="67"/>
                  <a:pt x="92" y="63"/>
                  <a:pt x="90" y="60"/>
                </a:cubicBezTo>
                <a:close/>
                <a:moveTo>
                  <a:pt x="66" y="90"/>
                </a:moveTo>
                <a:cubicBezTo>
                  <a:pt x="60" y="90"/>
                  <a:pt x="54" y="84"/>
                  <a:pt x="54" y="77"/>
                </a:cubicBezTo>
                <a:cubicBezTo>
                  <a:pt x="54" y="70"/>
                  <a:pt x="60" y="64"/>
                  <a:pt x="66" y="64"/>
                </a:cubicBezTo>
                <a:cubicBezTo>
                  <a:pt x="73" y="64"/>
                  <a:pt x="78" y="70"/>
                  <a:pt x="78" y="77"/>
                </a:cubicBezTo>
                <a:cubicBezTo>
                  <a:pt x="78" y="84"/>
                  <a:pt x="73" y="90"/>
                  <a:pt x="66" y="9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8B18DB65-037E-3BE8-0F57-527743C17603}"/>
              </a:ext>
            </a:extLst>
          </p:cNvPr>
          <p:cNvSpPr>
            <a:spLocks noEditPoints="1"/>
          </p:cNvSpPr>
          <p:nvPr/>
        </p:nvSpPr>
        <p:spPr bwMode="auto">
          <a:xfrm>
            <a:off x="9542463" y="4721226"/>
            <a:ext cx="261938" cy="168275"/>
          </a:xfrm>
          <a:custGeom>
            <a:avLst/>
            <a:gdLst>
              <a:gd name="T0" fmla="*/ 106 w 165"/>
              <a:gd name="T1" fmla="*/ 44 h 106"/>
              <a:gd name="T2" fmla="*/ 89 w 165"/>
              <a:gd name="T3" fmla="*/ 12 h 106"/>
              <a:gd name="T4" fmla="*/ 66 w 165"/>
              <a:gd name="T5" fmla="*/ 5 h 106"/>
              <a:gd name="T6" fmla="*/ 11 w 165"/>
              <a:gd name="T7" fmla="*/ 39 h 106"/>
              <a:gd name="T8" fmla="*/ 5 w 165"/>
              <a:gd name="T9" fmla="*/ 63 h 106"/>
              <a:gd name="T10" fmla="*/ 22 w 165"/>
              <a:gd name="T11" fmla="*/ 95 h 106"/>
              <a:gd name="T12" fmla="*/ 45 w 165"/>
              <a:gd name="T13" fmla="*/ 101 h 106"/>
              <a:gd name="T14" fmla="*/ 100 w 165"/>
              <a:gd name="T15" fmla="*/ 68 h 106"/>
              <a:gd name="T16" fmla="*/ 106 w 165"/>
              <a:gd name="T17" fmla="*/ 44 h 106"/>
              <a:gd name="T18" fmla="*/ 85 w 165"/>
              <a:gd name="T19" fmla="*/ 59 h 106"/>
              <a:gd name="T20" fmla="*/ 45 w 165"/>
              <a:gd name="T21" fmla="*/ 84 h 106"/>
              <a:gd name="T22" fmla="*/ 30 w 165"/>
              <a:gd name="T23" fmla="*/ 80 h 106"/>
              <a:gd name="T24" fmla="*/ 21 w 165"/>
              <a:gd name="T25" fmla="*/ 64 h 106"/>
              <a:gd name="T26" fmla="*/ 26 w 165"/>
              <a:gd name="T27" fmla="*/ 47 h 106"/>
              <a:gd name="T28" fmla="*/ 66 w 165"/>
              <a:gd name="T29" fmla="*/ 23 h 106"/>
              <a:gd name="T30" fmla="*/ 80 w 165"/>
              <a:gd name="T31" fmla="*/ 27 h 106"/>
              <a:gd name="T32" fmla="*/ 90 w 165"/>
              <a:gd name="T33" fmla="*/ 43 h 106"/>
              <a:gd name="T34" fmla="*/ 85 w 165"/>
              <a:gd name="T35" fmla="*/ 59 h 106"/>
              <a:gd name="T36" fmla="*/ 154 w 165"/>
              <a:gd name="T37" fmla="*/ 39 h 106"/>
              <a:gd name="T38" fmla="*/ 110 w 165"/>
              <a:gd name="T39" fmla="*/ 11 h 106"/>
              <a:gd name="T40" fmla="*/ 105 w 165"/>
              <a:gd name="T41" fmla="*/ 19 h 106"/>
              <a:gd name="T42" fmla="*/ 109 w 165"/>
              <a:gd name="T43" fmla="*/ 29 h 106"/>
              <a:gd name="T44" fmla="*/ 139 w 165"/>
              <a:gd name="T45" fmla="*/ 47 h 106"/>
              <a:gd name="T46" fmla="*/ 144 w 165"/>
              <a:gd name="T47" fmla="*/ 63 h 106"/>
              <a:gd name="T48" fmla="*/ 136 w 165"/>
              <a:gd name="T49" fmla="*/ 79 h 106"/>
              <a:gd name="T50" fmla="*/ 120 w 165"/>
              <a:gd name="T51" fmla="*/ 84 h 106"/>
              <a:gd name="T52" fmla="*/ 105 w 165"/>
              <a:gd name="T53" fmla="*/ 75 h 106"/>
              <a:gd name="T54" fmla="*/ 100 w 165"/>
              <a:gd name="T55" fmla="*/ 79 h 106"/>
              <a:gd name="T56" fmla="*/ 97 w 165"/>
              <a:gd name="T57" fmla="*/ 88 h 106"/>
              <a:gd name="T58" fmla="*/ 120 w 165"/>
              <a:gd name="T59" fmla="*/ 101 h 106"/>
              <a:gd name="T60" fmla="*/ 143 w 165"/>
              <a:gd name="T61" fmla="*/ 95 h 106"/>
              <a:gd name="T62" fmla="*/ 160 w 165"/>
              <a:gd name="T63" fmla="*/ 63 h 106"/>
              <a:gd name="T64" fmla="*/ 154 w 165"/>
              <a:gd name="T65" fmla="*/ 39 h 106"/>
              <a:gd name="T66" fmla="*/ 154 w 165"/>
              <a:gd name="T67" fmla="*/ 39 h 106"/>
              <a:gd name="T68" fmla="*/ 154 w 165"/>
              <a:gd name="T69" fmla="*/ 39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5" h="106">
                <a:moveTo>
                  <a:pt x="106" y="44"/>
                </a:moveTo>
                <a:cubicBezTo>
                  <a:pt x="89" y="12"/>
                  <a:pt x="89" y="12"/>
                  <a:pt x="89" y="12"/>
                </a:cubicBezTo>
                <a:cubicBezTo>
                  <a:pt x="84" y="3"/>
                  <a:pt x="74" y="0"/>
                  <a:pt x="66" y="5"/>
                </a:cubicBezTo>
                <a:cubicBezTo>
                  <a:pt x="11" y="39"/>
                  <a:pt x="11" y="39"/>
                  <a:pt x="11" y="39"/>
                </a:cubicBezTo>
                <a:cubicBezTo>
                  <a:pt x="3" y="44"/>
                  <a:pt x="0" y="54"/>
                  <a:pt x="5" y="63"/>
                </a:cubicBezTo>
                <a:cubicBezTo>
                  <a:pt x="22" y="95"/>
                  <a:pt x="22" y="95"/>
                  <a:pt x="22" y="95"/>
                </a:cubicBezTo>
                <a:cubicBezTo>
                  <a:pt x="27" y="103"/>
                  <a:pt x="37" y="106"/>
                  <a:pt x="45" y="101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108" y="63"/>
                  <a:pt x="111" y="52"/>
                  <a:pt x="106" y="44"/>
                </a:cubicBezTo>
                <a:close/>
                <a:moveTo>
                  <a:pt x="85" y="59"/>
                </a:moveTo>
                <a:cubicBezTo>
                  <a:pt x="45" y="84"/>
                  <a:pt x="45" y="84"/>
                  <a:pt x="45" y="84"/>
                </a:cubicBezTo>
                <a:cubicBezTo>
                  <a:pt x="40" y="88"/>
                  <a:pt x="33" y="86"/>
                  <a:pt x="30" y="80"/>
                </a:cubicBezTo>
                <a:cubicBezTo>
                  <a:pt x="21" y="64"/>
                  <a:pt x="21" y="64"/>
                  <a:pt x="21" y="64"/>
                </a:cubicBezTo>
                <a:cubicBezTo>
                  <a:pt x="19" y="58"/>
                  <a:pt x="21" y="50"/>
                  <a:pt x="26" y="47"/>
                </a:cubicBezTo>
                <a:cubicBezTo>
                  <a:pt x="66" y="23"/>
                  <a:pt x="66" y="23"/>
                  <a:pt x="66" y="23"/>
                </a:cubicBezTo>
                <a:cubicBezTo>
                  <a:pt x="71" y="19"/>
                  <a:pt x="78" y="21"/>
                  <a:pt x="80" y="27"/>
                </a:cubicBezTo>
                <a:cubicBezTo>
                  <a:pt x="90" y="43"/>
                  <a:pt x="90" y="43"/>
                  <a:pt x="90" y="43"/>
                </a:cubicBezTo>
                <a:cubicBezTo>
                  <a:pt x="92" y="48"/>
                  <a:pt x="90" y="56"/>
                  <a:pt x="85" y="59"/>
                </a:cubicBezTo>
                <a:close/>
                <a:moveTo>
                  <a:pt x="154" y="39"/>
                </a:moveTo>
                <a:cubicBezTo>
                  <a:pt x="110" y="11"/>
                  <a:pt x="110" y="11"/>
                  <a:pt x="110" y="11"/>
                </a:cubicBezTo>
                <a:cubicBezTo>
                  <a:pt x="108" y="13"/>
                  <a:pt x="105" y="16"/>
                  <a:pt x="105" y="19"/>
                </a:cubicBezTo>
                <a:cubicBezTo>
                  <a:pt x="105" y="22"/>
                  <a:pt x="107" y="26"/>
                  <a:pt x="109" y="29"/>
                </a:cubicBezTo>
                <a:cubicBezTo>
                  <a:pt x="139" y="47"/>
                  <a:pt x="139" y="47"/>
                  <a:pt x="139" y="47"/>
                </a:cubicBezTo>
                <a:cubicBezTo>
                  <a:pt x="145" y="50"/>
                  <a:pt x="147" y="57"/>
                  <a:pt x="144" y="63"/>
                </a:cubicBezTo>
                <a:cubicBezTo>
                  <a:pt x="136" y="79"/>
                  <a:pt x="136" y="79"/>
                  <a:pt x="136" y="79"/>
                </a:cubicBezTo>
                <a:cubicBezTo>
                  <a:pt x="132" y="85"/>
                  <a:pt x="125" y="87"/>
                  <a:pt x="120" y="84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03" y="76"/>
                  <a:pt x="102" y="77"/>
                  <a:pt x="100" y="79"/>
                </a:cubicBezTo>
                <a:cubicBezTo>
                  <a:pt x="98" y="81"/>
                  <a:pt x="97" y="85"/>
                  <a:pt x="97" y="88"/>
                </a:cubicBezTo>
                <a:cubicBezTo>
                  <a:pt x="120" y="101"/>
                  <a:pt x="120" y="101"/>
                  <a:pt x="120" y="101"/>
                </a:cubicBezTo>
                <a:cubicBezTo>
                  <a:pt x="128" y="106"/>
                  <a:pt x="138" y="103"/>
                  <a:pt x="143" y="95"/>
                </a:cubicBezTo>
                <a:cubicBezTo>
                  <a:pt x="160" y="63"/>
                  <a:pt x="160" y="63"/>
                  <a:pt x="160" y="63"/>
                </a:cubicBezTo>
                <a:cubicBezTo>
                  <a:pt x="165" y="54"/>
                  <a:pt x="162" y="44"/>
                  <a:pt x="154" y="39"/>
                </a:cubicBezTo>
                <a:close/>
                <a:moveTo>
                  <a:pt x="154" y="39"/>
                </a:moveTo>
                <a:cubicBezTo>
                  <a:pt x="154" y="39"/>
                  <a:pt x="154" y="39"/>
                  <a:pt x="154" y="3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2D92DAC5-2760-E54B-6201-A6C2EABB2B7A}"/>
              </a:ext>
            </a:extLst>
          </p:cNvPr>
          <p:cNvSpPr>
            <a:spLocks noEditPoints="1"/>
          </p:cNvSpPr>
          <p:nvPr/>
        </p:nvSpPr>
        <p:spPr bwMode="auto">
          <a:xfrm>
            <a:off x="3541713" y="1374776"/>
            <a:ext cx="152400" cy="254000"/>
          </a:xfrm>
          <a:custGeom>
            <a:avLst/>
            <a:gdLst>
              <a:gd name="T0" fmla="*/ 40 w 96"/>
              <a:gd name="T1" fmla="*/ 141 h 160"/>
              <a:gd name="T2" fmla="*/ 56 w 96"/>
              <a:gd name="T3" fmla="*/ 141 h 160"/>
              <a:gd name="T4" fmla="*/ 48 w 96"/>
              <a:gd name="T5" fmla="*/ 143 h 160"/>
              <a:gd name="T6" fmla="*/ 48 w 96"/>
              <a:gd name="T7" fmla="*/ 138 h 160"/>
              <a:gd name="T8" fmla="*/ 48 w 96"/>
              <a:gd name="T9" fmla="*/ 143 h 160"/>
              <a:gd name="T10" fmla="*/ 63 w 96"/>
              <a:gd name="T11" fmla="*/ 19 h 160"/>
              <a:gd name="T12" fmla="*/ 63 w 96"/>
              <a:gd name="T13" fmla="*/ 13 h 160"/>
              <a:gd name="T14" fmla="*/ 44 w 96"/>
              <a:gd name="T15" fmla="*/ 15 h 160"/>
              <a:gd name="T16" fmla="*/ 37 w 96"/>
              <a:gd name="T17" fmla="*/ 19 h 160"/>
              <a:gd name="T18" fmla="*/ 37 w 96"/>
              <a:gd name="T19" fmla="*/ 11 h 160"/>
              <a:gd name="T20" fmla="*/ 37 w 96"/>
              <a:gd name="T21" fmla="*/ 19 h 160"/>
              <a:gd name="T22" fmla="*/ 9 w 96"/>
              <a:gd name="T23" fmla="*/ 0 h 160"/>
              <a:gd name="T24" fmla="*/ 0 w 96"/>
              <a:gd name="T25" fmla="*/ 151 h 160"/>
              <a:gd name="T26" fmla="*/ 85 w 96"/>
              <a:gd name="T27" fmla="*/ 160 h 160"/>
              <a:gd name="T28" fmla="*/ 96 w 96"/>
              <a:gd name="T29" fmla="*/ 8 h 160"/>
              <a:gd name="T30" fmla="*/ 90 w 96"/>
              <a:gd name="T31" fmla="*/ 151 h 160"/>
              <a:gd name="T32" fmla="*/ 9 w 96"/>
              <a:gd name="T33" fmla="*/ 153 h 160"/>
              <a:gd name="T34" fmla="*/ 6 w 96"/>
              <a:gd name="T35" fmla="*/ 8 h 160"/>
              <a:gd name="T36" fmla="*/ 85 w 96"/>
              <a:gd name="T37" fmla="*/ 6 h 160"/>
              <a:gd name="T38" fmla="*/ 90 w 96"/>
              <a:gd name="T39" fmla="*/ 151 h 160"/>
              <a:gd name="T40" fmla="*/ 37 w 96"/>
              <a:gd name="T41" fmla="*/ 86 h 160"/>
              <a:gd name="T42" fmla="*/ 55 w 96"/>
              <a:gd name="T43" fmla="*/ 63 h 160"/>
              <a:gd name="T44" fmla="*/ 33 w 96"/>
              <a:gd name="T45" fmla="*/ 81 h 160"/>
              <a:gd name="T46" fmla="*/ 35 w 96"/>
              <a:gd name="T47" fmla="*/ 86 h 160"/>
              <a:gd name="T48" fmla="*/ 55 w 96"/>
              <a:gd name="T49" fmla="*/ 86 h 160"/>
              <a:gd name="T50" fmla="*/ 63 w 96"/>
              <a:gd name="T51" fmla="*/ 78 h 160"/>
              <a:gd name="T52" fmla="*/ 59 w 96"/>
              <a:gd name="T53" fmla="*/ 74 h 160"/>
              <a:gd name="T54" fmla="*/ 53 w 96"/>
              <a:gd name="T55" fmla="*/ 86 h 160"/>
              <a:gd name="T56" fmla="*/ 17 w 96"/>
              <a:gd name="T57" fmla="*/ 24 h 160"/>
              <a:gd name="T58" fmla="*/ 12 w 96"/>
              <a:gd name="T59" fmla="*/ 123 h 160"/>
              <a:gd name="T60" fmla="*/ 79 w 96"/>
              <a:gd name="T61" fmla="*/ 127 h 160"/>
              <a:gd name="T62" fmla="*/ 83 w 96"/>
              <a:gd name="T63" fmla="*/ 28 h 160"/>
              <a:gd name="T64" fmla="*/ 76 w 96"/>
              <a:gd name="T65" fmla="*/ 121 h 160"/>
              <a:gd name="T66" fmla="*/ 19 w 96"/>
              <a:gd name="T67" fmla="*/ 30 h 160"/>
              <a:gd name="T68" fmla="*/ 76 w 96"/>
              <a:gd name="T69" fmla="*/ 1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6" h="160">
                <a:moveTo>
                  <a:pt x="48" y="131"/>
                </a:moveTo>
                <a:cubicBezTo>
                  <a:pt x="44" y="131"/>
                  <a:pt x="40" y="136"/>
                  <a:pt x="40" y="141"/>
                </a:cubicBezTo>
                <a:cubicBezTo>
                  <a:pt x="40" y="145"/>
                  <a:pt x="44" y="150"/>
                  <a:pt x="48" y="150"/>
                </a:cubicBezTo>
                <a:cubicBezTo>
                  <a:pt x="52" y="150"/>
                  <a:pt x="56" y="145"/>
                  <a:pt x="56" y="141"/>
                </a:cubicBezTo>
                <a:cubicBezTo>
                  <a:pt x="56" y="136"/>
                  <a:pt x="52" y="131"/>
                  <a:pt x="48" y="131"/>
                </a:cubicBezTo>
                <a:close/>
                <a:moveTo>
                  <a:pt x="48" y="143"/>
                </a:moveTo>
                <a:cubicBezTo>
                  <a:pt x="46" y="143"/>
                  <a:pt x="46" y="143"/>
                  <a:pt x="46" y="141"/>
                </a:cubicBezTo>
                <a:cubicBezTo>
                  <a:pt x="46" y="138"/>
                  <a:pt x="46" y="138"/>
                  <a:pt x="48" y="138"/>
                </a:cubicBezTo>
                <a:cubicBezTo>
                  <a:pt x="50" y="138"/>
                  <a:pt x="50" y="138"/>
                  <a:pt x="50" y="141"/>
                </a:cubicBezTo>
                <a:cubicBezTo>
                  <a:pt x="50" y="143"/>
                  <a:pt x="50" y="143"/>
                  <a:pt x="48" y="143"/>
                </a:cubicBezTo>
                <a:close/>
                <a:moveTo>
                  <a:pt x="46" y="19"/>
                </a:moveTo>
                <a:cubicBezTo>
                  <a:pt x="63" y="19"/>
                  <a:pt x="63" y="19"/>
                  <a:pt x="63" y="19"/>
                </a:cubicBezTo>
                <a:cubicBezTo>
                  <a:pt x="63" y="19"/>
                  <a:pt x="66" y="17"/>
                  <a:pt x="66" y="15"/>
                </a:cubicBezTo>
                <a:cubicBezTo>
                  <a:pt x="66" y="13"/>
                  <a:pt x="63" y="13"/>
                  <a:pt x="63" y="13"/>
                </a:cubicBezTo>
                <a:cubicBezTo>
                  <a:pt x="46" y="13"/>
                  <a:pt x="46" y="13"/>
                  <a:pt x="46" y="13"/>
                </a:cubicBezTo>
                <a:cubicBezTo>
                  <a:pt x="46" y="13"/>
                  <a:pt x="44" y="13"/>
                  <a:pt x="44" y="15"/>
                </a:cubicBezTo>
                <a:cubicBezTo>
                  <a:pt x="44" y="17"/>
                  <a:pt x="46" y="19"/>
                  <a:pt x="46" y="19"/>
                </a:cubicBezTo>
                <a:close/>
                <a:moveTo>
                  <a:pt x="37" y="19"/>
                </a:moveTo>
                <a:cubicBezTo>
                  <a:pt x="40" y="19"/>
                  <a:pt x="40" y="17"/>
                  <a:pt x="40" y="15"/>
                </a:cubicBezTo>
                <a:cubicBezTo>
                  <a:pt x="40" y="13"/>
                  <a:pt x="40" y="11"/>
                  <a:pt x="37" y="11"/>
                </a:cubicBezTo>
                <a:cubicBezTo>
                  <a:pt x="35" y="11"/>
                  <a:pt x="32" y="13"/>
                  <a:pt x="32" y="15"/>
                </a:cubicBezTo>
                <a:cubicBezTo>
                  <a:pt x="32" y="17"/>
                  <a:pt x="35" y="19"/>
                  <a:pt x="37" y="19"/>
                </a:cubicBezTo>
                <a:close/>
                <a:moveTo>
                  <a:pt x="85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5"/>
                  <a:pt x="4" y="160"/>
                  <a:pt x="9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92" y="160"/>
                  <a:pt x="96" y="155"/>
                  <a:pt x="96" y="151"/>
                </a:cubicBez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2" y="0"/>
                  <a:pt x="85" y="0"/>
                </a:cubicBezTo>
                <a:close/>
                <a:moveTo>
                  <a:pt x="90" y="151"/>
                </a:moveTo>
                <a:cubicBezTo>
                  <a:pt x="90" y="153"/>
                  <a:pt x="88" y="153"/>
                  <a:pt x="85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9" y="153"/>
                  <a:pt x="6" y="153"/>
                  <a:pt x="6" y="151"/>
                </a:cubicBezTo>
                <a:cubicBezTo>
                  <a:pt x="6" y="8"/>
                  <a:pt x="6" y="8"/>
                  <a:pt x="6" y="8"/>
                </a:cubicBezTo>
                <a:cubicBezTo>
                  <a:pt x="9" y="6"/>
                  <a:pt x="9" y="6"/>
                  <a:pt x="9" y="6"/>
                </a:cubicBezTo>
                <a:cubicBezTo>
                  <a:pt x="85" y="6"/>
                  <a:pt x="85" y="6"/>
                  <a:pt x="85" y="6"/>
                </a:cubicBezTo>
                <a:cubicBezTo>
                  <a:pt x="88" y="6"/>
                  <a:pt x="90" y="8"/>
                  <a:pt x="90" y="8"/>
                </a:cubicBezTo>
                <a:cubicBezTo>
                  <a:pt x="90" y="151"/>
                  <a:pt x="90" y="151"/>
                  <a:pt x="90" y="151"/>
                </a:cubicBezTo>
                <a:close/>
                <a:moveTo>
                  <a:pt x="35" y="86"/>
                </a:moveTo>
                <a:cubicBezTo>
                  <a:pt x="37" y="86"/>
                  <a:pt x="37" y="86"/>
                  <a:pt x="37" y="86"/>
                </a:cubicBezTo>
                <a:cubicBezTo>
                  <a:pt x="55" y="68"/>
                  <a:pt x="55" y="68"/>
                  <a:pt x="55" y="68"/>
                </a:cubicBezTo>
                <a:cubicBezTo>
                  <a:pt x="55" y="68"/>
                  <a:pt x="55" y="65"/>
                  <a:pt x="55" y="63"/>
                </a:cubicBezTo>
                <a:cubicBezTo>
                  <a:pt x="53" y="63"/>
                  <a:pt x="50" y="63"/>
                  <a:pt x="48" y="63"/>
                </a:cubicBezTo>
                <a:cubicBezTo>
                  <a:pt x="33" y="81"/>
                  <a:pt x="33" y="81"/>
                  <a:pt x="33" y="81"/>
                </a:cubicBezTo>
                <a:cubicBezTo>
                  <a:pt x="31" y="81"/>
                  <a:pt x="31" y="83"/>
                  <a:pt x="33" y="86"/>
                </a:cubicBezTo>
                <a:cubicBezTo>
                  <a:pt x="33" y="86"/>
                  <a:pt x="33" y="86"/>
                  <a:pt x="35" y="86"/>
                </a:cubicBezTo>
                <a:close/>
                <a:moveTo>
                  <a:pt x="53" y="86"/>
                </a:moveTo>
                <a:cubicBezTo>
                  <a:pt x="53" y="86"/>
                  <a:pt x="53" y="86"/>
                  <a:pt x="55" y="86"/>
                </a:cubicBezTo>
                <a:cubicBezTo>
                  <a:pt x="57" y="86"/>
                  <a:pt x="57" y="86"/>
                  <a:pt x="57" y="86"/>
                </a:cubicBezTo>
                <a:cubicBezTo>
                  <a:pt x="63" y="78"/>
                  <a:pt x="63" y="78"/>
                  <a:pt x="63" y="78"/>
                </a:cubicBezTo>
                <a:cubicBezTo>
                  <a:pt x="66" y="76"/>
                  <a:pt x="66" y="74"/>
                  <a:pt x="63" y="74"/>
                </a:cubicBezTo>
                <a:cubicBezTo>
                  <a:pt x="61" y="71"/>
                  <a:pt x="59" y="71"/>
                  <a:pt x="59" y="74"/>
                </a:cubicBezTo>
                <a:cubicBezTo>
                  <a:pt x="53" y="81"/>
                  <a:pt x="53" y="81"/>
                  <a:pt x="53" y="81"/>
                </a:cubicBezTo>
                <a:cubicBezTo>
                  <a:pt x="51" y="81"/>
                  <a:pt x="51" y="83"/>
                  <a:pt x="53" y="86"/>
                </a:cubicBezTo>
                <a:close/>
                <a:moveTo>
                  <a:pt x="79" y="24"/>
                </a:moveTo>
                <a:cubicBezTo>
                  <a:pt x="17" y="24"/>
                  <a:pt x="17" y="24"/>
                  <a:pt x="17" y="24"/>
                </a:cubicBezTo>
                <a:cubicBezTo>
                  <a:pt x="14" y="24"/>
                  <a:pt x="12" y="26"/>
                  <a:pt x="12" y="28"/>
                </a:cubicBezTo>
                <a:cubicBezTo>
                  <a:pt x="12" y="123"/>
                  <a:pt x="12" y="123"/>
                  <a:pt x="12" y="123"/>
                </a:cubicBezTo>
                <a:cubicBezTo>
                  <a:pt x="12" y="125"/>
                  <a:pt x="14" y="127"/>
                  <a:pt x="17" y="127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81" y="127"/>
                  <a:pt x="83" y="125"/>
                  <a:pt x="83" y="123"/>
                </a:cubicBezTo>
                <a:cubicBezTo>
                  <a:pt x="83" y="28"/>
                  <a:pt x="83" y="28"/>
                  <a:pt x="83" y="28"/>
                </a:cubicBezTo>
                <a:cubicBezTo>
                  <a:pt x="83" y="26"/>
                  <a:pt x="81" y="24"/>
                  <a:pt x="79" y="24"/>
                </a:cubicBezTo>
                <a:close/>
                <a:moveTo>
                  <a:pt x="76" y="121"/>
                </a:moveTo>
                <a:cubicBezTo>
                  <a:pt x="19" y="121"/>
                  <a:pt x="19" y="121"/>
                  <a:pt x="19" y="121"/>
                </a:cubicBezTo>
                <a:cubicBezTo>
                  <a:pt x="19" y="30"/>
                  <a:pt x="19" y="30"/>
                  <a:pt x="19" y="30"/>
                </a:cubicBezTo>
                <a:cubicBezTo>
                  <a:pt x="76" y="30"/>
                  <a:pt x="76" y="30"/>
                  <a:pt x="76" y="30"/>
                </a:cubicBezTo>
                <a:lnTo>
                  <a:pt x="76" y="1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01854894-B92B-DA39-A5C1-188182E2CC7E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2478088"/>
            <a:ext cx="254000" cy="249238"/>
          </a:xfrm>
          <a:custGeom>
            <a:avLst/>
            <a:gdLst>
              <a:gd name="T0" fmla="*/ 56 w 160"/>
              <a:gd name="T1" fmla="*/ 76 h 157"/>
              <a:gd name="T2" fmla="*/ 50 w 160"/>
              <a:gd name="T3" fmla="*/ 115 h 157"/>
              <a:gd name="T4" fmla="*/ 22 w 160"/>
              <a:gd name="T5" fmla="*/ 95 h 157"/>
              <a:gd name="T6" fmla="*/ 24 w 160"/>
              <a:gd name="T7" fmla="*/ 50 h 157"/>
              <a:gd name="T8" fmla="*/ 84 w 160"/>
              <a:gd name="T9" fmla="*/ 22 h 157"/>
              <a:gd name="T10" fmla="*/ 91 w 160"/>
              <a:gd name="T11" fmla="*/ 22 h 157"/>
              <a:gd name="T12" fmla="*/ 17 w 160"/>
              <a:gd name="T13" fmla="*/ 50 h 157"/>
              <a:gd name="T14" fmla="*/ 11 w 160"/>
              <a:gd name="T15" fmla="*/ 95 h 157"/>
              <a:gd name="T16" fmla="*/ 30 w 160"/>
              <a:gd name="T17" fmla="*/ 124 h 157"/>
              <a:gd name="T18" fmla="*/ 87 w 160"/>
              <a:gd name="T19" fmla="*/ 30 h 157"/>
              <a:gd name="T20" fmla="*/ 87 w 160"/>
              <a:gd name="T21" fmla="*/ 30 h 157"/>
              <a:gd name="T22" fmla="*/ 56 w 160"/>
              <a:gd name="T23" fmla="*/ 88 h 157"/>
              <a:gd name="T24" fmla="*/ 93 w 160"/>
              <a:gd name="T25" fmla="*/ 92 h 157"/>
              <a:gd name="T26" fmla="*/ 137 w 160"/>
              <a:gd name="T27" fmla="*/ 106 h 157"/>
              <a:gd name="T28" fmla="*/ 124 w 160"/>
              <a:gd name="T29" fmla="*/ 132 h 157"/>
              <a:gd name="T30" fmla="*/ 55 w 160"/>
              <a:gd name="T31" fmla="*/ 142 h 157"/>
              <a:gd name="T32" fmla="*/ 130 w 160"/>
              <a:gd name="T33" fmla="*/ 155 h 157"/>
              <a:gd name="T34" fmla="*/ 148 w 160"/>
              <a:gd name="T35" fmla="*/ 108 h 157"/>
              <a:gd name="T36" fmla="*/ 93 w 160"/>
              <a:gd name="T37" fmla="*/ 99 h 157"/>
              <a:gd name="T38" fmla="*/ 149 w 160"/>
              <a:gd name="T39" fmla="*/ 39 h 157"/>
              <a:gd name="T40" fmla="*/ 143 w 160"/>
              <a:gd name="T41" fmla="*/ 17 h 157"/>
              <a:gd name="T42" fmla="*/ 130 w 160"/>
              <a:gd name="T43" fmla="*/ 13 h 157"/>
              <a:gd name="T44" fmla="*/ 110 w 160"/>
              <a:gd name="T45" fmla="*/ 22 h 157"/>
              <a:gd name="T46" fmla="*/ 117 w 160"/>
              <a:gd name="T47" fmla="*/ 24 h 157"/>
              <a:gd name="T48" fmla="*/ 125 w 160"/>
              <a:gd name="T49" fmla="*/ 26 h 157"/>
              <a:gd name="T50" fmla="*/ 145 w 160"/>
              <a:gd name="T51" fmla="*/ 28 h 157"/>
              <a:gd name="T52" fmla="*/ 145 w 160"/>
              <a:gd name="T53" fmla="*/ 45 h 157"/>
              <a:gd name="T54" fmla="*/ 143 w 160"/>
              <a:gd name="T55" fmla="*/ 54 h 157"/>
              <a:gd name="T56" fmla="*/ 141 w 160"/>
              <a:gd name="T57" fmla="*/ 75 h 157"/>
              <a:gd name="T58" fmla="*/ 123 w 160"/>
              <a:gd name="T59" fmla="*/ 75 h 157"/>
              <a:gd name="T60" fmla="*/ 115 w 160"/>
              <a:gd name="T61" fmla="*/ 71 h 157"/>
              <a:gd name="T62" fmla="*/ 95 w 160"/>
              <a:gd name="T63" fmla="*/ 71 h 157"/>
              <a:gd name="T64" fmla="*/ 95 w 160"/>
              <a:gd name="T65" fmla="*/ 52 h 157"/>
              <a:gd name="T66" fmla="*/ 93 w 160"/>
              <a:gd name="T67" fmla="*/ 62 h 157"/>
              <a:gd name="T68" fmla="*/ 102 w 160"/>
              <a:gd name="T69" fmla="*/ 82 h 157"/>
              <a:gd name="T70" fmla="*/ 112 w 160"/>
              <a:gd name="T71" fmla="*/ 88 h 157"/>
              <a:gd name="T72" fmla="*/ 132 w 160"/>
              <a:gd name="T73" fmla="*/ 75 h 157"/>
              <a:gd name="T74" fmla="*/ 153 w 160"/>
              <a:gd name="T75" fmla="*/ 67 h 157"/>
              <a:gd name="T76" fmla="*/ 160 w 160"/>
              <a:gd name="T77" fmla="*/ 56 h 157"/>
              <a:gd name="T78" fmla="*/ 134 w 160"/>
              <a:gd name="T79" fmla="*/ 49 h 157"/>
              <a:gd name="T80" fmla="*/ 122 w 160"/>
              <a:gd name="T81" fmla="*/ 43 h 157"/>
              <a:gd name="T82" fmla="*/ 122 w 160"/>
              <a:gd name="T83" fmla="*/ 43 h 157"/>
              <a:gd name="T84" fmla="*/ 50 w 160"/>
              <a:gd name="T85" fmla="*/ 62 h 157"/>
              <a:gd name="T86" fmla="*/ 50 w 160"/>
              <a:gd name="T87" fmla="*/ 56 h 157"/>
              <a:gd name="T88" fmla="*/ 78 w 160"/>
              <a:gd name="T89" fmla="*/ 52 h 157"/>
              <a:gd name="T90" fmla="*/ 78 w 160"/>
              <a:gd name="T91" fmla="*/ 52 h 157"/>
              <a:gd name="T92" fmla="*/ 69 w 160"/>
              <a:gd name="T93" fmla="*/ 65 h 157"/>
              <a:gd name="T94" fmla="*/ 61 w 160"/>
              <a:gd name="T95" fmla="*/ 129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57">
                <a:moveTo>
                  <a:pt x="61" y="113"/>
                </a:moveTo>
                <a:cubicBezTo>
                  <a:pt x="61" y="93"/>
                  <a:pt x="61" y="93"/>
                  <a:pt x="61" y="93"/>
                </a:cubicBezTo>
                <a:cubicBezTo>
                  <a:pt x="65" y="92"/>
                  <a:pt x="67" y="89"/>
                  <a:pt x="67" y="86"/>
                </a:cubicBezTo>
                <a:cubicBezTo>
                  <a:pt x="67" y="80"/>
                  <a:pt x="63" y="76"/>
                  <a:pt x="56" y="76"/>
                </a:cubicBezTo>
                <a:cubicBezTo>
                  <a:pt x="52" y="76"/>
                  <a:pt x="48" y="80"/>
                  <a:pt x="48" y="86"/>
                </a:cubicBezTo>
                <a:cubicBezTo>
                  <a:pt x="48" y="89"/>
                  <a:pt x="51" y="93"/>
                  <a:pt x="54" y="94"/>
                </a:cubicBezTo>
                <a:cubicBezTo>
                  <a:pt x="54" y="113"/>
                  <a:pt x="54" y="113"/>
                  <a:pt x="54" y="113"/>
                </a:cubicBezTo>
                <a:cubicBezTo>
                  <a:pt x="54" y="115"/>
                  <a:pt x="52" y="117"/>
                  <a:pt x="50" y="115"/>
                </a:cubicBezTo>
                <a:cubicBezTo>
                  <a:pt x="30" y="115"/>
                  <a:pt x="30" y="115"/>
                  <a:pt x="30" y="115"/>
                </a:cubicBezTo>
                <a:cubicBezTo>
                  <a:pt x="26" y="115"/>
                  <a:pt x="24" y="113"/>
                  <a:pt x="24" y="108"/>
                </a:cubicBezTo>
                <a:cubicBezTo>
                  <a:pt x="24" y="98"/>
                  <a:pt x="24" y="98"/>
                  <a:pt x="24" y="98"/>
                </a:cubicBezTo>
                <a:cubicBezTo>
                  <a:pt x="24" y="95"/>
                  <a:pt x="24" y="95"/>
                  <a:pt x="22" y="95"/>
                </a:cubicBezTo>
                <a:cubicBezTo>
                  <a:pt x="19" y="91"/>
                  <a:pt x="15" y="89"/>
                  <a:pt x="11" y="89"/>
                </a:cubicBezTo>
                <a:cubicBezTo>
                  <a:pt x="9" y="89"/>
                  <a:pt x="6" y="89"/>
                  <a:pt x="6" y="87"/>
                </a:cubicBezTo>
                <a:cubicBezTo>
                  <a:pt x="24" y="56"/>
                  <a:pt x="24" y="56"/>
                  <a:pt x="24" y="56"/>
                </a:cubicBezTo>
                <a:cubicBezTo>
                  <a:pt x="24" y="50"/>
                  <a:pt x="24" y="50"/>
                  <a:pt x="24" y="50"/>
                </a:cubicBezTo>
                <a:cubicBezTo>
                  <a:pt x="24" y="26"/>
                  <a:pt x="43" y="6"/>
                  <a:pt x="67" y="6"/>
                </a:cubicBezTo>
                <a:cubicBezTo>
                  <a:pt x="80" y="6"/>
                  <a:pt x="80" y="6"/>
                  <a:pt x="80" y="6"/>
                </a:cubicBezTo>
                <a:cubicBezTo>
                  <a:pt x="82" y="6"/>
                  <a:pt x="84" y="8"/>
                  <a:pt x="84" y="8"/>
                </a:cubicBezTo>
                <a:cubicBezTo>
                  <a:pt x="84" y="22"/>
                  <a:pt x="84" y="22"/>
                  <a:pt x="84" y="22"/>
                </a:cubicBezTo>
                <a:cubicBezTo>
                  <a:pt x="81" y="23"/>
                  <a:pt x="78" y="28"/>
                  <a:pt x="78" y="32"/>
                </a:cubicBezTo>
                <a:cubicBezTo>
                  <a:pt x="78" y="38"/>
                  <a:pt x="82" y="42"/>
                  <a:pt x="87" y="42"/>
                </a:cubicBezTo>
                <a:cubicBezTo>
                  <a:pt x="93" y="42"/>
                  <a:pt x="98" y="38"/>
                  <a:pt x="98" y="32"/>
                </a:cubicBezTo>
                <a:cubicBezTo>
                  <a:pt x="98" y="28"/>
                  <a:pt x="95" y="24"/>
                  <a:pt x="91" y="22"/>
                </a:cubicBezTo>
                <a:cubicBezTo>
                  <a:pt x="91" y="8"/>
                  <a:pt x="91" y="8"/>
                  <a:pt x="91" y="8"/>
                </a:cubicBezTo>
                <a:cubicBezTo>
                  <a:pt x="91" y="4"/>
                  <a:pt x="87" y="0"/>
                  <a:pt x="80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39" y="0"/>
                  <a:pt x="17" y="21"/>
                  <a:pt x="17" y="50"/>
                </a:cubicBezTo>
                <a:cubicBezTo>
                  <a:pt x="17" y="54"/>
                  <a:pt x="17" y="54"/>
                  <a:pt x="17" y="5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4"/>
                  <a:pt x="0" y="84"/>
                  <a:pt x="0" y="87"/>
                </a:cubicBezTo>
                <a:cubicBezTo>
                  <a:pt x="0" y="91"/>
                  <a:pt x="4" y="95"/>
                  <a:pt x="11" y="95"/>
                </a:cubicBezTo>
                <a:cubicBezTo>
                  <a:pt x="13" y="95"/>
                  <a:pt x="15" y="98"/>
                  <a:pt x="17" y="98"/>
                </a:cubicBezTo>
                <a:cubicBezTo>
                  <a:pt x="17" y="108"/>
                  <a:pt x="17" y="108"/>
                  <a:pt x="17" y="108"/>
                </a:cubicBezTo>
                <a:cubicBezTo>
                  <a:pt x="17" y="111"/>
                  <a:pt x="17" y="111"/>
                  <a:pt x="17" y="111"/>
                </a:cubicBezTo>
                <a:cubicBezTo>
                  <a:pt x="17" y="117"/>
                  <a:pt x="24" y="124"/>
                  <a:pt x="30" y="124"/>
                </a:cubicBezTo>
                <a:cubicBezTo>
                  <a:pt x="50" y="124"/>
                  <a:pt x="50" y="124"/>
                  <a:pt x="50" y="124"/>
                </a:cubicBezTo>
                <a:cubicBezTo>
                  <a:pt x="50" y="124"/>
                  <a:pt x="50" y="124"/>
                  <a:pt x="52" y="124"/>
                </a:cubicBezTo>
                <a:cubicBezTo>
                  <a:pt x="56" y="121"/>
                  <a:pt x="61" y="117"/>
                  <a:pt x="61" y="113"/>
                </a:cubicBezTo>
                <a:close/>
                <a:moveTo>
                  <a:pt x="87" y="30"/>
                </a:moveTo>
                <a:cubicBezTo>
                  <a:pt x="89" y="30"/>
                  <a:pt x="91" y="30"/>
                  <a:pt x="91" y="32"/>
                </a:cubicBezTo>
                <a:cubicBezTo>
                  <a:pt x="91" y="34"/>
                  <a:pt x="89" y="36"/>
                  <a:pt x="87" y="36"/>
                </a:cubicBezTo>
                <a:cubicBezTo>
                  <a:pt x="84" y="36"/>
                  <a:pt x="84" y="34"/>
                  <a:pt x="84" y="32"/>
                </a:cubicBezTo>
                <a:cubicBezTo>
                  <a:pt x="84" y="30"/>
                  <a:pt x="84" y="30"/>
                  <a:pt x="87" y="30"/>
                </a:cubicBezTo>
                <a:close/>
                <a:moveTo>
                  <a:pt x="54" y="86"/>
                </a:moveTo>
                <a:cubicBezTo>
                  <a:pt x="54" y="84"/>
                  <a:pt x="54" y="82"/>
                  <a:pt x="56" y="82"/>
                </a:cubicBezTo>
                <a:cubicBezTo>
                  <a:pt x="58" y="82"/>
                  <a:pt x="61" y="84"/>
                  <a:pt x="61" y="86"/>
                </a:cubicBezTo>
                <a:cubicBezTo>
                  <a:pt x="61" y="86"/>
                  <a:pt x="58" y="88"/>
                  <a:pt x="56" y="88"/>
                </a:cubicBezTo>
                <a:cubicBezTo>
                  <a:pt x="54" y="88"/>
                  <a:pt x="54" y="86"/>
                  <a:pt x="54" y="86"/>
                </a:cubicBezTo>
                <a:close/>
                <a:moveTo>
                  <a:pt x="137" y="100"/>
                </a:moveTo>
                <a:cubicBezTo>
                  <a:pt x="104" y="100"/>
                  <a:pt x="104" y="100"/>
                  <a:pt x="104" y="100"/>
                </a:cubicBezTo>
                <a:cubicBezTo>
                  <a:pt x="103" y="96"/>
                  <a:pt x="99" y="92"/>
                  <a:pt x="93" y="92"/>
                </a:cubicBezTo>
                <a:cubicBezTo>
                  <a:pt x="89" y="92"/>
                  <a:pt x="84" y="97"/>
                  <a:pt x="84" y="101"/>
                </a:cubicBezTo>
                <a:cubicBezTo>
                  <a:pt x="84" y="108"/>
                  <a:pt x="89" y="112"/>
                  <a:pt x="93" y="112"/>
                </a:cubicBezTo>
                <a:cubicBezTo>
                  <a:pt x="98" y="112"/>
                  <a:pt x="101" y="110"/>
                  <a:pt x="103" y="106"/>
                </a:cubicBezTo>
                <a:cubicBezTo>
                  <a:pt x="137" y="106"/>
                  <a:pt x="137" y="106"/>
                  <a:pt x="137" y="106"/>
                </a:cubicBezTo>
                <a:cubicBezTo>
                  <a:pt x="139" y="106"/>
                  <a:pt x="141" y="108"/>
                  <a:pt x="141" y="108"/>
                </a:cubicBezTo>
                <a:cubicBezTo>
                  <a:pt x="141" y="115"/>
                  <a:pt x="141" y="115"/>
                  <a:pt x="141" y="115"/>
                </a:cubicBezTo>
                <a:cubicBezTo>
                  <a:pt x="141" y="117"/>
                  <a:pt x="137" y="130"/>
                  <a:pt x="128" y="130"/>
                </a:cubicBezTo>
                <a:cubicBezTo>
                  <a:pt x="126" y="130"/>
                  <a:pt x="124" y="130"/>
                  <a:pt x="124" y="132"/>
                </a:cubicBezTo>
                <a:cubicBezTo>
                  <a:pt x="124" y="151"/>
                  <a:pt x="124" y="151"/>
                  <a:pt x="124" y="151"/>
                </a:cubicBezTo>
                <a:cubicBezTo>
                  <a:pt x="61" y="151"/>
                  <a:pt x="61" y="151"/>
                  <a:pt x="61" y="151"/>
                </a:cubicBezTo>
                <a:cubicBezTo>
                  <a:pt x="61" y="142"/>
                  <a:pt x="61" y="142"/>
                  <a:pt x="61" y="142"/>
                </a:cubicBezTo>
                <a:cubicBezTo>
                  <a:pt x="55" y="142"/>
                  <a:pt x="55" y="142"/>
                  <a:pt x="55" y="142"/>
                </a:cubicBezTo>
                <a:cubicBezTo>
                  <a:pt x="55" y="155"/>
                  <a:pt x="55" y="155"/>
                  <a:pt x="55" y="155"/>
                </a:cubicBezTo>
                <a:cubicBezTo>
                  <a:pt x="55" y="157"/>
                  <a:pt x="55" y="157"/>
                  <a:pt x="57" y="157"/>
                </a:cubicBezTo>
                <a:cubicBezTo>
                  <a:pt x="128" y="157"/>
                  <a:pt x="128" y="157"/>
                  <a:pt x="128" y="157"/>
                </a:cubicBezTo>
                <a:cubicBezTo>
                  <a:pt x="128" y="157"/>
                  <a:pt x="130" y="157"/>
                  <a:pt x="130" y="155"/>
                </a:cubicBezTo>
                <a:cubicBezTo>
                  <a:pt x="130" y="136"/>
                  <a:pt x="130" y="136"/>
                  <a:pt x="130" y="136"/>
                </a:cubicBezTo>
                <a:cubicBezTo>
                  <a:pt x="141" y="134"/>
                  <a:pt x="145" y="123"/>
                  <a:pt x="148" y="117"/>
                </a:cubicBezTo>
                <a:cubicBezTo>
                  <a:pt x="148" y="117"/>
                  <a:pt x="148" y="117"/>
                  <a:pt x="148" y="115"/>
                </a:cubicBezTo>
                <a:cubicBezTo>
                  <a:pt x="148" y="108"/>
                  <a:pt x="148" y="108"/>
                  <a:pt x="148" y="108"/>
                </a:cubicBezTo>
                <a:cubicBezTo>
                  <a:pt x="148" y="104"/>
                  <a:pt x="143" y="100"/>
                  <a:pt x="137" y="100"/>
                </a:cubicBezTo>
                <a:close/>
                <a:moveTo>
                  <a:pt x="93" y="106"/>
                </a:moveTo>
                <a:cubicBezTo>
                  <a:pt x="91" y="106"/>
                  <a:pt x="91" y="103"/>
                  <a:pt x="91" y="101"/>
                </a:cubicBezTo>
                <a:cubicBezTo>
                  <a:pt x="91" y="99"/>
                  <a:pt x="91" y="99"/>
                  <a:pt x="93" y="99"/>
                </a:cubicBezTo>
                <a:cubicBezTo>
                  <a:pt x="95" y="99"/>
                  <a:pt x="98" y="99"/>
                  <a:pt x="98" y="101"/>
                </a:cubicBezTo>
                <a:cubicBezTo>
                  <a:pt x="98" y="103"/>
                  <a:pt x="95" y="106"/>
                  <a:pt x="93" y="106"/>
                </a:cubicBezTo>
                <a:close/>
                <a:moveTo>
                  <a:pt x="156" y="39"/>
                </a:moveTo>
                <a:cubicBezTo>
                  <a:pt x="149" y="39"/>
                  <a:pt x="149" y="39"/>
                  <a:pt x="149" y="39"/>
                </a:cubicBezTo>
                <a:cubicBezTo>
                  <a:pt x="147" y="39"/>
                  <a:pt x="147" y="37"/>
                  <a:pt x="147" y="37"/>
                </a:cubicBezTo>
                <a:cubicBezTo>
                  <a:pt x="153" y="30"/>
                  <a:pt x="153" y="30"/>
                  <a:pt x="153" y="30"/>
                </a:cubicBezTo>
                <a:cubicBezTo>
                  <a:pt x="153" y="28"/>
                  <a:pt x="153" y="26"/>
                  <a:pt x="153" y="26"/>
                </a:cubicBezTo>
                <a:cubicBezTo>
                  <a:pt x="143" y="17"/>
                  <a:pt x="143" y="17"/>
                  <a:pt x="143" y="17"/>
                </a:cubicBezTo>
                <a:cubicBezTo>
                  <a:pt x="143" y="15"/>
                  <a:pt x="141" y="15"/>
                  <a:pt x="138" y="17"/>
                </a:cubicBezTo>
                <a:cubicBezTo>
                  <a:pt x="132" y="22"/>
                  <a:pt x="132" y="22"/>
                  <a:pt x="132" y="22"/>
                </a:cubicBezTo>
                <a:cubicBezTo>
                  <a:pt x="132" y="22"/>
                  <a:pt x="132" y="22"/>
                  <a:pt x="130" y="22"/>
                </a:cubicBezTo>
                <a:cubicBezTo>
                  <a:pt x="130" y="13"/>
                  <a:pt x="130" y="13"/>
                  <a:pt x="130" y="13"/>
                </a:cubicBezTo>
                <a:cubicBezTo>
                  <a:pt x="130" y="11"/>
                  <a:pt x="128" y="9"/>
                  <a:pt x="128" y="9"/>
                </a:cubicBezTo>
                <a:cubicBezTo>
                  <a:pt x="112" y="9"/>
                  <a:pt x="112" y="9"/>
                  <a:pt x="112" y="9"/>
                </a:cubicBezTo>
                <a:cubicBezTo>
                  <a:pt x="112" y="9"/>
                  <a:pt x="110" y="11"/>
                  <a:pt x="110" y="13"/>
                </a:cubicBezTo>
                <a:cubicBezTo>
                  <a:pt x="110" y="22"/>
                  <a:pt x="110" y="22"/>
                  <a:pt x="110" y="22"/>
                </a:cubicBezTo>
                <a:cubicBezTo>
                  <a:pt x="108" y="22"/>
                  <a:pt x="106" y="22"/>
                  <a:pt x="104" y="24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10" y="28"/>
                  <a:pt x="112" y="28"/>
                  <a:pt x="115" y="26"/>
                </a:cubicBezTo>
                <a:cubicBezTo>
                  <a:pt x="115" y="26"/>
                  <a:pt x="117" y="26"/>
                  <a:pt x="117" y="24"/>
                </a:cubicBezTo>
                <a:cubicBezTo>
                  <a:pt x="117" y="15"/>
                  <a:pt x="117" y="15"/>
                  <a:pt x="117" y="15"/>
                </a:cubicBezTo>
                <a:cubicBezTo>
                  <a:pt x="123" y="15"/>
                  <a:pt x="123" y="15"/>
                  <a:pt x="123" y="15"/>
                </a:cubicBezTo>
                <a:cubicBezTo>
                  <a:pt x="123" y="24"/>
                  <a:pt x="123" y="24"/>
                  <a:pt x="123" y="24"/>
                </a:cubicBezTo>
                <a:cubicBezTo>
                  <a:pt x="123" y="26"/>
                  <a:pt x="125" y="26"/>
                  <a:pt x="125" y="26"/>
                </a:cubicBezTo>
                <a:cubicBezTo>
                  <a:pt x="128" y="28"/>
                  <a:pt x="130" y="28"/>
                  <a:pt x="132" y="28"/>
                </a:cubicBezTo>
                <a:cubicBezTo>
                  <a:pt x="134" y="30"/>
                  <a:pt x="134" y="30"/>
                  <a:pt x="136" y="28"/>
                </a:cubicBezTo>
                <a:cubicBezTo>
                  <a:pt x="141" y="24"/>
                  <a:pt x="141" y="24"/>
                  <a:pt x="141" y="24"/>
                </a:cubicBezTo>
                <a:cubicBezTo>
                  <a:pt x="145" y="28"/>
                  <a:pt x="145" y="28"/>
                  <a:pt x="145" y="28"/>
                </a:cubicBezTo>
                <a:cubicBezTo>
                  <a:pt x="141" y="32"/>
                  <a:pt x="141" y="32"/>
                  <a:pt x="141" y="32"/>
                </a:cubicBezTo>
                <a:cubicBezTo>
                  <a:pt x="141" y="35"/>
                  <a:pt x="138" y="37"/>
                  <a:pt x="141" y="37"/>
                </a:cubicBezTo>
                <a:cubicBezTo>
                  <a:pt x="141" y="39"/>
                  <a:pt x="143" y="41"/>
                  <a:pt x="143" y="43"/>
                </a:cubicBezTo>
                <a:cubicBezTo>
                  <a:pt x="143" y="45"/>
                  <a:pt x="145" y="45"/>
                  <a:pt x="145" y="45"/>
                </a:cubicBezTo>
                <a:cubicBezTo>
                  <a:pt x="153" y="45"/>
                  <a:pt x="153" y="45"/>
                  <a:pt x="153" y="45"/>
                </a:cubicBezTo>
                <a:cubicBezTo>
                  <a:pt x="153" y="52"/>
                  <a:pt x="153" y="52"/>
                  <a:pt x="153" y="52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3" y="54"/>
                  <a:pt x="143" y="54"/>
                  <a:pt x="143" y="54"/>
                </a:cubicBezTo>
                <a:cubicBezTo>
                  <a:pt x="143" y="56"/>
                  <a:pt x="141" y="58"/>
                  <a:pt x="141" y="60"/>
                </a:cubicBezTo>
                <a:cubicBezTo>
                  <a:pt x="138" y="62"/>
                  <a:pt x="141" y="65"/>
                  <a:pt x="141" y="65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1" y="75"/>
                  <a:pt x="141" y="75"/>
                  <a:pt x="141" y="75"/>
                </a:cubicBezTo>
                <a:cubicBezTo>
                  <a:pt x="136" y="69"/>
                  <a:pt x="136" y="69"/>
                  <a:pt x="136" y="69"/>
                </a:cubicBezTo>
                <a:cubicBezTo>
                  <a:pt x="134" y="69"/>
                  <a:pt x="134" y="69"/>
                  <a:pt x="132" y="69"/>
                </a:cubicBezTo>
                <a:cubicBezTo>
                  <a:pt x="130" y="69"/>
                  <a:pt x="128" y="71"/>
                  <a:pt x="125" y="71"/>
                </a:cubicBezTo>
                <a:cubicBezTo>
                  <a:pt x="125" y="71"/>
                  <a:pt x="123" y="73"/>
                  <a:pt x="123" y="75"/>
                </a:cubicBezTo>
                <a:cubicBezTo>
                  <a:pt x="123" y="82"/>
                  <a:pt x="123" y="82"/>
                  <a:pt x="123" y="82"/>
                </a:cubicBezTo>
                <a:cubicBezTo>
                  <a:pt x="117" y="82"/>
                  <a:pt x="117" y="82"/>
                  <a:pt x="117" y="82"/>
                </a:cubicBezTo>
                <a:cubicBezTo>
                  <a:pt x="117" y="75"/>
                  <a:pt x="117" y="75"/>
                  <a:pt x="117" y="75"/>
                </a:cubicBezTo>
                <a:cubicBezTo>
                  <a:pt x="117" y="73"/>
                  <a:pt x="115" y="71"/>
                  <a:pt x="115" y="71"/>
                </a:cubicBezTo>
                <a:cubicBezTo>
                  <a:pt x="112" y="71"/>
                  <a:pt x="110" y="71"/>
                  <a:pt x="108" y="69"/>
                </a:cubicBezTo>
                <a:cubicBezTo>
                  <a:pt x="106" y="69"/>
                  <a:pt x="106" y="69"/>
                  <a:pt x="104" y="69"/>
                </a:cubicBezTo>
                <a:cubicBezTo>
                  <a:pt x="100" y="75"/>
                  <a:pt x="100" y="75"/>
                  <a:pt x="100" y="75"/>
                </a:cubicBezTo>
                <a:cubicBezTo>
                  <a:pt x="95" y="71"/>
                  <a:pt x="95" y="71"/>
                  <a:pt x="95" y="71"/>
                </a:cubicBezTo>
                <a:cubicBezTo>
                  <a:pt x="100" y="65"/>
                  <a:pt x="100" y="65"/>
                  <a:pt x="100" y="65"/>
                </a:cubicBezTo>
                <a:cubicBezTo>
                  <a:pt x="102" y="65"/>
                  <a:pt x="102" y="62"/>
                  <a:pt x="100" y="60"/>
                </a:cubicBezTo>
                <a:cubicBezTo>
                  <a:pt x="100" y="58"/>
                  <a:pt x="97" y="56"/>
                  <a:pt x="97" y="54"/>
                </a:cubicBezTo>
                <a:cubicBezTo>
                  <a:pt x="95" y="52"/>
                  <a:pt x="95" y="52"/>
                  <a:pt x="95" y="52"/>
                </a:cubicBezTo>
                <a:cubicBezTo>
                  <a:pt x="84" y="52"/>
                  <a:pt x="84" y="52"/>
                  <a:pt x="84" y="52"/>
                </a:cubicBezTo>
                <a:cubicBezTo>
                  <a:pt x="84" y="58"/>
                  <a:pt x="84" y="58"/>
                  <a:pt x="84" y="58"/>
                </a:cubicBezTo>
                <a:cubicBezTo>
                  <a:pt x="91" y="58"/>
                  <a:pt x="91" y="58"/>
                  <a:pt x="91" y="58"/>
                </a:cubicBezTo>
                <a:cubicBezTo>
                  <a:pt x="93" y="60"/>
                  <a:pt x="93" y="60"/>
                  <a:pt x="93" y="62"/>
                </a:cubicBezTo>
                <a:cubicBezTo>
                  <a:pt x="87" y="67"/>
                  <a:pt x="87" y="67"/>
                  <a:pt x="87" y="67"/>
                </a:cubicBezTo>
                <a:cubicBezTo>
                  <a:pt x="87" y="73"/>
                  <a:pt x="87" y="73"/>
                  <a:pt x="87" y="73"/>
                </a:cubicBezTo>
                <a:cubicBezTo>
                  <a:pt x="97" y="82"/>
                  <a:pt x="97" y="82"/>
                  <a:pt x="97" y="82"/>
                </a:cubicBezTo>
                <a:cubicBezTo>
                  <a:pt x="97" y="84"/>
                  <a:pt x="100" y="84"/>
                  <a:pt x="102" y="82"/>
                </a:cubicBezTo>
                <a:cubicBezTo>
                  <a:pt x="108" y="75"/>
                  <a:pt x="108" y="75"/>
                  <a:pt x="108" y="75"/>
                </a:cubicBezTo>
                <a:cubicBezTo>
                  <a:pt x="108" y="75"/>
                  <a:pt x="108" y="78"/>
                  <a:pt x="110" y="78"/>
                </a:cubicBezTo>
                <a:cubicBezTo>
                  <a:pt x="110" y="86"/>
                  <a:pt x="110" y="86"/>
                  <a:pt x="110" y="8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130" y="86"/>
                  <a:pt x="130" y="86"/>
                  <a:pt x="130" y="86"/>
                </a:cubicBezTo>
                <a:cubicBezTo>
                  <a:pt x="130" y="78"/>
                  <a:pt x="130" y="78"/>
                  <a:pt x="130" y="78"/>
                </a:cubicBezTo>
                <a:cubicBezTo>
                  <a:pt x="132" y="78"/>
                  <a:pt x="132" y="75"/>
                  <a:pt x="132" y="75"/>
                </a:cubicBezTo>
                <a:cubicBezTo>
                  <a:pt x="138" y="82"/>
                  <a:pt x="138" y="82"/>
                  <a:pt x="138" y="82"/>
                </a:cubicBezTo>
                <a:cubicBezTo>
                  <a:pt x="141" y="84"/>
                  <a:pt x="143" y="84"/>
                  <a:pt x="143" y="82"/>
                </a:cubicBezTo>
                <a:cubicBezTo>
                  <a:pt x="153" y="73"/>
                  <a:pt x="153" y="73"/>
                  <a:pt x="153" y="73"/>
                </a:cubicBezTo>
                <a:cubicBezTo>
                  <a:pt x="153" y="67"/>
                  <a:pt x="153" y="67"/>
                  <a:pt x="153" y="67"/>
                </a:cubicBezTo>
                <a:cubicBezTo>
                  <a:pt x="147" y="62"/>
                  <a:pt x="147" y="62"/>
                  <a:pt x="147" y="62"/>
                </a:cubicBezTo>
                <a:cubicBezTo>
                  <a:pt x="147" y="60"/>
                  <a:pt x="147" y="60"/>
                  <a:pt x="149" y="58"/>
                </a:cubicBezTo>
                <a:cubicBezTo>
                  <a:pt x="156" y="58"/>
                  <a:pt x="156" y="58"/>
                  <a:pt x="156" y="58"/>
                </a:cubicBezTo>
                <a:cubicBezTo>
                  <a:pt x="158" y="58"/>
                  <a:pt x="160" y="58"/>
                  <a:pt x="160" y="56"/>
                </a:cubicBezTo>
                <a:cubicBezTo>
                  <a:pt x="160" y="43"/>
                  <a:pt x="160" y="43"/>
                  <a:pt x="160" y="43"/>
                </a:cubicBezTo>
                <a:cubicBezTo>
                  <a:pt x="160" y="41"/>
                  <a:pt x="158" y="39"/>
                  <a:pt x="156" y="39"/>
                </a:cubicBezTo>
                <a:close/>
                <a:moveTo>
                  <a:pt x="122" y="62"/>
                </a:moveTo>
                <a:cubicBezTo>
                  <a:pt x="128" y="62"/>
                  <a:pt x="134" y="56"/>
                  <a:pt x="134" y="49"/>
                </a:cubicBezTo>
                <a:cubicBezTo>
                  <a:pt x="134" y="41"/>
                  <a:pt x="128" y="37"/>
                  <a:pt x="122" y="37"/>
                </a:cubicBezTo>
                <a:cubicBezTo>
                  <a:pt x="113" y="37"/>
                  <a:pt x="107" y="41"/>
                  <a:pt x="107" y="49"/>
                </a:cubicBezTo>
                <a:cubicBezTo>
                  <a:pt x="107" y="56"/>
                  <a:pt x="113" y="62"/>
                  <a:pt x="122" y="62"/>
                </a:cubicBezTo>
                <a:close/>
                <a:moveTo>
                  <a:pt x="122" y="43"/>
                </a:moveTo>
                <a:cubicBezTo>
                  <a:pt x="124" y="43"/>
                  <a:pt x="128" y="45"/>
                  <a:pt x="128" y="49"/>
                </a:cubicBezTo>
                <a:cubicBezTo>
                  <a:pt x="128" y="51"/>
                  <a:pt x="124" y="56"/>
                  <a:pt x="122" y="56"/>
                </a:cubicBezTo>
                <a:cubicBezTo>
                  <a:pt x="117" y="56"/>
                  <a:pt x="113" y="51"/>
                  <a:pt x="113" y="49"/>
                </a:cubicBezTo>
                <a:cubicBezTo>
                  <a:pt x="113" y="45"/>
                  <a:pt x="117" y="43"/>
                  <a:pt x="122" y="43"/>
                </a:cubicBezTo>
                <a:close/>
                <a:moveTo>
                  <a:pt x="35" y="52"/>
                </a:moveTo>
                <a:cubicBezTo>
                  <a:pt x="35" y="56"/>
                  <a:pt x="35" y="56"/>
                  <a:pt x="35" y="56"/>
                </a:cubicBezTo>
                <a:cubicBezTo>
                  <a:pt x="35" y="60"/>
                  <a:pt x="37" y="62"/>
                  <a:pt x="42" y="62"/>
                </a:cubicBezTo>
                <a:cubicBezTo>
                  <a:pt x="50" y="62"/>
                  <a:pt x="50" y="62"/>
                  <a:pt x="50" y="62"/>
                </a:cubicBezTo>
                <a:cubicBezTo>
                  <a:pt x="54" y="62"/>
                  <a:pt x="57" y="58"/>
                  <a:pt x="57" y="56"/>
                </a:cubicBezTo>
                <a:cubicBezTo>
                  <a:pt x="57" y="52"/>
                  <a:pt x="57" y="52"/>
                  <a:pt x="57" y="52"/>
                </a:cubicBezTo>
                <a:cubicBezTo>
                  <a:pt x="50" y="52"/>
                  <a:pt x="50" y="52"/>
                  <a:pt x="50" y="52"/>
                </a:cubicBezTo>
                <a:cubicBezTo>
                  <a:pt x="50" y="56"/>
                  <a:pt x="50" y="56"/>
                  <a:pt x="50" y="56"/>
                </a:cubicBezTo>
                <a:cubicBezTo>
                  <a:pt x="42" y="56"/>
                  <a:pt x="42" y="56"/>
                  <a:pt x="42" y="56"/>
                </a:cubicBezTo>
                <a:cubicBezTo>
                  <a:pt x="42" y="52"/>
                  <a:pt x="42" y="52"/>
                  <a:pt x="42" y="52"/>
                </a:cubicBezTo>
                <a:cubicBezTo>
                  <a:pt x="35" y="52"/>
                  <a:pt x="35" y="52"/>
                  <a:pt x="35" y="52"/>
                </a:cubicBezTo>
                <a:close/>
                <a:moveTo>
                  <a:pt x="78" y="52"/>
                </a:moveTo>
                <a:cubicBezTo>
                  <a:pt x="69" y="52"/>
                  <a:pt x="69" y="52"/>
                  <a:pt x="69" y="52"/>
                </a:cubicBezTo>
                <a:cubicBezTo>
                  <a:pt x="69" y="58"/>
                  <a:pt x="69" y="58"/>
                  <a:pt x="69" y="58"/>
                </a:cubicBezTo>
                <a:cubicBezTo>
                  <a:pt x="78" y="58"/>
                  <a:pt x="78" y="58"/>
                  <a:pt x="78" y="58"/>
                </a:cubicBezTo>
                <a:lnTo>
                  <a:pt x="78" y="52"/>
                </a:lnTo>
                <a:close/>
                <a:moveTo>
                  <a:pt x="69" y="70"/>
                </a:moveTo>
                <a:cubicBezTo>
                  <a:pt x="78" y="70"/>
                  <a:pt x="78" y="70"/>
                  <a:pt x="78" y="70"/>
                </a:cubicBezTo>
                <a:cubicBezTo>
                  <a:pt x="78" y="65"/>
                  <a:pt x="78" y="65"/>
                  <a:pt x="78" y="65"/>
                </a:cubicBezTo>
                <a:cubicBezTo>
                  <a:pt x="69" y="65"/>
                  <a:pt x="69" y="65"/>
                  <a:pt x="69" y="65"/>
                </a:cubicBezTo>
                <a:lnTo>
                  <a:pt x="69" y="70"/>
                </a:lnTo>
                <a:close/>
                <a:moveTo>
                  <a:pt x="55" y="136"/>
                </a:moveTo>
                <a:cubicBezTo>
                  <a:pt x="61" y="136"/>
                  <a:pt x="61" y="136"/>
                  <a:pt x="61" y="136"/>
                </a:cubicBezTo>
                <a:cubicBezTo>
                  <a:pt x="61" y="129"/>
                  <a:pt x="61" y="129"/>
                  <a:pt x="61" y="129"/>
                </a:cubicBezTo>
                <a:cubicBezTo>
                  <a:pt x="55" y="129"/>
                  <a:pt x="55" y="129"/>
                  <a:pt x="55" y="129"/>
                </a:cubicBezTo>
                <a:lnTo>
                  <a:pt x="55" y="13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ECA6FFE9-BCB3-890A-33DD-66547851FF06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5780088"/>
            <a:ext cx="254000" cy="254000"/>
          </a:xfrm>
          <a:custGeom>
            <a:avLst/>
            <a:gdLst>
              <a:gd name="T0" fmla="*/ 37 w 160"/>
              <a:gd name="T1" fmla="*/ 0 h 160"/>
              <a:gd name="T2" fmla="*/ 15 w 160"/>
              <a:gd name="T3" fmla="*/ 121 h 160"/>
              <a:gd name="T4" fmla="*/ 52 w 160"/>
              <a:gd name="T5" fmla="*/ 138 h 160"/>
              <a:gd name="T6" fmla="*/ 73 w 160"/>
              <a:gd name="T7" fmla="*/ 160 h 160"/>
              <a:gd name="T8" fmla="*/ 102 w 160"/>
              <a:gd name="T9" fmla="*/ 141 h 160"/>
              <a:gd name="T10" fmla="*/ 151 w 160"/>
              <a:gd name="T11" fmla="*/ 130 h 160"/>
              <a:gd name="T12" fmla="*/ 153 w 160"/>
              <a:gd name="T13" fmla="*/ 20 h 160"/>
              <a:gd name="T14" fmla="*/ 153 w 160"/>
              <a:gd name="T15" fmla="*/ 41 h 160"/>
              <a:gd name="T16" fmla="*/ 119 w 160"/>
              <a:gd name="T17" fmla="*/ 4 h 160"/>
              <a:gd name="T18" fmla="*/ 119 w 160"/>
              <a:gd name="T19" fmla="*/ 30 h 160"/>
              <a:gd name="T20" fmla="*/ 119 w 160"/>
              <a:gd name="T21" fmla="*/ 56 h 160"/>
              <a:gd name="T22" fmla="*/ 4 w 160"/>
              <a:gd name="T23" fmla="*/ 20 h 160"/>
              <a:gd name="T24" fmla="*/ 4 w 160"/>
              <a:gd name="T25" fmla="*/ 41 h 160"/>
              <a:gd name="T26" fmla="*/ 4 w 160"/>
              <a:gd name="T27" fmla="*/ 76 h 160"/>
              <a:gd name="T28" fmla="*/ 17 w 160"/>
              <a:gd name="T29" fmla="*/ 136 h 160"/>
              <a:gd name="T30" fmla="*/ 52 w 160"/>
              <a:gd name="T31" fmla="*/ 128 h 160"/>
              <a:gd name="T32" fmla="*/ 78 w 160"/>
              <a:gd name="T33" fmla="*/ 102 h 160"/>
              <a:gd name="T34" fmla="*/ 58 w 160"/>
              <a:gd name="T35" fmla="*/ 121 h 160"/>
              <a:gd name="T36" fmla="*/ 97 w 160"/>
              <a:gd name="T37" fmla="*/ 138 h 160"/>
              <a:gd name="T38" fmla="*/ 86 w 160"/>
              <a:gd name="T39" fmla="*/ 147 h 160"/>
              <a:gd name="T40" fmla="*/ 73 w 160"/>
              <a:gd name="T41" fmla="*/ 147 h 160"/>
              <a:gd name="T42" fmla="*/ 63 w 160"/>
              <a:gd name="T43" fmla="*/ 138 h 160"/>
              <a:gd name="T44" fmla="*/ 63 w 160"/>
              <a:gd name="T45" fmla="*/ 123 h 160"/>
              <a:gd name="T46" fmla="*/ 73 w 160"/>
              <a:gd name="T47" fmla="*/ 115 h 160"/>
              <a:gd name="T48" fmla="*/ 86 w 160"/>
              <a:gd name="T49" fmla="*/ 115 h 160"/>
              <a:gd name="T50" fmla="*/ 97 w 160"/>
              <a:gd name="T51" fmla="*/ 123 h 160"/>
              <a:gd name="T52" fmla="*/ 108 w 160"/>
              <a:gd name="T53" fmla="*/ 128 h 160"/>
              <a:gd name="T54" fmla="*/ 89 w 160"/>
              <a:gd name="T55" fmla="*/ 108 h 160"/>
              <a:gd name="T56" fmla="*/ 138 w 160"/>
              <a:gd name="T57" fmla="*/ 121 h 160"/>
              <a:gd name="T58" fmla="*/ 143 w 160"/>
              <a:gd name="T59" fmla="*/ 126 h 160"/>
              <a:gd name="T60" fmla="*/ 153 w 160"/>
              <a:gd name="T61" fmla="*/ 76 h 160"/>
              <a:gd name="T62" fmla="*/ 47 w 160"/>
              <a:gd name="T63" fmla="*/ 11 h 160"/>
              <a:gd name="T64" fmla="*/ 56 w 160"/>
              <a:gd name="T65" fmla="*/ 11 h 160"/>
              <a:gd name="T66" fmla="*/ 108 w 160"/>
              <a:gd name="T67" fmla="*/ 11 h 160"/>
              <a:gd name="T68" fmla="*/ 97 w 160"/>
              <a:gd name="T69" fmla="*/ 11 h 160"/>
              <a:gd name="T70" fmla="*/ 89 w 160"/>
              <a:gd name="T71" fmla="*/ 11 h 160"/>
              <a:gd name="T72" fmla="*/ 47 w 160"/>
              <a:gd name="T73" fmla="*/ 35 h 160"/>
              <a:gd name="T74" fmla="*/ 56 w 160"/>
              <a:gd name="T75" fmla="*/ 35 h 160"/>
              <a:gd name="T76" fmla="*/ 108 w 160"/>
              <a:gd name="T77" fmla="*/ 35 h 160"/>
              <a:gd name="T78" fmla="*/ 97 w 160"/>
              <a:gd name="T79" fmla="*/ 35 h 160"/>
              <a:gd name="T80" fmla="*/ 89 w 160"/>
              <a:gd name="T81" fmla="*/ 35 h 160"/>
              <a:gd name="T82" fmla="*/ 51 w 160"/>
              <a:gd name="T83" fmla="*/ 67 h 160"/>
              <a:gd name="T84" fmla="*/ 62 w 160"/>
              <a:gd name="T85" fmla="*/ 67 h 160"/>
              <a:gd name="T86" fmla="*/ 112 w 160"/>
              <a:gd name="T87" fmla="*/ 71 h 160"/>
              <a:gd name="T88" fmla="*/ 103 w 160"/>
              <a:gd name="T89" fmla="*/ 71 h 160"/>
              <a:gd name="T90" fmla="*/ 93 w 160"/>
              <a:gd name="T91" fmla="*/ 71 h 160"/>
              <a:gd name="T92" fmla="*/ 144 w 160"/>
              <a:gd name="T93" fmla="*/ 26 h 160"/>
              <a:gd name="T94" fmla="*/ 134 w 160"/>
              <a:gd name="T95" fmla="*/ 26 h 160"/>
              <a:gd name="T96" fmla="*/ 144 w 160"/>
              <a:gd name="T97" fmla="*/ 45 h 160"/>
              <a:gd name="T98" fmla="*/ 134 w 160"/>
              <a:gd name="T99" fmla="*/ 45 h 160"/>
              <a:gd name="T100" fmla="*/ 144 w 160"/>
              <a:gd name="T101" fmla="*/ 67 h 160"/>
              <a:gd name="T102" fmla="*/ 134 w 160"/>
              <a:gd name="T103" fmla="*/ 67 h 160"/>
              <a:gd name="T104" fmla="*/ 21 w 160"/>
              <a:gd name="T105" fmla="*/ 26 h 160"/>
              <a:gd name="T106" fmla="*/ 10 w 160"/>
              <a:gd name="T107" fmla="*/ 26 h 160"/>
              <a:gd name="T108" fmla="*/ 21 w 160"/>
              <a:gd name="T109" fmla="*/ 45 h 160"/>
              <a:gd name="T110" fmla="*/ 10 w 160"/>
              <a:gd name="T111" fmla="*/ 45 h 160"/>
              <a:gd name="T112" fmla="*/ 21 w 160"/>
              <a:gd name="T113" fmla="*/ 67 h 160"/>
              <a:gd name="T114" fmla="*/ 10 w 160"/>
              <a:gd name="T115" fmla="*/ 67 h 160"/>
              <a:gd name="T116" fmla="*/ 93 w 160"/>
              <a:gd name="T117" fmla="*/ 130 h 160"/>
              <a:gd name="T118" fmla="*/ 88 w 160"/>
              <a:gd name="T119" fmla="*/ 1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160" y="82"/>
                </a:moveTo>
                <a:cubicBezTo>
                  <a:pt x="160" y="15"/>
                  <a:pt x="160" y="15"/>
                  <a:pt x="160" y="15"/>
                </a:cubicBezTo>
                <a:cubicBezTo>
                  <a:pt x="123" y="15"/>
                  <a:pt x="123" y="15"/>
                  <a:pt x="123" y="15"/>
                </a:cubicBezTo>
                <a:cubicBezTo>
                  <a:pt x="123" y="0"/>
                  <a:pt x="123" y="0"/>
                  <a:pt x="12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7" y="15"/>
                  <a:pt x="37" y="15"/>
                  <a:pt x="37" y="1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82"/>
                  <a:pt x="0" y="82"/>
                  <a:pt x="0" y="82"/>
                </a:cubicBezTo>
                <a:cubicBezTo>
                  <a:pt x="15" y="82"/>
                  <a:pt x="15" y="82"/>
                  <a:pt x="15" y="82"/>
                </a:cubicBezTo>
                <a:cubicBezTo>
                  <a:pt x="15" y="121"/>
                  <a:pt x="15" y="121"/>
                  <a:pt x="15" y="121"/>
                </a:cubicBezTo>
                <a:cubicBezTo>
                  <a:pt x="11" y="121"/>
                  <a:pt x="9" y="126"/>
                  <a:pt x="9" y="130"/>
                </a:cubicBezTo>
                <a:cubicBezTo>
                  <a:pt x="9" y="136"/>
                  <a:pt x="13" y="141"/>
                  <a:pt x="17" y="141"/>
                </a:cubicBezTo>
                <a:cubicBezTo>
                  <a:pt x="24" y="141"/>
                  <a:pt x="26" y="138"/>
                  <a:pt x="28" y="134"/>
                </a:cubicBezTo>
                <a:cubicBezTo>
                  <a:pt x="52" y="134"/>
                  <a:pt x="52" y="134"/>
                  <a:pt x="52" y="134"/>
                </a:cubicBezTo>
                <a:cubicBezTo>
                  <a:pt x="52" y="138"/>
                  <a:pt x="52" y="138"/>
                  <a:pt x="52" y="138"/>
                </a:cubicBezTo>
                <a:cubicBezTo>
                  <a:pt x="58" y="141"/>
                  <a:pt x="58" y="141"/>
                  <a:pt x="58" y="141"/>
                </a:cubicBezTo>
                <a:cubicBezTo>
                  <a:pt x="54" y="145"/>
                  <a:pt x="54" y="145"/>
                  <a:pt x="54" y="145"/>
                </a:cubicBezTo>
                <a:cubicBezTo>
                  <a:pt x="65" y="156"/>
                  <a:pt x="65" y="156"/>
                  <a:pt x="65" y="156"/>
                </a:cubicBezTo>
                <a:cubicBezTo>
                  <a:pt x="71" y="154"/>
                  <a:pt x="71" y="154"/>
                  <a:pt x="71" y="154"/>
                </a:cubicBezTo>
                <a:cubicBezTo>
                  <a:pt x="73" y="160"/>
                  <a:pt x="73" y="160"/>
                  <a:pt x="73" y="160"/>
                </a:cubicBezTo>
                <a:cubicBezTo>
                  <a:pt x="86" y="160"/>
                  <a:pt x="86" y="160"/>
                  <a:pt x="86" y="160"/>
                </a:cubicBezTo>
                <a:cubicBezTo>
                  <a:pt x="89" y="154"/>
                  <a:pt x="89" y="154"/>
                  <a:pt x="89" y="154"/>
                </a:cubicBezTo>
                <a:cubicBezTo>
                  <a:pt x="95" y="156"/>
                  <a:pt x="95" y="156"/>
                  <a:pt x="95" y="156"/>
                </a:cubicBezTo>
                <a:cubicBezTo>
                  <a:pt x="106" y="145"/>
                  <a:pt x="106" y="145"/>
                  <a:pt x="106" y="145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8" y="138"/>
                  <a:pt x="108" y="138"/>
                  <a:pt x="108" y="138"/>
                </a:cubicBezTo>
                <a:cubicBezTo>
                  <a:pt x="108" y="134"/>
                  <a:pt x="108" y="134"/>
                  <a:pt x="108" y="134"/>
                </a:cubicBezTo>
                <a:cubicBezTo>
                  <a:pt x="132" y="134"/>
                  <a:pt x="132" y="134"/>
                  <a:pt x="132" y="134"/>
                </a:cubicBezTo>
                <a:cubicBezTo>
                  <a:pt x="132" y="138"/>
                  <a:pt x="136" y="141"/>
                  <a:pt x="143" y="141"/>
                </a:cubicBezTo>
                <a:cubicBezTo>
                  <a:pt x="147" y="141"/>
                  <a:pt x="151" y="136"/>
                  <a:pt x="151" y="130"/>
                </a:cubicBezTo>
                <a:cubicBezTo>
                  <a:pt x="151" y="126"/>
                  <a:pt x="149" y="121"/>
                  <a:pt x="145" y="121"/>
                </a:cubicBezTo>
                <a:cubicBezTo>
                  <a:pt x="145" y="82"/>
                  <a:pt x="145" y="82"/>
                  <a:pt x="145" y="82"/>
                </a:cubicBezTo>
                <a:lnTo>
                  <a:pt x="160" y="82"/>
                </a:lnTo>
                <a:close/>
                <a:moveTo>
                  <a:pt x="123" y="20"/>
                </a:moveTo>
                <a:cubicBezTo>
                  <a:pt x="153" y="20"/>
                  <a:pt x="153" y="20"/>
                  <a:pt x="153" y="20"/>
                </a:cubicBezTo>
                <a:cubicBezTo>
                  <a:pt x="153" y="35"/>
                  <a:pt x="153" y="35"/>
                  <a:pt x="153" y="3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23" y="20"/>
                  <a:pt x="123" y="20"/>
                  <a:pt x="123" y="20"/>
                </a:cubicBezTo>
                <a:close/>
                <a:moveTo>
                  <a:pt x="123" y="41"/>
                </a:moveTo>
                <a:cubicBezTo>
                  <a:pt x="153" y="41"/>
                  <a:pt x="153" y="41"/>
                  <a:pt x="153" y="41"/>
                </a:cubicBezTo>
                <a:cubicBezTo>
                  <a:pt x="153" y="56"/>
                  <a:pt x="153" y="56"/>
                  <a:pt x="153" y="56"/>
                </a:cubicBezTo>
                <a:cubicBezTo>
                  <a:pt x="123" y="56"/>
                  <a:pt x="123" y="56"/>
                  <a:pt x="123" y="56"/>
                </a:cubicBezTo>
                <a:lnTo>
                  <a:pt x="123" y="41"/>
                </a:lnTo>
                <a:close/>
                <a:moveTo>
                  <a:pt x="41" y="4"/>
                </a:moveTo>
                <a:cubicBezTo>
                  <a:pt x="119" y="4"/>
                  <a:pt x="119" y="4"/>
                  <a:pt x="119" y="4"/>
                </a:cubicBezTo>
                <a:cubicBezTo>
                  <a:pt x="119" y="26"/>
                  <a:pt x="119" y="26"/>
                  <a:pt x="11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4"/>
                  <a:pt x="41" y="4"/>
                  <a:pt x="41" y="4"/>
                </a:cubicBezTo>
                <a:close/>
                <a:moveTo>
                  <a:pt x="41" y="30"/>
                </a:moveTo>
                <a:cubicBezTo>
                  <a:pt x="119" y="30"/>
                  <a:pt x="119" y="30"/>
                  <a:pt x="119" y="30"/>
                </a:cubicBezTo>
                <a:cubicBezTo>
                  <a:pt x="119" y="52"/>
                  <a:pt x="119" y="52"/>
                  <a:pt x="119" y="52"/>
                </a:cubicBezTo>
                <a:cubicBezTo>
                  <a:pt x="41" y="52"/>
                  <a:pt x="41" y="52"/>
                  <a:pt x="41" y="52"/>
                </a:cubicBezTo>
                <a:cubicBezTo>
                  <a:pt x="41" y="30"/>
                  <a:pt x="41" y="30"/>
                  <a:pt x="41" y="30"/>
                </a:cubicBezTo>
                <a:close/>
                <a:moveTo>
                  <a:pt x="41" y="56"/>
                </a:moveTo>
                <a:cubicBezTo>
                  <a:pt x="119" y="56"/>
                  <a:pt x="119" y="56"/>
                  <a:pt x="119" y="56"/>
                </a:cubicBezTo>
                <a:cubicBezTo>
                  <a:pt x="119" y="76"/>
                  <a:pt x="119" y="76"/>
                  <a:pt x="119" y="76"/>
                </a:cubicBezTo>
                <a:cubicBezTo>
                  <a:pt x="43" y="76"/>
                  <a:pt x="43" y="76"/>
                  <a:pt x="43" y="76"/>
                </a:cubicBezTo>
                <a:cubicBezTo>
                  <a:pt x="41" y="76"/>
                  <a:pt x="41" y="76"/>
                  <a:pt x="41" y="76"/>
                </a:cubicBezTo>
                <a:cubicBezTo>
                  <a:pt x="41" y="56"/>
                  <a:pt x="41" y="56"/>
                  <a:pt x="41" y="56"/>
                </a:cubicBezTo>
                <a:close/>
                <a:moveTo>
                  <a:pt x="4" y="20"/>
                </a:moveTo>
                <a:cubicBezTo>
                  <a:pt x="37" y="20"/>
                  <a:pt x="37" y="20"/>
                  <a:pt x="37" y="20"/>
                </a:cubicBezTo>
                <a:cubicBezTo>
                  <a:pt x="37" y="35"/>
                  <a:pt x="37" y="35"/>
                  <a:pt x="37" y="35"/>
                </a:cubicBezTo>
                <a:cubicBezTo>
                  <a:pt x="4" y="35"/>
                  <a:pt x="4" y="35"/>
                  <a:pt x="4" y="35"/>
                </a:cubicBezTo>
                <a:cubicBezTo>
                  <a:pt x="4" y="20"/>
                  <a:pt x="4" y="20"/>
                  <a:pt x="4" y="20"/>
                </a:cubicBezTo>
                <a:close/>
                <a:moveTo>
                  <a:pt x="4" y="41"/>
                </a:moveTo>
                <a:cubicBezTo>
                  <a:pt x="37" y="41"/>
                  <a:pt x="37" y="41"/>
                  <a:pt x="37" y="41"/>
                </a:cubicBezTo>
                <a:cubicBezTo>
                  <a:pt x="37" y="56"/>
                  <a:pt x="37" y="56"/>
                  <a:pt x="37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41"/>
                  <a:pt x="4" y="41"/>
                  <a:pt x="4" y="41"/>
                </a:cubicBezTo>
                <a:close/>
                <a:moveTo>
                  <a:pt x="4" y="76"/>
                </a:moveTo>
                <a:cubicBezTo>
                  <a:pt x="4" y="61"/>
                  <a:pt x="4" y="61"/>
                  <a:pt x="4" y="61"/>
                </a:cubicBezTo>
                <a:cubicBezTo>
                  <a:pt x="37" y="61"/>
                  <a:pt x="37" y="61"/>
                  <a:pt x="37" y="61"/>
                </a:cubicBezTo>
                <a:cubicBezTo>
                  <a:pt x="37" y="76"/>
                  <a:pt x="37" y="76"/>
                  <a:pt x="37" y="76"/>
                </a:cubicBezTo>
                <a:cubicBezTo>
                  <a:pt x="4" y="76"/>
                  <a:pt x="4" y="76"/>
                  <a:pt x="4" y="76"/>
                </a:cubicBezTo>
                <a:close/>
                <a:moveTo>
                  <a:pt x="17" y="136"/>
                </a:moveTo>
                <a:cubicBezTo>
                  <a:pt x="15" y="136"/>
                  <a:pt x="13" y="134"/>
                  <a:pt x="13" y="130"/>
                </a:cubicBezTo>
                <a:cubicBezTo>
                  <a:pt x="13" y="128"/>
                  <a:pt x="15" y="126"/>
                  <a:pt x="17" y="126"/>
                </a:cubicBezTo>
                <a:cubicBezTo>
                  <a:pt x="22" y="126"/>
                  <a:pt x="24" y="128"/>
                  <a:pt x="24" y="130"/>
                </a:cubicBezTo>
                <a:cubicBezTo>
                  <a:pt x="24" y="134"/>
                  <a:pt x="22" y="136"/>
                  <a:pt x="17" y="136"/>
                </a:cubicBezTo>
                <a:close/>
                <a:moveTo>
                  <a:pt x="52" y="128"/>
                </a:moveTo>
                <a:cubicBezTo>
                  <a:pt x="28" y="128"/>
                  <a:pt x="28" y="128"/>
                  <a:pt x="28" y="128"/>
                </a:cubicBezTo>
                <a:cubicBezTo>
                  <a:pt x="28" y="126"/>
                  <a:pt x="24" y="121"/>
                  <a:pt x="22" y="121"/>
                </a:cubicBezTo>
                <a:cubicBezTo>
                  <a:pt x="22" y="82"/>
                  <a:pt x="22" y="82"/>
                  <a:pt x="22" y="82"/>
                </a:cubicBezTo>
                <a:cubicBezTo>
                  <a:pt x="78" y="82"/>
                  <a:pt x="78" y="82"/>
                  <a:pt x="78" y="82"/>
                </a:cubicBezTo>
                <a:cubicBezTo>
                  <a:pt x="78" y="102"/>
                  <a:pt x="78" y="102"/>
                  <a:pt x="78" y="102"/>
                </a:cubicBezTo>
                <a:cubicBezTo>
                  <a:pt x="73" y="102"/>
                  <a:pt x="73" y="102"/>
                  <a:pt x="73" y="102"/>
                </a:cubicBezTo>
                <a:cubicBezTo>
                  <a:pt x="71" y="108"/>
                  <a:pt x="71" y="108"/>
                  <a:pt x="71" y="108"/>
                </a:cubicBezTo>
                <a:cubicBezTo>
                  <a:pt x="65" y="106"/>
                  <a:pt x="65" y="106"/>
                  <a:pt x="65" y="106"/>
                </a:cubicBezTo>
                <a:cubicBezTo>
                  <a:pt x="54" y="117"/>
                  <a:pt x="54" y="117"/>
                  <a:pt x="54" y="117"/>
                </a:cubicBezTo>
                <a:cubicBezTo>
                  <a:pt x="58" y="121"/>
                  <a:pt x="58" y="121"/>
                  <a:pt x="58" y="121"/>
                </a:cubicBezTo>
                <a:cubicBezTo>
                  <a:pt x="52" y="123"/>
                  <a:pt x="52" y="123"/>
                  <a:pt x="52" y="123"/>
                </a:cubicBezTo>
                <a:cubicBezTo>
                  <a:pt x="52" y="128"/>
                  <a:pt x="52" y="128"/>
                  <a:pt x="52" y="128"/>
                </a:cubicBezTo>
                <a:close/>
                <a:moveTo>
                  <a:pt x="104" y="134"/>
                </a:moveTo>
                <a:cubicBezTo>
                  <a:pt x="97" y="136"/>
                  <a:pt x="97" y="136"/>
                  <a:pt x="97" y="136"/>
                </a:cubicBezTo>
                <a:cubicBezTo>
                  <a:pt x="97" y="138"/>
                  <a:pt x="97" y="138"/>
                  <a:pt x="97" y="138"/>
                </a:cubicBezTo>
                <a:cubicBezTo>
                  <a:pt x="95" y="138"/>
                  <a:pt x="95" y="138"/>
                  <a:pt x="95" y="138"/>
                </a:cubicBezTo>
                <a:cubicBezTo>
                  <a:pt x="99" y="145"/>
                  <a:pt x="99" y="145"/>
                  <a:pt x="99" y="145"/>
                </a:cubicBezTo>
                <a:cubicBezTo>
                  <a:pt x="93" y="149"/>
                  <a:pt x="93" y="149"/>
                  <a:pt x="93" y="149"/>
                </a:cubicBezTo>
                <a:cubicBezTo>
                  <a:pt x="89" y="147"/>
                  <a:pt x="89" y="147"/>
                  <a:pt x="89" y="147"/>
                </a:cubicBezTo>
                <a:cubicBezTo>
                  <a:pt x="86" y="147"/>
                  <a:pt x="86" y="147"/>
                  <a:pt x="86" y="147"/>
                </a:cubicBezTo>
                <a:cubicBezTo>
                  <a:pt x="84" y="147"/>
                  <a:pt x="84" y="147"/>
                  <a:pt x="84" y="147"/>
                </a:cubicBezTo>
                <a:cubicBezTo>
                  <a:pt x="82" y="154"/>
                  <a:pt x="82" y="154"/>
                  <a:pt x="82" y="154"/>
                </a:cubicBezTo>
                <a:cubicBezTo>
                  <a:pt x="76" y="154"/>
                  <a:pt x="76" y="154"/>
                  <a:pt x="76" y="154"/>
                </a:cubicBezTo>
                <a:cubicBezTo>
                  <a:pt x="76" y="147"/>
                  <a:pt x="76" y="147"/>
                  <a:pt x="76" y="147"/>
                </a:cubicBezTo>
                <a:cubicBezTo>
                  <a:pt x="73" y="147"/>
                  <a:pt x="73" y="147"/>
                  <a:pt x="73" y="147"/>
                </a:cubicBezTo>
                <a:cubicBezTo>
                  <a:pt x="71" y="147"/>
                  <a:pt x="71" y="147"/>
                  <a:pt x="71" y="147"/>
                </a:cubicBezTo>
                <a:cubicBezTo>
                  <a:pt x="65" y="149"/>
                  <a:pt x="65" y="149"/>
                  <a:pt x="65" y="149"/>
                </a:cubicBezTo>
                <a:cubicBezTo>
                  <a:pt x="60" y="145"/>
                  <a:pt x="60" y="145"/>
                  <a:pt x="60" y="145"/>
                </a:cubicBezTo>
                <a:cubicBezTo>
                  <a:pt x="65" y="138"/>
                  <a:pt x="65" y="138"/>
                  <a:pt x="65" y="138"/>
                </a:cubicBezTo>
                <a:cubicBezTo>
                  <a:pt x="63" y="138"/>
                  <a:pt x="63" y="138"/>
                  <a:pt x="63" y="138"/>
                </a:cubicBezTo>
                <a:cubicBezTo>
                  <a:pt x="63" y="138"/>
                  <a:pt x="63" y="138"/>
                  <a:pt x="63" y="136"/>
                </a:cubicBezTo>
                <a:cubicBezTo>
                  <a:pt x="56" y="134"/>
                  <a:pt x="56" y="134"/>
                  <a:pt x="56" y="134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63" y="126"/>
                  <a:pt x="63" y="126"/>
                  <a:pt x="63" y="126"/>
                </a:cubicBezTo>
                <a:cubicBezTo>
                  <a:pt x="63" y="123"/>
                  <a:pt x="63" y="123"/>
                  <a:pt x="63" y="123"/>
                </a:cubicBezTo>
                <a:cubicBezTo>
                  <a:pt x="65" y="123"/>
                  <a:pt x="65" y="123"/>
                  <a:pt x="65" y="123"/>
                </a:cubicBezTo>
                <a:cubicBezTo>
                  <a:pt x="60" y="117"/>
                  <a:pt x="60" y="117"/>
                  <a:pt x="60" y="117"/>
                </a:cubicBezTo>
                <a:cubicBezTo>
                  <a:pt x="65" y="113"/>
                  <a:pt x="65" y="113"/>
                  <a:pt x="65" y="113"/>
                </a:cubicBezTo>
                <a:cubicBezTo>
                  <a:pt x="71" y="115"/>
                  <a:pt x="71" y="115"/>
                  <a:pt x="71" y="115"/>
                </a:cubicBezTo>
                <a:cubicBezTo>
                  <a:pt x="73" y="115"/>
                  <a:pt x="73" y="115"/>
                  <a:pt x="73" y="115"/>
                </a:cubicBezTo>
                <a:cubicBezTo>
                  <a:pt x="76" y="113"/>
                  <a:pt x="76" y="113"/>
                  <a:pt x="76" y="113"/>
                </a:cubicBezTo>
                <a:cubicBezTo>
                  <a:pt x="76" y="108"/>
                  <a:pt x="76" y="108"/>
                  <a:pt x="76" y="108"/>
                </a:cubicBezTo>
                <a:cubicBezTo>
                  <a:pt x="82" y="108"/>
                  <a:pt x="82" y="108"/>
                  <a:pt x="82" y="108"/>
                </a:cubicBezTo>
                <a:cubicBezTo>
                  <a:pt x="84" y="115"/>
                  <a:pt x="84" y="115"/>
                  <a:pt x="84" y="115"/>
                </a:cubicBezTo>
                <a:cubicBezTo>
                  <a:pt x="86" y="115"/>
                  <a:pt x="86" y="115"/>
                  <a:pt x="86" y="115"/>
                </a:cubicBezTo>
                <a:cubicBezTo>
                  <a:pt x="89" y="115"/>
                  <a:pt x="89" y="115"/>
                  <a:pt x="89" y="115"/>
                </a:cubicBezTo>
                <a:cubicBezTo>
                  <a:pt x="93" y="113"/>
                  <a:pt x="93" y="113"/>
                  <a:pt x="93" y="113"/>
                </a:cubicBezTo>
                <a:cubicBezTo>
                  <a:pt x="99" y="117"/>
                  <a:pt x="99" y="117"/>
                  <a:pt x="99" y="117"/>
                </a:cubicBezTo>
                <a:cubicBezTo>
                  <a:pt x="95" y="123"/>
                  <a:pt x="95" y="123"/>
                  <a:pt x="95" y="123"/>
                </a:cubicBezTo>
                <a:cubicBezTo>
                  <a:pt x="97" y="123"/>
                  <a:pt x="97" y="123"/>
                  <a:pt x="97" y="123"/>
                </a:cubicBezTo>
                <a:cubicBezTo>
                  <a:pt x="97" y="123"/>
                  <a:pt x="97" y="123"/>
                  <a:pt x="97" y="126"/>
                </a:cubicBezTo>
                <a:cubicBezTo>
                  <a:pt x="104" y="128"/>
                  <a:pt x="104" y="128"/>
                  <a:pt x="104" y="128"/>
                </a:cubicBezTo>
                <a:lnTo>
                  <a:pt x="104" y="134"/>
                </a:lnTo>
                <a:close/>
                <a:moveTo>
                  <a:pt x="132" y="128"/>
                </a:moveTo>
                <a:cubicBezTo>
                  <a:pt x="108" y="128"/>
                  <a:pt x="108" y="128"/>
                  <a:pt x="108" y="128"/>
                </a:cubicBezTo>
                <a:cubicBezTo>
                  <a:pt x="108" y="123"/>
                  <a:pt x="108" y="123"/>
                  <a:pt x="108" y="123"/>
                </a:cubicBezTo>
                <a:cubicBezTo>
                  <a:pt x="102" y="121"/>
                  <a:pt x="102" y="121"/>
                  <a:pt x="102" y="121"/>
                </a:cubicBezTo>
                <a:cubicBezTo>
                  <a:pt x="106" y="117"/>
                  <a:pt x="106" y="117"/>
                  <a:pt x="106" y="117"/>
                </a:cubicBezTo>
                <a:cubicBezTo>
                  <a:pt x="95" y="106"/>
                  <a:pt x="95" y="106"/>
                  <a:pt x="95" y="106"/>
                </a:cubicBezTo>
                <a:cubicBezTo>
                  <a:pt x="89" y="108"/>
                  <a:pt x="89" y="108"/>
                  <a:pt x="89" y="108"/>
                </a:cubicBezTo>
                <a:cubicBezTo>
                  <a:pt x="86" y="102"/>
                  <a:pt x="86" y="102"/>
                  <a:pt x="86" y="102"/>
                </a:cubicBezTo>
                <a:cubicBezTo>
                  <a:pt x="82" y="102"/>
                  <a:pt x="82" y="102"/>
                  <a:pt x="82" y="102"/>
                </a:cubicBezTo>
                <a:cubicBezTo>
                  <a:pt x="82" y="82"/>
                  <a:pt x="82" y="82"/>
                  <a:pt x="82" y="82"/>
                </a:cubicBezTo>
                <a:cubicBezTo>
                  <a:pt x="138" y="82"/>
                  <a:pt x="138" y="82"/>
                  <a:pt x="138" y="82"/>
                </a:cubicBezTo>
                <a:cubicBezTo>
                  <a:pt x="138" y="121"/>
                  <a:pt x="138" y="121"/>
                  <a:pt x="138" y="121"/>
                </a:cubicBezTo>
                <a:cubicBezTo>
                  <a:pt x="136" y="121"/>
                  <a:pt x="132" y="126"/>
                  <a:pt x="132" y="128"/>
                </a:cubicBezTo>
                <a:close/>
                <a:moveTo>
                  <a:pt x="147" y="130"/>
                </a:moveTo>
                <a:cubicBezTo>
                  <a:pt x="147" y="134"/>
                  <a:pt x="145" y="136"/>
                  <a:pt x="143" y="136"/>
                </a:cubicBezTo>
                <a:cubicBezTo>
                  <a:pt x="138" y="136"/>
                  <a:pt x="136" y="134"/>
                  <a:pt x="136" y="130"/>
                </a:cubicBezTo>
                <a:cubicBezTo>
                  <a:pt x="136" y="128"/>
                  <a:pt x="138" y="126"/>
                  <a:pt x="143" y="126"/>
                </a:cubicBezTo>
                <a:cubicBezTo>
                  <a:pt x="145" y="126"/>
                  <a:pt x="147" y="128"/>
                  <a:pt x="147" y="130"/>
                </a:cubicBezTo>
                <a:close/>
                <a:moveTo>
                  <a:pt x="123" y="76"/>
                </a:moveTo>
                <a:cubicBezTo>
                  <a:pt x="123" y="61"/>
                  <a:pt x="123" y="61"/>
                  <a:pt x="123" y="61"/>
                </a:cubicBezTo>
                <a:cubicBezTo>
                  <a:pt x="153" y="61"/>
                  <a:pt x="153" y="61"/>
                  <a:pt x="153" y="61"/>
                </a:cubicBezTo>
                <a:cubicBezTo>
                  <a:pt x="153" y="76"/>
                  <a:pt x="153" y="76"/>
                  <a:pt x="153" y="76"/>
                </a:cubicBezTo>
                <a:lnTo>
                  <a:pt x="123" y="76"/>
                </a:lnTo>
                <a:close/>
                <a:moveTo>
                  <a:pt x="47" y="16"/>
                </a:moveTo>
                <a:cubicBezTo>
                  <a:pt x="51" y="16"/>
                  <a:pt x="51" y="16"/>
                  <a:pt x="51" y="16"/>
                </a:cubicBezTo>
                <a:cubicBezTo>
                  <a:pt x="51" y="11"/>
                  <a:pt x="51" y="11"/>
                  <a:pt x="51" y="11"/>
                </a:cubicBezTo>
                <a:cubicBezTo>
                  <a:pt x="47" y="11"/>
                  <a:pt x="47" y="11"/>
                  <a:pt x="47" y="11"/>
                </a:cubicBezTo>
                <a:lnTo>
                  <a:pt x="47" y="16"/>
                </a:lnTo>
                <a:close/>
                <a:moveTo>
                  <a:pt x="56" y="16"/>
                </a:moveTo>
                <a:cubicBezTo>
                  <a:pt x="62" y="16"/>
                  <a:pt x="62" y="16"/>
                  <a:pt x="62" y="16"/>
                </a:cubicBezTo>
                <a:cubicBezTo>
                  <a:pt x="62" y="11"/>
                  <a:pt x="62" y="11"/>
                  <a:pt x="62" y="11"/>
                </a:cubicBezTo>
                <a:cubicBezTo>
                  <a:pt x="56" y="11"/>
                  <a:pt x="56" y="11"/>
                  <a:pt x="56" y="11"/>
                </a:cubicBezTo>
                <a:lnTo>
                  <a:pt x="56" y="16"/>
                </a:lnTo>
                <a:close/>
                <a:moveTo>
                  <a:pt x="108" y="20"/>
                </a:moveTo>
                <a:cubicBezTo>
                  <a:pt x="112" y="20"/>
                  <a:pt x="112" y="20"/>
                  <a:pt x="112" y="20"/>
                </a:cubicBezTo>
                <a:cubicBezTo>
                  <a:pt x="112" y="11"/>
                  <a:pt x="112" y="11"/>
                  <a:pt x="112" y="11"/>
                </a:cubicBezTo>
                <a:cubicBezTo>
                  <a:pt x="108" y="11"/>
                  <a:pt x="108" y="11"/>
                  <a:pt x="108" y="11"/>
                </a:cubicBezTo>
                <a:lnTo>
                  <a:pt x="108" y="20"/>
                </a:lnTo>
                <a:close/>
                <a:moveTo>
                  <a:pt x="97" y="20"/>
                </a:moveTo>
                <a:cubicBezTo>
                  <a:pt x="103" y="20"/>
                  <a:pt x="103" y="20"/>
                  <a:pt x="103" y="20"/>
                </a:cubicBezTo>
                <a:cubicBezTo>
                  <a:pt x="103" y="11"/>
                  <a:pt x="103" y="11"/>
                  <a:pt x="103" y="11"/>
                </a:cubicBezTo>
                <a:cubicBezTo>
                  <a:pt x="97" y="11"/>
                  <a:pt x="97" y="11"/>
                  <a:pt x="97" y="11"/>
                </a:cubicBezTo>
                <a:lnTo>
                  <a:pt x="97" y="20"/>
                </a:lnTo>
                <a:close/>
                <a:moveTo>
                  <a:pt x="89" y="20"/>
                </a:moveTo>
                <a:cubicBezTo>
                  <a:pt x="93" y="20"/>
                  <a:pt x="93" y="20"/>
                  <a:pt x="93" y="20"/>
                </a:cubicBezTo>
                <a:cubicBezTo>
                  <a:pt x="93" y="11"/>
                  <a:pt x="93" y="11"/>
                  <a:pt x="93" y="11"/>
                </a:cubicBezTo>
                <a:cubicBezTo>
                  <a:pt x="89" y="11"/>
                  <a:pt x="89" y="11"/>
                  <a:pt x="89" y="11"/>
                </a:cubicBezTo>
                <a:lnTo>
                  <a:pt x="89" y="20"/>
                </a:lnTo>
                <a:close/>
                <a:moveTo>
                  <a:pt x="47" y="41"/>
                </a:moveTo>
                <a:cubicBezTo>
                  <a:pt x="51" y="41"/>
                  <a:pt x="51" y="41"/>
                  <a:pt x="51" y="41"/>
                </a:cubicBezTo>
                <a:cubicBezTo>
                  <a:pt x="51" y="35"/>
                  <a:pt x="51" y="35"/>
                  <a:pt x="51" y="35"/>
                </a:cubicBezTo>
                <a:cubicBezTo>
                  <a:pt x="47" y="35"/>
                  <a:pt x="47" y="35"/>
                  <a:pt x="47" y="35"/>
                </a:cubicBezTo>
                <a:lnTo>
                  <a:pt x="47" y="41"/>
                </a:lnTo>
                <a:close/>
                <a:moveTo>
                  <a:pt x="56" y="41"/>
                </a:moveTo>
                <a:cubicBezTo>
                  <a:pt x="62" y="41"/>
                  <a:pt x="62" y="41"/>
                  <a:pt x="62" y="41"/>
                </a:cubicBezTo>
                <a:cubicBezTo>
                  <a:pt x="62" y="35"/>
                  <a:pt x="62" y="35"/>
                  <a:pt x="62" y="35"/>
                </a:cubicBezTo>
                <a:cubicBezTo>
                  <a:pt x="56" y="35"/>
                  <a:pt x="56" y="35"/>
                  <a:pt x="56" y="35"/>
                </a:cubicBezTo>
                <a:lnTo>
                  <a:pt x="56" y="41"/>
                </a:lnTo>
                <a:close/>
                <a:moveTo>
                  <a:pt x="108" y="45"/>
                </a:moveTo>
                <a:cubicBezTo>
                  <a:pt x="112" y="45"/>
                  <a:pt x="112" y="45"/>
                  <a:pt x="112" y="45"/>
                </a:cubicBezTo>
                <a:cubicBezTo>
                  <a:pt x="112" y="35"/>
                  <a:pt x="112" y="35"/>
                  <a:pt x="112" y="35"/>
                </a:cubicBezTo>
                <a:cubicBezTo>
                  <a:pt x="108" y="35"/>
                  <a:pt x="108" y="35"/>
                  <a:pt x="108" y="35"/>
                </a:cubicBezTo>
                <a:lnTo>
                  <a:pt x="108" y="45"/>
                </a:lnTo>
                <a:close/>
                <a:moveTo>
                  <a:pt x="97" y="45"/>
                </a:moveTo>
                <a:cubicBezTo>
                  <a:pt x="103" y="45"/>
                  <a:pt x="103" y="45"/>
                  <a:pt x="103" y="45"/>
                </a:cubicBezTo>
                <a:cubicBezTo>
                  <a:pt x="103" y="35"/>
                  <a:pt x="103" y="35"/>
                  <a:pt x="103" y="35"/>
                </a:cubicBezTo>
                <a:cubicBezTo>
                  <a:pt x="97" y="35"/>
                  <a:pt x="97" y="35"/>
                  <a:pt x="97" y="35"/>
                </a:cubicBezTo>
                <a:lnTo>
                  <a:pt x="97" y="45"/>
                </a:lnTo>
                <a:close/>
                <a:moveTo>
                  <a:pt x="89" y="45"/>
                </a:moveTo>
                <a:cubicBezTo>
                  <a:pt x="93" y="45"/>
                  <a:pt x="93" y="45"/>
                  <a:pt x="93" y="45"/>
                </a:cubicBezTo>
                <a:cubicBezTo>
                  <a:pt x="93" y="35"/>
                  <a:pt x="93" y="35"/>
                  <a:pt x="93" y="35"/>
                </a:cubicBezTo>
                <a:cubicBezTo>
                  <a:pt x="89" y="35"/>
                  <a:pt x="89" y="35"/>
                  <a:pt x="89" y="35"/>
                </a:cubicBezTo>
                <a:lnTo>
                  <a:pt x="89" y="45"/>
                </a:lnTo>
                <a:close/>
                <a:moveTo>
                  <a:pt x="51" y="61"/>
                </a:moveTo>
                <a:cubicBezTo>
                  <a:pt x="47" y="61"/>
                  <a:pt x="47" y="61"/>
                  <a:pt x="47" y="61"/>
                </a:cubicBezTo>
                <a:cubicBezTo>
                  <a:pt x="47" y="67"/>
                  <a:pt x="47" y="67"/>
                  <a:pt x="47" y="67"/>
                </a:cubicBezTo>
                <a:cubicBezTo>
                  <a:pt x="51" y="67"/>
                  <a:pt x="51" y="67"/>
                  <a:pt x="51" y="67"/>
                </a:cubicBezTo>
                <a:lnTo>
                  <a:pt x="51" y="61"/>
                </a:lnTo>
                <a:close/>
                <a:moveTo>
                  <a:pt x="62" y="61"/>
                </a:moveTo>
                <a:cubicBezTo>
                  <a:pt x="56" y="61"/>
                  <a:pt x="56" y="61"/>
                  <a:pt x="56" y="61"/>
                </a:cubicBezTo>
                <a:cubicBezTo>
                  <a:pt x="56" y="67"/>
                  <a:pt x="56" y="67"/>
                  <a:pt x="56" y="67"/>
                </a:cubicBezTo>
                <a:cubicBezTo>
                  <a:pt x="62" y="67"/>
                  <a:pt x="62" y="67"/>
                  <a:pt x="62" y="67"/>
                </a:cubicBezTo>
                <a:lnTo>
                  <a:pt x="62" y="61"/>
                </a:lnTo>
                <a:close/>
                <a:moveTo>
                  <a:pt x="112" y="61"/>
                </a:moveTo>
                <a:cubicBezTo>
                  <a:pt x="108" y="61"/>
                  <a:pt x="108" y="61"/>
                  <a:pt x="108" y="61"/>
                </a:cubicBezTo>
                <a:cubicBezTo>
                  <a:pt x="108" y="71"/>
                  <a:pt x="108" y="71"/>
                  <a:pt x="108" y="71"/>
                </a:cubicBezTo>
                <a:cubicBezTo>
                  <a:pt x="112" y="71"/>
                  <a:pt x="112" y="71"/>
                  <a:pt x="112" y="71"/>
                </a:cubicBezTo>
                <a:lnTo>
                  <a:pt x="112" y="61"/>
                </a:lnTo>
                <a:close/>
                <a:moveTo>
                  <a:pt x="103" y="61"/>
                </a:moveTo>
                <a:cubicBezTo>
                  <a:pt x="97" y="61"/>
                  <a:pt x="97" y="61"/>
                  <a:pt x="97" y="61"/>
                </a:cubicBezTo>
                <a:cubicBezTo>
                  <a:pt x="97" y="71"/>
                  <a:pt x="97" y="71"/>
                  <a:pt x="97" y="71"/>
                </a:cubicBezTo>
                <a:cubicBezTo>
                  <a:pt x="103" y="71"/>
                  <a:pt x="103" y="71"/>
                  <a:pt x="103" y="71"/>
                </a:cubicBezTo>
                <a:lnTo>
                  <a:pt x="103" y="61"/>
                </a:lnTo>
                <a:close/>
                <a:moveTo>
                  <a:pt x="93" y="61"/>
                </a:moveTo>
                <a:cubicBezTo>
                  <a:pt x="89" y="61"/>
                  <a:pt x="89" y="61"/>
                  <a:pt x="89" y="61"/>
                </a:cubicBezTo>
                <a:cubicBezTo>
                  <a:pt x="89" y="71"/>
                  <a:pt x="89" y="71"/>
                  <a:pt x="89" y="71"/>
                </a:cubicBezTo>
                <a:cubicBezTo>
                  <a:pt x="93" y="71"/>
                  <a:pt x="93" y="71"/>
                  <a:pt x="93" y="71"/>
                </a:cubicBezTo>
                <a:lnTo>
                  <a:pt x="93" y="61"/>
                </a:lnTo>
                <a:close/>
                <a:moveTo>
                  <a:pt x="144" y="30"/>
                </a:moveTo>
                <a:cubicBezTo>
                  <a:pt x="148" y="30"/>
                  <a:pt x="148" y="30"/>
                  <a:pt x="148" y="30"/>
                </a:cubicBezTo>
                <a:cubicBezTo>
                  <a:pt x="148" y="26"/>
                  <a:pt x="148" y="26"/>
                  <a:pt x="148" y="26"/>
                </a:cubicBezTo>
                <a:cubicBezTo>
                  <a:pt x="144" y="26"/>
                  <a:pt x="144" y="26"/>
                  <a:pt x="144" y="26"/>
                </a:cubicBezTo>
                <a:lnTo>
                  <a:pt x="144" y="30"/>
                </a:lnTo>
                <a:close/>
                <a:moveTo>
                  <a:pt x="134" y="30"/>
                </a:moveTo>
                <a:cubicBezTo>
                  <a:pt x="138" y="30"/>
                  <a:pt x="138" y="30"/>
                  <a:pt x="138" y="30"/>
                </a:cubicBezTo>
                <a:cubicBezTo>
                  <a:pt x="138" y="26"/>
                  <a:pt x="138" y="26"/>
                  <a:pt x="138" y="26"/>
                </a:cubicBezTo>
                <a:cubicBezTo>
                  <a:pt x="134" y="26"/>
                  <a:pt x="134" y="26"/>
                  <a:pt x="134" y="26"/>
                </a:cubicBezTo>
                <a:lnTo>
                  <a:pt x="134" y="30"/>
                </a:lnTo>
                <a:close/>
                <a:moveTo>
                  <a:pt x="144" y="52"/>
                </a:moveTo>
                <a:cubicBezTo>
                  <a:pt x="148" y="52"/>
                  <a:pt x="148" y="52"/>
                  <a:pt x="148" y="52"/>
                </a:cubicBezTo>
                <a:cubicBezTo>
                  <a:pt x="148" y="45"/>
                  <a:pt x="148" y="45"/>
                  <a:pt x="148" y="45"/>
                </a:cubicBezTo>
                <a:cubicBezTo>
                  <a:pt x="144" y="45"/>
                  <a:pt x="144" y="45"/>
                  <a:pt x="144" y="45"/>
                </a:cubicBezTo>
                <a:lnTo>
                  <a:pt x="144" y="52"/>
                </a:lnTo>
                <a:close/>
                <a:moveTo>
                  <a:pt x="134" y="52"/>
                </a:moveTo>
                <a:cubicBezTo>
                  <a:pt x="138" y="52"/>
                  <a:pt x="138" y="52"/>
                  <a:pt x="138" y="52"/>
                </a:cubicBezTo>
                <a:cubicBezTo>
                  <a:pt x="138" y="45"/>
                  <a:pt x="138" y="45"/>
                  <a:pt x="138" y="45"/>
                </a:cubicBezTo>
                <a:cubicBezTo>
                  <a:pt x="134" y="45"/>
                  <a:pt x="134" y="45"/>
                  <a:pt x="134" y="45"/>
                </a:cubicBezTo>
                <a:lnTo>
                  <a:pt x="134" y="52"/>
                </a:lnTo>
                <a:close/>
                <a:moveTo>
                  <a:pt x="144" y="71"/>
                </a:moveTo>
                <a:cubicBezTo>
                  <a:pt x="148" y="71"/>
                  <a:pt x="148" y="71"/>
                  <a:pt x="148" y="71"/>
                </a:cubicBezTo>
                <a:cubicBezTo>
                  <a:pt x="148" y="67"/>
                  <a:pt x="148" y="67"/>
                  <a:pt x="148" y="67"/>
                </a:cubicBezTo>
                <a:cubicBezTo>
                  <a:pt x="144" y="67"/>
                  <a:pt x="144" y="67"/>
                  <a:pt x="144" y="67"/>
                </a:cubicBezTo>
                <a:lnTo>
                  <a:pt x="144" y="71"/>
                </a:lnTo>
                <a:close/>
                <a:moveTo>
                  <a:pt x="134" y="71"/>
                </a:moveTo>
                <a:cubicBezTo>
                  <a:pt x="138" y="71"/>
                  <a:pt x="138" y="71"/>
                  <a:pt x="138" y="71"/>
                </a:cubicBezTo>
                <a:cubicBezTo>
                  <a:pt x="138" y="67"/>
                  <a:pt x="138" y="67"/>
                  <a:pt x="138" y="67"/>
                </a:cubicBezTo>
                <a:cubicBezTo>
                  <a:pt x="134" y="67"/>
                  <a:pt x="134" y="67"/>
                  <a:pt x="134" y="67"/>
                </a:cubicBezTo>
                <a:lnTo>
                  <a:pt x="134" y="71"/>
                </a:lnTo>
                <a:close/>
                <a:moveTo>
                  <a:pt x="21" y="30"/>
                </a:moveTo>
                <a:cubicBezTo>
                  <a:pt x="25" y="30"/>
                  <a:pt x="25" y="30"/>
                  <a:pt x="25" y="30"/>
                </a:cubicBezTo>
                <a:cubicBezTo>
                  <a:pt x="25" y="26"/>
                  <a:pt x="25" y="26"/>
                  <a:pt x="25" y="26"/>
                </a:cubicBezTo>
                <a:cubicBezTo>
                  <a:pt x="21" y="26"/>
                  <a:pt x="21" y="26"/>
                  <a:pt x="21" y="26"/>
                </a:cubicBezTo>
                <a:lnTo>
                  <a:pt x="21" y="30"/>
                </a:lnTo>
                <a:close/>
                <a:moveTo>
                  <a:pt x="10" y="30"/>
                </a:moveTo>
                <a:cubicBezTo>
                  <a:pt x="15" y="30"/>
                  <a:pt x="15" y="30"/>
                  <a:pt x="15" y="30"/>
                </a:cubicBezTo>
                <a:cubicBezTo>
                  <a:pt x="15" y="26"/>
                  <a:pt x="15" y="26"/>
                  <a:pt x="15" y="26"/>
                </a:cubicBezTo>
                <a:cubicBezTo>
                  <a:pt x="10" y="26"/>
                  <a:pt x="10" y="26"/>
                  <a:pt x="10" y="26"/>
                </a:cubicBezTo>
                <a:lnTo>
                  <a:pt x="10" y="30"/>
                </a:lnTo>
                <a:close/>
                <a:moveTo>
                  <a:pt x="21" y="52"/>
                </a:moveTo>
                <a:cubicBezTo>
                  <a:pt x="25" y="52"/>
                  <a:pt x="25" y="52"/>
                  <a:pt x="25" y="52"/>
                </a:cubicBezTo>
                <a:cubicBezTo>
                  <a:pt x="25" y="45"/>
                  <a:pt x="25" y="45"/>
                  <a:pt x="25" y="45"/>
                </a:cubicBezTo>
                <a:cubicBezTo>
                  <a:pt x="21" y="45"/>
                  <a:pt x="21" y="45"/>
                  <a:pt x="21" y="45"/>
                </a:cubicBezTo>
                <a:lnTo>
                  <a:pt x="21" y="52"/>
                </a:lnTo>
                <a:close/>
                <a:moveTo>
                  <a:pt x="10" y="52"/>
                </a:moveTo>
                <a:cubicBezTo>
                  <a:pt x="15" y="52"/>
                  <a:pt x="15" y="52"/>
                  <a:pt x="15" y="52"/>
                </a:cubicBezTo>
                <a:cubicBezTo>
                  <a:pt x="15" y="45"/>
                  <a:pt x="15" y="45"/>
                  <a:pt x="15" y="45"/>
                </a:cubicBezTo>
                <a:cubicBezTo>
                  <a:pt x="10" y="45"/>
                  <a:pt x="10" y="45"/>
                  <a:pt x="10" y="45"/>
                </a:cubicBezTo>
                <a:lnTo>
                  <a:pt x="10" y="52"/>
                </a:lnTo>
                <a:close/>
                <a:moveTo>
                  <a:pt x="21" y="71"/>
                </a:moveTo>
                <a:cubicBezTo>
                  <a:pt x="25" y="71"/>
                  <a:pt x="25" y="71"/>
                  <a:pt x="25" y="71"/>
                </a:cubicBezTo>
                <a:cubicBezTo>
                  <a:pt x="25" y="67"/>
                  <a:pt x="25" y="67"/>
                  <a:pt x="25" y="67"/>
                </a:cubicBezTo>
                <a:cubicBezTo>
                  <a:pt x="21" y="67"/>
                  <a:pt x="21" y="67"/>
                  <a:pt x="21" y="67"/>
                </a:cubicBezTo>
                <a:lnTo>
                  <a:pt x="21" y="71"/>
                </a:lnTo>
                <a:close/>
                <a:moveTo>
                  <a:pt x="10" y="71"/>
                </a:moveTo>
                <a:cubicBezTo>
                  <a:pt x="15" y="71"/>
                  <a:pt x="15" y="71"/>
                  <a:pt x="15" y="71"/>
                </a:cubicBezTo>
                <a:cubicBezTo>
                  <a:pt x="15" y="67"/>
                  <a:pt x="15" y="67"/>
                  <a:pt x="15" y="67"/>
                </a:cubicBezTo>
                <a:cubicBezTo>
                  <a:pt x="10" y="67"/>
                  <a:pt x="10" y="67"/>
                  <a:pt x="10" y="67"/>
                </a:cubicBezTo>
                <a:lnTo>
                  <a:pt x="10" y="71"/>
                </a:lnTo>
                <a:close/>
                <a:moveTo>
                  <a:pt x="80" y="119"/>
                </a:moveTo>
                <a:cubicBezTo>
                  <a:pt x="73" y="119"/>
                  <a:pt x="66" y="123"/>
                  <a:pt x="66" y="130"/>
                </a:cubicBezTo>
                <a:cubicBezTo>
                  <a:pt x="66" y="139"/>
                  <a:pt x="73" y="143"/>
                  <a:pt x="80" y="143"/>
                </a:cubicBezTo>
                <a:cubicBezTo>
                  <a:pt x="86" y="143"/>
                  <a:pt x="93" y="139"/>
                  <a:pt x="93" y="130"/>
                </a:cubicBezTo>
                <a:cubicBezTo>
                  <a:pt x="93" y="123"/>
                  <a:pt x="86" y="119"/>
                  <a:pt x="80" y="119"/>
                </a:cubicBezTo>
                <a:close/>
                <a:moveTo>
                  <a:pt x="80" y="139"/>
                </a:moveTo>
                <a:cubicBezTo>
                  <a:pt x="75" y="139"/>
                  <a:pt x="71" y="134"/>
                  <a:pt x="71" y="130"/>
                </a:cubicBezTo>
                <a:cubicBezTo>
                  <a:pt x="71" y="128"/>
                  <a:pt x="75" y="123"/>
                  <a:pt x="80" y="123"/>
                </a:cubicBezTo>
                <a:cubicBezTo>
                  <a:pt x="84" y="123"/>
                  <a:pt x="88" y="128"/>
                  <a:pt x="88" y="130"/>
                </a:cubicBezTo>
                <a:cubicBezTo>
                  <a:pt x="88" y="134"/>
                  <a:pt x="84" y="139"/>
                  <a:pt x="80" y="1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CB3A8823-507B-75C4-9472-C777EB464C66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5780088"/>
            <a:ext cx="254000" cy="254000"/>
          </a:xfrm>
          <a:custGeom>
            <a:avLst/>
            <a:gdLst>
              <a:gd name="T0" fmla="*/ 108 w 160"/>
              <a:gd name="T1" fmla="*/ 17 h 160"/>
              <a:gd name="T2" fmla="*/ 39 w 160"/>
              <a:gd name="T3" fmla="*/ 11 h 160"/>
              <a:gd name="T4" fmla="*/ 0 w 160"/>
              <a:gd name="T5" fmla="*/ 61 h 160"/>
              <a:gd name="T6" fmla="*/ 52 w 160"/>
              <a:gd name="T7" fmla="*/ 102 h 160"/>
              <a:gd name="T8" fmla="*/ 67 w 160"/>
              <a:gd name="T9" fmla="*/ 83 h 160"/>
              <a:gd name="T10" fmla="*/ 71 w 160"/>
              <a:gd name="T11" fmla="*/ 83 h 160"/>
              <a:gd name="T12" fmla="*/ 93 w 160"/>
              <a:gd name="T13" fmla="*/ 89 h 160"/>
              <a:gd name="T14" fmla="*/ 101 w 160"/>
              <a:gd name="T15" fmla="*/ 115 h 160"/>
              <a:gd name="T16" fmla="*/ 136 w 160"/>
              <a:gd name="T17" fmla="*/ 83 h 160"/>
              <a:gd name="T18" fmla="*/ 136 w 160"/>
              <a:gd name="T19" fmla="*/ 78 h 160"/>
              <a:gd name="T20" fmla="*/ 17 w 160"/>
              <a:gd name="T21" fmla="*/ 44 h 160"/>
              <a:gd name="T22" fmla="*/ 17 w 160"/>
              <a:gd name="T23" fmla="*/ 37 h 160"/>
              <a:gd name="T24" fmla="*/ 65 w 160"/>
              <a:gd name="T25" fmla="*/ 37 h 160"/>
              <a:gd name="T26" fmla="*/ 106 w 160"/>
              <a:gd name="T27" fmla="*/ 22 h 160"/>
              <a:gd name="T28" fmla="*/ 119 w 160"/>
              <a:gd name="T29" fmla="*/ 22 h 160"/>
              <a:gd name="T30" fmla="*/ 125 w 160"/>
              <a:gd name="T31" fmla="*/ 39 h 160"/>
              <a:gd name="T32" fmla="*/ 153 w 160"/>
              <a:gd name="T33" fmla="*/ 61 h 160"/>
              <a:gd name="T34" fmla="*/ 10 w 160"/>
              <a:gd name="T35" fmla="*/ 61 h 160"/>
              <a:gd name="T36" fmla="*/ 15 w 160"/>
              <a:gd name="T37" fmla="*/ 61 h 160"/>
              <a:gd name="T38" fmla="*/ 28 w 160"/>
              <a:gd name="T39" fmla="*/ 37 h 160"/>
              <a:gd name="T40" fmla="*/ 51 w 160"/>
              <a:gd name="T41" fmla="*/ 132 h 160"/>
              <a:gd name="T42" fmla="*/ 26 w 160"/>
              <a:gd name="T43" fmla="*/ 135 h 160"/>
              <a:gd name="T44" fmla="*/ 32 w 160"/>
              <a:gd name="T45" fmla="*/ 145 h 160"/>
              <a:gd name="T46" fmla="*/ 56 w 160"/>
              <a:gd name="T47" fmla="*/ 107 h 160"/>
              <a:gd name="T48" fmla="*/ 26 w 160"/>
              <a:gd name="T49" fmla="*/ 145 h 160"/>
              <a:gd name="T50" fmla="*/ 28 w 160"/>
              <a:gd name="T51" fmla="*/ 143 h 160"/>
              <a:gd name="T52" fmla="*/ 70 w 160"/>
              <a:gd name="T53" fmla="*/ 131 h 160"/>
              <a:gd name="T54" fmla="*/ 60 w 160"/>
              <a:gd name="T55" fmla="*/ 154 h 160"/>
              <a:gd name="T56" fmla="*/ 70 w 160"/>
              <a:gd name="T57" fmla="*/ 145 h 160"/>
              <a:gd name="T58" fmla="*/ 68 w 160"/>
              <a:gd name="T59" fmla="*/ 150 h 160"/>
              <a:gd name="T60" fmla="*/ 92 w 160"/>
              <a:gd name="T61" fmla="*/ 93 h 160"/>
              <a:gd name="T62" fmla="*/ 82 w 160"/>
              <a:gd name="T63" fmla="*/ 154 h 160"/>
              <a:gd name="T64" fmla="*/ 92 w 160"/>
              <a:gd name="T65" fmla="*/ 145 h 160"/>
              <a:gd name="T66" fmla="*/ 86 w 160"/>
              <a:gd name="T67" fmla="*/ 154 h 160"/>
              <a:gd name="T68" fmla="*/ 90 w 160"/>
              <a:gd name="T69" fmla="*/ 156 h 160"/>
              <a:gd name="T70" fmla="*/ 114 w 160"/>
              <a:gd name="T71" fmla="*/ 141 h 160"/>
              <a:gd name="T72" fmla="*/ 101 w 160"/>
              <a:gd name="T73" fmla="*/ 119 h 160"/>
              <a:gd name="T74" fmla="*/ 125 w 160"/>
              <a:gd name="T75" fmla="*/ 145 h 160"/>
              <a:gd name="T76" fmla="*/ 134 w 160"/>
              <a:gd name="T77" fmla="*/ 134 h 160"/>
              <a:gd name="T78" fmla="*/ 134 w 160"/>
              <a:gd name="T79" fmla="*/ 141 h 160"/>
              <a:gd name="T80" fmla="*/ 88 w 160"/>
              <a:gd name="T81" fmla="*/ 43 h 160"/>
              <a:gd name="T82" fmla="*/ 73 w 160"/>
              <a:gd name="T83" fmla="*/ 28 h 160"/>
              <a:gd name="T84" fmla="*/ 88 w 160"/>
              <a:gd name="T85" fmla="*/ 43 h 160"/>
              <a:gd name="T86" fmla="*/ 142 w 160"/>
              <a:gd name="T87" fmla="*/ 60 h 160"/>
              <a:gd name="T88" fmla="*/ 148 w 160"/>
              <a:gd name="T89" fmla="*/ 60 h 160"/>
              <a:gd name="T90" fmla="*/ 93 w 160"/>
              <a:gd name="T91" fmla="*/ 57 h 160"/>
              <a:gd name="T92" fmla="*/ 112 w 160"/>
              <a:gd name="T93" fmla="*/ 57 h 160"/>
              <a:gd name="T94" fmla="*/ 45 w 160"/>
              <a:gd name="T95" fmla="*/ 45 h 160"/>
              <a:gd name="T96" fmla="*/ 45 w 160"/>
              <a:gd name="T97" fmla="*/ 50 h 160"/>
              <a:gd name="T98" fmla="*/ 45 w 160"/>
              <a:gd name="T99" fmla="*/ 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0">
                <a:moveTo>
                  <a:pt x="145" y="39"/>
                </a:moveTo>
                <a:cubicBezTo>
                  <a:pt x="143" y="26"/>
                  <a:pt x="132" y="15"/>
                  <a:pt x="119" y="15"/>
                </a:cubicBezTo>
                <a:cubicBezTo>
                  <a:pt x="114" y="15"/>
                  <a:pt x="112" y="17"/>
                  <a:pt x="108" y="17"/>
                </a:cubicBezTo>
                <a:cubicBezTo>
                  <a:pt x="101" y="7"/>
                  <a:pt x="91" y="0"/>
                  <a:pt x="80" y="0"/>
                </a:cubicBezTo>
                <a:cubicBezTo>
                  <a:pt x="69" y="0"/>
                  <a:pt x="58" y="7"/>
                  <a:pt x="52" y="15"/>
                </a:cubicBezTo>
                <a:cubicBezTo>
                  <a:pt x="47" y="13"/>
                  <a:pt x="43" y="11"/>
                  <a:pt x="39" y="11"/>
                </a:cubicBezTo>
                <a:cubicBezTo>
                  <a:pt x="24" y="11"/>
                  <a:pt x="13" y="22"/>
                  <a:pt x="13" y="37"/>
                </a:cubicBezTo>
                <a:cubicBezTo>
                  <a:pt x="13" y="39"/>
                  <a:pt x="13" y="39"/>
                  <a:pt x="13" y="39"/>
                </a:cubicBezTo>
                <a:cubicBezTo>
                  <a:pt x="4" y="44"/>
                  <a:pt x="0" y="52"/>
                  <a:pt x="0" y="61"/>
                </a:cubicBezTo>
                <a:cubicBezTo>
                  <a:pt x="0" y="74"/>
                  <a:pt x="11" y="83"/>
                  <a:pt x="24" y="83"/>
                </a:cubicBezTo>
                <a:cubicBezTo>
                  <a:pt x="52" y="83"/>
                  <a:pt x="52" y="83"/>
                  <a:pt x="52" y="83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56" y="102"/>
                  <a:pt x="56" y="102"/>
                  <a:pt x="56" y="102"/>
                </a:cubicBezTo>
                <a:cubicBezTo>
                  <a:pt x="56" y="83"/>
                  <a:pt x="56" y="83"/>
                  <a:pt x="56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7" y="124"/>
                  <a:pt x="67" y="124"/>
                  <a:pt x="67" y="124"/>
                </a:cubicBezTo>
                <a:cubicBezTo>
                  <a:pt x="71" y="124"/>
                  <a:pt x="71" y="124"/>
                  <a:pt x="71" y="124"/>
                </a:cubicBezTo>
                <a:cubicBezTo>
                  <a:pt x="71" y="83"/>
                  <a:pt x="71" y="83"/>
                  <a:pt x="71" y="83"/>
                </a:cubicBezTo>
                <a:cubicBezTo>
                  <a:pt x="86" y="83"/>
                  <a:pt x="86" y="83"/>
                  <a:pt x="86" y="83"/>
                </a:cubicBezTo>
                <a:cubicBezTo>
                  <a:pt x="86" y="89"/>
                  <a:pt x="86" y="89"/>
                  <a:pt x="86" y="89"/>
                </a:cubicBezTo>
                <a:cubicBezTo>
                  <a:pt x="93" y="89"/>
                  <a:pt x="93" y="89"/>
                  <a:pt x="93" y="89"/>
                </a:cubicBezTo>
                <a:cubicBezTo>
                  <a:pt x="93" y="83"/>
                  <a:pt x="93" y="83"/>
                  <a:pt x="93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115"/>
                  <a:pt x="101" y="115"/>
                  <a:pt x="101" y="115"/>
                </a:cubicBezTo>
                <a:cubicBezTo>
                  <a:pt x="108" y="115"/>
                  <a:pt x="108" y="115"/>
                  <a:pt x="108" y="115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36" y="83"/>
                  <a:pt x="136" y="83"/>
                  <a:pt x="136" y="83"/>
                </a:cubicBezTo>
                <a:cubicBezTo>
                  <a:pt x="149" y="83"/>
                  <a:pt x="160" y="74"/>
                  <a:pt x="160" y="61"/>
                </a:cubicBezTo>
                <a:cubicBezTo>
                  <a:pt x="160" y="50"/>
                  <a:pt x="153" y="44"/>
                  <a:pt x="145" y="39"/>
                </a:cubicBezTo>
                <a:close/>
                <a:moveTo>
                  <a:pt x="136" y="78"/>
                </a:moveTo>
                <a:cubicBezTo>
                  <a:pt x="24" y="78"/>
                  <a:pt x="24" y="78"/>
                  <a:pt x="24" y="78"/>
                </a:cubicBezTo>
                <a:cubicBezTo>
                  <a:pt x="13" y="78"/>
                  <a:pt x="4" y="70"/>
                  <a:pt x="4" y="61"/>
                </a:cubicBezTo>
                <a:cubicBezTo>
                  <a:pt x="4" y="52"/>
                  <a:pt x="8" y="46"/>
                  <a:pt x="17" y="44"/>
                </a:cubicBezTo>
                <a:cubicBezTo>
                  <a:pt x="19" y="44"/>
                  <a:pt x="19" y="44"/>
                  <a:pt x="19" y="44"/>
                </a:cubicBezTo>
                <a:cubicBezTo>
                  <a:pt x="17" y="41"/>
                  <a:pt x="17" y="41"/>
                  <a:pt x="17" y="41"/>
                </a:cubicBezTo>
                <a:cubicBezTo>
                  <a:pt x="17" y="39"/>
                  <a:pt x="17" y="37"/>
                  <a:pt x="17" y="37"/>
                </a:cubicBezTo>
                <a:cubicBezTo>
                  <a:pt x="17" y="26"/>
                  <a:pt x="26" y="15"/>
                  <a:pt x="39" y="15"/>
                </a:cubicBezTo>
                <a:cubicBezTo>
                  <a:pt x="50" y="15"/>
                  <a:pt x="58" y="26"/>
                  <a:pt x="58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65" y="31"/>
                  <a:pt x="60" y="24"/>
                  <a:pt x="56" y="17"/>
                </a:cubicBezTo>
                <a:cubicBezTo>
                  <a:pt x="60" y="11"/>
                  <a:pt x="69" y="7"/>
                  <a:pt x="80" y="7"/>
                </a:cubicBezTo>
                <a:cubicBezTo>
                  <a:pt x="91" y="7"/>
                  <a:pt x="99" y="13"/>
                  <a:pt x="106" y="22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108" y="24"/>
                  <a:pt x="108" y="24"/>
                  <a:pt x="108" y="24"/>
                </a:cubicBezTo>
                <a:cubicBezTo>
                  <a:pt x="112" y="22"/>
                  <a:pt x="114" y="22"/>
                  <a:pt x="119" y="22"/>
                </a:cubicBezTo>
                <a:cubicBezTo>
                  <a:pt x="127" y="22"/>
                  <a:pt x="136" y="28"/>
                  <a:pt x="140" y="37"/>
                </a:cubicBezTo>
                <a:cubicBezTo>
                  <a:pt x="138" y="37"/>
                  <a:pt x="138" y="37"/>
                  <a:pt x="136" y="37"/>
                </a:cubicBezTo>
                <a:cubicBezTo>
                  <a:pt x="132" y="37"/>
                  <a:pt x="127" y="37"/>
                  <a:pt x="125" y="39"/>
                </a:cubicBezTo>
                <a:cubicBezTo>
                  <a:pt x="127" y="44"/>
                  <a:pt x="127" y="44"/>
                  <a:pt x="127" y="44"/>
                </a:cubicBezTo>
                <a:cubicBezTo>
                  <a:pt x="130" y="44"/>
                  <a:pt x="132" y="41"/>
                  <a:pt x="136" y="41"/>
                </a:cubicBezTo>
                <a:cubicBezTo>
                  <a:pt x="147" y="41"/>
                  <a:pt x="153" y="50"/>
                  <a:pt x="153" y="61"/>
                </a:cubicBezTo>
                <a:cubicBezTo>
                  <a:pt x="153" y="70"/>
                  <a:pt x="147" y="78"/>
                  <a:pt x="136" y="78"/>
                </a:cubicBezTo>
                <a:close/>
                <a:moveTo>
                  <a:pt x="15" y="61"/>
                </a:moveTo>
                <a:cubicBezTo>
                  <a:pt x="10" y="61"/>
                  <a:pt x="10" y="61"/>
                  <a:pt x="10" y="61"/>
                </a:cubicBezTo>
                <a:cubicBezTo>
                  <a:pt x="10" y="67"/>
                  <a:pt x="15" y="73"/>
                  <a:pt x="24" y="73"/>
                </a:cubicBezTo>
                <a:cubicBezTo>
                  <a:pt x="24" y="67"/>
                  <a:pt x="24" y="67"/>
                  <a:pt x="24" y="67"/>
                </a:cubicBezTo>
                <a:cubicBezTo>
                  <a:pt x="19" y="67"/>
                  <a:pt x="15" y="65"/>
                  <a:pt x="15" y="61"/>
                </a:cubicBezTo>
                <a:close/>
                <a:moveTo>
                  <a:pt x="38" y="21"/>
                </a:moveTo>
                <a:cubicBezTo>
                  <a:pt x="30" y="21"/>
                  <a:pt x="24" y="28"/>
                  <a:pt x="24" y="37"/>
                </a:cubicBezTo>
                <a:cubicBezTo>
                  <a:pt x="28" y="37"/>
                  <a:pt x="28" y="37"/>
                  <a:pt x="28" y="37"/>
                </a:cubicBezTo>
                <a:cubicBezTo>
                  <a:pt x="28" y="30"/>
                  <a:pt x="32" y="26"/>
                  <a:pt x="38" y="26"/>
                </a:cubicBezTo>
                <a:cubicBezTo>
                  <a:pt x="38" y="21"/>
                  <a:pt x="38" y="21"/>
                  <a:pt x="38" y="21"/>
                </a:cubicBezTo>
                <a:close/>
                <a:moveTo>
                  <a:pt x="51" y="132"/>
                </a:moveTo>
                <a:cubicBezTo>
                  <a:pt x="51" y="137"/>
                  <a:pt x="47" y="141"/>
                  <a:pt x="43" y="141"/>
                </a:cubicBezTo>
                <a:cubicBezTo>
                  <a:pt x="32" y="141"/>
                  <a:pt x="32" y="141"/>
                  <a:pt x="32" y="141"/>
                </a:cubicBezTo>
                <a:cubicBezTo>
                  <a:pt x="32" y="137"/>
                  <a:pt x="28" y="135"/>
                  <a:pt x="26" y="135"/>
                </a:cubicBezTo>
                <a:cubicBezTo>
                  <a:pt x="21" y="135"/>
                  <a:pt x="17" y="139"/>
                  <a:pt x="17" y="143"/>
                </a:cubicBezTo>
                <a:cubicBezTo>
                  <a:pt x="17" y="147"/>
                  <a:pt x="21" y="149"/>
                  <a:pt x="26" y="149"/>
                </a:cubicBezTo>
                <a:cubicBezTo>
                  <a:pt x="28" y="149"/>
                  <a:pt x="32" y="147"/>
                  <a:pt x="32" y="145"/>
                </a:cubicBezTo>
                <a:cubicBezTo>
                  <a:pt x="43" y="145"/>
                  <a:pt x="43" y="145"/>
                  <a:pt x="43" y="145"/>
                </a:cubicBezTo>
                <a:cubicBezTo>
                  <a:pt x="49" y="145"/>
                  <a:pt x="56" y="139"/>
                  <a:pt x="56" y="132"/>
                </a:cubicBezTo>
                <a:cubicBezTo>
                  <a:pt x="56" y="107"/>
                  <a:pt x="56" y="107"/>
                  <a:pt x="56" y="107"/>
                </a:cubicBezTo>
                <a:cubicBezTo>
                  <a:pt x="51" y="107"/>
                  <a:pt x="51" y="107"/>
                  <a:pt x="51" y="107"/>
                </a:cubicBezTo>
                <a:cubicBezTo>
                  <a:pt x="51" y="132"/>
                  <a:pt x="51" y="132"/>
                  <a:pt x="51" y="132"/>
                </a:cubicBezTo>
                <a:close/>
                <a:moveTo>
                  <a:pt x="26" y="145"/>
                </a:moveTo>
                <a:cubicBezTo>
                  <a:pt x="23" y="145"/>
                  <a:pt x="23" y="143"/>
                  <a:pt x="23" y="143"/>
                </a:cubicBezTo>
                <a:cubicBezTo>
                  <a:pt x="23" y="141"/>
                  <a:pt x="23" y="141"/>
                  <a:pt x="26" y="141"/>
                </a:cubicBezTo>
                <a:cubicBezTo>
                  <a:pt x="26" y="141"/>
                  <a:pt x="28" y="141"/>
                  <a:pt x="28" y="143"/>
                </a:cubicBezTo>
                <a:lnTo>
                  <a:pt x="26" y="145"/>
                </a:lnTo>
                <a:close/>
                <a:moveTo>
                  <a:pt x="70" y="145"/>
                </a:moveTo>
                <a:cubicBezTo>
                  <a:pt x="70" y="131"/>
                  <a:pt x="70" y="131"/>
                  <a:pt x="70" y="131"/>
                </a:cubicBezTo>
                <a:cubicBezTo>
                  <a:pt x="66" y="131"/>
                  <a:pt x="66" y="131"/>
                  <a:pt x="66" y="131"/>
                </a:cubicBezTo>
                <a:cubicBezTo>
                  <a:pt x="66" y="145"/>
                  <a:pt x="66" y="145"/>
                  <a:pt x="66" y="145"/>
                </a:cubicBezTo>
                <a:cubicBezTo>
                  <a:pt x="62" y="147"/>
                  <a:pt x="60" y="150"/>
                  <a:pt x="60" y="154"/>
                </a:cubicBezTo>
                <a:cubicBezTo>
                  <a:pt x="60" y="156"/>
                  <a:pt x="64" y="160"/>
                  <a:pt x="68" y="160"/>
                </a:cubicBezTo>
                <a:cubicBezTo>
                  <a:pt x="73" y="160"/>
                  <a:pt x="77" y="156"/>
                  <a:pt x="77" y="154"/>
                </a:cubicBezTo>
                <a:cubicBezTo>
                  <a:pt x="77" y="150"/>
                  <a:pt x="75" y="147"/>
                  <a:pt x="70" y="145"/>
                </a:cubicBezTo>
                <a:close/>
                <a:moveTo>
                  <a:pt x="68" y="156"/>
                </a:moveTo>
                <a:cubicBezTo>
                  <a:pt x="66" y="156"/>
                  <a:pt x="66" y="154"/>
                  <a:pt x="66" y="154"/>
                </a:cubicBezTo>
                <a:cubicBezTo>
                  <a:pt x="66" y="152"/>
                  <a:pt x="66" y="150"/>
                  <a:pt x="68" y="150"/>
                </a:cubicBezTo>
                <a:cubicBezTo>
                  <a:pt x="70" y="150"/>
                  <a:pt x="70" y="152"/>
                  <a:pt x="70" y="154"/>
                </a:cubicBezTo>
                <a:cubicBezTo>
                  <a:pt x="70" y="154"/>
                  <a:pt x="70" y="156"/>
                  <a:pt x="68" y="156"/>
                </a:cubicBezTo>
                <a:close/>
                <a:moveTo>
                  <a:pt x="92" y="93"/>
                </a:moveTo>
                <a:cubicBezTo>
                  <a:pt x="86" y="93"/>
                  <a:pt x="86" y="93"/>
                  <a:pt x="86" y="93"/>
                </a:cubicBezTo>
                <a:cubicBezTo>
                  <a:pt x="86" y="145"/>
                  <a:pt x="86" y="145"/>
                  <a:pt x="86" y="145"/>
                </a:cubicBezTo>
                <a:cubicBezTo>
                  <a:pt x="84" y="147"/>
                  <a:pt x="82" y="149"/>
                  <a:pt x="82" y="154"/>
                </a:cubicBezTo>
                <a:cubicBezTo>
                  <a:pt x="82" y="156"/>
                  <a:pt x="86" y="160"/>
                  <a:pt x="90" y="160"/>
                </a:cubicBezTo>
                <a:cubicBezTo>
                  <a:pt x="92" y="160"/>
                  <a:pt x="97" y="156"/>
                  <a:pt x="97" y="154"/>
                </a:cubicBezTo>
                <a:cubicBezTo>
                  <a:pt x="97" y="149"/>
                  <a:pt x="95" y="147"/>
                  <a:pt x="92" y="145"/>
                </a:cubicBezTo>
                <a:cubicBezTo>
                  <a:pt x="92" y="93"/>
                  <a:pt x="92" y="93"/>
                  <a:pt x="92" y="93"/>
                </a:cubicBezTo>
                <a:close/>
                <a:moveTo>
                  <a:pt x="90" y="156"/>
                </a:moveTo>
                <a:cubicBezTo>
                  <a:pt x="88" y="156"/>
                  <a:pt x="86" y="154"/>
                  <a:pt x="86" y="154"/>
                </a:cubicBezTo>
                <a:cubicBezTo>
                  <a:pt x="86" y="151"/>
                  <a:pt x="88" y="149"/>
                  <a:pt x="90" y="149"/>
                </a:cubicBezTo>
                <a:cubicBezTo>
                  <a:pt x="90" y="149"/>
                  <a:pt x="92" y="151"/>
                  <a:pt x="92" y="154"/>
                </a:cubicBezTo>
                <a:lnTo>
                  <a:pt x="90" y="156"/>
                </a:lnTo>
                <a:close/>
                <a:moveTo>
                  <a:pt x="134" y="134"/>
                </a:moveTo>
                <a:cubicBezTo>
                  <a:pt x="129" y="134"/>
                  <a:pt x="127" y="136"/>
                  <a:pt x="125" y="141"/>
                </a:cubicBezTo>
                <a:cubicBezTo>
                  <a:pt x="114" y="141"/>
                  <a:pt x="114" y="141"/>
                  <a:pt x="114" y="141"/>
                </a:cubicBezTo>
                <a:cubicBezTo>
                  <a:pt x="109" y="141"/>
                  <a:pt x="107" y="136"/>
                  <a:pt x="107" y="132"/>
                </a:cubicBezTo>
                <a:cubicBezTo>
                  <a:pt x="107" y="119"/>
                  <a:pt x="107" y="119"/>
                  <a:pt x="107" y="119"/>
                </a:cubicBezTo>
                <a:cubicBezTo>
                  <a:pt x="101" y="119"/>
                  <a:pt x="101" y="119"/>
                  <a:pt x="101" y="119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9"/>
                  <a:pt x="107" y="145"/>
                  <a:pt x="114" y="145"/>
                </a:cubicBezTo>
                <a:cubicBezTo>
                  <a:pt x="125" y="145"/>
                  <a:pt x="125" y="145"/>
                  <a:pt x="125" y="145"/>
                </a:cubicBezTo>
                <a:cubicBezTo>
                  <a:pt x="127" y="147"/>
                  <a:pt x="129" y="149"/>
                  <a:pt x="134" y="149"/>
                </a:cubicBezTo>
                <a:cubicBezTo>
                  <a:pt x="138" y="149"/>
                  <a:pt x="140" y="147"/>
                  <a:pt x="140" y="143"/>
                </a:cubicBezTo>
                <a:cubicBezTo>
                  <a:pt x="140" y="139"/>
                  <a:pt x="138" y="134"/>
                  <a:pt x="134" y="134"/>
                </a:cubicBezTo>
                <a:close/>
                <a:moveTo>
                  <a:pt x="134" y="145"/>
                </a:moveTo>
                <a:cubicBezTo>
                  <a:pt x="131" y="145"/>
                  <a:pt x="131" y="143"/>
                  <a:pt x="131" y="143"/>
                </a:cubicBezTo>
                <a:cubicBezTo>
                  <a:pt x="131" y="141"/>
                  <a:pt x="131" y="141"/>
                  <a:pt x="134" y="141"/>
                </a:cubicBezTo>
                <a:cubicBezTo>
                  <a:pt x="134" y="141"/>
                  <a:pt x="136" y="141"/>
                  <a:pt x="136" y="143"/>
                </a:cubicBezTo>
                <a:lnTo>
                  <a:pt x="134" y="145"/>
                </a:lnTo>
                <a:close/>
                <a:moveTo>
                  <a:pt x="88" y="43"/>
                </a:moveTo>
                <a:cubicBezTo>
                  <a:pt x="92" y="48"/>
                  <a:pt x="92" y="48"/>
                  <a:pt x="92" y="48"/>
                </a:cubicBezTo>
                <a:cubicBezTo>
                  <a:pt x="97" y="41"/>
                  <a:pt x="97" y="35"/>
                  <a:pt x="92" y="28"/>
                </a:cubicBezTo>
                <a:cubicBezTo>
                  <a:pt x="88" y="24"/>
                  <a:pt x="79" y="24"/>
                  <a:pt x="73" y="28"/>
                </a:cubicBezTo>
                <a:cubicBezTo>
                  <a:pt x="77" y="33"/>
                  <a:pt x="77" y="33"/>
                  <a:pt x="77" y="33"/>
                </a:cubicBezTo>
                <a:cubicBezTo>
                  <a:pt x="81" y="30"/>
                  <a:pt x="86" y="30"/>
                  <a:pt x="88" y="33"/>
                </a:cubicBezTo>
                <a:cubicBezTo>
                  <a:pt x="92" y="35"/>
                  <a:pt x="92" y="41"/>
                  <a:pt x="88" y="43"/>
                </a:cubicBezTo>
                <a:close/>
                <a:moveTo>
                  <a:pt x="136" y="48"/>
                </a:moveTo>
                <a:cubicBezTo>
                  <a:pt x="136" y="52"/>
                  <a:pt x="136" y="52"/>
                  <a:pt x="136" y="52"/>
                </a:cubicBezTo>
                <a:cubicBezTo>
                  <a:pt x="140" y="52"/>
                  <a:pt x="142" y="56"/>
                  <a:pt x="142" y="60"/>
                </a:cubicBezTo>
                <a:cubicBezTo>
                  <a:pt x="142" y="65"/>
                  <a:pt x="140" y="67"/>
                  <a:pt x="136" y="67"/>
                </a:cubicBezTo>
                <a:cubicBezTo>
                  <a:pt x="136" y="73"/>
                  <a:pt x="136" y="73"/>
                  <a:pt x="136" y="73"/>
                </a:cubicBezTo>
                <a:cubicBezTo>
                  <a:pt x="142" y="73"/>
                  <a:pt x="148" y="67"/>
                  <a:pt x="148" y="60"/>
                </a:cubicBezTo>
                <a:cubicBezTo>
                  <a:pt x="148" y="52"/>
                  <a:pt x="142" y="48"/>
                  <a:pt x="136" y="48"/>
                </a:cubicBezTo>
                <a:close/>
                <a:moveTo>
                  <a:pt x="100" y="65"/>
                </a:moveTo>
                <a:cubicBezTo>
                  <a:pt x="95" y="65"/>
                  <a:pt x="93" y="61"/>
                  <a:pt x="93" y="57"/>
                </a:cubicBezTo>
                <a:cubicBezTo>
                  <a:pt x="87" y="57"/>
                  <a:pt x="87" y="57"/>
                  <a:pt x="87" y="57"/>
                </a:cubicBezTo>
                <a:cubicBezTo>
                  <a:pt x="87" y="65"/>
                  <a:pt x="93" y="69"/>
                  <a:pt x="100" y="69"/>
                </a:cubicBezTo>
                <a:cubicBezTo>
                  <a:pt x="108" y="69"/>
                  <a:pt x="112" y="65"/>
                  <a:pt x="112" y="57"/>
                </a:cubicBezTo>
                <a:cubicBezTo>
                  <a:pt x="108" y="57"/>
                  <a:pt x="108" y="57"/>
                  <a:pt x="108" y="57"/>
                </a:cubicBezTo>
                <a:cubicBezTo>
                  <a:pt x="108" y="61"/>
                  <a:pt x="104" y="65"/>
                  <a:pt x="100" y="65"/>
                </a:cubicBezTo>
                <a:close/>
                <a:moveTo>
                  <a:pt x="45" y="45"/>
                </a:moveTo>
                <a:cubicBezTo>
                  <a:pt x="38" y="45"/>
                  <a:pt x="32" y="50"/>
                  <a:pt x="32" y="57"/>
                </a:cubicBezTo>
                <a:cubicBezTo>
                  <a:pt x="38" y="57"/>
                  <a:pt x="38" y="57"/>
                  <a:pt x="38" y="57"/>
                </a:cubicBezTo>
                <a:cubicBezTo>
                  <a:pt x="38" y="54"/>
                  <a:pt x="41" y="50"/>
                  <a:pt x="45" y="50"/>
                </a:cubicBezTo>
                <a:cubicBezTo>
                  <a:pt x="49" y="50"/>
                  <a:pt x="54" y="54"/>
                  <a:pt x="54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0"/>
                  <a:pt x="54" y="45"/>
                  <a:pt x="45" y="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1B047847-8BAF-694E-6CFA-7947B96D2F73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5816601"/>
            <a:ext cx="254000" cy="182563"/>
          </a:xfrm>
          <a:custGeom>
            <a:avLst/>
            <a:gdLst>
              <a:gd name="T0" fmla="*/ 8 w 160"/>
              <a:gd name="T1" fmla="*/ 0 h 115"/>
              <a:gd name="T2" fmla="*/ 0 w 160"/>
              <a:gd name="T3" fmla="*/ 66 h 115"/>
              <a:gd name="T4" fmla="*/ 157 w 160"/>
              <a:gd name="T5" fmla="*/ 68 h 115"/>
              <a:gd name="T6" fmla="*/ 160 w 160"/>
              <a:gd name="T7" fmla="*/ 11 h 115"/>
              <a:gd name="T8" fmla="*/ 11 w 160"/>
              <a:gd name="T9" fmla="*/ 6 h 115"/>
              <a:gd name="T10" fmla="*/ 149 w 160"/>
              <a:gd name="T11" fmla="*/ 8 h 115"/>
              <a:gd name="T12" fmla="*/ 13 w 160"/>
              <a:gd name="T13" fmla="*/ 13 h 115"/>
              <a:gd name="T14" fmla="*/ 11 w 160"/>
              <a:gd name="T15" fmla="*/ 6 h 115"/>
              <a:gd name="T16" fmla="*/ 11 w 160"/>
              <a:gd name="T17" fmla="*/ 64 h 115"/>
              <a:gd name="T18" fmla="*/ 149 w 160"/>
              <a:gd name="T19" fmla="*/ 59 h 115"/>
              <a:gd name="T20" fmla="*/ 149 w 160"/>
              <a:gd name="T21" fmla="*/ 57 h 115"/>
              <a:gd name="T22" fmla="*/ 11 w 160"/>
              <a:gd name="T23" fmla="*/ 53 h 115"/>
              <a:gd name="T24" fmla="*/ 149 w 160"/>
              <a:gd name="T25" fmla="*/ 57 h 115"/>
              <a:gd name="T26" fmla="*/ 13 w 160"/>
              <a:gd name="T27" fmla="*/ 46 h 115"/>
              <a:gd name="T28" fmla="*/ 149 w 160"/>
              <a:gd name="T29" fmla="*/ 48 h 115"/>
              <a:gd name="T30" fmla="*/ 155 w 160"/>
              <a:gd name="T31" fmla="*/ 64 h 115"/>
              <a:gd name="T32" fmla="*/ 153 w 160"/>
              <a:gd name="T33" fmla="*/ 48 h 115"/>
              <a:gd name="T34" fmla="*/ 13 w 160"/>
              <a:gd name="T35" fmla="*/ 41 h 115"/>
              <a:gd name="T36" fmla="*/ 6 w 160"/>
              <a:gd name="T37" fmla="*/ 64 h 115"/>
              <a:gd name="T38" fmla="*/ 4 w 160"/>
              <a:gd name="T39" fmla="*/ 11 h 115"/>
              <a:gd name="T40" fmla="*/ 6 w 160"/>
              <a:gd name="T41" fmla="*/ 8 h 115"/>
              <a:gd name="T42" fmla="*/ 147 w 160"/>
              <a:gd name="T43" fmla="*/ 15 h 115"/>
              <a:gd name="T44" fmla="*/ 153 w 160"/>
              <a:gd name="T45" fmla="*/ 6 h 115"/>
              <a:gd name="T46" fmla="*/ 155 w 160"/>
              <a:gd name="T47" fmla="*/ 64 h 115"/>
              <a:gd name="T48" fmla="*/ 72 w 160"/>
              <a:gd name="T49" fmla="*/ 35 h 115"/>
              <a:gd name="T50" fmla="*/ 72 w 160"/>
              <a:gd name="T51" fmla="*/ 40 h 115"/>
              <a:gd name="T52" fmla="*/ 90 w 160"/>
              <a:gd name="T53" fmla="*/ 37 h 115"/>
              <a:gd name="T54" fmla="*/ 140 w 160"/>
              <a:gd name="T55" fmla="*/ 35 h 115"/>
              <a:gd name="T56" fmla="*/ 142 w 160"/>
              <a:gd name="T57" fmla="*/ 40 h 115"/>
              <a:gd name="T58" fmla="*/ 144 w 160"/>
              <a:gd name="T59" fmla="*/ 37 h 115"/>
              <a:gd name="T60" fmla="*/ 140 w 160"/>
              <a:gd name="T61" fmla="*/ 35 h 115"/>
              <a:gd name="T62" fmla="*/ 131 w 160"/>
              <a:gd name="T63" fmla="*/ 37 h 115"/>
              <a:gd name="T64" fmla="*/ 135 w 160"/>
              <a:gd name="T65" fmla="*/ 37 h 115"/>
              <a:gd name="T66" fmla="*/ 133 w 160"/>
              <a:gd name="T67" fmla="*/ 35 h 115"/>
              <a:gd name="T68" fmla="*/ 65 w 160"/>
              <a:gd name="T69" fmla="*/ 79 h 115"/>
              <a:gd name="T70" fmla="*/ 60 w 160"/>
              <a:gd name="T71" fmla="*/ 79 h 115"/>
              <a:gd name="T72" fmla="*/ 60 w 160"/>
              <a:gd name="T73" fmla="*/ 112 h 115"/>
              <a:gd name="T74" fmla="*/ 65 w 160"/>
              <a:gd name="T75" fmla="*/ 115 h 115"/>
              <a:gd name="T76" fmla="*/ 65 w 160"/>
              <a:gd name="T77" fmla="*/ 79 h 115"/>
              <a:gd name="T78" fmla="*/ 80 w 160"/>
              <a:gd name="T79" fmla="*/ 76 h 115"/>
              <a:gd name="T80" fmla="*/ 78 w 160"/>
              <a:gd name="T81" fmla="*/ 97 h 115"/>
              <a:gd name="T82" fmla="*/ 78 w 160"/>
              <a:gd name="T83" fmla="*/ 115 h 115"/>
              <a:gd name="T84" fmla="*/ 80 w 160"/>
              <a:gd name="T85" fmla="*/ 94 h 115"/>
              <a:gd name="T86" fmla="*/ 98 w 160"/>
              <a:gd name="T87" fmla="*/ 79 h 115"/>
              <a:gd name="T88" fmla="*/ 93 w 160"/>
              <a:gd name="T89" fmla="*/ 79 h 115"/>
              <a:gd name="T90" fmla="*/ 93 w 160"/>
              <a:gd name="T91" fmla="*/ 112 h 115"/>
              <a:gd name="T92" fmla="*/ 98 w 160"/>
              <a:gd name="T93" fmla="*/ 115 h 115"/>
              <a:gd name="T94" fmla="*/ 98 w 160"/>
              <a:gd name="T95" fmla="*/ 79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15">
                <a:moveTo>
                  <a:pt x="151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1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6"/>
                  <a:pt x="0" y="68"/>
                  <a:pt x="2" y="68"/>
                </a:cubicBezTo>
                <a:cubicBezTo>
                  <a:pt x="157" y="68"/>
                  <a:pt x="157" y="68"/>
                  <a:pt x="157" y="68"/>
                </a:cubicBezTo>
                <a:cubicBezTo>
                  <a:pt x="160" y="68"/>
                  <a:pt x="160" y="66"/>
                  <a:pt x="160" y="66"/>
                </a:cubicBezTo>
                <a:cubicBezTo>
                  <a:pt x="160" y="11"/>
                  <a:pt x="160" y="11"/>
                  <a:pt x="160" y="11"/>
                </a:cubicBezTo>
                <a:cubicBezTo>
                  <a:pt x="160" y="4"/>
                  <a:pt x="155" y="0"/>
                  <a:pt x="151" y="0"/>
                </a:cubicBezTo>
                <a:close/>
                <a:moveTo>
                  <a:pt x="11" y="6"/>
                </a:moveTo>
                <a:cubicBezTo>
                  <a:pt x="149" y="6"/>
                  <a:pt x="149" y="6"/>
                  <a:pt x="149" y="6"/>
                </a:cubicBezTo>
                <a:cubicBezTo>
                  <a:pt x="149" y="8"/>
                  <a:pt x="149" y="8"/>
                  <a:pt x="149" y="8"/>
                </a:cubicBezTo>
                <a:cubicBezTo>
                  <a:pt x="149" y="11"/>
                  <a:pt x="147" y="13"/>
                  <a:pt x="147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1" y="11"/>
                  <a:pt x="11" y="8"/>
                </a:cubicBezTo>
                <a:lnTo>
                  <a:pt x="11" y="6"/>
                </a:lnTo>
                <a:close/>
                <a:moveTo>
                  <a:pt x="149" y="64"/>
                </a:moveTo>
                <a:cubicBezTo>
                  <a:pt x="11" y="64"/>
                  <a:pt x="11" y="64"/>
                  <a:pt x="11" y="64"/>
                </a:cubicBezTo>
                <a:cubicBezTo>
                  <a:pt x="11" y="59"/>
                  <a:pt x="11" y="59"/>
                  <a:pt x="11" y="59"/>
                </a:cubicBezTo>
                <a:cubicBezTo>
                  <a:pt x="149" y="59"/>
                  <a:pt x="149" y="59"/>
                  <a:pt x="149" y="59"/>
                </a:cubicBezTo>
                <a:cubicBezTo>
                  <a:pt x="149" y="64"/>
                  <a:pt x="149" y="64"/>
                  <a:pt x="149" y="64"/>
                </a:cubicBezTo>
                <a:close/>
                <a:moveTo>
                  <a:pt x="149" y="57"/>
                </a:moveTo>
                <a:cubicBezTo>
                  <a:pt x="11" y="57"/>
                  <a:pt x="11" y="57"/>
                  <a:pt x="11" y="57"/>
                </a:cubicBezTo>
                <a:cubicBezTo>
                  <a:pt x="11" y="53"/>
                  <a:pt x="11" y="53"/>
                  <a:pt x="11" y="53"/>
                </a:cubicBezTo>
                <a:cubicBezTo>
                  <a:pt x="149" y="53"/>
                  <a:pt x="149" y="53"/>
                  <a:pt x="149" y="53"/>
                </a:cubicBezTo>
                <a:cubicBezTo>
                  <a:pt x="149" y="57"/>
                  <a:pt x="149" y="57"/>
                  <a:pt x="149" y="57"/>
                </a:cubicBezTo>
                <a:close/>
                <a:moveTo>
                  <a:pt x="11" y="48"/>
                </a:moveTo>
                <a:cubicBezTo>
                  <a:pt x="13" y="46"/>
                  <a:pt x="13" y="46"/>
                  <a:pt x="13" y="46"/>
                </a:cubicBezTo>
                <a:cubicBezTo>
                  <a:pt x="147" y="46"/>
                  <a:pt x="147" y="46"/>
                  <a:pt x="147" y="46"/>
                </a:cubicBezTo>
                <a:cubicBezTo>
                  <a:pt x="149" y="48"/>
                  <a:pt x="149" y="48"/>
                  <a:pt x="149" y="48"/>
                </a:cubicBezTo>
                <a:cubicBezTo>
                  <a:pt x="11" y="48"/>
                  <a:pt x="11" y="48"/>
                  <a:pt x="11" y="48"/>
                </a:cubicBezTo>
                <a:close/>
                <a:moveTo>
                  <a:pt x="155" y="64"/>
                </a:moveTo>
                <a:cubicBezTo>
                  <a:pt x="153" y="64"/>
                  <a:pt x="153" y="64"/>
                  <a:pt x="153" y="64"/>
                </a:cubicBezTo>
                <a:cubicBezTo>
                  <a:pt x="153" y="48"/>
                  <a:pt x="153" y="48"/>
                  <a:pt x="153" y="48"/>
                </a:cubicBezTo>
                <a:cubicBezTo>
                  <a:pt x="153" y="46"/>
                  <a:pt x="149" y="41"/>
                  <a:pt x="147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1" y="41"/>
                  <a:pt x="6" y="46"/>
                  <a:pt x="6" y="48"/>
                </a:cubicBezTo>
                <a:cubicBezTo>
                  <a:pt x="6" y="64"/>
                  <a:pt x="6" y="64"/>
                  <a:pt x="6" y="64"/>
                </a:cubicBezTo>
                <a:cubicBezTo>
                  <a:pt x="4" y="64"/>
                  <a:pt x="4" y="64"/>
                  <a:pt x="4" y="64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8"/>
                  <a:pt x="6" y="6"/>
                  <a:pt x="6" y="6"/>
                </a:cubicBezTo>
                <a:cubicBezTo>
                  <a:pt x="6" y="8"/>
                  <a:pt x="6" y="8"/>
                  <a:pt x="6" y="8"/>
                </a:cubicBezTo>
                <a:cubicBezTo>
                  <a:pt x="6" y="13"/>
                  <a:pt x="11" y="15"/>
                  <a:pt x="13" y="15"/>
                </a:cubicBezTo>
                <a:cubicBezTo>
                  <a:pt x="147" y="15"/>
                  <a:pt x="147" y="15"/>
                  <a:pt x="147" y="15"/>
                </a:cubicBezTo>
                <a:cubicBezTo>
                  <a:pt x="149" y="15"/>
                  <a:pt x="153" y="13"/>
                  <a:pt x="153" y="8"/>
                </a:cubicBezTo>
                <a:cubicBezTo>
                  <a:pt x="153" y="6"/>
                  <a:pt x="153" y="6"/>
                  <a:pt x="153" y="6"/>
                </a:cubicBezTo>
                <a:cubicBezTo>
                  <a:pt x="153" y="6"/>
                  <a:pt x="155" y="8"/>
                  <a:pt x="155" y="11"/>
                </a:cubicBezTo>
                <a:lnTo>
                  <a:pt x="155" y="64"/>
                </a:lnTo>
                <a:close/>
                <a:moveTo>
                  <a:pt x="87" y="35"/>
                </a:moveTo>
                <a:cubicBezTo>
                  <a:pt x="72" y="35"/>
                  <a:pt x="72" y="35"/>
                  <a:pt x="72" y="35"/>
                </a:cubicBezTo>
                <a:cubicBezTo>
                  <a:pt x="70" y="35"/>
                  <a:pt x="70" y="35"/>
                  <a:pt x="70" y="37"/>
                </a:cubicBezTo>
                <a:cubicBezTo>
                  <a:pt x="70" y="37"/>
                  <a:pt x="70" y="40"/>
                  <a:pt x="72" y="40"/>
                </a:cubicBezTo>
                <a:cubicBezTo>
                  <a:pt x="87" y="40"/>
                  <a:pt x="87" y="40"/>
                  <a:pt x="87" y="40"/>
                </a:cubicBezTo>
                <a:cubicBezTo>
                  <a:pt x="90" y="40"/>
                  <a:pt x="90" y="37"/>
                  <a:pt x="90" y="37"/>
                </a:cubicBezTo>
                <a:cubicBezTo>
                  <a:pt x="90" y="35"/>
                  <a:pt x="90" y="35"/>
                  <a:pt x="87" y="35"/>
                </a:cubicBezTo>
                <a:close/>
                <a:moveTo>
                  <a:pt x="140" y="35"/>
                </a:moveTo>
                <a:cubicBezTo>
                  <a:pt x="140" y="37"/>
                  <a:pt x="140" y="37"/>
                  <a:pt x="140" y="37"/>
                </a:cubicBezTo>
                <a:cubicBezTo>
                  <a:pt x="140" y="40"/>
                  <a:pt x="142" y="40"/>
                  <a:pt x="142" y="40"/>
                </a:cubicBezTo>
                <a:cubicBezTo>
                  <a:pt x="142" y="40"/>
                  <a:pt x="142" y="40"/>
                  <a:pt x="142" y="37"/>
                </a:cubicBezTo>
                <a:cubicBezTo>
                  <a:pt x="144" y="37"/>
                  <a:pt x="144" y="37"/>
                  <a:pt x="144" y="37"/>
                </a:cubicBezTo>
                <a:cubicBezTo>
                  <a:pt x="142" y="35"/>
                  <a:pt x="142" y="35"/>
                  <a:pt x="142" y="35"/>
                </a:cubicBezTo>
                <a:lnTo>
                  <a:pt x="140" y="35"/>
                </a:lnTo>
                <a:close/>
                <a:moveTo>
                  <a:pt x="131" y="35"/>
                </a:moveTo>
                <a:cubicBezTo>
                  <a:pt x="131" y="37"/>
                  <a:pt x="131" y="37"/>
                  <a:pt x="131" y="37"/>
                </a:cubicBezTo>
                <a:cubicBezTo>
                  <a:pt x="133" y="40"/>
                  <a:pt x="133" y="40"/>
                  <a:pt x="133" y="40"/>
                </a:cubicBezTo>
                <a:cubicBezTo>
                  <a:pt x="133" y="40"/>
                  <a:pt x="133" y="40"/>
                  <a:pt x="135" y="37"/>
                </a:cubicBezTo>
                <a:cubicBezTo>
                  <a:pt x="135" y="35"/>
                  <a:pt x="135" y="35"/>
                  <a:pt x="135" y="35"/>
                </a:cubicBezTo>
                <a:cubicBezTo>
                  <a:pt x="133" y="35"/>
                  <a:pt x="133" y="35"/>
                  <a:pt x="133" y="35"/>
                </a:cubicBezTo>
                <a:cubicBezTo>
                  <a:pt x="133" y="35"/>
                  <a:pt x="133" y="35"/>
                  <a:pt x="131" y="35"/>
                </a:cubicBezTo>
                <a:close/>
                <a:moveTo>
                  <a:pt x="65" y="79"/>
                </a:moveTo>
                <a:cubicBezTo>
                  <a:pt x="65" y="76"/>
                  <a:pt x="65" y="76"/>
                  <a:pt x="65" y="76"/>
                </a:cubicBezTo>
                <a:cubicBezTo>
                  <a:pt x="63" y="76"/>
                  <a:pt x="63" y="76"/>
                  <a:pt x="60" y="79"/>
                </a:cubicBezTo>
                <a:cubicBezTo>
                  <a:pt x="58" y="83"/>
                  <a:pt x="58" y="90"/>
                  <a:pt x="60" y="97"/>
                </a:cubicBezTo>
                <a:cubicBezTo>
                  <a:pt x="65" y="101"/>
                  <a:pt x="65" y="108"/>
                  <a:pt x="60" y="112"/>
                </a:cubicBezTo>
                <a:cubicBezTo>
                  <a:pt x="60" y="112"/>
                  <a:pt x="60" y="115"/>
                  <a:pt x="63" y="115"/>
                </a:cubicBezTo>
                <a:cubicBezTo>
                  <a:pt x="65" y="115"/>
                  <a:pt x="65" y="115"/>
                  <a:pt x="65" y="115"/>
                </a:cubicBezTo>
                <a:cubicBezTo>
                  <a:pt x="67" y="108"/>
                  <a:pt x="67" y="101"/>
                  <a:pt x="65" y="94"/>
                </a:cubicBezTo>
                <a:cubicBezTo>
                  <a:pt x="63" y="90"/>
                  <a:pt x="63" y="83"/>
                  <a:pt x="65" y="79"/>
                </a:cubicBezTo>
                <a:close/>
                <a:moveTo>
                  <a:pt x="80" y="79"/>
                </a:moveTo>
                <a:cubicBezTo>
                  <a:pt x="80" y="76"/>
                  <a:pt x="80" y="76"/>
                  <a:pt x="80" y="76"/>
                </a:cubicBezTo>
                <a:cubicBezTo>
                  <a:pt x="80" y="76"/>
                  <a:pt x="78" y="76"/>
                  <a:pt x="78" y="79"/>
                </a:cubicBezTo>
                <a:cubicBezTo>
                  <a:pt x="74" y="83"/>
                  <a:pt x="74" y="90"/>
                  <a:pt x="78" y="97"/>
                </a:cubicBezTo>
                <a:cubicBezTo>
                  <a:pt x="80" y="101"/>
                  <a:pt x="80" y="108"/>
                  <a:pt x="78" y="112"/>
                </a:cubicBezTo>
                <a:cubicBezTo>
                  <a:pt x="78" y="115"/>
                  <a:pt x="78" y="115"/>
                  <a:pt x="78" y="115"/>
                </a:cubicBezTo>
                <a:cubicBezTo>
                  <a:pt x="78" y="115"/>
                  <a:pt x="78" y="115"/>
                  <a:pt x="80" y="115"/>
                </a:cubicBezTo>
                <a:cubicBezTo>
                  <a:pt x="85" y="108"/>
                  <a:pt x="85" y="101"/>
                  <a:pt x="80" y="94"/>
                </a:cubicBezTo>
                <a:cubicBezTo>
                  <a:pt x="78" y="90"/>
                  <a:pt x="78" y="83"/>
                  <a:pt x="80" y="79"/>
                </a:cubicBezTo>
                <a:close/>
                <a:moveTo>
                  <a:pt x="98" y="79"/>
                </a:moveTo>
                <a:cubicBezTo>
                  <a:pt x="98" y="79"/>
                  <a:pt x="98" y="76"/>
                  <a:pt x="96" y="76"/>
                </a:cubicBezTo>
                <a:cubicBezTo>
                  <a:pt x="96" y="76"/>
                  <a:pt x="93" y="76"/>
                  <a:pt x="93" y="79"/>
                </a:cubicBezTo>
                <a:cubicBezTo>
                  <a:pt x="91" y="83"/>
                  <a:pt x="91" y="90"/>
                  <a:pt x="93" y="97"/>
                </a:cubicBezTo>
                <a:cubicBezTo>
                  <a:pt x="96" y="101"/>
                  <a:pt x="96" y="108"/>
                  <a:pt x="93" y="112"/>
                </a:cubicBezTo>
                <a:cubicBezTo>
                  <a:pt x="93" y="112"/>
                  <a:pt x="93" y="115"/>
                  <a:pt x="96" y="115"/>
                </a:cubicBezTo>
                <a:cubicBezTo>
                  <a:pt x="96" y="115"/>
                  <a:pt x="96" y="115"/>
                  <a:pt x="98" y="115"/>
                </a:cubicBezTo>
                <a:cubicBezTo>
                  <a:pt x="100" y="108"/>
                  <a:pt x="100" y="101"/>
                  <a:pt x="98" y="94"/>
                </a:cubicBezTo>
                <a:cubicBezTo>
                  <a:pt x="93" y="90"/>
                  <a:pt x="93" y="83"/>
                  <a:pt x="98" y="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2630CDD5-F22B-86BC-AB54-10C3B6C7DFFB}"/>
              </a:ext>
            </a:extLst>
          </p:cNvPr>
          <p:cNvSpPr>
            <a:spLocks noEditPoints="1"/>
          </p:cNvSpPr>
          <p:nvPr/>
        </p:nvSpPr>
        <p:spPr bwMode="auto">
          <a:xfrm>
            <a:off x="5743576" y="5780088"/>
            <a:ext cx="153988" cy="254000"/>
          </a:xfrm>
          <a:custGeom>
            <a:avLst/>
            <a:gdLst>
              <a:gd name="T0" fmla="*/ 84 w 97"/>
              <a:gd name="T1" fmla="*/ 0 h 160"/>
              <a:gd name="T2" fmla="*/ 13 w 97"/>
              <a:gd name="T3" fmla="*/ 0 h 160"/>
              <a:gd name="T4" fmla="*/ 0 w 97"/>
              <a:gd name="T5" fmla="*/ 13 h 160"/>
              <a:gd name="T6" fmla="*/ 0 w 97"/>
              <a:gd name="T7" fmla="*/ 147 h 160"/>
              <a:gd name="T8" fmla="*/ 13 w 97"/>
              <a:gd name="T9" fmla="*/ 160 h 160"/>
              <a:gd name="T10" fmla="*/ 84 w 97"/>
              <a:gd name="T11" fmla="*/ 160 h 160"/>
              <a:gd name="T12" fmla="*/ 97 w 97"/>
              <a:gd name="T13" fmla="*/ 147 h 160"/>
              <a:gd name="T14" fmla="*/ 97 w 97"/>
              <a:gd name="T15" fmla="*/ 13 h 160"/>
              <a:gd name="T16" fmla="*/ 84 w 97"/>
              <a:gd name="T17" fmla="*/ 0 h 160"/>
              <a:gd name="T18" fmla="*/ 89 w 97"/>
              <a:gd name="T19" fmla="*/ 147 h 160"/>
              <a:gd name="T20" fmla="*/ 84 w 97"/>
              <a:gd name="T21" fmla="*/ 151 h 160"/>
              <a:gd name="T22" fmla="*/ 13 w 97"/>
              <a:gd name="T23" fmla="*/ 151 h 160"/>
              <a:gd name="T24" fmla="*/ 8 w 97"/>
              <a:gd name="T25" fmla="*/ 147 h 160"/>
              <a:gd name="T26" fmla="*/ 8 w 97"/>
              <a:gd name="T27" fmla="*/ 128 h 160"/>
              <a:gd name="T28" fmla="*/ 89 w 97"/>
              <a:gd name="T29" fmla="*/ 128 h 160"/>
              <a:gd name="T30" fmla="*/ 89 w 97"/>
              <a:gd name="T31" fmla="*/ 147 h 160"/>
              <a:gd name="T32" fmla="*/ 89 w 97"/>
              <a:gd name="T33" fmla="*/ 119 h 160"/>
              <a:gd name="T34" fmla="*/ 8 w 97"/>
              <a:gd name="T35" fmla="*/ 119 h 160"/>
              <a:gd name="T36" fmla="*/ 8 w 97"/>
              <a:gd name="T37" fmla="*/ 28 h 160"/>
              <a:gd name="T38" fmla="*/ 89 w 97"/>
              <a:gd name="T39" fmla="*/ 28 h 160"/>
              <a:gd name="T40" fmla="*/ 89 w 97"/>
              <a:gd name="T41" fmla="*/ 119 h 160"/>
              <a:gd name="T42" fmla="*/ 89 w 97"/>
              <a:gd name="T43" fmla="*/ 20 h 160"/>
              <a:gd name="T44" fmla="*/ 8 w 97"/>
              <a:gd name="T45" fmla="*/ 20 h 160"/>
              <a:gd name="T46" fmla="*/ 8 w 97"/>
              <a:gd name="T47" fmla="*/ 13 h 160"/>
              <a:gd name="T48" fmla="*/ 13 w 97"/>
              <a:gd name="T49" fmla="*/ 9 h 160"/>
              <a:gd name="T50" fmla="*/ 84 w 97"/>
              <a:gd name="T51" fmla="*/ 9 h 160"/>
              <a:gd name="T52" fmla="*/ 89 w 97"/>
              <a:gd name="T53" fmla="*/ 13 h 160"/>
              <a:gd name="T54" fmla="*/ 89 w 97"/>
              <a:gd name="T55" fmla="*/ 20 h 160"/>
              <a:gd name="T56" fmla="*/ 42 w 97"/>
              <a:gd name="T57" fmla="*/ 143 h 160"/>
              <a:gd name="T58" fmla="*/ 57 w 97"/>
              <a:gd name="T59" fmla="*/ 143 h 160"/>
              <a:gd name="T60" fmla="*/ 61 w 97"/>
              <a:gd name="T61" fmla="*/ 139 h 160"/>
              <a:gd name="T62" fmla="*/ 57 w 97"/>
              <a:gd name="T63" fmla="*/ 136 h 160"/>
              <a:gd name="T64" fmla="*/ 42 w 97"/>
              <a:gd name="T65" fmla="*/ 136 h 160"/>
              <a:gd name="T66" fmla="*/ 37 w 97"/>
              <a:gd name="T67" fmla="*/ 139 h 160"/>
              <a:gd name="T68" fmla="*/ 42 w 97"/>
              <a:gd name="T69" fmla="*/ 1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7" h="160">
                <a:moveTo>
                  <a:pt x="84" y="0"/>
                </a:move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4"/>
                  <a:pt x="0" y="13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4"/>
                  <a:pt x="6" y="160"/>
                  <a:pt x="13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91" y="160"/>
                  <a:pt x="97" y="154"/>
                  <a:pt x="97" y="147"/>
                </a:cubicBezTo>
                <a:cubicBezTo>
                  <a:pt x="97" y="13"/>
                  <a:pt x="97" y="13"/>
                  <a:pt x="97" y="13"/>
                </a:cubicBezTo>
                <a:cubicBezTo>
                  <a:pt x="97" y="4"/>
                  <a:pt x="91" y="0"/>
                  <a:pt x="84" y="0"/>
                </a:cubicBezTo>
                <a:close/>
                <a:moveTo>
                  <a:pt x="89" y="147"/>
                </a:moveTo>
                <a:cubicBezTo>
                  <a:pt x="89" y="149"/>
                  <a:pt x="87" y="151"/>
                  <a:pt x="84" y="151"/>
                </a:cubicBezTo>
                <a:cubicBezTo>
                  <a:pt x="13" y="151"/>
                  <a:pt x="13" y="151"/>
                  <a:pt x="13" y="151"/>
                </a:cubicBezTo>
                <a:cubicBezTo>
                  <a:pt x="11" y="151"/>
                  <a:pt x="8" y="149"/>
                  <a:pt x="8" y="147"/>
                </a:cubicBezTo>
                <a:cubicBezTo>
                  <a:pt x="8" y="128"/>
                  <a:pt x="8" y="128"/>
                  <a:pt x="8" y="128"/>
                </a:cubicBezTo>
                <a:cubicBezTo>
                  <a:pt x="89" y="128"/>
                  <a:pt x="89" y="128"/>
                  <a:pt x="89" y="128"/>
                </a:cubicBezTo>
                <a:cubicBezTo>
                  <a:pt x="89" y="147"/>
                  <a:pt x="89" y="147"/>
                  <a:pt x="89" y="147"/>
                </a:cubicBezTo>
                <a:close/>
                <a:moveTo>
                  <a:pt x="89" y="119"/>
                </a:moveTo>
                <a:cubicBezTo>
                  <a:pt x="8" y="119"/>
                  <a:pt x="8" y="119"/>
                  <a:pt x="8" y="119"/>
                </a:cubicBezTo>
                <a:cubicBezTo>
                  <a:pt x="8" y="28"/>
                  <a:pt x="8" y="28"/>
                  <a:pt x="8" y="28"/>
                </a:cubicBezTo>
                <a:cubicBezTo>
                  <a:pt x="89" y="28"/>
                  <a:pt x="89" y="28"/>
                  <a:pt x="89" y="28"/>
                </a:cubicBezTo>
                <a:cubicBezTo>
                  <a:pt x="89" y="119"/>
                  <a:pt x="89" y="119"/>
                  <a:pt x="89" y="119"/>
                </a:cubicBezTo>
                <a:close/>
                <a:moveTo>
                  <a:pt x="89" y="20"/>
                </a:moveTo>
                <a:cubicBezTo>
                  <a:pt x="8" y="20"/>
                  <a:pt x="8" y="20"/>
                  <a:pt x="8" y="20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9"/>
                  <a:pt x="11" y="9"/>
                  <a:pt x="13" y="9"/>
                </a:cubicBezTo>
                <a:cubicBezTo>
                  <a:pt x="84" y="9"/>
                  <a:pt x="84" y="9"/>
                  <a:pt x="84" y="9"/>
                </a:cubicBezTo>
                <a:cubicBezTo>
                  <a:pt x="87" y="9"/>
                  <a:pt x="89" y="9"/>
                  <a:pt x="89" y="13"/>
                </a:cubicBezTo>
                <a:cubicBezTo>
                  <a:pt x="89" y="20"/>
                  <a:pt x="89" y="20"/>
                  <a:pt x="89" y="20"/>
                </a:cubicBezTo>
                <a:close/>
                <a:moveTo>
                  <a:pt x="42" y="143"/>
                </a:moveTo>
                <a:cubicBezTo>
                  <a:pt x="57" y="143"/>
                  <a:pt x="57" y="143"/>
                  <a:pt x="57" y="143"/>
                </a:cubicBezTo>
                <a:cubicBezTo>
                  <a:pt x="59" y="143"/>
                  <a:pt x="61" y="141"/>
                  <a:pt x="61" y="139"/>
                </a:cubicBezTo>
                <a:cubicBezTo>
                  <a:pt x="61" y="136"/>
                  <a:pt x="59" y="136"/>
                  <a:pt x="57" y="136"/>
                </a:cubicBezTo>
                <a:cubicBezTo>
                  <a:pt x="42" y="136"/>
                  <a:pt x="42" y="136"/>
                  <a:pt x="42" y="136"/>
                </a:cubicBezTo>
                <a:cubicBezTo>
                  <a:pt x="40" y="136"/>
                  <a:pt x="37" y="136"/>
                  <a:pt x="37" y="139"/>
                </a:cubicBezTo>
                <a:cubicBezTo>
                  <a:pt x="37" y="141"/>
                  <a:pt x="40" y="143"/>
                  <a:pt x="42" y="1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CD1359D3-B466-104B-0775-A6B4668F14E8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5780088"/>
            <a:ext cx="254000" cy="254000"/>
          </a:xfrm>
          <a:custGeom>
            <a:avLst/>
            <a:gdLst>
              <a:gd name="T0" fmla="*/ 31 w 160"/>
              <a:gd name="T1" fmla="*/ 52 h 160"/>
              <a:gd name="T2" fmla="*/ 48 w 160"/>
              <a:gd name="T3" fmla="*/ 30 h 160"/>
              <a:gd name="T4" fmla="*/ 113 w 160"/>
              <a:gd name="T5" fmla="*/ 28 h 160"/>
              <a:gd name="T6" fmla="*/ 113 w 160"/>
              <a:gd name="T7" fmla="*/ 45 h 160"/>
              <a:gd name="T8" fmla="*/ 130 w 160"/>
              <a:gd name="T9" fmla="*/ 52 h 160"/>
              <a:gd name="T10" fmla="*/ 158 w 160"/>
              <a:gd name="T11" fmla="*/ 47 h 160"/>
              <a:gd name="T12" fmla="*/ 154 w 160"/>
              <a:gd name="T13" fmla="*/ 19 h 160"/>
              <a:gd name="T14" fmla="*/ 0 w 160"/>
              <a:gd name="T15" fmla="*/ 39 h 160"/>
              <a:gd name="T16" fmla="*/ 7 w 160"/>
              <a:gd name="T17" fmla="*/ 30 h 160"/>
              <a:gd name="T18" fmla="*/ 154 w 160"/>
              <a:gd name="T19" fmla="*/ 34 h 160"/>
              <a:gd name="T20" fmla="*/ 150 w 160"/>
              <a:gd name="T21" fmla="*/ 49 h 160"/>
              <a:gd name="T22" fmla="*/ 128 w 160"/>
              <a:gd name="T23" fmla="*/ 45 h 160"/>
              <a:gd name="T24" fmla="*/ 117 w 160"/>
              <a:gd name="T25" fmla="*/ 39 h 160"/>
              <a:gd name="T26" fmla="*/ 109 w 160"/>
              <a:gd name="T27" fmla="*/ 19 h 160"/>
              <a:gd name="T28" fmla="*/ 44 w 160"/>
              <a:gd name="T29" fmla="*/ 41 h 160"/>
              <a:gd name="T30" fmla="*/ 13 w 160"/>
              <a:gd name="T31" fmla="*/ 49 h 160"/>
              <a:gd name="T32" fmla="*/ 7 w 160"/>
              <a:gd name="T33" fmla="*/ 30 h 160"/>
              <a:gd name="T34" fmla="*/ 109 w 160"/>
              <a:gd name="T35" fmla="*/ 69 h 160"/>
              <a:gd name="T36" fmla="*/ 93 w 160"/>
              <a:gd name="T37" fmla="*/ 45 h 160"/>
              <a:gd name="T38" fmla="*/ 91 w 160"/>
              <a:gd name="T39" fmla="*/ 73 h 160"/>
              <a:gd name="T40" fmla="*/ 102 w 160"/>
              <a:gd name="T41" fmla="*/ 50 h 160"/>
              <a:gd name="T42" fmla="*/ 117 w 160"/>
              <a:gd name="T43" fmla="*/ 73 h 160"/>
              <a:gd name="T44" fmla="*/ 130 w 160"/>
              <a:gd name="T45" fmla="*/ 119 h 160"/>
              <a:gd name="T46" fmla="*/ 154 w 160"/>
              <a:gd name="T47" fmla="*/ 125 h 160"/>
              <a:gd name="T48" fmla="*/ 13 w 160"/>
              <a:gd name="T49" fmla="*/ 154 h 160"/>
              <a:gd name="T50" fmla="*/ 117 w 160"/>
              <a:gd name="T51" fmla="*/ 125 h 160"/>
              <a:gd name="T52" fmla="*/ 9 w 160"/>
              <a:gd name="T53" fmla="*/ 119 h 160"/>
              <a:gd name="T54" fmla="*/ 54 w 160"/>
              <a:gd name="T55" fmla="*/ 73 h 160"/>
              <a:gd name="T56" fmla="*/ 67 w 160"/>
              <a:gd name="T57" fmla="*/ 50 h 160"/>
              <a:gd name="T58" fmla="*/ 80 w 160"/>
              <a:gd name="T59" fmla="*/ 73 h 160"/>
              <a:gd name="T60" fmla="*/ 72 w 160"/>
              <a:gd name="T61" fmla="*/ 69 h 160"/>
              <a:gd name="T62" fmla="*/ 59 w 160"/>
              <a:gd name="T63" fmla="*/ 45 h 160"/>
              <a:gd name="T64" fmla="*/ 46 w 160"/>
              <a:gd name="T65" fmla="*/ 69 h 160"/>
              <a:gd name="T66" fmla="*/ 0 w 160"/>
              <a:gd name="T67" fmla="*/ 121 h 160"/>
              <a:gd name="T68" fmla="*/ 13 w 160"/>
              <a:gd name="T69" fmla="*/ 160 h 160"/>
              <a:gd name="T70" fmla="*/ 160 w 160"/>
              <a:gd name="T71" fmla="*/ 123 h 160"/>
              <a:gd name="T72" fmla="*/ 126 w 160"/>
              <a:gd name="T73" fmla="*/ 73 h 160"/>
              <a:gd name="T74" fmla="*/ 92 w 160"/>
              <a:gd name="T75" fmla="*/ 86 h 160"/>
              <a:gd name="T76" fmla="*/ 92 w 160"/>
              <a:gd name="T77" fmla="*/ 80 h 160"/>
              <a:gd name="T78" fmla="*/ 56 w 160"/>
              <a:gd name="T79" fmla="*/ 88 h 160"/>
              <a:gd name="T80" fmla="*/ 71 w 160"/>
              <a:gd name="T81" fmla="*/ 112 h 160"/>
              <a:gd name="T82" fmla="*/ 107 w 160"/>
              <a:gd name="T83" fmla="*/ 103 h 160"/>
              <a:gd name="T84" fmla="*/ 103 w 160"/>
              <a:gd name="T85" fmla="*/ 90 h 160"/>
              <a:gd name="T86" fmla="*/ 98 w 160"/>
              <a:gd name="T87" fmla="*/ 103 h 160"/>
              <a:gd name="T88" fmla="*/ 64 w 160"/>
              <a:gd name="T89" fmla="*/ 103 h 160"/>
              <a:gd name="T90" fmla="*/ 64 w 160"/>
              <a:gd name="T91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11" y="56"/>
                </a:moveTo>
                <a:cubicBezTo>
                  <a:pt x="13" y="56"/>
                  <a:pt x="13" y="56"/>
                  <a:pt x="13" y="56"/>
                </a:cubicBezTo>
                <a:cubicBezTo>
                  <a:pt x="31" y="52"/>
                  <a:pt x="31" y="52"/>
                  <a:pt x="31" y="52"/>
                </a:cubicBezTo>
                <a:cubicBezTo>
                  <a:pt x="42" y="49"/>
                  <a:pt x="42" y="49"/>
                  <a:pt x="42" y="49"/>
                </a:cubicBezTo>
                <a:cubicBezTo>
                  <a:pt x="46" y="49"/>
                  <a:pt x="50" y="45"/>
                  <a:pt x="48" y="41"/>
                </a:cubicBezTo>
                <a:cubicBezTo>
                  <a:pt x="48" y="30"/>
                  <a:pt x="48" y="30"/>
                  <a:pt x="48" y="30"/>
                </a:cubicBezTo>
                <a:cubicBezTo>
                  <a:pt x="48" y="28"/>
                  <a:pt x="50" y="26"/>
                  <a:pt x="52" y="26"/>
                </a:cubicBezTo>
                <a:cubicBezTo>
                  <a:pt x="72" y="24"/>
                  <a:pt x="89" y="24"/>
                  <a:pt x="106" y="26"/>
                </a:cubicBezTo>
                <a:cubicBezTo>
                  <a:pt x="113" y="26"/>
                  <a:pt x="113" y="28"/>
                  <a:pt x="113" y="28"/>
                </a:cubicBezTo>
                <a:cubicBezTo>
                  <a:pt x="115" y="28"/>
                  <a:pt x="115" y="30"/>
                  <a:pt x="113" y="32"/>
                </a:cubicBezTo>
                <a:cubicBezTo>
                  <a:pt x="113" y="39"/>
                  <a:pt x="113" y="39"/>
                  <a:pt x="113" y="39"/>
                </a:cubicBezTo>
                <a:cubicBezTo>
                  <a:pt x="113" y="45"/>
                  <a:pt x="113" y="45"/>
                  <a:pt x="113" y="45"/>
                </a:cubicBezTo>
                <a:cubicBezTo>
                  <a:pt x="115" y="47"/>
                  <a:pt x="119" y="49"/>
                  <a:pt x="122" y="49"/>
                </a:cubicBezTo>
                <a:cubicBezTo>
                  <a:pt x="124" y="49"/>
                  <a:pt x="124" y="49"/>
                  <a:pt x="126" y="52"/>
                </a:cubicBezTo>
                <a:cubicBezTo>
                  <a:pt x="128" y="52"/>
                  <a:pt x="128" y="52"/>
                  <a:pt x="130" y="52"/>
                </a:cubicBezTo>
                <a:cubicBezTo>
                  <a:pt x="145" y="54"/>
                  <a:pt x="145" y="54"/>
                  <a:pt x="145" y="54"/>
                </a:cubicBezTo>
                <a:cubicBezTo>
                  <a:pt x="147" y="56"/>
                  <a:pt x="150" y="56"/>
                  <a:pt x="154" y="54"/>
                </a:cubicBezTo>
                <a:cubicBezTo>
                  <a:pt x="156" y="52"/>
                  <a:pt x="156" y="49"/>
                  <a:pt x="158" y="47"/>
                </a:cubicBezTo>
                <a:cubicBezTo>
                  <a:pt x="158" y="45"/>
                  <a:pt x="158" y="43"/>
                  <a:pt x="158" y="43"/>
                </a:cubicBezTo>
                <a:cubicBezTo>
                  <a:pt x="160" y="41"/>
                  <a:pt x="160" y="37"/>
                  <a:pt x="160" y="34"/>
                </a:cubicBezTo>
                <a:cubicBezTo>
                  <a:pt x="160" y="28"/>
                  <a:pt x="158" y="24"/>
                  <a:pt x="154" y="19"/>
                </a:cubicBezTo>
                <a:cubicBezTo>
                  <a:pt x="134" y="2"/>
                  <a:pt x="102" y="0"/>
                  <a:pt x="80" y="0"/>
                </a:cubicBezTo>
                <a:cubicBezTo>
                  <a:pt x="31" y="0"/>
                  <a:pt x="11" y="15"/>
                  <a:pt x="3" y="26"/>
                </a:cubicBezTo>
                <a:cubicBezTo>
                  <a:pt x="0" y="30"/>
                  <a:pt x="0" y="34"/>
                  <a:pt x="0" y="39"/>
                </a:cubicBezTo>
                <a:cubicBezTo>
                  <a:pt x="5" y="49"/>
                  <a:pt x="5" y="49"/>
                  <a:pt x="5" y="49"/>
                </a:cubicBezTo>
                <a:cubicBezTo>
                  <a:pt x="5" y="54"/>
                  <a:pt x="9" y="56"/>
                  <a:pt x="11" y="56"/>
                </a:cubicBezTo>
                <a:close/>
                <a:moveTo>
                  <a:pt x="7" y="30"/>
                </a:moveTo>
                <a:cubicBezTo>
                  <a:pt x="13" y="17"/>
                  <a:pt x="33" y="4"/>
                  <a:pt x="80" y="4"/>
                </a:cubicBezTo>
                <a:cubicBezTo>
                  <a:pt x="102" y="4"/>
                  <a:pt x="132" y="7"/>
                  <a:pt x="150" y="24"/>
                </a:cubicBezTo>
                <a:cubicBezTo>
                  <a:pt x="152" y="26"/>
                  <a:pt x="154" y="30"/>
                  <a:pt x="154" y="34"/>
                </a:cubicBezTo>
                <a:cubicBezTo>
                  <a:pt x="154" y="41"/>
                  <a:pt x="154" y="41"/>
                  <a:pt x="154" y="41"/>
                </a:cubicBezTo>
                <a:cubicBezTo>
                  <a:pt x="154" y="43"/>
                  <a:pt x="152" y="43"/>
                  <a:pt x="152" y="45"/>
                </a:cubicBezTo>
                <a:cubicBezTo>
                  <a:pt x="152" y="47"/>
                  <a:pt x="152" y="49"/>
                  <a:pt x="150" y="49"/>
                </a:cubicBezTo>
                <a:cubicBezTo>
                  <a:pt x="150" y="49"/>
                  <a:pt x="147" y="49"/>
                  <a:pt x="145" y="49"/>
                </a:cubicBezTo>
                <a:cubicBezTo>
                  <a:pt x="132" y="47"/>
                  <a:pt x="132" y="47"/>
                  <a:pt x="132" y="47"/>
                </a:cubicBezTo>
                <a:cubicBezTo>
                  <a:pt x="130" y="47"/>
                  <a:pt x="128" y="45"/>
                  <a:pt x="128" y="45"/>
                </a:cubicBezTo>
                <a:cubicBezTo>
                  <a:pt x="122" y="45"/>
                  <a:pt x="122" y="45"/>
                  <a:pt x="122" y="45"/>
                </a:cubicBezTo>
                <a:cubicBezTo>
                  <a:pt x="122" y="45"/>
                  <a:pt x="119" y="43"/>
                  <a:pt x="117" y="43"/>
                </a:cubicBezTo>
                <a:cubicBezTo>
                  <a:pt x="117" y="41"/>
                  <a:pt x="117" y="41"/>
                  <a:pt x="117" y="39"/>
                </a:cubicBezTo>
                <a:cubicBezTo>
                  <a:pt x="119" y="32"/>
                  <a:pt x="119" y="32"/>
                  <a:pt x="119" y="32"/>
                </a:cubicBezTo>
                <a:cubicBezTo>
                  <a:pt x="119" y="30"/>
                  <a:pt x="119" y="26"/>
                  <a:pt x="117" y="24"/>
                </a:cubicBezTo>
                <a:cubicBezTo>
                  <a:pt x="117" y="22"/>
                  <a:pt x="113" y="22"/>
                  <a:pt x="109" y="19"/>
                </a:cubicBezTo>
                <a:cubicBezTo>
                  <a:pt x="89" y="17"/>
                  <a:pt x="72" y="17"/>
                  <a:pt x="52" y="19"/>
                </a:cubicBezTo>
                <a:cubicBezTo>
                  <a:pt x="46" y="22"/>
                  <a:pt x="42" y="24"/>
                  <a:pt x="42" y="30"/>
                </a:cubicBezTo>
                <a:cubicBezTo>
                  <a:pt x="44" y="41"/>
                  <a:pt x="44" y="41"/>
                  <a:pt x="44" y="41"/>
                </a:cubicBezTo>
                <a:cubicBezTo>
                  <a:pt x="44" y="43"/>
                  <a:pt x="42" y="43"/>
                  <a:pt x="42" y="43"/>
                </a:cubicBezTo>
                <a:cubicBezTo>
                  <a:pt x="29" y="47"/>
                  <a:pt x="29" y="47"/>
                  <a:pt x="29" y="47"/>
                </a:cubicBezTo>
                <a:cubicBezTo>
                  <a:pt x="13" y="49"/>
                  <a:pt x="13" y="49"/>
                  <a:pt x="13" y="49"/>
                </a:cubicBezTo>
                <a:cubicBezTo>
                  <a:pt x="11" y="49"/>
                  <a:pt x="9" y="49"/>
                  <a:pt x="9" y="47"/>
                </a:cubicBezTo>
                <a:cubicBezTo>
                  <a:pt x="7" y="37"/>
                  <a:pt x="7" y="37"/>
                  <a:pt x="7" y="37"/>
                </a:cubicBezTo>
                <a:lnTo>
                  <a:pt x="7" y="30"/>
                </a:lnTo>
                <a:close/>
                <a:moveTo>
                  <a:pt x="126" y="73"/>
                </a:moveTo>
                <a:cubicBezTo>
                  <a:pt x="124" y="71"/>
                  <a:pt x="119" y="69"/>
                  <a:pt x="117" y="69"/>
                </a:cubicBezTo>
                <a:cubicBezTo>
                  <a:pt x="109" y="69"/>
                  <a:pt x="109" y="69"/>
                  <a:pt x="109" y="69"/>
                </a:cubicBezTo>
                <a:cubicBezTo>
                  <a:pt x="106" y="50"/>
                  <a:pt x="106" y="50"/>
                  <a:pt x="106" y="50"/>
                </a:cubicBezTo>
                <a:cubicBezTo>
                  <a:pt x="106" y="47"/>
                  <a:pt x="104" y="45"/>
                  <a:pt x="102" y="45"/>
                </a:cubicBezTo>
                <a:cubicBezTo>
                  <a:pt x="93" y="45"/>
                  <a:pt x="93" y="45"/>
                  <a:pt x="93" y="45"/>
                </a:cubicBezTo>
                <a:cubicBezTo>
                  <a:pt x="91" y="45"/>
                  <a:pt x="89" y="47"/>
                  <a:pt x="89" y="50"/>
                </a:cubicBezTo>
                <a:cubicBezTo>
                  <a:pt x="89" y="71"/>
                  <a:pt x="89" y="71"/>
                  <a:pt x="89" y="71"/>
                </a:cubicBezTo>
                <a:cubicBezTo>
                  <a:pt x="89" y="73"/>
                  <a:pt x="89" y="73"/>
                  <a:pt x="91" y="73"/>
                </a:cubicBezTo>
                <a:cubicBezTo>
                  <a:pt x="93" y="73"/>
                  <a:pt x="93" y="73"/>
                  <a:pt x="93" y="71"/>
                </a:cubicBezTo>
                <a:cubicBezTo>
                  <a:pt x="93" y="50"/>
                  <a:pt x="93" y="50"/>
                  <a:pt x="93" y="50"/>
                </a:cubicBezTo>
                <a:cubicBezTo>
                  <a:pt x="102" y="50"/>
                  <a:pt x="102" y="50"/>
                  <a:pt x="102" y="50"/>
                </a:cubicBezTo>
                <a:cubicBezTo>
                  <a:pt x="104" y="71"/>
                  <a:pt x="104" y="71"/>
                  <a:pt x="104" y="71"/>
                </a:cubicBezTo>
                <a:cubicBezTo>
                  <a:pt x="104" y="73"/>
                  <a:pt x="106" y="73"/>
                  <a:pt x="106" y="73"/>
                </a:cubicBezTo>
                <a:cubicBezTo>
                  <a:pt x="117" y="73"/>
                  <a:pt x="117" y="73"/>
                  <a:pt x="117" y="73"/>
                </a:cubicBezTo>
                <a:cubicBezTo>
                  <a:pt x="117" y="73"/>
                  <a:pt x="119" y="76"/>
                  <a:pt x="122" y="76"/>
                </a:cubicBezTo>
                <a:cubicBezTo>
                  <a:pt x="152" y="119"/>
                  <a:pt x="152" y="119"/>
                  <a:pt x="152" y="119"/>
                </a:cubicBezTo>
                <a:cubicBezTo>
                  <a:pt x="130" y="119"/>
                  <a:pt x="130" y="119"/>
                  <a:pt x="130" y="119"/>
                </a:cubicBezTo>
                <a:cubicBezTo>
                  <a:pt x="128" y="121"/>
                  <a:pt x="128" y="121"/>
                  <a:pt x="128" y="121"/>
                </a:cubicBezTo>
                <a:cubicBezTo>
                  <a:pt x="128" y="123"/>
                  <a:pt x="130" y="125"/>
                  <a:pt x="130" y="125"/>
                </a:cubicBezTo>
                <a:cubicBezTo>
                  <a:pt x="154" y="125"/>
                  <a:pt x="154" y="125"/>
                  <a:pt x="154" y="125"/>
                </a:cubicBezTo>
                <a:cubicBezTo>
                  <a:pt x="154" y="145"/>
                  <a:pt x="154" y="145"/>
                  <a:pt x="154" y="145"/>
                </a:cubicBezTo>
                <a:cubicBezTo>
                  <a:pt x="154" y="149"/>
                  <a:pt x="152" y="154"/>
                  <a:pt x="147" y="154"/>
                </a:cubicBezTo>
                <a:cubicBezTo>
                  <a:pt x="13" y="154"/>
                  <a:pt x="13" y="154"/>
                  <a:pt x="13" y="154"/>
                </a:cubicBezTo>
                <a:cubicBezTo>
                  <a:pt x="9" y="154"/>
                  <a:pt x="7" y="149"/>
                  <a:pt x="7" y="145"/>
                </a:cubicBezTo>
                <a:cubicBezTo>
                  <a:pt x="7" y="125"/>
                  <a:pt x="7" y="125"/>
                  <a:pt x="7" y="125"/>
                </a:cubicBezTo>
                <a:cubicBezTo>
                  <a:pt x="117" y="125"/>
                  <a:pt x="117" y="125"/>
                  <a:pt x="117" y="125"/>
                </a:cubicBezTo>
                <a:cubicBezTo>
                  <a:pt x="119" y="125"/>
                  <a:pt x="122" y="123"/>
                  <a:pt x="122" y="121"/>
                </a:cubicBezTo>
                <a:cubicBezTo>
                  <a:pt x="122" y="121"/>
                  <a:pt x="119" y="119"/>
                  <a:pt x="117" y="119"/>
                </a:cubicBezTo>
                <a:cubicBezTo>
                  <a:pt x="9" y="119"/>
                  <a:pt x="9" y="119"/>
                  <a:pt x="9" y="119"/>
                </a:cubicBezTo>
                <a:cubicBezTo>
                  <a:pt x="42" y="76"/>
                  <a:pt x="42" y="76"/>
                  <a:pt x="42" y="76"/>
                </a:cubicBezTo>
                <a:cubicBezTo>
                  <a:pt x="42" y="76"/>
                  <a:pt x="44" y="73"/>
                  <a:pt x="46" y="73"/>
                </a:cubicBezTo>
                <a:cubicBezTo>
                  <a:pt x="54" y="73"/>
                  <a:pt x="54" y="73"/>
                  <a:pt x="54" y="73"/>
                </a:cubicBezTo>
                <a:cubicBezTo>
                  <a:pt x="54" y="73"/>
                  <a:pt x="57" y="73"/>
                  <a:pt x="57" y="71"/>
                </a:cubicBezTo>
                <a:cubicBezTo>
                  <a:pt x="59" y="50"/>
                  <a:pt x="59" y="50"/>
                  <a:pt x="59" y="50"/>
                </a:cubicBezTo>
                <a:cubicBezTo>
                  <a:pt x="67" y="50"/>
                  <a:pt x="67" y="50"/>
                  <a:pt x="67" y="50"/>
                </a:cubicBezTo>
                <a:cubicBezTo>
                  <a:pt x="67" y="71"/>
                  <a:pt x="67" y="71"/>
                  <a:pt x="67" y="71"/>
                </a:cubicBezTo>
                <a:cubicBezTo>
                  <a:pt x="67" y="73"/>
                  <a:pt x="67" y="73"/>
                  <a:pt x="70" y="73"/>
                </a:cubicBezTo>
                <a:cubicBezTo>
                  <a:pt x="80" y="73"/>
                  <a:pt x="80" y="73"/>
                  <a:pt x="80" y="73"/>
                </a:cubicBezTo>
                <a:cubicBezTo>
                  <a:pt x="83" y="73"/>
                  <a:pt x="83" y="73"/>
                  <a:pt x="83" y="71"/>
                </a:cubicBezTo>
                <a:cubicBezTo>
                  <a:pt x="83" y="69"/>
                  <a:pt x="83" y="69"/>
                  <a:pt x="80" y="69"/>
                </a:cubicBezTo>
                <a:cubicBezTo>
                  <a:pt x="72" y="69"/>
                  <a:pt x="72" y="69"/>
                  <a:pt x="72" y="69"/>
                </a:cubicBezTo>
                <a:cubicBezTo>
                  <a:pt x="72" y="50"/>
                  <a:pt x="72" y="50"/>
                  <a:pt x="72" y="50"/>
                </a:cubicBezTo>
                <a:cubicBezTo>
                  <a:pt x="72" y="47"/>
                  <a:pt x="70" y="45"/>
                  <a:pt x="67" y="45"/>
                </a:cubicBezTo>
                <a:cubicBezTo>
                  <a:pt x="59" y="45"/>
                  <a:pt x="59" y="45"/>
                  <a:pt x="59" y="45"/>
                </a:cubicBezTo>
                <a:cubicBezTo>
                  <a:pt x="57" y="45"/>
                  <a:pt x="54" y="47"/>
                  <a:pt x="54" y="50"/>
                </a:cubicBezTo>
                <a:cubicBezTo>
                  <a:pt x="52" y="69"/>
                  <a:pt x="52" y="69"/>
                  <a:pt x="52" y="69"/>
                </a:cubicBezTo>
                <a:cubicBezTo>
                  <a:pt x="46" y="69"/>
                  <a:pt x="46" y="69"/>
                  <a:pt x="46" y="69"/>
                </a:cubicBezTo>
                <a:cubicBezTo>
                  <a:pt x="42" y="69"/>
                  <a:pt x="37" y="71"/>
                  <a:pt x="37" y="73"/>
                </a:cubicBezTo>
                <a:cubicBezTo>
                  <a:pt x="3" y="119"/>
                  <a:pt x="3" y="119"/>
                  <a:pt x="3" y="119"/>
                </a:cubicBezTo>
                <a:cubicBezTo>
                  <a:pt x="3" y="119"/>
                  <a:pt x="3" y="121"/>
                  <a:pt x="0" y="121"/>
                </a:cubicBezTo>
                <a:cubicBezTo>
                  <a:pt x="0" y="123"/>
                  <a:pt x="0" y="123"/>
                  <a:pt x="0" y="123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7" y="160"/>
                  <a:pt x="13" y="160"/>
                </a:cubicBezTo>
                <a:cubicBezTo>
                  <a:pt x="147" y="160"/>
                  <a:pt x="147" y="160"/>
                  <a:pt x="147" y="160"/>
                </a:cubicBezTo>
                <a:cubicBezTo>
                  <a:pt x="154" y="160"/>
                  <a:pt x="160" y="154"/>
                  <a:pt x="160" y="145"/>
                </a:cubicBezTo>
                <a:cubicBezTo>
                  <a:pt x="160" y="123"/>
                  <a:pt x="160" y="123"/>
                  <a:pt x="160" y="123"/>
                </a:cubicBezTo>
                <a:cubicBezTo>
                  <a:pt x="160" y="121"/>
                  <a:pt x="160" y="121"/>
                  <a:pt x="160" y="121"/>
                </a:cubicBezTo>
                <a:cubicBezTo>
                  <a:pt x="158" y="119"/>
                  <a:pt x="158" y="119"/>
                  <a:pt x="158" y="119"/>
                </a:cubicBezTo>
                <a:cubicBezTo>
                  <a:pt x="126" y="73"/>
                  <a:pt x="126" y="73"/>
                  <a:pt x="126" y="73"/>
                </a:cubicBezTo>
                <a:close/>
                <a:moveTo>
                  <a:pt x="64" y="88"/>
                </a:moveTo>
                <a:cubicBezTo>
                  <a:pt x="66" y="86"/>
                  <a:pt x="68" y="86"/>
                  <a:pt x="73" y="86"/>
                </a:cubicBezTo>
                <a:cubicBezTo>
                  <a:pt x="79" y="84"/>
                  <a:pt x="86" y="84"/>
                  <a:pt x="92" y="86"/>
                </a:cubicBezTo>
                <a:cubicBezTo>
                  <a:pt x="92" y="86"/>
                  <a:pt x="92" y="86"/>
                  <a:pt x="94" y="84"/>
                </a:cubicBezTo>
                <a:cubicBezTo>
                  <a:pt x="94" y="84"/>
                  <a:pt x="94" y="84"/>
                  <a:pt x="94" y="82"/>
                </a:cubicBezTo>
                <a:cubicBezTo>
                  <a:pt x="94" y="82"/>
                  <a:pt x="94" y="80"/>
                  <a:pt x="92" y="80"/>
                </a:cubicBezTo>
                <a:cubicBezTo>
                  <a:pt x="71" y="80"/>
                  <a:pt x="71" y="80"/>
                  <a:pt x="71" y="80"/>
                </a:cubicBezTo>
                <a:cubicBezTo>
                  <a:pt x="68" y="82"/>
                  <a:pt x="64" y="82"/>
                  <a:pt x="62" y="84"/>
                </a:cubicBezTo>
                <a:cubicBezTo>
                  <a:pt x="60" y="84"/>
                  <a:pt x="58" y="86"/>
                  <a:pt x="56" y="88"/>
                </a:cubicBezTo>
                <a:cubicBezTo>
                  <a:pt x="51" y="93"/>
                  <a:pt x="51" y="99"/>
                  <a:pt x="56" y="103"/>
                </a:cubicBezTo>
                <a:cubicBezTo>
                  <a:pt x="58" y="106"/>
                  <a:pt x="60" y="108"/>
                  <a:pt x="62" y="110"/>
                </a:cubicBezTo>
                <a:cubicBezTo>
                  <a:pt x="64" y="110"/>
                  <a:pt x="68" y="112"/>
                  <a:pt x="71" y="112"/>
                </a:cubicBezTo>
                <a:cubicBezTo>
                  <a:pt x="77" y="114"/>
                  <a:pt x="86" y="114"/>
                  <a:pt x="92" y="112"/>
                </a:cubicBezTo>
                <a:cubicBezTo>
                  <a:pt x="96" y="112"/>
                  <a:pt x="98" y="110"/>
                  <a:pt x="101" y="110"/>
                </a:cubicBezTo>
                <a:cubicBezTo>
                  <a:pt x="105" y="108"/>
                  <a:pt x="107" y="106"/>
                  <a:pt x="107" y="103"/>
                </a:cubicBezTo>
                <a:cubicBezTo>
                  <a:pt x="111" y="99"/>
                  <a:pt x="111" y="93"/>
                  <a:pt x="107" y="88"/>
                </a:cubicBezTo>
                <a:cubicBezTo>
                  <a:pt x="107" y="88"/>
                  <a:pt x="107" y="88"/>
                  <a:pt x="105" y="88"/>
                </a:cubicBezTo>
                <a:cubicBezTo>
                  <a:pt x="105" y="88"/>
                  <a:pt x="103" y="88"/>
                  <a:pt x="103" y="90"/>
                </a:cubicBezTo>
                <a:cubicBezTo>
                  <a:pt x="103" y="90"/>
                  <a:pt x="103" y="90"/>
                  <a:pt x="103" y="93"/>
                </a:cubicBezTo>
                <a:cubicBezTo>
                  <a:pt x="105" y="95"/>
                  <a:pt x="105" y="97"/>
                  <a:pt x="103" y="101"/>
                </a:cubicBezTo>
                <a:cubicBezTo>
                  <a:pt x="103" y="101"/>
                  <a:pt x="101" y="103"/>
                  <a:pt x="98" y="103"/>
                </a:cubicBezTo>
                <a:cubicBezTo>
                  <a:pt x="96" y="106"/>
                  <a:pt x="94" y="106"/>
                  <a:pt x="92" y="108"/>
                </a:cubicBezTo>
                <a:cubicBezTo>
                  <a:pt x="73" y="108"/>
                  <a:pt x="73" y="108"/>
                  <a:pt x="73" y="108"/>
                </a:cubicBezTo>
                <a:cubicBezTo>
                  <a:pt x="68" y="106"/>
                  <a:pt x="66" y="106"/>
                  <a:pt x="64" y="103"/>
                </a:cubicBezTo>
                <a:cubicBezTo>
                  <a:pt x="62" y="103"/>
                  <a:pt x="60" y="101"/>
                  <a:pt x="60" y="101"/>
                </a:cubicBezTo>
                <a:cubicBezTo>
                  <a:pt x="58" y="97"/>
                  <a:pt x="58" y="95"/>
                  <a:pt x="60" y="93"/>
                </a:cubicBezTo>
                <a:cubicBezTo>
                  <a:pt x="60" y="90"/>
                  <a:pt x="62" y="88"/>
                  <a:pt x="64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ABF5939D-837A-87CB-A250-F8A2645FC544}"/>
              </a:ext>
            </a:extLst>
          </p:cNvPr>
          <p:cNvSpPr>
            <a:spLocks noEditPoints="1"/>
          </p:cNvSpPr>
          <p:nvPr/>
        </p:nvSpPr>
        <p:spPr bwMode="auto">
          <a:xfrm>
            <a:off x="6802438" y="5780088"/>
            <a:ext cx="241300" cy="254000"/>
          </a:xfrm>
          <a:custGeom>
            <a:avLst/>
            <a:gdLst>
              <a:gd name="T0" fmla="*/ 34 w 152"/>
              <a:gd name="T1" fmla="*/ 80 h 160"/>
              <a:gd name="T2" fmla="*/ 55 w 152"/>
              <a:gd name="T3" fmla="*/ 80 h 160"/>
              <a:gd name="T4" fmla="*/ 81 w 152"/>
              <a:gd name="T5" fmla="*/ 71 h 160"/>
              <a:gd name="T6" fmla="*/ 89 w 152"/>
              <a:gd name="T7" fmla="*/ 39 h 160"/>
              <a:gd name="T8" fmla="*/ 81 w 152"/>
              <a:gd name="T9" fmla="*/ 17 h 160"/>
              <a:gd name="T10" fmla="*/ 51 w 152"/>
              <a:gd name="T11" fmla="*/ 2 h 160"/>
              <a:gd name="T12" fmla="*/ 28 w 152"/>
              <a:gd name="T13" fmla="*/ 13 h 160"/>
              <a:gd name="T14" fmla="*/ 13 w 152"/>
              <a:gd name="T15" fmla="*/ 28 h 160"/>
              <a:gd name="T16" fmla="*/ 2 w 152"/>
              <a:gd name="T17" fmla="*/ 54 h 160"/>
              <a:gd name="T18" fmla="*/ 17 w 152"/>
              <a:gd name="T19" fmla="*/ 63 h 160"/>
              <a:gd name="T20" fmla="*/ 4 w 152"/>
              <a:gd name="T21" fmla="*/ 41 h 160"/>
              <a:gd name="T22" fmla="*/ 13 w 152"/>
              <a:gd name="T23" fmla="*/ 20 h 160"/>
              <a:gd name="T24" fmla="*/ 38 w 152"/>
              <a:gd name="T25" fmla="*/ 13 h 160"/>
              <a:gd name="T26" fmla="*/ 60 w 152"/>
              <a:gd name="T27" fmla="*/ 17 h 160"/>
              <a:gd name="T28" fmla="*/ 72 w 152"/>
              <a:gd name="T29" fmla="*/ 28 h 160"/>
              <a:gd name="T30" fmla="*/ 76 w 152"/>
              <a:gd name="T31" fmla="*/ 52 h 160"/>
              <a:gd name="T32" fmla="*/ 70 w 152"/>
              <a:gd name="T33" fmla="*/ 76 h 160"/>
              <a:gd name="T34" fmla="*/ 49 w 152"/>
              <a:gd name="T35" fmla="*/ 86 h 160"/>
              <a:gd name="T36" fmla="*/ 26 w 152"/>
              <a:gd name="T37" fmla="*/ 73 h 160"/>
              <a:gd name="T38" fmla="*/ 67 w 152"/>
              <a:gd name="T39" fmla="*/ 54 h 160"/>
              <a:gd name="T40" fmla="*/ 45 w 152"/>
              <a:gd name="T41" fmla="*/ 29 h 160"/>
              <a:gd name="T42" fmla="*/ 45 w 152"/>
              <a:gd name="T43" fmla="*/ 29 h 160"/>
              <a:gd name="T44" fmla="*/ 88 w 152"/>
              <a:gd name="T45" fmla="*/ 145 h 160"/>
              <a:gd name="T46" fmla="*/ 66 w 152"/>
              <a:gd name="T47" fmla="*/ 154 h 160"/>
              <a:gd name="T48" fmla="*/ 45 w 152"/>
              <a:gd name="T49" fmla="*/ 141 h 160"/>
              <a:gd name="T50" fmla="*/ 32 w 152"/>
              <a:gd name="T51" fmla="*/ 121 h 160"/>
              <a:gd name="T52" fmla="*/ 32 w 152"/>
              <a:gd name="T53" fmla="*/ 106 h 160"/>
              <a:gd name="T54" fmla="*/ 30 w 152"/>
              <a:gd name="T55" fmla="*/ 97 h 160"/>
              <a:gd name="T56" fmla="*/ 19 w 152"/>
              <a:gd name="T57" fmla="*/ 121 h 160"/>
              <a:gd name="T58" fmla="*/ 34 w 152"/>
              <a:gd name="T59" fmla="*/ 149 h 160"/>
              <a:gd name="T60" fmla="*/ 58 w 152"/>
              <a:gd name="T61" fmla="*/ 160 h 160"/>
              <a:gd name="T62" fmla="*/ 88 w 152"/>
              <a:gd name="T63" fmla="*/ 149 h 160"/>
              <a:gd name="T64" fmla="*/ 99 w 152"/>
              <a:gd name="T65" fmla="*/ 123 h 160"/>
              <a:gd name="T66" fmla="*/ 79 w 152"/>
              <a:gd name="T67" fmla="*/ 82 h 160"/>
              <a:gd name="T68" fmla="*/ 90 w 152"/>
              <a:gd name="T69" fmla="*/ 98 h 160"/>
              <a:gd name="T70" fmla="*/ 99 w 152"/>
              <a:gd name="T71" fmla="*/ 84 h 160"/>
              <a:gd name="T72" fmla="*/ 79 w 152"/>
              <a:gd name="T73" fmla="*/ 98 h 160"/>
              <a:gd name="T74" fmla="*/ 62 w 152"/>
              <a:gd name="T75" fmla="*/ 96 h 160"/>
              <a:gd name="T76" fmla="*/ 137 w 152"/>
              <a:gd name="T77" fmla="*/ 37 h 160"/>
              <a:gd name="T78" fmla="*/ 122 w 152"/>
              <a:gd name="T79" fmla="*/ 20 h 160"/>
              <a:gd name="T80" fmla="*/ 96 w 152"/>
              <a:gd name="T81" fmla="*/ 9 h 160"/>
              <a:gd name="T82" fmla="*/ 98 w 152"/>
              <a:gd name="T83" fmla="*/ 20 h 160"/>
              <a:gd name="T84" fmla="*/ 120 w 152"/>
              <a:gd name="T85" fmla="*/ 26 h 160"/>
              <a:gd name="T86" fmla="*/ 133 w 152"/>
              <a:gd name="T87" fmla="*/ 37 h 160"/>
              <a:gd name="T88" fmla="*/ 137 w 152"/>
              <a:gd name="T89" fmla="*/ 59 h 160"/>
              <a:gd name="T90" fmla="*/ 129 w 152"/>
              <a:gd name="T91" fmla="*/ 85 h 160"/>
              <a:gd name="T92" fmla="*/ 140 w 152"/>
              <a:gd name="T93" fmla="*/ 65 h 160"/>
              <a:gd name="T94" fmla="*/ 105 w 152"/>
              <a:gd name="T95" fmla="*/ 71 h 160"/>
              <a:gd name="T96" fmla="*/ 120 w 152"/>
              <a:gd name="T97" fmla="*/ 34 h 160"/>
              <a:gd name="T98" fmla="*/ 118 w 152"/>
              <a:gd name="T99" fmla="*/ 62 h 160"/>
              <a:gd name="T100" fmla="*/ 118 w 152"/>
              <a:gd name="T101" fmla="*/ 78 h 160"/>
              <a:gd name="T102" fmla="*/ 97 w 152"/>
              <a:gd name="T103" fmla="*/ 117 h 160"/>
              <a:gd name="T104" fmla="*/ 105 w 152"/>
              <a:gd name="T105" fmla="*/ 160 h 160"/>
              <a:gd name="T106" fmla="*/ 146 w 152"/>
              <a:gd name="T107" fmla="*/ 160 h 160"/>
              <a:gd name="T108" fmla="*/ 146 w 152"/>
              <a:gd name="T109" fmla="*/ 125 h 160"/>
              <a:gd name="T110" fmla="*/ 135 w 152"/>
              <a:gd name="T111" fmla="*/ 130 h 160"/>
              <a:gd name="T112" fmla="*/ 101 w 152"/>
              <a:gd name="T113" fmla="*/ 112 h 160"/>
              <a:gd name="T114" fmla="*/ 114 w 152"/>
              <a:gd name="T115" fmla="*/ 117 h 160"/>
              <a:gd name="T116" fmla="*/ 120 w 152"/>
              <a:gd name="T117" fmla="*/ 97 h 160"/>
              <a:gd name="T118" fmla="*/ 131 w 152"/>
              <a:gd name="T119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2" h="160">
                <a:moveTo>
                  <a:pt x="9" y="73"/>
                </a:moveTo>
                <a:cubicBezTo>
                  <a:pt x="17" y="82"/>
                  <a:pt x="17" y="82"/>
                  <a:pt x="17" y="82"/>
                </a:cubicBezTo>
                <a:cubicBezTo>
                  <a:pt x="19" y="82"/>
                  <a:pt x="19" y="82"/>
                  <a:pt x="19" y="82"/>
                </a:cubicBezTo>
                <a:cubicBezTo>
                  <a:pt x="28" y="78"/>
                  <a:pt x="28" y="78"/>
                  <a:pt x="28" y="78"/>
                </a:cubicBezTo>
                <a:cubicBezTo>
                  <a:pt x="34" y="80"/>
                  <a:pt x="34" y="80"/>
                  <a:pt x="34" y="80"/>
                </a:cubicBezTo>
                <a:cubicBezTo>
                  <a:pt x="36" y="89"/>
                  <a:pt x="36" y="89"/>
                  <a:pt x="36" y="89"/>
                </a:cubicBezTo>
                <a:cubicBezTo>
                  <a:pt x="36" y="91"/>
                  <a:pt x="38" y="91"/>
                  <a:pt x="38" y="91"/>
                </a:cubicBezTo>
                <a:cubicBezTo>
                  <a:pt x="49" y="91"/>
                  <a:pt x="49" y="91"/>
                  <a:pt x="49" y="91"/>
                </a:cubicBezTo>
                <a:cubicBezTo>
                  <a:pt x="51" y="91"/>
                  <a:pt x="51" y="91"/>
                  <a:pt x="51" y="89"/>
                </a:cubicBezTo>
                <a:cubicBezTo>
                  <a:pt x="55" y="80"/>
                  <a:pt x="55" y="80"/>
                  <a:pt x="55" y="80"/>
                </a:cubicBezTo>
                <a:cubicBezTo>
                  <a:pt x="62" y="78"/>
                  <a:pt x="62" y="78"/>
                  <a:pt x="62" y="78"/>
                </a:cubicBezTo>
                <a:cubicBezTo>
                  <a:pt x="70" y="82"/>
                  <a:pt x="70" y="82"/>
                  <a:pt x="70" y="82"/>
                </a:cubicBezTo>
                <a:cubicBezTo>
                  <a:pt x="72" y="82"/>
                  <a:pt x="72" y="82"/>
                  <a:pt x="72" y="82"/>
                </a:cubicBezTo>
                <a:cubicBezTo>
                  <a:pt x="81" y="73"/>
                  <a:pt x="81" y="73"/>
                  <a:pt x="81" y="73"/>
                </a:cubicBezTo>
                <a:cubicBezTo>
                  <a:pt x="81" y="71"/>
                  <a:pt x="81" y="71"/>
                  <a:pt x="81" y="71"/>
                </a:cubicBezTo>
                <a:cubicBezTo>
                  <a:pt x="76" y="63"/>
                  <a:pt x="76" y="63"/>
                  <a:pt x="76" y="63"/>
                </a:cubicBezTo>
                <a:cubicBezTo>
                  <a:pt x="79" y="56"/>
                  <a:pt x="79" y="56"/>
                  <a:pt x="79" y="56"/>
                </a:cubicBezTo>
                <a:cubicBezTo>
                  <a:pt x="87" y="54"/>
                  <a:pt x="87" y="54"/>
                  <a:pt x="87" y="54"/>
                </a:cubicBezTo>
                <a:cubicBezTo>
                  <a:pt x="89" y="52"/>
                  <a:pt x="89" y="52"/>
                  <a:pt x="89" y="50"/>
                </a:cubicBezTo>
                <a:cubicBezTo>
                  <a:pt x="89" y="39"/>
                  <a:pt x="89" y="39"/>
                  <a:pt x="89" y="39"/>
                </a:cubicBezTo>
                <a:cubicBezTo>
                  <a:pt x="89" y="39"/>
                  <a:pt x="89" y="37"/>
                  <a:pt x="87" y="37"/>
                </a:cubicBezTo>
                <a:cubicBezTo>
                  <a:pt x="79" y="35"/>
                  <a:pt x="79" y="35"/>
                  <a:pt x="79" y="35"/>
                </a:cubicBezTo>
                <a:cubicBezTo>
                  <a:pt x="76" y="28"/>
                  <a:pt x="76" y="28"/>
                  <a:pt x="76" y="28"/>
                </a:cubicBezTo>
                <a:cubicBezTo>
                  <a:pt x="81" y="20"/>
                  <a:pt x="81" y="20"/>
                  <a:pt x="81" y="20"/>
                </a:cubicBezTo>
                <a:cubicBezTo>
                  <a:pt x="81" y="17"/>
                  <a:pt x="81" y="17"/>
                  <a:pt x="81" y="17"/>
                </a:cubicBezTo>
                <a:cubicBezTo>
                  <a:pt x="72" y="9"/>
                  <a:pt x="72" y="9"/>
                  <a:pt x="72" y="9"/>
                </a:cubicBezTo>
                <a:cubicBezTo>
                  <a:pt x="70" y="9"/>
                  <a:pt x="70" y="9"/>
                  <a:pt x="70" y="9"/>
                </a:cubicBezTo>
                <a:cubicBezTo>
                  <a:pt x="62" y="13"/>
                  <a:pt x="62" y="13"/>
                  <a:pt x="62" y="13"/>
                </a:cubicBezTo>
                <a:cubicBezTo>
                  <a:pt x="55" y="11"/>
                  <a:pt x="55" y="11"/>
                  <a:pt x="55" y="11"/>
                </a:cubicBezTo>
                <a:cubicBezTo>
                  <a:pt x="51" y="2"/>
                  <a:pt x="51" y="2"/>
                  <a:pt x="51" y="2"/>
                </a:cubicBezTo>
                <a:cubicBezTo>
                  <a:pt x="51" y="0"/>
                  <a:pt x="51" y="0"/>
                  <a:pt x="49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0"/>
                  <a:pt x="36" y="0"/>
                  <a:pt x="36" y="2"/>
                </a:cubicBezTo>
                <a:cubicBezTo>
                  <a:pt x="34" y="11"/>
                  <a:pt x="34" y="11"/>
                  <a:pt x="34" y="11"/>
                </a:cubicBezTo>
                <a:cubicBezTo>
                  <a:pt x="28" y="13"/>
                  <a:pt x="28" y="13"/>
                  <a:pt x="28" y="13"/>
                </a:cubicBezTo>
                <a:cubicBezTo>
                  <a:pt x="19" y="9"/>
                  <a:pt x="19" y="9"/>
                  <a:pt x="19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9" y="17"/>
                  <a:pt x="9" y="17"/>
                  <a:pt x="9" y="17"/>
                </a:cubicBezTo>
                <a:cubicBezTo>
                  <a:pt x="9" y="20"/>
                  <a:pt x="9" y="20"/>
                  <a:pt x="9" y="20"/>
                </a:cubicBezTo>
                <a:cubicBezTo>
                  <a:pt x="13" y="28"/>
                  <a:pt x="13" y="28"/>
                  <a:pt x="13" y="28"/>
                </a:cubicBezTo>
                <a:cubicBezTo>
                  <a:pt x="11" y="35"/>
                  <a:pt x="11" y="35"/>
                  <a:pt x="11" y="35"/>
                </a:cubicBezTo>
                <a:cubicBezTo>
                  <a:pt x="2" y="37"/>
                  <a:pt x="2" y="37"/>
                  <a:pt x="2" y="37"/>
                </a:cubicBezTo>
                <a:cubicBezTo>
                  <a:pt x="0" y="37"/>
                  <a:pt x="0" y="39"/>
                  <a:pt x="0" y="39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52"/>
                  <a:pt x="0" y="52"/>
                  <a:pt x="2" y="54"/>
                </a:cubicBezTo>
                <a:cubicBezTo>
                  <a:pt x="11" y="56"/>
                  <a:pt x="11" y="56"/>
                  <a:pt x="11" y="56"/>
                </a:cubicBezTo>
                <a:cubicBezTo>
                  <a:pt x="13" y="63"/>
                  <a:pt x="13" y="63"/>
                  <a:pt x="13" y="63"/>
                </a:cubicBezTo>
                <a:cubicBezTo>
                  <a:pt x="9" y="71"/>
                  <a:pt x="9" y="71"/>
                  <a:pt x="9" y="71"/>
                </a:cubicBezTo>
                <a:lnTo>
                  <a:pt x="9" y="73"/>
                </a:lnTo>
                <a:close/>
                <a:moveTo>
                  <a:pt x="17" y="63"/>
                </a:moveTo>
                <a:cubicBezTo>
                  <a:pt x="17" y="63"/>
                  <a:pt x="17" y="63"/>
                  <a:pt x="17" y="61"/>
                </a:cubicBezTo>
                <a:cubicBezTo>
                  <a:pt x="15" y="54"/>
                  <a:pt x="15" y="54"/>
                  <a:pt x="15" y="54"/>
                </a:cubicBezTo>
                <a:cubicBezTo>
                  <a:pt x="13" y="52"/>
                  <a:pt x="13" y="52"/>
                  <a:pt x="13" y="52"/>
                </a:cubicBezTo>
                <a:cubicBezTo>
                  <a:pt x="4" y="50"/>
                  <a:pt x="4" y="50"/>
                  <a:pt x="4" y="50"/>
                </a:cubicBezTo>
                <a:cubicBezTo>
                  <a:pt x="4" y="41"/>
                  <a:pt x="4" y="41"/>
                  <a:pt x="4" y="41"/>
                </a:cubicBezTo>
                <a:cubicBezTo>
                  <a:pt x="13" y="39"/>
                  <a:pt x="13" y="39"/>
                  <a:pt x="13" y="39"/>
                </a:cubicBezTo>
                <a:cubicBezTo>
                  <a:pt x="13" y="39"/>
                  <a:pt x="13" y="37"/>
                  <a:pt x="15" y="37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28"/>
                  <a:pt x="17" y="28"/>
                  <a:pt x="17" y="26"/>
                </a:cubicBezTo>
                <a:cubicBezTo>
                  <a:pt x="13" y="20"/>
                  <a:pt x="13" y="20"/>
                  <a:pt x="13" y="20"/>
                </a:cubicBezTo>
                <a:cubicBezTo>
                  <a:pt x="19" y="13"/>
                  <a:pt x="19" y="13"/>
                  <a:pt x="19" y="13"/>
                </a:cubicBezTo>
                <a:cubicBezTo>
                  <a:pt x="26" y="17"/>
                  <a:pt x="26" y="17"/>
                  <a:pt x="26" y="17"/>
                </a:cubicBezTo>
                <a:cubicBezTo>
                  <a:pt x="28" y="17"/>
                  <a:pt x="28" y="17"/>
                  <a:pt x="28" y="17"/>
                </a:cubicBezTo>
                <a:cubicBezTo>
                  <a:pt x="36" y="15"/>
                  <a:pt x="36" y="15"/>
                  <a:pt x="36" y="15"/>
                </a:cubicBezTo>
                <a:cubicBezTo>
                  <a:pt x="38" y="13"/>
                  <a:pt x="38" y="13"/>
                  <a:pt x="38" y="13"/>
                </a:cubicBezTo>
                <a:cubicBezTo>
                  <a:pt x="40" y="4"/>
                  <a:pt x="40" y="4"/>
                  <a:pt x="40" y="4"/>
                </a:cubicBezTo>
                <a:cubicBezTo>
                  <a:pt x="49" y="4"/>
                  <a:pt x="49" y="4"/>
                  <a:pt x="49" y="4"/>
                </a:cubicBezTo>
                <a:cubicBezTo>
                  <a:pt x="51" y="13"/>
                  <a:pt x="51" y="13"/>
                  <a:pt x="51" y="13"/>
                </a:cubicBezTo>
                <a:cubicBezTo>
                  <a:pt x="51" y="13"/>
                  <a:pt x="51" y="15"/>
                  <a:pt x="53" y="15"/>
                </a:cubicBezTo>
                <a:cubicBezTo>
                  <a:pt x="60" y="17"/>
                  <a:pt x="60" y="17"/>
                  <a:pt x="60" y="17"/>
                </a:cubicBezTo>
                <a:cubicBezTo>
                  <a:pt x="62" y="17"/>
                  <a:pt x="62" y="17"/>
                  <a:pt x="62" y="17"/>
                </a:cubicBezTo>
                <a:cubicBezTo>
                  <a:pt x="70" y="13"/>
                  <a:pt x="70" y="13"/>
                  <a:pt x="70" y="13"/>
                </a:cubicBezTo>
                <a:cubicBezTo>
                  <a:pt x="74" y="20"/>
                  <a:pt x="74" y="20"/>
                  <a:pt x="74" y="20"/>
                </a:cubicBezTo>
                <a:cubicBezTo>
                  <a:pt x="72" y="26"/>
                  <a:pt x="72" y="26"/>
                  <a:pt x="72" y="26"/>
                </a:cubicBezTo>
                <a:cubicBezTo>
                  <a:pt x="70" y="28"/>
                  <a:pt x="70" y="28"/>
                  <a:pt x="72" y="28"/>
                </a:cubicBezTo>
                <a:cubicBezTo>
                  <a:pt x="74" y="37"/>
                  <a:pt x="74" y="37"/>
                  <a:pt x="74" y="37"/>
                </a:cubicBezTo>
                <a:cubicBezTo>
                  <a:pt x="74" y="37"/>
                  <a:pt x="74" y="39"/>
                  <a:pt x="76" y="39"/>
                </a:cubicBezTo>
                <a:cubicBezTo>
                  <a:pt x="85" y="41"/>
                  <a:pt x="85" y="41"/>
                  <a:pt x="85" y="41"/>
                </a:cubicBezTo>
                <a:cubicBezTo>
                  <a:pt x="85" y="50"/>
                  <a:pt x="85" y="50"/>
                  <a:pt x="85" y="50"/>
                </a:cubicBezTo>
                <a:cubicBezTo>
                  <a:pt x="76" y="52"/>
                  <a:pt x="76" y="52"/>
                  <a:pt x="76" y="52"/>
                </a:cubicBezTo>
                <a:cubicBezTo>
                  <a:pt x="74" y="52"/>
                  <a:pt x="74" y="52"/>
                  <a:pt x="74" y="54"/>
                </a:cubicBezTo>
                <a:cubicBezTo>
                  <a:pt x="72" y="61"/>
                  <a:pt x="72" y="61"/>
                  <a:pt x="72" y="61"/>
                </a:cubicBezTo>
                <a:cubicBezTo>
                  <a:pt x="70" y="63"/>
                  <a:pt x="70" y="63"/>
                  <a:pt x="72" y="63"/>
                </a:cubicBezTo>
                <a:cubicBezTo>
                  <a:pt x="74" y="71"/>
                  <a:pt x="74" y="71"/>
                  <a:pt x="74" y="71"/>
                </a:cubicBezTo>
                <a:cubicBezTo>
                  <a:pt x="70" y="76"/>
                  <a:pt x="70" y="76"/>
                  <a:pt x="70" y="76"/>
                </a:cubicBezTo>
                <a:cubicBezTo>
                  <a:pt x="62" y="73"/>
                  <a:pt x="62" y="73"/>
                  <a:pt x="62" y="73"/>
                </a:cubicBezTo>
                <a:cubicBezTo>
                  <a:pt x="62" y="71"/>
                  <a:pt x="62" y="71"/>
                  <a:pt x="60" y="73"/>
                </a:cubicBezTo>
                <a:cubicBezTo>
                  <a:pt x="53" y="76"/>
                  <a:pt x="53" y="76"/>
                  <a:pt x="53" y="76"/>
                </a:cubicBezTo>
                <a:cubicBezTo>
                  <a:pt x="51" y="76"/>
                  <a:pt x="51" y="78"/>
                  <a:pt x="51" y="78"/>
                </a:cubicBezTo>
                <a:cubicBezTo>
                  <a:pt x="49" y="86"/>
                  <a:pt x="49" y="86"/>
                  <a:pt x="49" y="86"/>
                </a:cubicBezTo>
                <a:cubicBezTo>
                  <a:pt x="40" y="86"/>
                  <a:pt x="40" y="86"/>
                  <a:pt x="40" y="86"/>
                </a:cubicBezTo>
                <a:cubicBezTo>
                  <a:pt x="38" y="78"/>
                  <a:pt x="38" y="78"/>
                  <a:pt x="38" y="78"/>
                </a:cubicBezTo>
                <a:cubicBezTo>
                  <a:pt x="36" y="76"/>
                  <a:pt x="36" y="76"/>
                  <a:pt x="36" y="76"/>
                </a:cubicBezTo>
                <a:cubicBezTo>
                  <a:pt x="28" y="73"/>
                  <a:pt x="28" y="73"/>
                  <a:pt x="28" y="73"/>
                </a:cubicBezTo>
                <a:cubicBezTo>
                  <a:pt x="28" y="71"/>
                  <a:pt x="28" y="71"/>
                  <a:pt x="26" y="73"/>
                </a:cubicBezTo>
                <a:cubicBezTo>
                  <a:pt x="19" y="76"/>
                  <a:pt x="19" y="76"/>
                  <a:pt x="19" y="76"/>
                </a:cubicBezTo>
                <a:cubicBezTo>
                  <a:pt x="13" y="71"/>
                  <a:pt x="13" y="71"/>
                  <a:pt x="13" y="71"/>
                </a:cubicBezTo>
                <a:cubicBezTo>
                  <a:pt x="17" y="63"/>
                  <a:pt x="17" y="63"/>
                  <a:pt x="17" y="63"/>
                </a:cubicBezTo>
                <a:close/>
                <a:moveTo>
                  <a:pt x="45" y="67"/>
                </a:moveTo>
                <a:cubicBezTo>
                  <a:pt x="53" y="67"/>
                  <a:pt x="62" y="63"/>
                  <a:pt x="67" y="54"/>
                </a:cubicBezTo>
                <a:cubicBezTo>
                  <a:pt x="69" y="46"/>
                  <a:pt x="67" y="35"/>
                  <a:pt x="60" y="29"/>
                </a:cubicBezTo>
                <a:cubicBezTo>
                  <a:pt x="53" y="22"/>
                  <a:pt x="45" y="22"/>
                  <a:pt x="36" y="24"/>
                </a:cubicBezTo>
                <a:cubicBezTo>
                  <a:pt x="27" y="29"/>
                  <a:pt x="21" y="37"/>
                  <a:pt x="21" y="46"/>
                </a:cubicBezTo>
                <a:cubicBezTo>
                  <a:pt x="21" y="58"/>
                  <a:pt x="32" y="67"/>
                  <a:pt x="45" y="67"/>
                </a:cubicBezTo>
                <a:close/>
                <a:moveTo>
                  <a:pt x="45" y="29"/>
                </a:moveTo>
                <a:cubicBezTo>
                  <a:pt x="51" y="29"/>
                  <a:pt x="58" y="33"/>
                  <a:pt x="60" y="39"/>
                </a:cubicBezTo>
                <a:cubicBezTo>
                  <a:pt x="64" y="46"/>
                  <a:pt x="62" y="52"/>
                  <a:pt x="58" y="58"/>
                </a:cubicBezTo>
                <a:cubicBezTo>
                  <a:pt x="51" y="63"/>
                  <a:pt x="45" y="65"/>
                  <a:pt x="38" y="61"/>
                </a:cubicBezTo>
                <a:cubicBezTo>
                  <a:pt x="32" y="58"/>
                  <a:pt x="27" y="52"/>
                  <a:pt x="27" y="46"/>
                </a:cubicBezTo>
                <a:cubicBezTo>
                  <a:pt x="27" y="35"/>
                  <a:pt x="34" y="29"/>
                  <a:pt x="45" y="29"/>
                </a:cubicBezTo>
                <a:close/>
                <a:moveTo>
                  <a:pt x="92" y="121"/>
                </a:moveTo>
                <a:cubicBezTo>
                  <a:pt x="90" y="130"/>
                  <a:pt x="90" y="130"/>
                  <a:pt x="90" y="130"/>
                </a:cubicBezTo>
                <a:cubicBezTo>
                  <a:pt x="90" y="132"/>
                  <a:pt x="90" y="132"/>
                  <a:pt x="90" y="132"/>
                </a:cubicBezTo>
                <a:cubicBezTo>
                  <a:pt x="95" y="141"/>
                  <a:pt x="95" y="141"/>
                  <a:pt x="95" y="141"/>
                </a:cubicBezTo>
                <a:cubicBezTo>
                  <a:pt x="88" y="145"/>
                  <a:pt x="88" y="145"/>
                  <a:pt x="88" y="145"/>
                </a:cubicBezTo>
                <a:cubicBezTo>
                  <a:pt x="82" y="141"/>
                  <a:pt x="82" y="141"/>
                  <a:pt x="82" y="141"/>
                </a:cubicBezTo>
                <a:cubicBezTo>
                  <a:pt x="79" y="141"/>
                  <a:pt x="79" y="141"/>
                  <a:pt x="79" y="141"/>
                </a:cubicBezTo>
                <a:cubicBezTo>
                  <a:pt x="71" y="145"/>
                  <a:pt x="71" y="145"/>
                  <a:pt x="71" y="145"/>
                </a:cubicBezTo>
                <a:cubicBezTo>
                  <a:pt x="69" y="145"/>
                  <a:pt x="69" y="145"/>
                  <a:pt x="69" y="145"/>
                </a:cubicBezTo>
                <a:cubicBezTo>
                  <a:pt x="66" y="154"/>
                  <a:pt x="66" y="154"/>
                  <a:pt x="66" y="154"/>
                </a:cubicBezTo>
                <a:cubicBezTo>
                  <a:pt x="58" y="154"/>
                  <a:pt x="58" y="154"/>
                  <a:pt x="58" y="154"/>
                </a:cubicBezTo>
                <a:cubicBezTo>
                  <a:pt x="56" y="145"/>
                  <a:pt x="56" y="145"/>
                  <a:pt x="56" y="145"/>
                </a:cubicBezTo>
                <a:cubicBezTo>
                  <a:pt x="56" y="145"/>
                  <a:pt x="56" y="145"/>
                  <a:pt x="53" y="145"/>
                </a:cubicBezTo>
                <a:cubicBezTo>
                  <a:pt x="47" y="141"/>
                  <a:pt x="47" y="141"/>
                  <a:pt x="47" y="141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5"/>
                  <a:pt x="36" y="145"/>
                  <a:pt x="36" y="145"/>
                </a:cubicBezTo>
                <a:cubicBezTo>
                  <a:pt x="32" y="141"/>
                  <a:pt x="32" y="141"/>
                  <a:pt x="32" y="141"/>
                </a:cubicBezTo>
                <a:cubicBezTo>
                  <a:pt x="34" y="132"/>
                  <a:pt x="34" y="132"/>
                  <a:pt x="34" y="132"/>
                </a:cubicBezTo>
                <a:cubicBezTo>
                  <a:pt x="36" y="132"/>
                  <a:pt x="36" y="130"/>
                  <a:pt x="34" y="130"/>
                </a:cubicBezTo>
                <a:cubicBezTo>
                  <a:pt x="32" y="121"/>
                  <a:pt x="32" y="121"/>
                  <a:pt x="32" y="121"/>
                </a:cubicBezTo>
                <a:cubicBezTo>
                  <a:pt x="32" y="121"/>
                  <a:pt x="32" y="121"/>
                  <a:pt x="30" y="121"/>
                </a:cubicBezTo>
                <a:cubicBezTo>
                  <a:pt x="21" y="117"/>
                  <a:pt x="21" y="117"/>
                  <a:pt x="21" y="117"/>
                </a:cubicBezTo>
                <a:cubicBezTo>
                  <a:pt x="21" y="110"/>
                  <a:pt x="21" y="110"/>
                  <a:pt x="21" y="110"/>
                </a:cubicBezTo>
                <a:cubicBezTo>
                  <a:pt x="30" y="106"/>
                  <a:pt x="30" y="106"/>
                  <a:pt x="30" y="106"/>
                </a:cubicBezTo>
                <a:cubicBezTo>
                  <a:pt x="32" y="106"/>
                  <a:pt x="32" y="106"/>
                  <a:pt x="32" y="106"/>
                </a:cubicBezTo>
                <a:cubicBezTo>
                  <a:pt x="34" y="97"/>
                  <a:pt x="34" y="97"/>
                  <a:pt x="34" y="97"/>
                </a:cubicBezTo>
                <a:cubicBezTo>
                  <a:pt x="36" y="97"/>
                  <a:pt x="36" y="95"/>
                  <a:pt x="34" y="95"/>
                </a:cubicBezTo>
                <a:cubicBezTo>
                  <a:pt x="30" y="87"/>
                  <a:pt x="30" y="87"/>
                  <a:pt x="30" y="87"/>
                </a:cubicBezTo>
                <a:cubicBezTo>
                  <a:pt x="25" y="89"/>
                  <a:pt x="25" y="89"/>
                  <a:pt x="25" y="89"/>
                </a:cubicBezTo>
                <a:cubicBezTo>
                  <a:pt x="30" y="97"/>
                  <a:pt x="30" y="97"/>
                  <a:pt x="30" y="97"/>
                </a:cubicBezTo>
                <a:cubicBezTo>
                  <a:pt x="27" y="102"/>
                  <a:pt x="27" y="102"/>
                  <a:pt x="27" y="102"/>
                </a:cubicBezTo>
                <a:cubicBezTo>
                  <a:pt x="19" y="106"/>
                  <a:pt x="19" y="106"/>
                  <a:pt x="19" y="106"/>
                </a:cubicBezTo>
                <a:cubicBezTo>
                  <a:pt x="17" y="106"/>
                  <a:pt x="17" y="106"/>
                  <a:pt x="17" y="108"/>
                </a:cubicBezTo>
                <a:cubicBezTo>
                  <a:pt x="17" y="119"/>
                  <a:pt x="17" y="119"/>
                  <a:pt x="17" y="119"/>
                </a:cubicBezTo>
                <a:cubicBezTo>
                  <a:pt x="17" y="121"/>
                  <a:pt x="17" y="121"/>
                  <a:pt x="19" y="121"/>
                </a:cubicBezTo>
                <a:cubicBezTo>
                  <a:pt x="27" y="126"/>
                  <a:pt x="27" y="126"/>
                  <a:pt x="27" y="126"/>
                </a:cubicBezTo>
                <a:cubicBezTo>
                  <a:pt x="30" y="130"/>
                  <a:pt x="30" y="130"/>
                  <a:pt x="30" y="130"/>
                </a:cubicBezTo>
                <a:cubicBezTo>
                  <a:pt x="25" y="138"/>
                  <a:pt x="25" y="138"/>
                  <a:pt x="25" y="138"/>
                </a:cubicBezTo>
                <a:cubicBezTo>
                  <a:pt x="25" y="141"/>
                  <a:pt x="25" y="141"/>
                  <a:pt x="27" y="143"/>
                </a:cubicBezTo>
                <a:cubicBezTo>
                  <a:pt x="34" y="149"/>
                  <a:pt x="34" y="149"/>
                  <a:pt x="34" y="149"/>
                </a:cubicBezTo>
                <a:cubicBezTo>
                  <a:pt x="34" y="151"/>
                  <a:pt x="36" y="151"/>
                  <a:pt x="36" y="149"/>
                </a:cubicBezTo>
                <a:cubicBezTo>
                  <a:pt x="45" y="147"/>
                  <a:pt x="45" y="147"/>
                  <a:pt x="45" y="147"/>
                </a:cubicBezTo>
                <a:cubicBezTo>
                  <a:pt x="51" y="149"/>
                  <a:pt x="51" y="149"/>
                  <a:pt x="51" y="149"/>
                </a:cubicBezTo>
                <a:cubicBezTo>
                  <a:pt x="56" y="158"/>
                  <a:pt x="56" y="158"/>
                  <a:pt x="56" y="158"/>
                </a:cubicBezTo>
                <a:cubicBezTo>
                  <a:pt x="56" y="158"/>
                  <a:pt x="56" y="160"/>
                  <a:pt x="58" y="160"/>
                </a:cubicBezTo>
                <a:cubicBezTo>
                  <a:pt x="69" y="160"/>
                  <a:pt x="69" y="160"/>
                  <a:pt x="69" y="160"/>
                </a:cubicBezTo>
                <a:cubicBezTo>
                  <a:pt x="71" y="158"/>
                  <a:pt x="71" y="158"/>
                  <a:pt x="71" y="158"/>
                </a:cubicBezTo>
                <a:cubicBezTo>
                  <a:pt x="73" y="149"/>
                  <a:pt x="73" y="149"/>
                  <a:pt x="73" y="149"/>
                </a:cubicBezTo>
                <a:cubicBezTo>
                  <a:pt x="79" y="147"/>
                  <a:pt x="79" y="147"/>
                  <a:pt x="79" y="147"/>
                </a:cubicBezTo>
                <a:cubicBezTo>
                  <a:pt x="88" y="149"/>
                  <a:pt x="88" y="149"/>
                  <a:pt x="88" y="149"/>
                </a:cubicBezTo>
                <a:cubicBezTo>
                  <a:pt x="88" y="151"/>
                  <a:pt x="90" y="151"/>
                  <a:pt x="90" y="149"/>
                </a:cubicBezTo>
                <a:cubicBezTo>
                  <a:pt x="99" y="143"/>
                  <a:pt x="99" y="143"/>
                  <a:pt x="99" y="143"/>
                </a:cubicBezTo>
                <a:cubicBezTo>
                  <a:pt x="99" y="141"/>
                  <a:pt x="99" y="141"/>
                  <a:pt x="99" y="138"/>
                </a:cubicBezTo>
                <a:cubicBezTo>
                  <a:pt x="95" y="130"/>
                  <a:pt x="95" y="130"/>
                  <a:pt x="95" y="130"/>
                </a:cubicBezTo>
                <a:cubicBezTo>
                  <a:pt x="99" y="123"/>
                  <a:pt x="99" y="123"/>
                  <a:pt x="99" y="123"/>
                </a:cubicBezTo>
                <a:lnTo>
                  <a:pt x="92" y="121"/>
                </a:lnTo>
                <a:close/>
                <a:moveTo>
                  <a:pt x="99" y="84"/>
                </a:moveTo>
                <a:cubicBezTo>
                  <a:pt x="90" y="77"/>
                  <a:pt x="90" y="77"/>
                  <a:pt x="90" y="77"/>
                </a:cubicBezTo>
                <a:cubicBezTo>
                  <a:pt x="90" y="75"/>
                  <a:pt x="88" y="75"/>
                  <a:pt x="88" y="77"/>
                </a:cubicBezTo>
                <a:cubicBezTo>
                  <a:pt x="79" y="82"/>
                  <a:pt x="79" y="82"/>
                  <a:pt x="79" y="82"/>
                </a:cubicBezTo>
                <a:cubicBezTo>
                  <a:pt x="82" y="87"/>
                  <a:pt x="82" y="87"/>
                  <a:pt x="82" y="87"/>
                </a:cubicBezTo>
                <a:cubicBezTo>
                  <a:pt x="88" y="82"/>
                  <a:pt x="88" y="82"/>
                  <a:pt x="88" y="82"/>
                </a:cubicBezTo>
                <a:cubicBezTo>
                  <a:pt x="95" y="87"/>
                  <a:pt x="95" y="87"/>
                  <a:pt x="95" y="87"/>
                </a:cubicBezTo>
                <a:cubicBezTo>
                  <a:pt x="90" y="96"/>
                  <a:pt x="90" y="96"/>
                  <a:pt x="90" y="96"/>
                </a:cubicBezTo>
                <a:cubicBezTo>
                  <a:pt x="90" y="98"/>
                  <a:pt x="90" y="98"/>
                  <a:pt x="90" y="98"/>
                </a:cubicBezTo>
                <a:cubicBezTo>
                  <a:pt x="92" y="105"/>
                  <a:pt x="92" y="105"/>
                  <a:pt x="92" y="105"/>
                </a:cubicBezTo>
                <a:cubicBezTo>
                  <a:pt x="97" y="102"/>
                  <a:pt x="97" y="102"/>
                  <a:pt x="97" y="102"/>
                </a:cubicBezTo>
                <a:cubicBezTo>
                  <a:pt x="95" y="98"/>
                  <a:pt x="95" y="98"/>
                  <a:pt x="95" y="98"/>
                </a:cubicBezTo>
                <a:cubicBezTo>
                  <a:pt x="99" y="89"/>
                  <a:pt x="99" y="89"/>
                  <a:pt x="99" y="89"/>
                </a:cubicBezTo>
                <a:cubicBezTo>
                  <a:pt x="99" y="87"/>
                  <a:pt x="99" y="87"/>
                  <a:pt x="99" y="84"/>
                </a:cubicBezTo>
                <a:close/>
                <a:moveTo>
                  <a:pt x="53" y="93"/>
                </a:moveTo>
                <a:cubicBezTo>
                  <a:pt x="45" y="96"/>
                  <a:pt x="40" y="104"/>
                  <a:pt x="40" y="113"/>
                </a:cubicBezTo>
                <a:cubicBezTo>
                  <a:pt x="40" y="126"/>
                  <a:pt x="49" y="136"/>
                  <a:pt x="62" y="136"/>
                </a:cubicBezTo>
                <a:cubicBezTo>
                  <a:pt x="70" y="136"/>
                  <a:pt x="79" y="130"/>
                  <a:pt x="83" y="124"/>
                </a:cubicBezTo>
                <a:cubicBezTo>
                  <a:pt x="88" y="115"/>
                  <a:pt x="85" y="104"/>
                  <a:pt x="79" y="98"/>
                </a:cubicBezTo>
                <a:cubicBezTo>
                  <a:pt x="72" y="91"/>
                  <a:pt x="62" y="89"/>
                  <a:pt x="53" y="93"/>
                </a:cubicBezTo>
                <a:close/>
                <a:moveTo>
                  <a:pt x="75" y="126"/>
                </a:moveTo>
                <a:cubicBezTo>
                  <a:pt x="70" y="132"/>
                  <a:pt x="62" y="132"/>
                  <a:pt x="55" y="130"/>
                </a:cubicBezTo>
                <a:cubicBezTo>
                  <a:pt x="49" y="128"/>
                  <a:pt x="45" y="121"/>
                  <a:pt x="45" y="113"/>
                </a:cubicBezTo>
                <a:cubicBezTo>
                  <a:pt x="45" y="104"/>
                  <a:pt x="53" y="96"/>
                  <a:pt x="62" y="96"/>
                </a:cubicBezTo>
                <a:cubicBezTo>
                  <a:pt x="70" y="96"/>
                  <a:pt x="77" y="100"/>
                  <a:pt x="79" y="106"/>
                </a:cubicBezTo>
                <a:cubicBezTo>
                  <a:pt x="81" y="113"/>
                  <a:pt x="79" y="121"/>
                  <a:pt x="75" y="126"/>
                </a:cubicBezTo>
                <a:close/>
                <a:moveTo>
                  <a:pt x="148" y="46"/>
                </a:moveTo>
                <a:cubicBezTo>
                  <a:pt x="140" y="41"/>
                  <a:pt x="140" y="41"/>
                  <a:pt x="140" y="41"/>
                </a:cubicBezTo>
                <a:cubicBezTo>
                  <a:pt x="137" y="37"/>
                  <a:pt x="137" y="37"/>
                  <a:pt x="137" y="37"/>
                </a:cubicBezTo>
                <a:cubicBezTo>
                  <a:pt x="142" y="28"/>
                  <a:pt x="142" y="28"/>
                  <a:pt x="142" y="28"/>
                </a:cubicBezTo>
                <a:cubicBezTo>
                  <a:pt x="142" y="26"/>
                  <a:pt x="142" y="26"/>
                  <a:pt x="142" y="24"/>
                </a:cubicBezTo>
                <a:cubicBezTo>
                  <a:pt x="133" y="17"/>
                  <a:pt x="133" y="17"/>
                  <a:pt x="133" y="17"/>
                </a:cubicBezTo>
                <a:cubicBezTo>
                  <a:pt x="133" y="15"/>
                  <a:pt x="131" y="15"/>
                  <a:pt x="131" y="15"/>
                </a:cubicBezTo>
                <a:cubicBezTo>
                  <a:pt x="122" y="20"/>
                  <a:pt x="122" y="20"/>
                  <a:pt x="122" y="20"/>
                </a:cubicBezTo>
                <a:cubicBezTo>
                  <a:pt x="116" y="17"/>
                  <a:pt x="116" y="17"/>
                  <a:pt x="116" y="17"/>
                </a:cubicBezTo>
                <a:cubicBezTo>
                  <a:pt x="114" y="9"/>
                  <a:pt x="114" y="9"/>
                  <a:pt x="114" y="9"/>
                </a:cubicBezTo>
                <a:cubicBezTo>
                  <a:pt x="111" y="9"/>
                  <a:pt x="111" y="7"/>
                  <a:pt x="109" y="7"/>
                </a:cubicBezTo>
                <a:cubicBezTo>
                  <a:pt x="98" y="7"/>
                  <a:pt x="98" y="7"/>
                  <a:pt x="98" y="7"/>
                </a:cubicBezTo>
                <a:cubicBezTo>
                  <a:pt x="96" y="9"/>
                  <a:pt x="96" y="9"/>
                  <a:pt x="96" y="9"/>
                </a:cubicBezTo>
                <a:cubicBezTo>
                  <a:pt x="94" y="17"/>
                  <a:pt x="94" y="17"/>
                  <a:pt x="94" y="17"/>
                </a:cubicBezTo>
                <a:cubicBezTo>
                  <a:pt x="88" y="22"/>
                  <a:pt x="88" y="22"/>
                  <a:pt x="88" y="22"/>
                </a:cubicBezTo>
                <a:cubicBezTo>
                  <a:pt x="88" y="26"/>
                  <a:pt x="88" y="26"/>
                  <a:pt x="88" y="26"/>
                </a:cubicBezTo>
                <a:cubicBezTo>
                  <a:pt x="96" y="22"/>
                  <a:pt x="96" y="22"/>
                  <a:pt x="96" y="22"/>
                </a:cubicBezTo>
                <a:cubicBezTo>
                  <a:pt x="96" y="22"/>
                  <a:pt x="98" y="22"/>
                  <a:pt x="98" y="20"/>
                </a:cubicBezTo>
                <a:cubicBezTo>
                  <a:pt x="101" y="13"/>
                  <a:pt x="101" y="13"/>
                  <a:pt x="101" y="13"/>
                </a:cubicBezTo>
                <a:cubicBezTo>
                  <a:pt x="109" y="13"/>
                  <a:pt x="109" y="13"/>
                  <a:pt x="109" y="13"/>
                </a:cubicBezTo>
                <a:cubicBezTo>
                  <a:pt x="111" y="20"/>
                  <a:pt x="111" y="20"/>
                  <a:pt x="111" y="20"/>
                </a:cubicBezTo>
                <a:cubicBezTo>
                  <a:pt x="111" y="22"/>
                  <a:pt x="111" y="22"/>
                  <a:pt x="114" y="22"/>
                </a:cubicBezTo>
                <a:cubicBezTo>
                  <a:pt x="120" y="26"/>
                  <a:pt x="120" y="26"/>
                  <a:pt x="120" y="26"/>
                </a:cubicBezTo>
                <a:cubicBezTo>
                  <a:pt x="122" y="26"/>
                  <a:pt x="122" y="26"/>
                  <a:pt x="122" y="26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26"/>
                  <a:pt x="135" y="26"/>
                  <a:pt x="135" y="26"/>
                </a:cubicBezTo>
                <a:cubicBezTo>
                  <a:pt x="133" y="35"/>
                  <a:pt x="133" y="35"/>
                  <a:pt x="133" y="35"/>
                </a:cubicBezTo>
                <a:cubicBezTo>
                  <a:pt x="131" y="35"/>
                  <a:pt x="131" y="37"/>
                  <a:pt x="133" y="37"/>
                </a:cubicBezTo>
                <a:cubicBezTo>
                  <a:pt x="135" y="46"/>
                  <a:pt x="135" y="46"/>
                  <a:pt x="135" y="46"/>
                </a:cubicBezTo>
                <a:cubicBezTo>
                  <a:pt x="137" y="46"/>
                  <a:pt x="137" y="46"/>
                  <a:pt x="137" y="46"/>
                </a:cubicBezTo>
                <a:cubicBezTo>
                  <a:pt x="146" y="50"/>
                  <a:pt x="146" y="50"/>
                  <a:pt x="146" y="50"/>
                </a:cubicBezTo>
                <a:cubicBezTo>
                  <a:pt x="146" y="57"/>
                  <a:pt x="146" y="57"/>
                  <a:pt x="146" y="57"/>
                </a:cubicBezTo>
                <a:cubicBezTo>
                  <a:pt x="137" y="59"/>
                  <a:pt x="137" y="59"/>
                  <a:pt x="137" y="59"/>
                </a:cubicBezTo>
                <a:cubicBezTo>
                  <a:pt x="137" y="61"/>
                  <a:pt x="135" y="61"/>
                  <a:pt x="135" y="61"/>
                </a:cubicBezTo>
                <a:cubicBezTo>
                  <a:pt x="133" y="70"/>
                  <a:pt x="133" y="70"/>
                  <a:pt x="133" y="70"/>
                </a:cubicBezTo>
                <a:cubicBezTo>
                  <a:pt x="131" y="70"/>
                  <a:pt x="131" y="70"/>
                  <a:pt x="133" y="72"/>
                </a:cubicBezTo>
                <a:cubicBezTo>
                  <a:pt x="135" y="78"/>
                  <a:pt x="135" y="78"/>
                  <a:pt x="135" y="78"/>
                </a:cubicBezTo>
                <a:cubicBezTo>
                  <a:pt x="129" y="85"/>
                  <a:pt x="129" y="85"/>
                  <a:pt x="129" y="85"/>
                </a:cubicBezTo>
                <a:cubicBezTo>
                  <a:pt x="133" y="89"/>
                  <a:pt x="133" y="89"/>
                  <a:pt x="133" y="89"/>
                </a:cubicBezTo>
                <a:cubicBezTo>
                  <a:pt x="142" y="80"/>
                  <a:pt x="142" y="80"/>
                  <a:pt x="142" y="80"/>
                </a:cubicBezTo>
                <a:cubicBezTo>
                  <a:pt x="142" y="80"/>
                  <a:pt x="142" y="80"/>
                  <a:pt x="142" y="78"/>
                </a:cubicBezTo>
                <a:cubicBezTo>
                  <a:pt x="137" y="70"/>
                  <a:pt x="137" y="70"/>
                  <a:pt x="137" y="70"/>
                </a:cubicBezTo>
                <a:cubicBezTo>
                  <a:pt x="140" y="65"/>
                  <a:pt x="140" y="65"/>
                  <a:pt x="140" y="65"/>
                </a:cubicBezTo>
                <a:cubicBezTo>
                  <a:pt x="148" y="61"/>
                  <a:pt x="148" y="61"/>
                  <a:pt x="148" y="61"/>
                </a:cubicBezTo>
                <a:cubicBezTo>
                  <a:pt x="150" y="61"/>
                  <a:pt x="150" y="59"/>
                  <a:pt x="150" y="59"/>
                </a:cubicBezTo>
                <a:cubicBezTo>
                  <a:pt x="150" y="48"/>
                  <a:pt x="150" y="48"/>
                  <a:pt x="150" y="48"/>
                </a:cubicBezTo>
                <a:cubicBezTo>
                  <a:pt x="150" y="46"/>
                  <a:pt x="150" y="46"/>
                  <a:pt x="148" y="46"/>
                </a:cubicBezTo>
                <a:close/>
                <a:moveTo>
                  <a:pt x="105" y="71"/>
                </a:moveTo>
                <a:cubicBezTo>
                  <a:pt x="98" y="71"/>
                  <a:pt x="92" y="67"/>
                  <a:pt x="88" y="58"/>
                </a:cubicBezTo>
                <a:cubicBezTo>
                  <a:pt x="83" y="60"/>
                  <a:pt x="83" y="60"/>
                  <a:pt x="83" y="60"/>
                </a:cubicBezTo>
                <a:cubicBezTo>
                  <a:pt x="88" y="69"/>
                  <a:pt x="96" y="75"/>
                  <a:pt x="105" y="75"/>
                </a:cubicBezTo>
                <a:cubicBezTo>
                  <a:pt x="116" y="75"/>
                  <a:pt x="122" y="69"/>
                  <a:pt x="126" y="60"/>
                </a:cubicBezTo>
                <a:cubicBezTo>
                  <a:pt x="128" y="52"/>
                  <a:pt x="126" y="41"/>
                  <a:pt x="120" y="34"/>
                </a:cubicBezTo>
                <a:cubicBezTo>
                  <a:pt x="111" y="28"/>
                  <a:pt x="101" y="28"/>
                  <a:pt x="94" y="32"/>
                </a:cubicBezTo>
                <a:cubicBezTo>
                  <a:pt x="96" y="36"/>
                  <a:pt x="96" y="36"/>
                  <a:pt x="96" y="36"/>
                </a:cubicBezTo>
                <a:cubicBezTo>
                  <a:pt x="101" y="34"/>
                  <a:pt x="107" y="34"/>
                  <a:pt x="111" y="36"/>
                </a:cubicBezTo>
                <a:cubicBezTo>
                  <a:pt x="116" y="39"/>
                  <a:pt x="120" y="43"/>
                  <a:pt x="122" y="47"/>
                </a:cubicBezTo>
                <a:cubicBezTo>
                  <a:pt x="122" y="54"/>
                  <a:pt x="122" y="58"/>
                  <a:pt x="118" y="62"/>
                </a:cubicBezTo>
                <a:cubicBezTo>
                  <a:pt x="116" y="67"/>
                  <a:pt x="109" y="71"/>
                  <a:pt x="105" y="71"/>
                </a:cubicBezTo>
                <a:close/>
                <a:moveTo>
                  <a:pt x="133" y="95"/>
                </a:moveTo>
                <a:cubicBezTo>
                  <a:pt x="125" y="95"/>
                  <a:pt x="125" y="95"/>
                  <a:pt x="125" y="95"/>
                </a:cubicBezTo>
                <a:cubicBezTo>
                  <a:pt x="125" y="86"/>
                  <a:pt x="125" y="86"/>
                  <a:pt x="125" y="86"/>
                </a:cubicBezTo>
                <a:cubicBezTo>
                  <a:pt x="125" y="82"/>
                  <a:pt x="122" y="78"/>
                  <a:pt x="118" y="78"/>
                </a:cubicBezTo>
                <a:cubicBezTo>
                  <a:pt x="114" y="78"/>
                  <a:pt x="110" y="82"/>
                  <a:pt x="110" y="86"/>
                </a:cubicBezTo>
                <a:cubicBezTo>
                  <a:pt x="110" y="108"/>
                  <a:pt x="110" y="108"/>
                  <a:pt x="110" y="108"/>
                </a:cubicBezTo>
                <a:cubicBezTo>
                  <a:pt x="108" y="106"/>
                  <a:pt x="108" y="106"/>
                  <a:pt x="108" y="106"/>
                </a:cubicBezTo>
                <a:cubicBezTo>
                  <a:pt x="105" y="102"/>
                  <a:pt x="101" y="102"/>
                  <a:pt x="97" y="106"/>
                </a:cubicBezTo>
                <a:cubicBezTo>
                  <a:pt x="95" y="108"/>
                  <a:pt x="95" y="115"/>
                  <a:pt x="97" y="117"/>
                </a:cubicBezTo>
                <a:cubicBezTo>
                  <a:pt x="110" y="130"/>
                  <a:pt x="110" y="130"/>
                  <a:pt x="110" y="130"/>
                </a:cubicBezTo>
                <a:cubicBezTo>
                  <a:pt x="110" y="134"/>
                  <a:pt x="110" y="134"/>
                  <a:pt x="110" y="134"/>
                </a:cubicBezTo>
                <a:cubicBezTo>
                  <a:pt x="108" y="134"/>
                  <a:pt x="108" y="134"/>
                  <a:pt x="108" y="134"/>
                </a:cubicBezTo>
                <a:cubicBezTo>
                  <a:pt x="105" y="134"/>
                  <a:pt x="105" y="134"/>
                  <a:pt x="105" y="136"/>
                </a:cubicBezTo>
                <a:cubicBezTo>
                  <a:pt x="105" y="160"/>
                  <a:pt x="105" y="160"/>
                  <a:pt x="105" y="160"/>
                </a:cubicBezTo>
                <a:cubicBezTo>
                  <a:pt x="110" y="160"/>
                  <a:pt x="110" y="160"/>
                  <a:pt x="110" y="160"/>
                </a:cubicBezTo>
                <a:cubicBezTo>
                  <a:pt x="110" y="138"/>
                  <a:pt x="110" y="138"/>
                  <a:pt x="110" y="138"/>
                </a:cubicBezTo>
                <a:cubicBezTo>
                  <a:pt x="139" y="138"/>
                  <a:pt x="139" y="138"/>
                  <a:pt x="139" y="138"/>
                </a:cubicBezTo>
                <a:cubicBezTo>
                  <a:pt x="139" y="160"/>
                  <a:pt x="139" y="160"/>
                  <a:pt x="139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46" y="136"/>
                  <a:pt x="146" y="136"/>
                  <a:pt x="146" y="136"/>
                </a:cubicBezTo>
                <a:cubicBezTo>
                  <a:pt x="146" y="134"/>
                  <a:pt x="144" y="134"/>
                  <a:pt x="141" y="134"/>
                </a:cubicBezTo>
                <a:cubicBezTo>
                  <a:pt x="139" y="134"/>
                  <a:pt x="139" y="134"/>
                  <a:pt x="139" y="134"/>
                </a:cubicBezTo>
                <a:cubicBezTo>
                  <a:pt x="139" y="130"/>
                  <a:pt x="139" y="130"/>
                  <a:pt x="139" y="130"/>
                </a:cubicBezTo>
                <a:cubicBezTo>
                  <a:pt x="146" y="125"/>
                  <a:pt x="146" y="125"/>
                  <a:pt x="146" y="125"/>
                </a:cubicBezTo>
                <a:cubicBezTo>
                  <a:pt x="150" y="119"/>
                  <a:pt x="152" y="112"/>
                  <a:pt x="148" y="106"/>
                </a:cubicBezTo>
                <a:cubicBezTo>
                  <a:pt x="146" y="99"/>
                  <a:pt x="139" y="95"/>
                  <a:pt x="133" y="95"/>
                </a:cubicBezTo>
                <a:close/>
                <a:moveTo>
                  <a:pt x="141" y="121"/>
                </a:moveTo>
                <a:cubicBezTo>
                  <a:pt x="135" y="128"/>
                  <a:pt x="135" y="128"/>
                  <a:pt x="135" y="128"/>
                </a:cubicBezTo>
                <a:cubicBezTo>
                  <a:pt x="135" y="128"/>
                  <a:pt x="135" y="128"/>
                  <a:pt x="135" y="130"/>
                </a:cubicBezTo>
                <a:cubicBezTo>
                  <a:pt x="135" y="134"/>
                  <a:pt x="135" y="134"/>
                  <a:pt x="135" y="134"/>
                </a:cubicBezTo>
                <a:cubicBezTo>
                  <a:pt x="116" y="134"/>
                  <a:pt x="116" y="134"/>
                  <a:pt x="116" y="134"/>
                </a:cubicBezTo>
                <a:cubicBezTo>
                  <a:pt x="116" y="130"/>
                  <a:pt x="116" y="130"/>
                  <a:pt x="116" y="130"/>
                </a:cubicBezTo>
                <a:cubicBezTo>
                  <a:pt x="116" y="128"/>
                  <a:pt x="114" y="128"/>
                  <a:pt x="114" y="128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101" y="112"/>
                  <a:pt x="101" y="112"/>
                  <a:pt x="101" y="110"/>
                </a:cubicBezTo>
                <a:cubicBezTo>
                  <a:pt x="101" y="108"/>
                  <a:pt x="103" y="108"/>
                  <a:pt x="103" y="108"/>
                </a:cubicBezTo>
                <a:cubicBezTo>
                  <a:pt x="103" y="108"/>
                  <a:pt x="105" y="108"/>
                  <a:pt x="105" y="110"/>
                </a:cubicBezTo>
                <a:cubicBezTo>
                  <a:pt x="112" y="115"/>
                  <a:pt x="112" y="115"/>
                  <a:pt x="112" y="115"/>
                </a:cubicBezTo>
                <a:cubicBezTo>
                  <a:pt x="112" y="117"/>
                  <a:pt x="112" y="117"/>
                  <a:pt x="114" y="117"/>
                </a:cubicBezTo>
                <a:cubicBezTo>
                  <a:pt x="114" y="115"/>
                  <a:pt x="116" y="115"/>
                  <a:pt x="116" y="112"/>
                </a:cubicBezTo>
                <a:cubicBezTo>
                  <a:pt x="116" y="86"/>
                  <a:pt x="116" y="86"/>
                  <a:pt x="116" y="86"/>
                </a:cubicBezTo>
                <a:cubicBezTo>
                  <a:pt x="116" y="84"/>
                  <a:pt x="116" y="82"/>
                  <a:pt x="118" y="82"/>
                </a:cubicBezTo>
                <a:cubicBezTo>
                  <a:pt x="118" y="82"/>
                  <a:pt x="120" y="84"/>
                  <a:pt x="120" y="86"/>
                </a:cubicBezTo>
                <a:cubicBezTo>
                  <a:pt x="120" y="97"/>
                  <a:pt x="120" y="97"/>
                  <a:pt x="120" y="97"/>
                </a:cubicBezTo>
                <a:cubicBezTo>
                  <a:pt x="120" y="99"/>
                  <a:pt x="120" y="102"/>
                  <a:pt x="122" y="102"/>
                </a:cubicBezTo>
                <a:cubicBezTo>
                  <a:pt x="133" y="102"/>
                  <a:pt x="133" y="102"/>
                  <a:pt x="133" y="102"/>
                </a:cubicBezTo>
                <a:cubicBezTo>
                  <a:pt x="137" y="102"/>
                  <a:pt x="141" y="104"/>
                  <a:pt x="144" y="108"/>
                </a:cubicBezTo>
                <a:cubicBezTo>
                  <a:pt x="146" y="112"/>
                  <a:pt x="146" y="117"/>
                  <a:pt x="141" y="121"/>
                </a:cubicBezTo>
                <a:close/>
                <a:moveTo>
                  <a:pt x="131" y="149"/>
                </a:moveTo>
                <a:cubicBezTo>
                  <a:pt x="135" y="149"/>
                  <a:pt x="135" y="149"/>
                  <a:pt x="135" y="149"/>
                </a:cubicBezTo>
                <a:cubicBezTo>
                  <a:pt x="135" y="145"/>
                  <a:pt x="135" y="145"/>
                  <a:pt x="135" y="145"/>
                </a:cubicBezTo>
                <a:cubicBezTo>
                  <a:pt x="131" y="145"/>
                  <a:pt x="131" y="145"/>
                  <a:pt x="131" y="145"/>
                </a:cubicBezTo>
                <a:lnTo>
                  <a:pt x="131" y="14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D48EFE99-035E-6639-BA0A-C5C4DDF28FD8}"/>
              </a:ext>
            </a:extLst>
          </p:cNvPr>
          <p:cNvSpPr>
            <a:spLocks noEditPoints="1"/>
          </p:cNvSpPr>
          <p:nvPr/>
        </p:nvSpPr>
        <p:spPr bwMode="auto">
          <a:xfrm>
            <a:off x="7394576" y="5780088"/>
            <a:ext cx="157163" cy="254000"/>
          </a:xfrm>
          <a:custGeom>
            <a:avLst/>
            <a:gdLst>
              <a:gd name="T0" fmla="*/ 10 w 99"/>
              <a:gd name="T1" fmla="*/ 0 h 160"/>
              <a:gd name="T2" fmla="*/ 0 w 99"/>
              <a:gd name="T3" fmla="*/ 134 h 160"/>
              <a:gd name="T4" fmla="*/ 15 w 99"/>
              <a:gd name="T5" fmla="*/ 147 h 160"/>
              <a:gd name="T6" fmla="*/ 23 w 99"/>
              <a:gd name="T7" fmla="*/ 160 h 160"/>
              <a:gd name="T8" fmla="*/ 32 w 99"/>
              <a:gd name="T9" fmla="*/ 154 h 160"/>
              <a:gd name="T10" fmla="*/ 64 w 99"/>
              <a:gd name="T11" fmla="*/ 147 h 160"/>
              <a:gd name="T12" fmla="*/ 71 w 99"/>
              <a:gd name="T13" fmla="*/ 160 h 160"/>
              <a:gd name="T14" fmla="*/ 82 w 99"/>
              <a:gd name="T15" fmla="*/ 149 h 160"/>
              <a:gd name="T16" fmla="*/ 86 w 99"/>
              <a:gd name="T17" fmla="*/ 147 h 160"/>
              <a:gd name="T18" fmla="*/ 99 w 99"/>
              <a:gd name="T19" fmla="*/ 13 h 160"/>
              <a:gd name="T20" fmla="*/ 28 w 99"/>
              <a:gd name="T21" fmla="*/ 154 h 160"/>
              <a:gd name="T22" fmla="*/ 21 w 99"/>
              <a:gd name="T23" fmla="*/ 149 h 160"/>
              <a:gd name="T24" fmla="*/ 28 w 99"/>
              <a:gd name="T25" fmla="*/ 147 h 160"/>
              <a:gd name="T26" fmla="*/ 77 w 99"/>
              <a:gd name="T27" fmla="*/ 149 h 160"/>
              <a:gd name="T28" fmla="*/ 71 w 99"/>
              <a:gd name="T29" fmla="*/ 154 h 160"/>
              <a:gd name="T30" fmla="*/ 77 w 99"/>
              <a:gd name="T31" fmla="*/ 147 h 160"/>
              <a:gd name="T32" fmla="*/ 92 w 99"/>
              <a:gd name="T33" fmla="*/ 134 h 160"/>
              <a:gd name="T34" fmla="*/ 10 w 99"/>
              <a:gd name="T35" fmla="*/ 141 h 160"/>
              <a:gd name="T36" fmla="*/ 4 w 99"/>
              <a:gd name="T37" fmla="*/ 58 h 160"/>
              <a:gd name="T38" fmla="*/ 92 w 99"/>
              <a:gd name="T39" fmla="*/ 134 h 160"/>
              <a:gd name="T40" fmla="*/ 4 w 99"/>
              <a:gd name="T41" fmla="*/ 54 h 160"/>
              <a:gd name="T42" fmla="*/ 10 w 99"/>
              <a:gd name="T43" fmla="*/ 7 h 160"/>
              <a:gd name="T44" fmla="*/ 92 w 99"/>
              <a:gd name="T45" fmla="*/ 13 h 160"/>
              <a:gd name="T46" fmla="*/ 37 w 99"/>
              <a:gd name="T47" fmla="*/ 28 h 160"/>
              <a:gd name="T48" fmla="*/ 10 w 99"/>
              <a:gd name="T49" fmla="*/ 37 h 160"/>
              <a:gd name="T50" fmla="*/ 17 w 99"/>
              <a:gd name="T51" fmla="*/ 48 h 160"/>
              <a:gd name="T52" fmla="*/ 45 w 99"/>
              <a:gd name="T53" fmla="*/ 41 h 160"/>
              <a:gd name="T54" fmla="*/ 37 w 99"/>
              <a:gd name="T55" fmla="*/ 28 h 160"/>
              <a:gd name="T56" fmla="*/ 17 w 99"/>
              <a:gd name="T57" fmla="*/ 41 h 160"/>
              <a:gd name="T58" fmla="*/ 21 w 99"/>
              <a:gd name="T59" fmla="*/ 35 h 160"/>
              <a:gd name="T60" fmla="*/ 39 w 99"/>
              <a:gd name="T61" fmla="*/ 37 h 160"/>
              <a:gd name="T62" fmla="*/ 21 w 99"/>
              <a:gd name="T63" fmla="*/ 85 h 160"/>
              <a:gd name="T64" fmla="*/ 45 w 99"/>
              <a:gd name="T65" fmla="*/ 76 h 160"/>
              <a:gd name="T66" fmla="*/ 39 w 99"/>
              <a:gd name="T67" fmla="*/ 65 h 160"/>
              <a:gd name="T68" fmla="*/ 10 w 99"/>
              <a:gd name="T69" fmla="*/ 71 h 160"/>
              <a:gd name="T70" fmla="*/ 21 w 99"/>
              <a:gd name="T71" fmla="*/ 85 h 160"/>
              <a:gd name="T72" fmla="*/ 39 w 99"/>
              <a:gd name="T73" fmla="*/ 71 h 160"/>
              <a:gd name="T74" fmla="*/ 37 w 99"/>
              <a:gd name="T75" fmla="*/ 78 h 160"/>
              <a:gd name="T76" fmla="*/ 17 w 99"/>
              <a:gd name="T77" fmla="*/ 76 h 160"/>
              <a:gd name="T78" fmla="*/ 86 w 99"/>
              <a:gd name="T79" fmla="*/ 133 h 160"/>
              <a:gd name="T80" fmla="*/ 81 w 99"/>
              <a:gd name="T81" fmla="*/ 104 h 160"/>
              <a:gd name="T82" fmla="*/ 79 w 99"/>
              <a:gd name="T83" fmla="*/ 133 h 160"/>
              <a:gd name="T84" fmla="*/ 86 w 99"/>
              <a:gd name="T85" fmla="*/ 133 h 160"/>
              <a:gd name="T86" fmla="*/ 86 w 99"/>
              <a:gd name="T87" fmla="*/ 93 h 160"/>
              <a:gd name="T88" fmla="*/ 79 w 99"/>
              <a:gd name="T89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99" h="160">
                <a:moveTo>
                  <a:pt x="86" y="0"/>
                </a:move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4"/>
                  <a:pt x="0" y="13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41"/>
                  <a:pt x="4" y="147"/>
                  <a:pt x="10" y="147"/>
                </a:cubicBezTo>
                <a:cubicBezTo>
                  <a:pt x="15" y="147"/>
                  <a:pt x="15" y="147"/>
                  <a:pt x="15" y="147"/>
                </a:cubicBezTo>
                <a:cubicBezTo>
                  <a:pt x="15" y="149"/>
                  <a:pt x="15" y="149"/>
                  <a:pt x="15" y="149"/>
                </a:cubicBezTo>
                <a:cubicBezTo>
                  <a:pt x="15" y="156"/>
                  <a:pt x="19" y="160"/>
                  <a:pt x="23" y="160"/>
                </a:cubicBezTo>
                <a:cubicBezTo>
                  <a:pt x="28" y="160"/>
                  <a:pt x="28" y="160"/>
                  <a:pt x="28" y="160"/>
                </a:cubicBezTo>
                <a:cubicBezTo>
                  <a:pt x="30" y="160"/>
                  <a:pt x="32" y="156"/>
                  <a:pt x="32" y="154"/>
                </a:cubicBezTo>
                <a:cubicBezTo>
                  <a:pt x="32" y="147"/>
                  <a:pt x="32" y="147"/>
                  <a:pt x="32" y="147"/>
                </a:cubicBezTo>
                <a:cubicBezTo>
                  <a:pt x="64" y="147"/>
                  <a:pt x="64" y="147"/>
                  <a:pt x="64" y="147"/>
                </a:cubicBezTo>
                <a:cubicBezTo>
                  <a:pt x="64" y="154"/>
                  <a:pt x="64" y="154"/>
                  <a:pt x="64" y="154"/>
                </a:cubicBezTo>
                <a:cubicBezTo>
                  <a:pt x="64" y="156"/>
                  <a:pt x="66" y="160"/>
                  <a:pt x="71" y="160"/>
                </a:cubicBezTo>
                <a:cubicBezTo>
                  <a:pt x="73" y="160"/>
                  <a:pt x="73" y="160"/>
                  <a:pt x="73" y="160"/>
                </a:cubicBezTo>
                <a:cubicBezTo>
                  <a:pt x="79" y="160"/>
                  <a:pt x="82" y="156"/>
                  <a:pt x="82" y="149"/>
                </a:cubicBezTo>
                <a:cubicBezTo>
                  <a:pt x="82" y="147"/>
                  <a:pt x="82" y="147"/>
                  <a:pt x="82" y="147"/>
                </a:cubicBezTo>
                <a:cubicBezTo>
                  <a:pt x="86" y="147"/>
                  <a:pt x="86" y="147"/>
                  <a:pt x="86" y="147"/>
                </a:cubicBezTo>
                <a:cubicBezTo>
                  <a:pt x="92" y="147"/>
                  <a:pt x="99" y="141"/>
                  <a:pt x="99" y="134"/>
                </a:cubicBezTo>
                <a:cubicBezTo>
                  <a:pt x="99" y="13"/>
                  <a:pt x="99" y="13"/>
                  <a:pt x="99" y="13"/>
                </a:cubicBezTo>
                <a:cubicBezTo>
                  <a:pt x="99" y="4"/>
                  <a:pt x="92" y="0"/>
                  <a:pt x="86" y="0"/>
                </a:cubicBezTo>
                <a:close/>
                <a:moveTo>
                  <a:pt x="28" y="154"/>
                </a:moveTo>
                <a:cubicBezTo>
                  <a:pt x="23" y="154"/>
                  <a:pt x="23" y="154"/>
                  <a:pt x="23" y="154"/>
                </a:cubicBezTo>
                <a:cubicBezTo>
                  <a:pt x="21" y="154"/>
                  <a:pt x="21" y="151"/>
                  <a:pt x="21" y="149"/>
                </a:cubicBezTo>
                <a:cubicBezTo>
                  <a:pt x="21" y="147"/>
                  <a:pt x="21" y="147"/>
                  <a:pt x="21" y="147"/>
                </a:cubicBezTo>
                <a:cubicBezTo>
                  <a:pt x="28" y="147"/>
                  <a:pt x="28" y="147"/>
                  <a:pt x="28" y="147"/>
                </a:cubicBezTo>
                <a:cubicBezTo>
                  <a:pt x="28" y="154"/>
                  <a:pt x="28" y="154"/>
                  <a:pt x="28" y="154"/>
                </a:cubicBezTo>
                <a:close/>
                <a:moveTo>
                  <a:pt x="77" y="149"/>
                </a:moveTo>
                <a:cubicBezTo>
                  <a:pt x="77" y="151"/>
                  <a:pt x="75" y="154"/>
                  <a:pt x="73" y="154"/>
                </a:cubicBezTo>
                <a:cubicBezTo>
                  <a:pt x="71" y="154"/>
                  <a:pt x="71" y="154"/>
                  <a:pt x="71" y="154"/>
                </a:cubicBezTo>
                <a:cubicBezTo>
                  <a:pt x="71" y="147"/>
                  <a:pt x="71" y="147"/>
                  <a:pt x="71" y="147"/>
                </a:cubicBezTo>
                <a:cubicBezTo>
                  <a:pt x="77" y="147"/>
                  <a:pt x="77" y="147"/>
                  <a:pt x="77" y="147"/>
                </a:cubicBezTo>
                <a:lnTo>
                  <a:pt x="77" y="149"/>
                </a:lnTo>
                <a:close/>
                <a:moveTo>
                  <a:pt x="92" y="134"/>
                </a:moveTo>
                <a:cubicBezTo>
                  <a:pt x="92" y="138"/>
                  <a:pt x="90" y="141"/>
                  <a:pt x="86" y="141"/>
                </a:cubicBezTo>
                <a:cubicBezTo>
                  <a:pt x="10" y="141"/>
                  <a:pt x="10" y="141"/>
                  <a:pt x="10" y="141"/>
                </a:cubicBezTo>
                <a:cubicBezTo>
                  <a:pt x="8" y="141"/>
                  <a:pt x="4" y="138"/>
                  <a:pt x="4" y="134"/>
                </a:cubicBezTo>
                <a:cubicBezTo>
                  <a:pt x="4" y="58"/>
                  <a:pt x="4" y="58"/>
                  <a:pt x="4" y="58"/>
                </a:cubicBezTo>
                <a:cubicBezTo>
                  <a:pt x="92" y="58"/>
                  <a:pt x="92" y="58"/>
                  <a:pt x="92" y="58"/>
                </a:cubicBezTo>
                <a:lnTo>
                  <a:pt x="92" y="134"/>
                </a:lnTo>
                <a:close/>
                <a:moveTo>
                  <a:pt x="92" y="54"/>
                </a:moveTo>
                <a:cubicBezTo>
                  <a:pt x="4" y="54"/>
                  <a:pt x="4" y="54"/>
                  <a:pt x="4" y="54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9"/>
                  <a:pt x="8" y="7"/>
                  <a:pt x="10" y="7"/>
                </a:cubicBezTo>
                <a:cubicBezTo>
                  <a:pt x="86" y="7"/>
                  <a:pt x="86" y="7"/>
                  <a:pt x="86" y="7"/>
                </a:cubicBezTo>
                <a:cubicBezTo>
                  <a:pt x="90" y="7"/>
                  <a:pt x="92" y="9"/>
                  <a:pt x="92" y="13"/>
                </a:cubicBezTo>
                <a:lnTo>
                  <a:pt x="92" y="54"/>
                </a:lnTo>
                <a:close/>
                <a:moveTo>
                  <a:pt x="37" y="28"/>
                </a:moveTo>
                <a:cubicBezTo>
                  <a:pt x="37" y="28"/>
                  <a:pt x="37" y="28"/>
                  <a:pt x="21" y="28"/>
                </a:cubicBezTo>
                <a:cubicBezTo>
                  <a:pt x="15" y="28"/>
                  <a:pt x="10" y="32"/>
                  <a:pt x="10" y="37"/>
                </a:cubicBezTo>
                <a:cubicBezTo>
                  <a:pt x="10" y="37"/>
                  <a:pt x="10" y="37"/>
                  <a:pt x="10" y="41"/>
                </a:cubicBezTo>
                <a:cubicBezTo>
                  <a:pt x="10" y="43"/>
                  <a:pt x="15" y="48"/>
                  <a:pt x="17" y="48"/>
                </a:cubicBezTo>
                <a:cubicBezTo>
                  <a:pt x="17" y="48"/>
                  <a:pt x="17" y="48"/>
                  <a:pt x="39" y="48"/>
                </a:cubicBezTo>
                <a:cubicBezTo>
                  <a:pt x="43" y="48"/>
                  <a:pt x="45" y="43"/>
                  <a:pt x="45" y="41"/>
                </a:cubicBezTo>
                <a:cubicBezTo>
                  <a:pt x="45" y="41"/>
                  <a:pt x="45" y="41"/>
                  <a:pt x="45" y="37"/>
                </a:cubicBezTo>
                <a:cubicBezTo>
                  <a:pt x="45" y="32"/>
                  <a:pt x="41" y="28"/>
                  <a:pt x="37" y="28"/>
                </a:cubicBezTo>
                <a:close/>
                <a:moveTo>
                  <a:pt x="39" y="41"/>
                </a:moveTo>
                <a:cubicBezTo>
                  <a:pt x="39" y="41"/>
                  <a:pt x="39" y="41"/>
                  <a:pt x="17" y="41"/>
                </a:cubicBezTo>
                <a:cubicBezTo>
                  <a:pt x="17" y="41"/>
                  <a:pt x="17" y="41"/>
                  <a:pt x="17" y="37"/>
                </a:cubicBezTo>
                <a:cubicBezTo>
                  <a:pt x="17" y="37"/>
                  <a:pt x="19" y="35"/>
                  <a:pt x="21" y="35"/>
                </a:cubicBezTo>
                <a:cubicBezTo>
                  <a:pt x="37" y="35"/>
                  <a:pt x="37" y="35"/>
                  <a:pt x="37" y="35"/>
                </a:cubicBezTo>
                <a:cubicBezTo>
                  <a:pt x="39" y="35"/>
                  <a:pt x="39" y="37"/>
                  <a:pt x="39" y="37"/>
                </a:cubicBezTo>
                <a:cubicBezTo>
                  <a:pt x="39" y="37"/>
                  <a:pt x="39" y="37"/>
                  <a:pt x="39" y="41"/>
                </a:cubicBezTo>
                <a:close/>
                <a:moveTo>
                  <a:pt x="21" y="85"/>
                </a:moveTo>
                <a:cubicBezTo>
                  <a:pt x="21" y="85"/>
                  <a:pt x="21" y="85"/>
                  <a:pt x="37" y="85"/>
                </a:cubicBezTo>
                <a:cubicBezTo>
                  <a:pt x="41" y="85"/>
                  <a:pt x="45" y="80"/>
                  <a:pt x="45" y="76"/>
                </a:cubicBezTo>
                <a:cubicBezTo>
                  <a:pt x="45" y="76"/>
                  <a:pt x="45" y="76"/>
                  <a:pt x="45" y="71"/>
                </a:cubicBezTo>
                <a:cubicBezTo>
                  <a:pt x="45" y="69"/>
                  <a:pt x="43" y="65"/>
                  <a:pt x="39" y="65"/>
                </a:cubicBezTo>
                <a:cubicBezTo>
                  <a:pt x="39" y="65"/>
                  <a:pt x="39" y="65"/>
                  <a:pt x="17" y="65"/>
                </a:cubicBezTo>
                <a:cubicBezTo>
                  <a:pt x="15" y="65"/>
                  <a:pt x="10" y="69"/>
                  <a:pt x="10" y="71"/>
                </a:cubicBezTo>
                <a:cubicBezTo>
                  <a:pt x="10" y="71"/>
                  <a:pt x="10" y="71"/>
                  <a:pt x="10" y="76"/>
                </a:cubicBezTo>
                <a:cubicBezTo>
                  <a:pt x="10" y="80"/>
                  <a:pt x="15" y="85"/>
                  <a:pt x="21" y="85"/>
                </a:cubicBezTo>
                <a:close/>
                <a:moveTo>
                  <a:pt x="17" y="71"/>
                </a:moveTo>
                <a:cubicBezTo>
                  <a:pt x="39" y="71"/>
                  <a:pt x="39" y="71"/>
                  <a:pt x="39" y="71"/>
                </a:cubicBezTo>
                <a:cubicBezTo>
                  <a:pt x="39" y="71"/>
                  <a:pt x="39" y="71"/>
                  <a:pt x="39" y="76"/>
                </a:cubicBezTo>
                <a:cubicBezTo>
                  <a:pt x="39" y="76"/>
                  <a:pt x="39" y="78"/>
                  <a:pt x="37" y="78"/>
                </a:cubicBezTo>
                <a:cubicBezTo>
                  <a:pt x="37" y="78"/>
                  <a:pt x="37" y="78"/>
                  <a:pt x="21" y="78"/>
                </a:cubicBezTo>
                <a:cubicBezTo>
                  <a:pt x="19" y="78"/>
                  <a:pt x="17" y="76"/>
                  <a:pt x="17" y="76"/>
                </a:cubicBezTo>
                <a:cubicBezTo>
                  <a:pt x="17" y="76"/>
                  <a:pt x="17" y="76"/>
                  <a:pt x="17" y="71"/>
                </a:cubicBezTo>
                <a:close/>
                <a:moveTo>
                  <a:pt x="86" y="133"/>
                </a:moveTo>
                <a:cubicBezTo>
                  <a:pt x="86" y="133"/>
                  <a:pt x="86" y="133"/>
                  <a:pt x="86" y="106"/>
                </a:cubicBezTo>
                <a:cubicBezTo>
                  <a:pt x="86" y="104"/>
                  <a:pt x="84" y="104"/>
                  <a:pt x="81" y="104"/>
                </a:cubicBezTo>
                <a:cubicBezTo>
                  <a:pt x="81" y="104"/>
                  <a:pt x="79" y="104"/>
                  <a:pt x="79" y="106"/>
                </a:cubicBezTo>
                <a:cubicBezTo>
                  <a:pt x="79" y="106"/>
                  <a:pt x="79" y="106"/>
                  <a:pt x="79" y="133"/>
                </a:cubicBezTo>
                <a:cubicBezTo>
                  <a:pt x="81" y="135"/>
                  <a:pt x="81" y="135"/>
                  <a:pt x="81" y="135"/>
                </a:cubicBezTo>
                <a:cubicBezTo>
                  <a:pt x="84" y="135"/>
                  <a:pt x="86" y="133"/>
                  <a:pt x="86" y="133"/>
                </a:cubicBezTo>
                <a:close/>
                <a:moveTo>
                  <a:pt x="81" y="97"/>
                </a:moveTo>
                <a:cubicBezTo>
                  <a:pt x="84" y="97"/>
                  <a:pt x="86" y="95"/>
                  <a:pt x="86" y="93"/>
                </a:cubicBezTo>
                <a:cubicBezTo>
                  <a:pt x="86" y="93"/>
                  <a:pt x="84" y="91"/>
                  <a:pt x="81" y="91"/>
                </a:cubicBezTo>
                <a:cubicBezTo>
                  <a:pt x="79" y="93"/>
                  <a:pt x="79" y="93"/>
                  <a:pt x="79" y="93"/>
                </a:cubicBezTo>
                <a:cubicBezTo>
                  <a:pt x="79" y="95"/>
                  <a:pt x="81" y="97"/>
                  <a:pt x="81" y="9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F51ED265-5F43-3B7C-436F-E85C60D04D2D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5826126"/>
            <a:ext cx="254000" cy="161925"/>
          </a:xfrm>
          <a:custGeom>
            <a:avLst/>
            <a:gdLst>
              <a:gd name="T0" fmla="*/ 15 w 160"/>
              <a:gd name="T1" fmla="*/ 94 h 102"/>
              <a:gd name="T2" fmla="*/ 145 w 160"/>
              <a:gd name="T3" fmla="*/ 94 h 102"/>
              <a:gd name="T4" fmla="*/ 149 w 160"/>
              <a:gd name="T5" fmla="*/ 89 h 102"/>
              <a:gd name="T6" fmla="*/ 149 w 160"/>
              <a:gd name="T7" fmla="*/ 4 h 102"/>
              <a:gd name="T8" fmla="*/ 145 w 160"/>
              <a:gd name="T9" fmla="*/ 0 h 102"/>
              <a:gd name="T10" fmla="*/ 15 w 160"/>
              <a:gd name="T11" fmla="*/ 0 h 102"/>
              <a:gd name="T12" fmla="*/ 11 w 160"/>
              <a:gd name="T13" fmla="*/ 4 h 102"/>
              <a:gd name="T14" fmla="*/ 11 w 160"/>
              <a:gd name="T15" fmla="*/ 89 h 102"/>
              <a:gd name="T16" fmla="*/ 15 w 160"/>
              <a:gd name="T17" fmla="*/ 94 h 102"/>
              <a:gd name="T18" fmla="*/ 15 w 160"/>
              <a:gd name="T19" fmla="*/ 4 h 102"/>
              <a:gd name="T20" fmla="*/ 15 w 160"/>
              <a:gd name="T21" fmla="*/ 4 h 102"/>
              <a:gd name="T22" fmla="*/ 145 w 160"/>
              <a:gd name="T23" fmla="*/ 4 h 102"/>
              <a:gd name="T24" fmla="*/ 145 w 160"/>
              <a:gd name="T25" fmla="*/ 4 h 102"/>
              <a:gd name="T26" fmla="*/ 145 w 160"/>
              <a:gd name="T27" fmla="*/ 89 h 102"/>
              <a:gd name="T28" fmla="*/ 145 w 160"/>
              <a:gd name="T29" fmla="*/ 89 h 102"/>
              <a:gd name="T30" fmla="*/ 15 w 160"/>
              <a:gd name="T31" fmla="*/ 89 h 102"/>
              <a:gd name="T32" fmla="*/ 15 w 160"/>
              <a:gd name="T33" fmla="*/ 89 h 102"/>
              <a:gd name="T34" fmla="*/ 15 w 160"/>
              <a:gd name="T35" fmla="*/ 4 h 102"/>
              <a:gd name="T36" fmla="*/ 15 w 160"/>
              <a:gd name="T37" fmla="*/ 4 h 102"/>
              <a:gd name="T38" fmla="*/ 160 w 160"/>
              <a:gd name="T39" fmla="*/ 98 h 102"/>
              <a:gd name="T40" fmla="*/ 160 w 160"/>
              <a:gd name="T41" fmla="*/ 100 h 102"/>
              <a:gd name="T42" fmla="*/ 158 w 160"/>
              <a:gd name="T43" fmla="*/ 102 h 102"/>
              <a:gd name="T44" fmla="*/ 2 w 160"/>
              <a:gd name="T45" fmla="*/ 102 h 102"/>
              <a:gd name="T46" fmla="*/ 0 w 160"/>
              <a:gd name="T47" fmla="*/ 100 h 102"/>
              <a:gd name="T48" fmla="*/ 0 w 160"/>
              <a:gd name="T49" fmla="*/ 98 h 102"/>
              <a:gd name="T50" fmla="*/ 67 w 160"/>
              <a:gd name="T51" fmla="*/ 98 h 102"/>
              <a:gd name="T52" fmla="*/ 69 w 160"/>
              <a:gd name="T53" fmla="*/ 98 h 102"/>
              <a:gd name="T54" fmla="*/ 93 w 160"/>
              <a:gd name="T55" fmla="*/ 98 h 102"/>
              <a:gd name="T56" fmla="*/ 95 w 160"/>
              <a:gd name="T57" fmla="*/ 98 h 102"/>
              <a:gd name="T58" fmla="*/ 160 w 160"/>
              <a:gd name="T59" fmla="*/ 98 h 102"/>
              <a:gd name="T60" fmla="*/ 160 w 160"/>
              <a:gd name="T61" fmla="*/ 98 h 102"/>
              <a:gd name="T62" fmla="*/ 160 w 160"/>
              <a:gd name="T63" fmla="*/ 98 h 102"/>
              <a:gd name="T64" fmla="*/ 160 w 160"/>
              <a:gd name="T65" fmla="*/ 98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02">
                <a:moveTo>
                  <a:pt x="15" y="94"/>
                </a:moveTo>
                <a:cubicBezTo>
                  <a:pt x="145" y="94"/>
                  <a:pt x="145" y="94"/>
                  <a:pt x="145" y="94"/>
                </a:cubicBezTo>
                <a:cubicBezTo>
                  <a:pt x="147" y="94"/>
                  <a:pt x="149" y="91"/>
                  <a:pt x="149" y="89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7" y="0"/>
                  <a:pt x="145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3" y="0"/>
                  <a:pt x="11" y="2"/>
                  <a:pt x="11" y="4"/>
                </a:cubicBezTo>
                <a:cubicBezTo>
                  <a:pt x="11" y="89"/>
                  <a:pt x="11" y="89"/>
                  <a:pt x="11" y="89"/>
                </a:cubicBezTo>
                <a:cubicBezTo>
                  <a:pt x="11" y="91"/>
                  <a:pt x="13" y="94"/>
                  <a:pt x="15" y="94"/>
                </a:cubicBezTo>
                <a:close/>
                <a:moveTo>
                  <a:pt x="15" y="4"/>
                </a:moveTo>
                <a:cubicBezTo>
                  <a:pt x="15" y="4"/>
                  <a:pt x="15" y="4"/>
                  <a:pt x="15" y="4"/>
                </a:cubicBezTo>
                <a:cubicBezTo>
                  <a:pt x="145" y="4"/>
                  <a:pt x="145" y="4"/>
                  <a:pt x="145" y="4"/>
                </a:cubicBezTo>
                <a:cubicBezTo>
                  <a:pt x="145" y="4"/>
                  <a:pt x="145" y="4"/>
                  <a:pt x="145" y="4"/>
                </a:cubicBezTo>
                <a:cubicBezTo>
                  <a:pt x="145" y="89"/>
                  <a:pt x="145" y="89"/>
                  <a:pt x="145" y="89"/>
                </a:cubicBezTo>
                <a:cubicBezTo>
                  <a:pt x="145" y="89"/>
                  <a:pt x="145" y="89"/>
                  <a:pt x="145" y="89"/>
                </a:cubicBezTo>
                <a:cubicBezTo>
                  <a:pt x="15" y="89"/>
                  <a:pt x="15" y="89"/>
                  <a:pt x="15" y="89"/>
                </a:cubicBezTo>
                <a:cubicBezTo>
                  <a:pt x="15" y="89"/>
                  <a:pt x="15" y="89"/>
                  <a:pt x="15" y="89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lose/>
                <a:moveTo>
                  <a:pt x="160" y="98"/>
                </a:moveTo>
                <a:cubicBezTo>
                  <a:pt x="160" y="100"/>
                  <a:pt x="160" y="100"/>
                  <a:pt x="160" y="100"/>
                </a:cubicBezTo>
                <a:cubicBezTo>
                  <a:pt x="160" y="102"/>
                  <a:pt x="160" y="102"/>
                  <a:pt x="158" y="102"/>
                </a:cubicBezTo>
                <a:cubicBezTo>
                  <a:pt x="2" y="102"/>
                  <a:pt x="2" y="102"/>
                  <a:pt x="2" y="102"/>
                </a:cubicBezTo>
                <a:cubicBezTo>
                  <a:pt x="2" y="102"/>
                  <a:pt x="0" y="102"/>
                  <a:pt x="0" y="100"/>
                </a:cubicBezTo>
                <a:cubicBezTo>
                  <a:pt x="0" y="98"/>
                  <a:pt x="0" y="98"/>
                  <a:pt x="0" y="98"/>
                </a:cubicBezTo>
                <a:cubicBezTo>
                  <a:pt x="67" y="98"/>
                  <a:pt x="67" y="98"/>
                  <a:pt x="67" y="98"/>
                </a:cubicBezTo>
                <a:cubicBezTo>
                  <a:pt x="67" y="98"/>
                  <a:pt x="67" y="98"/>
                  <a:pt x="69" y="98"/>
                </a:cubicBezTo>
                <a:cubicBezTo>
                  <a:pt x="93" y="98"/>
                  <a:pt x="93" y="98"/>
                  <a:pt x="93" y="98"/>
                </a:cubicBezTo>
                <a:cubicBezTo>
                  <a:pt x="95" y="98"/>
                  <a:pt x="95" y="98"/>
                  <a:pt x="95" y="98"/>
                </a:cubicBezTo>
                <a:cubicBezTo>
                  <a:pt x="160" y="98"/>
                  <a:pt x="160" y="98"/>
                  <a:pt x="160" y="98"/>
                </a:cubicBezTo>
                <a:cubicBezTo>
                  <a:pt x="160" y="98"/>
                  <a:pt x="160" y="98"/>
                  <a:pt x="160" y="98"/>
                </a:cubicBezTo>
                <a:close/>
                <a:moveTo>
                  <a:pt x="160" y="98"/>
                </a:moveTo>
                <a:cubicBezTo>
                  <a:pt x="160" y="98"/>
                  <a:pt x="160" y="98"/>
                  <a:pt x="160" y="9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C0FCF388-B2AA-FF3B-A71B-50AC15986833}"/>
              </a:ext>
            </a:extLst>
          </p:cNvPr>
          <p:cNvSpPr>
            <a:spLocks noEditPoints="1"/>
          </p:cNvSpPr>
          <p:nvPr/>
        </p:nvSpPr>
        <p:spPr bwMode="auto">
          <a:xfrm>
            <a:off x="7923213" y="5780088"/>
            <a:ext cx="200025" cy="254000"/>
          </a:xfrm>
          <a:custGeom>
            <a:avLst/>
            <a:gdLst>
              <a:gd name="T0" fmla="*/ 116 w 126"/>
              <a:gd name="T1" fmla="*/ 0 h 160"/>
              <a:gd name="T2" fmla="*/ 8 w 126"/>
              <a:gd name="T3" fmla="*/ 0 h 160"/>
              <a:gd name="T4" fmla="*/ 0 w 126"/>
              <a:gd name="T5" fmla="*/ 11 h 160"/>
              <a:gd name="T6" fmla="*/ 0 w 126"/>
              <a:gd name="T7" fmla="*/ 151 h 160"/>
              <a:gd name="T8" fmla="*/ 8 w 126"/>
              <a:gd name="T9" fmla="*/ 160 h 160"/>
              <a:gd name="T10" fmla="*/ 116 w 126"/>
              <a:gd name="T11" fmla="*/ 160 h 160"/>
              <a:gd name="T12" fmla="*/ 126 w 126"/>
              <a:gd name="T13" fmla="*/ 151 h 160"/>
              <a:gd name="T14" fmla="*/ 126 w 126"/>
              <a:gd name="T15" fmla="*/ 11 h 160"/>
              <a:gd name="T16" fmla="*/ 116 w 126"/>
              <a:gd name="T17" fmla="*/ 0 h 160"/>
              <a:gd name="T18" fmla="*/ 120 w 126"/>
              <a:gd name="T19" fmla="*/ 151 h 160"/>
              <a:gd name="T20" fmla="*/ 116 w 126"/>
              <a:gd name="T21" fmla="*/ 156 h 160"/>
              <a:gd name="T22" fmla="*/ 8 w 126"/>
              <a:gd name="T23" fmla="*/ 156 h 160"/>
              <a:gd name="T24" fmla="*/ 6 w 126"/>
              <a:gd name="T25" fmla="*/ 151 h 160"/>
              <a:gd name="T26" fmla="*/ 6 w 126"/>
              <a:gd name="T27" fmla="*/ 11 h 160"/>
              <a:gd name="T28" fmla="*/ 8 w 126"/>
              <a:gd name="T29" fmla="*/ 7 h 160"/>
              <a:gd name="T30" fmla="*/ 116 w 126"/>
              <a:gd name="T31" fmla="*/ 7 h 160"/>
              <a:gd name="T32" fmla="*/ 120 w 126"/>
              <a:gd name="T33" fmla="*/ 11 h 160"/>
              <a:gd name="T34" fmla="*/ 120 w 126"/>
              <a:gd name="T35" fmla="*/ 151 h 160"/>
              <a:gd name="T36" fmla="*/ 10 w 126"/>
              <a:gd name="T37" fmla="*/ 17 h 160"/>
              <a:gd name="T38" fmla="*/ 8 w 126"/>
              <a:gd name="T39" fmla="*/ 19 h 160"/>
              <a:gd name="T40" fmla="*/ 8 w 126"/>
              <a:gd name="T41" fmla="*/ 140 h 160"/>
              <a:gd name="T42" fmla="*/ 10 w 126"/>
              <a:gd name="T43" fmla="*/ 142 h 160"/>
              <a:gd name="T44" fmla="*/ 116 w 126"/>
              <a:gd name="T45" fmla="*/ 142 h 160"/>
              <a:gd name="T46" fmla="*/ 118 w 126"/>
              <a:gd name="T47" fmla="*/ 140 h 160"/>
              <a:gd name="T48" fmla="*/ 118 w 126"/>
              <a:gd name="T49" fmla="*/ 19 h 160"/>
              <a:gd name="T50" fmla="*/ 116 w 126"/>
              <a:gd name="T51" fmla="*/ 17 h 160"/>
              <a:gd name="T52" fmla="*/ 10 w 126"/>
              <a:gd name="T53" fmla="*/ 17 h 160"/>
              <a:gd name="T54" fmla="*/ 114 w 126"/>
              <a:gd name="T55" fmla="*/ 138 h 160"/>
              <a:gd name="T56" fmla="*/ 12 w 126"/>
              <a:gd name="T57" fmla="*/ 138 h 160"/>
              <a:gd name="T58" fmla="*/ 12 w 126"/>
              <a:gd name="T59" fmla="*/ 21 h 160"/>
              <a:gd name="T60" fmla="*/ 114 w 126"/>
              <a:gd name="T61" fmla="*/ 21 h 160"/>
              <a:gd name="T62" fmla="*/ 114 w 126"/>
              <a:gd name="T63" fmla="*/ 138 h 160"/>
              <a:gd name="T64" fmla="*/ 64 w 126"/>
              <a:gd name="T65" fmla="*/ 146 h 160"/>
              <a:gd name="T66" fmla="*/ 62 w 126"/>
              <a:gd name="T67" fmla="*/ 146 h 160"/>
              <a:gd name="T68" fmla="*/ 60 w 126"/>
              <a:gd name="T69" fmla="*/ 149 h 160"/>
              <a:gd name="T70" fmla="*/ 62 w 126"/>
              <a:gd name="T71" fmla="*/ 151 h 160"/>
              <a:gd name="T72" fmla="*/ 64 w 126"/>
              <a:gd name="T73" fmla="*/ 151 h 160"/>
              <a:gd name="T74" fmla="*/ 66 w 126"/>
              <a:gd name="T75" fmla="*/ 149 h 160"/>
              <a:gd name="T76" fmla="*/ 64 w 126"/>
              <a:gd name="T77" fmla="*/ 146 h 160"/>
              <a:gd name="T78" fmla="*/ 65 w 126"/>
              <a:gd name="T79" fmla="*/ 12 h 160"/>
              <a:gd name="T80" fmla="*/ 65 w 126"/>
              <a:gd name="T81" fmla="*/ 10 h 160"/>
              <a:gd name="T82" fmla="*/ 62 w 126"/>
              <a:gd name="T83" fmla="*/ 10 h 160"/>
              <a:gd name="T84" fmla="*/ 62 w 126"/>
              <a:gd name="T85" fmla="*/ 12 h 160"/>
              <a:gd name="T86" fmla="*/ 62 w 126"/>
              <a:gd name="T87" fmla="*/ 14 h 160"/>
              <a:gd name="T88" fmla="*/ 65 w 126"/>
              <a:gd name="T89" fmla="*/ 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6" h="160">
                <a:moveTo>
                  <a:pt x="116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11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4" y="160"/>
                  <a:pt x="8" y="160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22" y="160"/>
                  <a:pt x="126" y="156"/>
                  <a:pt x="126" y="151"/>
                </a:cubicBezTo>
                <a:cubicBezTo>
                  <a:pt x="126" y="11"/>
                  <a:pt x="126" y="11"/>
                  <a:pt x="126" y="11"/>
                </a:cubicBezTo>
                <a:cubicBezTo>
                  <a:pt x="126" y="4"/>
                  <a:pt x="122" y="0"/>
                  <a:pt x="116" y="0"/>
                </a:cubicBezTo>
                <a:close/>
                <a:moveTo>
                  <a:pt x="120" y="151"/>
                </a:moveTo>
                <a:cubicBezTo>
                  <a:pt x="120" y="154"/>
                  <a:pt x="118" y="156"/>
                  <a:pt x="116" y="156"/>
                </a:cubicBezTo>
                <a:cubicBezTo>
                  <a:pt x="8" y="156"/>
                  <a:pt x="8" y="156"/>
                  <a:pt x="8" y="156"/>
                </a:cubicBezTo>
                <a:cubicBezTo>
                  <a:pt x="6" y="156"/>
                  <a:pt x="6" y="154"/>
                  <a:pt x="6" y="15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9"/>
                  <a:pt x="6" y="7"/>
                  <a:pt x="8" y="7"/>
                </a:cubicBezTo>
                <a:cubicBezTo>
                  <a:pt x="116" y="7"/>
                  <a:pt x="116" y="7"/>
                  <a:pt x="116" y="7"/>
                </a:cubicBezTo>
                <a:cubicBezTo>
                  <a:pt x="118" y="7"/>
                  <a:pt x="120" y="9"/>
                  <a:pt x="120" y="11"/>
                </a:cubicBezTo>
                <a:lnTo>
                  <a:pt x="120" y="151"/>
                </a:lnTo>
                <a:close/>
                <a:moveTo>
                  <a:pt x="10" y="17"/>
                </a:moveTo>
                <a:cubicBezTo>
                  <a:pt x="8" y="19"/>
                  <a:pt x="8" y="19"/>
                  <a:pt x="8" y="19"/>
                </a:cubicBezTo>
                <a:cubicBezTo>
                  <a:pt x="8" y="140"/>
                  <a:pt x="8" y="140"/>
                  <a:pt x="8" y="140"/>
                </a:cubicBezTo>
                <a:cubicBezTo>
                  <a:pt x="8" y="142"/>
                  <a:pt x="10" y="142"/>
                  <a:pt x="10" y="142"/>
                </a:cubicBezTo>
                <a:cubicBezTo>
                  <a:pt x="116" y="142"/>
                  <a:pt x="116" y="142"/>
                  <a:pt x="116" y="142"/>
                </a:cubicBezTo>
                <a:cubicBezTo>
                  <a:pt x="116" y="142"/>
                  <a:pt x="118" y="142"/>
                  <a:pt x="118" y="140"/>
                </a:cubicBezTo>
                <a:cubicBezTo>
                  <a:pt x="118" y="19"/>
                  <a:pt x="118" y="19"/>
                  <a:pt x="118" y="19"/>
                </a:cubicBezTo>
                <a:cubicBezTo>
                  <a:pt x="116" y="17"/>
                  <a:pt x="116" y="17"/>
                  <a:pt x="116" y="17"/>
                </a:cubicBezTo>
                <a:cubicBezTo>
                  <a:pt x="10" y="17"/>
                  <a:pt x="10" y="17"/>
                  <a:pt x="10" y="17"/>
                </a:cubicBezTo>
                <a:close/>
                <a:moveTo>
                  <a:pt x="114" y="138"/>
                </a:moveTo>
                <a:cubicBezTo>
                  <a:pt x="12" y="138"/>
                  <a:pt x="12" y="138"/>
                  <a:pt x="12" y="138"/>
                </a:cubicBezTo>
                <a:cubicBezTo>
                  <a:pt x="12" y="21"/>
                  <a:pt x="12" y="21"/>
                  <a:pt x="12" y="21"/>
                </a:cubicBezTo>
                <a:cubicBezTo>
                  <a:pt x="114" y="21"/>
                  <a:pt x="114" y="21"/>
                  <a:pt x="114" y="21"/>
                </a:cubicBezTo>
                <a:lnTo>
                  <a:pt x="114" y="138"/>
                </a:lnTo>
                <a:close/>
                <a:moveTo>
                  <a:pt x="64" y="146"/>
                </a:moveTo>
                <a:cubicBezTo>
                  <a:pt x="64" y="146"/>
                  <a:pt x="64" y="146"/>
                  <a:pt x="62" y="146"/>
                </a:cubicBezTo>
                <a:cubicBezTo>
                  <a:pt x="60" y="146"/>
                  <a:pt x="60" y="149"/>
                  <a:pt x="60" y="149"/>
                </a:cubicBezTo>
                <a:cubicBezTo>
                  <a:pt x="60" y="149"/>
                  <a:pt x="60" y="151"/>
                  <a:pt x="62" y="151"/>
                </a:cubicBezTo>
                <a:cubicBezTo>
                  <a:pt x="64" y="151"/>
                  <a:pt x="64" y="151"/>
                  <a:pt x="64" y="151"/>
                </a:cubicBezTo>
                <a:cubicBezTo>
                  <a:pt x="66" y="151"/>
                  <a:pt x="66" y="149"/>
                  <a:pt x="66" y="149"/>
                </a:cubicBezTo>
                <a:cubicBezTo>
                  <a:pt x="66" y="149"/>
                  <a:pt x="66" y="146"/>
                  <a:pt x="64" y="146"/>
                </a:cubicBezTo>
                <a:close/>
                <a:moveTo>
                  <a:pt x="65" y="12"/>
                </a:moveTo>
                <a:cubicBezTo>
                  <a:pt x="65" y="10"/>
                  <a:pt x="65" y="10"/>
                  <a:pt x="65" y="10"/>
                </a:cubicBezTo>
                <a:cubicBezTo>
                  <a:pt x="65" y="10"/>
                  <a:pt x="65" y="10"/>
                  <a:pt x="62" y="10"/>
                </a:cubicBezTo>
                <a:cubicBezTo>
                  <a:pt x="62" y="10"/>
                  <a:pt x="62" y="10"/>
                  <a:pt x="62" y="12"/>
                </a:cubicBezTo>
                <a:cubicBezTo>
                  <a:pt x="62" y="14"/>
                  <a:pt x="62" y="14"/>
                  <a:pt x="62" y="14"/>
                </a:cubicBezTo>
                <a:cubicBezTo>
                  <a:pt x="65" y="14"/>
                  <a:pt x="65" y="12"/>
                  <a:pt x="65" y="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8DCF26C3-4F8D-BBEA-83EB-19DD9B544BEC}"/>
              </a:ext>
            </a:extLst>
          </p:cNvPr>
          <p:cNvSpPr>
            <a:spLocks noEditPoints="1"/>
          </p:cNvSpPr>
          <p:nvPr/>
        </p:nvSpPr>
        <p:spPr bwMode="auto">
          <a:xfrm>
            <a:off x="6850063" y="1922463"/>
            <a:ext cx="144463" cy="254000"/>
          </a:xfrm>
          <a:custGeom>
            <a:avLst/>
            <a:gdLst>
              <a:gd name="T0" fmla="*/ 91 w 91"/>
              <a:gd name="T1" fmla="*/ 56 h 160"/>
              <a:gd name="T2" fmla="*/ 89 w 91"/>
              <a:gd name="T3" fmla="*/ 54 h 160"/>
              <a:gd name="T4" fmla="*/ 56 w 91"/>
              <a:gd name="T5" fmla="*/ 54 h 160"/>
              <a:gd name="T6" fmla="*/ 87 w 91"/>
              <a:gd name="T7" fmla="*/ 4 h 160"/>
              <a:gd name="T8" fmla="*/ 87 w 91"/>
              <a:gd name="T9" fmla="*/ 2 h 160"/>
              <a:gd name="T10" fmla="*/ 84 w 91"/>
              <a:gd name="T11" fmla="*/ 0 h 160"/>
              <a:gd name="T12" fmla="*/ 43 w 91"/>
              <a:gd name="T13" fmla="*/ 0 h 160"/>
              <a:gd name="T14" fmla="*/ 41 w 91"/>
              <a:gd name="T15" fmla="*/ 2 h 160"/>
              <a:gd name="T16" fmla="*/ 0 w 91"/>
              <a:gd name="T17" fmla="*/ 82 h 160"/>
              <a:gd name="T18" fmla="*/ 0 w 91"/>
              <a:gd name="T19" fmla="*/ 84 h 160"/>
              <a:gd name="T20" fmla="*/ 2 w 91"/>
              <a:gd name="T21" fmla="*/ 86 h 160"/>
              <a:gd name="T22" fmla="*/ 30 w 91"/>
              <a:gd name="T23" fmla="*/ 86 h 160"/>
              <a:gd name="T24" fmla="*/ 0 w 91"/>
              <a:gd name="T25" fmla="*/ 156 h 160"/>
              <a:gd name="T26" fmla="*/ 2 w 91"/>
              <a:gd name="T27" fmla="*/ 160 h 160"/>
              <a:gd name="T28" fmla="*/ 2 w 91"/>
              <a:gd name="T29" fmla="*/ 160 h 160"/>
              <a:gd name="T30" fmla="*/ 4 w 91"/>
              <a:gd name="T31" fmla="*/ 160 h 160"/>
              <a:gd name="T32" fmla="*/ 91 w 91"/>
              <a:gd name="T33" fmla="*/ 58 h 160"/>
              <a:gd name="T34" fmla="*/ 91 w 91"/>
              <a:gd name="T35" fmla="*/ 56 h 160"/>
              <a:gd name="T36" fmla="*/ 13 w 91"/>
              <a:gd name="T37" fmla="*/ 143 h 160"/>
              <a:gd name="T38" fmla="*/ 37 w 91"/>
              <a:gd name="T39" fmla="*/ 84 h 160"/>
              <a:gd name="T40" fmla="*/ 37 w 91"/>
              <a:gd name="T41" fmla="*/ 82 h 160"/>
              <a:gd name="T42" fmla="*/ 34 w 91"/>
              <a:gd name="T43" fmla="*/ 80 h 160"/>
              <a:gd name="T44" fmla="*/ 6 w 91"/>
              <a:gd name="T45" fmla="*/ 80 h 160"/>
              <a:gd name="T46" fmla="*/ 43 w 91"/>
              <a:gd name="T47" fmla="*/ 6 h 160"/>
              <a:gd name="T48" fmla="*/ 80 w 91"/>
              <a:gd name="T49" fmla="*/ 6 h 160"/>
              <a:gd name="T50" fmla="*/ 50 w 91"/>
              <a:gd name="T51" fmla="*/ 56 h 160"/>
              <a:gd name="T52" fmla="*/ 50 w 91"/>
              <a:gd name="T53" fmla="*/ 58 h 160"/>
              <a:gd name="T54" fmla="*/ 52 w 91"/>
              <a:gd name="T55" fmla="*/ 58 h 160"/>
              <a:gd name="T56" fmla="*/ 82 w 91"/>
              <a:gd name="T57" fmla="*/ 58 h 160"/>
              <a:gd name="T58" fmla="*/ 13 w 91"/>
              <a:gd name="T59" fmla="*/ 143 h 160"/>
              <a:gd name="T60" fmla="*/ 13 w 91"/>
              <a:gd name="T61" fmla="*/ 143 h 160"/>
              <a:gd name="T62" fmla="*/ 13 w 91"/>
              <a:gd name="T63" fmla="*/ 143 h 160"/>
              <a:gd name="T64" fmla="*/ 13 w 91"/>
              <a:gd name="T65" fmla="*/ 1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1" h="160">
                <a:moveTo>
                  <a:pt x="91" y="56"/>
                </a:moveTo>
                <a:cubicBezTo>
                  <a:pt x="89" y="54"/>
                  <a:pt x="89" y="54"/>
                  <a:pt x="89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87" y="4"/>
                  <a:pt x="87" y="4"/>
                  <a:pt x="87" y="4"/>
                </a:cubicBezTo>
                <a:cubicBezTo>
                  <a:pt x="89" y="4"/>
                  <a:pt x="89" y="2"/>
                  <a:pt x="87" y="2"/>
                </a:cubicBezTo>
                <a:cubicBezTo>
                  <a:pt x="87" y="2"/>
                  <a:pt x="87" y="0"/>
                  <a:pt x="84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1" y="0"/>
                  <a:pt x="41" y="2"/>
                  <a:pt x="41" y="2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4"/>
                  <a:pt x="0" y="84"/>
                  <a:pt x="0" y="84"/>
                </a:cubicBezTo>
                <a:cubicBezTo>
                  <a:pt x="2" y="86"/>
                  <a:pt x="2" y="86"/>
                  <a:pt x="2" y="86"/>
                </a:cubicBezTo>
                <a:cubicBezTo>
                  <a:pt x="30" y="86"/>
                  <a:pt x="30" y="86"/>
                  <a:pt x="30" y="86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0" y="160"/>
                  <a:pt x="2" y="160"/>
                </a:cubicBezTo>
                <a:cubicBezTo>
                  <a:pt x="2" y="160"/>
                  <a:pt x="2" y="160"/>
                  <a:pt x="2" y="160"/>
                </a:cubicBezTo>
                <a:cubicBezTo>
                  <a:pt x="4" y="160"/>
                  <a:pt x="4" y="160"/>
                  <a:pt x="4" y="160"/>
                </a:cubicBezTo>
                <a:cubicBezTo>
                  <a:pt x="91" y="58"/>
                  <a:pt x="91" y="58"/>
                  <a:pt x="91" y="58"/>
                </a:cubicBezTo>
                <a:cubicBezTo>
                  <a:pt x="91" y="56"/>
                  <a:pt x="91" y="56"/>
                  <a:pt x="91" y="56"/>
                </a:cubicBezTo>
                <a:close/>
                <a:moveTo>
                  <a:pt x="13" y="143"/>
                </a:moveTo>
                <a:cubicBezTo>
                  <a:pt x="37" y="84"/>
                  <a:pt x="37" y="84"/>
                  <a:pt x="37" y="84"/>
                </a:cubicBezTo>
                <a:cubicBezTo>
                  <a:pt x="37" y="82"/>
                  <a:pt x="37" y="82"/>
                  <a:pt x="37" y="82"/>
                </a:cubicBezTo>
                <a:cubicBezTo>
                  <a:pt x="34" y="80"/>
                  <a:pt x="34" y="80"/>
                  <a:pt x="34" y="80"/>
                </a:cubicBezTo>
                <a:cubicBezTo>
                  <a:pt x="6" y="80"/>
                  <a:pt x="6" y="80"/>
                  <a:pt x="6" y="80"/>
                </a:cubicBezTo>
                <a:cubicBezTo>
                  <a:pt x="43" y="6"/>
                  <a:pt x="43" y="6"/>
                  <a:pt x="43" y="6"/>
                </a:cubicBezTo>
                <a:cubicBezTo>
                  <a:pt x="80" y="6"/>
                  <a:pt x="80" y="6"/>
                  <a:pt x="80" y="6"/>
                </a:cubicBezTo>
                <a:cubicBezTo>
                  <a:pt x="50" y="56"/>
                  <a:pt x="50" y="56"/>
                  <a:pt x="50" y="56"/>
                </a:cubicBezTo>
                <a:cubicBezTo>
                  <a:pt x="47" y="56"/>
                  <a:pt x="47" y="56"/>
                  <a:pt x="50" y="58"/>
                </a:cubicBezTo>
                <a:cubicBezTo>
                  <a:pt x="50" y="58"/>
                  <a:pt x="50" y="58"/>
                  <a:pt x="52" y="58"/>
                </a:cubicBezTo>
                <a:cubicBezTo>
                  <a:pt x="82" y="58"/>
                  <a:pt x="82" y="58"/>
                  <a:pt x="82" y="58"/>
                </a:cubicBezTo>
                <a:cubicBezTo>
                  <a:pt x="13" y="143"/>
                  <a:pt x="13" y="143"/>
                  <a:pt x="13" y="143"/>
                </a:cubicBezTo>
                <a:cubicBezTo>
                  <a:pt x="13" y="143"/>
                  <a:pt x="13" y="143"/>
                  <a:pt x="13" y="143"/>
                </a:cubicBezTo>
                <a:close/>
                <a:moveTo>
                  <a:pt x="13" y="143"/>
                </a:moveTo>
                <a:cubicBezTo>
                  <a:pt x="13" y="143"/>
                  <a:pt x="13" y="143"/>
                  <a:pt x="13" y="14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BE14A3E5-6CB4-31D1-2D16-2DC36169B0E9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1922463"/>
            <a:ext cx="254000" cy="254000"/>
          </a:xfrm>
          <a:custGeom>
            <a:avLst/>
            <a:gdLst>
              <a:gd name="T0" fmla="*/ 15 w 160"/>
              <a:gd name="T1" fmla="*/ 99 h 160"/>
              <a:gd name="T2" fmla="*/ 39 w 160"/>
              <a:gd name="T3" fmla="*/ 84 h 160"/>
              <a:gd name="T4" fmla="*/ 138 w 160"/>
              <a:gd name="T5" fmla="*/ 154 h 160"/>
              <a:gd name="T6" fmla="*/ 45 w 160"/>
              <a:gd name="T7" fmla="*/ 75 h 160"/>
              <a:gd name="T8" fmla="*/ 160 w 160"/>
              <a:gd name="T9" fmla="*/ 144 h 160"/>
              <a:gd name="T10" fmla="*/ 75 w 160"/>
              <a:gd name="T11" fmla="*/ 160 h 160"/>
              <a:gd name="T12" fmla="*/ 130 w 160"/>
              <a:gd name="T13" fmla="*/ 160 h 160"/>
              <a:gd name="T14" fmla="*/ 130 w 160"/>
              <a:gd name="T15" fmla="*/ 160 h 160"/>
              <a:gd name="T16" fmla="*/ 99 w 160"/>
              <a:gd name="T17" fmla="*/ 160 h 160"/>
              <a:gd name="T18" fmla="*/ 39 w 160"/>
              <a:gd name="T19" fmla="*/ 60 h 160"/>
              <a:gd name="T20" fmla="*/ 15 w 160"/>
              <a:gd name="T21" fmla="*/ 75 h 160"/>
              <a:gd name="T22" fmla="*/ 54 w 160"/>
              <a:gd name="T23" fmla="*/ 54 h 160"/>
              <a:gd name="T24" fmla="*/ 54 w 160"/>
              <a:gd name="T25" fmla="*/ 54 h 160"/>
              <a:gd name="T26" fmla="*/ 45 w 160"/>
              <a:gd name="T27" fmla="*/ 8 h 160"/>
              <a:gd name="T28" fmla="*/ 15 w 160"/>
              <a:gd name="T29" fmla="*/ 144 h 160"/>
              <a:gd name="T30" fmla="*/ 99 w 160"/>
              <a:gd name="T31" fmla="*/ 138 h 160"/>
              <a:gd name="T32" fmla="*/ 15 w 160"/>
              <a:gd name="T33" fmla="*/ 39 h 160"/>
              <a:gd name="T34" fmla="*/ 160 w 160"/>
              <a:gd name="T35" fmla="*/ 54 h 160"/>
              <a:gd name="T36" fmla="*/ 154 w 160"/>
              <a:gd name="T37" fmla="*/ 8 h 160"/>
              <a:gd name="T38" fmla="*/ 154 w 160"/>
              <a:gd name="T39" fmla="*/ 8 h 160"/>
              <a:gd name="T40" fmla="*/ 0 w 160"/>
              <a:gd name="T41" fmla="*/ 105 h 160"/>
              <a:gd name="T42" fmla="*/ 8 w 160"/>
              <a:gd name="T43" fmla="*/ 154 h 160"/>
              <a:gd name="T44" fmla="*/ 8 w 160"/>
              <a:gd name="T45" fmla="*/ 99 h 160"/>
              <a:gd name="T46" fmla="*/ 115 w 160"/>
              <a:gd name="T47" fmla="*/ 105 h 160"/>
              <a:gd name="T48" fmla="*/ 85 w 160"/>
              <a:gd name="T49" fmla="*/ 123 h 160"/>
              <a:gd name="T50" fmla="*/ 75 w 160"/>
              <a:gd name="T51" fmla="*/ 154 h 160"/>
              <a:gd name="T52" fmla="*/ 85 w 160"/>
              <a:gd name="T53" fmla="*/ 129 h 160"/>
              <a:gd name="T54" fmla="*/ 61 w 160"/>
              <a:gd name="T55" fmla="*/ 24 h 160"/>
              <a:gd name="T56" fmla="*/ 138 w 160"/>
              <a:gd name="T57" fmla="*/ 99 h 160"/>
              <a:gd name="T58" fmla="*/ 130 w 160"/>
              <a:gd name="T59" fmla="*/ 84 h 160"/>
              <a:gd name="T60" fmla="*/ 123 w 160"/>
              <a:gd name="T61" fmla="*/ 91 h 160"/>
              <a:gd name="T62" fmla="*/ 115 w 160"/>
              <a:gd name="T63" fmla="*/ 105 h 160"/>
              <a:gd name="T64" fmla="*/ 115 w 160"/>
              <a:gd name="T65" fmla="*/ 144 h 160"/>
              <a:gd name="T66" fmla="*/ 130 w 160"/>
              <a:gd name="T67" fmla="*/ 129 h 160"/>
              <a:gd name="T68" fmla="*/ 138 w 160"/>
              <a:gd name="T69" fmla="*/ 99 h 160"/>
              <a:gd name="T70" fmla="*/ 69 w 160"/>
              <a:gd name="T71" fmla="*/ 105 h 160"/>
              <a:gd name="T72" fmla="*/ 91 w 160"/>
              <a:gd name="T73" fmla="*/ 75 h 160"/>
              <a:gd name="T74" fmla="*/ 99 w 160"/>
              <a:gd name="T75" fmla="*/ 39 h 160"/>
              <a:gd name="T76" fmla="*/ 91 w 160"/>
              <a:gd name="T77" fmla="*/ 15 h 160"/>
              <a:gd name="T78" fmla="*/ 69 w 160"/>
              <a:gd name="T79" fmla="*/ 8 h 160"/>
              <a:gd name="T80" fmla="*/ 91 w 160"/>
              <a:gd name="T81" fmla="*/ 54 h 160"/>
              <a:gd name="T82" fmla="*/ 69 w 160"/>
              <a:gd name="T83" fmla="*/ 45 h 160"/>
              <a:gd name="T84" fmla="*/ 61 w 160"/>
              <a:gd name="T85" fmla="*/ 91 h 160"/>
              <a:gd name="T86" fmla="*/ 69 w 160"/>
              <a:gd name="T87" fmla="*/ 99 h 160"/>
              <a:gd name="T88" fmla="*/ 69 w 160"/>
              <a:gd name="T89" fmla="*/ 114 h 160"/>
              <a:gd name="T90" fmla="*/ 154 w 160"/>
              <a:gd name="T91" fmla="*/ 123 h 160"/>
              <a:gd name="T92" fmla="*/ 144 w 160"/>
              <a:gd name="T93" fmla="*/ 39 h 160"/>
              <a:gd name="T94" fmla="*/ 99 w 160"/>
              <a:gd name="T95" fmla="*/ 105 h 160"/>
              <a:gd name="T96" fmla="*/ 85 w 160"/>
              <a:gd name="T97" fmla="*/ 114 h 160"/>
              <a:gd name="T98" fmla="*/ 99 w 160"/>
              <a:gd name="T99" fmla="*/ 99 h 160"/>
              <a:gd name="T100" fmla="*/ 144 w 160"/>
              <a:gd name="T101" fmla="*/ 69 h 160"/>
              <a:gd name="T102" fmla="*/ 154 w 160"/>
              <a:gd name="T103" fmla="*/ 123 h 160"/>
              <a:gd name="T104" fmla="*/ 160 w 160"/>
              <a:gd name="T105" fmla="*/ 75 h 160"/>
              <a:gd name="T106" fmla="*/ 75 w 160"/>
              <a:gd name="T107" fmla="*/ 45 h 160"/>
              <a:gd name="T108" fmla="*/ 85 w 160"/>
              <a:gd name="T109" fmla="*/ 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60">
                <a:moveTo>
                  <a:pt x="39" y="84"/>
                </a:moveTo>
                <a:lnTo>
                  <a:pt x="45" y="84"/>
                </a:lnTo>
                <a:lnTo>
                  <a:pt x="45" y="91"/>
                </a:lnTo>
                <a:lnTo>
                  <a:pt x="54" y="91"/>
                </a:lnTo>
                <a:lnTo>
                  <a:pt x="54" y="99"/>
                </a:lnTo>
                <a:lnTo>
                  <a:pt x="15" y="99"/>
                </a:lnTo>
                <a:lnTo>
                  <a:pt x="15" y="91"/>
                </a:lnTo>
                <a:lnTo>
                  <a:pt x="24" y="91"/>
                </a:lnTo>
                <a:lnTo>
                  <a:pt x="24" y="75"/>
                </a:lnTo>
                <a:lnTo>
                  <a:pt x="39" y="75"/>
                </a:lnTo>
                <a:lnTo>
                  <a:pt x="39" y="84"/>
                </a:lnTo>
                <a:lnTo>
                  <a:pt x="39" y="84"/>
                </a:lnTo>
                <a:lnTo>
                  <a:pt x="39" y="84"/>
                </a:lnTo>
                <a:close/>
                <a:moveTo>
                  <a:pt x="138" y="154"/>
                </a:moveTo>
                <a:lnTo>
                  <a:pt x="144" y="154"/>
                </a:lnTo>
                <a:lnTo>
                  <a:pt x="144" y="144"/>
                </a:lnTo>
                <a:lnTo>
                  <a:pt x="138" y="144"/>
                </a:lnTo>
                <a:lnTo>
                  <a:pt x="138" y="154"/>
                </a:lnTo>
                <a:lnTo>
                  <a:pt x="138" y="154"/>
                </a:lnTo>
                <a:lnTo>
                  <a:pt x="138" y="154"/>
                </a:lnTo>
                <a:close/>
                <a:moveTo>
                  <a:pt x="45" y="84"/>
                </a:moveTo>
                <a:lnTo>
                  <a:pt x="54" y="84"/>
                </a:lnTo>
                <a:lnTo>
                  <a:pt x="54" y="75"/>
                </a:lnTo>
                <a:lnTo>
                  <a:pt x="45" y="75"/>
                </a:lnTo>
                <a:lnTo>
                  <a:pt x="45" y="84"/>
                </a:lnTo>
                <a:lnTo>
                  <a:pt x="45" y="84"/>
                </a:lnTo>
                <a:lnTo>
                  <a:pt x="45" y="84"/>
                </a:lnTo>
                <a:close/>
                <a:moveTo>
                  <a:pt x="154" y="154"/>
                </a:moveTo>
                <a:lnTo>
                  <a:pt x="160" y="154"/>
                </a:lnTo>
                <a:lnTo>
                  <a:pt x="160" y="144"/>
                </a:lnTo>
                <a:lnTo>
                  <a:pt x="154" y="144"/>
                </a:lnTo>
                <a:lnTo>
                  <a:pt x="154" y="154"/>
                </a:lnTo>
                <a:lnTo>
                  <a:pt x="154" y="154"/>
                </a:lnTo>
                <a:lnTo>
                  <a:pt x="154" y="154"/>
                </a:lnTo>
                <a:close/>
                <a:moveTo>
                  <a:pt x="61" y="160"/>
                </a:moveTo>
                <a:lnTo>
                  <a:pt x="75" y="160"/>
                </a:lnTo>
                <a:lnTo>
                  <a:pt x="75" y="154"/>
                </a:lnTo>
                <a:lnTo>
                  <a:pt x="61" y="154"/>
                </a:lnTo>
                <a:lnTo>
                  <a:pt x="61" y="160"/>
                </a:lnTo>
                <a:lnTo>
                  <a:pt x="61" y="160"/>
                </a:lnTo>
                <a:lnTo>
                  <a:pt x="61" y="160"/>
                </a:lnTo>
                <a:close/>
                <a:moveTo>
                  <a:pt x="130" y="160"/>
                </a:moveTo>
                <a:lnTo>
                  <a:pt x="130" y="154"/>
                </a:lnTo>
                <a:lnTo>
                  <a:pt x="123" y="154"/>
                </a:lnTo>
                <a:lnTo>
                  <a:pt x="123" y="160"/>
                </a:lnTo>
                <a:lnTo>
                  <a:pt x="130" y="160"/>
                </a:lnTo>
                <a:lnTo>
                  <a:pt x="130" y="160"/>
                </a:lnTo>
                <a:lnTo>
                  <a:pt x="130" y="160"/>
                </a:lnTo>
                <a:close/>
                <a:moveTo>
                  <a:pt x="99" y="160"/>
                </a:moveTo>
                <a:lnTo>
                  <a:pt x="106" y="160"/>
                </a:lnTo>
                <a:lnTo>
                  <a:pt x="106" y="144"/>
                </a:lnTo>
                <a:lnTo>
                  <a:pt x="99" y="144"/>
                </a:lnTo>
                <a:lnTo>
                  <a:pt x="99" y="160"/>
                </a:lnTo>
                <a:lnTo>
                  <a:pt x="99" y="160"/>
                </a:lnTo>
                <a:lnTo>
                  <a:pt x="99" y="160"/>
                </a:lnTo>
                <a:close/>
                <a:moveTo>
                  <a:pt x="39" y="60"/>
                </a:moveTo>
                <a:lnTo>
                  <a:pt x="39" y="69"/>
                </a:lnTo>
                <a:lnTo>
                  <a:pt x="61" y="69"/>
                </a:lnTo>
                <a:lnTo>
                  <a:pt x="61" y="60"/>
                </a:lnTo>
                <a:lnTo>
                  <a:pt x="39" y="60"/>
                </a:lnTo>
                <a:lnTo>
                  <a:pt x="39" y="60"/>
                </a:lnTo>
                <a:lnTo>
                  <a:pt x="39" y="60"/>
                </a:lnTo>
                <a:close/>
                <a:moveTo>
                  <a:pt x="30" y="69"/>
                </a:moveTo>
                <a:lnTo>
                  <a:pt x="30" y="60"/>
                </a:lnTo>
                <a:lnTo>
                  <a:pt x="15" y="60"/>
                </a:lnTo>
                <a:lnTo>
                  <a:pt x="15" y="75"/>
                </a:lnTo>
                <a:lnTo>
                  <a:pt x="24" y="75"/>
                </a:lnTo>
                <a:lnTo>
                  <a:pt x="24" y="69"/>
                </a:lnTo>
                <a:lnTo>
                  <a:pt x="30" y="69"/>
                </a:lnTo>
                <a:lnTo>
                  <a:pt x="30" y="69"/>
                </a:lnTo>
                <a:lnTo>
                  <a:pt x="30" y="69"/>
                </a:lnTo>
                <a:close/>
                <a:moveTo>
                  <a:pt x="54" y="54"/>
                </a:moveTo>
                <a:lnTo>
                  <a:pt x="0" y="54"/>
                </a:lnTo>
                <a:lnTo>
                  <a:pt x="0" y="0"/>
                </a:lnTo>
                <a:lnTo>
                  <a:pt x="54" y="0"/>
                </a:lnTo>
                <a:lnTo>
                  <a:pt x="54" y="54"/>
                </a:lnTo>
                <a:lnTo>
                  <a:pt x="54" y="54"/>
                </a:lnTo>
                <a:lnTo>
                  <a:pt x="54" y="54"/>
                </a:lnTo>
                <a:close/>
                <a:moveTo>
                  <a:pt x="45" y="8"/>
                </a:moveTo>
                <a:lnTo>
                  <a:pt x="8" y="8"/>
                </a:lnTo>
                <a:lnTo>
                  <a:pt x="8" y="45"/>
                </a:lnTo>
                <a:lnTo>
                  <a:pt x="45" y="45"/>
                </a:lnTo>
                <a:lnTo>
                  <a:pt x="45" y="8"/>
                </a:lnTo>
                <a:lnTo>
                  <a:pt x="45" y="8"/>
                </a:lnTo>
                <a:lnTo>
                  <a:pt x="45" y="8"/>
                </a:lnTo>
                <a:close/>
                <a:moveTo>
                  <a:pt x="15" y="144"/>
                </a:moveTo>
                <a:lnTo>
                  <a:pt x="39" y="144"/>
                </a:lnTo>
                <a:lnTo>
                  <a:pt x="39" y="123"/>
                </a:lnTo>
                <a:lnTo>
                  <a:pt x="15" y="123"/>
                </a:lnTo>
                <a:lnTo>
                  <a:pt x="15" y="144"/>
                </a:lnTo>
                <a:lnTo>
                  <a:pt x="15" y="144"/>
                </a:lnTo>
                <a:lnTo>
                  <a:pt x="15" y="144"/>
                </a:lnTo>
                <a:close/>
                <a:moveTo>
                  <a:pt x="91" y="138"/>
                </a:moveTo>
                <a:lnTo>
                  <a:pt x="91" y="144"/>
                </a:lnTo>
                <a:lnTo>
                  <a:pt x="99" y="144"/>
                </a:lnTo>
                <a:lnTo>
                  <a:pt x="99" y="138"/>
                </a:lnTo>
                <a:lnTo>
                  <a:pt x="91" y="138"/>
                </a:lnTo>
                <a:lnTo>
                  <a:pt x="91" y="138"/>
                </a:lnTo>
                <a:lnTo>
                  <a:pt x="91" y="138"/>
                </a:lnTo>
                <a:close/>
                <a:moveTo>
                  <a:pt x="39" y="15"/>
                </a:moveTo>
                <a:lnTo>
                  <a:pt x="15" y="15"/>
                </a:lnTo>
                <a:lnTo>
                  <a:pt x="15" y="39"/>
                </a:lnTo>
                <a:lnTo>
                  <a:pt x="39" y="39"/>
                </a:lnTo>
                <a:lnTo>
                  <a:pt x="39" y="15"/>
                </a:lnTo>
                <a:lnTo>
                  <a:pt x="39" y="15"/>
                </a:lnTo>
                <a:lnTo>
                  <a:pt x="39" y="15"/>
                </a:lnTo>
                <a:close/>
                <a:moveTo>
                  <a:pt x="160" y="0"/>
                </a:moveTo>
                <a:lnTo>
                  <a:pt x="160" y="54"/>
                </a:lnTo>
                <a:lnTo>
                  <a:pt x="106" y="54"/>
                </a:lnTo>
                <a:lnTo>
                  <a:pt x="106" y="0"/>
                </a:lnTo>
                <a:lnTo>
                  <a:pt x="160" y="0"/>
                </a:lnTo>
                <a:lnTo>
                  <a:pt x="160" y="0"/>
                </a:lnTo>
                <a:lnTo>
                  <a:pt x="160" y="0"/>
                </a:lnTo>
                <a:close/>
                <a:moveTo>
                  <a:pt x="154" y="8"/>
                </a:moveTo>
                <a:lnTo>
                  <a:pt x="115" y="8"/>
                </a:lnTo>
                <a:lnTo>
                  <a:pt x="115" y="45"/>
                </a:lnTo>
                <a:lnTo>
                  <a:pt x="154" y="45"/>
                </a:lnTo>
                <a:lnTo>
                  <a:pt x="154" y="8"/>
                </a:lnTo>
                <a:lnTo>
                  <a:pt x="154" y="8"/>
                </a:lnTo>
                <a:lnTo>
                  <a:pt x="154" y="8"/>
                </a:lnTo>
                <a:close/>
                <a:moveTo>
                  <a:pt x="0" y="105"/>
                </a:moveTo>
                <a:lnTo>
                  <a:pt x="54" y="105"/>
                </a:lnTo>
                <a:lnTo>
                  <a:pt x="54" y="160"/>
                </a:lnTo>
                <a:lnTo>
                  <a:pt x="0" y="160"/>
                </a:lnTo>
                <a:lnTo>
                  <a:pt x="0" y="105"/>
                </a:lnTo>
                <a:lnTo>
                  <a:pt x="0" y="105"/>
                </a:lnTo>
                <a:lnTo>
                  <a:pt x="0" y="105"/>
                </a:lnTo>
                <a:close/>
                <a:moveTo>
                  <a:pt x="8" y="154"/>
                </a:moveTo>
                <a:lnTo>
                  <a:pt x="45" y="154"/>
                </a:lnTo>
                <a:lnTo>
                  <a:pt x="45" y="114"/>
                </a:lnTo>
                <a:lnTo>
                  <a:pt x="8" y="114"/>
                </a:lnTo>
                <a:lnTo>
                  <a:pt x="8" y="154"/>
                </a:lnTo>
                <a:lnTo>
                  <a:pt x="8" y="154"/>
                </a:lnTo>
                <a:lnTo>
                  <a:pt x="8" y="154"/>
                </a:lnTo>
                <a:close/>
                <a:moveTo>
                  <a:pt x="8" y="60"/>
                </a:moveTo>
                <a:lnTo>
                  <a:pt x="0" y="60"/>
                </a:lnTo>
                <a:lnTo>
                  <a:pt x="0" y="99"/>
                </a:lnTo>
                <a:lnTo>
                  <a:pt x="8" y="99"/>
                </a:lnTo>
                <a:lnTo>
                  <a:pt x="8" y="60"/>
                </a:lnTo>
                <a:lnTo>
                  <a:pt x="8" y="60"/>
                </a:lnTo>
                <a:lnTo>
                  <a:pt x="8" y="60"/>
                </a:lnTo>
                <a:close/>
                <a:moveTo>
                  <a:pt x="106" y="99"/>
                </a:moveTo>
                <a:lnTo>
                  <a:pt x="106" y="105"/>
                </a:lnTo>
                <a:lnTo>
                  <a:pt x="115" y="105"/>
                </a:lnTo>
                <a:lnTo>
                  <a:pt x="115" y="99"/>
                </a:lnTo>
                <a:lnTo>
                  <a:pt x="106" y="99"/>
                </a:lnTo>
                <a:lnTo>
                  <a:pt x="106" y="99"/>
                </a:lnTo>
                <a:lnTo>
                  <a:pt x="106" y="99"/>
                </a:lnTo>
                <a:close/>
                <a:moveTo>
                  <a:pt x="85" y="129"/>
                </a:moveTo>
                <a:lnTo>
                  <a:pt x="85" y="123"/>
                </a:lnTo>
                <a:lnTo>
                  <a:pt x="75" y="123"/>
                </a:lnTo>
                <a:lnTo>
                  <a:pt x="75" y="129"/>
                </a:lnTo>
                <a:lnTo>
                  <a:pt x="61" y="129"/>
                </a:lnTo>
                <a:lnTo>
                  <a:pt x="61" y="144"/>
                </a:lnTo>
                <a:lnTo>
                  <a:pt x="75" y="144"/>
                </a:lnTo>
                <a:lnTo>
                  <a:pt x="75" y="154"/>
                </a:lnTo>
                <a:lnTo>
                  <a:pt x="85" y="154"/>
                </a:lnTo>
                <a:lnTo>
                  <a:pt x="85" y="138"/>
                </a:lnTo>
                <a:lnTo>
                  <a:pt x="91" y="138"/>
                </a:lnTo>
                <a:lnTo>
                  <a:pt x="91" y="129"/>
                </a:lnTo>
                <a:lnTo>
                  <a:pt x="85" y="129"/>
                </a:lnTo>
                <a:lnTo>
                  <a:pt x="85" y="129"/>
                </a:lnTo>
                <a:lnTo>
                  <a:pt x="85" y="129"/>
                </a:lnTo>
                <a:lnTo>
                  <a:pt x="85" y="129"/>
                </a:lnTo>
                <a:close/>
                <a:moveTo>
                  <a:pt x="61" y="30"/>
                </a:moveTo>
                <a:lnTo>
                  <a:pt x="75" y="30"/>
                </a:lnTo>
                <a:lnTo>
                  <a:pt x="75" y="24"/>
                </a:lnTo>
                <a:lnTo>
                  <a:pt x="61" y="24"/>
                </a:lnTo>
                <a:lnTo>
                  <a:pt x="61" y="30"/>
                </a:lnTo>
                <a:lnTo>
                  <a:pt x="61" y="30"/>
                </a:lnTo>
                <a:lnTo>
                  <a:pt x="61" y="30"/>
                </a:lnTo>
                <a:close/>
                <a:moveTo>
                  <a:pt x="123" y="91"/>
                </a:moveTo>
                <a:lnTo>
                  <a:pt x="138" y="91"/>
                </a:lnTo>
                <a:lnTo>
                  <a:pt x="138" y="99"/>
                </a:lnTo>
                <a:lnTo>
                  <a:pt x="144" y="99"/>
                </a:lnTo>
                <a:lnTo>
                  <a:pt x="144" y="75"/>
                </a:lnTo>
                <a:lnTo>
                  <a:pt x="138" y="75"/>
                </a:lnTo>
                <a:lnTo>
                  <a:pt x="138" y="60"/>
                </a:lnTo>
                <a:lnTo>
                  <a:pt x="130" y="60"/>
                </a:lnTo>
                <a:lnTo>
                  <a:pt x="130" y="84"/>
                </a:lnTo>
                <a:lnTo>
                  <a:pt x="106" y="84"/>
                </a:lnTo>
                <a:lnTo>
                  <a:pt x="106" y="91"/>
                </a:lnTo>
                <a:lnTo>
                  <a:pt x="115" y="91"/>
                </a:lnTo>
                <a:lnTo>
                  <a:pt x="115" y="99"/>
                </a:lnTo>
                <a:lnTo>
                  <a:pt x="123" y="99"/>
                </a:lnTo>
                <a:lnTo>
                  <a:pt x="123" y="91"/>
                </a:lnTo>
                <a:lnTo>
                  <a:pt x="123" y="91"/>
                </a:lnTo>
                <a:lnTo>
                  <a:pt x="123" y="91"/>
                </a:lnTo>
                <a:close/>
                <a:moveTo>
                  <a:pt x="130" y="114"/>
                </a:moveTo>
                <a:lnTo>
                  <a:pt x="123" y="114"/>
                </a:lnTo>
                <a:lnTo>
                  <a:pt x="123" y="105"/>
                </a:lnTo>
                <a:lnTo>
                  <a:pt x="115" y="105"/>
                </a:lnTo>
                <a:lnTo>
                  <a:pt x="115" y="123"/>
                </a:lnTo>
                <a:lnTo>
                  <a:pt x="91" y="123"/>
                </a:lnTo>
                <a:lnTo>
                  <a:pt x="91" y="129"/>
                </a:lnTo>
                <a:lnTo>
                  <a:pt x="106" y="129"/>
                </a:lnTo>
                <a:lnTo>
                  <a:pt x="106" y="144"/>
                </a:lnTo>
                <a:lnTo>
                  <a:pt x="115" y="144"/>
                </a:lnTo>
                <a:lnTo>
                  <a:pt x="115" y="154"/>
                </a:lnTo>
                <a:lnTo>
                  <a:pt x="123" y="154"/>
                </a:lnTo>
                <a:lnTo>
                  <a:pt x="123" y="138"/>
                </a:lnTo>
                <a:lnTo>
                  <a:pt x="154" y="138"/>
                </a:lnTo>
                <a:lnTo>
                  <a:pt x="154" y="129"/>
                </a:lnTo>
                <a:lnTo>
                  <a:pt x="130" y="129"/>
                </a:lnTo>
                <a:lnTo>
                  <a:pt x="130" y="114"/>
                </a:lnTo>
                <a:lnTo>
                  <a:pt x="130" y="114"/>
                </a:lnTo>
                <a:lnTo>
                  <a:pt x="130" y="114"/>
                </a:lnTo>
                <a:close/>
                <a:moveTo>
                  <a:pt x="130" y="114"/>
                </a:moveTo>
                <a:lnTo>
                  <a:pt x="138" y="114"/>
                </a:lnTo>
                <a:lnTo>
                  <a:pt x="138" y="99"/>
                </a:lnTo>
                <a:lnTo>
                  <a:pt x="130" y="99"/>
                </a:lnTo>
                <a:lnTo>
                  <a:pt x="130" y="114"/>
                </a:lnTo>
                <a:lnTo>
                  <a:pt x="130" y="114"/>
                </a:lnTo>
                <a:lnTo>
                  <a:pt x="130" y="114"/>
                </a:lnTo>
                <a:close/>
                <a:moveTo>
                  <a:pt x="69" y="114"/>
                </a:moveTo>
                <a:lnTo>
                  <a:pt x="69" y="105"/>
                </a:lnTo>
                <a:lnTo>
                  <a:pt x="75" y="105"/>
                </a:lnTo>
                <a:lnTo>
                  <a:pt x="75" y="99"/>
                </a:lnTo>
                <a:lnTo>
                  <a:pt x="85" y="99"/>
                </a:lnTo>
                <a:lnTo>
                  <a:pt x="85" y="91"/>
                </a:lnTo>
                <a:lnTo>
                  <a:pt x="91" y="91"/>
                </a:lnTo>
                <a:lnTo>
                  <a:pt x="91" y="75"/>
                </a:lnTo>
                <a:lnTo>
                  <a:pt x="115" y="75"/>
                </a:lnTo>
                <a:lnTo>
                  <a:pt x="115" y="60"/>
                </a:lnTo>
                <a:lnTo>
                  <a:pt x="106" y="60"/>
                </a:lnTo>
                <a:lnTo>
                  <a:pt x="106" y="69"/>
                </a:lnTo>
                <a:lnTo>
                  <a:pt x="99" y="69"/>
                </a:lnTo>
                <a:lnTo>
                  <a:pt x="99" y="39"/>
                </a:lnTo>
                <a:lnTo>
                  <a:pt x="91" y="39"/>
                </a:lnTo>
                <a:lnTo>
                  <a:pt x="91" y="24"/>
                </a:lnTo>
                <a:lnTo>
                  <a:pt x="99" y="24"/>
                </a:lnTo>
                <a:lnTo>
                  <a:pt x="99" y="0"/>
                </a:lnTo>
                <a:lnTo>
                  <a:pt x="91" y="0"/>
                </a:lnTo>
                <a:lnTo>
                  <a:pt x="91" y="15"/>
                </a:lnTo>
                <a:lnTo>
                  <a:pt x="85" y="15"/>
                </a:lnTo>
                <a:lnTo>
                  <a:pt x="85" y="0"/>
                </a:lnTo>
                <a:lnTo>
                  <a:pt x="61" y="0"/>
                </a:lnTo>
                <a:lnTo>
                  <a:pt x="61" y="15"/>
                </a:lnTo>
                <a:lnTo>
                  <a:pt x="69" y="15"/>
                </a:lnTo>
                <a:lnTo>
                  <a:pt x="69" y="8"/>
                </a:lnTo>
                <a:lnTo>
                  <a:pt x="75" y="8"/>
                </a:lnTo>
                <a:lnTo>
                  <a:pt x="75" y="24"/>
                </a:lnTo>
                <a:lnTo>
                  <a:pt x="85" y="24"/>
                </a:lnTo>
                <a:lnTo>
                  <a:pt x="85" y="45"/>
                </a:lnTo>
                <a:lnTo>
                  <a:pt x="91" y="45"/>
                </a:lnTo>
                <a:lnTo>
                  <a:pt x="91" y="54"/>
                </a:lnTo>
                <a:lnTo>
                  <a:pt x="85" y="54"/>
                </a:lnTo>
                <a:lnTo>
                  <a:pt x="85" y="69"/>
                </a:lnTo>
                <a:lnTo>
                  <a:pt x="75" y="69"/>
                </a:lnTo>
                <a:lnTo>
                  <a:pt x="75" y="54"/>
                </a:lnTo>
                <a:lnTo>
                  <a:pt x="69" y="54"/>
                </a:lnTo>
                <a:lnTo>
                  <a:pt x="69" y="45"/>
                </a:lnTo>
                <a:lnTo>
                  <a:pt x="61" y="45"/>
                </a:lnTo>
                <a:lnTo>
                  <a:pt x="61" y="60"/>
                </a:lnTo>
                <a:lnTo>
                  <a:pt x="69" y="60"/>
                </a:lnTo>
                <a:lnTo>
                  <a:pt x="69" y="69"/>
                </a:lnTo>
                <a:lnTo>
                  <a:pt x="61" y="69"/>
                </a:lnTo>
                <a:lnTo>
                  <a:pt x="61" y="91"/>
                </a:lnTo>
                <a:lnTo>
                  <a:pt x="69" y="91"/>
                </a:lnTo>
                <a:lnTo>
                  <a:pt x="69" y="75"/>
                </a:lnTo>
                <a:lnTo>
                  <a:pt x="75" y="75"/>
                </a:lnTo>
                <a:lnTo>
                  <a:pt x="75" y="91"/>
                </a:lnTo>
                <a:lnTo>
                  <a:pt x="69" y="91"/>
                </a:lnTo>
                <a:lnTo>
                  <a:pt x="69" y="99"/>
                </a:lnTo>
                <a:lnTo>
                  <a:pt x="61" y="99"/>
                </a:lnTo>
                <a:lnTo>
                  <a:pt x="61" y="123"/>
                </a:lnTo>
                <a:lnTo>
                  <a:pt x="75" y="123"/>
                </a:lnTo>
                <a:lnTo>
                  <a:pt x="75" y="114"/>
                </a:lnTo>
                <a:lnTo>
                  <a:pt x="69" y="114"/>
                </a:lnTo>
                <a:lnTo>
                  <a:pt x="69" y="114"/>
                </a:lnTo>
                <a:lnTo>
                  <a:pt x="69" y="114"/>
                </a:lnTo>
                <a:close/>
                <a:moveTo>
                  <a:pt x="154" y="123"/>
                </a:moveTo>
                <a:lnTo>
                  <a:pt x="154" y="114"/>
                </a:lnTo>
                <a:lnTo>
                  <a:pt x="138" y="114"/>
                </a:lnTo>
                <a:lnTo>
                  <a:pt x="138" y="123"/>
                </a:lnTo>
                <a:lnTo>
                  <a:pt x="154" y="123"/>
                </a:lnTo>
                <a:lnTo>
                  <a:pt x="154" y="123"/>
                </a:lnTo>
                <a:lnTo>
                  <a:pt x="154" y="123"/>
                </a:lnTo>
                <a:close/>
                <a:moveTo>
                  <a:pt x="144" y="15"/>
                </a:moveTo>
                <a:lnTo>
                  <a:pt x="123" y="15"/>
                </a:lnTo>
                <a:lnTo>
                  <a:pt x="123" y="39"/>
                </a:lnTo>
                <a:lnTo>
                  <a:pt x="144" y="39"/>
                </a:lnTo>
                <a:lnTo>
                  <a:pt x="144" y="15"/>
                </a:lnTo>
                <a:lnTo>
                  <a:pt x="144" y="15"/>
                </a:lnTo>
                <a:lnTo>
                  <a:pt x="144" y="15"/>
                </a:lnTo>
                <a:close/>
                <a:moveTo>
                  <a:pt x="85" y="114"/>
                </a:moveTo>
                <a:lnTo>
                  <a:pt x="99" y="114"/>
                </a:lnTo>
                <a:lnTo>
                  <a:pt x="99" y="105"/>
                </a:lnTo>
                <a:lnTo>
                  <a:pt x="91" y="105"/>
                </a:lnTo>
                <a:lnTo>
                  <a:pt x="91" y="99"/>
                </a:lnTo>
                <a:lnTo>
                  <a:pt x="85" y="99"/>
                </a:lnTo>
                <a:lnTo>
                  <a:pt x="85" y="114"/>
                </a:lnTo>
                <a:lnTo>
                  <a:pt x="85" y="114"/>
                </a:lnTo>
                <a:lnTo>
                  <a:pt x="85" y="114"/>
                </a:lnTo>
                <a:close/>
                <a:moveTo>
                  <a:pt x="99" y="99"/>
                </a:moveTo>
                <a:lnTo>
                  <a:pt x="99" y="91"/>
                </a:lnTo>
                <a:lnTo>
                  <a:pt x="91" y="91"/>
                </a:lnTo>
                <a:lnTo>
                  <a:pt x="91" y="99"/>
                </a:lnTo>
                <a:lnTo>
                  <a:pt x="99" y="99"/>
                </a:lnTo>
                <a:lnTo>
                  <a:pt x="99" y="99"/>
                </a:lnTo>
                <a:lnTo>
                  <a:pt x="99" y="99"/>
                </a:lnTo>
                <a:close/>
                <a:moveTo>
                  <a:pt x="144" y="69"/>
                </a:moveTo>
                <a:lnTo>
                  <a:pt x="160" y="69"/>
                </a:lnTo>
                <a:lnTo>
                  <a:pt x="160" y="60"/>
                </a:lnTo>
                <a:lnTo>
                  <a:pt x="144" y="60"/>
                </a:lnTo>
                <a:lnTo>
                  <a:pt x="144" y="69"/>
                </a:lnTo>
                <a:lnTo>
                  <a:pt x="144" y="69"/>
                </a:lnTo>
                <a:lnTo>
                  <a:pt x="144" y="69"/>
                </a:lnTo>
                <a:close/>
                <a:moveTo>
                  <a:pt x="154" y="129"/>
                </a:moveTo>
                <a:lnTo>
                  <a:pt x="160" y="129"/>
                </a:lnTo>
                <a:lnTo>
                  <a:pt x="160" y="123"/>
                </a:lnTo>
                <a:lnTo>
                  <a:pt x="154" y="123"/>
                </a:lnTo>
                <a:lnTo>
                  <a:pt x="154" y="129"/>
                </a:lnTo>
                <a:lnTo>
                  <a:pt x="154" y="129"/>
                </a:lnTo>
                <a:lnTo>
                  <a:pt x="154" y="129"/>
                </a:lnTo>
                <a:close/>
                <a:moveTo>
                  <a:pt x="154" y="84"/>
                </a:moveTo>
                <a:lnTo>
                  <a:pt x="160" y="84"/>
                </a:lnTo>
                <a:lnTo>
                  <a:pt x="160" y="75"/>
                </a:lnTo>
                <a:lnTo>
                  <a:pt x="154" y="75"/>
                </a:lnTo>
                <a:lnTo>
                  <a:pt x="154" y="84"/>
                </a:lnTo>
                <a:lnTo>
                  <a:pt x="154" y="84"/>
                </a:lnTo>
                <a:lnTo>
                  <a:pt x="154" y="84"/>
                </a:lnTo>
                <a:close/>
                <a:moveTo>
                  <a:pt x="85" y="45"/>
                </a:moveTo>
                <a:lnTo>
                  <a:pt x="75" y="45"/>
                </a:lnTo>
                <a:lnTo>
                  <a:pt x="75" y="54"/>
                </a:lnTo>
                <a:lnTo>
                  <a:pt x="85" y="54"/>
                </a:lnTo>
                <a:lnTo>
                  <a:pt x="85" y="45"/>
                </a:lnTo>
                <a:lnTo>
                  <a:pt x="85" y="45"/>
                </a:lnTo>
                <a:lnTo>
                  <a:pt x="85" y="45"/>
                </a:lnTo>
                <a:close/>
                <a:moveTo>
                  <a:pt x="85" y="45"/>
                </a:moveTo>
                <a:lnTo>
                  <a:pt x="85" y="45"/>
                </a:lnTo>
                <a:lnTo>
                  <a:pt x="85" y="45"/>
                </a:lnTo>
                <a:lnTo>
                  <a:pt x="85" y="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5FA3A33B-68A8-C4CB-2D1A-D468C5C5B055}"/>
              </a:ext>
            </a:extLst>
          </p:cNvPr>
          <p:cNvSpPr>
            <a:spLocks noEditPoints="1"/>
          </p:cNvSpPr>
          <p:nvPr/>
        </p:nvSpPr>
        <p:spPr bwMode="auto">
          <a:xfrm>
            <a:off x="7369176" y="1922463"/>
            <a:ext cx="206375" cy="254000"/>
          </a:xfrm>
          <a:custGeom>
            <a:avLst/>
            <a:gdLst>
              <a:gd name="T0" fmla="*/ 65 w 130"/>
              <a:gd name="T1" fmla="*/ 12 h 160"/>
              <a:gd name="T2" fmla="*/ 65 w 130"/>
              <a:gd name="T3" fmla="*/ 16 h 160"/>
              <a:gd name="T4" fmla="*/ 56 w 130"/>
              <a:gd name="T5" fmla="*/ 25 h 160"/>
              <a:gd name="T6" fmla="*/ 67 w 130"/>
              <a:gd name="T7" fmla="*/ 6 h 160"/>
              <a:gd name="T8" fmla="*/ 63 w 130"/>
              <a:gd name="T9" fmla="*/ 2 h 160"/>
              <a:gd name="T10" fmla="*/ 48 w 130"/>
              <a:gd name="T11" fmla="*/ 11 h 160"/>
              <a:gd name="T12" fmla="*/ 52 w 130"/>
              <a:gd name="T13" fmla="*/ 13 h 160"/>
              <a:gd name="T14" fmla="*/ 48 w 130"/>
              <a:gd name="T15" fmla="*/ 8 h 160"/>
              <a:gd name="T16" fmla="*/ 48 w 130"/>
              <a:gd name="T17" fmla="*/ 26 h 160"/>
              <a:gd name="T18" fmla="*/ 39 w 130"/>
              <a:gd name="T19" fmla="*/ 26 h 160"/>
              <a:gd name="T20" fmla="*/ 50 w 130"/>
              <a:gd name="T21" fmla="*/ 36 h 160"/>
              <a:gd name="T22" fmla="*/ 50 w 130"/>
              <a:gd name="T23" fmla="*/ 43 h 160"/>
              <a:gd name="T24" fmla="*/ 50 w 130"/>
              <a:gd name="T25" fmla="*/ 36 h 160"/>
              <a:gd name="T26" fmla="*/ 65 w 130"/>
              <a:gd name="T27" fmla="*/ 49 h 160"/>
              <a:gd name="T28" fmla="*/ 65 w 130"/>
              <a:gd name="T29" fmla="*/ 41 h 160"/>
              <a:gd name="T30" fmla="*/ 75 w 130"/>
              <a:gd name="T31" fmla="*/ 41 h 160"/>
              <a:gd name="T32" fmla="*/ 82 w 130"/>
              <a:gd name="T33" fmla="*/ 43 h 160"/>
              <a:gd name="T34" fmla="*/ 75 w 130"/>
              <a:gd name="T35" fmla="*/ 36 h 160"/>
              <a:gd name="T36" fmla="*/ 86 w 130"/>
              <a:gd name="T37" fmla="*/ 28 h 160"/>
              <a:gd name="T38" fmla="*/ 82 w 130"/>
              <a:gd name="T39" fmla="*/ 21 h 160"/>
              <a:gd name="T40" fmla="*/ 82 w 130"/>
              <a:gd name="T41" fmla="*/ 11 h 160"/>
              <a:gd name="T42" fmla="*/ 75 w 130"/>
              <a:gd name="T43" fmla="*/ 11 h 160"/>
              <a:gd name="T44" fmla="*/ 80 w 130"/>
              <a:gd name="T45" fmla="*/ 13 h 160"/>
              <a:gd name="T46" fmla="*/ 117 w 130"/>
              <a:gd name="T47" fmla="*/ 59 h 160"/>
              <a:gd name="T48" fmla="*/ 11 w 130"/>
              <a:gd name="T49" fmla="*/ 59 h 160"/>
              <a:gd name="T50" fmla="*/ 0 w 130"/>
              <a:gd name="T51" fmla="*/ 121 h 160"/>
              <a:gd name="T52" fmla="*/ 56 w 130"/>
              <a:gd name="T53" fmla="*/ 131 h 160"/>
              <a:gd name="T54" fmla="*/ 37 w 130"/>
              <a:gd name="T55" fmla="*/ 149 h 160"/>
              <a:gd name="T56" fmla="*/ 11 w 130"/>
              <a:gd name="T57" fmla="*/ 158 h 160"/>
              <a:gd name="T58" fmla="*/ 117 w 130"/>
              <a:gd name="T59" fmla="*/ 158 h 160"/>
              <a:gd name="T60" fmla="*/ 91 w 130"/>
              <a:gd name="T61" fmla="*/ 149 h 160"/>
              <a:gd name="T62" fmla="*/ 72 w 130"/>
              <a:gd name="T63" fmla="*/ 131 h 160"/>
              <a:gd name="T64" fmla="*/ 130 w 130"/>
              <a:gd name="T65" fmla="*/ 121 h 160"/>
              <a:gd name="T66" fmla="*/ 87 w 130"/>
              <a:gd name="T67" fmla="*/ 118 h 160"/>
              <a:gd name="T68" fmla="*/ 124 w 130"/>
              <a:gd name="T69" fmla="*/ 118 h 160"/>
              <a:gd name="T70" fmla="*/ 115 w 130"/>
              <a:gd name="T71" fmla="*/ 79 h 160"/>
              <a:gd name="T72" fmla="*/ 117 w 130"/>
              <a:gd name="T73" fmla="*/ 83 h 160"/>
              <a:gd name="T74" fmla="*/ 85 w 130"/>
              <a:gd name="T75" fmla="*/ 83 h 160"/>
              <a:gd name="T76" fmla="*/ 78 w 130"/>
              <a:gd name="T77" fmla="*/ 64 h 160"/>
              <a:gd name="T78" fmla="*/ 50 w 130"/>
              <a:gd name="T79" fmla="*/ 64 h 160"/>
              <a:gd name="T80" fmla="*/ 80 w 130"/>
              <a:gd name="T81" fmla="*/ 99 h 160"/>
              <a:gd name="T82" fmla="*/ 83 w 130"/>
              <a:gd name="T83" fmla="*/ 103 h 160"/>
              <a:gd name="T84" fmla="*/ 48 w 130"/>
              <a:gd name="T85" fmla="*/ 103 h 160"/>
              <a:gd name="T86" fmla="*/ 46 w 130"/>
              <a:gd name="T87" fmla="*/ 64 h 160"/>
              <a:gd name="T88" fmla="*/ 15 w 130"/>
              <a:gd name="T89" fmla="*/ 64 h 160"/>
              <a:gd name="T90" fmla="*/ 43 w 130"/>
              <a:gd name="T91" fmla="*/ 99 h 160"/>
              <a:gd name="T92" fmla="*/ 87 w 130"/>
              <a:gd name="T93" fmla="*/ 151 h 160"/>
              <a:gd name="T94" fmla="*/ 41 w 130"/>
              <a:gd name="T95" fmla="*/ 151 h 160"/>
              <a:gd name="T96" fmla="*/ 63 w 130"/>
              <a:gd name="T97" fmla="*/ 131 h 160"/>
              <a:gd name="T98" fmla="*/ 63 w 130"/>
              <a:gd name="T99" fmla="*/ 147 h 160"/>
              <a:gd name="T100" fmla="*/ 59 w 130"/>
              <a:gd name="T101" fmla="*/ 127 h 160"/>
              <a:gd name="T102" fmla="*/ 15 w 130"/>
              <a:gd name="T103" fmla="*/ 123 h 160"/>
              <a:gd name="T104" fmla="*/ 4 w 130"/>
              <a:gd name="T105" fmla="*/ 118 h 160"/>
              <a:gd name="T106" fmla="*/ 41 w 130"/>
              <a:gd name="T107" fmla="*/ 118 h 160"/>
              <a:gd name="T108" fmla="*/ 26 w 130"/>
              <a:gd name="T109" fmla="*/ 123 h 160"/>
              <a:gd name="T110" fmla="*/ 126 w 130"/>
              <a:gd name="T111" fmla="*/ 1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30" h="160">
                <a:moveTo>
                  <a:pt x="65" y="36"/>
                </a:moveTo>
                <a:cubicBezTo>
                  <a:pt x="71" y="36"/>
                  <a:pt x="75" y="32"/>
                  <a:pt x="75" y="25"/>
                </a:cubicBezTo>
                <a:cubicBezTo>
                  <a:pt x="75" y="19"/>
                  <a:pt x="71" y="12"/>
                  <a:pt x="65" y="12"/>
                </a:cubicBezTo>
                <a:cubicBezTo>
                  <a:pt x="58" y="12"/>
                  <a:pt x="52" y="19"/>
                  <a:pt x="52" y="25"/>
                </a:cubicBezTo>
                <a:cubicBezTo>
                  <a:pt x="52" y="32"/>
                  <a:pt x="58" y="36"/>
                  <a:pt x="65" y="36"/>
                </a:cubicBezTo>
                <a:close/>
                <a:moveTo>
                  <a:pt x="65" y="16"/>
                </a:moveTo>
                <a:cubicBezTo>
                  <a:pt x="67" y="16"/>
                  <a:pt x="71" y="21"/>
                  <a:pt x="71" y="25"/>
                </a:cubicBezTo>
                <a:cubicBezTo>
                  <a:pt x="71" y="27"/>
                  <a:pt x="67" y="32"/>
                  <a:pt x="65" y="32"/>
                </a:cubicBezTo>
                <a:cubicBezTo>
                  <a:pt x="60" y="32"/>
                  <a:pt x="56" y="27"/>
                  <a:pt x="56" y="25"/>
                </a:cubicBezTo>
                <a:cubicBezTo>
                  <a:pt x="56" y="21"/>
                  <a:pt x="60" y="16"/>
                  <a:pt x="65" y="16"/>
                </a:cubicBezTo>
                <a:close/>
                <a:moveTo>
                  <a:pt x="65" y="8"/>
                </a:moveTo>
                <a:cubicBezTo>
                  <a:pt x="67" y="6"/>
                  <a:pt x="67" y="6"/>
                  <a:pt x="67" y="6"/>
                </a:cubicBezTo>
                <a:cubicBezTo>
                  <a:pt x="67" y="2"/>
                  <a:pt x="67" y="2"/>
                  <a:pt x="67" y="2"/>
                </a:cubicBezTo>
                <a:cubicBezTo>
                  <a:pt x="65" y="0"/>
                  <a:pt x="65" y="0"/>
                  <a:pt x="65" y="0"/>
                </a:cubicBezTo>
                <a:cubicBezTo>
                  <a:pt x="63" y="0"/>
                  <a:pt x="63" y="2"/>
                  <a:pt x="63" y="2"/>
                </a:cubicBezTo>
                <a:cubicBezTo>
                  <a:pt x="63" y="6"/>
                  <a:pt x="63" y="6"/>
                  <a:pt x="63" y="6"/>
                </a:cubicBezTo>
                <a:cubicBezTo>
                  <a:pt x="63" y="6"/>
                  <a:pt x="63" y="8"/>
                  <a:pt x="65" y="8"/>
                </a:cubicBezTo>
                <a:close/>
                <a:moveTo>
                  <a:pt x="48" y="11"/>
                </a:moveTo>
                <a:cubicBezTo>
                  <a:pt x="50" y="13"/>
                  <a:pt x="50" y="13"/>
                  <a:pt x="50" y="13"/>
                </a:cubicBezTo>
                <a:cubicBezTo>
                  <a:pt x="50" y="15"/>
                  <a:pt x="50" y="15"/>
                  <a:pt x="50" y="15"/>
                </a:cubicBezTo>
                <a:cubicBezTo>
                  <a:pt x="52" y="15"/>
                  <a:pt x="52" y="13"/>
                  <a:pt x="52" y="13"/>
                </a:cubicBezTo>
                <a:cubicBezTo>
                  <a:pt x="54" y="13"/>
                  <a:pt x="54" y="11"/>
                  <a:pt x="52" y="11"/>
                </a:cubicBezTo>
                <a:cubicBezTo>
                  <a:pt x="50" y="8"/>
                  <a:pt x="50" y="8"/>
                  <a:pt x="50" y="8"/>
                </a:cubicBezTo>
                <a:cubicBezTo>
                  <a:pt x="50" y="6"/>
                  <a:pt x="48" y="6"/>
                  <a:pt x="48" y="8"/>
                </a:cubicBezTo>
                <a:cubicBezTo>
                  <a:pt x="46" y="8"/>
                  <a:pt x="46" y="11"/>
                  <a:pt x="48" y="11"/>
                </a:cubicBezTo>
                <a:close/>
                <a:moveTo>
                  <a:pt x="45" y="28"/>
                </a:moveTo>
                <a:cubicBezTo>
                  <a:pt x="48" y="28"/>
                  <a:pt x="48" y="26"/>
                  <a:pt x="48" y="26"/>
                </a:cubicBezTo>
                <a:cubicBezTo>
                  <a:pt x="48" y="23"/>
                  <a:pt x="48" y="21"/>
                  <a:pt x="45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21"/>
                  <a:pt x="39" y="23"/>
                  <a:pt x="39" y="26"/>
                </a:cubicBezTo>
                <a:cubicBezTo>
                  <a:pt x="41" y="28"/>
                  <a:pt x="41" y="28"/>
                  <a:pt x="41" y="28"/>
                </a:cubicBezTo>
                <a:cubicBezTo>
                  <a:pt x="45" y="28"/>
                  <a:pt x="45" y="28"/>
                  <a:pt x="45" y="28"/>
                </a:cubicBezTo>
                <a:close/>
                <a:moveTo>
                  <a:pt x="50" y="36"/>
                </a:moveTo>
                <a:cubicBezTo>
                  <a:pt x="48" y="38"/>
                  <a:pt x="48" y="38"/>
                  <a:pt x="48" y="38"/>
                </a:cubicBezTo>
                <a:cubicBezTo>
                  <a:pt x="46" y="38"/>
                  <a:pt x="46" y="41"/>
                  <a:pt x="48" y="43"/>
                </a:cubicBezTo>
                <a:cubicBezTo>
                  <a:pt x="50" y="43"/>
                  <a:pt x="50" y="43"/>
                  <a:pt x="50" y="43"/>
                </a:cubicBezTo>
                <a:cubicBezTo>
                  <a:pt x="52" y="41"/>
                  <a:pt x="52" y="41"/>
                  <a:pt x="52" y="41"/>
                </a:cubicBezTo>
                <a:cubicBezTo>
                  <a:pt x="54" y="38"/>
                  <a:pt x="54" y="36"/>
                  <a:pt x="52" y="36"/>
                </a:cubicBezTo>
                <a:lnTo>
                  <a:pt x="50" y="36"/>
                </a:lnTo>
                <a:close/>
                <a:moveTo>
                  <a:pt x="63" y="43"/>
                </a:moveTo>
                <a:cubicBezTo>
                  <a:pt x="63" y="47"/>
                  <a:pt x="63" y="47"/>
                  <a:pt x="63" y="47"/>
                </a:cubicBezTo>
                <a:cubicBezTo>
                  <a:pt x="63" y="47"/>
                  <a:pt x="63" y="49"/>
                  <a:pt x="65" y="49"/>
                </a:cubicBezTo>
                <a:cubicBezTo>
                  <a:pt x="67" y="47"/>
                  <a:pt x="67" y="47"/>
                  <a:pt x="67" y="47"/>
                </a:cubicBezTo>
                <a:cubicBezTo>
                  <a:pt x="67" y="43"/>
                  <a:pt x="67" y="43"/>
                  <a:pt x="67" y="43"/>
                </a:cubicBezTo>
                <a:cubicBezTo>
                  <a:pt x="65" y="41"/>
                  <a:pt x="65" y="41"/>
                  <a:pt x="65" y="41"/>
                </a:cubicBezTo>
                <a:cubicBezTo>
                  <a:pt x="63" y="41"/>
                  <a:pt x="63" y="43"/>
                  <a:pt x="63" y="43"/>
                </a:cubicBezTo>
                <a:close/>
                <a:moveTo>
                  <a:pt x="75" y="36"/>
                </a:moveTo>
                <a:cubicBezTo>
                  <a:pt x="75" y="36"/>
                  <a:pt x="75" y="38"/>
                  <a:pt x="75" y="41"/>
                </a:cubicBezTo>
                <a:cubicBezTo>
                  <a:pt x="78" y="43"/>
                  <a:pt x="78" y="43"/>
                  <a:pt x="78" y="43"/>
                </a:cubicBezTo>
                <a:cubicBezTo>
                  <a:pt x="80" y="43"/>
                  <a:pt x="80" y="43"/>
                  <a:pt x="80" y="43"/>
                </a:cubicBezTo>
                <a:cubicBezTo>
                  <a:pt x="80" y="43"/>
                  <a:pt x="80" y="43"/>
                  <a:pt x="82" y="43"/>
                </a:cubicBezTo>
                <a:cubicBezTo>
                  <a:pt x="82" y="41"/>
                  <a:pt x="82" y="38"/>
                  <a:pt x="82" y="38"/>
                </a:cubicBezTo>
                <a:cubicBezTo>
                  <a:pt x="80" y="36"/>
                  <a:pt x="80" y="36"/>
                  <a:pt x="80" y="36"/>
                </a:cubicBezTo>
                <a:cubicBezTo>
                  <a:pt x="78" y="36"/>
                  <a:pt x="75" y="36"/>
                  <a:pt x="75" y="36"/>
                </a:cubicBezTo>
                <a:close/>
                <a:moveTo>
                  <a:pt x="80" y="26"/>
                </a:moveTo>
                <a:cubicBezTo>
                  <a:pt x="82" y="28"/>
                  <a:pt x="82" y="28"/>
                  <a:pt x="82" y="28"/>
                </a:cubicBezTo>
                <a:cubicBezTo>
                  <a:pt x="86" y="28"/>
                  <a:pt x="86" y="28"/>
                  <a:pt x="86" y="28"/>
                </a:cubicBezTo>
                <a:cubicBezTo>
                  <a:pt x="89" y="26"/>
                  <a:pt x="89" y="26"/>
                  <a:pt x="89" y="26"/>
                </a:cubicBezTo>
                <a:cubicBezTo>
                  <a:pt x="89" y="23"/>
                  <a:pt x="86" y="21"/>
                  <a:pt x="86" y="21"/>
                </a:cubicBezTo>
                <a:cubicBezTo>
                  <a:pt x="82" y="21"/>
                  <a:pt x="82" y="21"/>
                  <a:pt x="82" y="21"/>
                </a:cubicBezTo>
                <a:cubicBezTo>
                  <a:pt x="82" y="21"/>
                  <a:pt x="80" y="23"/>
                  <a:pt x="80" y="26"/>
                </a:cubicBezTo>
                <a:close/>
                <a:moveTo>
                  <a:pt x="80" y="13"/>
                </a:moveTo>
                <a:cubicBezTo>
                  <a:pt x="82" y="11"/>
                  <a:pt x="82" y="11"/>
                  <a:pt x="82" y="11"/>
                </a:cubicBezTo>
                <a:cubicBezTo>
                  <a:pt x="82" y="8"/>
                  <a:pt x="82" y="8"/>
                  <a:pt x="82" y="8"/>
                </a:cubicBezTo>
                <a:cubicBezTo>
                  <a:pt x="80" y="6"/>
                  <a:pt x="78" y="6"/>
                  <a:pt x="78" y="8"/>
                </a:cubicBezTo>
                <a:cubicBezTo>
                  <a:pt x="75" y="11"/>
                  <a:pt x="75" y="11"/>
                  <a:pt x="75" y="11"/>
                </a:cubicBezTo>
                <a:cubicBezTo>
                  <a:pt x="75" y="13"/>
                  <a:pt x="75" y="13"/>
                  <a:pt x="75" y="13"/>
                </a:cubicBezTo>
                <a:cubicBezTo>
                  <a:pt x="78" y="15"/>
                  <a:pt x="78" y="15"/>
                  <a:pt x="78" y="15"/>
                </a:cubicBezTo>
                <a:cubicBezTo>
                  <a:pt x="78" y="15"/>
                  <a:pt x="78" y="13"/>
                  <a:pt x="80" y="13"/>
                </a:cubicBezTo>
                <a:close/>
                <a:moveTo>
                  <a:pt x="126" y="101"/>
                </a:moveTo>
                <a:cubicBezTo>
                  <a:pt x="122" y="79"/>
                  <a:pt x="122" y="79"/>
                  <a:pt x="122" y="79"/>
                </a:cubicBezTo>
                <a:cubicBezTo>
                  <a:pt x="117" y="59"/>
                  <a:pt x="117" y="59"/>
                  <a:pt x="117" y="59"/>
                </a:cubicBezTo>
                <a:cubicBezTo>
                  <a:pt x="115" y="57"/>
                  <a:pt x="115" y="57"/>
                  <a:pt x="115" y="57"/>
                </a:cubicBezTo>
                <a:cubicBezTo>
                  <a:pt x="13" y="57"/>
                  <a:pt x="13" y="57"/>
                  <a:pt x="13" y="57"/>
                </a:cubicBezTo>
                <a:cubicBezTo>
                  <a:pt x="11" y="59"/>
                  <a:pt x="11" y="59"/>
                  <a:pt x="11" y="59"/>
                </a:cubicBezTo>
                <a:cubicBezTo>
                  <a:pt x="6" y="79"/>
                  <a:pt x="6" y="79"/>
                  <a:pt x="6" y="79"/>
                </a:cubicBezTo>
                <a:cubicBezTo>
                  <a:pt x="2" y="101"/>
                  <a:pt x="2" y="101"/>
                  <a:pt x="2" y="101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1"/>
                  <a:pt x="0" y="131"/>
                  <a:pt x="2" y="131"/>
                </a:cubicBezTo>
                <a:cubicBezTo>
                  <a:pt x="56" y="131"/>
                  <a:pt x="56" y="131"/>
                  <a:pt x="56" y="131"/>
                </a:cubicBezTo>
                <a:cubicBezTo>
                  <a:pt x="56" y="147"/>
                  <a:pt x="56" y="147"/>
                  <a:pt x="56" y="147"/>
                </a:cubicBezTo>
                <a:cubicBezTo>
                  <a:pt x="39" y="147"/>
                  <a:pt x="39" y="147"/>
                  <a:pt x="39" y="147"/>
                </a:cubicBezTo>
                <a:cubicBezTo>
                  <a:pt x="37" y="147"/>
                  <a:pt x="37" y="147"/>
                  <a:pt x="37" y="149"/>
                </a:cubicBezTo>
                <a:cubicBezTo>
                  <a:pt x="37" y="155"/>
                  <a:pt x="37" y="155"/>
                  <a:pt x="37" y="155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13" y="155"/>
                  <a:pt x="11" y="155"/>
                  <a:pt x="11" y="158"/>
                </a:cubicBezTo>
                <a:cubicBezTo>
                  <a:pt x="11" y="160"/>
                  <a:pt x="13" y="160"/>
                  <a:pt x="13" y="16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15" y="160"/>
                  <a:pt x="117" y="160"/>
                  <a:pt x="117" y="158"/>
                </a:cubicBezTo>
                <a:cubicBezTo>
                  <a:pt x="117" y="155"/>
                  <a:pt x="115" y="155"/>
                  <a:pt x="115" y="155"/>
                </a:cubicBezTo>
                <a:cubicBezTo>
                  <a:pt x="91" y="155"/>
                  <a:pt x="91" y="155"/>
                  <a:pt x="91" y="155"/>
                </a:cubicBezTo>
                <a:cubicBezTo>
                  <a:pt x="91" y="149"/>
                  <a:pt x="91" y="149"/>
                  <a:pt x="91" y="149"/>
                </a:cubicBezTo>
                <a:cubicBezTo>
                  <a:pt x="91" y="147"/>
                  <a:pt x="91" y="147"/>
                  <a:pt x="89" y="147"/>
                </a:cubicBezTo>
                <a:cubicBezTo>
                  <a:pt x="72" y="147"/>
                  <a:pt x="72" y="147"/>
                  <a:pt x="72" y="147"/>
                </a:cubicBezTo>
                <a:cubicBezTo>
                  <a:pt x="72" y="131"/>
                  <a:pt x="72" y="131"/>
                  <a:pt x="72" y="131"/>
                </a:cubicBezTo>
                <a:cubicBezTo>
                  <a:pt x="128" y="131"/>
                  <a:pt x="128" y="131"/>
                  <a:pt x="128" y="131"/>
                </a:cubicBezTo>
                <a:cubicBezTo>
                  <a:pt x="128" y="131"/>
                  <a:pt x="130" y="131"/>
                  <a:pt x="130" y="129"/>
                </a:cubicBezTo>
                <a:cubicBezTo>
                  <a:pt x="130" y="121"/>
                  <a:pt x="130" y="121"/>
                  <a:pt x="130" y="121"/>
                </a:cubicBezTo>
                <a:cubicBezTo>
                  <a:pt x="126" y="101"/>
                  <a:pt x="126" y="101"/>
                  <a:pt x="126" y="101"/>
                </a:cubicBezTo>
                <a:close/>
                <a:moveTo>
                  <a:pt x="124" y="118"/>
                </a:moveTo>
                <a:cubicBezTo>
                  <a:pt x="87" y="118"/>
                  <a:pt x="87" y="118"/>
                  <a:pt x="87" y="118"/>
                </a:cubicBezTo>
                <a:cubicBezTo>
                  <a:pt x="87" y="103"/>
                  <a:pt x="87" y="103"/>
                  <a:pt x="87" y="103"/>
                </a:cubicBezTo>
                <a:cubicBezTo>
                  <a:pt x="122" y="103"/>
                  <a:pt x="122" y="103"/>
                  <a:pt x="122" y="103"/>
                </a:cubicBezTo>
                <a:lnTo>
                  <a:pt x="124" y="118"/>
                </a:lnTo>
                <a:close/>
                <a:moveTo>
                  <a:pt x="85" y="64"/>
                </a:moveTo>
                <a:cubicBezTo>
                  <a:pt x="113" y="64"/>
                  <a:pt x="113" y="64"/>
                  <a:pt x="113" y="64"/>
                </a:cubicBezTo>
                <a:cubicBezTo>
                  <a:pt x="115" y="79"/>
                  <a:pt x="115" y="79"/>
                  <a:pt x="115" y="79"/>
                </a:cubicBezTo>
                <a:cubicBezTo>
                  <a:pt x="85" y="79"/>
                  <a:pt x="85" y="79"/>
                  <a:pt x="85" y="79"/>
                </a:cubicBezTo>
                <a:cubicBezTo>
                  <a:pt x="85" y="64"/>
                  <a:pt x="85" y="64"/>
                  <a:pt x="85" y="64"/>
                </a:cubicBezTo>
                <a:close/>
                <a:moveTo>
                  <a:pt x="117" y="83"/>
                </a:moveTo>
                <a:cubicBezTo>
                  <a:pt x="120" y="99"/>
                  <a:pt x="120" y="99"/>
                  <a:pt x="120" y="99"/>
                </a:cubicBezTo>
                <a:cubicBezTo>
                  <a:pt x="87" y="99"/>
                  <a:pt x="87" y="99"/>
                  <a:pt x="87" y="99"/>
                </a:cubicBezTo>
                <a:cubicBezTo>
                  <a:pt x="85" y="83"/>
                  <a:pt x="85" y="83"/>
                  <a:pt x="85" y="83"/>
                </a:cubicBezTo>
                <a:lnTo>
                  <a:pt x="117" y="83"/>
                </a:lnTo>
                <a:close/>
                <a:moveTo>
                  <a:pt x="50" y="64"/>
                </a:moveTo>
                <a:cubicBezTo>
                  <a:pt x="78" y="64"/>
                  <a:pt x="78" y="64"/>
                  <a:pt x="78" y="64"/>
                </a:cubicBezTo>
                <a:cubicBezTo>
                  <a:pt x="80" y="79"/>
                  <a:pt x="80" y="79"/>
                  <a:pt x="80" y="79"/>
                </a:cubicBezTo>
                <a:cubicBezTo>
                  <a:pt x="48" y="79"/>
                  <a:pt x="48" y="79"/>
                  <a:pt x="48" y="79"/>
                </a:cubicBezTo>
                <a:lnTo>
                  <a:pt x="50" y="64"/>
                </a:lnTo>
                <a:close/>
                <a:moveTo>
                  <a:pt x="48" y="83"/>
                </a:moveTo>
                <a:cubicBezTo>
                  <a:pt x="80" y="83"/>
                  <a:pt x="80" y="83"/>
                  <a:pt x="80" y="83"/>
                </a:cubicBezTo>
                <a:cubicBezTo>
                  <a:pt x="80" y="99"/>
                  <a:pt x="80" y="99"/>
                  <a:pt x="80" y="99"/>
                </a:cubicBezTo>
                <a:cubicBezTo>
                  <a:pt x="48" y="99"/>
                  <a:pt x="48" y="99"/>
                  <a:pt x="48" y="99"/>
                </a:cubicBezTo>
                <a:lnTo>
                  <a:pt x="48" y="83"/>
                </a:lnTo>
                <a:close/>
                <a:moveTo>
                  <a:pt x="83" y="103"/>
                </a:moveTo>
                <a:cubicBezTo>
                  <a:pt x="83" y="118"/>
                  <a:pt x="83" y="118"/>
                  <a:pt x="83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83" y="103"/>
                  <a:pt x="83" y="103"/>
                  <a:pt x="83" y="103"/>
                </a:cubicBezTo>
                <a:close/>
                <a:moveTo>
                  <a:pt x="15" y="64"/>
                </a:moveTo>
                <a:cubicBezTo>
                  <a:pt x="46" y="64"/>
                  <a:pt x="46" y="64"/>
                  <a:pt x="46" y="64"/>
                </a:cubicBezTo>
                <a:cubicBezTo>
                  <a:pt x="43" y="79"/>
                  <a:pt x="43" y="79"/>
                  <a:pt x="43" y="79"/>
                </a:cubicBezTo>
                <a:cubicBezTo>
                  <a:pt x="13" y="79"/>
                  <a:pt x="13" y="79"/>
                  <a:pt x="13" y="79"/>
                </a:cubicBezTo>
                <a:lnTo>
                  <a:pt x="15" y="64"/>
                </a:lnTo>
                <a:close/>
                <a:moveTo>
                  <a:pt x="11" y="83"/>
                </a:moveTo>
                <a:cubicBezTo>
                  <a:pt x="43" y="83"/>
                  <a:pt x="43" y="83"/>
                  <a:pt x="43" y="83"/>
                </a:cubicBezTo>
                <a:cubicBezTo>
                  <a:pt x="43" y="99"/>
                  <a:pt x="43" y="99"/>
                  <a:pt x="43" y="99"/>
                </a:cubicBezTo>
                <a:cubicBezTo>
                  <a:pt x="9" y="99"/>
                  <a:pt x="9" y="99"/>
                  <a:pt x="9" y="99"/>
                </a:cubicBezTo>
                <a:lnTo>
                  <a:pt x="11" y="83"/>
                </a:lnTo>
                <a:close/>
                <a:moveTo>
                  <a:pt x="87" y="151"/>
                </a:moveTo>
                <a:cubicBezTo>
                  <a:pt x="87" y="155"/>
                  <a:pt x="87" y="155"/>
                  <a:pt x="87" y="155"/>
                </a:cubicBezTo>
                <a:cubicBezTo>
                  <a:pt x="41" y="155"/>
                  <a:pt x="41" y="155"/>
                  <a:pt x="41" y="155"/>
                </a:cubicBezTo>
                <a:cubicBezTo>
                  <a:pt x="41" y="151"/>
                  <a:pt x="41" y="151"/>
                  <a:pt x="41" y="151"/>
                </a:cubicBezTo>
                <a:lnTo>
                  <a:pt x="87" y="151"/>
                </a:lnTo>
                <a:close/>
                <a:moveTo>
                  <a:pt x="63" y="147"/>
                </a:moveTo>
                <a:cubicBezTo>
                  <a:pt x="63" y="131"/>
                  <a:pt x="63" y="131"/>
                  <a:pt x="63" y="131"/>
                </a:cubicBezTo>
                <a:cubicBezTo>
                  <a:pt x="67" y="131"/>
                  <a:pt x="67" y="131"/>
                  <a:pt x="67" y="131"/>
                </a:cubicBezTo>
                <a:cubicBezTo>
                  <a:pt x="67" y="147"/>
                  <a:pt x="67" y="147"/>
                  <a:pt x="67" y="147"/>
                </a:cubicBezTo>
                <a:lnTo>
                  <a:pt x="63" y="147"/>
                </a:lnTo>
                <a:close/>
                <a:moveTo>
                  <a:pt x="126" y="127"/>
                </a:moveTo>
                <a:cubicBezTo>
                  <a:pt x="70" y="127"/>
                  <a:pt x="70" y="127"/>
                  <a:pt x="70" y="127"/>
                </a:cubicBezTo>
                <a:cubicBezTo>
                  <a:pt x="59" y="127"/>
                  <a:pt x="59" y="127"/>
                  <a:pt x="59" y="127"/>
                </a:cubicBezTo>
                <a:cubicBezTo>
                  <a:pt x="4" y="127"/>
                  <a:pt x="4" y="127"/>
                  <a:pt x="4" y="127"/>
                </a:cubicBezTo>
                <a:cubicBezTo>
                  <a:pt x="4" y="123"/>
                  <a:pt x="4" y="123"/>
                  <a:pt x="4" y="123"/>
                </a:cubicBezTo>
                <a:cubicBezTo>
                  <a:pt x="15" y="123"/>
                  <a:pt x="15" y="123"/>
                  <a:pt x="15" y="123"/>
                </a:cubicBezTo>
                <a:cubicBezTo>
                  <a:pt x="15" y="123"/>
                  <a:pt x="17" y="123"/>
                  <a:pt x="17" y="121"/>
                </a:cubicBezTo>
                <a:cubicBezTo>
                  <a:pt x="17" y="118"/>
                  <a:pt x="15" y="118"/>
                  <a:pt x="15" y="118"/>
                </a:cubicBezTo>
                <a:cubicBezTo>
                  <a:pt x="4" y="118"/>
                  <a:pt x="4" y="118"/>
                  <a:pt x="4" y="118"/>
                </a:cubicBezTo>
                <a:cubicBezTo>
                  <a:pt x="6" y="103"/>
                  <a:pt x="6" y="103"/>
                  <a:pt x="6" y="103"/>
                </a:cubicBezTo>
                <a:cubicBezTo>
                  <a:pt x="41" y="103"/>
                  <a:pt x="41" y="103"/>
                  <a:pt x="41" y="103"/>
                </a:cubicBezTo>
                <a:cubicBezTo>
                  <a:pt x="41" y="118"/>
                  <a:pt x="41" y="118"/>
                  <a:pt x="41" y="118"/>
                </a:cubicBezTo>
                <a:cubicBezTo>
                  <a:pt x="26" y="118"/>
                  <a:pt x="26" y="118"/>
                  <a:pt x="26" y="118"/>
                </a:cubicBezTo>
                <a:cubicBezTo>
                  <a:pt x="24" y="118"/>
                  <a:pt x="22" y="118"/>
                  <a:pt x="22" y="121"/>
                </a:cubicBezTo>
                <a:cubicBezTo>
                  <a:pt x="22" y="123"/>
                  <a:pt x="24" y="123"/>
                  <a:pt x="26" y="123"/>
                </a:cubicBezTo>
                <a:cubicBezTo>
                  <a:pt x="43" y="123"/>
                  <a:pt x="43" y="123"/>
                  <a:pt x="43" y="123"/>
                </a:cubicBezTo>
                <a:cubicBezTo>
                  <a:pt x="85" y="123"/>
                  <a:pt x="85" y="123"/>
                  <a:pt x="85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6" y="127"/>
                  <a:pt x="126" y="127"/>
                  <a:pt x="126" y="1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0822C5BD-AA8F-D656-3CDD-84B6A6102F62}"/>
              </a:ext>
            </a:extLst>
          </p:cNvPr>
          <p:cNvSpPr>
            <a:spLocks noEditPoints="1"/>
          </p:cNvSpPr>
          <p:nvPr/>
        </p:nvSpPr>
        <p:spPr bwMode="auto">
          <a:xfrm>
            <a:off x="7891463" y="1979613"/>
            <a:ext cx="260350" cy="138113"/>
          </a:xfrm>
          <a:custGeom>
            <a:avLst/>
            <a:gdLst>
              <a:gd name="T0" fmla="*/ 138 w 164"/>
              <a:gd name="T1" fmla="*/ 5 h 87"/>
              <a:gd name="T2" fmla="*/ 106 w 164"/>
              <a:gd name="T3" fmla="*/ 13 h 87"/>
              <a:gd name="T4" fmla="*/ 50 w 164"/>
              <a:gd name="T5" fmla="*/ 2 h 87"/>
              <a:gd name="T6" fmla="*/ 4 w 164"/>
              <a:gd name="T7" fmla="*/ 57 h 87"/>
              <a:gd name="T8" fmla="*/ 48 w 164"/>
              <a:gd name="T9" fmla="*/ 72 h 87"/>
              <a:gd name="T10" fmla="*/ 80 w 164"/>
              <a:gd name="T11" fmla="*/ 57 h 87"/>
              <a:gd name="T12" fmla="*/ 115 w 164"/>
              <a:gd name="T13" fmla="*/ 63 h 87"/>
              <a:gd name="T14" fmla="*/ 147 w 164"/>
              <a:gd name="T15" fmla="*/ 85 h 87"/>
              <a:gd name="T16" fmla="*/ 154 w 164"/>
              <a:gd name="T17" fmla="*/ 70 h 87"/>
              <a:gd name="T18" fmla="*/ 125 w 164"/>
              <a:gd name="T19" fmla="*/ 70 h 87"/>
              <a:gd name="T20" fmla="*/ 110 w 164"/>
              <a:gd name="T21" fmla="*/ 57 h 87"/>
              <a:gd name="T22" fmla="*/ 89 w 164"/>
              <a:gd name="T23" fmla="*/ 50 h 87"/>
              <a:gd name="T24" fmla="*/ 65 w 164"/>
              <a:gd name="T25" fmla="*/ 63 h 87"/>
              <a:gd name="T26" fmla="*/ 48 w 164"/>
              <a:gd name="T27" fmla="*/ 55 h 87"/>
              <a:gd name="T28" fmla="*/ 11 w 164"/>
              <a:gd name="T29" fmla="*/ 59 h 87"/>
              <a:gd name="T30" fmla="*/ 39 w 164"/>
              <a:gd name="T31" fmla="*/ 7 h 87"/>
              <a:gd name="T32" fmla="*/ 61 w 164"/>
              <a:gd name="T33" fmla="*/ 20 h 87"/>
              <a:gd name="T34" fmla="*/ 119 w 164"/>
              <a:gd name="T35" fmla="*/ 9 h 87"/>
              <a:gd name="T36" fmla="*/ 156 w 164"/>
              <a:gd name="T37" fmla="*/ 59 h 87"/>
              <a:gd name="T38" fmla="*/ 132 w 164"/>
              <a:gd name="T39" fmla="*/ 22 h 87"/>
              <a:gd name="T40" fmla="*/ 128 w 164"/>
              <a:gd name="T41" fmla="*/ 26 h 87"/>
              <a:gd name="T42" fmla="*/ 128 w 164"/>
              <a:gd name="T43" fmla="*/ 45 h 87"/>
              <a:gd name="T44" fmla="*/ 117 w 164"/>
              <a:gd name="T45" fmla="*/ 28 h 87"/>
              <a:gd name="T46" fmla="*/ 122 w 164"/>
              <a:gd name="T47" fmla="*/ 30 h 87"/>
              <a:gd name="T48" fmla="*/ 132 w 164"/>
              <a:gd name="T49" fmla="*/ 30 h 87"/>
              <a:gd name="T50" fmla="*/ 136 w 164"/>
              <a:gd name="T51" fmla="*/ 28 h 87"/>
              <a:gd name="T52" fmla="*/ 43 w 164"/>
              <a:gd name="T53" fmla="*/ 22 h 87"/>
              <a:gd name="T54" fmla="*/ 37 w 164"/>
              <a:gd name="T55" fmla="*/ 29 h 87"/>
              <a:gd name="T56" fmla="*/ 30 w 164"/>
              <a:gd name="T57" fmla="*/ 35 h 87"/>
              <a:gd name="T58" fmla="*/ 41 w 164"/>
              <a:gd name="T59" fmla="*/ 44 h 87"/>
              <a:gd name="T60" fmla="*/ 50 w 164"/>
              <a:gd name="T61" fmla="*/ 35 h 87"/>
              <a:gd name="T62" fmla="*/ 76 w 164"/>
              <a:gd name="T63" fmla="*/ 28 h 87"/>
              <a:gd name="T64" fmla="*/ 72 w 164"/>
              <a:gd name="T65" fmla="*/ 34 h 87"/>
              <a:gd name="T66" fmla="*/ 76 w 164"/>
              <a:gd name="T67" fmla="*/ 28 h 87"/>
              <a:gd name="T68" fmla="*/ 91 w 164"/>
              <a:gd name="T69" fmla="*/ 28 h 87"/>
              <a:gd name="T70" fmla="*/ 96 w 164"/>
              <a:gd name="T71" fmla="*/ 34 h 87"/>
              <a:gd name="T72" fmla="*/ 59 w 164"/>
              <a:gd name="T73" fmla="*/ 52 h 87"/>
              <a:gd name="T74" fmla="*/ 65 w 164"/>
              <a:gd name="T75" fmla="*/ 45 h 87"/>
              <a:gd name="T76" fmla="*/ 65 w 164"/>
              <a:gd name="T77" fmla="*/ 50 h 87"/>
              <a:gd name="T78" fmla="*/ 102 w 164"/>
              <a:gd name="T79" fmla="*/ 45 h 87"/>
              <a:gd name="T80" fmla="*/ 108 w 164"/>
              <a:gd name="T81" fmla="*/ 52 h 87"/>
              <a:gd name="T82" fmla="*/ 100 w 164"/>
              <a:gd name="T83" fmla="*/ 52 h 87"/>
              <a:gd name="T84" fmla="*/ 102 w 164"/>
              <a:gd name="T85" fmla="*/ 54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4" h="87">
                <a:moveTo>
                  <a:pt x="162" y="57"/>
                </a:moveTo>
                <a:cubicBezTo>
                  <a:pt x="151" y="20"/>
                  <a:pt x="151" y="20"/>
                  <a:pt x="151" y="20"/>
                </a:cubicBezTo>
                <a:cubicBezTo>
                  <a:pt x="149" y="13"/>
                  <a:pt x="145" y="7"/>
                  <a:pt x="138" y="5"/>
                </a:cubicBezTo>
                <a:cubicBezTo>
                  <a:pt x="132" y="0"/>
                  <a:pt x="123" y="0"/>
                  <a:pt x="117" y="2"/>
                </a:cubicBezTo>
                <a:cubicBezTo>
                  <a:pt x="112" y="5"/>
                  <a:pt x="108" y="7"/>
                  <a:pt x="106" y="11"/>
                </a:cubicBezTo>
                <a:cubicBezTo>
                  <a:pt x="106" y="13"/>
                  <a:pt x="106" y="13"/>
                  <a:pt x="106" y="13"/>
                </a:cubicBezTo>
                <a:cubicBezTo>
                  <a:pt x="61" y="13"/>
                  <a:pt x="61" y="13"/>
                  <a:pt x="61" y="13"/>
                </a:cubicBezTo>
                <a:cubicBezTo>
                  <a:pt x="61" y="11"/>
                  <a:pt x="61" y="11"/>
                  <a:pt x="61" y="11"/>
                </a:cubicBezTo>
                <a:cubicBezTo>
                  <a:pt x="58" y="7"/>
                  <a:pt x="54" y="5"/>
                  <a:pt x="50" y="2"/>
                </a:cubicBezTo>
                <a:cubicBezTo>
                  <a:pt x="41" y="0"/>
                  <a:pt x="35" y="0"/>
                  <a:pt x="28" y="5"/>
                </a:cubicBezTo>
                <a:cubicBezTo>
                  <a:pt x="22" y="7"/>
                  <a:pt x="17" y="13"/>
                  <a:pt x="15" y="20"/>
                </a:cubicBezTo>
                <a:cubicBezTo>
                  <a:pt x="4" y="57"/>
                  <a:pt x="4" y="57"/>
                  <a:pt x="4" y="57"/>
                </a:cubicBezTo>
                <a:cubicBezTo>
                  <a:pt x="0" y="68"/>
                  <a:pt x="7" y="81"/>
                  <a:pt x="17" y="85"/>
                </a:cubicBezTo>
                <a:cubicBezTo>
                  <a:pt x="20" y="85"/>
                  <a:pt x="22" y="85"/>
                  <a:pt x="26" y="85"/>
                </a:cubicBezTo>
                <a:cubicBezTo>
                  <a:pt x="35" y="85"/>
                  <a:pt x="43" y="81"/>
                  <a:pt x="48" y="72"/>
                </a:cubicBezTo>
                <a:cubicBezTo>
                  <a:pt x="52" y="63"/>
                  <a:pt x="52" y="63"/>
                  <a:pt x="52" y="63"/>
                </a:cubicBezTo>
                <a:cubicBezTo>
                  <a:pt x="54" y="66"/>
                  <a:pt x="61" y="70"/>
                  <a:pt x="65" y="70"/>
                </a:cubicBezTo>
                <a:cubicBezTo>
                  <a:pt x="71" y="70"/>
                  <a:pt x="78" y="63"/>
                  <a:pt x="80" y="57"/>
                </a:cubicBezTo>
                <a:cubicBezTo>
                  <a:pt x="87" y="57"/>
                  <a:pt x="87" y="57"/>
                  <a:pt x="87" y="57"/>
                </a:cubicBezTo>
                <a:cubicBezTo>
                  <a:pt x="89" y="63"/>
                  <a:pt x="95" y="70"/>
                  <a:pt x="102" y="70"/>
                </a:cubicBezTo>
                <a:cubicBezTo>
                  <a:pt x="106" y="70"/>
                  <a:pt x="112" y="66"/>
                  <a:pt x="115" y="63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21" y="79"/>
                  <a:pt x="125" y="83"/>
                  <a:pt x="132" y="85"/>
                </a:cubicBezTo>
                <a:cubicBezTo>
                  <a:pt x="136" y="87"/>
                  <a:pt x="143" y="87"/>
                  <a:pt x="147" y="85"/>
                </a:cubicBezTo>
                <a:cubicBezTo>
                  <a:pt x="154" y="83"/>
                  <a:pt x="158" y="79"/>
                  <a:pt x="160" y="74"/>
                </a:cubicBezTo>
                <a:cubicBezTo>
                  <a:pt x="162" y="68"/>
                  <a:pt x="164" y="61"/>
                  <a:pt x="162" y="57"/>
                </a:cubicBezTo>
                <a:close/>
                <a:moveTo>
                  <a:pt x="154" y="70"/>
                </a:moveTo>
                <a:cubicBezTo>
                  <a:pt x="154" y="74"/>
                  <a:pt x="149" y="76"/>
                  <a:pt x="145" y="79"/>
                </a:cubicBezTo>
                <a:cubicBezTo>
                  <a:pt x="143" y="81"/>
                  <a:pt x="138" y="79"/>
                  <a:pt x="134" y="79"/>
                </a:cubicBezTo>
                <a:cubicBezTo>
                  <a:pt x="130" y="76"/>
                  <a:pt x="128" y="74"/>
                  <a:pt x="125" y="70"/>
                </a:cubicBezTo>
                <a:cubicBezTo>
                  <a:pt x="119" y="55"/>
                  <a:pt x="119" y="55"/>
                  <a:pt x="119" y="55"/>
                </a:cubicBezTo>
                <a:cubicBezTo>
                  <a:pt x="117" y="55"/>
                  <a:pt x="117" y="52"/>
                  <a:pt x="115" y="52"/>
                </a:cubicBezTo>
                <a:cubicBezTo>
                  <a:pt x="112" y="52"/>
                  <a:pt x="110" y="55"/>
                  <a:pt x="110" y="57"/>
                </a:cubicBezTo>
                <a:cubicBezTo>
                  <a:pt x="108" y="59"/>
                  <a:pt x="106" y="63"/>
                  <a:pt x="102" y="63"/>
                </a:cubicBezTo>
                <a:cubicBezTo>
                  <a:pt x="97" y="63"/>
                  <a:pt x="93" y="59"/>
                  <a:pt x="93" y="55"/>
                </a:cubicBezTo>
                <a:cubicBezTo>
                  <a:pt x="91" y="52"/>
                  <a:pt x="91" y="50"/>
                  <a:pt x="89" y="50"/>
                </a:cubicBezTo>
                <a:cubicBezTo>
                  <a:pt x="78" y="50"/>
                  <a:pt x="78" y="50"/>
                  <a:pt x="78" y="50"/>
                </a:cubicBezTo>
                <a:cubicBezTo>
                  <a:pt x="76" y="50"/>
                  <a:pt x="76" y="52"/>
                  <a:pt x="74" y="55"/>
                </a:cubicBezTo>
                <a:cubicBezTo>
                  <a:pt x="74" y="59"/>
                  <a:pt x="69" y="63"/>
                  <a:pt x="65" y="63"/>
                </a:cubicBezTo>
                <a:cubicBezTo>
                  <a:pt x="61" y="63"/>
                  <a:pt x="56" y="59"/>
                  <a:pt x="56" y="57"/>
                </a:cubicBezTo>
                <a:cubicBezTo>
                  <a:pt x="56" y="55"/>
                  <a:pt x="54" y="52"/>
                  <a:pt x="52" y="52"/>
                </a:cubicBezTo>
                <a:cubicBezTo>
                  <a:pt x="50" y="52"/>
                  <a:pt x="48" y="55"/>
                  <a:pt x="48" y="55"/>
                </a:cubicBezTo>
                <a:cubicBezTo>
                  <a:pt x="41" y="70"/>
                  <a:pt x="41" y="70"/>
                  <a:pt x="41" y="70"/>
                </a:cubicBezTo>
                <a:cubicBezTo>
                  <a:pt x="37" y="76"/>
                  <a:pt x="28" y="81"/>
                  <a:pt x="20" y="79"/>
                </a:cubicBezTo>
                <a:cubicBezTo>
                  <a:pt x="11" y="76"/>
                  <a:pt x="9" y="68"/>
                  <a:pt x="11" y="59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15"/>
                  <a:pt x="26" y="11"/>
                  <a:pt x="30" y="9"/>
                </a:cubicBezTo>
                <a:cubicBezTo>
                  <a:pt x="35" y="9"/>
                  <a:pt x="37" y="7"/>
                  <a:pt x="39" y="7"/>
                </a:cubicBezTo>
                <a:cubicBezTo>
                  <a:pt x="41" y="7"/>
                  <a:pt x="43" y="9"/>
                  <a:pt x="45" y="9"/>
                </a:cubicBezTo>
                <a:cubicBezTo>
                  <a:pt x="50" y="11"/>
                  <a:pt x="54" y="13"/>
                  <a:pt x="56" y="15"/>
                </a:cubicBezTo>
                <a:cubicBezTo>
                  <a:pt x="56" y="18"/>
                  <a:pt x="58" y="20"/>
                  <a:pt x="61" y="20"/>
                </a:cubicBezTo>
                <a:cubicBezTo>
                  <a:pt x="106" y="20"/>
                  <a:pt x="106" y="20"/>
                  <a:pt x="106" y="20"/>
                </a:cubicBezTo>
                <a:cubicBezTo>
                  <a:pt x="108" y="20"/>
                  <a:pt x="110" y="18"/>
                  <a:pt x="110" y="15"/>
                </a:cubicBezTo>
                <a:cubicBezTo>
                  <a:pt x="112" y="13"/>
                  <a:pt x="117" y="11"/>
                  <a:pt x="119" y="9"/>
                </a:cubicBezTo>
                <a:cubicBezTo>
                  <a:pt x="125" y="7"/>
                  <a:pt x="130" y="7"/>
                  <a:pt x="136" y="9"/>
                </a:cubicBezTo>
                <a:cubicBezTo>
                  <a:pt x="141" y="11"/>
                  <a:pt x="145" y="15"/>
                  <a:pt x="145" y="22"/>
                </a:cubicBezTo>
                <a:cubicBezTo>
                  <a:pt x="156" y="59"/>
                  <a:pt x="156" y="59"/>
                  <a:pt x="156" y="59"/>
                </a:cubicBezTo>
                <a:cubicBezTo>
                  <a:pt x="156" y="63"/>
                  <a:pt x="156" y="68"/>
                  <a:pt x="154" y="70"/>
                </a:cubicBezTo>
                <a:close/>
                <a:moveTo>
                  <a:pt x="128" y="26"/>
                </a:moveTo>
                <a:cubicBezTo>
                  <a:pt x="130" y="26"/>
                  <a:pt x="132" y="24"/>
                  <a:pt x="132" y="22"/>
                </a:cubicBezTo>
                <a:cubicBezTo>
                  <a:pt x="132" y="20"/>
                  <a:pt x="130" y="17"/>
                  <a:pt x="128" y="17"/>
                </a:cubicBezTo>
                <a:cubicBezTo>
                  <a:pt x="126" y="17"/>
                  <a:pt x="123" y="20"/>
                  <a:pt x="123" y="22"/>
                </a:cubicBezTo>
                <a:cubicBezTo>
                  <a:pt x="123" y="24"/>
                  <a:pt x="126" y="26"/>
                  <a:pt x="128" y="26"/>
                </a:cubicBezTo>
                <a:close/>
                <a:moveTo>
                  <a:pt x="128" y="36"/>
                </a:moveTo>
                <a:cubicBezTo>
                  <a:pt x="126" y="36"/>
                  <a:pt x="123" y="39"/>
                  <a:pt x="123" y="41"/>
                </a:cubicBezTo>
                <a:cubicBezTo>
                  <a:pt x="123" y="43"/>
                  <a:pt x="126" y="45"/>
                  <a:pt x="128" y="45"/>
                </a:cubicBezTo>
                <a:cubicBezTo>
                  <a:pt x="130" y="45"/>
                  <a:pt x="132" y="43"/>
                  <a:pt x="132" y="41"/>
                </a:cubicBezTo>
                <a:cubicBezTo>
                  <a:pt x="132" y="39"/>
                  <a:pt x="130" y="36"/>
                  <a:pt x="128" y="36"/>
                </a:cubicBezTo>
                <a:close/>
                <a:moveTo>
                  <a:pt x="117" y="28"/>
                </a:moveTo>
                <a:cubicBezTo>
                  <a:pt x="115" y="28"/>
                  <a:pt x="113" y="28"/>
                  <a:pt x="113" y="30"/>
                </a:cubicBezTo>
                <a:cubicBezTo>
                  <a:pt x="113" y="34"/>
                  <a:pt x="115" y="34"/>
                  <a:pt x="117" y="34"/>
                </a:cubicBezTo>
                <a:cubicBezTo>
                  <a:pt x="119" y="34"/>
                  <a:pt x="122" y="34"/>
                  <a:pt x="122" y="30"/>
                </a:cubicBezTo>
                <a:cubicBezTo>
                  <a:pt x="122" y="28"/>
                  <a:pt x="119" y="28"/>
                  <a:pt x="117" y="28"/>
                </a:cubicBezTo>
                <a:close/>
                <a:moveTo>
                  <a:pt x="136" y="28"/>
                </a:moveTo>
                <a:cubicBezTo>
                  <a:pt x="134" y="28"/>
                  <a:pt x="132" y="28"/>
                  <a:pt x="132" y="30"/>
                </a:cubicBezTo>
                <a:cubicBezTo>
                  <a:pt x="132" y="34"/>
                  <a:pt x="134" y="34"/>
                  <a:pt x="136" y="34"/>
                </a:cubicBezTo>
                <a:cubicBezTo>
                  <a:pt x="138" y="34"/>
                  <a:pt x="141" y="34"/>
                  <a:pt x="141" y="30"/>
                </a:cubicBezTo>
                <a:cubicBezTo>
                  <a:pt x="141" y="28"/>
                  <a:pt x="138" y="28"/>
                  <a:pt x="136" y="28"/>
                </a:cubicBezTo>
                <a:close/>
                <a:moveTo>
                  <a:pt x="50" y="29"/>
                </a:moveTo>
                <a:cubicBezTo>
                  <a:pt x="43" y="29"/>
                  <a:pt x="43" y="29"/>
                  <a:pt x="43" y="29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20"/>
                  <a:pt x="41" y="20"/>
                  <a:pt x="41" y="20"/>
                </a:cubicBezTo>
                <a:cubicBezTo>
                  <a:pt x="39" y="20"/>
                  <a:pt x="37" y="20"/>
                  <a:pt x="37" y="22"/>
                </a:cubicBezTo>
                <a:cubicBezTo>
                  <a:pt x="37" y="29"/>
                  <a:pt x="37" y="29"/>
                  <a:pt x="37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28" y="29"/>
                  <a:pt x="28" y="31"/>
                  <a:pt x="28" y="31"/>
                </a:cubicBezTo>
                <a:cubicBezTo>
                  <a:pt x="28" y="33"/>
                  <a:pt x="28" y="35"/>
                  <a:pt x="30" y="35"/>
                </a:cubicBezTo>
                <a:cubicBezTo>
                  <a:pt x="37" y="35"/>
                  <a:pt x="37" y="35"/>
                  <a:pt x="37" y="35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4"/>
                  <a:pt x="39" y="44"/>
                  <a:pt x="41" y="44"/>
                </a:cubicBezTo>
                <a:cubicBezTo>
                  <a:pt x="41" y="44"/>
                  <a:pt x="43" y="44"/>
                  <a:pt x="43" y="42"/>
                </a:cubicBezTo>
                <a:cubicBezTo>
                  <a:pt x="43" y="35"/>
                  <a:pt x="43" y="35"/>
                  <a:pt x="43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52" y="35"/>
                  <a:pt x="52" y="33"/>
                  <a:pt x="52" y="31"/>
                </a:cubicBezTo>
                <a:cubicBezTo>
                  <a:pt x="52" y="31"/>
                  <a:pt x="52" y="29"/>
                  <a:pt x="50" y="29"/>
                </a:cubicBezTo>
                <a:close/>
                <a:moveTo>
                  <a:pt x="76" y="28"/>
                </a:moveTo>
                <a:cubicBezTo>
                  <a:pt x="72" y="28"/>
                  <a:pt x="72" y="28"/>
                  <a:pt x="72" y="28"/>
                </a:cubicBezTo>
                <a:cubicBezTo>
                  <a:pt x="70" y="28"/>
                  <a:pt x="70" y="30"/>
                  <a:pt x="70" y="30"/>
                </a:cubicBezTo>
                <a:cubicBezTo>
                  <a:pt x="70" y="32"/>
                  <a:pt x="70" y="34"/>
                  <a:pt x="72" y="34"/>
                </a:cubicBezTo>
                <a:cubicBezTo>
                  <a:pt x="76" y="34"/>
                  <a:pt x="76" y="34"/>
                  <a:pt x="76" y="34"/>
                </a:cubicBezTo>
                <a:cubicBezTo>
                  <a:pt x="78" y="34"/>
                  <a:pt x="78" y="32"/>
                  <a:pt x="78" y="30"/>
                </a:cubicBezTo>
                <a:cubicBezTo>
                  <a:pt x="78" y="30"/>
                  <a:pt x="78" y="28"/>
                  <a:pt x="76" y="28"/>
                </a:cubicBezTo>
                <a:close/>
                <a:moveTo>
                  <a:pt x="98" y="30"/>
                </a:moveTo>
                <a:cubicBezTo>
                  <a:pt x="96" y="28"/>
                  <a:pt x="96" y="28"/>
                  <a:pt x="96" y="28"/>
                </a:cubicBezTo>
                <a:cubicBezTo>
                  <a:pt x="91" y="28"/>
                  <a:pt x="91" y="28"/>
                  <a:pt x="91" y="28"/>
                </a:cubicBezTo>
                <a:cubicBezTo>
                  <a:pt x="89" y="28"/>
                  <a:pt x="87" y="30"/>
                  <a:pt x="87" y="30"/>
                </a:cubicBezTo>
                <a:cubicBezTo>
                  <a:pt x="87" y="32"/>
                  <a:pt x="89" y="34"/>
                  <a:pt x="91" y="34"/>
                </a:cubicBezTo>
                <a:cubicBezTo>
                  <a:pt x="96" y="34"/>
                  <a:pt x="96" y="34"/>
                  <a:pt x="96" y="34"/>
                </a:cubicBezTo>
                <a:cubicBezTo>
                  <a:pt x="96" y="34"/>
                  <a:pt x="98" y="32"/>
                  <a:pt x="98" y="30"/>
                </a:cubicBezTo>
                <a:close/>
                <a:moveTo>
                  <a:pt x="65" y="45"/>
                </a:moveTo>
                <a:cubicBezTo>
                  <a:pt x="61" y="45"/>
                  <a:pt x="59" y="47"/>
                  <a:pt x="59" y="52"/>
                </a:cubicBezTo>
                <a:cubicBezTo>
                  <a:pt x="59" y="56"/>
                  <a:pt x="61" y="58"/>
                  <a:pt x="65" y="58"/>
                </a:cubicBezTo>
                <a:cubicBezTo>
                  <a:pt x="69" y="58"/>
                  <a:pt x="72" y="56"/>
                  <a:pt x="72" y="52"/>
                </a:cubicBezTo>
                <a:cubicBezTo>
                  <a:pt x="72" y="47"/>
                  <a:pt x="69" y="45"/>
                  <a:pt x="65" y="45"/>
                </a:cubicBezTo>
                <a:close/>
                <a:moveTo>
                  <a:pt x="65" y="54"/>
                </a:moveTo>
                <a:cubicBezTo>
                  <a:pt x="65" y="54"/>
                  <a:pt x="63" y="54"/>
                  <a:pt x="63" y="52"/>
                </a:cubicBezTo>
                <a:cubicBezTo>
                  <a:pt x="65" y="50"/>
                  <a:pt x="65" y="50"/>
                  <a:pt x="65" y="50"/>
                </a:cubicBezTo>
                <a:cubicBezTo>
                  <a:pt x="67" y="52"/>
                  <a:pt x="67" y="52"/>
                  <a:pt x="67" y="52"/>
                </a:cubicBezTo>
                <a:cubicBezTo>
                  <a:pt x="67" y="54"/>
                  <a:pt x="65" y="54"/>
                  <a:pt x="65" y="54"/>
                </a:cubicBezTo>
                <a:close/>
                <a:moveTo>
                  <a:pt x="102" y="45"/>
                </a:moveTo>
                <a:cubicBezTo>
                  <a:pt x="98" y="45"/>
                  <a:pt x="95" y="47"/>
                  <a:pt x="95" y="52"/>
                </a:cubicBezTo>
                <a:cubicBezTo>
                  <a:pt x="95" y="56"/>
                  <a:pt x="98" y="58"/>
                  <a:pt x="102" y="58"/>
                </a:cubicBezTo>
                <a:cubicBezTo>
                  <a:pt x="106" y="58"/>
                  <a:pt x="108" y="56"/>
                  <a:pt x="108" y="52"/>
                </a:cubicBezTo>
                <a:cubicBezTo>
                  <a:pt x="108" y="47"/>
                  <a:pt x="106" y="45"/>
                  <a:pt x="102" y="45"/>
                </a:cubicBezTo>
                <a:close/>
                <a:moveTo>
                  <a:pt x="102" y="54"/>
                </a:moveTo>
                <a:cubicBezTo>
                  <a:pt x="100" y="54"/>
                  <a:pt x="100" y="54"/>
                  <a:pt x="100" y="52"/>
                </a:cubicBezTo>
                <a:cubicBezTo>
                  <a:pt x="100" y="52"/>
                  <a:pt x="100" y="50"/>
                  <a:pt x="102" y="50"/>
                </a:cubicBezTo>
                <a:cubicBezTo>
                  <a:pt x="104" y="52"/>
                  <a:pt x="104" y="52"/>
                  <a:pt x="104" y="52"/>
                </a:cubicBezTo>
                <a:cubicBezTo>
                  <a:pt x="104" y="54"/>
                  <a:pt x="102" y="54"/>
                  <a:pt x="102" y="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FA846E71-4D08-9347-CA22-A6A113830460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4127501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30 w 160"/>
              <a:gd name="T7" fmla="*/ 136 h 160"/>
              <a:gd name="T8" fmla="*/ 125 w 160"/>
              <a:gd name="T9" fmla="*/ 115 h 160"/>
              <a:gd name="T10" fmla="*/ 125 w 160"/>
              <a:gd name="T11" fmla="*/ 97 h 160"/>
              <a:gd name="T12" fmla="*/ 106 w 160"/>
              <a:gd name="T13" fmla="*/ 82 h 160"/>
              <a:gd name="T14" fmla="*/ 93 w 160"/>
              <a:gd name="T15" fmla="*/ 93 h 160"/>
              <a:gd name="T16" fmla="*/ 88 w 160"/>
              <a:gd name="T17" fmla="*/ 91 h 160"/>
              <a:gd name="T18" fmla="*/ 67 w 160"/>
              <a:gd name="T19" fmla="*/ 67 h 160"/>
              <a:gd name="T20" fmla="*/ 73 w 160"/>
              <a:gd name="T21" fmla="*/ 61 h 160"/>
              <a:gd name="T22" fmla="*/ 69 w 160"/>
              <a:gd name="T23" fmla="*/ 41 h 160"/>
              <a:gd name="T24" fmla="*/ 63 w 160"/>
              <a:gd name="T25" fmla="*/ 35 h 160"/>
              <a:gd name="T26" fmla="*/ 47 w 160"/>
              <a:gd name="T27" fmla="*/ 35 h 160"/>
              <a:gd name="T28" fmla="*/ 39 w 160"/>
              <a:gd name="T29" fmla="*/ 41 h 160"/>
              <a:gd name="T30" fmla="*/ 37 w 160"/>
              <a:gd name="T31" fmla="*/ 67 h 160"/>
              <a:gd name="T32" fmla="*/ 86 w 160"/>
              <a:gd name="T33" fmla="*/ 119 h 160"/>
              <a:gd name="T34" fmla="*/ 106 w 160"/>
              <a:gd name="T35" fmla="*/ 125 h 160"/>
              <a:gd name="T36" fmla="*/ 119 w 160"/>
              <a:gd name="T37" fmla="*/ 119 h 160"/>
              <a:gd name="T38" fmla="*/ 119 w 160"/>
              <a:gd name="T39" fmla="*/ 119 h 160"/>
              <a:gd name="T40" fmla="*/ 80 w 160"/>
              <a:gd name="T41" fmla="*/ 151 h 160"/>
              <a:gd name="T42" fmla="*/ 80 w 160"/>
              <a:gd name="T43" fmla="*/ 9 h 160"/>
              <a:gd name="T44" fmla="*/ 149 w 160"/>
              <a:gd name="T45" fmla="*/ 100 h 160"/>
              <a:gd name="T46" fmla="*/ 158 w 160"/>
              <a:gd name="T47" fmla="*/ 102 h 160"/>
              <a:gd name="T48" fmla="*/ 136 w 160"/>
              <a:gd name="T49" fmla="*/ 24 h 160"/>
              <a:gd name="T50" fmla="*/ 106 w 160"/>
              <a:gd name="T51" fmla="*/ 117 h 160"/>
              <a:gd name="T52" fmla="*/ 91 w 160"/>
              <a:gd name="T53" fmla="*/ 113 h 160"/>
              <a:gd name="T54" fmla="*/ 45 w 160"/>
              <a:gd name="T55" fmla="*/ 65 h 160"/>
              <a:gd name="T56" fmla="*/ 45 w 160"/>
              <a:gd name="T57" fmla="*/ 48 h 160"/>
              <a:gd name="T58" fmla="*/ 54 w 160"/>
              <a:gd name="T59" fmla="*/ 39 h 160"/>
              <a:gd name="T60" fmla="*/ 56 w 160"/>
              <a:gd name="T61" fmla="*/ 39 h 160"/>
              <a:gd name="T62" fmla="*/ 63 w 160"/>
              <a:gd name="T63" fmla="*/ 45 h 160"/>
              <a:gd name="T64" fmla="*/ 69 w 160"/>
              <a:gd name="T65" fmla="*/ 56 h 160"/>
              <a:gd name="T66" fmla="*/ 60 w 160"/>
              <a:gd name="T67" fmla="*/ 63 h 160"/>
              <a:gd name="T68" fmla="*/ 60 w 160"/>
              <a:gd name="T69" fmla="*/ 69 h 160"/>
              <a:gd name="T70" fmla="*/ 67 w 160"/>
              <a:gd name="T71" fmla="*/ 80 h 160"/>
              <a:gd name="T72" fmla="*/ 86 w 160"/>
              <a:gd name="T73" fmla="*/ 97 h 160"/>
              <a:gd name="T74" fmla="*/ 91 w 160"/>
              <a:gd name="T75" fmla="*/ 100 h 160"/>
              <a:gd name="T76" fmla="*/ 93 w 160"/>
              <a:gd name="T77" fmla="*/ 100 h 160"/>
              <a:gd name="T78" fmla="*/ 104 w 160"/>
              <a:gd name="T79" fmla="*/ 91 h 160"/>
              <a:gd name="T80" fmla="*/ 108 w 160"/>
              <a:gd name="T81" fmla="*/ 91 h 160"/>
              <a:gd name="T82" fmla="*/ 119 w 160"/>
              <a:gd name="T83" fmla="*/ 104 h 160"/>
              <a:gd name="T84" fmla="*/ 119 w 160"/>
              <a:gd name="T85" fmla="*/ 108 h 160"/>
              <a:gd name="T86" fmla="*/ 112 w 160"/>
              <a:gd name="T87" fmla="*/ 115 h 160"/>
              <a:gd name="T88" fmla="*/ 112 w 160"/>
              <a:gd name="T89" fmla="*/ 1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60">
                <a:moveTo>
                  <a:pt x="136" y="24"/>
                </a:moveTo>
                <a:cubicBezTo>
                  <a:pt x="121" y="9"/>
                  <a:pt x="101" y="0"/>
                  <a:pt x="80" y="0"/>
                </a:cubicBezTo>
                <a:cubicBezTo>
                  <a:pt x="58" y="0"/>
                  <a:pt x="39" y="9"/>
                  <a:pt x="24" y="24"/>
                </a:cubicBezTo>
                <a:cubicBezTo>
                  <a:pt x="8" y="39"/>
                  <a:pt x="0" y="58"/>
                  <a:pt x="0" y="80"/>
                </a:cubicBezTo>
                <a:cubicBezTo>
                  <a:pt x="0" y="102"/>
                  <a:pt x="8" y="121"/>
                  <a:pt x="24" y="136"/>
                </a:cubicBezTo>
                <a:cubicBezTo>
                  <a:pt x="39" y="151"/>
                  <a:pt x="58" y="160"/>
                  <a:pt x="80" y="160"/>
                </a:cubicBezTo>
                <a:cubicBezTo>
                  <a:pt x="93" y="160"/>
                  <a:pt x="104" y="158"/>
                  <a:pt x="112" y="154"/>
                </a:cubicBezTo>
                <a:cubicBezTo>
                  <a:pt x="121" y="149"/>
                  <a:pt x="127" y="143"/>
                  <a:pt x="130" y="136"/>
                </a:cubicBezTo>
                <a:cubicBezTo>
                  <a:pt x="134" y="128"/>
                  <a:pt x="132" y="121"/>
                  <a:pt x="125" y="115"/>
                </a:cubicBezTo>
                <a:cubicBezTo>
                  <a:pt x="125" y="115"/>
                  <a:pt x="125" y="115"/>
                  <a:pt x="125" y="115"/>
                </a:cubicBezTo>
                <a:cubicBezTo>
                  <a:pt x="125" y="113"/>
                  <a:pt x="125" y="113"/>
                  <a:pt x="125" y="113"/>
                </a:cubicBezTo>
                <a:cubicBezTo>
                  <a:pt x="130" y="108"/>
                  <a:pt x="130" y="102"/>
                  <a:pt x="125" y="97"/>
                </a:cubicBezTo>
                <a:cubicBezTo>
                  <a:pt x="114" y="87"/>
                  <a:pt x="114" y="87"/>
                  <a:pt x="114" y="87"/>
                </a:cubicBezTo>
                <a:cubicBezTo>
                  <a:pt x="112" y="84"/>
                  <a:pt x="108" y="82"/>
                  <a:pt x="106" y="82"/>
                </a:cubicBezTo>
                <a:cubicBezTo>
                  <a:pt x="104" y="82"/>
                  <a:pt x="101" y="84"/>
                  <a:pt x="99" y="87"/>
                </a:cubicBezTo>
                <a:cubicBezTo>
                  <a:pt x="93" y="93"/>
                  <a:pt x="93" y="93"/>
                  <a:pt x="93" y="93"/>
                </a:cubicBezTo>
                <a:cubicBezTo>
                  <a:pt x="93" y="91"/>
                  <a:pt x="93" y="91"/>
                  <a:pt x="91" y="91"/>
                </a:cubicBezTo>
                <a:cubicBezTo>
                  <a:pt x="91" y="91"/>
                  <a:pt x="91" y="91"/>
                  <a:pt x="88" y="91"/>
                </a:cubicBezTo>
                <a:cubicBezTo>
                  <a:pt x="84" y="87"/>
                  <a:pt x="78" y="82"/>
                  <a:pt x="73" y="76"/>
                </a:cubicBezTo>
                <a:cubicBezTo>
                  <a:pt x="71" y="71"/>
                  <a:pt x="69" y="69"/>
                  <a:pt x="67" y="67"/>
                </a:cubicBezTo>
                <a:cubicBezTo>
                  <a:pt x="69" y="67"/>
                  <a:pt x="71" y="65"/>
                  <a:pt x="71" y="63"/>
                </a:cubicBezTo>
                <a:cubicBezTo>
                  <a:pt x="73" y="63"/>
                  <a:pt x="73" y="63"/>
                  <a:pt x="73" y="61"/>
                </a:cubicBezTo>
                <a:cubicBezTo>
                  <a:pt x="78" y="56"/>
                  <a:pt x="78" y="50"/>
                  <a:pt x="73" y="45"/>
                </a:cubicBezTo>
                <a:cubicBezTo>
                  <a:pt x="69" y="41"/>
                  <a:pt x="69" y="41"/>
                  <a:pt x="69" y="41"/>
                </a:cubicBezTo>
                <a:cubicBezTo>
                  <a:pt x="67" y="39"/>
                  <a:pt x="67" y="39"/>
                  <a:pt x="67" y="39"/>
                </a:cubicBezTo>
                <a:cubicBezTo>
                  <a:pt x="65" y="37"/>
                  <a:pt x="65" y="35"/>
                  <a:pt x="63" y="35"/>
                </a:cubicBezTo>
                <a:cubicBezTo>
                  <a:pt x="60" y="33"/>
                  <a:pt x="58" y="30"/>
                  <a:pt x="54" y="30"/>
                </a:cubicBezTo>
                <a:cubicBezTo>
                  <a:pt x="52" y="30"/>
                  <a:pt x="50" y="33"/>
                  <a:pt x="47" y="35"/>
                </a:cubicBezTo>
                <a:cubicBezTo>
                  <a:pt x="47" y="35"/>
                  <a:pt x="47" y="35"/>
                  <a:pt x="47" y="35"/>
                </a:cubicBezTo>
                <a:cubicBezTo>
                  <a:pt x="39" y="41"/>
                  <a:pt x="39" y="41"/>
                  <a:pt x="39" y="41"/>
                </a:cubicBezTo>
                <a:cubicBezTo>
                  <a:pt x="37" y="43"/>
                  <a:pt x="34" y="48"/>
                  <a:pt x="34" y="52"/>
                </a:cubicBezTo>
                <a:cubicBezTo>
                  <a:pt x="34" y="58"/>
                  <a:pt x="37" y="63"/>
                  <a:pt x="37" y="67"/>
                </a:cubicBezTo>
                <a:cubicBezTo>
                  <a:pt x="41" y="76"/>
                  <a:pt x="45" y="84"/>
                  <a:pt x="54" y="95"/>
                </a:cubicBezTo>
                <a:cubicBezTo>
                  <a:pt x="63" y="106"/>
                  <a:pt x="73" y="115"/>
                  <a:pt x="86" y="119"/>
                </a:cubicBezTo>
                <a:cubicBezTo>
                  <a:pt x="91" y="121"/>
                  <a:pt x="97" y="125"/>
                  <a:pt x="106" y="125"/>
                </a:cubicBezTo>
                <a:cubicBezTo>
                  <a:pt x="106" y="125"/>
                  <a:pt x="106" y="125"/>
                  <a:pt x="106" y="125"/>
                </a:cubicBezTo>
                <a:cubicBezTo>
                  <a:pt x="112" y="125"/>
                  <a:pt x="117" y="123"/>
                  <a:pt x="119" y="119"/>
                </a:cubicBezTo>
                <a:cubicBezTo>
                  <a:pt x="119" y="119"/>
                  <a:pt x="119" y="119"/>
                  <a:pt x="119" y="119"/>
                </a:cubicBezTo>
                <a:cubicBezTo>
                  <a:pt x="119" y="119"/>
                  <a:pt x="119" y="119"/>
                  <a:pt x="119" y="119"/>
                </a:cubicBezTo>
                <a:cubicBezTo>
                  <a:pt x="119" y="119"/>
                  <a:pt x="119" y="119"/>
                  <a:pt x="119" y="119"/>
                </a:cubicBezTo>
                <a:cubicBezTo>
                  <a:pt x="123" y="123"/>
                  <a:pt x="125" y="128"/>
                  <a:pt x="123" y="134"/>
                </a:cubicBezTo>
                <a:cubicBezTo>
                  <a:pt x="119" y="143"/>
                  <a:pt x="104" y="151"/>
                  <a:pt x="80" y="151"/>
                </a:cubicBezTo>
                <a:cubicBezTo>
                  <a:pt x="41" y="151"/>
                  <a:pt x="8" y="119"/>
                  <a:pt x="8" y="80"/>
                </a:cubicBezTo>
                <a:cubicBezTo>
                  <a:pt x="8" y="39"/>
                  <a:pt x="41" y="9"/>
                  <a:pt x="80" y="9"/>
                </a:cubicBezTo>
                <a:cubicBezTo>
                  <a:pt x="121" y="9"/>
                  <a:pt x="151" y="39"/>
                  <a:pt x="151" y="80"/>
                </a:cubicBezTo>
                <a:cubicBezTo>
                  <a:pt x="151" y="87"/>
                  <a:pt x="151" y="93"/>
                  <a:pt x="149" y="100"/>
                </a:cubicBezTo>
                <a:cubicBezTo>
                  <a:pt x="149" y="102"/>
                  <a:pt x="151" y="104"/>
                  <a:pt x="151" y="104"/>
                </a:cubicBezTo>
                <a:cubicBezTo>
                  <a:pt x="153" y="104"/>
                  <a:pt x="155" y="104"/>
                  <a:pt x="158" y="102"/>
                </a:cubicBezTo>
                <a:cubicBezTo>
                  <a:pt x="160" y="93"/>
                  <a:pt x="160" y="87"/>
                  <a:pt x="160" y="80"/>
                </a:cubicBezTo>
                <a:cubicBezTo>
                  <a:pt x="160" y="58"/>
                  <a:pt x="151" y="39"/>
                  <a:pt x="136" y="24"/>
                </a:cubicBezTo>
                <a:close/>
                <a:moveTo>
                  <a:pt x="112" y="115"/>
                </a:moveTo>
                <a:cubicBezTo>
                  <a:pt x="112" y="117"/>
                  <a:pt x="110" y="117"/>
                  <a:pt x="106" y="117"/>
                </a:cubicBezTo>
                <a:cubicBezTo>
                  <a:pt x="106" y="117"/>
                  <a:pt x="106" y="117"/>
                  <a:pt x="106" y="117"/>
                </a:cubicBezTo>
                <a:cubicBezTo>
                  <a:pt x="99" y="117"/>
                  <a:pt x="93" y="115"/>
                  <a:pt x="91" y="113"/>
                </a:cubicBezTo>
                <a:cubicBezTo>
                  <a:pt x="78" y="106"/>
                  <a:pt x="69" y="100"/>
                  <a:pt x="60" y="89"/>
                </a:cubicBezTo>
                <a:cubicBezTo>
                  <a:pt x="52" y="80"/>
                  <a:pt x="47" y="74"/>
                  <a:pt x="45" y="65"/>
                </a:cubicBezTo>
                <a:cubicBezTo>
                  <a:pt x="43" y="61"/>
                  <a:pt x="43" y="56"/>
                  <a:pt x="43" y="52"/>
                </a:cubicBezTo>
                <a:cubicBezTo>
                  <a:pt x="43" y="50"/>
                  <a:pt x="43" y="48"/>
                  <a:pt x="45" y="48"/>
                </a:cubicBezTo>
                <a:cubicBezTo>
                  <a:pt x="52" y="39"/>
                  <a:pt x="52" y="39"/>
                  <a:pt x="52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6" y="39"/>
                  <a:pt x="56" y="39"/>
                  <a:pt x="56" y="39"/>
                </a:cubicBezTo>
                <a:cubicBezTo>
                  <a:pt x="56" y="39"/>
                  <a:pt x="56" y="39"/>
                  <a:pt x="56" y="39"/>
                </a:cubicBezTo>
                <a:cubicBezTo>
                  <a:pt x="58" y="41"/>
                  <a:pt x="60" y="43"/>
                  <a:pt x="60" y="43"/>
                </a:cubicBezTo>
                <a:cubicBezTo>
                  <a:pt x="63" y="45"/>
                  <a:pt x="63" y="45"/>
                  <a:pt x="63" y="45"/>
                </a:cubicBezTo>
                <a:cubicBezTo>
                  <a:pt x="69" y="52"/>
                  <a:pt x="69" y="52"/>
                  <a:pt x="69" y="52"/>
                </a:cubicBezTo>
                <a:cubicBezTo>
                  <a:pt x="69" y="52"/>
                  <a:pt x="69" y="54"/>
                  <a:pt x="69" y="56"/>
                </a:cubicBezTo>
                <a:cubicBezTo>
                  <a:pt x="67" y="56"/>
                  <a:pt x="67" y="56"/>
                  <a:pt x="67" y="58"/>
                </a:cubicBezTo>
                <a:cubicBezTo>
                  <a:pt x="65" y="61"/>
                  <a:pt x="63" y="61"/>
                  <a:pt x="60" y="63"/>
                </a:cubicBezTo>
                <a:cubicBezTo>
                  <a:pt x="60" y="63"/>
                  <a:pt x="60" y="63"/>
                  <a:pt x="60" y="63"/>
                </a:cubicBezTo>
                <a:cubicBezTo>
                  <a:pt x="58" y="65"/>
                  <a:pt x="60" y="67"/>
                  <a:pt x="60" y="69"/>
                </a:cubicBezTo>
                <a:cubicBezTo>
                  <a:pt x="60" y="69"/>
                  <a:pt x="60" y="69"/>
                  <a:pt x="60" y="69"/>
                </a:cubicBezTo>
                <a:cubicBezTo>
                  <a:pt x="60" y="74"/>
                  <a:pt x="63" y="76"/>
                  <a:pt x="67" y="80"/>
                </a:cubicBezTo>
                <a:cubicBezTo>
                  <a:pt x="67" y="80"/>
                  <a:pt x="67" y="80"/>
                  <a:pt x="67" y="80"/>
                </a:cubicBezTo>
                <a:cubicBezTo>
                  <a:pt x="73" y="87"/>
                  <a:pt x="78" y="93"/>
                  <a:pt x="86" y="97"/>
                </a:cubicBezTo>
                <a:cubicBezTo>
                  <a:pt x="86" y="97"/>
                  <a:pt x="86" y="97"/>
                  <a:pt x="88" y="100"/>
                </a:cubicBezTo>
                <a:cubicBezTo>
                  <a:pt x="88" y="100"/>
                  <a:pt x="88" y="100"/>
                  <a:pt x="91" y="100"/>
                </a:cubicBezTo>
                <a:cubicBezTo>
                  <a:pt x="91" y="100"/>
                  <a:pt x="91" y="100"/>
                  <a:pt x="91" y="100"/>
                </a:cubicBezTo>
                <a:cubicBezTo>
                  <a:pt x="93" y="100"/>
                  <a:pt x="93" y="100"/>
                  <a:pt x="93" y="100"/>
                </a:cubicBezTo>
                <a:cubicBezTo>
                  <a:pt x="95" y="100"/>
                  <a:pt x="95" y="100"/>
                  <a:pt x="97" y="100"/>
                </a:cubicBezTo>
                <a:cubicBezTo>
                  <a:pt x="104" y="91"/>
                  <a:pt x="104" y="91"/>
                  <a:pt x="104" y="91"/>
                </a:cubicBezTo>
                <a:cubicBezTo>
                  <a:pt x="106" y="91"/>
                  <a:pt x="106" y="91"/>
                  <a:pt x="106" y="91"/>
                </a:cubicBezTo>
                <a:cubicBezTo>
                  <a:pt x="108" y="91"/>
                  <a:pt x="108" y="91"/>
                  <a:pt x="108" y="91"/>
                </a:cubicBezTo>
                <a:cubicBezTo>
                  <a:pt x="108" y="91"/>
                  <a:pt x="108" y="91"/>
                  <a:pt x="108" y="91"/>
                </a:cubicBezTo>
                <a:cubicBezTo>
                  <a:pt x="119" y="104"/>
                  <a:pt x="119" y="104"/>
                  <a:pt x="119" y="104"/>
                </a:cubicBezTo>
                <a:cubicBezTo>
                  <a:pt x="121" y="104"/>
                  <a:pt x="121" y="106"/>
                  <a:pt x="119" y="108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19" y="108"/>
                  <a:pt x="119" y="110"/>
                  <a:pt x="117" y="110"/>
                </a:cubicBezTo>
                <a:cubicBezTo>
                  <a:pt x="117" y="113"/>
                  <a:pt x="114" y="113"/>
                  <a:pt x="112" y="115"/>
                </a:cubicBezTo>
                <a:close/>
                <a:moveTo>
                  <a:pt x="112" y="115"/>
                </a:moveTo>
                <a:cubicBezTo>
                  <a:pt x="112" y="115"/>
                  <a:pt x="112" y="115"/>
                  <a:pt x="112" y="11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18407E7D-3E05-983A-6508-A8382005D689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4127501"/>
            <a:ext cx="254000" cy="254000"/>
          </a:xfrm>
          <a:custGeom>
            <a:avLst/>
            <a:gdLst>
              <a:gd name="T0" fmla="*/ 82 w 160"/>
              <a:gd name="T1" fmla="*/ 28 h 160"/>
              <a:gd name="T2" fmla="*/ 101 w 160"/>
              <a:gd name="T3" fmla="*/ 0 h 160"/>
              <a:gd name="T4" fmla="*/ 71 w 160"/>
              <a:gd name="T5" fmla="*/ 26 h 160"/>
              <a:gd name="T6" fmla="*/ 38 w 160"/>
              <a:gd name="T7" fmla="*/ 0 h 160"/>
              <a:gd name="T8" fmla="*/ 60 w 160"/>
              <a:gd name="T9" fmla="*/ 28 h 160"/>
              <a:gd name="T10" fmla="*/ 0 w 160"/>
              <a:gd name="T11" fmla="*/ 41 h 160"/>
              <a:gd name="T12" fmla="*/ 15 w 160"/>
              <a:gd name="T13" fmla="*/ 149 h 160"/>
              <a:gd name="T14" fmla="*/ 21 w 160"/>
              <a:gd name="T15" fmla="*/ 151 h 160"/>
              <a:gd name="T16" fmla="*/ 23 w 160"/>
              <a:gd name="T17" fmla="*/ 160 h 160"/>
              <a:gd name="T18" fmla="*/ 34 w 160"/>
              <a:gd name="T19" fmla="*/ 149 h 160"/>
              <a:gd name="T20" fmla="*/ 134 w 160"/>
              <a:gd name="T21" fmla="*/ 158 h 160"/>
              <a:gd name="T22" fmla="*/ 140 w 160"/>
              <a:gd name="T23" fmla="*/ 158 h 160"/>
              <a:gd name="T24" fmla="*/ 138 w 160"/>
              <a:gd name="T25" fmla="*/ 149 h 160"/>
              <a:gd name="T26" fmla="*/ 160 w 160"/>
              <a:gd name="T27" fmla="*/ 136 h 160"/>
              <a:gd name="T28" fmla="*/ 144 w 160"/>
              <a:gd name="T29" fmla="*/ 28 h 160"/>
              <a:gd name="T30" fmla="*/ 144 w 160"/>
              <a:gd name="T31" fmla="*/ 141 h 160"/>
              <a:gd name="T32" fmla="*/ 8 w 160"/>
              <a:gd name="T33" fmla="*/ 136 h 160"/>
              <a:gd name="T34" fmla="*/ 15 w 160"/>
              <a:gd name="T35" fmla="*/ 37 h 160"/>
              <a:gd name="T36" fmla="*/ 151 w 160"/>
              <a:gd name="T37" fmla="*/ 41 h 160"/>
              <a:gd name="T38" fmla="*/ 100 w 160"/>
              <a:gd name="T39" fmla="*/ 48 h 160"/>
              <a:gd name="T40" fmla="*/ 19 w 160"/>
              <a:gd name="T41" fmla="*/ 61 h 160"/>
              <a:gd name="T42" fmla="*/ 32 w 160"/>
              <a:gd name="T43" fmla="*/ 130 h 160"/>
              <a:gd name="T44" fmla="*/ 113 w 160"/>
              <a:gd name="T45" fmla="*/ 117 h 160"/>
              <a:gd name="T46" fmla="*/ 100 w 160"/>
              <a:gd name="T47" fmla="*/ 48 h 160"/>
              <a:gd name="T48" fmla="*/ 100 w 160"/>
              <a:gd name="T49" fmla="*/ 121 h 160"/>
              <a:gd name="T50" fmla="*/ 28 w 160"/>
              <a:gd name="T51" fmla="*/ 117 h 160"/>
              <a:gd name="T52" fmla="*/ 32 w 160"/>
              <a:gd name="T53" fmla="*/ 56 h 160"/>
              <a:gd name="T54" fmla="*/ 104 w 160"/>
              <a:gd name="T55" fmla="*/ 61 h 160"/>
              <a:gd name="T56" fmla="*/ 132 w 160"/>
              <a:gd name="T57" fmla="*/ 52 h 160"/>
              <a:gd name="T58" fmla="*/ 132 w 160"/>
              <a:gd name="T59" fmla="*/ 69 h 160"/>
              <a:gd name="T60" fmla="*/ 132 w 160"/>
              <a:gd name="T61" fmla="*/ 52 h 160"/>
              <a:gd name="T62" fmla="*/ 127 w 160"/>
              <a:gd name="T63" fmla="*/ 80 h 160"/>
              <a:gd name="T64" fmla="*/ 127 w 160"/>
              <a:gd name="T65" fmla="*/ 89 h 160"/>
              <a:gd name="T66" fmla="*/ 141 w 160"/>
              <a:gd name="T67" fmla="*/ 84 h 160"/>
              <a:gd name="T68" fmla="*/ 136 w 160"/>
              <a:gd name="T69" fmla="*/ 97 h 160"/>
              <a:gd name="T70" fmla="*/ 123 w 160"/>
              <a:gd name="T71" fmla="*/ 104 h 160"/>
              <a:gd name="T72" fmla="*/ 136 w 160"/>
              <a:gd name="T73" fmla="*/ 108 h 160"/>
              <a:gd name="T74" fmla="*/ 136 w 160"/>
              <a:gd name="T75" fmla="*/ 97 h 160"/>
              <a:gd name="T76" fmla="*/ 127 w 160"/>
              <a:gd name="T77" fmla="*/ 117 h 160"/>
              <a:gd name="T78" fmla="*/ 127 w 160"/>
              <a:gd name="T79" fmla="*/ 125 h 160"/>
              <a:gd name="T80" fmla="*/ 141 w 160"/>
              <a:gd name="T81" fmla="*/ 1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60">
                <a:moveTo>
                  <a:pt x="144" y="28"/>
                </a:moveTo>
                <a:cubicBezTo>
                  <a:pt x="82" y="28"/>
                  <a:pt x="82" y="28"/>
                  <a:pt x="82" y="28"/>
                </a:cubicBezTo>
                <a:cubicBezTo>
                  <a:pt x="101" y="9"/>
                  <a:pt x="101" y="9"/>
                  <a:pt x="101" y="9"/>
                </a:cubicBezTo>
                <a:cubicBezTo>
                  <a:pt x="103" y="7"/>
                  <a:pt x="103" y="2"/>
                  <a:pt x="101" y="0"/>
                </a:cubicBezTo>
                <a:cubicBezTo>
                  <a:pt x="99" y="0"/>
                  <a:pt x="97" y="0"/>
                  <a:pt x="95" y="0"/>
                </a:cubicBezTo>
                <a:cubicBezTo>
                  <a:pt x="71" y="26"/>
                  <a:pt x="71" y="26"/>
                  <a:pt x="71" y="26"/>
                </a:cubicBezTo>
                <a:cubicBezTo>
                  <a:pt x="45" y="0"/>
                  <a:pt x="45" y="0"/>
                  <a:pt x="45" y="0"/>
                </a:cubicBezTo>
                <a:cubicBezTo>
                  <a:pt x="43" y="0"/>
                  <a:pt x="41" y="0"/>
                  <a:pt x="38" y="0"/>
                </a:cubicBezTo>
                <a:cubicBezTo>
                  <a:pt x="36" y="2"/>
                  <a:pt x="36" y="7"/>
                  <a:pt x="38" y="9"/>
                </a:cubicBezTo>
                <a:cubicBezTo>
                  <a:pt x="60" y="28"/>
                  <a:pt x="60" y="28"/>
                  <a:pt x="60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6" y="28"/>
                  <a:pt x="0" y="35"/>
                  <a:pt x="0" y="41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3"/>
                  <a:pt x="6" y="149"/>
                  <a:pt x="15" y="149"/>
                </a:cubicBezTo>
                <a:cubicBezTo>
                  <a:pt x="21" y="149"/>
                  <a:pt x="21" y="149"/>
                  <a:pt x="21" y="149"/>
                </a:cubicBezTo>
                <a:cubicBezTo>
                  <a:pt x="21" y="151"/>
                  <a:pt x="21" y="151"/>
                  <a:pt x="21" y="151"/>
                </a:cubicBezTo>
                <a:cubicBezTo>
                  <a:pt x="19" y="154"/>
                  <a:pt x="19" y="156"/>
                  <a:pt x="21" y="158"/>
                </a:cubicBezTo>
                <a:cubicBezTo>
                  <a:pt x="23" y="160"/>
                  <a:pt x="23" y="160"/>
                  <a:pt x="23" y="160"/>
                </a:cubicBezTo>
                <a:cubicBezTo>
                  <a:pt x="25" y="160"/>
                  <a:pt x="25" y="158"/>
                  <a:pt x="28" y="158"/>
                </a:cubicBezTo>
                <a:cubicBezTo>
                  <a:pt x="34" y="149"/>
                  <a:pt x="34" y="149"/>
                  <a:pt x="34" y="149"/>
                </a:cubicBezTo>
                <a:cubicBezTo>
                  <a:pt x="125" y="149"/>
                  <a:pt x="125" y="149"/>
                  <a:pt x="125" y="149"/>
                </a:cubicBezTo>
                <a:cubicBezTo>
                  <a:pt x="134" y="158"/>
                  <a:pt x="134" y="158"/>
                  <a:pt x="134" y="158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8" y="160"/>
                  <a:pt x="138" y="158"/>
                  <a:pt x="140" y="158"/>
                </a:cubicBezTo>
                <a:cubicBezTo>
                  <a:pt x="140" y="156"/>
                  <a:pt x="140" y="154"/>
                  <a:pt x="140" y="151"/>
                </a:cubicBezTo>
                <a:cubicBezTo>
                  <a:pt x="138" y="149"/>
                  <a:pt x="138" y="149"/>
                  <a:pt x="138" y="149"/>
                </a:cubicBezTo>
                <a:cubicBezTo>
                  <a:pt x="144" y="149"/>
                  <a:pt x="144" y="149"/>
                  <a:pt x="144" y="149"/>
                </a:cubicBezTo>
                <a:cubicBezTo>
                  <a:pt x="153" y="149"/>
                  <a:pt x="160" y="143"/>
                  <a:pt x="160" y="136"/>
                </a:cubicBezTo>
                <a:cubicBezTo>
                  <a:pt x="160" y="41"/>
                  <a:pt x="160" y="41"/>
                  <a:pt x="160" y="41"/>
                </a:cubicBezTo>
                <a:cubicBezTo>
                  <a:pt x="160" y="35"/>
                  <a:pt x="153" y="28"/>
                  <a:pt x="144" y="28"/>
                </a:cubicBezTo>
                <a:close/>
                <a:moveTo>
                  <a:pt x="151" y="136"/>
                </a:moveTo>
                <a:cubicBezTo>
                  <a:pt x="151" y="138"/>
                  <a:pt x="149" y="141"/>
                  <a:pt x="144" y="141"/>
                </a:cubicBezTo>
                <a:cubicBezTo>
                  <a:pt x="15" y="141"/>
                  <a:pt x="15" y="141"/>
                  <a:pt x="15" y="141"/>
                </a:cubicBezTo>
                <a:cubicBezTo>
                  <a:pt x="10" y="141"/>
                  <a:pt x="8" y="138"/>
                  <a:pt x="8" y="136"/>
                </a:cubicBezTo>
                <a:cubicBezTo>
                  <a:pt x="8" y="41"/>
                  <a:pt x="8" y="41"/>
                  <a:pt x="8" y="41"/>
                </a:cubicBezTo>
                <a:cubicBezTo>
                  <a:pt x="8" y="39"/>
                  <a:pt x="10" y="37"/>
                  <a:pt x="15" y="37"/>
                </a:cubicBezTo>
                <a:cubicBezTo>
                  <a:pt x="144" y="37"/>
                  <a:pt x="144" y="37"/>
                  <a:pt x="144" y="37"/>
                </a:cubicBezTo>
                <a:cubicBezTo>
                  <a:pt x="149" y="37"/>
                  <a:pt x="151" y="39"/>
                  <a:pt x="151" y="41"/>
                </a:cubicBezTo>
                <a:lnTo>
                  <a:pt x="151" y="136"/>
                </a:lnTo>
                <a:close/>
                <a:moveTo>
                  <a:pt x="100" y="48"/>
                </a:moveTo>
                <a:cubicBezTo>
                  <a:pt x="32" y="48"/>
                  <a:pt x="32" y="48"/>
                  <a:pt x="32" y="48"/>
                </a:cubicBezTo>
                <a:cubicBezTo>
                  <a:pt x="26" y="48"/>
                  <a:pt x="19" y="52"/>
                  <a:pt x="19" y="61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25"/>
                  <a:pt x="26" y="130"/>
                  <a:pt x="32" y="130"/>
                </a:cubicBezTo>
                <a:cubicBezTo>
                  <a:pt x="100" y="130"/>
                  <a:pt x="100" y="130"/>
                  <a:pt x="100" y="130"/>
                </a:cubicBezTo>
                <a:cubicBezTo>
                  <a:pt x="106" y="130"/>
                  <a:pt x="113" y="125"/>
                  <a:pt x="113" y="117"/>
                </a:cubicBezTo>
                <a:cubicBezTo>
                  <a:pt x="113" y="61"/>
                  <a:pt x="113" y="61"/>
                  <a:pt x="113" y="61"/>
                </a:cubicBezTo>
                <a:cubicBezTo>
                  <a:pt x="113" y="52"/>
                  <a:pt x="106" y="48"/>
                  <a:pt x="100" y="48"/>
                </a:cubicBezTo>
                <a:close/>
                <a:moveTo>
                  <a:pt x="104" y="117"/>
                </a:moveTo>
                <a:cubicBezTo>
                  <a:pt x="104" y="119"/>
                  <a:pt x="102" y="121"/>
                  <a:pt x="100" y="121"/>
                </a:cubicBezTo>
                <a:cubicBezTo>
                  <a:pt x="32" y="121"/>
                  <a:pt x="32" y="121"/>
                  <a:pt x="32" y="121"/>
                </a:cubicBezTo>
                <a:cubicBezTo>
                  <a:pt x="30" y="121"/>
                  <a:pt x="28" y="119"/>
                  <a:pt x="28" y="117"/>
                </a:cubicBezTo>
                <a:cubicBezTo>
                  <a:pt x="28" y="61"/>
                  <a:pt x="28" y="61"/>
                  <a:pt x="28" y="61"/>
                </a:cubicBezTo>
                <a:cubicBezTo>
                  <a:pt x="28" y="58"/>
                  <a:pt x="30" y="56"/>
                  <a:pt x="32" y="56"/>
                </a:cubicBezTo>
                <a:cubicBezTo>
                  <a:pt x="100" y="56"/>
                  <a:pt x="100" y="56"/>
                  <a:pt x="100" y="56"/>
                </a:cubicBezTo>
                <a:cubicBezTo>
                  <a:pt x="102" y="56"/>
                  <a:pt x="104" y="58"/>
                  <a:pt x="104" y="61"/>
                </a:cubicBezTo>
                <a:lnTo>
                  <a:pt x="104" y="117"/>
                </a:lnTo>
                <a:close/>
                <a:moveTo>
                  <a:pt x="132" y="52"/>
                </a:moveTo>
                <a:cubicBezTo>
                  <a:pt x="127" y="52"/>
                  <a:pt x="123" y="56"/>
                  <a:pt x="123" y="60"/>
                </a:cubicBezTo>
                <a:cubicBezTo>
                  <a:pt x="123" y="65"/>
                  <a:pt x="127" y="69"/>
                  <a:pt x="132" y="69"/>
                </a:cubicBezTo>
                <a:cubicBezTo>
                  <a:pt x="136" y="69"/>
                  <a:pt x="141" y="65"/>
                  <a:pt x="141" y="60"/>
                </a:cubicBezTo>
                <a:cubicBezTo>
                  <a:pt x="141" y="56"/>
                  <a:pt x="136" y="52"/>
                  <a:pt x="132" y="52"/>
                </a:cubicBezTo>
                <a:close/>
                <a:moveTo>
                  <a:pt x="136" y="80"/>
                </a:moveTo>
                <a:cubicBezTo>
                  <a:pt x="127" y="80"/>
                  <a:pt x="127" y="80"/>
                  <a:pt x="127" y="80"/>
                </a:cubicBezTo>
                <a:cubicBezTo>
                  <a:pt x="125" y="80"/>
                  <a:pt x="123" y="82"/>
                  <a:pt x="123" y="84"/>
                </a:cubicBezTo>
                <a:cubicBezTo>
                  <a:pt x="123" y="86"/>
                  <a:pt x="125" y="89"/>
                  <a:pt x="127" y="89"/>
                </a:cubicBezTo>
                <a:cubicBezTo>
                  <a:pt x="136" y="89"/>
                  <a:pt x="136" y="89"/>
                  <a:pt x="136" y="89"/>
                </a:cubicBezTo>
                <a:cubicBezTo>
                  <a:pt x="138" y="89"/>
                  <a:pt x="141" y="86"/>
                  <a:pt x="141" y="84"/>
                </a:cubicBezTo>
                <a:cubicBezTo>
                  <a:pt x="141" y="82"/>
                  <a:pt x="138" y="80"/>
                  <a:pt x="136" y="80"/>
                </a:cubicBezTo>
                <a:close/>
                <a:moveTo>
                  <a:pt x="136" y="97"/>
                </a:moveTo>
                <a:cubicBezTo>
                  <a:pt x="127" y="97"/>
                  <a:pt x="127" y="97"/>
                  <a:pt x="127" y="97"/>
                </a:cubicBezTo>
                <a:cubicBezTo>
                  <a:pt x="125" y="97"/>
                  <a:pt x="123" y="99"/>
                  <a:pt x="123" y="104"/>
                </a:cubicBezTo>
                <a:cubicBezTo>
                  <a:pt x="123" y="106"/>
                  <a:pt x="125" y="108"/>
                  <a:pt x="127" y="108"/>
                </a:cubicBezTo>
                <a:cubicBezTo>
                  <a:pt x="136" y="108"/>
                  <a:pt x="136" y="108"/>
                  <a:pt x="136" y="108"/>
                </a:cubicBezTo>
                <a:cubicBezTo>
                  <a:pt x="138" y="108"/>
                  <a:pt x="141" y="106"/>
                  <a:pt x="141" y="104"/>
                </a:cubicBezTo>
                <a:cubicBezTo>
                  <a:pt x="141" y="99"/>
                  <a:pt x="138" y="97"/>
                  <a:pt x="136" y="97"/>
                </a:cubicBezTo>
                <a:close/>
                <a:moveTo>
                  <a:pt x="136" y="117"/>
                </a:moveTo>
                <a:cubicBezTo>
                  <a:pt x="127" y="117"/>
                  <a:pt x="127" y="117"/>
                  <a:pt x="127" y="117"/>
                </a:cubicBezTo>
                <a:cubicBezTo>
                  <a:pt x="125" y="117"/>
                  <a:pt x="123" y="119"/>
                  <a:pt x="123" y="121"/>
                </a:cubicBezTo>
                <a:cubicBezTo>
                  <a:pt x="123" y="123"/>
                  <a:pt x="125" y="125"/>
                  <a:pt x="127" y="125"/>
                </a:cubicBezTo>
                <a:cubicBezTo>
                  <a:pt x="136" y="125"/>
                  <a:pt x="136" y="125"/>
                  <a:pt x="136" y="125"/>
                </a:cubicBezTo>
                <a:cubicBezTo>
                  <a:pt x="138" y="125"/>
                  <a:pt x="141" y="123"/>
                  <a:pt x="141" y="121"/>
                </a:cubicBezTo>
                <a:cubicBezTo>
                  <a:pt x="141" y="119"/>
                  <a:pt x="138" y="117"/>
                  <a:pt x="136" y="1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994527FE-902F-C5E4-4986-25E13069FF3F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4127501"/>
            <a:ext cx="254000" cy="254000"/>
          </a:xfrm>
          <a:custGeom>
            <a:avLst/>
            <a:gdLst>
              <a:gd name="T0" fmla="*/ 103 w 160"/>
              <a:gd name="T1" fmla="*/ 26 h 160"/>
              <a:gd name="T2" fmla="*/ 3 w 160"/>
              <a:gd name="T3" fmla="*/ 112 h 160"/>
              <a:gd name="T4" fmla="*/ 54 w 160"/>
              <a:gd name="T5" fmla="*/ 127 h 160"/>
              <a:gd name="T6" fmla="*/ 54 w 160"/>
              <a:gd name="T7" fmla="*/ 116 h 160"/>
              <a:gd name="T8" fmla="*/ 125 w 160"/>
              <a:gd name="T9" fmla="*/ 84 h 160"/>
              <a:gd name="T10" fmla="*/ 125 w 160"/>
              <a:gd name="T11" fmla="*/ 84 h 160"/>
              <a:gd name="T12" fmla="*/ 158 w 160"/>
              <a:gd name="T13" fmla="*/ 9 h 160"/>
              <a:gd name="T14" fmla="*/ 107 w 160"/>
              <a:gd name="T15" fmla="*/ 67 h 160"/>
              <a:gd name="T16" fmla="*/ 149 w 160"/>
              <a:gd name="T17" fmla="*/ 4 h 160"/>
              <a:gd name="T18" fmla="*/ 114 w 160"/>
              <a:gd name="T19" fmla="*/ 9 h 160"/>
              <a:gd name="T20" fmla="*/ 149 w 160"/>
              <a:gd name="T21" fmla="*/ 69 h 160"/>
              <a:gd name="T22" fmla="*/ 137 w 160"/>
              <a:gd name="T23" fmla="*/ 60 h 160"/>
              <a:gd name="T24" fmla="*/ 137 w 160"/>
              <a:gd name="T25" fmla="*/ 60 h 160"/>
              <a:gd name="T26" fmla="*/ 48 w 160"/>
              <a:gd name="T27" fmla="*/ 60 h 160"/>
              <a:gd name="T28" fmla="*/ 54 w 160"/>
              <a:gd name="T29" fmla="*/ 58 h 160"/>
              <a:gd name="T30" fmla="*/ 66 w 160"/>
              <a:gd name="T31" fmla="*/ 69 h 160"/>
              <a:gd name="T32" fmla="*/ 44 w 160"/>
              <a:gd name="T33" fmla="*/ 47 h 160"/>
              <a:gd name="T34" fmla="*/ 44 w 160"/>
              <a:gd name="T35" fmla="*/ 84 h 160"/>
              <a:gd name="T36" fmla="*/ 44 w 160"/>
              <a:gd name="T37" fmla="*/ 71 h 160"/>
              <a:gd name="T38" fmla="*/ 82 w 160"/>
              <a:gd name="T39" fmla="*/ 45 h 160"/>
              <a:gd name="T40" fmla="*/ 70 w 160"/>
              <a:gd name="T41" fmla="*/ 45 h 160"/>
              <a:gd name="T42" fmla="*/ 89 w 160"/>
              <a:gd name="T43" fmla="*/ 38 h 160"/>
              <a:gd name="T44" fmla="*/ 89 w 160"/>
              <a:gd name="T45" fmla="*/ 56 h 160"/>
              <a:gd name="T46" fmla="*/ 89 w 160"/>
              <a:gd name="T47" fmla="*/ 56 h 160"/>
              <a:gd name="T48" fmla="*/ 20 w 160"/>
              <a:gd name="T49" fmla="*/ 97 h 160"/>
              <a:gd name="T50" fmla="*/ 67 w 160"/>
              <a:gd name="T51" fmla="*/ 79 h 160"/>
              <a:gd name="T52" fmla="*/ 93 w 160"/>
              <a:gd name="T53" fmla="*/ 84 h 160"/>
              <a:gd name="T54" fmla="*/ 93 w 160"/>
              <a:gd name="T55" fmla="*/ 74 h 160"/>
              <a:gd name="T56" fmla="*/ 93 w 160"/>
              <a:gd name="T57" fmla="*/ 74 h 160"/>
              <a:gd name="T58" fmla="*/ 129 w 160"/>
              <a:gd name="T59" fmla="*/ 13 h 160"/>
              <a:gd name="T60" fmla="*/ 147 w 160"/>
              <a:gd name="T61" fmla="*/ 24 h 160"/>
              <a:gd name="T62" fmla="*/ 137 w 160"/>
              <a:gd name="T63" fmla="*/ 38 h 160"/>
              <a:gd name="T64" fmla="*/ 141 w 160"/>
              <a:gd name="T65" fmla="*/ 38 h 160"/>
              <a:gd name="T66" fmla="*/ 141 w 160"/>
              <a:gd name="T67" fmla="*/ 38 h 160"/>
              <a:gd name="T68" fmla="*/ 58 w 160"/>
              <a:gd name="T69" fmla="*/ 151 h 160"/>
              <a:gd name="T70" fmla="*/ 160 w 160"/>
              <a:gd name="T71" fmla="*/ 97 h 160"/>
              <a:gd name="T72" fmla="*/ 65 w 160"/>
              <a:gd name="T73" fmla="*/ 151 h 160"/>
              <a:gd name="T74" fmla="*/ 139 w 160"/>
              <a:gd name="T75" fmla="*/ 154 h 160"/>
              <a:gd name="T76" fmla="*/ 143 w 160"/>
              <a:gd name="T77" fmla="*/ 95 h 160"/>
              <a:gd name="T78" fmla="*/ 147 w 160"/>
              <a:gd name="T79" fmla="*/ 127 h 160"/>
              <a:gd name="T80" fmla="*/ 147 w 160"/>
              <a:gd name="T81" fmla="*/ 127 h 160"/>
              <a:gd name="T82" fmla="*/ 127 w 160"/>
              <a:gd name="T83" fmla="*/ 112 h 160"/>
              <a:gd name="T84" fmla="*/ 116 w 160"/>
              <a:gd name="T85" fmla="*/ 118 h 160"/>
              <a:gd name="T86" fmla="*/ 106 w 160"/>
              <a:gd name="T87" fmla="*/ 125 h 160"/>
              <a:gd name="T88" fmla="*/ 95 w 160"/>
              <a:gd name="T89" fmla="*/ 116 h 160"/>
              <a:gd name="T90" fmla="*/ 85 w 160"/>
              <a:gd name="T91" fmla="*/ 129 h 160"/>
              <a:gd name="T92" fmla="*/ 74 w 160"/>
              <a:gd name="T93" fmla="*/ 105 h 160"/>
              <a:gd name="T94" fmla="*/ 133 w 160"/>
              <a:gd name="T95" fmla="*/ 14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13" y="35"/>
                </a:moveTo>
                <a:cubicBezTo>
                  <a:pt x="13" y="33"/>
                  <a:pt x="15" y="33"/>
                  <a:pt x="15" y="33"/>
                </a:cubicBezTo>
                <a:cubicBezTo>
                  <a:pt x="103" y="33"/>
                  <a:pt x="103" y="33"/>
                  <a:pt x="103" y="33"/>
                </a:cubicBezTo>
                <a:cubicBezTo>
                  <a:pt x="103" y="26"/>
                  <a:pt x="103" y="26"/>
                  <a:pt x="103" y="26"/>
                </a:cubicBezTo>
                <a:cubicBezTo>
                  <a:pt x="15" y="26"/>
                  <a:pt x="15" y="26"/>
                  <a:pt x="15" y="26"/>
                </a:cubicBezTo>
                <a:cubicBezTo>
                  <a:pt x="11" y="26"/>
                  <a:pt x="9" y="30"/>
                  <a:pt x="9" y="35"/>
                </a:cubicBezTo>
                <a:cubicBezTo>
                  <a:pt x="9" y="112"/>
                  <a:pt x="9" y="112"/>
                  <a:pt x="9" y="112"/>
                </a:cubicBezTo>
                <a:cubicBezTo>
                  <a:pt x="3" y="112"/>
                  <a:pt x="3" y="112"/>
                  <a:pt x="3" y="112"/>
                </a:cubicBezTo>
                <a:cubicBezTo>
                  <a:pt x="3" y="112"/>
                  <a:pt x="0" y="112"/>
                  <a:pt x="0" y="114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3" y="127"/>
                  <a:pt x="7" y="127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0"/>
                  <a:pt x="54" y="120"/>
                  <a:pt x="54" y="120"/>
                </a:cubicBezTo>
                <a:cubicBezTo>
                  <a:pt x="7" y="120"/>
                  <a:pt x="7" y="120"/>
                  <a:pt x="7" y="120"/>
                </a:cubicBezTo>
                <a:cubicBezTo>
                  <a:pt x="7" y="116"/>
                  <a:pt x="7" y="116"/>
                  <a:pt x="7" y="116"/>
                </a:cubicBezTo>
                <a:cubicBezTo>
                  <a:pt x="54" y="116"/>
                  <a:pt x="54" y="116"/>
                  <a:pt x="54" y="116"/>
                </a:cubicBezTo>
                <a:cubicBezTo>
                  <a:pt x="54" y="112"/>
                  <a:pt x="54" y="112"/>
                  <a:pt x="54" y="112"/>
                </a:cubicBezTo>
                <a:cubicBezTo>
                  <a:pt x="13" y="112"/>
                  <a:pt x="13" y="112"/>
                  <a:pt x="13" y="112"/>
                </a:cubicBezTo>
                <a:lnTo>
                  <a:pt x="13" y="35"/>
                </a:lnTo>
                <a:close/>
                <a:moveTo>
                  <a:pt x="125" y="84"/>
                </a:moveTo>
                <a:cubicBezTo>
                  <a:pt x="125" y="79"/>
                  <a:pt x="125" y="79"/>
                  <a:pt x="125" y="79"/>
                </a:cubicBezTo>
                <a:cubicBezTo>
                  <a:pt x="119" y="79"/>
                  <a:pt x="119" y="79"/>
                  <a:pt x="119" y="79"/>
                </a:cubicBezTo>
                <a:cubicBezTo>
                  <a:pt x="119" y="84"/>
                  <a:pt x="119" y="84"/>
                  <a:pt x="119" y="84"/>
                </a:cubicBezTo>
                <a:lnTo>
                  <a:pt x="125" y="84"/>
                </a:lnTo>
                <a:close/>
                <a:moveTo>
                  <a:pt x="116" y="74"/>
                </a:moveTo>
                <a:cubicBezTo>
                  <a:pt x="149" y="74"/>
                  <a:pt x="149" y="74"/>
                  <a:pt x="149" y="74"/>
                </a:cubicBezTo>
                <a:cubicBezTo>
                  <a:pt x="154" y="74"/>
                  <a:pt x="158" y="71"/>
                  <a:pt x="158" y="67"/>
                </a:cubicBezTo>
                <a:cubicBezTo>
                  <a:pt x="158" y="9"/>
                  <a:pt x="158" y="9"/>
                  <a:pt x="158" y="9"/>
                </a:cubicBezTo>
                <a:cubicBezTo>
                  <a:pt x="158" y="4"/>
                  <a:pt x="154" y="0"/>
                  <a:pt x="149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112" y="0"/>
                  <a:pt x="107" y="4"/>
                  <a:pt x="107" y="9"/>
                </a:cubicBezTo>
                <a:cubicBezTo>
                  <a:pt x="107" y="67"/>
                  <a:pt x="107" y="67"/>
                  <a:pt x="107" y="67"/>
                </a:cubicBezTo>
                <a:cubicBezTo>
                  <a:pt x="107" y="71"/>
                  <a:pt x="112" y="74"/>
                  <a:pt x="116" y="74"/>
                </a:cubicBezTo>
                <a:close/>
                <a:moveTo>
                  <a:pt x="114" y="9"/>
                </a:moveTo>
                <a:cubicBezTo>
                  <a:pt x="114" y="7"/>
                  <a:pt x="114" y="4"/>
                  <a:pt x="116" y="4"/>
                </a:cubicBezTo>
                <a:cubicBezTo>
                  <a:pt x="149" y="4"/>
                  <a:pt x="149" y="4"/>
                  <a:pt x="149" y="4"/>
                </a:cubicBezTo>
                <a:cubicBezTo>
                  <a:pt x="151" y="4"/>
                  <a:pt x="151" y="7"/>
                  <a:pt x="151" y="9"/>
                </a:cubicBezTo>
                <a:cubicBezTo>
                  <a:pt x="151" y="54"/>
                  <a:pt x="151" y="54"/>
                  <a:pt x="151" y="54"/>
                </a:cubicBezTo>
                <a:cubicBezTo>
                  <a:pt x="114" y="54"/>
                  <a:pt x="114" y="54"/>
                  <a:pt x="114" y="54"/>
                </a:cubicBezTo>
                <a:cubicBezTo>
                  <a:pt x="114" y="9"/>
                  <a:pt x="114" y="9"/>
                  <a:pt x="114" y="9"/>
                </a:cubicBezTo>
                <a:close/>
                <a:moveTo>
                  <a:pt x="114" y="58"/>
                </a:moveTo>
                <a:cubicBezTo>
                  <a:pt x="151" y="58"/>
                  <a:pt x="151" y="58"/>
                  <a:pt x="151" y="58"/>
                </a:cubicBezTo>
                <a:cubicBezTo>
                  <a:pt x="151" y="67"/>
                  <a:pt x="151" y="67"/>
                  <a:pt x="151" y="67"/>
                </a:cubicBezTo>
                <a:cubicBezTo>
                  <a:pt x="151" y="67"/>
                  <a:pt x="151" y="69"/>
                  <a:pt x="149" y="69"/>
                </a:cubicBezTo>
                <a:cubicBezTo>
                  <a:pt x="116" y="69"/>
                  <a:pt x="116" y="69"/>
                  <a:pt x="116" y="69"/>
                </a:cubicBezTo>
                <a:cubicBezTo>
                  <a:pt x="114" y="69"/>
                  <a:pt x="114" y="67"/>
                  <a:pt x="114" y="67"/>
                </a:cubicBezTo>
                <a:cubicBezTo>
                  <a:pt x="114" y="58"/>
                  <a:pt x="114" y="58"/>
                  <a:pt x="114" y="58"/>
                </a:cubicBezTo>
                <a:close/>
                <a:moveTo>
                  <a:pt x="137" y="60"/>
                </a:moveTo>
                <a:cubicBezTo>
                  <a:pt x="129" y="60"/>
                  <a:pt x="129" y="60"/>
                  <a:pt x="129" y="60"/>
                </a:cubicBezTo>
                <a:cubicBezTo>
                  <a:pt x="129" y="67"/>
                  <a:pt x="129" y="67"/>
                  <a:pt x="129" y="67"/>
                </a:cubicBezTo>
                <a:cubicBezTo>
                  <a:pt x="137" y="67"/>
                  <a:pt x="137" y="67"/>
                  <a:pt x="137" y="67"/>
                </a:cubicBezTo>
                <a:lnTo>
                  <a:pt x="137" y="60"/>
                </a:lnTo>
                <a:close/>
                <a:moveTo>
                  <a:pt x="71" y="60"/>
                </a:moveTo>
                <a:cubicBezTo>
                  <a:pt x="71" y="49"/>
                  <a:pt x="63" y="38"/>
                  <a:pt x="50" y="38"/>
                </a:cubicBezTo>
                <a:cubicBezTo>
                  <a:pt x="50" y="38"/>
                  <a:pt x="48" y="41"/>
                  <a:pt x="48" y="43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62"/>
                  <a:pt x="50" y="62"/>
                  <a:pt x="50" y="62"/>
                </a:cubicBezTo>
                <a:cubicBezTo>
                  <a:pt x="69" y="62"/>
                  <a:pt x="69" y="62"/>
                  <a:pt x="69" y="62"/>
                </a:cubicBezTo>
                <a:cubicBezTo>
                  <a:pt x="71" y="62"/>
                  <a:pt x="71" y="62"/>
                  <a:pt x="71" y="60"/>
                </a:cubicBezTo>
                <a:close/>
                <a:moveTo>
                  <a:pt x="54" y="58"/>
                </a:moveTo>
                <a:cubicBezTo>
                  <a:pt x="54" y="45"/>
                  <a:pt x="54" y="45"/>
                  <a:pt x="54" y="45"/>
                </a:cubicBezTo>
                <a:cubicBezTo>
                  <a:pt x="61" y="45"/>
                  <a:pt x="65" y="51"/>
                  <a:pt x="67" y="58"/>
                </a:cubicBezTo>
                <a:lnTo>
                  <a:pt x="54" y="58"/>
                </a:lnTo>
                <a:close/>
                <a:moveTo>
                  <a:pt x="66" y="69"/>
                </a:moveTo>
                <a:cubicBezTo>
                  <a:pt x="66" y="67"/>
                  <a:pt x="64" y="67"/>
                  <a:pt x="61" y="67"/>
                </a:cubicBezTo>
                <a:cubicBezTo>
                  <a:pt x="46" y="67"/>
                  <a:pt x="46" y="67"/>
                  <a:pt x="46" y="67"/>
                </a:cubicBezTo>
                <a:cubicBezTo>
                  <a:pt x="46" y="50"/>
                  <a:pt x="46" y="50"/>
                  <a:pt x="46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31" y="47"/>
                  <a:pt x="22" y="56"/>
                  <a:pt x="22" y="69"/>
                </a:cubicBezTo>
                <a:cubicBezTo>
                  <a:pt x="22" y="80"/>
                  <a:pt x="31" y="91"/>
                  <a:pt x="44" y="91"/>
                </a:cubicBezTo>
                <a:cubicBezTo>
                  <a:pt x="55" y="91"/>
                  <a:pt x="66" y="80"/>
                  <a:pt x="66" y="69"/>
                </a:cubicBezTo>
                <a:close/>
                <a:moveTo>
                  <a:pt x="44" y="84"/>
                </a:moveTo>
                <a:cubicBezTo>
                  <a:pt x="35" y="84"/>
                  <a:pt x="29" y="78"/>
                  <a:pt x="27" y="71"/>
                </a:cubicBezTo>
                <a:cubicBezTo>
                  <a:pt x="27" y="63"/>
                  <a:pt x="33" y="54"/>
                  <a:pt x="40" y="54"/>
                </a:cubicBezTo>
                <a:cubicBezTo>
                  <a:pt x="40" y="69"/>
                  <a:pt x="40" y="69"/>
                  <a:pt x="40" y="69"/>
                </a:cubicBezTo>
                <a:cubicBezTo>
                  <a:pt x="40" y="71"/>
                  <a:pt x="42" y="71"/>
                  <a:pt x="44" y="71"/>
                </a:cubicBezTo>
                <a:cubicBezTo>
                  <a:pt x="59" y="71"/>
                  <a:pt x="59" y="71"/>
                  <a:pt x="59" y="71"/>
                </a:cubicBezTo>
                <a:cubicBezTo>
                  <a:pt x="57" y="80"/>
                  <a:pt x="51" y="84"/>
                  <a:pt x="44" y="84"/>
                </a:cubicBezTo>
                <a:close/>
                <a:moveTo>
                  <a:pt x="78" y="45"/>
                </a:moveTo>
                <a:cubicBezTo>
                  <a:pt x="82" y="45"/>
                  <a:pt x="82" y="45"/>
                  <a:pt x="82" y="45"/>
                </a:cubicBezTo>
                <a:cubicBezTo>
                  <a:pt x="82" y="38"/>
                  <a:pt x="82" y="38"/>
                  <a:pt x="82" y="38"/>
                </a:cubicBezTo>
                <a:cubicBezTo>
                  <a:pt x="78" y="38"/>
                  <a:pt x="78" y="38"/>
                  <a:pt x="78" y="38"/>
                </a:cubicBezTo>
                <a:cubicBezTo>
                  <a:pt x="76" y="38"/>
                  <a:pt x="76" y="41"/>
                  <a:pt x="76" y="41"/>
                </a:cubicBezTo>
                <a:cubicBezTo>
                  <a:pt x="70" y="45"/>
                  <a:pt x="70" y="45"/>
                  <a:pt x="70" y="45"/>
                </a:cubicBezTo>
                <a:cubicBezTo>
                  <a:pt x="74" y="50"/>
                  <a:pt x="74" y="50"/>
                  <a:pt x="74" y="50"/>
                </a:cubicBezTo>
                <a:cubicBezTo>
                  <a:pt x="78" y="45"/>
                  <a:pt x="78" y="45"/>
                  <a:pt x="78" y="45"/>
                </a:cubicBezTo>
                <a:close/>
                <a:moveTo>
                  <a:pt x="99" y="38"/>
                </a:moveTo>
                <a:cubicBezTo>
                  <a:pt x="89" y="38"/>
                  <a:pt x="89" y="38"/>
                  <a:pt x="89" y="38"/>
                </a:cubicBezTo>
                <a:cubicBezTo>
                  <a:pt x="89" y="46"/>
                  <a:pt x="89" y="46"/>
                  <a:pt x="89" y="46"/>
                </a:cubicBezTo>
                <a:cubicBezTo>
                  <a:pt x="99" y="46"/>
                  <a:pt x="99" y="46"/>
                  <a:pt x="99" y="46"/>
                </a:cubicBezTo>
                <a:lnTo>
                  <a:pt x="99" y="38"/>
                </a:lnTo>
                <a:close/>
                <a:moveTo>
                  <a:pt x="89" y="56"/>
                </a:moveTo>
                <a:cubicBezTo>
                  <a:pt x="99" y="56"/>
                  <a:pt x="99" y="56"/>
                  <a:pt x="99" y="56"/>
                </a:cubicBezTo>
                <a:cubicBezTo>
                  <a:pt x="99" y="50"/>
                  <a:pt x="99" y="50"/>
                  <a:pt x="99" y="50"/>
                </a:cubicBezTo>
                <a:cubicBezTo>
                  <a:pt x="89" y="50"/>
                  <a:pt x="89" y="50"/>
                  <a:pt x="89" y="50"/>
                </a:cubicBezTo>
                <a:lnTo>
                  <a:pt x="89" y="56"/>
                </a:lnTo>
                <a:close/>
                <a:moveTo>
                  <a:pt x="20" y="103"/>
                </a:moveTo>
                <a:cubicBezTo>
                  <a:pt x="50" y="103"/>
                  <a:pt x="50" y="103"/>
                  <a:pt x="50" y="103"/>
                </a:cubicBezTo>
                <a:cubicBezTo>
                  <a:pt x="50" y="97"/>
                  <a:pt x="50" y="97"/>
                  <a:pt x="50" y="97"/>
                </a:cubicBezTo>
                <a:cubicBezTo>
                  <a:pt x="20" y="97"/>
                  <a:pt x="20" y="97"/>
                  <a:pt x="20" y="97"/>
                </a:cubicBezTo>
                <a:lnTo>
                  <a:pt x="20" y="103"/>
                </a:lnTo>
                <a:close/>
                <a:moveTo>
                  <a:pt x="82" y="74"/>
                </a:moveTo>
                <a:cubicBezTo>
                  <a:pt x="67" y="74"/>
                  <a:pt x="67" y="74"/>
                  <a:pt x="67" y="74"/>
                </a:cubicBezTo>
                <a:cubicBezTo>
                  <a:pt x="67" y="79"/>
                  <a:pt x="67" y="79"/>
                  <a:pt x="67" y="79"/>
                </a:cubicBezTo>
                <a:cubicBezTo>
                  <a:pt x="82" y="79"/>
                  <a:pt x="82" y="79"/>
                  <a:pt x="82" y="79"/>
                </a:cubicBezTo>
                <a:lnTo>
                  <a:pt x="82" y="74"/>
                </a:lnTo>
                <a:close/>
                <a:moveTo>
                  <a:pt x="84" y="78"/>
                </a:moveTo>
                <a:cubicBezTo>
                  <a:pt x="84" y="82"/>
                  <a:pt x="88" y="84"/>
                  <a:pt x="93" y="84"/>
                </a:cubicBezTo>
                <a:cubicBezTo>
                  <a:pt x="97" y="84"/>
                  <a:pt x="102" y="82"/>
                  <a:pt x="102" y="78"/>
                </a:cubicBezTo>
                <a:cubicBezTo>
                  <a:pt x="102" y="74"/>
                  <a:pt x="97" y="69"/>
                  <a:pt x="93" y="69"/>
                </a:cubicBezTo>
                <a:cubicBezTo>
                  <a:pt x="88" y="69"/>
                  <a:pt x="84" y="74"/>
                  <a:pt x="84" y="78"/>
                </a:cubicBezTo>
                <a:close/>
                <a:moveTo>
                  <a:pt x="93" y="74"/>
                </a:moveTo>
                <a:cubicBezTo>
                  <a:pt x="95" y="74"/>
                  <a:pt x="95" y="76"/>
                  <a:pt x="95" y="78"/>
                </a:cubicBezTo>
                <a:cubicBezTo>
                  <a:pt x="95" y="78"/>
                  <a:pt x="95" y="80"/>
                  <a:pt x="93" y="80"/>
                </a:cubicBezTo>
                <a:cubicBezTo>
                  <a:pt x="90" y="80"/>
                  <a:pt x="90" y="78"/>
                  <a:pt x="90" y="78"/>
                </a:cubicBezTo>
                <a:cubicBezTo>
                  <a:pt x="90" y="76"/>
                  <a:pt x="90" y="74"/>
                  <a:pt x="93" y="74"/>
                </a:cubicBezTo>
                <a:close/>
                <a:moveTo>
                  <a:pt x="129" y="19"/>
                </a:moveTo>
                <a:cubicBezTo>
                  <a:pt x="147" y="19"/>
                  <a:pt x="147" y="19"/>
                  <a:pt x="147" y="19"/>
                </a:cubicBezTo>
                <a:cubicBezTo>
                  <a:pt x="147" y="13"/>
                  <a:pt x="147" y="13"/>
                  <a:pt x="147" y="13"/>
                </a:cubicBezTo>
                <a:cubicBezTo>
                  <a:pt x="129" y="13"/>
                  <a:pt x="129" y="13"/>
                  <a:pt x="129" y="13"/>
                </a:cubicBezTo>
                <a:lnTo>
                  <a:pt x="129" y="19"/>
                </a:lnTo>
                <a:close/>
                <a:moveTo>
                  <a:pt x="129" y="28"/>
                </a:moveTo>
                <a:cubicBezTo>
                  <a:pt x="147" y="28"/>
                  <a:pt x="147" y="28"/>
                  <a:pt x="147" y="28"/>
                </a:cubicBezTo>
                <a:cubicBezTo>
                  <a:pt x="147" y="24"/>
                  <a:pt x="147" y="24"/>
                  <a:pt x="147" y="24"/>
                </a:cubicBezTo>
                <a:cubicBezTo>
                  <a:pt x="129" y="24"/>
                  <a:pt x="129" y="24"/>
                  <a:pt x="129" y="24"/>
                </a:cubicBezTo>
                <a:lnTo>
                  <a:pt x="129" y="28"/>
                </a:lnTo>
                <a:close/>
                <a:moveTo>
                  <a:pt x="129" y="38"/>
                </a:moveTo>
                <a:cubicBezTo>
                  <a:pt x="137" y="38"/>
                  <a:pt x="137" y="38"/>
                  <a:pt x="137" y="38"/>
                </a:cubicBezTo>
                <a:cubicBezTo>
                  <a:pt x="137" y="34"/>
                  <a:pt x="137" y="34"/>
                  <a:pt x="137" y="34"/>
                </a:cubicBezTo>
                <a:cubicBezTo>
                  <a:pt x="129" y="34"/>
                  <a:pt x="129" y="34"/>
                  <a:pt x="129" y="34"/>
                </a:cubicBezTo>
                <a:lnTo>
                  <a:pt x="129" y="38"/>
                </a:lnTo>
                <a:close/>
                <a:moveTo>
                  <a:pt x="141" y="38"/>
                </a:moveTo>
                <a:cubicBezTo>
                  <a:pt x="147" y="38"/>
                  <a:pt x="147" y="38"/>
                  <a:pt x="147" y="38"/>
                </a:cubicBezTo>
                <a:cubicBezTo>
                  <a:pt x="147" y="34"/>
                  <a:pt x="147" y="34"/>
                  <a:pt x="147" y="34"/>
                </a:cubicBezTo>
                <a:cubicBezTo>
                  <a:pt x="141" y="34"/>
                  <a:pt x="141" y="34"/>
                  <a:pt x="141" y="34"/>
                </a:cubicBezTo>
                <a:lnTo>
                  <a:pt x="141" y="38"/>
                </a:lnTo>
                <a:close/>
                <a:moveTo>
                  <a:pt x="152" y="91"/>
                </a:moveTo>
                <a:cubicBezTo>
                  <a:pt x="67" y="91"/>
                  <a:pt x="67" y="91"/>
                  <a:pt x="67" y="91"/>
                </a:cubicBezTo>
                <a:cubicBezTo>
                  <a:pt x="63" y="91"/>
                  <a:pt x="58" y="93"/>
                  <a:pt x="58" y="97"/>
                </a:cubicBezTo>
                <a:cubicBezTo>
                  <a:pt x="58" y="151"/>
                  <a:pt x="58" y="151"/>
                  <a:pt x="58" y="151"/>
                </a:cubicBezTo>
                <a:cubicBezTo>
                  <a:pt x="58" y="156"/>
                  <a:pt x="63" y="160"/>
                  <a:pt x="67" y="160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56" y="160"/>
                  <a:pt x="160" y="156"/>
                  <a:pt x="160" y="151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60" y="93"/>
                  <a:pt x="156" y="91"/>
                  <a:pt x="152" y="91"/>
                </a:cubicBezTo>
                <a:close/>
                <a:moveTo>
                  <a:pt x="139" y="154"/>
                </a:moveTo>
                <a:cubicBezTo>
                  <a:pt x="67" y="154"/>
                  <a:pt x="67" y="154"/>
                  <a:pt x="67" y="154"/>
                </a:cubicBezTo>
                <a:cubicBezTo>
                  <a:pt x="65" y="154"/>
                  <a:pt x="65" y="154"/>
                  <a:pt x="65" y="151"/>
                </a:cubicBezTo>
                <a:cubicBezTo>
                  <a:pt x="65" y="97"/>
                  <a:pt x="65" y="97"/>
                  <a:pt x="65" y="97"/>
                </a:cubicBezTo>
                <a:cubicBezTo>
                  <a:pt x="65" y="97"/>
                  <a:pt x="65" y="95"/>
                  <a:pt x="67" y="95"/>
                </a:cubicBezTo>
                <a:cubicBezTo>
                  <a:pt x="139" y="95"/>
                  <a:pt x="139" y="95"/>
                  <a:pt x="139" y="95"/>
                </a:cubicBezTo>
                <a:cubicBezTo>
                  <a:pt x="139" y="154"/>
                  <a:pt x="139" y="154"/>
                  <a:pt x="139" y="154"/>
                </a:cubicBezTo>
                <a:close/>
                <a:moveTo>
                  <a:pt x="154" y="151"/>
                </a:moveTo>
                <a:cubicBezTo>
                  <a:pt x="154" y="154"/>
                  <a:pt x="154" y="154"/>
                  <a:pt x="152" y="154"/>
                </a:cubicBezTo>
                <a:cubicBezTo>
                  <a:pt x="143" y="154"/>
                  <a:pt x="143" y="154"/>
                  <a:pt x="143" y="154"/>
                </a:cubicBezTo>
                <a:cubicBezTo>
                  <a:pt x="143" y="95"/>
                  <a:pt x="143" y="95"/>
                  <a:pt x="143" y="95"/>
                </a:cubicBezTo>
                <a:cubicBezTo>
                  <a:pt x="152" y="95"/>
                  <a:pt x="152" y="95"/>
                  <a:pt x="152" y="95"/>
                </a:cubicBezTo>
                <a:cubicBezTo>
                  <a:pt x="154" y="95"/>
                  <a:pt x="154" y="97"/>
                  <a:pt x="154" y="97"/>
                </a:cubicBezTo>
                <a:lnTo>
                  <a:pt x="154" y="151"/>
                </a:lnTo>
                <a:close/>
                <a:moveTo>
                  <a:pt x="147" y="127"/>
                </a:moveTo>
                <a:cubicBezTo>
                  <a:pt x="151" y="127"/>
                  <a:pt x="151" y="127"/>
                  <a:pt x="151" y="127"/>
                </a:cubicBezTo>
                <a:cubicBezTo>
                  <a:pt x="151" y="121"/>
                  <a:pt x="151" y="121"/>
                  <a:pt x="151" y="121"/>
                </a:cubicBezTo>
                <a:cubicBezTo>
                  <a:pt x="147" y="121"/>
                  <a:pt x="147" y="121"/>
                  <a:pt x="147" y="121"/>
                </a:cubicBezTo>
                <a:lnTo>
                  <a:pt x="147" y="127"/>
                </a:lnTo>
                <a:close/>
                <a:moveTo>
                  <a:pt x="133" y="146"/>
                </a:moveTo>
                <a:cubicBezTo>
                  <a:pt x="133" y="140"/>
                  <a:pt x="133" y="140"/>
                  <a:pt x="133" y="140"/>
                </a:cubicBezTo>
                <a:cubicBezTo>
                  <a:pt x="127" y="140"/>
                  <a:pt x="127" y="140"/>
                  <a:pt x="127" y="140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23" y="112"/>
                  <a:pt x="123" y="112"/>
                  <a:pt x="123" y="112"/>
                </a:cubicBezTo>
                <a:cubicBezTo>
                  <a:pt x="123" y="140"/>
                  <a:pt x="123" y="140"/>
                  <a:pt x="123" y="14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116" y="118"/>
                  <a:pt x="116" y="118"/>
                  <a:pt x="116" y="118"/>
                </a:cubicBezTo>
                <a:cubicBezTo>
                  <a:pt x="112" y="118"/>
                  <a:pt x="112" y="118"/>
                  <a:pt x="112" y="118"/>
                </a:cubicBezTo>
                <a:cubicBezTo>
                  <a:pt x="112" y="140"/>
                  <a:pt x="112" y="140"/>
                  <a:pt x="112" y="140"/>
                </a:cubicBezTo>
                <a:cubicBezTo>
                  <a:pt x="106" y="140"/>
                  <a:pt x="106" y="140"/>
                  <a:pt x="106" y="140"/>
                </a:cubicBezTo>
                <a:cubicBezTo>
                  <a:pt x="106" y="125"/>
                  <a:pt x="106" y="125"/>
                  <a:pt x="106" y="125"/>
                </a:cubicBezTo>
                <a:cubicBezTo>
                  <a:pt x="102" y="125"/>
                  <a:pt x="102" y="125"/>
                  <a:pt x="102" y="125"/>
                </a:cubicBezTo>
                <a:cubicBezTo>
                  <a:pt x="102" y="140"/>
                  <a:pt x="102" y="140"/>
                  <a:pt x="102" y="140"/>
                </a:cubicBezTo>
                <a:cubicBezTo>
                  <a:pt x="95" y="140"/>
                  <a:pt x="95" y="140"/>
                  <a:pt x="95" y="140"/>
                </a:cubicBezTo>
                <a:cubicBezTo>
                  <a:pt x="95" y="116"/>
                  <a:pt x="95" y="116"/>
                  <a:pt x="95" y="116"/>
                </a:cubicBezTo>
                <a:cubicBezTo>
                  <a:pt x="91" y="116"/>
                  <a:pt x="91" y="116"/>
                  <a:pt x="91" y="116"/>
                </a:cubicBezTo>
                <a:cubicBezTo>
                  <a:pt x="91" y="140"/>
                  <a:pt x="91" y="140"/>
                  <a:pt x="91" y="140"/>
                </a:cubicBezTo>
                <a:cubicBezTo>
                  <a:pt x="85" y="140"/>
                  <a:pt x="85" y="140"/>
                  <a:pt x="85" y="140"/>
                </a:cubicBezTo>
                <a:cubicBezTo>
                  <a:pt x="85" y="129"/>
                  <a:pt x="85" y="129"/>
                  <a:pt x="85" y="129"/>
                </a:cubicBezTo>
                <a:cubicBezTo>
                  <a:pt x="80" y="129"/>
                  <a:pt x="80" y="129"/>
                  <a:pt x="80" y="129"/>
                </a:cubicBezTo>
                <a:cubicBezTo>
                  <a:pt x="80" y="140"/>
                  <a:pt x="80" y="140"/>
                  <a:pt x="80" y="140"/>
                </a:cubicBezTo>
                <a:cubicBezTo>
                  <a:pt x="74" y="140"/>
                  <a:pt x="74" y="140"/>
                  <a:pt x="74" y="140"/>
                </a:cubicBezTo>
                <a:cubicBezTo>
                  <a:pt x="74" y="105"/>
                  <a:pt x="74" y="105"/>
                  <a:pt x="74" y="105"/>
                </a:cubicBezTo>
                <a:cubicBezTo>
                  <a:pt x="70" y="105"/>
                  <a:pt x="70" y="105"/>
                  <a:pt x="70" y="105"/>
                </a:cubicBezTo>
                <a:cubicBezTo>
                  <a:pt x="70" y="142"/>
                  <a:pt x="70" y="142"/>
                  <a:pt x="70" y="142"/>
                </a:cubicBezTo>
                <a:cubicBezTo>
                  <a:pt x="70" y="144"/>
                  <a:pt x="72" y="146"/>
                  <a:pt x="72" y="146"/>
                </a:cubicBezTo>
                <a:cubicBezTo>
                  <a:pt x="133" y="146"/>
                  <a:pt x="133" y="146"/>
                  <a:pt x="133" y="1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24639BB2-6837-B35F-D05A-FE3B541D77C3}"/>
              </a:ext>
            </a:extLst>
          </p:cNvPr>
          <p:cNvSpPr>
            <a:spLocks noEditPoints="1"/>
          </p:cNvSpPr>
          <p:nvPr/>
        </p:nvSpPr>
        <p:spPr bwMode="auto">
          <a:xfrm>
            <a:off x="11247438" y="4127501"/>
            <a:ext cx="160338" cy="254000"/>
          </a:xfrm>
          <a:custGeom>
            <a:avLst/>
            <a:gdLst>
              <a:gd name="T0" fmla="*/ 65 w 101"/>
              <a:gd name="T1" fmla="*/ 41 h 160"/>
              <a:gd name="T2" fmla="*/ 19 w 101"/>
              <a:gd name="T3" fmla="*/ 41 h 160"/>
              <a:gd name="T4" fmla="*/ 26 w 101"/>
              <a:gd name="T5" fmla="*/ 61 h 160"/>
              <a:gd name="T6" fmla="*/ 23 w 101"/>
              <a:gd name="T7" fmla="*/ 61 h 160"/>
              <a:gd name="T8" fmla="*/ 41 w 101"/>
              <a:gd name="T9" fmla="*/ 15 h 160"/>
              <a:gd name="T10" fmla="*/ 60 w 101"/>
              <a:gd name="T11" fmla="*/ 61 h 160"/>
              <a:gd name="T12" fmla="*/ 58 w 101"/>
              <a:gd name="T13" fmla="*/ 58 h 160"/>
              <a:gd name="T14" fmla="*/ 15 w 101"/>
              <a:gd name="T15" fmla="*/ 69 h 160"/>
              <a:gd name="T16" fmla="*/ 41 w 101"/>
              <a:gd name="T17" fmla="*/ 4 h 160"/>
              <a:gd name="T18" fmla="*/ 69 w 101"/>
              <a:gd name="T19" fmla="*/ 69 h 160"/>
              <a:gd name="T20" fmla="*/ 71 w 101"/>
              <a:gd name="T21" fmla="*/ 71 h 160"/>
              <a:gd name="T22" fmla="*/ 84 w 101"/>
              <a:gd name="T23" fmla="*/ 41 h 160"/>
              <a:gd name="T24" fmla="*/ 0 w 101"/>
              <a:gd name="T25" fmla="*/ 41 h 160"/>
              <a:gd name="T26" fmla="*/ 15 w 101"/>
              <a:gd name="T27" fmla="*/ 71 h 160"/>
              <a:gd name="T28" fmla="*/ 91 w 101"/>
              <a:gd name="T29" fmla="*/ 158 h 160"/>
              <a:gd name="T30" fmla="*/ 88 w 101"/>
              <a:gd name="T31" fmla="*/ 160 h 160"/>
              <a:gd name="T32" fmla="*/ 47 w 101"/>
              <a:gd name="T33" fmla="*/ 158 h 160"/>
              <a:gd name="T34" fmla="*/ 47 w 101"/>
              <a:gd name="T35" fmla="*/ 156 h 160"/>
              <a:gd name="T36" fmla="*/ 21 w 101"/>
              <a:gd name="T37" fmla="*/ 123 h 160"/>
              <a:gd name="T38" fmla="*/ 15 w 101"/>
              <a:gd name="T39" fmla="*/ 89 h 160"/>
              <a:gd name="T40" fmla="*/ 30 w 101"/>
              <a:gd name="T41" fmla="*/ 100 h 160"/>
              <a:gd name="T42" fmla="*/ 34 w 101"/>
              <a:gd name="T43" fmla="*/ 91 h 160"/>
              <a:gd name="T44" fmla="*/ 34 w 101"/>
              <a:gd name="T45" fmla="*/ 50 h 160"/>
              <a:gd name="T46" fmla="*/ 30 w 101"/>
              <a:gd name="T47" fmla="*/ 41 h 160"/>
              <a:gd name="T48" fmla="*/ 52 w 101"/>
              <a:gd name="T49" fmla="*/ 41 h 160"/>
              <a:gd name="T50" fmla="*/ 49 w 101"/>
              <a:gd name="T51" fmla="*/ 50 h 160"/>
              <a:gd name="T52" fmla="*/ 54 w 101"/>
              <a:gd name="T53" fmla="*/ 82 h 160"/>
              <a:gd name="T54" fmla="*/ 69 w 101"/>
              <a:gd name="T55" fmla="*/ 87 h 160"/>
              <a:gd name="T56" fmla="*/ 84 w 101"/>
              <a:gd name="T57" fmla="*/ 93 h 160"/>
              <a:gd name="T58" fmla="*/ 97 w 101"/>
              <a:gd name="T59" fmla="*/ 108 h 160"/>
              <a:gd name="T60" fmla="*/ 34 w 101"/>
              <a:gd name="T61" fmla="*/ 41 h 160"/>
              <a:gd name="T62" fmla="*/ 41 w 101"/>
              <a:gd name="T63" fmla="*/ 37 h 160"/>
              <a:gd name="T64" fmla="*/ 41 w 101"/>
              <a:gd name="T65" fmla="*/ 35 h 160"/>
              <a:gd name="T66" fmla="*/ 95 w 101"/>
              <a:gd name="T67" fmla="*/ 108 h 160"/>
              <a:gd name="T68" fmla="*/ 93 w 101"/>
              <a:gd name="T69" fmla="*/ 102 h 160"/>
              <a:gd name="T70" fmla="*/ 82 w 101"/>
              <a:gd name="T71" fmla="*/ 95 h 160"/>
              <a:gd name="T72" fmla="*/ 69 w 101"/>
              <a:gd name="T73" fmla="*/ 91 h 160"/>
              <a:gd name="T74" fmla="*/ 67 w 101"/>
              <a:gd name="T75" fmla="*/ 89 h 160"/>
              <a:gd name="T76" fmla="*/ 54 w 101"/>
              <a:gd name="T77" fmla="*/ 87 h 160"/>
              <a:gd name="T78" fmla="*/ 47 w 101"/>
              <a:gd name="T79" fmla="*/ 63 h 160"/>
              <a:gd name="T80" fmla="*/ 47 w 101"/>
              <a:gd name="T81" fmla="*/ 48 h 160"/>
              <a:gd name="T82" fmla="*/ 45 w 101"/>
              <a:gd name="T83" fmla="*/ 43 h 160"/>
              <a:gd name="T84" fmla="*/ 39 w 101"/>
              <a:gd name="T85" fmla="*/ 48 h 160"/>
              <a:gd name="T86" fmla="*/ 36 w 101"/>
              <a:gd name="T87" fmla="*/ 106 h 160"/>
              <a:gd name="T88" fmla="*/ 28 w 101"/>
              <a:gd name="T89" fmla="*/ 102 h 160"/>
              <a:gd name="T90" fmla="*/ 15 w 101"/>
              <a:gd name="T91" fmla="*/ 93 h 160"/>
              <a:gd name="T92" fmla="*/ 13 w 101"/>
              <a:gd name="T93" fmla="*/ 95 h 160"/>
              <a:gd name="T94" fmla="*/ 26 w 101"/>
              <a:gd name="T95" fmla="*/ 121 h 160"/>
              <a:gd name="T96" fmla="*/ 52 w 101"/>
              <a:gd name="T97" fmla="*/ 156 h 160"/>
              <a:gd name="T98" fmla="*/ 86 w 101"/>
              <a:gd name="T99" fmla="*/ 156 h 160"/>
              <a:gd name="T100" fmla="*/ 88 w 101"/>
              <a:gd name="T101" fmla="*/ 149 h 160"/>
              <a:gd name="T102" fmla="*/ 95 w 101"/>
              <a:gd name="T103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1" h="160">
                <a:moveTo>
                  <a:pt x="58" y="58"/>
                </a:moveTo>
                <a:cubicBezTo>
                  <a:pt x="62" y="54"/>
                  <a:pt x="65" y="48"/>
                  <a:pt x="65" y="41"/>
                </a:cubicBezTo>
                <a:cubicBezTo>
                  <a:pt x="65" y="30"/>
                  <a:pt x="54" y="20"/>
                  <a:pt x="41" y="20"/>
                </a:cubicBezTo>
                <a:cubicBezTo>
                  <a:pt x="30" y="20"/>
                  <a:pt x="19" y="30"/>
                  <a:pt x="19" y="41"/>
                </a:cubicBezTo>
                <a:cubicBezTo>
                  <a:pt x="19" y="48"/>
                  <a:pt x="21" y="54"/>
                  <a:pt x="26" y="58"/>
                </a:cubicBezTo>
                <a:cubicBezTo>
                  <a:pt x="26" y="58"/>
                  <a:pt x="26" y="58"/>
                  <a:pt x="26" y="61"/>
                </a:cubicBezTo>
                <a:cubicBezTo>
                  <a:pt x="26" y="61"/>
                  <a:pt x="26" y="61"/>
                  <a:pt x="23" y="61"/>
                </a:cubicBezTo>
                <a:cubicBezTo>
                  <a:pt x="23" y="61"/>
                  <a:pt x="23" y="61"/>
                  <a:pt x="23" y="61"/>
                </a:cubicBezTo>
                <a:cubicBezTo>
                  <a:pt x="19" y="56"/>
                  <a:pt x="15" y="50"/>
                  <a:pt x="15" y="41"/>
                </a:cubicBezTo>
                <a:cubicBezTo>
                  <a:pt x="15" y="28"/>
                  <a:pt x="28" y="15"/>
                  <a:pt x="41" y="15"/>
                </a:cubicBezTo>
                <a:cubicBezTo>
                  <a:pt x="56" y="15"/>
                  <a:pt x="67" y="28"/>
                  <a:pt x="67" y="41"/>
                </a:cubicBezTo>
                <a:cubicBezTo>
                  <a:pt x="67" y="50"/>
                  <a:pt x="65" y="56"/>
                  <a:pt x="60" y="61"/>
                </a:cubicBezTo>
                <a:cubicBezTo>
                  <a:pt x="58" y="61"/>
                  <a:pt x="58" y="61"/>
                  <a:pt x="58" y="61"/>
                </a:cubicBezTo>
                <a:cubicBezTo>
                  <a:pt x="58" y="58"/>
                  <a:pt x="58" y="58"/>
                  <a:pt x="58" y="58"/>
                </a:cubicBezTo>
                <a:close/>
                <a:moveTo>
                  <a:pt x="15" y="71"/>
                </a:moveTo>
                <a:cubicBezTo>
                  <a:pt x="15" y="69"/>
                  <a:pt x="15" y="69"/>
                  <a:pt x="15" y="69"/>
                </a:cubicBezTo>
                <a:cubicBezTo>
                  <a:pt x="6" y="61"/>
                  <a:pt x="4" y="52"/>
                  <a:pt x="4" y="41"/>
                </a:cubicBezTo>
                <a:cubicBezTo>
                  <a:pt x="4" y="22"/>
                  <a:pt x="21" y="4"/>
                  <a:pt x="41" y="4"/>
                </a:cubicBezTo>
                <a:cubicBezTo>
                  <a:pt x="62" y="4"/>
                  <a:pt x="80" y="22"/>
                  <a:pt x="80" y="41"/>
                </a:cubicBezTo>
                <a:cubicBezTo>
                  <a:pt x="80" y="52"/>
                  <a:pt x="75" y="61"/>
                  <a:pt x="69" y="69"/>
                </a:cubicBezTo>
                <a:cubicBezTo>
                  <a:pt x="69" y="71"/>
                  <a:pt x="69" y="71"/>
                  <a:pt x="69" y="71"/>
                </a:cubicBezTo>
                <a:cubicBezTo>
                  <a:pt x="71" y="71"/>
                  <a:pt x="71" y="71"/>
                  <a:pt x="71" y="71"/>
                </a:cubicBezTo>
                <a:cubicBezTo>
                  <a:pt x="71" y="71"/>
                  <a:pt x="71" y="71"/>
                  <a:pt x="71" y="71"/>
                </a:cubicBezTo>
                <a:cubicBezTo>
                  <a:pt x="80" y="63"/>
                  <a:pt x="84" y="54"/>
                  <a:pt x="84" y="41"/>
                </a:cubicBezTo>
                <a:cubicBezTo>
                  <a:pt x="84" y="20"/>
                  <a:pt x="65" y="0"/>
                  <a:pt x="41" y="0"/>
                </a:cubicBezTo>
                <a:cubicBezTo>
                  <a:pt x="19" y="0"/>
                  <a:pt x="0" y="20"/>
                  <a:pt x="0" y="41"/>
                </a:cubicBezTo>
                <a:cubicBezTo>
                  <a:pt x="0" y="54"/>
                  <a:pt x="4" y="63"/>
                  <a:pt x="13" y="71"/>
                </a:cubicBezTo>
                <a:cubicBezTo>
                  <a:pt x="13" y="71"/>
                  <a:pt x="13" y="71"/>
                  <a:pt x="15" y="71"/>
                </a:cubicBezTo>
                <a:close/>
                <a:moveTo>
                  <a:pt x="93" y="151"/>
                </a:moveTo>
                <a:cubicBezTo>
                  <a:pt x="91" y="158"/>
                  <a:pt x="91" y="158"/>
                  <a:pt x="91" y="158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47" y="158"/>
                  <a:pt x="47" y="158"/>
                  <a:pt x="47" y="158"/>
                </a:cubicBezTo>
                <a:cubicBezTo>
                  <a:pt x="45" y="158"/>
                  <a:pt x="47" y="156"/>
                  <a:pt x="47" y="156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47" y="154"/>
                  <a:pt x="47" y="154"/>
                  <a:pt x="45" y="151"/>
                </a:cubicBezTo>
                <a:cubicBezTo>
                  <a:pt x="43" y="151"/>
                  <a:pt x="28" y="136"/>
                  <a:pt x="21" y="123"/>
                </a:cubicBezTo>
                <a:cubicBezTo>
                  <a:pt x="19" y="121"/>
                  <a:pt x="6" y="102"/>
                  <a:pt x="8" y="93"/>
                </a:cubicBezTo>
                <a:cubicBezTo>
                  <a:pt x="10" y="91"/>
                  <a:pt x="13" y="91"/>
                  <a:pt x="15" y="89"/>
                </a:cubicBezTo>
                <a:cubicBezTo>
                  <a:pt x="17" y="89"/>
                  <a:pt x="17" y="89"/>
                  <a:pt x="17" y="89"/>
                </a:cubicBezTo>
                <a:cubicBezTo>
                  <a:pt x="23" y="89"/>
                  <a:pt x="28" y="95"/>
                  <a:pt x="30" y="100"/>
                </a:cubicBezTo>
                <a:cubicBezTo>
                  <a:pt x="32" y="100"/>
                  <a:pt x="32" y="102"/>
                  <a:pt x="32" y="102"/>
                </a:cubicBezTo>
                <a:cubicBezTo>
                  <a:pt x="34" y="100"/>
                  <a:pt x="34" y="97"/>
                  <a:pt x="34" y="91"/>
                </a:cubicBezTo>
                <a:cubicBezTo>
                  <a:pt x="34" y="91"/>
                  <a:pt x="34" y="91"/>
                  <a:pt x="34" y="91"/>
                </a:cubicBezTo>
                <a:cubicBezTo>
                  <a:pt x="34" y="91"/>
                  <a:pt x="34" y="80"/>
                  <a:pt x="34" y="50"/>
                </a:cubicBezTo>
                <a:cubicBezTo>
                  <a:pt x="34" y="50"/>
                  <a:pt x="34" y="50"/>
                  <a:pt x="34" y="50"/>
                </a:cubicBezTo>
                <a:cubicBezTo>
                  <a:pt x="32" y="48"/>
                  <a:pt x="30" y="45"/>
                  <a:pt x="30" y="41"/>
                </a:cubicBezTo>
                <a:cubicBezTo>
                  <a:pt x="30" y="37"/>
                  <a:pt x="36" y="30"/>
                  <a:pt x="41" y="30"/>
                </a:cubicBezTo>
                <a:cubicBezTo>
                  <a:pt x="47" y="30"/>
                  <a:pt x="52" y="37"/>
                  <a:pt x="52" y="41"/>
                </a:cubicBezTo>
                <a:cubicBezTo>
                  <a:pt x="52" y="45"/>
                  <a:pt x="52" y="48"/>
                  <a:pt x="49" y="48"/>
                </a:cubicBezTo>
                <a:cubicBezTo>
                  <a:pt x="49" y="50"/>
                  <a:pt x="49" y="50"/>
                  <a:pt x="49" y="50"/>
                </a:cubicBezTo>
                <a:cubicBezTo>
                  <a:pt x="52" y="54"/>
                  <a:pt x="52" y="58"/>
                  <a:pt x="52" y="63"/>
                </a:cubicBezTo>
                <a:cubicBezTo>
                  <a:pt x="52" y="69"/>
                  <a:pt x="54" y="78"/>
                  <a:pt x="54" y="82"/>
                </a:cubicBezTo>
                <a:cubicBezTo>
                  <a:pt x="56" y="82"/>
                  <a:pt x="58" y="80"/>
                  <a:pt x="60" y="80"/>
                </a:cubicBezTo>
                <a:cubicBezTo>
                  <a:pt x="62" y="80"/>
                  <a:pt x="67" y="82"/>
                  <a:pt x="69" y="87"/>
                </a:cubicBezTo>
                <a:cubicBezTo>
                  <a:pt x="71" y="87"/>
                  <a:pt x="73" y="84"/>
                  <a:pt x="73" y="84"/>
                </a:cubicBezTo>
                <a:cubicBezTo>
                  <a:pt x="78" y="84"/>
                  <a:pt x="82" y="87"/>
                  <a:pt x="84" y="93"/>
                </a:cubicBezTo>
                <a:cubicBezTo>
                  <a:pt x="86" y="93"/>
                  <a:pt x="93" y="95"/>
                  <a:pt x="95" y="97"/>
                </a:cubicBezTo>
                <a:cubicBezTo>
                  <a:pt x="97" y="102"/>
                  <a:pt x="99" y="104"/>
                  <a:pt x="97" y="108"/>
                </a:cubicBezTo>
                <a:cubicBezTo>
                  <a:pt x="99" y="110"/>
                  <a:pt x="101" y="134"/>
                  <a:pt x="93" y="151"/>
                </a:cubicBezTo>
                <a:close/>
                <a:moveTo>
                  <a:pt x="34" y="41"/>
                </a:moveTo>
                <a:cubicBezTo>
                  <a:pt x="34" y="43"/>
                  <a:pt x="34" y="43"/>
                  <a:pt x="34" y="43"/>
                </a:cubicBezTo>
                <a:cubicBezTo>
                  <a:pt x="36" y="37"/>
                  <a:pt x="39" y="37"/>
                  <a:pt x="41" y="37"/>
                </a:cubicBezTo>
                <a:cubicBezTo>
                  <a:pt x="45" y="37"/>
                  <a:pt x="47" y="39"/>
                  <a:pt x="49" y="41"/>
                </a:cubicBezTo>
                <a:cubicBezTo>
                  <a:pt x="49" y="39"/>
                  <a:pt x="45" y="35"/>
                  <a:pt x="41" y="35"/>
                </a:cubicBezTo>
                <a:cubicBezTo>
                  <a:pt x="39" y="35"/>
                  <a:pt x="34" y="39"/>
                  <a:pt x="34" y="41"/>
                </a:cubicBezTo>
                <a:close/>
                <a:moveTo>
                  <a:pt x="95" y="108"/>
                </a:moveTo>
                <a:cubicBezTo>
                  <a:pt x="95" y="108"/>
                  <a:pt x="95" y="108"/>
                  <a:pt x="95" y="108"/>
                </a:cubicBezTo>
                <a:cubicBezTo>
                  <a:pt x="95" y="106"/>
                  <a:pt x="95" y="104"/>
                  <a:pt x="93" y="102"/>
                </a:cubicBezTo>
                <a:cubicBezTo>
                  <a:pt x="88" y="97"/>
                  <a:pt x="82" y="95"/>
                  <a:pt x="82" y="95"/>
                </a:cubicBezTo>
                <a:cubicBezTo>
                  <a:pt x="82" y="95"/>
                  <a:pt x="82" y="95"/>
                  <a:pt x="82" y="95"/>
                </a:cubicBezTo>
                <a:cubicBezTo>
                  <a:pt x="80" y="91"/>
                  <a:pt x="78" y="89"/>
                  <a:pt x="73" y="89"/>
                </a:cubicBezTo>
                <a:cubicBezTo>
                  <a:pt x="71" y="89"/>
                  <a:pt x="69" y="91"/>
                  <a:pt x="69" y="91"/>
                </a:cubicBezTo>
                <a:cubicBezTo>
                  <a:pt x="69" y="91"/>
                  <a:pt x="69" y="91"/>
                  <a:pt x="67" y="91"/>
                </a:cubicBezTo>
                <a:cubicBezTo>
                  <a:pt x="67" y="91"/>
                  <a:pt x="67" y="91"/>
                  <a:pt x="67" y="89"/>
                </a:cubicBezTo>
                <a:cubicBezTo>
                  <a:pt x="65" y="87"/>
                  <a:pt x="62" y="84"/>
                  <a:pt x="60" y="84"/>
                </a:cubicBezTo>
                <a:cubicBezTo>
                  <a:pt x="56" y="84"/>
                  <a:pt x="54" y="87"/>
                  <a:pt x="54" y="87"/>
                </a:cubicBezTo>
                <a:cubicBezTo>
                  <a:pt x="52" y="87"/>
                  <a:pt x="52" y="87"/>
                  <a:pt x="52" y="87"/>
                </a:cubicBezTo>
                <a:cubicBezTo>
                  <a:pt x="49" y="87"/>
                  <a:pt x="49" y="87"/>
                  <a:pt x="47" y="63"/>
                </a:cubicBezTo>
                <a:cubicBezTo>
                  <a:pt x="47" y="58"/>
                  <a:pt x="47" y="52"/>
                  <a:pt x="47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7" y="45"/>
                  <a:pt x="47" y="45"/>
                  <a:pt x="45" y="45"/>
                </a:cubicBezTo>
                <a:cubicBezTo>
                  <a:pt x="45" y="45"/>
                  <a:pt x="45" y="45"/>
                  <a:pt x="45" y="43"/>
                </a:cubicBezTo>
                <a:cubicBezTo>
                  <a:pt x="45" y="43"/>
                  <a:pt x="43" y="39"/>
                  <a:pt x="41" y="39"/>
                </a:cubicBezTo>
                <a:cubicBezTo>
                  <a:pt x="41" y="39"/>
                  <a:pt x="39" y="41"/>
                  <a:pt x="39" y="48"/>
                </a:cubicBezTo>
                <a:cubicBezTo>
                  <a:pt x="39" y="80"/>
                  <a:pt x="36" y="91"/>
                  <a:pt x="36" y="91"/>
                </a:cubicBezTo>
                <a:cubicBezTo>
                  <a:pt x="36" y="102"/>
                  <a:pt x="36" y="104"/>
                  <a:pt x="36" y="106"/>
                </a:cubicBezTo>
                <a:cubicBezTo>
                  <a:pt x="34" y="106"/>
                  <a:pt x="34" y="106"/>
                  <a:pt x="34" y="106"/>
                </a:cubicBezTo>
                <a:cubicBezTo>
                  <a:pt x="32" y="106"/>
                  <a:pt x="30" y="104"/>
                  <a:pt x="28" y="102"/>
                </a:cubicBezTo>
                <a:cubicBezTo>
                  <a:pt x="26" y="97"/>
                  <a:pt x="21" y="93"/>
                  <a:pt x="17" y="93"/>
                </a:cubicBezTo>
                <a:cubicBezTo>
                  <a:pt x="15" y="93"/>
                  <a:pt x="15" y="93"/>
                  <a:pt x="15" y="93"/>
                </a:cubicBezTo>
                <a:cubicBezTo>
                  <a:pt x="15" y="93"/>
                  <a:pt x="15" y="93"/>
                  <a:pt x="15" y="93"/>
                </a:cubicBezTo>
                <a:cubicBezTo>
                  <a:pt x="13" y="93"/>
                  <a:pt x="13" y="95"/>
                  <a:pt x="13" y="95"/>
                </a:cubicBezTo>
                <a:cubicBezTo>
                  <a:pt x="10" y="100"/>
                  <a:pt x="19" y="115"/>
                  <a:pt x="26" y="121"/>
                </a:cubicBezTo>
                <a:cubicBezTo>
                  <a:pt x="26" y="121"/>
                  <a:pt x="26" y="121"/>
                  <a:pt x="26" y="121"/>
                </a:cubicBezTo>
                <a:cubicBezTo>
                  <a:pt x="32" y="134"/>
                  <a:pt x="47" y="147"/>
                  <a:pt x="47" y="149"/>
                </a:cubicBezTo>
                <a:cubicBezTo>
                  <a:pt x="49" y="151"/>
                  <a:pt x="52" y="154"/>
                  <a:pt x="52" y="156"/>
                </a:cubicBezTo>
                <a:cubicBezTo>
                  <a:pt x="52" y="156"/>
                  <a:pt x="52" y="156"/>
                  <a:pt x="52" y="156"/>
                </a:cubicBezTo>
                <a:cubicBezTo>
                  <a:pt x="86" y="156"/>
                  <a:pt x="86" y="156"/>
                  <a:pt x="86" y="156"/>
                </a:cubicBezTo>
                <a:cubicBezTo>
                  <a:pt x="88" y="149"/>
                  <a:pt x="88" y="149"/>
                  <a:pt x="88" y="149"/>
                </a:cubicBezTo>
                <a:cubicBezTo>
                  <a:pt x="88" y="149"/>
                  <a:pt x="88" y="149"/>
                  <a:pt x="88" y="149"/>
                </a:cubicBezTo>
                <a:cubicBezTo>
                  <a:pt x="97" y="134"/>
                  <a:pt x="95" y="108"/>
                  <a:pt x="95" y="108"/>
                </a:cubicBezTo>
                <a:close/>
                <a:moveTo>
                  <a:pt x="95" y="108"/>
                </a:moveTo>
                <a:cubicBezTo>
                  <a:pt x="95" y="108"/>
                  <a:pt x="95" y="108"/>
                  <a:pt x="95" y="10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22AC6B5F-C0EB-69FD-C37A-4F3F9CCB4FE7}"/>
              </a:ext>
            </a:extLst>
          </p:cNvPr>
          <p:cNvSpPr>
            <a:spLocks noEditPoints="1"/>
          </p:cNvSpPr>
          <p:nvPr/>
        </p:nvSpPr>
        <p:spPr bwMode="auto">
          <a:xfrm>
            <a:off x="795338" y="4678363"/>
            <a:ext cx="139700" cy="254000"/>
          </a:xfrm>
          <a:custGeom>
            <a:avLst/>
            <a:gdLst>
              <a:gd name="T0" fmla="*/ 63 w 88"/>
              <a:gd name="T1" fmla="*/ 46 h 160"/>
              <a:gd name="T2" fmla="*/ 37 w 88"/>
              <a:gd name="T3" fmla="*/ 80 h 160"/>
              <a:gd name="T4" fmla="*/ 17 w 88"/>
              <a:gd name="T5" fmla="*/ 91 h 160"/>
              <a:gd name="T6" fmla="*/ 8 w 88"/>
              <a:gd name="T7" fmla="*/ 121 h 160"/>
              <a:gd name="T8" fmla="*/ 14 w 88"/>
              <a:gd name="T9" fmla="*/ 160 h 160"/>
              <a:gd name="T10" fmla="*/ 12 w 88"/>
              <a:gd name="T11" fmla="*/ 121 h 160"/>
              <a:gd name="T12" fmla="*/ 17 w 88"/>
              <a:gd name="T13" fmla="*/ 95 h 160"/>
              <a:gd name="T14" fmla="*/ 21 w 88"/>
              <a:gd name="T15" fmla="*/ 93 h 160"/>
              <a:gd name="T16" fmla="*/ 30 w 88"/>
              <a:gd name="T17" fmla="*/ 95 h 160"/>
              <a:gd name="T18" fmla="*/ 37 w 88"/>
              <a:gd name="T19" fmla="*/ 85 h 160"/>
              <a:gd name="T20" fmla="*/ 41 w 88"/>
              <a:gd name="T21" fmla="*/ 46 h 160"/>
              <a:gd name="T22" fmla="*/ 48 w 88"/>
              <a:gd name="T23" fmla="*/ 98 h 160"/>
              <a:gd name="T24" fmla="*/ 56 w 88"/>
              <a:gd name="T25" fmla="*/ 95 h 160"/>
              <a:gd name="T26" fmla="*/ 54 w 88"/>
              <a:gd name="T27" fmla="*/ 137 h 160"/>
              <a:gd name="T28" fmla="*/ 56 w 88"/>
              <a:gd name="T29" fmla="*/ 158 h 160"/>
              <a:gd name="T30" fmla="*/ 63 w 88"/>
              <a:gd name="T31" fmla="*/ 115 h 160"/>
              <a:gd name="T32" fmla="*/ 43 w 88"/>
              <a:gd name="T33" fmla="*/ 37 h 160"/>
              <a:gd name="T34" fmla="*/ 45 w 88"/>
              <a:gd name="T35" fmla="*/ 33 h 160"/>
              <a:gd name="T36" fmla="*/ 50 w 88"/>
              <a:gd name="T37" fmla="*/ 39 h 160"/>
              <a:gd name="T38" fmla="*/ 4 w 88"/>
              <a:gd name="T39" fmla="*/ 32 h 160"/>
              <a:gd name="T40" fmla="*/ 79 w 88"/>
              <a:gd name="T41" fmla="*/ 28 h 160"/>
              <a:gd name="T42" fmla="*/ 82 w 88"/>
              <a:gd name="T43" fmla="*/ 22 h 160"/>
              <a:gd name="T44" fmla="*/ 15 w 88"/>
              <a:gd name="T45" fmla="*/ 14 h 160"/>
              <a:gd name="T46" fmla="*/ 17 w 88"/>
              <a:gd name="T47" fmla="*/ 9 h 160"/>
              <a:gd name="T48" fmla="*/ 8 w 88"/>
              <a:gd name="T49" fmla="*/ 26 h 160"/>
              <a:gd name="T50" fmla="*/ 4 w 88"/>
              <a:gd name="T51" fmla="*/ 24 h 160"/>
              <a:gd name="T52" fmla="*/ 84 w 88"/>
              <a:gd name="T53" fmla="*/ 42 h 160"/>
              <a:gd name="T54" fmla="*/ 86 w 88"/>
              <a:gd name="T55" fmla="*/ 32 h 160"/>
              <a:gd name="T56" fmla="*/ 65 w 88"/>
              <a:gd name="T57" fmla="*/ 6 h 160"/>
              <a:gd name="T58" fmla="*/ 55 w 88"/>
              <a:gd name="T59" fmla="*/ 6 h 160"/>
              <a:gd name="T60" fmla="*/ 47 w 88"/>
              <a:gd name="T61" fmla="*/ 0 h 160"/>
              <a:gd name="T62" fmla="*/ 35 w 88"/>
              <a:gd name="T63" fmla="*/ 6 h 160"/>
              <a:gd name="T64" fmla="*/ 25 w 88"/>
              <a:gd name="T65" fmla="*/ 6 h 160"/>
              <a:gd name="T66" fmla="*/ 73 w 88"/>
              <a:gd name="T67" fmla="*/ 17 h 160"/>
              <a:gd name="T68" fmla="*/ 69 w 88"/>
              <a:gd name="T69" fmla="*/ 9 h 160"/>
              <a:gd name="T70" fmla="*/ 4 w 88"/>
              <a:gd name="T71" fmla="*/ 50 h 160"/>
              <a:gd name="T72" fmla="*/ 4 w 88"/>
              <a:gd name="T73" fmla="*/ 56 h 160"/>
              <a:gd name="T74" fmla="*/ 67 w 88"/>
              <a:gd name="T75" fmla="*/ 80 h 160"/>
              <a:gd name="T76" fmla="*/ 75 w 88"/>
              <a:gd name="T77" fmla="*/ 76 h 160"/>
              <a:gd name="T78" fmla="*/ 79 w 88"/>
              <a:gd name="T79" fmla="*/ 72 h 160"/>
              <a:gd name="T80" fmla="*/ 79 w 88"/>
              <a:gd name="T81" fmla="*/ 62 h 160"/>
              <a:gd name="T82" fmla="*/ 17 w 88"/>
              <a:gd name="T83" fmla="*/ 73 h 160"/>
              <a:gd name="T84" fmla="*/ 19 w 88"/>
              <a:gd name="T85" fmla="*/ 82 h 160"/>
              <a:gd name="T86" fmla="*/ 61 w 88"/>
              <a:gd name="T87" fmla="*/ 86 h 160"/>
              <a:gd name="T88" fmla="*/ 11 w 88"/>
              <a:gd name="T89" fmla="*/ 70 h 160"/>
              <a:gd name="T90" fmla="*/ 4 w 88"/>
              <a:gd name="T91" fmla="*/ 65 h 160"/>
              <a:gd name="T92" fmla="*/ 84 w 88"/>
              <a:gd name="T93" fmla="*/ 50 h 160"/>
              <a:gd name="T94" fmla="*/ 88 w 88"/>
              <a:gd name="T95" fmla="*/ 56 h 160"/>
              <a:gd name="T96" fmla="*/ 13 w 88"/>
              <a:gd name="T97" fmla="*/ 45 h 160"/>
              <a:gd name="T98" fmla="*/ 30 w 88"/>
              <a:gd name="T99" fmla="*/ 69 h 160"/>
              <a:gd name="T100" fmla="*/ 58 w 88"/>
              <a:gd name="T101" fmla="*/ 69 h 160"/>
              <a:gd name="T102" fmla="*/ 45 w 88"/>
              <a:gd name="T103" fmla="*/ 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8" h="160">
                <a:moveTo>
                  <a:pt x="56" y="91"/>
                </a:moveTo>
                <a:cubicBezTo>
                  <a:pt x="54" y="89"/>
                  <a:pt x="54" y="91"/>
                  <a:pt x="52" y="91"/>
                </a:cubicBezTo>
                <a:cubicBezTo>
                  <a:pt x="52" y="61"/>
                  <a:pt x="52" y="61"/>
                  <a:pt x="52" y="61"/>
                </a:cubicBezTo>
                <a:cubicBezTo>
                  <a:pt x="59" y="59"/>
                  <a:pt x="63" y="52"/>
                  <a:pt x="63" y="46"/>
                </a:cubicBezTo>
                <a:cubicBezTo>
                  <a:pt x="63" y="35"/>
                  <a:pt x="54" y="28"/>
                  <a:pt x="45" y="28"/>
                </a:cubicBezTo>
                <a:cubicBezTo>
                  <a:pt x="34" y="28"/>
                  <a:pt x="28" y="35"/>
                  <a:pt x="28" y="46"/>
                </a:cubicBezTo>
                <a:cubicBezTo>
                  <a:pt x="28" y="52"/>
                  <a:pt x="32" y="59"/>
                  <a:pt x="37" y="61"/>
                </a:cubicBezTo>
                <a:cubicBezTo>
                  <a:pt x="37" y="80"/>
                  <a:pt x="37" y="80"/>
                  <a:pt x="37" y="80"/>
                </a:cubicBezTo>
                <a:cubicBezTo>
                  <a:pt x="34" y="80"/>
                  <a:pt x="34" y="80"/>
                  <a:pt x="34" y="80"/>
                </a:cubicBezTo>
                <a:cubicBezTo>
                  <a:pt x="30" y="80"/>
                  <a:pt x="28" y="82"/>
                  <a:pt x="28" y="85"/>
                </a:cubicBezTo>
                <a:cubicBezTo>
                  <a:pt x="25" y="85"/>
                  <a:pt x="25" y="85"/>
                  <a:pt x="23" y="85"/>
                </a:cubicBezTo>
                <a:cubicBezTo>
                  <a:pt x="21" y="85"/>
                  <a:pt x="19" y="87"/>
                  <a:pt x="17" y="91"/>
                </a:cubicBezTo>
                <a:cubicBezTo>
                  <a:pt x="17" y="91"/>
                  <a:pt x="14" y="89"/>
                  <a:pt x="12" y="91"/>
                </a:cubicBezTo>
                <a:cubicBezTo>
                  <a:pt x="10" y="91"/>
                  <a:pt x="6" y="93"/>
                  <a:pt x="6" y="98"/>
                </a:cubicBezTo>
                <a:cubicBezTo>
                  <a:pt x="6" y="113"/>
                  <a:pt x="6" y="113"/>
                  <a:pt x="6" y="113"/>
                </a:cubicBezTo>
                <a:cubicBezTo>
                  <a:pt x="6" y="117"/>
                  <a:pt x="8" y="119"/>
                  <a:pt x="8" y="121"/>
                </a:cubicBezTo>
                <a:cubicBezTo>
                  <a:pt x="10" y="134"/>
                  <a:pt x="10" y="134"/>
                  <a:pt x="10" y="134"/>
                </a:cubicBezTo>
                <a:cubicBezTo>
                  <a:pt x="12" y="137"/>
                  <a:pt x="12" y="139"/>
                  <a:pt x="12" y="141"/>
                </a:cubicBezTo>
                <a:cubicBezTo>
                  <a:pt x="12" y="158"/>
                  <a:pt x="12" y="158"/>
                  <a:pt x="12" y="158"/>
                </a:cubicBezTo>
                <a:cubicBezTo>
                  <a:pt x="12" y="158"/>
                  <a:pt x="12" y="160"/>
                  <a:pt x="14" y="160"/>
                </a:cubicBezTo>
                <a:cubicBezTo>
                  <a:pt x="17" y="158"/>
                  <a:pt x="17" y="158"/>
                  <a:pt x="17" y="158"/>
                </a:cubicBezTo>
                <a:cubicBezTo>
                  <a:pt x="17" y="141"/>
                  <a:pt x="17" y="141"/>
                  <a:pt x="17" y="141"/>
                </a:cubicBezTo>
                <a:cubicBezTo>
                  <a:pt x="17" y="139"/>
                  <a:pt x="17" y="137"/>
                  <a:pt x="14" y="132"/>
                </a:cubicBezTo>
                <a:cubicBezTo>
                  <a:pt x="12" y="121"/>
                  <a:pt x="12" y="121"/>
                  <a:pt x="12" y="121"/>
                </a:cubicBezTo>
                <a:cubicBezTo>
                  <a:pt x="12" y="119"/>
                  <a:pt x="12" y="115"/>
                  <a:pt x="12" y="113"/>
                </a:cubicBezTo>
                <a:cubicBezTo>
                  <a:pt x="12" y="98"/>
                  <a:pt x="12" y="98"/>
                  <a:pt x="12" y="98"/>
                </a:cubicBezTo>
                <a:cubicBezTo>
                  <a:pt x="12" y="95"/>
                  <a:pt x="12" y="95"/>
                  <a:pt x="14" y="95"/>
                </a:cubicBezTo>
                <a:cubicBezTo>
                  <a:pt x="14" y="95"/>
                  <a:pt x="14" y="95"/>
                  <a:pt x="17" y="95"/>
                </a:cubicBezTo>
                <a:cubicBezTo>
                  <a:pt x="17" y="98"/>
                  <a:pt x="17" y="98"/>
                  <a:pt x="17" y="98"/>
                </a:cubicBezTo>
                <a:cubicBezTo>
                  <a:pt x="19" y="100"/>
                  <a:pt x="19" y="100"/>
                  <a:pt x="19" y="100"/>
                </a:cubicBezTo>
                <a:cubicBezTo>
                  <a:pt x="21" y="100"/>
                  <a:pt x="21" y="98"/>
                  <a:pt x="21" y="98"/>
                </a:cubicBezTo>
                <a:cubicBezTo>
                  <a:pt x="21" y="93"/>
                  <a:pt x="21" y="93"/>
                  <a:pt x="21" y="93"/>
                </a:cubicBezTo>
                <a:cubicBezTo>
                  <a:pt x="21" y="91"/>
                  <a:pt x="23" y="89"/>
                  <a:pt x="23" y="89"/>
                </a:cubicBezTo>
                <a:cubicBezTo>
                  <a:pt x="25" y="89"/>
                  <a:pt x="25" y="89"/>
                  <a:pt x="25" y="91"/>
                </a:cubicBezTo>
                <a:cubicBezTo>
                  <a:pt x="28" y="91"/>
                  <a:pt x="28" y="91"/>
                  <a:pt x="28" y="93"/>
                </a:cubicBezTo>
                <a:cubicBezTo>
                  <a:pt x="28" y="93"/>
                  <a:pt x="28" y="95"/>
                  <a:pt x="30" y="95"/>
                </a:cubicBezTo>
                <a:cubicBezTo>
                  <a:pt x="32" y="93"/>
                  <a:pt x="32" y="93"/>
                  <a:pt x="32" y="93"/>
                </a:cubicBezTo>
                <a:cubicBezTo>
                  <a:pt x="32" y="87"/>
                  <a:pt x="32" y="87"/>
                  <a:pt x="32" y="87"/>
                </a:cubicBezTo>
                <a:cubicBezTo>
                  <a:pt x="32" y="87"/>
                  <a:pt x="32" y="85"/>
                  <a:pt x="34" y="85"/>
                </a:cubicBezTo>
                <a:cubicBezTo>
                  <a:pt x="37" y="85"/>
                  <a:pt x="37" y="85"/>
                  <a:pt x="37" y="85"/>
                </a:cubicBezTo>
                <a:cubicBezTo>
                  <a:pt x="37" y="87"/>
                  <a:pt x="37" y="87"/>
                  <a:pt x="37" y="87"/>
                </a:cubicBezTo>
                <a:cubicBezTo>
                  <a:pt x="37" y="89"/>
                  <a:pt x="39" y="89"/>
                  <a:pt x="39" y="89"/>
                </a:cubicBezTo>
                <a:cubicBezTo>
                  <a:pt x="41" y="89"/>
                  <a:pt x="41" y="89"/>
                  <a:pt x="41" y="87"/>
                </a:cubicBezTo>
                <a:cubicBezTo>
                  <a:pt x="41" y="46"/>
                  <a:pt x="41" y="46"/>
                  <a:pt x="41" y="46"/>
                </a:cubicBezTo>
                <a:cubicBezTo>
                  <a:pt x="41" y="43"/>
                  <a:pt x="43" y="43"/>
                  <a:pt x="43" y="41"/>
                </a:cubicBezTo>
                <a:cubicBezTo>
                  <a:pt x="45" y="41"/>
                  <a:pt x="45" y="41"/>
                  <a:pt x="48" y="43"/>
                </a:cubicBezTo>
                <a:cubicBezTo>
                  <a:pt x="48" y="43"/>
                  <a:pt x="48" y="43"/>
                  <a:pt x="48" y="46"/>
                </a:cubicBezTo>
                <a:cubicBezTo>
                  <a:pt x="48" y="98"/>
                  <a:pt x="48" y="98"/>
                  <a:pt x="48" y="98"/>
                </a:cubicBezTo>
                <a:cubicBezTo>
                  <a:pt x="48" y="98"/>
                  <a:pt x="48" y="100"/>
                  <a:pt x="50" y="100"/>
                </a:cubicBezTo>
                <a:cubicBezTo>
                  <a:pt x="52" y="100"/>
                  <a:pt x="52" y="98"/>
                  <a:pt x="52" y="98"/>
                </a:cubicBezTo>
                <a:cubicBezTo>
                  <a:pt x="52" y="98"/>
                  <a:pt x="52" y="95"/>
                  <a:pt x="54" y="95"/>
                </a:cubicBezTo>
                <a:cubicBezTo>
                  <a:pt x="54" y="95"/>
                  <a:pt x="54" y="95"/>
                  <a:pt x="56" y="95"/>
                </a:cubicBezTo>
                <a:cubicBezTo>
                  <a:pt x="56" y="95"/>
                  <a:pt x="59" y="95"/>
                  <a:pt x="59" y="98"/>
                </a:cubicBezTo>
                <a:cubicBezTo>
                  <a:pt x="59" y="115"/>
                  <a:pt x="59" y="115"/>
                  <a:pt x="59" y="115"/>
                </a:cubicBezTo>
                <a:cubicBezTo>
                  <a:pt x="59" y="117"/>
                  <a:pt x="56" y="117"/>
                  <a:pt x="56" y="119"/>
                </a:cubicBezTo>
                <a:cubicBezTo>
                  <a:pt x="54" y="137"/>
                  <a:pt x="54" y="137"/>
                  <a:pt x="54" y="137"/>
                </a:cubicBezTo>
                <a:cubicBezTo>
                  <a:pt x="52" y="139"/>
                  <a:pt x="52" y="141"/>
                  <a:pt x="52" y="143"/>
                </a:cubicBezTo>
                <a:cubicBezTo>
                  <a:pt x="52" y="158"/>
                  <a:pt x="52" y="158"/>
                  <a:pt x="52" y="158"/>
                </a:cubicBezTo>
                <a:cubicBezTo>
                  <a:pt x="54" y="160"/>
                  <a:pt x="54" y="160"/>
                  <a:pt x="54" y="160"/>
                </a:cubicBezTo>
                <a:cubicBezTo>
                  <a:pt x="56" y="160"/>
                  <a:pt x="56" y="158"/>
                  <a:pt x="56" y="158"/>
                </a:cubicBezTo>
                <a:cubicBezTo>
                  <a:pt x="56" y="143"/>
                  <a:pt x="56" y="143"/>
                  <a:pt x="56" y="143"/>
                </a:cubicBezTo>
                <a:cubicBezTo>
                  <a:pt x="56" y="141"/>
                  <a:pt x="59" y="139"/>
                  <a:pt x="59" y="137"/>
                </a:cubicBezTo>
                <a:cubicBezTo>
                  <a:pt x="61" y="121"/>
                  <a:pt x="61" y="121"/>
                  <a:pt x="61" y="121"/>
                </a:cubicBezTo>
                <a:cubicBezTo>
                  <a:pt x="63" y="119"/>
                  <a:pt x="63" y="117"/>
                  <a:pt x="63" y="115"/>
                </a:cubicBezTo>
                <a:cubicBezTo>
                  <a:pt x="63" y="98"/>
                  <a:pt x="63" y="98"/>
                  <a:pt x="63" y="98"/>
                </a:cubicBezTo>
                <a:cubicBezTo>
                  <a:pt x="63" y="93"/>
                  <a:pt x="61" y="91"/>
                  <a:pt x="56" y="91"/>
                </a:cubicBezTo>
                <a:close/>
                <a:moveTo>
                  <a:pt x="50" y="39"/>
                </a:moveTo>
                <a:cubicBezTo>
                  <a:pt x="48" y="37"/>
                  <a:pt x="45" y="37"/>
                  <a:pt x="43" y="37"/>
                </a:cubicBezTo>
                <a:cubicBezTo>
                  <a:pt x="41" y="39"/>
                  <a:pt x="37" y="41"/>
                  <a:pt x="37" y="46"/>
                </a:cubicBezTo>
                <a:cubicBezTo>
                  <a:pt x="37" y="54"/>
                  <a:pt x="37" y="54"/>
                  <a:pt x="37" y="54"/>
                </a:cubicBezTo>
                <a:cubicBezTo>
                  <a:pt x="34" y="52"/>
                  <a:pt x="32" y="50"/>
                  <a:pt x="32" y="46"/>
                </a:cubicBezTo>
                <a:cubicBezTo>
                  <a:pt x="32" y="37"/>
                  <a:pt x="37" y="33"/>
                  <a:pt x="45" y="33"/>
                </a:cubicBezTo>
                <a:cubicBezTo>
                  <a:pt x="52" y="33"/>
                  <a:pt x="59" y="37"/>
                  <a:pt x="59" y="46"/>
                </a:cubicBezTo>
                <a:cubicBezTo>
                  <a:pt x="59" y="50"/>
                  <a:pt x="56" y="52"/>
                  <a:pt x="52" y="54"/>
                </a:cubicBezTo>
                <a:cubicBezTo>
                  <a:pt x="52" y="46"/>
                  <a:pt x="52" y="46"/>
                  <a:pt x="52" y="46"/>
                </a:cubicBezTo>
                <a:cubicBezTo>
                  <a:pt x="52" y="43"/>
                  <a:pt x="52" y="41"/>
                  <a:pt x="50" y="39"/>
                </a:cubicBezTo>
                <a:close/>
                <a:moveTo>
                  <a:pt x="2" y="41"/>
                </a:moveTo>
                <a:cubicBezTo>
                  <a:pt x="4" y="41"/>
                  <a:pt x="4" y="41"/>
                  <a:pt x="4" y="41"/>
                </a:cubicBezTo>
                <a:cubicBezTo>
                  <a:pt x="4" y="39"/>
                  <a:pt x="4" y="37"/>
                  <a:pt x="6" y="34"/>
                </a:cubicBezTo>
                <a:cubicBezTo>
                  <a:pt x="4" y="32"/>
                  <a:pt x="4" y="32"/>
                  <a:pt x="4" y="32"/>
                </a:cubicBezTo>
                <a:cubicBezTo>
                  <a:pt x="2" y="32"/>
                  <a:pt x="2" y="32"/>
                  <a:pt x="2" y="34"/>
                </a:cubicBezTo>
                <a:cubicBezTo>
                  <a:pt x="0" y="37"/>
                  <a:pt x="0" y="37"/>
                  <a:pt x="0" y="39"/>
                </a:cubicBezTo>
                <a:cubicBezTo>
                  <a:pt x="0" y="41"/>
                  <a:pt x="0" y="41"/>
                  <a:pt x="2" y="41"/>
                </a:cubicBezTo>
                <a:close/>
                <a:moveTo>
                  <a:pt x="79" y="28"/>
                </a:moveTo>
                <a:cubicBezTo>
                  <a:pt x="82" y="28"/>
                  <a:pt x="82" y="28"/>
                  <a:pt x="82" y="28"/>
                </a:cubicBezTo>
                <a:cubicBezTo>
                  <a:pt x="84" y="28"/>
                  <a:pt x="84" y="28"/>
                  <a:pt x="84" y="28"/>
                </a:cubicBezTo>
                <a:cubicBezTo>
                  <a:pt x="84" y="28"/>
                  <a:pt x="87" y="26"/>
                  <a:pt x="84" y="26"/>
                </a:cubicBezTo>
                <a:cubicBezTo>
                  <a:pt x="84" y="24"/>
                  <a:pt x="84" y="22"/>
                  <a:pt x="82" y="22"/>
                </a:cubicBezTo>
                <a:cubicBezTo>
                  <a:pt x="82" y="20"/>
                  <a:pt x="79" y="20"/>
                  <a:pt x="79" y="20"/>
                </a:cubicBezTo>
                <a:cubicBezTo>
                  <a:pt x="77" y="22"/>
                  <a:pt x="77" y="22"/>
                  <a:pt x="77" y="24"/>
                </a:cubicBezTo>
                <a:cubicBezTo>
                  <a:pt x="79" y="24"/>
                  <a:pt x="79" y="26"/>
                  <a:pt x="79" y="28"/>
                </a:cubicBezTo>
                <a:close/>
                <a:moveTo>
                  <a:pt x="15" y="14"/>
                </a:moveTo>
                <a:cubicBezTo>
                  <a:pt x="17" y="14"/>
                  <a:pt x="17" y="14"/>
                  <a:pt x="17" y="14"/>
                </a:cubicBezTo>
                <a:cubicBezTo>
                  <a:pt x="19" y="14"/>
                  <a:pt x="19" y="12"/>
                  <a:pt x="21" y="12"/>
                </a:cubicBezTo>
                <a:cubicBezTo>
                  <a:pt x="21" y="11"/>
                  <a:pt x="21" y="11"/>
                  <a:pt x="21" y="9"/>
                </a:cubicBezTo>
                <a:cubicBezTo>
                  <a:pt x="21" y="9"/>
                  <a:pt x="19" y="9"/>
                  <a:pt x="17" y="9"/>
                </a:cubicBezTo>
                <a:cubicBezTo>
                  <a:pt x="17" y="9"/>
                  <a:pt x="15" y="11"/>
                  <a:pt x="15" y="12"/>
                </a:cubicBezTo>
                <a:cubicBezTo>
                  <a:pt x="13" y="12"/>
                  <a:pt x="13" y="14"/>
                  <a:pt x="15" y="14"/>
                </a:cubicBezTo>
                <a:close/>
                <a:moveTo>
                  <a:pt x="6" y="28"/>
                </a:moveTo>
                <a:cubicBezTo>
                  <a:pt x="8" y="28"/>
                  <a:pt x="8" y="28"/>
                  <a:pt x="8" y="26"/>
                </a:cubicBezTo>
                <a:cubicBezTo>
                  <a:pt x="8" y="26"/>
                  <a:pt x="11" y="24"/>
                  <a:pt x="11" y="22"/>
                </a:cubicBezTo>
                <a:cubicBezTo>
                  <a:pt x="13" y="22"/>
                  <a:pt x="11" y="20"/>
                  <a:pt x="11" y="20"/>
                </a:cubicBezTo>
                <a:cubicBezTo>
                  <a:pt x="8" y="20"/>
                  <a:pt x="8" y="20"/>
                  <a:pt x="6" y="20"/>
                </a:cubicBezTo>
                <a:cubicBezTo>
                  <a:pt x="6" y="22"/>
                  <a:pt x="6" y="24"/>
                  <a:pt x="4" y="24"/>
                </a:cubicBezTo>
                <a:cubicBezTo>
                  <a:pt x="4" y="26"/>
                  <a:pt x="4" y="28"/>
                  <a:pt x="6" y="28"/>
                </a:cubicBezTo>
                <a:close/>
                <a:moveTo>
                  <a:pt x="86" y="32"/>
                </a:moveTo>
                <a:cubicBezTo>
                  <a:pt x="84" y="35"/>
                  <a:pt x="84" y="35"/>
                  <a:pt x="84" y="37"/>
                </a:cubicBezTo>
                <a:cubicBezTo>
                  <a:pt x="84" y="37"/>
                  <a:pt x="84" y="39"/>
                  <a:pt x="84" y="42"/>
                </a:cubicBezTo>
                <a:cubicBezTo>
                  <a:pt x="86" y="44"/>
                  <a:pt x="86" y="44"/>
                  <a:pt x="86" y="44"/>
                </a:cubicBezTo>
                <a:cubicBezTo>
                  <a:pt x="88" y="44"/>
                  <a:pt x="88" y="42"/>
                  <a:pt x="88" y="42"/>
                </a:cubicBezTo>
                <a:cubicBezTo>
                  <a:pt x="88" y="39"/>
                  <a:pt x="88" y="37"/>
                  <a:pt x="88" y="35"/>
                </a:cubicBezTo>
                <a:lnTo>
                  <a:pt x="86" y="32"/>
                </a:lnTo>
                <a:close/>
                <a:moveTo>
                  <a:pt x="55" y="6"/>
                </a:moveTo>
                <a:cubicBezTo>
                  <a:pt x="58" y="6"/>
                  <a:pt x="60" y="6"/>
                  <a:pt x="60" y="9"/>
                </a:cubicBezTo>
                <a:cubicBezTo>
                  <a:pt x="62" y="9"/>
                  <a:pt x="62" y="9"/>
                  <a:pt x="62" y="9"/>
                </a:cubicBezTo>
                <a:cubicBezTo>
                  <a:pt x="62" y="9"/>
                  <a:pt x="65" y="9"/>
                  <a:pt x="65" y="6"/>
                </a:cubicBezTo>
                <a:cubicBezTo>
                  <a:pt x="65" y="6"/>
                  <a:pt x="65" y="4"/>
                  <a:pt x="62" y="4"/>
                </a:cubicBezTo>
                <a:cubicBezTo>
                  <a:pt x="60" y="2"/>
                  <a:pt x="60" y="2"/>
                  <a:pt x="58" y="2"/>
                </a:cubicBezTo>
                <a:cubicBezTo>
                  <a:pt x="55" y="2"/>
                  <a:pt x="55" y="2"/>
                  <a:pt x="55" y="4"/>
                </a:cubicBezTo>
                <a:cubicBezTo>
                  <a:pt x="53" y="4"/>
                  <a:pt x="55" y="6"/>
                  <a:pt x="55" y="6"/>
                </a:cubicBezTo>
                <a:close/>
                <a:moveTo>
                  <a:pt x="43" y="5"/>
                </a:moveTo>
                <a:cubicBezTo>
                  <a:pt x="45" y="5"/>
                  <a:pt x="45" y="5"/>
                  <a:pt x="47" y="5"/>
                </a:cubicBezTo>
                <a:cubicBezTo>
                  <a:pt x="49" y="5"/>
                  <a:pt x="49" y="5"/>
                  <a:pt x="49" y="2"/>
                </a:cubicBezTo>
                <a:cubicBezTo>
                  <a:pt x="49" y="2"/>
                  <a:pt x="49" y="0"/>
                  <a:pt x="47" y="0"/>
                </a:cubicBezTo>
                <a:cubicBezTo>
                  <a:pt x="45" y="0"/>
                  <a:pt x="45" y="0"/>
                  <a:pt x="43" y="0"/>
                </a:cubicBezTo>
                <a:cubicBezTo>
                  <a:pt x="41" y="0"/>
                  <a:pt x="41" y="2"/>
                  <a:pt x="41" y="2"/>
                </a:cubicBezTo>
                <a:cubicBezTo>
                  <a:pt x="41" y="5"/>
                  <a:pt x="41" y="5"/>
                  <a:pt x="43" y="5"/>
                </a:cubicBezTo>
                <a:close/>
                <a:moveTo>
                  <a:pt x="35" y="6"/>
                </a:moveTo>
                <a:cubicBezTo>
                  <a:pt x="35" y="6"/>
                  <a:pt x="35" y="4"/>
                  <a:pt x="35" y="2"/>
                </a:cubicBezTo>
                <a:cubicBezTo>
                  <a:pt x="35" y="2"/>
                  <a:pt x="35" y="2"/>
                  <a:pt x="33" y="2"/>
                </a:cubicBezTo>
                <a:cubicBezTo>
                  <a:pt x="30" y="2"/>
                  <a:pt x="28" y="2"/>
                  <a:pt x="28" y="4"/>
                </a:cubicBezTo>
                <a:cubicBezTo>
                  <a:pt x="25" y="4"/>
                  <a:pt x="25" y="4"/>
                  <a:pt x="25" y="6"/>
                </a:cubicBezTo>
                <a:cubicBezTo>
                  <a:pt x="28" y="9"/>
                  <a:pt x="28" y="9"/>
                  <a:pt x="28" y="9"/>
                </a:cubicBezTo>
                <a:cubicBezTo>
                  <a:pt x="30" y="6"/>
                  <a:pt x="33" y="6"/>
                  <a:pt x="35" y="6"/>
                </a:cubicBezTo>
                <a:close/>
                <a:moveTo>
                  <a:pt x="73" y="15"/>
                </a:moveTo>
                <a:cubicBezTo>
                  <a:pt x="73" y="17"/>
                  <a:pt x="73" y="17"/>
                  <a:pt x="73" y="17"/>
                </a:cubicBezTo>
                <a:cubicBezTo>
                  <a:pt x="75" y="17"/>
                  <a:pt x="75" y="17"/>
                  <a:pt x="75" y="15"/>
                </a:cubicBezTo>
                <a:cubicBezTo>
                  <a:pt x="77" y="15"/>
                  <a:pt x="77" y="13"/>
                  <a:pt x="75" y="13"/>
                </a:cubicBezTo>
                <a:cubicBezTo>
                  <a:pt x="75" y="11"/>
                  <a:pt x="73" y="11"/>
                  <a:pt x="71" y="9"/>
                </a:cubicBezTo>
                <a:cubicBezTo>
                  <a:pt x="69" y="9"/>
                  <a:pt x="69" y="9"/>
                  <a:pt x="69" y="9"/>
                </a:cubicBezTo>
                <a:cubicBezTo>
                  <a:pt x="67" y="11"/>
                  <a:pt x="69" y="13"/>
                  <a:pt x="69" y="13"/>
                </a:cubicBezTo>
                <a:cubicBezTo>
                  <a:pt x="71" y="13"/>
                  <a:pt x="71" y="15"/>
                  <a:pt x="73" y="15"/>
                </a:cubicBezTo>
                <a:close/>
                <a:moveTo>
                  <a:pt x="6" y="54"/>
                </a:moveTo>
                <a:cubicBezTo>
                  <a:pt x="6" y="52"/>
                  <a:pt x="4" y="52"/>
                  <a:pt x="4" y="50"/>
                </a:cubicBezTo>
                <a:cubicBezTo>
                  <a:pt x="4" y="48"/>
                  <a:pt x="4" y="48"/>
                  <a:pt x="2" y="48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52"/>
                  <a:pt x="0" y="54"/>
                  <a:pt x="2" y="56"/>
                </a:cubicBezTo>
                <a:cubicBezTo>
                  <a:pt x="2" y="56"/>
                  <a:pt x="2" y="56"/>
                  <a:pt x="4" y="56"/>
                </a:cubicBezTo>
                <a:cubicBezTo>
                  <a:pt x="4" y="56"/>
                  <a:pt x="6" y="56"/>
                  <a:pt x="6" y="54"/>
                </a:cubicBezTo>
                <a:close/>
                <a:moveTo>
                  <a:pt x="71" y="76"/>
                </a:moveTo>
                <a:cubicBezTo>
                  <a:pt x="69" y="76"/>
                  <a:pt x="69" y="76"/>
                  <a:pt x="67" y="78"/>
                </a:cubicBezTo>
                <a:cubicBezTo>
                  <a:pt x="67" y="80"/>
                  <a:pt x="67" y="80"/>
                  <a:pt x="67" y="80"/>
                </a:cubicBezTo>
                <a:cubicBezTo>
                  <a:pt x="67" y="82"/>
                  <a:pt x="69" y="82"/>
                  <a:pt x="69" y="82"/>
                </a:cubicBezTo>
                <a:cubicBezTo>
                  <a:pt x="69" y="82"/>
                  <a:pt x="69" y="82"/>
                  <a:pt x="71" y="82"/>
                </a:cubicBezTo>
                <a:cubicBezTo>
                  <a:pt x="71" y="80"/>
                  <a:pt x="73" y="80"/>
                  <a:pt x="73" y="78"/>
                </a:cubicBezTo>
                <a:cubicBezTo>
                  <a:pt x="75" y="78"/>
                  <a:pt x="75" y="76"/>
                  <a:pt x="75" y="76"/>
                </a:cubicBezTo>
                <a:cubicBezTo>
                  <a:pt x="73" y="73"/>
                  <a:pt x="71" y="73"/>
                  <a:pt x="71" y="76"/>
                </a:cubicBezTo>
                <a:close/>
                <a:moveTo>
                  <a:pt x="77" y="67"/>
                </a:moveTo>
                <a:cubicBezTo>
                  <a:pt x="77" y="69"/>
                  <a:pt x="77" y="69"/>
                  <a:pt x="77" y="72"/>
                </a:cubicBezTo>
                <a:cubicBezTo>
                  <a:pt x="79" y="72"/>
                  <a:pt x="79" y="72"/>
                  <a:pt x="79" y="72"/>
                </a:cubicBezTo>
                <a:cubicBezTo>
                  <a:pt x="79" y="72"/>
                  <a:pt x="79" y="72"/>
                  <a:pt x="82" y="72"/>
                </a:cubicBezTo>
                <a:cubicBezTo>
                  <a:pt x="82" y="69"/>
                  <a:pt x="84" y="67"/>
                  <a:pt x="84" y="64"/>
                </a:cubicBezTo>
                <a:cubicBezTo>
                  <a:pt x="84" y="62"/>
                  <a:pt x="84" y="62"/>
                  <a:pt x="84" y="62"/>
                </a:cubicBezTo>
                <a:cubicBezTo>
                  <a:pt x="82" y="62"/>
                  <a:pt x="79" y="62"/>
                  <a:pt x="79" y="62"/>
                </a:cubicBezTo>
                <a:cubicBezTo>
                  <a:pt x="79" y="64"/>
                  <a:pt x="77" y="67"/>
                  <a:pt x="77" y="67"/>
                </a:cubicBezTo>
                <a:close/>
                <a:moveTo>
                  <a:pt x="21" y="80"/>
                </a:moveTo>
                <a:cubicBezTo>
                  <a:pt x="21" y="78"/>
                  <a:pt x="21" y="78"/>
                  <a:pt x="21" y="78"/>
                </a:cubicBezTo>
                <a:cubicBezTo>
                  <a:pt x="19" y="76"/>
                  <a:pt x="19" y="76"/>
                  <a:pt x="17" y="73"/>
                </a:cubicBezTo>
                <a:cubicBezTo>
                  <a:pt x="15" y="73"/>
                  <a:pt x="15" y="73"/>
                  <a:pt x="15" y="73"/>
                </a:cubicBezTo>
                <a:cubicBezTo>
                  <a:pt x="13" y="76"/>
                  <a:pt x="13" y="76"/>
                  <a:pt x="15" y="78"/>
                </a:cubicBezTo>
                <a:cubicBezTo>
                  <a:pt x="15" y="78"/>
                  <a:pt x="17" y="80"/>
                  <a:pt x="19" y="80"/>
                </a:cubicBezTo>
                <a:cubicBezTo>
                  <a:pt x="19" y="82"/>
                  <a:pt x="19" y="82"/>
                  <a:pt x="19" y="82"/>
                </a:cubicBezTo>
                <a:lnTo>
                  <a:pt x="21" y="80"/>
                </a:lnTo>
                <a:close/>
                <a:moveTo>
                  <a:pt x="58" y="82"/>
                </a:moveTo>
                <a:cubicBezTo>
                  <a:pt x="58" y="82"/>
                  <a:pt x="56" y="84"/>
                  <a:pt x="58" y="84"/>
                </a:cubicBezTo>
                <a:cubicBezTo>
                  <a:pt x="58" y="86"/>
                  <a:pt x="58" y="86"/>
                  <a:pt x="61" y="86"/>
                </a:cubicBezTo>
                <a:cubicBezTo>
                  <a:pt x="63" y="86"/>
                  <a:pt x="63" y="84"/>
                  <a:pt x="63" y="84"/>
                </a:cubicBezTo>
                <a:cubicBezTo>
                  <a:pt x="63" y="82"/>
                  <a:pt x="61" y="82"/>
                  <a:pt x="58" y="82"/>
                </a:cubicBezTo>
                <a:close/>
                <a:moveTo>
                  <a:pt x="8" y="72"/>
                </a:moveTo>
                <a:cubicBezTo>
                  <a:pt x="11" y="72"/>
                  <a:pt x="11" y="72"/>
                  <a:pt x="11" y="70"/>
                </a:cubicBezTo>
                <a:cubicBezTo>
                  <a:pt x="11" y="70"/>
                  <a:pt x="13" y="67"/>
                  <a:pt x="11" y="67"/>
                </a:cubicBezTo>
                <a:cubicBezTo>
                  <a:pt x="11" y="65"/>
                  <a:pt x="11" y="65"/>
                  <a:pt x="8" y="63"/>
                </a:cubicBezTo>
                <a:cubicBezTo>
                  <a:pt x="8" y="63"/>
                  <a:pt x="6" y="60"/>
                  <a:pt x="6" y="63"/>
                </a:cubicBezTo>
                <a:cubicBezTo>
                  <a:pt x="4" y="63"/>
                  <a:pt x="4" y="65"/>
                  <a:pt x="4" y="65"/>
                </a:cubicBezTo>
                <a:cubicBezTo>
                  <a:pt x="6" y="67"/>
                  <a:pt x="6" y="67"/>
                  <a:pt x="8" y="70"/>
                </a:cubicBezTo>
                <a:lnTo>
                  <a:pt x="8" y="72"/>
                </a:lnTo>
                <a:close/>
                <a:moveTo>
                  <a:pt x="86" y="48"/>
                </a:moveTo>
                <a:cubicBezTo>
                  <a:pt x="84" y="50"/>
                  <a:pt x="84" y="50"/>
                  <a:pt x="84" y="50"/>
                </a:cubicBezTo>
                <a:cubicBezTo>
                  <a:pt x="84" y="52"/>
                  <a:pt x="84" y="54"/>
                  <a:pt x="84" y="54"/>
                </a:cubicBezTo>
                <a:cubicBezTo>
                  <a:pt x="82" y="56"/>
                  <a:pt x="84" y="58"/>
                  <a:pt x="84" y="58"/>
                </a:cubicBezTo>
                <a:cubicBezTo>
                  <a:pt x="86" y="58"/>
                  <a:pt x="86" y="58"/>
                  <a:pt x="86" y="58"/>
                </a:cubicBezTo>
                <a:cubicBezTo>
                  <a:pt x="88" y="56"/>
                  <a:pt x="88" y="56"/>
                  <a:pt x="88" y="56"/>
                </a:cubicBezTo>
                <a:cubicBezTo>
                  <a:pt x="88" y="54"/>
                  <a:pt x="88" y="52"/>
                  <a:pt x="88" y="52"/>
                </a:cubicBezTo>
                <a:cubicBezTo>
                  <a:pt x="88" y="50"/>
                  <a:pt x="88" y="48"/>
                  <a:pt x="86" y="48"/>
                </a:cubicBezTo>
                <a:close/>
                <a:moveTo>
                  <a:pt x="45" y="13"/>
                </a:moveTo>
                <a:cubicBezTo>
                  <a:pt x="26" y="13"/>
                  <a:pt x="13" y="26"/>
                  <a:pt x="13" y="45"/>
                </a:cubicBezTo>
                <a:cubicBezTo>
                  <a:pt x="13" y="56"/>
                  <a:pt x="19" y="67"/>
                  <a:pt x="28" y="73"/>
                </a:cubicBezTo>
                <a:cubicBezTo>
                  <a:pt x="30" y="73"/>
                  <a:pt x="30" y="73"/>
                  <a:pt x="30" y="73"/>
                </a:cubicBezTo>
                <a:cubicBezTo>
                  <a:pt x="30" y="73"/>
                  <a:pt x="32" y="73"/>
                  <a:pt x="32" y="71"/>
                </a:cubicBezTo>
                <a:cubicBezTo>
                  <a:pt x="32" y="71"/>
                  <a:pt x="32" y="69"/>
                  <a:pt x="30" y="69"/>
                </a:cubicBezTo>
                <a:cubicBezTo>
                  <a:pt x="22" y="63"/>
                  <a:pt x="17" y="54"/>
                  <a:pt x="17" y="45"/>
                </a:cubicBezTo>
                <a:cubicBezTo>
                  <a:pt x="17" y="30"/>
                  <a:pt x="30" y="17"/>
                  <a:pt x="45" y="17"/>
                </a:cubicBezTo>
                <a:cubicBezTo>
                  <a:pt x="60" y="17"/>
                  <a:pt x="71" y="30"/>
                  <a:pt x="71" y="45"/>
                </a:cubicBezTo>
                <a:cubicBezTo>
                  <a:pt x="71" y="54"/>
                  <a:pt x="66" y="63"/>
                  <a:pt x="58" y="69"/>
                </a:cubicBezTo>
                <a:cubicBezTo>
                  <a:pt x="58" y="69"/>
                  <a:pt x="56" y="71"/>
                  <a:pt x="58" y="71"/>
                </a:cubicBezTo>
                <a:cubicBezTo>
                  <a:pt x="58" y="73"/>
                  <a:pt x="60" y="73"/>
                  <a:pt x="60" y="73"/>
                </a:cubicBezTo>
                <a:cubicBezTo>
                  <a:pt x="71" y="67"/>
                  <a:pt x="77" y="56"/>
                  <a:pt x="77" y="45"/>
                </a:cubicBezTo>
                <a:cubicBezTo>
                  <a:pt x="77" y="26"/>
                  <a:pt x="62" y="13"/>
                  <a:pt x="45" y="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5CC5BC16-0FC8-ECEA-CE2E-7569B21B4288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4167188"/>
            <a:ext cx="254000" cy="174625"/>
          </a:xfrm>
          <a:custGeom>
            <a:avLst/>
            <a:gdLst>
              <a:gd name="T0" fmla="*/ 0 w 160"/>
              <a:gd name="T1" fmla="*/ 50 h 110"/>
              <a:gd name="T2" fmla="*/ 4 w 160"/>
              <a:gd name="T3" fmla="*/ 65 h 110"/>
              <a:gd name="T4" fmla="*/ 8 w 160"/>
              <a:gd name="T5" fmla="*/ 50 h 110"/>
              <a:gd name="T6" fmla="*/ 17 w 160"/>
              <a:gd name="T7" fmla="*/ 45 h 110"/>
              <a:gd name="T8" fmla="*/ 15 w 160"/>
              <a:gd name="T9" fmla="*/ 63 h 110"/>
              <a:gd name="T10" fmla="*/ 22 w 160"/>
              <a:gd name="T11" fmla="*/ 63 h 110"/>
              <a:gd name="T12" fmla="*/ 17 w 160"/>
              <a:gd name="T13" fmla="*/ 45 h 110"/>
              <a:gd name="T14" fmla="*/ 28 w 160"/>
              <a:gd name="T15" fmla="*/ 45 h 110"/>
              <a:gd name="T16" fmla="*/ 32 w 160"/>
              <a:gd name="T17" fmla="*/ 69 h 110"/>
              <a:gd name="T18" fmla="*/ 34 w 160"/>
              <a:gd name="T19" fmla="*/ 45 h 110"/>
              <a:gd name="T20" fmla="*/ 46 w 160"/>
              <a:gd name="T21" fmla="*/ 34 h 110"/>
              <a:gd name="T22" fmla="*/ 42 w 160"/>
              <a:gd name="T23" fmla="*/ 73 h 110"/>
              <a:gd name="T24" fmla="*/ 50 w 160"/>
              <a:gd name="T25" fmla="*/ 73 h 110"/>
              <a:gd name="T26" fmla="*/ 46 w 160"/>
              <a:gd name="T27" fmla="*/ 34 h 110"/>
              <a:gd name="T28" fmla="*/ 55 w 160"/>
              <a:gd name="T29" fmla="*/ 28 h 110"/>
              <a:gd name="T30" fmla="*/ 58 w 160"/>
              <a:gd name="T31" fmla="*/ 85 h 110"/>
              <a:gd name="T32" fmla="*/ 63 w 160"/>
              <a:gd name="T33" fmla="*/ 28 h 110"/>
              <a:gd name="T34" fmla="*/ 74 w 160"/>
              <a:gd name="T35" fmla="*/ 0 h 110"/>
              <a:gd name="T36" fmla="*/ 69 w 160"/>
              <a:gd name="T37" fmla="*/ 108 h 110"/>
              <a:gd name="T38" fmla="*/ 78 w 160"/>
              <a:gd name="T39" fmla="*/ 108 h 110"/>
              <a:gd name="T40" fmla="*/ 74 w 160"/>
              <a:gd name="T41" fmla="*/ 0 h 110"/>
              <a:gd name="T42" fmla="*/ 84 w 160"/>
              <a:gd name="T43" fmla="*/ 13 h 110"/>
              <a:gd name="T44" fmla="*/ 86 w 160"/>
              <a:gd name="T45" fmla="*/ 101 h 110"/>
              <a:gd name="T46" fmla="*/ 91 w 160"/>
              <a:gd name="T47" fmla="*/ 13 h 110"/>
              <a:gd name="T48" fmla="*/ 101 w 160"/>
              <a:gd name="T49" fmla="*/ 26 h 110"/>
              <a:gd name="T50" fmla="*/ 97 w 160"/>
              <a:gd name="T51" fmla="*/ 82 h 110"/>
              <a:gd name="T52" fmla="*/ 103 w 160"/>
              <a:gd name="T53" fmla="*/ 82 h 110"/>
              <a:gd name="T54" fmla="*/ 101 w 160"/>
              <a:gd name="T55" fmla="*/ 26 h 110"/>
              <a:gd name="T56" fmla="*/ 110 w 160"/>
              <a:gd name="T57" fmla="*/ 41 h 110"/>
              <a:gd name="T58" fmla="*/ 115 w 160"/>
              <a:gd name="T59" fmla="*/ 73 h 110"/>
              <a:gd name="T60" fmla="*/ 119 w 160"/>
              <a:gd name="T61" fmla="*/ 41 h 110"/>
              <a:gd name="T62" fmla="*/ 125 w 160"/>
              <a:gd name="T63" fmla="*/ 45 h 110"/>
              <a:gd name="T64" fmla="*/ 130 w 160"/>
              <a:gd name="T65" fmla="*/ 69 h 110"/>
              <a:gd name="T66" fmla="*/ 132 w 160"/>
              <a:gd name="T67" fmla="*/ 45 h 110"/>
              <a:gd name="T68" fmla="*/ 125 w 160"/>
              <a:gd name="T69" fmla="*/ 45 h 110"/>
              <a:gd name="T70" fmla="*/ 138 w 160"/>
              <a:gd name="T71" fmla="*/ 50 h 110"/>
              <a:gd name="T72" fmla="*/ 142 w 160"/>
              <a:gd name="T73" fmla="*/ 65 h 110"/>
              <a:gd name="T74" fmla="*/ 147 w 160"/>
              <a:gd name="T75" fmla="*/ 50 h 110"/>
              <a:gd name="T76" fmla="*/ 155 w 160"/>
              <a:gd name="T77" fmla="*/ 45 h 110"/>
              <a:gd name="T78" fmla="*/ 153 w 160"/>
              <a:gd name="T79" fmla="*/ 63 h 110"/>
              <a:gd name="T80" fmla="*/ 160 w 160"/>
              <a:gd name="T81" fmla="*/ 63 h 110"/>
              <a:gd name="T82" fmla="*/ 155 w 160"/>
              <a:gd name="T83" fmla="*/ 4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10">
                <a:moveTo>
                  <a:pt x="4" y="45"/>
                </a:moveTo>
                <a:cubicBezTo>
                  <a:pt x="2" y="45"/>
                  <a:pt x="0" y="47"/>
                  <a:pt x="0" y="50"/>
                </a:cubicBezTo>
                <a:cubicBezTo>
                  <a:pt x="0" y="63"/>
                  <a:pt x="0" y="63"/>
                  <a:pt x="0" y="63"/>
                </a:cubicBezTo>
                <a:cubicBezTo>
                  <a:pt x="0" y="63"/>
                  <a:pt x="2" y="65"/>
                  <a:pt x="4" y="65"/>
                </a:cubicBezTo>
                <a:cubicBezTo>
                  <a:pt x="6" y="65"/>
                  <a:pt x="8" y="63"/>
                  <a:pt x="8" y="63"/>
                </a:cubicBezTo>
                <a:cubicBezTo>
                  <a:pt x="8" y="50"/>
                  <a:pt x="8" y="50"/>
                  <a:pt x="8" y="50"/>
                </a:cubicBezTo>
                <a:cubicBezTo>
                  <a:pt x="8" y="47"/>
                  <a:pt x="6" y="45"/>
                  <a:pt x="4" y="45"/>
                </a:cubicBezTo>
                <a:close/>
                <a:moveTo>
                  <a:pt x="17" y="45"/>
                </a:moveTo>
                <a:cubicBezTo>
                  <a:pt x="15" y="45"/>
                  <a:pt x="15" y="47"/>
                  <a:pt x="15" y="50"/>
                </a:cubicBezTo>
                <a:cubicBezTo>
                  <a:pt x="15" y="63"/>
                  <a:pt x="15" y="63"/>
                  <a:pt x="15" y="63"/>
                </a:cubicBezTo>
                <a:cubicBezTo>
                  <a:pt x="15" y="63"/>
                  <a:pt x="15" y="65"/>
                  <a:pt x="17" y="65"/>
                </a:cubicBezTo>
                <a:cubicBezTo>
                  <a:pt x="20" y="65"/>
                  <a:pt x="22" y="63"/>
                  <a:pt x="22" y="63"/>
                </a:cubicBezTo>
                <a:cubicBezTo>
                  <a:pt x="22" y="50"/>
                  <a:pt x="22" y="50"/>
                  <a:pt x="22" y="50"/>
                </a:cubicBezTo>
                <a:cubicBezTo>
                  <a:pt x="22" y="47"/>
                  <a:pt x="20" y="45"/>
                  <a:pt x="17" y="45"/>
                </a:cubicBezTo>
                <a:close/>
                <a:moveTo>
                  <a:pt x="32" y="41"/>
                </a:moveTo>
                <a:cubicBezTo>
                  <a:pt x="30" y="41"/>
                  <a:pt x="28" y="43"/>
                  <a:pt x="28" y="45"/>
                </a:cubicBezTo>
                <a:cubicBezTo>
                  <a:pt x="28" y="67"/>
                  <a:pt x="28" y="67"/>
                  <a:pt x="28" y="67"/>
                </a:cubicBezTo>
                <a:cubicBezTo>
                  <a:pt x="28" y="69"/>
                  <a:pt x="30" y="69"/>
                  <a:pt x="32" y="69"/>
                </a:cubicBezTo>
                <a:cubicBezTo>
                  <a:pt x="34" y="69"/>
                  <a:pt x="34" y="69"/>
                  <a:pt x="34" y="67"/>
                </a:cubicBezTo>
                <a:cubicBezTo>
                  <a:pt x="34" y="45"/>
                  <a:pt x="34" y="45"/>
                  <a:pt x="34" y="45"/>
                </a:cubicBezTo>
                <a:cubicBezTo>
                  <a:pt x="34" y="43"/>
                  <a:pt x="34" y="41"/>
                  <a:pt x="32" y="41"/>
                </a:cubicBezTo>
                <a:close/>
                <a:moveTo>
                  <a:pt x="46" y="34"/>
                </a:moveTo>
                <a:cubicBezTo>
                  <a:pt x="44" y="34"/>
                  <a:pt x="42" y="36"/>
                  <a:pt x="42" y="38"/>
                </a:cubicBezTo>
                <a:cubicBezTo>
                  <a:pt x="42" y="73"/>
                  <a:pt x="42" y="73"/>
                  <a:pt x="42" y="73"/>
                </a:cubicBezTo>
                <a:cubicBezTo>
                  <a:pt x="42" y="73"/>
                  <a:pt x="44" y="76"/>
                  <a:pt x="46" y="76"/>
                </a:cubicBezTo>
                <a:cubicBezTo>
                  <a:pt x="48" y="76"/>
                  <a:pt x="50" y="73"/>
                  <a:pt x="50" y="73"/>
                </a:cubicBezTo>
                <a:cubicBezTo>
                  <a:pt x="50" y="38"/>
                  <a:pt x="50" y="38"/>
                  <a:pt x="50" y="38"/>
                </a:cubicBezTo>
                <a:cubicBezTo>
                  <a:pt x="50" y="36"/>
                  <a:pt x="48" y="34"/>
                  <a:pt x="46" y="34"/>
                </a:cubicBezTo>
                <a:close/>
                <a:moveTo>
                  <a:pt x="58" y="26"/>
                </a:moveTo>
                <a:cubicBezTo>
                  <a:pt x="58" y="26"/>
                  <a:pt x="55" y="26"/>
                  <a:pt x="55" y="28"/>
                </a:cubicBezTo>
                <a:cubicBezTo>
                  <a:pt x="55" y="81"/>
                  <a:pt x="55" y="81"/>
                  <a:pt x="55" y="81"/>
                </a:cubicBezTo>
                <a:cubicBezTo>
                  <a:pt x="55" y="83"/>
                  <a:pt x="58" y="85"/>
                  <a:pt x="58" y="85"/>
                </a:cubicBezTo>
                <a:cubicBezTo>
                  <a:pt x="60" y="85"/>
                  <a:pt x="63" y="83"/>
                  <a:pt x="63" y="81"/>
                </a:cubicBezTo>
                <a:cubicBezTo>
                  <a:pt x="63" y="28"/>
                  <a:pt x="63" y="28"/>
                  <a:pt x="63" y="28"/>
                </a:cubicBezTo>
                <a:cubicBezTo>
                  <a:pt x="63" y="26"/>
                  <a:pt x="60" y="26"/>
                  <a:pt x="58" y="26"/>
                </a:cubicBezTo>
                <a:close/>
                <a:moveTo>
                  <a:pt x="74" y="0"/>
                </a:moveTo>
                <a:cubicBezTo>
                  <a:pt x="71" y="0"/>
                  <a:pt x="69" y="2"/>
                  <a:pt x="69" y="4"/>
                </a:cubicBezTo>
                <a:cubicBezTo>
                  <a:pt x="69" y="108"/>
                  <a:pt x="69" y="108"/>
                  <a:pt x="69" y="108"/>
                </a:cubicBezTo>
                <a:cubicBezTo>
                  <a:pt x="69" y="110"/>
                  <a:pt x="71" y="110"/>
                  <a:pt x="74" y="110"/>
                </a:cubicBezTo>
                <a:cubicBezTo>
                  <a:pt x="76" y="110"/>
                  <a:pt x="78" y="110"/>
                  <a:pt x="78" y="108"/>
                </a:cubicBezTo>
                <a:cubicBezTo>
                  <a:pt x="78" y="4"/>
                  <a:pt x="78" y="4"/>
                  <a:pt x="78" y="4"/>
                </a:cubicBezTo>
                <a:cubicBezTo>
                  <a:pt x="78" y="2"/>
                  <a:pt x="76" y="0"/>
                  <a:pt x="74" y="0"/>
                </a:cubicBezTo>
                <a:close/>
                <a:moveTo>
                  <a:pt x="86" y="8"/>
                </a:moveTo>
                <a:cubicBezTo>
                  <a:pt x="84" y="8"/>
                  <a:pt x="84" y="10"/>
                  <a:pt x="84" y="13"/>
                </a:cubicBezTo>
                <a:cubicBezTo>
                  <a:pt x="84" y="99"/>
                  <a:pt x="84" y="99"/>
                  <a:pt x="84" y="99"/>
                </a:cubicBezTo>
                <a:cubicBezTo>
                  <a:pt x="84" y="101"/>
                  <a:pt x="84" y="101"/>
                  <a:pt x="86" y="101"/>
                </a:cubicBezTo>
                <a:cubicBezTo>
                  <a:pt x="89" y="101"/>
                  <a:pt x="91" y="101"/>
                  <a:pt x="91" y="99"/>
                </a:cubicBezTo>
                <a:cubicBezTo>
                  <a:pt x="91" y="13"/>
                  <a:pt x="91" y="13"/>
                  <a:pt x="91" y="13"/>
                </a:cubicBezTo>
                <a:cubicBezTo>
                  <a:pt x="91" y="10"/>
                  <a:pt x="89" y="8"/>
                  <a:pt x="86" y="8"/>
                </a:cubicBezTo>
                <a:close/>
                <a:moveTo>
                  <a:pt x="101" y="26"/>
                </a:moveTo>
                <a:cubicBezTo>
                  <a:pt x="99" y="26"/>
                  <a:pt x="97" y="28"/>
                  <a:pt x="97" y="30"/>
                </a:cubicBezTo>
                <a:cubicBezTo>
                  <a:pt x="97" y="82"/>
                  <a:pt x="97" y="82"/>
                  <a:pt x="97" y="82"/>
                </a:cubicBezTo>
                <a:cubicBezTo>
                  <a:pt x="97" y="82"/>
                  <a:pt x="99" y="84"/>
                  <a:pt x="101" y="84"/>
                </a:cubicBezTo>
                <a:cubicBezTo>
                  <a:pt x="103" y="84"/>
                  <a:pt x="103" y="82"/>
                  <a:pt x="103" y="82"/>
                </a:cubicBezTo>
                <a:cubicBezTo>
                  <a:pt x="103" y="30"/>
                  <a:pt x="103" y="30"/>
                  <a:pt x="103" y="30"/>
                </a:cubicBezTo>
                <a:cubicBezTo>
                  <a:pt x="103" y="28"/>
                  <a:pt x="103" y="26"/>
                  <a:pt x="101" y="26"/>
                </a:cubicBezTo>
                <a:close/>
                <a:moveTo>
                  <a:pt x="115" y="36"/>
                </a:moveTo>
                <a:cubicBezTo>
                  <a:pt x="112" y="36"/>
                  <a:pt x="110" y="38"/>
                  <a:pt x="110" y="41"/>
                </a:cubicBezTo>
                <a:cubicBezTo>
                  <a:pt x="110" y="71"/>
                  <a:pt x="110" y="71"/>
                  <a:pt x="110" y="71"/>
                </a:cubicBezTo>
                <a:cubicBezTo>
                  <a:pt x="110" y="73"/>
                  <a:pt x="112" y="73"/>
                  <a:pt x="115" y="73"/>
                </a:cubicBezTo>
                <a:cubicBezTo>
                  <a:pt x="117" y="73"/>
                  <a:pt x="119" y="73"/>
                  <a:pt x="119" y="71"/>
                </a:cubicBezTo>
                <a:cubicBezTo>
                  <a:pt x="119" y="41"/>
                  <a:pt x="119" y="41"/>
                  <a:pt x="119" y="41"/>
                </a:cubicBezTo>
                <a:cubicBezTo>
                  <a:pt x="119" y="38"/>
                  <a:pt x="117" y="36"/>
                  <a:pt x="115" y="36"/>
                </a:cubicBezTo>
                <a:close/>
                <a:moveTo>
                  <a:pt x="125" y="45"/>
                </a:moveTo>
                <a:cubicBezTo>
                  <a:pt x="125" y="67"/>
                  <a:pt x="125" y="67"/>
                  <a:pt x="125" y="67"/>
                </a:cubicBezTo>
                <a:cubicBezTo>
                  <a:pt x="125" y="67"/>
                  <a:pt x="127" y="69"/>
                  <a:pt x="130" y="69"/>
                </a:cubicBezTo>
                <a:cubicBezTo>
                  <a:pt x="132" y="67"/>
                  <a:pt x="132" y="67"/>
                  <a:pt x="132" y="67"/>
                </a:cubicBezTo>
                <a:cubicBezTo>
                  <a:pt x="132" y="45"/>
                  <a:pt x="132" y="45"/>
                  <a:pt x="132" y="45"/>
                </a:cubicBezTo>
                <a:cubicBezTo>
                  <a:pt x="132" y="43"/>
                  <a:pt x="130" y="41"/>
                  <a:pt x="130" y="41"/>
                </a:cubicBezTo>
                <a:cubicBezTo>
                  <a:pt x="127" y="41"/>
                  <a:pt x="125" y="43"/>
                  <a:pt x="125" y="45"/>
                </a:cubicBezTo>
                <a:close/>
                <a:moveTo>
                  <a:pt x="142" y="45"/>
                </a:moveTo>
                <a:cubicBezTo>
                  <a:pt x="140" y="45"/>
                  <a:pt x="138" y="47"/>
                  <a:pt x="138" y="50"/>
                </a:cubicBezTo>
                <a:cubicBezTo>
                  <a:pt x="138" y="63"/>
                  <a:pt x="138" y="63"/>
                  <a:pt x="138" y="63"/>
                </a:cubicBezTo>
                <a:cubicBezTo>
                  <a:pt x="138" y="63"/>
                  <a:pt x="140" y="65"/>
                  <a:pt x="142" y="65"/>
                </a:cubicBezTo>
                <a:cubicBezTo>
                  <a:pt x="144" y="65"/>
                  <a:pt x="147" y="63"/>
                  <a:pt x="147" y="63"/>
                </a:cubicBezTo>
                <a:cubicBezTo>
                  <a:pt x="147" y="50"/>
                  <a:pt x="147" y="50"/>
                  <a:pt x="147" y="50"/>
                </a:cubicBezTo>
                <a:cubicBezTo>
                  <a:pt x="147" y="47"/>
                  <a:pt x="144" y="45"/>
                  <a:pt x="142" y="45"/>
                </a:cubicBezTo>
                <a:close/>
                <a:moveTo>
                  <a:pt x="155" y="45"/>
                </a:moveTo>
                <a:cubicBezTo>
                  <a:pt x="153" y="45"/>
                  <a:pt x="153" y="47"/>
                  <a:pt x="153" y="50"/>
                </a:cubicBezTo>
                <a:cubicBezTo>
                  <a:pt x="153" y="63"/>
                  <a:pt x="153" y="63"/>
                  <a:pt x="153" y="63"/>
                </a:cubicBezTo>
                <a:cubicBezTo>
                  <a:pt x="153" y="63"/>
                  <a:pt x="153" y="65"/>
                  <a:pt x="155" y="65"/>
                </a:cubicBezTo>
                <a:cubicBezTo>
                  <a:pt x="157" y="65"/>
                  <a:pt x="160" y="63"/>
                  <a:pt x="160" y="63"/>
                </a:cubicBezTo>
                <a:cubicBezTo>
                  <a:pt x="160" y="50"/>
                  <a:pt x="160" y="50"/>
                  <a:pt x="160" y="50"/>
                </a:cubicBezTo>
                <a:cubicBezTo>
                  <a:pt x="160" y="47"/>
                  <a:pt x="157" y="45"/>
                  <a:pt x="155" y="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880EDC87-F808-8D92-C74A-104C1052C163}"/>
              </a:ext>
            </a:extLst>
          </p:cNvPr>
          <p:cNvSpPr>
            <a:spLocks noEditPoints="1"/>
          </p:cNvSpPr>
          <p:nvPr/>
        </p:nvSpPr>
        <p:spPr bwMode="auto">
          <a:xfrm>
            <a:off x="2946401" y="4676776"/>
            <a:ext cx="246063" cy="255588"/>
          </a:xfrm>
          <a:custGeom>
            <a:avLst/>
            <a:gdLst>
              <a:gd name="T0" fmla="*/ 15 w 155"/>
              <a:gd name="T1" fmla="*/ 74 h 161"/>
              <a:gd name="T2" fmla="*/ 0 w 155"/>
              <a:gd name="T3" fmla="*/ 143 h 161"/>
              <a:gd name="T4" fmla="*/ 139 w 155"/>
              <a:gd name="T5" fmla="*/ 161 h 161"/>
              <a:gd name="T6" fmla="*/ 155 w 155"/>
              <a:gd name="T7" fmla="*/ 91 h 161"/>
              <a:gd name="T8" fmla="*/ 146 w 155"/>
              <a:gd name="T9" fmla="*/ 143 h 161"/>
              <a:gd name="T10" fmla="*/ 15 w 155"/>
              <a:gd name="T11" fmla="*/ 150 h 161"/>
              <a:gd name="T12" fmla="*/ 9 w 155"/>
              <a:gd name="T13" fmla="*/ 91 h 161"/>
              <a:gd name="T14" fmla="*/ 139 w 155"/>
              <a:gd name="T15" fmla="*/ 85 h 161"/>
              <a:gd name="T16" fmla="*/ 146 w 155"/>
              <a:gd name="T17" fmla="*/ 143 h 161"/>
              <a:gd name="T18" fmla="*/ 76 w 155"/>
              <a:gd name="T19" fmla="*/ 50 h 161"/>
              <a:gd name="T20" fmla="*/ 91 w 155"/>
              <a:gd name="T21" fmla="*/ 35 h 161"/>
              <a:gd name="T22" fmla="*/ 68 w 155"/>
              <a:gd name="T23" fmla="*/ 26 h 161"/>
              <a:gd name="T24" fmla="*/ 68 w 155"/>
              <a:gd name="T25" fmla="*/ 46 h 161"/>
              <a:gd name="T26" fmla="*/ 76 w 155"/>
              <a:gd name="T27" fmla="*/ 31 h 161"/>
              <a:gd name="T28" fmla="*/ 83 w 155"/>
              <a:gd name="T29" fmla="*/ 35 h 161"/>
              <a:gd name="T30" fmla="*/ 74 w 155"/>
              <a:gd name="T31" fmla="*/ 39 h 161"/>
              <a:gd name="T32" fmla="*/ 74 w 155"/>
              <a:gd name="T33" fmla="*/ 33 h 161"/>
              <a:gd name="T34" fmla="*/ 98 w 155"/>
              <a:gd name="T35" fmla="*/ 56 h 161"/>
              <a:gd name="T36" fmla="*/ 109 w 155"/>
              <a:gd name="T37" fmla="*/ 35 h 161"/>
              <a:gd name="T38" fmla="*/ 93 w 155"/>
              <a:gd name="T39" fmla="*/ 15 h 161"/>
              <a:gd name="T40" fmla="*/ 100 w 155"/>
              <a:gd name="T41" fmla="*/ 35 h 161"/>
              <a:gd name="T42" fmla="*/ 93 w 155"/>
              <a:gd name="T43" fmla="*/ 56 h 161"/>
              <a:gd name="T44" fmla="*/ 57 w 155"/>
              <a:gd name="T45" fmla="*/ 56 h 161"/>
              <a:gd name="T46" fmla="*/ 59 w 155"/>
              <a:gd name="T47" fmla="*/ 50 h 161"/>
              <a:gd name="T48" fmla="*/ 59 w 155"/>
              <a:gd name="T49" fmla="*/ 21 h 161"/>
              <a:gd name="T50" fmla="*/ 53 w 155"/>
              <a:gd name="T51" fmla="*/ 15 h 161"/>
              <a:gd name="T52" fmla="*/ 53 w 155"/>
              <a:gd name="T53" fmla="*/ 56 h 161"/>
              <a:gd name="T54" fmla="*/ 29 w 155"/>
              <a:gd name="T55" fmla="*/ 132 h 161"/>
              <a:gd name="T56" fmla="*/ 22 w 155"/>
              <a:gd name="T57" fmla="*/ 93 h 161"/>
              <a:gd name="T58" fmla="*/ 18 w 155"/>
              <a:gd name="T59" fmla="*/ 137 h 161"/>
              <a:gd name="T60" fmla="*/ 39 w 155"/>
              <a:gd name="T61" fmla="*/ 141 h 161"/>
              <a:gd name="T62" fmla="*/ 39 w 155"/>
              <a:gd name="T63" fmla="*/ 132 h 161"/>
              <a:gd name="T64" fmla="*/ 50 w 155"/>
              <a:gd name="T65" fmla="*/ 98 h 161"/>
              <a:gd name="T66" fmla="*/ 55 w 155"/>
              <a:gd name="T67" fmla="*/ 141 h 161"/>
              <a:gd name="T68" fmla="*/ 59 w 155"/>
              <a:gd name="T69" fmla="*/ 98 h 161"/>
              <a:gd name="T70" fmla="*/ 96 w 155"/>
              <a:gd name="T71" fmla="*/ 93 h 161"/>
              <a:gd name="T72" fmla="*/ 83 w 155"/>
              <a:gd name="T73" fmla="*/ 120 h 161"/>
              <a:gd name="T74" fmla="*/ 70 w 155"/>
              <a:gd name="T75" fmla="*/ 93 h 161"/>
              <a:gd name="T76" fmla="*/ 79 w 155"/>
              <a:gd name="T77" fmla="*/ 139 h 161"/>
              <a:gd name="T78" fmla="*/ 98 w 155"/>
              <a:gd name="T79" fmla="*/ 100 h 161"/>
              <a:gd name="T80" fmla="*/ 130 w 155"/>
              <a:gd name="T81" fmla="*/ 102 h 161"/>
              <a:gd name="T82" fmla="*/ 130 w 155"/>
              <a:gd name="T83" fmla="*/ 93 h 161"/>
              <a:gd name="T84" fmla="*/ 104 w 155"/>
              <a:gd name="T85" fmla="*/ 98 h 161"/>
              <a:gd name="T86" fmla="*/ 109 w 155"/>
              <a:gd name="T87" fmla="*/ 141 h 161"/>
              <a:gd name="T88" fmla="*/ 135 w 155"/>
              <a:gd name="T89" fmla="*/ 137 h 161"/>
              <a:gd name="T90" fmla="*/ 115 w 155"/>
              <a:gd name="T91" fmla="*/ 132 h 161"/>
              <a:gd name="T92" fmla="*/ 128 w 155"/>
              <a:gd name="T93" fmla="*/ 119 h 161"/>
              <a:gd name="T94" fmla="*/ 128 w 155"/>
              <a:gd name="T95" fmla="*/ 111 h 161"/>
              <a:gd name="T96" fmla="*/ 115 w 155"/>
              <a:gd name="T97" fmla="*/ 102 h 161"/>
              <a:gd name="T98" fmla="*/ 116 w 155"/>
              <a:gd name="T99" fmla="*/ 35 h 161"/>
              <a:gd name="T100" fmla="*/ 105 w 155"/>
              <a:gd name="T101" fmla="*/ 70 h 161"/>
              <a:gd name="T102" fmla="*/ 111 w 155"/>
              <a:gd name="T103" fmla="*/ 70 h 161"/>
              <a:gd name="T104" fmla="*/ 111 w 155"/>
              <a:gd name="T105" fmla="*/ 3 h 161"/>
              <a:gd name="T106" fmla="*/ 105 w 155"/>
              <a:gd name="T107" fmla="*/ 9 h 161"/>
              <a:gd name="T108" fmla="*/ 44 w 155"/>
              <a:gd name="T109" fmla="*/ 70 h 161"/>
              <a:gd name="T110" fmla="*/ 50 w 155"/>
              <a:gd name="T111" fmla="*/ 70 h 161"/>
              <a:gd name="T112" fmla="*/ 38 w 155"/>
              <a:gd name="T113" fmla="*/ 35 h 161"/>
              <a:gd name="T114" fmla="*/ 50 w 155"/>
              <a:gd name="T115" fmla="*/ 3 h 161"/>
              <a:gd name="T116" fmla="*/ 29 w 155"/>
              <a:gd name="T117" fmla="*/ 35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5" h="161">
                <a:moveTo>
                  <a:pt x="139" y="74"/>
                </a:moveTo>
                <a:cubicBezTo>
                  <a:pt x="15" y="74"/>
                  <a:pt x="15" y="74"/>
                  <a:pt x="15" y="74"/>
                </a:cubicBezTo>
                <a:cubicBezTo>
                  <a:pt x="6" y="74"/>
                  <a:pt x="0" y="82"/>
                  <a:pt x="0" y="91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52"/>
                  <a:pt x="6" y="161"/>
                  <a:pt x="15" y="161"/>
                </a:cubicBezTo>
                <a:cubicBezTo>
                  <a:pt x="139" y="161"/>
                  <a:pt x="139" y="161"/>
                  <a:pt x="139" y="161"/>
                </a:cubicBezTo>
                <a:cubicBezTo>
                  <a:pt x="148" y="161"/>
                  <a:pt x="155" y="152"/>
                  <a:pt x="155" y="143"/>
                </a:cubicBezTo>
                <a:cubicBezTo>
                  <a:pt x="155" y="91"/>
                  <a:pt x="155" y="91"/>
                  <a:pt x="155" y="91"/>
                </a:cubicBezTo>
                <a:cubicBezTo>
                  <a:pt x="155" y="82"/>
                  <a:pt x="148" y="74"/>
                  <a:pt x="139" y="74"/>
                </a:cubicBezTo>
                <a:close/>
                <a:moveTo>
                  <a:pt x="146" y="143"/>
                </a:moveTo>
                <a:cubicBezTo>
                  <a:pt x="146" y="148"/>
                  <a:pt x="142" y="150"/>
                  <a:pt x="139" y="150"/>
                </a:cubicBezTo>
                <a:cubicBezTo>
                  <a:pt x="15" y="150"/>
                  <a:pt x="15" y="150"/>
                  <a:pt x="15" y="150"/>
                </a:cubicBezTo>
                <a:cubicBezTo>
                  <a:pt x="11" y="150"/>
                  <a:pt x="9" y="148"/>
                  <a:pt x="9" y="143"/>
                </a:cubicBezTo>
                <a:cubicBezTo>
                  <a:pt x="9" y="91"/>
                  <a:pt x="9" y="91"/>
                  <a:pt x="9" y="91"/>
                </a:cubicBezTo>
                <a:cubicBezTo>
                  <a:pt x="9" y="87"/>
                  <a:pt x="11" y="85"/>
                  <a:pt x="15" y="85"/>
                </a:cubicBezTo>
                <a:cubicBezTo>
                  <a:pt x="139" y="85"/>
                  <a:pt x="139" y="85"/>
                  <a:pt x="139" y="85"/>
                </a:cubicBezTo>
                <a:cubicBezTo>
                  <a:pt x="142" y="85"/>
                  <a:pt x="146" y="87"/>
                  <a:pt x="146" y="91"/>
                </a:cubicBezTo>
                <a:lnTo>
                  <a:pt x="146" y="143"/>
                </a:lnTo>
                <a:close/>
                <a:moveTo>
                  <a:pt x="68" y="46"/>
                </a:moveTo>
                <a:cubicBezTo>
                  <a:pt x="70" y="48"/>
                  <a:pt x="74" y="50"/>
                  <a:pt x="76" y="50"/>
                </a:cubicBezTo>
                <a:cubicBezTo>
                  <a:pt x="80" y="50"/>
                  <a:pt x="85" y="48"/>
                  <a:pt x="87" y="46"/>
                </a:cubicBezTo>
                <a:cubicBezTo>
                  <a:pt x="89" y="43"/>
                  <a:pt x="91" y="39"/>
                  <a:pt x="91" y="35"/>
                </a:cubicBezTo>
                <a:cubicBezTo>
                  <a:pt x="91" y="33"/>
                  <a:pt x="89" y="29"/>
                  <a:pt x="87" y="26"/>
                </a:cubicBezTo>
                <a:cubicBezTo>
                  <a:pt x="80" y="20"/>
                  <a:pt x="72" y="20"/>
                  <a:pt x="68" y="26"/>
                </a:cubicBezTo>
                <a:cubicBezTo>
                  <a:pt x="63" y="29"/>
                  <a:pt x="63" y="33"/>
                  <a:pt x="63" y="35"/>
                </a:cubicBezTo>
                <a:cubicBezTo>
                  <a:pt x="63" y="39"/>
                  <a:pt x="63" y="43"/>
                  <a:pt x="68" y="46"/>
                </a:cubicBezTo>
                <a:close/>
                <a:moveTo>
                  <a:pt x="74" y="33"/>
                </a:moveTo>
                <a:cubicBezTo>
                  <a:pt x="74" y="31"/>
                  <a:pt x="76" y="31"/>
                  <a:pt x="76" y="31"/>
                </a:cubicBezTo>
                <a:cubicBezTo>
                  <a:pt x="78" y="31"/>
                  <a:pt x="80" y="31"/>
                  <a:pt x="80" y="33"/>
                </a:cubicBezTo>
                <a:cubicBezTo>
                  <a:pt x="83" y="33"/>
                  <a:pt x="83" y="35"/>
                  <a:pt x="83" y="35"/>
                </a:cubicBezTo>
                <a:cubicBezTo>
                  <a:pt x="83" y="37"/>
                  <a:pt x="83" y="39"/>
                  <a:pt x="80" y="39"/>
                </a:cubicBezTo>
                <a:cubicBezTo>
                  <a:pt x="78" y="41"/>
                  <a:pt x="76" y="41"/>
                  <a:pt x="74" y="39"/>
                </a:cubicBezTo>
                <a:cubicBezTo>
                  <a:pt x="72" y="39"/>
                  <a:pt x="72" y="37"/>
                  <a:pt x="72" y="35"/>
                </a:cubicBezTo>
                <a:cubicBezTo>
                  <a:pt x="72" y="35"/>
                  <a:pt x="72" y="33"/>
                  <a:pt x="74" y="33"/>
                </a:cubicBezTo>
                <a:close/>
                <a:moveTo>
                  <a:pt x="93" y="56"/>
                </a:moveTo>
                <a:cubicBezTo>
                  <a:pt x="96" y="56"/>
                  <a:pt x="96" y="56"/>
                  <a:pt x="98" y="56"/>
                </a:cubicBezTo>
                <a:cubicBezTo>
                  <a:pt x="100" y="56"/>
                  <a:pt x="100" y="56"/>
                  <a:pt x="100" y="56"/>
                </a:cubicBezTo>
                <a:cubicBezTo>
                  <a:pt x="107" y="50"/>
                  <a:pt x="109" y="43"/>
                  <a:pt x="109" y="35"/>
                </a:cubicBezTo>
                <a:cubicBezTo>
                  <a:pt x="109" y="28"/>
                  <a:pt x="107" y="19"/>
                  <a:pt x="100" y="15"/>
                </a:cubicBezTo>
                <a:cubicBezTo>
                  <a:pt x="98" y="13"/>
                  <a:pt x="96" y="13"/>
                  <a:pt x="93" y="15"/>
                </a:cubicBezTo>
                <a:cubicBezTo>
                  <a:pt x="91" y="17"/>
                  <a:pt x="91" y="19"/>
                  <a:pt x="93" y="21"/>
                </a:cubicBezTo>
                <a:cubicBezTo>
                  <a:pt x="98" y="26"/>
                  <a:pt x="100" y="30"/>
                  <a:pt x="100" y="35"/>
                </a:cubicBezTo>
                <a:cubicBezTo>
                  <a:pt x="100" y="41"/>
                  <a:pt x="98" y="45"/>
                  <a:pt x="93" y="50"/>
                </a:cubicBezTo>
                <a:cubicBezTo>
                  <a:pt x="91" y="52"/>
                  <a:pt x="91" y="54"/>
                  <a:pt x="93" y="56"/>
                </a:cubicBezTo>
                <a:close/>
                <a:moveTo>
                  <a:pt x="53" y="56"/>
                </a:moveTo>
                <a:cubicBezTo>
                  <a:pt x="55" y="56"/>
                  <a:pt x="55" y="56"/>
                  <a:pt x="57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62" y="54"/>
                  <a:pt x="62" y="52"/>
                  <a:pt x="59" y="50"/>
                </a:cubicBezTo>
                <a:cubicBezTo>
                  <a:pt x="57" y="45"/>
                  <a:pt x="55" y="41"/>
                  <a:pt x="55" y="35"/>
                </a:cubicBezTo>
                <a:cubicBezTo>
                  <a:pt x="55" y="30"/>
                  <a:pt x="57" y="26"/>
                  <a:pt x="59" y="21"/>
                </a:cubicBezTo>
                <a:cubicBezTo>
                  <a:pt x="62" y="19"/>
                  <a:pt x="62" y="17"/>
                  <a:pt x="59" y="15"/>
                </a:cubicBezTo>
                <a:cubicBezTo>
                  <a:pt x="59" y="13"/>
                  <a:pt x="55" y="13"/>
                  <a:pt x="53" y="15"/>
                </a:cubicBezTo>
                <a:cubicBezTo>
                  <a:pt x="48" y="19"/>
                  <a:pt x="43" y="28"/>
                  <a:pt x="43" y="35"/>
                </a:cubicBezTo>
                <a:cubicBezTo>
                  <a:pt x="43" y="43"/>
                  <a:pt x="48" y="50"/>
                  <a:pt x="53" y="56"/>
                </a:cubicBezTo>
                <a:close/>
                <a:moveTo>
                  <a:pt x="39" y="132"/>
                </a:moveTo>
                <a:cubicBezTo>
                  <a:pt x="29" y="132"/>
                  <a:pt x="29" y="132"/>
                  <a:pt x="29" y="132"/>
                </a:cubicBezTo>
                <a:cubicBezTo>
                  <a:pt x="29" y="98"/>
                  <a:pt x="29" y="98"/>
                  <a:pt x="29" y="98"/>
                </a:cubicBezTo>
                <a:cubicBezTo>
                  <a:pt x="29" y="96"/>
                  <a:pt x="27" y="93"/>
                  <a:pt x="22" y="93"/>
                </a:cubicBezTo>
                <a:cubicBezTo>
                  <a:pt x="20" y="93"/>
                  <a:pt x="18" y="96"/>
                  <a:pt x="18" y="98"/>
                </a:cubicBezTo>
                <a:cubicBezTo>
                  <a:pt x="18" y="137"/>
                  <a:pt x="18" y="137"/>
                  <a:pt x="18" y="137"/>
                </a:cubicBezTo>
                <a:cubicBezTo>
                  <a:pt x="18" y="139"/>
                  <a:pt x="20" y="141"/>
                  <a:pt x="22" y="141"/>
                </a:cubicBezTo>
                <a:cubicBezTo>
                  <a:pt x="39" y="141"/>
                  <a:pt x="39" y="141"/>
                  <a:pt x="39" y="141"/>
                </a:cubicBezTo>
                <a:cubicBezTo>
                  <a:pt x="44" y="141"/>
                  <a:pt x="46" y="139"/>
                  <a:pt x="46" y="137"/>
                </a:cubicBezTo>
                <a:cubicBezTo>
                  <a:pt x="46" y="135"/>
                  <a:pt x="44" y="132"/>
                  <a:pt x="39" y="132"/>
                </a:cubicBezTo>
                <a:close/>
                <a:moveTo>
                  <a:pt x="55" y="93"/>
                </a:moveTo>
                <a:cubicBezTo>
                  <a:pt x="52" y="93"/>
                  <a:pt x="50" y="96"/>
                  <a:pt x="50" y="98"/>
                </a:cubicBezTo>
                <a:cubicBezTo>
                  <a:pt x="50" y="137"/>
                  <a:pt x="50" y="137"/>
                  <a:pt x="50" y="137"/>
                </a:cubicBezTo>
                <a:cubicBezTo>
                  <a:pt x="50" y="139"/>
                  <a:pt x="52" y="141"/>
                  <a:pt x="55" y="141"/>
                </a:cubicBezTo>
                <a:cubicBezTo>
                  <a:pt x="57" y="141"/>
                  <a:pt x="59" y="139"/>
                  <a:pt x="59" y="137"/>
                </a:cubicBezTo>
                <a:cubicBezTo>
                  <a:pt x="59" y="98"/>
                  <a:pt x="59" y="98"/>
                  <a:pt x="59" y="98"/>
                </a:cubicBezTo>
                <a:cubicBezTo>
                  <a:pt x="59" y="96"/>
                  <a:pt x="57" y="93"/>
                  <a:pt x="55" y="93"/>
                </a:cubicBezTo>
                <a:close/>
                <a:moveTo>
                  <a:pt x="96" y="93"/>
                </a:moveTo>
                <a:cubicBezTo>
                  <a:pt x="94" y="93"/>
                  <a:pt x="92" y="93"/>
                  <a:pt x="89" y="98"/>
                </a:cubicBezTo>
                <a:cubicBezTo>
                  <a:pt x="83" y="120"/>
                  <a:pt x="83" y="120"/>
                  <a:pt x="83" y="120"/>
                </a:cubicBezTo>
                <a:cubicBezTo>
                  <a:pt x="76" y="98"/>
                  <a:pt x="76" y="98"/>
                  <a:pt x="76" y="98"/>
                </a:cubicBezTo>
                <a:cubicBezTo>
                  <a:pt x="74" y="93"/>
                  <a:pt x="72" y="93"/>
                  <a:pt x="70" y="93"/>
                </a:cubicBezTo>
                <a:cubicBezTo>
                  <a:pt x="68" y="93"/>
                  <a:pt x="66" y="98"/>
                  <a:pt x="68" y="100"/>
                </a:cubicBezTo>
                <a:cubicBezTo>
                  <a:pt x="79" y="139"/>
                  <a:pt x="79" y="139"/>
                  <a:pt x="79" y="139"/>
                </a:cubicBezTo>
                <a:cubicBezTo>
                  <a:pt x="81" y="141"/>
                  <a:pt x="87" y="144"/>
                  <a:pt x="87" y="139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100" y="98"/>
                  <a:pt x="98" y="93"/>
                  <a:pt x="96" y="93"/>
                </a:cubicBezTo>
                <a:close/>
                <a:moveTo>
                  <a:pt x="130" y="102"/>
                </a:moveTo>
                <a:cubicBezTo>
                  <a:pt x="133" y="102"/>
                  <a:pt x="135" y="100"/>
                  <a:pt x="135" y="98"/>
                </a:cubicBezTo>
                <a:cubicBezTo>
                  <a:pt x="135" y="96"/>
                  <a:pt x="133" y="93"/>
                  <a:pt x="130" y="93"/>
                </a:cubicBezTo>
                <a:cubicBezTo>
                  <a:pt x="109" y="93"/>
                  <a:pt x="109" y="93"/>
                  <a:pt x="109" y="93"/>
                </a:cubicBezTo>
                <a:cubicBezTo>
                  <a:pt x="107" y="93"/>
                  <a:pt x="104" y="96"/>
                  <a:pt x="104" y="98"/>
                </a:cubicBezTo>
                <a:cubicBezTo>
                  <a:pt x="104" y="137"/>
                  <a:pt x="104" y="137"/>
                  <a:pt x="104" y="137"/>
                </a:cubicBezTo>
                <a:cubicBezTo>
                  <a:pt x="104" y="139"/>
                  <a:pt x="107" y="141"/>
                  <a:pt x="109" y="141"/>
                </a:cubicBezTo>
                <a:cubicBezTo>
                  <a:pt x="130" y="141"/>
                  <a:pt x="130" y="141"/>
                  <a:pt x="130" y="141"/>
                </a:cubicBezTo>
                <a:cubicBezTo>
                  <a:pt x="133" y="141"/>
                  <a:pt x="135" y="139"/>
                  <a:pt x="135" y="137"/>
                </a:cubicBezTo>
                <a:cubicBezTo>
                  <a:pt x="135" y="135"/>
                  <a:pt x="133" y="132"/>
                  <a:pt x="130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5" y="119"/>
                  <a:pt x="115" y="119"/>
                  <a:pt x="115" y="119"/>
                </a:cubicBezTo>
                <a:cubicBezTo>
                  <a:pt x="128" y="119"/>
                  <a:pt x="128" y="119"/>
                  <a:pt x="128" y="119"/>
                </a:cubicBezTo>
                <a:cubicBezTo>
                  <a:pt x="130" y="119"/>
                  <a:pt x="133" y="117"/>
                  <a:pt x="133" y="115"/>
                </a:cubicBezTo>
                <a:cubicBezTo>
                  <a:pt x="133" y="113"/>
                  <a:pt x="130" y="111"/>
                  <a:pt x="128" y="111"/>
                </a:cubicBezTo>
                <a:cubicBezTo>
                  <a:pt x="115" y="111"/>
                  <a:pt x="115" y="111"/>
                  <a:pt x="115" y="111"/>
                </a:cubicBezTo>
                <a:cubicBezTo>
                  <a:pt x="115" y="102"/>
                  <a:pt x="115" y="102"/>
                  <a:pt x="115" y="102"/>
                </a:cubicBezTo>
                <a:lnTo>
                  <a:pt x="130" y="102"/>
                </a:lnTo>
                <a:close/>
                <a:moveTo>
                  <a:pt x="116" y="35"/>
                </a:moveTo>
                <a:cubicBezTo>
                  <a:pt x="116" y="46"/>
                  <a:pt x="114" y="57"/>
                  <a:pt x="105" y="63"/>
                </a:cubicBezTo>
                <a:cubicBezTo>
                  <a:pt x="103" y="65"/>
                  <a:pt x="103" y="68"/>
                  <a:pt x="105" y="70"/>
                </a:cubicBezTo>
                <a:cubicBezTo>
                  <a:pt x="107" y="72"/>
                  <a:pt x="107" y="72"/>
                  <a:pt x="109" y="72"/>
                </a:cubicBezTo>
                <a:cubicBezTo>
                  <a:pt x="109" y="72"/>
                  <a:pt x="111" y="72"/>
                  <a:pt x="111" y="70"/>
                </a:cubicBezTo>
                <a:cubicBezTo>
                  <a:pt x="120" y="61"/>
                  <a:pt x="127" y="48"/>
                  <a:pt x="127" y="35"/>
                </a:cubicBezTo>
                <a:cubicBezTo>
                  <a:pt x="127" y="22"/>
                  <a:pt x="120" y="11"/>
                  <a:pt x="111" y="3"/>
                </a:cubicBezTo>
                <a:cubicBezTo>
                  <a:pt x="109" y="0"/>
                  <a:pt x="107" y="0"/>
                  <a:pt x="105" y="3"/>
                </a:cubicBezTo>
                <a:cubicBezTo>
                  <a:pt x="103" y="3"/>
                  <a:pt x="103" y="7"/>
                  <a:pt x="105" y="9"/>
                </a:cubicBezTo>
                <a:cubicBezTo>
                  <a:pt x="114" y="16"/>
                  <a:pt x="116" y="26"/>
                  <a:pt x="116" y="35"/>
                </a:cubicBezTo>
                <a:close/>
                <a:moveTo>
                  <a:pt x="44" y="70"/>
                </a:moveTo>
                <a:cubicBezTo>
                  <a:pt x="44" y="72"/>
                  <a:pt x="44" y="72"/>
                  <a:pt x="46" y="72"/>
                </a:cubicBezTo>
                <a:cubicBezTo>
                  <a:pt x="48" y="72"/>
                  <a:pt x="48" y="72"/>
                  <a:pt x="50" y="70"/>
                </a:cubicBezTo>
                <a:cubicBezTo>
                  <a:pt x="50" y="63"/>
                  <a:pt x="50" y="63"/>
                  <a:pt x="50" y="63"/>
                </a:cubicBezTo>
                <a:cubicBezTo>
                  <a:pt x="42" y="57"/>
                  <a:pt x="38" y="46"/>
                  <a:pt x="38" y="35"/>
                </a:cubicBezTo>
                <a:cubicBezTo>
                  <a:pt x="38" y="26"/>
                  <a:pt x="42" y="16"/>
                  <a:pt x="50" y="9"/>
                </a:cubicBezTo>
                <a:cubicBezTo>
                  <a:pt x="50" y="7"/>
                  <a:pt x="50" y="3"/>
                  <a:pt x="50" y="3"/>
                </a:cubicBezTo>
                <a:cubicBezTo>
                  <a:pt x="48" y="0"/>
                  <a:pt x="44" y="0"/>
                  <a:pt x="44" y="3"/>
                </a:cubicBezTo>
                <a:cubicBezTo>
                  <a:pt x="34" y="11"/>
                  <a:pt x="29" y="22"/>
                  <a:pt x="29" y="35"/>
                </a:cubicBezTo>
                <a:cubicBezTo>
                  <a:pt x="29" y="48"/>
                  <a:pt x="34" y="61"/>
                  <a:pt x="44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EA2189BA-1339-F427-5DA3-C541CB497A59}"/>
              </a:ext>
            </a:extLst>
          </p:cNvPr>
          <p:cNvSpPr>
            <a:spLocks noEditPoints="1"/>
          </p:cNvSpPr>
          <p:nvPr/>
        </p:nvSpPr>
        <p:spPr bwMode="auto">
          <a:xfrm>
            <a:off x="1281113" y="4678363"/>
            <a:ext cx="263525" cy="261938"/>
          </a:xfrm>
          <a:custGeom>
            <a:avLst/>
            <a:gdLst>
              <a:gd name="T0" fmla="*/ 134 w 166"/>
              <a:gd name="T1" fmla="*/ 97 h 165"/>
              <a:gd name="T2" fmla="*/ 106 w 166"/>
              <a:gd name="T3" fmla="*/ 106 h 165"/>
              <a:gd name="T4" fmla="*/ 58 w 166"/>
              <a:gd name="T5" fmla="*/ 76 h 165"/>
              <a:gd name="T6" fmla="*/ 67 w 166"/>
              <a:gd name="T7" fmla="*/ 52 h 165"/>
              <a:gd name="T8" fmla="*/ 47 w 166"/>
              <a:gd name="T9" fmla="*/ 13 h 165"/>
              <a:gd name="T10" fmla="*/ 21 w 166"/>
              <a:gd name="T11" fmla="*/ 19 h 165"/>
              <a:gd name="T12" fmla="*/ 75 w 166"/>
              <a:gd name="T13" fmla="*/ 145 h 165"/>
              <a:gd name="T14" fmla="*/ 153 w 166"/>
              <a:gd name="T15" fmla="*/ 139 h 165"/>
              <a:gd name="T16" fmla="*/ 34 w 166"/>
              <a:gd name="T17" fmla="*/ 19 h 165"/>
              <a:gd name="T18" fmla="*/ 60 w 166"/>
              <a:gd name="T19" fmla="*/ 39 h 165"/>
              <a:gd name="T20" fmla="*/ 58 w 166"/>
              <a:gd name="T21" fmla="*/ 50 h 165"/>
              <a:gd name="T22" fmla="*/ 34 w 166"/>
              <a:gd name="T23" fmla="*/ 19 h 165"/>
              <a:gd name="T24" fmla="*/ 28 w 166"/>
              <a:gd name="T25" fmla="*/ 84 h 165"/>
              <a:gd name="T26" fmla="*/ 52 w 166"/>
              <a:gd name="T27" fmla="*/ 56 h 165"/>
              <a:gd name="T28" fmla="*/ 84 w 166"/>
              <a:gd name="T29" fmla="*/ 113 h 165"/>
              <a:gd name="T30" fmla="*/ 136 w 166"/>
              <a:gd name="T31" fmla="*/ 141 h 165"/>
              <a:gd name="T32" fmla="*/ 147 w 166"/>
              <a:gd name="T33" fmla="*/ 132 h 165"/>
              <a:gd name="T34" fmla="*/ 116 w 166"/>
              <a:gd name="T35" fmla="*/ 108 h 165"/>
              <a:gd name="T36" fmla="*/ 127 w 166"/>
              <a:gd name="T37" fmla="*/ 104 h 165"/>
              <a:gd name="T38" fmla="*/ 147 w 166"/>
              <a:gd name="T39" fmla="*/ 132 h 165"/>
              <a:gd name="T40" fmla="*/ 82 w 166"/>
              <a:gd name="T41" fmla="*/ 4 h 165"/>
              <a:gd name="T42" fmla="*/ 155 w 166"/>
              <a:gd name="T43" fmla="*/ 79 h 165"/>
              <a:gd name="T44" fmla="*/ 166 w 166"/>
              <a:gd name="T45" fmla="*/ 79 h 165"/>
              <a:gd name="T46" fmla="*/ 87 w 166"/>
              <a:gd name="T47" fmla="*/ 28 h 165"/>
              <a:gd name="T48" fmla="*/ 143 w 166"/>
              <a:gd name="T49" fmla="*/ 83 h 165"/>
              <a:gd name="T50" fmla="*/ 87 w 166"/>
              <a:gd name="T51" fmla="*/ 20 h 165"/>
              <a:gd name="T52" fmla="*/ 87 w 166"/>
              <a:gd name="T53" fmla="*/ 28 h 165"/>
              <a:gd name="T54" fmla="*/ 119 w 166"/>
              <a:gd name="T55" fmla="*/ 79 h 165"/>
              <a:gd name="T56" fmla="*/ 128 w 166"/>
              <a:gd name="T57" fmla="*/ 79 h 165"/>
              <a:gd name="T58" fmla="*/ 82 w 166"/>
              <a:gd name="T59" fmla="*/ 40 h 165"/>
              <a:gd name="T60" fmla="*/ 87 w 166"/>
              <a:gd name="T61" fmla="*/ 64 h 165"/>
              <a:gd name="T62" fmla="*/ 104 w 166"/>
              <a:gd name="T63" fmla="*/ 83 h 165"/>
              <a:gd name="T64" fmla="*/ 87 w 166"/>
              <a:gd name="T65" fmla="*/ 56 h 165"/>
              <a:gd name="T66" fmla="*/ 87 w 166"/>
              <a:gd name="T67" fmla="*/ 64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6" h="165">
                <a:moveTo>
                  <a:pt x="153" y="119"/>
                </a:moveTo>
                <a:cubicBezTo>
                  <a:pt x="134" y="97"/>
                  <a:pt x="134" y="97"/>
                  <a:pt x="134" y="97"/>
                </a:cubicBezTo>
                <a:cubicBezTo>
                  <a:pt x="127" y="93"/>
                  <a:pt x="119" y="93"/>
                  <a:pt x="114" y="97"/>
                </a:cubicBezTo>
                <a:cubicBezTo>
                  <a:pt x="106" y="106"/>
                  <a:pt x="106" y="106"/>
                  <a:pt x="106" y="106"/>
                </a:cubicBezTo>
                <a:cubicBezTo>
                  <a:pt x="101" y="110"/>
                  <a:pt x="95" y="110"/>
                  <a:pt x="90" y="106"/>
                </a:cubicBezTo>
                <a:cubicBezTo>
                  <a:pt x="58" y="76"/>
                  <a:pt x="58" y="76"/>
                  <a:pt x="58" y="76"/>
                </a:cubicBezTo>
                <a:cubicBezTo>
                  <a:pt x="54" y="71"/>
                  <a:pt x="54" y="65"/>
                  <a:pt x="58" y="61"/>
                </a:cubicBezTo>
                <a:cubicBezTo>
                  <a:pt x="67" y="52"/>
                  <a:pt x="67" y="52"/>
                  <a:pt x="67" y="52"/>
                </a:cubicBezTo>
                <a:cubicBezTo>
                  <a:pt x="73" y="48"/>
                  <a:pt x="73" y="37"/>
                  <a:pt x="67" y="32"/>
                </a:cubicBezTo>
                <a:cubicBezTo>
                  <a:pt x="47" y="13"/>
                  <a:pt x="47" y="13"/>
                  <a:pt x="47" y="13"/>
                </a:cubicBezTo>
                <a:cubicBezTo>
                  <a:pt x="43" y="6"/>
                  <a:pt x="32" y="6"/>
                  <a:pt x="28" y="13"/>
                </a:cubicBezTo>
                <a:cubicBezTo>
                  <a:pt x="21" y="19"/>
                  <a:pt x="21" y="19"/>
                  <a:pt x="21" y="19"/>
                </a:cubicBezTo>
                <a:cubicBezTo>
                  <a:pt x="0" y="39"/>
                  <a:pt x="0" y="71"/>
                  <a:pt x="21" y="91"/>
                </a:cubicBezTo>
                <a:cubicBezTo>
                  <a:pt x="75" y="145"/>
                  <a:pt x="75" y="145"/>
                  <a:pt x="75" y="145"/>
                </a:cubicBezTo>
                <a:cubicBezTo>
                  <a:pt x="95" y="165"/>
                  <a:pt x="127" y="165"/>
                  <a:pt x="147" y="145"/>
                </a:cubicBezTo>
                <a:cubicBezTo>
                  <a:pt x="153" y="139"/>
                  <a:pt x="153" y="139"/>
                  <a:pt x="153" y="139"/>
                </a:cubicBezTo>
                <a:cubicBezTo>
                  <a:pt x="160" y="132"/>
                  <a:pt x="160" y="123"/>
                  <a:pt x="153" y="119"/>
                </a:cubicBezTo>
                <a:close/>
                <a:moveTo>
                  <a:pt x="34" y="19"/>
                </a:moveTo>
                <a:cubicBezTo>
                  <a:pt x="36" y="17"/>
                  <a:pt x="39" y="17"/>
                  <a:pt x="41" y="19"/>
                </a:cubicBezTo>
                <a:cubicBezTo>
                  <a:pt x="60" y="39"/>
                  <a:pt x="60" y="39"/>
                  <a:pt x="60" y="39"/>
                </a:cubicBezTo>
                <a:cubicBezTo>
                  <a:pt x="62" y="41"/>
                  <a:pt x="62" y="43"/>
                  <a:pt x="60" y="45"/>
                </a:cubicBezTo>
                <a:cubicBezTo>
                  <a:pt x="58" y="50"/>
                  <a:pt x="58" y="50"/>
                  <a:pt x="58" y="50"/>
                </a:cubicBezTo>
                <a:cubicBezTo>
                  <a:pt x="30" y="22"/>
                  <a:pt x="30" y="22"/>
                  <a:pt x="30" y="22"/>
                </a:cubicBezTo>
                <a:lnTo>
                  <a:pt x="34" y="19"/>
                </a:lnTo>
                <a:close/>
                <a:moveTo>
                  <a:pt x="82" y="139"/>
                </a:moveTo>
                <a:cubicBezTo>
                  <a:pt x="28" y="84"/>
                  <a:pt x="28" y="84"/>
                  <a:pt x="28" y="84"/>
                </a:cubicBezTo>
                <a:cubicBezTo>
                  <a:pt x="13" y="69"/>
                  <a:pt x="10" y="45"/>
                  <a:pt x="23" y="28"/>
                </a:cubicBezTo>
                <a:cubicBezTo>
                  <a:pt x="52" y="56"/>
                  <a:pt x="52" y="56"/>
                  <a:pt x="52" y="56"/>
                </a:cubicBezTo>
                <a:cubicBezTo>
                  <a:pt x="43" y="63"/>
                  <a:pt x="45" y="76"/>
                  <a:pt x="52" y="82"/>
                </a:cubicBezTo>
                <a:cubicBezTo>
                  <a:pt x="84" y="113"/>
                  <a:pt x="84" y="113"/>
                  <a:pt x="84" y="113"/>
                </a:cubicBezTo>
                <a:cubicBezTo>
                  <a:pt x="90" y="121"/>
                  <a:pt x="103" y="121"/>
                  <a:pt x="110" y="115"/>
                </a:cubicBezTo>
                <a:cubicBezTo>
                  <a:pt x="136" y="141"/>
                  <a:pt x="136" y="141"/>
                  <a:pt x="136" y="141"/>
                </a:cubicBezTo>
                <a:cubicBezTo>
                  <a:pt x="121" y="154"/>
                  <a:pt x="97" y="154"/>
                  <a:pt x="82" y="139"/>
                </a:cubicBezTo>
                <a:close/>
                <a:moveTo>
                  <a:pt x="147" y="132"/>
                </a:moveTo>
                <a:cubicBezTo>
                  <a:pt x="144" y="134"/>
                  <a:pt x="144" y="134"/>
                  <a:pt x="144" y="134"/>
                </a:cubicBezTo>
                <a:cubicBezTo>
                  <a:pt x="116" y="108"/>
                  <a:pt x="116" y="108"/>
                  <a:pt x="116" y="108"/>
                </a:cubicBezTo>
                <a:cubicBezTo>
                  <a:pt x="121" y="104"/>
                  <a:pt x="121" y="104"/>
                  <a:pt x="121" y="104"/>
                </a:cubicBezTo>
                <a:cubicBezTo>
                  <a:pt x="123" y="102"/>
                  <a:pt x="125" y="102"/>
                  <a:pt x="127" y="104"/>
                </a:cubicBezTo>
                <a:cubicBezTo>
                  <a:pt x="147" y="126"/>
                  <a:pt x="147" y="126"/>
                  <a:pt x="147" y="126"/>
                </a:cubicBezTo>
                <a:cubicBezTo>
                  <a:pt x="149" y="128"/>
                  <a:pt x="149" y="130"/>
                  <a:pt x="147" y="132"/>
                </a:cubicBezTo>
                <a:close/>
                <a:moveTo>
                  <a:pt x="87" y="0"/>
                </a:moveTo>
                <a:cubicBezTo>
                  <a:pt x="85" y="0"/>
                  <a:pt x="82" y="2"/>
                  <a:pt x="82" y="4"/>
                </a:cubicBezTo>
                <a:cubicBezTo>
                  <a:pt x="82" y="6"/>
                  <a:pt x="85" y="8"/>
                  <a:pt x="87" y="8"/>
                </a:cubicBezTo>
                <a:cubicBezTo>
                  <a:pt x="125" y="8"/>
                  <a:pt x="155" y="41"/>
                  <a:pt x="155" y="79"/>
                </a:cubicBezTo>
                <a:cubicBezTo>
                  <a:pt x="155" y="81"/>
                  <a:pt x="158" y="83"/>
                  <a:pt x="160" y="83"/>
                </a:cubicBezTo>
                <a:cubicBezTo>
                  <a:pt x="164" y="83"/>
                  <a:pt x="166" y="81"/>
                  <a:pt x="166" y="79"/>
                </a:cubicBezTo>
                <a:cubicBezTo>
                  <a:pt x="166" y="34"/>
                  <a:pt x="130" y="0"/>
                  <a:pt x="87" y="0"/>
                </a:cubicBezTo>
                <a:close/>
                <a:moveTo>
                  <a:pt x="87" y="28"/>
                </a:moveTo>
                <a:cubicBezTo>
                  <a:pt x="115" y="28"/>
                  <a:pt x="139" y="52"/>
                  <a:pt x="139" y="79"/>
                </a:cubicBezTo>
                <a:cubicBezTo>
                  <a:pt x="139" y="81"/>
                  <a:pt x="141" y="83"/>
                  <a:pt x="143" y="83"/>
                </a:cubicBezTo>
                <a:cubicBezTo>
                  <a:pt x="145" y="83"/>
                  <a:pt x="147" y="81"/>
                  <a:pt x="147" y="79"/>
                </a:cubicBezTo>
                <a:cubicBezTo>
                  <a:pt x="147" y="45"/>
                  <a:pt x="119" y="20"/>
                  <a:pt x="87" y="20"/>
                </a:cubicBezTo>
                <a:cubicBezTo>
                  <a:pt x="85" y="20"/>
                  <a:pt x="82" y="22"/>
                  <a:pt x="82" y="24"/>
                </a:cubicBezTo>
                <a:cubicBezTo>
                  <a:pt x="82" y="26"/>
                  <a:pt x="85" y="28"/>
                  <a:pt x="87" y="28"/>
                </a:cubicBezTo>
                <a:close/>
                <a:moveTo>
                  <a:pt x="87" y="47"/>
                </a:moveTo>
                <a:cubicBezTo>
                  <a:pt x="104" y="47"/>
                  <a:pt x="119" y="60"/>
                  <a:pt x="119" y="79"/>
                </a:cubicBezTo>
                <a:cubicBezTo>
                  <a:pt x="119" y="81"/>
                  <a:pt x="121" y="83"/>
                  <a:pt x="123" y="83"/>
                </a:cubicBezTo>
                <a:cubicBezTo>
                  <a:pt x="125" y="83"/>
                  <a:pt x="128" y="81"/>
                  <a:pt x="128" y="79"/>
                </a:cubicBezTo>
                <a:cubicBezTo>
                  <a:pt x="128" y="55"/>
                  <a:pt x="110" y="36"/>
                  <a:pt x="87" y="36"/>
                </a:cubicBezTo>
                <a:cubicBezTo>
                  <a:pt x="85" y="36"/>
                  <a:pt x="82" y="38"/>
                  <a:pt x="82" y="40"/>
                </a:cubicBezTo>
                <a:cubicBezTo>
                  <a:pt x="82" y="45"/>
                  <a:pt x="85" y="47"/>
                  <a:pt x="87" y="47"/>
                </a:cubicBezTo>
                <a:close/>
                <a:moveTo>
                  <a:pt x="87" y="64"/>
                </a:moveTo>
                <a:cubicBezTo>
                  <a:pt x="93" y="64"/>
                  <a:pt x="100" y="71"/>
                  <a:pt x="100" y="79"/>
                </a:cubicBezTo>
                <a:cubicBezTo>
                  <a:pt x="100" y="81"/>
                  <a:pt x="102" y="83"/>
                  <a:pt x="104" y="83"/>
                </a:cubicBezTo>
                <a:cubicBezTo>
                  <a:pt x="108" y="83"/>
                  <a:pt x="110" y="81"/>
                  <a:pt x="110" y="79"/>
                </a:cubicBezTo>
                <a:cubicBezTo>
                  <a:pt x="110" y="66"/>
                  <a:pt x="100" y="56"/>
                  <a:pt x="87" y="56"/>
                </a:cubicBezTo>
                <a:cubicBezTo>
                  <a:pt x="85" y="56"/>
                  <a:pt x="82" y="58"/>
                  <a:pt x="82" y="60"/>
                </a:cubicBezTo>
                <a:cubicBezTo>
                  <a:pt x="82" y="62"/>
                  <a:pt x="85" y="64"/>
                  <a:pt x="87" y="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09FE554D-FF62-6278-69B1-4F14C6F3127F}"/>
              </a:ext>
            </a:extLst>
          </p:cNvPr>
          <p:cNvSpPr>
            <a:spLocks noEditPoints="1"/>
          </p:cNvSpPr>
          <p:nvPr/>
        </p:nvSpPr>
        <p:spPr bwMode="auto">
          <a:xfrm>
            <a:off x="1860551" y="4678363"/>
            <a:ext cx="215900" cy="254000"/>
          </a:xfrm>
          <a:custGeom>
            <a:avLst/>
            <a:gdLst>
              <a:gd name="T0" fmla="*/ 116 w 136"/>
              <a:gd name="T1" fmla="*/ 93 h 160"/>
              <a:gd name="T2" fmla="*/ 21 w 136"/>
              <a:gd name="T3" fmla="*/ 154 h 160"/>
              <a:gd name="T4" fmla="*/ 17 w 136"/>
              <a:gd name="T5" fmla="*/ 132 h 160"/>
              <a:gd name="T6" fmla="*/ 41 w 136"/>
              <a:gd name="T7" fmla="*/ 132 h 160"/>
              <a:gd name="T8" fmla="*/ 82 w 136"/>
              <a:gd name="T9" fmla="*/ 93 h 160"/>
              <a:gd name="T10" fmla="*/ 110 w 136"/>
              <a:gd name="T11" fmla="*/ 65 h 160"/>
              <a:gd name="T12" fmla="*/ 62 w 136"/>
              <a:gd name="T13" fmla="*/ 45 h 160"/>
              <a:gd name="T14" fmla="*/ 54 w 136"/>
              <a:gd name="T15" fmla="*/ 67 h 160"/>
              <a:gd name="T16" fmla="*/ 10 w 136"/>
              <a:gd name="T17" fmla="*/ 119 h 160"/>
              <a:gd name="T18" fmla="*/ 8 w 136"/>
              <a:gd name="T19" fmla="*/ 137 h 160"/>
              <a:gd name="T20" fmla="*/ 21 w 136"/>
              <a:gd name="T21" fmla="*/ 160 h 160"/>
              <a:gd name="T22" fmla="*/ 82 w 136"/>
              <a:gd name="T23" fmla="*/ 119 h 160"/>
              <a:gd name="T24" fmla="*/ 127 w 136"/>
              <a:gd name="T25" fmla="*/ 108 h 160"/>
              <a:gd name="T26" fmla="*/ 108 w 136"/>
              <a:gd name="T27" fmla="*/ 154 h 160"/>
              <a:gd name="T28" fmla="*/ 112 w 136"/>
              <a:gd name="T29" fmla="*/ 156 h 160"/>
              <a:gd name="T30" fmla="*/ 131 w 136"/>
              <a:gd name="T31" fmla="*/ 106 h 160"/>
              <a:gd name="T32" fmla="*/ 82 w 136"/>
              <a:gd name="T33" fmla="*/ 43 h 160"/>
              <a:gd name="T34" fmla="*/ 103 w 136"/>
              <a:gd name="T35" fmla="*/ 65 h 160"/>
              <a:gd name="T36" fmla="*/ 90 w 136"/>
              <a:gd name="T37" fmla="*/ 85 h 160"/>
              <a:gd name="T38" fmla="*/ 64 w 136"/>
              <a:gd name="T39" fmla="*/ 50 h 160"/>
              <a:gd name="T40" fmla="*/ 84 w 136"/>
              <a:gd name="T41" fmla="*/ 87 h 160"/>
              <a:gd name="T42" fmla="*/ 64 w 136"/>
              <a:gd name="T43" fmla="*/ 80 h 160"/>
              <a:gd name="T44" fmla="*/ 58 w 136"/>
              <a:gd name="T45" fmla="*/ 61 h 160"/>
              <a:gd name="T46" fmla="*/ 62 w 136"/>
              <a:gd name="T47" fmla="*/ 85 h 160"/>
              <a:gd name="T48" fmla="*/ 38 w 136"/>
              <a:gd name="T49" fmla="*/ 126 h 160"/>
              <a:gd name="T50" fmla="*/ 56 w 136"/>
              <a:gd name="T51" fmla="*/ 74 h 160"/>
              <a:gd name="T52" fmla="*/ 34 w 136"/>
              <a:gd name="T53" fmla="*/ 130 h 160"/>
              <a:gd name="T54" fmla="*/ 19 w 136"/>
              <a:gd name="T55" fmla="*/ 128 h 160"/>
              <a:gd name="T56" fmla="*/ 17 w 136"/>
              <a:gd name="T57" fmla="*/ 113 h 160"/>
              <a:gd name="T58" fmla="*/ 17 w 136"/>
              <a:gd name="T59" fmla="*/ 56 h 160"/>
              <a:gd name="T60" fmla="*/ 26 w 136"/>
              <a:gd name="T61" fmla="*/ 41 h 160"/>
              <a:gd name="T62" fmla="*/ 37 w 136"/>
              <a:gd name="T63" fmla="*/ 7 h 160"/>
              <a:gd name="T64" fmla="*/ 37 w 136"/>
              <a:gd name="T65" fmla="*/ 24 h 160"/>
              <a:gd name="T66" fmla="*/ 41 w 136"/>
              <a:gd name="T67" fmla="*/ 45 h 160"/>
              <a:gd name="T68" fmla="*/ 52 w 136"/>
              <a:gd name="T69" fmla="*/ 39 h 160"/>
              <a:gd name="T70" fmla="*/ 41 w 136"/>
              <a:gd name="T71" fmla="*/ 2 h 160"/>
              <a:gd name="T72" fmla="*/ 37 w 136"/>
              <a:gd name="T73" fmla="*/ 0 h 160"/>
              <a:gd name="T74" fmla="*/ 9 w 136"/>
              <a:gd name="T75" fmla="*/ 13 h 160"/>
              <a:gd name="T76" fmla="*/ 11 w 136"/>
              <a:gd name="T77" fmla="*/ 35 h 160"/>
              <a:gd name="T78" fmla="*/ 15 w 136"/>
              <a:gd name="T79" fmla="*/ 56 h 160"/>
              <a:gd name="T80" fmla="*/ 43 w 136"/>
              <a:gd name="T81" fmla="*/ 41 h 160"/>
              <a:gd name="T82" fmla="*/ 39 w 136"/>
              <a:gd name="T83" fmla="*/ 28 h 160"/>
              <a:gd name="T84" fmla="*/ 47 w 136"/>
              <a:gd name="T85" fmla="*/ 32 h 160"/>
              <a:gd name="T86" fmla="*/ 11 w 136"/>
              <a:gd name="T87" fmla="*/ 39 h 160"/>
              <a:gd name="T88" fmla="*/ 19 w 136"/>
              <a:gd name="T89" fmla="*/ 43 h 160"/>
              <a:gd name="T90" fmla="*/ 17 w 136"/>
              <a:gd name="T91" fmla="*/ 49 h 160"/>
              <a:gd name="T92" fmla="*/ 11 w 136"/>
              <a:gd name="T93" fmla="*/ 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36" h="160">
                <a:moveTo>
                  <a:pt x="131" y="106"/>
                </a:moveTo>
                <a:cubicBezTo>
                  <a:pt x="129" y="100"/>
                  <a:pt x="123" y="93"/>
                  <a:pt x="116" y="93"/>
                </a:cubicBezTo>
                <a:cubicBezTo>
                  <a:pt x="103" y="91"/>
                  <a:pt x="88" y="100"/>
                  <a:pt x="77" y="115"/>
                </a:cubicBezTo>
                <a:cubicBezTo>
                  <a:pt x="51" y="152"/>
                  <a:pt x="28" y="154"/>
                  <a:pt x="21" y="154"/>
                </a:cubicBezTo>
                <a:cubicBezTo>
                  <a:pt x="15" y="154"/>
                  <a:pt x="10" y="152"/>
                  <a:pt x="10" y="150"/>
                </a:cubicBezTo>
                <a:cubicBezTo>
                  <a:pt x="6" y="145"/>
                  <a:pt x="13" y="137"/>
                  <a:pt x="17" y="132"/>
                </a:cubicBezTo>
                <a:cubicBezTo>
                  <a:pt x="21" y="134"/>
                  <a:pt x="23" y="137"/>
                  <a:pt x="28" y="137"/>
                </a:cubicBezTo>
                <a:cubicBezTo>
                  <a:pt x="32" y="137"/>
                  <a:pt x="36" y="134"/>
                  <a:pt x="41" y="132"/>
                </a:cubicBezTo>
                <a:cubicBezTo>
                  <a:pt x="77" y="93"/>
                  <a:pt x="77" y="93"/>
                  <a:pt x="77" y="93"/>
                </a:cubicBezTo>
                <a:cubicBezTo>
                  <a:pt x="79" y="93"/>
                  <a:pt x="79" y="93"/>
                  <a:pt x="82" y="93"/>
                </a:cubicBezTo>
                <a:cubicBezTo>
                  <a:pt x="88" y="93"/>
                  <a:pt x="95" y="91"/>
                  <a:pt x="101" y="85"/>
                </a:cubicBezTo>
                <a:cubicBezTo>
                  <a:pt x="105" y="80"/>
                  <a:pt x="110" y="71"/>
                  <a:pt x="110" y="65"/>
                </a:cubicBezTo>
                <a:cubicBezTo>
                  <a:pt x="110" y="58"/>
                  <a:pt x="105" y="50"/>
                  <a:pt x="101" y="45"/>
                </a:cubicBezTo>
                <a:cubicBezTo>
                  <a:pt x="90" y="35"/>
                  <a:pt x="73" y="35"/>
                  <a:pt x="62" y="45"/>
                </a:cubicBezTo>
                <a:cubicBezTo>
                  <a:pt x="56" y="50"/>
                  <a:pt x="54" y="58"/>
                  <a:pt x="54" y="65"/>
                </a:cubicBezTo>
                <a:cubicBezTo>
                  <a:pt x="54" y="67"/>
                  <a:pt x="54" y="67"/>
                  <a:pt x="54" y="67"/>
                </a:cubicBezTo>
                <a:cubicBezTo>
                  <a:pt x="15" y="106"/>
                  <a:pt x="15" y="106"/>
                  <a:pt x="15" y="106"/>
                </a:cubicBezTo>
                <a:cubicBezTo>
                  <a:pt x="13" y="111"/>
                  <a:pt x="10" y="115"/>
                  <a:pt x="10" y="119"/>
                </a:cubicBezTo>
                <a:cubicBezTo>
                  <a:pt x="10" y="124"/>
                  <a:pt x="10" y="126"/>
                  <a:pt x="13" y="130"/>
                </a:cubicBezTo>
                <a:cubicBezTo>
                  <a:pt x="13" y="130"/>
                  <a:pt x="10" y="132"/>
                  <a:pt x="8" y="137"/>
                </a:cubicBezTo>
                <a:cubicBezTo>
                  <a:pt x="2" y="145"/>
                  <a:pt x="4" y="150"/>
                  <a:pt x="6" y="154"/>
                </a:cubicBezTo>
                <a:cubicBezTo>
                  <a:pt x="8" y="158"/>
                  <a:pt x="13" y="160"/>
                  <a:pt x="21" y="160"/>
                </a:cubicBezTo>
                <a:cubicBezTo>
                  <a:pt x="28" y="160"/>
                  <a:pt x="36" y="158"/>
                  <a:pt x="49" y="152"/>
                </a:cubicBezTo>
                <a:cubicBezTo>
                  <a:pt x="60" y="145"/>
                  <a:pt x="71" y="134"/>
                  <a:pt x="82" y="119"/>
                </a:cubicBezTo>
                <a:cubicBezTo>
                  <a:pt x="92" y="104"/>
                  <a:pt x="103" y="98"/>
                  <a:pt x="114" y="98"/>
                </a:cubicBezTo>
                <a:cubicBezTo>
                  <a:pt x="121" y="100"/>
                  <a:pt x="125" y="102"/>
                  <a:pt x="127" y="108"/>
                </a:cubicBezTo>
                <a:cubicBezTo>
                  <a:pt x="131" y="117"/>
                  <a:pt x="127" y="130"/>
                  <a:pt x="116" y="143"/>
                </a:cubicBezTo>
                <a:cubicBezTo>
                  <a:pt x="114" y="145"/>
                  <a:pt x="110" y="150"/>
                  <a:pt x="108" y="154"/>
                </a:cubicBezTo>
                <a:cubicBezTo>
                  <a:pt x="108" y="154"/>
                  <a:pt x="108" y="156"/>
                  <a:pt x="108" y="158"/>
                </a:cubicBezTo>
                <a:cubicBezTo>
                  <a:pt x="110" y="158"/>
                  <a:pt x="112" y="158"/>
                  <a:pt x="112" y="156"/>
                </a:cubicBezTo>
                <a:cubicBezTo>
                  <a:pt x="114" y="154"/>
                  <a:pt x="118" y="150"/>
                  <a:pt x="121" y="145"/>
                </a:cubicBezTo>
                <a:cubicBezTo>
                  <a:pt x="131" y="132"/>
                  <a:pt x="136" y="117"/>
                  <a:pt x="131" y="106"/>
                </a:cubicBezTo>
                <a:close/>
                <a:moveTo>
                  <a:pt x="64" y="50"/>
                </a:moveTo>
                <a:cubicBezTo>
                  <a:pt x="69" y="45"/>
                  <a:pt x="75" y="43"/>
                  <a:pt x="82" y="43"/>
                </a:cubicBezTo>
                <a:cubicBezTo>
                  <a:pt x="86" y="43"/>
                  <a:pt x="92" y="45"/>
                  <a:pt x="97" y="50"/>
                </a:cubicBezTo>
                <a:cubicBezTo>
                  <a:pt x="101" y="54"/>
                  <a:pt x="103" y="58"/>
                  <a:pt x="103" y="65"/>
                </a:cubicBezTo>
                <a:cubicBezTo>
                  <a:pt x="103" y="71"/>
                  <a:pt x="101" y="76"/>
                  <a:pt x="97" y="80"/>
                </a:cubicBezTo>
                <a:cubicBezTo>
                  <a:pt x="95" y="82"/>
                  <a:pt x="92" y="85"/>
                  <a:pt x="90" y="85"/>
                </a:cubicBezTo>
                <a:cubicBezTo>
                  <a:pt x="60" y="56"/>
                  <a:pt x="60" y="56"/>
                  <a:pt x="60" y="56"/>
                </a:cubicBezTo>
                <a:cubicBezTo>
                  <a:pt x="62" y="54"/>
                  <a:pt x="62" y="52"/>
                  <a:pt x="64" y="50"/>
                </a:cubicBezTo>
                <a:close/>
                <a:moveTo>
                  <a:pt x="58" y="61"/>
                </a:moveTo>
                <a:cubicBezTo>
                  <a:pt x="84" y="87"/>
                  <a:pt x="84" y="87"/>
                  <a:pt x="84" y="87"/>
                </a:cubicBezTo>
                <a:cubicBezTo>
                  <a:pt x="82" y="87"/>
                  <a:pt x="82" y="87"/>
                  <a:pt x="82" y="87"/>
                </a:cubicBezTo>
                <a:cubicBezTo>
                  <a:pt x="75" y="87"/>
                  <a:pt x="69" y="85"/>
                  <a:pt x="64" y="80"/>
                </a:cubicBezTo>
                <a:cubicBezTo>
                  <a:pt x="60" y="76"/>
                  <a:pt x="58" y="71"/>
                  <a:pt x="58" y="65"/>
                </a:cubicBezTo>
                <a:cubicBezTo>
                  <a:pt x="58" y="63"/>
                  <a:pt x="58" y="63"/>
                  <a:pt x="58" y="61"/>
                </a:cubicBezTo>
                <a:close/>
                <a:moveTo>
                  <a:pt x="56" y="74"/>
                </a:moveTo>
                <a:cubicBezTo>
                  <a:pt x="56" y="78"/>
                  <a:pt x="58" y="82"/>
                  <a:pt x="62" y="85"/>
                </a:cubicBezTo>
                <a:cubicBezTo>
                  <a:pt x="64" y="89"/>
                  <a:pt x="69" y="91"/>
                  <a:pt x="71" y="91"/>
                </a:cubicBezTo>
                <a:cubicBezTo>
                  <a:pt x="38" y="126"/>
                  <a:pt x="38" y="126"/>
                  <a:pt x="38" y="126"/>
                </a:cubicBezTo>
                <a:cubicBezTo>
                  <a:pt x="21" y="108"/>
                  <a:pt x="21" y="108"/>
                  <a:pt x="21" y="108"/>
                </a:cubicBezTo>
                <a:cubicBezTo>
                  <a:pt x="56" y="74"/>
                  <a:pt x="56" y="74"/>
                  <a:pt x="56" y="74"/>
                </a:cubicBezTo>
                <a:close/>
                <a:moveTo>
                  <a:pt x="17" y="113"/>
                </a:moveTo>
                <a:cubicBezTo>
                  <a:pt x="34" y="130"/>
                  <a:pt x="34" y="130"/>
                  <a:pt x="34" y="130"/>
                </a:cubicBezTo>
                <a:cubicBezTo>
                  <a:pt x="32" y="130"/>
                  <a:pt x="30" y="130"/>
                  <a:pt x="28" y="130"/>
                </a:cubicBezTo>
                <a:cubicBezTo>
                  <a:pt x="23" y="130"/>
                  <a:pt x="21" y="130"/>
                  <a:pt x="19" y="128"/>
                </a:cubicBezTo>
                <a:cubicBezTo>
                  <a:pt x="17" y="126"/>
                  <a:pt x="15" y="121"/>
                  <a:pt x="15" y="119"/>
                </a:cubicBezTo>
                <a:cubicBezTo>
                  <a:pt x="15" y="117"/>
                  <a:pt x="17" y="115"/>
                  <a:pt x="17" y="113"/>
                </a:cubicBezTo>
                <a:close/>
                <a:moveTo>
                  <a:pt x="15" y="56"/>
                </a:moveTo>
                <a:cubicBezTo>
                  <a:pt x="17" y="56"/>
                  <a:pt x="17" y="56"/>
                  <a:pt x="17" y="56"/>
                </a:cubicBezTo>
                <a:cubicBezTo>
                  <a:pt x="22" y="54"/>
                  <a:pt x="24" y="52"/>
                  <a:pt x="24" y="49"/>
                </a:cubicBezTo>
                <a:cubicBezTo>
                  <a:pt x="26" y="45"/>
                  <a:pt x="26" y="43"/>
                  <a:pt x="26" y="41"/>
                </a:cubicBezTo>
                <a:cubicBezTo>
                  <a:pt x="15" y="15"/>
                  <a:pt x="15" y="15"/>
                  <a:pt x="15" y="15"/>
                </a:cubicBezTo>
                <a:cubicBezTo>
                  <a:pt x="37" y="7"/>
                  <a:pt x="37" y="7"/>
                  <a:pt x="37" y="7"/>
                </a:cubicBezTo>
                <a:cubicBezTo>
                  <a:pt x="43" y="24"/>
                  <a:pt x="43" y="24"/>
                  <a:pt x="43" y="24"/>
                </a:cubicBezTo>
                <a:cubicBezTo>
                  <a:pt x="41" y="22"/>
                  <a:pt x="39" y="22"/>
                  <a:pt x="37" y="24"/>
                </a:cubicBezTo>
                <a:cubicBezTo>
                  <a:pt x="30" y="26"/>
                  <a:pt x="28" y="32"/>
                  <a:pt x="30" y="39"/>
                </a:cubicBezTo>
                <a:cubicBezTo>
                  <a:pt x="32" y="43"/>
                  <a:pt x="37" y="45"/>
                  <a:pt x="41" y="45"/>
                </a:cubicBezTo>
                <a:cubicBezTo>
                  <a:pt x="43" y="45"/>
                  <a:pt x="43" y="45"/>
                  <a:pt x="45" y="45"/>
                </a:cubicBezTo>
                <a:cubicBezTo>
                  <a:pt x="47" y="43"/>
                  <a:pt x="49" y="41"/>
                  <a:pt x="52" y="39"/>
                </a:cubicBezTo>
                <a:cubicBezTo>
                  <a:pt x="52" y="37"/>
                  <a:pt x="52" y="32"/>
                  <a:pt x="52" y="30"/>
                </a:cubicBezTo>
                <a:cubicBezTo>
                  <a:pt x="41" y="2"/>
                  <a:pt x="41" y="2"/>
                  <a:pt x="41" y="2"/>
                </a:cubicBezTo>
                <a:cubicBezTo>
                  <a:pt x="41" y="0"/>
                  <a:pt x="41" y="0"/>
                  <a:pt x="39" y="0"/>
                </a:cubicBezTo>
                <a:cubicBezTo>
                  <a:pt x="39" y="0"/>
                  <a:pt x="39" y="0"/>
                  <a:pt x="37" y="0"/>
                </a:cubicBezTo>
                <a:cubicBezTo>
                  <a:pt x="11" y="11"/>
                  <a:pt x="11" y="11"/>
                  <a:pt x="11" y="11"/>
                </a:cubicBezTo>
                <a:cubicBezTo>
                  <a:pt x="9" y="11"/>
                  <a:pt x="9" y="13"/>
                  <a:pt x="9" y="13"/>
                </a:cubicBezTo>
                <a:cubicBezTo>
                  <a:pt x="17" y="32"/>
                  <a:pt x="17" y="32"/>
                  <a:pt x="17" y="32"/>
                </a:cubicBezTo>
                <a:cubicBezTo>
                  <a:pt x="15" y="32"/>
                  <a:pt x="13" y="32"/>
                  <a:pt x="11" y="35"/>
                </a:cubicBezTo>
                <a:cubicBezTo>
                  <a:pt x="4" y="37"/>
                  <a:pt x="0" y="43"/>
                  <a:pt x="2" y="47"/>
                </a:cubicBezTo>
                <a:cubicBezTo>
                  <a:pt x="4" y="54"/>
                  <a:pt x="9" y="56"/>
                  <a:pt x="15" y="56"/>
                </a:cubicBezTo>
                <a:close/>
                <a:moveTo>
                  <a:pt x="47" y="37"/>
                </a:moveTo>
                <a:cubicBezTo>
                  <a:pt x="45" y="39"/>
                  <a:pt x="45" y="39"/>
                  <a:pt x="43" y="41"/>
                </a:cubicBezTo>
                <a:cubicBezTo>
                  <a:pt x="39" y="41"/>
                  <a:pt x="37" y="39"/>
                  <a:pt x="34" y="37"/>
                </a:cubicBezTo>
                <a:cubicBezTo>
                  <a:pt x="34" y="32"/>
                  <a:pt x="34" y="30"/>
                  <a:pt x="39" y="28"/>
                </a:cubicBezTo>
                <a:cubicBezTo>
                  <a:pt x="41" y="28"/>
                  <a:pt x="41" y="28"/>
                  <a:pt x="41" y="28"/>
                </a:cubicBezTo>
                <a:cubicBezTo>
                  <a:pt x="43" y="28"/>
                  <a:pt x="45" y="30"/>
                  <a:pt x="47" y="32"/>
                </a:cubicBezTo>
                <a:cubicBezTo>
                  <a:pt x="47" y="35"/>
                  <a:pt x="47" y="35"/>
                  <a:pt x="47" y="37"/>
                </a:cubicBezTo>
                <a:close/>
                <a:moveTo>
                  <a:pt x="11" y="39"/>
                </a:moveTo>
                <a:cubicBezTo>
                  <a:pt x="13" y="39"/>
                  <a:pt x="13" y="39"/>
                  <a:pt x="15" y="39"/>
                </a:cubicBezTo>
                <a:cubicBezTo>
                  <a:pt x="17" y="39"/>
                  <a:pt x="19" y="39"/>
                  <a:pt x="19" y="43"/>
                </a:cubicBezTo>
                <a:cubicBezTo>
                  <a:pt x="22" y="43"/>
                  <a:pt x="19" y="45"/>
                  <a:pt x="19" y="47"/>
                </a:cubicBezTo>
                <a:cubicBezTo>
                  <a:pt x="17" y="49"/>
                  <a:pt x="17" y="49"/>
                  <a:pt x="17" y="49"/>
                </a:cubicBezTo>
                <a:cubicBezTo>
                  <a:pt x="13" y="52"/>
                  <a:pt x="9" y="49"/>
                  <a:pt x="9" y="47"/>
                </a:cubicBezTo>
                <a:cubicBezTo>
                  <a:pt x="7" y="43"/>
                  <a:pt x="9" y="39"/>
                  <a:pt x="11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2F9175E8-D8AF-86D9-DD12-6C205C021211}"/>
              </a:ext>
            </a:extLst>
          </p:cNvPr>
          <p:cNvSpPr>
            <a:spLocks noEditPoints="1"/>
          </p:cNvSpPr>
          <p:nvPr/>
        </p:nvSpPr>
        <p:spPr bwMode="auto">
          <a:xfrm>
            <a:off x="2393951" y="4678363"/>
            <a:ext cx="249238" cy="254000"/>
          </a:xfrm>
          <a:custGeom>
            <a:avLst/>
            <a:gdLst>
              <a:gd name="T0" fmla="*/ 88 w 157"/>
              <a:gd name="T1" fmla="*/ 101 h 160"/>
              <a:gd name="T2" fmla="*/ 4 w 157"/>
              <a:gd name="T3" fmla="*/ 99 h 160"/>
              <a:gd name="T4" fmla="*/ 4 w 157"/>
              <a:gd name="T5" fmla="*/ 4 h 160"/>
              <a:gd name="T6" fmla="*/ 127 w 157"/>
              <a:gd name="T7" fmla="*/ 6 h 160"/>
              <a:gd name="T8" fmla="*/ 129 w 157"/>
              <a:gd name="T9" fmla="*/ 51 h 160"/>
              <a:gd name="T10" fmla="*/ 132 w 157"/>
              <a:gd name="T11" fmla="*/ 6 h 160"/>
              <a:gd name="T12" fmla="*/ 4 w 157"/>
              <a:gd name="T13" fmla="*/ 0 h 160"/>
              <a:gd name="T14" fmla="*/ 0 w 157"/>
              <a:gd name="T15" fmla="*/ 99 h 160"/>
              <a:gd name="T16" fmla="*/ 49 w 157"/>
              <a:gd name="T17" fmla="*/ 103 h 160"/>
              <a:gd name="T18" fmla="*/ 30 w 157"/>
              <a:gd name="T19" fmla="*/ 118 h 160"/>
              <a:gd name="T20" fmla="*/ 30 w 157"/>
              <a:gd name="T21" fmla="*/ 125 h 160"/>
              <a:gd name="T22" fmla="*/ 88 w 157"/>
              <a:gd name="T23" fmla="*/ 120 h 160"/>
              <a:gd name="T24" fmla="*/ 82 w 157"/>
              <a:gd name="T25" fmla="*/ 118 h 160"/>
              <a:gd name="T26" fmla="*/ 84 w 157"/>
              <a:gd name="T27" fmla="*/ 103 h 160"/>
              <a:gd name="T28" fmla="*/ 56 w 157"/>
              <a:gd name="T29" fmla="*/ 118 h 160"/>
              <a:gd name="T30" fmla="*/ 75 w 157"/>
              <a:gd name="T31" fmla="*/ 103 h 160"/>
              <a:gd name="T32" fmla="*/ 11 w 157"/>
              <a:gd name="T33" fmla="*/ 82 h 160"/>
              <a:gd name="T34" fmla="*/ 11 w 157"/>
              <a:gd name="T35" fmla="*/ 86 h 160"/>
              <a:gd name="T36" fmla="*/ 88 w 157"/>
              <a:gd name="T37" fmla="*/ 84 h 160"/>
              <a:gd name="T38" fmla="*/ 11 w 157"/>
              <a:gd name="T39" fmla="*/ 82 h 160"/>
              <a:gd name="T40" fmla="*/ 97 w 157"/>
              <a:gd name="T41" fmla="*/ 58 h 160"/>
              <a:gd name="T42" fmla="*/ 92 w 157"/>
              <a:gd name="T43" fmla="*/ 153 h 160"/>
              <a:gd name="T44" fmla="*/ 153 w 157"/>
              <a:gd name="T45" fmla="*/ 160 h 160"/>
              <a:gd name="T46" fmla="*/ 157 w 157"/>
              <a:gd name="T47" fmla="*/ 62 h 160"/>
              <a:gd name="T48" fmla="*/ 153 w 157"/>
              <a:gd name="T49" fmla="*/ 153 h 160"/>
              <a:gd name="T50" fmla="*/ 97 w 157"/>
              <a:gd name="T51" fmla="*/ 138 h 160"/>
              <a:gd name="T52" fmla="*/ 153 w 157"/>
              <a:gd name="T53" fmla="*/ 153 h 160"/>
              <a:gd name="T54" fmla="*/ 97 w 157"/>
              <a:gd name="T55" fmla="*/ 134 h 160"/>
              <a:gd name="T56" fmla="*/ 153 w 157"/>
              <a:gd name="T57" fmla="*/ 73 h 160"/>
              <a:gd name="T58" fmla="*/ 153 w 157"/>
              <a:gd name="T59" fmla="*/ 67 h 160"/>
              <a:gd name="T60" fmla="*/ 97 w 157"/>
              <a:gd name="T61" fmla="*/ 62 h 160"/>
              <a:gd name="T62" fmla="*/ 153 w 157"/>
              <a:gd name="T63" fmla="*/ 67 h 160"/>
              <a:gd name="T64" fmla="*/ 129 w 157"/>
              <a:gd name="T65" fmla="*/ 149 h 160"/>
              <a:gd name="T66" fmla="*/ 129 w 157"/>
              <a:gd name="T67" fmla="*/ 144 h 160"/>
              <a:gd name="T68" fmla="*/ 119 w 157"/>
              <a:gd name="T69" fmla="*/ 1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7" h="160">
                <a:moveTo>
                  <a:pt x="84" y="103"/>
                </a:moveTo>
                <a:cubicBezTo>
                  <a:pt x="86" y="103"/>
                  <a:pt x="88" y="103"/>
                  <a:pt x="88" y="101"/>
                </a:cubicBezTo>
                <a:cubicBezTo>
                  <a:pt x="88" y="99"/>
                  <a:pt x="86" y="99"/>
                  <a:pt x="84" y="99"/>
                </a:cubicBezTo>
                <a:cubicBezTo>
                  <a:pt x="4" y="99"/>
                  <a:pt x="4" y="99"/>
                  <a:pt x="4" y="99"/>
                </a:cubicBezTo>
                <a:cubicBezTo>
                  <a:pt x="4" y="6"/>
                  <a:pt x="4" y="6"/>
                  <a:pt x="4" y="6"/>
                </a:cubicBezTo>
                <a:cubicBezTo>
                  <a:pt x="4" y="4"/>
                  <a:pt x="4" y="4"/>
                  <a:pt x="4" y="4"/>
                </a:cubicBezTo>
                <a:cubicBezTo>
                  <a:pt x="127" y="4"/>
                  <a:pt x="127" y="4"/>
                  <a:pt x="127" y="4"/>
                </a:cubicBezTo>
                <a:cubicBezTo>
                  <a:pt x="127" y="4"/>
                  <a:pt x="127" y="4"/>
                  <a:pt x="127" y="6"/>
                </a:cubicBezTo>
                <a:cubicBezTo>
                  <a:pt x="127" y="49"/>
                  <a:pt x="127" y="49"/>
                  <a:pt x="127" y="49"/>
                </a:cubicBezTo>
                <a:cubicBezTo>
                  <a:pt x="127" y="51"/>
                  <a:pt x="129" y="51"/>
                  <a:pt x="129" y="51"/>
                </a:cubicBezTo>
                <a:cubicBezTo>
                  <a:pt x="132" y="51"/>
                  <a:pt x="132" y="51"/>
                  <a:pt x="132" y="49"/>
                </a:cubicBezTo>
                <a:cubicBezTo>
                  <a:pt x="132" y="6"/>
                  <a:pt x="132" y="6"/>
                  <a:pt x="132" y="6"/>
                </a:cubicBezTo>
                <a:cubicBezTo>
                  <a:pt x="132" y="2"/>
                  <a:pt x="129" y="0"/>
                  <a:pt x="127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6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01"/>
                  <a:pt x="2" y="103"/>
                  <a:pt x="4" y="103"/>
                </a:cubicBezTo>
                <a:cubicBezTo>
                  <a:pt x="49" y="103"/>
                  <a:pt x="49" y="103"/>
                  <a:pt x="49" y="103"/>
                </a:cubicBezTo>
                <a:cubicBezTo>
                  <a:pt x="49" y="118"/>
                  <a:pt x="49" y="118"/>
                  <a:pt x="49" y="118"/>
                </a:cubicBezTo>
                <a:cubicBezTo>
                  <a:pt x="30" y="118"/>
                  <a:pt x="30" y="118"/>
                  <a:pt x="30" y="118"/>
                </a:cubicBezTo>
                <a:cubicBezTo>
                  <a:pt x="28" y="120"/>
                  <a:pt x="28" y="120"/>
                  <a:pt x="28" y="120"/>
                </a:cubicBezTo>
                <a:cubicBezTo>
                  <a:pt x="28" y="122"/>
                  <a:pt x="30" y="125"/>
                  <a:pt x="30" y="125"/>
                </a:cubicBezTo>
                <a:cubicBezTo>
                  <a:pt x="84" y="125"/>
                  <a:pt x="84" y="125"/>
                  <a:pt x="84" y="125"/>
                </a:cubicBezTo>
                <a:cubicBezTo>
                  <a:pt x="86" y="125"/>
                  <a:pt x="88" y="122"/>
                  <a:pt x="88" y="120"/>
                </a:cubicBezTo>
                <a:cubicBezTo>
                  <a:pt x="88" y="120"/>
                  <a:pt x="86" y="118"/>
                  <a:pt x="84" y="118"/>
                </a:cubicBezTo>
                <a:cubicBezTo>
                  <a:pt x="82" y="118"/>
                  <a:pt x="82" y="118"/>
                  <a:pt x="82" y="118"/>
                </a:cubicBezTo>
                <a:cubicBezTo>
                  <a:pt x="82" y="103"/>
                  <a:pt x="82" y="103"/>
                  <a:pt x="82" y="103"/>
                </a:cubicBezTo>
                <a:lnTo>
                  <a:pt x="84" y="103"/>
                </a:lnTo>
                <a:close/>
                <a:moveTo>
                  <a:pt x="75" y="118"/>
                </a:moveTo>
                <a:cubicBezTo>
                  <a:pt x="56" y="118"/>
                  <a:pt x="56" y="118"/>
                  <a:pt x="56" y="118"/>
                </a:cubicBezTo>
                <a:cubicBezTo>
                  <a:pt x="56" y="103"/>
                  <a:pt x="56" y="103"/>
                  <a:pt x="56" y="103"/>
                </a:cubicBezTo>
                <a:cubicBezTo>
                  <a:pt x="75" y="103"/>
                  <a:pt x="75" y="103"/>
                  <a:pt x="75" y="103"/>
                </a:cubicBezTo>
                <a:lnTo>
                  <a:pt x="75" y="118"/>
                </a:lnTo>
                <a:close/>
                <a:moveTo>
                  <a:pt x="11" y="82"/>
                </a:moveTo>
                <a:cubicBezTo>
                  <a:pt x="11" y="82"/>
                  <a:pt x="9" y="82"/>
                  <a:pt x="9" y="84"/>
                </a:cubicBezTo>
                <a:cubicBezTo>
                  <a:pt x="9" y="86"/>
                  <a:pt x="11" y="86"/>
                  <a:pt x="11" y="86"/>
                </a:cubicBezTo>
                <a:cubicBezTo>
                  <a:pt x="84" y="86"/>
                  <a:pt x="84" y="86"/>
                  <a:pt x="84" y="86"/>
                </a:cubicBezTo>
                <a:cubicBezTo>
                  <a:pt x="86" y="86"/>
                  <a:pt x="88" y="86"/>
                  <a:pt x="88" y="84"/>
                </a:cubicBezTo>
                <a:cubicBezTo>
                  <a:pt x="88" y="82"/>
                  <a:pt x="86" y="82"/>
                  <a:pt x="84" y="82"/>
                </a:cubicBezTo>
                <a:cubicBezTo>
                  <a:pt x="11" y="82"/>
                  <a:pt x="11" y="82"/>
                  <a:pt x="11" y="82"/>
                </a:cubicBezTo>
                <a:close/>
                <a:moveTo>
                  <a:pt x="153" y="58"/>
                </a:moveTo>
                <a:cubicBezTo>
                  <a:pt x="97" y="58"/>
                  <a:pt x="97" y="58"/>
                  <a:pt x="97" y="58"/>
                </a:cubicBezTo>
                <a:cubicBezTo>
                  <a:pt x="94" y="58"/>
                  <a:pt x="92" y="60"/>
                  <a:pt x="92" y="62"/>
                </a:cubicBezTo>
                <a:cubicBezTo>
                  <a:pt x="92" y="153"/>
                  <a:pt x="92" y="153"/>
                  <a:pt x="92" y="153"/>
                </a:cubicBezTo>
                <a:cubicBezTo>
                  <a:pt x="92" y="158"/>
                  <a:pt x="94" y="160"/>
                  <a:pt x="97" y="160"/>
                </a:cubicBezTo>
                <a:cubicBezTo>
                  <a:pt x="153" y="160"/>
                  <a:pt x="153" y="160"/>
                  <a:pt x="153" y="160"/>
                </a:cubicBezTo>
                <a:cubicBezTo>
                  <a:pt x="155" y="160"/>
                  <a:pt x="157" y="158"/>
                  <a:pt x="157" y="153"/>
                </a:cubicBezTo>
                <a:cubicBezTo>
                  <a:pt x="157" y="62"/>
                  <a:pt x="157" y="62"/>
                  <a:pt x="157" y="62"/>
                </a:cubicBezTo>
                <a:cubicBezTo>
                  <a:pt x="157" y="60"/>
                  <a:pt x="155" y="58"/>
                  <a:pt x="153" y="58"/>
                </a:cubicBezTo>
                <a:close/>
                <a:moveTo>
                  <a:pt x="153" y="153"/>
                </a:moveTo>
                <a:cubicBezTo>
                  <a:pt x="97" y="153"/>
                  <a:pt x="97" y="153"/>
                  <a:pt x="97" y="153"/>
                </a:cubicBezTo>
                <a:cubicBezTo>
                  <a:pt x="97" y="138"/>
                  <a:pt x="97" y="138"/>
                  <a:pt x="97" y="138"/>
                </a:cubicBezTo>
                <a:cubicBezTo>
                  <a:pt x="153" y="138"/>
                  <a:pt x="153" y="138"/>
                  <a:pt x="153" y="138"/>
                </a:cubicBezTo>
                <a:cubicBezTo>
                  <a:pt x="153" y="153"/>
                  <a:pt x="153" y="153"/>
                  <a:pt x="153" y="153"/>
                </a:cubicBezTo>
                <a:close/>
                <a:moveTo>
                  <a:pt x="153" y="134"/>
                </a:moveTo>
                <a:cubicBezTo>
                  <a:pt x="97" y="134"/>
                  <a:pt x="97" y="134"/>
                  <a:pt x="97" y="134"/>
                </a:cubicBezTo>
                <a:cubicBezTo>
                  <a:pt x="97" y="73"/>
                  <a:pt x="97" y="73"/>
                  <a:pt x="97" y="73"/>
                </a:cubicBezTo>
                <a:cubicBezTo>
                  <a:pt x="153" y="73"/>
                  <a:pt x="153" y="73"/>
                  <a:pt x="153" y="73"/>
                </a:cubicBezTo>
                <a:cubicBezTo>
                  <a:pt x="153" y="134"/>
                  <a:pt x="153" y="134"/>
                  <a:pt x="153" y="134"/>
                </a:cubicBezTo>
                <a:close/>
                <a:moveTo>
                  <a:pt x="153" y="67"/>
                </a:moveTo>
                <a:cubicBezTo>
                  <a:pt x="97" y="67"/>
                  <a:pt x="97" y="67"/>
                  <a:pt x="97" y="67"/>
                </a:cubicBezTo>
                <a:cubicBezTo>
                  <a:pt x="97" y="62"/>
                  <a:pt x="97" y="62"/>
                  <a:pt x="97" y="62"/>
                </a:cubicBezTo>
                <a:cubicBezTo>
                  <a:pt x="153" y="62"/>
                  <a:pt x="153" y="62"/>
                  <a:pt x="153" y="62"/>
                </a:cubicBezTo>
                <a:cubicBezTo>
                  <a:pt x="153" y="67"/>
                  <a:pt x="153" y="67"/>
                  <a:pt x="153" y="67"/>
                </a:cubicBezTo>
                <a:close/>
                <a:moveTo>
                  <a:pt x="121" y="149"/>
                </a:moveTo>
                <a:cubicBezTo>
                  <a:pt x="129" y="149"/>
                  <a:pt x="129" y="149"/>
                  <a:pt x="129" y="149"/>
                </a:cubicBezTo>
                <a:cubicBezTo>
                  <a:pt x="131" y="149"/>
                  <a:pt x="133" y="149"/>
                  <a:pt x="133" y="147"/>
                </a:cubicBezTo>
                <a:cubicBezTo>
                  <a:pt x="133" y="144"/>
                  <a:pt x="131" y="144"/>
                  <a:pt x="129" y="144"/>
                </a:cubicBezTo>
                <a:cubicBezTo>
                  <a:pt x="121" y="144"/>
                  <a:pt x="121" y="144"/>
                  <a:pt x="121" y="144"/>
                </a:cubicBezTo>
                <a:cubicBezTo>
                  <a:pt x="119" y="144"/>
                  <a:pt x="119" y="144"/>
                  <a:pt x="119" y="147"/>
                </a:cubicBezTo>
                <a:cubicBezTo>
                  <a:pt x="119" y="149"/>
                  <a:pt x="119" y="149"/>
                  <a:pt x="121" y="1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245E2076-A0F6-518B-69D6-14FAF608C54E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3611563"/>
            <a:ext cx="254000" cy="185738"/>
          </a:xfrm>
          <a:custGeom>
            <a:avLst/>
            <a:gdLst>
              <a:gd name="T0" fmla="*/ 82 w 160"/>
              <a:gd name="T1" fmla="*/ 82 h 117"/>
              <a:gd name="T2" fmla="*/ 91 w 160"/>
              <a:gd name="T3" fmla="*/ 76 h 117"/>
              <a:gd name="T4" fmla="*/ 82 w 160"/>
              <a:gd name="T5" fmla="*/ 69 h 117"/>
              <a:gd name="T6" fmla="*/ 54 w 160"/>
              <a:gd name="T7" fmla="*/ 47 h 117"/>
              <a:gd name="T8" fmla="*/ 76 w 160"/>
              <a:gd name="T9" fmla="*/ 76 h 117"/>
              <a:gd name="T10" fmla="*/ 82 w 160"/>
              <a:gd name="T11" fmla="*/ 82 h 117"/>
              <a:gd name="T12" fmla="*/ 48 w 160"/>
              <a:gd name="T13" fmla="*/ 117 h 117"/>
              <a:gd name="T14" fmla="*/ 112 w 160"/>
              <a:gd name="T15" fmla="*/ 117 h 117"/>
              <a:gd name="T16" fmla="*/ 112 w 160"/>
              <a:gd name="T17" fmla="*/ 102 h 117"/>
              <a:gd name="T18" fmla="*/ 48 w 160"/>
              <a:gd name="T19" fmla="*/ 102 h 117"/>
              <a:gd name="T20" fmla="*/ 48 w 160"/>
              <a:gd name="T21" fmla="*/ 117 h 117"/>
              <a:gd name="T22" fmla="*/ 136 w 160"/>
              <a:gd name="T23" fmla="*/ 21 h 117"/>
              <a:gd name="T24" fmla="*/ 80 w 160"/>
              <a:gd name="T25" fmla="*/ 0 h 117"/>
              <a:gd name="T26" fmla="*/ 24 w 160"/>
              <a:gd name="T27" fmla="*/ 21 h 117"/>
              <a:gd name="T28" fmla="*/ 0 w 160"/>
              <a:gd name="T29" fmla="*/ 78 h 117"/>
              <a:gd name="T30" fmla="*/ 11 w 160"/>
              <a:gd name="T31" fmla="*/ 117 h 117"/>
              <a:gd name="T32" fmla="*/ 26 w 160"/>
              <a:gd name="T33" fmla="*/ 117 h 117"/>
              <a:gd name="T34" fmla="*/ 37 w 160"/>
              <a:gd name="T35" fmla="*/ 110 h 117"/>
              <a:gd name="T36" fmla="*/ 33 w 160"/>
              <a:gd name="T37" fmla="*/ 104 h 117"/>
              <a:gd name="T38" fmla="*/ 17 w 160"/>
              <a:gd name="T39" fmla="*/ 110 h 117"/>
              <a:gd name="T40" fmla="*/ 11 w 160"/>
              <a:gd name="T41" fmla="*/ 78 h 117"/>
              <a:gd name="T42" fmla="*/ 11 w 160"/>
              <a:gd name="T43" fmla="*/ 73 h 117"/>
              <a:gd name="T44" fmla="*/ 26 w 160"/>
              <a:gd name="T45" fmla="*/ 76 h 117"/>
              <a:gd name="T46" fmla="*/ 28 w 160"/>
              <a:gd name="T47" fmla="*/ 67 h 117"/>
              <a:gd name="T48" fmla="*/ 11 w 160"/>
              <a:gd name="T49" fmla="*/ 63 h 117"/>
              <a:gd name="T50" fmla="*/ 30 w 160"/>
              <a:gd name="T51" fmla="*/ 28 h 117"/>
              <a:gd name="T52" fmla="*/ 43 w 160"/>
              <a:gd name="T53" fmla="*/ 43 h 117"/>
              <a:gd name="T54" fmla="*/ 50 w 160"/>
              <a:gd name="T55" fmla="*/ 36 h 117"/>
              <a:gd name="T56" fmla="*/ 39 w 160"/>
              <a:gd name="T57" fmla="*/ 21 h 117"/>
              <a:gd name="T58" fmla="*/ 76 w 160"/>
              <a:gd name="T59" fmla="*/ 8 h 117"/>
              <a:gd name="T60" fmla="*/ 76 w 160"/>
              <a:gd name="T61" fmla="*/ 26 h 117"/>
              <a:gd name="T62" fmla="*/ 84 w 160"/>
              <a:gd name="T63" fmla="*/ 26 h 117"/>
              <a:gd name="T64" fmla="*/ 84 w 160"/>
              <a:gd name="T65" fmla="*/ 8 h 117"/>
              <a:gd name="T66" fmla="*/ 123 w 160"/>
              <a:gd name="T67" fmla="*/ 21 h 117"/>
              <a:gd name="T68" fmla="*/ 110 w 160"/>
              <a:gd name="T69" fmla="*/ 36 h 117"/>
              <a:gd name="T70" fmla="*/ 119 w 160"/>
              <a:gd name="T71" fmla="*/ 43 h 117"/>
              <a:gd name="T72" fmla="*/ 130 w 160"/>
              <a:gd name="T73" fmla="*/ 28 h 117"/>
              <a:gd name="T74" fmla="*/ 149 w 160"/>
              <a:gd name="T75" fmla="*/ 63 h 117"/>
              <a:gd name="T76" fmla="*/ 132 w 160"/>
              <a:gd name="T77" fmla="*/ 67 h 117"/>
              <a:gd name="T78" fmla="*/ 134 w 160"/>
              <a:gd name="T79" fmla="*/ 76 h 117"/>
              <a:gd name="T80" fmla="*/ 151 w 160"/>
              <a:gd name="T81" fmla="*/ 73 h 117"/>
              <a:gd name="T82" fmla="*/ 151 w 160"/>
              <a:gd name="T83" fmla="*/ 78 h 117"/>
              <a:gd name="T84" fmla="*/ 143 w 160"/>
              <a:gd name="T85" fmla="*/ 110 h 117"/>
              <a:gd name="T86" fmla="*/ 130 w 160"/>
              <a:gd name="T87" fmla="*/ 104 h 117"/>
              <a:gd name="T88" fmla="*/ 125 w 160"/>
              <a:gd name="T89" fmla="*/ 110 h 117"/>
              <a:gd name="T90" fmla="*/ 136 w 160"/>
              <a:gd name="T91" fmla="*/ 117 h 117"/>
              <a:gd name="T92" fmla="*/ 149 w 160"/>
              <a:gd name="T93" fmla="*/ 117 h 117"/>
              <a:gd name="T94" fmla="*/ 160 w 160"/>
              <a:gd name="T95" fmla="*/ 78 h 117"/>
              <a:gd name="T96" fmla="*/ 136 w 160"/>
              <a:gd name="T97" fmla="*/ 21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17">
                <a:moveTo>
                  <a:pt x="82" y="82"/>
                </a:moveTo>
                <a:cubicBezTo>
                  <a:pt x="87" y="82"/>
                  <a:pt x="91" y="80"/>
                  <a:pt x="91" y="76"/>
                </a:cubicBezTo>
                <a:cubicBezTo>
                  <a:pt x="91" y="74"/>
                  <a:pt x="87" y="69"/>
                  <a:pt x="82" y="69"/>
                </a:cubicBezTo>
                <a:cubicBezTo>
                  <a:pt x="54" y="47"/>
                  <a:pt x="54" y="47"/>
                  <a:pt x="54" y="47"/>
                </a:cubicBezTo>
                <a:cubicBezTo>
                  <a:pt x="76" y="76"/>
                  <a:pt x="76" y="76"/>
                  <a:pt x="76" y="76"/>
                </a:cubicBezTo>
                <a:cubicBezTo>
                  <a:pt x="78" y="80"/>
                  <a:pt x="80" y="82"/>
                  <a:pt x="82" y="82"/>
                </a:cubicBezTo>
                <a:close/>
                <a:moveTo>
                  <a:pt x="48" y="117"/>
                </a:moveTo>
                <a:cubicBezTo>
                  <a:pt x="112" y="117"/>
                  <a:pt x="112" y="117"/>
                  <a:pt x="112" y="117"/>
                </a:cubicBezTo>
                <a:cubicBezTo>
                  <a:pt x="112" y="102"/>
                  <a:pt x="112" y="102"/>
                  <a:pt x="112" y="102"/>
                </a:cubicBezTo>
                <a:cubicBezTo>
                  <a:pt x="48" y="102"/>
                  <a:pt x="48" y="102"/>
                  <a:pt x="48" y="102"/>
                </a:cubicBezTo>
                <a:lnTo>
                  <a:pt x="48" y="117"/>
                </a:lnTo>
                <a:close/>
                <a:moveTo>
                  <a:pt x="136" y="21"/>
                </a:moveTo>
                <a:cubicBezTo>
                  <a:pt x="121" y="6"/>
                  <a:pt x="102" y="0"/>
                  <a:pt x="80" y="0"/>
                </a:cubicBezTo>
                <a:cubicBezTo>
                  <a:pt x="58" y="0"/>
                  <a:pt x="39" y="6"/>
                  <a:pt x="24" y="21"/>
                </a:cubicBezTo>
                <a:cubicBezTo>
                  <a:pt x="9" y="36"/>
                  <a:pt x="0" y="58"/>
                  <a:pt x="0" y="78"/>
                </a:cubicBezTo>
                <a:cubicBezTo>
                  <a:pt x="0" y="93"/>
                  <a:pt x="4" y="106"/>
                  <a:pt x="11" y="117"/>
                </a:cubicBezTo>
                <a:cubicBezTo>
                  <a:pt x="26" y="117"/>
                  <a:pt x="26" y="117"/>
                  <a:pt x="26" y="117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3" y="104"/>
                  <a:pt x="33" y="104"/>
                  <a:pt x="33" y="104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13" y="102"/>
                  <a:pt x="11" y="91"/>
                  <a:pt x="11" y="78"/>
                </a:cubicBezTo>
                <a:cubicBezTo>
                  <a:pt x="11" y="76"/>
                  <a:pt x="11" y="76"/>
                  <a:pt x="11" y="73"/>
                </a:cubicBezTo>
                <a:cubicBezTo>
                  <a:pt x="26" y="76"/>
                  <a:pt x="26" y="76"/>
                  <a:pt x="26" y="76"/>
                </a:cubicBezTo>
                <a:cubicBezTo>
                  <a:pt x="28" y="67"/>
                  <a:pt x="28" y="67"/>
                  <a:pt x="28" y="67"/>
                </a:cubicBezTo>
                <a:cubicBezTo>
                  <a:pt x="11" y="63"/>
                  <a:pt x="11" y="63"/>
                  <a:pt x="11" y="63"/>
                </a:cubicBezTo>
                <a:cubicBezTo>
                  <a:pt x="15" y="50"/>
                  <a:pt x="22" y="39"/>
                  <a:pt x="30" y="28"/>
                </a:cubicBezTo>
                <a:cubicBezTo>
                  <a:pt x="43" y="43"/>
                  <a:pt x="43" y="43"/>
                  <a:pt x="43" y="43"/>
                </a:cubicBezTo>
                <a:cubicBezTo>
                  <a:pt x="50" y="36"/>
                  <a:pt x="50" y="36"/>
                  <a:pt x="50" y="36"/>
                </a:cubicBezTo>
                <a:cubicBezTo>
                  <a:pt x="39" y="21"/>
                  <a:pt x="39" y="21"/>
                  <a:pt x="39" y="21"/>
                </a:cubicBezTo>
                <a:cubicBezTo>
                  <a:pt x="50" y="15"/>
                  <a:pt x="63" y="8"/>
                  <a:pt x="76" y="8"/>
                </a:cubicBezTo>
                <a:cubicBezTo>
                  <a:pt x="76" y="26"/>
                  <a:pt x="76" y="26"/>
                  <a:pt x="76" y="26"/>
                </a:cubicBezTo>
                <a:cubicBezTo>
                  <a:pt x="84" y="26"/>
                  <a:pt x="84" y="26"/>
                  <a:pt x="84" y="26"/>
                </a:cubicBezTo>
                <a:cubicBezTo>
                  <a:pt x="84" y="8"/>
                  <a:pt x="84" y="8"/>
                  <a:pt x="84" y="8"/>
                </a:cubicBezTo>
                <a:cubicBezTo>
                  <a:pt x="100" y="8"/>
                  <a:pt x="113" y="15"/>
                  <a:pt x="123" y="21"/>
                </a:cubicBezTo>
                <a:cubicBezTo>
                  <a:pt x="110" y="36"/>
                  <a:pt x="110" y="36"/>
                  <a:pt x="110" y="36"/>
                </a:cubicBezTo>
                <a:cubicBezTo>
                  <a:pt x="119" y="43"/>
                  <a:pt x="119" y="43"/>
                  <a:pt x="119" y="43"/>
                </a:cubicBezTo>
                <a:cubicBezTo>
                  <a:pt x="130" y="28"/>
                  <a:pt x="130" y="28"/>
                  <a:pt x="130" y="28"/>
                </a:cubicBezTo>
                <a:cubicBezTo>
                  <a:pt x="138" y="39"/>
                  <a:pt x="147" y="50"/>
                  <a:pt x="149" y="63"/>
                </a:cubicBezTo>
                <a:cubicBezTo>
                  <a:pt x="132" y="67"/>
                  <a:pt x="132" y="67"/>
                  <a:pt x="132" y="67"/>
                </a:cubicBezTo>
                <a:cubicBezTo>
                  <a:pt x="134" y="76"/>
                  <a:pt x="134" y="76"/>
                  <a:pt x="134" y="76"/>
                </a:cubicBezTo>
                <a:cubicBezTo>
                  <a:pt x="151" y="73"/>
                  <a:pt x="151" y="73"/>
                  <a:pt x="151" y="73"/>
                </a:cubicBezTo>
                <a:cubicBezTo>
                  <a:pt x="151" y="76"/>
                  <a:pt x="151" y="76"/>
                  <a:pt x="151" y="78"/>
                </a:cubicBezTo>
                <a:cubicBezTo>
                  <a:pt x="151" y="91"/>
                  <a:pt x="149" y="102"/>
                  <a:pt x="143" y="110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36" y="117"/>
                  <a:pt x="136" y="117"/>
                  <a:pt x="136" y="117"/>
                </a:cubicBezTo>
                <a:cubicBezTo>
                  <a:pt x="149" y="117"/>
                  <a:pt x="149" y="117"/>
                  <a:pt x="149" y="117"/>
                </a:cubicBezTo>
                <a:cubicBezTo>
                  <a:pt x="156" y="106"/>
                  <a:pt x="160" y="93"/>
                  <a:pt x="160" y="78"/>
                </a:cubicBezTo>
                <a:cubicBezTo>
                  <a:pt x="160" y="58"/>
                  <a:pt x="151" y="36"/>
                  <a:pt x="136" y="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94597619-F328-7A6F-3238-D00FE633A4F9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3576638"/>
            <a:ext cx="254000" cy="254000"/>
          </a:xfrm>
          <a:custGeom>
            <a:avLst/>
            <a:gdLst>
              <a:gd name="T0" fmla="*/ 117 w 160"/>
              <a:gd name="T1" fmla="*/ 26 h 160"/>
              <a:gd name="T2" fmla="*/ 153 w 160"/>
              <a:gd name="T3" fmla="*/ 35 h 160"/>
              <a:gd name="T4" fmla="*/ 11 w 160"/>
              <a:gd name="T5" fmla="*/ 134 h 160"/>
              <a:gd name="T6" fmla="*/ 11 w 160"/>
              <a:gd name="T7" fmla="*/ 30 h 160"/>
              <a:gd name="T8" fmla="*/ 41 w 160"/>
              <a:gd name="T9" fmla="*/ 24 h 160"/>
              <a:gd name="T10" fmla="*/ 0 w 160"/>
              <a:gd name="T11" fmla="*/ 128 h 160"/>
              <a:gd name="T12" fmla="*/ 50 w 160"/>
              <a:gd name="T13" fmla="*/ 143 h 160"/>
              <a:gd name="T14" fmla="*/ 41 w 160"/>
              <a:gd name="T15" fmla="*/ 160 h 160"/>
              <a:gd name="T16" fmla="*/ 112 w 160"/>
              <a:gd name="T17" fmla="*/ 143 h 160"/>
              <a:gd name="T18" fmla="*/ 149 w 160"/>
              <a:gd name="T19" fmla="*/ 139 h 160"/>
              <a:gd name="T20" fmla="*/ 149 w 160"/>
              <a:gd name="T21" fmla="*/ 24 h 160"/>
              <a:gd name="T22" fmla="*/ 106 w 160"/>
              <a:gd name="T23" fmla="*/ 143 h 160"/>
              <a:gd name="T24" fmla="*/ 112 w 160"/>
              <a:gd name="T25" fmla="*/ 149 h 160"/>
              <a:gd name="T26" fmla="*/ 48 w 160"/>
              <a:gd name="T27" fmla="*/ 149 h 160"/>
              <a:gd name="T28" fmla="*/ 18 w 160"/>
              <a:gd name="T29" fmla="*/ 112 h 160"/>
              <a:gd name="T30" fmla="*/ 18 w 160"/>
              <a:gd name="T31" fmla="*/ 42 h 160"/>
              <a:gd name="T32" fmla="*/ 25 w 160"/>
              <a:gd name="T33" fmla="*/ 35 h 160"/>
              <a:gd name="T34" fmla="*/ 10 w 160"/>
              <a:gd name="T35" fmla="*/ 108 h 160"/>
              <a:gd name="T36" fmla="*/ 148 w 160"/>
              <a:gd name="T37" fmla="*/ 108 h 160"/>
              <a:gd name="T38" fmla="*/ 133 w 160"/>
              <a:gd name="T39" fmla="*/ 35 h 160"/>
              <a:gd name="T40" fmla="*/ 140 w 160"/>
              <a:gd name="T41" fmla="*/ 42 h 160"/>
              <a:gd name="T42" fmla="*/ 140 w 160"/>
              <a:gd name="T43" fmla="*/ 112 h 160"/>
              <a:gd name="T44" fmla="*/ 67 w 160"/>
              <a:gd name="T45" fmla="*/ 128 h 160"/>
              <a:gd name="T46" fmla="*/ 92 w 160"/>
              <a:gd name="T47" fmla="*/ 124 h 160"/>
              <a:gd name="T48" fmla="*/ 47 w 160"/>
              <a:gd name="T49" fmla="*/ 35 h 160"/>
              <a:gd name="T50" fmla="*/ 34 w 160"/>
              <a:gd name="T51" fmla="*/ 48 h 160"/>
              <a:gd name="T52" fmla="*/ 49 w 160"/>
              <a:gd name="T53" fmla="*/ 63 h 160"/>
              <a:gd name="T54" fmla="*/ 49 w 160"/>
              <a:gd name="T55" fmla="*/ 80 h 160"/>
              <a:gd name="T56" fmla="*/ 68 w 160"/>
              <a:gd name="T57" fmla="*/ 78 h 160"/>
              <a:gd name="T58" fmla="*/ 81 w 160"/>
              <a:gd name="T59" fmla="*/ 91 h 160"/>
              <a:gd name="T60" fmla="*/ 96 w 160"/>
              <a:gd name="T61" fmla="*/ 76 h 160"/>
              <a:gd name="T62" fmla="*/ 114 w 160"/>
              <a:gd name="T63" fmla="*/ 76 h 160"/>
              <a:gd name="T64" fmla="*/ 112 w 160"/>
              <a:gd name="T65" fmla="*/ 57 h 160"/>
              <a:gd name="T66" fmla="*/ 125 w 160"/>
              <a:gd name="T67" fmla="*/ 44 h 160"/>
              <a:gd name="T68" fmla="*/ 109 w 160"/>
              <a:gd name="T69" fmla="*/ 28 h 160"/>
              <a:gd name="T70" fmla="*/ 109 w 160"/>
              <a:gd name="T71" fmla="*/ 11 h 160"/>
              <a:gd name="T72" fmla="*/ 90 w 160"/>
              <a:gd name="T73" fmla="*/ 13 h 160"/>
              <a:gd name="T74" fmla="*/ 77 w 160"/>
              <a:gd name="T75" fmla="*/ 0 h 160"/>
              <a:gd name="T76" fmla="*/ 62 w 160"/>
              <a:gd name="T77" fmla="*/ 15 h 160"/>
              <a:gd name="T78" fmla="*/ 44 w 160"/>
              <a:gd name="T79" fmla="*/ 15 h 160"/>
              <a:gd name="T80" fmla="*/ 111 w 160"/>
              <a:gd name="T81" fmla="*/ 56 h 160"/>
              <a:gd name="T82" fmla="*/ 53 w 160"/>
              <a:gd name="T83" fmla="*/ 15 h 160"/>
              <a:gd name="T84" fmla="*/ 70 w 160"/>
              <a:gd name="T85" fmla="*/ 18 h 160"/>
              <a:gd name="T86" fmla="*/ 81 w 160"/>
              <a:gd name="T87" fmla="*/ 7 h 160"/>
              <a:gd name="T88" fmla="*/ 92 w 160"/>
              <a:gd name="T89" fmla="*/ 20 h 160"/>
              <a:gd name="T90" fmla="*/ 109 w 160"/>
              <a:gd name="T91" fmla="*/ 20 h 160"/>
              <a:gd name="T92" fmla="*/ 107 w 160"/>
              <a:gd name="T93" fmla="*/ 37 h 160"/>
              <a:gd name="T94" fmla="*/ 118 w 160"/>
              <a:gd name="T95" fmla="*/ 48 h 160"/>
              <a:gd name="T96" fmla="*/ 105 w 160"/>
              <a:gd name="T97" fmla="*/ 59 h 160"/>
              <a:gd name="T98" fmla="*/ 105 w 160"/>
              <a:gd name="T99" fmla="*/ 76 h 160"/>
              <a:gd name="T100" fmla="*/ 88 w 160"/>
              <a:gd name="T101" fmla="*/ 74 h 160"/>
              <a:gd name="T102" fmla="*/ 77 w 160"/>
              <a:gd name="T103" fmla="*/ 85 h 160"/>
              <a:gd name="T104" fmla="*/ 66 w 160"/>
              <a:gd name="T105" fmla="*/ 72 h 160"/>
              <a:gd name="T106" fmla="*/ 53 w 160"/>
              <a:gd name="T107" fmla="*/ 76 h 160"/>
              <a:gd name="T108" fmla="*/ 53 w 160"/>
              <a:gd name="T109" fmla="*/ 59 h 160"/>
              <a:gd name="T110" fmla="*/ 40 w 160"/>
              <a:gd name="T111" fmla="*/ 48 h 160"/>
              <a:gd name="T112" fmla="*/ 51 w 160"/>
              <a:gd name="T113" fmla="*/ 37 h 160"/>
              <a:gd name="T114" fmla="*/ 49 w 160"/>
              <a:gd name="T115" fmla="*/ 20 h 160"/>
              <a:gd name="T116" fmla="*/ 101 w 160"/>
              <a:gd name="T117" fmla="*/ 46 h 160"/>
              <a:gd name="T118" fmla="*/ 79 w 160"/>
              <a:gd name="T119" fmla="*/ 67 h 160"/>
              <a:gd name="T120" fmla="*/ 79 w 160"/>
              <a:gd name="T121" fmla="*/ 61 h 160"/>
              <a:gd name="T122" fmla="*/ 79 w 160"/>
              <a:gd name="T123" fmla="*/ 48 h 160"/>
              <a:gd name="T124" fmla="*/ 77 w 160"/>
              <a:gd name="T125" fmla="*/ 4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60">
                <a:moveTo>
                  <a:pt x="149" y="24"/>
                </a:moveTo>
                <a:cubicBezTo>
                  <a:pt x="119" y="24"/>
                  <a:pt x="119" y="24"/>
                  <a:pt x="119" y="24"/>
                </a:cubicBezTo>
                <a:cubicBezTo>
                  <a:pt x="117" y="26"/>
                  <a:pt x="117" y="26"/>
                  <a:pt x="117" y="26"/>
                </a:cubicBezTo>
                <a:cubicBezTo>
                  <a:pt x="117" y="28"/>
                  <a:pt x="119" y="30"/>
                  <a:pt x="119" y="30"/>
                </a:cubicBezTo>
                <a:cubicBezTo>
                  <a:pt x="149" y="30"/>
                  <a:pt x="149" y="30"/>
                  <a:pt x="149" y="30"/>
                </a:cubicBezTo>
                <a:cubicBezTo>
                  <a:pt x="151" y="30"/>
                  <a:pt x="153" y="33"/>
                  <a:pt x="153" y="35"/>
                </a:cubicBezTo>
                <a:cubicBezTo>
                  <a:pt x="153" y="128"/>
                  <a:pt x="153" y="128"/>
                  <a:pt x="153" y="128"/>
                </a:cubicBezTo>
                <a:cubicBezTo>
                  <a:pt x="153" y="130"/>
                  <a:pt x="151" y="134"/>
                  <a:pt x="149" y="134"/>
                </a:cubicBezTo>
                <a:cubicBezTo>
                  <a:pt x="11" y="134"/>
                  <a:pt x="11" y="134"/>
                  <a:pt x="11" y="134"/>
                </a:cubicBezTo>
                <a:cubicBezTo>
                  <a:pt x="9" y="134"/>
                  <a:pt x="6" y="130"/>
                  <a:pt x="6" y="128"/>
                </a:cubicBezTo>
                <a:cubicBezTo>
                  <a:pt x="6" y="35"/>
                  <a:pt x="6" y="35"/>
                  <a:pt x="6" y="35"/>
                </a:cubicBezTo>
                <a:cubicBezTo>
                  <a:pt x="6" y="33"/>
                  <a:pt x="9" y="30"/>
                  <a:pt x="11" y="30"/>
                </a:cubicBezTo>
                <a:cubicBezTo>
                  <a:pt x="41" y="30"/>
                  <a:pt x="41" y="30"/>
                  <a:pt x="41" y="30"/>
                </a:cubicBezTo>
                <a:cubicBezTo>
                  <a:pt x="41" y="30"/>
                  <a:pt x="43" y="28"/>
                  <a:pt x="43" y="26"/>
                </a:cubicBezTo>
                <a:cubicBezTo>
                  <a:pt x="41" y="24"/>
                  <a:pt x="41" y="24"/>
                  <a:pt x="4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4" y="24"/>
                  <a:pt x="0" y="28"/>
                  <a:pt x="0" y="35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4"/>
                  <a:pt x="4" y="139"/>
                  <a:pt x="11" y="139"/>
                </a:cubicBezTo>
                <a:cubicBezTo>
                  <a:pt x="52" y="139"/>
                  <a:pt x="52" y="139"/>
                  <a:pt x="52" y="139"/>
                </a:cubicBezTo>
                <a:cubicBezTo>
                  <a:pt x="50" y="143"/>
                  <a:pt x="50" y="143"/>
                  <a:pt x="50" y="143"/>
                </a:cubicBezTo>
                <a:cubicBezTo>
                  <a:pt x="48" y="143"/>
                  <a:pt x="48" y="143"/>
                  <a:pt x="48" y="143"/>
                </a:cubicBezTo>
                <a:cubicBezTo>
                  <a:pt x="39" y="143"/>
                  <a:pt x="35" y="147"/>
                  <a:pt x="35" y="154"/>
                </a:cubicBezTo>
                <a:cubicBezTo>
                  <a:pt x="35" y="158"/>
                  <a:pt x="37" y="160"/>
                  <a:pt x="41" y="160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23" y="160"/>
                  <a:pt x="125" y="158"/>
                  <a:pt x="125" y="154"/>
                </a:cubicBezTo>
                <a:cubicBezTo>
                  <a:pt x="125" y="147"/>
                  <a:pt x="121" y="143"/>
                  <a:pt x="112" y="143"/>
                </a:cubicBezTo>
                <a:cubicBezTo>
                  <a:pt x="110" y="143"/>
                  <a:pt x="110" y="143"/>
                  <a:pt x="110" y="143"/>
                </a:cubicBezTo>
                <a:cubicBezTo>
                  <a:pt x="108" y="139"/>
                  <a:pt x="108" y="139"/>
                  <a:pt x="108" y="139"/>
                </a:cubicBezTo>
                <a:cubicBezTo>
                  <a:pt x="149" y="139"/>
                  <a:pt x="149" y="139"/>
                  <a:pt x="149" y="139"/>
                </a:cubicBezTo>
                <a:cubicBezTo>
                  <a:pt x="156" y="139"/>
                  <a:pt x="160" y="134"/>
                  <a:pt x="160" y="128"/>
                </a:cubicBezTo>
                <a:cubicBezTo>
                  <a:pt x="160" y="35"/>
                  <a:pt x="160" y="35"/>
                  <a:pt x="160" y="35"/>
                </a:cubicBezTo>
                <a:cubicBezTo>
                  <a:pt x="160" y="28"/>
                  <a:pt x="156" y="24"/>
                  <a:pt x="149" y="24"/>
                </a:cubicBezTo>
                <a:close/>
                <a:moveTo>
                  <a:pt x="58" y="139"/>
                </a:moveTo>
                <a:cubicBezTo>
                  <a:pt x="102" y="139"/>
                  <a:pt x="102" y="139"/>
                  <a:pt x="102" y="139"/>
                </a:cubicBezTo>
                <a:cubicBezTo>
                  <a:pt x="106" y="143"/>
                  <a:pt x="106" y="143"/>
                  <a:pt x="106" y="143"/>
                </a:cubicBezTo>
                <a:cubicBezTo>
                  <a:pt x="54" y="143"/>
                  <a:pt x="54" y="143"/>
                  <a:pt x="54" y="143"/>
                </a:cubicBezTo>
                <a:cubicBezTo>
                  <a:pt x="58" y="139"/>
                  <a:pt x="58" y="139"/>
                  <a:pt x="58" y="139"/>
                </a:cubicBezTo>
                <a:close/>
                <a:moveTo>
                  <a:pt x="112" y="149"/>
                </a:moveTo>
                <a:cubicBezTo>
                  <a:pt x="119" y="149"/>
                  <a:pt x="119" y="154"/>
                  <a:pt x="119" y="154"/>
                </a:cubicBezTo>
                <a:cubicBezTo>
                  <a:pt x="41" y="154"/>
                  <a:pt x="41" y="154"/>
                  <a:pt x="41" y="154"/>
                </a:cubicBezTo>
                <a:cubicBezTo>
                  <a:pt x="41" y="154"/>
                  <a:pt x="41" y="149"/>
                  <a:pt x="48" y="149"/>
                </a:cubicBezTo>
                <a:cubicBezTo>
                  <a:pt x="112" y="149"/>
                  <a:pt x="112" y="149"/>
                  <a:pt x="112" y="149"/>
                </a:cubicBezTo>
                <a:close/>
                <a:moveTo>
                  <a:pt x="140" y="112"/>
                </a:moveTo>
                <a:cubicBezTo>
                  <a:pt x="18" y="112"/>
                  <a:pt x="18" y="112"/>
                  <a:pt x="18" y="112"/>
                </a:cubicBezTo>
                <a:cubicBezTo>
                  <a:pt x="16" y="112"/>
                  <a:pt x="14" y="110"/>
                  <a:pt x="14" y="108"/>
                </a:cubicBezTo>
                <a:cubicBezTo>
                  <a:pt x="14" y="44"/>
                  <a:pt x="14" y="44"/>
                  <a:pt x="14" y="44"/>
                </a:cubicBezTo>
                <a:cubicBezTo>
                  <a:pt x="14" y="42"/>
                  <a:pt x="16" y="42"/>
                  <a:pt x="18" y="42"/>
                </a:cubicBezTo>
                <a:cubicBezTo>
                  <a:pt x="25" y="42"/>
                  <a:pt x="25" y="42"/>
                  <a:pt x="25" y="42"/>
                </a:cubicBezTo>
                <a:cubicBezTo>
                  <a:pt x="27" y="42"/>
                  <a:pt x="29" y="40"/>
                  <a:pt x="29" y="38"/>
                </a:cubicBezTo>
                <a:cubicBezTo>
                  <a:pt x="29" y="38"/>
                  <a:pt x="27" y="35"/>
                  <a:pt x="25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4" y="35"/>
                  <a:pt x="10" y="40"/>
                  <a:pt x="10" y="44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0" y="115"/>
                  <a:pt x="14" y="117"/>
                  <a:pt x="18" y="117"/>
                </a:cubicBezTo>
                <a:cubicBezTo>
                  <a:pt x="140" y="117"/>
                  <a:pt x="140" y="117"/>
                  <a:pt x="140" y="117"/>
                </a:cubicBezTo>
                <a:cubicBezTo>
                  <a:pt x="144" y="117"/>
                  <a:pt x="148" y="115"/>
                  <a:pt x="148" y="108"/>
                </a:cubicBezTo>
                <a:cubicBezTo>
                  <a:pt x="148" y="44"/>
                  <a:pt x="148" y="44"/>
                  <a:pt x="148" y="44"/>
                </a:cubicBezTo>
                <a:cubicBezTo>
                  <a:pt x="148" y="40"/>
                  <a:pt x="144" y="35"/>
                  <a:pt x="140" y="35"/>
                </a:cubicBezTo>
                <a:cubicBezTo>
                  <a:pt x="133" y="35"/>
                  <a:pt x="133" y="35"/>
                  <a:pt x="133" y="35"/>
                </a:cubicBezTo>
                <a:cubicBezTo>
                  <a:pt x="131" y="35"/>
                  <a:pt x="129" y="38"/>
                  <a:pt x="129" y="38"/>
                </a:cubicBezTo>
                <a:cubicBezTo>
                  <a:pt x="129" y="40"/>
                  <a:pt x="131" y="42"/>
                  <a:pt x="133" y="42"/>
                </a:cubicBezTo>
                <a:cubicBezTo>
                  <a:pt x="140" y="42"/>
                  <a:pt x="140" y="42"/>
                  <a:pt x="140" y="42"/>
                </a:cubicBezTo>
                <a:cubicBezTo>
                  <a:pt x="142" y="42"/>
                  <a:pt x="142" y="42"/>
                  <a:pt x="142" y="44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2" y="110"/>
                  <a:pt x="142" y="112"/>
                  <a:pt x="140" y="112"/>
                </a:cubicBezTo>
                <a:close/>
                <a:moveTo>
                  <a:pt x="67" y="124"/>
                </a:moveTo>
                <a:cubicBezTo>
                  <a:pt x="65" y="124"/>
                  <a:pt x="65" y="124"/>
                  <a:pt x="65" y="126"/>
                </a:cubicBezTo>
                <a:cubicBezTo>
                  <a:pt x="65" y="128"/>
                  <a:pt x="65" y="128"/>
                  <a:pt x="67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4" y="128"/>
                  <a:pt x="94" y="128"/>
                  <a:pt x="94" y="126"/>
                </a:cubicBezTo>
                <a:cubicBezTo>
                  <a:pt x="94" y="124"/>
                  <a:pt x="94" y="124"/>
                  <a:pt x="92" y="124"/>
                </a:cubicBezTo>
                <a:lnTo>
                  <a:pt x="67" y="124"/>
                </a:lnTo>
                <a:close/>
                <a:moveTo>
                  <a:pt x="49" y="28"/>
                </a:moveTo>
                <a:cubicBezTo>
                  <a:pt x="47" y="31"/>
                  <a:pt x="47" y="33"/>
                  <a:pt x="47" y="35"/>
                </a:cubicBezTo>
                <a:cubicBezTo>
                  <a:pt x="38" y="37"/>
                  <a:pt x="38" y="37"/>
                  <a:pt x="38" y="37"/>
                </a:cubicBezTo>
                <a:cubicBezTo>
                  <a:pt x="36" y="37"/>
                  <a:pt x="34" y="39"/>
                  <a:pt x="34" y="44"/>
                </a:cubicBezTo>
                <a:cubicBezTo>
                  <a:pt x="34" y="48"/>
                  <a:pt x="34" y="48"/>
                  <a:pt x="34" y="48"/>
                </a:cubicBezTo>
                <a:cubicBezTo>
                  <a:pt x="34" y="52"/>
                  <a:pt x="36" y="54"/>
                  <a:pt x="38" y="54"/>
                </a:cubicBezTo>
                <a:cubicBezTo>
                  <a:pt x="47" y="57"/>
                  <a:pt x="47" y="57"/>
                  <a:pt x="47" y="57"/>
                </a:cubicBezTo>
                <a:cubicBezTo>
                  <a:pt x="47" y="59"/>
                  <a:pt x="47" y="61"/>
                  <a:pt x="49" y="63"/>
                </a:cubicBezTo>
                <a:cubicBezTo>
                  <a:pt x="44" y="70"/>
                  <a:pt x="44" y="70"/>
                  <a:pt x="44" y="70"/>
                </a:cubicBezTo>
                <a:cubicBezTo>
                  <a:pt x="42" y="72"/>
                  <a:pt x="42" y="74"/>
                  <a:pt x="44" y="76"/>
                </a:cubicBezTo>
                <a:cubicBezTo>
                  <a:pt x="49" y="80"/>
                  <a:pt x="49" y="80"/>
                  <a:pt x="49" y="80"/>
                </a:cubicBezTo>
                <a:cubicBezTo>
                  <a:pt x="51" y="83"/>
                  <a:pt x="53" y="83"/>
                  <a:pt x="55" y="80"/>
                </a:cubicBezTo>
                <a:cubicBezTo>
                  <a:pt x="62" y="76"/>
                  <a:pt x="62" y="76"/>
                  <a:pt x="62" y="76"/>
                </a:cubicBezTo>
                <a:cubicBezTo>
                  <a:pt x="64" y="78"/>
                  <a:pt x="66" y="78"/>
                  <a:pt x="68" y="78"/>
                </a:cubicBezTo>
                <a:cubicBezTo>
                  <a:pt x="70" y="87"/>
                  <a:pt x="70" y="87"/>
                  <a:pt x="70" y="87"/>
                </a:cubicBezTo>
                <a:cubicBezTo>
                  <a:pt x="70" y="89"/>
                  <a:pt x="73" y="91"/>
                  <a:pt x="77" y="91"/>
                </a:cubicBezTo>
                <a:cubicBezTo>
                  <a:pt x="81" y="91"/>
                  <a:pt x="81" y="91"/>
                  <a:pt x="81" y="91"/>
                </a:cubicBezTo>
                <a:cubicBezTo>
                  <a:pt x="86" y="91"/>
                  <a:pt x="88" y="89"/>
                  <a:pt x="88" y="87"/>
                </a:cubicBezTo>
                <a:cubicBezTo>
                  <a:pt x="90" y="78"/>
                  <a:pt x="90" y="78"/>
                  <a:pt x="90" y="78"/>
                </a:cubicBezTo>
                <a:cubicBezTo>
                  <a:pt x="92" y="78"/>
                  <a:pt x="94" y="78"/>
                  <a:pt x="96" y="76"/>
                </a:cubicBezTo>
                <a:cubicBezTo>
                  <a:pt x="103" y="80"/>
                  <a:pt x="103" y="80"/>
                  <a:pt x="103" y="80"/>
                </a:cubicBezTo>
                <a:cubicBezTo>
                  <a:pt x="105" y="83"/>
                  <a:pt x="107" y="83"/>
                  <a:pt x="109" y="80"/>
                </a:cubicBezTo>
                <a:cubicBezTo>
                  <a:pt x="114" y="76"/>
                  <a:pt x="114" y="76"/>
                  <a:pt x="114" y="76"/>
                </a:cubicBezTo>
                <a:cubicBezTo>
                  <a:pt x="116" y="74"/>
                  <a:pt x="116" y="72"/>
                  <a:pt x="114" y="70"/>
                </a:cubicBezTo>
                <a:cubicBezTo>
                  <a:pt x="109" y="63"/>
                  <a:pt x="109" y="63"/>
                  <a:pt x="109" y="63"/>
                </a:cubicBezTo>
                <a:cubicBezTo>
                  <a:pt x="112" y="61"/>
                  <a:pt x="112" y="59"/>
                  <a:pt x="112" y="57"/>
                </a:cubicBezTo>
                <a:cubicBezTo>
                  <a:pt x="120" y="54"/>
                  <a:pt x="120" y="54"/>
                  <a:pt x="120" y="54"/>
                </a:cubicBezTo>
                <a:cubicBezTo>
                  <a:pt x="122" y="54"/>
                  <a:pt x="125" y="52"/>
                  <a:pt x="125" y="48"/>
                </a:cubicBezTo>
                <a:cubicBezTo>
                  <a:pt x="125" y="44"/>
                  <a:pt x="125" y="44"/>
                  <a:pt x="125" y="44"/>
                </a:cubicBezTo>
                <a:cubicBezTo>
                  <a:pt x="125" y="39"/>
                  <a:pt x="122" y="37"/>
                  <a:pt x="120" y="37"/>
                </a:cubicBezTo>
                <a:cubicBezTo>
                  <a:pt x="112" y="35"/>
                  <a:pt x="112" y="35"/>
                  <a:pt x="112" y="35"/>
                </a:cubicBezTo>
                <a:cubicBezTo>
                  <a:pt x="112" y="33"/>
                  <a:pt x="112" y="31"/>
                  <a:pt x="109" y="28"/>
                </a:cubicBezTo>
                <a:cubicBezTo>
                  <a:pt x="114" y="22"/>
                  <a:pt x="114" y="22"/>
                  <a:pt x="114" y="22"/>
                </a:cubicBezTo>
                <a:cubicBezTo>
                  <a:pt x="116" y="20"/>
                  <a:pt x="116" y="18"/>
                  <a:pt x="114" y="15"/>
                </a:cubicBezTo>
                <a:cubicBezTo>
                  <a:pt x="109" y="11"/>
                  <a:pt x="109" y="11"/>
                  <a:pt x="109" y="11"/>
                </a:cubicBezTo>
                <a:cubicBezTo>
                  <a:pt x="107" y="9"/>
                  <a:pt x="105" y="9"/>
                  <a:pt x="103" y="11"/>
                </a:cubicBezTo>
                <a:cubicBezTo>
                  <a:pt x="96" y="15"/>
                  <a:pt x="96" y="15"/>
                  <a:pt x="96" y="15"/>
                </a:cubicBezTo>
                <a:cubicBezTo>
                  <a:pt x="94" y="13"/>
                  <a:pt x="92" y="13"/>
                  <a:pt x="90" y="13"/>
                </a:cubicBezTo>
                <a:cubicBezTo>
                  <a:pt x="88" y="5"/>
                  <a:pt x="88" y="5"/>
                  <a:pt x="88" y="5"/>
                </a:cubicBezTo>
                <a:cubicBezTo>
                  <a:pt x="88" y="2"/>
                  <a:pt x="86" y="0"/>
                  <a:pt x="81" y="0"/>
                </a:cubicBezTo>
                <a:cubicBezTo>
                  <a:pt x="77" y="0"/>
                  <a:pt x="77" y="0"/>
                  <a:pt x="77" y="0"/>
                </a:cubicBezTo>
                <a:cubicBezTo>
                  <a:pt x="73" y="0"/>
                  <a:pt x="70" y="2"/>
                  <a:pt x="70" y="5"/>
                </a:cubicBezTo>
                <a:cubicBezTo>
                  <a:pt x="68" y="13"/>
                  <a:pt x="68" y="13"/>
                  <a:pt x="68" y="13"/>
                </a:cubicBezTo>
                <a:cubicBezTo>
                  <a:pt x="66" y="13"/>
                  <a:pt x="64" y="13"/>
                  <a:pt x="62" y="15"/>
                </a:cubicBezTo>
                <a:cubicBezTo>
                  <a:pt x="55" y="11"/>
                  <a:pt x="55" y="11"/>
                  <a:pt x="55" y="11"/>
                </a:cubicBezTo>
                <a:cubicBezTo>
                  <a:pt x="53" y="9"/>
                  <a:pt x="51" y="9"/>
                  <a:pt x="49" y="11"/>
                </a:cubicBezTo>
                <a:cubicBezTo>
                  <a:pt x="44" y="15"/>
                  <a:pt x="44" y="15"/>
                  <a:pt x="44" y="15"/>
                </a:cubicBezTo>
                <a:cubicBezTo>
                  <a:pt x="42" y="18"/>
                  <a:pt x="42" y="20"/>
                  <a:pt x="44" y="22"/>
                </a:cubicBezTo>
                <a:cubicBezTo>
                  <a:pt x="49" y="28"/>
                  <a:pt x="49" y="28"/>
                  <a:pt x="49" y="28"/>
                </a:cubicBezTo>
                <a:close/>
                <a:moveTo>
                  <a:pt x="111" y="56"/>
                </a:moveTo>
                <a:cubicBezTo>
                  <a:pt x="111" y="56"/>
                  <a:pt x="112" y="56"/>
                  <a:pt x="112" y="57"/>
                </a:cubicBezTo>
                <a:cubicBezTo>
                  <a:pt x="111" y="56"/>
                  <a:pt x="111" y="56"/>
                  <a:pt x="111" y="56"/>
                </a:cubicBezTo>
                <a:close/>
                <a:moveTo>
                  <a:pt x="53" y="15"/>
                </a:moveTo>
                <a:cubicBezTo>
                  <a:pt x="60" y="20"/>
                  <a:pt x="60" y="20"/>
                  <a:pt x="60" y="20"/>
                </a:cubicBezTo>
                <a:cubicBezTo>
                  <a:pt x="62" y="20"/>
                  <a:pt x="64" y="20"/>
                  <a:pt x="66" y="20"/>
                </a:cubicBezTo>
                <a:cubicBezTo>
                  <a:pt x="66" y="20"/>
                  <a:pt x="68" y="18"/>
                  <a:pt x="70" y="18"/>
                </a:cubicBezTo>
                <a:cubicBezTo>
                  <a:pt x="73" y="18"/>
                  <a:pt x="75" y="15"/>
                  <a:pt x="75" y="13"/>
                </a:cubicBezTo>
                <a:cubicBezTo>
                  <a:pt x="77" y="7"/>
                  <a:pt x="77" y="7"/>
                  <a:pt x="77" y="7"/>
                </a:cubicBezTo>
                <a:cubicBezTo>
                  <a:pt x="81" y="7"/>
                  <a:pt x="81" y="7"/>
                  <a:pt x="81" y="7"/>
                </a:cubicBezTo>
                <a:cubicBezTo>
                  <a:pt x="83" y="13"/>
                  <a:pt x="83" y="13"/>
                  <a:pt x="83" y="13"/>
                </a:cubicBezTo>
                <a:cubicBezTo>
                  <a:pt x="83" y="15"/>
                  <a:pt x="86" y="18"/>
                  <a:pt x="88" y="18"/>
                </a:cubicBezTo>
                <a:cubicBezTo>
                  <a:pt x="90" y="18"/>
                  <a:pt x="92" y="20"/>
                  <a:pt x="92" y="20"/>
                </a:cubicBezTo>
                <a:cubicBezTo>
                  <a:pt x="94" y="20"/>
                  <a:pt x="96" y="20"/>
                  <a:pt x="99" y="20"/>
                </a:cubicBezTo>
                <a:cubicBezTo>
                  <a:pt x="105" y="15"/>
                  <a:pt x="105" y="15"/>
                  <a:pt x="105" y="15"/>
                </a:cubicBezTo>
                <a:cubicBezTo>
                  <a:pt x="109" y="20"/>
                  <a:pt x="109" y="20"/>
                  <a:pt x="109" y="20"/>
                </a:cubicBezTo>
                <a:cubicBezTo>
                  <a:pt x="105" y="26"/>
                  <a:pt x="105" y="26"/>
                  <a:pt x="105" y="26"/>
                </a:cubicBezTo>
                <a:cubicBezTo>
                  <a:pt x="103" y="28"/>
                  <a:pt x="103" y="31"/>
                  <a:pt x="105" y="33"/>
                </a:cubicBezTo>
                <a:cubicBezTo>
                  <a:pt x="105" y="33"/>
                  <a:pt x="107" y="35"/>
                  <a:pt x="107" y="37"/>
                </a:cubicBezTo>
                <a:cubicBezTo>
                  <a:pt x="107" y="39"/>
                  <a:pt x="109" y="41"/>
                  <a:pt x="112" y="41"/>
                </a:cubicBezTo>
                <a:cubicBezTo>
                  <a:pt x="118" y="44"/>
                  <a:pt x="118" y="44"/>
                  <a:pt x="118" y="44"/>
                </a:cubicBezTo>
                <a:cubicBezTo>
                  <a:pt x="118" y="48"/>
                  <a:pt x="118" y="48"/>
                  <a:pt x="118" y="48"/>
                </a:cubicBezTo>
                <a:cubicBezTo>
                  <a:pt x="112" y="50"/>
                  <a:pt x="112" y="50"/>
                  <a:pt x="112" y="50"/>
                </a:cubicBezTo>
                <a:cubicBezTo>
                  <a:pt x="109" y="50"/>
                  <a:pt x="107" y="52"/>
                  <a:pt x="107" y="54"/>
                </a:cubicBezTo>
                <a:cubicBezTo>
                  <a:pt x="107" y="57"/>
                  <a:pt x="105" y="59"/>
                  <a:pt x="105" y="59"/>
                </a:cubicBezTo>
                <a:cubicBezTo>
                  <a:pt x="103" y="61"/>
                  <a:pt x="103" y="63"/>
                  <a:pt x="105" y="65"/>
                </a:cubicBezTo>
                <a:cubicBezTo>
                  <a:pt x="109" y="72"/>
                  <a:pt x="109" y="72"/>
                  <a:pt x="109" y="72"/>
                </a:cubicBezTo>
                <a:cubicBezTo>
                  <a:pt x="105" y="76"/>
                  <a:pt x="105" y="76"/>
                  <a:pt x="105" y="76"/>
                </a:cubicBezTo>
                <a:cubicBezTo>
                  <a:pt x="99" y="72"/>
                  <a:pt x="99" y="72"/>
                  <a:pt x="99" y="72"/>
                </a:cubicBezTo>
                <a:cubicBezTo>
                  <a:pt x="96" y="70"/>
                  <a:pt x="94" y="70"/>
                  <a:pt x="92" y="72"/>
                </a:cubicBezTo>
                <a:cubicBezTo>
                  <a:pt x="92" y="72"/>
                  <a:pt x="90" y="74"/>
                  <a:pt x="88" y="74"/>
                </a:cubicBezTo>
                <a:cubicBezTo>
                  <a:pt x="86" y="74"/>
                  <a:pt x="83" y="76"/>
                  <a:pt x="83" y="78"/>
                </a:cubicBezTo>
                <a:cubicBezTo>
                  <a:pt x="81" y="85"/>
                  <a:pt x="81" y="85"/>
                  <a:pt x="81" y="85"/>
                </a:cubicBezTo>
                <a:cubicBezTo>
                  <a:pt x="77" y="85"/>
                  <a:pt x="77" y="85"/>
                  <a:pt x="77" y="85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76"/>
                  <a:pt x="73" y="74"/>
                  <a:pt x="70" y="74"/>
                </a:cubicBezTo>
                <a:cubicBezTo>
                  <a:pt x="68" y="74"/>
                  <a:pt x="66" y="72"/>
                  <a:pt x="66" y="72"/>
                </a:cubicBezTo>
                <a:cubicBezTo>
                  <a:pt x="64" y="72"/>
                  <a:pt x="64" y="72"/>
                  <a:pt x="62" y="72"/>
                </a:cubicBezTo>
                <a:cubicBezTo>
                  <a:pt x="60" y="72"/>
                  <a:pt x="60" y="72"/>
                  <a:pt x="60" y="72"/>
                </a:cubicBezTo>
                <a:cubicBezTo>
                  <a:pt x="53" y="76"/>
                  <a:pt x="53" y="76"/>
                  <a:pt x="53" y="76"/>
                </a:cubicBezTo>
                <a:cubicBezTo>
                  <a:pt x="49" y="72"/>
                  <a:pt x="49" y="72"/>
                  <a:pt x="49" y="72"/>
                </a:cubicBezTo>
                <a:cubicBezTo>
                  <a:pt x="53" y="65"/>
                  <a:pt x="53" y="65"/>
                  <a:pt x="53" y="65"/>
                </a:cubicBezTo>
                <a:cubicBezTo>
                  <a:pt x="53" y="63"/>
                  <a:pt x="53" y="61"/>
                  <a:pt x="53" y="59"/>
                </a:cubicBezTo>
                <a:cubicBezTo>
                  <a:pt x="53" y="59"/>
                  <a:pt x="51" y="57"/>
                  <a:pt x="51" y="54"/>
                </a:cubicBezTo>
                <a:cubicBezTo>
                  <a:pt x="51" y="52"/>
                  <a:pt x="49" y="50"/>
                  <a:pt x="47" y="50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44"/>
                  <a:pt x="40" y="44"/>
                  <a:pt x="40" y="44"/>
                </a:cubicBezTo>
                <a:cubicBezTo>
                  <a:pt x="47" y="41"/>
                  <a:pt x="47" y="41"/>
                  <a:pt x="47" y="41"/>
                </a:cubicBezTo>
                <a:cubicBezTo>
                  <a:pt x="49" y="41"/>
                  <a:pt x="51" y="39"/>
                  <a:pt x="51" y="37"/>
                </a:cubicBezTo>
                <a:cubicBezTo>
                  <a:pt x="51" y="35"/>
                  <a:pt x="53" y="33"/>
                  <a:pt x="53" y="33"/>
                </a:cubicBezTo>
                <a:cubicBezTo>
                  <a:pt x="55" y="31"/>
                  <a:pt x="53" y="28"/>
                  <a:pt x="53" y="26"/>
                </a:cubicBezTo>
                <a:cubicBezTo>
                  <a:pt x="49" y="20"/>
                  <a:pt x="49" y="20"/>
                  <a:pt x="49" y="20"/>
                </a:cubicBezTo>
                <a:cubicBezTo>
                  <a:pt x="53" y="15"/>
                  <a:pt x="53" y="15"/>
                  <a:pt x="53" y="15"/>
                </a:cubicBezTo>
                <a:close/>
                <a:moveTo>
                  <a:pt x="79" y="67"/>
                </a:moveTo>
                <a:cubicBezTo>
                  <a:pt x="90" y="67"/>
                  <a:pt x="101" y="57"/>
                  <a:pt x="101" y="46"/>
                </a:cubicBezTo>
                <a:cubicBezTo>
                  <a:pt x="101" y="35"/>
                  <a:pt x="90" y="24"/>
                  <a:pt x="79" y="24"/>
                </a:cubicBezTo>
                <a:cubicBezTo>
                  <a:pt x="68" y="24"/>
                  <a:pt x="57" y="35"/>
                  <a:pt x="57" y="46"/>
                </a:cubicBezTo>
                <a:cubicBezTo>
                  <a:pt x="57" y="57"/>
                  <a:pt x="68" y="67"/>
                  <a:pt x="79" y="67"/>
                </a:cubicBezTo>
                <a:close/>
                <a:moveTo>
                  <a:pt x="79" y="31"/>
                </a:moveTo>
                <a:cubicBezTo>
                  <a:pt x="88" y="31"/>
                  <a:pt x="94" y="37"/>
                  <a:pt x="94" y="46"/>
                </a:cubicBezTo>
                <a:cubicBezTo>
                  <a:pt x="94" y="54"/>
                  <a:pt x="88" y="61"/>
                  <a:pt x="79" y="61"/>
                </a:cubicBezTo>
                <a:cubicBezTo>
                  <a:pt x="70" y="61"/>
                  <a:pt x="64" y="54"/>
                  <a:pt x="64" y="46"/>
                </a:cubicBezTo>
                <a:cubicBezTo>
                  <a:pt x="64" y="37"/>
                  <a:pt x="70" y="31"/>
                  <a:pt x="79" y="31"/>
                </a:cubicBezTo>
                <a:close/>
                <a:moveTo>
                  <a:pt x="79" y="48"/>
                </a:moveTo>
                <a:cubicBezTo>
                  <a:pt x="81" y="48"/>
                  <a:pt x="81" y="48"/>
                  <a:pt x="81" y="46"/>
                </a:cubicBezTo>
                <a:cubicBezTo>
                  <a:pt x="81" y="44"/>
                  <a:pt x="81" y="44"/>
                  <a:pt x="79" y="44"/>
                </a:cubicBezTo>
                <a:cubicBezTo>
                  <a:pt x="77" y="44"/>
                  <a:pt x="77" y="44"/>
                  <a:pt x="77" y="46"/>
                </a:cubicBezTo>
                <a:cubicBezTo>
                  <a:pt x="77" y="48"/>
                  <a:pt x="77" y="48"/>
                  <a:pt x="79" y="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B48AB0AF-1E67-C23A-66D3-4066A3B696EC}"/>
              </a:ext>
            </a:extLst>
          </p:cNvPr>
          <p:cNvSpPr>
            <a:spLocks noEditPoints="1"/>
          </p:cNvSpPr>
          <p:nvPr/>
        </p:nvSpPr>
        <p:spPr bwMode="auto">
          <a:xfrm>
            <a:off x="4640263" y="3576638"/>
            <a:ext cx="158750" cy="254000"/>
          </a:xfrm>
          <a:custGeom>
            <a:avLst/>
            <a:gdLst>
              <a:gd name="T0" fmla="*/ 50 w 100"/>
              <a:gd name="T1" fmla="*/ 0 h 160"/>
              <a:gd name="T2" fmla="*/ 0 w 100"/>
              <a:gd name="T3" fmla="*/ 50 h 160"/>
              <a:gd name="T4" fmla="*/ 0 w 100"/>
              <a:gd name="T5" fmla="*/ 110 h 160"/>
              <a:gd name="T6" fmla="*/ 50 w 100"/>
              <a:gd name="T7" fmla="*/ 160 h 160"/>
              <a:gd name="T8" fmla="*/ 100 w 100"/>
              <a:gd name="T9" fmla="*/ 110 h 160"/>
              <a:gd name="T10" fmla="*/ 100 w 100"/>
              <a:gd name="T11" fmla="*/ 50 h 160"/>
              <a:gd name="T12" fmla="*/ 50 w 100"/>
              <a:gd name="T13" fmla="*/ 0 h 160"/>
              <a:gd name="T14" fmla="*/ 93 w 100"/>
              <a:gd name="T15" fmla="*/ 50 h 160"/>
              <a:gd name="T16" fmla="*/ 93 w 100"/>
              <a:gd name="T17" fmla="*/ 52 h 160"/>
              <a:gd name="T18" fmla="*/ 52 w 100"/>
              <a:gd name="T19" fmla="*/ 63 h 160"/>
              <a:gd name="T20" fmla="*/ 52 w 100"/>
              <a:gd name="T21" fmla="*/ 46 h 160"/>
              <a:gd name="T22" fmla="*/ 58 w 100"/>
              <a:gd name="T23" fmla="*/ 37 h 160"/>
              <a:gd name="T24" fmla="*/ 58 w 100"/>
              <a:gd name="T25" fmla="*/ 24 h 160"/>
              <a:gd name="T26" fmla="*/ 52 w 100"/>
              <a:gd name="T27" fmla="*/ 15 h 160"/>
              <a:gd name="T28" fmla="*/ 52 w 100"/>
              <a:gd name="T29" fmla="*/ 7 h 160"/>
              <a:gd name="T30" fmla="*/ 93 w 100"/>
              <a:gd name="T31" fmla="*/ 50 h 160"/>
              <a:gd name="T32" fmla="*/ 50 w 100"/>
              <a:gd name="T33" fmla="*/ 18 h 160"/>
              <a:gd name="T34" fmla="*/ 54 w 100"/>
              <a:gd name="T35" fmla="*/ 24 h 160"/>
              <a:gd name="T36" fmla="*/ 54 w 100"/>
              <a:gd name="T37" fmla="*/ 37 h 160"/>
              <a:gd name="T38" fmla="*/ 50 w 100"/>
              <a:gd name="T39" fmla="*/ 41 h 160"/>
              <a:gd name="T40" fmla="*/ 43 w 100"/>
              <a:gd name="T41" fmla="*/ 37 h 160"/>
              <a:gd name="T42" fmla="*/ 43 w 100"/>
              <a:gd name="T43" fmla="*/ 24 h 160"/>
              <a:gd name="T44" fmla="*/ 50 w 100"/>
              <a:gd name="T45" fmla="*/ 18 h 160"/>
              <a:gd name="T46" fmla="*/ 48 w 100"/>
              <a:gd name="T47" fmla="*/ 7 h 160"/>
              <a:gd name="T48" fmla="*/ 48 w 100"/>
              <a:gd name="T49" fmla="*/ 15 h 160"/>
              <a:gd name="T50" fmla="*/ 39 w 100"/>
              <a:gd name="T51" fmla="*/ 24 h 160"/>
              <a:gd name="T52" fmla="*/ 39 w 100"/>
              <a:gd name="T53" fmla="*/ 37 h 160"/>
              <a:gd name="T54" fmla="*/ 48 w 100"/>
              <a:gd name="T55" fmla="*/ 46 h 160"/>
              <a:gd name="T56" fmla="*/ 48 w 100"/>
              <a:gd name="T57" fmla="*/ 63 h 160"/>
              <a:gd name="T58" fmla="*/ 6 w 100"/>
              <a:gd name="T59" fmla="*/ 52 h 160"/>
              <a:gd name="T60" fmla="*/ 6 w 100"/>
              <a:gd name="T61" fmla="*/ 50 h 160"/>
              <a:gd name="T62" fmla="*/ 48 w 100"/>
              <a:gd name="T63" fmla="*/ 7 h 160"/>
              <a:gd name="T64" fmla="*/ 50 w 100"/>
              <a:gd name="T65" fmla="*/ 154 h 160"/>
              <a:gd name="T66" fmla="*/ 6 w 100"/>
              <a:gd name="T67" fmla="*/ 110 h 160"/>
              <a:gd name="T68" fmla="*/ 6 w 100"/>
              <a:gd name="T69" fmla="*/ 56 h 160"/>
              <a:gd name="T70" fmla="*/ 50 w 100"/>
              <a:gd name="T71" fmla="*/ 67 h 160"/>
              <a:gd name="T72" fmla="*/ 93 w 100"/>
              <a:gd name="T73" fmla="*/ 56 h 160"/>
              <a:gd name="T74" fmla="*/ 93 w 100"/>
              <a:gd name="T75" fmla="*/ 110 h 160"/>
              <a:gd name="T76" fmla="*/ 50 w 100"/>
              <a:gd name="T77" fmla="*/ 154 h 160"/>
              <a:gd name="T78" fmla="*/ 50 w 100"/>
              <a:gd name="T79" fmla="*/ 154 h 160"/>
              <a:gd name="T80" fmla="*/ 50 w 100"/>
              <a:gd name="T81" fmla="*/ 1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00" h="160">
                <a:moveTo>
                  <a:pt x="50" y="0"/>
                </a:moveTo>
                <a:cubicBezTo>
                  <a:pt x="22" y="0"/>
                  <a:pt x="0" y="24"/>
                  <a:pt x="0" y="50"/>
                </a:cubicBezTo>
                <a:cubicBezTo>
                  <a:pt x="0" y="110"/>
                  <a:pt x="0" y="110"/>
                  <a:pt x="0" y="110"/>
                </a:cubicBezTo>
                <a:cubicBezTo>
                  <a:pt x="0" y="139"/>
                  <a:pt x="22" y="160"/>
                  <a:pt x="50" y="160"/>
                </a:cubicBezTo>
                <a:cubicBezTo>
                  <a:pt x="76" y="160"/>
                  <a:pt x="100" y="139"/>
                  <a:pt x="100" y="110"/>
                </a:cubicBezTo>
                <a:cubicBezTo>
                  <a:pt x="100" y="50"/>
                  <a:pt x="100" y="50"/>
                  <a:pt x="100" y="50"/>
                </a:cubicBezTo>
                <a:cubicBezTo>
                  <a:pt x="100" y="24"/>
                  <a:pt x="76" y="0"/>
                  <a:pt x="50" y="0"/>
                </a:cubicBezTo>
                <a:close/>
                <a:moveTo>
                  <a:pt x="93" y="50"/>
                </a:moveTo>
                <a:cubicBezTo>
                  <a:pt x="93" y="52"/>
                  <a:pt x="93" y="52"/>
                  <a:pt x="93" y="52"/>
                </a:cubicBezTo>
                <a:cubicBezTo>
                  <a:pt x="80" y="59"/>
                  <a:pt x="65" y="63"/>
                  <a:pt x="52" y="63"/>
                </a:cubicBezTo>
                <a:cubicBezTo>
                  <a:pt x="52" y="46"/>
                  <a:pt x="52" y="46"/>
                  <a:pt x="52" y="46"/>
                </a:cubicBezTo>
                <a:cubicBezTo>
                  <a:pt x="56" y="46"/>
                  <a:pt x="58" y="41"/>
                  <a:pt x="58" y="37"/>
                </a:cubicBezTo>
                <a:cubicBezTo>
                  <a:pt x="58" y="24"/>
                  <a:pt x="58" y="24"/>
                  <a:pt x="58" y="24"/>
                </a:cubicBezTo>
                <a:cubicBezTo>
                  <a:pt x="58" y="20"/>
                  <a:pt x="56" y="15"/>
                  <a:pt x="52" y="15"/>
                </a:cubicBezTo>
                <a:cubicBezTo>
                  <a:pt x="52" y="7"/>
                  <a:pt x="52" y="7"/>
                  <a:pt x="52" y="7"/>
                </a:cubicBezTo>
                <a:cubicBezTo>
                  <a:pt x="74" y="9"/>
                  <a:pt x="93" y="26"/>
                  <a:pt x="93" y="50"/>
                </a:cubicBezTo>
                <a:close/>
                <a:moveTo>
                  <a:pt x="50" y="18"/>
                </a:moveTo>
                <a:cubicBezTo>
                  <a:pt x="52" y="18"/>
                  <a:pt x="54" y="22"/>
                  <a:pt x="54" y="24"/>
                </a:cubicBezTo>
                <a:cubicBezTo>
                  <a:pt x="54" y="37"/>
                  <a:pt x="54" y="37"/>
                  <a:pt x="54" y="37"/>
                </a:cubicBezTo>
                <a:cubicBezTo>
                  <a:pt x="54" y="39"/>
                  <a:pt x="52" y="41"/>
                  <a:pt x="50" y="41"/>
                </a:cubicBezTo>
                <a:cubicBezTo>
                  <a:pt x="45" y="41"/>
                  <a:pt x="43" y="39"/>
                  <a:pt x="43" y="37"/>
                </a:cubicBezTo>
                <a:cubicBezTo>
                  <a:pt x="43" y="24"/>
                  <a:pt x="43" y="24"/>
                  <a:pt x="43" y="24"/>
                </a:cubicBezTo>
                <a:cubicBezTo>
                  <a:pt x="43" y="22"/>
                  <a:pt x="45" y="18"/>
                  <a:pt x="50" y="18"/>
                </a:cubicBezTo>
                <a:close/>
                <a:moveTo>
                  <a:pt x="48" y="7"/>
                </a:moveTo>
                <a:cubicBezTo>
                  <a:pt x="48" y="15"/>
                  <a:pt x="48" y="15"/>
                  <a:pt x="48" y="15"/>
                </a:cubicBezTo>
                <a:cubicBezTo>
                  <a:pt x="43" y="15"/>
                  <a:pt x="39" y="20"/>
                  <a:pt x="39" y="24"/>
                </a:cubicBezTo>
                <a:cubicBezTo>
                  <a:pt x="39" y="37"/>
                  <a:pt x="39" y="37"/>
                  <a:pt x="39" y="37"/>
                </a:cubicBezTo>
                <a:cubicBezTo>
                  <a:pt x="39" y="41"/>
                  <a:pt x="43" y="46"/>
                  <a:pt x="48" y="46"/>
                </a:cubicBezTo>
                <a:cubicBezTo>
                  <a:pt x="48" y="63"/>
                  <a:pt x="48" y="63"/>
                  <a:pt x="48" y="63"/>
                </a:cubicBezTo>
                <a:cubicBezTo>
                  <a:pt x="32" y="63"/>
                  <a:pt x="17" y="59"/>
                  <a:pt x="6" y="52"/>
                </a:cubicBezTo>
                <a:cubicBezTo>
                  <a:pt x="6" y="50"/>
                  <a:pt x="6" y="50"/>
                  <a:pt x="6" y="50"/>
                </a:cubicBezTo>
                <a:cubicBezTo>
                  <a:pt x="6" y="26"/>
                  <a:pt x="24" y="9"/>
                  <a:pt x="48" y="7"/>
                </a:cubicBezTo>
                <a:close/>
                <a:moveTo>
                  <a:pt x="50" y="154"/>
                </a:moveTo>
                <a:cubicBezTo>
                  <a:pt x="26" y="154"/>
                  <a:pt x="6" y="134"/>
                  <a:pt x="6" y="110"/>
                </a:cubicBezTo>
                <a:cubicBezTo>
                  <a:pt x="6" y="56"/>
                  <a:pt x="6" y="56"/>
                  <a:pt x="6" y="56"/>
                </a:cubicBezTo>
                <a:cubicBezTo>
                  <a:pt x="19" y="63"/>
                  <a:pt x="35" y="67"/>
                  <a:pt x="50" y="67"/>
                </a:cubicBezTo>
                <a:cubicBezTo>
                  <a:pt x="65" y="67"/>
                  <a:pt x="80" y="63"/>
                  <a:pt x="93" y="56"/>
                </a:cubicBezTo>
                <a:cubicBezTo>
                  <a:pt x="93" y="110"/>
                  <a:pt x="93" y="110"/>
                  <a:pt x="93" y="110"/>
                </a:cubicBezTo>
                <a:cubicBezTo>
                  <a:pt x="93" y="134"/>
                  <a:pt x="74" y="154"/>
                  <a:pt x="50" y="154"/>
                </a:cubicBezTo>
                <a:close/>
                <a:moveTo>
                  <a:pt x="50" y="154"/>
                </a:moveTo>
                <a:cubicBezTo>
                  <a:pt x="50" y="154"/>
                  <a:pt x="50" y="154"/>
                  <a:pt x="50" y="15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0C90205F-A5DF-4044-D177-0F29EB86DCBF}"/>
              </a:ext>
            </a:extLst>
          </p:cNvPr>
          <p:cNvSpPr>
            <a:spLocks noEditPoints="1"/>
          </p:cNvSpPr>
          <p:nvPr/>
        </p:nvSpPr>
        <p:spPr bwMode="auto">
          <a:xfrm>
            <a:off x="5146676" y="3576638"/>
            <a:ext cx="246063" cy="254000"/>
          </a:xfrm>
          <a:custGeom>
            <a:avLst/>
            <a:gdLst>
              <a:gd name="T0" fmla="*/ 116 w 155"/>
              <a:gd name="T1" fmla="*/ 156 h 160"/>
              <a:gd name="T2" fmla="*/ 85 w 155"/>
              <a:gd name="T3" fmla="*/ 123 h 160"/>
              <a:gd name="T4" fmla="*/ 94 w 155"/>
              <a:gd name="T5" fmla="*/ 99 h 160"/>
              <a:gd name="T6" fmla="*/ 112 w 155"/>
              <a:gd name="T7" fmla="*/ 75 h 160"/>
              <a:gd name="T8" fmla="*/ 77 w 155"/>
              <a:gd name="T9" fmla="*/ 55 h 160"/>
              <a:gd name="T10" fmla="*/ 37 w 155"/>
              <a:gd name="T11" fmla="*/ 73 h 160"/>
              <a:gd name="T12" fmla="*/ 33 w 155"/>
              <a:gd name="T13" fmla="*/ 95 h 160"/>
              <a:gd name="T14" fmla="*/ 44 w 155"/>
              <a:gd name="T15" fmla="*/ 97 h 160"/>
              <a:gd name="T16" fmla="*/ 50 w 155"/>
              <a:gd name="T17" fmla="*/ 92 h 160"/>
              <a:gd name="T18" fmla="*/ 53 w 155"/>
              <a:gd name="T19" fmla="*/ 79 h 160"/>
              <a:gd name="T20" fmla="*/ 57 w 155"/>
              <a:gd name="T21" fmla="*/ 99 h 160"/>
              <a:gd name="T22" fmla="*/ 64 w 155"/>
              <a:gd name="T23" fmla="*/ 123 h 160"/>
              <a:gd name="T24" fmla="*/ 35 w 155"/>
              <a:gd name="T25" fmla="*/ 156 h 160"/>
              <a:gd name="T26" fmla="*/ 5 w 155"/>
              <a:gd name="T27" fmla="*/ 49 h 160"/>
              <a:gd name="T28" fmla="*/ 5 w 155"/>
              <a:gd name="T29" fmla="*/ 42 h 160"/>
              <a:gd name="T30" fmla="*/ 81 w 155"/>
              <a:gd name="T31" fmla="*/ 27 h 160"/>
              <a:gd name="T32" fmla="*/ 0 w 155"/>
              <a:gd name="T33" fmla="*/ 29 h 160"/>
              <a:gd name="T34" fmla="*/ 142 w 155"/>
              <a:gd name="T35" fmla="*/ 160 h 160"/>
              <a:gd name="T36" fmla="*/ 144 w 155"/>
              <a:gd name="T37" fmla="*/ 53 h 160"/>
              <a:gd name="T38" fmla="*/ 75 w 155"/>
              <a:gd name="T39" fmla="*/ 62 h 160"/>
              <a:gd name="T40" fmla="*/ 48 w 155"/>
              <a:gd name="T41" fmla="*/ 73 h 160"/>
              <a:gd name="T42" fmla="*/ 77 w 155"/>
              <a:gd name="T43" fmla="*/ 88 h 160"/>
              <a:gd name="T44" fmla="*/ 75 w 155"/>
              <a:gd name="T45" fmla="*/ 99 h 160"/>
              <a:gd name="T46" fmla="*/ 61 w 155"/>
              <a:gd name="T47" fmla="*/ 105 h 160"/>
              <a:gd name="T48" fmla="*/ 88 w 155"/>
              <a:gd name="T49" fmla="*/ 101 h 160"/>
              <a:gd name="T50" fmla="*/ 68 w 155"/>
              <a:gd name="T51" fmla="*/ 116 h 160"/>
              <a:gd name="T52" fmla="*/ 81 w 155"/>
              <a:gd name="T53" fmla="*/ 123 h 160"/>
              <a:gd name="T54" fmla="*/ 75 w 155"/>
              <a:gd name="T55" fmla="*/ 134 h 160"/>
              <a:gd name="T56" fmla="*/ 70 w 155"/>
              <a:gd name="T57" fmla="*/ 123 h 160"/>
              <a:gd name="T58" fmla="*/ 103 w 155"/>
              <a:gd name="T59" fmla="*/ 156 h 160"/>
              <a:gd name="T60" fmla="*/ 96 w 155"/>
              <a:gd name="T61" fmla="*/ 156 h 160"/>
              <a:gd name="T62" fmla="*/ 48 w 155"/>
              <a:gd name="T63" fmla="*/ 145 h 160"/>
              <a:gd name="T64" fmla="*/ 40 w 155"/>
              <a:gd name="T65" fmla="*/ 147 h 160"/>
              <a:gd name="T66" fmla="*/ 75 w 155"/>
              <a:gd name="T67" fmla="*/ 138 h 160"/>
              <a:gd name="T68" fmla="*/ 101 w 155"/>
              <a:gd name="T69" fmla="*/ 134 h 160"/>
              <a:gd name="T70" fmla="*/ 23 w 155"/>
              <a:gd name="T71" fmla="*/ 38 h 160"/>
              <a:gd name="T72" fmla="*/ 15 w 155"/>
              <a:gd name="T73" fmla="*/ 38 h 160"/>
              <a:gd name="T74" fmla="*/ 33 w 155"/>
              <a:gd name="T75" fmla="*/ 32 h 160"/>
              <a:gd name="T76" fmla="*/ 33 w 155"/>
              <a:gd name="T77" fmla="*/ 38 h 160"/>
              <a:gd name="T78" fmla="*/ 37 w 155"/>
              <a:gd name="T79" fmla="*/ 32 h 160"/>
              <a:gd name="T80" fmla="*/ 146 w 155"/>
              <a:gd name="T81" fmla="*/ 0 h 160"/>
              <a:gd name="T82" fmla="*/ 85 w 155"/>
              <a:gd name="T83" fmla="*/ 40 h 160"/>
              <a:gd name="T84" fmla="*/ 102 w 155"/>
              <a:gd name="T85" fmla="*/ 59 h 160"/>
              <a:gd name="T86" fmla="*/ 107 w 155"/>
              <a:gd name="T87" fmla="*/ 59 h 160"/>
              <a:gd name="T88" fmla="*/ 155 w 155"/>
              <a:gd name="T89" fmla="*/ 40 h 160"/>
              <a:gd name="T90" fmla="*/ 151 w 155"/>
              <a:gd name="T91" fmla="*/ 40 h 160"/>
              <a:gd name="T92" fmla="*/ 113 w 155"/>
              <a:gd name="T93" fmla="*/ 44 h 160"/>
              <a:gd name="T94" fmla="*/ 105 w 155"/>
              <a:gd name="T95" fmla="*/ 42 h 160"/>
              <a:gd name="T96" fmla="*/ 91 w 155"/>
              <a:gd name="T97" fmla="*/ 7 h 160"/>
              <a:gd name="T98" fmla="*/ 151 w 155"/>
              <a:gd name="T99" fmla="*/ 7 h 160"/>
              <a:gd name="T100" fmla="*/ 140 w 155"/>
              <a:gd name="T101" fmla="*/ 16 h 160"/>
              <a:gd name="T102" fmla="*/ 103 w 155"/>
              <a:gd name="T103" fmla="*/ 16 h 160"/>
              <a:gd name="T104" fmla="*/ 140 w 155"/>
              <a:gd name="T105" fmla="*/ 20 h 160"/>
              <a:gd name="T106" fmla="*/ 103 w 155"/>
              <a:gd name="T107" fmla="*/ 38 h 160"/>
              <a:gd name="T108" fmla="*/ 103 w 155"/>
              <a:gd name="T109" fmla="*/ 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5" h="160">
                <a:moveTo>
                  <a:pt x="144" y="154"/>
                </a:moveTo>
                <a:cubicBezTo>
                  <a:pt x="144" y="154"/>
                  <a:pt x="144" y="156"/>
                  <a:pt x="142" y="156"/>
                </a:cubicBezTo>
                <a:cubicBezTo>
                  <a:pt x="116" y="156"/>
                  <a:pt x="116" y="156"/>
                  <a:pt x="116" y="156"/>
                </a:cubicBezTo>
                <a:cubicBezTo>
                  <a:pt x="116" y="147"/>
                  <a:pt x="116" y="147"/>
                  <a:pt x="116" y="147"/>
                </a:cubicBezTo>
                <a:cubicBezTo>
                  <a:pt x="116" y="138"/>
                  <a:pt x="110" y="130"/>
                  <a:pt x="101" y="127"/>
                </a:cubicBezTo>
                <a:cubicBezTo>
                  <a:pt x="85" y="123"/>
                  <a:pt x="85" y="123"/>
                  <a:pt x="85" y="123"/>
                </a:cubicBezTo>
                <a:cubicBezTo>
                  <a:pt x="85" y="121"/>
                  <a:pt x="85" y="121"/>
                  <a:pt x="85" y="121"/>
                </a:cubicBezTo>
                <a:cubicBezTo>
                  <a:pt x="92" y="116"/>
                  <a:pt x="94" y="110"/>
                  <a:pt x="94" y="105"/>
                </a:cubicBezTo>
                <a:cubicBezTo>
                  <a:pt x="94" y="99"/>
                  <a:pt x="94" y="99"/>
                  <a:pt x="94" y="99"/>
                </a:cubicBezTo>
                <a:cubicBezTo>
                  <a:pt x="96" y="99"/>
                  <a:pt x="96" y="97"/>
                  <a:pt x="96" y="97"/>
                </a:cubicBezTo>
                <a:cubicBezTo>
                  <a:pt x="96" y="79"/>
                  <a:pt x="96" y="79"/>
                  <a:pt x="96" y="79"/>
                </a:cubicBezTo>
                <a:cubicBezTo>
                  <a:pt x="112" y="75"/>
                  <a:pt x="112" y="75"/>
                  <a:pt x="112" y="75"/>
                </a:cubicBezTo>
                <a:cubicBezTo>
                  <a:pt x="114" y="73"/>
                  <a:pt x="114" y="73"/>
                  <a:pt x="114" y="73"/>
                </a:cubicBezTo>
                <a:cubicBezTo>
                  <a:pt x="114" y="70"/>
                  <a:pt x="112" y="70"/>
                  <a:pt x="112" y="70"/>
                </a:cubicBezTo>
                <a:cubicBezTo>
                  <a:pt x="77" y="55"/>
                  <a:pt x="77" y="55"/>
                  <a:pt x="77" y="55"/>
                </a:cubicBezTo>
                <a:cubicBezTo>
                  <a:pt x="75" y="55"/>
                  <a:pt x="75" y="55"/>
                  <a:pt x="75" y="55"/>
                </a:cubicBezTo>
                <a:cubicBezTo>
                  <a:pt x="40" y="70"/>
                  <a:pt x="40" y="70"/>
                  <a:pt x="40" y="70"/>
                </a:cubicBezTo>
                <a:cubicBezTo>
                  <a:pt x="37" y="70"/>
                  <a:pt x="37" y="70"/>
                  <a:pt x="37" y="73"/>
                </a:cubicBezTo>
                <a:cubicBezTo>
                  <a:pt x="37" y="84"/>
                  <a:pt x="37" y="84"/>
                  <a:pt x="37" y="84"/>
                </a:cubicBezTo>
                <a:cubicBezTo>
                  <a:pt x="31" y="92"/>
                  <a:pt x="31" y="92"/>
                  <a:pt x="31" y="92"/>
                </a:cubicBezTo>
                <a:cubicBezTo>
                  <a:pt x="33" y="95"/>
                  <a:pt x="33" y="95"/>
                  <a:pt x="33" y="95"/>
                </a:cubicBezTo>
                <a:cubicBezTo>
                  <a:pt x="37" y="92"/>
                  <a:pt x="37" y="92"/>
                  <a:pt x="37" y="92"/>
                </a:cubicBezTo>
                <a:cubicBezTo>
                  <a:pt x="37" y="97"/>
                  <a:pt x="37" y="97"/>
                  <a:pt x="37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2"/>
                  <a:pt x="44" y="92"/>
                  <a:pt x="44" y="92"/>
                </a:cubicBezTo>
                <a:cubicBezTo>
                  <a:pt x="46" y="95"/>
                  <a:pt x="46" y="95"/>
                  <a:pt x="46" y="95"/>
                </a:cubicBezTo>
                <a:cubicBezTo>
                  <a:pt x="50" y="92"/>
                  <a:pt x="50" y="92"/>
                  <a:pt x="50" y="92"/>
                </a:cubicBezTo>
                <a:cubicBezTo>
                  <a:pt x="44" y="84"/>
                  <a:pt x="44" y="84"/>
                  <a:pt x="44" y="84"/>
                </a:cubicBezTo>
                <a:cubicBezTo>
                  <a:pt x="44" y="77"/>
                  <a:pt x="44" y="77"/>
                  <a:pt x="44" y="77"/>
                </a:cubicBezTo>
                <a:cubicBezTo>
                  <a:pt x="53" y="79"/>
                  <a:pt x="53" y="79"/>
                  <a:pt x="53" y="79"/>
                </a:cubicBezTo>
                <a:cubicBezTo>
                  <a:pt x="53" y="97"/>
                  <a:pt x="53" y="97"/>
                  <a:pt x="53" y="97"/>
                </a:cubicBezTo>
                <a:cubicBezTo>
                  <a:pt x="55" y="99"/>
                  <a:pt x="55" y="99"/>
                  <a:pt x="55" y="99"/>
                </a:cubicBezTo>
                <a:cubicBezTo>
                  <a:pt x="55" y="99"/>
                  <a:pt x="55" y="99"/>
                  <a:pt x="57" y="99"/>
                </a:cubicBezTo>
                <a:cubicBezTo>
                  <a:pt x="57" y="105"/>
                  <a:pt x="57" y="105"/>
                  <a:pt x="57" y="105"/>
                </a:cubicBezTo>
                <a:cubicBezTo>
                  <a:pt x="57" y="110"/>
                  <a:pt x="59" y="116"/>
                  <a:pt x="64" y="121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48" y="127"/>
                  <a:pt x="48" y="127"/>
                  <a:pt x="48" y="127"/>
                </a:cubicBezTo>
                <a:cubicBezTo>
                  <a:pt x="40" y="130"/>
                  <a:pt x="35" y="138"/>
                  <a:pt x="35" y="147"/>
                </a:cubicBezTo>
                <a:cubicBezTo>
                  <a:pt x="35" y="156"/>
                  <a:pt x="35" y="156"/>
                  <a:pt x="35" y="156"/>
                </a:cubicBezTo>
                <a:cubicBezTo>
                  <a:pt x="9" y="156"/>
                  <a:pt x="9" y="156"/>
                  <a:pt x="9" y="156"/>
                </a:cubicBezTo>
                <a:cubicBezTo>
                  <a:pt x="7" y="156"/>
                  <a:pt x="5" y="154"/>
                  <a:pt x="5" y="154"/>
                </a:cubicBezTo>
                <a:cubicBezTo>
                  <a:pt x="5" y="49"/>
                  <a:pt x="5" y="49"/>
                  <a:pt x="5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1" y="42"/>
                  <a:pt x="81" y="42"/>
                  <a:pt x="81" y="42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27"/>
                  <a:pt x="7" y="27"/>
                  <a:pt x="9" y="27"/>
                </a:cubicBezTo>
                <a:cubicBezTo>
                  <a:pt x="81" y="27"/>
                  <a:pt x="81" y="27"/>
                  <a:pt x="81" y="27"/>
                </a:cubicBezTo>
                <a:cubicBezTo>
                  <a:pt x="81" y="20"/>
                  <a:pt x="81" y="20"/>
                  <a:pt x="81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5" y="20"/>
                  <a:pt x="0" y="24"/>
                  <a:pt x="0" y="29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8"/>
                  <a:pt x="5" y="160"/>
                  <a:pt x="9" y="160"/>
                </a:cubicBezTo>
                <a:cubicBezTo>
                  <a:pt x="142" y="160"/>
                  <a:pt x="142" y="160"/>
                  <a:pt x="142" y="160"/>
                </a:cubicBezTo>
                <a:cubicBezTo>
                  <a:pt x="147" y="160"/>
                  <a:pt x="151" y="158"/>
                  <a:pt x="151" y="154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144" y="53"/>
                  <a:pt x="144" y="53"/>
                  <a:pt x="144" y="53"/>
                </a:cubicBezTo>
                <a:lnTo>
                  <a:pt x="144" y="154"/>
                </a:lnTo>
                <a:close/>
                <a:moveTo>
                  <a:pt x="48" y="73"/>
                </a:moveTo>
                <a:cubicBezTo>
                  <a:pt x="75" y="62"/>
                  <a:pt x="75" y="62"/>
                  <a:pt x="75" y="62"/>
                </a:cubicBezTo>
                <a:cubicBezTo>
                  <a:pt x="103" y="73"/>
                  <a:pt x="103" y="73"/>
                  <a:pt x="103" y="73"/>
                </a:cubicBezTo>
                <a:cubicBezTo>
                  <a:pt x="75" y="84"/>
                  <a:pt x="75" y="84"/>
                  <a:pt x="75" y="84"/>
                </a:cubicBezTo>
                <a:cubicBezTo>
                  <a:pt x="48" y="73"/>
                  <a:pt x="48" y="73"/>
                  <a:pt x="48" y="73"/>
                </a:cubicBezTo>
                <a:close/>
                <a:moveTo>
                  <a:pt x="59" y="81"/>
                </a:moveTo>
                <a:cubicBezTo>
                  <a:pt x="75" y="88"/>
                  <a:pt x="75" y="88"/>
                  <a:pt x="75" y="88"/>
                </a:cubicBezTo>
                <a:cubicBezTo>
                  <a:pt x="75" y="88"/>
                  <a:pt x="75" y="88"/>
                  <a:pt x="77" y="88"/>
                </a:cubicBezTo>
                <a:cubicBezTo>
                  <a:pt x="92" y="81"/>
                  <a:pt x="92" y="81"/>
                  <a:pt x="92" y="81"/>
                </a:cubicBezTo>
                <a:cubicBezTo>
                  <a:pt x="92" y="95"/>
                  <a:pt x="92" y="95"/>
                  <a:pt x="92" y="95"/>
                </a:cubicBezTo>
                <a:cubicBezTo>
                  <a:pt x="85" y="97"/>
                  <a:pt x="81" y="99"/>
                  <a:pt x="75" y="99"/>
                </a:cubicBezTo>
                <a:cubicBezTo>
                  <a:pt x="70" y="99"/>
                  <a:pt x="64" y="97"/>
                  <a:pt x="59" y="95"/>
                </a:cubicBezTo>
                <a:cubicBezTo>
                  <a:pt x="59" y="81"/>
                  <a:pt x="59" y="81"/>
                  <a:pt x="59" y="81"/>
                </a:cubicBezTo>
                <a:close/>
                <a:moveTo>
                  <a:pt x="61" y="105"/>
                </a:moveTo>
                <a:cubicBezTo>
                  <a:pt x="61" y="101"/>
                  <a:pt x="61" y="101"/>
                  <a:pt x="61" y="101"/>
                </a:cubicBezTo>
                <a:cubicBezTo>
                  <a:pt x="66" y="103"/>
                  <a:pt x="70" y="103"/>
                  <a:pt x="75" y="105"/>
                </a:cubicBezTo>
                <a:cubicBezTo>
                  <a:pt x="79" y="103"/>
                  <a:pt x="83" y="103"/>
                  <a:pt x="88" y="101"/>
                </a:cubicBezTo>
                <a:cubicBezTo>
                  <a:pt x="88" y="105"/>
                  <a:pt x="88" y="105"/>
                  <a:pt x="88" y="105"/>
                </a:cubicBezTo>
                <a:cubicBezTo>
                  <a:pt x="88" y="110"/>
                  <a:pt x="85" y="114"/>
                  <a:pt x="81" y="116"/>
                </a:cubicBezTo>
                <a:cubicBezTo>
                  <a:pt x="77" y="119"/>
                  <a:pt x="72" y="119"/>
                  <a:pt x="68" y="116"/>
                </a:cubicBezTo>
                <a:cubicBezTo>
                  <a:pt x="66" y="114"/>
                  <a:pt x="66" y="114"/>
                  <a:pt x="66" y="114"/>
                </a:cubicBezTo>
                <a:cubicBezTo>
                  <a:pt x="64" y="112"/>
                  <a:pt x="61" y="108"/>
                  <a:pt x="61" y="105"/>
                </a:cubicBezTo>
                <a:close/>
                <a:moveTo>
                  <a:pt x="81" y="123"/>
                </a:moveTo>
                <a:cubicBezTo>
                  <a:pt x="81" y="125"/>
                  <a:pt x="81" y="125"/>
                  <a:pt x="81" y="125"/>
                </a:cubicBezTo>
                <a:cubicBezTo>
                  <a:pt x="81" y="127"/>
                  <a:pt x="81" y="127"/>
                  <a:pt x="81" y="127"/>
                </a:cubicBezTo>
                <a:cubicBezTo>
                  <a:pt x="75" y="134"/>
                  <a:pt x="75" y="134"/>
                  <a:pt x="75" y="134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70" y="127"/>
                  <a:pt x="70" y="127"/>
                  <a:pt x="70" y="125"/>
                </a:cubicBezTo>
                <a:cubicBezTo>
                  <a:pt x="70" y="123"/>
                  <a:pt x="70" y="123"/>
                  <a:pt x="70" y="123"/>
                </a:cubicBezTo>
                <a:lnTo>
                  <a:pt x="81" y="123"/>
                </a:lnTo>
                <a:close/>
                <a:moveTo>
                  <a:pt x="110" y="156"/>
                </a:moveTo>
                <a:cubicBezTo>
                  <a:pt x="103" y="156"/>
                  <a:pt x="103" y="156"/>
                  <a:pt x="103" y="156"/>
                </a:cubicBezTo>
                <a:cubicBezTo>
                  <a:pt x="103" y="145"/>
                  <a:pt x="103" y="145"/>
                  <a:pt x="103" y="145"/>
                </a:cubicBezTo>
                <a:cubicBezTo>
                  <a:pt x="96" y="145"/>
                  <a:pt x="96" y="145"/>
                  <a:pt x="96" y="145"/>
                </a:cubicBezTo>
                <a:cubicBezTo>
                  <a:pt x="96" y="156"/>
                  <a:pt x="96" y="156"/>
                  <a:pt x="96" y="156"/>
                </a:cubicBezTo>
                <a:cubicBezTo>
                  <a:pt x="53" y="156"/>
                  <a:pt x="53" y="156"/>
                  <a:pt x="53" y="156"/>
                </a:cubicBezTo>
                <a:cubicBezTo>
                  <a:pt x="53" y="145"/>
                  <a:pt x="53" y="145"/>
                  <a:pt x="53" y="145"/>
                </a:cubicBezTo>
                <a:cubicBezTo>
                  <a:pt x="48" y="145"/>
                  <a:pt x="48" y="145"/>
                  <a:pt x="48" y="145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0" y="156"/>
                  <a:pt x="40" y="156"/>
                  <a:pt x="40" y="156"/>
                </a:cubicBezTo>
                <a:cubicBezTo>
                  <a:pt x="40" y="147"/>
                  <a:pt x="40" y="147"/>
                  <a:pt x="40" y="147"/>
                </a:cubicBezTo>
                <a:cubicBezTo>
                  <a:pt x="40" y="141"/>
                  <a:pt x="44" y="134"/>
                  <a:pt x="50" y="134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75" y="138"/>
                  <a:pt x="75" y="138"/>
                  <a:pt x="75" y="138"/>
                </a:cubicBezTo>
                <a:cubicBezTo>
                  <a:pt x="75" y="141"/>
                  <a:pt x="77" y="141"/>
                  <a:pt x="77" y="138"/>
                </a:cubicBezTo>
                <a:cubicBezTo>
                  <a:pt x="88" y="130"/>
                  <a:pt x="88" y="130"/>
                  <a:pt x="88" y="130"/>
                </a:cubicBezTo>
                <a:cubicBezTo>
                  <a:pt x="101" y="134"/>
                  <a:pt x="101" y="134"/>
                  <a:pt x="101" y="134"/>
                </a:cubicBezTo>
                <a:cubicBezTo>
                  <a:pt x="105" y="134"/>
                  <a:pt x="110" y="141"/>
                  <a:pt x="110" y="147"/>
                </a:cubicBezTo>
                <a:cubicBezTo>
                  <a:pt x="110" y="156"/>
                  <a:pt x="110" y="156"/>
                  <a:pt x="110" y="156"/>
                </a:cubicBezTo>
                <a:close/>
                <a:moveTo>
                  <a:pt x="23" y="38"/>
                </a:moveTo>
                <a:cubicBezTo>
                  <a:pt x="23" y="32"/>
                  <a:pt x="23" y="32"/>
                  <a:pt x="23" y="32"/>
                </a:cubicBezTo>
                <a:cubicBezTo>
                  <a:pt x="15" y="32"/>
                  <a:pt x="15" y="32"/>
                  <a:pt x="15" y="32"/>
                </a:cubicBezTo>
                <a:cubicBezTo>
                  <a:pt x="15" y="38"/>
                  <a:pt x="15" y="38"/>
                  <a:pt x="15" y="38"/>
                </a:cubicBezTo>
                <a:lnTo>
                  <a:pt x="23" y="38"/>
                </a:lnTo>
                <a:close/>
                <a:moveTo>
                  <a:pt x="33" y="38"/>
                </a:moveTo>
                <a:cubicBezTo>
                  <a:pt x="33" y="32"/>
                  <a:pt x="33" y="32"/>
                  <a:pt x="33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38"/>
                  <a:pt x="27" y="38"/>
                  <a:pt x="27" y="38"/>
                </a:cubicBezTo>
                <a:lnTo>
                  <a:pt x="33" y="38"/>
                </a:lnTo>
                <a:close/>
                <a:moveTo>
                  <a:pt x="44" y="38"/>
                </a:moveTo>
                <a:cubicBezTo>
                  <a:pt x="44" y="32"/>
                  <a:pt x="44" y="32"/>
                  <a:pt x="44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7" y="38"/>
                  <a:pt x="37" y="38"/>
                  <a:pt x="37" y="38"/>
                </a:cubicBezTo>
                <a:lnTo>
                  <a:pt x="44" y="38"/>
                </a:lnTo>
                <a:close/>
                <a:moveTo>
                  <a:pt x="146" y="0"/>
                </a:moveTo>
                <a:cubicBezTo>
                  <a:pt x="94" y="0"/>
                  <a:pt x="94" y="0"/>
                  <a:pt x="94" y="0"/>
                </a:cubicBezTo>
                <a:cubicBezTo>
                  <a:pt x="89" y="0"/>
                  <a:pt x="85" y="2"/>
                  <a:pt x="85" y="7"/>
                </a:cubicBezTo>
                <a:cubicBezTo>
                  <a:pt x="85" y="40"/>
                  <a:pt x="85" y="40"/>
                  <a:pt x="85" y="40"/>
                </a:cubicBezTo>
                <a:cubicBezTo>
                  <a:pt x="85" y="44"/>
                  <a:pt x="89" y="48"/>
                  <a:pt x="94" y="48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102" y="59"/>
                  <a:pt x="102" y="59"/>
                  <a:pt x="102" y="59"/>
                </a:cubicBezTo>
                <a:cubicBezTo>
                  <a:pt x="102" y="62"/>
                  <a:pt x="102" y="62"/>
                  <a:pt x="102" y="62"/>
                </a:cubicBezTo>
                <a:cubicBezTo>
                  <a:pt x="105" y="62"/>
                  <a:pt x="105" y="62"/>
                  <a:pt x="105" y="62"/>
                </a:cubicBezTo>
                <a:cubicBezTo>
                  <a:pt x="105" y="62"/>
                  <a:pt x="107" y="62"/>
                  <a:pt x="107" y="59"/>
                </a:cubicBezTo>
                <a:cubicBezTo>
                  <a:pt x="116" y="48"/>
                  <a:pt x="116" y="48"/>
                  <a:pt x="116" y="48"/>
                </a:cubicBezTo>
                <a:cubicBezTo>
                  <a:pt x="146" y="48"/>
                  <a:pt x="146" y="48"/>
                  <a:pt x="146" y="48"/>
                </a:cubicBezTo>
                <a:cubicBezTo>
                  <a:pt x="153" y="48"/>
                  <a:pt x="155" y="44"/>
                  <a:pt x="155" y="40"/>
                </a:cubicBezTo>
                <a:cubicBezTo>
                  <a:pt x="155" y="7"/>
                  <a:pt x="155" y="7"/>
                  <a:pt x="155" y="7"/>
                </a:cubicBezTo>
                <a:cubicBezTo>
                  <a:pt x="155" y="2"/>
                  <a:pt x="153" y="0"/>
                  <a:pt x="146" y="0"/>
                </a:cubicBezTo>
                <a:close/>
                <a:moveTo>
                  <a:pt x="151" y="40"/>
                </a:moveTo>
                <a:cubicBezTo>
                  <a:pt x="151" y="42"/>
                  <a:pt x="149" y="42"/>
                  <a:pt x="146" y="42"/>
                </a:cubicBezTo>
                <a:cubicBezTo>
                  <a:pt x="116" y="42"/>
                  <a:pt x="116" y="42"/>
                  <a:pt x="116" y="42"/>
                </a:cubicBezTo>
                <a:cubicBezTo>
                  <a:pt x="113" y="42"/>
                  <a:pt x="113" y="42"/>
                  <a:pt x="113" y="44"/>
                </a:cubicBezTo>
                <a:cubicBezTo>
                  <a:pt x="107" y="51"/>
                  <a:pt x="107" y="51"/>
                  <a:pt x="107" y="51"/>
                </a:cubicBezTo>
                <a:cubicBezTo>
                  <a:pt x="107" y="44"/>
                  <a:pt x="107" y="44"/>
                  <a:pt x="107" y="44"/>
                </a:cubicBezTo>
                <a:cubicBezTo>
                  <a:pt x="105" y="42"/>
                  <a:pt x="105" y="42"/>
                  <a:pt x="105" y="42"/>
                </a:cubicBezTo>
                <a:cubicBezTo>
                  <a:pt x="94" y="42"/>
                  <a:pt x="94" y="42"/>
                  <a:pt x="94" y="42"/>
                </a:cubicBezTo>
                <a:cubicBezTo>
                  <a:pt x="91" y="42"/>
                  <a:pt x="91" y="42"/>
                  <a:pt x="91" y="40"/>
                </a:cubicBezTo>
                <a:cubicBezTo>
                  <a:pt x="91" y="7"/>
                  <a:pt x="91" y="7"/>
                  <a:pt x="91" y="7"/>
                </a:cubicBezTo>
                <a:cubicBezTo>
                  <a:pt x="91" y="7"/>
                  <a:pt x="91" y="5"/>
                  <a:pt x="94" y="5"/>
                </a:cubicBezTo>
                <a:cubicBezTo>
                  <a:pt x="146" y="5"/>
                  <a:pt x="146" y="5"/>
                  <a:pt x="146" y="5"/>
                </a:cubicBezTo>
                <a:cubicBezTo>
                  <a:pt x="149" y="5"/>
                  <a:pt x="151" y="7"/>
                  <a:pt x="151" y="7"/>
                </a:cubicBezTo>
                <a:lnTo>
                  <a:pt x="151" y="40"/>
                </a:lnTo>
                <a:close/>
                <a:moveTo>
                  <a:pt x="103" y="16"/>
                </a:moveTo>
                <a:cubicBezTo>
                  <a:pt x="140" y="16"/>
                  <a:pt x="140" y="16"/>
                  <a:pt x="140" y="16"/>
                </a:cubicBezTo>
                <a:cubicBezTo>
                  <a:pt x="140" y="12"/>
                  <a:pt x="140" y="12"/>
                  <a:pt x="140" y="12"/>
                </a:cubicBezTo>
                <a:cubicBezTo>
                  <a:pt x="103" y="12"/>
                  <a:pt x="103" y="12"/>
                  <a:pt x="103" y="12"/>
                </a:cubicBezTo>
                <a:lnTo>
                  <a:pt x="103" y="16"/>
                </a:lnTo>
                <a:close/>
                <a:moveTo>
                  <a:pt x="103" y="26"/>
                </a:moveTo>
                <a:cubicBezTo>
                  <a:pt x="140" y="26"/>
                  <a:pt x="140" y="26"/>
                  <a:pt x="140" y="26"/>
                </a:cubicBezTo>
                <a:cubicBezTo>
                  <a:pt x="140" y="20"/>
                  <a:pt x="140" y="20"/>
                  <a:pt x="140" y="20"/>
                </a:cubicBezTo>
                <a:cubicBezTo>
                  <a:pt x="103" y="20"/>
                  <a:pt x="103" y="20"/>
                  <a:pt x="103" y="20"/>
                </a:cubicBezTo>
                <a:lnTo>
                  <a:pt x="103" y="26"/>
                </a:lnTo>
                <a:close/>
                <a:moveTo>
                  <a:pt x="103" y="38"/>
                </a:moveTo>
                <a:cubicBezTo>
                  <a:pt x="140" y="38"/>
                  <a:pt x="140" y="38"/>
                  <a:pt x="140" y="38"/>
                </a:cubicBezTo>
                <a:cubicBezTo>
                  <a:pt x="140" y="32"/>
                  <a:pt x="140" y="32"/>
                  <a:pt x="140" y="32"/>
                </a:cubicBezTo>
                <a:cubicBezTo>
                  <a:pt x="103" y="32"/>
                  <a:pt x="103" y="32"/>
                  <a:pt x="103" y="32"/>
                </a:cubicBezTo>
                <a:lnTo>
                  <a:pt x="103" y="3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2A644189-70DB-4803-2497-E280418DD6B3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3579813"/>
            <a:ext cx="254000" cy="247650"/>
          </a:xfrm>
          <a:custGeom>
            <a:avLst/>
            <a:gdLst>
              <a:gd name="T0" fmla="*/ 86 w 160"/>
              <a:gd name="T1" fmla="*/ 35 h 156"/>
              <a:gd name="T2" fmla="*/ 103 w 160"/>
              <a:gd name="T3" fmla="*/ 2 h 156"/>
              <a:gd name="T4" fmla="*/ 80 w 160"/>
              <a:gd name="T5" fmla="*/ 32 h 156"/>
              <a:gd name="T6" fmla="*/ 56 w 160"/>
              <a:gd name="T7" fmla="*/ 2 h 156"/>
              <a:gd name="T8" fmla="*/ 75 w 160"/>
              <a:gd name="T9" fmla="*/ 35 h 156"/>
              <a:gd name="T10" fmla="*/ 0 w 160"/>
              <a:gd name="T11" fmla="*/ 45 h 156"/>
              <a:gd name="T12" fmla="*/ 10 w 160"/>
              <a:gd name="T13" fmla="*/ 147 h 156"/>
              <a:gd name="T14" fmla="*/ 15 w 160"/>
              <a:gd name="T15" fmla="*/ 152 h 156"/>
              <a:gd name="T16" fmla="*/ 19 w 160"/>
              <a:gd name="T17" fmla="*/ 152 h 156"/>
              <a:gd name="T18" fmla="*/ 142 w 160"/>
              <a:gd name="T19" fmla="*/ 147 h 156"/>
              <a:gd name="T20" fmla="*/ 144 w 160"/>
              <a:gd name="T21" fmla="*/ 156 h 156"/>
              <a:gd name="T22" fmla="*/ 147 w 160"/>
              <a:gd name="T23" fmla="*/ 147 h 156"/>
              <a:gd name="T24" fmla="*/ 160 w 160"/>
              <a:gd name="T25" fmla="*/ 136 h 156"/>
              <a:gd name="T26" fmla="*/ 149 w 160"/>
              <a:gd name="T27" fmla="*/ 35 h 156"/>
              <a:gd name="T28" fmla="*/ 149 w 160"/>
              <a:gd name="T29" fmla="*/ 141 h 156"/>
              <a:gd name="T30" fmla="*/ 6 w 160"/>
              <a:gd name="T31" fmla="*/ 136 h 156"/>
              <a:gd name="T32" fmla="*/ 10 w 160"/>
              <a:gd name="T33" fmla="*/ 41 h 156"/>
              <a:gd name="T34" fmla="*/ 155 w 160"/>
              <a:gd name="T35" fmla="*/ 45 h 156"/>
              <a:gd name="T36" fmla="*/ 102 w 160"/>
              <a:gd name="T37" fmla="*/ 45 h 156"/>
              <a:gd name="T38" fmla="*/ 10 w 160"/>
              <a:gd name="T39" fmla="*/ 63 h 156"/>
              <a:gd name="T40" fmla="*/ 28 w 160"/>
              <a:gd name="T41" fmla="*/ 136 h 156"/>
              <a:gd name="T42" fmla="*/ 119 w 160"/>
              <a:gd name="T43" fmla="*/ 121 h 156"/>
              <a:gd name="T44" fmla="*/ 102 w 160"/>
              <a:gd name="T45" fmla="*/ 45 h 156"/>
              <a:gd name="T46" fmla="*/ 102 w 160"/>
              <a:gd name="T47" fmla="*/ 132 h 156"/>
              <a:gd name="T48" fmla="*/ 17 w 160"/>
              <a:gd name="T49" fmla="*/ 121 h 156"/>
              <a:gd name="T50" fmla="*/ 28 w 160"/>
              <a:gd name="T51" fmla="*/ 52 h 156"/>
              <a:gd name="T52" fmla="*/ 113 w 160"/>
              <a:gd name="T53" fmla="*/ 63 h 156"/>
              <a:gd name="T54" fmla="*/ 147 w 160"/>
              <a:gd name="T55" fmla="*/ 59 h 156"/>
              <a:gd name="T56" fmla="*/ 123 w 160"/>
              <a:gd name="T57" fmla="*/ 62 h 156"/>
              <a:gd name="T58" fmla="*/ 147 w 160"/>
              <a:gd name="T59" fmla="*/ 64 h 156"/>
              <a:gd name="T60" fmla="*/ 147 w 160"/>
              <a:gd name="T61" fmla="*/ 59 h 156"/>
              <a:gd name="T62" fmla="*/ 125 w 160"/>
              <a:gd name="T63" fmla="*/ 70 h 156"/>
              <a:gd name="T64" fmla="*/ 125 w 160"/>
              <a:gd name="T65" fmla="*/ 76 h 156"/>
              <a:gd name="T66" fmla="*/ 150 w 160"/>
              <a:gd name="T67" fmla="*/ 72 h 156"/>
              <a:gd name="T68" fmla="*/ 147 w 160"/>
              <a:gd name="T69" fmla="*/ 80 h 156"/>
              <a:gd name="T70" fmla="*/ 123 w 160"/>
              <a:gd name="T71" fmla="*/ 82 h 156"/>
              <a:gd name="T72" fmla="*/ 147 w 160"/>
              <a:gd name="T73" fmla="*/ 87 h 156"/>
              <a:gd name="T74" fmla="*/ 147 w 160"/>
              <a:gd name="T75" fmla="*/ 80 h 156"/>
              <a:gd name="T76" fmla="*/ 125 w 160"/>
              <a:gd name="T77" fmla="*/ 91 h 156"/>
              <a:gd name="T78" fmla="*/ 123 w 160"/>
              <a:gd name="T79" fmla="*/ 116 h 156"/>
              <a:gd name="T80" fmla="*/ 147 w 160"/>
              <a:gd name="T81" fmla="*/ 118 h 156"/>
              <a:gd name="T82" fmla="*/ 150 w 160"/>
              <a:gd name="T83" fmla="*/ 93 h 156"/>
              <a:gd name="T84" fmla="*/ 145 w 160"/>
              <a:gd name="T85" fmla="*/ 113 h 156"/>
              <a:gd name="T86" fmla="*/ 128 w 160"/>
              <a:gd name="T87" fmla="*/ 98 h 156"/>
              <a:gd name="T88" fmla="*/ 145 w 160"/>
              <a:gd name="T89" fmla="*/ 113 h 156"/>
              <a:gd name="T90" fmla="*/ 25 w 160"/>
              <a:gd name="T91" fmla="*/ 72 h 156"/>
              <a:gd name="T92" fmla="*/ 36 w 160"/>
              <a:gd name="T93" fmla="*/ 56 h 156"/>
              <a:gd name="T94" fmla="*/ 22 w 160"/>
              <a:gd name="T95" fmla="*/ 67 h 156"/>
              <a:gd name="T96" fmla="*/ 23 w 160"/>
              <a:gd name="T97" fmla="*/ 82 h 156"/>
              <a:gd name="T98" fmla="*/ 23 w 160"/>
              <a:gd name="T99" fmla="*/ 87 h 156"/>
              <a:gd name="T100" fmla="*/ 30 w 160"/>
              <a:gd name="T101" fmla="*/ 82 h 156"/>
              <a:gd name="T102" fmla="*/ 25 w 160"/>
              <a:gd name="T103" fmla="*/ 78 h 156"/>
              <a:gd name="T104" fmla="*/ 40 w 160"/>
              <a:gd name="T105" fmla="*/ 63 h 156"/>
              <a:gd name="T106" fmla="*/ 45 w 160"/>
              <a:gd name="T107" fmla="*/ 67 h 156"/>
              <a:gd name="T108" fmla="*/ 54 w 160"/>
              <a:gd name="T109" fmla="*/ 54 h 156"/>
              <a:gd name="T110" fmla="*/ 40 w 160"/>
              <a:gd name="T111" fmla="*/ 63 h 156"/>
              <a:gd name="T112" fmla="*/ 34 w 160"/>
              <a:gd name="T113" fmla="*/ 76 h 156"/>
              <a:gd name="T114" fmla="*/ 34 w 160"/>
              <a:gd name="T115" fmla="*/ 70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56">
                <a:moveTo>
                  <a:pt x="149" y="35"/>
                </a:moveTo>
                <a:cubicBezTo>
                  <a:pt x="86" y="35"/>
                  <a:pt x="86" y="35"/>
                  <a:pt x="86" y="35"/>
                </a:cubicBezTo>
                <a:cubicBezTo>
                  <a:pt x="103" y="4"/>
                  <a:pt x="103" y="4"/>
                  <a:pt x="103" y="4"/>
                </a:cubicBezTo>
                <a:cubicBezTo>
                  <a:pt x="106" y="4"/>
                  <a:pt x="103" y="2"/>
                  <a:pt x="103" y="2"/>
                </a:cubicBezTo>
                <a:cubicBezTo>
                  <a:pt x="101" y="0"/>
                  <a:pt x="101" y="0"/>
                  <a:pt x="99" y="2"/>
                </a:cubicBezTo>
                <a:cubicBezTo>
                  <a:pt x="80" y="32"/>
                  <a:pt x="80" y="32"/>
                  <a:pt x="80" y="32"/>
                </a:cubicBezTo>
                <a:cubicBezTo>
                  <a:pt x="58" y="2"/>
                  <a:pt x="58" y="2"/>
                  <a:pt x="58" y="2"/>
                </a:cubicBezTo>
                <a:cubicBezTo>
                  <a:pt x="58" y="0"/>
                  <a:pt x="56" y="0"/>
                  <a:pt x="56" y="2"/>
                </a:cubicBezTo>
                <a:cubicBezTo>
                  <a:pt x="54" y="2"/>
                  <a:pt x="54" y="4"/>
                  <a:pt x="54" y="4"/>
                </a:cubicBezTo>
                <a:cubicBezTo>
                  <a:pt x="75" y="35"/>
                  <a:pt x="75" y="35"/>
                  <a:pt x="75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6" y="35"/>
                  <a:pt x="0" y="39"/>
                  <a:pt x="0" y="45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3"/>
                  <a:pt x="6" y="147"/>
                  <a:pt x="10" y="147"/>
                </a:cubicBezTo>
                <a:cubicBezTo>
                  <a:pt x="15" y="147"/>
                  <a:pt x="15" y="147"/>
                  <a:pt x="15" y="147"/>
                </a:cubicBezTo>
                <a:cubicBezTo>
                  <a:pt x="15" y="152"/>
                  <a:pt x="15" y="152"/>
                  <a:pt x="15" y="152"/>
                </a:cubicBezTo>
                <a:cubicBezTo>
                  <a:pt x="15" y="154"/>
                  <a:pt x="15" y="156"/>
                  <a:pt x="17" y="156"/>
                </a:cubicBezTo>
                <a:cubicBezTo>
                  <a:pt x="19" y="156"/>
                  <a:pt x="19" y="154"/>
                  <a:pt x="19" y="152"/>
                </a:cubicBezTo>
                <a:cubicBezTo>
                  <a:pt x="19" y="147"/>
                  <a:pt x="19" y="147"/>
                  <a:pt x="19" y="147"/>
                </a:cubicBezTo>
                <a:cubicBezTo>
                  <a:pt x="142" y="147"/>
                  <a:pt x="142" y="147"/>
                  <a:pt x="142" y="147"/>
                </a:cubicBezTo>
                <a:cubicBezTo>
                  <a:pt x="142" y="152"/>
                  <a:pt x="142" y="152"/>
                  <a:pt x="142" y="152"/>
                </a:cubicBezTo>
                <a:cubicBezTo>
                  <a:pt x="142" y="154"/>
                  <a:pt x="142" y="156"/>
                  <a:pt x="144" y="156"/>
                </a:cubicBezTo>
                <a:cubicBezTo>
                  <a:pt x="147" y="156"/>
                  <a:pt x="147" y="154"/>
                  <a:pt x="147" y="152"/>
                </a:cubicBezTo>
                <a:cubicBezTo>
                  <a:pt x="147" y="147"/>
                  <a:pt x="147" y="147"/>
                  <a:pt x="147" y="147"/>
                </a:cubicBezTo>
                <a:cubicBezTo>
                  <a:pt x="149" y="147"/>
                  <a:pt x="149" y="147"/>
                  <a:pt x="149" y="147"/>
                </a:cubicBezTo>
                <a:cubicBezTo>
                  <a:pt x="155" y="147"/>
                  <a:pt x="160" y="143"/>
                  <a:pt x="160" y="136"/>
                </a:cubicBezTo>
                <a:cubicBezTo>
                  <a:pt x="160" y="45"/>
                  <a:pt x="160" y="45"/>
                  <a:pt x="160" y="45"/>
                </a:cubicBezTo>
                <a:cubicBezTo>
                  <a:pt x="160" y="39"/>
                  <a:pt x="155" y="35"/>
                  <a:pt x="149" y="35"/>
                </a:cubicBezTo>
                <a:close/>
                <a:moveTo>
                  <a:pt x="155" y="136"/>
                </a:moveTo>
                <a:cubicBezTo>
                  <a:pt x="155" y="139"/>
                  <a:pt x="153" y="141"/>
                  <a:pt x="149" y="141"/>
                </a:cubicBezTo>
                <a:cubicBezTo>
                  <a:pt x="10" y="141"/>
                  <a:pt x="10" y="141"/>
                  <a:pt x="10" y="141"/>
                </a:cubicBezTo>
                <a:cubicBezTo>
                  <a:pt x="8" y="141"/>
                  <a:pt x="6" y="139"/>
                  <a:pt x="6" y="136"/>
                </a:cubicBezTo>
                <a:cubicBezTo>
                  <a:pt x="6" y="45"/>
                  <a:pt x="6" y="45"/>
                  <a:pt x="6" y="45"/>
                </a:cubicBezTo>
                <a:cubicBezTo>
                  <a:pt x="6" y="43"/>
                  <a:pt x="8" y="41"/>
                  <a:pt x="10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53" y="41"/>
                  <a:pt x="155" y="43"/>
                  <a:pt x="155" y="45"/>
                </a:cubicBezTo>
                <a:lnTo>
                  <a:pt x="155" y="136"/>
                </a:lnTo>
                <a:close/>
                <a:moveTo>
                  <a:pt x="102" y="45"/>
                </a:moveTo>
                <a:cubicBezTo>
                  <a:pt x="28" y="45"/>
                  <a:pt x="28" y="45"/>
                  <a:pt x="28" y="45"/>
                </a:cubicBezTo>
                <a:cubicBezTo>
                  <a:pt x="19" y="45"/>
                  <a:pt x="10" y="54"/>
                  <a:pt x="10" y="63"/>
                </a:cubicBezTo>
                <a:cubicBezTo>
                  <a:pt x="10" y="121"/>
                  <a:pt x="10" y="121"/>
                  <a:pt x="10" y="121"/>
                </a:cubicBezTo>
                <a:cubicBezTo>
                  <a:pt x="10" y="130"/>
                  <a:pt x="19" y="136"/>
                  <a:pt x="28" y="136"/>
                </a:cubicBezTo>
                <a:cubicBezTo>
                  <a:pt x="102" y="136"/>
                  <a:pt x="102" y="136"/>
                  <a:pt x="102" y="136"/>
                </a:cubicBezTo>
                <a:cubicBezTo>
                  <a:pt x="110" y="136"/>
                  <a:pt x="119" y="130"/>
                  <a:pt x="119" y="121"/>
                </a:cubicBezTo>
                <a:cubicBezTo>
                  <a:pt x="119" y="63"/>
                  <a:pt x="119" y="63"/>
                  <a:pt x="119" y="63"/>
                </a:cubicBezTo>
                <a:cubicBezTo>
                  <a:pt x="119" y="54"/>
                  <a:pt x="110" y="45"/>
                  <a:pt x="102" y="45"/>
                </a:cubicBezTo>
                <a:close/>
                <a:moveTo>
                  <a:pt x="113" y="121"/>
                </a:moveTo>
                <a:cubicBezTo>
                  <a:pt x="113" y="125"/>
                  <a:pt x="108" y="132"/>
                  <a:pt x="102" y="132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1" y="132"/>
                  <a:pt x="17" y="125"/>
                  <a:pt x="17" y="121"/>
                </a:cubicBezTo>
                <a:cubicBezTo>
                  <a:pt x="17" y="63"/>
                  <a:pt x="17" y="63"/>
                  <a:pt x="17" y="63"/>
                </a:cubicBezTo>
                <a:cubicBezTo>
                  <a:pt x="17" y="56"/>
                  <a:pt x="21" y="52"/>
                  <a:pt x="28" y="52"/>
                </a:cubicBezTo>
                <a:cubicBezTo>
                  <a:pt x="102" y="52"/>
                  <a:pt x="102" y="52"/>
                  <a:pt x="102" y="52"/>
                </a:cubicBezTo>
                <a:cubicBezTo>
                  <a:pt x="108" y="52"/>
                  <a:pt x="113" y="56"/>
                  <a:pt x="113" y="63"/>
                </a:cubicBezTo>
                <a:lnTo>
                  <a:pt x="113" y="121"/>
                </a:lnTo>
                <a:close/>
                <a:moveTo>
                  <a:pt x="147" y="59"/>
                </a:moveTo>
                <a:cubicBezTo>
                  <a:pt x="125" y="59"/>
                  <a:pt x="125" y="59"/>
                  <a:pt x="125" y="59"/>
                </a:cubicBezTo>
                <a:cubicBezTo>
                  <a:pt x="123" y="59"/>
                  <a:pt x="123" y="60"/>
                  <a:pt x="123" y="62"/>
                </a:cubicBezTo>
                <a:cubicBezTo>
                  <a:pt x="123" y="62"/>
                  <a:pt x="123" y="64"/>
                  <a:pt x="125" y="64"/>
                </a:cubicBezTo>
                <a:cubicBezTo>
                  <a:pt x="147" y="64"/>
                  <a:pt x="147" y="64"/>
                  <a:pt x="147" y="64"/>
                </a:cubicBezTo>
                <a:cubicBezTo>
                  <a:pt x="150" y="64"/>
                  <a:pt x="150" y="62"/>
                  <a:pt x="150" y="62"/>
                </a:cubicBezTo>
                <a:cubicBezTo>
                  <a:pt x="150" y="60"/>
                  <a:pt x="150" y="59"/>
                  <a:pt x="147" y="59"/>
                </a:cubicBezTo>
                <a:close/>
                <a:moveTo>
                  <a:pt x="147" y="70"/>
                </a:moveTo>
                <a:cubicBezTo>
                  <a:pt x="125" y="70"/>
                  <a:pt x="125" y="70"/>
                  <a:pt x="125" y="70"/>
                </a:cubicBezTo>
                <a:cubicBezTo>
                  <a:pt x="123" y="70"/>
                  <a:pt x="123" y="72"/>
                  <a:pt x="123" y="72"/>
                </a:cubicBezTo>
                <a:cubicBezTo>
                  <a:pt x="123" y="74"/>
                  <a:pt x="123" y="76"/>
                  <a:pt x="125" y="76"/>
                </a:cubicBezTo>
                <a:cubicBezTo>
                  <a:pt x="147" y="76"/>
                  <a:pt x="147" y="76"/>
                  <a:pt x="147" y="76"/>
                </a:cubicBezTo>
                <a:cubicBezTo>
                  <a:pt x="150" y="76"/>
                  <a:pt x="150" y="74"/>
                  <a:pt x="150" y="72"/>
                </a:cubicBezTo>
                <a:cubicBezTo>
                  <a:pt x="150" y="72"/>
                  <a:pt x="150" y="70"/>
                  <a:pt x="147" y="70"/>
                </a:cubicBezTo>
                <a:close/>
                <a:moveTo>
                  <a:pt x="147" y="80"/>
                </a:moveTo>
                <a:cubicBezTo>
                  <a:pt x="125" y="80"/>
                  <a:pt x="125" y="80"/>
                  <a:pt x="125" y="80"/>
                </a:cubicBezTo>
                <a:cubicBezTo>
                  <a:pt x="123" y="80"/>
                  <a:pt x="123" y="82"/>
                  <a:pt x="123" y="82"/>
                </a:cubicBezTo>
                <a:cubicBezTo>
                  <a:pt x="123" y="84"/>
                  <a:pt x="123" y="87"/>
                  <a:pt x="125" y="87"/>
                </a:cubicBezTo>
                <a:cubicBezTo>
                  <a:pt x="147" y="87"/>
                  <a:pt x="147" y="87"/>
                  <a:pt x="147" y="87"/>
                </a:cubicBezTo>
                <a:cubicBezTo>
                  <a:pt x="150" y="87"/>
                  <a:pt x="150" y="84"/>
                  <a:pt x="150" y="82"/>
                </a:cubicBezTo>
                <a:cubicBezTo>
                  <a:pt x="150" y="82"/>
                  <a:pt x="150" y="80"/>
                  <a:pt x="147" y="80"/>
                </a:cubicBezTo>
                <a:close/>
                <a:moveTo>
                  <a:pt x="147" y="91"/>
                </a:moveTo>
                <a:cubicBezTo>
                  <a:pt x="125" y="91"/>
                  <a:pt x="125" y="91"/>
                  <a:pt x="125" y="91"/>
                </a:cubicBezTo>
                <a:cubicBezTo>
                  <a:pt x="123" y="91"/>
                  <a:pt x="123" y="93"/>
                  <a:pt x="123" y="93"/>
                </a:cubicBezTo>
                <a:cubicBezTo>
                  <a:pt x="123" y="116"/>
                  <a:pt x="123" y="116"/>
                  <a:pt x="123" y="116"/>
                </a:cubicBezTo>
                <a:cubicBezTo>
                  <a:pt x="123" y="118"/>
                  <a:pt x="123" y="118"/>
                  <a:pt x="125" y="118"/>
                </a:cubicBezTo>
                <a:cubicBezTo>
                  <a:pt x="147" y="118"/>
                  <a:pt x="147" y="118"/>
                  <a:pt x="147" y="118"/>
                </a:cubicBezTo>
                <a:cubicBezTo>
                  <a:pt x="150" y="118"/>
                  <a:pt x="150" y="118"/>
                  <a:pt x="150" y="116"/>
                </a:cubicBezTo>
                <a:cubicBezTo>
                  <a:pt x="150" y="93"/>
                  <a:pt x="150" y="93"/>
                  <a:pt x="150" y="93"/>
                </a:cubicBezTo>
                <a:cubicBezTo>
                  <a:pt x="150" y="93"/>
                  <a:pt x="150" y="91"/>
                  <a:pt x="147" y="91"/>
                </a:cubicBezTo>
                <a:close/>
                <a:moveTo>
                  <a:pt x="145" y="113"/>
                </a:moveTo>
                <a:cubicBezTo>
                  <a:pt x="128" y="113"/>
                  <a:pt x="128" y="113"/>
                  <a:pt x="128" y="113"/>
                </a:cubicBezTo>
                <a:cubicBezTo>
                  <a:pt x="128" y="98"/>
                  <a:pt x="128" y="98"/>
                  <a:pt x="128" y="98"/>
                </a:cubicBezTo>
                <a:cubicBezTo>
                  <a:pt x="145" y="98"/>
                  <a:pt x="145" y="98"/>
                  <a:pt x="145" y="98"/>
                </a:cubicBezTo>
                <a:lnTo>
                  <a:pt x="145" y="113"/>
                </a:lnTo>
                <a:close/>
                <a:moveTo>
                  <a:pt x="22" y="72"/>
                </a:moveTo>
                <a:cubicBezTo>
                  <a:pt x="25" y="72"/>
                  <a:pt x="25" y="72"/>
                  <a:pt x="25" y="72"/>
                </a:cubicBezTo>
                <a:cubicBezTo>
                  <a:pt x="36" y="61"/>
                  <a:pt x="36" y="61"/>
                  <a:pt x="36" y="61"/>
                </a:cubicBezTo>
                <a:cubicBezTo>
                  <a:pt x="38" y="61"/>
                  <a:pt x="38" y="58"/>
                  <a:pt x="36" y="56"/>
                </a:cubicBezTo>
                <a:cubicBezTo>
                  <a:pt x="34" y="56"/>
                  <a:pt x="34" y="56"/>
                  <a:pt x="34" y="56"/>
                </a:cubicBezTo>
                <a:cubicBezTo>
                  <a:pt x="22" y="67"/>
                  <a:pt x="22" y="67"/>
                  <a:pt x="22" y="67"/>
                </a:cubicBezTo>
                <a:cubicBezTo>
                  <a:pt x="20" y="70"/>
                  <a:pt x="20" y="72"/>
                  <a:pt x="22" y="72"/>
                </a:cubicBezTo>
                <a:close/>
                <a:moveTo>
                  <a:pt x="23" y="82"/>
                </a:moveTo>
                <a:cubicBezTo>
                  <a:pt x="20" y="82"/>
                  <a:pt x="20" y="85"/>
                  <a:pt x="23" y="85"/>
                </a:cubicBezTo>
                <a:cubicBezTo>
                  <a:pt x="23" y="87"/>
                  <a:pt x="23" y="87"/>
                  <a:pt x="23" y="87"/>
                </a:cubicBezTo>
                <a:cubicBezTo>
                  <a:pt x="25" y="87"/>
                  <a:pt x="25" y="85"/>
                  <a:pt x="25" y="85"/>
                </a:cubicBezTo>
                <a:cubicBezTo>
                  <a:pt x="30" y="82"/>
                  <a:pt x="30" y="82"/>
                  <a:pt x="30" y="82"/>
                </a:cubicBezTo>
                <a:cubicBezTo>
                  <a:pt x="30" y="82"/>
                  <a:pt x="30" y="80"/>
                  <a:pt x="30" y="78"/>
                </a:cubicBezTo>
                <a:cubicBezTo>
                  <a:pt x="28" y="78"/>
                  <a:pt x="25" y="78"/>
                  <a:pt x="25" y="78"/>
                </a:cubicBezTo>
                <a:cubicBezTo>
                  <a:pt x="23" y="82"/>
                  <a:pt x="23" y="82"/>
                  <a:pt x="23" y="82"/>
                </a:cubicBezTo>
                <a:close/>
                <a:moveTo>
                  <a:pt x="40" y="63"/>
                </a:moveTo>
                <a:cubicBezTo>
                  <a:pt x="40" y="63"/>
                  <a:pt x="40" y="65"/>
                  <a:pt x="40" y="67"/>
                </a:cubicBezTo>
                <a:cubicBezTo>
                  <a:pt x="45" y="67"/>
                  <a:pt x="45" y="67"/>
                  <a:pt x="45" y="67"/>
                </a:cubicBezTo>
                <a:cubicBezTo>
                  <a:pt x="54" y="59"/>
                  <a:pt x="54" y="59"/>
                  <a:pt x="54" y="59"/>
                </a:cubicBezTo>
                <a:cubicBezTo>
                  <a:pt x="54" y="56"/>
                  <a:pt x="54" y="56"/>
                  <a:pt x="54" y="54"/>
                </a:cubicBezTo>
                <a:cubicBezTo>
                  <a:pt x="52" y="54"/>
                  <a:pt x="49" y="54"/>
                  <a:pt x="49" y="54"/>
                </a:cubicBezTo>
                <a:cubicBezTo>
                  <a:pt x="40" y="63"/>
                  <a:pt x="40" y="63"/>
                  <a:pt x="40" y="63"/>
                </a:cubicBezTo>
                <a:close/>
                <a:moveTo>
                  <a:pt x="32" y="72"/>
                </a:moveTo>
                <a:cubicBezTo>
                  <a:pt x="32" y="74"/>
                  <a:pt x="34" y="76"/>
                  <a:pt x="34" y="76"/>
                </a:cubicBezTo>
                <a:cubicBezTo>
                  <a:pt x="36" y="76"/>
                  <a:pt x="38" y="74"/>
                  <a:pt x="38" y="72"/>
                </a:cubicBezTo>
                <a:cubicBezTo>
                  <a:pt x="38" y="72"/>
                  <a:pt x="36" y="70"/>
                  <a:pt x="34" y="70"/>
                </a:cubicBezTo>
                <a:lnTo>
                  <a:pt x="32" y="7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DBFA68F9-2CA1-48BE-03FC-A1C50790E64F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3603626"/>
            <a:ext cx="254000" cy="200025"/>
          </a:xfrm>
          <a:custGeom>
            <a:avLst/>
            <a:gdLst>
              <a:gd name="T0" fmla="*/ 134 w 160"/>
              <a:gd name="T1" fmla="*/ 60 h 126"/>
              <a:gd name="T2" fmla="*/ 121 w 160"/>
              <a:gd name="T3" fmla="*/ 0 h 126"/>
              <a:gd name="T4" fmla="*/ 26 w 160"/>
              <a:gd name="T5" fmla="*/ 13 h 126"/>
              <a:gd name="T6" fmla="*/ 13 w 160"/>
              <a:gd name="T7" fmla="*/ 30 h 126"/>
              <a:gd name="T8" fmla="*/ 0 w 160"/>
              <a:gd name="T9" fmla="*/ 113 h 126"/>
              <a:gd name="T10" fmla="*/ 54 w 160"/>
              <a:gd name="T11" fmla="*/ 126 h 126"/>
              <a:gd name="T12" fmla="*/ 113 w 160"/>
              <a:gd name="T13" fmla="*/ 117 h 126"/>
              <a:gd name="T14" fmla="*/ 115 w 160"/>
              <a:gd name="T15" fmla="*/ 108 h 126"/>
              <a:gd name="T16" fmla="*/ 100 w 160"/>
              <a:gd name="T17" fmla="*/ 102 h 126"/>
              <a:gd name="T18" fmla="*/ 121 w 160"/>
              <a:gd name="T19" fmla="*/ 91 h 126"/>
              <a:gd name="T20" fmla="*/ 128 w 160"/>
              <a:gd name="T21" fmla="*/ 126 h 126"/>
              <a:gd name="T22" fmla="*/ 160 w 160"/>
              <a:gd name="T23" fmla="*/ 117 h 126"/>
              <a:gd name="T24" fmla="*/ 152 w 160"/>
              <a:gd name="T25" fmla="*/ 60 h 126"/>
              <a:gd name="T26" fmla="*/ 54 w 160"/>
              <a:gd name="T27" fmla="*/ 119 h 126"/>
              <a:gd name="T28" fmla="*/ 7 w 160"/>
              <a:gd name="T29" fmla="*/ 113 h 126"/>
              <a:gd name="T30" fmla="*/ 61 w 160"/>
              <a:gd name="T31" fmla="*/ 113 h 126"/>
              <a:gd name="T32" fmla="*/ 7 w 160"/>
              <a:gd name="T33" fmla="*/ 106 h 126"/>
              <a:gd name="T34" fmla="*/ 61 w 160"/>
              <a:gd name="T35" fmla="*/ 47 h 126"/>
              <a:gd name="T36" fmla="*/ 61 w 160"/>
              <a:gd name="T37" fmla="*/ 106 h 126"/>
              <a:gd name="T38" fmla="*/ 7 w 160"/>
              <a:gd name="T39" fmla="*/ 43 h 126"/>
              <a:gd name="T40" fmla="*/ 13 w 160"/>
              <a:gd name="T41" fmla="*/ 34 h 126"/>
              <a:gd name="T42" fmla="*/ 61 w 160"/>
              <a:gd name="T43" fmla="*/ 41 h 126"/>
              <a:gd name="T44" fmla="*/ 61 w 160"/>
              <a:gd name="T45" fmla="*/ 43 h 126"/>
              <a:gd name="T46" fmla="*/ 111 w 160"/>
              <a:gd name="T47" fmla="*/ 108 h 126"/>
              <a:gd name="T48" fmla="*/ 67 w 160"/>
              <a:gd name="T49" fmla="*/ 113 h 126"/>
              <a:gd name="T50" fmla="*/ 106 w 160"/>
              <a:gd name="T51" fmla="*/ 106 h 126"/>
              <a:gd name="T52" fmla="*/ 67 w 160"/>
              <a:gd name="T53" fmla="*/ 102 h 126"/>
              <a:gd name="T54" fmla="*/ 93 w 160"/>
              <a:gd name="T55" fmla="*/ 91 h 126"/>
              <a:gd name="T56" fmla="*/ 67 w 160"/>
              <a:gd name="T57" fmla="*/ 102 h 126"/>
              <a:gd name="T58" fmla="*/ 121 w 160"/>
              <a:gd name="T59" fmla="*/ 84 h 126"/>
              <a:gd name="T60" fmla="*/ 67 w 160"/>
              <a:gd name="T61" fmla="*/ 78 h 126"/>
              <a:gd name="T62" fmla="*/ 121 w 160"/>
              <a:gd name="T63" fmla="*/ 84 h 126"/>
              <a:gd name="T64" fmla="*/ 121 w 160"/>
              <a:gd name="T65" fmla="*/ 69 h 126"/>
              <a:gd name="T66" fmla="*/ 67 w 160"/>
              <a:gd name="T67" fmla="*/ 71 h 126"/>
              <a:gd name="T68" fmla="*/ 54 w 160"/>
              <a:gd name="T69" fmla="*/ 30 h 126"/>
              <a:gd name="T70" fmla="*/ 33 w 160"/>
              <a:gd name="T71" fmla="*/ 13 h 126"/>
              <a:gd name="T72" fmla="*/ 121 w 160"/>
              <a:gd name="T73" fmla="*/ 6 h 126"/>
              <a:gd name="T74" fmla="*/ 128 w 160"/>
              <a:gd name="T75" fmla="*/ 60 h 126"/>
              <a:gd name="T76" fmla="*/ 154 w 160"/>
              <a:gd name="T77" fmla="*/ 117 h 126"/>
              <a:gd name="T78" fmla="*/ 128 w 160"/>
              <a:gd name="T79" fmla="*/ 119 h 126"/>
              <a:gd name="T80" fmla="*/ 126 w 160"/>
              <a:gd name="T81" fmla="*/ 115 h 126"/>
              <a:gd name="T82" fmla="*/ 154 w 160"/>
              <a:gd name="T83" fmla="*/ 117 h 126"/>
              <a:gd name="T84" fmla="*/ 154 w 160"/>
              <a:gd name="T85" fmla="*/ 108 h 126"/>
              <a:gd name="T86" fmla="*/ 126 w 160"/>
              <a:gd name="T87" fmla="*/ 78 h 126"/>
              <a:gd name="T88" fmla="*/ 154 w 160"/>
              <a:gd name="T89" fmla="*/ 108 h 126"/>
              <a:gd name="T90" fmla="*/ 154 w 160"/>
              <a:gd name="T91" fmla="*/ 71 h 126"/>
              <a:gd name="T92" fmla="*/ 126 w 160"/>
              <a:gd name="T93" fmla="*/ 69 h 126"/>
              <a:gd name="T94" fmla="*/ 152 w 160"/>
              <a:gd name="T95" fmla="*/ 67 h 126"/>
              <a:gd name="T96" fmla="*/ 154 w 160"/>
              <a:gd name="T97" fmla="*/ 71 h 126"/>
              <a:gd name="T98" fmla="*/ 154 w 160"/>
              <a:gd name="T99" fmla="*/ 71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26">
                <a:moveTo>
                  <a:pt x="152" y="60"/>
                </a:moveTo>
                <a:cubicBezTo>
                  <a:pt x="134" y="60"/>
                  <a:pt x="134" y="60"/>
                  <a:pt x="134" y="60"/>
                </a:cubicBezTo>
                <a:cubicBezTo>
                  <a:pt x="134" y="13"/>
                  <a:pt x="134" y="13"/>
                  <a:pt x="134" y="13"/>
                </a:cubicBezTo>
                <a:cubicBezTo>
                  <a:pt x="134" y="6"/>
                  <a:pt x="128" y="0"/>
                  <a:pt x="121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33" y="0"/>
                  <a:pt x="29" y="6"/>
                  <a:pt x="26" y="13"/>
                </a:cubicBezTo>
                <a:cubicBezTo>
                  <a:pt x="26" y="30"/>
                  <a:pt x="26" y="30"/>
                  <a:pt x="26" y="30"/>
                </a:cubicBezTo>
                <a:cubicBezTo>
                  <a:pt x="13" y="30"/>
                  <a:pt x="13" y="30"/>
                  <a:pt x="13" y="30"/>
                </a:cubicBezTo>
                <a:cubicBezTo>
                  <a:pt x="7" y="30"/>
                  <a:pt x="0" y="34"/>
                  <a:pt x="0" y="41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9"/>
                  <a:pt x="7" y="126"/>
                  <a:pt x="13" y="126"/>
                </a:cubicBezTo>
                <a:cubicBezTo>
                  <a:pt x="54" y="126"/>
                  <a:pt x="54" y="126"/>
                  <a:pt x="54" y="126"/>
                </a:cubicBezTo>
                <a:cubicBezTo>
                  <a:pt x="61" y="126"/>
                  <a:pt x="65" y="121"/>
                  <a:pt x="67" y="117"/>
                </a:cubicBezTo>
                <a:cubicBezTo>
                  <a:pt x="113" y="117"/>
                  <a:pt x="113" y="117"/>
                  <a:pt x="113" y="117"/>
                </a:cubicBezTo>
                <a:cubicBezTo>
                  <a:pt x="115" y="117"/>
                  <a:pt x="115" y="117"/>
                  <a:pt x="115" y="115"/>
                </a:cubicBezTo>
                <a:cubicBezTo>
                  <a:pt x="115" y="108"/>
                  <a:pt x="115" y="108"/>
                  <a:pt x="115" y="108"/>
                </a:cubicBezTo>
                <a:cubicBezTo>
                  <a:pt x="115" y="104"/>
                  <a:pt x="111" y="102"/>
                  <a:pt x="106" y="102"/>
                </a:cubicBezTo>
                <a:cubicBezTo>
                  <a:pt x="100" y="102"/>
                  <a:pt x="100" y="102"/>
                  <a:pt x="100" y="102"/>
                </a:cubicBezTo>
                <a:cubicBezTo>
                  <a:pt x="100" y="91"/>
                  <a:pt x="100" y="91"/>
                  <a:pt x="100" y="91"/>
                </a:cubicBezTo>
                <a:cubicBezTo>
                  <a:pt x="121" y="91"/>
                  <a:pt x="121" y="91"/>
                  <a:pt x="121" y="91"/>
                </a:cubicBezTo>
                <a:cubicBezTo>
                  <a:pt x="121" y="117"/>
                  <a:pt x="121" y="117"/>
                  <a:pt x="121" y="117"/>
                </a:cubicBezTo>
                <a:cubicBezTo>
                  <a:pt x="121" y="121"/>
                  <a:pt x="124" y="126"/>
                  <a:pt x="128" y="126"/>
                </a:cubicBezTo>
                <a:cubicBezTo>
                  <a:pt x="152" y="126"/>
                  <a:pt x="152" y="126"/>
                  <a:pt x="152" y="126"/>
                </a:cubicBezTo>
                <a:cubicBezTo>
                  <a:pt x="156" y="126"/>
                  <a:pt x="160" y="121"/>
                  <a:pt x="160" y="117"/>
                </a:cubicBezTo>
                <a:cubicBezTo>
                  <a:pt x="160" y="69"/>
                  <a:pt x="160" y="69"/>
                  <a:pt x="160" y="69"/>
                </a:cubicBezTo>
                <a:cubicBezTo>
                  <a:pt x="160" y="65"/>
                  <a:pt x="156" y="60"/>
                  <a:pt x="152" y="60"/>
                </a:cubicBezTo>
                <a:close/>
                <a:moveTo>
                  <a:pt x="61" y="113"/>
                </a:moveTo>
                <a:cubicBezTo>
                  <a:pt x="61" y="117"/>
                  <a:pt x="59" y="119"/>
                  <a:pt x="54" y="119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9" y="119"/>
                  <a:pt x="7" y="117"/>
                  <a:pt x="7" y="113"/>
                </a:cubicBezTo>
                <a:cubicBezTo>
                  <a:pt x="7" y="113"/>
                  <a:pt x="7" y="113"/>
                  <a:pt x="7" y="113"/>
                </a:cubicBezTo>
                <a:cubicBezTo>
                  <a:pt x="61" y="113"/>
                  <a:pt x="61" y="113"/>
                  <a:pt x="61" y="113"/>
                </a:cubicBezTo>
                <a:close/>
                <a:moveTo>
                  <a:pt x="61" y="106"/>
                </a:moveTo>
                <a:cubicBezTo>
                  <a:pt x="7" y="106"/>
                  <a:pt x="7" y="106"/>
                  <a:pt x="7" y="106"/>
                </a:cubicBezTo>
                <a:cubicBezTo>
                  <a:pt x="7" y="47"/>
                  <a:pt x="7" y="47"/>
                  <a:pt x="7" y="47"/>
                </a:cubicBezTo>
                <a:cubicBezTo>
                  <a:pt x="61" y="47"/>
                  <a:pt x="61" y="47"/>
                  <a:pt x="61" y="47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1" y="106"/>
                  <a:pt x="61" y="106"/>
                  <a:pt x="61" y="106"/>
                </a:cubicBezTo>
                <a:close/>
                <a:moveTo>
                  <a:pt x="61" y="43"/>
                </a:moveTo>
                <a:cubicBezTo>
                  <a:pt x="7" y="43"/>
                  <a:pt x="7" y="43"/>
                  <a:pt x="7" y="43"/>
                </a:cubicBezTo>
                <a:cubicBezTo>
                  <a:pt x="7" y="41"/>
                  <a:pt x="7" y="41"/>
                  <a:pt x="7" y="41"/>
                </a:cubicBezTo>
                <a:cubicBezTo>
                  <a:pt x="7" y="37"/>
                  <a:pt x="9" y="34"/>
                  <a:pt x="13" y="34"/>
                </a:cubicBezTo>
                <a:cubicBezTo>
                  <a:pt x="54" y="34"/>
                  <a:pt x="54" y="34"/>
                  <a:pt x="54" y="34"/>
                </a:cubicBezTo>
                <a:cubicBezTo>
                  <a:pt x="59" y="34"/>
                  <a:pt x="61" y="37"/>
                  <a:pt x="61" y="41"/>
                </a:cubicBezTo>
                <a:cubicBezTo>
                  <a:pt x="61" y="43"/>
                  <a:pt x="61" y="43"/>
                  <a:pt x="61" y="43"/>
                </a:cubicBezTo>
                <a:cubicBezTo>
                  <a:pt x="61" y="43"/>
                  <a:pt x="61" y="43"/>
                  <a:pt x="61" y="43"/>
                </a:cubicBezTo>
                <a:close/>
                <a:moveTo>
                  <a:pt x="106" y="106"/>
                </a:moveTo>
                <a:cubicBezTo>
                  <a:pt x="109" y="106"/>
                  <a:pt x="111" y="108"/>
                  <a:pt x="111" y="108"/>
                </a:cubicBezTo>
                <a:cubicBezTo>
                  <a:pt x="111" y="113"/>
                  <a:pt x="111" y="113"/>
                  <a:pt x="111" y="113"/>
                </a:cubicBezTo>
                <a:cubicBezTo>
                  <a:pt x="67" y="113"/>
                  <a:pt x="67" y="113"/>
                  <a:pt x="67" y="113"/>
                </a:cubicBezTo>
                <a:cubicBezTo>
                  <a:pt x="67" y="106"/>
                  <a:pt x="67" y="106"/>
                  <a:pt x="67" y="106"/>
                </a:cubicBezTo>
                <a:cubicBezTo>
                  <a:pt x="106" y="106"/>
                  <a:pt x="106" y="106"/>
                  <a:pt x="106" y="106"/>
                </a:cubicBezTo>
                <a:cubicBezTo>
                  <a:pt x="106" y="106"/>
                  <a:pt x="106" y="106"/>
                  <a:pt x="106" y="106"/>
                </a:cubicBezTo>
                <a:close/>
                <a:moveTo>
                  <a:pt x="67" y="102"/>
                </a:moveTo>
                <a:cubicBezTo>
                  <a:pt x="67" y="91"/>
                  <a:pt x="67" y="91"/>
                  <a:pt x="67" y="91"/>
                </a:cubicBezTo>
                <a:cubicBezTo>
                  <a:pt x="93" y="91"/>
                  <a:pt x="93" y="91"/>
                  <a:pt x="93" y="91"/>
                </a:cubicBezTo>
                <a:cubicBezTo>
                  <a:pt x="93" y="102"/>
                  <a:pt x="93" y="102"/>
                  <a:pt x="93" y="102"/>
                </a:cubicBezTo>
                <a:cubicBezTo>
                  <a:pt x="67" y="102"/>
                  <a:pt x="67" y="102"/>
                  <a:pt x="67" y="102"/>
                </a:cubicBezTo>
                <a:cubicBezTo>
                  <a:pt x="67" y="102"/>
                  <a:pt x="67" y="102"/>
                  <a:pt x="67" y="102"/>
                </a:cubicBezTo>
                <a:close/>
                <a:moveTo>
                  <a:pt x="121" y="84"/>
                </a:moveTo>
                <a:cubicBezTo>
                  <a:pt x="67" y="84"/>
                  <a:pt x="67" y="84"/>
                  <a:pt x="67" y="84"/>
                </a:cubicBezTo>
                <a:cubicBezTo>
                  <a:pt x="67" y="78"/>
                  <a:pt x="67" y="78"/>
                  <a:pt x="67" y="78"/>
                </a:cubicBezTo>
                <a:cubicBezTo>
                  <a:pt x="121" y="78"/>
                  <a:pt x="121" y="78"/>
                  <a:pt x="121" y="78"/>
                </a:cubicBezTo>
                <a:cubicBezTo>
                  <a:pt x="121" y="84"/>
                  <a:pt x="121" y="84"/>
                  <a:pt x="121" y="84"/>
                </a:cubicBezTo>
                <a:cubicBezTo>
                  <a:pt x="121" y="84"/>
                  <a:pt x="121" y="84"/>
                  <a:pt x="121" y="84"/>
                </a:cubicBezTo>
                <a:close/>
                <a:moveTo>
                  <a:pt x="121" y="69"/>
                </a:moveTo>
                <a:cubicBezTo>
                  <a:pt x="121" y="71"/>
                  <a:pt x="121" y="71"/>
                  <a:pt x="121" y="71"/>
                </a:cubicBezTo>
                <a:cubicBezTo>
                  <a:pt x="67" y="71"/>
                  <a:pt x="67" y="71"/>
                  <a:pt x="67" y="71"/>
                </a:cubicBezTo>
                <a:cubicBezTo>
                  <a:pt x="67" y="41"/>
                  <a:pt x="67" y="41"/>
                  <a:pt x="67" y="41"/>
                </a:cubicBezTo>
                <a:cubicBezTo>
                  <a:pt x="67" y="34"/>
                  <a:pt x="61" y="30"/>
                  <a:pt x="54" y="30"/>
                </a:cubicBezTo>
                <a:cubicBezTo>
                  <a:pt x="33" y="30"/>
                  <a:pt x="33" y="30"/>
                  <a:pt x="33" y="30"/>
                </a:cubicBezTo>
                <a:cubicBezTo>
                  <a:pt x="33" y="13"/>
                  <a:pt x="33" y="13"/>
                  <a:pt x="33" y="13"/>
                </a:cubicBezTo>
                <a:cubicBezTo>
                  <a:pt x="33" y="8"/>
                  <a:pt x="37" y="6"/>
                  <a:pt x="41" y="6"/>
                </a:cubicBezTo>
                <a:cubicBezTo>
                  <a:pt x="121" y="6"/>
                  <a:pt x="121" y="6"/>
                  <a:pt x="121" y="6"/>
                </a:cubicBezTo>
                <a:cubicBezTo>
                  <a:pt x="126" y="6"/>
                  <a:pt x="128" y="8"/>
                  <a:pt x="128" y="13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4" y="60"/>
                  <a:pt x="121" y="65"/>
                  <a:pt x="121" y="69"/>
                </a:cubicBezTo>
                <a:close/>
                <a:moveTo>
                  <a:pt x="154" y="117"/>
                </a:moveTo>
                <a:cubicBezTo>
                  <a:pt x="154" y="119"/>
                  <a:pt x="154" y="119"/>
                  <a:pt x="152" y="119"/>
                </a:cubicBezTo>
                <a:cubicBezTo>
                  <a:pt x="128" y="119"/>
                  <a:pt x="128" y="119"/>
                  <a:pt x="128" y="119"/>
                </a:cubicBezTo>
                <a:cubicBezTo>
                  <a:pt x="128" y="119"/>
                  <a:pt x="126" y="119"/>
                  <a:pt x="126" y="117"/>
                </a:cubicBezTo>
                <a:cubicBezTo>
                  <a:pt x="126" y="115"/>
                  <a:pt x="126" y="115"/>
                  <a:pt x="126" y="115"/>
                </a:cubicBezTo>
                <a:cubicBezTo>
                  <a:pt x="154" y="115"/>
                  <a:pt x="154" y="115"/>
                  <a:pt x="154" y="115"/>
                </a:cubicBezTo>
                <a:cubicBezTo>
                  <a:pt x="154" y="117"/>
                  <a:pt x="154" y="117"/>
                  <a:pt x="154" y="117"/>
                </a:cubicBezTo>
                <a:cubicBezTo>
                  <a:pt x="154" y="117"/>
                  <a:pt x="154" y="117"/>
                  <a:pt x="154" y="117"/>
                </a:cubicBezTo>
                <a:close/>
                <a:moveTo>
                  <a:pt x="154" y="108"/>
                </a:moveTo>
                <a:cubicBezTo>
                  <a:pt x="126" y="108"/>
                  <a:pt x="126" y="108"/>
                  <a:pt x="126" y="108"/>
                </a:cubicBezTo>
                <a:cubicBezTo>
                  <a:pt x="126" y="78"/>
                  <a:pt x="126" y="78"/>
                  <a:pt x="126" y="78"/>
                </a:cubicBezTo>
                <a:cubicBezTo>
                  <a:pt x="154" y="78"/>
                  <a:pt x="154" y="78"/>
                  <a:pt x="154" y="78"/>
                </a:cubicBezTo>
                <a:cubicBezTo>
                  <a:pt x="154" y="108"/>
                  <a:pt x="154" y="108"/>
                  <a:pt x="154" y="108"/>
                </a:cubicBezTo>
                <a:cubicBezTo>
                  <a:pt x="154" y="108"/>
                  <a:pt x="154" y="108"/>
                  <a:pt x="154" y="108"/>
                </a:cubicBezTo>
                <a:close/>
                <a:moveTo>
                  <a:pt x="154" y="71"/>
                </a:moveTo>
                <a:cubicBezTo>
                  <a:pt x="126" y="71"/>
                  <a:pt x="126" y="71"/>
                  <a:pt x="126" y="71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7"/>
                  <a:pt x="128" y="67"/>
                  <a:pt x="128" y="67"/>
                </a:cubicBezTo>
                <a:cubicBezTo>
                  <a:pt x="152" y="67"/>
                  <a:pt x="152" y="67"/>
                  <a:pt x="152" y="67"/>
                </a:cubicBezTo>
                <a:cubicBezTo>
                  <a:pt x="154" y="67"/>
                  <a:pt x="154" y="67"/>
                  <a:pt x="154" y="69"/>
                </a:cubicBezTo>
                <a:cubicBezTo>
                  <a:pt x="154" y="71"/>
                  <a:pt x="154" y="71"/>
                  <a:pt x="154" y="71"/>
                </a:cubicBezTo>
                <a:cubicBezTo>
                  <a:pt x="154" y="71"/>
                  <a:pt x="154" y="71"/>
                  <a:pt x="154" y="71"/>
                </a:cubicBezTo>
                <a:close/>
                <a:moveTo>
                  <a:pt x="154" y="71"/>
                </a:moveTo>
                <a:cubicBezTo>
                  <a:pt x="154" y="71"/>
                  <a:pt x="154" y="71"/>
                  <a:pt x="154" y="7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186">
            <a:extLst>
              <a:ext uri="{FF2B5EF4-FFF2-40B4-BE49-F238E27FC236}">
                <a16:creationId xmlns:a16="http://schemas.microsoft.com/office/drawing/2014/main" id="{52902562-6CCF-6A29-F1BC-165493053707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3576638"/>
            <a:ext cx="252413" cy="254000"/>
          </a:xfrm>
          <a:custGeom>
            <a:avLst/>
            <a:gdLst>
              <a:gd name="T0" fmla="*/ 82 w 159"/>
              <a:gd name="T1" fmla="*/ 113 h 160"/>
              <a:gd name="T2" fmla="*/ 88 w 159"/>
              <a:gd name="T3" fmla="*/ 106 h 160"/>
              <a:gd name="T4" fmla="*/ 108 w 159"/>
              <a:gd name="T5" fmla="*/ 91 h 160"/>
              <a:gd name="T6" fmla="*/ 112 w 159"/>
              <a:gd name="T7" fmla="*/ 80 h 160"/>
              <a:gd name="T8" fmla="*/ 116 w 159"/>
              <a:gd name="T9" fmla="*/ 69 h 160"/>
              <a:gd name="T10" fmla="*/ 108 w 159"/>
              <a:gd name="T11" fmla="*/ 46 h 160"/>
              <a:gd name="T12" fmla="*/ 118 w 159"/>
              <a:gd name="T13" fmla="*/ 22 h 160"/>
              <a:gd name="T14" fmla="*/ 108 w 159"/>
              <a:gd name="T15" fmla="*/ 0 h 160"/>
              <a:gd name="T16" fmla="*/ 23 w 159"/>
              <a:gd name="T17" fmla="*/ 48 h 160"/>
              <a:gd name="T18" fmla="*/ 36 w 159"/>
              <a:gd name="T19" fmla="*/ 80 h 160"/>
              <a:gd name="T20" fmla="*/ 45 w 159"/>
              <a:gd name="T21" fmla="*/ 110 h 160"/>
              <a:gd name="T22" fmla="*/ 13 w 159"/>
              <a:gd name="T23" fmla="*/ 121 h 160"/>
              <a:gd name="T24" fmla="*/ 0 w 159"/>
              <a:gd name="T25" fmla="*/ 160 h 160"/>
              <a:gd name="T26" fmla="*/ 127 w 159"/>
              <a:gd name="T27" fmla="*/ 139 h 160"/>
              <a:gd name="T28" fmla="*/ 112 w 159"/>
              <a:gd name="T29" fmla="*/ 72 h 160"/>
              <a:gd name="T30" fmla="*/ 112 w 159"/>
              <a:gd name="T31" fmla="*/ 76 h 160"/>
              <a:gd name="T32" fmla="*/ 103 w 159"/>
              <a:gd name="T33" fmla="*/ 85 h 160"/>
              <a:gd name="T34" fmla="*/ 93 w 159"/>
              <a:gd name="T35" fmla="*/ 102 h 160"/>
              <a:gd name="T36" fmla="*/ 64 w 159"/>
              <a:gd name="T37" fmla="*/ 93 h 160"/>
              <a:gd name="T38" fmla="*/ 77 w 159"/>
              <a:gd name="T39" fmla="*/ 102 h 160"/>
              <a:gd name="T40" fmla="*/ 64 w 159"/>
              <a:gd name="T41" fmla="*/ 121 h 160"/>
              <a:gd name="T42" fmla="*/ 52 w 159"/>
              <a:gd name="T43" fmla="*/ 110 h 160"/>
              <a:gd name="T44" fmla="*/ 62 w 159"/>
              <a:gd name="T45" fmla="*/ 78 h 160"/>
              <a:gd name="T46" fmla="*/ 56 w 159"/>
              <a:gd name="T47" fmla="*/ 76 h 160"/>
              <a:gd name="T48" fmla="*/ 56 w 159"/>
              <a:gd name="T49" fmla="*/ 65 h 160"/>
              <a:gd name="T50" fmla="*/ 62 w 159"/>
              <a:gd name="T51" fmla="*/ 59 h 160"/>
              <a:gd name="T52" fmla="*/ 80 w 159"/>
              <a:gd name="T53" fmla="*/ 41 h 160"/>
              <a:gd name="T54" fmla="*/ 101 w 159"/>
              <a:gd name="T55" fmla="*/ 46 h 160"/>
              <a:gd name="T56" fmla="*/ 112 w 159"/>
              <a:gd name="T57" fmla="*/ 72 h 160"/>
              <a:gd name="T58" fmla="*/ 77 w 159"/>
              <a:gd name="T59" fmla="*/ 132 h 160"/>
              <a:gd name="T60" fmla="*/ 80 w 159"/>
              <a:gd name="T61" fmla="*/ 117 h 160"/>
              <a:gd name="T62" fmla="*/ 60 w 159"/>
              <a:gd name="T63" fmla="*/ 123 h 160"/>
              <a:gd name="T64" fmla="*/ 47 w 159"/>
              <a:gd name="T65" fmla="*/ 117 h 160"/>
              <a:gd name="T66" fmla="*/ 41 w 159"/>
              <a:gd name="T67" fmla="*/ 78 h 160"/>
              <a:gd name="T68" fmla="*/ 28 w 159"/>
              <a:gd name="T69" fmla="*/ 48 h 160"/>
              <a:gd name="T70" fmla="*/ 105 w 159"/>
              <a:gd name="T71" fmla="*/ 7 h 160"/>
              <a:gd name="T72" fmla="*/ 112 w 159"/>
              <a:gd name="T73" fmla="*/ 22 h 160"/>
              <a:gd name="T74" fmla="*/ 95 w 159"/>
              <a:gd name="T75" fmla="*/ 37 h 160"/>
              <a:gd name="T76" fmla="*/ 60 w 159"/>
              <a:gd name="T77" fmla="*/ 46 h 160"/>
              <a:gd name="T78" fmla="*/ 56 w 159"/>
              <a:gd name="T79" fmla="*/ 61 h 160"/>
              <a:gd name="T80" fmla="*/ 56 w 159"/>
              <a:gd name="T81" fmla="*/ 80 h 160"/>
              <a:gd name="T82" fmla="*/ 47 w 159"/>
              <a:gd name="T83" fmla="*/ 91 h 160"/>
              <a:gd name="T84" fmla="*/ 123 w 159"/>
              <a:gd name="T85" fmla="*/ 154 h 160"/>
              <a:gd name="T86" fmla="*/ 4 w 159"/>
              <a:gd name="T87" fmla="*/ 139 h 160"/>
              <a:gd name="T88" fmla="*/ 41 w 159"/>
              <a:gd name="T89" fmla="*/ 119 h 160"/>
              <a:gd name="T90" fmla="*/ 64 w 159"/>
              <a:gd name="T91" fmla="*/ 128 h 160"/>
              <a:gd name="T92" fmla="*/ 86 w 159"/>
              <a:gd name="T93" fmla="*/ 119 h 160"/>
              <a:gd name="T94" fmla="*/ 123 w 159"/>
              <a:gd name="T95" fmla="*/ 139 h 160"/>
              <a:gd name="T96" fmla="*/ 149 w 159"/>
              <a:gd name="T97" fmla="*/ 55 h 160"/>
              <a:gd name="T98" fmla="*/ 153 w 159"/>
              <a:gd name="T99" fmla="*/ 81 h 160"/>
              <a:gd name="T100" fmla="*/ 149 w 159"/>
              <a:gd name="T101" fmla="*/ 106 h 160"/>
              <a:gd name="T102" fmla="*/ 149 w 159"/>
              <a:gd name="T103" fmla="*/ 55 h 160"/>
              <a:gd name="T104" fmla="*/ 138 w 159"/>
              <a:gd name="T105" fmla="*/ 65 h 160"/>
              <a:gd name="T106" fmla="*/ 138 w 159"/>
              <a:gd name="T107" fmla="*/ 96 h 160"/>
              <a:gd name="T108" fmla="*/ 149 w 159"/>
              <a:gd name="T109" fmla="*/ 81 h 160"/>
              <a:gd name="T110" fmla="*/ 134 w 159"/>
              <a:gd name="T111" fmla="*/ 70 h 160"/>
              <a:gd name="T112" fmla="*/ 134 w 159"/>
              <a:gd name="T113" fmla="*/ 80 h 160"/>
              <a:gd name="T114" fmla="*/ 134 w 159"/>
              <a:gd name="T115" fmla="*/ 91 h 160"/>
              <a:gd name="T116" fmla="*/ 134 w 159"/>
              <a:gd name="T117" fmla="*/ 7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9" h="160">
                <a:moveTo>
                  <a:pt x="114" y="121"/>
                </a:moveTo>
                <a:cubicBezTo>
                  <a:pt x="82" y="113"/>
                  <a:pt x="82" y="113"/>
                  <a:pt x="82" y="113"/>
                </a:cubicBezTo>
                <a:cubicBezTo>
                  <a:pt x="82" y="104"/>
                  <a:pt x="82" y="104"/>
                  <a:pt x="82" y="104"/>
                </a:cubicBezTo>
                <a:cubicBezTo>
                  <a:pt x="88" y="106"/>
                  <a:pt x="88" y="106"/>
                  <a:pt x="88" y="106"/>
                </a:cubicBezTo>
                <a:cubicBezTo>
                  <a:pt x="93" y="106"/>
                  <a:pt x="93" y="106"/>
                  <a:pt x="93" y="106"/>
                </a:cubicBezTo>
                <a:cubicBezTo>
                  <a:pt x="101" y="106"/>
                  <a:pt x="108" y="100"/>
                  <a:pt x="108" y="91"/>
                </a:cubicBezTo>
                <a:cubicBezTo>
                  <a:pt x="108" y="89"/>
                  <a:pt x="108" y="89"/>
                  <a:pt x="108" y="87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4" y="80"/>
                  <a:pt x="118" y="78"/>
                  <a:pt x="118" y="74"/>
                </a:cubicBezTo>
                <a:cubicBezTo>
                  <a:pt x="118" y="72"/>
                  <a:pt x="116" y="72"/>
                  <a:pt x="116" y="69"/>
                </a:cubicBezTo>
                <a:cubicBezTo>
                  <a:pt x="112" y="65"/>
                  <a:pt x="110" y="59"/>
                  <a:pt x="110" y="52"/>
                </a:cubicBezTo>
                <a:cubicBezTo>
                  <a:pt x="110" y="50"/>
                  <a:pt x="110" y="48"/>
                  <a:pt x="108" y="46"/>
                </a:cubicBezTo>
                <a:cubicBezTo>
                  <a:pt x="110" y="43"/>
                  <a:pt x="110" y="43"/>
                  <a:pt x="110" y="43"/>
                </a:cubicBezTo>
                <a:cubicBezTo>
                  <a:pt x="114" y="39"/>
                  <a:pt x="118" y="30"/>
                  <a:pt x="118" y="22"/>
                </a:cubicBezTo>
                <a:cubicBezTo>
                  <a:pt x="118" y="15"/>
                  <a:pt x="116" y="9"/>
                  <a:pt x="112" y="5"/>
                </a:cubicBezTo>
                <a:cubicBezTo>
                  <a:pt x="108" y="0"/>
                  <a:pt x="108" y="0"/>
                  <a:pt x="108" y="0"/>
                </a:cubicBezTo>
                <a:cubicBezTo>
                  <a:pt x="93" y="5"/>
                  <a:pt x="80" y="7"/>
                  <a:pt x="64" y="7"/>
                </a:cubicBezTo>
                <a:cubicBezTo>
                  <a:pt x="41" y="7"/>
                  <a:pt x="23" y="24"/>
                  <a:pt x="23" y="48"/>
                </a:cubicBezTo>
                <a:cubicBezTo>
                  <a:pt x="23" y="54"/>
                  <a:pt x="26" y="61"/>
                  <a:pt x="28" y="67"/>
                </a:cubicBezTo>
                <a:cubicBezTo>
                  <a:pt x="36" y="80"/>
                  <a:pt x="36" y="80"/>
                  <a:pt x="36" y="80"/>
                </a:cubicBezTo>
                <a:cubicBezTo>
                  <a:pt x="41" y="85"/>
                  <a:pt x="43" y="89"/>
                  <a:pt x="43" y="93"/>
                </a:cubicBezTo>
                <a:cubicBezTo>
                  <a:pt x="45" y="98"/>
                  <a:pt x="45" y="104"/>
                  <a:pt x="45" y="110"/>
                </a:cubicBezTo>
                <a:cubicBezTo>
                  <a:pt x="45" y="113"/>
                  <a:pt x="45" y="113"/>
                  <a:pt x="45" y="113"/>
                </a:cubicBezTo>
                <a:cubicBezTo>
                  <a:pt x="13" y="121"/>
                  <a:pt x="13" y="121"/>
                  <a:pt x="13" y="121"/>
                </a:cubicBezTo>
                <a:cubicBezTo>
                  <a:pt x="6" y="123"/>
                  <a:pt x="0" y="130"/>
                  <a:pt x="0" y="139"/>
                </a:cubicBezTo>
                <a:cubicBezTo>
                  <a:pt x="0" y="160"/>
                  <a:pt x="0" y="160"/>
                  <a:pt x="0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27" y="139"/>
                  <a:pt x="127" y="139"/>
                  <a:pt x="127" y="139"/>
                </a:cubicBezTo>
                <a:cubicBezTo>
                  <a:pt x="127" y="130"/>
                  <a:pt x="123" y="123"/>
                  <a:pt x="114" y="121"/>
                </a:cubicBezTo>
                <a:close/>
                <a:moveTo>
                  <a:pt x="112" y="72"/>
                </a:moveTo>
                <a:cubicBezTo>
                  <a:pt x="112" y="74"/>
                  <a:pt x="112" y="74"/>
                  <a:pt x="112" y="74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08" y="76"/>
                  <a:pt x="108" y="76"/>
                  <a:pt x="108" y="76"/>
                </a:cubicBezTo>
                <a:cubicBezTo>
                  <a:pt x="103" y="85"/>
                  <a:pt x="103" y="85"/>
                  <a:pt x="103" y="85"/>
                </a:cubicBezTo>
                <a:cubicBezTo>
                  <a:pt x="103" y="91"/>
                  <a:pt x="103" y="91"/>
                  <a:pt x="103" y="91"/>
                </a:cubicBezTo>
                <a:cubicBezTo>
                  <a:pt x="103" y="95"/>
                  <a:pt x="97" y="102"/>
                  <a:pt x="93" y="102"/>
                </a:cubicBezTo>
                <a:cubicBezTo>
                  <a:pt x="90" y="102"/>
                  <a:pt x="90" y="102"/>
                  <a:pt x="90" y="102"/>
                </a:cubicBezTo>
                <a:cubicBezTo>
                  <a:pt x="64" y="93"/>
                  <a:pt x="64" y="93"/>
                  <a:pt x="64" y="93"/>
                </a:cubicBezTo>
                <a:cubicBezTo>
                  <a:pt x="62" y="98"/>
                  <a:pt x="62" y="98"/>
                  <a:pt x="62" y="98"/>
                </a:cubicBezTo>
                <a:cubicBezTo>
                  <a:pt x="77" y="102"/>
                  <a:pt x="77" y="102"/>
                  <a:pt x="77" y="102"/>
                </a:cubicBezTo>
                <a:cubicBezTo>
                  <a:pt x="77" y="113"/>
                  <a:pt x="77" y="113"/>
                  <a:pt x="77" y="113"/>
                </a:cubicBezTo>
                <a:cubicBezTo>
                  <a:pt x="64" y="121"/>
                  <a:pt x="64" y="121"/>
                  <a:pt x="64" y="121"/>
                </a:cubicBezTo>
                <a:cubicBezTo>
                  <a:pt x="52" y="113"/>
                  <a:pt x="52" y="113"/>
                  <a:pt x="52" y="113"/>
                </a:cubicBezTo>
                <a:cubicBezTo>
                  <a:pt x="52" y="110"/>
                  <a:pt x="52" y="110"/>
                  <a:pt x="52" y="110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58" y="95"/>
                  <a:pt x="62" y="87"/>
                  <a:pt x="62" y="78"/>
                </a:cubicBezTo>
                <a:cubicBezTo>
                  <a:pt x="62" y="76"/>
                  <a:pt x="62" y="76"/>
                  <a:pt x="62" y="76"/>
                </a:cubicBezTo>
                <a:cubicBezTo>
                  <a:pt x="56" y="76"/>
                  <a:pt x="56" y="76"/>
                  <a:pt x="56" y="76"/>
                </a:cubicBezTo>
                <a:cubicBezTo>
                  <a:pt x="54" y="76"/>
                  <a:pt x="52" y="74"/>
                  <a:pt x="52" y="69"/>
                </a:cubicBezTo>
                <a:cubicBezTo>
                  <a:pt x="52" y="67"/>
                  <a:pt x="54" y="65"/>
                  <a:pt x="56" y="65"/>
                </a:cubicBezTo>
                <a:cubicBezTo>
                  <a:pt x="62" y="65"/>
                  <a:pt x="62" y="65"/>
                  <a:pt x="62" y="65"/>
                </a:cubicBezTo>
                <a:cubicBezTo>
                  <a:pt x="62" y="59"/>
                  <a:pt x="62" y="59"/>
                  <a:pt x="62" y="59"/>
                </a:cubicBezTo>
                <a:cubicBezTo>
                  <a:pt x="62" y="54"/>
                  <a:pt x="62" y="52"/>
                  <a:pt x="64" y="48"/>
                </a:cubicBezTo>
                <a:cubicBezTo>
                  <a:pt x="69" y="43"/>
                  <a:pt x="73" y="41"/>
                  <a:pt x="80" y="41"/>
                </a:cubicBezTo>
                <a:cubicBezTo>
                  <a:pt x="95" y="41"/>
                  <a:pt x="95" y="41"/>
                  <a:pt x="95" y="41"/>
                </a:cubicBezTo>
                <a:cubicBezTo>
                  <a:pt x="97" y="41"/>
                  <a:pt x="99" y="43"/>
                  <a:pt x="101" y="46"/>
                </a:cubicBezTo>
                <a:cubicBezTo>
                  <a:pt x="103" y="48"/>
                  <a:pt x="105" y="50"/>
                  <a:pt x="105" y="52"/>
                </a:cubicBezTo>
                <a:cubicBezTo>
                  <a:pt x="105" y="59"/>
                  <a:pt x="108" y="67"/>
                  <a:pt x="112" y="72"/>
                </a:cubicBezTo>
                <a:close/>
                <a:moveTo>
                  <a:pt x="82" y="117"/>
                </a:moveTo>
                <a:cubicBezTo>
                  <a:pt x="77" y="132"/>
                  <a:pt x="77" y="132"/>
                  <a:pt x="77" y="132"/>
                </a:cubicBezTo>
                <a:cubicBezTo>
                  <a:pt x="69" y="123"/>
                  <a:pt x="69" y="123"/>
                  <a:pt x="69" y="123"/>
                </a:cubicBezTo>
                <a:cubicBezTo>
                  <a:pt x="80" y="117"/>
                  <a:pt x="80" y="117"/>
                  <a:pt x="80" y="117"/>
                </a:cubicBezTo>
                <a:cubicBezTo>
                  <a:pt x="82" y="117"/>
                  <a:pt x="82" y="117"/>
                  <a:pt x="82" y="117"/>
                </a:cubicBezTo>
                <a:close/>
                <a:moveTo>
                  <a:pt x="60" y="123"/>
                </a:moveTo>
                <a:cubicBezTo>
                  <a:pt x="49" y="132"/>
                  <a:pt x="49" y="132"/>
                  <a:pt x="49" y="132"/>
                </a:cubicBezTo>
                <a:cubicBezTo>
                  <a:pt x="47" y="117"/>
                  <a:pt x="47" y="117"/>
                  <a:pt x="47" y="117"/>
                </a:cubicBezTo>
                <a:cubicBezTo>
                  <a:pt x="60" y="123"/>
                  <a:pt x="60" y="123"/>
                  <a:pt x="60" y="123"/>
                </a:cubicBezTo>
                <a:close/>
                <a:moveTo>
                  <a:pt x="41" y="78"/>
                </a:moveTo>
                <a:cubicBezTo>
                  <a:pt x="32" y="65"/>
                  <a:pt x="32" y="65"/>
                  <a:pt x="32" y="65"/>
                </a:cubicBezTo>
                <a:cubicBezTo>
                  <a:pt x="30" y="59"/>
                  <a:pt x="28" y="54"/>
                  <a:pt x="28" y="48"/>
                </a:cubicBezTo>
                <a:cubicBezTo>
                  <a:pt x="28" y="26"/>
                  <a:pt x="45" y="11"/>
                  <a:pt x="64" y="11"/>
                </a:cubicBezTo>
                <a:cubicBezTo>
                  <a:pt x="80" y="11"/>
                  <a:pt x="93" y="9"/>
                  <a:pt x="105" y="7"/>
                </a:cubicBezTo>
                <a:cubicBezTo>
                  <a:pt x="108" y="7"/>
                  <a:pt x="108" y="7"/>
                  <a:pt x="108" y="7"/>
                </a:cubicBezTo>
                <a:cubicBezTo>
                  <a:pt x="110" y="11"/>
                  <a:pt x="112" y="18"/>
                  <a:pt x="112" y="22"/>
                </a:cubicBezTo>
                <a:cubicBezTo>
                  <a:pt x="112" y="28"/>
                  <a:pt x="110" y="35"/>
                  <a:pt x="105" y="41"/>
                </a:cubicBezTo>
                <a:cubicBezTo>
                  <a:pt x="101" y="39"/>
                  <a:pt x="99" y="37"/>
                  <a:pt x="95" y="37"/>
                </a:cubicBezTo>
                <a:cubicBezTo>
                  <a:pt x="80" y="37"/>
                  <a:pt x="80" y="37"/>
                  <a:pt x="80" y="37"/>
                </a:cubicBezTo>
                <a:cubicBezTo>
                  <a:pt x="71" y="37"/>
                  <a:pt x="64" y="39"/>
                  <a:pt x="60" y="46"/>
                </a:cubicBezTo>
                <a:cubicBezTo>
                  <a:pt x="58" y="50"/>
                  <a:pt x="56" y="54"/>
                  <a:pt x="56" y="59"/>
                </a:cubicBezTo>
                <a:cubicBezTo>
                  <a:pt x="56" y="61"/>
                  <a:pt x="56" y="61"/>
                  <a:pt x="56" y="61"/>
                </a:cubicBezTo>
                <a:cubicBezTo>
                  <a:pt x="52" y="61"/>
                  <a:pt x="45" y="65"/>
                  <a:pt x="45" y="69"/>
                </a:cubicBezTo>
                <a:cubicBezTo>
                  <a:pt x="45" y="76"/>
                  <a:pt x="52" y="80"/>
                  <a:pt x="56" y="80"/>
                </a:cubicBezTo>
                <a:cubicBezTo>
                  <a:pt x="56" y="87"/>
                  <a:pt x="54" y="91"/>
                  <a:pt x="49" y="95"/>
                </a:cubicBezTo>
                <a:cubicBezTo>
                  <a:pt x="49" y="95"/>
                  <a:pt x="49" y="93"/>
                  <a:pt x="47" y="91"/>
                </a:cubicBezTo>
                <a:cubicBezTo>
                  <a:pt x="47" y="87"/>
                  <a:pt x="45" y="82"/>
                  <a:pt x="41" y="78"/>
                </a:cubicBezTo>
                <a:close/>
                <a:moveTo>
                  <a:pt x="123" y="154"/>
                </a:moveTo>
                <a:cubicBezTo>
                  <a:pt x="4" y="154"/>
                  <a:pt x="4" y="154"/>
                  <a:pt x="4" y="154"/>
                </a:cubicBezTo>
                <a:cubicBezTo>
                  <a:pt x="4" y="139"/>
                  <a:pt x="4" y="139"/>
                  <a:pt x="4" y="139"/>
                </a:cubicBezTo>
                <a:cubicBezTo>
                  <a:pt x="4" y="132"/>
                  <a:pt x="8" y="128"/>
                  <a:pt x="15" y="126"/>
                </a:cubicBezTo>
                <a:cubicBezTo>
                  <a:pt x="41" y="119"/>
                  <a:pt x="41" y="119"/>
                  <a:pt x="41" y="119"/>
                </a:cubicBezTo>
                <a:cubicBezTo>
                  <a:pt x="47" y="141"/>
                  <a:pt x="47" y="141"/>
                  <a:pt x="47" y="141"/>
                </a:cubicBezTo>
                <a:cubicBezTo>
                  <a:pt x="64" y="128"/>
                  <a:pt x="64" y="128"/>
                  <a:pt x="64" y="128"/>
                </a:cubicBezTo>
                <a:cubicBezTo>
                  <a:pt x="82" y="141"/>
                  <a:pt x="82" y="141"/>
                  <a:pt x="82" y="141"/>
                </a:cubicBezTo>
                <a:cubicBezTo>
                  <a:pt x="86" y="119"/>
                  <a:pt x="86" y="119"/>
                  <a:pt x="86" y="119"/>
                </a:cubicBezTo>
                <a:cubicBezTo>
                  <a:pt x="114" y="126"/>
                  <a:pt x="114" y="126"/>
                  <a:pt x="114" y="126"/>
                </a:cubicBezTo>
                <a:cubicBezTo>
                  <a:pt x="118" y="128"/>
                  <a:pt x="123" y="132"/>
                  <a:pt x="123" y="139"/>
                </a:cubicBezTo>
                <a:lnTo>
                  <a:pt x="123" y="154"/>
                </a:lnTo>
                <a:close/>
                <a:moveTo>
                  <a:pt x="149" y="55"/>
                </a:moveTo>
                <a:cubicBezTo>
                  <a:pt x="145" y="59"/>
                  <a:pt x="145" y="59"/>
                  <a:pt x="145" y="59"/>
                </a:cubicBezTo>
                <a:cubicBezTo>
                  <a:pt x="151" y="66"/>
                  <a:pt x="153" y="72"/>
                  <a:pt x="153" y="81"/>
                </a:cubicBezTo>
                <a:cubicBezTo>
                  <a:pt x="153" y="89"/>
                  <a:pt x="151" y="96"/>
                  <a:pt x="145" y="102"/>
                </a:cubicBezTo>
                <a:cubicBezTo>
                  <a:pt x="149" y="106"/>
                  <a:pt x="149" y="106"/>
                  <a:pt x="149" y="106"/>
                </a:cubicBezTo>
                <a:cubicBezTo>
                  <a:pt x="155" y="100"/>
                  <a:pt x="159" y="89"/>
                  <a:pt x="159" y="81"/>
                </a:cubicBezTo>
                <a:cubicBezTo>
                  <a:pt x="159" y="72"/>
                  <a:pt x="155" y="61"/>
                  <a:pt x="149" y="55"/>
                </a:cubicBezTo>
                <a:close/>
                <a:moveTo>
                  <a:pt x="140" y="63"/>
                </a:moveTo>
                <a:cubicBezTo>
                  <a:pt x="138" y="65"/>
                  <a:pt x="138" y="65"/>
                  <a:pt x="138" y="65"/>
                </a:cubicBezTo>
                <a:cubicBezTo>
                  <a:pt x="142" y="70"/>
                  <a:pt x="145" y="74"/>
                  <a:pt x="145" y="81"/>
                </a:cubicBezTo>
                <a:cubicBezTo>
                  <a:pt x="145" y="87"/>
                  <a:pt x="142" y="92"/>
                  <a:pt x="138" y="96"/>
                </a:cubicBezTo>
                <a:cubicBezTo>
                  <a:pt x="140" y="98"/>
                  <a:pt x="140" y="98"/>
                  <a:pt x="140" y="98"/>
                </a:cubicBezTo>
                <a:cubicBezTo>
                  <a:pt x="147" y="94"/>
                  <a:pt x="149" y="87"/>
                  <a:pt x="149" y="81"/>
                </a:cubicBezTo>
                <a:cubicBezTo>
                  <a:pt x="149" y="74"/>
                  <a:pt x="147" y="67"/>
                  <a:pt x="140" y="63"/>
                </a:cubicBezTo>
                <a:close/>
                <a:moveTo>
                  <a:pt x="134" y="70"/>
                </a:moveTo>
                <a:cubicBezTo>
                  <a:pt x="130" y="74"/>
                  <a:pt x="130" y="74"/>
                  <a:pt x="130" y="74"/>
                </a:cubicBezTo>
                <a:cubicBezTo>
                  <a:pt x="132" y="76"/>
                  <a:pt x="134" y="78"/>
                  <a:pt x="134" y="80"/>
                </a:cubicBezTo>
                <a:cubicBezTo>
                  <a:pt x="134" y="82"/>
                  <a:pt x="132" y="84"/>
                  <a:pt x="130" y="87"/>
                </a:cubicBezTo>
                <a:cubicBezTo>
                  <a:pt x="134" y="91"/>
                  <a:pt x="134" y="91"/>
                  <a:pt x="134" y="91"/>
                </a:cubicBezTo>
                <a:cubicBezTo>
                  <a:pt x="136" y="89"/>
                  <a:pt x="138" y="84"/>
                  <a:pt x="138" y="80"/>
                </a:cubicBezTo>
                <a:cubicBezTo>
                  <a:pt x="138" y="76"/>
                  <a:pt x="136" y="72"/>
                  <a:pt x="134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187">
            <a:extLst>
              <a:ext uri="{FF2B5EF4-FFF2-40B4-BE49-F238E27FC236}">
                <a16:creationId xmlns:a16="http://schemas.microsoft.com/office/drawing/2014/main" id="{C76B6876-C614-095C-95B1-BCC8D8C9E7B0}"/>
              </a:ext>
            </a:extLst>
          </p:cNvPr>
          <p:cNvSpPr>
            <a:spLocks noEditPoints="1"/>
          </p:cNvSpPr>
          <p:nvPr/>
        </p:nvSpPr>
        <p:spPr bwMode="auto">
          <a:xfrm>
            <a:off x="7362826" y="3576638"/>
            <a:ext cx="219075" cy="254000"/>
          </a:xfrm>
          <a:custGeom>
            <a:avLst/>
            <a:gdLst>
              <a:gd name="T0" fmla="*/ 71 w 138"/>
              <a:gd name="T1" fmla="*/ 125 h 160"/>
              <a:gd name="T2" fmla="*/ 95 w 138"/>
              <a:gd name="T3" fmla="*/ 145 h 160"/>
              <a:gd name="T4" fmla="*/ 95 w 138"/>
              <a:gd name="T5" fmla="*/ 122 h 160"/>
              <a:gd name="T6" fmla="*/ 75 w 138"/>
              <a:gd name="T7" fmla="*/ 127 h 160"/>
              <a:gd name="T8" fmla="*/ 63 w 138"/>
              <a:gd name="T9" fmla="*/ 122 h 160"/>
              <a:gd name="T10" fmla="*/ 41 w 138"/>
              <a:gd name="T11" fmla="*/ 143 h 160"/>
              <a:gd name="T12" fmla="*/ 65 w 138"/>
              <a:gd name="T13" fmla="*/ 143 h 160"/>
              <a:gd name="T14" fmla="*/ 61 w 138"/>
              <a:gd name="T15" fmla="*/ 141 h 160"/>
              <a:gd name="T16" fmla="*/ 61 w 138"/>
              <a:gd name="T17" fmla="*/ 127 h 160"/>
              <a:gd name="T18" fmla="*/ 43 w 138"/>
              <a:gd name="T19" fmla="*/ 89 h 160"/>
              <a:gd name="T20" fmla="*/ 43 w 138"/>
              <a:gd name="T21" fmla="*/ 115 h 160"/>
              <a:gd name="T22" fmla="*/ 65 w 138"/>
              <a:gd name="T23" fmla="*/ 91 h 160"/>
              <a:gd name="T24" fmla="*/ 46 w 138"/>
              <a:gd name="T25" fmla="*/ 111 h 160"/>
              <a:gd name="T26" fmla="*/ 61 w 138"/>
              <a:gd name="T27" fmla="*/ 111 h 160"/>
              <a:gd name="T28" fmla="*/ 8 w 138"/>
              <a:gd name="T29" fmla="*/ 125 h 160"/>
              <a:gd name="T30" fmla="*/ 32 w 138"/>
              <a:gd name="T31" fmla="*/ 145 h 160"/>
              <a:gd name="T32" fmla="*/ 32 w 138"/>
              <a:gd name="T33" fmla="*/ 122 h 160"/>
              <a:gd name="T34" fmla="*/ 15 w 138"/>
              <a:gd name="T35" fmla="*/ 127 h 160"/>
              <a:gd name="T36" fmla="*/ 124 w 138"/>
              <a:gd name="T37" fmla="*/ 69 h 160"/>
              <a:gd name="T38" fmla="*/ 101 w 138"/>
              <a:gd name="T39" fmla="*/ 82 h 160"/>
              <a:gd name="T40" fmla="*/ 127 w 138"/>
              <a:gd name="T41" fmla="*/ 82 h 160"/>
              <a:gd name="T42" fmla="*/ 122 w 138"/>
              <a:gd name="T43" fmla="*/ 80 h 160"/>
              <a:gd name="T44" fmla="*/ 122 w 138"/>
              <a:gd name="T45" fmla="*/ 74 h 160"/>
              <a:gd name="T46" fmla="*/ 71 w 138"/>
              <a:gd name="T47" fmla="*/ 91 h 160"/>
              <a:gd name="T48" fmla="*/ 95 w 138"/>
              <a:gd name="T49" fmla="*/ 115 h 160"/>
              <a:gd name="T50" fmla="*/ 95 w 138"/>
              <a:gd name="T51" fmla="*/ 89 h 160"/>
              <a:gd name="T52" fmla="*/ 75 w 138"/>
              <a:gd name="T53" fmla="*/ 111 h 160"/>
              <a:gd name="T54" fmla="*/ 91 w 138"/>
              <a:gd name="T55" fmla="*/ 111 h 160"/>
              <a:gd name="T56" fmla="*/ 8 w 138"/>
              <a:gd name="T57" fmla="*/ 91 h 160"/>
              <a:gd name="T58" fmla="*/ 32 w 138"/>
              <a:gd name="T59" fmla="*/ 115 h 160"/>
              <a:gd name="T60" fmla="*/ 32 w 138"/>
              <a:gd name="T61" fmla="*/ 89 h 160"/>
              <a:gd name="T62" fmla="*/ 15 w 138"/>
              <a:gd name="T63" fmla="*/ 95 h 160"/>
              <a:gd name="T64" fmla="*/ 95 w 138"/>
              <a:gd name="T65" fmla="*/ 69 h 160"/>
              <a:gd name="T66" fmla="*/ 71 w 138"/>
              <a:gd name="T67" fmla="*/ 82 h 160"/>
              <a:gd name="T68" fmla="*/ 97 w 138"/>
              <a:gd name="T69" fmla="*/ 82 h 160"/>
              <a:gd name="T70" fmla="*/ 91 w 138"/>
              <a:gd name="T71" fmla="*/ 80 h 160"/>
              <a:gd name="T72" fmla="*/ 91 w 138"/>
              <a:gd name="T73" fmla="*/ 74 h 160"/>
              <a:gd name="T74" fmla="*/ 11 w 138"/>
              <a:gd name="T75" fmla="*/ 0 h 160"/>
              <a:gd name="T76" fmla="*/ 11 w 138"/>
              <a:gd name="T77" fmla="*/ 160 h 160"/>
              <a:gd name="T78" fmla="*/ 138 w 138"/>
              <a:gd name="T79" fmla="*/ 13 h 160"/>
              <a:gd name="T80" fmla="*/ 125 w 138"/>
              <a:gd name="T81" fmla="*/ 154 h 160"/>
              <a:gd name="T82" fmla="*/ 5 w 138"/>
              <a:gd name="T83" fmla="*/ 13 h 160"/>
              <a:gd name="T84" fmla="*/ 132 w 138"/>
              <a:gd name="T85" fmla="*/ 13 h 160"/>
              <a:gd name="T86" fmla="*/ 103 w 138"/>
              <a:gd name="T87" fmla="*/ 89 h 160"/>
              <a:gd name="T88" fmla="*/ 103 w 138"/>
              <a:gd name="T89" fmla="*/ 145 h 160"/>
              <a:gd name="T90" fmla="*/ 127 w 138"/>
              <a:gd name="T91" fmla="*/ 113 h 160"/>
              <a:gd name="T92" fmla="*/ 122 w 138"/>
              <a:gd name="T93" fmla="*/ 141 h 160"/>
              <a:gd name="T94" fmla="*/ 122 w 138"/>
              <a:gd name="T95" fmla="*/ 95 h 160"/>
              <a:gd name="T96" fmla="*/ 127 w 138"/>
              <a:gd name="T97" fmla="*/ 102 h 160"/>
              <a:gd name="T98" fmla="*/ 124 w 138"/>
              <a:gd name="T99" fmla="*/ 13 h 160"/>
              <a:gd name="T100" fmla="*/ 8 w 138"/>
              <a:gd name="T101" fmla="*/ 59 h 160"/>
              <a:gd name="T102" fmla="*/ 34 w 138"/>
              <a:gd name="T103" fmla="*/ 59 h 160"/>
              <a:gd name="T104" fmla="*/ 15 w 138"/>
              <a:gd name="T105" fmla="*/ 20 h 160"/>
              <a:gd name="T106" fmla="*/ 43 w 138"/>
              <a:gd name="T107" fmla="*/ 57 h 160"/>
              <a:gd name="T108" fmla="*/ 124 w 138"/>
              <a:gd name="T109" fmla="*/ 61 h 160"/>
              <a:gd name="T110" fmla="*/ 124 w 138"/>
              <a:gd name="T111" fmla="*/ 13 h 160"/>
              <a:gd name="T112" fmla="*/ 115 w 138"/>
              <a:gd name="T113" fmla="*/ 24 h 160"/>
              <a:gd name="T114" fmla="*/ 103 w 138"/>
              <a:gd name="T115" fmla="*/ 29 h 160"/>
              <a:gd name="T116" fmla="*/ 115 w 138"/>
              <a:gd name="T117" fmla="*/ 51 h 160"/>
              <a:gd name="T118" fmla="*/ 103 w 138"/>
              <a:gd name="T119" fmla="*/ 44 h 160"/>
              <a:gd name="T120" fmla="*/ 101 w 138"/>
              <a:gd name="T121" fmla="*/ 42 h 160"/>
              <a:gd name="T122" fmla="*/ 108 w 138"/>
              <a:gd name="T123" fmla="*/ 33 h 160"/>
              <a:gd name="T124" fmla="*/ 101 w 138"/>
              <a:gd name="T125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8" h="160">
                <a:moveTo>
                  <a:pt x="95" y="122"/>
                </a:moveTo>
                <a:cubicBezTo>
                  <a:pt x="73" y="122"/>
                  <a:pt x="73" y="122"/>
                  <a:pt x="73" y="122"/>
                </a:cubicBezTo>
                <a:cubicBezTo>
                  <a:pt x="71" y="122"/>
                  <a:pt x="71" y="122"/>
                  <a:pt x="71" y="125"/>
                </a:cubicBezTo>
                <a:cubicBezTo>
                  <a:pt x="71" y="143"/>
                  <a:pt x="71" y="143"/>
                  <a:pt x="71" y="143"/>
                </a:cubicBezTo>
                <a:cubicBezTo>
                  <a:pt x="71" y="145"/>
                  <a:pt x="71" y="145"/>
                  <a:pt x="73" y="145"/>
                </a:cubicBezTo>
                <a:cubicBezTo>
                  <a:pt x="95" y="145"/>
                  <a:pt x="95" y="145"/>
                  <a:pt x="95" y="145"/>
                </a:cubicBezTo>
                <a:cubicBezTo>
                  <a:pt x="95" y="145"/>
                  <a:pt x="97" y="145"/>
                  <a:pt x="97" y="143"/>
                </a:cubicBezTo>
                <a:cubicBezTo>
                  <a:pt x="97" y="125"/>
                  <a:pt x="97" y="125"/>
                  <a:pt x="97" y="125"/>
                </a:cubicBezTo>
                <a:cubicBezTo>
                  <a:pt x="97" y="122"/>
                  <a:pt x="95" y="122"/>
                  <a:pt x="95" y="122"/>
                </a:cubicBezTo>
                <a:close/>
                <a:moveTo>
                  <a:pt x="91" y="141"/>
                </a:moveTo>
                <a:cubicBezTo>
                  <a:pt x="75" y="141"/>
                  <a:pt x="75" y="141"/>
                  <a:pt x="75" y="141"/>
                </a:cubicBezTo>
                <a:cubicBezTo>
                  <a:pt x="75" y="127"/>
                  <a:pt x="75" y="127"/>
                  <a:pt x="75" y="127"/>
                </a:cubicBezTo>
                <a:cubicBezTo>
                  <a:pt x="91" y="127"/>
                  <a:pt x="91" y="127"/>
                  <a:pt x="91" y="127"/>
                </a:cubicBezTo>
                <a:lnTo>
                  <a:pt x="91" y="141"/>
                </a:lnTo>
                <a:close/>
                <a:moveTo>
                  <a:pt x="63" y="122"/>
                </a:moveTo>
                <a:cubicBezTo>
                  <a:pt x="43" y="122"/>
                  <a:pt x="43" y="122"/>
                  <a:pt x="43" y="122"/>
                </a:cubicBezTo>
                <a:cubicBezTo>
                  <a:pt x="41" y="122"/>
                  <a:pt x="41" y="122"/>
                  <a:pt x="41" y="125"/>
                </a:cubicBezTo>
                <a:cubicBezTo>
                  <a:pt x="41" y="143"/>
                  <a:pt x="41" y="143"/>
                  <a:pt x="41" y="143"/>
                </a:cubicBezTo>
                <a:cubicBezTo>
                  <a:pt x="41" y="145"/>
                  <a:pt x="41" y="145"/>
                  <a:pt x="43" y="145"/>
                </a:cubicBezTo>
                <a:cubicBezTo>
                  <a:pt x="63" y="145"/>
                  <a:pt x="63" y="145"/>
                  <a:pt x="63" y="145"/>
                </a:cubicBezTo>
                <a:cubicBezTo>
                  <a:pt x="65" y="145"/>
                  <a:pt x="65" y="145"/>
                  <a:pt x="65" y="143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5" y="122"/>
                  <a:pt x="65" y="122"/>
                  <a:pt x="63" y="122"/>
                </a:cubicBezTo>
                <a:close/>
                <a:moveTo>
                  <a:pt x="61" y="141"/>
                </a:moveTo>
                <a:cubicBezTo>
                  <a:pt x="46" y="141"/>
                  <a:pt x="46" y="141"/>
                  <a:pt x="46" y="141"/>
                </a:cubicBezTo>
                <a:cubicBezTo>
                  <a:pt x="46" y="127"/>
                  <a:pt x="46" y="127"/>
                  <a:pt x="46" y="127"/>
                </a:cubicBezTo>
                <a:cubicBezTo>
                  <a:pt x="61" y="127"/>
                  <a:pt x="61" y="127"/>
                  <a:pt x="61" y="127"/>
                </a:cubicBezTo>
                <a:lnTo>
                  <a:pt x="61" y="141"/>
                </a:lnTo>
                <a:close/>
                <a:moveTo>
                  <a:pt x="63" y="89"/>
                </a:moveTo>
                <a:cubicBezTo>
                  <a:pt x="43" y="89"/>
                  <a:pt x="43" y="89"/>
                  <a:pt x="43" y="89"/>
                </a:cubicBezTo>
                <a:cubicBezTo>
                  <a:pt x="41" y="89"/>
                  <a:pt x="41" y="91"/>
                  <a:pt x="41" y="91"/>
                </a:cubicBezTo>
                <a:cubicBezTo>
                  <a:pt x="41" y="113"/>
                  <a:pt x="41" y="113"/>
                  <a:pt x="41" y="113"/>
                </a:cubicBezTo>
                <a:cubicBezTo>
                  <a:pt x="41" y="115"/>
                  <a:pt x="41" y="115"/>
                  <a:pt x="43" y="115"/>
                </a:cubicBezTo>
                <a:cubicBezTo>
                  <a:pt x="63" y="115"/>
                  <a:pt x="63" y="115"/>
                  <a:pt x="63" y="115"/>
                </a:cubicBezTo>
                <a:cubicBezTo>
                  <a:pt x="65" y="115"/>
                  <a:pt x="65" y="115"/>
                  <a:pt x="65" y="113"/>
                </a:cubicBezTo>
                <a:cubicBezTo>
                  <a:pt x="65" y="91"/>
                  <a:pt x="65" y="91"/>
                  <a:pt x="65" y="91"/>
                </a:cubicBezTo>
                <a:cubicBezTo>
                  <a:pt x="65" y="91"/>
                  <a:pt x="65" y="89"/>
                  <a:pt x="63" y="89"/>
                </a:cubicBezTo>
                <a:close/>
                <a:moveTo>
                  <a:pt x="61" y="111"/>
                </a:moveTo>
                <a:cubicBezTo>
                  <a:pt x="46" y="111"/>
                  <a:pt x="46" y="111"/>
                  <a:pt x="46" y="111"/>
                </a:cubicBezTo>
                <a:cubicBezTo>
                  <a:pt x="46" y="95"/>
                  <a:pt x="46" y="95"/>
                  <a:pt x="46" y="95"/>
                </a:cubicBezTo>
                <a:cubicBezTo>
                  <a:pt x="61" y="95"/>
                  <a:pt x="61" y="95"/>
                  <a:pt x="61" y="95"/>
                </a:cubicBezTo>
                <a:lnTo>
                  <a:pt x="61" y="111"/>
                </a:lnTo>
                <a:close/>
                <a:moveTo>
                  <a:pt x="32" y="122"/>
                </a:moveTo>
                <a:cubicBezTo>
                  <a:pt x="11" y="122"/>
                  <a:pt x="11" y="122"/>
                  <a:pt x="11" y="122"/>
                </a:cubicBezTo>
                <a:cubicBezTo>
                  <a:pt x="11" y="122"/>
                  <a:pt x="8" y="122"/>
                  <a:pt x="8" y="125"/>
                </a:cubicBezTo>
                <a:cubicBezTo>
                  <a:pt x="8" y="143"/>
                  <a:pt x="8" y="143"/>
                  <a:pt x="8" y="143"/>
                </a:cubicBezTo>
                <a:cubicBezTo>
                  <a:pt x="8" y="145"/>
                  <a:pt x="11" y="145"/>
                  <a:pt x="11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4" y="145"/>
                  <a:pt x="34" y="145"/>
                  <a:pt x="34" y="143"/>
                </a:cubicBezTo>
                <a:cubicBezTo>
                  <a:pt x="34" y="125"/>
                  <a:pt x="34" y="125"/>
                  <a:pt x="34" y="125"/>
                </a:cubicBezTo>
                <a:cubicBezTo>
                  <a:pt x="34" y="122"/>
                  <a:pt x="34" y="122"/>
                  <a:pt x="32" y="122"/>
                </a:cubicBezTo>
                <a:close/>
                <a:moveTo>
                  <a:pt x="30" y="141"/>
                </a:moveTo>
                <a:cubicBezTo>
                  <a:pt x="15" y="141"/>
                  <a:pt x="15" y="141"/>
                  <a:pt x="15" y="141"/>
                </a:cubicBezTo>
                <a:cubicBezTo>
                  <a:pt x="15" y="127"/>
                  <a:pt x="15" y="127"/>
                  <a:pt x="15" y="127"/>
                </a:cubicBezTo>
                <a:cubicBezTo>
                  <a:pt x="30" y="127"/>
                  <a:pt x="30" y="127"/>
                  <a:pt x="30" y="127"/>
                </a:cubicBezTo>
                <a:lnTo>
                  <a:pt x="30" y="141"/>
                </a:lnTo>
                <a:close/>
                <a:moveTo>
                  <a:pt x="124" y="69"/>
                </a:moveTo>
                <a:cubicBezTo>
                  <a:pt x="103" y="69"/>
                  <a:pt x="103" y="69"/>
                  <a:pt x="103" y="69"/>
                </a:cubicBezTo>
                <a:cubicBezTo>
                  <a:pt x="103" y="69"/>
                  <a:pt x="101" y="69"/>
                  <a:pt x="101" y="71"/>
                </a:cubicBezTo>
                <a:cubicBezTo>
                  <a:pt x="101" y="82"/>
                  <a:pt x="101" y="82"/>
                  <a:pt x="101" y="82"/>
                </a:cubicBezTo>
                <a:cubicBezTo>
                  <a:pt x="103" y="85"/>
                  <a:pt x="103" y="85"/>
                  <a:pt x="103" y="85"/>
                </a:cubicBezTo>
                <a:cubicBezTo>
                  <a:pt x="124" y="85"/>
                  <a:pt x="124" y="85"/>
                  <a:pt x="124" y="85"/>
                </a:cubicBezTo>
                <a:cubicBezTo>
                  <a:pt x="127" y="85"/>
                  <a:pt x="127" y="82"/>
                  <a:pt x="127" y="82"/>
                </a:cubicBezTo>
                <a:cubicBezTo>
                  <a:pt x="127" y="71"/>
                  <a:pt x="127" y="71"/>
                  <a:pt x="127" y="71"/>
                </a:cubicBezTo>
                <a:cubicBezTo>
                  <a:pt x="127" y="69"/>
                  <a:pt x="127" y="69"/>
                  <a:pt x="124" y="69"/>
                </a:cubicBezTo>
                <a:close/>
                <a:moveTo>
                  <a:pt x="122" y="80"/>
                </a:moveTo>
                <a:cubicBezTo>
                  <a:pt x="105" y="80"/>
                  <a:pt x="105" y="80"/>
                  <a:pt x="105" y="80"/>
                </a:cubicBezTo>
                <a:cubicBezTo>
                  <a:pt x="105" y="74"/>
                  <a:pt x="105" y="74"/>
                  <a:pt x="105" y="74"/>
                </a:cubicBezTo>
                <a:cubicBezTo>
                  <a:pt x="122" y="74"/>
                  <a:pt x="122" y="74"/>
                  <a:pt x="122" y="74"/>
                </a:cubicBezTo>
                <a:lnTo>
                  <a:pt x="122" y="80"/>
                </a:lnTo>
                <a:close/>
                <a:moveTo>
                  <a:pt x="73" y="89"/>
                </a:moveTo>
                <a:cubicBezTo>
                  <a:pt x="71" y="89"/>
                  <a:pt x="71" y="91"/>
                  <a:pt x="71" y="91"/>
                </a:cubicBezTo>
                <a:cubicBezTo>
                  <a:pt x="71" y="113"/>
                  <a:pt x="71" y="113"/>
                  <a:pt x="71" y="113"/>
                </a:cubicBezTo>
                <a:cubicBezTo>
                  <a:pt x="71" y="115"/>
                  <a:pt x="71" y="115"/>
                  <a:pt x="73" y="115"/>
                </a:cubicBezTo>
                <a:cubicBezTo>
                  <a:pt x="95" y="115"/>
                  <a:pt x="95" y="115"/>
                  <a:pt x="95" y="115"/>
                </a:cubicBezTo>
                <a:cubicBezTo>
                  <a:pt x="95" y="115"/>
                  <a:pt x="97" y="115"/>
                  <a:pt x="97" y="113"/>
                </a:cubicBezTo>
                <a:cubicBezTo>
                  <a:pt x="97" y="91"/>
                  <a:pt x="97" y="91"/>
                  <a:pt x="97" y="91"/>
                </a:cubicBezTo>
                <a:cubicBezTo>
                  <a:pt x="95" y="89"/>
                  <a:pt x="95" y="89"/>
                  <a:pt x="95" y="89"/>
                </a:cubicBezTo>
                <a:cubicBezTo>
                  <a:pt x="73" y="89"/>
                  <a:pt x="73" y="89"/>
                  <a:pt x="73" y="89"/>
                </a:cubicBezTo>
                <a:close/>
                <a:moveTo>
                  <a:pt x="91" y="111"/>
                </a:moveTo>
                <a:cubicBezTo>
                  <a:pt x="75" y="111"/>
                  <a:pt x="75" y="111"/>
                  <a:pt x="75" y="111"/>
                </a:cubicBezTo>
                <a:cubicBezTo>
                  <a:pt x="75" y="95"/>
                  <a:pt x="75" y="95"/>
                  <a:pt x="75" y="95"/>
                </a:cubicBezTo>
                <a:cubicBezTo>
                  <a:pt x="91" y="95"/>
                  <a:pt x="91" y="95"/>
                  <a:pt x="91" y="95"/>
                </a:cubicBezTo>
                <a:lnTo>
                  <a:pt x="91" y="111"/>
                </a:lnTo>
                <a:close/>
                <a:moveTo>
                  <a:pt x="32" y="89"/>
                </a:moveTo>
                <a:cubicBezTo>
                  <a:pt x="11" y="89"/>
                  <a:pt x="11" y="89"/>
                  <a:pt x="11" y="89"/>
                </a:cubicBezTo>
                <a:cubicBezTo>
                  <a:pt x="8" y="91"/>
                  <a:pt x="8" y="91"/>
                  <a:pt x="8" y="91"/>
                </a:cubicBezTo>
                <a:cubicBezTo>
                  <a:pt x="8" y="113"/>
                  <a:pt x="8" y="113"/>
                  <a:pt x="8" y="113"/>
                </a:cubicBezTo>
                <a:cubicBezTo>
                  <a:pt x="8" y="115"/>
                  <a:pt x="11" y="115"/>
                  <a:pt x="11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4" y="115"/>
                  <a:pt x="34" y="115"/>
                  <a:pt x="34" y="113"/>
                </a:cubicBezTo>
                <a:cubicBezTo>
                  <a:pt x="34" y="91"/>
                  <a:pt x="34" y="91"/>
                  <a:pt x="34" y="91"/>
                </a:cubicBezTo>
                <a:cubicBezTo>
                  <a:pt x="34" y="91"/>
                  <a:pt x="34" y="89"/>
                  <a:pt x="32" y="89"/>
                </a:cubicBezTo>
                <a:close/>
                <a:moveTo>
                  <a:pt x="30" y="111"/>
                </a:moveTo>
                <a:cubicBezTo>
                  <a:pt x="15" y="111"/>
                  <a:pt x="15" y="111"/>
                  <a:pt x="15" y="111"/>
                </a:cubicBezTo>
                <a:cubicBezTo>
                  <a:pt x="15" y="95"/>
                  <a:pt x="15" y="95"/>
                  <a:pt x="15" y="95"/>
                </a:cubicBezTo>
                <a:cubicBezTo>
                  <a:pt x="30" y="95"/>
                  <a:pt x="30" y="95"/>
                  <a:pt x="30" y="95"/>
                </a:cubicBezTo>
                <a:lnTo>
                  <a:pt x="30" y="111"/>
                </a:lnTo>
                <a:close/>
                <a:moveTo>
                  <a:pt x="95" y="69"/>
                </a:moveTo>
                <a:cubicBezTo>
                  <a:pt x="73" y="69"/>
                  <a:pt x="73" y="69"/>
                  <a:pt x="73" y="69"/>
                </a:cubicBezTo>
                <a:cubicBezTo>
                  <a:pt x="71" y="69"/>
                  <a:pt x="71" y="69"/>
                  <a:pt x="71" y="71"/>
                </a:cubicBezTo>
                <a:cubicBezTo>
                  <a:pt x="71" y="82"/>
                  <a:pt x="71" y="82"/>
                  <a:pt x="71" y="82"/>
                </a:cubicBezTo>
                <a:cubicBezTo>
                  <a:pt x="71" y="82"/>
                  <a:pt x="71" y="85"/>
                  <a:pt x="73" y="85"/>
                </a:cubicBezTo>
                <a:cubicBezTo>
                  <a:pt x="95" y="85"/>
                  <a:pt x="95" y="85"/>
                  <a:pt x="95" y="85"/>
                </a:cubicBezTo>
                <a:cubicBezTo>
                  <a:pt x="97" y="82"/>
                  <a:pt x="97" y="82"/>
                  <a:pt x="97" y="82"/>
                </a:cubicBezTo>
                <a:cubicBezTo>
                  <a:pt x="97" y="71"/>
                  <a:pt x="97" y="71"/>
                  <a:pt x="97" y="71"/>
                </a:cubicBezTo>
                <a:cubicBezTo>
                  <a:pt x="97" y="69"/>
                  <a:pt x="95" y="69"/>
                  <a:pt x="95" y="69"/>
                </a:cubicBezTo>
                <a:close/>
                <a:moveTo>
                  <a:pt x="91" y="80"/>
                </a:moveTo>
                <a:cubicBezTo>
                  <a:pt x="75" y="80"/>
                  <a:pt x="75" y="80"/>
                  <a:pt x="75" y="80"/>
                </a:cubicBezTo>
                <a:cubicBezTo>
                  <a:pt x="75" y="74"/>
                  <a:pt x="75" y="74"/>
                  <a:pt x="75" y="74"/>
                </a:cubicBezTo>
                <a:cubicBezTo>
                  <a:pt x="91" y="74"/>
                  <a:pt x="91" y="74"/>
                  <a:pt x="91" y="74"/>
                </a:cubicBezTo>
                <a:lnTo>
                  <a:pt x="91" y="80"/>
                </a:lnTo>
                <a:close/>
                <a:moveTo>
                  <a:pt x="125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7"/>
                  <a:pt x="0" y="13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4"/>
                  <a:pt x="5" y="160"/>
                  <a:pt x="11" y="160"/>
                </a:cubicBezTo>
                <a:cubicBezTo>
                  <a:pt x="125" y="160"/>
                  <a:pt x="125" y="160"/>
                  <a:pt x="125" y="160"/>
                </a:cubicBezTo>
                <a:cubicBezTo>
                  <a:pt x="132" y="160"/>
                  <a:pt x="138" y="154"/>
                  <a:pt x="138" y="147"/>
                </a:cubicBezTo>
                <a:cubicBezTo>
                  <a:pt x="138" y="13"/>
                  <a:pt x="138" y="13"/>
                  <a:pt x="138" y="13"/>
                </a:cubicBezTo>
                <a:cubicBezTo>
                  <a:pt x="138" y="7"/>
                  <a:pt x="132" y="0"/>
                  <a:pt x="125" y="0"/>
                </a:cubicBezTo>
                <a:close/>
                <a:moveTo>
                  <a:pt x="132" y="147"/>
                </a:moveTo>
                <a:cubicBezTo>
                  <a:pt x="132" y="152"/>
                  <a:pt x="129" y="154"/>
                  <a:pt x="125" y="154"/>
                </a:cubicBezTo>
                <a:cubicBezTo>
                  <a:pt x="11" y="154"/>
                  <a:pt x="11" y="154"/>
                  <a:pt x="11" y="154"/>
                </a:cubicBezTo>
                <a:cubicBezTo>
                  <a:pt x="7" y="154"/>
                  <a:pt x="5" y="152"/>
                  <a:pt x="5" y="147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9"/>
                  <a:pt x="7" y="5"/>
                  <a:pt x="11" y="5"/>
                </a:cubicBezTo>
                <a:cubicBezTo>
                  <a:pt x="125" y="5"/>
                  <a:pt x="125" y="5"/>
                  <a:pt x="125" y="5"/>
                </a:cubicBezTo>
                <a:cubicBezTo>
                  <a:pt x="129" y="5"/>
                  <a:pt x="132" y="9"/>
                  <a:pt x="132" y="13"/>
                </a:cubicBezTo>
                <a:lnTo>
                  <a:pt x="132" y="147"/>
                </a:lnTo>
                <a:close/>
                <a:moveTo>
                  <a:pt x="124" y="89"/>
                </a:moveTo>
                <a:cubicBezTo>
                  <a:pt x="103" y="89"/>
                  <a:pt x="103" y="89"/>
                  <a:pt x="103" y="89"/>
                </a:cubicBezTo>
                <a:cubicBezTo>
                  <a:pt x="101" y="91"/>
                  <a:pt x="101" y="91"/>
                  <a:pt x="101" y="91"/>
                </a:cubicBezTo>
                <a:cubicBezTo>
                  <a:pt x="101" y="143"/>
                  <a:pt x="101" y="143"/>
                  <a:pt x="101" y="143"/>
                </a:cubicBezTo>
                <a:cubicBezTo>
                  <a:pt x="101" y="145"/>
                  <a:pt x="103" y="145"/>
                  <a:pt x="103" y="145"/>
                </a:cubicBezTo>
                <a:cubicBezTo>
                  <a:pt x="124" y="145"/>
                  <a:pt x="124" y="145"/>
                  <a:pt x="124" y="145"/>
                </a:cubicBezTo>
                <a:cubicBezTo>
                  <a:pt x="127" y="145"/>
                  <a:pt x="127" y="145"/>
                  <a:pt x="127" y="143"/>
                </a:cubicBezTo>
                <a:cubicBezTo>
                  <a:pt x="127" y="113"/>
                  <a:pt x="127" y="113"/>
                  <a:pt x="127" y="113"/>
                </a:cubicBezTo>
                <a:cubicBezTo>
                  <a:pt x="127" y="111"/>
                  <a:pt x="127" y="111"/>
                  <a:pt x="124" y="111"/>
                </a:cubicBezTo>
                <a:cubicBezTo>
                  <a:pt x="122" y="111"/>
                  <a:pt x="122" y="111"/>
                  <a:pt x="122" y="113"/>
                </a:cubicBezTo>
                <a:cubicBezTo>
                  <a:pt x="122" y="141"/>
                  <a:pt x="122" y="141"/>
                  <a:pt x="122" y="141"/>
                </a:cubicBezTo>
                <a:cubicBezTo>
                  <a:pt x="105" y="141"/>
                  <a:pt x="105" y="141"/>
                  <a:pt x="105" y="141"/>
                </a:cubicBezTo>
                <a:cubicBezTo>
                  <a:pt x="105" y="95"/>
                  <a:pt x="105" y="95"/>
                  <a:pt x="105" y="95"/>
                </a:cubicBezTo>
                <a:cubicBezTo>
                  <a:pt x="122" y="95"/>
                  <a:pt x="122" y="95"/>
                  <a:pt x="122" y="95"/>
                </a:cubicBezTo>
                <a:cubicBezTo>
                  <a:pt x="122" y="102"/>
                  <a:pt x="122" y="102"/>
                  <a:pt x="122" y="102"/>
                </a:cubicBezTo>
                <a:cubicBezTo>
                  <a:pt x="122" y="104"/>
                  <a:pt x="122" y="104"/>
                  <a:pt x="124" y="104"/>
                </a:cubicBezTo>
                <a:cubicBezTo>
                  <a:pt x="127" y="104"/>
                  <a:pt x="127" y="104"/>
                  <a:pt x="127" y="102"/>
                </a:cubicBezTo>
                <a:cubicBezTo>
                  <a:pt x="127" y="91"/>
                  <a:pt x="127" y="91"/>
                  <a:pt x="127" y="91"/>
                </a:cubicBezTo>
                <a:cubicBezTo>
                  <a:pt x="127" y="91"/>
                  <a:pt x="127" y="89"/>
                  <a:pt x="124" y="89"/>
                </a:cubicBezTo>
                <a:close/>
                <a:moveTo>
                  <a:pt x="124" y="13"/>
                </a:move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8" y="15"/>
                  <a:pt x="8" y="18"/>
                </a:cubicBezTo>
                <a:cubicBezTo>
                  <a:pt x="8" y="59"/>
                  <a:pt x="8" y="59"/>
                  <a:pt x="8" y="59"/>
                </a:cubicBezTo>
                <a:cubicBezTo>
                  <a:pt x="11" y="61"/>
                  <a:pt x="11" y="61"/>
                  <a:pt x="11" y="61"/>
                </a:cubicBezTo>
                <a:cubicBezTo>
                  <a:pt x="32" y="61"/>
                  <a:pt x="32" y="61"/>
                  <a:pt x="32" y="61"/>
                </a:cubicBezTo>
                <a:cubicBezTo>
                  <a:pt x="34" y="61"/>
                  <a:pt x="34" y="59"/>
                  <a:pt x="34" y="59"/>
                </a:cubicBezTo>
                <a:cubicBezTo>
                  <a:pt x="34" y="57"/>
                  <a:pt x="34" y="57"/>
                  <a:pt x="32" y="57"/>
                </a:cubicBezTo>
                <a:cubicBezTo>
                  <a:pt x="15" y="57"/>
                  <a:pt x="15" y="57"/>
                  <a:pt x="15" y="57"/>
                </a:cubicBezTo>
                <a:cubicBezTo>
                  <a:pt x="15" y="20"/>
                  <a:pt x="15" y="20"/>
                  <a:pt x="15" y="20"/>
                </a:cubicBezTo>
                <a:cubicBezTo>
                  <a:pt x="122" y="20"/>
                  <a:pt x="122" y="20"/>
                  <a:pt x="122" y="20"/>
                </a:cubicBezTo>
                <a:cubicBezTo>
                  <a:pt x="122" y="57"/>
                  <a:pt x="122" y="57"/>
                  <a:pt x="122" y="57"/>
                </a:cubicBezTo>
                <a:cubicBezTo>
                  <a:pt x="43" y="57"/>
                  <a:pt x="43" y="57"/>
                  <a:pt x="43" y="57"/>
                </a:cubicBezTo>
                <a:cubicBezTo>
                  <a:pt x="41" y="57"/>
                  <a:pt x="41" y="57"/>
                  <a:pt x="41" y="59"/>
                </a:cubicBezTo>
                <a:cubicBezTo>
                  <a:pt x="41" y="59"/>
                  <a:pt x="41" y="61"/>
                  <a:pt x="43" y="61"/>
                </a:cubicBezTo>
                <a:cubicBezTo>
                  <a:pt x="124" y="61"/>
                  <a:pt x="124" y="61"/>
                  <a:pt x="124" y="61"/>
                </a:cubicBezTo>
                <a:cubicBezTo>
                  <a:pt x="127" y="61"/>
                  <a:pt x="127" y="59"/>
                  <a:pt x="127" y="59"/>
                </a:cubicBezTo>
                <a:cubicBezTo>
                  <a:pt x="127" y="18"/>
                  <a:pt x="127" y="18"/>
                  <a:pt x="127" y="18"/>
                </a:cubicBezTo>
                <a:cubicBezTo>
                  <a:pt x="127" y="15"/>
                  <a:pt x="127" y="13"/>
                  <a:pt x="124" y="13"/>
                </a:cubicBezTo>
                <a:close/>
                <a:moveTo>
                  <a:pt x="115" y="29"/>
                </a:moveTo>
                <a:cubicBezTo>
                  <a:pt x="117" y="29"/>
                  <a:pt x="117" y="29"/>
                  <a:pt x="117" y="26"/>
                </a:cubicBezTo>
                <a:cubicBezTo>
                  <a:pt x="117" y="26"/>
                  <a:pt x="117" y="24"/>
                  <a:pt x="115" y="24"/>
                </a:cubicBezTo>
                <a:cubicBezTo>
                  <a:pt x="103" y="24"/>
                  <a:pt x="103" y="24"/>
                  <a:pt x="103" y="24"/>
                </a:cubicBezTo>
                <a:cubicBezTo>
                  <a:pt x="101" y="26"/>
                  <a:pt x="101" y="26"/>
                  <a:pt x="101" y="26"/>
                </a:cubicBezTo>
                <a:cubicBezTo>
                  <a:pt x="101" y="29"/>
                  <a:pt x="103" y="29"/>
                  <a:pt x="103" y="29"/>
                </a:cubicBezTo>
                <a:cubicBezTo>
                  <a:pt x="115" y="29"/>
                  <a:pt x="115" y="29"/>
                  <a:pt x="115" y="29"/>
                </a:cubicBezTo>
                <a:close/>
                <a:moveTo>
                  <a:pt x="103" y="51"/>
                </a:moveTo>
                <a:cubicBezTo>
                  <a:pt x="115" y="51"/>
                  <a:pt x="115" y="51"/>
                  <a:pt x="115" y="51"/>
                </a:cubicBezTo>
                <a:cubicBezTo>
                  <a:pt x="117" y="51"/>
                  <a:pt x="117" y="49"/>
                  <a:pt x="117" y="49"/>
                </a:cubicBezTo>
                <a:cubicBezTo>
                  <a:pt x="117" y="46"/>
                  <a:pt x="117" y="44"/>
                  <a:pt x="115" y="44"/>
                </a:cubicBezTo>
                <a:cubicBezTo>
                  <a:pt x="103" y="44"/>
                  <a:pt x="103" y="44"/>
                  <a:pt x="103" y="44"/>
                </a:cubicBezTo>
                <a:cubicBezTo>
                  <a:pt x="103" y="44"/>
                  <a:pt x="101" y="46"/>
                  <a:pt x="101" y="49"/>
                </a:cubicBezTo>
                <a:lnTo>
                  <a:pt x="103" y="51"/>
                </a:lnTo>
                <a:close/>
                <a:moveTo>
                  <a:pt x="101" y="42"/>
                </a:moveTo>
                <a:cubicBezTo>
                  <a:pt x="103" y="44"/>
                  <a:pt x="103" y="44"/>
                  <a:pt x="103" y="44"/>
                </a:cubicBezTo>
                <a:cubicBezTo>
                  <a:pt x="106" y="44"/>
                  <a:pt x="108" y="42"/>
                  <a:pt x="108" y="42"/>
                </a:cubicBezTo>
                <a:cubicBezTo>
                  <a:pt x="108" y="33"/>
                  <a:pt x="108" y="33"/>
                  <a:pt x="108" y="33"/>
                </a:cubicBezTo>
                <a:cubicBezTo>
                  <a:pt x="108" y="33"/>
                  <a:pt x="106" y="31"/>
                  <a:pt x="103" y="31"/>
                </a:cubicBezTo>
                <a:cubicBezTo>
                  <a:pt x="101" y="33"/>
                  <a:pt x="101" y="33"/>
                  <a:pt x="101" y="33"/>
                </a:cubicBezTo>
                <a:lnTo>
                  <a:pt x="101" y="4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188">
            <a:extLst>
              <a:ext uri="{FF2B5EF4-FFF2-40B4-BE49-F238E27FC236}">
                <a16:creationId xmlns:a16="http://schemas.microsoft.com/office/drawing/2014/main" id="{AC292CE5-2AFA-364D-44A1-93662075035C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3576638"/>
            <a:ext cx="254000" cy="254000"/>
          </a:xfrm>
          <a:custGeom>
            <a:avLst/>
            <a:gdLst>
              <a:gd name="T0" fmla="*/ 0 w 160"/>
              <a:gd name="T1" fmla="*/ 68 h 160"/>
              <a:gd name="T2" fmla="*/ 134 w 160"/>
              <a:gd name="T3" fmla="*/ 136 h 160"/>
              <a:gd name="T4" fmla="*/ 134 w 160"/>
              <a:gd name="T5" fmla="*/ 68 h 160"/>
              <a:gd name="T6" fmla="*/ 72 w 160"/>
              <a:gd name="T7" fmla="*/ 46 h 160"/>
              <a:gd name="T8" fmla="*/ 58 w 160"/>
              <a:gd name="T9" fmla="*/ 32 h 160"/>
              <a:gd name="T10" fmla="*/ 58 w 160"/>
              <a:gd name="T11" fmla="*/ 130 h 160"/>
              <a:gd name="T12" fmla="*/ 58 w 160"/>
              <a:gd name="T13" fmla="*/ 130 h 160"/>
              <a:gd name="T14" fmla="*/ 46 w 160"/>
              <a:gd name="T15" fmla="*/ 100 h 160"/>
              <a:gd name="T16" fmla="*/ 62 w 160"/>
              <a:gd name="T17" fmla="*/ 100 h 160"/>
              <a:gd name="T18" fmla="*/ 36 w 160"/>
              <a:gd name="T19" fmla="*/ 100 h 160"/>
              <a:gd name="T20" fmla="*/ 36 w 160"/>
              <a:gd name="T21" fmla="*/ 84 h 160"/>
              <a:gd name="T22" fmla="*/ 62 w 160"/>
              <a:gd name="T23" fmla="*/ 84 h 160"/>
              <a:gd name="T24" fmla="*/ 98 w 160"/>
              <a:gd name="T25" fmla="*/ 104 h 160"/>
              <a:gd name="T26" fmla="*/ 114 w 160"/>
              <a:gd name="T27" fmla="*/ 84 h 160"/>
              <a:gd name="T28" fmla="*/ 129 w 160"/>
              <a:gd name="T29" fmla="*/ 130 h 160"/>
              <a:gd name="T30" fmla="*/ 46 w 160"/>
              <a:gd name="T31" fmla="*/ 78 h 160"/>
              <a:gd name="T32" fmla="*/ 66 w 160"/>
              <a:gd name="T33" fmla="*/ 78 h 160"/>
              <a:gd name="T34" fmla="*/ 76 w 160"/>
              <a:gd name="T35" fmla="*/ 62 h 160"/>
              <a:gd name="T36" fmla="*/ 118 w 160"/>
              <a:gd name="T37" fmla="*/ 92 h 160"/>
              <a:gd name="T38" fmla="*/ 118 w 160"/>
              <a:gd name="T39" fmla="*/ 74 h 160"/>
              <a:gd name="T40" fmla="*/ 118 w 160"/>
              <a:gd name="T41" fmla="*/ 92 h 160"/>
              <a:gd name="T42" fmla="*/ 72 w 160"/>
              <a:gd name="T43" fmla="*/ 58 h 160"/>
              <a:gd name="T44" fmla="*/ 62 w 160"/>
              <a:gd name="T45" fmla="*/ 62 h 160"/>
              <a:gd name="T46" fmla="*/ 62 w 160"/>
              <a:gd name="T47" fmla="*/ 36 h 160"/>
              <a:gd name="T48" fmla="*/ 88 w 160"/>
              <a:gd name="T49" fmla="*/ 36 h 160"/>
              <a:gd name="T50" fmla="*/ 129 w 160"/>
              <a:gd name="T51" fmla="*/ 62 h 160"/>
              <a:gd name="T52" fmla="*/ 92 w 160"/>
              <a:gd name="T53" fmla="*/ 46 h 160"/>
              <a:gd name="T54" fmla="*/ 103 w 160"/>
              <a:gd name="T55" fmla="*/ 58 h 160"/>
              <a:gd name="T56" fmla="*/ 35 w 160"/>
              <a:gd name="T57" fmla="*/ 52 h 160"/>
              <a:gd name="T58" fmla="*/ 35 w 160"/>
              <a:gd name="T59" fmla="*/ 52 h 160"/>
              <a:gd name="T60" fmla="*/ 42 w 160"/>
              <a:gd name="T61" fmla="*/ 46 h 160"/>
              <a:gd name="T62" fmla="*/ 35 w 160"/>
              <a:gd name="T63" fmla="*/ 125 h 160"/>
              <a:gd name="T64" fmla="*/ 42 w 160"/>
              <a:gd name="T65" fmla="*/ 119 h 160"/>
              <a:gd name="T66" fmla="*/ 126 w 160"/>
              <a:gd name="T67" fmla="*/ 36 h 160"/>
              <a:gd name="T68" fmla="*/ 126 w 160"/>
              <a:gd name="T69" fmla="*/ 36 h 160"/>
              <a:gd name="T70" fmla="*/ 118 w 160"/>
              <a:gd name="T71" fmla="*/ 42 h 160"/>
              <a:gd name="T72" fmla="*/ 77 w 160"/>
              <a:gd name="T73" fmla="*/ 110 h 160"/>
              <a:gd name="T74" fmla="*/ 92 w 160"/>
              <a:gd name="T75" fmla="*/ 88 h 160"/>
              <a:gd name="T76" fmla="*/ 88 w 160"/>
              <a:gd name="T77" fmla="*/ 92 h 160"/>
              <a:gd name="T78" fmla="*/ 84 w 160"/>
              <a:gd name="T79" fmla="*/ 114 h 160"/>
              <a:gd name="T80" fmla="*/ 98 w 160"/>
              <a:gd name="T81" fmla="*/ 125 h 160"/>
              <a:gd name="T82" fmla="*/ 98 w 160"/>
              <a:gd name="T83" fmla="*/ 125 h 160"/>
              <a:gd name="T84" fmla="*/ 104 w 160"/>
              <a:gd name="T85" fmla="*/ 119 h 160"/>
              <a:gd name="T86" fmla="*/ 44 w 160"/>
              <a:gd name="T87" fmla="*/ 0 h 160"/>
              <a:gd name="T88" fmla="*/ 5 w 160"/>
              <a:gd name="T89" fmla="*/ 5 h 160"/>
              <a:gd name="T90" fmla="*/ 44 w 160"/>
              <a:gd name="T91" fmla="*/ 10 h 160"/>
              <a:gd name="T92" fmla="*/ 16 w 160"/>
              <a:gd name="T93" fmla="*/ 116 h 160"/>
              <a:gd name="T94" fmla="*/ 44 w 160"/>
              <a:gd name="T95" fmla="*/ 146 h 160"/>
              <a:gd name="T96" fmla="*/ 0 w 160"/>
              <a:gd name="T97" fmla="*/ 116 h 160"/>
              <a:gd name="T98" fmla="*/ 5 w 160"/>
              <a:gd name="T99" fmla="*/ 156 h 160"/>
              <a:gd name="T100" fmla="*/ 151 w 160"/>
              <a:gd name="T101" fmla="*/ 10 h 160"/>
              <a:gd name="T102" fmla="*/ 144 w 160"/>
              <a:gd name="T103" fmla="*/ 44 h 160"/>
              <a:gd name="T104" fmla="*/ 155 w 160"/>
              <a:gd name="T105" fmla="*/ 44 h 160"/>
              <a:gd name="T106" fmla="*/ 155 w 160"/>
              <a:gd name="T107" fmla="*/ 156 h 160"/>
              <a:gd name="T108" fmla="*/ 160 w 160"/>
              <a:gd name="T109" fmla="*/ 116 h 160"/>
              <a:gd name="T110" fmla="*/ 144 w 160"/>
              <a:gd name="T111" fmla="*/ 146 h 160"/>
              <a:gd name="T112" fmla="*/ 151 w 160"/>
              <a:gd name="T113" fmla="*/ 1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134" y="28"/>
                </a:moveTo>
                <a:lnTo>
                  <a:pt x="24" y="28"/>
                </a:lnTo>
                <a:lnTo>
                  <a:pt x="24" y="68"/>
                </a:lnTo>
                <a:lnTo>
                  <a:pt x="0" y="68"/>
                </a:lnTo>
                <a:lnTo>
                  <a:pt x="0" y="74"/>
                </a:lnTo>
                <a:lnTo>
                  <a:pt x="24" y="74"/>
                </a:lnTo>
                <a:lnTo>
                  <a:pt x="24" y="136"/>
                </a:lnTo>
                <a:lnTo>
                  <a:pt x="134" y="136"/>
                </a:lnTo>
                <a:lnTo>
                  <a:pt x="134" y="74"/>
                </a:lnTo>
                <a:lnTo>
                  <a:pt x="160" y="74"/>
                </a:lnTo>
                <a:lnTo>
                  <a:pt x="160" y="68"/>
                </a:lnTo>
                <a:lnTo>
                  <a:pt x="134" y="68"/>
                </a:lnTo>
                <a:lnTo>
                  <a:pt x="134" y="28"/>
                </a:lnTo>
                <a:close/>
                <a:moveTo>
                  <a:pt x="62" y="42"/>
                </a:moveTo>
                <a:lnTo>
                  <a:pt x="72" y="42"/>
                </a:lnTo>
                <a:lnTo>
                  <a:pt x="72" y="46"/>
                </a:lnTo>
                <a:lnTo>
                  <a:pt x="62" y="46"/>
                </a:lnTo>
                <a:lnTo>
                  <a:pt x="62" y="42"/>
                </a:lnTo>
                <a:close/>
                <a:moveTo>
                  <a:pt x="32" y="32"/>
                </a:moveTo>
                <a:lnTo>
                  <a:pt x="58" y="32"/>
                </a:lnTo>
                <a:lnTo>
                  <a:pt x="58" y="58"/>
                </a:lnTo>
                <a:lnTo>
                  <a:pt x="32" y="58"/>
                </a:lnTo>
                <a:lnTo>
                  <a:pt x="32" y="32"/>
                </a:lnTo>
                <a:close/>
                <a:moveTo>
                  <a:pt x="58" y="130"/>
                </a:moveTo>
                <a:lnTo>
                  <a:pt x="32" y="130"/>
                </a:lnTo>
                <a:lnTo>
                  <a:pt x="32" y="104"/>
                </a:lnTo>
                <a:lnTo>
                  <a:pt x="58" y="104"/>
                </a:lnTo>
                <a:lnTo>
                  <a:pt x="58" y="130"/>
                </a:lnTo>
                <a:close/>
                <a:moveTo>
                  <a:pt x="42" y="100"/>
                </a:moveTo>
                <a:lnTo>
                  <a:pt x="42" y="92"/>
                </a:lnTo>
                <a:lnTo>
                  <a:pt x="46" y="92"/>
                </a:lnTo>
                <a:lnTo>
                  <a:pt x="46" y="100"/>
                </a:lnTo>
                <a:lnTo>
                  <a:pt x="42" y="100"/>
                </a:lnTo>
                <a:close/>
                <a:moveTo>
                  <a:pt x="129" y="130"/>
                </a:moveTo>
                <a:lnTo>
                  <a:pt x="62" y="130"/>
                </a:lnTo>
                <a:lnTo>
                  <a:pt x="62" y="100"/>
                </a:lnTo>
                <a:lnTo>
                  <a:pt x="50" y="100"/>
                </a:lnTo>
                <a:lnTo>
                  <a:pt x="50" y="88"/>
                </a:lnTo>
                <a:lnTo>
                  <a:pt x="36" y="88"/>
                </a:lnTo>
                <a:lnTo>
                  <a:pt x="36" y="100"/>
                </a:lnTo>
                <a:lnTo>
                  <a:pt x="32" y="100"/>
                </a:lnTo>
                <a:lnTo>
                  <a:pt x="32" y="74"/>
                </a:lnTo>
                <a:lnTo>
                  <a:pt x="36" y="74"/>
                </a:lnTo>
                <a:lnTo>
                  <a:pt x="36" y="84"/>
                </a:lnTo>
                <a:lnTo>
                  <a:pt x="50" y="84"/>
                </a:lnTo>
                <a:lnTo>
                  <a:pt x="50" y="74"/>
                </a:lnTo>
                <a:lnTo>
                  <a:pt x="62" y="74"/>
                </a:lnTo>
                <a:lnTo>
                  <a:pt x="62" y="84"/>
                </a:lnTo>
                <a:lnTo>
                  <a:pt x="88" y="84"/>
                </a:lnTo>
                <a:lnTo>
                  <a:pt x="88" y="74"/>
                </a:lnTo>
                <a:lnTo>
                  <a:pt x="98" y="74"/>
                </a:lnTo>
                <a:lnTo>
                  <a:pt x="98" y="104"/>
                </a:lnTo>
                <a:lnTo>
                  <a:pt x="125" y="104"/>
                </a:lnTo>
                <a:lnTo>
                  <a:pt x="125" y="88"/>
                </a:lnTo>
                <a:lnTo>
                  <a:pt x="114" y="88"/>
                </a:lnTo>
                <a:lnTo>
                  <a:pt x="114" y="84"/>
                </a:lnTo>
                <a:lnTo>
                  <a:pt x="125" y="84"/>
                </a:lnTo>
                <a:lnTo>
                  <a:pt x="125" y="74"/>
                </a:lnTo>
                <a:lnTo>
                  <a:pt x="129" y="74"/>
                </a:lnTo>
                <a:lnTo>
                  <a:pt x="129" y="130"/>
                </a:lnTo>
                <a:close/>
                <a:moveTo>
                  <a:pt x="42" y="78"/>
                </a:moveTo>
                <a:lnTo>
                  <a:pt x="42" y="74"/>
                </a:lnTo>
                <a:lnTo>
                  <a:pt x="46" y="74"/>
                </a:lnTo>
                <a:lnTo>
                  <a:pt x="46" y="78"/>
                </a:lnTo>
                <a:lnTo>
                  <a:pt x="42" y="78"/>
                </a:lnTo>
                <a:close/>
                <a:moveTo>
                  <a:pt x="84" y="74"/>
                </a:moveTo>
                <a:lnTo>
                  <a:pt x="84" y="78"/>
                </a:lnTo>
                <a:lnTo>
                  <a:pt x="66" y="78"/>
                </a:lnTo>
                <a:lnTo>
                  <a:pt x="66" y="74"/>
                </a:lnTo>
                <a:lnTo>
                  <a:pt x="84" y="74"/>
                </a:lnTo>
                <a:close/>
                <a:moveTo>
                  <a:pt x="76" y="68"/>
                </a:moveTo>
                <a:lnTo>
                  <a:pt x="76" y="62"/>
                </a:lnTo>
                <a:lnTo>
                  <a:pt x="84" y="62"/>
                </a:lnTo>
                <a:lnTo>
                  <a:pt x="84" y="68"/>
                </a:lnTo>
                <a:lnTo>
                  <a:pt x="76" y="68"/>
                </a:lnTo>
                <a:close/>
                <a:moveTo>
                  <a:pt x="118" y="92"/>
                </a:moveTo>
                <a:lnTo>
                  <a:pt x="118" y="100"/>
                </a:lnTo>
                <a:lnTo>
                  <a:pt x="103" y="100"/>
                </a:lnTo>
                <a:lnTo>
                  <a:pt x="103" y="74"/>
                </a:lnTo>
                <a:lnTo>
                  <a:pt x="118" y="74"/>
                </a:lnTo>
                <a:lnTo>
                  <a:pt x="118" y="78"/>
                </a:lnTo>
                <a:lnTo>
                  <a:pt x="108" y="78"/>
                </a:lnTo>
                <a:lnTo>
                  <a:pt x="108" y="92"/>
                </a:lnTo>
                <a:lnTo>
                  <a:pt x="118" y="92"/>
                </a:lnTo>
                <a:close/>
                <a:moveTo>
                  <a:pt x="129" y="68"/>
                </a:moveTo>
                <a:lnTo>
                  <a:pt x="88" y="68"/>
                </a:lnTo>
                <a:lnTo>
                  <a:pt x="88" y="58"/>
                </a:lnTo>
                <a:lnTo>
                  <a:pt x="72" y="58"/>
                </a:lnTo>
                <a:lnTo>
                  <a:pt x="72" y="68"/>
                </a:lnTo>
                <a:lnTo>
                  <a:pt x="32" y="68"/>
                </a:lnTo>
                <a:lnTo>
                  <a:pt x="32" y="62"/>
                </a:lnTo>
                <a:lnTo>
                  <a:pt x="62" y="62"/>
                </a:lnTo>
                <a:lnTo>
                  <a:pt x="62" y="52"/>
                </a:lnTo>
                <a:lnTo>
                  <a:pt x="76" y="52"/>
                </a:lnTo>
                <a:lnTo>
                  <a:pt x="76" y="36"/>
                </a:lnTo>
                <a:lnTo>
                  <a:pt x="62" y="36"/>
                </a:lnTo>
                <a:lnTo>
                  <a:pt x="62" y="32"/>
                </a:lnTo>
                <a:lnTo>
                  <a:pt x="98" y="32"/>
                </a:lnTo>
                <a:lnTo>
                  <a:pt x="98" y="36"/>
                </a:lnTo>
                <a:lnTo>
                  <a:pt x="88" y="36"/>
                </a:lnTo>
                <a:lnTo>
                  <a:pt x="88" y="52"/>
                </a:lnTo>
                <a:lnTo>
                  <a:pt x="98" y="52"/>
                </a:lnTo>
                <a:lnTo>
                  <a:pt x="98" y="62"/>
                </a:lnTo>
                <a:lnTo>
                  <a:pt x="129" y="62"/>
                </a:lnTo>
                <a:lnTo>
                  <a:pt x="129" y="68"/>
                </a:lnTo>
                <a:close/>
                <a:moveTo>
                  <a:pt x="98" y="42"/>
                </a:moveTo>
                <a:lnTo>
                  <a:pt x="98" y="46"/>
                </a:lnTo>
                <a:lnTo>
                  <a:pt x="92" y="46"/>
                </a:lnTo>
                <a:lnTo>
                  <a:pt x="92" y="42"/>
                </a:lnTo>
                <a:lnTo>
                  <a:pt x="98" y="42"/>
                </a:lnTo>
                <a:close/>
                <a:moveTo>
                  <a:pt x="129" y="58"/>
                </a:moveTo>
                <a:lnTo>
                  <a:pt x="103" y="58"/>
                </a:lnTo>
                <a:lnTo>
                  <a:pt x="103" y="32"/>
                </a:lnTo>
                <a:lnTo>
                  <a:pt x="129" y="32"/>
                </a:lnTo>
                <a:lnTo>
                  <a:pt x="129" y="58"/>
                </a:lnTo>
                <a:close/>
                <a:moveTo>
                  <a:pt x="35" y="52"/>
                </a:moveTo>
                <a:lnTo>
                  <a:pt x="50" y="52"/>
                </a:lnTo>
                <a:lnTo>
                  <a:pt x="50" y="36"/>
                </a:lnTo>
                <a:lnTo>
                  <a:pt x="35" y="36"/>
                </a:lnTo>
                <a:lnTo>
                  <a:pt x="35" y="52"/>
                </a:lnTo>
                <a:close/>
                <a:moveTo>
                  <a:pt x="42" y="42"/>
                </a:moveTo>
                <a:lnTo>
                  <a:pt x="46" y="42"/>
                </a:lnTo>
                <a:lnTo>
                  <a:pt x="46" y="46"/>
                </a:lnTo>
                <a:lnTo>
                  <a:pt x="42" y="46"/>
                </a:lnTo>
                <a:lnTo>
                  <a:pt x="42" y="42"/>
                </a:lnTo>
                <a:close/>
                <a:moveTo>
                  <a:pt x="50" y="110"/>
                </a:moveTo>
                <a:lnTo>
                  <a:pt x="35" y="110"/>
                </a:lnTo>
                <a:lnTo>
                  <a:pt x="35" y="125"/>
                </a:lnTo>
                <a:lnTo>
                  <a:pt x="50" y="125"/>
                </a:lnTo>
                <a:lnTo>
                  <a:pt x="50" y="110"/>
                </a:lnTo>
                <a:close/>
                <a:moveTo>
                  <a:pt x="46" y="119"/>
                </a:moveTo>
                <a:lnTo>
                  <a:pt x="42" y="119"/>
                </a:lnTo>
                <a:lnTo>
                  <a:pt x="42" y="114"/>
                </a:lnTo>
                <a:lnTo>
                  <a:pt x="46" y="114"/>
                </a:lnTo>
                <a:lnTo>
                  <a:pt x="46" y="119"/>
                </a:lnTo>
                <a:close/>
                <a:moveTo>
                  <a:pt x="126" y="36"/>
                </a:moveTo>
                <a:lnTo>
                  <a:pt x="107" y="36"/>
                </a:lnTo>
                <a:lnTo>
                  <a:pt x="107" y="52"/>
                </a:lnTo>
                <a:lnTo>
                  <a:pt x="126" y="52"/>
                </a:lnTo>
                <a:lnTo>
                  <a:pt x="126" y="36"/>
                </a:lnTo>
                <a:close/>
                <a:moveTo>
                  <a:pt x="118" y="46"/>
                </a:moveTo>
                <a:lnTo>
                  <a:pt x="114" y="46"/>
                </a:lnTo>
                <a:lnTo>
                  <a:pt x="114" y="42"/>
                </a:lnTo>
                <a:lnTo>
                  <a:pt x="118" y="42"/>
                </a:lnTo>
                <a:lnTo>
                  <a:pt x="118" y="46"/>
                </a:lnTo>
                <a:close/>
                <a:moveTo>
                  <a:pt x="66" y="104"/>
                </a:moveTo>
                <a:lnTo>
                  <a:pt x="77" y="104"/>
                </a:lnTo>
                <a:lnTo>
                  <a:pt x="77" y="110"/>
                </a:lnTo>
                <a:lnTo>
                  <a:pt x="66" y="110"/>
                </a:lnTo>
                <a:lnTo>
                  <a:pt x="66" y="125"/>
                </a:lnTo>
                <a:lnTo>
                  <a:pt x="92" y="125"/>
                </a:lnTo>
                <a:lnTo>
                  <a:pt x="92" y="88"/>
                </a:lnTo>
                <a:lnTo>
                  <a:pt x="66" y="88"/>
                </a:lnTo>
                <a:lnTo>
                  <a:pt x="66" y="104"/>
                </a:lnTo>
                <a:close/>
                <a:moveTo>
                  <a:pt x="72" y="92"/>
                </a:moveTo>
                <a:lnTo>
                  <a:pt x="88" y="92"/>
                </a:lnTo>
                <a:lnTo>
                  <a:pt x="88" y="119"/>
                </a:lnTo>
                <a:lnTo>
                  <a:pt x="72" y="119"/>
                </a:lnTo>
                <a:lnTo>
                  <a:pt x="72" y="114"/>
                </a:lnTo>
                <a:lnTo>
                  <a:pt x="84" y="114"/>
                </a:lnTo>
                <a:lnTo>
                  <a:pt x="84" y="99"/>
                </a:lnTo>
                <a:lnTo>
                  <a:pt x="72" y="99"/>
                </a:lnTo>
                <a:lnTo>
                  <a:pt x="72" y="92"/>
                </a:lnTo>
                <a:close/>
                <a:moveTo>
                  <a:pt x="98" y="125"/>
                </a:moveTo>
                <a:lnTo>
                  <a:pt x="126" y="125"/>
                </a:lnTo>
                <a:lnTo>
                  <a:pt x="126" y="110"/>
                </a:lnTo>
                <a:lnTo>
                  <a:pt x="98" y="110"/>
                </a:lnTo>
                <a:lnTo>
                  <a:pt x="98" y="125"/>
                </a:lnTo>
                <a:close/>
                <a:moveTo>
                  <a:pt x="104" y="114"/>
                </a:moveTo>
                <a:lnTo>
                  <a:pt x="118" y="114"/>
                </a:lnTo>
                <a:lnTo>
                  <a:pt x="118" y="119"/>
                </a:lnTo>
                <a:lnTo>
                  <a:pt x="104" y="119"/>
                </a:lnTo>
                <a:lnTo>
                  <a:pt x="104" y="114"/>
                </a:lnTo>
                <a:close/>
                <a:moveTo>
                  <a:pt x="5" y="5"/>
                </a:moveTo>
                <a:lnTo>
                  <a:pt x="44" y="5"/>
                </a:lnTo>
                <a:lnTo>
                  <a:pt x="44" y="0"/>
                </a:lnTo>
                <a:lnTo>
                  <a:pt x="0" y="0"/>
                </a:lnTo>
                <a:lnTo>
                  <a:pt x="0" y="44"/>
                </a:lnTo>
                <a:lnTo>
                  <a:pt x="5" y="44"/>
                </a:lnTo>
                <a:lnTo>
                  <a:pt x="5" y="5"/>
                </a:lnTo>
                <a:close/>
                <a:moveTo>
                  <a:pt x="16" y="44"/>
                </a:moveTo>
                <a:lnTo>
                  <a:pt x="16" y="16"/>
                </a:lnTo>
                <a:lnTo>
                  <a:pt x="44" y="16"/>
                </a:lnTo>
                <a:lnTo>
                  <a:pt x="44" y="10"/>
                </a:lnTo>
                <a:lnTo>
                  <a:pt x="10" y="10"/>
                </a:lnTo>
                <a:lnTo>
                  <a:pt x="10" y="44"/>
                </a:lnTo>
                <a:lnTo>
                  <a:pt x="16" y="44"/>
                </a:lnTo>
                <a:close/>
                <a:moveTo>
                  <a:pt x="16" y="116"/>
                </a:moveTo>
                <a:lnTo>
                  <a:pt x="10" y="116"/>
                </a:lnTo>
                <a:lnTo>
                  <a:pt x="10" y="152"/>
                </a:lnTo>
                <a:lnTo>
                  <a:pt x="44" y="152"/>
                </a:lnTo>
                <a:lnTo>
                  <a:pt x="44" y="146"/>
                </a:lnTo>
                <a:lnTo>
                  <a:pt x="16" y="146"/>
                </a:lnTo>
                <a:lnTo>
                  <a:pt x="16" y="116"/>
                </a:lnTo>
                <a:close/>
                <a:moveTo>
                  <a:pt x="5" y="116"/>
                </a:moveTo>
                <a:lnTo>
                  <a:pt x="0" y="116"/>
                </a:lnTo>
                <a:lnTo>
                  <a:pt x="0" y="160"/>
                </a:lnTo>
                <a:lnTo>
                  <a:pt x="44" y="160"/>
                </a:lnTo>
                <a:lnTo>
                  <a:pt x="44" y="156"/>
                </a:lnTo>
                <a:lnTo>
                  <a:pt x="5" y="156"/>
                </a:lnTo>
                <a:lnTo>
                  <a:pt x="5" y="116"/>
                </a:lnTo>
                <a:close/>
                <a:moveTo>
                  <a:pt x="144" y="44"/>
                </a:moveTo>
                <a:lnTo>
                  <a:pt x="151" y="44"/>
                </a:lnTo>
                <a:lnTo>
                  <a:pt x="151" y="10"/>
                </a:lnTo>
                <a:lnTo>
                  <a:pt x="116" y="10"/>
                </a:lnTo>
                <a:lnTo>
                  <a:pt x="116" y="16"/>
                </a:lnTo>
                <a:lnTo>
                  <a:pt x="144" y="16"/>
                </a:lnTo>
                <a:lnTo>
                  <a:pt x="144" y="44"/>
                </a:lnTo>
                <a:close/>
                <a:moveTo>
                  <a:pt x="116" y="0"/>
                </a:moveTo>
                <a:lnTo>
                  <a:pt x="116" y="5"/>
                </a:lnTo>
                <a:lnTo>
                  <a:pt x="155" y="5"/>
                </a:lnTo>
                <a:lnTo>
                  <a:pt x="155" y="44"/>
                </a:lnTo>
                <a:lnTo>
                  <a:pt x="160" y="44"/>
                </a:lnTo>
                <a:lnTo>
                  <a:pt x="160" y="0"/>
                </a:lnTo>
                <a:lnTo>
                  <a:pt x="116" y="0"/>
                </a:lnTo>
                <a:close/>
                <a:moveTo>
                  <a:pt x="155" y="156"/>
                </a:moveTo>
                <a:lnTo>
                  <a:pt x="116" y="156"/>
                </a:lnTo>
                <a:lnTo>
                  <a:pt x="116" y="160"/>
                </a:lnTo>
                <a:lnTo>
                  <a:pt x="160" y="160"/>
                </a:lnTo>
                <a:lnTo>
                  <a:pt x="160" y="116"/>
                </a:lnTo>
                <a:lnTo>
                  <a:pt x="155" y="116"/>
                </a:lnTo>
                <a:lnTo>
                  <a:pt x="155" y="156"/>
                </a:lnTo>
                <a:close/>
                <a:moveTo>
                  <a:pt x="144" y="116"/>
                </a:moveTo>
                <a:lnTo>
                  <a:pt x="144" y="146"/>
                </a:lnTo>
                <a:lnTo>
                  <a:pt x="116" y="146"/>
                </a:lnTo>
                <a:lnTo>
                  <a:pt x="116" y="152"/>
                </a:lnTo>
                <a:lnTo>
                  <a:pt x="151" y="152"/>
                </a:lnTo>
                <a:lnTo>
                  <a:pt x="151" y="116"/>
                </a:lnTo>
                <a:lnTo>
                  <a:pt x="144" y="1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Freeform 189">
            <a:extLst>
              <a:ext uri="{FF2B5EF4-FFF2-40B4-BE49-F238E27FC236}">
                <a16:creationId xmlns:a16="http://schemas.microsoft.com/office/drawing/2014/main" id="{9C26928B-09B2-A028-5A8A-B6D3C595AB9D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3576638"/>
            <a:ext cx="254000" cy="254000"/>
          </a:xfrm>
          <a:custGeom>
            <a:avLst/>
            <a:gdLst>
              <a:gd name="T0" fmla="*/ 6 w 160"/>
              <a:gd name="T1" fmla="*/ 81 h 160"/>
              <a:gd name="T2" fmla="*/ 138 w 160"/>
              <a:gd name="T3" fmla="*/ 35 h 160"/>
              <a:gd name="T4" fmla="*/ 121 w 160"/>
              <a:gd name="T5" fmla="*/ 37 h 160"/>
              <a:gd name="T6" fmla="*/ 145 w 160"/>
              <a:gd name="T7" fmla="*/ 42 h 160"/>
              <a:gd name="T8" fmla="*/ 147 w 160"/>
              <a:gd name="T9" fmla="*/ 39 h 160"/>
              <a:gd name="T10" fmla="*/ 147 w 160"/>
              <a:gd name="T11" fmla="*/ 15 h 160"/>
              <a:gd name="T12" fmla="*/ 140 w 160"/>
              <a:gd name="T13" fmla="*/ 15 h 160"/>
              <a:gd name="T14" fmla="*/ 80 w 160"/>
              <a:gd name="T15" fmla="*/ 0 h 160"/>
              <a:gd name="T16" fmla="*/ 4 w 160"/>
              <a:gd name="T17" fmla="*/ 105 h 160"/>
              <a:gd name="T18" fmla="*/ 9 w 160"/>
              <a:gd name="T19" fmla="*/ 107 h 160"/>
              <a:gd name="T20" fmla="*/ 76 w 160"/>
              <a:gd name="T21" fmla="*/ 133 h 160"/>
              <a:gd name="T22" fmla="*/ 115 w 160"/>
              <a:gd name="T23" fmla="*/ 68 h 160"/>
              <a:gd name="T24" fmla="*/ 84 w 160"/>
              <a:gd name="T25" fmla="*/ 72 h 160"/>
              <a:gd name="T26" fmla="*/ 89 w 160"/>
              <a:gd name="T27" fmla="*/ 27 h 160"/>
              <a:gd name="T28" fmla="*/ 45 w 160"/>
              <a:gd name="T29" fmla="*/ 96 h 160"/>
              <a:gd name="T30" fmla="*/ 49 w 160"/>
              <a:gd name="T31" fmla="*/ 100 h 160"/>
              <a:gd name="T32" fmla="*/ 69 w 160"/>
              <a:gd name="T33" fmla="*/ 130 h 160"/>
              <a:gd name="T34" fmla="*/ 71 w 160"/>
              <a:gd name="T35" fmla="*/ 135 h 160"/>
              <a:gd name="T36" fmla="*/ 82 w 160"/>
              <a:gd name="T37" fmla="*/ 92 h 160"/>
              <a:gd name="T38" fmla="*/ 80 w 160"/>
              <a:gd name="T39" fmla="*/ 90 h 160"/>
              <a:gd name="T40" fmla="*/ 84 w 160"/>
              <a:gd name="T41" fmla="*/ 44 h 160"/>
              <a:gd name="T42" fmla="*/ 78 w 160"/>
              <a:gd name="T43" fmla="*/ 77 h 160"/>
              <a:gd name="T44" fmla="*/ 106 w 160"/>
              <a:gd name="T45" fmla="*/ 75 h 160"/>
              <a:gd name="T46" fmla="*/ 82 w 160"/>
              <a:gd name="T47" fmla="*/ 92 h 160"/>
              <a:gd name="T48" fmla="*/ 153 w 160"/>
              <a:gd name="T49" fmla="*/ 55 h 160"/>
              <a:gd name="T50" fmla="*/ 156 w 160"/>
              <a:gd name="T51" fmla="*/ 81 h 160"/>
              <a:gd name="T52" fmla="*/ 22 w 160"/>
              <a:gd name="T53" fmla="*/ 126 h 160"/>
              <a:gd name="T54" fmla="*/ 41 w 160"/>
              <a:gd name="T55" fmla="*/ 124 h 160"/>
              <a:gd name="T56" fmla="*/ 17 w 160"/>
              <a:gd name="T57" fmla="*/ 119 h 160"/>
              <a:gd name="T58" fmla="*/ 15 w 160"/>
              <a:gd name="T59" fmla="*/ 122 h 160"/>
              <a:gd name="T60" fmla="*/ 13 w 160"/>
              <a:gd name="T61" fmla="*/ 124 h 160"/>
              <a:gd name="T62" fmla="*/ 17 w 160"/>
              <a:gd name="T63" fmla="*/ 147 h 160"/>
              <a:gd name="T64" fmla="*/ 20 w 160"/>
              <a:gd name="T65" fmla="*/ 130 h 160"/>
              <a:gd name="T66" fmla="*/ 160 w 160"/>
              <a:gd name="T67" fmla="*/ 8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60">
                <a:moveTo>
                  <a:pt x="9" y="105"/>
                </a:moveTo>
                <a:cubicBezTo>
                  <a:pt x="6" y="96"/>
                  <a:pt x="6" y="89"/>
                  <a:pt x="6" y="81"/>
                </a:cubicBezTo>
                <a:cubicBezTo>
                  <a:pt x="6" y="39"/>
                  <a:pt x="39" y="7"/>
                  <a:pt x="80" y="7"/>
                </a:cubicBezTo>
                <a:cubicBezTo>
                  <a:pt x="104" y="7"/>
                  <a:pt x="125" y="18"/>
                  <a:pt x="138" y="3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21" y="35"/>
                  <a:pt x="121" y="37"/>
                  <a:pt x="121" y="37"/>
                </a:cubicBezTo>
                <a:cubicBezTo>
                  <a:pt x="121" y="39"/>
                  <a:pt x="121" y="42"/>
                  <a:pt x="123" y="42"/>
                </a:cubicBezTo>
                <a:cubicBezTo>
                  <a:pt x="145" y="42"/>
                  <a:pt x="145" y="42"/>
                  <a:pt x="145" y="42"/>
                </a:cubicBezTo>
                <a:cubicBezTo>
                  <a:pt x="145" y="39"/>
                  <a:pt x="145" y="39"/>
                  <a:pt x="145" y="39"/>
                </a:cubicBezTo>
                <a:cubicBezTo>
                  <a:pt x="147" y="39"/>
                  <a:pt x="147" y="39"/>
                  <a:pt x="147" y="39"/>
                </a:cubicBezTo>
                <a:cubicBezTo>
                  <a:pt x="147" y="37"/>
                  <a:pt x="147" y="37"/>
                  <a:pt x="147" y="37"/>
                </a:cubicBezTo>
                <a:cubicBezTo>
                  <a:pt x="147" y="15"/>
                  <a:pt x="147" y="15"/>
                  <a:pt x="147" y="15"/>
                </a:cubicBezTo>
                <a:cubicBezTo>
                  <a:pt x="145" y="13"/>
                  <a:pt x="145" y="13"/>
                  <a:pt x="145" y="13"/>
                </a:cubicBezTo>
                <a:cubicBezTo>
                  <a:pt x="142" y="13"/>
                  <a:pt x="140" y="15"/>
                  <a:pt x="140" y="15"/>
                </a:cubicBezTo>
                <a:cubicBezTo>
                  <a:pt x="140" y="31"/>
                  <a:pt x="140" y="31"/>
                  <a:pt x="140" y="31"/>
                </a:cubicBezTo>
                <a:cubicBezTo>
                  <a:pt x="125" y="11"/>
                  <a:pt x="104" y="0"/>
                  <a:pt x="80" y="0"/>
                </a:cubicBezTo>
                <a:cubicBezTo>
                  <a:pt x="37" y="0"/>
                  <a:pt x="0" y="37"/>
                  <a:pt x="0" y="81"/>
                </a:cubicBezTo>
                <a:cubicBezTo>
                  <a:pt x="0" y="89"/>
                  <a:pt x="2" y="98"/>
                  <a:pt x="4" y="105"/>
                </a:cubicBezTo>
                <a:cubicBezTo>
                  <a:pt x="4" y="107"/>
                  <a:pt x="6" y="107"/>
                  <a:pt x="6" y="107"/>
                </a:cubicBezTo>
                <a:cubicBezTo>
                  <a:pt x="9" y="107"/>
                  <a:pt x="9" y="107"/>
                  <a:pt x="9" y="107"/>
                </a:cubicBezTo>
                <a:cubicBezTo>
                  <a:pt x="9" y="107"/>
                  <a:pt x="11" y="105"/>
                  <a:pt x="9" y="105"/>
                </a:cubicBezTo>
                <a:close/>
                <a:moveTo>
                  <a:pt x="76" y="133"/>
                </a:moveTo>
                <a:cubicBezTo>
                  <a:pt x="115" y="72"/>
                  <a:pt x="115" y="72"/>
                  <a:pt x="115" y="72"/>
                </a:cubicBezTo>
                <a:cubicBezTo>
                  <a:pt x="115" y="70"/>
                  <a:pt x="115" y="70"/>
                  <a:pt x="115" y="68"/>
                </a:cubicBezTo>
                <a:cubicBezTo>
                  <a:pt x="113" y="68"/>
                  <a:pt x="113" y="68"/>
                  <a:pt x="113" y="68"/>
                </a:cubicBezTo>
                <a:cubicBezTo>
                  <a:pt x="84" y="72"/>
                  <a:pt x="84" y="72"/>
                  <a:pt x="84" y="72"/>
                </a:cubicBezTo>
                <a:cubicBezTo>
                  <a:pt x="91" y="32"/>
                  <a:pt x="91" y="32"/>
                  <a:pt x="91" y="32"/>
                </a:cubicBezTo>
                <a:cubicBezTo>
                  <a:pt x="91" y="29"/>
                  <a:pt x="91" y="29"/>
                  <a:pt x="89" y="27"/>
                </a:cubicBezTo>
                <a:cubicBezTo>
                  <a:pt x="89" y="27"/>
                  <a:pt x="86" y="27"/>
                  <a:pt x="86" y="29"/>
                </a:cubicBezTo>
                <a:cubicBezTo>
                  <a:pt x="45" y="96"/>
                  <a:pt x="45" y="96"/>
                  <a:pt x="45" y="96"/>
                </a:cubicBezTo>
                <a:cubicBezTo>
                  <a:pt x="45" y="98"/>
                  <a:pt x="45" y="98"/>
                  <a:pt x="45" y="98"/>
                </a:cubicBezTo>
                <a:cubicBezTo>
                  <a:pt x="47" y="98"/>
                  <a:pt x="47" y="100"/>
                  <a:pt x="49" y="100"/>
                </a:cubicBezTo>
                <a:cubicBezTo>
                  <a:pt x="78" y="94"/>
                  <a:pt x="78" y="94"/>
                  <a:pt x="78" y="94"/>
                </a:cubicBezTo>
                <a:cubicBezTo>
                  <a:pt x="69" y="130"/>
                  <a:pt x="69" y="130"/>
                  <a:pt x="69" y="130"/>
                </a:cubicBezTo>
                <a:cubicBezTo>
                  <a:pt x="69" y="133"/>
                  <a:pt x="69" y="133"/>
                  <a:pt x="71" y="133"/>
                </a:cubicBezTo>
                <a:cubicBezTo>
                  <a:pt x="71" y="135"/>
                  <a:pt x="71" y="135"/>
                  <a:pt x="71" y="135"/>
                </a:cubicBezTo>
                <a:cubicBezTo>
                  <a:pt x="73" y="135"/>
                  <a:pt x="73" y="133"/>
                  <a:pt x="76" y="133"/>
                </a:cubicBezTo>
                <a:close/>
                <a:moveTo>
                  <a:pt x="82" y="92"/>
                </a:moveTo>
                <a:cubicBezTo>
                  <a:pt x="82" y="90"/>
                  <a:pt x="82" y="90"/>
                  <a:pt x="82" y="90"/>
                </a:cubicBezTo>
                <a:cubicBezTo>
                  <a:pt x="82" y="90"/>
                  <a:pt x="82" y="90"/>
                  <a:pt x="80" y="90"/>
                </a:cubicBezTo>
                <a:cubicBezTo>
                  <a:pt x="54" y="94"/>
                  <a:pt x="54" y="94"/>
                  <a:pt x="54" y="94"/>
                </a:cubicBezTo>
                <a:cubicBezTo>
                  <a:pt x="84" y="44"/>
                  <a:pt x="84" y="44"/>
                  <a:pt x="84" y="44"/>
                </a:cubicBezTo>
                <a:cubicBezTo>
                  <a:pt x="78" y="75"/>
                  <a:pt x="78" y="75"/>
                  <a:pt x="78" y="75"/>
                </a:cubicBezTo>
                <a:cubicBezTo>
                  <a:pt x="78" y="77"/>
                  <a:pt x="78" y="77"/>
                  <a:pt x="78" y="77"/>
                </a:cubicBezTo>
                <a:cubicBezTo>
                  <a:pt x="80" y="79"/>
                  <a:pt x="80" y="79"/>
                  <a:pt x="80" y="79"/>
                </a:cubicBezTo>
                <a:cubicBezTo>
                  <a:pt x="106" y="75"/>
                  <a:pt x="106" y="75"/>
                  <a:pt x="106" y="75"/>
                </a:cubicBezTo>
                <a:cubicBezTo>
                  <a:pt x="78" y="118"/>
                  <a:pt x="78" y="118"/>
                  <a:pt x="78" y="118"/>
                </a:cubicBezTo>
                <a:cubicBezTo>
                  <a:pt x="82" y="92"/>
                  <a:pt x="82" y="92"/>
                  <a:pt x="82" y="92"/>
                </a:cubicBezTo>
                <a:close/>
                <a:moveTo>
                  <a:pt x="156" y="55"/>
                </a:moveTo>
                <a:cubicBezTo>
                  <a:pt x="156" y="55"/>
                  <a:pt x="153" y="53"/>
                  <a:pt x="153" y="55"/>
                </a:cubicBezTo>
                <a:cubicBezTo>
                  <a:pt x="151" y="55"/>
                  <a:pt x="151" y="55"/>
                  <a:pt x="151" y="57"/>
                </a:cubicBezTo>
                <a:cubicBezTo>
                  <a:pt x="153" y="66"/>
                  <a:pt x="156" y="72"/>
                  <a:pt x="156" y="81"/>
                </a:cubicBezTo>
                <a:cubicBezTo>
                  <a:pt x="156" y="122"/>
                  <a:pt x="121" y="154"/>
                  <a:pt x="80" y="154"/>
                </a:cubicBezTo>
                <a:cubicBezTo>
                  <a:pt x="58" y="154"/>
                  <a:pt x="37" y="143"/>
                  <a:pt x="22" y="126"/>
                </a:cubicBezTo>
                <a:cubicBezTo>
                  <a:pt x="39" y="126"/>
                  <a:pt x="39" y="126"/>
                  <a:pt x="39" y="126"/>
                </a:cubicBezTo>
                <a:cubicBezTo>
                  <a:pt x="41" y="124"/>
                  <a:pt x="41" y="124"/>
                  <a:pt x="41" y="124"/>
                </a:cubicBezTo>
                <a:cubicBezTo>
                  <a:pt x="41" y="122"/>
                  <a:pt x="39" y="119"/>
                  <a:pt x="39" y="119"/>
                </a:cubicBezTo>
                <a:cubicBezTo>
                  <a:pt x="17" y="119"/>
                  <a:pt x="17" y="119"/>
                  <a:pt x="17" y="119"/>
                </a:cubicBezTo>
                <a:cubicBezTo>
                  <a:pt x="15" y="119"/>
                  <a:pt x="15" y="119"/>
                  <a:pt x="15" y="119"/>
                </a:cubicBezTo>
                <a:cubicBezTo>
                  <a:pt x="15" y="122"/>
                  <a:pt x="15" y="122"/>
                  <a:pt x="15" y="122"/>
                </a:cubicBezTo>
                <a:cubicBezTo>
                  <a:pt x="13" y="122"/>
                  <a:pt x="13" y="122"/>
                  <a:pt x="13" y="122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13" y="143"/>
                  <a:pt x="13" y="143"/>
                  <a:pt x="13" y="143"/>
                </a:cubicBezTo>
                <a:cubicBezTo>
                  <a:pt x="13" y="145"/>
                  <a:pt x="15" y="147"/>
                  <a:pt x="17" y="147"/>
                </a:cubicBezTo>
                <a:cubicBezTo>
                  <a:pt x="17" y="147"/>
                  <a:pt x="20" y="145"/>
                  <a:pt x="20" y="143"/>
                </a:cubicBezTo>
                <a:cubicBezTo>
                  <a:pt x="20" y="130"/>
                  <a:pt x="20" y="130"/>
                  <a:pt x="20" y="130"/>
                </a:cubicBezTo>
                <a:cubicBezTo>
                  <a:pt x="35" y="149"/>
                  <a:pt x="56" y="160"/>
                  <a:pt x="80" y="160"/>
                </a:cubicBezTo>
                <a:cubicBezTo>
                  <a:pt x="125" y="160"/>
                  <a:pt x="160" y="124"/>
                  <a:pt x="160" y="81"/>
                </a:cubicBezTo>
                <a:cubicBezTo>
                  <a:pt x="160" y="72"/>
                  <a:pt x="158" y="63"/>
                  <a:pt x="156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Freeform 190">
            <a:extLst>
              <a:ext uri="{FF2B5EF4-FFF2-40B4-BE49-F238E27FC236}">
                <a16:creationId xmlns:a16="http://schemas.microsoft.com/office/drawing/2014/main" id="{D0186A17-ED13-4BD9-C9B9-D519684CDEE5}"/>
              </a:ext>
            </a:extLst>
          </p:cNvPr>
          <p:cNvSpPr>
            <a:spLocks noEditPoints="1"/>
          </p:cNvSpPr>
          <p:nvPr/>
        </p:nvSpPr>
        <p:spPr bwMode="auto">
          <a:xfrm>
            <a:off x="2393951" y="3025776"/>
            <a:ext cx="249238" cy="254000"/>
          </a:xfrm>
          <a:custGeom>
            <a:avLst/>
            <a:gdLst>
              <a:gd name="T0" fmla="*/ 47 w 157"/>
              <a:gd name="T1" fmla="*/ 84 h 160"/>
              <a:gd name="T2" fmla="*/ 69 w 157"/>
              <a:gd name="T3" fmla="*/ 93 h 160"/>
              <a:gd name="T4" fmla="*/ 64 w 157"/>
              <a:gd name="T5" fmla="*/ 71 h 160"/>
              <a:gd name="T6" fmla="*/ 2 w 157"/>
              <a:gd name="T7" fmla="*/ 41 h 160"/>
              <a:gd name="T8" fmla="*/ 2 w 157"/>
              <a:gd name="T9" fmla="*/ 160 h 160"/>
              <a:gd name="T10" fmla="*/ 155 w 157"/>
              <a:gd name="T11" fmla="*/ 100 h 160"/>
              <a:gd name="T12" fmla="*/ 51 w 157"/>
              <a:gd name="T13" fmla="*/ 80 h 160"/>
              <a:gd name="T14" fmla="*/ 26 w 157"/>
              <a:gd name="T15" fmla="*/ 41 h 160"/>
              <a:gd name="T16" fmla="*/ 9 w 157"/>
              <a:gd name="T17" fmla="*/ 54 h 160"/>
              <a:gd name="T18" fmla="*/ 9 w 157"/>
              <a:gd name="T19" fmla="*/ 121 h 160"/>
              <a:gd name="T20" fmla="*/ 4 w 157"/>
              <a:gd name="T21" fmla="*/ 130 h 160"/>
              <a:gd name="T22" fmla="*/ 28 w 157"/>
              <a:gd name="T23" fmla="*/ 154 h 160"/>
              <a:gd name="T24" fmla="*/ 127 w 157"/>
              <a:gd name="T25" fmla="*/ 141 h 160"/>
              <a:gd name="T26" fmla="*/ 34 w 157"/>
              <a:gd name="T27" fmla="*/ 130 h 160"/>
              <a:gd name="T28" fmla="*/ 150 w 157"/>
              <a:gd name="T29" fmla="*/ 121 h 160"/>
              <a:gd name="T30" fmla="*/ 150 w 157"/>
              <a:gd name="T31" fmla="*/ 121 h 160"/>
              <a:gd name="T32" fmla="*/ 80 w 157"/>
              <a:gd name="T33" fmla="*/ 111 h 160"/>
              <a:gd name="T34" fmla="*/ 80 w 157"/>
              <a:gd name="T35" fmla="*/ 117 h 160"/>
              <a:gd name="T36" fmla="*/ 63 w 157"/>
              <a:gd name="T37" fmla="*/ 117 h 160"/>
              <a:gd name="T38" fmla="*/ 58 w 157"/>
              <a:gd name="T39" fmla="*/ 113 h 160"/>
              <a:gd name="T40" fmla="*/ 41 w 157"/>
              <a:gd name="T41" fmla="*/ 117 h 160"/>
              <a:gd name="T42" fmla="*/ 41 w 157"/>
              <a:gd name="T43" fmla="*/ 111 h 160"/>
              <a:gd name="T44" fmla="*/ 139 w 157"/>
              <a:gd name="T45" fmla="*/ 117 h 160"/>
              <a:gd name="T46" fmla="*/ 139 w 157"/>
              <a:gd name="T47" fmla="*/ 111 h 160"/>
              <a:gd name="T48" fmla="*/ 139 w 157"/>
              <a:gd name="T49" fmla="*/ 117 h 160"/>
              <a:gd name="T50" fmla="*/ 99 w 157"/>
              <a:gd name="T51" fmla="*/ 111 h 160"/>
              <a:gd name="T52" fmla="*/ 99 w 157"/>
              <a:gd name="T53" fmla="*/ 117 h 160"/>
              <a:gd name="T54" fmla="*/ 123 w 157"/>
              <a:gd name="T55" fmla="*/ 115 h 160"/>
              <a:gd name="T56" fmla="*/ 116 w 157"/>
              <a:gd name="T57" fmla="*/ 115 h 160"/>
              <a:gd name="T58" fmla="*/ 17 w 157"/>
              <a:gd name="T59" fmla="*/ 46 h 160"/>
              <a:gd name="T60" fmla="*/ 17 w 157"/>
              <a:gd name="T61" fmla="*/ 40 h 160"/>
              <a:gd name="T62" fmla="*/ 155 w 157"/>
              <a:gd name="T63" fmla="*/ 0 h 160"/>
              <a:gd name="T64" fmla="*/ 2 w 157"/>
              <a:gd name="T65" fmla="*/ 20 h 160"/>
              <a:gd name="T66" fmla="*/ 4 w 157"/>
              <a:gd name="T67" fmla="*/ 13 h 160"/>
              <a:gd name="T68" fmla="*/ 82 w 157"/>
              <a:gd name="T69" fmla="*/ 13 h 160"/>
              <a:gd name="T70" fmla="*/ 51 w 157"/>
              <a:gd name="T71" fmla="*/ 18 h 160"/>
              <a:gd name="T72" fmla="*/ 67 w 157"/>
              <a:gd name="T73" fmla="*/ 41 h 160"/>
              <a:gd name="T74" fmla="*/ 71 w 157"/>
              <a:gd name="T75" fmla="*/ 56 h 160"/>
              <a:gd name="T76" fmla="*/ 73 w 157"/>
              <a:gd name="T77" fmla="*/ 50 h 160"/>
              <a:gd name="T78" fmla="*/ 84 w 157"/>
              <a:gd name="T79" fmla="*/ 50 h 160"/>
              <a:gd name="T80" fmla="*/ 90 w 157"/>
              <a:gd name="T81" fmla="*/ 52 h 160"/>
              <a:gd name="T82" fmla="*/ 82 w 157"/>
              <a:gd name="T83" fmla="*/ 33 h 160"/>
              <a:gd name="T84" fmla="*/ 122 w 157"/>
              <a:gd name="T85" fmla="*/ 35 h 160"/>
              <a:gd name="T86" fmla="*/ 103 w 157"/>
              <a:gd name="T87" fmla="*/ 84 h 160"/>
              <a:gd name="T88" fmla="*/ 103 w 157"/>
              <a:gd name="T89" fmla="*/ 95 h 160"/>
              <a:gd name="T90" fmla="*/ 135 w 157"/>
              <a:gd name="T91" fmla="*/ 69 h 160"/>
              <a:gd name="T92" fmla="*/ 144 w 157"/>
              <a:gd name="T93" fmla="*/ 26 h 160"/>
              <a:gd name="T94" fmla="*/ 157 w 157"/>
              <a:gd name="T95" fmla="*/ 5 h 160"/>
              <a:gd name="T96" fmla="*/ 109 w 157"/>
              <a:gd name="T97" fmla="*/ 82 h 160"/>
              <a:gd name="T98" fmla="*/ 114 w 157"/>
              <a:gd name="T99" fmla="*/ 82 h 160"/>
              <a:gd name="T100" fmla="*/ 129 w 157"/>
              <a:gd name="T101" fmla="*/ 63 h 160"/>
              <a:gd name="T102" fmla="*/ 135 w 157"/>
              <a:gd name="T103" fmla="*/ 63 h 160"/>
              <a:gd name="T104" fmla="*/ 137 w 157"/>
              <a:gd name="T105" fmla="*/ 26 h 160"/>
              <a:gd name="T106" fmla="*/ 41 w 157"/>
              <a:gd name="T107" fmla="*/ 13 h 160"/>
              <a:gd name="T108" fmla="*/ 41 w 157"/>
              <a:gd name="T109" fmla="*/ 20 h 160"/>
              <a:gd name="T110" fmla="*/ 129 w 157"/>
              <a:gd name="T111" fmla="*/ 24 h 160"/>
              <a:gd name="T112" fmla="*/ 133 w 157"/>
              <a:gd name="T113" fmla="*/ 28 h 160"/>
              <a:gd name="T114" fmla="*/ 17 w 157"/>
              <a:gd name="T115" fmla="*/ 132 h 160"/>
              <a:gd name="T116" fmla="*/ 17 w 157"/>
              <a:gd name="T117" fmla="*/ 132 h 160"/>
              <a:gd name="T118" fmla="*/ 19 w 157"/>
              <a:gd name="T119" fmla="*/ 140 h 160"/>
              <a:gd name="T120" fmla="*/ 116 w 157"/>
              <a:gd name="T121" fmla="*/ 136 h 160"/>
              <a:gd name="T122" fmla="*/ 112 w 157"/>
              <a:gd name="T123" fmla="*/ 13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7" h="160">
                <a:moveTo>
                  <a:pt x="155" y="100"/>
                </a:moveTo>
                <a:cubicBezTo>
                  <a:pt x="32" y="100"/>
                  <a:pt x="32" y="100"/>
                  <a:pt x="32" y="100"/>
                </a:cubicBezTo>
                <a:cubicBezTo>
                  <a:pt x="32" y="67"/>
                  <a:pt x="32" y="67"/>
                  <a:pt x="32" y="67"/>
                </a:cubicBezTo>
                <a:cubicBezTo>
                  <a:pt x="47" y="84"/>
                  <a:pt x="47" y="84"/>
                  <a:pt x="47" y="84"/>
                </a:cubicBezTo>
                <a:cubicBezTo>
                  <a:pt x="49" y="84"/>
                  <a:pt x="49" y="87"/>
                  <a:pt x="49" y="87"/>
                </a:cubicBezTo>
                <a:cubicBezTo>
                  <a:pt x="60" y="87"/>
                  <a:pt x="60" y="87"/>
                  <a:pt x="60" y="87"/>
                </a:cubicBezTo>
                <a:cubicBezTo>
                  <a:pt x="67" y="91"/>
                  <a:pt x="67" y="91"/>
                  <a:pt x="67" y="91"/>
                </a:cubicBezTo>
                <a:cubicBezTo>
                  <a:pt x="67" y="93"/>
                  <a:pt x="69" y="93"/>
                  <a:pt x="69" y="93"/>
                </a:cubicBezTo>
                <a:cubicBezTo>
                  <a:pt x="69" y="93"/>
                  <a:pt x="71" y="93"/>
                  <a:pt x="71" y="91"/>
                </a:cubicBezTo>
                <a:cubicBezTo>
                  <a:pt x="73" y="91"/>
                  <a:pt x="73" y="89"/>
                  <a:pt x="71" y="87"/>
                </a:cubicBezTo>
                <a:cubicBezTo>
                  <a:pt x="64" y="80"/>
                  <a:pt x="64" y="80"/>
                  <a:pt x="64" y="80"/>
                </a:cubicBezTo>
                <a:cubicBezTo>
                  <a:pt x="64" y="71"/>
                  <a:pt x="64" y="71"/>
                  <a:pt x="64" y="71"/>
                </a:cubicBezTo>
                <a:cubicBezTo>
                  <a:pt x="64" y="69"/>
                  <a:pt x="64" y="69"/>
                  <a:pt x="64" y="69"/>
                </a:cubicBezTo>
                <a:cubicBezTo>
                  <a:pt x="28" y="32"/>
                  <a:pt x="28" y="32"/>
                  <a:pt x="28" y="32"/>
                </a:cubicBezTo>
                <a:cubicBezTo>
                  <a:pt x="26" y="30"/>
                  <a:pt x="21" y="28"/>
                  <a:pt x="17" y="28"/>
                </a:cubicBezTo>
                <a:cubicBezTo>
                  <a:pt x="9" y="28"/>
                  <a:pt x="2" y="35"/>
                  <a:pt x="2" y="41"/>
                </a:cubicBezTo>
                <a:cubicBezTo>
                  <a:pt x="2" y="123"/>
                  <a:pt x="2" y="123"/>
                  <a:pt x="2" y="123"/>
                </a:cubicBezTo>
                <a:cubicBezTo>
                  <a:pt x="0" y="126"/>
                  <a:pt x="0" y="128"/>
                  <a:pt x="0" y="130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0" y="160"/>
                  <a:pt x="2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7" y="160"/>
                  <a:pt x="157" y="158"/>
                  <a:pt x="157" y="158"/>
                </a:cubicBezTo>
                <a:cubicBezTo>
                  <a:pt x="157" y="104"/>
                  <a:pt x="157" y="104"/>
                  <a:pt x="157" y="104"/>
                </a:cubicBezTo>
                <a:cubicBezTo>
                  <a:pt x="157" y="102"/>
                  <a:pt x="157" y="100"/>
                  <a:pt x="155" y="100"/>
                </a:cubicBezTo>
                <a:close/>
                <a:moveTo>
                  <a:pt x="32" y="45"/>
                </a:moveTo>
                <a:cubicBezTo>
                  <a:pt x="58" y="71"/>
                  <a:pt x="58" y="71"/>
                  <a:pt x="58" y="71"/>
                </a:cubicBezTo>
                <a:cubicBezTo>
                  <a:pt x="58" y="80"/>
                  <a:pt x="58" y="80"/>
                  <a:pt x="58" y="80"/>
                </a:cubicBezTo>
                <a:cubicBezTo>
                  <a:pt x="51" y="80"/>
                  <a:pt x="51" y="80"/>
                  <a:pt x="51" y="80"/>
                </a:cubicBezTo>
                <a:cubicBezTo>
                  <a:pt x="32" y="58"/>
                  <a:pt x="32" y="58"/>
                  <a:pt x="32" y="58"/>
                </a:cubicBezTo>
                <a:cubicBezTo>
                  <a:pt x="32" y="45"/>
                  <a:pt x="32" y="45"/>
                  <a:pt x="32" y="45"/>
                </a:cubicBezTo>
                <a:close/>
                <a:moveTo>
                  <a:pt x="17" y="35"/>
                </a:moveTo>
                <a:cubicBezTo>
                  <a:pt x="21" y="35"/>
                  <a:pt x="26" y="37"/>
                  <a:pt x="26" y="41"/>
                </a:cubicBezTo>
                <a:cubicBezTo>
                  <a:pt x="26" y="45"/>
                  <a:pt x="21" y="50"/>
                  <a:pt x="17" y="50"/>
                </a:cubicBezTo>
                <a:cubicBezTo>
                  <a:pt x="13" y="50"/>
                  <a:pt x="9" y="45"/>
                  <a:pt x="9" y="41"/>
                </a:cubicBezTo>
                <a:cubicBezTo>
                  <a:pt x="9" y="37"/>
                  <a:pt x="13" y="35"/>
                  <a:pt x="17" y="35"/>
                </a:cubicBezTo>
                <a:close/>
                <a:moveTo>
                  <a:pt x="9" y="54"/>
                </a:moveTo>
                <a:cubicBezTo>
                  <a:pt x="11" y="56"/>
                  <a:pt x="13" y="56"/>
                  <a:pt x="17" y="56"/>
                </a:cubicBezTo>
                <a:cubicBezTo>
                  <a:pt x="19" y="56"/>
                  <a:pt x="24" y="56"/>
                  <a:pt x="26" y="54"/>
                </a:cubicBezTo>
                <a:cubicBezTo>
                  <a:pt x="26" y="121"/>
                  <a:pt x="26" y="121"/>
                  <a:pt x="26" y="121"/>
                </a:cubicBezTo>
                <a:cubicBezTo>
                  <a:pt x="9" y="121"/>
                  <a:pt x="9" y="121"/>
                  <a:pt x="9" y="121"/>
                </a:cubicBezTo>
                <a:cubicBezTo>
                  <a:pt x="9" y="54"/>
                  <a:pt x="9" y="54"/>
                  <a:pt x="9" y="54"/>
                </a:cubicBezTo>
                <a:close/>
                <a:moveTo>
                  <a:pt x="28" y="154"/>
                </a:moveTo>
                <a:cubicBezTo>
                  <a:pt x="4" y="154"/>
                  <a:pt x="4" y="154"/>
                  <a:pt x="4" y="154"/>
                </a:cubicBezTo>
                <a:cubicBezTo>
                  <a:pt x="4" y="130"/>
                  <a:pt x="4" y="130"/>
                  <a:pt x="4" y="130"/>
                </a:cubicBezTo>
                <a:cubicBezTo>
                  <a:pt x="6" y="128"/>
                  <a:pt x="6" y="128"/>
                  <a:pt x="6" y="128"/>
                </a:cubicBezTo>
                <a:cubicBezTo>
                  <a:pt x="26" y="128"/>
                  <a:pt x="26" y="128"/>
                  <a:pt x="26" y="128"/>
                </a:cubicBezTo>
                <a:cubicBezTo>
                  <a:pt x="28" y="128"/>
                  <a:pt x="28" y="130"/>
                  <a:pt x="28" y="130"/>
                </a:cubicBezTo>
                <a:cubicBezTo>
                  <a:pt x="28" y="154"/>
                  <a:pt x="28" y="154"/>
                  <a:pt x="28" y="154"/>
                </a:cubicBezTo>
                <a:close/>
                <a:moveTo>
                  <a:pt x="150" y="134"/>
                </a:moveTo>
                <a:cubicBezTo>
                  <a:pt x="127" y="134"/>
                  <a:pt x="127" y="134"/>
                  <a:pt x="127" y="134"/>
                </a:cubicBezTo>
                <a:cubicBezTo>
                  <a:pt x="124" y="134"/>
                  <a:pt x="122" y="136"/>
                  <a:pt x="122" y="136"/>
                </a:cubicBezTo>
                <a:cubicBezTo>
                  <a:pt x="122" y="139"/>
                  <a:pt x="124" y="141"/>
                  <a:pt x="127" y="141"/>
                </a:cubicBezTo>
                <a:cubicBezTo>
                  <a:pt x="150" y="141"/>
                  <a:pt x="150" y="141"/>
                  <a:pt x="150" y="141"/>
                </a:cubicBezTo>
                <a:cubicBezTo>
                  <a:pt x="150" y="154"/>
                  <a:pt x="150" y="154"/>
                  <a:pt x="150" y="154"/>
                </a:cubicBezTo>
                <a:cubicBezTo>
                  <a:pt x="34" y="154"/>
                  <a:pt x="34" y="154"/>
                  <a:pt x="34" y="154"/>
                </a:cubicBezTo>
                <a:cubicBezTo>
                  <a:pt x="34" y="130"/>
                  <a:pt x="34" y="130"/>
                  <a:pt x="34" y="130"/>
                </a:cubicBezTo>
                <a:cubicBezTo>
                  <a:pt x="34" y="128"/>
                  <a:pt x="34" y="128"/>
                  <a:pt x="34" y="128"/>
                </a:cubicBezTo>
                <a:cubicBezTo>
                  <a:pt x="150" y="128"/>
                  <a:pt x="150" y="128"/>
                  <a:pt x="150" y="128"/>
                </a:cubicBezTo>
                <a:cubicBezTo>
                  <a:pt x="150" y="134"/>
                  <a:pt x="150" y="134"/>
                  <a:pt x="150" y="134"/>
                </a:cubicBezTo>
                <a:close/>
                <a:moveTo>
                  <a:pt x="150" y="121"/>
                </a:moveTo>
                <a:cubicBezTo>
                  <a:pt x="32" y="121"/>
                  <a:pt x="32" y="121"/>
                  <a:pt x="32" y="121"/>
                </a:cubicBezTo>
                <a:cubicBezTo>
                  <a:pt x="32" y="106"/>
                  <a:pt x="32" y="106"/>
                  <a:pt x="32" y="106"/>
                </a:cubicBezTo>
                <a:cubicBezTo>
                  <a:pt x="150" y="106"/>
                  <a:pt x="150" y="106"/>
                  <a:pt x="150" y="106"/>
                </a:cubicBezTo>
                <a:cubicBezTo>
                  <a:pt x="150" y="121"/>
                  <a:pt x="150" y="121"/>
                  <a:pt x="150" y="121"/>
                </a:cubicBezTo>
                <a:close/>
                <a:moveTo>
                  <a:pt x="82" y="117"/>
                </a:moveTo>
                <a:cubicBezTo>
                  <a:pt x="82" y="115"/>
                  <a:pt x="84" y="115"/>
                  <a:pt x="84" y="115"/>
                </a:cubicBezTo>
                <a:cubicBezTo>
                  <a:pt x="84" y="113"/>
                  <a:pt x="82" y="113"/>
                  <a:pt x="82" y="113"/>
                </a:cubicBezTo>
                <a:cubicBezTo>
                  <a:pt x="82" y="111"/>
                  <a:pt x="82" y="111"/>
                  <a:pt x="80" y="111"/>
                </a:cubicBezTo>
                <a:cubicBezTo>
                  <a:pt x="80" y="111"/>
                  <a:pt x="78" y="111"/>
                  <a:pt x="78" y="113"/>
                </a:cubicBezTo>
                <a:cubicBezTo>
                  <a:pt x="78" y="113"/>
                  <a:pt x="78" y="113"/>
                  <a:pt x="78" y="115"/>
                </a:cubicBezTo>
                <a:cubicBezTo>
                  <a:pt x="78" y="115"/>
                  <a:pt x="78" y="115"/>
                  <a:pt x="78" y="117"/>
                </a:cubicBezTo>
                <a:cubicBezTo>
                  <a:pt x="80" y="117"/>
                  <a:pt x="80" y="117"/>
                  <a:pt x="80" y="117"/>
                </a:cubicBezTo>
                <a:cubicBezTo>
                  <a:pt x="82" y="117"/>
                  <a:pt x="82" y="117"/>
                  <a:pt x="82" y="117"/>
                </a:cubicBezTo>
                <a:close/>
                <a:moveTo>
                  <a:pt x="58" y="117"/>
                </a:moveTo>
                <a:cubicBezTo>
                  <a:pt x="61" y="117"/>
                  <a:pt x="61" y="117"/>
                  <a:pt x="61" y="117"/>
                </a:cubicBezTo>
                <a:cubicBezTo>
                  <a:pt x="63" y="117"/>
                  <a:pt x="63" y="117"/>
                  <a:pt x="63" y="117"/>
                </a:cubicBezTo>
                <a:cubicBezTo>
                  <a:pt x="63" y="115"/>
                  <a:pt x="63" y="115"/>
                  <a:pt x="63" y="115"/>
                </a:cubicBezTo>
                <a:cubicBezTo>
                  <a:pt x="63" y="113"/>
                  <a:pt x="63" y="113"/>
                  <a:pt x="63" y="113"/>
                </a:cubicBezTo>
                <a:cubicBezTo>
                  <a:pt x="63" y="111"/>
                  <a:pt x="61" y="111"/>
                  <a:pt x="61" y="111"/>
                </a:cubicBezTo>
                <a:cubicBezTo>
                  <a:pt x="61" y="111"/>
                  <a:pt x="58" y="111"/>
                  <a:pt x="58" y="113"/>
                </a:cubicBezTo>
                <a:cubicBezTo>
                  <a:pt x="58" y="113"/>
                  <a:pt x="56" y="113"/>
                  <a:pt x="56" y="115"/>
                </a:cubicBezTo>
                <a:cubicBezTo>
                  <a:pt x="56" y="115"/>
                  <a:pt x="58" y="115"/>
                  <a:pt x="58" y="117"/>
                </a:cubicBezTo>
                <a:close/>
                <a:moveTo>
                  <a:pt x="39" y="117"/>
                </a:moveTo>
                <a:cubicBezTo>
                  <a:pt x="39" y="117"/>
                  <a:pt x="39" y="117"/>
                  <a:pt x="41" y="117"/>
                </a:cubicBezTo>
                <a:cubicBezTo>
                  <a:pt x="41" y="117"/>
                  <a:pt x="41" y="117"/>
                  <a:pt x="43" y="117"/>
                </a:cubicBezTo>
                <a:cubicBezTo>
                  <a:pt x="43" y="115"/>
                  <a:pt x="43" y="115"/>
                  <a:pt x="43" y="115"/>
                </a:cubicBezTo>
                <a:cubicBezTo>
                  <a:pt x="43" y="113"/>
                  <a:pt x="43" y="113"/>
                  <a:pt x="43" y="113"/>
                </a:cubicBezTo>
                <a:cubicBezTo>
                  <a:pt x="41" y="111"/>
                  <a:pt x="41" y="111"/>
                  <a:pt x="41" y="111"/>
                </a:cubicBezTo>
                <a:cubicBezTo>
                  <a:pt x="39" y="111"/>
                  <a:pt x="39" y="111"/>
                  <a:pt x="39" y="113"/>
                </a:cubicBezTo>
                <a:cubicBezTo>
                  <a:pt x="37" y="113"/>
                  <a:pt x="37" y="113"/>
                  <a:pt x="37" y="115"/>
                </a:cubicBezTo>
                <a:cubicBezTo>
                  <a:pt x="37" y="115"/>
                  <a:pt x="37" y="115"/>
                  <a:pt x="39" y="117"/>
                </a:cubicBezTo>
                <a:close/>
                <a:moveTo>
                  <a:pt x="139" y="117"/>
                </a:moveTo>
                <a:cubicBezTo>
                  <a:pt x="141" y="117"/>
                  <a:pt x="141" y="117"/>
                  <a:pt x="141" y="117"/>
                </a:cubicBezTo>
                <a:cubicBezTo>
                  <a:pt x="141" y="115"/>
                  <a:pt x="141" y="115"/>
                  <a:pt x="141" y="115"/>
                </a:cubicBezTo>
                <a:cubicBezTo>
                  <a:pt x="141" y="113"/>
                  <a:pt x="141" y="113"/>
                  <a:pt x="141" y="113"/>
                </a:cubicBezTo>
                <a:cubicBezTo>
                  <a:pt x="141" y="111"/>
                  <a:pt x="139" y="111"/>
                  <a:pt x="139" y="111"/>
                </a:cubicBezTo>
                <a:cubicBezTo>
                  <a:pt x="137" y="111"/>
                  <a:pt x="137" y="111"/>
                  <a:pt x="137" y="113"/>
                </a:cubicBezTo>
                <a:cubicBezTo>
                  <a:pt x="135" y="113"/>
                  <a:pt x="135" y="113"/>
                  <a:pt x="135" y="115"/>
                </a:cubicBezTo>
                <a:cubicBezTo>
                  <a:pt x="135" y="115"/>
                  <a:pt x="135" y="115"/>
                  <a:pt x="137" y="117"/>
                </a:cubicBezTo>
                <a:cubicBezTo>
                  <a:pt x="137" y="117"/>
                  <a:pt x="137" y="117"/>
                  <a:pt x="139" y="117"/>
                </a:cubicBezTo>
                <a:close/>
                <a:moveTo>
                  <a:pt x="101" y="117"/>
                </a:moveTo>
                <a:cubicBezTo>
                  <a:pt x="104" y="115"/>
                  <a:pt x="104" y="115"/>
                  <a:pt x="104" y="115"/>
                </a:cubicBezTo>
                <a:cubicBezTo>
                  <a:pt x="104" y="113"/>
                  <a:pt x="104" y="113"/>
                  <a:pt x="101" y="113"/>
                </a:cubicBezTo>
                <a:cubicBezTo>
                  <a:pt x="101" y="111"/>
                  <a:pt x="101" y="111"/>
                  <a:pt x="99" y="111"/>
                </a:cubicBezTo>
                <a:cubicBezTo>
                  <a:pt x="99" y="111"/>
                  <a:pt x="99" y="111"/>
                  <a:pt x="96" y="113"/>
                </a:cubicBezTo>
                <a:cubicBezTo>
                  <a:pt x="96" y="113"/>
                  <a:pt x="96" y="113"/>
                  <a:pt x="96" y="115"/>
                </a:cubicBezTo>
                <a:cubicBezTo>
                  <a:pt x="96" y="115"/>
                  <a:pt x="96" y="115"/>
                  <a:pt x="96" y="117"/>
                </a:cubicBezTo>
                <a:cubicBezTo>
                  <a:pt x="99" y="117"/>
                  <a:pt x="99" y="117"/>
                  <a:pt x="99" y="117"/>
                </a:cubicBezTo>
                <a:cubicBezTo>
                  <a:pt x="101" y="117"/>
                  <a:pt x="101" y="117"/>
                  <a:pt x="101" y="117"/>
                </a:cubicBezTo>
                <a:close/>
                <a:moveTo>
                  <a:pt x="121" y="117"/>
                </a:moveTo>
                <a:cubicBezTo>
                  <a:pt x="121" y="117"/>
                  <a:pt x="121" y="117"/>
                  <a:pt x="123" y="117"/>
                </a:cubicBezTo>
                <a:cubicBezTo>
                  <a:pt x="123" y="115"/>
                  <a:pt x="123" y="115"/>
                  <a:pt x="123" y="115"/>
                </a:cubicBezTo>
                <a:cubicBezTo>
                  <a:pt x="123" y="113"/>
                  <a:pt x="123" y="113"/>
                  <a:pt x="123" y="113"/>
                </a:cubicBezTo>
                <a:cubicBezTo>
                  <a:pt x="121" y="111"/>
                  <a:pt x="121" y="111"/>
                  <a:pt x="121" y="111"/>
                </a:cubicBezTo>
                <a:cubicBezTo>
                  <a:pt x="118" y="111"/>
                  <a:pt x="118" y="111"/>
                  <a:pt x="118" y="113"/>
                </a:cubicBezTo>
                <a:cubicBezTo>
                  <a:pt x="116" y="113"/>
                  <a:pt x="116" y="113"/>
                  <a:pt x="116" y="115"/>
                </a:cubicBezTo>
                <a:cubicBezTo>
                  <a:pt x="116" y="115"/>
                  <a:pt x="116" y="115"/>
                  <a:pt x="118" y="117"/>
                </a:cubicBezTo>
                <a:cubicBezTo>
                  <a:pt x="118" y="117"/>
                  <a:pt x="118" y="117"/>
                  <a:pt x="121" y="117"/>
                </a:cubicBezTo>
                <a:close/>
                <a:moveTo>
                  <a:pt x="15" y="44"/>
                </a:moveTo>
                <a:cubicBezTo>
                  <a:pt x="15" y="46"/>
                  <a:pt x="17" y="46"/>
                  <a:pt x="17" y="46"/>
                </a:cubicBezTo>
                <a:cubicBezTo>
                  <a:pt x="17" y="46"/>
                  <a:pt x="20" y="46"/>
                  <a:pt x="20" y="44"/>
                </a:cubicBezTo>
                <a:cubicBezTo>
                  <a:pt x="20" y="44"/>
                  <a:pt x="20" y="44"/>
                  <a:pt x="20" y="42"/>
                </a:cubicBezTo>
                <a:cubicBezTo>
                  <a:pt x="20" y="42"/>
                  <a:pt x="20" y="42"/>
                  <a:pt x="20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5" y="40"/>
                  <a:pt x="15" y="40"/>
                  <a:pt x="15" y="40"/>
                </a:cubicBezTo>
                <a:cubicBezTo>
                  <a:pt x="15" y="42"/>
                  <a:pt x="13" y="42"/>
                  <a:pt x="13" y="42"/>
                </a:cubicBezTo>
                <a:cubicBezTo>
                  <a:pt x="13" y="44"/>
                  <a:pt x="15" y="44"/>
                  <a:pt x="15" y="44"/>
                </a:cubicBezTo>
                <a:close/>
                <a:moveTo>
                  <a:pt x="155" y="0"/>
                </a:moveTo>
                <a:cubicBezTo>
                  <a:pt x="2" y="0"/>
                  <a:pt x="2" y="0"/>
                  <a:pt x="2" y="0"/>
                </a:cubicBezTo>
                <a:cubicBezTo>
                  <a:pt x="0" y="0"/>
                  <a:pt x="0" y="2"/>
                  <a:pt x="0" y="5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8"/>
                  <a:pt x="0" y="20"/>
                  <a:pt x="2" y="20"/>
                </a:cubicBezTo>
                <a:cubicBezTo>
                  <a:pt x="26" y="20"/>
                  <a:pt x="26" y="20"/>
                  <a:pt x="26" y="20"/>
                </a:cubicBezTo>
                <a:cubicBezTo>
                  <a:pt x="28" y="20"/>
                  <a:pt x="30" y="18"/>
                  <a:pt x="30" y="18"/>
                </a:cubicBezTo>
                <a:cubicBezTo>
                  <a:pt x="30" y="15"/>
                  <a:pt x="28" y="13"/>
                  <a:pt x="26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7"/>
                  <a:pt x="4" y="7"/>
                  <a:pt x="4" y="7"/>
                </a:cubicBezTo>
                <a:cubicBezTo>
                  <a:pt x="150" y="7"/>
                  <a:pt x="150" y="7"/>
                  <a:pt x="150" y="7"/>
                </a:cubicBezTo>
                <a:cubicBezTo>
                  <a:pt x="150" y="13"/>
                  <a:pt x="150" y="13"/>
                  <a:pt x="150" y="13"/>
                </a:cubicBezTo>
                <a:cubicBezTo>
                  <a:pt x="82" y="13"/>
                  <a:pt x="82" y="13"/>
                  <a:pt x="82" y="13"/>
                </a:cubicBezTo>
                <a:cubicBezTo>
                  <a:pt x="82" y="11"/>
                  <a:pt x="79" y="9"/>
                  <a:pt x="77" y="9"/>
                </a:cubicBezTo>
                <a:cubicBezTo>
                  <a:pt x="77" y="9"/>
                  <a:pt x="75" y="11"/>
                  <a:pt x="75" y="13"/>
                </a:cubicBezTo>
                <a:cubicBezTo>
                  <a:pt x="56" y="13"/>
                  <a:pt x="56" y="13"/>
                  <a:pt x="56" y="13"/>
                </a:cubicBezTo>
                <a:cubicBezTo>
                  <a:pt x="54" y="13"/>
                  <a:pt x="51" y="15"/>
                  <a:pt x="51" y="18"/>
                </a:cubicBezTo>
                <a:cubicBezTo>
                  <a:pt x="51" y="18"/>
                  <a:pt x="54" y="20"/>
                  <a:pt x="56" y="20"/>
                </a:cubicBezTo>
                <a:cubicBezTo>
                  <a:pt x="75" y="20"/>
                  <a:pt x="75" y="20"/>
                  <a:pt x="75" y="20"/>
                </a:cubicBezTo>
                <a:cubicBezTo>
                  <a:pt x="75" y="33"/>
                  <a:pt x="75" y="33"/>
                  <a:pt x="75" y="33"/>
                </a:cubicBezTo>
                <a:cubicBezTo>
                  <a:pt x="67" y="41"/>
                  <a:pt x="67" y="41"/>
                  <a:pt x="67" y="41"/>
                </a:cubicBezTo>
                <a:cubicBezTo>
                  <a:pt x="67" y="43"/>
                  <a:pt x="67" y="43"/>
                  <a:pt x="67" y="43"/>
                </a:cubicBezTo>
                <a:cubicBezTo>
                  <a:pt x="67" y="50"/>
                  <a:pt x="67" y="50"/>
                  <a:pt x="67" y="50"/>
                </a:cubicBezTo>
                <a:cubicBezTo>
                  <a:pt x="67" y="52"/>
                  <a:pt x="67" y="52"/>
                  <a:pt x="67" y="52"/>
                </a:cubicBezTo>
                <a:cubicBezTo>
                  <a:pt x="71" y="56"/>
                  <a:pt x="71" y="56"/>
                  <a:pt x="71" y="56"/>
                </a:cubicBezTo>
                <a:cubicBezTo>
                  <a:pt x="71" y="56"/>
                  <a:pt x="71" y="56"/>
                  <a:pt x="73" y="56"/>
                </a:cubicBezTo>
                <a:cubicBezTo>
                  <a:pt x="75" y="56"/>
                  <a:pt x="75" y="56"/>
                  <a:pt x="75" y="56"/>
                </a:cubicBezTo>
                <a:cubicBezTo>
                  <a:pt x="75" y="54"/>
                  <a:pt x="75" y="52"/>
                  <a:pt x="75" y="52"/>
                </a:cubicBezTo>
                <a:cubicBezTo>
                  <a:pt x="73" y="50"/>
                  <a:pt x="73" y="50"/>
                  <a:pt x="73" y="50"/>
                </a:cubicBezTo>
                <a:cubicBezTo>
                  <a:pt x="73" y="46"/>
                  <a:pt x="73" y="46"/>
                  <a:pt x="73" y="46"/>
                </a:cubicBezTo>
                <a:cubicBezTo>
                  <a:pt x="77" y="39"/>
                  <a:pt x="77" y="39"/>
                  <a:pt x="77" y="39"/>
                </a:cubicBezTo>
                <a:cubicBezTo>
                  <a:pt x="84" y="46"/>
                  <a:pt x="84" y="46"/>
                  <a:pt x="84" y="46"/>
                </a:cubicBezTo>
                <a:cubicBezTo>
                  <a:pt x="84" y="50"/>
                  <a:pt x="84" y="50"/>
                  <a:pt x="84" y="50"/>
                </a:cubicBezTo>
                <a:cubicBezTo>
                  <a:pt x="82" y="52"/>
                  <a:pt x="82" y="52"/>
                  <a:pt x="82" y="52"/>
                </a:cubicBezTo>
                <a:cubicBezTo>
                  <a:pt x="79" y="52"/>
                  <a:pt x="79" y="54"/>
                  <a:pt x="82" y="56"/>
                </a:cubicBezTo>
                <a:cubicBezTo>
                  <a:pt x="84" y="56"/>
                  <a:pt x="84" y="56"/>
                  <a:pt x="86" y="56"/>
                </a:cubicBezTo>
                <a:cubicBezTo>
                  <a:pt x="90" y="52"/>
                  <a:pt x="90" y="52"/>
                  <a:pt x="90" y="52"/>
                </a:cubicBezTo>
                <a:cubicBezTo>
                  <a:pt x="90" y="52"/>
                  <a:pt x="90" y="52"/>
                  <a:pt x="90" y="50"/>
                </a:cubicBezTo>
                <a:cubicBezTo>
                  <a:pt x="90" y="43"/>
                  <a:pt x="90" y="43"/>
                  <a:pt x="90" y="43"/>
                </a:cubicBezTo>
                <a:cubicBezTo>
                  <a:pt x="90" y="41"/>
                  <a:pt x="90" y="41"/>
                  <a:pt x="90" y="41"/>
                </a:cubicBezTo>
                <a:cubicBezTo>
                  <a:pt x="82" y="33"/>
                  <a:pt x="82" y="33"/>
                  <a:pt x="82" y="33"/>
                </a:cubicBezTo>
                <a:cubicBezTo>
                  <a:pt x="82" y="20"/>
                  <a:pt x="82" y="20"/>
                  <a:pt x="82" y="20"/>
                </a:cubicBezTo>
                <a:cubicBezTo>
                  <a:pt x="120" y="20"/>
                  <a:pt x="120" y="20"/>
                  <a:pt x="120" y="20"/>
                </a:cubicBezTo>
                <a:cubicBezTo>
                  <a:pt x="118" y="22"/>
                  <a:pt x="118" y="24"/>
                  <a:pt x="118" y="26"/>
                </a:cubicBezTo>
                <a:cubicBezTo>
                  <a:pt x="118" y="30"/>
                  <a:pt x="120" y="33"/>
                  <a:pt x="122" y="35"/>
                </a:cubicBezTo>
                <a:cubicBezTo>
                  <a:pt x="122" y="37"/>
                  <a:pt x="122" y="37"/>
                  <a:pt x="122" y="37"/>
                </a:cubicBezTo>
                <a:cubicBezTo>
                  <a:pt x="122" y="58"/>
                  <a:pt x="122" y="58"/>
                  <a:pt x="122" y="58"/>
                </a:cubicBezTo>
                <a:cubicBezTo>
                  <a:pt x="105" y="74"/>
                  <a:pt x="105" y="74"/>
                  <a:pt x="105" y="74"/>
                </a:cubicBezTo>
                <a:cubicBezTo>
                  <a:pt x="103" y="78"/>
                  <a:pt x="103" y="82"/>
                  <a:pt x="103" y="84"/>
                </a:cubicBezTo>
                <a:cubicBezTo>
                  <a:pt x="99" y="89"/>
                  <a:pt x="99" y="89"/>
                  <a:pt x="99" y="89"/>
                </a:cubicBezTo>
                <a:cubicBezTo>
                  <a:pt x="99" y="91"/>
                  <a:pt x="99" y="93"/>
                  <a:pt x="99" y="95"/>
                </a:cubicBezTo>
                <a:cubicBezTo>
                  <a:pt x="101" y="95"/>
                  <a:pt x="101" y="95"/>
                  <a:pt x="101" y="95"/>
                </a:cubicBezTo>
                <a:cubicBezTo>
                  <a:pt x="103" y="95"/>
                  <a:pt x="103" y="95"/>
                  <a:pt x="103" y="95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9" y="91"/>
                  <a:pt x="112" y="91"/>
                  <a:pt x="112" y="91"/>
                </a:cubicBezTo>
                <a:cubicBezTo>
                  <a:pt x="114" y="91"/>
                  <a:pt x="118" y="89"/>
                  <a:pt x="118" y="86"/>
                </a:cubicBezTo>
                <a:cubicBezTo>
                  <a:pt x="135" y="69"/>
                  <a:pt x="135" y="69"/>
                  <a:pt x="135" y="69"/>
                </a:cubicBezTo>
                <a:cubicBezTo>
                  <a:pt x="140" y="67"/>
                  <a:pt x="142" y="65"/>
                  <a:pt x="142" y="63"/>
                </a:cubicBezTo>
                <a:cubicBezTo>
                  <a:pt x="142" y="37"/>
                  <a:pt x="142" y="37"/>
                  <a:pt x="142" y="37"/>
                </a:cubicBezTo>
                <a:cubicBezTo>
                  <a:pt x="142" y="37"/>
                  <a:pt x="140" y="37"/>
                  <a:pt x="140" y="35"/>
                </a:cubicBezTo>
                <a:cubicBezTo>
                  <a:pt x="144" y="33"/>
                  <a:pt x="144" y="30"/>
                  <a:pt x="144" y="26"/>
                </a:cubicBezTo>
                <a:cubicBezTo>
                  <a:pt x="144" y="24"/>
                  <a:pt x="144" y="22"/>
                  <a:pt x="142" y="20"/>
                </a:cubicBezTo>
                <a:cubicBezTo>
                  <a:pt x="155" y="20"/>
                  <a:pt x="155" y="20"/>
                  <a:pt x="155" y="20"/>
                </a:cubicBezTo>
                <a:cubicBezTo>
                  <a:pt x="157" y="20"/>
                  <a:pt x="157" y="18"/>
                  <a:pt x="157" y="18"/>
                </a:cubicBezTo>
                <a:cubicBezTo>
                  <a:pt x="157" y="5"/>
                  <a:pt x="157" y="5"/>
                  <a:pt x="157" y="5"/>
                </a:cubicBezTo>
                <a:cubicBezTo>
                  <a:pt x="157" y="2"/>
                  <a:pt x="157" y="0"/>
                  <a:pt x="155" y="0"/>
                </a:cubicBezTo>
                <a:close/>
                <a:moveTo>
                  <a:pt x="114" y="82"/>
                </a:moveTo>
                <a:cubicBezTo>
                  <a:pt x="114" y="84"/>
                  <a:pt x="114" y="84"/>
                  <a:pt x="112" y="84"/>
                </a:cubicBezTo>
                <a:cubicBezTo>
                  <a:pt x="112" y="84"/>
                  <a:pt x="112" y="84"/>
                  <a:pt x="109" y="82"/>
                </a:cubicBezTo>
                <a:cubicBezTo>
                  <a:pt x="109" y="82"/>
                  <a:pt x="109" y="80"/>
                  <a:pt x="109" y="78"/>
                </a:cubicBezTo>
                <a:cubicBezTo>
                  <a:pt x="122" y="65"/>
                  <a:pt x="122" y="65"/>
                  <a:pt x="122" y="65"/>
                </a:cubicBezTo>
                <a:cubicBezTo>
                  <a:pt x="124" y="67"/>
                  <a:pt x="124" y="69"/>
                  <a:pt x="127" y="69"/>
                </a:cubicBezTo>
                <a:lnTo>
                  <a:pt x="114" y="82"/>
                </a:lnTo>
                <a:close/>
                <a:moveTo>
                  <a:pt x="135" y="63"/>
                </a:moveTo>
                <a:cubicBezTo>
                  <a:pt x="133" y="65"/>
                  <a:pt x="133" y="65"/>
                  <a:pt x="133" y="65"/>
                </a:cubicBezTo>
                <a:cubicBezTo>
                  <a:pt x="131" y="65"/>
                  <a:pt x="131" y="65"/>
                  <a:pt x="131" y="65"/>
                </a:cubicBezTo>
                <a:cubicBezTo>
                  <a:pt x="129" y="65"/>
                  <a:pt x="129" y="63"/>
                  <a:pt x="129" y="63"/>
                </a:cubicBezTo>
                <a:cubicBezTo>
                  <a:pt x="129" y="39"/>
                  <a:pt x="129" y="39"/>
                  <a:pt x="129" y="39"/>
                </a:cubicBezTo>
                <a:cubicBezTo>
                  <a:pt x="131" y="39"/>
                  <a:pt x="131" y="39"/>
                  <a:pt x="131" y="39"/>
                </a:cubicBezTo>
                <a:cubicBezTo>
                  <a:pt x="133" y="39"/>
                  <a:pt x="133" y="39"/>
                  <a:pt x="135" y="39"/>
                </a:cubicBezTo>
                <a:lnTo>
                  <a:pt x="135" y="63"/>
                </a:lnTo>
                <a:close/>
                <a:moveTo>
                  <a:pt x="131" y="33"/>
                </a:moveTo>
                <a:cubicBezTo>
                  <a:pt x="127" y="33"/>
                  <a:pt x="124" y="30"/>
                  <a:pt x="124" y="26"/>
                </a:cubicBezTo>
                <a:cubicBezTo>
                  <a:pt x="124" y="22"/>
                  <a:pt x="127" y="20"/>
                  <a:pt x="131" y="20"/>
                </a:cubicBezTo>
                <a:cubicBezTo>
                  <a:pt x="135" y="20"/>
                  <a:pt x="137" y="22"/>
                  <a:pt x="137" y="26"/>
                </a:cubicBezTo>
                <a:cubicBezTo>
                  <a:pt x="137" y="30"/>
                  <a:pt x="135" y="33"/>
                  <a:pt x="131" y="33"/>
                </a:cubicBezTo>
                <a:close/>
                <a:moveTo>
                  <a:pt x="45" y="17"/>
                </a:moveTo>
                <a:cubicBezTo>
                  <a:pt x="45" y="15"/>
                  <a:pt x="45" y="15"/>
                  <a:pt x="43" y="15"/>
                </a:cubicBezTo>
                <a:cubicBezTo>
                  <a:pt x="43" y="13"/>
                  <a:pt x="43" y="13"/>
                  <a:pt x="41" y="13"/>
                </a:cubicBezTo>
                <a:cubicBezTo>
                  <a:pt x="41" y="13"/>
                  <a:pt x="41" y="13"/>
                  <a:pt x="39" y="15"/>
                </a:cubicBezTo>
                <a:cubicBezTo>
                  <a:pt x="39" y="15"/>
                  <a:pt x="39" y="15"/>
                  <a:pt x="39" y="17"/>
                </a:cubicBezTo>
                <a:cubicBezTo>
                  <a:pt x="39" y="17"/>
                  <a:pt x="39" y="17"/>
                  <a:pt x="39" y="20"/>
                </a:cubicBezTo>
                <a:cubicBezTo>
                  <a:pt x="41" y="20"/>
                  <a:pt x="41" y="20"/>
                  <a:pt x="41" y="20"/>
                </a:cubicBezTo>
                <a:cubicBezTo>
                  <a:pt x="43" y="20"/>
                  <a:pt x="43" y="20"/>
                  <a:pt x="43" y="20"/>
                </a:cubicBezTo>
                <a:cubicBezTo>
                  <a:pt x="45" y="17"/>
                  <a:pt x="45" y="17"/>
                  <a:pt x="45" y="17"/>
                </a:cubicBezTo>
                <a:close/>
                <a:moveTo>
                  <a:pt x="131" y="24"/>
                </a:moveTo>
                <a:cubicBezTo>
                  <a:pt x="129" y="24"/>
                  <a:pt x="129" y="24"/>
                  <a:pt x="129" y="24"/>
                </a:cubicBezTo>
                <a:cubicBezTo>
                  <a:pt x="129" y="26"/>
                  <a:pt x="129" y="26"/>
                  <a:pt x="129" y="26"/>
                </a:cubicBezTo>
                <a:cubicBezTo>
                  <a:pt x="129" y="28"/>
                  <a:pt x="129" y="28"/>
                  <a:pt x="129" y="28"/>
                </a:cubicBezTo>
                <a:cubicBezTo>
                  <a:pt x="131" y="31"/>
                  <a:pt x="131" y="31"/>
                  <a:pt x="131" y="31"/>
                </a:cubicBezTo>
                <a:cubicBezTo>
                  <a:pt x="133" y="31"/>
                  <a:pt x="133" y="28"/>
                  <a:pt x="133" y="28"/>
                </a:cubicBezTo>
                <a:cubicBezTo>
                  <a:pt x="133" y="28"/>
                  <a:pt x="135" y="28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1" y="24"/>
                </a:cubicBezTo>
                <a:close/>
                <a:moveTo>
                  <a:pt x="17" y="132"/>
                </a:moveTo>
                <a:cubicBezTo>
                  <a:pt x="13" y="132"/>
                  <a:pt x="9" y="136"/>
                  <a:pt x="9" y="140"/>
                </a:cubicBezTo>
                <a:cubicBezTo>
                  <a:pt x="9" y="145"/>
                  <a:pt x="13" y="149"/>
                  <a:pt x="17" y="149"/>
                </a:cubicBezTo>
                <a:cubicBezTo>
                  <a:pt x="21" y="149"/>
                  <a:pt x="25" y="145"/>
                  <a:pt x="25" y="140"/>
                </a:cubicBezTo>
                <a:cubicBezTo>
                  <a:pt x="25" y="136"/>
                  <a:pt x="21" y="132"/>
                  <a:pt x="17" y="132"/>
                </a:cubicBezTo>
                <a:close/>
                <a:moveTo>
                  <a:pt x="17" y="142"/>
                </a:moveTo>
                <a:cubicBezTo>
                  <a:pt x="15" y="142"/>
                  <a:pt x="15" y="142"/>
                  <a:pt x="15" y="140"/>
                </a:cubicBezTo>
                <a:cubicBezTo>
                  <a:pt x="15" y="140"/>
                  <a:pt x="15" y="138"/>
                  <a:pt x="17" y="138"/>
                </a:cubicBezTo>
                <a:cubicBezTo>
                  <a:pt x="19" y="140"/>
                  <a:pt x="19" y="140"/>
                  <a:pt x="19" y="140"/>
                </a:cubicBezTo>
                <a:cubicBezTo>
                  <a:pt x="19" y="142"/>
                  <a:pt x="17" y="142"/>
                  <a:pt x="17" y="142"/>
                </a:cubicBezTo>
                <a:close/>
                <a:moveTo>
                  <a:pt x="114" y="141"/>
                </a:moveTo>
                <a:cubicBezTo>
                  <a:pt x="114" y="141"/>
                  <a:pt x="116" y="141"/>
                  <a:pt x="116" y="139"/>
                </a:cubicBezTo>
                <a:cubicBezTo>
                  <a:pt x="116" y="139"/>
                  <a:pt x="116" y="139"/>
                  <a:pt x="116" y="136"/>
                </a:cubicBezTo>
                <a:cubicBezTo>
                  <a:pt x="116" y="136"/>
                  <a:pt x="116" y="136"/>
                  <a:pt x="116" y="134"/>
                </a:cubicBezTo>
                <a:cubicBezTo>
                  <a:pt x="114" y="134"/>
                  <a:pt x="114" y="134"/>
                  <a:pt x="114" y="134"/>
                </a:cubicBezTo>
                <a:cubicBezTo>
                  <a:pt x="112" y="134"/>
                  <a:pt x="112" y="134"/>
                  <a:pt x="112" y="134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41"/>
                  <a:pt x="114" y="141"/>
                  <a:pt x="114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Freeform 191">
            <a:extLst>
              <a:ext uri="{FF2B5EF4-FFF2-40B4-BE49-F238E27FC236}">
                <a16:creationId xmlns:a16="http://schemas.microsoft.com/office/drawing/2014/main" id="{8B6F6139-3117-E0FC-D16A-1533308556E6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2474913"/>
            <a:ext cx="254000" cy="254000"/>
          </a:xfrm>
          <a:custGeom>
            <a:avLst/>
            <a:gdLst>
              <a:gd name="T0" fmla="*/ 103 w 160"/>
              <a:gd name="T1" fmla="*/ 109 h 160"/>
              <a:gd name="T2" fmla="*/ 34 w 160"/>
              <a:gd name="T3" fmla="*/ 100 h 160"/>
              <a:gd name="T4" fmla="*/ 0 w 160"/>
              <a:gd name="T5" fmla="*/ 156 h 160"/>
              <a:gd name="T6" fmla="*/ 34 w 160"/>
              <a:gd name="T7" fmla="*/ 113 h 160"/>
              <a:gd name="T8" fmla="*/ 108 w 160"/>
              <a:gd name="T9" fmla="*/ 120 h 160"/>
              <a:gd name="T10" fmla="*/ 77 w 160"/>
              <a:gd name="T11" fmla="*/ 130 h 160"/>
              <a:gd name="T12" fmla="*/ 142 w 160"/>
              <a:gd name="T13" fmla="*/ 100 h 160"/>
              <a:gd name="T14" fmla="*/ 114 w 160"/>
              <a:gd name="T15" fmla="*/ 143 h 160"/>
              <a:gd name="T16" fmla="*/ 56 w 160"/>
              <a:gd name="T17" fmla="*/ 152 h 160"/>
              <a:gd name="T18" fmla="*/ 160 w 160"/>
              <a:gd name="T19" fmla="*/ 102 h 160"/>
              <a:gd name="T20" fmla="*/ 6 w 160"/>
              <a:gd name="T21" fmla="*/ 104 h 160"/>
              <a:gd name="T22" fmla="*/ 43 w 160"/>
              <a:gd name="T23" fmla="*/ 146 h 160"/>
              <a:gd name="T24" fmla="*/ 43 w 160"/>
              <a:gd name="T25" fmla="*/ 152 h 160"/>
              <a:gd name="T26" fmla="*/ 19 w 160"/>
              <a:gd name="T27" fmla="*/ 148 h 160"/>
              <a:gd name="T28" fmla="*/ 14 w 160"/>
              <a:gd name="T29" fmla="*/ 145 h 160"/>
              <a:gd name="T30" fmla="*/ 39 w 160"/>
              <a:gd name="T31" fmla="*/ 73 h 160"/>
              <a:gd name="T32" fmla="*/ 67 w 160"/>
              <a:gd name="T33" fmla="*/ 7 h 160"/>
              <a:gd name="T34" fmla="*/ 36 w 160"/>
              <a:gd name="T35" fmla="*/ 28 h 160"/>
              <a:gd name="T36" fmla="*/ 36 w 160"/>
              <a:gd name="T37" fmla="*/ 41 h 160"/>
              <a:gd name="T38" fmla="*/ 36 w 160"/>
              <a:gd name="T39" fmla="*/ 41 h 160"/>
              <a:gd name="T40" fmla="*/ 75 w 160"/>
              <a:gd name="T41" fmla="*/ 3 h 160"/>
              <a:gd name="T42" fmla="*/ 116 w 160"/>
              <a:gd name="T43" fmla="*/ 28 h 160"/>
              <a:gd name="T44" fmla="*/ 84 w 160"/>
              <a:gd name="T45" fmla="*/ 76 h 160"/>
              <a:gd name="T46" fmla="*/ 84 w 160"/>
              <a:gd name="T47" fmla="*/ 93 h 160"/>
              <a:gd name="T48" fmla="*/ 123 w 160"/>
              <a:gd name="T49" fmla="*/ 74 h 160"/>
              <a:gd name="T50" fmla="*/ 95 w 160"/>
              <a:gd name="T51" fmla="*/ 0 h 160"/>
              <a:gd name="T52" fmla="*/ 84 w 160"/>
              <a:gd name="T53" fmla="*/ 87 h 160"/>
              <a:gd name="T54" fmla="*/ 84 w 160"/>
              <a:gd name="T55" fmla="*/ 82 h 160"/>
              <a:gd name="T56" fmla="*/ 123 w 160"/>
              <a:gd name="T57" fmla="*/ 67 h 160"/>
              <a:gd name="T58" fmla="*/ 54 w 160"/>
              <a:gd name="T59" fmla="*/ 25 h 160"/>
              <a:gd name="T60" fmla="*/ 54 w 160"/>
              <a:gd name="T61" fmla="*/ 35 h 160"/>
              <a:gd name="T62" fmla="*/ 52 w 160"/>
              <a:gd name="T63" fmla="*/ 50 h 160"/>
              <a:gd name="T64" fmla="*/ 54 w 160"/>
              <a:gd name="T65" fmla="*/ 59 h 160"/>
              <a:gd name="T66" fmla="*/ 67 w 160"/>
              <a:gd name="T67" fmla="*/ 65 h 160"/>
              <a:gd name="T68" fmla="*/ 84 w 160"/>
              <a:gd name="T69" fmla="*/ 73 h 160"/>
              <a:gd name="T70" fmla="*/ 93 w 160"/>
              <a:gd name="T71" fmla="*/ 67 h 160"/>
              <a:gd name="T72" fmla="*/ 104 w 160"/>
              <a:gd name="T73" fmla="*/ 57 h 160"/>
              <a:gd name="T74" fmla="*/ 110 w 160"/>
              <a:gd name="T75" fmla="*/ 48 h 160"/>
              <a:gd name="T76" fmla="*/ 102 w 160"/>
              <a:gd name="T77" fmla="*/ 31 h 160"/>
              <a:gd name="T78" fmla="*/ 97 w 160"/>
              <a:gd name="T79" fmla="*/ 18 h 160"/>
              <a:gd name="T80" fmla="*/ 86 w 160"/>
              <a:gd name="T81" fmla="*/ 16 h 160"/>
              <a:gd name="T82" fmla="*/ 71 w 160"/>
              <a:gd name="T83" fmla="*/ 18 h 160"/>
              <a:gd name="T84" fmla="*/ 78 w 160"/>
              <a:gd name="T85" fmla="*/ 20 h 160"/>
              <a:gd name="T86" fmla="*/ 84 w 160"/>
              <a:gd name="T87" fmla="*/ 25 h 160"/>
              <a:gd name="T88" fmla="*/ 97 w 160"/>
              <a:gd name="T89" fmla="*/ 27 h 160"/>
              <a:gd name="T90" fmla="*/ 102 w 160"/>
              <a:gd name="T91" fmla="*/ 42 h 160"/>
              <a:gd name="T92" fmla="*/ 99 w 160"/>
              <a:gd name="T93" fmla="*/ 46 h 160"/>
              <a:gd name="T94" fmla="*/ 95 w 160"/>
              <a:gd name="T95" fmla="*/ 61 h 160"/>
              <a:gd name="T96" fmla="*/ 82 w 160"/>
              <a:gd name="T97" fmla="*/ 65 h 160"/>
              <a:gd name="T98" fmla="*/ 76 w 160"/>
              <a:gd name="T99" fmla="*/ 61 h 160"/>
              <a:gd name="T100" fmla="*/ 60 w 160"/>
              <a:gd name="T101" fmla="*/ 59 h 160"/>
              <a:gd name="T102" fmla="*/ 58 w 160"/>
              <a:gd name="T103" fmla="*/ 44 h 160"/>
              <a:gd name="T104" fmla="*/ 60 w 160"/>
              <a:gd name="T105" fmla="*/ 40 h 160"/>
              <a:gd name="T106" fmla="*/ 63 w 160"/>
              <a:gd name="T107" fmla="*/ 25 h 160"/>
              <a:gd name="T108" fmla="*/ 80 w 160"/>
              <a:gd name="T109" fmla="*/ 55 h 160"/>
              <a:gd name="T110" fmla="*/ 80 w 160"/>
              <a:gd name="T111" fmla="*/ 55 h 160"/>
              <a:gd name="T112" fmla="*/ 73 w 160"/>
              <a:gd name="T113" fmla="*/ 42 h 160"/>
              <a:gd name="T114" fmla="*/ 19 w 160"/>
              <a:gd name="T115" fmla="*/ 113 h 160"/>
              <a:gd name="T116" fmla="*/ 17 w 160"/>
              <a:gd name="T117" fmla="*/ 1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153" y="94"/>
                </a:moveTo>
                <a:cubicBezTo>
                  <a:pt x="149" y="92"/>
                  <a:pt x="142" y="92"/>
                  <a:pt x="138" y="96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13"/>
                  <a:pt x="110" y="109"/>
                  <a:pt x="103" y="109"/>
                </a:cubicBezTo>
                <a:cubicBezTo>
                  <a:pt x="73" y="100"/>
                  <a:pt x="73" y="100"/>
                  <a:pt x="73" y="100"/>
                </a:cubicBezTo>
                <a:cubicBezTo>
                  <a:pt x="67" y="98"/>
                  <a:pt x="62" y="98"/>
                  <a:pt x="56" y="100"/>
                </a:cubicBezTo>
                <a:cubicBezTo>
                  <a:pt x="34" y="107"/>
                  <a:pt x="34" y="107"/>
                  <a:pt x="34" y="107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98"/>
                  <a:pt x="32" y="98"/>
                </a:cubicBezTo>
                <a:cubicBezTo>
                  <a:pt x="2" y="98"/>
                  <a:pt x="2" y="98"/>
                  <a:pt x="2" y="98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2" y="160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34" y="160"/>
                  <a:pt x="34" y="158"/>
                  <a:pt x="34" y="156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62" y="104"/>
                  <a:pt x="67" y="104"/>
                  <a:pt x="71" y="107"/>
                </a:cubicBezTo>
                <a:cubicBezTo>
                  <a:pt x="103" y="113"/>
                  <a:pt x="103" y="113"/>
                  <a:pt x="103" y="113"/>
                </a:cubicBezTo>
                <a:cubicBezTo>
                  <a:pt x="105" y="115"/>
                  <a:pt x="108" y="117"/>
                  <a:pt x="108" y="120"/>
                </a:cubicBezTo>
                <a:cubicBezTo>
                  <a:pt x="105" y="122"/>
                  <a:pt x="103" y="124"/>
                  <a:pt x="101" y="124"/>
                </a:cubicBezTo>
                <a:cubicBezTo>
                  <a:pt x="77" y="124"/>
                  <a:pt x="77" y="124"/>
                  <a:pt x="77" y="124"/>
                </a:cubicBezTo>
                <a:cubicBezTo>
                  <a:pt x="75" y="124"/>
                  <a:pt x="73" y="126"/>
                  <a:pt x="73" y="126"/>
                </a:cubicBezTo>
                <a:cubicBezTo>
                  <a:pt x="73" y="128"/>
                  <a:pt x="75" y="130"/>
                  <a:pt x="77" y="130"/>
                </a:cubicBezTo>
                <a:cubicBezTo>
                  <a:pt x="86" y="130"/>
                  <a:pt x="86" y="130"/>
                  <a:pt x="86" y="130"/>
                </a:cubicBezTo>
                <a:cubicBezTo>
                  <a:pt x="101" y="130"/>
                  <a:pt x="101" y="130"/>
                  <a:pt x="101" y="130"/>
                </a:cubicBezTo>
                <a:cubicBezTo>
                  <a:pt x="108" y="130"/>
                  <a:pt x="112" y="128"/>
                  <a:pt x="116" y="124"/>
                </a:cubicBezTo>
                <a:cubicBezTo>
                  <a:pt x="142" y="100"/>
                  <a:pt x="142" y="100"/>
                  <a:pt x="142" y="100"/>
                </a:cubicBezTo>
                <a:cubicBezTo>
                  <a:pt x="144" y="98"/>
                  <a:pt x="149" y="98"/>
                  <a:pt x="151" y="100"/>
                </a:cubicBezTo>
                <a:cubicBezTo>
                  <a:pt x="151" y="100"/>
                  <a:pt x="153" y="102"/>
                  <a:pt x="153" y="104"/>
                </a:cubicBezTo>
                <a:cubicBezTo>
                  <a:pt x="153" y="104"/>
                  <a:pt x="151" y="107"/>
                  <a:pt x="151" y="109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2" y="145"/>
                  <a:pt x="108" y="145"/>
                  <a:pt x="105" y="145"/>
                </a:cubicBezTo>
                <a:cubicBezTo>
                  <a:pt x="56" y="145"/>
                  <a:pt x="56" y="145"/>
                  <a:pt x="56" y="145"/>
                </a:cubicBezTo>
                <a:cubicBezTo>
                  <a:pt x="54" y="145"/>
                  <a:pt x="54" y="148"/>
                  <a:pt x="54" y="150"/>
                </a:cubicBezTo>
                <a:cubicBezTo>
                  <a:pt x="54" y="150"/>
                  <a:pt x="54" y="152"/>
                  <a:pt x="56" y="152"/>
                </a:cubicBezTo>
                <a:cubicBezTo>
                  <a:pt x="105" y="152"/>
                  <a:pt x="105" y="152"/>
                  <a:pt x="105" y="152"/>
                </a:cubicBezTo>
                <a:cubicBezTo>
                  <a:pt x="110" y="152"/>
                  <a:pt x="114" y="150"/>
                  <a:pt x="118" y="148"/>
                </a:cubicBezTo>
                <a:cubicBezTo>
                  <a:pt x="155" y="113"/>
                  <a:pt x="155" y="113"/>
                  <a:pt x="155" y="113"/>
                </a:cubicBezTo>
                <a:cubicBezTo>
                  <a:pt x="157" y="111"/>
                  <a:pt x="160" y="107"/>
                  <a:pt x="160" y="102"/>
                </a:cubicBezTo>
                <a:cubicBezTo>
                  <a:pt x="160" y="100"/>
                  <a:pt x="157" y="96"/>
                  <a:pt x="153" y="94"/>
                </a:cubicBezTo>
                <a:close/>
                <a:moveTo>
                  <a:pt x="28" y="154"/>
                </a:moveTo>
                <a:cubicBezTo>
                  <a:pt x="6" y="154"/>
                  <a:pt x="6" y="154"/>
                  <a:pt x="6" y="154"/>
                </a:cubicBezTo>
                <a:cubicBezTo>
                  <a:pt x="6" y="104"/>
                  <a:pt x="6" y="104"/>
                  <a:pt x="6" y="104"/>
                </a:cubicBezTo>
                <a:cubicBezTo>
                  <a:pt x="28" y="104"/>
                  <a:pt x="28" y="104"/>
                  <a:pt x="28" y="104"/>
                </a:cubicBezTo>
                <a:lnTo>
                  <a:pt x="28" y="154"/>
                </a:lnTo>
                <a:close/>
                <a:moveTo>
                  <a:pt x="45" y="148"/>
                </a:moveTo>
                <a:cubicBezTo>
                  <a:pt x="45" y="146"/>
                  <a:pt x="45" y="146"/>
                  <a:pt x="43" y="146"/>
                </a:cubicBezTo>
                <a:cubicBezTo>
                  <a:pt x="43" y="146"/>
                  <a:pt x="43" y="146"/>
                  <a:pt x="41" y="148"/>
                </a:cubicBezTo>
                <a:cubicBezTo>
                  <a:pt x="41" y="148"/>
                  <a:pt x="41" y="148"/>
                  <a:pt x="41" y="150"/>
                </a:cubicBezTo>
                <a:cubicBezTo>
                  <a:pt x="41" y="150"/>
                  <a:pt x="41" y="150"/>
                  <a:pt x="41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47" y="150"/>
                  <a:pt x="47" y="150"/>
                  <a:pt x="47" y="150"/>
                </a:cubicBezTo>
                <a:cubicBezTo>
                  <a:pt x="47" y="148"/>
                  <a:pt x="47" y="148"/>
                  <a:pt x="45" y="148"/>
                </a:cubicBezTo>
                <a:close/>
                <a:moveTo>
                  <a:pt x="19" y="148"/>
                </a:moveTo>
                <a:cubicBezTo>
                  <a:pt x="19" y="148"/>
                  <a:pt x="19" y="148"/>
                  <a:pt x="19" y="145"/>
                </a:cubicBezTo>
                <a:cubicBezTo>
                  <a:pt x="19" y="143"/>
                  <a:pt x="19" y="143"/>
                  <a:pt x="19" y="143"/>
                </a:cubicBezTo>
                <a:cubicBezTo>
                  <a:pt x="14" y="143"/>
                  <a:pt x="14" y="143"/>
                  <a:pt x="14" y="143"/>
                </a:cubicBezTo>
                <a:cubicBezTo>
                  <a:pt x="14" y="145"/>
                  <a:pt x="14" y="145"/>
                  <a:pt x="14" y="145"/>
                </a:cubicBezTo>
                <a:cubicBezTo>
                  <a:pt x="14" y="148"/>
                  <a:pt x="14" y="148"/>
                  <a:pt x="14" y="148"/>
                </a:cubicBezTo>
                <a:cubicBezTo>
                  <a:pt x="17" y="150"/>
                  <a:pt x="17" y="150"/>
                  <a:pt x="17" y="150"/>
                </a:cubicBezTo>
                <a:lnTo>
                  <a:pt x="19" y="148"/>
                </a:lnTo>
                <a:close/>
                <a:moveTo>
                  <a:pt x="39" y="73"/>
                </a:moveTo>
                <a:cubicBezTo>
                  <a:pt x="41" y="73"/>
                  <a:pt x="43" y="71"/>
                  <a:pt x="43" y="71"/>
                </a:cubicBezTo>
                <a:cubicBezTo>
                  <a:pt x="43" y="28"/>
                  <a:pt x="43" y="28"/>
                  <a:pt x="43" y="28"/>
                </a:cubicBezTo>
                <a:cubicBezTo>
                  <a:pt x="43" y="15"/>
                  <a:pt x="52" y="7"/>
                  <a:pt x="64" y="7"/>
                </a:cubicBezTo>
                <a:cubicBezTo>
                  <a:pt x="67" y="7"/>
                  <a:pt x="67" y="7"/>
                  <a:pt x="67" y="7"/>
                </a:cubicBezTo>
                <a:cubicBezTo>
                  <a:pt x="69" y="7"/>
                  <a:pt x="71" y="5"/>
                  <a:pt x="71" y="3"/>
                </a:cubicBezTo>
                <a:cubicBezTo>
                  <a:pt x="71" y="0"/>
                  <a:pt x="69" y="0"/>
                  <a:pt x="67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49" y="0"/>
                  <a:pt x="36" y="13"/>
                  <a:pt x="36" y="28"/>
                </a:cubicBezTo>
                <a:cubicBezTo>
                  <a:pt x="36" y="35"/>
                  <a:pt x="36" y="35"/>
                  <a:pt x="36" y="35"/>
                </a:cubicBezTo>
                <a:cubicBezTo>
                  <a:pt x="26" y="37"/>
                  <a:pt x="19" y="46"/>
                  <a:pt x="19" y="54"/>
                </a:cubicBezTo>
                <a:cubicBezTo>
                  <a:pt x="19" y="65"/>
                  <a:pt x="28" y="73"/>
                  <a:pt x="39" y="73"/>
                </a:cubicBezTo>
                <a:close/>
                <a:moveTo>
                  <a:pt x="36" y="41"/>
                </a:moveTo>
                <a:cubicBezTo>
                  <a:pt x="36" y="63"/>
                  <a:pt x="36" y="63"/>
                  <a:pt x="36" y="63"/>
                </a:cubicBezTo>
                <a:cubicBezTo>
                  <a:pt x="36" y="67"/>
                  <a:pt x="36" y="67"/>
                  <a:pt x="36" y="67"/>
                </a:cubicBezTo>
                <a:cubicBezTo>
                  <a:pt x="30" y="67"/>
                  <a:pt x="26" y="61"/>
                  <a:pt x="26" y="54"/>
                </a:cubicBezTo>
                <a:cubicBezTo>
                  <a:pt x="26" y="48"/>
                  <a:pt x="30" y="43"/>
                  <a:pt x="36" y="41"/>
                </a:cubicBezTo>
                <a:close/>
                <a:moveTo>
                  <a:pt x="79" y="8"/>
                </a:moveTo>
                <a:cubicBezTo>
                  <a:pt x="82" y="8"/>
                  <a:pt x="82" y="5"/>
                  <a:pt x="82" y="3"/>
                </a:cubicBezTo>
                <a:cubicBezTo>
                  <a:pt x="82" y="0"/>
                  <a:pt x="82" y="0"/>
                  <a:pt x="79" y="0"/>
                </a:cubicBezTo>
                <a:cubicBezTo>
                  <a:pt x="77" y="0"/>
                  <a:pt x="75" y="0"/>
                  <a:pt x="75" y="3"/>
                </a:cubicBezTo>
                <a:cubicBezTo>
                  <a:pt x="75" y="5"/>
                  <a:pt x="77" y="8"/>
                  <a:pt x="79" y="8"/>
                </a:cubicBezTo>
                <a:close/>
                <a:moveTo>
                  <a:pt x="91" y="7"/>
                </a:moveTo>
                <a:cubicBezTo>
                  <a:pt x="95" y="7"/>
                  <a:pt x="95" y="7"/>
                  <a:pt x="95" y="7"/>
                </a:cubicBezTo>
                <a:cubicBezTo>
                  <a:pt x="106" y="7"/>
                  <a:pt x="116" y="16"/>
                  <a:pt x="116" y="28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14" y="82"/>
                  <a:pt x="114" y="82"/>
                  <a:pt x="114" y="82"/>
                </a:cubicBezTo>
                <a:cubicBezTo>
                  <a:pt x="91" y="82"/>
                  <a:pt x="91" y="82"/>
                  <a:pt x="91" y="82"/>
                </a:cubicBezTo>
                <a:cubicBezTo>
                  <a:pt x="89" y="78"/>
                  <a:pt x="86" y="76"/>
                  <a:pt x="84" y="76"/>
                </a:cubicBezTo>
                <a:cubicBezTo>
                  <a:pt x="76" y="76"/>
                  <a:pt x="76" y="76"/>
                  <a:pt x="76" y="76"/>
                </a:cubicBezTo>
                <a:cubicBezTo>
                  <a:pt x="71" y="76"/>
                  <a:pt x="69" y="80"/>
                  <a:pt x="69" y="85"/>
                </a:cubicBezTo>
                <a:cubicBezTo>
                  <a:pt x="69" y="89"/>
                  <a:pt x="71" y="93"/>
                  <a:pt x="76" y="93"/>
                </a:cubicBezTo>
                <a:cubicBezTo>
                  <a:pt x="84" y="93"/>
                  <a:pt x="84" y="93"/>
                  <a:pt x="84" y="93"/>
                </a:cubicBezTo>
                <a:cubicBezTo>
                  <a:pt x="86" y="93"/>
                  <a:pt x="89" y="91"/>
                  <a:pt x="91" y="87"/>
                </a:cubicBezTo>
                <a:cubicBezTo>
                  <a:pt x="114" y="87"/>
                  <a:pt x="114" y="87"/>
                  <a:pt x="114" y="87"/>
                </a:cubicBezTo>
                <a:cubicBezTo>
                  <a:pt x="118" y="87"/>
                  <a:pt x="123" y="85"/>
                  <a:pt x="123" y="80"/>
                </a:cubicBezTo>
                <a:cubicBezTo>
                  <a:pt x="123" y="74"/>
                  <a:pt x="123" y="74"/>
                  <a:pt x="123" y="74"/>
                </a:cubicBezTo>
                <a:cubicBezTo>
                  <a:pt x="131" y="74"/>
                  <a:pt x="140" y="65"/>
                  <a:pt x="140" y="54"/>
                </a:cubicBezTo>
                <a:cubicBezTo>
                  <a:pt x="140" y="46"/>
                  <a:pt x="131" y="37"/>
                  <a:pt x="123" y="35"/>
                </a:cubicBezTo>
                <a:cubicBezTo>
                  <a:pt x="123" y="28"/>
                  <a:pt x="123" y="28"/>
                  <a:pt x="123" y="28"/>
                </a:cubicBezTo>
                <a:cubicBezTo>
                  <a:pt x="123" y="13"/>
                  <a:pt x="110" y="0"/>
                  <a:pt x="95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89" y="0"/>
                  <a:pt x="89" y="0"/>
                  <a:pt x="89" y="3"/>
                </a:cubicBezTo>
                <a:cubicBezTo>
                  <a:pt x="89" y="5"/>
                  <a:pt x="89" y="7"/>
                  <a:pt x="91" y="7"/>
                </a:cubicBezTo>
                <a:close/>
                <a:moveTo>
                  <a:pt x="84" y="87"/>
                </a:moveTo>
                <a:cubicBezTo>
                  <a:pt x="76" y="87"/>
                  <a:pt x="76" y="87"/>
                  <a:pt x="76" y="87"/>
                </a:cubicBezTo>
                <a:cubicBezTo>
                  <a:pt x="74" y="85"/>
                  <a:pt x="74" y="85"/>
                  <a:pt x="74" y="85"/>
                </a:cubicBezTo>
                <a:cubicBezTo>
                  <a:pt x="76" y="82"/>
                  <a:pt x="76" y="82"/>
                  <a:pt x="76" y="82"/>
                </a:cubicBezTo>
                <a:cubicBezTo>
                  <a:pt x="84" y="82"/>
                  <a:pt x="84" y="82"/>
                  <a:pt x="84" y="82"/>
                </a:cubicBezTo>
                <a:lnTo>
                  <a:pt x="84" y="87"/>
                </a:lnTo>
                <a:close/>
                <a:moveTo>
                  <a:pt x="123" y="41"/>
                </a:moveTo>
                <a:cubicBezTo>
                  <a:pt x="127" y="44"/>
                  <a:pt x="133" y="48"/>
                  <a:pt x="133" y="54"/>
                </a:cubicBezTo>
                <a:cubicBezTo>
                  <a:pt x="133" y="61"/>
                  <a:pt x="127" y="67"/>
                  <a:pt x="123" y="67"/>
                </a:cubicBezTo>
                <a:cubicBezTo>
                  <a:pt x="123" y="41"/>
                  <a:pt x="123" y="41"/>
                  <a:pt x="123" y="41"/>
                </a:cubicBezTo>
                <a:close/>
                <a:moveTo>
                  <a:pt x="65" y="18"/>
                </a:moveTo>
                <a:cubicBezTo>
                  <a:pt x="65" y="16"/>
                  <a:pt x="63" y="16"/>
                  <a:pt x="60" y="18"/>
                </a:cubicBezTo>
                <a:cubicBezTo>
                  <a:pt x="54" y="25"/>
                  <a:pt x="54" y="25"/>
                  <a:pt x="54" y="25"/>
                </a:cubicBezTo>
                <a:cubicBezTo>
                  <a:pt x="54" y="27"/>
                  <a:pt x="54" y="27"/>
                  <a:pt x="54" y="27"/>
                </a:cubicBezTo>
                <a:cubicBezTo>
                  <a:pt x="54" y="29"/>
                  <a:pt x="54" y="29"/>
                  <a:pt x="54" y="29"/>
                </a:cubicBezTo>
                <a:cubicBezTo>
                  <a:pt x="56" y="31"/>
                  <a:pt x="56" y="31"/>
                  <a:pt x="56" y="31"/>
                </a:cubicBezTo>
                <a:cubicBezTo>
                  <a:pt x="56" y="33"/>
                  <a:pt x="56" y="33"/>
                  <a:pt x="54" y="35"/>
                </a:cubicBezTo>
                <a:cubicBezTo>
                  <a:pt x="52" y="35"/>
                  <a:pt x="52" y="35"/>
                  <a:pt x="52" y="35"/>
                </a:cubicBezTo>
                <a:cubicBezTo>
                  <a:pt x="50" y="35"/>
                  <a:pt x="50" y="35"/>
                  <a:pt x="50" y="37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50"/>
                  <a:pt x="50" y="50"/>
                  <a:pt x="52" y="50"/>
                </a:cubicBezTo>
                <a:cubicBezTo>
                  <a:pt x="54" y="50"/>
                  <a:pt x="54" y="50"/>
                  <a:pt x="54" y="50"/>
                </a:cubicBezTo>
                <a:cubicBezTo>
                  <a:pt x="56" y="52"/>
                  <a:pt x="56" y="52"/>
                  <a:pt x="56" y="54"/>
                </a:cubicBezTo>
                <a:cubicBezTo>
                  <a:pt x="54" y="57"/>
                  <a:pt x="54" y="57"/>
                  <a:pt x="54" y="57"/>
                </a:cubicBezTo>
                <a:cubicBezTo>
                  <a:pt x="54" y="57"/>
                  <a:pt x="54" y="57"/>
                  <a:pt x="54" y="59"/>
                </a:cubicBezTo>
                <a:cubicBezTo>
                  <a:pt x="54" y="61"/>
                  <a:pt x="54" y="61"/>
                  <a:pt x="54" y="61"/>
                </a:cubicBezTo>
                <a:cubicBezTo>
                  <a:pt x="60" y="67"/>
                  <a:pt x="60" y="67"/>
                  <a:pt x="60" y="67"/>
                </a:cubicBezTo>
                <a:cubicBezTo>
                  <a:pt x="63" y="69"/>
                  <a:pt x="65" y="69"/>
                  <a:pt x="65" y="67"/>
                </a:cubicBezTo>
                <a:cubicBezTo>
                  <a:pt x="67" y="65"/>
                  <a:pt x="67" y="65"/>
                  <a:pt x="67" y="65"/>
                </a:cubicBezTo>
                <a:cubicBezTo>
                  <a:pt x="69" y="65"/>
                  <a:pt x="69" y="67"/>
                  <a:pt x="71" y="67"/>
                </a:cubicBezTo>
                <a:cubicBezTo>
                  <a:pt x="71" y="69"/>
                  <a:pt x="71" y="69"/>
                  <a:pt x="71" y="69"/>
                </a:cubicBezTo>
                <a:cubicBezTo>
                  <a:pt x="71" y="71"/>
                  <a:pt x="73" y="73"/>
                  <a:pt x="73" y="73"/>
                </a:cubicBezTo>
                <a:cubicBezTo>
                  <a:pt x="84" y="73"/>
                  <a:pt x="84" y="73"/>
                  <a:pt x="84" y="73"/>
                </a:cubicBezTo>
                <a:cubicBezTo>
                  <a:pt x="86" y="73"/>
                  <a:pt x="86" y="71"/>
                  <a:pt x="86" y="69"/>
                </a:cubicBezTo>
                <a:cubicBezTo>
                  <a:pt x="86" y="67"/>
                  <a:pt x="86" y="67"/>
                  <a:pt x="86" y="67"/>
                </a:cubicBezTo>
                <a:cubicBezTo>
                  <a:pt x="89" y="67"/>
                  <a:pt x="91" y="65"/>
                  <a:pt x="91" y="65"/>
                </a:cubicBezTo>
                <a:cubicBezTo>
                  <a:pt x="93" y="67"/>
                  <a:pt x="93" y="67"/>
                  <a:pt x="93" y="67"/>
                </a:cubicBezTo>
                <a:cubicBezTo>
                  <a:pt x="95" y="69"/>
                  <a:pt x="97" y="69"/>
                  <a:pt x="97" y="67"/>
                </a:cubicBezTo>
                <a:cubicBezTo>
                  <a:pt x="104" y="61"/>
                  <a:pt x="104" y="61"/>
                  <a:pt x="104" y="61"/>
                </a:cubicBezTo>
                <a:cubicBezTo>
                  <a:pt x="106" y="61"/>
                  <a:pt x="106" y="59"/>
                  <a:pt x="106" y="59"/>
                </a:cubicBezTo>
                <a:cubicBezTo>
                  <a:pt x="106" y="57"/>
                  <a:pt x="106" y="57"/>
                  <a:pt x="104" y="57"/>
                </a:cubicBezTo>
                <a:cubicBezTo>
                  <a:pt x="102" y="54"/>
                  <a:pt x="102" y="54"/>
                  <a:pt x="102" y="54"/>
                </a:cubicBezTo>
                <a:cubicBezTo>
                  <a:pt x="104" y="52"/>
                  <a:pt x="104" y="52"/>
                  <a:pt x="104" y="50"/>
                </a:cubicBezTo>
                <a:cubicBezTo>
                  <a:pt x="106" y="50"/>
                  <a:pt x="106" y="50"/>
                  <a:pt x="106" y="50"/>
                </a:cubicBezTo>
                <a:cubicBezTo>
                  <a:pt x="108" y="50"/>
                  <a:pt x="110" y="50"/>
                  <a:pt x="110" y="48"/>
                </a:cubicBezTo>
                <a:cubicBezTo>
                  <a:pt x="110" y="37"/>
                  <a:pt x="110" y="37"/>
                  <a:pt x="110" y="37"/>
                </a:cubicBezTo>
                <a:cubicBezTo>
                  <a:pt x="110" y="35"/>
                  <a:pt x="108" y="35"/>
                  <a:pt x="106" y="35"/>
                </a:cubicBezTo>
                <a:cubicBezTo>
                  <a:pt x="104" y="35"/>
                  <a:pt x="104" y="35"/>
                  <a:pt x="104" y="35"/>
                </a:cubicBezTo>
                <a:cubicBezTo>
                  <a:pt x="104" y="33"/>
                  <a:pt x="104" y="33"/>
                  <a:pt x="102" y="31"/>
                </a:cubicBezTo>
                <a:cubicBezTo>
                  <a:pt x="104" y="29"/>
                  <a:pt x="104" y="29"/>
                  <a:pt x="104" y="29"/>
                </a:cubicBezTo>
                <a:cubicBezTo>
                  <a:pt x="106" y="29"/>
                  <a:pt x="106" y="29"/>
                  <a:pt x="106" y="27"/>
                </a:cubicBezTo>
                <a:cubicBezTo>
                  <a:pt x="106" y="27"/>
                  <a:pt x="106" y="25"/>
                  <a:pt x="104" y="25"/>
                </a:cubicBezTo>
                <a:cubicBezTo>
                  <a:pt x="97" y="18"/>
                  <a:pt x="97" y="18"/>
                  <a:pt x="97" y="18"/>
                </a:cubicBezTo>
                <a:cubicBezTo>
                  <a:pt x="97" y="16"/>
                  <a:pt x="95" y="16"/>
                  <a:pt x="93" y="18"/>
                </a:cubicBezTo>
                <a:cubicBezTo>
                  <a:pt x="91" y="20"/>
                  <a:pt x="91" y="20"/>
                  <a:pt x="91" y="20"/>
                </a:cubicBezTo>
                <a:cubicBezTo>
                  <a:pt x="91" y="20"/>
                  <a:pt x="89" y="18"/>
                  <a:pt x="86" y="18"/>
                </a:cubicBezTo>
                <a:cubicBezTo>
                  <a:pt x="86" y="16"/>
                  <a:pt x="86" y="16"/>
                  <a:pt x="86" y="16"/>
                </a:cubicBezTo>
                <a:cubicBezTo>
                  <a:pt x="86" y="14"/>
                  <a:pt x="86" y="12"/>
                  <a:pt x="84" y="12"/>
                </a:cubicBezTo>
                <a:cubicBezTo>
                  <a:pt x="73" y="12"/>
                  <a:pt x="73" y="12"/>
                  <a:pt x="73" y="12"/>
                </a:cubicBezTo>
                <a:cubicBezTo>
                  <a:pt x="73" y="12"/>
                  <a:pt x="71" y="14"/>
                  <a:pt x="71" y="16"/>
                </a:cubicBezTo>
                <a:cubicBezTo>
                  <a:pt x="71" y="18"/>
                  <a:pt x="71" y="18"/>
                  <a:pt x="71" y="18"/>
                </a:cubicBezTo>
                <a:cubicBezTo>
                  <a:pt x="69" y="18"/>
                  <a:pt x="69" y="20"/>
                  <a:pt x="67" y="20"/>
                </a:cubicBezTo>
                <a:cubicBezTo>
                  <a:pt x="65" y="18"/>
                  <a:pt x="65" y="18"/>
                  <a:pt x="65" y="18"/>
                </a:cubicBezTo>
                <a:close/>
                <a:moveTo>
                  <a:pt x="76" y="25"/>
                </a:moveTo>
                <a:cubicBezTo>
                  <a:pt x="76" y="25"/>
                  <a:pt x="78" y="23"/>
                  <a:pt x="78" y="20"/>
                </a:cubicBezTo>
                <a:cubicBezTo>
                  <a:pt x="78" y="18"/>
                  <a:pt x="78" y="18"/>
                  <a:pt x="78" y="18"/>
                </a:cubicBezTo>
                <a:cubicBezTo>
                  <a:pt x="82" y="18"/>
                  <a:pt x="82" y="18"/>
                  <a:pt x="82" y="18"/>
                </a:cubicBezTo>
                <a:cubicBezTo>
                  <a:pt x="82" y="20"/>
                  <a:pt x="82" y="20"/>
                  <a:pt x="82" y="20"/>
                </a:cubicBezTo>
                <a:cubicBezTo>
                  <a:pt x="82" y="23"/>
                  <a:pt x="82" y="25"/>
                  <a:pt x="84" y="25"/>
                </a:cubicBezTo>
                <a:cubicBezTo>
                  <a:pt x="86" y="25"/>
                  <a:pt x="89" y="25"/>
                  <a:pt x="91" y="27"/>
                </a:cubicBezTo>
                <a:cubicBezTo>
                  <a:pt x="93" y="27"/>
                  <a:pt x="93" y="27"/>
                  <a:pt x="93" y="27"/>
                </a:cubicBezTo>
                <a:cubicBezTo>
                  <a:pt x="95" y="25"/>
                  <a:pt x="95" y="25"/>
                  <a:pt x="95" y="25"/>
                </a:cubicBezTo>
                <a:cubicBezTo>
                  <a:pt x="97" y="27"/>
                  <a:pt x="97" y="27"/>
                  <a:pt x="97" y="27"/>
                </a:cubicBezTo>
                <a:cubicBezTo>
                  <a:pt x="97" y="29"/>
                  <a:pt x="97" y="29"/>
                  <a:pt x="97" y="29"/>
                </a:cubicBezTo>
                <a:cubicBezTo>
                  <a:pt x="95" y="29"/>
                  <a:pt x="95" y="31"/>
                  <a:pt x="95" y="33"/>
                </a:cubicBezTo>
                <a:cubicBezTo>
                  <a:pt x="97" y="35"/>
                  <a:pt x="97" y="35"/>
                  <a:pt x="99" y="40"/>
                </a:cubicBezTo>
                <a:cubicBezTo>
                  <a:pt x="99" y="40"/>
                  <a:pt x="99" y="42"/>
                  <a:pt x="102" y="42"/>
                </a:cubicBezTo>
                <a:cubicBezTo>
                  <a:pt x="104" y="42"/>
                  <a:pt x="104" y="42"/>
                  <a:pt x="104" y="42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2" y="44"/>
                  <a:pt x="102" y="44"/>
                  <a:pt x="102" y="44"/>
                </a:cubicBezTo>
                <a:cubicBezTo>
                  <a:pt x="99" y="44"/>
                  <a:pt x="99" y="46"/>
                  <a:pt x="99" y="46"/>
                </a:cubicBezTo>
                <a:cubicBezTo>
                  <a:pt x="97" y="48"/>
                  <a:pt x="97" y="50"/>
                  <a:pt x="95" y="52"/>
                </a:cubicBezTo>
                <a:cubicBezTo>
                  <a:pt x="95" y="54"/>
                  <a:pt x="95" y="57"/>
                  <a:pt x="97" y="57"/>
                </a:cubicBezTo>
                <a:cubicBezTo>
                  <a:pt x="97" y="59"/>
                  <a:pt x="97" y="59"/>
                  <a:pt x="97" y="59"/>
                </a:cubicBezTo>
                <a:cubicBezTo>
                  <a:pt x="95" y="61"/>
                  <a:pt x="95" y="61"/>
                  <a:pt x="95" y="61"/>
                </a:cubicBezTo>
                <a:cubicBezTo>
                  <a:pt x="93" y="59"/>
                  <a:pt x="93" y="59"/>
                  <a:pt x="93" y="59"/>
                </a:cubicBezTo>
                <a:cubicBezTo>
                  <a:pt x="91" y="59"/>
                  <a:pt x="91" y="59"/>
                  <a:pt x="91" y="59"/>
                </a:cubicBezTo>
                <a:cubicBezTo>
                  <a:pt x="89" y="61"/>
                  <a:pt x="86" y="61"/>
                  <a:pt x="84" y="61"/>
                </a:cubicBezTo>
                <a:cubicBezTo>
                  <a:pt x="82" y="61"/>
                  <a:pt x="82" y="63"/>
                  <a:pt x="82" y="65"/>
                </a:cubicBezTo>
                <a:cubicBezTo>
                  <a:pt x="82" y="67"/>
                  <a:pt x="82" y="67"/>
                  <a:pt x="82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78" y="63"/>
                  <a:pt x="76" y="61"/>
                  <a:pt x="76" y="61"/>
                </a:cubicBezTo>
                <a:cubicBezTo>
                  <a:pt x="73" y="61"/>
                  <a:pt x="71" y="61"/>
                  <a:pt x="69" y="59"/>
                </a:cubicBezTo>
                <a:cubicBezTo>
                  <a:pt x="67" y="59"/>
                  <a:pt x="67" y="59"/>
                  <a:pt x="65" y="59"/>
                </a:cubicBezTo>
                <a:cubicBezTo>
                  <a:pt x="63" y="61"/>
                  <a:pt x="63" y="61"/>
                  <a:pt x="63" y="61"/>
                </a:cubicBezTo>
                <a:cubicBezTo>
                  <a:pt x="60" y="59"/>
                  <a:pt x="60" y="59"/>
                  <a:pt x="60" y="59"/>
                </a:cubicBezTo>
                <a:cubicBezTo>
                  <a:pt x="63" y="57"/>
                  <a:pt x="63" y="57"/>
                  <a:pt x="63" y="57"/>
                </a:cubicBezTo>
                <a:cubicBezTo>
                  <a:pt x="63" y="57"/>
                  <a:pt x="63" y="54"/>
                  <a:pt x="63" y="52"/>
                </a:cubicBezTo>
                <a:cubicBezTo>
                  <a:pt x="63" y="50"/>
                  <a:pt x="60" y="48"/>
                  <a:pt x="60" y="46"/>
                </a:cubicBezTo>
                <a:cubicBezTo>
                  <a:pt x="58" y="44"/>
                  <a:pt x="58" y="44"/>
                  <a:pt x="58" y="44"/>
                </a:cubicBezTo>
                <a:cubicBezTo>
                  <a:pt x="56" y="44"/>
                  <a:pt x="56" y="44"/>
                  <a:pt x="56" y="44"/>
                </a:cubicBezTo>
                <a:cubicBezTo>
                  <a:pt x="56" y="42"/>
                  <a:pt x="56" y="42"/>
                  <a:pt x="56" y="42"/>
                </a:cubicBezTo>
                <a:cubicBezTo>
                  <a:pt x="58" y="42"/>
                  <a:pt x="58" y="42"/>
                  <a:pt x="58" y="42"/>
                </a:cubicBezTo>
                <a:cubicBezTo>
                  <a:pt x="60" y="40"/>
                  <a:pt x="60" y="40"/>
                  <a:pt x="60" y="40"/>
                </a:cubicBezTo>
                <a:cubicBezTo>
                  <a:pt x="60" y="37"/>
                  <a:pt x="63" y="35"/>
                  <a:pt x="63" y="33"/>
                </a:cubicBezTo>
                <a:cubicBezTo>
                  <a:pt x="63" y="31"/>
                  <a:pt x="63" y="29"/>
                  <a:pt x="63" y="29"/>
                </a:cubicBezTo>
                <a:cubicBezTo>
                  <a:pt x="60" y="27"/>
                  <a:pt x="60" y="27"/>
                  <a:pt x="60" y="27"/>
                </a:cubicBezTo>
                <a:cubicBezTo>
                  <a:pt x="63" y="25"/>
                  <a:pt x="63" y="25"/>
                  <a:pt x="63" y="25"/>
                </a:cubicBezTo>
                <a:cubicBezTo>
                  <a:pt x="65" y="27"/>
                  <a:pt x="65" y="27"/>
                  <a:pt x="65" y="27"/>
                </a:cubicBezTo>
                <a:cubicBezTo>
                  <a:pt x="67" y="27"/>
                  <a:pt x="67" y="27"/>
                  <a:pt x="69" y="27"/>
                </a:cubicBezTo>
                <a:cubicBezTo>
                  <a:pt x="71" y="25"/>
                  <a:pt x="73" y="25"/>
                  <a:pt x="76" y="25"/>
                </a:cubicBezTo>
                <a:close/>
                <a:moveTo>
                  <a:pt x="80" y="55"/>
                </a:moveTo>
                <a:cubicBezTo>
                  <a:pt x="86" y="55"/>
                  <a:pt x="91" y="51"/>
                  <a:pt x="91" y="42"/>
                </a:cubicBezTo>
                <a:cubicBezTo>
                  <a:pt x="91" y="36"/>
                  <a:pt x="86" y="32"/>
                  <a:pt x="80" y="32"/>
                </a:cubicBezTo>
                <a:cubicBezTo>
                  <a:pt x="73" y="32"/>
                  <a:pt x="67" y="36"/>
                  <a:pt x="67" y="42"/>
                </a:cubicBezTo>
                <a:cubicBezTo>
                  <a:pt x="67" y="51"/>
                  <a:pt x="73" y="55"/>
                  <a:pt x="80" y="55"/>
                </a:cubicBezTo>
                <a:close/>
                <a:moveTo>
                  <a:pt x="80" y="38"/>
                </a:moveTo>
                <a:cubicBezTo>
                  <a:pt x="82" y="38"/>
                  <a:pt x="84" y="40"/>
                  <a:pt x="84" y="42"/>
                </a:cubicBezTo>
                <a:cubicBezTo>
                  <a:pt x="84" y="47"/>
                  <a:pt x="82" y="49"/>
                  <a:pt x="80" y="49"/>
                </a:cubicBezTo>
                <a:cubicBezTo>
                  <a:pt x="75" y="49"/>
                  <a:pt x="73" y="47"/>
                  <a:pt x="73" y="42"/>
                </a:cubicBezTo>
                <a:cubicBezTo>
                  <a:pt x="73" y="40"/>
                  <a:pt x="75" y="38"/>
                  <a:pt x="80" y="38"/>
                </a:cubicBezTo>
                <a:close/>
                <a:moveTo>
                  <a:pt x="17" y="137"/>
                </a:moveTo>
                <a:cubicBezTo>
                  <a:pt x="19" y="137"/>
                  <a:pt x="19" y="137"/>
                  <a:pt x="19" y="135"/>
                </a:cubicBezTo>
                <a:cubicBezTo>
                  <a:pt x="19" y="113"/>
                  <a:pt x="19" y="113"/>
                  <a:pt x="19" y="113"/>
                </a:cubicBezTo>
                <a:cubicBezTo>
                  <a:pt x="19" y="111"/>
                  <a:pt x="19" y="111"/>
                  <a:pt x="17" y="111"/>
                </a:cubicBezTo>
                <a:cubicBezTo>
                  <a:pt x="14" y="111"/>
                  <a:pt x="14" y="111"/>
                  <a:pt x="14" y="113"/>
                </a:cubicBezTo>
                <a:cubicBezTo>
                  <a:pt x="14" y="135"/>
                  <a:pt x="14" y="135"/>
                  <a:pt x="14" y="135"/>
                </a:cubicBezTo>
                <a:cubicBezTo>
                  <a:pt x="14" y="137"/>
                  <a:pt x="14" y="137"/>
                  <a:pt x="17" y="1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9" name="Freeform 192">
            <a:extLst>
              <a:ext uri="{FF2B5EF4-FFF2-40B4-BE49-F238E27FC236}">
                <a16:creationId xmlns:a16="http://schemas.microsoft.com/office/drawing/2014/main" id="{3C99A4FA-F712-47B7-A581-2773B256F719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2474913"/>
            <a:ext cx="254000" cy="255588"/>
          </a:xfrm>
          <a:custGeom>
            <a:avLst/>
            <a:gdLst>
              <a:gd name="T0" fmla="*/ 45 w 160"/>
              <a:gd name="T1" fmla="*/ 87 h 161"/>
              <a:gd name="T2" fmla="*/ 6 w 160"/>
              <a:gd name="T3" fmla="*/ 7 h 161"/>
              <a:gd name="T4" fmla="*/ 4 w 160"/>
              <a:gd name="T5" fmla="*/ 0 h 161"/>
              <a:gd name="T6" fmla="*/ 155 w 160"/>
              <a:gd name="T7" fmla="*/ 0 h 161"/>
              <a:gd name="T8" fmla="*/ 153 w 160"/>
              <a:gd name="T9" fmla="*/ 7 h 161"/>
              <a:gd name="T10" fmla="*/ 160 w 160"/>
              <a:gd name="T11" fmla="*/ 5 h 161"/>
              <a:gd name="T12" fmla="*/ 6 w 160"/>
              <a:gd name="T13" fmla="*/ 133 h 161"/>
              <a:gd name="T14" fmla="*/ 4 w 160"/>
              <a:gd name="T15" fmla="*/ 161 h 161"/>
              <a:gd name="T16" fmla="*/ 155 w 160"/>
              <a:gd name="T17" fmla="*/ 131 h 161"/>
              <a:gd name="T18" fmla="*/ 127 w 160"/>
              <a:gd name="T19" fmla="*/ 159 h 161"/>
              <a:gd name="T20" fmla="*/ 160 w 160"/>
              <a:gd name="T21" fmla="*/ 133 h 161"/>
              <a:gd name="T22" fmla="*/ 84 w 160"/>
              <a:gd name="T23" fmla="*/ 10 h 161"/>
              <a:gd name="T24" fmla="*/ 84 w 160"/>
              <a:gd name="T25" fmla="*/ 16 h 161"/>
              <a:gd name="T26" fmla="*/ 31 w 160"/>
              <a:gd name="T27" fmla="*/ 115 h 161"/>
              <a:gd name="T28" fmla="*/ 101 w 160"/>
              <a:gd name="T29" fmla="*/ 144 h 161"/>
              <a:gd name="T30" fmla="*/ 29 w 160"/>
              <a:gd name="T31" fmla="*/ 103 h 161"/>
              <a:gd name="T32" fmla="*/ 25 w 160"/>
              <a:gd name="T33" fmla="*/ 88 h 161"/>
              <a:gd name="T34" fmla="*/ 32 w 160"/>
              <a:gd name="T35" fmla="*/ 62 h 161"/>
              <a:gd name="T36" fmla="*/ 25 w 160"/>
              <a:gd name="T37" fmla="*/ 62 h 161"/>
              <a:gd name="T38" fmla="*/ 127 w 160"/>
              <a:gd name="T39" fmla="*/ 95 h 161"/>
              <a:gd name="T40" fmla="*/ 114 w 160"/>
              <a:gd name="T41" fmla="*/ 141 h 161"/>
              <a:gd name="T42" fmla="*/ 127 w 160"/>
              <a:gd name="T43" fmla="*/ 66 h 161"/>
              <a:gd name="T44" fmla="*/ 132 w 160"/>
              <a:gd name="T45" fmla="*/ 66 h 161"/>
              <a:gd name="T46" fmla="*/ 127 w 160"/>
              <a:gd name="T47" fmla="*/ 64 h 161"/>
              <a:gd name="T48" fmla="*/ 116 w 160"/>
              <a:gd name="T49" fmla="*/ 57 h 161"/>
              <a:gd name="T50" fmla="*/ 99 w 160"/>
              <a:gd name="T51" fmla="*/ 33 h 161"/>
              <a:gd name="T52" fmla="*/ 38 w 160"/>
              <a:gd name="T53" fmla="*/ 66 h 161"/>
              <a:gd name="T54" fmla="*/ 43 w 160"/>
              <a:gd name="T55" fmla="*/ 79 h 161"/>
              <a:gd name="T56" fmla="*/ 99 w 160"/>
              <a:gd name="T57" fmla="*/ 33 h 161"/>
              <a:gd name="T58" fmla="*/ 43 w 160"/>
              <a:gd name="T59" fmla="*/ 95 h 161"/>
              <a:gd name="T60" fmla="*/ 103 w 160"/>
              <a:gd name="T61" fmla="*/ 128 h 161"/>
              <a:gd name="T62" fmla="*/ 120 w 160"/>
              <a:gd name="T63" fmla="*/ 68 h 161"/>
              <a:gd name="T64" fmla="*/ 108 w 160"/>
              <a:gd name="T65" fmla="*/ 119 h 161"/>
              <a:gd name="T66" fmla="*/ 81 w 160"/>
              <a:gd name="T67" fmla="*/ 124 h 161"/>
              <a:gd name="T68" fmla="*/ 60 w 160"/>
              <a:gd name="T69" fmla="*/ 54 h 161"/>
              <a:gd name="T70" fmla="*/ 51 w 160"/>
              <a:gd name="T71" fmla="*/ 100 h 161"/>
              <a:gd name="T72" fmla="*/ 101 w 160"/>
              <a:gd name="T73" fmla="*/ 104 h 161"/>
              <a:gd name="T74" fmla="*/ 108 w 160"/>
              <a:gd name="T75" fmla="*/ 104 h 161"/>
              <a:gd name="T76" fmla="*/ 66 w 160"/>
              <a:gd name="T77" fmla="*/ 40 h 161"/>
              <a:gd name="T78" fmla="*/ 101 w 160"/>
              <a:gd name="T79" fmla="*/ 89 h 161"/>
              <a:gd name="T80" fmla="*/ 88 w 160"/>
              <a:gd name="T81" fmla="*/ 61 h 161"/>
              <a:gd name="T82" fmla="*/ 64 w 160"/>
              <a:gd name="T83" fmla="*/ 61 h 161"/>
              <a:gd name="T84" fmla="*/ 71 w 160"/>
              <a:gd name="T85" fmla="*/ 61 h 161"/>
              <a:gd name="T86" fmla="*/ 94 w 160"/>
              <a:gd name="T87" fmla="*/ 96 h 161"/>
              <a:gd name="T88" fmla="*/ 88 w 160"/>
              <a:gd name="T89" fmla="*/ 96 h 161"/>
              <a:gd name="T90" fmla="*/ 67 w 160"/>
              <a:gd name="T91" fmla="*/ 102 h 161"/>
              <a:gd name="T92" fmla="*/ 94 w 160"/>
              <a:gd name="T93" fmla="*/ 96 h 161"/>
              <a:gd name="T94" fmla="*/ 81 w 160"/>
              <a:gd name="T95" fmla="*/ 10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1">
                <a:moveTo>
                  <a:pt x="43" y="85"/>
                </a:moveTo>
                <a:cubicBezTo>
                  <a:pt x="40" y="85"/>
                  <a:pt x="38" y="85"/>
                  <a:pt x="38" y="87"/>
                </a:cubicBezTo>
                <a:cubicBezTo>
                  <a:pt x="38" y="89"/>
                  <a:pt x="40" y="89"/>
                  <a:pt x="43" y="89"/>
                </a:cubicBezTo>
                <a:cubicBezTo>
                  <a:pt x="43" y="89"/>
                  <a:pt x="45" y="89"/>
                  <a:pt x="45" y="87"/>
                </a:cubicBezTo>
                <a:cubicBezTo>
                  <a:pt x="45" y="85"/>
                  <a:pt x="43" y="85"/>
                  <a:pt x="43" y="85"/>
                </a:cubicBezTo>
                <a:close/>
                <a:moveTo>
                  <a:pt x="4" y="34"/>
                </a:moveTo>
                <a:cubicBezTo>
                  <a:pt x="4" y="34"/>
                  <a:pt x="6" y="31"/>
                  <a:pt x="6" y="29"/>
                </a:cubicBezTo>
                <a:cubicBezTo>
                  <a:pt x="6" y="7"/>
                  <a:pt x="6" y="7"/>
                  <a:pt x="6" y="7"/>
                </a:cubicBezTo>
                <a:cubicBezTo>
                  <a:pt x="27" y="7"/>
                  <a:pt x="27" y="7"/>
                  <a:pt x="27" y="7"/>
                </a:cubicBezTo>
                <a:cubicBezTo>
                  <a:pt x="30" y="7"/>
                  <a:pt x="32" y="5"/>
                  <a:pt x="32" y="5"/>
                </a:cubicBezTo>
                <a:cubicBezTo>
                  <a:pt x="32" y="2"/>
                  <a:pt x="30" y="0"/>
                  <a:pt x="27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31"/>
                  <a:pt x="2" y="34"/>
                  <a:pt x="4" y="34"/>
                </a:cubicBezTo>
                <a:close/>
                <a:moveTo>
                  <a:pt x="155" y="0"/>
                </a:moveTo>
                <a:cubicBezTo>
                  <a:pt x="131" y="0"/>
                  <a:pt x="131" y="0"/>
                  <a:pt x="131" y="0"/>
                </a:cubicBezTo>
                <a:cubicBezTo>
                  <a:pt x="129" y="0"/>
                  <a:pt x="127" y="2"/>
                  <a:pt x="127" y="5"/>
                </a:cubicBezTo>
                <a:cubicBezTo>
                  <a:pt x="127" y="5"/>
                  <a:pt x="129" y="7"/>
                  <a:pt x="131" y="7"/>
                </a:cubicBezTo>
                <a:cubicBezTo>
                  <a:pt x="153" y="7"/>
                  <a:pt x="153" y="7"/>
                  <a:pt x="153" y="7"/>
                </a:cubicBezTo>
                <a:cubicBezTo>
                  <a:pt x="153" y="29"/>
                  <a:pt x="153" y="29"/>
                  <a:pt x="153" y="29"/>
                </a:cubicBezTo>
                <a:cubicBezTo>
                  <a:pt x="153" y="31"/>
                  <a:pt x="155" y="34"/>
                  <a:pt x="155" y="34"/>
                </a:cubicBezTo>
                <a:cubicBezTo>
                  <a:pt x="157" y="34"/>
                  <a:pt x="160" y="31"/>
                  <a:pt x="160" y="29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2"/>
                  <a:pt x="157" y="0"/>
                  <a:pt x="155" y="0"/>
                </a:cubicBezTo>
                <a:close/>
                <a:moveTo>
                  <a:pt x="27" y="154"/>
                </a:moveTo>
                <a:cubicBezTo>
                  <a:pt x="6" y="154"/>
                  <a:pt x="6" y="154"/>
                  <a:pt x="6" y="154"/>
                </a:cubicBezTo>
                <a:cubicBezTo>
                  <a:pt x="6" y="133"/>
                  <a:pt x="6" y="133"/>
                  <a:pt x="6" y="133"/>
                </a:cubicBezTo>
                <a:cubicBezTo>
                  <a:pt x="6" y="131"/>
                  <a:pt x="4" y="131"/>
                  <a:pt x="4" y="131"/>
                </a:cubicBezTo>
                <a:cubicBezTo>
                  <a:pt x="2" y="131"/>
                  <a:pt x="0" y="131"/>
                  <a:pt x="0" y="133"/>
                </a:cubicBezTo>
                <a:cubicBezTo>
                  <a:pt x="0" y="159"/>
                  <a:pt x="0" y="159"/>
                  <a:pt x="0" y="159"/>
                </a:cubicBezTo>
                <a:cubicBezTo>
                  <a:pt x="0" y="159"/>
                  <a:pt x="2" y="161"/>
                  <a:pt x="4" y="161"/>
                </a:cubicBezTo>
                <a:cubicBezTo>
                  <a:pt x="27" y="161"/>
                  <a:pt x="27" y="161"/>
                  <a:pt x="27" y="161"/>
                </a:cubicBezTo>
                <a:cubicBezTo>
                  <a:pt x="30" y="161"/>
                  <a:pt x="32" y="159"/>
                  <a:pt x="32" y="159"/>
                </a:cubicBezTo>
                <a:cubicBezTo>
                  <a:pt x="32" y="157"/>
                  <a:pt x="30" y="154"/>
                  <a:pt x="27" y="154"/>
                </a:cubicBezTo>
                <a:close/>
                <a:moveTo>
                  <a:pt x="155" y="131"/>
                </a:moveTo>
                <a:cubicBezTo>
                  <a:pt x="155" y="131"/>
                  <a:pt x="153" y="131"/>
                  <a:pt x="153" y="133"/>
                </a:cubicBezTo>
                <a:cubicBezTo>
                  <a:pt x="153" y="154"/>
                  <a:pt x="153" y="154"/>
                  <a:pt x="153" y="154"/>
                </a:cubicBezTo>
                <a:cubicBezTo>
                  <a:pt x="131" y="154"/>
                  <a:pt x="131" y="154"/>
                  <a:pt x="131" y="154"/>
                </a:cubicBezTo>
                <a:cubicBezTo>
                  <a:pt x="129" y="154"/>
                  <a:pt x="127" y="157"/>
                  <a:pt x="127" y="159"/>
                </a:cubicBezTo>
                <a:cubicBezTo>
                  <a:pt x="127" y="159"/>
                  <a:pt x="129" y="161"/>
                  <a:pt x="131" y="161"/>
                </a:cubicBezTo>
                <a:cubicBezTo>
                  <a:pt x="155" y="161"/>
                  <a:pt x="155" y="161"/>
                  <a:pt x="155" y="161"/>
                </a:cubicBezTo>
                <a:cubicBezTo>
                  <a:pt x="157" y="161"/>
                  <a:pt x="160" y="159"/>
                  <a:pt x="160" y="159"/>
                </a:cubicBezTo>
                <a:cubicBezTo>
                  <a:pt x="160" y="133"/>
                  <a:pt x="160" y="133"/>
                  <a:pt x="160" y="133"/>
                </a:cubicBezTo>
                <a:cubicBezTo>
                  <a:pt x="160" y="131"/>
                  <a:pt x="157" y="131"/>
                  <a:pt x="155" y="131"/>
                </a:cubicBezTo>
                <a:close/>
                <a:moveTo>
                  <a:pt x="84" y="16"/>
                </a:moveTo>
                <a:cubicBezTo>
                  <a:pt x="86" y="16"/>
                  <a:pt x="88" y="14"/>
                  <a:pt x="88" y="14"/>
                </a:cubicBezTo>
                <a:cubicBezTo>
                  <a:pt x="88" y="12"/>
                  <a:pt x="86" y="10"/>
                  <a:pt x="84" y="10"/>
                </a:cubicBezTo>
                <a:cubicBezTo>
                  <a:pt x="82" y="10"/>
                  <a:pt x="77" y="10"/>
                  <a:pt x="72" y="10"/>
                </a:cubicBezTo>
                <a:cubicBezTo>
                  <a:pt x="72" y="10"/>
                  <a:pt x="70" y="12"/>
                  <a:pt x="70" y="14"/>
                </a:cubicBezTo>
                <a:cubicBezTo>
                  <a:pt x="70" y="14"/>
                  <a:pt x="72" y="16"/>
                  <a:pt x="75" y="16"/>
                </a:cubicBezTo>
                <a:cubicBezTo>
                  <a:pt x="77" y="16"/>
                  <a:pt x="82" y="16"/>
                  <a:pt x="84" y="16"/>
                </a:cubicBezTo>
                <a:close/>
                <a:moveTo>
                  <a:pt x="97" y="144"/>
                </a:moveTo>
                <a:cubicBezTo>
                  <a:pt x="92" y="146"/>
                  <a:pt x="86" y="146"/>
                  <a:pt x="79" y="146"/>
                </a:cubicBezTo>
                <a:cubicBezTo>
                  <a:pt x="60" y="146"/>
                  <a:pt x="42" y="135"/>
                  <a:pt x="36" y="117"/>
                </a:cubicBezTo>
                <a:cubicBezTo>
                  <a:pt x="36" y="115"/>
                  <a:pt x="34" y="115"/>
                  <a:pt x="31" y="115"/>
                </a:cubicBezTo>
                <a:cubicBezTo>
                  <a:pt x="29" y="115"/>
                  <a:pt x="29" y="117"/>
                  <a:pt x="29" y="119"/>
                </a:cubicBezTo>
                <a:cubicBezTo>
                  <a:pt x="38" y="139"/>
                  <a:pt x="57" y="153"/>
                  <a:pt x="79" y="153"/>
                </a:cubicBezTo>
                <a:cubicBezTo>
                  <a:pt x="86" y="153"/>
                  <a:pt x="92" y="153"/>
                  <a:pt x="101" y="148"/>
                </a:cubicBezTo>
                <a:cubicBezTo>
                  <a:pt x="101" y="148"/>
                  <a:pt x="103" y="146"/>
                  <a:pt x="101" y="144"/>
                </a:cubicBezTo>
                <a:cubicBezTo>
                  <a:pt x="101" y="144"/>
                  <a:pt x="99" y="142"/>
                  <a:pt x="97" y="144"/>
                </a:cubicBezTo>
                <a:close/>
                <a:moveTo>
                  <a:pt x="25" y="88"/>
                </a:moveTo>
                <a:cubicBezTo>
                  <a:pt x="25" y="100"/>
                  <a:pt x="25" y="100"/>
                  <a:pt x="25" y="100"/>
                </a:cubicBezTo>
                <a:cubicBezTo>
                  <a:pt x="25" y="103"/>
                  <a:pt x="27" y="103"/>
                  <a:pt x="29" y="103"/>
                </a:cubicBezTo>
                <a:cubicBezTo>
                  <a:pt x="32" y="103"/>
                  <a:pt x="32" y="103"/>
                  <a:pt x="32" y="100"/>
                </a:cubicBezTo>
                <a:cubicBezTo>
                  <a:pt x="32" y="88"/>
                  <a:pt x="32" y="88"/>
                  <a:pt x="32" y="88"/>
                </a:cubicBezTo>
                <a:cubicBezTo>
                  <a:pt x="32" y="85"/>
                  <a:pt x="32" y="85"/>
                  <a:pt x="29" y="85"/>
                </a:cubicBezTo>
                <a:cubicBezTo>
                  <a:pt x="27" y="85"/>
                  <a:pt x="25" y="85"/>
                  <a:pt x="25" y="88"/>
                </a:cubicBezTo>
                <a:close/>
                <a:moveTo>
                  <a:pt x="25" y="74"/>
                </a:moveTo>
                <a:cubicBezTo>
                  <a:pt x="25" y="77"/>
                  <a:pt x="27" y="79"/>
                  <a:pt x="29" y="79"/>
                </a:cubicBezTo>
                <a:cubicBezTo>
                  <a:pt x="32" y="79"/>
                  <a:pt x="32" y="77"/>
                  <a:pt x="32" y="74"/>
                </a:cubicBezTo>
                <a:cubicBezTo>
                  <a:pt x="32" y="62"/>
                  <a:pt x="32" y="62"/>
                  <a:pt x="32" y="62"/>
                </a:cubicBezTo>
                <a:cubicBezTo>
                  <a:pt x="32" y="44"/>
                  <a:pt x="45" y="27"/>
                  <a:pt x="62" y="20"/>
                </a:cubicBezTo>
                <a:cubicBezTo>
                  <a:pt x="62" y="18"/>
                  <a:pt x="64" y="16"/>
                  <a:pt x="62" y="16"/>
                </a:cubicBezTo>
                <a:cubicBezTo>
                  <a:pt x="62" y="14"/>
                  <a:pt x="60" y="14"/>
                  <a:pt x="58" y="14"/>
                </a:cubicBezTo>
                <a:cubicBezTo>
                  <a:pt x="38" y="23"/>
                  <a:pt x="25" y="42"/>
                  <a:pt x="25" y="62"/>
                </a:cubicBezTo>
                <a:cubicBezTo>
                  <a:pt x="25" y="74"/>
                  <a:pt x="25" y="74"/>
                  <a:pt x="25" y="74"/>
                </a:cubicBezTo>
                <a:close/>
                <a:moveTo>
                  <a:pt x="132" y="95"/>
                </a:moveTo>
                <a:cubicBezTo>
                  <a:pt x="132" y="93"/>
                  <a:pt x="132" y="91"/>
                  <a:pt x="130" y="91"/>
                </a:cubicBezTo>
                <a:cubicBezTo>
                  <a:pt x="127" y="91"/>
                  <a:pt x="127" y="93"/>
                  <a:pt x="127" y="95"/>
                </a:cubicBezTo>
                <a:cubicBezTo>
                  <a:pt x="127" y="100"/>
                  <a:pt x="127" y="100"/>
                  <a:pt x="127" y="100"/>
                </a:cubicBezTo>
                <a:cubicBezTo>
                  <a:pt x="127" y="113"/>
                  <a:pt x="121" y="126"/>
                  <a:pt x="110" y="135"/>
                </a:cubicBezTo>
                <a:cubicBezTo>
                  <a:pt x="108" y="137"/>
                  <a:pt x="108" y="139"/>
                  <a:pt x="110" y="139"/>
                </a:cubicBezTo>
                <a:cubicBezTo>
                  <a:pt x="110" y="141"/>
                  <a:pt x="112" y="141"/>
                  <a:pt x="114" y="141"/>
                </a:cubicBezTo>
                <a:cubicBezTo>
                  <a:pt x="125" y="130"/>
                  <a:pt x="132" y="115"/>
                  <a:pt x="132" y="100"/>
                </a:cubicBezTo>
                <a:cubicBezTo>
                  <a:pt x="132" y="95"/>
                  <a:pt x="132" y="95"/>
                  <a:pt x="132" y="95"/>
                </a:cubicBezTo>
                <a:close/>
                <a:moveTo>
                  <a:pt x="127" y="64"/>
                </a:moveTo>
                <a:cubicBezTo>
                  <a:pt x="127" y="64"/>
                  <a:pt x="127" y="64"/>
                  <a:pt x="127" y="66"/>
                </a:cubicBezTo>
                <a:cubicBezTo>
                  <a:pt x="127" y="79"/>
                  <a:pt x="127" y="79"/>
                  <a:pt x="127" y="79"/>
                </a:cubicBezTo>
                <a:cubicBezTo>
                  <a:pt x="127" y="81"/>
                  <a:pt x="127" y="81"/>
                  <a:pt x="130" y="81"/>
                </a:cubicBezTo>
                <a:cubicBezTo>
                  <a:pt x="132" y="81"/>
                  <a:pt x="132" y="81"/>
                  <a:pt x="132" y="79"/>
                </a:cubicBezTo>
                <a:cubicBezTo>
                  <a:pt x="132" y="66"/>
                  <a:pt x="132" y="66"/>
                  <a:pt x="132" y="66"/>
                </a:cubicBezTo>
                <a:cubicBezTo>
                  <a:pt x="132" y="42"/>
                  <a:pt x="123" y="23"/>
                  <a:pt x="101" y="14"/>
                </a:cubicBezTo>
                <a:cubicBezTo>
                  <a:pt x="98" y="14"/>
                  <a:pt x="96" y="14"/>
                  <a:pt x="96" y="16"/>
                </a:cubicBezTo>
                <a:cubicBezTo>
                  <a:pt x="94" y="16"/>
                  <a:pt x="96" y="18"/>
                  <a:pt x="96" y="21"/>
                </a:cubicBezTo>
                <a:cubicBezTo>
                  <a:pt x="123" y="31"/>
                  <a:pt x="127" y="55"/>
                  <a:pt x="127" y="64"/>
                </a:cubicBezTo>
                <a:close/>
                <a:moveTo>
                  <a:pt x="108" y="40"/>
                </a:moveTo>
                <a:cubicBezTo>
                  <a:pt x="108" y="40"/>
                  <a:pt x="108" y="42"/>
                  <a:pt x="108" y="44"/>
                </a:cubicBezTo>
                <a:cubicBezTo>
                  <a:pt x="110" y="47"/>
                  <a:pt x="112" y="51"/>
                  <a:pt x="112" y="55"/>
                </a:cubicBezTo>
                <a:cubicBezTo>
                  <a:pt x="114" y="57"/>
                  <a:pt x="114" y="57"/>
                  <a:pt x="116" y="57"/>
                </a:cubicBezTo>
                <a:cubicBezTo>
                  <a:pt x="118" y="57"/>
                  <a:pt x="118" y="55"/>
                  <a:pt x="118" y="55"/>
                </a:cubicBezTo>
                <a:cubicBezTo>
                  <a:pt x="118" y="49"/>
                  <a:pt x="116" y="44"/>
                  <a:pt x="112" y="40"/>
                </a:cubicBezTo>
                <a:cubicBezTo>
                  <a:pt x="112" y="38"/>
                  <a:pt x="110" y="38"/>
                  <a:pt x="108" y="40"/>
                </a:cubicBezTo>
                <a:close/>
                <a:moveTo>
                  <a:pt x="99" y="33"/>
                </a:moveTo>
                <a:cubicBezTo>
                  <a:pt x="99" y="35"/>
                  <a:pt x="101" y="35"/>
                  <a:pt x="103" y="33"/>
                </a:cubicBezTo>
                <a:cubicBezTo>
                  <a:pt x="103" y="31"/>
                  <a:pt x="103" y="29"/>
                  <a:pt x="101" y="29"/>
                </a:cubicBezTo>
                <a:cubicBezTo>
                  <a:pt x="86" y="18"/>
                  <a:pt x="64" y="20"/>
                  <a:pt x="51" y="33"/>
                </a:cubicBezTo>
                <a:cubicBezTo>
                  <a:pt x="38" y="46"/>
                  <a:pt x="38" y="57"/>
                  <a:pt x="38" y="66"/>
                </a:cubicBezTo>
                <a:cubicBezTo>
                  <a:pt x="38" y="66"/>
                  <a:pt x="38" y="67"/>
                  <a:pt x="38" y="67"/>
                </a:cubicBezTo>
                <a:cubicBezTo>
                  <a:pt x="38" y="67"/>
                  <a:pt x="38" y="67"/>
                  <a:pt x="38" y="67"/>
                </a:cubicBezTo>
                <a:cubicBezTo>
                  <a:pt x="38" y="68"/>
                  <a:pt x="38" y="70"/>
                  <a:pt x="38" y="74"/>
                </a:cubicBezTo>
                <a:cubicBezTo>
                  <a:pt x="38" y="77"/>
                  <a:pt x="40" y="79"/>
                  <a:pt x="43" y="79"/>
                </a:cubicBezTo>
                <a:cubicBezTo>
                  <a:pt x="43" y="79"/>
                  <a:pt x="45" y="77"/>
                  <a:pt x="45" y="74"/>
                </a:cubicBezTo>
                <a:cubicBezTo>
                  <a:pt x="45" y="68"/>
                  <a:pt x="45" y="68"/>
                  <a:pt x="45" y="68"/>
                </a:cubicBezTo>
                <a:cubicBezTo>
                  <a:pt x="45" y="57"/>
                  <a:pt x="45" y="48"/>
                  <a:pt x="56" y="38"/>
                </a:cubicBezTo>
                <a:cubicBezTo>
                  <a:pt x="66" y="27"/>
                  <a:pt x="86" y="25"/>
                  <a:pt x="99" y="33"/>
                </a:cubicBezTo>
                <a:close/>
                <a:moveTo>
                  <a:pt x="99" y="128"/>
                </a:moveTo>
                <a:cubicBezTo>
                  <a:pt x="92" y="132"/>
                  <a:pt x="86" y="134"/>
                  <a:pt x="79" y="134"/>
                </a:cubicBezTo>
                <a:cubicBezTo>
                  <a:pt x="62" y="134"/>
                  <a:pt x="45" y="119"/>
                  <a:pt x="45" y="100"/>
                </a:cubicBezTo>
                <a:cubicBezTo>
                  <a:pt x="45" y="97"/>
                  <a:pt x="43" y="95"/>
                  <a:pt x="43" y="95"/>
                </a:cubicBezTo>
                <a:cubicBezTo>
                  <a:pt x="40" y="95"/>
                  <a:pt x="38" y="97"/>
                  <a:pt x="38" y="100"/>
                </a:cubicBezTo>
                <a:cubicBezTo>
                  <a:pt x="38" y="123"/>
                  <a:pt x="58" y="139"/>
                  <a:pt x="79" y="139"/>
                </a:cubicBezTo>
                <a:cubicBezTo>
                  <a:pt x="88" y="139"/>
                  <a:pt x="94" y="137"/>
                  <a:pt x="101" y="132"/>
                </a:cubicBezTo>
                <a:cubicBezTo>
                  <a:pt x="103" y="132"/>
                  <a:pt x="103" y="130"/>
                  <a:pt x="103" y="128"/>
                </a:cubicBezTo>
                <a:cubicBezTo>
                  <a:pt x="101" y="128"/>
                  <a:pt x="99" y="126"/>
                  <a:pt x="99" y="128"/>
                </a:cubicBezTo>
                <a:close/>
                <a:moveTo>
                  <a:pt x="112" y="121"/>
                </a:moveTo>
                <a:cubicBezTo>
                  <a:pt x="118" y="115"/>
                  <a:pt x="120" y="106"/>
                  <a:pt x="120" y="100"/>
                </a:cubicBezTo>
                <a:cubicBezTo>
                  <a:pt x="120" y="68"/>
                  <a:pt x="120" y="68"/>
                  <a:pt x="120" y="68"/>
                </a:cubicBezTo>
                <a:cubicBezTo>
                  <a:pt x="120" y="65"/>
                  <a:pt x="118" y="63"/>
                  <a:pt x="116" y="63"/>
                </a:cubicBezTo>
                <a:cubicBezTo>
                  <a:pt x="114" y="63"/>
                  <a:pt x="114" y="65"/>
                  <a:pt x="114" y="68"/>
                </a:cubicBezTo>
                <a:cubicBezTo>
                  <a:pt x="114" y="100"/>
                  <a:pt x="114" y="100"/>
                  <a:pt x="114" y="100"/>
                </a:cubicBezTo>
                <a:cubicBezTo>
                  <a:pt x="114" y="106"/>
                  <a:pt x="112" y="112"/>
                  <a:pt x="108" y="119"/>
                </a:cubicBezTo>
                <a:cubicBezTo>
                  <a:pt x="108" y="119"/>
                  <a:pt x="108" y="121"/>
                  <a:pt x="108" y="123"/>
                </a:cubicBezTo>
                <a:cubicBezTo>
                  <a:pt x="110" y="123"/>
                  <a:pt x="112" y="123"/>
                  <a:pt x="112" y="121"/>
                </a:cubicBezTo>
                <a:close/>
                <a:moveTo>
                  <a:pt x="79" y="129"/>
                </a:moveTo>
                <a:cubicBezTo>
                  <a:pt x="81" y="129"/>
                  <a:pt x="81" y="127"/>
                  <a:pt x="81" y="124"/>
                </a:cubicBezTo>
                <a:cubicBezTo>
                  <a:pt x="81" y="122"/>
                  <a:pt x="81" y="122"/>
                  <a:pt x="79" y="122"/>
                </a:cubicBezTo>
                <a:cubicBezTo>
                  <a:pt x="66" y="122"/>
                  <a:pt x="58" y="111"/>
                  <a:pt x="58" y="100"/>
                </a:cubicBezTo>
                <a:cubicBezTo>
                  <a:pt x="58" y="61"/>
                  <a:pt x="58" y="61"/>
                  <a:pt x="58" y="61"/>
                </a:cubicBezTo>
                <a:cubicBezTo>
                  <a:pt x="58" y="59"/>
                  <a:pt x="58" y="56"/>
                  <a:pt x="60" y="54"/>
                </a:cubicBezTo>
                <a:cubicBezTo>
                  <a:pt x="60" y="52"/>
                  <a:pt x="60" y="50"/>
                  <a:pt x="58" y="50"/>
                </a:cubicBezTo>
                <a:cubicBezTo>
                  <a:pt x="56" y="48"/>
                  <a:pt x="53" y="50"/>
                  <a:pt x="53" y="50"/>
                </a:cubicBezTo>
                <a:cubicBezTo>
                  <a:pt x="51" y="54"/>
                  <a:pt x="51" y="59"/>
                  <a:pt x="51" y="61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1" y="116"/>
                  <a:pt x="64" y="129"/>
                  <a:pt x="79" y="129"/>
                </a:cubicBezTo>
                <a:close/>
                <a:moveTo>
                  <a:pt x="108" y="104"/>
                </a:moveTo>
                <a:cubicBezTo>
                  <a:pt x="106" y="102"/>
                  <a:pt x="106" y="102"/>
                  <a:pt x="106" y="102"/>
                </a:cubicBezTo>
                <a:cubicBezTo>
                  <a:pt x="103" y="99"/>
                  <a:pt x="101" y="102"/>
                  <a:pt x="101" y="104"/>
                </a:cubicBezTo>
                <a:cubicBezTo>
                  <a:pt x="99" y="108"/>
                  <a:pt x="99" y="110"/>
                  <a:pt x="94" y="115"/>
                </a:cubicBezTo>
                <a:cubicBezTo>
                  <a:pt x="94" y="115"/>
                  <a:pt x="94" y="117"/>
                  <a:pt x="94" y="119"/>
                </a:cubicBezTo>
                <a:cubicBezTo>
                  <a:pt x="96" y="119"/>
                  <a:pt x="99" y="119"/>
                  <a:pt x="99" y="119"/>
                </a:cubicBezTo>
                <a:cubicBezTo>
                  <a:pt x="103" y="115"/>
                  <a:pt x="106" y="110"/>
                  <a:pt x="108" y="104"/>
                </a:cubicBezTo>
                <a:close/>
                <a:moveTo>
                  <a:pt x="108" y="61"/>
                </a:moveTo>
                <a:cubicBezTo>
                  <a:pt x="108" y="47"/>
                  <a:pt x="95" y="34"/>
                  <a:pt x="79" y="34"/>
                </a:cubicBezTo>
                <a:cubicBezTo>
                  <a:pt x="75" y="34"/>
                  <a:pt x="73" y="36"/>
                  <a:pt x="68" y="36"/>
                </a:cubicBezTo>
                <a:cubicBezTo>
                  <a:pt x="66" y="38"/>
                  <a:pt x="66" y="40"/>
                  <a:pt x="66" y="40"/>
                </a:cubicBezTo>
                <a:cubicBezTo>
                  <a:pt x="66" y="42"/>
                  <a:pt x="68" y="42"/>
                  <a:pt x="71" y="42"/>
                </a:cubicBezTo>
                <a:cubicBezTo>
                  <a:pt x="73" y="42"/>
                  <a:pt x="77" y="40"/>
                  <a:pt x="79" y="40"/>
                </a:cubicBezTo>
                <a:cubicBezTo>
                  <a:pt x="93" y="40"/>
                  <a:pt x="101" y="51"/>
                  <a:pt x="101" y="61"/>
                </a:cubicBezTo>
                <a:cubicBezTo>
                  <a:pt x="101" y="89"/>
                  <a:pt x="101" y="89"/>
                  <a:pt x="101" y="89"/>
                </a:cubicBezTo>
                <a:cubicBezTo>
                  <a:pt x="101" y="91"/>
                  <a:pt x="104" y="94"/>
                  <a:pt x="104" y="94"/>
                </a:cubicBezTo>
                <a:cubicBezTo>
                  <a:pt x="106" y="94"/>
                  <a:pt x="108" y="91"/>
                  <a:pt x="108" y="89"/>
                </a:cubicBezTo>
                <a:cubicBezTo>
                  <a:pt x="108" y="61"/>
                  <a:pt x="108" y="61"/>
                  <a:pt x="108" y="61"/>
                </a:cubicBezTo>
                <a:close/>
                <a:moveTo>
                  <a:pt x="88" y="61"/>
                </a:moveTo>
                <a:cubicBezTo>
                  <a:pt x="88" y="63"/>
                  <a:pt x="90" y="65"/>
                  <a:pt x="92" y="65"/>
                </a:cubicBezTo>
                <a:cubicBezTo>
                  <a:pt x="94" y="65"/>
                  <a:pt x="94" y="63"/>
                  <a:pt x="94" y="61"/>
                </a:cubicBezTo>
                <a:cubicBezTo>
                  <a:pt x="94" y="52"/>
                  <a:pt x="88" y="46"/>
                  <a:pt x="79" y="46"/>
                </a:cubicBezTo>
                <a:cubicBezTo>
                  <a:pt x="71" y="46"/>
                  <a:pt x="64" y="52"/>
                  <a:pt x="64" y="61"/>
                </a:cubicBezTo>
                <a:cubicBezTo>
                  <a:pt x="64" y="89"/>
                  <a:pt x="64" y="89"/>
                  <a:pt x="64" y="89"/>
                </a:cubicBezTo>
                <a:cubicBezTo>
                  <a:pt x="64" y="91"/>
                  <a:pt x="64" y="94"/>
                  <a:pt x="67" y="94"/>
                </a:cubicBezTo>
                <a:cubicBezTo>
                  <a:pt x="69" y="94"/>
                  <a:pt x="71" y="91"/>
                  <a:pt x="71" y="89"/>
                </a:cubicBezTo>
                <a:cubicBezTo>
                  <a:pt x="71" y="61"/>
                  <a:pt x="71" y="61"/>
                  <a:pt x="71" y="61"/>
                </a:cubicBezTo>
                <a:cubicBezTo>
                  <a:pt x="71" y="57"/>
                  <a:pt x="75" y="52"/>
                  <a:pt x="79" y="52"/>
                </a:cubicBezTo>
                <a:cubicBezTo>
                  <a:pt x="83" y="52"/>
                  <a:pt x="88" y="57"/>
                  <a:pt x="88" y="61"/>
                </a:cubicBezTo>
                <a:close/>
                <a:moveTo>
                  <a:pt x="94" y="96"/>
                </a:moveTo>
                <a:cubicBezTo>
                  <a:pt x="94" y="96"/>
                  <a:pt x="94" y="96"/>
                  <a:pt x="94" y="96"/>
                </a:cubicBezTo>
                <a:cubicBezTo>
                  <a:pt x="94" y="95"/>
                  <a:pt x="94" y="93"/>
                  <a:pt x="94" y="81"/>
                </a:cubicBezTo>
                <a:cubicBezTo>
                  <a:pt x="94" y="79"/>
                  <a:pt x="94" y="79"/>
                  <a:pt x="92" y="79"/>
                </a:cubicBezTo>
                <a:cubicBezTo>
                  <a:pt x="90" y="79"/>
                  <a:pt x="88" y="79"/>
                  <a:pt x="88" y="81"/>
                </a:cubicBezTo>
                <a:cubicBezTo>
                  <a:pt x="88" y="96"/>
                  <a:pt x="88" y="94"/>
                  <a:pt x="88" y="96"/>
                </a:cubicBezTo>
                <a:cubicBezTo>
                  <a:pt x="88" y="100"/>
                  <a:pt x="88" y="102"/>
                  <a:pt x="88" y="102"/>
                </a:cubicBezTo>
                <a:cubicBezTo>
                  <a:pt x="86" y="106"/>
                  <a:pt x="83" y="109"/>
                  <a:pt x="79" y="109"/>
                </a:cubicBezTo>
                <a:cubicBezTo>
                  <a:pt x="75" y="109"/>
                  <a:pt x="73" y="106"/>
                  <a:pt x="71" y="102"/>
                </a:cubicBezTo>
                <a:cubicBezTo>
                  <a:pt x="71" y="102"/>
                  <a:pt x="69" y="100"/>
                  <a:pt x="67" y="102"/>
                </a:cubicBezTo>
                <a:cubicBezTo>
                  <a:pt x="64" y="102"/>
                  <a:pt x="64" y="104"/>
                  <a:pt x="64" y="106"/>
                </a:cubicBezTo>
                <a:cubicBezTo>
                  <a:pt x="67" y="111"/>
                  <a:pt x="73" y="115"/>
                  <a:pt x="79" y="115"/>
                </a:cubicBezTo>
                <a:cubicBezTo>
                  <a:pt x="86" y="115"/>
                  <a:pt x="90" y="111"/>
                  <a:pt x="94" y="106"/>
                </a:cubicBezTo>
                <a:cubicBezTo>
                  <a:pt x="94" y="102"/>
                  <a:pt x="94" y="100"/>
                  <a:pt x="94" y="96"/>
                </a:cubicBezTo>
                <a:close/>
                <a:moveTo>
                  <a:pt x="77" y="61"/>
                </a:moveTo>
                <a:cubicBezTo>
                  <a:pt x="77" y="100"/>
                  <a:pt x="77" y="100"/>
                  <a:pt x="77" y="100"/>
                </a:cubicBezTo>
                <a:cubicBezTo>
                  <a:pt x="77" y="103"/>
                  <a:pt x="77" y="103"/>
                  <a:pt x="79" y="103"/>
                </a:cubicBezTo>
                <a:cubicBezTo>
                  <a:pt x="81" y="103"/>
                  <a:pt x="81" y="103"/>
                  <a:pt x="81" y="100"/>
                </a:cubicBezTo>
                <a:cubicBezTo>
                  <a:pt x="81" y="61"/>
                  <a:pt x="81" y="61"/>
                  <a:pt x="81" y="61"/>
                </a:cubicBezTo>
                <a:cubicBezTo>
                  <a:pt x="81" y="61"/>
                  <a:pt x="81" y="59"/>
                  <a:pt x="79" y="59"/>
                </a:cubicBezTo>
                <a:cubicBezTo>
                  <a:pt x="77" y="59"/>
                  <a:pt x="77" y="61"/>
                  <a:pt x="77" y="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Freeform 193">
            <a:extLst>
              <a:ext uri="{FF2B5EF4-FFF2-40B4-BE49-F238E27FC236}">
                <a16:creationId xmlns:a16="http://schemas.microsoft.com/office/drawing/2014/main" id="{4910E901-21B6-CC5D-638C-02E1538E5043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2474913"/>
            <a:ext cx="254000" cy="254000"/>
          </a:xfrm>
          <a:custGeom>
            <a:avLst/>
            <a:gdLst>
              <a:gd name="T0" fmla="*/ 43 w 160"/>
              <a:gd name="T1" fmla="*/ 0 h 160"/>
              <a:gd name="T2" fmla="*/ 0 w 160"/>
              <a:gd name="T3" fmla="*/ 52 h 160"/>
              <a:gd name="T4" fmla="*/ 32 w 160"/>
              <a:gd name="T5" fmla="*/ 65 h 160"/>
              <a:gd name="T6" fmla="*/ 47 w 160"/>
              <a:gd name="T7" fmla="*/ 44 h 160"/>
              <a:gd name="T8" fmla="*/ 108 w 160"/>
              <a:gd name="T9" fmla="*/ 37 h 160"/>
              <a:gd name="T10" fmla="*/ 112 w 160"/>
              <a:gd name="T11" fmla="*/ 52 h 160"/>
              <a:gd name="T12" fmla="*/ 147 w 160"/>
              <a:gd name="T13" fmla="*/ 65 h 160"/>
              <a:gd name="T14" fmla="*/ 160 w 160"/>
              <a:gd name="T15" fmla="*/ 44 h 160"/>
              <a:gd name="T16" fmla="*/ 39 w 160"/>
              <a:gd name="T17" fmla="*/ 52 h 160"/>
              <a:gd name="T18" fmla="*/ 15 w 160"/>
              <a:gd name="T19" fmla="*/ 57 h 160"/>
              <a:gd name="T20" fmla="*/ 11 w 160"/>
              <a:gd name="T21" fmla="*/ 48 h 160"/>
              <a:gd name="T22" fmla="*/ 39 w 160"/>
              <a:gd name="T23" fmla="*/ 52 h 160"/>
              <a:gd name="T24" fmla="*/ 147 w 160"/>
              <a:gd name="T25" fmla="*/ 57 h 160"/>
              <a:gd name="T26" fmla="*/ 123 w 160"/>
              <a:gd name="T27" fmla="*/ 52 h 160"/>
              <a:gd name="T28" fmla="*/ 151 w 160"/>
              <a:gd name="T29" fmla="*/ 48 h 160"/>
              <a:gd name="T30" fmla="*/ 121 w 160"/>
              <a:gd name="T31" fmla="*/ 37 h 160"/>
              <a:gd name="T32" fmla="*/ 52 w 160"/>
              <a:gd name="T33" fmla="*/ 29 h 160"/>
              <a:gd name="T34" fmla="*/ 11 w 160"/>
              <a:gd name="T35" fmla="*/ 37 h 160"/>
              <a:gd name="T36" fmla="*/ 119 w 160"/>
              <a:gd name="T37" fmla="*/ 11 h 160"/>
              <a:gd name="T38" fmla="*/ 121 w 160"/>
              <a:gd name="T39" fmla="*/ 37 h 160"/>
              <a:gd name="T40" fmla="*/ 112 w 160"/>
              <a:gd name="T41" fmla="*/ 65 h 160"/>
              <a:gd name="T42" fmla="*/ 103 w 160"/>
              <a:gd name="T43" fmla="*/ 61 h 160"/>
              <a:gd name="T44" fmla="*/ 71 w 160"/>
              <a:gd name="T45" fmla="*/ 48 h 160"/>
              <a:gd name="T46" fmla="*/ 56 w 160"/>
              <a:gd name="T47" fmla="*/ 65 h 160"/>
              <a:gd name="T48" fmla="*/ 36 w 160"/>
              <a:gd name="T49" fmla="*/ 74 h 160"/>
              <a:gd name="T50" fmla="*/ 10 w 160"/>
              <a:gd name="T51" fmla="*/ 141 h 160"/>
              <a:gd name="T52" fmla="*/ 23 w 160"/>
              <a:gd name="T53" fmla="*/ 160 h 160"/>
              <a:gd name="T54" fmla="*/ 151 w 160"/>
              <a:gd name="T55" fmla="*/ 145 h 160"/>
              <a:gd name="T56" fmla="*/ 149 w 160"/>
              <a:gd name="T57" fmla="*/ 132 h 160"/>
              <a:gd name="T58" fmla="*/ 67 w 160"/>
              <a:gd name="T59" fmla="*/ 61 h 160"/>
              <a:gd name="T60" fmla="*/ 90 w 160"/>
              <a:gd name="T61" fmla="*/ 57 h 160"/>
              <a:gd name="T62" fmla="*/ 95 w 160"/>
              <a:gd name="T63" fmla="*/ 65 h 160"/>
              <a:gd name="T64" fmla="*/ 67 w 160"/>
              <a:gd name="T65" fmla="*/ 61 h 160"/>
              <a:gd name="T66" fmla="*/ 136 w 160"/>
              <a:gd name="T67" fmla="*/ 152 h 160"/>
              <a:gd name="T68" fmla="*/ 19 w 160"/>
              <a:gd name="T69" fmla="*/ 145 h 160"/>
              <a:gd name="T70" fmla="*/ 19 w 160"/>
              <a:gd name="T71" fmla="*/ 135 h 160"/>
              <a:gd name="T72" fmla="*/ 47 w 160"/>
              <a:gd name="T73" fmla="*/ 76 h 160"/>
              <a:gd name="T74" fmla="*/ 116 w 160"/>
              <a:gd name="T75" fmla="*/ 78 h 160"/>
              <a:gd name="T76" fmla="*/ 140 w 160"/>
              <a:gd name="T77" fmla="*/ 145 h 160"/>
              <a:gd name="T78" fmla="*/ 51 w 160"/>
              <a:gd name="T79" fmla="*/ 113 h 160"/>
              <a:gd name="T80" fmla="*/ 108 w 160"/>
              <a:gd name="T81" fmla="*/ 113 h 160"/>
              <a:gd name="T82" fmla="*/ 80 w 160"/>
              <a:gd name="T83" fmla="*/ 132 h 160"/>
              <a:gd name="T84" fmla="*/ 80 w 160"/>
              <a:gd name="T85" fmla="*/ 94 h 160"/>
              <a:gd name="T86" fmla="*/ 80 w 160"/>
              <a:gd name="T87" fmla="*/ 132 h 160"/>
              <a:gd name="T88" fmla="*/ 71 w 160"/>
              <a:gd name="T89" fmla="*/ 113 h 160"/>
              <a:gd name="T90" fmla="*/ 91 w 160"/>
              <a:gd name="T91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119" y="0"/>
                </a:moveTo>
                <a:cubicBezTo>
                  <a:pt x="43" y="0"/>
                  <a:pt x="43" y="0"/>
                  <a:pt x="43" y="0"/>
                </a:cubicBezTo>
                <a:cubicBezTo>
                  <a:pt x="19" y="0"/>
                  <a:pt x="0" y="20"/>
                  <a:pt x="0" y="44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61"/>
                  <a:pt x="6" y="65"/>
                  <a:pt x="15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7" y="61"/>
                  <a:pt x="47" y="52"/>
                </a:cubicBezTo>
                <a:cubicBezTo>
                  <a:pt x="47" y="44"/>
                  <a:pt x="47" y="44"/>
                  <a:pt x="47" y="44"/>
                </a:cubicBezTo>
                <a:cubicBezTo>
                  <a:pt x="47" y="39"/>
                  <a:pt x="50" y="37"/>
                  <a:pt x="52" y="37"/>
                </a:cubicBezTo>
                <a:cubicBezTo>
                  <a:pt x="108" y="37"/>
                  <a:pt x="108" y="37"/>
                  <a:pt x="108" y="37"/>
                </a:cubicBezTo>
                <a:cubicBezTo>
                  <a:pt x="110" y="37"/>
                  <a:pt x="112" y="39"/>
                  <a:pt x="112" y="44"/>
                </a:cubicBezTo>
                <a:cubicBezTo>
                  <a:pt x="112" y="52"/>
                  <a:pt x="112" y="52"/>
                  <a:pt x="112" y="52"/>
                </a:cubicBezTo>
                <a:cubicBezTo>
                  <a:pt x="112" y="61"/>
                  <a:pt x="119" y="65"/>
                  <a:pt x="127" y="65"/>
                </a:cubicBezTo>
                <a:cubicBezTo>
                  <a:pt x="147" y="65"/>
                  <a:pt x="147" y="65"/>
                  <a:pt x="147" y="65"/>
                </a:cubicBezTo>
                <a:cubicBezTo>
                  <a:pt x="153" y="65"/>
                  <a:pt x="160" y="61"/>
                  <a:pt x="160" y="52"/>
                </a:cubicBezTo>
                <a:cubicBezTo>
                  <a:pt x="160" y="44"/>
                  <a:pt x="160" y="44"/>
                  <a:pt x="160" y="44"/>
                </a:cubicBezTo>
                <a:cubicBezTo>
                  <a:pt x="160" y="20"/>
                  <a:pt x="140" y="0"/>
                  <a:pt x="119" y="0"/>
                </a:cubicBezTo>
                <a:close/>
                <a:moveTo>
                  <a:pt x="39" y="52"/>
                </a:moveTo>
                <a:cubicBezTo>
                  <a:pt x="39" y="54"/>
                  <a:pt x="37" y="57"/>
                  <a:pt x="32" y="57"/>
                </a:cubicBezTo>
                <a:cubicBezTo>
                  <a:pt x="15" y="57"/>
                  <a:pt x="15" y="57"/>
                  <a:pt x="15" y="57"/>
                </a:cubicBezTo>
                <a:cubicBezTo>
                  <a:pt x="13" y="57"/>
                  <a:pt x="11" y="54"/>
                  <a:pt x="11" y="52"/>
                </a:cubicBezTo>
                <a:cubicBezTo>
                  <a:pt x="11" y="48"/>
                  <a:pt x="11" y="48"/>
                  <a:pt x="11" y="48"/>
                </a:cubicBezTo>
                <a:cubicBezTo>
                  <a:pt x="39" y="48"/>
                  <a:pt x="39" y="48"/>
                  <a:pt x="39" y="48"/>
                </a:cubicBezTo>
                <a:lnTo>
                  <a:pt x="39" y="52"/>
                </a:lnTo>
                <a:close/>
                <a:moveTo>
                  <a:pt x="151" y="52"/>
                </a:moveTo>
                <a:cubicBezTo>
                  <a:pt x="151" y="54"/>
                  <a:pt x="149" y="57"/>
                  <a:pt x="147" y="57"/>
                </a:cubicBezTo>
                <a:cubicBezTo>
                  <a:pt x="127" y="57"/>
                  <a:pt x="127" y="57"/>
                  <a:pt x="127" y="57"/>
                </a:cubicBezTo>
                <a:cubicBezTo>
                  <a:pt x="125" y="57"/>
                  <a:pt x="123" y="54"/>
                  <a:pt x="123" y="52"/>
                </a:cubicBezTo>
                <a:cubicBezTo>
                  <a:pt x="123" y="48"/>
                  <a:pt x="123" y="48"/>
                  <a:pt x="123" y="48"/>
                </a:cubicBezTo>
                <a:cubicBezTo>
                  <a:pt x="151" y="48"/>
                  <a:pt x="151" y="48"/>
                  <a:pt x="151" y="48"/>
                </a:cubicBezTo>
                <a:lnTo>
                  <a:pt x="151" y="52"/>
                </a:lnTo>
                <a:close/>
                <a:moveTo>
                  <a:pt x="121" y="37"/>
                </a:moveTo>
                <a:cubicBezTo>
                  <a:pt x="121" y="33"/>
                  <a:pt x="114" y="29"/>
                  <a:pt x="108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45" y="29"/>
                  <a:pt x="41" y="33"/>
                  <a:pt x="39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3" y="22"/>
                  <a:pt x="26" y="11"/>
                  <a:pt x="43" y="1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34" y="11"/>
                  <a:pt x="149" y="22"/>
                  <a:pt x="151" y="37"/>
                </a:cubicBezTo>
                <a:cubicBezTo>
                  <a:pt x="121" y="37"/>
                  <a:pt x="121" y="37"/>
                  <a:pt x="121" y="37"/>
                </a:cubicBezTo>
                <a:close/>
                <a:moveTo>
                  <a:pt x="125" y="74"/>
                </a:moveTo>
                <a:cubicBezTo>
                  <a:pt x="123" y="70"/>
                  <a:pt x="116" y="65"/>
                  <a:pt x="112" y="65"/>
                </a:cubicBezTo>
                <a:cubicBezTo>
                  <a:pt x="103" y="65"/>
                  <a:pt x="103" y="65"/>
                  <a:pt x="103" y="65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103" y="55"/>
                  <a:pt x="97" y="48"/>
                  <a:pt x="90" y="48"/>
                </a:cubicBezTo>
                <a:cubicBezTo>
                  <a:pt x="71" y="48"/>
                  <a:pt x="71" y="48"/>
                  <a:pt x="71" y="48"/>
                </a:cubicBezTo>
                <a:cubicBezTo>
                  <a:pt x="62" y="48"/>
                  <a:pt x="56" y="55"/>
                  <a:pt x="56" y="61"/>
                </a:cubicBezTo>
                <a:cubicBezTo>
                  <a:pt x="56" y="65"/>
                  <a:pt x="56" y="65"/>
                  <a:pt x="56" y="65"/>
                </a:cubicBezTo>
                <a:cubicBezTo>
                  <a:pt x="47" y="65"/>
                  <a:pt x="47" y="65"/>
                  <a:pt x="47" y="65"/>
                </a:cubicBezTo>
                <a:cubicBezTo>
                  <a:pt x="41" y="65"/>
                  <a:pt x="36" y="70"/>
                  <a:pt x="36" y="74"/>
                </a:cubicBezTo>
                <a:cubicBezTo>
                  <a:pt x="10" y="132"/>
                  <a:pt x="10" y="132"/>
                  <a:pt x="10" y="132"/>
                </a:cubicBezTo>
                <a:cubicBezTo>
                  <a:pt x="10" y="141"/>
                  <a:pt x="10" y="141"/>
                  <a:pt x="10" y="141"/>
                </a:cubicBezTo>
                <a:cubicBezTo>
                  <a:pt x="10" y="145"/>
                  <a:pt x="10" y="145"/>
                  <a:pt x="10" y="145"/>
                </a:cubicBezTo>
                <a:cubicBezTo>
                  <a:pt x="10" y="154"/>
                  <a:pt x="17" y="160"/>
                  <a:pt x="23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44" y="160"/>
                  <a:pt x="151" y="154"/>
                  <a:pt x="151" y="145"/>
                </a:cubicBezTo>
                <a:cubicBezTo>
                  <a:pt x="151" y="141"/>
                  <a:pt x="151" y="141"/>
                  <a:pt x="151" y="141"/>
                </a:cubicBezTo>
                <a:cubicBezTo>
                  <a:pt x="151" y="137"/>
                  <a:pt x="149" y="135"/>
                  <a:pt x="149" y="132"/>
                </a:cubicBezTo>
                <a:cubicBezTo>
                  <a:pt x="125" y="76"/>
                  <a:pt x="125" y="74"/>
                  <a:pt x="125" y="74"/>
                </a:cubicBezTo>
                <a:close/>
                <a:moveTo>
                  <a:pt x="67" y="61"/>
                </a:moveTo>
                <a:cubicBezTo>
                  <a:pt x="67" y="59"/>
                  <a:pt x="69" y="57"/>
                  <a:pt x="71" y="57"/>
                </a:cubicBezTo>
                <a:cubicBezTo>
                  <a:pt x="90" y="57"/>
                  <a:pt x="90" y="57"/>
                  <a:pt x="90" y="57"/>
                </a:cubicBezTo>
                <a:cubicBezTo>
                  <a:pt x="92" y="57"/>
                  <a:pt x="95" y="59"/>
                  <a:pt x="95" y="61"/>
                </a:cubicBezTo>
                <a:cubicBezTo>
                  <a:pt x="95" y="65"/>
                  <a:pt x="95" y="65"/>
                  <a:pt x="95" y="65"/>
                </a:cubicBezTo>
                <a:cubicBezTo>
                  <a:pt x="67" y="65"/>
                  <a:pt x="67" y="65"/>
                  <a:pt x="67" y="65"/>
                </a:cubicBezTo>
                <a:lnTo>
                  <a:pt x="67" y="61"/>
                </a:lnTo>
                <a:close/>
                <a:moveTo>
                  <a:pt x="140" y="145"/>
                </a:moveTo>
                <a:cubicBezTo>
                  <a:pt x="140" y="150"/>
                  <a:pt x="138" y="152"/>
                  <a:pt x="136" y="152"/>
                </a:cubicBezTo>
                <a:cubicBezTo>
                  <a:pt x="23" y="152"/>
                  <a:pt x="23" y="152"/>
                  <a:pt x="23" y="152"/>
                </a:cubicBezTo>
                <a:cubicBezTo>
                  <a:pt x="21" y="152"/>
                  <a:pt x="19" y="150"/>
                  <a:pt x="19" y="145"/>
                </a:cubicBezTo>
                <a:cubicBezTo>
                  <a:pt x="19" y="141"/>
                  <a:pt x="19" y="141"/>
                  <a:pt x="19" y="141"/>
                </a:cubicBezTo>
                <a:cubicBezTo>
                  <a:pt x="19" y="135"/>
                  <a:pt x="19" y="135"/>
                  <a:pt x="19" y="135"/>
                </a:cubicBezTo>
                <a:cubicBezTo>
                  <a:pt x="43" y="78"/>
                  <a:pt x="43" y="78"/>
                  <a:pt x="43" y="78"/>
                </a:cubicBezTo>
                <a:cubicBezTo>
                  <a:pt x="45" y="76"/>
                  <a:pt x="47" y="76"/>
                  <a:pt x="47" y="76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4" y="76"/>
                  <a:pt x="116" y="76"/>
                  <a:pt x="116" y="78"/>
                </a:cubicBezTo>
                <a:cubicBezTo>
                  <a:pt x="140" y="135"/>
                  <a:pt x="140" y="135"/>
                  <a:pt x="140" y="135"/>
                </a:cubicBezTo>
                <a:lnTo>
                  <a:pt x="140" y="145"/>
                </a:lnTo>
                <a:close/>
                <a:moveTo>
                  <a:pt x="80" y="85"/>
                </a:moveTo>
                <a:cubicBezTo>
                  <a:pt x="65" y="85"/>
                  <a:pt x="51" y="98"/>
                  <a:pt x="51" y="113"/>
                </a:cubicBezTo>
                <a:cubicBezTo>
                  <a:pt x="51" y="128"/>
                  <a:pt x="65" y="141"/>
                  <a:pt x="80" y="141"/>
                </a:cubicBezTo>
                <a:cubicBezTo>
                  <a:pt x="95" y="141"/>
                  <a:pt x="108" y="128"/>
                  <a:pt x="108" y="113"/>
                </a:cubicBezTo>
                <a:cubicBezTo>
                  <a:pt x="108" y="98"/>
                  <a:pt x="95" y="85"/>
                  <a:pt x="80" y="85"/>
                </a:cubicBezTo>
                <a:close/>
                <a:moveTo>
                  <a:pt x="80" y="132"/>
                </a:moveTo>
                <a:cubicBezTo>
                  <a:pt x="71" y="132"/>
                  <a:pt x="62" y="124"/>
                  <a:pt x="62" y="113"/>
                </a:cubicBezTo>
                <a:cubicBezTo>
                  <a:pt x="62" y="102"/>
                  <a:pt x="71" y="94"/>
                  <a:pt x="80" y="94"/>
                </a:cubicBezTo>
                <a:cubicBezTo>
                  <a:pt x="91" y="94"/>
                  <a:pt x="99" y="102"/>
                  <a:pt x="99" y="113"/>
                </a:cubicBezTo>
                <a:cubicBezTo>
                  <a:pt x="99" y="124"/>
                  <a:pt x="91" y="132"/>
                  <a:pt x="80" y="132"/>
                </a:cubicBezTo>
                <a:close/>
                <a:moveTo>
                  <a:pt x="80" y="105"/>
                </a:moveTo>
                <a:cubicBezTo>
                  <a:pt x="76" y="105"/>
                  <a:pt x="71" y="109"/>
                  <a:pt x="71" y="113"/>
                </a:cubicBezTo>
                <a:cubicBezTo>
                  <a:pt x="71" y="117"/>
                  <a:pt x="76" y="121"/>
                  <a:pt x="80" y="121"/>
                </a:cubicBezTo>
                <a:cubicBezTo>
                  <a:pt x="86" y="121"/>
                  <a:pt x="91" y="117"/>
                  <a:pt x="91" y="113"/>
                </a:cubicBezTo>
                <a:cubicBezTo>
                  <a:pt x="91" y="109"/>
                  <a:pt x="86" y="105"/>
                  <a:pt x="80" y="10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Freeform 194">
            <a:extLst>
              <a:ext uri="{FF2B5EF4-FFF2-40B4-BE49-F238E27FC236}">
                <a16:creationId xmlns:a16="http://schemas.microsoft.com/office/drawing/2014/main" id="{26BB0EA2-84E7-6C06-FF0B-465490B4DB72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2508251"/>
            <a:ext cx="254000" cy="187325"/>
          </a:xfrm>
          <a:custGeom>
            <a:avLst/>
            <a:gdLst>
              <a:gd name="T0" fmla="*/ 152 w 160"/>
              <a:gd name="T1" fmla="*/ 8 h 118"/>
              <a:gd name="T2" fmla="*/ 8 w 160"/>
              <a:gd name="T3" fmla="*/ 8 h 118"/>
              <a:gd name="T4" fmla="*/ 6 w 160"/>
              <a:gd name="T5" fmla="*/ 10 h 118"/>
              <a:gd name="T6" fmla="*/ 6 w 160"/>
              <a:gd name="T7" fmla="*/ 96 h 118"/>
              <a:gd name="T8" fmla="*/ 8 w 160"/>
              <a:gd name="T9" fmla="*/ 98 h 118"/>
              <a:gd name="T10" fmla="*/ 152 w 160"/>
              <a:gd name="T11" fmla="*/ 98 h 118"/>
              <a:gd name="T12" fmla="*/ 154 w 160"/>
              <a:gd name="T13" fmla="*/ 96 h 118"/>
              <a:gd name="T14" fmla="*/ 154 w 160"/>
              <a:gd name="T15" fmla="*/ 10 h 118"/>
              <a:gd name="T16" fmla="*/ 152 w 160"/>
              <a:gd name="T17" fmla="*/ 8 h 118"/>
              <a:gd name="T18" fmla="*/ 149 w 160"/>
              <a:gd name="T19" fmla="*/ 94 h 118"/>
              <a:gd name="T20" fmla="*/ 11 w 160"/>
              <a:gd name="T21" fmla="*/ 94 h 118"/>
              <a:gd name="T22" fmla="*/ 11 w 160"/>
              <a:gd name="T23" fmla="*/ 10 h 118"/>
              <a:gd name="T24" fmla="*/ 149 w 160"/>
              <a:gd name="T25" fmla="*/ 10 h 118"/>
              <a:gd name="T26" fmla="*/ 149 w 160"/>
              <a:gd name="T27" fmla="*/ 94 h 118"/>
              <a:gd name="T28" fmla="*/ 154 w 160"/>
              <a:gd name="T29" fmla="*/ 0 h 118"/>
              <a:gd name="T30" fmla="*/ 7 w 160"/>
              <a:gd name="T31" fmla="*/ 0 h 118"/>
              <a:gd name="T32" fmla="*/ 0 w 160"/>
              <a:gd name="T33" fmla="*/ 9 h 118"/>
              <a:gd name="T34" fmla="*/ 0 w 160"/>
              <a:gd name="T35" fmla="*/ 98 h 118"/>
              <a:gd name="T36" fmla="*/ 7 w 160"/>
              <a:gd name="T37" fmla="*/ 107 h 118"/>
              <a:gd name="T38" fmla="*/ 57 w 160"/>
              <a:gd name="T39" fmla="*/ 107 h 118"/>
              <a:gd name="T40" fmla="*/ 55 w 160"/>
              <a:gd name="T41" fmla="*/ 114 h 118"/>
              <a:gd name="T42" fmla="*/ 44 w 160"/>
              <a:gd name="T43" fmla="*/ 114 h 118"/>
              <a:gd name="T44" fmla="*/ 42 w 160"/>
              <a:gd name="T45" fmla="*/ 116 h 118"/>
              <a:gd name="T46" fmla="*/ 44 w 160"/>
              <a:gd name="T47" fmla="*/ 118 h 118"/>
              <a:gd name="T48" fmla="*/ 117 w 160"/>
              <a:gd name="T49" fmla="*/ 118 h 118"/>
              <a:gd name="T50" fmla="*/ 119 w 160"/>
              <a:gd name="T51" fmla="*/ 116 h 118"/>
              <a:gd name="T52" fmla="*/ 117 w 160"/>
              <a:gd name="T53" fmla="*/ 114 h 118"/>
              <a:gd name="T54" fmla="*/ 106 w 160"/>
              <a:gd name="T55" fmla="*/ 114 h 118"/>
              <a:gd name="T56" fmla="*/ 103 w 160"/>
              <a:gd name="T57" fmla="*/ 107 h 118"/>
              <a:gd name="T58" fmla="*/ 154 w 160"/>
              <a:gd name="T59" fmla="*/ 107 h 118"/>
              <a:gd name="T60" fmla="*/ 160 w 160"/>
              <a:gd name="T61" fmla="*/ 98 h 118"/>
              <a:gd name="T62" fmla="*/ 160 w 160"/>
              <a:gd name="T63" fmla="*/ 9 h 118"/>
              <a:gd name="T64" fmla="*/ 154 w 160"/>
              <a:gd name="T65" fmla="*/ 0 h 118"/>
              <a:gd name="T66" fmla="*/ 62 w 160"/>
              <a:gd name="T67" fmla="*/ 114 h 118"/>
              <a:gd name="T68" fmla="*/ 64 w 160"/>
              <a:gd name="T69" fmla="*/ 107 h 118"/>
              <a:gd name="T70" fmla="*/ 97 w 160"/>
              <a:gd name="T71" fmla="*/ 107 h 118"/>
              <a:gd name="T72" fmla="*/ 99 w 160"/>
              <a:gd name="T73" fmla="*/ 114 h 118"/>
              <a:gd name="T74" fmla="*/ 62 w 160"/>
              <a:gd name="T75" fmla="*/ 114 h 118"/>
              <a:gd name="T76" fmla="*/ 156 w 160"/>
              <a:gd name="T77" fmla="*/ 98 h 118"/>
              <a:gd name="T78" fmla="*/ 154 w 160"/>
              <a:gd name="T79" fmla="*/ 101 h 118"/>
              <a:gd name="T80" fmla="*/ 7 w 160"/>
              <a:gd name="T81" fmla="*/ 101 h 118"/>
              <a:gd name="T82" fmla="*/ 5 w 160"/>
              <a:gd name="T83" fmla="*/ 98 h 118"/>
              <a:gd name="T84" fmla="*/ 5 w 160"/>
              <a:gd name="T85" fmla="*/ 9 h 118"/>
              <a:gd name="T86" fmla="*/ 7 w 160"/>
              <a:gd name="T87" fmla="*/ 6 h 118"/>
              <a:gd name="T88" fmla="*/ 154 w 160"/>
              <a:gd name="T89" fmla="*/ 6 h 118"/>
              <a:gd name="T90" fmla="*/ 156 w 160"/>
              <a:gd name="T91" fmla="*/ 9 h 118"/>
              <a:gd name="T92" fmla="*/ 156 w 160"/>
              <a:gd name="T93" fmla="*/ 9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18">
                <a:moveTo>
                  <a:pt x="152" y="8"/>
                </a:moveTo>
                <a:cubicBezTo>
                  <a:pt x="8" y="8"/>
                  <a:pt x="8" y="8"/>
                  <a:pt x="8" y="8"/>
                </a:cubicBezTo>
                <a:cubicBezTo>
                  <a:pt x="8" y="8"/>
                  <a:pt x="6" y="8"/>
                  <a:pt x="6" y="10"/>
                </a:cubicBezTo>
                <a:cubicBezTo>
                  <a:pt x="6" y="96"/>
                  <a:pt x="6" y="96"/>
                  <a:pt x="6" y="96"/>
                </a:cubicBezTo>
                <a:cubicBezTo>
                  <a:pt x="6" y="98"/>
                  <a:pt x="8" y="98"/>
                  <a:pt x="8" y="98"/>
                </a:cubicBezTo>
                <a:cubicBezTo>
                  <a:pt x="152" y="98"/>
                  <a:pt x="152" y="98"/>
                  <a:pt x="152" y="98"/>
                </a:cubicBezTo>
                <a:cubicBezTo>
                  <a:pt x="154" y="98"/>
                  <a:pt x="154" y="98"/>
                  <a:pt x="154" y="96"/>
                </a:cubicBezTo>
                <a:cubicBezTo>
                  <a:pt x="154" y="10"/>
                  <a:pt x="154" y="10"/>
                  <a:pt x="154" y="10"/>
                </a:cubicBezTo>
                <a:cubicBezTo>
                  <a:pt x="154" y="8"/>
                  <a:pt x="154" y="8"/>
                  <a:pt x="152" y="8"/>
                </a:cubicBezTo>
                <a:close/>
                <a:moveTo>
                  <a:pt x="149" y="94"/>
                </a:moveTo>
                <a:cubicBezTo>
                  <a:pt x="11" y="94"/>
                  <a:pt x="11" y="94"/>
                  <a:pt x="11" y="94"/>
                </a:cubicBezTo>
                <a:cubicBezTo>
                  <a:pt x="11" y="10"/>
                  <a:pt x="11" y="10"/>
                  <a:pt x="11" y="10"/>
                </a:cubicBezTo>
                <a:cubicBezTo>
                  <a:pt x="149" y="10"/>
                  <a:pt x="149" y="10"/>
                  <a:pt x="149" y="10"/>
                </a:cubicBezTo>
                <a:lnTo>
                  <a:pt x="149" y="94"/>
                </a:lnTo>
                <a:close/>
                <a:moveTo>
                  <a:pt x="154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4"/>
                  <a:pt x="0" y="9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3"/>
                  <a:pt x="3" y="107"/>
                  <a:pt x="7" y="107"/>
                </a:cubicBezTo>
                <a:cubicBezTo>
                  <a:pt x="57" y="107"/>
                  <a:pt x="57" y="107"/>
                  <a:pt x="57" y="107"/>
                </a:cubicBezTo>
                <a:cubicBezTo>
                  <a:pt x="55" y="114"/>
                  <a:pt x="55" y="114"/>
                  <a:pt x="55" y="114"/>
                </a:cubicBezTo>
                <a:cubicBezTo>
                  <a:pt x="44" y="114"/>
                  <a:pt x="44" y="114"/>
                  <a:pt x="44" y="114"/>
                </a:cubicBezTo>
                <a:cubicBezTo>
                  <a:pt x="42" y="114"/>
                  <a:pt x="42" y="114"/>
                  <a:pt x="42" y="116"/>
                </a:cubicBezTo>
                <a:cubicBezTo>
                  <a:pt x="42" y="116"/>
                  <a:pt x="42" y="118"/>
                  <a:pt x="44" y="118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19" y="118"/>
                  <a:pt x="119" y="116"/>
                  <a:pt x="119" y="116"/>
                </a:cubicBezTo>
                <a:cubicBezTo>
                  <a:pt x="119" y="114"/>
                  <a:pt x="119" y="114"/>
                  <a:pt x="117" y="114"/>
                </a:cubicBezTo>
                <a:cubicBezTo>
                  <a:pt x="106" y="114"/>
                  <a:pt x="106" y="114"/>
                  <a:pt x="106" y="114"/>
                </a:cubicBezTo>
                <a:cubicBezTo>
                  <a:pt x="103" y="107"/>
                  <a:pt x="103" y="107"/>
                  <a:pt x="103" y="107"/>
                </a:cubicBezTo>
                <a:cubicBezTo>
                  <a:pt x="154" y="107"/>
                  <a:pt x="154" y="107"/>
                  <a:pt x="154" y="107"/>
                </a:cubicBezTo>
                <a:cubicBezTo>
                  <a:pt x="158" y="107"/>
                  <a:pt x="160" y="103"/>
                  <a:pt x="160" y="98"/>
                </a:cubicBezTo>
                <a:cubicBezTo>
                  <a:pt x="160" y="9"/>
                  <a:pt x="160" y="9"/>
                  <a:pt x="160" y="9"/>
                </a:cubicBezTo>
                <a:cubicBezTo>
                  <a:pt x="160" y="4"/>
                  <a:pt x="158" y="0"/>
                  <a:pt x="154" y="0"/>
                </a:cubicBezTo>
                <a:close/>
                <a:moveTo>
                  <a:pt x="62" y="114"/>
                </a:moveTo>
                <a:cubicBezTo>
                  <a:pt x="64" y="107"/>
                  <a:pt x="64" y="107"/>
                  <a:pt x="64" y="107"/>
                </a:cubicBezTo>
                <a:cubicBezTo>
                  <a:pt x="97" y="107"/>
                  <a:pt x="97" y="107"/>
                  <a:pt x="97" y="107"/>
                </a:cubicBezTo>
                <a:cubicBezTo>
                  <a:pt x="99" y="114"/>
                  <a:pt x="99" y="114"/>
                  <a:pt x="99" y="114"/>
                </a:cubicBezTo>
                <a:cubicBezTo>
                  <a:pt x="62" y="114"/>
                  <a:pt x="62" y="114"/>
                  <a:pt x="62" y="114"/>
                </a:cubicBezTo>
                <a:close/>
                <a:moveTo>
                  <a:pt x="156" y="98"/>
                </a:moveTo>
                <a:cubicBezTo>
                  <a:pt x="156" y="101"/>
                  <a:pt x="156" y="101"/>
                  <a:pt x="154" y="101"/>
                </a:cubicBezTo>
                <a:cubicBezTo>
                  <a:pt x="7" y="101"/>
                  <a:pt x="7" y="101"/>
                  <a:pt x="7" y="101"/>
                </a:cubicBezTo>
                <a:cubicBezTo>
                  <a:pt x="5" y="101"/>
                  <a:pt x="5" y="101"/>
                  <a:pt x="5" y="98"/>
                </a:cubicBezTo>
                <a:cubicBezTo>
                  <a:pt x="5" y="9"/>
                  <a:pt x="5" y="9"/>
                  <a:pt x="5" y="9"/>
                </a:cubicBezTo>
                <a:cubicBezTo>
                  <a:pt x="5" y="6"/>
                  <a:pt x="5" y="6"/>
                  <a:pt x="7" y="6"/>
                </a:cubicBezTo>
                <a:cubicBezTo>
                  <a:pt x="154" y="6"/>
                  <a:pt x="154" y="6"/>
                  <a:pt x="154" y="6"/>
                </a:cubicBezTo>
                <a:cubicBezTo>
                  <a:pt x="156" y="6"/>
                  <a:pt x="156" y="6"/>
                  <a:pt x="156" y="9"/>
                </a:cubicBezTo>
                <a:lnTo>
                  <a:pt x="156" y="9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2" name="Freeform 195">
            <a:extLst>
              <a:ext uri="{FF2B5EF4-FFF2-40B4-BE49-F238E27FC236}">
                <a16:creationId xmlns:a16="http://schemas.microsoft.com/office/drawing/2014/main" id="{A30A83C9-6982-0A68-D269-912C185C3809}"/>
              </a:ext>
            </a:extLst>
          </p:cNvPr>
          <p:cNvSpPr>
            <a:spLocks noEditPoints="1"/>
          </p:cNvSpPr>
          <p:nvPr/>
        </p:nvSpPr>
        <p:spPr bwMode="auto">
          <a:xfrm>
            <a:off x="11250613" y="2474913"/>
            <a:ext cx="150813" cy="254000"/>
          </a:xfrm>
          <a:custGeom>
            <a:avLst/>
            <a:gdLst>
              <a:gd name="T0" fmla="*/ 88 w 95"/>
              <a:gd name="T1" fmla="*/ 0 h 160"/>
              <a:gd name="T2" fmla="*/ 8 w 95"/>
              <a:gd name="T3" fmla="*/ 0 h 160"/>
              <a:gd name="T4" fmla="*/ 0 w 95"/>
              <a:gd name="T5" fmla="*/ 9 h 160"/>
              <a:gd name="T6" fmla="*/ 0 w 95"/>
              <a:gd name="T7" fmla="*/ 152 h 160"/>
              <a:gd name="T8" fmla="*/ 8 w 95"/>
              <a:gd name="T9" fmla="*/ 160 h 160"/>
              <a:gd name="T10" fmla="*/ 88 w 95"/>
              <a:gd name="T11" fmla="*/ 160 h 160"/>
              <a:gd name="T12" fmla="*/ 95 w 95"/>
              <a:gd name="T13" fmla="*/ 152 h 160"/>
              <a:gd name="T14" fmla="*/ 95 w 95"/>
              <a:gd name="T15" fmla="*/ 9 h 160"/>
              <a:gd name="T16" fmla="*/ 88 w 95"/>
              <a:gd name="T17" fmla="*/ 0 h 160"/>
              <a:gd name="T18" fmla="*/ 91 w 95"/>
              <a:gd name="T19" fmla="*/ 22 h 160"/>
              <a:gd name="T20" fmla="*/ 30 w 95"/>
              <a:gd name="T21" fmla="*/ 22 h 160"/>
              <a:gd name="T22" fmla="*/ 26 w 95"/>
              <a:gd name="T23" fmla="*/ 24 h 160"/>
              <a:gd name="T24" fmla="*/ 30 w 95"/>
              <a:gd name="T25" fmla="*/ 26 h 160"/>
              <a:gd name="T26" fmla="*/ 91 w 95"/>
              <a:gd name="T27" fmla="*/ 26 h 160"/>
              <a:gd name="T28" fmla="*/ 91 w 95"/>
              <a:gd name="T29" fmla="*/ 130 h 160"/>
              <a:gd name="T30" fmla="*/ 82 w 95"/>
              <a:gd name="T31" fmla="*/ 130 h 160"/>
              <a:gd name="T32" fmla="*/ 80 w 95"/>
              <a:gd name="T33" fmla="*/ 135 h 160"/>
              <a:gd name="T34" fmla="*/ 82 w 95"/>
              <a:gd name="T35" fmla="*/ 137 h 160"/>
              <a:gd name="T36" fmla="*/ 91 w 95"/>
              <a:gd name="T37" fmla="*/ 137 h 160"/>
              <a:gd name="T38" fmla="*/ 91 w 95"/>
              <a:gd name="T39" fmla="*/ 152 h 160"/>
              <a:gd name="T40" fmla="*/ 88 w 95"/>
              <a:gd name="T41" fmla="*/ 154 h 160"/>
              <a:gd name="T42" fmla="*/ 8 w 95"/>
              <a:gd name="T43" fmla="*/ 154 h 160"/>
              <a:gd name="T44" fmla="*/ 6 w 95"/>
              <a:gd name="T45" fmla="*/ 152 h 160"/>
              <a:gd name="T46" fmla="*/ 6 w 95"/>
              <a:gd name="T47" fmla="*/ 137 h 160"/>
              <a:gd name="T48" fmla="*/ 67 w 95"/>
              <a:gd name="T49" fmla="*/ 137 h 160"/>
              <a:gd name="T50" fmla="*/ 69 w 95"/>
              <a:gd name="T51" fmla="*/ 135 h 160"/>
              <a:gd name="T52" fmla="*/ 67 w 95"/>
              <a:gd name="T53" fmla="*/ 130 h 160"/>
              <a:gd name="T54" fmla="*/ 6 w 95"/>
              <a:gd name="T55" fmla="*/ 130 h 160"/>
              <a:gd name="T56" fmla="*/ 6 w 95"/>
              <a:gd name="T57" fmla="*/ 26 h 160"/>
              <a:gd name="T58" fmla="*/ 13 w 95"/>
              <a:gd name="T59" fmla="*/ 26 h 160"/>
              <a:gd name="T60" fmla="*/ 17 w 95"/>
              <a:gd name="T61" fmla="*/ 24 h 160"/>
              <a:gd name="T62" fmla="*/ 13 w 95"/>
              <a:gd name="T63" fmla="*/ 22 h 160"/>
              <a:gd name="T64" fmla="*/ 6 w 95"/>
              <a:gd name="T65" fmla="*/ 22 h 160"/>
              <a:gd name="T66" fmla="*/ 6 w 95"/>
              <a:gd name="T67" fmla="*/ 9 h 160"/>
              <a:gd name="T68" fmla="*/ 8 w 95"/>
              <a:gd name="T69" fmla="*/ 7 h 160"/>
              <a:gd name="T70" fmla="*/ 88 w 95"/>
              <a:gd name="T71" fmla="*/ 7 h 160"/>
              <a:gd name="T72" fmla="*/ 91 w 95"/>
              <a:gd name="T73" fmla="*/ 9 h 160"/>
              <a:gd name="T74" fmla="*/ 91 w 95"/>
              <a:gd name="T75" fmla="*/ 22 h 160"/>
              <a:gd name="T76" fmla="*/ 51 w 95"/>
              <a:gd name="T77" fmla="*/ 145 h 160"/>
              <a:gd name="T78" fmla="*/ 45 w 95"/>
              <a:gd name="T79" fmla="*/ 145 h 160"/>
              <a:gd name="T80" fmla="*/ 43 w 95"/>
              <a:gd name="T81" fmla="*/ 147 h 160"/>
              <a:gd name="T82" fmla="*/ 45 w 95"/>
              <a:gd name="T83" fmla="*/ 150 h 160"/>
              <a:gd name="T84" fmla="*/ 51 w 95"/>
              <a:gd name="T85" fmla="*/ 150 h 160"/>
              <a:gd name="T86" fmla="*/ 53 w 95"/>
              <a:gd name="T87" fmla="*/ 147 h 160"/>
              <a:gd name="T88" fmla="*/ 51 w 95"/>
              <a:gd name="T89" fmla="*/ 1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95" h="160">
                <a:moveTo>
                  <a:pt x="8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5"/>
                  <a:pt x="0" y="9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6"/>
                  <a:pt x="4" y="160"/>
                  <a:pt x="8" y="160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93" y="160"/>
                  <a:pt x="95" y="156"/>
                  <a:pt x="95" y="152"/>
                </a:cubicBezTo>
                <a:cubicBezTo>
                  <a:pt x="95" y="9"/>
                  <a:pt x="95" y="9"/>
                  <a:pt x="95" y="9"/>
                </a:cubicBezTo>
                <a:cubicBezTo>
                  <a:pt x="95" y="5"/>
                  <a:pt x="93" y="0"/>
                  <a:pt x="88" y="0"/>
                </a:cubicBezTo>
                <a:close/>
                <a:moveTo>
                  <a:pt x="91" y="22"/>
                </a:moveTo>
                <a:cubicBezTo>
                  <a:pt x="30" y="22"/>
                  <a:pt x="30" y="22"/>
                  <a:pt x="30" y="22"/>
                </a:cubicBezTo>
                <a:cubicBezTo>
                  <a:pt x="28" y="22"/>
                  <a:pt x="26" y="24"/>
                  <a:pt x="26" y="24"/>
                </a:cubicBezTo>
                <a:cubicBezTo>
                  <a:pt x="26" y="26"/>
                  <a:pt x="28" y="26"/>
                  <a:pt x="30" y="26"/>
                </a:cubicBezTo>
                <a:cubicBezTo>
                  <a:pt x="91" y="26"/>
                  <a:pt x="91" y="26"/>
                  <a:pt x="91" y="26"/>
                </a:cubicBezTo>
                <a:cubicBezTo>
                  <a:pt x="91" y="130"/>
                  <a:pt x="91" y="130"/>
                  <a:pt x="91" y="130"/>
                </a:cubicBezTo>
                <a:cubicBezTo>
                  <a:pt x="82" y="130"/>
                  <a:pt x="82" y="130"/>
                  <a:pt x="82" y="130"/>
                </a:cubicBezTo>
                <a:cubicBezTo>
                  <a:pt x="82" y="130"/>
                  <a:pt x="80" y="132"/>
                  <a:pt x="80" y="135"/>
                </a:cubicBezTo>
                <a:cubicBezTo>
                  <a:pt x="82" y="137"/>
                  <a:pt x="82" y="137"/>
                  <a:pt x="82" y="137"/>
                </a:cubicBezTo>
                <a:cubicBezTo>
                  <a:pt x="91" y="137"/>
                  <a:pt x="91" y="137"/>
                  <a:pt x="91" y="137"/>
                </a:cubicBezTo>
                <a:cubicBezTo>
                  <a:pt x="91" y="152"/>
                  <a:pt x="91" y="152"/>
                  <a:pt x="91" y="152"/>
                </a:cubicBezTo>
                <a:cubicBezTo>
                  <a:pt x="91" y="154"/>
                  <a:pt x="88" y="154"/>
                  <a:pt x="88" y="154"/>
                </a:cubicBezTo>
                <a:cubicBezTo>
                  <a:pt x="8" y="154"/>
                  <a:pt x="8" y="154"/>
                  <a:pt x="8" y="154"/>
                </a:cubicBezTo>
                <a:cubicBezTo>
                  <a:pt x="6" y="154"/>
                  <a:pt x="6" y="154"/>
                  <a:pt x="6" y="152"/>
                </a:cubicBezTo>
                <a:cubicBezTo>
                  <a:pt x="6" y="137"/>
                  <a:pt x="6" y="137"/>
                  <a:pt x="6" y="137"/>
                </a:cubicBezTo>
                <a:cubicBezTo>
                  <a:pt x="67" y="137"/>
                  <a:pt x="67" y="137"/>
                  <a:pt x="67" y="137"/>
                </a:cubicBezTo>
                <a:cubicBezTo>
                  <a:pt x="69" y="137"/>
                  <a:pt x="69" y="135"/>
                  <a:pt x="69" y="135"/>
                </a:cubicBezTo>
                <a:cubicBezTo>
                  <a:pt x="69" y="132"/>
                  <a:pt x="69" y="130"/>
                  <a:pt x="67" y="130"/>
                </a:cubicBezTo>
                <a:cubicBezTo>
                  <a:pt x="6" y="130"/>
                  <a:pt x="6" y="130"/>
                  <a:pt x="6" y="130"/>
                </a:cubicBezTo>
                <a:cubicBezTo>
                  <a:pt x="6" y="26"/>
                  <a:pt x="6" y="26"/>
                  <a:pt x="6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5" y="26"/>
                  <a:pt x="17" y="26"/>
                  <a:pt x="17" y="24"/>
                </a:cubicBezTo>
                <a:cubicBezTo>
                  <a:pt x="17" y="24"/>
                  <a:pt x="15" y="22"/>
                  <a:pt x="13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9"/>
                  <a:pt x="6" y="9"/>
                  <a:pt x="6" y="9"/>
                </a:cubicBezTo>
                <a:cubicBezTo>
                  <a:pt x="6" y="7"/>
                  <a:pt x="6" y="7"/>
                  <a:pt x="8" y="7"/>
                </a:cubicBezTo>
                <a:cubicBezTo>
                  <a:pt x="88" y="7"/>
                  <a:pt x="88" y="7"/>
                  <a:pt x="88" y="7"/>
                </a:cubicBezTo>
                <a:cubicBezTo>
                  <a:pt x="88" y="7"/>
                  <a:pt x="91" y="7"/>
                  <a:pt x="91" y="9"/>
                </a:cubicBezTo>
                <a:lnTo>
                  <a:pt x="91" y="22"/>
                </a:lnTo>
                <a:close/>
                <a:moveTo>
                  <a:pt x="51" y="145"/>
                </a:moveTo>
                <a:cubicBezTo>
                  <a:pt x="45" y="145"/>
                  <a:pt x="45" y="145"/>
                  <a:pt x="45" y="145"/>
                </a:cubicBezTo>
                <a:cubicBezTo>
                  <a:pt x="43" y="145"/>
                  <a:pt x="43" y="145"/>
                  <a:pt x="43" y="147"/>
                </a:cubicBezTo>
                <a:cubicBezTo>
                  <a:pt x="43" y="147"/>
                  <a:pt x="43" y="150"/>
                  <a:pt x="45" y="150"/>
                </a:cubicBezTo>
                <a:cubicBezTo>
                  <a:pt x="51" y="150"/>
                  <a:pt x="51" y="150"/>
                  <a:pt x="51" y="150"/>
                </a:cubicBezTo>
                <a:cubicBezTo>
                  <a:pt x="53" y="147"/>
                  <a:pt x="53" y="147"/>
                  <a:pt x="53" y="147"/>
                </a:cubicBezTo>
                <a:cubicBezTo>
                  <a:pt x="53" y="145"/>
                  <a:pt x="51" y="145"/>
                  <a:pt x="51" y="1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3" name="Freeform 196">
            <a:extLst>
              <a:ext uri="{FF2B5EF4-FFF2-40B4-BE49-F238E27FC236}">
                <a16:creationId xmlns:a16="http://schemas.microsoft.com/office/drawing/2014/main" id="{93963356-B680-5EA2-4BE0-BACF333A8E61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3025776"/>
            <a:ext cx="254000" cy="254000"/>
          </a:xfrm>
          <a:custGeom>
            <a:avLst/>
            <a:gdLst>
              <a:gd name="T0" fmla="*/ 145 w 160"/>
              <a:gd name="T1" fmla="*/ 37 h 160"/>
              <a:gd name="T2" fmla="*/ 95 w 160"/>
              <a:gd name="T3" fmla="*/ 19 h 160"/>
              <a:gd name="T4" fmla="*/ 43 w 160"/>
              <a:gd name="T5" fmla="*/ 4 h 160"/>
              <a:gd name="T6" fmla="*/ 28 w 160"/>
              <a:gd name="T7" fmla="*/ 26 h 160"/>
              <a:gd name="T8" fmla="*/ 21 w 160"/>
              <a:gd name="T9" fmla="*/ 28 h 160"/>
              <a:gd name="T10" fmla="*/ 17 w 160"/>
              <a:gd name="T11" fmla="*/ 32 h 160"/>
              <a:gd name="T12" fmla="*/ 15 w 160"/>
              <a:gd name="T13" fmla="*/ 37 h 160"/>
              <a:gd name="T14" fmla="*/ 13 w 160"/>
              <a:gd name="T15" fmla="*/ 41 h 160"/>
              <a:gd name="T16" fmla="*/ 11 w 160"/>
              <a:gd name="T17" fmla="*/ 48 h 160"/>
              <a:gd name="T18" fmla="*/ 8 w 160"/>
              <a:gd name="T19" fmla="*/ 61 h 160"/>
              <a:gd name="T20" fmla="*/ 2 w 160"/>
              <a:gd name="T21" fmla="*/ 71 h 160"/>
              <a:gd name="T22" fmla="*/ 0 w 160"/>
              <a:gd name="T23" fmla="*/ 78 h 160"/>
              <a:gd name="T24" fmla="*/ 6 w 160"/>
              <a:gd name="T25" fmla="*/ 106 h 160"/>
              <a:gd name="T26" fmla="*/ 26 w 160"/>
              <a:gd name="T27" fmla="*/ 139 h 160"/>
              <a:gd name="T28" fmla="*/ 30 w 160"/>
              <a:gd name="T29" fmla="*/ 149 h 160"/>
              <a:gd name="T30" fmla="*/ 37 w 160"/>
              <a:gd name="T31" fmla="*/ 154 h 160"/>
              <a:gd name="T32" fmla="*/ 43 w 160"/>
              <a:gd name="T33" fmla="*/ 158 h 160"/>
              <a:gd name="T34" fmla="*/ 50 w 160"/>
              <a:gd name="T35" fmla="*/ 160 h 160"/>
              <a:gd name="T36" fmla="*/ 93 w 160"/>
              <a:gd name="T37" fmla="*/ 158 h 160"/>
              <a:gd name="T38" fmla="*/ 126 w 160"/>
              <a:gd name="T39" fmla="*/ 145 h 160"/>
              <a:gd name="T40" fmla="*/ 156 w 160"/>
              <a:gd name="T41" fmla="*/ 95 h 160"/>
              <a:gd name="T42" fmla="*/ 50 w 160"/>
              <a:gd name="T43" fmla="*/ 154 h 160"/>
              <a:gd name="T44" fmla="*/ 45 w 160"/>
              <a:gd name="T45" fmla="*/ 154 h 160"/>
              <a:gd name="T46" fmla="*/ 41 w 160"/>
              <a:gd name="T47" fmla="*/ 152 h 160"/>
              <a:gd name="T48" fmla="*/ 34 w 160"/>
              <a:gd name="T49" fmla="*/ 145 h 160"/>
              <a:gd name="T50" fmla="*/ 32 w 160"/>
              <a:gd name="T51" fmla="*/ 141 h 160"/>
              <a:gd name="T52" fmla="*/ 34 w 160"/>
              <a:gd name="T53" fmla="*/ 117 h 160"/>
              <a:gd name="T54" fmla="*/ 11 w 160"/>
              <a:gd name="T55" fmla="*/ 113 h 160"/>
              <a:gd name="T56" fmla="*/ 26 w 160"/>
              <a:gd name="T57" fmla="*/ 95 h 160"/>
              <a:gd name="T58" fmla="*/ 6 w 160"/>
              <a:gd name="T59" fmla="*/ 78 h 160"/>
              <a:gd name="T60" fmla="*/ 8 w 160"/>
              <a:gd name="T61" fmla="*/ 71 h 160"/>
              <a:gd name="T62" fmla="*/ 13 w 160"/>
              <a:gd name="T63" fmla="*/ 65 h 160"/>
              <a:gd name="T64" fmla="*/ 26 w 160"/>
              <a:gd name="T65" fmla="*/ 58 h 160"/>
              <a:gd name="T66" fmla="*/ 30 w 160"/>
              <a:gd name="T67" fmla="*/ 30 h 160"/>
              <a:gd name="T68" fmla="*/ 37 w 160"/>
              <a:gd name="T69" fmla="*/ 24 h 160"/>
              <a:gd name="T70" fmla="*/ 56 w 160"/>
              <a:gd name="T71" fmla="*/ 54 h 160"/>
              <a:gd name="T72" fmla="*/ 54 w 160"/>
              <a:gd name="T73" fmla="*/ 58 h 160"/>
              <a:gd name="T74" fmla="*/ 78 w 160"/>
              <a:gd name="T75" fmla="*/ 71 h 160"/>
              <a:gd name="T76" fmla="*/ 56 w 160"/>
              <a:gd name="T77" fmla="*/ 78 h 160"/>
              <a:gd name="T78" fmla="*/ 56 w 160"/>
              <a:gd name="T79" fmla="*/ 91 h 160"/>
              <a:gd name="T80" fmla="*/ 56 w 160"/>
              <a:gd name="T81" fmla="*/ 104 h 160"/>
              <a:gd name="T82" fmla="*/ 58 w 160"/>
              <a:gd name="T83" fmla="*/ 128 h 160"/>
              <a:gd name="T84" fmla="*/ 54 w 160"/>
              <a:gd name="T85" fmla="*/ 154 h 160"/>
              <a:gd name="T86" fmla="*/ 52 w 160"/>
              <a:gd name="T87" fmla="*/ 54 h 160"/>
              <a:gd name="T88" fmla="*/ 52 w 160"/>
              <a:gd name="T89" fmla="*/ 76 h 160"/>
              <a:gd name="T90" fmla="*/ 67 w 160"/>
              <a:gd name="T91" fmla="*/ 91 h 160"/>
              <a:gd name="T92" fmla="*/ 54 w 160"/>
              <a:gd name="T93" fmla="*/ 126 h 160"/>
              <a:gd name="T94" fmla="*/ 130 w 160"/>
              <a:gd name="T95" fmla="*/ 115 h 160"/>
              <a:gd name="T96" fmla="*/ 93 w 160"/>
              <a:gd name="T97" fmla="*/ 136 h 160"/>
              <a:gd name="T98" fmla="*/ 82 w 160"/>
              <a:gd name="T99" fmla="*/ 117 h 160"/>
              <a:gd name="T100" fmla="*/ 91 w 160"/>
              <a:gd name="T101" fmla="*/ 6 h 160"/>
              <a:gd name="T102" fmla="*/ 126 w 160"/>
              <a:gd name="T103" fmla="*/ 21 h 160"/>
              <a:gd name="T104" fmla="*/ 141 w 160"/>
              <a:gd name="T105" fmla="*/ 69 h 160"/>
              <a:gd name="T106" fmla="*/ 82 w 160"/>
              <a:gd name="T107" fmla="*/ 48 h 160"/>
              <a:gd name="T108" fmla="*/ 82 w 160"/>
              <a:gd name="T109" fmla="*/ 93 h 160"/>
              <a:gd name="T110" fmla="*/ 82 w 160"/>
              <a:gd name="T111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60">
                <a:moveTo>
                  <a:pt x="158" y="67"/>
                </a:moveTo>
                <a:cubicBezTo>
                  <a:pt x="158" y="65"/>
                  <a:pt x="158" y="65"/>
                  <a:pt x="156" y="65"/>
                </a:cubicBezTo>
                <a:cubicBezTo>
                  <a:pt x="143" y="65"/>
                  <a:pt x="143" y="65"/>
                  <a:pt x="143" y="65"/>
                </a:cubicBezTo>
                <a:cubicBezTo>
                  <a:pt x="141" y="58"/>
                  <a:pt x="139" y="52"/>
                  <a:pt x="134" y="48"/>
                </a:cubicBezTo>
                <a:cubicBezTo>
                  <a:pt x="145" y="37"/>
                  <a:pt x="145" y="37"/>
                  <a:pt x="145" y="37"/>
                </a:cubicBezTo>
                <a:cubicBezTo>
                  <a:pt x="147" y="37"/>
                  <a:pt x="147" y="35"/>
                  <a:pt x="145" y="35"/>
                </a:cubicBezTo>
                <a:cubicBezTo>
                  <a:pt x="141" y="26"/>
                  <a:pt x="134" y="19"/>
                  <a:pt x="126" y="15"/>
                </a:cubicBezTo>
                <a:cubicBezTo>
                  <a:pt x="123" y="15"/>
                  <a:pt x="123" y="15"/>
                  <a:pt x="123" y="15"/>
                </a:cubicBezTo>
                <a:cubicBezTo>
                  <a:pt x="113" y="26"/>
                  <a:pt x="113" y="26"/>
                  <a:pt x="113" y="26"/>
                </a:cubicBezTo>
                <a:cubicBezTo>
                  <a:pt x="108" y="21"/>
                  <a:pt x="102" y="19"/>
                  <a:pt x="95" y="19"/>
                </a:cubicBezTo>
                <a:cubicBezTo>
                  <a:pt x="95" y="4"/>
                  <a:pt x="95" y="4"/>
                  <a:pt x="95" y="4"/>
                </a:cubicBezTo>
                <a:cubicBezTo>
                  <a:pt x="95" y="2"/>
                  <a:pt x="95" y="2"/>
                  <a:pt x="93" y="2"/>
                </a:cubicBezTo>
                <a:cubicBezTo>
                  <a:pt x="84" y="0"/>
                  <a:pt x="76" y="0"/>
                  <a:pt x="67" y="2"/>
                </a:cubicBezTo>
                <a:cubicBezTo>
                  <a:pt x="67" y="2"/>
                  <a:pt x="67" y="2"/>
                  <a:pt x="65" y="2"/>
                </a:cubicBezTo>
                <a:cubicBezTo>
                  <a:pt x="58" y="0"/>
                  <a:pt x="50" y="0"/>
                  <a:pt x="43" y="4"/>
                </a:cubicBezTo>
                <a:cubicBezTo>
                  <a:pt x="37" y="8"/>
                  <a:pt x="32" y="17"/>
                  <a:pt x="32" y="24"/>
                </a:cubicBezTo>
                <a:cubicBezTo>
                  <a:pt x="30" y="24"/>
                  <a:pt x="30" y="24"/>
                  <a:pt x="30" y="24"/>
                </a:cubicBezTo>
                <a:cubicBezTo>
                  <a:pt x="30" y="24"/>
                  <a:pt x="30" y="24"/>
                  <a:pt x="30" y="24"/>
                </a:cubicBezTo>
                <a:cubicBezTo>
                  <a:pt x="30" y="26"/>
                  <a:pt x="28" y="26"/>
                  <a:pt x="28" y="26"/>
                </a:cubicBezTo>
                <a:cubicBezTo>
                  <a:pt x="28" y="26"/>
                  <a:pt x="28" y="26"/>
                  <a:pt x="28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4" y="26"/>
                  <a:pt x="24" y="26"/>
                  <a:pt x="24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1" y="28"/>
                  <a:pt x="21" y="28"/>
                  <a:pt x="21" y="28"/>
                </a:cubicBezTo>
                <a:cubicBezTo>
                  <a:pt x="21" y="28"/>
                  <a:pt x="21" y="28"/>
                  <a:pt x="21" y="28"/>
                </a:cubicBezTo>
                <a:cubicBezTo>
                  <a:pt x="19" y="30"/>
                  <a:pt x="19" y="30"/>
                  <a:pt x="19" y="30"/>
                </a:cubicBezTo>
                <a:cubicBezTo>
                  <a:pt x="19" y="30"/>
                  <a:pt x="19" y="30"/>
                  <a:pt x="19" y="30"/>
                </a:cubicBezTo>
                <a:cubicBezTo>
                  <a:pt x="19" y="30"/>
                  <a:pt x="19" y="30"/>
                  <a:pt x="19" y="30"/>
                </a:cubicBezTo>
                <a:cubicBezTo>
                  <a:pt x="17" y="30"/>
                  <a:pt x="17" y="32"/>
                  <a:pt x="17" y="32"/>
                </a:cubicBezTo>
                <a:cubicBezTo>
                  <a:pt x="17" y="32"/>
                  <a:pt x="17" y="32"/>
                  <a:pt x="17" y="32"/>
                </a:cubicBezTo>
                <a:cubicBezTo>
                  <a:pt x="17" y="32"/>
                  <a:pt x="17" y="32"/>
                  <a:pt x="17" y="32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7"/>
                  <a:pt x="15" y="37"/>
                  <a:pt x="15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39"/>
                  <a:pt x="13" y="39"/>
                  <a:pt x="13" y="39"/>
                </a:cubicBezTo>
                <a:cubicBezTo>
                  <a:pt x="13" y="39"/>
                  <a:pt x="13" y="39"/>
                  <a:pt x="13" y="39"/>
                </a:cubicBezTo>
                <a:cubicBezTo>
                  <a:pt x="13" y="41"/>
                  <a:pt x="13" y="41"/>
                  <a:pt x="13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5"/>
                  <a:pt x="11" y="45"/>
                  <a:pt x="11" y="45"/>
                </a:cubicBezTo>
                <a:cubicBezTo>
                  <a:pt x="11" y="45"/>
                  <a:pt x="11" y="45"/>
                  <a:pt x="11" y="45"/>
                </a:cubicBezTo>
                <a:cubicBezTo>
                  <a:pt x="11" y="48"/>
                  <a:pt x="11" y="48"/>
                  <a:pt x="11" y="48"/>
                </a:cubicBezTo>
                <a:cubicBezTo>
                  <a:pt x="11" y="52"/>
                  <a:pt x="11" y="54"/>
                  <a:pt x="13" y="58"/>
                </a:cubicBezTo>
                <a:cubicBezTo>
                  <a:pt x="13" y="58"/>
                  <a:pt x="13" y="58"/>
                  <a:pt x="13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11" y="61"/>
                  <a:pt x="8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3"/>
                  <a:pt x="6" y="63"/>
                  <a:pt x="6" y="63"/>
                </a:cubicBezTo>
                <a:cubicBezTo>
                  <a:pt x="6" y="63"/>
                  <a:pt x="6" y="63"/>
                  <a:pt x="6" y="63"/>
                </a:cubicBezTo>
                <a:cubicBezTo>
                  <a:pt x="6" y="65"/>
                  <a:pt x="6" y="65"/>
                  <a:pt x="4" y="65"/>
                </a:cubicBezTo>
                <a:cubicBezTo>
                  <a:pt x="4" y="65"/>
                  <a:pt x="4" y="65"/>
                  <a:pt x="4" y="65"/>
                </a:cubicBezTo>
                <a:cubicBezTo>
                  <a:pt x="4" y="67"/>
                  <a:pt x="2" y="69"/>
                  <a:pt x="2" y="71"/>
                </a:cubicBezTo>
                <a:cubicBezTo>
                  <a:pt x="2" y="71"/>
                  <a:pt x="2" y="71"/>
                  <a:pt x="2" y="74"/>
                </a:cubicBezTo>
                <a:cubicBezTo>
                  <a:pt x="2" y="74"/>
                  <a:pt x="2" y="74"/>
                  <a:pt x="2" y="74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6"/>
                  <a:pt x="0" y="76"/>
                  <a:pt x="0" y="78"/>
                </a:cubicBezTo>
                <a:cubicBezTo>
                  <a:pt x="0" y="78"/>
                  <a:pt x="0" y="78"/>
                  <a:pt x="0" y="78"/>
                </a:cubicBezTo>
                <a:cubicBezTo>
                  <a:pt x="0" y="78"/>
                  <a:pt x="0" y="78"/>
                  <a:pt x="0" y="78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4" y="95"/>
                  <a:pt x="8" y="100"/>
                </a:cubicBezTo>
                <a:cubicBezTo>
                  <a:pt x="8" y="102"/>
                  <a:pt x="6" y="104"/>
                  <a:pt x="6" y="106"/>
                </a:cubicBezTo>
                <a:cubicBezTo>
                  <a:pt x="6" y="106"/>
                  <a:pt x="6" y="106"/>
                  <a:pt x="6" y="106"/>
                </a:cubicBezTo>
                <a:cubicBezTo>
                  <a:pt x="6" y="108"/>
                  <a:pt x="6" y="108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3"/>
                  <a:pt x="6" y="113"/>
                  <a:pt x="6" y="113"/>
                </a:cubicBezTo>
                <a:cubicBezTo>
                  <a:pt x="6" y="126"/>
                  <a:pt x="13" y="136"/>
                  <a:pt x="26" y="139"/>
                </a:cubicBezTo>
                <a:cubicBezTo>
                  <a:pt x="26" y="139"/>
                  <a:pt x="26" y="139"/>
                  <a:pt x="26" y="139"/>
                </a:cubicBezTo>
                <a:cubicBezTo>
                  <a:pt x="26" y="139"/>
                  <a:pt x="26" y="139"/>
                  <a:pt x="26" y="141"/>
                </a:cubicBezTo>
                <a:cubicBezTo>
                  <a:pt x="26" y="141"/>
                  <a:pt x="26" y="141"/>
                  <a:pt x="26" y="141"/>
                </a:cubicBezTo>
                <a:cubicBezTo>
                  <a:pt x="26" y="143"/>
                  <a:pt x="26" y="143"/>
                  <a:pt x="26" y="143"/>
                </a:cubicBezTo>
                <a:cubicBezTo>
                  <a:pt x="28" y="145"/>
                  <a:pt x="30" y="147"/>
                  <a:pt x="30" y="149"/>
                </a:cubicBezTo>
                <a:cubicBezTo>
                  <a:pt x="30" y="149"/>
                  <a:pt x="30" y="149"/>
                  <a:pt x="30" y="149"/>
                </a:cubicBezTo>
                <a:cubicBezTo>
                  <a:pt x="32" y="149"/>
                  <a:pt x="32" y="152"/>
                  <a:pt x="32" y="152"/>
                </a:cubicBezTo>
                <a:cubicBezTo>
                  <a:pt x="32" y="152"/>
                  <a:pt x="32" y="152"/>
                  <a:pt x="32" y="152"/>
                </a:cubicBezTo>
                <a:cubicBezTo>
                  <a:pt x="34" y="152"/>
                  <a:pt x="34" y="154"/>
                  <a:pt x="34" y="154"/>
                </a:cubicBezTo>
                <a:cubicBezTo>
                  <a:pt x="34" y="154"/>
                  <a:pt x="34" y="154"/>
                  <a:pt x="34" y="154"/>
                </a:cubicBezTo>
                <a:cubicBezTo>
                  <a:pt x="37" y="154"/>
                  <a:pt x="37" y="154"/>
                  <a:pt x="37" y="154"/>
                </a:cubicBezTo>
                <a:cubicBezTo>
                  <a:pt x="37" y="156"/>
                  <a:pt x="37" y="156"/>
                  <a:pt x="37" y="156"/>
                </a:cubicBezTo>
                <a:cubicBezTo>
                  <a:pt x="39" y="156"/>
                  <a:pt x="39" y="156"/>
                  <a:pt x="39" y="156"/>
                </a:cubicBezTo>
                <a:cubicBezTo>
                  <a:pt x="39" y="156"/>
                  <a:pt x="39" y="156"/>
                  <a:pt x="41" y="156"/>
                </a:cubicBezTo>
                <a:cubicBezTo>
                  <a:pt x="41" y="158"/>
                  <a:pt x="41" y="158"/>
                  <a:pt x="41" y="158"/>
                </a:cubicBezTo>
                <a:cubicBezTo>
                  <a:pt x="43" y="158"/>
                  <a:pt x="43" y="158"/>
                  <a:pt x="43" y="158"/>
                </a:cubicBezTo>
                <a:cubicBezTo>
                  <a:pt x="43" y="158"/>
                  <a:pt x="43" y="158"/>
                  <a:pt x="45" y="158"/>
                </a:cubicBezTo>
                <a:cubicBezTo>
                  <a:pt x="45" y="158"/>
                  <a:pt x="45" y="158"/>
                  <a:pt x="45" y="158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50" y="160"/>
                  <a:pt x="50" y="160"/>
                  <a:pt x="50" y="160"/>
                </a:cubicBezTo>
                <a:cubicBezTo>
                  <a:pt x="50" y="160"/>
                  <a:pt x="50" y="160"/>
                  <a:pt x="52" y="160"/>
                </a:cubicBezTo>
                <a:cubicBezTo>
                  <a:pt x="52" y="160"/>
                  <a:pt x="52" y="160"/>
                  <a:pt x="54" y="160"/>
                </a:cubicBezTo>
                <a:cubicBezTo>
                  <a:pt x="58" y="160"/>
                  <a:pt x="60" y="160"/>
                  <a:pt x="65" y="158"/>
                </a:cubicBezTo>
                <a:cubicBezTo>
                  <a:pt x="65" y="158"/>
                  <a:pt x="65" y="158"/>
                  <a:pt x="67" y="158"/>
                </a:cubicBezTo>
                <a:cubicBezTo>
                  <a:pt x="76" y="160"/>
                  <a:pt x="84" y="160"/>
                  <a:pt x="93" y="158"/>
                </a:cubicBezTo>
                <a:cubicBezTo>
                  <a:pt x="95" y="158"/>
                  <a:pt x="95" y="158"/>
                  <a:pt x="95" y="156"/>
                </a:cubicBezTo>
                <a:cubicBezTo>
                  <a:pt x="95" y="143"/>
                  <a:pt x="95" y="143"/>
                  <a:pt x="95" y="143"/>
                </a:cubicBezTo>
                <a:cubicBezTo>
                  <a:pt x="102" y="141"/>
                  <a:pt x="108" y="139"/>
                  <a:pt x="113" y="134"/>
                </a:cubicBezTo>
                <a:cubicBezTo>
                  <a:pt x="123" y="145"/>
                  <a:pt x="123" y="145"/>
                  <a:pt x="123" y="145"/>
                </a:cubicBezTo>
                <a:cubicBezTo>
                  <a:pt x="123" y="147"/>
                  <a:pt x="126" y="147"/>
                  <a:pt x="126" y="145"/>
                </a:cubicBezTo>
                <a:cubicBezTo>
                  <a:pt x="134" y="141"/>
                  <a:pt x="141" y="134"/>
                  <a:pt x="145" y="126"/>
                </a:cubicBezTo>
                <a:cubicBezTo>
                  <a:pt x="147" y="126"/>
                  <a:pt x="147" y="123"/>
                  <a:pt x="145" y="123"/>
                </a:cubicBezTo>
                <a:cubicBezTo>
                  <a:pt x="134" y="113"/>
                  <a:pt x="134" y="113"/>
                  <a:pt x="134" y="113"/>
                </a:cubicBezTo>
                <a:cubicBezTo>
                  <a:pt x="139" y="108"/>
                  <a:pt x="141" y="102"/>
                  <a:pt x="143" y="95"/>
                </a:cubicBezTo>
                <a:cubicBezTo>
                  <a:pt x="156" y="95"/>
                  <a:pt x="156" y="95"/>
                  <a:pt x="156" y="95"/>
                </a:cubicBezTo>
                <a:cubicBezTo>
                  <a:pt x="158" y="95"/>
                  <a:pt x="158" y="95"/>
                  <a:pt x="158" y="93"/>
                </a:cubicBezTo>
                <a:cubicBezTo>
                  <a:pt x="160" y="84"/>
                  <a:pt x="160" y="76"/>
                  <a:pt x="158" y="67"/>
                </a:cubicBezTo>
                <a:close/>
                <a:moveTo>
                  <a:pt x="54" y="154"/>
                </a:moveTo>
                <a:cubicBezTo>
                  <a:pt x="52" y="154"/>
                  <a:pt x="52" y="154"/>
                  <a:pt x="52" y="154"/>
                </a:cubicBezTo>
                <a:cubicBezTo>
                  <a:pt x="50" y="154"/>
                  <a:pt x="50" y="154"/>
                  <a:pt x="50" y="154"/>
                </a:cubicBezTo>
                <a:cubicBezTo>
                  <a:pt x="50" y="154"/>
                  <a:pt x="50" y="154"/>
                  <a:pt x="50" y="154"/>
                </a:cubicBezTo>
                <a:cubicBezTo>
                  <a:pt x="47" y="154"/>
                  <a:pt x="47" y="154"/>
                  <a:pt x="47" y="154"/>
                </a:cubicBezTo>
                <a:cubicBezTo>
                  <a:pt x="47" y="154"/>
                  <a:pt x="47" y="154"/>
                  <a:pt x="47" y="154"/>
                </a:cubicBezTo>
                <a:cubicBezTo>
                  <a:pt x="45" y="154"/>
                  <a:pt x="45" y="154"/>
                  <a:pt x="45" y="154"/>
                </a:cubicBezTo>
                <a:cubicBezTo>
                  <a:pt x="45" y="154"/>
                  <a:pt x="45" y="154"/>
                  <a:pt x="45" y="154"/>
                </a:cubicBezTo>
                <a:cubicBezTo>
                  <a:pt x="43" y="154"/>
                  <a:pt x="43" y="154"/>
                  <a:pt x="43" y="154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3" y="152"/>
                  <a:pt x="41" y="152"/>
                </a:cubicBezTo>
                <a:cubicBezTo>
                  <a:pt x="41" y="152"/>
                  <a:pt x="41" y="152"/>
                  <a:pt x="41" y="152"/>
                </a:cubicBezTo>
                <a:cubicBezTo>
                  <a:pt x="41" y="152"/>
                  <a:pt x="41" y="152"/>
                  <a:pt x="41" y="152"/>
                </a:cubicBezTo>
                <a:cubicBezTo>
                  <a:pt x="39" y="149"/>
                  <a:pt x="37" y="149"/>
                  <a:pt x="37" y="147"/>
                </a:cubicBezTo>
                <a:cubicBezTo>
                  <a:pt x="37" y="147"/>
                  <a:pt x="37" y="147"/>
                  <a:pt x="37" y="147"/>
                </a:cubicBezTo>
                <a:cubicBezTo>
                  <a:pt x="37" y="147"/>
                  <a:pt x="34" y="147"/>
                  <a:pt x="34" y="145"/>
                </a:cubicBezTo>
                <a:cubicBezTo>
                  <a:pt x="34" y="145"/>
                  <a:pt x="34" y="145"/>
                  <a:pt x="34" y="145"/>
                </a:cubicBezTo>
                <a:cubicBezTo>
                  <a:pt x="34" y="145"/>
                  <a:pt x="34" y="145"/>
                  <a:pt x="34" y="145"/>
                </a:cubicBezTo>
                <a:cubicBezTo>
                  <a:pt x="34" y="145"/>
                  <a:pt x="34" y="145"/>
                  <a:pt x="34" y="143"/>
                </a:cubicBezTo>
                <a:cubicBezTo>
                  <a:pt x="32" y="143"/>
                  <a:pt x="32" y="143"/>
                  <a:pt x="32" y="143"/>
                </a:cubicBezTo>
                <a:cubicBezTo>
                  <a:pt x="32" y="143"/>
                  <a:pt x="32" y="143"/>
                  <a:pt x="32" y="143"/>
                </a:cubicBezTo>
                <a:cubicBezTo>
                  <a:pt x="32" y="141"/>
                  <a:pt x="32" y="141"/>
                  <a:pt x="32" y="141"/>
                </a:cubicBezTo>
                <a:cubicBezTo>
                  <a:pt x="32" y="141"/>
                  <a:pt x="32" y="141"/>
                  <a:pt x="32" y="141"/>
                </a:cubicBezTo>
                <a:cubicBezTo>
                  <a:pt x="30" y="139"/>
                  <a:pt x="30" y="139"/>
                  <a:pt x="30" y="139"/>
                </a:cubicBezTo>
                <a:cubicBezTo>
                  <a:pt x="30" y="139"/>
                  <a:pt x="30" y="139"/>
                  <a:pt x="30" y="139"/>
                </a:cubicBezTo>
                <a:cubicBezTo>
                  <a:pt x="30" y="136"/>
                  <a:pt x="30" y="136"/>
                  <a:pt x="30" y="136"/>
                </a:cubicBezTo>
                <a:cubicBezTo>
                  <a:pt x="30" y="136"/>
                  <a:pt x="30" y="136"/>
                  <a:pt x="30" y="136"/>
                </a:cubicBezTo>
                <a:cubicBezTo>
                  <a:pt x="28" y="130"/>
                  <a:pt x="30" y="121"/>
                  <a:pt x="34" y="117"/>
                </a:cubicBezTo>
                <a:cubicBezTo>
                  <a:pt x="34" y="115"/>
                  <a:pt x="34" y="113"/>
                  <a:pt x="34" y="113"/>
                </a:cubicBezTo>
                <a:cubicBezTo>
                  <a:pt x="32" y="113"/>
                  <a:pt x="30" y="113"/>
                  <a:pt x="30" y="113"/>
                </a:cubicBezTo>
                <a:cubicBezTo>
                  <a:pt x="26" y="119"/>
                  <a:pt x="24" y="126"/>
                  <a:pt x="24" y="130"/>
                </a:cubicBezTo>
                <a:cubicBezTo>
                  <a:pt x="24" y="132"/>
                  <a:pt x="24" y="132"/>
                  <a:pt x="24" y="132"/>
                </a:cubicBezTo>
                <a:cubicBezTo>
                  <a:pt x="17" y="130"/>
                  <a:pt x="11" y="121"/>
                  <a:pt x="11" y="113"/>
                </a:cubicBezTo>
                <a:cubicBezTo>
                  <a:pt x="11" y="110"/>
                  <a:pt x="11" y="110"/>
                  <a:pt x="11" y="110"/>
                </a:cubicBezTo>
                <a:cubicBezTo>
                  <a:pt x="11" y="110"/>
                  <a:pt x="11" y="110"/>
                  <a:pt x="11" y="110"/>
                </a:cubicBezTo>
                <a:cubicBezTo>
                  <a:pt x="13" y="106"/>
                  <a:pt x="13" y="104"/>
                  <a:pt x="15" y="102"/>
                </a:cubicBezTo>
                <a:cubicBezTo>
                  <a:pt x="15" y="102"/>
                  <a:pt x="15" y="102"/>
                  <a:pt x="15" y="102"/>
                </a:cubicBezTo>
                <a:cubicBezTo>
                  <a:pt x="17" y="97"/>
                  <a:pt x="21" y="95"/>
                  <a:pt x="26" y="95"/>
                </a:cubicBezTo>
                <a:cubicBezTo>
                  <a:pt x="26" y="93"/>
                  <a:pt x="28" y="93"/>
                  <a:pt x="26" y="91"/>
                </a:cubicBezTo>
                <a:cubicBezTo>
                  <a:pt x="26" y="89"/>
                  <a:pt x="26" y="89"/>
                  <a:pt x="24" y="89"/>
                </a:cubicBezTo>
                <a:cubicBezTo>
                  <a:pt x="19" y="91"/>
                  <a:pt x="15" y="93"/>
                  <a:pt x="13" y="95"/>
                </a:cubicBezTo>
                <a:cubicBezTo>
                  <a:pt x="8" y="91"/>
                  <a:pt x="6" y="87"/>
                  <a:pt x="6" y="80"/>
                </a:cubicBezTo>
                <a:cubicBezTo>
                  <a:pt x="6" y="78"/>
                  <a:pt x="6" y="78"/>
                  <a:pt x="6" y="78"/>
                </a:cubicBezTo>
                <a:cubicBezTo>
                  <a:pt x="6" y="78"/>
                  <a:pt x="6" y="78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4"/>
                  <a:pt x="6" y="74"/>
                  <a:pt x="6" y="74"/>
                </a:cubicBezTo>
                <a:cubicBezTo>
                  <a:pt x="6" y="74"/>
                  <a:pt x="6" y="74"/>
                  <a:pt x="6" y="71"/>
                </a:cubicBezTo>
                <a:cubicBezTo>
                  <a:pt x="8" y="71"/>
                  <a:pt x="8" y="71"/>
                  <a:pt x="8" y="71"/>
                </a:cubicBezTo>
                <a:cubicBezTo>
                  <a:pt x="8" y="69"/>
                  <a:pt x="8" y="69"/>
                  <a:pt x="8" y="69"/>
                </a:cubicBezTo>
                <a:cubicBezTo>
                  <a:pt x="8" y="69"/>
                  <a:pt x="8" y="69"/>
                  <a:pt x="8" y="69"/>
                </a:cubicBezTo>
                <a:cubicBezTo>
                  <a:pt x="8" y="69"/>
                  <a:pt x="8" y="67"/>
                  <a:pt x="11" y="67"/>
                </a:cubicBezTo>
                <a:cubicBezTo>
                  <a:pt x="11" y="67"/>
                  <a:pt x="11" y="67"/>
                  <a:pt x="11" y="65"/>
                </a:cubicBezTo>
                <a:cubicBezTo>
                  <a:pt x="13" y="65"/>
                  <a:pt x="13" y="65"/>
                  <a:pt x="13" y="65"/>
                </a:cubicBezTo>
                <a:cubicBezTo>
                  <a:pt x="13" y="65"/>
                  <a:pt x="13" y="65"/>
                  <a:pt x="13" y="65"/>
                </a:cubicBezTo>
                <a:cubicBezTo>
                  <a:pt x="13" y="63"/>
                  <a:pt x="13" y="63"/>
                  <a:pt x="15" y="63"/>
                </a:cubicBezTo>
                <a:cubicBezTo>
                  <a:pt x="15" y="63"/>
                  <a:pt x="15" y="63"/>
                  <a:pt x="15" y="63"/>
                </a:cubicBezTo>
                <a:cubicBezTo>
                  <a:pt x="15" y="63"/>
                  <a:pt x="17" y="63"/>
                  <a:pt x="17" y="61"/>
                </a:cubicBezTo>
                <a:cubicBezTo>
                  <a:pt x="19" y="61"/>
                  <a:pt x="24" y="58"/>
                  <a:pt x="26" y="58"/>
                </a:cubicBezTo>
                <a:cubicBezTo>
                  <a:pt x="28" y="58"/>
                  <a:pt x="30" y="58"/>
                  <a:pt x="30" y="56"/>
                </a:cubicBezTo>
                <a:cubicBezTo>
                  <a:pt x="30" y="54"/>
                  <a:pt x="28" y="54"/>
                  <a:pt x="26" y="54"/>
                </a:cubicBezTo>
                <a:cubicBezTo>
                  <a:pt x="24" y="54"/>
                  <a:pt x="21" y="54"/>
                  <a:pt x="17" y="56"/>
                </a:cubicBezTo>
                <a:cubicBezTo>
                  <a:pt x="17" y="54"/>
                  <a:pt x="17" y="50"/>
                  <a:pt x="17" y="48"/>
                </a:cubicBezTo>
                <a:cubicBezTo>
                  <a:pt x="17" y="39"/>
                  <a:pt x="21" y="32"/>
                  <a:pt x="30" y="30"/>
                </a:cubicBezTo>
                <a:cubicBezTo>
                  <a:pt x="39" y="28"/>
                  <a:pt x="47" y="32"/>
                  <a:pt x="52" y="39"/>
                </a:cubicBezTo>
                <a:cubicBezTo>
                  <a:pt x="52" y="39"/>
                  <a:pt x="52" y="41"/>
                  <a:pt x="54" y="41"/>
                </a:cubicBezTo>
                <a:cubicBezTo>
                  <a:pt x="56" y="39"/>
                  <a:pt x="56" y="39"/>
                  <a:pt x="56" y="39"/>
                </a:cubicBezTo>
                <a:cubicBezTo>
                  <a:pt x="56" y="37"/>
                  <a:pt x="56" y="37"/>
                  <a:pt x="56" y="37"/>
                </a:cubicBezTo>
                <a:cubicBezTo>
                  <a:pt x="52" y="30"/>
                  <a:pt x="45" y="26"/>
                  <a:pt x="37" y="24"/>
                </a:cubicBezTo>
                <a:cubicBezTo>
                  <a:pt x="39" y="13"/>
                  <a:pt x="47" y="6"/>
                  <a:pt x="58" y="6"/>
                </a:cubicBezTo>
                <a:cubicBezTo>
                  <a:pt x="69" y="6"/>
                  <a:pt x="78" y="15"/>
                  <a:pt x="78" y="26"/>
                </a:cubicBezTo>
                <a:cubicBezTo>
                  <a:pt x="78" y="41"/>
                  <a:pt x="78" y="41"/>
                  <a:pt x="78" y="41"/>
                </a:cubicBezTo>
                <a:cubicBezTo>
                  <a:pt x="67" y="58"/>
                  <a:pt x="67" y="58"/>
                  <a:pt x="67" y="58"/>
                </a:cubicBezTo>
                <a:cubicBezTo>
                  <a:pt x="56" y="54"/>
                  <a:pt x="56" y="54"/>
                  <a:pt x="56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6" y="50"/>
                  <a:pt x="54" y="45"/>
                  <a:pt x="50" y="45"/>
                </a:cubicBezTo>
                <a:cubicBezTo>
                  <a:pt x="45" y="45"/>
                  <a:pt x="41" y="48"/>
                  <a:pt x="41" y="50"/>
                </a:cubicBezTo>
                <a:cubicBezTo>
                  <a:pt x="39" y="54"/>
                  <a:pt x="41" y="58"/>
                  <a:pt x="43" y="61"/>
                </a:cubicBezTo>
                <a:cubicBezTo>
                  <a:pt x="47" y="63"/>
                  <a:pt x="52" y="63"/>
                  <a:pt x="54" y="58"/>
                </a:cubicBezTo>
                <a:cubicBezTo>
                  <a:pt x="65" y="63"/>
                  <a:pt x="65" y="63"/>
                  <a:pt x="65" y="63"/>
                </a:cubicBezTo>
                <a:cubicBezTo>
                  <a:pt x="65" y="63"/>
                  <a:pt x="65" y="63"/>
                  <a:pt x="67" y="63"/>
                </a:cubicBezTo>
                <a:cubicBezTo>
                  <a:pt x="67" y="63"/>
                  <a:pt x="69" y="63"/>
                  <a:pt x="71" y="61"/>
                </a:cubicBezTo>
                <a:cubicBezTo>
                  <a:pt x="78" y="52"/>
                  <a:pt x="78" y="52"/>
                  <a:pt x="78" y="52"/>
                </a:cubicBezTo>
                <a:cubicBezTo>
                  <a:pt x="78" y="71"/>
                  <a:pt x="78" y="71"/>
                  <a:pt x="78" y="71"/>
                </a:cubicBezTo>
                <a:cubicBezTo>
                  <a:pt x="56" y="71"/>
                  <a:pt x="56" y="71"/>
                  <a:pt x="56" y="71"/>
                </a:cubicBezTo>
                <a:cubicBezTo>
                  <a:pt x="54" y="69"/>
                  <a:pt x="50" y="67"/>
                  <a:pt x="47" y="67"/>
                </a:cubicBezTo>
                <a:cubicBezTo>
                  <a:pt x="43" y="67"/>
                  <a:pt x="41" y="71"/>
                  <a:pt x="41" y="76"/>
                </a:cubicBezTo>
                <a:cubicBezTo>
                  <a:pt x="41" y="78"/>
                  <a:pt x="43" y="82"/>
                  <a:pt x="47" y="82"/>
                </a:cubicBezTo>
                <a:cubicBezTo>
                  <a:pt x="50" y="84"/>
                  <a:pt x="54" y="82"/>
                  <a:pt x="56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8" y="89"/>
                  <a:pt x="78" y="89"/>
                  <a:pt x="78" y="89"/>
                </a:cubicBezTo>
                <a:cubicBezTo>
                  <a:pt x="71" y="89"/>
                  <a:pt x="71" y="89"/>
                  <a:pt x="71" y="89"/>
                </a:cubicBezTo>
                <a:cubicBezTo>
                  <a:pt x="71" y="84"/>
                  <a:pt x="67" y="82"/>
                  <a:pt x="63" y="82"/>
                </a:cubicBezTo>
                <a:cubicBezTo>
                  <a:pt x="58" y="84"/>
                  <a:pt x="56" y="87"/>
                  <a:pt x="56" y="91"/>
                </a:cubicBezTo>
                <a:cubicBezTo>
                  <a:pt x="56" y="95"/>
                  <a:pt x="58" y="97"/>
                  <a:pt x="63" y="100"/>
                </a:cubicBezTo>
                <a:cubicBezTo>
                  <a:pt x="67" y="100"/>
                  <a:pt x="71" y="97"/>
                  <a:pt x="71" y="93"/>
                </a:cubicBezTo>
                <a:cubicBezTo>
                  <a:pt x="78" y="93"/>
                  <a:pt x="78" y="93"/>
                  <a:pt x="78" y="93"/>
                </a:cubicBezTo>
                <a:cubicBezTo>
                  <a:pt x="78" y="104"/>
                  <a:pt x="78" y="104"/>
                  <a:pt x="78" y="104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4" y="104"/>
                  <a:pt x="52" y="106"/>
                  <a:pt x="50" y="108"/>
                </a:cubicBezTo>
                <a:cubicBezTo>
                  <a:pt x="50" y="117"/>
                  <a:pt x="50" y="117"/>
                  <a:pt x="50" y="117"/>
                </a:cubicBezTo>
                <a:cubicBezTo>
                  <a:pt x="45" y="119"/>
                  <a:pt x="43" y="123"/>
                  <a:pt x="43" y="126"/>
                </a:cubicBezTo>
                <a:cubicBezTo>
                  <a:pt x="43" y="130"/>
                  <a:pt x="47" y="134"/>
                  <a:pt x="50" y="134"/>
                </a:cubicBezTo>
                <a:cubicBezTo>
                  <a:pt x="54" y="134"/>
                  <a:pt x="58" y="132"/>
                  <a:pt x="58" y="128"/>
                </a:cubicBezTo>
                <a:cubicBezTo>
                  <a:pt x="60" y="123"/>
                  <a:pt x="58" y="119"/>
                  <a:pt x="54" y="119"/>
                </a:cubicBezTo>
                <a:cubicBezTo>
                  <a:pt x="56" y="110"/>
                  <a:pt x="56" y="110"/>
                  <a:pt x="56" y="110"/>
                </a:cubicBezTo>
                <a:cubicBezTo>
                  <a:pt x="78" y="110"/>
                  <a:pt x="78" y="110"/>
                  <a:pt x="78" y="110"/>
                </a:cubicBezTo>
                <a:cubicBezTo>
                  <a:pt x="78" y="130"/>
                  <a:pt x="78" y="130"/>
                  <a:pt x="78" y="130"/>
                </a:cubicBezTo>
                <a:cubicBezTo>
                  <a:pt x="78" y="145"/>
                  <a:pt x="67" y="154"/>
                  <a:pt x="54" y="154"/>
                </a:cubicBezTo>
                <a:close/>
                <a:moveTo>
                  <a:pt x="52" y="54"/>
                </a:moveTo>
                <a:cubicBezTo>
                  <a:pt x="52" y="54"/>
                  <a:pt x="50" y="56"/>
                  <a:pt x="47" y="56"/>
                </a:cubicBezTo>
                <a:cubicBezTo>
                  <a:pt x="45" y="54"/>
                  <a:pt x="45" y="54"/>
                  <a:pt x="45" y="54"/>
                </a:cubicBezTo>
                <a:cubicBezTo>
                  <a:pt x="45" y="52"/>
                  <a:pt x="47" y="52"/>
                  <a:pt x="47" y="52"/>
                </a:cubicBezTo>
                <a:cubicBezTo>
                  <a:pt x="50" y="52"/>
                  <a:pt x="52" y="52"/>
                  <a:pt x="52" y="54"/>
                </a:cubicBezTo>
                <a:close/>
                <a:moveTo>
                  <a:pt x="52" y="76"/>
                </a:moveTo>
                <a:cubicBezTo>
                  <a:pt x="52" y="76"/>
                  <a:pt x="50" y="78"/>
                  <a:pt x="47" y="78"/>
                </a:cubicBezTo>
                <a:cubicBezTo>
                  <a:pt x="45" y="76"/>
                  <a:pt x="45" y="76"/>
                  <a:pt x="45" y="76"/>
                </a:cubicBezTo>
                <a:cubicBezTo>
                  <a:pt x="45" y="74"/>
                  <a:pt x="47" y="71"/>
                  <a:pt x="47" y="71"/>
                </a:cubicBezTo>
                <a:cubicBezTo>
                  <a:pt x="50" y="71"/>
                  <a:pt x="52" y="74"/>
                  <a:pt x="52" y="76"/>
                </a:cubicBezTo>
                <a:close/>
                <a:moveTo>
                  <a:pt x="67" y="91"/>
                </a:moveTo>
                <a:cubicBezTo>
                  <a:pt x="67" y="93"/>
                  <a:pt x="65" y="93"/>
                  <a:pt x="65" y="93"/>
                </a:cubicBezTo>
                <a:cubicBezTo>
                  <a:pt x="63" y="93"/>
                  <a:pt x="60" y="93"/>
                  <a:pt x="60" y="91"/>
                </a:cubicBezTo>
                <a:cubicBezTo>
                  <a:pt x="60" y="89"/>
                  <a:pt x="63" y="89"/>
                  <a:pt x="65" y="89"/>
                </a:cubicBezTo>
                <a:cubicBezTo>
                  <a:pt x="65" y="89"/>
                  <a:pt x="67" y="89"/>
                  <a:pt x="67" y="91"/>
                </a:cubicBezTo>
                <a:close/>
                <a:moveTo>
                  <a:pt x="54" y="126"/>
                </a:moveTo>
                <a:cubicBezTo>
                  <a:pt x="54" y="128"/>
                  <a:pt x="52" y="128"/>
                  <a:pt x="52" y="128"/>
                </a:cubicBezTo>
                <a:cubicBezTo>
                  <a:pt x="50" y="128"/>
                  <a:pt x="47" y="128"/>
                  <a:pt x="47" y="126"/>
                </a:cubicBezTo>
                <a:cubicBezTo>
                  <a:pt x="47" y="123"/>
                  <a:pt x="50" y="123"/>
                  <a:pt x="52" y="123"/>
                </a:cubicBezTo>
                <a:cubicBezTo>
                  <a:pt x="52" y="123"/>
                  <a:pt x="54" y="123"/>
                  <a:pt x="54" y="126"/>
                </a:cubicBezTo>
                <a:close/>
                <a:moveTo>
                  <a:pt x="154" y="91"/>
                </a:moveTo>
                <a:cubicBezTo>
                  <a:pt x="141" y="91"/>
                  <a:pt x="141" y="91"/>
                  <a:pt x="141" y="91"/>
                </a:cubicBezTo>
                <a:cubicBezTo>
                  <a:pt x="139" y="91"/>
                  <a:pt x="139" y="91"/>
                  <a:pt x="136" y="93"/>
                </a:cubicBezTo>
                <a:cubicBezTo>
                  <a:pt x="136" y="100"/>
                  <a:pt x="134" y="106"/>
                  <a:pt x="130" y="113"/>
                </a:cubicBezTo>
                <a:cubicBezTo>
                  <a:pt x="130" y="115"/>
                  <a:pt x="130" y="115"/>
                  <a:pt x="130" y="115"/>
                </a:cubicBezTo>
                <a:cubicBezTo>
                  <a:pt x="141" y="126"/>
                  <a:pt x="141" y="126"/>
                  <a:pt x="141" y="126"/>
                </a:cubicBezTo>
                <a:cubicBezTo>
                  <a:pt x="136" y="130"/>
                  <a:pt x="130" y="136"/>
                  <a:pt x="126" y="141"/>
                </a:cubicBezTo>
                <a:cubicBezTo>
                  <a:pt x="115" y="130"/>
                  <a:pt x="115" y="130"/>
                  <a:pt x="115" y="130"/>
                </a:cubicBezTo>
                <a:cubicBezTo>
                  <a:pt x="113" y="130"/>
                  <a:pt x="113" y="130"/>
                  <a:pt x="113" y="130"/>
                </a:cubicBezTo>
                <a:cubicBezTo>
                  <a:pt x="106" y="134"/>
                  <a:pt x="100" y="136"/>
                  <a:pt x="93" y="136"/>
                </a:cubicBezTo>
                <a:cubicBezTo>
                  <a:pt x="91" y="139"/>
                  <a:pt x="91" y="139"/>
                  <a:pt x="91" y="141"/>
                </a:cubicBezTo>
                <a:cubicBezTo>
                  <a:pt x="91" y="154"/>
                  <a:pt x="91" y="154"/>
                  <a:pt x="91" y="154"/>
                </a:cubicBezTo>
                <a:cubicBezTo>
                  <a:pt x="84" y="156"/>
                  <a:pt x="78" y="156"/>
                  <a:pt x="71" y="154"/>
                </a:cubicBezTo>
                <a:cubicBezTo>
                  <a:pt x="78" y="149"/>
                  <a:pt x="82" y="141"/>
                  <a:pt x="82" y="130"/>
                </a:cubicBezTo>
                <a:cubicBezTo>
                  <a:pt x="82" y="117"/>
                  <a:pt x="82" y="117"/>
                  <a:pt x="82" y="117"/>
                </a:cubicBezTo>
                <a:cubicBezTo>
                  <a:pt x="102" y="117"/>
                  <a:pt x="117" y="100"/>
                  <a:pt x="117" y="80"/>
                </a:cubicBezTo>
                <a:cubicBezTo>
                  <a:pt x="117" y="61"/>
                  <a:pt x="102" y="45"/>
                  <a:pt x="82" y="43"/>
                </a:cubicBezTo>
                <a:cubicBezTo>
                  <a:pt x="82" y="26"/>
                  <a:pt x="82" y="26"/>
                  <a:pt x="82" y="26"/>
                </a:cubicBezTo>
                <a:cubicBezTo>
                  <a:pt x="82" y="17"/>
                  <a:pt x="80" y="11"/>
                  <a:pt x="73" y="6"/>
                </a:cubicBezTo>
                <a:cubicBezTo>
                  <a:pt x="80" y="6"/>
                  <a:pt x="84" y="6"/>
                  <a:pt x="91" y="6"/>
                </a:cubicBezTo>
                <a:cubicBezTo>
                  <a:pt x="91" y="19"/>
                  <a:pt x="91" y="19"/>
                  <a:pt x="91" y="19"/>
                </a:cubicBezTo>
                <a:cubicBezTo>
                  <a:pt x="91" y="21"/>
                  <a:pt x="91" y="24"/>
                  <a:pt x="93" y="24"/>
                </a:cubicBezTo>
                <a:cubicBezTo>
                  <a:pt x="100" y="24"/>
                  <a:pt x="106" y="28"/>
                  <a:pt x="113" y="30"/>
                </a:cubicBezTo>
                <a:cubicBezTo>
                  <a:pt x="113" y="32"/>
                  <a:pt x="115" y="32"/>
                  <a:pt x="115" y="30"/>
                </a:cubicBezTo>
                <a:cubicBezTo>
                  <a:pt x="126" y="21"/>
                  <a:pt x="126" y="21"/>
                  <a:pt x="126" y="21"/>
                </a:cubicBezTo>
                <a:cubicBezTo>
                  <a:pt x="130" y="24"/>
                  <a:pt x="136" y="30"/>
                  <a:pt x="141" y="35"/>
                </a:cubicBezTo>
                <a:cubicBezTo>
                  <a:pt x="130" y="45"/>
                  <a:pt x="130" y="45"/>
                  <a:pt x="130" y="45"/>
                </a:cubicBezTo>
                <a:cubicBezTo>
                  <a:pt x="130" y="45"/>
                  <a:pt x="130" y="48"/>
                  <a:pt x="130" y="50"/>
                </a:cubicBezTo>
                <a:cubicBezTo>
                  <a:pt x="134" y="54"/>
                  <a:pt x="136" y="61"/>
                  <a:pt x="136" y="67"/>
                </a:cubicBezTo>
                <a:cubicBezTo>
                  <a:pt x="139" y="69"/>
                  <a:pt x="139" y="69"/>
                  <a:pt x="141" y="69"/>
                </a:cubicBezTo>
                <a:cubicBezTo>
                  <a:pt x="154" y="69"/>
                  <a:pt x="154" y="69"/>
                  <a:pt x="154" y="69"/>
                </a:cubicBezTo>
                <a:cubicBezTo>
                  <a:pt x="156" y="76"/>
                  <a:pt x="156" y="84"/>
                  <a:pt x="154" y="91"/>
                </a:cubicBezTo>
                <a:close/>
                <a:moveTo>
                  <a:pt x="100" y="80"/>
                </a:moveTo>
                <a:cubicBezTo>
                  <a:pt x="100" y="71"/>
                  <a:pt x="93" y="63"/>
                  <a:pt x="82" y="63"/>
                </a:cubicBezTo>
                <a:cubicBezTo>
                  <a:pt x="82" y="48"/>
                  <a:pt x="82" y="48"/>
                  <a:pt x="82" y="48"/>
                </a:cubicBezTo>
                <a:cubicBezTo>
                  <a:pt x="100" y="50"/>
                  <a:pt x="113" y="63"/>
                  <a:pt x="113" y="80"/>
                </a:cubicBezTo>
                <a:cubicBezTo>
                  <a:pt x="113" y="97"/>
                  <a:pt x="100" y="110"/>
                  <a:pt x="82" y="113"/>
                </a:cubicBezTo>
                <a:cubicBezTo>
                  <a:pt x="82" y="100"/>
                  <a:pt x="82" y="100"/>
                  <a:pt x="82" y="100"/>
                </a:cubicBezTo>
                <a:cubicBezTo>
                  <a:pt x="93" y="97"/>
                  <a:pt x="100" y="89"/>
                  <a:pt x="100" y="80"/>
                </a:cubicBezTo>
                <a:close/>
                <a:moveTo>
                  <a:pt x="82" y="93"/>
                </a:moveTo>
                <a:cubicBezTo>
                  <a:pt x="82" y="67"/>
                  <a:pt x="82" y="67"/>
                  <a:pt x="82" y="67"/>
                </a:cubicBezTo>
                <a:cubicBezTo>
                  <a:pt x="89" y="69"/>
                  <a:pt x="93" y="74"/>
                  <a:pt x="93" y="80"/>
                </a:cubicBezTo>
                <a:cubicBezTo>
                  <a:pt x="93" y="87"/>
                  <a:pt x="89" y="93"/>
                  <a:pt x="82" y="93"/>
                </a:cubicBezTo>
                <a:close/>
                <a:moveTo>
                  <a:pt x="82" y="93"/>
                </a:moveTo>
                <a:cubicBezTo>
                  <a:pt x="82" y="93"/>
                  <a:pt x="82" y="93"/>
                  <a:pt x="82" y="9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4" name="Freeform 197">
            <a:extLst>
              <a:ext uri="{FF2B5EF4-FFF2-40B4-BE49-F238E27FC236}">
                <a16:creationId xmlns:a16="http://schemas.microsoft.com/office/drawing/2014/main" id="{CDEB8050-8AAC-8753-7F22-056F9B92F1B3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3030538"/>
            <a:ext cx="254000" cy="236538"/>
          </a:xfrm>
          <a:custGeom>
            <a:avLst/>
            <a:gdLst>
              <a:gd name="T0" fmla="*/ 45 w 160"/>
              <a:gd name="T1" fmla="*/ 134 h 149"/>
              <a:gd name="T2" fmla="*/ 50 w 160"/>
              <a:gd name="T3" fmla="*/ 138 h 149"/>
              <a:gd name="T4" fmla="*/ 61 w 160"/>
              <a:gd name="T5" fmla="*/ 134 h 149"/>
              <a:gd name="T6" fmla="*/ 57 w 160"/>
              <a:gd name="T7" fmla="*/ 138 h 149"/>
              <a:gd name="T8" fmla="*/ 61 w 160"/>
              <a:gd name="T9" fmla="*/ 134 h 149"/>
              <a:gd name="T10" fmla="*/ 45 w 160"/>
              <a:gd name="T11" fmla="*/ 102 h 149"/>
              <a:gd name="T12" fmla="*/ 50 w 160"/>
              <a:gd name="T13" fmla="*/ 108 h 149"/>
              <a:gd name="T14" fmla="*/ 61 w 160"/>
              <a:gd name="T15" fmla="*/ 102 h 149"/>
              <a:gd name="T16" fmla="*/ 57 w 160"/>
              <a:gd name="T17" fmla="*/ 108 h 149"/>
              <a:gd name="T18" fmla="*/ 61 w 160"/>
              <a:gd name="T19" fmla="*/ 102 h 149"/>
              <a:gd name="T20" fmla="*/ 121 w 160"/>
              <a:gd name="T21" fmla="*/ 39 h 149"/>
              <a:gd name="T22" fmla="*/ 32 w 160"/>
              <a:gd name="T23" fmla="*/ 49 h 149"/>
              <a:gd name="T24" fmla="*/ 0 w 160"/>
              <a:gd name="T25" fmla="*/ 77 h 149"/>
              <a:gd name="T26" fmla="*/ 34 w 160"/>
              <a:gd name="T27" fmla="*/ 108 h 149"/>
              <a:gd name="T28" fmla="*/ 36 w 160"/>
              <a:gd name="T29" fmla="*/ 118 h 149"/>
              <a:gd name="T30" fmla="*/ 43 w 160"/>
              <a:gd name="T31" fmla="*/ 123 h 149"/>
              <a:gd name="T32" fmla="*/ 34 w 160"/>
              <a:gd name="T33" fmla="*/ 125 h 149"/>
              <a:gd name="T34" fmla="*/ 36 w 160"/>
              <a:gd name="T35" fmla="*/ 149 h 149"/>
              <a:gd name="T36" fmla="*/ 125 w 160"/>
              <a:gd name="T37" fmla="*/ 146 h 149"/>
              <a:gd name="T38" fmla="*/ 123 w 160"/>
              <a:gd name="T39" fmla="*/ 123 h 149"/>
              <a:gd name="T40" fmla="*/ 116 w 160"/>
              <a:gd name="T41" fmla="*/ 118 h 149"/>
              <a:gd name="T42" fmla="*/ 125 w 160"/>
              <a:gd name="T43" fmla="*/ 114 h 149"/>
              <a:gd name="T44" fmla="*/ 160 w 160"/>
              <a:gd name="T45" fmla="*/ 73 h 149"/>
              <a:gd name="T46" fmla="*/ 119 w 160"/>
              <a:gd name="T47" fmla="*/ 127 h 149"/>
              <a:gd name="T48" fmla="*/ 39 w 160"/>
              <a:gd name="T49" fmla="*/ 144 h 149"/>
              <a:gd name="T50" fmla="*/ 119 w 160"/>
              <a:gd name="T51" fmla="*/ 127 h 149"/>
              <a:gd name="T52" fmla="*/ 47 w 160"/>
              <a:gd name="T53" fmla="*/ 118 h 149"/>
              <a:gd name="T54" fmla="*/ 112 w 160"/>
              <a:gd name="T55" fmla="*/ 123 h 149"/>
              <a:gd name="T56" fmla="*/ 119 w 160"/>
              <a:gd name="T57" fmla="*/ 112 h 149"/>
              <a:gd name="T58" fmla="*/ 39 w 160"/>
              <a:gd name="T59" fmla="*/ 97 h 149"/>
              <a:gd name="T60" fmla="*/ 119 w 160"/>
              <a:gd name="T61" fmla="*/ 112 h 149"/>
              <a:gd name="T62" fmla="*/ 125 w 160"/>
              <a:gd name="T63" fmla="*/ 101 h 149"/>
              <a:gd name="T64" fmla="*/ 123 w 160"/>
              <a:gd name="T65" fmla="*/ 90 h 149"/>
              <a:gd name="T66" fmla="*/ 95 w 160"/>
              <a:gd name="T67" fmla="*/ 67 h 149"/>
              <a:gd name="T68" fmla="*/ 129 w 160"/>
              <a:gd name="T69" fmla="*/ 71 h 149"/>
              <a:gd name="T70" fmla="*/ 125 w 160"/>
              <a:gd name="T71" fmla="*/ 56 h 149"/>
              <a:gd name="T72" fmla="*/ 93 w 160"/>
              <a:gd name="T73" fmla="*/ 62 h 149"/>
              <a:gd name="T74" fmla="*/ 90 w 160"/>
              <a:gd name="T75" fmla="*/ 90 h 149"/>
              <a:gd name="T76" fmla="*/ 77 w 160"/>
              <a:gd name="T77" fmla="*/ 41 h 149"/>
              <a:gd name="T78" fmla="*/ 97 w 160"/>
              <a:gd name="T79" fmla="*/ 45 h 149"/>
              <a:gd name="T80" fmla="*/ 93 w 160"/>
              <a:gd name="T81" fmla="*/ 30 h 149"/>
              <a:gd name="T82" fmla="*/ 73 w 160"/>
              <a:gd name="T83" fmla="*/ 34 h 149"/>
              <a:gd name="T84" fmla="*/ 71 w 160"/>
              <a:gd name="T85" fmla="*/ 90 h 149"/>
              <a:gd name="T86" fmla="*/ 58 w 160"/>
              <a:gd name="T87" fmla="*/ 73 h 149"/>
              <a:gd name="T88" fmla="*/ 41 w 160"/>
              <a:gd name="T89" fmla="*/ 69 h 149"/>
              <a:gd name="T90" fmla="*/ 26 w 160"/>
              <a:gd name="T91" fmla="*/ 75 h 149"/>
              <a:gd name="T92" fmla="*/ 41 w 160"/>
              <a:gd name="T93" fmla="*/ 75 h 149"/>
              <a:gd name="T94" fmla="*/ 54 w 160"/>
              <a:gd name="T95" fmla="*/ 90 h 149"/>
              <a:gd name="T96" fmla="*/ 34 w 160"/>
              <a:gd name="T97" fmla="*/ 93 h 149"/>
              <a:gd name="T98" fmla="*/ 30 w 160"/>
              <a:gd name="T99" fmla="*/ 101 h 149"/>
              <a:gd name="T100" fmla="*/ 30 w 160"/>
              <a:gd name="T101" fmla="*/ 54 h 149"/>
              <a:gd name="T102" fmla="*/ 36 w 160"/>
              <a:gd name="T103" fmla="*/ 54 h 149"/>
              <a:gd name="T104" fmla="*/ 77 w 160"/>
              <a:gd name="T105" fmla="*/ 11 h 149"/>
              <a:gd name="T106" fmla="*/ 119 w 160"/>
              <a:gd name="T107" fmla="*/ 43 h 149"/>
              <a:gd name="T108" fmla="*/ 131 w 160"/>
              <a:gd name="T109" fmla="*/ 101 h 149"/>
              <a:gd name="T110" fmla="*/ 127 w 160"/>
              <a:gd name="T111" fmla="*/ 62 h 149"/>
              <a:gd name="T112" fmla="*/ 127 w 160"/>
              <a:gd name="T113" fmla="*/ 67 h 149"/>
              <a:gd name="T114" fmla="*/ 93 w 160"/>
              <a:gd name="T115" fmla="*/ 39 h 149"/>
              <a:gd name="T116" fmla="*/ 97 w 160"/>
              <a:gd name="T117" fmla="*/ 39 h 149"/>
              <a:gd name="T118" fmla="*/ 93 w 160"/>
              <a:gd name="T119" fmla="*/ 39 h 149"/>
              <a:gd name="T120" fmla="*/ 34 w 160"/>
              <a:gd name="T121" fmla="*/ 75 h 149"/>
              <a:gd name="T122" fmla="*/ 34 w 160"/>
              <a:gd name="T123" fmla="*/ 69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49">
                <a:moveTo>
                  <a:pt x="50" y="134"/>
                </a:moveTo>
                <a:cubicBezTo>
                  <a:pt x="45" y="134"/>
                  <a:pt x="45" y="134"/>
                  <a:pt x="45" y="134"/>
                </a:cubicBezTo>
                <a:cubicBezTo>
                  <a:pt x="45" y="138"/>
                  <a:pt x="45" y="138"/>
                  <a:pt x="45" y="138"/>
                </a:cubicBezTo>
                <a:cubicBezTo>
                  <a:pt x="50" y="138"/>
                  <a:pt x="50" y="138"/>
                  <a:pt x="50" y="138"/>
                </a:cubicBezTo>
                <a:lnTo>
                  <a:pt x="50" y="134"/>
                </a:lnTo>
                <a:close/>
                <a:moveTo>
                  <a:pt x="61" y="134"/>
                </a:moveTo>
                <a:cubicBezTo>
                  <a:pt x="57" y="134"/>
                  <a:pt x="57" y="134"/>
                  <a:pt x="57" y="134"/>
                </a:cubicBezTo>
                <a:cubicBezTo>
                  <a:pt x="57" y="138"/>
                  <a:pt x="57" y="138"/>
                  <a:pt x="57" y="138"/>
                </a:cubicBezTo>
                <a:cubicBezTo>
                  <a:pt x="61" y="138"/>
                  <a:pt x="61" y="138"/>
                  <a:pt x="61" y="138"/>
                </a:cubicBezTo>
                <a:lnTo>
                  <a:pt x="61" y="134"/>
                </a:lnTo>
                <a:close/>
                <a:moveTo>
                  <a:pt x="50" y="102"/>
                </a:moveTo>
                <a:cubicBezTo>
                  <a:pt x="45" y="102"/>
                  <a:pt x="45" y="102"/>
                  <a:pt x="45" y="102"/>
                </a:cubicBezTo>
                <a:cubicBezTo>
                  <a:pt x="45" y="108"/>
                  <a:pt x="45" y="108"/>
                  <a:pt x="45" y="108"/>
                </a:cubicBezTo>
                <a:cubicBezTo>
                  <a:pt x="50" y="108"/>
                  <a:pt x="50" y="108"/>
                  <a:pt x="50" y="108"/>
                </a:cubicBezTo>
                <a:lnTo>
                  <a:pt x="50" y="102"/>
                </a:lnTo>
                <a:close/>
                <a:moveTo>
                  <a:pt x="61" y="102"/>
                </a:moveTo>
                <a:cubicBezTo>
                  <a:pt x="57" y="102"/>
                  <a:pt x="57" y="102"/>
                  <a:pt x="57" y="102"/>
                </a:cubicBezTo>
                <a:cubicBezTo>
                  <a:pt x="57" y="108"/>
                  <a:pt x="57" y="108"/>
                  <a:pt x="57" y="108"/>
                </a:cubicBezTo>
                <a:cubicBezTo>
                  <a:pt x="61" y="108"/>
                  <a:pt x="61" y="108"/>
                  <a:pt x="61" y="108"/>
                </a:cubicBezTo>
                <a:lnTo>
                  <a:pt x="61" y="102"/>
                </a:lnTo>
                <a:close/>
                <a:moveTo>
                  <a:pt x="125" y="39"/>
                </a:moveTo>
                <a:cubicBezTo>
                  <a:pt x="123" y="39"/>
                  <a:pt x="121" y="39"/>
                  <a:pt x="121" y="39"/>
                </a:cubicBezTo>
                <a:cubicBezTo>
                  <a:pt x="112" y="15"/>
                  <a:pt x="88" y="0"/>
                  <a:pt x="64" y="9"/>
                </a:cubicBezTo>
                <a:cubicBezTo>
                  <a:pt x="45" y="13"/>
                  <a:pt x="32" y="30"/>
                  <a:pt x="32" y="49"/>
                </a:cubicBezTo>
                <a:cubicBezTo>
                  <a:pt x="30" y="49"/>
                  <a:pt x="30" y="49"/>
                  <a:pt x="30" y="49"/>
                </a:cubicBezTo>
                <a:cubicBezTo>
                  <a:pt x="13" y="49"/>
                  <a:pt x="0" y="62"/>
                  <a:pt x="0" y="77"/>
                </a:cubicBezTo>
                <a:cubicBezTo>
                  <a:pt x="0" y="95"/>
                  <a:pt x="13" y="108"/>
                  <a:pt x="30" y="108"/>
                </a:cubicBezTo>
                <a:cubicBezTo>
                  <a:pt x="34" y="108"/>
                  <a:pt x="34" y="108"/>
                  <a:pt x="34" y="108"/>
                </a:cubicBezTo>
                <a:cubicBezTo>
                  <a:pt x="34" y="114"/>
                  <a:pt x="34" y="114"/>
                  <a:pt x="34" y="114"/>
                </a:cubicBezTo>
                <a:cubicBezTo>
                  <a:pt x="34" y="116"/>
                  <a:pt x="36" y="118"/>
                  <a:pt x="36" y="118"/>
                </a:cubicBezTo>
                <a:cubicBezTo>
                  <a:pt x="43" y="118"/>
                  <a:pt x="43" y="118"/>
                  <a:pt x="43" y="118"/>
                </a:cubicBezTo>
                <a:cubicBezTo>
                  <a:pt x="43" y="123"/>
                  <a:pt x="43" y="123"/>
                  <a:pt x="43" y="123"/>
                </a:cubicBezTo>
                <a:cubicBezTo>
                  <a:pt x="36" y="123"/>
                  <a:pt x="36" y="123"/>
                  <a:pt x="36" y="123"/>
                </a:cubicBezTo>
                <a:cubicBezTo>
                  <a:pt x="34" y="125"/>
                  <a:pt x="34" y="125"/>
                  <a:pt x="34" y="125"/>
                </a:cubicBezTo>
                <a:cubicBezTo>
                  <a:pt x="34" y="146"/>
                  <a:pt x="34" y="146"/>
                  <a:pt x="34" y="146"/>
                </a:cubicBezTo>
                <a:cubicBezTo>
                  <a:pt x="34" y="149"/>
                  <a:pt x="36" y="149"/>
                  <a:pt x="36" y="149"/>
                </a:cubicBezTo>
                <a:cubicBezTo>
                  <a:pt x="123" y="149"/>
                  <a:pt x="123" y="149"/>
                  <a:pt x="123" y="149"/>
                </a:cubicBezTo>
                <a:cubicBezTo>
                  <a:pt x="123" y="149"/>
                  <a:pt x="125" y="149"/>
                  <a:pt x="125" y="146"/>
                </a:cubicBezTo>
                <a:cubicBezTo>
                  <a:pt x="125" y="125"/>
                  <a:pt x="125" y="125"/>
                  <a:pt x="125" y="125"/>
                </a:cubicBezTo>
                <a:cubicBezTo>
                  <a:pt x="123" y="123"/>
                  <a:pt x="123" y="123"/>
                  <a:pt x="123" y="123"/>
                </a:cubicBezTo>
                <a:cubicBezTo>
                  <a:pt x="116" y="123"/>
                  <a:pt x="116" y="123"/>
                  <a:pt x="116" y="123"/>
                </a:cubicBezTo>
                <a:cubicBezTo>
                  <a:pt x="116" y="118"/>
                  <a:pt x="116" y="118"/>
                  <a:pt x="116" y="118"/>
                </a:cubicBezTo>
                <a:cubicBezTo>
                  <a:pt x="123" y="118"/>
                  <a:pt x="123" y="118"/>
                  <a:pt x="123" y="118"/>
                </a:cubicBezTo>
                <a:cubicBezTo>
                  <a:pt x="123" y="118"/>
                  <a:pt x="125" y="116"/>
                  <a:pt x="125" y="114"/>
                </a:cubicBezTo>
                <a:cubicBezTo>
                  <a:pt x="125" y="108"/>
                  <a:pt x="125" y="108"/>
                  <a:pt x="125" y="108"/>
                </a:cubicBezTo>
                <a:cubicBezTo>
                  <a:pt x="144" y="108"/>
                  <a:pt x="160" y="90"/>
                  <a:pt x="160" y="73"/>
                </a:cubicBezTo>
                <a:cubicBezTo>
                  <a:pt x="160" y="54"/>
                  <a:pt x="144" y="39"/>
                  <a:pt x="125" y="39"/>
                </a:cubicBezTo>
                <a:close/>
                <a:moveTo>
                  <a:pt x="119" y="127"/>
                </a:moveTo>
                <a:cubicBezTo>
                  <a:pt x="119" y="144"/>
                  <a:pt x="119" y="144"/>
                  <a:pt x="119" y="144"/>
                </a:cubicBezTo>
                <a:cubicBezTo>
                  <a:pt x="39" y="144"/>
                  <a:pt x="39" y="144"/>
                  <a:pt x="39" y="144"/>
                </a:cubicBezTo>
                <a:cubicBezTo>
                  <a:pt x="39" y="127"/>
                  <a:pt x="39" y="127"/>
                  <a:pt x="39" y="127"/>
                </a:cubicBezTo>
                <a:lnTo>
                  <a:pt x="119" y="127"/>
                </a:lnTo>
                <a:close/>
                <a:moveTo>
                  <a:pt x="47" y="123"/>
                </a:moveTo>
                <a:cubicBezTo>
                  <a:pt x="47" y="118"/>
                  <a:pt x="47" y="118"/>
                  <a:pt x="47" y="118"/>
                </a:cubicBezTo>
                <a:cubicBezTo>
                  <a:pt x="112" y="118"/>
                  <a:pt x="112" y="118"/>
                  <a:pt x="112" y="118"/>
                </a:cubicBezTo>
                <a:cubicBezTo>
                  <a:pt x="112" y="123"/>
                  <a:pt x="112" y="123"/>
                  <a:pt x="112" y="123"/>
                </a:cubicBezTo>
                <a:lnTo>
                  <a:pt x="47" y="123"/>
                </a:lnTo>
                <a:close/>
                <a:moveTo>
                  <a:pt x="119" y="112"/>
                </a:moveTo>
                <a:cubicBezTo>
                  <a:pt x="39" y="112"/>
                  <a:pt x="39" y="112"/>
                  <a:pt x="39" y="112"/>
                </a:cubicBezTo>
                <a:cubicBezTo>
                  <a:pt x="39" y="97"/>
                  <a:pt x="39" y="97"/>
                  <a:pt x="39" y="97"/>
                </a:cubicBezTo>
                <a:cubicBezTo>
                  <a:pt x="119" y="97"/>
                  <a:pt x="119" y="97"/>
                  <a:pt x="119" y="97"/>
                </a:cubicBezTo>
                <a:lnTo>
                  <a:pt x="119" y="112"/>
                </a:lnTo>
                <a:close/>
                <a:moveTo>
                  <a:pt x="131" y="101"/>
                </a:moveTo>
                <a:cubicBezTo>
                  <a:pt x="125" y="101"/>
                  <a:pt x="125" y="101"/>
                  <a:pt x="125" y="101"/>
                </a:cubicBezTo>
                <a:cubicBezTo>
                  <a:pt x="125" y="93"/>
                  <a:pt x="125" y="93"/>
                  <a:pt x="125" y="93"/>
                </a:cubicBezTo>
                <a:cubicBezTo>
                  <a:pt x="123" y="90"/>
                  <a:pt x="123" y="90"/>
                  <a:pt x="123" y="90"/>
                </a:cubicBezTo>
                <a:cubicBezTo>
                  <a:pt x="95" y="90"/>
                  <a:pt x="95" y="90"/>
                  <a:pt x="95" y="90"/>
                </a:cubicBezTo>
                <a:cubicBezTo>
                  <a:pt x="95" y="67"/>
                  <a:pt x="95" y="67"/>
                  <a:pt x="95" y="67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71"/>
                  <a:pt x="125" y="73"/>
                  <a:pt x="129" y="71"/>
                </a:cubicBezTo>
                <a:cubicBezTo>
                  <a:pt x="134" y="71"/>
                  <a:pt x="136" y="67"/>
                  <a:pt x="134" y="62"/>
                </a:cubicBezTo>
                <a:cubicBezTo>
                  <a:pt x="134" y="58"/>
                  <a:pt x="129" y="56"/>
                  <a:pt x="125" y="56"/>
                </a:cubicBezTo>
                <a:cubicBezTo>
                  <a:pt x="123" y="58"/>
                  <a:pt x="121" y="60"/>
                  <a:pt x="121" y="62"/>
                </a:cubicBezTo>
                <a:cubicBezTo>
                  <a:pt x="93" y="62"/>
                  <a:pt x="93" y="62"/>
                  <a:pt x="93" y="62"/>
                </a:cubicBezTo>
                <a:cubicBezTo>
                  <a:pt x="90" y="62"/>
                  <a:pt x="90" y="62"/>
                  <a:pt x="90" y="65"/>
                </a:cubicBezTo>
                <a:cubicBezTo>
                  <a:pt x="90" y="90"/>
                  <a:pt x="90" y="90"/>
                  <a:pt x="90" y="90"/>
                </a:cubicBezTo>
                <a:cubicBezTo>
                  <a:pt x="77" y="90"/>
                  <a:pt x="77" y="90"/>
                  <a:pt x="77" y="90"/>
                </a:cubicBezTo>
                <a:cubicBezTo>
                  <a:pt x="77" y="41"/>
                  <a:pt x="77" y="41"/>
                  <a:pt x="77" y="41"/>
                </a:cubicBezTo>
                <a:cubicBezTo>
                  <a:pt x="88" y="41"/>
                  <a:pt x="88" y="41"/>
                  <a:pt x="88" y="41"/>
                </a:cubicBezTo>
                <a:cubicBezTo>
                  <a:pt x="88" y="45"/>
                  <a:pt x="95" y="47"/>
                  <a:pt x="97" y="45"/>
                </a:cubicBezTo>
                <a:cubicBezTo>
                  <a:pt x="101" y="43"/>
                  <a:pt x="103" y="39"/>
                  <a:pt x="103" y="34"/>
                </a:cubicBezTo>
                <a:cubicBezTo>
                  <a:pt x="101" y="30"/>
                  <a:pt x="97" y="28"/>
                  <a:pt x="93" y="30"/>
                </a:cubicBezTo>
                <a:cubicBezTo>
                  <a:pt x="90" y="32"/>
                  <a:pt x="88" y="32"/>
                  <a:pt x="88" y="34"/>
                </a:cubicBezTo>
                <a:cubicBezTo>
                  <a:pt x="73" y="34"/>
                  <a:pt x="73" y="34"/>
                  <a:pt x="73" y="34"/>
                </a:cubicBezTo>
                <a:cubicBezTo>
                  <a:pt x="73" y="34"/>
                  <a:pt x="71" y="37"/>
                  <a:pt x="71" y="39"/>
                </a:cubicBezTo>
                <a:cubicBezTo>
                  <a:pt x="71" y="90"/>
                  <a:pt x="71" y="90"/>
                  <a:pt x="71" y="90"/>
                </a:cubicBezTo>
                <a:cubicBezTo>
                  <a:pt x="58" y="90"/>
                  <a:pt x="58" y="90"/>
                  <a:pt x="58" y="90"/>
                </a:cubicBezTo>
                <a:cubicBezTo>
                  <a:pt x="58" y="73"/>
                  <a:pt x="58" y="73"/>
                  <a:pt x="58" y="73"/>
                </a:cubicBezTo>
                <a:cubicBezTo>
                  <a:pt x="58" y="71"/>
                  <a:pt x="56" y="69"/>
                  <a:pt x="56" y="69"/>
                </a:cubicBezTo>
                <a:cubicBezTo>
                  <a:pt x="41" y="69"/>
                  <a:pt x="41" y="69"/>
                  <a:pt x="41" y="69"/>
                </a:cubicBezTo>
                <a:cubicBezTo>
                  <a:pt x="41" y="65"/>
                  <a:pt x="36" y="62"/>
                  <a:pt x="32" y="65"/>
                </a:cubicBezTo>
                <a:cubicBezTo>
                  <a:pt x="28" y="67"/>
                  <a:pt x="26" y="71"/>
                  <a:pt x="26" y="75"/>
                </a:cubicBezTo>
                <a:cubicBezTo>
                  <a:pt x="28" y="80"/>
                  <a:pt x="32" y="82"/>
                  <a:pt x="36" y="80"/>
                </a:cubicBezTo>
                <a:cubicBezTo>
                  <a:pt x="39" y="80"/>
                  <a:pt x="41" y="77"/>
                  <a:pt x="41" y="75"/>
                </a:cubicBezTo>
                <a:cubicBezTo>
                  <a:pt x="54" y="75"/>
                  <a:pt x="54" y="75"/>
                  <a:pt x="54" y="75"/>
                </a:cubicBezTo>
                <a:cubicBezTo>
                  <a:pt x="54" y="90"/>
                  <a:pt x="54" y="90"/>
                  <a:pt x="54" y="90"/>
                </a:cubicBezTo>
                <a:cubicBezTo>
                  <a:pt x="36" y="90"/>
                  <a:pt x="36" y="90"/>
                  <a:pt x="36" y="90"/>
                </a:cubicBezTo>
                <a:cubicBezTo>
                  <a:pt x="34" y="93"/>
                  <a:pt x="34" y="93"/>
                  <a:pt x="34" y="93"/>
                </a:cubicBezTo>
                <a:cubicBezTo>
                  <a:pt x="34" y="101"/>
                  <a:pt x="34" y="101"/>
                  <a:pt x="34" y="101"/>
                </a:cubicBezTo>
                <a:cubicBezTo>
                  <a:pt x="30" y="101"/>
                  <a:pt x="30" y="101"/>
                  <a:pt x="30" y="101"/>
                </a:cubicBezTo>
                <a:cubicBezTo>
                  <a:pt x="15" y="101"/>
                  <a:pt x="4" y="90"/>
                  <a:pt x="4" y="77"/>
                </a:cubicBezTo>
                <a:cubicBezTo>
                  <a:pt x="4" y="65"/>
                  <a:pt x="15" y="54"/>
                  <a:pt x="30" y="54"/>
                </a:cubicBezTo>
                <a:cubicBezTo>
                  <a:pt x="30" y="54"/>
                  <a:pt x="32" y="54"/>
                  <a:pt x="34" y="54"/>
                </a:cubicBezTo>
                <a:cubicBezTo>
                  <a:pt x="34" y="54"/>
                  <a:pt x="34" y="54"/>
                  <a:pt x="36" y="54"/>
                </a:cubicBezTo>
                <a:cubicBezTo>
                  <a:pt x="36" y="52"/>
                  <a:pt x="36" y="52"/>
                  <a:pt x="36" y="52"/>
                </a:cubicBezTo>
                <a:cubicBezTo>
                  <a:pt x="36" y="30"/>
                  <a:pt x="54" y="11"/>
                  <a:pt x="77" y="11"/>
                </a:cubicBezTo>
                <a:cubicBezTo>
                  <a:pt x="95" y="11"/>
                  <a:pt x="112" y="24"/>
                  <a:pt x="116" y="41"/>
                </a:cubicBezTo>
                <a:cubicBezTo>
                  <a:pt x="116" y="43"/>
                  <a:pt x="116" y="45"/>
                  <a:pt x="119" y="43"/>
                </a:cubicBezTo>
                <a:cubicBezTo>
                  <a:pt x="134" y="41"/>
                  <a:pt x="149" y="52"/>
                  <a:pt x="153" y="67"/>
                </a:cubicBezTo>
                <a:cubicBezTo>
                  <a:pt x="157" y="82"/>
                  <a:pt x="147" y="97"/>
                  <a:pt x="131" y="101"/>
                </a:cubicBezTo>
                <a:close/>
                <a:moveTo>
                  <a:pt x="125" y="65"/>
                </a:moveTo>
                <a:cubicBezTo>
                  <a:pt x="125" y="62"/>
                  <a:pt x="125" y="62"/>
                  <a:pt x="127" y="62"/>
                </a:cubicBezTo>
                <a:cubicBezTo>
                  <a:pt x="129" y="62"/>
                  <a:pt x="129" y="62"/>
                  <a:pt x="129" y="65"/>
                </a:cubicBezTo>
                <a:cubicBezTo>
                  <a:pt x="129" y="67"/>
                  <a:pt x="129" y="67"/>
                  <a:pt x="127" y="67"/>
                </a:cubicBezTo>
                <a:cubicBezTo>
                  <a:pt x="125" y="67"/>
                  <a:pt x="125" y="67"/>
                  <a:pt x="125" y="65"/>
                </a:cubicBezTo>
                <a:close/>
                <a:moveTo>
                  <a:pt x="93" y="39"/>
                </a:moveTo>
                <a:cubicBezTo>
                  <a:pt x="93" y="37"/>
                  <a:pt x="95" y="34"/>
                  <a:pt x="95" y="34"/>
                </a:cubicBezTo>
                <a:cubicBezTo>
                  <a:pt x="97" y="34"/>
                  <a:pt x="97" y="37"/>
                  <a:pt x="97" y="39"/>
                </a:cubicBezTo>
                <a:cubicBezTo>
                  <a:pt x="97" y="39"/>
                  <a:pt x="97" y="41"/>
                  <a:pt x="95" y="41"/>
                </a:cubicBezTo>
                <a:lnTo>
                  <a:pt x="93" y="39"/>
                </a:lnTo>
                <a:close/>
                <a:moveTo>
                  <a:pt x="36" y="73"/>
                </a:moveTo>
                <a:cubicBezTo>
                  <a:pt x="36" y="73"/>
                  <a:pt x="36" y="75"/>
                  <a:pt x="34" y="75"/>
                </a:cubicBezTo>
                <a:cubicBezTo>
                  <a:pt x="32" y="75"/>
                  <a:pt x="32" y="73"/>
                  <a:pt x="32" y="73"/>
                </a:cubicBezTo>
                <a:cubicBezTo>
                  <a:pt x="32" y="71"/>
                  <a:pt x="32" y="69"/>
                  <a:pt x="34" y="69"/>
                </a:cubicBezTo>
                <a:cubicBezTo>
                  <a:pt x="36" y="69"/>
                  <a:pt x="36" y="71"/>
                  <a:pt x="36" y="7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5" name="Freeform 198">
            <a:extLst>
              <a:ext uri="{FF2B5EF4-FFF2-40B4-BE49-F238E27FC236}">
                <a16:creationId xmlns:a16="http://schemas.microsoft.com/office/drawing/2014/main" id="{03E05AA4-0850-5CF7-E847-E81EDB515D29}"/>
              </a:ext>
            </a:extLst>
          </p:cNvPr>
          <p:cNvSpPr>
            <a:spLocks noEditPoints="1"/>
          </p:cNvSpPr>
          <p:nvPr/>
        </p:nvSpPr>
        <p:spPr bwMode="auto">
          <a:xfrm>
            <a:off x="1900238" y="3025776"/>
            <a:ext cx="133350" cy="254000"/>
          </a:xfrm>
          <a:custGeom>
            <a:avLst/>
            <a:gdLst>
              <a:gd name="T0" fmla="*/ 24 w 84"/>
              <a:gd name="T1" fmla="*/ 7 h 160"/>
              <a:gd name="T2" fmla="*/ 24 w 84"/>
              <a:gd name="T3" fmla="*/ 15 h 160"/>
              <a:gd name="T4" fmla="*/ 11 w 84"/>
              <a:gd name="T5" fmla="*/ 15 h 160"/>
              <a:gd name="T6" fmla="*/ 0 w 84"/>
              <a:gd name="T7" fmla="*/ 26 h 160"/>
              <a:gd name="T8" fmla="*/ 0 w 84"/>
              <a:gd name="T9" fmla="*/ 150 h 160"/>
              <a:gd name="T10" fmla="*/ 11 w 84"/>
              <a:gd name="T11" fmla="*/ 160 h 160"/>
              <a:gd name="T12" fmla="*/ 74 w 84"/>
              <a:gd name="T13" fmla="*/ 160 h 160"/>
              <a:gd name="T14" fmla="*/ 84 w 84"/>
              <a:gd name="T15" fmla="*/ 150 h 160"/>
              <a:gd name="T16" fmla="*/ 84 w 84"/>
              <a:gd name="T17" fmla="*/ 26 h 160"/>
              <a:gd name="T18" fmla="*/ 74 w 84"/>
              <a:gd name="T19" fmla="*/ 15 h 160"/>
              <a:gd name="T20" fmla="*/ 61 w 84"/>
              <a:gd name="T21" fmla="*/ 15 h 160"/>
              <a:gd name="T22" fmla="*/ 61 w 84"/>
              <a:gd name="T23" fmla="*/ 7 h 160"/>
              <a:gd name="T24" fmla="*/ 54 w 84"/>
              <a:gd name="T25" fmla="*/ 0 h 160"/>
              <a:gd name="T26" fmla="*/ 31 w 84"/>
              <a:gd name="T27" fmla="*/ 0 h 160"/>
              <a:gd name="T28" fmla="*/ 24 w 84"/>
              <a:gd name="T29" fmla="*/ 7 h 160"/>
              <a:gd name="T30" fmla="*/ 78 w 84"/>
              <a:gd name="T31" fmla="*/ 50 h 160"/>
              <a:gd name="T32" fmla="*/ 78 w 84"/>
              <a:gd name="T33" fmla="*/ 150 h 160"/>
              <a:gd name="T34" fmla="*/ 74 w 84"/>
              <a:gd name="T35" fmla="*/ 154 h 160"/>
              <a:gd name="T36" fmla="*/ 11 w 84"/>
              <a:gd name="T37" fmla="*/ 154 h 160"/>
              <a:gd name="T38" fmla="*/ 9 w 84"/>
              <a:gd name="T39" fmla="*/ 150 h 160"/>
              <a:gd name="T40" fmla="*/ 9 w 84"/>
              <a:gd name="T41" fmla="*/ 50 h 160"/>
              <a:gd name="T42" fmla="*/ 78 w 84"/>
              <a:gd name="T43" fmla="*/ 50 h 160"/>
              <a:gd name="T44" fmla="*/ 78 w 84"/>
              <a:gd name="T45" fmla="*/ 50 h 160"/>
              <a:gd name="T46" fmla="*/ 78 w 84"/>
              <a:gd name="T47" fmla="*/ 26 h 160"/>
              <a:gd name="T48" fmla="*/ 78 w 84"/>
              <a:gd name="T49" fmla="*/ 44 h 160"/>
              <a:gd name="T50" fmla="*/ 9 w 84"/>
              <a:gd name="T51" fmla="*/ 44 h 160"/>
              <a:gd name="T52" fmla="*/ 9 w 84"/>
              <a:gd name="T53" fmla="*/ 26 h 160"/>
              <a:gd name="T54" fmla="*/ 11 w 84"/>
              <a:gd name="T55" fmla="*/ 22 h 160"/>
              <a:gd name="T56" fmla="*/ 74 w 84"/>
              <a:gd name="T57" fmla="*/ 22 h 160"/>
              <a:gd name="T58" fmla="*/ 74 w 84"/>
              <a:gd name="T59" fmla="*/ 22 h 160"/>
              <a:gd name="T60" fmla="*/ 78 w 84"/>
              <a:gd name="T61" fmla="*/ 26 h 160"/>
              <a:gd name="T62" fmla="*/ 54 w 84"/>
              <a:gd name="T63" fmla="*/ 7 h 160"/>
              <a:gd name="T64" fmla="*/ 54 w 84"/>
              <a:gd name="T65" fmla="*/ 15 h 160"/>
              <a:gd name="T66" fmla="*/ 31 w 84"/>
              <a:gd name="T67" fmla="*/ 15 h 160"/>
              <a:gd name="T68" fmla="*/ 31 w 84"/>
              <a:gd name="T69" fmla="*/ 7 h 160"/>
              <a:gd name="T70" fmla="*/ 54 w 84"/>
              <a:gd name="T71" fmla="*/ 7 h 160"/>
              <a:gd name="T72" fmla="*/ 54 w 84"/>
              <a:gd name="T73" fmla="*/ 7 h 160"/>
              <a:gd name="T74" fmla="*/ 54 w 84"/>
              <a:gd name="T75" fmla="*/ 7 h 160"/>
              <a:gd name="T76" fmla="*/ 54 w 84"/>
              <a:gd name="T77" fmla="*/ 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4" h="160">
                <a:moveTo>
                  <a:pt x="24" y="7"/>
                </a:moveTo>
                <a:cubicBezTo>
                  <a:pt x="24" y="15"/>
                  <a:pt x="24" y="15"/>
                  <a:pt x="24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7" y="15"/>
                  <a:pt x="0" y="20"/>
                  <a:pt x="0" y="26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6"/>
                  <a:pt x="7" y="160"/>
                  <a:pt x="11" y="160"/>
                </a:cubicBezTo>
                <a:cubicBezTo>
                  <a:pt x="74" y="160"/>
                  <a:pt x="74" y="160"/>
                  <a:pt x="74" y="160"/>
                </a:cubicBezTo>
                <a:cubicBezTo>
                  <a:pt x="80" y="160"/>
                  <a:pt x="84" y="156"/>
                  <a:pt x="84" y="150"/>
                </a:cubicBezTo>
                <a:cubicBezTo>
                  <a:pt x="84" y="26"/>
                  <a:pt x="84" y="26"/>
                  <a:pt x="84" y="26"/>
                </a:cubicBezTo>
                <a:cubicBezTo>
                  <a:pt x="84" y="20"/>
                  <a:pt x="80" y="15"/>
                  <a:pt x="74" y="15"/>
                </a:cubicBezTo>
                <a:cubicBezTo>
                  <a:pt x="61" y="15"/>
                  <a:pt x="61" y="15"/>
                  <a:pt x="61" y="15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5"/>
                  <a:pt x="59" y="0"/>
                  <a:pt x="54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26" y="0"/>
                  <a:pt x="24" y="5"/>
                  <a:pt x="24" y="7"/>
                </a:cubicBezTo>
                <a:close/>
                <a:moveTo>
                  <a:pt x="78" y="50"/>
                </a:moveTo>
                <a:cubicBezTo>
                  <a:pt x="78" y="150"/>
                  <a:pt x="78" y="150"/>
                  <a:pt x="78" y="150"/>
                </a:cubicBezTo>
                <a:cubicBezTo>
                  <a:pt x="78" y="152"/>
                  <a:pt x="76" y="154"/>
                  <a:pt x="74" y="154"/>
                </a:cubicBezTo>
                <a:cubicBezTo>
                  <a:pt x="11" y="154"/>
                  <a:pt x="11" y="154"/>
                  <a:pt x="11" y="154"/>
                </a:cubicBezTo>
                <a:cubicBezTo>
                  <a:pt x="9" y="154"/>
                  <a:pt x="9" y="152"/>
                  <a:pt x="9" y="150"/>
                </a:cubicBezTo>
                <a:cubicBezTo>
                  <a:pt x="9" y="50"/>
                  <a:pt x="9" y="50"/>
                  <a:pt x="9" y="50"/>
                </a:cubicBezTo>
                <a:cubicBezTo>
                  <a:pt x="78" y="50"/>
                  <a:pt x="78" y="50"/>
                  <a:pt x="78" y="50"/>
                </a:cubicBezTo>
                <a:cubicBezTo>
                  <a:pt x="78" y="50"/>
                  <a:pt x="78" y="50"/>
                  <a:pt x="78" y="50"/>
                </a:cubicBezTo>
                <a:close/>
                <a:moveTo>
                  <a:pt x="78" y="26"/>
                </a:moveTo>
                <a:cubicBezTo>
                  <a:pt x="78" y="44"/>
                  <a:pt x="78" y="44"/>
                  <a:pt x="78" y="44"/>
                </a:cubicBezTo>
                <a:cubicBezTo>
                  <a:pt x="9" y="44"/>
                  <a:pt x="9" y="44"/>
                  <a:pt x="9" y="44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4"/>
                  <a:pt x="9" y="22"/>
                  <a:pt x="11" y="22"/>
                </a:cubicBezTo>
                <a:cubicBezTo>
                  <a:pt x="74" y="22"/>
                  <a:pt x="74" y="22"/>
                  <a:pt x="74" y="22"/>
                </a:cubicBezTo>
                <a:cubicBezTo>
                  <a:pt x="74" y="22"/>
                  <a:pt x="74" y="22"/>
                  <a:pt x="74" y="22"/>
                </a:cubicBezTo>
                <a:cubicBezTo>
                  <a:pt x="76" y="22"/>
                  <a:pt x="78" y="24"/>
                  <a:pt x="78" y="26"/>
                </a:cubicBezTo>
                <a:close/>
                <a:moveTo>
                  <a:pt x="54" y="7"/>
                </a:moveTo>
                <a:cubicBezTo>
                  <a:pt x="54" y="15"/>
                  <a:pt x="54" y="15"/>
                  <a:pt x="54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31" y="7"/>
                  <a:pt x="31" y="7"/>
                  <a:pt x="31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lose/>
                <a:moveTo>
                  <a:pt x="54" y="7"/>
                </a:moveTo>
                <a:cubicBezTo>
                  <a:pt x="54" y="7"/>
                  <a:pt x="54" y="7"/>
                  <a:pt x="54" y="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6" name="Freeform 199">
            <a:extLst>
              <a:ext uri="{FF2B5EF4-FFF2-40B4-BE49-F238E27FC236}">
                <a16:creationId xmlns:a16="http://schemas.microsoft.com/office/drawing/2014/main" id="{E5C10315-E587-B48E-46C9-17E06AF06F2E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3025776"/>
            <a:ext cx="252413" cy="254000"/>
          </a:xfrm>
          <a:custGeom>
            <a:avLst/>
            <a:gdLst>
              <a:gd name="T0" fmla="*/ 146 w 159"/>
              <a:gd name="T1" fmla="*/ 0 h 160"/>
              <a:gd name="T2" fmla="*/ 13 w 159"/>
              <a:gd name="T3" fmla="*/ 0 h 160"/>
              <a:gd name="T4" fmla="*/ 0 w 159"/>
              <a:gd name="T5" fmla="*/ 13 h 160"/>
              <a:gd name="T6" fmla="*/ 0 w 159"/>
              <a:gd name="T7" fmla="*/ 115 h 160"/>
              <a:gd name="T8" fmla="*/ 13 w 159"/>
              <a:gd name="T9" fmla="*/ 128 h 160"/>
              <a:gd name="T10" fmla="*/ 58 w 159"/>
              <a:gd name="T11" fmla="*/ 128 h 160"/>
              <a:gd name="T12" fmla="*/ 51 w 159"/>
              <a:gd name="T13" fmla="*/ 145 h 160"/>
              <a:gd name="T14" fmla="*/ 45 w 159"/>
              <a:gd name="T15" fmla="*/ 145 h 160"/>
              <a:gd name="T16" fmla="*/ 38 w 159"/>
              <a:gd name="T17" fmla="*/ 152 h 160"/>
              <a:gd name="T18" fmla="*/ 38 w 159"/>
              <a:gd name="T19" fmla="*/ 158 h 160"/>
              <a:gd name="T20" fmla="*/ 40 w 159"/>
              <a:gd name="T21" fmla="*/ 160 h 160"/>
              <a:gd name="T22" fmla="*/ 120 w 159"/>
              <a:gd name="T23" fmla="*/ 160 h 160"/>
              <a:gd name="T24" fmla="*/ 122 w 159"/>
              <a:gd name="T25" fmla="*/ 158 h 160"/>
              <a:gd name="T26" fmla="*/ 122 w 159"/>
              <a:gd name="T27" fmla="*/ 152 h 160"/>
              <a:gd name="T28" fmla="*/ 114 w 159"/>
              <a:gd name="T29" fmla="*/ 145 h 160"/>
              <a:gd name="T30" fmla="*/ 107 w 159"/>
              <a:gd name="T31" fmla="*/ 145 h 160"/>
              <a:gd name="T32" fmla="*/ 103 w 159"/>
              <a:gd name="T33" fmla="*/ 128 h 160"/>
              <a:gd name="T34" fmla="*/ 146 w 159"/>
              <a:gd name="T35" fmla="*/ 128 h 160"/>
              <a:gd name="T36" fmla="*/ 159 w 159"/>
              <a:gd name="T37" fmla="*/ 115 h 160"/>
              <a:gd name="T38" fmla="*/ 159 w 159"/>
              <a:gd name="T39" fmla="*/ 13 h 160"/>
              <a:gd name="T40" fmla="*/ 146 w 159"/>
              <a:gd name="T41" fmla="*/ 0 h 160"/>
              <a:gd name="T42" fmla="*/ 62 w 159"/>
              <a:gd name="T43" fmla="*/ 128 h 160"/>
              <a:gd name="T44" fmla="*/ 96 w 159"/>
              <a:gd name="T45" fmla="*/ 128 h 160"/>
              <a:gd name="T46" fmla="*/ 103 w 159"/>
              <a:gd name="T47" fmla="*/ 145 h 160"/>
              <a:gd name="T48" fmla="*/ 58 w 159"/>
              <a:gd name="T49" fmla="*/ 145 h 160"/>
              <a:gd name="T50" fmla="*/ 62 w 159"/>
              <a:gd name="T51" fmla="*/ 128 h 160"/>
              <a:gd name="T52" fmla="*/ 114 w 159"/>
              <a:gd name="T53" fmla="*/ 150 h 160"/>
              <a:gd name="T54" fmla="*/ 116 w 159"/>
              <a:gd name="T55" fmla="*/ 152 h 160"/>
              <a:gd name="T56" fmla="*/ 116 w 159"/>
              <a:gd name="T57" fmla="*/ 154 h 160"/>
              <a:gd name="T58" fmla="*/ 43 w 159"/>
              <a:gd name="T59" fmla="*/ 154 h 160"/>
              <a:gd name="T60" fmla="*/ 43 w 159"/>
              <a:gd name="T61" fmla="*/ 152 h 160"/>
              <a:gd name="T62" fmla="*/ 45 w 159"/>
              <a:gd name="T63" fmla="*/ 150 h 160"/>
              <a:gd name="T64" fmla="*/ 114 w 159"/>
              <a:gd name="T65" fmla="*/ 150 h 160"/>
              <a:gd name="T66" fmla="*/ 154 w 159"/>
              <a:gd name="T67" fmla="*/ 115 h 160"/>
              <a:gd name="T68" fmla="*/ 146 w 159"/>
              <a:gd name="T69" fmla="*/ 124 h 160"/>
              <a:gd name="T70" fmla="*/ 13 w 159"/>
              <a:gd name="T71" fmla="*/ 124 h 160"/>
              <a:gd name="T72" fmla="*/ 6 w 159"/>
              <a:gd name="T73" fmla="*/ 115 h 160"/>
              <a:gd name="T74" fmla="*/ 6 w 159"/>
              <a:gd name="T75" fmla="*/ 102 h 160"/>
              <a:gd name="T76" fmla="*/ 154 w 159"/>
              <a:gd name="T77" fmla="*/ 102 h 160"/>
              <a:gd name="T78" fmla="*/ 154 w 159"/>
              <a:gd name="T79" fmla="*/ 115 h 160"/>
              <a:gd name="T80" fmla="*/ 154 w 159"/>
              <a:gd name="T81" fmla="*/ 95 h 160"/>
              <a:gd name="T82" fmla="*/ 6 w 159"/>
              <a:gd name="T83" fmla="*/ 95 h 160"/>
              <a:gd name="T84" fmla="*/ 6 w 159"/>
              <a:gd name="T85" fmla="*/ 13 h 160"/>
              <a:gd name="T86" fmla="*/ 13 w 159"/>
              <a:gd name="T87" fmla="*/ 7 h 160"/>
              <a:gd name="T88" fmla="*/ 146 w 159"/>
              <a:gd name="T89" fmla="*/ 7 h 160"/>
              <a:gd name="T90" fmla="*/ 154 w 159"/>
              <a:gd name="T91" fmla="*/ 13 h 160"/>
              <a:gd name="T92" fmla="*/ 154 w 159"/>
              <a:gd name="T93" fmla="*/ 95 h 160"/>
              <a:gd name="T94" fmla="*/ 75 w 159"/>
              <a:gd name="T95" fmla="*/ 117 h 160"/>
              <a:gd name="T96" fmla="*/ 83 w 159"/>
              <a:gd name="T97" fmla="*/ 119 h 160"/>
              <a:gd name="T98" fmla="*/ 88 w 159"/>
              <a:gd name="T99" fmla="*/ 113 h 160"/>
              <a:gd name="T100" fmla="*/ 79 w 159"/>
              <a:gd name="T101" fmla="*/ 105 h 160"/>
              <a:gd name="T102" fmla="*/ 73 w 159"/>
              <a:gd name="T103" fmla="*/ 109 h 160"/>
              <a:gd name="T104" fmla="*/ 75 w 159"/>
              <a:gd name="T105" fmla="*/ 117 h 160"/>
              <a:gd name="T106" fmla="*/ 77 w 159"/>
              <a:gd name="T107" fmla="*/ 111 h 160"/>
              <a:gd name="T108" fmla="*/ 81 w 159"/>
              <a:gd name="T109" fmla="*/ 111 h 160"/>
              <a:gd name="T110" fmla="*/ 81 w 159"/>
              <a:gd name="T111" fmla="*/ 113 h 160"/>
              <a:gd name="T112" fmla="*/ 79 w 159"/>
              <a:gd name="T113" fmla="*/ 115 h 160"/>
              <a:gd name="T114" fmla="*/ 77 w 159"/>
              <a:gd name="T115" fmla="*/ 113 h 160"/>
              <a:gd name="T116" fmla="*/ 77 w 159"/>
              <a:gd name="T117" fmla="*/ 1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9" h="160">
                <a:moveTo>
                  <a:pt x="146" y="0"/>
                </a:move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7"/>
                  <a:pt x="0" y="13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21"/>
                  <a:pt x="6" y="128"/>
                  <a:pt x="13" y="128"/>
                </a:cubicBezTo>
                <a:cubicBezTo>
                  <a:pt x="58" y="128"/>
                  <a:pt x="58" y="128"/>
                  <a:pt x="58" y="128"/>
                </a:cubicBezTo>
                <a:cubicBezTo>
                  <a:pt x="51" y="145"/>
                  <a:pt x="51" y="145"/>
                  <a:pt x="51" y="145"/>
                </a:cubicBezTo>
                <a:cubicBezTo>
                  <a:pt x="45" y="145"/>
                  <a:pt x="45" y="145"/>
                  <a:pt x="45" y="145"/>
                </a:cubicBezTo>
                <a:cubicBezTo>
                  <a:pt x="40" y="145"/>
                  <a:pt x="38" y="147"/>
                  <a:pt x="38" y="152"/>
                </a:cubicBezTo>
                <a:cubicBezTo>
                  <a:pt x="38" y="158"/>
                  <a:pt x="38" y="158"/>
                  <a:pt x="38" y="158"/>
                </a:cubicBezTo>
                <a:cubicBezTo>
                  <a:pt x="38" y="158"/>
                  <a:pt x="38" y="160"/>
                  <a:pt x="40" y="160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2" y="158"/>
                  <a:pt x="122" y="158"/>
                  <a:pt x="122" y="158"/>
                </a:cubicBezTo>
                <a:cubicBezTo>
                  <a:pt x="122" y="152"/>
                  <a:pt x="122" y="152"/>
                  <a:pt x="122" y="152"/>
                </a:cubicBezTo>
                <a:cubicBezTo>
                  <a:pt x="122" y="147"/>
                  <a:pt x="118" y="145"/>
                  <a:pt x="114" y="145"/>
                </a:cubicBezTo>
                <a:cubicBezTo>
                  <a:pt x="107" y="145"/>
                  <a:pt x="107" y="145"/>
                  <a:pt x="107" y="145"/>
                </a:cubicBezTo>
                <a:cubicBezTo>
                  <a:pt x="103" y="128"/>
                  <a:pt x="103" y="128"/>
                  <a:pt x="103" y="128"/>
                </a:cubicBezTo>
                <a:cubicBezTo>
                  <a:pt x="146" y="128"/>
                  <a:pt x="146" y="128"/>
                  <a:pt x="146" y="128"/>
                </a:cubicBezTo>
                <a:cubicBezTo>
                  <a:pt x="152" y="128"/>
                  <a:pt x="159" y="121"/>
                  <a:pt x="159" y="115"/>
                </a:cubicBezTo>
                <a:cubicBezTo>
                  <a:pt x="159" y="13"/>
                  <a:pt x="159" y="13"/>
                  <a:pt x="159" y="13"/>
                </a:cubicBezTo>
                <a:cubicBezTo>
                  <a:pt x="159" y="7"/>
                  <a:pt x="152" y="0"/>
                  <a:pt x="146" y="0"/>
                </a:cubicBezTo>
                <a:close/>
                <a:moveTo>
                  <a:pt x="62" y="128"/>
                </a:moveTo>
                <a:cubicBezTo>
                  <a:pt x="96" y="128"/>
                  <a:pt x="96" y="128"/>
                  <a:pt x="96" y="128"/>
                </a:cubicBezTo>
                <a:cubicBezTo>
                  <a:pt x="103" y="145"/>
                  <a:pt x="103" y="145"/>
                  <a:pt x="103" y="145"/>
                </a:cubicBezTo>
                <a:cubicBezTo>
                  <a:pt x="58" y="145"/>
                  <a:pt x="58" y="145"/>
                  <a:pt x="58" y="145"/>
                </a:cubicBezTo>
                <a:cubicBezTo>
                  <a:pt x="62" y="128"/>
                  <a:pt x="62" y="128"/>
                  <a:pt x="62" y="128"/>
                </a:cubicBezTo>
                <a:close/>
                <a:moveTo>
                  <a:pt x="114" y="150"/>
                </a:moveTo>
                <a:cubicBezTo>
                  <a:pt x="116" y="150"/>
                  <a:pt x="116" y="152"/>
                  <a:pt x="116" y="152"/>
                </a:cubicBezTo>
                <a:cubicBezTo>
                  <a:pt x="116" y="154"/>
                  <a:pt x="116" y="154"/>
                  <a:pt x="116" y="154"/>
                </a:cubicBezTo>
                <a:cubicBezTo>
                  <a:pt x="43" y="154"/>
                  <a:pt x="43" y="154"/>
                  <a:pt x="43" y="154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5" y="150"/>
                  <a:pt x="45" y="150"/>
                  <a:pt x="45" y="150"/>
                </a:cubicBezTo>
                <a:cubicBezTo>
                  <a:pt x="114" y="150"/>
                  <a:pt x="114" y="150"/>
                  <a:pt x="114" y="150"/>
                </a:cubicBezTo>
                <a:close/>
                <a:moveTo>
                  <a:pt x="154" y="115"/>
                </a:moveTo>
                <a:cubicBezTo>
                  <a:pt x="154" y="119"/>
                  <a:pt x="150" y="124"/>
                  <a:pt x="146" y="124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8" y="124"/>
                  <a:pt x="6" y="119"/>
                  <a:pt x="6" y="115"/>
                </a:cubicBezTo>
                <a:cubicBezTo>
                  <a:pt x="6" y="102"/>
                  <a:pt x="6" y="102"/>
                  <a:pt x="6" y="102"/>
                </a:cubicBezTo>
                <a:cubicBezTo>
                  <a:pt x="154" y="102"/>
                  <a:pt x="154" y="102"/>
                  <a:pt x="154" y="102"/>
                </a:cubicBezTo>
                <a:cubicBezTo>
                  <a:pt x="154" y="115"/>
                  <a:pt x="154" y="115"/>
                  <a:pt x="154" y="115"/>
                </a:cubicBezTo>
                <a:close/>
                <a:moveTo>
                  <a:pt x="154" y="95"/>
                </a:moveTo>
                <a:cubicBezTo>
                  <a:pt x="6" y="95"/>
                  <a:pt x="6" y="95"/>
                  <a:pt x="6" y="95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9"/>
                  <a:pt x="8" y="7"/>
                  <a:pt x="13" y="7"/>
                </a:cubicBezTo>
                <a:cubicBezTo>
                  <a:pt x="146" y="7"/>
                  <a:pt x="146" y="7"/>
                  <a:pt x="146" y="7"/>
                </a:cubicBezTo>
                <a:cubicBezTo>
                  <a:pt x="150" y="7"/>
                  <a:pt x="154" y="9"/>
                  <a:pt x="154" y="13"/>
                </a:cubicBezTo>
                <a:cubicBezTo>
                  <a:pt x="154" y="95"/>
                  <a:pt x="154" y="95"/>
                  <a:pt x="154" y="95"/>
                </a:cubicBezTo>
                <a:close/>
                <a:moveTo>
                  <a:pt x="75" y="117"/>
                </a:moveTo>
                <a:cubicBezTo>
                  <a:pt x="77" y="119"/>
                  <a:pt x="79" y="121"/>
                  <a:pt x="83" y="119"/>
                </a:cubicBezTo>
                <a:cubicBezTo>
                  <a:pt x="86" y="119"/>
                  <a:pt x="88" y="115"/>
                  <a:pt x="88" y="113"/>
                </a:cubicBezTo>
                <a:cubicBezTo>
                  <a:pt x="88" y="109"/>
                  <a:pt x="83" y="105"/>
                  <a:pt x="79" y="105"/>
                </a:cubicBezTo>
                <a:cubicBezTo>
                  <a:pt x="77" y="105"/>
                  <a:pt x="73" y="107"/>
                  <a:pt x="73" y="109"/>
                </a:cubicBezTo>
                <a:cubicBezTo>
                  <a:pt x="71" y="113"/>
                  <a:pt x="73" y="115"/>
                  <a:pt x="75" y="117"/>
                </a:cubicBezTo>
                <a:close/>
                <a:moveTo>
                  <a:pt x="77" y="111"/>
                </a:moveTo>
                <a:cubicBezTo>
                  <a:pt x="79" y="111"/>
                  <a:pt x="79" y="109"/>
                  <a:pt x="81" y="111"/>
                </a:cubicBezTo>
                <a:cubicBezTo>
                  <a:pt x="81" y="111"/>
                  <a:pt x="81" y="111"/>
                  <a:pt x="81" y="113"/>
                </a:cubicBezTo>
                <a:cubicBezTo>
                  <a:pt x="81" y="115"/>
                  <a:pt x="81" y="115"/>
                  <a:pt x="79" y="115"/>
                </a:cubicBezTo>
                <a:cubicBezTo>
                  <a:pt x="79" y="115"/>
                  <a:pt x="77" y="115"/>
                  <a:pt x="77" y="113"/>
                </a:cubicBezTo>
                <a:lnTo>
                  <a:pt x="77" y="1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7" name="Freeform 200">
            <a:extLst>
              <a:ext uri="{FF2B5EF4-FFF2-40B4-BE49-F238E27FC236}">
                <a16:creationId xmlns:a16="http://schemas.microsoft.com/office/drawing/2014/main" id="{A0517B28-511D-21AA-9442-33C3886DDDB6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1922463"/>
            <a:ext cx="254000" cy="254000"/>
          </a:xfrm>
          <a:custGeom>
            <a:avLst/>
            <a:gdLst>
              <a:gd name="T0" fmla="*/ 137 w 160"/>
              <a:gd name="T1" fmla="*/ 97 h 160"/>
              <a:gd name="T2" fmla="*/ 130 w 160"/>
              <a:gd name="T3" fmla="*/ 97 h 160"/>
              <a:gd name="T4" fmla="*/ 91 w 160"/>
              <a:gd name="T5" fmla="*/ 138 h 160"/>
              <a:gd name="T6" fmla="*/ 68 w 160"/>
              <a:gd name="T7" fmla="*/ 145 h 160"/>
              <a:gd name="T8" fmla="*/ 24 w 160"/>
              <a:gd name="T9" fmla="*/ 138 h 160"/>
              <a:gd name="T10" fmla="*/ 76 w 160"/>
              <a:gd name="T11" fmla="*/ 68 h 160"/>
              <a:gd name="T12" fmla="*/ 20 w 160"/>
              <a:gd name="T13" fmla="*/ 73 h 160"/>
              <a:gd name="T14" fmla="*/ 13 w 160"/>
              <a:gd name="T15" fmla="*/ 66 h 160"/>
              <a:gd name="T16" fmla="*/ 76 w 160"/>
              <a:gd name="T17" fmla="*/ 53 h 160"/>
              <a:gd name="T18" fmla="*/ 9 w 160"/>
              <a:gd name="T19" fmla="*/ 138 h 160"/>
              <a:gd name="T20" fmla="*/ 0 w 160"/>
              <a:gd name="T21" fmla="*/ 149 h 160"/>
              <a:gd name="T22" fmla="*/ 150 w 160"/>
              <a:gd name="T23" fmla="*/ 149 h 160"/>
              <a:gd name="T24" fmla="*/ 141 w 160"/>
              <a:gd name="T25" fmla="*/ 138 h 160"/>
              <a:gd name="T26" fmla="*/ 11 w 160"/>
              <a:gd name="T27" fmla="*/ 155 h 160"/>
              <a:gd name="T28" fmla="*/ 59 w 160"/>
              <a:gd name="T29" fmla="*/ 145 h 160"/>
              <a:gd name="T30" fmla="*/ 83 w 160"/>
              <a:gd name="T31" fmla="*/ 149 h 160"/>
              <a:gd name="T32" fmla="*/ 145 w 160"/>
              <a:gd name="T33" fmla="*/ 145 h 160"/>
              <a:gd name="T34" fmla="*/ 35 w 160"/>
              <a:gd name="T35" fmla="*/ 121 h 160"/>
              <a:gd name="T36" fmla="*/ 114 w 160"/>
              <a:gd name="T37" fmla="*/ 121 h 160"/>
              <a:gd name="T38" fmla="*/ 37 w 160"/>
              <a:gd name="T39" fmla="*/ 97 h 160"/>
              <a:gd name="T40" fmla="*/ 110 w 160"/>
              <a:gd name="T41" fmla="*/ 101 h 160"/>
              <a:gd name="T42" fmla="*/ 41 w 160"/>
              <a:gd name="T43" fmla="*/ 101 h 160"/>
              <a:gd name="T44" fmla="*/ 53 w 160"/>
              <a:gd name="T45" fmla="*/ 105 h 160"/>
              <a:gd name="T46" fmla="*/ 57 w 160"/>
              <a:gd name="T47" fmla="*/ 112 h 160"/>
              <a:gd name="T48" fmla="*/ 57 w 160"/>
              <a:gd name="T49" fmla="*/ 105 h 160"/>
              <a:gd name="T50" fmla="*/ 73 w 160"/>
              <a:gd name="T51" fmla="*/ 112 h 160"/>
              <a:gd name="T52" fmla="*/ 67 w 160"/>
              <a:gd name="T53" fmla="*/ 112 h 160"/>
              <a:gd name="T54" fmla="*/ 82 w 160"/>
              <a:gd name="T55" fmla="*/ 105 h 160"/>
              <a:gd name="T56" fmla="*/ 152 w 160"/>
              <a:gd name="T57" fmla="*/ 41 h 160"/>
              <a:gd name="T58" fmla="*/ 89 w 160"/>
              <a:gd name="T59" fmla="*/ 32 h 160"/>
              <a:gd name="T60" fmla="*/ 81 w 160"/>
              <a:gd name="T61" fmla="*/ 82 h 160"/>
              <a:gd name="T62" fmla="*/ 160 w 160"/>
              <a:gd name="T63" fmla="*/ 82 h 160"/>
              <a:gd name="T64" fmla="*/ 94 w 160"/>
              <a:gd name="T65" fmla="*/ 32 h 160"/>
              <a:gd name="T66" fmla="*/ 148 w 160"/>
              <a:gd name="T67" fmla="*/ 41 h 160"/>
              <a:gd name="T68" fmla="*/ 122 w 160"/>
              <a:gd name="T69" fmla="*/ 11 h 160"/>
              <a:gd name="T70" fmla="*/ 94 w 160"/>
              <a:gd name="T71" fmla="*/ 41 h 160"/>
              <a:gd name="T72" fmla="*/ 137 w 160"/>
              <a:gd name="T73" fmla="*/ 41 h 160"/>
              <a:gd name="T74" fmla="*/ 122 w 160"/>
              <a:gd name="T75" fmla="*/ 17 h 160"/>
              <a:gd name="T76" fmla="*/ 152 w 160"/>
              <a:gd name="T77" fmla="*/ 87 h 160"/>
              <a:gd name="T78" fmla="*/ 87 w 160"/>
              <a:gd name="T79" fmla="*/ 50 h 160"/>
              <a:gd name="T80" fmla="*/ 154 w 160"/>
              <a:gd name="T81" fmla="*/ 50 h 160"/>
              <a:gd name="T82" fmla="*/ 113 w 160"/>
              <a:gd name="T83" fmla="*/ 62 h 160"/>
              <a:gd name="T84" fmla="*/ 124 w 160"/>
              <a:gd name="T85" fmla="*/ 77 h 160"/>
              <a:gd name="T86" fmla="*/ 122 w 160"/>
              <a:gd name="T87" fmla="*/ 56 h 160"/>
              <a:gd name="T88" fmla="*/ 122 w 160"/>
              <a:gd name="T89" fmla="*/ 62 h 160"/>
              <a:gd name="T90" fmla="*/ 55 w 160"/>
              <a:gd name="T91" fmla="*/ 43 h 160"/>
              <a:gd name="T92" fmla="*/ 55 w 160"/>
              <a:gd name="T93" fmla="*/ 47 h 160"/>
              <a:gd name="T94" fmla="*/ 49 w 160"/>
              <a:gd name="T95" fmla="*/ 32 h 160"/>
              <a:gd name="T96" fmla="*/ 55 w 160"/>
              <a:gd name="T97" fmla="*/ 32 h 160"/>
              <a:gd name="T98" fmla="*/ 49 w 160"/>
              <a:gd name="T99" fmla="*/ 28 h 160"/>
              <a:gd name="T100" fmla="*/ 55 w 160"/>
              <a:gd name="T101" fmla="*/ 10 h 160"/>
              <a:gd name="T102" fmla="*/ 55 w 160"/>
              <a:gd name="T103" fmla="*/ 17 h 160"/>
              <a:gd name="T104" fmla="*/ 59 w 160"/>
              <a:gd name="T105" fmla="*/ 10 h 160"/>
              <a:gd name="T106" fmla="*/ 65 w 160"/>
              <a:gd name="T107" fmla="*/ 10 h 160"/>
              <a:gd name="T108" fmla="*/ 69 w 160"/>
              <a:gd name="T109" fmla="*/ 17 h 160"/>
              <a:gd name="T110" fmla="*/ 87 w 160"/>
              <a:gd name="T111" fmla="*/ 10 h 160"/>
              <a:gd name="T112" fmla="*/ 87 w 160"/>
              <a:gd name="T113" fmla="*/ 1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141" y="138"/>
                </a:moveTo>
                <a:cubicBezTo>
                  <a:pt x="141" y="97"/>
                  <a:pt x="141" y="97"/>
                  <a:pt x="141" y="97"/>
                </a:cubicBezTo>
                <a:cubicBezTo>
                  <a:pt x="137" y="97"/>
                  <a:pt x="137" y="97"/>
                  <a:pt x="137" y="97"/>
                </a:cubicBezTo>
                <a:cubicBezTo>
                  <a:pt x="137" y="138"/>
                  <a:pt x="137" y="138"/>
                  <a:pt x="137" y="138"/>
                </a:cubicBezTo>
                <a:cubicBezTo>
                  <a:pt x="130" y="138"/>
                  <a:pt x="130" y="138"/>
                  <a:pt x="130" y="138"/>
                </a:cubicBezTo>
                <a:cubicBezTo>
                  <a:pt x="130" y="97"/>
                  <a:pt x="130" y="97"/>
                  <a:pt x="130" y="97"/>
                </a:cubicBezTo>
                <a:cubicBezTo>
                  <a:pt x="126" y="97"/>
                  <a:pt x="126" y="97"/>
                  <a:pt x="126" y="97"/>
                </a:cubicBezTo>
                <a:cubicBezTo>
                  <a:pt x="126" y="138"/>
                  <a:pt x="126" y="138"/>
                  <a:pt x="126" y="138"/>
                </a:cubicBezTo>
                <a:cubicBezTo>
                  <a:pt x="91" y="138"/>
                  <a:pt x="91" y="138"/>
                  <a:pt x="91" y="138"/>
                </a:cubicBezTo>
                <a:cubicBezTo>
                  <a:pt x="89" y="138"/>
                  <a:pt x="87" y="140"/>
                  <a:pt x="85" y="142"/>
                </a:cubicBezTo>
                <a:cubicBezTo>
                  <a:pt x="85" y="142"/>
                  <a:pt x="85" y="145"/>
                  <a:pt x="83" y="145"/>
                </a:cubicBezTo>
                <a:cubicBezTo>
                  <a:pt x="68" y="145"/>
                  <a:pt x="68" y="145"/>
                  <a:pt x="68" y="145"/>
                </a:cubicBezTo>
                <a:cubicBezTo>
                  <a:pt x="68" y="145"/>
                  <a:pt x="68" y="142"/>
                  <a:pt x="65" y="142"/>
                </a:cubicBezTo>
                <a:cubicBezTo>
                  <a:pt x="65" y="140"/>
                  <a:pt x="63" y="138"/>
                  <a:pt x="59" y="138"/>
                </a:cubicBezTo>
                <a:cubicBezTo>
                  <a:pt x="24" y="138"/>
                  <a:pt x="24" y="138"/>
                  <a:pt x="24" y="138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71"/>
                  <a:pt x="26" y="68"/>
                  <a:pt x="26" y="68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4"/>
                  <a:pt x="76" y="64"/>
                  <a:pt x="76" y="64"/>
                </a:cubicBezTo>
                <a:cubicBezTo>
                  <a:pt x="26" y="64"/>
                  <a:pt x="26" y="64"/>
                  <a:pt x="26" y="64"/>
                </a:cubicBezTo>
                <a:cubicBezTo>
                  <a:pt x="22" y="64"/>
                  <a:pt x="20" y="66"/>
                  <a:pt x="20" y="73"/>
                </a:cubicBezTo>
                <a:cubicBezTo>
                  <a:pt x="20" y="138"/>
                  <a:pt x="20" y="138"/>
                  <a:pt x="20" y="138"/>
                </a:cubicBezTo>
                <a:cubicBezTo>
                  <a:pt x="13" y="138"/>
                  <a:pt x="13" y="138"/>
                  <a:pt x="13" y="138"/>
                </a:cubicBezTo>
                <a:cubicBezTo>
                  <a:pt x="13" y="66"/>
                  <a:pt x="13" y="66"/>
                  <a:pt x="13" y="66"/>
                </a:cubicBezTo>
                <a:cubicBezTo>
                  <a:pt x="13" y="62"/>
                  <a:pt x="18" y="58"/>
                  <a:pt x="22" y="58"/>
                </a:cubicBezTo>
                <a:cubicBezTo>
                  <a:pt x="76" y="58"/>
                  <a:pt x="76" y="58"/>
                  <a:pt x="76" y="58"/>
                </a:cubicBezTo>
                <a:cubicBezTo>
                  <a:pt x="76" y="53"/>
                  <a:pt x="76" y="53"/>
                  <a:pt x="76" y="53"/>
                </a:cubicBezTo>
                <a:cubicBezTo>
                  <a:pt x="22" y="53"/>
                  <a:pt x="22" y="53"/>
                  <a:pt x="22" y="53"/>
                </a:cubicBezTo>
                <a:cubicBezTo>
                  <a:pt x="16" y="53"/>
                  <a:pt x="9" y="60"/>
                  <a:pt x="9" y="66"/>
                </a:cubicBezTo>
                <a:cubicBezTo>
                  <a:pt x="9" y="138"/>
                  <a:pt x="9" y="138"/>
                  <a:pt x="9" y="138"/>
                </a:cubicBezTo>
                <a:cubicBezTo>
                  <a:pt x="3" y="138"/>
                  <a:pt x="3" y="138"/>
                  <a:pt x="3" y="138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5" y="160"/>
                  <a:pt x="11" y="160"/>
                </a:cubicBezTo>
                <a:cubicBezTo>
                  <a:pt x="139" y="160"/>
                  <a:pt x="139" y="160"/>
                  <a:pt x="139" y="160"/>
                </a:cubicBezTo>
                <a:cubicBezTo>
                  <a:pt x="145" y="160"/>
                  <a:pt x="150" y="155"/>
                  <a:pt x="150" y="149"/>
                </a:cubicBezTo>
                <a:cubicBezTo>
                  <a:pt x="150" y="140"/>
                  <a:pt x="150" y="140"/>
                  <a:pt x="150" y="140"/>
                </a:cubicBezTo>
                <a:cubicBezTo>
                  <a:pt x="148" y="138"/>
                  <a:pt x="148" y="138"/>
                  <a:pt x="148" y="138"/>
                </a:cubicBezTo>
                <a:cubicBezTo>
                  <a:pt x="141" y="138"/>
                  <a:pt x="141" y="138"/>
                  <a:pt x="141" y="138"/>
                </a:cubicBezTo>
                <a:close/>
                <a:moveTo>
                  <a:pt x="145" y="149"/>
                </a:moveTo>
                <a:cubicBezTo>
                  <a:pt x="145" y="153"/>
                  <a:pt x="141" y="155"/>
                  <a:pt x="139" y="155"/>
                </a:cubicBezTo>
                <a:cubicBezTo>
                  <a:pt x="11" y="155"/>
                  <a:pt x="11" y="155"/>
                  <a:pt x="11" y="155"/>
                </a:cubicBezTo>
                <a:cubicBezTo>
                  <a:pt x="9" y="155"/>
                  <a:pt x="7" y="153"/>
                  <a:pt x="7" y="149"/>
                </a:cubicBezTo>
                <a:cubicBezTo>
                  <a:pt x="7" y="145"/>
                  <a:pt x="7" y="145"/>
                  <a:pt x="7" y="145"/>
                </a:cubicBezTo>
                <a:cubicBezTo>
                  <a:pt x="59" y="145"/>
                  <a:pt x="59" y="145"/>
                  <a:pt x="59" y="145"/>
                </a:cubicBezTo>
                <a:cubicBezTo>
                  <a:pt x="61" y="145"/>
                  <a:pt x="61" y="145"/>
                  <a:pt x="61" y="145"/>
                </a:cubicBezTo>
                <a:cubicBezTo>
                  <a:pt x="63" y="147"/>
                  <a:pt x="65" y="149"/>
                  <a:pt x="68" y="149"/>
                </a:cubicBezTo>
                <a:cubicBezTo>
                  <a:pt x="83" y="149"/>
                  <a:pt x="83" y="149"/>
                  <a:pt x="83" y="149"/>
                </a:cubicBezTo>
                <a:cubicBezTo>
                  <a:pt x="87" y="149"/>
                  <a:pt x="89" y="147"/>
                  <a:pt x="89" y="145"/>
                </a:cubicBezTo>
                <a:cubicBezTo>
                  <a:pt x="91" y="145"/>
                  <a:pt x="91" y="145"/>
                  <a:pt x="91" y="145"/>
                </a:cubicBezTo>
                <a:cubicBezTo>
                  <a:pt x="145" y="145"/>
                  <a:pt x="145" y="145"/>
                  <a:pt x="145" y="145"/>
                </a:cubicBezTo>
                <a:cubicBezTo>
                  <a:pt x="145" y="149"/>
                  <a:pt x="145" y="149"/>
                  <a:pt x="145" y="149"/>
                </a:cubicBezTo>
                <a:close/>
                <a:moveTo>
                  <a:pt x="35" y="99"/>
                </a:moveTo>
                <a:cubicBezTo>
                  <a:pt x="35" y="121"/>
                  <a:pt x="35" y="121"/>
                  <a:pt x="35" y="121"/>
                </a:cubicBezTo>
                <a:cubicBezTo>
                  <a:pt x="37" y="123"/>
                  <a:pt x="37" y="123"/>
                  <a:pt x="37" y="123"/>
                </a:cubicBezTo>
                <a:cubicBezTo>
                  <a:pt x="112" y="123"/>
                  <a:pt x="112" y="123"/>
                  <a:pt x="112" y="123"/>
                </a:cubicBezTo>
                <a:cubicBezTo>
                  <a:pt x="114" y="123"/>
                  <a:pt x="114" y="121"/>
                  <a:pt x="114" y="121"/>
                </a:cubicBezTo>
                <a:cubicBezTo>
                  <a:pt x="114" y="99"/>
                  <a:pt x="114" y="99"/>
                  <a:pt x="114" y="99"/>
                </a:cubicBezTo>
                <a:cubicBezTo>
                  <a:pt x="114" y="97"/>
                  <a:pt x="114" y="97"/>
                  <a:pt x="112" y="97"/>
                </a:cubicBezTo>
                <a:cubicBezTo>
                  <a:pt x="37" y="97"/>
                  <a:pt x="37" y="97"/>
                  <a:pt x="37" y="97"/>
                </a:cubicBezTo>
                <a:cubicBezTo>
                  <a:pt x="37" y="97"/>
                  <a:pt x="35" y="97"/>
                  <a:pt x="35" y="99"/>
                </a:cubicBezTo>
                <a:close/>
                <a:moveTo>
                  <a:pt x="41" y="101"/>
                </a:moveTo>
                <a:cubicBezTo>
                  <a:pt x="110" y="101"/>
                  <a:pt x="110" y="101"/>
                  <a:pt x="110" y="101"/>
                </a:cubicBezTo>
                <a:cubicBezTo>
                  <a:pt x="110" y="116"/>
                  <a:pt x="110" y="116"/>
                  <a:pt x="110" y="116"/>
                </a:cubicBezTo>
                <a:cubicBezTo>
                  <a:pt x="41" y="116"/>
                  <a:pt x="41" y="116"/>
                  <a:pt x="41" y="116"/>
                </a:cubicBezTo>
                <a:lnTo>
                  <a:pt x="41" y="101"/>
                </a:lnTo>
                <a:close/>
                <a:moveTo>
                  <a:pt x="46" y="112"/>
                </a:moveTo>
                <a:cubicBezTo>
                  <a:pt x="53" y="112"/>
                  <a:pt x="53" y="112"/>
                  <a:pt x="53" y="112"/>
                </a:cubicBezTo>
                <a:cubicBezTo>
                  <a:pt x="53" y="105"/>
                  <a:pt x="53" y="105"/>
                  <a:pt x="53" y="105"/>
                </a:cubicBezTo>
                <a:cubicBezTo>
                  <a:pt x="46" y="105"/>
                  <a:pt x="46" y="105"/>
                  <a:pt x="46" y="105"/>
                </a:cubicBezTo>
                <a:lnTo>
                  <a:pt x="46" y="112"/>
                </a:lnTo>
                <a:close/>
                <a:moveTo>
                  <a:pt x="57" y="112"/>
                </a:moveTo>
                <a:cubicBezTo>
                  <a:pt x="61" y="112"/>
                  <a:pt x="61" y="112"/>
                  <a:pt x="61" y="112"/>
                </a:cubicBezTo>
                <a:cubicBezTo>
                  <a:pt x="61" y="105"/>
                  <a:pt x="61" y="105"/>
                  <a:pt x="61" y="105"/>
                </a:cubicBezTo>
                <a:cubicBezTo>
                  <a:pt x="57" y="105"/>
                  <a:pt x="57" y="105"/>
                  <a:pt x="57" y="105"/>
                </a:cubicBezTo>
                <a:lnTo>
                  <a:pt x="57" y="112"/>
                </a:lnTo>
                <a:close/>
                <a:moveTo>
                  <a:pt x="67" y="112"/>
                </a:moveTo>
                <a:cubicBezTo>
                  <a:pt x="73" y="112"/>
                  <a:pt x="73" y="112"/>
                  <a:pt x="73" y="112"/>
                </a:cubicBezTo>
                <a:cubicBezTo>
                  <a:pt x="73" y="105"/>
                  <a:pt x="73" y="105"/>
                  <a:pt x="73" y="105"/>
                </a:cubicBezTo>
                <a:cubicBezTo>
                  <a:pt x="67" y="105"/>
                  <a:pt x="67" y="105"/>
                  <a:pt x="67" y="105"/>
                </a:cubicBezTo>
                <a:lnTo>
                  <a:pt x="67" y="112"/>
                </a:lnTo>
                <a:close/>
                <a:moveTo>
                  <a:pt x="78" y="112"/>
                </a:moveTo>
                <a:cubicBezTo>
                  <a:pt x="82" y="112"/>
                  <a:pt x="82" y="112"/>
                  <a:pt x="82" y="112"/>
                </a:cubicBezTo>
                <a:cubicBezTo>
                  <a:pt x="82" y="105"/>
                  <a:pt x="82" y="105"/>
                  <a:pt x="82" y="105"/>
                </a:cubicBezTo>
                <a:cubicBezTo>
                  <a:pt x="78" y="105"/>
                  <a:pt x="78" y="105"/>
                  <a:pt x="78" y="105"/>
                </a:cubicBezTo>
                <a:lnTo>
                  <a:pt x="78" y="112"/>
                </a:lnTo>
                <a:close/>
                <a:moveTo>
                  <a:pt x="152" y="41"/>
                </a:moveTo>
                <a:cubicBezTo>
                  <a:pt x="152" y="32"/>
                  <a:pt x="152" y="32"/>
                  <a:pt x="152" y="32"/>
                </a:cubicBezTo>
                <a:cubicBezTo>
                  <a:pt x="152" y="15"/>
                  <a:pt x="139" y="0"/>
                  <a:pt x="122" y="0"/>
                </a:cubicBezTo>
                <a:cubicBezTo>
                  <a:pt x="102" y="0"/>
                  <a:pt x="89" y="15"/>
                  <a:pt x="89" y="32"/>
                </a:cubicBezTo>
                <a:cubicBezTo>
                  <a:pt x="89" y="41"/>
                  <a:pt x="89" y="41"/>
                  <a:pt x="89" y="41"/>
                </a:cubicBezTo>
                <a:cubicBezTo>
                  <a:pt x="85" y="41"/>
                  <a:pt x="81" y="45"/>
                  <a:pt x="81" y="50"/>
                </a:cubicBezTo>
                <a:cubicBezTo>
                  <a:pt x="81" y="82"/>
                  <a:pt x="81" y="82"/>
                  <a:pt x="81" y="82"/>
                </a:cubicBezTo>
                <a:cubicBezTo>
                  <a:pt x="81" y="87"/>
                  <a:pt x="85" y="91"/>
                  <a:pt x="89" y="91"/>
                </a:cubicBezTo>
                <a:cubicBezTo>
                  <a:pt x="152" y="91"/>
                  <a:pt x="152" y="91"/>
                  <a:pt x="152" y="91"/>
                </a:cubicBezTo>
                <a:cubicBezTo>
                  <a:pt x="156" y="91"/>
                  <a:pt x="160" y="87"/>
                  <a:pt x="160" y="82"/>
                </a:cubicBezTo>
                <a:cubicBezTo>
                  <a:pt x="160" y="50"/>
                  <a:pt x="160" y="50"/>
                  <a:pt x="160" y="50"/>
                </a:cubicBezTo>
                <a:cubicBezTo>
                  <a:pt x="160" y="45"/>
                  <a:pt x="156" y="41"/>
                  <a:pt x="152" y="41"/>
                </a:cubicBezTo>
                <a:close/>
                <a:moveTo>
                  <a:pt x="94" y="32"/>
                </a:moveTo>
                <a:cubicBezTo>
                  <a:pt x="94" y="17"/>
                  <a:pt x="107" y="6"/>
                  <a:pt x="122" y="6"/>
                </a:cubicBezTo>
                <a:cubicBezTo>
                  <a:pt x="135" y="6"/>
                  <a:pt x="148" y="17"/>
                  <a:pt x="148" y="32"/>
                </a:cubicBezTo>
                <a:cubicBezTo>
                  <a:pt x="148" y="41"/>
                  <a:pt x="148" y="41"/>
                  <a:pt x="148" y="41"/>
                </a:cubicBezTo>
                <a:cubicBezTo>
                  <a:pt x="141" y="41"/>
                  <a:pt x="141" y="41"/>
                  <a:pt x="141" y="41"/>
                </a:cubicBezTo>
                <a:cubicBezTo>
                  <a:pt x="141" y="32"/>
                  <a:pt x="141" y="32"/>
                  <a:pt x="141" y="32"/>
                </a:cubicBezTo>
                <a:cubicBezTo>
                  <a:pt x="141" y="22"/>
                  <a:pt x="132" y="11"/>
                  <a:pt x="122" y="11"/>
                </a:cubicBezTo>
                <a:cubicBezTo>
                  <a:pt x="109" y="11"/>
                  <a:pt x="100" y="22"/>
                  <a:pt x="100" y="32"/>
                </a:cubicBezTo>
                <a:cubicBezTo>
                  <a:pt x="100" y="41"/>
                  <a:pt x="100" y="41"/>
                  <a:pt x="100" y="41"/>
                </a:cubicBezTo>
                <a:cubicBezTo>
                  <a:pt x="94" y="41"/>
                  <a:pt x="94" y="41"/>
                  <a:pt x="94" y="41"/>
                </a:cubicBezTo>
                <a:lnTo>
                  <a:pt x="94" y="32"/>
                </a:lnTo>
                <a:close/>
                <a:moveTo>
                  <a:pt x="137" y="32"/>
                </a:moveTo>
                <a:cubicBezTo>
                  <a:pt x="137" y="41"/>
                  <a:pt x="137" y="41"/>
                  <a:pt x="137" y="41"/>
                </a:cubicBezTo>
                <a:cubicBezTo>
                  <a:pt x="105" y="41"/>
                  <a:pt x="105" y="41"/>
                  <a:pt x="105" y="41"/>
                </a:cubicBezTo>
                <a:cubicBezTo>
                  <a:pt x="105" y="32"/>
                  <a:pt x="105" y="32"/>
                  <a:pt x="105" y="32"/>
                </a:cubicBezTo>
                <a:cubicBezTo>
                  <a:pt x="105" y="24"/>
                  <a:pt x="111" y="17"/>
                  <a:pt x="122" y="17"/>
                </a:cubicBezTo>
                <a:cubicBezTo>
                  <a:pt x="130" y="17"/>
                  <a:pt x="137" y="24"/>
                  <a:pt x="137" y="32"/>
                </a:cubicBezTo>
                <a:close/>
                <a:moveTo>
                  <a:pt x="154" y="82"/>
                </a:moveTo>
                <a:cubicBezTo>
                  <a:pt x="154" y="84"/>
                  <a:pt x="154" y="87"/>
                  <a:pt x="152" y="87"/>
                </a:cubicBezTo>
                <a:cubicBezTo>
                  <a:pt x="89" y="87"/>
                  <a:pt x="89" y="87"/>
                  <a:pt x="89" y="87"/>
                </a:cubicBezTo>
                <a:cubicBezTo>
                  <a:pt x="87" y="87"/>
                  <a:pt x="87" y="84"/>
                  <a:pt x="87" y="82"/>
                </a:cubicBezTo>
                <a:cubicBezTo>
                  <a:pt x="87" y="50"/>
                  <a:pt x="87" y="50"/>
                  <a:pt x="87" y="50"/>
                </a:cubicBezTo>
                <a:cubicBezTo>
                  <a:pt x="87" y="48"/>
                  <a:pt x="87" y="45"/>
                  <a:pt x="89" y="45"/>
                </a:cubicBezTo>
                <a:cubicBezTo>
                  <a:pt x="152" y="45"/>
                  <a:pt x="152" y="45"/>
                  <a:pt x="152" y="45"/>
                </a:cubicBezTo>
                <a:cubicBezTo>
                  <a:pt x="154" y="45"/>
                  <a:pt x="154" y="48"/>
                  <a:pt x="154" y="50"/>
                </a:cubicBezTo>
                <a:lnTo>
                  <a:pt x="154" y="82"/>
                </a:lnTo>
                <a:close/>
                <a:moveTo>
                  <a:pt x="122" y="56"/>
                </a:moveTo>
                <a:cubicBezTo>
                  <a:pt x="117" y="56"/>
                  <a:pt x="113" y="58"/>
                  <a:pt x="113" y="62"/>
                </a:cubicBezTo>
                <a:cubicBezTo>
                  <a:pt x="113" y="66"/>
                  <a:pt x="115" y="71"/>
                  <a:pt x="117" y="71"/>
                </a:cubicBezTo>
                <a:cubicBezTo>
                  <a:pt x="117" y="77"/>
                  <a:pt x="117" y="77"/>
                  <a:pt x="117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71"/>
                  <a:pt x="124" y="71"/>
                  <a:pt x="124" y="71"/>
                </a:cubicBezTo>
                <a:cubicBezTo>
                  <a:pt x="126" y="71"/>
                  <a:pt x="128" y="66"/>
                  <a:pt x="128" y="62"/>
                </a:cubicBezTo>
                <a:cubicBezTo>
                  <a:pt x="128" y="58"/>
                  <a:pt x="124" y="56"/>
                  <a:pt x="122" y="56"/>
                </a:cubicBezTo>
                <a:close/>
                <a:moveTo>
                  <a:pt x="122" y="66"/>
                </a:moveTo>
                <a:cubicBezTo>
                  <a:pt x="120" y="66"/>
                  <a:pt x="117" y="66"/>
                  <a:pt x="117" y="64"/>
                </a:cubicBezTo>
                <a:cubicBezTo>
                  <a:pt x="117" y="62"/>
                  <a:pt x="120" y="62"/>
                  <a:pt x="122" y="62"/>
                </a:cubicBezTo>
                <a:cubicBezTo>
                  <a:pt x="122" y="62"/>
                  <a:pt x="124" y="62"/>
                  <a:pt x="124" y="64"/>
                </a:cubicBezTo>
                <a:cubicBezTo>
                  <a:pt x="124" y="66"/>
                  <a:pt x="122" y="66"/>
                  <a:pt x="122" y="66"/>
                </a:cubicBezTo>
                <a:close/>
                <a:moveTo>
                  <a:pt x="55" y="43"/>
                </a:moveTo>
                <a:cubicBezTo>
                  <a:pt x="49" y="43"/>
                  <a:pt x="49" y="43"/>
                  <a:pt x="49" y="43"/>
                </a:cubicBezTo>
                <a:cubicBezTo>
                  <a:pt x="49" y="47"/>
                  <a:pt x="49" y="47"/>
                  <a:pt x="49" y="47"/>
                </a:cubicBezTo>
                <a:cubicBezTo>
                  <a:pt x="55" y="47"/>
                  <a:pt x="55" y="47"/>
                  <a:pt x="55" y="47"/>
                </a:cubicBezTo>
                <a:lnTo>
                  <a:pt x="55" y="43"/>
                </a:lnTo>
                <a:close/>
                <a:moveTo>
                  <a:pt x="55" y="32"/>
                </a:moveTo>
                <a:cubicBezTo>
                  <a:pt x="49" y="32"/>
                  <a:pt x="49" y="32"/>
                  <a:pt x="49" y="32"/>
                </a:cubicBezTo>
                <a:cubicBezTo>
                  <a:pt x="49" y="39"/>
                  <a:pt x="49" y="39"/>
                  <a:pt x="49" y="39"/>
                </a:cubicBezTo>
                <a:cubicBezTo>
                  <a:pt x="55" y="39"/>
                  <a:pt x="55" y="39"/>
                  <a:pt x="55" y="39"/>
                </a:cubicBezTo>
                <a:lnTo>
                  <a:pt x="55" y="32"/>
                </a:lnTo>
                <a:close/>
                <a:moveTo>
                  <a:pt x="55" y="21"/>
                </a:moveTo>
                <a:cubicBezTo>
                  <a:pt x="49" y="21"/>
                  <a:pt x="49" y="21"/>
                  <a:pt x="49" y="21"/>
                </a:cubicBezTo>
                <a:cubicBezTo>
                  <a:pt x="49" y="28"/>
                  <a:pt x="49" y="28"/>
                  <a:pt x="49" y="28"/>
                </a:cubicBezTo>
                <a:cubicBezTo>
                  <a:pt x="55" y="28"/>
                  <a:pt x="55" y="28"/>
                  <a:pt x="55" y="28"/>
                </a:cubicBezTo>
                <a:lnTo>
                  <a:pt x="55" y="21"/>
                </a:lnTo>
                <a:close/>
                <a:moveTo>
                  <a:pt x="55" y="10"/>
                </a:moveTo>
                <a:cubicBezTo>
                  <a:pt x="49" y="10"/>
                  <a:pt x="49" y="10"/>
                  <a:pt x="49" y="10"/>
                </a:cubicBezTo>
                <a:cubicBezTo>
                  <a:pt x="49" y="17"/>
                  <a:pt x="49" y="17"/>
                  <a:pt x="49" y="17"/>
                </a:cubicBezTo>
                <a:cubicBezTo>
                  <a:pt x="55" y="17"/>
                  <a:pt x="55" y="17"/>
                  <a:pt x="55" y="17"/>
                </a:cubicBezTo>
                <a:lnTo>
                  <a:pt x="55" y="10"/>
                </a:lnTo>
                <a:close/>
                <a:moveTo>
                  <a:pt x="65" y="10"/>
                </a:moveTo>
                <a:cubicBezTo>
                  <a:pt x="59" y="10"/>
                  <a:pt x="59" y="10"/>
                  <a:pt x="59" y="10"/>
                </a:cubicBezTo>
                <a:cubicBezTo>
                  <a:pt x="59" y="17"/>
                  <a:pt x="59" y="17"/>
                  <a:pt x="59" y="17"/>
                </a:cubicBezTo>
                <a:cubicBezTo>
                  <a:pt x="65" y="17"/>
                  <a:pt x="65" y="17"/>
                  <a:pt x="65" y="17"/>
                </a:cubicBezTo>
                <a:lnTo>
                  <a:pt x="65" y="10"/>
                </a:lnTo>
                <a:close/>
                <a:moveTo>
                  <a:pt x="77" y="10"/>
                </a:moveTo>
                <a:cubicBezTo>
                  <a:pt x="69" y="10"/>
                  <a:pt x="69" y="10"/>
                  <a:pt x="69" y="10"/>
                </a:cubicBezTo>
                <a:cubicBezTo>
                  <a:pt x="69" y="17"/>
                  <a:pt x="69" y="17"/>
                  <a:pt x="69" y="17"/>
                </a:cubicBezTo>
                <a:cubicBezTo>
                  <a:pt x="77" y="17"/>
                  <a:pt x="77" y="17"/>
                  <a:pt x="77" y="17"/>
                </a:cubicBezTo>
                <a:lnTo>
                  <a:pt x="77" y="10"/>
                </a:lnTo>
                <a:close/>
                <a:moveTo>
                  <a:pt x="87" y="10"/>
                </a:moveTo>
                <a:cubicBezTo>
                  <a:pt x="81" y="10"/>
                  <a:pt x="81" y="10"/>
                  <a:pt x="81" y="10"/>
                </a:cubicBezTo>
                <a:cubicBezTo>
                  <a:pt x="81" y="17"/>
                  <a:pt x="81" y="17"/>
                  <a:pt x="81" y="17"/>
                </a:cubicBezTo>
                <a:cubicBezTo>
                  <a:pt x="87" y="17"/>
                  <a:pt x="87" y="17"/>
                  <a:pt x="87" y="17"/>
                </a:cubicBezTo>
                <a:lnTo>
                  <a:pt x="87" y="1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8" name="Freeform 201">
            <a:extLst>
              <a:ext uri="{FF2B5EF4-FFF2-40B4-BE49-F238E27FC236}">
                <a16:creationId xmlns:a16="http://schemas.microsoft.com/office/drawing/2014/main" id="{7067C80C-54C0-C125-EB02-18F31DB059FA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1922463"/>
            <a:ext cx="254000" cy="254000"/>
          </a:xfrm>
          <a:custGeom>
            <a:avLst/>
            <a:gdLst>
              <a:gd name="T0" fmla="*/ 3 w 160"/>
              <a:gd name="T1" fmla="*/ 34 h 160"/>
              <a:gd name="T2" fmla="*/ 61 w 160"/>
              <a:gd name="T3" fmla="*/ 145 h 160"/>
              <a:gd name="T4" fmla="*/ 44 w 160"/>
              <a:gd name="T5" fmla="*/ 160 h 160"/>
              <a:gd name="T6" fmla="*/ 117 w 160"/>
              <a:gd name="T7" fmla="*/ 145 h 160"/>
              <a:gd name="T8" fmla="*/ 158 w 160"/>
              <a:gd name="T9" fmla="*/ 110 h 160"/>
              <a:gd name="T10" fmla="*/ 46 w 160"/>
              <a:gd name="T11" fmla="*/ 156 h 160"/>
              <a:gd name="T12" fmla="*/ 70 w 160"/>
              <a:gd name="T13" fmla="*/ 127 h 160"/>
              <a:gd name="T14" fmla="*/ 154 w 160"/>
              <a:gd name="T15" fmla="*/ 110 h 160"/>
              <a:gd name="T16" fmla="*/ 9 w 160"/>
              <a:gd name="T17" fmla="*/ 104 h 160"/>
              <a:gd name="T18" fmla="*/ 9 w 160"/>
              <a:gd name="T19" fmla="*/ 97 h 160"/>
              <a:gd name="T20" fmla="*/ 154 w 160"/>
              <a:gd name="T21" fmla="*/ 34 h 160"/>
              <a:gd name="T22" fmla="*/ 80 w 160"/>
              <a:gd name="T23" fmla="*/ 108 h 160"/>
              <a:gd name="T24" fmla="*/ 117 w 160"/>
              <a:gd name="T25" fmla="*/ 32 h 160"/>
              <a:gd name="T26" fmla="*/ 132 w 160"/>
              <a:gd name="T27" fmla="*/ 32 h 160"/>
              <a:gd name="T28" fmla="*/ 132 w 160"/>
              <a:gd name="T29" fmla="*/ 32 h 160"/>
              <a:gd name="T30" fmla="*/ 139 w 160"/>
              <a:gd name="T31" fmla="*/ 32 h 160"/>
              <a:gd name="T32" fmla="*/ 127 w 160"/>
              <a:gd name="T33" fmla="*/ 47 h 160"/>
              <a:gd name="T34" fmla="*/ 143 w 160"/>
              <a:gd name="T35" fmla="*/ 47 h 160"/>
              <a:gd name="T36" fmla="*/ 93 w 160"/>
              <a:gd name="T37" fmla="*/ 88 h 160"/>
              <a:gd name="T38" fmla="*/ 93 w 160"/>
              <a:gd name="T39" fmla="*/ 88 h 160"/>
              <a:gd name="T40" fmla="*/ 99 w 160"/>
              <a:gd name="T41" fmla="*/ 73 h 160"/>
              <a:gd name="T42" fmla="*/ 143 w 160"/>
              <a:gd name="T43" fmla="*/ 63 h 160"/>
              <a:gd name="T44" fmla="*/ 143 w 160"/>
              <a:gd name="T45" fmla="*/ 57 h 160"/>
              <a:gd name="T46" fmla="*/ 81 w 160"/>
              <a:gd name="T47" fmla="*/ 54 h 160"/>
              <a:gd name="T48" fmla="*/ 52 w 160"/>
              <a:gd name="T49" fmla="*/ 54 h 160"/>
              <a:gd name="T50" fmla="*/ 33 w 160"/>
              <a:gd name="T51" fmla="*/ 67 h 160"/>
              <a:gd name="T52" fmla="*/ 68 w 160"/>
              <a:gd name="T53" fmla="*/ 86 h 160"/>
              <a:gd name="T54" fmla="*/ 83 w 160"/>
              <a:gd name="T55" fmla="*/ 56 h 160"/>
              <a:gd name="T56" fmla="*/ 33 w 160"/>
              <a:gd name="T57" fmla="*/ 62 h 160"/>
              <a:gd name="T58" fmla="*/ 48 w 160"/>
              <a:gd name="T59" fmla="*/ 54 h 160"/>
              <a:gd name="T60" fmla="*/ 39 w 160"/>
              <a:gd name="T61" fmla="*/ 62 h 160"/>
              <a:gd name="T62" fmla="*/ 57 w 160"/>
              <a:gd name="T63" fmla="*/ 71 h 160"/>
              <a:gd name="T64" fmla="*/ 50 w 160"/>
              <a:gd name="T65" fmla="*/ 69 h 160"/>
              <a:gd name="T66" fmla="*/ 63 w 160"/>
              <a:gd name="T67" fmla="*/ 82 h 160"/>
              <a:gd name="T68" fmla="*/ 63 w 160"/>
              <a:gd name="T69" fmla="*/ 58 h 160"/>
              <a:gd name="T70" fmla="*/ 68 w 160"/>
              <a:gd name="T71" fmla="*/ 65 h 160"/>
              <a:gd name="T72" fmla="*/ 156 w 160"/>
              <a:gd name="T73" fmla="*/ 6 h 160"/>
              <a:gd name="T74" fmla="*/ 156 w 160"/>
              <a:gd name="T75" fmla="*/ 15 h 160"/>
              <a:gd name="T76" fmla="*/ 156 w 160"/>
              <a:gd name="T77" fmla="*/ 15 h 160"/>
              <a:gd name="T78" fmla="*/ 149 w 160"/>
              <a:gd name="T79" fmla="*/ 6 h 160"/>
              <a:gd name="T80" fmla="*/ 0 w 160"/>
              <a:gd name="T81" fmla="*/ 6 h 160"/>
              <a:gd name="T82" fmla="*/ 11 w 160"/>
              <a:gd name="T83" fmla="*/ 0 h 160"/>
              <a:gd name="T84" fmla="*/ 7 w 160"/>
              <a:gd name="T85" fmla="*/ 10 h 160"/>
              <a:gd name="T86" fmla="*/ 7 w 160"/>
              <a:gd name="T87" fmla="*/ 10 h 160"/>
              <a:gd name="T88" fmla="*/ 0 w 160"/>
              <a:gd name="T89" fmla="*/ 156 h 160"/>
              <a:gd name="T90" fmla="*/ 7 w 160"/>
              <a:gd name="T91" fmla="*/ 144 h 160"/>
              <a:gd name="T92" fmla="*/ 16 w 160"/>
              <a:gd name="T93" fmla="*/ 160 h 160"/>
              <a:gd name="T94" fmla="*/ 156 w 160"/>
              <a:gd name="T95" fmla="*/ 160 h 160"/>
              <a:gd name="T96" fmla="*/ 156 w 160"/>
              <a:gd name="T97" fmla="*/ 160 h 160"/>
              <a:gd name="T98" fmla="*/ 144 w 160"/>
              <a:gd name="T99" fmla="*/ 156 h 160"/>
              <a:gd name="T100" fmla="*/ 160 w 160"/>
              <a:gd name="T101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158" y="34"/>
                </a:moveTo>
                <a:cubicBezTo>
                  <a:pt x="158" y="26"/>
                  <a:pt x="152" y="17"/>
                  <a:pt x="141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11" y="17"/>
                  <a:pt x="3" y="26"/>
                  <a:pt x="3" y="34"/>
                </a:cubicBezTo>
                <a:cubicBezTo>
                  <a:pt x="3" y="110"/>
                  <a:pt x="3" y="110"/>
                  <a:pt x="3" y="110"/>
                </a:cubicBezTo>
                <a:cubicBezTo>
                  <a:pt x="3" y="121"/>
                  <a:pt x="11" y="127"/>
                  <a:pt x="20" y="127"/>
                </a:cubicBezTo>
                <a:cubicBezTo>
                  <a:pt x="63" y="127"/>
                  <a:pt x="63" y="127"/>
                  <a:pt x="63" y="127"/>
                </a:cubicBezTo>
                <a:cubicBezTo>
                  <a:pt x="61" y="145"/>
                  <a:pt x="61" y="145"/>
                  <a:pt x="61" y="145"/>
                </a:cubicBezTo>
                <a:cubicBezTo>
                  <a:pt x="44" y="145"/>
                  <a:pt x="44" y="145"/>
                  <a:pt x="44" y="145"/>
                </a:cubicBezTo>
                <a:cubicBezTo>
                  <a:pt x="42" y="145"/>
                  <a:pt x="42" y="147"/>
                  <a:pt x="42" y="147"/>
                </a:cubicBezTo>
                <a:cubicBezTo>
                  <a:pt x="42" y="158"/>
                  <a:pt x="42" y="158"/>
                  <a:pt x="42" y="158"/>
                </a:cubicBezTo>
                <a:cubicBezTo>
                  <a:pt x="42" y="160"/>
                  <a:pt x="42" y="160"/>
                  <a:pt x="44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9" y="160"/>
                  <a:pt x="122" y="160"/>
                  <a:pt x="122" y="158"/>
                </a:cubicBezTo>
                <a:cubicBezTo>
                  <a:pt x="122" y="147"/>
                  <a:pt x="122" y="147"/>
                  <a:pt x="122" y="147"/>
                </a:cubicBezTo>
                <a:cubicBezTo>
                  <a:pt x="122" y="147"/>
                  <a:pt x="119" y="145"/>
                  <a:pt x="117" y="145"/>
                </a:cubicBezTo>
                <a:cubicBezTo>
                  <a:pt x="102" y="145"/>
                  <a:pt x="102" y="145"/>
                  <a:pt x="102" y="145"/>
                </a:cubicBezTo>
                <a:cubicBezTo>
                  <a:pt x="98" y="127"/>
                  <a:pt x="98" y="127"/>
                  <a:pt x="98" y="127"/>
                </a:cubicBezTo>
                <a:cubicBezTo>
                  <a:pt x="141" y="127"/>
                  <a:pt x="141" y="127"/>
                  <a:pt x="141" y="127"/>
                </a:cubicBezTo>
                <a:cubicBezTo>
                  <a:pt x="152" y="127"/>
                  <a:pt x="158" y="121"/>
                  <a:pt x="158" y="110"/>
                </a:cubicBezTo>
                <a:lnTo>
                  <a:pt x="158" y="34"/>
                </a:lnTo>
                <a:close/>
                <a:moveTo>
                  <a:pt x="115" y="149"/>
                </a:moveTo>
                <a:cubicBezTo>
                  <a:pt x="115" y="156"/>
                  <a:pt x="115" y="156"/>
                  <a:pt x="115" y="156"/>
                </a:cubicBezTo>
                <a:cubicBezTo>
                  <a:pt x="46" y="156"/>
                  <a:pt x="46" y="156"/>
                  <a:pt x="46" y="156"/>
                </a:cubicBezTo>
                <a:cubicBezTo>
                  <a:pt x="46" y="149"/>
                  <a:pt x="46" y="149"/>
                  <a:pt x="46" y="149"/>
                </a:cubicBezTo>
                <a:lnTo>
                  <a:pt x="115" y="149"/>
                </a:lnTo>
                <a:close/>
                <a:moveTo>
                  <a:pt x="65" y="145"/>
                </a:moveTo>
                <a:cubicBezTo>
                  <a:pt x="70" y="127"/>
                  <a:pt x="70" y="127"/>
                  <a:pt x="70" y="127"/>
                </a:cubicBezTo>
                <a:cubicBezTo>
                  <a:pt x="93" y="127"/>
                  <a:pt x="93" y="127"/>
                  <a:pt x="93" y="127"/>
                </a:cubicBezTo>
                <a:cubicBezTo>
                  <a:pt x="96" y="145"/>
                  <a:pt x="96" y="145"/>
                  <a:pt x="96" y="145"/>
                </a:cubicBezTo>
                <a:lnTo>
                  <a:pt x="65" y="145"/>
                </a:lnTo>
                <a:close/>
                <a:moveTo>
                  <a:pt x="154" y="110"/>
                </a:moveTo>
                <a:cubicBezTo>
                  <a:pt x="154" y="117"/>
                  <a:pt x="148" y="123"/>
                  <a:pt x="141" y="123"/>
                </a:cubicBezTo>
                <a:cubicBezTo>
                  <a:pt x="20" y="123"/>
                  <a:pt x="20" y="123"/>
                  <a:pt x="20" y="123"/>
                </a:cubicBezTo>
                <a:cubicBezTo>
                  <a:pt x="13" y="123"/>
                  <a:pt x="9" y="117"/>
                  <a:pt x="9" y="110"/>
                </a:cubicBezTo>
                <a:cubicBezTo>
                  <a:pt x="9" y="104"/>
                  <a:pt x="9" y="104"/>
                  <a:pt x="9" y="104"/>
                </a:cubicBezTo>
                <a:cubicBezTo>
                  <a:pt x="154" y="104"/>
                  <a:pt x="154" y="104"/>
                  <a:pt x="154" y="104"/>
                </a:cubicBezTo>
                <a:lnTo>
                  <a:pt x="154" y="110"/>
                </a:lnTo>
                <a:close/>
                <a:moveTo>
                  <a:pt x="154" y="97"/>
                </a:moveTo>
                <a:cubicBezTo>
                  <a:pt x="9" y="97"/>
                  <a:pt x="9" y="97"/>
                  <a:pt x="9" y="97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28"/>
                  <a:pt x="13" y="24"/>
                  <a:pt x="20" y="24"/>
                </a:cubicBezTo>
                <a:cubicBezTo>
                  <a:pt x="141" y="24"/>
                  <a:pt x="141" y="24"/>
                  <a:pt x="141" y="24"/>
                </a:cubicBezTo>
                <a:cubicBezTo>
                  <a:pt x="148" y="24"/>
                  <a:pt x="154" y="28"/>
                  <a:pt x="154" y="34"/>
                </a:cubicBezTo>
                <a:lnTo>
                  <a:pt x="154" y="97"/>
                </a:lnTo>
                <a:close/>
                <a:moveTo>
                  <a:pt x="80" y="116"/>
                </a:moveTo>
                <a:cubicBezTo>
                  <a:pt x="82" y="116"/>
                  <a:pt x="87" y="114"/>
                  <a:pt x="87" y="112"/>
                </a:cubicBezTo>
                <a:cubicBezTo>
                  <a:pt x="87" y="110"/>
                  <a:pt x="82" y="108"/>
                  <a:pt x="80" y="108"/>
                </a:cubicBezTo>
                <a:cubicBezTo>
                  <a:pt x="78" y="108"/>
                  <a:pt x="76" y="110"/>
                  <a:pt x="76" y="112"/>
                </a:cubicBezTo>
                <a:cubicBezTo>
                  <a:pt x="76" y="114"/>
                  <a:pt x="78" y="116"/>
                  <a:pt x="80" y="116"/>
                </a:cubicBezTo>
                <a:close/>
                <a:moveTo>
                  <a:pt x="123" y="32"/>
                </a:moveTo>
                <a:cubicBezTo>
                  <a:pt x="117" y="32"/>
                  <a:pt x="117" y="32"/>
                  <a:pt x="117" y="32"/>
                </a:cubicBezTo>
                <a:cubicBezTo>
                  <a:pt x="117" y="39"/>
                  <a:pt x="117" y="39"/>
                  <a:pt x="117" y="39"/>
                </a:cubicBezTo>
                <a:cubicBezTo>
                  <a:pt x="123" y="39"/>
                  <a:pt x="123" y="39"/>
                  <a:pt x="123" y="39"/>
                </a:cubicBezTo>
                <a:lnTo>
                  <a:pt x="123" y="32"/>
                </a:lnTo>
                <a:close/>
                <a:moveTo>
                  <a:pt x="132" y="32"/>
                </a:moveTo>
                <a:cubicBezTo>
                  <a:pt x="127" y="32"/>
                  <a:pt x="127" y="32"/>
                  <a:pt x="127" y="32"/>
                </a:cubicBezTo>
                <a:cubicBezTo>
                  <a:pt x="127" y="39"/>
                  <a:pt x="127" y="39"/>
                  <a:pt x="127" y="39"/>
                </a:cubicBezTo>
                <a:cubicBezTo>
                  <a:pt x="132" y="39"/>
                  <a:pt x="132" y="39"/>
                  <a:pt x="132" y="39"/>
                </a:cubicBezTo>
                <a:lnTo>
                  <a:pt x="132" y="32"/>
                </a:lnTo>
                <a:close/>
                <a:moveTo>
                  <a:pt x="139" y="39"/>
                </a:moveTo>
                <a:cubicBezTo>
                  <a:pt x="143" y="39"/>
                  <a:pt x="143" y="39"/>
                  <a:pt x="143" y="39"/>
                </a:cubicBezTo>
                <a:cubicBezTo>
                  <a:pt x="143" y="32"/>
                  <a:pt x="143" y="32"/>
                  <a:pt x="143" y="32"/>
                </a:cubicBezTo>
                <a:cubicBezTo>
                  <a:pt x="139" y="32"/>
                  <a:pt x="139" y="32"/>
                  <a:pt x="139" y="32"/>
                </a:cubicBezTo>
                <a:lnTo>
                  <a:pt x="139" y="39"/>
                </a:lnTo>
                <a:close/>
                <a:moveTo>
                  <a:pt x="132" y="43"/>
                </a:moveTo>
                <a:cubicBezTo>
                  <a:pt x="127" y="43"/>
                  <a:pt x="127" y="43"/>
                  <a:pt x="127" y="43"/>
                </a:cubicBezTo>
                <a:cubicBezTo>
                  <a:pt x="127" y="47"/>
                  <a:pt x="127" y="47"/>
                  <a:pt x="127" y="47"/>
                </a:cubicBezTo>
                <a:cubicBezTo>
                  <a:pt x="132" y="47"/>
                  <a:pt x="132" y="47"/>
                  <a:pt x="132" y="47"/>
                </a:cubicBezTo>
                <a:lnTo>
                  <a:pt x="132" y="43"/>
                </a:lnTo>
                <a:close/>
                <a:moveTo>
                  <a:pt x="139" y="47"/>
                </a:moveTo>
                <a:cubicBezTo>
                  <a:pt x="143" y="47"/>
                  <a:pt x="143" y="47"/>
                  <a:pt x="143" y="47"/>
                </a:cubicBezTo>
                <a:cubicBezTo>
                  <a:pt x="143" y="43"/>
                  <a:pt x="143" y="43"/>
                  <a:pt x="143" y="43"/>
                </a:cubicBezTo>
                <a:cubicBezTo>
                  <a:pt x="139" y="43"/>
                  <a:pt x="139" y="43"/>
                  <a:pt x="139" y="43"/>
                </a:cubicBezTo>
                <a:lnTo>
                  <a:pt x="139" y="47"/>
                </a:lnTo>
                <a:close/>
                <a:moveTo>
                  <a:pt x="93" y="88"/>
                </a:moveTo>
                <a:cubicBezTo>
                  <a:pt x="143" y="88"/>
                  <a:pt x="143" y="88"/>
                  <a:pt x="143" y="88"/>
                </a:cubicBezTo>
                <a:cubicBezTo>
                  <a:pt x="143" y="81"/>
                  <a:pt x="143" y="81"/>
                  <a:pt x="143" y="81"/>
                </a:cubicBezTo>
                <a:cubicBezTo>
                  <a:pt x="93" y="81"/>
                  <a:pt x="93" y="81"/>
                  <a:pt x="93" y="81"/>
                </a:cubicBezTo>
                <a:lnTo>
                  <a:pt x="93" y="88"/>
                </a:lnTo>
                <a:close/>
                <a:moveTo>
                  <a:pt x="99" y="77"/>
                </a:moveTo>
                <a:cubicBezTo>
                  <a:pt x="143" y="77"/>
                  <a:pt x="143" y="77"/>
                  <a:pt x="143" y="77"/>
                </a:cubicBezTo>
                <a:cubicBezTo>
                  <a:pt x="143" y="73"/>
                  <a:pt x="143" y="73"/>
                  <a:pt x="143" y="73"/>
                </a:cubicBezTo>
                <a:cubicBezTo>
                  <a:pt x="99" y="73"/>
                  <a:pt x="99" y="73"/>
                  <a:pt x="99" y="73"/>
                </a:cubicBezTo>
                <a:lnTo>
                  <a:pt x="99" y="77"/>
                </a:lnTo>
                <a:close/>
                <a:moveTo>
                  <a:pt x="108" y="67"/>
                </a:moveTo>
                <a:cubicBezTo>
                  <a:pt x="143" y="67"/>
                  <a:pt x="143" y="67"/>
                  <a:pt x="143" y="67"/>
                </a:cubicBezTo>
                <a:cubicBezTo>
                  <a:pt x="143" y="63"/>
                  <a:pt x="143" y="63"/>
                  <a:pt x="143" y="63"/>
                </a:cubicBezTo>
                <a:cubicBezTo>
                  <a:pt x="108" y="63"/>
                  <a:pt x="108" y="63"/>
                  <a:pt x="108" y="63"/>
                </a:cubicBezTo>
                <a:lnTo>
                  <a:pt x="108" y="67"/>
                </a:lnTo>
                <a:close/>
                <a:moveTo>
                  <a:pt x="139" y="57"/>
                </a:moveTo>
                <a:cubicBezTo>
                  <a:pt x="143" y="57"/>
                  <a:pt x="143" y="57"/>
                  <a:pt x="143" y="57"/>
                </a:cubicBezTo>
                <a:cubicBezTo>
                  <a:pt x="143" y="53"/>
                  <a:pt x="143" y="53"/>
                  <a:pt x="143" y="53"/>
                </a:cubicBezTo>
                <a:cubicBezTo>
                  <a:pt x="139" y="53"/>
                  <a:pt x="139" y="53"/>
                  <a:pt x="139" y="53"/>
                </a:cubicBezTo>
                <a:lnTo>
                  <a:pt x="139" y="57"/>
                </a:lnTo>
                <a:close/>
                <a:moveTo>
                  <a:pt x="81" y="54"/>
                </a:moveTo>
                <a:cubicBezTo>
                  <a:pt x="68" y="58"/>
                  <a:pt x="68" y="58"/>
                  <a:pt x="68" y="58"/>
                </a:cubicBezTo>
                <a:cubicBezTo>
                  <a:pt x="68" y="56"/>
                  <a:pt x="68" y="56"/>
                  <a:pt x="68" y="56"/>
                </a:cubicBezTo>
                <a:cubicBezTo>
                  <a:pt x="68" y="54"/>
                  <a:pt x="68" y="54"/>
                  <a:pt x="65" y="54"/>
                </a:cubicBezTo>
                <a:cubicBezTo>
                  <a:pt x="52" y="54"/>
                  <a:pt x="52" y="54"/>
                  <a:pt x="52" y="54"/>
                </a:cubicBezTo>
                <a:cubicBezTo>
                  <a:pt x="55" y="51"/>
                  <a:pt x="55" y="51"/>
                  <a:pt x="55" y="49"/>
                </a:cubicBezTo>
                <a:cubicBezTo>
                  <a:pt x="55" y="41"/>
                  <a:pt x="46" y="32"/>
                  <a:pt x="35" y="32"/>
                </a:cubicBezTo>
                <a:cubicBezTo>
                  <a:pt x="26" y="32"/>
                  <a:pt x="17" y="41"/>
                  <a:pt x="17" y="49"/>
                </a:cubicBezTo>
                <a:cubicBezTo>
                  <a:pt x="17" y="58"/>
                  <a:pt x="24" y="67"/>
                  <a:pt x="33" y="67"/>
                </a:cubicBezTo>
                <a:cubicBezTo>
                  <a:pt x="33" y="86"/>
                  <a:pt x="33" y="86"/>
                  <a:pt x="33" y="86"/>
                </a:cubicBezTo>
                <a:cubicBezTo>
                  <a:pt x="35" y="88"/>
                  <a:pt x="35" y="88"/>
                  <a:pt x="35" y="88"/>
                </a:cubicBezTo>
                <a:cubicBezTo>
                  <a:pt x="65" y="88"/>
                  <a:pt x="65" y="88"/>
                  <a:pt x="65" y="88"/>
                </a:cubicBezTo>
                <a:cubicBezTo>
                  <a:pt x="68" y="88"/>
                  <a:pt x="68" y="86"/>
                  <a:pt x="68" y="86"/>
                </a:cubicBezTo>
                <a:cubicBezTo>
                  <a:pt x="68" y="82"/>
                  <a:pt x="68" y="82"/>
                  <a:pt x="68" y="82"/>
                </a:cubicBezTo>
                <a:cubicBezTo>
                  <a:pt x="81" y="88"/>
                  <a:pt x="81" y="88"/>
                  <a:pt x="81" y="88"/>
                </a:cubicBezTo>
                <a:cubicBezTo>
                  <a:pt x="83" y="88"/>
                  <a:pt x="83" y="86"/>
                  <a:pt x="83" y="86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54"/>
                  <a:pt x="83" y="54"/>
                  <a:pt x="83" y="54"/>
                </a:cubicBezTo>
                <a:cubicBezTo>
                  <a:pt x="81" y="51"/>
                  <a:pt x="81" y="51"/>
                  <a:pt x="81" y="54"/>
                </a:cubicBezTo>
                <a:close/>
                <a:moveTo>
                  <a:pt x="33" y="56"/>
                </a:moveTo>
                <a:cubicBezTo>
                  <a:pt x="33" y="62"/>
                  <a:pt x="33" y="62"/>
                  <a:pt x="33" y="62"/>
                </a:cubicBezTo>
                <a:cubicBezTo>
                  <a:pt x="26" y="60"/>
                  <a:pt x="22" y="54"/>
                  <a:pt x="24" y="47"/>
                </a:cubicBezTo>
                <a:cubicBezTo>
                  <a:pt x="24" y="43"/>
                  <a:pt x="30" y="38"/>
                  <a:pt x="35" y="38"/>
                </a:cubicBezTo>
                <a:cubicBezTo>
                  <a:pt x="44" y="38"/>
                  <a:pt x="48" y="43"/>
                  <a:pt x="48" y="49"/>
                </a:cubicBezTo>
                <a:cubicBezTo>
                  <a:pt x="48" y="51"/>
                  <a:pt x="48" y="51"/>
                  <a:pt x="48" y="54"/>
                </a:cubicBezTo>
                <a:cubicBezTo>
                  <a:pt x="35" y="54"/>
                  <a:pt x="35" y="54"/>
                  <a:pt x="35" y="54"/>
                </a:cubicBezTo>
                <a:cubicBezTo>
                  <a:pt x="35" y="54"/>
                  <a:pt x="33" y="54"/>
                  <a:pt x="33" y="56"/>
                </a:cubicBezTo>
                <a:close/>
                <a:moveTo>
                  <a:pt x="46" y="58"/>
                </a:moveTo>
                <a:cubicBezTo>
                  <a:pt x="44" y="60"/>
                  <a:pt x="41" y="62"/>
                  <a:pt x="39" y="62"/>
                </a:cubicBezTo>
                <a:cubicBezTo>
                  <a:pt x="39" y="58"/>
                  <a:pt x="39" y="58"/>
                  <a:pt x="39" y="58"/>
                </a:cubicBezTo>
                <a:lnTo>
                  <a:pt x="46" y="58"/>
                </a:lnTo>
                <a:close/>
                <a:moveTo>
                  <a:pt x="63" y="73"/>
                </a:moveTo>
                <a:cubicBezTo>
                  <a:pt x="57" y="71"/>
                  <a:pt x="57" y="71"/>
                  <a:pt x="57" y="71"/>
                </a:cubicBezTo>
                <a:cubicBezTo>
                  <a:pt x="63" y="67"/>
                  <a:pt x="63" y="67"/>
                  <a:pt x="63" y="67"/>
                </a:cubicBezTo>
                <a:lnTo>
                  <a:pt x="63" y="73"/>
                </a:lnTo>
                <a:close/>
                <a:moveTo>
                  <a:pt x="63" y="60"/>
                </a:moveTo>
                <a:cubicBezTo>
                  <a:pt x="50" y="69"/>
                  <a:pt x="50" y="69"/>
                  <a:pt x="50" y="69"/>
                </a:cubicBezTo>
                <a:cubicBezTo>
                  <a:pt x="48" y="69"/>
                  <a:pt x="48" y="69"/>
                  <a:pt x="48" y="71"/>
                </a:cubicBezTo>
                <a:cubicBezTo>
                  <a:pt x="48" y="71"/>
                  <a:pt x="48" y="71"/>
                  <a:pt x="50" y="73"/>
                </a:cubicBezTo>
                <a:cubicBezTo>
                  <a:pt x="63" y="80"/>
                  <a:pt x="63" y="80"/>
                  <a:pt x="63" y="80"/>
                </a:cubicBezTo>
                <a:cubicBezTo>
                  <a:pt x="63" y="82"/>
                  <a:pt x="63" y="82"/>
                  <a:pt x="63" y="82"/>
                </a:cubicBezTo>
                <a:cubicBezTo>
                  <a:pt x="39" y="82"/>
                  <a:pt x="39" y="82"/>
                  <a:pt x="39" y="82"/>
                </a:cubicBezTo>
                <a:cubicBezTo>
                  <a:pt x="39" y="67"/>
                  <a:pt x="39" y="67"/>
                  <a:pt x="39" y="67"/>
                </a:cubicBezTo>
                <a:cubicBezTo>
                  <a:pt x="44" y="67"/>
                  <a:pt x="50" y="62"/>
                  <a:pt x="52" y="58"/>
                </a:cubicBezTo>
                <a:cubicBezTo>
                  <a:pt x="63" y="58"/>
                  <a:pt x="63" y="58"/>
                  <a:pt x="63" y="58"/>
                </a:cubicBezTo>
                <a:lnTo>
                  <a:pt x="63" y="60"/>
                </a:lnTo>
                <a:close/>
                <a:moveTo>
                  <a:pt x="79" y="82"/>
                </a:moveTo>
                <a:cubicBezTo>
                  <a:pt x="68" y="75"/>
                  <a:pt x="68" y="75"/>
                  <a:pt x="68" y="75"/>
                </a:cubicBezTo>
                <a:cubicBezTo>
                  <a:pt x="68" y="65"/>
                  <a:pt x="68" y="65"/>
                  <a:pt x="68" y="65"/>
                </a:cubicBezTo>
                <a:cubicBezTo>
                  <a:pt x="79" y="60"/>
                  <a:pt x="79" y="60"/>
                  <a:pt x="79" y="60"/>
                </a:cubicBezTo>
                <a:lnTo>
                  <a:pt x="79" y="82"/>
                </a:lnTo>
                <a:close/>
                <a:moveTo>
                  <a:pt x="156" y="0"/>
                </a:moveTo>
                <a:cubicBezTo>
                  <a:pt x="156" y="6"/>
                  <a:pt x="156" y="6"/>
                  <a:pt x="156" y="6"/>
                </a:cubicBezTo>
                <a:cubicBezTo>
                  <a:pt x="160" y="6"/>
                  <a:pt x="160" y="6"/>
                  <a:pt x="160" y="6"/>
                </a:cubicBezTo>
                <a:cubicBezTo>
                  <a:pt x="160" y="0"/>
                  <a:pt x="160" y="0"/>
                  <a:pt x="160" y="0"/>
                </a:cubicBezTo>
                <a:lnTo>
                  <a:pt x="156" y="0"/>
                </a:lnTo>
                <a:close/>
                <a:moveTo>
                  <a:pt x="156" y="15"/>
                </a:moveTo>
                <a:cubicBezTo>
                  <a:pt x="160" y="15"/>
                  <a:pt x="160" y="15"/>
                  <a:pt x="160" y="15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56" y="10"/>
                  <a:pt x="156" y="10"/>
                  <a:pt x="156" y="10"/>
                </a:cubicBezTo>
                <a:lnTo>
                  <a:pt x="156" y="15"/>
                </a:lnTo>
                <a:close/>
                <a:moveTo>
                  <a:pt x="149" y="0"/>
                </a:moveTo>
                <a:cubicBezTo>
                  <a:pt x="144" y="0"/>
                  <a:pt x="144" y="0"/>
                  <a:pt x="144" y="0"/>
                </a:cubicBezTo>
                <a:cubicBezTo>
                  <a:pt x="144" y="6"/>
                  <a:pt x="144" y="6"/>
                  <a:pt x="144" y="6"/>
                </a:cubicBezTo>
                <a:cubicBezTo>
                  <a:pt x="149" y="6"/>
                  <a:pt x="149" y="6"/>
                  <a:pt x="149" y="6"/>
                </a:cubicBezTo>
                <a:lnTo>
                  <a:pt x="149" y="0"/>
                </a:lnTo>
                <a:close/>
                <a:moveTo>
                  <a:pt x="7" y="0"/>
                </a:moveTo>
                <a:cubicBezTo>
                  <a:pt x="0" y="0"/>
                  <a:pt x="0" y="0"/>
                  <a:pt x="0" y="0"/>
                </a:cubicBezTo>
                <a:cubicBezTo>
                  <a:pt x="0" y="6"/>
                  <a:pt x="0" y="6"/>
                  <a:pt x="0" y="6"/>
                </a:cubicBezTo>
                <a:cubicBezTo>
                  <a:pt x="7" y="6"/>
                  <a:pt x="7" y="6"/>
                  <a:pt x="7" y="6"/>
                </a:cubicBezTo>
                <a:lnTo>
                  <a:pt x="7" y="0"/>
                </a:lnTo>
                <a:close/>
                <a:moveTo>
                  <a:pt x="16" y="0"/>
                </a:moveTo>
                <a:cubicBezTo>
                  <a:pt x="11" y="0"/>
                  <a:pt x="11" y="0"/>
                  <a:pt x="11" y="0"/>
                </a:cubicBezTo>
                <a:cubicBezTo>
                  <a:pt x="11" y="6"/>
                  <a:pt x="11" y="6"/>
                  <a:pt x="11" y="6"/>
                </a:cubicBezTo>
                <a:cubicBezTo>
                  <a:pt x="16" y="6"/>
                  <a:pt x="16" y="6"/>
                  <a:pt x="16" y="6"/>
                </a:cubicBezTo>
                <a:lnTo>
                  <a:pt x="16" y="0"/>
                </a:lnTo>
                <a:close/>
                <a:moveTo>
                  <a:pt x="7" y="10"/>
                </a:moveTo>
                <a:cubicBezTo>
                  <a:pt x="0" y="10"/>
                  <a:pt x="0" y="10"/>
                  <a:pt x="0" y="10"/>
                </a:cubicBezTo>
                <a:cubicBezTo>
                  <a:pt x="0" y="15"/>
                  <a:pt x="0" y="15"/>
                  <a:pt x="0" y="15"/>
                </a:cubicBezTo>
                <a:cubicBezTo>
                  <a:pt x="7" y="15"/>
                  <a:pt x="7" y="15"/>
                  <a:pt x="7" y="15"/>
                </a:cubicBezTo>
                <a:lnTo>
                  <a:pt x="7" y="10"/>
                </a:lnTo>
                <a:close/>
                <a:moveTo>
                  <a:pt x="0" y="160"/>
                </a:moveTo>
                <a:cubicBezTo>
                  <a:pt x="7" y="160"/>
                  <a:pt x="7" y="160"/>
                  <a:pt x="7" y="160"/>
                </a:cubicBezTo>
                <a:cubicBezTo>
                  <a:pt x="7" y="156"/>
                  <a:pt x="7" y="156"/>
                  <a:pt x="7" y="156"/>
                </a:cubicBezTo>
                <a:cubicBezTo>
                  <a:pt x="0" y="156"/>
                  <a:pt x="0" y="156"/>
                  <a:pt x="0" y="156"/>
                </a:cubicBezTo>
                <a:lnTo>
                  <a:pt x="0" y="160"/>
                </a:lnTo>
                <a:close/>
                <a:moveTo>
                  <a:pt x="0" y="148"/>
                </a:moveTo>
                <a:cubicBezTo>
                  <a:pt x="7" y="148"/>
                  <a:pt x="7" y="148"/>
                  <a:pt x="7" y="148"/>
                </a:cubicBezTo>
                <a:cubicBezTo>
                  <a:pt x="7" y="144"/>
                  <a:pt x="7" y="144"/>
                  <a:pt x="7" y="144"/>
                </a:cubicBezTo>
                <a:cubicBezTo>
                  <a:pt x="0" y="144"/>
                  <a:pt x="0" y="144"/>
                  <a:pt x="0" y="144"/>
                </a:cubicBezTo>
                <a:lnTo>
                  <a:pt x="0" y="148"/>
                </a:lnTo>
                <a:close/>
                <a:moveTo>
                  <a:pt x="11" y="160"/>
                </a:moveTo>
                <a:cubicBezTo>
                  <a:pt x="16" y="160"/>
                  <a:pt x="16" y="160"/>
                  <a:pt x="16" y="160"/>
                </a:cubicBezTo>
                <a:cubicBezTo>
                  <a:pt x="16" y="156"/>
                  <a:pt x="16" y="156"/>
                  <a:pt x="16" y="156"/>
                </a:cubicBezTo>
                <a:cubicBezTo>
                  <a:pt x="11" y="156"/>
                  <a:pt x="11" y="156"/>
                  <a:pt x="11" y="156"/>
                </a:cubicBezTo>
                <a:lnTo>
                  <a:pt x="11" y="160"/>
                </a:lnTo>
                <a:close/>
                <a:moveTo>
                  <a:pt x="156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156"/>
                  <a:pt x="160" y="156"/>
                  <a:pt x="160" y="156"/>
                </a:cubicBezTo>
                <a:cubicBezTo>
                  <a:pt x="156" y="156"/>
                  <a:pt x="156" y="156"/>
                  <a:pt x="156" y="156"/>
                </a:cubicBezTo>
                <a:lnTo>
                  <a:pt x="156" y="160"/>
                </a:lnTo>
                <a:close/>
                <a:moveTo>
                  <a:pt x="144" y="160"/>
                </a:moveTo>
                <a:cubicBezTo>
                  <a:pt x="149" y="160"/>
                  <a:pt x="149" y="160"/>
                  <a:pt x="149" y="160"/>
                </a:cubicBezTo>
                <a:cubicBezTo>
                  <a:pt x="149" y="156"/>
                  <a:pt x="149" y="156"/>
                  <a:pt x="149" y="156"/>
                </a:cubicBezTo>
                <a:cubicBezTo>
                  <a:pt x="144" y="156"/>
                  <a:pt x="144" y="156"/>
                  <a:pt x="144" y="156"/>
                </a:cubicBezTo>
                <a:lnTo>
                  <a:pt x="144" y="160"/>
                </a:lnTo>
                <a:close/>
                <a:moveTo>
                  <a:pt x="156" y="148"/>
                </a:moveTo>
                <a:cubicBezTo>
                  <a:pt x="160" y="148"/>
                  <a:pt x="160" y="148"/>
                  <a:pt x="160" y="148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56" y="144"/>
                  <a:pt x="156" y="144"/>
                  <a:pt x="156" y="144"/>
                </a:cubicBezTo>
                <a:lnTo>
                  <a:pt x="156" y="14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9" name="Freeform 202">
            <a:extLst>
              <a:ext uri="{FF2B5EF4-FFF2-40B4-BE49-F238E27FC236}">
                <a16:creationId xmlns:a16="http://schemas.microsoft.com/office/drawing/2014/main" id="{E53C0AEC-3142-58B3-47AB-BA1F0A823B16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1922463"/>
            <a:ext cx="254000" cy="254000"/>
          </a:xfrm>
          <a:custGeom>
            <a:avLst/>
            <a:gdLst>
              <a:gd name="T0" fmla="*/ 114 w 160"/>
              <a:gd name="T1" fmla="*/ 95 h 160"/>
              <a:gd name="T2" fmla="*/ 92 w 160"/>
              <a:gd name="T3" fmla="*/ 110 h 160"/>
              <a:gd name="T4" fmla="*/ 86 w 160"/>
              <a:gd name="T5" fmla="*/ 108 h 160"/>
              <a:gd name="T6" fmla="*/ 49 w 160"/>
              <a:gd name="T7" fmla="*/ 66 h 160"/>
              <a:gd name="T8" fmla="*/ 60 w 160"/>
              <a:gd name="T9" fmla="*/ 55 h 160"/>
              <a:gd name="T10" fmla="*/ 51 w 160"/>
              <a:gd name="T11" fmla="*/ 23 h 160"/>
              <a:gd name="T12" fmla="*/ 41 w 160"/>
              <a:gd name="T13" fmla="*/ 14 h 160"/>
              <a:gd name="T14" fmla="*/ 19 w 160"/>
              <a:gd name="T15" fmla="*/ 14 h 160"/>
              <a:gd name="T16" fmla="*/ 0 w 160"/>
              <a:gd name="T17" fmla="*/ 40 h 160"/>
              <a:gd name="T18" fmla="*/ 30 w 160"/>
              <a:gd name="T19" fmla="*/ 110 h 160"/>
              <a:gd name="T20" fmla="*/ 111 w 160"/>
              <a:gd name="T21" fmla="*/ 160 h 160"/>
              <a:gd name="T22" fmla="*/ 133 w 160"/>
              <a:gd name="T23" fmla="*/ 151 h 160"/>
              <a:gd name="T24" fmla="*/ 144 w 160"/>
              <a:gd name="T25" fmla="*/ 140 h 160"/>
              <a:gd name="T26" fmla="*/ 124 w 160"/>
              <a:gd name="T27" fmla="*/ 99 h 160"/>
              <a:gd name="T28" fmla="*/ 133 w 160"/>
              <a:gd name="T29" fmla="*/ 140 h 160"/>
              <a:gd name="T30" fmla="*/ 114 w 160"/>
              <a:gd name="T31" fmla="*/ 151 h 160"/>
              <a:gd name="T32" fmla="*/ 36 w 160"/>
              <a:gd name="T33" fmla="*/ 103 h 160"/>
              <a:gd name="T34" fmla="*/ 9 w 160"/>
              <a:gd name="T35" fmla="*/ 42 h 160"/>
              <a:gd name="T36" fmla="*/ 24 w 160"/>
              <a:gd name="T37" fmla="*/ 21 h 160"/>
              <a:gd name="T38" fmla="*/ 36 w 160"/>
              <a:gd name="T39" fmla="*/ 21 h 160"/>
              <a:gd name="T40" fmla="*/ 45 w 160"/>
              <a:gd name="T41" fmla="*/ 29 h 160"/>
              <a:gd name="T42" fmla="*/ 54 w 160"/>
              <a:gd name="T43" fmla="*/ 49 h 160"/>
              <a:gd name="T44" fmla="*/ 43 w 160"/>
              <a:gd name="T45" fmla="*/ 62 h 160"/>
              <a:gd name="T46" fmla="*/ 51 w 160"/>
              <a:gd name="T47" fmla="*/ 86 h 160"/>
              <a:gd name="T48" fmla="*/ 86 w 160"/>
              <a:gd name="T49" fmla="*/ 116 h 160"/>
              <a:gd name="T50" fmla="*/ 92 w 160"/>
              <a:gd name="T51" fmla="*/ 119 h 160"/>
              <a:gd name="T52" fmla="*/ 109 w 160"/>
              <a:gd name="T53" fmla="*/ 105 h 160"/>
              <a:gd name="T54" fmla="*/ 120 w 160"/>
              <a:gd name="T55" fmla="*/ 105 h 160"/>
              <a:gd name="T56" fmla="*/ 137 w 160"/>
              <a:gd name="T57" fmla="*/ 136 h 160"/>
              <a:gd name="T58" fmla="*/ 109 w 160"/>
              <a:gd name="T59" fmla="*/ 49 h 160"/>
              <a:gd name="T60" fmla="*/ 124 w 160"/>
              <a:gd name="T61" fmla="*/ 77 h 160"/>
              <a:gd name="T62" fmla="*/ 129 w 160"/>
              <a:gd name="T63" fmla="*/ 70 h 160"/>
              <a:gd name="T64" fmla="*/ 88 w 160"/>
              <a:gd name="T65" fmla="*/ 29 h 160"/>
              <a:gd name="T66" fmla="*/ 86 w 160"/>
              <a:gd name="T67" fmla="*/ 36 h 160"/>
              <a:gd name="T68" fmla="*/ 89 w 160"/>
              <a:gd name="T69" fmla="*/ 0 h 160"/>
              <a:gd name="T70" fmla="*/ 89 w 160"/>
              <a:gd name="T71" fmla="*/ 8 h 160"/>
              <a:gd name="T72" fmla="*/ 151 w 160"/>
              <a:gd name="T73" fmla="*/ 71 h 160"/>
              <a:gd name="T74" fmla="*/ 160 w 160"/>
              <a:gd name="T75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124" y="99"/>
                </a:moveTo>
                <a:cubicBezTo>
                  <a:pt x="122" y="97"/>
                  <a:pt x="118" y="95"/>
                  <a:pt x="114" y="95"/>
                </a:cubicBezTo>
                <a:cubicBezTo>
                  <a:pt x="109" y="95"/>
                  <a:pt x="107" y="97"/>
                  <a:pt x="103" y="99"/>
                </a:cubicBezTo>
                <a:cubicBezTo>
                  <a:pt x="92" y="110"/>
                  <a:pt x="92" y="110"/>
                  <a:pt x="92" y="110"/>
                </a:cubicBezTo>
                <a:cubicBezTo>
                  <a:pt x="90" y="110"/>
                  <a:pt x="90" y="110"/>
                  <a:pt x="90" y="110"/>
                </a:cubicBezTo>
                <a:cubicBezTo>
                  <a:pt x="88" y="108"/>
                  <a:pt x="86" y="108"/>
                  <a:pt x="86" y="108"/>
                </a:cubicBezTo>
                <a:cubicBezTo>
                  <a:pt x="75" y="101"/>
                  <a:pt x="66" y="92"/>
                  <a:pt x="58" y="82"/>
                </a:cubicBezTo>
                <a:cubicBezTo>
                  <a:pt x="54" y="75"/>
                  <a:pt x="51" y="71"/>
                  <a:pt x="49" y="66"/>
                </a:cubicBezTo>
                <a:cubicBezTo>
                  <a:pt x="51" y="64"/>
                  <a:pt x="54" y="62"/>
                  <a:pt x="56" y="58"/>
                </a:cubicBezTo>
                <a:cubicBezTo>
                  <a:pt x="58" y="58"/>
                  <a:pt x="58" y="55"/>
                  <a:pt x="60" y="55"/>
                </a:cubicBezTo>
                <a:cubicBezTo>
                  <a:pt x="66" y="49"/>
                  <a:pt x="66" y="40"/>
                  <a:pt x="60" y="34"/>
                </a:cubicBezTo>
                <a:cubicBezTo>
                  <a:pt x="51" y="23"/>
                  <a:pt x="51" y="23"/>
                  <a:pt x="51" y="23"/>
                </a:cubicBezTo>
                <a:cubicBezTo>
                  <a:pt x="49" y="23"/>
                  <a:pt x="49" y="21"/>
                  <a:pt x="47" y="21"/>
                </a:cubicBezTo>
                <a:cubicBezTo>
                  <a:pt x="45" y="18"/>
                  <a:pt x="43" y="16"/>
                  <a:pt x="41" y="14"/>
                </a:cubicBezTo>
                <a:cubicBezTo>
                  <a:pt x="39" y="10"/>
                  <a:pt x="34" y="10"/>
                  <a:pt x="30" y="10"/>
                </a:cubicBezTo>
                <a:cubicBezTo>
                  <a:pt x="26" y="10"/>
                  <a:pt x="21" y="10"/>
                  <a:pt x="19" y="14"/>
                </a:cubicBezTo>
                <a:cubicBezTo>
                  <a:pt x="9" y="25"/>
                  <a:pt x="9" y="25"/>
                  <a:pt x="9" y="25"/>
                </a:cubicBezTo>
                <a:cubicBezTo>
                  <a:pt x="4" y="29"/>
                  <a:pt x="0" y="36"/>
                  <a:pt x="0" y="40"/>
                </a:cubicBezTo>
                <a:cubicBezTo>
                  <a:pt x="0" y="49"/>
                  <a:pt x="2" y="55"/>
                  <a:pt x="4" y="66"/>
                </a:cubicBezTo>
                <a:cubicBezTo>
                  <a:pt x="11" y="82"/>
                  <a:pt x="19" y="95"/>
                  <a:pt x="30" y="110"/>
                </a:cubicBezTo>
                <a:cubicBezTo>
                  <a:pt x="45" y="127"/>
                  <a:pt x="62" y="140"/>
                  <a:pt x="84" y="151"/>
                </a:cubicBezTo>
                <a:cubicBezTo>
                  <a:pt x="90" y="156"/>
                  <a:pt x="101" y="160"/>
                  <a:pt x="111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22" y="160"/>
                  <a:pt x="129" y="158"/>
                  <a:pt x="133" y="151"/>
                </a:cubicBezTo>
                <a:cubicBezTo>
                  <a:pt x="135" y="149"/>
                  <a:pt x="137" y="147"/>
                  <a:pt x="139" y="145"/>
                </a:cubicBezTo>
                <a:cubicBezTo>
                  <a:pt x="142" y="145"/>
                  <a:pt x="142" y="142"/>
                  <a:pt x="144" y="140"/>
                </a:cubicBezTo>
                <a:cubicBezTo>
                  <a:pt x="150" y="134"/>
                  <a:pt x="150" y="125"/>
                  <a:pt x="144" y="119"/>
                </a:cubicBezTo>
                <a:cubicBezTo>
                  <a:pt x="124" y="99"/>
                  <a:pt x="124" y="99"/>
                  <a:pt x="124" y="99"/>
                </a:cubicBezTo>
                <a:close/>
                <a:moveTo>
                  <a:pt x="137" y="136"/>
                </a:moveTo>
                <a:cubicBezTo>
                  <a:pt x="137" y="136"/>
                  <a:pt x="135" y="138"/>
                  <a:pt x="133" y="140"/>
                </a:cubicBezTo>
                <a:cubicBezTo>
                  <a:pt x="131" y="142"/>
                  <a:pt x="129" y="145"/>
                  <a:pt x="127" y="147"/>
                </a:cubicBezTo>
                <a:cubicBezTo>
                  <a:pt x="124" y="151"/>
                  <a:pt x="120" y="151"/>
                  <a:pt x="114" y="151"/>
                </a:cubicBezTo>
                <a:cubicBezTo>
                  <a:pt x="103" y="151"/>
                  <a:pt x="94" y="147"/>
                  <a:pt x="86" y="145"/>
                </a:cubicBezTo>
                <a:cubicBezTo>
                  <a:pt x="66" y="134"/>
                  <a:pt x="51" y="121"/>
                  <a:pt x="36" y="103"/>
                </a:cubicBezTo>
                <a:cubicBezTo>
                  <a:pt x="26" y="90"/>
                  <a:pt x="17" y="77"/>
                  <a:pt x="13" y="64"/>
                </a:cubicBezTo>
                <a:cubicBezTo>
                  <a:pt x="9" y="55"/>
                  <a:pt x="9" y="49"/>
                  <a:pt x="9" y="42"/>
                </a:cubicBezTo>
                <a:cubicBezTo>
                  <a:pt x="9" y="38"/>
                  <a:pt x="11" y="34"/>
                  <a:pt x="13" y="31"/>
                </a:cubicBezTo>
                <a:cubicBezTo>
                  <a:pt x="24" y="21"/>
                  <a:pt x="24" y="21"/>
                  <a:pt x="24" y="21"/>
                </a:cubicBezTo>
                <a:cubicBezTo>
                  <a:pt x="26" y="18"/>
                  <a:pt x="28" y="16"/>
                  <a:pt x="30" y="16"/>
                </a:cubicBezTo>
                <a:cubicBezTo>
                  <a:pt x="32" y="16"/>
                  <a:pt x="34" y="18"/>
                  <a:pt x="36" y="21"/>
                </a:cubicBezTo>
                <a:cubicBezTo>
                  <a:pt x="39" y="21"/>
                  <a:pt x="39" y="23"/>
                  <a:pt x="41" y="25"/>
                </a:cubicBezTo>
                <a:cubicBezTo>
                  <a:pt x="43" y="27"/>
                  <a:pt x="43" y="27"/>
                  <a:pt x="45" y="29"/>
                </a:cubicBezTo>
                <a:cubicBezTo>
                  <a:pt x="54" y="38"/>
                  <a:pt x="54" y="38"/>
                  <a:pt x="54" y="38"/>
                </a:cubicBezTo>
                <a:cubicBezTo>
                  <a:pt x="58" y="42"/>
                  <a:pt x="58" y="47"/>
                  <a:pt x="54" y="49"/>
                </a:cubicBezTo>
                <a:cubicBezTo>
                  <a:pt x="54" y="51"/>
                  <a:pt x="51" y="51"/>
                  <a:pt x="51" y="53"/>
                </a:cubicBezTo>
                <a:cubicBezTo>
                  <a:pt x="49" y="55"/>
                  <a:pt x="45" y="58"/>
                  <a:pt x="43" y="62"/>
                </a:cubicBezTo>
                <a:cubicBezTo>
                  <a:pt x="41" y="64"/>
                  <a:pt x="41" y="66"/>
                  <a:pt x="41" y="68"/>
                </a:cubicBezTo>
                <a:cubicBezTo>
                  <a:pt x="43" y="75"/>
                  <a:pt x="47" y="79"/>
                  <a:pt x="51" y="86"/>
                </a:cubicBezTo>
                <a:cubicBezTo>
                  <a:pt x="62" y="99"/>
                  <a:pt x="71" y="108"/>
                  <a:pt x="81" y="114"/>
                </a:cubicBezTo>
                <a:cubicBezTo>
                  <a:pt x="84" y="114"/>
                  <a:pt x="84" y="116"/>
                  <a:pt x="86" y="116"/>
                </a:cubicBezTo>
                <a:cubicBezTo>
                  <a:pt x="88" y="116"/>
                  <a:pt x="88" y="116"/>
                  <a:pt x="90" y="119"/>
                </a:cubicBezTo>
                <a:cubicBezTo>
                  <a:pt x="92" y="119"/>
                  <a:pt x="92" y="119"/>
                  <a:pt x="92" y="119"/>
                </a:cubicBezTo>
                <a:cubicBezTo>
                  <a:pt x="94" y="119"/>
                  <a:pt x="96" y="116"/>
                  <a:pt x="96" y="116"/>
                </a:cubicBezTo>
                <a:cubicBezTo>
                  <a:pt x="109" y="105"/>
                  <a:pt x="109" y="105"/>
                  <a:pt x="109" y="105"/>
                </a:cubicBezTo>
                <a:cubicBezTo>
                  <a:pt x="111" y="103"/>
                  <a:pt x="111" y="103"/>
                  <a:pt x="114" y="103"/>
                </a:cubicBezTo>
                <a:cubicBezTo>
                  <a:pt x="116" y="103"/>
                  <a:pt x="118" y="103"/>
                  <a:pt x="120" y="105"/>
                </a:cubicBezTo>
                <a:cubicBezTo>
                  <a:pt x="137" y="125"/>
                  <a:pt x="137" y="125"/>
                  <a:pt x="137" y="125"/>
                </a:cubicBezTo>
                <a:cubicBezTo>
                  <a:pt x="144" y="129"/>
                  <a:pt x="142" y="134"/>
                  <a:pt x="137" y="136"/>
                </a:cubicBezTo>
                <a:close/>
                <a:moveTo>
                  <a:pt x="86" y="36"/>
                </a:moveTo>
                <a:cubicBezTo>
                  <a:pt x="94" y="38"/>
                  <a:pt x="103" y="42"/>
                  <a:pt x="109" y="49"/>
                </a:cubicBezTo>
                <a:cubicBezTo>
                  <a:pt x="116" y="55"/>
                  <a:pt x="120" y="64"/>
                  <a:pt x="122" y="73"/>
                </a:cubicBezTo>
                <a:cubicBezTo>
                  <a:pt x="122" y="75"/>
                  <a:pt x="124" y="77"/>
                  <a:pt x="124" y="77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9" y="75"/>
                  <a:pt x="129" y="73"/>
                  <a:pt x="129" y="70"/>
                </a:cubicBezTo>
                <a:cubicBezTo>
                  <a:pt x="127" y="62"/>
                  <a:pt x="122" y="51"/>
                  <a:pt x="116" y="45"/>
                </a:cubicBezTo>
                <a:cubicBezTo>
                  <a:pt x="107" y="36"/>
                  <a:pt x="98" y="32"/>
                  <a:pt x="88" y="29"/>
                </a:cubicBezTo>
                <a:cubicBezTo>
                  <a:pt x="86" y="29"/>
                  <a:pt x="83" y="29"/>
                  <a:pt x="83" y="32"/>
                </a:cubicBezTo>
                <a:cubicBezTo>
                  <a:pt x="81" y="34"/>
                  <a:pt x="83" y="36"/>
                  <a:pt x="86" y="36"/>
                </a:cubicBezTo>
                <a:close/>
                <a:moveTo>
                  <a:pt x="136" y="24"/>
                </a:moveTo>
                <a:cubicBezTo>
                  <a:pt x="123" y="13"/>
                  <a:pt x="106" y="4"/>
                  <a:pt x="89" y="0"/>
                </a:cubicBezTo>
                <a:cubicBezTo>
                  <a:pt x="87" y="0"/>
                  <a:pt x="84" y="2"/>
                  <a:pt x="84" y="4"/>
                </a:cubicBezTo>
                <a:cubicBezTo>
                  <a:pt x="84" y="6"/>
                  <a:pt x="87" y="8"/>
                  <a:pt x="89" y="8"/>
                </a:cubicBezTo>
                <a:cubicBezTo>
                  <a:pt x="104" y="11"/>
                  <a:pt x="119" y="19"/>
                  <a:pt x="130" y="30"/>
                </a:cubicBezTo>
                <a:cubicBezTo>
                  <a:pt x="141" y="41"/>
                  <a:pt x="149" y="56"/>
                  <a:pt x="151" y="71"/>
                </a:cubicBezTo>
                <a:cubicBezTo>
                  <a:pt x="151" y="73"/>
                  <a:pt x="153" y="75"/>
                  <a:pt x="156" y="75"/>
                </a:cubicBezTo>
                <a:cubicBezTo>
                  <a:pt x="158" y="75"/>
                  <a:pt x="160" y="73"/>
                  <a:pt x="160" y="71"/>
                </a:cubicBezTo>
                <a:cubicBezTo>
                  <a:pt x="156" y="54"/>
                  <a:pt x="149" y="37"/>
                  <a:pt x="136" y="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0" name="Freeform 203">
            <a:extLst>
              <a:ext uri="{FF2B5EF4-FFF2-40B4-BE49-F238E27FC236}">
                <a16:creationId xmlns:a16="http://schemas.microsoft.com/office/drawing/2014/main" id="{A46FBBEF-0C55-F1DB-907D-6D32C6B79498}"/>
              </a:ext>
            </a:extLst>
          </p:cNvPr>
          <p:cNvSpPr>
            <a:spLocks noEditPoints="1"/>
          </p:cNvSpPr>
          <p:nvPr/>
        </p:nvSpPr>
        <p:spPr bwMode="auto">
          <a:xfrm>
            <a:off x="4640263" y="1922463"/>
            <a:ext cx="157163" cy="254000"/>
          </a:xfrm>
          <a:custGeom>
            <a:avLst/>
            <a:gdLst>
              <a:gd name="T0" fmla="*/ 78 w 99"/>
              <a:gd name="T1" fmla="*/ 36 h 160"/>
              <a:gd name="T2" fmla="*/ 68 w 99"/>
              <a:gd name="T3" fmla="*/ 28 h 160"/>
              <a:gd name="T4" fmla="*/ 59 w 99"/>
              <a:gd name="T5" fmla="*/ 24 h 160"/>
              <a:gd name="T6" fmla="*/ 42 w 99"/>
              <a:gd name="T7" fmla="*/ 24 h 160"/>
              <a:gd name="T8" fmla="*/ 35 w 99"/>
              <a:gd name="T9" fmla="*/ 30 h 160"/>
              <a:gd name="T10" fmla="*/ 24 w 99"/>
              <a:gd name="T11" fmla="*/ 30 h 160"/>
              <a:gd name="T12" fmla="*/ 22 w 99"/>
              <a:gd name="T13" fmla="*/ 43 h 160"/>
              <a:gd name="T14" fmla="*/ 24 w 99"/>
              <a:gd name="T15" fmla="*/ 47 h 160"/>
              <a:gd name="T16" fmla="*/ 22 w 99"/>
              <a:gd name="T17" fmla="*/ 54 h 160"/>
              <a:gd name="T18" fmla="*/ 33 w 99"/>
              <a:gd name="T19" fmla="*/ 69 h 160"/>
              <a:gd name="T20" fmla="*/ 42 w 99"/>
              <a:gd name="T21" fmla="*/ 71 h 160"/>
              <a:gd name="T22" fmla="*/ 52 w 99"/>
              <a:gd name="T23" fmla="*/ 79 h 160"/>
              <a:gd name="T24" fmla="*/ 65 w 99"/>
              <a:gd name="T25" fmla="*/ 67 h 160"/>
              <a:gd name="T26" fmla="*/ 78 w 99"/>
              <a:gd name="T27" fmla="*/ 60 h 160"/>
              <a:gd name="T28" fmla="*/ 74 w 99"/>
              <a:gd name="T29" fmla="*/ 47 h 160"/>
              <a:gd name="T30" fmla="*/ 74 w 99"/>
              <a:gd name="T31" fmla="*/ 58 h 160"/>
              <a:gd name="T32" fmla="*/ 61 w 99"/>
              <a:gd name="T33" fmla="*/ 64 h 160"/>
              <a:gd name="T34" fmla="*/ 55 w 99"/>
              <a:gd name="T35" fmla="*/ 73 h 160"/>
              <a:gd name="T36" fmla="*/ 46 w 99"/>
              <a:gd name="T37" fmla="*/ 71 h 160"/>
              <a:gd name="T38" fmla="*/ 35 w 99"/>
              <a:gd name="T39" fmla="*/ 62 h 160"/>
              <a:gd name="T40" fmla="*/ 26 w 99"/>
              <a:gd name="T41" fmla="*/ 58 h 160"/>
              <a:gd name="T42" fmla="*/ 31 w 99"/>
              <a:gd name="T43" fmla="*/ 47 h 160"/>
              <a:gd name="T44" fmla="*/ 26 w 99"/>
              <a:gd name="T45" fmla="*/ 39 h 160"/>
              <a:gd name="T46" fmla="*/ 37 w 99"/>
              <a:gd name="T47" fmla="*/ 32 h 160"/>
              <a:gd name="T48" fmla="*/ 46 w 99"/>
              <a:gd name="T49" fmla="*/ 24 h 160"/>
              <a:gd name="T50" fmla="*/ 55 w 99"/>
              <a:gd name="T51" fmla="*/ 24 h 160"/>
              <a:gd name="T52" fmla="*/ 61 w 99"/>
              <a:gd name="T53" fmla="*/ 32 h 160"/>
              <a:gd name="T54" fmla="*/ 74 w 99"/>
              <a:gd name="T55" fmla="*/ 39 h 160"/>
              <a:gd name="T56" fmla="*/ 70 w 99"/>
              <a:gd name="T57" fmla="*/ 47 h 160"/>
              <a:gd name="T58" fmla="*/ 50 w 99"/>
              <a:gd name="T59" fmla="*/ 36 h 160"/>
              <a:gd name="T60" fmla="*/ 63 w 99"/>
              <a:gd name="T61" fmla="*/ 47 h 160"/>
              <a:gd name="T62" fmla="*/ 41 w 99"/>
              <a:gd name="T63" fmla="*/ 47 h 160"/>
              <a:gd name="T64" fmla="*/ 50 w 99"/>
              <a:gd name="T65" fmla="*/ 55 h 160"/>
              <a:gd name="T66" fmla="*/ 84 w 99"/>
              <a:gd name="T67" fmla="*/ 15 h 160"/>
              <a:gd name="T68" fmla="*/ 0 w 99"/>
              <a:gd name="T69" fmla="*/ 49 h 160"/>
              <a:gd name="T70" fmla="*/ 13 w 99"/>
              <a:gd name="T71" fmla="*/ 111 h 160"/>
              <a:gd name="T72" fmla="*/ 26 w 99"/>
              <a:gd name="T73" fmla="*/ 118 h 160"/>
              <a:gd name="T74" fmla="*/ 67 w 99"/>
              <a:gd name="T75" fmla="*/ 129 h 160"/>
              <a:gd name="T76" fmla="*/ 82 w 99"/>
              <a:gd name="T77" fmla="*/ 118 h 160"/>
              <a:gd name="T78" fmla="*/ 74 w 99"/>
              <a:gd name="T79" fmla="*/ 92 h 160"/>
              <a:gd name="T80" fmla="*/ 17 w 99"/>
              <a:gd name="T81" fmla="*/ 114 h 160"/>
              <a:gd name="T82" fmla="*/ 67 w 99"/>
              <a:gd name="T83" fmla="*/ 124 h 160"/>
              <a:gd name="T84" fmla="*/ 67 w 99"/>
              <a:gd name="T85" fmla="*/ 120 h 160"/>
              <a:gd name="T86" fmla="*/ 33 w 99"/>
              <a:gd name="T87" fmla="*/ 118 h 160"/>
              <a:gd name="T88" fmla="*/ 67 w 99"/>
              <a:gd name="T89" fmla="*/ 114 h 160"/>
              <a:gd name="T90" fmla="*/ 71 w 99"/>
              <a:gd name="T91" fmla="*/ 101 h 160"/>
              <a:gd name="T92" fmla="*/ 67 w 99"/>
              <a:gd name="T93" fmla="*/ 92 h 160"/>
              <a:gd name="T94" fmla="*/ 56 w 99"/>
              <a:gd name="T95" fmla="*/ 96 h 160"/>
              <a:gd name="T96" fmla="*/ 67 w 99"/>
              <a:gd name="T97" fmla="*/ 105 h 160"/>
              <a:gd name="T98" fmla="*/ 48 w 99"/>
              <a:gd name="T99" fmla="*/ 101 h 160"/>
              <a:gd name="T100" fmla="*/ 33 w 99"/>
              <a:gd name="T101" fmla="*/ 96 h 160"/>
              <a:gd name="T102" fmla="*/ 4 w 99"/>
              <a:gd name="T103" fmla="*/ 49 h 160"/>
              <a:gd name="T104" fmla="*/ 93 w 99"/>
              <a:gd name="T105" fmla="*/ 49 h 160"/>
              <a:gd name="T106" fmla="*/ 48 w 99"/>
              <a:gd name="T107" fmla="*/ 151 h 160"/>
              <a:gd name="T108" fmla="*/ 52 w 99"/>
              <a:gd name="T109" fmla="*/ 153 h 160"/>
              <a:gd name="T110" fmla="*/ 37 w 99"/>
              <a:gd name="T111" fmla="*/ 132 h 160"/>
              <a:gd name="T112" fmla="*/ 37 w 99"/>
              <a:gd name="T113" fmla="*/ 160 h 160"/>
              <a:gd name="T114" fmla="*/ 37 w 99"/>
              <a:gd name="T115" fmla="*/ 132 h 160"/>
              <a:gd name="T116" fmla="*/ 61 w 99"/>
              <a:gd name="T117" fmla="*/ 158 h 160"/>
              <a:gd name="T118" fmla="*/ 65 w 99"/>
              <a:gd name="T119" fmla="*/ 134 h 160"/>
              <a:gd name="T120" fmla="*/ 48 w 99"/>
              <a:gd name="T121" fmla="*/ 134 h 160"/>
              <a:gd name="T122" fmla="*/ 52 w 99"/>
              <a:gd name="T123" fmla="*/ 1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99" h="160">
                <a:moveTo>
                  <a:pt x="74" y="45"/>
                </a:moveTo>
                <a:cubicBezTo>
                  <a:pt x="76" y="43"/>
                  <a:pt x="76" y="43"/>
                  <a:pt x="76" y="43"/>
                </a:cubicBezTo>
                <a:cubicBezTo>
                  <a:pt x="78" y="43"/>
                  <a:pt x="81" y="39"/>
                  <a:pt x="78" y="36"/>
                </a:cubicBezTo>
                <a:cubicBezTo>
                  <a:pt x="74" y="30"/>
                  <a:pt x="74" y="30"/>
                  <a:pt x="74" y="30"/>
                </a:cubicBezTo>
                <a:cubicBezTo>
                  <a:pt x="74" y="28"/>
                  <a:pt x="72" y="28"/>
                  <a:pt x="72" y="28"/>
                </a:cubicBezTo>
                <a:cubicBezTo>
                  <a:pt x="70" y="28"/>
                  <a:pt x="68" y="28"/>
                  <a:pt x="68" y="28"/>
                </a:cubicBezTo>
                <a:cubicBezTo>
                  <a:pt x="65" y="30"/>
                  <a:pt x="65" y="30"/>
                  <a:pt x="65" y="30"/>
                </a:cubicBezTo>
                <a:cubicBezTo>
                  <a:pt x="63" y="28"/>
                  <a:pt x="61" y="26"/>
                  <a:pt x="59" y="26"/>
                </a:cubicBezTo>
                <a:cubicBezTo>
                  <a:pt x="59" y="24"/>
                  <a:pt x="59" y="24"/>
                  <a:pt x="59" y="24"/>
                </a:cubicBezTo>
                <a:cubicBezTo>
                  <a:pt x="59" y="19"/>
                  <a:pt x="57" y="17"/>
                  <a:pt x="52" y="17"/>
                </a:cubicBezTo>
                <a:cubicBezTo>
                  <a:pt x="46" y="17"/>
                  <a:pt x="46" y="17"/>
                  <a:pt x="46" y="17"/>
                </a:cubicBezTo>
                <a:cubicBezTo>
                  <a:pt x="44" y="17"/>
                  <a:pt x="42" y="19"/>
                  <a:pt x="42" y="24"/>
                </a:cubicBezTo>
                <a:cubicBezTo>
                  <a:pt x="42" y="26"/>
                  <a:pt x="42" y="26"/>
                  <a:pt x="42" y="26"/>
                </a:cubicBezTo>
                <a:cubicBezTo>
                  <a:pt x="42" y="26"/>
                  <a:pt x="42" y="26"/>
                  <a:pt x="39" y="26"/>
                </a:cubicBezTo>
                <a:cubicBezTo>
                  <a:pt x="39" y="26"/>
                  <a:pt x="37" y="28"/>
                  <a:pt x="35" y="30"/>
                </a:cubicBezTo>
                <a:cubicBezTo>
                  <a:pt x="33" y="28"/>
                  <a:pt x="33" y="28"/>
                  <a:pt x="33" y="28"/>
                </a:cubicBezTo>
                <a:cubicBezTo>
                  <a:pt x="31" y="28"/>
                  <a:pt x="29" y="28"/>
                  <a:pt x="29" y="28"/>
                </a:cubicBezTo>
                <a:cubicBezTo>
                  <a:pt x="26" y="28"/>
                  <a:pt x="26" y="28"/>
                  <a:pt x="24" y="30"/>
                </a:cubicBezTo>
                <a:cubicBezTo>
                  <a:pt x="22" y="36"/>
                  <a:pt x="22" y="36"/>
                  <a:pt x="22" y="36"/>
                </a:cubicBezTo>
                <a:cubicBezTo>
                  <a:pt x="20" y="36"/>
                  <a:pt x="20" y="39"/>
                  <a:pt x="20" y="41"/>
                </a:cubicBezTo>
                <a:cubicBezTo>
                  <a:pt x="22" y="43"/>
                  <a:pt x="22" y="43"/>
                  <a:pt x="22" y="43"/>
                </a:cubicBezTo>
                <a:cubicBezTo>
                  <a:pt x="24" y="45"/>
                  <a:pt x="24" y="45"/>
                  <a:pt x="24" y="45"/>
                </a:cubicBezTo>
                <a:cubicBezTo>
                  <a:pt x="26" y="45"/>
                  <a:pt x="26" y="45"/>
                  <a:pt x="26" y="45"/>
                </a:cubicBezTo>
                <a:cubicBezTo>
                  <a:pt x="24" y="45"/>
                  <a:pt x="24" y="47"/>
                  <a:pt x="24" y="47"/>
                </a:cubicBezTo>
                <a:cubicBezTo>
                  <a:pt x="24" y="49"/>
                  <a:pt x="24" y="49"/>
                  <a:pt x="26" y="51"/>
                </a:cubicBezTo>
                <a:cubicBezTo>
                  <a:pt x="26" y="51"/>
                  <a:pt x="26" y="51"/>
                  <a:pt x="24" y="51"/>
                </a:cubicBezTo>
                <a:cubicBezTo>
                  <a:pt x="22" y="54"/>
                  <a:pt x="22" y="54"/>
                  <a:pt x="22" y="54"/>
                </a:cubicBezTo>
                <a:cubicBezTo>
                  <a:pt x="20" y="54"/>
                  <a:pt x="20" y="58"/>
                  <a:pt x="22" y="60"/>
                </a:cubicBezTo>
                <a:cubicBezTo>
                  <a:pt x="24" y="67"/>
                  <a:pt x="24" y="67"/>
                  <a:pt x="24" y="67"/>
                </a:cubicBezTo>
                <a:cubicBezTo>
                  <a:pt x="26" y="69"/>
                  <a:pt x="29" y="71"/>
                  <a:pt x="33" y="69"/>
                </a:cubicBezTo>
                <a:cubicBezTo>
                  <a:pt x="35" y="67"/>
                  <a:pt x="35" y="67"/>
                  <a:pt x="35" y="67"/>
                </a:cubicBezTo>
                <a:cubicBezTo>
                  <a:pt x="37" y="69"/>
                  <a:pt x="39" y="71"/>
                  <a:pt x="39" y="71"/>
                </a:cubicBezTo>
                <a:cubicBezTo>
                  <a:pt x="42" y="71"/>
                  <a:pt x="42" y="71"/>
                  <a:pt x="42" y="71"/>
                </a:cubicBezTo>
                <a:cubicBezTo>
                  <a:pt x="42" y="73"/>
                  <a:pt x="42" y="73"/>
                  <a:pt x="42" y="73"/>
                </a:cubicBezTo>
                <a:cubicBezTo>
                  <a:pt x="42" y="77"/>
                  <a:pt x="44" y="79"/>
                  <a:pt x="46" y="79"/>
                </a:cubicBezTo>
                <a:cubicBezTo>
                  <a:pt x="52" y="79"/>
                  <a:pt x="52" y="79"/>
                  <a:pt x="52" y="79"/>
                </a:cubicBezTo>
                <a:cubicBezTo>
                  <a:pt x="57" y="79"/>
                  <a:pt x="59" y="77"/>
                  <a:pt x="59" y="73"/>
                </a:cubicBezTo>
                <a:cubicBezTo>
                  <a:pt x="59" y="71"/>
                  <a:pt x="59" y="71"/>
                  <a:pt x="59" y="71"/>
                </a:cubicBezTo>
                <a:cubicBezTo>
                  <a:pt x="61" y="71"/>
                  <a:pt x="63" y="69"/>
                  <a:pt x="65" y="67"/>
                </a:cubicBezTo>
                <a:cubicBezTo>
                  <a:pt x="68" y="69"/>
                  <a:pt x="68" y="69"/>
                  <a:pt x="68" y="69"/>
                </a:cubicBezTo>
                <a:cubicBezTo>
                  <a:pt x="70" y="71"/>
                  <a:pt x="74" y="69"/>
                  <a:pt x="74" y="67"/>
                </a:cubicBezTo>
                <a:cubicBezTo>
                  <a:pt x="78" y="60"/>
                  <a:pt x="78" y="60"/>
                  <a:pt x="78" y="60"/>
                </a:cubicBezTo>
                <a:cubicBezTo>
                  <a:pt x="81" y="58"/>
                  <a:pt x="78" y="54"/>
                  <a:pt x="76" y="54"/>
                </a:cubicBezTo>
                <a:cubicBezTo>
                  <a:pt x="74" y="51"/>
                  <a:pt x="74" y="51"/>
                  <a:pt x="74" y="51"/>
                </a:cubicBezTo>
                <a:cubicBezTo>
                  <a:pt x="74" y="49"/>
                  <a:pt x="74" y="49"/>
                  <a:pt x="74" y="47"/>
                </a:cubicBezTo>
                <a:lnTo>
                  <a:pt x="74" y="45"/>
                </a:lnTo>
                <a:close/>
                <a:moveTo>
                  <a:pt x="72" y="56"/>
                </a:moveTo>
                <a:cubicBezTo>
                  <a:pt x="74" y="58"/>
                  <a:pt x="74" y="58"/>
                  <a:pt x="74" y="58"/>
                </a:cubicBezTo>
                <a:cubicBezTo>
                  <a:pt x="70" y="64"/>
                  <a:pt x="70" y="64"/>
                  <a:pt x="70" y="64"/>
                </a:cubicBezTo>
                <a:cubicBezTo>
                  <a:pt x="68" y="62"/>
                  <a:pt x="68" y="62"/>
                  <a:pt x="68" y="62"/>
                </a:cubicBezTo>
                <a:cubicBezTo>
                  <a:pt x="65" y="62"/>
                  <a:pt x="63" y="62"/>
                  <a:pt x="61" y="64"/>
                </a:cubicBezTo>
                <a:cubicBezTo>
                  <a:pt x="61" y="64"/>
                  <a:pt x="59" y="64"/>
                  <a:pt x="57" y="67"/>
                </a:cubicBezTo>
                <a:cubicBezTo>
                  <a:pt x="55" y="67"/>
                  <a:pt x="55" y="69"/>
                  <a:pt x="55" y="71"/>
                </a:cubicBezTo>
                <a:cubicBezTo>
                  <a:pt x="55" y="73"/>
                  <a:pt x="55" y="73"/>
                  <a:pt x="55" y="73"/>
                </a:cubicBezTo>
                <a:cubicBezTo>
                  <a:pt x="55" y="73"/>
                  <a:pt x="55" y="73"/>
                  <a:pt x="52" y="73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69"/>
                  <a:pt x="44" y="67"/>
                  <a:pt x="42" y="67"/>
                </a:cubicBezTo>
                <a:cubicBezTo>
                  <a:pt x="42" y="64"/>
                  <a:pt x="39" y="64"/>
                  <a:pt x="37" y="64"/>
                </a:cubicBezTo>
                <a:cubicBezTo>
                  <a:pt x="37" y="62"/>
                  <a:pt x="35" y="62"/>
                  <a:pt x="35" y="62"/>
                </a:cubicBezTo>
                <a:cubicBezTo>
                  <a:pt x="33" y="62"/>
                  <a:pt x="33" y="62"/>
                  <a:pt x="31" y="62"/>
                </a:cubicBezTo>
                <a:cubicBezTo>
                  <a:pt x="29" y="64"/>
                  <a:pt x="29" y="64"/>
                  <a:pt x="29" y="64"/>
                </a:cubicBezTo>
                <a:cubicBezTo>
                  <a:pt x="26" y="58"/>
                  <a:pt x="26" y="58"/>
                  <a:pt x="26" y="58"/>
                </a:cubicBezTo>
                <a:cubicBezTo>
                  <a:pt x="29" y="56"/>
                  <a:pt x="29" y="56"/>
                  <a:pt x="29" y="56"/>
                </a:cubicBezTo>
                <a:cubicBezTo>
                  <a:pt x="31" y="56"/>
                  <a:pt x="31" y="54"/>
                  <a:pt x="31" y="51"/>
                </a:cubicBezTo>
                <a:cubicBezTo>
                  <a:pt x="31" y="49"/>
                  <a:pt x="31" y="49"/>
                  <a:pt x="31" y="47"/>
                </a:cubicBezTo>
                <a:cubicBezTo>
                  <a:pt x="31" y="47"/>
                  <a:pt x="31" y="47"/>
                  <a:pt x="31" y="45"/>
                </a:cubicBezTo>
                <a:cubicBezTo>
                  <a:pt x="31" y="43"/>
                  <a:pt x="31" y="41"/>
                  <a:pt x="29" y="41"/>
                </a:cubicBezTo>
                <a:cubicBezTo>
                  <a:pt x="26" y="39"/>
                  <a:pt x="26" y="39"/>
                  <a:pt x="26" y="39"/>
                </a:cubicBezTo>
                <a:cubicBezTo>
                  <a:pt x="29" y="32"/>
                  <a:pt x="29" y="32"/>
                  <a:pt x="29" y="32"/>
                </a:cubicBezTo>
                <a:cubicBezTo>
                  <a:pt x="31" y="34"/>
                  <a:pt x="31" y="34"/>
                  <a:pt x="31" y="34"/>
                </a:cubicBezTo>
                <a:cubicBezTo>
                  <a:pt x="33" y="34"/>
                  <a:pt x="35" y="34"/>
                  <a:pt x="37" y="32"/>
                </a:cubicBezTo>
                <a:cubicBezTo>
                  <a:pt x="39" y="32"/>
                  <a:pt x="42" y="30"/>
                  <a:pt x="42" y="30"/>
                </a:cubicBezTo>
                <a:cubicBezTo>
                  <a:pt x="44" y="30"/>
                  <a:pt x="46" y="28"/>
                  <a:pt x="46" y="26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21"/>
                  <a:pt x="46" y="21"/>
                  <a:pt x="46" y="21"/>
                </a:cubicBezTo>
                <a:cubicBezTo>
                  <a:pt x="52" y="21"/>
                  <a:pt x="52" y="21"/>
                  <a:pt x="52" y="21"/>
                </a:cubicBezTo>
                <a:cubicBezTo>
                  <a:pt x="55" y="21"/>
                  <a:pt x="55" y="24"/>
                  <a:pt x="55" y="24"/>
                </a:cubicBezTo>
                <a:cubicBezTo>
                  <a:pt x="55" y="26"/>
                  <a:pt x="55" y="26"/>
                  <a:pt x="55" y="26"/>
                </a:cubicBezTo>
                <a:cubicBezTo>
                  <a:pt x="55" y="28"/>
                  <a:pt x="55" y="30"/>
                  <a:pt x="57" y="30"/>
                </a:cubicBezTo>
                <a:cubicBezTo>
                  <a:pt x="59" y="30"/>
                  <a:pt x="61" y="32"/>
                  <a:pt x="61" y="32"/>
                </a:cubicBezTo>
                <a:cubicBezTo>
                  <a:pt x="63" y="34"/>
                  <a:pt x="65" y="34"/>
                  <a:pt x="68" y="34"/>
                </a:cubicBezTo>
                <a:cubicBezTo>
                  <a:pt x="70" y="32"/>
                  <a:pt x="70" y="32"/>
                  <a:pt x="70" y="32"/>
                </a:cubicBezTo>
                <a:cubicBezTo>
                  <a:pt x="74" y="39"/>
                  <a:pt x="74" y="39"/>
                  <a:pt x="74" y="39"/>
                </a:cubicBezTo>
                <a:cubicBezTo>
                  <a:pt x="72" y="41"/>
                  <a:pt x="72" y="41"/>
                  <a:pt x="72" y="41"/>
                </a:cubicBezTo>
                <a:cubicBezTo>
                  <a:pt x="70" y="41"/>
                  <a:pt x="70" y="43"/>
                  <a:pt x="70" y="45"/>
                </a:cubicBezTo>
                <a:cubicBezTo>
                  <a:pt x="70" y="47"/>
                  <a:pt x="70" y="47"/>
                  <a:pt x="70" y="47"/>
                </a:cubicBezTo>
                <a:cubicBezTo>
                  <a:pt x="70" y="49"/>
                  <a:pt x="70" y="49"/>
                  <a:pt x="70" y="51"/>
                </a:cubicBezTo>
                <a:cubicBezTo>
                  <a:pt x="70" y="54"/>
                  <a:pt x="70" y="56"/>
                  <a:pt x="72" y="56"/>
                </a:cubicBezTo>
                <a:close/>
                <a:moveTo>
                  <a:pt x="50" y="36"/>
                </a:moveTo>
                <a:cubicBezTo>
                  <a:pt x="44" y="36"/>
                  <a:pt x="37" y="40"/>
                  <a:pt x="37" y="47"/>
                </a:cubicBezTo>
                <a:cubicBezTo>
                  <a:pt x="37" y="55"/>
                  <a:pt x="44" y="60"/>
                  <a:pt x="50" y="60"/>
                </a:cubicBezTo>
                <a:cubicBezTo>
                  <a:pt x="57" y="60"/>
                  <a:pt x="63" y="55"/>
                  <a:pt x="63" y="47"/>
                </a:cubicBezTo>
                <a:cubicBezTo>
                  <a:pt x="63" y="40"/>
                  <a:pt x="57" y="36"/>
                  <a:pt x="50" y="36"/>
                </a:cubicBezTo>
                <a:close/>
                <a:moveTo>
                  <a:pt x="50" y="55"/>
                </a:moveTo>
                <a:cubicBezTo>
                  <a:pt x="46" y="55"/>
                  <a:pt x="41" y="51"/>
                  <a:pt x="41" y="47"/>
                </a:cubicBezTo>
                <a:cubicBezTo>
                  <a:pt x="41" y="45"/>
                  <a:pt x="46" y="40"/>
                  <a:pt x="50" y="40"/>
                </a:cubicBezTo>
                <a:cubicBezTo>
                  <a:pt x="55" y="40"/>
                  <a:pt x="57" y="45"/>
                  <a:pt x="57" y="47"/>
                </a:cubicBezTo>
                <a:cubicBezTo>
                  <a:pt x="57" y="51"/>
                  <a:pt x="55" y="55"/>
                  <a:pt x="50" y="55"/>
                </a:cubicBezTo>
                <a:close/>
                <a:moveTo>
                  <a:pt x="91" y="77"/>
                </a:moveTo>
                <a:cubicBezTo>
                  <a:pt x="95" y="69"/>
                  <a:pt x="99" y="60"/>
                  <a:pt x="99" y="49"/>
                </a:cubicBezTo>
                <a:cubicBezTo>
                  <a:pt x="99" y="36"/>
                  <a:pt x="93" y="23"/>
                  <a:pt x="84" y="15"/>
                </a:cubicBezTo>
                <a:cubicBezTo>
                  <a:pt x="76" y="6"/>
                  <a:pt x="63" y="0"/>
                  <a:pt x="50" y="0"/>
                </a:cubicBezTo>
                <a:cubicBezTo>
                  <a:pt x="37" y="0"/>
                  <a:pt x="24" y="6"/>
                  <a:pt x="15" y="15"/>
                </a:cubicBezTo>
                <a:cubicBezTo>
                  <a:pt x="4" y="23"/>
                  <a:pt x="0" y="36"/>
                  <a:pt x="0" y="49"/>
                </a:cubicBezTo>
                <a:cubicBezTo>
                  <a:pt x="0" y="58"/>
                  <a:pt x="2" y="69"/>
                  <a:pt x="7" y="77"/>
                </a:cubicBezTo>
                <a:cubicBezTo>
                  <a:pt x="13" y="84"/>
                  <a:pt x="20" y="90"/>
                  <a:pt x="26" y="92"/>
                </a:cubicBezTo>
                <a:cubicBezTo>
                  <a:pt x="13" y="111"/>
                  <a:pt x="13" y="111"/>
                  <a:pt x="13" y="111"/>
                </a:cubicBezTo>
                <a:cubicBezTo>
                  <a:pt x="11" y="114"/>
                  <a:pt x="11" y="116"/>
                  <a:pt x="13" y="116"/>
                </a:cubicBezTo>
                <a:cubicBezTo>
                  <a:pt x="13" y="118"/>
                  <a:pt x="15" y="118"/>
                  <a:pt x="15" y="118"/>
                </a:cubicBezTo>
                <a:cubicBezTo>
                  <a:pt x="26" y="118"/>
                  <a:pt x="26" y="118"/>
                  <a:pt x="26" y="118"/>
                </a:cubicBezTo>
                <a:cubicBezTo>
                  <a:pt x="26" y="124"/>
                  <a:pt x="26" y="124"/>
                  <a:pt x="26" y="124"/>
                </a:cubicBezTo>
                <a:cubicBezTo>
                  <a:pt x="26" y="127"/>
                  <a:pt x="28" y="129"/>
                  <a:pt x="33" y="129"/>
                </a:cubicBezTo>
                <a:cubicBezTo>
                  <a:pt x="67" y="129"/>
                  <a:pt x="67" y="129"/>
                  <a:pt x="67" y="129"/>
                </a:cubicBezTo>
                <a:cubicBezTo>
                  <a:pt x="69" y="129"/>
                  <a:pt x="71" y="127"/>
                  <a:pt x="71" y="124"/>
                </a:cubicBezTo>
                <a:cubicBezTo>
                  <a:pt x="71" y="118"/>
                  <a:pt x="71" y="118"/>
                  <a:pt x="71" y="118"/>
                </a:cubicBezTo>
                <a:cubicBezTo>
                  <a:pt x="82" y="118"/>
                  <a:pt x="82" y="118"/>
                  <a:pt x="82" y="118"/>
                </a:cubicBezTo>
                <a:cubicBezTo>
                  <a:pt x="84" y="118"/>
                  <a:pt x="87" y="118"/>
                  <a:pt x="87" y="116"/>
                </a:cubicBezTo>
                <a:cubicBezTo>
                  <a:pt x="87" y="116"/>
                  <a:pt x="87" y="114"/>
                  <a:pt x="87" y="111"/>
                </a:cubicBezTo>
                <a:cubicBezTo>
                  <a:pt x="74" y="92"/>
                  <a:pt x="74" y="92"/>
                  <a:pt x="74" y="92"/>
                </a:cubicBezTo>
                <a:cubicBezTo>
                  <a:pt x="80" y="90"/>
                  <a:pt x="87" y="84"/>
                  <a:pt x="91" y="77"/>
                </a:cubicBezTo>
                <a:close/>
                <a:moveTo>
                  <a:pt x="26" y="114"/>
                </a:moveTo>
                <a:cubicBezTo>
                  <a:pt x="17" y="114"/>
                  <a:pt x="17" y="114"/>
                  <a:pt x="17" y="114"/>
                </a:cubicBezTo>
                <a:cubicBezTo>
                  <a:pt x="26" y="101"/>
                  <a:pt x="26" y="101"/>
                  <a:pt x="26" y="101"/>
                </a:cubicBezTo>
                <a:lnTo>
                  <a:pt x="26" y="114"/>
                </a:lnTo>
                <a:close/>
                <a:moveTo>
                  <a:pt x="67" y="124"/>
                </a:moveTo>
                <a:cubicBezTo>
                  <a:pt x="33" y="124"/>
                  <a:pt x="33" y="124"/>
                  <a:pt x="33" y="124"/>
                </a:cubicBezTo>
                <a:cubicBezTo>
                  <a:pt x="33" y="122"/>
                  <a:pt x="33" y="122"/>
                  <a:pt x="33" y="122"/>
                </a:cubicBezTo>
                <a:cubicBezTo>
                  <a:pt x="67" y="120"/>
                  <a:pt x="67" y="120"/>
                  <a:pt x="67" y="120"/>
                </a:cubicBezTo>
                <a:lnTo>
                  <a:pt x="67" y="124"/>
                </a:lnTo>
                <a:close/>
                <a:moveTo>
                  <a:pt x="67" y="114"/>
                </a:moveTo>
                <a:cubicBezTo>
                  <a:pt x="33" y="118"/>
                  <a:pt x="33" y="118"/>
                  <a:pt x="33" y="118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67" y="109"/>
                  <a:pt x="67" y="109"/>
                  <a:pt x="67" y="109"/>
                </a:cubicBezTo>
                <a:lnTo>
                  <a:pt x="67" y="114"/>
                </a:lnTo>
                <a:close/>
                <a:moveTo>
                  <a:pt x="82" y="114"/>
                </a:moveTo>
                <a:cubicBezTo>
                  <a:pt x="71" y="114"/>
                  <a:pt x="71" y="114"/>
                  <a:pt x="71" y="114"/>
                </a:cubicBezTo>
                <a:cubicBezTo>
                  <a:pt x="71" y="101"/>
                  <a:pt x="71" y="101"/>
                  <a:pt x="71" y="101"/>
                </a:cubicBezTo>
                <a:lnTo>
                  <a:pt x="82" y="114"/>
                </a:lnTo>
                <a:close/>
                <a:moveTo>
                  <a:pt x="69" y="90"/>
                </a:moveTo>
                <a:cubicBezTo>
                  <a:pt x="67" y="90"/>
                  <a:pt x="67" y="90"/>
                  <a:pt x="67" y="92"/>
                </a:cubicBezTo>
                <a:cubicBezTo>
                  <a:pt x="67" y="94"/>
                  <a:pt x="67" y="94"/>
                  <a:pt x="67" y="94"/>
                </a:cubicBezTo>
                <a:cubicBezTo>
                  <a:pt x="58" y="94"/>
                  <a:pt x="58" y="94"/>
                  <a:pt x="58" y="94"/>
                </a:cubicBezTo>
                <a:cubicBezTo>
                  <a:pt x="56" y="96"/>
                  <a:pt x="56" y="96"/>
                  <a:pt x="56" y="96"/>
                </a:cubicBezTo>
                <a:cubicBezTo>
                  <a:pt x="56" y="99"/>
                  <a:pt x="58" y="101"/>
                  <a:pt x="58" y="101"/>
                </a:cubicBezTo>
                <a:cubicBezTo>
                  <a:pt x="67" y="99"/>
                  <a:pt x="67" y="99"/>
                  <a:pt x="67" y="99"/>
                </a:cubicBezTo>
                <a:cubicBezTo>
                  <a:pt x="67" y="105"/>
                  <a:pt x="67" y="105"/>
                  <a:pt x="67" y="105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3"/>
                  <a:pt x="33" y="103"/>
                  <a:pt x="33" y="103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50" y="99"/>
                  <a:pt x="50" y="99"/>
                  <a:pt x="50" y="99"/>
                </a:cubicBezTo>
                <a:cubicBezTo>
                  <a:pt x="50" y="96"/>
                  <a:pt x="48" y="96"/>
                  <a:pt x="48" y="96"/>
                </a:cubicBezTo>
                <a:cubicBezTo>
                  <a:pt x="33" y="96"/>
                  <a:pt x="33" y="96"/>
                  <a:pt x="33" y="96"/>
                </a:cubicBezTo>
                <a:cubicBezTo>
                  <a:pt x="33" y="92"/>
                  <a:pt x="33" y="92"/>
                  <a:pt x="33" y="92"/>
                </a:cubicBezTo>
                <a:cubicBezTo>
                  <a:pt x="33" y="90"/>
                  <a:pt x="30" y="90"/>
                  <a:pt x="30" y="90"/>
                </a:cubicBezTo>
                <a:cubicBezTo>
                  <a:pt x="15" y="81"/>
                  <a:pt x="4" y="66"/>
                  <a:pt x="4" y="49"/>
                </a:cubicBezTo>
                <a:cubicBezTo>
                  <a:pt x="4" y="38"/>
                  <a:pt x="9" y="26"/>
                  <a:pt x="17" y="19"/>
                </a:cubicBezTo>
                <a:cubicBezTo>
                  <a:pt x="26" y="11"/>
                  <a:pt x="37" y="6"/>
                  <a:pt x="50" y="6"/>
                </a:cubicBezTo>
                <a:cubicBezTo>
                  <a:pt x="74" y="6"/>
                  <a:pt x="93" y="26"/>
                  <a:pt x="93" y="49"/>
                </a:cubicBezTo>
                <a:cubicBezTo>
                  <a:pt x="93" y="66"/>
                  <a:pt x="84" y="81"/>
                  <a:pt x="69" y="90"/>
                </a:cubicBezTo>
                <a:close/>
                <a:moveTo>
                  <a:pt x="50" y="148"/>
                </a:moveTo>
                <a:cubicBezTo>
                  <a:pt x="48" y="148"/>
                  <a:pt x="48" y="148"/>
                  <a:pt x="48" y="151"/>
                </a:cubicBezTo>
                <a:cubicBezTo>
                  <a:pt x="48" y="153"/>
                  <a:pt x="48" y="153"/>
                  <a:pt x="48" y="153"/>
                </a:cubicBezTo>
                <a:cubicBezTo>
                  <a:pt x="48" y="155"/>
                  <a:pt x="48" y="157"/>
                  <a:pt x="50" y="157"/>
                </a:cubicBezTo>
                <a:cubicBezTo>
                  <a:pt x="50" y="157"/>
                  <a:pt x="52" y="155"/>
                  <a:pt x="52" y="153"/>
                </a:cubicBezTo>
                <a:cubicBezTo>
                  <a:pt x="52" y="151"/>
                  <a:pt x="52" y="151"/>
                  <a:pt x="52" y="151"/>
                </a:cubicBezTo>
                <a:cubicBezTo>
                  <a:pt x="52" y="148"/>
                  <a:pt x="50" y="148"/>
                  <a:pt x="50" y="148"/>
                </a:cubicBezTo>
                <a:close/>
                <a:moveTo>
                  <a:pt x="37" y="132"/>
                </a:moveTo>
                <a:cubicBezTo>
                  <a:pt x="35" y="132"/>
                  <a:pt x="33" y="132"/>
                  <a:pt x="33" y="134"/>
                </a:cubicBezTo>
                <a:cubicBezTo>
                  <a:pt x="33" y="158"/>
                  <a:pt x="33" y="158"/>
                  <a:pt x="33" y="158"/>
                </a:cubicBezTo>
                <a:cubicBezTo>
                  <a:pt x="33" y="160"/>
                  <a:pt x="35" y="160"/>
                  <a:pt x="37" y="160"/>
                </a:cubicBezTo>
                <a:cubicBezTo>
                  <a:pt x="37" y="160"/>
                  <a:pt x="40" y="160"/>
                  <a:pt x="40" y="158"/>
                </a:cubicBezTo>
                <a:cubicBezTo>
                  <a:pt x="40" y="134"/>
                  <a:pt x="40" y="134"/>
                  <a:pt x="40" y="134"/>
                </a:cubicBezTo>
                <a:cubicBezTo>
                  <a:pt x="40" y="132"/>
                  <a:pt x="37" y="132"/>
                  <a:pt x="37" y="132"/>
                </a:cubicBezTo>
                <a:close/>
                <a:moveTo>
                  <a:pt x="63" y="132"/>
                </a:moveTo>
                <a:cubicBezTo>
                  <a:pt x="61" y="132"/>
                  <a:pt x="61" y="132"/>
                  <a:pt x="61" y="134"/>
                </a:cubicBezTo>
                <a:cubicBezTo>
                  <a:pt x="61" y="158"/>
                  <a:pt x="61" y="158"/>
                  <a:pt x="61" y="158"/>
                </a:cubicBezTo>
                <a:cubicBezTo>
                  <a:pt x="61" y="160"/>
                  <a:pt x="61" y="160"/>
                  <a:pt x="63" y="160"/>
                </a:cubicBezTo>
                <a:cubicBezTo>
                  <a:pt x="65" y="160"/>
                  <a:pt x="65" y="160"/>
                  <a:pt x="65" y="158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65" y="132"/>
                  <a:pt x="65" y="132"/>
                  <a:pt x="63" y="132"/>
                </a:cubicBezTo>
                <a:close/>
                <a:moveTo>
                  <a:pt x="50" y="132"/>
                </a:moveTo>
                <a:cubicBezTo>
                  <a:pt x="48" y="132"/>
                  <a:pt x="48" y="132"/>
                  <a:pt x="48" y="134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48" y="143"/>
                  <a:pt x="48" y="143"/>
                  <a:pt x="50" y="143"/>
                </a:cubicBezTo>
                <a:cubicBezTo>
                  <a:pt x="50" y="143"/>
                  <a:pt x="52" y="143"/>
                  <a:pt x="52" y="140"/>
                </a:cubicBezTo>
                <a:cubicBezTo>
                  <a:pt x="52" y="134"/>
                  <a:pt x="52" y="134"/>
                  <a:pt x="52" y="134"/>
                </a:cubicBezTo>
                <a:cubicBezTo>
                  <a:pt x="52" y="132"/>
                  <a:pt x="50" y="132"/>
                  <a:pt x="50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1" name="Freeform 204">
            <a:extLst>
              <a:ext uri="{FF2B5EF4-FFF2-40B4-BE49-F238E27FC236}">
                <a16:creationId xmlns:a16="http://schemas.microsoft.com/office/drawing/2014/main" id="{A2762868-067B-37CB-4FAE-BFA85814B08F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1930401"/>
            <a:ext cx="254000" cy="238125"/>
          </a:xfrm>
          <a:custGeom>
            <a:avLst/>
            <a:gdLst>
              <a:gd name="T0" fmla="*/ 131 w 160"/>
              <a:gd name="T1" fmla="*/ 41 h 150"/>
              <a:gd name="T2" fmla="*/ 136 w 160"/>
              <a:gd name="T3" fmla="*/ 17 h 150"/>
              <a:gd name="T4" fmla="*/ 63 w 160"/>
              <a:gd name="T5" fmla="*/ 0 h 150"/>
              <a:gd name="T6" fmla="*/ 46 w 160"/>
              <a:gd name="T7" fmla="*/ 19 h 150"/>
              <a:gd name="T8" fmla="*/ 50 w 160"/>
              <a:gd name="T9" fmla="*/ 48 h 150"/>
              <a:gd name="T10" fmla="*/ 0 w 160"/>
              <a:gd name="T11" fmla="*/ 137 h 150"/>
              <a:gd name="T12" fmla="*/ 160 w 160"/>
              <a:gd name="T13" fmla="*/ 137 h 150"/>
              <a:gd name="T14" fmla="*/ 65 w 160"/>
              <a:gd name="T15" fmla="*/ 6 h 150"/>
              <a:gd name="T16" fmla="*/ 54 w 160"/>
              <a:gd name="T17" fmla="*/ 17 h 150"/>
              <a:gd name="T18" fmla="*/ 131 w 160"/>
              <a:gd name="T19" fmla="*/ 22 h 150"/>
              <a:gd name="T20" fmla="*/ 116 w 160"/>
              <a:gd name="T21" fmla="*/ 30 h 150"/>
              <a:gd name="T22" fmla="*/ 94 w 160"/>
              <a:gd name="T23" fmla="*/ 30 h 150"/>
              <a:gd name="T24" fmla="*/ 72 w 160"/>
              <a:gd name="T25" fmla="*/ 30 h 150"/>
              <a:gd name="T26" fmla="*/ 50 w 160"/>
              <a:gd name="T27" fmla="*/ 30 h 150"/>
              <a:gd name="T28" fmla="*/ 90 w 160"/>
              <a:gd name="T29" fmla="*/ 54 h 150"/>
              <a:gd name="T30" fmla="*/ 83 w 160"/>
              <a:gd name="T31" fmla="*/ 80 h 150"/>
              <a:gd name="T32" fmla="*/ 79 w 160"/>
              <a:gd name="T33" fmla="*/ 72 h 150"/>
              <a:gd name="T34" fmla="*/ 63 w 160"/>
              <a:gd name="T35" fmla="*/ 72 h 150"/>
              <a:gd name="T36" fmla="*/ 54 w 160"/>
              <a:gd name="T37" fmla="*/ 43 h 150"/>
              <a:gd name="T38" fmla="*/ 81 w 160"/>
              <a:gd name="T39" fmla="*/ 43 h 150"/>
              <a:gd name="T40" fmla="*/ 111 w 160"/>
              <a:gd name="T41" fmla="*/ 39 h 150"/>
              <a:gd name="T42" fmla="*/ 122 w 160"/>
              <a:gd name="T43" fmla="*/ 91 h 150"/>
              <a:gd name="T44" fmla="*/ 118 w 160"/>
              <a:gd name="T45" fmla="*/ 54 h 150"/>
              <a:gd name="T46" fmla="*/ 94 w 160"/>
              <a:gd name="T47" fmla="*/ 91 h 150"/>
              <a:gd name="T48" fmla="*/ 85 w 160"/>
              <a:gd name="T49" fmla="*/ 89 h 150"/>
              <a:gd name="T50" fmla="*/ 81 w 160"/>
              <a:gd name="T51" fmla="*/ 91 h 150"/>
              <a:gd name="T52" fmla="*/ 83 w 160"/>
              <a:gd name="T53" fmla="*/ 87 h 150"/>
              <a:gd name="T54" fmla="*/ 74 w 160"/>
              <a:gd name="T55" fmla="*/ 122 h 150"/>
              <a:gd name="T56" fmla="*/ 26 w 160"/>
              <a:gd name="T57" fmla="*/ 122 h 150"/>
              <a:gd name="T58" fmla="*/ 17 w 160"/>
              <a:gd name="T59" fmla="*/ 91 h 150"/>
              <a:gd name="T60" fmla="*/ 17 w 160"/>
              <a:gd name="T61" fmla="*/ 87 h 150"/>
              <a:gd name="T62" fmla="*/ 17 w 160"/>
              <a:gd name="T63" fmla="*/ 91 h 150"/>
              <a:gd name="T64" fmla="*/ 28 w 160"/>
              <a:gd name="T65" fmla="*/ 69 h 150"/>
              <a:gd name="T66" fmla="*/ 35 w 160"/>
              <a:gd name="T67" fmla="*/ 91 h 150"/>
              <a:gd name="T68" fmla="*/ 65 w 160"/>
              <a:gd name="T69" fmla="*/ 91 h 150"/>
              <a:gd name="T70" fmla="*/ 72 w 160"/>
              <a:gd name="T71" fmla="*/ 69 h 150"/>
              <a:gd name="T72" fmla="*/ 65 w 160"/>
              <a:gd name="T73" fmla="*/ 91 h 150"/>
              <a:gd name="T74" fmla="*/ 41 w 160"/>
              <a:gd name="T75" fmla="*/ 91 h 150"/>
              <a:gd name="T76" fmla="*/ 155 w 160"/>
              <a:gd name="T77" fmla="*/ 115 h 150"/>
              <a:gd name="T78" fmla="*/ 155 w 160"/>
              <a:gd name="T79" fmla="*/ 82 h 150"/>
              <a:gd name="T80" fmla="*/ 149 w 160"/>
              <a:gd name="T81" fmla="*/ 78 h 150"/>
              <a:gd name="T82" fmla="*/ 149 w 160"/>
              <a:gd name="T83" fmla="*/ 122 h 150"/>
              <a:gd name="T84" fmla="*/ 147 w 160"/>
              <a:gd name="T85" fmla="*/ 146 h 150"/>
              <a:gd name="T86" fmla="*/ 4 w 160"/>
              <a:gd name="T87" fmla="*/ 63 h 150"/>
              <a:gd name="T88" fmla="*/ 50 w 160"/>
              <a:gd name="T89" fmla="*/ 80 h 150"/>
              <a:gd name="T90" fmla="*/ 35 w 160"/>
              <a:gd name="T91" fmla="*/ 65 h 150"/>
              <a:gd name="T92" fmla="*/ 22 w 160"/>
              <a:gd name="T93" fmla="*/ 74 h 150"/>
              <a:gd name="T94" fmla="*/ 11 w 160"/>
              <a:gd name="T95" fmla="*/ 89 h 150"/>
              <a:gd name="T96" fmla="*/ 33 w 160"/>
              <a:gd name="T97" fmla="*/ 135 h 150"/>
              <a:gd name="T98" fmla="*/ 83 w 160"/>
              <a:gd name="T99" fmla="*/ 98 h 150"/>
              <a:gd name="T100" fmla="*/ 131 w 160"/>
              <a:gd name="T101" fmla="*/ 54 h 150"/>
              <a:gd name="T102" fmla="*/ 155 w 160"/>
              <a:gd name="T103" fmla="*/ 78 h 150"/>
              <a:gd name="T104" fmla="*/ 48 w 160"/>
              <a:gd name="T105" fmla="*/ 124 h 150"/>
              <a:gd name="T106" fmla="*/ 66 w 160"/>
              <a:gd name="T107" fmla="*/ 102 h 150"/>
              <a:gd name="T108" fmla="*/ 66 w 160"/>
              <a:gd name="T109" fmla="*/ 124 h 150"/>
              <a:gd name="T110" fmla="*/ 35 w 160"/>
              <a:gd name="T111" fmla="*/ 102 h 150"/>
              <a:gd name="T112" fmla="*/ 39 w 160"/>
              <a:gd name="T113" fmla="*/ 102 h 150"/>
              <a:gd name="T114" fmla="*/ 131 w 160"/>
              <a:gd name="T115" fmla="*/ 106 h 150"/>
              <a:gd name="T116" fmla="*/ 98 w 160"/>
              <a:gd name="T117" fmla="*/ 124 h 150"/>
              <a:gd name="T118" fmla="*/ 98 w 160"/>
              <a:gd name="T119" fmla="*/ 118 h 150"/>
              <a:gd name="T120" fmla="*/ 131 w 160"/>
              <a:gd name="T121" fmla="*/ 135 h 150"/>
              <a:gd name="T122" fmla="*/ 98 w 160"/>
              <a:gd name="T123" fmla="*/ 135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50">
                <a:moveTo>
                  <a:pt x="147" y="48"/>
                </a:moveTo>
                <a:cubicBezTo>
                  <a:pt x="131" y="48"/>
                  <a:pt x="131" y="48"/>
                  <a:pt x="131" y="48"/>
                </a:cubicBezTo>
                <a:cubicBezTo>
                  <a:pt x="131" y="41"/>
                  <a:pt x="131" y="41"/>
                  <a:pt x="131" y="41"/>
                </a:cubicBezTo>
                <a:cubicBezTo>
                  <a:pt x="133" y="39"/>
                  <a:pt x="136" y="35"/>
                  <a:pt x="136" y="30"/>
                </a:cubicBezTo>
                <a:cubicBezTo>
                  <a:pt x="136" y="19"/>
                  <a:pt x="136" y="19"/>
                  <a:pt x="136" y="19"/>
                </a:cubicBezTo>
                <a:cubicBezTo>
                  <a:pt x="136" y="17"/>
                  <a:pt x="136" y="17"/>
                  <a:pt x="136" y="17"/>
                </a:cubicBezTo>
                <a:cubicBezTo>
                  <a:pt x="120" y="2"/>
                  <a:pt x="120" y="2"/>
                  <a:pt x="120" y="2"/>
                </a:cubicBezTo>
                <a:cubicBezTo>
                  <a:pt x="118" y="0"/>
                  <a:pt x="118" y="0"/>
                  <a:pt x="118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63" y="0"/>
                  <a:pt x="63" y="0"/>
                  <a:pt x="61" y="2"/>
                </a:cubicBezTo>
                <a:cubicBezTo>
                  <a:pt x="46" y="17"/>
                  <a:pt x="46" y="17"/>
                  <a:pt x="46" y="17"/>
                </a:cubicBezTo>
                <a:cubicBezTo>
                  <a:pt x="46" y="19"/>
                  <a:pt x="46" y="19"/>
                  <a:pt x="46" y="19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35"/>
                  <a:pt x="46" y="39"/>
                  <a:pt x="50" y="41"/>
                </a:cubicBezTo>
                <a:cubicBezTo>
                  <a:pt x="50" y="48"/>
                  <a:pt x="50" y="48"/>
                  <a:pt x="50" y="48"/>
                </a:cubicBezTo>
                <a:cubicBezTo>
                  <a:pt x="13" y="48"/>
                  <a:pt x="13" y="48"/>
                  <a:pt x="13" y="48"/>
                </a:cubicBezTo>
                <a:cubicBezTo>
                  <a:pt x="4" y="48"/>
                  <a:pt x="0" y="54"/>
                  <a:pt x="0" y="63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43"/>
                  <a:pt x="4" y="150"/>
                  <a:pt x="13" y="150"/>
                </a:cubicBezTo>
                <a:cubicBezTo>
                  <a:pt x="147" y="150"/>
                  <a:pt x="147" y="150"/>
                  <a:pt x="147" y="150"/>
                </a:cubicBezTo>
                <a:cubicBezTo>
                  <a:pt x="155" y="150"/>
                  <a:pt x="160" y="143"/>
                  <a:pt x="160" y="137"/>
                </a:cubicBezTo>
                <a:cubicBezTo>
                  <a:pt x="160" y="63"/>
                  <a:pt x="160" y="63"/>
                  <a:pt x="160" y="63"/>
                </a:cubicBezTo>
                <a:cubicBezTo>
                  <a:pt x="160" y="54"/>
                  <a:pt x="155" y="48"/>
                  <a:pt x="147" y="48"/>
                </a:cubicBezTo>
                <a:close/>
                <a:moveTo>
                  <a:pt x="65" y="6"/>
                </a:moveTo>
                <a:cubicBezTo>
                  <a:pt x="116" y="6"/>
                  <a:pt x="116" y="6"/>
                  <a:pt x="116" y="6"/>
                </a:cubicBezTo>
                <a:cubicBezTo>
                  <a:pt x="127" y="17"/>
                  <a:pt x="127" y="17"/>
                  <a:pt x="127" y="17"/>
                </a:cubicBezTo>
                <a:cubicBezTo>
                  <a:pt x="54" y="17"/>
                  <a:pt x="54" y="17"/>
                  <a:pt x="54" y="17"/>
                </a:cubicBezTo>
                <a:lnTo>
                  <a:pt x="65" y="6"/>
                </a:lnTo>
                <a:close/>
                <a:moveTo>
                  <a:pt x="50" y="22"/>
                </a:moveTo>
                <a:cubicBezTo>
                  <a:pt x="131" y="22"/>
                  <a:pt x="131" y="22"/>
                  <a:pt x="131" y="22"/>
                </a:cubicBezTo>
                <a:cubicBezTo>
                  <a:pt x="131" y="30"/>
                  <a:pt x="131" y="30"/>
                  <a:pt x="131" y="30"/>
                </a:cubicBezTo>
                <a:cubicBezTo>
                  <a:pt x="131" y="35"/>
                  <a:pt x="127" y="39"/>
                  <a:pt x="122" y="39"/>
                </a:cubicBezTo>
                <a:cubicBezTo>
                  <a:pt x="118" y="39"/>
                  <a:pt x="116" y="35"/>
                  <a:pt x="116" y="30"/>
                </a:cubicBezTo>
                <a:cubicBezTo>
                  <a:pt x="109" y="30"/>
                  <a:pt x="109" y="30"/>
                  <a:pt x="109" y="30"/>
                </a:cubicBezTo>
                <a:cubicBezTo>
                  <a:pt x="109" y="35"/>
                  <a:pt x="105" y="39"/>
                  <a:pt x="101" y="39"/>
                </a:cubicBezTo>
                <a:cubicBezTo>
                  <a:pt x="96" y="39"/>
                  <a:pt x="94" y="35"/>
                  <a:pt x="94" y="30"/>
                </a:cubicBezTo>
                <a:cubicBezTo>
                  <a:pt x="87" y="30"/>
                  <a:pt x="87" y="30"/>
                  <a:pt x="87" y="30"/>
                </a:cubicBezTo>
                <a:cubicBezTo>
                  <a:pt x="87" y="35"/>
                  <a:pt x="85" y="39"/>
                  <a:pt x="81" y="39"/>
                </a:cubicBezTo>
                <a:cubicBezTo>
                  <a:pt x="74" y="39"/>
                  <a:pt x="72" y="35"/>
                  <a:pt x="72" y="30"/>
                </a:cubicBezTo>
                <a:cubicBezTo>
                  <a:pt x="65" y="30"/>
                  <a:pt x="65" y="30"/>
                  <a:pt x="65" y="30"/>
                </a:cubicBezTo>
                <a:cubicBezTo>
                  <a:pt x="65" y="35"/>
                  <a:pt x="63" y="39"/>
                  <a:pt x="59" y="39"/>
                </a:cubicBezTo>
                <a:cubicBezTo>
                  <a:pt x="54" y="39"/>
                  <a:pt x="50" y="35"/>
                  <a:pt x="50" y="30"/>
                </a:cubicBezTo>
                <a:cubicBezTo>
                  <a:pt x="50" y="22"/>
                  <a:pt x="50" y="22"/>
                  <a:pt x="50" y="22"/>
                </a:cubicBezTo>
                <a:close/>
                <a:moveTo>
                  <a:pt x="118" y="54"/>
                </a:moveTo>
                <a:cubicBezTo>
                  <a:pt x="90" y="54"/>
                  <a:pt x="90" y="54"/>
                  <a:pt x="90" y="54"/>
                </a:cubicBezTo>
                <a:cubicBezTo>
                  <a:pt x="90" y="54"/>
                  <a:pt x="87" y="54"/>
                  <a:pt x="87" y="56"/>
                </a:cubicBezTo>
                <a:cubicBezTo>
                  <a:pt x="87" y="82"/>
                  <a:pt x="87" y="82"/>
                  <a:pt x="87" y="82"/>
                </a:cubicBezTo>
                <a:cubicBezTo>
                  <a:pt x="87" y="82"/>
                  <a:pt x="85" y="80"/>
                  <a:pt x="83" y="80"/>
                </a:cubicBezTo>
                <a:cubicBezTo>
                  <a:pt x="79" y="80"/>
                  <a:pt x="79" y="80"/>
                  <a:pt x="79" y="80"/>
                </a:cubicBezTo>
                <a:cubicBezTo>
                  <a:pt x="79" y="74"/>
                  <a:pt x="79" y="74"/>
                  <a:pt x="79" y="74"/>
                </a:cubicBezTo>
                <a:cubicBezTo>
                  <a:pt x="79" y="72"/>
                  <a:pt x="79" y="72"/>
                  <a:pt x="79" y="72"/>
                </a:cubicBezTo>
                <a:cubicBezTo>
                  <a:pt x="79" y="67"/>
                  <a:pt x="76" y="65"/>
                  <a:pt x="72" y="65"/>
                </a:cubicBezTo>
                <a:cubicBezTo>
                  <a:pt x="70" y="63"/>
                  <a:pt x="68" y="65"/>
                  <a:pt x="65" y="65"/>
                </a:cubicBezTo>
                <a:cubicBezTo>
                  <a:pt x="65" y="67"/>
                  <a:pt x="63" y="69"/>
                  <a:pt x="63" y="72"/>
                </a:cubicBezTo>
                <a:cubicBezTo>
                  <a:pt x="61" y="80"/>
                  <a:pt x="61" y="80"/>
                  <a:pt x="61" y="80"/>
                </a:cubicBezTo>
                <a:cubicBezTo>
                  <a:pt x="54" y="80"/>
                  <a:pt x="54" y="80"/>
                  <a:pt x="54" y="80"/>
                </a:cubicBezTo>
                <a:cubicBezTo>
                  <a:pt x="54" y="43"/>
                  <a:pt x="54" y="43"/>
                  <a:pt x="54" y="43"/>
                </a:cubicBezTo>
                <a:cubicBezTo>
                  <a:pt x="57" y="43"/>
                  <a:pt x="57" y="43"/>
                  <a:pt x="59" y="43"/>
                </a:cubicBezTo>
                <a:cubicBezTo>
                  <a:pt x="63" y="43"/>
                  <a:pt x="65" y="41"/>
                  <a:pt x="70" y="39"/>
                </a:cubicBezTo>
                <a:cubicBezTo>
                  <a:pt x="72" y="41"/>
                  <a:pt x="76" y="43"/>
                  <a:pt x="81" y="43"/>
                </a:cubicBezTo>
                <a:cubicBezTo>
                  <a:pt x="83" y="43"/>
                  <a:pt x="87" y="41"/>
                  <a:pt x="90" y="39"/>
                </a:cubicBezTo>
                <a:cubicBezTo>
                  <a:pt x="94" y="41"/>
                  <a:pt x="96" y="43"/>
                  <a:pt x="101" y="43"/>
                </a:cubicBezTo>
                <a:cubicBezTo>
                  <a:pt x="105" y="43"/>
                  <a:pt x="109" y="41"/>
                  <a:pt x="111" y="39"/>
                </a:cubicBezTo>
                <a:cubicBezTo>
                  <a:pt x="116" y="41"/>
                  <a:pt x="120" y="43"/>
                  <a:pt x="125" y="43"/>
                </a:cubicBezTo>
                <a:cubicBezTo>
                  <a:pt x="125" y="89"/>
                  <a:pt x="125" y="89"/>
                  <a:pt x="125" y="89"/>
                </a:cubicBezTo>
                <a:cubicBezTo>
                  <a:pt x="125" y="91"/>
                  <a:pt x="125" y="91"/>
                  <a:pt x="122" y="91"/>
                </a:cubicBezTo>
                <a:cubicBezTo>
                  <a:pt x="120" y="91"/>
                  <a:pt x="120" y="91"/>
                  <a:pt x="120" y="91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54"/>
                  <a:pt x="118" y="54"/>
                  <a:pt x="118" y="54"/>
                </a:cubicBezTo>
                <a:close/>
                <a:moveTo>
                  <a:pt x="116" y="59"/>
                </a:moveTo>
                <a:cubicBezTo>
                  <a:pt x="116" y="91"/>
                  <a:pt x="116" y="91"/>
                  <a:pt x="116" y="91"/>
                </a:cubicBezTo>
                <a:cubicBezTo>
                  <a:pt x="94" y="91"/>
                  <a:pt x="94" y="91"/>
                  <a:pt x="94" y="91"/>
                </a:cubicBezTo>
                <a:cubicBezTo>
                  <a:pt x="94" y="59"/>
                  <a:pt x="94" y="59"/>
                  <a:pt x="94" y="59"/>
                </a:cubicBezTo>
                <a:cubicBezTo>
                  <a:pt x="116" y="59"/>
                  <a:pt x="116" y="59"/>
                  <a:pt x="116" y="59"/>
                </a:cubicBezTo>
                <a:close/>
                <a:moveTo>
                  <a:pt x="85" y="89"/>
                </a:moveTo>
                <a:cubicBezTo>
                  <a:pt x="85" y="91"/>
                  <a:pt x="85" y="91"/>
                  <a:pt x="85" y="91"/>
                </a:cubicBezTo>
                <a:cubicBezTo>
                  <a:pt x="83" y="91"/>
                  <a:pt x="83" y="91"/>
                  <a:pt x="83" y="91"/>
                </a:cubicBezTo>
                <a:cubicBezTo>
                  <a:pt x="81" y="91"/>
                  <a:pt x="81" y="91"/>
                  <a:pt x="81" y="91"/>
                </a:cubicBezTo>
                <a:cubicBezTo>
                  <a:pt x="76" y="91"/>
                  <a:pt x="76" y="91"/>
                  <a:pt x="76" y="91"/>
                </a:cubicBezTo>
                <a:cubicBezTo>
                  <a:pt x="76" y="87"/>
                  <a:pt x="76" y="87"/>
                  <a:pt x="76" y="87"/>
                </a:cubicBezTo>
                <a:cubicBezTo>
                  <a:pt x="83" y="87"/>
                  <a:pt x="83" y="87"/>
                  <a:pt x="83" y="87"/>
                </a:cubicBezTo>
                <a:cubicBezTo>
                  <a:pt x="83" y="87"/>
                  <a:pt x="85" y="87"/>
                  <a:pt x="85" y="89"/>
                </a:cubicBezTo>
                <a:close/>
                <a:moveTo>
                  <a:pt x="76" y="98"/>
                </a:moveTo>
                <a:cubicBezTo>
                  <a:pt x="74" y="122"/>
                  <a:pt x="74" y="122"/>
                  <a:pt x="74" y="122"/>
                </a:cubicBezTo>
                <a:cubicBezTo>
                  <a:pt x="74" y="126"/>
                  <a:pt x="72" y="128"/>
                  <a:pt x="68" y="128"/>
                </a:cubicBezTo>
                <a:cubicBezTo>
                  <a:pt x="33" y="128"/>
                  <a:pt x="33" y="128"/>
                  <a:pt x="33" y="128"/>
                </a:cubicBezTo>
                <a:cubicBezTo>
                  <a:pt x="28" y="128"/>
                  <a:pt x="26" y="126"/>
                  <a:pt x="26" y="122"/>
                </a:cubicBezTo>
                <a:cubicBezTo>
                  <a:pt x="24" y="98"/>
                  <a:pt x="24" y="98"/>
                  <a:pt x="24" y="98"/>
                </a:cubicBezTo>
                <a:lnTo>
                  <a:pt x="76" y="98"/>
                </a:lnTo>
                <a:close/>
                <a:moveTo>
                  <a:pt x="17" y="91"/>
                </a:moveTo>
                <a:cubicBezTo>
                  <a:pt x="17" y="91"/>
                  <a:pt x="15" y="91"/>
                  <a:pt x="15" y="89"/>
                </a:cubicBezTo>
                <a:cubicBezTo>
                  <a:pt x="15" y="87"/>
                  <a:pt x="15" y="87"/>
                  <a:pt x="15" y="87"/>
                </a:cubicBezTo>
                <a:cubicBezTo>
                  <a:pt x="17" y="87"/>
                  <a:pt x="17" y="87"/>
                  <a:pt x="17" y="87"/>
                </a:cubicBezTo>
                <a:cubicBezTo>
                  <a:pt x="24" y="87"/>
                  <a:pt x="24" y="87"/>
                  <a:pt x="24" y="87"/>
                </a:cubicBezTo>
                <a:cubicBezTo>
                  <a:pt x="24" y="91"/>
                  <a:pt x="24" y="91"/>
                  <a:pt x="24" y="91"/>
                </a:cubicBezTo>
                <a:cubicBezTo>
                  <a:pt x="17" y="91"/>
                  <a:pt x="17" y="91"/>
                  <a:pt x="17" y="91"/>
                </a:cubicBezTo>
                <a:close/>
                <a:moveTo>
                  <a:pt x="26" y="74"/>
                </a:moveTo>
                <a:cubicBezTo>
                  <a:pt x="26" y="72"/>
                  <a:pt x="26" y="72"/>
                  <a:pt x="26" y="72"/>
                </a:cubicBezTo>
                <a:cubicBezTo>
                  <a:pt x="28" y="69"/>
                  <a:pt x="28" y="69"/>
                  <a:pt x="28" y="69"/>
                </a:cubicBezTo>
                <a:cubicBezTo>
                  <a:pt x="30" y="69"/>
                  <a:pt x="30" y="69"/>
                  <a:pt x="30" y="69"/>
                </a:cubicBezTo>
                <a:cubicBezTo>
                  <a:pt x="33" y="72"/>
                  <a:pt x="33" y="72"/>
                  <a:pt x="33" y="72"/>
                </a:cubicBezTo>
                <a:cubicBezTo>
                  <a:pt x="35" y="91"/>
                  <a:pt x="35" y="91"/>
                  <a:pt x="35" y="91"/>
                </a:cubicBezTo>
                <a:cubicBezTo>
                  <a:pt x="30" y="91"/>
                  <a:pt x="30" y="91"/>
                  <a:pt x="30" y="91"/>
                </a:cubicBezTo>
                <a:lnTo>
                  <a:pt x="26" y="74"/>
                </a:lnTo>
                <a:close/>
                <a:moveTo>
                  <a:pt x="65" y="91"/>
                </a:moveTo>
                <a:cubicBezTo>
                  <a:pt x="68" y="72"/>
                  <a:pt x="68" y="72"/>
                  <a:pt x="68" y="72"/>
                </a:cubicBezTo>
                <a:cubicBezTo>
                  <a:pt x="70" y="69"/>
                  <a:pt x="70" y="69"/>
                  <a:pt x="70" y="69"/>
                </a:cubicBezTo>
                <a:cubicBezTo>
                  <a:pt x="70" y="69"/>
                  <a:pt x="70" y="69"/>
                  <a:pt x="72" y="69"/>
                </a:cubicBezTo>
                <a:cubicBezTo>
                  <a:pt x="74" y="72"/>
                  <a:pt x="74" y="72"/>
                  <a:pt x="74" y="72"/>
                </a:cubicBezTo>
                <a:cubicBezTo>
                  <a:pt x="70" y="91"/>
                  <a:pt x="70" y="91"/>
                  <a:pt x="70" y="91"/>
                </a:cubicBezTo>
                <a:cubicBezTo>
                  <a:pt x="65" y="91"/>
                  <a:pt x="65" y="91"/>
                  <a:pt x="65" y="91"/>
                </a:cubicBezTo>
                <a:close/>
                <a:moveTo>
                  <a:pt x="61" y="87"/>
                </a:moveTo>
                <a:cubicBezTo>
                  <a:pt x="59" y="91"/>
                  <a:pt x="59" y="91"/>
                  <a:pt x="59" y="91"/>
                </a:cubicBezTo>
                <a:cubicBezTo>
                  <a:pt x="41" y="91"/>
                  <a:pt x="41" y="91"/>
                  <a:pt x="41" y="91"/>
                </a:cubicBezTo>
                <a:cubicBezTo>
                  <a:pt x="39" y="87"/>
                  <a:pt x="39" y="87"/>
                  <a:pt x="39" y="87"/>
                </a:cubicBezTo>
                <a:cubicBezTo>
                  <a:pt x="61" y="87"/>
                  <a:pt x="61" y="87"/>
                  <a:pt x="61" y="87"/>
                </a:cubicBezTo>
                <a:close/>
                <a:moveTo>
                  <a:pt x="155" y="115"/>
                </a:moveTo>
                <a:cubicBezTo>
                  <a:pt x="149" y="115"/>
                  <a:pt x="149" y="115"/>
                  <a:pt x="149" y="115"/>
                </a:cubicBezTo>
                <a:cubicBezTo>
                  <a:pt x="149" y="82"/>
                  <a:pt x="149" y="82"/>
                  <a:pt x="149" y="82"/>
                </a:cubicBezTo>
                <a:cubicBezTo>
                  <a:pt x="155" y="82"/>
                  <a:pt x="155" y="82"/>
                  <a:pt x="155" y="82"/>
                </a:cubicBezTo>
                <a:cubicBezTo>
                  <a:pt x="155" y="115"/>
                  <a:pt x="155" y="115"/>
                  <a:pt x="155" y="115"/>
                </a:cubicBezTo>
                <a:close/>
                <a:moveTo>
                  <a:pt x="155" y="78"/>
                </a:moveTo>
                <a:cubicBezTo>
                  <a:pt x="149" y="78"/>
                  <a:pt x="149" y="78"/>
                  <a:pt x="149" y="78"/>
                </a:cubicBezTo>
                <a:cubicBezTo>
                  <a:pt x="147" y="78"/>
                  <a:pt x="144" y="80"/>
                  <a:pt x="144" y="82"/>
                </a:cubicBezTo>
                <a:cubicBezTo>
                  <a:pt x="144" y="115"/>
                  <a:pt x="144" y="115"/>
                  <a:pt x="144" y="115"/>
                </a:cubicBezTo>
                <a:cubicBezTo>
                  <a:pt x="144" y="119"/>
                  <a:pt x="147" y="122"/>
                  <a:pt x="149" y="122"/>
                </a:cubicBezTo>
                <a:cubicBezTo>
                  <a:pt x="155" y="122"/>
                  <a:pt x="155" y="122"/>
                  <a:pt x="155" y="122"/>
                </a:cubicBezTo>
                <a:cubicBezTo>
                  <a:pt x="155" y="137"/>
                  <a:pt x="155" y="137"/>
                  <a:pt x="155" y="137"/>
                </a:cubicBezTo>
                <a:cubicBezTo>
                  <a:pt x="155" y="141"/>
                  <a:pt x="151" y="146"/>
                  <a:pt x="147" y="146"/>
                </a:cubicBezTo>
                <a:cubicBezTo>
                  <a:pt x="13" y="146"/>
                  <a:pt x="13" y="146"/>
                  <a:pt x="13" y="146"/>
                </a:cubicBezTo>
                <a:cubicBezTo>
                  <a:pt x="8" y="146"/>
                  <a:pt x="4" y="141"/>
                  <a:pt x="4" y="137"/>
                </a:cubicBezTo>
                <a:cubicBezTo>
                  <a:pt x="4" y="63"/>
                  <a:pt x="4" y="63"/>
                  <a:pt x="4" y="63"/>
                </a:cubicBezTo>
                <a:cubicBezTo>
                  <a:pt x="4" y="59"/>
                  <a:pt x="8" y="54"/>
                  <a:pt x="13" y="54"/>
                </a:cubicBezTo>
                <a:cubicBezTo>
                  <a:pt x="50" y="54"/>
                  <a:pt x="50" y="54"/>
                  <a:pt x="50" y="54"/>
                </a:cubicBezTo>
                <a:cubicBezTo>
                  <a:pt x="50" y="80"/>
                  <a:pt x="50" y="80"/>
                  <a:pt x="50" y="80"/>
                </a:cubicBezTo>
                <a:cubicBezTo>
                  <a:pt x="39" y="80"/>
                  <a:pt x="39" y="80"/>
                  <a:pt x="39" y="80"/>
                </a:cubicBezTo>
                <a:cubicBezTo>
                  <a:pt x="37" y="72"/>
                  <a:pt x="37" y="72"/>
                  <a:pt x="37" y="72"/>
                </a:cubicBezTo>
                <a:cubicBezTo>
                  <a:pt x="37" y="69"/>
                  <a:pt x="35" y="67"/>
                  <a:pt x="35" y="65"/>
                </a:cubicBezTo>
                <a:cubicBezTo>
                  <a:pt x="33" y="65"/>
                  <a:pt x="30" y="63"/>
                  <a:pt x="28" y="65"/>
                </a:cubicBezTo>
                <a:cubicBezTo>
                  <a:pt x="24" y="65"/>
                  <a:pt x="22" y="67"/>
                  <a:pt x="22" y="72"/>
                </a:cubicBezTo>
                <a:cubicBezTo>
                  <a:pt x="22" y="74"/>
                  <a:pt x="22" y="74"/>
                  <a:pt x="22" y="74"/>
                </a:cubicBezTo>
                <a:cubicBezTo>
                  <a:pt x="22" y="80"/>
                  <a:pt x="22" y="80"/>
                  <a:pt x="22" y="80"/>
                </a:cubicBezTo>
                <a:cubicBezTo>
                  <a:pt x="17" y="80"/>
                  <a:pt x="17" y="80"/>
                  <a:pt x="17" y="80"/>
                </a:cubicBezTo>
                <a:cubicBezTo>
                  <a:pt x="13" y="80"/>
                  <a:pt x="11" y="85"/>
                  <a:pt x="11" y="89"/>
                </a:cubicBezTo>
                <a:cubicBezTo>
                  <a:pt x="11" y="93"/>
                  <a:pt x="13" y="98"/>
                  <a:pt x="17" y="98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19" y="128"/>
                  <a:pt x="26" y="135"/>
                  <a:pt x="33" y="135"/>
                </a:cubicBezTo>
                <a:cubicBezTo>
                  <a:pt x="68" y="135"/>
                  <a:pt x="68" y="135"/>
                  <a:pt x="68" y="135"/>
                </a:cubicBezTo>
                <a:cubicBezTo>
                  <a:pt x="74" y="135"/>
                  <a:pt x="81" y="128"/>
                  <a:pt x="81" y="122"/>
                </a:cubicBezTo>
                <a:cubicBezTo>
                  <a:pt x="83" y="98"/>
                  <a:pt x="83" y="98"/>
                  <a:pt x="83" y="98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7" y="98"/>
                  <a:pt x="131" y="93"/>
                  <a:pt x="131" y="89"/>
                </a:cubicBezTo>
                <a:cubicBezTo>
                  <a:pt x="131" y="54"/>
                  <a:pt x="131" y="54"/>
                  <a:pt x="131" y="54"/>
                </a:cubicBezTo>
                <a:cubicBezTo>
                  <a:pt x="147" y="54"/>
                  <a:pt x="147" y="54"/>
                  <a:pt x="147" y="54"/>
                </a:cubicBezTo>
                <a:cubicBezTo>
                  <a:pt x="151" y="54"/>
                  <a:pt x="155" y="59"/>
                  <a:pt x="155" y="63"/>
                </a:cubicBezTo>
                <a:cubicBezTo>
                  <a:pt x="155" y="78"/>
                  <a:pt x="155" y="78"/>
                  <a:pt x="155" y="78"/>
                </a:cubicBezTo>
                <a:close/>
                <a:moveTo>
                  <a:pt x="52" y="102"/>
                </a:moveTo>
                <a:cubicBezTo>
                  <a:pt x="48" y="102"/>
                  <a:pt x="48" y="102"/>
                  <a:pt x="48" y="102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52" y="124"/>
                  <a:pt x="52" y="124"/>
                  <a:pt x="52" y="124"/>
                </a:cubicBezTo>
                <a:lnTo>
                  <a:pt x="52" y="102"/>
                </a:lnTo>
                <a:close/>
                <a:moveTo>
                  <a:pt x="66" y="102"/>
                </a:moveTo>
                <a:cubicBezTo>
                  <a:pt x="60" y="102"/>
                  <a:pt x="60" y="102"/>
                  <a:pt x="60" y="102"/>
                </a:cubicBezTo>
                <a:cubicBezTo>
                  <a:pt x="60" y="124"/>
                  <a:pt x="60" y="124"/>
                  <a:pt x="60" y="124"/>
                </a:cubicBezTo>
                <a:cubicBezTo>
                  <a:pt x="66" y="124"/>
                  <a:pt x="66" y="124"/>
                  <a:pt x="66" y="124"/>
                </a:cubicBezTo>
                <a:lnTo>
                  <a:pt x="66" y="102"/>
                </a:lnTo>
                <a:close/>
                <a:moveTo>
                  <a:pt x="39" y="102"/>
                </a:moveTo>
                <a:cubicBezTo>
                  <a:pt x="35" y="102"/>
                  <a:pt x="35" y="102"/>
                  <a:pt x="35" y="102"/>
                </a:cubicBezTo>
                <a:cubicBezTo>
                  <a:pt x="35" y="124"/>
                  <a:pt x="35" y="124"/>
                  <a:pt x="35" y="124"/>
                </a:cubicBezTo>
                <a:cubicBezTo>
                  <a:pt x="39" y="124"/>
                  <a:pt x="39" y="124"/>
                  <a:pt x="39" y="124"/>
                </a:cubicBezTo>
                <a:lnTo>
                  <a:pt x="39" y="102"/>
                </a:lnTo>
                <a:close/>
                <a:moveTo>
                  <a:pt x="98" y="113"/>
                </a:moveTo>
                <a:cubicBezTo>
                  <a:pt x="131" y="113"/>
                  <a:pt x="131" y="113"/>
                  <a:pt x="131" y="113"/>
                </a:cubicBezTo>
                <a:cubicBezTo>
                  <a:pt x="131" y="106"/>
                  <a:pt x="131" y="106"/>
                  <a:pt x="131" y="106"/>
                </a:cubicBezTo>
                <a:cubicBezTo>
                  <a:pt x="98" y="106"/>
                  <a:pt x="98" y="106"/>
                  <a:pt x="98" y="106"/>
                </a:cubicBezTo>
                <a:lnTo>
                  <a:pt x="98" y="113"/>
                </a:lnTo>
                <a:close/>
                <a:moveTo>
                  <a:pt x="98" y="124"/>
                </a:moveTo>
                <a:cubicBezTo>
                  <a:pt x="131" y="124"/>
                  <a:pt x="131" y="124"/>
                  <a:pt x="131" y="124"/>
                </a:cubicBezTo>
                <a:cubicBezTo>
                  <a:pt x="131" y="118"/>
                  <a:pt x="131" y="118"/>
                  <a:pt x="131" y="118"/>
                </a:cubicBezTo>
                <a:cubicBezTo>
                  <a:pt x="98" y="118"/>
                  <a:pt x="98" y="118"/>
                  <a:pt x="98" y="118"/>
                </a:cubicBezTo>
                <a:lnTo>
                  <a:pt x="98" y="124"/>
                </a:lnTo>
                <a:close/>
                <a:moveTo>
                  <a:pt x="98" y="135"/>
                </a:moveTo>
                <a:cubicBezTo>
                  <a:pt x="131" y="135"/>
                  <a:pt x="131" y="135"/>
                  <a:pt x="131" y="135"/>
                </a:cubicBezTo>
                <a:cubicBezTo>
                  <a:pt x="131" y="128"/>
                  <a:pt x="131" y="128"/>
                  <a:pt x="131" y="128"/>
                </a:cubicBezTo>
                <a:cubicBezTo>
                  <a:pt x="98" y="128"/>
                  <a:pt x="98" y="128"/>
                  <a:pt x="98" y="128"/>
                </a:cubicBezTo>
                <a:lnTo>
                  <a:pt x="98" y="13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2" name="Freeform 206">
            <a:extLst>
              <a:ext uri="{FF2B5EF4-FFF2-40B4-BE49-F238E27FC236}">
                <a16:creationId xmlns:a16="http://schemas.microsoft.com/office/drawing/2014/main" id="{A394D61D-F41D-326C-9025-A2C273E9CFCD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1922463"/>
            <a:ext cx="252413" cy="254000"/>
          </a:xfrm>
          <a:custGeom>
            <a:avLst/>
            <a:gdLst>
              <a:gd name="T0" fmla="*/ 125 w 159"/>
              <a:gd name="T1" fmla="*/ 26 h 160"/>
              <a:gd name="T2" fmla="*/ 92 w 159"/>
              <a:gd name="T3" fmla="*/ 13 h 160"/>
              <a:gd name="T4" fmla="*/ 69 w 159"/>
              <a:gd name="T5" fmla="*/ 13 h 160"/>
              <a:gd name="T6" fmla="*/ 34 w 159"/>
              <a:gd name="T7" fmla="*/ 26 h 160"/>
              <a:gd name="T8" fmla="*/ 15 w 159"/>
              <a:gd name="T9" fmla="*/ 114 h 160"/>
              <a:gd name="T10" fmla="*/ 155 w 159"/>
              <a:gd name="T11" fmla="*/ 160 h 160"/>
              <a:gd name="T12" fmla="*/ 138 w 159"/>
              <a:gd name="T13" fmla="*/ 39 h 160"/>
              <a:gd name="T14" fmla="*/ 90 w 159"/>
              <a:gd name="T15" fmla="*/ 110 h 160"/>
              <a:gd name="T16" fmla="*/ 125 w 159"/>
              <a:gd name="T17" fmla="*/ 91 h 160"/>
              <a:gd name="T18" fmla="*/ 135 w 159"/>
              <a:gd name="T19" fmla="*/ 65 h 160"/>
              <a:gd name="T20" fmla="*/ 138 w 159"/>
              <a:gd name="T21" fmla="*/ 39 h 160"/>
              <a:gd name="T22" fmla="*/ 49 w 159"/>
              <a:gd name="T23" fmla="*/ 17 h 160"/>
              <a:gd name="T24" fmla="*/ 75 w 159"/>
              <a:gd name="T25" fmla="*/ 6 h 160"/>
              <a:gd name="T26" fmla="*/ 103 w 159"/>
              <a:gd name="T27" fmla="*/ 21 h 160"/>
              <a:gd name="T28" fmla="*/ 118 w 159"/>
              <a:gd name="T29" fmla="*/ 47 h 160"/>
              <a:gd name="T30" fmla="*/ 118 w 159"/>
              <a:gd name="T31" fmla="*/ 65 h 160"/>
              <a:gd name="T32" fmla="*/ 103 w 159"/>
              <a:gd name="T33" fmla="*/ 91 h 160"/>
              <a:gd name="T34" fmla="*/ 75 w 159"/>
              <a:gd name="T35" fmla="*/ 106 h 160"/>
              <a:gd name="T36" fmla="*/ 49 w 159"/>
              <a:gd name="T37" fmla="*/ 97 h 160"/>
              <a:gd name="T38" fmla="*/ 39 w 159"/>
              <a:gd name="T39" fmla="*/ 65 h 160"/>
              <a:gd name="T40" fmla="*/ 19 w 159"/>
              <a:gd name="T41" fmla="*/ 41 h 160"/>
              <a:gd name="T42" fmla="*/ 24 w 159"/>
              <a:gd name="T43" fmla="*/ 47 h 160"/>
              <a:gd name="T44" fmla="*/ 34 w 159"/>
              <a:gd name="T45" fmla="*/ 86 h 160"/>
              <a:gd name="T46" fmla="*/ 69 w 159"/>
              <a:gd name="T47" fmla="*/ 99 h 160"/>
              <a:gd name="T48" fmla="*/ 19 w 159"/>
              <a:gd name="T49" fmla="*/ 117 h 160"/>
              <a:gd name="T50" fmla="*/ 97 w 159"/>
              <a:gd name="T51" fmla="*/ 134 h 160"/>
              <a:gd name="T52" fmla="*/ 19 w 159"/>
              <a:gd name="T53" fmla="*/ 117 h 160"/>
              <a:gd name="T54" fmla="*/ 97 w 159"/>
              <a:gd name="T55" fmla="*/ 145 h 160"/>
              <a:gd name="T56" fmla="*/ 155 w 159"/>
              <a:gd name="T57" fmla="*/ 156 h 160"/>
              <a:gd name="T58" fmla="*/ 20 w 159"/>
              <a:gd name="T59" fmla="*/ 139 h 160"/>
              <a:gd name="T60" fmla="*/ 32 w 159"/>
              <a:gd name="T61" fmla="*/ 139 h 160"/>
              <a:gd name="T62" fmla="*/ 123 w 159"/>
              <a:gd name="T63" fmla="*/ 139 h 160"/>
              <a:gd name="T64" fmla="*/ 134 w 159"/>
              <a:gd name="T65" fmla="*/ 139 h 160"/>
              <a:gd name="T66" fmla="*/ 34 w 159"/>
              <a:gd name="T67" fmla="*/ 127 h 160"/>
              <a:gd name="T68" fmla="*/ 24 w 159"/>
              <a:gd name="T69" fmla="*/ 127 h 160"/>
              <a:gd name="T70" fmla="*/ 52 w 159"/>
              <a:gd name="T71" fmla="*/ 123 h 160"/>
              <a:gd name="T72" fmla="*/ 62 w 159"/>
              <a:gd name="T73" fmla="*/ 123 h 160"/>
              <a:gd name="T74" fmla="*/ 74 w 159"/>
              <a:gd name="T75" fmla="*/ 123 h 160"/>
              <a:gd name="T76" fmla="*/ 84 w 159"/>
              <a:gd name="T77" fmla="*/ 123 h 160"/>
              <a:gd name="T78" fmla="*/ 94 w 159"/>
              <a:gd name="T79" fmla="*/ 123 h 160"/>
              <a:gd name="T80" fmla="*/ 103 w 159"/>
              <a:gd name="T81" fmla="*/ 123 h 160"/>
              <a:gd name="T82" fmla="*/ 114 w 159"/>
              <a:gd name="T83" fmla="*/ 123 h 160"/>
              <a:gd name="T84" fmla="*/ 126 w 159"/>
              <a:gd name="T85" fmla="*/ 123 h 160"/>
              <a:gd name="T86" fmla="*/ 135 w 159"/>
              <a:gd name="T87" fmla="*/ 123 h 160"/>
              <a:gd name="T88" fmla="*/ 43 w 159"/>
              <a:gd name="T89" fmla="*/ 139 h 160"/>
              <a:gd name="T90" fmla="*/ 119 w 159"/>
              <a:gd name="T91" fmla="*/ 134 h 160"/>
              <a:gd name="T92" fmla="*/ 99 w 159"/>
              <a:gd name="T93" fmla="*/ 39 h 160"/>
              <a:gd name="T94" fmla="*/ 54 w 159"/>
              <a:gd name="T95" fmla="*/ 54 h 160"/>
              <a:gd name="T96" fmla="*/ 93 w 159"/>
              <a:gd name="T97" fmla="*/ 48 h 160"/>
              <a:gd name="T98" fmla="*/ 90 w 159"/>
              <a:gd name="T99" fmla="*/ 43 h 160"/>
              <a:gd name="T100" fmla="*/ 80 w 159"/>
              <a:gd name="T101" fmla="*/ 46 h 160"/>
              <a:gd name="T102" fmla="*/ 73 w 159"/>
              <a:gd name="T103" fmla="*/ 48 h 160"/>
              <a:gd name="T104" fmla="*/ 63 w 159"/>
              <a:gd name="T105" fmla="*/ 48 h 160"/>
              <a:gd name="T106" fmla="*/ 63 w 159"/>
              <a:gd name="T107" fmla="*/ 54 h 160"/>
              <a:gd name="T108" fmla="*/ 80 w 159"/>
              <a:gd name="T109" fmla="*/ 91 h 160"/>
              <a:gd name="T110" fmla="*/ 80 w 159"/>
              <a:gd name="T111" fmla="*/ 91 h 160"/>
              <a:gd name="T112" fmla="*/ 52 w 159"/>
              <a:gd name="T113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9" h="160">
                <a:moveTo>
                  <a:pt x="146" y="114"/>
                </a:moveTo>
                <a:cubicBezTo>
                  <a:pt x="146" y="41"/>
                  <a:pt x="146" y="41"/>
                  <a:pt x="146" y="41"/>
                </a:cubicBezTo>
                <a:cubicBezTo>
                  <a:pt x="146" y="37"/>
                  <a:pt x="142" y="32"/>
                  <a:pt x="138" y="32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125" y="26"/>
                  <a:pt x="125" y="26"/>
                  <a:pt x="125" y="26"/>
                </a:cubicBezTo>
                <a:cubicBezTo>
                  <a:pt x="127" y="26"/>
                  <a:pt x="127" y="24"/>
                  <a:pt x="125" y="21"/>
                </a:cubicBezTo>
                <a:cubicBezTo>
                  <a:pt x="114" y="11"/>
                  <a:pt x="114" y="11"/>
                  <a:pt x="114" y="11"/>
                </a:cubicBezTo>
                <a:cubicBezTo>
                  <a:pt x="114" y="11"/>
                  <a:pt x="112" y="11"/>
                  <a:pt x="110" y="11"/>
                </a:cubicBezTo>
                <a:cubicBezTo>
                  <a:pt x="101" y="17"/>
                  <a:pt x="101" y="17"/>
                  <a:pt x="101" y="17"/>
                </a:cubicBezTo>
                <a:cubicBezTo>
                  <a:pt x="99" y="15"/>
                  <a:pt x="97" y="13"/>
                  <a:pt x="92" y="13"/>
                </a:cubicBezTo>
                <a:cubicBezTo>
                  <a:pt x="90" y="2"/>
                  <a:pt x="90" y="2"/>
                  <a:pt x="90" y="2"/>
                </a:cubicBezTo>
                <a:cubicBezTo>
                  <a:pt x="90" y="2"/>
                  <a:pt x="90" y="0"/>
                  <a:pt x="88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1" y="0"/>
                  <a:pt x="71" y="2"/>
                  <a:pt x="69" y="2"/>
                </a:cubicBezTo>
                <a:cubicBezTo>
                  <a:pt x="69" y="13"/>
                  <a:pt x="69" y="13"/>
                  <a:pt x="69" y="13"/>
                </a:cubicBezTo>
                <a:cubicBezTo>
                  <a:pt x="65" y="13"/>
                  <a:pt x="62" y="15"/>
                  <a:pt x="58" y="17"/>
                </a:cubicBezTo>
                <a:cubicBezTo>
                  <a:pt x="49" y="11"/>
                  <a:pt x="49" y="11"/>
                  <a:pt x="49" y="11"/>
                </a:cubicBezTo>
                <a:cubicBezTo>
                  <a:pt x="47" y="11"/>
                  <a:pt x="47" y="11"/>
                  <a:pt x="47" y="1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4"/>
                  <a:pt x="34" y="26"/>
                  <a:pt x="34" y="26"/>
                </a:cubicBezTo>
                <a:cubicBezTo>
                  <a:pt x="39" y="32"/>
                  <a:pt x="39" y="32"/>
                  <a:pt x="39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19" y="32"/>
                  <a:pt x="17" y="32"/>
                  <a:pt x="17" y="34"/>
                </a:cubicBezTo>
                <a:cubicBezTo>
                  <a:pt x="15" y="37"/>
                  <a:pt x="15" y="39"/>
                  <a:pt x="15" y="41"/>
                </a:cubicBezTo>
                <a:cubicBezTo>
                  <a:pt x="15" y="114"/>
                  <a:pt x="15" y="114"/>
                  <a:pt x="15" y="114"/>
                </a:cubicBezTo>
                <a:cubicBezTo>
                  <a:pt x="2" y="145"/>
                  <a:pt x="2" y="145"/>
                  <a:pt x="2" y="145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4" y="160"/>
                  <a:pt x="6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7" y="160"/>
                  <a:pt x="159" y="158"/>
                  <a:pt x="159" y="156"/>
                </a:cubicBezTo>
                <a:cubicBezTo>
                  <a:pt x="159" y="147"/>
                  <a:pt x="159" y="147"/>
                  <a:pt x="159" y="147"/>
                </a:cubicBezTo>
                <a:cubicBezTo>
                  <a:pt x="159" y="147"/>
                  <a:pt x="159" y="147"/>
                  <a:pt x="159" y="145"/>
                </a:cubicBezTo>
                <a:cubicBezTo>
                  <a:pt x="146" y="114"/>
                  <a:pt x="146" y="114"/>
                  <a:pt x="146" y="114"/>
                </a:cubicBezTo>
                <a:close/>
                <a:moveTo>
                  <a:pt x="138" y="39"/>
                </a:moveTo>
                <a:cubicBezTo>
                  <a:pt x="140" y="39"/>
                  <a:pt x="140" y="39"/>
                  <a:pt x="140" y="39"/>
                </a:cubicBezTo>
                <a:cubicBezTo>
                  <a:pt x="140" y="39"/>
                  <a:pt x="142" y="39"/>
                  <a:pt x="142" y="41"/>
                </a:cubicBezTo>
                <a:cubicBezTo>
                  <a:pt x="142" y="112"/>
                  <a:pt x="142" y="112"/>
                  <a:pt x="142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90" y="112"/>
                  <a:pt x="90" y="112"/>
                  <a:pt x="90" y="110"/>
                </a:cubicBezTo>
                <a:cubicBezTo>
                  <a:pt x="92" y="99"/>
                  <a:pt x="92" y="99"/>
                  <a:pt x="92" y="99"/>
                </a:cubicBezTo>
                <a:cubicBezTo>
                  <a:pt x="97" y="99"/>
                  <a:pt x="99" y="97"/>
                  <a:pt x="101" y="95"/>
                </a:cubicBezTo>
                <a:cubicBezTo>
                  <a:pt x="110" y="101"/>
                  <a:pt x="110" y="101"/>
                  <a:pt x="110" y="101"/>
                </a:cubicBezTo>
                <a:cubicBezTo>
                  <a:pt x="112" y="101"/>
                  <a:pt x="114" y="101"/>
                  <a:pt x="114" y="101"/>
                </a:cubicBezTo>
                <a:cubicBezTo>
                  <a:pt x="125" y="91"/>
                  <a:pt x="125" y="91"/>
                  <a:pt x="125" y="91"/>
                </a:cubicBezTo>
                <a:cubicBezTo>
                  <a:pt x="127" y="89"/>
                  <a:pt x="127" y="89"/>
                  <a:pt x="125" y="86"/>
                </a:cubicBezTo>
                <a:cubicBezTo>
                  <a:pt x="120" y="78"/>
                  <a:pt x="120" y="78"/>
                  <a:pt x="120" y="78"/>
                </a:cubicBezTo>
                <a:cubicBezTo>
                  <a:pt x="120" y="76"/>
                  <a:pt x="123" y="71"/>
                  <a:pt x="123" y="69"/>
                </a:cubicBezTo>
                <a:cubicBezTo>
                  <a:pt x="133" y="67"/>
                  <a:pt x="133" y="67"/>
                  <a:pt x="133" y="67"/>
                </a:cubicBezTo>
                <a:cubicBezTo>
                  <a:pt x="135" y="67"/>
                  <a:pt x="135" y="65"/>
                  <a:pt x="135" y="65"/>
                </a:cubicBezTo>
                <a:cubicBezTo>
                  <a:pt x="135" y="47"/>
                  <a:pt x="135" y="47"/>
                  <a:pt x="135" y="47"/>
                </a:cubicBezTo>
                <a:cubicBezTo>
                  <a:pt x="135" y="47"/>
                  <a:pt x="135" y="45"/>
                  <a:pt x="133" y="45"/>
                </a:cubicBezTo>
                <a:cubicBezTo>
                  <a:pt x="123" y="43"/>
                  <a:pt x="123" y="43"/>
                  <a:pt x="123" y="43"/>
                </a:cubicBezTo>
                <a:cubicBezTo>
                  <a:pt x="123" y="41"/>
                  <a:pt x="123" y="39"/>
                  <a:pt x="120" y="39"/>
                </a:cubicBezTo>
                <a:cubicBezTo>
                  <a:pt x="138" y="39"/>
                  <a:pt x="138" y="39"/>
                  <a:pt x="138" y="39"/>
                </a:cubicBezTo>
                <a:close/>
                <a:moveTo>
                  <a:pt x="41" y="47"/>
                </a:moveTo>
                <a:cubicBezTo>
                  <a:pt x="43" y="43"/>
                  <a:pt x="45" y="39"/>
                  <a:pt x="47" y="37"/>
                </a:cubicBezTo>
                <a:cubicBezTo>
                  <a:pt x="47" y="34"/>
                  <a:pt x="47" y="34"/>
                  <a:pt x="47" y="32"/>
                </a:cubicBezTo>
                <a:cubicBezTo>
                  <a:pt x="41" y="26"/>
                  <a:pt x="41" y="26"/>
                  <a:pt x="41" y="26"/>
                </a:cubicBezTo>
                <a:cubicBezTo>
                  <a:pt x="49" y="17"/>
                  <a:pt x="49" y="17"/>
                  <a:pt x="49" y="17"/>
                </a:cubicBezTo>
                <a:cubicBezTo>
                  <a:pt x="56" y="21"/>
                  <a:pt x="56" y="21"/>
                  <a:pt x="56" y="21"/>
                </a:cubicBezTo>
                <a:cubicBezTo>
                  <a:pt x="58" y="24"/>
                  <a:pt x="58" y="24"/>
                  <a:pt x="60" y="21"/>
                </a:cubicBezTo>
                <a:cubicBezTo>
                  <a:pt x="62" y="19"/>
                  <a:pt x="67" y="19"/>
                  <a:pt x="71" y="17"/>
                </a:cubicBezTo>
                <a:cubicBezTo>
                  <a:pt x="71" y="17"/>
                  <a:pt x="73" y="17"/>
                  <a:pt x="73" y="15"/>
                </a:cubicBezTo>
                <a:cubicBezTo>
                  <a:pt x="75" y="6"/>
                  <a:pt x="75" y="6"/>
                  <a:pt x="75" y="6"/>
                </a:cubicBezTo>
                <a:cubicBezTo>
                  <a:pt x="86" y="6"/>
                  <a:pt x="86" y="6"/>
                  <a:pt x="86" y="6"/>
                </a:cubicBezTo>
                <a:cubicBezTo>
                  <a:pt x="88" y="15"/>
                  <a:pt x="88" y="15"/>
                  <a:pt x="88" y="15"/>
                </a:cubicBezTo>
                <a:cubicBezTo>
                  <a:pt x="88" y="17"/>
                  <a:pt x="88" y="17"/>
                  <a:pt x="90" y="17"/>
                </a:cubicBezTo>
                <a:cubicBezTo>
                  <a:pt x="92" y="19"/>
                  <a:pt x="97" y="19"/>
                  <a:pt x="101" y="21"/>
                </a:cubicBezTo>
                <a:cubicBezTo>
                  <a:pt x="101" y="24"/>
                  <a:pt x="103" y="24"/>
                  <a:pt x="103" y="21"/>
                </a:cubicBezTo>
                <a:cubicBezTo>
                  <a:pt x="112" y="17"/>
                  <a:pt x="112" y="17"/>
                  <a:pt x="112" y="17"/>
                </a:cubicBezTo>
                <a:cubicBezTo>
                  <a:pt x="120" y="26"/>
                  <a:pt x="120" y="26"/>
                  <a:pt x="120" y="26"/>
                </a:cubicBezTo>
                <a:cubicBezTo>
                  <a:pt x="114" y="32"/>
                  <a:pt x="114" y="32"/>
                  <a:pt x="114" y="32"/>
                </a:cubicBezTo>
                <a:cubicBezTo>
                  <a:pt x="114" y="34"/>
                  <a:pt x="114" y="34"/>
                  <a:pt x="114" y="37"/>
                </a:cubicBezTo>
                <a:cubicBezTo>
                  <a:pt x="116" y="39"/>
                  <a:pt x="118" y="43"/>
                  <a:pt x="118" y="47"/>
                </a:cubicBezTo>
                <a:cubicBezTo>
                  <a:pt x="120" y="50"/>
                  <a:pt x="120" y="50"/>
                  <a:pt x="120" y="50"/>
                </a:cubicBezTo>
                <a:cubicBezTo>
                  <a:pt x="131" y="50"/>
                  <a:pt x="131" y="50"/>
                  <a:pt x="131" y="50"/>
                </a:cubicBezTo>
                <a:cubicBezTo>
                  <a:pt x="131" y="63"/>
                  <a:pt x="131" y="63"/>
                  <a:pt x="131" y="63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18" y="65"/>
                  <a:pt x="118" y="65"/>
                  <a:pt x="118" y="65"/>
                </a:cubicBezTo>
                <a:cubicBezTo>
                  <a:pt x="118" y="69"/>
                  <a:pt x="116" y="73"/>
                  <a:pt x="114" y="78"/>
                </a:cubicBezTo>
                <a:cubicBezTo>
                  <a:pt x="114" y="80"/>
                  <a:pt x="114" y="80"/>
                  <a:pt x="114" y="80"/>
                </a:cubicBezTo>
                <a:cubicBezTo>
                  <a:pt x="120" y="89"/>
                  <a:pt x="120" y="89"/>
                  <a:pt x="120" y="89"/>
                </a:cubicBezTo>
                <a:cubicBezTo>
                  <a:pt x="112" y="97"/>
                  <a:pt x="112" y="97"/>
                  <a:pt x="112" y="97"/>
                </a:cubicBezTo>
                <a:cubicBezTo>
                  <a:pt x="103" y="91"/>
                  <a:pt x="103" y="91"/>
                  <a:pt x="103" y="91"/>
                </a:cubicBezTo>
                <a:cubicBezTo>
                  <a:pt x="101" y="91"/>
                  <a:pt x="101" y="91"/>
                  <a:pt x="101" y="91"/>
                </a:cubicBezTo>
                <a:cubicBezTo>
                  <a:pt x="97" y="93"/>
                  <a:pt x="92" y="95"/>
                  <a:pt x="90" y="95"/>
                </a:cubicBezTo>
                <a:cubicBezTo>
                  <a:pt x="88" y="95"/>
                  <a:pt x="88" y="97"/>
                  <a:pt x="88" y="97"/>
                </a:cubicBezTo>
                <a:cubicBezTo>
                  <a:pt x="86" y="106"/>
                  <a:pt x="86" y="106"/>
                  <a:pt x="86" y="106"/>
                </a:cubicBezTo>
                <a:cubicBezTo>
                  <a:pt x="75" y="106"/>
                  <a:pt x="75" y="106"/>
                  <a:pt x="75" y="106"/>
                </a:cubicBezTo>
                <a:cubicBezTo>
                  <a:pt x="73" y="97"/>
                  <a:pt x="73" y="97"/>
                  <a:pt x="73" y="97"/>
                </a:cubicBezTo>
                <a:cubicBezTo>
                  <a:pt x="71" y="95"/>
                  <a:pt x="71" y="95"/>
                  <a:pt x="71" y="95"/>
                </a:cubicBezTo>
                <a:cubicBezTo>
                  <a:pt x="67" y="95"/>
                  <a:pt x="62" y="93"/>
                  <a:pt x="60" y="91"/>
                </a:cubicBezTo>
                <a:cubicBezTo>
                  <a:pt x="58" y="91"/>
                  <a:pt x="58" y="91"/>
                  <a:pt x="56" y="91"/>
                </a:cubicBezTo>
                <a:cubicBezTo>
                  <a:pt x="49" y="97"/>
                  <a:pt x="49" y="97"/>
                  <a:pt x="49" y="97"/>
                </a:cubicBezTo>
                <a:cubicBezTo>
                  <a:pt x="41" y="89"/>
                  <a:pt x="41" y="89"/>
                  <a:pt x="41" y="89"/>
                </a:cubicBezTo>
                <a:cubicBezTo>
                  <a:pt x="47" y="80"/>
                  <a:pt x="47" y="80"/>
                  <a:pt x="47" y="80"/>
                </a:cubicBezTo>
                <a:cubicBezTo>
                  <a:pt x="47" y="78"/>
                  <a:pt x="47" y="78"/>
                  <a:pt x="47" y="78"/>
                </a:cubicBezTo>
                <a:cubicBezTo>
                  <a:pt x="45" y="73"/>
                  <a:pt x="43" y="69"/>
                  <a:pt x="41" y="65"/>
                </a:cubicBezTo>
                <a:cubicBezTo>
                  <a:pt x="41" y="65"/>
                  <a:pt x="41" y="65"/>
                  <a:pt x="39" y="65"/>
                </a:cubicBezTo>
                <a:cubicBezTo>
                  <a:pt x="30" y="63"/>
                  <a:pt x="30" y="63"/>
                  <a:pt x="30" y="63"/>
                </a:cubicBezTo>
                <a:cubicBezTo>
                  <a:pt x="30" y="50"/>
                  <a:pt x="30" y="50"/>
                  <a:pt x="30" y="50"/>
                </a:cubicBezTo>
                <a:cubicBezTo>
                  <a:pt x="39" y="50"/>
                  <a:pt x="39" y="50"/>
                  <a:pt x="39" y="50"/>
                </a:cubicBezTo>
                <a:cubicBezTo>
                  <a:pt x="41" y="50"/>
                  <a:pt x="41" y="47"/>
                  <a:pt x="41" y="47"/>
                </a:cubicBezTo>
                <a:close/>
                <a:moveTo>
                  <a:pt x="19" y="41"/>
                </a:moveTo>
                <a:cubicBezTo>
                  <a:pt x="19" y="39"/>
                  <a:pt x="21" y="39"/>
                  <a:pt x="21" y="39"/>
                </a:cubicBezTo>
                <a:cubicBezTo>
                  <a:pt x="39" y="39"/>
                  <a:pt x="39" y="39"/>
                  <a:pt x="39" y="39"/>
                </a:cubicBezTo>
                <a:cubicBezTo>
                  <a:pt x="39" y="39"/>
                  <a:pt x="39" y="41"/>
                  <a:pt x="37" y="43"/>
                </a:cubicBezTo>
                <a:cubicBezTo>
                  <a:pt x="28" y="45"/>
                  <a:pt x="28" y="45"/>
                  <a:pt x="28" y="45"/>
                </a:cubicBezTo>
                <a:cubicBezTo>
                  <a:pt x="26" y="45"/>
                  <a:pt x="24" y="47"/>
                  <a:pt x="24" y="47"/>
                </a:cubicBezTo>
                <a:cubicBezTo>
                  <a:pt x="24" y="65"/>
                  <a:pt x="24" y="65"/>
                  <a:pt x="24" y="65"/>
                </a:cubicBezTo>
                <a:cubicBezTo>
                  <a:pt x="24" y="65"/>
                  <a:pt x="26" y="67"/>
                  <a:pt x="28" y="67"/>
                </a:cubicBezTo>
                <a:cubicBezTo>
                  <a:pt x="37" y="69"/>
                  <a:pt x="37" y="69"/>
                  <a:pt x="37" y="69"/>
                </a:cubicBezTo>
                <a:cubicBezTo>
                  <a:pt x="39" y="71"/>
                  <a:pt x="39" y="76"/>
                  <a:pt x="41" y="78"/>
                </a:cubicBezTo>
                <a:cubicBezTo>
                  <a:pt x="34" y="86"/>
                  <a:pt x="34" y="86"/>
                  <a:pt x="34" y="86"/>
                </a:cubicBezTo>
                <a:cubicBezTo>
                  <a:pt x="34" y="89"/>
                  <a:pt x="34" y="89"/>
                  <a:pt x="34" y="9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9" y="101"/>
                  <a:pt x="49" y="101"/>
                  <a:pt x="49" y="101"/>
                </a:cubicBezTo>
                <a:cubicBezTo>
                  <a:pt x="58" y="95"/>
                  <a:pt x="58" y="95"/>
                  <a:pt x="58" y="95"/>
                </a:cubicBezTo>
                <a:cubicBezTo>
                  <a:pt x="62" y="97"/>
                  <a:pt x="65" y="99"/>
                  <a:pt x="69" y="99"/>
                </a:cubicBezTo>
                <a:cubicBezTo>
                  <a:pt x="69" y="110"/>
                  <a:pt x="69" y="110"/>
                  <a:pt x="69" y="110"/>
                </a:cubicBezTo>
                <a:cubicBezTo>
                  <a:pt x="71" y="112"/>
                  <a:pt x="71" y="112"/>
                  <a:pt x="73" y="112"/>
                </a:cubicBezTo>
                <a:cubicBezTo>
                  <a:pt x="19" y="112"/>
                  <a:pt x="19" y="112"/>
                  <a:pt x="19" y="112"/>
                </a:cubicBezTo>
                <a:lnTo>
                  <a:pt x="19" y="41"/>
                </a:lnTo>
                <a:close/>
                <a:moveTo>
                  <a:pt x="19" y="117"/>
                </a:moveTo>
                <a:cubicBezTo>
                  <a:pt x="142" y="117"/>
                  <a:pt x="142" y="117"/>
                  <a:pt x="142" y="117"/>
                </a:cubicBezTo>
                <a:cubicBezTo>
                  <a:pt x="153" y="145"/>
                  <a:pt x="153" y="145"/>
                  <a:pt x="153" y="145"/>
                </a:cubicBezTo>
                <a:cubicBezTo>
                  <a:pt x="103" y="145"/>
                  <a:pt x="103" y="145"/>
                  <a:pt x="103" y="145"/>
                </a:cubicBezTo>
                <a:cubicBezTo>
                  <a:pt x="99" y="134"/>
                  <a:pt x="99" y="134"/>
                  <a:pt x="99" y="134"/>
                </a:cubicBezTo>
                <a:cubicBezTo>
                  <a:pt x="97" y="134"/>
                  <a:pt x="97" y="134"/>
                  <a:pt x="97" y="134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62" y="134"/>
                  <a:pt x="62" y="134"/>
                  <a:pt x="62" y="134"/>
                </a:cubicBezTo>
                <a:cubicBezTo>
                  <a:pt x="58" y="145"/>
                  <a:pt x="58" y="145"/>
                  <a:pt x="58" y="145"/>
                </a:cubicBezTo>
                <a:cubicBezTo>
                  <a:pt x="9" y="145"/>
                  <a:pt x="9" y="145"/>
                  <a:pt x="9" y="145"/>
                </a:cubicBezTo>
                <a:cubicBezTo>
                  <a:pt x="19" y="117"/>
                  <a:pt x="19" y="117"/>
                  <a:pt x="19" y="117"/>
                </a:cubicBezTo>
                <a:close/>
                <a:moveTo>
                  <a:pt x="97" y="145"/>
                </a:moveTo>
                <a:cubicBezTo>
                  <a:pt x="62" y="145"/>
                  <a:pt x="62" y="145"/>
                  <a:pt x="62" y="145"/>
                </a:cubicBezTo>
                <a:cubicBezTo>
                  <a:pt x="67" y="138"/>
                  <a:pt x="67" y="138"/>
                  <a:pt x="67" y="138"/>
                </a:cubicBezTo>
                <a:cubicBezTo>
                  <a:pt x="95" y="138"/>
                  <a:pt x="95" y="138"/>
                  <a:pt x="95" y="138"/>
                </a:cubicBezTo>
                <a:lnTo>
                  <a:pt x="97" y="145"/>
                </a:lnTo>
                <a:close/>
                <a:moveTo>
                  <a:pt x="155" y="156"/>
                </a:moveTo>
                <a:cubicBezTo>
                  <a:pt x="6" y="156"/>
                  <a:pt x="6" y="156"/>
                  <a:pt x="6" y="156"/>
                </a:cubicBezTo>
                <a:cubicBezTo>
                  <a:pt x="6" y="149"/>
                  <a:pt x="6" y="149"/>
                  <a:pt x="6" y="149"/>
                </a:cubicBezTo>
                <a:cubicBezTo>
                  <a:pt x="155" y="149"/>
                  <a:pt x="155" y="149"/>
                  <a:pt x="155" y="149"/>
                </a:cubicBezTo>
                <a:cubicBezTo>
                  <a:pt x="155" y="156"/>
                  <a:pt x="155" y="156"/>
                  <a:pt x="155" y="156"/>
                </a:cubicBezTo>
                <a:close/>
                <a:moveTo>
                  <a:pt x="20" y="139"/>
                </a:moveTo>
                <a:cubicBezTo>
                  <a:pt x="28" y="139"/>
                  <a:pt x="28" y="139"/>
                  <a:pt x="28" y="139"/>
                </a:cubicBezTo>
                <a:cubicBezTo>
                  <a:pt x="28" y="134"/>
                  <a:pt x="28" y="134"/>
                  <a:pt x="28" y="134"/>
                </a:cubicBezTo>
                <a:cubicBezTo>
                  <a:pt x="20" y="134"/>
                  <a:pt x="20" y="134"/>
                  <a:pt x="20" y="134"/>
                </a:cubicBezTo>
                <a:lnTo>
                  <a:pt x="20" y="139"/>
                </a:lnTo>
                <a:close/>
                <a:moveTo>
                  <a:pt x="32" y="139"/>
                </a:moveTo>
                <a:cubicBezTo>
                  <a:pt x="39" y="139"/>
                  <a:pt x="39" y="139"/>
                  <a:pt x="39" y="139"/>
                </a:cubicBezTo>
                <a:cubicBezTo>
                  <a:pt x="39" y="134"/>
                  <a:pt x="39" y="134"/>
                  <a:pt x="39" y="134"/>
                </a:cubicBezTo>
                <a:cubicBezTo>
                  <a:pt x="32" y="134"/>
                  <a:pt x="32" y="134"/>
                  <a:pt x="32" y="134"/>
                </a:cubicBezTo>
                <a:lnTo>
                  <a:pt x="32" y="139"/>
                </a:lnTo>
                <a:close/>
                <a:moveTo>
                  <a:pt x="123" y="139"/>
                </a:moveTo>
                <a:cubicBezTo>
                  <a:pt x="127" y="139"/>
                  <a:pt x="127" y="139"/>
                  <a:pt x="127" y="139"/>
                </a:cubicBezTo>
                <a:cubicBezTo>
                  <a:pt x="127" y="134"/>
                  <a:pt x="127" y="134"/>
                  <a:pt x="127" y="134"/>
                </a:cubicBezTo>
                <a:cubicBezTo>
                  <a:pt x="123" y="134"/>
                  <a:pt x="123" y="134"/>
                  <a:pt x="123" y="134"/>
                </a:cubicBezTo>
                <a:lnTo>
                  <a:pt x="123" y="139"/>
                </a:lnTo>
                <a:close/>
                <a:moveTo>
                  <a:pt x="134" y="139"/>
                </a:moveTo>
                <a:cubicBezTo>
                  <a:pt x="139" y="139"/>
                  <a:pt x="139" y="139"/>
                  <a:pt x="139" y="139"/>
                </a:cubicBezTo>
                <a:cubicBezTo>
                  <a:pt x="139" y="134"/>
                  <a:pt x="139" y="134"/>
                  <a:pt x="139" y="134"/>
                </a:cubicBezTo>
                <a:cubicBezTo>
                  <a:pt x="134" y="134"/>
                  <a:pt x="134" y="134"/>
                  <a:pt x="134" y="134"/>
                </a:cubicBezTo>
                <a:lnTo>
                  <a:pt x="134" y="139"/>
                </a:lnTo>
                <a:close/>
                <a:moveTo>
                  <a:pt x="34" y="127"/>
                </a:moveTo>
                <a:cubicBezTo>
                  <a:pt x="40" y="127"/>
                  <a:pt x="40" y="127"/>
                  <a:pt x="40" y="127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34" y="123"/>
                  <a:pt x="34" y="123"/>
                  <a:pt x="34" y="123"/>
                </a:cubicBezTo>
                <a:lnTo>
                  <a:pt x="34" y="127"/>
                </a:lnTo>
                <a:close/>
                <a:moveTo>
                  <a:pt x="24" y="127"/>
                </a:moveTo>
                <a:cubicBezTo>
                  <a:pt x="30" y="127"/>
                  <a:pt x="30" y="127"/>
                  <a:pt x="30" y="127"/>
                </a:cubicBezTo>
                <a:cubicBezTo>
                  <a:pt x="30" y="123"/>
                  <a:pt x="30" y="123"/>
                  <a:pt x="30" y="123"/>
                </a:cubicBezTo>
                <a:cubicBezTo>
                  <a:pt x="24" y="123"/>
                  <a:pt x="24" y="123"/>
                  <a:pt x="24" y="123"/>
                </a:cubicBezTo>
                <a:lnTo>
                  <a:pt x="24" y="127"/>
                </a:lnTo>
                <a:close/>
                <a:moveTo>
                  <a:pt x="52" y="123"/>
                </a:moveTo>
                <a:cubicBezTo>
                  <a:pt x="46" y="123"/>
                  <a:pt x="46" y="123"/>
                  <a:pt x="46" y="123"/>
                </a:cubicBezTo>
                <a:cubicBezTo>
                  <a:pt x="46" y="127"/>
                  <a:pt x="46" y="127"/>
                  <a:pt x="46" y="127"/>
                </a:cubicBezTo>
                <a:cubicBezTo>
                  <a:pt x="52" y="127"/>
                  <a:pt x="52" y="127"/>
                  <a:pt x="52" y="127"/>
                </a:cubicBezTo>
                <a:lnTo>
                  <a:pt x="52" y="123"/>
                </a:lnTo>
                <a:close/>
                <a:moveTo>
                  <a:pt x="62" y="123"/>
                </a:moveTo>
                <a:cubicBezTo>
                  <a:pt x="56" y="123"/>
                  <a:pt x="56" y="123"/>
                  <a:pt x="56" y="123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62" y="127"/>
                  <a:pt x="62" y="127"/>
                  <a:pt x="62" y="127"/>
                </a:cubicBezTo>
                <a:lnTo>
                  <a:pt x="62" y="123"/>
                </a:lnTo>
                <a:close/>
                <a:moveTo>
                  <a:pt x="74" y="123"/>
                </a:moveTo>
                <a:cubicBezTo>
                  <a:pt x="66" y="123"/>
                  <a:pt x="66" y="123"/>
                  <a:pt x="66" y="123"/>
                </a:cubicBezTo>
                <a:cubicBezTo>
                  <a:pt x="66" y="127"/>
                  <a:pt x="66" y="127"/>
                  <a:pt x="66" y="127"/>
                </a:cubicBezTo>
                <a:cubicBezTo>
                  <a:pt x="74" y="127"/>
                  <a:pt x="74" y="127"/>
                  <a:pt x="74" y="127"/>
                </a:cubicBezTo>
                <a:lnTo>
                  <a:pt x="74" y="123"/>
                </a:lnTo>
                <a:close/>
                <a:moveTo>
                  <a:pt x="84" y="123"/>
                </a:moveTo>
                <a:cubicBezTo>
                  <a:pt x="78" y="123"/>
                  <a:pt x="78" y="123"/>
                  <a:pt x="78" y="123"/>
                </a:cubicBezTo>
                <a:cubicBezTo>
                  <a:pt x="78" y="127"/>
                  <a:pt x="78" y="127"/>
                  <a:pt x="78" y="127"/>
                </a:cubicBezTo>
                <a:cubicBezTo>
                  <a:pt x="84" y="127"/>
                  <a:pt x="84" y="127"/>
                  <a:pt x="84" y="127"/>
                </a:cubicBezTo>
                <a:lnTo>
                  <a:pt x="84" y="123"/>
                </a:lnTo>
                <a:close/>
                <a:moveTo>
                  <a:pt x="94" y="123"/>
                </a:moveTo>
                <a:cubicBezTo>
                  <a:pt x="88" y="123"/>
                  <a:pt x="88" y="123"/>
                  <a:pt x="88" y="123"/>
                </a:cubicBezTo>
                <a:cubicBezTo>
                  <a:pt x="88" y="127"/>
                  <a:pt x="88" y="127"/>
                  <a:pt x="88" y="127"/>
                </a:cubicBezTo>
                <a:cubicBezTo>
                  <a:pt x="94" y="127"/>
                  <a:pt x="94" y="127"/>
                  <a:pt x="94" y="127"/>
                </a:cubicBezTo>
                <a:lnTo>
                  <a:pt x="94" y="123"/>
                </a:lnTo>
                <a:close/>
                <a:moveTo>
                  <a:pt x="103" y="123"/>
                </a:moveTo>
                <a:cubicBezTo>
                  <a:pt x="99" y="123"/>
                  <a:pt x="99" y="123"/>
                  <a:pt x="99" y="123"/>
                </a:cubicBezTo>
                <a:cubicBezTo>
                  <a:pt x="99" y="127"/>
                  <a:pt x="99" y="127"/>
                  <a:pt x="99" y="127"/>
                </a:cubicBezTo>
                <a:cubicBezTo>
                  <a:pt x="103" y="127"/>
                  <a:pt x="103" y="127"/>
                  <a:pt x="103" y="127"/>
                </a:cubicBezTo>
                <a:lnTo>
                  <a:pt x="103" y="123"/>
                </a:lnTo>
                <a:close/>
                <a:moveTo>
                  <a:pt x="114" y="123"/>
                </a:moveTo>
                <a:cubicBezTo>
                  <a:pt x="110" y="123"/>
                  <a:pt x="110" y="123"/>
                  <a:pt x="110" y="123"/>
                </a:cubicBezTo>
                <a:cubicBezTo>
                  <a:pt x="110" y="127"/>
                  <a:pt x="110" y="127"/>
                  <a:pt x="110" y="127"/>
                </a:cubicBezTo>
                <a:cubicBezTo>
                  <a:pt x="114" y="127"/>
                  <a:pt x="114" y="127"/>
                  <a:pt x="114" y="127"/>
                </a:cubicBezTo>
                <a:lnTo>
                  <a:pt x="114" y="123"/>
                </a:lnTo>
                <a:close/>
                <a:moveTo>
                  <a:pt x="126" y="123"/>
                </a:moveTo>
                <a:cubicBezTo>
                  <a:pt x="121" y="123"/>
                  <a:pt x="121" y="123"/>
                  <a:pt x="121" y="123"/>
                </a:cubicBezTo>
                <a:cubicBezTo>
                  <a:pt x="121" y="127"/>
                  <a:pt x="121" y="127"/>
                  <a:pt x="121" y="127"/>
                </a:cubicBezTo>
                <a:cubicBezTo>
                  <a:pt x="126" y="127"/>
                  <a:pt x="126" y="127"/>
                  <a:pt x="126" y="127"/>
                </a:cubicBezTo>
                <a:lnTo>
                  <a:pt x="126" y="123"/>
                </a:lnTo>
                <a:close/>
                <a:moveTo>
                  <a:pt x="135" y="123"/>
                </a:moveTo>
                <a:cubicBezTo>
                  <a:pt x="131" y="123"/>
                  <a:pt x="131" y="123"/>
                  <a:pt x="131" y="123"/>
                </a:cubicBezTo>
                <a:cubicBezTo>
                  <a:pt x="131" y="127"/>
                  <a:pt x="131" y="127"/>
                  <a:pt x="131" y="127"/>
                </a:cubicBezTo>
                <a:cubicBezTo>
                  <a:pt x="135" y="127"/>
                  <a:pt x="135" y="127"/>
                  <a:pt x="135" y="127"/>
                </a:cubicBezTo>
                <a:lnTo>
                  <a:pt x="135" y="123"/>
                </a:lnTo>
                <a:close/>
                <a:moveTo>
                  <a:pt x="43" y="139"/>
                </a:moveTo>
                <a:cubicBezTo>
                  <a:pt x="54" y="139"/>
                  <a:pt x="54" y="139"/>
                  <a:pt x="54" y="139"/>
                </a:cubicBezTo>
                <a:cubicBezTo>
                  <a:pt x="54" y="134"/>
                  <a:pt x="54" y="134"/>
                  <a:pt x="54" y="134"/>
                </a:cubicBezTo>
                <a:cubicBezTo>
                  <a:pt x="43" y="134"/>
                  <a:pt x="43" y="134"/>
                  <a:pt x="43" y="134"/>
                </a:cubicBezTo>
                <a:lnTo>
                  <a:pt x="43" y="139"/>
                </a:lnTo>
                <a:close/>
                <a:moveTo>
                  <a:pt x="119" y="134"/>
                </a:moveTo>
                <a:cubicBezTo>
                  <a:pt x="107" y="134"/>
                  <a:pt x="107" y="134"/>
                  <a:pt x="107" y="134"/>
                </a:cubicBezTo>
                <a:cubicBezTo>
                  <a:pt x="107" y="139"/>
                  <a:pt x="107" y="139"/>
                  <a:pt x="107" y="139"/>
                </a:cubicBezTo>
                <a:cubicBezTo>
                  <a:pt x="119" y="139"/>
                  <a:pt x="119" y="139"/>
                  <a:pt x="119" y="139"/>
                </a:cubicBezTo>
                <a:lnTo>
                  <a:pt x="119" y="134"/>
                </a:lnTo>
                <a:close/>
                <a:moveTo>
                  <a:pt x="80" y="79"/>
                </a:moveTo>
                <a:cubicBezTo>
                  <a:pt x="82" y="79"/>
                  <a:pt x="82" y="79"/>
                  <a:pt x="82" y="79"/>
                </a:cubicBezTo>
                <a:cubicBezTo>
                  <a:pt x="105" y="54"/>
                  <a:pt x="105" y="54"/>
                  <a:pt x="105" y="54"/>
                </a:cubicBezTo>
                <a:cubicBezTo>
                  <a:pt x="107" y="52"/>
                  <a:pt x="107" y="50"/>
                  <a:pt x="105" y="50"/>
                </a:cubicBezTo>
                <a:cubicBezTo>
                  <a:pt x="99" y="39"/>
                  <a:pt x="99" y="39"/>
                  <a:pt x="99" y="39"/>
                </a:cubicBezTo>
                <a:cubicBezTo>
                  <a:pt x="97" y="39"/>
                  <a:pt x="97" y="39"/>
                  <a:pt x="97" y="39"/>
                </a:cubicBezTo>
                <a:cubicBezTo>
                  <a:pt x="65" y="39"/>
                  <a:pt x="65" y="39"/>
                  <a:pt x="65" y="39"/>
                </a:cubicBezTo>
                <a:cubicBezTo>
                  <a:pt x="63" y="39"/>
                  <a:pt x="63" y="39"/>
                  <a:pt x="63" y="39"/>
                </a:cubicBezTo>
                <a:cubicBezTo>
                  <a:pt x="54" y="50"/>
                  <a:pt x="54" y="50"/>
                  <a:pt x="54" y="50"/>
                </a:cubicBezTo>
                <a:cubicBezTo>
                  <a:pt x="54" y="50"/>
                  <a:pt x="54" y="52"/>
                  <a:pt x="54" y="54"/>
                </a:cubicBezTo>
                <a:cubicBezTo>
                  <a:pt x="78" y="79"/>
                  <a:pt x="78" y="79"/>
                  <a:pt x="78" y="79"/>
                </a:cubicBezTo>
                <a:cubicBezTo>
                  <a:pt x="80" y="79"/>
                  <a:pt x="80" y="79"/>
                  <a:pt x="80" y="79"/>
                </a:cubicBezTo>
                <a:close/>
                <a:moveTo>
                  <a:pt x="97" y="46"/>
                </a:moveTo>
                <a:cubicBezTo>
                  <a:pt x="99" y="48"/>
                  <a:pt x="99" y="48"/>
                  <a:pt x="99" y="48"/>
                </a:cubicBezTo>
                <a:cubicBezTo>
                  <a:pt x="93" y="48"/>
                  <a:pt x="93" y="48"/>
                  <a:pt x="93" y="48"/>
                </a:cubicBezTo>
                <a:cubicBezTo>
                  <a:pt x="97" y="46"/>
                  <a:pt x="97" y="46"/>
                  <a:pt x="97" y="46"/>
                </a:cubicBezTo>
                <a:close/>
                <a:moveTo>
                  <a:pt x="90" y="43"/>
                </a:moveTo>
                <a:cubicBezTo>
                  <a:pt x="88" y="48"/>
                  <a:pt x="88" y="48"/>
                  <a:pt x="88" y="48"/>
                </a:cubicBezTo>
                <a:cubicBezTo>
                  <a:pt x="86" y="43"/>
                  <a:pt x="86" y="43"/>
                  <a:pt x="86" y="43"/>
                </a:cubicBezTo>
                <a:cubicBezTo>
                  <a:pt x="90" y="43"/>
                  <a:pt x="90" y="43"/>
                  <a:pt x="90" y="43"/>
                </a:cubicBezTo>
                <a:close/>
                <a:moveTo>
                  <a:pt x="90" y="54"/>
                </a:moveTo>
                <a:cubicBezTo>
                  <a:pt x="99" y="54"/>
                  <a:pt x="99" y="54"/>
                  <a:pt x="99" y="54"/>
                </a:cubicBezTo>
                <a:cubicBezTo>
                  <a:pt x="86" y="67"/>
                  <a:pt x="86" y="67"/>
                  <a:pt x="86" y="67"/>
                </a:cubicBezTo>
                <a:lnTo>
                  <a:pt x="90" y="54"/>
                </a:lnTo>
                <a:close/>
                <a:moveTo>
                  <a:pt x="80" y="46"/>
                </a:moveTo>
                <a:cubicBezTo>
                  <a:pt x="84" y="48"/>
                  <a:pt x="84" y="48"/>
                  <a:pt x="84" y="48"/>
                </a:cubicBezTo>
                <a:cubicBezTo>
                  <a:pt x="78" y="48"/>
                  <a:pt x="78" y="48"/>
                  <a:pt x="78" y="48"/>
                </a:cubicBezTo>
                <a:cubicBezTo>
                  <a:pt x="80" y="46"/>
                  <a:pt x="80" y="46"/>
                  <a:pt x="80" y="46"/>
                </a:cubicBezTo>
                <a:close/>
                <a:moveTo>
                  <a:pt x="75" y="43"/>
                </a:moveTo>
                <a:cubicBezTo>
                  <a:pt x="73" y="48"/>
                  <a:pt x="73" y="48"/>
                  <a:pt x="73" y="48"/>
                </a:cubicBezTo>
                <a:cubicBezTo>
                  <a:pt x="69" y="43"/>
                  <a:pt x="69" y="43"/>
                  <a:pt x="69" y="43"/>
                </a:cubicBezTo>
                <a:cubicBezTo>
                  <a:pt x="75" y="43"/>
                  <a:pt x="75" y="43"/>
                  <a:pt x="75" y="43"/>
                </a:cubicBezTo>
                <a:close/>
                <a:moveTo>
                  <a:pt x="65" y="46"/>
                </a:moveTo>
                <a:cubicBezTo>
                  <a:pt x="67" y="48"/>
                  <a:pt x="67" y="48"/>
                  <a:pt x="67" y="48"/>
                </a:cubicBezTo>
                <a:cubicBezTo>
                  <a:pt x="63" y="48"/>
                  <a:pt x="63" y="48"/>
                  <a:pt x="63" y="48"/>
                </a:cubicBezTo>
                <a:cubicBezTo>
                  <a:pt x="65" y="46"/>
                  <a:pt x="65" y="46"/>
                  <a:pt x="65" y="46"/>
                </a:cubicBezTo>
                <a:close/>
                <a:moveTo>
                  <a:pt x="63" y="54"/>
                </a:moveTo>
                <a:cubicBezTo>
                  <a:pt x="71" y="54"/>
                  <a:pt x="71" y="54"/>
                  <a:pt x="71" y="54"/>
                </a:cubicBezTo>
                <a:cubicBezTo>
                  <a:pt x="75" y="67"/>
                  <a:pt x="75" y="67"/>
                  <a:pt x="75" y="67"/>
                </a:cubicBezTo>
                <a:cubicBezTo>
                  <a:pt x="63" y="54"/>
                  <a:pt x="63" y="54"/>
                  <a:pt x="63" y="54"/>
                </a:cubicBezTo>
                <a:close/>
                <a:moveTo>
                  <a:pt x="84" y="54"/>
                </a:moveTo>
                <a:cubicBezTo>
                  <a:pt x="80" y="69"/>
                  <a:pt x="80" y="69"/>
                  <a:pt x="80" y="69"/>
                </a:cubicBezTo>
                <a:cubicBezTo>
                  <a:pt x="75" y="54"/>
                  <a:pt x="75" y="54"/>
                  <a:pt x="75" y="54"/>
                </a:cubicBezTo>
                <a:lnTo>
                  <a:pt x="84" y="54"/>
                </a:lnTo>
                <a:close/>
                <a:moveTo>
                  <a:pt x="80" y="91"/>
                </a:moveTo>
                <a:cubicBezTo>
                  <a:pt x="95" y="91"/>
                  <a:pt x="108" y="82"/>
                  <a:pt x="113" y="69"/>
                </a:cubicBezTo>
                <a:cubicBezTo>
                  <a:pt x="119" y="56"/>
                  <a:pt x="115" y="41"/>
                  <a:pt x="106" y="33"/>
                </a:cubicBezTo>
                <a:cubicBezTo>
                  <a:pt x="95" y="22"/>
                  <a:pt x="80" y="20"/>
                  <a:pt x="67" y="24"/>
                </a:cubicBezTo>
                <a:cubicBezTo>
                  <a:pt x="55" y="30"/>
                  <a:pt x="46" y="43"/>
                  <a:pt x="46" y="56"/>
                </a:cubicBezTo>
                <a:cubicBezTo>
                  <a:pt x="46" y="76"/>
                  <a:pt x="61" y="91"/>
                  <a:pt x="80" y="91"/>
                </a:cubicBezTo>
                <a:close/>
                <a:moveTo>
                  <a:pt x="80" y="28"/>
                </a:moveTo>
                <a:cubicBezTo>
                  <a:pt x="93" y="28"/>
                  <a:pt x="104" y="35"/>
                  <a:pt x="108" y="46"/>
                </a:cubicBezTo>
                <a:cubicBezTo>
                  <a:pt x="113" y="56"/>
                  <a:pt x="110" y="69"/>
                  <a:pt x="102" y="78"/>
                </a:cubicBezTo>
                <a:cubicBezTo>
                  <a:pt x="93" y="87"/>
                  <a:pt x="80" y="89"/>
                  <a:pt x="70" y="84"/>
                </a:cubicBezTo>
                <a:cubicBezTo>
                  <a:pt x="59" y="80"/>
                  <a:pt x="52" y="69"/>
                  <a:pt x="52" y="56"/>
                </a:cubicBezTo>
                <a:cubicBezTo>
                  <a:pt x="52" y="41"/>
                  <a:pt x="65" y="28"/>
                  <a:pt x="80" y="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3" name="Freeform 207">
            <a:extLst>
              <a:ext uri="{FF2B5EF4-FFF2-40B4-BE49-F238E27FC236}">
                <a16:creationId xmlns:a16="http://schemas.microsoft.com/office/drawing/2014/main" id="{2F4A8644-AB23-1EB7-F951-96006B76C9ED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5819775"/>
            <a:ext cx="257175" cy="174625"/>
          </a:xfrm>
          <a:custGeom>
            <a:avLst/>
            <a:gdLst>
              <a:gd name="T0" fmla="*/ 48 w 162"/>
              <a:gd name="T1" fmla="*/ 28 h 110"/>
              <a:gd name="T2" fmla="*/ 13 w 162"/>
              <a:gd name="T3" fmla="*/ 46 h 110"/>
              <a:gd name="T4" fmla="*/ 26 w 162"/>
              <a:gd name="T5" fmla="*/ 24 h 110"/>
              <a:gd name="T6" fmla="*/ 67 w 162"/>
              <a:gd name="T7" fmla="*/ 50 h 110"/>
              <a:gd name="T8" fmla="*/ 48 w 162"/>
              <a:gd name="T9" fmla="*/ 18 h 110"/>
              <a:gd name="T10" fmla="*/ 28 w 162"/>
              <a:gd name="T11" fmla="*/ 18 h 110"/>
              <a:gd name="T12" fmla="*/ 9 w 162"/>
              <a:gd name="T13" fmla="*/ 50 h 110"/>
              <a:gd name="T14" fmla="*/ 160 w 162"/>
              <a:gd name="T15" fmla="*/ 56 h 110"/>
              <a:gd name="T16" fmla="*/ 134 w 162"/>
              <a:gd name="T17" fmla="*/ 28 h 110"/>
              <a:gd name="T18" fmla="*/ 123 w 162"/>
              <a:gd name="T19" fmla="*/ 19 h 110"/>
              <a:gd name="T20" fmla="*/ 82 w 162"/>
              <a:gd name="T21" fmla="*/ 52 h 110"/>
              <a:gd name="T22" fmla="*/ 82 w 162"/>
              <a:gd name="T23" fmla="*/ 69 h 110"/>
              <a:gd name="T24" fmla="*/ 47 w 162"/>
              <a:gd name="T25" fmla="*/ 106 h 110"/>
              <a:gd name="T26" fmla="*/ 56 w 162"/>
              <a:gd name="T27" fmla="*/ 67 h 110"/>
              <a:gd name="T28" fmla="*/ 50 w 162"/>
              <a:gd name="T29" fmla="*/ 65 h 110"/>
              <a:gd name="T30" fmla="*/ 45 w 162"/>
              <a:gd name="T31" fmla="*/ 58 h 110"/>
              <a:gd name="T32" fmla="*/ 73 w 162"/>
              <a:gd name="T33" fmla="*/ 63 h 110"/>
              <a:gd name="T34" fmla="*/ 43 w 162"/>
              <a:gd name="T35" fmla="*/ 6 h 110"/>
              <a:gd name="T36" fmla="*/ 32 w 162"/>
              <a:gd name="T37" fmla="*/ 6 h 110"/>
              <a:gd name="T38" fmla="*/ 2 w 162"/>
              <a:gd name="T39" fmla="*/ 63 h 110"/>
              <a:gd name="T40" fmla="*/ 30 w 162"/>
              <a:gd name="T41" fmla="*/ 58 h 110"/>
              <a:gd name="T42" fmla="*/ 26 w 162"/>
              <a:gd name="T43" fmla="*/ 65 h 110"/>
              <a:gd name="T44" fmla="*/ 24 w 162"/>
              <a:gd name="T45" fmla="*/ 69 h 110"/>
              <a:gd name="T46" fmla="*/ 22 w 162"/>
              <a:gd name="T47" fmla="*/ 73 h 110"/>
              <a:gd name="T48" fmla="*/ 0 w 162"/>
              <a:gd name="T49" fmla="*/ 106 h 110"/>
              <a:gd name="T50" fmla="*/ 160 w 162"/>
              <a:gd name="T51" fmla="*/ 106 h 110"/>
              <a:gd name="T52" fmla="*/ 158 w 162"/>
              <a:gd name="T53" fmla="*/ 69 h 110"/>
              <a:gd name="T54" fmla="*/ 39 w 162"/>
              <a:gd name="T55" fmla="*/ 36 h 110"/>
              <a:gd name="T56" fmla="*/ 39 w 162"/>
              <a:gd name="T57" fmla="*/ 41 h 110"/>
              <a:gd name="T58" fmla="*/ 37 w 162"/>
              <a:gd name="T59" fmla="*/ 47 h 110"/>
              <a:gd name="T60" fmla="*/ 35 w 162"/>
              <a:gd name="T61" fmla="*/ 54 h 110"/>
              <a:gd name="T62" fmla="*/ 41 w 162"/>
              <a:gd name="T63" fmla="*/ 63 h 110"/>
              <a:gd name="T64" fmla="*/ 35 w 162"/>
              <a:gd name="T65" fmla="*/ 69 h 110"/>
              <a:gd name="T66" fmla="*/ 35 w 162"/>
              <a:gd name="T67" fmla="*/ 73 h 110"/>
              <a:gd name="T68" fmla="*/ 30 w 162"/>
              <a:gd name="T69" fmla="*/ 47 h 110"/>
              <a:gd name="T70" fmla="*/ 32 w 162"/>
              <a:gd name="T71" fmla="*/ 106 h 110"/>
              <a:gd name="T72" fmla="*/ 41 w 162"/>
              <a:gd name="T73" fmla="*/ 78 h 110"/>
              <a:gd name="T74" fmla="*/ 45 w 162"/>
              <a:gd name="T75" fmla="*/ 47 h 110"/>
              <a:gd name="T76" fmla="*/ 45 w 162"/>
              <a:gd name="T77" fmla="*/ 47 h 110"/>
              <a:gd name="T78" fmla="*/ 132 w 162"/>
              <a:gd name="T79" fmla="*/ 21 h 110"/>
              <a:gd name="T80" fmla="*/ 132 w 162"/>
              <a:gd name="T81" fmla="*/ 17 h 110"/>
              <a:gd name="T82" fmla="*/ 102 w 162"/>
              <a:gd name="T83" fmla="*/ 84 h 110"/>
              <a:gd name="T84" fmla="*/ 149 w 162"/>
              <a:gd name="T85" fmla="*/ 106 h 110"/>
              <a:gd name="T86" fmla="*/ 115 w 162"/>
              <a:gd name="T87" fmla="*/ 80 h 110"/>
              <a:gd name="T88" fmla="*/ 97 w 162"/>
              <a:gd name="T89" fmla="*/ 106 h 110"/>
              <a:gd name="T90" fmla="*/ 149 w 162"/>
              <a:gd name="T91" fmla="*/ 69 h 110"/>
              <a:gd name="T92" fmla="*/ 86 w 162"/>
              <a:gd name="T93" fmla="*/ 58 h 110"/>
              <a:gd name="T94" fmla="*/ 86 w 162"/>
              <a:gd name="T95" fmla="*/ 63 h 110"/>
              <a:gd name="T96" fmla="*/ 144 w 162"/>
              <a:gd name="T97" fmla="*/ 97 h 110"/>
              <a:gd name="T98" fmla="*/ 125 w 162"/>
              <a:gd name="T99" fmla="*/ 81 h 110"/>
              <a:gd name="T100" fmla="*/ 125 w 162"/>
              <a:gd name="T101" fmla="*/ 99 h 110"/>
              <a:gd name="T102" fmla="*/ 138 w 162"/>
              <a:gd name="T103" fmla="*/ 95 h 110"/>
              <a:gd name="T104" fmla="*/ 116 w 162"/>
              <a:gd name="T105" fmla="*/ 35 h 110"/>
              <a:gd name="T106" fmla="*/ 116 w 162"/>
              <a:gd name="T107" fmla="*/ 6 h 110"/>
              <a:gd name="T108" fmla="*/ 144 w 162"/>
              <a:gd name="T109" fmla="*/ 35 h 110"/>
              <a:gd name="T110" fmla="*/ 140 w 162"/>
              <a:gd name="T111" fmla="*/ 11 h 110"/>
              <a:gd name="T112" fmla="*/ 115 w 162"/>
              <a:gd name="T113" fmla="*/ 37 h 110"/>
              <a:gd name="T114" fmla="*/ 110 w 162"/>
              <a:gd name="T115" fmla="*/ 42 h 110"/>
              <a:gd name="T116" fmla="*/ 151 w 162"/>
              <a:gd name="T117" fmla="*/ 42 h 110"/>
              <a:gd name="T118" fmla="*/ 147 w 162"/>
              <a:gd name="T119" fmla="*/ 37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2" h="110">
                <a:moveTo>
                  <a:pt x="63" y="46"/>
                </a:moveTo>
                <a:cubicBezTo>
                  <a:pt x="63" y="37"/>
                  <a:pt x="56" y="28"/>
                  <a:pt x="50" y="24"/>
                </a:cubicBezTo>
                <a:cubicBezTo>
                  <a:pt x="48" y="28"/>
                  <a:pt x="48" y="28"/>
                  <a:pt x="48" y="28"/>
                </a:cubicBezTo>
                <a:cubicBezTo>
                  <a:pt x="52" y="32"/>
                  <a:pt x="56" y="39"/>
                  <a:pt x="56" y="46"/>
                </a:cubicBezTo>
                <a:cubicBezTo>
                  <a:pt x="63" y="46"/>
                  <a:pt x="63" y="46"/>
                  <a:pt x="63" y="46"/>
                </a:cubicBezTo>
                <a:close/>
                <a:moveTo>
                  <a:pt x="13" y="46"/>
                </a:moveTo>
                <a:cubicBezTo>
                  <a:pt x="19" y="46"/>
                  <a:pt x="19" y="46"/>
                  <a:pt x="19" y="46"/>
                </a:cubicBezTo>
                <a:cubicBezTo>
                  <a:pt x="19" y="39"/>
                  <a:pt x="24" y="32"/>
                  <a:pt x="28" y="28"/>
                </a:cubicBezTo>
                <a:cubicBezTo>
                  <a:pt x="26" y="24"/>
                  <a:pt x="26" y="24"/>
                  <a:pt x="26" y="24"/>
                </a:cubicBezTo>
                <a:cubicBezTo>
                  <a:pt x="19" y="28"/>
                  <a:pt x="13" y="37"/>
                  <a:pt x="13" y="46"/>
                </a:cubicBezTo>
                <a:close/>
                <a:moveTo>
                  <a:pt x="67" y="46"/>
                </a:moveTo>
                <a:cubicBezTo>
                  <a:pt x="67" y="46"/>
                  <a:pt x="67" y="48"/>
                  <a:pt x="67" y="50"/>
                </a:cubicBezTo>
                <a:cubicBezTo>
                  <a:pt x="71" y="50"/>
                  <a:pt x="71" y="50"/>
                  <a:pt x="71" y="50"/>
                </a:cubicBezTo>
                <a:cubicBezTo>
                  <a:pt x="75" y="35"/>
                  <a:pt x="65" y="18"/>
                  <a:pt x="50" y="14"/>
                </a:cubicBezTo>
                <a:cubicBezTo>
                  <a:pt x="48" y="18"/>
                  <a:pt x="48" y="18"/>
                  <a:pt x="48" y="18"/>
                </a:cubicBezTo>
                <a:cubicBezTo>
                  <a:pt x="58" y="22"/>
                  <a:pt x="67" y="33"/>
                  <a:pt x="67" y="46"/>
                </a:cubicBezTo>
                <a:close/>
                <a:moveTo>
                  <a:pt x="9" y="50"/>
                </a:moveTo>
                <a:cubicBezTo>
                  <a:pt x="6" y="35"/>
                  <a:pt x="15" y="22"/>
                  <a:pt x="28" y="18"/>
                </a:cubicBezTo>
                <a:cubicBezTo>
                  <a:pt x="26" y="14"/>
                  <a:pt x="26" y="14"/>
                  <a:pt x="26" y="14"/>
                </a:cubicBezTo>
                <a:cubicBezTo>
                  <a:pt x="11" y="18"/>
                  <a:pt x="0" y="35"/>
                  <a:pt x="4" y="50"/>
                </a:cubicBezTo>
                <a:lnTo>
                  <a:pt x="9" y="50"/>
                </a:lnTo>
                <a:close/>
                <a:moveTo>
                  <a:pt x="158" y="69"/>
                </a:moveTo>
                <a:cubicBezTo>
                  <a:pt x="160" y="69"/>
                  <a:pt x="160" y="67"/>
                  <a:pt x="160" y="65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0" y="54"/>
                  <a:pt x="160" y="52"/>
                  <a:pt x="158" y="52"/>
                </a:cubicBezTo>
                <a:cubicBezTo>
                  <a:pt x="134" y="52"/>
                  <a:pt x="134" y="52"/>
                  <a:pt x="134" y="52"/>
                </a:cubicBezTo>
                <a:cubicBezTo>
                  <a:pt x="134" y="28"/>
                  <a:pt x="134" y="28"/>
                  <a:pt x="134" y="28"/>
                </a:cubicBezTo>
                <a:cubicBezTo>
                  <a:pt x="136" y="26"/>
                  <a:pt x="138" y="23"/>
                  <a:pt x="138" y="19"/>
                </a:cubicBezTo>
                <a:cubicBezTo>
                  <a:pt x="138" y="15"/>
                  <a:pt x="134" y="13"/>
                  <a:pt x="132" y="13"/>
                </a:cubicBezTo>
                <a:cubicBezTo>
                  <a:pt x="127" y="13"/>
                  <a:pt x="123" y="15"/>
                  <a:pt x="123" y="19"/>
                </a:cubicBezTo>
                <a:cubicBezTo>
                  <a:pt x="123" y="23"/>
                  <a:pt x="125" y="26"/>
                  <a:pt x="127" y="28"/>
                </a:cubicBezTo>
                <a:cubicBezTo>
                  <a:pt x="127" y="52"/>
                  <a:pt x="127" y="52"/>
                  <a:pt x="127" y="52"/>
                </a:cubicBezTo>
                <a:cubicBezTo>
                  <a:pt x="82" y="52"/>
                  <a:pt x="82" y="52"/>
                  <a:pt x="82" y="52"/>
                </a:cubicBezTo>
                <a:cubicBezTo>
                  <a:pt x="82" y="52"/>
                  <a:pt x="80" y="54"/>
                  <a:pt x="80" y="56"/>
                </a:cubicBezTo>
                <a:cubicBezTo>
                  <a:pt x="80" y="65"/>
                  <a:pt x="80" y="65"/>
                  <a:pt x="80" y="65"/>
                </a:cubicBezTo>
                <a:cubicBezTo>
                  <a:pt x="80" y="67"/>
                  <a:pt x="82" y="69"/>
                  <a:pt x="82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106"/>
                  <a:pt x="86" y="106"/>
                  <a:pt x="86" y="106"/>
                </a:cubicBezTo>
                <a:cubicBezTo>
                  <a:pt x="47" y="106"/>
                  <a:pt x="47" y="106"/>
                  <a:pt x="47" y="106"/>
                </a:cubicBezTo>
                <a:cubicBezTo>
                  <a:pt x="47" y="78"/>
                  <a:pt x="47" y="78"/>
                  <a:pt x="47" y="78"/>
                </a:cubicBezTo>
                <a:cubicBezTo>
                  <a:pt x="52" y="76"/>
                  <a:pt x="56" y="73"/>
                  <a:pt x="60" y="71"/>
                </a:cubicBezTo>
                <a:cubicBezTo>
                  <a:pt x="56" y="67"/>
                  <a:pt x="56" y="67"/>
                  <a:pt x="56" y="67"/>
                </a:cubicBezTo>
                <a:cubicBezTo>
                  <a:pt x="54" y="69"/>
                  <a:pt x="50" y="71"/>
                  <a:pt x="47" y="73"/>
                </a:cubicBezTo>
                <a:cubicBezTo>
                  <a:pt x="47" y="67"/>
                  <a:pt x="47" y="67"/>
                  <a:pt x="47" y="67"/>
                </a:cubicBezTo>
                <a:cubicBezTo>
                  <a:pt x="50" y="65"/>
                  <a:pt x="50" y="65"/>
                  <a:pt x="50" y="65"/>
                </a:cubicBezTo>
                <a:cubicBezTo>
                  <a:pt x="47" y="60"/>
                  <a:pt x="47" y="60"/>
                  <a:pt x="47" y="60"/>
                </a:cubicBezTo>
                <a:cubicBezTo>
                  <a:pt x="47" y="60"/>
                  <a:pt x="47" y="60"/>
                  <a:pt x="45" y="60"/>
                </a:cubicBezTo>
                <a:cubicBezTo>
                  <a:pt x="45" y="58"/>
                  <a:pt x="45" y="58"/>
                  <a:pt x="45" y="58"/>
                </a:cubicBezTo>
                <a:cubicBezTo>
                  <a:pt x="67" y="67"/>
                  <a:pt x="67" y="67"/>
                  <a:pt x="67" y="67"/>
                </a:cubicBezTo>
                <a:cubicBezTo>
                  <a:pt x="69" y="69"/>
                  <a:pt x="71" y="67"/>
                  <a:pt x="71" y="67"/>
                </a:cubicBezTo>
                <a:cubicBezTo>
                  <a:pt x="73" y="63"/>
                  <a:pt x="73" y="63"/>
                  <a:pt x="73" y="63"/>
                </a:cubicBezTo>
                <a:cubicBezTo>
                  <a:pt x="73" y="60"/>
                  <a:pt x="73" y="60"/>
                  <a:pt x="73" y="58"/>
                </a:cubicBezTo>
                <a:cubicBezTo>
                  <a:pt x="45" y="41"/>
                  <a:pt x="45" y="41"/>
                  <a:pt x="45" y="41"/>
                </a:cubicBezTo>
                <a:cubicBezTo>
                  <a:pt x="43" y="6"/>
                  <a:pt x="43" y="6"/>
                  <a:pt x="43" y="6"/>
                </a:cubicBezTo>
                <a:cubicBezTo>
                  <a:pt x="41" y="4"/>
                  <a:pt x="41" y="4"/>
                  <a:pt x="41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2" y="6"/>
                  <a:pt x="32" y="6"/>
                  <a:pt x="32" y="6"/>
                </a:cubicBezTo>
                <a:cubicBezTo>
                  <a:pt x="30" y="41"/>
                  <a:pt x="30" y="41"/>
                  <a:pt x="30" y="41"/>
                </a:cubicBezTo>
                <a:cubicBezTo>
                  <a:pt x="2" y="58"/>
                  <a:pt x="2" y="58"/>
                  <a:pt x="2" y="58"/>
                </a:cubicBezTo>
                <a:cubicBezTo>
                  <a:pt x="2" y="60"/>
                  <a:pt x="2" y="60"/>
                  <a:pt x="2" y="63"/>
                </a:cubicBezTo>
                <a:cubicBezTo>
                  <a:pt x="4" y="67"/>
                  <a:pt x="4" y="67"/>
                  <a:pt x="4" y="67"/>
                </a:cubicBezTo>
                <a:cubicBezTo>
                  <a:pt x="4" y="67"/>
                  <a:pt x="6" y="69"/>
                  <a:pt x="9" y="67"/>
                </a:cubicBezTo>
                <a:cubicBezTo>
                  <a:pt x="30" y="58"/>
                  <a:pt x="30" y="58"/>
                  <a:pt x="30" y="58"/>
                </a:cubicBezTo>
                <a:cubicBezTo>
                  <a:pt x="30" y="60"/>
                  <a:pt x="30" y="60"/>
                  <a:pt x="30" y="60"/>
                </a:cubicBezTo>
                <a:cubicBezTo>
                  <a:pt x="28" y="60"/>
                  <a:pt x="28" y="60"/>
                  <a:pt x="28" y="60"/>
                </a:cubicBezTo>
                <a:cubicBezTo>
                  <a:pt x="26" y="65"/>
                  <a:pt x="26" y="65"/>
                  <a:pt x="26" y="65"/>
                </a:cubicBezTo>
                <a:cubicBezTo>
                  <a:pt x="26" y="65"/>
                  <a:pt x="28" y="67"/>
                  <a:pt x="30" y="67"/>
                </a:cubicBezTo>
                <a:cubicBezTo>
                  <a:pt x="28" y="73"/>
                  <a:pt x="28" y="73"/>
                  <a:pt x="28" y="73"/>
                </a:cubicBezTo>
                <a:cubicBezTo>
                  <a:pt x="26" y="71"/>
                  <a:pt x="26" y="71"/>
                  <a:pt x="24" y="69"/>
                </a:cubicBezTo>
                <a:cubicBezTo>
                  <a:pt x="22" y="69"/>
                  <a:pt x="19" y="69"/>
                  <a:pt x="19" y="67"/>
                </a:cubicBezTo>
                <a:cubicBezTo>
                  <a:pt x="15" y="71"/>
                  <a:pt x="15" y="71"/>
                  <a:pt x="15" y="71"/>
                </a:cubicBezTo>
                <a:cubicBezTo>
                  <a:pt x="17" y="73"/>
                  <a:pt x="19" y="73"/>
                  <a:pt x="22" y="73"/>
                </a:cubicBezTo>
                <a:cubicBezTo>
                  <a:pt x="24" y="76"/>
                  <a:pt x="26" y="78"/>
                  <a:pt x="28" y="78"/>
                </a:cubicBezTo>
                <a:cubicBezTo>
                  <a:pt x="28" y="106"/>
                  <a:pt x="28" y="106"/>
                  <a:pt x="28" y="106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10"/>
                  <a:pt x="0" y="110"/>
                  <a:pt x="0" y="110"/>
                </a:cubicBezTo>
                <a:cubicBezTo>
                  <a:pt x="160" y="110"/>
                  <a:pt x="160" y="110"/>
                  <a:pt x="160" y="110"/>
                </a:cubicBezTo>
                <a:cubicBezTo>
                  <a:pt x="160" y="106"/>
                  <a:pt x="160" y="106"/>
                  <a:pt x="160" y="106"/>
                </a:cubicBezTo>
                <a:cubicBezTo>
                  <a:pt x="156" y="106"/>
                  <a:pt x="156" y="106"/>
                  <a:pt x="156" y="106"/>
                </a:cubicBezTo>
                <a:cubicBezTo>
                  <a:pt x="156" y="69"/>
                  <a:pt x="156" y="69"/>
                  <a:pt x="156" y="69"/>
                </a:cubicBezTo>
                <a:lnTo>
                  <a:pt x="158" y="69"/>
                </a:lnTo>
                <a:close/>
                <a:moveTo>
                  <a:pt x="37" y="10"/>
                </a:moveTo>
                <a:cubicBezTo>
                  <a:pt x="39" y="10"/>
                  <a:pt x="39" y="10"/>
                  <a:pt x="39" y="10"/>
                </a:cubicBezTo>
                <a:cubicBezTo>
                  <a:pt x="39" y="36"/>
                  <a:pt x="39" y="36"/>
                  <a:pt x="39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7" y="10"/>
                  <a:pt x="37" y="10"/>
                  <a:pt x="37" y="10"/>
                </a:cubicBezTo>
                <a:close/>
                <a:moveTo>
                  <a:pt x="39" y="41"/>
                </a:moveTo>
                <a:cubicBezTo>
                  <a:pt x="39" y="41"/>
                  <a:pt x="41" y="43"/>
                  <a:pt x="41" y="45"/>
                </a:cubicBezTo>
                <a:cubicBezTo>
                  <a:pt x="39" y="47"/>
                  <a:pt x="39" y="47"/>
                  <a:pt x="39" y="47"/>
                </a:cubicBezTo>
                <a:cubicBezTo>
                  <a:pt x="37" y="47"/>
                  <a:pt x="37" y="47"/>
                  <a:pt x="37" y="47"/>
                </a:cubicBezTo>
                <a:cubicBezTo>
                  <a:pt x="35" y="45"/>
                  <a:pt x="35" y="45"/>
                  <a:pt x="35" y="43"/>
                </a:cubicBezTo>
                <a:cubicBezTo>
                  <a:pt x="37" y="43"/>
                  <a:pt x="37" y="41"/>
                  <a:pt x="39" y="41"/>
                </a:cubicBezTo>
                <a:close/>
                <a:moveTo>
                  <a:pt x="35" y="54"/>
                </a:moveTo>
                <a:cubicBezTo>
                  <a:pt x="39" y="54"/>
                  <a:pt x="39" y="54"/>
                  <a:pt x="39" y="54"/>
                </a:cubicBezTo>
                <a:cubicBezTo>
                  <a:pt x="41" y="54"/>
                  <a:pt x="41" y="54"/>
                  <a:pt x="41" y="54"/>
                </a:cubicBezTo>
                <a:cubicBezTo>
                  <a:pt x="41" y="63"/>
                  <a:pt x="41" y="63"/>
                  <a:pt x="41" y="63"/>
                </a:cubicBezTo>
                <a:cubicBezTo>
                  <a:pt x="39" y="63"/>
                  <a:pt x="37" y="63"/>
                  <a:pt x="35" y="63"/>
                </a:cubicBezTo>
                <a:lnTo>
                  <a:pt x="35" y="54"/>
                </a:lnTo>
                <a:close/>
                <a:moveTo>
                  <a:pt x="35" y="69"/>
                </a:moveTo>
                <a:cubicBezTo>
                  <a:pt x="37" y="69"/>
                  <a:pt x="39" y="69"/>
                  <a:pt x="41" y="69"/>
                </a:cubicBezTo>
                <a:cubicBezTo>
                  <a:pt x="41" y="73"/>
                  <a:pt x="41" y="73"/>
                  <a:pt x="41" y="73"/>
                </a:cubicBezTo>
                <a:cubicBezTo>
                  <a:pt x="39" y="73"/>
                  <a:pt x="37" y="73"/>
                  <a:pt x="35" y="73"/>
                </a:cubicBezTo>
                <a:lnTo>
                  <a:pt x="35" y="69"/>
                </a:lnTo>
                <a:close/>
                <a:moveTo>
                  <a:pt x="9" y="63"/>
                </a:moveTo>
                <a:cubicBezTo>
                  <a:pt x="30" y="47"/>
                  <a:pt x="30" y="47"/>
                  <a:pt x="30" y="47"/>
                </a:cubicBezTo>
                <a:cubicBezTo>
                  <a:pt x="30" y="47"/>
                  <a:pt x="30" y="50"/>
                  <a:pt x="32" y="50"/>
                </a:cubicBezTo>
                <a:lnTo>
                  <a:pt x="9" y="63"/>
                </a:lnTo>
                <a:close/>
                <a:moveTo>
                  <a:pt x="32" y="106"/>
                </a:moveTo>
                <a:cubicBezTo>
                  <a:pt x="35" y="78"/>
                  <a:pt x="35" y="78"/>
                  <a:pt x="35" y="78"/>
                </a:cubicBezTo>
                <a:cubicBezTo>
                  <a:pt x="35" y="80"/>
                  <a:pt x="37" y="80"/>
                  <a:pt x="39" y="80"/>
                </a:cubicBezTo>
                <a:cubicBezTo>
                  <a:pt x="39" y="80"/>
                  <a:pt x="41" y="80"/>
                  <a:pt x="41" y="78"/>
                </a:cubicBezTo>
                <a:cubicBezTo>
                  <a:pt x="43" y="106"/>
                  <a:pt x="43" y="106"/>
                  <a:pt x="43" y="106"/>
                </a:cubicBezTo>
                <a:lnTo>
                  <a:pt x="32" y="106"/>
                </a:lnTo>
                <a:close/>
                <a:moveTo>
                  <a:pt x="45" y="47"/>
                </a:moveTo>
                <a:cubicBezTo>
                  <a:pt x="67" y="63"/>
                  <a:pt x="67" y="63"/>
                  <a:pt x="67" y="63"/>
                </a:cubicBezTo>
                <a:cubicBezTo>
                  <a:pt x="43" y="50"/>
                  <a:pt x="43" y="50"/>
                  <a:pt x="43" y="50"/>
                </a:cubicBezTo>
                <a:cubicBezTo>
                  <a:pt x="45" y="50"/>
                  <a:pt x="45" y="47"/>
                  <a:pt x="45" y="47"/>
                </a:cubicBezTo>
                <a:close/>
                <a:moveTo>
                  <a:pt x="132" y="17"/>
                </a:moveTo>
                <a:cubicBezTo>
                  <a:pt x="132" y="17"/>
                  <a:pt x="132" y="19"/>
                  <a:pt x="134" y="19"/>
                </a:cubicBezTo>
                <a:cubicBezTo>
                  <a:pt x="134" y="21"/>
                  <a:pt x="134" y="21"/>
                  <a:pt x="132" y="21"/>
                </a:cubicBezTo>
                <a:cubicBezTo>
                  <a:pt x="132" y="23"/>
                  <a:pt x="132" y="23"/>
                  <a:pt x="130" y="23"/>
                </a:cubicBezTo>
                <a:cubicBezTo>
                  <a:pt x="127" y="21"/>
                  <a:pt x="127" y="21"/>
                  <a:pt x="127" y="21"/>
                </a:cubicBezTo>
                <a:cubicBezTo>
                  <a:pt x="127" y="19"/>
                  <a:pt x="130" y="17"/>
                  <a:pt x="132" y="17"/>
                </a:cubicBezTo>
                <a:close/>
                <a:moveTo>
                  <a:pt x="112" y="106"/>
                </a:moveTo>
                <a:cubicBezTo>
                  <a:pt x="102" y="106"/>
                  <a:pt x="102" y="106"/>
                  <a:pt x="102" y="106"/>
                </a:cubicBezTo>
                <a:cubicBezTo>
                  <a:pt x="102" y="84"/>
                  <a:pt x="102" y="84"/>
                  <a:pt x="102" y="84"/>
                </a:cubicBezTo>
                <a:cubicBezTo>
                  <a:pt x="112" y="84"/>
                  <a:pt x="112" y="84"/>
                  <a:pt x="112" y="84"/>
                </a:cubicBezTo>
                <a:lnTo>
                  <a:pt x="112" y="106"/>
                </a:lnTo>
                <a:close/>
                <a:moveTo>
                  <a:pt x="149" y="106"/>
                </a:moveTo>
                <a:cubicBezTo>
                  <a:pt x="117" y="106"/>
                  <a:pt x="117" y="106"/>
                  <a:pt x="117" y="106"/>
                </a:cubicBezTo>
                <a:cubicBezTo>
                  <a:pt x="117" y="82"/>
                  <a:pt x="117" y="82"/>
                  <a:pt x="117" y="82"/>
                </a:cubicBezTo>
                <a:cubicBezTo>
                  <a:pt x="117" y="80"/>
                  <a:pt x="117" y="80"/>
                  <a:pt x="115" y="80"/>
                </a:cubicBezTo>
                <a:cubicBezTo>
                  <a:pt x="99" y="80"/>
                  <a:pt x="99" y="80"/>
                  <a:pt x="99" y="80"/>
                </a:cubicBezTo>
                <a:cubicBezTo>
                  <a:pt x="97" y="80"/>
                  <a:pt x="97" y="80"/>
                  <a:pt x="97" y="82"/>
                </a:cubicBezTo>
                <a:cubicBezTo>
                  <a:pt x="97" y="106"/>
                  <a:pt x="97" y="106"/>
                  <a:pt x="97" y="106"/>
                </a:cubicBezTo>
                <a:cubicBezTo>
                  <a:pt x="91" y="106"/>
                  <a:pt x="91" y="106"/>
                  <a:pt x="91" y="106"/>
                </a:cubicBezTo>
                <a:cubicBezTo>
                  <a:pt x="91" y="69"/>
                  <a:pt x="91" y="69"/>
                  <a:pt x="91" y="69"/>
                </a:cubicBezTo>
                <a:cubicBezTo>
                  <a:pt x="149" y="69"/>
                  <a:pt x="149" y="69"/>
                  <a:pt x="149" y="69"/>
                </a:cubicBezTo>
                <a:lnTo>
                  <a:pt x="149" y="106"/>
                </a:lnTo>
                <a:close/>
                <a:moveTo>
                  <a:pt x="86" y="63"/>
                </a:moveTo>
                <a:cubicBezTo>
                  <a:pt x="86" y="58"/>
                  <a:pt x="86" y="58"/>
                  <a:pt x="86" y="58"/>
                </a:cubicBezTo>
                <a:cubicBezTo>
                  <a:pt x="156" y="58"/>
                  <a:pt x="156" y="58"/>
                  <a:pt x="156" y="58"/>
                </a:cubicBezTo>
                <a:cubicBezTo>
                  <a:pt x="156" y="63"/>
                  <a:pt x="156" y="63"/>
                  <a:pt x="156" y="63"/>
                </a:cubicBezTo>
                <a:cubicBezTo>
                  <a:pt x="86" y="63"/>
                  <a:pt x="86" y="63"/>
                  <a:pt x="86" y="63"/>
                </a:cubicBezTo>
                <a:close/>
                <a:moveTo>
                  <a:pt x="125" y="99"/>
                </a:moveTo>
                <a:cubicBezTo>
                  <a:pt x="140" y="99"/>
                  <a:pt x="140" y="99"/>
                  <a:pt x="140" y="99"/>
                </a:cubicBezTo>
                <a:cubicBezTo>
                  <a:pt x="142" y="99"/>
                  <a:pt x="144" y="99"/>
                  <a:pt x="144" y="97"/>
                </a:cubicBezTo>
                <a:cubicBezTo>
                  <a:pt x="144" y="83"/>
                  <a:pt x="144" y="83"/>
                  <a:pt x="144" y="83"/>
                </a:cubicBezTo>
                <a:cubicBezTo>
                  <a:pt x="144" y="81"/>
                  <a:pt x="142" y="81"/>
                  <a:pt x="140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3" y="81"/>
                  <a:pt x="123" y="81"/>
                  <a:pt x="123" y="83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99"/>
                  <a:pt x="123" y="99"/>
                  <a:pt x="125" y="99"/>
                </a:cubicBezTo>
                <a:close/>
                <a:moveTo>
                  <a:pt x="127" y="85"/>
                </a:moveTo>
                <a:cubicBezTo>
                  <a:pt x="138" y="85"/>
                  <a:pt x="138" y="85"/>
                  <a:pt x="138" y="85"/>
                </a:cubicBezTo>
                <a:cubicBezTo>
                  <a:pt x="138" y="95"/>
                  <a:pt x="138" y="95"/>
                  <a:pt x="138" y="95"/>
                </a:cubicBezTo>
                <a:cubicBezTo>
                  <a:pt x="127" y="95"/>
                  <a:pt x="127" y="95"/>
                  <a:pt x="127" y="95"/>
                </a:cubicBezTo>
                <a:lnTo>
                  <a:pt x="127" y="85"/>
                </a:lnTo>
                <a:close/>
                <a:moveTo>
                  <a:pt x="116" y="35"/>
                </a:moveTo>
                <a:cubicBezTo>
                  <a:pt x="121" y="31"/>
                  <a:pt x="121" y="31"/>
                  <a:pt x="121" y="31"/>
                </a:cubicBezTo>
                <a:cubicBezTo>
                  <a:pt x="116" y="26"/>
                  <a:pt x="116" y="17"/>
                  <a:pt x="121" y="11"/>
                </a:cubicBezTo>
                <a:cubicBezTo>
                  <a:pt x="116" y="6"/>
                  <a:pt x="116" y="6"/>
                  <a:pt x="116" y="6"/>
                </a:cubicBezTo>
                <a:cubicBezTo>
                  <a:pt x="114" y="11"/>
                  <a:pt x="112" y="15"/>
                  <a:pt x="112" y="22"/>
                </a:cubicBezTo>
                <a:cubicBezTo>
                  <a:pt x="112" y="26"/>
                  <a:pt x="114" y="31"/>
                  <a:pt x="116" y="35"/>
                </a:cubicBezTo>
                <a:close/>
                <a:moveTo>
                  <a:pt x="144" y="35"/>
                </a:moveTo>
                <a:cubicBezTo>
                  <a:pt x="146" y="31"/>
                  <a:pt x="148" y="26"/>
                  <a:pt x="148" y="22"/>
                </a:cubicBezTo>
                <a:cubicBezTo>
                  <a:pt x="148" y="15"/>
                  <a:pt x="146" y="11"/>
                  <a:pt x="144" y="6"/>
                </a:cubicBezTo>
                <a:cubicBezTo>
                  <a:pt x="140" y="11"/>
                  <a:pt x="140" y="11"/>
                  <a:pt x="140" y="11"/>
                </a:cubicBezTo>
                <a:cubicBezTo>
                  <a:pt x="144" y="17"/>
                  <a:pt x="144" y="26"/>
                  <a:pt x="140" y="31"/>
                </a:cubicBezTo>
                <a:lnTo>
                  <a:pt x="144" y="35"/>
                </a:lnTo>
                <a:close/>
                <a:moveTo>
                  <a:pt x="115" y="37"/>
                </a:moveTo>
                <a:cubicBezTo>
                  <a:pt x="104" y="28"/>
                  <a:pt x="104" y="13"/>
                  <a:pt x="115" y="4"/>
                </a:cubicBezTo>
                <a:cubicBezTo>
                  <a:pt x="110" y="0"/>
                  <a:pt x="110" y="0"/>
                  <a:pt x="110" y="0"/>
                </a:cubicBezTo>
                <a:cubicBezTo>
                  <a:pt x="99" y="11"/>
                  <a:pt x="99" y="31"/>
                  <a:pt x="110" y="42"/>
                </a:cubicBezTo>
                <a:lnTo>
                  <a:pt x="115" y="37"/>
                </a:lnTo>
                <a:close/>
                <a:moveTo>
                  <a:pt x="147" y="37"/>
                </a:moveTo>
                <a:cubicBezTo>
                  <a:pt x="151" y="42"/>
                  <a:pt x="151" y="42"/>
                  <a:pt x="151" y="42"/>
                </a:cubicBezTo>
                <a:cubicBezTo>
                  <a:pt x="162" y="31"/>
                  <a:pt x="162" y="11"/>
                  <a:pt x="151" y="0"/>
                </a:cubicBezTo>
                <a:cubicBezTo>
                  <a:pt x="147" y="4"/>
                  <a:pt x="147" y="4"/>
                  <a:pt x="147" y="4"/>
                </a:cubicBezTo>
                <a:cubicBezTo>
                  <a:pt x="157" y="13"/>
                  <a:pt x="157" y="28"/>
                  <a:pt x="147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480288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D8C7DD-6BD0-CF56-BC16-CAD6CCB75A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4FA37BDD-A6AD-1356-35CF-11768E5806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1754E2D1-7B50-7AE0-887B-B4842648284E}"/>
              </a:ext>
            </a:extLst>
          </p:cNvPr>
          <p:cNvSpPr>
            <a:spLocks noEditPoints="1"/>
          </p:cNvSpPr>
          <p:nvPr/>
        </p:nvSpPr>
        <p:spPr bwMode="auto">
          <a:xfrm>
            <a:off x="1854201" y="1373188"/>
            <a:ext cx="222250" cy="254000"/>
          </a:xfrm>
          <a:custGeom>
            <a:avLst/>
            <a:gdLst>
              <a:gd name="T0" fmla="*/ 128 w 140"/>
              <a:gd name="T1" fmla="*/ 59 h 160"/>
              <a:gd name="T2" fmla="*/ 49 w 140"/>
              <a:gd name="T3" fmla="*/ 142 h 160"/>
              <a:gd name="T4" fmla="*/ 32 w 140"/>
              <a:gd name="T5" fmla="*/ 149 h 160"/>
              <a:gd name="T6" fmla="*/ 17 w 140"/>
              <a:gd name="T7" fmla="*/ 142 h 160"/>
              <a:gd name="T8" fmla="*/ 10 w 140"/>
              <a:gd name="T9" fmla="*/ 125 h 160"/>
              <a:gd name="T10" fmla="*/ 17 w 140"/>
              <a:gd name="T11" fmla="*/ 107 h 160"/>
              <a:gd name="T12" fmla="*/ 104 w 140"/>
              <a:gd name="T13" fmla="*/ 15 h 160"/>
              <a:gd name="T14" fmla="*/ 125 w 140"/>
              <a:gd name="T15" fmla="*/ 15 h 160"/>
              <a:gd name="T16" fmla="*/ 125 w 140"/>
              <a:gd name="T17" fmla="*/ 38 h 160"/>
              <a:gd name="T18" fmla="*/ 47 w 140"/>
              <a:gd name="T19" fmla="*/ 120 h 160"/>
              <a:gd name="T20" fmla="*/ 38 w 140"/>
              <a:gd name="T21" fmla="*/ 120 h 160"/>
              <a:gd name="T22" fmla="*/ 36 w 140"/>
              <a:gd name="T23" fmla="*/ 116 h 160"/>
              <a:gd name="T24" fmla="*/ 38 w 140"/>
              <a:gd name="T25" fmla="*/ 111 h 160"/>
              <a:gd name="T26" fmla="*/ 94 w 140"/>
              <a:gd name="T27" fmla="*/ 52 h 160"/>
              <a:gd name="T28" fmla="*/ 95 w 140"/>
              <a:gd name="T29" fmla="*/ 47 h 160"/>
              <a:gd name="T30" fmla="*/ 94 w 140"/>
              <a:gd name="T31" fmla="*/ 43 h 160"/>
              <a:gd name="T32" fmla="*/ 87 w 140"/>
              <a:gd name="T33" fmla="*/ 43 h 160"/>
              <a:gd name="T34" fmla="*/ 30 w 140"/>
              <a:gd name="T35" fmla="*/ 103 h 160"/>
              <a:gd name="T36" fmla="*/ 26 w 140"/>
              <a:gd name="T37" fmla="*/ 116 h 160"/>
              <a:gd name="T38" fmla="*/ 30 w 140"/>
              <a:gd name="T39" fmla="*/ 128 h 160"/>
              <a:gd name="T40" fmla="*/ 53 w 140"/>
              <a:gd name="T41" fmla="*/ 128 h 160"/>
              <a:gd name="T42" fmla="*/ 132 w 140"/>
              <a:gd name="T43" fmla="*/ 45 h 160"/>
              <a:gd name="T44" fmla="*/ 140 w 140"/>
              <a:gd name="T45" fmla="*/ 27 h 160"/>
              <a:gd name="T46" fmla="*/ 132 w 140"/>
              <a:gd name="T47" fmla="*/ 7 h 160"/>
              <a:gd name="T48" fmla="*/ 115 w 140"/>
              <a:gd name="T49" fmla="*/ 0 h 160"/>
              <a:gd name="T50" fmla="*/ 97 w 140"/>
              <a:gd name="T51" fmla="*/ 7 h 160"/>
              <a:gd name="T52" fmla="*/ 10 w 140"/>
              <a:gd name="T53" fmla="*/ 100 h 160"/>
              <a:gd name="T54" fmla="*/ 0 w 140"/>
              <a:gd name="T55" fmla="*/ 125 h 160"/>
              <a:gd name="T56" fmla="*/ 10 w 140"/>
              <a:gd name="T57" fmla="*/ 150 h 160"/>
              <a:gd name="T58" fmla="*/ 32 w 140"/>
              <a:gd name="T59" fmla="*/ 160 h 160"/>
              <a:gd name="T60" fmla="*/ 56 w 140"/>
              <a:gd name="T61" fmla="*/ 150 h 160"/>
              <a:gd name="T62" fmla="*/ 136 w 140"/>
              <a:gd name="T63" fmla="*/ 66 h 160"/>
              <a:gd name="T64" fmla="*/ 137 w 140"/>
              <a:gd name="T65" fmla="*/ 61 h 160"/>
              <a:gd name="T66" fmla="*/ 136 w 140"/>
              <a:gd name="T67" fmla="*/ 59 h 160"/>
              <a:gd name="T68" fmla="*/ 128 w 140"/>
              <a:gd name="T69" fmla="*/ 59 h 160"/>
              <a:gd name="T70" fmla="*/ 128 w 140"/>
              <a:gd name="T71" fmla="*/ 59 h 160"/>
              <a:gd name="T72" fmla="*/ 128 w 140"/>
              <a:gd name="T73" fmla="*/ 5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0" h="160">
                <a:moveTo>
                  <a:pt x="128" y="59"/>
                </a:moveTo>
                <a:cubicBezTo>
                  <a:pt x="49" y="142"/>
                  <a:pt x="49" y="142"/>
                  <a:pt x="49" y="142"/>
                </a:cubicBezTo>
                <a:cubicBezTo>
                  <a:pt x="44" y="146"/>
                  <a:pt x="39" y="149"/>
                  <a:pt x="32" y="149"/>
                </a:cubicBezTo>
                <a:cubicBezTo>
                  <a:pt x="27" y="149"/>
                  <a:pt x="21" y="146"/>
                  <a:pt x="17" y="142"/>
                </a:cubicBezTo>
                <a:cubicBezTo>
                  <a:pt x="13" y="138"/>
                  <a:pt x="10" y="131"/>
                  <a:pt x="10" y="125"/>
                </a:cubicBezTo>
                <a:cubicBezTo>
                  <a:pt x="10" y="118"/>
                  <a:pt x="13" y="113"/>
                  <a:pt x="17" y="107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10" y="10"/>
                  <a:pt x="119" y="10"/>
                  <a:pt x="125" y="15"/>
                </a:cubicBezTo>
                <a:cubicBezTo>
                  <a:pt x="131" y="21"/>
                  <a:pt x="131" y="31"/>
                  <a:pt x="125" y="38"/>
                </a:cubicBezTo>
                <a:cubicBezTo>
                  <a:pt x="47" y="120"/>
                  <a:pt x="47" y="120"/>
                  <a:pt x="47" y="120"/>
                </a:cubicBezTo>
                <a:cubicBezTo>
                  <a:pt x="44" y="123"/>
                  <a:pt x="40" y="123"/>
                  <a:pt x="38" y="120"/>
                </a:cubicBezTo>
                <a:cubicBezTo>
                  <a:pt x="36" y="120"/>
                  <a:pt x="36" y="117"/>
                  <a:pt x="36" y="116"/>
                </a:cubicBezTo>
                <a:cubicBezTo>
                  <a:pt x="36" y="114"/>
                  <a:pt x="36" y="113"/>
                  <a:pt x="38" y="111"/>
                </a:cubicBezTo>
                <a:cubicBezTo>
                  <a:pt x="94" y="52"/>
                  <a:pt x="94" y="52"/>
                  <a:pt x="94" y="52"/>
                </a:cubicBezTo>
                <a:cubicBezTo>
                  <a:pt x="95" y="50"/>
                  <a:pt x="95" y="49"/>
                  <a:pt x="95" y="47"/>
                </a:cubicBezTo>
                <a:cubicBezTo>
                  <a:pt x="95" y="46"/>
                  <a:pt x="95" y="45"/>
                  <a:pt x="94" y="43"/>
                </a:cubicBezTo>
                <a:cubicBezTo>
                  <a:pt x="93" y="41"/>
                  <a:pt x="89" y="41"/>
                  <a:pt x="87" y="43"/>
                </a:cubicBezTo>
                <a:cubicBezTo>
                  <a:pt x="30" y="103"/>
                  <a:pt x="30" y="103"/>
                  <a:pt x="30" y="103"/>
                </a:cubicBezTo>
                <a:cubicBezTo>
                  <a:pt x="27" y="106"/>
                  <a:pt x="26" y="111"/>
                  <a:pt x="26" y="116"/>
                </a:cubicBezTo>
                <a:cubicBezTo>
                  <a:pt x="26" y="120"/>
                  <a:pt x="27" y="125"/>
                  <a:pt x="30" y="128"/>
                </a:cubicBezTo>
                <a:cubicBezTo>
                  <a:pt x="36" y="135"/>
                  <a:pt x="48" y="135"/>
                  <a:pt x="53" y="128"/>
                </a:cubicBezTo>
                <a:cubicBezTo>
                  <a:pt x="132" y="45"/>
                  <a:pt x="132" y="45"/>
                  <a:pt x="132" y="45"/>
                </a:cubicBezTo>
                <a:cubicBezTo>
                  <a:pt x="137" y="41"/>
                  <a:pt x="140" y="34"/>
                  <a:pt x="140" y="27"/>
                </a:cubicBezTo>
                <a:cubicBezTo>
                  <a:pt x="140" y="20"/>
                  <a:pt x="137" y="13"/>
                  <a:pt x="132" y="7"/>
                </a:cubicBezTo>
                <a:cubicBezTo>
                  <a:pt x="128" y="3"/>
                  <a:pt x="121" y="0"/>
                  <a:pt x="115" y="0"/>
                </a:cubicBezTo>
                <a:cubicBezTo>
                  <a:pt x="108" y="0"/>
                  <a:pt x="102" y="3"/>
                  <a:pt x="97" y="7"/>
                </a:cubicBezTo>
                <a:cubicBezTo>
                  <a:pt x="10" y="100"/>
                  <a:pt x="10" y="100"/>
                  <a:pt x="10" y="100"/>
                </a:cubicBezTo>
                <a:cubicBezTo>
                  <a:pt x="4" y="107"/>
                  <a:pt x="0" y="116"/>
                  <a:pt x="0" y="125"/>
                </a:cubicBezTo>
                <a:cubicBezTo>
                  <a:pt x="0" y="134"/>
                  <a:pt x="4" y="143"/>
                  <a:pt x="10" y="150"/>
                </a:cubicBezTo>
                <a:cubicBezTo>
                  <a:pt x="15" y="156"/>
                  <a:pt x="25" y="160"/>
                  <a:pt x="32" y="160"/>
                </a:cubicBezTo>
                <a:cubicBezTo>
                  <a:pt x="42" y="160"/>
                  <a:pt x="51" y="156"/>
                  <a:pt x="56" y="150"/>
                </a:cubicBezTo>
                <a:cubicBezTo>
                  <a:pt x="136" y="66"/>
                  <a:pt x="136" y="66"/>
                  <a:pt x="136" y="66"/>
                </a:cubicBezTo>
                <a:cubicBezTo>
                  <a:pt x="136" y="66"/>
                  <a:pt x="137" y="64"/>
                  <a:pt x="137" y="61"/>
                </a:cubicBezTo>
                <a:cubicBezTo>
                  <a:pt x="137" y="60"/>
                  <a:pt x="136" y="59"/>
                  <a:pt x="136" y="59"/>
                </a:cubicBezTo>
                <a:cubicBezTo>
                  <a:pt x="133" y="56"/>
                  <a:pt x="131" y="56"/>
                  <a:pt x="128" y="59"/>
                </a:cubicBezTo>
                <a:close/>
                <a:moveTo>
                  <a:pt x="128" y="59"/>
                </a:moveTo>
                <a:cubicBezTo>
                  <a:pt x="128" y="59"/>
                  <a:pt x="128" y="59"/>
                  <a:pt x="128" y="5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15AA7ED2-6446-D1C3-4D17-F3799EBB0D34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1389063"/>
            <a:ext cx="254000" cy="223838"/>
          </a:xfrm>
          <a:custGeom>
            <a:avLst/>
            <a:gdLst>
              <a:gd name="T0" fmla="*/ 160 w 160"/>
              <a:gd name="T1" fmla="*/ 79 h 141"/>
              <a:gd name="T2" fmla="*/ 158 w 160"/>
              <a:gd name="T3" fmla="*/ 69 h 141"/>
              <a:gd name="T4" fmla="*/ 157 w 160"/>
              <a:gd name="T5" fmla="*/ 67 h 141"/>
              <a:gd name="T6" fmla="*/ 143 w 160"/>
              <a:gd name="T7" fmla="*/ 31 h 141"/>
              <a:gd name="T8" fmla="*/ 143 w 160"/>
              <a:gd name="T9" fmla="*/ 29 h 141"/>
              <a:gd name="T10" fmla="*/ 114 w 160"/>
              <a:gd name="T11" fmla="*/ 0 h 141"/>
              <a:gd name="T12" fmla="*/ 47 w 160"/>
              <a:gd name="T13" fmla="*/ 0 h 141"/>
              <a:gd name="T14" fmla="*/ 17 w 160"/>
              <a:gd name="T15" fmla="*/ 29 h 141"/>
              <a:gd name="T16" fmla="*/ 4 w 160"/>
              <a:gd name="T17" fmla="*/ 66 h 141"/>
              <a:gd name="T18" fmla="*/ 0 w 160"/>
              <a:gd name="T19" fmla="*/ 79 h 141"/>
              <a:gd name="T20" fmla="*/ 0 w 160"/>
              <a:gd name="T21" fmla="*/ 89 h 141"/>
              <a:gd name="T22" fmla="*/ 1 w 160"/>
              <a:gd name="T23" fmla="*/ 95 h 141"/>
              <a:gd name="T24" fmla="*/ 0 w 160"/>
              <a:gd name="T25" fmla="*/ 98 h 141"/>
              <a:gd name="T26" fmla="*/ 0 w 160"/>
              <a:gd name="T27" fmla="*/ 131 h 141"/>
              <a:gd name="T28" fmla="*/ 9 w 160"/>
              <a:gd name="T29" fmla="*/ 141 h 141"/>
              <a:gd name="T30" fmla="*/ 26 w 160"/>
              <a:gd name="T31" fmla="*/ 141 h 141"/>
              <a:gd name="T32" fmla="*/ 35 w 160"/>
              <a:gd name="T33" fmla="*/ 131 h 141"/>
              <a:gd name="T34" fmla="*/ 35 w 160"/>
              <a:gd name="T35" fmla="*/ 115 h 141"/>
              <a:gd name="T36" fmla="*/ 127 w 160"/>
              <a:gd name="T37" fmla="*/ 115 h 141"/>
              <a:gd name="T38" fmla="*/ 127 w 160"/>
              <a:gd name="T39" fmla="*/ 131 h 141"/>
              <a:gd name="T40" fmla="*/ 135 w 160"/>
              <a:gd name="T41" fmla="*/ 141 h 141"/>
              <a:gd name="T42" fmla="*/ 151 w 160"/>
              <a:gd name="T43" fmla="*/ 141 h 141"/>
              <a:gd name="T44" fmla="*/ 160 w 160"/>
              <a:gd name="T45" fmla="*/ 131 h 141"/>
              <a:gd name="T46" fmla="*/ 160 w 160"/>
              <a:gd name="T47" fmla="*/ 98 h 141"/>
              <a:gd name="T48" fmla="*/ 160 w 160"/>
              <a:gd name="T49" fmla="*/ 95 h 141"/>
              <a:gd name="T50" fmla="*/ 160 w 160"/>
              <a:gd name="T51" fmla="*/ 89 h 141"/>
              <a:gd name="T52" fmla="*/ 160 w 160"/>
              <a:gd name="T53" fmla="*/ 79 h 141"/>
              <a:gd name="T54" fmla="*/ 160 w 160"/>
              <a:gd name="T55" fmla="*/ 79 h 141"/>
              <a:gd name="T56" fmla="*/ 28 w 160"/>
              <a:gd name="T57" fmla="*/ 34 h 141"/>
              <a:gd name="T58" fmla="*/ 47 w 160"/>
              <a:gd name="T59" fmla="*/ 12 h 141"/>
              <a:gd name="T60" fmla="*/ 114 w 160"/>
              <a:gd name="T61" fmla="*/ 12 h 141"/>
              <a:gd name="T62" fmla="*/ 134 w 160"/>
              <a:gd name="T63" fmla="*/ 34 h 141"/>
              <a:gd name="T64" fmla="*/ 143 w 160"/>
              <a:gd name="T65" fmla="*/ 55 h 141"/>
              <a:gd name="T66" fmla="*/ 132 w 160"/>
              <a:gd name="T67" fmla="*/ 52 h 141"/>
              <a:gd name="T68" fmla="*/ 27 w 160"/>
              <a:gd name="T69" fmla="*/ 52 h 141"/>
              <a:gd name="T70" fmla="*/ 17 w 160"/>
              <a:gd name="T71" fmla="*/ 54 h 141"/>
              <a:gd name="T72" fmla="*/ 28 w 160"/>
              <a:gd name="T73" fmla="*/ 34 h 141"/>
              <a:gd name="T74" fmla="*/ 28 w 160"/>
              <a:gd name="T75" fmla="*/ 34 h 141"/>
              <a:gd name="T76" fmla="*/ 37 w 160"/>
              <a:gd name="T77" fmla="*/ 93 h 141"/>
              <a:gd name="T78" fmla="*/ 19 w 160"/>
              <a:gd name="T79" fmla="*/ 93 h 141"/>
              <a:gd name="T80" fmla="*/ 12 w 160"/>
              <a:gd name="T81" fmla="*/ 87 h 141"/>
              <a:gd name="T82" fmla="*/ 19 w 160"/>
              <a:gd name="T83" fmla="*/ 82 h 141"/>
              <a:gd name="T84" fmla="*/ 37 w 160"/>
              <a:gd name="T85" fmla="*/ 82 h 141"/>
              <a:gd name="T86" fmla="*/ 43 w 160"/>
              <a:gd name="T87" fmla="*/ 87 h 141"/>
              <a:gd name="T88" fmla="*/ 37 w 160"/>
              <a:gd name="T89" fmla="*/ 93 h 141"/>
              <a:gd name="T90" fmla="*/ 102 w 160"/>
              <a:gd name="T91" fmla="*/ 93 h 141"/>
              <a:gd name="T92" fmla="*/ 60 w 160"/>
              <a:gd name="T93" fmla="*/ 93 h 141"/>
              <a:gd name="T94" fmla="*/ 56 w 160"/>
              <a:gd name="T95" fmla="*/ 89 h 141"/>
              <a:gd name="T96" fmla="*/ 60 w 160"/>
              <a:gd name="T97" fmla="*/ 85 h 141"/>
              <a:gd name="T98" fmla="*/ 102 w 160"/>
              <a:gd name="T99" fmla="*/ 85 h 141"/>
              <a:gd name="T100" fmla="*/ 106 w 160"/>
              <a:gd name="T101" fmla="*/ 89 h 141"/>
              <a:gd name="T102" fmla="*/ 102 w 160"/>
              <a:gd name="T103" fmla="*/ 93 h 141"/>
              <a:gd name="T104" fmla="*/ 140 w 160"/>
              <a:gd name="T105" fmla="*/ 93 h 141"/>
              <a:gd name="T106" fmla="*/ 123 w 160"/>
              <a:gd name="T107" fmla="*/ 93 h 141"/>
              <a:gd name="T108" fmla="*/ 116 w 160"/>
              <a:gd name="T109" fmla="*/ 87 h 141"/>
              <a:gd name="T110" fmla="*/ 123 w 160"/>
              <a:gd name="T111" fmla="*/ 82 h 141"/>
              <a:gd name="T112" fmla="*/ 140 w 160"/>
              <a:gd name="T113" fmla="*/ 82 h 141"/>
              <a:gd name="T114" fmla="*/ 147 w 160"/>
              <a:gd name="T115" fmla="*/ 87 h 141"/>
              <a:gd name="T116" fmla="*/ 140 w 160"/>
              <a:gd name="T117" fmla="*/ 93 h 141"/>
              <a:gd name="T118" fmla="*/ 140 w 160"/>
              <a:gd name="T119" fmla="*/ 93 h 141"/>
              <a:gd name="T120" fmla="*/ 140 w 160"/>
              <a:gd name="T121" fmla="*/ 93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41">
                <a:moveTo>
                  <a:pt x="160" y="79"/>
                </a:moveTo>
                <a:cubicBezTo>
                  <a:pt x="160" y="74"/>
                  <a:pt x="160" y="71"/>
                  <a:pt x="158" y="69"/>
                </a:cubicBezTo>
                <a:cubicBezTo>
                  <a:pt x="157" y="67"/>
                  <a:pt x="157" y="67"/>
                  <a:pt x="157" y="67"/>
                </a:cubicBezTo>
                <a:cubicBezTo>
                  <a:pt x="143" y="31"/>
                  <a:pt x="143" y="31"/>
                  <a:pt x="143" y="31"/>
                </a:cubicBezTo>
                <a:cubicBezTo>
                  <a:pt x="143" y="29"/>
                  <a:pt x="143" y="29"/>
                  <a:pt x="143" y="29"/>
                </a:cubicBezTo>
                <a:cubicBezTo>
                  <a:pt x="139" y="15"/>
                  <a:pt x="131" y="0"/>
                  <a:pt x="114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30" y="0"/>
                  <a:pt x="23" y="15"/>
                  <a:pt x="17" y="29"/>
                </a:cubicBezTo>
                <a:cubicBezTo>
                  <a:pt x="4" y="66"/>
                  <a:pt x="4" y="66"/>
                  <a:pt x="4" y="66"/>
                </a:cubicBezTo>
                <a:cubicBezTo>
                  <a:pt x="1" y="70"/>
                  <a:pt x="0" y="74"/>
                  <a:pt x="0" y="79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92"/>
                  <a:pt x="1" y="93"/>
                  <a:pt x="1" y="95"/>
                </a:cubicBezTo>
                <a:cubicBezTo>
                  <a:pt x="1" y="96"/>
                  <a:pt x="0" y="96"/>
                  <a:pt x="0" y="98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137"/>
                  <a:pt x="4" y="141"/>
                  <a:pt x="9" y="141"/>
                </a:cubicBezTo>
                <a:cubicBezTo>
                  <a:pt x="26" y="141"/>
                  <a:pt x="26" y="141"/>
                  <a:pt x="26" y="141"/>
                </a:cubicBezTo>
                <a:cubicBezTo>
                  <a:pt x="31" y="141"/>
                  <a:pt x="35" y="137"/>
                  <a:pt x="35" y="131"/>
                </a:cubicBezTo>
                <a:cubicBezTo>
                  <a:pt x="35" y="115"/>
                  <a:pt x="35" y="115"/>
                  <a:pt x="35" y="115"/>
                </a:cubicBezTo>
                <a:cubicBezTo>
                  <a:pt x="127" y="115"/>
                  <a:pt x="127" y="115"/>
                  <a:pt x="127" y="115"/>
                </a:cubicBezTo>
                <a:cubicBezTo>
                  <a:pt x="127" y="131"/>
                  <a:pt x="127" y="131"/>
                  <a:pt x="127" y="131"/>
                </a:cubicBezTo>
                <a:cubicBezTo>
                  <a:pt x="127" y="137"/>
                  <a:pt x="129" y="141"/>
                  <a:pt x="135" y="141"/>
                </a:cubicBezTo>
                <a:cubicBezTo>
                  <a:pt x="151" y="141"/>
                  <a:pt x="151" y="141"/>
                  <a:pt x="151" y="141"/>
                </a:cubicBezTo>
                <a:cubicBezTo>
                  <a:pt x="155" y="141"/>
                  <a:pt x="160" y="137"/>
                  <a:pt x="160" y="131"/>
                </a:cubicBezTo>
                <a:cubicBezTo>
                  <a:pt x="160" y="98"/>
                  <a:pt x="160" y="98"/>
                  <a:pt x="160" y="98"/>
                </a:cubicBezTo>
                <a:cubicBezTo>
                  <a:pt x="160" y="96"/>
                  <a:pt x="160" y="96"/>
                  <a:pt x="160" y="95"/>
                </a:cubicBezTo>
                <a:cubicBezTo>
                  <a:pt x="160" y="93"/>
                  <a:pt x="160" y="92"/>
                  <a:pt x="160" y="89"/>
                </a:cubicBezTo>
                <a:cubicBezTo>
                  <a:pt x="160" y="79"/>
                  <a:pt x="160" y="79"/>
                  <a:pt x="160" y="79"/>
                </a:cubicBezTo>
                <a:cubicBezTo>
                  <a:pt x="160" y="79"/>
                  <a:pt x="160" y="79"/>
                  <a:pt x="160" y="79"/>
                </a:cubicBezTo>
                <a:close/>
                <a:moveTo>
                  <a:pt x="28" y="34"/>
                </a:moveTo>
                <a:cubicBezTo>
                  <a:pt x="34" y="16"/>
                  <a:pt x="38" y="12"/>
                  <a:pt x="47" y="12"/>
                </a:cubicBezTo>
                <a:cubicBezTo>
                  <a:pt x="114" y="12"/>
                  <a:pt x="114" y="12"/>
                  <a:pt x="114" y="12"/>
                </a:cubicBezTo>
                <a:cubicBezTo>
                  <a:pt x="123" y="12"/>
                  <a:pt x="128" y="17"/>
                  <a:pt x="134" y="34"/>
                </a:cubicBezTo>
                <a:cubicBezTo>
                  <a:pt x="143" y="55"/>
                  <a:pt x="143" y="55"/>
                  <a:pt x="143" y="55"/>
                </a:cubicBezTo>
                <a:cubicBezTo>
                  <a:pt x="140" y="54"/>
                  <a:pt x="136" y="52"/>
                  <a:pt x="132" y="52"/>
                </a:cubicBezTo>
                <a:cubicBezTo>
                  <a:pt x="27" y="52"/>
                  <a:pt x="27" y="52"/>
                  <a:pt x="27" y="52"/>
                </a:cubicBezTo>
                <a:cubicBezTo>
                  <a:pt x="24" y="52"/>
                  <a:pt x="21" y="54"/>
                  <a:pt x="17" y="54"/>
                </a:cubicBezTo>
                <a:cubicBezTo>
                  <a:pt x="28" y="34"/>
                  <a:pt x="28" y="34"/>
                  <a:pt x="28" y="34"/>
                </a:cubicBezTo>
                <a:cubicBezTo>
                  <a:pt x="28" y="34"/>
                  <a:pt x="28" y="34"/>
                  <a:pt x="28" y="34"/>
                </a:cubicBezTo>
                <a:close/>
                <a:moveTo>
                  <a:pt x="37" y="93"/>
                </a:moveTo>
                <a:cubicBezTo>
                  <a:pt x="19" y="93"/>
                  <a:pt x="19" y="93"/>
                  <a:pt x="19" y="93"/>
                </a:cubicBezTo>
                <a:cubicBezTo>
                  <a:pt x="15" y="93"/>
                  <a:pt x="12" y="90"/>
                  <a:pt x="12" y="87"/>
                </a:cubicBezTo>
                <a:cubicBezTo>
                  <a:pt x="12" y="85"/>
                  <a:pt x="15" y="82"/>
                  <a:pt x="19" y="82"/>
                </a:cubicBezTo>
                <a:cubicBezTo>
                  <a:pt x="37" y="82"/>
                  <a:pt x="37" y="82"/>
                  <a:pt x="37" y="82"/>
                </a:cubicBezTo>
                <a:cubicBezTo>
                  <a:pt x="41" y="82"/>
                  <a:pt x="43" y="85"/>
                  <a:pt x="43" y="87"/>
                </a:cubicBezTo>
                <a:cubicBezTo>
                  <a:pt x="43" y="90"/>
                  <a:pt x="41" y="93"/>
                  <a:pt x="37" y="93"/>
                </a:cubicBezTo>
                <a:close/>
                <a:moveTo>
                  <a:pt x="102" y="93"/>
                </a:moveTo>
                <a:cubicBezTo>
                  <a:pt x="60" y="93"/>
                  <a:pt x="60" y="93"/>
                  <a:pt x="60" y="93"/>
                </a:cubicBezTo>
                <a:cubicBezTo>
                  <a:pt x="57" y="93"/>
                  <a:pt x="56" y="90"/>
                  <a:pt x="56" y="89"/>
                </a:cubicBezTo>
                <a:cubicBezTo>
                  <a:pt x="56" y="86"/>
                  <a:pt x="57" y="85"/>
                  <a:pt x="60" y="85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05" y="85"/>
                  <a:pt x="106" y="86"/>
                  <a:pt x="106" y="89"/>
                </a:cubicBezTo>
                <a:cubicBezTo>
                  <a:pt x="106" y="90"/>
                  <a:pt x="105" y="93"/>
                  <a:pt x="102" y="93"/>
                </a:cubicBezTo>
                <a:close/>
                <a:moveTo>
                  <a:pt x="140" y="93"/>
                </a:moveTo>
                <a:cubicBezTo>
                  <a:pt x="123" y="93"/>
                  <a:pt x="123" y="93"/>
                  <a:pt x="123" y="93"/>
                </a:cubicBezTo>
                <a:cubicBezTo>
                  <a:pt x="119" y="93"/>
                  <a:pt x="116" y="90"/>
                  <a:pt x="116" y="87"/>
                </a:cubicBezTo>
                <a:cubicBezTo>
                  <a:pt x="116" y="85"/>
                  <a:pt x="119" y="82"/>
                  <a:pt x="123" y="82"/>
                </a:cubicBezTo>
                <a:cubicBezTo>
                  <a:pt x="140" y="82"/>
                  <a:pt x="140" y="82"/>
                  <a:pt x="140" y="82"/>
                </a:cubicBezTo>
                <a:cubicBezTo>
                  <a:pt x="145" y="82"/>
                  <a:pt x="147" y="85"/>
                  <a:pt x="147" y="87"/>
                </a:cubicBezTo>
                <a:cubicBezTo>
                  <a:pt x="147" y="90"/>
                  <a:pt x="145" y="93"/>
                  <a:pt x="140" y="93"/>
                </a:cubicBezTo>
                <a:close/>
                <a:moveTo>
                  <a:pt x="140" y="93"/>
                </a:moveTo>
                <a:cubicBezTo>
                  <a:pt x="140" y="93"/>
                  <a:pt x="140" y="93"/>
                  <a:pt x="140" y="9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26DCEDF3-F3C4-6E5D-01A6-B13CD682135D}"/>
              </a:ext>
            </a:extLst>
          </p:cNvPr>
          <p:cNvSpPr>
            <a:spLocks noEditPoints="1"/>
          </p:cNvSpPr>
          <p:nvPr/>
        </p:nvSpPr>
        <p:spPr bwMode="auto">
          <a:xfrm>
            <a:off x="763589" y="1374776"/>
            <a:ext cx="200025" cy="254000"/>
          </a:xfrm>
          <a:custGeom>
            <a:avLst/>
            <a:gdLst>
              <a:gd name="T0" fmla="*/ 121 w 126"/>
              <a:gd name="T1" fmla="*/ 10 h 160"/>
              <a:gd name="T2" fmla="*/ 111 w 126"/>
              <a:gd name="T3" fmla="*/ 10 h 160"/>
              <a:gd name="T4" fmla="*/ 1 w 126"/>
              <a:gd name="T5" fmla="*/ 0 h 160"/>
              <a:gd name="T6" fmla="*/ 7 w 126"/>
              <a:gd name="T7" fmla="*/ 155 h 160"/>
              <a:gd name="T8" fmla="*/ 106 w 126"/>
              <a:gd name="T9" fmla="*/ 160 h 160"/>
              <a:gd name="T10" fmla="*/ 111 w 126"/>
              <a:gd name="T11" fmla="*/ 144 h 160"/>
              <a:gd name="T12" fmla="*/ 17 w 126"/>
              <a:gd name="T13" fmla="*/ 149 h 160"/>
              <a:gd name="T14" fmla="*/ 106 w 126"/>
              <a:gd name="T15" fmla="*/ 155 h 160"/>
              <a:gd name="T16" fmla="*/ 10 w 126"/>
              <a:gd name="T17" fmla="*/ 152 h 160"/>
              <a:gd name="T18" fmla="*/ 111 w 126"/>
              <a:gd name="T19" fmla="*/ 137 h 160"/>
              <a:gd name="T20" fmla="*/ 112 w 126"/>
              <a:gd name="T21" fmla="*/ 124 h 160"/>
              <a:gd name="T22" fmla="*/ 126 w 126"/>
              <a:gd name="T23" fmla="*/ 118 h 160"/>
              <a:gd name="T24" fmla="*/ 125 w 126"/>
              <a:gd name="T25" fmla="*/ 86 h 160"/>
              <a:gd name="T26" fmla="*/ 126 w 126"/>
              <a:gd name="T27" fmla="*/ 52 h 160"/>
              <a:gd name="T28" fmla="*/ 126 w 126"/>
              <a:gd name="T29" fmla="*/ 44 h 160"/>
              <a:gd name="T30" fmla="*/ 73 w 126"/>
              <a:gd name="T31" fmla="*/ 86 h 160"/>
              <a:gd name="T32" fmla="*/ 53 w 126"/>
              <a:gd name="T33" fmla="*/ 86 h 160"/>
              <a:gd name="T34" fmla="*/ 64 w 126"/>
              <a:gd name="T35" fmla="*/ 52 h 160"/>
              <a:gd name="T36" fmla="*/ 70 w 126"/>
              <a:gd name="T37" fmla="*/ 72 h 160"/>
              <a:gd name="T38" fmla="*/ 83 w 126"/>
              <a:gd name="T39" fmla="*/ 64 h 160"/>
              <a:gd name="T40" fmla="*/ 36 w 126"/>
              <a:gd name="T41" fmla="*/ 72 h 160"/>
              <a:gd name="T42" fmla="*/ 72 w 126"/>
              <a:gd name="T43" fmla="*/ 94 h 160"/>
              <a:gd name="T44" fmla="*/ 57 w 126"/>
              <a:gd name="T45" fmla="*/ 103 h 160"/>
              <a:gd name="T46" fmla="*/ 63 w 126"/>
              <a:gd name="T47" fmla="*/ 37 h 160"/>
              <a:gd name="T48" fmla="*/ 73 w 126"/>
              <a:gd name="T49" fmla="*/ 86 h 160"/>
              <a:gd name="T50" fmla="*/ 121 w 126"/>
              <a:gd name="T51" fmla="*/ 120 h 160"/>
              <a:gd name="T52" fmla="*/ 111 w 126"/>
              <a:gd name="T53" fmla="*/ 118 h 160"/>
              <a:gd name="T54" fmla="*/ 112 w 126"/>
              <a:gd name="T55" fmla="*/ 89 h 160"/>
              <a:gd name="T56" fmla="*/ 122 w 126"/>
              <a:gd name="T57" fmla="*/ 89 h 160"/>
              <a:gd name="T58" fmla="*/ 122 w 126"/>
              <a:gd name="T59" fmla="*/ 81 h 160"/>
              <a:gd name="T60" fmla="*/ 112 w 126"/>
              <a:gd name="T61" fmla="*/ 83 h 160"/>
              <a:gd name="T62" fmla="*/ 111 w 126"/>
              <a:gd name="T63" fmla="*/ 52 h 160"/>
              <a:gd name="T64" fmla="*/ 121 w 126"/>
              <a:gd name="T65" fmla="*/ 52 h 160"/>
              <a:gd name="T66" fmla="*/ 122 w 126"/>
              <a:gd name="T67" fmla="*/ 81 h 160"/>
              <a:gd name="T68" fmla="*/ 121 w 126"/>
              <a:gd name="T69" fmla="*/ 46 h 160"/>
              <a:gd name="T70" fmla="*/ 111 w 126"/>
              <a:gd name="T71" fmla="*/ 44 h 160"/>
              <a:gd name="T72" fmla="*/ 112 w 126"/>
              <a:gd name="T73" fmla="*/ 14 h 160"/>
              <a:gd name="T74" fmla="*/ 122 w 126"/>
              <a:gd name="T75" fmla="*/ 15 h 160"/>
              <a:gd name="T76" fmla="*/ 50 w 126"/>
              <a:gd name="T77" fmla="*/ 73 h 160"/>
              <a:gd name="T78" fmla="*/ 66 w 126"/>
              <a:gd name="T79" fmla="*/ 69 h 160"/>
              <a:gd name="T80" fmla="*/ 63 w 126"/>
              <a:gd name="T81" fmla="*/ 5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26" h="160">
                <a:moveTo>
                  <a:pt x="126" y="15"/>
                </a:moveTo>
                <a:cubicBezTo>
                  <a:pt x="126" y="12"/>
                  <a:pt x="124" y="10"/>
                  <a:pt x="121" y="10"/>
                </a:cubicBezTo>
                <a:cubicBezTo>
                  <a:pt x="112" y="10"/>
                  <a:pt x="112" y="10"/>
                  <a:pt x="112" y="10"/>
                </a:cubicBezTo>
                <a:cubicBezTo>
                  <a:pt x="111" y="10"/>
                  <a:pt x="111" y="10"/>
                  <a:pt x="111" y="10"/>
                </a:cubicBezTo>
                <a:cubicBezTo>
                  <a:pt x="111" y="0"/>
                  <a:pt x="111" y="0"/>
                  <a:pt x="11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135"/>
                  <a:pt x="1" y="135"/>
                  <a:pt x="1" y="135"/>
                </a:cubicBezTo>
                <a:cubicBezTo>
                  <a:pt x="1" y="137"/>
                  <a:pt x="0" y="149"/>
                  <a:pt x="7" y="155"/>
                </a:cubicBezTo>
                <a:cubicBezTo>
                  <a:pt x="10" y="158"/>
                  <a:pt x="13" y="160"/>
                  <a:pt x="18" y="160"/>
                </a:cubicBezTo>
                <a:cubicBezTo>
                  <a:pt x="106" y="160"/>
                  <a:pt x="106" y="160"/>
                  <a:pt x="106" y="160"/>
                </a:cubicBezTo>
                <a:cubicBezTo>
                  <a:pt x="109" y="160"/>
                  <a:pt x="111" y="158"/>
                  <a:pt x="111" y="155"/>
                </a:cubicBezTo>
                <a:cubicBezTo>
                  <a:pt x="111" y="144"/>
                  <a:pt x="111" y="144"/>
                  <a:pt x="111" y="144"/>
                </a:cubicBezTo>
                <a:cubicBezTo>
                  <a:pt x="17" y="144"/>
                  <a:pt x="17" y="144"/>
                  <a:pt x="17" y="144"/>
                </a:cubicBezTo>
                <a:cubicBezTo>
                  <a:pt x="17" y="149"/>
                  <a:pt x="17" y="149"/>
                  <a:pt x="17" y="149"/>
                </a:cubicBezTo>
                <a:cubicBezTo>
                  <a:pt x="106" y="149"/>
                  <a:pt x="106" y="149"/>
                  <a:pt x="106" y="149"/>
                </a:cubicBezTo>
                <a:cubicBezTo>
                  <a:pt x="106" y="155"/>
                  <a:pt x="106" y="155"/>
                  <a:pt x="106" y="155"/>
                </a:cubicBezTo>
                <a:cubicBezTo>
                  <a:pt x="18" y="155"/>
                  <a:pt x="18" y="155"/>
                  <a:pt x="18" y="155"/>
                </a:cubicBezTo>
                <a:cubicBezTo>
                  <a:pt x="14" y="155"/>
                  <a:pt x="11" y="155"/>
                  <a:pt x="10" y="152"/>
                </a:cubicBezTo>
                <a:cubicBezTo>
                  <a:pt x="5" y="147"/>
                  <a:pt x="5" y="140"/>
                  <a:pt x="5" y="137"/>
                </a:cubicBezTo>
                <a:cubicBezTo>
                  <a:pt x="111" y="137"/>
                  <a:pt x="111" y="137"/>
                  <a:pt x="111" y="137"/>
                </a:cubicBezTo>
                <a:cubicBezTo>
                  <a:pt x="111" y="124"/>
                  <a:pt x="111" y="124"/>
                  <a:pt x="111" y="124"/>
                </a:cubicBezTo>
                <a:cubicBezTo>
                  <a:pt x="112" y="124"/>
                  <a:pt x="112" y="124"/>
                  <a:pt x="112" y="124"/>
                </a:cubicBezTo>
                <a:cubicBezTo>
                  <a:pt x="121" y="124"/>
                  <a:pt x="121" y="124"/>
                  <a:pt x="121" y="124"/>
                </a:cubicBezTo>
                <a:cubicBezTo>
                  <a:pt x="124" y="124"/>
                  <a:pt x="126" y="121"/>
                  <a:pt x="126" y="118"/>
                </a:cubicBezTo>
                <a:cubicBezTo>
                  <a:pt x="126" y="89"/>
                  <a:pt x="126" y="89"/>
                  <a:pt x="126" y="89"/>
                </a:cubicBezTo>
                <a:cubicBezTo>
                  <a:pt x="126" y="87"/>
                  <a:pt x="125" y="86"/>
                  <a:pt x="125" y="86"/>
                </a:cubicBezTo>
                <a:cubicBezTo>
                  <a:pt x="125" y="84"/>
                  <a:pt x="126" y="83"/>
                  <a:pt x="126" y="81"/>
                </a:cubicBezTo>
                <a:cubicBezTo>
                  <a:pt x="126" y="52"/>
                  <a:pt x="126" y="52"/>
                  <a:pt x="126" y="52"/>
                </a:cubicBezTo>
                <a:cubicBezTo>
                  <a:pt x="126" y="50"/>
                  <a:pt x="125" y="49"/>
                  <a:pt x="125" y="49"/>
                </a:cubicBezTo>
                <a:cubicBezTo>
                  <a:pt x="125" y="47"/>
                  <a:pt x="126" y="46"/>
                  <a:pt x="126" y="44"/>
                </a:cubicBezTo>
                <a:lnTo>
                  <a:pt x="126" y="15"/>
                </a:lnTo>
                <a:close/>
                <a:moveTo>
                  <a:pt x="73" y="86"/>
                </a:moveTo>
                <a:cubicBezTo>
                  <a:pt x="69" y="86"/>
                  <a:pt x="66" y="84"/>
                  <a:pt x="66" y="78"/>
                </a:cubicBezTo>
                <a:cubicBezTo>
                  <a:pt x="63" y="84"/>
                  <a:pt x="59" y="86"/>
                  <a:pt x="53" y="86"/>
                </a:cubicBezTo>
                <a:cubicBezTo>
                  <a:pt x="49" y="86"/>
                  <a:pt x="44" y="81"/>
                  <a:pt x="44" y="75"/>
                </a:cubicBezTo>
                <a:cubicBezTo>
                  <a:pt x="44" y="63"/>
                  <a:pt x="53" y="52"/>
                  <a:pt x="64" y="52"/>
                </a:cubicBezTo>
                <a:cubicBezTo>
                  <a:pt x="69" y="52"/>
                  <a:pt x="72" y="54"/>
                  <a:pt x="75" y="55"/>
                </a:cubicBezTo>
                <a:cubicBezTo>
                  <a:pt x="70" y="72"/>
                  <a:pt x="70" y="72"/>
                  <a:pt x="70" y="72"/>
                </a:cubicBezTo>
                <a:cubicBezTo>
                  <a:pt x="70" y="78"/>
                  <a:pt x="70" y="81"/>
                  <a:pt x="73" y="81"/>
                </a:cubicBezTo>
                <a:cubicBezTo>
                  <a:pt x="77" y="81"/>
                  <a:pt x="83" y="75"/>
                  <a:pt x="83" y="64"/>
                </a:cubicBezTo>
                <a:cubicBezTo>
                  <a:pt x="83" y="50"/>
                  <a:pt x="76" y="41"/>
                  <a:pt x="62" y="41"/>
                </a:cubicBezTo>
                <a:cubicBezTo>
                  <a:pt x="47" y="41"/>
                  <a:pt x="36" y="54"/>
                  <a:pt x="36" y="72"/>
                </a:cubicBezTo>
                <a:cubicBezTo>
                  <a:pt x="36" y="87"/>
                  <a:pt x="46" y="98"/>
                  <a:pt x="59" y="98"/>
                </a:cubicBezTo>
                <a:cubicBezTo>
                  <a:pt x="63" y="98"/>
                  <a:pt x="67" y="97"/>
                  <a:pt x="72" y="94"/>
                </a:cubicBezTo>
                <a:cubicBezTo>
                  <a:pt x="73" y="98"/>
                  <a:pt x="73" y="98"/>
                  <a:pt x="73" y="98"/>
                </a:cubicBezTo>
                <a:cubicBezTo>
                  <a:pt x="67" y="101"/>
                  <a:pt x="63" y="103"/>
                  <a:pt x="57" y="103"/>
                </a:cubicBezTo>
                <a:cubicBezTo>
                  <a:pt x="43" y="103"/>
                  <a:pt x="31" y="90"/>
                  <a:pt x="31" y="74"/>
                </a:cubicBezTo>
                <a:cubicBezTo>
                  <a:pt x="31" y="54"/>
                  <a:pt x="43" y="37"/>
                  <a:pt x="63" y="37"/>
                </a:cubicBezTo>
                <a:cubicBezTo>
                  <a:pt x="77" y="37"/>
                  <a:pt x="88" y="49"/>
                  <a:pt x="88" y="64"/>
                </a:cubicBezTo>
                <a:cubicBezTo>
                  <a:pt x="88" y="78"/>
                  <a:pt x="80" y="86"/>
                  <a:pt x="73" y="86"/>
                </a:cubicBezTo>
                <a:close/>
                <a:moveTo>
                  <a:pt x="122" y="118"/>
                </a:moveTo>
                <a:cubicBezTo>
                  <a:pt x="122" y="120"/>
                  <a:pt x="122" y="120"/>
                  <a:pt x="121" y="12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1" y="120"/>
                  <a:pt x="111" y="120"/>
                  <a:pt x="111" y="118"/>
                </a:cubicBezTo>
                <a:cubicBezTo>
                  <a:pt x="111" y="89"/>
                  <a:pt x="111" y="89"/>
                  <a:pt x="111" y="89"/>
                </a:cubicBezTo>
                <a:cubicBezTo>
                  <a:pt x="111" y="89"/>
                  <a:pt x="111" y="89"/>
                  <a:pt x="112" y="89"/>
                </a:cubicBezTo>
                <a:cubicBezTo>
                  <a:pt x="121" y="89"/>
                  <a:pt x="121" y="89"/>
                  <a:pt x="121" y="89"/>
                </a:cubicBezTo>
                <a:cubicBezTo>
                  <a:pt x="122" y="89"/>
                  <a:pt x="122" y="89"/>
                  <a:pt x="122" y="89"/>
                </a:cubicBezTo>
                <a:lnTo>
                  <a:pt x="122" y="118"/>
                </a:lnTo>
                <a:close/>
                <a:moveTo>
                  <a:pt x="122" y="81"/>
                </a:moveTo>
                <a:cubicBezTo>
                  <a:pt x="122" y="83"/>
                  <a:pt x="122" y="83"/>
                  <a:pt x="121" y="83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11" y="83"/>
                  <a:pt x="111" y="83"/>
                  <a:pt x="111" y="81"/>
                </a:cubicBezTo>
                <a:cubicBezTo>
                  <a:pt x="111" y="52"/>
                  <a:pt x="111" y="52"/>
                  <a:pt x="111" y="52"/>
                </a:cubicBezTo>
                <a:cubicBezTo>
                  <a:pt x="111" y="52"/>
                  <a:pt x="111" y="52"/>
                  <a:pt x="112" y="52"/>
                </a:cubicBezTo>
                <a:cubicBezTo>
                  <a:pt x="121" y="52"/>
                  <a:pt x="121" y="52"/>
                  <a:pt x="121" y="52"/>
                </a:cubicBezTo>
                <a:cubicBezTo>
                  <a:pt x="122" y="52"/>
                  <a:pt x="122" y="52"/>
                  <a:pt x="122" y="52"/>
                </a:cubicBezTo>
                <a:lnTo>
                  <a:pt x="122" y="81"/>
                </a:lnTo>
                <a:close/>
                <a:moveTo>
                  <a:pt x="122" y="44"/>
                </a:moveTo>
                <a:cubicBezTo>
                  <a:pt x="122" y="46"/>
                  <a:pt x="122" y="46"/>
                  <a:pt x="121" y="46"/>
                </a:cubicBezTo>
                <a:cubicBezTo>
                  <a:pt x="112" y="46"/>
                  <a:pt x="112" y="46"/>
                  <a:pt x="112" y="46"/>
                </a:cubicBezTo>
                <a:cubicBezTo>
                  <a:pt x="111" y="46"/>
                  <a:pt x="111" y="46"/>
                  <a:pt x="111" y="44"/>
                </a:cubicBezTo>
                <a:cubicBezTo>
                  <a:pt x="111" y="15"/>
                  <a:pt x="111" y="15"/>
                  <a:pt x="111" y="15"/>
                </a:cubicBezTo>
                <a:cubicBezTo>
                  <a:pt x="111" y="15"/>
                  <a:pt x="111" y="14"/>
                  <a:pt x="112" y="14"/>
                </a:cubicBezTo>
                <a:cubicBezTo>
                  <a:pt x="121" y="14"/>
                  <a:pt x="121" y="14"/>
                  <a:pt x="121" y="14"/>
                </a:cubicBezTo>
                <a:cubicBezTo>
                  <a:pt x="122" y="14"/>
                  <a:pt x="122" y="15"/>
                  <a:pt x="122" y="15"/>
                </a:cubicBezTo>
                <a:lnTo>
                  <a:pt x="122" y="44"/>
                </a:lnTo>
                <a:close/>
                <a:moveTo>
                  <a:pt x="50" y="73"/>
                </a:moveTo>
                <a:cubicBezTo>
                  <a:pt x="50" y="78"/>
                  <a:pt x="51" y="81"/>
                  <a:pt x="55" y="81"/>
                </a:cubicBezTo>
                <a:cubicBezTo>
                  <a:pt x="60" y="81"/>
                  <a:pt x="64" y="75"/>
                  <a:pt x="66" y="69"/>
                </a:cubicBezTo>
                <a:cubicBezTo>
                  <a:pt x="67" y="58"/>
                  <a:pt x="67" y="58"/>
                  <a:pt x="67" y="58"/>
                </a:cubicBezTo>
                <a:cubicBezTo>
                  <a:pt x="67" y="58"/>
                  <a:pt x="66" y="58"/>
                  <a:pt x="63" y="58"/>
                </a:cubicBezTo>
                <a:cubicBezTo>
                  <a:pt x="55" y="58"/>
                  <a:pt x="50" y="66"/>
                  <a:pt x="50" y="7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0ADBC9EC-F23B-7B17-EE2B-BA66E1C2D18C}"/>
              </a:ext>
            </a:extLst>
          </p:cNvPr>
          <p:cNvSpPr>
            <a:spLocks noEditPoints="1"/>
          </p:cNvSpPr>
          <p:nvPr/>
        </p:nvSpPr>
        <p:spPr bwMode="auto">
          <a:xfrm>
            <a:off x="2411414" y="1374776"/>
            <a:ext cx="211138" cy="254000"/>
          </a:xfrm>
          <a:custGeom>
            <a:avLst/>
            <a:gdLst>
              <a:gd name="T0" fmla="*/ 100 w 133"/>
              <a:gd name="T1" fmla="*/ 53 h 160"/>
              <a:gd name="T2" fmla="*/ 87 w 133"/>
              <a:gd name="T3" fmla="*/ 0 h 160"/>
              <a:gd name="T4" fmla="*/ 32 w 133"/>
              <a:gd name="T5" fmla="*/ 53 h 160"/>
              <a:gd name="T6" fmla="*/ 0 w 133"/>
              <a:gd name="T7" fmla="*/ 61 h 160"/>
              <a:gd name="T8" fmla="*/ 6 w 133"/>
              <a:gd name="T9" fmla="*/ 121 h 160"/>
              <a:gd name="T10" fmla="*/ 34 w 133"/>
              <a:gd name="T11" fmla="*/ 160 h 160"/>
              <a:gd name="T12" fmla="*/ 100 w 133"/>
              <a:gd name="T13" fmla="*/ 121 h 160"/>
              <a:gd name="T14" fmla="*/ 133 w 133"/>
              <a:gd name="T15" fmla="*/ 112 h 160"/>
              <a:gd name="T16" fmla="*/ 126 w 133"/>
              <a:gd name="T17" fmla="*/ 53 h 160"/>
              <a:gd name="T18" fmla="*/ 92 w 133"/>
              <a:gd name="T19" fmla="*/ 11 h 160"/>
              <a:gd name="T20" fmla="*/ 89 w 133"/>
              <a:gd name="T21" fmla="*/ 7 h 160"/>
              <a:gd name="T22" fmla="*/ 83 w 133"/>
              <a:gd name="T23" fmla="*/ 4 h 160"/>
              <a:gd name="T24" fmla="*/ 95 w 133"/>
              <a:gd name="T25" fmla="*/ 15 h 160"/>
              <a:gd name="T26" fmla="*/ 36 w 133"/>
              <a:gd name="T27" fmla="*/ 53 h 160"/>
              <a:gd name="T28" fmla="*/ 13 w 133"/>
              <a:gd name="T29" fmla="*/ 71 h 160"/>
              <a:gd name="T30" fmla="*/ 42 w 133"/>
              <a:gd name="T31" fmla="*/ 66 h 160"/>
              <a:gd name="T32" fmla="*/ 13 w 133"/>
              <a:gd name="T33" fmla="*/ 71 h 160"/>
              <a:gd name="T34" fmla="*/ 38 w 133"/>
              <a:gd name="T35" fmla="*/ 154 h 160"/>
              <a:gd name="T36" fmla="*/ 96 w 133"/>
              <a:gd name="T37" fmla="*/ 96 h 160"/>
              <a:gd name="T38" fmla="*/ 115 w 133"/>
              <a:gd name="T39" fmla="*/ 75 h 160"/>
              <a:gd name="T40" fmla="*/ 115 w 133"/>
              <a:gd name="T41" fmla="*/ 61 h 160"/>
              <a:gd name="T42" fmla="*/ 115 w 133"/>
              <a:gd name="T43" fmla="*/ 75 h 160"/>
              <a:gd name="T44" fmla="*/ 113 w 133"/>
              <a:gd name="T45" fmla="*/ 68 h 160"/>
              <a:gd name="T46" fmla="*/ 117 w 133"/>
              <a:gd name="T47" fmla="*/ 68 h 160"/>
              <a:gd name="T48" fmla="*/ 87 w 133"/>
              <a:gd name="T49" fmla="*/ 105 h 160"/>
              <a:gd name="T50" fmla="*/ 47 w 133"/>
              <a:gd name="T51" fmla="*/ 109 h 160"/>
              <a:gd name="T52" fmla="*/ 87 w 133"/>
              <a:gd name="T53" fmla="*/ 105 h 160"/>
              <a:gd name="T54" fmla="*/ 47 w 133"/>
              <a:gd name="T55" fmla="*/ 112 h 160"/>
              <a:gd name="T56" fmla="*/ 87 w 133"/>
              <a:gd name="T57" fmla="*/ 118 h 160"/>
              <a:gd name="T58" fmla="*/ 87 w 133"/>
              <a:gd name="T59" fmla="*/ 122 h 160"/>
              <a:gd name="T60" fmla="*/ 47 w 133"/>
              <a:gd name="T61" fmla="*/ 126 h 160"/>
              <a:gd name="T62" fmla="*/ 87 w 133"/>
              <a:gd name="T63" fmla="*/ 122 h 160"/>
              <a:gd name="T64" fmla="*/ 47 w 133"/>
              <a:gd name="T65" fmla="*/ 130 h 160"/>
              <a:gd name="T66" fmla="*/ 87 w 133"/>
              <a:gd name="T67" fmla="*/ 135 h 160"/>
              <a:gd name="T68" fmla="*/ 87 w 133"/>
              <a:gd name="T69" fmla="*/ 139 h 160"/>
              <a:gd name="T70" fmla="*/ 47 w 133"/>
              <a:gd name="T71" fmla="*/ 143 h 160"/>
              <a:gd name="T72" fmla="*/ 87 w 133"/>
              <a:gd name="T73" fmla="*/ 1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3" h="160">
                <a:moveTo>
                  <a:pt x="126" y="53"/>
                </a:moveTo>
                <a:cubicBezTo>
                  <a:pt x="100" y="53"/>
                  <a:pt x="100" y="53"/>
                  <a:pt x="100" y="53"/>
                </a:cubicBezTo>
                <a:cubicBezTo>
                  <a:pt x="100" y="11"/>
                  <a:pt x="100" y="11"/>
                  <a:pt x="100" y="11"/>
                </a:cubicBezTo>
                <a:cubicBezTo>
                  <a:pt x="87" y="0"/>
                  <a:pt x="87" y="0"/>
                  <a:pt x="87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53"/>
                  <a:pt x="32" y="53"/>
                  <a:pt x="32" y="53"/>
                </a:cubicBezTo>
                <a:cubicBezTo>
                  <a:pt x="6" y="53"/>
                  <a:pt x="6" y="53"/>
                  <a:pt x="6" y="53"/>
                </a:cubicBezTo>
                <a:cubicBezTo>
                  <a:pt x="2" y="53"/>
                  <a:pt x="0" y="57"/>
                  <a:pt x="0" y="61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7"/>
                  <a:pt x="2" y="121"/>
                  <a:pt x="6" y="121"/>
                </a:cubicBezTo>
                <a:cubicBezTo>
                  <a:pt x="34" y="121"/>
                  <a:pt x="34" y="121"/>
                  <a:pt x="34" y="121"/>
                </a:cubicBezTo>
                <a:cubicBezTo>
                  <a:pt x="34" y="160"/>
                  <a:pt x="34" y="160"/>
                  <a:pt x="34" y="160"/>
                </a:cubicBezTo>
                <a:cubicBezTo>
                  <a:pt x="100" y="160"/>
                  <a:pt x="100" y="160"/>
                  <a:pt x="100" y="160"/>
                </a:cubicBezTo>
                <a:cubicBezTo>
                  <a:pt x="100" y="121"/>
                  <a:pt x="100" y="121"/>
                  <a:pt x="100" y="121"/>
                </a:cubicBezTo>
                <a:cubicBezTo>
                  <a:pt x="126" y="121"/>
                  <a:pt x="126" y="121"/>
                  <a:pt x="126" y="121"/>
                </a:cubicBezTo>
                <a:cubicBezTo>
                  <a:pt x="129" y="121"/>
                  <a:pt x="133" y="117"/>
                  <a:pt x="133" y="112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133" y="57"/>
                  <a:pt x="129" y="53"/>
                  <a:pt x="126" y="53"/>
                </a:cubicBezTo>
                <a:close/>
                <a:moveTo>
                  <a:pt x="89" y="7"/>
                </a:moveTo>
                <a:cubicBezTo>
                  <a:pt x="92" y="11"/>
                  <a:pt x="92" y="11"/>
                  <a:pt x="92" y="11"/>
                </a:cubicBezTo>
                <a:cubicBezTo>
                  <a:pt x="89" y="11"/>
                  <a:pt x="89" y="11"/>
                  <a:pt x="89" y="11"/>
                </a:cubicBezTo>
                <a:lnTo>
                  <a:pt x="89" y="7"/>
                </a:lnTo>
                <a:close/>
                <a:moveTo>
                  <a:pt x="36" y="4"/>
                </a:moveTo>
                <a:cubicBezTo>
                  <a:pt x="83" y="4"/>
                  <a:pt x="83" y="4"/>
                  <a:pt x="83" y="4"/>
                </a:cubicBezTo>
                <a:cubicBezTo>
                  <a:pt x="83" y="15"/>
                  <a:pt x="83" y="15"/>
                  <a:pt x="83" y="15"/>
                </a:cubicBezTo>
                <a:cubicBezTo>
                  <a:pt x="95" y="15"/>
                  <a:pt x="95" y="15"/>
                  <a:pt x="95" y="15"/>
                </a:cubicBezTo>
                <a:cubicBezTo>
                  <a:pt x="95" y="53"/>
                  <a:pt x="95" y="53"/>
                  <a:pt x="95" y="53"/>
                </a:cubicBezTo>
                <a:cubicBezTo>
                  <a:pt x="36" y="53"/>
                  <a:pt x="36" y="53"/>
                  <a:pt x="36" y="53"/>
                </a:cubicBezTo>
                <a:lnTo>
                  <a:pt x="36" y="4"/>
                </a:lnTo>
                <a:close/>
                <a:moveTo>
                  <a:pt x="13" y="71"/>
                </a:moveTo>
                <a:cubicBezTo>
                  <a:pt x="13" y="66"/>
                  <a:pt x="13" y="66"/>
                  <a:pt x="13" y="66"/>
                </a:cubicBezTo>
                <a:cubicBezTo>
                  <a:pt x="42" y="66"/>
                  <a:pt x="42" y="66"/>
                  <a:pt x="42" y="66"/>
                </a:cubicBezTo>
                <a:cubicBezTo>
                  <a:pt x="42" y="71"/>
                  <a:pt x="42" y="71"/>
                  <a:pt x="42" y="71"/>
                </a:cubicBezTo>
                <a:lnTo>
                  <a:pt x="13" y="71"/>
                </a:lnTo>
                <a:close/>
                <a:moveTo>
                  <a:pt x="96" y="154"/>
                </a:moveTo>
                <a:cubicBezTo>
                  <a:pt x="38" y="154"/>
                  <a:pt x="38" y="154"/>
                  <a:pt x="38" y="154"/>
                </a:cubicBezTo>
                <a:cubicBezTo>
                  <a:pt x="38" y="96"/>
                  <a:pt x="38" y="96"/>
                  <a:pt x="38" y="96"/>
                </a:cubicBezTo>
                <a:cubicBezTo>
                  <a:pt x="96" y="96"/>
                  <a:pt x="96" y="96"/>
                  <a:pt x="96" y="96"/>
                </a:cubicBezTo>
                <a:lnTo>
                  <a:pt x="96" y="154"/>
                </a:lnTo>
                <a:close/>
                <a:moveTo>
                  <a:pt x="115" y="75"/>
                </a:moveTo>
                <a:cubicBezTo>
                  <a:pt x="112" y="75"/>
                  <a:pt x="108" y="72"/>
                  <a:pt x="108" y="68"/>
                </a:cubicBezTo>
                <a:cubicBezTo>
                  <a:pt x="108" y="64"/>
                  <a:pt x="112" y="61"/>
                  <a:pt x="115" y="61"/>
                </a:cubicBezTo>
                <a:cubicBezTo>
                  <a:pt x="119" y="61"/>
                  <a:pt x="121" y="64"/>
                  <a:pt x="121" y="68"/>
                </a:cubicBezTo>
                <a:cubicBezTo>
                  <a:pt x="121" y="72"/>
                  <a:pt x="119" y="75"/>
                  <a:pt x="115" y="75"/>
                </a:cubicBezTo>
                <a:close/>
                <a:moveTo>
                  <a:pt x="114" y="65"/>
                </a:moveTo>
                <a:cubicBezTo>
                  <a:pt x="113" y="65"/>
                  <a:pt x="113" y="67"/>
                  <a:pt x="113" y="68"/>
                </a:cubicBezTo>
                <a:cubicBezTo>
                  <a:pt x="113" y="69"/>
                  <a:pt x="113" y="71"/>
                  <a:pt x="114" y="71"/>
                </a:cubicBezTo>
                <a:cubicBezTo>
                  <a:pt x="116" y="71"/>
                  <a:pt x="117" y="69"/>
                  <a:pt x="117" y="68"/>
                </a:cubicBezTo>
                <a:cubicBezTo>
                  <a:pt x="117" y="67"/>
                  <a:pt x="116" y="65"/>
                  <a:pt x="114" y="65"/>
                </a:cubicBezTo>
                <a:close/>
                <a:moveTo>
                  <a:pt x="87" y="105"/>
                </a:moveTo>
                <a:cubicBezTo>
                  <a:pt x="47" y="105"/>
                  <a:pt x="47" y="105"/>
                  <a:pt x="47" y="105"/>
                </a:cubicBezTo>
                <a:cubicBezTo>
                  <a:pt x="47" y="109"/>
                  <a:pt x="47" y="109"/>
                  <a:pt x="47" y="109"/>
                </a:cubicBezTo>
                <a:cubicBezTo>
                  <a:pt x="87" y="109"/>
                  <a:pt x="87" y="109"/>
                  <a:pt x="87" y="109"/>
                </a:cubicBezTo>
                <a:lnTo>
                  <a:pt x="87" y="105"/>
                </a:lnTo>
                <a:close/>
                <a:moveTo>
                  <a:pt x="87" y="112"/>
                </a:moveTo>
                <a:cubicBezTo>
                  <a:pt x="47" y="112"/>
                  <a:pt x="47" y="112"/>
                  <a:pt x="47" y="112"/>
                </a:cubicBezTo>
                <a:cubicBezTo>
                  <a:pt x="47" y="118"/>
                  <a:pt x="47" y="118"/>
                  <a:pt x="47" y="118"/>
                </a:cubicBezTo>
                <a:cubicBezTo>
                  <a:pt x="87" y="118"/>
                  <a:pt x="87" y="118"/>
                  <a:pt x="87" y="118"/>
                </a:cubicBezTo>
                <a:lnTo>
                  <a:pt x="87" y="112"/>
                </a:lnTo>
                <a:close/>
                <a:moveTo>
                  <a:pt x="87" y="122"/>
                </a:moveTo>
                <a:cubicBezTo>
                  <a:pt x="47" y="122"/>
                  <a:pt x="47" y="122"/>
                  <a:pt x="47" y="122"/>
                </a:cubicBezTo>
                <a:cubicBezTo>
                  <a:pt x="47" y="126"/>
                  <a:pt x="47" y="126"/>
                  <a:pt x="47" y="126"/>
                </a:cubicBezTo>
                <a:cubicBezTo>
                  <a:pt x="87" y="126"/>
                  <a:pt x="87" y="126"/>
                  <a:pt x="87" y="126"/>
                </a:cubicBezTo>
                <a:lnTo>
                  <a:pt x="87" y="122"/>
                </a:lnTo>
                <a:close/>
                <a:moveTo>
                  <a:pt x="87" y="130"/>
                </a:moveTo>
                <a:cubicBezTo>
                  <a:pt x="47" y="130"/>
                  <a:pt x="47" y="130"/>
                  <a:pt x="47" y="130"/>
                </a:cubicBezTo>
                <a:cubicBezTo>
                  <a:pt x="47" y="135"/>
                  <a:pt x="47" y="135"/>
                  <a:pt x="47" y="135"/>
                </a:cubicBezTo>
                <a:cubicBezTo>
                  <a:pt x="87" y="135"/>
                  <a:pt x="87" y="135"/>
                  <a:pt x="87" y="135"/>
                </a:cubicBezTo>
                <a:lnTo>
                  <a:pt x="87" y="130"/>
                </a:lnTo>
                <a:close/>
                <a:moveTo>
                  <a:pt x="87" y="139"/>
                </a:moveTo>
                <a:cubicBezTo>
                  <a:pt x="47" y="139"/>
                  <a:pt x="47" y="139"/>
                  <a:pt x="47" y="139"/>
                </a:cubicBezTo>
                <a:cubicBezTo>
                  <a:pt x="47" y="143"/>
                  <a:pt x="47" y="143"/>
                  <a:pt x="47" y="143"/>
                </a:cubicBezTo>
                <a:cubicBezTo>
                  <a:pt x="87" y="143"/>
                  <a:pt x="87" y="143"/>
                  <a:pt x="87" y="143"/>
                </a:cubicBezTo>
                <a:lnTo>
                  <a:pt x="87" y="13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27F0EA2A-5D04-466F-913F-A74E653C1BA6}"/>
              </a:ext>
            </a:extLst>
          </p:cNvPr>
          <p:cNvSpPr>
            <a:spLocks noEditPoints="1"/>
          </p:cNvSpPr>
          <p:nvPr/>
        </p:nvSpPr>
        <p:spPr bwMode="auto">
          <a:xfrm>
            <a:off x="2946401" y="1371601"/>
            <a:ext cx="236538" cy="260350"/>
          </a:xfrm>
          <a:custGeom>
            <a:avLst/>
            <a:gdLst>
              <a:gd name="T0" fmla="*/ 138 w 150"/>
              <a:gd name="T1" fmla="*/ 134 h 164"/>
              <a:gd name="T2" fmla="*/ 128 w 150"/>
              <a:gd name="T3" fmla="*/ 123 h 164"/>
              <a:gd name="T4" fmla="*/ 122 w 150"/>
              <a:gd name="T5" fmla="*/ 123 h 164"/>
              <a:gd name="T6" fmla="*/ 100 w 150"/>
              <a:gd name="T7" fmla="*/ 98 h 164"/>
              <a:gd name="T8" fmla="*/ 91 w 150"/>
              <a:gd name="T9" fmla="*/ 107 h 164"/>
              <a:gd name="T10" fmla="*/ 114 w 150"/>
              <a:gd name="T11" fmla="*/ 132 h 164"/>
              <a:gd name="T12" fmla="*/ 115 w 150"/>
              <a:gd name="T13" fmla="*/ 136 h 164"/>
              <a:gd name="T14" fmla="*/ 124 w 150"/>
              <a:gd name="T15" fmla="*/ 148 h 164"/>
              <a:gd name="T16" fmla="*/ 136 w 150"/>
              <a:gd name="T17" fmla="*/ 156 h 164"/>
              <a:gd name="T18" fmla="*/ 146 w 150"/>
              <a:gd name="T19" fmla="*/ 160 h 164"/>
              <a:gd name="T20" fmla="*/ 148 w 150"/>
              <a:gd name="T21" fmla="*/ 157 h 164"/>
              <a:gd name="T22" fmla="*/ 149 w 150"/>
              <a:gd name="T23" fmla="*/ 156 h 164"/>
              <a:gd name="T24" fmla="*/ 146 w 150"/>
              <a:gd name="T25" fmla="*/ 145 h 164"/>
              <a:gd name="T26" fmla="*/ 138 w 150"/>
              <a:gd name="T27" fmla="*/ 134 h 164"/>
              <a:gd name="T28" fmla="*/ 45 w 150"/>
              <a:gd name="T29" fmla="*/ 74 h 164"/>
              <a:gd name="T30" fmla="*/ 50 w 150"/>
              <a:gd name="T31" fmla="*/ 68 h 164"/>
              <a:gd name="T32" fmla="*/ 11 w 150"/>
              <a:gd name="T33" fmla="*/ 27 h 164"/>
              <a:gd name="T34" fmla="*/ 11 w 150"/>
              <a:gd name="T35" fmla="*/ 22 h 164"/>
              <a:gd name="T36" fmla="*/ 14 w 150"/>
              <a:gd name="T37" fmla="*/ 22 h 164"/>
              <a:gd name="T38" fmla="*/ 55 w 150"/>
              <a:gd name="T39" fmla="*/ 65 h 164"/>
              <a:gd name="T40" fmla="*/ 60 w 150"/>
              <a:gd name="T41" fmla="*/ 58 h 164"/>
              <a:gd name="T42" fmla="*/ 21 w 150"/>
              <a:gd name="T43" fmla="*/ 16 h 164"/>
              <a:gd name="T44" fmla="*/ 21 w 150"/>
              <a:gd name="T45" fmla="*/ 12 h 164"/>
              <a:gd name="T46" fmla="*/ 24 w 150"/>
              <a:gd name="T47" fmla="*/ 12 h 164"/>
              <a:gd name="T48" fmla="*/ 64 w 150"/>
              <a:gd name="T49" fmla="*/ 55 h 164"/>
              <a:gd name="T50" fmla="*/ 70 w 150"/>
              <a:gd name="T51" fmla="*/ 49 h 164"/>
              <a:gd name="T52" fmla="*/ 69 w 150"/>
              <a:gd name="T53" fmla="*/ 49 h 164"/>
              <a:gd name="T54" fmla="*/ 64 w 150"/>
              <a:gd name="T55" fmla="*/ 43 h 164"/>
              <a:gd name="T56" fmla="*/ 31 w 150"/>
              <a:gd name="T57" fmla="*/ 7 h 164"/>
              <a:gd name="T58" fmla="*/ 7 w 150"/>
              <a:gd name="T59" fmla="*/ 7 h 164"/>
              <a:gd name="T60" fmla="*/ 7 w 150"/>
              <a:gd name="T61" fmla="*/ 34 h 164"/>
              <a:gd name="T62" fmla="*/ 45 w 150"/>
              <a:gd name="T63" fmla="*/ 74 h 164"/>
              <a:gd name="T64" fmla="*/ 121 w 150"/>
              <a:gd name="T65" fmla="*/ 76 h 164"/>
              <a:gd name="T66" fmla="*/ 139 w 150"/>
              <a:gd name="T67" fmla="*/ 66 h 164"/>
              <a:gd name="T68" fmla="*/ 150 w 150"/>
              <a:gd name="T69" fmla="*/ 37 h 164"/>
              <a:gd name="T70" fmla="*/ 141 w 150"/>
              <a:gd name="T71" fmla="*/ 34 h 164"/>
              <a:gd name="T72" fmla="*/ 128 w 150"/>
              <a:gd name="T73" fmla="*/ 49 h 164"/>
              <a:gd name="T74" fmla="*/ 117 w 150"/>
              <a:gd name="T75" fmla="*/ 49 h 164"/>
              <a:gd name="T76" fmla="*/ 109 w 150"/>
              <a:gd name="T77" fmla="*/ 39 h 164"/>
              <a:gd name="T78" fmla="*/ 109 w 150"/>
              <a:gd name="T79" fmla="*/ 27 h 164"/>
              <a:gd name="T80" fmla="*/ 123 w 150"/>
              <a:gd name="T81" fmla="*/ 14 h 164"/>
              <a:gd name="T82" fmla="*/ 120 w 150"/>
              <a:gd name="T83" fmla="*/ 3 h 164"/>
              <a:gd name="T84" fmla="*/ 91 w 150"/>
              <a:gd name="T85" fmla="*/ 14 h 164"/>
              <a:gd name="T86" fmla="*/ 81 w 150"/>
              <a:gd name="T87" fmla="*/ 37 h 164"/>
              <a:gd name="T88" fmla="*/ 81 w 150"/>
              <a:gd name="T89" fmla="*/ 46 h 164"/>
              <a:gd name="T90" fmla="*/ 9 w 150"/>
              <a:gd name="T91" fmla="*/ 125 h 164"/>
              <a:gd name="T92" fmla="*/ 2 w 150"/>
              <a:gd name="T93" fmla="*/ 140 h 164"/>
              <a:gd name="T94" fmla="*/ 9 w 150"/>
              <a:gd name="T95" fmla="*/ 156 h 164"/>
              <a:gd name="T96" fmla="*/ 37 w 150"/>
              <a:gd name="T97" fmla="*/ 156 h 164"/>
              <a:gd name="T98" fmla="*/ 110 w 150"/>
              <a:gd name="T99" fmla="*/ 77 h 164"/>
              <a:gd name="T100" fmla="*/ 121 w 150"/>
              <a:gd name="T101" fmla="*/ 76 h 164"/>
              <a:gd name="T102" fmla="*/ 30 w 150"/>
              <a:gd name="T103" fmla="*/ 149 h 164"/>
              <a:gd name="T104" fmla="*/ 14 w 150"/>
              <a:gd name="T105" fmla="*/ 149 h 164"/>
              <a:gd name="T106" fmla="*/ 14 w 150"/>
              <a:gd name="T107" fmla="*/ 132 h 164"/>
              <a:gd name="T108" fmla="*/ 30 w 150"/>
              <a:gd name="T109" fmla="*/ 132 h 164"/>
              <a:gd name="T110" fmla="*/ 30 w 150"/>
              <a:gd name="T111" fmla="*/ 149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0" h="164">
                <a:moveTo>
                  <a:pt x="138" y="134"/>
                </a:moveTo>
                <a:cubicBezTo>
                  <a:pt x="135" y="129"/>
                  <a:pt x="131" y="125"/>
                  <a:pt x="128" y="123"/>
                </a:cubicBezTo>
                <a:cubicBezTo>
                  <a:pt x="125" y="123"/>
                  <a:pt x="122" y="123"/>
                  <a:pt x="122" y="123"/>
                </a:cubicBezTo>
                <a:cubicBezTo>
                  <a:pt x="100" y="98"/>
                  <a:pt x="100" y="98"/>
                  <a:pt x="100" y="98"/>
                </a:cubicBezTo>
                <a:cubicBezTo>
                  <a:pt x="91" y="107"/>
                  <a:pt x="91" y="107"/>
                  <a:pt x="91" y="107"/>
                </a:cubicBezTo>
                <a:cubicBezTo>
                  <a:pt x="114" y="132"/>
                  <a:pt x="114" y="132"/>
                  <a:pt x="114" y="132"/>
                </a:cubicBezTo>
                <a:cubicBezTo>
                  <a:pt x="115" y="136"/>
                  <a:pt x="115" y="136"/>
                  <a:pt x="115" y="136"/>
                </a:cubicBezTo>
                <a:cubicBezTo>
                  <a:pt x="115" y="139"/>
                  <a:pt x="120" y="145"/>
                  <a:pt x="124" y="148"/>
                </a:cubicBezTo>
                <a:cubicBezTo>
                  <a:pt x="136" y="156"/>
                  <a:pt x="136" y="156"/>
                  <a:pt x="136" y="156"/>
                </a:cubicBezTo>
                <a:cubicBezTo>
                  <a:pt x="141" y="159"/>
                  <a:pt x="145" y="160"/>
                  <a:pt x="146" y="160"/>
                </a:cubicBezTo>
                <a:cubicBezTo>
                  <a:pt x="146" y="159"/>
                  <a:pt x="148" y="157"/>
                  <a:pt x="148" y="157"/>
                </a:cubicBezTo>
                <a:cubicBezTo>
                  <a:pt x="149" y="156"/>
                  <a:pt x="149" y="156"/>
                  <a:pt x="149" y="156"/>
                </a:cubicBezTo>
                <a:cubicBezTo>
                  <a:pt x="150" y="156"/>
                  <a:pt x="149" y="150"/>
                  <a:pt x="146" y="145"/>
                </a:cubicBezTo>
                <a:cubicBezTo>
                  <a:pt x="138" y="134"/>
                  <a:pt x="138" y="134"/>
                  <a:pt x="138" y="134"/>
                </a:cubicBezTo>
                <a:close/>
                <a:moveTo>
                  <a:pt x="45" y="74"/>
                </a:moveTo>
                <a:cubicBezTo>
                  <a:pt x="50" y="68"/>
                  <a:pt x="50" y="68"/>
                  <a:pt x="50" y="68"/>
                </a:cubicBezTo>
                <a:cubicBezTo>
                  <a:pt x="11" y="27"/>
                  <a:pt x="11" y="27"/>
                  <a:pt x="11" y="27"/>
                </a:cubicBezTo>
                <a:cubicBezTo>
                  <a:pt x="10" y="25"/>
                  <a:pt x="10" y="24"/>
                  <a:pt x="11" y="22"/>
                </a:cubicBezTo>
                <a:cubicBezTo>
                  <a:pt x="11" y="21"/>
                  <a:pt x="13" y="21"/>
                  <a:pt x="14" y="22"/>
                </a:cubicBezTo>
                <a:cubicBezTo>
                  <a:pt x="55" y="65"/>
                  <a:pt x="55" y="65"/>
                  <a:pt x="55" y="65"/>
                </a:cubicBezTo>
                <a:cubicBezTo>
                  <a:pt x="60" y="58"/>
                  <a:pt x="60" y="58"/>
                  <a:pt x="60" y="58"/>
                </a:cubicBezTo>
                <a:cubicBezTo>
                  <a:pt x="21" y="16"/>
                  <a:pt x="21" y="16"/>
                  <a:pt x="21" y="16"/>
                </a:cubicBezTo>
                <a:cubicBezTo>
                  <a:pt x="20" y="15"/>
                  <a:pt x="20" y="13"/>
                  <a:pt x="21" y="12"/>
                </a:cubicBezTo>
                <a:cubicBezTo>
                  <a:pt x="21" y="10"/>
                  <a:pt x="23" y="10"/>
                  <a:pt x="24" y="12"/>
                </a:cubicBezTo>
                <a:cubicBezTo>
                  <a:pt x="64" y="55"/>
                  <a:pt x="64" y="55"/>
                  <a:pt x="64" y="55"/>
                </a:cubicBezTo>
                <a:cubicBezTo>
                  <a:pt x="70" y="49"/>
                  <a:pt x="70" y="49"/>
                  <a:pt x="70" y="49"/>
                </a:cubicBezTo>
                <a:cubicBezTo>
                  <a:pt x="69" y="49"/>
                  <a:pt x="69" y="49"/>
                  <a:pt x="69" y="49"/>
                </a:cubicBezTo>
                <a:cubicBezTo>
                  <a:pt x="64" y="43"/>
                  <a:pt x="64" y="43"/>
                  <a:pt x="64" y="43"/>
                </a:cubicBezTo>
                <a:cubicBezTo>
                  <a:pt x="31" y="7"/>
                  <a:pt x="31" y="7"/>
                  <a:pt x="31" y="7"/>
                </a:cubicBezTo>
                <a:cubicBezTo>
                  <a:pt x="24" y="0"/>
                  <a:pt x="14" y="0"/>
                  <a:pt x="7" y="7"/>
                </a:cubicBezTo>
                <a:cubicBezTo>
                  <a:pt x="0" y="15"/>
                  <a:pt x="0" y="27"/>
                  <a:pt x="7" y="34"/>
                </a:cubicBezTo>
                <a:cubicBezTo>
                  <a:pt x="45" y="74"/>
                  <a:pt x="45" y="74"/>
                  <a:pt x="45" y="74"/>
                </a:cubicBezTo>
                <a:close/>
                <a:moveTo>
                  <a:pt x="121" y="76"/>
                </a:moveTo>
                <a:cubicBezTo>
                  <a:pt x="128" y="76"/>
                  <a:pt x="135" y="71"/>
                  <a:pt x="139" y="66"/>
                </a:cubicBezTo>
                <a:cubicBezTo>
                  <a:pt x="148" y="58"/>
                  <a:pt x="150" y="48"/>
                  <a:pt x="150" y="37"/>
                </a:cubicBezTo>
                <a:cubicBezTo>
                  <a:pt x="149" y="31"/>
                  <a:pt x="145" y="30"/>
                  <a:pt x="141" y="34"/>
                </a:cubicBezTo>
                <a:cubicBezTo>
                  <a:pt x="128" y="49"/>
                  <a:pt x="128" y="49"/>
                  <a:pt x="128" y="49"/>
                </a:cubicBezTo>
                <a:cubicBezTo>
                  <a:pt x="125" y="52"/>
                  <a:pt x="120" y="52"/>
                  <a:pt x="117" y="49"/>
                </a:cubicBezTo>
                <a:cubicBezTo>
                  <a:pt x="109" y="39"/>
                  <a:pt x="109" y="39"/>
                  <a:pt x="109" y="39"/>
                </a:cubicBezTo>
                <a:cubicBezTo>
                  <a:pt x="106" y="36"/>
                  <a:pt x="106" y="31"/>
                  <a:pt x="109" y="27"/>
                </a:cubicBezTo>
                <a:cubicBezTo>
                  <a:pt x="123" y="14"/>
                  <a:pt x="123" y="14"/>
                  <a:pt x="123" y="14"/>
                </a:cubicBezTo>
                <a:cubicBezTo>
                  <a:pt x="125" y="9"/>
                  <a:pt x="125" y="3"/>
                  <a:pt x="120" y="3"/>
                </a:cubicBezTo>
                <a:cubicBezTo>
                  <a:pt x="109" y="2"/>
                  <a:pt x="99" y="5"/>
                  <a:pt x="91" y="14"/>
                </a:cubicBezTo>
                <a:cubicBezTo>
                  <a:pt x="85" y="19"/>
                  <a:pt x="81" y="28"/>
                  <a:pt x="81" y="37"/>
                </a:cubicBezTo>
                <a:cubicBezTo>
                  <a:pt x="81" y="40"/>
                  <a:pt x="81" y="43"/>
                  <a:pt x="81" y="46"/>
                </a:cubicBezTo>
                <a:cubicBezTo>
                  <a:pt x="9" y="125"/>
                  <a:pt x="9" y="125"/>
                  <a:pt x="9" y="125"/>
                </a:cubicBezTo>
                <a:cubicBezTo>
                  <a:pt x="5" y="129"/>
                  <a:pt x="2" y="134"/>
                  <a:pt x="2" y="140"/>
                </a:cubicBezTo>
                <a:cubicBezTo>
                  <a:pt x="2" y="146"/>
                  <a:pt x="5" y="152"/>
                  <a:pt x="9" y="156"/>
                </a:cubicBezTo>
                <a:cubicBezTo>
                  <a:pt x="16" y="164"/>
                  <a:pt x="30" y="164"/>
                  <a:pt x="37" y="156"/>
                </a:cubicBezTo>
                <a:cubicBezTo>
                  <a:pt x="37" y="156"/>
                  <a:pt x="89" y="100"/>
                  <a:pt x="110" y="77"/>
                </a:cubicBezTo>
                <a:cubicBezTo>
                  <a:pt x="114" y="77"/>
                  <a:pt x="117" y="77"/>
                  <a:pt x="121" y="76"/>
                </a:cubicBezTo>
                <a:close/>
                <a:moveTo>
                  <a:pt x="30" y="149"/>
                </a:moveTo>
                <a:cubicBezTo>
                  <a:pt x="26" y="153"/>
                  <a:pt x="19" y="153"/>
                  <a:pt x="14" y="149"/>
                </a:cubicBezTo>
                <a:cubicBezTo>
                  <a:pt x="10" y="144"/>
                  <a:pt x="10" y="137"/>
                  <a:pt x="14" y="132"/>
                </a:cubicBezTo>
                <a:cubicBezTo>
                  <a:pt x="19" y="128"/>
                  <a:pt x="26" y="128"/>
                  <a:pt x="30" y="132"/>
                </a:cubicBezTo>
                <a:cubicBezTo>
                  <a:pt x="34" y="137"/>
                  <a:pt x="34" y="144"/>
                  <a:pt x="30" y="1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BDF422DB-3A6D-A5F6-4E97-FC417902B4CC}"/>
              </a:ext>
            </a:extLst>
          </p:cNvPr>
          <p:cNvSpPr>
            <a:spLocks noEditPoints="1"/>
          </p:cNvSpPr>
          <p:nvPr/>
        </p:nvSpPr>
        <p:spPr bwMode="auto">
          <a:xfrm>
            <a:off x="7392989" y="1431926"/>
            <a:ext cx="63500" cy="68263"/>
          </a:xfrm>
          <a:custGeom>
            <a:avLst/>
            <a:gdLst>
              <a:gd name="T0" fmla="*/ 21 w 40"/>
              <a:gd name="T1" fmla="*/ 9 h 43"/>
              <a:gd name="T2" fmla="*/ 34 w 40"/>
              <a:gd name="T3" fmla="*/ 21 h 43"/>
              <a:gd name="T4" fmla="*/ 21 w 40"/>
              <a:gd name="T5" fmla="*/ 34 h 43"/>
              <a:gd name="T6" fmla="*/ 9 w 40"/>
              <a:gd name="T7" fmla="*/ 21 h 43"/>
              <a:gd name="T8" fmla="*/ 21 w 40"/>
              <a:gd name="T9" fmla="*/ 9 h 43"/>
              <a:gd name="T10" fmla="*/ 21 w 40"/>
              <a:gd name="T11" fmla="*/ 0 h 43"/>
              <a:gd name="T12" fmla="*/ 0 w 40"/>
              <a:gd name="T13" fmla="*/ 21 h 43"/>
              <a:gd name="T14" fmla="*/ 21 w 40"/>
              <a:gd name="T15" fmla="*/ 43 h 43"/>
              <a:gd name="T16" fmla="*/ 40 w 40"/>
              <a:gd name="T17" fmla="*/ 21 h 43"/>
              <a:gd name="T18" fmla="*/ 21 w 40"/>
              <a:gd name="T19" fmla="*/ 0 h 43"/>
              <a:gd name="T20" fmla="*/ 21 w 40"/>
              <a:gd name="T21" fmla="*/ 0 h 43"/>
              <a:gd name="T22" fmla="*/ 21 w 40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0" h="43">
                <a:moveTo>
                  <a:pt x="21" y="9"/>
                </a:moveTo>
                <a:cubicBezTo>
                  <a:pt x="28" y="9"/>
                  <a:pt x="34" y="15"/>
                  <a:pt x="34" y="21"/>
                </a:cubicBezTo>
                <a:cubicBezTo>
                  <a:pt x="34" y="28"/>
                  <a:pt x="28" y="34"/>
                  <a:pt x="21" y="34"/>
                </a:cubicBezTo>
                <a:cubicBezTo>
                  <a:pt x="14" y="34"/>
                  <a:pt x="9" y="28"/>
                  <a:pt x="9" y="21"/>
                </a:cubicBezTo>
                <a:cubicBezTo>
                  <a:pt x="9" y="15"/>
                  <a:pt x="14" y="9"/>
                  <a:pt x="21" y="9"/>
                </a:cubicBezTo>
                <a:moveTo>
                  <a:pt x="21" y="0"/>
                </a:moveTo>
                <a:cubicBezTo>
                  <a:pt x="10" y="0"/>
                  <a:pt x="0" y="9"/>
                  <a:pt x="0" y="21"/>
                </a:cubicBezTo>
                <a:cubicBezTo>
                  <a:pt x="0" y="34"/>
                  <a:pt x="10" y="43"/>
                  <a:pt x="21" y="43"/>
                </a:cubicBezTo>
                <a:cubicBezTo>
                  <a:pt x="32" y="43"/>
                  <a:pt x="40" y="34"/>
                  <a:pt x="40" y="21"/>
                </a:cubicBezTo>
                <a:cubicBezTo>
                  <a:pt x="40" y="9"/>
                  <a:pt x="32" y="0"/>
                  <a:pt x="21" y="0"/>
                </a:cubicBezTo>
                <a:close/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289CAA3E-A12C-BB74-E9CF-CAEEA0411AD1}"/>
              </a:ext>
            </a:extLst>
          </p:cNvPr>
          <p:cNvSpPr>
            <a:spLocks noEditPoints="1"/>
          </p:cNvSpPr>
          <p:nvPr/>
        </p:nvSpPr>
        <p:spPr bwMode="auto">
          <a:xfrm>
            <a:off x="7383464" y="1484313"/>
            <a:ext cx="177800" cy="82550"/>
          </a:xfrm>
          <a:custGeom>
            <a:avLst/>
            <a:gdLst>
              <a:gd name="T0" fmla="*/ 88 w 112"/>
              <a:gd name="T1" fmla="*/ 9 h 52"/>
              <a:gd name="T2" fmla="*/ 102 w 112"/>
              <a:gd name="T3" fmla="*/ 44 h 52"/>
              <a:gd name="T4" fmla="*/ 11 w 112"/>
              <a:gd name="T5" fmla="*/ 44 h 52"/>
              <a:gd name="T6" fmla="*/ 23 w 112"/>
              <a:gd name="T7" fmla="*/ 27 h 52"/>
              <a:gd name="T8" fmla="*/ 36 w 112"/>
              <a:gd name="T9" fmla="*/ 30 h 52"/>
              <a:gd name="T10" fmla="*/ 51 w 112"/>
              <a:gd name="T11" fmla="*/ 35 h 52"/>
              <a:gd name="T12" fmla="*/ 73 w 112"/>
              <a:gd name="T13" fmla="*/ 21 h 52"/>
              <a:gd name="T14" fmla="*/ 88 w 112"/>
              <a:gd name="T15" fmla="*/ 9 h 52"/>
              <a:gd name="T16" fmla="*/ 88 w 112"/>
              <a:gd name="T17" fmla="*/ 0 h 52"/>
              <a:gd name="T18" fmla="*/ 51 w 112"/>
              <a:gd name="T19" fmla="*/ 27 h 52"/>
              <a:gd name="T20" fmla="*/ 23 w 112"/>
              <a:gd name="T21" fmla="*/ 18 h 52"/>
              <a:gd name="T22" fmla="*/ 0 w 112"/>
              <a:gd name="T23" fmla="*/ 52 h 52"/>
              <a:gd name="T24" fmla="*/ 112 w 112"/>
              <a:gd name="T25" fmla="*/ 52 h 52"/>
              <a:gd name="T26" fmla="*/ 88 w 112"/>
              <a:gd name="T27" fmla="*/ 0 h 52"/>
              <a:gd name="T28" fmla="*/ 88 w 112"/>
              <a:gd name="T29" fmla="*/ 0 h 52"/>
              <a:gd name="T30" fmla="*/ 88 w 112"/>
              <a:gd name="T31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12" h="52">
                <a:moveTo>
                  <a:pt x="88" y="9"/>
                </a:moveTo>
                <a:cubicBezTo>
                  <a:pt x="91" y="9"/>
                  <a:pt x="98" y="26"/>
                  <a:pt x="102" y="44"/>
                </a:cubicBezTo>
                <a:cubicBezTo>
                  <a:pt x="11" y="44"/>
                  <a:pt x="11" y="44"/>
                  <a:pt x="11" y="44"/>
                </a:cubicBezTo>
                <a:cubicBezTo>
                  <a:pt x="13" y="35"/>
                  <a:pt x="19" y="27"/>
                  <a:pt x="23" y="27"/>
                </a:cubicBezTo>
                <a:cubicBezTo>
                  <a:pt x="30" y="27"/>
                  <a:pt x="33" y="29"/>
                  <a:pt x="36" y="30"/>
                </a:cubicBezTo>
                <a:cubicBezTo>
                  <a:pt x="38" y="33"/>
                  <a:pt x="44" y="35"/>
                  <a:pt x="51" y="35"/>
                </a:cubicBezTo>
                <a:cubicBezTo>
                  <a:pt x="60" y="35"/>
                  <a:pt x="67" y="27"/>
                  <a:pt x="73" y="21"/>
                </a:cubicBezTo>
                <a:cubicBezTo>
                  <a:pt x="77" y="15"/>
                  <a:pt x="83" y="9"/>
                  <a:pt x="88" y="9"/>
                </a:cubicBezTo>
                <a:moveTo>
                  <a:pt x="88" y="0"/>
                </a:moveTo>
                <a:cubicBezTo>
                  <a:pt x="72" y="0"/>
                  <a:pt x="63" y="27"/>
                  <a:pt x="51" y="27"/>
                </a:cubicBezTo>
                <a:cubicBezTo>
                  <a:pt x="40" y="27"/>
                  <a:pt x="40" y="18"/>
                  <a:pt x="23" y="18"/>
                </a:cubicBezTo>
                <a:cubicBezTo>
                  <a:pt x="6" y="18"/>
                  <a:pt x="0" y="52"/>
                  <a:pt x="0" y="52"/>
                </a:cubicBezTo>
                <a:cubicBezTo>
                  <a:pt x="112" y="52"/>
                  <a:pt x="112" y="52"/>
                  <a:pt x="112" y="52"/>
                </a:cubicBezTo>
                <a:cubicBezTo>
                  <a:pt x="112" y="52"/>
                  <a:pt x="103" y="0"/>
                  <a:pt x="88" y="0"/>
                </a:cubicBezTo>
                <a:close/>
                <a:moveTo>
                  <a:pt x="88" y="0"/>
                </a:moveTo>
                <a:cubicBezTo>
                  <a:pt x="88" y="0"/>
                  <a:pt x="88" y="0"/>
                  <a:pt x="88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B230B0E4-2039-C2DA-48C3-395E369076A7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1392238"/>
            <a:ext cx="254000" cy="217488"/>
          </a:xfrm>
          <a:custGeom>
            <a:avLst/>
            <a:gdLst>
              <a:gd name="T0" fmla="*/ 160 w 160"/>
              <a:gd name="T1" fmla="*/ 16 h 137"/>
              <a:gd name="T2" fmla="*/ 145 w 160"/>
              <a:gd name="T3" fmla="*/ 0 h 137"/>
              <a:gd name="T4" fmla="*/ 17 w 160"/>
              <a:gd name="T5" fmla="*/ 0 h 137"/>
              <a:gd name="T6" fmla="*/ 0 w 160"/>
              <a:gd name="T7" fmla="*/ 16 h 137"/>
              <a:gd name="T8" fmla="*/ 0 w 160"/>
              <a:gd name="T9" fmla="*/ 120 h 137"/>
              <a:gd name="T10" fmla="*/ 17 w 160"/>
              <a:gd name="T11" fmla="*/ 137 h 137"/>
              <a:gd name="T12" fmla="*/ 145 w 160"/>
              <a:gd name="T13" fmla="*/ 137 h 137"/>
              <a:gd name="T14" fmla="*/ 160 w 160"/>
              <a:gd name="T15" fmla="*/ 120 h 137"/>
              <a:gd name="T16" fmla="*/ 160 w 160"/>
              <a:gd name="T17" fmla="*/ 16 h 137"/>
              <a:gd name="T18" fmla="*/ 160 w 160"/>
              <a:gd name="T19" fmla="*/ 16 h 137"/>
              <a:gd name="T20" fmla="*/ 145 w 160"/>
              <a:gd name="T21" fmla="*/ 120 h 137"/>
              <a:gd name="T22" fmla="*/ 17 w 160"/>
              <a:gd name="T23" fmla="*/ 120 h 137"/>
              <a:gd name="T24" fmla="*/ 17 w 160"/>
              <a:gd name="T25" fmla="*/ 16 h 137"/>
              <a:gd name="T26" fmla="*/ 145 w 160"/>
              <a:gd name="T27" fmla="*/ 16 h 137"/>
              <a:gd name="T28" fmla="*/ 145 w 160"/>
              <a:gd name="T29" fmla="*/ 120 h 137"/>
              <a:gd name="T30" fmla="*/ 145 w 160"/>
              <a:gd name="T31" fmla="*/ 120 h 137"/>
              <a:gd name="T32" fmla="*/ 145 w 160"/>
              <a:gd name="T33" fmla="*/ 120 h 137"/>
              <a:gd name="T34" fmla="*/ 145 w 160"/>
              <a:gd name="T35" fmla="*/ 120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0" h="137">
                <a:moveTo>
                  <a:pt x="160" y="16"/>
                </a:moveTo>
                <a:cubicBezTo>
                  <a:pt x="160" y="7"/>
                  <a:pt x="153" y="0"/>
                  <a:pt x="145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9"/>
                  <a:pt x="7" y="137"/>
                  <a:pt x="17" y="137"/>
                </a:cubicBezTo>
                <a:cubicBezTo>
                  <a:pt x="145" y="137"/>
                  <a:pt x="145" y="137"/>
                  <a:pt x="145" y="137"/>
                </a:cubicBezTo>
                <a:cubicBezTo>
                  <a:pt x="153" y="137"/>
                  <a:pt x="160" y="129"/>
                  <a:pt x="160" y="120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16"/>
                  <a:pt x="160" y="16"/>
                  <a:pt x="160" y="16"/>
                </a:cubicBezTo>
                <a:close/>
                <a:moveTo>
                  <a:pt x="145" y="120"/>
                </a:moveTo>
                <a:cubicBezTo>
                  <a:pt x="17" y="120"/>
                  <a:pt x="17" y="120"/>
                  <a:pt x="17" y="120"/>
                </a:cubicBezTo>
                <a:cubicBezTo>
                  <a:pt x="17" y="16"/>
                  <a:pt x="17" y="16"/>
                  <a:pt x="17" y="16"/>
                </a:cubicBezTo>
                <a:cubicBezTo>
                  <a:pt x="145" y="16"/>
                  <a:pt x="145" y="16"/>
                  <a:pt x="145" y="16"/>
                </a:cubicBezTo>
                <a:cubicBezTo>
                  <a:pt x="145" y="120"/>
                  <a:pt x="145" y="120"/>
                  <a:pt x="145" y="120"/>
                </a:cubicBezTo>
                <a:cubicBezTo>
                  <a:pt x="145" y="120"/>
                  <a:pt x="145" y="120"/>
                  <a:pt x="145" y="120"/>
                </a:cubicBezTo>
                <a:close/>
                <a:moveTo>
                  <a:pt x="145" y="120"/>
                </a:moveTo>
                <a:cubicBezTo>
                  <a:pt x="145" y="120"/>
                  <a:pt x="145" y="120"/>
                  <a:pt x="145" y="12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F834742A-92B2-AD60-4021-8FA6A11F78FC}"/>
              </a:ext>
            </a:extLst>
          </p:cNvPr>
          <p:cNvSpPr>
            <a:spLocks noEditPoints="1"/>
          </p:cNvSpPr>
          <p:nvPr/>
        </p:nvSpPr>
        <p:spPr bwMode="auto">
          <a:xfrm>
            <a:off x="6788151" y="1374776"/>
            <a:ext cx="255588" cy="254000"/>
          </a:xfrm>
          <a:custGeom>
            <a:avLst/>
            <a:gdLst>
              <a:gd name="T0" fmla="*/ 129 w 161"/>
              <a:gd name="T1" fmla="*/ 117 h 160"/>
              <a:gd name="T2" fmla="*/ 129 w 161"/>
              <a:gd name="T3" fmla="*/ 116 h 160"/>
              <a:gd name="T4" fmla="*/ 121 w 161"/>
              <a:gd name="T5" fmla="*/ 90 h 160"/>
              <a:gd name="T6" fmla="*/ 144 w 161"/>
              <a:gd name="T7" fmla="*/ 80 h 160"/>
              <a:gd name="T8" fmla="*/ 126 w 161"/>
              <a:gd name="T9" fmla="*/ 58 h 160"/>
              <a:gd name="T10" fmla="*/ 101 w 161"/>
              <a:gd name="T11" fmla="*/ 54 h 160"/>
              <a:gd name="T12" fmla="*/ 13 w 161"/>
              <a:gd name="T13" fmla="*/ 0 h 160"/>
              <a:gd name="T14" fmla="*/ 6 w 161"/>
              <a:gd name="T15" fmla="*/ 2 h 160"/>
              <a:gd name="T16" fmla="*/ 61 w 161"/>
              <a:gd name="T17" fmla="*/ 104 h 160"/>
              <a:gd name="T18" fmla="*/ 88 w 161"/>
              <a:gd name="T19" fmla="*/ 147 h 160"/>
              <a:gd name="T20" fmla="*/ 90 w 161"/>
              <a:gd name="T21" fmla="*/ 147 h 160"/>
              <a:gd name="T22" fmla="*/ 110 w 161"/>
              <a:gd name="T23" fmla="*/ 117 h 160"/>
              <a:gd name="T24" fmla="*/ 122 w 161"/>
              <a:gd name="T25" fmla="*/ 125 h 160"/>
              <a:gd name="T26" fmla="*/ 48 w 161"/>
              <a:gd name="T27" fmla="*/ 61 h 160"/>
              <a:gd name="T28" fmla="*/ 78 w 161"/>
              <a:gd name="T29" fmla="*/ 61 h 160"/>
              <a:gd name="T30" fmla="*/ 117 w 161"/>
              <a:gd name="T31" fmla="*/ 131 h 160"/>
              <a:gd name="T32" fmla="*/ 112 w 161"/>
              <a:gd name="T33" fmla="*/ 142 h 160"/>
              <a:gd name="T34" fmla="*/ 128 w 161"/>
              <a:gd name="T35" fmla="*/ 159 h 160"/>
              <a:gd name="T36" fmla="*/ 142 w 161"/>
              <a:gd name="T37" fmla="*/ 160 h 160"/>
              <a:gd name="T38" fmla="*/ 143 w 161"/>
              <a:gd name="T39" fmla="*/ 157 h 160"/>
              <a:gd name="T40" fmla="*/ 160 w 161"/>
              <a:gd name="T41" fmla="*/ 150 h 160"/>
              <a:gd name="T42" fmla="*/ 134 w 161"/>
              <a:gd name="T43" fmla="*/ 121 h 160"/>
              <a:gd name="T44" fmla="*/ 127 w 161"/>
              <a:gd name="T45" fmla="*/ 130 h 160"/>
              <a:gd name="T46" fmla="*/ 153 w 161"/>
              <a:gd name="T47" fmla="*/ 159 h 160"/>
              <a:gd name="T48" fmla="*/ 159 w 161"/>
              <a:gd name="T49" fmla="*/ 160 h 160"/>
              <a:gd name="T50" fmla="*/ 161 w 161"/>
              <a:gd name="T51" fmla="*/ 151 h 160"/>
              <a:gd name="T52" fmla="*/ 141 w 161"/>
              <a:gd name="T53" fmla="*/ 107 h 160"/>
              <a:gd name="T54" fmla="*/ 132 w 161"/>
              <a:gd name="T55" fmla="*/ 113 h 160"/>
              <a:gd name="T56" fmla="*/ 159 w 161"/>
              <a:gd name="T57" fmla="*/ 141 h 160"/>
              <a:gd name="T58" fmla="*/ 160 w 161"/>
              <a:gd name="T59" fmla="*/ 141 h 160"/>
              <a:gd name="T60" fmla="*/ 161 w 161"/>
              <a:gd name="T61" fmla="*/ 126 h 160"/>
              <a:gd name="T62" fmla="*/ 142 w 161"/>
              <a:gd name="T63" fmla="*/ 10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" h="160">
                <a:moveTo>
                  <a:pt x="122" y="125"/>
                </a:moveTo>
                <a:cubicBezTo>
                  <a:pt x="129" y="117"/>
                  <a:pt x="129" y="117"/>
                  <a:pt x="129" y="117"/>
                </a:cubicBezTo>
                <a:cubicBezTo>
                  <a:pt x="130" y="117"/>
                  <a:pt x="130" y="117"/>
                  <a:pt x="130" y="117"/>
                </a:cubicBezTo>
                <a:cubicBezTo>
                  <a:pt x="130" y="116"/>
                  <a:pt x="129" y="116"/>
                  <a:pt x="129" y="116"/>
                </a:cubicBezTo>
                <a:cubicBezTo>
                  <a:pt x="119" y="106"/>
                  <a:pt x="119" y="106"/>
                  <a:pt x="119" y="106"/>
                </a:cubicBezTo>
                <a:cubicBezTo>
                  <a:pt x="121" y="104"/>
                  <a:pt x="122" y="99"/>
                  <a:pt x="121" y="90"/>
                </a:cubicBezTo>
                <a:cubicBezTo>
                  <a:pt x="143" y="81"/>
                  <a:pt x="143" y="81"/>
                  <a:pt x="143" y="81"/>
                </a:cubicBezTo>
                <a:cubicBezTo>
                  <a:pt x="144" y="81"/>
                  <a:pt x="144" y="80"/>
                  <a:pt x="144" y="80"/>
                </a:cubicBezTo>
                <a:cubicBezTo>
                  <a:pt x="144" y="79"/>
                  <a:pt x="144" y="79"/>
                  <a:pt x="144" y="79"/>
                </a:cubicBezTo>
                <a:cubicBezTo>
                  <a:pt x="126" y="58"/>
                  <a:pt x="126" y="58"/>
                  <a:pt x="126" y="58"/>
                </a:cubicBezTo>
                <a:cubicBezTo>
                  <a:pt x="126" y="58"/>
                  <a:pt x="125" y="58"/>
                  <a:pt x="125" y="57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97" y="48"/>
                  <a:pt x="91" y="42"/>
                  <a:pt x="86" y="37"/>
                </a:cubicBezTo>
                <a:cubicBezTo>
                  <a:pt x="52" y="5"/>
                  <a:pt x="26" y="0"/>
                  <a:pt x="13" y="0"/>
                </a:cubicBezTo>
                <a:cubicBezTo>
                  <a:pt x="9" y="0"/>
                  <a:pt x="7" y="1"/>
                  <a:pt x="7" y="1"/>
                </a:cubicBezTo>
                <a:cubicBezTo>
                  <a:pt x="6" y="1"/>
                  <a:pt x="6" y="1"/>
                  <a:pt x="6" y="2"/>
                </a:cubicBezTo>
                <a:cubicBezTo>
                  <a:pt x="6" y="3"/>
                  <a:pt x="0" y="42"/>
                  <a:pt x="46" y="90"/>
                </a:cubicBezTo>
                <a:cubicBezTo>
                  <a:pt x="46" y="91"/>
                  <a:pt x="52" y="97"/>
                  <a:pt x="61" y="104"/>
                </a:cubicBezTo>
                <a:cubicBezTo>
                  <a:pt x="68" y="129"/>
                  <a:pt x="68" y="129"/>
                  <a:pt x="68" y="129"/>
                </a:cubicBezTo>
                <a:cubicBezTo>
                  <a:pt x="88" y="147"/>
                  <a:pt x="88" y="147"/>
                  <a:pt x="88" y="147"/>
                </a:cubicBezTo>
                <a:cubicBezTo>
                  <a:pt x="89" y="147"/>
                  <a:pt x="89" y="147"/>
                  <a:pt x="89" y="147"/>
                </a:cubicBezTo>
                <a:cubicBezTo>
                  <a:pt x="90" y="147"/>
                  <a:pt x="90" y="147"/>
                  <a:pt x="90" y="147"/>
                </a:cubicBezTo>
                <a:cubicBezTo>
                  <a:pt x="97" y="121"/>
                  <a:pt x="97" y="121"/>
                  <a:pt x="97" y="121"/>
                </a:cubicBezTo>
                <a:cubicBezTo>
                  <a:pt x="103" y="122"/>
                  <a:pt x="107" y="119"/>
                  <a:pt x="110" y="117"/>
                </a:cubicBezTo>
                <a:cubicBezTo>
                  <a:pt x="119" y="125"/>
                  <a:pt x="119" y="125"/>
                  <a:pt x="119" y="125"/>
                </a:cubicBezTo>
                <a:cubicBezTo>
                  <a:pt x="121" y="125"/>
                  <a:pt x="122" y="125"/>
                  <a:pt x="122" y="125"/>
                </a:cubicBezTo>
                <a:close/>
                <a:moveTo>
                  <a:pt x="63" y="76"/>
                </a:moveTo>
                <a:cubicBezTo>
                  <a:pt x="55" y="76"/>
                  <a:pt x="48" y="69"/>
                  <a:pt x="48" y="61"/>
                </a:cubicBezTo>
                <a:cubicBezTo>
                  <a:pt x="48" y="52"/>
                  <a:pt x="55" y="45"/>
                  <a:pt x="63" y="45"/>
                </a:cubicBezTo>
                <a:cubicBezTo>
                  <a:pt x="71" y="45"/>
                  <a:pt x="78" y="52"/>
                  <a:pt x="78" y="61"/>
                </a:cubicBezTo>
                <a:cubicBezTo>
                  <a:pt x="78" y="69"/>
                  <a:pt x="71" y="76"/>
                  <a:pt x="63" y="76"/>
                </a:cubicBezTo>
                <a:close/>
                <a:moveTo>
                  <a:pt x="117" y="131"/>
                </a:moveTo>
                <a:cubicBezTo>
                  <a:pt x="117" y="131"/>
                  <a:pt x="117" y="130"/>
                  <a:pt x="116" y="131"/>
                </a:cubicBezTo>
                <a:cubicBezTo>
                  <a:pt x="112" y="142"/>
                  <a:pt x="112" y="142"/>
                  <a:pt x="112" y="142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28" y="159"/>
                  <a:pt x="128" y="159"/>
                  <a:pt x="128" y="159"/>
                </a:cubicBezTo>
                <a:cubicBezTo>
                  <a:pt x="128" y="160"/>
                  <a:pt x="128" y="160"/>
                  <a:pt x="130" y="160"/>
                </a:cubicBezTo>
                <a:cubicBezTo>
                  <a:pt x="142" y="160"/>
                  <a:pt x="142" y="160"/>
                  <a:pt x="142" y="160"/>
                </a:cubicBezTo>
                <a:cubicBezTo>
                  <a:pt x="143" y="160"/>
                  <a:pt x="143" y="159"/>
                  <a:pt x="143" y="159"/>
                </a:cubicBezTo>
                <a:cubicBezTo>
                  <a:pt x="144" y="159"/>
                  <a:pt x="143" y="157"/>
                  <a:pt x="143" y="157"/>
                </a:cubicBezTo>
                <a:lnTo>
                  <a:pt x="117" y="131"/>
                </a:lnTo>
                <a:close/>
                <a:moveTo>
                  <a:pt x="160" y="150"/>
                </a:moveTo>
                <a:cubicBezTo>
                  <a:pt x="135" y="123"/>
                  <a:pt x="135" y="123"/>
                  <a:pt x="135" y="123"/>
                </a:cubicBezTo>
                <a:cubicBezTo>
                  <a:pt x="135" y="121"/>
                  <a:pt x="134" y="121"/>
                  <a:pt x="134" y="121"/>
                </a:cubicBezTo>
                <a:cubicBezTo>
                  <a:pt x="134" y="121"/>
                  <a:pt x="134" y="123"/>
                  <a:pt x="133" y="123"/>
                </a:cubicBezTo>
                <a:cubicBezTo>
                  <a:pt x="127" y="130"/>
                  <a:pt x="127" y="130"/>
                  <a:pt x="127" y="130"/>
                </a:cubicBezTo>
                <a:cubicBezTo>
                  <a:pt x="127" y="131"/>
                  <a:pt x="127" y="131"/>
                  <a:pt x="127" y="131"/>
                </a:cubicBezTo>
                <a:cubicBezTo>
                  <a:pt x="153" y="159"/>
                  <a:pt x="153" y="159"/>
                  <a:pt x="153" y="159"/>
                </a:cubicBezTo>
                <a:cubicBezTo>
                  <a:pt x="153" y="160"/>
                  <a:pt x="153" y="160"/>
                  <a:pt x="155" y="160"/>
                </a:cubicBezTo>
                <a:cubicBezTo>
                  <a:pt x="159" y="160"/>
                  <a:pt x="159" y="160"/>
                  <a:pt x="159" y="160"/>
                </a:cubicBezTo>
                <a:cubicBezTo>
                  <a:pt x="160" y="160"/>
                  <a:pt x="161" y="159"/>
                  <a:pt x="161" y="159"/>
                </a:cubicBezTo>
                <a:cubicBezTo>
                  <a:pt x="161" y="151"/>
                  <a:pt x="161" y="151"/>
                  <a:pt x="161" y="151"/>
                </a:cubicBezTo>
                <a:lnTo>
                  <a:pt x="160" y="150"/>
                </a:lnTo>
                <a:close/>
                <a:moveTo>
                  <a:pt x="141" y="107"/>
                </a:moveTo>
                <a:cubicBezTo>
                  <a:pt x="133" y="112"/>
                  <a:pt x="133" y="112"/>
                  <a:pt x="133" y="112"/>
                </a:cubicBezTo>
                <a:cubicBezTo>
                  <a:pt x="133" y="112"/>
                  <a:pt x="132" y="112"/>
                  <a:pt x="132" y="113"/>
                </a:cubicBezTo>
                <a:cubicBezTo>
                  <a:pt x="132" y="113"/>
                  <a:pt x="133" y="113"/>
                  <a:pt x="133" y="114"/>
                </a:cubicBezTo>
                <a:cubicBezTo>
                  <a:pt x="159" y="141"/>
                  <a:pt x="159" y="141"/>
                  <a:pt x="159" y="141"/>
                </a:cubicBezTo>
                <a:cubicBezTo>
                  <a:pt x="159" y="142"/>
                  <a:pt x="159" y="142"/>
                  <a:pt x="159" y="142"/>
                </a:cubicBezTo>
                <a:cubicBezTo>
                  <a:pt x="160" y="142"/>
                  <a:pt x="160" y="141"/>
                  <a:pt x="160" y="141"/>
                </a:cubicBezTo>
                <a:cubicBezTo>
                  <a:pt x="160" y="141"/>
                  <a:pt x="161" y="141"/>
                  <a:pt x="161" y="140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0" y="126"/>
                  <a:pt x="160" y="126"/>
                  <a:pt x="160" y="126"/>
                </a:cubicBezTo>
                <a:cubicBezTo>
                  <a:pt x="142" y="107"/>
                  <a:pt x="142" y="107"/>
                  <a:pt x="142" y="107"/>
                </a:cubicBezTo>
                <a:cubicBezTo>
                  <a:pt x="142" y="106"/>
                  <a:pt x="141" y="106"/>
                  <a:pt x="141" y="10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E4339191-00C9-B145-60CC-56D8C41EBBF8}"/>
              </a:ext>
            </a:extLst>
          </p:cNvPr>
          <p:cNvSpPr>
            <a:spLocks noEditPoints="1"/>
          </p:cNvSpPr>
          <p:nvPr/>
        </p:nvSpPr>
        <p:spPr bwMode="auto">
          <a:xfrm>
            <a:off x="8477251" y="1374776"/>
            <a:ext cx="188913" cy="254000"/>
          </a:xfrm>
          <a:custGeom>
            <a:avLst/>
            <a:gdLst>
              <a:gd name="T0" fmla="*/ 114 w 119"/>
              <a:gd name="T1" fmla="*/ 0 h 160"/>
              <a:gd name="T2" fmla="*/ 6 w 119"/>
              <a:gd name="T3" fmla="*/ 0 h 160"/>
              <a:gd name="T4" fmla="*/ 0 w 119"/>
              <a:gd name="T5" fmla="*/ 6 h 160"/>
              <a:gd name="T6" fmla="*/ 0 w 119"/>
              <a:gd name="T7" fmla="*/ 154 h 160"/>
              <a:gd name="T8" fmla="*/ 6 w 119"/>
              <a:gd name="T9" fmla="*/ 160 h 160"/>
              <a:gd name="T10" fmla="*/ 114 w 119"/>
              <a:gd name="T11" fmla="*/ 160 h 160"/>
              <a:gd name="T12" fmla="*/ 119 w 119"/>
              <a:gd name="T13" fmla="*/ 154 h 160"/>
              <a:gd name="T14" fmla="*/ 119 w 119"/>
              <a:gd name="T15" fmla="*/ 6 h 160"/>
              <a:gd name="T16" fmla="*/ 114 w 119"/>
              <a:gd name="T17" fmla="*/ 0 h 160"/>
              <a:gd name="T18" fmla="*/ 107 w 119"/>
              <a:gd name="T19" fmla="*/ 148 h 160"/>
              <a:gd name="T20" fmla="*/ 13 w 119"/>
              <a:gd name="T21" fmla="*/ 148 h 160"/>
              <a:gd name="T22" fmla="*/ 13 w 119"/>
              <a:gd name="T23" fmla="*/ 12 h 160"/>
              <a:gd name="T24" fmla="*/ 107 w 119"/>
              <a:gd name="T25" fmla="*/ 12 h 160"/>
              <a:gd name="T26" fmla="*/ 107 w 119"/>
              <a:gd name="T27" fmla="*/ 148 h 160"/>
              <a:gd name="T28" fmla="*/ 107 w 119"/>
              <a:gd name="T29" fmla="*/ 148 h 160"/>
              <a:gd name="T30" fmla="*/ 34 w 119"/>
              <a:gd name="T31" fmla="*/ 45 h 160"/>
              <a:gd name="T32" fmla="*/ 85 w 119"/>
              <a:gd name="T33" fmla="*/ 45 h 160"/>
              <a:gd name="T34" fmla="*/ 89 w 119"/>
              <a:gd name="T35" fmla="*/ 42 h 160"/>
              <a:gd name="T36" fmla="*/ 85 w 119"/>
              <a:gd name="T37" fmla="*/ 39 h 160"/>
              <a:gd name="T38" fmla="*/ 34 w 119"/>
              <a:gd name="T39" fmla="*/ 39 h 160"/>
              <a:gd name="T40" fmla="*/ 31 w 119"/>
              <a:gd name="T41" fmla="*/ 42 h 160"/>
              <a:gd name="T42" fmla="*/ 34 w 119"/>
              <a:gd name="T43" fmla="*/ 45 h 160"/>
              <a:gd name="T44" fmla="*/ 34 w 119"/>
              <a:gd name="T45" fmla="*/ 70 h 160"/>
              <a:gd name="T46" fmla="*/ 85 w 119"/>
              <a:gd name="T47" fmla="*/ 70 h 160"/>
              <a:gd name="T48" fmla="*/ 89 w 119"/>
              <a:gd name="T49" fmla="*/ 67 h 160"/>
              <a:gd name="T50" fmla="*/ 85 w 119"/>
              <a:gd name="T51" fmla="*/ 63 h 160"/>
              <a:gd name="T52" fmla="*/ 34 w 119"/>
              <a:gd name="T53" fmla="*/ 63 h 160"/>
              <a:gd name="T54" fmla="*/ 31 w 119"/>
              <a:gd name="T55" fmla="*/ 67 h 160"/>
              <a:gd name="T56" fmla="*/ 34 w 119"/>
              <a:gd name="T57" fmla="*/ 70 h 160"/>
              <a:gd name="T58" fmla="*/ 34 w 119"/>
              <a:gd name="T59" fmla="*/ 94 h 160"/>
              <a:gd name="T60" fmla="*/ 85 w 119"/>
              <a:gd name="T61" fmla="*/ 94 h 160"/>
              <a:gd name="T62" fmla="*/ 89 w 119"/>
              <a:gd name="T63" fmla="*/ 92 h 160"/>
              <a:gd name="T64" fmla="*/ 85 w 119"/>
              <a:gd name="T65" fmla="*/ 88 h 160"/>
              <a:gd name="T66" fmla="*/ 34 w 119"/>
              <a:gd name="T67" fmla="*/ 88 h 160"/>
              <a:gd name="T68" fmla="*/ 31 w 119"/>
              <a:gd name="T69" fmla="*/ 92 h 160"/>
              <a:gd name="T70" fmla="*/ 34 w 119"/>
              <a:gd name="T71" fmla="*/ 94 h 160"/>
              <a:gd name="T72" fmla="*/ 34 w 119"/>
              <a:gd name="T73" fmla="*/ 119 h 160"/>
              <a:gd name="T74" fmla="*/ 85 w 119"/>
              <a:gd name="T75" fmla="*/ 119 h 160"/>
              <a:gd name="T76" fmla="*/ 89 w 119"/>
              <a:gd name="T77" fmla="*/ 116 h 160"/>
              <a:gd name="T78" fmla="*/ 85 w 119"/>
              <a:gd name="T79" fmla="*/ 113 h 160"/>
              <a:gd name="T80" fmla="*/ 34 w 119"/>
              <a:gd name="T81" fmla="*/ 113 h 160"/>
              <a:gd name="T82" fmla="*/ 31 w 119"/>
              <a:gd name="T83" fmla="*/ 116 h 160"/>
              <a:gd name="T84" fmla="*/ 34 w 119"/>
              <a:gd name="T85" fmla="*/ 119 h 160"/>
              <a:gd name="T86" fmla="*/ 34 w 119"/>
              <a:gd name="T87" fmla="*/ 119 h 160"/>
              <a:gd name="T88" fmla="*/ 34 w 119"/>
              <a:gd name="T89" fmla="*/ 1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19" h="160">
                <a:moveTo>
                  <a:pt x="114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2"/>
                  <a:pt x="0" y="6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7"/>
                  <a:pt x="3" y="160"/>
                  <a:pt x="6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17" y="160"/>
                  <a:pt x="119" y="157"/>
                  <a:pt x="119" y="154"/>
                </a:cubicBezTo>
                <a:cubicBezTo>
                  <a:pt x="119" y="6"/>
                  <a:pt x="119" y="6"/>
                  <a:pt x="119" y="6"/>
                </a:cubicBezTo>
                <a:cubicBezTo>
                  <a:pt x="119" y="2"/>
                  <a:pt x="117" y="0"/>
                  <a:pt x="114" y="0"/>
                </a:cubicBezTo>
                <a:close/>
                <a:moveTo>
                  <a:pt x="107" y="148"/>
                </a:moveTo>
                <a:cubicBezTo>
                  <a:pt x="13" y="148"/>
                  <a:pt x="13" y="148"/>
                  <a:pt x="13" y="148"/>
                </a:cubicBezTo>
                <a:cubicBezTo>
                  <a:pt x="13" y="12"/>
                  <a:pt x="13" y="12"/>
                  <a:pt x="13" y="12"/>
                </a:cubicBezTo>
                <a:cubicBezTo>
                  <a:pt x="107" y="12"/>
                  <a:pt x="107" y="12"/>
                  <a:pt x="107" y="12"/>
                </a:cubicBezTo>
                <a:cubicBezTo>
                  <a:pt x="107" y="148"/>
                  <a:pt x="107" y="148"/>
                  <a:pt x="107" y="148"/>
                </a:cubicBezTo>
                <a:cubicBezTo>
                  <a:pt x="107" y="148"/>
                  <a:pt x="107" y="148"/>
                  <a:pt x="107" y="148"/>
                </a:cubicBezTo>
                <a:close/>
                <a:moveTo>
                  <a:pt x="34" y="45"/>
                </a:moveTo>
                <a:cubicBezTo>
                  <a:pt x="85" y="45"/>
                  <a:pt x="85" y="45"/>
                  <a:pt x="85" y="45"/>
                </a:cubicBezTo>
                <a:cubicBezTo>
                  <a:pt x="88" y="45"/>
                  <a:pt x="89" y="44"/>
                  <a:pt x="89" y="42"/>
                </a:cubicBezTo>
                <a:cubicBezTo>
                  <a:pt x="89" y="40"/>
                  <a:pt x="88" y="39"/>
                  <a:pt x="85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2" y="39"/>
                  <a:pt x="31" y="40"/>
                  <a:pt x="31" y="42"/>
                </a:cubicBezTo>
                <a:cubicBezTo>
                  <a:pt x="31" y="44"/>
                  <a:pt x="32" y="45"/>
                  <a:pt x="34" y="45"/>
                </a:cubicBezTo>
                <a:close/>
                <a:moveTo>
                  <a:pt x="34" y="70"/>
                </a:moveTo>
                <a:cubicBezTo>
                  <a:pt x="85" y="70"/>
                  <a:pt x="85" y="70"/>
                  <a:pt x="85" y="70"/>
                </a:cubicBezTo>
                <a:cubicBezTo>
                  <a:pt x="88" y="70"/>
                  <a:pt x="89" y="68"/>
                  <a:pt x="89" y="67"/>
                </a:cubicBezTo>
                <a:cubicBezTo>
                  <a:pt x="89" y="64"/>
                  <a:pt x="88" y="63"/>
                  <a:pt x="85" y="63"/>
                </a:cubicBezTo>
                <a:cubicBezTo>
                  <a:pt x="34" y="63"/>
                  <a:pt x="34" y="63"/>
                  <a:pt x="34" y="63"/>
                </a:cubicBezTo>
                <a:cubicBezTo>
                  <a:pt x="32" y="63"/>
                  <a:pt x="31" y="64"/>
                  <a:pt x="31" y="67"/>
                </a:cubicBezTo>
                <a:cubicBezTo>
                  <a:pt x="31" y="68"/>
                  <a:pt x="32" y="70"/>
                  <a:pt x="34" y="70"/>
                </a:cubicBezTo>
                <a:close/>
                <a:moveTo>
                  <a:pt x="34" y="94"/>
                </a:moveTo>
                <a:cubicBezTo>
                  <a:pt x="85" y="94"/>
                  <a:pt x="85" y="94"/>
                  <a:pt x="85" y="94"/>
                </a:cubicBezTo>
                <a:cubicBezTo>
                  <a:pt x="88" y="94"/>
                  <a:pt x="89" y="93"/>
                  <a:pt x="89" y="92"/>
                </a:cubicBezTo>
                <a:cubicBezTo>
                  <a:pt x="89" y="89"/>
                  <a:pt x="88" y="88"/>
                  <a:pt x="85" y="88"/>
                </a:cubicBezTo>
                <a:cubicBezTo>
                  <a:pt x="34" y="88"/>
                  <a:pt x="34" y="88"/>
                  <a:pt x="34" y="88"/>
                </a:cubicBezTo>
                <a:cubicBezTo>
                  <a:pt x="32" y="88"/>
                  <a:pt x="31" y="89"/>
                  <a:pt x="31" y="92"/>
                </a:cubicBezTo>
                <a:cubicBezTo>
                  <a:pt x="31" y="93"/>
                  <a:pt x="32" y="94"/>
                  <a:pt x="34" y="94"/>
                </a:cubicBezTo>
                <a:close/>
                <a:moveTo>
                  <a:pt x="34" y="119"/>
                </a:moveTo>
                <a:cubicBezTo>
                  <a:pt x="85" y="119"/>
                  <a:pt x="85" y="119"/>
                  <a:pt x="85" y="119"/>
                </a:cubicBezTo>
                <a:cubicBezTo>
                  <a:pt x="88" y="119"/>
                  <a:pt x="89" y="118"/>
                  <a:pt x="89" y="116"/>
                </a:cubicBezTo>
                <a:cubicBezTo>
                  <a:pt x="89" y="114"/>
                  <a:pt x="88" y="113"/>
                  <a:pt x="85" y="113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2" y="113"/>
                  <a:pt x="31" y="114"/>
                  <a:pt x="31" y="116"/>
                </a:cubicBezTo>
                <a:cubicBezTo>
                  <a:pt x="31" y="118"/>
                  <a:pt x="32" y="119"/>
                  <a:pt x="34" y="119"/>
                </a:cubicBezTo>
                <a:close/>
                <a:moveTo>
                  <a:pt x="34" y="119"/>
                </a:moveTo>
                <a:cubicBezTo>
                  <a:pt x="34" y="119"/>
                  <a:pt x="34" y="119"/>
                  <a:pt x="34" y="11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EFCED972-A034-4E49-1BA1-63952E0284DC}"/>
              </a:ext>
            </a:extLst>
          </p:cNvPr>
          <p:cNvSpPr>
            <a:spLocks noEditPoints="1"/>
          </p:cNvSpPr>
          <p:nvPr/>
        </p:nvSpPr>
        <p:spPr bwMode="auto">
          <a:xfrm>
            <a:off x="3497264" y="1374776"/>
            <a:ext cx="238125" cy="254000"/>
          </a:xfrm>
          <a:custGeom>
            <a:avLst/>
            <a:gdLst>
              <a:gd name="T0" fmla="*/ 137 w 150"/>
              <a:gd name="T1" fmla="*/ 0 h 160"/>
              <a:gd name="T2" fmla="*/ 113 w 150"/>
              <a:gd name="T3" fmla="*/ 12 h 160"/>
              <a:gd name="T4" fmla="*/ 107 w 150"/>
              <a:gd name="T5" fmla="*/ 19 h 160"/>
              <a:gd name="T6" fmla="*/ 28 w 150"/>
              <a:gd name="T7" fmla="*/ 6 h 160"/>
              <a:gd name="T8" fmla="*/ 12 w 150"/>
              <a:gd name="T9" fmla="*/ 20 h 160"/>
              <a:gd name="T10" fmla="*/ 13 w 150"/>
              <a:gd name="T11" fmla="*/ 28 h 160"/>
              <a:gd name="T12" fmla="*/ 39 w 150"/>
              <a:gd name="T13" fmla="*/ 91 h 160"/>
              <a:gd name="T14" fmla="*/ 13 w 150"/>
              <a:gd name="T15" fmla="*/ 93 h 160"/>
              <a:gd name="T16" fmla="*/ 0 w 150"/>
              <a:gd name="T17" fmla="*/ 110 h 160"/>
              <a:gd name="T18" fmla="*/ 32 w 150"/>
              <a:gd name="T19" fmla="*/ 126 h 160"/>
              <a:gd name="T20" fmla="*/ 47 w 150"/>
              <a:gd name="T21" fmla="*/ 160 h 160"/>
              <a:gd name="T22" fmla="*/ 51 w 150"/>
              <a:gd name="T23" fmla="*/ 157 h 160"/>
              <a:gd name="T24" fmla="*/ 64 w 150"/>
              <a:gd name="T25" fmla="*/ 143 h 160"/>
              <a:gd name="T26" fmla="*/ 94 w 150"/>
              <a:gd name="T27" fmla="*/ 86 h 160"/>
              <a:gd name="T28" fmla="*/ 127 w 150"/>
              <a:gd name="T29" fmla="*/ 148 h 160"/>
              <a:gd name="T30" fmla="*/ 142 w 150"/>
              <a:gd name="T31" fmla="*/ 135 h 160"/>
              <a:gd name="T32" fmla="*/ 123 w 150"/>
              <a:gd name="T33" fmla="*/ 55 h 160"/>
              <a:gd name="T34" fmla="*/ 146 w 150"/>
              <a:gd name="T35" fmla="*/ 28 h 160"/>
              <a:gd name="T36" fmla="*/ 146 w 150"/>
              <a:gd name="T37" fmla="*/ 4 h 160"/>
              <a:gd name="T38" fmla="*/ 115 w 150"/>
              <a:gd name="T39" fmla="*/ 50 h 160"/>
              <a:gd name="T40" fmla="*/ 133 w 150"/>
              <a:gd name="T41" fmla="*/ 130 h 160"/>
              <a:gd name="T42" fmla="*/ 99 w 150"/>
              <a:gd name="T43" fmla="*/ 76 h 160"/>
              <a:gd name="T44" fmla="*/ 92 w 150"/>
              <a:gd name="T45" fmla="*/ 75 h 160"/>
              <a:gd name="T46" fmla="*/ 56 w 150"/>
              <a:gd name="T47" fmla="*/ 115 h 160"/>
              <a:gd name="T48" fmla="*/ 49 w 150"/>
              <a:gd name="T49" fmla="*/ 146 h 160"/>
              <a:gd name="T50" fmla="*/ 37 w 150"/>
              <a:gd name="T51" fmla="*/ 118 h 160"/>
              <a:gd name="T52" fmla="*/ 18 w 150"/>
              <a:gd name="T53" fmla="*/ 101 h 160"/>
              <a:gd name="T54" fmla="*/ 45 w 150"/>
              <a:gd name="T55" fmla="*/ 99 h 160"/>
              <a:gd name="T56" fmla="*/ 81 w 150"/>
              <a:gd name="T57" fmla="*/ 58 h 160"/>
              <a:gd name="T58" fmla="*/ 22 w 150"/>
              <a:gd name="T59" fmla="*/ 22 h 160"/>
              <a:gd name="T60" fmla="*/ 99 w 150"/>
              <a:gd name="T61" fmla="*/ 38 h 160"/>
              <a:gd name="T62" fmla="*/ 110 w 150"/>
              <a:gd name="T63" fmla="*/ 29 h 160"/>
              <a:gd name="T64" fmla="*/ 119 w 150"/>
              <a:gd name="T65" fmla="*/ 20 h 160"/>
              <a:gd name="T66" fmla="*/ 137 w 150"/>
              <a:gd name="T67" fmla="*/ 10 h 160"/>
              <a:gd name="T68" fmla="*/ 131 w 150"/>
              <a:gd name="T69" fmla="*/ 32 h 160"/>
              <a:gd name="T70" fmla="*/ 131 w 150"/>
              <a:gd name="T71" fmla="*/ 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0" h="160">
                <a:moveTo>
                  <a:pt x="146" y="4"/>
                </a:moveTo>
                <a:cubicBezTo>
                  <a:pt x="144" y="1"/>
                  <a:pt x="141" y="0"/>
                  <a:pt x="137" y="0"/>
                </a:cubicBezTo>
                <a:cubicBezTo>
                  <a:pt x="133" y="0"/>
                  <a:pt x="129" y="2"/>
                  <a:pt x="125" y="4"/>
                </a:cubicBezTo>
                <a:cubicBezTo>
                  <a:pt x="121" y="6"/>
                  <a:pt x="117" y="10"/>
                  <a:pt x="113" y="12"/>
                </a:cubicBezTo>
                <a:cubicBezTo>
                  <a:pt x="113" y="12"/>
                  <a:pt x="113" y="12"/>
                  <a:pt x="113" y="12"/>
                </a:cubicBezTo>
                <a:cubicBezTo>
                  <a:pt x="112" y="13"/>
                  <a:pt x="110" y="15"/>
                  <a:pt x="107" y="19"/>
                </a:cubicBezTo>
                <a:cubicBezTo>
                  <a:pt x="104" y="22"/>
                  <a:pt x="101" y="26"/>
                  <a:pt x="99" y="28"/>
                </a:cubicBezTo>
                <a:cubicBezTo>
                  <a:pt x="28" y="6"/>
                  <a:pt x="28" y="6"/>
                  <a:pt x="28" y="6"/>
                </a:cubicBezTo>
                <a:cubicBezTo>
                  <a:pt x="26" y="6"/>
                  <a:pt x="25" y="6"/>
                  <a:pt x="24" y="8"/>
                </a:cubicBezTo>
                <a:cubicBezTo>
                  <a:pt x="12" y="20"/>
                  <a:pt x="12" y="20"/>
                  <a:pt x="12" y="20"/>
                </a:cubicBezTo>
                <a:cubicBezTo>
                  <a:pt x="11" y="21"/>
                  <a:pt x="10" y="23"/>
                  <a:pt x="11" y="25"/>
                </a:cubicBezTo>
                <a:cubicBezTo>
                  <a:pt x="11" y="27"/>
                  <a:pt x="12" y="28"/>
                  <a:pt x="13" y="28"/>
                </a:cubicBezTo>
                <a:cubicBezTo>
                  <a:pt x="69" y="59"/>
                  <a:pt x="69" y="59"/>
                  <a:pt x="69" y="59"/>
                </a:cubicBezTo>
                <a:cubicBezTo>
                  <a:pt x="39" y="91"/>
                  <a:pt x="39" y="91"/>
                  <a:pt x="39" y="91"/>
                </a:cubicBezTo>
                <a:cubicBezTo>
                  <a:pt x="16" y="92"/>
                  <a:pt x="16" y="92"/>
                  <a:pt x="16" y="92"/>
                </a:cubicBezTo>
                <a:cubicBezTo>
                  <a:pt x="15" y="92"/>
                  <a:pt x="14" y="92"/>
                  <a:pt x="13" y="93"/>
                </a:cubicBezTo>
                <a:cubicBezTo>
                  <a:pt x="1" y="106"/>
                  <a:pt x="1" y="106"/>
                  <a:pt x="1" y="106"/>
                </a:cubicBezTo>
                <a:cubicBezTo>
                  <a:pt x="0" y="107"/>
                  <a:pt x="0" y="108"/>
                  <a:pt x="0" y="110"/>
                </a:cubicBezTo>
                <a:cubicBezTo>
                  <a:pt x="0" y="111"/>
                  <a:pt x="1" y="112"/>
                  <a:pt x="3" y="114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44" y="156"/>
                  <a:pt x="44" y="156"/>
                  <a:pt x="44" y="156"/>
                </a:cubicBezTo>
                <a:cubicBezTo>
                  <a:pt x="45" y="157"/>
                  <a:pt x="46" y="159"/>
                  <a:pt x="47" y="160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49" y="160"/>
                  <a:pt x="50" y="159"/>
                  <a:pt x="51" y="157"/>
                </a:cubicBezTo>
                <a:cubicBezTo>
                  <a:pt x="63" y="145"/>
                  <a:pt x="63" y="145"/>
                  <a:pt x="63" y="145"/>
                </a:cubicBezTo>
                <a:cubicBezTo>
                  <a:pt x="64" y="145"/>
                  <a:pt x="64" y="144"/>
                  <a:pt x="64" y="143"/>
                </a:cubicBezTo>
                <a:cubicBezTo>
                  <a:pt x="65" y="117"/>
                  <a:pt x="65" y="117"/>
                  <a:pt x="65" y="117"/>
                </a:cubicBezTo>
                <a:cubicBezTo>
                  <a:pt x="94" y="86"/>
                  <a:pt x="94" y="86"/>
                  <a:pt x="94" y="86"/>
                </a:cubicBezTo>
                <a:cubicBezTo>
                  <a:pt x="124" y="146"/>
                  <a:pt x="124" y="146"/>
                  <a:pt x="124" y="146"/>
                </a:cubicBezTo>
                <a:cubicBezTo>
                  <a:pt x="124" y="147"/>
                  <a:pt x="125" y="148"/>
                  <a:pt x="127" y="148"/>
                </a:cubicBezTo>
                <a:cubicBezTo>
                  <a:pt x="128" y="148"/>
                  <a:pt x="129" y="148"/>
                  <a:pt x="130" y="147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3" y="134"/>
                  <a:pt x="144" y="132"/>
                  <a:pt x="143" y="130"/>
                </a:cubicBezTo>
                <a:cubicBezTo>
                  <a:pt x="123" y="55"/>
                  <a:pt x="123" y="55"/>
                  <a:pt x="123" y="55"/>
                </a:cubicBezTo>
                <a:cubicBezTo>
                  <a:pt x="138" y="39"/>
                  <a:pt x="138" y="39"/>
                  <a:pt x="138" y="39"/>
                </a:cubicBezTo>
                <a:cubicBezTo>
                  <a:pt x="141" y="37"/>
                  <a:pt x="143" y="34"/>
                  <a:pt x="146" y="28"/>
                </a:cubicBezTo>
                <a:cubicBezTo>
                  <a:pt x="147" y="25"/>
                  <a:pt x="148" y="22"/>
                  <a:pt x="149" y="20"/>
                </a:cubicBezTo>
                <a:cubicBezTo>
                  <a:pt x="150" y="14"/>
                  <a:pt x="150" y="8"/>
                  <a:pt x="146" y="4"/>
                </a:cubicBezTo>
                <a:close/>
                <a:moveTo>
                  <a:pt x="131" y="32"/>
                </a:moveTo>
                <a:cubicBezTo>
                  <a:pt x="115" y="50"/>
                  <a:pt x="115" y="50"/>
                  <a:pt x="115" y="50"/>
                </a:cubicBezTo>
                <a:cubicBezTo>
                  <a:pt x="113" y="52"/>
                  <a:pt x="113" y="53"/>
                  <a:pt x="114" y="55"/>
                </a:cubicBezTo>
                <a:cubicBezTo>
                  <a:pt x="133" y="130"/>
                  <a:pt x="133" y="130"/>
                  <a:pt x="133" y="130"/>
                </a:cubicBezTo>
                <a:cubicBezTo>
                  <a:pt x="128" y="136"/>
                  <a:pt x="128" y="136"/>
                  <a:pt x="128" y="136"/>
                </a:cubicBezTo>
                <a:cubicBezTo>
                  <a:pt x="99" y="76"/>
                  <a:pt x="99" y="76"/>
                  <a:pt x="99" y="76"/>
                </a:cubicBezTo>
                <a:cubicBezTo>
                  <a:pt x="99" y="75"/>
                  <a:pt x="97" y="74"/>
                  <a:pt x="95" y="74"/>
                </a:cubicBezTo>
                <a:cubicBezTo>
                  <a:pt x="94" y="73"/>
                  <a:pt x="93" y="74"/>
                  <a:pt x="92" y="75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56" y="112"/>
                  <a:pt x="56" y="114"/>
                  <a:pt x="56" y="115"/>
                </a:cubicBezTo>
                <a:cubicBezTo>
                  <a:pt x="55" y="141"/>
                  <a:pt x="55" y="141"/>
                  <a:pt x="55" y="141"/>
                </a:cubicBezTo>
                <a:cubicBezTo>
                  <a:pt x="49" y="146"/>
                  <a:pt x="49" y="146"/>
                  <a:pt x="49" y="146"/>
                </a:cubicBezTo>
                <a:cubicBezTo>
                  <a:pt x="39" y="120"/>
                  <a:pt x="39" y="120"/>
                  <a:pt x="39" y="120"/>
                </a:cubicBezTo>
                <a:cubicBezTo>
                  <a:pt x="39" y="119"/>
                  <a:pt x="38" y="118"/>
                  <a:pt x="37" y="118"/>
                </a:cubicBezTo>
                <a:cubicBezTo>
                  <a:pt x="13" y="107"/>
                  <a:pt x="13" y="107"/>
                  <a:pt x="13" y="107"/>
                </a:cubicBezTo>
                <a:cubicBezTo>
                  <a:pt x="18" y="101"/>
                  <a:pt x="18" y="101"/>
                  <a:pt x="18" y="101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44" y="100"/>
                  <a:pt x="45" y="100"/>
                  <a:pt x="45" y="99"/>
                </a:cubicBezTo>
                <a:cubicBezTo>
                  <a:pt x="80" y="62"/>
                  <a:pt x="80" y="62"/>
                  <a:pt x="80" y="62"/>
                </a:cubicBezTo>
                <a:cubicBezTo>
                  <a:pt x="81" y="61"/>
                  <a:pt x="81" y="59"/>
                  <a:pt x="81" y="58"/>
                </a:cubicBezTo>
                <a:cubicBezTo>
                  <a:pt x="81" y="56"/>
                  <a:pt x="80" y="55"/>
                  <a:pt x="78" y="54"/>
                </a:cubicBezTo>
                <a:cubicBezTo>
                  <a:pt x="22" y="22"/>
                  <a:pt x="22" y="22"/>
                  <a:pt x="22" y="22"/>
                </a:cubicBezTo>
                <a:cubicBezTo>
                  <a:pt x="28" y="17"/>
                  <a:pt x="28" y="17"/>
                  <a:pt x="28" y="17"/>
                </a:cubicBezTo>
                <a:cubicBezTo>
                  <a:pt x="99" y="38"/>
                  <a:pt x="99" y="38"/>
                  <a:pt x="99" y="38"/>
                </a:cubicBezTo>
                <a:cubicBezTo>
                  <a:pt x="100" y="39"/>
                  <a:pt x="102" y="38"/>
                  <a:pt x="103" y="37"/>
                </a:cubicBezTo>
                <a:cubicBezTo>
                  <a:pt x="110" y="29"/>
                  <a:pt x="110" y="29"/>
                  <a:pt x="110" y="29"/>
                </a:cubicBezTo>
                <a:cubicBezTo>
                  <a:pt x="117" y="22"/>
                  <a:pt x="117" y="22"/>
                  <a:pt x="117" y="22"/>
                </a:cubicBezTo>
                <a:cubicBezTo>
                  <a:pt x="119" y="20"/>
                  <a:pt x="119" y="20"/>
                  <a:pt x="119" y="20"/>
                </a:cubicBezTo>
                <a:cubicBezTo>
                  <a:pt x="119" y="20"/>
                  <a:pt x="119" y="20"/>
                  <a:pt x="119" y="20"/>
                </a:cubicBezTo>
                <a:cubicBezTo>
                  <a:pt x="126" y="13"/>
                  <a:pt x="132" y="10"/>
                  <a:pt x="137" y="10"/>
                </a:cubicBezTo>
                <a:cubicBezTo>
                  <a:pt x="139" y="10"/>
                  <a:pt x="139" y="10"/>
                  <a:pt x="140" y="11"/>
                </a:cubicBezTo>
                <a:cubicBezTo>
                  <a:pt x="144" y="15"/>
                  <a:pt x="134" y="30"/>
                  <a:pt x="131" y="32"/>
                </a:cubicBezTo>
                <a:close/>
                <a:moveTo>
                  <a:pt x="131" y="32"/>
                </a:moveTo>
                <a:cubicBezTo>
                  <a:pt x="131" y="32"/>
                  <a:pt x="131" y="32"/>
                  <a:pt x="131" y="3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B4BA02A1-BA39-F6A0-68D8-5B9E8E14EB5B}"/>
              </a:ext>
            </a:extLst>
          </p:cNvPr>
          <p:cNvSpPr>
            <a:spLocks noEditPoints="1"/>
          </p:cNvSpPr>
          <p:nvPr/>
        </p:nvSpPr>
        <p:spPr bwMode="auto">
          <a:xfrm>
            <a:off x="5151439" y="1374776"/>
            <a:ext cx="231775" cy="254000"/>
          </a:xfrm>
          <a:custGeom>
            <a:avLst/>
            <a:gdLst>
              <a:gd name="T0" fmla="*/ 97 w 146"/>
              <a:gd name="T1" fmla="*/ 24 h 160"/>
              <a:gd name="T2" fmla="*/ 90 w 146"/>
              <a:gd name="T3" fmla="*/ 31 h 160"/>
              <a:gd name="T4" fmla="*/ 97 w 146"/>
              <a:gd name="T5" fmla="*/ 38 h 160"/>
              <a:gd name="T6" fmla="*/ 111 w 146"/>
              <a:gd name="T7" fmla="*/ 53 h 160"/>
              <a:gd name="T8" fmla="*/ 117 w 146"/>
              <a:gd name="T9" fmla="*/ 61 h 160"/>
              <a:gd name="T10" fmla="*/ 125 w 146"/>
              <a:gd name="T11" fmla="*/ 53 h 160"/>
              <a:gd name="T12" fmla="*/ 97 w 146"/>
              <a:gd name="T13" fmla="*/ 24 h 160"/>
              <a:gd name="T14" fmla="*/ 97 w 146"/>
              <a:gd name="T15" fmla="*/ 0 h 160"/>
              <a:gd name="T16" fmla="*/ 90 w 146"/>
              <a:gd name="T17" fmla="*/ 6 h 160"/>
              <a:gd name="T18" fmla="*/ 97 w 146"/>
              <a:gd name="T19" fmla="*/ 14 h 160"/>
              <a:gd name="T20" fmla="*/ 133 w 146"/>
              <a:gd name="T21" fmla="*/ 53 h 160"/>
              <a:gd name="T22" fmla="*/ 140 w 146"/>
              <a:gd name="T23" fmla="*/ 61 h 160"/>
              <a:gd name="T24" fmla="*/ 146 w 146"/>
              <a:gd name="T25" fmla="*/ 53 h 160"/>
              <a:gd name="T26" fmla="*/ 97 w 146"/>
              <a:gd name="T27" fmla="*/ 0 h 160"/>
              <a:gd name="T28" fmla="*/ 108 w 146"/>
              <a:gd name="T29" fmla="*/ 91 h 160"/>
              <a:gd name="T30" fmla="*/ 107 w 146"/>
              <a:gd name="T31" fmla="*/ 91 h 160"/>
              <a:gd name="T32" fmla="*/ 106 w 146"/>
              <a:gd name="T33" fmla="*/ 77 h 160"/>
              <a:gd name="T34" fmla="*/ 76 w 146"/>
              <a:gd name="T35" fmla="*/ 49 h 160"/>
              <a:gd name="T36" fmla="*/ 45 w 146"/>
              <a:gd name="T37" fmla="*/ 49 h 160"/>
              <a:gd name="T38" fmla="*/ 15 w 146"/>
              <a:gd name="T39" fmla="*/ 77 h 160"/>
              <a:gd name="T40" fmla="*/ 14 w 146"/>
              <a:gd name="T41" fmla="*/ 91 h 160"/>
              <a:gd name="T42" fmla="*/ 12 w 146"/>
              <a:gd name="T43" fmla="*/ 91 h 160"/>
              <a:gd name="T44" fmla="*/ 6 w 146"/>
              <a:gd name="T45" fmla="*/ 97 h 160"/>
              <a:gd name="T46" fmla="*/ 2 w 146"/>
              <a:gd name="T47" fmla="*/ 127 h 160"/>
              <a:gd name="T48" fmla="*/ 4 w 146"/>
              <a:gd name="T49" fmla="*/ 138 h 160"/>
              <a:gd name="T50" fmla="*/ 14 w 146"/>
              <a:gd name="T51" fmla="*/ 142 h 160"/>
              <a:gd name="T52" fmla="*/ 14 w 146"/>
              <a:gd name="T53" fmla="*/ 147 h 160"/>
              <a:gd name="T54" fmla="*/ 26 w 146"/>
              <a:gd name="T55" fmla="*/ 160 h 160"/>
              <a:gd name="T56" fmla="*/ 29 w 146"/>
              <a:gd name="T57" fmla="*/ 160 h 160"/>
              <a:gd name="T58" fmla="*/ 41 w 146"/>
              <a:gd name="T59" fmla="*/ 147 h 160"/>
              <a:gd name="T60" fmla="*/ 41 w 146"/>
              <a:gd name="T61" fmla="*/ 142 h 160"/>
              <a:gd name="T62" fmla="*/ 81 w 146"/>
              <a:gd name="T63" fmla="*/ 142 h 160"/>
              <a:gd name="T64" fmla="*/ 81 w 146"/>
              <a:gd name="T65" fmla="*/ 147 h 160"/>
              <a:gd name="T66" fmla="*/ 93 w 146"/>
              <a:gd name="T67" fmla="*/ 160 h 160"/>
              <a:gd name="T68" fmla="*/ 96 w 146"/>
              <a:gd name="T69" fmla="*/ 160 h 160"/>
              <a:gd name="T70" fmla="*/ 108 w 146"/>
              <a:gd name="T71" fmla="*/ 147 h 160"/>
              <a:gd name="T72" fmla="*/ 108 w 146"/>
              <a:gd name="T73" fmla="*/ 142 h 160"/>
              <a:gd name="T74" fmla="*/ 118 w 146"/>
              <a:gd name="T75" fmla="*/ 138 h 160"/>
              <a:gd name="T76" fmla="*/ 120 w 146"/>
              <a:gd name="T77" fmla="*/ 127 h 160"/>
              <a:gd name="T78" fmla="*/ 114 w 146"/>
              <a:gd name="T79" fmla="*/ 97 h 160"/>
              <a:gd name="T80" fmla="*/ 108 w 146"/>
              <a:gd name="T81" fmla="*/ 91 h 160"/>
              <a:gd name="T82" fmla="*/ 23 w 146"/>
              <a:gd name="T83" fmla="*/ 130 h 160"/>
              <a:gd name="T84" fmla="*/ 14 w 146"/>
              <a:gd name="T85" fmla="*/ 120 h 160"/>
              <a:gd name="T86" fmla="*/ 23 w 146"/>
              <a:gd name="T87" fmla="*/ 109 h 160"/>
              <a:gd name="T88" fmla="*/ 34 w 146"/>
              <a:gd name="T89" fmla="*/ 120 h 160"/>
              <a:gd name="T90" fmla="*/ 23 w 146"/>
              <a:gd name="T91" fmla="*/ 130 h 160"/>
              <a:gd name="T92" fmla="*/ 28 w 146"/>
              <a:gd name="T93" fmla="*/ 91 h 160"/>
              <a:gd name="T94" fmla="*/ 29 w 146"/>
              <a:gd name="T95" fmla="*/ 78 h 160"/>
              <a:gd name="T96" fmla="*/ 45 w 146"/>
              <a:gd name="T97" fmla="*/ 63 h 160"/>
              <a:gd name="T98" fmla="*/ 77 w 146"/>
              <a:gd name="T99" fmla="*/ 63 h 160"/>
              <a:gd name="T100" fmla="*/ 93 w 146"/>
              <a:gd name="T101" fmla="*/ 78 h 160"/>
              <a:gd name="T102" fmla="*/ 94 w 146"/>
              <a:gd name="T103" fmla="*/ 91 h 160"/>
              <a:gd name="T104" fmla="*/ 28 w 146"/>
              <a:gd name="T105" fmla="*/ 91 h 160"/>
              <a:gd name="T106" fmla="*/ 97 w 146"/>
              <a:gd name="T107" fmla="*/ 130 h 160"/>
              <a:gd name="T108" fmla="*/ 88 w 146"/>
              <a:gd name="T109" fmla="*/ 120 h 160"/>
              <a:gd name="T110" fmla="*/ 97 w 146"/>
              <a:gd name="T111" fmla="*/ 109 h 160"/>
              <a:gd name="T112" fmla="*/ 108 w 146"/>
              <a:gd name="T113" fmla="*/ 120 h 160"/>
              <a:gd name="T114" fmla="*/ 97 w 146"/>
              <a:gd name="T115" fmla="*/ 1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6" h="160">
                <a:moveTo>
                  <a:pt x="97" y="24"/>
                </a:moveTo>
                <a:cubicBezTo>
                  <a:pt x="94" y="24"/>
                  <a:pt x="90" y="26"/>
                  <a:pt x="90" y="31"/>
                </a:cubicBezTo>
                <a:cubicBezTo>
                  <a:pt x="90" y="35"/>
                  <a:pt x="94" y="38"/>
                  <a:pt x="97" y="38"/>
                </a:cubicBezTo>
                <a:cubicBezTo>
                  <a:pt x="106" y="38"/>
                  <a:pt x="111" y="44"/>
                  <a:pt x="111" y="53"/>
                </a:cubicBezTo>
                <a:cubicBezTo>
                  <a:pt x="111" y="57"/>
                  <a:pt x="114" y="61"/>
                  <a:pt x="117" y="61"/>
                </a:cubicBezTo>
                <a:cubicBezTo>
                  <a:pt x="121" y="61"/>
                  <a:pt x="125" y="57"/>
                  <a:pt x="125" y="53"/>
                </a:cubicBezTo>
                <a:cubicBezTo>
                  <a:pt x="125" y="38"/>
                  <a:pt x="113" y="24"/>
                  <a:pt x="97" y="24"/>
                </a:cubicBezTo>
                <a:close/>
                <a:moveTo>
                  <a:pt x="97" y="0"/>
                </a:moveTo>
                <a:cubicBezTo>
                  <a:pt x="94" y="0"/>
                  <a:pt x="90" y="2"/>
                  <a:pt x="90" y="6"/>
                </a:cubicBezTo>
                <a:cubicBezTo>
                  <a:pt x="90" y="10"/>
                  <a:pt x="94" y="14"/>
                  <a:pt x="97" y="14"/>
                </a:cubicBezTo>
                <a:cubicBezTo>
                  <a:pt x="117" y="14"/>
                  <a:pt x="133" y="32"/>
                  <a:pt x="133" y="53"/>
                </a:cubicBezTo>
                <a:cubicBezTo>
                  <a:pt x="133" y="57"/>
                  <a:pt x="137" y="61"/>
                  <a:pt x="140" y="61"/>
                </a:cubicBezTo>
                <a:cubicBezTo>
                  <a:pt x="144" y="61"/>
                  <a:pt x="146" y="57"/>
                  <a:pt x="146" y="53"/>
                </a:cubicBezTo>
                <a:cubicBezTo>
                  <a:pt x="146" y="24"/>
                  <a:pt x="124" y="0"/>
                  <a:pt x="97" y="0"/>
                </a:cubicBezTo>
                <a:close/>
                <a:moveTo>
                  <a:pt x="108" y="91"/>
                </a:moveTo>
                <a:cubicBezTo>
                  <a:pt x="107" y="91"/>
                  <a:pt x="107" y="91"/>
                  <a:pt x="107" y="91"/>
                </a:cubicBezTo>
                <a:cubicBezTo>
                  <a:pt x="106" y="77"/>
                  <a:pt x="106" y="77"/>
                  <a:pt x="106" y="77"/>
                </a:cubicBezTo>
                <a:cubicBezTo>
                  <a:pt x="105" y="61"/>
                  <a:pt x="91" y="49"/>
                  <a:pt x="76" y="49"/>
                </a:cubicBezTo>
                <a:cubicBezTo>
                  <a:pt x="45" y="49"/>
                  <a:pt x="45" y="49"/>
                  <a:pt x="45" y="49"/>
                </a:cubicBezTo>
                <a:cubicBezTo>
                  <a:pt x="29" y="49"/>
                  <a:pt x="16" y="62"/>
                  <a:pt x="15" y="77"/>
                </a:cubicBezTo>
                <a:cubicBezTo>
                  <a:pt x="14" y="91"/>
                  <a:pt x="14" y="91"/>
                  <a:pt x="14" y="91"/>
                </a:cubicBezTo>
                <a:cubicBezTo>
                  <a:pt x="12" y="91"/>
                  <a:pt x="12" y="91"/>
                  <a:pt x="12" y="91"/>
                </a:cubicBezTo>
                <a:cubicBezTo>
                  <a:pt x="10" y="91"/>
                  <a:pt x="8" y="94"/>
                  <a:pt x="6" y="97"/>
                </a:cubicBezTo>
                <a:cubicBezTo>
                  <a:pt x="2" y="127"/>
                  <a:pt x="2" y="127"/>
                  <a:pt x="2" y="127"/>
                </a:cubicBezTo>
                <a:cubicBezTo>
                  <a:pt x="0" y="130"/>
                  <a:pt x="2" y="134"/>
                  <a:pt x="4" y="138"/>
                </a:cubicBezTo>
                <a:cubicBezTo>
                  <a:pt x="6" y="141"/>
                  <a:pt x="10" y="142"/>
                  <a:pt x="14" y="142"/>
                </a:cubicBezTo>
                <a:cubicBezTo>
                  <a:pt x="14" y="147"/>
                  <a:pt x="14" y="147"/>
                  <a:pt x="14" y="147"/>
                </a:cubicBezTo>
                <a:cubicBezTo>
                  <a:pt x="14" y="155"/>
                  <a:pt x="18" y="160"/>
                  <a:pt x="26" y="160"/>
                </a:cubicBezTo>
                <a:cubicBezTo>
                  <a:pt x="29" y="160"/>
                  <a:pt x="29" y="160"/>
                  <a:pt x="29" y="160"/>
                </a:cubicBezTo>
                <a:cubicBezTo>
                  <a:pt x="35" y="160"/>
                  <a:pt x="41" y="155"/>
                  <a:pt x="41" y="147"/>
                </a:cubicBezTo>
                <a:cubicBezTo>
                  <a:pt x="41" y="142"/>
                  <a:pt x="41" y="142"/>
                  <a:pt x="41" y="142"/>
                </a:cubicBezTo>
                <a:cubicBezTo>
                  <a:pt x="81" y="142"/>
                  <a:pt x="81" y="142"/>
                  <a:pt x="81" y="142"/>
                </a:cubicBezTo>
                <a:cubicBezTo>
                  <a:pt x="81" y="147"/>
                  <a:pt x="81" y="147"/>
                  <a:pt x="81" y="147"/>
                </a:cubicBezTo>
                <a:cubicBezTo>
                  <a:pt x="81" y="155"/>
                  <a:pt x="85" y="160"/>
                  <a:pt x="93" y="160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102" y="160"/>
                  <a:pt x="108" y="155"/>
                  <a:pt x="108" y="147"/>
                </a:cubicBezTo>
                <a:cubicBezTo>
                  <a:pt x="108" y="142"/>
                  <a:pt x="108" y="142"/>
                  <a:pt x="108" y="142"/>
                </a:cubicBezTo>
                <a:cubicBezTo>
                  <a:pt x="112" y="142"/>
                  <a:pt x="115" y="141"/>
                  <a:pt x="118" y="138"/>
                </a:cubicBezTo>
                <a:cubicBezTo>
                  <a:pt x="119" y="136"/>
                  <a:pt x="120" y="130"/>
                  <a:pt x="120" y="127"/>
                </a:cubicBezTo>
                <a:cubicBezTo>
                  <a:pt x="114" y="97"/>
                  <a:pt x="114" y="97"/>
                  <a:pt x="114" y="97"/>
                </a:cubicBezTo>
                <a:cubicBezTo>
                  <a:pt x="114" y="94"/>
                  <a:pt x="112" y="91"/>
                  <a:pt x="108" y="91"/>
                </a:cubicBezTo>
                <a:close/>
                <a:moveTo>
                  <a:pt x="23" y="130"/>
                </a:moveTo>
                <a:cubicBezTo>
                  <a:pt x="17" y="130"/>
                  <a:pt x="14" y="125"/>
                  <a:pt x="14" y="120"/>
                </a:cubicBezTo>
                <a:cubicBezTo>
                  <a:pt x="14" y="114"/>
                  <a:pt x="17" y="109"/>
                  <a:pt x="23" y="109"/>
                </a:cubicBezTo>
                <a:cubicBezTo>
                  <a:pt x="29" y="109"/>
                  <a:pt x="34" y="114"/>
                  <a:pt x="34" y="120"/>
                </a:cubicBezTo>
                <a:cubicBezTo>
                  <a:pt x="34" y="125"/>
                  <a:pt x="29" y="130"/>
                  <a:pt x="23" y="130"/>
                </a:cubicBezTo>
                <a:close/>
                <a:moveTo>
                  <a:pt x="28" y="91"/>
                </a:moveTo>
                <a:cubicBezTo>
                  <a:pt x="29" y="78"/>
                  <a:pt x="29" y="78"/>
                  <a:pt x="29" y="78"/>
                </a:cubicBezTo>
                <a:cubicBezTo>
                  <a:pt x="29" y="69"/>
                  <a:pt x="36" y="63"/>
                  <a:pt x="45" y="63"/>
                </a:cubicBezTo>
                <a:cubicBezTo>
                  <a:pt x="77" y="63"/>
                  <a:pt x="77" y="63"/>
                  <a:pt x="77" y="63"/>
                </a:cubicBezTo>
                <a:cubicBezTo>
                  <a:pt x="85" y="63"/>
                  <a:pt x="91" y="71"/>
                  <a:pt x="93" y="78"/>
                </a:cubicBezTo>
                <a:cubicBezTo>
                  <a:pt x="94" y="91"/>
                  <a:pt x="94" y="91"/>
                  <a:pt x="94" y="91"/>
                </a:cubicBezTo>
                <a:lnTo>
                  <a:pt x="28" y="91"/>
                </a:lnTo>
                <a:close/>
                <a:moveTo>
                  <a:pt x="97" y="130"/>
                </a:moveTo>
                <a:cubicBezTo>
                  <a:pt x="93" y="130"/>
                  <a:pt x="88" y="125"/>
                  <a:pt x="88" y="120"/>
                </a:cubicBezTo>
                <a:cubicBezTo>
                  <a:pt x="88" y="114"/>
                  <a:pt x="93" y="109"/>
                  <a:pt x="97" y="109"/>
                </a:cubicBezTo>
                <a:cubicBezTo>
                  <a:pt x="103" y="109"/>
                  <a:pt x="108" y="114"/>
                  <a:pt x="108" y="120"/>
                </a:cubicBezTo>
                <a:cubicBezTo>
                  <a:pt x="108" y="125"/>
                  <a:pt x="103" y="130"/>
                  <a:pt x="97" y="1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C9D44E1E-E4AA-8337-88A3-345E63561B4A}"/>
              </a:ext>
            </a:extLst>
          </p:cNvPr>
          <p:cNvSpPr>
            <a:spLocks noEditPoints="1"/>
          </p:cNvSpPr>
          <p:nvPr/>
        </p:nvSpPr>
        <p:spPr bwMode="auto">
          <a:xfrm>
            <a:off x="7920039" y="1373188"/>
            <a:ext cx="203200" cy="255588"/>
          </a:xfrm>
          <a:custGeom>
            <a:avLst/>
            <a:gdLst>
              <a:gd name="T0" fmla="*/ 63 w 128"/>
              <a:gd name="T1" fmla="*/ 42 h 161"/>
              <a:gd name="T2" fmla="*/ 46 w 128"/>
              <a:gd name="T3" fmla="*/ 62 h 161"/>
              <a:gd name="T4" fmla="*/ 63 w 128"/>
              <a:gd name="T5" fmla="*/ 81 h 161"/>
              <a:gd name="T6" fmla="*/ 82 w 128"/>
              <a:gd name="T7" fmla="*/ 62 h 161"/>
              <a:gd name="T8" fmla="*/ 63 w 128"/>
              <a:gd name="T9" fmla="*/ 42 h 161"/>
              <a:gd name="T10" fmla="*/ 63 w 128"/>
              <a:gd name="T11" fmla="*/ 74 h 161"/>
              <a:gd name="T12" fmla="*/ 53 w 128"/>
              <a:gd name="T13" fmla="*/ 62 h 161"/>
              <a:gd name="T14" fmla="*/ 63 w 128"/>
              <a:gd name="T15" fmla="*/ 49 h 161"/>
              <a:gd name="T16" fmla="*/ 74 w 128"/>
              <a:gd name="T17" fmla="*/ 62 h 161"/>
              <a:gd name="T18" fmla="*/ 63 w 128"/>
              <a:gd name="T19" fmla="*/ 74 h 161"/>
              <a:gd name="T20" fmla="*/ 127 w 128"/>
              <a:gd name="T21" fmla="*/ 131 h 161"/>
              <a:gd name="T22" fmla="*/ 106 w 128"/>
              <a:gd name="T23" fmla="*/ 103 h 161"/>
              <a:gd name="T24" fmla="*/ 108 w 128"/>
              <a:gd name="T25" fmla="*/ 88 h 161"/>
              <a:gd name="T26" fmla="*/ 101 w 128"/>
              <a:gd name="T27" fmla="*/ 54 h 161"/>
              <a:gd name="T28" fmla="*/ 87 w 128"/>
              <a:gd name="T29" fmla="*/ 27 h 161"/>
              <a:gd name="T30" fmla="*/ 67 w 128"/>
              <a:gd name="T31" fmla="*/ 2 h 161"/>
              <a:gd name="T32" fmla="*/ 62 w 128"/>
              <a:gd name="T33" fmla="*/ 2 h 161"/>
              <a:gd name="T34" fmla="*/ 41 w 128"/>
              <a:gd name="T35" fmla="*/ 27 h 161"/>
              <a:gd name="T36" fmla="*/ 27 w 128"/>
              <a:gd name="T37" fmla="*/ 54 h 161"/>
              <a:gd name="T38" fmla="*/ 21 w 128"/>
              <a:gd name="T39" fmla="*/ 88 h 161"/>
              <a:gd name="T40" fmla="*/ 22 w 128"/>
              <a:gd name="T41" fmla="*/ 103 h 161"/>
              <a:gd name="T42" fmla="*/ 0 w 128"/>
              <a:gd name="T43" fmla="*/ 131 h 161"/>
              <a:gd name="T44" fmla="*/ 0 w 128"/>
              <a:gd name="T45" fmla="*/ 134 h 161"/>
              <a:gd name="T46" fmla="*/ 10 w 128"/>
              <a:gd name="T47" fmla="*/ 158 h 161"/>
              <a:gd name="T48" fmla="*/ 13 w 128"/>
              <a:gd name="T49" fmla="*/ 160 h 161"/>
              <a:gd name="T50" fmla="*/ 30 w 128"/>
              <a:gd name="T51" fmla="*/ 160 h 161"/>
              <a:gd name="T52" fmla="*/ 34 w 128"/>
              <a:gd name="T53" fmla="*/ 155 h 161"/>
              <a:gd name="T54" fmla="*/ 36 w 128"/>
              <a:gd name="T55" fmla="*/ 141 h 161"/>
              <a:gd name="T56" fmla="*/ 48 w 128"/>
              <a:gd name="T57" fmla="*/ 160 h 161"/>
              <a:gd name="T58" fmla="*/ 51 w 128"/>
              <a:gd name="T59" fmla="*/ 161 h 161"/>
              <a:gd name="T60" fmla="*/ 77 w 128"/>
              <a:gd name="T61" fmla="*/ 161 h 161"/>
              <a:gd name="T62" fmla="*/ 80 w 128"/>
              <a:gd name="T63" fmla="*/ 160 h 161"/>
              <a:gd name="T64" fmla="*/ 93 w 128"/>
              <a:gd name="T65" fmla="*/ 141 h 161"/>
              <a:gd name="T66" fmla="*/ 95 w 128"/>
              <a:gd name="T67" fmla="*/ 155 h 161"/>
              <a:gd name="T68" fmla="*/ 96 w 128"/>
              <a:gd name="T69" fmla="*/ 159 h 161"/>
              <a:gd name="T70" fmla="*/ 99 w 128"/>
              <a:gd name="T71" fmla="*/ 160 h 161"/>
              <a:gd name="T72" fmla="*/ 115 w 128"/>
              <a:gd name="T73" fmla="*/ 160 h 161"/>
              <a:gd name="T74" fmla="*/ 118 w 128"/>
              <a:gd name="T75" fmla="*/ 158 h 161"/>
              <a:gd name="T76" fmla="*/ 127 w 128"/>
              <a:gd name="T77" fmla="*/ 134 h 161"/>
              <a:gd name="T78" fmla="*/ 127 w 128"/>
              <a:gd name="T79" fmla="*/ 131 h 161"/>
              <a:gd name="T80" fmla="*/ 113 w 128"/>
              <a:gd name="T81" fmla="*/ 152 h 161"/>
              <a:gd name="T82" fmla="*/ 102 w 128"/>
              <a:gd name="T83" fmla="*/ 152 h 161"/>
              <a:gd name="T84" fmla="*/ 96 w 128"/>
              <a:gd name="T85" fmla="*/ 130 h 161"/>
              <a:gd name="T86" fmla="*/ 93 w 128"/>
              <a:gd name="T87" fmla="*/ 128 h 161"/>
              <a:gd name="T88" fmla="*/ 90 w 128"/>
              <a:gd name="T89" fmla="*/ 130 h 161"/>
              <a:gd name="T90" fmla="*/ 75 w 128"/>
              <a:gd name="T91" fmla="*/ 153 h 161"/>
              <a:gd name="T92" fmla="*/ 53 w 128"/>
              <a:gd name="T93" fmla="*/ 153 h 161"/>
              <a:gd name="T94" fmla="*/ 39 w 128"/>
              <a:gd name="T95" fmla="*/ 130 h 161"/>
              <a:gd name="T96" fmla="*/ 36 w 128"/>
              <a:gd name="T97" fmla="*/ 128 h 161"/>
              <a:gd name="T98" fmla="*/ 32 w 128"/>
              <a:gd name="T99" fmla="*/ 130 h 161"/>
              <a:gd name="T100" fmla="*/ 26 w 128"/>
              <a:gd name="T101" fmla="*/ 152 h 161"/>
              <a:gd name="T102" fmla="*/ 16 w 128"/>
              <a:gd name="T103" fmla="*/ 152 h 161"/>
              <a:gd name="T104" fmla="*/ 8 w 128"/>
              <a:gd name="T105" fmla="*/ 132 h 161"/>
              <a:gd name="T106" fmla="*/ 28 w 128"/>
              <a:gd name="T107" fmla="*/ 109 h 161"/>
              <a:gd name="T108" fmla="*/ 30 w 128"/>
              <a:gd name="T109" fmla="*/ 104 h 161"/>
              <a:gd name="T110" fmla="*/ 29 w 128"/>
              <a:gd name="T111" fmla="*/ 88 h 161"/>
              <a:gd name="T112" fmla="*/ 48 w 128"/>
              <a:gd name="T113" fmla="*/ 32 h 161"/>
              <a:gd name="T114" fmla="*/ 64 w 128"/>
              <a:gd name="T115" fmla="*/ 11 h 161"/>
              <a:gd name="T116" fmla="*/ 100 w 128"/>
              <a:gd name="T117" fmla="*/ 88 h 161"/>
              <a:gd name="T118" fmla="*/ 98 w 128"/>
              <a:gd name="T119" fmla="*/ 104 h 161"/>
              <a:gd name="T120" fmla="*/ 100 w 128"/>
              <a:gd name="T121" fmla="*/ 109 h 161"/>
              <a:gd name="T122" fmla="*/ 120 w 128"/>
              <a:gd name="T123" fmla="*/ 132 h 161"/>
              <a:gd name="T124" fmla="*/ 113 w 128"/>
              <a:gd name="T125" fmla="*/ 152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8" h="161">
                <a:moveTo>
                  <a:pt x="63" y="42"/>
                </a:moveTo>
                <a:cubicBezTo>
                  <a:pt x="54" y="42"/>
                  <a:pt x="46" y="50"/>
                  <a:pt x="46" y="62"/>
                </a:cubicBezTo>
                <a:cubicBezTo>
                  <a:pt x="46" y="73"/>
                  <a:pt x="54" y="81"/>
                  <a:pt x="63" y="81"/>
                </a:cubicBezTo>
                <a:cubicBezTo>
                  <a:pt x="74" y="81"/>
                  <a:pt x="82" y="73"/>
                  <a:pt x="82" y="62"/>
                </a:cubicBezTo>
                <a:cubicBezTo>
                  <a:pt x="82" y="50"/>
                  <a:pt x="74" y="42"/>
                  <a:pt x="63" y="42"/>
                </a:cubicBezTo>
                <a:close/>
                <a:moveTo>
                  <a:pt x="63" y="74"/>
                </a:moveTo>
                <a:cubicBezTo>
                  <a:pt x="57" y="74"/>
                  <a:pt x="53" y="68"/>
                  <a:pt x="53" y="62"/>
                </a:cubicBezTo>
                <a:cubicBezTo>
                  <a:pt x="53" y="54"/>
                  <a:pt x="57" y="49"/>
                  <a:pt x="63" y="49"/>
                </a:cubicBezTo>
                <a:cubicBezTo>
                  <a:pt x="69" y="49"/>
                  <a:pt x="74" y="54"/>
                  <a:pt x="74" y="62"/>
                </a:cubicBezTo>
                <a:cubicBezTo>
                  <a:pt x="74" y="68"/>
                  <a:pt x="69" y="74"/>
                  <a:pt x="63" y="74"/>
                </a:cubicBezTo>
                <a:close/>
                <a:moveTo>
                  <a:pt x="127" y="131"/>
                </a:moveTo>
                <a:cubicBezTo>
                  <a:pt x="123" y="119"/>
                  <a:pt x="115" y="110"/>
                  <a:pt x="106" y="103"/>
                </a:cubicBezTo>
                <a:cubicBezTo>
                  <a:pt x="107" y="98"/>
                  <a:pt x="108" y="94"/>
                  <a:pt x="108" y="88"/>
                </a:cubicBezTo>
                <a:cubicBezTo>
                  <a:pt x="108" y="78"/>
                  <a:pt x="105" y="66"/>
                  <a:pt x="101" y="54"/>
                </a:cubicBezTo>
                <a:cubicBezTo>
                  <a:pt x="98" y="45"/>
                  <a:pt x="93" y="36"/>
                  <a:pt x="87" y="27"/>
                </a:cubicBezTo>
                <a:cubicBezTo>
                  <a:pt x="77" y="12"/>
                  <a:pt x="67" y="2"/>
                  <a:pt x="67" y="2"/>
                </a:cubicBezTo>
                <a:cubicBezTo>
                  <a:pt x="65" y="0"/>
                  <a:pt x="63" y="0"/>
                  <a:pt x="62" y="2"/>
                </a:cubicBezTo>
                <a:cubicBezTo>
                  <a:pt x="61" y="2"/>
                  <a:pt x="51" y="12"/>
                  <a:pt x="41" y="27"/>
                </a:cubicBezTo>
                <a:cubicBezTo>
                  <a:pt x="36" y="36"/>
                  <a:pt x="31" y="45"/>
                  <a:pt x="27" y="54"/>
                </a:cubicBezTo>
                <a:cubicBezTo>
                  <a:pt x="23" y="66"/>
                  <a:pt x="21" y="78"/>
                  <a:pt x="21" y="88"/>
                </a:cubicBezTo>
                <a:cubicBezTo>
                  <a:pt x="21" y="94"/>
                  <a:pt x="21" y="98"/>
                  <a:pt x="22" y="103"/>
                </a:cubicBezTo>
                <a:cubicBezTo>
                  <a:pt x="12" y="110"/>
                  <a:pt x="4" y="119"/>
                  <a:pt x="0" y="131"/>
                </a:cubicBezTo>
                <a:cubicBezTo>
                  <a:pt x="0" y="134"/>
                  <a:pt x="0" y="134"/>
                  <a:pt x="0" y="134"/>
                </a:cubicBezTo>
                <a:cubicBezTo>
                  <a:pt x="10" y="158"/>
                  <a:pt x="10" y="158"/>
                  <a:pt x="10" y="158"/>
                </a:cubicBezTo>
                <a:cubicBezTo>
                  <a:pt x="10" y="159"/>
                  <a:pt x="12" y="160"/>
                  <a:pt x="13" y="160"/>
                </a:cubicBezTo>
                <a:cubicBezTo>
                  <a:pt x="30" y="160"/>
                  <a:pt x="30" y="160"/>
                  <a:pt x="30" y="160"/>
                </a:cubicBezTo>
                <a:cubicBezTo>
                  <a:pt x="32" y="160"/>
                  <a:pt x="34" y="159"/>
                  <a:pt x="34" y="155"/>
                </a:cubicBezTo>
                <a:cubicBezTo>
                  <a:pt x="34" y="150"/>
                  <a:pt x="35" y="146"/>
                  <a:pt x="36" y="141"/>
                </a:cubicBezTo>
                <a:cubicBezTo>
                  <a:pt x="40" y="147"/>
                  <a:pt x="44" y="153"/>
                  <a:pt x="48" y="160"/>
                </a:cubicBezTo>
                <a:cubicBezTo>
                  <a:pt x="49" y="161"/>
                  <a:pt x="50" y="161"/>
                  <a:pt x="51" y="161"/>
                </a:cubicBezTo>
                <a:cubicBezTo>
                  <a:pt x="77" y="161"/>
                  <a:pt x="77" y="161"/>
                  <a:pt x="77" y="161"/>
                </a:cubicBezTo>
                <a:cubicBezTo>
                  <a:pt x="78" y="161"/>
                  <a:pt x="79" y="161"/>
                  <a:pt x="80" y="160"/>
                </a:cubicBezTo>
                <a:cubicBezTo>
                  <a:pt x="85" y="153"/>
                  <a:pt x="89" y="147"/>
                  <a:pt x="93" y="141"/>
                </a:cubicBezTo>
                <a:cubicBezTo>
                  <a:pt x="94" y="146"/>
                  <a:pt x="95" y="150"/>
                  <a:pt x="95" y="155"/>
                </a:cubicBezTo>
                <a:cubicBezTo>
                  <a:pt x="95" y="156"/>
                  <a:pt x="95" y="158"/>
                  <a:pt x="96" y="159"/>
                </a:cubicBezTo>
                <a:cubicBezTo>
                  <a:pt x="97" y="160"/>
                  <a:pt x="97" y="160"/>
                  <a:pt x="99" y="16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16" y="160"/>
                  <a:pt x="117" y="159"/>
                  <a:pt x="118" y="158"/>
                </a:cubicBezTo>
                <a:cubicBezTo>
                  <a:pt x="127" y="134"/>
                  <a:pt x="127" y="134"/>
                  <a:pt x="127" y="134"/>
                </a:cubicBezTo>
                <a:cubicBezTo>
                  <a:pt x="128" y="133"/>
                  <a:pt x="128" y="132"/>
                  <a:pt x="127" y="131"/>
                </a:cubicBezTo>
                <a:close/>
                <a:moveTo>
                  <a:pt x="113" y="152"/>
                </a:moveTo>
                <a:cubicBezTo>
                  <a:pt x="102" y="152"/>
                  <a:pt x="102" y="152"/>
                  <a:pt x="102" y="152"/>
                </a:cubicBezTo>
                <a:cubicBezTo>
                  <a:pt x="102" y="144"/>
                  <a:pt x="100" y="136"/>
                  <a:pt x="96" y="130"/>
                </a:cubicBezTo>
                <a:cubicBezTo>
                  <a:pt x="96" y="128"/>
                  <a:pt x="94" y="128"/>
                  <a:pt x="93" y="128"/>
                </a:cubicBezTo>
                <a:cubicBezTo>
                  <a:pt x="92" y="128"/>
                  <a:pt x="90" y="128"/>
                  <a:pt x="90" y="130"/>
                </a:cubicBezTo>
                <a:cubicBezTo>
                  <a:pt x="86" y="137"/>
                  <a:pt x="81" y="146"/>
                  <a:pt x="75" y="153"/>
                </a:cubicBezTo>
                <a:cubicBezTo>
                  <a:pt x="53" y="153"/>
                  <a:pt x="53" y="153"/>
                  <a:pt x="53" y="153"/>
                </a:cubicBezTo>
                <a:cubicBezTo>
                  <a:pt x="48" y="146"/>
                  <a:pt x="43" y="137"/>
                  <a:pt x="39" y="130"/>
                </a:cubicBezTo>
                <a:cubicBezTo>
                  <a:pt x="38" y="128"/>
                  <a:pt x="37" y="128"/>
                  <a:pt x="36" y="128"/>
                </a:cubicBezTo>
                <a:cubicBezTo>
                  <a:pt x="34" y="128"/>
                  <a:pt x="33" y="128"/>
                  <a:pt x="32" y="130"/>
                </a:cubicBezTo>
                <a:cubicBezTo>
                  <a:pt x="29" y="136"/>
                  <a:pt x="27" y="144"/>
                  <a:pt x="26" y="152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8" y="132"/>
                  <a:pt x="8" y="132"/>
                  <a:pt x="8" y="132"/>
                </a:cubicBezTo>
                <a:cubicBezTo>
                  <a:pt x="12" y="122"/>
                  <a:pt x="19" y="114"/>
                  <a:pt x="28" y="109"/>
                </a:cubicBezTo>
                <a:cubicBezTo>
                  <a:pt x="30" y="108"/>
                  <a:pt x="31" y="106"/>
                  <a:pt x="30" y="104"/>
                </a:cubicBezTo>
                <a:cubicBezTo>
                  <a:pt x="29" y="99"/>
                  <a:pt x="29" y="94"/>
                  <a:pt x="29" y="88"/>
                </a:cubicBezTo>
                <a:cubicBezTo>
                  <a:pt x="29" y="66"/>
                  <a:pt x="39" y="45"/>
                  <a:pt x="48" y="32"/>
                </a:cubicBezTo>
                <a:cubicBezTo>
                  <a:pt x="54" y="21"/>
                  <a:pt x="61" y="14"/>
                  <a:pt x="64" y="11"/>
                </a:cubicBezTo>
                <a:cubicBezTo>
                  <a:pt x="73" y="19"/>
                  <a:pt x="100" y="51"/>
                  <a:pt x="100" y="88"/>
                </a:cubicBezTo>
                <a:cubicBezTo>
                  <a:pt x="100" y="94"/>
                  <a:pt x="99" y="99"/>
                  <a:pt x="98" y="104"/>
                </a:cubicBezTo>
                <a:cubicBezTo>
                  <a:pt x="98" y="106"/>
                  <a:pt x="99" y="108"/>
                  <a:pt x="100" y="109"/>
                </a:cubicBezTo>
                <a:cubicBezTo>
                  <a:pt x="109" y="114"/>
                  <a:pt x="116" y="122"/>
                  <a:pt x="120" y="132"/>
                </a:cubicBezTo>
                <a:cubicBezTo>
                  <a:pt x="113" y="152"/>
                  <a:pt x="113" y="152"/>
                  <a:pt x="113" y="1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A25A36F0-7414-897F-F6DF-ACF1EC089EEF}"/>
              </a:ext>
            </a:extLst>
          </p:cNvPr>
          <p:cNvSpPr>
            <a:spLocks noEditPoints="1"/>
          </p:cNvSpPr>
          <p:nvPr/>
        </p:nvSpPr>
        <p:spPr bwMode="auto">
          <a:xfrm>
            <a:off x="4595814" y="1374776"/>
            <a:ext cx="242888" cy="254000"/>
          </a:xfrm>
          <a:custGeom>
            <a:avLst/>
            <a:gdLst>
              <a:gd name="T0" fmla="*/ 100 w 153"/>
              <a:gd name="T1" fmla="*/ 4 h 160"/>
              <a:gd name="T2" fmla="*/ 82 w 153"/>
              <a:gd name="T3" fmla="*/ 9 h 160"/>
              <a:gd name="T4" fmla="*/ 4 w 153"/>
              <a:gd name="T5" fmla="*/ 115 h 160"/>
              <a:gd name="T6" fmla="*/ 4 w 153"/>
              <a:gd name="T7" fmla="*/ 139 h 160"/>
              <a:gd name="T8" fmla="*/ 31 w 153"/>
              <a:gd name="T9" fmla="*/ 160 h 160"/>
              <a:gd name="T10" fmla="*/ 108 w 153"/>
              <a:gd name="T11" fmla="*/ 90 h 160"/>
              <a:gd name="T12" fmla="*/ 145 w 153"/>
              <a:gd name="T13" fmla="*/ 77 h 160"/>
              <a:gd name="T14" fmla="*/ 149 w 153"/>
              <a:gd name="T15" fmla="*/ 57 h 160"/>
              <a:gd name="T16" fmla="*/ 31 w 153"/>
              <a:gd name="T17" fmla="*/ 149 h 160"/>
              <a:gd name="T18" fmla="*/ 11 w 153"/>
              <a:gd name="T19" fmla="*/ 132 h 160"/>
              <a:gd name="T20" fmla="*/ 10 w 153"/>
              <a:gd name="T21" fmla="*/ 121 h 160"/>
              <a:gd name="T22" fmla="*/ 76 w 153"/>
              <a:gd name="T23" fmla="*/ 56 h 160"/>
              <a:gd name="T24" fmla="*/ 35 w 153"/>
              <a:gd name="T25" fmla="*/ 148 h 160"/>
              <a:gd name="T26" fmla="*/ 104 w 153"/>
              <a:gd name="T27" fmla="*/ 81 h 160"/>
              <a:gd name="T28" fmla="*/ 90 w 153"/>
              <a:gd name="T29" fmla="*/ 12 h 160"/>
              <a:gd name="T30" fmla="*/ 93 w 153"/>
              <a:gd name="T31" fmla="*/ 12 h 160"/>
              <a:gd name="T32" fmla="*/ 142 w 153"/>
              <a:gd name="T33" fmla="*/ 65 h 160"/>
              <a:gd name="T34" fmla="*/ 141 w 153"/>
              <a:gd name="T35" fmla="*/ 68 h 160"/>
              <a:gd name="T36" fmla="*/ 96 w 153"/>
              <a:gd name="T37" fmla="*/ 25 h 160"/>
              <a:gd name="T38" fmla="*/ 89 w 153"/>
              <a:gd name="T39" fmla="*/ 44 h 160"/>
              <a:gd name="T40" fmla="*/ 90 w 153"/>
              <a:gd name="T41" fmla="*/ 47 h 160"/>
              <a:gd name="T42" fmla="*/ 96 w 153"/>
              <a:gd name="T43" fmla="*/ 31 h 160"/>
              <a:gd name="T44" fmla="*/ 101 w 153"/>
              <a:gd name="T45" fmla="*/ 33 h 160"/>
              <a:gd name="T46" fmla="*/ 104 w 153"/>
              <a:gd name="T47" fmla="*/ 29 h 160"/>
              <a:gd name="T48" fmla="*/ 110 w 153"/>
              <a:gd name="T49" fmla="*/ 36 h 160"/>
              <a:gd name="T50" fmla="*/ 106 w 153"/>
              <a:gd name="T51" fmla="*/ 38 h 160"/>
              <a:gd name="T52" fmla="*/ 110 w 153"/>
              <a:gd name="T53" fmla="*/ 41 h 160"/>
              <a:gd name="T54" fmla="*/ 111 w 153"/>
              <a:gd name="T55" fmla="*/ 37 h 160"/>
              <a:gd name="T56" fmla="*/ 130 w 153"/>
              <a:gd name="T57" fmla="*/ 28 h 160"/>
              <a:gd name="T58" fmla="*/ 137 w 153"/>
              <a:gd name="T59" fmla="*/ 24 h 160"/>
              <a:gd name="T60" fmla="*/ 130 w 153"/>
              <a:gd name="T61" fmla="*/ 16 h 160"/>
              <a:gd name="T62" fmla="*/ 128 w 153"/>
              <a:gd name="T63" fmla="*/ 27 h 160"/>
              <a:gd name="T64" fmla="*/ 118 w 153"/>
              <a:gd name="T65" fmla="*/ 14 h 160"/>
              <a:gd name="T66" fmla="*/ 124 w 153"/>
              <a:gd name="T67" fmla="*/ 9 h 160"/>
              <a:gd name="T68" fmla="*/ 118 w 153"/>
              <a:gd name="T69" fmla="*/ 1 h 160"/>
              <a:gd name="T70" fmla="*/ 114 w 153"/>
              <a:gd name="T71" fmla="*/ 13 h 160"/>
              <a:gd name="T72" fmla="*/ 144 w 153"/>
              <a:gd name="T73" fmla="*/ 42 h 160"/>
              <a:gd name="T74" fmla="*/ 151 w 153"/>
              <a:gd name="T75" fmla="*/ 37 h 160"/>
              <a:gd name="T76" fmla="*/ 144 w 153"/>
              <a:gd name="T77" fmla="*/ 30 h 160"/>
              <a:gd name="T78" fmla="*/ 140 w 153"/>
              <a:gd name="T79" fmla="*/ 41 h 160"/>
              <a:gd name="T80" fmla="*/ 72 w 153"/>
              <a:gd name="T81" fmla="*/ 79 h 160"/>
              <a:gd name="T82" fmla="*/ 72 w 153"/>
              <a:gd name="T83" fmla="*/ 87 h 160"/>
              <a:gd name="T84" fmla="*/ 79 w 153"/>
              <a:gd name="T85" fmla="*/ 87 h 160"/>
              <a:gd name="T86" fmla="*/ 79 w 153"/>
              <a:gd name="T87" fmla="*/ 7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3" h="160">
                <a:moveTo>
                  <a:pt x="149" y="57"/>
                </a:moveTo>
                <a:cubicBezTo>
                  <a:pt x="149" y="57"/>
                  <a:pt x="149" y="57"/>
                  <a:pt x="100" y="4"/>
                </a:cubicBezTo>
                <a:cubicBezTo>
                  <a:pt x="98" y="3"/>
                  <a:pt x="95" y="0"/>
                  <a:pt x="91" y="0"/>
                </a:cubicBezTo>
                <a:cubicBezTo>
                  <a:pt x="89" y="0"/>
                  <a:pt x="83" y="1"/>
                  <a:pt x="82" y="9"/>
                </a:cubicBezTo>
                <a:cubicBezTo>
                  <a:pt x="78" y="23"/>
                  <a:pt x="71" y="44"/>
                  <a:pt x="69" y="49"/>
                </a:cubicBezTo>
                <a:cubicBezTo>
                  <a:pt x="69" y="49"/>
                  <a:pt x="69" y="49"/>
                  <a:pt x="4" y="115"/>
                </a:cubicBezTo>
                <a:cubicBezTo>
                  <a:pt x="2" y="118"/>
                  <a:pt x="0" y="123"/>
                  <a:pt x="0" y="127"/>
                </a:cubicBezTo>
                <a:cubicBezTo>
                  <a:pt x="0" y="132"/>
                  <a:pt x="2" y="136"/>
                  <a:pt x="4" y="139"/>
                </a:cubicBezTo>
                <a:cubicBezTo>
                  <a:pt x="4" y="139"/>
                  <a:pt x="4" y="139"/>
                  <a:pt x="21" y="155"/>
                </a:cubicBezTo>
                <a:cubicBezTo>
                  <a:pt x="24" y="158"/>
                  <a:pt x="26" y="160"/>
                  <a:pt x="31" y="160"/>
                </a:cubicBezTo>
                <a:cubicBezTo>
                  <a:pt x="35" y="160"/>
                  <a:pt x="39" y="158"/>
                  <a:pt x="42" y="155"/>
                </a:cubicBezTo>
                <a:cubicBezTo>
                  <a:pt x="42" y="155"/>
                  <a:pt x="42" y="155"/>
                  <a:pt x="108" y="90"/>
                </a:cubicBezTo>
                <a:cubicBezTo>
                  <a:pt x="111" y="89"/>
                  <a:pt x="129" y="81"/>
                  <a:pt x="144" y="77"/>
                </a:cubicBezTo>
                <a:cubicBezTo>
                  <a:pt x="145" y="77"/>
                  <a:pt x="145" y="77"/>
                  <a:pt x="145" y="77"/>
                </a:cubicBezTo>
                <a:cubicBezTo>
                  <a:pt x="149" y="74"/>
                  <a:pt x="152" y="71"/>
                  <a:pt x="153" y="66"/>
                </a:cubicBezTo>
                <a:cubicBezTo>
                  <a:pt x="153" y="62"/>
                  <a:pt x="151" y="59"/>
                  <a:pt x="149" y="57"/>
                </a:cubicBezTo>
                <a:close/>
                <a:moveTo>
                  <a:pt x="35" y="148"/>
                </a:moveTo>
                <a:cubicBezTo>
                  <a:pt x="35" y="149"/>
                  <a:pt x="33" y="149"/>
                  <a:pt x="31" y="149"/>
                </a:cubicBezTo>
                <a:cubicBezTo>
                  <a:pt x="29" y="149"/>
                  <a:pt x="28" y="149"/>
                  <a:pt x="26" y="148"/>
                </a:cubicBezTo>
                <a:cubicBezTo>
                  <a:pt x="26" y="148"/>
                  <a:pt x="26" y="148"/>
                  <a:pt x="11" y="132"/>
                </a:cubicBezTo>
                <a:cubicBezTo>
                  <a:pt x="10" y="130"/>
                  <a:pt x="10" y="129"/>
                  <a:pt x="10" y="126"/>
                </a:cubicBezTo>
                <a:cubicBezTo>
                  <a:pt x="9" y="124"/>
                  <a:pt x="10" y="123"/>
                  <a:pt x="10" y="121"/>
                </a:cubicBezTo>
                <a:cubicBezTo>
                  <a:pt x="10" y="121"/>
                  <a:pt x="10" y="121"/>
                  <a:pt x="76" y="56"/>
                </a:cubicBezTo>
                <a:cubicBezTo>
                  <a:pt x="76" y="56"/>
                  <a:pt x="76" y="56"/>
                  <a:pt x="76" y="56"/>
                </a:cubicBezTo>
                <a:cubicBezTo>
                  <a:pt x="78" y="58"/>
                  <a:pt x="84" y="64"/>
                  <a:pt x="101" y="83"/>
                </a:cubicBezTo>
                <a:cubicBezTo>
                  <a:pt x="101" y="83"/>
                  <a:pt x="96" y="87"/>
                  <a:pt x="35" y="148"/>
                </a:cubicBezTo>
                <a:close/>
                <a:moveTo>
                  <a:pt x="141" y="68"/>
                </a:moveTo>
                <a:cubicBezTo>
                  <a:pt x="117" y="75"/>
                  <a:pt x="108" y="79"/>
                  <a:pt x="104" y="81"/>
                </a:cubicBezTo>
                <a:cubicBezTo>
                  <a:pt x="103" y="79"/>
                  <a:pt x="97" y="72"/>
                  <a:pt x="78" y="52"/>
                </a:cubicBezTo>
                <a:cubicBezTo>
                  <a:pt x="80" y="47"/>
                  <a:pt x="83" y="37"/>
                  <a:pt x="90" y="12"/>
                </a:cubicBezTo>
                <a:cubicBezTo>
                  <a:pt x="90" y="10"/>
                  <a:pt x="91" y="10"/>
                  <a:pt x="91" y="10"/>
                </a:cubicBezTo>
                <a:cubicBezTo>
                  <a:pt x="91" y="10"/>
                  <a:pt x="93" y="10"/>
                  <a:pt x="93" y="12"/>
                </a:cubicBezTo>
                <a:cubicBezTo>
                  <a:pt x="94" y="12"/>
                  <a:pt x="94" y="12"/>
                  <a:pt x="94" y="12"/>
                </a:cubicBezTo>
                <a:cubicBezTo>
                  <a:pt x="94" y="12"/>
                  <a:pt x="94" y="12"/>
                  <a:pt x="142" y="65"/>
                </a:cubicBezTo>
                <a:cubicBezTo>
                  <a:pt x="144" y="65"/>
                  <a:pt x="144" y="65"/>
                  <a:pt x="144" y="65"/>
                </a:cubicBezTo>
                <a:cubicBezTo>
                  <a:pt x="142" y="66"/>
                  <a:pt x="142" y="66"/>
                  <a:pt x="141" y="68"/>
                </a:cubicBezTo>
                <a:close/>
                <a:moveTo>
                  <a:pt x="100" y="26"/>
                </a:moveTo>
                <a:cubicBezTo>
                  <a:pt x="99" y="23"/>
                  <a:pt x="97" y="23"/>
                  <a:pt x="96" y="25"/>
                </a:cubicBezTo>
                <a:cubicBezTo>
                  <a:pt x="95" y="25"/>
                  <a:pt x="93" y="26"/>
                  <a:pt x="92" y="29"/>
                </a:cubicBezTo>
                <a:cubicBezTo>
                  <a:pt x="90" y="35"/>
                  <a:pt x="89" y="42"/>
                  <a:pt x="89" y="44"/>
                </a:cubicBezTo>
                <a:cubicBezTo>
                  <a:pt x="89" y="45"/>
                  <a:pt x="89" y="45"/>
                  <a:pt x="89" y="45"/>
                </a:cubicBezTo>
                <a:cubicBezTo>
                  <a:pt x="90" y="47"/>
                  <a:pt x="90" y="47"/>
                  <a:pt x="90" y="47"/>
                </a:cubicBezTo>
                <a:cubicBezTo>
                  <a:pt x="92" y="47"/>
                  <a:pt x="92" y="47"/>
                  <a:pt x="93" y="45"/>
                </a:cubicBezTo>
                <a:cubicBezTo>
                  <a:pt x="93" y="45"/>
                  <a:pt x="93" y="45"/>
                  <a:pt x="96" y="31"/>
                </a:cubicBezTo>
                <a:cubicBezTo>
                  <a:pt x="97" y="29"/>
                  <a:pt x="97" y="29"/>
                  <a:pt x="97" y="29"/>
                </a:cubicBezTo>
                <a:cubicBezTo>
                  <a:pt x="97" y="29"/>
                  <a:pt x="97" y="29"/>
                  <a:pt x="101" y="33"/>
                </a:cubicBezTo>
                <a:cubicBezTo>
                  <a:pt x="101" y="35"/>
                  <a:pt x="104" y="35"/>
                  <a:pt x="104" y="33"/>
                </a:cubicBezTo>
                <a:cubicBezTo>
                  <a:pt x="106" y="32"/>
                  <a:pt x="106" y="31"/>
                  <a:pt x="104" y="29"/>
                </a:cubicBezTo>
                <a:cubicBezTo>
                  <a:pt x="104" y="29"/>
                  <a:pt x="104" y="29"/>
                  <a:pt x="100" y="26"/>
                </a:cubicBezTo>
                <a:close/>
                <a:moveTo>
                  <a:pt x="110" y="36"/>
                </a:moveTo>
                <a:cubicBezTo>
                  <a:pt x="108" y="34"/>
                  <a:pt x="107" y="34"/>
                  <a:pt x="106" y="36"/>
                </a:cubicBezTo>
                <a:cubicBezTo>
                  <a:pt x="106" y="37"/>
                  <a:pt x="106" y="38"/>
                  <a:pt x="106" y="38"/>
                </a:cubicBezTo>
                <a:cubicBezTo>
                  <a:pt x="106" y="38"/>
                  <a:pt x="106" y="38"/>
                  <a:pt x="108" y="41"/>
                </a:cubicBezTo>
                <a:cubicBezTo>
                  <a:pt x="108" y="41"/>
                  <a:pt x="108" y="41"/>
                  <a:pt x="110" y="41"/>
                </a:cubicBezTo>
                <a:cubicBezTo>
                  <a:pt x="111" y="41"/>
                  <a:pt x="111" y="41"/>
                  <a:pt x="111" y="41"/>
                </a:cubicBezTo>
                <a:cubicBezTo>
                  <a:pt x="112" y="39"/>
                  <a:pt x="112" y="38"/>
                  <a:pt x="111" y="37"/>
                </a:cubicBezTo>
                <a:cubicBezTo>
                  <a:pt x="111" y="37"/>
                  <a:pt x="111" y="37"/>
                  <a:pt x="110" y="36"/>
                </a:cubicBezTo>
                <a:close/>
                <a:moveTo>
                  <a:pt x="130" y="28"/>
                </a:moveTo>
                <a:cubicBezTo>
                  <a:pt x="132" y="28"/>
                  <a:pt x="133" y="28"/>
                  <a:pt x="135" y="27"/>
                </a:cubicBezTo>
                <a:cubicBezTo>
                  <a:pt x="135" y="27"/>
                  <a:pt x="135" y="27"/>
                  <a:pt x="137" y="24"/>
                </a:cubicBezTo>
                <a:cubicBezTo>
                  <a:pt x="139" y="21"/>
                  <a:pt x="139" y="18"/>
                  <a:pt x="137" y="16"/>
                </a:cubicBezTo>
                <a:cubicBezTo>
                  <a:pt x="136" y="14"/>
                  <a:pt x="133" y="14"/>
                  <a:pt x="130" y="16"/>
                </a:cubicBezTo>
                <a:cubicBezTo>
                  <a:pt x="130" y="16"/>
                  <a:pt x="130" y="16"/>
                  <a:pt x="128" y="19"/>
                </a:cubicBezTo>
                <a:cubicBezTo>
                  <a:pt x="126" y="22"/>
                  <a:pt x="126" y="25"/>
                  <a:pt x="128" y="27"/>
                </a:cubicBezTo>
                <a:cubicBezTo>
                  <a:pt x="128" y="28"/>
                  <a:pt x="129" y="28"/>
                  <a:pt x="130" y="28"/>
                </a:cubicBezTo>
                <a:close/>
                <a:moveTo>
                  <a:pt x="118" y="14"/>
                </a:moveTo>
                <a:cubicBezTo>
                  <a:pt x="119" y="14"/>
                  <a:pt x="119" y="13"/>
                  <a:pt x="121" y="13"/>
                </a:cubicBezTo>
                <a:cubicBezTo>
                  <a:pt x="121" y="13"/>
                  <a:pt x="121" y="13"/>
                  <a:pt x="124" y="9"/>
                </a:cubicBezTo>
                <a:cubicBezTo>
                  <a:pt x="126" y="7"/>
                  <a:pt x="126" y="4"/>
                  <a:pt x="124" y="1"/>
                </a:cubicBezTo>
                <a:cubicBezTo>
                  <a:pt x="122" y="0"/>
                  <a:pt x="119" y="0"/>
                  <a:pt x="118" y="1"/>
                </a:cubicBezTo>
                <a:cubicBezTo>
                  <a:pt x="118" y="1"/>
                  <a:pt x="118" y="1"/>
                  <a:pt x="114" y="6"/>
                </a:cubicBezTo>
                <a:cubicBezTo>
                  <a:pt x="112" y="7"/>
                  <a:pt x="112" y="10"/>
                  <a:pt x="114" y="13"/>
                </a:cubicBezTo>
                <a:cubicBezTo>
                  <a:pt x="115" y="13"/>
                  <a:pt x="117" y="14"/>
                  <a:pt x="118" y="14"/>
                </a:cubicBezTo>
                <a:close/>
                <a:moveTo>
                  <a:pt x="144" y="42"/>
                </a:moveTo>
                <a:cubicBezTo>
                  <a:pt x="146" y="42"/>
                  <a:pt x="146" y="41"/>
                  <a:pt x="147" y="41"/>
                </a:cubicBezTo>
                <a:cubicBezTo>
                  <a:pt x="147" y="41"/>
                  <a:pt x="147" y="41"/>
                  <a:pt x="151" y="37"/>
                </a:cubicBezTo>
                <a:cubicBezTo>
                  <a:pt x="152" y="35"/>
                  <a:pt x="152" y="33"/>
                  <a:pt x="151" y="30"/>
                </a:cubicBezTo>
                <a:cubicBezTo>
                  <a:pt x="148" y="28"/>
                  <a:pt x="146" y="28"/>
                  <a:pt x="144" y="30"/>
                </a:cubicBezTo>
                <a:cubicBezTo>
                  <a:pt x="144" y="30"/>
                  <a:pt x="144" y="30"/>
                  <a:pt x="140" y="34"/>
                </a:cubicBezTo>
                <a:cubicBezTo>
                  <a:pt x="139" y="35"/>
                  <a:pt x="139" y="38"/>
                  <a:pt x="140" y="41"/>
                </a:cubicBezTo>
                <a:cubicBezTo>
                  <a:pt x="141" y="41"/>
                  <a:pt x="143" y="42"/>
                  <a:pt x="144" y="42"/>
                </a:cubicBezTo>
                <a:close/>
                <a:moveTo>
                  <a:pt x="72" y="79"/>
                </a:moveTo>
                <a:cubicBezTo>
                  <a:pt x="71" y="81"/>
                  <a:pt x="71" y="81"/>
                  <a:pt x="71" y="82"/>
                </a:cubicBezTo>
                <a:cubicBezTo>
                  <a:pt x="71" y="84"/>
                  <a:pt x="71" y="85"/>
                  <a:pt x="72" y="87"/>
                </a:cubicBezTo>
                <a:cubicBezTo>
                  <a:pt x="73" y="87"/>
                  <a:pt x="73" y="88"/>
                  <a:pt x="75" y="88"/>
                </a:cubicBezTo>
                <a:cubicBezTo>
                  <a:pt x="76" y="88"/>
                  <a:pt x="78" y="87"/>
                  <a:pt x="79" y="87"/>
                </a:cubicBezTo>
                <a:cubicBezTo>
                  <a:pt x="79" y="85"/>
                  <a:pt x="80" y="84"/>
                  <a:pt x="80" y="82"/>
                </a:cubicBezTo>
                <a:cubicBezTo>
                  <a:pt x="80" y="81"/>
                  <a:pt x="79" y="81"/>
                  <a:pt x="79" y="79"/>
                </a:cubicBezTo>
                <a:cubicBezTo>
                  <a:pt x="76" y="78"/>
                  <a:pt x="73" y="78"/>
                  <a:pt x="72" y="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F9EC9836-2DFC-EAEF-42E3-4999C2E8CC4E}"/>
              </a:ext>
            </a:extLst>
          </p:cNvPr>
          <p:cNvSpPr>
            <a:spLocks noEditPoints="1"/>
          </p:cNvSpPr>
          <p:nvPr/>
        </p:nvSpPr>
        <p:spPr bwMode="auto">
          <a:xfrm>
            <a:off x="6253164" y="1374776"/>
            <a:ext cx="233363" cy="254000"/>
          </a:xfrm>
          <a:custGeom>
            <a:avLst/>
            <a:gdLst>
              <a:gd name="T0" fmla="*/ 35 w 147"/>
              <a:gd name="T1" fmla="*/ 0 h 160"/>
              <a:gd name="T2" fmla="*/ 0 w 147"/>
              <a:gd name="T3" fmla="*/ 37 h 160"/>
              <a:gd name="T4" fmla="*/ 113 w 147"/>
              <a:gd name="T5" fmla="*/ 73 h 160"/>
              <a:gd name="T6" fmla="*/ 147 w 147"/>
              <a:gd name="T7" fmla="*/ 36 h 160"/>
              <a:gd name="T8" fmla="*/ 138 w 147"/>
              <a:gd name="T9" fmla="*/ 37 h 160"/>
              <a:gd name="T10" fmla="*/ 35 w 147"/>
              <a:gd name="T11" fmla="*/ 63 h 160"/>
              <a:gd name="T12" fmla="*/ 10 w 147"/>
              <a:gd name="T13" fmla="*/ 36 h 160"/>
              <a:gd name="T14" fmla="*/ 113 w 147"/>
              <a:gd name="T15" fmla="*/ 10 h 160"/>
              <a:gd name="T16" fmla="*/ 138 w 147"/>
              <a:gd name="T17" fmla="*/ 37 h 160"/>
              <a:gd name="T18" fmla="*/ 98 w 147"/>
              <a:gd name="T19" fmla="*/ 18 h 160"/>
              <a:gd name="T20" fmla="*/ 98 w 147"/>
              <a:gd name="T21" fmla="*/ 23 h 160"/>
              <a:gd name="T22" fmla="*/ 127 w 147"/>
              <a:gd name="T23" fmla="*/ 42 h 160"/>
              <a:gd name="T24" fmla="*/ 130 w 147"/>
              <a:gd name="T25" fmla="*/ 44 h 160"/>
              <a:gd name="T26" fmla="*/ 131 w 147"/>
              <a:gd name="T27" fmla="*/ 42 h 160"/>
              <a:gd name="T28" fmla="*/ 90 w 147"/>
              <a:gd name="T29" fmla="*/ 18 h 160"/>
              <a:gd name="T30" fmla="*/ 82 w 147"/>
              <a:gd name="T31" fmla="*/ 20 h 160"/>
              <a:gd name="T32" fmla="*/ 90 w 147"/>
              <a:gd name="T33" fmla="*/ 22 h 160"/>
              <a:gd name="T34" fmla="*/ 90 w 147"/>
              <a:gd name="T35" fmla="*/ 18 h 160"/>
              <a:gd name="T36" fmla="*/ 17 w 147"/>
              <a:gd name="T37" fmla="*/ 36 h 160"/>
              <a:gd name="T38" fmla="*/ 56 w 147"/>
              <a:gd name="T39" fmla="*/ 36 h 160"/>
              <a:gd name="T40" fmla="*/ 36 w 147"/>
              <a:gd name="T41" fmla="*/ 48 h 160"/>
              <a:gd name="T42" fmla="*/ 36 w 147"/>
              <a:gd name="T43" fmla="*/ 25 h 160"/>
              <a:gd name="T44" fmla="*/ 36 w 147"/>
              <a:gd name="T45" fmla="*/ 48 h 160"/>
              <a:gd name="T46" fmla="*/ 35 w 147"/>
              <a:gd name="T47" fmla="*/ 87 h 160"/>
              <a:gd name="T48" fmla="*/ 0 w 147"/>
              <a:gd name="T49" fmla="*/ 124 h 160"/>
              <a:gd name="T50" fmla="*/ 113 w 147"/>
              <a:gd name="T51" fmla="*/ 160 h 160"/>
              <a:gd name="T52" fmla="*/ 147 w 147"/>
              <a:gd name="T53" fmla="*/ 123 h 160"/>
              <a:gd name="T54" fmla="*/ 138 w 147"/>
              <a:gd name="T55" fmla="*/ 124 h 160"/>
              <a:gd name="T56" fmla="*/ 35 w 147"/>
              <a:gd name="T57" fmla="*/ 150 h 160"/>
              <a:gd name="T58" fmla="*/ 10 w 147"/>
              <a:gd name="T59" fmla="*/ 123 h 160"/>
              <a:gd name="T60" fmla="*/ 113 w 147"/>
              <a:gd name="T61" fmla="*/ 96 h 160"/>
              <a:gd name="T62" fmla="*/ 138 w 147"/>
              <a:gd name="T63" fmla="*/ 124 h 160"/>
              <a:gd name="T64" fmla="*/ 17 w 147"/>
              <a:gd name="T65" fmla="*/ 123 h 160"/>
              <a:gd name="T66" fmla="*/ 19 w 147"/>
              <a:gd name="T67" fmla="*/ 129 h 160"/>
              <a:gd name="T68" fmla="*/ 21 w 147"/>
              <a:gd name="T69" fmla="*/ 123 h 160"/>
              <a:gd name="T70" fmla="*/ 38 w 147"/>
              <a:gd name="T71" fmla="*/ 102 h 160"/>
              <a:gd name="T72" fmla="*/ 20 w 147"/>
              <a:gd name="T73" fmla="*/ 118 h 160"/>
              <a:gd name="T74" fmla="*/ 23 w 147"/>
              <a:gd name="T75" fmla="*/ 118 h 160"/>
              <a:gd name="T76" fmla="*/ 41 w 147"/>
              <a:gd name="T77" fmla="*/ 105 h 160"/>
              <a:gd name="T78" fmla="*/ 110 w 147"/>
              <a:gd name="T79" fmla="*/ 101 h 160"/>
              <a:gd name="T80" fmla="*/ 110 w 147"/>
              <a:gd name="T81" fmla="*/ 143 h 160"/>
              <a:gd name="T82" fmla="*/ 110 w 147"/>
              <a:gd name="T83" fmla="*/ 101 h 160"/>
              <a:gd name="T84" fmla="*/ 100 w 147"/>
              <a:gd name="T85" fmla="*/ 122 h 160"/>
              <a:gd name="T86" fmla="*/ 121 w 147"/>
              <a:gd name="T87" fmla="*/ 1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7" h="160">
                <a:moveTo>
                  <a:pt x="113" y="0"/>
                </a:moveTo>
                <a:cubicBezTo>
                  <a:pt x="113" y="0"/>
                  <a:pt x="113" y="0"/>
                  <a:pt x="35" y="0"/>
                </a:cubicBezTo>
                <a:cubicBezTo>
                  <a:pt x="16" y="0"/>
                  <a:pt x="0" y="16"/>
                  <a:pt x="0" y="36"/>
                </a:cubicBezTo>
                <a:cubicBezTo>
                  <a:pt x="0" y="36"/>
                  <a:pt x="0" y="36"/>
                  <a:pt x="0" y="37"/>
                </a:cubicBezTo>
                <a:cubicBezTo>
                  <a:pt x="0" y="57"/>
                  <a:pt x="16" y="73"/>
                  <a:pt x="35" y="73"/>
                </a:cubicBezTo>
                <a:cubicBezTo>
                  <a:pt x="35" y="73"/>
                  <a:pt x="35" y="73"/>
                  <a:pt x="113" y="73"/>
                </a:cubicBezTo>
                <a:cubicBezTo>
                  <a:pt x="132" y="73"/>
                  <a:pt x="147" y="57"/>
                  <a:pt x="147" y="37"/>
                </a:cubicBezTo>
                <a:cubicBezTo>
                  <a:pt x="147" y="36"/>
                  <a:pt x="147" y="36"/>
                  <a:pt x="147" y="36"/>
                </a:cubicBezTo>
                <a:cubicBezTo>
                  <a:pt x="147" y="16"/>
                  <a:pt x="132" y="0"/>
                  <a:pt x="113" y="0"/>
                </a:cubicBezTo>
                <a:close/>
                <a:moveTo>
                  <a:pt x="138" y="37"/>
                </a:moveTo>
                <a:cubicBezTo>
                  <a:pt x="138" y="51"/>
                  <a:pt x="127" y="63"/>
                  <a:pt x="113" y="63"/>
                </a:cubicBezTo>
                <a:cubicBezTo>
                  <a:pt x="113" y="63"/>
                  <a:pt x="113" y="63"/>
                  <a:pt x="35" y="63"/>
                </a:cubicBezTo>
                <a:cubicBezTo>
                  <a:pt x="21" y="63"/>
                  <a:pt x="10" y="51"/>
                  <a:pt x="10" y="37"/>
                </a:cubicBezTo>
                <a:cubicBezTo>
                  <a:pt x="10" y="37"/>
                  <a:pt x="10" y="37"/>
                  <a:pt x="10" y="36"/>
                </a:cubicBezTo>
                <a:cubicBezTo>
                  <a:pt x="10" y="21"/>
                  <a:pt x="21" y="10"/>
                  <a:pt x="35" y="10"/>
                </a:cubicBezTo>
                <a:cubicBezTo>
                  <a:pt x="35" y="10"/>
                  <a:pt x="35" y="10"/>
                  <a:pt x="113" y="10"/>
                </a:cubicBezTo>
                <a:cubicBezTo>
                  <a:pt x="127" y="10"/>
                  <a:pt x="138" y="21"/>
                  <a:pt x="138" y="36"/>
                </a:cubicBezTo>
                <a:lnTo>
                  <a:pt x="138" y="37"/>
                </a:lnTo>
                <a:close/>
                <a:moveTo>
                  <a:pt x="108" y="18"/>
                </a:moveTo>
                <a:cubicBezTo>
                  <a:pt x="108" y="18"/>
                  <a:pt x="108" y="18"/>
                  <a:pt x="98" y="18"/>
                </a:cubicBezTo>
                <a:cubicBezTo>
                  <a:pt x="97" y="18"/>
                  <a:pt x="96" y="19"/>
                  <a:pt x="96" y="20"/>
                </a:cubicBezTo>
                <a:cubicBezTo>
                  <a:pt x="96" y="22"/>
                  <a:pt x="97" y="23"/>
                  <a:pt x="98" y="23"/>
                </a:cubicBezTo>
                <a:cubicBezTo>
                  <a:pt x="98" y="23"/>
                  <a:pt x="98" y="23"/>
                  <a:pt x="108" y="23"/>
                </a:cubicBezTo>
                <a:cubicBezTo>
                  <a:pt x="118" y="23"/>
                  <a:pt x="127" y="31"/>
                  <a:pt x="127" y="42"/>
                </a:cubicBezTo>
                <a:cubicBezTo>
                  <a:pt x="127" y="42"/>
                  <a:pt x="127" y="42"/>
                  <a:pt x="127" y="43"/>
                </a:cubicBezTo>
                <a:cubicBezTo>
                  <a:pt x="127" y="44"/>
                  <a:pt x="129" y="44"/>
                  <a:pt x="130" y="44"/>
                </a:cubicBezTo>
                <a:cubicBezTo>
                  <a:pt x="131" y="44"/>
                  <a:pt x="131" y="44"/>
                  <a:pt x="131" y="43"/>
                </a:cubicBezTo>
                <a:cubicBezTo>
                  <a:pt x="131" y="43"/>
                  <a:pt x="131" y="43"/>
                  <a:pt x="131" y="42"/>
                </a:cubicBezTo>
                <a:cubicBezTo>
                  <a:pt x="131" y="28"/>
                  <a:pt x="121" y="18"/>
                  <a:pt x="108" y="18"/>
                </a:cubicBezTo>
                <a:close/>
                <a:moveTo>
                  <a:pt x="90" y="18"/>
                </a:moveTo>
                <a:cubicBezTo>
                  <a:pt x="90" y="18"/>
                  <a:pt x="90" y="18"/>
                  <a:pt x="85" y="18"/>
                </a:cubicBezTo>
                <a:cubicBezTo>
                  <a:pt x="84" y="18"/>
                  <a:pt x="82" y="19"/>
                  <a:pt x="82" y="20"/>
                </a:cubicBezTo>
                <a:cubicBezTo>
                  <a:pt x="82" y="21"/>
                  <a:pt x="84" y="22"/>
                  <a:pt x="85" y="22"/>
                </a:cubicBezTo>
                <a:cubicBezTo>
                  <a:pt x="85" y="22"/>
                  <a:pt x="85" y="22"/>
                  <a:pt x="90" y="22"/>
                </a:cubicBezTo>
                <a:cubicBezTo>
                  <a:pt x="91" y="22"/>
                  <a:pt x="91" y="21"/>
                  <a:pt x="91" y="20"/>
                </a:cubicBezTo>
                <a:cubicBezTo>
                  <a:pt x="91" y="19"/>
                  <a:pt x="91" y="18"/>
                  <a:pt x="90" y="18"/>
                </a:cubicBezTo>
                <a:close/>
                <a:moveTo>
                  <a:pt x="36" y="15"/>
                </a:moveTo>
                <a:cubicBezTo>
                  <a:pt x="25" y="15"/>
                  <a:pt x="17" y="24"/>
                  <a:pt x="17" y="36"/>
                </a:cubicBezTo>
                <a:cubicBezTo>
                  <a:pt x="17" y="48"/>
                  <a:pt x="25" y="57"/>
                  <a:pt x="36" y="57"/>
                </a:cubicBezTo>
                <a:cubicBezTo>
                  <a:pt x="47" y="57"/>
                  <a:pt x="56" y="48"/>
                  <a:pt x="56" y="36"/>
                </a:cubicBezTo>
                <a:cubicBezTo>
                  <a:pt x="56" y="24"/>
                  <a:pt x="47" y="15"/>
                  <a:pt x="36" y="15"/>
                </a:cubicBezTo>
                <a:close/>
                <a:moveTo>
                  <a:pt x="36" y="48"/>
                </a:moveTo>
                <a:cubicBezTo>
                  <a:pt x="31" y="48"/>
                  <a:pt x="26" y="42"/>
                  <a:pt x="26" y="36"/>
                </a:cubicBezTo>
                <a:cubicBezTo>
                  <a:pt x="26" y="29"/>
                  <a:pt x="31" y="25"/>
                  <a:pt x="36" y="25"/>
                </a:cubicBezTo>
                <a:cubicBezTo>
                  <a:pt x="42" y="25"/>
                  <a:pt x="47" y="29"/>
                  <a:pt x="47" y="36"/>
                </a:cubicBezTo>
                <a:cubicBezTo>
                  <a:pt x="47" y="42"/>
                  <a:pt x="42" y="48"/>
                  <a:pt x="36" y="48"/>
                </a:cubicBezTo>
                <a:close/>
                <a:moveTo>
                  <a:pt x="113" y="87"/>
                </a:moveTo>
                <a:cubicBezTo>
                  <a:pt x="113" y="87"/>
                  <a:pt x="113" y="87"/>
                  <a:pt x="35" y="87"/>
                </a:cubicBezTo>
                <a:cubicBezTo>
                  <a:pt x="16" y="87"/>
                  <a:pt x="0" y="103"/>
                  <a:pt x="0" y="123"/>
                </a:cubicBezTo>
                <a:cubicBezTo>
                  <a:pt x="0" y="123"/>
                  <a:pt x="0" y="123"/>
                  <a:pt x="0" y="124"/>
                </a:cubicBezTo>
                <a:cubicBezTo>
                  <a:pt x="0" y="144"/>
                  <a:pt x="16" y="160"/>
                  <a:pt x="35" y="160"/>
                </a:cubicBezTo>
                <a:cubicBezTo>
                  <a:pt x="35" y="160"/>
                  <a:pt x="35" y="160"/>
                  <a:pt x="113" y="160"/>
                </a:cubicBezTo>
                <a:cubicBezTo>
                  <a:pt x="132" y="160"/>
                  <a:pt x="147" y="144"/>
                  <a:pt x="147" y="124"/>
                </a:cubicBezTo>
                <a:cubicBezTo>
                  <a:pt x="147" y="123"/>
                  <a:pt x="147" y="123"/>
                  <a:pt x="147" y="123"/>
                </a:cubicBezTo>
                <a:cubicBezTo>
                  <a:pt x="147" y="103"/>
                  <a:pt x="132" y="87"/>
                  <a:pt x="113" y="87"/>
                </a:cubicBezTo>
                <a:close/>
                <a:moveTo>
                  <a:pt x="138" y="124"/>
                </a:moveTo>
                <a:cubicBezTo>
                  <a:pt x="138" y="138"/>
                  <a:pt x="127" y="150"/>
                  <a:pt x="113" y="150"/>
                </a:cubicBezTo>
                <a:cubicBezTo>
                  <a:pt x="113" y="150"/>
                  <a:pt x="113" y="150"/>
                  <a:pt x="35" y="150"/>
                </a:cubicBezTo>
                <a:cubicBezTo>
                  <a:pt x="21" y="150"/>
                  <a:pt x="10" y="138"/>
                  <a:pt x="10" y="124"/>
                </a:cubicBezTo>
                <a:cubicBezTo>
                  <a:pt x="10" y="124"/>
                  <a:pt x="10" y="124"/>
                  <a:pt x="10" y="123"/>
                </a:cubicBezTo>
                <a:cubicBezTo>
                  <a:pt x="10" y="108"/>
                  <a:pt x="21" y="96"/>
                  <a:pt x="35" y="96"/>
                </a:cubicBezTo>
                <a:cubicBezTo>
                  <a:pt x="35" y="96"/>
                  <a:pt x="35" y="96"/>
                  <a:pt x="113" y="96"/>
                </a:cubicBezTo>
                <a:cubicBezTo>
                  <a:pt x="127" y="96"/>
                  <a:pt x="138" y="108"/>
                  <a:pt x="138" y="123"/>
                </a:cubicBezTo>
                <a:lnTo>
                  <a:pt x="138" y="124"/>
                </a:lnTo>
                <a:close/>
                <a:moveTo>
                  <a:pt x="19" y="120"/>
                </a:moveTo>
                <a:cubicBezTo>
                  <a:pt x="18" y="120"/>
                  <a:pt x="17" y="122"/>
                  <a:pt x="17" y="123"/>
                </a:cubicBezTo>
                <a:cubicBezTo>
                  <a:pt x="17" y="125"/>
                  <a:pt x="17" y="125"/>
                  <a:pt x="17" y="126"/>
                </a:cubicBezTo>
                <a:cubicBezTo>
                  <a:pt x="17" y="128"/>
                  <a:pt x="18" y="129"/>
                  <a:pt x="19" y="129"/>
                </a:cubicBezTo>
                <a:cubicBezTo>
                  <a:pt x="20" y="129"/>
                  <a:pt x="21" y="128"/>
                  <a:pt x="21" y="126"/>
                </a:cubicBezTo>
                <a:cubicBezTo>
                  <a:pt x="21" y="125"/>
                  <a:pt x="21" y="125"/>
                  <a:pt x="21" y="123"/>
                </a:cubicBezTo>
                <a:cubicBezTo>
                  <a:pt x="21" y="122"/>
                  <a:pt x="20" y="120"/>
                  <a:pt x="19" y="120"/>
                </a:cubicBezTo>
                <a:close/>
                <a:moveTo>
                  <a:pt x="38" y="102"/>
                </a:moveTo>
                <a:cubicBezTo>
                  <a:pt x="30" y="102"/>
                  <a:pt x="23" y="107"/>
                  <a:pt x="19" y="115"/>
                </a:cubicBezTo>
                <a:cubicBezTo>
                  <a:pt x="19" y="116"/>
                  <a:pt x="19" y="118"/>
                  <a:pt x="20" y="118"/>
                </a:cubicBezTo>
                <a:cubicBezTo>
                  <a:pt x="20" y="119"/>
                  <a:pt x="21" y="119"/>
                  <a:pt x="21" y="119"/>
                </a:cubicBezTo>
                <a:cubicBezTo>
                  <a:pt x="23" y="118"/>
                  <a:pt x="23" y="118"/>
                  <a:pt x="23" y="118"/>
                </a:cubicBezTo>
                <a:cubicBezTo>
                  <a:pt x="26" y="111"/>
                  <a:pt x="32" y="108"/>
                  <a:pt x="38" y="108"/>
                </a:cubicBezTo>
                <a:cubicBezTo>
                  <a:pt x="40" y="108"/>
                  <a:pt x="41" y="107"/>
                  <a:pt x="41" y="105"/>
                </a:cubicBezTo>
                <a:cubicBezTo>
                  <a:pt x="41" y="104"/>
                  <a:pt x="40" y="102"/>
                  <a:pt x="38" y="102"/>
                </a:cubicBezTo>
                <a:close/>
                <a:moveTo>
                  <a:pt x="110" y="101"/>
                </a:moveTo>
                <a:cubicBezTo>
                  <a:pt x="100" y="101"/>
                  <a:pt x="90" y="110"/>
                  <a:pt x="90" y="122"/>
                </a:cubicBezTo>
                <a:cubicBezTo>
                  <a:pt x="90" y="133"/>
                  <a:pt x="100" y="143"/>
                  <a:pt x="110" y="143"/>
                </a:cubicBezTo>
                <a:cubicBezTo>
                  <a:pt x="121" y="143"/>
                  <a:pt x="130" y="133"/>
                  <a:pt x="130" y="122"/>
                </a:cubicBezTo>
                <a:cubicBezTo>
                  <a:pt x="130" y="110"/>
                  <a:pt x="121" y="101"/>
                  <a:pt x="110" y="101"/>
                </a:cubicBezTo>
                <a:close/>
                <a:moveTo>
                  <a:pt x="110" y="133"/>
                </a:moveTo>
                <a:cubicBezTo>
                  <a:pt x="105" y="133"/>
                  <a:pt x="100" y="127"/>
                  <a:pt x="100" y="122"/>
                </a:cubicBezTo>
                <a:cubicBezTo>
                  <a:pt x="100" y="115"/>
                  <a:pt x="105" y="110"/>
                  <a:pt x="110" y="110"/>
                </a:cubicBezTo>
                <a:cubicBezTo>
                  <a:pt x="116" y="110"/>
                  <a:pt x="121" y="115"/>
                  <a:pt x="121" y="122"/>
                </a:cubicBezTo>
                <a:cubicBezTo>
                  <a:pt x="121" y="127"/>
                  <a:pt x="116" y="133"/>
                  <a:pt x="110" y="1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46B978E6-70DA-84B5-30A6-8BF1CFA25A51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1374776"/>
            <a:ext cx="254000" cy="252413"/>
          </a:xfrm>
          <a:custGeom>
            <a:avLst/>
            <a:gdLst>
              <a:gd name="T0" fmla="*/ 66 w 160"/>
              <a:gd name="T1" fmla="*/ 22 h 159"/>
              <a:gd name="T2" fmla="*/ 61 w 160"/>
              <a:gd name="T3" fmla="*/ 33 h 159"/>
              <a:gd name="T4" fmla="*/ 97 w 160"/>
              <a:gd name="T5" fmla="*/ 28 h 159"/>
              <a:gd name="T6" fmla="*/ 160 w 160"/>
              <a:gd name="T7" fmla="*/ 43 h 159"/>
              <a:gd name="T8" fmla="*/ 117 w 160"/>
              <a:gd name="T9" fmla="*/ 22 h 159"/>
              <a:gd name="T10" fmla="*/ 61 w 160"/>
              <a:gd name="T11" fmla="*/ 0 h 159"/>
              <a:gd name="T12" fmla="*/ 20 w 160"/>
              <a:gd name="T13" fmla="*/ 22 h 159"/>
              <a:gd name="T14" fmla="*/ 0 w 160"/>
              <a:gd name="T15" fmla="*/ 65 h 159"/>
              <a:gd name="T16" fmla="*/ 0 w 160"/>
              <a:gd name="T17" fmla="*/ 71 h 159"/>
              <a:gd name="T18" fmla="*/ 20 w 160"/>
              <a:gd name="T19" fmla="*/ 159 h 159"/>
              <a:gd name="T20" fmla="*/ 160 w 160"/>
              <a:gd name="T21" fmla="*/ 136 h 159"/>
              <a:gd name="T22" fmla="*/ 158 w 160"/>
              <a:gd name="T23" fmla="*/ 68 h 159"/>
              <a:gd name="T24" fmla="*/ 160 w 160"/>
              <a:gd name="T25" fmla="*/ 43 h 159"/>
              <a:gd name="T26" fmla="*/ 148 w 160"/>
              <a:gd name="T27" fmla="*/ 136 h 159"/>
              <a:gd name="T28" fmla="*/ 20 w 160"/>
              <a:gd name="T29" fmla="*/ 147 h 159"/>
              <a:gd name="T30" fmla="*/ 10 w 160"/>
              <a:gd name="T31" fmla="*/ 71 h 159"/>
              <a:gd name="T32" fmla="*/ 61 w 160"/>
              <a:gd name="T33" fmla="*/ 97 h 159"/>
              <a:gd name="T34" fmla="*/ 91 w 160"/>
              <a:gd name="T35" fmla="*/ 104 h 159"/>
              <a:gd name="T36" fmla="*/ 97 w 160"/>
              <a:gd name="T37" fmla="*/ 91 h 159"/>
              <a:gd name="T38" fmla="*/ 148 w 160"/>
              <a:gd name="T39" fmla="*/ 136 h 159"/>
              <a:gd name="T40" fmla="*/ 66 w 160"/>
              <a:gd name="T41" fmla="*/ 93 h 159"/>
              <a:gd name="T42" fmla="*/ 71 w 160"/>
              <a:gd name="T43" fmla="*/ 82 h 159"/>
              <a:gd name="T44" fmla="*/ 91 w 160"/>
              <a:gd name="T45" fmla="*/ 87 h 159"/>
              <a:gd name="T46" fmla="*/ 87 w 160"/>
              <a:gd name="T47" fmla="*/ 97 h 159"/>
              <a:gd name="T48" fmla="*/ 66 w 160"/>
              <a:gd name="T49" fmla="*/ 93 h 159"/>
              <a:gd name="T50" fmla="*/ 97 w 160"/>
              <a:gd name="T51" fmla="*/ 87 h 159"/>
              <a:gd name="T52" fmla="*/ 91 w 160"/>
              <a:gd name="T53" fmla="*/ 76 h 159"/>
              <a:gd name="T54" fmla="*/ 61 w 160"/>
              <a:gd name="T55" fmla="*/ 82 h 159"/>
              <a:gd name="T56" fmla="*/ 10 w 160"/>
              <a:gd name="T57" fmla="*/ 65 h 159"/>
              <a:gd name="T58" fmla="*/ 20 w 160"/>
              <a:gd name="T59" fmla="*/ 33 h 159"/>
              <a:gd name="T60" fmla="*/ 50 w 160"/>
              <a:gd name="T61" fmla="*/ 22 h 159"/>
              <a:gd name="T62" fmla="*/ 97 w 160"/>
              <a:gd name="T63" fmla="*/ 11 h 159"/>
              <a:gd name="T64" fmla="*/ 107 w 160"/>
              <a:gd name="T65" fmla="*/ 33 h 159"/>
              <a:gd name="T66" fmla="*/ 148 w 160"/>
              <a:gd name="T67" fmla="*/ 43 h 159"/>
              <a:gd name="T68" fmla="*/ 148 w 160"/>
              <a:gd name="T69" fmla="*/ 65 h 159"/>
              <a:gd name="T70" fmla="*/ 148 w 160"/>
              <a:gd name="T71" fmla="*/ 65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59">
                <a:moveTo>
                  <a:pt x="91" y="22"/>
                </a:moveTo>
                <a:cubicBezTo>
                  <a:pt x="66" y="22"/>
                  <a:pt x="66" y="22"/>
                  <a:pt x="66" y="22"/>
                </a:cubicBezTo>
                <a:cubicBezTo>
                  <a:pt x="64" y="22"/>
                  <a:pt x="61" y="25"/>
                  <a:pt x="61" y="28"/>
                </a:cubicBezTo>
                <a:cubicBezTo>
                  <a:pt x="61" y="33"/>
                  <a:pt x="61" y="33"/>
                  <a:pt x="61" y="33"/>
                </a:cubicBezTo>
                <a:cubicBezTo>
                  <a:pt x="97" y="33"/>
                  <a:pt x="97" y="33"/>
                  <a:pt x="97" y="33"/>
                </a:cubicBezTo>
                <a:cubicBezTo>
                  <a:pt x="97" y="28"/>
                  <a:pt x="97" y="28"/>
                  <a:pt x="97" y="28"/>
                </a:cubicBezTo>
                <a:cubicBezTo>
                  <a:pt x="97" y="25"/>
                  <a:pt x="94" y="22"/>
                  <a:pt x="91" y="22"/>
                </a:cubicBezTo>
                <a:close/>
                <a:moveTo>
                  <a:pt x="160" y="43"/>
                </a:moveTo>
                <a:cubicBezTo>
                  <a:pt x="160" y="31"/>
                  <a:pt x="149" y="22"/>
                  <a:pt x="138" y="22"/>
                </a:cubicBezTo>
                <a:cubicBezTo>
                  <a:pt x="117" y="22"/>
                  <a:pt x="117" y="22"/>
                  <a:pt x="117" y="22"/>
                </a:cubicBezTo>
                <a:cubicBezTo>
                  <a:pt x="117" y="9"/>
                  <a:pt x="109" y="0"/>
                  <a:pt x="97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49" y="0"/>
                  <a:pt x="40" y="9"/>
                  <a:pt x="40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8" y="22"/>
                  <a:pt x="0" y="31"/>
                  <a:pt x="0" y="43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0" y="67"/>
                  <a:pt x="0" y="68"/>
                </a:cubicBezTo>
                <a:cubicBezTo>
                  <a:pt x="0" y="70"/>
                  <a:pt x="0" y="70"/>
                  <a:pt x="0" y="71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8"/>
                  <a:pt x="8" y="159"/>
                  <a:pt x="20" y="159"/>
                </a:cubicBezTo>
                <a:cubicBezTo>
                  <a:pt x="138" y="159"/>
                  <a:pt x="138" y="159"/>
                  <a:pt x="138" y="159"/>
                </a:cubicBezTo>
                <a:cubicBezTo>
                  <a:pt x="149" y="159"/>
                  <a:pt x="160" y="148"/>
                  <a:pt x="160" y="136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160" y="70"/>
                  <a:pt x="160" y="70"/>
                  <a:pt x="158" y="68"/>
                </a:cubicBezTo>
                <a:cubicBezTo>
                  <a:pt x="160" y="67"/>
                  <a:pt x="160" y="67"/>
                  <a:pt x="160" y="65"/>
                </a:cubicBezTo>
                <a:cubicBezTo>
                  <a:pt x="160" y="43"/>
                  <a:pt x="160" y="43"/>
                  <a:pt x="160" y="43"/>
                </a:cubicBezTo>
                <a:cubicBezTo>
                  <a:pt x="160" y="43"/>
                  <a:pt x="160" y="43"/>
                  <a:pt x="160" y="43"/>
                </a:cubicBezTo>
                <a:close/>
                <a:moveTo>
                  <a:pt x="148" y="136"/>
                </a:moveTo>
                <a:cubicBezTo>
                  <a:pt x="148" y="142"/>
                  <a:pt x="144" y="147"/>
                  <a:pt x="138" y="147"/>
                </a:cubicBezTo>
                <a:cubicBezTo>
                  <a:pt x="20" y="147"/>
                  <a:pt x="20" y="147"/>
                  <a:pt x="20" y="147"/>
                </a:cubicBezTo>
                <a:cubicBezTo>
                  <a:pt x="14" y="147"/>
                  <a:pt x="10" y="142"/>
                  <a:pt x="10" y="136"/>
                </a:cubicBezTo>
                <a:cubicBezTo>
                  <a:pt x="10" y="71"/>
                  <a:pt x="10" y="71"/>
                  <a:pt x="10" y="71"/>
                </a:cubicBezTo>
                <a:cubicBezTo>
                  <a:pt x="10" y="71"/>
                  <a:pt x="36" y="85"/>
                  <a:pt x="61" y="91"/>
                </a:cubicBezTo>
                <a:cubicBezTo>
                  <a:pt x="61" y="97"/>
                  <a:pt x="61" y="97"/>
                  <a:pt x="61" y="97"/>
                </a:cubicBezTo>
                <a:cubicBezTo>
                  <a:pt x="61" y="101"/>
                  <a:pt x="64" y="104"/>
                  <a:pt x="66" y="104"/>
                </a:cubicBezTo>
                <a:cubicBezTo>
                  <a:pt x="91" y="104"/>
                  <a:pt x="91" y="104"/>
                  <a:pt x="91" y="104"/>
                </a:cubicBezTo>
                <a:cubicBezTo>
                  <a:pt x="94" y="104"/>
                  <a:pt x="97" y="101"/>
                  <a:pt x="97" y="97"/>
                </a:cubicBezTo>
                <a:cubicBezTo>
                  <a:pt x="97" y="91"/>
                  <a:pt x="97" y="91"/>
                  <a:pt x="97" y="91"/>
                </a:cubicBezTo>
                <a:cubicBezTo>
                  <a:pt x="122" y="85"/>
                  <a:pt x="148" y="71"/>
                  <a:pt x="148" y="71"/>
                </a:cubicBezTo>
                <a:cubicBezTo>
                  <a:pt x="148" y="136"/>
                  <a:pt x="148" y="136"/>
                  <a:pt x="148" y="136"/>
                </a:cubicBezTo>
                <a:cubicBezTo>
                  <a:pt x="148" y="136"/>
                  <a:pt x="148" y="136"/>
                  <a:pt x="148" y="136"/>
                </a:cubicBezTo>
                <a:close/>
                <a:moveTo>
                  <a:pt x="66" y="93"/>
                </a:moveTo>
                <a:cubicBezTo>
                  <a:pt x="66" y="87"/>
                  <a:pt x="66" y="87"/>
                  <a:pt x="66" y="87"/>
                </a:cubicBezTo>
                <a:cubicBezTo>
                  <a:pt x="66" y="84"/>
                  <a:pt x="68" y="82"/>
                  <a:pt x="71" y="82"/>
                </a:cubicBezTo>
                <a:cubicBezTo>
                  <a:pt x="87" y="82"/>
                  <a:pt x="87" y="82"/>
                  <a:pt x="87" y="82"/>
                </a:cubicBezTo>
                <a:cubicBezTo>
                  <a:pt x="90" y="82"/>
                  <a:pt x="91" y="84"/>
                  <a:pt x="91" y="87"/>
                </a:cubicBezTo>
                <a:cubicBezTo>
                  <a:pt x="91" y="93"/>
                  <a:pt x="91" y="93"/>
                  <a:pt x="91" y="93"/>
                </a:cubicBezTo>
                <a:cubicBezTo>
                  <a:pt x="91" y="96"/>
                  <a:pt x="90" y="97"/>
                  <a:pt x="87" y="97"/>
                </a:cubicBezTo>
                <a:cubicBezTo>
                  <a:pt x="71" y="97"/>
                  <a:pt x="71" y="97"/>
                  <a:pt x="71" y="97"/>
                </a:cubicBezTo>
                <a:cubicBezTo>
                  <a:pt x="68" y="97"/>
                  <a:pt x="66" y="96"/>
                  <a:pt x="66" y="93"/>
                </a:cubicBezTo>
                <a:close/>
                <a:moveTo>
                  <a:pt x="148" y="65"/>
                </a:moveTo>
                <a:cubicBezTo>
                  <a:pt x="148" y="65"/>
                  <a:pt x="122" y="80"/>
                  <a:pt x="97" y="87"/>
                </a:cubicBezTo>
                <a:cubicBezTo>
                  <a:pt x="97" y="82"/>
                  <a:pt x="97" y="82"/>
                  <a:pt x="97" y="82"/>
                </a:cubicBezTo>
                <a:cubicBezTo>
                  <a:pt x="97" y="79"/>
                  <a:pt x="94" y="76"/>
                  <a:pt x="91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4" y="76"/>
                  <a:pt x="61" y="79"/>
                  <a:pt x="61" y="82"/>
                </a:cubicBezTo>
                <a:cubicBezTo>
                  <a:pt x="61" y="87"/>
                  <a:pt x="61" y="87"/>
                  <a:pt x="61" y="87"/>
                </a:cubicBezTo>
                <a:cubicBezTo>
                  <a:pt x="36" y="80"/>
                  <a:pt x="10" y="65"/>
                  <a:pt x="10" y="65"/>
                </a:cubicBezTo>
                <a:cubicBezTo>
                  <a:pt x="10" y="43"/>
                  <a:pt x="10" y="43"/>
                  <a:pt x="10" y="43"/>
                </a:cubicBezTo>
                <a:cubicBezTo>
                  <a:pt x="10" y="37"/>
                  <a:pt x="14" y="33"/>
                  <a:pt x="20" y="33"/>
                </a:cubicBezTo>
                <a:cubicBezTo>
                  <a:pt x="50" y="33"/>
                  <a:pt x="50" y="33"/>
                  <a:pt x="50" y="33"/>
                </a:cubicBezTo>
                <a:cubicBezTo>
                  <a:pt x="50" y="22"/>
                  <a:pt x="50" y="22"/>
                  <a:pt x="50" y="22"/>
                </a:cubicBezTo>
                <a:cubicBezTo>
                  <a:pt x="50" y="16"/>
                  <a:pt x="55" y="11"/>
                  <a:pt x="61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103" y="11"/>
                  <a:pt x="107" y="16"/>
                  <a:pt x="107" y="22"/>
                </a:cubicBezTo>
                <a:cubicBezTo>
                  <a:pt x="107" y="33"/>
                  <a:pt x="107" y="33"/>
                  <a:pt x="107" y="33"/>
                </a:cubicBezTo>
                <a:cubicBezTo>
                  <a:pt x="138" y="33"/>
                  <a:pt x="138" y="33"/>
                  <a:pt x="138" y="33"/>
                </a:cubicBezTo>
                <a:cubicBezTo>
                  <a:pt x="144" y="33"/>
                  <a:pt x="148" y="37"/>
                  <a:pt x="148" y="43"/>
                </a:cubicBezTo>
                <a:cubicBezTo>
                  <a:pt x="148" y="65"/>
                  <a:pt x="148" y="65"/>
                  <a:pt x="148" y="65"/>
                </a:cubicBezTo>
                <a:cubicBezTo>
                  <a:pt x="148" y="65"/>
                  <a:pt x="148" y="65"/>
                  <a:pt x="148" y="65"/>
                </a:cubicBezTo>
                <a:close/>
                <a:moveTo>
                  <a:pt x="148" y="65"/>
                </a:moveTo>
                <a:cubicBezTo>
                  <a:pt x="148" y="65"/>
                  <a:pt x="148" y="65"/>
                  <a:pt x="148" y="6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30043CD3-1905-376C-54CE-59123D1912BE}"/>
              </a:ext>
            </a:extLst>
          </p:cNvPr>
          <p:cNvSpPr>
            <a:spLocks noEditPoints="1"/>
          </p:cNvSpPr>
          <p:nvPr/>
        </p:nvSpPr>
        <p:spPr bwMode="auto">
          <a:xfrm>
            <a:off x="4046539" y="1374776"/>
            <a:ext cx="241300" cy="254000"/>
          </a:xfrm>
          <a:custGeom>
            <a:avLst/>
            <a:gdLst>
              <a:gd name="T0" fmla="*/ 144 w 152"/>
              <a:gd name="T1" fmla="*/ 83 h 160"/>
              <a:gd name="T2" fmla="*/ 149 w 152"/>
              <a:gd name="T3" fmla="*/ 38 h 160"/>
              <a:gd name="T4" fmla="*/ 90 w 152"/>
              <a:gd name="T5" fmla="*/ 12 h 160"/>
              <a:gd name="T6" fmla="*/ 77 w 152"/>
              <a:gd name="T7" fmla="*/ 12 h 160"/>
              <a:gd name="T8" fmla="*/ 64 w 152"/>
              <a:gd name="T9" fmla="*/ 13 h 160"/>
              <a:gd name="T10" fmla="*/ 62 w 152"/>
              <a:gd name="T11" fmla="*/ 14 h 160"/>
              <a:gd name="T12" fmla="*/ 36 w 152"/>
              <a:gd name="T13" fmla="*/ 1 h 160"/>
              <a:gd name="T14" fmla="*/ 10 w 152"/>
              <a:gd name="T15" fmla="*/ 65 h 160"/>
              <a:gd name="T16" fmla="*/ 12 w 152"/>
              <a:gd name="T17" fmla="*/ 66 h 160"/>
              <a:gd name="T18" fmla="*/ 11 w 152"/>
              <a:gd name="T19" fmla="*/ 83 h 160"/>
              <a:gd name="T20" fmla="*/ 9 w 152"/>
              <a:gd name="T21" fmla="*/ 97 h 160"/>
              <a:gd name="T22" fmla="*/ 36 w 152"/>
              <a:gd name="T23" fmla="*/ 160 h 160"/>
              <a:gd name="T24" fmla="*/ 77 w 152"/>
              <a:gd name="T25" fmla="*/ 153 h 160"/>
              <a:gd name="T26" fmla="*/ 116 w 152"/>
              <a:gd name="T27" fmla="*/ 160 h 160"/>
              <a:gd name="T28" fmla="*/ 142 w 152"/>
              <a:gd name="T29" fmla="*/ 98 h 160"/>
              <a:gd name="T30" fmla="*/ 96 w 152"/>
              <a:gd name="T31" fmla="*/ 107 h 160"/>
              <a:gd name="T32" fmla="*/ 101 w 152"/>
              <a:gd name="T33" fmla="*/ 99 h 160"/>
              <a:gd name="T34" fmla="*/ 96 w 152"/>
              <a:gd name="T35" fmla="*/ 139 h 160"/>
              <a:gd name="T36" fmla="*/ 77 w 152"/>
              <a:gd name="T37" fmla="*/ 56 h 160"/>
              <a:gd name="T38" fmla="*/ 77 w 152"/>
              <a:gd name="T39" fmla="*/ 108 h 160"/>
              <a:gd name="T40" fmla="*/ 63 w 152"/>
              <a:gd name="T41" fmla="*/ 23 h 160"/>
              <a:gd name="T42" fmla="*/ 53 w 152"/>
              <a:gd name="T43" fmla="*/ 64 h 160"/>
              <a:gd name="T44" fmla="*/ 22 w 152"/>
              <a:gd name="T45" fmla="*/ 64 h 160"/>
              <a:gd name="T46" fmla="*/ 20 w 152"/>
              <a:gd name="T47" fmla="*/ 83 h 160"/>
              <a:gd name="T48" fmla="*/ 50 w 152"/>
              <a:gd name="T49" fmla="*/ 69 h 160"/>
              <a:gd name="T50" fmla="*/ 50 w 152"/>
              <a:gd name="T51" fmla="*/ 95 h 160"/>
              <a:gd name="T52" fmla="*/ 20 w 152"/>
              <a:gd name="T53" fmla="*/ 83 h 160"/>
              <a:gd name="T54" fmla="*/ 131 w 152"/>
              <a:gd name="T55" fmla="*/ 64 h 160"/>
              <a:gd name="T56" fmla="*/ 115 w 152"/>
              <a:gd name="T57" fmla="*/ 66 h 160"/>
              <a:gd name="T58" fmla="*/ 132 w 152"/>
              <a:gd name="T59" fmla="*/ 69 h 160"/>
              <a:gd name="T60" fmla="*/ 133 w 152"/>
              <a:gd name="T61" fmla="*/ 95 h 160"/>
              <a:gd name="T62" fmla="*/ 105 w 152"/>
              <a:gd name="T63" fmla="*/ 83 h 160"/>
              <a:gd name="T64" fmla="*/ 109 w 152"/>
              <a:gd name="T65" fmla="*/ 69 h 160"/>
              <a:gd name="T66" fmla="*/ 109 w 152"/>
              <a:gd name="T67" fmla="*/ 64 h 160"/>
              <a:gd name="T68" fmla="*/ 96 w 152"/>
              <a:gd name="T69" fmla="*/ 60 h 160"/>
              <a:gd name="T70" fmla="*/ 96 w 152"/>
              <a:gd name="T71" fmla="*/ 25 h 160"/>
              <a:gd name="T72" fmla="*/ 136 w 152"/>
              <a:gd name="T73" fmla="*/ 51 h 160"/>
              <a:gd name="T74" fmla="*/ 114 w 152"/>
              <a:gd name="T75" fmla="*/ 9 h 160"/>
              <a:gd name="T76" fmla="*/ 91 w 152"/>
              <a:gd name="T77" fmla="*/ 23 h 160"/>
              <a:gd name="T78" fmla="*/ 77 w 152"/>
              <a:gd name="T79" fmla="*/ 51 h 160"/>
              <a:gd name="T80" fmla="*/ 67 w 152"/>
              <a:gd name="T81" fmla="*/ 22 h 160"/>
              <a:gd name="T82" fmla="*/ 91 w 152"/>
              <a:gd name="T83" fmla="*/ 23 h 160"/>
              <a:gd name="T84" fmla="*/ 52 w 152"/>
              <a:gd name="T85" fmla="*/ 17 h 160"/>
              <a:gd name="T86" fmla="*/ 10 w 152"/>
              <a:gd name="T87" fmla="*/ 39 h 160"/>
              <a:gd name="T88" fmla="*/ 36 w 152"/>
              <a:gd name="T89" fmla="*/ 149 h 160"/>
              <a:gd name="T90" fmla="*/ 15 w 152"/>
              <a:gd name="T91" fmla="*/ 106 h 160"/>
              <a:gd name="T92" fmla="*/ 36 w 152"/>
              <a:gd name="T93" fmla="*/ 149 h 160"/>
              <a:gd name="T94" fmla="*/ 67 w 152"/>
              <a:gd name="T95" fmla="*/ 139 h 160"/>
              <a:gd name="T96" fmla="*/ 63 w 152"/>
              <a:gd name="T97" fmla="*/ 139 h 160"/>
              <a:gd name="T98" fmla="*/ 22 w 152"/>
              <a:gd name="T99" fmla="*/ 99 h 160"/>
              <a:gd name="T100" fmla="*/ 63 w 152"/>
              <a:gd name="T101" fmla="*/ 109 h 160"/>
              <a:gd name="T102" fmla="*/ 63 w 152"/>
              <a:gd name="T103" fmla="*/ 128 h 160"/>
              <a:gd name="T104" fmla="*/ 67 w 152"/>
              <a:gd name="T105" fmla="*/ 128 h 160"/>
              <a:gd name="T106" fmla="*/ 77 w 152"/>
              <a:gd name="T107" fmla="*/ 113 h 160"/>
              <a:gd name="T108" fmla="*/ 91 w 152"/>
              <a:gd name="T109" fmla="*/ 141 h 160"/>
              <a:gd name="T110" fmla="*/ 67 w 152"/>
              <a:gd name="T111" fmla="*/ 142 h 160"/>
              <a:gd name="T112" fmla="*/ 104 w 152"/>
              <a:gd name="T113" fmla="*/ 147 h 160"/>
              <a:gd name="T114" fmla="*/ 142 w 152"/>
              <a:gd name="T115" fmla="*/ 1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2" h="160">
                <a:moveTo>
                  <a:pt x="142" y="98"/>
                </a:moveTo>
                <a:cubicBezTo>
                  <a:pt x="143" y="93"/>
                  <a:pt x="144" y="88"/>
                  <a:pt x="144" y="83"/>
                </a:cubicBezTo>
                <a:cubicBezTo>
                  <a:pt x="144" y="76"/>
                  <a:pt x="142" y="69"/>
                  <a:pt x="140" y="62"/>
                </a:cubicBezTo>
                <a:cubicBezTo>
                  <a:pt x="146" y="54"/>
                  <a:pt x="149" y="45"/>
                  <a:pt x="149" y="38"/>
                </a:cubicBezTo>
                <a:cubicBezTo>
                  <a:pt x="149" y="16"/>
                  <a:pt x="133" y="0"/>
                  <a:pt x="114" y="0"/>
                </a:cubicBezTo>
                <a:cubicBezTo>
                  <a:pt x="105" y="0"/>
                  <a:pt x="95" y="4"/>
                  <a:pt x="90" y="12"/>
                </a:cubicBezTo>
                <a:cubicBezTo>
                  <a:pt x="90" y="12"/>
                  <a:pt x="89" y="13"/>
                  <a:pt x="89" y="13"/>
                </a:cubicBezTo>
                <a:cubicBezTo>
                  <a:pt x="85" y="13"/>
                  <a:pt x="81" y="12"/>
                  <a:pt x="77" y="12"/>
                </a:cubicBezTo>
                <a:cubicBezTo>
                  <a:pt x="73" y="12"/>
                  <a:pt x="69" y="13"/>
                  <a:pt x="65" y="13"/>
                </a:cubicBezTo>
                <a:cubicBezTo>
                  <a:pt x="65" y="13"/>
                  <a:pt x="64" y="13"/>
                  <a:pt x="64" y="13"/>
                </a:cubicBezTo>
                <a:cubicBezTo>
                  <a:pt x="64" y="13"/>
                  <a:pt x="64" y="13"/>
                  <a:pt x="64" y="14"/>
                </a:cubicBezTo>
                <a:cubicBezTo>
                  <a:pt x="63" y="14"/>
                  <a:pt x="62" y="14"/>
                  <a:pt x="62" y="14"/>
                </a:cubicBezTo>
                <a:cubicBezTo>
                  <a:pt x="61" y="14"/>
                  <a:pt x="61" y="14"/>
                  <a:pt x="61" y="14"/>
                </a:cubicBezTo>
                <a:cubicBezTo>
                  <a:pt x="54" y="6"/>
                  <a:pt x="46" y="1"/>
                  <a:pt x="36" y="1"/>
                </a:cubicBezTo>
                <a:cubicBezTo>
                  <a:pt x="16" y="1"/>
                  <a:pt x="0" y="18"/>
                  <a:pt x="0" y="39"/>
                </a:cubicBezTo>
                <a:cubicBezTo>
                  <a:pt x="0" y="48"/>
                  <a:pt x="5" y="57"/>
                  <a:pt x="10" y="65"/>
                </a:cubicBezTo>
                <a:cubicBezTo>
                  <a:pt x="11" y="65"/>
                  <a:pt x="12" y="65"/>
                  <a:pt x="12" y="66"/>
                </a:cubicBezTo>
                <a:cubicBezTo>
                  <a:pt x="12" y="66"/>
                  <a:pt x="12" y="66"/>
                  <a:pt x="12" y="66"/>
                </a:cubicBezTo>
                <a:cubicBezTo>
                  <a:pt x="12" y="67"/>
                  <a:pt x="12" y="67"/>
                  <a:pt x="13" y="68"/>
                </a:cubicBezTo>
                <a:cubicBezTo>
                  <a:pt x="12" y="73"/>
                  <a:pt x="11" y="78"/>
                  <a:pt x="11" y="83"/>
                </a:cubicBezTo>
                <a:cubicBezTo>
                  <a:pt x="11" y="87"/>
                  <a:pt x="11" y="92"/>
                  <a:pt x="12" y="96"/>
                </a:cubicBezTo>
                <a:cubicBezTo>
                  <a:pt x="11" y="96"/>
                  <a:pt x="10" y="96"/>
                  <a:pt x="9" y="97"/>
                </a:cubicBezTo>
                <a:cubicBezTo>
                  <a:pt x="3" y="105"/>
                  <a:pt x="0" y="112"/>
                  <a:pt x="0" y="122"/>
                </a:cubicBezTo>
                <a:cubicBezTo>
                  <a:pt x="0" y="143"/>
                  <a:pt x="16" y="160"/>
                  <a:pt x="36" y="160"/>
                </a:cubicBezTo>
                <a:cubicBezTo>
                  <a:pt x="43" y="160"/>
                  <a:pt x="51" y="156"/>
                  <a:pt x="58" y="150"/>
                </a:cubicBezTo>
                <a:cubicBezTo>
                  <a:pt x="64" y="152"/>
                  <a:pt x="70" y="153"/>
                  <a:pt x="77" y="153"/>
                </a:cubicBezTo>
                <a:cubicBezTo>
                  <a:pt x="83" y="153"/>
                  <a:pt x="88" y="153"/>
                  <a:pt x="94" y="151"/>
                </a:cubicBezTo>
                <a:cubicBezTo>
                  <a:pt x="100" y="157"/>
                  <a:pt x="108" y="160"/>
                  <a:pt x="116" y="160"/>
                </a:cubicBezTo>
                <a:cubicBezTo>
                  <a:pt x="136" y="160"/>
                  <a:pt x="152" y="143"/>
                  <a:pt x="152" y="123"/>
                </a:cubicBezTo>
                <a:cubicBezTo>
                  <a:pt x="152" y="113"/>
                  <a:pt x="147" y="104"/>
                  <a:pt x="142" y="98"/>
                </a:cubicBezTo>
                <a:close/>
                <a:moveTo>
                  <a:pt x="96" y="139"/>
                </a:moveTo>
                <a:cubicBezTo>
                  <a:pt x="96" y="133"/>
                  <a:pt x="96" y="124"/>
                  <a:pt x="96" y="107"/>
                </a:cubicBezTo>
                <a:cubicBezTo>
                  <a:pt x="96" y="106"/>
                  <a:pt x="96" y="105"/>
                  <a:pt x="96" y="105"/>
                </a:cubicBezTo>
                <a:cubicBezTo>
                  <a:pt x="98" y="103"/>
                  <a:pt x="99" y="101"/>
                  <a:pt x="101" y="99"/>
                </a:cubicBezTo>
                <a:cubicBezTo>
                  <a:pt x="103" y="99"/>
                  <a:pt x="109" y="99"/>
                  <a:pt x="131" y="99"/>
                </a:cubicBezTo>
                <a:cubicBezTo>
                  <a:pt x="126" y="118"/>
                  <a:pt x="113" y="133"/>
                  <a:pt x="96" y="139"/>
                </a:cubicBezTo>
                <a:close/>
                <a:moveTo>
                  <a:pt x="52" y="83"/>
                </a:moveTo>
                <a:cubicBezTo>
                  <a:pt x="52" y="68"/>
                  <a:pt x="63" y="56"/>
                  <a:pt x="77" y="56"/>
                </a:cubicBezTo>
                <a:cubicBezTo>
                  <a:pt x="90" y="56"/>
                  <a:pt x="101" y="68"/>
                  <a:pt x="101" y="83"/>
                </a:cubicBezTo>
                <a:cubicBezTo>
                  <a:pt x="101" y="96"/>
                  <a:pt x="90" y="108"/>
                  <a:pt x="77" y="108"/>
                </a:cubicBezTo>
                <a:cubicBezTo>
                  <a:pt x="63" y="108"/>
                  <a:pt x="52" y="96"/>
                  <a:pt x="52" y="83"/>
                </a:cubicBezTo>
                <a:close/>
                <a:moveTo>
                  <a:pt x="63" y="23"/>
                </a:moveTo>
                <a:cubicBezTo>
                  <a:pt x="63" y="29"/>
                  <a:pt x="63" y="38"/>
                  <a:pt x="63" y="55"/>
                </a:cubicBezTo>
                <a:cubicBezTo>
                  <a:pt x="59" y="57"/>
                  <a:pt x="56" y="60"/>
                  <a:pt x="53" y="64"/>
                </a:cubicBezTo>
                <a:cubicBezTo>
                  <a:pt x="53" y="64"/>
                  <a:pt x="53" y="64"/>
                  <a:pt x="53" y="64"/>
                </a:cubicBezTo>
                <a:cubicBezTo>
                  <a:pt x="53" y="64"/>
                  <a:pt x="53" y="64"/>
                  <a:pt x="22" y="64"/>
                </a:cubicBezTo>
                <a:cubicBezTo>
                  <a:pt x="28" y="44"/>
                  <a:pt x="43" y="28"/>
                  <a:pt x="63" y="23"/>
                </a:cubicBezTo>
                <a:close/>
                <a:moveTo>
                  <a:pt x="20" y="83"/>
                </a:moveTo>
                <a:cubicBezTo>
                  <a:pt x="20" y="78"/>
                  <a:pt x="20" y="73"/>
                  <a:pt x="21" y="69"/>
                </a:cubicBezTo>
                <a:cubicBezTo>
                  <a:pt x="26" y="69"/>
                  <a:pt x="35" y="69"/>
                  <a:pt x="50" y="69"/>
                </a:cubicBezTo>
                <a:cubicBezTo>
                  <a:pt x="49" y="73"/>
                  <a:pt x="48" y="78"/>
                  <a:pt x="48" y="83"/>
                </a:cubicBezTo>
                <a:cubicBezTo>
                  <a:pt x="48" y="87"/>
                  <a:pt x="48" y="91"/>
                  <a:pt x="50" y="95"/>
                </a:cubicBezTo>
                <a:cubicBezTo>
                  <a:pt x="46" y="95"/>
                  <a:pt x="38" y="95"/>
                  <a:pt x="21" y="95"/>
                </a:cubicBezTo>
                <a:cubicBezTo>
                  <a:pt x="20" y="91"/>
                  <a:pt x="20" y="87"/>
                  <a:pt x="20" y="83"/>
                </a:cubicBezTo>
                <a:close/>
                <a:moveTo>
                  <a:pt x="96" y="25"/>
                </a:moveTo>
                <a:cubicBezTo>
                  <a:pt x="113" y="31"/>
                  <a:pt x="126" y="45"/>
                  <a:pt x="131" y="64"/>
                </a:cubicBezTo>
                <a:cubicBezTo>
                  <a:pt x="128" y="64"/>
                  <a:pt x="124" y="64"/>
                  <a:pt x="118" y="64"/>
                </a:cubicBezTo>
                <a:cubicBezTo>
                  <a:pt x="116" y="64"/>
                  <a:pt x="115" y="65"/>
                  <a:pt x="115" y="66"/>
                </a:cubicBezTo>
                <a:cubicBezTo>
                  <a:pt x="115" y="68"/>
                  <a:pt x="116" y="69"/>
                  <a:pt x="118" y="69"/>
                </a:cubicBezTo>
                <a:cubicBezTo>
                  <a:pt x="118" y="69"/>
                  <a:pt x="118" y="69"/>
                  <a:pt x="132" y="69"/>
                </a:cubicBezTo>
                <a:cubicBezTo>
                  <a:pt x="133" y="73"/>
                  <a:pt x="134" y="78"/>
                  <a:pt x="134" y="83"/>
                </a:cubicBezTo>
                <a:cubicBezTo>
                  <a:pt x="134" y="87"/>
                  <a:pt x="133" y="91"/>
                  <a:pt x="133" y="95"/>
                </a:cubicBezTo>
                <a:cubicBezTo>
                  <a:pt x="128" y="95"/>
                  <a:pt x="119" y="95"/>
                  <a:pt x="103" y="95"/>
                </a:cubicBezTo>
                <a:cubicBezTo>
                  <a:pt x="104" y="91"/>
                  <a:pt x="105" y="87"/>
                  <a:pt x="105" y="83"/>
                </a:cubicBezTo>
                <a:cubicBezTo>
                  <a:pt x="105" y="78"/>
                  <a:pt x="104" y="73"/>
                  <a:pt x="102" y="69"/>
                </a:cubicBezTo>
                <a:cubicBezTo>
                  <a:pt x="104" y="69"/>
                  <a:pt x="106" y="69"/>
                  <a:pt x="109" y="69"/>
                </a:cubicBezTo>
                <a:cubicBezTo>
                  <a:pt x="109" y="69"/>
                  <a:pt x="111" y="68"/>
                  <a:pt x="111" y="66"/>
                </a:cubicBezTo>
                <a:cubicBezTo>
                  <a:pt x="111" y="65"/>
                  <a:pt x="109" y="64"/>
                  <a:pt x="109" y="64"/>
                </a:cubicBezTo>
                <a:cubicBezTo>
                  <a:pt x="109" y="64"/>
                  <a:pt x="109" y="64"/>
                  <a:pt x="100" y="64"/>
                </a:cubicBezTo>
                <a:cubicBezTo>
                  <a:pt x="99" y="62"/>
                  <a:pt x="97" y="61"/>
                  <a:pt x="96" y="60"/>
                </a:cubicBezTo>
                <a:cubicBezTo>
                  <a:pt x="96" y="59"/>
                  <a:pt x="96" y="59"/>
                  <a:pt x="96" y="59"/>
                </a:cubicBezTo>
                <a:cubicBezTo>
                  <a:pt x="96" y="59"/>
                  <a:pt x="96" y="59"/>
                  <a:pt x="96" y="25"/>
                </a:cubicBezTo>
                <a:close/>
                <a:moveTo>
                  <a:pt x="139" y="38"/>
                </a:moveTo>
                <a:cubicBezTo>
                  <a:pt x="139" y="42"/>
                  <a:pt x="138" y="47"/>
                  <a:pt x="136" y="51"/>
                </a:cubicBezTo>
                <a:cubicBezTo>
                  <a:pt x="128" y="35"/>
                  <a:pt x="115" y="22"/>
                  <a:pt x="99" y="16"/>
                </a:cubicBezTo>
                <a:cubicBezTo>
                  <a:pt x="103" y="12"/>
                  <a:pt x="109" y="9"/>
                  <a:pt x="114" y="9"/>
                </a:cubicBezTo>
                <a:cubicBezTo>
                  <a:pt x="128" y="9"/>
                  <a:pt x="139" y="23"/>
                  <a:pt x="139" y="38"/>
                </a:cubicBezTo>
                <a:close/>
                <a:moveTo>
                  <a:pt x="91" y="23"/>
                </a:moveTo>
                <a:cubicBezTo>
                  <a:pt x="91" y="29"/>
                  <a:pt x="91" y="38"/>
                  <a:pt x="91" y="55"/>
                </a:cubicBezTo>
                <a:cubicBezTo>
                  <a:pt x="87" y="53"/>
                  <a:pt x="82" y="51"/>
                  <a:pt x="77" y="51"/>
                </a:cubicBezTo>
                <a:cubicBezTo>
                  <a:pt x="74" y="51"/>
                  <a:pt x="70" y="52"/>
                  <a:pt x="67" y="53"/>
                </a:cubicBezTo>
                <a:cubicBezTo>
                  <a:pt x="67" y="49"/>
                  <a:pt x="67" y="40"/>
                  <a:pt x="67" y="22"/>
                </a:cubicBezTo>
                <a:cubicBezTo>
                  <a:pt x="70" y="22"/>
                  <a:pt x="74" y="21"/>
                  <a:pt x="77" y="21"/>
                </a:cubicBezTo>
                <a:cubicBezTo>
                  <a:pt x="82" y="21"/>
                  <a:pt x="87" y="22"/>
                  <a:pt x="91" y="23"/>
                </a:cubicBezTo>
                <a:close/>
                <a:moveTo>
                  <a:pt x="36" y="12"/>
                </a:moveTo>
                <a:cubicBezTo>
                  <a:pt x="42" y="12"/>
                  <a:pt x="48" y="13"/>
                  <a:pt x="52" y="17"/>
                </a:cubicBezTo>
                <a:cubicBezTo>
                  <a:pt x="36" y="25"/>
                  <a:pt x="23" y="38"/>
                  <a:pt x="16" y="56"/>
                </a:cubicBezTo>
                <a:cubicBezTo>
                  <a:pt x="12" y="52"/>
                  <a:pt x="10" y="46"/>
                  <a:pt x="10" y="39"/>
                </a:cubicBezTo>
                <a:cubicBezTo>
                  <a:pt x="10" y="24"/>
                  <a:pt x="22" y="12"/>
                  <a:pt x="36" y="12"/>
                </a:cubicBezTo>
                <a:close/>
                <a:moveTo>
                  <a:pt x="36" y="149"/>
                </a:moveTo>
                <a:cubicBezTo>
                  <a:pt x="21" y="149"/>
                  <a:pt x="10" y="137"/>
                  <a:pt x="10" y="122"/>
                </a:cubicBezTo>
                <a:cubicBezTo>
                  <a:pt x="10" y="116"/>
                  <a:pt x="11" y="111"/>
                  <a:pt x="15" y="106"/>
                </a:cubicBezTo>
                <a:cubicBezTo>
                  <a:pt x="20" y="123"/>
                  <a:pt x="32" y="137"/>
                  <a:pt x="47" y="146"/>
                </a:cubicBezTo>
                <a:cubicBezTo>
                  <a:pt x="44" y="148"/>
                  <a:pt x="40" y="149"/>
                  <a:pt x="36" y="149"/>
                </a:cubicBezTo>
                <a:close/>
                <a:moveTo>
                  <a:pt x="67" y="142"/>
                </a:moveTo>
                <a:cubicBezTo>
                  <a:pt x="67" y="141"/>
                  <a:pt x="67" y="140"/>
                  <a:pt x="67" y="139"/>
                </a:cubicBezTo>
                <a:cubicBezTo>
                  <a:pt x="67" y="137"/>
                  <a:pt x="66" y="136"/>
                  <a:pt x="64" y="136"/>
                </a:cubicBezTo>
                <a:cubicBezTo>
                  <a:pt x="64" y="136"/>
                  <a:pt x="63" y="137"/>
                  <a:pt x="63" y="139"/>
                </a:cubicBezTo>
                <a:cubicBezTo>
                  <a:pt x="63" y="139"/>
                  <a:pt x="63" y="139"/>
                  <a:pt x="63" y="141"/>
                </a:cubicBezTo>
                <a:cubicBezTo>
                  <a:pt x="43" y="136"/>
                  <a:pt x="27" y="120"/>
                  <a:pt x="22" y="99"/>
                </a:cubicBezTo>
                <a:cubicBezTo>
                  <a:pt x="27" y="99"/>
                  <a:pt x="36" y="99"/>
                  <a:pt x="52" y="99"/>
                </a:cubicBezTo>
                <a:cubicBezTo>
                  <a:pt x="55" y="103"/>
                  <a:pt x="59" y="106"/>
                  <a:pt x="63" y="109"/>
                </a:cubicBezTo>
                <a:cubicBezTo>
                  <a:pt x="63" y="109"/>
                  <a:pt x="63" y="109"/>
                  <a:pt x="63" y="109"/>
                </a:cubicBezTo>
                <a:cubicBezTo>
                  <a:pt x="63" y="109"/>
                  <a:pt x="63" y="109"/>
                  <a:pt x="63" y="128"/>
                </a:cubicBezTo>
                <a:cubicBezTo>
                  <a:pt x="63" y="130"/>
                  <a:pt x="64" y="131"/>
                  <a:pt x="64" y="131"/>
                </a:cubicBezTo>
                <a:cubicBezTo>
                  <a:pt x="66" y="131"/>
                  <a:pt x="67" y="130"/>
                  <a:pt x="67" y="128"/>
                </a:cubicBezTo>
                <a:cubicBezTo>
                  <a:pt x="67" y="128"/>
                  <a:pt x="67" y="128"/>
                  <a:pt x="67" y="111"/>
                </a:cubicBezTo>
                <a:cubicBezTo>
                  <a:pt x="70" y="112"/>
                  <a:pt x="74" y="113"/>
                  <a:pt x="77" y="113"/>
                </a:cubicBezTo>
                <a:cubicBezTo>
                  <a:pt x="82" y="113"/>
                  <a:pt x="87" y="111"/>
                  <a:pt x="91" y="108"/>
                </a:cubicBezTo>
                <a:cubicBezTo>
                  <a:pt x="91" y="111"/>
                  <a:pt x="91" y="119"/>
                  <a:pt x="91" y="141"/>
                </a:cubicBezTo>
                <a:cubicBezTo>
                  <a:pt x="87" y="142"/>
                  <a:pt x="82" y="143"/>
                  <a:pt x="77" y="143"/>
                </a:cubicBezTo>
                <a:cubicBezTo>
                  <a:pt x="74" y="143"/>
                  <a:pt x="70" y="143"/>
                  <a:pt x="67" y="142"/>
                </a:cubicBezTo>
                <a:close/>
                <a:moveTo>
                  <a:pt x="116" y="151"/>
                </a:moveTo>
                <a:cubicBezTo>
                  <a:pt x="112" y="151"/>
                  <a:pt x="108" y="149"/>
                  <a:pt x="104" y="147"/>
                </a:cubicBezTo>
                <a:cubicBezTo>
                  <a:pt x="119" y="140"/>
                  <a:pt x="132" y="126"/>
                  <a:pt x="138" y="110"/>
                </a:cubicBezTo>
                <a:cubicBezTo>
                  <a:pt x="140" y="114"/>
                  <a:pt x="142" y="119"/>
                  <a:pt x="142" y="123"/>
                </a:cubicBezTo>
                <a:cubicBezTo>
                  <a:pt x="142" y="139"/>
                  <a:pt x="130" y="151"/>
                  <a:pt x="116" y="1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A5CA84BB-9D55-C40A-BEB1-580907D7A67A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1387476"/>
            <a:ext cx="254000" cy="228600"/>
          </a:xfrm>
          <a:custGeom>
            <a:avLst/>
            <a:gdLst>
              <a:gd name="T0" fmla="*/ 38 w 160"/>
              <a:gd name="T1" fmla="*/ 0 h 144"/>
              <a:gd name="T2" fmla="*/ 38 w 160"/>
              <a:gd name="T3" fmla="*/ 4 h 144"/>
              <a:gd name="T4" fmla="*/ 155 w 160"/>
              <a:gd name="T5" fmla="*/ 15 h 144"/>
              <a:gd name="T6" fmla="*/ 144 w 160"/>
              <a:gd name="T7" fmla="*/ 109 h 144"/>
              <a:gd name="T8" fmla="*/ 4 w 160"/>
              <a:gd name="T9" fmla="*/ 99 h 144"/>
              <a:gd name="T10" fmla="*/ 15 w 160"/>
              <a:gd name="T11" fmla="*/ 4 h 144"/>
              <a:gd name="T12" fmla="*/ 32 w 160"/>
              <a:gd name="T13" fmla="*/ 2 h 144"/>
              <a:gd name="T14" fmla="*/ 15 w 160"/>
              <a:gd name="T15" fmla="*/ 0 h 144"/>
              <a:gd name="T16" fmla="*/ 0 w 160"/>
              <a:gd name="T17" fmla="*/ 99 h 144"/>
              <a:gd name="T18" fmla="*/ 54 w 160"/>
              <a:gd name="T19" fmla="*/ 114 h 144"/>
              <a:gd name="T20" fmla="*/ 41 w 160"/>
              <a:gd name="T21" fmla="*/ 129 h 144"/>
              <a:gd name="T22" fmla="*/ 41 w 160"/>
              <a:gd name="T23" fmla="*/ 144 h 144"/>
              <a:gd name="T24" fmla="*/ 127 w 160"/>
              <a:gd name="T25" fmla="*/ 137 h 144"/>
              <a:gd name="T26" fmla="*/ 110 w 160"/>
              <a:gd name="T27" fmla="*/ 129 h 144"/>
              <a:gd name="T28" fmla="*/ 144 w 160"/>
              <a:gd name="T29" fmla="*/ 114 h 144"/>
              <a:gd name="T30" fmla="*/ 160 w 160"/>
              <a:gd name="T31" fmla="*/ 15 h 144"/>
              <a:gd name="T32" fmla="*/ 58 w 160"/>
              <a:gd name="T33" fmla="*/ 114 h 144"/>
              <a:gd name="T34" fmla="*/ 105 w 160"/>
              <a:gd name="T35" fmla="*/ 129 h 144"/>
              <a:gd name="T36" fmla="*/ 58 w 160"/>
              <a:gd name="T37" fmla="*/ 114 h 144"/>
              <a:gd name="T38" fmla="*/ 123 w 160"/>
              <a:gd name="T39" fmla="*/ 137 h 144"/>
              <a:gd name="T40" fmla="*/ 41 w 160"/>
              <a:gd name="T41" fmla="*/ 140 h 144"/>
              <a:gd name="T42" fmla="*/ 41 w 160"/>
              <a:gd name="T43" fmla="*/ 133 h 144"/>
              <a:gd name="T44" fmla="*/ 144 w 160"/>
              <a:gd name="T45" fmla="*/ 77 h 144"/>
              <a:gd name="T46" fmla="*/ 146 w 160"/>
              <a:gd name="T47" fmla="*/ 14 h 144"/>
              <a:gd name="T48" fmla="*/ 15 w 160"/>
              <a:gd name="T49" fmla="*/ 12 h 144"/>
              <a:gd name="T50" fmla="*/ 13 w 160"/>
              <a:gd name="T51" fmla="*/ 93 h 144"/>
              <a:gd name="T52" fmla="*/ 144 w 160"/>
              <a:gd name="T53" fmla="*/ 95 h 144"/>
              <a:gd name="T54" fmla="*/ 146 w 160"/>
              <a:gd name="T55" fmla="*/ 84 h 144"/>
              <a:gd name="T56" fmla="*/ 142 w 160"/>
              <a:gd name="T57" fmla="*/ 84 h 144"/>
              <a:gd name="T58" fmla="*/ 17 w 160"/>
              <a:gd name="T59" fmla="*/ 90 h 144"/>
              <a:gd name="T60" fmla="*/ 142 w 160"/>
              <a:gd name="T61" fmla="*/ 16 h 144"/>
              <a:gd name="T62" fmla="*/ 144 w 160"/>
              <a:gd name="T63" fmla="*/ 77 h 144"/>
              <a:gd name="T64" fmla="*/ 82 w 160"/>
              <a:gd name="T65" fmla="*/ 103 h 144"/>
              <a:gd name="T66" fmla="*/ 80 w 160"/>
              <a:gd name="T67" fmla="*/ 99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44">
                <a:moveTo>
                  <a:pt x="144" y="0"/>
                </a:moveTo>
                <a:cubicBezTo>
                  <a:pt x="38" y="0"/>
                  <a:pt x="38" y="0"/>
                  <a:pt x="38" y="0"/>
                </a:cubicBezTo>
                <a:cubicBezTo>
                  <a:pt x="38" y="0"/>
                  <a:pt x="36" y="0"/>
                  <a:pt x="36" y="2"/>
                </a:cubicBezTo>
                <a:cubicBezTo>
                  <a:pt x="36" y="4"/>
                  <a:pt x="38" y="4"/>
                  <a:pt x="38" y="4"/>
                </a:cubicBezTo>
                <a:cubicBezTo>
                  <a:pt x="144" y="4"/>
                  <a:pt x="144" y="4"/>
                  <a:pt x="144" y="4"/>
                </a:cubicBezTo>
                <a:cubicBezTo>
                  <a:pt x="151" y="4"/>
                  <a:pt x="155" y="8"/>
                  <a:pt x="155" y="15"/>
                </a:cubicBezTo>
                <a:cubicBezTo>
                  <a:pt x="155" y="99"/>
                  <a:pt x="155" y="99"/>
                  <a:pt x="155" y="99"/>
                </a:cubicBezTo>
                <a:cubicBezTo>
                  <a:pt x="155" y="105"/>
                  <a:pt x="151" y="109"/>
                  <a:pt x="144" y="109"/>
                </a:cubicBezTo>
                <a:cubicBezTo>
                  <a:pt x="15" y="109"/>
                  <a:pt x="15" y="109"/>
                  <a:pt x="15" y="109"/>
                </a:cubicBezTo>
                <a:cubicBezTo>
                  <a:pt x="10" y="109"/>
                  <a:pt x="4" y="105"/>
                  <a:pt x="4" y="99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8"/>
                  <a:pt x="10" y="4"/>
                  <a:pt x="15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32" y="4"/>
                  <a:pt x="32" y="4"/>
                  <a:pt x="32" y="2"/>
                </a:cubicBezTo>
                <a:cubicBezTo>
                  <a:pt x="32" y="0"/>
                  <a:pt x="32" y="0"/>
                  <a:pt x="30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6" y="0"/>
                  <a:pt x="0" y="6"/>
                  <a:pt x="0" y="15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07"/>
                  <a:pt x="6" y="114"/>
                  <a:pt x="15" y="114"/>
                </a:cubicBezTo>
                <a:cubicBezTo>
                  <a:pt x="54" y="114"/>
                  <a:pt x="54" y="114"/>
                  <a:pt x="54" y="114"/>
                </a:cubicBezTo>
                <a:cubicBezTo>
                  <a:pt x="49" y="129"/>
                  <a:pt x="49" y="129"/>
                  <a:pt x="49" y="129"/>
                </a:cubicBezTo>
                <a:cubicBezTo>
                  <a:pt x="41" y="129"/>
                  <a:pt x="41" y="129"/>
                  <a:pt x="41" y="129"/>
                </a:cubicBezTo>
                <a:cubicBezTo>
                  <a:pt x="36" y="129"/>
                  <a:pt x="32" y="133"/>
                  <a:pt x="32" y="137"/>
                </a:cubicBezTo>
                <a:cubicBezTo>
                  <a:pt x="32" y="142"/>
                  <a:pt x="36" y="144"/>
                  <a:pt x="41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23" y="144"/>
                  <a:pt x="127" y="142"/>
                  <a:pt x="127" y="137"/>
                </a:cubicBezTo>
                <a:cubicBezTo>
                  <a:pt x="127" y="133"/>
                  <a:pt x="123" y="129"/>
                  <a:pt x="118" y="129"/>
                </a:cubicBezTo>
                <a:cubicBezTo>
                  <a:pt x="110" y="129"/>
                  <a:pt x="110" y="129"/>
                  <a:pt x="110" y="129"/>
                </a:cubicBezTo>
                <a:cubicBezTo>
                  <a:pt x="105" y="114"/>
                  <a:pt x="105" y="114"/>
                  <a:pt x="105" y="114"/>
                </a:cubicBezTo>
                <a:cubicBezTo>
                  <a:pt x="144" y="114"/>
                  <a:pt x="144" y="114"/>
                  <a:pt x="144" y="114"/>
                </a:cubicBezTo>
                <a:cubicBezTo>
                  <a:pt x="153" y="114"/>
                  <a:pt x="160" y="107"/>
                  <a:pt x="160" y="99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6"/>
                  <a:pt x="153" y="0"/>
                  <a:pt x="144" y="0"/>
                </a:cubicBezTo>
                <a:close/>
                <a:moveTo>
                  <a:pt x="58" y="114"/>
                </a:moveTo>
                <a:cubicBezTo>
                  <a:pt x="101" y="114"/>
                  <a:pt x="101" y="114"/>
                  <a:pt x="101" y="114"/>
                </a:cubicBezTo>
                <a:cubicBezTo>
                  <a:pt x="105" y="129"/>
                  <a:pt x="105" y="129"/>
                  <a:pt x="105" y="129"/>
                </a:cubicBezTo>
                <a:cubicBezTo>
                  <a:pt x="54" y="129"/>
                  <a:pt x="54" y="129"/>
                  <a:pt x="54" y="129"/>
                </a:cubicBezTo>
                <a:cubicBezTo>
                  <a:pt x="58" y="114"/>
                  <a:pt x="58" y="114"/>
                  <a:pt x="58" y="114"/>
                </a:cubicBezTo>
                <a:close/>
                <a:moveTo>
                  <a:pt x="118" y="133"/>
                </a:moveTo>
                <a:cubicBezTo>
                  <a:pt x="121" y="133"/>
                  <a:pt x="123" y="135"/>
                  <a:pt x="123" y="137"/>
                </a:cubicBezTo>
                <a:cubicBezTo>
                  <a:pt x="123" y="140"/>
                  <a:pt x="121" y="140"/>
                  <a:pt x="118" y="140"/>
                </a:cubicBezTo>
                <a:cubicBezTo>
                  <a:pt x="41" y="140"/>
                  <a:pt x="41" y="140"/>
                  <a:pt x="41" y="140"/>
                </a:cubicBezTo>
                <a:cubicBezTo>
                  <a:pt x="38" y="140"/>
                  <a:pt x="36" y="140"/>
                  <a:pt x="36" y="137"/>
                </a:cubicBezTo>
                <a:cubicBezTo>
                  <a:pt x="36" y="135"/>
                  <a:pt x="38" y="133"/>
                  <a:pt x="41" y="133"/>
                </a:cubicBezTo>
                <a:cubicBezTo>
                  <a:pt x="118" y="133"/>
                  <a:pt x="118" y="133"/>
                  <a:pt x="118" y="133"/>
                </a:cubicBezTo>
                <a:close/>
                <a:moveTo>
                  <a:pt x="144" y="77"/>
                </a:moveTo>
                <a:cubicBezTo>
                  <a:pt x="146" y="77"/>
                  <a:pt x="146" y="75"/>
                  <a:pt x="146" y="75"/>
                </a:cubicBezTo>
                <a:cubicBezTo>
                  <a:pt x="146" y="14"/>
                  <a:pt x="146" y="14"/>
                  <a:pt x="146" y="14"/>
                </a:cubicBezTo>
                <a:cubicBezTo>
                  <a:pt x="146" y="12"/>
                  <a:pt x="146" y="12"/>
                  <a:pt x="144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3" y="12"/>
                  <a:pt x="13" y="14"/>
                </a:cubicBezTo>
                <a:cubicBezTo>
                  <a:pt x="13" y="93"/>
                  <a:pt x="13" y="93"/>
                  <a:pt x="13" y="93"/>
                </a:cubicBezTo>
                <a:cubicBezTo>
                  <a:pt x="13" y="93"/>
                  <a:pt x="13" y="95"/>
                  <a:pt x="15" y="95"/>
                </a:cubicBezTo>
                <a:cubicBezTo>
                  <a:pt x="144" y="95"/>
                  <a:pt x="144" y="95"/>
                  <a:pt x="144" y="95"/>
                </a:cubicBezTo>
                <a:cubicBezTo>
                  <a:pt x="146" y="95"/>
                  <a:pt x="146" y="93"/>
                  <a:pt x="146" y="93"/>
                </a:cubicBezTo>
                <a:cubicBezTo>
                  <a:pt x="146" y="84"/>
                  <a:pt x="146" y="84"/>
                  <a:pt x="146" y="84"/>
                </a:cubicBezTo>
                <a:cubicBezTo>
                  <a:pt x="146" y="82"/>
                  <a:pt x="146" y="82"/>
                  <a:pt x="144" y="82"/>
                </a:cubicBezTo>
                <a:cubicBezTo>
                  <a:pt x="142" y="82"/>
                  <a:pt x="142" y="82"/>
                  <a:pt x="142" y="84"/>
                </a:cubicBezTo>
                <a:cubicBezTo>
                  <a:pt x="142" y="90"/>
                  <a:pt x="142" y="90"/>
                  <a:pt x="142" y="90"/>
                </a:cubicBezTo>
                <a:cubicBezTo>
                  <a:pt x="17" y="90"/>
                  <a:pt x="17" y="90"/>
                  <a:pt x="17" y="90"/>
                </a:cubicBezTo>
                <a:cubicBezTo>
                  <a:pt x="17" y="16"/>
                  <a:pt x="17" y="16"/>
                  <a:pt x="17" y="16"/>
                </a:cubicBezTo>
                <a:cubicBezTo>
                  <a:pt x="142" y="16"/>
                  <a:pt x="142" y="16"/>
                  <a:pt x="142" y="16"/>
                </a:cubicBezTo>
                <a:cubicBezTo>
                  <a:pt x="142" y="75"/>
                  <a:pt x="142" y="75"/>
                  <a:pt x="142" y="75"/>
                </a:cubicBezTo>
                <a:cubicBezTo>
                  <a:pt x="142" y="75"/>
                  <a:pt x="142" y="77"/>
                  <a:pt x="144" y="77"/>
                </a:cubicBezTo>
                <a:close/>
                <a:moveTo>
                  <a:pt x="77" y="101"/>
                </a:moveTo>
                <a:cubicBezTo>
                  <a:pt x="77" y="103"/>
                  <a:pt x="80" y="105"/>
                  <a:pt x="82" y="103"/>
                </a:cubicBezTo>
                <a:cubicBezTo>
                  <a:pt x="82" y="103"/>
                  <a:pt x="82" y="101"/>
                  <a:pt x="82" y="99"/>
                </a:cubicBezTo>
                <a:cubicBezTo>
                  <a:pt x="80" y="99"/>
                  <a:pt x="80" y="99"/>
                  <a:pt x="80" y="99"/>
                </a:cubicBezTo>
                <a:cubicBezTo>
                  <a:pt x="77" y="99"/>
                  <a:pt x="77" y="101"/>
                  <a:pt x="77" y="10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FC70ED7E-D281-1D9B-4FF5-BA822CCAB2DD}"/>
              </a:ext>
            </a:extLst>
          </p:cNvPr>
          <p:cNvSpPr>
            <a:spLocks noEditPoints="1"/>
          </p:cNvSpPr>
          <p:nvPr/>
        </p:nvSpPr>
        <p:spPr bwMode="auto">
          <a:xfrm>
            <a:off x="1322389" y="1925638"/>
            <a:ext cx="184150" cy="254000"/>
          </a:xfrm>
          <a:custGeom>
            <a:avLst/>
            <a:gdLst>
              <a:gd name="T0" fmla="*/ 101 w 116"/>
              <a:gd name="T1" fmla="*/ 61 h 160"/>
              <a:gd name="T2" fmla="*/ 79 w 116"/>
              <a:gd name="T3" fmla="*/ 43 h 160"/>
              <a:gd name="T4" fmla="*/ 79 w 116"/>
              <a:gd name="T5" fmla="*/ 22 h 160"/>
              <a:gd name="T6" fmla="*/ 46 w 116"/>
              <a:gd name="T7" fmla="*/ 39 h 160"/>
              <a:gd name="T8" fmla="*/ 44 w 116"/>
              <a:gd name="T9" fmla="*/ 94 h 160"/>
              <a:gd name="T10" fmla="*/ 11 w 116"/>
              <a:gd name="T11" fmla="*/ 65 h 160"/>
              <a:gd name="T12" fmla="*/ 24 w 116"/>
              <a:gd name="T13" fmla="*/ 118 h 160"/>
              <a:gd name="T14" fmla="*/ 46 w 116"/>
              <a:gd name="T15" fmla="*/ 153 h 160"/>
              <a:gd name="T16" fmla="*/ 105 w 116"/>
              <a:gd name="T17" fmla="*/ 153 h 160"/>
              <a:gd name="T18" fmla="*/ 116 w 116"/>
              <a:gd name="T19" fmla="*/ 118 h 160"/>
              <a:gd name="T20" fmla="*/ 42 w 116"/>
              <a:gd name="T21" fmla="*/ 22 h 160"/>
              <a:gd name="T22" fmla="*/ 68 w 116"/>
              <a:gd name="T23" fmla="*/ 32 h 160"/>
              <a:gd name="T24" fmla="*/ 46 w 116"/>
              <a:gd name="T25" fmla="*/ 22 h 160"/>
              <a:gd name="T26" fmla="*/ 112 w 116"/>
              <a:gd name="T27" fmla="*/ 118 h 160"/>
              <a:gd name="T28" fmla="*/ 101 w 116"/>
              <a:gd name="T29" fmla="*/ 153 h 160"/>
              <a:gd name="T30" fmla="*/ 51 w 116"/>
              <a:gd name="T31" fmla="*/ 153 h 160"/>
              <a:gd name="T32" fmla="*/ 31 w 116"/>
              <a:gd name="T33" fmla="*/ 116 h 160"/>
              <a:gd name="T34" fmla="*/ 11 w 116"/>
              <a:gd name="T35" fmla="*/ 72 h 160"/>
              <a:gd name="T36" fmla="*/ 44 w 116"/>
              <a:gd name="T37" fmla="*/ 98 h 160"/>
              <a:gd name="T38" fmla="*/ 51 w 116"/>
              <a:gd name="T39" fmla="*/ 22 h 160"/>
              <a:gd name="T40" fmla="*/ 61 w 116"/>
              <a:gd name="T41" fmla="*/ 76 h 160"/>
              <a:gd name="T42" fmla="*/ 68 w 116"/>
              <a:gd name="T43" fmla="*/ 52 h 160"/>
              <a:gd name="T44" fmla="*/ 79 w 116"/>
              <a:gd name="T45" fmla="*/ 76 h 160"/>
              <a:gd name="T46" fmla="*/ 83 w 116"/>
              <a:gd name="T47" fmla="*/ 61 h 160"/>
              <a:gd name="T48" fmla="*/ 94 w 116"/>
              <a:gd name="T49" fmla="*/ 81 h 160"/>
              <a:gd name="T50" fmla="*/ 101 w 116"/>
              <a:gd name="T51" fmla="*/ 74 h 160"/>
              <a:gd name="T52" fmla="*/ 112 w 116"/>
              <a:gd name="T53" fmla="*/ 74 h 160"/>
              <a:gd name="T54" fmla="*/ 102 w 116"/>
              <a:gd name="T55" fmla="*/ 96 h 160"/>
              <a:gd name="T56" fmla="*/ 106 w 116"/>
              <a:gd name="T57" fmla="*/ 111 h 160"/>
              <a:gd name="T58" fmla="*/ 104 w 116"/>
              <a:gd name="T59" fmla="*/ 120 h 160"/>
              <a:gd name="T60" fmla="*/ 96 w 116"/>
              <a:gd name="T61" fmla="*/ 129 h 160"/>
              <a:gd name="T62" fmla="*/ 104 w 116"/>
              <a:gd name="T63" fmla="*/ 120 h 160"/>
              <a:gd name="T64" fmla="*/ 58 w 116"/>
              <a:gd name="T65" fmla="*/ 146 h 160"/>
              <a:gd name="T66" fmla="*/ 66 w 116"/>
              <a:gd name="T67" fmla="*/ 146 h 160"/>
              <a:gd name="T68" fmla="*/ 72 w 116"/>
              <a:gd name="T69" fmla="*/ 144 h 160"/>
              <a:gd name="T70" fmla="*/ 92 w 116"/>
              <a:gd name="T71" fmla="*/ 151 h 160"/>
              <a:gd name="T72" fmla="*/ 36 w 116"/>
              <a:gd name="T73" fmla="*/ 43 h 160"/>
              <a:gd name="T74" fmla="*/ 36 w 116"/>
              <a:gd name="T75" fmla="*/ 4 h 160"/>
              <a:gd name="T76" fmla="*/ 33 w 116"/>
              <a:gd name="T77" fmla="*/ 0 h 160"/>
              <a:gd name="T78" fmla="*/ 81 w 116"/>
              <a:gd name="T79" fmla="*/ 33 h 160"/>
              <a:gd name="T80" fmla="*/ 85 w 116"/>
              <a:gd name="T81" fmla="*/ 35 h 160"/>
              <a:gd name="T82" fmla="*/ 76 w 116"/>
              <a:gd name="T8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6" h="160">
                <a:moveTo>
                  <a:pt x="105" y="63"/>
                </a:moveTo>
                <a:cubicBezTo>
                  <a:pt x="103" y="63"/>
                  <a:pt x="101" y="63"/>
                  <a:pt x="101" y="65"/>
                </a:cubicBezTo>
                <a:cubicBezTo>
                  <a:pt x="101" y="61"/>
                  <a:pt x="101" y="61"/>
                  <a:pt x="101" y="61"/>
                </a:cubicBezTo>
                <a:cubicBezTo>
                  <a:pt x="101" y="57"/>
                  <a:pt x="99" y="54"/>
                  <a:pt x="94" y="52"/>
                </a:cubicBezTo>
                <a:cubicBezTo>
                  <a:pt x="92" y="50"/>
                  <a:pt x="88" y="50"/>
                  <a:pt x="83" y="52"/>
                </a:cubicBezTo>
                <a:cubicBezTo>
                  <a:pt x="83" y="48"/>
                  <a:pt x="81" y="46"/>
                  <a:pt x="79" y="43"/>
                </a:cubicBezTo>
                <a:cubicBezTo>
                  <a:pt x="75" y="41"/>
                  <a:pt x="70" y="41"/>
                  <a:pt x="68" y="43"/>
                </a:cubicBezTo>
                <a:cubicBezTo>
                  <a:pt x="68" y="39"/>
                  <a:pt x="68" y="39"/>
                  <a:pt x="68" y="39"/>
                </a:cubicBezTo>
                <a:cubicBezTo>
                  <a:pt x="75" y="35"/>
                  <a:pt x="79" y="28"/>
                  <a:pt x="79" y="22"/>
                </a:cubicBezTo>
                <a:cubicBezTo>
                  <a:pt x="79" y="8"/>
                  <a:pt x="68" y="0"/>
                  <a:pt x="57" y="0"/>
                </a:cubicBezTo>
                <a:cubicBezTo>
                  <a:pt x="46" y="0"/>
                  <a:pt x="35" y="8"/>
                  <a:pt x="35" y="22"/>
                </a:cubicBezTo>
                <a:cubicBezTo>
                  <a:pt x="35" y="28"/>
                  <a:pt x="40" y="35"/>
                  <a:pt x="46" y="39"/>
                </a:cubicBezTo>
                <a:cubicBezTo>
                  <a:pt x="46" y="83"/>
                  <a:pt x="46" y="83"/>
                  <a:pt x="46" y="83"/>
                </a:cubicBezTo>
                <a:cubicBezTo>
                  <a:pt x="46" y="85"/>
                  <a:pt x="46" y="89"/>
                  <a:pt x="44" y="92"/>
                </a:cubicBezTo>
                <a:cubicBezTo>
                  <a:pt x="44" y="94"/>
                  <a:pt x="44" y="94"/>
                  <a:pt x="44" y="94"/>
                </a:cubicBezTo>
                <a:cubicBezTo>
                  <a:pt x="42" y="94"/>
                  <a:pt x="42" y="94"/>
                  <a:pt x="40" y="94"/>
                </a:cubicBezTo>
                <a:cubicBezTo>
                  <a:pt x="37" y="92"/>
                  <a:pt x="37" y="89"/>
                  <a:pt x="35" y="87"/>
                </a:cubicBezTo>
                <a:cubicBezTo>
                  <a:pt x="31" y="78"/>
                  <a:pt x="18" y="65"/>
                  <a:pt x="11" y="65"/>
                </a:cubicBezTo>
                <a:cubicBezTo>
                  <a:pt x="7" y="65"/>
                  <a:pt x="2" y="68"/>
                  <a:pt x="2" y="72"/>
                </a:cubicBezTo>
                <a:cubicBezTo>
                  <a:pt x="0" y="76"/>
                  <a:pt x="0" y="78"/>
                  <a:pt x="5" y="81"/>
                </a:cubicBezTo>
                <a:cubicBezTo>
                  <a:pt x="9" y="87"/>
                  <a:pt x="20" y="105"/>
                  <a:pt x="24" y="118"/>
                </a:cubicBezTo>
                <a:cubicBezTo>
                  <a:pt x="29" y="127"/>
                  <a:pt x="35" y="135"/>
                  <a:pt x="42" y="142"/>
                </a:cubicBezTo>
                <a:cubicBezTo>
                  <a:pt x="44" y="144"/>
                  <a:pt x="46" y="149"/>
                  <a:pt x="46" y="151"/>
                </a:cubicBezTo>
                <a:cubicBezTo>
                  <a:pt x="46" y="153"/>
                  <a:pt x="46" y="153"/>
                  <a:pt x="46" y="153"/>
                </a:cubicBezTo>
                <a:cubicBezTo>
                  <a:pt x="46" y="157"/>
                  <a:pt x="51" y="160"/>
                  <a:pt x="55" y="160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101" y="160"/>
                  <a:pt x="105" y="157"/>
                  <a:pt x="105" y="153"/>
                </a:cubicBezTo>
                <a:cubicBezTo>
                  <a:pt x="105" y="144"/>
                  <a:pt x="105" y="144"/>
                  <a:pt x="105" y="144"/>
                </a:cubicBezTo>
                <a:cubicBezTo>
                  <a:pt x="105" y="142"/>
                  <a:pt x="105" y="142"/>
                  <a:pt x="105" y="142"/>
                </a:cubicBezTo>
                <a:cubicBezTo>
                  <a:pt x="116" y="133"/>
                  <a:pt x="116" y="118"/>
                  <a:pt x="116" y="118"/>
                </a:cubicBezTo>
                <a:cubicBezTo>
                  <a:pt x="116" y="74"/>
                  <a:pt x="116" y="74"/>
                  <a:pt x="116" y="74"/>
                </a:cubicBezTo>
                <a:cubicBezTo>
                  <a:pt x="116" y="70"/>
                  <a:pt x="112" y="63"/>
                  <a:pt x="105" y="63"/>
                </a:cubicBezTo>
                <a:close/>
                <a:moveTo>
                  <a:pt x="42" y="22"/>
                </a:moveTo>
                <a:cubicBezTo>
                  <a:pt x="42" y="11"/>
                  <a:pt x="48" y="4"/>
                  <a:pt x="57" y="4"/>
                </a:cubicBezTo>
                <a:cubicBezTo>
                  <a:pt x="66" y="4"/>
                  <a:pt x="72" y="11"/>
                  <a:pt x="72" y="22"/>
                </a:cubicBezTo>
                <a:cubicBezTo>
                  <a:pt x="72" y="26"/>
                  <a:pt x="70" y="30"/>
                  <a:pt x="68" y="32"/>
                </a:cubicBezTo>
                <a:cubicBezTo>
                  <a:pt x="68" y="22"/>
                  <a:pt x="68" y="22"/>
                  <a:pt x="68" y="22"/>
                </a:cubicBezTo>
                <a:cubicBezTo>
                  <a:pt x="68" y="15"/>
                  <a:pt x="64" y="11"/>
                  <a:pt x="57" y="11"/>
                </a:cubicBezTo>
                <a:cubicBezTo>
                  <a:pt x="51" y="11"/>
                  <a:pt x="46" y="15"/>
                  <a:pt x="46" y="22"/>
                </a:cubicBezTo>
                <a:cubicBezTo>
                  <a:pt x="46" y="32"/>
                  <a:pt x="46" y="32"/>
                  <a:pt x="46" y="32"/>
                </a:cubicBezTo>
                <a:cubicBezTo>
                  <a:pt x="42" y="30"/>
                  <a:pt x="42" y="26"/>
                  <a:pt x="42" y="22"/>
                </a:cubicBezTo>
                <a:close/>
                <a:moveTo>
                  <a:pt x="112" y="118"/>
                </a:moveTo>
                <a:cubicBezTo>
                  <a:pt x="112" y="118"/>
                  <a:pt x="110" y="131"/>
                  <a:pt x="103" y="138"/>
                </a:cubicBezTo>
                <a:cubicBezTo>
                  <a:pt x="101" y="140"/>
                  <a:pt x="101" y="142"/>
                  <a:pt x="101" y="144"/>
                </a:cubicBezTo>
                <a:cubicBezTo>
                  <a:pt x="101" y="153"/>
                  <a:pt x="101" y="153"/>
                  <a:pt x="101" y="153"/>
                </a:cubicBezTo>
                <a:cubicBezTo>
                  <a:pt x="101" y="153"/>
                  <a:pt x="99" y="155"/>
                  <a:pt x="96" y="155"/>
                </a:cubicBezTo>
                <a:cubicBezTo>
                  <a:pt x="55" y="155"/>
                  <a:pt x="55" y="155"/>
                  <a:pt x="55" y="155"/>
                </a:cubicBezTo>
                <a:cubicBezTo>
                  <a:pt x="53" y="155"/>
                  <a:pt x="51" y="153"/>
                  <a:pt x="51" y="153"/>
                </a:cubicBezTo>
                <a:cubicBezTo>
                  <a:pt x="51" y="151"/>
                  <a:pt x="51" y="151"/>
                  <a:pt x="51" y="151"/>
                </a:cubicBezTo>
                <a:cubicBezTo>
                  <a:pt x="51" y="146"/>
                  <a:pt x="51" y="142"/>
                  <a:pt x="46" y="138"/>
                </a:cubicBezTo>
                <a:cubicBezTo>
                  <a:pt x="42" y="133"/>
                  <a:pt x="33" y="125"/>
                  <a:pt x="31" y="116"/>
                </a:cubicBezTo>
                <a:cubicBezTo>
                  <a:pt x="24" y="103"/>
                  <a:pt x="13" y="83"/>
                  <a:pt x="7" y="78"/>
                </a:cubicBezTo>
                <a:cubicBezTo>
                  <a:pt x="7" y="76"/>
                  <a:pt x="7" y="76"/>
                  <a:pt x="7" y="74"/>
                </a:cubicBezTo>
                <a:cubicBezTo>
                  <a:pt x="7" y="72"/>
                  <a:pt x="9" y="72"/>
                  <a:pt x="11" y="72"/>
                </a:cubicBezTo>
                <a:cubicBezTo>
                  <a:pt x="16" y="72"/>
                  <a:pt x="24" y="81"/>
                  <a:pt x="31" y="89"/>
                </a:cubicBezTo>
                <a:cubicBezTo>
                  <a:pt x="33" y="92"/>
                  <a:pt x="35" y="94"/>
                  <a:pt x="37" y="96"/>
                </a:cubicBezTo>
                <a:cubicBezTo>
                  <a:pt x="40" y="98"/>
                  <a:pt x="42" y="100"/>
                  <a:pt x="44" y="98"/>
                </a:cubicBezTo>
                <a:cubicBezTo>
                  <a:pt x="46" y="98"/>
                  <a:pt x="48" y="96"/>
                  <a:pt x="51" y="94"/>
                </a:cubicBezTo>
                <a:cubicBezTo>
                  <a:pt x="51" y="89"/>
                  <a:pt x="53" y="87"/>
                  <a:pt x="51" y="83"/>
                </a:cubicBezTo>
                <a:cubicBezTo>
                  <a:pt x="51" y="22"/>
                  <a:pt x="51" y="22"/>
                  <a:pt x="51" y="22"/>
                </a:cubicBezTo>
                <a:cubicBezTo>
                  <a:pt x="51" y="17"/>
                  <a:pt x="55" y="15"/>
                  <a:pt x="57" y="15"/>
                </a:cubicBezTo>
                <a:cubicBezTo>
                  <a:pt x="59" y="15"/>
                  <a:pt x="61" y="17"/>
                  <a:pt x="61" y="22"/>
                </a:cubicBezTo>
                <a:cubicBezTo>
                  <a:pt x="61" y="76"/>
                  <a:pt x="61" y="76"/>
                  <a:pt x="61" y="76"/>
                </a:cubicBezTo>
                <a:cubicBezTo>
                  <a:pt x="61" y="78"/>
                  <a:pt x="64" y="81"/>
                  <a:pt x="66" y="81"/>
                </a:cubicBezTo>
                <a:cubicBezTo>
                  <a:pt x="66" y="81"/>
                  <a:pt x="68" y="78"/>
                  <a:pt x="68" y="76"/>
                </a:cubicBezTo>
                <a:cubicBezTo>
                  <a:pt x="68" y="52"/>
                  <a:pt x="68" y="52"/>
                  <a:pt x="68" y="52"/>
                </a:cubicBezTo>
                <a:cubicBezTo>
                  <a:pt x="68" y="50"/>
                  <a:pt x="70" y="48"/>
                  <a:pt x="72" y="48"/>
                </a:cubicBezTo>
                <a:cubicBezTo>
                  <a:pt x="77" y="48"/>
                  <a:pt x="79" y="50"/>
                  <a:pt x="79" y="52"/>
                </a:cubicBezTo>
                <a:cubicBezTo>
                  <a:pt x="79" y="76"/>
                  <a:pt x="79" y="76"/>
                  <a:pt x="79" y="76"/>
                </a:cubicBezTo>
                <a:cubicBezTo>
                  <a:pt x="79" y="78"/>
                  <a:pt x="79" y="81"/>
                  <a:pt x="81" y="81"/>
                </a:cubicBezTo>
                <a:cubicBezTo>
                  <a:pt x="83" y="81"/>
                  <a:pt x="83" y="78"/>
                  <a:pt x="83" y="76"/>
                </a:cubicBezTo>
                <a:cubicBezTo>
                  <a:pt x="83" y="61"/>
                  <a:pt x="83" y="61"/>
                  <a:pt x="83" y="61"/>
                </a:cubicBezTo>
                <a:cubicBezTo>
                  <a:pt x="83" y="59"/>
                  <a:pt x="86" y="57"/>
                  <a:pt x="90" y="57"/>
                </a:cubicBezTo>
                <a:cubicBezTo>
                  <a:pt x="92" y="57"/>
                  <a:pt x="94" y="59"/>
                  <a:pt x="94" y="61"/>
                </a:cubicBezTo>
                <a:cubicBezTo>
                  <a:pt x="94" y="81"/>
                  <a:pt x="94" y="81"/>
                  <a:pt x="94" y="81"/>
                </a:cubicBezTo>
                <a:cubicBezTo>
                  <a:pt x="96" y="83"/>
                  <a:pt x="96" y="83"/>
                  <a:pt x="96" y="83"/>
                </a:cubicBezTo>
                <a:cubicBezTo>
                  <a:pt x="99" y="83"/>
                  <a:pt x="101" y="81"/>
                  <a:pt x="101" y="81"/>
                </a:cubicBezTo>
                <a:cubicBezTo>
                  <a:pt x="101" y="74"/>
                  <a:pt x="101" y="74"/>
                  <a:pt x="101" y="74"/>
                </a:cubicBezTo>
                <a:cubicBezTo>
                  <a:pt x="101" y="72"/>
                  <a:pt x="101" y="72"/>
                  <a:pt x="101" y="70"/>
                </a:cubicBezTo>
                <a:cubicBezTo>
                  <a:pt x="103" y="70"/>
                  <a:pt x="105" y="70"/>
                  <a:pt x="105" y="70"/>
                </a:cubicBezTo>
                <a:cubicBezTo>
                  <a:pt x="110" y="70"/>
                  <a:pt x="112" y="72"/>
                  <a:pt x="112" y="74"/>
                </a:cubicBezTo>
                <a:cubicBezTo>
                  <a:pt x="112" y="118"/>
                  <a:pt x="112" y="118"/>
                  <a:pt x="112" y="118"/>
                </a:cubicBezTo>
                <a:close/>
                <a:moveTo>
                  <a:pt x="104" y="94"/>
                </a:moveTo>
                <a:cubicBezTo>
                  <a:pt x="102" y="94"/>
                  <a:pt x="102" y="94"/>
                  <a:pt x="102" y="96"/>
                </a:cubicBezTo>
                <a:cubicBezTo>
                  <a:pt x="102" y="111"/>
                  <a:pt x="102" y="111"/>
                  <a:pt x="102" y="111"/>
                </a:cubicBezTo>
                <a:cubicBezTo>
                  <a:pt x="102" y="113"/>
                  <a:pt x="102" y="115"/>
                  <a:pt x="104" y="115"/>
                </a:cubicBezTo>
                <a:cubicBezTo>
                  <a:pt x="104" y="115"/>
                  <a:pt x="106" y="113"/>
                  <a:pt x="106" y="111"/>
                </a:cubicBezTo>
                <a:cubicBezTo>
                  <a:pt x="106" y="96"/>
                  <a:pt x="106" y="96"/>
                  <a:pt x="106" y="96"/>
                </a:cubicBezTo>
                <a:cubicBezTo>
                  <a:pt x="106" y="94"/>
                  <a:pt x="104" y="94"/>
                  <a:pt x="104" y="94"/>
                </a:cubicBezTo>
                <a:close/>
                <a:moveTo>
                  <a:pt x="104" y="120"/>
                </a:moveTo>
                <a:cubicBezTo>
                  <a:pt x="101" y="120"/>
                  <a:pt x="101" y="122"/>
                  <a:pt x="101" y="122"/>
                </a:cubicBezTo>
                <a:cubicBezTo>
                  <a:pt x="99" y="124"/>
                  <a:pt x="99" y="124"/>
                  <a:pt x="99" y="127"/>
                </a:cubicBezTo>
                <a:cubicBezTo>
                  <a:pt x="96" y="127"/>
                  <a:pt x="96" y="129"/>
                  <a:pt x="96" y="129"/>
                </a:cubicBezTo>
                <a:cubicBezTo>
                  <a:pt x="99" y="131"/>
                  <a:pt x="99" y="131"/>
                  <a:pt x="101" y="131"/>
                </a:cubicBezTo>
                <a:cubicBezTo>
                  <a:pt x="104" y="129"/>
                  <a:pt x="106" y="127"/>
                  <a:pt x="106" y="122"/>
                </a:cubicBezTo>
                <a:cubicBezTo>
                  <a:pt x="106" y="122"/>
                  <a:pt x="106" y="120"/>
                  <a:pt x="104" y="120"/>
                </a:cubicBezTo>
                <a:close/>
                <a:moveTo>
                  <a:pt x="62" y="144"/>
                </a:moveTo>
                <a:cubicBezTo>
                  <a:pt x="60" y="144"/>
                  <a:pt x="60" y="144"/>
                  <a:pt x="60" y="144"/>
                </a:cubicBezTo>
                <a:cubicBezTo>
                  <a:pt x="58" y="144"/>
                  <a:pt x="58" y="146"/>
                  <a:pt x="58" y="146"/>
                </a:cubicBezTo>
                <a:cubicBezTo>
                  <a:pt x="58" y="149"/>
                  <a:pt x="58" y="151"/>
                  <a:pt x="60" y="151"/>
                </a:cubicBezTo>
                <a:cubicBezTo>
                  <a:pt x="62" y="151"/>
                  <a:pt x="62" y="151"/>
                  <a:pt x="62" y="151"/>
                </a:cubicBezTo>
                <a:cubicBezTo>
                  <a:pt x="64" y="151"/>
                  <a:pt x="66" y="149"/>
                  <a:pt x="66" y="146"/>
                </a:cubicBezTo>
                <a:cubicBezTo>
                  <a:pt x="66" y="146"/>
                  <a:pt x="64" y="144"/>
                  <a:pt x="62" y="144"/>
                </a:cubicBezTo>
                <a:close/>
                <a:moveTo>
                  <a:pt x="92" y="144"/>
                </a:moveTo>
                <a:cubicBezTo>
                  <a:pt x="72" y="144"/>
                  <a:pt x="72" y="144"/>
                  <a:pt x="72" y="144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9"/>
                  <a:pt x="72" y="151"/>
                  <a:pt x="72" y="151"/>
                </a:cubicBezTo>
                <a:cubicBezTo>
                  <a:pt x="92" y="151"/>
                  <a:pt x="92" y="151"/>
                  <a:pt x="92" y="151"/>
                </a:cubicBezTo>
                <a:cubicBezTo>
                  <a:pt x="94" y="151"/>
                  <a:pt x="94" y="149"/>
                  <a:pt x="94" y="146"/>
                </a:cubicBezTo>
                <a:cubicBezTo>
                  <a:pt x="94" y="146"/>
                  <a:pt x="94" y="144"/>
                  <a:pt x="92" y="144"/>
                </a:cubicBezTo>
                <a:close/>
                <a:moveTo>
                  <a:pt x="36" y="43"/>
                </a:moveTo>
                <a:cubicBezTo>
                  <a:pt x="38" y="43"/>
                  <a:pt x="38" y="43"/>
                  <a:pt x="38" y="41"/>
                </a:cubicBezTo>
                <a:cubicBezTo>
                  <a:pt x="38" y="39"/>
                  <a:pt x="38" y="39"/>
                  <a:pt x="38" y="39"/>
                </a:cubicBezTo>
                <a:cubicBezTo>
                  <a:pt x="29" y="28"/>
                  <a:pt x="29" y="13"/>
                  <a:pt x="36" y="4"/>
                </a:cubicBezTo>
                <a:cubicBezTo>
                  <a:pt x="38" y="2"/>
                  <a:pt x="38" y="2"/>
                  <a:pt x="3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22" y="13"/>
                  <a:pt x="22" y="30"/>
                  <a:pt x="33" y="43"/>
                </a:cubicBezTo>
                <a:lnTo>
                  <a:pt x="36" y="43"/>
                </a:lnTo>
                <a:close/>
                <a:moveTo>
                  <a:pt x="81" y="33"/>
                </a:moveTo>
                <a:cubicBezTo>
                  <a:pt x="81" y="35"/>
                  <a:pt x="81" y="35"/>
                  <a:pt x="81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5" y="37"/>
                  <a:pt x="85" y="37"/>
                  <a:pt x="85" y="35"/>
                </a:cubicBezTo>
                <a:cubicBezTo>
                  <a:pt x="92" y="24"/>
                  <a:pt x="90" y="11"/>
                  <a:pt x="81" y="0"/>
                </a:cubicBezTo>
                <a:cubicBezTo>
                  <a:pt x="81" y="0"/>
                  <a:pt x="81" y="0"/>
                  <a:pt x="78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2"/>
                  <a:pt x="76" y="2"/>
                  <a:pt x="76" y="4"/>
                </a:cubicBezTo>
                <a:cubicBezTo>
                  <a:pt x="85" y="11"/>
                  <a:pt x="85" y="24"/>
                  <a:pt x="81" y="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A42E71EA-0524-6694-B17F-C334C227BCD9}"/>
              </a:ext>
            </a:extLst>
          </p:cNvPr>
          <p:cNvSpPr>
            <a:spLocks noEditPoints="1"/>
          </p:cNvSpPr>
          <p:nvPr/>
        </p:nvSpPr>
        <p:spPr bwMode="auto">
          <a:xfrm>
            <a:off x="1862139" y="1925638"/>
            <a:ext cx="207963" cy="254000"/>
          </a:xfrm>
          <a:custGeom>
            <a:avLst/>
            <a:gdLst>
              <a:gd name="T0" fmla="*/ 33 w 131"/>
              <a:gd name="T1" fmla="*/ 32 h 160"/>
              <a:gd name="T2" fmla="*/ 47 w 131"/>
              <a:gd name="T3" fmla="*/ 122 h 160"/>
              <a:gd name="T4" fmla="*/ 69 w 131"/>
              <a:gd name="T5" fmla="*/ 160 h 160"/>
              <a:gd name="T6" fmla="*/ 95 w 131"/>
              <a:gd name="T7" fmla="*/ 98 h 160"/>
              <a:gd name="T8" fmla="*/ 69 w 131"/>
              <a:gd name="T9" fmla="*/ 155 h 160"/>
              <a:gd name="T10" fmla="*/ 78 w 131"/>
              <a:gd name="T11" fmla="*/ 149 h 160"/>
              <a:gd name="T12" fmla="*/ 53 w 131"/>
              <a:gd name="T13" fmla="*/ 142 h 160"/>
              <a:gd name="T14" fmla="*/ 78 w 131"/>
              <a:gd name="T15" fmla="*/ 142 h 160"/>
              <a:gd name="T16" fmla="*/ 53 w 131"/>
              <a:gd name="T17" fmla="*/ 127 h 160"/>
              <a:gd name="T18" fmla="*/ 69 w 131"/>
              <a:gd name="T19" fmla="*/ 109 h 160"/>
              <a:gd name="T20" fmla="*/ 62 w 131"/>
              <a:gd name="T21" fmla="*/ 109 h 160"/>
              <a:gd name="T22" fmla="*/ 64 w 131"/>
              <a:gd name="T23" fmla="*/ 87 h 160"/>
              <a:gd name="T24" fmla="*/ 64 w 131"/>
              <a:gd name="T25" fmla="*/ 85 h 160"/>
              <a:gd name="T26" fmla="*/ 78 w 131"/>
              <a:gd name="T27" fmla="*/ 120 h 160"/>
              <a:gd name="T28" fmla="*/ 71 w 131"/>
              <a:gd name="T29" fmla="*/ 102 h 160"/>
              <a:gd name="T30" fmla="*/ 75 w 131"/>
              <a:gd name="T31" fmla="*/ 78 h 160"/>
              <a:gd name="T32" fmla="*/ 55 w 131"/>
              <a:gd name="T33" fmla="*/ 69 h 160"/>
              <a:gd name="T34" fmla="*/ 69 w 131"/>
              <a:gd name="T35" fmla="*/ 78 h 160"/>
              <a:gd name="T36" fmla="*/ 64 w 131"/>
              <a:gd name="T37" fmla="*/ 94 h 160"/>
              <a:gd name="T38" fmla="*/ 55 w 131"/>
              <a:gd name="T39" fmla="*/ 120 h 160"/>
              <a:gd name="T40" fmla="*/ 27 w 131"/>
              <a:gd name="T41" fmla="*/ 63 h 160"/>
              <a:gd name="T42" fmla="*/ 104 w 131"/>
              <a:gd name="T43" fmla="*/ 65 h 160"/>
              <a:gd name="T44" fmla="*/ 63 w 131"/>
              <a:gd name="T45" fmla="*/ 39 h 160"/>
              <a:gd name="T46" fmla="*/ 66 w 131"/>
              <a:gd name="T47" fmla="*/ 35 h 160"/>
              <a:gd name="T48" fmla="*/ 77 w 131"/>
              <a:gd name="T49" fmla="*/ 44 h 160"/>
              <a:gd name="T50" fmla="*/ 95 w 131"/>
              <a:gd name="T51" fmla="*/ 65 h 160"/>
              <a:gd name="T52" fmla="*/ 68 w 131"/>
              <a:gd name="T53" fmla="*/ 11 h 160"/>
              <a:gd name="T54" fmla="*/ 63 w 131"/>
              <a:gd name="T55" fmla="*/ 2 h 160"/>
              <a:gd name="T56" fmla="*/ 129 w 131"/>
              <a:gd name="T57" fmla="*/ 61 h 160"/>
              <a:gd name="T58" fmla="*/ 119 w 131"/>
              <a:gd name="T59" fmla="*/ 67 h 160"/>
              <a:gd name="T60" fmla="*/ 129 w 131"/>
              <a:gd name="T61" fmla="*/ 61 h 160"/>
              <a:gd name="T62" fmla="*/ 0 w 131"/>
              <a:gd name="T63" fmla="*/ 65 h 160"/>
              <a:gd name="T64" fmla="*/ 14 w 131"/>
              <a:gd name="T65" fmla="*/ 65 h 160"/>
              <a:gd name="T66" fmla="*/ 101 w 131"/>
              <a:gd name="T67" fmla="*/ 105 h 160"/>
              <a:gd name="T68" fmla="*/ 113 w 131"/>
              <a:gd name="T69" fmla="*/ 111 h 160"/>
              <a:gd name="T70" fmla="*/ 101 w 131"/>
              <a:gd name="T71" fmla="*/ 101 h 160"/>
              <a:gd name="T72" fmla="*/ 29 w 131"/>
              <a:gd name="T73" fmla="*/ 24 h 160"/>
              <a:gd name="T74" fmla="*/ 18 w 131"/>
              <a:gd name="T75" fmla="*/ 22 h 160"/>
              <a:gd name="T76" fmla="*/ 101 w 131"/>
              <a:gd name="T77" fmla="*/ 24 h 160"/>
              <a:gd name="T78" fmla="*/ 106 w 131"/>
              <a:gd name="T79" fmla="*/ 28 h 160"/>
              <a:gd name="T80" fmla="*/ 108 w 131"/>
              <a:gd name="T81" fmla="*/ 17 h 160"/>
              <a:gd name="T82" fmla="*/ 25 w 131"/>
              <a:gd name="T83" fmla="*/ 101 h 160"/>
              <a:gd name="T84" fmla="*/ 20 w 131"/>
              <a:gd name="T85" fmla="*/ 111 h 160"/>
              <a:gd name="T86" fmla="*/ 29 w 131"/>
              <a:gd name="T87" fmla="*/ 10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1" h="160">
                <a:moveTo>
                  <a:pt x="98" y="32"/>
                </a:moveTo>
                <a:cubicBezTo>
                  <a:pt x="89" y="23"/>
                  <a:pt x="78" y="19"/>
                  <a:pt x="67" y="19"/>
                </a:cubicBezTo>
                <a:cubicBezTo>
                  <a:pt x="53" y="19"/>
                  <a:pt x="42" y="23"/>
                  <a:pt x="33" y="32"/>
                </a:cubicBezTo>
                <a:cubicBezTo>
                  <a:pt x="24" y="41"/>
                  <a:pt x="20" y="52"/>
                  <a:pt x="20" y="63"/>
                </a:cubicBezTo>
                <a:cubicBezTo>
                  <a:pt x="20" y="76"/>
                  <a:pt x="27" y="89"/>
                  <a:pt x="36" y="98"/>
                </a:cubicBezTo>
                <a:cubicBezTo>
                  <a:pt x="42" y="105"/>
                  <a:pt x="47" y="113"/>
                  <a:pt x="47" y="122"/>
                </a:cubicBezTo>
                <a:cubicBezTo>
                  <a:pt x="47" y="144"/>
                  <a:pt x="47" y="144"/>
                  <a:pt x="47" y="144"/>
                </a:cubicBezTo>
                <a:cubicBezTo>
                  <a:pt x="47" y="153"/>
                  <a:pt x="53" y="160"/>
                  <a:pt x="62" y="160"/>
                </a:cubicBezTo>
                <a:cubicBezTo>
                  <a:pt x="69" y="160"/>
                  <a:pt x="69" y="160"/>
                  <a:pt x="69" y="160"/>
                </a:cubicBezTo>
                <a:cubicBezTo>
                  <a:pt x="78" y="160"/>
                  <a:pt x="84" y="153"/>
                  <a:pt x="84" y="144"/>
                </a:cubicBezTo>
                <a:cubicBezTo>
                  <a:pt x="84" y="122"/>
                  <a:pt x="84" y="122"/>
                  <a:pt x="84" y="122"/>
                </a:cubicBezTo>
                <a:cubicBezTo>
                  <a:pt x="84" y="113"/>
                  <a:pt x="89" y="105"/>
                  <a:pt x="95" y="98"/>
                </a:cubicBezTo>
                <a:cubicBezTo>
                  <a:pt x="104" y="89"/>
                  <a:pt x="111" y="76"/>
                  <a:pt x="111" y="65"/>
                </a:cubicBezTo>
                <a:cubicBezTo>
                  <a:pt x="111" y="52"/>
                  <a:pt x="106" y="41"/>
                  <a:pt x="98" y="32"/>
                </a:cubicBezTo>
                <a:close/>
                <a:moveTo>
                  <a:pt x="69" y="155"/>
                </a:moveTo>
                <a:cubicBezTo>
                  <a:pt x="62" y="155"/>
                  <a:pt x="62" y="155"/>
                  <a:pt x="62" y="155"/>
                </a:cubicBezTo>
                <a:cubicBezTo>
                  <a:pt x="58" y="155"/>
                  <a:pt x="55" y="151"/>
                  <a:pt x="53" y="149"/>
                </a:cubicBezTo>
                <a:cubicBezTo>
                  <a:pt x="78" y="149"/>
                  <a:pt x="78" y="149"/>
                  <a:pt x="78" y="149"/>
                </a:cubicBezTo>
                <a:cubicBezTo>
                  <a:pt x="75" y="151"/>
                  <a:pt x="73" y="155"/>
                  <a:pt x="69" y="155"/>
                </a:cubicBezTo>
                <a:close/>
                <a:moveTo>
                  <a:pt x="78" y="142"/>
                </a:moveTo>
                <a:cubicBezTo>
                  <a:pt x="53" y="142"/>
                  <a:pt x="53" y="142"/>
                  <a:pt x="53" y="142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78" y="138"/>
                  <a:pt x="78" y="138"/>
                  <a:pt x="78" y="138"/>
                </a:cubicBezTo>
                <a:cubicBezTo>
                  <a:pt x="78" y="142"/>
                  <a:pt x="78" y="142"/>
                  <a:pt x="78" y="142"/>
                </a:cubicBezTo>
                <a:close/>
                <a:moveTo>
                  <a:pt x="78" y="131"/>
                </a:moveTo>
                <a:cubicBezTo>
                  <a:pt x="53" y="131"/>
                  <a:pt x="53" y="131"/>
                  <a:pt x="53" y="131"/>
                </a:cubicBezTo>
                <a:cubicBezTo>
                  <a:pt x="53" y="127"/>
                  <a:pt x="53" y="127"/>
                  <a:pt x="53" y="127"/>
                </a:cubicBezTo>
                <a:cubicBezTo>
                  <a:pt x="78" y="127"/>
                  <a:pt x="78" y="127"/>
                  <a:pt x="78" y="127"/>
                </a:cubicBezTo>
                <a:cubicBezTo>
                  <a:pt x="78" y="131"/>
                  <a:pt x="78" y="131"/>
                  <a:pt x="78" y="131"/>
                </a:cubicBezTo>
                <a:close/>
                <a:moveTo>
                  <a:pt x="69" y="109"/>
                </a:moveTo>
                <a:cubicBezTo>
                  <a:pt x="69" y="120"/>
                  <a:pt x="69" y="120"/>
                  <a:pt x="69" y="120"/>
                </a:cubicBezTo>
                <a:cubicBezTo>
                  <a:pt x="62" y="120"/>
                  <a:pt x="62" y="120"/>
                  <a:pt x="62" y="120"/>
                </a:cubicBezTo>
                <a:cubicBezTo>
                  <a:pt x="62" y="109"/>
                  <a:pt x="62" y="109"/>
                  <a:pt x="62" y="109"/>
                </a:cubicBezTo>
                <a:cubicBezTo>
                  <a:pt x="62" y="107"/>
                  <a:pt x="64" y="105"/>
                  <a:pt x="64" y="105"/>
                </a:cubicBezTo>
                <a:cubicBezTo>
                  <a:pt x="67" y="105"/>
                  <a:pt x="69" y="107"/>
                  <a:pt x="69" y="109"/>
                </a:cubicBezTo>
                <a:close/>
                <a:moveTo>
                  <a:pt x="64" y="87"/>
                </a:moveTo>
                <a:cubicBezTo>
                  <a:pt x="62" y="87"/>
                  <a:pt x="62" y="85"/>
                  <a:pt x="62" y="85"/>
                </a:cubicBezTo>
                <a:cubicBezTo>
                  <a:pt x="62" y="83"/>
                  <a:pt x="62" y="83"/>
                  <a:pt x="64" y="83"/>
                </a:cubicBezTo>
                <a:cubicBezTo>
                  <a:pt x="64" y="83"/>
                  <a:pt x="64" y="83"/>
                  <a:pt x="64" y="85"/>
                </a:cubicBezTo>
                <a:lnTo>
                  <a:pt x="64" y="87"/>
                </a:lnTo>
                <a:close/>
                <a:moveTo>
                  <a:pt x="91" y="94"/>
                </a:moveTo>
                <a:cubicBezTo>
                  <a:pt x="82" y="100"/>
                  <a:pt x="78" y="109"/>
                  <a:pt x="78" y="120"/>
                </a:cubicBezTo>
                <a:cubicBezTo>
                  <a:pt x="75" y="120"/>
                  <a:pt x="75" y="120"/>
                  <a:pt x="75" y="120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5" y="107"/>
                  <a:pt x="73" y="102"/>
                  <a:pt x="71" y="102"/>
                </a:cubicBezTo>
                <a:cubicBezTo>
                  <a:pt x="71" y="91"/>
                  <a:pt x="71" y="91"/>
                  <a:pt x="71" y="91"/>
                </a:cubicBezTo>
                <a:cubicBezTo>
                  <a:pt x="75" y="89"/>
                  <a:pt x="75" y="87"/>
                  <a:pt x="75" y="83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72"/>
                  <a:pt x="71" y="65"/>
                  <a:pt x="64" y="65"/>
                </a:cubicBezTo>
                <a:cubicBezTo>
                  <a:pt x="58" y="65"/>
                  <a:pt x="58" y="65"/>
                  <a:pt x="58" y="65"/>
                </a:cubicBezTo>
                <a:cubicBezTo>
                  <a:pt x="55" y="65"/>
                  <a:pt x="55" y="67"/>
                  <a:pt x="55" y="69"/>
                </a:cubicBezTo>
                <a:cubicBezTo>
                  <a:pt x="55" y="72"/>
                  <a:pt x="55" y="72"/>
                  <a:pt x="58" y="72"/>
                </a:cubicBezTo>
                <a:cubicBezTo>
                  <a:pt x="64" y="72"/>
                  <a:pt x="64" y="72"/>
                  <a:pt x="64" y="72"/>
                </a:cubicBezTo>
                <a:cubicBezTo>
                  <a:pt x="67" y="72"/>
                  <a:pt x="69" y="74"/>
                  <a:pt x="69" y="78"/>
                </a:cubicBezTo>
                <a:cubicBezTo>
                  <a:pt x="69" y="78"/>
                  <a:pt x="67" y="76"/>
                  <a:pt x="64" y="76"/>
                </a:cubicBezTo>
                <a:cubicBezTo>
                  <a:pt x="58" y="76"/>
                  <a:pt x="55" y="80"/>
                  <a:pt x="55" y="85"/>
                </a:cubicBezTo>
                <a:cubicBezTo>
                  <a:pt x="55" y="89"/>
                  <a:pt x="58" y="94"/>
                  <a:pt x="64" y="94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60" y="100"/>
                  <a:pt x="55" y="105"/>
                  <a:pt x="55" y="109"/>
                </a:cubicBezTo>
                <a:cubicBezTo>
                  <a:pt x="55" y="120"/>
                  <a:pt x="55" y="120"/>
                  <a:pt x="55" y="120"/>
                </a:cubicBezTo>
                <a:cubicBezTo>
                  <a:pt x="53" y="120"/>
                  <a:pt x="53" y="120"/>
                  <a:pt x="53" y="120"/>
                </a:cubicBezTo>
                <a:cubicBezTo>
                  <a:pt x="53" y="109"/>
                  <a:pt x="47" y="100"/>
                  <a:pt x="40" y="94"/>
                </a:cubicBezTo>
                <a:cubicBezTo>
                  <a:pt x="31" y="85"/>
                  <a:pt x="27" y="76"/>
                  <a:pt x="27" y="63"/>
                </a:cubicBezTo>
                <a:cubicBezTo>
                  <a:pt x="27" y="54"/>
                  <a:pt x="31" y="43"/>
                  <a:pt x="38" y="36"/>
                </a:cubicBezTo>
                <a:cubicBezTo>
                  <a:pt x="47" y="30"/>
                  <a:pt x="55" y="25"/>
                  <a:pt x="67" y="25"/>
                </a:cubicBezTo>
                <a:cubicBezTo>
                  <a:pt x="87" y="25"/>
                  <a:pt x="104" y="43"/>
                  <a:pt x="104" y="65"/>
                </a:cubicBezTo>
                <a:cubicBezTo>
                  <a:pt x="104" y="76"/>
                  <a:pt x="100" y="85"/>
                  <a:pt x="91" y="94"/>
                </a:cubicBezTo>
                <a:close/>
                <a:moveTo>
                  <a:pt x="66" y="35"/>
                </a:moveTo>
                <a:cubicBezTo>
                  <a:pt x="64" y="35"/>
                  <a:pt x="63" y="37"/>
                  <a:pt x="63" y="39"/>
                </a:cubicBezTo>
                <a:cubicBezTo>
                  <a:pt x="63" y="39"/>
                  <a:pt x="64" y="41"/>
                  <a:pt x="66" y="41"/>
                </a:cubicBezTo>
                <a:cubicBezTo>
                  <a:pt x="68" y="41"/>
                  <a:pt x="68" y="39"/>
                  <a:pt x="68" y="39"/>
                </a:cubicBezTo>
                <a:cubicBezTo>
                  <a:pt x="68" y="37"/>
                  <a:pt x="68" y="35"/>
                  <a:pt x="66" y="35"/>
                </a:cubicBezTo>
                <a:close/>
                <a:moveTo>
                  <a:pt x="79" y="39"/>
                </a:moveTo>
                <a:cubicBezTo>
                  <a:pt x="77" y="37"/>
                  <a:pt x="77" y="39"/>
                  <a:pt x="75" y="39"/>
                </a:cubicBezTo>
                <a:cubicBezTo>
                  <a:pt x="75" y="41"/>
                  <a:pt x="75" y="44"/>
                  <a:pt x="77" y="44"/>
                </a:cubicBezTo>
                <a:cubicBezTo>
                  <a:pt x="84" y="48"/>
                  <a:pt x="88" y="56"/>
                  <a:pt x="88" y="65"/>
                </a:cubicBezTo>
                <a:cubicBezTo>
                  <a:pt x="88" y="65"/>
                  <a:pt x="91" y="67"/>
                  <a:pt x="93" y="67"/>
                </a:cubicBezTo>
                <a:cubicBezTo>
                  <a:pt x="95" y="65"/>
                  <a:pt x="95" y="65"/>
                  <a:pt x="95" y="65"/>
                </a:cubicBezTo>
                <a:cubicBezTo>
                  <a:pt x="95" y="54"/>
                  <a:pt x="88" y="44"/>
                  <a:pt x="79" y="39"/>
                </a:cubicBezTo>
                <a:close/>
                <a:moveTo>
                  <a:pt x="64" y="13"/>
                </a:moveTo>
                <a:cubicBezTo>
                  <a:pt x="66" y="13"/>
                  <a:pt x="68" y="13"/>
                  <a:pt x="68" y="11"/>
                </a:cubicBezTo>
                <a:cubicBezTo>
                  <a:pt x="68" y="2"/>
                  <a:pt x="68" y="2"/>
                  <a:pt x="68" y="2"/>
                </a:cubicBezTo>
                <a:cubicBezTo>
                  <a:pt x="68" y="0"/>
                  <a:pt x="66" y="0"/>
                  <a:pt x="64" y="0"/>
                </a:cubicBezTo>
                <a:cubicBezTo>
                  <a:pt x="64" y="0"/>
                  <a:pt x="63" y="0"/>
                  <a:pt x="63" y="2"/>
                </a:cubicBezTo>
                <a:cubicBezTo>
                  <a:pt x="63" y="11"/>
                  <a:pt x="63" y="11"/>
                  <a:pt x="63" y="11"/>
                </a:cubicBezTo>
                <a:cubicBezTo>
                  <a:pt x="63" y="13"/>
                  <a:pt x="64" y="13"/>
                  <a:pt x="64" y="13"/>
                </a:cubicBezTo>
                <a:close/>
                <a:moveTo>
                  <a:pt x="129" y="61"/>
                </a:moveTo>
                <a:cubicBezTo>
                  <a:pt x="119" y="61"/>
                  <a:pt x="119" y="61"/>
                  <a:pt x="119" y="61"/>
                </a:cubicBezTo>
                <a:cubicBezTo>
                  <a:pt x="117" y="61"/>
                  <a:pt x="117" y="63"/>
                  <a:pt x="117" y="65"/>
                </a:cubicBezTo>
                <a:cubicBezTo>
                  <a:pt x="117" y="65"/>
                  <a:pt x="117" y="67"/>
                  <a:pt x="119" y="67"/>
                </a:cubicBezTo>
                <a:cubicBezTo>
                  <a:pt x="129" y="67"/>
                  <a:pt x="129" y="67"/>
                  <a:pt x="129" y="67"/>
                </a:cubicBezTo>
                <a:cubicBezTo>
                  <a:pt x="131" y="67"/>
                  <a:pt x="131" y="65"/>
                  <a:pt x="131" y="65"/>
                </a:cubicBezTo>
                <a:cubicBezTo>
                  <a:pt x="131" y="63"/>
                  <a:pt x="131" y="61"/>
                  <a:pt x="129" y="61"/>
                </a:cubicBezTo>
                <a:close/>
                <a:moveTo>
                  <a:pt x="12" y="61"/>
                </a:moveTo>
                <a:cubicBezTo>
                  <a:pt x="2" y="61"/>
                  <a:pt x="2" y="61"/>
                  <a:pt x="2" y="61"/>
                </a:cubicBezTo>
                <a:cubicBezTo>
                  <a:pt x="0" y="61"/>
                  <a:pt x="0" y="63"/>
                  <a:pt x="0" y="65"/>
                </a:cubicBezTo>
                <a:cubicBezTo>
                  <a:pt x="0" y="65"/>
                  <a:pt x="0" y="67"/>
                  <a:pt x="2" y="67"/>
                </a:cubicBezTo>
                <a:cubicBezTo>
                  <a:pt x="12" y="67"/>
                  <a:pt x="12" y="67"/>
                  <a:pt x="12" y="67"/>
                </a:cubicBezTo>
                <a:cubicBezTo>
                  <a:pt x="14" y="67"/>
                  <a:pt x="14" y="65"/>
                  <a:pt x="14" y="65"/>
                </a:cubicBezTo>
                <a:cubicBezTo>
                  <a:pt x="14" y="63"/>
                  <a:pt x="14" y="61"/>
                  <a:pt x="12" y="61"/>
                </a:cubicBezTo>
                <a:close/>
                <a:moveTo>
                  <a:pt x="101" y="101"/>
                </a:moveTo>
                <a:cubicBezTo>
                  <a:pt x="99" y="101"/>
                  <a:pt x="99" y="103"/>
                  <a:pt x="101" y="105"/>
                </a:cubicBezTo>
                <a:cubicBezTo>
                  <a:pt x="108" y="111"/>
                  <a:pt x="108" y="111"/>
                  <a:pt x="108" y="111"/>
                </a:cubicBezTo>
                <a:cubicBezTo>
                  <a:pt x="108" y="111"/>
                  <a:pt x="108" y="111"/>
                  <a:pt x="110" y="111"/>
                </a:cubicBezTo>
                <a:cubicBezTo>
                  <a:pt x="110" y="111"/>
                  <a:pt x="110" y="111"/>
                  <a:pt x="113" y="111"/>
                </a:cubicBezTo>
                <a:cubicBezTo>
                  <a:pt x="113" y="109"/>
                  <a:pt x="113" y="107"/>
                  <a:pt x="113" y="107"/>
                </a:cubicBezTo>
                <a:cubicBezTo>
                  <a:pt x="106" y="101"/>
                  <a:pt x="106" y="101"/>
                  <a:pt x="106" y="101"/>
                </a:cubicBezTo>
                <a:cubicBezTo>
                  <a:pt x="104" y="99"/>
                  <a:pt x="101" y="99"/>
                  <a:pt x="101" y="101"/>
                </a:cubicBezTo>
                <a:close/>
                <a:moveTo>
                  <a:pt x="27" y="30"/>
                </a:moveTo>
                <a:cubicBezTo>
                  <a:pt x="29" y="30"/>
                  <a:pt x="29" y="28"/>
                  <a:pt x="29" y="28"/>
                </a:cubicBezTo>
                <a:cubicBezTo>
                  <a:pt x="31" y="28"/>
                  <a:pt x="31" y="26"/>
                  <a:pt x="29" y="24"/>
                </a:cubicBezTo>
                <a:cubicBezTo>
                  <a:pt x="23" y="17"/>
                  <a:pt x="23" y="17"/>
                  <a:pt x="23" y="17"/>
                </a:cubicBezTo>
                <a:cubicBezTo>
                  <a:pt x="23" y="17"/>
                  <a:pt x="20" y="17"/>
                  <a:pt x="18" y="17"/>
                </a:cubicBezTo>
                <a:cubicBezTo>
                  <a:pt x="18" y="19"/>
                  <a:pt x="18" y="22"/>
                  <a:pt x="18" y="22"/>
                </a:cubicBezTo>
                <a:cubicBezTo>
                  <a:pt x="25" y="28"/>
                  <a:pt x="25" y="28"/>
                  <a:pt x="25" y="28"/>
                </a:cubicBezTo>
                <a:lnTo>
                  <a:pt x="27" y="30"/>
                </a:lnTo>
                <a:close/>
                <a:moveTo>
                  <a:pt x="101" y="24"/>
                </a:moveTo>
                <a:cubicBezTo>
                  <a:pt x="99" y="26"/>
                  <a:pt x="99" y="28"/>
                  <a:pt x="101" y="28"/>
                </a:cubicBezTo>
                <a:cubicBezTo>
                  <a:pt x="101" y="28"/>
                  <a:pt x="101" y="30"/>
                  <a:pt x="104" y="30"/>
                </a:cubicBezTo>
                <a:cubicBezTo>
                  <a:pt x="106" y="28"/>
                  <a:pt x="106" y="28"/>
                  <a:pt x="106" y="28"/>
                </a:cubicBezTo>
                <a:cubicBezTo>
                  <a:pt x="113" y="22"/>
                  <a:pt x="113" y="22"/>
                  <a:pt x="113" y="22"/>
                </a:cubicBezTo>
                <a:cubicBezTo>
                  <a:pt x="113" y="22"/>
                  <a:pt x="113" y="19"/>
                  <a:pt x="113" y="17"/>
                </a:cubicBezTo>
                <a:cubicBezTo>
                  <a:pt x="110" y="17"/>
                  <a:pt x="108" y="17"/>
                  <a:pt x="108" y="17"/>
                </a:cubicBezTo>
                <a:cubicBezTo>
                  <a:pt x="101" y="24"/>
                  <a:pt x="101" y="24"/>
                  <a:pt x="101" y="24"/>
                </a:cubicBezTo>
                <a:close/>
                <a:moveTo>
                  <a:pt x="29" y="101"/>
                </a:moveTo>
                <a:cubicBezTo>
                  <a:pt x="29" y="99"/>
                  <a:pt x="27" y="99"/>
                  <a:pt x="25" y="101"/>
                </a:cubicBezTo>
                <a:cubicBezTo>
                  <a:pt x="18" y="107"/>
                  <a:pt x="18" y="107"/>
                  <a:pt x="18" y="107"/>
                </a:cubicBezTo>
                <a:cubicBezTo>
                  <a:pt x="18" y="107"/>
                  <a:pt x="18" y="109"/>
                  <a:pt x="18" y="111"/>
                </a:cubicBezTo>
                <a:cubicBezTo>
                  <a:pt x="20" y="111"/>
                  <a:pt x="20" y="111"/>
                  <a:pt x="20" y="111"/>
                </a:cubicBezTo>
                <a:cubicBezTo>
                  <a:pt x="23" y="111"/>
                  <a:pt x="23" y="111"/>
                  <a:pt x="23" y="111"/>
                </a:cubicBezTo>
                <a:cubicBezTo>
                  <a:pt x="29" y="105"/>
                  <a:pt x="29" y="105"/>
                  <a:pt x="29" y="105"/>
                </a:cubicBezTo>
                <a:cubicBezTo>
                  <a:pt x="31" y="103"/>
                  <a:pt x="31" y="101"/>
                  <a:pt x="29" y="10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51E92AA1-14AF-9F24-139B-A79AAE69C87B}"/>
              </a:ext>
            </a:extLst>
          </p:cNvPr>
          <p:cNvSpPr>
            <a:spLocks noEditPoints="1"/>
          </p:cNvSpPr>
          <p:nvPr/>
        </p:nvSpPr>
        <p:spPr bwMode="auto">
          <a:xfrm>
            <a:off x="8996364" y="1376363"/>
            <a:ext cx="252413" cy="249238"/>
          </a:xfrm>
          <a:custGeom>
            <a:avLst/>
            <a:gdLst>
              <a:gd name="T0" fmla="*/ 95 w 160"/>
              <a:gd name="T1" fmla="*/ 84 h 157"/>
              <a:gd name="T2" fmla="*/ 28 w 160"/>
              <a:gd name="T3" fmla="*/ 84 h 157"/>
              <a:gd name="T4" fmla="*/ 6 w 160"/>
              <a:gd name="T5" fmla="*/ 34 h 157"/>
              <a:gd name="T6" fmla="*/ 37 w 160"/>
              <a:gd name="T7" fmla="*/ 0 h 157"/>
              <a:gd name="T8" fmla="*/ 4 w 160"/>
              <a:gd name="T9" fmla="*/ 39 h 157"/>
              <a:gd name="T10" fmla="*/ 4 w 160"/>
              <a:gd name="T11" fmla="*/ 118 h 157"/>
              <a:gd name="T12" fmla="*/ 37 w 160"/>
              <a:gd name="T13" fmla="*/ 157 h 157"/>
              <a:gd name="T14" fmla="*/ 153 w 160"/>
              <a:gd name="T15" fmla="*/ 153 h 157"/>
              <a:gd name="T16" fmla="*/ 158 w 160"/>
              <a:gd name="T17" fmla="*/ 157 h 157"/>
              <a:gd name="T18" fmla="*/ 153 w 160"/>
              <a:gd name="T19" fmla="*/ 122 h 157"/>
              <a:gd name="T20" fmla="*/ 123 w 160"/>
              <a:gd name="T21" fmla="*/ 6 h 157"/>
              <a:gd name="T22" fmla="*/ 160 w 160"/>
              <a:gd name="T23" fmla="*/ 34 h 157"/>
              <a:gd name="T24" fmla="*/ 23 w 160"/>
              <a:gd name="T25" fmla="*/ 102 h 157"/>
              <a:gd name="T26" fmla="*/ 56 w 160"/>
              <a:gd name="T27" fmla="*/ 138 h 157"/>
              <a:gd name="T28" fmla="*/ 52 w 160"/>
              <a:gd name="T29" fmla="*/ 131 h 157"/>
              <a:gd name="T30" fmla="*/ 52 w 160"/>
              <a:gd name="T31" fmla="*/ 131 h 157"/>
              <a:gd name="T32" fmla="*/ 56 w 160"/>
              <a:gd name="T33" fmla="*/ 57 h 157"/>
              <a:gd name="T34" fmla="*/ 23 w 160"/>
              <a:gd name="T35" fmla="*/ 19 h 157"/>
              <a:gd name="T36" fmla="*/ 52 w 160"/>
              <a:gd name="T37" fmla="*/ 52 h 157"/>
              <a:gd name="T38" fmla="*/ 136 w 160"/>
              <a:gd name="T39" fmla="*/ 57 h 157"/>
              <a:gd name="T40" fmla="*/ 105 w 160"/>
              <a:gd name="T41" fmla="*/ 19 h 157"/>
              <a:gd name="T42" fmla="*/ 107 w 160"/>
              <a:gd name="T43" fmla="*/ 25 h 157"/>
              <a:gd name="T44" fmla="*/ 107 w 160"/>
              <a:gd name="T45" fmla="*/ 25 h 157"/>
              <a:gd name="T46" fmla="*/ 105 w 160"/>
              <a:gd name="T47" fmla="*/ 102 h 157"/>
              <a:gd name="T48" fmla="*/ 136 w 160"/>
              <a:gd name="T49" fmla="*/ 138 h 157"/>
              <a:gd name="T50" fmla="*/ 107 w 160"/>
              <a:gd name="T51" fmla="*/ 108 h 157"/>
              <a:gd name="T52" fmla="*/ 43 w 160"/>
              <a:gd name="T53" fmla="*/ 125 h 157"/>
              <a:gd name="T54" fmla="*/ 36 w 160"/>
              <a:gd name="T55" fmla="*/ 112 h 157"/>
              <a:gd name="T56" fmla="*/ 43 w 160"/>
              <a:gd name="T57" fmla="*/ 33 h 157"/>
              <a:gd name="T58" fmla="*/ 36 w 160"/>
              <a:gd name="T59" fmla="*/ 45 h 157"/>
              <a:gd name="T60" fmla="*/ 43 w 160"/>
              <a:gd name="T61" fmla="*/ 33 h 157"/>
              <a:gd name="T62" fmla="*/ 117 w 160"/>
              <a:gd name="T63" fmla="*/ 45 h 157"/>
              <a:gd name="T64" fmla="*/ 123 w 160"/>
              <a:gd name="T65" fmla="*/ 33 h 157"/>
              <a:gd name="T66" fmla="*/ 127 w 160"/>
              <a:gd name="T67" fmla="*/ 123 h 157"/>
              <a:gd name="T68" fmla="*/ 115 w 160"/>
              <a:gd name="T69" fmla="*/ 117 h 157"/>
              <a:gd name="T70" fmla="*/ 84 w 160"/>
              <a:gd name="T71" fmla="*/ 104 h 157"/>
              <a:gd name="T72" fmla="*/ 34 w 160"/>
              <a:gd name="T73" fmla="*/ 84 h 157"/>
              <a:gd name="T74" fmla="*/ 80 w 160"/>
              <a:gd name="T75" fmla="*/ 108 h 157"/>
              <a:gd name="T76" fmla="*/ 21 w 160"/>
              <a:gd name="T77" fmla="*/ 74 h 157"/>
              <a:gd name="T78" fmla="*/ 80 w 160"/>
              <a:gd name="T79" fmla="*/ 76 h 157"/>
              <a:gd name="T80" fmla="*/ 65 w 160"/>
              <a:gd name="T81" fmla="*/ 74 h 157"/>
              <a:gd name="T82" fmla="*/ 91 w 160"/>
              <a:gd name="T83" fmla="*/ 56 h 157"/>
              <a:gd name="T84" fmla="*/ 108 w 160"/>
              <a:gd name="T85" fmla="*/ 74 h 157"/>
              <a:gd name="T86" fmla="*/ 93 w 160"/>
              <a:gd name="T87" fmla="*/ 52 h 157"/>
              <a:gd name="T88" fmla="*/ 65 w 160"/>
              <a:gd name="T89" fmla="*/ 23 h 157"/>
              <a:gd name="T90" fmla="*/ 117 w 160"/>
              <a:gd name="T91" fmla="*/ 69 h 157"/>
              <a:gd name="T92" fmla="*/ 140 w 160"/>
              <a:gd name="T93" fmla="*/ 74 h 157"/>
              <a:gd name="T94" fmla="*/ 105 w 160"/>
              <a:gd name="T95" fmla="*/ 89 h 157"/>
              <a:gd name="T96" fmla="*/ 105 w 160"/>
              <a:gd name="T97" fmla="*/ 82 h 157"/>
              <a:gd name="T98" fmla="*/ 65 w 160"/>
              <a:gd name="T99" fmla="*/ 117 h 157"/>
              <a:gd name="T100" fmla="*/ 71 w 160"/>
              <a:gd name="T101" fmla="*/ 119 h 157"/>
              <a:gd name="T102" fmla="*/ 90 w 160"/>
              <a:gd name="T103" fmla="*/ 96 h 157"/>
              <a:gd name="T104" fmla="*/ 79 w 160"/>
              <a:gd name="T105" fmla="*/ 138 h 157"/>
              <a:gd name="T106" fmla="*/ 93 w 160"/>
              <a:gd name="T107" fmla="*/ 94 h 157"/>
              <a:gd name="T108" fmla="*/ 95 w 160"/>
              <a:gd name="T109" fmla="*/ 23 h 157"/>
              <a:gd name="T110" fmla="*/ 79 w 160"/>
              <a:gd name="T111" fmla="*/ 39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57">
                <a:moveTo>
                  <a:pt x="93" y="82"/>
                </a:moveTo>
                <a:cubicBezTo>
                  <a:pt x="91" y="82"/>
                  <a:pt x="91" y="84"/>
                  <a:pt x="91" y="84"/>
                </a:cubicBezTo>
                <a:cubicBezTo>
                  <a:pt x="91" y="86"/>
                  <a:pt x="91" y="89"/>
                  <a:pt x="93" y="89"/>
                </a:cubicBezTo>
                <a:cubicBezTo>
                  <a:pt x="95" y="89"/>
                  <a:pt x="95" y="86"/>
                  <a:pt x="95" y="84"/>
                </a:cubicBezTo>
                <a:cubicBezTo>
                  <a:pt x="95" y="84"/>
                  <a:pt x="95" y="82"/>
                  <a:pt x="93" y="82"/>
                </a:cubicBezTo>
                <a:close/>
                <a:moveTo>
                  <a:pt x="21" y="84"/>
                </a:moveTo>
                <a:cubicBezTo>
                  <a:pt x="21" y="86"/>
                  <a:pt x="21" y="89"/>
                  <a:pt x="23" y="89"/>
                </a:cubicBezTo>
                <a:cubicBezTo>
                  <a:pt x="26" y="89"/>
                  <a:pt x="28" y="86"/>
                  <a:pt x="28" y="84"/>
                </a:cubicBezTo>
                <a:cubicBezTo>
                  <a:pt x="28" y="84"/>
                  <a:pt x="26" y="82"/>
                  <a:pt x="23" y="82"/>
                </a:cubicBezTo>
                <a:cubicBezTo>
                  <a:pt x="21" y="82"/>
                  <a:pt x="21" y="84"/>
                  <a:pt x="21" y="84"/>
                </a:cubicBezTo>
                <a:close/>
                <a:moveTo>
                  <a:pt x="4" y="39"/>
                </a:moveTo>
                <a:cubicBezTo>
                  <a:pt x="6" y="39"/>
                  <a:pt x="6" y="36"/>
                  <a:pt x="6" y="34"/>
                </a:cubicBezTo>
                <a:cubicBezTo>
                  <a:pt x="6" y="6"/>
                  <a:pt x="6" y="6"/>
                  <a:pt x="6" y="6"/>
                </a:cubicBezTo>
                <a:cubicBezTo>
                  <a:pt x="37" y="6"/>
                  <a:pt x="37" y="6"/>
                  <a:pt x="37" y="6"/>
                </a:cubicBezTo>
                <a:cubicBezTo>
                  <a:pt x="39" y="6"/>
                  <a:pt x="39" y="4"/>
                  <a:pt x="39" y="2"/>
                </a:cubicBezTo>
                <a:cubicBezTo>
                  <a:pt x="39" y="0"/>
                  <a:pt x="39" y="0"/>
                  <a:pt x="37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0"/>
                  <a:pt x="0" y="2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36"/>
                  <a:pt x="2" y="39"/>
                  <a:pt x="4" y="39"/>
                </a:cubicBezTo>
                <a:close/>
                <a:moveTo>
                  <a:pt x="37" y="153"/>
                </a:moveTo>
                <a:cubicBezTo>
                  <a:pt x="6" y="153"/>
                  <a:pt x="6" y="153"/>
                  <a:pt x="6" y="153"/>
                </a:cubicBezTo>
                <a:cubicBezTo>
                  <a:pt x="6" y="122"/>
                  <a:pt x="6" y="122"/>
                  <a:pt x="6" y="122"/>
                </a:cubicBezTo>
                <a:cubicBezTo>
                  <a:pt x="6" y="120"/>
                  <a:pt x="6" y="118"/>
                  <a:pt x="4" y="118"/>
                </a:cubicBezTo>
                <a:cubicBezTo>
                  <a:pt x="2" y="118"/>
                  <a:pt x="0" y="120"/>
                  <a:pt x="0" y="122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7"/>
                  <a:pt x="2" y="157"/>
                  <a:pt x="4" y="157"/>
                </a:cubicBezTo>
                <a:cubicBezTo>
                  <a:pt x="37" y="157"/>
                  <a:pt x="37" y="157"/>
                  <a:pt x="37" y="157"/>
                </a:cubicBezTo>
                <a:cubicBezTo>
                  <a:pt x="39" y="157"/>
                  <a:pt x="39" y="157"/>
                  <a:pt x="39" y="155"/>
                </a:cubicBezTo>
                <a:cubicBezTo>
                  <a:pt x="39" y="153"/>
                  <a:pt x="39" y="153"/>
                  <a:pt x="37" y="153"/>
                </a:cubicBezTo>
                <a:close/>
                <a:moveTo>
                  <a:pt x="153" y="122"/>
                </a:moveTo>
                <a:cubicBezTo>
                  <a:pt x="153" y="153"/>
                  <a:pt x="153" y="153"/>
                  <a:pt x="153" y="153"/>
                </a:cubicBezTo>
                <a:cubicBezTo>
                  <a:pt x="123" y="153"/>
                  <a:pt x="123" y="153"/>
                  <a:pt x="123" y="153"/>
                </a:cubicBezTo>
                <a:cubicBezTo>
                  <a:pt x="123" y="153"/>
                  <a:pt x="120" y="153"/>
                  <a:pt x="120" y="155"/>
                </a:cubicBezTo>
                <a:cubicBezTo>
                  <a:pt x="120" y="157"/>
                  <a:pt x="123" y="157"/>
                  <a:pt x="123" y="157"/>
                </a:cubicBezTo>
                <a:cubicBezTo>
                  <a:pt x="158" y="157"/>
                  <a:pt x="158" y="157"/>
                  <a:pt x="158" y="157"/>
                </a:cubicBezTo>
                <a:cubicBezTo>
                  <a:pt x="158" y="157"/>
                  <a:pt x="160" y="157"/>
                  <a:pt x="160" y="155"/>
                </a:cubicBezTo>
                <a:cubicBezTo>
                  <a:pt x="160" y="122"/>
                  <a:pt x="160" y="122"/>
                  <a:pt x="160" y="122"/>
                </a:cubicBezTo>
                <a:cubicBezTo>
                  <a:pt x="160" y="120"/>
                  <a:pt x="158" y="118"/>
                  <a:pt x="158" y="118"/>
                </a:cubicBezTo>
                <a:cubicBezTo>
                  <a:pt x="155" y="118"/>
                  <a:pt x="153" y="120"/>
                  <a:pt x="153" y="122"/>
                </a:cubicBezTo>
                <a:close/>
                <a:moveTo>
                  <a:pt x="158" y="0"/>
                </a:moveTo>
                <a:cubicBezTo>
                  <a:pt x="123" y="0"/>
                  <a:pt x="123" y="0"/>
                  <a:pt x="123" y="0"/>
                </a:cubicBezTo>
                <a:cubicBezTo>
                  <a:pt x="123" y="0"/>
                  <a:pt x="120" y="0"/>
                  <a:pt x="120" y="2"/>
                </a:cubicBezTo>
                <a:cubicBezTo>
                  <a:pt x="120" y="4"/>
                  <a:pt x="123" y="6"/>
                  <a:pt x="123" y="6"/>
                </a:cubicBezTo>
                <a:cubicBezTo>
                  <a:pt x="153" y="6"/>
                  <a:pt x="153" y="6"/>
                  <a:pt x="153" y="6"/>
                </a:cubicBezTo>
                <a:cubicBezTo>
                  <a:pt x="153" y="34"/>
                  <a:pt x="153" y="34"/>
                  <a:pt x="153" y="34"/>
                </a:cubicBezTo>
                <a:cubicBezTo>
                  <a:pt x="153" y="36"/>
                  <a:pt x="155" y="39"/>
                  <a:pt x="158" y="39"/>
                </a:cubicBezTo>
                <a:cubicBezTo>
                  <a:pt x="158" y="39"/>
                  <a:pt x="160" y="36"/>
                  <a:pt x="160" y="34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0"/>
                  <a:pt x="158" y="0"/>
                  <a:pt x="158" y="0"/>
                </a:cubicBezTo>
                <a:close/>
                <a:moveTo>
                  <a:pt x="56" y="102"/>
                </a:moveTo>
                <a:cubicBezTo>
                  <a:pt x="23" y="102"/>
                  <a:pt x="23" y="102"/>
                  <a:pt x="23" y="102"/>
                </a:cubicBezTo>
                <a:cubicBezTo>
                  <a:pt x="21" y="102"/>
                  <a:pt x="21" y="102"/>
                  <a:pt x="21" y="104"/>
                </a:cubicBezTo>
                <a:cubicBezTo>
                  <a:pt x="21" y="134"/>
                  <a:pt x="21" y="134"/>
                  <a:pt x="21" y="134"/>
                </a:cubicBezTo>
                <a:cubicBezTo>
                  <a:pt x="21" y="136"/>
                  <a:pt x="21" y="138"/>
                  <a:pt x="23" y="138"/>
                </a:cubicBezTo>
                <a:cubicBezTo>
                  <a:pt x="56" y="138"/>
                  <a:pt x="56" y="138"/>
                  <a:pt x="56" y="138"/>
                </a:cubicBezTo>
                <a:cubicBezTo>
                  <a:pt x="56" y="138"/>
                  <a:pt x="58" y="136"/>
                  <a:pt x="58" y="134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58" y="102"/>
                  <a:pt x="56" y="102"/>
                  <a:pt x="56" y="102"/>
                </a:cubicBezTo>
                <a:close/>
                <a:moveTo>
                  <a:pt x="52" y="131"/>
                </a:moveTo>
                <a:cubicBezTo>
                  <a:pt x="28" y="131"/>
                  <a:pt x="28" y="131"/>
                  <a:pt x="28" y="131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52" y="108"/>
                  <a:pt x="52" y="108"/>
                  <a:pt x="52" y="108"/>
                </a:cubicBezTo>
                <a:cubicBezTo>
                  <a:pt x="52" y="131"/>
                  <a:pt x="52" y="131"/>
                  <a:pt x="52" y="131"/>
                </a:cubicBezTo>
                <a:close/>
                <a:moveTo>
                  <a:pt x="21" y="23"/>
                </a:moveTo>
                <a:cubicBezTo>
                  <a:pt x="21" y="54"/>
                  <a:pt x="21" y="54"/>
                  <a:pt x="21" y="54"/>
                </a:cubicBezTo>
                <a:cubicBezTo>
                  <a:pt x="21" y="57"/>
                  <a:pt x="21" y="57"/>
                  <a:pt x="23" y="57"/>
                </a:cubicBezTo>
                <a:cubicBezTo>
                  <a:pt x="56" y="57"/>
                  <a:pt x="56" y="57"/>
                  <a:pt x="56" y="57"/>
                </a:cubicBezTo>
                <a:cubicBezTo>
                  <a:pt x="56" y="57"/>
                  <a:pt x="58" y="57"/>
                  <a:pt x="58" y="54"/>
                </a:cubicBezTo>
                <a:cubicBezTo>
                  <a:pt x="58" y="23"/>
                  <a:pt x="58" y="23"/>
                  <a:pt x="58" y="23"/>
                </a:cubicBezTo>
                <a:cubicBezTo>
                  <a:pt x="58" y="21"/>
                  <a:pt x="56" y="19"/>
                  <a:pt x="56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1" y="19"/>
                  <a:pt x="21" y="21"/>
                  <a:pt x="21" y="23"/>
                </a:cubicBezTo>
                <a:close/>
                <a:moveTo>
                  <a:pt x="28" y="25"/>
                </a:moveTo>
                <a:cubicBezTo>
                  <a:pt x="52" y="25"/>
                  <a:pt x="52" y="25"/>
                  <a:pt x="52" y="25"/>
                </a:cubicBezTo>
                <a:cubicBezTo>
                  <a:pt x="52" y="52"/>
                  <a:pt x="52" y="52"/>
                  <a:pt x="52" y="52"/>
                </a:cubicBezTo>
                <a:cubicBezTo>
                  <a:pt x="28" y="52"/>
                  <a:pt x="28" y="52"/>
                  <a:pt x="28" y="52"/>
                </a:cubicBezTo>
                <a:cubicBezTo>
                  <a:pt x="28" y="25"/>
                  <a:pt x="28" y="25"/>
                  <a:pt x="28" y="25"/>
                </a:cubicBezTo>
                <a:close/>
                <a:moveTo>
                  <a:pt x="105" y="57"/>
                </a:moveTo>
                <a:cubicBezTo>
                  <a:pt x="136" y="57"/>
                  <a:pt x="136" y="57"/>
                  <a:pt x="136" y="57"/>
                </a:cubicBezTo>
                <a:cubicBezTo>
                  <a:pt x="138" y="57"/>
                  <a:pt x="140" y="57"/>
                  <a:pt x="140" y="54"/>
                </a:cubicBezTo>
                <a:cubicBezTo>
                  <a:pt x="140" y="23"/>
                  <a:pt x="140" y="23"/>
                  <a:pt x="140" y="23"/>
                </a:cubicBezTo>
                <a:cubicBezTo>
                  <a:pt x="140" y="21"/>
                  <a:pt x="138" y="19"/>
                  <a:pt x="136" y="19"/>
                </a:cubicBezTo>
                <a:cubicBezTo>
                  <a:pt x="105" y="19"/>
                  <a:pt x="105" y="19"/>
                  <a:pt x="105" y="19"/>
                </a:cubicBezTo>
                <a:cubicBezTo>
                  <a:pt x="103" y="19"/>
                  <a:pt x="101" y="21"/>
                  <a:pt x="101" y="23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7"/>
                  <a:pt x="103" y="57"/>
                  <a:pt x="105" y="57"/>
                </a:cubicBezTo>
                <a:close/>
                <a:moveTo>
                  <a:pt x="107" y="25"/>
                </a:moveTo>
                <a:cubicBezTo>
                  <a:pt x="134" y="25"/>
                  <a:pt x="134" y="25"/>
                  <a:pt x="134" y="25"/>
                </a:cubicBezTo>
                <a:cubicBezTo>
                  <a:pt x="134" y="52"/>
                  <a:pt x="134" y="52"/>
                  <a:pt x="134" y="52"/>
                </a:cubicBezTo>
                <a:cubicBezTo>
                  <a:pt x="107" y="52"/>
                  <a:pt x="107" y="52"/>
                  <a:pt x="107" y="52"/>
                </a:cubicBezTo>
                <a:cubicBezTo>
                  <a:pt x="107" y="25"/>
                  <a:pt x="107" y="25"/>
                  <a:pt x="107" y="25"/>
                </a:cubicBezTo>
                <a:close/>
                <a:moveTo>
                  <a:pt x="140" y="13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40" y="102"/>
                  <a:pt x="138" y="102"/>
                  <a:pt x="136" y="102"/>
                </a:cubicBezTo>
                <a:cubicBezTo>
                  <a:pt x="105" y="102"/>
                  <a:pt x="105" y="102"/>
                  <a:pt x="105" y="102"/>
                </a:cubicBezTo>
                <a:cubicBezTo>
                  <a:pt x="103" y="102"/>
                  <a:pt x="101" y="102"/>
                  <a:pt x="101" y="104"/>
                </a:cubicBezTo>
                <a:cubicBezTo>
                  <a:pt x="101" y="134"/>
                  <a:pt x="101" y="134"/>
                  <a:pt x="101" y="134"/>
                </a:cubicBezTo>
                <a:cubicBezTo>
                  <a:pt x="101" y="136"/>
                  <a:pt x="103" y="138"/>
                  <a:pt x="105" y="138"/>
                </a:cubicBezTo>
                <a:cubicBezTo>
                  <a:pt x="136" y="138"/>
                  <a:pt x="136" y="138"/>
                  <a:pt x="136" y="138"/>
                </a:cubicBezTo>
                <a:cubicBezTo>
                  <a:pt x="138" y="138"/>
                  <a:pt x="140" y="136"/>
                  <a:pt x="140" y="134"/>
                </a:cubicBezTo>
                <a:close/>
                <a:moveTo>
                  <a:pt x="134" y="131"/>
                </a:moveTo>
                <a:cubicBezTo>
                  <a:pt x="107" y="131"/>
                  <a:pt x="107" y="131"/>
                  <a:pt x="107" y="131"/>
                </a:cubicBezTo>
                <a:cubicBezTo>
                  <a:pt x="107" y="108"/>
                  <a:pt x="107" y="108"/>
                  <a:pt x="107" y="108"/>
                </a:cubicBezTo>
                <a:cubicBezTo>
                  <a:pt x="134" y="108"/>
                  <a:pt x="134" y="108"/>
                  <a:pt x="134" y="108"/>
                </a:cubicBezTo>
                <a:lnTo>
                  <a:pt x="134" y="131"/>
                </a:lnTo>
                <a:close/>
                <a:moveTo>
                  <a:pt x="36" y="125"/>
                </a:moveTo>
                <a:cubicBezTo>
                  <a:pt x="43" y="125"/>
                  <a:pt x="43" y="125"/>
                  <a:pt x="43" y="125"/>
                </a:cubicBezTo>
                <a:cubicBezTo>
                  <a:pt x="45" y="125"/>
                  <a:pt x="45" y="125"/>
                  <a:pt x="45" y="123"/>
                </a:cubicBezTo>
                <a:cubicBezTo>
                  <a:pt x="45" y="117"/>
                  <a:pt x="45" y="117"/>
                  <a:pt x="45" y="117"/>
                </a:cubicBezTo>
                <a:cubicBezTo>
                  <a:pt x="45" y="115"/>
                  <a:pt x="45" y="112"/>
                  <a:pt x="43" y="112"/>
                </a:cubicBezTo>
                <a:cubicBezTo>
                  <a:pt x="36" y="112"/>
                  <a:pt x="36" y="112"/>
                  <a:pt x="36" y="112"/>
                </a:cubicBezTo>
                <a:cubicBezTo>
                  <a:pt x="34" y="112"/>
                  <a:pt x="34" y="115"/>
                  <a:pt x="34" y="117"/>
                </a:cubicBezTo>
                <a:cubicBezTo>
                  <a:pt x="34" y="123"/>
                  <a:pt x="34" y="123"/>
                  <a:pt x="34" y="123"/>
                </a:cubicBezTo>
                <a:cubicBezTo>
                  <a:pt x="34" y="125"/>
                  <a:pt x="34" y="125"/>
                  <a:pt x="36" y="125"/>
                </a:cubicBezTo>
                <a:close/>
                <a:moveTo>
                  <a:pt x="43" y="33"/>
                </a:moveTo>
                <a:cubicBezTo>
                  <a:pt x="36" y="33"/>
                  <a:pt x="36" y="33"/>
                  <a:pt x="36" y="33"/>
                </a:cubicBezTo>
                <a:cubicBezTo>
                  <a:pt x="34" y="33"/>
                  <a:pt x="34" y="35"/>
                  <a:pt x="34" y="35"/>
                </a:cubicBezTo>
                <a:cubicBezTo>
                  <a:pt x="34" y="41"/>
                  <a:pt x="34" y="41"/>
                  <a:pt x="34" y="41"/>
                </a:cubicBezTo>
                <a:cubicBezTo>
                  <a:pt x="34" y="43"/>
                  <a:pt x="34" y="45"/>
                  <a:pt x="36" y="45"/>
                </a:cubicBezTo>
                <a:cubicBezTo>
                  <a:pt x="43" y="45"/>
                  <a:pt x="43" y="45"/>
                  <a:pt x="43" y="45"/>
                </a:cubicBezTo>
                <a:cubicBezTo>
                  <a:pt x="45" y="45"/>
                  <a:pt x="45" y="43"/>
                  <a:pt x="45" y="41"/>
                </a:cubicBezTo>
                <a:cubicBezTo>
                  <a:pt x="45" y="35"/>
                  <a:pt x="45" y="35"/>
                  <a:pt x="45" y="35"/>
                </a:cubicBezTo>
                <a:cubicBezTo>
                  <a:pt x="45" y="35"/>
                  <a:pt x="45" y="33"/>
                  <a:pt x="43" y="33"/>
                </a:cubicBezTo>
                <a:close/>
                <a:moveTo>
                  <a:pt x="117" y="33"/>
                </a:moveTo>
                <a:cubicBezTo>
                  <a:pt x="115" y="35"/>
                  <a:pt x="115" y="35"/>
                  <a:pt x="115" y="35"/>
                </a:cubicBezTo>
                <a:cubicBezTo>
                  <a:pt x="115" y="41"/>
                  <a:pt x="115" y="41"/>
                  <a:pt x="115" y="41"/>
                </a:cubicBezTo>
                <a:cubicBezTo>
                  <a:pt x="115" y="43"/>
                  <a:pt x="117" y="45"/>
                  <a:pt x="117" y="45"/>
                </a:cubicBezTo>
                <a:cubicBezTo>
                  <a:pt x="123" y="45"/>
                  <a:pt x="123" y="45"/>
                  <a:pt x="123" y="45"/>
                </a:cubicBezTo>
                <a:cubicBezTo>
                  <a:pt x="125" y="45"/>
                  <a:pt x="127" y="43"/>
                  <a:pt x="127" y="41"/>
                </a:cubicBezTo>
                <a:cubicBezTo>
                  <a:pt x="127" y="35"/>
                  <a:pt x="127" y="35"/>
                  <a:pt x="127" y="35"/>
                </a:cubicBezTo>
                <a:cubicBezTo>
                  <a:pt x="127" y="35"/>
                  <a:pt x="125" y="33"/>
                  <a:pt x="123" y="33"/>
                </a:cubicBezTo>
                <a:cubicBezTo>
                  <a:pt x="117" y="33"/>
                  <a:pt x="117" y="33"/>
                  <a:pt x="117" y="33"/>
                </a:cubicBezTo>
                <a:close/>
                <a:moveTo>
                  <a:pt x="117" y="125"/>
                </a:moveTo>
                <a:cubicBezTo>
                  <a:pt x="123" y="125"/>
                  <a:pt x="123" y="125"/>
                  <a:pt x="123" y="125"/>
                </a:cubicBezTo>
                <a:cubicBezTo>
                  <a:pt x="125" y="125"/>
                  <a:pt x="127" y="125"/>
                  <a:pt x="127" y="123"/>
                </a:cubicBezTo>
                <a:cubicBezTo>
                  <a:pt x="127" y="117"/>
                  <a:pt x="127" y="117"/>
                  <a:pt x="127" y="117"/>
                </a:cubicBezTo>
                <a:cubicBezTo>
                  <a:pt x="127" y="115"/>
                  <a:pt x="125" y="112"/>
                  <a:pt x="123" y="112"/>
                </a:cubicBezTo>
                <a:cubicBezTo>
                  <a:pt x="117" y="112"/>
                  <a:pt x="117" y="112"/>
                  <a:pt x="117" y="112"/>
                </a:cubicBezTo>
                <a:cubicBezTo>
                  <a:pt x="117" y="112"/>
                  <a:pt x="115" y="115"/>
                  <a:pt x="115" y="117"/>
                </a:cubicBezTo>
                <a:cubicBezTo>
                  <a:pt x="115" y="123"/>
                  <a:pt x="115" y="123"/>
                  <a:pt x="115" y="123"/>
                </a:cubicBezTo>
                <a:cubicBezTo>
                  <a:pt x="115" y="125"/>
                  <a:pt x="117" y="125"/>
                  <a:pt x="117" y="125"/>
                </a:cubicBezTo>
                <a:close/>
                <a:moveTo>
                  <a:pt x="80" y="108"/>
                </a:moveTo>
                <a:cubicBezTo>
                  <a:pt x="82" y="108"/>
                  <a:pt x="84" y="106"/>
                  <a:pt x="84" y="104"/>
                </a:cubicBezTo>
                <a:cubicBezTo>
                  <a:pt x="84" y="84"/>
                  <a:pt x="84" y="84"/>
                  <a:pt x="84" y="84"/>
                </a:cubicBezTo>
                <a:cubicBezTo>
                  <a:pt x="84" y="84"/>
                  <a:pt x="82" y="82"/>
                  <a:pt x="80" y="82"/>
                </a:cubicBezTo>
                <a:cubicBezTo>
                  <a:pt x="36" y="82"/>
                  <a:pt x="36" y="82"/>
                  <a:pt x="36" y="82"/>
                </a:cubicBezTo>
                <a:cubicBezTo>
                  <a:pt x="34" y="82"/>
                  <a:pt x="34" y="84"/>
                  <a:pt x="34" y="84"/>
                </a:cubicBezTo>
                <a:cubicBezTo>
                  <a:pt x="34" y="86"/>
                  <a:pt x="34" y="89"/>
                  <a:pt x="36" y="89"/>
                </a:cubicBezTo>
                <a:cubicBezTo>
                  <a:pt x="78" y="89"/>
                  <a:pt x="78" y="89"/>
                  <a:pt x="78" y="89"/>
                </a:cubicBezTo>
                <a:cubicBezTo>
                  <a:pt x="78" y="104"/>
                  <a:pt x="78" y="104"/>
                  <a:pt x="78" y="104"/>
                </a:cubicBezTo>
                <a:cubicBezTo>
                  <a:pt x="78" y="106"/>
                  <a:pt x="78" y="108"/>
                  <a:pt x="80" y="108"/>
                </a:cubicBezTo>
                <a:close/>
                <a:moveTo>
                  <a:pt x="58" y="74"/>
                </a:moveTo>
                <a:cubicBezTo>
                  <a:pt x="58" y="71"/>
                  <a:pt x="56" y="69"/>
                  <a:pt x="56" y="69"/>
                </a:cubicBezTo>
                <a:cubicBezTo>
                  <a:pt x="23" y="69"/>
                  <a:pt x="23" y="69"/>
                  <a:pt x="23" y="69"/>
                </a:cubicBezTo>
                <a:cubicBezTo>
                  <a:pt x="21" y="69"/>
                  <a:pt x="21" y="71"/>
                  <a:pt x="21" y="74"/>
                </a:cubicBezTo>
                <a:cubicBezTo>
                  <a:pt x="21" y="74"/>
                  <a:pt x="21" y="76"/>
                  <a:pt x="23" y="76"/>
                </a:cubicBezTo>
                <a:cubicBezTo>
                  <a:pt x="56" y="76"/>
                  <a:pt x="56" y="76"/>
                  <a:pt x="56" y="76"/>
                </a:cubicBezTo>
                <a:lnTo>
                  <a:pt x="58" y="74"/>
                </a:lnTo>
                <a:close/>
                <a:moveTo>
                  <a:pt x="80" y="76"/>
                </a:moveTo>
                <a:cubicBezTo>
                  <a:pt x="82" y="76"/>
                  <a:pt x="84" y="74"/>
                  <a:pt x="84" y="74"/>
                </a:cubicBezTo>
                <a:cubicBezTo>
                  <a:pt x="84" y="71"/>
                  <a:pt x="82" y="69"/>
                  <a:pt x="80" y="69"/>
                </a:cubicBezTo>
                <a:cubicBezTo>
                  <a:pt x="67" y="69"/>
                  <a:pt x="67" y="69"/>
                  <a:pt x="67" y="69"/>
                </a:cubicBezTo>
                <a:cubicBezTo>
                  <a:pt x="67" y="69"/>
                  <a:pt x="65" y="71"/>
                  <a:pt x="65" y="74"/>
                </a:cubicBezTo>
                <a:cubicBezTo>
                  <a:pt x="67" y="76"/>
                  <a:pt x="67" y="76"/>
                  <a:pt x="67" y="76"/>
                </a:cubicBezTo>
                <a:cubicBezTo>
                  <a:pt x="80" y="76"/>
                  <a:pt x="80" y="76"/>
                  <a:pt x="80" y="76"/>
                </a:cubicBezTo>
                <a:close/>
                <a:moveTo>
                  <a:pt x="67" y="56"/>
                </a:moveTo>
                <a:cubicBezTo>
                  <a:pt x="91" y="56"/>
                  <a:pt x="91" y="56"/>
                  <a:pt x="91" y="56"/>
                </a:cubicBezTo>
                <a:cubicBezTo>
                  <a:pt x="91" y="74"/>
                  <a:pt x="91" y="74"/>
                  <a:pt x="91" y="74"/>
                </a:cubicBezTo>
                <a:cubicBezTo>
                  <a:pt x="91" y="74"/>
                  <a:pt x="91" y="76"/>
                  <a:pt x="93" y="76"/>
                </a:cubicBezTo>
                <a:cubicBezTo>
                  <a:pt x="106" y="76"/>
                  <a:pt x="106" y="76"/>
                  <a:pt x="106" y="76"/>
                </a:cubicBezTo>
                <a:cubicBezTo>
                  <a:pt x="108" y="76"/>
                  <a:pt x="108" y="74"/>
                  <a:pt x="108" y="74"/>
                </a:cubicBezTo>
                <a:cubicBezTo>
                  <a:pt x="108" y="72"/>
                  <a:pt x="108" y="70"/>
                  <a:pt x="106" y="70"/>
                </a:cubicBezTo>
                <a:cubicBezTo>
                  <a:pt x="95" y="70"/>
                  <a:pt x="95" y="70"/>
                  <a:pt x="95" y="70"/>
                </a:cubicBezTo>
                <a:cubicBezTo>
                  <a:pt x="95" y="54"/>
                  <a:pt x="95" y="54"/>
                  <a:pt x="95" y="54"/>
                </a:cubicBezTo>
                <a:cubicBezTo>
                  <a:pt x="95" y="52"/>
                  <a:pt x="95" y="52"/>
                  <a:pt x="93" y="52"/>
                </a:cubicBezTo>
                <a:cubicBezTo>
                  <a:pt x="71" y="52"/>
                  <a:pt x="71" y="52"/>
                  <a:pt x="71" y="52"/>
                </a:cubicBezTo>
                <a:cubicBezTo>
                  <a:pt x="71" y="23"/>
                  <a:pt x="71" y="23"/>
                  <a:pt x="71" y="23"/>
                </a:cubicBezTo>
                <a:cubicBezTo>
                  <a:pt x="71" y="21"/>
                  <a:pt x="69" y="19"/>
                  <a:pt x="67" y="19"/>
                </a:cubicBezTo>
                <a:cubicBezTo>
                  <a:pt x="67" y="19"/>
                  <a:pt x="65" y="21"/>
                  <a:pt x="65" y="23"/>
                </a:cubicBezTo>
                <a:cubicBezTo>
                  <a:pt x="65" y="54"/>
                  <a:pt x="65" y="54"/>
                  <a:pt x="65" y="54"/>
                </a:cubicBezTo>
                <a:cubicBezTo>
                  <a:pt x="65" y="56"/>
                  <a:pt x="67" y="56"/>
                  <a:pt x="67" y="56"/>
                </a:cubicBezTo>
                <a:close/>
                <a:moveTo>
                  <a:pt x="136" y="69"/>
                </a:moveTo>
                <a:cubicBezTo>
                  <a:pt x="117" y="69"/>
                  <a:pt x="117" y="69"/>
                  <a:pt x="117" y="69"/>
                </a:cubicBezTo>
                <a:cubicBezTo>
                  <a:pt x="117" y="69"/>
                  <a:pt x="115" y="71"/>
                  <a:pt x="115" y="74"/>
                </a:cubicBezTo>
                <a:cubicBezTo>
                  <a:pt x="117" y="76"/>
                  <a:pt x="117" y="76"/>
                  <a:pt x="117" y="76"/>
                </a:cubicBezTo>
                <a:cubicBezTo>
                  <a:pt x="136" y="76"/>
                  <a:pt x="136" y="76"/>
                  <a:pt x="136" y="76"/>
                </a:cubicBezTo>
                <a:cubicBezTo>
                  <a:pt x="138" y="76"/>
                  <a:pt x="140" y="74"/>
                  <a:pt x="140" y="74"/>
                </a:cubicBezTo>
                <a:cubicBezTo>
                  <a:pt x="140" y="71"/>
                  <a:pt x="138" y="69"/>
                  <a:pt x="136" y="69"/>
                </a:cubicBezTo>
                <a:close/>
                <a:moveTo>
                  <a:pt x="105" y="82"/>
                </a:moveTo>
                <a:cubicBezTo>
                  <a:pt x="103" y="82"/>
                  <a:pt x="101" y="84"/>
                  <a:pt x="101" y="84"/>
                </a:cubicBezTo>
                <a:cubicBezTo>
                  <a:pt x="101" y="86"/>
                  <a:pt x="103" y="89"/>
                  <a:pt x="105" y="89"/>
                </a:cubicBezTo>
                <a:cubicBezTo>
                  <a:pt x="136" y="89"/>
                  <a:pt x="136" y="89"/>
                  <a:pt x="136" y="89"/>
                </a:cubicBezTo>
                <a:cubicBezTo>
                  <a:pt x="138" y="89"/>
                  <a:pt x="140" y="86"/>
                  <a:pt x="140" y="84"/>
                </a:cubicBezTo>
                <a:cubicBezTo>
                  <a:pt x="140" y="84"/>
                  <a:pt x="138" y="82"/>
                  <a:pt x="136" y="82"/>
                </a:cubicBezTo>
                <a:cubicBezTo>
                  <a:pt x="105" y="82"/>
                  <a:pt x="105" y="82"/>
                  <a:pt x="105" y="82"/>
                </a:cubicBezTo>
                <a:close/>
                <a:moveTo>
                  <a:pt x="84" y="117"/>
                </a:moveTo>
                <a:cubicBezTo>
                  <a:pt x="84" y="114"/>
                  <a:pt x="82" y="112"/>
                  <a:pt x="80" y="112"/>
                </a:cubicBezTo>
                <a:cubicBezTo>
                  <a:pt x="67" y="112"/>
                  <a:pt x="67" y="112"/>
                  <a:pt x="67" y="112"/>
                </a:cubicBezTo>
                <a:cubicBezTo>
                  <a:pt x="67" y="112"/>
                  <a:pt x="65" y="114"/>
                  <a:pt x="65" y="117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65" y="136"/>
                  <a:pt x="67" y="138"/>
                  <a:pt x="67" y="138"/>
                </a:cubicBezTo>
                <a:cubicBezTo>
                  <a:pt x="69" y="138"/>
                  <a:pt x="71" y="136"/>
                  <a:pt x="71" y="134"/>
                </a:cubicBezTo>
                <a:cubicBezTo>
                  <a:pt x="71" y="119"/>
                  <a:pt x="71" y="119"/>
                  <a:pt x="71" y="119"/>
                </a:cubicBezTo>
                <a:cubicBezTo>
                  <a:pt x="80" y="119"/>
                  <a:pt x="80" y="119"/>
                  <a:pt x="80" y="119"/>
                </a:cubicBezTo>
                <a:cubicBezTo>
                  <a:pt x="82" y="119"/>
                  <a:pt x="84" y="119"/>
                  <a:pt x="84" y="117"/>
                </a:cubicBezTo>
                <a:close/>
                <a:moveTo>
                  <a:pt x="93" y="94"/>
                </a:moveTo>
                <a:cubicBezTo>
                  <a:pt x="90" y="94"/>
                  <a:pt x="90" y="94"/>
                  <a:pt x="90" y="96"/>
                </a:cubicBezTo>
                <a:cubicBezTo>
                  <a:pt x="90" y="131"/>
                  <a:pt x="90" y="131"/>
                  <a:pt x="90" y="131"/>
                </a:cubicBezTo>
                <a:cubicBezTo>
                  <a:pt x="79" y="131"/>
                  <a:pt x="79" y="131"/>
                  <a:pt x="79" y="131"/>
                </a:cubicBezTo>
                <a:cubicBezTo>
                  <a:pt x="77" y="131"/>
                  <a:pt x="77" y="133"/>
                  <a:pt x="77" y="133"/>
                </a:cubicBezTo>
                <a:cubicBezTo>
                  <a:pt x="77" y="136"/>
                  <a:pt x="77" y="138"/>
                  <a:pt x="79" y="138"/>
                </a:cubicBezTo>
                <a:cubicBezTo>
                  <a:pt x="93" y="138"/>
                  <a:pt x="93" y="138"/>
                  <a:pt x="93" y="138"/>
                </a:cubicBezTo>
                <a:cubicBezTo>
                  <a:pt x="95" y="138"/>
                  <a:pt x="95" y="136"/>
                  <a:pt x="95" y="133"/>
                </a:cubicBezTo>
                <a:cubicBezTo>
                  <a:pt x="95" y="96"/>
                  <a:pt x="95" y="96"/>
                  <a:pt x="95" y="96"/>
                </a:cubicBezTo>
                <a:cubicBezTo>
                  <a:pt x="95" y="94"/>
                  <a:pt x="95" y="94"/>
                  <a:pt x="93" y="94"/>
                </a:cubicBezTo>
                <a:close/>
                <a:moveTo>
                  <a:pt x="79" y="45"/>
                </a:moveTo>
                <a:cubicBezTo>
                  <a:pt x="93" y="45"/>
                  <a:pt x="93" y="45"/>
                  <a:pt x="93" y="45"/>
                </a:cubicBezTo>
                <a:cubicBezTo>
                  <a:pt x="95" y="45"/>
                  <a:pt x="95" y="43"/>
                  <a:pt x="95" y="41"/>
                </a:cubicBezTo>
                <a:cubicBezTo>
                  <a:pt x="95" y="23"/>
                  <a:pt x="95" y="23"/>
                  <a:pt x="95" y="23"/>
                </a:cubicBezTo>
                <a:cubicBezTo>
                  <a:pt x="95" y="21"/>
                  <a:pt x="95" y="19"/>
                  <a:pt x="93" y="19"/>
                </a:cubicBezTo>
                <a:cubicBezTo>
                  <a:pt x="90" y="19"/>
                  <a:pt x="90" y="21"/>
                  <a:pt x="90" y="23"/>
                </a:cubicBezTo>
                <a:cubicBezTo>
                  <a:pt x="90" y="39"/>
                  <a:pt x="90" y="39"/>
                  <a:pt x="90" y="39"/>
                </a:cubicBezTo>
                <a:cubicBezTo>
                  <a:pt x="79" y="39"/>
                  <a:pt x="79" y="39"/>
                  <a:pt x="79" y="39"/>
                </a:cubicBezTo>
                <a:cubicBezTo>
                  <a:pt x="77" y="39"/>
                  <a:pt x="77" y="39"/>
                  <a:pt x="77" y="41"/>
                </a:cubicBezTo>
                <a:cubicBezTo>
                  <a:pt x="77" y="43"/>
                  <a:pt x="77" y="45"/>
                  <a:pt x="79" y="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CFE8EC97-1C19-FC3C-B66B-D9A5D96B9824}"/>
              </a:ext>
            </a:extLst>
          </p:cNvPr>
          <p:cNvSpPr>
            <a:spLocks noEditPoints="1"/>
          </p:cNvSpPr>
          <p:nvPr/>
        </p:nvSpPr>
        <p:spPr bwMode="auto">
          <a:xfrm>
            <a:off x="9548814" y="1374776"/>
            <a:ext cx="247650" cy="254000"/>
          </a:xfrm>
          <a:custGeom>
            <a:avLst/>
            <a:gdLst>
              <a:gd name="T0" fmla="*/ 13 w 156"/>
              <a:gd name="T1" fmla="*/ 13 h 160"/>
              <a:gd name="T2" fmla="*/ 140 w 156"/>
              <a:gd name="T3" fmla="*/ 106 h 160"/>
              <a:gd name="T4" fmla="*/ 140 w 156"/>
              <a:gd name="T5" fmla="*/ 11 h 160"/>
              <a:gd name="T6" fmla="*/ 88 w 156"/>
              <a:gd name="T7" fmla="*/ 26 h 160"/>
              <a:gd name="T8" fmla="*/ 68 w 156"/>
              <a:gd name="T9" fmla="*/ 41 h 160"/>
              <a:gd name="T10" fmla="*/ 83 w 156"/>
              <a:gd name="T11" fmla="*/ 37 h 160"/>
              <a:gd name="T12" fmla="*/ 136 w 156"/>
              <a:gd name="T13" fmla="*/ 81 h 160"/>
              <a:gd name="T14" fmla="*/ 98 w 156"/>
              <a:gd name="T15" fmla="*/ 83 h 160"/>
              <a:gd name="T16" fmla="*/ 136 w 156"/>
              <a:gd name="T17" fmla="*/ 88 h 160"/>
              <a:gd name="T18" fmla="*/ 20 w 156"/>
              <a:gd name="T19" fmla="*/ 86 h 160"/>
              <a:gd name="T20" fmla="*/ 59 w 156"/>
              <a:gd name="T21" fmla="*/ 83 h 160"/>
              <a:gd name="T22" fmla="*/ 20 w 156"/>
              <a:gd name="T23" fmla="*/ 79 h 160"/>
              <a:gd name="T24" fmla="*/ 72 w 156"/>
              <a:gd name="T25" fmla="*/ 81 h 160"/>
              <a:gd name="T26" fmla="*/ 88 w 156"/>
              <a:gd name="T27" fmla="*/ 83 h 160"/>
              <a:gd name="T28" fmla="*/ 68 w 156"/>
              <a:gd name="T29" fmla="*/ 68 h 160"/>
              <a:gd name="T30" fmla="*/ 20 w 156"/>
              <a:gd name="T31" fmla="*/ 61 h 160"/>
              <a:gd name="T32" fmla="*/ 116 w 156"/>
              <a:gd name="T33" fmla="*/ 57 h 160"/>
              <a:gd name="T34" fmla="*/ 20 w 156"/>
              <a:gd name="T35" fmla="*/ 55 h 160"/>
              <a:gd name="T36" fmla="*/ 42 w 156"/>
              <a:gd name="T37" fmla="*/ 48 h 160"/>
              <a:gd name="T38" fmla="*/ 61 w 156"/>
              <a:gd name="T39" fmla="*/ 33 h 160"/>
              <a:gd name="T40" fmla="*/ 46 w 156"/>
              <a:gd name="T41" fmla="*/ 35 h 160"/>
              <a:gd name="T42" fmla="*/ 20 w 156"/>
              <a:gd name="T43" fmla="*/ 17 h 160"/>
              <a:gd name="T44" fmla="*/ 79 w 156"/>
              <a:gd name="T45" fmla="*/ 41 h 160"/>
              <a:gd name="T46" fmla="*/ 77 w 156"/>
              <a:gd name="T47" fmla="*/ 39 h 160"/>
              <a:gd name="T48" fmla="*/ 105 w 156"/>
              <a:gd name="T49" fmla="*/ 86 h 160"/>
              <a:gd name="T50" fmla="*/ 107 w 156"/>
              <a:gd name="T51" fmla="*/ 83 h 160"/>
              <a:gd name="T52" fmla="*/ 50 w 156"/>
              <a:gd name="T53" fmla="*/ 81 h 160"/>
              <a:gd name="T54" fmla="*/ 77 w 156"/>
              <a:gd name="T55" fmla="*/ 83 h 160"/>
              <a:gd name="T56" fmla="*/ 79 w 156"/>
              <a:gd name="T57" fmla="*/ 86 h 160"/>
              <a:gd name="T58" fmla="*/ 109 w 156"/>
              <a:gd name="T59" fmla="*/ 57 h 160"/>
              <a:gd name="T60" fmla="*/ 50 w 156"/>
              <a:gd name="T61" fmla="*/ 33 h 160"/>
              <a:gd name="T62" fmla="*/ 52 w 156"/>
              <a:gd name="T63" fmla="*/ 35 h 160"/>
              <a:gd name="T64" fmla="*/ 156 w 156"/>
              <a:gd name="T65" fmla="*/ 105 h 160"/>
              <a:gd name="T66" fmla="*/ 13 w 156"/>
              <a:gd name="T67" fmla="*/ 0 h 160"/>
              <a:gd name="T68" fmla="*/ 13 w 156"/>
              <a:gd name="T69" fmla="*/ 116 h 160"/>
              <a:gd name="T70" fmla="*/ 11 w 156"/>
              <a:gd name="T71" fmla="*/ 125 h 160"/>
              <a:gd name="T72" fmla="*/ 11 w 156"/>
              <a:gd name="T73" fmla="*/ 160 h 160"/>
              <a:gd name="T74" fmla="*/ 156 w 156"/>
              <a:gd name="T75" fmla="*/ 136 h 160"/>
              <a:gd name="T76" fmla="*/ 116 w 156"/>
              <a:gd name="T77" fmla="*/ 116 h 160"/>
              <a:gd name="T78" fmla="*/ 149 w 156"/>
              <a:gd name="T79" fmla="*/ 136 h 160"/>
              <a:gd name="T80" fmla="*/ 11 w 156"/>
              <a:gd name="T81" fmla="*/ 155 h 160"/>
              <a:gd name="T82" fmla="*/ 11 w 156"/>
              <a:gd name="T83" fmla="*/ 129 h 160"/>
              <a:gd name="T84" fmla="*/ 46 w 156"/>
              <a:gd name="T85" fmla="*/ 116 h 160"/>
              <a:gd name="T86" fmla="*/ 46 w 156"/>
              <a:gd name="T87" fmla="*/ 125 h 160"/>
              <a:gd name="T88" fmla="*/ 6 w 156"/>
              <a:gd name="T89" fmla="*/ 11 h 160"/>
              <a:gd name="T90" fmla="*/ 149 w 156"/>
              <a:gd name="T91" fmla="*/ 11 h 160"/>
              <a:gd name="T92" fmla="*/ 13 w 156"/>
              <a:gd name="T93" fmla="*/ 111 h 160"/>
              <a:gd name="T94" fmla="*/ 72 w 156"/>
              <a:gd name="T95" fmla="*/ 142 h 160"/>
              <a:gd name="T96" fmla="*/ 16 w 156"/>
              <a:gd name="T97" fmla="*/ 142 h 160"/>
              <a:gd name="T98" fmla="*/ 138 w 156"/>
              <a:gd name="T99" fmla="*/ 144 h 160"/>
              <a:gd name="T100" fmla="*/ 129 w 156"/>
              <a:gd name="T101" fmla="*/ 1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6" h="160">
                <a:moveTo>
                  <a:pt x="140" y="11"/>
                </a:moveTo>
                <a:cubicBezTo>
                  <a:pt x="15" y="11"/>
                  <a:pt x="15" y="11"/>
                  <a:pt x="15" y="11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01"/>
                  <a:pt x="13" y="101"/>
                  <a:pt x="13" y="101"/>
                </a:cubicBezTo>
                <a:cubicBezTo>
                  <a:pt x="13" y="103"/>
                  <a:pt x="15" y="106"/>
                  <a:pt x="15" y="106"/>
                </a:cubicBezTo>
                <a:cubicBezTo>
                  <a:pt x="140" y="106"/>
                  <a:pt x="140" y="106"/>
                  <a:pt x="140" y="106"/>
                </a:cubicBezTo>
                <a:cubicBezTo>
                  <a:pt x="142" y="106"/>
                  <a:pt x="142" y="103"/>
                  <a:pt x="142" y="101"/>
                </a:cubicBezTo>
                <a:cubicBezTo>
                  <a:pt x="142" y="13"/>
                  <a:pt x="142" y="13"/>
                  <a:pt x="142" y="13"/>
                </a:cubicBezTo>
                <a:cubicBezTo>
                  <a:pt x="142" y="13"/>
                  <a:pt x="142" y="11"/>
                  <a:pt x="140" y="11"/>
                </a:cubicBezTo>
                <a:close/>
                <a:moveTo>
                  <a:pt x="136" y="24"/>
                </a:moveTo>
                <a:cubicBezTo>
                  <a:pt x="90" y="24"/>
                  <a:pt x="90" y="24"/>
                  <a:pt x="90" y="24"/>
                </a:cubicBezTo>
                <a:cubicBezTo>
                  <a:pt x="90" y="24"/>
                  <a:pt x="90" y="24"/>
                  <a:pt x="88" y="26"/>
                </a:cubicBezTo>
                <a:cubicBezTo>
                  <a:pt x="79" y="33"/>
                  <a:pt x="79" y="33"/>
                  <a:pt x="79" y="33"/>
                </a:cubicBezTo>
                <a:cubicBezTo>
                  <a:pt x="79" y="33"/>
                  <a:pt x="79" y="33"/>
                  <a:pt x="77" y="33"/>
                </a:cubicBezTo>
                <a:cubicBezTo>
                  <a:pt x="72" y="33"/>
                  <a:pt x="68" y="37"/>
                  <a:pt x="68" y="41"/>
                </a:cubicBezTo>
                <a:cubicBezTo>
                  <a:pt x="68" y="46"/>
                  <a:pt x="72" y="48"/>
                  <a:pt x="77" y="48"/>
                </a:cubicBezTo>
                <a:cubicBezTo>
                  <a:pt x="81" y="48"/>
                  <a:pt x="85" y="46"/>
                  <a:pt x="85" y="41"/>
                </a:cubicBezTo>
                <a:cubicBezTo>
                  <a:pt x="85" y="39"/>
                  <a:pt x="85" y="39"/>
                  <a:pt x="83" y="37"/>
                </a:cubicBezTo>
                <a:cubicBezTo>
                  <a:pt x="92" y="30"/>
                  <a:pt x="92" y="30"/>
                  <a:pt x="92" y="30"/>
                </a:cubicBezTo>
                <a:cubicBezTo>
                  <a:pt x="136" y="30"/>
                  <a:pt x="136" y="30"/>
                  <a:pt x="136" y="30"/>
                </a:cubicBezTo>
                <a:cubicBezTo>
                  <a:pt x="136" y="81"/>
                  <a:pt x="136" y="81"/>
                  <a:pt x="136" y="81"/>
                </a:cubicBezTo>
                <a:cubicBezTo>
                  <a:pt x="114" y="81"/>
                  <a:pt x="114" y="81"/>
                  <a:pt x="114" y="81"/>
                </a:cubicBezTo>
                <a:cubicBezTo>
                  <a:pt x="112" y="77"/>
                  <a:pt x="109" y="77"/>
                  <a:pt x="105" y="77"/>
                </a:cubicBezTo>
                <a:cubicBezTo>
                  <a:pt x="101" y="77"/>
                  <a:pt x="98" y="79"/>
                  <a:pt x="98" y="83"/>
                </a:cubicBezTo>
                <a:cubicBezTo>
                  <a:pt x="98" y="88"/>
                  <a:pt x="101" y="92"/>
                  <a:pt x="105" y="92"/>
                </a:cubicBezTo>
                <a:cubicBezTo>
                  <a:pt x="109" y="92"/>
                  <a:pt x="112" y="90"/>
                  <a:pt x="114" y="88"/>
                </a:cubicBezTo>
                <a:cubicBezTo>
                  <a:pt x="136" y="88"/>
                  <a:pt x="136" y="88"/>
                  <a:pt x="136" y="88"/>
                </a:cubicBezTo>
                <a:cubicBezTo>
                  <a:pt x="136" y="99"/>
                  <a:pt x="136" y="99"/>
                  <a:pt x="136" y="99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86"/>
                  <a:pt x="20" y="86"/>
                  <a:pt x="20" y="86"/>
                </a:cubicBezTo>
                <a:cubicBezTo>
                  <a:pt x="44" y="86"/>
                  <a:pt x="44" y="86"/>
                  <a:pt x="44" y="86"/>
                </a:cubicBezTo>
                <a:cubicBezTo>
                  <a:pt x="46" y="88"/>
                  <a:pt x="48" y="90"/>
                  <a:pt x="50" y="90"/>
                </a:cubicBezTo>
                <a:cubicBezTo>
                  <a:pt x="55" y="90"/>
                  <a:pt x="59" y="88"/>
                  <a:pt x="59" y="83"/>
                </a:cubicBezTo>
                <a:cubicBezTo>
                  <a:pt x="59" y="79"/>
                  <a:pt x="55" y="75"/>
                  <a:pt x="50" y="75"/>
                </a:cubicBezTo>
                <a:cubicBezTo>
                  <a:pt x="48" y="75"/>
                  <a:pt x="46" y="77"/>
                  <a:pt x="44" y="79"/>
                </a:cubicBezTo>
                <a:cubicBezTo>
                  <a:pt x="20" y="79"/>
                  <a:pt x="20" y="79"/>
                  <a:pt x="20" y="79"/>
                </a:cubicBezTo>
                <a:cubicBezTo>
                  <a:pt x="20" y="72"/>
                  <a:pt x="20" y="72"/>
                  <a:pt x="20" y="72"/>
                </a:cubicBezTo>
                <a:cubicBezTo>
                  <a:pt x="66" y="72"/>
                  <a:pt x="66" y="72"/>
                  <a:pt x="66" y="72"/>
                </a:cubicBezTo>
                <a:cubicBezTo>
                  <a:pt x="72" y="81"/>
                  <a:pt x="72" y="81"/>
                  <a:pt x="72" y="81"/>
                </a:cubicBezTo>
                <a:cubicBezTo>
                  <a:pt x="72" y="83"/>
                  <a:pt x="72" y="83"/>
                  <a:pt x="72" y="83"/>
                </a:cubicBezTo>
                <a:cubicBezTo>
                  <a:pt x="72" y="88"/>
                  <a:pt x="74" y="92"/>
                  <a:pt x="79" y="92"/>
                </a:cubicBezTo>
                <a:cubicBezTo>
                  <a:pt x="83" y="92"/>
                  <a:pt x="88" y="88"/>
                  <a:pt x="88" y="83"/>
                </a:cubicBezTo>
                <a:cubicBezTo>
                  <a:pt x="88" y="79"/>
                  <a:pt x="83" y="77"/>
                  <a:pt x="79" y="77"/>
                </a:cubicBezTo>
                <a:cubicBezTo>
                  <a:pt x="77" y="77"/>
                  <a:pt x="77" y="77"/>
                  <a:pt x="77" y="77"/>
                </a:cubicBezTo>
                <a:cubicBezTo>
                  <a:pt x="68" y="68"/>
                  <a:pt x="68" y="68"/>
                  <a:pt x="68" y="68"/>
                </a:cubicBezTo>
                <a:cubicBezTo>
                  <a:pt x="68" y="68"/>
                  <a:pt x="68" y="68"/>
                  <a:pt x="66" y="68"/>
                </a:cubicBezTo>
                <a:cubicBezTo>
                  <a:pt x="20" y="68"/>
                  <a:pt x="20" y="68"/>
                  <a:pt x="20" y="68"/>
                </a:cubicBezTo>
                <a:cubicBezTo>
                  <a:pt x="20" y="61"/>
                  <a:pt x="20" y="61"/>
                  <a:pt x="20" y="61"/>
                </a:cubicBezTo>
                <a:cubicBezTo>
                  <a:pt x="101" y="61"/>
                  <a:pt x="101" y="61"/>
                  <a:pt x="101" y="61"/>
                </a:cubicBezTo>
                <a:cubicBezTo>
                  <a:pt x="103" y="64"/>
                  <a:pt x="105" y="66"/>
                  <a:pt x="109" y="66"/>
                </a:cubicBezTo>
                <a:cubicBezTo>
                  <a:pt x="114" y="66"/>
                  <a:pt x="116" y="61"/>
                  <a:pt x="116" y="57"/>
                </a:cubicBezTo>
                <a:cubicBezTo>
                  <a:pt x="116" y="53"/>
                  <a:pt x="114" y="50"/>
                  <a:pt x="109" y="50"/>
                </a:cubicBezTo>
                <a:cubicBezTo>
                  <a:pt x="105" y="50"/>
                  <a:pt x="103" y="53"/>
                  <a:pt x="101" y="55"/>
                </a:cubicBezTo>
                <a:cubicBezTo>
                  <a:pt x="20" y="55"/>
                  <a:pt x="20" y="55"/>
                  <a:pt x="20" y="55"/>
                </a:cubicBezTo>
                <a:cubicBezTo>
                  <a:pt x="20" y="48"/>
                  <a:pt x="20" y="48"/>
                  <a:pt x="20" y="48"/>
                </a:cubicBezTo>
                <a:cubicBezTo>
                  <a:pt x="39" y="48"/>
                  <a:pt x="39" y="48"/>
                  <a:pt x="39" y="48"/>
                </a:cubicBezTo>
                <a:cubicBezTo>
                  <a:pt x="42" y="48"/>
                  <a:pt x="42" y="48"/>
                  <a:pt x="42" y="48"/>
                </a:cubicBezTo>
                <a:cubicBezTo>
                  <a:pt x="50" y="39"/>
                  <a:pt x="50" y="39"/>
                  <a:pt x="50" y="39"/>
                </a:cubicBezTo>
                <a:cubicBezTo>
                  <a:pt x="52" y="39"/>
                  <a:pt x="52" y="39"/>
                  <a:pt x="52" y="39"/>
                </a:cubicBezTo>
                <a:cubicBezTo>
                  <a:pt x="57" y="39"/>
                  <a:pt x="61" y="37"/>
                  <a:pt x="61" y="33"/>
                </a:cubicBezTo>
                <a:cubicBezTo>
                  <a:pt x="61" y="28"/>
                  <a:pt x="57" y="24"/>
                  <a:pt x="52" y="24"/>
                </a:cubicBezTo>
                <a:cubicBezTo>
                  <a:pt x="48" y="24"/>
                  <a:pt x="46" y="28"/>
                  <a:pt x="46" y="33"/>
                </a:cubicBezTo>
                <a:cubicBezTo>
                  <a:pt x="46" y="35"/>
                  <a:pt x="46" y="35"/>
                  <a:pt x="46" y="35"/>
                </a:cubicBezTo>
                <a:cubicBezTo>
                  <a:pt x="39" y="44"/>
                  <a:pt x="39" y="44"/>
                  <a:pt x="39" y="44"/>
                </a:cubicBezTo>
                <a:cubicBezTo>
                  <a:pt x="20" y="44"/>
                  <a:pt x="20" y="44"/>
                  <a:pt x="20" y="44"/>
                </a:cubicBezTo>
                <a:cubicBezTo>
                  <a:pt x="20" y="17"/>
                  <a:pt x="20" y="17"/>
                  <a:pt x="20" y="17"/>
                </a:cubicBezTo>
                <a:cubicBezTo>
                  <a:pt x="136" y="17"/>
                  <a:pt x="136" y="17"/>
                  <a:pt x="136" y="17"/>
                </a:cubicBezTo>
                <a:cubicBezTo>
                  <a:pt x="136" y="24"/>
                  <a:pt x="136" y="24"/>
                  <a:pt x="136" y="24"/>
                </a:cubicBezTo>
                <a:close/>
                <a:moveTo>
                  <a:pt x="79" y="41"/>
                </a:moveTo>
                <a:cubicBezTo>
                  <a:pt x="79" y="41"/>
                  <a:pt x="79" y="44"/>
                  <a:pt x="77" y="44"/>
                </a:cubicBezTo>
                <a:cubicBezTo>
                  <a:pt x="74" y="41"/>
                  <a:pt x="74" y="41"/>
                  <a:pt x="74" y="41"/>
                </a:cubicBezTo>
                <a:cubicBezTo>
                  <a:pt x="74" y="39"/>
                  <a:pt x="77" y="39"/>
                  <a:pt x="77" y="39"/>
                </a:cubicBezTo>
                <a:cubicBezTo>
                  <a:pt x="79" y="39"/>
                  <a:pt x="79" y="39"/>
                  <a:pt x="79" y="41"/>
                </a:cubicBezTo>
                <a:close/>
                <a:moveTo>
                  <a:pt x="107" y="83"/>
                </a:moveTo>
                <a:cubicBezTo>
                  <a:pt x="107" y="86"/>
                  <a:pt x="107" y="86"/>
                  <a:pt x="105" y="86"/>
                </a:cubicBezTo>
                <a:cubicBezTo>
                  <a:pt x="105" y="86"/>
                  <a:pt x="103" y="86"/>
                  <a:pt x="103" y="83"/>
                </a:cubicBezTo>
                <a:cubicBezTo>
                  <a:pt x="105" y="81"/>
                  <a:pt x="105" y="81"/>
                  <a:pt x="105" y="81"/>
                </a:cubicBezTo>
                <a:cubicBezTo>
                  <a:pt x="107" y="81"/>
                  <a:pt x="107" y="83"/>
                  <a:pt x="107" y="83"/>
                </a:cubicBezTo>
                <a:close/>
                <a:moveTo>
                  <a:pt x="50" y="86"/>
                </a:moveTo>
                <a:cubicBezTo>
                  <a:pt x="50" y="83"/>
                  <a:pt x="50" y="83"/>
                  <a:pt x="50" y="83"/>
                </a:cubicBezTo>
                <a:cubicBezTo>
                  <a:pt x="50" y="81"/>
                  <a:pt x="50" y="81"/>
                  <a:pt x="50" y="81"/>
                </a:cubicBezTo>
                <a:cubicBezTo>
                  <a:pt x="52" y="81"/>
                  <a:pt x="52" y="81"/>
                  <a:pt x="52" y="83"/>
                </a:cubicBezTo>
                <a:cubicBezTo>
                  <a:pt x="52" y="83"/>
                  <a:pt x="52" y="86"/>
                  <a:pt x="50" y="86"/>
                </a:cubicBezTo>
                <a:close/>
                <a:moveTo>
                  <a:pt x="77" y="83"/>
                </a:moveTo>
                <a:cubicBezTo>
                  <a:pt x="79" y="81"/>
                  <a:pt x="79" y="81"/>
                  <a:pt x="79" y="81"/>
                </a:cubicBezTo>
                <a:cubicBezTo>
                  <a:pt x="81" y="81"/>
                  <a:pt x="81" y="83"/>
                  <a:pt x="81" y="83"/>
                </a:cubicBezTo>
                <a:cubicBezTo>
                  <a:pt x="81" y="86"/>
                  <a:pt x="81" y="86"/>
                  <a:pt x="79" y="86"/>
                </a:cubicBezTo>
                <a:cubicBezTo>
                  <a:pt x="79" y="86"/>
                  <a:pt x="77" y="86"/>
                  <a:pt x="77" y="83"/>
                </a:cubicBezTo>
                <a:close/>
                <a:moveTo>
                  <a:pt x="107" y="57"/>
                </a:moveTo>
                <a:cubicBezTo>
                  <a:pt x="107" y="57"/>
                  <a:pt x="107" y="57"/>
                  <a:pt x="109" y="57"/>
                </a:cubicBezTo>
                <a:cubicBezTo>
                  <a:pt x="109" y="59"/>
                  <a:pt x="109" y="59"/>
                  <a:pt x="109" y="59"/>
                </a:cubicBezTo>
                <a:cubicBezTo>
                  <a:pt x="107" y="59"/>
                  <a:pt x="107" y="59"/>
                  <a:pt x="107" y="57"/>
                </a:cubicBezTo>
                <a:close/>
                <a:moveTo>
                  <a:pt x="50" y="33"/>
                </a:moveTo>
                <a:cubicBezTo>
                  <a:pt x="50" y="30"/>
                  <a:pt x="52" y="30"/>
                  <a:pt x="52" y="30"/>
                </a:cubicBezTo>
                <a:cubicBezTo>
                  <a:pt x="55" y="30"/>
                  <a:pt x="55" y="30"/>
                  <a:pt x="55" y="33"/>
                </a:cubicBezTo>
                <a:cubicBezTo>
                  <a:pt x="55" y="33"/>
                  <a:pt x="55" y="35"/>
                  <a:pt x="52" y="35"/>
                </a:cubicBezTo>
                <a:lnTo>
                  <a:pt x="50" y="33"/>
                </a:lnTo>
                <a:close/>
                <a:moveTo>
                  <a:pt x="142" y="116"/>
                </a:moveTo>
                <a:cubicBezTo>
                  <a:pt x="149" y="116"/>
                  <a:pt x="156" y="111"/>
                  <a:pt x="156" y="105"/>
                </a:cubicBezTo>
                <a:cubicBezTo>
                  <a:pt x="156" y="11"/>
                  <a:pt x="156" y="11"/>
                  <a:pt x="156" y="11"/>
                </a:cubicBezTo>
                <a:cubicBezTo>
                  <a:pt x="156" y="4"/>
                  <a:pt x="149" y="0"/>
                  <a:pt x="142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2" y="4"/>
                  <a:pt x="2" y="11"/>
                </a:cubicBezTo>
                <a:cubicBezTo>
                  <a:pt x="2" y="105"/>
                  <a:pt x="2" y="105"/>
                  <a:pt x="2" y="105"/>
                </a:cubicBezTo>
                <a:cubicBezTo>
                  <a:pt x="2" y="111"/>
                  <a:pt x="6" y="116"/>
                  <a:pt x="13" y="116"/>
                </a:cubicBezTo>
                <a:cubicBezTo>
                  <a:pt x="39" y="116"/>
                  <a:pt x="39" y="116"/>
                  <a:pt x="39" y="116"/>
                </a:cubicBezTo>
                <a:cubicBezTo>
                  <a:pt x="39" y="125"/>
                  <a:pt x="39" y="125"/>
                  <a:pt x="39" y="125"/>
                </a:cubicBezTo>
                <a:cubicBezTo>
                  <a:pt x="11" y="125"/>
                  <a:pt x="11" y="125"/>
                  <a:pt x="11" y="125"/>
                </a:cubicBezTo>
                <a:cubicBezTo>
                  <a:pt x="6" y="125"/>
                  <a:pt x="0" y="129"/>
                  <a:pt x="0" y="136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6" y="160"/>
                  <a:pt x="11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51" y="160"/>
                  <a:pt x="156" y="155"/>
                  <a:pt x="156" y="149"/>
                </a:cubicBezTo>
                <a:cubicBezTo>
                  <a:pt x="156" y="136"/>
                  <a:pt x="156" y="136"/>
                  <a:pt x="156" y="136"/>
                </a:cubicBezTo>
                <a:cubicBezTo>
                  <a:pt x="156" y="129"/>
                  <a:pt x="151" y="125"/>
                  <a:pt x="145" y="125"/>
                </a:cubicBezTo>
                <a:cubicBezTo>
                  <a:pt x="116" y="125"/>
                  <a:pt x="116" y="125"/>
                  <a:pt x="116" y="125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2" y="116"/>
                  <a:pt x="142" y="116"/>
                  <a:pt x="142" y="116"/>
                </a:cubicBezTo>
                <a:close/>
                <a:moveTo>
                  <a:pt x="145" y="129"/>
                </a:moveTo>
                <a:cubicBezTo>
                  <a:pt x="147" y="129"/>
                  <a:pt x="149" y="131"/>
                  <a:pt x="149" y="136"/>
                </a:cubicBezTo>
                <a:cubicBezTo>
                  <a:pt x="149" y="149"/>
                  <a:pt x="149" y="149"/>
                  <a:pt x="149" y="149"/>
                </a:cubicBezTo>
                <a:cubicBezTo>
                  <a:pt x="149" y="153"/>
                  <a:pt x="147" y="155"/>
                  <a:pt x="145" y="155"/>
                </a:cubicBezTo>
                <a:cubicBezTo>
                  <a:pt x="11" y="155"/>
                  <a:pt x="11" y="155"/>
                  <a:pt x="11" y="155"/>
                </a:cubicBezTo>
                <a:cubicBezTo>
                  <a:pt x="9" y="155"/>
                  <a:pt x="6" y="153"/>
                  <a:pt x="6" y="149"/>
                </a:cubicBezTo>
                <a:cubicBezTo>
                  <a:pt x="6" y="136"/>
                  <a:pt x="6" y="136"/>
                  <a:pt x="6" y="136"/>
                </a:cubicBezTo>
                <a:cubicBezTo>
                  <a:pt x="6" y="131"/>
                  <a:pt x="9" y="129"/>
                  <a:pt x="11" y="129"/>
                </a:cubicBezTo>
                <a:cubicBezTo>
                  <a:pt x="145" y="129"/>
                  <a:pt x="145" y="129"/>
                  <a:pt x="145" y="129"/>
                </a:cubicBezTo>
                <a:close/>
                <a:moveTo>
                  <a:pt x="46" y="125"/>
                </a:moveTo>
                <a:cubicBezTo>
                  <a:pt x="46" y="116"/>
                  <a:pt x="46" y="116"/>
                  <a:pt x="46" y="116"/>
                </a:cubicBezTo>
                <a:cubicBezTo>
                  <a:pt x="109" y="116"/>
                  <a:pt x="109" y="116"/>
                  <a:pt x="109" y="116"/>
                </a:cubicBezTo>
                <a:cubicBezTo>
                  <a:pt x="109" y="125"/>
                  <a:pt x="109" y="125"/>
                  <a:pt x="109" y="125"/>
                </a:cubicBezTo>
                <a:cubicBezTo>
                  <a:pt x="46" y="125"/>
                  <a:pt x="46" y="125"/>
                  <a:pt x="46" y="125"/>
                </a:cubicBezTo>
                <a:close/>
                <a:moveTo>
                  <a:pt x="13" y="111"/>
                </a:moveTo>
                <a:cubicBezTo>
                  <a:pt x="11" y="111"/>
                  <a:pt x="6" y="107"/>
                  <a:pt x="6" y="105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8"/>
                  <a:pt x="11" y="4"/>
                  <a:pt x="13" y="4"/>
                </a:cubicBezTo>
                <a:cubicBezTo>
                  <a:pt x="142" y="4"/>
                  <a:pt x="142" y="4"/>
                  <a:pt x="142" y="4"/>
                </a:cubicBezTo>
                <a:cubicBezTo>
                  <a:pt x="147" y="4"/>
                  <a:pt x="149" y="8"/>
                  <a:pt x="149" y="11"/>
                </a:cubicBezTo>
                <a:cubicBezTo>
                  <a:pt x="149" y="105"/>
                  <a:pt x="149" y="105"/>
                  <a:pt x="149" y="105"/>
                </a:cubicBezTo>
                <a:cubicBezTo>
                  <a:pt x="149" y="107"/>
                  <a:pt x="147" y="111"/>
                  <a:pt x="142" y="111"/>
                </a:cubicBezTo>
                <a:cubicBezTo>
                  <a:pt x="13" y="111"/>
                  <a:pt x="13" y="111"/>
                  <a:pt x="13" y="111"/>
                </a:cubicBezTo>
                <a:close/>
                <a:moveTo>
                  <a:pt x="18" y="144"/>
                </a:moveTo>
                <a:cubicBezTo>
                  <a:pt x="70" y="144"/>
                  <a:pt x="70" y="144"/>
                  <a:pt x="70" y="144"/>
                </a:cubicBezTo>
                <a:cubicBezTo>
                  <a:pt x="70" y="144"/>
                  <a:pt x="72" y="144"/>
                  <a:pt x="72" y="142"/>
                </a:cubicBezTo>
                <a:cubicBezTo>
                  <a:pt x="72" y="140"/>
                  <a:pt x="70" y="140"/>
                  <a:pt x="70" y="140"/>
                </a:cubicBezTo>
                <a:cubicBezTo>
                  <a:pt x="18" y="140"/>
                  <a:pt x="18" y="140"/>
                  <a:pt x="18" y="140"/>
                </a:cubicBezTo>
                <a:cubicBezTo>
                  <a:pt x="18" y="140"/>
                  <a:pt x="16" y="140"/>
                  <a:pt x="16" y="142"/>
                </a:cubicBezTo>
                <a:cubicBezTo>
                  <a:pt x="16" y="144"/>
                  <a:pt x="18" y="144"/>
                  <a:pt x="18" y="144"/>
                </a:cubicBezTo>
                <a:close/>
                <a:moveTo>
                  <a:pt x="129" y="144"/>
                </a:moveTo>
                <a:cubicBezTo>
                  <a:pt x="138" y="144"/>
                  <a:pt x="138" y="144"/>
                  <a:pt x="138" y="144"/>
                </a:cubicBezTo>
                <a:cubicBezTo>
                  <a:pt x="140" y="144"/>
                  <a:pt x="142" y="144"/>
                  <a:pt x="142" y="142"/>
                </a:cubicBezTo>
                <a:cubicBezTo>
                  <a:pt x="142" y="140"/>
                  <a:pt x="140" y="140"/>
                  <a:pt x="138" y="140"/>
                </a:cubicBezTo>
                <a:cubicBezTo>
                  <a:pt x="129" y="140"/>
                  <a:pt x="129" y="140"/>
                  <a:pt x="129" y="140"/>
                </a:cubicBezTo>
                <a:cubicBezTo>
                  <a:pt x="127" y="140"/>
                  <a:pt x="127" y="140"/>
                  <a:pt x="127" y="142"/>
                </a:cubicBezTo>
                <a:cubicBezTo>
                  <a:pt x="127" y="144"/>
                  <a:pt x="127" y="144"/>
                  <a:pt x="129" y="1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1BEC7186-79CA-2409-96EB-CB02BD016560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1374776"/>
            <a:ext cx="254000" cy="252413"/>
          </a:xfrm>
          <a:custGeom>
            <a:avLst/>
            <a:gdLst>
              <a:gd name="T0" fmla="*/ 112 w 160"/>
              <a:gd name="T1" fmla="*/ 31 h 159"/>
              <a:gd name="T2" fmla="*/ 53 w 160"/>
              <a:gd name="T3" fmla="*/ 0 h 159"/>
              <a:gd name="T4" fmla="*/ 35 w 160"/>
              <a:gd name="T5" fmla="*/ 31 h 159"/>
              <a:gd name="T6" fmla="*/ 0 w 160"/>
              <a:gd name="T7" fmla="*/ 63 h 159"/>
              <a:gd name="T8" fmla="*/ 35 w 160"/>
              <a:gd name="T9" fmla="*/ 131 h 159"/>
              <a:gd name="T10" fmla="*/ 29 w 160"/>
              <a:gd name="T11" fmla="*/ 153 h 159"/>
              <a:gd name="T12" fmla="*/ 49 w 160"/>
              <a:gd name="T13" fmla="*/ 159 h 159"/>
              <a:gd name="T14" fmla="*/ 117 w 160"/>
              <a:gd name="T15" fmla="*/ 153 h 159"/>
              <a:gd name="T16" fmla="*/ 136 w 160"/>
              <a:gd name="T17" fmla="*/ 144 h 159"/>
              <a:gd name="T18" fmla="*/ 160 w 160"/>
              <a:gd name="T19" fmla="*/ 116 h 159"/>
              <a:gd name="T20" fmla="*/ 138 w 160"/>
              <a:gd name="T21" fmla="*/ 37 h 159"/>
              <a:gd name="T22" fmla="*/ 108 w 160"/>
              <a:gd name="T23" fmla="*/ 48 h 159"/>
              <a:gd name="T24" fmla="*/ 27 w 160"/>
              <a:gd name="T25" fmla="*/ 42 h 159"/>
              <a:gd name="T26" fmla="*/ 49 w 160"/>
              <a:gd name="T27" fmla="*/ 48 h 159"/>
              <a:gd name="T28" fmla="*/ 44 w 160"/>
              <a:gd name="T29" fmla="*/ 52 h 159"/>
              <a:gd name="T30" fmla="*/ 114 w 160"/>
              <a:gd name="T31" fmla="*/ 48 h 159"/>
              <a:gd name="T32" fmla="*/ 125 w 160"/>
              <a:gd name="T33" fmla="*/ 37 h 159"/>
              <a:gd name="T34" fmla="*/ 9 w 160"/>
              <a:gd name="T35" fmla="*/ 61 h 159"/>
              <a:gd name="T36" fmla="*/ 60 w 160"/>
              <a:gd name="T37" fmla="*/ 131 h 159"/>
              <a:gd name="T38" fmla="*/ 49 w 160"/>
              <a:gd name="T39" fmla="*/ 155 h 159"/>
              <a:gd name="T40" fmla="*/ 103 w 160"/>
              <a:gd name="T41" fmla="*/ 127 h 159"/>
              <a:gd name="T42" fmla="*/ 57 w 160"/>
              <a:gd name="T43" fmla="*/ 127 h 159"/>
              <a:gd name="T44" fmla="*/ 29 w 160"/>
              <a:gd name="T45" fmla="*/ 146 h 159"/>
              <a:gd name="T46" fmla="*/ 132 w 160"/>
              <a:gd name="T47" fmla="*/ 146 h 159"/>
              <a:gd name="T48" fmla="*/ 44 w 160"/>
              <a:gd name="T49" fmla="*/ 111 h 159"/>
              <a:gd name="T50" fmla="*/ 40 w 160"/>
              <a:gd name="T51" fmla="*/ 105 h 159"/>
              <a:gd name="T52" fmla="*/ 121 w 160"/>
              <a:gd name="T53" fmla="*/ 105 h 159"/>
              <a:gd name="T54" fmla="*/ 114 w 160"/>
              <a:gd name="T55" fmla="*/ 111 h 159"/>
              <a:gd name="T56" fmla="*/ 110 w 160"/>
              <a:gd name="T57" fmla="*/ 116 h 159"/>
              <a:gd name="T58" fmla="*/ 53 w 160"/>
              <a:gd name="T59" fmla="*/ 109 h 159"/>
              <a:gd name="T60" fmla="*/ 156 w 160"/>
              <a:gd name="T61" fmla="*/ 116 h 159"/>
              <a:gd name="T62" fmla="*/ 125 w 160"/>
              <a:gd name="T63" fmla="*/ 105 h 159"/>
              <a:gd name="T64" fmla="*/ 35 w 160"/>
              <a:gd name="T65" fmla="*/ 105 h 159"/>
              <a:gd name="T66" fmla="*/ 5 w 160"/>
              <a:gd name="T67" fmla="*/ 116 h 159"/>
              <a:gd name="T68" fmla="*/ 156 w 160"/>
              <a:gd name="T69" fmla="*/ 116 h 159"/>
              <a:gd name="T70" fmla="*/ 144 w 160"/>
              <a:gd name="T71" fmla="*/ 74 h 159"/>
              <a:gd name="T72" fmla="*/ 144 w 160"/>
              <a:gd name="T73" fmla="*/ 81 h 159"/>
              <a:gd name="T74" fmla="*/ 139 w 160"/>
              <a:gd name="T75" fmla="*/ 83 h 159"/>
              <a:gd name="T76" fmla="*/ 139 w 160"/>
              <a:gd name="T77" fmla="*/ 98 h 159"/>
              <a:gd name="T78" fmla="*/ 143 w 160"/>
              <a:gd name="T79" fmla="*/ 95 h 159"/>
              <a:gd name="T80" fmla="*/ 143 w 160"/>
              <a:gd name="T81" fmla="*/ 110 h 159"/>
              <a:gd name="T82" fmla="*/ 139 w 160"/>
              <a:gd name="T83" fmla="*/ 116 h 159"/>
              <a:gd name="T84" fmla="*/ 143 w 160"/>
              <a:gd name="T85" fmla="*/ 111 h 159"/>
              <a:gd name="T86" fmla="*/ 95 w 160"/>
              <a:gd name="T87" fmla="*/ 140 h 159"/>
              <a:gd name="T88" fmla="*/ 67 w 160"/>
              <a:gd name="T89" fmla="*/ 140 h 159"/>
              <a:gd name="T90" fmla="*/ 65 w 160"/>
              <a:gd name="T91" fmla="*/ 144 h 159"/>
              <a:gd name="T92" fmla="*/ 97 w 160"/>
              <a:gd name="T93" fmla="*/ 151 h 159"/>
              <a:gd name="T94" fmla="*/ 65 w 160"/>
              <a:gd name="T95" fmla="*/ 144 h 159"/>
              <a:gd name="T96" fmla="*/ 16 w 160"/>
              <a:gd name="T97" fmla="*/ 74 h 159"/>
              <a:gd name="T98" fmla="*/ 10 w 160"/>
              <a:gd name="T99" fmla="*/ 76 h 159"/>
              <a:gd name="T100" fmla="*/ 16 w 160"/>
              <a:gd name="T101" fmla="*/ 105 h 159"/>
              <a:gd name="T102" fmla="*/ 10 w 160"/>
              <a:gd name="T103" fmla="*/ 8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59">
                <a:moveTo>
                  <a:pt x="138" y="37"/>
                </a:moveTo>
                <a:cubicBezTo>
                  <a:pt x="134" y="33"/>
                  <a:pt x="130" y="31"/>
                  <a:pt x="125" y="31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12" y="4"/>
                  <a:pt x="112" y="4"/>
                  <a:pt x="112" y="4"/>
                </a:cubicBezTo>
                <a:cubicBezTo>
                  <a:pt x="112" y="2"/>
                  <a:pt x="110" y="0"/>
                  <a:pt x="108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1" y="0"/>
                  <a:pt x="49" y="2"/>
                  <a:pt x="49" y="4"/>
                </a:cubicBezTo>
                <a:cubicBezTo>
                  <a:pt x="49" y="31"/>
                  <a:pt x="49" y="31"/>
                  <a:pt x="49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1" y="31"/>
                  <a:pt x="27" y="33"/>
                  <a:pt x="22" y="37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3"/>
                  <a:pt x="0" y="63"/>
                  <a:pt x="0" y="63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24"/>
                  <a:pt x="7" y="131"/>
                  <a:pt x="16" y="131"/>
                </a:cubicBezTo>
                <a:cubicBezTo>
                  <a:pt x="35" y="131"/>
                  <a:pt x="35" y="131"/>
                  <a:pt x="35" y="131"/>
                </a:cubicBezTo>
                <a:cubicBezTo>
                  <a:pt x="25" y="144"/>
                  <a:pt x="25" y="144"/>
                  <a:pt x="25" y="144"/>
                </a:cubicBezTo>
                <a:cubicBezTo>
                  <a:pt x="25" y="146"/>
                  <a:pt x="22" y="148"/>
                  <a:pt x="25" y="148"/>
                </a:cubicBezTo>
                <a:cubicBezTo>
                  <a:pt x="25" y="151"/>
                  <a:pt x="27" y="153"/>
                  <a:pt x="29" y="153"/>
                </a:cubicBezTo>
                <a:cubicBezTo>
                  <a:pt x="44" y="153"/>
                  <a:pt x="44" y="153"/>
                  <a:pt x="44" y="153"/>
                </a:cubicBezTo>
                <a:cubicBezTo>
                  <a:pt x="44" y="155"/>
                  <a:pt x="44" y="157"/>
                  <a:pt x="44" y="157"/>
                </a:cubicBezTo>
                <a:cubicBezTo>
                  <a:pt x="46" y="159"/>
                  <a:pt x="49" y="159"/>
                  <a:pt x="49" y="159"/>
                </a:cubicBezTo>
                <a:cubicBezTo>
                  <a:pt x="110" y="159"/>
                  <a:pt x="110" y="159"/>
                  <a:pt x="110" y="159"/>
                </a:cubicBezTo>
                <a:cubicBezTo>
                  <a:pt x="112" y="159"/>
                  <a:pt x="114" y="159"/>
                  <a:pt x="117" y="157"/>
                </a:cubicBezTo>
                <a:cubicBezTo>
                  <a:pt x="117" y="157"/>
                  <a:pt x="117" y="155"/>
                  <a:pt x="117" y="153"/>
                </a:cubicBezTo>
                <a:cubicBezTo>
                  <a:pt x="132" y="153"/>
                  <a:pt x="132" y="153"/>
                  <a:pt x="132" y="153"/>
                </a:cubicBezTo>
                <a:cubicBezTo>
                  <a:pt x="134" y="153"/>
                  <a:pt x="136" y="151"/>
                  <a:pt x="136" y="148"/>
                </a:cubicBezTo>
                <a:cubicBezTo>
                  <a:pt x="136" y="148"/>
                  <a:pt x="136" y="146"/>
                  <a:pt x="136" y="144"/>
                </a:cubicBezTo>
                <a:cubicBezTo>
                  <a:pt x="125" y="131"/>
                  <a:pt x="125" y="131"/>
                  <a:pt x="125" y="131"/>
                </a:cubicBezTo>
                <a:cubicBezTo>
                  <a:pt x="145" y="131"/>
                  <a:pt x="145" y="131"/>
                  <a:pt x="145" y="131"/>
                </a:cubicBezTo>
                <a:cubicBezTo>
                  <a:pt x="154" y="131"/>
                  <a:pt x="160" y="124"/>
                  <a:pt x="160" y="116"/>
                </a:cubicBezTo>
                <a:cubicBezTo>
                  <a:pt x="160" y="63"/>
                  <a:pt x="160" y="63"/>
                  <a:pt x="160" y="63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38" y="37"/>
                  <a:pt x="138" y="37"/>
                  <a:pt x="138" y="37"/>
                </a:cubicBezTo>
                <a:close/>
                <a:moveTo>
                  <a:pt x="53" y="4"/>
                </a:moveTo>
                <a:cubicBezTo>
                  <a:pt x="108" y="4"/>
                  <a:pt x="108" y="4"/>
                  <a:pt x="108" y="4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53" y="48"/>
                  <a:pt x="53" y="48"/>
                  <a:pt x="53" y="48"/>
                </a:cubicBezTo>
                <a:lnTo>
                  <a:pt x="53" y="4"/>
                </a:lnTo>
                <a:close/>
                <a:moveTo>
                  <a:pt x="27" y="42"/>
                </a:moveTo>
                <a:cubicBezTo>
                  <a:pt x="29" y="37"/>
                  <a:pt x="31" y="37"/>
                  <a:pt x="35" y="37"/>
                </a:cubicBezTo>
                <a:cubicBezTo>
                  <a:pt x="49" y="37"/>
                  <a:pt x="49" y="37"/>
                  <a:pt x="49" y="37"/>
                </a:cubicBezTo>
                <a:cubicBezTo>
                  <a:pt x="49" y="48"/>
                  <a:pt x="49" y="48"/>
                  <a:pt x="49" y="48"/>
                </a:cubicBezTo>
                <a:cubicBezTo>
                  <a:pt x="44" y="48"/>
                  <a:pt x="44" y="48"/>
                  <a:pt x="44" y="48"/>
                </a:cubicBezTo>
                <a:cubicBezTo>
                  <a:pt x="44" y="48"/>
                  <a:pt x="42" y="48"/>
                  <a:pt x="42" y="50"/>
                </a:cubicBezTo>
                <a:cubicBezTo>
                  <a:pt x="42" y="52"/>
                  <a:pt x="44" y="52"/>
                  <a:pt x="44" y="52"/>
                </a:cubicBezTo>
                <a:cubicBezTo>
                  <a:pt x="114" y="52"/>
                  <a:pt x="114" y="52"/>
                  <a:pt x="114" y="52"/>
                </a:cubicBezTo>
                <a:cubicBezTo>
                  <a:pt x="117" y="52"/>
                  <a:pt x="119" y="52"/>
                  <a:pt x="119" y="50"/>
                </a:cubicBezTo>
                <a:cubicBezTo>
                  <a:pt x="119" y="48"/>
                  <a:pt x="117" y="48"/>
                  <a:pt x="114" y="48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37"/>
                  <a:pt x="112" y="37"/>
                  <a:pt x="112" y="37"/>
                </a:cubicBezTo>
                <a:cubicBezTo>
                  <a:pt x="125" y="37"/>
                  <a:pt x="125" y="37"/>
                  <a:pt x="125" y="37"/>
                </a:cubicBezTo>
                <a:cubicBezTo>
                  <a:pt x="128" y="37"/>
                  <a:pt x="132" y="37"/>
                  <a:pt x="134" y="42"/>
                </a:cubicBezTo>
                <a:cubicBezTo>
                  <a:pt x="152" y="61"/>
                  <a:pt x="152" y="61"/>
                  <a:pt x="152" y="61"/>
                </a:cubicBezTo>
                <a:cubicBezTo>
                  <a:pt x="9" y="61"/>
                  <a:pt x="9" y="61"/>
                  <a:pt x="9" y="61"/>
                </a:cubicBezTo>
                <a:lnTo>
                  <a:pt x="27" y="42"/>
                </a:lnTo>
                <a:close/>
                <a:moveTo>
                  <a:pt x="49" y="155"/>
                </a:moveTo>
                <a:cubicBezTo>
                  <a:pt x="60" y="131"/>
                  <a:pt x="60" y="131"/>
                  <a:pt x="60" y="131"/>
                </a:cubicBezTo>
                <a:cubicBezTo>
                  <a:pt x="99" y="131"/>
                  <a:pt x="99" y="131"/>
                  <a:pt x="99" y="131"/>
                </a:cubicBezTo>
                <a:cubicBezTo>
                  <a:pt x="112" y="155"/>
                  <a:pt x="112" y="155"/>
                  <a:pt x="112" y="155"/>
                </a:cubicBezTo>
                <a:lnTo>
                  <a:pt x="49" y="155"/>
                </a:lnTo>
                <a:close/>
                <a:moveTo>
                  <a:pt x="132" y="146"/>
                </a:moveTo>
                <a:cubicBezTo>
                  <a:pt x="114" y="146"/>
                  <a:pt x="114" y="146"/>
                  <a:pt x="114" y="146"/>
                </a:cubicBezTo>
                <a:cubicBezTo>
                  <a:pt x="103" y="127"/>
                  <a:pt x="103" y="127"/>
                  <a:pt x="103" y="127"/>
                </a:cubicBezTo>
                <a:cubicBezTo>
                  <a:pt x="103" y="124"/>
                  <a:pt x="101" y="124"/>
                  <a:pt x="101" y="124"/>
                </a:cubicBezTo>
                <a:cubicBezTo>
                  <a:pt x="60" y="124"/>
                  <a:pt x="60" y="124"/>
                  <a:pt x="60" y="124"/>
                </a:cubicBezTo>
                <a:cubicBezTo>
                  <a:pt x="57" y="124"/>
                  <a:pt x="57" y="124"/>
                  <a:pt x="57" y="127"/>
                </a:cubicBezTo>
                <a:cubicBezTo>
                  <a:pt x="57" y="127"/>
                  <a:pt x="57" y="127"/>
                  <a:pt x="55" y="127"/>
                </a:cubicBezTo>
                <a:cubicBezTo>
                  <a:pt x="46" y="146"/>
                  <a:pt x="46" y="146"/>
                  <a:pt x="46" y="146"/>
                </a:cubicBezTo>
                <a:cubicBezTo>
                  <a:pt x="29" y="146"/>
                  <a:pt x="29" y="146"/>
                  <a:pt x="29" y="146"/>
                </a:cubicBezTo>
                <a:cubicBezTo>
                  <a:pt x="49" y="120"/>
                  <a:pt x="49" y="120"/>
                  <a:pt x="49" y="12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32" y="146"/>
                  <a:pt x="132" y="146"/>
                  <a:pt x="132" y="146"/>
                </a:cubicBezTo>
                <a:close/>
                <a:moveTo>
                  <a:pt x="108" y="105"/>
                </a:moveTo>
                <a:cubicBezTo>
                  <a:pt x="53" y="105"/>
                  <a:pt x="53" y="105"/>
                  <a:pt x="53" y="105"/>
                </a:cubicBezTo>
                <a:cubicBezTo>
                  <a:pt x="49" y="105"/>
                  <a:pt x="44" y="107"/>
                  <a:pt x="44" y="111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40" y="105"/>
                  <a:pt x="40" y="105"/>
                  <a:pt x="40" y="105"/>
                </a:cubicBezTo>
                <a:cubicBezTo>
                  <a:pt x="40" y="94"/>
                  <a:pt x="49" y="85"/>
                  <a:pt x="60" y="85"/>
                </a:cubicBezTo>
                <a:cubicBezTo>
                  <a:pt x="101" y="85"/>
                  <a:pt x="101" y="85"/>
                  <a:pt x="101" y="85"/>
                </a:cubicBezTo>
                <a:cubicBezTo>
                  <a:pt x="112" y="85"/>
                  <a:pt x="121" y="94"/>
                  <a:pt x="121" y="105"/>
                </a:cubicBezTo>
                <a:cubicBezTo>
                  <a:pt x="121" y="124"/>
                  <a:pt x="121" y="124"/>
                  <a:pt x="121" y="124"/>
                </a:cubicBezTo>
                <a:cubicBezTo>
                  <a:pt x="114" y="116"/>
                  <a:pt x="114" y="116"/>
                  <a:pt x="114" y="116"/>
                </a:cubicBezTo>
                <a:cubicBezTo>
                  <a:pt x="114" y="111"/>
                  <a:pt x="114" y="111"/>
                  <a:pt x="114" y="111"/>
                </a:cubicBezTo>
                <a:cubicBezTo>
                  <a:pt x="114" y="107"/>
                  <a:pt x="112" y="105"/>
                  <a:pt x="108" y="105"/>
                </a:cubicBezTo>
                <a:close/>
                <a:moveTo>
                  <a:pt x="110" y="111"/>
                </a:moveTo>
                <a:cubicBezTo>
                  <a:pt x="110" y="116"/>
                  <a:pt x="110" y="116"/>
                  <a:pt x="110" y="116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51" y="111"/>
                  <a:pt x="51" y="111"/>
                  <a:pt x="51" y="111"/>
                </a:cubicBezTo>
                <a:cubicBezTo>
                  <a:pt x="51" y="111"/>
                  <a:pt x="51" y="109"/>
                  <a:pt x="53" y="109"/>
                </a:cubicBezTo>
                <a:cubicBezTo>
                  <a:pt x="108" y="109"/>
                  <a:pt x="108" y="109"/>
                  <a:pt x="108" y="109"/>
                </a:cubicBezTo>
                <a:lnTo>
                  <a:pt x="110" y="111"/>
                </a:lnTo>
                <a:close/>
                <a:moveTo>
                  <a:pt x="156" y="116"/>
                </a:moveTo>
                <a:cubicBezTo>
                  <a:pt x="156" y="120"/>
                  <a:pt x="152" y="124"/>
                  <a:pt x="145" y="124"/>
                </a:cubicBezTo>
                <a:cubicBezTo>
                  <a:pt x="125" y="124"/>
                  <a:pt x="125" y="124"/>
                  <a:pt x="125" y="124"/>
                </a:cubicBezTo>
                <a:cubicBezTo>
                  <a:pt x="125" y="105"/>
                  <a:pt x="125" y="105"/>
                  <a:pt x="125" y="105"/>
                </a:cubicBezTo>
                <a:cubicBezTo>
                  <a:pt x="125" y="92"/>
                  <a:pt x="114" y="81"/>
                  <a:pt x="101" y="81"/>
                </a:cubicBezTo>
                <a:cubicBezTo>
                  <a:pt x="60" y="81"/>
                  <a:pt x="60" y="81"/>
                  <a:pt x="60" y="81"/>
                </a:cubicBezTo>
                <a:cubicBezTo>
                  <a:pt x="44" y="81"/>
                  <a:pt x="35" y="92"/>
                  <a:pt x="35" y="105"/>
                </a:cubicBezTo>
                <a:cubicBezTo>
                  <a:pt x="35" y="124"/>
                  <a:pt x="35" y="124"/>
                  <a:pt x="35" y="124"/>
                </a:cubicBezTo>
                <a:cubicBezTo>
                  <a:pt x="16" y="124"/>
                  <a:pt x="16" y="124"/>
                  <a:pt x="16" y="124"/>
                </a:cubicBezTo>
                <a:cubicBezTo>
                  <a:pt x="9" y="124"/>
                  <a:pt x="5" y="120"/>
                  <a:pt x="5" y="116"/>
                </a:cubicBezTo>
                <a:cubicBezTo>
                  <a:pt x="5" y="66"/>
                  <a:pt x="5" y="66"/>
                  <a:pt x="5" y="66"/>
                </a:cubicBezTo>
                <a:cubicBezTo>
                  <a:pt x="156" y="66"/>
                  <a:pt x="156" y="66"/>
                  <a:pt x="156" y="66"/>
                </a:cubicBezTo>
                <a:lnTo>
                  <a:pt x="156" y="116"/>
                </a:lnTo>
                <a:close/>
                <a:moveTo>
                  <a:pt x="144" y="90"/>
                </a:moveTo>
                <a:cubicBezTo>
                  <a:pt x="148" y="90"/>
                  <a:pt x="150" y="87"/>
                  <a:pt x="150" y="83"/>
                </a:cubicBezTo>
                <a:cubicBezTo>
                  <a:pt x="150" y="78"/>
                  <a:pt x="148" y="74"/>
                  <a:pt x="144" y="74"/>
                </a:cubicBezTo>
                <a:cubicBezTo>
                  <a:pt x="139" y="74"/>
                  <a:pt x="135" y="78"/>
                  <a:pt x="135" y="83"/>
                </a:cubicBezTo>
                <a:cubicBezTo>
                  <a:pt x="135" y="87"/>
                  <a:pt x="139" y="90"/>
                  <a:pt x="144" y="90"/>
                </a:cubicBezTo>
                <a:close/>
                <a:moveTo>
                  <a:pt x="144" y="81"/>
                </a:moveTo>
                <a:cubicBezTo>
                  <a:pt x="144" y="81"/>
                  <a:pt x="146" y="81"/>
                  <a:pt x="146" y="83"/>
                </a:cubicBezTo>
                <a:cubicBezTo>
                  <a:pt x="144" y="85"/>
                  <a:pt x="144" y="85"/>
                  <a:pt x="144" y="85"/>
                </a:cubicBezTo>
                <a:cubicBezTo>
                  <a:pt x="141" y="85"/>
                  <a:pt x="139" y="83"/>
                  <a:pt x="139" y="83"/>
                </a:cubicBezTo>
                <a:cubicBezTo>
                  <a:pt x="139" y="81"/>
                  <a:pt x="141" y="81"/>
                  <a:pt x="144" y="81"/>
                </a:cubicBezTo>
                <a:close/>
                <a:moveTo>
                  <a:pt x="143" y="95"/>
                </a:moveTo>
                <a:cubicBezTo>
                  <a:pt x="141" y="95"/>
                  <a:pt x="139" y="95"/>
                  <a:pt x="139" y="98"/>
                </a:cubicBezTo>
                <a:cubicBezTo>
                  <a:pt x="139" y="101"/>
                  <a:pt x="141" y="101"/>
                  <a:pt x="143" y="101"/>
                </a:cubicBezTo>
                <a:cubicBezTo>
                  <a:pt x="143" y="101"/>
                  <a:pt x="145" y="101"/>
                  <a:pt x="145" y="98"/>
                </a:cubicBezTo>
                <a:cubicBezTo>
                  <a:pt x="145" y="95"/>
                  <a:pt x="143" y="95"/>
                  <a:pt x="143" y="95"/>
                </a:cubicBezTo>
                <a:close/>
                <a:moveTo>
                  <a:pt x="143" y="105"/>
                </a:moveTo>
                <a:cubicBezTo>
                  <a:pt x="141" y="105"/>
                  <a:pt x="139" y="105"/>
                  <a:pt x="139" y="107"/>
                </a:cubicBezTo>
                <a:cubicBezTo>
                  <a:pt x="139" y="110"/>
                  <a:pt x="141" y="110"/>
                  <a:pt x="143" y="110"/>
                </a:cubicBezTo>
                <a:cubicBezTo>
                  <a:pt x="143" y="110"/>
                  <a:pt x="145" y="110"/>
                  <a:pt x="145" y="107"/>
                </a:cubicBezTo>
                <a:cubicBezTo>
                  <a:pt x="145" y="105"/>
                  <a:pt x="143" y="105"/>
                  <a:pt x="143" y="105"/>
                </a:cubicBezTo>
                <a:close/>
                <a:moveTo>
                  <a:pt x="139" y="116"/>
                </a:moveTo>
                <a:cubicBezTo>
                  <a:pt x="139" y="116"/>
                  <a:pt x="141" y="118"/>
                  <a:pt x="143" y="118"/>
                </a:cubicBezTo>
                <a:cubicBezTo>
                  <a:pt x="145" y="116"/>
                  <a:pt x="145" y="116"/>
                  <a:pt x="145" y="116"/>
                </a:cubicBezTo>
                <a:cubicBezTo>
                  <a:pt x="145" y="113"/>
                  <a:pt x="143" y="111"/>
                  <a:pt x="143" y="111"/>
                </a:cubicBezTo>
                <a:cubicBezTo>
                  <a:pt x="141" y="111"/>
                  <a:pt x="139" y="113"/>
                  <a:pt x="139" y="116"/>
                </a:cubicBezTo>
                <a:close/>
                <a:moveTo>
                  <a:pt x="91" y="142"/>
                </a:moveTo>
                <a:cubicBezTo>
                  <a:pt x="93" y="142"/>
                  <a:pt x="95" y="140"/>
                  <a:pt x="95" y="140"/>
                </a:cubicBezTo>
                <a:cubicBezTo>
                  <a:pt x="95" y="137"/>
                  <a:pt x="93" y="135"/>
                  <a:pt x="91" y="135"/>
                </a:cubicBezTo>
                <a:cubicBezTo>
                  <a:pt x="71" y="135"/>
                  <a:pt x="71" y="135"/>
                  <a:pt x="71" y="135"/>
                </a:cubicBezTo>
                <a:cubicBezTo>
                  <a:pt x="69" y="135"/>
                  <a:pt x="67" y="137"/>
                  <a:pt x="67" y="140"/>
                </a:cubicBezTo>
                <a:cubicBezTo>
                  <a:pt x="67" y="140"/>
                  <a:pt x="69" y="142"/>
                  <a:pt x="71" y="142"/>
                </a:cubicBezTo>
                <a:cubicBezTo>
                  <a:pt x="91" y="142"/>
                  <a:pt x="91" y="142"/>
                  <a:pt x="91" y="142"/>
                </a:cubicBezTo>
                <a:close/>
                <a:moveTo>
                  <a:pt x="65" y="144"/>
                </a:moveTo>
                <a:cubicBezTo>
                  <a:pt x="63" y="144"/>
                  <a:pt x="63" y="146"/>
                  <a:pt x="63" y="146"/>
                </a:cubicBezTo>
                <a:cubicBezTo>
                  <a:pt x="63" y="149"/>
                  <a:pt x="63" y="151"/>
                  <a:pt x="65" y="151"/>
                </a:cubicBezTo>
                <a:cubicBezTo>
                  <a:pt x="97" y="151"/>
                  <a:pt x="97" y="151"/>
                  <a:pt x="97" y="151"/>
                </a:cubicBezTo>
                <a:cubicBezTo>
                  <a:pt x="97" y="151"/>
                  <a:pt x="99" y="149"/>
                  <a:pt x="99" y="146"/>
                </a:cubicBezTo>
                <a:cubicBezTo>
                  <a:pt x="97" y="144"/>
                  <a:pt x="97" y="144"/>
                  <a:pt x="97" y="144"/>
                </a:cubicBezTo>
                <a:cubicBezTo>
                  <a:pt x="65" y="144"/>
                  <a:pt x="65" y="144"/>
                  <a:pt x="65" y="144"/>
                </a:cubicBezTo>
                <a:close/>
                <a:moveTo>
                  <a:pt x="14" y="81"/>
                </a:moveTo>
                <a:cubicBezTo>
                  <a:pt x="14" y="81"/>
                  <a:pt x="16" y="79"/>
                  <a:pt x="16" y="76"/>
                </a:cubicBezTo>
                <a:cubicBezTo>
                  <a:pt x="16" y="74"/>
                  <a:pt x="16" y="74"/>
                  <a:pt x="16" y="74"/>
                </a:cubicBezTo>
                <a:cubicBezTo>
                  <a:pt x="16" y="71"/>
                  <a:pt x="14" y="71"/>
                  <a:pt x="14" y="71"/>
                </a:cubicBezTo>
                <a:cubicBezTo>
                  <a:pt x="12" y="71"/>
                  <a:pt x="10" y="71"/>
                  <a:pt x="10" y="74"/>
                </a:cubicBezTo>
                <a:cubicBezTo>
                  <a:pt x="10" y="76"/>
                  <a:pt x="10" y="76"/>
                  <a:pt x="10" y="76"/>
                </a:cubicBezTo>
                <a:cubicBezTo>
                  <a:pt x="10" y="79"/>
                  <a:pt x="12" y="81"/>
                  <a:pt x="14" y="81"/>
                </a:cubicBezTo>
                <a:close/>
                <a:moveTo>
                  <a:pt x="14" y="107"/>
                </a:moveTo>
                <a:cubicBezTo>
                  <a:pt x="16" y="105"/>
                  <a:pt x="16" y="105"/>
                  <a:pt x="16" y="105"/>
                </a:cubicBezTo>
                <a:cubicBezTo>
                  <a:pt x="16" y="88"/>
                  <a:pt x="16" y="88"/>
                  <a:pt x="16" y="88"/>
                </a:cubicBezTo>
                <a:cubicBezTo>
                  <a:pt x="14" y="86"/>
                  <a:pt x="14" y="86"/>
                  <a:pt x="14" y="86"/>
                </a:cubicBezTo>
                <a:cubicBezTo>
                  <a:pt x="12" y="86"/>
                  <a:pt x="10" y="88"/>
                  <a:pt x="10" y="88"/>
                </a:cubicBezTo>
                <a:cubicBezTo>
                  <a:pt x="10" y="105"/>
                  <a:pt x="10" y="105"/>
                  <a:pt x="10" y="105"/>
                </a:cubicBezTo>
                <a:cubicBezTo>
                  <a:pt x="10" y="105"/>
                  <a:pt x="12" y="107"/>
                  <a:pt x="14" y="10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5CF2CA66-7627-C435-EA91-435A3DDA4A5D}"/>
              </a:ext>
            </a:extLst>
          </p:cNvPr>
          <p:cNvSpPr>
            <a:spLocks noEditPoints="1"/>
          </p:cNvSpPr>
          <p:nvPr/>
        </p:nvSpPr>
        <p:spPr bwMode="auto">
          <a:xfrm>
            <a:off x="11237914" y="1374776"/>
            <a:ext cx="174625" cy="254000"/>
          </a:xfrm>
          <a:custGeom>
            <a:avLst/>
            <a:gdLst>
              <a:gd name="T0" fmla="*/ 60 w 110"/>
              <a:gd name="T1" fmla="*/ 0 h 160"/>
              <a:gd name="T2" fmla="*/ 51 w 110"/>
              <a:gd name="T3" fmla="*/ 0 h 160"/>
              <a:gd name="T4" fmla="*/ 18 w 110"/>
              <a:gd name="T5" fmla="*/ 94 h 160"/>
              <a:gd name="T6" fmla="*/ 31 w 110"/>
              <a:gd name="T7" fmla="*/ 147 h 160"/>
              <a:gd name="T8" fmla="*/ 38 w 110"/>
              <a:gd name="T9" fmla="*/ 151 h 160"/>
              <a:gd name="T10" fmla="*/ 51 w 110"/>
              <a:gd name="T11" fmla="*/ 160 h 160"/>
              <a:gd name="T12" fmla="*/ 68 w 110"/>
              <a:gd name="T13" fmla="*/ 155 h 160"/>
              <a:gd name="T14" fmla="*/ 77 w 110"/>
              <a:gd name="T15" fmla="*/ 151 h 160"/>
              <a:gd name="T16" fmla="*/ 79 w 110"/>
              <a:gd name="T17" fmla="*/ 116 h 160"/>
              <a:gd name="T18" fmla="*/ 108 w 110"/>
              <a:gd name="T19" fmla="*/ 48 h 160"/>
              <a:gd name="T20" fmla="*/ 38 w 110"/>
              <a:gd name="T21" fmla="*/ 65 h 160"/>
              <a:gd name="T22" fmla="*/ 38 w 110"/>
              <a:gd name="T23" fmla="*/ 55 h 160"/>
              <a:gd name="T24" fmla="*/ 44 w 110"/>
              <a:gd name="T25" fmla="*/ 65 h 160"/>
              <a:gd name="T26" fmla="*/ 60 w 110"/>
              <a:gd name="T27" fmla="*/ 111 h 160"/>
              <a:gd name="T28" fmla="*/ 49 w 110"/>
              <a:gd name="T29" fmla="*/ 72 h 160"/>
              <a:gd name="T30" fmla="*/ 60 w 110"/>
              <a:gd name="T31" fmla="*/ 111 h 160"/>
              <a:gd name="T32" fmla="*/ 73 w 110"/>
              <a:gd name="T33" fmla="*/ 118 h 160"/>
              <a:gd name="T34" fmla="*/ 66 w 110"/>
              <a:gd name="T35" fmla="*/ 122 h 160"/>
              <a:gd name="T36" fmla="*/ 66 w 110"/>
              <a:gd name="T37" fmla="*/ 129 h 160"/>
              <a:gd name="T38" fmla="*/ 73 w 110"/>
              <a:gd name="T39" fmla="*/ 133 h 160"/>
              <a:gd name="T40" fmla="*/ 55 w 110"/>
              <a:gd name="T41" fmla="*/ 136 h 160"/>
              <a:gd name="T42" fmla="*/ 73 w 110"/>
              <a:gd name="T43" fmla="*/ 140 h 160"/>
              <a:gd name="T44" fmla="*/ 35 w 110"/>
              <a:gd name="T45" fmla="*/ 144 h 160"/>
              <a:gd name="T46" fmla="*/ 44 w 110"/>
              <a:gd name="T47" fmla="*/ 140 h 160"/>
              <a:gd name="T48" fmla="*/ 44 w 110"/>
              <a:gd name="T49" fmla="*/ 133 h 160"/>
              <a:gd name="T50" fmla="*/ 35 w 110"/>
              <a:gd name="T51" fmla="*/ 129 h 160"/>
              <a:gd name="T52" fmla="*/ 55 w 110"/>
              <a:gd name="T53" fmla="*/ 125 h 160"/>
              <a:gd name="T54" fmla="*/ 35 w 110"/>
              <a:gd name="T55" fmla="*/ 122 h 160"/>
              <a:gd name="T56" fmla="*/ 73 w 110"/>
              <a:gd name="T57" fmla="*/ 118 h 160"/>
              <a:gd name="T58" fmla="*/ 64 w 110"/>
              <a:gd name="T59" fmla="*/ 153 h 160"/>
              <a:gd name="T60" fmla="*/ 51 w 110"/>
              <a:gd name="T61" fmla="*/ 155 h 160"/>
              <a:gd name="T62" fmla="*/ 44 w 110"/>
              <a:gd name="T63" fmla="*/ 151 h 160"/>
              <a:gd name="T64" fmla="*/ 64 w 110"/>
              <a:gd name="T65" fmla="*/ 153 h 160"/>
              <a:gd name="T66" fmla="*/ 88 w 110"/>
              <a:gd name="T67" fmla="*/ 90 h 160"/>
              <a:gd name="T68" fmla="*/ 66 w 110"/>
              <a:gd name="T69" fmla="*/ 111 h 160"/>
              <a:gd name="T70" fmla="*/ 71 w 110"/>
              <a:gd name="T71" fmla="*/ 72 h 160"/>
              <a:gd name="T72" fmla="*/ 71 w 110"/>
              <a:gd name="T73" fmla="*/ 50 h 160"/>
              <a:gd name="T74" fmla="*/ 60 w 110"/>
              <a:gd name="T75" fmla="*/ 65 h 160"/>
              <a:gd name="T76" fmla="*/ 49 w 110"/>
              <a:gd name="T77" fmla="*/ 61 h 160"/>
              <a:gd name="T78" fmla="*/ 29 w 110"/>
              <a:gd name="T79" fmla="*/ 61 h 160"/>
              <a:gd name="T80" fmla="*/ 44 w 110"/>
              <a:gd name="T81" fmla="*/ 72 h 160"/>
              <a:gd name="T82" fmla="*/ 35 w 110"/>
              <a:gd name="T83" fmla="*/ 111 h 160"/>
              <a:gd name="T84" fmla="*/ 7 w 110"/>
              <a:gd name="T85" fmla="*/ 48 h 160"/>
              <a:gd name="T86" fmla="*/ 55 w 110"/>
              <a:gd name="T87" fmla="*/ 4 h 160"/>
              <a:gd name="T88" fmla="*/ 104 w 110"/>
              <a:gd name="T89" fmla="*/ 48 h 160"/>
              <a:gd name="T90" fmla="*/ 66 w 110"/>
              <a:gd name="T91" fmla="*/ 65 h 160"/>
              <a:gd name="T92" fmla="*/ 71 w 110"/>
              <a:gd name="T93" fmla="*/ 55 h 160"/>
              <a:gd name="T94" fmla="*/ 71 w 110"/>
              <a:gd name="T95" fmla="*/ 65 h 160"/>
              <a:gd name="T96" fmla="*/ 66 w 110"/>
              <a:gd name="T97" fmla="*/ 65 h 160"/>
              <a:gd name="T98" fmla="*/ 66 w 110"/>
              <a:gd name="T99" fmla="*/ 6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0" h="160">
                <a:moveTo>
                  <a:pt x="108" y="48"/>
                </a:moveTo>
                <a:cubicBezTo>
                  <a:pt x="106" y="22"/>
                  <a:pt x="86" y="2"/>
                  <a:pt x="60" y="0"/>
                </a:cubicBezTo>
                <a:cubicBezTo>
                  <a:pt x="57" y="0"/>
                  <a:pt x="57" y="0"/>
                  <a:pt x="55" y="0"/>
                </a:cubicBezTo>
                <a:cubicBezTo>
                  <a:pt x="53" y="0"/>
                  <a:pt x="51" y="0"/>
                  <a:pt x="51" y="0"/>
                </a:cubicBezTo>
                <a:cubicBezTo>
                  <a:pt x="24" y="2"/>
                  <a:pt x="5" y="24"/>
                  <a:pt x="0" y="48"/>
                </a:cubicBezTo>
                <a:cubicBezTo>
                  <a:pt x="0" y="65"/>
                  <a:pt x="5" y="83"/>
                  <a:pt x="18" y="94"/>
                </a:cubicBezTo>
                <a:cubicBezTo>
                  <a:pt x="24" y="101"/>
                  <a:pt x="29" y="107"/>
                  <a:pt x="31" y="116"/>
                </a:cubicBezTo>
                <a:cubicBezTo>
                  <a:pt x="31" y="147"/>
                  <a:pt x="31" y="147"/>
                  <a:pt x="31" y="147"/>
                </a:cubicBezTo>
                <a:cubicBezTo>
                  <a:pt x="31" y="149"/>
                  <a:pt x="31" y="151"/>
                  <a:pt x="33" y="151"/>
                </a:cubicBezTo>
                <a:cubicBezTo>
                  <a:pt x="38" y="151"/>
                  <a:pt x="38" y="151"/>
                  <a:pt x="38" y="151"/>
                </a:cubicBezTo>
                <a:cubicBezTo>
                  <a:pt x="42" y="155"/>
                  <a:pt x="42" y="155"/>
                  <a:pt x="42" y="155"/>
                </a:cubicBezTo>
                <a:cubicBezTo>
                  <a:pt x="44" y="160"/>
                  <a:pt x="46" y="160"/>
                  <a:pt x="51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62" y="160"/>
                  <a:pt x="66" y="160"/>
                  <a:pt x="68" y="155"/>
                </a:cubicBezTo>
                <a:cubicBezTo>
                  <a:pt x="73" y="151"/>
                  <a:pt x="73" y="151"/>
                  <a:pt x="73" y="151"/>
                </a:cubicBezTo>
                <a:cubicBezTo>
                  <a:pt x="77" y="151"/>
                  <a:pt x="77" y="151"/>
                  <a:pt x="77" y="151"/>
                </a:cubicBezTo>
                <a:cubicBezTo>
                  <a:pt x="77" y="151"/>
                  <a:pt x="79" y="149"/>
                  <a:pt x="79" y="147"/>
                </a:cubicBezTo>
                <a:cubicBezTo>
                  <a:pt x="79" y="116"/>
                  <a:pt x="79" y="116"/>
                  <a:pt x="79" y="116"/>
                </a:cubicBezTo>
                <a:cubicBezTo>
                  <a:pt x="82" y="107"/>
                  <a:pt x="86" y="101"/>
                  <a:pt x="93" y="94"/>
                </a:cubicBezTo>
                <a:cubicBezTo>
                  <a:pt x="104" y="83"/>
                  <a:pt x="110" y="65"/>
                  <a:pt x="108" y="48"/>
                </a:cubicBezTo>
                <a:close/>
                <a:moveTo>
                  <a:pt x="44" y="65"/>
                </a:moveTo>
                <a:cubicBezTo>
                  <a:pt x="38" y="65"/>
                  <a:pt x="38" y="65"/>
                  <a:pt x="38" y="65"/>
                </a:cubicBezTo>
                <a:cubicBezTo>
                  <a:pt x="35" y="65"/>
                  <a:pt x="33" y="63"/>
                  <a:pt x="33" y="61"/>
                </a:cubicBezTo>
                <a:cubicBezTo>
                  <a:pt x="33" y="59"/>
                  <a:pt x="35" y="55"/>
                  <a:pt x="38" y="55"/>
                </a:cubicBezTo>
                <a:cubicBezTo>
                  <a:pt x="42" y="55"/>
                  <a:pt x="44" y="59"/>
                  <a:pt x="44" y="61"/>
                </a:cubicBezTo>
                <a:cubicBezTo>
                  <a:pt x="44" y="65"/>
                  <a:pt x="44" y="65"/>
                  <a:pt x="44" y="65"/>
                </a:cubicBezTo>
                <a:cubicBezTo>
                  <a:pt x="44" y="65"/>
                  <a:pt x="44" y="65"/>
                  <a:pt x="44" y="65"/>
                </a:cubicBezTo>
                <a:close/>
                <a:moveTo>
                  <a:pt x="60" y="111"/>
                </a:moveTo>
                <a:cubicBezTo>
                  <a:pt x="49" y="111"/>
                  <a:pt x="49" y="111"/>
                  <a:pt x="49" y="111"/>
                </a:cubicBezTo>
                <a:cubicBezTo>
                  <a:pt x="49" y="72"/>
                  <a:pt x="49" y="72"/>
                  <a:pt x="49" y="72"/>
                </a:cubicBezTo>
                <a:cubicBezTo>
                  <a:pt x="60" y="72"/>
                  <a:pt x="60" y="72"/>
                  <a:pt x="60" y="72"/>
                </a:cubicBezTo>
                <a:cubicBezTo>
                  <a:pt x="60" y="111"/>
                  <a:pt x="60" y="111"/>
                  <a:pt x="60" y="111"/>
                </a:cubicBezTo>
                <a:cubicBezTo>
                  <a:pt x="60" y="111"/>
                  <a:pt x="60" y="111"/>
                  <a:pt x="60" y="111"/>
                </a:cubicBezTo>
                <a:close/>
                <a:moveTo>
                  <a:pt x="73" y="118"/>
                </a:moveTo>
                <a:cubicBezTo>
                  <a:pt x="73" y="122"/>
                  <a:pt x="73" y="122"/>
                  <a:pt x="73" y="122"/>
                </a:cubicBezTo>
                <a:cubicBezTo>
                  <a:pt x="66" y="122"/>
                  <a:pt x="66" y="122"/>
                  <a:pt x="66" y="122"/>
                </a:cubicBezTo>
                <a:cubicBezTo>
                  <a:pt x="64" y="122"/>
                  <a:pt x="64" y="125"/>
                  <a:pt x="64" y="125"/>
                </a:cubicBezTo>
                <a:cubicBezTo>
                  <a:pt x="64" y="127"/>
                  <a:pt x="64" y="129"/>
                  <a:pt x="66" y="129"/>
                </a:cubicBezTo>
                <a:cubicBezTo>
                  <a:pt x="73" y="129"/>
                  <a:pt x="73" y="129"/>
                  <a:pt x="73" y="129"/>
                </a:cubicBezTo>
                <a:cubicBezTo>
                  <a:pt x="73" y="133"/>
                  <a:pt x="73" y="133"/>
                  <a:pt x="73" y="133"/>
                </a:cubicBezTo>
                <a:cubicBezTo>
                  <a:pt x="57" y="133"/>
                  <a:pt x="57" y="133"/>
                  <a:pt x="57" y="133"/>
                </a:cubicBezTo>
                <a:cubicBezTo>
                  <a:pt x="55" y="133"/>
                  <a:pt x="55" y="136"/>
                  <a:pt x="55" y="136"/>
                </a:cubicBezTo>
                <a:cubicBezTo>
                  <a:pt x="55" y="138"/>
                  <a:pt x="55" y="140"/>
                  <a:pt x="57" y="140"/>
                </a:cubicBezTo>
                <a:cubicBezTo>
                  <a:pt x="73" y="140"/>
                  <a:pt x="73" y="140"/>
                  <a:pt x="73" y="140"/>
                </a:cubicBezTo>
                <a:cubicBezTo>
                  <a:pt x="73" y="144"/>
                  <a:pt x="73" y="144"/>
                  <a:pt x="73" y="144"/>
                </a:cubicBezTo>
                <a:cubicBezTo>
                  <a:pt x="35" y="144"/>
                  <a:pt x="35" y="144"/>
                  <a:pt x="35" y="144"/>
                </a:cubicBezTo>
                <a:cubicBezTo>
                  <a:pt x="35" y="140"/>
                  <a:pt x="35" y="140"/>
                  <a:pt x="35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46" y="140"/>
                  <a:pt x="46" y="138"/>
                  <a:pt x="46" y="136"/>
                </a:cubicBezTo>
                <a:cubicBezTo>
                  <a:pt x="46" y="136"/>
                  <a:pt x="46" y="133"/>
                  <a:pt x="44" y="133"/>
                </a:cubicBezTo>
                <a:cubicBezTo>
                  <a:pt x="35" y="133"/>
                  <a:pt x="35" y="133"/>
                  <a:pt x="35" y="133"/>
                </a:cubicBezTo>
                <a:cubicBezTo>
                  <a:pt x="35" y="129"/>
                  <a:pt x="35" y="129"/>
                  <a:pt x="35" y="129"/>
                </a:cubicBezTo>
                <a:cubicBezTo>
                  <a:pt x="53" y="129"/>
                  <a:pt x="53" y="129"/>
                  <a:pt x="53" y="129"/>
                </a:cubicBezTo>
                <a:cubicBezTo>
                  <a:pt x="53" y="129"/>
                  <a:pt x="55" y="127"/>
                  <a:pt x="55" y="125"/>
                </a:cubicBezTo>
                <a:cubicBezTo>
                  <a:pt x="53" y="122"/>
                  <a:pt x="53" y="122"/>
                  <a:pt x="53" y="122"/>
                </a:cubicBezTo>
                <a:cubicBezTo>
                  <a:pt x="35" y="122"/>
                  <a:pt x="35" y="122"/>
                  <a:pt x="35" y="122"/>
                </a:cubicBezTo>
                <a:cubicBezTo>
                  <a:pt x="35" y="118"/>
                  <a:pt x="35" y="118"/>
                  <a:pt x="35" y="118"/>
                </a:cubicBezTo>
                <a:cubicBezTo>
                  <a:pt x="73" y="118"/>
                  <a:pt x="73" y="118"/>
                  <a:pt x="73" y="118"/>
                </a:cubicBezTo>
                <a:cubicBezTo>
                  <a:pt x="73" y="118"/>
                  <a:pt x="73" y="118"/>
                  <a:pt x="73" y="118"/>
                </a:cubicBezTo>
                <a:close/>
                <a:moveTo>
                  <a:pt x="64" y="153"/>
                </a:moveTo>
                <a:cubicBezTo>
                  <a:pt x="62" y="155"/>
                  <a:pt x="60" y="155"/>
                  <a:pt x="60" y="155"/>
                </a:cubicBezTo>
                <a:cubicBezTo>
                  <a:pt x="51" y="155"/>
                  <a:pt x="51" y="155"/>
                  <a:pt x="51" y="155"/>
                </a:cubicBezTo>
                <a:cubicBezTo>
                  <a:pt x="49" y="155"/>
                  <a:pt x="49" y="155"/>
                  <a:pt x="46" y="153"/>
                </a:cubicBezTo>
                <a:cubicBezTo>
                  <a:pt x="44" y="151"/>
                  <a:pt x="44" y="151"/>
                  <a:pt x="44" y="151"/>
                </a:cubicBezTo>
                <a:cubicBezTo>
                  <a:pt x="66" y="151"/>
                  <a:pt x="66" y="151"/>
                  <a:pt x="66" y="151"/>
                </a:cubicBezTo>
                <a:cubicBezTo>
                  <a:pt x="64" y="153"/>
                  <a:pt x="64" y="153"/>
                  <a:pt x="64" y="153"/>
                </a:cubicBezTo>
                <a:cubicBezTo>
                  <a:pt x="64" y="153"/>
                  <a:pt x="64" y="153"/>
                  <a:pt x="64" y="153"/>
                </a:cubicBezTo>
                <a:close/>
                <a:moveTo>
                  <a:pt x="88" y="90"/>
                </a:moveTo>
                <a:cubicBezTo>
                  <a:pt x="82" y="96"/>
                  <a:pt x="77" y="105"/>
                  <a:pt x="75" y="111"/>
                </a:cubicBezTo>
                <a:cubicBezTo>
                  <a:pt x="66" y="111"/>
                  <a:pt x="66" y="111"/>
                  <a:pt x="66" y="111"/>
                </a:cubicBezTo>
                <a:cubicBezTo>
                  <a:pt x="66" y="72"/>
                  <a:pt x="66" y="72"/>
                  <a:pt x="66" y="72"/>
                </a:cubicBezTo>
                <a:cubicBezTo>
                  <a:pt x="71" y="72"/>
                  <a:pt x="71" y="72"/>
                  <a:pt x="71" y="72"/>
                </a:cubicBezTo>
                <a:cubicBezTo>
                  <a:pt x="77" y="72"/>
                  <a:pt x="82" y="68"/>
                  <a:pt x="82" y="61"/>
                </a:cubicBezTo>
                <a:cubicBezTo>
                  <a:pt x="82" y="55"/>
                  <a:pt x="77" y="50"/>
                  <a:pt x="71" y="50"/>
                </a:cubicBezTo>
                <a:cubicBezTo>
                  <a:pt x="66" y="50"/>
                  <a:pt x="60" y="55"/>
                  <a:pt x="60" y="61"/>
                </a:cubicBezTo>
                <a:cubicBezTo>
                  <a:pt x="60" y="65"/>
                  <a:pt x="60" y="65"/>
                  <a:pt x="60" y="65"/>
                </a:cubicBezTo>
                <a:cubicBezTo>
                  <a:pt x="49" y="65"/>
                  <a:pt x="49" y="65"/>
                  <a:pt x="49" y="65"/>
                </a:cubicBezTo>
                <a:cubicBezTo>
                  <a:pt x="49" y="61"/>
                  <a:pt x="49" y="61"/>
                  <a:pt x="49" y="61"/>
                </a:cubicBezTo>
                <a:cubicBezTo>
                  <a:pt x="49" y="55"/>
                  <a:pt x="44" y="50"/>
                  <a:pt x="38" y="50"/>
                </a:cubicBezTo>
                <a:cubicBezTo>
                  <a:pt x="33" y="50"/>
                  <a:pt x="29" y="55"/>
                  <a:pt x="29" y="61"/>
                </a:cubicBezTo>
                <a:cubicBezTo>
                  <a:pt x="29" y="68"/>
                  <a:pt x="33" y="72"/>
                  <a:pt x="38" y="72"/>
                </a:cubicBezTo>
                <a:cubicBezTo>
                  <a:pt x="44" y="72"/>
                  <a:pt x="44" y="72"/>
                  <a:pt x="44" y="72"/>
                </a:cubicBezTo>
                <a:cubicBezTo>
                  <a:pt x="44" y="111"/>
                  <a:pt x="44" y="111"/>
                  <a:pt x="44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3" y="105"/>
                  <a:pt x="29" y="96"/>
                  <a:pt x="22" y="90"/>
                </a:cubicBezTo>
                <a:cubicBezTo>
                  <a:pt x="11" y="79"/>
                  <a:pt x="5" y="63"/>
                  <a:pt x="7" y="48"/>
                </a:cubicBezTo>
                <a:cubicBezTo>
                  <a:pt x="9" y="26"/>
                  <a:pt x="27" y="6"/>
                  <a:pt x="51" y="4"/>
                </a:cubicBezTo>
                <a:cubicBezTo>
                  <a:pt x="51" y="4"/>
                  <a:pt x="53" y="4"/>
                  <a:pt x="55" y="4"/>
                </a:cubicBezTo>
                <a:cubicBezTo>
                  <a:pt x="57" y="4"/>
                  <a:pt x="57" y="4"/>
                  <a:pt x="60" y="4"/>
                </a:cubicBezTo>
                <a:cubicBezTo>
                  <a:pt x="82" y="6"/>
                  <a:pt x="101" y="26"/>
                  <a:pt x="104" y="48"/>
                </a:cubicBezTo>
                <a:cubicBezTo>
                  <a:pt x="106" y="63"/>
                  <a:pt x="99" y="79"/>
                  <a:pt x="88" y="90"/>
                </a:cubicBezTo>
                <a:close/>
                <a:moveTo>
                  <a:pt x="66" y="65"/>
                </a:moveTo>
                <a:cubicBezTo>
                  <a:pt x="66" y="61"/>
                  <a:pt x="66" y="61"/>
                  <a:pt x="66" y="61"/>
                </a:cubicBezTo>
                <a:cubicBezTo>
                  <a:pt x="66" y="59"/>
                  <a:pt x="68" y="55"/>
                  <a:pt x="71" y="55"/>
                </a:cubicBezTo>
                <a:cubicBezTo>
                  <a:pt x="75" y="55"/>
                  <a:pt x="77" y="59"/>
                  <a:pt x="77" y="61"/>
                </a:cubicBezTo>
                <a:cubicBezTo>
                  <a:pt x="77" y="63"/>
                  <a:pt x="75" y="65"/>
                  <a:pt x="71" y="65"/>
                </a:cubicBezTo>
                <a:cubicBezTo>
                  <a:pt x="66" y="65"/>
                  <a:pt x="66" y="65"/>
                  <a:pt x="66" y="65"/>
                </a:cubicBezTo>
                <a:cubicBezTo>
                  <a:pt x="66" y="65"/>
                  <a:pt x="66" y="65"/>
                  <a:pt x="66" y="65"/>
                </a:cubicBezTo>
                <a:close/>
                <a:moveTo>
                  <a:pt x="66" y="65"/>
                </a:moveTo>
                <a:cubicBezTo>
                  <a:pt x="66" y="65"/>
                  <a:pt x="66" y="65"/>
                  <a:pt x="66" y="6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E9392378-7AF7-7DA0-63DA-A91B09434230}"/>
              </a:ext>
            </a:extLst>
          </p:cNvPr>
          <p:cNvSpPr>
            <a:spLocks noEditPoints="1"/>
          </p:cNvSpPr>
          <p:nvPr/>
        </p:nvSpPr>
        <p:spPr bwMode="auto">
          <a:xfrm>
            <a:off x="779464" y="1922463"/>
            <a:ext cx="171450" cy="254000"/>
          </a:xfrm>
          <a:custGeom>
            <a:avLst/>
            <a:gdLst>
              <a:gd name="T0" fmla="*/ 53 w 108"/>
              <a:gd name="T1" fmla="*/ 0 h 160"/>
              <a:gd name="T2" fmla="*/ 0 w 108"/>
              <a:gd name="T3" fmla="*/ 52 h 160"/>
              <a:gd name="T4" fmla="*/ 0 w 108"/>
              <a:gd name="T5" fmla="*/ 107 h 160"/>
              <a:gd name="T6" fmla="*/ 53 w 108"/>
              <a:gd name="T7" fmla="*/ 160 h 160"/>
              <a:gd name="T8" fmla="*/ 108 w 108"/>
              <a:gd name="T9" fmla="*/ 107 h 160"/>
              <a:gd name="T10" fmla="*/ 108 w 108"/>
              <a:gd name="T11" fmla="*/ 52 h 160"/>
              <a:gd name="T12" fmla="*/ 53 w 108"/>
              <a:gd name="T13" fmla="*/ 0 h 160"/>
              <a:gd name="T14" fmla="*/ 101 w 108"/>
              <a:gd name="T15" fmla="*/ 107 h 160"/>
              <a:gd name="T16" fmla="*/ 53 w 108"/>
              <a:gd name="T17" fmla="*/ 155 h 160"/>
              <a:gd name="T18" fmla="*/ 4 w 108"/>
              <a:gd name="T19" fmla="*/ 107 h 160"/>
              <a:gd name="T20" fmla="*/ 4 w 108"/>
              <a:gd name="T21" fmla="*/ 52 h 160"/>
              <a:gd name="T22" fmla="*/ 53 w 108"/>
              <a:gd name="T23" fmla="*/ 4 h 160"/>
              <a:gd name="T24" fmla="*/ 101 w 108"/>
              <a:gd name="T25" fmla="*/ 52 h 160"/>
              <a:gd name="T26" fmla="*/ 101 w 108"/>
              <a:gd name="T27" fmla="*/ 107 h 160"/>
              <a:gd name="T28" fmla="*/ 53 w 108"/>
              <a:gd name="T29" fmla="*/ 17 h 160"/>
              <a:gd name="T30" fmla="*/ 51 w 108"/>
              <a:gd name="T31" fmla="*/ 20 h 160"/>
              <a:gd name="T32" fmla="*/ 51 w 108"/>
              <a:gd name="T33" fmla="*/ 48 h 160"/>
              <a:gd name="T34" fmla="*/ 53 w 108"/>
              <a:gd name="T35" fmla="*/ 50 h 160"/>
              <a:gd name="T36" fmla="*/ 58 w 108"/>
              <a:gd name="T37" fmla="*/ 48 h 160"/>
              <a:gd name="T38" fmla="*/ 58 w 108"/>
              <a:gd name="T39" fmla="*/ 20 h 160"/>
              <a:gd name="T40" fmla="*/ 53 w 108"/>
              <a:gd name="T41" fmla="*/ 1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8" h="160">
                <a:moveTo>
                  <a:pt x="53" y="0"/>
                </a:moveTo>
                <a:cubicBezTo>
                  <a:pt x="24" y="0"/>
                  <a:pt x="0" y="24"/>
                  <a:pt x="0" y="52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36"/>
                  <a:pt x="24" y="160"/>
                  <a:pt x="53" y="160"/>
                </a:cubicBezTo>
                <a:cubicBezTo>
                  <a:pt x="84" y="160"/>
                  <a:pt x="108" y="136"/>
                  <a:pt x="108" y="107"/>
                </a:cubicBezTo>
                <a:cubicBezTo>
                  <a:pt x="108" y="52"/>
                  <a:pt x="108" y="52"/>
                  <a:pt x="108" y="52"/>
                </a:cubicBezTo>
                <a:cubicBezTo>
                  <a:pt x="108" y="24"/>
                  <a:pt x="84" y="0"/>
                  <a:pt x="53" y="0"/>
                </a:cubicBezTo>
                <a:close/>
                <a:moveTo>
                  <a:pt x="101" y="107"/>
                </a:moveTo>
                <a:cubicBezTo>
                  <a:pt x="101" y="134"/>
                  <a:pt x="79" y="155"/>
                  <a:pt x="53" y="155"/>
                </a:cubicBezTo>
                <a:cubicBezTo>
                  <a:pt x="26" y="155"/>
                  <a:pt x="4" y="134"/>
                  <a:pt x="4" y="107"/>
                </a:cubicBezTo>
                <a:cubicBezTo>
                  <a:pt x="4" y="52"/>
                  <a:pt x="4" y="52"/>
                  <a:pt x="4" y="52"/>
                </a:cubicBezTo>
                <a:cubicBezTo>
                  <a:pt x="4" y="26"/>
                  <a:pt x="26" y="4"/>
                  <a:pt x="53" y="4"/>
                </a:cubicBezTo>
                <a:cubicBezTo>
                  <a:pt x="79" y="4"/>
                  <a:pt x="101" y="26"/>
                  <a:pt x="101" y="52"/>
                </a:cubicBezTo>
                <a:lnTo>
                  <a:pt x="101" y="107"/>
                </a:lnTo>
                <a:close/>
                <a:moveTo>
                  <a:pt x="53" y="17"/>
                </a:moveTo>
                <a:cubicBezTo>
                  <a:pt x="51" y="17"/>
                  <a:pt x="51" y="17"/>
                  <a:pt x="51" y="20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8"/>
                  <a:pt x="51" y="50"/>
                  <a:pt x="53" y="50"/>
                </a:cubicBezTo>
                <a:cubicBezTo>
                  <a:pt x="56" y="50"/>
                  <a:pt x="58" y="48"/>
                  <a:pt x="58" y="48"/>
                </a:cubicBezTo>
                <a:cubicBezTo>
                  <a:pt x="58" y="20"/>
                  <a:pt x="58" y="20"/>
                  <a:pt x="58" y="20"/>
                </a:cubicBezTo>
                <a:cubicBezTo>
                  <a:pt x="58" y="17"/>
                  <a:pt x="56" y="17"/>
                  <a:pt x="53" y="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28DB07CF-88A7-6204-4890-184FF70F764A}"/>
              </a:ext>
            </a:extLst>
          </p:cNvPr>
          <p:cNvSpPr>
            <a:spLocks noEditPoints="1"/>
          </p:cNvSpPr>
          <p:nvPr/>
        </p:nvSpPr>
        <p:spPr bwMode="auto">
          <a:xfrm>
            <a:off x="2408239" y="1925638"/>
            <a:ext cx="217488" cy="257175"/>
          </a:xfrm>
          <a:custGeom>
            <a:avLst/>
            <a:gdLst>
              <a:gd name="T0" fmla="*/ 125 w 137"/>
              <a:gd name="T1" fmla="*/ 78 h 162"/>
              <a:gd name="T2" fmla="*/ 91 w 137"/>
              <a:gd name="T3" fmla="*/ 58 h 162"/>
              <a:gd name="T4" fmla="*/ 91 w 137"/>
              <a:gd name="T5" fmla="*/ 23 h 162"/>
              <a:gd name="T6" fmla="*/ 68 w 137"/>
              <a:gd name="T7" fmla="*/ 0 h 162"/>
              <a:gd name="T8" fmla="*/ 45 w 137"/>
              <a:gd name="T9" fmla="*/ 23 h 162"/>
              <a:gd name="T10" fmla="*/ 45 w 137"/>
              <a:gd name="T11" fmla="*/ 58 h 162"/>
              <a:gd name="T12" fmla="*/ 12 w 137"/>
              <a:gd name="T13" fmla="*/ 78 h 162"/>
              <a:gd name="T14" fmla="*/ 4 w 137"/>
              <a:gd name="T15" fmla="*/ 105 h 162"/>
              <a:gd name="T16" fmla="*/ 28 w 137"/>
              <a:gd name="T17" fmla="*/ 117 h 162"/>
              <a:gd name="T18" fmla="*/ 45 w 137"/>
              <a:gd name="T19" fmla="*/ 111 h 162"/>
              <a:gd name="T20" fmla="*/ 45 w 137"/>
              <a:gd name="T21" fmla="*/ 117 h 162"/>
              <a:gd name="T22" fmla="*/ 40 w 137"/>
              <a:gd name="T23" fmla="*/ 123 h 162"/>
              <a:gd name="T24" fmla="*/ 34 w 137"/>
              <a:gd name="T25" fmla="*/ 151 h 162"/>
              <a:gd name="T26" fmla="*/ 61 w 137"/>
              <a:gd name="T27" fmla="*/ 158 h 162"/>
              <a:gd name="T28" fmla="*/ 68 w 137"/>
              <a:gd name="T29" fmla="*/ 156 h 162"/>
              <a:gd name="T30" fmla="*/ 76 w 137"/>
              <a:gd name="T31" fmla="*/ 158 h 162"/>
              <a:gd name="T32" fmla="*/ 101 w 137"/>
              <a:gd name="T33" fmla="*/ 151 h 162"/>
              <a:gd name="T34" fmla="*/ 97 w 137"/>
              <a:gd name="T35" fmla="*/ 123 h 162"/>
              <a:gd name="T36" fmla="*/ 91 w 137"/>
              <a:gd name="T37" fmla="*/ 117 h 162"/>
              <a:gd name="T38" fmla="*/ 91 w 137"/>
              <a:gd name="T39" fmla="*/ 111 h 162"/>
              <a:gd name="T40" fmla="*/ 109 w 137"/>
              <a:gd name="T41" fmla="*/ 117 h 162"/>
              <a:gd name="T42" fmla="*/ 133 w 137"/>
              <a:gd name="T43" fmla="*/ 105 h 162"/>
              <a:gd name="T44" fmla="*/ 125 w 137"/>
              <a:gd name="T45" fmla="*/ 78 h 162"/>
              <a:gd name="T46" fmla="*/ 121 w 137"/>
              <a:gd name="T47" fmla="*/ 99 h 162"/>
              <a:gd name="T48" fmla="*/ 113 w 137"/>
              <a:gd name="T49" fmla="*/ 103 h 162"/>
              <a:gd name="T50" fmla="*/ 78 w 137"/>
              <a:gd name="T51" fmla="*/ 92 h 162"/>
              <a:gd name="T52" fmla="*/ 78 w 137"/>
              <a:gd name="T53" fmla="*/ 124 h 162"/>
              <a:gd name="T54" fmla="*/ 89 w 137"/>
              <a:gd name="T55" fmla="*/ 132 h 162"/>
              <a:gd name="T56" fmla="*/ 91 w 137"/>
              <a:gd name="T57" fmla="*/ 142 h 162"/>
              <a:gd name="T58" fmla="*/ 82 w 137"/>
              <a:gd name="T59" fmla="*/ 145 h 162"/>
              <a:gd name="T60" fmla="*/ 68 w 137"/>
              <a:gd name="T61" fmla="*/ 142 h 162"/>
              <a:gd name="T62" fmla="*/ 54 w 137"/>
              <a:gd name="T63" fmla="*/ 145 h 162"/>
              <a:gd name="T64" fmla="*/ 46 w 137"/>
              <a:gd name="T65" fmla="*/ 142 h 162"/>
              <a:gd name="T66" fmla="*/ 47 w 137"/>
              <a:gd name="T67" fmla="*/ 132 h 162"/>
              <a:gd name="T68" fmla="*/ 58 w 137"/>
              <a:gd name="T69" fmla="*/ 124 h 162"/>
              <a:gd name="T70" fmla="*/ 58 w 137"/>
              <a:gd name="T71" fmla="*/ 92 h 162"/>
              <a:gd name="T72" fmla="*/ 24 w 137"/>
              <a:gd name="T73" fmla="*/ 103 h 162"/>
              <a:gd name="T74" fmla="*/ 16 w 137"/>
              <a:gd name="T75" fmla="*/ 99 h 162"/>
              <a:gd name="T76" fmla="*/ 18 w 137"/>
              <a:gd name="T77" fmla="*/ 91 h 162"/>
              <a:gd name="T78" fmla="*/ 58 w 137"/>
              <a:gd name="T79" fmla="*/ 67 h 162"/>
              <a:gd name="T80" fmla="*/ 58 w 137"/>
              <a:gd name="T81" fmla="*/ 23 h 162"/>
              <a:gd name="T82" fmla="*/ 68 w 137"/>
              <a:gd name="T83" fmla="*/ 14 h 162"/>
              <a:gd name="T84" fmla="*/ 78 w 137"/>
              <a:gd name="T85" fmla="*/ 23 h 162"/>
              <a:gd name="T86" fmla="*/ 78 w 137"/>
              <a:gd name="T87" fmla="*/ 67 h 162"/>
              <a:gd name="T88" fmla="*/ 118 w 137"/>
              <a:gd name="T89" fmla="*/ 91 h 162"/>
              <a:gd name="T90" fmla="*/ 121 w 137"/>
              <a:gd name="T91" fmla="*/ 99 h 162"/>
              <a:gd name="T92" fmla="*/ 69 w 137"/>
              <a:gd name="T93" fmla="*/ 19 h 162"/>
              <a:gd name="T94" fmla="*/ 65 w 137"/>
              <a:gd name="T95" fmla="*/ 22 h 162"/>
              <a:gd name="T96" fmla="*/ 69 w 137"/>
              <a:gd name="T97" fmla="*/ 27 h 162"/>
              <a:gd name="T98" fmla="*/ 72 w 137"/>
              <a:gd name="T99" fmla="*/ 22 h 162"/>
              <a:gd name="T100" fmla="*/ 69 w 137"/>
              <a:gd name="T101" fmla="*/ 19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7" h="162">
                <a:moveTo>
                  <a:pt x="125" y="78"/>
                </a:moveTo>
                <a:cubicBezTo>
                  <a:pt x="91" y="58"/>
                  <a:pt x="91" y="58"/>
                  <a:pt x="91" y="58"/>
                </a:cubicBezTo>
                <a:cubicBezTo>
                  <a:pt x="91" y="23"/>
                  <a:pt x="91" y="23"/>
                  <a:pt x="91" y="23"/>
                </a:cubicBezTo>
                <a:cubicBezTo>
                  <a:pt x="91" y="11"/>
                  <a:pt x="80" y="0"/>
                  <a:pt x="68" y="0"/>
                </a:cubicBezTo>
                <a:cubicBezTo>
                  <a:pt x="55" y="0"/>
                  <a:pt x="45" y="11"/>
                  <a:pt x="45" y="23"/>
                </a:cubicBezTo>
                <a:cubicBezTo>
                  <a:pt x="45" y="58"/>
                  <a:pt x="45" y="58"/>
                  <a:pt x="45" y="58"/>
                </a:cubicBezTo>
                <a:cubicBezTo>
                  <a:pt x="12" y="78"/>
                  <a:pt x="12" y="78"/>
                  <a:pt x="12" y="78"/>
                </a:cubicBezTo>
                <a:cubicBezTo>
                  <a:pt x="3" y="84"/>
                  <a:pt x="0" y="95"/>
                  <a:pt x="4" y="105"/>
                </a:cubicBezTo>
                <a:cubicBezTo>
                  <a:pt x="8" y="114"/>
                  <a:pt x="17" y="120"/>
                  <a:pt x="28" y="117"/>
                </a:cubicBezTo>
                <a:cubicBezTo>
                  <a:pt x="45" y="111"/>
                  <a:pt x="45" y="111"/>
                  <a:pt x="45" y="111"/>
                </a:cubicBezTo>
                <a:cubicBezTo>
                  <a:pt x="45" y="117"/>
                  <a:pt x="45" y="117"/>
                  <a:pt x="45" y="117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32" y="128"/>
                  <a:pt x="29" y="141"/>
                  <a:pt x="34" y="151"/>
                </a:cubicBezTo>
                <a:cubicBezTo>
                  <a:pt x="41" y="159"/>
                  <a:pt x="51" y="162"/>
                  <a:pt x="61" y="158"/>
                </a:cubicBezTo>
                <a:cubicBezTo>
                  <a:pt x="61" y="158"/>
                  <a:pt x="63" y="156"/>
                  <a:pt x="68" y="156"/>
                </a:cubicBezTo>
                <a:cubicBezTo>
                  <a:pt x="72" y="156"/>
                  <a:pt x="76" y="158"/>
                  <a:pt x="76" y="158"/>
                </a:cubicBezTo>
                <a:cubicBezTo>
                  <a:pt x="86" y="162"/>
                  <a:pt x="96" y="159"/>
                  <a:pt x="101" y="151"/>
                </a:cubicBezTo>
                <a:cubicBezTo>
                  <a:pt x="107" y="141"/>
                  <a:pt x="105" y="128"/>
                  <a:pt x="97" y="123"/>
                </a:cubicBezTo>
                <a:cubicBezTo>
                  <a:pt x="91" y="117"/>
                  <a:pt x="91" y="117"/>
                  <a:pt x="91" y="117"/>
                </a:cubicBezTo>
                <a:cubicBezTo>
                  <a:pt x="91" y="111"/>
                  <a:pt x="91" y="111"/>
                  <a:pt x="91" y="111"/>
                </a:cubicBezTo>
                <a:cubicBezTo>
                  <a:pt x="109" y="117"/>
                  <a:pt x="109" y="117"/>
                  <a:pt x="109" y="117"/>
                </a:cubicBezTo>
                <a:cubicBezTo>
                  <a:pt x="118" y="120"/>
                  <a:pt x="129" y="114"/>
                  <a:pt x="133" y="105"/>
                </a:cubicBezTo>
                <a:cubicBezTo>
                  <a:pt x="137" y="95"/>
                  <a:pt x="133" y="84"/>
                  <a:pt x="125" y="78"/>
                </a:cubicBezTo>
                <a:close/>
                <a:moveTo>
                  <a:pt x="121" y="99"/>
                </a:moveTo>
                <a:cubicBezTo>
                  <a:pt x="120" y="102"/>
                  <a:pt x="116" y="105"/>
                  <a:pt x="113" y="103"/>
                </a:cubicBezTo>
                <a:cubicBezTo>
                  <a:pt x="78" y="92"/>
                  <a:pt x="78" y="92"/>
                  <a:pt x="78" y="92"/>
                </a:cubicBezTo>
                <a:cubicBezTo>
                  <a:pt x="78" y="124"/>
                  <a:pt x="78" y="124"/>
                  <a:pt x="78" y="124"/>
                </a:cubicBezTo>
                <a:cubicBezTo>
                  <a:pt x="89" y="132"/>
                  <a:pt x="89" y="132"/>
                  <a:pt x="89" y="132"/>
                </a:cubicBezTo>
                <a:cubicBezTo>
                  <a:pt x="92" y="135"/>
                  <a:pt x="92" y="139"/>
                  <a:pt x="91" y="142"/>
                </a:cubicBezTo>
                <a:cubicBezTo>
                  <a:pt x="88" y="145"/>
                  <a:pt x="84" y="146"/>
                  <a:pt x="82" y="145"/>
                </a:cubicBezTo>
                <a:cubicBezTo>
                  <a:pt x="82" y="145"/>
                  <a:pt x="76" y="142"/>
                  <a:pt x="68" y="142"/>
                </a:cubicBezTo>
                <a:cubicBezTo>
                  <a:pt x="61" y="142"/>
                  <a:pt x="54" y="145"/>
                  <a:pt x="54" y="145"/>
                </a:cubicBezTo>
                <a:cubicBezTo>
                  <a:pt x="51" y="146"/>
                  <a:pt x="47" y="145"/>
                  <a:pt x="46" y="142"/>
                </a:cubicBezTo>
                <a:cubicBezTo>
                  <a:pt x="45" y="139"/>
                  <a:pt x="45" y="135"/>
                  <a:pt x="47" y="132"/>
                </a:cubicBezTo>
                <a:cubicBezTo>
                  <a:pt x="58" y="124"/>
                  <a:pt x="58" y="124"/>
                  <a:pt x="58" y="124"/>
                </a:cubicBezTo>
                <a:cubicBezTo>
                  <a:pt x="58" y="92"/>
                  <a:pt x="58" y="92"/>
                  <a:pt x="58" y="92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0" y="105"/>
                  <a:pt x="17" y="102"/>
                  <a:pt x="16" y="99"/>
                </a:cubicBezTo>
                <a:cubicBezTo>
                  <a:pt x="15" y="96"/>
                  <a:pt x="16" y="92"/>
                  <a:pt x="18" y="91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23"/>
                  <a:pt x="58" y="23"/>
                  <a:pt x="58" y="23"/>
                </a:cubicBezTo>
                <a:cubicBezTo>
                  <a:pt x="58" y="18"/>
                  <a:pt x="63" y="14"/>
                  <a:pt x="68" y="14"/>
                </a:cubicBezTo>
                <a:cubicBezTo>
                  <a:pt x="74" y="14"/>
                  <a:pt x="78" y="18"/>
                  <a:pt x="78" y="23"/>
                </a:cubicBezTo>
                <a:cubicBezTo>
                  <a:pt x="78" y="67"/>
                  <a:pt x="78" y="67"/>
                  <a:pt x="78" y="67"/>
                </a:cubicBezTo>
                <a:cubicBezTo>
                  <a:pt x="118" y="91"/>
                  <a:pt x="118" y="91"/>
                  <a:pt x="118" y="91"/>
                </a:cubicBezTo>
                <a:cubicBezTo>
                  <a:pt x="121" y="92"/>
                  <a:pt x="122" y="96"/>
                  <a:pt x="121" y="99"/>
                </a:cubicBezTo>
                <a:close/>
                <a:moveTo>
                  <a:pt x="69" y="19"/>
                </a:moveTo>
                <a:cubicBezTo>
                  <a:pt x="66" y="19"/>
                  <a:pt x="65" y="21"/>
                  <a:pt x="65" y="22"/>
                </a:cubicBezTo>
                <a:cubicBezTo>
                  <a:pt x="65" y="25"/>
                  <a:pt x="66" y="27"/>
                  <a:pt x="69" y="27"/>
                </a:cubicBezTo>
                <a:cubicBezTo>
                  <a:pt x="70" y="27"/>
                  <a:pt x="72" y="25"/>
                  <a:pt x="72" y="22"/>
                </a:cubicBezTo>
                <a:cubicBezTo>
                  <a:pt x="72" y="21"/>
                  <a:pt x="70" y="19"/>
                  <a:pt x="69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4A041B44-E87C-64F2-9BB8-94E46E2CC066}"/>
              </a:ext>
            </a:extLst>
          </p:cNvPr>
          <p:cNvSpPr>
            <a:spLocks noEditPoints="1"/>
          </p:cNvSpPr>
          <p:nvPr/>
        </p:nvSpPr>
        <p:spPr bwMode="auto">
          <a:xfrm>
            <a:off x="4030664" y="3022601"/>
            <a:ext cx="263525" cy="252413"/>
          </a:xfrm>
          <a:custGeom>
            <a:avLst/>
            <a:gdLst>
              <a:gd name="T0" fmla="*/ 65 w 166"/>
              <a:gd name="T1" fmla="*/ 116 h 159"/>
              <a:gd name="T2" fmla="*/ 96 w 166"/>
              <a:gd name="T3" fmla="*/ 94 h 159"/>
              <a:gd name="T4" fmla="*/ 87 w 166"/>
              <a:gd name="T5" fmla="*/ 75 h 159"/>
              <a:gd name="T6" fmla="*/ 75 w 166"/>
              <a:gd name="T7" fmla="*/ 88 h 159"/>
              <a:gd name="T8" fmla="*/ 69 w 166"/>
              <a:gd name="T9" fmla="*/ 70 h 159"/>
              <a:gd name="T10" fmla="*/ 108 w 166"/>
              <a:gd name="T11" fmla="*/ 86 h 159"/>
              <a:gd name="T12" fmla="*/ 76 w 166"/>
              <a:gd name="T13" fmla="*/ 110 h 159"/>
              <a:gd name="T14" fmla="*/ 108 w 166"/>
              <a:gd name="T15" fmla="*/ 119 h 159"/>
              <a:gd name="T16" fmla="*/ 166 w 166"/>
              <a:gd name="T17" fmla="*/ 107 h 159"/>
              <a:gd name="T18" fmla="*/ 158 w 166"/>
              <a:gd name="T19" fmla="*/ 129 h 159"/>
              <a:gd name="T20" fmla="*/ 117 w 166"/>
              <a:gd name="T21" fmla="*/ 115 h 159"/>
              <a:gd name="T22" fmla="*/ 158 w 166"/>
              <a:gd name="T23" fmla="*/ 67 h 159"/>
              <a:gd name="T24" fmla="*/ 166 w 166"/>
              <a:gd name="T25" fmla="*/ 107 h 159"/>
              <a:gd name="T26" fmla="*/ 126 w 166"/>
              <a:gd name="T27" fmla="*/ 107 h 159"/>
              <a:gd name="T28" fmla="*/ 148 w 166"/>
              <a:gd name="T29" fmla="*/ 75 h 159"/>
              <a:gd name="T30" fmla="*/ 141 w 166"/>
              <a:gd name="T31" fmla="*/ 33 h 159"/>
              <a:gd name="T32" fmla="*/ 21 w 166"/>
              <a:gd name="T33" fmla="*/ 81 h 159"/>
              <a:gd name="T34" fmla="*/ 54 w 166"/>
              <a:gd name="T35" fmla="*/ 115 h 159"/>
              <a:gd name="T36" fmla="*/ 102 w 166"/>
              <a:gd name="T37" fmla="*/ 49 h 159"/>
              <a:gd name="T38" fmla="*/ 71 w 166"/>
              <a:gd name="T39" fmla="*/ 139 h 159"/>
              <a:gd name="T40" fmla="*/ 71 w 166"/>
              <a:gd name="T41" fmla="*/ 159 h 159"/>
              <a:gd name="T42" fmla="*/ 79 w 166"/>
              <a:gd name="T43" fmla="*/ 159 h 159"/>
              <a:gd name="T44" fmla="*/ 79 w 166"/>
              <a:gd name="T45" fmla="*/ 139 h 159"/>
              <a:gd name="T46" fmla="*/ 103 w 166"/>
              <a:gd name="T47" fmla="*/ 140 h 159"/>
              <a:gd name="T48" fmla="*/ 96 w 166"/>
              <a:gd name="T49" fmla="*/ 159 h 159"/>
              <a:gd name="T50" fmla="*/ 88 w 166"/>
              <a:gd name="T51" fmla="*/ 140 h 159"/>
              <a:gd name="T52" fmla="*/ 100 w 166"/>
              <a:gd name="T53" fmla="*/ 148 h 159"/>
              <a:gd name="T54" fmla="*/ 91 w 166"/>
              <a:gd name="T55" fmla="*/ 142 h 159"/>
              <a:gd name="T56" fmla="*/ 96 w 166"/>
              <a:gd name="T57" fmla="*/ 156 h 159"/>
              <a:gd name="T58" fmla="*/ 120 w 166"/>
              <a:gd name="T59" fmla="*/ 153 h 159"/>
              <a:gd name="T60" fmla="*/ 112 w 166"/>
              <a:gd name="T61" fmla="*/ 156 h 159"/>
              <a:gd name="T62" fmla="*/ 108 w 166"/>
              <a:gd name="T63" fmla="*/ 139 h 159"/>
              <a:gd name="T64" fmla="*/ 115 w 166"/>
              <a:gd name="T65" fmla="*/ 159 h 159"/>
              <a:gd name="T66" fmla="*/ 124 w 166"/>
              <a:gd name="T67" fmla="*/ 139 h 159"/>
              <a:gd name="T68" fmla="*/ 120 w 166"/>
              <a:gd name="T69" fmla="*/ 153 h 159"/>
              <a:gd name="T70" fmla="*/ 144 w 166"/>
              <a:gd name="T71" fmla="*/ 154 h 159"/>
              <a:gd name="T72" fmla="*/ 141 w 166"/>
              <a:gd name="T73" fmla="*/ 156 h 159"/>
              <a:gd name="T74" fmla="*/ 132 w 166"/>
              <a:gd name="T75" fmla="*/ 159 h 159"/>
              <a:gd name="T76" fmla="*/ 138 w 166"/>
              <a:gd name="T77" fmla="*/ 139 h 159"/>
              <a:gd name="T78" fmla="*/ 144 w 166"/>
              <a:gd name="T79" fmla="*/ 148 h 159"/>
              <a:gd name="T80" fmla="*/ 141 w 166"/>
              <a:gd name="T81" fmla="*/ 142 h 159"/>
              <a:gd name="T82" fmla="*/ 132 w 166"/>
              <a:gd name="T83" fmla="*/ 150 h 159"/>
              <a:gd name="T84" fmla="*/ 141 w 166"/>
              <a:gd name="T85" fmla="*/ 145 h 159"/>
              <a:gd name="T86" fmla="*/ 151 w 166"/>
              <a:gd name="T87" fmla="*/ 143 h 159"/>
              <a:gd name="T88" fmla="*/ 158 w 166"/>
              <a:gd name="T89" fmla="*/ 142 h 159"/>
              <a:gd name="T90" fmla="*/ 163 w 166"/>
              <a:gd name="T91" fmla="*/ 145 h 159"/>
              <a:gd name="T92" fmla="*/ 156 w 166"/>
              <a:gd name="T93" fmla="*/ 137 h 159"/>
              <a:gd name="T94" fmla="*/ 148 w 166"/>
              <a:gd name="T95" fmla="*/ 150 h 159"/>
              <a:gd name="T96" fmla="*/ 158 w 166"/>
              <a:gd name="T97" fmla="*/ 151 h 159"/>
              <a:gd name="T98" fmla="*/ 156 w 166"/>
              <a:gd name="T99" fmla="*/ 156 h 159"/>
              <a:gd name="T100" fmla="*/ 151 w 166"/>
              <a:gd name="T101" fmla="*/ 153 h 159"/>
              <a:gd name="T102" fmla="*/ 148 w 166"/>
              <a:gd name="T103" fmla="*/ 159 h 159"/>
              <a:gd name="T104" fmla="*/ 163 w 166"/>
              <a:gd name="T105" fmla="*/ 153 h 159"/>
              <a:gd name="T106" fmla="*/ 156 w 166"/>
              <a:gd name="T107" fmla="*/ 14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6" h="159">
                <a:moveTo>
                  <a:pt x="108" y="129"/>
                </a:moveTo>
                <a:cubicBezTo>
                  <a:pt x="65" y="129"/>
                  <a:pt x="65" y="129"/>
                  <a:pt x="65" y="129"/>
                </a:cubicBezTo>
                <a:cubicBezTo>
                  <a:pt x="65" y="116"/>
                  <a:pt x="65" y="116"/>
                  <a:pt x="65" y="116"/>
                </a:cubicBezTo>
                <a:cubicBezTo>
                  <a:pt x="65" y="110"/>
                  <a:pt x="66" y="105"/>
                  <a:pt x="68" y="102"/>
                </a:cubicBezTo>
                <a:cubicBezTo>
                  <a:pt x="71" y="100"/>
                  <a:pt x="75" y="99"/>
                  <a:pt x="84" y="97"/>
                </a:cubicBezTo>
                <a:cubicBezTo>
                  <a:pt x="90" y="95"/>
                  <a:pt x="94" y="94"/>
                  <a:pt x="96" y="94"/>
                </a:cubicBezTo>
                <a:cubicBezTo>
                  <a:pt x="97" y="92"/>
                  <a:pt x="97" y="89"/>
                  <a:pt x="97" y="86"/>
                </a:cubicBezTo>
                <a:cubicBezTo>
                  <a:pt x="97" y="81"/>
                  <a:pt x="97" y="78"/>
                  <a:pt x="96" y="76"/>
                </a:cubicBezTo>
                <a:cubicBezTo>
                  <a:pt x="94" y="76"/>
                  <a:pt x="91" y="75"/>
                  <a:pt x="87" y="75"/>
                </a:cubicBezTo>
                <a:cubicBezTo>
                  <a:pt x="81" y="75"/>
                  <a:pt x="78" y="76"/>
                  <a:pt x="76" y="76"/>
                </a:cubicBezTo>
                <a:cubicBezTo>
                  <a:pt x="76" y="78"/>
                  <a:pt x="75" y="81"/>
                  <a:pt x="75" y="86"/>
                </a:cubicBezTo>
                <a:cubicBezTo>
                  <a:pt x="75" y="88"/>
                  <a:pt x="75" y="88"/>
                  <a:pt x="75" y="88"/>
                </a:cubicBezTo>
                <a:cubicBezTo>
                  <a:pt x="65" y="88"/>
                  <a:pt x="65" y="88"/>
                  <a:pt x="65" y="88"/>
                </a:cubicBezTo>
                <a:cubicBezTo>
                  <a:pt x="65" y="86"/>
                  <a:pt x="65" y="86"/>
                  <a:pt x="65" y="86"/>
                </a:cubicBezTo>
                <a:cubicBezTo>
                  <a:pt x="65" y="78"/>
                  <a:pt x="66" y="73"/>
                  <a:pt x="69" y="70"/>
                </a:cubicBezTo>
                <a:cubicBezTo>
                  <a:pt x="72" y="67"/>
                  <a:pt x="78" y="65"/>
                  <a:pt x="87" y="65"/>
                </a:cubicBezTo>
                <a:cubicBezTo>
                  <a:pt x="94" y="65"/>
                  <a:pt x="100" y="67"/>
                  <a:pt x="103" y="70"/>
                </a:cubicBezTo>
                <a:cubicBezTo>
                  <a:pt x="106" y="73"/>
                  <a:pt x="108" y="78"/>
                  <a:pt x="108" y="86"/>
                </a:cubicBezTo>
                <a:cubicBezTo>
                  <a:pt x="108" y="92"/>
                  <a:pt x="108" y="97"/>
                  <a:pt x="105" y="100"/>
                </a:cubicBezTo>
                <a:cubicBezTo>
                  <a:pt x="102" y="102"/>
                  <a:pt x="97" y="105"/>
                  <a:pt x="88" y="107"/>
                </a:cubicBezTo>
                <a:cubicBezTo>
                  <a:pt x="82" y="107"/>
                  <a:pt x="78" y="108"/>
                  <a:pt x="76" y="110"/>
                </a:cubicBezTo>
                <a:cubicBezTo>
                  <a:pt x="76" y="110"/>
                  <a:pt x="75" y="113"/>
                  <a:pt x="75" y="118"/>
                </a:cubicBezTo>
                <a:cubicBezTo>
                  <a:pt x="75" y="119"/>
                  <a:pt x="75" y="119"/>
                  <a:pt x="75" y="119"/>
                </a:cubicBezTo>
                <a:cubicBezTo>
                  <a:pt x="108" y="119"/>
                  <a:pt x="108" y="119"/>
                  <a:pt x="108" y="119"/>
                </a:cubicBezTo>
                <a:cubicBezTo>
                  <a:pt x="108" y="129"/>
                  <a:pt x="108" y="129"/>
                  <a:pt x="108" y="129"/>
                </a:cubicBezTo>
                <a:cubicBezTo>
                  <a:pt x="108" y="129"/>
                  <a:pt x="108" y="129"/>
                  <a:pt x="108" y="129"/>
                </a:cubicBezTo>
                <a:close/>
                <a:moveTo>
                  <a:pt x="166" y="107"/>
                </a:moveTo>
                <a:cubicBezTo>
                  <a:pt x="166" y="115"/>
                  <a:pt x="166" y="115"/>
                  <a:pt x="166" y="115"/>
                </a:cubicBezTo>
                <a:cubicBezTo>
                  <a:pt x="158" y="115"/>
                  <a:pt x="158" y="115"/>
                  <a:pt x="158" y="115"/>
                </a:cubicBezTo>
                <a:cubicBezTo>
                  <a:pt x="158" y="129"/>
                  <a:pt x="158" y="129"/>
                  <a:pt x="158" y="129"/>
                </a:cubicBezTo>
                <a:cubicBezTo>
                  <a:pt x="148" y="129"/>
                  <a:pt x="148" y="129"/>
                  <a:pt x="148" y="129"/>
                </a:cubicBezTo>
                <a:cubicBezTo>
                  <a:pt x="148" y="115"/>
                  <a:pt x="148" y="115"/>
                  <a:pt x="148" y="115"/>
                </a:cubicBezTo>
                <a:cubicBezTo>
                  <a:pt x="117" y="115"/>
                  <a:pt x="117" y="115"/>
                  <a:pt x="117" y="115"/>
                </a:cubicBezTo>
                <a:cubicBezTo>
                  <a:pt x="117" y="102"/>
                  <a:pt x="117" y="102"/>
                  <a:pt x="117" y="102"/>
                </a:cubicBezTo>
                <a:cubicBezTo>
                  <a:pt x="142" y="67"/>
                  <a:pt x="142" y="67"/>
                  <a:pt x="142" y="67"/>
                </a:cubicBezTo>
                <a:cubicBezTo>
                  <a:pt x="158" y="67"/>
                  <a:pt x="158" y="67"/>
                  <a:pt x="158" y="67"/>
                </a:cubicBezTo>
                <a:cubicBezTo>
                  <a:pt x="158" y="107"/>
                  <a:pt x="158" y="107"/>
                  <a:pt x="158" y="107"/>
                </a:cubicBezTo>
                <a:cubicBezTo>
                  <a:pt x="166" y="107"/>
                  <a:pt x="166" y="107"/>
                  <a:pt x="166" y="107"/>
                </a:cubicBezTo>
                <a:cubicBezTo>
                  <a:pt x="166" y="107"/>
                  <a:pt x="166" y="107"/>
                  <a:pt x="166" y="107"/>
                </a:cubicBezTo>
                <a:close/>
                <a:moveTo>
                  <a:pt x="148" y="75"/>
                </a:moveTo>
                <a:cubicBezTo>
                  <a:pt x="147" y="75"/>
                  <a:pt x="147" y="75"/>
                  <a:pt x="147" y="75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8" y="107"/>
                  <a:pt x="148" y="107"/>
                  <a:pt x="148" y="107"/>
                </a:cubicBezTo>
                <a:cubicBezTo>
                  <a:pt x="148" y="75"/>
                  <a:pt x="148" y="75"/>
                  <a:pt x="148" y="75"/>
                </a:cubicBezTo>
                <a:cubicBezTo>
                  <a:pt x="148" y="75"/>
                  <a:pt x="148" y="75"/>
                  <a:pt x="148" y="75"/>
                </a:cubicBezTo>
                <a:close/>
                <a:moveTo>
                  <a:pt x="102" y="49"/>
                </a:moveTo>
                <a:cubicBezTo>
                  <a:pt x="105" y="51"/>
                  <a:pt x="105" y="57"/>
                  <a:pt x="109" y="56"/>
                </a:cubicBezTo>
                <a:cubicBezTo>
                  <a:pt x="117" y="56"/>
                  <a:pt x="139" y="43"/>
                  <a:pt x="141" y="33"/>
                </a:cubicBezTo>
                <a:cubicBezTo>
                  <a:pt x="144" y="27"/>
                  <a:pt x="133" y="17"/>
                  <a:pt x="129" y="13"/>
                </a:cubicBezTo>
                <a:cubicBezTo>
                  <a:pt x="117" y="0"/>
                  <a:pt x="94" y="5"/>
                  <a:pt x="78" y="22"/>
                </a:cubicBezTo>
                <a:cubicBezTo>
                  <a:pt x="21" y="81"/>
                  <a:pt x="21" y="81"/>
                  <a:pt x="21" y="81"/>
                </a:cubicBezTo>
                <a:cubicBezTo>
                  <a:pt x="5" y="99"/>
                  <a:pt x="0" y="124"/>
                  <a:pt x="14" y="137"/>
                </a:cubicBezTo>
                <a:cubicBezTo>
                  <a:pt x="17" y="140"/>
                  <a:pt x="26" y="151"/>
                  <a:pt x="32" y="150"/>
                </a:cubicBezTo>
                <a:cubicBezTo>
                  <a:pt x="41" y="148"/>
                  <a:pt x="53" y="124"/>
                  <a:pt x="54" y="115"/>
                </a:cubicBezTo>
                <a:cubicBezTo>
                  <a:pt x="54" y="111"/>
                  <a:pt x="50" y="111"/>
                  <a:pt x="47" y="108"/>
                </a:cubicBezTo>
                <a:cubicBezTo>
                  <a:pt x="38" y="99"/>
                  <a:pt x="44" y="78"/>
                  <a:pt x="59" y="62"/>
                </a:cubicBezTo>
                <a:cubicBezTo>
                  <a:pt x="73" y="44"/>
                  <a:pt x="93" y="40"/>
                  <a:pt x="102" y="49"/>
                </a:cubicBezTo>
                <a:close/>
                <a:moveTo>
                  <a:pt x="79" y="147"/>
                </a:moveTo>
                <a:cubicBezTo>
                  <a:pt x="71" y="147"/>
                  <a:pt x="71" y="147"/>
                  <a:pt x="71" y="147"/>
                </a:cubicBezTo>
                <a:cubicBezTo>
                  <a:pt x="71" y="139"/>
                  <a:pt x="71" y="139"/>
                  <a:pt x="71" y="139"/>
                </a:cubicBezTo>
                <a:cubicBezTo>
                  <a:pt x="66" y="139"/>
                  <a:pt x="66" y="139"/>
                  <a:pt x="66" y="139"/>
                </a:cubicBezTo>
                <a:cubicBezTo>
                  <a:pt x="66" y="159"/>
                  <a:pt x="66" y="159"/>
                  <a:pt x="66" y="159"/>
                </a:cubicBezTo>
                <a:cubicBezTo>
                  <a:pt x="71" y="159"/>
                  <a:pt x="71" y="159"/>
                  <a:pt x="71" y="159"/>
                </a:cubicBezTo>
                <a:cubicBezTo>
                  <a:pt x="71" y="150"/>
                  <a:pt x="71" y="150"/>
                  <a:pt x="71" y="150"/>
                </a:cubicBezTo>
                <a:cubicBezTo>
                  <a:pt x="79" y="150"/>
                  <a:pt x="79" y="150"/>
                  <a:pt x="79" y="150"/>
                </a:cubicBezTo>
                <a:cubicBezTo>
                  <a:pt x="79" y="159"/>
                  <a:pt x="79" y="159"/>
                  <a:pt x="79" y="159"/>
                </a:cubicBezTo>
                <a:cubicBezTo>
                  <a:pt x="84" y="159"/>
                  <a:pt x="84" y="159"/>
                  <a:pt x="84" y="159"/>
                </a:cubicBezTo>
                <a:cubicBezTo>
                  <a:pt x="84" y="139"/>
                  <a:pt x="84" y="139"/>
                  <a:pt x="84" y="139"/>
                </a:cubicBezTo>
                <a:cubicBezTo>
                  <a:pt x="79" y="139"/>
                  <a:pt x="79" y="139"/>
                  <a:pt x="79" y="139"/>
                </a:cubicBezTo>
                <a:cubicBezTo>
                  <a:pt x="79" y="147"/>
                  <a:pt x="79" y="147"/>
                  <a:pt x="79" y="147"/>
                </a:cubicBezTo>
                <a:cubicBezTo>
                  <a:pt x="79" y="147"/>
                  <a:pt x="79" y="147"/>
                  <a:pt x="79" y="147"/>
                </a:cubicBezTo>
                <a:close/>
                <a:moveTo>
                  <a:pt x="103" y="140"/>
                </a:moveTo>
                <a:cubicBezTo>
                  <a:pt x="103" y="142"/>
                  <a:pt x="105" y="143"/>
                  <a:pt x="105" y="148"/>
                </a:cubicBezTo>
                <a:cubicBezTo>
                  <a:pt x="105" y="153"/>
                  <a:pt x="103" y="156"/>
                  <a:pt x="103" y="158"/>
                </a:cubicBezTo>
                <a:cubicBezTo>
                  <a:pt x="102" y="159"/>
                  <a:pt x="99" y="159"/>
                  <a:pt x="96" y="159"/>
                </a:cubicBezTo>
                <a:cubicBezTo>
                  <a:pt x="91" y="159"/>
                  <a:pt x="88" y="159"/>
                  <a:pt x="88" y="158"/>
                </a:cubicBezTo>
                <a:cubicBezTo>
                  <a:pt x="87" y="156"/>
                  <a:pt x="87" y="154"/>
                  <a:pt x="87" y="150"/>
                </a:cubicBezTo>
                <a:cubicBezTo>
                  <a:pt x="87" y="145"/>
                  <a:pt x="87" y="142"/>
                  <a:pt x="88" y="140"/>
                </a:cubicBezTo>
                <a:cubicBezTo>
                  <a:pt x="88" y="139"/>
                  <a:pt x="91" y="137"/>
                  <a:pt x="96" y="137"/>
                </a:cubicBezTo>
                <a:cubicBezTo>
                  <a:pt x="99" y="137"/>
                  <a:pt x="102" y="139"/>
                  <a:pt x="103" y="140"/>
                </a:cubicBezTo>
                <a:close/>
                <a:moveTo>
                  <a:pt x="100" y="148"/>
                </a:moveTo>
                <a:cubicBezTo>
                  <a:pt x="100" y="145"/>
                  <a:pt x="100" y="143"/>
                  <a:pt x="100" y="142"/>
                </a:cubicBezTo>
                <a:cubicBezTo>
                  <a:pt x="99" y="142"/>
                  <a:pt x="97" y="142"/>
                  <a:pt x="96" y="142"/>
                </a:cubicBezTo>
                <a:cubicBezTo>
                  <a:pt x="93" y="142"/>
                  <a:pt x="91" y="142"/>
                  <a:pt x="91" y="142"/>
                </a:cubicBezTo>
                <a:cubicBezTo>
                  <a:pt x="90" y="143"/>
                  <a:pt x="90" y="145"/>
                  <a:pt x="90" y="150"/>
                </a:cubicBezTo>
                <a:cubicBezTo>
                  <a:pt x="90" y="153"/>
                  <a:pt x="90" y="154"/>
                  <a:pt x="91" y="156"/>
                </a:cubicBezTo>
                <a:cubicBezTo>
                  <a:pt x="91" y="156"/>
                  <a:pt x="93" y="156"/>
                  <a:pt x="96" y="156"/>
                </a:cubicBezTo>
                <a:cubicBezTo>
                  <a:pt x="97" y="156"/>
                  <a:pt x="99" y="156"/>
                  <a:pt x="100" y="156"/>
                </a:cubicBezTo>
                <a:cubicBezTo>
                  <a:pt x="100" y="154"/>
                  <a:pt x="100" y="153"/>
                  <a:pt x="100" y="148"/>
                </a:cubicBezTo>
                <a:close/>
                <a:moveTo>
                  <a:pt x="120" y="153"/>
                </a:moveTo>
                <a:cubicBezTo>
                  <a:pt x="120" y="154"/>
                  <a:pt x="120" y="156"/>
                  <a:pt x="120" y="156"/>
                </a:cubicBezTo>
                <a:cubicBezTo>
                  <a:pt x="120" y="156"/>
                  <a:pt x="118" y="156"/>
                  <a:pt x="115" y="156"/>
                </a:cubicBezTo>
                <a:cubicBezTo>
                  <a:pt x="114" y="156"/>
                  <a:pt x="112" y="156"/>
                  <a:pt x="112" y="156"/>
                </a:cubicBezTo>
                <a:cubicBezTo>
                  <a:pt x="111" y="156"/>
                  <a:pt x="111" y="154"/>
                  <a:pt x="111" y="153"/>
                </a:cubicBezTo>
                <a:cubicBezTo>
                  <a:pt x="111" y="139"/>
                  <a:pt x="111" y="139"/>
                  <a:pt x="111" y="139"/>
                </a:cubicBezTo>
                <a:cubicBezTo>
                  <a:pt x="108" y="139"/>
                  <a:pt x="108" y="139"/>
                  <a:pt x="108" y="139"/>
                </a:cubicBezTo>
                <a:cubicBezTo>
                  <a:pt x="108" y="153"/>
                  <a:pt x="108" y="153"/>
                  <a:pt x="108" y="153"/>
                </a:cubicBezTo>
                <a:cubicBezTo>
                  <a:pt x="108" y="156"/>
                  <a:pt x="108" y="158"/>
                  <a:pt x="109" y="159"/>
                </a:cubicBezTo>
                <a:cubicBezTo>
                  <a:pt x="109" y="159"/>
                  <a:pt x="112" y="159"/>
                  <a:pt x="115" y="159"/>
                </a:cubicBezTo>
                <a:cubicBezTo>
                  <a:pt x="120" y="159"/>
                  <a:pt x="121" y="159"/>
                  <a:pt x="123" y="159"/>
                </a:cubicBezTo>
                <a:cubicBezTo>
                  <a:pt x="124" y="158"/>
                  <a:pt x="124" y="156"/>
                  <a:pt x="124" y="153"/>
                </a:cubicBezTo>
                <a:cubicBezTo>
                  <a:pt x="124" y="139"/>
                  <a:pt x="124" y="139"/>
                  <a:pt x="124" y="139"/>
                </a:cubicBezTo>
                <a:cubicBezTo>
                  <a:pt x="120" y="139"/>
                  <a:pt x="120" y="139"/>
                  <a:pt x="120" y="139"/>
                </a:cubicBezTo>
                <a:cubicBezTo>
                  <a:pt x="120" y="153"/>
                  <a:pt x="120" y="153"/>
                  <a:pt x="120" y="153"/>
                </a:cubicBezTo>
                <a:cubicBezTo>
                  <a:pt x="120" y="153"/>
                  <a:pt x="120" y="153"/>
                  <a:pt x="120" y="153"/>
                </a:cubicBezTo>
                <a:close/>
                <a:moveTo>
                  <a:pt x="141" y="151"/>
                </a:moveTo>
                <a:cubicBezTo>
                  <a:pt x="141" y="151"/>
                  <a:pt x="141" y="151"/>
                  <a:pt x="141" y="151"/>
                </a:cubicBezTo>
                <a:cubicBezTo>
                  <a:pt x="144" y="151"/>
                  <a:pt x="144" y="153"/>
                  <a:pt x="144" y="154"/>
                </a:cubicBezTo>
                <a:cubicBezTo>
                  <a:pt x="144" y="159"/>
                  <a:pt x="144" y="159"/>
                  <a:pt x="144" y="159"/>
                </a:cubicBezTo>
                <a:cubicBezTo>
                  <a:pt x="141" y="159"/>
                  <a:pt x="141" y="159"/>
                  <a:pt x="141" y="159"/>
                </a:cubicBezTo>
                <a:cubicBezTo>
                  <a:pt x="141" y="156"/>
                  <a:pt x="141" y="156"/>
                  <a:pt x="141" y="156"/>
                </a:cubicBezTo>
                <a:cubicBezTo>
                  <a:pt x="141" y="153"/>
                  <a:pt x="139" y="153"/>
                  <a:pt x="138" y="153"/>
                </a:cubicBezTo>
                <a:cubicBezTo>
                  <a:pt x="132" y="153"/>
                  <a:pt x="132" y="153"/>
                  <a:pt x="132" y="153"/>
                </a:cubicBezTo>
                <a:cubicBezTo>
                  <a:pt x="132" y="159"/>
                  <a:pt x="132" y="159"/>
                  <a:pt x="132" y="159"/>
                </a:cubicBezTo>
                <a:cubicBezTo>
                  <a:pt x="127" y="159"/>
                  <a:pt x="127" y="159"/>
                  <a:pt x="127" y="159"/>
                </a:cubicBezTo>
                <a:cubicBezTo>
                  <a:pt x="127" y="139"/>
                  <a:pt x="127" y="139"/>
                  <a:pt x="127" y="139"/>
                </a:cubicBezTo>
                <a:cubicBezTo>
                  <a:pt x="138" y="139"/>
                  <a:pt x="138" y="139"/>
                  <a:pt x="138" y="139"/>
                </a:cubicBezTo>
                <a:cubicBezTo>
                  <a:pt x="141" y="139"/>
                  <a:pt x="142" y="139"/>
                  <a:pt x="144" y="139"/>
                </a:cubicBezTo>
                <a:cubicBezTo>
                  <a:pt x="144" y="140"/>
                  <a:pt x="145" y="142"/>
                  <a:pt x="145" y="145"/>
                </a:cubicBezTo>
                <a:cubicBezTo>
                  <a:pt x="145" y="147"/>
                  <a:pt x="144" y="148"/>
                  <a:pt x="144" y="148"/>
                </a:cubicBezTo>
                <a:cubicBezTo>
                  <a:pt x="144" y="150"/>
                  <a:pt x="142" y="150"/>
                  <a:pt x="141" y="151"/>
                </a:cubicBezTo>
                <a:close/>
                <a:moveTo>
                  <a:pt x="141" y="145"/>
                </a:moveTo>
                <a:cubicBezTo>
                  <a:pt x="141" y="143"/>
                  <a:pt x="141" y="143"/>
                  <a:pt x="141" y="142"/>
                </a:cubicBezTo>
                <a:cubicBezTo>
                  <a:pt x="139" y="142"/>
                  <a:pt x="139" y="142"/>
                  <a:pt x="138" y="142"/>
                </a:cubicBezTo>
                <a:cubicBezTo>
                  <a:pt x="132" y="142"/>
                  <a:pt x="132" y="142"/>
                  <a:pt x="132" y="142"/>
                </a:cubicBezTo>
                <a:cubicBezTo>
                  <a:pt x="132" y="150"/>
                  <a:pt x="132" y="150"/>
                  <a:pt x="132" y="150"/>
                </a:cubicBezTo>
                <a:cubicBezTo>
                  <a:pt x="138" y="150"/>
                  <a:pt x="138" y="150"/>
                  <a:pt x="138" y="150"/>
                </a:cubicBezTo>
                <a:cubicBezTo>
                  <a:pt x="139" y="150"/>
                  <a:pt x="139" y="148"/>
                  <a:pt x="141" y="148"/>
                </a:cubicBezTo>
                <a:cubicBezTo>
                  <a:pt x="141" y="148"/>
                  <a:pt x="141" y="147"/>
                  <a:pt x="141" y="145"/>
                </a:cubicBezTo>
                <a:close/>
                <a:moveTo>
                  <a:pt x="156" y="147"/>
                </a:moveTo>
                <a:cubicBezTo>
                  <a:pt x="154" y="147"/>
                  <a:pt x="153" y="147"/>
                  <a:pt x="151" y="147"/>
                </a:cubicBezTo>
                <a:cubicBezTo>
                  <a:pt x="151" y="147"/>
                  <a:pt x="151" y="145"/>
                  <a:pt x="151" y="143"/>
                </a:cubicBezTo>
                <a:cubicBezTo>
                  <a:pt x="151" y="142"/>
                  <a:pt x="151" y="142"/>
                  <a:pt x="151" y="142"/>
                </a:cubicBezTo>
                <a:cubicBezTo>
                  <a:pt x="153" y="142"/>
                  <a:pt x="154" y="142"/>
                  <a:pt x="156" y="142"/>
                </a:cubicBezTo>
                <a:cubicBezTo>
                  <a:pt x="157" y="142"/>
                  <a:pt x="157" y="142"/>
                  <a:pt x="158" y="142"/>
                </a:cubicBezTo>
                <a:cubicBezTo>
                  <a:pt x="158" y="143"/>
                  <a:pt x="158" y="143"/>
                  <a:pt x="158" y="143"/>
                </a:cubicBezTo>
                <a:cubicBezTo>
                  <a:pt x="158" y="143"/>
                  <a:pt x="158" y="143"/>
                  <a:pt x="158" y="145"/>
                </a:cubicBezTo>
                <a:cubicBezTo>
                  <a:pt x="163" y="145"/>
                  <a:pt x="163" y="145"/>
                  <a:pt x="163" y="145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163" y="142"/>
                  <a:pt x="163" y="140"/>
                  <a:pt x="161" y="139"/>
                </a:cubicBezTo>
                <a:cubicBezTo>
                  <a:pt x="160" y="139"/>
                  <a:pt x="158" y="137"/>
                  <a:pt x="156" y="137"/>
                </a:cubicBezTo>
                <a:cubicBezTo>
                  <a:pt x="151" y="137"/>
                  <a:pt x="150" y="139"/>
                  <a:pt x="148" y="139"/>
                </a:cubicBezTo>
                <a:cubicBezTo>
                  <a:pt x="148" y="140"/>
                  <a:pt x="147" y="142"/>
                  <a:pt x="147" y="143"/>
                </a:cubicBezTo>
                <a:cubicBezTo>
                  <a:pt x="147" y="147"/>
                  <a:pt x="147" y="148"/>
                  <a:pt x="148" y="150"/>
                </a:cubicBezTo>
                <a:cubicBezTo>
                  <a:pt x="150" y="150"/>
                  <a:pt x="151" y="150"/>
                  <a:pt x="154" y="150"/>
                </a:cubicBezTo>
                <a:cubicBezTo>
                  <a:pt x="157" y="151"/>
                  <a:pt x="157" y="151"/>
                  <a:pt x="157" y="151"/>
                </a:cubicBezTo>
                <a:cubicBezTo>
                  <a:pt x="158" y="151"/>
                  <a:pt x="158" y="151"/>
                  <a:pt x="158" y="151"/>
                </a:cubicBezTo>
                <a:cubicBezTo>
                  <a:pt x="160" y="151"/>
                  <a:pt x="160" y="153"/>
                  <a:pt x="160" y="153"/>
                </a:cubicBezTo>
                <a:cubicBezTo>
                  <a:pt x="160" y="154"/>
                  <a:pt x="158" y="156"/>
                  <a:pt x="158" y="156"/>
                </a:cubicBezTo>
                <a:cubicBezTo>
                  <a:pt x="158" y="156"/>
                  <a:pt x="157" y="156"/>
                  <a:pt x="156" y="156"/>
                </a:cubicBezTo>
                <a:cubicBezTo>
                  <a:pt x="153" y="156"/>
                  <a:pt x="151" y="156"/>
                  <a:pt x="151" y="156"/>
                </a:cubicBezTo>
                <a:cubicBezTo>
                  <a:pt x="151" y="156"/>
                  <a:pt x="151" y="154"/>
                  <a:pt x="151" y="153"/>
                </a:cubicBezTo>
                <a:cubicBezTo>
                  <a:pt x="151" y="153"/>
                  <a:pt x="151" y="153"/>
                  <a:pt x="151" y="153"/>
                </a:cubicBezTo>
                <a:cubicBezTo>
                  <a:pt x="147" y="153"/>
                  <a:pt x="147" y="153"/>
                  <a:pt x="147" y="153"/>
                </a:cubicBezTo>
                <a:cubicBezTo>
                  <a:pt x="147" y="153"/>
                  <a:pt x="147" y="153"/>
                  <a:pt x="147" y="153"/>
                </a:cubicBezTo>
                <a:cubicBezTo>
                  <a:pt x="147" y="156"/>
                  <a:pt x="147" y="158"/>
                  <a:pt x="148" y="159"/>
                </a:cubicBezTo>
                <a:cubicBezTo>
                  <a:pt x="150" y="159"/>
                  <a:pt x="151" y="159"/>
                  <a:pt x="154" y="159"/>
                </a:cubicBezTo>
                <a:cubicBezTo>
                  <a:pt x="158" y="159"/>
                  <a:pt x="160" y="159"/>
                  <a:pt x="161" y="159"/>
                </a:cubicBezTo>
                <a:cubicBezTo>
                  <a:pt x="163" y="158"/>
                  <a:pt x="163" y="156"/>
                  <a:pt x="163" y="153"/>
                </a:cubicBezTo>
                <a:cubicBezTo>
                  <a:pt x="163" y="151"/>
                  <a:pt x="163" y="150"/>
                  <a:pt x="161" y="148"/>
                </a:cubicBezTo>
                <a:cubicBezTo>
                  <a:pt x="161" y="148"/>
                  <a:pt x="158" y="147"/>
                  <a:pt x="156" y="147"/>
                </a:cubicBezTo>
                <a:close/>
                <a:moveTo>
                  <a:pt x="156" y="147"/>
                </a:moveTo>
                <a:cubicBezTo>
                  <a:pt x="156" y="147"/>
                  <a:pt x="156" y="147"/>
                  <a:pt x="156" y="14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E1E24A0E-DFD1-11A1-3965-3DF80197D260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2479676"/>
            <a:ext cx="254000" cy="244475"/>
          </a:xfrm>
          <a:custGeom>
            <a:avLst/>
            <a:gdLst>
              <a:gd name="T0" fmla="*/ 69 w 160"/>
              <a:gd name="T1" fmla="*/ 27 h 154"/>
              <a:gd name="T2" fmla="*/ 45 w 160"/>
              <a:gd name="T3" fmla="*/ 33 h 154"/>
              <a:gd name="T4" fmla="*/ 37 w 160"/>
              <a:gd name="T5" fmla="*/ 58 h 154"/>
              <a:gd name="T6" fmla="*/ 39 w 160"/>
              <a:gd name="T7" fmla="*/ 73 h 154"/>
              <a:gd name="T8" fmla="*/ 41 w 160"/>
              <a:gd name="T9" fmla="*/ 83 h 154"/>
              <a:gd name="T10" fmla="*/ 41 w 160"/>
              <a:gd name="T11" fmla="*/ 100 h 154"/>
              <a:gd name="T12" fmla="*/ 39 w 160"/>
              <a:gd name="T13" fmla="*/ 106 h 154"/>
              <a:gd name="T14" fmla="*/ 9 w 160"/>
              <a:gd name="T15" fmla="*/ 120 h 154"/>
              <a:gd name="T16" fmla="*/ 0 w 160"/>
              <a:gd name="T17" fmla="*/ 153 h 154"/>
              <a:gd name="T18" fmla="*/ 122 w 160"/>
              <a:gd name="T19" fmla="*/ 154 h 154"/>
              <a:gd name="T20" fmla="*/ 123 w 160"/>
              <a:gd name="T21" fmla="*/ 151 h 154"/>
              <a:gd name="T22" fmla="*/ 86 w 160"/>
              <a:gd name="T23" fmla="*/ 107 h 154"/>
              <a:gd name="T24" fmla="*/ 83 w 160"/>
              <a:gd name="T25" fmla="*/ 106 h 154"/>
              <a:gd name="T26" fmla="*/ 80 w 160"/>
              <a:gd name="T27" fmla="*/ 96 h 154"/>
              <a:gd name="T28" fmla="*/ 82 w 160"/>
              <a:gd name="T29" fmla="*/ 81 h 154"/>
              <a:gd name="T30" fmla="*/ 106 w 160"/>
              <a:gd name="T31" fmla="*/ 106 h 154"/>
              <a:gd name="T32" fmla="*/ 110 w 160"/>
              <a:gd name="T33" fmla="*/ 110 h 154"/>
              <a:gd name="T34" fmla="*/ 134 w 160"/>
              <a:gd name="T35" fmla="*/ 86 h 154"/>
              <a:gd name="T36" fmla="*/ 160 w 160"/>
              <a:gd name="T37" fmla="*/ 45 h 154"/>
              <a:gd name="T38" fmla="*/ 130 w 160"/>
              <a:gd name="T39" fmla="*/ 78 h 154"/>
              <a:gd name="T40" fmla="*/ 114 w 160"/>
              <a:gd name="T41" fmla="*/ 96 h 154"/>
              <a:gd name="T42" fmla="*/ 110 w 160"/>
              <a:gd name="T43" fmla="*/ 82 h 154"/>
              <a:gd name="T44" fmla="*/ 87 w 160"/>
              <a:gd name="T45" fmla="*/ 61 h 154"/>
              <a:gd name="T46" fmla="*/ 85 w 160"/>
              <a:gd name="T47" fmla="*/ 47 h 154"/>
              <a:gd name="T48" fmla="*/ 77 w 160"/>
              <a:gd name="T49" fmla="*/ 33 h 154"/>
              <a:gd name="T50" fmla="*/ 113 w 160"/>
              <a:gd name="T51" fmla="*/ 9 h 154"/>
              <a:gd name="T52" fmla="*/ 130 w 160"/>
              <a:gd name="T53" fmla="*/ 78 h 154"/>
              <a:gd name="T54" fmla="*/ 91 w 160"/>
              <a:gd name="T55" fmla="*/ 45 h 154"/>
              <a:gd name="T56" fmla="*/ 101 w 160"/>
              <a:gd name="T57" fmla="*/ 45 h 154"/>
              <a:gd name="T58" fmla="*/ 113 w 160"/>
              <a:gd name="T59" fmla="*/ 39 h 154"/>
              <a:gd name="T60" fmla="*/ 113 w 160"/>
              <a:gd name="T61" fmla="*/ 51 h 154"/>
              <a:gd name="T62" fmla="*/ 113 w 160"/>
              <a:gd name="T63" fmla="*/ 39 h 154"/>
              <a:gd name="T64" fmla="*/ 123 w 160"/>
              <a:gd name="T65" fmla="*/ 45 h 154"/>
              <a:gd name="T66" fmla="*/ 134 w 160"/>
              <a:gd name="T67" fmla="*/ 45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54">
                <a:moveTo>
                  <a:pt x="113" y="0"/>
                </a:moveTo>
                <a:cubicBezTo>
                  <a:pt x="93" y="0"/>
                  <a:pt x="76" y="11"/>
                  <a:pt x="69" y="27"/>
                </a:cubicBezTo>
                <a:cubicBezTo>
                  <a:pt x="68" y="27"/>
                  <a:pt x="65" y="27"/>
                  <a:pt x="65" y="27"/>
                </a:cubicBezTo>
                <a:cubicBezTo>
                  <a:pt x="61" y="27"/>
                  <a:pt x="53" y="28"/>
                  <a:pt x="45" y="33"/>
                </a:cubicBezTo>
                <a:cubicBezTo>
                  <a:pt x="40" y="37"/>
                  <a:pt x="39" y="41"/>
                  <a:pt x="37" y="47"/>
                </a:cubicBezTo>
                <a:cubicBezTo>
                  <a:pt x="37" y="58"/>
                  <a:pt x="37" y="58"/>
                  <a:pt x="37" y="58"/>
                </a:cubicBezTo>
                <a:cubicBezTo>
                  <a:pt x="36" y="59"/>
                  <a:pt x="36" y="59"/>
                  <a:pt x="36" y="61"/>
                </a:cubicBezTo>
                <a:cubicBezTo>
                  <a:pt x="36" y="64"/>
                  <a:pt x="36" y="72"/>
                  <a:pt x="39" y="73"/>
                </a:cubicBezTo>
                <a:cubicBezTo>
                  <a:pt x="40" y="73"/>
                  <a:pt x="40" y="75"/>
                  <a:pt x="40" y="76"/>
                </a:cubicBezTo>
                <a:cubicBezTo>
                  <a:pt x="40" y="79"/>
                  <a:pt x="40" y="82"/>
                  <a:pt x="41" y="83"/>
                </a:cubicBezTo>
                <a:cubicBezTo>
                  <a:pt x="45" y="89"/>
                  <a:pt x="44" y="95"/>
                  <a:pt x="44" y="96"/>
                </a:cubicBezTo>
                <a:cubicBezTo>
                  <a:pt x="42" y="96"/>
                  <a:pt x="41" y="99"/>
                  <a:pt x="41" y="100"/>
                </a:cubicBezTo>
                <a:cubicBezTo>
                  <a:pt x="40" y="102"/>
                  <a:pt x="40" y="105"/>
                  <a:pt x="40" y="106"/>
                </a:cubicBezTo>
                <a:cubicBezTo>
                  <a:pt x="39" y="106"/>
                  <a:pt x="39" y="106"/>
                  <a:pt x="39" y="106"/>
                </a:cubicBezTo>
                <a:cubicBezTo>
                  <a:pt x="37" y="107"/>
                  <a:pt x="37" y="107"/>
                  <a:pt x="37" y="107"/>
                </a:cubicBezTo>
                <a:cubicBezTo>
                  <a:pt x="28" y="110"/>
                  <a:pt x="19" y="114"/>
                  <a:pt x="9" y="120"/>
                </a:cubicBezTo>
                <a:cubicBezTo>
                  <a:pt x="2" y="124"/>
                  <a:pt x="0" y="151"/>
                  <a:pt x="0" y="151"/>
                </a:cubicBezTo>
                <a:cubicBezTo>
                  <a:pt x="0" y="153"/>
                  <a:pt x="0" y="153"/>
                  <a:pt x="0" y="153"/>
                </a:cubicBezTo>
                <a:cubicBezTo>
                  <a:pt x="2" y="154"/>
                  <a:pt x="2" y="154"/>
                  <a:pt x="2" y="154"/>
                </a:cubicBezTo>
                <a:cubicBezTo>
                  <a:pt x="122" y="154"/>
                  <a:pt x="122" y="154"/>
                  <a:pt x="122" y="154"/>
                </a:cubicBezTo>
                <a:cubicBezTo>
                  <a:pt x="123" y="153"/>
                  <a:pt x="123" y="153"/>
                  <a:pt x="123" y="153"/>
                </a:cubicBezTo>
                <a:cubicBezTo>
                  <a:pt x="123" y="153"/>
                  <a:pt x="123" y="153"/>
                  <a:pt x="123" y="151"/>
                </a:cubicBezTo>
                <a:cubicBezTo>
                  <a:pt x="123" y="151"/>
                  <a:pt x="122" y="124"/>
                  <a:pt x="114" y="120"/>
                </a:cubicBezTo>
                <a:cubicBezTo>
                  <a:pt x="105" y="114"/>
                  <a:pt x="95" y="110"/>
                  <a:pt x="86" y="107"/>
                </a:cubicBezTo>
                <a:cubicBezTo>
                  <a:pt x="85" y="106"/>
                  <a:pt x="85" y="106"/>
                  <a:pt x="85" y="106"/>
                </a:cubicBezTo>
                <a:cubicBezTo>
                  <a:pt x="83" y="106"/>
                  <a:pt x="83" y="106"/>
                  <a:pt x="83" y="106"/>
                </a:cubicBezTo>
                <a:cubicBezTo>
                  <a:pt x="83" y="105"/>
                  <a:pt x="82" y="102"/>
                  <a:pt x="82" y="100"/>
                </a:cubicBezTo>
                <a:cubicBezTo>
                  <a:pt x="81" y="99"/>
                  <a:pt x="81" y="96"/>
                  <a:pt x="80" y="96"/>
                </a:cubicBezTo>
                <a:cubicBezTo>
                  <a:pt x="80" y="95"/>
                  <a:pt x="78" y="89"/>
                  <a:pt x="81" y="83"/>
                </a:cubicBezTo>
                <a:cubicBezTo>
                  <a:pt x="82" y="83"/>
                  <a:pt x="82" y="82"/>
                  <a:pt x="82" y="81"/>
                </a:cubicBezTo>
                <a:cubicBezTo>
                  <a:pt x="89" y="85"/>
                  <a:pt x="97" y="89"/>
                  <a:pt x="106" y="90"/>
                </a:cubicBezTo>
                <a:cubicBezTo>
                  <a:pt x="106" y="106"/>
                  <a:pt x="106" y="106"/>
                  <a:pt x="106" y="106"/>
                </a:cubicBezTo>
                <a:cubicBezTo>
                  <a:pt x="106" y="107"/>
                  <a:pt x="106" y="110"/>
                  <a:pt x="109" y="110"/>
                </a:cubicBezTo>
                <a:cubicBezTo>
                  <a:pt x="109" y="110"/>
                  <a:pt x="109" y="110"/>
                  <a:pt x="110" y="110"/>
                </a:cubicBezTo>
                <a:cubicBezTo>
                  <a:pt x="110" y="110"/>
                  <a:pt x="111" y="110"/>
                  <a:pt x="113" y="109"/>
                </a:cubicBezTo>
                <a:cubicBezTo>
                  <a:pt x="134" y="86"/>
                  <a:pt x="134" y="86"/>
                  <a:pt x="134" y="86"/>
                </a:cubicBezTo>
                <a:cubicBezTo>
                  <a:pt x="140" y="82"/>
                  <a:pt x="147" y="76"/>
                  <a:pt x="152" y="69"/>
                </a:cubicBezTo>
                <a:cubicBezTo>
                  <a:pt x="158" y="62"/>
                  <a:pt x="160" y="54"/>
                  <a:pt x="160" y="45"/>
                </a:cubicBezTo>
                <a:cubicBezTo>
                  <a:pt x="160" y="21"/>
                  <a:pt x="139" y="0"/>
                  <a:pt x="113" y="0"/>
                </a:cubicBezTo>
                <a:close/>
                <a:moveTo>
                  <a:pt x="130" y="78"/>
                </a:moveTo>
                <a:cubicBezTo>
                  <a:pt x="128" y="78"/>
                  <a:pt x="128" y="79"/>
                  <a:pt x="128" y="79"/>
                </a:cubicBezTo>
                <a:cubicBezTo>
                  <a:pt x="114" y="96"/>
                  <a:pt x="114" y="96"/>
                  <a:pt x="114" y="96"/>
                </a:cubicBezTo>
                <a:cubicBezTo>
                  <a:pt x="114" y="86"/>
                  <a:pt x="114" y="86"/>
                  <a:pt x="114" y="86"/>
                </a:cubicBezTo>
                <a:cubicBezTo>
                  <a:pt x="114" y="83"/>
                  <a:pt x="111" y="82"/>
                  <a:pt x="110" y="82"/>
                </a:cubicBezTo>
                <a:cubicBezTo>
                  <a:pt x="101" y="81"/>
                  <a:pt x="91" y="78"/>
                  <a:pt x="85" y="72"/>
                </a:cubicBezTo>
                <a:cubicBezTo>
                  <a:pt x="87" y="69"/>
                  <a:pt x="87" y="64"/>
                  <a:pt x="87" y="61"/>
                </a:cubicBezTo>
                <a:cubicBezTo>
                  <a:pt x="87" y="59"/>
                  <a:pt x="86" y="59"/>
                  <a:pt x="85" y="58"/>
                </a:cubicBezTo>
                <a:cubicBezTo>
                  <a:pt x="85" y="47"/>
                  <a:pt x="85" y="47"/>
                  <a:pt x="85" y="47"/>
                </a:cubicBezTo>
                <a:cubicBezTo>
                  <a:pt x="85" y="41"/>
                  <a:pt x="83" y="38"/>
                  <a:pt x="81" y="35"/>
                </a:cubicBezTo>
                <a:cubicBezTo>
                  <a:pt x="80" y="34"/>
                  <a:pt x="78" y="34"/>
                  <a:pt x="77" y="33"/>
                </a:cubicBezTo>
                <a:cubicBezTo>
                  <a:pt x="77" y="33"/>
                  <a:pt x="76" y="33"/>
                  <a:pt x="76" y="31"/>
                </a:cubicBezTo>
                <a:cubicBezTo>
                  <a:pt x="81" y="18"/>
                  <a:pt x="95" y="9"/>
                  <a:pt x="113" y="9"/>
                </a:cubicBezTo>
                <a:cubicBezTo>
                  <a:pt x="134" y="9"/>
                  <a:pt x="152" y="26"/>
                  <a:pt x="152" y="45"/>
                </a:cubicBezTo>
                <a:cubicBezTo>
                  <a:pt x="152" y="59"/>
                  <a:pt x="143" y="72"/>
                  <a:pt x="130" y="78"/>
                </a:cubicBezTo>
                <a:close/>
                <a:moveTo>
                  <a:pt x="95" y="39"/>
                </a:moveTo>
                <a:cubicBezTo>
                  <a:pt x="92" y="39"/>
                  <a:pt x="91" y="42"/>
                  <a:pt x="91" y="45"/>
                </a:cubicBezTo>
                <a:cubicBezTo>
                  <a:pt x="91" y="48"/>
                  <a:pt x="92" y="51"/>
                  <a:pt x="95" y="51"/>
                </a:cubicBezTo>
                <a:cubicBezTo>
                  <a:pt x="100" y="51"/>
                  <a:pt x="101" y="48"/>
                  <a:pt x="101" y="45"/>
                </a:cubicBezTo>
                <a:cubicBezTo>
                  <a:pt x="101" y="42"/>
                  <a:pt x="100" y="39"/>
                  <a:pt x="95" y="39"/>
                </a:cubicBezTo>
                <a:close/>
                <a:moveTo>
                  <a:pt x="113" y="39"/>
                </a:moveTo>
                <a:cubicBezTo>
                  <a:pt x="110" y="39"/>
                  <a:pt x="107" y="42"/>
                  <a:pt x="107" y="45"/>
                </a:cubicBezTo>
                <a:cubicBezTo>
                  <a:pt x="107" y="48"/>
                  <a:pt x="110" y="51"/>
                  <a:pt x="113" y="51"/>
                </a:cubicBezTo>
                <a:cubicBezTo>
                  <a:pt x="115" y="51"/>
                  <a:pt x="117" y="48"/>
                  <a:pt x="117" y="45"/>
                </a:cubicBezTo>
                <a:cubicBezTo>
                  <a:pt x="117" y="42"/>
                  <a:pt x="115" y="39"/>
                  <a:pt x="113" y="39"/>
                </a:cubicBezTo>
                <a:close/>
                <a:moveTo>
                  <a:pt x="128" y="39"/>
                </a:moveTo>
                <a:cubicBezTo>
                  <a:pt x="126" y="39"/>
                  <a:pt x="123" y="42"/>
                  <a:pt x="123" y="45"/>
                </a:cubicBezTo>
                <a:cubicBezTo>
                  <a:pt x="123" y="48"/>
                  <a:pt x="126" y="51"/>
                  <a:pt x="128" y="51"/>
                </a:cubicBezTo>
                <a:cubicBezTo>
                  <a:pt x="131" y="51"/>
                  <a:pt x="134" y="48"/>
                  <a:pt x="134" y="45"/>
                </a:cubicBezTo>
                <a:cubicBezTo>
                  <a:pt x="134" y="42"/>
                  <a:pt x="131" y="39"/>
                  <a:pt x="128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D076CABC-C9AC-3A5B-61B5-F5C9D33D4C07}"/>
              </a:ext>
            </a:extLst>
          </p:cNvPr>
          <p:cNvSpPr>
            <a:spLocks noEditPoints="1"/>
          </p:cNvSpPr>
          <p:nvPr/>
        </p:nvSpPr>
        <p:spPr bwMode="auto">
          <a:xfrm>
            <a:off x="2949576" y="1925638"/>
            <a:ext cx="234950" cy="254000"/>
          </a:xfrm>
          <a:custGeom>
            <a:avLst/>
            <a:gdLst>
              <a:gd name="T0" fmla="*/ 114 w 149"/>
              <a:gd name="T1" fmla="*/ 42 h 160"/>
              <a:gd name="T2" fmla="*/ 75 w 149"/>
              <a:gd name="T3" fmla="*/ 0 h 160"/>
              <a:gd name="T4" fmla="*/ 35 w 149"/>
              <a:gd name="T5" fmla="*/ 42 h 160"/>
              <a:gd name="T6" fmla="*/ 75 w 149"/>
              <a:gd name="T7" fmla="*/ 125 h 160"/>
              <a:gd name="T8" fmla="*/ 114 w 149"/>
              <a:gd name="T9" fmla="*/ 42 h 160"/>
              <a:gd name="T10" fmla="*/ 55 w 149"/>
              <a:gd name="T11" fmla="*/ 41 h 160"/>
              <a:gd name="T12" fmla="*/ 75 w 149"/>
              <a:gd name="T13" fmla="*/ 20 h 160"/>
              <a:gd name="T14" fmla="*/ 94 w 149"/>
              <a:gd name="T15" fmla="*/ 41 h 160"/>
              <a:gd name="T16" fmla="*/ 75 w 149"/>
              <a:gd name="T17" fmla="*/ 60 h 160"/>
              <a:gd name="T18" fmla="*/ 55 w 149"/>
              <a:gd name="T19" fmla="*/ 41 h 160"/>
              <a:gd name="T20" fmla="*/ 83 w 149"/>
              <a:gd name="T21" fmla="*/ 41 h 160"/>
              <a:gd name="T22" fmla="*/ 74 w 149"/>
              <a:gd name="T23" fmla="*/ 29 h 160"/>
              <a:gd name="T24" fmla="*/ 65 w 149"/>
              <a:gd name="T25" fmla="*/ 41 h 160"/>
              <a:gd name="T26" fmla="*/ 74 w 149"/>
              <a:gd name="T27" fmla="*/ 51 h 160"/>
              <a:gd name="T28" fmla="*/ 83 w 149"/>
              <a:gd name="T29" fmla="*/ 41 h 160"/>
              <a:gd name="T30" fmla="*/ 96 w 149"/>
              <a:gd name="T31" fmla="*/ 111 h 160"/>
              <a:gd name="T32" fmla="*/ 87 w 149"/>
              <a:gd name="T33" fmla="*/ 123 h 160"/>
              <a:gd name="T34" fmla="*/ 134 w 149"/>
              <a:gd name="T35" fmla="*/ 135 h 160"/>
              <a:gd name="T36" fmla="*/ 74 w 149"/>
              <a:gd name="T37" fmla="*/ 147 h 160"/>
              <a:gd name="T38" fmla="*/ 14 w 149"/>
              <a:gd name="T39" fmla="*/ 135 h 160"/>
              <a:gd name="T40" fmla="*/ 61 w 149"/>
              <a:gd name="T41" fmla="*/ 123 h 160"/>
              <a:gd name="T42" fmla="*/ 52 w 149"/>
              <a:gd name="T43" fmla="*/ 111 h 160"/>
              <a:gd name="T44" fmla="*/ 0 w 149"/>
              <a:gd name="T45" fmla="*/ 135 h 160"/>
              <a:gd name="T46" fmla="*/ 74 w 149"/>
              <a:gd name="T47" fmla="*/ 160 h 160"/>
              <a:gd name="T48" fmla="*/ 149 w 149"/>
              <a:gd name="T49" fmla="*/ 135 h 160"/>
              <a:gd name="T50" fmla="*/ 96 w 149"/>
              <a:gd name="T51" fmla="*/ 1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9" h="160">
                <a:moveTo>
                  <a:pt x="114" y="42"/>
                </a:moveTo>
                <a:cubicBezTo>
                  <a:pt x="114" y="20"/>
                  <a:pt x="97" y="0"/>
                  <a:pt x="75" y="0"/>
                </a:cubicBezTo>
                <a:cubicBezTo>
                  <a:pt x="53" y="0"/>
                  <a:pt x="35" y="20"/>
                  <a:pt x="35" y="42"/>
                </a:cubicBezTo>
                <a:cubicBezTo>
                  <a:pt x="35" y="76"/>
                  <a:pt x="75" y="125"/>
                  <a:pt x="75" y="125"/>
                </a:cubicBezTo>
                <a:cubicBezTo>
                  <a:pt x="75" y="125"/>
                  <a:pt x="114" y="76"/>
                  <a:pt x="114" y="42"/>
                </a:cubicBezTo>
                <a:close/>
                <a:moveTo>
                  <a:pt x="55" y="41"/>
                </a:moveTo>
                <a:cubicBezTo>
                  <a:pt x="55" y="28"/>
                  <a:pt x="64" y="20"/>
                  <a:pt x="75" y="20"/>
                </a:cubicBezTo>
                <a:cubicBezTo>
                  <a:pt x="85" y="20"/>
                  <a:pt x="94" y="28"/>
                  <a:pt x="94" y="41"/>
                </a:cubicBezTo>
                <a:cubicBezTo>
                  <a:pt x="94" y="52"/>
                  <a:pt x="85" y="60"/>
                  <a:pt x="75" y="60"/>
                </a:cubicBezTo>
                <a:cubicBezTo>
                  <a:pt x="64" y="60"/>
                  <a:pt x="55" y="52"/>
                  <a:pt x="55" y="41"/>
                </a:cubicBezTo>
                <a:close/>
                <a:moveTo>
                  <a:pt x="83" y="41"/>
                </a:moveTo>
                <a:cubicBezTo>
                  <a:pt x="83" y="35"/>
                  <a:pt x="79" y="29"/>
                  <a:pt x="74" y="29"/>
                </a:cubicBezTo>
                <a:cubicBezTo>
                  <a:pt x="69" y="29"/>
                  <a:pt x="65" y="35"/>
                  <a:pt x="65" y="41"/>
                </a:cubicBezTo>
                <a:cubicBezTo>
                  <a:pt x="65" y="46"/>
                  <a:pt x="69" y="51"/>
                  <a:pt x="74" y="51"/>
                </a:cubicBezTo>
                <a:cubicBezTo>
                  <a:pt x="79" y="51"/>
                  <a:pt x="83" y="46"/>
                  <a:pt x="83" y="41"/>
                </a:cubicBezTo>
                <a:close/>
                <a:moveTo>
                  <a:pt x="96" y="111"/>
                </a:moveTo>
                <a:cubicBezTo>
                  <a:pt x="94" y="115"/>
                  <a:pt x="90" y="119"/>
                  <a:pt x="87" y="123"/>
                </a:cubicBezTo>
                <a:cubicBezTo>
                  <a:pt x="112" y="125"/>
                  <a:pt x="129" y="130"/>
                  <a:pt x="134" y="135"/>
                </a:cubicBezTo>
                <a:cubicBezTo>
                  <a:pt x="128" y="140"/>
                  <a:pt x="107" y="147"/>
                  <a:pt x="74" y="147"/>
                </a:cubicBezTo>
                <a:cubicBezTo>
                  <a:pt x="41" y="147"/>
                  <a:pt x="21" y="140"/>
                  <a:pt x="14" y="135"/>
                </a:cubicBezTo>
                <a:cubicBezTo>
                  <a:pt x="21" y="130"/>
                  <a:pt x="36" y="125"/>
                  <a:pt x="61" y="123"/>
                </a:cubicBezTo>
                <a:cubicBezTo>
                  <a:pt x="58" y="119"/>
                  <a:pt x="56" y="115"/>
                  <a:pt x="52" y="111"/>
                </a:cubicBezTo>
                <a:cubicBezTo>
                  <a:pt x="22" y="114"/>
                  <a:pt x="0" y="123"/>
                  <a:pt x="0" y="135"/>
                </a:cubicBezTo>
                <a:cubicBezTo>
                  <a:pt x="0" y="149"/>
                  <a:pt x="34" y="160"/>
                  <a:pt x="74" y="160"/>
                </a:cubicBezTo>
                <a:cubicBezTo>
                  <a:pt x="116" y="160"/>
                  <a:pt x="149" y="149"/>
                  <a:pt x="149" y="135"/>
                </a:cubicBezTo>
                <a:cubicBezTo>
                  <a:pt x="149" y="123"/>
                  <a:pt x="127" y="114"/>
                  <a:pt x="96" y="1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612E98F3-0ACA-A86A-2F90-019A8F6FA16E}"/>
              </a:ext>
            </a:extLst>
          </p:cNvPr>
          <p:cNvSpPr>
            <a:spLocks noEditPoints="1"/>
          </p:cNvSpPr>
          <p:nvPr/>
        </p:nvSpPr>
        <p:spPr bwMode="auto">
          <a:xfrm>
            <a:off x="10696576" y="1925638"/>
            <a:ext cx="152400" cy="254000"/>
          </a:xfrm>
          <a:custGeom>
            <a:avLst/>
            <a:gdLst>
              <a:gd name="T0" fmla="*/ 21 w 96"/>
              <a:gd name="T1" fmla="*/ 0 h 160"/>
              <a:gd name="T2" fmla="*/ 0 w 96"/>
              <a:gd name="T3" fmla="*/ 22 h 160"/>
              <a:gd name="T4" fmla="*/ 0 w 96"/>
              <a:gd name="T5" fmla="*/ 137 h 160"/>
              <a:gd name="T6" fmla="*/ 21 w 96"/>
              <a:gd name="T7" fmla="*/ 160 h 160"/>
              <a:gd name="T8" fmla="*/ 42 w 96"/>
              <a:gd name="T9" fmla="*/ 137 h 160"/>
              <a:gd name="T10" fmla="*/ 42 w 96"/>
              <a:gd name="T11" fmla="*/ 22 h 160"/>
              <a:gd name="T12" fmla="*/ 21 w 96"/>
              <a:gd name="T13" fmla="*/ 0 h 160"/>
              <a:gd name="T14" fmla="*/ 32 w 96"/>
              <a:gd name="T15" fmla="*/ 137 h 160"/>
              <a:gd name="T16" fmla="*/ 21 w 96"/>
              <a:gd name="T17" fmla="*/ 149 h 160"/>
              <a:gd name="T18" fmla="*/ 9 w 96"/>
              <a:gd name="T19" fmla="*/ 137 h 160"/>
              <a:gd name="T20" fmla="*/ 9 w 96"/>
              <a:gd name="T21" fmla="*/ 22 h 160"/>
              <a:gd name="T22" fmla="*/ 21 w 96"/>
              <a:gd name="T23" fmla="*/ 10 h 160"/>
              <a:gd name="T24" fmla="*/ 32 w 96"/>
              <a:gd name="T25" fmla="*/ 22 h 160"/>
              <a:gd name="T26" fmla="*/ 32 w 96"/>
              <a:gd name="T27" fmla="*/ 137 h 160"/>
              <a:gd name="T28" fmla="*/ 17 w 96"/>
              <a:gd name="T29" fmla="*/ 27 h 160"/>
              <a:gd name="T30" fmla="*/ 14 w 96"/>
              <a:gd name="T31" fmla="*/ 30 h 160"/>
              <a:gd name="T32" fmla="*/ 14 w 96"/>
              <a:gd name="T33" fmla="*/ 39 h 160"/>
              <a:gd name="T34" fmla="*/ 17 w 96"/>
              <a:gd name="T35" fmla="*/ 41 h 160"/>
              <a:gd name="T36" fmla="*/ 19 w 96"/>
              <a:gd name="T37" fmla="*/ 39 h 160"/>
              <a:gd name="T38" fmla="*/ 19 w 96"/>
              <a:gd name="T39" fmla="*/ 30 h 160"/>
              <a:gd name="T40" fmla="*/ 17 w 96"/>
              <a:gd name="T41" fmla="*/ 27 h 160"/>
              <a:gd name="T42" fmla="*/ 17 w 96"/>
              <a:gd name="T43" fmla="*/ 43 h 160"/>
              <a:gd name="T44" fmla="*/ 14 w 96"/>
              <a:gd name="T45" fmla="*/ 45 h 160"/>
              <a:gd name="T46" fmla="*/ 14 w 96"/>
              <a:gd name="T47" fmla="*/ 47 h 160"/>
              <a:gd name="T48" fmla="*/ 17 w 96"/>
              <a:gd name="T49" fmla="*/ 49 h 160"/>
              <a:gd name="T50" fmla="*/ 19 w 96"/>
              <a:gd name="T51" fmla="*/ 47 h 160"/>
              <a:gd name="T52" fmla="*/ 19 w 96"/>
              <a:gd name="T53" fmla="*/ 45 h 160"/>
              <a:gd name="T54" fmla="*/ 17 w 96"/>
              <a:gd name="T55" fmla="*/ 43 h 160"/>
              <a:gd name="T56" fmla="*/ 76 w 96"/>
              <a:gd name="T57" fmla="*/ 0 h 160"/>
              <a:gd name="T58" fmla="*/ 75 w 96"/>
              <a:gd name="T59" fmla="*/ 0 h 160"/>
              <a:gd name="T60" fmla="*/ 55 w 96"/>
              <a:gd name="T61" fmla="*/ 22 h 160"/>
              <a:gd name="T62" fmla="*/ 55 w 96"/>
              <a:gd name="T63" fmla="*/ 137 h 160"/>
              <a:gd name="T64" fmla="*/ 75 w 96"/>
              <a:gd name="T65" fmla="*/ 160 h 160"/>
              <a:gd name="T66" fmla="*/ 76 w 96"/>
              <a:gd name="T67" fmla="*/ 160 h 160"/>
              <a:gd name="T68" fmla="*/ 96 w 96"/>
              <a:gd name="T69" fmla="*/ 137 h 160"/>
              <a:gd name="T70" fmla="*/ 96 w 96"/>
              <a:gd name="T71" fmla="*/ 22 h 160"/>
              <a:gd name="T72" fmla="*/ 76 w 96"/>
              <a:gd name="T73" fmla="*/ 0 h 160"/>
              <a:gd name="T74" fmla="*/ 88 w 96"/>
              <a:gd name="T75" fmla="*/ 137 h 160"/>
              <a:gd name="T76" fmla="*/ 76 w 96"/>
              <a:gd name="T77" fmla="*/ 149 h 160"/>
              <a:gd name="T78" fmla="*/ 75 w 96"/>
              <a:gd name="T79" fmla="*/ 149 h 160"/>
              <a:gd name="T80" fmla="*/ 64 w 96"/>
              <a:gd name="T81" fmla="*/ 137 h 160"/>
              <a:gd name="T82" fmla="*/ 64 w 96"/>
              <a:gd name="T83" fmla="*/ 22 h 160"/>
              <a:gd name="T84" fmla="*/ 75 w 96"/>
              <a:gd name="T85" fmla="*/ 10 h 160"/>
              <a:gd name="T86" fmla="*/ 76 w 96"/>
              <a:gd name="T87" fmla="*/ 10 h 160"/>
              <a:gd name="T88" fmla="*/ 88 w 96"/>
              <a:gd name="T89" fmla="*/ 22 h 160"/>
              <a:gd name="T90" fmla="*/ 88 w 96"/>
              <a:gd name="T91" fmla="*/ 1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6" h="160">
                <a:moveTo>
                  <a:pt x="21" y="0"/>
                </a:moveTo>
                <a:cubicBezTo>
                  <a:pt x="9" y="0"/>
                  <a:pt x="0" y="10"/>
                  <a:pt x="0" y="22"/>
                </a:cubicBezTo>
                <a:cubicBezTo>
                  <a:pt x="0" y="22"/>
                  <a:pt x="0" y="22"/>
                  <a:pt x="0" y="137"/>
                </a:cubicBezTo>
                <a:cubicBezTo>
                  <a:pt x="0" y="149"/>
                  <a:pt x="9" y="160"/>
                  <a:pt x="21" y="160"/>
                </a:cubicBezTo>
                <a:cubicBezTo>
                  <a:pt x="32" y="160"/>
                  <a:pt x="42" y="149"/>
                  <a:pt x="42" y="137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10"/>
                  <a:pt x="32" y="0"/>
                  <a:pt x="21" y="0"/>
                </a:cubicBezTo>
                <a:close/>
                <a:moveTo>
                  <a:pt x="32" y="137"/>
                </a:moveTo>
                <a:cubicBezTo>
                  <a:pt x="32" y="144"/>
                  <a:pt x="27" y="149"/>
                  <a:pt x="21" y="149"/>
                </a:cubicBezTo>
                <a:cubicBezTo>
                  <a:pt x="15" y="149"/>
                  <a:pt x="9" y="144"/>
                  <a:pt x="9" y="137"/>
                </a:cubicBezTo>
                <a:cubicBezTo>
                  <a:pt x="9" y="137"/>
                  <a:pt x="9" y="137"/>
                  <a:pt x="9" y="22"/>
                </a:cubicBezTo>
                <a:cubicBezTo>
                  <a:pt x="9" y="15"/>
                  <a:pt x="15" y="10"/>
                  <a:pt x="21" y="10"/>
                </a:cubicBezTo>
                <a:cubicBezTo>
                  <a:pt x="27" y="10"/>
                  <a:pt x="32" y="15"/>
                  <a:pt x="32" y="22"/>
                </a:cubicBezTo>
                <a:lnTo>
                  <a:pt x="32" y="137"/>
                </a:lnTo>
                <a:close/>
                <a:moveTo>
                  <a:pt x="17" y="27"/>
                </a:moveTo>
                <a:cubicBezTo>
                  <a:pt x="15" y="27"/>
                  <a:pt x="14" y="28"/>
                  <a:pt x="14" y="30"/>
                </a:cubicBezTo>
                <a:cubicBezTo>
                  <a:pt x="14" y="30"/>
                  <a:pt x="14" y="30"/>
                  <a:pt x="14" y="39"/>
                </a:cubicBezTo>
                <a:cubicBezTo>
                  <a:pt x="14" y="40"/>
                  <a:pt x="15" y="41"/>
                  <a:pt x="17" y="41"/>
                </a:cubicBezTo>
                <a:cubicBezTo>
                  <a:pt x="18" y="41"/>
                  <a:pt x="19" y="40"/>
                  <a:pt x="19" y="39"/>
                </a:cubicBezTo>
                <a:cubicBezTo>
                  <a:pt x="19" y="39"/>
                  <a:pt x="19" y="39"/>
                  <a:pt x="19" y="30"/>
                </a:cubicBezTo>
                <a:cubicBezTo>
                  <a:pt x="19" y="28"/>
                  <a:pt x="18" y="27"/>
                  <a:pt x="17" y="27"/>
                </a:cubicBezTo>
                <a:close/>
                <a:moveTo>
                  <a:pt x="17" y="43"/>
                </a:moveTo>
                <a:cubicBezTo>
                  <a:pt x="15" y="43"/>
                  <a:pt x="14" y="44"/>
                  <a:pt x="14" y="45"/>
                </a:cubicBezTo>
                <a:cubicBezTo>
                  <a:pt x="14" y="45"/>
                  <a:pt x="14" y="45"/>
                  <a:pt x="14" y="47"/>
                </a:cubicBezTo>
                <a:cubicBezTo>
                  <a:pt x="14" y="48"/>
                  <a:pt x="15" y="49"/>
                  <a:pt x="17" y="49"/>
                </a:cubicBezTo>
                <a:cubicBezTo>
                  <a:pt x="18" y="49"/>
                  <a:pt x="19" y="48"/>
                  <a:pt x="19" y="47"/>
                </a:cubicBezTo>
                <a:cubicBezTo>
                  <a:pt x="19" y="47"/>
                  <a:pt x="19" y="47"/>
                  <a:pt x="19" y="45"/>
                </a:cubicBezTo>
                <a:cubicBezTo>
                  <a:pt x="19" y="44"/>
                  <a:pt x="18" y="43"/>
                  <a:pt x="17" y="43"/>
                </a:cubicBezTo>
                <a:close/>
                <a:moveTo>
                  <a:pt x="76" y="0"/>
                </a:moveTo>
                <a:cubicBezTo>
                  <a:pt x="76" y="0"/>
                  <a:pt x="76" y="0"/>
                  <a:pt x="75" y="0"/>
                </a:cubicBezTo>
                <a:cubicBezTo>
                  <a:pt x="64" y="0"/>
                  <a:pt x="55" y="10"/>
                  <a:pt x="55" y="22"/>
                </a:cubicBezTo>
                <a:cubicBezTo>
                  <a:pt x="55" y="22"/>
                  <a:pt x="55" y="22"/>
                  <a:pt x="55" y="137"/>
                </a:cubicBezTo>
                <a:cubicBezTo>
                  <a:pt x="55" y="149"/>
                  <a:pt x="64" y="160"/>
                  <a:pt x="75" y="160"/>
                </a:cubicBezTo>
                <a:cubicBezTo>
                  <a:pt x="75" y="160"/>
                  <a:pt x="75" y="160"/>
                  <a:pt x="76" y="160"/>
                </a:cubicBezTo>
                <a:cubicBezTo>
                  <a:pt x="88" y="160"/>
                  <a:pt x="96" y="149"/>
                  <a:pt x="96" y="137"/>
                </a:cubicBezTo>
                <a:cubicBezTo>
                  <a:pt x="96" y="22"/>
                  <a:pt x="96" y="22"/>
                  <a:pt x="96" y="22"/>
                </a:cubicBezTo>
                <a:cubicBezTo>
                  <a:pt x="96" y="10"/>
                  <a:pt x="88" y="0"/>
                  <a:pt x="76" y="0"/>
                </a:cubicBezTo>
                <a:close/>
                <a:moveTo>
                  <a:pt x="88" y="137"/>
                </a:moveTo>
                <a:cubicBezTo>
                  <a:pt x="88" y="144"/>
                  <a:pt x="83" y="149"/>
                  <a:pt x="76" y="149"/>
                </a:cubicBezTo>
                <a:cubicBezTo>
                  <a:pt x="76" y="149"/>
                  <a:pt x="76" y="149"/>
                  <a:pt x="75" y="149"/>
                </a:cubicBezTo>
                <a:cubicBezTo>
                  <a:pt x="69" y="149"/>
                  <a:pt x="64" y="144"/>
                  <a:pt x="64" y="137"/>
                </a:cubicBezTo>
                <a:cubicBezTo>
                  <a:pt x="64" y="137"/>
                  <a:pt x="64" y="137"/>
                  <a:pt x="64" y="22"/>
                </a:cubicBezTo>
                <a:cubicBezTo>
                  <a:pt x="64" y="15"/>
                  <a:pt x="69" y="10"/>
                  <a:pt x="75" y="10"/>
                </a:cubicBezTo>
                <a:cubicBezTo>
                  <a:pt x="75" y="10"/>
                  <a:pt x="75" y="10"/>
                  <a:pt x="76" y="10"/>
                </a:cubicBezTo>
                <a:cubicBezTo>
                  <a:pt x="83" y="10"/>
                  <a:pt x="88" y="15"/>
                  <a:pt x="88" y="22"/>
                </a:cubicBezTo>
                <a:lnTo>
                  <a:pt x="88" y="13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5B8209C2-DA8F-44EA-EFB0-FBCF53745AD4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3043238"/>
            <a:ext cx="254000" cy="220663"/>
          </a:xfrm>
          <a:custGeom>
            <a:avLst/>
            <a:gdLst>
              <a:gd name="T0" fmla="*/ 131 w 160"/>
              <a:gd name="T1" fmla="*/ 103 h 139"/>
              <a:gd name="T2" fmla="*/ 138 w 160"/>
              <a:gd name="T3" fmla="*/ 81 h 139"/>
              <a:gd name="T4" fmla="*/ 122 w 160"/>
              <a:gd name="T5" fmla="*/ 51 h 139"/>
              <a:gd name="T6" fmla="*/ 122 w 160"/>
              <a:gd name="T7" fmla="*/ 9 h 139"/>
              <a:gd name="T8" fmla="*/ 113 w 160"/>
              <a:gd name="T9" fmla="*/ 0 h 139"/>
              <a:gd name="T10" fmla="*/ 9 w 160"/>
              <a:gd name="T11" fmla="*/ 0 h 139"/>
              <a:gd name="T12" fmla="*/ 0 w 160"/>
              <a:gd name="T13" fmla="*/ 9 h 139"/>
              <a:gd name="T14" fmla="*/ 0 w 160"/>
              <a:gd name="T15" fmla="*/ 101 h 139"/>
              <a:gd name="T16" fmla="*/ 9 w 160"/>
              <a:gd name="T17" fmla="*/ 109 h 139"/>
              <a:gd name="T18" fmla="*/ 78 w 160"/>
              <a:gd name="T19" fmla="*/ 109 h 139"/>
              <a:gd name="T20" fmla="*/ 102 w 160"/>
              <a:gd name="T21" fmla="*/ 119 h 139"/>
              <a:gd name="T22" fmla="*/ 125 w 160"/>
              <a:gd name="T23" fmla="*/ 111 h 139"/>
              <a:gd name="T24" fmla="*/ 151 w 160"/>
              <a:gd name="T25" fmla="*/ 139 h 139"/>
              <a:gd name="T26" fmla="*/ 160 w 160"/>
              <a:gd name="T27" fmla="*/ 130 h 139"/>
              <a:gd name="T28" fmla="*/ 131 w 160"/>
              <a:gd name="T29" fmla="*/ 103 h 139"/>
              <a:gd name="T30" fmla="*/ 41 w 160"/>
              <a:gd name="T31" fmla="*/ 6 h 139"/>
              <a:gd name="T32" fmla="*/ 46 w 160"/>
              <a:gd name="T33" fmla="*/ 11 h 139"/>
              <a:gd name="T34" fmla="*/ 41 w 160"/>
              <a:gd name="T35" fmla="*/ 16 h 139"/>
              <a:gd name="T36" fmla="*/ 37 w 160"/>
              <a:gd name="T37" fmla="*/ 11 h 139"/>
              <a:gd name="T38" fmla="*/ 41 w 160"/>
              <a:gd name="T39" fmla="*/ 6 h 139"/>
              <a:gd name="T40" fmla="*/ 29 w 160"/>
              <a:gd name="T41" fmla="*/ 6 h 139"/>
              <a:gd name="T42" fmla="*/ 32 w 160"/>
              <a:gd name="T43" fmla="*/ 11 h 139"/>
              <a:gd name="T44" fmla="*/ 29 w 160"/>
              <a:gd name="T45" fmla="*/ 16 h 139"/>
              <a:gd name="T46" fmla="*/ 24 w 160"/>
              <a:gd name="T47" fmla="*/ 11 h 139"/>
              <a:gd name="T48" fmla="*/ 29 w 160"/>
              <a:gd name="T49" fmla="*/ 6 h 139"/>
              <a:gd name="T50" fmla="*/ 15 w 160"/>
              <a:gd name="T51" fmla="*/ 6 h 139"/>
              <a:gd name="T52" fmla="*/ 19 w 160"/>
              <a:gd name="T53" fmla="*/ 11 h 139"/>
              <a:gd name="T54" fmla="*/ 15 w 160"/>
              <a:gd name="T55" fmla="*/ 16 h 139"/>
              <a:gd name="T56" fmla="*/ 11 w 160"/>
              <a:gd name="T57" fmla="*/ 11 h 139"/>
              <a:gd name="T58" fmla="*/ 15 w 160"/>
              <a:gd name="T59" fmla="*/ 6 h 139"/>
              <a:gd name="T60" fmla="*/ 9 w 160"/>
              <a:gd name="T61" fmla="*/ 101 h 139"/>
              <a:gd name="T62" fmla="*/ 9 w 160"/>
              <a:gd name="T63" fmla="*/ 23 h 139"/>
              <a:gd name="T64" fmla="*/ 113 w 160"/>
              <a:gd name="T65" fmla="*/ 23 h 139"/>
              <a:gd name="T66" fmla="*/ 113 w 160"/>
              <a:gd name="T67" fmla="*/ 46 h 139"/>
              <a:gd name="T68" fmla="*/ 102 w 160"/>
              <a:gd name="T69" fmla="*/ 45 h 139"/>
              <a:gd name="T70" fmla="*/ 67 w 160"/>
              <a:gd name="T71" fmla="*/ 81 h 139"/>
              <a:gd name="T72" fmla="*/ 71 w 160"/>
              <a:gd name="T73" fmla="*/ 101 h 139"/>
              <a:gd name="T74" fmla="*/ 9 w 160"/>
              <a:gd name="T75" fmla="*/ 101 h 139"/>
              <a:gd name="T76" fmla="*/ 121 w 160"/>
              <a:gd name="T77" fmla="*/ 106 h 139"/>
              <a:gd name="T78" fmla="*/ 114 w 160"/>
              <a:gd name="T79" fmla="*/ 109 h 139"/>
              <a:gd name="T80" fmla="*/ 102 w 160"/>
              <a:gd name="T81" fmla="*/ 112 h 139"/>
              <a:gd name="T82" fmla="*/ 91 w 160"/>
              <a:gd name="T83" fmla="*/ 109 h 139"/>
              <a:gd name="T84" fmla="*/ 79 w 160"/>
              <a:gd name="T85" fmla="*/ 101 h 139"/>
              <a:gd name="T86" fmla="*/ 73 w 160"/>
              <a:gd name="T87" fmla="*/ 81 h 139"/>
              <a:gd name="T88" fmla="*/ 102 w 160"/>
              <a:gd name="T89" fmla="*/ 52 h 139"/>
              <a:gd name="T90" fmla="*/ 113 w 160"/>
              <a:gd name="T91" fmla="*/ 54 h 139"/>
              <a:gd name="T92" fmla="*/ 122 w 160"/>
              <a:gd name="T93" fmla="*/ 60 h 139"/>
              <a:gd name="T94" fmla="*/ 131 w 160"/>
              <a:gd name="T95" fmla="*/ 81 h 139"/>
              <a:gd name="T96" fmla="*/ 121 w 160"/>
              <a:gd name="T97" fmla="*/ 106 h 139"/>
              <a:gd name="T98" fmla="*/ 91 w 160"/>
              <a:gd name="T99" fmla="*/ 64 h 139"/>
              <a:gd name="T100" fmla="*/ 120 w 160"/>
              <a:gd name="T101" fmla="*/ 79 h 139"/>
              <a:gd name="T102" fmla="*/ 121 w 160"/>
              <a:gd name="T103" fmla="*/ 73 h 139"/>
              <a:gd name="T104" fmla="*/ 91 w 160"/>
              <a:gd name="T105" fmla="*/ 64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39">
                <a:moveTo>
                  <a:pt x="131" y="103"/>
                </a:moveTo>
                <a:cubicBezTo>
                  <a:pt x="136" y="97"/>
                  <a:pt x="138" y="90"/>
                  <a:pt x="138" y="81"/>
                </a:cubicBezTo>
                <a:cubicBezTo>
                  <a:pt x="138" y="69"/>
                  <a:pt x="131" y="57"/>
                  <a:pt x="122" y="51"/>
                </a:cubicBezTo>
                <a:cubicBezTo>
                  <a:pt x="122" y="9"/>
                  <a:pt x="122" y="9"/>
                  <a:pt x="122" y="9"/>
                </a:cubicBezTo>
                <a:cubicBezTo>
                  <a:pt x="122" y="4"/>
                  <a:pt x="117" y="0"/>
                  <a:pt x="113" y="0"/>
                </a:cubicBez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01"/>
                  <a:pt x="0" y="101"/>
                  <a:pt x="0" y="101"/>
                </a:cubicBezTo>
                <a:cubicBezTo>
                  <a:pt x="0" y="106"/>
                  <a:pt x="4" y="109"/>
                  <a:pt x="9" y="109"/>
                </a:cubicBezTo>
                <a:cubicBezTo>
                  <a:pt x="78" y="109"/>
                  <a:pt x="78" y="109"/>
                  <a:pt x="78" y="109"/>
                </a:cubicBezTo>
                <a:cubicBezTo>
                  <a:pt x="85" y="116"/>
                  <a:pt x="93" y="119"/>
                  <a:pt x="102" y="119"/>
                </a:cubicBezTo>
                <a:cubicBezTo>
                  <a:pt x="111" y="119"/>
                  <a:pt x="120" y="116"/>
                  <a:pt x="125" y="111"/>
                </a:cubicBezTo>
                <a:cubicBezTo>
                  <a:pt x="151" y="139"/>
                  <a:pt x="151" y="139"/>
                  <a:pt x="151" y="139"/>
                </a:cubicBezTo>
                <a:cubicBezTo>
                  <a:pt x="160" y="130"/>
                  <a:pt x="160" y="130"/>
                  <a:pt x="160" y="130"/>
                </a:cubicBezTo>
                <a:lnTo>
                  <a:pt x="131" y="103"/>
                </a:lnTo>
                <a:close/>
                <a:moveTo>
                  <a:pt x="41" y="6"/>
                </a:moveTo>
                <a:cubicBezTo>
                  <a:pt x="44" y="6"/>
                  <a:pt x="46" y="9"/>
                  <a:pt x="46" y="11"/>
                </a:cubicBezTo>
                <a:cubicBezTo>
                  <a:pt x="46" y="13"/>
                  <a:pt x="44" y="16"/>
                  <a:pt x="41" y="16"/>
                </a:cubicBezTo>
                <a:cubicBezTo>
                  <a:pt x="39" y="16"/>
                  <a:pt x="37" y="13"/>
                  <a:pt x="37" y="11"/>
                </a:cubicBezTo>
                <a:cubicBezTo>
                  <a:pt x="37" y="9"/>
                  <a:pt x="39" y="6"/>
                  <a:pt x="41" y="6"/>
                </a:cubicBezTo>
                <a:close/>
                <a:moveTo>
                  <a:pt x="29" y="6"/>
                </a:moveTo>
                <a:cubicBezTo>
                  <a:pt x="31" y="6"/>
                  <a:pt x="32" y="9"/>
                  <a:pt x="32" y="11"/>
                </a:cubicBezTo>
                <a:cubicBezTo>
                  <a:pt x="32" y="13"/>
                  <a:pt x="31" y="16"/>
                  <a:pt x="29" y="16"/>
                </a:cubicBezTo>
                <a:cubicBezTo>
                  <a:pt x="26" y="16"/>
                  <a:pt x="24" y="13"/>
                  <a:pt x="24" y="11"/>
                </a:cubicBezTo>
                <a:cubicBezTo>
                  <a:pt x="24" y="9"/>
                  <a:pt x="26" y="6"/>
                  <a:pt x="29" y="6"/>
                </a:cubicBezTo>
                <a:close/>
                <a:moveTo>
                  <a:pt x="15" y="6"/>
                </a:moveTo>
                <a:cubicBezTo>
                  <a:pt x="17" y="6"/>
                  <a:pt x="19" y="9"/>
                  <a:pt x="19" y="11"/>
                </a:cubicBezTo>
                <a:cubicBezTo>
                  <a:pt x="19" y="13"/>
                  <a:pt x="17" y="16"/>
                  <a:pt x="15" y="16"/>
                </a:cubicBezTo>
                <a:cubicBezTo>
                  <a:pt x="12" y="16"/>
                  <a:pt x="11" y="13"/>
                  <a:pt x="11" y="11"/>
                </a:cubicBezTo>
                <a:cubicBezTo>
                  <a:pt x="11" y="9"/>
                  <a:pt x="12" y="6"/>
                  <a:pt x="15" y="6"/>
                </a:cubicBezTo>
                <a:close/>
                <a:moveTo>
                  <a:pt x="9" y="101"/>
                </a:moveTo>
                <a:cubicBezTo>
                  <a:pt x="9" y="23"/>
                  <a:pt x="9" y="23"/>
                  <a:pt x="9" y="23"/>
                </a:cubicBezTo>
                <a:cubicBezTo>
                  <a:pt x="113" y="23"/>
                  <a:pt x="113" y="23"/>
                  <a:pt x="113" y="23"/>
                </a:cubicBezTo>
                <a:cubicBezTo>
                  <a:pt x="113" y="46"/>
                  <a:pt x="113" y="46"/>
                  <a:pt x="113" y="46"/>
                </a:cubicBezTo>
                <a:cubicBezTo>
                  <a:pt x="109" y="45"/>
                  <a:pt x="106" y="45"/>
                  <a:pt x="102" y="45"/>
                </a:cubicBezTo>
                <a:cubicBezTo>
                  <a:pt x="83" y="45"/>
                  <a:pt x="67" y="61"/>
                  <a:pt x="67" y="81"/>
                </a:cubicBezTo>
                <a:cubicBezTo>
                  <a:pt x="67" y="89"/>
                  <a:pt x="69" y="95"/>
                  <a:pt x="71" y="101"/>
                </a:cubicBezTo>
                <a:cubicBezTo>
                  <a:pt x="9" y="101"/>
                  <a:pt x="9" y="101"/>
                  <a:pt x="9" y="101"/>
                </a:cubicBezTo>
                <a:close/>
                <a:moveTo>
                  <a:pt x="121" y="106"/>
                </a:moveTo>
                <a:cubicBezTo>
                  <a:pt x="118" y="107"/>
                  <a:pt x="116" y="108"/>
                  <a:pt x="114" y="109"/>
                </a:cubicBezTo>
                <a:cubicBezTo>
                  <a:pt x="110" y="112"/>
                  <a:pt x="107" y="112"/>
                  <a:pt x="102" y="112"/>
                </a:cubicBezTo>
                <a:cubicBezTo>
                  <a:pt x="98" y="112"/>
                  <a:pt x="94" y="112"/>
                  <a:pt x="91" y="109"/>
                </a:cubicBezTo>
                <a:cubicBezTo>
                  <a:pt x="86" y="107"/>
                  <a:pt x="83" y="105"/>
                  <a:pt x="79" y="101"/>
                </a:cubicBezTo>
                <a:cubicBezTo>
                  <a:pt x="76" y="95"/>
                  <a:pt x="73" y="89"/>
                  <a:pt x="73" y="81"/>
                </a:cubicBezTo>
                <a:cubicBezTo>
                  <a:pt x="73" y="66"/>
                  <a:pt x="86" y="52"/>
                  <a:pt x="102" y="52"/>
                </a:cubicBezTo>
                <a:cubicBezTo>
                  <a:pt x="106" y="52"/>
                  <a:pt x="109" y="52"/>
                  <a:pt x="113" y="54"/>
                </a:cubicBezTo>
                <a:cubicBezTo>
                  <a:pt x="116" y="55"/>
                  <a:pt x="120" y="57"/>
                  <a:pt x="122" y="60"/>
                </a:cubicBezTo>
                <a:cubicBezTo>
                  <a:pt x="128" y="66"/>
                  <a:pt x="131" y="73"/>
                  <a:pt x="131" y="81"/>
                </a:cubicBezTo>
                <a:cubicBezTo>
                  <a:pt x="131" y="91"/>
                  <a:pt x="126" y="100"/>
                  <a:pt x="121" y="106"/>
                </a:cubicBezTo>
                <a:close/>
                <a:moveTo>
                  <a:pt x="91" y="64"/>
                </a:moveTo>
                <a:cubicBezTo>
                  <a:pt x="113" y="59"/>
                  <a:pt x="120" y="79"/>
                  <a:pt x="120" y="79"/>
                </a:cubicBezTo>
                <a:cubicBezTo>
                  <a:pt x="121" y="73"/>
                  <a:pt x="121" y="73"/>
                  <a:pt x="121" y="73"/>
                </a:cubicBezTo>
                <a:cubicBezTo>
                  <a:pt x="109" y="50"/>
                  <a:pt x="91" y="64"/>
                  <a:pt x="91" y="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89D03EEF-43AB-1AE5-1F25-9752E3C32692}"/>
              </a:ext>
            </a:extLst>
          </p:cNvPr>
          <p:cNvSpPr>
            <a:spLocks noEditPoints="1"/>
          </p:cNvSpPr>
          <p:nvPr/>
        </p:nvSpPr>
        <p:spPr bwMode="auto">
          <a:xfrm>
            <a:off x="7893051" y="2520951"/>
            <a:ext cx="260350" cy="161925"/>
          </a:xfrm>
          <a:custGeom>
            <a:avLst/>
            <a:gdLst>
              <a:gd name="T0" fmla="*/ 145 w 164"/>
              <a:gd name="T1" fmla="*/ 25 h 102"/>
              <a:gd name="T2" fmla="*/ 116 w 164"/>
              <a:gd name="T3" fmla="*/ 7 h 102"/>
              <a:gd name="T4" fmla="*/ 115 w 164"/>
              <a:gd name="T5" fmla="*/ 5 h 102"/>
              <a:gd name="T6" fmla="*/ 104 w 164"/>
              <a:gd name="T7" fmla="*/ 5 h 102"/>
              <a:gd name="T8" fmla="*/ 82 w 164"/>
              <a:gd name="T9" fmla="*/ 24 h 102"/>
              <a:gd name="T10" fmla="*/ 50 w 164"/>
              <a:gd name="T11" fmla="*/ 3 h 102"/>
              <a:gd name="T12" fmla="*/ 33 w 164"/>
              <a:gd name="T13" fmla="*/ 11 h 102"/>
              <a:gd name="T14" fmla="*/ 29 w 164"/>
              <a:gd name="T15" fmla="*/ 10 h 102"/>
              <a:gd name="T16" fmla="*/ 3 w 164"/>
              <a:gd name="T17" fmla="*/ 66 h 102"/>
              <a:gd name="T18" fmla="*/ 43 w 164"/>
              <a:gd name="T19" fmla="*/ 82 h 102"/>
              <a:gd name="T20" fmla="*/ 86 w 164"/>
              <a:gd name="T21" fmla="*/ 100 h 102"/>
              <a:gd name="T22" fmla="*/ 150 w 164"/>
              <a:gd name="T23" fmla="*/ 74 h 102"/>
              <a:gd name="T24" fmla="*/ 132 w 164"/>
              <a:gd name="T25" fmla="*/ 27 h 102"/>
              <a:gd name="T26" fmla="*/ 130 w 164"/>
              <a:gd name="T27" fmla="*/ 61 h 102"/>
              <a:gd name="T28" fmla="*/ 92 w 164"/>
              <a:gd name="T29" fmla="*/ 83 h 102"/>
              <a:gd name="T30" fmla="*/ 121 w 164"/>
              <a:gd name="T31" fmla="*/ 59 h 102"/>
              <a:gd name="T32" fmla="*/ 135 w 164"/>
              <a:gd name="T33" fmla="*/ 55 h 102"/>
              <a:gd name="T34" fmla="*/ 139 w 164"/>
              <a:gd name="T35" fmla="*/ 55 h 102"/>
              <a:gd name="T36" fmla="*/ 139 w 164"/>
              <a:gd name="T37" fmla="*/ 51 h 102"/>
              <a:gd name="T38" fmla="*/ 120 w 164"/>
              <a:gd name="T39" fmla="*/ 11 h 102"/>
              <a:gd name="T40" fmla="*/ 84 w 164"/>
              <a:gd name="T41" fmla="*/ 28 h 102"/>
              <a:gd name="T42" fmla="*/ 106 w 164"/>
              <a:gd name="T43" fmla="*/ 10 h 102"/>
              <a:gd name="T44" fmla="*/ 112 w 164"/>
              <a:gd name="T45" fmla="*/ 9 h 102"/>
              <a:gd name="T46" fmla="*/ 133 w 164"/>
              <a:gd name="T47" fmla="*/ 51 h 102"/>
              <a:gd name="T48" fmla="*/ 113 w 164"/>
              <a:gd name="T49" fmla="*/ 59 h 102"/>
              <a:gd name="T50" fmla="*/ 83 w 164"/>
              <a:gd name="T51" fmla="*/ 85 h 102"/>
              <a:gd name="T52" fmla="*/ 83 w 164"/>
              <a:gd name="T53" fmla="*/ 82 h 102"/>
              <a:gd name="T54" fmla="*/ 16 w 164"/>
              <a:gd name="T55" fmla="*/ 57 h 102"/>
              <a:gd name="T56" fmla="*/ 35 w 164"/>
              <a:gd name="T57" fmla="*/ 15 h 102"/>
              <a:gd name="T58" fmla="*/ 37 w 164"/>
              <a:gd name="T59" fmla="*/ 25 h 102"/>
              <a:gd name="T60" fmla="*/ 27 w 164"/>
              <a:gd name="T61" fmla="*/ 49 h 102"/>
              <a:gd name="T62" fmla="*/ 27 w 164"/>
              <a:gd name="T63" fmla="*/ 52 h 102"/>
              <a:gd name="T64" fmla="*/ 16 w 164"/>
              <a:gd name="T65" fmla="*/ 57 h 102"/>
              <a:gd name="T66" fmla="*/ 47 w 164"/>
              <a:gd name="T67" fmla="*/ 13 h 102"/>
              <a:gd name="T68" fmla="*/ 63 w 164"/>
              <a:gd name="T69" fmla="*/ 10 h 102"/>
              <a:gd name="T70" fmla="*/ 81 w 164"/>
              <a:gd name="T71" fmla="*/ 28 h 102"/>
              <a:gd name="T72" fmla="*/ 81 w 164"/>
              <a:gd name="T73" fmla="*/ 30 h 102"/>
              <a:gd name="T74" fmla="*/ 81 w 164"/>
              <a:gd name="T75" fmla="*/ 55 h 102"/>
              <a:gd name="T76" fmla="*/ 77 w 164"/>
              <a:gd name="T77" fmla="*/ 88 h 102"/>
              <a:gd name="T78" fmla="*/ 30 w 164"/>
              <a:gd name="T79" fmla="*/ 48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4" h="102">
                <a:moveTo>
                  <a:pt x="160" y="54"/>
                </a:moveTo>
                <a:cubicBezTo>
                  <a:pt x="155" y="43"/>
                  <a:pt x="149" y="36"/>
                  <a:pt x="145" y="25"/>
                </a:cubicBezTo>
                <a:cubicBezTo>
                  <a:pt x="143" y="21"/>
                  <a:pt x="136" y="7"/>
                  <a:pt x="130" y="12"/>
                </a:cubicBezTo>
                <a:cubicBezTo>
                  <a:pt x="127" y="7"/>
                  <a:pt x="123" y="5"/>
                  <a:pt x="116" y="7"/>
                </a:cubicBezTo>
                <a:cubicBezTo>
                  <a:pt x="116" y="6"/>
                  <a:pt x="115" y="6"/>
                  <a:pt x="115" y="6"/>
                </a:cubicBezTo>
                <a:cubicBezTo>
                  <a:pt x="115" y="6"/>
                  <a:pt x="115" y="6"/>
                  <a:pt x="115" y="5"/>
                </a:cubicBezTo>
                <a:cubicBezTo>
                  <a:pt x="115" y="4"/>
                  <a:pt x="114" y="4"/>
                  <a:pt x="113" y="3"/>
                </a:cubicBezTo>
                <a:cubicBezTo>
                  <a:pt x="110" y="3"/>
                  <a:pt x="107" y="5"/>
                  <a:pt x="104" y="5"/>
                </a:cubicBezTo>
                <a:cubicBezTo>
                  <a:pt x="100" y="7"/>
                  <a:pt x="95" y="9"/>
                  <a:pt x="92" y="11"/>
                </a:cubicBezTo>
                <a:cubicBezTo>
                  <a:pt x="87" y="14"/>
                  <a:pt x="83" y="19"/>
                  <a:pt x="82" y="24"/>
                </a:cubicBezTo>
                <a:cubicBezTo>
                  <a:pt x="76" y="16"/>
                  <a:pt x="72" y="11"/>
                  <a:pt x="65" y="6"/>
                </a:cubicBezTo>
                <a:cubicBezTo>
                  <a:pt x="62" y="4"/>
                  <a:pt x="53" y="0"/>
                  <a:pt x="50" y="3"/>
                </a:cubicBezTo>
                <a:cubicBezTo>
                  <a:pt x="49" y="4"/>
                  <a:pt x="48" y="5"/>
                  <a:pt x="47" y="6"/>
                </a:cubicBezTo>
                <a:cubicBezTo>
                  <a:pt x="43" y="2"/>
                  <a:pt x="37" y="6"/>
                  <a:pt x="33" y="11"/>
                </a:cubicBezTo>
                <a:cubicBezTo>
                  <a:pt x="33" y="10"/>
                  <a:pt x="32" y="10"/>
                  <a:pt x="31" y="9"/>
                </a:cubicBezTo>
                <a:cubicBezTo>
                  <a:pt x="30" y="9"/>
                  <a:pt x="30" y="9"/>
                  <a:pt x="29" y="10"/>
                </a:cubicBezTo>
                <a:cubicBezTo>
                  <a:pt x="17" y="22"/>
                  <a:pt x="10" y="39"/>
                  <a:pt x="4" y="54"/>
                </a:cubicBezTo>
                <a:cubicBezTo>
                  <a:pt x="2" y="57"/>
                  <a:pt x="0" y="63"/>
                  <a:pt x="3" y="66"/>
                </a:cubicBezTo>
                <a:cubicBezTo>
                  <a:pt x="7" y="68"/>
                  <a:pt x="12" y="69"/>
                  <a:pt x="17" y="70"/>
                </a:cubicBezTo>
                <a:cubicBezTo>
                  <a:pt x="26" y="73"/>
                  <a:pt x="34" y="78"/>
                  <a:pt x="43" y="82"/>
                </a:cubicBezTo>
                <a:cubicBezTo>
                  <a:pt x="52" y="86"/>
                  <a:pt x="62" y="91"/>
                  <a:pt x="71" y="95"/>
                </a:cubicBezTo>
                <a:cubicBezTo>
                  <a:pt x="75" y="98"/>
                  <a:pt x="81" y="102"/>
                  <a:pt x="86" y="100"/>
                </a:cubicBezTo>
                <a:cubicBezTo>
                  <a:pt x="95" y="95"/>
                  <a:pt x="105" y="90"/>
                  <a:pt x="114" y="86"/>
                </a:cubicBezTo>
                <a:cubicBezTo>
                  <a:pt x="127" y="83"/>
                  <a:pt x="139" y="78"/>
                  <a:pt x="150" y="74"/>
                </a:cubicBezTo>
                <a:cubicBezTo>
                  <a:pt x="159" y="69"/>
                  <a:pt x="164" y="65"/>
                  <a:pt x="160" y="54"/>
                </a:cubicBezTo>
                <a:close/>
                <a:moveTo>
                  <a:pt x="132" y="27"/>
                </a:moveTo>
                <a:cubicBezTo>
                  <a:pt x="137" y="37"/>
                  <a:pt x="143" y="47"/>
                  <a:pt x="147" y="58"/>
                </a:cubicBezTo>
                <a:cubicBezTo>
                  <a:pt x="141" y="58"/>
                  <a:pt x="135" y="59"/>
                  <a:pt x="130" y="61"/>
                </a:cubicBezTo>
                <a:cubicBezTo>
                  <a:pt x="125" y="63"/>
                  <a:pt x="120" y="66"/>
                  <a:pt x="115" y="69"/>
                </a:cubicBezTo>
                <a:cubicBezTo>
                  <a:pt x="108" y="74"/>
                  <a:pt x="100" y="78"/>
                  <a:pt x="92" y="83"/>
                </a:cubicBezTo>
                <a:cubicBezTo>
                  <a:pt x="97" y="79"/>
                  <a:pt x="103" y="75"/>
                  <a:pt x="107" y="70"/>
                </a:cubicBezTo>
                <a:cubicBezTo>
                  <a:pt x="111" y="66"/>
                  <a:pt x="115" y="63"/>
                  <a:pt x="121" y="59"/>
                </a:cubicBezTo>
                <a:cubicBezTo>
                  <a:pt x="124" y="58"/>
                  <a:pt x="128" y="57"/>
                  <a:pt x="131" y="56"/>
                </a:cubicBezTo>
                <a:cubicBezTo>
                  <a:pt x="132" y="56"/>
                  <a:pt x="134" y="56"/>
                  <a:pt x="135" y="55"/>
                </a:cubicBezTo>
                <a:cubicBezTo>
                  <a:pt x="136" y="56"/>
                  <a:pt x="136" y="56"/>
                  <a:pt x="137" y="56"/>
                </a:cubicBezTo>
                <a:cubicBezTo>
                  <a:pt x="139" y="55"/>
                  <a:pt x="139" y="55"/>
                  <a:pt x="139" y="55"/>
                </a:cubicBezTo>
                <a:cubicBezTo>
                  <a:pt x="140" y="55"/>
                  <a:pt x="141" y="54"/>
                  <a:pt x="140" y="51"/>
                </a:cubicBezTo>
                <a:cubicBezTo>
                  <a:pt x="139" y="51"/>
                  <a:pt x="139" y="51"/>
                  <a:pt x="139" y="51"/>
                </a:cubicBezTo>
                <a:cubicBezTo>
                  <a:pt x="136" y="43"/>
                  <a:pt x="132" y="37"/>
                  <a:pt x="129" y="29"/>
                </a:cubicBezTo>
                <a:cubicBezTo>
                  <a:pt x="126" y="23"/>
                  <a:pt x="123" y="16"/>
                  <a:pt x="120" y="11"/>
                </a:cubicBezTo>
                <a:cubicBezTo>
                  <a:pt x="127" y="12"/>
                  <a:pt x="129" y="19"/>
                  <a:pt x="132" y="27"/>
                </a:cubicBezTo>
                <a:close/>
                <a:moveTo>
                  <a:pt x="84" y="28"/>
                </a:moveTo>
                <a:cubicBezTo>
                  <a:pt x="86" y="21"/>
                  <a:pt x="90" y="16"/>
                  <a:pt x="96" y="14"/>
                </a:cubicBezTo>
                <a:cubicBezTo>
                  <a:pt x="100" y="12"/>
                  <a:pt x="103" y="11"/>
                  <a:pt x="106" y="10"/>
                </a:cubicBezTo>
                <a:cubicBezTo>
                  <a:pt x="108" y="10"/>
                  <a:pt x="110" y="9"/>
                  <a:pt x="112" y="9"/>
                </a:cubicBezTo>
                <a:cubicBezTo>
                  <a:pt x="112" y="9"/>
                  <a:pt x="112" y="9"/>
                  <a:pt x="112" y="9"/>
                </a:cubicBezTo>
                <a:cubicBezTo>
                  <a:pt x="117" y="16"/>
                  <a:pt x="121" y="23"/>
                  <a:pt x="125" y="32"/>
                </a:cubicBezTo>
                <a:cubicBezTo>
                  <a:pt x="127" y="38"/>
                  <a:pt x="130" y="46"/>
                  <a:pt x="133" y="51"/>
                </a:cubicBezTo>
                <a:cubicBezTo>
                  <a:pt x="132" y="51"/>
                  <a:pt x="132" y="51"/>
                  <a:pt x="132" y="51"/>
                </a:cubicBezTo>
                <a:cubicBezTo>
                  <a:pt x="125" y="52"/>
                  <a:pt x="119" y="55"/>
                  <a:pt x="113" y="59"/>
                </a:cubicBezTo>
                <a:cubicBezTo>
                  <a:pt x="107" y="64"/>
                  <a:pt x="102" y="68"/>
                  <a:pt x="96" y="73"/>
                </a:cubicBezTo>
                <a:cubicBezTo>
                  <a:pt x="92" y="77"/>
                  <a:pt x="87" y="81"/>
                  <a:pt x="83" y="85"/>
                </a:cubicBezTo>
                <a:cubicBezTo>
                  <a:pt x="83" y="85"/>
                  <a:pt x="83" y="84"/>
                  <a:pt x="84" y="84"/>
                </a:cubicBezTo>
                <a:cubicBezTo>
                  <a:pt x="84" y="83"/>
                  <a:pt x="83" y="82"/>
                  <a:pt x="83" y="82"/>
                </a:cubicBezTo>
                <a:cubicBezTo>
                  <a:pt x="85" y="69"/>
                  <a:pt x="87" y="37"/>
                  <a:pt x="84" y="28"/>
                </a:cubicBezTo>
                <a:close/>
                <a:moveTo>
                  <a:pt x="16" y="57"/>
                </a:moveTo>
                <a:cubicBezTo>
                  <a:pt x="18" y="46"/>
                  <a:pt x="25" y="36"/>
                  <a:pt x="30" y="25"/>
                </a:cubicBezTo>
                <a:cubicBezTo>
                  <a:pt x="31" y="22"/>
                  <a:pt x="33" y="19"/>
                  <a:pt x="35" y="15"/>
                </a:cubicBezTo>
                <a:cubicBezTo>
                  <a:pt x="37" y="11"/>
                  <a:pt x="41" y="9"/>
                  <a:pt x="45" y="10"/>
                </a:cubicBezTo>
                <a:cubicBezTo>
                  <a:pt x="42" y="14"/>
                  <a:pt x="40" y="20"/>
                  <a:pt x="37" y="25"/>
                </a:cubicBezTo>
                <a:cubicBezTo>
                  <a:pt x="35" y="30"/>
                  <a:pt x="34" y="34"/>
                  <a:pt x="31" y="38"/>
                </a:cubicBezTo>
                <a:cubicBezTo>
                  <a:pt x="29" y="41"/>
                  <a:pt x="27" y="45"/>
                  <a:pt x="27" y="49"/>
                </a:cubicBezTo>
                <a:cubicBezTo>
                  <a:pt x="24" y="49"/>
                  <a:pt x="25" y="52"/>
                  <a:pt x="27" y="52"/>
                </a:cubicBezTo>
                <a:cubicBezTo>
                  <a:pt x="27" y="52"/>
                  <a:pt x="27" y="52"/>
                  <a:pt x="27" y="52"/>
                </a:cubicBezTo>
                <a:cubicBezTo>
                  <a:pt x="41" y="54"/>
                  <a:pt x="50" y="61"/>
                  <a:pt x="58" y="72"/>
                </a:cubicBezTo>
                <a:cubicBezTo>
                  <a:pt x="46" y="64"/>
                  <a:pt x="29" y="60"/>
                  <a:pt x="16" y="57"/>
                </a:cubicBezTo>
                <a:close/>
                <a:moveTo>
                  <a:pt x="30" y="48"/>
                </a:moveTo>
                <a:cubicBezTo>
                  <a:pt x="37" y="38"/>
                  <a:pt x="41" y="24"/>
                  <a:pt x="47" y="13"/>
                </a:cubicBezTo>
                <a:cubicBezTo>
                  <a:pt x="48" y="12"/>
                  <a:pt x="51" y="5"/>
                  <a:pt x="53" y="6"/>
                </a:cubicBezTo>
                <a:cubicBezTo>
                  <a:pt x="56" y="6"/>
                  <a:pt x="60" y="7"/>
                  <a:pt x="63" y="10"/>
                </a:cubicBezTo>
                <a:cubicBezTo>
                  <a:pt x="69" y="14"/>
                  <a:pt x="74" y="20"/>
                  <a:pt x="78" y="27"/>
                </a:cubicBezTo>
                <a:cubicBezTo>
                  <a:pt x="80" y="28"/>
                  <a:pt x="80" y="28"/>
                  <a:pt x="81" y="28"/>
                </a:cubicBezTo>
                <a:cubicBezTo>
                  <a:pt x="81" y="28"/>
                  <a:pt x="81" y="28"/>
                  <a:pt x="81" y="28"/>
                </a:cubicBezTo>
                <a:cubicBezTo>
                  <a:pt x="80" y="27"/>
                  <a:pt x="81" y="28"/>
                  <a:pt x="81" y="30"/>
                </a:cubicBezTo>
                <a:cubicBezTo>
                  <a:pt x="81" y="32"/>
                  <a:pt x="81" y="34"/>
                  <a:pt x="81" y="36"/>
                </a:cubicBezTo>
                <a:cubicBezTo>
                  <a:pt x="81" y="42"/>
                  <a:pt x="81" y="49"/>
                  <a:pt x="81" y="55"/>
                </a:cubicBezTo>
                <a:cubicBezTo>
                  <a:pt x="80" y="65"/>
                  <a:pt x="80" y="75"/>
                  <a:pt x="78" y="85"/>
                </a:cubicBezTo>
                <a:cubicBezTo>
                  <a:pt x="78" y="86"/>
                  <a:pt x="78" y="87"/>
                  <a:pt x="77" y="88"/>
                </a:cubicBezTo>
                <a:cubicBezTo>
                  <a:pt x="66" y="73"/>
                  <a:pt x="52" y="48"/>
                  <a:pt x="30" y="48"/>
                </a:cubicBezTo>
                <a:close/>
                <a:moveTo>
                  <a:pt x="30" y="48"/>
                </a:moveTo>
                <a:cubicBezTo>
                  <a:pt x="30" y="48"/>
                  <a:pt x="30" y="48"/>
                  <a:pt x="30" y="4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6BA3C816-5E83-6866-B4AF-A16B44AC3F33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1944688"/>
            <a:ext cx="254000" cy="215900"/>
          </a:xfrm>
          <a:custGeom>
            <a:avLst/>
            <a:gdLst>
              <a:gd name="T0" fmla="*/ 154 w 160"/>
              <a:gd name="T1" fmla="*/ 45 h 136"/>
              <a:gd name="T2" fmla="*/ 72 w 160"/>
              <a:gd name="T3" fmla="*/ 0 h 136"/>
              <a:gd name="T4" fmla="*/ 3 w 160"/>
              <a:gd name="T5" fmla="*/ 36 h 136"/>
              <a:gd name="T6" fmla="*/ 3 w 160"/>
              <a:gd name="T7" fmla="*/ 44 h 136"/>
              <a:gd name="T8" fmla="*/ 6 w 160"/>
              <a:gd name="T9" fmla="*/ 52 h 136"/>
              <a:gd name="T10" fmla="*/ 0 w 160"/>
              <a:gd name="T11" fmla="*/ 62 h 136"/>
              <a:gd name="T12" fmla="*/ 5 w 160"/>
              <a:gd name="T13" fmla="*/ 69 h 136"/>
              <a:gd name="T14" fmla="*/ 4 w 160"/>
              <a:gd name="T15" fmla="*/ 84 h 136"/>
              <a:gd name="T16" fmla="*/ 3 w 160"/>
              <a:gd name="T17" fmla="*/ 92 h 136"/>
              <a:gd name="T18" fmla="*/ 84 w 160"/>
              <a:gd name="T19" fmla="*/ 136 h 136"/>
              <a:gd name="T20" fmla="*/ 152 w 160"/>
              <a:gd name="T21" fmla="*/ 98 h 136"/>
              <a:gd name="T22" fmla="*/ 156 w 160"/>
              <a:gd name="T23" fmla="*/ 71 h 136"/>
              <a:gd name="T24" fmla="*/ 71 w 160"/>
              <a:gd name="T25" fmla="*/ 22 h 136"/>
              <a:gd name="T26" fmla="*/ 84 w 160"/>
              <a:gd name="T27" fmla="*/ 66 h 136"/>
              <a:gd name="T28" fmla="*/ 71 w 160"/>
              <a:gd name="T29" fmla="*/ 22 h 136"/>
              <a:gd name="T30" fmla="*/ 150 w 160"/>
              <a:gd name="T31" fmla="*/ 91 h 136"/>
              <a:gd name="T32" fmla="*/ 149 w 160"/>
              <a:gd name="T33" fmla="*/ 92 h 136"/>
              <a:gd name="T34" fmla="*/ 149 w 160"/>
              <a:gd name="T35" fmla="*/ 92 h 136"/>
              <a:gd name="T36" fmla="*/ 7 w 160"/>
              <a:gd name="T37" fmla="*/ 85 h 136"/>
              <a:gd name="T38" fmla="*/ 10 w 160"/>
              <a:gd name="T39" fmla="*/ 71 h 136"/>
              <a:gd name="T40" fmla="*/ 84 w 160"/>
              <a:gd name="T41" fmla="*/ 111 h 136"/>
              <a:gd name="T42" fmla="*/ 150 w 160"/>
              <a:gd name="T43" fmla="*/ 76 h 136"/>
              <a:gd name="T44" fmla="*/ 153 w 160"/>
              <a:gd name="T45" fmla="*/ 84 h 136"/>
              <a:gd name="T46" fmla="*/ 150 w 160"/>
              <a:gd name="T47" fmla="*/ 67 h 136"/>
              <a:gd name="T48" fmla="*/ 149 w 160"/>
              <a:gd name="T49" fmla="*/ 67 h 136"/>
              <a:gd name="T50" fmla="*/ 149 w 160"/>
              <a:gd name="T51" fmla="*/ 67 h 136"/>
              <a:gd name="T52" fmla="*/ 7 w 160"/>
              <a:gd name="T53" fmla="*/ 62 h 136"/>
              <a:gd name="T54" fmla="*/ 10 w 160"/>
              <a:gd name="T55" fmla="*/ 48 h 136"/>
              <a:gd name="T56" fmla="*/ 84 w 160"/>
              <a:gd name="T57" fmla="*/ 88 h 136"/>
              <a:gd name="T58" fmla="*/ 150 w 160"/>
              <a:gd name="T59" fmla="*/ 52 h 136"/>
              <a:gd name="T60" fmla="*/ 153 w 160"/>
              <a:gd name="T61" fmla="*/ 60 h 136"/>
              <a:gd name="T62" fmla="*/ 150 w 160"/>
              <a:gd name="T63" fmla="*/ 67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36">
                <a:moveTo>
                  <a:pt x="160" y="60"/>
                </a:moveTo>
                <a:cubicBezTo>
                  <a:pt x="160" y="53"/>
                  <a:pt x="158" y="47"/>
                  <a:pt x="154" y="45"/>
                </a:cubicBezTo>
                <a:cubicBezTo>
                  <a:pt x="153" y="44"/>
                  <a:pt x="153" y="44"/>
                  <a:pt x="153" y="44"/>
                </a:cubicBezTo>
                <a:cubicBezTo>
                  <a:pt x="72" y="0"/>
                  <a:pt x="72" y="0"/>
                  <a:pt x="72" y="0"/>
                </a:cubicBezTo>
                <a:cubicBezTo>
                  <a:pt x="71" y="0"/>
                  <a:pt x="70" y="0"/>
                  <a:pt x="68" y="0"/>
                </a:cubicBezTo>
                <a:cubicBezTo>
                  <a:pt x="3" y="36"/>
                  <a:pt x="3" y="36"/>
                  <a:pt x="3" y="36"/>
                </a:cubicBezTo>
                <a:cubicBezTo>
                  <a:pt x="1" y="37"/>
                  <a:pt x="0" y="39"/>
                  <a:pt x="0" y="40"/>
                </a:cubicBezTo>
                <a:cubicBezTo>
                  <a:pt x="0" y="41"/>
                  <a:pt x="1" y="43"/>
                  <a:pt x="3" y="44"/>
                </a:cubicBezTo>
                <a:cubicBezTo>
                  <a:pt x="5" y="45"/>
                  <a:pt x="5" y="45"/>
                  <a:pt x="5" y="45"/>
                </a:cubicBezTo>
                <a:cubicBezTo>
                  <a:pt x="5" y="47"/>
                  <a:pt x="6" y="49"/>
                  <a:pt x="6" y="52"/>
                </a:cubicBezTo>
                <a:cubicBezTo>
                  <a:pt x="6" y="56"/>
                  <a:pt x="5" y="58"/>
                  <a:pt x="4" y="60"/>
                </a:cubicBezTo>
                <a:cubicBezTo>
                  <a:pt x="3" y="60"/>
                  <a:pt x="1" y="61"/>
                  <a:pt x="0" y="62"/>
                </a:cubicBezTo>
                <a:cubicBezTo>
                  <a:pt x="0" y="65"/>
                  <a:pt x="0" y="66"/>
                  <a:pt x="3" y="67"/>
                </a:cubicBezTo>
                <a:cubicBezTo>
                  <a:pt x="5" y="69"/>
                  <a:pt x="5" y="69"/>
                  <a:pt x="5" y="69"/>
                </a:cubicBezTo>
                <a:cubicBezTo>
                  <a:pt x="5" y="70"/>
                  <a:pt x="6" y="73"/>
                  <a:pt x="6" y="76"/>
                </a:cubicBezTo>
                <a:cubicBezTo>
                  <a:pt x="6" y="80"/>
                  <a:pt x="5" y="83"/>
                  <a:pt x="4" y="84"/>
                </a:cubicBezTo>
                <a:cubicBezTo>
                  <a:pt x="3" y="84"/>
                  <a:pt x="1" y="84"/>
                  <a:pt x="0" y="87"/>
                </a:cubicBezTo>
                <a:cubicBezTo>
                  <a:pt x="0" y="88"/>
                  <a:pt x="0" y="91"/>
                  <a:pt x="3" y="92"/>
                </a:cubicBezTo>
                <a:cubicBezTo>
                  <a:pt x="82" y="135"/>
                  <a:pt x="82" y="135"/>
                  <a:pt x="82" y="135"/>
                </a:cubicBezTo>
                <a:cubicBezTo>
                  <a:pt x="83" y="136"/>
                  <a:pt x="83" y="136"/>
                  <a:pt x="84" y="136"/>
                </a:cubicBezTo>
                <a:cubicBezTo>
                  <a:pt x="84" y="136"/>
                  <a:pt x="86" y="136"/>
                  <a:pt x="86" y="135"/>
                </a:cubicBezTo>
                <a:cubicBezTo>
                  <a:pt x="152" y="98"/>
                  <a:pt x="152" y="98"/>
                  <a:pt x="152" y="98"/>
                </a:cubicBezTo>
                <a:cubicBezTo>
                  <a:pt x="156" y="98"/>
                  <a:pt x="160" y="92"/>
                  <a:pt x="160" y="84"/>
                </a:cubicBezTo>
                <a:cubicBezTo>
                  <a:pt x="160" y="79"/>
                  <a:pt x="159" y="75"/>
                  <a:pt x="156" y="71"/>
                </a:cubicBezTo>
                <a:cubicBezTo>
                  <a:pt x="159" y="69"/>
                  <a:pt x="160" y="65"/>
                  <a:pt x="160" y="60"/>
                </a:cubicBezTo>
                <a:close/>
                <a:moveTo>
                  <a:pt x="71" y="22"/>
                </a:moveTo>
                <a:cubicBezTo>
                  <a:pt x="117" y="48"/>
                  <a:pt x="117" y="48"/>
                  <a:pt x="117" y="48"/>
                </a:cubicBezTo>
                <a:cubicBezTo>
                  <a:pt x="84" y="66"/>
                  <a:pt x="84" y="66"/>
                  <a:pt x="84" y="66"/>
                </a:cubicBezTo>
                <a:cubicBezTo>
                  <a:pt x="37" y="40"/>
                  <a:pt x="37" y="40"/>
                  <a:pt x="37" y="40"/>
                </a:cubicBezTo>
                <a:cubicBezTo>
                  <a:pt x="71" y="22"/>
                  <a:pt x="71" y="22"/>
                  <a:pt x="71" y="22"/>
                </a:cubicBezTo>
                <a:cubicBezTo>
                  <a:pt x="71" y="22"/>
                  <a:pt x="71" y="22"/>
                  <a:pt x="71" y="22"/>
                </a:cubicBezTo>
                <a:close/>
                <a:moveTo>
                  <a:pt x="150" y="91"/>
                </a:moveTo>
                <a:cubicBezTo>
                  <a:pt x="150" y="91"/>
                  <a:pt x="150" y="91"/>
                  <a:pt x="150" y="91"/>
                </a:cubicBezTo>
                <a:cubicBezTo>
                  <a:pt x="150" y="92"/>
                  <a:pt x="150" y="92"/>
                  <a:pt x="149" y="9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84" y="127"/>
                  <a:pt x="84" y="127"/>
                  <a:pt x="84" y="127"/>
                </a:cubicBezTo>
                <a:cubicBezTo>
                  <a:pt x="7" y="85"/>
                  <a:pt x="7" y="85"/>
                  <a:pt x="7" y="85"/>
                </a:cubicBezTo>
                <a:cubicBezTo>
                  <a:pt x="9" y="83"/>
                  <a:pt x="10" y="80"/>
                  <a:pt x="10" y="76"/>
                </a:cubicBezTo>
                <a:cubicBezTo>
                  <a:pt x="10" y="75"/>
                  <a:pt x="10" y="73"/>
                  <a:pt x="10" y="71"/>
                </a:cubicBezTo>
                <a:cubicBezTo>
                  <a:pt x="82" y="111"/>
                  <a:pt x="82" y="111"/>
                  <a:pt x="82" y="111"/>
                </a:cubicBezTo>
                <a:cubicBezTo>
                  <a:pt x="83" y="111"/>
                  <a:pt x="83" y="111"/>
                  <a:pt x="84" y="111"/>
                </a:cubicBezTo>
                <a:cubicBezTo>
                  <a:pt x="86" y="111"/>
                  <a:pt x="86" y="111"/>
                  <a:pt x="86" y="111"/>
                </a:cubicBezTo>
                <a:cubicBezTo>
                  <a:pt x="150" y="76"/>
                  <a:pt x="150" y="76"/>
                  <a:pt x="150" y="76"/>
                </a:cubicBezTo>
                <a:cubicBezTo>
                  <a:pt x="150" y="76"/>
                  <a:pt x="150" y="76"/>
                  <a:pt x="150" y="76"/>
                </a:cubicBezTo>
                <a:cubicBezTo>
                  <a:pt x="150" y="76"/>
                  <a:pt x="153" y="79"/>
                  <a:pt x="153" y="84"/>
                </a:cubicBezTo>
                <a:cubicBezTo>
                  <a:pt x="153" y="88"/>
                  <a:pt x="150" y="91"/>
                  <a:pt x="150" y="91"/>
                </a:cubicBezTo>
                <a:close/>
                <a:moveTo>
                  <a:pt x="150" y="67"/>
                </a:moveTo>
                <a:cubicBezTo>
                  <a:pt x="150" y="67"/>
                  <a:pt x="150" y="67"/>
                  <a:pt x="150" y="67"/>
                </a:cubicBezTo>
                <a:cubicBezTo>
                  <a:pt x="150" y="67"/>
                  <a:pt x="150" y="67"/>
                  <a:pt x="149" y="67"/>
                </a:cubicBezTo>
                <a:cubicBezTo>
                  <a:pt x="149" y="67"/>
                  <a:pt x="149" y="67"/>
                  <a:pt x="149" y="67"/>
                </a:cubicBezTo>
                <a:cubicBezTo>
                  <a:pt x="149" y="67"/>
                  <a:pt x="149" y="67"/>
                  <a:pt x="149" y="67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7" y="62"/>
                  <a:pt x="7" y="62"/>
                  <a:pt x="7" y="62"/>
                </a:cubicBezTo>
                <a:cubicBezTo>
                  <a:pt x="9" y="60"/>
                  <a:pt x="10" y="56"/>
                  <a:pt x="10" y="52"/>
                </a:cubicBezTo>
                <a:cubicBezTo>
                  <a:pt x="10" y="50"/>
                  <a:pt x="10" y="49"/>
                  <a:pt x="10" y="48"/>
                </a:cubicBezTo>
                <a:cubicBezTo>
                  <a:pt x="82" y="87"/>
                  <a:pt x="82" y="87"/>
                  <a:pt x="82" y="87"/>
                </a:cubicBezTo>
                <a:cubicBezTo>
                  <a:pt x="83" y="88"/>
                  <a:pt x="83" y="88"/>
                  <a:pt x="84" y="88"/>
                </a:cubicBezTo>
                <a:cubicBezTo>
                  <a:pt x="84" y="88"/>
                  <a:pt x="86" y="88"/>
                  <a:pt x="86" y="87"/>
                </a:cubicBezTo>
                <a:cubicBezTo>
                  <a:pt x="150" y="52"/>
                  <a:pt x="150" y="52"/>
                  <a:pt x="150" y="52"/>
                </a:cubicBezTo>
                <a:cubicBezTo>
                  <a:pt x="150" y="52"/>
                  <a:pt x="150" y="52"/>
                  <a:pt x="150" y="52"/>
                </a:cubicBezTo>
                <a:cubicBezTo>
                  <a:pt x="150" y="53"/>
                  <a:pt x="153" y="56"/>
                  <a:pt x="153" y="60"/>
                </a:cubicBezTo>
                <a:cubicBezTo>
                  <a:pt x="153" y="65"/>
                  <a:pt x="150" y="67"/>
                  <a:pt x="150" y="67"/>
                </a:cubicBezTo>
                <a:close/>
                <a:moveTo>
                  <a:pt x="150" y="67"/>
                </a:moveTo>
                <a:cubicBezTo>
                  <a:pt x="150" y="67"/>
                  <a:pt x="150" y="67"/>
                  <a:pt x="150" y="6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2C8889E0-5A33-ECD0-2A52-DD45F18F71F7}"/>
              </a:ext>
            </a:extLst>
          </p:cNvPr>
          <p:cNvSpPr>
            <a:spLocks noEditPoints="1"/>
          </p:cNvSpPr>
          <p:nvPr/>
        </p:nvSpPr>
        <p:spPr bwMode="auto">
          <a:xfrm>
            <a:off x="11214101" y="1925638"/>
            <a:ext cx="220663" cy="254000"/>
          </a:xfrm>
          <a:custGeom>
            <a:avLst/>
            <a:gdLst>
              <a:gd name="T0" fmla="*/ 132 w 139"/>
              <a:gd name="T1" fmla="*/ 76 h 160"/>
              <a:gd name="T2" fmla="*/ 135 w 139"/>
              <a:gd name="T3" fmla="*/ 80 h 160"/>
              <a:gd name="T4" fmla="*/ 130 w 139"/>
              <a:gd name="T5" fmla="*/ 155 h 160"/>
              <a:gd name="T6" fmla="*/ 71 w 139"/>
              <a:gd name="T7" fmla="*/ 109 h 160"/>
              <a:gd name="T8" fmla="*/ 67 w 139"/>
              <a:gd name="T9" fmla="*/ 82 h 160"/>
              <a:gd name="T10" fmla="*/ 77 w 139"/>
              <a:gd name="T11" fmla="*/ 100 h 160"/>
              <a:gd name="T12" fmla="*/ 77 w 139"/>
              <a:gd name="T13" fmla="*/ 86 h 160"/>
              <a:gd name="T14" fmla="*/ 63 w 139"/>
              <a:gd name="T15" fmla="*/ 79 h 160"/>
              <a:gd name="T16" fmla="*/ 67 w 139"/>
              <a:gd name="T17" fmla="*/ 112 h 160"/>
              <a:gd name="T18" fmla="*/ 88 w 139"/>
              <a:gd name="T19" fmla="*/ 160 h 160"/>
              <a:gd name="T20" fmla="*/ 139 w 139"/>
              <a:gd name="T21" fmla="*/ 130 h 160"/>
              <a:gd name="T22" fmla="*/ 138 w 139"/>
              <a:gd name="T23" fmla="*/ 77 h 160"/>
              <a:gd name="T24" fmla="*/ 102 w 139"/>
              <a:gd name="T25" fmla="*/ 48 h 160"/>
              <a:gd name="T26" fmla="*/ 89 w 139"/>
              <a:gd name="T27" fmla="*/ 42 h 160"/>
              <a:gd name="T28" fmla="*/ 89 w 139"/>
              <a:gd name="T29" fmla="*/ 112 h 160"/>
              <a:gd name="T30" fmla="*/ 91 w 139"/>
              <a:gd name="T31" fmla="*/ 45 h 160"/>
              <a:gd name="T32" fmla="*/ 98 w 139"/>
              <a:gd name="T33" fmla="*/ 48 h 160"/>
              <a:gd name="T34" fmla="*/ 109 w 139"/>
              <a:gd name="T35" fmla="*/ 106 h 160"/>
              <a:gd name="T36" fmla="*/ 115 w 139"/>
              <a:gd name="T37" fmla="*/ 76 h 160"/>
              <a:gd name="T38" fmla="*/ 107 w 139"/>
              <a:gd name="T39" fmla="*/ 68 h 160"/>
              <a:gd name="T40" fmla="*/ 109 w 139"/>
              <a:gd name="T41" fmla="*/ 76 h 160"/>
              <a:gd name="T42" fmla="*/ 122 w 139"/>
              <a:gd name="T43" fmla="*/ 78 h 160"/>
              <a:gd name="T44" fmla="*/ 128 w 139"/>
              <a:gd name="T45" fmla="*/ 106 h 160"/>
              <a:gd name="T46" fmla="*/ 122 w 139"/>
              <a:gd name="T47" fmla="*/ 71 h 160"/>
              <a:gd name="T48" fmla="*/ 122 w 139"/>
              <a:gd name="T49" fmla="*/ 77 h 160"/>
              <a:gd name="T50" fmla="*/ 81 w 139"/>
              <a:gd name="T51" fmla="*/ 27 h 160"/>
              <a:gd name="T52" fmla="*/ 85 w 139"/>
              <a:gd name="T53" fmla="*/ 15 h 160"/>
              <a:gd name="T54" fmla="*/ 74 w 139"/>
              <a:gd name="T55" fmla="*/ 17 h 160"/>
              <a:gd name="T56" fmla="*/ 70 w 139"/>
              <a:gd name="T57" fmla="*/ 20 h 160"/>
              <a:gd name="T58" fmla="*/ 78 w 139"/>
              <a:gd name="T59" fmla="*/ 36 h 160"/>
              <a:gd name="T60" fmla="*/ 28 w 139"/>
              <a:gd name="T61" fmla="*/ 18 h 160"/>
              <a:gd name="T62" fmla="*/ 36 w 139"/>
              <a:gd name="T63" fmla="*/ 36 h 160"/>
              <a:gd name="T64" fmla="*/ 41 w 139"/>
              <a:gd name="T65" fmla="*/ 21 h 160"/>
              <a:gd name="T66" fmla="*/ 32 w 139"/>
              <a:gd name="T67" fmla="*/ 32 h 160"/>
              <a:gd name="T68" fmla="*/ 37 w 139"/>
              <a:gd name="T69" fmla="*/ 29 h 160"/>
              <a:gd name="T70" fmla="*/ 32 w 139"/>
              <a:gd name="T71" fmla="*/ 24 h 160"/>
              <a:gd name="T72" fmla="*/ 37 w 139"/>
              <a:gd name="T73" fmla="*/ 21 h 160"/>
              <a:gd name="T74" fmla="*/ 48 w 139"/>
              <a:gd name="T75" fmla="*/ 18 h 160"/>
              <a:gd name="T76" fmla="*/ 66 w 139"/>
              <a:gd name="T77" fmla="*/ 27 h 160"/>
              <a:gd name="T78" fmla="*/ 62 w 139"/>
              <a:gd name="T79" fmla="*/ 18 h 160"/>
              <a:gd name="T80" fmla="*/ 53 w 139"/>
              <a:gd name="T81" fmla="*/ 27 h 160"/>
              <a:gd name="T82" fmla="*/ 81 w 139"/>
              <a:gd name="T83" fmla="*/ 49 h 160"/>
              <a:gd name="T84" fmla="*/ 7 w 139"/>
              <a:gd name="T85" fmla="*/ 43 h 160"/>
              <a:gd name="T86" fmla="*/ 7 w 139"/>
              <a:gd name="T87" fmla="*/ 7 h 160"/>
              <a:gd name="T88" fmla="*/ 106 w 139"/>
              <a:gd name="T89" fmla="*/ 7 h 160"/>
              <a:gd name="T90" fmla="*/ 109 w 139"/>
              <a:gd name="T91" fmla="*/ 40 h 160"/>
              <a:gd name="T92" fmla="*/ 111 w 139"/>
              <a:gd name="T93" fmla="*/ 46 h 160"/>
              <a:gd name="T94" fmla="*/ 115 w 139"/>
              <a:gd name="T95" fmla="*/ 15 h 160"/>
              <a:gd name="T96" fmla="*/ 14 w 139"/>
              <a:gd name="T97" fmla="*/ 0 h 160"/>
              <a:gd name="T98" fmla="*/ 0 w 139"/>
              <a:gd name="T99" fmla="*/ 36 h 160"/>
              <a:gd name="T100" fmla="*/ 78 w 139"/>
              <a:gd name="T101" fmla="*/ 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9" h="160">
                <a:moveTo>
                  <a:pt x="138" y="77"/>
                </a:moveTo>
                <a:cubicBezTo>
                  <a:pt x="138" y="76"/>
                  <a:pt x="136" y="74"/>
                  <a:pt x="135" y="74"/>
                </a:cubicBezTo>
                <a:cubicBezTo>
                  <a:pt x="133" y="73"/>
                  <a:pt x="132" y="74"/>
                  <a:pt x="132" y="76"/>
                </a:cubicBezTo>
                <a:cubicBezTo>
                  <a:pt x="130" y="76"/>
                  <a:pt x="132" y="77"/>
                  <a:pt x="133" y="79"/>
                </a:cubicBezTo>
                <a:cubicBezTo>
                  <a:pt x="133" y="79"/>
                  <a:pt x="133" y="79"/>
                  <a:pt x="133" y="80"/>
                </a:cubicBezTo>
                <a:cubicBezTo>
                  <a:pt x="133" y="80"/>
                  <a:pt x="133" y="80"/>
                  <a:pt x="135" y="80"/>
                </a:cubicBezTo>
                <a:cubicBezTo>
                  <a:pt x="135" y="82"/>
                  <a:pt x="135" y="82"/>
                  <a:pt x="135" y="82"/>
                </a:cubicBezTo>
                <a:cubicBezTo>
                  <a:pt x="135" y="82"/>
                  <a:pt x="135" y="82"/>
                  <a:pt x="135" y="128"/>
                </a:cubicBezTo>
                <a:cubicBezTo>
                  <a:pt x="135" y="128"/>
                  <a:pt x="135" y="128"/>
                  <a:pt x="130" y="155"/>
                </a:cubicBezTo>
                <a:cubicBezTo>
                  <a:pt x="130" y="155"/>
                  <a:pt x="130" y="155"/>
                  <a:pt x="90" y="155"/>
                </a:cubicBezTo>
                <a:cubicBezTo>
                  <a:pt x="90" y="155"/>
                  <a:pt x="90" y="155"/>
                  <a:pt x="84" y="128"/>
                </a:cubicBezTo>
                <a:cubicBezTo>
                  <a:pt x="84" y="128"/>
                  <a:pt x="84" y="128"/>
                  <a:pt x="71" y="109"/>
                </a:cubicBezTo>
                <a:cubicBezTo>
                  <a:pt x="71" y="109"/>
                  <a:pt x="71" y="109"/>
                  <a:pt x="66" y="83"/>
                </a:cubicBezTo>
                <a:cubicBezTo>
                  <a:pt x="66" y="82"/>
                  <a:pt x="66" y="82"/>
                  <a:pt x="66" y="82"/>
                </a:cubicBezTo>
                <a:cubicBezTo>
                  <a:pt x="67" y="82"/>
                  <a:pt x="67" y="82"/>
                  <a:pt x="67" y="82"/>
                </a:cubicBezTo>
                <a:cubicBezTo>
                  <a:pt x="69" y="82"/>
                  <a:pt x="69" y="82"/>
                  <a:pt x="69" y="82"/>
                </a:cubicBezTo>
                <a:cubicBezTo>
                  <a:pt x="70" y="83"/>
                  <a:pt x="71" y="85"/>
                  <a:pt x="73" y="88"/>
                </a:cubicBezTo>
                <a:cubicBezTo>
                  <a:pt x="73" y="88"/>
                  <a:pt x="73" y="88"/>
                  <a:pt x="77" y="100"/>
                </a:cubicBezTo>
                <a:cubicBezTo>
                  <a:pt x="78" y="101"/>
                  <a:pt x="80" y="101"/>
                  <a:pt x="80" y="101"/>
                </a:cubicBezTo>
                <a:cubicBezTo>
                  <a:pt x="81" y="101"/>
                  <a:pt x="83" y="100"/>
                  <a:pt x="81" y="98"/>
                </a:cubicBezTo>
                <a:cubicBezTo>
                  <a:pt x="77" y="86"/>
                  <a:pt x="77" y="86"/>
                  <a:pt x="77" y="86"/>
                </a:cubicBezTo>
                <a:cubicBezTo>
                  <a:pt x="76" y="82"/>
                  <a:pt x="73" y="79"/>
                  <a:pt x="71" y="77"/>
                </a:cubicBezTo>
                <a:cubicBezTo>
                  <a:pt x="70" y="77"/>
                  <a:pt x="69" y="76"/>
                  <a:pt x="67" y="76"/>
                </a:cubicBezTo>
                <a:cubicBezTo>
                  <a:pt x="66" y="77"/>
                  <a:pt x="64" y="77"/>
                  <a:pt x="63" y="79"/>
                </a:cubicBezTo>
                <a:cubicBezTo>
                  <a:pt x="62" y="79"/>
                  <a:pt x="60" y="82"/>
                  <a:pt x="60" y="85"/>
                </a:cubicBezTo>
                <a:cubicBezTo>
                  <a:pt x="60" y="85"/>
                  <a:pt x="60" y="85"/>
                  <a:pt x="67" y="110"/>
                </a:cubicBezTo>
                <a:cubicBezTo>
                  <a:pt x="67" y="112"/>
                  <a:pt x="67" y="112"/>
                  <a:pt x="67" y="112"/>
                </a:cubicBezTo>
                <a:cubicBezTo>
                  <a:pt x="67" y="112"/>
                  <a:pt x="67" y="112"/>
                  <a:pt x="80" y="131"/>
                </a:cubicBezTo>
                <a:cubicBezTo>
                  <a:pt x="80" y="131"/>
                  <a:pt x="80" y="131"/>
                  <a:pt x="85" y="158"/>
                </a:cubicBezTo>
                <a:cubicBezTo>
                  <a:pt x="87" y="160"/>
                  <a:pt x="87" y="160"/>
                  <a:pt x="88" y="160"/>
                </a:cubicBezTo>
                <a:cubicBezTo>
                  <a:pt x="88" y="160"/>
                  <a:pt x="88" y="160"/>
                  <a:pt x="132" y="160"/>
                </a:cubicBezTo>
                <a:cubicBezTo>
                  <a:pt x="133" y="160"/>
                  <a:pt x="135" y="160"/>
                  <a:pt x="135" y="158"/>
                </a:cubicBezTo>
                <a:cubicBezTo>
                  <a:pt x="135" y="158"/>
                  <a:pt x="135" y="158"/>
                  <a:pt x="139" y="130"/>
                </a:cubicBezTo>
                <a:cubicBezTo>
                  <a:pt x="139" y="128"/>
                  <a:pt x="139" y="128"/>
                  <a:pt x="139" y="128"/>
                </a:cubicBezTo>
                <a:cubicBezTo>
                  <a:pt x="139" y="128"/>
                  <a:pt x="139" y="128"/>
                  <a:pt x="139" y="82"/>
                </a:cubicBezTo>
                <a:cubicBezTo>
                  <a:pt x="139" y="80"/>
                  <a:pt x="139" y="79"/>
                  <a:pt x="138" y="77"/>
                </a:cubicBezTo>
                <a:close/>
                <a:moveTo>
                  <a:pt x="100" y="108"/>
                </a:moveTo>
                <a:cubicBezTo>
                  <a:pt x="101" y="108"/>
                  <a:pt x="102" y="107"/>
                  <a:pt x="102" y="105"/>
                </a:cubicBezTo>
                <a:cubicBezTo>
                  <a:pt x="102" y="105"/>
                  <a:pt x="102" y="105"/>
                  <a:pt x="102" y="48"/>
                </a:cubicBezTo>
                <a:cubicBezTo>
                  <a:pt x="102" y="46"/>
                  <a:pt x="101" y="43"/>
                  <a:pt x="100" y="42"/>
                </a:cubicBezTo>
                <a:cubicBezTo>
                  <a:pt x="98" y="40"/>
                  <a:pt x="97" y="39"/>
                  <a:pt x="94" y="39"/>
                </a:cubicBezTo>
                <a:cubicBezTo>
                  <a:pt x="91" y="39"/>
                  <a:pt x="90" y="40"/>
                  <a:pt x="89" y="42"/>
                </a:cubicBezTo>
                <a:cubicBezTo>
                  <a:pt x="87" y="43"/>
                  <a:pt x="86" y="46"/>
                  <a:pt x="86" y="48"/>
                </a:cubicBezTo>
                <a:cubicBezTo>
                  <a:pt x="86" y="48"/>
                  <a:pt x="86" y="48"/>
                  <a:pt x="86" y="110"/>
                </a:cubicBezTo>
                <a:cubicBezTo>
                  <a:pt x="86" y="112"/>
                  <a:pt x="87" y="112"/>
                  <a:pt x="89" y="112"/>
                </a:cubicBezTo>
                <a:cubicBezTo>
                  <a:pt x="89" y="112"/>
                  <a:pt x="90" y="112"/>
                  <a:pt x="90" y="110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1" y="46"/>
                  <a:pt x="91" y="45"/>
                </a:cubicBezTo>
                <a:cubicBezTo>
                  <a:pt x="93" y="45"/>
                  <a:pt x="93" y="45"/>
                  <a:pt x="94" y="45"/>
                </a:cubicBezTo>
                <a:cubicBezTo>
                  <a:pt x="96" y="45"/>
                  <a:pt x="96" y="45"/>
                  <a:pt x="97" y="45"/>
                </a:cubicBezTo>
                <a:cubicBezTo>
                  <a:pt x="97" y="46"/>
                  <a:pt x="98" y="48"/>
                  <a:pt x="98" y="48"/>
                </a:cubicBezTo>
                <a:cubicBezTo>
                  <a:pt x="98" y="48"/>
                  <a:pt x="98" y="48"/>
                  <a:pt x="98" y="105"/>
                </a:cubicBezTo>
                <a:cubicBezTo>
                  <a:pt x="98" y="107"/>
                  <a:pt x="98" y="108"/>
                  <a:pt x="100" y="108"/>
                </a:cubicBezTo>
                <a:close/>
                <a:moveTo>
                  <a:pt x="109" y="106"/>
                </a:moveTo>
                <a:cubicBezTo>
                  <a:pt x="109" y="108"/>
                  <a:pt x="111" y="109"/>
                  <a:pt x="112" y="109"/>
                </a:cubicBezTo>
                <a:cubicBezTo>
                  <a:pt x="114" y="109"/>
                  <a:pt x="115" y="108"/>
                  <a:pt x="115" y="106"/>
                </a:cubicBezTo>
                <a:cubicBezTo>
                  <a:pt x="115" y="76"/>
                  <a:pt x="115" y="76"/>
                  <a:pt x="115" y="76"/>
                </a:cubicBezTo>
                <a:cubicBezTo>
                  <a:pt x="115" y="74"/>
                  <a:pt x="114" y="73"/>
                  <a:pt x="114" y="71"/>
                </a:cubicBezTo>
                <a:cubicBezTo>
                  <a:pt x="112" y="70"/>
                  <a:pt x="112" y="68"/>
                  <a:pt x="111" y="68"/>
                </a:cubicBezTo>
                <a:cubicBezTo>
                  <a:pt x="109" y="67"/>
                  <a:pt x="108" y="67"/>
                  <a:pt x="107" y="68"/>
                </a:cubicBezTo>
                <a:cubicBezTo>
                  <a:pt x="107" y="70"/>
                  <a:pt x="107" y="71"/>
                  <a:pt x="108" y="71"/>
                </a:cubicBezTo>
                <a:cubicBezTo>
                  <a:pt x="108" y="73"/>
                  <a:pt x="109" y="73"/>
                  <a:pt x="109" y="73"/>
                </a:cubicBezTo>
                <a:cubicBezTo>
                  <a:pt x="109" y="74"/>
                  <a:pt x="109" y="74"/>
                  <a:pt x="109" y="76"/>
                </a:cubicBezTo>
                <a:cubicBezTo>
                  <a:pt x="109" y="76"/>
                  <a:pt x="109" y="76"/>
                  <a:pt x="109" y="106"/>
                </a:cubicBezTo>
                <a:close/>
                <a:moveTo>
                  <a:pt x="122" y="77"/>
                </a:moveTo>
                <a:cubicBezTo>
                  <a:pt x="122" y="77"/>
                  <a:pt x="122" y="77"/>
                  <a:pt x="122" y="78"/>
                </a:cubicBezTo>
                <a:cubicBezTo>
                  <a:pt x="122" y="78"/>
                  <a:pt x="122" y="78"/>
                  <a:pt x="122" y="106"/>
                </a:cubicBezTo>
                <a:cubicBezTo>
                  <a:pt x="122" y="107"/>
                  <a:pt x="124" y="109"/>
                  <a:pt x="125" y="109"/>
                </a:cubicBezTo>
                <a:cubicBezTo>
                  <a:pt x="127" y="109"/>
                  <a:pt x="128" y="107"/>
                  <a:pt x="128" y="106"/>
                </a:cubicBezTo>
                <a:cubicBezTo>
                  <a:pt x="128" y="106"/>
                  <a:pt x="128" y="106"/>
                  <a:pt x="128" y="78"/>
                </a:cubicBezTo>
                <a:cubicBezTo>
                  <a:pt x="128" y="77"/>
                  <a:pt x="127" y="75"/>
                  <a:pt x="127" y="74"/>
                </a:cubicBezTo>
                <a:cubicBezTo>
                  <a:pt x="125" y="72"/>
                  <a:pt x="124" y="71"/>
                  <a:pt x="122" y="71"/>
                </a:cubicBezTo>
                <a:cubicBezTo>
                  <a:pt x="122" y="69"/>
                  <a:pt x="121" y="71"/>
                  <a:pt x="119" y="71"/>
                </a:cubicBezTo>
                <a:cubicBezTo>
                  <a:pt x="119" y="72"/>
                  <a:pt x="119" y="74"/>
                  <a:pt x="121" y="75"/>
                </a:cubicBezTo>
                <a:cubicBezTo>
                  <a:pt x="121" y="75"/>
                  <a:pt x="122" y="75"/>
                  <a:pt x="122" y="77"/>
                </a:cubicBezTo>
                <a:close/>
                <a:moveTo>
                  <a:pt x="78" y="36"/>
                </a:moveTo>
                <a:cubicBezTo>
                  <a:pt x="80" y="36"/>
                  <a:pt x="81" y="35"/>
                  <a:pt x="81" y="33"/>
                </a:cubicBezTo>
                <a:cubicBezTo>
                  <a:pt x="81" y="27"/>
                  <a:pt x="81" y="27"/>
                  <a:pt x="81" y="27"/>
                </a:cubicBezTo>
                <a:cubicBezTo>
                  <a:pt x="87" y="20"/>
                  <a:pt x="87" y="20"/>
                  <a:pt x="87" y="20"/>
                </a:cubicBezTo>
                <a:cubicBezTo>
                  <a:pt x="87" y="18"/>
                  <a:pt x="87" y="18"/>
                  <a:pt x="87" y="18"/>
                </a:cubicBezTo>
                <a:cubicBezTo>
                  <a:pt x="87" y="17"/>
                  <a:pt x="87" y="15"/>
                  <a:pt x="85" y="15"/>
                </a:cubicBezTo>
                <a:cubicBezTo>
                  <a:pt x="84" y="15"/>
                  <a:pt x="84" y="15"/>
                  <a:pt x="83" y="17"/>
                </a:cubicBezTo>
                <a:cubicBezTo>
                  <a:pt x="78" y="23"/>
                  <a:pt x="78" y="23"/>
                  <a:pt x="78" y="23"/>
                </a:cubicBezTo>
                <a:cubicBezTo>
                  <a:pt x="74" y="17"/>
                  <a:pt x="74" y="17"/>
                  <a:pt x="74" y="17"/>
                </a:cubicBezTo>
                <a:cubicBezTo>
                  <a:pt x="74" y="15"/>
                  <a:pt x="73" y="15"/>
                  <a:pt x="73" y="15"/>
                </a:cubicBezTo>
                <a:cubicBezTo>
                  <a:pt x="71" y="15"/>
                  <a:pt x="70" y="17"/>
                  <a:pt x="70" y="18"/>
                </a:cubicBezTo>
                <a:cubicBezTo>
                  <a:pt x="70" y="18"/>
                  <a:pt x="70" y="18"/>
                  <a:pt x="70" y="20"/>
                </a:cubicBezTo>
                <a:cubicBezTo>
                  <a:pt x="76" y="27"/>
                  <a:pt x="76" y="27"/>
                  <a:pt x="76" y="27"/>
                </a:cubicBezTo>
                <a:cubicBezTo>
                  <a:pt x="76" y="33"/>
                  <a:pt x="76" y="33"/>
                  <a:pt x="76" y="33"/>
                </a:cubicBezTo>
                <a:cubicBezTo>
                  <a:pt x="76" y="35"/>
                  <a:pt x="77" y="36"/>
                  <a:pt x="78" y="36"/>
                </a:cubicBezTo>
                <a:close/>
                <a:moveTo>
                  <a:pt x="36" y="15"/>
                </a:move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8" y="17"/>
                  <a:pt x="28" y="18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35"/>
                  <a:pt x="29" y="36"/>
                  <a:pt x="29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40" y="36"/>
                  <a:pt x="43" y="33"/>
                  <a:pt x="43" y="29"/>
                </a:cubicBezTo>
                <a:cubicBezTo>
                  <a:pt x="43" y="26"/>
                  <a:pt x="41" y="26"/>
                  <a:pt x="41" y="26"/>
                </a:cubicBezTo>
                <a:cubicBezTo>
                  <a:pt x="41" y="26"/>
                  <a:pt x="41" y="24"/>
                  <a:pt x="41" y="21"/>
                </a:cubicBezTo>
                <a:cubicBezTo>
                  <a:pt x="41" y="18"/>
                  <a:pt x="40" y="15"/>
                  <a:pt x="36" y="15"/>
                </a:cubicBezTo>
                <a:close/>
                <a:moveTo>
                  <a:pt x="36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27"/>
                  <a:pt x="32" y="27"/>
                  <a:pt x="32" y="27"/>
                </a:cubicBezTo>
                <a:cubicBezTo>
                  <a:pt x="36" y="27"/>
                  <a:pt x="36" y="27"/>
                  <a:pt x="36" y="27"/>
                </a:cubicBezTo>
                <a:cubicBezTo>
                  <a:pt x="37" y="27"/>
                  <a:pt x="37" y="29"/>
                  <a:pt x="37" y="29"/>
                </a:cubicBezTo>
                <a:cubicBezTo>
                  <a:pt x="37" y="30"/>
                  <a:pt x="37" y="32"/>
                  <a:pt x="36" y="32"/>
                </a:cubicBezTo>
                <a:close/>
                <a:moveTo>
                  <a:pt x="36" y="24"/>
                </a:moveTo>
                <a:cubicBezTo>
                  <a:pt x="32" y="24"/>
                  <a:pt x="32" y="24"/>
                  <a:pt x="32" y="24"/>
                </a:cubicBezTo>
                <a:cubicBezTo>
                  <a:pt x="32" y="20"/>
                  <a:pt x="32" y="20"/>
                  <a:pt x="32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7" y="20"/>
                  <a:pt x="37" y="21"/>
                  <a:pt x="37" y="21"/>
                </a:cubicBezTo>
                <a:cubicBezTo>
                  <a:pt x="37" y="23"/>
                  <a:pt x="37" y="24"/>
                  <a:pt x="36" y="24"/>
                </a:cubicBezTo>
                <a:close/>
                <a:moveTo>
                  <a:pt x="51" y="15"/>
                </a:moveTo>
                <a:cubicBezTo>
                  <a:pt x="49" y="15"/>
                  <a:pt x="48" y="17"/>
                  <a:pt x="48" y="18"/>
                </a:cubicBezTo>
                <a:cubicBezTo>
                  <a:pt x="48" y="27"/>
                  <a:pt x="48" y="27"/>
                  <a:pt x="48" y="27"/>
                </a:cubicBezTo>
                <a:cubicBezTo>
                  <a:pt x="48" y="33"/>
                  <a:pt x="52" y="36"/>
                  <a:pt x="58" y="36"/>
                </a:cubicBezTo>
                <a:cubicBezTo>
                  <a:pt x="62" y="36"/>
                  <a:pt x="66" y="33"/>
                  <a:pt x="66" y="27"/>
                </a:cubicBezTo>
                <a:cubicBezTo>
                  <a:pt x="66" y="18"/>
                  <a:pt x="66" y="18"/>
                  <a:pt x="66" y="18"/>
                </a:cubicBezTo>
                <a:cubicBezTo>
                  <a:pt x="66" y="17"/>
                  <a:pt x="65" y="15"/>
                  <a:pt x="63" y="15"/>
                </a:cubicBezTo>
                <a:cubicBezTo>
                  <a:pt x="62" y="15"/>
                  <a:pt x="62" y="17"/>
                  <a:pt x="62" y="18"/>
                </a:cubicBezTo>
                <a:cubicBezTo>
                  <a:pt x="62" y="27"/>
                  <a:pt x="62" y="27"/>
                  <a:pt x="62" y="27"/>
                </a:cubicBezTo>
                <a:cubicBezTo>
                  <a:pt x="62" y="30"/>
                  <a:pt x="59" y="32"/>
                  <a:pt x="58" y="32"/>
                </a:cubicBezTo>
                <a:cubicBezTo>
                  <a:pt x="55" y="32"/>
                  <a:pt x="53" y="30"/>
                  <a:pt x="53" y="27"/>
                </a:cubicBezTo>
                <a:cubicBezTo>
                  <a:pt x="53" y="18"/>
                  <a:pt x="53" y="18"/>
                  <a:pt x="53" y="18"/>
                </a:cubicBezTo>
                <a:cubicBezTo>
                  <a:pt x="53" y="17"/>
                  <a:pt x="52" y="15"/>
                  <a:pt x="51" y="15"/>
                </a:cubicBezTo>
                <a:close/>
                <a:moveTo>
                  <a:pt x="81" y="49"/>
                </a:moveTo>
                <a:cubicBezTo>
                  <a:pt x="81" y="47"/>
                  <a:pt x="80" y="47"/>
                  <a:pt x="78" y="47"/>
                </a:cubicBezTo>
                <a:cubicBezTo>
                  <a:pt x="78" y="47"/>
                  <a:pt x="78" y="47"/>
                  <a:pt x="14" y="47"/>
                </a:cubicBezTo>
                <a:cubicBezTo>
                  <a:pt x="11" y="47"/>
                  <a:pt x="8" y="46"/>
                  <a:pt x="7" y="43"/>
                </a:cubicBezTo>
                <a:cubicBezTo>
                  <a:pt x="5" y="41"/>
                  <a:pt x="4" y="38"/>
                  <a:pt x="4" y="36"/>
                </a:cubicBezTo>
                <a:cubicBezTo>
                  <a:pt x="4" y="36"/>
                  <a:pt x="4" y="36"/>
                  <a:pt x="4" y="15"/>
                </a:cubicBezTo>
                <a:cubicBezTo>
                  <a:pt x="4" y="12"/>
                  <a:pt x="5" y="10"/>
                  <a:pt x="7" y="7"/>
                </a:cubicBezTo>
                <a:cubicBezTo>
                  <a:pt x="8" y="6"/>
                  <a:pt x="11" y="4"/>
                  <a:pt x="14" y="4"/>
                </a:cubicBezTo>
                <a:cubicBezTo>
                  <a:pt x="14" y="4"/>
                  <a:pt x="14" y="4"/>
                  <a:pt x="99" y="4"/>
                </a:cubicBezTo>
                <a:cubicBezTo>
                  <a:pt x="102" y="4"/>
                  <a:pt x="105" y="6"/>
                  <a:pt x="106" y="7"/>
                </a:cubicBezTo>
                <a:cubicBezTo>
                  <a:pt x="109" y="10"/>
                  <a:pt x="109" y="12"/>
                  <a:pt x="109" y="15"/>
                </a:cubicBezTo>
                <a:cubicBezTo>
                  <a:pt x="109" y="15"/>
                  <a:pt x="109" y="15"/>
                  <a:pt x="109" y="36"/>
                </a:cubicBezTo>
                <a:cubicBezTo>
                  <a:pt x="109" y="36"/>
                  <a:pt x="109" y="38"/>
                  <a:pt x="109" y="40"/>
                </a:cubicBezTo>
                <a:cubicBezTo>
                  <a:pt x="109" y="41"/>
                  <a:pt x="108" y="43"/>
                  <a:pt x="108" y="43"/>
                </a:cubicBezTo>
                <a:cubicBezTo>
                  <a:pt x="106" y="44"/>
                  <a:pt x="106" y="46"/>
                  <a:pt x="108" y="47"/>
                </a:cubicBezTo>
                <a:cubicBezTo>
                  <a:pt x="108" y="47"/>
                  <a:pt x="111" y="47"/>
                  <a:pt x="111" y="46"/>
                </a:cubicBezTo>
                <a:cubicBezTo>
                  <a:pt x="112" y="44"/>
                  <a:pt x="113" y="43"/>
                  <a:pt x="113" y="41"/>
                </a:cubicBezTo>
                <a:cubicBezTo>
                  <a:pt x="115" y="40"/>
                  <a:pt x="115" y="38"/>
                  <a:pt x="115" y="36"/>
                </a:cubicBezTo>
                <a:cubicBezTo>
                  <a:pt x="115" y="36"/>
                  <a:pt x="115" y="36"/>
                  <a:pt x="115" y="15"/>
                </a:cubicBezTo>
                <a:cubicBezTo>
                  <a:pt x="115" y="10"/>
                  <a:pt x="113" y="7"/>
                  <a:pt x="111" y="4"/>
                </a:cubicBezTo>
                <a:cubicBezTo>
                  <a:pt x="108" y="1"/>
                  <a:pt x="104" y="0"/>
                  <a:pt x="99" y="0"/>
                </a:cubicBezTo>
                <a:cubicBezTo>
                  <a:pt x="99" y="0"/>
                  <a:pt x="99" y="0"/>
                  <a:pt x="14" y="0"/>
                </a:cubicBezTo>
                <a:cubicBezTo>
                  <a:pt x="9" y="0"/>
                  <a:pt x="5" y="1"/>
                  <a:pt x="4" y="4"/>
                </a:cubicBezTo>
                <a:cubicBezTo>
                  <a:pt x="1" y="7"/>
                  <a:pt x="0" y="12"/>
                  <a:pt x="0" y="15"/>
                </a:cubicBezTo>
                <a:cubicBezTo>
                  <a:pt x="0" y="15"/>
                  <a:pt x="0" y="15"/>
                  <a:pt x="0" y="36"/>
                </a:cubicBezTo>
                <a:cubicBezTo>
                  <a:pt x="0" y="40"/>
                  <a:pt x="1" y="44"/>
                  <a:pt x="4" y="47"/>
                </a:cubicBezTo>
                <a:cubicBezTo>
                  <a:pt x="5" y="50"/>
                  <a:pt x="9" y="52"/>
                  <a:pt x="14" y="52"/>
                </a:cubicBezTo>
                <a:cubicBezTo>
                  <a:pt x="14" y="52"/>
                  <a:pt x="14" y="52"/>
                  <a:pt x="78" y="52"/>
                </a:cubicBezTo>
                <a:cubicBezTo>
                  <a:pt x="80" y="52"/>
                  <a:pt x="81" y="50"/>
                  <a:pt x="81" y="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9C41EE44-4E6D-2650-F5F4-6810E5A5AF1C}"/>
              </a:ext>
            </a:extLst>
          </p:cNvPr>
          <p:cNvSpPr>
            <a:spLocks noEditPoints="1"/>
          </p:cNvSpPr>
          <p:nvPr/>
        </p:nvSpPr>
        <p:spPr bwMode="auto">
          <a:xfrm>
            <a:off x="5141914" y="3024188"/>
            <a:ext cx="252413" cy="255588"/>
          </a:xfrm>
          <a:custGeom>
            <a:avLst/>
            <a:gdLst>
              <a:gd name="T0" fmla="*/ 73 w 159"/>
              <a:gd name="T1" fmla="*/ 84 h 161"/>
              <a:gd name="T2" fmla="*/ 122 w 159"/>
              <a:gd name="T3" fmla="*/ 6 h 161"/>
              <a:gd name="T4" fmla="*/ 138 w 159"/>
              <a:gd name="T5" fmla="*/ 19 h 161"/>
              <a:gd name="T6" fmla="*/ 80 w 159"/>
              <a:gd name="T7" fmla="*/ 87 h 161"/>
              <a:gd name="T8" fmla="*/ 159 w 159"/>
              <a:gd name="T9" fmla="*/ 87 h 161"/>
              <a:gd name="T10" fmla="*/ 139 w 159"/>
              <a:gd name="T11" fmla="*/ 161 h 161"/>
              <a:gd name="T12" fmla="*/ 10 w 159"/>
              <a:gd name="T13" fmla="*/ 97 h 161"/>
              <a:gd name="T14" fmla="*/ 0 w 159"/>
              <a:gd name="T15" fmla="*/ 76 h 161"/>
              <a:gd name="T16" fmla="*/ 68 w 159"/>
              <a:gd name="T17" fmla="*/ 65 h 161"/>
              <a:gd name="T18" fmla="*/ 71 w 159"/>
              <a:gd name="T19" fmla="*/ 88 h 161"/>
              <a:gd name="T20" fmla="*/ 92 w 159"/>
              <a:gd name="T21" fmla="*/ 87 h 161"/>
              <a:gd name="T22" fmla="*/ 149 w 159"/>
              <a:gd name="T23" fmla="*/ 65 h 161"/>
              <a:gd name="T24" fmla="*/ 45 w 159"/>
              <a:gd name="T25" fmla="*/ 113 h 161"/>
              <a:gd name="T26" fmla="*/ 35 w 159"/>
              <a:gd name="T27" fmla="*/ 113 h 161"/>
              <a:gd name="T28" fmla="*/ 40 w 159"/>
              <a:gd name="T29" fmla="*/ 151 h 161"/>
              <a:gd name="T30" fmla="*/ 45 w 159"/>
              <a:gd name="T31" fmla="*/ 113 h 161"/>
              <a:gd name="T32" fmla="*/ 65 w 159"/>
              <a:gd name="T33" fmla="*/ 113 h 161"/>
              <a:gd name="T34" fmla="*/ 55 w 159"/>
              <a:gd name="T35" fmla="*/ 113 h 161"/>
              <a:gd name="T36" fmla="*/ 60 w 159"/>
              <a:gd name="T37" fmla="*/ 151 h 161"/>
              <a:gd name="T38" fmla="*/ 65 w 159"/>
              <a:gd name="T39" fmla="*/ 113 h 161"/>
              <a:gd name="T40" fmla="*/ 85 w 159"/>
              <a:gd name="T41" fmla="*/ 113 h 161"/>
              <a:gd name="T42" fmla="*/ 75 w 159"/>
              <a:gd name="T43" fmla="*/ 113 h 161"/>
              <a:gd name="T44" fmla="*/ 80 w 159"/>
              <a:gd name="T45" fmla="*/ 151 h 161"/>
              <a:gd name="T46" fmla="*/ 85 w 159"/>
              <a:gd name="T47" fmla="*/ 113 h 161"/>
              <a:gd name="T48" fmla="*/ 105 w 159"/>
              <a:gd name="T49" fmla="*/ 113 h 161"/>
              <a:gd name="T50" fmla="*/ 95 w 159"/>
              <a:gd name="T51" fmla="*/ 113 h 161"/>
              <a:gd name="T52" fmla="*/ 100 w 159"/>
              <a:gd name="T53" fmla="*/ 151 h 161"/>
              <a:gd name="T54" fmla="*/ 105 w 159"/>
              <a:gd name="T55" fmla="*/ 113 h 161"/>
              <a:gd name="T56" fmla="*/ 125 w 159"/>
              <a:gd name="T57" fmla="*/ 113 h 161"/>
              <a:gd name="T58" fmla="*/ 115 w 159"/>
              <a:gd name="T59" fmla="*/ 113 h 161"/>
              <a:gd name="T60" fmla="*/ 120 w 159"/>
              <a:gd name="T61" fmla="*/ 151 h 161"/>
              <a:gd name="T62" fmla="*/ 125 w 159"/>
              <a:gd name="T63" fmla="*/ 113 h 161"/>
              <a:gd name="T64" fmla="*/ 125 w 159"/>
              <a:gd name="T65" fmla="*/ 11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9" h="161">
                <a:moveTo>
                  <a:pt x="80" y="87"/>
                </a:moveTo>
                <a:cubicBezTo>
                  <a:pt x="78" y="87"/>
                  <a:pt x="76" y="85"/>
                  <a:pt x="73" y="84"/>
                </a:cubicBezTo>
                <a:cubicBezTo>
                  <a:pt x="70" y="80"/>
                  <a:pt x="68" y="73"/>
                  <a:pt x="72" y="69"/>
                </a:cubicBezTo>
                <a:cubicBezTo>
                  <a:pt x="122" y="6"/>
                  <a:pt x="122" y="6"/>
                  <a:pt x="122" y="6"/>
                </a:cubicBezTo>
                <a:cubicBezTo>
                  <a:pt x="126" y="0"/>
                  <a:pt x="132" y="0"/>
                  <a:pt x="137" y="4"/>
                </a:cubicBezTo>
                <a:cubicBezTo>
                  <a:pt x="141" y="8"/>
                  <a:pt x="141" y="15"/>
                  <a:pt x="138" y="19"/>
                </a:cubicBezTo>
                <a:cubicBezTo>
                  <a:pt x="88" y="83"/>
                  <a:pt x="88" y="83"/>
                  <a:pt x="88" y="83"/>
                </a:cubicBezTo>
                <a:cubicBezTo>
                  <a:pt x="86" y="85"/>
                  <a:pt x="83" y="87"/>
                  <a:pt x="80" y="87"/>
                </a:cubicBezTo>
                <a:close/>
                <a:moveTo>
                  <a:pt x="159" y="76"/>
                </a:moveTo>
                <a:cubicBezTo>
                  <a:pt x="159" y="87"/>
                  <a:pt x="159" y="87"/>
                  <a:pt x="159" y="87"/>
                </a:cubicBezTo>
                <a:cubicBezTo>
                  <a:pt x="159" y="92"/>
                  <a:pt x="156" y="97"/>
                  <a:pt x="149" y="97"/>
                </a:cubicBezTo>
                <a:cubicBezTo>
                  <a:pt x="139" y="161"/>
                  <a:pt x="139" y="161"/>
                  <a:pt x="139" y="161"/>
                </a:cubicBezTo>
                <a:cubicBezTo>
                  <a:pt x="20" y="161"/>
                  <a:pt x="20" y="161"/>
                  <a:pt x="20" y="161"/>
                </a:cubicBezTo>
                <a:cubicBezTo>
                  <a:pt x="10" y="97"/>
                  <a:pt x="10" y="97"/>
                  <a:pt x="10" y="97"/>
                </a:cubicBezTo>
                <a:cubicBezTo>
                  <a:pt x="5" y="97"/>
                  <a:pt x="0" y="92"/>
                  <a:pt x="0" y="87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1"/>
                  <a:pt x="5" y="65"/>
                  <a:pt x="10" y="65"/>
                </a:cubicBezTo>
                <a:cubicBezTo>
                  <a:pt x="68" y="65"/>
                  <a:pt x="68" y="65"/>
                  <a:pt x="68" y="65"/>
                </a:cubicBezTo>
                <a:cubicBezTo>
                  <a:pt x="68" y="65"/>
                  <a:pt x="68" y="65"/>
                  <a:pt x="68" y="65"/>
                </a:cubicBezTo>
                <a:cubicBezTo>
                  <a:pt x="64" y="72"/>
                  <a:pt x="65" y="83"/>
                  <a:pt x="71" y="88"/>
                </a:cubicBezTo>
                <a:cubicBezTo>
                  <a:pt x="73" y="91"/>
                  <a:pt x="77" y="92"/>
                  <a:pt x="80" y="92"/>
                </a:cubicBezTo>
                <a:cubicBezTo>
                  <a:pt x="85" y="92"/>
                  <a:pt x="88" y="89"/>
                  <a:pt x="92" y="87"/>
                </a:cubicBezTo>
                <a:cubicBezTo>
                  <a:pt x="108" y="65"/>
                  <a:pt x="108" y="65"/>
                  <a:pt x="108" y="65"/>
                </a:cubicBezTo>
                <a:cubicBezTo>
                  <a:pt x="149" y="65"/>
                  <a:pt x="149" y="65"/>
                  <a:pt x="149" y="65"/>
                </a:cubicBezTo>
                <a:cubicBezTo>
                  <a:pt x="156" y="65"/>
                  <a:pt x="159" y="71"/>
                  <a:pt x="159" y="76"/>
                </a:cubicBezTo>
                <a:close/>
                <a:moveTo>
                  <a:pt x="45" y="113"/>
                </a:moveTo>
                <a:cubicBezTo>
                  <a:pt x="45" y="111"/>
                  <a:pt x="44" y="108"/>
                  <a:pt x="40" y="108"/>
                </a:cubicBezTo>
                <a:cubicBezTo>
                  <a:pt x="37" y="108"/>
                  <a:pt x="35" y="111"/>
                  <a:pt x="35" y="113"/>
                </a:cubicBezTo>
                <a:cubicBezTo>
                  <a:pt x="35" y="145"/>
                  <a:pt x="35" y="145"/>
                  <a:pt x="35" y="145"/>
                </a:cubicBezTo>
                <a:cubicBezTo>
                  <a:pt x="35" y="148"/>
                  <a:pt x="37" y="151"/>
                  <a:pt x="40" y="151"/>
                </a:cubicBezTo>
                <a:cubicBezTo>
                  <a:pt x="44" y="151"/>
                  <a:pt x="45" y="148"/>
                  <a:pt x="45" y="145"/>
                </a:cubicBezTo>
                <a:cubicBezTo>
                  <a:pt x="45" y="113"/>
                  <a:pt x="45" y="113"/>
                  <a:pt x="45" y="113"/>
                </a:cubicBezTo>
                <a:cubicBezTo>
                  <a:pt x="45" y="113"/>
                  <a:pt x="45" y="113"/>
                  <a:pt x="45" y="113"/>
                </a:cubicBezTo>
                <a:close/>
                <a:moveTo>
                  <a:pt x="65" y="113"/>
                </a:moveTo>
                <a:cubicBezTo>
                  <a:pt x="65" y="111"/>
                  <a:pt x="64" y="108"/>
                  <a:pt x="60" y="108"/>
                </a:cubicBezTo>
                <a:cubicBezTo>
                  <a:pt x="57" y="108"/>
                  <a:pt x="55" y="111"/>
                  <a:pt x="55" y="113"/>
                </a:cubicBezTo>
                <a:cubicBezTo>
                  <a:pt x="55" y="145"/>
                  <a:pt x="55" y="145"/>
                  <a:pt x="55" y="145"/>
                </a:cubicBezTo>
                <a:cubicBezTo>
                  <a:pt x="55" y="148"/>
                  <a:pt x="57" y="151"/>
                  <a:pt x="60" y="151"/>
                </a:cubicBezTo>
                <a:cubicBezTo>
                  <a:pt x="64" y="151"/>
                  <a:pt x="65" y="148"/>
                  <a:pt x="65" y="145"/>
                </a:cubicBezTo>
                <a:cubicBezTo>
                  <a:pt x="65" y="113"/>
                  <a:pt x="65" y="113"/>
                  <a:pt x="65" y="113"/>
                </a:cubicBezTo>
                <a:cubicBezTo>
                  <a:pt x="65" y="113"/>
                  <a:pt x="65" y="113"/>
                  <a:pt x="65" y="113"/>
                </a:cubicBezTo>
                <a:close/>
                <a:moveTo>
                  <a:pt x="85" y="113"/>
                </a:moveTo>
                <a:cubicBezTo>
                  <a:pt x="85" y="111"/>
                  <a:pt x="83" y="108"/>
                  <a:pt x="80" y="108"/>
                </a:cubicBezTo>
                <a:cubicBezTo>
                  <a:pt x="77" y="108"/>
                  <a:pt x="75" y="111"/>
                  <a:pt x="75" y="113"/>
                </a:cubicBezTo>
                <a:cubicBezTo>
                  <a:pt x="75" y="145"/>
                  <a:pt x="75" y="145"/>
                  <a:pt x="75" y="145"/>
                </a:cubicBezTo>
                <a:cubicBezTo>
                  <a:pt x="75" y="148"/>
                  <a:pt x="77" y="151"/>
                  <a:pt x="80" y="151"/>
                </a:cubicBezTo>
                <a:cubicBezTo>
                  <a:pt x="83" y="151"/>
                  <a:pt x="85" y="148"/>
                  <a:pt x="85" y="145"/>
                </a:cubicBezTo>
                <a:cubicBezTo>
                  <a:pt x="85" y="113"/>
                  <a:pt x="85" y="113"/>
                  <a:pt x="85" y="113"/>
                </a:cubicBezTo>
                <a:cubicBezTo>
                  <a:pt x="85" y="113"/>
                  <a:pt x="85" y="113"/>
                  <a:pt x="85" y="113"/>
                </a:cubicBezTo>
                <a:close/>
                <a:moveTo>
                  <a:pt x="105" y="113"/>
                </a:moveTo>
                <a:cubicBezTo>
                  <a:pt x="105" y="111"/>
                  <a:pt x="103" y="108"/>
                  <a:pt x="100" y="108"/>
                </a:cubicBezTo>
                <a:cubicBezTo>
                  <a:pt x="97" y="108"/>
                  <a:pt x="95" y="111"/>
                  <a:pt x="95" y="113"/>
                </a:cubicBezTo>
                <a:cubicBezTo>
                  <a:pt x="95" y="145"/>
                  <a:pt x="95" y="145"/>
                  <a:pt x="95" y="145"/>
                </a:cubicBezTo>
                <a:cubicBezTo>
                  <a:pt x="95" y="148"/>
                  <a:pt x="97" y="151"/>
                  <a:pt x="100" y="151"/>
                </a:cubicBezTo>
                <a:cubicBezTo>
                  <a:pt x="103" y="151"/>
                  <a:pt x="105" y="148"/>
                  <a:pt x="105" y="145"/>
                </a:cubicBezTo>
                <a:cubicBezTo>
                  <a:pt x="105" y="113"/>
                  <a:pt x="105" y="113"/>
                  <a:pt x="105" y="113"/>
                </a:cubicBezTo>
                <a:cubicBezTo>
                  <a:pt x="105" y="113"/>
                  <a:pt x="105" y="113"/>
                  <a:pt x="105" y="113"/>
                </a:cubicBezTo>
                <a:close/>
                <a:moveTo>
                  <a:pt x="125" y="113"/>
                </a:moveTo>
                <a:cubicBezTo>
                  <a:pt x="125" y="111"/>
                  <a:pt x="123" y="108"/>
                  <a:pt x="120" y="108"/>
                </a:cubicBezTo>
                <a:cubicBezTo>
                  <a:pt x="117" y="108"/>
                  <a:pt x="115" y="111"/>
                  <a:pt x="115" y="113"/>
                </a:cubicBezTo>
                <a:cubicBezTo>
                  <a:pt x="115" y="145"/>
                  <a:pt x="115" y="145"/>
                  <a:pt x="115" y="145"/>
                </a:cubicBezTo>
                <a:cubicBezTo>
                  <a:pt x="115" y="148"/>
                  <a:pt x="117" y="151"/>
                  <a:pt x="120" y="151"/>
                </a:cubicBezTo>
                <a:cubicBezTo>
                  <a:pt x="123" y="151"/>
                  <a:pt x="125" y="148"/>
                  <a:pt x="125" y="145"/>
                </a:cubicBezTo>
                <a:cubicBezTo>
                  <a:pt x="125" y="113"/>
                  <a:pt x="125" y="113"/>
                  <a:pt x="125" y="113"/>
                </a:cubicBezTo>
                <a:cubicBezTo>
                  <a:pt x="125" y="113"/>
                  <a:pt x="125" y="113"/>
                  <a:pt x="125" y="113"/>
                </a:cubicBezTo>
                <a:close/>
                <a:moveTo>
                  <a:pt x="125" y="113"/>
                </a:moveTo>
                <a:cubicBezTo>
                  <a:pt x="125" y="113"/>
                  <a:pt x="125" y="113"/>
                  <a:pt x="125" y="11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CF8B1B0C-3F10-1F48-B646-8BCC44F77CD3}"/>
              </a:ext>
            </a:extLst>
          </p:cNvPr>
          <p:cNvSpPr>
            <a:spLocks noEditPoints="1"/>
          </p:cNvSpPr>
          <p:nvPr/>
        </p:nvSpPr>
        <p:spPr bwMode="auto">
          <a:xfrm>
            <a:off x="8453439" y="2474913"/>
            <a:ext cx="238125" cy="254000"/>
          </a:xfrm>
          <a:custGeom>
            <a:avLst/>
            <a:gdLst>
              <a:gd name="T0" fmla="*/ 133 w 150"/>
              <a:gd name="T1" fmla="*/ 81 h 160"/>
              <a:gd name="T2" fmla="*/ 148 w 150"/>
              <a:gd name="T3" fmla="*/ 64 h 160"/>
              <a:gd name="T4" fmla="*/ 140 w 150"/>
              <a:gd name="T5" fmla="*/ 39 h 160"/>
              <a:gd name="T6" fmla="*/ 133 w 150"/>
              <a:gd name="T7" fmla="*/ 37 h 160"/>
              <a:gd name="T8" fmla="*/ 115 w 150"/>
              <a:gd name="T9" fmla="*/ 17 h 160"/>
              <a:gd name="T10" fmla="*/ 114 w 150"/>
              <a:gd name="T11" fmla="*/ 9 h 160"/>
              <a:gd name="T12" fmla="*/ 89 w 150"/>
              <a:gd name="T13" fmla="*/ 2 h 160"/>
              <a:gd name="T14" fmla="*/ 74 w 150"/>
              <a:gd name="T15" fmla="*/ 18 h 160"/>
              <a:gd name="T16" fmla="*/ 59 w 150"/>
              <a:gd name="T17" fmla="*/ 2 h 160"/>
              <a:gd name="T18" fmla="*/ 36 w 150"/>
              <a:gd name="T19" fmla="*/ 9 h 160"/>
              <a:gd name="T20" fmla="*/ 34 w 150"/>
              <a:gd name="T21" fmla="*/ 17 h 160"/>
              <a:gd name="T22" fmla="*/ 15 w 150"/>
              <a:gd name="T23" fmla="*/ 37 h 160"/>
              <a:gd name="T24" fmla="*/ 8 w 150"/>
              <a:gd name="T25" fmla="*/ 39 h 160"/>
              <a:gd name="T26" fmla="*/ 1 w 150"/>
              <a:gd name="T27" fmla="*/ 64 h 160"/>
              <a:gd name="T28" fmla="*/ 16 w 150"/>
              <a:gd name="T29" fmla="*/ 81 h 160"/>
              <a:gd name="T30" fmla="*/ 1 w 150"/>
              <a:gd name="T31" fmla="*/ 97 h 160"/>
              <a:gd name="T32" fmla="*/ 8 w 150"/>
              <a:gd name="T33" fmla="*/ 122 h 160"/>
              <a:gd name="T34" fmla="*/ 15 w 150"/>
              <a:gd name="T35" fmla="*/ 124 h 160"/>
              <a:gd name="T36" fmla="*/ 34 w 150"/>
              <a:gd name="T37" fmla="*/ 144 h 160"/>
              <a:gd name="T38" fmla="*/ 36 w 150"/>
              <a:gd name="T39" fmla="*/ 152 h 160"/>
              <a:gd name="T40" fmla="*/ 56 w 150"/>
              <a:gd name="T41" fmla="*/ 160 h 160"/>
              <a:gd name="T42" fmla="*/ 62 w 150"/>
              <a:gd name="T43" fmla="*/ 156 h 160"/>
              <a:gd name="T44" fmla="*/ 88 w 150"/>
              <a:gd name="T45" fmla="*/ 156 h 160"/>
              <a:gd name="T46" fmla="*/ 93 w 150"/>
              <a:gd name="T47" fmla="*/ 160 h 160"/>
              <a:gd name="T48" fmla="*/ 117 w 150"/>
              <a:gd name="T49" fmla="*/ 147 h 160"/>
              <a:gd name="T50" fmla="*/ 117 w 150"/>
              <a:gd name="T51" fmla="*/ 125 h 160"/>
              <a:gd name="T52" fmla="*/ 137 w 150"/>
              <a:gd name="T53" fmla="*/ 125 h 160"/>
              <a:gd name="T54" fmla="*/ 150 w 150"/>
              <a:gd name="T55" fmla="*/ 100 h 160"/>
              <a:gd name="T56" fmla="*/ 146 w 150"/>
              <a:gd name="T57" fmla="*/ 94 h 160"/>
              <a:gd name="T58" fmla="*/ 110 w 150"/>
              <a:gd name="T59" fmla="*/ 118 h 160"/>
              <a:gd name="T60" fmla="*/ 96 w 150"/>
              <a:gd name="T61" fmla="*/ 149 h 160"/>
              <a:gd name="T62" fmla="*/ 54 w 150"/>
              <a:gd name="T63" fmla="*/ 149 h 160"/>
              <a:gd name="T64" fmla="*/ 40 w 150"/>
              <a:gd name="T65" fmla="*/ 118 h 160"/>
              <a:gd name="T66" fmla="*/ 14 w 150"/>
              <a:gd name="T67" fmla="*/ 113 h 160"/>
              <a:gd name="T68" fmla="*/ 25 w 150"/>
              <a:gd name="T69" fmla="*/ 81 h 160"/>
              <a:gd name="T70" fmla="*/ 14 w 150"/>
              <a:gd name="T71" fmla="*/ 47 h 160"/>
              <a:gd name="T72" fmla="*/ 40 w 150"/>
              <a:gd name="T73" fmla="*/ 43 h 160"/>
              <a:gd name="T74" fmla="*/ 54 w 150"/>
              <a:gd name="T75" fmla="*/ 12 h 160"/>
              <a:gd name="T76" fmla="*/ 96 w 150"/>
              <a:gd name="T77" fmla="*/ 12 h 160"/>
              <a:gd name="T78" fmla="*/ 110 w 150"/>
              <a:gd name="T79" fmla="*/ 43 h 160"/>
              <a:gd name="T80" fmla="*/ 135 w 150"/>
              <a:gd name="T81" fmla="*/ 47 h 160"/>
              <a:gd name="T82" fmla="*/ 124 w 150"/>
              <a:gd name="T83" fmla="*/ 81 h 160"/>
              <a:gd name="T84" fmla="*/ 135 w 150"/>
              <a:gd name="T85" fmla="*/ 113 h 160"/>
              <a:gd name="T86" fmla="*/ 34 w 150"/>
              <a:gd name="T87" fmla="*/ 81 h 160"/>
              <a:gd name="T88" fmla="*/ 115 w 150"/>
              <a:gd name="T89" fmla="*/ 81 h 160"/>
              <a:gd name="T90" fmla="*/ 74 w 150"/>
              <a:gd name="T91" fmla="*/ 113 h 160"/>
              <a:gd name="T92" fmla="*/ 74 w 150"/>
              <a:gd name="T93" fmla="*/ 47 h 160"/>
              <a:gd name="T94" fmla="*/ 74 w 150"/>
              <a:gd name="T95" fmla="*/ 113 h 160"/>
              <a:gd name="T96" fmla="*/ 52 w 150"/>
              <a:gd name="T97" fmla="*/ 81 h 160"/>
              <a:gd name="T98" fmla="*/ 96 w 150"/>
              <a:gd name="T99" fmla="*/ 81 h 160"/>
              <a:gd name="T100" fmla="*/ 74 w 150"/>
              <a:gd name="T101" fmla="*/ 90 h 160"/>
              <a:gd name="T102" fmla="*/ 74 w 150"/>
              <a:gd name="T103" fmla="*/ 71 h 160"/>
              <a:gd name="T104" fmla="*/ 74 w 150"/>
              <a:gd name="T105" fmla="*/ 90 h 160"/>
              <a:gd name="T106" fmla="*/ 74 w 150"/>
              <a:gd name="T107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0" h="160">
                <a:moveTo>
                  <a:pt x="146" y="94"/>
                </a:moveTo>
                <a:cubicBezTo>
                  <a:pt x="139" y="93"/>
                  <a:pt x="133" y="87"/>
                  <a:pt x="133" y="81"/>
                </a:cubicBezTo>
                <a:cubicBezTo>
                  <a:pt x="133" y="74"/>
                  <a:pt x="139" y="68"/>
                  <a:pt x="146" y="67"/>
                </a:cubicBezTo>
                <a:cubicBezTo>
                  <a:pt x="147" y="67"/>
                  <a:pt x="148" y="65"/>
                  <a:pt x="148" y="64"/>
                </a:cubicBezTo>
                <a:cubicBezTo>
                  <a:pt x="150" y="64"/>
                  <a:pt x="150" y="62"/>
                  <a:pt x="150" y="61"/>
                </a:cubicBezTo>
                <a:cubicBezTo>
                  <a:pt x="147" y="52"/>
                  <a:pt x="144" y="46"/>
                  <a:pt x="140" y="39"/>
                </a:cubicBezTo>
                <a:cubicBezTo>
                  <a:pt x="140" y="37"/>
                  <a:pt x="139" y="37"/>
                  <a:pt x="137" y="36"/>
                </a:cubicBezTo>
                <a:cubicBezTo>
                  <a:pt x="136" y="36"/>
                  <a:pt x="135" y="36"/>
                  <a:pt x="133" y="37"/>
                </a:cubicBezTo>
                <a:cubicBezTo>
                  <a:pt x="129" y="42"/>
                  <a:pt x="121" y="42"/>
                  <a:pt x="117" y="36"/>
                </a:cubicBezTo>
                <a:cubicBezTo>
                  <a:pt x="111" y="31"/>
                  <a:pt x="111" y="22"/>
                  <a:pt x="115" y="17"/>
                </a:cubicBezTo>
                <a:cubicBezTo>
                  <a:pt x="115" y="17"/>
                  <a:pt x="117" y="15"/>
                  <a:pt x="117" y="14"/>
                </a:cubicBezTo>
                <a:cubicBezTo>
                  <a:pt x="115" y="12"/>
                  <a:pt x="115" y="11"/>
                  <a:pt x="114" y="9"/>
                </a:cubicBezTo>
                <a:cubicBezTo>
                  <a:pt x="107" y="6"/>
                  <a:pt x="100" y="3"/>
                  <a:pt x="93" y="0"/>
                </a:cubicBezTo>
                <a:cubicBezTo>
                  <a:pt x="92" y="0"/>
                  <a:pt x="91" y="0"/>
                  <a:pt x="89" y="2"/>
                </a:cubicBezTo>
                <a:cubicBezTo>
                  <a:pt x="89" y="2"/>
                  <a:pt x="88" y="3"/>
                  <a:pt x="88" y="5"/>
                </a:cubicBezTo>
                <a:cubicBezTo>
                  <a:pt x="87" y="12"/>
                  <a:pt x="81" y="18"/>
                  <a:pt x="74" y="18"/>
                </a:cubicBezTo>
                <a:cubicBezTo>
                  <a:pt x="67" y="18"/>
                  <a:pt x="62" y="12"/>
                  <a:pt x="62" y="5"/>
                </a:cubicBezTo>
                <a:cubicBezTo>
                  <a:pt x="62" y="3"/>
                  <a:pt x="60" y="2"/>
                  <a:pt x="59" y="2"/>
                </a:cubicBezTo>
                <a:cubicBezTo>
                  <a:pt x="58" y="0"/>
                  <a:pt x="56" y="0"/>
                  <a:pt x="56" y="0"/>
                </a:cubicBezTo>
                <a:cubicBezTo>
                  <a:pt x="48" y="3"/>
                  <a:pt x="41" y="6"/>
                  <a:pt x="36" y="9"/>
                </a:cubicBezTo>
                <a:cubicBezTo>
                  <a:pt x="34" y="11"/>
                  <a:pt x="33" y="12"/>
                  <a:pt x="33" y="14"/>
                </a:cubicBezTo>
                <a:cubicBezTo>
                  <a:pt x="33" y="15"/>
                  <a:pt x="33" y="17"/>
                  <a:pt x="34" y="17"/>
                </a:cubicBezTo>
                <a:cubicBezTo>
                  <a:pt x="38" y="22"/>
                  <a:pt x="37" y="31"/>
                  <a:pt x="33" y="36"/>
                </a:cubicBezTo>
                <a:cubicBezTo>
                  <a:pt x="29" y="42"/>
                  <a:pt x="21" y="42"/>
                  <a:pt x="15" y="37"/>
                </a:cubicBezTo>
                <a:cubicBezTo>
                  <a:pt x="14" y="36"/>
                  <a:pt x="14" y="36"/>
                  <a:pt x="12" y="36"/>
                </a:cubicBezTo>
                <a:cubicBezTo>
                  <a:pt x="11" y="37"/>
                  <a:pt x="10" y="37"/>
                  <a:pt x="8" y="39"/>
                </a:cubicBezTo>
                <a:cubicBezTo>
                  <a:pt x="5" y="46"/>
                  <a:pt x="1" y="53"/>
                  <a:pt x="0" y="61"/>
                </a:cubicBezTo>
                <a:cubicBezTo>
                  <a:pt x="0" y="62"/>
                  <a:pt x="0" y="64"/>
                  <a:pt x="1" y="64"/>
                </a:cubicBezTo>
                <a:cubicBezTo>
                  <a:pt x="1" y="65"/>
                  <a:pt x="3" y="67"/>
                  <a:pt x="4" y="67"/>
                </a:cubicBezTo>
                <a:cubicBezTo>
                  <a:pt x="11" y="68"/>
                  <a:pt x="16" y="74"/>
                  <a:pt x="16" y="81"/>
                </a:cubicBezTo>
                <a:cubicBezTo>
                  <a:pt x="16" y="87"/>
                  <a:pt x="11" y="93"/>
                  <a:pt x="4" y="94"/>
                </a:cubicBezTo>
                <a:cubicBezTo>
                  <a:pt x="3" y="94"/>
                  <a:pt x="1" y="96"/>
                  <a:pt x="1" y="97"/>
                </a:cubicBezTo>
                <a:cubicBezTo>
                  <a:pt x="0" y="97"/>
                  <a:pt x="0" y="99"/>
                  <a:pt x="0" y="100"/>
                </a:cubicBezTo>
                <a:cubicBezTo>
                  <a:pt x="1" y="109"/>
                  <a:pt x="5" y="115"/>
                  <a:pt x="8" y="122"/>
                </a:cubicBezTo>
                <a:cubicBezTo>
                  <a:pt x="10" y="124"/>
                  <a:pt x="11" y="124"/>
                  <a:pt x="12" y="125"/>
                </a:cubicBezTo>
                <a:cubicBezTo>
                  <a:pt x="12" y="125"/>
                  <a:pt x="14" y="125"/>
                  <a:pt x="15" y="124"/>
                </a:cubicBezTo>
                <a:cubicBezTo>
                  <a:pt x="21" y="119"/>
                  <a:pt x="29" y="119"/>
                  <a:pt x="33" y="125"/>
                </a:cubicBezTo>
                <a:cubicBezTo>
                  <a:pt x="37" y="130"/>
                  <a:pt x="38" y="138"/>
                  <a:pt x="34" y="144"/>
                </a:cubicBezTo>
                <a:cubicBezTo>
                  <a:pt x="33" y="144"/>
                  <a:pt x="33" y="146"/>
                  <a:pt x="33" y="147"/>
                </a:cubicBezTo>
                <a:cubicBezTo>
                  <a:pt x="33" y="149"/>
                  <a:pt x="34" y="150"/>
                  <a:pt x="36" y="152"/>
                </a:cubicBezTo>
                <a:cubicBezTo>
                  <a:pt x="41" y="155"/>
                  <a:pt x="48" y="158"/>
                  <a:pt x="56" y="160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58" y="160"/>
                  <a:pt x="59" y="160"/>
                  <a:pt x="59" y="159"/>
                </a:cubicBezTo>
                <a:cubicBezTo>
                  <a:pt x="60" y="159"/>
                  <a:pt x="62" y="158"/>
                  <a:pt x="62" y="156"/>
                </a:cubicBezTo>
                <a:cubicBezTo>
                  <a:pt x="62" y="149"/>
                  <a:pt x="69" y="143"/>
                  <a:pt x="74" y="143"/>
                </a:cubicBezTo>
                <a:cubicBezTo>
                  <a:pt x="81" y="143"/>
                  <a:pt x="87" y="149"/>
                  <a:pt x="88" y="156"/>
                </a:cubicBezTo>
                <a:cubicBezTo>
                  <a:pt x="88" y="158"/>
                  <a:pt x="89" y="159"/>
                  <a:pt x="89" y="159"/>
                </a:cubicBezTo>
                <a:cubicBezTo>
                  <a:pt x="91" y="160"/>
                  <a:pt x="92" y="160"/>
                  <a:pt x="93" y="160"/>
                </a:cubicBezTo>
                <a:cubicBezTo>
                  <a:pt x="100" y="158"/>
                  <a:pt x="107" y="155"/>
                  <a:pt x="114" y="152"/>
                </a:cubicBezTo>
                <a:cubicBezTo>
                  <a:pt x="115" y="150"/>
                  <a:pt x="115" y="149"/>
                  <a:pt x="117" y="147"/>
                </a:cubicBezTo>
                <a:cubicBezTo>
                  <a:pt x="117" y="146"/>
                  <a:pt x="115" y="144"/>
                  <a:pt x="115" y="144"/>
                </a:cubicBezTo>
                <a:cubicBezTo>
                  <a:pt x="111" y="138"/>
                  <a:pt x="111" y="130"/>
                  <a:pt x="117" y="125"/>
                </a:cubicBezTo>
                <a:cubicBezTo>
                  <a:pt x="121" y="119"/>
                  <a:pt x="129" y="119"/>
                  <a:pt x="133" y="124"/>
                </a:cubicBezTo>
                <a:cubicBezTo>
                  <a:pt x="135" y="125"/>
                  <a:pt x="136" y="125"/>
                  <a:pt x="137" y="125"/>
                </a:cubicBezTo>
                <a:cubicBezTo>
                  <a:pt x="139" y="124"/>
                  <a:pt x="140" y="124"/>
                  <a:pt x="140" y="122"/>
                </a:cubicBezTo>
                <a:cubicBezTo>
                  <a:pt x="144" y="115"/>
                  <a:pt x="147" y="109"/>
                  <a:pt x="150" y="100"/>
                </a:cubicBezTo>
                <a:cubicBezTo>
                  <a:pt x="150" y="99"/>
                  <a:pt x="150" y="97"/>
                  <a:pt x="148" y="97"/>
                </a:cubicBezTo>
                <a:cubicBezTo>
                  <a:pt x="148" y="96"/>
                  <a:pt x="147" y="94"/>
                  <a:pt x="146" y="94"/>
                </a:cubicBezTo>
                <a:close/>
                <a:moveTo>
                  <a:pt x="135" y="113"/>
                </a:moveTo>
                <a:cubicBezTo>
                  <a:pt x="126" y="109"/>
                  <a:pt x="117" y="111"/>
                  <a:pt x="110" y="118"/>
                </a:cubicBezTo>
                <a:cubicBezTo>
                  <a:pt x="103" y="125"/>
                  <a:pt x="102" y="136"/>
                  <a:pt x="104" y="144"/>
                </a:cubicBezTo>
                <a:cubicBezTo>
                  <a:pt x="102" y="146"/>
                  <a:pt x="99" y="147"/>
                  <a:pt x="96" y="149"/>
                </a:cubicBezTo>
                <a:cubicBezTo>
                  <a:pt x="92" y="140"/>
                  <a:pt x="84" y="134"/>
                  <a:pt x="74" y="134"/>
                </a:cubicBezTo>
                <a:cubicBezTo>
                  <a:pt x="65" y="134"/>
                  <a:pt x="56" y="140"/>
                  <a:pt x="54" y="149"/>
                </a:cubicBezTo>
                <a:cubicBezTo>
                  <a:pt x="51" y="147"/>
                  <a:pt x="47" y="146"/>
                  <a:pt x="44" y="144"/>
                </a:cubicBezTo>
                <a:cubicBezTo>
                  <a:pt x="48" y="136"/>
                  <a:pt x="47" y="125"/>
                  <a:pt x="40" y="118"/>
                </a:cubicBezTo>
                <a:cubicBezTo>
                  <a:pt x="36" y="113"/>
                  <a:pt x="30" y="111"/>
                  <a:pt x="23" y="111"/>
                </a:cubicBezTo>
                <a:cubicBezTo>
                  <a:pt x="21" y="111"/>
                  <a:pt x="18" y="112"/>
                  <a:pt x="14" y="113"/>
                </a:cubicBezTo>
                <a:cubicBezTo>
                  <a:pt x="12" y="109"/>
                  <a:pt x="11" y="106"/>
                  <a:pt x="11" y="103"/>
                </a:cubicBezTo>
                <a:cubicBezTo>
                  <a:pt x="19" y="99"/>
                  <a:pt x="25" y="90"/>
                  <a:pt x="25" y="81"/>
                </a:cubicBezTo>
                <a:cubicBezTo>
                  <a:pt x="25" y="71"/>
                  <a:pt x="19" y="62"/>
                  <a:pt x="11" y="58"/>
                </a:cubicBezTo>
                <a:cubicBezTo>
                  <a:pt x="11" y="55"/>
                  <a:pt x="12" y="52"/>
                  <a:pt x="14" y="47"/>
                </a:cubicBezTo>
                <a:cubicBezTo>
                  <a:pt x="18" y="49"/>
                  <a:pt x="21" y="50"/>
                  <a:pt x="23" y="50"/>
                </a:cubicBezTo>
                <a:cubicBezTo>
                  <a:pt x="30" y="50"/>
                  <a:pt x="36" y="47"/>
                  <a:pt x="40" y="43"/>
                </a:cubicBezTo>
                <a:cubicBezTo>
                  <a:pt x="47" y="36"/>
                  <a:pt x="48" y="25"/>
                  <a:pt x="44" y="17"/>
                </a:cubicBezTo>
                <a:cubicBezTo>
                  <a:pt x="47" y="15"/>
                  <a:pt x="51" y="14"/>
                  <a:pt x="54" y="12"/>
                </a:cubicBezTo>
                <a:cubicBezTo>
                  <a:pt x="56" y="21"/>
                  <a:pt x="65" y="27"/>
                  <a:pt x="74" y="27"/>
                </a:cubicBezTo>
                <a:cubicBezTo>
                  <a:pt x="84" y="27"/>
                  <a:pt x="92" y="21"/>
                  <a:pt x="96" y="12"/>
                </a:cubicBezTo>
                <a:cubicBezTo>
                  <a:pt x="99" y="14"/>
                  <a:pt x="102" y="15"/>
                  <a:pt x="104" y="17"/>
                </a:cubicBezTo>
                <a:cubicBezTo>
                  <a:pt x="102" y="25"/>
                  <a:pt x="103" y="36"/>
                  <a:pt x="110" y="43"/>
                </a:cubicBezTo>
                <a:cubicBezTo>
                  <a:pt x="114" y="47"/>
                  <a:pt x="120" y="50"/>
                  <a:pt x="125" y="50"/>
                </a:cubicBezTo>
                <a:cubicBezTo>
                  <a:pt x="129" y="50"/>
                  <a:pt x="132" y="49"/>
                  <a:pt x="135" y="47"/>
                </a:cubicBezTo>
                <a:cubicBezTo>
                  <a:pt x="136" y="52"/>
                  <a:pt x="137" y="55"/>
                  <a:pt x="139" y="58"/>
                </a:cubicBezTo>
                <a:cubicBezTo>
                  <a:pt x="131" y="62"/>
                  <a:pt x="124" y="71"/>
                  <a:pt x="124" y="81"/>
                </a:cubicBezTo>
                <a:cubicBezTo>
                  <a:pt x="124" y="90"/>
                  <a:pt x="131" y="99"/>
                  <a:pt x="139" y="103"/>
                </a:cubicBezTo>
                <a:cubicBezTo>
                  <a:pt x="137" y="106"/>
                  <a:pt x="136" y="109"/>
                  <a:pt x="135" y="113"/>
                </a:cubicBezTo>
                <a:close/>
                <a:moveTo>
                  <a:pt x="74" y="37"/>
                </a:moveTo>
                <a:cubicBezTo>
                  <a:pt x="52" y="37"/>
                  <a:pt x="34" y="56"/>
                  <a:pt x="34" y="81"/>
                </a:cubicBezTo>
                <a:cubicBezTo>
                  <a:pt x="34" y="105"/>
                  <a:pt x="52" y="124"/>
                  <a:pt x="74" y="124"/>
                </a:cubicBezTo>
                <a:cubicBezTo>
                  <a:pt x="98" y="124"/>
                  <a:pt x="115" y="105"/>
                  <a:pt x="115" y="81"/>
                </a:cubicBezTo>
                <a:cubicBezTo>
                  <a:pt x="115" y="56"/>
                  <a:pt x="98" y="37"/>
                  <a:pt x="74" y="37"/>
                </a:cubicBezTo>
                <a:close/>
                <a:moveTo>
                  <a:pt x="74" y="113"/>
                </a:moveTo>
                <a:cubicBezTo>
                  <a:pt x="58" y="113"/>
                  <a:pt x="44" y="99"/>
                  <a:pt x="44" y="81"/>
                </a:cubicBezTo>
                <a:cubicBezTo>
                  <a:pt x="44" y="62"/>
                  <a:pt x="58" y="47"/>
                  <a:pt x="74" y="47"/>
                </a:cubicBezTo>
                <a:cubicBezTo>
                  <a:pt x="92" y="47"/>
                  <a:pt x="106" y="62"/>
                  <a:pt x="106" y="81"/>
                </a:cubicBezTo>
                <a:cubicBezTo>
                  <a:pt x="106" y="99"/>
                  <a:pt x="92" y="113"/>
                  <a:pt x="74" y="113"/>
                </a:cubicBezTo>
                <a:close/>
                <a:moveTo>
                  <a:pt x="74" y="56"/>
                </a:moveTo>
                <a:cubicBezTo>
                  <a:pt x="62" y="56"/>
                  <a:pt x="52" y="68"/>
                  <a:pt x="52" y="81"/>
                </a:cubicBezTo>
                <a:cubicBezTo>
                  <a:pt x="52" y="93"/>
                  <a:pt x="62" y="105"/>
                  <a:pt x="74" y="105"/>
                </a:cubicBezTo>
                <a:cubicBezTo>
                  <a:pt x="87" y="105"/>
                  <a:pt x="96" y="93"/>
                  <a:pt x="96" y="81"/>
                </a:cubicBezTo>
                <a:cubicBezTo>
                  <a:pt x="96" y="68"/>
                  <a:pt x="87" y="56"/>
                  <a:pt x="74" y="56"/>
                </a:cubicBezTo>
                <a:close/>
                <a:moveTo>
                  <a:pt x="74" y="90"/>
                </a:moveTo>
                <a:cubicBezTo>
                  <a:pt x="70" y="90"/>
                  <a:pt x="66" y="86"/>
                  <a:pt x="66" y="81"/>
                </a:cubicBezTo>
                <a:cubicBezTo>
                  <a:pt x="66" y="75"/>
                  <a:pt x="70" y="71"/>
                  <a:pt x="74" y="71"/>
                </a:cubicBezTo>
                <a:cubicBezTo>
                  <a:pt x="80" y="71"/>
                  <a:pt x="84" y="75"/>
                  <a:pt x="84" y="81"/>
                </a:cubicBezTo>
                <a:cubicBezTo>
                  <a:pt x="84" y="86"/>
                  <a:pt x="80" y="90"/>
                  <a:pt x="74" y="90"/>
                </a:cubicBezTo>
                <a:close/>
                <a:moveTo>
                  <a:pt x="74" y="90"/>
                </a:moveTo>
                <a:cubicBezTo>
                  <a:pt x="74" y="90"/>
                  <a:pt x="74" y="90"/>
                  <a:pt x="74" y="9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C64D261D-5685-A37A-8F8F-ED18A1162B04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1925638"/>
            <a:ext cx="250825" cy="254000"/>
          </a:xfrm>
          <a:custGeom>
            <a:avLst/>
            <a:gdLst>
              <a:gd name="T0" fmla="*/ 158 w 158"/>
              <a:gd name="T1" fmla="*/ 63 h 160"/>
              <a:gd name="T2" fmla="*/ 158 w 158"/>
              <a:gd name="T3" fmla="*/ 61 h 160"/>
              <a:gd name="T4" fmla="*/ 156 w 158"/>
              <a:gd name="T5" fmla="*/ 61 h 160"/>
              <a:gd name="T6" fmla="*/ 156 w 158"/>
              <a:gd name="T7" fmla="*/ 60 h 160"/>
              <a:gd name="T8" fmla="*/ 126 w 158"/>
              <a:gd name="T9" fmla="*/ 0 h 160"/>
              <a:gd name="T10" fmla="*/ 27 w 158"/>
              <a:gd name="T11" fmla="*/ 3 h 160"/>
              <a:gd name="T12" fmla="*/ 0 w 158"/>
              <a:gd name="T13" fmla="*/ 60 h 160"/>
              <a:gd name="T14" fmla="*/ 0 w 158"/>
              <a:gd name="T15" fmla="*/ 61 h 160"/>
              <a:gd name="T16" fmla="*/ 0 w 158"/>
              <a:gd name="T17" fmla="*/ 61 h 160"/>
              <a:gd name="T18" fmla="*/ 0 w 158"/>
              <a:gd name="T19" fmla="*/ 63 h 160"/>
              <a:gd name="T20" fmla="*/ 0 w 158"/>
              <a:gd name="T21" fmla="*/ 65 h 160"/>
              <a:gd name="T22" fmla="*/ 0 w 158"/>
              <a:gd name="T23" fmla="*/ 65 h 160"/>
              <a:gd name="T24" fmla="*/ 0 w 158"/>
              <a:gd name="T25" fmla="*/ 66 h 160"/>
              <a:gd name="T26" fmla="*/ 2 w 158"/>
              <a:gd name="T27" fmla="*/ 66 h 160"/>
              <a:gd name="T28" fmla="*/ 2 w 158"/>
              <a:gd name="T29" fmla="*/ 66 h 160"/>
              <a:gd name="T30" fmla="*/ 78 w 158"/>
              <a:gd name="T31" fmla="*/ 160 h 160"/>
              <a:gd name="T32" fmla="*/ 156 w 158"/>
              <a:gd name="T33" fmla="*/ 66 h 160"/>
              <a:gd name="T34" fmla="*/ 156 w 158"/>
              <a:gd name="T35" fmla="*/ 66 h 160"/>
              <a:gd name="T36" fmla="*/ 156 w 158"/>
              <a:gd name="T37" fmla="*/ 66 h 160"/>
              <a:gd name="T38" fmla="*/ 156 w 158"/>
              <a:gd name="T39" fmla="*/ 66 h 160"/>
              <a:gd name="T40" fmla="*/ 158 w 158"/>
              <a:gd name="T41" fmla="*/ 65 h 160"/>
              <a:gd name="T42" fmla="*/ 158 w 158"/>
              <a:gd name="T43" fmla="*/ 63 h 160"/>
              <a:gd name="T44" fmla="*/ 108 w 158"/>
              <a:gd name="T45" fmla="*/ 58 h 160"/>
              <a:gd name="T46" fmla="*/ 69 w 158"/>
              <a:gd name="T47" fmla="*/ 12 h 160"/>
              <a:gd name="T48" fmla="*/ 88 w 158"/>
              <a:gd name="T49" fmla="*/ 12 h 160"/>
              <a:gd name="T50" fmla="*/ 58 w 158"/>
              <a:gd name="T51" fmla="*/ 12 h 160"/>
              <a:gd name="T52" fmla="*/ 15 w 158"/>
              <a:gd name="T53" fmla="*/ 58 h 160"/>
              <a:gd name="T54" fmla="*/ 35 w 158"/>
              <a:gd name="T55" fmla="*/ 12 h 160"/>
              <a:gd name="T56" fmla="*/ 37 w 158"/>
              <a:gd name="T57" fmla="*/ 68 h 160"/>
              <a:gd name="T58" fmla="*/ 18 w 158"/>
              <a:gd name="T59" fmla="*/ 68 h 160"/>
              <a:gd name="T60" fmla="*/ 78 w 158"/>
              <a:gd name="T61" fmla="*/ 140 h 160"/>
              <a:gd name="T62" fmla="*/ 108 w 158"/>
              <a:gd name="T63" fmla="*/ 68 h 160"/>
              <a:gd name="T64" fmla="*/ 78 w 158"/>
              <a:gd name="T65" fmla="*/ 140 h 160"/>
              <a:gd name="T66" fmla="*/ 119 w 158"/>
              <a:gd name="T67" fmla="*/ 68 h 160"/>
              <a:gd name="T68" fmla="*/ 99 w 158"/>
              <a:gd name="T69" fmla="*/ 121 h 160"/>
              <a:gd name="T70" fmla="*/ 119 w 158"/>
              <a:gd name="T71" fmla="*/ 58 h 160"/>
              <a:gd name="T72" fmla="*/ 123 w 158"/>
              <a:gd name="T73" fmla="*/ 12 h 160"/>
              <a:gd name="T74" fmla="*/ 119 w 158"/>
              <a:gd name="T75" fmla="*/ 58 h 160"/>
              <a:gd name="T76" fmla="*/ 119 w 158"/>
              <a:gd name="T77" fmla="*/ 5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8" h="160">
                <a:moveTo>
                  <a:pt x="158" y="63"/>
                </a:moveTo>
                <a:cubicBezTo>
                  <a:pt x="158" y="63"/>
                  <a:pt x="158" y="63"/>
                  <a:pt x="158" y="63"/>
                </a:cubicBezTo>
                <a:cubicBezTo>
                  <a:pt x="158" y="61"/>
                  <a:pt x="158" y="61"/>
                  <a:pt x="158" y="61"/>
                </a:cubicBezTo>
                <a:cubicBezTo>
                  <a:pt x="158" y="61"/>
                  <a:pt x="158" y="61"/>
                  <a:pt x="158" y="61"/>
                </a:cubicBezTo>
                <a:cubicBezTo>
                  <a:pt x="156" y="61"/>
                  <a:pt x="156" y="61"/>
                  <a:pt x="156" y="61"/>
                </a:cubicBezTo>
                <a:cubicBezTo>
                  <a:pt x="156" y="61"/>
                  <a:pt x="156" y="61"/>
                  <a:pt x="156" y="61"/>
                </a:cubicBezTo>
                <a:cubicBezTo>
                  <a:pt x="156" y="60"/>
                  <a:pt x="156" y="60"/>
                  <a:pt x="156" y="60"/>
                </a:cubicBezTo>
                <a:cubicBezTo>
                  <a:pt x="156" y="60"/>
                  <a:pt x="156" y="60"/>
                  <a:pt x="156" y="60"/>
                </a:cubicBezTo>
                <a:cubicBezTo>
                  <a:pt x="131" y="3"/>
                  <a:pt x="131" y="3"/>
                  <a:pt x="131" y="3"/>
                </a:cubicBezTo>
                <a:cubicBezTo>
                  <a:pt x="129" y="2"/>
                  <a:pt x="127" y="0"/>
                  <a:pt x="126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29" y="2"/>
                  <a:pt x="27" y="3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3"/>
                  <a:pt x="0" y="63"/>
                  <a:pt x="0" y="63"/>
                </a:cubicBezTo>
                <a:cubicBezTo>
                  <a:pt x="0" y="63"/>
                  <a:pt x="0" y="63"/>
                  <a:pt x="0" y="63"/>
                </a:cubicBezTo>
                <a:cubicBezTo>
                  <a:pt x="0" y="63"/>
                  <a:pt x="0" y="63"/>
                  <a:pt x="0" y="63"/>
                </a:cubicBezTo>
                <a:cubicBezTo>
                  <a:pt x="0" y="63"/>
                  <a:pt x="0" y="63"/>
                  <a:pt x="0" y="65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6"/>
                  <a:pt x="0" y="66"/>
                  <a:pt x="0" y="66"/>
                </a:cubicBezTo>
                <a:cubicBezTo>
                  <a:pt x="2" y="66"/>
                  <a:pt x="2" y="66"/>
                  <a:pt x="2" y="66"/>
                </a:cubicBezTo>
                <a:cubicBezTo>
                  <a:pt x="2" y="66"/>
                  <a:pt x="2" y="66"/>
                  <a:pt x="2" y="66"/>
                </a:cubicBezTo>
                <a:cubicBezTo>
                  <a:pt x="2" y="66"/>
                  <a:pt x="2" y="66"/>
                  <a:pt x="2" y="66"/>
                </a:cubicBezTo>
                <a:cubicBezTo>
                  <a:pt x="2" y="66"/>
                  <a:pt x="2" y="66"/>
                  <a:pt x="2" y="66"/>
                </a:cubicBezTo>
                <a:cubicBezTo>
                  <a:pt x="75" y="158"/>
                  <a:pt x="75" y="158"/>
                  <a:pt x="75" y="158"/>
                </a:cubicBezTo>
                <a:cubicBezTo>
                  <a:pt x="75" y="160"/>
                  <a:pt x="77" y="160"/>
                  <a:pt x="78" y="160"/>
                </a:cubicBezTo>
                <a:cubicBezTo>
                  <a:pt x="80" y="160"/>
                  <a:pt x="81" y="160"/>
                  <a:pt x="83" y="158"/>
                </a:cubicBezTo>
                <a:cubicBezTo>
                  <a:pt x="156" y="66"/>
                  <a:pt x="156" y="66"/>
                  <a:pt x="156" y="66"/>
                </a:cubicBezTo>
                <a:cubicBezTo>
                  <a:pt x="156" y="66"/>
                  <a:pt x="156" y="66"/>
                  <a:pt x="156" y="66"/>
                </a:cubicBezTo>
                <a:cubicBezTo>
                  <a:pt x="156" y="66"/>
                  <a:pt x="156" y="66"/>
                  <a:pt x="156" y="66"/>
                </a:cubicBezTo>
                <a:cubicBezTo>
                  <a:pt x="156" y="66"/>
                  <a:pt x="156" y="66"/>
                  <a:pt x="156" y="66"/>
                </a:cubicBezTo>
                <a:cubicBezTo>
                  <a:pt x="156" y="66"/>
                  <a:pt x="156" y="66"/>
                  <a:pt x="156" y="66"/>
                </a:cubicBezTo>
                <a:cubicBezTo>
                  <a:pt x="156" y="66"/>
                  <a:pt x="156" y="66"/>
                  <a:pt x="156" y="66"/>
                </a:cubicBezTo>
                <a:cubicBezTo>
                  <a:pt x="156" y="66"/>
                  <a:pt x="156" y="66"/>
                  <a:pt x="156" y="66"/>
                </a:cubicBezTo>
                <a:cubicBezTo>
                  <a:pt x="156" y="65"/>
                  <a:pt x="156" y="65"/>
                  <a:pt x="158" y="65"/>
                </a:cubicBezTo>
                <a:cubicBezTo>
                  <a:pt x="158" y="65"/>
                  <a:pt x="158" y="65"/>
                  <a:pt x="158" y="65"/>
                </a:cubicBezTo>
                <a:cubicBezTo>
                  <a:pt x="158" y="63"/>
                  <a:pt x="158" y="63"/>
                  <a:pt x="158" y="63"/>
                </a:cubicBezTo>
                <a:cubicBezTo>
                  <a:pt x="158" y="63"/>
                  <a:pt x="158" y="63"/>
                  <a:pt x="158" y="63"/>
                </a:cubicBezTo>
                <a:close/>
                <a:moveTo>
                  <a:pt x="88" y="12"/>
                </a:moveTo>
                <a:cubicBezTo>
                  <a:pt x="108" y="58"/>
                  <a:pt x="108" y="58"/>
                  <a:pt x="108" y="58"/>
                </a:cubicBezTo>
                <a:cubicBezTo>
                  <a:pt x="50" y="58"/>
                  <a:pt x="50" y="58"/>
                  <a:pt x="50" y="58"/>
                </a:cubicBezTo>
                <a:cubicBezTo>
                  <a:pt x="69" y="12"/>
                  <a:pt x="69" y="12"/>
                  <a:pt x="69" y="12"/>
                </a:cubicBezTo>
                <a:cubicBezTo>
                  <a:pt x="88" y="12"/>
                  <a:pt x="88" y="12"/>
                  <a:pt x="88" y="12"/>
                </a:cubicBezTo>
                <a:cubicBezTo>
                  <a:pt x="88" y="12"/>
                  <a:pt x="88" y="12"/>
                  <a:pt x="88" y="12"/>
                </a:cubicBezTo>
                <a:close/>
                <a:moveTo>
                  <a:pt x="35" y="12"/>
                </a:moveTo>
                <a:cubicBezTo>
                  <a:pt x="58" y="12"/>
                  <a:pt x="58" y="12"/>
                  <a:pt x="58" y="12"/>
                </a:cubicBezTo>
                <a:cubicBezTo>
                  <a:pt x="37" y="58"/>
                  <a:pt x="37" y="58"/>
                  <a:pt x="37" y="58"/>
                </a:cubicBezTo>
                <a:cubicBezTo>
                  <a:pt x="15" y="58"/>
                  <a:pt x="15" y="58"/>
                  <a:pt x="15" y="58"/>
                </a:cubicBezTo>
                <a:cubicBezTo>
                  <a:pt x="35" y="12"/>
                  <a:pt x="35" y="12"/>
                  <a:pt x="35" y="12"/>
                </a:cubicBezTo>
                <a:cubicBezTo>
                  <a:pt x="35" y="12"/>
                  <a:pt x="35" y="12"/>
                  <a:pt x="35" y="12"/>
                </a:cubicBezTo>
                <a:close/>
                <a:moveTo>
                  <a:pt x="18" y="68"/>
                </a:moveTo>
                <a:cubicBezTo>
                  <a:pt x="37" y="68"/>
                  <a:pt x="37" y="68"/>
                  <a:pt x="37" y="68"/>
                </a:cubicBezTo>
                <a:cubicBezTo>
                  <a:pt x="59" y="121"/>
                  <a:pt x="59" y="121"/>
                  <a:pt x="59" y="121"/>
                </a:cubicBezTo>
                <a:cubicBezTo>
                  <a:pt x="18" y="68"/>
                  <a:pt x="18" y="68"/>
                  <a:pt x="18" y="68"/>
                </a:cubicBezTo>
                <a:cubicBezTo>
                  <a:pt x="18" y="68"/>
                  <a:pt x="18" y="68"/>
                  <a:pt x="18" y="68"/>
                </a:cubicBezTo>
                <a:close/>
                <a:moveTo>
                  <a:pt x="78" y="140"/>
                </a:moveTo>
                <a:cubicBezTo>
                  <a:pt x="50" y="68"/>
                  <a:pt x="50" y="68"/>
                  <a:pt x="50" y="68"/>
                </a:cubicBezTo>
                <a:cubicBezTo>
                  <a:pt x="108" y="68"/>
                  <a:pt x="108" y="68"/>
                  <a:pt x="108" y="68"/>
                </a:cubicBezTo>
                <a:cubicBezTo>
                  <a:pt x="78" y="140"/>
                  <a:pt x="78" y="140"/>
                  <a:pt x="78" y="140"/>
                </a:cubicBezTo>
                <a:cubicBezTo>
                  <a:pt x="78" y="140"/>
                  <a:pt x="78" y="140"/>
                  <a:pt x="78" y="140"/>
                </a:cubicBezTo>
                <a:close/>
                <a:moveTo>
                  <a:pt x="99" y="121"/>
                </a:moveTo>
                <a:cubicBezTo>
                  <a:pt x="119" y="68"/>
                  <a:pt x="119" y="68"/>
                  <a:pt x="119" y="68"/>
                </a:cubicBezTo>
                <a:cubicBezTo>
                  <a:pt x="140" y="68"/>
                  <a:pt x="140" y="68"/>
                  <a:pt x="140" y="68"/>
                </a:cubicBezTo>
                <a:cubicBezTo>
                  <a:pt x="99" y="121"/>
                  <a:pt x="99" y="121"/>
                  <a:pt x="99" y="121"/>
                </a:cubicBezTo>
                <a:cubicBezTo>
                  <a:pt x="99" y="121"/>
                  <a:pt x="99" y="121"/>
                  <a:pt x="99" y="121"/>
                </a:cubicBezTo>
                <a:close/>
                <a:moveTo>
                  <a:pt x="119" y="58"/>
                </a:moveTo>
                <a:cubicBezTo>
                  <a:pt x="100" y="12"/>
                  <a:pt x="100" y="12"/>
                  <a:pt x="100" y="12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43" y="58"/>
                  <a:pt x="143" y="58"/>
                  <a:pt x="143" y="58"/>
                </a:cubicBezTo>
                <a:cubicBezTo>
                  <a:pt x="119" y="58"/>
                  <a:pt x="119" y="58"/>
                  <a:pt x="119" y="58"/>
                </a:cubicBezTo>
                <a:cubicBezTo>
                  <a:pt x="119" y="58"/>
                  <a:pt x="119" y="58"/>
                  <a:pt x="119" y="58"/>
                </a:cubicBezTo>
                <a:close/>
                <a:moveTo>
                  <a:pt x="119" y="58"/>
                </a:moveTo>
                <a:cubicBezTo>
                  <a:pt x="119" y="58"/>
                  <a:pt x="119" y="58"/>
                  <a:pt x="119" y="5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B3B0755B-4F5C-A06B-7729-4629701DA89A}"/>
              </a:ext>
            </a:extLst>
          </p:cNvPr>
          <p:cNvSpPr>
            <a:spLocks noEditPoints="1"/>
          </p:cNvSpPr>
          <p:nvPr/>
        </p:nvSpPr>
        <p:spPr bwMode="auto">
          <a:xfrm>
            <a:off x="746126" y="2474913"/>
            <a:ext cx="236538" cy="254000"/>
          </a:xfrm>
          <a:custGeom>
            <a:avLst/>
            <a:gdLst>
              <a:gd name="T0" fmla="*/ 139 w 149"/>
              <a:gd name="T1" fmla="*/ 80 h 160"/>
              <a:gd name="T2" fmla="*/ 128 w 149"/>
              <a:gd name="T3" fmla="*/ 92 h 160"/>
              <a:gd name="T4" fmla="*/ 128 w 149"/>
              <a:gd name="T5" fmla="*/ 127 h 160"/>
              <a:gd name="T6" fmla="*/ 118 w 149"/>
              <a:gd name="T7" fmla="*/ 138 h 160"/>
              <a:gd name="T8" fmla="*/ 32 w 149"/>
              <a:gd name="T9" fmla="*/ 138 h 160"/>
              <a:gd name="T10" fmla="*/ 21 w 149"/>
              <a:gd name="T11" fmla="*/ 127 h 160"/>
              <a:gd name="T12" fmla="*/ 21 w 149"/>
              <a:gd name="T13" fmla="*/ 36 h 160"/>
              <a:gd name="T14" fmla="*/ 32 w 149"/>
              <a:gd name="T15" fmla="*/ 25 h 160"/>
              <a:gd name="T16" fmla="*/ 84 w 149"/>
              <a:gd name="T17" fmla="*/ 25 h 160"/>
              <a:gd name="T18" fmla="*/ 97 w 149"/>
              <a:gd name="T19" fmla="*/ 12 h 160"/>
              <a:gd name="T20" fmla="*/ 84 w 149"/>
              <a:gd name="T21" fmla="*/ 0 h 160"/>
              <a:gd name="T22" fmla="*/ 32 w 149"/>
              <a:gd name="T23" fmla="*/ 0 h 160"/>
              <a:gd name="T24" fmla="*/ 0 w 149"/>
              <a:gd name="T25" fmla="*/ 36 h 160"/>
              <a:gd name="T26" fmla="*/ 0 w 149"/>
              <a:gd name="T27" fmla="*/ 127 h 160"/>
              <a:gd name="T28" fmla="*/ 32 w 149"/>
              <a:gd name="T29" fmla="*/ 160 h 160"/>
              <a:gd name="T30" fmla="*/ 118 w 149"/>
              <a:gd name="T31" fmla="*/ 160 h 160"/>
              <a:gd name="T32" fmla="*/ 149 w 149"/>
              <a:gd name="T33" fmla="*/ 127 h 160"/>
              <a:gd name="T34" fmla="*/ 149 w 149"/>
              <a:gd name="T35" fmla="*/ 92 h 160"/>
              <a:gd name="T36" fmla="*/ 139 w 149"/>
              <a:gd name="T37" fmla="*/ 80 h 160"/>
              <a:gd name="T38" fmla="*/ 69 w 149"/>
              <a:gd name="T39" fmla="*/ 56 h 160"/>
              <a:gd name="T40" fmla="*/ 48 w 149"/>
              <a:gd name="T41" fmla="*/ 56 h 160"/>
              <a:gd name="T42" fmla="*/ 48 w 149"/>
              <a:gd name="T43" fmla="*/ 79 h 160"/>
              <a:gd name="T44" fmla="*/ 77 w 149"/>
              <a:gd name="T45" fmla="*/ 109 h 160"/>
              <a:gd name="T46" fmla="*/ 86 w 149"/>
              <a:gd name="T47" fmla="*/ 112 h 160"/>
              <a:gd name="T48" fmla="*/ 90 w 149"/>
              <a:gd name="T49" fmla="*/ 112 h 160"/>
              <a:gd name="T50" fmla="*/ 100 w 149"/>
              <a:gd name="T51" fmla="*/ 105 h 160"/>
              <a:gd name="T52" fmla="*/ 146 w 149"/>
              <a:gd name="T53" fmla="*/ 25 h 160"/>
              <a:gd name="T54" fmla="*/ 140 w 149"/>
              <a:gd name="T55" fmla="*/ 4 h 160"/>
              <a:gd name="T56" fmla="*/ 121 w 149"/>
              <a:gd name="T57" fmla="*/ 10 h 160"/>
              <a:gd name="T58" fmla="*/ 84 w 149"/>
              <a:gd name="T59" fmla="*/ 73 h 160"/>
              <a:gd name="T60" fmla="*/ 69 w 149"/>
              <a:gd name="T61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9" h="160">
                <a:moveTo>
                  <a:pt x="139" y="80"/>
                </a:moveTo>
                <a:cubicBezTo>
                  <a:pt x="133" y="80"/>
                  <a:pt x="128" y="86"/>
                  <a:pt x="128" y="92"/>
                </a:cubicBezTo>
                <a:cubicBezTo>
                  <a:pt x="128" y="92"/>
                  <a:pt x="128" y="92"/>
                  <a:pt x="128" y="127"/>
                </a:cubicBezTo>
                <a:cubicBezTo>
                  <a:pt x="128" y="133"/>
                  <a:pt x="123" y="138"/>
                  <a:pt x="118" y="138"/>
                </a:cubicBezTo>
                <a:cubicBezTo>
                  <a:pt x="118" y="138"/>
                  <a:pt x="118" y="138"/>
                  <a:pt x="32" y="138"/>
                </a:cubicBezTo>
                <a:cubicBezTo>
                  <a:pt x="25" y="138"/>
                  <a:pt x="21" y="133"/>
                  <a:pt x="21" y="127"/>
                </a:cubicBezTo>
                <a:cubicBezTo>
                  <a:pt x="21" y="127"/>
                  <a:pt x="21" y="127"/>
                  <a:pt x="21" y="36"/>
                </a:cubicBezTo>
                <a:cubicBezTo>
                  <a:pt x="21" y="28"/>
                  <a:pt x="25" y="25"/>
                  <a:pt x="32" y="25"/>
                </a:cubicBezTo>
                <a:cubicBezTo>
                  <a:pt x="32" y="25"/>
                  <a:pt x="32" y="25"/>
                  <a:pt x="84" y="25"/>
                </a:cubicBezTo>
                <a:cubicBezTo>
                  <a:pt x="91" y="25"/>
                  <a:pt x="97" y="19"/>
                  <a:pt x="97" y="12"/>
                </a:cubicBezTo>
                <a:cubicBezTo>
                  <a:pt x="97" y="6"/>
                  <a:pt x="91" y="0"/>
                  <a:pt x="84" y="0"/>
                </a:cubicBezTo>
                <a:cubicBezTo>
                  <a:pt x="84" y="0"/>
                  <a:pt x="84" y="0"/>
                  <a:pt x="32" y="0"/>
                </a:cubicBezTo>
                <a:cubicBezTo>
                  <a:pt x="14" y="0"/>
                  <a:pt x="0" y="17"/>
                  <a:pt x="0" y="36"/>
                </a:cubicBezTo>
                <a:cubicBezTo>
                  <a:pt x="0" y="36"/>
                  <a:pt x="0" y="36"/>
                  <a:pt x="0" y="127"/>
                </a:cubicBezTo>
                <a:cubicBezTo>
                  <a:pt x="0" y="146"/>
                  <a:pt x="14" y="160"/>
                  <a:pt x="32" y="160"/>
                </a:cubicBezTo>
                <a:cubicBezTo>
                  <a:pt x="32" y="160"/>
                  <a:pt x="32" y="160"/>
                  <a:pt x="118" y="160"/>
                </a:cubicBezTo>
                <a:cubicBezTo>
                  <a:pt x="135" y="160"/>
                  <a:pt x="149" y="146"/>
                  <a:pt x="149" y="127"/>
                </a:cubicBezTo>
                <a:cubicBezTo>
                  <a:pt x="149" y="127"/>
                  <a:pt x="149" y="127"/>
                  <a:pt x="149" y="92"/>
                </a:cubicBezTo>
                <a:cubicBezTo>
                  <a:pt x="149" y="86"/>
                  <a:pt x="144" y="80"/>
                  <a:pt x="139" y="80"/>
                </a:cubicBezTo>
                <a:close/>
                <a:moveTo>
                  <a:pt x="69" y="56"/>
                </a:moveTo>
                <a:cubicBezTo>
                  <a:pt x="63" y="51"/>
                  <a:pt x="55" y="51"/>
                  <a:pt x="48" y="56"/>
                </a:cubicBezTo>
                <a:cubicBezTo>
                  <a:pt x="42" y="62"/>
                  <a:pt x="42" y="73"/>
                  <a:pt x="48" y="79"/>
                </a:cubicBezTo>
                <a:cubicBezTo>
                  <a:pt x="48" y="79"/>
                  <a:pt x="48" y="79"/>
                  <a:pt x="77" y="109"/>
                </a:cubicBezTo>
                <a:cubicBezTo>
                  <a:pt x="79" y="112"/>
                  <a:pt x="83" y="112"/>
                  <a:pt x="86" y="112"/>
                </a:cubicBezTo>
                <a:cubicBezTo>
                  <a:pt x="88" y="112"/>
                  <a:pt x="88" y="112"/>
                  <a:pt x="90" y="112"/>
                </a:cubicBezTo>
                <a:cubicBezTo>
                  <a:pt x="93" y="112"/>
                  <a:pt x="97" y="109"/>
                  <a:pt x="100" y="105"/>
                </a:cubicBezTo>
                <a:cubicBezTo>
                  <a:pt x="100" y="105"/>
                  <a:pt x="100" y="105"/>
                  <a:pt x="146" y="25"/>
                </a:cubicBezTo>
                <a:cubicBezTo>
                  <a:pt x="149" y="17"/>
                  <a:pt x="147" y="10"/>
                  <a:pt x="140" y="4"/>
                </a:cubicBezTo>
                <a:cubicBezTo>
                  <a:pt x="133" y="0"/>
                  <a:pt x="125" y="4"/>
                  <a:pt x="121" y="10"/>
                </a:cubicBezTo>
                <a:cubicBezTo>
                  <a:pt x="121" y="10"/>
                  <a:pt x="121" y="10"/>
                  <a:pt x="84" y="73"/>
                </a:cubicBezTo>
                <a:cubicBezTo>
                  <a:pt x="84" y="73"/>
                  <a:pt x="84" y="73"/>
                  <a:pt x="69" y="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A595B709-6604-828E-2064-D38998025B6B}"/>
              </a:ext>
            </a:extLst>
          </p:cNvPr>
          <p:cNvSpPr>
            <a:spLocks noEditPoints="1"/>
          </p:cNvSpPr>
          <p:nvPr/>
        </p:nvSpPr>
        <p:spPr bwMode="auto">
          <a:xfrm>
            <a:off x="5719764" y="3025776"/>
            <a:ext cx="198438" cy="254000"/>
          </a:xfrm>
          <a:custGeom>
            <a:avLst/>
            <a:gdLst>
              <a:gd name="T0" fmla="*/ 30 w 125"/>
              <a:gd name="T1" fmla="*/ 69 h 160"/>
              <a:gd name="T2" fmla="*/ 64 w 125"/>
              <a:gd name="T3" fmla="*/ 104 h 160"/>
              <a:gd name="T4" fmla="*/ 97 w 125"/>
              <a:gd name="T5" fmla="*/ 69 h 160"/>
              <a:gd name="T6" fmla="*/ 107 w 125"/>
              <a:gd name="T7" fmla="*/ 57 h 160"/>
              <a:gd name="T8" fmla="*/ 101 w 125"/>
              <a:gd name="T9" fmla="*/ 40 h 160"/>
              <a:gd name="T10" fmla="*/ 102 w 125"/>
              <a:gd name="T11" fmla="*/ 34 h 160"/>
              <a:gd name="T12" fmla="*/ 63 w 125"/>
              <a:gd name="T13" fmla="*/ 0 h 160"/>
              <a:gd name="T14" fmla="*/ 23 w 125"/>
              <a:gd name="T15" fmla="*/ 34 h 160"/>
              <a:gd name="T16" fmla="*/ 24 w 125"/>
              <a:gd name="T17" fmla="*/ 42 h 160"/>
              <a:gd name="T18" fmla="*/ 21 w 125"/>
              <a:gd name="T19" fmla="*/ 57 h 160"/>
              <a:gd name="T20" fmla="*/ 30 w 125"/>
              <a:gd name="T21" fmla="*/ 69 h 160"/>
              <a:gd name="T22" fmla="*/ 26 w 125"/>
              <a:gd name="T23" fmla="*/ 48 h 160"/>
              <a:gd name="T24" fmla="*/ 30 w 125"/>
              <a:gd name="T25" fmla="*/ 45 h 160"/>
              <a:gd name="T26" fmla="*/ 33 w 125"/>
              <a:gd name="T27" fmla="*/ 45 h 160"/>
              <a:gd name="T28" fmla="*/ 33 w 125"/>
              <a:gd name="T29" fmla="*/ 43 h 160"/>
              <a:gd name="T30" fmla="*/ 38 w 125"/>
              <a:gd name="T31" fmla="*/ 28 h 160"/>
              <a:gd name="T32" fmla="*/ 62 w 125"/>
              <a:gd name="T33" fmla="*/ 36 h 160"/>
              <a:gd name="T34" fmla="*/ 87 w 125"/>
              <a:gd name="T35" fmla="*/ 25 h 160"/>
              <a:gd name="T36" fmla="*/ 94 w 125"/>
              <a:gd name="T37" fmla="*/ 43 h 160"/>
              <a:gd name="T38" fmla="*/ 94 w 125"/>
              <a:gd name="T39" fmla="*/ 45 h 160"/>
              <a:gd name="T40" fmla="*/ 97 w 125"/>
              <a:gd name="T41" fmla="*/ 45 h 160"/>
              <a:gd name="T42" fmla="*/ 98 w 125"/>
              <a:gd name="T43" fmla="*/ 45 h 160"/>
              <a:gd name="T44" fmla="*/ 102 w 125"/>
              <a:gd name="T45" fmla="*/ 56 h 160"/>
              <a:gd name="T46" fmla="*/ 95 w 125"/>
              <a:gd name="T47" fmla="*/ 63 h 160"/>
              <a:gd name="T48" fmla="*/ 93 w 125"/>
              <a:gd name="T49" fmla="*/ 64 h 160"/>
              <a:gd name="T50" fmla="*/ 93 w 125"/>
              <a:gd name="T51" fmla="*/ 66 h 160"/>
              <a:gd name="T52" fmla="*/ 64 w 125"/>
              <a:gd name="T53" fmla="*/ 98 h 160"/>
              <a:gd name="T54" fmla="*/ 34 w 125"/>
              <a:gd name="T55" fmla="*/ 66 h 160"/>
              <a:gd name="T56" fmla="*/ 34 w 125"/>
              <a:gd name="T57" fmla="*/ 64 h 160"/>
              <a:gd name="T58" fmla="*/ 32 w 125"/>
              <a:gd name="T59" fmla="*/ 63 h 160"/>
              <a:gd name="T60" fmla="*/ 26 w 125"/>
              <a:gd name="T61" fmla="*/ 56 h 160"/>
              <a:gd name="T62" fmla="*/ 26 w 125"/>
              <a:gd name="T63" fmla="*/ 48 h 160"/>
              <a:gd name="T64" fmla="*/ 97 w 125"/>
              <a:gd name="T65" fmla="*/ 90 h 160"/>
              <a:gd name="T66" fmla="*/ 84 w 125"/>
              <a:gd name="T67" fmla="*/ 106 h 160"/>
              <a:gd name="T68" fmla="*/ 64 w 125"/>
              <a:gd name="T69" fmla="*/ 117 h 160"/>
              <a:gd name="T70" fmla="*/ 63 w 125"/>
              <a:gd name="T71" fmla="*/ 117 h 160"/>
              <a:gd name="T72" fmla="*/ 42 w 125"/>
              <a:gd name="T73" fmla="*/ 106 h 160"/>
              <a:gd name="T74" fmla="*/ 29 w 125"/>
              <a:gd name="T75" fmla="*/ 90 h 160"/>
              <a:gd name="T76" fmla="*/ 0 w 125"/>
              <a:gd name="T77" fmla="*/ 130 h 160"/>
              <a:gd name="T78" fmla="*/ 0 w 125"/>
              <a:gd name="T79" fmla="*/ 160 h 160"/>
              <a:gd name="T80" fmla="*/ 125 w 125"/>
              <a:gd name="T81" fmla="*/ 160 h 160"/>
              <a:gd name="T82" fmla="*/ 125 w 125"/>
              <a:gd name="T83" fmla="*/ 130 h 160"/>
              <a:gd name="T84" fmla="*/ 97 w 125"/>
              <a:gd name="T85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25" h="160">
                <a:moveTo>
                  <a:pt x="30" y="69"/>
                </a:moveTo>
                <a:cubicBezTo>
                  <a:pt x="34" y="86"/>
                  <a:pt x="46" y="104"/>
                  <a:pt x="64" y="104"/>
                </a:cubicBezTo>
                <a:cubicBezTo>
                  <a:pt x="81" y="104"/>
                  <a:pt x="93" y="86"/>
                  <a:pt x="97" y="69"/>
                </a:cubicBezTo>
                <a:cubicBezTo>
                  <a:pt x="102" y="68"/>
                  <a:pt x="105" y="63"/>
                  <a:pt x="107" y="57"/>
                </a:cubicBezTo>
                <a:cubicBezTo>
                  <a:pt x="108" y="49"/>
                  <a:pt x="106" y="42"/>
                  <a:pt x="101" y="40"/>
                </a:cubicBezTo>
                <a:cubicBezTo>
                  <a:pt x="101" y="38"/>
                  <a:pt x="102" y="36"/>
                  <a:pt x="102" y="34"/>
                </a:cubicBezTo>
                <a:cubicBezTo>
                  <a:pt x="102" y="15"/>
                  <a:pt x="84" y="0"/>
                  <a:pt x="63" y="0"/>
                </a:cubicBezTo>
                <a:cubicBezTo>
                  <a:pt x="41" y="0"/>
                  <a:pt x="23" y="15"/>
                  <a:pt x="23" y="34"/>
                </a:cubicBezTo>
                <a:cubicBezTo>
                  <a:pt x="23" y="36"/>
                  <a:pt x="24" y="38"/>
                  <a:pt x="24" y="42"/>
                </a:cubicBezTo>
                <a:cubicBezTo>
                  <a:pt x="21" y="44"/>
                  <a:pt x="18" y="50"/>
                  <a:pt x="21" y="57"/>
                </a:cubicBezTo>
                <a:cubicBezTo>
                  <a:pt x="22" y="63"/>
                  <a:pt x="25" y="68"/>
                  <a:pt x="30" y="69"/>
                </a:cubicBezTo>
                <a:close/>
                <a:moveTo>
                  <a:pt x="26" y="48"/>
                </a:moveTo>
                <a:cubicBezTo>
                  <a:pt x="27" y="47"/>
                  <a:pt x="28" y="45"/>
                  <a:pt x="30" y="45"/>
                </a:cubicBezTo>
                <a:cubicBezTo>
                  <a:pt x="33" y="45"/>
                  <a:pt x="33" y="45"/>
                  <a:pt x="33" y="45"/>
                </a:cubicBezTo>
                <a:cubicBezTo>
                  <a:pt x="33" y="43"/>
                  <a:pt x="33" y="43"/>
                  <a:pt x="33" y="43"/>
                </a:cubicBezTo>
                <a:cubicBezTo>
                  <a:pt x="34" y="37"/>
                  <a:pt x="36" y="31"/>
                  <a:pt x="38" y="28"/>
                </a:cubicBezTo>
                <a:cubicBezTo>
                  <a:pt x="43" y="32"/>
                  <a:pt x="52" y="36"/>
                  <a:pt x="62" y="36"/>
                </a:cubicBezTo>
                <a:cubicBezTo>
                  <a:pt x="74" y="36"/>
                  <a:pt x="84" y="31"/>
                  <a:pt x="87" y="25"/>
                </a:cubicBezTo>
                <a:cubicBezTo>
                  <a:pt x="91" y="30"/>
                  <a:pt x="93" y="36"/>
                  <a:pt x="94" y="43"/>
                </a:cubicBezTo>
                <a:cubicBezTo>
                  <a:pt x="94" y="45"/>
                  <a:pt x="94" y="45"/>
                  <a:pt x="94" y="45"/>
                </a:cubicBezTo>
                <a:cubicBezTo>
                  <a:pt x="97" y="45"/>
                  <a:pt x="97" y="45"/>
                  <a:pt x="97" y="45"/>
                </a:cubicBezTo>
                <a:cubicBezTo>
                  <a:pt x="97" y="45"/>
                  <a:pt x="97" y="45"/>
                  <a:pt x="98" y="45"/>
                </a:cubicBezTo>
                <a:cubicBezTo>
                  <a:pt x="101" y="47"/>
                  <a:pt x="103" y="51"/>
                  <a:pt x="102" y="56"/>
                </a:cubicBezTo>
                <a:cubicBezTo>
                  <a:pt x="101" y="61"/>
                  <a:pt x="97" y="63"/>
                  <a:pt x="95" y="63"/>
                </a:cubicBezTo>
                <a:cubicBezTo>
                  <a:pt x="93" y="64"/>
                  <a:pt x="93" y="64"/>
                  <a:pt x="93" y="64"/>
                </a:cubicBezTo>
                <a:cubicBezTo>
                  <a:pt x="93" y="66"/>
                  <a:pt x="93" y="66"/>
                  <a:pt x="93" y="66"/>
                </a:cubicBezTo>
                <a:cubicBezTo>
                  <a:pt x="88" y="82"/>
                  <a:pt x="77" y="98"/>
                  <a:pt x="64" y="98"/>
                </a:cubicBezTo>
                <a:cubicBezTo>
                  <a:pt x="50" y="98"/>
                  <a:pt x="38" y="82"/>
                  <a:pt x="34" y="66"/>
                </a:cubicBezTo>
                <a:cubicBezTo>
                  <a:pt x="34" y="64"/>
                  <a:pt x="34" y="64"/>
                  <a:pt x="34" y="64"/>
                </a:cubicBezTo>
                <a:cubicBezTo>
                  <a:pt x="32" y="63"/>
                  <a:pt x="32" y="63"/>
                  <a:pt x="32" y="63"/>
                </a:cubicBezTo>
                <a:cubicBezTo>
                  <a:pt x="30" y="63"/>
                  <a:pt x="27" y="61"/>
                  <a:pt x="26" y="56"/>
                </a:cubicBezTo>
                <a:cubicBezTo>
                  <a:pt x="25" y="53"/>
                  <a:pt x="25" y="49"/>
                  <a:pt x="26" y="48"/>
                </a:cubicBezTo>
                <a:close/>
                <a:moveTo>
                  <a:pt x="97" y="90"/>
                </a:moveTo>
                <a:cubicBezTo>
                  <a:pt x="93" y="96"/>
                  <a:pt x="89" y="102"/>
                  <a:pt x="84" y="106"/>
                </a:cubicBezTo>
                <a:cubicBezTo>
                  <a:pt x="71" y="112"/>
                  <a:pt x="64" y="117"/>
                  <a:pt x="64" y="117"/>
                </a:cubicBezTo>
                <a:cubicBezTo>
                  <a:pt x="63" y="117"/>
                  <a:pt x="63" y="117"/>
                  <a:pt x="63" y="117"/>
                </a:cubicBezTo>
                <a:cubicBezTo>
                  <a:pt x="63" y="117"/>
                  <a:pt x="55" y="112"/>
                  <a:pt x="42" y="106"/>
                </a:cubicBezTo>
                <a:cubicBezTo>
                  <a:pt x="37" y="102"/>
                  <a:pt x="34" y="96"/>
                  <a:pt x="29" y="90"/>
                </a:cubicBezTo>
                <a:cubicBezTo>
                  <a:pt x="12" y="98"/>
                  <a:pt x="0" y="114"/>
                  <a:pt x="0" y="130"/>
                </a:cubicBezTo>
                <a:cubicBezTo>
                  <a:pt x="0" y="160"/>
                  <a:pt x="0" y="160"/>
                  <a:pt x="0" y="160"/>
                </a:cubicBezTo>
                <a:cubicBezTo>
                  <a:pt x="125" y="160"/>
                  <a:pt x="125" y="160"/>
                  <a:pt x="125" y="160"/>
                </a:cubicBezTo>
                <a:cubicBezTo>
                  <a:pt x="125" y="130"/>
                  <a:pt x="125" y="130"/>
                  <a:pt x="125" y="130"/>
                </a:cubicBezTo>
                <a:cubicBezTo>
                  <a:pt x="125" y="114"/>
                  <a:pt x="114" y="98"/>
                  <a:pt x="97" y="9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098FC6D4-9891-EAC6-AE02-E57579B198E6}"/>
              </a:ext>
            </a:extLst>
          </p:cNvPr>
          <p:cNvSpPr>
            <a:spLocks noEditPoints="1"/>
          </p:cNvSpPr>
          <p:nvPr/>
        </p:nvSpPr>
        <p:spPr bwMode="auto">
          <a:xfrm>
            <a:off x="9043989" y="2474913"/>
            <a:ext cx="158750" cy="254000"/>
          </a:xfrm>
          <a:custGeom>
            <a:avLst/>
            <a:gdLst>
              <a:gd name="T0" fmla="*/ 49 w 100"/>
              <a:gd name="T1" fmla="*/ 0 h 160"/>
              <a:gd name="T2" fmla="*/ 0 w 100"/>
              <a:gd name="T3" fmla="*/ 51 h 160"/>
              <a:gd name="T4" fmla="*/ 14 w 100"/>
              <a:gd name="T5" fmla="*/ 91 h 160"/>
              <a:gd name="T6" fmla="*/ 25 w 100"/>
              <a:gd name="T7" fmla="*/ 121 h 160"/>
              <a:gd name="T8" fmla="*/ 73 w 100"/>
              <a:gd name="T9" fmla="*/ 121 h 160"/>
              <a:gd name="T10" fmla="*/ 86 w 100"/>
              <a:gd name="T11" fmla="*/ 91 h 160"/>
              <a:gd name="T12" fmla="*/ 100 w 100"/>
              <a:gd name="T13" fmla="*/ 51 h 160"/>
              <a:gd name="T14" fmla="*/ 49 w 100"/>
              <a:gd name="T15" fmla="*/ 0 h 160"/>
              <a:gd name="T16" fmla="*/ 73 w 100"/>
              <a:gd name="T17" fmla="*/ 82 h 160"/>
              <a:gd name="T18" fmla="*/ 62 w 100"/>
              <a:gd name="T19" fmla="*/ 106 h 160"/>
              <a:gd name="T20" fmla="*/ 38 w 100"/>
              <a:gd name="T21" fmla="*/ 106 h 160"/>
              <a:gd name="T22" fmla="*/ 25 w 100"/>
              <a:gd name="T23" fmla="*/ 82 h 160"/>
              <a:gd name="T24" fmla="*/ 14 w 100"/>
              <a:gd name="T25" fmla="*/ 51 h 160"/>
              <a:gd name="T26" fmla="*/ 49 w 100"/>
              <a:gd name="T27" fmla="*/ 17 h 160"/>
              <a:gd name="T28" fmla="*/ 84 w 100"/>
              <a:gd name="T29" fmla="*/ 51 h 160"/>
              <a:gd name="T30" fmla="*/ 73 w 100"/>
              <a:gd name="T31" fmla="*/ 82 h 160"/>
              <a:gd name="T32" fmla="*/ 27 w 100"/>
              <a:gd name="T33" fmla="*/ 141 h 160"/>
              <a:gd name="T34" fmla="*/ 32 w 100"/>
              <a:gd name="T35" fmla="*/ 148 h 160"/>
              <a:gd name="T36" fmla="*/ 37 w 100"/>
              <a:gd name="T37" fmla="*/ 148 h 160"/>
              <a:gd name="T38" fmla="*/ 49 w 100"/>
              <a:gd name="T39" fmla="*/ 160 h 160"/>
              <a:gd name="T40" fmla="*/ 63 w 100"/>
              <a:gd name="T41" fmla="*/ 148 h 160"/>
              <a:gd name="T42" fmla="*/ 67 w 100"/>
              <a:gd name="T43" fmla="*/ 148 h 160"/>
              <a:gd name="T44" fmla="*/ 73 w 100"/>
              <a:gd name="T45" fmla="*/ 141 h 160"/>
              <a:gd name="T46" fmla="*/ 73 w 100"/>
              <a:gd name="T47" fmla="*/ 130 h 160"/>
              <a:gd name="T48" fmla="*/ 27 w 100"/>
              <a:gd name="T49" fmla="*/ 130 h 160"/>
              <a:gd name="T50" fmla="*/ 27 w 100"/>
              <a:gd name="T51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0" h="160">
                <a:moveTo>
                  <a:pt x="49" y="0"/>
                </a:moveTo>
                <a:cubicBezTo>
                  <a:pt x="22" y="0"/>
                  <a:pt x="0" y="23"/>
                  <a:pt x="0" y="51"/>
                </a:cubicBezTo>
                <a:cubicBezTo>
                  <a:pt x="0" y="70"/>
                  <a:pt x="7" y="81"/>
                  <a:pt x="14" y="91"/>
                </a:cubicBezTo>
                <a:cubicBezTo>
                  <a:pt x="19" y="100"/>
                  <a:pt x="25" y="109"/>
                  <a:pt x="25" y="121"/>
                </a:cubicBezTo>
                <a:cubicBezTo>
                  <a:pt x="73" y="121"/>
                  <a:pt x="73" y="121"/>
                  <a:pt x="73" y="121"/>
                </a:cubicBezTo>
                <a:cubicBezTo>
                  <a:pt x="74" y="109"/>
                  <a:pt x="80" y="100"/>
                  <a:pt x="86" y="91"/>
                </a:cubicBezTo>
                <a:cubicBezTo>
                  <a:pt x="93" y="81"/>
                  <a:pt x="100" y="70"/>
                  <a:pt x="100" y="51"/>
                </a:cubicBezTo>
                <a:cubicBezTo>
                  <a:pt x="100" y="23"/>
                  <a:pt x="77" y="0"/>
                  <a:pt x="49" y="0"/>
                </a:cubicBezTo>
                <a:close/>
                <a:moveTo>
                  <a:pt x="73" y="82"/>
                </a:moveTo>
                <a:cubicBezTo>
                  <a:pt x="69" y="90"/>
                  <a:pt x="65" y="97"/>
                  <a:pt x="62" y="106"/>
                </a:cubicBezTo>
                <a:cubicBezTo>
                  <a:pt x="38" y="106"/>
                  <a:pt x="38" y="106"/>
                  <a:pt x="38" y="106"/>
                </a:cubicBezTo>
                <a:cubicBezTo>
                  <a:pt x="35" y="97"/>
                  <a:pt x="29" y="90"/>
                  <a:pt x="25" y="82"/>
                </a:cubicBezTo>
                <a:cubicBezTo>
                  <a:pt x="19" y="73"/>
                  <a:pt x="14" y="66"/>
                  <a:pt x="14" y="51"/>
                </a:cubicBezTo>
                <a:cubicBezTo>
                  <a:pt x="14" y="32"/>
                  <a:pt x="31" y="17"/>
                  <a:pt x="49" y="17"/>
                </a:cubicBezTo>
                <a:cubicBezTo>
                  <a:pt x="69" y="17"/>
                  <a:pt x="84" y="32"/>
                  <a:pt x="84" y="51"/>
                </a:cubicBezTo>
                <a:cubicBezTo>
                  <a:pt x="84" y="66"/>
                  <a:pt x="80" y="73"/>
                  <a:pt x="73" y="82"/>
                </a:cubicBezTo>
                <a:close/>
                <a:moveTo>
                  <a:pt x="27" y="141"/>
                </a:moveTo>
                <a:cubicBezTo>
                  <a:pt x="27" y="145"/>
                  <a:pt x="30" y="148"/>
                  <a:pt x="32" y="148"/>
                </a:cubicBezTo>
                <a:cubicBezTo>
                  <a:pt x="37" y="148"/>
                  <a:pt x="37" y="148"/>
                  <a:pt x="37" y="148"/>
                </a:cubicBezTo>
                <a:cubicBezTo>
                  <a:pt x="38" y="154"/>
                  <a:pt x="44" y="160"/>
                  <a:pt x="49" y="160"/>
                </a:cubicBezTo>
                <a:cubicBezTo>
                  <a:pt x="56" y="160"/>
                  <a:pt x="62" y="154"/>
                  <a:pt x="63" y="148"/>
                </a:cubicBezTo>
                <a:cubicBezTo>
                  <a:pt x="67" y="148"/>
                  <a:pt x="67" y="148"/>
                  <a:pt x="67" y="148"/>
                </a:cubicBezTo>
                <a:cubicBezTo>
                  <a:pt x="70" y="148"/>
                  <a:pt x="73" y="145"/>
                  <a:pt x="73" y="141"/>
                </a:cubicBezTo>
                <a:cubicBezTo>
                  <a:pt x="73" y="130"/>
                  <a:pt x="73" y="130"/>
                  <a:pt x="73" y="130"/>
                </a:cubicBezTo>
                <a:cubicBezTo>
                  <a:pt x="27" y="130"/>
                  <a:pt x="27" y="130"/>
                  <a:pt x="27" y="130"/>
                </a:cubicBezTo>
                <a:lnTo>
                  <a:pt x="27" y="14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2A0DFEA6-57BC-3979-C793-5F63719F7C05}"/>
              </a:ext>
            </a:extLst>
          </p:cNvPr>
          <p:cNvSpPr>
            <a:spLocks noEditPoints="1"/>
          </p:cNvSpPr>
          <p:nvPr/>
        </p:nvSpPr>
        <p:spPr bwMode="auto">
          <a:xfrm>
            <a:off x="4643439" y="1925638"/>
            <a:ext cx="147638" cy="254000"/>
          </a:xfrm>
          <a:custGeom>
            <a:avLst/>
            <a:gdLst>
              <a:gd name="T0" fmla="*/ 93 w 93"/>
              <a:gd name="T1" fmla="*/ 49 h 160"/>
              <a:gd name="T2" fmla="*/ 46 w 93"/>
              <a:gd name="T3" fmla="*/ 0 h 160"/>
              <a:gd name="T4" fmla="*/ 0 w 93"/>
              <a:gd name="T5" fmla="*/ 49 h 160"/>
              <a:gd name="T6" fmla="*/ 15 w 93"/>
              <a:gd name="T7" fmla="*/ 95 h 160"/>
              <a:gd name="T8" fmla="*/ 21 w 93"/>
              <a:gd name="T9" fmla="*/ 106 h 160"/>
              <a:gd name="T10" fmla="*/ 21 w 93"/>
              <a:gd name="T11" fmla="*/ 144 h 160"/>
              <a:gd name="T12" fmla="*/ 34 w 93"/>
              <a:gd name="T13" fmla="*/ 160 h 160"/>
              <a:gd name="T14" fmla="*/ 58 w 93"/>
              <a:gd name="T15" fmla="*/ 160 h 160"/>
              <a:gd name="T16" fmla="*/ 73 w 93"/>
              <a:gd name="T17" fmla="*/ 144 h 160"/>
              <a:gd name="T18" fmla="*/ 73 w 93"/>
              <a:gd name="T19" fmla="*/ 106 h 160"/>
              <a:gd name="T20" fmla="*/ 79 w 93"/>
              <a:gd name="T21" fmla="*/ 95 h 160"/>
              <a:gd name="T22" fmla="*/ 93 w 93"/>
              <a:gd name="T23" fmla="*/ 49 h 160"/>
              <a:gd name="T24" fmla="*/ 43 w 93"/>
              <a:gd name="T25" fmla="*/ 65 h 160"/>
              <a:gd name="T26" fmla="*/ 42 w 93"/>
              <a:gd name="T27" fmla="*/ 63 h 160"/>
              <a:gd name="T28" fmla="*/ 40 w 93"/>
              <a:gd name="T29" fmla="*/ 63 h 160"/>
              <a:gd name="T30" fmla="*/ 40 w 93"/>
              <a:gd name="T31" fmla="*/ 63 h 160"/>
              <a:gd name="T32" fmla="*/ 34 w 93"/>
              <a:gd name="T33" fmla="*/ 58 h 160"/>
              <a:gd name="T34" fmla="*/ 40 w 93"/>
              <a:gd name="T35" fmla="*/ 52 h 160"/>
              <a:gd name="T36" fmla="*/ 45 w 93"/>
              <a:gd name="T37" fmla="*/ 55 h 160"/>
              <a:gd name="T38" fmla="*/ 46 w 93"/>
              <a:gd name="T39" fmla="*/ 57 h 160"/>
              <a:gd name="T40" fmla="*/ 49 w 93"/>
              <a:gd name="T41" fmla="*/ 55 h 160"/>
              <a:gd name="T42" fmla="*/ 53 w 93"/>
              <a:gd name="T43" fmla="*/ 52 h 160"/>
              <a:gd name="T44" fmla="*/ 58 w 93"/>
              <a:gd name="T45" fmla="*/ 58 h 160"/>
              <a:gd name="T46" fmla="*/ 53 w 93"/>
              <a:gd name="T47" fmla="*/ 63 h 160"/>
              <a:gd name="T48" fmla="*/ 52 w 93"/>
              <a:gd name="T49" fmla="*/ 63 h 160"/>
              <a:gd name="T50" fmla="*/ 49 w 93"/>
              <a:gd name="T51" fmla="*/ 65 h 160"/>
              <a:gd name="T52" fmla="*/ 49 w 93"/>
              <a:gd name="T53" fmla="*/ 68 h 160"/>
              <a:gd name="T54" fmla="*/ 49 w 93"/>
              <a:gd name="T55" fmla="*/ 120 h 160"/>
              <a:gd name="T56" fmla="*/ 45 w 93"/>
              <a:gd name="T57" fmla="*/ 120 h 160"/>
              <a:gd name="T58" fmla="*/ 45 w 93"/>
              <a:gd name="T59" fmla="*/ 68 h 160"/>
              <a:gd name="T60" fmla="*/ 43 w 93"/>
              <a:gd name="T61" fmla="*/ 65 h 160"/>
              <a:gd name="T62" fmla="*/ 68 w 93"/>
              <a:gd name="T63" fmla="*/ 87 h 160"/>
              <a:gd name="T64" fmla="*/ 59 w 93"/>
              <a:gd name="T65" fmla="*/ 106 h 160"/>
              <a:gd name="T66" fmla="*/ 59 w 93"/>
              <a:gd name="T67" fmla="*/ 120 h 160"/>
              <a:gd name="T68" fmla="*/ 55 w 93"/>
              <a:gd name="T69" fmla="*/ 120 h 160"/>
              <a:gd name="T70" fmla="*/ 55 w 93"/>
              <a:gd name="T71" fmla="*/ 71 h 160"/>
              <a:gd name="T72" fmla="*/ 65 w 93"/>
              <a:gd name="T73" fmla="*/ 58 h 160"/>
              <a:gd name="T74" fmla="*/ 53 w 93"/>
              <a:gd name="T75" fmla="*/ 46 h 160"/>
              <a:gd name="T76" fmla="*/ 46 w 93"/>
              <a:gd name="T77" fmla="*/ 47 h 160"/>
              <a:gd name="T78" fmla="*/ 40 w 93"/>
              <a:gd name="T79" fmla="*/ 46 h 160"/>
              <a:gd name="T80" fmla="*/ 28 w 93"/>
              <a:gd name="T81" fmla="*/ 58 h 160"/>
              <a:gd name="T82" fmla="*/ 37 w 93"/>
              <a:gd name="T83" fmla="*/ 71 h 160"/>
              <a:gd name="T84" fmla="*/ 37 w 93"/>
              <a:gd name="T85" fmla="*/ 120 h 160"/>
              <a:gd name="T86" fmla="*/ 33 w 93"/>
              <a:gd name="T87" fmla="*/ 120 h 160"/>
              <a:gd name="T88" fmla="*/ 33 w 93"/>
              <a:gd name="T89" fmla="*/ 106 h 160"/>
              <a:gd name="T90" fmla="*/ 25 w 93"/>
              <a:gd name="T91" fmla="*/ 87 h 160"/>
              <a:gd name="T92" fmla="*/ 12 w 93"/>
              <a:gd name="T93" fmla="*/ 49 h 160"/>
              <a:gd name="T94" fmla="*/ 46 w 93"/>
              <a:gd name="T95" fmla="*/ 12 h 160"/>
              <a:gd name="T96" fmla="*/ 82 w 93"/>
              <a:gd name="T97" fmla="*/ 49 h 160"/>
              <a:gd name="T98" fmla="*/ 68 w 93"/>
              <a:gd name="T99" fmla="*/ 87 h 160"/>
              <a:gd name="T100" fmla="*/ 68 w 93"/>
              <a:gd name="T101" fmla="*/ 87 h 160"/>
              <a:gd name="T102" fmla="*/ 68 w 93"/>
              <a:gd name="T103" fmla="*/ 8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3" h="160">
                <a:moveTo>
                  <a:pt x="93" y="49"/>
                </a:moveTo>
                <a:cubicBezTo>
                  <a:pt x="93" y="22"/>
                  <a:pt x="73" y="0"/>
                  <a:pt x="46" y="0"/>
                </a:cubicBezTo>
                <a:cubicBezTo>
                  <a:pt x="21" y="0"/>
                  <a:pt x="0" y="22"/>
                  <a:pt x="0" y="49"/>
                </a:cubicBezTo>
                <a:cubicBezTo>
                  <a:pt x="0" y="71"/>
                  <a:pt x="9" y="85"/>
                  <a:pt x="15" y="95"/>
                </a:cubicBezTo>
                <a:cubicBezTo>
                  <a:pt x="18" y="99"/>
                  <a:pt x="21" y="104"/>
                  <a:pt x="21" y="106"/>
                </a:cubicBezTo>
                <a:cubicBezTo>
                  <a:pt x="21" y="144"/>
                  <a:pt x="21" y="144"/>
                  <a:pt x="21" y="144"/>
                </a:cubicBezTo>
                <a:cubicBezTo>
                  <a:pt x="21" y="153"/>
                  <a:pt x="27" y="160"/>
                  <a:pt x="34" y="160"/>
                </a:cubicBezTo>
                <a:cubicBezTo>
                  <a:pt x="58" y="160"/>
                  <a:pt x="58" y="160"/>
                  <a:pt x="58" y="160"/>
                </a:cubicBezTo>
                <a:cubicBezTo>
                  <a:pt x="67" y="160"/>
                  <a:pt x="73" y="153"/>
                  <a:pt x="73" y="144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73" y="104"/>
                  <a:pt x="76" y="99"/>
                  <a:pt x="79" y="95"/>
                </a:cubicBezTo>
                <a:cubicBezTo>
                  <a:pt x="84" y="85"/>
                  <a:pt x="93" y="71"/>
                  <a:pt x="93" y="49"/>
                </a:cubicBezTo>
                <a:close/>
                <a:moveTo>
                  <a:pt x="43" y="65"/>
                </a:moveTo>
                <a:cubicBezTo>
                  <a:pt x="42" y="63"/>
                  <a:pt x="42" y="63"/>
                  <a:pt x="42" y="63"/>
                </a:cubicBezTo>
                <a:cubicBezTo>
                  <a:pt x="42" y="63"/>
                  <a:pt x="42" y="63"/>
                  <a:pt x="40" y="63"/>
                </a:cubicBezTo>
                <a:cubicBezTo>
                  <a:pt x="40" y="63"/>
                  <a:pt x="40" y="63"/>
                  <a:pt x="40" y="63"/>
                </a:cubicBezTo>
                <a:cubicBezTo>
                  <a:pt x="37" y="63"/>
                  <a:pt x="34" y="61"/>
                  <a:pt x="34" y="58"/>
                </a:cubicBezTo>
                <a:cubicBezTo>
                  <a:pt x="34" y="55"/>
                  <a:pt x="37" y="52"/>
                  <a:pt x="40" y="52"/>
                </a:cubicBezTo>
                <a:cubicBezTo>
                  <a:pt x="42" y="52"/>
                  <a:pt x="43" y="53"/>
                  <a:pt x="45" y="55"/>
                </a:cubicBezTo>
                <a:cubicBezTo>
                  <a:pt x="46" y="57"/>
                  <a:pt x="46" y="57"/>
                  <a:pt x="46" y="57"/>
                </a:cubicBezTo>
                <a:cubicBezTo>
                  <a:pt x="48" y="57"/>
                  <a:pt x="49" y="55"/>
                  <a:pt x="49" y="55"/>
                </a:cubicBezTo>
                <a:cubicBezTo>
                  <a:pt x="51" y="53"/>
                  <a:pt x="52" y="52"/>
                  <a:pt x="53" y="52"/>
                </a:cubicBezTo>
                <a:cubicBezTo>
                  <a:pt x="56" y="52"/>
                  <a:pt x="58" y="55"/>
                  <a:pt x="58" y="58"/>
                </a:cubicBezTo>
                <a:cubicBezTo>
                  <a:pt x="58" y="61"/>
                  <a:pt x="56" y="63"/>
                  <a:pt x="53" y="63"/>
                </a:cubicBezTo>
                <a:cubicBezTo>
                  <a:pt x="53" y="63"/>
                  <a:pt x="53" y="63"/>
                  <a:pt x="52" y="63"/>
                </a:cubicBezTo>
                <a:cubicBezTo>
                  <a:pt x="52" y="63"/>
                  <a:pt x="51" y="65"/>
                  <a:pt x="49" y="65"/>
                </a:cubicBezTo>
                <a:cubicBezTo>
                  <a:pt x="49" y="65"/>
                  <a:pt x="49" y="66"/>
                  <a:pt x="49" y="68"/>
                </a:cubicBezTo>
                <a:cubicBezTo>
                  <a:pt x="49" y="120"/>
                  <a:pt x="49" y="120"/>
                  <a:pt x="49" y="120"/>
                </a:cubicBezTo>
                <a:cubicBezTo>
                  <a:pt x="45" y="120"/>
                  <a:pt x="45" y="120"/>
                  <a:pt x="45" y="120"/>
                </a:cubicBezTo>
                <a:cubicBezTo>
                  <a:pt x="45" y="68"/>
                  <a:pt x="45" y="68"/>
                  <a:pt x="45" y="68"/>
                </a:cubicBezTo>
                <a:cubicBezTo>
                  <a:pt x="45" y="66"/>
                  <a:pt x="45" y="65"/>
                  <a:pt x="43" y="65"/>
                </a:cubicBezTo>
                <a:close/>
                <a:moveTo>
                  <a:pt x="68" y="87"/>
                </a:moveTo>
                <a:cubicBezTo>
                  <a:pt x="64" y="93"/>
                  <a:pt x="59" y="99"/>
                  <a:pt x="59" y="106"/>
                </a:cubicBezTo>
                <a:cubicBezTo>
                  <a:pt x="59" y="120"/>
                  <a:pt x="59" y="120"/>
                  <a:pt x="59" y="120"/>
                </a:cubicBezTo>
                <a:cubicBezTo>
                  <a:pt x="55" y="120"/>
                  <a:pt x="55" y="120"/>
                  <a:pt x="55" y="120"/>
                </a:cubicBezTo>
                <a:cubicBezTo>
                  <a:pt x="55" y="71"/>
                  <a:pt x="55" y="71"/>
                  <a:pt x="55" y="71"/>
                </a:cubicBezTo>
                <a:cubicBezTo>
                  <a:pt x="61" y="69"/>
                  <a:pt x="65" y="65"/>
                  <a:pt x="65" y="58"/>
                </a:cubicBezTo>
                <a:cubicBezTo>
                  <a:pt x="65" y="50"/>
                  <a:pt x="59" y="46"/>
                  <a:pt x="53" y="46"/>
                </a:cubicBezTo>
                <a:cubicBezTo>
                  <a:pt x="51" y="46"/>
                  <a:pt x="49" y="46"/>
                  <a:pt x="46" y="47"/>
                </a:cubicBezTo>
                <a:cubicBezTo>
                  <a:pt x="45" y="46"/>
                  <a:pt x="42" y="46"/>
                  <a:pt x="40" y="46"/>
                </a:cubicBezTo>
                <a:cubicBezTo>
                  <a:pt x="33" y="46"/>
                  <a:pt x="28" y="50"/>
                  <a:pt x="28" y="58"/>
                </a:cubicBezTo>
                <a:cubicBezTo>
                  <a:pt x="28" y="65"/>
                  <a:pt x="33" y="69"/>
                  <a:pt x="37" y="71"/>
                </a:cubicBezTo>
                <a:cubicBezTo>
                  <a:pt x="37" y="120"/>
                  <a:pt x="37" y="120"/>
                  <a:pt x="37" y="120"/>
                </a:cubicBezTo>
                <a:cubicBezTo>
                  <a:pt x="33" y="120"/>
                  <a:pt x="33" y="120"/>
                  <a:pt x="33" y="120"/>
                </a:cubicBezTo>
                <a:cubicBezTo>
                  <a:pt x="33" y="106"/>
                  <a:pt x="33" y="106"/>
                  <a:pt x="33" y="106"/>
                </a:cubicBezTo>
                <a:cubicBezTo>
                  <a:pt x="33" y="99"/>
                  <a:pt x="30" y="93"/>
                  <a:pt x="25" y="87"/>
                </a:cubicBezTo>
                <a:cubicBezTo>
                  <a:pt x="19" y="77"/>
                  <a:pt x="12" y="66"/>
                  <a:pt x="12" y="49"/>
                </a:cubicBezTo>
                <a:cubicBezTo>
                  <a:pt x="12" y="30"/>
                  <a:pt x="27" y="12"/>
                  <a:pt x="46" y="12"/>
                </a:cubicBezTo>
                <a:cubicBezTo>
                  <a:pt x="65" y="12"/>
                  <a:pt x="82" y="30"/>
                  <a:pt x="82" y="49"/>
                </a:cubicBezTo>
                <a:cubicBezTo>
                  <a:pt x="82" y="66"/>
                  <a:pt x="74" y="77"/>
                  <a:pt x="68" y="87"/>
                </a:cubicBezTo>
                <a:close/>
                <a:moveTo>
                  <a:pt x="68" y="87"/>
                </a:moveTo>
                <a:cubicBezTo>
                  <a:pt x="68" y="87"/>
                  <a:pt x="68" y="87"/>
                  <a:pt x="68" y="8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868C8290-892E-C3DF-C366-6092143C9934}"/>
              </a:ext>
            </a:extLst>
          </p:cNvPr>
          <p:cNvSpPr>
            <a:spLocks noEditPoints="1"/>
          </p:cNvSpPr>
          <p:nvPr/>
        </p:nvSpPr>
        <p:spPr bwMode="auto">
          <a:xfrm>
            <a:off x="1295401" y="2474913"/>
            <a:ext cx="242888" cy="254000"/>
          </a:xfrm>
          <a:custGeom>
            <a:avLst/>
            <a:gdLst>
              <a:gd name="T0" fmla="*/ 96 w 153"/>
              <a:gd name="T1" fmla="*/ 12 h 160"/>
              <a:gd name="T2" fmla="*/ 68 w 153"/>
              <a:gd name="T3" fmla="*/ 0 h 160"/>
              <a:gd name="T4" fmla="*/ 11 w 153"/>
              <a:gd name="T5" fmla="*/ 60 h 160"/>
              <a:gd name="T6" fmla="*/ 0 w 153"/>
              <a:gd name="T7" fmla="*/ 89 h 160"/>
              <a:gd name="T8" fmla="*/ 57 w 153"/>
              <a:gd name="T9" fmla="*/ 150 h 160"/>
              <a:gd name="T10" fmla="*/ 83 w 153"/>
              <a:gd name="T11" fmla="*/ 160 h 160"/>
              <a:gd name="T12" fmla="*/ 142 w 153"/>
              <a:gd name="T13" fmla="*/ 100 h 160"/>
              <a:gd name="T14" fmla="*/ 153 w 153"/>
              <a:gd name="T15" fmla="*/ 72 h 160"/>
              <a:gd name="T16" fmla="*/ 131 w 153"/>
              <a:gd name="T17" fmla="*/ 60 h 160"/>
              <a:gd name="T18" fmla="*/ 91 w 153"/>
              <a:gd name="T19" fmla="*/ 45 h 160"/>
              <a:gd name="T20" fmla="*/ 131 w 153"/>
              <a:gd name="T21" fmla="*/ 60 h 160"/>
              <a:gd name="T22" fmla="*/ 85 w 153"/>
              <a:gd name="T23" fmla="*/ 100 h 160"/>
              <a:gd name="T24" fmla="*/ 71 w 153"/>
              <a:gd name="T25" fmla="*/ 99 h 160"/>
              <a:gd name="T26" fmla="*/ 63 w 153"/>
              <a:gd name="T27" fmla="*/ 105 h 160"/>
              <a:gd name="T28" fmla="*/ 58 w 153"/>
              <a:gd name="T29" fmla="*/ 90 h 160"/>
              <a:gd name="T30" fmla="*/ 60 w 153"/>
              <a:gd name="T31" fmla="*/ 75 h 160"/>
              <a:gd name="T32" fmla="*/ 52 w 153"/>
              <a:gd name="T33" fmla="*/ 65 h 160"/>
              <a:gd name="T34" fmla="*/ 68 w 153"/>
              <a:gd name="T35" fmla="*/ 60 h 160"/>
              <a:gd name="T36" fmla="*/ 82 w 153"/>
              <a:gd name="T37" fmla="*/ 62 h 160"/>
              <a:gd name="T38" fmla="*/ 90 w 153"/>
              <a:gd name="T39" fmla="*/ 55 h 160"/>
              <a:gd name="T40" fmla="*/ 94 w 153"/>
              <a:gd name="T41" fmla="*/ 70 h 160"/>
              <a:gd name="T42" fmla="*/ 93 w 153"/>
              <a:gd name="T43" fmla="*/ 85 h 160"/>
              <a:gd name="T44" fmla="*/ 99 w 153"/>
              <a:gd name="T45" fmla="*/ 95 h 160"/>
              <a:gd name="T46" fmla="*/ 58 w 153"/>
              <a:gd name="T47" fmla="*/ 22 h 160"/>
              <a:gd name="T48" fmla="*/ 42 w 153"/>
              <a:gd name="T49" fmla="*/ 64 h 160"/>
              <a:gd name="T50" fmla="*/ 58 w 153"/>
              <a:gd name="T51" fmla="*/ 22 h 160"/>
              <a:gd name="T52" fmla="*/ 42 w 153"/>
              <a:gd name="T53" fmla="*/ 97 h 160"/>
              <a:gd name="T54" fmla="*/ 58 w 153"/>
              <a:gd name="T55" fmla="*/ 139 h 160"/>
              <a:gd name="T56" fmla="*/ 94 w 153"/>
              <a:gd name="T57" fmla="*/ 139 h 160"/>
              <a:gd name="T58" fmla="*/ 110 w 153"/>
              <a:gd name="T59" fmla="*/ 97 h 160"/>
              <a:gd name="T60" fmla="*/ 94 w 153"/>
              <a:gd name="T61" fmla="*/ 139 h 160"/>
              <a:gd name="T62" fmla="*/ 94 w 153"/>
              <a:gd name="T63" fmla="*/ 1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3" h="160">
                <a:moveTo>
                  <a:pt x="142" y="60"/>
                </a:moveTo>
                <a:cubicBezTo>
                  <a:pt x="135" y="37"/>
                  <a:pt x="118" y="19"/>
                  <a:pt x="96" y="12"/>
                </a:cubicBezTo>
                <a:cubicBezTo>
                  <a:pt x="94" y="5"/>
                  <a:pt x="90" y="0"/>
                  <a:pt x="83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1" y="0"/>
                  <a:pt x="57" y="5"/>
                  <a:pt x="57" y="12"/>
                </a:cubicBezTo>
                <a:cubicBezTo>
                  <a:pt x="35" y="19"/>
                  <a:pt x="17" y="37"/>
                  <a:pt x="11" y="60"/>
                </a:cubicBezTo>
                <a:cubicBezTo>
                  <a:pt x="5" y="60"/>
                  <a:pt x="0" y="65"/>
                  <a:pt x="0" y="72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95"/>
                  <a:pt x="5" y="100"/>
                  <a:pt x="11" y="100"/>
                </a:cubicBezTo>
                <a:cubicBezTo>
                  <a:pt x="17" y="124"/>
                  <a:pt x="35" y="142"/>
                  <a:pt x="57" y="150"/>
                </a:cubicBezTo>
                <a:cubicBezTo>
                  <a:pt x="57" y="155"/>
                  <a:pt x="61" y="160"/>
                  <a:pt x="68" y="160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90" y="160"/>
                  <a:pt x="94" y="155"/>
                  <a:pt x="96" y="150"/>
                </a:cubicBezTo>
                <a:cubicBezTo>
                  <a:pt x="118" y="142"/>
                  <a:pt x="135" y="124"/>
                  <a:pt x="142" y="100"/>
                </a:cubicBezTo>
                <a:cubicBezTo>
                  <a:pt x="148" y="100"/>
                  <a:pt x="153" y="95"/>
                  <a:pt x="153" y="89"/>
                </a:cubicBezTo>
                <a:cubicBezTo>
                  <a:pt x="153" y="72"/>
                  <a:pt x="153" y="72"/>
                  <a:pt x="153" y="72"/>
                </a:cubicBezTo>
                <a:cubicBezTo>
                  <a:pt x="153" y="65"/>
                  <a:pt x="148" y="60"/>
                  <a:pt x="142" y="60"/>
                </a:cubicBezTo>
                <a:close/>
                <a:moveTo>
                  <a:pt x="131" y="60"/>
                </a:moveTo>
                <a:cubicBezTo>
                  <a:pt x="110" y="64"/>
                  <a:pt x="110" y="64"/>
                  <a:pt x="110" y="64"/>
                </a:cubicBezTo>
                <a:cubicBezTo>
                  <a:pt x="105" y="55"/>
                  <a:pt x="99" y="49"/>
                  <a:pt x="91" y="45"/>
                </a:cubicBezTo>
                <a:cubicBezTo>
                  <a:pt x="94" y="22"/>
                  <a:pt x="94" y="22"/>
                  <a:pt x="94" y="22"/>
                </a:cubicBezTo>
                <a:cubicBezTo>
                  <a:pt x="112" y="29"/>
                  <a:pt x="126" y="42"/>
                  <a:pt x="131" y="60"/>
                </a:cubicBezTo>
                <a:close/>
                <a:moveTo>
                  <a:pt x="90" y="105"/>
                </a:moveTo>
                <a:cubicBezTo>
                  <a:pt x="90" y="104"/>
                  <a:pt x="86" y="102"/>
                  <a:pt x="85" y="100"/>
                </a:cubicBezTo>
                <a:cubicBezTo>
                  <a:pt x="82" y="99"/>
                  <a:pt x="82" y="99"/>
                  <a:pt x="82" y="99"/>
                </a:cubicBezTo>
                <a:cubicBezTo>
                  <a:pt x="79" y="97"/>
                  <a:pt x="74" y="97"/>
                  <a:pt x="71" y="99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4" y="102"/>
                  <a:pt x="63" y="104"/>
                  <a:pt x="63" y="105"/>
                </a:cubicBezTo>
                <a:cubicBezTo>
                  <a:pt x="58" y="104"/>
                  <a:pt x="55" y="99"/>
                  <a:pt x="52" y="95"/>
                </a:cubicBezTo>
                <a:cubicBezTo>
                  <a:pt x="55" y="94"/>
                  <a:pt x="57" y="92"/>
                  <a:pt x="58" y="90"/>
                </a:cubicBezTo>
                <a:cubicBezTo>
                  <a:pt x="60" y="85"/>
                  <a:pt x="60" y="85"/>
                  <a:pt x="60" y="85"/>
                </a:cubicBezTo>
                <a:cubicBezTo>
                  <a:pt x="61" y="82"/>
                  <a:pt x="61" y="79"/>
                  <a:pt x="60" y="75"/>
                </a:cubicBezTo>
                <a:cubicBezTo>
                  <a:pt x="58" y="70"/>
                  <a:pt x="58" y="70"/>
                  <a:pt x="58" y="70"/>
                </a:cubicBezTo>
                <a:cubicBezTo>
                  <a:pt x="57" y="69"/>
                  <a:pt x="55" y="67"/>
                  <a:pt x="52" y="65"/>
                </a:cubicBezTo>
                <a:cubicBezTo>
                  <a:pt x="55" y="62"/>
                  <a:pt x="58" y="59"/>
                  <a:pt x="63" y="55"/>
                </a:cubicBezTo>
                <a:cubicBezTo>
                  <a:pt x="63" y="57"/>
                  <a:pt x="64" y="60"/>
                  <a:pt x="68" y="60"/>
                </a:cubicBezTo>
                <a:cubicBezTo>
                  <a:pt x="71" y="62"/>
                  <a:pt x="71" y="62"/>
                  <a:pt x="71" y="62"/>
                </a:cubicBezTo>
                <a:cubicBezTo>
                  <a:pt x="74" y="64"/>
                  <a:pt x="79" y="64"/>
                  <a:pt x="82" y="62"/>
                </a:cubicBezTo>
                <a:cubicBezTo>
                  <a:pt x="85" y="60"/>
                  <a:pt x="85" y="60"/>
                  <a:pt x="85" y="60"/>
                </a:cubicBezTo>
                <a:cubicBezTo>
                  <a:pt x="86" y="60"/>
                  <a:pt x="90" y="57"/>
                  <a:pt x="90" y="55"/>
                </a:cubicBezTo>
                <a:cubicBezTo>
                  <a:pt x="94" y="59"/>
                  <a:pt x="97" y="62"/>
                  <a:pt x="99" y="65"/>
                </a:cubicBezTo>
                <a:cubicBezTo>
                  <a:pt x="97" y="67"/>
                  <a:pt x="96" y="69"/>
                  <a:pt x="94" y="70"/>
                </a:cubicBezTo>
                <a:cubicBezTo>
                  <a:pt x="93" y="75"/>
                  <a:pt x="93" y="75"/>
                  <a:pt x="93" y="75"/>
                </a:cubicBezTo>
                <a:cubicBezTo>
                  <a:pt x="91" y="79"/>
                  <a:pt x="91" y="82"/>
                  <a:pt x="93" y="85"/>
                </a:cubicBezTo>
                <a:cubicBezTo>
                  <a:pt x="94" y="90"/>
                  <a:pt x="94" y="90"/>
                  <a:pt x="94" y="90"/>
                </a:cubicBezTo>
                <a:cubicBezTo>
                  <a:pt x="96" y="92"/>
                  <a:pt x="97" y="94"/>
                  <a:pt x="99" y="95"/>
                </a:cubicBezTo>
                <a:cubicBezTo>
                  <a:pt x="97" y="99"/>
                  <a:pt x="94" y="104"/>
                  <a:pt x="90" y="105"/>
                </a:cubicBezTo>
                <a:close/>
                <a:moveTo>
                  <a:pt x="58" y="22"/>
                </a:moveTo>
                <a:cubicBezTo>
                  <a:pt x="60" y="45"/>
                  <a:pt x="60" y="45"/>
                  <a:pt x="60" y="45"/>
                </a:cubicBezTo>
                <a:cubicBezTo>
                  <a:pt x="52" y="49"/>
                  <a:pt x="46" y="55"/>
                  <a:pt x="42" y="64"/>
                </a:cubicBezTo>
                <a:cubicBezTo>
                  <a:pt x="20" y="60"/>
                  <a:pt x="20" y="60"/>
                  <a:pt x="20" y="60"/>
                </a:cubicBezTo>
                <a:cubicBezTo>
                  <a:pt x="27" y="42"/>
                  <a:pt x="41" y="29"/>
                  <a:pt x="58" y="22"/>
                </a:cubicBezTo>
                <a:close/>
                <a:moveTo>
                  <a:pt x="20" y="100"/>
                </a:moveTo>
                <a:cubicBezTo>
                  <a:pt x="42" y="97"/>
                  <a:pt x="42" y="97"/>
                  <a:pt x="42" y="97"/>
                </a:cubicBezTo>
                <a:cubicBezTo>
                  <a:pt x="46" y="105"/>
                  <a:pt x="52" y="112"/>
                  <a:pt x="60" y="117"/>
                </a:cubicBezTo>
                <a:cubicBezTo>
                  <a:pt x="58" y="139"/>
                  <a:pt x="58" y="139"/>
                  <a:pt x="58" y="139"/>
                </a:cubicBezTo>
                <a:cubicBezTo>
                  <a:pt x="41" y="132"/>
                  <a:pt x="27" y="119"/>
                  <a:pt x="20" y="100"/>
                </a:cubicBezTo>
                <a:close/>
                <a:moveTo>
                  <a:pt x="94" y="139"/>
                </a:moveTo>
                <a:cubicBezTo>
                  <a:pt x="91" y="117"/>
                  <a:pt x="91" y="117"/>
                  <a:pt x="91" y="117"/>
                </a:cubicBezTo>
                <a:cubicBezTo>
                  <a:pt x="99" y="112"/>
                  <a:pt x="105" y="105"/>
                  <a:pt x="110" y="97"/>
                </a:cubicBezTo>
                <a:cubicBezTo>
                  <a:pt x="131" y="100"/>
                  <a:pt x="131" y="100"/>
                  <a:pt x="131" y="100"/>
                </a:cubicBezTo>
                <a:cubicBezTo>
                  <a:pt x="126" y="119"/>
                  <a:pt x="112" y="132"/>
                  <a:pt x="94" y="139"/>
                </a:cubicBezTo>
                <a:close/>
                <a:moveTo>
                  <a:pt x="94" y="139"/>
                </a:moveTo>
                <a:cubicBezTo>
                  <a:pt x="94" y="139"/>
                  <a:pt x="94" y="139"/>
                  <a:pt x="94" y="13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996E6528-2A6C-3902-EDDF-1EE87F5DB4BD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1927226"/>
            <a:ext cx="254000" cy="250825"/>
          </a:xfrm>
          <a:custGeom>
            <a:avLst/>
            <a:gdLst>
              <a:gd name="T0" fmla="*/ 154 w 160"/>
              <a:gd name="T1" fmla="*/ 54 h 158"/>
              <a:gd name="T2" fmla="*/ 154 w 160"/>
              <a:gd name="T3" fmla="*/ 54 h 158"/>
              <a:gd name="T4" fmla="*/ 132 w 160"/>
              <a:gd name="T5" fmla="*/ 12 h 158"/>
              <a:gd name="T6" fmla="*/ 132 w 160"/>
              <a:gd name="T7" fmla="*/ 12 h 158"/>
              <a:gd name="T8" fmla="*/ 136 w 160"/>
              <a:gd name="T9" fmla="*/ 7 h 158"/>
              <a:gd name="T10" fmla="*/ 136 w 160"/>
              <a:gd name="T11" fmla="*/ 5 h 158"/>
              <a:gd name="T12" fmla="*/ 131 w 160"/>
              <a:gd name="T13" fmla="*/ 0 h 158"/>
              <a:gd name="T14" fmla="*/ 27 w 160"/>
              <a:gd name="T15" fmla="*/ 25 h 158"/>
              <a:gd name="T16" fmla="*/ 24 w 160"/>
              <a:gd name="T17" fmla="*/ 28 h 158"/>
              <a:gd name="T18" fmla="*/ 24 w 160"/>
              <a:gd name="T19" fmla="*/ 31 h 158"/>
              <a:gd name="T20" fmla="*/ 28 w 160"/>
              <a:gd name="T21" fmla="*/ 36 h 158"/>
              <a:gd name="T22" fmla="*/ 5 w 160"/>
              <a:gd name="T23" fmla="*/ 80 h 158"/>
              <a:gd name="T24" fmla="*/ 5 w 160"/>
              <a:gd name="T25" fmla="*/ 80 h 158"/>
              <a:gd name="T26" fmla="*/ 0 w 160"/>
              <a:gd name="T27" fmla="*/ 80 h 158"/>
              <a:gd name="T28" fmla="*/ 33 w 160"/>
              <a:gd name="T29" fmla="*/ 107 h 158"/>
              <a:gd name="T30" fmla="*/ 66 w 160"/>
              <a:gd name="T31" fmla="*/ 80 h 158"/>
              <a:gd name="T32" fmla="*/ 61 w 160"/>
              <a:gd name="T33" fmla="*/ 80 h 158"/>
              <a:gd name="T34" fmla="*/ 61 w 160"/>
              <a:gd name="T35" fmla="*/ 80 h 158"/>
              <a:gd name="T36" fmla="*/ 36 w 160"/>
              <a:gd name="T37" fmla="*/ 33 h 158"/>
              <a:gd name="T38" fmla="*/ 75 w 160"/>
              <a:gd name="T39" fmla="*/ 25 h 158"/>
              <a:gd name="T40" fmla="*/ 75 w 160"/>
              <a:gd name="T41" fmla="*/ 148 h 158"/>
              <a:gd name="T42" fmla="*/ 52 w 160"/>
              <a:gd name="T43" fmla="*/ 158 h 158"/>
              <a:gd name="T44" fmla="*/ 109 w 160"/>
              <a:gd name="T45" fmla="*/ 158 h 158"/>
              <a:gd name="T46" fmla="*/ 85 w 160"/>
              <a:gd name="T47" fmla="*/ 148 h 158"/>
              <a:gd name="T48" fmla="*/ 85 w 160"/>
              <a:gd name="T49" fmla="*/ 22 h 158"/>
              <a:gd name="T50" fmla="*/ 119 w 160"/>
              <a:gd name="T51" fmla="*/ 15 h 158"/>
              <a:gd name="T52" fmla="*/ 98 w 160"/>
              <a:gd name="T53" fmla="*/ 54 h 158"/>
              <a:gd name="T54" fmla="*/ 99 w 160"/>
              <a:gd name="T55" fmla="*/ 54 h 158"/>
              <a:gd name="T56" fmla="*/ 95 w 160"/>
              <a:gd name="T57" fmla="*/ 54 h 158"/>
              <a:gd name="T58" fmla="*/ 127 w 160"/>
              <a:gd name="T59" fmla="*/ 81 h 158"/>
              <a:gd name="T60" fmla="*/ 160 w 160"/>
              <a:gd name="T61" fmla="*/ 54 h 158"/>
              <a:gd name="T62" fmla="*/ 154 w 160"/>
              <a:gd name="T63" fmla="*/ 54 h 158"/>
              <a:gd name="T64" fmla="*/ 154 w 160"/>
              <a:gd name="T65" fmla="*/ 54 h 158"/>
              <a:gd name="T66" fmla="*/ 13 w 160"/>
              <a:gd name="T67" fmla="*/ 80 h 158"/>
              <a:gd name="T68" fmla="*/ 33 w 160"/>
              <a:gd name="T69" fmla="*/ 42 h 158"/>
              <a:gd name="T70" fmla="*/ 54 w 160"/>
              <a:gd name="T71" fmla="*/ 80 h 158"/>
              <a:gd name="T72" fmla="*/ 13 w 160"/>
              <a:gd name="T73" fmla="*/ 80 h 158"/>
              <a:gd name="T74" fmla="*/ 13 w 160"/>
              <a:gd name="T75" fmla="*/ 80 h 158"/>
              <a:gd name="T76" fmla="*/ 106 w 160"/>
              <a:gd name="T77" fmla="*/ 54 h 158"/>
              <a:gd name="T78" fmla="*/ 126 w 160"/>
              <a:gd name="T79" fmla="*/ 16 h 158"/>
              <a:gd name="T80" fmla="*/ 147 w 160"/>
              <a:gd name="T81" fmla="*/ 54 h 158"/>
              <a:gd name="T82" fmla="*/ 106 w 160"/>
              <a:gd name="T83" fmla="*/ 54 h 158"/>
              <a:gd name="T84" fmla="*/ 106 w 160"/>
              <a:gd name="T85" fmla="*/ 54 h 158"/>
              <a:gd name="T86" fmla="*/ 106 w 160"/>
              <a:gd name="T87" fmla="*/ 54 h 158"/>
              <a:gd name="T88" fmla="*/ 106 w 160"/>
              <a:gd name="T89" fmla="*/ 5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58">
                <a:moveTo>
                  <a:pt x="154" y="54"/>
                </a:moveTo>
                <a:cubicBezTo>
                  <a:pt x="154" y="54"/>
                  <a:pt x="154" y="54"/>
                  <a:pt x="154" y="54"/>
                </a:cubicBezTo>
                <a:cubicBezTo>
                  <a:pt x="132" y="12"/>
                  <a:pt x="132" y="12"/>
                  <a:pt x="132" y="12"/>
                </a:cubicBezTo>
                <a:cubicBezTo>
                  <a:pt x="132" y="12"/>
                  <a:pt x="132" y="12"/>
                  <a:pt x="132" y="12"/>
                </a:cubicBezTo>
                <a:cubicBezTo>
                  <a:pt x="134" y="11"/>
                  <a:pt x="136" y="10"/>
                  <a:pt x="136" y="7"/>
                </a:cubicBezTo>
                <a:cubicBezTo>
                  <a:pt x="136" y="5"/>
                  <a:pt x="136" y="5"/>
                  <a:pt x="136" y="5"/>
                </a:cubicBezTo>
                <a:cubicBezTo>
                  <a:pt x="136" y="2"/>
                  <a:pt x="133" y="0"/>
                  <a:pt x="131" y="0"/>
                </a:cubicBezTo>
                <a:cubicBezTo>
                  <a:pt x="27" y="25"/>
                  <a:pt x="27" y="25"/>
                  <a:pt x="27" y="25"/>
                </a:cubicBezTo>
                <a:cubicBezTo>
                  <a:pt x="25" y="25"/>
                  <a:pt x="24" y="27"/>
                  <a:pt x="24" y="28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3"/>
                  <a:pt x="26" y="36"/>
                  <a:pt x="28" y="36"/>
                </a:cubicBezTo>
                <a:cubicBezTo>
                  <a:pt x="5" y="80"/>
                  <a:pt x="5" y="80"/>
                  <a:pt x="5" y="80"/>
                </a:cubicBezTo>
                <a:cubicBezTo>
                  <a:pt x="5" y="80"/>
                  <a:pt x="5" y="80"/>
                  <a:pt x="5" y="80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95"/>
                  <a:pt x="14" y="107"/>
                  <a:pt x="33" y="107"/>
                </a:cubicBezTo>
                <a:cubicBezTo>
                  <a:pt x="50" y="107"/>
                  <a:pt x="66" y="95"/>
                  <a:pt x="66" y="80"/>
                </a:cubicBezTo>
                <a:cubicBezTo>
                  <a:pt x="61" y="80"/>
                  <a:pt x="61" y="80"/>
                  <a:pt x="61" y="80"/>
                </a:cubicBezTo>
                <a:cubicBezTo>
                  <a:pt x="61" y="80"/>
                  <a:pt x="61" y="80"/>
                  <a:pt x="61" y="80"/>
                </a:cubicBezTo>
                <a:cubicBezTo>
                  <a:pt x="36" y="33"/>
                  <a:pt x="36" y="33"/>
                  <a:pt x="36" y="33"/>
                </a:cubicBezTo>
                <a:cubicBezTo>
                  <a:pt x="75" y="25"/>
                  <a:pt x="75" y="25"/>
                  <a:pt x="75" y="25"/>
                </a:cubicBezTo>
                <a:cubicBezTo>
                  <a:pt x="75" y="148"/>
                  <a:pt x="75" y="148"/>
                  <a:pt x="75" y="148"/>
                </a:cubicBezTo>
                <a:cubicBezTo>
                  <a:pt x="56" y="149"/>
                  <a:pt x="52" y="158"/>
                  <a:pt x="52" y="158"/>
                </a:cubicBezTo>
                <a:cubicBezTo>
                  <a:pt x="109" y="158"/>
                  <a:pt x="109" y="158"/>
                  <a:pt x="109" y="158"/>
                </a:cubicBezTo>
                <a:cubicBezTo>
                  <a:pt x="109" y="158"/>
                  <a:pt x="104" y="149"/>
                  <a:pt x="85" y="148"/>
                </a:cubicBezTo>
                <a:cubicBezTo>
                  <a:pt x="85" y="22"/>
                  <a:pt x="85" y="22"/>
                  <a:pt x="85" y="22"/>
                </a:cubicBezTo>
                <a:cubicBezTo>
                  <a:pt x="119" y="15"/>
                  <a:pt x="119" y="15"/>
                  <a:pt x="119" y="15"/>
                </a:cubicBezTo>
                <a:cubicBezTo>
                  <a:pt x="98" y="54"/>
                  <a:pt x="98" y="54"/>
                  <a:pt x="98" y="54"/>
                </a:cubicBezTo>
                <a:cubicBezTo>
                  <a:pt x="99" y="54"/>
                  <a:pt x="99" y="54"/>
                  <a:pt x="99" y="54"/>
                </a:cubicBezTo>
                <a:cubicBezTo>
                  <a:pt x="95" y="54"/>
                  <a:pt x="95" y="54"/>
                  <a:pt x="95" y="54"/>
                </a:cubicBezTo>
                <a:cubicBezTo>
                  <a:pt x="95" y="69"/>
                  <a:pt x="109" y="81"/>
                  <a:pt x="127" y="81"/>
                </a:cubicBezTo>
                <a:cubicBezTo>
                  <a:pt x="145" y="81"/>
                  <a:pt x="160" y="69"/>
                  <a:pt x="160" y="54"/>
                </a:cubicBezTo>
                <a:cubicBezTo>
                  <a:pt x="154" y="54"/>
                  <a:pt x="154" y="54"/>
                  <a:pt x="154" y="54"/>
                </a:cubicBezTo>
                <a:cubicBezTo>
                  <a:pt x="154" y="54"/>
                  <a:pt x="154" y="54"/>
                  <a:pt x="154" y="54"/>
                </a:cubicBezTo>
                <a:close/>
                <a:moveTo>
                  <a:pt x="13" y="80"/>
                </a:moveTo>
                <a:cubicBezTo>
                  <a:pt x="33" y="42"/>
                  <a:pt x="33" y="42"/>
                  <a:pt x="33" y="42"/>
                </a:cubicBezTo>
                <a:cubicBezTo>
                  <a:pt x="54" y="80"/>
                  <a:pt x="54" y="80"/>
                  <a:pt x="54" y="80"/>
                </a:cubicBezTo>
                <a:cubicBezTo>
                  <a:pt x="13" y="80"/>
                  <a:pt x="13" y="80"/>
                  <a:pt x="13" y="80"/>
                </a:cubicBezTo>
                <a:cubicBezTo>
                  <a:pt x="13" y="80"/>
                  <a:pt x="13" y="80"/>
                  <a:pt x="13" y="80"/>
                </a:cubicBezTo>
                <a:close/>
                <a:moveTo>
                  <a:pt x="106" y="54"/>
                </a:moveTo>
                <a:cubicBezTo>
                  <a:pt x="126" y="16"/>
                  <a:pt x="126" y="16"/>
                  <a:pt x="126" y="16"/>
                </a:cubicBezTo>
                <a:cubicBezTo>
                  <a:pt x="147" y="54"/>
                  <a:pt x="147" y="54"/>
                  <a:pt x="147" y="54"/>
                </a:cubicBezTo>
                <a:cubicBezTo>
                  <a:pt x="106" y="54"/>
                  <a:pt x="106" y="54"/>
                  <a:pt x="106" y="54"/>
                </a:cubicBezTo>
                <a:cubicBezTo>
                  <a:pt x="106" y="54"/>
                  <a:pt x="106" y="54"/>
                  <a:pt x="106" y="54"/>
                </a:cubicBezTo>
                <a:close/>
                <a:moveTo>
                  <a:pt x="106" y="54"/>
                </a:moveTo>
                <a:cubicBezTo>
                  <a:pt x="106" y="54"/>
                  <a:pt x="106" y="54"/>
                  <a:pt x="106" y="5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56F306A3-3692-159A-90AE-F50FD953B055}"/>
              </a:ext>
            </a:extLst>
          </p:cNvPr>
          <p:cNvSpPr>
            <a:spLocks noEditPoints="1"/>
          </p:cNvSpPr>
          <p:nvPr/>
        </p:nvSpPr>
        <p:spPr bwMode="auto">
          <a:xfrm>
            <a:off x="7950201" y="1925638"/>
            <a:ext cx="142875" cy="254000"/>
          </a:xfrm>
          <a:custGeom>
            <a:avLst/>
            <a:gdLst>
              <a:gd name="T0" fmla="*/ 40 w 90"/>
              <a:gd name="T1" fmla="*/ 51 h 160"/>
              <a:gd name="T2" fmla="*/ 46 w 90"/>
              <a:gd name="T3" fmla="*/ 65 h 160"/>
              <a:gd name="T4" fmla="*/ 54 w 90"/>
              <a:gd name="T5" fmla="*/ 51 h 160"/>
              <a:gd name="T6" fmla="*/ 46 w 90"/>
              <a:gd name="T7" fmla="*/ 37 h 160"/>
              <a:gd name="T8" fmla="*/ 40 w 90"/>
              <a:gd name="T9" fmla="*/ 51 h 160"/>
              <a:gd name="T10" fmla="*/ 25 w 90"/>
              <a:gd name="T11" fmla="*/ 18 h 160"/>
              <a:gd name="T12" fmla="*/ 43 w 90"/>
              <a:gd name="T13" fmla="*/ 29 h 160"/>
              <a:gd name="T14" fmla="*/ 50 w 90"/>
              <a:gd name="T15" fmla="*/ 29 h 160"/>
              <a:gd name="T16" fmla="*/ 25 w 90"/>
              <a:gd name="T17" fmla="*/ 11 h 160"/>
              <a:gd name="T18" fmla="*/ 6 w 90"/>
              <a:gd name="T19" fmla="*/ 0 h 160"/>
              <a:gd name="T20" fmla="*/ 0 w 90"/>
              <a:gd name="T21" fmla="*/ 0 h 160"/>
              <a:gd name="T22" fmla="*/ 25 w 90"/>
              <a:gd name="T23" fmla="*/ 18 h 160"/>
              <a:gd name="T24" fmla="*/ 59 w 90"/>
              <a:gd name="T25" fmla="*/ 29 h 160"/>
              <a:gd name="T26" fmla="*/ 60 w 90"/>
              <a:gd name="T27" fmla="*/ 36 h 160"/>
              <a:gd name="T28" fmla="*/ 60 w 90"/>
              <a:gd name="T29" fmla="*/ 66 h 160"/>
              <a:gd name="T30" fmla="*/ 49 w 90"/>
              <a:gd name="T31" fmla="*/ 83 h 160"/>
              <a:gd name="T32" fmla="*/ 49 w 90"/>
              <a:gd name="T33" fmla="*/ 85 h 160"/>
              <a:gd name="T34" fmla="*/ 49 w 90"/>
              <a:gd name="T35" fmla="*/ 109 h 160"/>
              <a:gd name="T36" fmla="*/ 46 w 90"/>
              <a:gd name="T37" fmla="*/ 111 h 160"/>
              <a:gd name="T38" fmla="*/ 44 w 90"/>
              <a:gd name="T39" fmla="*/ 109 h 160"/>
              <a:gd name="T40" fmla="*/ 44 w 90"/>
              <a:gd name="T41" fmla="*/ 85 h 160"/>
              <a:gd name="T42" fmla="*/ 44 w 90"/>
              <a:gd name="T43" fmla="*/ 83 h 160"/>
              <a:gd name="T44" fmla="*/ 33 w 90"/>
              <a:gd name="T45" fmla="*/ 66 h 160"/>
              <a:gd name="T46" fmla="*/ 33 w 90"/>
              <a:gd name="T47" fmla="*/ 36 h 160"/>
              <a:gd name="T48" fmla="*/ 34 w 90"/>
              <a:gd name="T49" fmla="*/ 29 h 160"/>
              <a:gd name="T50" fmla="*/ 3 w 90"/>
              <a:gd name="T51" fmla="*/ 73 h 160"/>
              <a:gd name="T52" fmla="*/ 3 w 90"/>
              <a:gd name="T53" fmla="*/ 113 h 160"/>
              <a:gd name="T54" fmla="*/ 45 w 90"/>
              <a:gd name="T55" fmla="*/ 160 h 160"/>
              <a:gd name="T56" fmla="*/ 48 w 90"/>
              <a:gd name="T57" fmla="*/ 160 h 160"/>
              <a:gd name="T58" fmla="*/ 90 w 90"/>
              <a:gd name="T59" fmla="*/ 113 h 160"/>
              <a:gd name="T60" fmla="*/ 90 w 90"/>
              <a:gd name="T61" fmla="*/ 73 h 160"/>
              <a:gd name="T62" fmla="*/ 59 w 90"/>
              <a:gd name="T63" fmla="*/ 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0" h="160">
                <a:moveTo>
                  <a:pt x="40" y="51"/>
                </a:moveTo>
                <a:cubicBezTo>
                  <a:pt x="40" y="59"/>
                  <a:pt x="43" y="65"/>
                  <a:pt x="46" y="65"/>
                </a:cubicBezTo>
                <a:cubicBezTo>
                  <a:pt x="51" y="65"/>
                  <a:pt x="54" y="59"/>
                  <a:pt x="54" y="51"/>
                </a:cubicBezTo>
                <a:cubicBezTo>
                  <a:pt x="54" y="43"/>
                  <a:pt x="51" y="37"/>
                  <a:pt x="46" y="37"/>
                </a:cubicBezTo>
                <a:cubicBezTo>
                  <a:pt x="43" y="37"/>
                  <a:pt x="40" y="43"/>
                  <a:pt x="40" y="51"/>
                </a:cubicBezTo>
                <a:close/>
                <a:moveTo>
                  <a:pt x="25" y="18"/>
                </a:moveTo>
                <a:cubicBezTo>
                  <a:pt x="38" y="18"/>
                  <a:pt x="43" y="19"/>
                  <a:pt x="43" y="29"/>
                </a:cubicBezTo>
                <a:cubicBezTo>
                  <a:pt x="50" y="29"/>
                  <a:pt x="50" y="29"/>
                  <a:pt x="50" y="29"/>
                </a:cubicBezTo>
                <a:cubicBezTo>
                  <a:pt x="50" y="11"/>
                  <a:pt x="36" y="11"/>
                  <a:pt x="25" y="11"/>
                </a:cubicBezTo>
                <a:cubicBezTo>
                  <a:pt x="12" y="11"/>
                  <a:pt x="6" y="10"/>
                  <a:pt x="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8"/>
                  <a:pt x="14" y="18"/>
                  <a:pt x="25" y="18"/>
                </a:cubicBezTo>
                <a:close/>
                <a:moveTo>
                  <a:pt x="59" y="29"/>
                </a:moveTo>
                <a:cubicBezTo>
                  <a:pt x="59" y="31"/>
                  <a:pt x="60" y="34"/>
                  <a:pt x="60" y="36"/>
                </a:cubicBezTo>
                <a:cubicBezTo>
                  <a:pt x="60" y="66"/>
                  <a:pt x="60" y="66"/>
                  <a:pt x="60" y="66"/>
                </a:cubicBezTo>
                <a:cubicBezTo>
                  <a:pt x="60" y="75"/>
                  <a:pt x="55" y="82"/>
                  <a:pt x="49" y="83"/>
                </a:cubicBezTo>
                <a:cubicBezTo>
                  <a:pt x="49" y="83"/>
                  <a:pt x="49" y="83"/>
                  <a:pt x="49" y="85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10"/>
                  <a:pt x="48" y="111"/>
                  <a:pt x="46" y="111"/>
                </a:cubicBezTo>
                <a:cubicBezTo>
                  <a:pt x="45" y="111"/>
                  <a:pt x="44" y="110"/>
                  <a:pt x="44" y="109"/>
                </a:cubicBezTo>
                <a:cubicBezTo>
                  <a:pt x="44" y="85"/>
                  <a:pt x="44" y="85"/>
                  <a:pt x="44" y="85"/>
                </a:cubicBezTo>
                <a:cubicBezTo>
                  <a:pt x="44" y="83"/>
                  <a:pt x="44" y="83"/>
                  <a:pt x="44" y="83"/>
                </a:cubicBezTo>
                <a:cubicBezTo>
                  <a:pt x="38" y="82"/>
                  <a:pt x="33" y="75"/>
                  <a:pt x="33" y="66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4"/>
                  <a:pt x="34" y="31"/>
                  <a:pt x="34" y="29"/>
                </a:cubicBezTo>
                <a:cubicBezTo>
                  <a:pt x="16" y="35"/>
                  <a:pt x="3" y="52"/>
                  <a:pt x="3" y="73"/>
                </a:cubicBezTo>
                <a:cubicBezTo>
                  <a:pt x="3" y="113"/>
                  <a:pt x="3" y="113"/>
                  <a:pt x="3" y="113"/>
                </a:cubicBezTo>
                <a:cubicBezTo>
                  <a:pt x="3" y="139"/>
                  <a:pt x="21" y="160"/>
                  <a:pt x="45" y="160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71" y="160"/>
                  <a:pt x="90" y="139"/>
                  <a:pt x="90" y="113"/>
                </a:cubicBezTo>
                <a:cubicBezTo>
                  <a:pt x="90" y="73"/>
                  <a:pt x="90" y="73"/>
                  <a:pt x="90" y="73"/>
                </a:cubicBezTo>
                <a:cubicBezTo>
                  <a:pt x="90" y="52"/>
                  <a:pt x="76" y="35"/>
                  <a:pt x="59" y="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F0AE4BC7-F3DA-6E12-2EFA-6983ED6A7731}"/>
              </a:ext>
            </a:extLst>
          </p:cNvPr>
          <p:cNvSpPr>
            <a:spLocks noEditPoints="1"/>
          </p:cNvSpPr>
          <p:nvPr/>
        </p:nvSpPr>
        <p:spPr bwMode="auto">
          <a:xfrm>
            <a:off x="8451851" y="1925638"/>
            <a:ext cx="241300" cy="254000"/>
          </a:xfrm>
          <a:custGeom>
            <a:avLst/>
            <a:gdLst>
              <a:gd name="T0" fmla="*/ 113 w 152"/>
              <a:gd name="T1" fmla="*/ 81 h 160"/>
              <a:gd name="T2" fmla="*/ 91 w 152"/>
              <a:gd name="T3" fmla="*/ 106 h 160"/>
              <a:gd name="T4" fmla="*/ 57 w 152"/>
              <a:gd name="T5" fmla="*/ 72 h 160"/>
              <a:gd name="T6" fmla="*/ 81 w 152"/>
              <a:gd name="T7" fmla="*/ 47 h 160"/>
              <a:gd name="T8" fmla="*/ 113 w 152"/>
              <a:gd name="T9" fmla="*/ 81 h 160"/>
              <a:gd name="T10" fmla="*/ 152 w 152"/>
              <a:gd name="T11" fmla="*/ 32 h 160"/>
              <a:gd name="T12" fmla="*/ 152 w 152"/>
              <a:gd name="T13" fmla="*/ 148 h 160"/>
              <a:gd name="T14" fmla="*/ 140 w 152"/>
              <a:gd name="T15" fmla="*/ 160 h 160"/>
              <a:gd name="T16" fmla="*/ 12 w 152"/>
              <a:gd name="T17" fmla="*/ 160 h 160"/>
              <a:gd name="T18" fmla="*/ 0 w 152"/>
              <a:gd name="T19" fmla="*/ 148 h 160"/>
              <a:gd name="T20" fmla="*/ 0 w 152"/>
              <a:gd name="T21" fmla="*/ 32 h 160"/>
              <a:gd name="T22" fmla="*/ 12 w 152"/>
              <a:gd name="T23" fmla="*/ 20 h 160"/>
              <a:gd name="T24" fmla="*/ 12 w 152"/>
              <a:gd name="T25" fmla="*/ 20 h 160"/>
              <a:gd name="T26" fmla="*/ 12 w 152"/>
              <a:gd name="T27" fmla="*/ 17 h 160"/>
              <a:gd name="T28" fmla="*/ 16 w 152"/>
              <a:gd name="T29" fmla="*/ 13 h 160"/>
              <a:gd name="T30" fmla="*/ 35 w 152"/>
              <a:gd name="T31" fmla="*/ 13 h 160"/>
              <a:gd name="T32" fmla="*/ 37 w 152"/>
              <a:gd name="T33" fmla="*/ 17 h 160"/>
              <a:gd name="T34" fmla="*/ 37 w 152"/>
              <a:gd name="T35" fmla="*/ 20 h 160"/>
              <a:gd name="T36" fmla="*/ 47 w 152"/>
              <a:gd name="T37" fmla="*/ 20 h 160"/>
              <a:gd name="T38" fmla="*/ 56 w 152"/>
              <a:gd name="T39" fmla="*/ 3 h 160"/>
              <a:gd name="T40" fmla="*/ 60 w 152"/>
              <a:gd name="T41" fmla="*/ 0 h 160"/>
              <a:gd name="T42" fmla="*/ 110 w 152"/>
              <a:gd name="T43" fmla="*/ 0 h 160"/>
              <a:gd name="T44" fmla="*/ 116 w 152"/>
              <a:gd name="T45" fmla="*/ 3 h 160"/>
              <a:gd name="T46" fmla="*/ 123 w 152"/>
              <a:gd name="T47" fmla="*/ 20 h 160"/>
              <a:gd name="T48" fmla="*/ 140 w 152"/>
              <a:gd name="T49" fmla="*/ 20 h 160"/>
              <a:gd name="T50" fmla="*/ 152 w 152"/>
              <a:gd name="T51" fmla="*/ 32 h 160"/>
              <a:gd name="T52" fmla="*/ 33 w 152"/>
              <a:gd name="T53" fmla="*/ 34 h 160"/>
              <a:gd name="T54" fmla="*/ 25 w 152"/>
              <a:gd name="T55" fmla="*/ 25 h 160"/>
              <a:gd name="T56" fmla="*/ 18 w 152"/>
              <a:gd name="T57" fmla="*/ 34 h 160"/>
              <a:gd name="T58" fmla="*/ 25 w 152"/>
              <a:gd name="T59" fmla="*/ 41 h 160"/>
              <a:gd name="T60" fmla="*/ 33 w 152"/>
              <a:gd name="T61" fmla="*/ 34 h 160"/>
              <a:gd name="T62" fmla="*/ 77 w 152"/>
              <a:gd name="T63" fmla="*/ 34 h 160"/>
              <a:gd name="T64" fmla="*/ 46 w 152"/>
              <a:gd name="T65" fmla="*/ 66 h 160"/>
              <a:gd name="T66" fmla="*/ 95 w 152"/>
              <a:gd name="T67" fmla="*/ 120 h 160"/>
              <a:gd name="T68" fmla="*/ 126 w 152"/>
              <a:gd name="T69" fmla="*/ 87 h 160"/>
              <a:gd name="T70" fmla="*/ 77 w 152"/>
              <a:gd name="T71" fmla="*/ 34 h 160"/>
              <a:gd name="T72" fmla="*/ 77 w 152"/>
              <a:gd name="T73" fmla="*/ 34 h 160"/>
              <a:gd name="T74" fmla="*/ 77 w 152"/>
              <a:gd name="T75" fmla="*/ 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2" h="160">
                <a:moveTo>
                  <a:pt x="113" y="81"/>
                </a:moveTo>
                <a:cubicBezTo>
                  <a:pt x="112" y="94"/>
                  <a:pt x="102" y="105"/>
                  <a:pt x="91" y="106"/>
                </a:cubicBezTo>
                <a:cubicBezTo>
                  <a:pt x="71" y="109"/>
                  <a:pt x="54" y="91"/>
                  <a:pt x="57" y="72"/>
                </a:cubicBezTo>
                <a:cubicBezTo>
                  <a:pt x="60" y="59"/>
                  <a:pt x="70" y="48"/>
                  <a:pt x="81" y="47"/>
                </a:cubicBezTo>
                <a:cubicBezTo>
                  <a:pt x="100" y="44"/>
                  <a:pt x="116" y="60"/>
                  <a:pt x="113" y="81"/>
                </a:cubicBezTo>
                <a:close/>
                <a:moveTo>
                  <a:pt x="152" y="32"/>
                </a:moveTo>
                <a:cubicBezTo>
                  <a:pt x="152" y="148"/>
                  <a:pt x="152" y="148"/>
                  <a:pt x="152" y="148"/>
                </a:cubicBezTo>
                <a:cubicBezTo>
                  <a:pt x="152" y="155"/>
                  <a:pt x="147" y="160"/>
                  <a:pt x="140" y="160"/>
                </a:cubicBezTo>
                <a:cubicBezTo>
                  <a:pt x="12" y="160"/>
                  <a:pt x="12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25"/>
                  <a:pt x="5" y="20"/>
                  <a:pt x="12" y="20"/>
                </a:cubicBezTo>
                <a:cubicBezTo>
                  <a:pt x="12" y="20"/>
                  <a:pt x="12" y="20"/>
                  <a:pt x="12" y="20"/>
                </a:cubicBezTo>
                <a:cubicBezTo>
                  <a:pt x="12" y="17"/>
                  <a:pt x="12" y="17"/>
                  <a:pt x="12" y="17"/>
                </a:cubicBezTo>
                <a:cubicBezTo>
                  <a:pt x="12" y="14"/>
                  <a:pt x="15" y="13"/>
                  <a:pt x="16" y="13"/>
                </a:cubicBezTo>
                <a:cubicBezTo>
                  <a:pt x="35" y="13"/>
                  <a:pt x="35" y="13"/>
                  <a:pt x="35" y="13"/>
                </a:cubicBezTo>
                <a:cubicBezTo>
                  <a:pt x="36" y="13"/>
                  <a:pt x="37" y="14"/>
                  <a:pt x="37" y="17"/>
                </a:cubicBezTo>
                <a:cubicBezTo>
                  <a:pt x="37" y="20"/>
                  <a:pt x="37" y="20"/>
                  <a:pt x="37" y="20"/>
                </a:cubicBezTo>
                <a:cubicBezTo>
                  <a:pt x="47" y="20"/>
                  <a:pt x="47" y="20"/>
                  <a:pt x="47" y="20"/>
                </a:cubicBezTo>
                <a:cubicBezTo>
                  <a:pt x="56" y="3"/>
                  <a:pt x="56" y="3"/>
                  <a:pt x="56" y="3"/>
                </a:cubicBezTo>
                <a:cubicBezTo>
                  <a:pt x="57" y="1"/>
                  <a:pt x="58" y="0"/>
                  <a:pt x="60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113" y="0"/>
                  <a:pt x="114" y="1"/>
                  <a:pt x="116" y="3"/>
                </a:cubicBezTo>
                <a:cubicBezTo>
                  <a:pt x="123" y="20"/>
                  <a:pt x="123" y="20"/>
                  <a:pt x="123" y="20"/>
                </a:cubicBezTo>
                <a:cubicBezTo>
                  <a:pt x="140" y="20"/>
                  <a:pt x="140" y="20"/>
                  <a:pt x="140" y="20"/>
                </a:cubicBezTo>
                <a:cubicBezTo>
                  <a:pt x="147" y="20"/>
                  <a:pt x="152" y="25"/>
                  <a:pt x="152" y="32"/>
                </a:cubicBezTo>
                <a:close/>
                <a:moveTo>
                  <a:pt x="33" y="34"/>
                </a:moveTo>
                <a:cubicBezTo>
                  <a:pt x="33" y="28"/>
                  <a:pt x="29" y="25"/>
                  <a:pt x="25" y="25"/>
                </a:cubicBezTo>
                <a:cubicBezTo>
                  <a:pt x="21" y="25"/>
                  <a:pt x="18" y="28"/>
                  <a:pt x="18" y="34"/>
                </a:cubicBezTo>
                <a:cubicBezTo>
                  <a:pt x="18" y="38"/>
                  <a:pt x="21" y="41"/>
                  <a:pt x="25" y="41"/>
                </a:cubicBezTo>
                <a:cubicBezTo>
                  <a:pt x="29" y="41"/>
                  <a:pt x="33" y="38"/>
                  <a:pt x="33" y="34"/>
                </a:cubicBezTo>
                <a:close/>
                <a:moveTo>
                  <a:pt x="77" y="34"/>
                </a:moveTo>
                <a:cubicBezTo>
                  <a:pt x="61" y="38"/>
                  <a:pt x="49" y="50"/>
                  <a:pt x="46" y="66"/>
                </a:cubicBezTo>
                <a:cubicBezTo>
                  <a:pt x="39" y="99"/>
                  <a:pt x="65" y="126"/>
                  <a:pt x="95" y="120"/>
                </a:cubicBezTo>
                <a:cubicBezTo>
                  <a:pt x="110" y="115"/>
                  <a:pt x="123" y="102"/>
                  <a:pt x="126" y="87"/>
                </a:cubicBezTo>
                <a:cubicBezTo>
                  <a:pt x="133" y="54"/>
                  <a:pt x="106" y="28"/>
                  <a:pt x="77" y="34"/>
                </a:cubicBezTo>
                <a:close/>
                <a:moveTo>
                  <a:pt x="77" y="34"/>
                </a:moveTo>
                <a:cubicBezTo>
                  <a:pt x="77" y="34"/>
                  <a:pt x="77" y="34"/>
                  <a:pt x="77" y="3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F090152A-DF2C-17D4-032A-8C5D9396B6A3}"/>
              </a:ext>
            </a:extLst>
          </p:cNvPr>
          <p:cNvSpPr>
            <a:spLocks noEditPoints="1"/>
          </p:cNvSpPr>
          <p:nvPr/>
        </p:nvSpPr>
        <p:spPr bwMode="auto">
          <a:xfrm>
            <a:off x="6289676" y="1925638"/>
            <a:ext cx="160338" cy="254000"/>
          </a:xfrm>
          <a:custGeom>
            <a:avLst/>
            <a:gdLst>
              <a:gd name="T0" fmla="*/ 97 w 101"/>
              <a:gd name="T1" fmla="*/ 145 h 160"/>
              <a:gd name="T2" fmla="*/ 69 w 101"/>
              <a:gd name="T3" fmla="*/ 80 h 160"/>
              <a:gd name="T4" fmla="*/ 97 w 101"/>
              <a:gd name="T5" fmla="*/ 16 h 160"/>
              <a:gd name="T6" fmla="*/ 101 w 101"/>
              <a:gd name="T7" fmla="*/ 11 h 160"/>
              <a:gd name="T8" fmla="*/ 50 w 101"/>
              <a:gd name="T9" fmla="*/ 0 h 160"/>
              <a:gd name="T10" fmla="*/ 0 w 101"/>
              <a:gd name="T11" fmla="*/ 11 h 160"/>
              <a:gd name="T12" fmla="*/ 5 w 101"/>
              <a:gd name="T13" fmla="*/ 16 h 160"/>
              <a:gd name="T14" fmla="*/ 32 w 101"/>
              <a:gd name="T15" fmla="*/ 80 h 160"/>
              <a:gd name="T16" fmla="*/ 5 w 101"/>
              <a:gd name="T17" fmla="*/ 145 h 160"/>
              <a:gd name="T18" fmla="*/ 0 w 101"/>
              <a:gd name="T19" fmla="*/ 148 h 160"/>
              <a:gd name="T20" fmla="*/ 50 w 101"/>
              <a:gd name="T21" fmla="*/ 160 h 160"/>
              <a:gd name="T22" fmla="*/ 101 w 101"/>
              <a:gd name="T23" fmla="*/ 148 h 160"/>
              <a:gd name="T24" fmla="*/ 97 w 101"/>
              <a:gd name="T25" fmla="*/ 145 h 160"/>
              <a:gd name="T26" fmla="*/ 41 w 101"/>
              <a:gd name="T27" fmla="*/ 83 h 160"/>
              <a:gd name="T28" fmla="*/ 43 w 101"/>
              <a:gd name="T29" fmla="*/ 80 h 160"/>
              <a:gd name="T30" fmla="*/ 41 w 101"/>
              <a:gd name="T31" fmla="*/ 76 h 160"/>
              <a:gd name="T32" fmla="*/ 12 w 101"/>
              <a:gd name="T33" fmla="*/ 18 h 160"/>
              <a:gd name="T34" fmla="*/ 50 w 101"/>
              <a:gd name="T35" fmla="*/ 22 h 160"/>
              <a:gd name="T36" fmla="*/ 90 w 101"/>
              <a:gd name="T37" fmla="*/ 18 h 160"/>
              <a:gd name="T38" fmla="*/ 60 w 101"/>
              <a:gd name="T39" fmla="*/ 76 h 160"/>
              <a:gd name="T40" fmla="*/ 57 w 101"/>
              <a:gd name="T41" fmla="*/ 80 h 160"/>
              <a:gd name="T42" fmla="*/ 60 w 101"/>
              <a:gd name="T43" fmla="*/ 83 h 160"/>
              <a:gd name="T44" fmla="*/ 90 w 101"/>
              <a:gd name="T45" fmla="*/ 142 h 160"/>
              <a:gd name="T46" fmla="*/ 86 w 101"/>
              <a:gd name="T47" fmla="*/ 141 h 160"/>
              <a:gd name="T48" fmla="*/ 50 w 101"/>
              <a:gd name="T49" fmla="*/ 97 h 160"/>
              <a:gd name="T50" fmla="*/ 16 w 101"/>
              <a:gd name="T51" fmla="*/ 141 h 160"/>
              <a:gd name="T52" fmla="*/ 12 w 101"/>
              <a:gd name="T53" fmla="*/ 142 h 160"/>
              <a:gd name="T54" fmla="*/ 41 w 101"/>
              <a:gd name="T55" fmla="*/ 83 h 160"/>
              <a:gd name="T56" fmla="*/ 50 w 101"/>
              <a:gd name="T57" fmla="*/ 75 h 160"/>
              <a:gd name="T58" fmla="*/ 38 w 101"/>
              <a:gd name="T59" fmla="*/ 61 h 160"/>
              <a:gd name="T60" fmla="*/ 82 w 101"/>
              <a:gd name="T61" fmla="*/ 33 h 160"/>
              <a:gd name="T62" fmla="*/ 50 w 101"/>
              <a:gd name="T63" fmla="*/ 75 h 160"/>
              <a:gd name="T64" fmla="*/ 50 w 101"/>
              <a:gd name="T65" fmla="*/ 75 h 160"/>
              <a:gd name="T66" fmla="*/ 50 w 101"/>
              <a:gd name="T67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1" h="160">
                <a:moveTo>
                  <a:pt x="97" y="145"/>
                </a:moveTo>
                <a:cubicBezTo>
                  <a:pt x="96" y="116"/>
                  <a:pt x="86" y="91"/>
                  <a:pt x="69" y="80"/>
                </a:cubicBezTo>
                <a:cubicBezTo>
                  <a:pt x="86" y="68"/>
                  <a:pt x="96" y="43"/>
                  <a:pt x="97" y="16"/>
                </a:cubicBezTo>
                <a:cubicBezTo>
                  <a:pt x="100" y="15"/>
                  <a:pt x="101" y="13"/>
                  <a:pt x="101" y="11"/>
                </a:cubicBezTo>
                <a:cubicBezTo>
                  <a:pt x="101" y="5"/>
                  <a:pt x="79" y="0"/>
                  <a:pt x="50" y="0"/>
                </a:cubicBezTo>
                <a:cubicBezTo>
                  <a:pt x="23" y="0"/>
                  <a:pt x="0" y="5"/>
                  <a:pt x="0" y="11"/>
                </a:cubicBezTo>
                <a:cubicBezTo>
                  <a:pt x="0" y="13"/>
                  <a:pt x="2" y="15"/>
                  <a:pt x="5" y="16"/>
                </a:cubicBezTo>
                <a:cubicBezTo>
                  <a:pt x="6" y="43"/>
                  <a:pt x="16" y="68"/>
                  <a:pt x="32" y="80"/>
                </a:cubicBezTo>
                <a:cubicBezTo>
                  <a:pt x="16" y="91"/>
                  <a:pt x="6" y="116"/>
                  <a:pt x="5" y="145"/>
                </a:cubicBezTo>
                <a:cubicBezTo>
                  <a:pt x="2" y="146"/>
                  <a:pt x="0" y="147"/>
                  <a:pt x="0" y="148"/>
                </a:cubicBezTo>
                <a:cubicBezTo>
                  <a:pt x="0" y="155"/>
                  <a:pt x="23" y="160"/>
                  <a:pt x="50" y="160"/>
                </a:cubicBezTo>
                <a:cubicBezTo>
                  <a:pt x="79" y="160"/>
                  <a:pt x="101" y="155"/>
                  <a:pt x="101" y="148"/>
                </a:cubicBezTo>
                <a:cubicBezTo>
                  <a:pt x="101" y="147"/>
                  <a:pt x="100" y="146"/>
                  <a:pt x="97" y="145"/>
                </a:cubicBezTo>
                <a:close/>
                <a:moveTo>
                  <a:pt x="41" y="83"/>
                </a:moveTo>
                <a:cubicBezTo>
                  <a:pt x="43" y="83"/>
                  <a:pt x="43" y="82"/>
                  <a:pt x="43" y="80"/>
                </a:cubicBezTo>
                <a:cubicBezTo>
                  <a:pt x="43" y="78"/>
                  <a:pt x="43" y="76"/>
                  <a:pt x="41" y="76"/>
                </a:cubicBezTo>
                <a:cubicBezTo>
                  <a:pt x="25" y="68"/>
                  <a:pt x="13" y="46"/>
                  <a:pt x="12" y="18"/>
                </a:cubicBezTo>
                <a:cubicBezTo>
                  <a:pt x="21" y="21"/>
                  <a:pt x="35" y="22"/>
                  <a:pt x="50" y="22"/>
                </a:cubicBezTo>
                <a:cubicBezTo>
                  <a:pt x="67" y="22"/>
                  <a:pt x="81" y="21"/>
                  <a:pt x="90" y="18"/>
                </a:cubicBezTo>
                <a:cubicBezTo>
                  <a:pt x="88" y="46"/>
                  <a:pt x="76" y="68"/>
                  <a:pt x="60" y="76"/>
                </a:cubicBezTo>
                <a:cubicBezTo>
                  <a:pt x="59" y="76"/>
                  <a:pt x="57" y="78"/>
                  <a:pt x="57" y="80"/>
                </a:cubicBezTo>
                <a:cubicBezTo>
                  <a:pt x="57" y="82"/>
                  <a:pt x="59" y="83"/>
                  <a:pt x="60" y="83"/>
                </a:cubicBezTo>
                <a:cubicBezTo>
                  <a:pt x="76" y="91"/>
                  <a:pt x="88" y="113"/>
                  <a:pt x="90" y="142"/>
                </a:cubicBezTo>
                <a:cubicBezTo>
                  <a:pt x="89" y="141"/>
                  <a:pt x="87" y="141"/>
                  <a:pt x="86" y="141"/>
                </a:cubicBezTo>
                <a:cubicBezTo>
                  <a:pt x="80" y="117"/>
                  <a:pt x="50" y="97"/>
                  <a:pt x="50" y="97"/>
                </a:cubicBezTo>
                <a:cubicBezTo>
                  <a:pt x="50" y="97"/>
                  <a:pt x="21" y="117"/>
                  <a:pt x="16" y="141"/>
                </a:cubicBezTo>
                <a:cubicBezTo>
                  <a:pt x="14" y="141"/>
                  <a:pt x="13" y="141"/>
                  <a:pt x="12" y="142"/>
                </a:cubicBezTo>
                <a:cubicBezTo>
                  <a:pt x="13" y="113"/>
                  <a:pt x="25" y="91"/>
                  <a:pt x="41" y="83"/>
                </a:cubicBezTo>
                <a:close/>
                <a:moveTo>
                  <a:pt x="50" y="75"/>
                </a:moveTo>
                <a:cubicBezTo>
                  <a:pt x="50" y="75"/>
                  <a:pt x="45" y="70"/>
                  <a:pt x="38" y="61"/>
                </a:cubicBezTo>
                <a:cubicBezTo>
                  <a:pt x="57" y="56"/>
                  <a:pt x="74" y="46"/>
                  <a:pt x="82" y="33"/>
                </a:cubicBezTo>
                <a:cubicBezTo>
                  <a:pt x="73" y="56"/>
                  <a:pt x="50" y="75"/>
                  <a:pt x="50" y="75"/>
                </a:cubicBezTo>
                <a:close/>
                <a:moveTo>
                  <a:pt x="50" y="75"/>
                </a:moveTo>
                <a:cubicBezTo>
                  <a:pt x="50" y="75"/>
                  <a:pt x="50" y="75"/>
                  <a:pt x="50" y="7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0DBB0624-80E4-144C-27EF-B2F4A9A02710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1938338"/>
            <a:ext cx="254000" cy="227013"/>
          </a:xfrm>
          <a:custGeom>
            <a:avLst/>
            <a:gdLst>
              <a:gd name="T0" fmla="*/ 160 w 160"/>
              <a:gd name="T1" fmla="*/ 32 h 143"/>
              <a:gd name="T2" fmla="*/ 105 w 160"/>
              <a:gd name="T3" fmla="*/ 1 h 143"/>
              <a:gd name="T4" fmla="*/ 53 w 160"/>
              <a:gd name="T5" fmla="*/ 0 h 143"/>
              <a:gd name="T6" fmla="*/ 5 w 160"/>
              <a:gd name="T7" fmla="*/ 35 h 143"/>
              <a:gd name="T8" fmla="*/ 26 w 160"/>
              <a:gd name="T9" fmla="*/ 48 h 143"/>
              <a:gd name="T10" fmla="*/ 26 w 160"/>
              <a:gd name="T11" fmla="*/ 48 h 143"/>
              <a:gd name="T12" fmla="*/ 26 w 160"/>
              <a:gd name="T13" fmla="*/ 77 h 143"/>
              <a:gd name="T14" fmla="*/ 79 w 160"/>
              <a:gd name="T15" fmla="*/ 143 h 143"/>
              <a:gd name="T16" fmla="*/ 133 w 160"/>
              <a:gd name="T17" fmla="*/ 77 h 143"/>
              <a:gd name="T18" fmla="*/ 133 w 160"/>
              <a:gd name="T19" fmla="*/ 48 h 143"/>
              <a:gd name="T20" fmla="*/ 133 w 160"/>
              <a:gd name="T21" fmla="*/ 48 h 143"/>
              <a:gd name="T22" fmla="*/ 145 w 160"/>
              <a:gd name="T23" fmla="*/ 32 h 143"/>
              <a:gd name="T24" fmla="*/ 87 w 160"/>
              <a:gd name="T25" fmla="*/ 21 h 143"/>
              <a:gd name="T26" fmla="*/ 105 w 160"/>
              <a:gd name="T27" fmla="*/ 10 h 143"/>
              <a:gd name="T28" fmla="*/ 14 w 160"/>
              <a:gd name="T29" fmla="*/ 32 h 143"/>
              <a:gd name="T30" fmla="*/ 72 w 160"/>
              <a:gd name="T31" fmla="*/ 20 h 143"/>
              <a:gd name="T32" fmla="*/ 14 w 160"/>
              <a:gd name="T33" fmla="*/ 32 h 143"/>
              <a:gd name="T34" fmla="*/ 14 w 160"/>
              <a:gd name="T35" fmla="*/ 32 h 143"/>
              <a:gd name="T36" fmla="*/ 34 w 160"/>
              <a:gd name="T37" fmla="*/ 52 h 143"/>
              <a:gd name="T38" fmla="*/ 55 w 160"/>
              <a:gd name="T39" fmla="*/ 84 h 143"/>
              <a:gd name="T40" fmla="*/ 15 w 160"/>
              <a:gd name="T41" fmla="*/ 63 h 143"/>
              <a:gd name="T42" fmla="*/ 32 w 160"/>
              <a:gd name="T43" fmla="*/ 110 h 143"/>
              <a:gd name="T44" fmla="*/ 55 w 160"/>
              <a:gd name="T45" fmla="*/ 94 h 143"/>
              <a:gd name="T46" fmla="*/ 75 w 160"/>
              <a:gd name="T47" fmla="*/ 133 h 143"/>
              <a:gd name="T48" fmla="*/ 32 w 160"/>
              <a:gd name="T49" fmla="*/ 110 h 143"/>
              <a:gd name="T50" fmla="*/ 127 w 160"/>
              <a:gd name="T51" fmla="*/ 110 h 143"/>
              <a:gd name="T52" fmla="*/ 84 w 160"/>
              <a:gd name="T53" fmla="*/ 80 h 143"/>
              <a:gd name="T54" fmla="*/ 127 w 160"/>
              <a:gd name="T55" fmla="*/ 81 h 143"/>
              <a:gd name="T56" fmla="*/ 127 w 160"/>
              <a:gd name="T57" fmla="*/ 110 h 143"/>
              <a:gd name="T58" fmla="*/ 143 w 160"/>
              <a:gd name="T59" fmla="*/ 63 h 143"/>
              <a:gd name="T60" fmla="*/ 86 w 160"/>
              <a:gd name="T61" fmla="*/ 75 h 143"/>
              <a:gd name="T62" fmla="*/ 143 w 160"/>
              <a:gd name="T63" fmla="*/ 63 h 143"/>
              <a:gd name="T64" fmla="*/ 143 w 160"/>
              <a:gd name="T65" fmla="*/ 63 h 143"/>
              <a:gd name="T66" fmla="*/ 143 w 160"/>
              <a:gd name="T67" fmla="*/ 63 h 143"/>
              <a:gd name="T68" fmla="*/ 143 w 160"/>
              <a:gd name="T69" fmla="*/ 63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43">
                <a:moveTo>
                  <a:pt x="133" y="48"/>
                </a:moveTo>
                <a:lnTo>
                  <a:pt x="160" y="32"/>
                </a:lnTo>
                <a:lnTo>
                  <a:pt x="154" y="28"/>
                </a:lnTo>
                <a:lnTo>
                  <a:pt x="105" y="1"/>
                </a:lnTo>
                <a:lnTo>
                  <a:pt x="79" y="17"/>
                </a:lnTo>
                <a:lnTo>
                  <a:pt x="53" y="0"/>
                </a:lnTo>
                <a:lnTo>
                  <a:pt x="0" y="31"/>
                </a:lnTo>
                <a:lnTo>
                  <a:pt x="5" y="35"/>
                </a:lnTo>
                <a:lnTo>
                  <a:pt x="26" y="48"/>
                </a:lnTo>
                <a:lnTo>
                  <a:pt x="26" y="48"/>
                </a:lnTo>
                <a:lnTo>
                  <a:pt x="26" y="48"/>
                </a:lnTo>
                <a:lnTo>
                  <a:pt x="26" y="48"/>
                </a:lnTo>
                <a:lnTo>
                  <a:pt x="0" y="63"/>
                </a:lnTo>
                <a:lnTo>
                  <a:pt x="26" y="77"/>
                </a:lnTo>
                <a:lnTo>
                  <a:pt x="26" y="115"/>
                </a:lnTo>
                <a:lnTo>
                  <a:pt x="79" y="143"/>
                </a:lnTo>
                <a:lnTo>
                  <a:pt x="133" y="115"/>
                </a:lnTo>
                <a:lnTo>
                  <a:pt x="133" y="77"/>
                </a:lnTo>
                <a:lnTo>
                  <a:pt x="160" y="63"/>
                </a:lnTo>
                <a:lnTo>
                  <a:pt x="133" y="48"/>
                </a:lnTo>
                <a:lnTo>
                  <a:pt x="133" y="48"/>
                </a:lnTo>
                <a:lnTo>
                  <a:pt x="133" y="48"/>
                </a:lnTo>
                <a:close/>
                <a:moveTo>
                  <a:pt x="105" y="10"/>
                </a:moveTo>
                <a:lnTo>
                  <a:pt x="145" y="32"/>
                </a:lnTo>
                <a:lnTo>
                  <a:pt x="125" y="43"/>
                </a:lnTo>
                <a:lnTo>
                  <a:pt x="87" y="21"/>
                </a:lnTo>
                <a:lnTo>
                  <a:pt x="105" y="10"/>
                </a:lnTo>
                <a:lnTo>
                  <a:pt x="105" y="10"/>
                </a:lnTo>
                <a:lnTo>
                  <a:pt x="105" y="10"/>
                </a:lnTo>
                <a:close/>
                <a:moveTo>
                  <a:pt x="14" y="32"/>
                </a:moveTo>
                <a:lnTo>
                  <a:pt x="53" y="10"/>
                </a:lnTo>
                <a:lnTo>
                  <a:pt x="72" y="20"/>
                </a:lnTo>
                <a:lnTo>
                  <a:pt x="32" y="42"/>
                </a:lnTo>
                <a:lnTo>
                  <a:pt x="14" y="32"/>
                </a:lnTo>
                <a:lnTo>
                  <a:pt x="14" y="32"/>
                </a:lnTo>
                <a:lnTo>
                  <a:pt x="14" y="32"/>
                </a:lnTo>
                <a:close/>
                <a:moveTo>
                  <a:pt x="15" y="63"/>
                </a:moveTo>
                <a:lnTo>
                  <a:pt x="34" y="52"/>
                </a:lnTo>
                <a:lnTo>
                  <a:pt x="72" y="75"/>
                </a:lnTo>
                <a:lnTo>
                  <a:pt x="55" y="84"/>
                </a:lnTo>
                <a:lnTo>
                  <a:pt x="15" y="63"/>
                </a:lnTo>
                <a:lnTo>
                  <a:pt x="15" y="63"/>
                </a:lnTo>
                <a:lnTo>
                  <a:pt x="15" y="63"/>
                </a:lnTo>
                <a:close/>
                <a:moveTo>
                  <a:pt x="32" y="110"/>
                </a:moveTo>
                <a:lnTo>
                  <a:pt x="32" y="81"/>
                </a:lnTo>
                <a:lnTo>
                  <a:pt x="55" y="94"/>
                </a:lnTo>
                <a:lnTo>
                  <a:pt x="75" y="80"/>
                </a:lnTo>
                <a:lnTo>
                  <a:pt x="75" y="133"/>
                </a:lnTo>
                <a:lnTo>
                  <a:pt x="32" y="110"/>
                </a:lnTo>
                <a:lnTo>
                  <a:pt x="32" y="110"/>
                </a:lnTo>
                <a:lnTo>
                  <a:pt x="32" y="110"/>
                </a:lnTo>
                <a:close/>
                <a:moveTo>
                  <a:pt x="127" y="110"/>
                </a:moveTo>
                <a:lnTo>
                  <a:pt x="84" y="133"/>
                </a:lnTo>
                <a:lnTo>
                  <a:pt x="84" y="80"/>
                </a:lnTo>
                <a:lnTo>
                  <a:pt x="105" y="94"/>
                </a:lnTo>
                <a:lnTo>
                  <a:pt x="127" y="81"/>
                </a:lnTo>
                <a:lnTo>
                  <a:pt x="127" y="110"/>
                </a:lnTo>
                <a:lnTo>
                  <a:pt x="127" y="110"/>
                </a:lnTo>
                <a:lnTo>
                  <a:pt x="127" y="110"/>
                </a:lnTo>
                <a:close/>
                <a:moveTo>
                  <a:pt x="143" y="63"/>
                </a:moveTo>
                <a:lnTo>
                  <a:pt x="105" y="84"/>
                </a:lnTo>
                <a:lnTo>
                  <a:pt x="86" y="75"/>
                </a:lnTo>
                <a:lnTo>
                  <a:pt x="125" y="52"/>
                </a:lnTo>
                <a:lnTo>
                  <a:pt x="143" y="63"/>
                </a:lnTo>
                <a:lnTo>
                  <a:pt x="143" y="63"/>
                </a:lnTo>
                <a:lnTo>
                  <a:pt x="143" y="63"/>
                </a:lnTo>
                <a:close/>
                <a:moveTo>
                  <a:pt x="143" y="63"/>
                </a:moveTo>
                <a:lnTo>
                  <a:pt x="143" y="63"/>
                </a:lnTo>
                <a:lnTo>
                  <a:pt x="143" y="63"/>
                </a:lnTo>
                <a:lnTo>
                  <a:pt x="143" y="6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0D940631-2165-7BB2-4286-A8B78FBCCE13}"/>
              </a:ext>
            </a:extLst>
          </p:cNvPr>
          <p:cNvSpPr>
            <a:spLocks noEditPoints="1"/>
          </p:cNvSpPr>
          <p:nvPr/>
        </p:nvSpPr>
        <p:spPr bwMode="auto">
          <a:xfrm>
            <a:off x="5149851" y="1925638"/>
            <a:ext cx="236538" cy="254000"/>
          </a:xfrm>
          <a:custGeom>
            <a:avLst/>
            <a:gdLst>
              <a:gd name="T0" fmla="*/ 125 w 149"/>
              <a:gd name="T1" fmla="*/ 20 h 160"/>
              <a:gd name="T2" fmla="*/ 100 w 149"/>
              <a:gd name="T3" fmla="*/ 33 h 160"/>
              <a:gd name="T4" fmla="*/ 49 w 149"/>
              <a:gd name="T5" fmla="*/ 20 h 160"/>
              <a:gd name="T6" fmla="*/ 25 w 149"/>
              <a:gd name="T7" fmla="*/ 33 h 160"/>
              <a:gd name="T8" fmla="*/ 5 w 149"/>
              <a:gd name="T9" fmla="*/ 20 h 160"/>
              <a:gd name="T10" fmla="*/ 0 w 149"/>
              <a:gd name="T11" fmla="*/ 46 h 160"/>
              <a:gd name="T12" fmla="*/ 5 w 149"/>
              <a:gd name="T13" fmla="*/ 160 h 160"/>
              <a:gd name="T14" fmla="*/ 144 w 149"/>
              <a:gd name="T15" fmla="*/ 53 h 160"/>
              <a:gd name="T16" fmla="*/ 149 w 149"/>
              <a:gd name="T17" fmla="*/ 27 h 160"/>
              <a:gd name="T18" fmla="*/ 18 w 149"/>
              <a:gd name="T19" fmla="*/ 146 h 160"/>
              <a:gd name="T20" fmla="*/ 131 w 149"/>
              <a:gd name="T21" fmla="*/ 53 h 160"/>
              <a:gd name="T22" fmla="*/ 18 w 149"/>
              <a:gd name="T23" fmla="*/ 146 h 160"/>
              <a:gd name="T24" fmla="*/ 44 w 149"/>
              <a:gd name="T25" fmla="*/ 27 h 160"/>
              <a:gd name="T26" fmla="*/ 31 w 149"/>
              <a:gd name="T27" fmla="*/ 0 h 160"/>
              <a:gd name="T28" fmla="*/ 44 w 149"/>
              <a:gd name="T29" fmla="*/ 27 h 160"/>
              <a:gd name="T30" fmla="*/ 119 w 149"/>
              <a:gd name="T31" fmla="*/ 27 h 160"/>
              <a:gd name="T32" fmla="*/ 105 w 149"/>
              <a:gd name="T33" fmla="*/ 0 h 160"/>
              <a:gd name="T34" fmla="*/ 119 w 149"/>
              <a:gd name="T35" fmla="*/ 27 h 160"/>
              <a:gd name="T36" fmla="*/ 31 w 149"/>
              <a:gd name="T37" fmla="*/ 66 h 160"/>
              <a:gd name="T38" fmla="*/ 44 w 149"/>
              <a:gd name="T39" fmla="*/ 80 h 160"/>
              <a:gd name="T40" fmla="*/ 31 w 149"/>
              <a:gd name="T41" fmla="*/ 66 h 160"/>
              <a:gd name="T42" fmla="*/ 56 w 149"/>
              <a:gd name="T43" fmla="*/ 66 h 160"/>
              <a:gd name="T44" fmla="*/ 68 w 149"/>
              <a:gd name="T45" fmla="*/ 80 h 160"/>
              <a:gd name="T46" fmla="*/ 56 w 149"/>
              <a:gd name="T47" fmla="*/ 66 h 160"/>
              <a:gd name="T48" fmla="*/ 81 w 149"/>
              <a:gd name="T49" fmla="*/ 66 h 160"/>
              <a:gd name="T50" fmla="*/ 93 w 149"/>
              <a:gd name="T51" fmla="*/ 80 h 160"/>
              <a:gd name="T52" fmla="*/ 81 w 149"/>
              <a:gd name="T53" fmla="*/ 66 h 160"/>
              <a:gd name="T54" fmla="*/ 105 w 149"/>
              <a:gd name="T55" fmla="*/ 66 h 160"/>
              <a:gd name="T56" fmla="*/ 119 w 149"/>
              <a:gd name="T57" fmla="*/ 80 h 160"/>
              <a:gd name="T58" fmla="*/ 105 w 149"/>
              <a:gd name="T59" fmla="*/ 66 h 160"/>
              <a:gd name="T60" fmla="*/ 31 w 149"/>
              <a:gd name="T61" fmla="*/ 93 h 160"/>
              <a:gd name="T62" fmla="*/ 44 w 149"/>
              <a:gd name="T63" fmla="*/ 107 h 160"/>
              <a:gd name="T64" fmla="*/ 31 w 149"/>
              <a:gd name="T65" fmla="*/ 93 h 160"/>
              <a:gd name="T66" fmla="*/ 56 w 149"/>
              <a:gd name="T67" fmla="*/ 93 h 160"/>
              <a:gd name="T68" fmla="*/ 68 w 149"/>
              <a:gd name="T69" fmla="*/ 107 h 160"/>
              <a:gd name="T70" fmla="*/ 56 w 149"/>
              <a:gd name="T71" fmla="*/ 93 h 160"/>
              <a:gd name="T72" fmla="*/ 81 w 149"/>
              <a:gd name="T73" fmla="*/ 93 h 160"/>
              <a:gd name="T74" fmla="*/ 93 w 149"/>
              <a:gd name="T75" fmla="*/ 107 h 160"/>
              <a:gd name="T76" fmla="*/ 81 w 149"/>
              <a:gd name="T77" fmla="*/ 93 h 160"/>
              <a:gd name="T78" fmla="*/ 105 w 149"/>
              <a:gd name="T79" fmla="*/ 93 h 160"/>
              <a:gd name="T80" fmla="*/ 119 w 149"/>
              <a:gd name="T81" fmla="*/ 107 h 160"/>
              <a:gd name="T82" fmla="*/ 105 w 149"/>
              <a:gd name="T83" fmla="*/ 93 h 160"/>
              <a:gd name="T84" fmla="*/ 31 w 149"/>
              <a:gd name="T85" fmla="*/ 120 h 160"/>
              <a:gd name="T86" fmla="*/ 44 w 149"/>
              <a:gd name="T87" fmla="*/ 133 h 160"/>
              <a:gd name="T88" fmla="*/ 31 w 149"/>
              <a:gd name="T89" fmla="*/ 120 h 160"/>
              <a:gd name="T90" fmla="*/ 56 w 149"/>
              <a:gd name="T91" fmla="*/ 120 h 160"/>
              <a:gd name="T92" fmla="*/ 68 w 149"/>
              <a:gd name="T93" fmla="*/ 133 h 160"/>
              <a:gd name="T94" fmla="*/ 56 w 149"/>
              <a:gd name="T95" fmla="*/ 120 h 160"/>
              <a:gd name="T96" fmla="*/ 81 w 149"/>
              <a:gd name="T97" fmla="*/ 120 h 160"/>
              <a:gd name="T98" fmla="*/ 93 w 149"/>
              <a:gd name="T99" fmla="*/ 133 h 160"/>
              <a:gd name="T100" fmla="*/ 81 w 149"/>
              <a:gd name="T101" fmla="*/ 120 h 160"/>
              <a:gd name="T102" fmla="*/ 105 w 149"/>
              <a:gd name="T103" fmla="*/ 120 h 160"/>
              <a:gd name="T104" fmla="*/ 119 w 149"/>
              <a:gd name="T105" fmla="*/ 133 h 160"/>
              <a:gd name="T106" fmla="*/ 105 w 149"/>
              <a:gd name="T107" fmla="*/ 120 h 160"/>
              <a:gd name="T108" fmla="*/ 105 w 149"/>
              <a:gd name="T109" fmla="*/ 1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9" h="160">
                <a:moveTo>
                  <a:pt x="144" y="20"/>
                </a:moveTo>
                <a:cubicBezTo>
                  <a:pt x="125" y="20"/>
                  <a:pt x="125" y="20"/>
                  <a:pt x="125" y="20"/>
                </a:cubicBezTo>
                <a:cubicBezTo>
                  <a:pt x="125" y="33"/>
                  <a:pt x="125" y="33"/>
                  <a:pt x="125" y="33"/>
                </a:cubicBezTo>
                <a:cubicBezTo>
                  <a:pt x="100" y="33"/>
                  <a:pt x="100" y="33"/>
                  <a:pt x="100" y="33"/>
                </a:cubicBezTo>
                <a:cubicBezTo>
                  <a:pt x="100" y="20"/>
                  <a:pt x="100" y="20"/>
                  <a:pt x="100" y="20"/>
                </a:cubicBezTo>
                <a:cubicBezTo>
                  <a:pt x="49" y="20"/>
                  <a:pt x="49" y="20"/>
                  <a:pt x="49" y="20"/>
                </a:cubicBezTo>
                <a:cubicBezTo>
                  <a:pt x="49" y="33"/>
                  <a:pt x="49" y="33"/>
                  <a:pt x="49" y="33"/>
                </a:cubicBezTo>
                <a:cubicBezTo>
                  <a:pt x="25" y="33"/>
                  <a:pt x="25" y="33"/>
                  <a:pt x="25" y="33"/>
                </a:cubicBezTo>
                <a:cubicBezTo>
                  <a:pt x="25" y="20"/>
                  <a:pt x="25" y="20"/>
                  <a:pt x="25" y="20"/>
                </a:cubicBezTo>
                <a:cubicBezTo>
                  <a:pt x="5" y="20"/>
                  <a:pt x="5" y="20"/>
                  <a:pt x="5" y="20"/>
                </a:cubicBezTo>
                <a:cubicBezTo>
                  <a:pt x="3" y="20"/>
                  <a:pt x="0" y="23"/>
                  <a:pt x="0" y="27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50"/>
                  <a:pt x="3" y="53"/>
                  <a:pt x="5" y="53"/>
                </a:cubicBezTo>
                <a:cubicBezTo>
                  <a:pt x="5" y="160"/>
                  <a:pt x="5" y="160"/>
                  <a:pt x="5" y="160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44" y="53"/>
                  <a:pt x="144" y="53"/>
                  <a:pt x="144" y="53"/>
                </a:cubicBezTo>
                <a:cubicBezTo>
                  <a:pt x="146" y="53"/>
                  <a:pt x="149" y="50"/>
                  <a:pt x="149" y="46"/>
                </a:cubicBezTo>
                <a:cubicBezTo>
                  <a:pt x="149" y="27"/>
                  <a:pt x="149" y="27"/>
                  <a:pt x="149" y="27"/>
                </a:cubicBezTo>
                <a:cubicBezTo>
                  <a:pt x="149" y="23"/>
                  <a:pt x="146" y="20"/>
                  <a:pt x="144" y="20"/>
                </a:cubicBezTo>
                <a:close/>
                <a:moveTo>
                  <a:pt x="18" y="146"/>
                </a:moveTo>
                <a:cubicBezTo>
                  <a:pt x="18" y="53"/>
                  <a:pt x="18" y="53"/>
                  <a:pt x="18" y="53"/>
                </a:cubicBezTo>
                <a:cubicBezTo>
                  <a:pt x="131" y="53"/>
                  <a:pt x="131" y="53"/>
                  <a:pt x="131" y="53"/>
                </a:cubicBezTo>
                <a:cubicBezTo>
                  <a:pt x="131" y="146"/>
                  <a:pt x="131" y="146"/>
                  <a:pt x="131" y="146"/>
                </a:cubicBezTo>
                <a:cubicBezTo>
                  <a:pt x="18" y="146"/>
                  <a:pt x="18" y="146"/>
                  <a:pt x="18" y="146"/>
                </a:cubicBezTo>
                <a:cubicBezTo>
                  <a:pt x="18" y="146"/>
                  <a:pt x="18" y="146"/>
                  <a:pt x="18" y="146"/>
                </a:cubicBezTo>
                <a:close/>
                <a:moveTo>
                  <a:pt x="44" y="27"/>
                </a:moveTo>
                <a:cubicBezTo>
                  <a:pt x="31" y="27"/>
                  <a:pt x="31" y="27"/>
                  <a:pt x="31" y="27"/>
                </a:cubicBezTo>
                <a:cubicBezTo>
                  <a:pt x="31" y="0"/>
                  <a:pt x="31" y="0"/>
                  <a:pt x="31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27"/>
                  <a:pt x="44" y="27"/>
                  <a:pt x="44" y="27"/>
                </a:cubicBezTo>
                <a:cubicBezTo>
                  <a:pt x="44" y="27"/>
                  <a:pt x="44" y="27"/>
                  <a:pt x="44" y="27"/>
                </a:cubicBezTo>
                <a:close/>
                <a:moveTo>
                  <a:pt x="119" y="27"/>
                </a:moveTo>
                <a:cubicBezTo>
                  <a:pt x="105" y="27"/>
                  <a:pt x="105" y="27"/>
                  <a:pt x="105" y="27"/>
                </a:cubicBezTo>
                <a:cubicBezTo>
                  <a:pt x="105" y="0"/>
                  <a:pt x="105" y="0"/>
                  <a:pt x="105" y="0"/>
                </a:cubicBezTo>
                <a:cubicBezTo>
                  <a:pt x="119" y="0"/>
                  <a:pt x="119" y="0"/>
                  <a:pt x="119" y="0"/>
                </a:cubicBezTo>
                <a:cubicBezTo>
                  <a:pt x="119" y="27"/>
                  <a:pt x="119" y="27"/>
                  <a:pt x="119" y="27"/>
                </a:cubicBezTo>
                <a:cubicBezTo>
                  <a:pt x="119" y="27"/>
                  <a:pt x="119" y="27"/>
                  <a:pt x="119" y="27"/>
                </a:cubicBezTo>
                <a:close/>
                <a:moveTo>
                  <a:pt x="31" y="66"/>
                </a:moveTo>
                <a:cubicBezTo>
                  <a:pt x="44" y="66"/>
                  <a:pt x="44" y="66"/>
                  <a:pt x="44" y="66"/>
                </a:cubicBezTo>
                <a:cubicBezTo>
                  <a:pt x="44" y="80"/>
                  <a:pt x="44" y="80"/>
                  <a:pt x="44" y="80"/>
                </a:cubicBezTo>
                <a:cubicBezTo>
                  <a:pt x="31" y="80"/>
                  <a:pt x="31" y="80"/>
                  <a:pt x="31" y="80"/>
                </a:cubicBezTo>
                <a:cubicBezTo>
                  <a:pt x="31" y="66"/>
                  <a:pt x="31" y="66"/>
                  <a:pt x="31" y="66"/>
                </a:cubicBezTo>
                <a:cubicBezTo>
                  <a:pt x="31" y="66"/>
                  <a:pt x="31" y="66"/>
                  <a:pt x="31" y="66"/>
                </a:cubicBezTo>
                <a:close/>
                <a:moveTo>
                  <a:pt x="56" y="66"/>
                </a:moveTo>
                <a:cubicBezTo>
                  <a:pt x="68" y="66"/>
                  <a:pt x="68" y="66"/>
                  <a:pt x="68" y="66"/>
                </a:cubicBezTo>
                <a:cubicBezTo>
                  <a:pt x="68" y="80"/>
                  <a:pt x="68" y="80"/>
                  <a:pt x="68" y="80"/>
                </a:cubicBezTo>
                <a:cubicBezTo>
                  <a:pt x="56" y="80"/>
                  <a:pt x="56" y="80"/>
                  <a:pt x="56" y="80"/>
                </a:cubicBezTo>
                <a:cubicBezTo>
                  <a:pt x="56" y="66"/>
                  <a:pt x="56" y="66"/>
                  <a:pt x="56" y="66"/>
                </a:cubicBezTo>
                <a:cubicBezTo>
                  <a:pt x="56" y="66"/>
                  <a:pt x="56" y="66"/>
                  <a:pt x="56" y="66"/>
                </a:cubicBezTo>
                <a:close/>
                <a:moveTo>
                  <a:pt x="81" y="66"/>
                </a:moveTo>
                <a:cubicBezTo>
                  <a:pt x="93" y="66"/>
                  <a:pt x="93" y="66"/>
                  <a:pt x="93" y="66"/>
                </a:cubicBezTo>
                <a:cubicBezTo>
                  <a:pt x="93" y="80"/>
                  <a:pt x="93" y="80"/>
                  <a:pt x="93" y="80"/>
                </a:cubicBezTo>
                <a:cubicBezTo>
                  <a:pt x="81" y="80"/>
                  <a:pt x="81" y="80"/>
                  <a:pt x="81" y="80"/>
                </a:cubicBezTo>
                <a:cubicBezTo>
                  <a:pt x="81" y="66"/>
                  <a:pt x="81" y="66"/>
                  <a:pt x="81" y="66"/>
                </a:cubicBezTo>
                <a:cubicBezTo>
                  <a:pt x="81" y="66"/>
                  <a:pt x="81" y="66"/>
                  <a:pt x="81" y="66"/>
                </a:cubicBezTo>
                <a:close/>
                <a:moveTo>
                  <a:pt x="105" y="66"/>
                </a:moveTo>
                <a:cubicBezTo>
                  <a:pt x="119" y="66"/>
                  <a:pt x="119" y="66"/>
                  <a:pt x="119" y="66"/>
                </a:cubicBezTo>
                <a:cubicBezTo>
                  <a:pt x="119" y="80"/>
                  <a:pt x="119" y="80"/>
                  <a:pt x="119" y="80"/>
                </a:cubicBezTo>
                <a:cubicBezTo>
                  <a:pt x="105" y="80"/>
                  <a:pt x="105" y="80"/>
                  <a:pt x="105" y="80"/>
                </a:cubicBezTo>
                <a:cubicBezTo>
                  <a:pt x="105" y="66"/>
                  <a:pt x="105" y="66"/>
                  <a:pt x="105" y="66"/>
                </a:cubicBezTo>
                <a:cubicBezTo>
                  <a:pt x="105" y="66"/>
                  <a:pt x="105" y="66"/>
                  <a:pt x="105" y="66"/>
                </a:cubicBezTo>
                <a:close/>
                <a:moveTo>
                  <a:pt x="31" y="93"/>
                </a:moveTo>
                <a:cubicBezTo>
                  <a:pt x="44" y="93"/>
                  <a:pt x="44" y="93"/>
                  <a:pt x="44" y="93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31" y="107"/>
                  <a:pt x="31" y="107"/>
                  <a:pt x="31" y="107"/>
                </a:cubicBezTo>
                <a:cubicBezTo>
                  <a:pt x="31" y="93"/>
                  <a:pt x="31" y="93"/>
                  <a:pt x="31" y="93"/>
                </a:cubicBezTo>
                <a:cubicBezTo>
                  <a:pt x="31" y="93"/>
                  <a:pt x="31" y="93"/>
                  <a:pt x="31" y="93"/>
                </a:cubicBezTo>
                <a:close/>
                <a:moveTo>
                  <a:pt x="56" y="93"/>
                </a:moveTo>
                <a:cubicBezTo>
                  <a:pt x="68" y="93"/>
                  <a:pt x="68" y="93"/>
                  <a:pt x="68" y="93"/>
                </a:cubicBezTo>
                <a:cubicBezTo>
                  <a:pt x="68" y="107"/>
                  <a:pt x="68" y="107"/>
                  <a:pt x="68" y="107"/>
                </a:cubicBezTo>
                <a:cubicBezTo>
                  <a:pt x="56" y="107"/>
                  <a:pt x="56" y="107"/>
                  <a:pt x="56" y="107"/>
                </a:cubicBezTo>
                <a:cubicBezTo>
                  <a:pt x="56" y="93"/>
                  <a:pt x="56" y="93"/>
                  <a:pt x="56" y="93"/>
                </a:cubicBezTo>
                <a:cubicBezTo>
                  <a:pt x="56" y="93"/>
                  <a:pt x="56" y="93"/>
                  <a:pt x="56" y="93"/>
                </a:cubicBezTo>
                <a:close/>
                <a:moveTo>
                  <a:pt x="81" y="93"/>
                </a:moveTo>
                <a:cubicBezTo>
                  <a:pt x="93" y="93"/>
                  <a:pt x="93" y="93"/>
                  <a:pt x="93" y="93"/>
                </a:cubicBezTo>
                <a:cubicBezTo>
                  <a:pt x="93" y="107"/>
                  <a:pt x="93" y="107"/>
                  <a:pt x="93" y="107"/>
                </a:cubicBezTo>
                <a:cubicBezTo>
                  <a:pt x="81" y="107"/>
                  <a:pt x="81" y="107"/>
                  <a:pt x="81" y="107"/>
                </a:cubicBezTo>
                <a:cubicBezTo>
                  <a:pt x="81" y="93"/>
                  <a:pt x="81" y="93"/>
                  <a:pt x="81" y="93"/>
                </a:cubicBezTo>
                <a:cubicBezTo>
                  <a:pt x="81" y="93"/>
                  <a:pt x="81" y="93"/>
                  <a:pt x="81" y="93"/>
                </a:cubicBezTo>
                <a:close/>
                <a:moveTo>
                  <a:pt x="105" y="93"/>
                </a:moveTo>
                <a:cubicBezTo>
                  <a:pt x="119" y="93"/>
                  <a:pt x="119" y="93"/>
                  <a:pt x="119" y="93"/>
                </a:cubicBezTo>
                <a:cubicBezTo>
                  <a:pt x="119" y="107"/>
                  <a:pt x="119" y="107"/>
                  <a:pt x="119" y="107"/>
                </a:cubicBezTo>
                <a:cubicBezTo>
                  <a:pt x="105" y="107"/>
                  <a:pt x="105" y="107"/>
                  <a:pt x="105" y="107"/>
                </a:cubicBezTo>
                <a:cubicBezTo>
                  <a:pt x="105" y="93"/>
                  <a:pt x="105" y="93"/>
                  <a:pt x="105" y="93"/>
                </a:cubicBezTo>
                <a:cubicBezTo>
                  <a:pt x="105" y="93"/>
                  <a:pt x="105" y="93"/>
                  <a:pt x="105" y="93"/>
                </a:cubicBezTo>
                <a:close/>
                <a:moveTo>
                  <a:pt x="31" y="120"/>
                </a:moveTo>
                <a:cubicBezTo>
                  <a:pt x="44" y="120"/>
                  <a:pt x="44" y="120"/>
                  <a:pt x="44" y="120"/>
                </a:cubicBezTo>
                <a:cubicBezTo>
                  <a:pt x="44" y="133"/>
                  <a:pt x="44" y="133"/>
                  <a:pt x="44" y="133"/>
                </a:cubicBezTo>
                <a:cubicBezTo>
                  <a:pt x="31" y="133"/>
                  <a:pt x="31" y="133"/>
                  <a:pt x="31" y="133"/>
                </a:cubicBezTo>
                <a:cubicBezTo>
                  <a:pt x="31" y="120"/>
                  <a:pt x="31" y="120"/>
                  <a:pt x="31" y="120"/>
                </a:cubicBezTo>
                <a:cubicBezTo>
                  <a:pt x="31" y="120"/>
                  <a:pt x="31" y="120"/>
                  <a:pt x="31" y="120"/>
                </a:cubicBezTo>
                <a:close/>
                <a:moveTo>
                  <a:pt x="56" y="120"/>
                </a:moveTo>
                <a:cubicBezTo>
                  <a:pt x="68" y="120"/>
                  <a:pt x="68" y="120"/>
                  <a:pt x="68" y="120"/>
                </a:cubicBezTo>
                <a:cubicBezTo>
                  <a:pt x="68" y="133"/>
                  <a:pt x="68" y="133"/>
                  <a:pt x="68" y="133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56" y="120"/>
                  <a:pt x="56" y="120"/>
                  <a:pt x="56" y="120"/>
                </a:cubicBezTo>
                <a:close/>
                <a:moveTo>
                  <a:pt x="81" y="120"/>
                </a:moveTo>
                <a:cubicBezTo>
                  <a:pt x="93" y="120"/>
                  <a:pt x="93" y="120"/>
                  <a:pt x="93" y="120"/>
                </a:cubicBezTo>
                <a:cubicBezTo>
                  <a:pt x="93" y="133"/>
                  <a:pt x="93" y="133"/>
                  <a:pt x="93" y="133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1" y="120"/>
                  <a:pt x="81" y="120"/>
                  <a:pt x="81" y="120"/>
                </a:cubicBezTo>
                <a:cubicBezTo>
                  <a:pt x="81" y="120"/>
                  <a:pt x="81" y="120"/>
                  <a:pt x="81" y="120"/>
                </a:cubicBezTo>
                <a:close/>
                <a:moveTo>
                  <a:pt x="105" y="120"/>
                </a:moveTo>
                <a:cubicBezTo>
                  <a:pt x="119" y="120"/>
                  <a:pt x="119" y="120"/>
                  <a:pt x="119" y="120"/>
                </a:cubicBezTo>
                <a:cubicBezTo>
                  <a:pt x="119" y="133"/>
                  <a:pt x="119" y="133"/>
                  <a:pt x="119" y="133"/>
                </a:cubicBezTo>
                <a:cubicBezTo>
                  <a:pt x="105" y="133"/>
                  <a:pt x="105" y="133"/>
                  <a:pt x="105" y="133"/>
                </a:cubicBezTo>
                <a:cubicBezTo>
                  <a:pt x="105" y="120"/>
                  <a:pt x="105" y="120"/>
                  <a:pt x="105" y="120"/>
                </a:cubicBezTo>
                <a:cubicBezTo>
                  <a:pt x="105" y="120"/>
                  <a:pt x="105" y="120"/>
                  <a:pt x="105" y="120"/>
                </a:cubicBezTo>
                <a:close/>
                <a:moveTo>
                  <a:pt x="105" y="120"/>
                </a:moveTo>
                <a:cubicBezTo>
                  <a:pt x="105" y="120"/>
                  <a:pt x="105" y="120"/>
                  <a:pt x="105" y="12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D466DE4B-576A-5C4C-9A15-A337A6538BC2}"/>
              </a:ext>
            </a:extLst>
          </p:cNvPr>
          <p:cNvSpPr>
            <a:spLocks noEditPoints="1"/>
          </p:cNvSpPr>
          <p:nvPr/>
        </p:nvSpPr>
        <p:spPr bwMode="auto">
          <a:xfrm>
            <a:off x="6840539" y="1925638"/>
            <a:ext cx="160338" cy="254000"/>
          </a:xfrm>
          <a:custGeom>
            <a:avLst/>
            <a:gdLst>
              <a:gd name="T0" fmla="*/ 101 w 101"/>
              <a:gd name="T1" fmla="*/ 80 h 160"/>
              <a:gd name="T2" fmla="*/ 82 w 101"/>
              <a:gd name="T3" fmla="*/ 38 h 160"/>
              <a:gd name="T4" fmla="*/ 75 w 101"/>
              <a:gd name="T5" fmla="*/ 0 h 160"/>
              <a:gd name="T6" fmla="*/ 25 w 101"/>
              <a:gd name="T7" fmla="*/ 0 h 160"/>
              <a:gd name="T8" fmla="*/ 19 w 101"/>
              <a:gd name="T9" fmla="*/ 38 h 160"/>
              <a:gd name="T10" fmla="*/ 0 w 101"/>
              <a:gd name="T11" fmla="*/ 80 h 160"/>
              <a:gd name="T12" fmla="*/ 19 w 101"/>
              <a:gd name="T13" fmla="*/ 122 h 160"/>
              <a:gd name="T14" fmla="*/ 25 w 101"/>
              <a:gd name="T15" fmla="*/ 160 h 160"/>
              <a:gd name="T16" fmla="*/ 75 w 101"/>
              <a:gd name="T17" fmla="*/ 160 h 160"/>
              <a:gd name="T18" fmla="*/ 82 w 101"/>
              <a:gd name="T19" fmla="*/ 122 h 160"/>
              <a:gd name="T20" fmla="*/ 101 w 101"/>
              <a:gd name="T21" fmla="*/ 80 h 160"/>
              <a:gd name="T22" fmla="*/ 13 w 101"/>
              <a:gd name="T23" fmla="*/ 80 h 160"/>
              <a:gd name="T24" fmla="*/ 50 w 101"/>
              <a:gd name="T25" fmla="*/ 40 h 160"/>
              <a:gd name="T26" fmla="*/ 88 w 101"/>
              <a:gd name="T27" fmla="*/ 80 h 160"/>
              <a:gd name="T28" fmla="*/ 50 w 101"/>
              <a:gd name="T29" fmla="*/ 120 h 160"/>
              <a:gd name="T30" fmla="*/ 13 w 101"/>
              <a:gd name="T31" fmla="*/ 80 h 160"/>
              <a:gd name="T32" fmla="*/ 13 w 101"/>
              <a:gd name="T33" fmla="*/ 80 h 160"/>
              <a:gd name="T34" fmla="*/ 13 w 101"/>
              <a:gd name="T35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01" h="160">
                <a:moveTo>
                  <a:pt x="101" y="80"/>
                </a:moveTo>
                <a:cubicBezTo>
                  <a:pt x="101" y="63"/>
                  <a:pt x="93" y="48"/>
                  <a:pt x="82" y="38"/>
                </a:cubicBezTo>
                <a:cubicBezTo>
                  <a:pt x="75" y="0"/>
                  <a:pt x="75" y="0"/>
                  <a:pt x="75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19" y="38"/>
                  <a:pt x="19" y="38"/>
                  <a:pt x="19" y="38"/>
                </a:cubicBezTo>
                <a:cubicBezTo>
                  <a:pt x="7" y="48"/>
                  <a:pt x="0" y="63"/>
                  <a:pt x="0" y="80"/>
                </a:cubicBezTo>
                <a:cubicBezTo>
                  <a:pt x="0" y="96"/>
                  <a:pt x="7" y="112"/>
                  <a:pt x="19" y="122"/>
                </a:cubicBezTo>
                <a:cubicBezTo>
                  <a:pt x="25" y="160"/>
                  <a:pt x="25" y="160"/>
                  <a:pt x="25" y="160"/>
                </a:cubicBezTo>
                <a:cubicBezTo>
                  <a:pt x="75" y="160"/>
                  <a:pt x="75" y="160"/>
                  <a:pt x="75" y="160"/>
                </a:cubicBezTo>
                <a:cubicBezTo>
                  <a:pt x="82" y="122"/>
                  <a:pt x="82" y="122"/>
                  <a:pt x="82" y="122"/>
                </a:cubicBezTo>
                <a:cubicBezTo>
                  <a:pt x="93" y="112"/>
                  <a:pt x="101" y="96"/>
                  <a:pt x="101" y="80"/>
                </a:cubicBezTo>
                <a:close/>
                <a:moveTo>
                  <a:pt x="13" y="80"/>
                </a:moveTo>
                <a:cubicBezTo>
                  <a:pt x="13" y="58"/>
                  <a:pt x="30" y="40"/>
                  <a:pt x="50" y="40"/>
                </a:cubicBezTo>
                <a:cubicBezTo>
                  <a:pt x="71" y="40"/>
                  <a:pt x="88" y="58"/>
                  <a:pt x="88" y="80"/>
                </a:cubicBezTo>
                <a:cubicBezTo>
                  <a:pt x="88" y="102"/>
                  <a:pt x="71" y="120"/>
                  <a:pt x="50" y="120"/>
                </a:cubicBezTo>
                <a:cubicBezTo>
                  <a:pt x="30" y="120"/>
                  <a:pt x="13" y="102"/>
                  <a:pt x="13" y="80"/>
                </a:cubicBezTo>
                <a:close/>
                <a:moveTo>
                  <a:pt x="13" y="80"/>
                </a:moveTo>
                <a:cubicBezTo>
                  <a:pt x="13" y="80"/>
                  <a:pt x="13" y="80"/>
                  <a:pt x="13" y="8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D339654D-147C-C2AF-D9DB-59BE2FF1E373}"/>
              </a:ext>
            </a:extLst>
          </p:cNvPr>
          <p:cNvSpPr>
            <a:spLocks noEditPoints="1"/>
          </p:cNvSpPr>
          <p:nvPr/>
        </p:nvSpPr>
        <p:spPr bwMode="auto">
          <a:xfrm>
            <a:off x="9004301" y="1925638"/>
            <a:ext cx="236538" cy="254000"/>
          </a:xfrm>
          <a:custGeom>
            <a:avLst/>
            <a:gdLst>
              <a:gd name="T0" fmla="*/ 115 w 150"/>
              <a:gd name="T1" fmla="*/ 132 h 160"/>
              <a:gd name="T2" fmla="*/ 115 w 150"/>
              <a:gd name="T3" fmla="*/ 113 h 160"/>
              <a:gd name="T4" fmla="*/ 150 w 150"/>
              <a:gd name="T5" fmla="*/ 55 h 160"/>
              <a:gd name="T6" fmla="*/ 142 w 150"/>
              <a:gd name="T7" fmla="*/ 160 h 160"/>
              <a:gd name="T8" fmla="*/ 0 w 150"/>
              <a:gd name="T9" fmla="*/ 152 h 160"/>
              <a:gd name="T10" fmla="*/ 6 w 150"/>
              <a:gd name="T11" fmla="*/ 46 h 160"/>
              <a:gd name="T12" fmla="*/ 23 w 150"/>
              <a:gd name="T13" fmla="*/ 42 h 160"/>
              <a:gd name="T14" fmla="*/ 141 w 150"/>
              <a:gd name="T15" fmla="*/ 0 h 160"/>
              <a:gd name="T16" fmla="*/ 141 w 150"/>
              <a:gd name="T17" fmla="*/ 19 h 160"/>
              <a:gd name="T18" fmla="*/ 35 w 150"/>
              <a:gd name="T19" fmla="*/ 46 h 160"/>
              <a:gd name="T20" fmla="*/ 150 w 150"/>
              <a:gd name="T21" fmla="*/ 55 h 160"/>
              <a:gd name="T22" fmla="*/ 18 w 150"/>
              <a:gd name="T23" fmla="*/ 106 h 160"/>
              <a:gd name="T24" fmla="*/ 24 w 150"/>
              <a:gd name="T25" fmla="*/ 139 h 160"/>
              <a:gd name="T26" fmla="*/ 24 w 150"/>
              <a:gd name="T27" fmla="*/ 106 h 160"/>
              <a:gd name="T28" fmla="*/ 30 w 150"/>
              <a:gd name="T29" fmla="*/ 106 h 160"/>
              <a:gd name="T30" fmla="*/ 38 w 150"/>
              <a:gd name="T31" fmla="*/ 139 h 160"/>
              <a:gd name="T32" fmla="*/ 38 w 150"/>
              <a:gd name="T33" fmla="*/ 106 h 160"/>
              <a:gd name="T34" fmla="*/ 44 w 150"/>
              <a:gd name="T35" fmla="*/ 106 h 160"/>
              <a:gd name="T36" fmla="*/ 50 w 150"/>
              <a:gd name="T37" fmla="*/ 139 h 160"/>
              <a:gd name="T38" fmla="*/ 50 w 150"/>
              <a:gd name="T39" fmla="*/ 106 h 160"/>
              <a:gd name="T40" fmla="*/ 56 w 150"/>
              <a:gd name="T41" fmla="*/ 106 h 160"/>
              <a:gd name="T42" fmla="*/ 62 w 150"/>
              <a:gd name="T43" fmla="*/ 139 h 160"/>
              <a:gd name="T44" fmla="*/ 62 w 150"/>
              <a:gd name="T45" fmla="*/ 106 h 160"/>
              <a:gd name="T46" fmla="*/ 68 w 150"/>
              <a:gd name="T47" fmla="*/ 106 h 160"/>
              <a:gd name="T48" fmla="*/ 74 w 150"/>
              <a:gd name="T49" fmla="*/ 139 h 160"/>
              <a:gd name="T50" fmla="*/ 74 w 150"/>
              <a:gd name="T51" fmla="*/ 106 h 160"/>
              <a:gd name="T52" fmla="*/ 82 w 150"/>
              <a:gd name="T53" fmla="*/ 106 h 160"/>
              <a:gd name="T54" fmla="*/ 88 w 150"/>
              <a:gd name="T55" fmla="*/ 139 h 160"/>
              <a:gd name="T56" fmla="*/ 88 w 150"/>
              <a:gd name="T57" fmla="*/ 106 h 160"/>
              <a:gd name="T58" fmla="*/ 18 w 150"/>
              <a:gd name="T59" fmla="*/ 66 h 160"/>
              <a:gd name="T60" fmla="*/ 88 w 150"/>
              <a:gd name="T61" fmla="*/ 85 h 160"/>
              <a:gd name="T62" fmla="*/ 88 w 150"/>
              <a:gd name="T63" fmla="*/ 66 h 160"/>
              <a:gd name="T64" fmla="*/ 115 w 150"/>
              <a:gd name="T65" fmla="*/ 106 h 160"/>
              <a:gd name="T66" fmla="*/ 115 w 150"/>
              <a:gd name="T67" fmla="*/ 139 h 160"/>
              <a:gd name="T68" fmla="*/ 132 w 150"/>
              <a:gd name="T69" fmla="*/ 66 h 160"/>
              <a:gd name="T70" fmla="*/ 100 w 150"/>
              <a:gd name="T71" fmla="*/ 85 h 160"/>
              <a:gd name="T72" fmla="*/ 132 w 150"/>
              <a:gd name="T73" fmla="*/ 66 h 160"/>
              <a:gd name="T74" fmla="*/ 132 w 150"/>
              <a:gd name="T75" fmla="*/ 6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0" h="160">
                <a:moveTo>
                  <a:pt x="124" y="122"/>
                </a:moveTo>
                <a:cubicBezTo>
                  <a:pt x="124" y="127"/>
                  <a:pt x="121" y="132"/>
                  <a:pt x="115" y="132"/>
                </a:cubicBezTo>
                <a:cubicBezTo>
                  <a:pt x="110" y="132"/>
                  <a:pt x="106" y="127"/>
                  <a:pt x="106" y="122"/>
                </a:cubicBezTo>
                <a:cubicBezTo>
                  <a:pt x="106" y="118"/>
                  <a:pt x="110" y="113"/>
                  <a:pt x="115" y="113"/>
                </a:cubicBezTo>
                <a:cubicBezTo>
                  <a:pt x="121" y="113"/>
                  <a:pt x="124" y="118"/>
                  <a:pt x="124" y="122"/>
                </a:cubicBezTo>
                <a:close/>
                <a:moveTo>
                  <a:pt x="150" y="55"/>
                </a:moveTo>
                <a:cubicBezTo>
                  <a:pt x="150" y="152"/>
                  <a:pt x="150" y="152"/>
                  <a:pt x="150" y="152"/>
                </a:cubicBezTo>
                <a:cubicBezTo>
                  <a:pt x="150" y="156"/>
                  <a:pt x="147" y="160"/>
                  <a:pt x="142" y="160"/>
                </a:cubicBezTo>
                <a:cubicBezTo>
                  <a:pt x="7" y="160"/>
                  <a:pt x="7" y="160"/>
                  <a:pt x="7" y="160"/>
                </a:cubicBezTo>
                <a:cubicBezTo>
                  <a:pt x="3" y="160"/>
                  <a:pt x="0" y="156"/>
                  <a:pt x="0" y="152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0"/>
                  <a:pt x="3" y="46"/>
                  <a:pt x="6" y="46"/>
                </a:cubicBezTo>
                <a:cubicBezTo>
                  <a:pt x="7" y="42"/>
                  <a:pt x="10" y="38"/>
                  <a:pt x="15" y="38"/>
                </a:cubicBezTo>
                <a:cubicBezTo>
                  <a:pt x="18" y="38"/>
                  <a:pt x="19" y="40"/>
                  <a:pt x="23" y="42"/>
                </a:cubicBezTo>
                <a:cubicBezTo>
                  <a:pt x="132" y="9"/>
                  <a:pt x="132" y="9"/>
                  <a:pt x="132" y="9"/>
                </a:cubicBezTo>
                <a:cubicBezTo>
                  <a:pt x="132" y="3"/>
                  <a:pt x="135" y="0"/>
                  <a:pt x="141" y="0"/>
                </a:cubicBezTo>
                <a:cubicBezTo>
                  <a:pt x="145" y="0"/>
                  <a:pt x="150" y="3"/>
                  <a:pt x="150" y="9"/>
                </a:cubicBezTo>
                <a:cubicBezTo>
                  <a:pt x="150" y="14"/>
                  <a:pt x="145" y="19"/>
                  <a:pt x="141" y="19"/>
                </a:cubicBezTo>
                <a:cubicBezTo>
                  <a:pt x="136" y="19"/>
                  <a:pt x="133" y="17"/>
                  <a:pt x="132" y="14"/>
                </a:cubicBezTo>
                <a:cubicBezTo>
                  <a:pt x="35" y="46"/>
                  <a:pt x="35" y="46"/>
                  <a:pt x="35" y="46"/>
                </a:cubicBezTo>
                <a:cubicBezTo>
                  <a:pt x="142" y="46"/>
                  <a:pt x="142" y="46"/>
                  <a:pt x="142" y="46"/>
                </a:cubicBezTo>
                <a:cubicBezTo>
                  <a:pt x="147" y="46"/>
                  <a:pt x="150" y="50"/>
                  <a:pt x="150" y="55"/>
                </a:cubicBezTo>
                <a:close/>
                <a:moveTo>
                  <a:pt x="24" y="106"/>
                </a:moveTo>
                <a:cubicBezTo>
                  <a:pt x="18" y="106"/>
                  <a:pt x="18" y="106"/>
                  <a:pt x="18" y="106"/>
                </a:cubicBezTo>
                <a:cubicBezTo>
                  <a:pt x="18" y="139"/>
                  <a:pt x="18" y="139"/>
                  <a:pt x="18" y="139"/>
                </a:cubicBezTo>
                <a:cubicBezTo>
                  <a:pt x="24" y="139"/>
                  <a:pt x="24" y="139"/>
                  <a:pt x="24" y="139"/>
                </a:cubicBezTo>
                <a:cubicBezTo>
                  <a:pt x="24" y="106"/>
                  <a:pt x="24" y="106"/>
                  <a:pt x="24" y="106"/>
                </a:cubicBezTo>
                <a:cubicBezTo>
                  <a:pt x="24" y="106"/>
                  <a:pt x="24" y="106"/>
                  <a:pt x="24" y="106"/>
                </a:cubicBezTo>
                <a:close/>
                <a:moveTo>
                  <a:pt x="38" y="106"/>
                </a:moveTo>
                <a:cubicBezTo>
                  <a:pt x="30" y="106"/>
                  <a:pt x="30" y="106"/>
                  <a:pt x="30" y="106"/>
                </a:cubicBezTo>
                <a:cubicBezTo>
                  <a:pt x="30" y="139"/>
                  <a:pt x="30" y="139"/>
                  <a:pt x="30" y="139"/>
                </a:cubicBezTo>
                <a:cubicBezTo>
                  <a:pt x="38" y="139"/>
                  <a:pt x="38" y="139"/>
                  <a:pt x="38" y="139"/>
                </a:cubicBezTo>
                <a:cubicBezTo>
                  <a:pt x="38" y="106"/>
                  <a:pt x="38" y="106"/>
                  <a:pt x="38" y="106"/>
                </a:cubicBezTo>
                <a:cubicBezTo>
                  <a:pt x="38" y="106"/>
                  <a:pt x="38" y="106"/>
                  <a:pt x="38" y="106"/>
                </a:cubicBezTo>
                <a:close/>
                <a:moveTo>
                  <a:pt x="50" y="106"/>
                </a:moveTo>
                <a:cubicBezTo>
                  <a:pt x="44" y="106"/>
                  <a:pt x="44" y="106"/>
                  <a:pt x="44" y="106"/>
                </a:cubicBezTo>
                <a:cubicBezTo>
                  <a:pt x="44" y="139"/>
                  <a:pt x="44" y="139"/>
                  <a:pt x="44" y="139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50" y="106"/>
                  <a:pt x="50" y="106"/>
                  <a:pt x="50" y="106"/>
                </a:cubicBezTo>
                <a:cubicBezTo>
                  <a:pt x="50" y="106"/>
                  <a:pt x="50" y="106"/>
                  <a:pt x="50" y="106"/>
                </a:cubicBezTo>
                <a:close/>
                <a:moveTo>
                  <a:pt x="62" y="106"/>
                </a:moveTo>
                <a:cubicBezTo>
                  <a:pt x="56" y="106"/>
                  <a:pt x="56" y="106"/>
                  <a:pt x="56" y="106"/>
                </a:cubicBezTo>
                <a:cubicBezTo>
                  <a:pt x="56" y="139"/>
                  <a:pt x="56" y="139"/>
                  <a:pt x="56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2" y="106"/>
                  <a:pt x="62" y="106"/>
                  <a:pt x="62" y="106"/>
                </a:cubicBezTo>
                <a:close/>
                <a:moveTo>
                  <a:pt x="74" y="106"/>
                </a:moveTo>
                <a:cubicBezTo>
                  <a:pt x="68" y="106"/>
                  <a:pt x="68" y="106"/>
                  <a:pt x="68" y="106"/>
                </a:cubicBezTo>
                <a:cubicBezTo>
                  <a:pt x="68" y="139"/>
                  <a:pt x="68" y="139"/>
                  <a:pt x="68" y="139"/>
                </a:cubicBezTo>
                <a:cubicBezTo>
                  <a:pt x="74" y="139"/>
                  <a:pt x="74" y="139"/>
                  <a:pt x="74" y="139"/>
                </a:cubicBezTo>
                <a:cubicBezTo>
                  <a:pt x="74" y="106"/>
                  <a:pt x="74" y="106"/>
                  <a:pt x="74" y="106"/>
                </a:cubicBezTo>
                <a:cubicBezTo>
                  <a:pt x="74" y="106"/>
                  <a:pt x="74" y="106"/>
                  <a:pt x="74" y="106"/>
                </a:cubicBezTo>
                <a:close/>
                <a:moveTo>
                  <a:pt x="88" y="106"/>
                </a:moveTo>
                <a:cubicBezTo>
                  <a:pt x="82" y="106"/>
                  <a:pt x="82" y="106"/>
                  <a:pt x="82" y="106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8" y="139"/>
                  <a:pt x="88" y="139"/>
                  <a:pt x="88" y="139"/>
                </a:cubicBezTo>
                <a:cubicBezTo>
                  <a:pt x="88" y="106"/>
                  <a:pt x="88" y="106"/>
                  <a:pt x="88" y="106"/>
                </a:cubicBezTo>
                <a:cubicBezTo>
                  <a:pt x="88" y="106"/>
                  <a:pt x="88" y="106"/>
                  <a:pt x="88" y="106"/>
                </a:cubicBezTo>
                <a:close/>
                <a:moveTo>
                  <a:pt x="88" y="66"/>
                </a:moveTo>
                <a:cubicBezTo>
                  <a:pt x="18" y="66"/>
                  <a:pt x="18" y="66"/>
                  <a:pt x="18" y="66"/>
                </a:cubicBezTo>
                <a:cubicBezTo>
                  <a:pt x="18" y="85"/>
                  <a:pt x="18" y="85"/>
                  <a:pt x="18" y="85"/>
                </a:cubicBezTo>
                <a:cubicBezTo>
                  <a:pt x="88" y="85"/>
                  <a:pt x="88" y="85"/>
                  <a:pt x="88" y="85"/>
                </a:cubicBezTo>
                <a:cubicBezTo>
                  <a:pt x="88" y="66"/>
                  <a:pt x="88" y="66"/>
                  <a:pt x="88" y="66"/>
                </a:cubicBezTo>
                <a:cubicBezTo>
                  <a:pt x="88" y="66"/>
                  <a:pt x="88" y="66"/>
                  <a:pt x="88" y="66"/>
                </a:cubicBezTo>
                <a:close/>
                <a:moveTo>
                  <a:pt x="132" y="122"/>
                </a:moveTo>
                <a:cubicBezTo>
                  <a:pt x="132" y="113"/>
                  <a:pt x="124" y="106"/>
                  <a:pt x="115" y="106"/>
                </a:cubicBezTo>
                <a:cubicBezTo>
                  <a:pt x="106" y="106"/>
                  <a:pt x="100" y="113"/>
                  <a:pt x="100" y="122"/>
                </a:cubicBezTo>
                <a:cubicBezTo>
                  <a:pt x="100" y="132"/>
                  <a:pt x="106" y="139"/>
                  <a:pt x="115" y="139"/>
                </a:cubicBezTo>
                <a:cubicBezTo>
                  <a:pt x="124" y="139"/>
                  <a:pt x="132" y="132"/>
                  <a:pt x="132" y="122"/>
                </a:cubicBezTo>
                <a:close/>
                <a:moveTo>
                  <a:pt x="132" y="66"/>
                </a:moveTo>
                <a:cubicBezTo>
                  <a:pt x="100" y="66"/>
                  <a:pt x="100" y="66"/>
                  <a:pt x="100" y="66"/>
                </a:cubicBezTo>
                <a:cubicBezTo>
                  <a:pt x="100" y="85"/>
                  <a:pt x="100" y="85"/>
                  <a:pt x="100" y="85"/>
                </a:cubicBezTo>
                <a:cubicBezTo>
                  <a:pt x="132" y="85"/>
                  <a:pt x="132" y="85"/>
                  <a:pt x="132" y="85"/>
                </a:cubicBezTo>
                <a:cubicBezTo>
                  <a:pt x="132" y="66"/>
                  <a:pt x="132" y="66"/>
                  <a:pt x="132" y="66"/>
                </a:cubicBezTo>
                <a:cubicBezTo>
                  <a:pt x="132" y="66"/>
                  <a:pt x="132" y="66"/>
                  <a:pt x="132" y="66"/>
                </a:cubicBezTo>
                <a:close/>
                <a:moveTo>
                  <a:pt x="132" y="66"/>
                </a:moveTo>
                <a:cubicBezTo>
                  <a:pt x="132" y="66"/>
                  <a:pt x="132" y="66"/>
                  <a:pt x="132" y="6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DCD7CB48-7341-9C8F-B1D2-25BDF560F902}"/>
              </a:ext>
            </a:extLst>
          </p:cNvPr>
          <p:cNvSpPr>
            <a:spLocks noEditPoints="1"/>
          </p:cNvSpPr>
          <p:nvPr/>
        </p:nvSpPr>
        <p:spPr bwMode="auto">
          <a:xfrm>
            <a:off x="10101264" y="1924051"/>
            <a:ext cx="244475" cy="254000"/>
          </a:xfrm>
          <a:custGeom>
            <a:avLst/>
            <a:gdLst>
              <a:gd name="T0" fmla="*/ 82 w 154"/>
              <a:gd name="T1" fmla="*/ 91 h 160"/>
              <a:gd name="T2" fmla="*/ 109 w 154"/>
              <a:gd name="T3" fmla="*/ 122 h 160"/>
              <a:gd name="T4" fmla="*/ 105 w 154"/>
              <a:gd name="T5" fmla="*/ 128 h 160"/>
              <a:gd name="T6" fmla="*/ 72 w 154"/>
              <a:gd name="T7" fmla="*/ 97 h 160"/>
              <a:gd name="T8" fmla="*/ 71 w 154"/>
              <a:gd name="T9" fmla="*/ 91 h 160"/>
              <a:gd name="T10" fmla="*/ 73 w 154"/>
              <a:gd name="T11" fmla="*/ 43 h 160"/>
              <a:gd name="T12" fmla="*/ 80 w 154"/>
              <a:gd name="T13" fmla="*/ 43 h 160"/>
              <a:gd name="T14" fmla="*/ 82 w 154"/>
              <a:gd name="T15" fmla="*/ 91 h 160"/>
              <a:gd name="T16" fmla="*/ 82 w 154"/>
              <a:gd name="T17" fmla="*/ 91 h 160"/>
              <a:gd name="T18" fmla="*/ 142 w 154"/>
              <a:gd name="T19" fmla="*/ 91 h 160"/>
              <a:gd name="T20" fmla="*/ 77 w 154"/>
              <a:gd name="T21" fmla="*/ 160 h 160"/>
              <a:gd name="T22" fmla="*/ 11 w 154"/>
              <a:gd name="T23" fmla="*/ 91 h 160"/>
              <a:gd name="T24" fmla="*/ 77 w 154"/>
              <a:gd name="T25" fmla="*/ 21 h 160"/>
              <a:gd name="T26" fmla="*/ 142 w 154"/>
              <a:gd name="T27" fmla="*/ 91 h 160"/>
              <a:gd name="T28" fmla="*/ 128 w 154"/>
              <a:gd name="T29" fmla="*/ 91 h 160"/>
              <a:gd name="T30" fmla="*/ 77 w 154"/>
              <a:gd name="T31" fmla="*/ 35 h 160"/>
              <a:gd name="T32" fmla="*/ 25 w 154"/>
              <a:gd name="T33" fmla="*/ 91 h 160"/>
              <a:gd name="T34" fmla="*/ 77 w 154"/>
              <a:gd name="T35" fmla="*/ 146 h 160"/>
              <a:gd name="T36" fmla="*/ 128 w 154"/>
              <a:gd name="T37" fmla="*/ 91 h 160"/>
              <a:gd name="T38" fmla="*/ 142 w 154"/>
              <a:gd name="T39" fmla="*/ 51 h 160"/>
              <a:gd name="T40" fmla="*/ 154 w 154"/>
              <a:gd name="T41" fmla="*/ 47 h 160"/>
              <a:gd name="T42" fmla="*/ 108 w 154"/>
              <a:gd name="T43" fmla="*/ 0 h 160"/>
              <a:gd name="T44" fmla="*/ 105 w 154"/>
              <a:gd name="T45" fmla="*/ 14 h 160"/>
              <a:gd name="T46" fmla="*/ 142 w 154"/>
              <a:gd name="T47" fmla="*/ 51 h 160"/>
              <a:gd name="T48" fmla="*/ 48 w 154"/>
              <a:gd name="T49" fmla="*/ 14 h 160"/>
              <a:gd name="T50" fmla="*/ 45 w 154"/>
              <a:gd name="T51" fmla="*/ 0 h 160"/>
              <a:gd name="T52" fmla="*/ 0 w 154"/>
              <a:gd name="T53" fmla="*/ 47 h 160"/>
              <a:gd name="T54" fmla="*/ 13 w 154"/>
              <a:gd name="T55" fmla="*/ 51 h 160"/>
              <a:gd name="T56" fmla="*/ 48 w 154"/>
              <a:gd name="T57" fmla="*/ 14 h 160"/>
              <a:gd name="T58" fmla="*/ 48 w 154"/>
              <a:gd name="T59" fmla="*/ 14 h 160"/>
              <a:gd name="T60" fmla="*/ 48 w 154"/>
              <a:gd name="T61" fmla="*/ 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54" h="160">
                <a:moveTo>
                  <a:pt x="82" y="91"/>
                </a:moveTo>
                <a:cubicBezTo>
                  <a:pt x="109" y="122"/>
                  <a:pt x="109" y="122"/>
                  <a:pt x="109" y="122"/>
                </a:cubicBezTo>
                <a:cubicBezTo>
                  <a:pt x="105" y="128"/>
                  <a:pt x="105" y="128"/>
                  <a:pt x="105" y="128"/>
                </a:cubicBezTo>
                <a:cubicBezTo>
                  <a:pt x="72" y="97"/>
                  <a:pt x="72" y="97"/>
                  <a:pt x="72" y="97"/>
                </a:cubicBezTo>
                <a:cubicBezTo>
                  <a:pt x="71" y="91"/>
                  <a:pt x="71" y="91"/>
                  <a:pt x="71" y="91"/>
                </a:cubicBezTo>
                <a:cubicBezTo>
                  <a:pt x="73" y="43"/>
                  <a:pt x="73" y="43"/>
                  <a:pt x="73" y="43"/>
                </a:cubicBezTo>
                <a:cubicBezTo>
                  <a:pt x="80" y="43"/>
                  <a:pt x="80" y="43"/>
                  <a:pt x="80" y="43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lose/>
                <a:moveTo>
                  <a:pt x="142" y="91"/>
                </a:moveTo>
                <a:cubicBezTo>
                  <a:pt x="142" y="129"/>
                  <a:pt x="112" y="160"/>
                  <a:pt x="77" y="160"/>
                </a:cubicBezTo>
                <a:cubicBezTo>
                  <a:pt x="41" y="160"/>
                  <a:pt x="11" y="129"/>
                  <a:pt x="11" y="91"/>
                </a:cubicBezTo>
                <a:cubicBezTo>
                  <a:pt x="11" y="52"/>
                  <a:pt x="41" y="21"/>
                  <a:pt x="77" y="21"/>
                </a:cubicBezTo>
                <a:cubicBezTo>
                  <a:pt x="112" y="21"/>
                  <a:pt x="142" y="52"/>
                  <a:pt x="142" y="91"/>
                </a:cubicBezTo>
                <a:close/>
                <a:moveTo>
                  <a:pt x="128" y="91"/>
                </a:moveTo>
                <a:cubicBezTo>
                  <a:pt x="128" y="59"/>
                  <a:pt x="106" y="35"/>
                  <a:pt x="77" y="35"/>
                </a:cubicBezTo>
                <a:cubicBezTo>
                  <a:pt x="48" y="35"/>
                  <a:pt x="25" y="59"/>
                  <a:pt x="25" y="91"/>
                </a:cubicBezTo>
                <a:cubicBezTo>
                  <a:pt x="25" y="122"/>
                  <a:pt x="48" y="146"/>
                  <a:pt x="77" y="146"/>
                </a:cubicBezTo>
                <a:cubicBezTo>
                  <a:pt x="106" y="146"/>
                  <a:pt x="128" y="122"/>
                  <a:pt x="128" y="91"/>
                </a:cubicBezTo>
                <a:close/>
                <a:moveTo>
                  <a:pt x="142" y="51"/>
                </a:moveTo>
                <a:cubicBezTo>
                  <a:pt x="154" y="47"/>
                  <a:pt x="154" y="47"/>
                  <a:pt x="154" y="47"/>
                </a:cubicBezTo>
                <a:cubicBezTo>
                  <a:pt x="145" y="26"/>
                  <a:pt x="128" y="9"/>
                  <a:pt x="108" y="0"/>
                </a:cubicBezTo>
                <a:cubicBezTo>
                  <a:pt x="105" y="14"/>
                  <a:pt x="105" y="14"/>
                  <a:pt x="105" y="14"/>
                </a:cubicBezTo>
                <a:cubicBezTo>
                  <a:pt x="120" y="21"/>
                  <a:pt x="134" y="34"/>
                  <a:pt x="142" y="51"/>
                </a:cubicBezTo>
                <a:close/>
                <a:moveTo>
                  <a:pt x="48" y="14"/>
                </a:moveTo>
                <a:cubicBezTo>
                  <a:pt x="45" y="0"/>
                  <a:pt x="45" y="0"/>
                  <a:pt x="45" y="0"/>
                </a:cubicBezTo>
                <a:cubicBezTo>
                  <a:pt x="25" y="9"/>
                  <a:pt x="8" y="26"/>
                  <a:pt x="0" y="47"/>
                </a:cubicBezTo>
                <a:cubicBezTo>
                  <a:pt x="13" y="51"/>
                  <a:pt x="13" y="51"/>
                  <a:pt x="13" y="51"/>
                </a:cubicBezTo>
                <a:cubicBezTo>
                  <a:pt x="19" y="34"/>
                  <a:pt x="33" y="21"/>
                  <a:pt x="48" y="14"/>
                </a:cubicBezTo>
                <a:close/>
                <a:moveTo>
                  <a:pt x="48" y="14"/>
                </a:moveTo>
                <a:cubicBezTo>
                  <a:pt x="48" y="14"/>
                  <a:pt x="48" y="14"/>
                  <a:pt x="48" y="1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A37C6C26-87A1-1699-316D-9573226F3F63}"/>
              </a:ext>
            </a:extLst>
          </p:cNvPr>
          <p:cNvSpPr>
            <a:spLocks noEditPoints="1"/>
          </p:cNvSpPr>
          <p:nvPr/>
        </p:nvSpPr>
        <p:spPr bwMode="auto">
          <a:xfrm>
            <a:off x="9567864" y="1924051"/>
            <a:ext cx="204788" cy="254000"/>
          </a:xfrm>
          <a:custGeom>
            <a:avLst/>
            <a:gdLst>
              <a:gd name="T0" fmla="*/ 70 w 129"/>
              <a:gd name="T1" fmla="*/ 93 h 160"/>
              <a:gd name="T2" fmla="*/ 113 w 129"/>
              <a:gd name="T3" fmla="*/ 47 h 160"/>
              <a:gd name="T4" fmla="*/ 70 w 129"/>
              <a:gd name="T5" fmla="*/ 0 h 160"/>
              <a:gd name="T6" fmla="*/ 26 w 129"/>
              <a:gd name="T7" fmla="*/ 47 h 160"/>
              <a:gd name="T8" fmla="*/ 70 w 129"/>
              <a:gd name="T9" fmla="*/ 93 h 160"/>
              <a:gd name="T10" fmla="*/ 37 w 129"/>
              <a:gd name="T11" fmla="*/ 33 h 160"/>
              <a:gd name="T12" fmla="*/ 88 w 129"/>
              <a:gd name="T13" fmla="*/ 18 h 160"/>
              <a:gd name="T14" fmla="*/ 104 w 129"/>
              <a:gd name="T15" fmla="*/ 50 h 160"/>
              <a:gd name="T16" fmla="*/ 70 w 129"/>
              <a:gd name="T17" fmla="*/ 84 h 160"/>
              <a:gd name="T18" fmla="*/ 35 w 129"/>
              <a:gd name="T19" fmla="*/ 47 h 160"/>
              <a:gd name="T20" fmla="*/ 37 w 129"/>
              <a:gd name="T21" fmla="*/ 33 h 160"/>
              <a:gd name="T22" fmla="*/ 129 w 129"/>
              <a:gd name="T23" fmla="*/ 120 h 160"/>
              <a:gd name="T24" fmla="*/ 129 w 129"/>
              <a:gd name="T25" fmla="*/ 160 h 160"/>
              <a:gd name="T26" fmla="*/ 10 w 129"/>
              <a:gd name="T27" fmla="*/ 160 h 160"/>
              <a:gd name="T28" fmla="*/ 10 w 129"/>
              <a:gd name="T29" fmla="*/ 120 h 160"/>
              <a:gd name="T30" fmla="*/ 15 w 129"/>
              <a:gd name="T31" fmla="*/ 103 h 160"/>
              <a:gd name="T32" fmla="*/ 33 w 129"/>
              <a:gd name="T33" fmla="*/ 112 h 160"/>
              <a:gd name="T34" fmla="*/ 44 w 129"/>
              <a:gd name="T35" fmla="*/ 107 h 160"/>
              <a:gd name="T36" fmla="*/ 45 w 129"/>
              <a:gd name="T37" fmla="*/ 105 h 160"/>
              <a:gd name="T38" fmla="*/ 49 w 129"/>
              <a:gd name="T39" fmla="*/ 100 h 160"/>
              <a:gd name="T40" fmla="*/ 50 w 129"/>
              <a:gd name="T41" fmla="*/ 98 h 160"/>
              <a:gd name="T42" fmla="*/ 51 w 129"/>
              <a:gd name="T43" fmla="*/ 94 h 160"/>
              <a:gd name="T44" fmla="*/ 70 w 129"/>
              <a:gd name="T45" fmla="*/ 99 h 160"/>
              <a:gd name="T46" fmla="*/ 102 w 129"/>
              <a:gd name="T47" fmla="*/ 85 h 160"/>
              <a:gd name="T48" fmla="*/ 129 w 129"/>
              <a:gd name="T49" fmla="*/ 120 h 160"/>
              <a:gd name="T50" fmla="*/ 16 w 129"/>
              <a:gd name="T51" fmla="*/ 95 h 160"/>
              <a:gd name="T52" fmla="*/ 10 w 129"/>
              <a:gd name="T53" fmla="*/ 83 h 160"/>
              <a:gd name="T54" fmla="*/ 10 w 129"/>
              <a:gd name="T55" fmla="*/ 83 h 160"/>
              <a:gd name="T56" fmla="*/ 9 w 129"/>
              <a:gd name="T57" fmla="*/ 83 h 160"/>
              <a:gd name="T58" fmla="*/ 9 w 129"/>
              <a:gd name="T59" fmla="*/ 83 h 160"/>
              <a:gd name="T60" fmla="*/ 9 w 129"/>
              <a:gd name="T61" fmla="*/ 83 h 160"/>
              <a:gd name="T62" fmla="*/ 4 w 129"/>
              <a:gd name="T63" fmla="*/ 69 h 160"/>
              <a:gd name="T64" fmla="*/ 12 w 129"/>
              <a:gd name="T65" fmla="*/ 44 h 160"/>
              <a:gd name="T66" fmla="*/ 14 w 129"/>
              <a:gd name="T67" fmla="*/ 44 h 160"/>
              <a:gd name="T68" fmla="*/ 21 w 129"/>
              <a:gd name="T69" fmla="*/ 44 h 160"/>
              <a:gd name="T70" fmla="*/ 22 w 129"/>
              <a:gd name="T71" fmla="*/ 60 h 160"/>
              <a:gd name="T72" fmla="*/ 15 w 129"/>
              <a:gd name="T73" fmla="*/ 60 h 160"/>
              <a:gd name="T74" fmla="*/ 14 w 129"/>
              <a:gd name="T75" fmla="*/ 64 h 160"/>
              <a:gd name="T76" fmla="*/ 19 w 129"/>
              <a:gd name="T77" fmla="*/ 77 h 160"/>
              <a:gd name="T78" fmla="*/ 19 w 129"/>
              <a:gd name="T79" fmla="*/ 77 h 160"/>
              <a:gd name="T80" fmla="*/ 19 w 129"/>
              <a:gd name="T81" fmla="*/ 77 h 160"/>
              <a:gd name="T82" fmla="*/ 21 w 129"/>
              <a:gd name="T83" fmla="*/ 78 h 160"/>
              <a:gd name="T84" fmla="*/ 26 w 129"/>
              <a:gd name="T85" fmla="*/ 90 h 160"/>
              <a:gd name="T86" fmla="*/ 30 w 129"/>
              <a:gd name="T87" fmla="*/ 92 h 160"/>
              <a:gd name="T88" fmla="*/ 33 w 129"/>
              <a:gd name="T89" fmla="*/ 85 h 160"/>
              <a:gd name="T90" fmla="*/ 45 w 129"/>
              <a:gd name="T91" fmla="*/ 95 h 160"/>
              <a:gd name="T92" fmla="*/ 42 w 129"/>
              <a:gd name="T93" fmla="*/ 102 h 160"/>
              <a:gd name="T94" fmla="*/ 40 w 129"/>
              <a:gd name="T95" fmla="*/ 103 h 160"/>
              <a:gd name="T96" fmla="*/ 16 w 129"/>
              <a:gd name="T97" fmla="*/ 95 h 160"/>
              <a:gd name="T98" fmla="*/ 16 w 129"/>
              <a:gd name="T99" fmla="*/ 95 h 160"/>
              <a:gd name="T100" fmla="*/ 16 w 129"/>
              <a:gd name="T101" fmla="*/ 9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29" h="160">
                <a:moveTo>
                  <a:pt x="70" y="93"/>
                </a:moveTo>
                <a:cubicBezTo>
                  <a:pt x="93" y="93"/>
                  <a:pt x="113" y="73"/>
                  <a:pt x="113" y="47"/>
                </a:cubicBezTo>
                <a:cubicBezTo>
                  <a:pt x="113" y="22"/>
                  <a:pt x="93" y="0"/>
                  <a:pt x="70" y="0"/>
                </a:cubicBezTo>
                <a:cubicBezTo>
                  <a:pt x="46" y="0"/>
                  <a:pt x="26" y="22"/>
                  <a:pt x="26" y="47"/>
                </a:cubicBezTo>
                <a:cubicBezTo>
                  <a:pt x="26" y="73"/>
                  <a:pt x="46" y="93"/>
                  <a:pt x="70" y="93"/>
                </a:cubicBezTo>
                <a:close/>
                <a:moveTo>
                  <a:pt x="37" y="33"/>
                </a:moveTo>
                <a:cubicBezTo>
                  <a:pt x="46" y="32"/>
                  <a:pt x="86" y="23"/>
                  <a:pt x="88" y="18"/>
                </a:cubicBezTo>
                <a:cubicBezTo>
                  <a:pt x="89" y="28"/>
                  <a:pt x="97" y="43"/>
                  <a:pt x="104" y="50"/>
                </a:cubicBezTo>
                <a:cubicBezTo>
                  <a:pt x="103" y="69"/>
                  <a:pt x="88" y="84"/>
                  <a:pt x="70" y="84"/>
                </a:cubicBezTo>
                <a:cubicBezTo>
                  <a:pt x="50" y="84"/>
                  <a:pt x="35" y="68"/>
                  <a:pt x="35" y="47"/>
                </a:cubicBezTo>
                <a:cubicBezTo>
                  <a:pt x="35" y="42"/>
                  <a:pt x="36" y="37"/>
                  <a:pt x="37" y="33"/>
                </a:cubicBezTo>
                <a:close/>
                <a:moveTo>
                  <a:pt x="129" y="120"/>
                </a:moveTo>
                <a:cubicBezTo>
                  <a:pt x="129" y="160"/>
                  <a:pt x="129" y="160"/>
                  <a:pt x="129" y="160"/>
                </a:cubicBezTo>
                <a:cubicBezTo>
                  <a:pt x="10" y="160"/>
                  <a:pt x="10" y="160"/>
                  <a:pt x="10" y="160"/>
                </a:cubicBezTo>
                <a:cubicBezTo>
                  <a:pt x="10" y="120"/>
                  <a:pt x="10" y="120"/>
                  <a:pt x="10" y="120"/>
                </a:cubicBezTo>
                <a:cubicBezTo>
                  <a:pt x="10" y="114"/>
                  <a:pt x="11" y="108"/>
                  <a:pt x="15" y="103"/>
                </a:cubicBezTo>
                <a:cubicBezTo>
                  <a:pt x="19" y="109"/>
                  <a:pt x="26" y="112"/>
                  <a:pt x="33" y="112"/>
                </a:cubicBezTo>
                <a:cubicBezTo>
                  <a:pt x="37" y="112"/>
                  <a:pt x="40" y="109"/>
                  <a:pt x="44" y="107"/>
                </a:cubicBezTo>
                <a:cubicBezTo>
                  <a:pt x="44" y="107"/>
                  <a:pt x="45" y="107"/>
                  <a:pt x="45" y="105"/>
                </a:cubicBezTo>
                <a:cubicBezTo>
                  <a:pt x="46" y="104"/>
                  <a:pt x="47" y="102"/>
                  <a:pt x="49" y="100"/>
                </a:cubicBezTo>
                <a:cubicBezTo>
                  <a:pt x="49" y="100"/>
                  <a:pt x="49" y="99"/>
                  <a:pt x="50" y="98"/>
                </a:cubicBezTo>
                <a:cubicBezTo>
                  <a:pt x="50" y="98"/>
                  <a:pt x="51" y="97"/>
                  <a:pt x="51" y="94"/>
                </a:cubicBezTo>
                <a:cubicBezTo>
                  <a:pt x="57" y="97"/>
                  <a:pt x="63" y="99"/>
                  <a:pt x="70" y="99"/>
                </a:cubicBezTo>
                <a:cubicBezTo>
                  <a:pt x="82" y="99"/>
                  <a:pt x="93" y="93"/>
                  <a:pt x="102" y="85"/>
                </a:cubicBezTo>
                <a:cubicBezTo>
                  <a:pt x="117" y="88"/>
                  <a:pt x="129" y="103"/>
                  <a:pt x="129" y="120"/>
                </a:cubicBezTo>
                <a:close/>
                <a:moveTo>
                  <a:pt x="16" y="95"/>
                </a:moveTo>
                <a:cubicBezTo>
                  <a:pt x="14" y="92"/>
                  <a:pt x="11" y="88"/>
                  <a:pt x="10" y="83"/>
                </a:cubicBezTo>
                <a:cubicBezTo>
                  <a:pt x="10" y="83"/>
                  <a:pt x="10" y="83"/>
                  <a:pt x="10" y="83"/>
                </a:cubicBezTo>
                <a:cubicBezTo>
                  <a:pt x="9" y="83"/>
                  <a:pt x="9" y="83"/>
                  <a:pt x="9" y="83"/>
                </a:cubicBezTo>
                <a:cubicBezTo>
                  <a:pt x="9" y="83"/>
                  <a:pt x="9" y="83"/>
                  <a:pt x="9" y="83"/>
                </a:cubicBezTo>
                <a:cubicBezTo>
                  <a:pt x="9" y="83"/>
                  <a:pt x="9" y="83"/>
                  <a:pt x="9" y="83"/>
                </a:cubicBezTo>
                <a:cubicBezTo>
                  <a:pt x="8" y="78"/>
                  <a:pt x="5" y="74"/>
                  <a:pt x="4" y="69"/>
                </a:cubicBezTo>
                <a:cubicBezTo>
                  <a:pt x="0" y="58"/>
                  <a:pt x="4" y="47"/>
                  <a:pt x="12" y="44"/>
                </a:cubicBezTo>
                <a:cubicBezTo>
                  <a:pt x="14" y="44"/>
                  <a:pt x="14" y="44"/>
                  <a:pt x="14" y="44"/>
                </a:cubicBezTo>
                <a:cubicBezTo>
                  <a:pt x="16" y="44"/>
                  <a:pt x="18" y="44"/>
                  <a:pt x="21" y="44"/>
                </a:cubicBezTo>
                <a:cubicBezTo>
                  <a:pt x="24" y="45"/>
                  <a:pt x="25" y="60"/>
                  <a:pt x="22" y="60"/>
                </a:cubicBezTo>
                <a:cubicBezTo>
                  <a:pt x="21" y="60"/>
                  <a:pt x="16" y="59"/>
                  <a:pt x="15" y="60"/>
                </a:cubicBezTo>
                <a:cubicBezTo>
                  <a:pt x="14" y="60"/>
                  <a:pt x="14" y="63"/>
                  <a:pt x="14" y="64"/>
                </a:cubicBezTo>
                <a:cubicBezTo>
                  <a:pt x="15" y="68"/>
                  <a:pt x="18" y="73"/>
                  <a:pt x="19" y="77"/>
                </a:cubicBezTo>
                <a:cubicBezTo>
                  <a:pt x="19" y="77"/>
                  <a:pt x="19" y="77"/>
                  <a:pt x="19" y="77"/>
                </a:cubicBezTo>
                <a:cubicBezTo>
                  <a:pt x="19" y="77"/>
                  <a:pt x="19" y="77"/>
                  <a:pt x="19" y="77"/>
                </a:cubicBezTo>
                <a:cubicBezTo>
                  <a:pt x="19" y="78"/>
                  <a:pt x="21" y="78"/>
                  <a:pt x="21" y="78"/>
                </a:cubicBezTo>
                <a:cubicBezTo>
                  <a:pt x="22" y="82"/>
                  <a:pt x="24" y="87"/>
                  <a:pt x="26" y="90"/>
                </a:cubicBezTo>
                <a:cubicBezTo>
                  <a:pt x="26" y="92"/>
                  <a:pt x="29" y="93"/>
                  <a:pt x="30" y="92"/>
                </a:cubicBezTo>
                <a:cubicBezTo>
                  <a:pt x="31" y="92"/>
                  <a:pt x="32" y="87"/>
                  <a:pt x="33" y="85"/>
                </a:cubicBezTo>
                <a:cubicBezTo>
                  <a:pt x="36" y="83"/>
                  <a:pt x="46" y="93"/>
                  <a:pt x="45" y="95"/>
                </a:cubicBezTo>
                <a:cubicBezTo>
                  <a:pt x="44" y="98"/>
                  <a:pt x="43" y="100"/>
                  <a:pt x="42" y="102"/>
                </a:cubicBezTo>
                <a:cubicBezTo>
                  <a:pt x="42" y="103"/>
                  <a:pt x="40" y="103"/>
                  <a:pt x="40" y="103"/>
                </a:cubicBezTo>
                <a:cubicBezTo>
                  <a:pt x="33" y="109"/>
                  <a:pt x="22" y="105"/>
                  <a:pt x="16" y="95"/>
                </a:cubicBezTo>
                <a:close/>
                <a:moveTo>
                  <a:pt x="16" y="95"/>
                </a:moveTo>
                <a:cubicBezTo>
                  <a:pt x="16" y="95"/>
                  <a:pt x="16" y="95"/>
                  <a:pt x="16" y="9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675DCAFA-C87A-9ABF-24DD-C894A997E2E6}"/>
              </a:ext>
            </a:extLst>
          </p:cNvPr>
          <p:cNvSpPr>
            <a:spLocks noEditPoints="1"/>
          </p:cNvSpPr>
          <p:nvPr/>
        </p:nvSpPr>
        <p:spPr bwMode="auto">
          <a:xfrm>
            <a:off x="8486776" y="3019426"/>
            <a:ext cx="171450" cy="260350"/>
          </a:xfrm>
          <a:custGeom>
            <a:avLst/>
            <a:gdLst>
              <a:gd name="T0" fmla="*/ 97 w 108"/>
              <a:gd name="T1" fmla="*/ 15 h 164"/>
              <a:gd name="T2" fmla="*/ 73 w 108"/>
              <a:gd name="T3" fmla="*/ 15 h 164"/>
              <a:gd name="T4" fmla="*/ 73 w 108"/>
              <a:gd name="T5" fmla="*/ 24 h 164"/>
              <a:gd name="T6" fmla="*/ 93 w 108"/>
              <a:gd name="T7" fmla="*/ 24 h 164"/>
              <a:gd name="T8" fmla="*/ 98 w 108"/>
              <a:gd name="T9" fmla="*/ 30 h 164"/>
              <a:gd name="T10" fmla="*/ 98 w 108"/>
              <a:gd name="T11" fmla="*/ 149 h 164"/>
              <a:gd name="T12" fmla="*/ 93 w 108"/>
              <a:gd name="T13" fmla="*/ 154 h 164"/>
              <a:gd name="T14" fmla="*/ 14 w 108"/>
              <a:gd name="T15" fmla="*/ 154 h 164"/>
              <a:gd name="T16" fmla="*/ 9 w 108"/>
              <a:gd name="T17" fmla="*/ 149 h 164"/>
              <a:gd name="T18" fmla="*/ 9 w 108"/>
              <a:gd name="T19" fmla="*/ 30 h 164"/>
              <a:gd name="T20" fmla="*/ 14 w 108"/>
              <a:gd name="T21" fmla="*/ 24 h 164"/>
              <a:gd name="T22" fmla="*/ 33 w 108"/>
              <a:gd name="T23" fmla="*/ 24 h 164"/>
              <a:gd name="T24" fmla="*/ 33 w 108"/>
              <a:gd name="T25" fmla="*/ 15 h 164"/>
              <a:gd name="T26" fmla="*/ 9 w 108"/>
              <a:gd name="T27" fmla="*/ 15 h 164"/>
              <a:gd name="T28" fmla="*/ 0 w 108"/>
              <a:gd name="T29" fmla="*/ 24 h 164"/>
              <a:gd name="T30" fmla="*/ 0 w 108"/>
              <a:gd name="T31" fmla="*/ 154 h 164"/>
              <a:gd name="T32" fmla="*/ 9 w 108"/>
              <a:gd name="T33" fmla="*/ 164 h 164"/>
              <a:gd name="T34" fmla="*/ 97 w 108"/>
              <a:gd name="T35" fmla="*/ 164 h 164"/>
              <a:gd name="T36" fmla="*/ 108 w 108"/>
              <a:gd name="T37" fmla="*/ 154 h 164"/>
              <a:gd name="T38" fmla="*/ 108 w 108"/>
              <a:gd name="T39" fmla="*/ 24 h 164"/>
              <a:gd name="T40" fmla="*/ 97 w 108"/>
              <a:gd name="T41" fmla="*/ 15 h 164"/>
              <a:gd name="T42" fmla="*/ 27 w 108"/>
              <a:gd name="T43" fmla="*/ 33 h 164"/>
              <a:gd name="T44" fmla="*/ 27 w 108"/>
              <a:gd name="T45" fmla="*/ 39 h 164"/>
              <a:gd name="T46" fmla="*/ 80 w 108"/>
              <a:gd name="T47" fmla="*/ 39 h 164"/>
              <a:gd name="T48" fmla="*/ 80 w 108"/>
              <a:gd name="T49" fmla="*/ 33 h 164"/>
              <a:gd name="T50" fmla="*/ 76 w 108"/>
              <a:gd name="T51" fmla="*/ 30 h 164"/>
              <a:gd name="T52" fmla="*/ 65 w 108"/>
              <a:gd name="T53" fmla="*/ 30 h 164"/>
              <a:gd name="T54" fmla="*/ 65 w 108"/>
              <a:gd name="T55" fmla="*/ 8 h 164"/>
              <a:gd name="T56" fmla="*/ 42 w 108"/>
              <a:gd name="T57" fmla="*/ 8 h 164"/>
              <a:gd name="T58" fmla="*/ 42 w 108"/>
              <a:gd name="T59" fmla="*/ 30 h 164"/>
              <a:gd name="T60" fmla="*/ 31 w 108"/>
              <a:gd name="T61" fmla="*/ 30 h 164"/>
              <a:gd name="T62" fmla="*/ 27 w 108"/>
              <a:gd name="T63" fmla="*/ 33 h 164"/>
              <a:gd name="T64" fmla="*/ 86 w 108"/>
              <a:gd name="T65" fmla="*/ 65 h 164"/>
              <a:gd name="T66" fmla="*/ 22 w 108"/>
              <a:gd name="T67" fmla="*/ 65 h 164"/>
              <a:gd name="T68" fmla="*/ 22 w 108"/>
              <a:gd name="T69" fmla="*/ 76 h 164"/>
              <a:gd name="T70" fmla="*/ 86 w 108"/>
              <a:gd name="T71" fmla="*/ 76 h 164"/>
              <a:gd name="T72" fmla="*/ 86 w 108"/>
              <a:gd name="T73" fmla="*/ 65 h 164"/>
              <a:gd name="T74" fmla="*/ 86 w 108"/>
              <a:gd name="T75" fmla="*/ 95 h 164"/>
              <a:gd name="T76" fmla="*/ 22 w 108"/>
              <a:gd name="T77" fmla="*/ 95 h 164"/>
              <a:gd name="T78" fmla="*/ 22 w 108"/>
              <a:gd name="T79" fmla="*/ 107 h 164"/>
              <a:gd name="T80" fmla="*/ 86 w 108"/>
              <a:gd name="T81" fmla="*/ 107 h 164"/>
              <a:gd name="T82" fmla="*/ 86 w 108"/>
              <a:gd name="T83" fmla="*/ 95 h 164"/>
              <a:gd name="T84" fmla="*/ 22 w 108"/>
              <a:gd name="T85" fmla="*/ 138 h 164"/>
              <a:gd name="T86" fmla="*/ 86 w 108"/>
              <a:gd name="T87" fmla="*/ 138 h 164"/>
              <a:gd name="T88" fmla="*/ 86 w 108"/>
              <a:gd name="T89" fmla="*/ 124 h 164"/>
              <a:gd name="T90" fmla="*/ 22 w 108"/>
              <a:gd name="T91" fmla="*/ 124 h 164"/>
              <a:gd name="T92" fmla="*/ 22 w 108"/>
              <a:gd name="T93" fmla="*/ 138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8" h="164">
                <a:moveTo>
                  <a:pt x="97" y="15"/>
                </a:moveTo>
                <a:cubicBezTo>
                  <a:pt x="73" y="15"/>
                  <a:pt x="73" y="15"/>
                  <a:pt x="73" y="15"/>
                </a:cubicBezTo>
                <a:cubicBezTo>
                  <a:pt x="73" y="24"/>
                  <a:pt x="73" y="24"/>
                  <a:pt x="73" y="24"/>
                </a:cubicBezTo>
                <a:cubicBezTo>
                  <a:pt x="93" y="24"/>
                  <a:pt x="93" y="24"/>
                  <a:pt x="93" y="24"/>
                </a:cubicBezTo>
                <a:cubicBezTo>
                  <a:pt x="96" y="24"/>
                  <a:pt x="98" y="27"/>
                  <a:pt x="98" y="30"/>
                </a:cubicBezTo>
                <a:cubicBezTo>
                  <a:pt x="98" y="149"/>
                  <a:pt x="98" y="149"/>
                  <a:pt x="98" y="149"/>
                </a:cubicBezTo>
                <a:cubicBezTo>
                  <a:pt x="98" y="152"/>
                  <a:pt x="96" y="154"/>
                  <a:pt x="93" y="154"/>
                </a:cubicBezTo>
                <a:cubicBezTo>
                  <a:pt x="14" y="154"/>
                  <a:pt x="14" y="154"/>
                  <a:pt x="14" y="154"/>
                </a:cubicBezTo>
                <a:cubicBezTo>
                  <a:pt x="11" y="154"/>
                  <a:pt x="9" y="152"/>
                  <a:pt x="9" y="149"/>
                </a:cubicBezTo>
                <a:cubicBezTo>
                  <a:pt x="9" y="30"/>
                  <a:pt x="9" y="30"/>
                  <a:pt x="9" y="30"/>
                </a:cubicBezTo>
                <a:cubicBezTo>
                  <a:pt x="9" y="27"/>
                  <a:pt x="11" y="24"/>
                  <a:pt x="14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3" y="15"/>
                  <a:pt x="33" y="15"/>
                  <a:pt x="33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4" y="15"/>
                  <a:pt x="0" y="20"/>
                  <a:pt x="0" y="2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60"/>
                  <a:pt x="4" y="164"/>
                  <a:pt x="9" y="164"/>
                </a:cubicBezTo>
                <a:cubicBezTo>
                  <a:pt x="97" y="164"/>
                  <a:pt x="97" y="164"/>
                  <a:pt x="97" y="164"/>
                </a:cubicBezTo>
                <a:cubicBezTo>
                  <a:pt x="103" y="164"/>
                  <a:pt x="108" y="160"/>
                  <a:pt x="108" y="154"/>
                </a:cubicBezTo>
                <a:cubicBezTo>
                  <a:pt x="108" y="24"/>
                  <a:pt x="108" y="24"/>
                  <a:pt x="108" y="24"/>
                </a:cubicBezTo>
                <a:cubicBezTo>
                  <a:pt x="108" y="20"/>
                  <a:pt x="103" y="15"/>
                  <a:pt x="97" y="15"/>
                </a:cubicBezTo>
                <a:close/>
                <a:moveTo>
                  <a:pt x="27" y="33"/>
                </a:moveTo>
                <a:cubicBezTo>
                  <a:pt x="27" y="39"/>
                  <a:pt x="27" y="39"/>
                  <a:pt x="27" y="39"/>
                </a:cubicBezTo>
                <a:cubicBezTo>
                  <a:pt x="80" y="39"/>
                  <a:pt x="80" y="39"/>
                  <a:pt x="80" y="39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31"/>
                  <a:pt x="78" y="30"/>
                  <a:pt x="76" y="30"/>
                </a:cubicBezTo>
                <a:cubicBezTo>
                  <a:pt x="65" y="30"/>
                  <a:pt x="65" y="30"/>
                  <a:pt x="65" y="30"/>
                </a:cubicBezTo>
                <a:cubicBezTo>
                  <a:pt x="65" y="8"/>
                  <a:pt x="65" y="8"/>
                  <a:pt x="65" y="8"/>
                </a:cubicBezTo>
                <a:cubicBezTo>
                  <a:pt x="54" y="0"/>
                  <a:pt x="42" y="8"/>
                  <a:pt x="42" y="8"/>
                </a:cubicBezTo>
                <a:cubicBezTo>
                  <a:pt x="42" y="30"/>
                  <a:pt x="42" y="30"/>
                  <a:pt x="42" y="30"/>
                </a:cubicBezTo>
                <a:cubicBezTo>
                  <a:pt x="31" y="30"/>
                  <a:pt x="31" y="30"/>
                  <a:pt x="31" y="30"/>
                </a:cubicBezTo>
                <a:cubicBezTo>
                  <a:pt x="30" y="30"/>
                  <a:pt x="27" y="31"/>
                  <a:pt x="27" y="33"/>
                </a:cubicBezTo>
                <a:close/>
                <a:moveTo>
                  <a:pt x="86" y="65"/>
                </a:moveTo>
                <a:cubicBezTo>
                  <a:pt x="22" y="65"/>
                  <a:pt x="22" y="65"/>
                  <a:pt x="22" y="65"/>
                </a:cubicBezTo>
                <a:cubicBezTo>
                  <a:pt x="22" y="76"/>
                  <a:pt x="22" y="76"/>
                  <a:pt x="22" y="76"/>
                </a:cubicBezTo>
                <a:cubicBezTo>
                  <a:pt x="86" y="76"/>
                  <a:pt x="86" y="76"/>
                  <a:pt x="86" y="76"/>
                </a:cubicBezTo>
                <a:lnTo>
                  <a:pt x="86" y="65"/>
                </a:lnTo>
                <a:close/>
                <a:moveTo>
                  <a:pt x="86" y="95"/>
                </a:moveTo>
                <a:cubicBezTo>
                  <a:pt x="22" y="95"/>
                  <a:pt x="22" y="95"/>
                  <a:pt x="22" y="95"/>
                </a:cubicBezTo>
                <a:cubicBezTo>
                  <a:pt x="22" y="107"/>
                  <a:pt x="22" y="107"/>
                  <a:pt x="22" y="107"/>
                </a:cubicBezTo>
                <a:cubicBezTo>
                  <a:pt x="86" y="107"/>
                  <a:pt x="86" y="107"/>
                  <a:pt x="86" y="107"/>
                </a:cubicBezTo>
                <a:lnTo>
                  <a:pt x="86" y="95"/>
                </a:lnTo>
                <a:close/>
                <a:moveTo>
                  <a:pt x="22" y="138"/>
                </a:moveTo>
                <a:cubicBezTo>
                  <a:pt x="86" y="138"/>
                  <a:pt x="86" y="138"/>
                  <a:pt x="86" y="138"/>
                </a:cubicBezTo>
                <a:cubicBezTo>
                  <a:pt x="86" y="124"/>
                  <a:pt x="86" y="124"/>
                  <a:pt x="86" y="124"/>
                </a:cubicBezTo>
                <a:cubicBezTo>
                  <a:pt x="22" y="124"/>
                  <a:pt x="22" y="124"/>
                  <a:pt x="22" y="124"/>
                </a:cubicBezTo>
                <a:lnTo>
                  <a:pt x="22" y="13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E8526910-D541-F855-D162-BF3BED074B17}"/>
              </a:ext>
            </a:extLst>
          </p:cNvPr>
          <p:cNvSpPr>
            <a:spLocks noEditPoints="1"/>
          </p:cNvSpPr>
          <p:nvPr/>
        </p:nvSpPr>
        <p:spPr bwMode="auto">
          <a:xfrm>
            <a:off x="8996364" y="3052763"/>
            <a:ext cx="252413" cy="201613"/>
          </a:xfrm>
          <a:custGeom>
            <a:avLst/>
            <a:gdLst>
              <a:gd name="T0" fmla="*/ 159 w 160"/>
              <a:gd name="T1" fmla="*/ 67 h 127"/>
              <a:gd name="T2" fmla="*/ 154 w 160"/>
              <a:gd name="T3" fmla="*/ 60 h 127"/>
              <a:gd name="T4" fmla="*/ 145 w 160"/>
              <a:gd name="T5" fmla="*/ 57 h 127"/>
              <a:gd name="T6" fmla="*/ 129 w 160"/>
              <a:gd name="T7" fmla="*/ 57 h 127"/>
              <a:gd name="T8" fmla="*/ 129 w 160"/>
              <a:gd name="T9" fmla="*/ 43 h 127"/>
              <a:gd name="T10" fmla="*/ 124 w 160"/>
              <a:gd name="T11" fmla="*/ 29 h 127"/>
              <a:gd name="T12" fmla="*/ 110 w 160"/>
              <a:gd name="T13" fmla="*/ 23 h 127"/>
              <a:gd name="T14" fmla="*/ 64 w 160"/>
              <a:gd name="T15" fmla="*/ 23 h 127"/>
              <a:gd name="T16" fmla="*/ 64 w 160"/>
              <a:gd name="T17" fmla="*/ 20 h 127"/>
              <a:gd name="T18" fmla="*/ 59 w 160"/>
              <a:gd name="T19" fmla="*/ 6 h 127"/>
              <a:gd name="T20" fmla="*/ 45 w 160"/>
              <a:gd name="T21" fmla="*/ 0 h 127"/>
              <a:gd name="T22" fmla="*/ 19 w 160"/>
              <a:gd name="T23" fmla="*/ 0 h 127"/>
              <a:gd name="T24" fmla="*/ 5 w 160"/>
              <a:gd name="T25" fmla="*/ 6 h 127"/>
              <a:gd name="T26" fmla="*/ 0 w 160"/>
              <a:gd name="T27" fmla="*/ 20 h 127"/>
              <a:gd name="T28" fmla="*/ 0 w 160"/>
              <a:gd name="T29" fmla="*/ 107 h 127"/>
              <a:gd name="T30" fmla="*/ 5 w 160"/>
              <a:gd name="T31" fmla="*/ 122 h 127"/>
              <a:gd name="T32" fmla="*/ 19 w 160"/>
              <a:gd name="T33" fmla="*/ 127 h 127"/>
              <a:gd name="T34" fmla="*/ 110 w 160"/>
              <a:gd name="T35" fmla="*/ 127 h 127"/>
              <a:gd name="T36" fmla="*/ 121 w 160"/>
              <a:gd name="T37" fmla="*/ 124 h 127"/>
              <a:gd name="T38" fmla="*/ 131 w 160"/>
              <a:gd name="T39" fmla="*/ 116 h 127"/>
              <a:gd name="T40" fmla="*/ 156 w 160"/>
              <a:gd name="T41" fmla="*/ 83 h 127"/>
              <a:gd name="T42" fmla="*/ 160 w 160"/>
              <a:gd name="T43" fmla="*/ 72 h 127"/>
              <a:gd name="T44" fmla="*/ 159 w 160"/>
              <a:gd name="T45" fmla="*/ 67 h 127"/>
              <a:gd name="T46" fmla="*/ 10 w 160"/>
              <a:gd name="T47" fmla="*/ 20 h 127"/>
              <a:gd name="T48" fmla="*/ 12 w 160"/>
              <a:gd name="T49" fmla="*/ 14 h 127"/>
              <a:gd name="T50" fmla="*/ 19 w 160"/>
              <a:gd name="T51" fmla="*/ 12 h 127"/>
              <a:gd name="T52" fmla="*/ 45 w 160"/>
              <a:gd name="T53" fmla="*/ 12 h 127"/>
              <a:gd name="T54" fmla="*/ 51 w 160"/>
              <a:gd name="T55" fmla="*/ 14 h 127"/>
              <a:gd name="T56" fmla="*/ 54 w 160"/>
              <a:gd name="T57" fmla="*/ 20 h 127"/>
              <a:gd name="T58" fmla="*/ 54 w 160"/>
              <a:gd name="T59" fmla="*/ 27 h 127"/>
              <a:gd name="T60" fmla="*/ 56 w 160"/>
              <a:gd name="T61" fmla="*/ 32 h 127"/>
              <a:gd name="T62" fmla="*/ 61 w 160"/>
              <a:gd name="T63" fmla="*/ 35 h 127"/>
              <a:gd name="T64" fmla="*/ 110 w 160"/>
              <a:gd name="T65" fmla="*/ 35 h 127"/>
              <a:gd name="T66" fmla="*/ 116 w 160"/>
              <a:gd name="T67" fmla="*/ 37 h 127"/>
              <a:gd name="T68" fmla="*/ 117 w 160"/>
              <a:gd name="T69" fmla="*/ 43 h 127"/>
              <a:gd name="T70" fmla="*/ 117 w 160"/>
              <a:gd name="T71" fmla="*/ 57 h 127"/>
              <a:gd name="T72" fmla="*/ 54 w 160"/>
              <a:gd name="T73" fmla="*/ 57 h 127"/>
              <a:gd name="T74" fmla="*/ 41 w 160"/>
              <a:gd name="T75" fmla="*/ 61 h 127"/>
              <a:gd name="T76" fmla="*/ 31 w 160"/>
              <a:gd name="T77" fmla="*/ 68 h 127"/>
              <a:gd name="T78" fmla="*/ 10 w 160"/>
              <a:gd name="T79" fmla="*/ 97 h 127"/>
              <a:gd name="T80" fmla="*/ 10 w 160"/>
              <a:gd name="T81" fmla="*/ 20 h 127"/>
              <a:gd name="T82" fmla="*/ 10 w 160"/>
              <a:gd name="T83" fmla="*/ 20 h 127"/>
              <a:gd name="T84" fmla="*/ 147 w 160"/>
              <a:gd name="T85" fmla="*/ 76 h 127"/>
              <a:gd name="T86" fmla="*/ 124 w 160"/>
              <a:gd name="T87" fmla="*/ 108 h 127"/>
              <a:gd name="T88" fmla="*/ 117 w 160"/>
              <a:gd name="T89" fmla="*/ 114 h 127"/>
              <a:gd name="T90" fmla="*/ 110 w 160"/>
              <a:gd name="T91" fmla="*/ 115 h 127"/>
              <a:gd name="T92" fmla="*/ 19 w 160"/>
              <a:gd name="T93" fmla="*/ 115 h 127"/>
              <a:gd name="T94" fmla="*/ 14 w 160"/>
              <a:gd name="T95" fmla="*/ 112 h 127"/>
              <a:gd name="T96" fmla="*/ 15 w 160"/>
              <a:gd name="T97" fmla="*/ 108 h 127"/>
              <a:gd name="T98" fmla="*/ 40 w 160"/>
              <a:gd name="T99" fmla="*/ 76 h 127"/>
              <a:gd name="T100" fmla="*/ 46 w 160"/>
              <a:gd name="T101" fmla="*/ 71 h 127"/>
              <a:gd name="T102" fmla="*/ 54 w 160"/>
              <a:gd name="T103" fmla="*/ 69 h 127"/>
              <a:gd name="T104" fmla="*/ 145 w 160"/>
              <a:gd name="T105" fmla="*/ 69 h 127"/>
              <a:gd name="T106" fmla="*/ 150 w 160"/>
              <a:gd name="T107" fmla="*/ 72 h 127"/>
              <a:gd name="T108" fmla="*/ 147 w 160"/>
              <a:gd name="T109" fmla="*/ 76 h 127"/>
              <a:gd name="T110" fmla="*/ 147 w 160"/>
              <a:gd name="T111" fmla="*/ 76 h 127"/>
              <a:gd name="T112" fmla="*/ 147 w 160"/>
              <a:gd name="T113" fmla="*/ 76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27">
                <a:moveTo>
                  <a:pt x="159" y="67"/>
                </a:moveTo>
                <a:cubicBezTo>
                  <a:pt x="157" y="64"/>
                  <a:pt x="156" y="61"/>
                  <a:pt x="154" y="60"/>
                </a:cubicBezTo>
                <a:cubicBezTo>
                  <a:pt x="151" y="59"/>
                  <a:pt x="147" y="57"/>
                  <a:pt x="145" y="57"/>
                </a:cubicBezTo>
                <a:cubicBezTo>
                  <a:pt x="129" y="57"/>
                  <a:pt x="129" y="57"/>
                  <a:pt x="129" y="57"/>
                </a:cubicBezTo>
                <a:cubicBezTo>
                  <a:pt x="129" y="43"/>
                  <a:pt x="129" y="43"/>
                  <a:pt x="129" y="43"/>
                </a:cubicBezTo>
                <a:cubicBezTo>
                  <a:pt x="129" y="37"/>
                  <a:pt x="127" y="33"/>
                  <a:pt x="124" y="29"/>
                </a:cubicBezTo>
                <a:cubicBezTo>
                  <a:pt x="120" y="25"/>
                  <a:pt x="115" y="23"/>
                  <a:pt x="110" y="23"/>
                </a:cubicBezTo>
                <a:cubicBezTo>
                  <a:pt x="64" y="23"/>
                  <a:pt x="64" y="23"/>
                  <a:pt x="64" y="23"/>
                </a:cubicBezTo>
                <a:cubicBezTo>
                  <a:pt x="64" y="20"/>
                  <a:pt x="64" y="20"/>
                  <a:pt x="64" y="20"/>
                </a:cubicBezTo>
                <a:cubicBezTo>
                  <a:pt x="64" y="14"/>
                  <a:pt x="62" y="10"/>
                  <a:pt x="59" y="6"/>
                </a:cubicBezTo>
                <a:cubicBezTo>
                  <a:pt x="55" y="2"/>
                  <a:pt x="50" y="0"/>
                  <a:pt x="45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12" y="0"/>
                  <a:pt x="9" y="2"/>
                  <a:pt x="5" y="6"/>
                </a:cubicBezTo>
                <a:cubicBezTo>
                  <a:pt x="1" y="10"/>
                  <a:pt x="0" y="14"/>
                  <a:pt x="0" y="20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12"/>
                  <a:pt x="1" y="118"/>
                  <a:pt x="5" y="122"/>
                </a:cubicBezTo>
                <a:cubicBezTo>
                  <a:pt x="9" y="126"/>
                  <a:pt x="12" y="127"/>
                  <a:pt x="19" y="127"/>
                </a:cubicBezTo>
                <a:cubicBezTo>
                  <a:pt x="110" y="127"/>
                  <a:pt x="110" y="127"/>
                  <a:pt x="110" y="127"/>
                </a:cubicBezTo>
                <a:cubicBezTo>
                  <a:pt x="114" y="127"/>
                  <a:pt x="117" y="126"/>
                  <a:pt x="121" y="124"/>
                </a:cubicBezTo>
                <a:cubicBezTo>
                  <a:pt x="126" y="122"/>
                  <a:pt x="129" y="119"/>
                  <a:pt x="131" y="116"/>
                </a:cubicBezTo>
                <a:cubicBezTo>
                  <a:pt x="156" y="83"/>
                  <a:pt x="156" y="83"/>
                  <a:pt x="156" y="83"/>
                </a:cubicBezTo>
                <a:cubicBezTo>
                  <a:pt x="159" y="80"/>
                  <a:pt x="160" y="76"/>
                  <a:pt x="160" y="72"/>
                </a:cubicBezTo>
                <a:cubicBezTo>
                  <a:pt x="160" y="71"/>
                  <a:pt x="160" y="68"/>
                  <a:pt x="159" y="67"/>
                </a:cubicBezTo>
                <a:close/>
                <a:moveTo>
                  <a:pt x="10" y="20"/>
                </a:moveTo>
                <a:cubicBezTo>
                  <a:pt x="10" y="17"/>
                  <a:pt x="11" y="16"/>
                  <a:pt x="12" y="14"/>
                </a:cubicBezTo>
                <a:cubicBezTo>
                  <a:pt x="14" y="12"/>
                  <a:pt x="16" y="12"/>
                  <a:pt x="19" y="12"/>
                </a:cubicBezTo>
                <a:cubicBezTo>
                  <a:pt x="45" y="12"/>
                  <a:pt x="45" y="12"/>
                  <a:pt x="45" y="12"/>
                </a:cubicBezTo>
                <a:cubicBezTo>
                  <a:pt x="47" y="12"/>
                  <a:pt x="50" y="12"/>
                  <a:pt x="51" y="14"/>
                </a:cubicBezTo>
                <a:cubicBezTo>
                  <a:pt x="52" y="16"/>
                  <a:pt x="54" y="17"/>
                  <a:pt x="54" y="20"/>
                </a:cubicBezTo>
                <a:cubicBezTo>
                  <a:pt x="54" y="27"/>
                  <a:pt x="54" y="27"/>
                  <a:pt x="54" y="27"/>
                </a:cubicBezTo>
                <a:cubicBezTo>
                  <a:pt x="54" y="28"/>
                  <a:pt x="54" y="31"/>
                  <a:pt x="56" y="32"/>
                </a:cubicBezTo>
                <a:cubicBezTo>
                  <a:pt x="57" y="33"/>
                  <a:pt x="59" y="35"/>
                  <a:pt x="61" y="35"/>
                </a:cubicBezTo>
                <a:cubicBezTo>
                  <a:pt x="110" y="35"/>
                  <a:pt x="110" y="35"/>
                  <a:pt x="110" y="35"/>
                </a:cubicBezTo>
                <a:cubicBezTo>
                  <a:pt x="112" y="35"/>
                  <a:pt x="114" y="36"/>
                  <a:pt x="116" y="37"/>
                </a:cubicBezTo>
                <a:cubicBezTo>
                  <a:pt x="117" y="39"/>
                  <a:pt x="117" y="41"/>
                  <a:pt x="117" y="43"/>
                </a:cubicBezTo>
                <a:cubicBezTo>
                  <a:pt x="117" y="57"/>
                  <a:pt x="117" y="57"/>
                  <a:pt x="117" y="57"/>
                </a:cubicBezTo>
                <a:cubicBezTo>
                  <a:pt x="54" y="57"/>
                  <a:pt x="54" y="57"/>
                  <a:pt x="54" y="57"/>
                </a:cubicBezTo>
                <a:cubicBezTo>
                  <a:pt x="50" y="57"/>
                  <a:pt x="45" y="59"/>
                  <a:pt x="41" y="61"/>
                </a:cubicBezTo>
                <a:cubicBezTo>
                  <a:pt x="37" y="63"/>
                  <a:pt x="34" y="65"/>
                  <a:pt x="31" y="68"/>
                </a:cubicBezTo>
                <a:cubicBezTo>
                  <a:pt x="10" y="97"/>
                  <a:pt x="10" y="97"/>
                  <a:pt x="10" y="97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lose/>
                <a:moveTo>
                  <a:pt x="147" y="76"/>
                </a:moveTo>
                <a:cubicBezTo>
                  <a:pt x="124" y="108"/>
                  <a:pt x="124" y="108"/>
                  <a:pt x="124" y="108"/>
                </a:cubicBezTo>
                <a:cubicBezTo>
                  <a:pt x="121" y="111"/>
                  <a:pt x="120" y="112"/>
                  <a:pt x="117" y="114"/>
                </a:cubicBezTo>
                <a:cubicBezTo>
                  <a:pt x="115" y="115"/>
                  <a:pt x="112" y="115"/>
                  <a:pt x="110" y="115"/>
                </a:cubicBezTo>
                <a:cubicBezTo>
                  <a:pt x="19" y="115"/>
                  <a:pt x="19" y="115"/>
                  <a:pt x="19" y="115"/>
                </a:cubicBezTo>
                <a:cubicBezTo>
                  <a:pt x="15" y="115"/>
                  <a:pt x="14" y="115"/>
                  <a:pt x="14" y="112"/>
                </a:cubicBezTo>
                <a:cubicBezTo>
                  <a:pt x="14" y="111"/>
                  <a:pt x="14" y="109"/>
                  <a:pt x="15" y="108"/>
                </a:cubicBezTo>
                <a:cubicBezTo>
                  <a:pt x="40" y="76"/>
                  <a:pt x="40" y="76"/>
                  <a:pt x="40" y="76"/>
                </a:cubicBezTo>
                <a:cubicBezTo>
                  <a:pt x="41" y="73"/>
                  <a:pt x="44" y="72"/>
                  <a:pt x="46" y="71"/>
                </a:cubicBezTo>
                <a:cubicBezTo>
                  <a:pt x="49" y="69"/>
                  <a:pt x="51" y="69"/>
                  <a:pt x="54" y="69"/>
                </a:cubicBezTo>
                <a:cubicBezTo>
                  <a:pt x="145" y="69"/>
                  <a:pt x="145" y="69"/>
                  <a:pt x="145" y="69"/>
                </a:cubicBezTo>
                <a:cubicBezTo>
                  <a:pt x="147" y="69"/>
                  <a:pt x="150" y="71"/>
                  <a:pt x="150" y="72"/>
                </a:cubicBezTo>
                <a:cubicBezTo>
                  <a:pt x="150" y="73"/>
                  <a:pt x="149" y="75"/>
                  <a:pt x="147" y="76"/>
                </a:cubicBezTo>
                <a:close/>
                <a:moveTo>
                  <a:pt x="147" y="76"/>
                </a:moveTo>
                <a:cubicBezTo>
                  <a:pt x="147" y="76"/>
                  <a:pt x="147" y="76"/>
                  <a:pt x="147" y="7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EE7F973E-72F0-0042-2AC4-76537A2669AB}"/>
              </a:ext>
            </a:extLst>
          </p:cNvPr>
          <p:cNvSpPr>
            <a:spLocks/>
          </p:cNvSpPr>
          <p:nvPr/>
        </p:nvSpPr>
        <p:spPr bwMode="auto">
          <a:xfrm>
            <a:off x="7345364" y="3025776"/>
            <a:ext cx="265113" cy="258763"/>
          </a:xfrm>
          <a:custGeom>
            <a:avLst/>
            <a:gdLst>
              <a:gd name="T0" fmla="*/ 119 w 167"/>
              <a:gd name="T1" fmla="*/ 21 h 163"/>
              <a:gd name="T2" fmla="*/ 119 w 167"/>
              <a:gd name="T3" fmla="*/ 20 h 163"/>
              <a:gd name="T4" fmla="*/ 127 w 167"/>
              <a:gd name="T5" fmla="*/ 3 h 163"/>
              <a:gd name="T6" fmla="*/ 125 w 167"/>
              <a:gd name="T7" fmla="*/ 0 h 163"/>
              <a:gd name="T8" fmla="*/ 113 w 167"/>
              <a:gd name="T9" fmla="*/ 16 h 163"/>
              <a:gd name="T10" fmla="*/ 113 w 167"/>
              <a:gd name="T11" fmla="*/ 16 h 163"/>
              <a:gd name="T12" fmla="*/ 68 w 167"/>
              <a:gd name="T13" fmla="*/ 3 h 163"/>
              <a:gd name="T14" fmla="*/ 0 w 167"/>
              <a:gd name="T15" fmla="*/ 35 h 163"/>
              <a:gd name="T16" fmla="*/ 24 w 167"/>
              <a:gd name="T17" fmla="*/ 36 h 163"/>
              <a:gd name="T18" fmla="*/ 34 w 167"/>
              <a:gd name="T19" fmla="*/ 64 h 163"/>
              <a:gd name="T20" fmla="*/ 62 w 167"/>
              <a:gd name="T21" fmla="*/ 63 h 163"/>
              <a:gd name="T22" fmla="*/ 74 w 167"/>
              <a:gd name="T23" fmla="*/ 84 h 163"/>
              <a:gd name="T24" fmla="*/ 37 w 167"/>
              <a:gd name="T25" fmla="*/ 147 h 163"/>
              <a:gd name="T26" fmla="*/ 36 w 167"/>
              <a:gd name="T27" fmla="*/ 148 h 163"/>
              <a:gd name="T28" fmla="*/ 19 w 167"/>
              <a:gd name="T29" fmla="*/ 152 h 163"/>
              <a:gd name="T30" fmla="*/ 14 w 167"/>
              <a:gd name="T31" fmla="*/ 133 h 163"/>
              <a:gd name="T32" fmla="*/ 9 w 167"/>
              <a:gd name="T33" fmla="*/ 129 h 163"/>
              <a:gd name="T34" fmla="*/ 9 w 167"/>
              <a:gd name="T35" fmla="*/ 130 h 163"/>
              <a:gd name="T36" fmla="*/ 15 w 167"/>
              <a:gd name="T37" fmla="*/ 156 h 163"/>
              <a:gd name="T38" fmla="*/ 41 w 167"/>
              <a:gd name="T39" fmla="*/ 152 h 163"/>
              <a:gd name="T40" fmla="*/ 41 w 167"/>
              <a:gd name="T41" fmla="*/ 151 h 163"/>
              <a:gd name="T42" fmla="*/ 43 w 167"/>
              <a:gd name="T43" fmla="*/ 151 h 163"/>
              <a:gd name="T44" fmla="*/ 81 w 167"/>
              <a:gd name="T45" fmla="*/ 86 h 163"/>
              <a:gd name="T46" fmla="*/ 101 w 167"/>
              <a:gd name="T47" fmla="*/ 88 h 163"/>
              <a:gd name="T48" fmla="*/ 112 w 167"/>
              <a:gd name="T49" fmla="*/ 116 h 163"/>
              <a:gd name="T50" fmla="*/ 139 w 167"/>
              <a:gd name="T51" fmla="*/ 114 h 163"/>
              <a:gd name="T52" fmla="*/ 151 w 167"/>
              <a:gd name="T53" fmla="*/ 137 h 163"/>
              <a:gd name="T54" fmla="*/ 119 w 167"/>
              <a:gd name="T55" fmla="*/ 21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7" h="163">
                <a:moveTo>
                  <a:pt x="119" y="21"/>
                </a:moveTo>
                <a:cubicBezTo>
                  <a:pt x="119" y="20"/>
                  <a:pt x="119" y="20"/>
                  <a:pt x="119" y="20"/>
                </a:cubicBezTo>
                <a:cubicBezTo>
                  <a:pt x="127" y="3"/>
                  <a:pt x="127" y="3"/>
                  <a:pt x="127" y="3"/>
                </a:cubicBezTo>
                <a:cubicBezTo>
                  <a:pt x="125" y="0"/>
                  <a:pt x="125" y="0"/>
                  <a:pt x="125" y="0"/>
                </a:cubicBezTo>
                <a:cubicBezTo>
                  <a:pt x="113" y="16"/>
                  <a:pt x="113" y="16"/>
                  <a:pt x="113" y="16"/>
                </a:cubicBezTo>
                <a:cubicBezTo>
                  <a:pt x="113" y="16"/>
                  <a:pt x="113" y="16"/>
                  <a:pt x="113" y="16"/>
                </a:cubicBezTo>
                <a:cubicBezTo>
                  <a:pt x="99" y="8"/>
                  <a:pt x="83" y="3"/>
                  <a:pt x="68" y="3"/>
                </a:cubicBezTo>
                <a:cubicBezTo>
                  <a:pt x="42" y="3"/>
                  <a:pt x="19" y="14"/>
                  <a:pt x="0" y="35"/>
                </a:cubicBezTo>
                <a:cubicBezTo>
                  <a:pt x="8" y="32"/>
                  <a:pt x="16" y="32"/>
                  <a:pt x="24" y="36"/>
                </a:cubicBezTo>
                <a:cubicBezTo>
                  <a:pt x="32" y="43"/>
                  <a:pt x="37" y="54"/>
                  <a:pt x="34" y="64"/>
                </a:cubicBezTo>
                <a:cubicBezTo>
                  <a:pt x="42" y="57"/>
                  <a:pt x="53" y="57"/>
                  <a:pt x="62" y="63"/>
                </a:cubicBezTo>
                <a:cubicBezTo>
                  <a:pt x="69" y="67"/>
                  <a:pt x="73" y="75"/>
                  <a:pt x="74" y="84"/>
                </a:cubicBezTo>
                <a:cubicBezTo>
                  <a:pt x="37" y="147"/>
                  <a:pt x="37" y="147"/>
                  <a:pt x="37" y="147"/>
                </a:cubicBezTo>
                <a:cubicBezTo>
                  <a:pt x="37" y="148"/>
                  <a:pt x="36" y="148"/>
                  <a:pt x="36" y="148"/>
                </a:cubicBezTo>
                <a:cubicBezTo>
                  <a:pt x="33" y="154"/>
                  <a:pt x="24" y="156"/>
                  <a:pt x="19" y="152"/>
                </a:cubicBezTo>
                <a:cubicBezTo>
                  <a:pt x="13" y="148"/>
                  <a:pt x="10" y="140"/>
                  <a:pt x="14" y="133"/>
                </a:cubicBezTo>
                <a:cubicBezTo>
                  <a:pt x="9" y="129"/>
                  <a:pt x="9" y="129"/>
                  <a:pt x="9" y="129"/>
                </a:cubicBezTo>
                <a:cubicBezTo>
                  <a:pt x="9" y="130"/>
                  <a:pt x="9" y="130"/>
                  <a:pt x="9" y="130"/>
                </a:cubicBezTo>
                <a:cubicBezTo>
                  <a:pt x="3" y="138"/>
                  <a:pt x="6" y="151"/>
                  <a:pt x="15" y="156"/>
                </a:cubicBezTo>
                <a:cubicBezTo>
                  <a:pt x="24" y="163"/>
                  <a:pt x="36" y="161"/>
                  <a:pt x="41" y="152"/>
                </a:cubicBezTo>
                <a:cubicBezTo>
                  <a:pt x="41" y="151"/>
                  <a:pt x="41" y="151"/>
                  <a:pt x="41" y="151"/>
                </a:cubicBezTo>
                <a:cubicBezTo>
                  <a:pt x="43" y="151"/>
                  <a:pt x="43" y="151"/>
                  <a:pt x="43" y="151"/>
                </a:cubicBezTo>
                <a:cubicBezTo>
                  <a:pt x="58" y="124"/>
                  <a:pt x="71" y="103"/>
                  <a:pt x="81" y="86"/>
                </a:cubicBezTo>
                <a:cubicBezTo>
                  <a:pt x="87" y="83"/>
                  <a:pt x="95" y="84"/>
                  <a:pt x="101" y="88"/>
                </a:cubicBezTo>
                <a:cubicBezTo>
                  <a:pt x="110" y="95"/>
                  <a:pt x="114" y="106"/>
                  <a:pt x="112" y="116"/>
                </a:cubicBezTo>
                <a:cubicBezTo>
                  <a:pt x="120" y="109"/>
                  <a:pt x="131" y="109"/>
                  <a:pt x="139" y="114"/>
                </a:cubicBezTo>
                <a:cubicBezTo>
                  <a:pt x="147" y="119"/>
                  <a:pt x="151" y="128"/>
                  <a:pt x="151" y="137"/>
                </a:cubicBezTo>
                <a:cubicBezTo>
                  <a:pt x="167" y="95"/>
                  <a:pt x="154" y="46"/>
                  <a:pt x="119" y="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06DE4AB3-6667-0718-1F0D-EE23A5E91472}"/>
              </a:ext>
            </a:extLst>
          </p:cNvPr>
          <p:cNvSpPr>
            <a:spLocks noEditPoints="1"/>
          </p:cNvSpPr>
          <p:nvPr/>
        </p:nvSpPr>
        <p:spPr bwMode="auto">
          <a:xfrm>
            <a:off x="6846889" y="3025776"/>
            <a:ext cx="152400" cy="254000"/>
          </a:xfrm>
          <a:custGeom>
            <a:avLst/>
            <a:gdLst>
              <a:gd name="T0" fmla="*/ 75 w 96"/>
              <a:gd name="T1" fmla="*/ 29 h 160"/>
              <a:gd name="T2" fmla="*/ 48 w 96"/>
              <a:gd name="T3" fmla="*/ 0 h 160"/>
              <a:gd name="T4" fmla="*/ 21 w 96"/>
              <a:gd name="T5" fmla="*/ 29 h 160"/>
              <a:gd name="T6" fmla="*/ 21 w 96"/>
              <a:gd name="T7" fmla="*/ 36 h 160"/>
              <a:gd name="T8" fmla="*/ 75 w 96"/>
              <a:gd name="T9" fmla="*/ 36 h 160"/>
              <a:gd name="T10" fmla="*/ 75 w 96"/>
              <a:gd name="T11" fmla="*/ 29 h 160"/>
              <a:gd name="T12" fmla="*/ 75 w 96"/>
              <a:gd name="T13" fmla="*/ 29 h 160"/>
              <a:gd name="T14" fmla="*/ 48 w 96"/>
              <a:gd name="T15" fmla="*/ 103 h 160"/>
              <a:gd name="T16" fmla="*/ 75 w 96"/>
              <a:gd name="T17" fmla="*/ 75 h 160"/>
              <a:gd name="T18" fmla="*/ 75 w 96"/>
              <a:gd name="T19" fmla="*/ 41 h 160"/>
              <a:gd name="T20" fmla="*/ 21 w 96"/>
              <a:gd name="T21" fmla="*/ 41 h 160"/>
              <a:gd name="T22" fmla="*/ 21 w 96"/>
              <a:gd name="T23" fmla="*/ 75 h 160"/>
              <a:gd name="T24" fmla="*/ 48 w 96"/>
              <a:gd name="T25" fmla="*/ 103 h 160"/>
              <a:gd name="T26" fmla="*/ 85 w 96"/>
              <a:gd name="T27" fmla="*/ 35 h 160"/>
              <a:gd name="T28" fmla="*/ 85 w 96"/>
              <a:gd name="T29" fmla="*/ 75 h 160"/>
              <a:gd name="T30" fmla="*/ 48 w 96"/>
              <a:gd name="T31" fmla="*/ 115 h 160"/>
              <a:gd name="T32" fmla="*/ 10 w 96"/>
              <a:gd name="T33" fmla="*/ 75 h 160"/>
              <a:gd name="T34" fmla="*/ 10 w 96"/>
              <a:gd name="T35" fmla="*/ 35 h 160"/>
              <a:gd name="T36" fmla="*/ 0 w 96"/>
              <a:gd name="T37" fmla="*/ 35 h 160"/>
              <a:gd name="T38" fmla="*/ 0 w 96"/>
              <a:gd name="T39" fmla="*/ 75 h 160"/>
              <a:gd name="T40" fmla="*/ 42 w 96"/>
              <a:gd name="T41" fmla="*/ 126 h 160"/>
              <a:gd name="T42" fmla="*/ 42 w 96"/>
              <a:gd name="T43" fmla="*/ 144 h 160"/>
              <a:gd name="T44" fmla="*/ 21 w 96"/>
              <a:gd name="T45" fmla="*/ 144 h 160"/>
              <a:gd name="T46" fmla="*/ 15 w 96"/>
              <a:gd name="T47" fmla="*/ 160 h 160"/>
              <a:gd name="T48" fmla="*/ 78 w 96"/>
              <a:gd name="T49" fmla="*/ 160 h 160"/>
              <a:gd name="T50" fmla="*/ 73 w 96"/>
              <a:gd name="T51" fmla="*/ 144 h 160"/>
              <a:gd name="T52" fmla="*/ 53 w 96"/>
              <a:gd name="T53" fmla="*/ 144 h 160"/>
              <a:gd name="T54" fmla="*/ 53 w 96"/>
              <a:gd name="T55" fmla="*/ 126 h 160"/>
              <a:gd name="T56" fmla="*/ 96 w 96"/>
              <a:gd name="T57" fmla="*/ 75 h 160"/>
              <a:gd name="T58" fmla="*/ 96 w 96"/>
              <a:gd name="T59" fmla="*/ 35 h 160"/>
              <a:gd name="T60" fmla="*/ 85 w 96"/>
              <a:gd name="T61" fmla="*/ 35 h 160"/>
              <a:gd name="T62" fmla="*/ 85 w 96"/>
              <a:gd name="T63" fmla="*/ 35 h 160"/>
              <a:gd name="T64" fmla="*/ 85 w 96"/>
              <a:gd name="T65" fmla="*/ 3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6" h="160">
                <a:moveTo>
                  <a:pt x="75" y="29"/>
                </a:moveTo>
                <a:cubicBezTo>
                  <a:pt x="75" y="13"/>
                  <a:pt x="65" y="0"/>
                  <a:pt x="48" y="0"/>
                </a:cubicBezTo>
                <a:cubicBezTo>
                  <a:pt x="30" y="0"/>
                  <a:pt x="21" y="13"/>
                  <a:pt x="21" y="29"/>
                </a:cubicBezTo>
                <a:cubicBezTo>
                  <a:pt x="21" y="36"/>
                  <a:pt x="21" y="36"/>
                  <a:pt x="21" y="36"/>
                </a:cubicBezTo>
                <a:cubicBezTo>
                  <a:pt x="75" y="36"/>
                  <a:pt x="75" y="36"/>
                  <a:pt x="75" y="36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29"/>
                  <a:pt x="75" y="29"/>
                  <a:pt x="75" y="29"/>
                </a:cubicBezTo>
                <a:close/>
                <a:moveTo>
                  <a:pt x="48" y="103"/>
                </a:moveTo>
                <a:cubicBezTo>
                  <a:pt x="65" y="103"/>
                  <a:pt x="75" y="90"/>
                  <a:pt x="75" y="75"/>
                </a:cubicBezTo>
                <a:cubicBezTo>
                  <a:pt x="75" y="41"/>
                  <a:pt x="75" y="41"/>
                  <a:pt x="75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75"/>
                  <a:pt x="21" y="75"/>
                  <a:pt x="21" y="75"/>
                </a:cubicBezTo>
                <a:cubicBezTo>
                  <a:pt x="21" y="90"/>
                  <a:pt x="30" y="103"/>
                  <a:pt x="48" y="103"/>
                </a:cubicBezTo>
                <a:close/>
                <a:moveTo>
                  <a:pt x="85" y="35"/>
                </a:moveTo>
                <a:cubicBezTo>
                  <a:pt x="85" y="75"/>
                  <a:pt x="85" y="75"/>
                  <a:pt x="85" y="75"/>
                </a:cubicBezTo>
                <a:cubicBezTo>
                  <a:pt x="85" y="96"/>
                  <a:pt x="71" y="115"/>
                  <a:pt x="48" y="115"/>
                </a:cubicBezTo>
                <a:cubicBezTo>
                  <a:pt x="24" y="115"/>
                  <a:pt x="10" y="96"/>
                  <a:pt x="10" y="75"/>
                </a:cubicBezTo>
                <a:cubicBezTo>
                  <a:pt x="10" y="35"/>
                  <a:pt x="10" y="35"/>
                  <a:pt x="10" y="35"/>
                </a:cubicBezTo>
                <a:cubicBezTo>
                  <a:pt x="4" y="29"/>
                  <a:pt x="0" y="35"/>
                  <a:pt x="0" y="35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101"/>
                  <a:pt x="17" y="124"/>
                  <a:pt x="42" y="126"/>
                </a:cubicBezTo>
                <a:cubicBezTo>
                  <a:pt x="42" y="144"/>
                  <a:pt x="42" y="144"/>
                  <a:pt x="42" y="144"/>
                </a:cubicBezTo>
                <a:cubicBezTo>
                  <a:pt x="21" y="144"/>
                  <a:pt x="21" y="144"/>
                  <a:pt x="21" y="144"/>
                </a:cubicBezTo>
                <a:cubicBezTo>
                  <a:pt x="15" y="160"/>
                  <a:pt x="15" y="160"/>
                  <a:pt x="15" y="160"/>
                </a:cubicBezTo>
                <a:cubicBezTo>
                  <a:pt x="78" y="160"/>
                  <a:pt x="78" y="160"/>
                  <a:pt x="78" y="160"/>
                </a:cubicBezTo>
                <a:cubicBezTo>
                  <a:pt x="73" y="144"/>
                  <a:pt x="73" y="144"/>
                  <a:pt x="73" y="144"/>
                </a:cubicBezTo>
                <a:cubicBezTo>
                  <a:pt x="53" y="144"/>
                  <a:pt x="53" y="144"/>
                  <a:pt x="53" y="144"/>
                </a:cubicBezTo>
                <a:cubicBezTo>
                  <a:pt x="53" y="126"/>
                  <a:pt x="53" y="126"/>
                  <a:pt x="53" y="126"/>
                </a:cubicBezTo>
                <a:cubicBezTo>
                  <a:pt x="78" y="124"/>
                  <a:pt x="96" y="101"/>
                  <a:pt x="96" y="75"/>
                </a:cubicBezTo>
                <a:cubicBezTo>
                  <a:pt x="96" y="35"/>
                  <a:pt x="96" y="35"/>
                  <a:pt x="96" y="35"/>
                </a:cubicBezTo>
                <a:cubicBezTo>
                  <a:pt x="90" y="28"/>
                  <a:pt x="85" y="35"/>
                  <a:pt x="85" y="35"/>
                </a:cubicBezTo>
                <a:close/>
                <a:moveTo>
                  <a:pt x="85" y="35"/>
                </a:moveTo>
                <a:cubicBezTo>
                  <a:pt x="85" y="35"/>
                  <a:pt x="85" y="35"/>
                  <a:pt x="85" y="3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595E351B-C0BA-AC59-0FC8-243399D204A5}"/>
              </a:ext>
            </a:extLst>
          </p:cNvPr>
          <p:cNvSpPr>
            <a:spLocks noEditPoints="1"/>
          </p:cNvSpPr>
          <p:nvPr/>
        </p:nvSpPr>
        <p:spPr bwMode="auto">
          <a:xfrm>
            <a:off x="6248401" y="3024188"/>
            <a:ext cx="242888" cy="255588"/>
          </a:xfrm>
          <a:custGeom>
            <a:avLst/>
            <a:gdLst>
              <a:gd name="T0" fmla="*/ 149 w 153"/>
              <a:gd name="T1" fmla="*/ 27 h 161"/>
              <a:gd name="T2" fmla="*/ 128 w 153"/>
              <a:gd name="T3" fmla="*/ 5 h 161"/>
              <a:gd name="T4" fmla="*/ 112 w 153"/>
              <a:gd name="T5" fmla="*/ 5 h 161"/>
              <a:gd name="T6" fmla="*/ 102 w 153"/>
              <a:gd name="T7" fmla="*/ 16 h 161"/>
              <a:gd name="T8" fmla="*/ 101 w 153"/>
              <a:gd name="T9" fmla="*/ 24 h 161"/>
              <a:gd name="T10" fmla="*/ 101 w 153"/>
              <a:gd name="T11" fmla="*/ 27 h 161"/>
              <a:gd name="T12" fmla="*/ 77 w 153"/>
              <a:gd name="T13" fmla="*/ 22 h 161"/>
              <a:gd name="T14" fmla="*/ 52 w 153"/>
              <a:gd name="T15" fmla="*/ 28 h 161"/>
              <a:gd name="T16" fmla="*/ 54 w 153"/>
              <a:gd name="T17" fmla="*/ 24 h 161"/>
              <a:gd name="T18" fmla="*/ 51 w 153"/>
              <a:gd name="T19" fmla="*/ 16 h 161"/>
              <a:gd name="T20" fmla="*/ 41 w 153"/>
              <a:gd name="T21" fmla="*/ 5 h 161"/>
              <a:gd name="T22" fmla="*/ 33 w 153"/>
              <a:gd name="T23" fmla="*/ 2 h 161"/>
              <a:gd name="T24" fmla="*/ 26 w 153"/>
              <a:gd name="T25" fmla="*/ 5 h 161"/>
              <a:gd name="T26" fmla="*/ 4 w 153"/>
              <a:gd name="T27" fmla="*/ 27 h 161"/>
              <a:gd name="T28" fmla="*/ 4 w 153"/>
              <a:gd name="T29" fmla="*/ 43 h 161"/>
              <a:gd name="T30" fmla="*/ 12 w 153"/>
              <a:gd name="T31" fmla="*/ 53 h 161"/>
              <a:gd name="T32" fmla="*/ 23 w 153"/>
              <a:gd name="T33" fmla="*/ 56 h 161"/>
              <a:gd name="T34" fmla="*/ 17 w 153"/>
              <a:gd name="T35" fmla="*/ 87 h 161"/>
              <a:gd name="T36" fmla="*/ 34 w 153"/>
              <a:gd name="T37" fmla="*/ 132 h 161"/>
              <a:gd name="T38" fmla="*/ 18 w 153"/>
              <a:gd name="T39" fmla="*/ 150 h 161"/>
              <a:gd name="T40" fmla="*/ 18 w 153"/>
              <a:gd name="T41" fmla="*/ 160 h 161"/>
              <a:gd name="T42" fmla="*/ 22 w 153"/>
              <a:gd name="T43" fmla="*/ 161 h 161"/>
              <a:gd name="T44" fmla="*/ 28 w 153"/>
              <a:gd name="T45" fmla="*/ 160 h 161"/>
              <a:gd name="T46" fmla="*/ 45 w 153"/>
              <a:gd name="T47" fmla="*/ 141 h 161"/>
              <a:gd name="T48" fmla="*/ 77 w 153"/>
              <a:gd name="T49" fmla="*/ 151 h 161"/>
              <a:gd name="T50" fmla="*/ 109 w 153"/>
              <a:gd name="T51" fmla="*/ 141 h 161"/>
              <a:gd name="T52" fmla="*/ 127 w 153"/>
              <a:gd name="T53" fmla="*/ 160 h 161"/>
              <a:gd name="T54" fmla="*/ 131 w 153"/>
              <a:gd name="T55" fmla="*/ 161 h 161"/>
              <a:gd name="T56" fmla="*/ 136 w 153"/>
              <a:gd name="T57" fmla="*/ 160 h 161"/>
              <a:gd name="T58" fmla="*/ 136 w 153"/>
              <a:gd name="T59" fmla="*/ 150 h 161"/>
              <a:gd name="T60" fmla="*/ 120 w 153"/>
              <a:gd name="T61" fmla="*/ 132 h 161"/>
              <a:gd name="T62" fmla="*/ 138 w 153"/>
              <a:gd name="T63" fmla="*/ 87 h 161"/>
              <a:gd name="T64" fmla="*/ 131 w 153"/>
              <a:gd name="T65" fmla="*/ 56 h 161"/>
              <a:gd name="T66" fmla="*/ 140 w 153"/>
              <a:gd name="T67" fmla="*/ 53 h 161"/>
              <a:gd name="T68" fmla="*/ 149 w 153"/>
              <a:gd name="T69" fmla="*/ 43 h 161"/>
              <a:gd name="T70" fmla="*/ 149 w 153"/>
              <a:gd name="T71" fmla="*/ 27 h 161"/>
              <a:gd name="T72" fmla="*/ 77 w 153"/>
              <a:gd name="T73" fmla="*/ 136 h 161"/>
              <a:gd name="T74" fmla="*/ 30 w 153"/>
              <a:gd name="T75" fmla="*/ 87 h 161"/>
              <a:gd name="T76" fmla="*/ 77 w 153"/>
              <a:gd name="T77" fmla="*/ 37 h 161"/>
              <a:gd name="T78" fmla="*/ 124 w 153"/>
              <a:gd name="T79" fmla="*/ 87 h 161"/>
              <a:gd name="T80" fmla="*/ 77 w 153"/>
              <a:gd name="T81" fmla="*/ 136 h 161"/>
              <a:gd name="T82" fmla="*/ 77 w 153"/>
              <a:gd name="T83" fmla="*/ 47 h 161"/>
              <a:gd name="T84" fmla="*/ 71 w 153"/>
              <a:gd name="T85" fmla="*/ 51 h 161"/>
              <a:gd name="T86" fmla="*/ 71 w 153"/>
              <a:gd name="T87" fmla="*/ 81 h 161"/>
              <a:gd name="T88" fmla="*/ 52 w 153"/>
              <a:gd name="T89" fmla="*/ 81 h 161"/>
              <a:gd name="T90" fmla="*/ 47 w 153"/>
              <a:gd name="T91" fmla="*/ 86 h 161"/>
              <a:gd name="T92" fmla="*/ 52 w 153"/>
              <a:gd name="T93" fmla="*/ 92 h 161"/>
              <a:gd name="T94" fmla="*/ 77 w 153"/>
              <a:gd name="T95" fmla="*/ 92 h 161"/>
              <a:gd name="T96" fmla="*/ 82 w 153"/>
              <a:gd name="T97" fmla="*/ 86 h 161"/>
              <a:gd name="T98" fmla="*/ 82 w 153"/>
              <a:gd name="T99" fmla="*/ 51 h 161"/>
              <a:gd name="T100" fmla="*/ 77 w 153"/>
              <a:gd name="T101" fmla="*/ 47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3" h="161">
                <a:moveTo>
                  <a:pt x="149" y="27"/>
                </a:moveTo>
                <a:cubicBezTo>
                  <a:pt x="128" y="5"/>
                  <a:pt x="128" y="5"/>
                  <a:pt x="128" y="5"/>
                </a:cubicBezTo>
                <a:cubicBezTo>
                  <a:pt x="123" y="0"/>
                  <a:pt x="116" y="0"/>
                  <a:pt x="112" y="5"/>
                </a:cubicBezTo>
                <a:cubicBezTo>
                  <a:pt x="102" y="16"/>
                  <a:pt x="102" y="16"/>
                  <a:pt x="102" y="16"/>
                </a:cubicBezTo>
                <a:cubicBezTo>
                  <a:pt x="101" y="18"/>
                  <a:pt x="99" y="21"/>
                  <a:pt x="101" y="24"/>
                </a:cubicBezTo>
                <a:cubicBezTo>
                  <a:pt x="101" y="25"/>
                  <a:pt x="101" y="27"/>
                  <a:pt x="101" y="27"/>
                </a:cubicBezTo>
                <a:cubicBezTo>
                  <a:pt x="94" y="24"/>
                  <a:pt x="85" y="22"/>
                  <a:pt x="77" y="22"/>
                </a:cubicBezTo>
                <a:cubicBezTo>
                  <a:pt x="67" y="22"/>
                  <a:pt x="59" y="24"/>
                  <a:pt x="52" y="28"/>
                </a:cubicBezTo>
                <a:cubicBezTo>
                  <a:pt x="52" y="27"/>
                  <a:pt x="54" y="25"/>
                  <a:pt x="54" y="24"/>
                </a:cubicBezTo>
                <a:cubicBezTo>
                  <a:pt x="54" y="21"/>
                  <a:pt x="52" y="18"/>
                  <a:pt x="51" y="16"/>
                </a:cubicBezTo>
                <a:cubicBezTo>
                  <a:pt x="41" y="5"/>
                  <a:pt x="41" y="5"/>
                  <a:pt x="41" y="5"/>
                </a:cubicBezTo>
                <a:cubicBezTo>
                  <a:pt x="39" y="3"/>
                  <a:pt x="36" y="2"/>
                  <a:pt x="33" y="2"/>
                </a:cubicBezTo>
                <a:cubicBezTo>
                  <a:pt x="30" y="2"/>
                  <a:pt x="28" y="3"/>
                  <a:pt x="26" y="5"/>
                </a:cubicBezTo>
                <a:cubicBezTo>
                  <a:pt x="4" y="27"/>
                  <a:pt x="4" y="27"/>
                  <a:pt x="4" y="27"/>
                </a:cubicBezTo>
                <a:cubicBezTo>
                  <a:pt x="0" y="31"/>
                  <a:pt x="0" y="38"/>
                  <a:pt x="4" y="43"/>
                </a:cubicBezTo>
                <a:cubicBezTo>
                  <a:pt x="12" y="53"/>
                  <a:pt x="12" y="53"/>
                  <a:pt x="12" y="53"/>
                </a:cubicBezTo>
                <a:cubicBezTo>
                  <a:pt x="17" y="56"/>
                  <a:pt x="21" y="57"/>
                  <a:pt x="23" y="56"/>
                </a:cubicBezTo>
                <a:cubicBezTo>
                  <a:pt x="19" y="65"/>
                  <a:pt x="17" y="75"/>
                  <a:pt x="17" y="87"/>
                </a:cubicBezTo>
                <a:cubicBezTo>
                  <a:pt x="17" y="104"/>
                  <a:pt x="23" y="120"/>
                  <a:pt x="34" y="132"/>
                </a:cubicBezTo>
                <a:cubicBezTo>
                  <a:pt x="18" y="150"/>
                  <a:pt x="18" y="150"/>
                  <a:pt x="18" y="150"/>
                </a:cubicBezTo>
                <a:cubicBezTo>
                  <a:pt x="15" y="153"/>
                  <a:pt x="15" y="157"/>
                  <a:pt x="18" y="160"/>
                </a:cubicBezTo>
                <a:cubicBezTo>
                  <a:pt x="18" y="161"/>
                  <a:pt x="21" y="161"/>
                  <a:pt x="22" y="161"/>
                </a:cubicBezTo>
                <a:cubicBezTo>
                  <a:pt x="23" y="161"/>
                  <a:pt x="26" y="161"/>
                  <a:pt x="28" y="160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54" y="147"/>
                  <a:pt x="65" y="151"/>
                  <a:pt x="77" y="151"/>
                </a:cubicBezTo>
                <a:cubicBezTo>
                  <a:pt x="88" y="151"/>
                  <a:pt x="99" y="148"/>
                  <a:pt x="109" y="141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28" y="161"/>
                  <a:pt x="129" y="161"/>
                  <a:pt x="131" y="161"/>
                </a:cubicBezTo>
                <a:cubicBezTo>
                  <a:pt x="134" y="161"/>
                  <a:pt x="135" y="161"/>
                  <a:pt x="136" y="160"/>
                </a:cubicBezTo>
                <a:cubicBezTo>
                  <a:pt x="139" y="157"/>
                  <a:pt x="139" y="153"/>
                  <a:pt x="136" y="150"/>
                </a:cubicBezTo>
                <a:cubicBezTo>
                  <a:pt x="120" y="132"/>
                  <a:pt x="120" y="132"/>
                  <a:pt x="120" y="132"/>
                </a:cubicBezTo>
                <a:cubicBezTo>
                  <a:pt x="131" y="120"/>
                  <a:pt x="138" y="104"/>
                  <a:pt x="138" y="87"/>
                </a:cubicBezTo>
                <a:cubicBezTo>
                  <a:pt x="138" y="76"/>
                  <a:pt x="135" y="66"/>
                  <a:pt x="131" y="56"/>
                </a:cubicBezTo>
                <a:cubicBezTo>
                  <a:pt x="134" y="57"/>
                  <a:pt x="138" y="56"/>
                  <a:pt x="140" y="53"/>
                </a:cubicBezTo>
                <a:cubicBezTo>
                  <a:pt x="149" y="43"/>
                  <a:pt x="149" y="43"/>
                  <a:pt x="149" y="43"/>
                </a:cubicBezTo>
                <a:cubicBezTo>
                  <a:pt x="153" y="38"/>
                  <a:pt x="153" y="31"/>
                  <a:pt x="149" y="27"/>
                </a:cubicBezTo>
                <a:close/>
                <a:moveTo>
                  <a:pt x="77" y="136"/>
                </a:moveTo>
                <a:cubicBezTo>
                  <a:pt x="51" y="136"/>
                  <a:pt x="30" y="114"/>
                  <a:pt x="30" y="87"/>
                </a:cubicBezTo>
                <a:cubicBezTo>
                  <a:pt x="30" y="59"/>
                  <a:pt x="51" y="37"/>
                  <a:pt x="77" y="37"/>
                </a:cubicBezTo>
                <a:cubicBezTo>
                  <a:pt x="103" y="37"/>
                  <a:pt x="124" y="59"/>
                  <a:pt x="124" y="87"/>
                </a:cubicBezTo>
                <a:cubicBezTo>
                  <a:pt x="124" y="114"/>
                  <a:pt x="103" y="136"/>
                  <a:pt x="77" y="136"/>
                </a:cubicBezTo>
                <a:close/>
                <a:moveTo>
                  <a:pt x="77" y="47"/>
                </a:moveTo>
                <a:cubicBezTo>
                  <a:pt x="74" y="47"/>
                  <a:pt x="71" y="49"/>
                  <a:pt x="71" y="51"/>
                </a:cubicBezTo>
                <a:cubicBezTo>
                  <a:pt x="71" y="81"/>
                  <a:pt x="71" y="81"/>
                  <a:pt x="71" y="81"/>
                </a:cubicBezTo>
                <a:cubicBezTo>
                  <a:pt x="52" y="81"/>
                  <a:pt x="52" y="81"/>
                  <a:pt x="52" y="81"/>
                </a:cubicBezTo>
                <a:cubicBezTo>
                  <a:pt x="50" y="81"/>
                  <a:pt x="47" y="84"/>
                  <a:pt x="47" y="86"/>
                </a:cubicBezTo>
                <a:cubicBezTo>
                  <a:pt x="47" y="89"/>
                  <a:pt x="50" y="92"/>
                  <a:pt x="52" y="92"/>
                </a:cubicBezTo>
                <a:cubicBezTo>
                  <a:pt x="77" y="92"/>
                  <a:pt x="77" y="92"/>
                  <a:pt x="77" y="92"/>
                </a:cubicBezTo>
                <a:cubicBezTo>
                  <a:pt x="79" y="92"/>
                  <a:pt x="82" y="89"/>
                  <a:pt x="82" y="86"/>
                </a:cubicBezTo>
                <a:cubicBezTo>
                  <a:pt x="82" y="51"/>
                  <a:pt x="82" y="51"/>
                  <a:pt x="82" y="51"/>
                </a:cubicBezTo>
                <a:cubicBezTo>
                  <a:pt x="82" y="49"/>
                  <a:pt x="79" y="47"/>
                  <a:pt x="77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D0AF50F2-67C5-3647-529A-98A65ECA3DFE}"/>
              </a:ext>
            </a:extLst>
          </p:cNvPr>
          <p:cNvSpPr>
            <a:spLocks noEditPoints="1"/>
          </p:cNvSpPr>
          <p:nvPr/>
        </p:nvSpPr>
        <p:spPr bwMode="auto">
          <a:xfrm>
            <a:off x="7932739" y="3025776"/>
            <a:ext cx="177800" cy="254000"/>
          </a:xfrm>
          <a:custGeom>
            <a:avLst/>
            <a:gdLst>
              <a:gd name="T0" fmla="*/ 55 w 112"/>
              <a:gd name="T1" fmla="*/ 0 h 160"/>
              <a:gd name="T2" fmla="*/ 0 w 112"/>
              <a:gd name="T3" fmla="*/ 60 h 160"/>
              <a:gd name="T4" fmla="*/ 23 w 112"/>
              <a:gd name="T5" fmla="*/ 108 h 160"/>
              <a:gd name="T6" fmla="*/ 25 w 112"/>
              <a:gd name="T7" fmla="*/ 108 h 160"/>
              <a:gd name="T8" fmla="*/ 28 w 112"/>
              <a:gd name="T9" fmla="*/ 120 h 160"/>
              <a:gd name="T10" fmla="*/ 28 w 112"/>
              <a:gd name="T11" fmla="*/ 140 h 160"/>
              <a:gd name="T12" fmla="*/ 33 w 112"/>
              <a:gd name="T13" fmla="*/ 149 h 160"/>
              <a:gd name="T14" fmla="*/ 52 w 112"/>
              <a:gd name="T15" fmla="*/ 159 h 160"/>
              <a:gd name="T16" fmla="*/ 55 w 112"/>
              <a:gd name="T17" fmla="*/ 160 h 160"/>
              <a:gd name="T18" fmla="*/ 60 w 112"/>
              <a:gd name="T19" fmla="*/ 159 h 160"/>
              <a:gd name="T20" fmla="*/ 79 w 112"/>
              <a:gd name="T21" fmla="*/ 149 h 160"/>
              <a:gd name="T22" fmla="*/ 84 w 112"/>
              <a:gd name="T23" fmla="*/ 140 h 160"/>
              <a:gd name="T24" fmla="*/ 84 w 112"/>
              <a:gd name="T25" fmla="*/ 120 h 160"/>
              <a:gd name="T26" fmla="*/ 90 w 112"/>
              <a:gd name="T27" fmla="*/ 107 h 160"/>
              <a:gd name="T28" fmla="*/ 92 w 112"/>
              <a:gd name="T29" fmla="*/ 106 h 160"/>
              <a:gd name="T30" fmla="*/ 112 w 112"/>
              <a:gd name="T31" fmla="*/ 60 h 160"/>
              <a:gd name="T32" fmla="*/ 55 w 112"/>
              <a:gd name="T33" fmla="*/ 0 h 160"/>
              <a:gd name="T34" fmla="*/ 55 w 112"/>
              <a:gd name="T35" fmla="*/ 150 h 160"/>
              <a:gd name="T36" fmla="*/ 38 w 112"/>
              <a:gd name="T37" fmla="*/ 140 h 160"/>
              <a:gd name="T38" fmla="*/ 74 w 112"/>
              <a:gd name="T39" fmla="*/ 140 h 160"/>
              <a:gd name="T40" fmla="*/ 55 w 112"/>
              <a:gd name="T41" fmla="*/ 150 h 160"/>
              <a:gd name="T42" fmla="*/ 74 w 112"/>
              <a:gd name="T43" fmla="*/ 130 h 160"/>
              <a:gd name="T44" fmla="*/ 38 w 112"/>
              <a:gd name="T45" fmla="*/ 130 h 160"/>
              <a:gd name="T46" fmla="*/ 38 w 112"/>
              <a:gd name="T47" fmla="*/ 120 h 160"/>
              <a:gd name="T48" fmla="*/ 74 w 112"/>
              <a:gd name="T49" fmla="*/ 120 h 160"/>
              <a:gd name="T50" fmla="*/ 74 w 112"/>
              <a:gd name="T51" fmla="*/ 130 h 160"/>
              <a:gd name="T52" fmla="*/ 86 w 112"/>
              <a:gd name="T53" fmla="*/ 98 h 160"/>
              <a:gd name="T54" fmla="*/ 77 w 112"/>
              <a:gd name="T55" fmla="*/ 110 h 160"/>
              <a:gd name="T56" fmla="*/ 35 w 112"/>
              <a:gd name="T57" fmla="*/ 110 h 160"/>
              <a:gd name="T58" fmla="*/ 29 w 112"/>
              <a:gd name="T59" fmla="*/ 101 h 160"/>
              <a:gd name="T60" fmla="*/ 9 w 112"/>
              <a:gd name="T61" fmla="*/ 60 h 160"/>
              <a:gd name="T62" fmla="*/ 55 w 112"/>
              <a:gd name="T63" fmla="*/ 9 h 160"/>
              <a:gd name="T64" fmla="*/ 103 w 112"/>
              <a:gd name="T65" fmla="*/ 60 h 160"/>
              <a:gd name="T66" fmla="*/ 86 w 112"/>
              <a:gd name="T67" fmla="*/ 98 h 160"/>
              <a:gd name="T68" fmla="*/ 60 w 112"/>
              <a:gd name="T69" fmla="*/ 19 h 160"/>
              <a:gd name="T70" fmla="*/ 56 w 112"/>
              <a:gd name="T71" fmla="*/ 24 h 160"/>
              <a:gd name="T72" fmla="*/ 60 w 112"/>
              <a:gd name="T73" fmla="*/ 30 h 160"/>
              <a:gd name="T74" fmla="*/ 84 w 112"/>
              <a:gd name="T75" fmla="*/ 55 h 160"/>
              <a:gd name="T76" fmla="*/ 89 w 112"/>
              <a:gd name="T77" fmla="*/ 60 h 160"/>
              <a:gd name="T78" fmla="*/ 94 w 112"/>
              <a:gd name="T79" fmla="*/ 55 h 160"/>
              <a:gd name="T80" fmla="*/ 60 w 112"/>
              <a:gd name="T81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12" h="160">
                <a:moveTo>
                  <a:pt x="55" y="0"/>
                </a:moveTo>
                <a:cubicBezTo>
                  <a:pt x="25" y="0"/>
                  <a:pt x="0" y="27"/>
                  <a:pt x="0" y="60"/>
                </a:cubicBezTo>
                <a:cubicBezTo>
                  <a:pt x="0" y="79"/>
                  <a:pt x="9" y="97"/>
                  <a:pt x="23" y="108"/>
                </a:cubicBezTo>
                <a:cubicBezTo>
                  <a:pt x="25" y="108"/>
                  <a:pt x="25" y="108"/>
                  <a:pt x="25" y="108"/>
                </a:cubicBezTo>
                <a:cubicBezTo>
                  <a:pt x="28" y="111"/>
                  <a:pt x="28" y="118"/>
                  <a:pt x="28" y="120"/>
                </a:cubicBezTo>
                <a:cubicBezTo>
                  <a:pt x="28" y="140"/>
                  <a:pt x="28" y="140"/>
                  <a:pt x="28" y="140"/>
                </a:cubicBezTo>
                <a:cubicBezTo>
                  <a:pt x="28" y="144"/>
                  <a:pt x="29" y="146"/>
                  <a:pt x="33" y="149"/>
                </a:cubicBezTo>
                <a:cubicBezTo>
                  <a:pt x="52" y="159"/>
                  <a:pt x="52" y="159"/>
                  <a:pt x="52" y="159"/>
                </a:cubicBezTo>
                <a:cubicBezTo>
                  <a:pt x="53" y="159"/>
                  <a:pt x="54" y="160"/>
                  <a:pt x="55" y="160"/>
                </a:cubicBezTo>
                <a:cubicBezTo>
                  <a:pt x="58" y="160"/>
                  <a:pt x="59" y="159"/>
                  <a:pt x="60" y="159"/>
                </a:cubicBezTo>
                <a:cubicBezTo>
                  <a:pt x="79" y="149"/>
                  <a:pt x="79" y="149"/>
                  <a:pt x="79" y="149"/>
                </a:cubicBezTo>
                <a:cubicBezTo>
                  <a:pt x="83" y="146"/>
                  <a:pt x="84" y="144"/>
                  <a:pt x="84" y="140"/>
                </a:cubicBezTo>
                <a:cubicBezTo>
                  <a:pt x="84" y="120"/>
                  <a:pt x="84" y="120"/>
                  <a:pt x="84" y="120"/>
                </a:cubicBezTo>
                <a:cubicBezTo>
                  <a:pt x="84" y="110"/>
                  <a:pt x="90" y="107"/>
                  <a:pt x="90" y="107"/>
                </a:cubicBezTo>
                <a:cubicBezTo>
                  <a:pt x="92" y="106"/>
                  <a:pt x="92" y="106"/>
                  <a:pt x="92" y="106"/>
                </a:cubicBezTo>
                <a:cubicBezTo>
                  <a:pt x="104" y="94"/>
                  <a:pt x="112" y="78"/>
                  <a:pt x="112" y="60"/>
                </a:cubicBezTo>
                <a:cubicBezTo>
                  <a:pt x="112" y="27"/>
                  <a:pt x="86" y="0"/>
                  <a:pt x="55" y="0"/>
                </a:cubicBezTo>
                <a:close/>
                <a:moveTo>
                  <a:pt x="55" y="150"/>
                </a:moveTo>
                <a:cubicBezTo>
                  <a:pt x="38" y="140"/>
                  <a:pt x="38" y="140"/>
                  <a:pt x="38" y="140"/>
                </a:cubicBezTo>
                <a:cubicBezTo>
                  <a:pt x="74" y="140"/>
                  <a:pt x="74" y="140"/>
                  <a:pt x="74" y="140"/>
                </a:cubicBezTo>
                <a:lnTo>
                  <a:pt x="55" y="150"/>
                </a:lnTo>
                <a:close/>
                <a:moveTo>
                  <a:pt x="74" y="130"/>
                </a:moveTo>
                <a:cubicBezTo>
                  <a:pt x="38" y="130"/>
                  <a:pt x="38" y="130"/>
                  <a:pt x="38" y="130"/>
                </a:cubicBezTo>
                <a:cubicBezTo>
                  <a:pt x="38" y="120"/>
                  <a:pt x="38" y="120"/>
                  <a:pt x="38" y="120"/>
                </a:cubicBezTo>
                <a:cubicBezTo>
                  <a:pt x="74" y="120"/>
                  <a:pt x="74" y="120"/>
                  <a:pt x="74" y="120"/>
                </a:cubicBezTo>
                <a:cubicBezTo>
                  <a:pt x="74" y="130"/>
                  <a:pt x="74" y="130"/>
                  <a:pt x="74" y="130"/>
                </a:cubicBezTo>
                <a:close/>
                <a:moveTo>
                  <a:pt x="86" y="98"/>
                </a:moveTo>
                <a:cubicBezTo>
                  <a:pt x="86" y="98"/>
                  <a:pt x="80" y="101"/>
                  <a:pt x="77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4" y="106"/>
                  <a:pt x="33" y="102"/>
                  <a:pt x="29" y="101"/>
                </a:cubicBezTo>
                <a:cubicBezTo>
                  <a:pt x="18" y="92"/>
                  <a:pt x="9" y="77"/>
                  <a:pt x="9" y="60"/>
                </a:cubicBezTo>
                <a:cubicBezTo>
                  <a:pt x="9" y="32"/>
                  <a:pt x="31" y="9"/>
                  <a:pt x="55" y="9"/>
                </a:cubicBezTo>
                <a:cubicBezTo>
                  <a:pt x="82" y="9"/>
                  <a:pt x="103" y="32"/>
                  <a:pt x="103" y="60"/>
                </a:cubicBezTo>
                <a:cubicBezTo>
                  <a:pt x="103" y="75"/>
                  <a:pt x="96" y="89"/>
                  <a:pt x="86" y="98"/>
                </a:cubicBezTo>
                <a:close/>
                <a:moveTo>
                  <a:pt x="60" y="19"/>
                </a:moveTo>
                <a:cubicBezTo>
                  <a:pt x="58" y="19"/>
                  <a:pt x="56" y="22"/>
                  <a:pt x="56" y="24"/>
                </a:cubicBezTo>
                <a:cubicBezTo>
                  <a:pt x="56" y="27"/>
                  <a:pt x="58" y="30"/>
                  <a:pt x="60" y="30"/>
                </a:cubicBezTo>
                <a:cubicBezTo>
                  <a:pt x="71" y="30"/>
                  <a:pt x="84" y="40"/>
                  <a:pt x="84" y="55"/>
                </a:cubicBezTo>
                <a:cubicBezTo>
                  <a:pt x="84" y="57"/>
                  <a:pt x="87" y="60"/>
                  <a:pt x="89" y="60"/>
                </a:cubicBezTo>
                <a:cubicBezTo>
                  <a:pt x="92" y="60"/>
                  <a:pt x="94" y="57"/>
                  <a:pt x="94" y="55"/>
                </a:cubicBezTo>
                <a:cubicBezTo>
                  <a:pt x="94" y="32"/>
                  <a:pt x="77" y="19"/>
                  <a:pt x="60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7CB03EA3-B6F5-6B30-2022-9D06D6A647F6}"/>
              </a:ext>
            </a:extLst>
          </p:cNvPr>
          <p:cNvSpPr>
            <a:spLocks noEditPoints="1"/>
          </p:cNvSpPr>
          <p:nvPr/>
        </p:nvSpPr>
        <p:spPr bwMode="auto">
          <a:xfrm>
            <a:off x="4048126" y="2474913"/>
            <a:ext cx="238125" cy="254000"/>
          </a:xfrm>
          <a:custGeom>
            <a:avLst/>
            <a:gdLst>
              <a:gd name="T0" fmla="*/ 80 w 150"/>
              <a:gd name="T1" fmla="*/ 61 h 160"/>
              <a:gd name="T2" fmla="*/ 72 w 150"/>
              <a:gd name="T3" fmla="*/ 52 h 160"/>
              <a:gd name="T4" fmla="*/ 93 w 150"/>
              <a:gd name="T5" fmla="*/ 30 h 160"/>
              <a:gd name="T6" fmla="*/ 124 w 150"/>
              <a:gd name="T7" fmla="*/ 61 h 160"/>
              <a:gd name="T8" fmla="*/ 103 w 150"/>
              <a:gd name="T9" fmla="*/ 83 h 160"/>
              <a:gd name="T10" fmla="*/ 87 w 150"/>
              <a:gd name="T11" fmla="*/ 68 h 160"/>
              <a:gd name="T12" fmla="*/ 97 w 150"/>
              <a:gd name="T13" fmla="*/ 55 h 160"/>
              <a:gd name="T14" fmla="*/ 97 w 150"/>
              <a:gd name="T15" fmla="*/ 50 h 160"/>
              <a:gd name="T16" fmla="*/ 91 w 150"/>
              <a:gd name="T17" fmla="*/ 50 h 160"/>
              <a:gd name="T18" fmla="*/ 80 w 150"/>
              <a:gd name="T19" fmla="*/ 61 h 160"/>
              <a:gd name="T20" fmla="*/ 80 w 150"/>
              <a:gd name="T21" fmla="*/ 61 h 160"/>
              <a:gd name="T22" fmla="*/ 36 w 150"/>
              <a:gd name="T23" fmla="*/ 121 h 160"/>
              <a:gd name="T24" fmla="*/ 29 w 150"/>
              <a:gd name="T25" fmla="*/ 121 h 160"/>
              <a:gd name="T26" fmla="*/ 29 w 150"/>
              <a:gd name="T27" fmla="*/ 116 h 160"/>
              <a:gd name="T28" fmla="*/ 55 w 150"/>
              <a:gd name="T29" fmla="*/ 87 h 160"/>
              <a:gd name="T30" fmla="*/ 47 w 150"/>
              <a:gd name="T31" fmla="*/ 79 h 160"/>
              <a:gd name="T32" fmla="*/ 15 w 150"/>
              <a:gd name="T33" fmla="*/ 114 h 160"/>
              <a:gd name="T34" fmla="*/ 3 w 150"/>
              <a:gd name="T35" fmla="*/ 158 h 160"/>
              <a:gd name="T36" fmla="*/ 43 w 150"/>
              <a:gd name="T37" fmla="*/ 146 h 160"/>
              <a:gd name="T38" fmla="*/ 78 w 150"/>
              <a:gd name="T39" fmla="*/ 110 h 160"/>
              <a:gd name="T40" fmla="*/ 62 w 150"/>
              <a:gd name="T41" fmla="*/ 94 h 160"/>
              <a:gd name="T42" fmla="*/ 36 w 150"/>
              <a:gd name="T43" fmla="*/ 121 h 160"/>
              <a:gd name="T44" fmla="*/ 36 w 150"/>
              <a:gd name="T45" fmla="*/ 121 h 160"/>
              <a:gd name="T46" fmla="*/ 150 w 150"/>
              <a:gd name="T47" fmla="*/ 31 h 160"/>
              <a:gd name="T48" fmla="*/ 121 w 150"/>
              <a:gd name="T49" fmla="*/ 0 h 160"/>
              <a:gd name="T50" fmla="*/ 101 w 150"/>
              <a:gd name="T51" fmla="*/ 22 h 160"/>
              <a:gd name="T52" fmla="*/ 130 w 150"/>
              <a:gd name="T53" fmla="*/ 52 h 160"/>
              <a:gd name="T54" fmla="*/ 150 w 150"/>
              <a:gd name="T55" fmla="*/ 31 h 160"/>
              <a:gd name="T56" fmla="*/ 150 w 150"/>
              <a:gd name="T57" fmla="*/ 31 h 160"/>
              <a:gd name="T58" fmla="*/ 114 w 150"/>
              <a:gd name="T59" fmla="*/ 94 h 160"/>
              <a:gd name="T60" fmla="*/ 106 w 150"/>
              <a:gd name="T61" fmla="*/ 94 h 160"/>
              <a:gd name="T62" fmla="*/ 60 w 150"/>
              <a:gd name="T63" fmla="*/ 45 h 160"/>
              <a:gd name="T64" fmla="*/ 62 w 150"/>
              <a:gd name="T65" fmla="*/ 34 h 160"/>
              <a:gd name="T66" fmla="*/ 32 w 150"/>
              <a:gd name="T67" fmla="*/ 0 h 160"/>
              <a:gd name="T68" fmla="*/ 30 w 150"/>
              <a:gd name="T69" fmla="*/ 0 h 160"/>
              <a:gd name="T70" fmla="*/ 33 w 150"/>
              <a:gd name="T71" fmla="*/ 10 h 160"/>
              <a:gd name="T72" fmla="*/ 43 w 150"/>
              <a:gd name="T73" fmla="*/ 27 h 160"/>
              <a:gd name="T74" fmla="*/ 25 w 150"/>
              <a:gd name="T75" fmla="*/ 47 h 160"/>
              <a:gd name="T76" fmla="*/ 8 w 150"/>
              <a:gd name="T77" fmla="*/ 30 h 160"/>
              <a:gd name="T78" fmla="*/ 1 w 150"/>
              <a:gd name="T79" fmla="*/ 24 h 160"/>
              <a:gd name="T80" fmla="*/ 0 w 150"/>
              <a:gd name="T81" fmla="*/ 34 h 160"/>
              <a:gd name="T82" fmla="*/ 32 w 150"/>
              <a:gd name="T83" fmla="*/ 66 h 160"/>
              <a:gd name="T84" fmla="*/ 39 w 150"/>
              <a:gd name="T85" fmla="*/ 65 h 160"/>
              <a:gd name="T86" fmla="*/ 85 w 150"/>
              <a:gd name="T87" fmla="*/ 114 h 160"/>
              <a:gd name="T88" fmla="*/ 83 w 150"/>
              <a:gd name="T89" fmla="*/ 127 h 160"/>
              <a:gd name="T90" fmla="*/ 114 w 150"/>
              <a:gd name="T91" fmla="*/ 160 h 160"/>
              <a:gd name="T92" fmla="*/ 114 w 150"/>
              <a:gd name="T93" fmla="*/ 160 h 160"/>
              <a:gd name="T94" fmla="*/ 113 w 150"/>
              <a:gd name="T95" fmla="*/ 151 h 160"/>
              <a:gd name="T96" fmla="*/ 103 w 150"/>
              <a:gd name="T97" fmla="*/ 134 h 160"/>
              <a:gd name="T98" fmla="*/ 121 w 150"/>
              <a:gd name="T99" fmla="*/ 114 h 160"/>
              <a:gd name="T100" fmla="*/ 138 w 150"/>
              <a:gd name="T101" fmla="*/ 130 h 160"/>
              <a:gd name="T102" fmla="*/ 143 w 150"/>
              <a:gd name="T103" fmla="*/ 137 h 160"/>
              <a:gd name="T104" fmla="*/ 145 w 150"/>
              <a:gd name="T105" fmla="*/ 127 h 160"/>
              <a:gd name="T106" fmla="*/ 114 w 150"/>
              <a:gd name="T107" fmla="*/ 94 h 160"/>
              <a:gd name="T108" fmla="*/ 114 w 150"/>
              <a:gd name="T109" fmla="*/ 94 h 160"/>
              <a:gd name="T110" fmla="*/ 114 w 150"/>
              <a:gd name="T111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0" h="160">
                <a:moveTo>
                  <a:pt x="80" y="61"/>
                </a:moveTo>
                <a:cubicBezTo>
                  <a:pt x="72" y="52"/>
                  <a:pt x="72" y="52"/>
                  <a:pt x="72" y="52"/>
                </a:cubicBezTo>
                <a:cubicBezTo>
                  <a:pt x="93" y="30"/>
                  <a:pt x="93" y="30"/>
                  <a:pt x="93" y="30"/>
                </a:cubicBezTo>
                <a:cubicBezTo>
                  <a:pt x="124" y="61"/>
                  <a:pt x="124" y="61"/>
                  <a:pt x="124" y="61"/>
                </a:cubicBezTo>
                <a:cubicBezTo>
                  <a:pt x="103" y="83"/>
                  <a:pt x="103" y="83"/>
                  <a:pt x="103" y="83"/>
                </a:cubicBezTo>
                <a:cubicBezTo>
                  <a:pt x="87" y="68"/>
                  <a:pt x="87" y="68"/>
                  <a:pt x="87" y="68"/>
                </a:cubicBezTo>
                <a:cubicBezTo>
                  <a:pt x="97" y="55"/>
                  <a:pt x="97" y="55"/>
                  <a:pt x="97" y="55"/>
                </a:cubicBezTo>
                <a:cubicBezTo>
                  <a:pt x="100" y="54"/>
                  <a:pt x="100" y="51"/>
                  <a:pt x="97" y="50"/>
                </a:cubicBezTo>
                <a:cubicBezTo>
                  <a:pt x="96" y="47"/>
                  <a:pt x="93" y="47"/>
                  <a:pt x="91" y="50"/>
                </a:cubicBezTo>
                <a:cubicBezTo>
                  <a:pt x="80" y="61"/>
                  <a:pt x="80" y="61"/>
                  <a:pt x="80" y="61"/>
                </a:cubicBezTo>
                <a:cubicBezTo>
                  <a:pt x="80" y="61"/>
                  <a:pt x="80" y="61"/>
                  <a:pt x="80" y="61"/>
                </a:cubicBezTo>
                <a:close/>
                <a:moveTo>
                  <a:pt x="36" y="121"/>
                </a:moveTo>
                <a:cubicBezTo>
                  <a:pt x="34" y="124"/>
                  <a:pt x="32" y="124"/>
                  <a:pt x="29" y="121"/>
                </a:cubicBezTo>
                <a:cubicBezTo>
                  <a:pt x="28" y="120"/>
                  <a:pt x="28" y="117"/>
                  <a:pt x="29" y="116"/>
                </a:cubicBezTo>
                <a:cubicBezTo>
                  <a:pt x="55" y="87"/>
                  <a:pt x="55" y="87"/>
                  <a:pt x="55" y="87"/>
                </a:cubicBezTo>
                <a:cubicBezTo>
                  <a:pt x="47" y="79"/>
                  <a:pt x="47" y="79"/>
                  <a:pt x="47" y="79"/>
                </a:cubicBezTo>
                <a:cubicBezTo>
                  <a:pt x="15" y="114"/>
                  <a:pt x="15" y="114"/>
                  <a:pt x="15" y="114"/>
                </a:cubicBezTo>
                <a:cubicBezTo>
                  <a:pt x="3" y="158"/>
                  <a:pt x="3" y="158"/>
                  <a:pt x="3" y="158"/>
                </a:cubicBezTo>
                <a:cubicBezTo>
                  <a:pt x="43" y="146"/>
                  <a:pt x="43" y="146"/>
                  <a:pt x="43" y="146"/>
                </a:cubicBezTo>
                <a:cubicBezTo>
                  <a:pt x="78" y="110"/>
                  <a:pt x="78" y="110"/>
                  <a:pt x="78" y="110"/>
                </a:cubicBezTo>
                <a:cubicBezTo>
                  <a:pt x="62" y="94"/>
                  <a:pt x="62" y="94"/>
                  <a:pt x="62" y="94"/>
                </a:cubicBezTo>
                <a:cubicBezTo>
                  <a:pt x="36" y="121"/>
                  <a:pt x="36" y="121"/>
                  <a:pt x="36" y="121"/>
                </a:cubicBezTo>
                <a:cubicBezTo>
                  <a:pt x="36" y="121"/>
                  <a:pt x="36" y="121"/>
                  <a:pt x="36" y="121"/>
                </a:cubicBezTo>
                <a:close/>
                <a:moveTo>
                  <a:pt x="150" y="31"/>
                </a:moveTo>
                <a:cubicBezTo>
                  <a:pt x="121" y="0"/>
                  <a:pt x="121" y="0"/>
                  <a:pt x="121" y="0"/>
                </a:cubicBezTo>
                <a:cubicBezTo>
                  <a:pt x="101" y="22"/>
                  <a:pt x="101" y="22"/>
                  <a:pt x="101" y="22"/>
                </a:cubicBezTo>
                <a:cubicBezTo>
                  <a:pt x="130" y="52"/>
                  <a:pt x="130" y="52"/>
                  <a:pt x="130" y="52"/>
                </a:cubicBezTo>
                <a:cubicBezTo>
                  <a:pt x="150" y="31"/>
                  <a:pt x="150" y="31"/>
                  <a:pt x="150" y="31"/>
                </a:cubicBezTo>
                <a:cubicBezTo>
                  <a:pt x="150" y="31"/>
                  <a:pt x="150" y="31"/>
                  <a:pt x="150" y="31"/>
                </a:cubicBezTo>
                <a:close/>
                <a:moveTo>
                  <a:pt x="114" y="94"/>
                </a:moveTo>
                <a:cubicBezTo>
                  <a:pt x="112" y="94"/>
                  <a:pt x="109" y="94"/>
                  <a:pt x="106" y="94"/>
                </a:cubicBezTo>
                <a:cubicBezTo>
                  <a:pt x="60" y="45"/>
                  <a:pt x="60" y="45"/>
                  <a:pt x="60" y="45"/>
                </a:cubicBezTo>
                <a:cubicBezTo>
                  <a:pt x="62" y="41"/>
                  <a:pt x="62" y="38"/>
                  <a:pt x="62" y="34"/>
                </a:cubicBezTo>
                <a:cubicBezTo>
                  <a:pt x="62" y="16"/>
                  <a:pt x="49" y="0"/>
                  <a:pt x="32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3" y="10"/>
                  <a:pt x="33" y="10"/>
                  <a:pt x="33" y="10"/>
                </a:cubicBezTo>
                <a:cubicBezTo>
                  <a:pt x="39" y="13"/>
                  <a:pt x="43" y="20"/>
                  <a:pt x="43" y="27"/>
                </a:cubicBezTo>
                <a:cubicBezTo>
                  <a:pt x="43" y="38"/>
                  <a:pt x="36" y="47"/>
                  <a:pt x="25" y="47"/>
                </a:cubicBezTo>
                <a:cubicBezTo>
                  <a:pt x="16" y="47"/>
                  <a:pt x="9" y="40"/>
                  <a:pt x="8" y="30"/>
                </a:cubicBezTo>
                <a:cubicBezTo>
                  <a:pt x="1" y="24"/>
                  <a:pt x="1" y="24"/>
                  <a:pt x="1" y="24"/>
                </a:cubicBezTo>
                <a:cubicBezTo>
                  <a:pt x="1" y="27"/>
                  <a:pt x="0" y="30"/>
                  <a:pt x="0" y="34"/>
                </a:cubicBezTo>
                <a:cubicBezTo>
                  <a:pt x="0" y="52"/>
                  <a:pt x="15" y="66"/>
                  <a:pt x="32" y="66"/>
                </a:cubicBezTo>
                <a:cubicBezTo>
                  <a:pt x="34" y="66"/>
                  <a:pt x="37" y="66"/>
                  <a:pt x="39" y="65"/>
                </a:cubicBezTo>
                <a:cubicBezTo>
                  <a:pt x="85" y="114"/>
                  <a:pt x="85" y="114"/>
                  <a:pt x="85" y="114"/>
                </a:cubicBezTo>
                <a:cubicBezTo>
                  <a:pt x="84" y="118"/>
                  <a:pt x="83" y="123"/>
                  <a:pt x="83" y="127"/>
                </a:cubicBezTo>
                <a:cubicBezTo>
                  <a:pt x="83" y="145"/>
                  <a:pt x="97" y="160"/>
                  <a:pt x="114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13" y="151"/>
                  <a:pt x="113" y="151"/>
                  <a:pt x="113" y="151"/>
                </a:cubicBezTo>
                <a:cubicBezTo>
                  <a:pt x="106" y="148"/>
                  <a:pt x="103" y="141"/>
                  <a:pt x="103" y="134"/>
                </a:cubicBezTo>
                <a:cubicBezTo>
                  <a:pt x="103" y="123"/>
                  <a:pt x="110" y="114"/>
                  <a:pt x="121" y="114"/>
                </a:cubicBezTo>
                <a:cubicBezTo>
                  <a:pt x="129" y="114"/>
                  <a:pt x="137" y="121"/>
                  <a:pt x="138" y="130"/>
                </a:cubicBezTo>
                <a:cubicBezTo>
                  <a:pt x="143" y="137"/>
                  <a:pt x="143" y="137"/>
                  <a:pt x="143" y="137"/>
                </a:cubicBezTo>
                <a:cubicBezTo>
                  <a:pt x="145" y="134"/>
                  <a:pt x="145" y="130"/>
                  <a:pt x="145" y="127"/>
                </a:cubicBezTo>
                <a:cubicBezTo>
                  <a:pt x="145" y="109"/>
                  <a:pt x="131" y="93"/>
                  <a:pt x="114" y="94"/>
                </a:cubicBezTo>
                <a:close/>
                <a:moveTo>
                  <a:pt x="114" y="94"/>
                </a:moveTo>
                <a:cubicBezTo>
                  <a:pt x="114" y="94"/>
                  <a:pt x="114" y="94"/>
                  <a:pt x="114" y="9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8582941A-C301-0D08-6B79-C16459A985E9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2495551"/>
            <a:ext cx="254000" cy="214313"/>
          </a:xfrm>
          <a:custGeom>
            <a:avLst/>
            <a:gdLst>
              <a:gd name="T0" fmla="*/ 118 w 160"/>
              <a:gd name="T1" fmla="*/ 44 h 135"/>
              <a:gd name="T2" fmla="*/ 94 w 160"/>
              <a:gd name="T3" fmla="*/ 84 h 135"/>
              <a:gd name="T4" fmla="*/ 94 w 160"/>
              <a:gd name="T5" fmla="*/ 86 h 135"/>
              <a:gd name="T6" fmla="*/ 81 w 160"/>
              <a:gd name="T7" fmla="*/ 100 h 135"/>
              <a:gd name="T8" fmla="*/ 67 w 160"/>
              <a:gd name="T9" fmla="*/ 86 h 135"/>
              <a:gd name="T10" fmla="*/ 81 w 160"/>
              <a:gd name="T11" fmla="*/ 71 h 135"/>
              <a:gd name="T12" fmla="*/ 82 w 160"/>
              <a:gd name="T13" fmla="*/ 71 h 135"/>
              <a:gd name="T14" fmla="*/ 118 w 160"/>
              <a:gd name="T15" fmla="*/ 44 h 135"/>
              <a:gd name="T16" fmla="*/ 118 w 160"/>
              <a:gd name="T17" fmla="*/ 44 h 135"/>
              <a:gd name="T18" fmla="*/ 81 w 160"/>
              <a:gd name="T19" fmla="*/ 0 h 135"/>
              <a:gd name="T20" fmla="*/ 0 w 160"/>
              <a:gd name="T21" fmla="*/ 86 h 135"/>
              <a:gd name="T22" fmla="*/ 16 w 160"/>
              <a:gd name="T23" fmla="*/ 135 h 135"/>
              <a:gd name="T24" fmla="*/ 27 w 160"/>
              <a:gd name="T25" fmla="*/ 127 h 135"/>
              <a:gd name="T26" fmla="*/ 13 w 160"/>
              <a:gd name="T27" fmla="*/ 92 h 135"/>
              <a:gd name="T28" fmla="*/ 21 w 160"/>
              <a:gd name="T29" fmla="*/ 92 h 135"/>
              <a:gd name="T30" fmla="*/ 21 w 160"/>
              <a:gd name="T31" fmla="*/ 78 h 135"/>
              <a:gd name="T32" fmla="*/ 13 w 160"/>
              <a:gd name="T33" fmla="*/ 78 h 135"/>
              <a:gd name="T34" fmla="*/ 28 w 160"/>
              <a:gd name="T35" fmla="*/ 41 h 135"/>
              <a:gd name="T36" fmla="*/ 33 w 160"/>
              <a:gd name="T37" fmla="*/ 44 h 135"/>
              <a:gd name="T38" fmla="*/ 42 w 160"/>
              <a:gd name="T39" fmla="*/ 35 h 135"/>
              <a:gd name="T40" fmla="*/ 39 w 160"/>
              <a:gd name="T41" fmla="*/ 30 h 135"/>
              <a:gd name="T42" fmla="*/ 73 w 160"/>
              <a:gd name="T43" fmla="*/ 14 h 135"/>
              <a:gd name="T44" fmla="*/ 73 w 160"/>
              <a:gd name="T45" fmla="*/ 22 h 135"/>
              <a:gd name="T46" fmla="*/ 87 w 160"/>
              <a:gd name="T47" fmla="*/ 22 h 135"/>
              <a:gd name="T48" fmla="*/ 87 w 160"/>
              <a:gd name="T49" fmla="*/ 14 h 135"/>
              <a:gd name="T50" fmla="*/ 122 w 160"/>
              <a:gd name="T51" fmla="*/ 30 h 135"/>
              <a:gd name="T52" fmla="*/ 118 w 160"/>
              <a:gd name="T53" fmla="*/ 35 h 135"/>
              <a:gd name="T54" fmla="*/ 128 w 160"/>
              <a:gd name="T55" fmla="*/ 44 h 135"/>
              <a:gd name="T56" fmla="*/ 131 w 160"/>
              <a:gd name="T57" fmla="*/ 41 h 135"/>
              <a:gd name="T58" fmla="*/ 146 w 160"/>
              <a:gd name="T59" fmla="*/ 78 h 135"/>
              <a:gd name="T60" fmla="*/ 140 w 160"/>
              <a:gd name="T61" fmla="*/ 78 h 135"/>
              <a:gd name="T62" fmla="*/ 140 w 160"/>
              <a:gd name="T63" fmla="*/ 92 h 135"/>
              <a:gd name="T64" fmla="*/ 146 w 160"/>
              <a:gd name="T65" fmla="*/ 92 h 135"/>
              <a:gd name="T66" fmla="*/ 134 w 160"/>
              <a:gd name="T67" fmla="*/ 127 h 135"/>
              <a:gd name="T68" fmla="*/ 145 w 160"/>
              <a:gd name="T69" fmla="*/ 135 h 135"/>
              <a:gd name="T70" fmla="*/ 160 w 160"/>
              <a:gd name="T71" fmla="*/ 86 h 135"/>
              <a:gd name="T72" fmla="*/ 81 w 160"/>
              <a:gd name="T73" fmla="*/ 0 h 135"/>
              <a:gd name="T74" fmla="*/ 81 w 160"/>
              <a:gd name="T75" fmla="*/ 0 h 135"/>
              <a:gd name="T76" fmla="*/ 81 w 160"/>
              <a:gd name="T77" fmla="*/ 0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35">
                <a:moveTo>
                  <a:pt x="118" y="44"/>
                </a:moveTo>
                <a:cubicBezTo>
                  <a:pt x="94" y="84"/>
                  <a:pt x="94" y="84"/>
                  <a:pt x="94" y="84"/>
                </a:cubicBezTo>
                <a:cubicBezTo>
                  <a:pt x="94" y="86"/>
                  <a:pt x="94" y="86"/>
                  <a:pt x="94" y="86"/>
                </a:cubicBezTo>
                <a:cubicBezTo>
                  <a:pt x="94" y="94"/>
                  <a:pt x="88" y="100"/>
                  <a:pt x="81" y="100"/>
                </a:cubicBezTo>
                <a:cubicBezTo>
                  <a:pt x="73" y="100"/>
                  <a:pt x="67" y="94"/>
                  <a:pt x="67" y="86"/>
                </a:cubicBezTo>
                <a:cubicBezTo>
                  <a:pt x="67" y="78"/>
                  <a:pt x="73" y="71"/>
                  <a:pt x="81" y="71"/>
                </a:cubicBezTo>
                <a:cubicBezTo>
                  <a:pt x="81" y="71"/>
                  <a:pt x="81" y="71"/>
                  <a:pt x="82" y="71"/>
                </a:cubicBezTo>
                <a:cubicBezTo>
                  <a:pt x="118" y="44"/>
                  <a:pt x="118" y="44"/>
                  <a:pt x="118" y="44"/>
                </a:cubicBezTo>
                <a:cubicBezTo>
                  <a:pt x="118" y="44"/>
                  <a:pt x="118" y="44"/>
                  <a:pt x="118" y="44"/>
                </a:cubicBezTo>
                <a:close/>
                <a:moveTo>
                  <a:pt x="81" y="0"/>
                </a:moveTo>
                <a:cubicBezTo>
                  <a:pt x="36" y="0"/>
                  <a:pt x="0" y="38"/>
                  <a:pt x="0" y="86"/>
                </a:cubicBezTo>
                <a:cubicBezTo>
                  <a:pt x="0" y="103"/>
                  <a:pt x="6" y="121"/>
                  <a:pt x="16" y="135"/>
                </a:cubicBezTo>
                <a:cubicBezTo>
                  <a:pt x="27" y="127"/>
                  <a:pt x="27" y="127"/>
                  <a:pt x="27" y="127"/>
                </a:cubicBezTo>
                <a:cubicBezTo>
                  <a:pt x="19" y="117"/>
                  <a:pt x="15" y="105"/>
                  <a:pt x="13" y="92"/>
                </a:cubicBezTo>
                <a:cubicBezTo>
                  <a:pt x="21" y="92"/>
                  <a:pt x="21" y="92"/>
                  <a:pt x="21" y="92"/>
                </a:cubicBezTo>
                <a:cubicBezTo>
                  <a:pt x="21" y="78"/>
                  <a:pt x="21" y="78"/>
                  <a:pt x="21" y="78"/>
                </a:cubicBezTo>
                <a:cubicBezTo>
                  <a:pt x="13" y="78"/>
                  <a:pt x="13" y="78"/>
                  <a:pt x="13" y="78"/>
                </a:cubicBezTo>
                <a:cubicBezTo>
                  <a:pt x="15" y="63"/>
                  <a:pt x="21" y="51"/>
                  <a:pt x="28" y="41"/>
                </a:cubicBezTo>
                <a:cubicBezTo>
                  <a:pt x="33" y="44"/>
                  <a:pt x="33" y="44"/>
                  <a:pt x="33" y="44"/>
                </a:cubicBezTo>
                <a:cubicBezTo>
                  <a:pt x="42" y="35"/>
                  <a:pt x="42" y="35"/>
                  <a:pt x="42" y="35"/>
                </a:cubicBezTo>
                <a:cubicBezTo>
                  <a:pt x="39" y="30"/>
                  <a:pt x="39" y="30"/>
                  <a:pt x="39" y="30"/>
                </a:cubicBezTo>
                <a:cubicBezTo>
                  <a:pt x="48" y="22"/>
                  <a:pt x="60" y="16"/>
                  <a:pt x="73" y="14"/>
                </a:cubicBezTo>
                <a:cubicBezTo>
                  <a:pt x="73" y="22"/>
                  <a:pt x="73" y="22"/>
                  <a:pt x="73" y="22"/>
                </a:cubicBezTo>
                <a:cubicBezTo>
                  <a:pt x="87" y="22"/>
                  <a:pt x="87" y="22"/>
                  <a:pt x="87" y="22"/>
                </a:cubicBezTo>
                <a:cubicBezTo>
                  <a:pt x="87" y="14"/>
                  <a:pt x="87" y="14"/>
                  <a:pt x="87" y="14"/>
                </a:cubicBezTo>
                <a:cubicBezTo>
                  <a:pt x="100" y="16"/>
                  <a:pt x="112" y="22"/>
                  <a:pt x="122" y="30"/>
                </a:cubicBezTo>
                <a:cubicBezTo>
                  <a:pt x="118" y="35"/>
                  <a:pt x="118" y="35"/>
                  <a:pt x="118" y="35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31" y="41"/>
                  <a:pt x="131" y="41"/>
                  <a:pt x="131" y="41"/>
                </a:cubicBezTo>
                <a:cubicBezTo>
                  <a:pt x="140" y="51"/>
                  <a:pt x="145" y="63"/>
                  <a:pt x="146" y="78"/>
                </a:cubicBezTo>
                <a:cubicBezTo>
                  <a:pt x="140" y="78"/>
                  <a:pt x="140" y="78"/>
                  <a:pt x="140" y="78"/>
                </a:cubicBezTo>
                <a:cubicBezTo>
                  <a:pt x="140" y="92"/>
                  <a:pt x="140" y="92"/>
                  <a:pt x="140" y="92"/>
                </a:cubicBezTo>
                <a:cubicBezTo>
                  <a:pt x="146" y="92"/>
                  <a:pt x="146" y="92"/>
                  <a:pt x="146" y="92"/>
                </a:cubicBezTo>
                <a:cubicBezTo>
                  <a:pt x="145" y="105"/>
                  <a:pt x="142" y="117"/>
                  <a:pt x="134" y="127"/>
                </a:cubicBezTo>
                <a:cubicBezTo>
                  <a:pt x="145" y="135"/>
                  <a:pt x="145" y="135"/>
                  <a:pt x="145" y="135"/>
                </a:cubicBezTo>
                <a:cubicBezTo>
                  <a:pt x="155" y="121"/>
                  <a:pt x="160" y="103"/>
                  <a:pt x="160" y="86"/>
                </a:cubicBezTo>
                <a:cubicBezTo>
                  <a:pt x="160" y="38"/>
                  <a:pt x="124" y="0"/>
                  <a:pt x="81" y="0"/>
                </a:cubicBezTo>
                <a:close/>
                <a:moveTo>
                  <a:pt x="81" y="0"/>
                </a:moveTo>
                <a:cubicBezTo>
                  <a:pt x="81" y="0"/>
                  <a:pt x="81" y="0"/>
                  <a:pt x="81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424D3586-A0C4-37C5-52B2-266620A5D1B3}"/>
              </a:ext>
            </a:extLst>
          </p:cNvPr>
          <p:cNvSpPr>
            <a:spLocks noEditPoints="1"/>
          </p:cNvSpPr>
          <p:nvPr/>
        </p:nvSpPr>
        <p:spPr bwMode="auto">
          <a:xfrm>
            <a:off x="5173664" y="2471738"/>
            <a:ext cx="190500" cy="254000"/>
          </a:xfrm>
          <a:custGeom>
            <a:avLst/>
            <a:gdLst>
              <a:gd name="T0" fmla="*/ 32 w 120"/>
              <a:gd name="T1" fmla="*/ 59 h 160"/>
              <a:gd name="T2" fmla="*/ 0 w 120"/>
              <a:gd name="T3" fmla="*/ 160 h 160"/>
              <a:gd name="T4" fmla="*/ 56 w 120"/>
              <a:gd name="T5" fmla="*/ 91 h 160"/>
              <a:gd name="T6" fmla="*/ 35 w 120"/>
              <a:gd name="T7" fmla="*/ 65 h 160"/>
              <a:gd name="T8" fmla="*/ 32 w 120"/>
              <a:gd name="T9" fmla="*/ 59 h 160"/>
              <a:gd name="T10" fmla="*/ 120 w 120"/>
              <a:gd name="T11" fmla="*/ 160 h 160"/>
              <a:gd name="T12" fmla="*/ 79 w 120"/>
              <a:gd name="T13" fmla="*/ 37 h 160"/>
              <a:gd name="T14" fmla="*/ 66 w 120"/>
              <a:gd name="T15" fmla="*/ 27 h 160"/>
              <a:gd name="T16" fmla="*/ 66 w 120"/>
              <a:gd name="T17" fmla="*/ 8 h 160"/>
              <a:gd name="T18" fmla="*/ 60 w 120"/>
              <a:gd name="T19" fmla="*/ 0 h 160"/>
              <a:gd name="T20" fmla="*/ 53 w 120"/>
              <a:gd name="T21" fmla="*/ 8 h 160"/>
              <a:gd name="T22" fmla="*/ 53 w 120"/>
              <a:gd name="T23" fmla="*/ 27 h 160"/>
              <a:gd name="T24" fmla="*/ 48 w 120"/>
              <a:gd name="T25" fmla="*/ 29 h 160"/>
              <a:gd name="T26" fmla="*/ 40 w 120"/>
              <a:gd name="T27" fmla="*/ 61 h 160"/>
              <a:gd name="T28" fmla="*/ 120 w 120"/>
              <a:gd name="T29" fmla="*/ 160 h 160"/>
              <a:gd name="T30" fmla="*/ 60 w 120"/>
              <a:gd name="T31" fmla="*/ 40 h 160"/>
              <a:gd name="T32" fmla="*/ 70 w 120"/>
              <a:gd name="T33" fmla="*/ 51 h 160"/>
              <a:gd name="T34" fmla="*/ 60 w 120"/>
              <a:gd name="T35" fmla="*/ 63 h 160"/>
              <a:gd name="T36" fmla="*/ 49 w 120"/>
              <a:gd name="T37" fmla="*/ 51 h 160"/>
              <a:gd name="T38" fmla="*/ 60 w 120"/>
              <a:gd name="T39" fmla="*/ 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0" h="160">
                <a:moveTo>
                  <a:pt x="32" y="59"/>
                </a:moveTo>
                <a:cubicBezTo>
                  <a:pt x="21" y="95"/>
                  <a:pt x="0" y="160"/>
                  <a:pt x="0" y="160"/>
                </a:cubicBezTo>
                <a:cubicBezTo>
                  <a:pt x="0" y="160"/>
                  <a:pt x="32" y="120"/>
                  <a:pt x="56" y="91"/>
                </a:cubicBezTo>
                <a:cubicBezTo>
                  <a:pt x="43" y="75"/>
                  <a:pt x="36" y="66"/>
                  <a:pt x="35" y="65"/>
                </a:cubicBezTo>
                <a:cubicBezTo>
                  <a:pt x="34" y="63"/>
                  <a:pt x="34" y="62"/>
                  <a:pt x="32" y="59"/>
                </a:cubicBezTo>
                <a:close/>
                <a:moveTo>
                  <a:pt x="120" y="160"/>
                </a:moveTo>
                <a:cubicBezTo>
                  <a:pt x="120" y="160"/>
                  <a:pt x="81" y="40"/>
                  <a:pt x="79" y="37"/>
                </a:cubicBezTo>
                <a:cubicBezTo>
                  <a:pt x="77" y="31"/>
                  <a:pt x="71" y="28"/>
                  <a:pt x="66" y="27"/>
                </a:cubicBezTo>
                <a:cubicBezTo>
                  <a:pt x="66" y="8"/>
                  <a:pt x="66" y="8"/>
                  <a:pt x="66" y="8"/>
                </a:cubicBezTo>
                <a:cubicBezTo>
                  <a:pt x="66" y="4"/>
                  <a:pt x="64" y="0"/>
                  <a:pt x="60" y="0"/>
                </a:cubicBezTo>
                <a:cubicBezTo>
                  <a:pt x="56" y="0"/>
                  <a:pt x="53" y="4"/>
                  <a:pt x="53" y="8"/>
                </a:cubicBezTo>
                <a:cubicBezTo>
                  <a:pt x="53" y="27"/>
                  <a:pt x="53" y="27"/>
                  <a:pt x="53" y="27"/>
                </a:cubicBezTo>
                <a:cubicBezTo>
                  <a:pt x="51" y="27"/>
                  <a:pt x="50" y="28"/>
                  <a:pt x="48" y="29"/>
                </a:cubicBezTo>
                <a:cubicBezTo>
                  <a:pt x="38" y="35"/>
                  <a:pt x="33" y="51"/>
                  <a:pt x="40" y="61"/>
                </a:cubicBezTo>
                <a:cubicBezTo>
                  <a:pt x="41" y="64"/>
                  <a:pt x="120" y="160"/>
                  <a:pt x="120" y="160"/>
                </a:cubicBezTo>
                <a:close/>
                <a:moveTo>
                  <a:pt x="60" y="40"/>
                </a:moveTo>
                <a:cubicBezTo>
                  <a:pt x="66" y="40"/>
                  <a:pt x="70" y="45"/>
                  <a:pt x="70" y="51"/>
                </a:cubicBezTo>
                <a:cubicBezTo>
                  <a:pt x="70" y="58"/>
                  <a:pt x="66" y="63"/>
                  <a:pt x="60" y="63"/>
                </a:cubicBezTo>
                <a:cubicBezTo>
                  <a:pt x="53" y="63"/>
                  <a:pt x="49" y="58"/>
                  <a:pt x="49" y="51"/>
                </a:cubicBezTo>
                <a:cubicBezTo>
                  <a:pt x="49" y="45"/>
                  <a:pt x="53" y="40"/>
                  <a:pt x="60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785EA6BB-8603-BC07-E1E0-AA3BA33340CA}"/>
              </a:ext>
            </a:extLst>
          </p:cNvPr>
          <p:cNvSpPr>
            <a:spLocks noEditPoints="1"/>
          </p:cNvSpPr>
          <p:nvPr/>
        </p:nvSpPr>
        <p:spPr bwMode="auto">
          <a:xfrm>
            <a:off x="2962276" y="2474913"/>
            <a:ext cx="207963" cy="254000"/>
          </a:xfrm>
          <a:custGeom>
            <a:avLst/>
            <a:gdLst>
              <a:gd name="T0" fmla="*/ 125 w 132"/>
              <a:gd name="T1" fmla="*/ 104 h 160"/>
              <a:gd name="T2" fmla="*/ 104 w 132"/>
              <a:gd name="T3" fmla="*/ 44 h 160"/>
              <a:gd name="T4" fmla="*/ 63 w 132"/>
              <a:gd name="T5" fmla="*/ 30 h 160"/>
              <a:gd name="T6" fmla="*/ 54 w 132"/>
              <a:gd name="T7" fmla="*/ 30 h 160"/>
              <a:gd name="T8" fmla="*/ 45 w 132"/>
              <a:gd name="T9" fmla="*/ 23 h 160"/>
              <a:gd name="T10" fmla="*/ 40 w 132"/>
              <a:gd name="T11" fmla="*/ 23 h 160"/>
              <a:gd name="T12" fmla="*/ 32 w 132"/>
              <a:gd name="T13" fmla="*/ 30 h 160"/>
              <a:gd name="T14" fmla="*/ 0 w 132"/>
              <a:gd name="T15" fmla="*/ 30 h 160"/>
              <a:gd name="T16" fmla="*/ 0 w 132"/>
              <a:gd name="T17" fmla="*/ 59 h 160"/>
              <a:gd name="T18" fmla="*/ 32 w 132"/>
              <a:gd name="T19" fmla="*/ 59 h 160"/>
              <a:gd name="T20" fmla="*/ 32 w 132"/>
              <a:gd name="T21" fmla="*/ 62 h 160"/>
              <a:gd name="T22" fmla="*/ 40 w 132"/>
              <a:gd name="T23" fmla="*/ 71 h 160"/>
              <a:gd name="T24" fmla="*/ 45 w 132"/>
              <a:gd name="T25" fmla="*/ 71 h 160"/>
              <a:gd name="T26" fmla="*/ 54 w 132"/>
              <a:gd name="T27" fmla="*/ 62 h 160"/>
              <a:gd name="T28" fmla="*/ 54 w 132"/>
              <a:gd name="T29" fmla="*/ 59 h 160"/>
              <a:gd name="T30" fmla="*/ 64 w 132"/>
              <a:gd name="T31" fmla="*/ 59 h 160"/>
              <a:gd name="T32" fmla="*/ 65 w 132"/>
              <a:gd name="T33" fmla="*/ 59 h 160"/>
              <a:gd name="T34" fmla="*/ 87 w 132"/>
              <a:gd name="T35" fmla="*/ 66 h 160"/>
              <a:gd name="T36" fmla="*/ 99 w 132"/>
              <a:gd name="T37" fmla="*/ 104 h 160"/>
              <a:gd name="T38" fmla="*/ 125 w 132"/>
              <a:gd name="T39" fmla="*/ 104 h 160"/>
              <a:gd name="T40" fmla="*/ 27 w 132"/>
              <a:gd name="T41" fmla="*/ 18 h 160"/>
              <a:gd name="T42" fmla="*/ 59 w 132"/>
              <a:gd name="T43" fmla="*/ 18 h 160"/>
              <a:gd name="T44" fmla="*/ 66 w 132"/>
              <a:gd name="T45" fmla="*/ 11 h 160"/>
              <a:gd name="T46" fmla="*/ 66 w 132"/>
              <a:gd name="T47" fmla="*/ 7 h 160"/>
              <a:gd name="T48" fmla="*/ 59 w 132"/>
              <a:gd name="T49" fmla="*/ 0 h 160"/>
              <a:gd name="T50" fmla="*/ 27 w 132"/>
              <a:gd name="T51" fmla="*/ 0 h 160"/>
              <a:gd name="T52" fmla="*/ 20 w 132"/>
              <a:gd name="T53" fmla="*/ 7 h 160"/>
              <a:gd name="T54" fmla="*/ 20 w 132"/>
              <a:gd name="T55" fmla="*/ 11 h 160"/>
              <a:gd name="T56" fmla="*/ 27 w 132"/>
              <a:gd name="T57" fmla="*/ 18 h 160"/>
              <a:gd name="T58" fmla="*/ 118 w 132"/>
              <a:gd name="T59" fmla="*/ 112 h 160"/>
              <a:gd name="T60" fmla="*/ 113 w 132"/>
              <a:gd name="T61" fmla="*/ 107 h 160"/>
              <a:gd name="T62" fmla="*/ 108 w 132"/>
              <a:gd name="T63" fmla="*/ 112 h 160"/>
              <a:gd name="T64" fmla="*/ 94 w 132"/>
              <a:gd name="T65" fmla="*/ 140 h 160"/>
              <a:gd name="T66" fmla="*/ 113 w 132"/>
              <a:gd name="T67" fmla="*/ 160 h 160"/>
              <a:gd name="T68" fmla="*/ 132 w 132"/>
              <a:gd name="T69" fmla="*/ 140 h 160"/>
              <a:gd name="T70" fmla="*/ 118 w 132"/>
              <a:gd name="T71" fmla="*/ 112 h 160"/>
              <a:gd name="T72" fmla="*/ 113 w 132"/>
              <a:gd name="T73" fmla="*/ 147 h 160"/>
              <a:gd name="T74" fmla="*/ 105 w 132"/>
              <a:gd name="T75" fmla="*/ 140 h 160"/>
              <a:gd name="T76" fmla="*/ 113 w 132"/>
              <a:gd name="T77" fmla="*/ 127 h 160"/>
              <a:gd name="T78" fmla="*/ 121 w 132"/>
              <a:gd name="T79" fmla="*/ 140 h 160"/>
              <a:gd name="T80" fmla="*/ 113 w 132"/>
              <a:gd name="T81" fmla="*/ 1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2" h="160">
                <a:moveTo>
                  <a:pt x="125" y="104"/>
                </a:moveTo>
                <a:cubicBezTo>
                  <a:pt x="125" y="78"/>
                  <a:pt x="119" y="58"/>
                  <a:pt x="104" y="44"/>
                </a:cubicBezTo>
                <a:cubicBezTo>
                  <a:pt x="88" y="28"/>
                  <a:pt x="68" y="30"/>
                  <a:pt x="63" y="30"/>
                </a:cubicBezTo>
                <a:cubicBezTo>
                  <a:pt x="54" y="30"/>
                  <a:pt x="54" y="30"/>
                  <a:pt x="54" y="30"/>
                </a:cubicBezTo>
                <a:cubicBezTo>
                  <a:pt x="53" y="26"/>
                  <a:pt x="49" y="23"/>
                  <a:pt x="45" y="23"/>
                </a:cubicBezTo>
                <a:cubicBezTo>
                  <a:pt x="40" y="23"/>
                  <a:pt x="40" y="23"/>
                  <a:pt x="40" y="23"/>
                </a:cubicBezTo>
                <a:cubicBezTo>
                  <a:pt x="37" y="23"/>
                  <a:pt x="33" y="26"/>
                  <a:pt x="32" y="3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59"/>
                  <a:pt x="0" y="59"/>
                  <a:pt x="0" y="59"/>
                </a:cubicBezTo>
                <a:cubicBezTo>
                  <a:pt x="32" y="59"/>
                  <a:pt x="32" y="59"/>
                  <a:pt x="32" y="59"/>
                </a:cubicBezTo>
                <a:cubicBezTo>
                  <a:pt x="32" y="62"/>
                  <a:pt x="32" y="62"/>
                  <a:pt x="32" y="62"/>
                </a:cubicBezTo>
                <a:cubicBezTo>
                  <a:pt x="32" y="67"/>
                  <a:pt x="35" y="71"/>
                  <a:pt x="40" y="71"/>
                </a:cubicBezTo>
                <a:cubicBezTo>
                  <a:pt x="45" y="71"/>
                  <a:pt x="45" y="71"/>
                  <a:pt x="45" y="71"/>
                </a:cubicBezTo>
                <a:cubicBezTo>
                  <a:pt x="50" y="71"/>
                  <a:pt x="54" y="67"/>
                  <a:pt x="54" y="62"/>
                </a:cubicBezTo>
                <a:cubicBezTo>
                  <a:pt x="54" y="59"/>
                  <a:pt x="54" y="59"/>
                  <a:pt x="54" y="59"/>
                </a:cubicBezTo>
                <a:cubicBezTo>
                  <a:pt x="64" y="59"/>
                  <a:pt x="64" y="59"/>
                  <a:pt x="64" y="59"/>
                </a:cubicBezTo>
                <a:cubicBezTo>
                  <a:pt x="65" y="59"/>
                  <a:pt x="65" y="59"/>
                  <a:pt x="65" y="59"/>
                </a:cubicBezTo>
                <a:cubicBezTo>
                  <a:pt x="65" y="59"/>
                  <a:pt x="78" y="58"/>
                  <a:pt x="87" y="66"/>
                </a:cubicBezTo>
                <a:cubicBezTo>
                  <a:pt x="95" y="74"/>
                  <a:pt x="99" y="87"/>
                  <a:pt x="99" y="104"/>
                </a:cubicBezTo>
                <a:lnTo>
                  <a:pt x="125" y="104"/>
                </a:lnTo>
                <a:close/>
                <a:moveTo>
                  <a:pt x="27" y="18"/>
                </a:moveTo>
                <a:cubicBezTo>
                  <a:pt x="59" y="18"/>
                  <a:pt x="59" y="18"/>
                  <a:pt x="59" y="18"/>
                </a:cubicBezTo>
                <a:cubicBezTo>
                  <a:pt x="63" y="18"/>
                  <a:pt x="66" y="15"/>
                  <a:pt x="66" y="11"/>
                </a:cubicBezTo>
                <a:cubicBezTo>
                  <a:pt x="66" y="7"/>
                  <a:pt x="66" y="7"/>
                  <a:pt x="66" y="7"/>
                </a:cubicBezTo>
                <a:cubicBezTo>
                  <a:pt x="66" y="3"/>
                  <a:pt x="63" y="0"/>
                  <a:pt x="5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4" y="0"/>
                  <a:pt x="20" y="3"/>
                  <a:pt x="20" y="7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5"/>
                  <a:pt x="24" y="18"/>
                  <a:pt x="27" y="18"/>
                </a:cubicBezTo>
                <a:close/>
                <a:moveTo>
                  <a:pt x="118" y="112"/>
                </a:moveTo>
                <a:cubicBezTo>
                  <a:pt x="113" y="107"/>
                  <a:pt x="113" y="107"/>
                  <a:pt x="113" y="107"/>
                </a:cubicBezTo>
                <a:cubicBezTo>
                  <a:pt x="108" y="112"/>
                  <a:pt x="108" y="112"/>
                  <a:pt x="108" y="112"/>
                </a:cubicBezTo>
                <a:cubicBezTo>
                  <a:pt x="105" y="116"/>
                  <a:pt x="94" y="131"/>
                  <a:pt x="94" y="140"/>
                </a:cubicBezTo>
                <a:cubicBezTo>
                  <a:pt x="94" y="151"/>
                  <a:pt x="103" y="160"/>
                  <a:pt x="113" y="160"/>
                </a:cubicBezTo>
                <a:cubicBezTo>
                  <a:pt x="123" y="160"/>
                  <a:pt x="132" y="151"/>
                  <a:pt x="132" y="140"/>
                </a:cubicBezTo>
                <a:cubicBezTo>
                  <a:pt x="132" y="131"/>
                  <a:pt x="121" y="116"/>
                  <a:pt x="118" y="112"/>
                </a:cubicBezTo>
                <a:close/>
                <a:moveTo>
                  <a:pt x="113" y="147"/>
                </a:moveTo>
                <a:cubicBezTo>
                  <a:pt x="109" y="147"/>
                  <a:pt x="105" y="144"/>
                  <a:pt x="105" y="140"/>
                </a:cubicBezTo>
                <a:cubicBezTo>
                  <a:pt x="105" y="138"/>
                  <a:pt x="109" y="132"/>
                  <a:pt x="113" y="127"/>
                </a:cubicBezTo>
                <a:cubicBezTo>
                  <a:pt x="117" y="132"/>
                  <a:pt x="119" y="138"/>
                  <a:pt x="121" y="140"/>
                </a:cubicBezTo>
                <a:cubicBezTo>
                  <a:pt x="121" y="144"/>
                  <a:pt x="117" y="147"/>
                  <a:pt x="113" y="1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FC7F9A67-51FD-D396-A2AB-F9F4919B191F}"/>
              </a:ext>
            </a:extLst>
          </p:cNvPr>
          <p:cNvSpPr>
            <a:spLocks noEditPoints="1"/>
          </p:cNvSpPr>
          <p:nvPr/>
        </p:nvSpPr>
        <p:spPr bwMode="auto">
          <a:xfrm>
            <a:off x="2389189" y="2500313"/>
            <a:ext cx="254000" cy="204788"/>
          </a:xfrm>
          <a:custGeom>
            <a:avLst/>
            <a:gdLst>
              <a:gd name="T0" fmla="*/ 32 w 160"/>
              <a:gd name="T1" fmla="*/ 26 h 129"/>
              <a:gd name="T2" fmla="*/ 42 w 160"/>
              <a:gd name="T3" fmla="*/ 9 h 129"/>
              <a:gd name="T4" fmla="*/ 42 w 160"/>
              <a:gd name="T5" fmla="*/ 9 h 129"/>
              <a:gd name="T6" fmla="*/ 56 w 160"/>
              <a:gd name="T7" fmla="*/ 0 h 129"/>
              <a:gd name="T8" fmla="*/ 70 w 160"/>
              <a:gd name="T9" fmla="*/ 9 h 129"/>
              <a:gd name="T10" fmla="*/ 90 w 160"/>
              <a:gd name="T11" fmla="*/ 9 h 129"/>
              <a:gd name="T12" fmla="*/ 105 w 160"/>
              <a:gd name="T13" fmla="*/ 0 h 129"/>
              <a:gd name="T14" fmla="*/ 117 w 160"/>
              <a:gd name="T15" fmla="*/ 9 h 129"/>
              <a:gd name="T16" fmla="*/ 117 w 160"/>
              <a:gd name="T17" fmla="*/ 9 h 129"/>
              <a:gd name="T18" fmla="*/ 129 w 160"/>
              <a:gd name="T19" fmla="*/ 26 h 129"/>
              <a:gd name="T20" fmla="*/ 117 w 160"/>
              <a:gd name="T21" fmla="*/ 24 h 129"/>
              <a:gd name="T22" fmla="*/ 92 w 160"/>
              <a:gd name="T23" fmla="*/ 39 h 129"/>
              <a:gd name="T24" fmla="*/ 69 w 160"/>
              <a:gd name="T25" fmla="*/ 39 h 129"/>
              <a:gd name="T26" fmla="*/ 43 w 160"/>
              <a:gd name="T27" fmla="*/ 24 h 129"/>
              <a:gd name="T28" fmla="*/ 32 w 160"/>
              <a:gd name="T29" fmla="*/ 26 h 129"/>
              <a:gd name="T30" fmla="*/ 160 w 160"/>
              <a:gd name="T31" fmla="*/ 91 h 129"/>
              <a:gd name="T32" fmla="*/ 125 w 160"/>
              <a:gd name="T33" fmla="*/ 129 h 129"/>
              <a:gd name="T34" fmla="*/ 95 w 160"/>
              <a:gd name="T35" fmla="*/ 112 h 129"/>
              <a:gd name="T36" fmla="*/ 80 w 160"/>
              <a:gd name="T37" fmla="*/ 120 h 129"/>
              <a:gd name="T38" fmla="*/ 66 w 160"/>
              <a:gd name="T39" fmla="*/ 112 h 129"/>
              <a:gd name="T40" fmla="*/ 36 w 160"/>
              <a:gd name="T41" fmla="*/ 129 h 129"/>
              <a:gd name="T42" fmla="*/ 0 w 160"/>
              <a:gd name="T43" fmla="*/ 91 h 129"/>
              <a:gd name="T44" fmla="*/ 6 w 160"/>
              <a:gd name="T45" fmla="*/ 71 h 129"/>
              <a:gd name="T46" fmla="*/ 6 w 160"/>
              <a:gd name="T47" fmla="*/ 71 h 129"/>
              <a:gd name="T48" fmla="*/ 25 w 160"/>
              <a:gd name="T49" fmla="*/ 38 h 129"/>
              <a:gd name="T50" fmla="*/ 43 w 160"/>
              <a:gd name="T51" fmla="*/ 30 h 129"/>
              <a:gd name="T52" fmla="*/ 65 w 160"/>
              <a:gd name="T53" fmla="*/ 44 h 129"/>
              <a:gd name="T54" fmla="*/ 65 w 160"/>
              <a:gd name="T55" fmla="*/ 45 h 129"/>
              <a:gd name="T56" fmla="*/ 96 w 160"/>
              <a:gd name="T57" fmla="*/ 45 h 129"/>
              <a:gd name="T58" fmla="*/ 96 w 160"/>
              <a:gd name="T59" fmla="*/ 44 h 129"/>
              <a:gd name="T60" fmla="*/ 117 w 160"/>
              <a:gd name="T61" fmla="*/ 30 h 129"/>
              <a:gd name="T62" fmla="*/ 136 w 160"/>
              <a:gd name="T63" fmla="*/ 38 h 129"/>
              <a:gd name="T64" fmla="*/ 155 w 160"/>
              <a:gd name="T65" fmla="*/ 71 h 129"/>
              <a:gd name="T66" fmla="*/ 155 w 160"/>
              <a:gd name="T67" fmla="*/ 71 h 129"/>
              <a:gd name="T68" fmla="*/ 160 w 160"/>
              <a:gd name="T69" fmla="*/ 91 h 129"/>
              <a:gd name="T70" fmla="*/ 59 w 160"/>
              <a:gd name="T71" fmla="*/ 91 h 129"/>
              <a:gd name="T72" fmla="*/ 36 w 160"/>
              <a:gd name="T73" fmla="*/ 68 h 129"/>
              <a:gd name="T74" fmla="*/ 13 w 160"/>
              <a:gd name="T75" fmla="*/ 91 h 129"/>
              <a:gd name="T76" fmla="*/ 36 w 160"/>
              <a:gd name="T77" fmla="*/ 115 h 129"/>
              <a:gd name="T78" fmla="*/ 59 w 160"/>
              <a:gd name="T79" fmla="*/ 91 h 129"/>
              <a:gd name="T80" fmla="*/ 89 w 160"/>
              <a:gd name="T81" fmla="*/ 102 h 129"/>
              <a:gd name="T82" fmla="*/ 80 w 160"/>
              <a:gd name="T83" fmla="*/ 93 h 129"/>
              <a:gd name="T84" fmla="*/ 72 w 160"/>
              <a:gd name="T85" fmla="*/ 102 h 129"/>
              <a:gd name="T86" fmla="*/ 80 w 160"/>
              <a:gd name="T87" fmla="*/ 109 h 129"/>
              <a:gd name="T88" fmla="*/ 89 w 160"/>
              <a:gd name="T89" fmla="*/ 102 h 129"/>
              <a:gd name="T90" fmla="*/ 147 w 160"/>
              <a:gd name="T91" fmla="*/ 91 h 129"/>
              <a:gd name="T92" fmla="*/ 125 w 160"/>
              <a:gd name="T93" fmla="*/ 68 h 129"/>
              <a:gd name="T94" fmla="*/ 102 w 160"/>
              <a:gd name="T95" fmla="*/ 91 h 129"/>
              <a:gd name="T96" fmla="*/ 125 w 160"/>
              <a:gd name="T97" fmla="*/ 115 h 129"/>
              <a:gd name="T98" fmla="*/ 147 w 160"/>
              <a:gd name="T99" fmla="*/ 91 h 129"/>
              <a:gd name="T100" fmla="*/ 147 w 160"/>
              <a:gd name="T101" fmla="*/ 91 h 129"/>
              <a:gd name="T102" fmla="*/ 147 w 160"/>
              <a:gd name="T103" fmla="*/ 91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29">
                <a:moveTo>
                  <a:pt x="32" y="26"/>
                </a:moveTo>
                <a:cubicBezTo>
                  <a:pt x="42" y="9"/>
                  <a:pt x="42" y="9"/>
                  <a:pt x="42" y="9"/>
                </a:cubicBezTo>
                <a:cubicBezTo>
                  <a:pt x="42" y="9"/>
                  <a:pt x="42" y="9"/>
                  <a:pt x="42" y="9"/>
                </a:cubicBezTo>
                <a:cubicBezTo>
                  <a:pt x="45" y="3"/>
                  <a:pt x="50" y="0"/>
                  <a:pt x="56" y="0"/>
                </a:cubicBezTo>
                <a:cubicBezTo>
                  <a:pt x="62" y="0"/>
                  <a:pt x="67" y="3"/>
                  <a:pt x="70" y="9"/>
                </a:cubicBezTo>
                <a:cubicBezTo>
                  <a:pt x="90" y="9"/>
                  <a:pt x="90" y="9"/>
                  <a:pt x="90" y="9"/>
                </a:cubicBezTo>
                <a:cubicBezTo>
                  <a:pt x="93" y="3"/>
                  <a:pt x="99" y="0"/>
                  <a:pt x="105" y="0"/>
                </a:cubicBezTo>
                <a:cubicBezTo>
                  <a:pt x="110" y="0"/>
                  <a:pt x="115" y="3"/>
                  <a:pt x="117" y="9"/>
                </a:cubicBezTo>
                <a:cubicBezTo>
                  <a:pt x="117" y="9"/>
                  <a:pt x="117" y="9"/>
                  <a:pt x="117" y="9"/>
                </a:cubicBezTo>
                <a:cubicBezTo>
                  <a:pt x="129" y="26"/>
                  <a:pt x="129" y="26"/>
                  <a:pt x="129" y="26"/>
                </a:cubicBezTo>
                <a:cubicBezTo>
                  <a:pt x="125" y="24"/>
                  <a:pt x="122" y="24"/>
                  <a:pt x="117" y="24"/>
                </a:cubicBezTo>
                <a:cubicBezTo>
                  <a:pt x="107" y="24"/>
                  <a:pt x="97" y="29"/>
                  <a:pt x="92" y="39"/>
                </a:cubicBezTo>
                <a:cubicBezTo>
                  <a:pt x="69" y="39"/>
                  <a:pt x="69" y="39"/>
                  <a:pt x="69" y="39"/>
                </a:cubicBezTo>
                <a:cubicBezTo>
                  <a:pt x="63" y="29"/>
                  <a:pt x="53" y="24"/>
                  <a:pt x="43" y="24"/>
                </a:cubicBezTo>
                <a:cubicBezTo>
                  <a:pt x="39" y="24"/>
                  <a:pt x="36" y="24"/>
                  <a:pt x="32" y="26"/>
                </a:cubicBezTo>
                <a:close/>
                <a:moveTo>
                  <a:pt x="160" y="91"/>
                </a:moveTo>
                <a:cubicBezTo>
                  <a:pt x="160" y="112"/>
                  <a:pt x="145" y="129"/>
                  <a:pt x="125" y="129"/>
                </a:cubicBezTo>
                <a:cubicBezTo>
                  <a:pt x="112" y="129"/>
                  <a:pt x="100" y="123"/>
                  <a:pt x="95" y="112"/>
                </a:cubicBezTo>
                <a:cubicBezTo>
                  <a:pt x="90" y="117"/>
                  <a:pt x="86" y="120"/>
                  <a:pt x="80" y="120"/>
                </a:cubicBezTo>
                <a:cubicBezTo>
                  <a:pt x="75" y="120"/>
                  <a:pt x="69" y="117"/>
                  <a:pt x="66" y="112"/>
                </a:cubicBezTo>
                <a:cubicBezTo>
                  <a:pt x="60" y="123"/>
                  <a:pt x="49" y="129"/>
                  <a:pt x="36" y="129"/>
                </a:cubicBezTo>
                <a:cubicBezTo>
                  <a:pt x="16" y="129"/>
                  <a:pt x="0" y="112"/>
                  <a:pt x="0" y="91"/>
                </a:cubicBezTo>
                <a:cubicBezTo>
                  <a:pt x="0" y="83"/>
                  <a:pt x="2" y="77"/>
                  <a:pt x="6" y="71"/>
                </a:cubicBezTo>
                <a:cubicBezTo>
                  <a:pt x="6" y="71"/>
                  <a:pt x="6" y="71"/>
                  <a:pt x="6" y="71"/>
                </a:cubicBezTo>
                <a:cubicBezTo>
                  <a:pt x="25" y="38"/>
                  <a:pt x="25" y="38"/>
                  <a:pt x="25" y="38"/>
                </a:cubicBezTo>
                <a:cubicBezTo>
                  <a:pt x="30" y="33"/>
                  <a:pt x="36" y="30"/>
                  <a:pt x="43" y="30"/>
                </a:cubicBezTo>
                <a:cubicBezTo>
                  <a:pt x="52" y="30"/>
                  <a:pt x="60" y="35"/>
                  <a:pt x="65" y="44"/>
                </a:cubicBezTo>
                <a:cubicBezTo>
                  <a:pt x="65" y="45"/>
                  <a:pt x="65" y="45"/>
                  <a:pt x="65" y="45"/>
                </a:cubicBezTo>
                <a:cubicBezTo>
                  <a:pt x="96" y="45"/>
                  <a:pt x="96" y="45"/>
                  <a:pt x="96" y="45"/>
                </a:cubicBezTo>
                <a:cubicBezTo>
                  <a:pt x="96" y="44"/>
                  <a:pt x="96" y="44"/>
                  <a:pt x="96" y="44"/>
                </a:cubicBezTo>
                <a:cubicBezTo>
                  <a:pt x="100" y="35"/>
                  <a:pt x="109" y="30"/>
                  <a:pt x="117" y="30"/>
                </a:cubicBezTo>
                <a:cubicBezTo>
                  <a:pt x="125" y="30"/>
                  <a:pt x="130" y="33"/>
                  <a:pt x="136" y="38"/>
                </a:cubicBezTo>
                <a:cubicBezTo>
                  <a:pt x="155" y="71"/>
                  <a:pt x="155" y="71"/>
                  <a:pt x="155" y="71"/>
                </a:cubicBezTo>
                <a:cubicBezTo>
                  <a:pt x="155" y="71"/>
                  <a:pt x="155" y="71"/>
                  <a:pt x="155" y="71"/>
                </a:cubicBezTo>
                <a:cubicBezTo>
                  <a:pt x="159" y="77"/>
                  <a:pt x="160" y="83"/>
                  <a:pt x="160" y="91"/>
                </a:cubicBezTo>
                <a:close/>
                <a:moveTo>
                  <a:pt x="59" y="91"/>
                </a:moveTo>
                <a:cubicBezTo>
                  <a:pt x="59" y="79"/>
                  <a:pt x="49" y="68"/>
                  <a:pt x="36" y="68"/>
                </a:cubicBezTo>
                <a:cubicBezTo>
                  <a:pt x="23" y="68"/>
                  <a:pt x="13" y="79"/>
                  <a:pt x="13" y="91"/>
                </a:cubicBezTo>
                <a:cubicBezTo>
                  <a:pt x="13" y="105"/>
                  <a:pt x="23" y="115"/>
                  <a:pt x="36" y="115"/>
                </a:cubicBezTo>
                <a:cubicBezTo>
                  <a:pt x="49" y="115"/>
                  <a:pt x="59" y="105"/>
                  <a:pt x="59" y="91"/>
                </a:cubicBezTo>
                <a:close/>
                <a:moveTo>
                  <a:pt x="89" y="102"/>
                </a:moveTo>
                <a:cubicBezTo>
                  <a:pt x="89" y="96"/>
                  <a:pt x="85" y="93"/>
                  <a:pt x="80" y="93"/>
                </a:cubicBezTo>
                <a:cubicBezTo>
                  <a:pt x="76" y="93"/>
                  <a:pt x="72" y="96"/>
                  <a:pt x="72" y="102"/>
                </a:cubicBezTo>
                <a:cubicBezTo>
                  <a:pt x="72" y="106"/>
                  <a:pt x="76" y="109"/>
                  <a:pt x="80" y="109"/>
                </a:cubicBezTo>
                <a:cubicBezTo>
                  <a:pt x="85" y="109"/>
                  <a:pt x="89" y="106"/>
                  <a:pt x="89" y="102"/>
                </a:cubicBezTo>
                <a:close/>
                <a:moveTo>
                  <a:pt x="147" y="91"/>
                </a:moveTo>
                <a:cubicBezTo>
                  <a:pt x="147" y="79"/>
                  <a:pt x="137" y="68"/>
                  <a:pt x="125" y="68"/>
                </a:cubicBezTo>
                <a:cubicBezTo>
                  <a:pt x="112" y="68"/>
                  <a:pt x="102" y="79"/>
                  <a:pt x="102" y="91"/>
                </a:cubicBezTo>
                <a:cubicBezTo>
                  <a:pt x="102" y="105"/>
                  <a:pt x="112" y="115"/>
                  <a:pt x="125" y="115"/>
                </a:cubicBezTo>
                <a:cubicBezTo>
                  <a:pt x="137" y="115"/>
                  <a:pt x="147" y="105"/>
                  <a:pt x="147" y="91"/>
                </a:cubicBezTo>
                <a:close/>
                <a:moveTo>
                  <a:pt x="147" y="91"/>
                </a:moveTo>
                <a:cubicBezTo>
                  <a:pt x="147" y="91"/>
                  <a:pt x="147" y="91"/>
                  <a:pt x="147" y="9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FBE7256E-DD5B-A98B-5A3C-B541A4D490F3}"/>
              </a:ext>
            </a:extLst>
          </p:cNvPr>
          <p:cNvSpPr>
            <a:spLocks noEditPoints="1"/>
          </p:cNvSpPr>
          <p:nvPr/>
        </p:nvSpPr>
        <p:spPr bwMode="auto">
          <a:xfrm>
            <a:off x="1855789" y="2474913"/>
            <a:ext cx="220663" cy="254000"/>
          </a:xfrm>
          <a:custGeom>
            <a:avLst/>
            <a:gdLst>
              <a:gd name="T0" fmla="*/ 39 w 139"/>
              <a:gd name="T1" fmla="*/ 16 h 160"/>
              <a:gd name="T2" fmla="*/ 44 w 139"/>
              <a:gd name="T3" fmla="*/ 5 h 160"/>
              <a:gd name="T4" fmla="*/ 54 w 139"/>
              <a:gd name="T5" fmla="*/ 0 h 160"/>
              <a:gd name="T6" fmla="*/ 64 w 139"/>
              <a:gd name="T7" fmla="*/ 5 h 160"/>
              <a:gd name="T8" fmla="*/ 69 w 139"/>
              <a:gd name="T9" fmla="*/ 16 h 160"/>
              <a:gd name="T10" fmla="*/ 54 w 139"/>
              <a:gd name="T11" fmla="*/ 32 h 160"/>
              <a:gd name="T12" fmla="*/ 44 w 139"/>
              <a:gd name="T13" fmla="*/ 27 h 160"/>
              <a:gd name="T14" fmla="*/ 98 w 139"/>
              <a:gd name="T15" fmla="*/ 110 h 160"/>
              <a:gd name="T16" fmla="*/ 90 w 139"/>
              <a:gd name="T17" fmla="*/ 116 h 160"/>
              <a:gd name="T18" fmla="*/ 84 w 139"/>
              <a:gd name="T19" fmla="*/ 131 h 160"/>
              <a:gd name="T20" fmla="*/ 64 w 139"/>
              <a:gd name="T21" fmla="*/ 145 h 160"/>
              <a:gd name="T22" fmla="*/ 37 w 139"/>
              <a:gd name="T23" fmla="*/ 143 h 160"/>
              <a:gd name="T24" fmla="*/ 16 w 139"/>
              <a:gd name="T25" fmla="*/ 122 h 160"/>
              <a:gd name="T26" fmla="*/ 14 w 139"/>
              <a:gd name="T27" fmla="*/ 94 h 160"/>
              <a:gd name="T28" fmla="*/ 28 w 139"/>
              <a:gd name="T29" fmla="*/ 74 h 160"/>
              <a:gd name="T30" fmla="*/ 42 w 139"/>
              <a:gd name="T31" fmla="*/ 65 h 160"/>
              <a:gd name="T32" fmla="*/ 38 w 139"/>
              <a:gd name="T33" fmla="*/ 56 h 160"/>
              <a:gd name="T34" fmla="*/ 20 w 139"/>
              <a:gd name="T35" fmla="*/ 63 h 160"/>
              <a:gd name="T36" fmla="*/ 2 w 139"/>
              <a:gd name="T37" fmla="*/ 90 h 160"/>
              <a:gd name="T38" fmla="*/ 4 w 139"/>
              <a:gd name="T39" fmla="*/ 128 h 160"/>
              <a:gd name="T40" fmla="*/ 31 w 139"/>
              <a:gd name="T41" fmla="*/ 156 h 160"/>
              <a:gd name="T42" fmla="*/ 68 w 139"/>
              <a:gd name="T43" fmla="*/ 158 h 160"/>
              <a:gd name="T44" fmla="*/ 94 w 139"/>
              <a:gd name="T45" fmla="*/ 139 h 160"/>
              <a:gd name="T46" fmla="*/ 103 w 139"/>
              <a:gd name="T47" fmla="*/ 118 h 160"/>
              <a:gd name="T48" fmla="*/ 98 w 139"/>
              <a:gd name="T49" fmla="*/ 110 h 160"/>
              <a:gd name="T50" fmla="*/ 114 w 139"/>
              <a:gd name="T51" fmla="*/ 90 h 160"/>
              <a:gd name="T52" fmla="*/ 104 w 139"/>
              <a:gd name="T53" fmla="*/ 84 h 160"/>
              <a:gd name="T54" fmla="*/ 75 w 139"/>
              <a:gd name="T55" fmla="*/ 67 h 160"/>
              <a:gd name="T56" fmla="*/ 100 w 139"/>
              <a:gd name="T57" fmla="*/ 67 h 160"/>
              <a:gd name="T58" fmla="*/ 103 w 139"/>
              <a:gd name="T59" fmla="*/ 59 h 160"/>
              <a:gd name="T60" fmla="*/ 96 w 139"/>
              <a:gd name="T61" fmla="*/ 54 h 160"/>
              <a:gd name="T62" fmla="*/ 70 w 139"/>
              <a:gd name="T63" fmla="*/ 47 h 160"/>
              <a:gd name="T64" fmla="*/ 70 w 139"/>
              <a:gd name="T65" fmla="*/ 45 h 160"/>
              <a:gd name="T66" fmla="*/ 65 w 139"/>
              <a:gd name="T67" fmla="*/ 38 h 160"/>
              <a:gd name="T68" fmla="*/ 50 w 139"/>
              <a:gd name="T69" fmla="*/ 39 h 160"/>
              <a:gd name="T70" fmla="*/ 46 w 139"/>
              <a:gd name="T71" fmla="*/ 50 h 160"/>
              <a:gd name="T72" fmla="*/ 55 w 139"/>
              <a:gd name="T73" fmla="*/ 95 h 160"/>
              <a:gd name="T74" fmla="*/ 65 w 139"/>
              <a:gd name="T75" fmla="*/ 103 h 160"/>
              <a:gd name="T76" fmla="*/ 103 w 139"/>
              <a:gd name="T77" fmla="*/ 103 h 160"/>
              <a:gd name="T78" fmla="*/ 127 w 139"/>
              <a:gd name="T79" fmla="*/ 146 h 160"/>
              <a:gd name="T80" fmla="*/ 137 w 139"/>
              <a:gd name="T81" fmla="*/ 146 h 160"/>
              <a:gd name="T82" fmla="*/ 138 w 139"/>
              <a:gd name="T83" fmla="*/ 136 h 160"/>
              <a:gd name="T84" fmla="*/ 138 w 139"/>
              <a:gd name="T85" fmla="*/ 13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9" h="160">
                <a:moveTo>
                  <a:pt x="41" y="22"/>
                </a:moveTo>
                <a:cubicBezTo>
                  <a:pt x="39" y="21"/>
                  <a:pt x="39" y="19"/>
                  <a:pt x="39" y="16"/>
                </a:cubicBezTo>
                <a:cubicBezTo>
                  <a:pt x="39" y="14"/>
                  <a:pt x="39" y="13"/>
                  <a:pt x="41" y="10"/>
                </a:cubicBezTo>
                <a:cubicBezTo>
                  <a:pt x="42" y="8"/>
                  <a:pt x="42" y="7"/>
                  <a:pt x="44" y="5"/>
                </a:cubicBezTo>
                <a:cubicBezTo>
                  <a:pt x="45" y="4"/>
                  <a:pt x="46" y="3"/>
                  <a:pt x="48" y="2"/>
                </a:cubicBezTo>
                <a:cubicBezTo>
                  <a:pt x="50" y="0"/>
                  <a:pt x="52" y="0"/>
                  <a:pt x="54" y="0"/>
                </a:cubicBezTo>
                <a:cubicBezTo>
                  <a:pt x="56" y="0"/>
                  <a:pt x="58" y="0"/>
                  <a:pt x="60" y="2"/>
                </a:cubicBezTo>
                <a:cubicBezTo>
                  <a:pt x="62" y="3"/>
                  <a:pt x="63" y="4"/>
                  <a:pt x="64" y="5"/>
                </a:cubicBezTo>
                <a:cubicBezTo>
                  <a:pt x="65" y="7"/>
                  <a:pt x="67" y="8"/>
                  <a:pt x="68" y="10"/>
                </a:cubicBezTo>
                <a:cubicBezTo>
                  <a:pt x="69" y="13"/>
                  <a:pt x="69" y="14"/>
                  <a:pt x="69" y="16"/>
                </a:cubicBezTo>
                <a:cubicBezTo>
                  <a:pt x="69" y="21"/>
                  <a:pt x="68" y="25"/>
                  <a:pt x="64" y="27"/>
                </a:cubicBezTo>
                <a:cubicBezTo>
                  <a:pt x="62" y="31"/>
                  <a:pt x="59" y="32"/>
                  <a:pt x="54" y="32"/>
                </a:cubicBezTo>
                <a:cubicBezTo>
                  <a:pt x="52" y="32"/>
                  <a:pt x="50" y="32"/>
                  <a:pt x="48" y="31"/>
                </a:cubicBezTo>
                <a:cubicBezTo>
                  <a:pt x="46" y="31"/>
                  <a:pt x="45" y="30"/>
                  <a:pt x="44" y="27"/>
                </a:cubicBezTo>
                <a:cubicBezTo>
                  <a:pt x="42" y="26"/>
                  <a:pt x="42" y="25"/>
                  <a:pt x="41" y="22"/>
                </a:cubicBezTo>
                <a:close/>
                <a:moveTo>
                  <a:pt x="98" y="110"/>
                </a:moveTo>
                <a:cubicBezTo>
                  <a:pt x="96" y="110"/>
                  <a:pt x="95" y="110"/>
                  <a:pt x="94" y="111"/>
                </a:cubicBezTo>
                <a:cubicBezTo>
                  <a:pt x="92" y="112"/>
                  <a:pt x="92" y="113"/>
                  <a:pt x="90" y="116"/>
                </a:cubicBezTo>
                <a:cubicBezTo>
                  <a:pt x="90" y="117"/>
                  <a:pt x="90" y="118"/>
                  <a:pt x="89" y="120"/>
                </a:cubicBezTo>
                <a:cubicBezTo>
                  <a:pt x="88" y="124"/>
                  <a:pt x="86" y="128"/>
                  <a:pt x="84" y="131"/>
                </a:cubicBezTo>
                <a:cubicBezTo>
                  <a:pt x="81" y="134"/>
                  <a:pt x="78" y="137"/>
                  <a:pt x="75" y="140"/>
                </a:cubicBezTo>
                <a:cubicBezTo>
                  <a:pt x="71" y="142"/>
                  <a:pt x="68" y="143"/>
                  <a:pt x="64" y="145"/>
                </a:cubicBezTo>
                <a:cubicBezTo>
                  <a:pt x="60" y="146"/>
                  <a:pt x="56" y="147"/>
                  <a:pt x="52" y="147"/>
                </a:cubicBezTo>
                <a:cubicBezTo>
                  <a:pt x="46" y="147"/>
                  <a:pt x="42" y="146"/>
                  <a:pt x="37" y="143"/>
                </a:cubicBezTo>
                <a:cubicBezTo>
                  <a:pt x="31" y="141"/>
                  <a:pt x="28" y="139"/>
                  <a:pt x="25" y="135"/>
                </a:cubicBezTo>
                <a:cubicBezTo>
                  <a:pt x="20" y="131"/>
                  <a:pt x="18" y="127"/>
                  <a:pt x="16" y="122"/>
                </a:cubicBezTo>
                <a:cubicBezTo>
                  <a:pt x="13" y="117"/>
                  <a:pt x="12" y="112"/>
                  <a:pt x="12" y="106"/>
                </a:cubicBezTo>
                <a:cubicBezTo>
                  <a:pt x="12" y="102"/>
                  <a:pt x="13" y="97"/>
                  <a:pt x="14" y="94"/>
                </a:cubicBezTo>
                <a:cubicBezTo>
                  <a:pt x="16" y="90"/>
                  <a:pt x="18" y="87"/>
                  <a:pt x="20" y="83"/>
                </a:cubicBezTo>
                <a:cubicBezTo>
                  <a:pt x="22" y="79"/>
                  <a:pt x="25" y="77"/>
                  <a:pt x="28" y="74"/>
                </a:cubicBezTo>
                <a:cubicBezTo>
                  <a:pt x="30" y="72"/>
                  <a:pt x="34" y="70"/>
                  <a:pt x="38" y="68"/>
                </a:cubicBezTo>
                <a:cubicBezTo>
                  <a:pt x="39" y="67"/>
                  <a:pt x="41" y="66"/>
                  <a:pt x="42" y="65"/>
                </a:cubicBezTo>
                <a:cubicBezTo>
                  <a:pt x="43" y="62"/>
                  <a:pt x="43" y="61"/>
                  <a:pt x="42" y="60"/>
                </a:cubicBezTo>
                <a:cubicBezTo>
                  <a:pt x="42" y="57"/>
                  <a:pt x="41" y="56"/>
                  <a:pt x="38" y="56"/>
                </a:cubicBezTo>
                <a:cubicBezTo>
                  <a:pt x="37" y="55"/>
                  <a:pt x="35" y="55"/>
                  <a:pt x="34" y="55"/>
                </a:cubicBezTo>
                <a:cubicBezTo>
                  <a:pt x="28" y="57"/>
                  <a:pt x="23" y="60"/>
                  <a:pt x="20" y="63"/>
                </a:cubicBezTo>
                <a:cubicBezTo>
                  <a:pt x="16" y="67"/>
                  <a:pt x="12" y="71"/>
                  <a:pt x="9" y="76"/>
                </a:cubicBezTo>
                <a:cubicBezTo>
                  <a:pt x="6" y="80"/>
                  <a:pt x="3" y="85"/>
                  <a:pt x="2" y="90"/>
                </a:cubicBezTo>
                <a:cubicBezTo>
                  <a:pt x="1" y="95"/>
                  <a:pt x="0" y="101"/>
                  <a:pt x="0" y="106"/>
                </a:cubicBezTo>
                <a:cubicBezTo>
                  <a:pt x="0" y="113"/>
                  <a:pt x="1" y="120"/>
                  <a:pt x="4" y="128"/>
                </a:cubicBezTo>
                <a:cubicBezTo>
                  <a:pt x="6" y="134"/>
                  <a:pt x="10" y="140"/>
                  <a:pt x="16" y="145"/>
                </a:cubicBezTo>
                <a:cubicBezTo>
                  <a:pt x="20" y="150"/>
                  <a:pt x="26" y="153"/>
                  <a:pt x="31" y="156"/>
                </a:cubicBezTo>
                <a:cubicBezTo>
                  <a:pt x="38" y="159"/>
                  <a:pt x="45" y="160"/>
                  <a:pt x="52" y="160"/>
                </a:cubicBezTo>
                <a:cubicBezTo>
                  <a:pt x="58" y="160"/>
                  <a:pt x="63" y="159"/>
                  <a:pt x="68" y="158"/>
                </a:cubicBezTo>
                <a:cubicBezTo>
                  <a:pt x="73" y="156"/>
                  <a:pt x="78" y="153"/>
                  <a:pt x="83" y="151"/>
                </a:cubicBezTo>
                <a:cubicBezTo>
                  <a:pt x="87" y="147"/>
                  <a:pt x="90" y="143"/>
                  <a:pt x="94" y="139"/>
                </a:cubicBezTo>
                <a:cubicBezTo>
                  <a:pt x="97" y="135"/>
                  <a:pt x="100" y="130"/>
                  <a:pt x="102" y="124"/>
                </a:cubicBezTo>
                <a:cubicBezTo>
                  <a:pt x="102" y="123"/>
                  <a:pt x="103" y="120"/>
                  <a:pt x="103" y="118"/>
                </a:cubicBezTo>
                <a:cubicBezTo>
                  <a:pt x="104" y="116"/>
                  <a:pt x="103" y="114"/>
                  <a:pt x="103" y="113"/>
                </a:cubicBezTo>
                <a:cubicBezTo>
                  <a:pt x="102" y="111"/>
                  <a:pt x="101" y="111"/>
                  <a:pt x="98" y="110"/>
                </a:cubicBezTo>
                <a:close/>
                <a:moveTo>
                  <a:pt x="138" y="136"/>
                </a:moveTo>
                <a:cubicBezTo>
                  <a:pt x="114" y="90"/>
                  <a:pt x="114" y="90"/>
                  <a:pt x="114" y="90"/>
                </a:cubicBezTo>
                <a:cubicBezTo>
                  <a:pt x="113" y="89"/>
                  <a:pt x="112" y="88"/>
                  <a:pt x="111" y="87"/>
                </a:cubicBezTo>
                <a:cubicBezTo>
                  <a:pt x="109" y="85"/>
                  <a:pt x="106" y="84"/>
                  <a:pt x="104" y="84"/>
                </a:cubicBezTo>
                <a:cubicBezTo>
                  <a:pt x="78" y="84"/>
                  <a:pt x="78" y="84"/>
                  <a:pt x="78" y="84"/>
                </a:cubicBezTo>
                <a:cubicBezTo>
                  <a:pt x="75" y="67"/>
                  <a:pt x="75" y="67"/>
                  <a:pt x="75" y="67"/>
                </a:cubicBezTo>
                <a:cubicBezTo>
                  <a:pt x="95" y="67"/>
                  <a:pt x="95" y="67"/>
                  <a:pt x="95" y="67"/>
                </a:cubicBezTo>
                <a:cubicBezTo>
                  <a:pt x="97" y="67"/>
                  <a:pt x="98" y="67"/>
                  <a:pt x="100" y="67"/>
                </a:cubicBezTo>
                <a:cubicBezTo>
                  <a:pt x="101" y="66"/>
                  <a:pt x="102" y="66"/>
                  <a:pt x="102" y="65"/>
                </a:cubicBezTo>
                <a:cubicBezTo>
                  <a:pt x="103" y="62"/>
                  <a:pt x="103" y="61"/>
                  <a:pt x="103" y="59"/>
                </a:cubicBezTo>
                <a:cubicBezTo>
                  <a:pt x="102" y="57"/>
                  <a:pt x="101" y="56"/>
                  <a:pt x="100" y="55"/>
                </a:cubicBezTo>
                <a:cubicBezTo>
                  <a:pt x="98" y="55"/>
                  <a:pt x="97" y="54"/>
                  <a:pt x="96" y="54"/>
                </a:cubicBezTo>
                <a:cubicBezTo>
                  <a:pt x="71" y="54"/>
                  <a:pt x="71" y="54"/>
                  <a:pt x="71" y="54"/>
                </a:cubicBezTo>
                <a:cubicBezTo>
                  <a:pt x="70" y="47"/>
                  <a:pt x="70" y="47"/>
                  <a:pt x="70" y="47"/>
                </a:cubicBezTo>
                <a:cubicBezTo>
                  <a:pt x="70" y="47"/>
                  <a:pt x="70" y="47"/>
                  <a:pt x="70" y="45"/>
                </a:cubicBezTo>
                <a:cubicBezTo>
                  <a:pt x="70" y="45"/>
                  <a:pt x="70" y="45"/>
                  <a:pt x="70" y="45"/>
                </a:cubicBezTo>
                <a:cubicBezTo>
                  <a:pt x="70" y="45"/>
                  <a:pt x="70" y="45"/>
                  <a:pt x="70" y="45"/>
                </a:cubicBezTo>
                <a:cubicBezTo>
                  <a:pt x="69" y="43"/>
                  <a:pt x="68" y="40"/>
                  <a:pt x="65" y="38"/>
                </a:cubicBezTo>
                <a:cubicBezTo>
                  <a:pt x="63" y="37"/>
                  <a:pt x="61" y="36"/>
                  <a:pt x="59" y="36"/>
                </a:cubicBezTo>
                <a:cubicBezTo>
                  <a:pt x="55" y="36"/>
                  <a:pt x="52" y="37"/>
                  <a:pt x="50" y="39"/>
                </a:cubicBezTo>
                <a:cubicBezTo>
                  <a:pt x="47" y="42"/>
                  <a:pt x="46" y="45"/>
                  <a:pt x="46" y="48"/>
                </a:cubicBezTo>
                <a:cubicBezTo>
                  <a:pt x="46" y="49"/>
                  <a:pt x="46" y="49"/>
                  <a:pt x="46" y="50"/>
                </a:cubicBezTo>
                <a:cubicBezTo>
                  <a:pt x="46" y="50"/>
                  <a:pt x="46" y="50"/>
                  <a:pt x="46" y="50"/>
                </a:cubicBezTo>
                <a:cubicBezTo>
                  <a:pt x="55" y="95"/>
                  <a:pt x="55" y="95"/>
                  <a:pt x="55" y="95"/>
                </a:cubicBezTo>
                <a:cubicBezTo>
                  <a:pt x="55" y="97"/>
                  <a:pt x="56" y="100"/>
                  <a:pt x="59" y="101"/>
                </a:cubicBezTo>
                <a:cubicBezTo>
                  <a:pt x="60" y="103"/>
                  <a:pt x="62" y="103"/>
                  <a:pt x="65" y="103"/>
                </a:cubicBezTo>
                <a:cubicBezTo>
                  <a:pt x="67" y="103"/>
                  <a:pt x="67" y="103"/>
                  <a:pt x="67" y="103"/>
                </a:cubicBezTo>
                <a:cubicBezTo>
                  <a:pt x="103" y="103"/>
                  <a:pt x="103" y="103"/>
                  <a:pt x="103" y="103"/>
                </a:cubicBezTo>
                <a:cubicBezTo>
                  <a:pt x="124" y="142"/>
                  <a:pt x="124" y="142"/>
                  <a:pt x="124" y="142"/>
                </a:cubicBezTo>
                <a:cubicBezTo>
                  <a:pt x="124" y="145"/>
                  <a:pt x="126" y="146"/>
                  <a:pt x="127" y="146"/>
                </a:cubicBezTo>
                <a:cubicBezTo>
                  <a:pt x="128" y="147"/>
                  <a:pt x="130" y="148"/>
                  <a:pt x="131" y="148"/>
                </a:cubicBezTo>
                <a:cubicBezTo>
                  <a:pt x="134" y="148"/>
                  <a:pt x="136" y="147"/>
                  <a:pt x="137" y="146"/>
                </a:cubicBezTo>
                <a:cubicBezTo>
                  <a:pt x="138" y="143"/>
                  <a:pt x="139" y="142"/>
                  <a:pt x="139" y="140"/>
                </a:cubicBezTo>
                <a:cubicBezTo>
                  <a:pt x="139" y="139"/>
                  <a:pt x="139" y="137"/>
                  <a:pt x="138" y="136"/>
                </a:cubicBezTo>
                <a:close/>
                <a:moveTo>
                  <a:pt x="138" y="136"/>
                </a:moveTo>
                <a:cubicBezTo>
                  <a:pt x="138" y="136"/>
                  <a:pt x="138" y="136"/>
                  <a:pt x="138" y="13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4FBF972D-A0CC-B395-8D3E-A3A050BC91FD}"/>
              </a:ext>
            </a:extLst>
          </p:cNvPr>
          <p:cNvSpPr>
            <a:spLocks noEditPoints="1"/>
          </p:cNvSpPr>
          <p:nvPr/>
        </p:nvSpPr>
        <p:spPr bwMode="auto">
          <a:xfrm>
            <a:off x="3517901" y="2474913"/>
            <a:ext cx="196850" cy="255588"/>
          </a:xfrm>
          <a:custGeom>
            <a:avLst/>
            <a:gdLst>
              <a:gd name="T0" fmla="*/ 121 w 124"/>
              <a:gd name="T1" fmla="*/ 29 h 161"/>
              <a:gd name="T2" fmla="*/ 102 w 124"/>
              <a:gd name="T3" fmla="*/ 17 h 161"/>
              <a:gd name="T4" fmla="*/ 78 w 124"/>
              <a:gd name="T5" fmla="*/ 0 h 161"/>
              <a:gd name="T6" fmla="*/ 74 w 124"/>
              <a:gd name="T7" fmla="*/ 0 h 161"/>
              <a:gd name="T8" fmla="*/ 36 w 124"/>
              <a:gd name="T9" fmla="*/ 19 h 161"/>
              <a:gd name="T10" fmla="*/ 37 w 124"/>
              <a:gd name="T11" fmla="*/ 17 h 161"/>
              <a:gd name="T12" fmla="*/ 60 w 124"/>
              <a:gd name="T13" fmla="*/ 15 h 161"/>
              <a:gd name="T14" fmla="*/ 67 w 124"/>
              <a:gd name="T15" fmla="*/ 29 h 161"/>
              <a:gd name="T16" fmla="*/ 0 w 124"/>
              <a:gd name="T17" fmla="*/ 143 h 161"/>
              <a:gd name="T18" fmla="*/ 4 w 124"/>
              <a:gd name="T19" fmla="*/ 149 h 161"/>
              <a:gd name="T20" fmla="*/ 19 w 124"/>
              <a:gd name="T21" fmla="*/ 159 h 161"/>
              <a:gd name="T22" fmla="*/ 26 w 124"/>
              <a:gd name="T23" fmla="*/ 159 h 161"/>
              <a:gd name="T24" fmla="*/ 82 w 124"/>
              <a:gd name="T25" fmla="*/ 43 h 161"/>
              <a:gd name="T26" fmla="*/ 93 w 124"/>
              <a:gd name="T27" fmla="*/ 39 h 161"/>
              <a:gd name="T28" fmla="*/ 102 w 124"/>
              <a:gd name="T29" fmla="*/ 43 h 161"/>
              <a:gd name="T30" fmla="*/ 106 w 124"/>
              <a:gd name="T31" fmla="*/ 49 h 161"/>
              <a:gd name="T32" fmla="*/ 115 w 124"/>
              <a:gd name="T33" fmla="*/ 51 h 161"/>
              <a:gd name="T34" fmla="*/ 122 w 124"/>
              <a:gd name="T35" fmla="*/ 41 h 161"/>
              <a:gd name="T36" fmla="*/ 121 w 124"/>
              <a:gd name="T37" fmla="*/ 29 h 161"/>
              <a:gd name="T38" fmla="*/ 121 w 124"/>
              <a:gd name="T39" fmla="*/ 29 h 161"/>
              <a:gd name="T40" fmla="*/ 121 w 124"/>
              <a:gd name="T41" fmla="*/ 29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4" h="161">
                <a:moveTo>
                  <a:pt x="121" y="29"/>
                </a:moveTo>
                <a:cubicBezTo>
                  <a:pt x="113" y="29"/>
                  <a:pt x="108" y="25"/>
                  <a:pt x="102" y="17"/>
                </a:cubicBezTo>
                <a:cubicBezTo>
                  <a:pt x="97" y="12"/>
                  <a:pt x="89" y="6"/>
                  <a:pt x="78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54" y="2"/>
                  <a:pt x="41" y="8"/>
                  <a:pt x="36" y="19"/>
                </a:cubicBezTo>
                <a:cubicBezTo>
                  <a:pt x="36" y="19"/>
                  <a:pt x="36" y="19"/>
                  <a:pt x="37" y="17"/>
                </a:cubicBezTo>
                <a:cubicBezTo>
                  <a:pt x="43" y="15"/>
                  <a:pt x="50" y="15"/>
                  <a:pt x="60" y="15"/>
                </a:cubicBezTo>
                <a:cubicBezTo>
                  <a:pt x="69" y="17"/>
                  <a:pt x="73" y="21"/>
                  <a:pt x="67" y="29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45"/>
                  <a:pt x="0" y="147"/>
                  <a:pt x="4" y="149"/>
                </a:cubicBezTo>
                <a:cubicBezTo>
                  <a:pt x="19" y="159"/>
                  <a:pt x="19" y="159"/>
                  <a:pt x="19" y="159"/>
                </a:cubicBezTo>
                <a:cubicBezTo>
                  <a:pt x="23" y="161"/>
                  <a:pt x="24" y="161"/>
                  <a:pt x="26" y="159"/>
                </a:cubicBezTo>
                <a:cubicBezTo>
                  <a:pt x="82" y="43"/>
                  <a:pt x="82" y="43"/>
                  <a:pt x="82" y="43"/>
                </a:cubicBezTo>
                <a:cubicBezTo>
                  <a:pt x="86" y="39"/>
                  <a:pt x="89" y="37"/>
                  <a:pt x="93" y="39"/>
                </a:cubicBezTo>
                <a:cubicBezTo>
                  <a:pt x="97" y="39"/>
                  <a:pt x="98" y="41"/>
                  <a:pt x="102" y="43"/>
                </a:cubicBezTo>
                <a:cubicBezTo>
                  <a:pt x="104" y="45"/>
                  <a:pt x="106" y="47"/>
                  <a:pt x="106" y="49"/>
                </a:cubicBezTo>
                <a:cubicBezTo>
                  <a:pt x="110" y="53"/>
                  <a:pt x="113" y="53"/>
                  <a:pt x="115" y="51"/>
                </a:cubicBezTo>
                <a:cubicBezTo>
                  <a:pt x="119" y="49"/>
                  <a:pt x="122" y="45"/>
                  <a:pt x="122" y="41"/>
                </a:cubicBezTo>
                <a:cubicBezTo>
                  <a:pt x="124" y="35"/>
                  <a:pt x="124" y="33"/>
                  <a:pt x="121" y="29"/>
                </a:cubicBezTo>
                <a:close/>
                <a:moveTo>
                  <a:pt x="121" y="29"/>
                </a:moveTo>
                <a:cubicBezTo>
                  <a:pt x="121" y="29"/>
                  <a:pt x="121" y="29"/>
                  <a:pt x="121" y="2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A03B496B-5794-83DD-3645-6AFAE5C11883}"/>
              </a:ext>
            </a:extLst>
          </p:cNvPr>
          <p:cNvSpPr>
            <a:spLocks noEditPoints="1"/>
          </p:cNvSpPr>
          <p:nvPr/>
        </p:nvSpPr>
        <p:spPr bwMode="auto">
          <a:xfrm>
            <a:off x="5754689" y="2474913"/>
            <a:ext cx="130175" cy="254000"/>
          </a:xfrm>
          <a:custGeom>
            <a:avLst/>
            <a:gdLst>
              <a:gd name="T0" fmla="*/ 29 w 82"/>
              <a:gd name="T1" fmla="*/ 47 h 160"/>
              <a:gd name="T2" fmla="*/ 21 w 82"/>
              <a:gd name="T3" fmla="*/ 66 h 160"/>
              <a:gd name="T4" fmla="*/ 21 w 82"/>
              <a:gd name="T5" fmla="*/ 160 h 160"/>
              <a:gd name="T6" fmla="*/ 49 w 82"/>
              <a:gd name="T7" fmla="*/ 160 h 160"/>
              <a:gd name="T8" fmla="*/ 49 w 82"/>
              <a:gd name="T9" fmla="*/ 66 h 160"/>
              <a:gd name="T10" fmla="*/ 43 w 82"/>
              <a:gd name="T11" fmla="*/ 47 h 160"/>
              <a:gd name="T12" fmla="*/ 29 w 82"/>
              <a:gd name="T13" fmla="*/ 47 h 160"/>
              <a:gd name="T14" fmla="*/ 80 w 82"/>
              <a:gd name="T15" fmla="*/ 19 h 160"/>
              <a:gd name="T16" fmla="*/ 46 w 82"/>
              <a:gd name="T17" fmla="*/ 0 h 160"/>
              <a:gd name="T18" fmla="*/ 27 w 82"/>
              <a:gd name="T19" fmla="*/ 0 h 160"/>
              <a:gd name="T20" fmla="*/ 27 w 82"/>
              <a:gd name="T21" fmla="*/ 6 h 160"/>
              <a:gd name="T22" fmla="*/ 16 w 82"/>
              <a:gd name="T23" fmla="*/ 6 h 160"/>
              <a:gd name="T24" fmla="*/ 16 w 82"/>
              <a:gd name="T25" fmla="*/ 0 h 160"/>
              <a:gd name="T26" fmla="*/ 0 w 82"/>
              <a:gd name="T27" fmla="*/ 0 h 160"/>
              <a:gd name="T28" fmla="*/ 0 w 82"/>
              <a:gd name="T29" fmla="*/ 27 h 160"/>
              <a:gd name="T30" fmla="*/ 16 w 82"/>
              <a:gd name="T31" fmla="*/ 27 h 160"/>
              <a:gd name="T32" fmla="*/ 16 w 82"/>
              <a:gd name="T33" fmla="*/ 21 h 160"/>
              <a:gd name="T34" fmla="*/ 27 w 82"/>
              <a:gd name="T35" fmla="*/ 21 h 160"/>
              <a:gd name="T36" fmla="*/ 27 w 82"/>
              <a:gd name="T37" fmla="*/ 39 h 160"/>
              <a:gd name="T38" fmla="*/ 46 w 82"/>
              <a:gd name="T39" fmla="*/ 39 h 160"/>
              <a:gd name="T40" fmla="*/ 46 w 82"/>
              <a:gd name="T41" fmla="*/ 27 h 160"/>
              <a:gd name="T42" fmla="*/ 59 w 82"/>
              <a:gd name="T43" fmla="*/ 20 h 160"/>
              <a:gd name="T44" fmla="*/ 76 w 82"/>
              <a:gd name="T45" fmla="*/ 27 h 160"/>
              <a:gd name="T46" fmla="*/ 80 w 82"/>
              <a:gd name="T47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82" h="160">
                <a:moveTo>
                  <a:pt x="29" y="47"/>
                </a:moveTo>
                <a:cubicBezTo>
                  <a:pt x="21" y="66"/>
                  <a:pt x="21" y="66"/>
                  <a:pt x="21" y="66"/>
                </a:cubicBezTo>
                <a:cubicBezTo>
                  <a:pt x="21" y="160"/>
                  <a:pt x="21" y="160"/>
                  <a:pt x="21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49" y="66"/>
                  <a:pt x="49" y="66"/>
                  <a:pt x="49" y="66"/>
                </a:cubicBezTo>
                <a:cubicBezTo>
                  <a:pt x="43" y="47"/>
                  <a:pt x="43" y="47"/>
                  <a:pt x="43" y="47"/>
                </a:cubicBezTo>
                <a:lnTo>
                  <a:pt x="29" y="47"/>
                </a:lnTo>
                <a:close/>
                <a:moveTo>
                  <a:pt x="80" y="19"/>
                </a:moveTo>
                <a:cubicBezTo>
                  <a:pt x="76" y="14"/>
                  <a:pt x="63" y="0"/>
                  <a:pt x="46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6"/>
                  <a:pt x="27" y="6"/>
                  <a:pt x="27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0"/>
                  <a:pt x="16" y="0"/>
                  <a:pt x="1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7"/>
                  <a:pt x="0" y="27"/>
                  <a:pt x="0" y="27"/>
                </a:cubicBezTo>
                <a:cubicBezTo>
                  <a:pt x="16" y="27"/>
                  <a:pt x="16" y="27"/>
                  <a:pt x="16" y="27"/>
                </a:cubicBezTo>
                <a:cubicBezTo>
                  <a:pt x="16" y="21"/>
                  <a:pt x="16" y="21"/>
                  <a:pt x="16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39"/>
                  <a:pt x="27" y="39"/>
                  <a:pt x="27" y="39"/>
                </a:cubicBezTo>
                <a:cubicBezTo>
                  <a:pt x="46" y="39"/>
                  <a:pt x="46" y="39"/>
                  <a:pt x="46" y="39"/>
                </a:cubicBezTo>
                <a:cubicBezTo>
                  <a:pt x="46" y="27"/>
                  <a:pt x="46" y="27"/>
                  <a:pt x="46" y="27"/>
                </a:cubicBezTo>
                <a:cubicBezTo>
                  <a:pt x="46" y="21"/>
                  <a:pt x="54" y="20"/>
                  <a:pt x="59" y="20"/>
                </a:cubicBezTo>
                <a:cubicBezTo>
                  <a:pt x="66" y="20"/>
                  <a:pt x="72" y="24"/>
                  <a:pt x="76" y="27"/>
                </a:cubicBezTo>
                <a:cubicBezTo>
                  <a:pt x="80" y="30"/>
                  <a:pt x="82" y="23"/>
                  <a:pt x="80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D73E5C98-8154-A871-3A58-1F8919D248AA}"/>
              </a:ext>
            </a:extLst>
          </p:cNvPr>
          <p:cNvSpPr>
            <a:spLocks noEditPoints="1"/>
          </p:cNvSpPr>
          <p:nvPr/>
        </p:nvSpPr>
        <p:spPr bwMode="auto">
          <a:xfrm>
            <a:off x="6792914" y="2492376"/>
            <a:ext cx="254000" cy="220663"/>
          </a:xfrm>
          <a:custGeom>
            <a:avLst/>
            <a:gdLst>
              <a:gd name="T0" fmla="*/ 0 w 160"/>
              <a:gd name="T1" fmla="*/ 83 h 139"/>
              <a:gd name="T2" fmla="*/ 0 w 160"/>
              <a:gd name="T3" fmla="*/ 125 h 139"/>
              <a:gd name="T4" fmla="*/ 13 w 160"/>
              <a:gd name="T5" fmla="*/ 139 h 139"/>
              <a:gd name="T6" fmla="*/ 148 w 160"/>
              <a:gd name="T7" fmla="*/ 139 h 139"/>
              <a:gd name="T8" fmla="*/ 160 w 160"/>
              <a:gd name="T9" fmla="*/ 125 h 139"/>
              <a:gd name="T10" fmla="*/ 160 w 160"/>
              <a:gd name="T11" fmla="*/ 82 h 139"/>
              <a:gd name="T12" fmla="*/ 80 w 160"/>
              <a:gd name="T13" fmla="*/ 94 h 139"/>
              <a:gd name="T14" fmla="*/ 0 w 160"/>
              <a:gd name="T15" fmla="*/ 83 h 139"/>
              <a:gd name="T16" fmla="*/ 148 w 160"/>
              <a:gd name="T17" fmla="*/ 24 h 139"/>
              <a:gd name="T18" fmla="*/ 114 w 160"/>
              <a:gd name="T19" fmla="*/ 24 h 139"/>
              <a:gd name="T20" fmla="*/ 114 w 160"/>
              <a:gd name="T21" fmla="*/ 14 h 139"/>
              <a:gd name="T22" fmla="*/ 101 w 160"/>
              <a:gd name="T23" fmla="*/ 0 h 139"/>
              <a:gd name="T24" fmla="*/ 56 w 160"/>
              <a:gd name="T25" fmla="*/ 0 h 139"/>
              <a:gd name="T26" fmla="*/ 44 w 160"/>
              <a:gd name="T27" fmla="*/ 14 h 139"/>
              <a:gd name="T28" fmla="*/ 44 w 160"/>
              <a:gd name="T29" fmla="*/ 24 h 139"/>
              <a:gd name="T30" fmla="*/ 13 w 160"/>
              <a:gd name="T31" fmla="*/ 24 h 139"/>
              <a:gd name="T32" fmla="*/ 0 w 160"/>
              <a:gd name="T33" fmla="*/ 38 h 139"/>
              <a:gd name="T34" fmla="*/ 0 w 160"/>
              <a:gd name="T35" fmla="*/ 70 h 139"/>
              <a:gd name="T36" fmla="*/ 80 w 160"/>
              <a:gd name="T37" fmla="*/ 82 h 139"/>
              <a:gd name="T38" fmla="*/ 160 w 160"/>
              <a:gd name="T39" fmla="*/ 70 h 139"/>
              <a:gd name="T40" fmla="*/ 160 w 160"/>
              <a:gd name="T41" fmla="*/ 38 h 139"/>
              <a:gd name="T42" fmla="*/ 148 w 160"/>
              <a:gd name="T43" fmla="*/ 24 h 139"/>
              <a:gd name="T44" fmla="*/ 99 w 160"/>
              <a:gd name="T45" fmla="*/ 50 h 139"/>
              <a:gd name="T46" fmla="*/ 99 w 160"/>
              <a:gd name="T47" fmla="*/ 65 h 139"/>
              <a:gd name="T48" fmla="*/ 63 w 160"/>
              <a:gd name="T49" fmla="*/ 65 h 139"/>
              <a:gd name="T50" fmla="*/ 63 w 160"/>
              <a:gd name="T51" fmla="*/ 47 h 139"/>
              <a:gd name="T52" fmla="*/ 99 w 160"/>
              <a:gd name="T53" fmla="*/ 47 h 139"/>
              <a:gd name="T54" fmla="*/ 99 w 160"/>
              <a:gd name="T55" fmla="*/ 50 h 139"/>
              <a:gd name="T56" fmla="*/ 103 w 160"/>
              <a:gd name="T57" fmla="*/ 24 h 139"/>
              <a:gd name="T58" fmla="*/ 56 w 160"/>
              <a:gd name="T59" fmla="*/ 24 h 139"/>
              <a:gd name="T60" fmla="*/ 56 w 160"/>
              <a:gd name="T61" fmla="*/ 20 h 139"/>
              <a:gd name="T62" fmla="*/ 62 w 160"/>
              <a:gd name="T63" fmla="*/ 12 h 139"/>
              <a:gd name="T64" fmla="*/ 96 w 160"/>
              <a:gd name="T65" fmla="*/ 12 h 139"/>
              <a:gd name="T66" fmla="*/ 103 w 160"/>
              <a:gd name="T67" fmla="*/ 20 h 139"/>
              <a:gd name="T68" fmla="*/ 103 w 160"/>
              <a:gd name="T69" fmla="*/ 24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39">
                <a:moveTo>
                  <a:pt x="0" y="83"/>
                </a:moveTo>
                <a:cubicBezTo>
                  <a:pt x="0" y="125"/>
                  <a:pt x="0" y="125"/>
                  <a:pt x="0" y="125"/>
                </a:cubicBezTo>
                <a:cubicBezTo>
                  <a:pt x="0" y="133"/>
                  <a:pt x="6" y="139"/>
                  <a:pt x="13" y="139"/>
                </a:cubicBezTo>
                <a:cubicBezTo>
                  <a:pt x="148" y="139"/>
                  <a:pt x="148" y="139"/>
                  <a:pt x="148" y="139"/>
                </a:cubicBezTo>
                <a:cubicBezTo>
                  <a:pt x="155" y="139"/>
                  <a:pt x="160" y="133"/>
                  <a:pt x="160" y="125"/>
                </a:cubicBezTo>
                <a:cubicBezTo>
                  <a:pt x="160" y="82"/>
                  <a:pt x="160" y="82"/>
                  <a:pt x="160" y="82"/>
                </a:cubicBezTo>
                <a:cubicBezTo>
                  <a:pt x="80" y="94"/>
                  <a:pt x="80" y="94"/>
                  <a:pt x="80" y="94"/>
                </a:cubicBezTo>
                <a:lnTo>
                  <a:pt x="0" y="83"/>
                </a:lnTo>
                <a:close/>
                <a:moveTo>
                  <a:pt x="148" y="24"/>
                </a:moveTo>
                <a:cubicBezTo>
                  <a:pt x="114" y="24"/>
                  <a:pt x="114" y="24"/>
                  <a:pt x="114" y="24"/>
                </a:cubicBezTo>
                <a:cubicBezTo>
                  <a:pt x="114" y="14"/>
                  <a:pt x="114" y="14"/>
                  <a:pt x="114" y="14"/>
                </a:cubicBezTo>
                <a:cubicBezTo>
                  <a:pt x="114" y="6"/>
                  <a:pt x="108" y="0"/>
                  <a:pt x="101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49" y="0"/>
                  <a:pt x="44" y="6"/>
                  <a:pt x="44" y="14"/>
                </a:cubicBezTo>
                <a:cubicBezTo>
                  <a:pt x="44" y="24"/>
                  <a:pt x="44" y="24"/>
                  <a:pt x="44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6" y="24"/>
                  <a:pt x="0" y="30"/>
                  <a:pt x="0" y="38"/>
                </a:cubicBezTo>
                <a:cubicBezTo>
                  <a:pt x="0" y="70"/>
                  <a:pt x="0" y="70"/>
                  <a:pt x="0" y="70"/>
                </a:cubicBezTo>
                <a:cubicBezTo>
                  <a:pt x="80" y="82"/>
                  <a:pt x="80" y="82"/>
                  <a:pt x="80" y="82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160" y="30"/>
                  <a:pt x="155" y="24"/>
                  <a:pt x="148" y="24"/>
                </a:cubicBezTo>
                <a:close/>
                <a:moveTo>
                  <a:pt x="99" y="50"/>
                </a:moveTo>
                <a:cubicBezTo>
                  <a:pt x="99" y="65"/>
                  <a:pt x="99" y="65"/>
                  <a:pt x="99" y="65"/>
                </a:cubicBezTo>
                <a:cubicBezTo>
                  <a:pt x="63" y="65"/>
                  <a:pt x="63" y="65"/>
                  <a:pt x="63" y="65"/>
                </a:cubicBezTo>
                <a:cubicBezTo>
                  <a:pt x="63" y="47"/>
                  <a:pt x="63" y="47"/>
                  <a:pt x="63" y="47"/>
                </a:cubicBezTo>
                <a:cubicBezTo>
                  <a:pt x="99" y="47"/>
                  <a:pt x="99" y="47"/>
                  <a:pt x="99" y="47"/>
                </a:cubicBezTo>
                <a:lnTo>
                  <a:pt x="99" y="50"/>
                </a:lnTo>
                <a:close/>
                <a:moveTo>
                  <a:pt x="103" y="24"/>
                </a:moveTo>
                <a:cubicBezTo>
                  <a:pt x="56" y="24"/>
                  <a:pt x="56" y="24"/>
                  <a:pt x="56" y="24"/>
                </a:cubicBezTo>
                <a:cubicBezTo>
                  <a:pt x="56" y="20"/>
                  <a:pt x="56" y="20"/>
                  <a:pt x="56" y="20"/>
                </a:cubicBezTo>
                <a:cubicBezTo>
                  <a:pt x="56" y="15"/>
                  <a:pt x="59" y="12"/>
                  <a:pt x="62" y="12"/>
                </a:cubicBezTo>
                <a:cubicBezTo>
                  <a:pt x="96" y="12"/>
                  <a:pt x="96" y="12"/>
                  <a:pt x="96" y="12"/>
                </a:cubicBezTo>
                <a:cubicBezTo>
                  <a:pt x="100" y="12"/>
                  <a:pt x="103" y="15"/>
                  <a:pt x="103" y="20"/>
                </a:cubicBezTo>
                <a:lnTo>
                  <a:pt x="103" y="2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0349CE7A-CD90-1A39-CB81-1F1450F4819A}"/>
              </a:ext>
            </a:extLst>
          </p:cNvPr>
          <p:cNvSpPr>
            <a:spLocks noEditPoints="1"/>
          </p:cNvSpPr>
          <p:nvPr/>
        </p:nvSpPr>
        <p:spPr bwMode="auto">
          <a:xfrm>
            <a:off x="6240464" y="2482851"/>
            <a:ext cx="258763" cy="238125"/>
          </a:xfrm>
          <a:custGeom>
            <a:avLst/>
            <a:gdLst>
              <a:gd name="T0" fmla="*/ 157 w 163"/>
              <a:gd name="T1" fmla="*/ 25 h 150"/>
              <a:gd name="T2" fmla="*/ 118 w 163"/>
              <a:gd name="T3" fmla="*/ 6 h 150"/>
              <a:gd name="T4" fmla="*/ 86 w 163"/>
              <a:gd name="T5" fmla="*/ 19 h 150"/>
              <a:gd name="T6" fmla="*/ 46 w 163"/>
              <a:gd name="T7" fmla="*/ 1 h 150"/>
              <a:gd name="T8" fmla="*/ 8 w 163"/>
              <a:gd name="T9" fmla="*/ 24 h 150"/>
              <a:gd name="T10" fmla="*/ 2 w 163"/>
              <a:gd name="T11" fmla="*/ 54 h 150"/>
              <a:gd name="T12" fmla="*/ 34 w 163"/>
              <a:gd name="T13" fmla="*/ 93 h 150"/>
              <a:gd name="T14" fmla="*/ 34 w 163"/>
              <a:gd name="T15" fmla="*/ 142 h 150"/>
              <a:gd name="T16" fmla="*/ 40 w 163"/>
              <a:gd name="T17" fmla="*/ 150 h 150"/>
              <a:gd name="T18" fmla="*/ 129 w 163"/>
              <a:gd name="T19" fmla="*/ 150 h 150"/>
              <a:gd name="T20" fmla="*/ 135 w 163"/>
              <a:gd name="T21" fmla="*/ 142 h 150"/>
              <a:gd name="T22" fmla="*/ 135 w 163"/>
              <a:gd name="T23" fmla="*/ 90 h 150"/>
              <a:gd name="T24" fmla="*/ 154 w 163"/>
              <a:gd name="T25" fmla="*/ 72 h 150"/>
              <a:gd name="T26" fmla="*/ 157 w 163"/>
              <a:gd name="T27" fmla="*/ 25 h 150"/>
              <a:gd name="T28" fmla="*/ 143 w 163"/>
              <a:gd name="T29" fmla="*/ 65 h 150"/>
              <a:gd name="T30" fmla="*/ 67 w 163"/>
              <a:gd name="T31" fmla="*/ 86 h 150"/>
              <a:gd name="T32" fmla="*/ 59 w 163"/>
              <a:gd name="T33" fmla="*/ 93 h 150"/>
              <a:gd name="T34" fmla="*/ 66 w 163"/>
              <a:gd name="T35" fmla="*/ 101 h 150"/>
              <a:gd name="T36" fmla="*/ 79 w 163"/>
              <a:gd name="T37" fmla="*/ 102 h 150"/>
              <a:gd name="T38" fmla="*/ 122 w 163"/>
              <a:gd name="T39" fmla="*/ 96 h 150"/>
              <a:gd name="T40" fmla="*/ 122 w 163"/>
              <a:gd name="T41" fmla="*/ 135 h 150"/>
              <a:gd name="T42" fmla="*/ 47 w 163"/>
              <a:gd name="T43" fmla="*/ 135 h 150"/>
              <a:gd name="T44" fmla="*/ 47 w 163"/>
              <a:gd name="T45" fmla="*/ 90 h 150"/>
              <a:gd name="T46" fmla="*/ 44 w 163"/>
              <a:gd name="T47" fmla="*/ 84 h 150"/>
              <a:gd name="T48" fmla="*/ 16 w 163"/>
              <a:gd name="T49" fmla="*/ 50 h 150"/>
              <a:gd name="T50" fmla="*/ 19 w 163"/>
              <a:gd name="T51" fmla="*/ 33 h 150"/>
              <a:gd name="T52" fmla="*/ 46 w 163"/>
              <a:gd name="T53" fmla="*/ 16 h 150"/>
              <a:gd name="T54" fmla="*/ 76 w 163"/>
              <a:gd name="T55" fmla="*/ 29 h 150"/>
              <a:gd name="T56" fmla="*/ 60 w 163"/>
              <a:gd name="T57" fmla="*/ 49 h 150"/>
              <a:gd name="T58" fmla="*/ 63 w 163"/>
              <a:gd name="T59" fmla="*/ 59 h 150"/>
              <a:gd name="T60" fmla="*/ 72 w 163"/>
              <a:gd name="T61" fmla="*/ 56 h 150"/>
              <a:gd name="T62" fmla="*/ 119 w 163"/>
              <a:gd name="T63" fmla="*/ 21 h 150"/>
              <a:gd name="T64" fmla="*/ 145 w 163"/>
              <a:gd name="T65" fmla="*/ 34 h 150"/>
              <a:gd name="T66" fmla="*/ 143 w 163"/>
              <a:gd name="T67" fmla="*/ 65 h 150"/>
              <a:gd name="T68" fmla="*/ 143 w 163"/>
              <a:gd name="T69" fmla="*/ 65 h 150"/>
              <a:gd name="T70" fmla="*/ 143 w 163"/>
              <a:gd name="T71" fmla="*/ 65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3" h="150">
                <a:moveTo>
                  <a:pt x="157" y="25"/>
                </a:moveTo>
                <a:cubicBezTo>
                  <a:pt x="149" y="13"/>
                  <a:pt x="135" y="6"/>
                  <a:pt x="118" y="6"/>
                </a:cubicBezTo>
                <a:cubicBezTo>
                  <a:pt x="106" y="6"/>
                  <a:pt x="95" y="12"/>
                  <a:pt x="86" y="19"/>
                </a:cubicBezTo>
                <a:cubicBezTo>
                  <a:pt x="77" y="10"/>
                  <a:pt x="62" y="0"/>
                  <a:pt x="46" y="1"/>
                </a:cubicBezTo>
                <a:cubicBezTo>
                  <a:pt x="35" y="1"/>
                  <a:pt x="19" y="6"/>
                  <a:pt x="8" y="24"/>
                </a:cubicBezTo>
                <a:cubicBezTo>
                  <a:pt x="2" y="34"/>
                  <a:pt x="0" y="44"/>
                  <a:pt x="2" y="54"/>
                </a:cubicBezTo>
                <a:cubicBezTo>
                  <a:pt x="7" y="74"/>
                  <a:pt x="26" y="89"/>
                  <a:pt x="34" y="93"/>
                </a:cubicBezTo>
                <a:cubicBezTo>
                  <a:pt x="34" y="142"/>
                  <a:pt x="34" y="142"/>
                  <a:pt x="34" y="142"/>
                </a:cubicBezTo>
                <a:cubicBezTo>
                  <a:pt x="34" y="146"/>
                  <a:pt x="37" y="150"/>
                  <a:pt x="40" y="150"/>
                </a:cubicBezTo>
                <a:cubicBezTo>
                  <a:pt x="129" y="150"/>
                  <a:pt x="129" y="150"/>
                  <a:pt x="129" y="150"/>
                </a:cubicBezTo>
                <a:cubicBezTo>
                  <a:pt x="132" y="150"/>
                  <a:pt x="135" y="146"/>
                  <a:pt x="135" y="142"/>
                </a:cubicBezTo>
                <a:cubicBezTo>
                  <a:pt x="135" y="90"/>
                  <a:pt x="135" y="90"/>
                  <a:pt x="135" y="90"/>
                </a:cubicBezTo>
                <a:cubicBezTo>
                  <a:pt x="143" y="86"/>
                  <a:pt x="150" y="80"/>
                  <a:pt x="154" y="72"/>
                </a:cubicBezTo>
                <a:cubicBezTo>
                  <a:pt x="163" y="55"/>
                  <a:pt x="163" y="38"/>
                  <a:pt x="157" y="25"/>
                </a:cubicBezTo>
                <a:close/>
                <a:moveTo>
                  <a:pt x="143" y="65"/>
                </a:moveTo>
                <a:cubicBezTo>
                  <a:pt x="132" y="87"/>
                  <a:pt x="84" y="89"/>
                  <a:pt x="67" y="86"/>
                </a:cubicBezTo>
                <a:cubicBezTo>
                  <a:pt x="63" y="86"/>
                  <a:pt x="59" y="90"/>
                  <a:pt x="59" y="93"/>
                </a:cubicBezTo>
                <a:cubicBezTo>
                  <a:pt x="59" y="97"/>
                  <a:pt x="62" y="101"/>
                  <a:pt x="66" y="101"/>
                </a:cubicBezTo>
                <a:cubicBezTo>
                  <a:pt x="66" y="101"/>
                  <a:pt x="72" y="102"/>
                  <a:pt x="79" y="102"/>
                </a:cubicBezTo>
                <a:cubicBezTo>
                  <a:pt x="91" y="102"/>
                  <a:pt x="107" y="101"/>
                  <a:pt x="122" y="96"/>
                </a:cubicBezTo>
                <a:cubicBezTo>
                  <a:pt x="122" y="135"/>
                  <a:pt x="122" y="135"/>
                  <a:pt x="122" y="135"/>
                </a:cubicBezTo>
                <a:cubicBezTo>
                  <a:pt x="47" y="135"/>
                  <a:pt x="47" y="135"/>
                  <a:pt x="47" y="135"/>
                </a:cubicBezTo>
                <a:cubicBezTo>
                  <a:pt x="47" y="90"/>
                  <a:pt x="47" y="90"/>
                  <a:pt x="47" y="90"/>
                </a:cubicBezTo>
                <a:cubicBezTo>
                  <a:pt x="47" y="87"/>
                  <a:pt x="46" y="85"/>
                  <a:pt x="44" y="84"/>
                </a:cubicBezTo>
                <a:cubicBezTo>
                  <a:pt x="44" y="84"/>
                  <a:pt x="20" y="70"/>
                  <a:pt x="16" y="50"/>
                </a:cubicBezTo>
                <a:cubicBezTo>
                  <a:pt x="15" y="44"/>
                  <a:pt x="16" y="38"/>
                  <a:pt x="19" y="33"/>
                </a:cubicBezTo>
                <a:cubicBezTo>
                  <a:pt x="26" y="22"/>
                  <a:pt x="35" y="16"/>
                  <a:pt x="46" y="16"/>
                </a:cubicBezTo>
                <a:cubicBezTo>
                  <a:pt x="58" y="16"/>
                  <a:pt x="69" y="22"/>
                  <a:pt x="76" y="29"/>
                </a:cubicBezTo>
                <a:cubicBezTo>
                  <a:pt x="66" y="38"/>
                  <a:pt x="60" y="48"/>
                  <a:pt x="60" y="49"/>
                </a:cubicBezTo>
                <a:cubicBezTo>
                  <a:pt x="58" y="52"/>
                  <a:pt x="59" y="56"/>
                  <a:pt x="63" y="59"/>
                </a:cubicBezTo>
                <a:cubicBezTo>
                  <a:pt x="66" y="61"/>
                  <a:pt x="71" y="60"/>
                  <a:pt x="72" y="56"/>
                </a:cubicBezTo>
                <a:cubicBezTo>
                  <a:pt x="73" y="56"/>
                  <a:pt x="93" y="21"/>
                  <a:pt x="119" y="21"/>
                </a:cubicBezTo>
                <a:cubicBezTo>
                  <a:pt x="131" y="21"/>
                  <a:pt x="140" y="25"/>
                  <a:pt x="145" y="34"/>
                </a:cubicBezTo>
                <a:cubicBezTo>
                  <a:pt x="150" y="42"/>
                  <a:pt x="149" y="53"/>
                  <a:pt x="143" y="65"/>
                </a:cubicBezTo>
                <a:close/>
                <a:moveTo>
                  <a:pt x="143" y="65"/>
                </a:moveTo>
                <a:cubicBezTo>
                  <a:pt x="143" y="65"/>
                  <a:pt x="143" y="65"/>
                  <a:pt x="143" y="6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12910BE7-0A08-F605-A313-7D4BE9E437CB}"/>
              </a:ext>
            </a:extLst>
          </p:cNvPr>
          <p:cNvSpPr>
            <a:spLocks noEditPoints="1"/>
          </p:cNvSpPr>
          <p:nvPr/>
        </p:nvSpPr>
        <p:spPr bwMode="auto">
          <a:xfrm>
            <a:off x="738189" y="3036888"/>
            <a:ext cx="254000" cy="231775"/>
          </a:xfrm>
          <a:custGeom>
            <a:avLst/>
            <a:gdLst>
              <a:gd name="T0" fmla="*/ 153 w 160"/>
              <a:gd name="T1" fmla="*/ 28 h 146"/>
              <a:gd name="T2" fmla="*/ 138 w 160"/>
              <a:gd name="T3" fmla="*/ 22 h 146"/>
              <a:gd name="T4" fmla="*/ 119 w 160"/>
              <a:gd name="T5" fmla="*/ 22 h 146"/>
              <a:gd name="T6" fmla="*/ 115 w 160"/>
              <a:gd name="T7" fmla="*/ 10 h 146"/>
              <a:gd name="T8" fmla="*/ 110 w 160"/>
              <a:gd name="T9" fmla="*/ 2 h 146"/>
              <a:gd name="T10" fmla="*/ 101 w 160"/>
              <a:gd name="T11" fmla="*/ 0 h 146"/>
              <a:gd name="T12" fmla="*/ 59 w 160"/>
              <a:gd name="T13" fmla="*/ 0 h 146"/>
              <a:gd name="T14" fmla="*/ 49 w 160"/>
              <a:gd name="T15" fmla="*/ 2 h 146"/>
              <a:gd name="T16" fmla="*/ 43 w 160"/>
              <a:gd name="T17" fmla="*/ 10 h 146"/>
              <a:gd name="T18" fmla="*/ 39 w 160"/>
              <a:gd name="T19" fmla="*/ 22 h 146"/>
              <a:gd name="T20" fmla="*/ 20 w 160"/>
              <a:gd name="T21" fmla="*/ 22 h 146"/>
              <a:gd name="T22" fmla="*/ 6 w 160"/>
              <a:gd name="T23" fmla="*/ 28 h 146"/>
              <a:gd name="T24" fmla="*/ 0 w 160"/>
              <a:gd name="T25" fmla="*/ 45 h 146"/>
              <a:gd name="T26" fmla="*/ 0 w 160"/>
              <a:gd name="T27" fmla="*/ 123 h 146"/>
              <a:gd name="T28" fmla="*/ 6 w 160"/>
              <a:gd name="T29" fmla="*/ 140 h 146"/>
              <a:gd name="T30" fmla="*/ 20 w 160"/>
              <a:gd name="T31" fmla="*/ 146 h 146"/>
              <a:gd name="T32" fmla="*/ 138 w 160"/>
              <a:gd name="T33" fmla="*/ 146 h 146"/>
              <a:gd name="T34" fmla="*/ 153 w 160"/>
              <a:gd name="T35" fmla="*/ 140 h 146"/>
              <a:gd name="T36" fmla="*/ 160 w 160"/>
              <a:gd name="T37" fmla="*/ 123 h 146"/>
              <a:gd name="T38" fmla="*/ 160 w 160"/>
              <a:gd name="T39" fmla="*/ 45 h 146"/>
              <a:gd name="T40" fmla="*/ 153 w 160"/>
              <a:gd name="T41" fmla="*/ 28 h 146"/>
              <a:gd name="T42" fmla="*/ 105 w 160"/>
              <a:gd name="T43" fmla="*/ 112 h 146"/>
              <a:gd name="T44" fmla="*/ 79 w 160"/>
              <a:gd name="T45" fmla="*/ 123 h 146"/>
              <a:gd name="T46" fmla="*/ 53 w 160"/>
              <a:gd name="T47" fmla="*/ 112 h 146"/>
              <a:gd name="T48" fmla="*/ 42 w 160"/>
              <a:gd name="T49" fmla="*/ 84 h 146"/>
              <a:gd name="T50" fmla="*/ 53 w 160"/>
              <a:gd name="T51" fmla="*/ 56 h 146"/>
              <a:gd name="T52" fmla="*/ 79 w 160"/>
              <a:gd name="T53" fmla="*/ 45 h 146"/>
              <a:gd name="T54" fmla="*/ 105 w 160"/>
              <a:gd name="T55" fmla="*/ 56 h 146"/>
              <a:gd name="T56" fmla="*/ 116 w 160"/>
              <a:gd name="T57" fmla="*/ 84 h 146"/>
              <a:gd name="T58" fmla="*/ 105 w 160"/>
              <a:gd name="T59" fmla="*/ 112 h 146"/>
              <a:gd name="T60" fmla="*/ 79 w 160"/>
              <a:gd name="T61" fmla="*/ 59 h 146"/>
              <a:gd name="T62" fmla="*/ 62 w 160"/>
              <a:gd name="T63" fmla="*/ 66 h 146"/>
              <a:gd name="T64" fmla="*/ 56 w 160"/>
              <a:gd name="T65" fmla="*/ 84 h 146"/>
              <a:gd name="T66" fmla="*/ 62 w 160"/>
              <a:gd name="T67" fmla="*/ 102 h 146"/>
              <a:gd name="T68" fmla="*/ 79 w 160"/>
              <a:gd name="T69" fmla="*/ 110 h 146"/>
              <a:gd name="T70" fmla="*/ 96 w 160"/>
              <a:gd name="T71" fmla="*/ 102 h 146"/>
              <a:gd name="T72" fmla="*/ 104 w 160"/>
              <a:gd name="T73" fmla="*/ 84 h 146"/>
              <a:gd name="T74" fmla="*/ 96 w 160"/>
              <a:gd name="T75" fmla="*/ 66 h 146"/>
              <a:gd name="T76" fmla="*/ 79 w 160"/>
              <a:gd name="T77" fmla="*/ 5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46">
                <a:moveTo>
                  <a:pt x="153" y="28"/>
                </a:moveTo>
                <a:cubicBezTo>
                  <a:pt x="149" y="25"/>
                  <a:pt x="144" y="22"/>
                  <a:pt x="138" y="22"/>
                </a:cubicBezTo>
                <a:cubicBezTo>
                  <a:pt x="119" y="22"/>
                  <a:pt x="119" y="22"/>
                  <a:pt x="119" y="22"/>
                </a:cubicBezTo>
                <a:cubicBezTo>
                  <a:pt x="115" y="10"/>
                  <a:pt x="115" y="10"/>
                  <a:pt x="115" y="10"/>
                </a:cubicBezTo>
                <a:cubicBezTo>
                  <a:pt x="115" y="7"/>
                  <a:pt x="112" y="5"/>
                  <a:pt x="110" y="2"/>
                </a:cubicBezTo>
                <a:cubicBezTo>
                  <a:pt x="107" y="0"/>
                  <a:pt x="104" y="0"/>
                  <a:pt x="101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6" y="0"/>
                  <a:pt x="53" y="0"/>
                  <a:pt x="49" y="2"/>
                </a:cubicBezTo>
                <a:cubicBezTo>
                  <a:pt x="46" y="5"/>
                  <a:pt x="45" y="7"/>
                  <a:pt x="43" y="10"/>
                </a:cubicBezTo>
                <a:cubicBezTo>
                  <a:pt x="39" y="22"/>
                  <a:pt x="39" y="22"/>
                  <a:pt x="39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15" y="22"/>
                  <a:pt x="9" y="25"/>
                  <a:pt x="6" y="28"/>
                </a:cubicBezTo>
                <a:cubicBezTo>
                  <a:pt x="1" y="33"/>
                  <a:pt x="0" y="38"/>
                  <a:pt x="0" y="45"/>
                </a:cubicBezTo>
                <a:cubicBezTo>
                  <a:pt x="0" y="123"/>
                  <a:pt x="0" y="123"/>
                  <a:pt x="0" y="123"/>
                </a:cubicBezTo>
                <a:cubicBezTo>
                  <a:pt x="0" y="130"/>
                  <a:pt x="1" y="135"/>
                  <a:pt x="6" y="140"/>
                </a:cubicBezTo>
                <a:cubicBezTo>
                  <a:pt x="9" y="145"/>
                  <a:pt x="15" y="146"/>
                  <a:pt x="20" y="146"/>
                </a:cubicBezTo>
                <a:cubicBezTo>
                  <a:pt x="138" y="146"/>
                  <a:pt x="138" y="146"/>
                  <a:pt x="138" y="146"/>
                </a:cubicBezTo>
                <a:cubicBezTo>
                  <a:pt x="144" y="146"/>
                  <a:pt x="149" y="145"/>
                  <a:pt x="153" y="140"/>
                </a:cubicBezTo>
                <a:cubicBezTo>
                  <a:pt x="158" y="135"/>
                  <a:pt x="160" y="130"/>
                  <a:pt x="160" y="123"/>
                </a:cubicBezTo>
                <a:cubicBezTo>
                  <a:pt x="160" y="45"/>
                  <a:pt x="160" y="45"/>
                  <a:pt x="160" y="45"/>
                </a:cubicBezTo>
                <a:cubicBezTo>
                  <a:pt x="160" y="38"/>
                  <a:pt x="158" y="33"/>
                  <a:pt x="153" y="28"/>
                </a:cubicBezTo>
                <a:close/>
                <a:moveTo>
                  <a:pt x="105" y="112"/>
                </a:moveTo>
                <a:cubicBezTo>
                  <a:pt x="99" y="120"/>
                  <a:pt x="90" y="123"/>
                  <a:pt x="79" y="123"/>
                </a:cubicBezTo>
                <a:cubicBezTo>
                  <a:pt x="70" y="123"/>
                  <a:pt x="60" y="120"/>
                  <a:pt x="53" y="112"/>
                </a:cubicBezTo>
                <a:cubicBezTo>
                  <a:pt x="46" y="104"/>
                  <a:pt x="42" y="95"/>
                  <a:pt x="42" y="84"/>
                </a:cubicBezTo>
                <a:cubicBezTo>
                  <a:pt x="42" y="73"/>
                  <a:pt x="46" y="64"/>
                  <a:pt x="53" y="56"/>
                </a:cubicBezTo>
                <a:cubicBezTo>
                  <a:pt x="60" y="48"/>
                  <a:pt x="70" y="45"/>
                  <a:pt x="79" y="45"/>
                </a:cubicBezTo>
                <a:cubicBezTo>
                  <a:pt x="90" y="45"/>
                  <a:pt x="99" y="48"/>
                  <a:pt x="105" y="56"/>
                </a:cubicBezTo>
                <a:cubicBezTo>
                  <a:pt x="113" y="64"/>
                  <a:pt x="116" y="73"/>
                  <a:pt x="116" y="84"/>
                </a:cubicBezTo>
                <a:cubicBezTo>
                  <a:pt x="116" y="95"/>
                  <a:pt x="113" y="104"/>
                  <a:pt x="105" y="112"/>
                </a:cubicBezTo>
                <a:close/>
                <a:moveTo>
                  <a:pt x="79" y="59"/>
                </a:moveTo>
                <a:cubicBezTo>
                  <a:pt x="73" y="59"/>
                  <a:pt x="67" y="61"/>
                  <a:pt x="62" y="66"/>
                </a:cubicBezTo>
                <a:cubicBezTo>
                  <a:pt x="58" y="71"/>
                  <a:pt x="56" y="78"/>
                  <a:pt x="56" y="84"/>
                </a:cubicBezTo>
                <a:cubicBezTo>
                  <a:pt x="56" y="91"/>
                  <a:pt x="58" y="97"/>
                  <a:pt x="62" y="102"/>
                </a:cubicBezTo>
                <a:cubicBezTo>
                  <a:pt x="67" y="107"/>
                  <a:pt x="73" y="110"/>
                  <a:pt x="79" y="110"/>
                </a:cubicBezTo>
                <a:cubicBezTo>
                  <a:pt x="87" y="110"/>
                  <a:pt x="92" y="107"/>
                  <a:pt x="96" y="102"/>
                </a:cubicBezTo>
                <a:cubicBezTo>
                  <a:pt x="101" y="97"/>
                  <a:pt x="104" y="91"/>
                  <a:pt x="104" y="84"/>
                </a:cubicBezTo>
                <a:cubicBezTo>
                  <a:pt x="104" y="78"/>
                  <a:pt x="101" y="71"/>
                  <a:pt x="96" y="66"/>
                </a:cubicBezTo>
                <a:cubicBezTo>
                  <a:pt x="92" y="61"/>
                  <a:pt x="87" y="59"/>
                  <a:pt x="79" y="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3D025022-C267-889A-65AA-1D523D5DAB73}"/>
              </a:ext>
            </a:extLst>
          </p:cNvPr>
          <p:cNvSpPr>
            <a:spLocks noEditPoints="1"/>
          </p:cNvSpPr>
          <p:nvPr/>
        </p:nvSpPr>
        <p:spPr bwMode="auto">
          <a:xfrm>
            <a:off x="1296989" y="3025776"/>
            <a:ext cx="242888" cy="254000"/>
          </a:xfrm>
          <a:custGeom>
            <a:avLst/>
            <a:gdLst>
              <a:gd name="T0" fmla="*/ 110 w 153"/>
              <a:gd name="T1" fmla="*/ 0 h 160"/>
              <a:gd name="T2" fmla="*/ 65 w 153"/>
              <a:gd name="T3" fmla="*/ 33 h 160"/>
              <a:gd name="T4" fmla="*/ 65 w 153"/>
              <a:gd name="T5" fmla="*/ 35 h 160"/>
              <a:gd name="T6" fmla="*/ 17 w 153"/>
              <a:gd name="T7" fmla="*/ 86 h 160"/>
              <a:gd name="T8" fmla="*/ 1 w 153"/>
              <a:gd name="T9" fmla="*/ 138 h 160"/>
              <a:gd name="T10" fmla="*/ 17 w 153"/>
              <a:gd name="T11" fmla="*/ 160 h 160"/>
              <a:gd name="T12" fmla="*/ 61 w 153"/>
              <a:gd name="T13" fmla="*/ 148 h 160"/>
              <a:gd name="T14" fmla="*/ 141 w 153"/>
              <a:gd name="T15" fmla="*/ 66 h 160"/>
              <a:gd name="T16" fmla="*/ 75 w 153"/>
              <a:gd name="T17" fmla="*/ 118 h 160"/>
              <a:gd name="T18" fmla="*/ 116 w 153"/>
              <a:gd name="T19" fmla="*/ 59 h 160"/>
              <a:gd name="T20" fmla="*/ 111 w 153"/>
              <a:gd name="T21" fmla="*/ 84 h 160"/>
              <a:gd name="T22" fmla="*/ 75 w 153"/>
              <a:gd name="T23" fmla="*/ 123 h 160"/>
              <a:gd name="T24" fmla="*/ 70 w 153"/>
              <a:gd name="T25" fmla="*/ 101 h 160"/>
              <a:gd name="T26" fmla="*/ 54 w 153"/>
              <a:gd name="T27" fmla="*/ 86 h 160"/>
              <a:gd name="T28" fmla="*/ 109 w 153"/>
              <a:gd name="T29" fmla="*/ 45 h 160"/>
              <a:gd name="T30" fmla="*/ 70 w 153"/>
              <a:gd name="T31" fmla="*/ 101 h 160"/>
              <a:gd name="T32" fmla="*/ 49 w 153"/>
              <a:gd name="T33" fmla="*/ 83 h 160"/>
              <a:gd name="T34" fmla="*/ 72 w 153"/>
              <a:gd name="T35" fmla="*/ 41 h 160"/>
              <a:gd name="T36" fmla="*/ 49 w 153"/>
              <a:gd name="T37" fmla="*/ 83 h 160"/>
              <a:gd name="T38" fmla="*/ 19 w 153"/>
              <a:gd name="T39" fmla="*/ 150 h 160"/>
              <a:gd name="T40" fmla="*/ 10 w 153"/>
              <a:gd name="T41" fmla="*/ 142 h 160"/>
              <a:gd name="T42" fmla="*/ 15 w 153"/>
              <a:gd name="T43" fmla="*/ 120 h 160"/>
              <a:gd name="T44" fmla="*/ 38 w 153"/>
              <a:gd name="T45" fmla="*/ 144 h 160"/>
              <a:gd name="T46" fmla="*/ 19 w 153"/>
              <a:gd name="T47" fmla="*/ 150 h 160"/>
              <a:gd name="T48" fmla="*/ 33 w 153"/>
              <a:gd name="T49" fmla="*/ 124 h 160"/>
              <a:gd name="T50" fmla="*/ 21 w 153"/>
              <a:gd name="T51" fmla="*/ 98 h 160"/>
              <a:gd name="T52" fmla="*/ 57 w 153"/>
              <a:gd name="T53" fmla="*/ 99 h 160"/>
              <a:gd name="T54" fmla="*/ 58 w 153"/>
              <a:gd name="T55" fmla="*/ 138 h 160"/>
              <a:gd name="T56" fmla="*/ 42 w 153"/>
              <a:gd name="T57" fmla="*/ 144 h 160"/>
              <a:gd name="T58" fmla="*/ 127 w 153"/>
              <a:gd name="T59" fmla="*/ 68 h 160"/>
              <a:gd name="T60" fmla="*/ 114 w 153"/>
              <a:gd name="T61" fmla="*/ 38 h 160"/>
              <a:gd name="T62" fmla="*/ 95 w 153"/>
              <a:gd name="T63" fmla="*/ 17 h 160"/>
              <a:gd name="T64" fmla="*/ 131 w 153"/>
              <a:gd name="T65" fmla="*/ 20 h 160"/>
              <a:gd name="T66" fmla="*/ 134 w 153"/>
              <a:gd name="T67" fmla="*/ 59 h 160"/>
              <a:gd name="T68" fmla="*/ 134 w 153"/>
              <a:gd name="T69" fmla="*/ 5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3" h="160">
                <a:moveTo>
                  <a:pt x="138" y="12"/>
                </a:moveTo>
                <a:cubicBezTo>
                  <a:pt x="130" y="5"/>
                  <a:pt x="120" y="0"/>
                  <a:pt x="110" y="0"/>
                </a:cubicBezTo>
                <a:cubicBezTo>
                  <a:pt x="102" y="0"/>
                  <a:pt x="93" y="3"/>
                  <a:pt x="88" y="9"/>
                </a:cubicBezTo>
                <a:cubicBezTo>
                  <a:pt x="65" y="33"/>
                  <a:pt x="65" y="33"/>
                  <a:pt x="65" y="33"/>
                </a:cubicBezTo>
                <a:cubicBezTo>
                  <a:pt x="65" y="33"/>
                  <a:pt x="65" y="33"/>
                  <a:pt x="65" y="35"/>
                </a:cubicBezTo>
                <a:cubicBezTo>
                  <a:pt x="65" y="35"/>
                  <a:pt x="65" y="35"/>
                  <a:pt x="65" y="35"/>
                </a:cubicBezTo>
                <a:cubicBezTo>
                  <a:pt x="65" y="35"/>
                  <a:pt x="65" y="35"/>
                  <a:pt x="65" y="35"/>
                </a:cubicBezTo>
                <a:cubicBezTo>
                  <a:pt x="17" y="86"/>
                  <a:pt x="17" y="86"/>
                  <a:pt x="17" y="86"/>
                </a:cubicBezTo>
                <a:cubicBezTo>
                  <a:pt x="14" y="89"/>
                  <a:pt x="12" y="92"/>
                  <a:pt x="12" y="95"/>
                </a:cubicBezTo>
                <a:cubicBezTo>
                  <a:pt x="1" y="138"/>
                  <a:pt x="1" y="138"/>
                  <a:pt x="1" y="138"/>
                </a:cubicBezTo>
                <a:cubicBezTo>
                  <a:pt x="1" y="138"/>
                  <a:pt x="0" y="141"/>
                  <a:pt x="0" y="142"/>
                </a:cubicBezTo>
                <a:cubicBezTo>
                  <a:pt x="0" y="153"/>
                  <a:pt x="8" y="160"/>
                  <a:pt x="17" y="160"/>
                </a:cubicBezTo>
                <a:cubicBezTo>
                  <a:pt x="18" y="160"/>
                  <a:pt x="22" y="159"/>
                  <a:pt x="22" y="159"/>
                </a:cubicBezTo>
                <a:cubicBezTo>
                  <a:pt x="61" y="148"/>
                  <a:pt x="61" y="148"/>
                  <a:pt x="61" y="148"/>
                </a:cubicBezTo>
                <a:cubicBezTo>
                  <a:pt x="64" y="147"/>
                  <a:pt x="67" y="145"/>
                  <a:pt x="70" y="142"/>
                </a:cubicBezTo>
                <a:cubicBezTo>
                  <a:pt x="141" y="66"/>
                  <a:pt x="141" y="66"/>
                  <a:pt x="141" y="66"/>
                </a:cubicBezTo>
                <a:cubicBezTo>
                  <a:pt x="153" y="51"/>
                  <a:pt x="152" y="29"/>
                  <a:pt x="138" y="12"/>
                </a:cubicBezTo>
                <a:close/>
                <a:moveTo>
                  <a:pt x="75" y="118"/>
                </a:moveTo>
                <a:cubicBezTo>
                  <a:pt x="75" y="114"/>
                  <a:pt x="74" y="109"/>
                  <a:pt x="72" y="106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8" y="68"/>
                  <a:pt x="117" y="77"/>
                  <a:pt x="111" y="84"/>
                </a:cubicBezTo>
                <a:cubicBezTo>
                  <a:pt x="111" y="84"/>
                  <a:pt x="111" y="84"/>
                  <a:pt x="111" y="84"/>
                </a:cubicBezTo>
                <a:cubicBezTo>
                  <a:pt x="111" y="84"/>
                  <a:pt x="111" y="84"/>
                  <a:pt x="111" y="84"/>
                </a:cubicBezTo>
                <a:cubicBezTo>
                  <a:pt x="75" y="123"/>
                  <a:pt x="75" y="123"/>
                  <a:pt x="75" y="123"/>
                </a:cubicBezTo>
                <a:cubicBezTo>
                  <a:pt x="75" y="121"/>
                  <a:pt x="75" y="120"/>
                  <a:pt x="75" y="118"/>
                </a:cubicBezTo>
                <a:close/>
                <a:moveTo>
                  <a:pt x="70" y="101"/>
                </a:moveTo>
                <a:cubicBezTo>
                  <a:pt x="68" y="98"/>
                  <a:pt x="65" y="95"/>
                  <a:pt x="63" y="93"/>
                </a:cubicBezTo>
                <a:cubicBezTo>
                  <a:pt x="60" y="90"/>
                  <a:pt x="57" y="87"/>
                  <a:pt x="54" y="86"/>
                </a:cubicBezTo>
                <a:cubicBezTo>
                  <a:pt x="97" y="38"/>
                  <a:pt x="97" y="38"/>
                  <a:pt x="97" y="38"/>
                </a:cubicBezTo>
                <a:cubicBezTo>
                  <a:pt x="102" y="39"/>
                  <a:pt x="104" y="41"/>
                  <a:pt x="109" y="45"/>
                </a:cubicBezTo>
                <a:cubicBezTo>
                  <a:pt x="110" y="47"/>
                  <a:pt x="113" y="50"/>
                  <a:pt x="114" y="54"/>
                </a:cubicBezTo>
                <a:cubicBezTo>
                  <a:pt x="70" y="101"/>
                  <a:pt x="70" y="101"/>
                  <a:pt x="70" y="101"/>
                </a:cubicBezTo>
                <a:cubicBezTo>
                  <a:pt x="70" y="101"/>
                  <a:pt x="70" y="101"/>
                  <a:pt x="70" y="101"/>
                </a:cubicBezTo>
                <a:close/>
                <a:moveTo>
                  <a:pt x="49" y="83"/>
                </a:moveTo>
                <a:cubicBezTo>
                  <a:pt x="45" y="81"/>
                  <a:pt x="40" y="80"/>
                  <a:pt x="36" y="80"/>
                </a:cubicBezTo>
                <a:cubicBezTo>
                  <a:pt x="72" y="41"/>
                  <a:pt x="72" y="41"/>
                  <a:pt x="72" y="41"/>
                </a:cubicBezTo>
                <a:cubicBezTo>
                  <a:pt x="78" y="35"/>
                  <a:pt x="85" y="33"/>
                  <a:pt x="93" y="36"/>
                </a:cubicBezTo>
                <a:cubicBezTo>
                  <a:pt x="49" y="83"/>
                  <a:pt x="49" y="83"/>
                  <a:pt x="49" y="83"/>
                </a:cubicBezTo>
                <a:cubicBezTo>
                  <a:pt x="49" y="83"/>
                  <a:pt x="49" y="83"/>
                  <a:pt x="49" y="83"/>
                </a:cubicBezTo>
                <a:close/>
                <a:moveTo>
                  <a:pt x="19" y="150"/>
                </a:moveTo>
                <a:cubicBezTo>
                  <a:pt x="19" y="150"/>
                  <a:pt x="18" y="150"/>
                  <a:pt x="17" y="150"/>
                </a:cubicBezTo>
                <a:cubicBezTo>
                  <a:pt x="12" y="150"/>
                  <a:pt x="10" y="147"/>
                  <a:pt x="10" y="142"/>
                </a:cubicBezTo>
                <a:cubicBezTo>
                  <a:pt x="10" y="142"/>
                  <a:pt x="10" y="141"/>
                  <a:pt x="10" y="139"/>
                </a:cubicBezTo>
                <a:cubicBezTo>
                  <a:pt x="15" y="120"/>
                  <a:pt x="15" y="120"/>
                  <a:pt x="15" y="120"/>
                </a:cubicBezTo>
                <a:cubicBezTo>
                  <a:pt x="21" y="120"/>
                  <a:pt x="26" y="123"/>
                  <a:pt x="31" y="127"/>
                </a:cubicBezTo>
                <a:cubicBezTo>
                  <a:pt x="35" y="132"/>
                  <a:pt x="38" y="139"/>
                  <a:pt x="38" y="144"/>
                </a:cubicBezTo>
                <a:cubicBezTo>
                  <a:pt x="19" y="150"/>
                  <a:pt x="19" y="150"/>
                  <a:pt x="19" y="150"/>
                </a:cubicBezTo>
                <a:cubicBezTo>
                  <a:pt x="19" y="150"/>
                  <a:pt x="19" y="150"/>
                  <a:pt x="19" y="150"/>
                </a:cubicBezTo>
                <a:close/>
                <a:moveTo>
                  <a:pt x="42" y="144"/>
                </a:moveTo>
                <a:cubicBezTo>
                  <a:pt x="42" y="136"/>
                  <a:pt x="39" y="129"/>
                  <a:pt x="33" y="124"/>
                </a:cubicBezTo>
                <a:cubicBezTo>
                  <a:pt x="29" y="118"/>
                  <a:pt x="22" y="115"/>
                  <a:pt x="17" y="115"/>
                </a:cubicBezTo>
                <a:cubicBezTo>
                  <a:pt x="21" y="98"/>
                  <a:pt x="21" y="98"/>
                  <a:pt x="21" y="98"/>
                </a:cubicBezTo>
                <a:cubicBezTo>
                  <a:pt x="21" y="96"/>
                  <a:pt x="22" y="95"/>
                  <a:pt x="22" y="95"/>
                </a:cubicBezTo>
                <a:cubicBezTo>
                  <a:pt x="32" y="87"/>
                  <a:pt x="46" y="89"/>
                  <a:pt x="57" y="99"/>
                </a:cubicBezTo>
                <a:cubicBezTo>
                  <a:pt x="67" y="111"/>
                  <a:pt x="68" y="127"/>
                  <a:pt x="61" y="138"/>
                </a:cubicBezTo>
                <a:cubicBezTo>
                  <a:pt x="60" y="138"/>
                  <a:pt x="60" y="138"/>
                  <a:pt x="58" y="138"/>
                </a:cubicBezTo>
                <a:cubicBezTo>
                  <a:pt x="42" y="144"/>
                  <a:pt x="42" y="144"/>
                  <a:pt x="42" y="144"/>
                </a:cubicBezTo>
                <a:cubicBezTo>
                  <a:pt x="42" y="144"/>
                  <a:pt x="42" y="144"/>
                  <a:pt x="42" y="144"/>
                </a:cubicBezTo>
                <a:close/>
                <a:moveTo>
                  <a:pt x="134" y="59"/>
                </a:moveTo>
                <a:cubicBezTo>
                  <a:pt x="127" y="68"/>
                  <a:pt x="127" y="68"/>
                  <a:pt x="127" y="68"/>
                </a:cubicBezTo>
                <a:cubicBezTo>
                  <a:pt x="127" y="66"/>
                  <a:pt x="127" y="65"/>
                  <a:pt x="127" y="63"/>
                </a:cubicBezTo>
                <a:cubicBezTo>
                  <a:pt x="125" y="54"/>
                  <a:pt x="121" y="45"/>
                  <a:pt x="114" y="38"/>
                </a:cubicBezTo>
                <a:cubicBezTo>
                  <a:pt x="107" y="29"/>
                  <a:pt x="97" y="24"/>
                  <a:pt x="86" y="24"/>
                </a:cubicBezTo>
                <a:cubicBezTo>
                  <a:pt x="95" y="17"/>
                  <a:pt x="95" y="17"/>
                  <a:pt x="95" y="17"/>
                </a:cubicBezTo>
                <a:cubicBezTo>
                  <a:pt x="99" y="12"/>
                  <a:pt x="104" y="9"/>
                  <a:pt x="110" y="9"/>
                </a:cubicBezTo>
                <a:cubicBezTo>
                  <a:pt x="117" y="9"/>
                  <a:pt x="125" y="14"/>
                  <a:pt x="131" y="20"/>
                </a:cubicBezTo>
                <a:cubicBezTo>
                  <a:pt x="136" y="26"/>
                  <a:pt x="139" y="33"/>
                  <a:pt x="141" y="41"/>
                </a:cubicBezTo>
                <a:cubicBezTo>
                  <a:pt x="141" y="48"/>
                  <a:pt x="138" y="54"/>
                  <a:pt x="134" y="59"/>
                </a:cubicBezTo>
                <a:close/>
                <a:moveTo>
                  <a:pt x="134" y="59"/>
                </a:moveTo>
                <a:cubicBezTo>
                  <a:pt x="134" y="59"/>
                  <a:pt x="134" y="59"/>
                  <a:pt x="134" y="5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02BCEA4C-52F6-4206-66BF-33DD469B670F}"/>
              </a:ext>
            </a:extLst>
          </p:cNvPr>
          <p:cNvSpPr>
            <a:spLocks noEditPoints="1"/>
          </p:cNvSpPr>
          <p:nvPr/>
        </p:nvSpPr>
        <p:spPr bwMode="auto">
          <a:xfrm>
            <a:off x="1862139" y="3025776"/>
            <a:ext cx="207963" cy="254000"/>
          </a:xfrm>
          <a:custGeom>
            <a:avLst/>
            <a:gdLst>
              <a:gd name="T0" fmla="*/ 103 w 131"/>
              <a:gd name="T1" fmla="*/ 20 h 160"/>
              <a:gd name="T2" fmla="*/ 89 w 131"/>
              <a:gd name="T3" fmla="*/ 0 h 160"/>
              <a:gd name="T4" fmla="*/ 28 w 131"/>
              <a:gd name="T5" fmla="*/ 14 h 160"/>
              <a:gd name="T6" fmla="*/ 14 w 131"/>
              <a:gd name="T7" fmla="*/ 20 h 160"/>
              <a:gd name="T8" fmla="*/ 0 w 131"/>
              <a:gd name="T9" fmla="*/ 45 h 160"/>
              <a:gd name="T10" fmla="*/ 10 w 131"/>
              <a:gd name="T11" fmla="*/ 140 h 160"/>
              <a:gd name="T12" fmla="*/ 103 w 131"/>
              <a:gd name="T13" fmla="*/ 160 h 160"/>
              <a:gd name="T14" fmla="*/ 121 w 131"/>
              <a:gd name="T15" fmla="*/ 55 h 160"/>
              <a:gd name="T16" fmla="*/ 131 w 131"/>
              <a:gd name="T17" fmla="*/ 34 h 160"/>
              <a:gd name="T18" fmla="*/ 37 w 131"/>
              <a:gd name="T19" fmla="*/ 14 h 160"/>
              <a:gd name="T20" fmla="*/ 89 w 131"/>
              <a:gd name="T21" fmla="*/ 11 h 160"/>
              <a:gd name="T22" fmla="*/ 94 w 131"/>
              <a:gd name="T23" fmla="*/ 20 h 160"/>
              <a:gd name="T24" fmla="*/ 37 w 131"/>
              <a:gd name="T25" fmla="*/ 14 h 160"/>
              <a:gd name="T26" fmla="*/ 103 w 131"/>
              <a:gd name="T27" fmla="*/ 150 h 160"/>
              <a:gd name="T28" fmla="*/ 18 w 131"/>
              <a:gd name="T29" fmla="*/ 140 h 160"/>
              <a:gd name="T30" fmla="*/ 113 w 131"/>
              <a:gd name="T31" fmla="*/ 55 h 160"/>
              <a:gd name="T32" fmla="*/ 121 w 131"/>
              <a:gd name="T33" fmla="*/ 40 h 160"/>
              <a:gd name="T34" fmla="*/ 10 w 131"/>
              <a:gd name="T35" fmla="*/ 45 h 160"/>
              <a:gd name="T36" fmla="*/ 14 w 131"/>
              <a:gd name="T37" fmla="*/ 30 h 160"/>
              <a:gd name="T38" fmla="*/ 121 w 131"/>
              <a:gd name="T39" fmla="*/ 35 h 160"/>
              <a:gd name="T40" fmla="*/ 33 w 131"/>
              <a:gd name="T41" fmla="*/ 140 h 160"/>
              <a:gd name="T42" fmla="*/ 47 w 131"/>
              <a:gd name="T43" fmla="*/ 135 h 160"/>
              <a:gd name="T44" fmla="*/ 42 w 131"/>
              <a:gd name="T45" fmla="*/ 66 h 160"/>
              <a:gd name="T46" fmla="*/ 28 w 131"/>
              <a:gd name="T47" fmla="*/ 70 h 160"/>
              <a:gd name="T48" fmla="*/ 33 w 131"/>
              <a:gd name="T49" fmla="*/ 140 h 160"/>
              <a:gd name="T50" fmla="*/ 42 w 131"/>
              <a:gd name="T51" fmla="*/ 70 h 160"/>
              <a:gd name="T52" fmla="*/ 33 w 131"/>
              <a:gd name="T53" fmla="*/ 135 h 160"/>
              <a:gd name="T54" fmla="*/ 61 w 131"/>
              <a:gd name="T55" fmla="*/ 140 h 160"/>
              <a:gd name="T56" fmla="*/ 74 w 131"/>
              <a:gd name="T57" fmla="*/ 135 h 160"/>
              <a:gd name="T58" fmla="*/ 70 w 131"/>
              <a:gd name="T59" fmla="*/ 66 h 160"/>
              <a:gd name="T60" fmla="*/ 57 w 131"/>
              <a:gd name="T61" fmla="*/ 70 h 160"/>
              <a:gd name="T62" fmla="*/ 61 w 131"/>
              <a:gd name="T63" fmla="*/ 140 h 160"/>
              <a:gd name="T64" fmla="*/ 70 w 131"/>
              <a:gd name="T65" fmla="*/ 70 h 160"/>
              <a:gd name="T66" fmla="*/ 61 w 131"/>
              <a:gd name="T67" fmla="*/ 135 h 160"/>
              <a:gd name="T68" fmla="*/ 89 w 131"/>
              <a:gd name="T69" fmla="*/ 140 h 160"/>
              <a:gd name="T70" fmla="*/ 104 w 131"/>
              <a:gd name="T71" fmla="*/ 135 h 160"/>
              <a:gd name="T72" fmla="*/ 99 w 131"/>
              <a:gd name="T73" fmla="*/ 66 h 160"/>
              <a:gd name="T74" fmla="*/ 84 w 131"/>
              <a:gd name="T75" fmla="*/ 70 h 160"/>
              <a:gd name="T76" fmla="*/ 89 w 131"/>
              <a:gd name="T77" fmla="*/ 140 h 160"/>
              <a:gd name="T78" fmla="*/ 99 w 131"/>
              <a:gd name="T79" fmla="*/ 70 h 160"/>
              <a:gd name="T80" fmla="*/ 89 w 131"/>
              <a:gd name="T81" fmla="*/ 13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1" h="160">
                <a:moveTo>
                  <a:pt x="118" y="20"/>
                </a:moveTo>
                <a:cubicBezTo>
                  <a:pt x="103" y="20"/>
                  <a:pt x="103" y="20"/>
                  <a:pt x="103" y="20"/>
                </a:cubicBezTo>
                <a:cubicBezTo>
                  <a:pt x="103" y="14"/>
                  <a:pt x="103" y="14"/>
                  <a:pt x="103" y="14"/>
                </a:cubicBezTo>
                <a:cubicBezTo>
                  <a:pt x="103" y="7"/>
                  <a:pt x="97" y="0"/>
                  <a:pt x="89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35" y="0"/>
                  <a:pt x="28" y="7"/>
                  <a:pt x="28" y="14"/>
                </a:cubicBezTo>
                <a:cubicBezTo>
                  <a:pt x="28" y="20"/>
                  <a:pt x="28" y="20"/>
                  <a:pt x="28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6" y="20"/>
                  <a:pt x="0" y="26"/>
                  <a:pt x="0" y="34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50"/>
                  <a:pt x="4" y="55"/>
                  <a:pt x="10" y="55"/>
                </a:cubicBezTo>
                <a:cubicBezTo>
                  <a:pt x="10" y="140"/>
                  <a:pt x="10" y="140"/>
                  <a:pt x="10" y="140"/>
                </a:cubicBezTo>
                <a:cubicBezTo>
                  <a:pt x="10" y="151"/>
                  <a:pt x="18" y="160"/>
                  <a:pt x="28" y="160"/>
                </a:cubicBezTo>
                <a:cubicBezTo>
                  <a:pt x="103" y="160"/>
                  <a:pt x="103" y="160"/>
                  <a:pt x="103" y="160"/>
                </a:cubicBezTo>
                <a:cubicBezTo>
                  <a:pt x="113" y="160"/>
                  <a:pt x="121" y="151"/>
                  <a:pt x="121" y="140"/>
                </a:cubicBezTo>
                <a:cubicBezTo>
                  <a:pt x="121" y="55"/>
                  <a:pt x="121" y="55"/>
                  <a:pt x="121" y="55"/>
                </a:cubicBezTo>
                <a:cubicBezTo>
                  <a:pt x="127" y="55"/>
                  <a:pt x="131" y="50"/>
                  <a:pt x="131" y="45"/>
                </a:cubicBezTo>
                <a:cubicBezTo>
                  <a:pt x="131" y="34"/>
                  <a:pt x="131" y="34"/>
                  <a:pt x="131" y="34"/>
                </a:cubicBezTo>
                <a:cubicBezTo>
                  <a:pt x="131" y="26"/>
                  <a:pt x="125" y="20"/>
                  <a:pt x="118" y="20"/>
                </a:cubicBezTo>
                <a:close/>
                <a:moveTo>
                  <a:pt x="37" y="14"/>
                </a:moveTo>
                <a:cubicBezTo>
                  <a:pt x="37" y="12"/>
                  <a:pt x="40" y="11"/>
                  <a:pt x="42" y="11"/>
                </a:cubicBezTo>
                <a:cubicBezTo>
                  <a:pt x="89" y="11"/>
                  <a:pt x="89" y="11"/>
                  <a:pt x="89" y="11"/>
                </a:cubicBezTo>
                <a:cubicBezTo>
                  <a:pt x="91" y="11"/>
                  <a:pt x="94" y="12"/>
                  <a:pt x="94" y="14"/>
                </a:cubicBezTo>
                <a:cubicBezTo>
                  <a:pt x="94" y="20"/>
                  <a:pt x="94" y="20"/>
                  <a:pt x="94" y="20"/>
                </a:cubicBezTo>
                <a:cubicBezTo>
                  <a:pt x="37" y="20"/>
                  <a:pt x="37" y="20"/>
                  <a:pt x="37" y="20"/>
                </a:cubicBezTo>
                <a:lnTo>
                  <a:pt x="37" y="14"/>
                </a:lnTo>
                <a:close/>
                <a:moveTo>
                  <a:pt x="113" y="140"/>
                </a:moveTo>
                <a:cubicBezTo>
                  <a:pt x="113" y="145"/>
                  <a:pt x="108" y="150"/>
                  <a:pt x="103" y="150"/>
                </a:cubicBezTo>
                <a:cubicBezTo>
                  <a:pt x="28" y="150"/>
                  <a:pt x="28" y="150"/>
                  <a:pt x="28" y="150"/>
                </a:cubicBezTo>
                <a:cubicBezTo>
                  <a:pt x="23" y="150"/>
                  <a:pt x="18" y="145"/>
                  <a:pt x="18" y="140"/>
                </a:cubicBezTo>
                <a:cubicBezTo>
                  <a:pt x="18" y="55"/>
                  <a:pt x="18" y="55"/>
                  <a:pt x="18" y="55"/>
                </a:cubicBezTo>
                <a:cubicBezTo>
                  <a:pt x="113" y="55"/>
                  <a:pt x="113" y="55"/>
                  <a:pt x="113" y="55"/>
                </a:cubicBezTo>
                <a:lnTo>
                  <a:pt x="113" y="140"/>
                </a:lnTo>
                <a:close/>
                <a:moveTo>
                  <a:pt x="121" y="40"/>
                </a:moveTo>
                <a:cubicBezTo>
                  <a:pt x="121" y="45"/>
                  <a:pt x="121" y="45"/>
                  <a:pt x="121" y="45"/>
                </a:cubicBezTo>
                <a:cubicBezTo>
                  <a:pt x="10" y="45"/>
                  <a:pt x="10" y="45"/>
                  <a:pt x="10" y="4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2"/>
                  <a:pt x="11" y="30"/>
                  <a:pt x="14" y="30"/>
                </a:cubicBezTo>
                <a:cubicBezTo>
                  <a:pt x="118" y="30"/>
                  <a:pt x="118" y="30"/>
                  <a:pt x="118" y="30"/>
                </a:cubicBezTo>
                <a:cubicBezTo>
                  <a:pt x="120" y="30"/>
                  <a:pt x="121" y="32"/>
                  <a:pt x="121" y="35"/>
                </a:cubicBezTo>
                <a:lnTo>
                  <a:pt x="121" y="40"/>
                </a:lnTo>
                <a:close/>
                <a:moveTo>
                  <a:pt x="33" y="140"/>
                </a:moveTo>
                <a:cubicBezTo>
                  <a:pt x="42" y="140"/>
                  <a:pt x="42" y="140"/>
                  <a:pt x="42" y="140"/>
                </a:cubicBezTo>
                <a:cubicBezTo>
                  <a:pt x="45" y="140"/>
                  <a:pt x="47" y="137"/>
                  <a:pt x="47" y="135"/>
                </a:cubicBezTo>
                <a:cubicBezTo>
                  <a:pt x="47" y="70"/>
                  <a:pt x="47" y="70"/>
                  <a:pt x="47" y="70"/>
                </a:cubicBezTo>
                <a:cubicBezTo>
                  <a:pt x="47" y="67"/>
                  <a:pt x="45" y="66"/>
                  <a:pt x="42" y="66"/>
                </a:cubicBezTo>
                <a:cubicBezTo>
                  <a:pt x="33" y="66"/>
                  <a:pt x="33" y="66"/>
                  <a:pt x="33" y="66"/>
                </a:cubicBezTo>
                <a:cubicBezTo>
                  <a:pt x="30" y="66"/>
                  <a:pt x="28" y="67"/>
                  <a:pt x="28" y="70"/>
                </a:cubicBezTo>
                <a:cubicBezTo>
                  <a:pt x="28" y="135"/>
                  <a:pt x="28" y="135"/>
                  <a:pt x="28" y="135"/>
                </a:cubicBezTo>
                <a:cubicBezTo>
                  <a:pt x="28" y="137"/>
                  <a:pt x="30" y="140"/>
                  <a:pt x="33" y="140"/>
                </a:cubicBezTo>
                <a:close/>
                <a:moveTo>
                  <a:pt x="33" y="70"/>
                </a:moveTo>
                <a:cubicBezTo>
                  <a:pt x="42" y="70"/>
                  <a:pt x="42" y="70"/>
                  <a:pt x="42" y="70"/>
                </a:cubicBezTo>
                <a:cubicBezTo>
                  <a:pt x="42" y="135"/>
                  <a:pt x="42" y="135"/>
                  <a:pt x="42" y="135"/>
                </a:cubicBezTo>
                <a:cubicBezTo>
                  <a:pt x="33" y="135"/>
                  <a:pt x="33" y="135"/>
                  <a:pt x="33" y="135"/>
                </a:cubicBezTo>
                <a:lnTo>
                  <a:pt x="33" y="70"/>
                </a:lnTo>
                <a:close/>
                <a:moveTo>
                  <a:pt x="61" y="140"/>
                </a:moveTo>
                <a:cubicBezTo>
                  <a:pt x="70" y="140"/>
                  <a:pt x="70" y="140"/>
                  <a:pt x="70" y="140"/>
                </a:cubicBezTo>
                <a:cubicBezTo>
                  <a:pt x="73" y="140"/>
                  <a:pt x="74" y="137"/>
                  <a:pt x="74" y="135"/>
                </a:cubicBezTo>
                <a:cubicBezTo>
                  <a:pt x="74" y="70"/>
                  <a:pt x="74" y="70"/>
                  <a:pt x="74" y="70"/>
                </a:cubicBezTo>
                <a:cubicBezTo>
                  <a:pt x="74" y="67"/>
                  <a:pt x="73" y="66"/>
                  <a:pt x="70" y="66"/>
                </a:cubicBezTo>
                <a:cubicBezTo>
                  <a:pt x="61" y="66"/>
                  <a:pt x="61" y="66"/>
                  <a:pt x="61" y="66"/>
                </a:cubicBezTo>
                <a:cubicBezTo>
                  <a:pt x="58" y="66"/>
                  <a:pt x="57" y="67"/>
                  <a:pt x="57" y="70"/>
                </a:cubicBezTo>
                <a:cubicBezTo>
                  <a:pt x="57" y="135"/>
                  <a:pt x="57" y="135"/>
                  <a:pt x="57" y="135"/>
                </a:cubicBezTo>
                <a:cubicBezTo>
                  <a:pt x="57" y="137"/>
                  <a:pt x="58" y="140"/>
                  <a:pt x="61" y="140"/>
                </a:cubicBezTo>
                <a:close/>
                <a:moveTo>
                  <a:pt x="61" y="70"/>
                </a:moveTo>
                <a:cubicBezTo>
                  <a:pt x="70" y="70"/>
                  <a:pt x="70" y="70"/>
                  <a:pt x="70" y="70"/>
                </a:cubicBezTo>
                <a:cubicBezTo>
                  <a:pt x="70" y="135"/>
                  <a:pt x="70" y="135"/>
                  <a:pt x="70" y="135"/>
                </a:cubicBezTo>
                <a:cubicBezTo>
                  <a:pt x="61" y="135"/>
                  <a:pt x="61" y="135"/>
                  <a:pt x="61" y="135"/>
                </a:cubicBezTo>
                <a:lnTo>
                  <a:pt x="61" y="70"/>
                </a:lnTo>
                <a:close/>
                <a:moveTo>
                  <a:pt x="89" y="140"/>
                </a:moveTo>
                <a:cubicBezTo>
                  <a:pt x="99" y="140"/>
                  <a:pt x="99" y="140"/>
                  <a:pt x="99" y="140"/>
                </a:cubicBezTo>
                <a:cubicBezTo>
                  <a:pt x="101" y="140"/>
                  <a:pt x="104" y="137"/>
                  <a:pt x="104" y="135"/>
                </a:cubicBezTo>
                <a:cubicBezTo>
                  <a:pt x="104" y="70"/>
                  <a:pt x="104" y="70"/>
                  <a:pt x="104" y="70"/>
                </a:cubicBezTo>
                <a:cubicBezTo>
                  <a:pt x="104" y="67"/>
                  <a:pt x="101" y="66"/>
                  <a:pt x="99" y="66"/>
                </a:cubicBezTo>
                <a:cubicBezTo>
                  <a:pt x="89" y="66"/>
                  <a:pt x="89" y="66"/>
                  <a:pt x="89" y="66"/>
                </a:cubicBezTo>
                <a:cubicBezTo>
                  <a:pt x="87" y="66"/>
                  <a:pt x="84" y="67"/>
                  <a:pt x="84" y="70"/>
                </a:cubicBezTo>
                <a:cubicBezTo>
                  <a:pt x="84" y="135"/>
                  <a:pt x="84" y="135"/>
                  <a:pt x="84" y="135"/>
                </a:cubicBezTo>
                <a:cubicBezTo>
                  <a:pt x="84" y="137"/>
                  <a:pt x="87" y="140"/>
                  <a:pt x="89" y="140"/>
                </a:cubicBezTo>
                <a:close/>
                <a:moveTo>
                  <a:pt x="89" y="70"/>
                </a:moveTo>
                <a:cubicBezTo>
                  <a:pt x="99" y="70"/>
                  <a:pt x="99" y="70"/>
                  <a:pt x="99" y="70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89" y="135"/>
                  <a:pt x="89" y="135"/>
                  <a:pt x="89" y="135"/>
                </a:cubicBezTo>
                <a:lnTo>
                  <a:pt x="89" y="7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7CE98372-4FE9-82E6-AFA3-FDB8E5F9032D}"/>
              </a:ext>
            </a:extLst>
          </p:cNvPr>
          <p:cNvSpPr>
            <a:spLocks noEditPoints="1"/>
          </p:cNvSpPr>
          <p:nvPr/>
        </p:nvSpPr>
        <p:spPr bwMode="auto">
          <a:xfrm>
            <a:off x="10687051" y="2474913"/>
            <a:ext cx="173038" cy="254000"/>
          </a:xfrm>
          <a:custGeom>
            <a:avLst/>
            <a:gdLst>
              <a:gd name="T0" fmla="*/ 101 w 109"/>
              <a:gd name="T1" fmla="*/ 15 h 160"/>
              <a:gd name="T2" fmla="*/ 105 w 109"/>
              <a:gd name="T3" fmla="*/ 15 h 160"/>
              <a:gd name="T4" fmla="*/ 109 w 109"/>
              <a:gd name="T5" fmla="*/ 11 h 160"/>
              <a:gd name="T6" fmla="*/ 109 w 109"/>
              <a:gd name="T7" fmla="*/ 6 h 160"/>
              <a:gd name="T8" fmla="*/ 105 w 109"/>
              <a:gd name="T9" fmla="*/ 0 h 160"/>
              <a:gd name="T10" fmla="*/ 5 w 109"/>
              <a:gd name="T11" fmla="*/ 0 h 160"/>
              <a:gd name="T12" fmla="*/ 0 w 109"/>
              <a:gd name="T13" fmla="*/ 6 h 160"/>
              <a:gd name="T14" fmla="*/ 0 w 109"/>
              <a:gd name="T15" fmla="*/ 11 h 160"/>
              <a:gd name="T16" fmla="*/ 5 w 109"/>
              <a:gd name="T17" fmla="*/ 15 h 160"/>
              <a:gd name="T18" fmla="*/ 9 w 109"/>
              <a:gd name="T19" fmla="*/ 15 h 160"/>
              <a:gd name="T20" fmla="*/ 41 w 109"/>
              <a:gd name="T21" fmla="*/ 80 h 160"/>
              <a:gd name="T22" fmla="*/ 9 w 109"/>
              <a:gd name="T23" fmla="*/ 147 h 160"/>
              <a:gd name="T24" fmla="*/ 5 w 109"/>
              <a:gd name="T25" fmla="*/ 147 h 160"/>
              <a:gd name="T26" fmla="*/ 0 w 109"/>
              <a:gd name="T27" fmla="*/ 152 h 160"/>
              <a:gd name="T28" fmla="*/ 0 w 109"/>
              <a:gd name="T29" fmla="*/ 156 h 160"/>
              <a:gd name="T30" fmla="*/ 5 w 109"/>
              <a:gd name="T31" fmla="*/ 160 h 160"/>
              <a:gd name="T32" fmla="*/ 105 w 109"/>
              <a:gd name="T33" fmla="*/ 160 h 160"/>
              <a:gd name="T34" fmla="*/ 109 w 109"/>
              <a:gd name="T35" fmla="*/ 156 h 160"/>
              <a:gd name="T36" fmla="*/ 109 w 109"/>
              <a:gd name="T37" fmla="*/ 152 h 160"/>
              <a:gd name="T38" fmla="*/ 105 w 109"/>
              <a:gd name="T39" fmla="*/ 147 h 160"/>
              <a:gd name="T40" fmla="*/ 101 w 109"/>
              <a:gd name="T41" fmla="*/ 147 h 160"/>
              <a:gd name="T42" fmla="*/ 69 w 109"/>
              <a:gd name="T43" fmla="*/ 80 h 160"/>
              <a:gd name="T44" fmla="*/ 101 w 109"/>
              <a:gd name="T45" fmla="*/ 15 h 160"/>
              <a:gd name="T46" fmla="*/ 89 w 109"/>
              <a:gd name="T47" fmla="*/ 143 h 160"/>
              <a:gd name="T48" fmla="*/ 86 w 109"/>
              <a:gd name="T49" fmla="*/ 146 h 160"/>
              <a:gd name="T50" fmla="*/ 23 w 109"/>
              <a:gd name="T51" fmla="*/ 146 h 160"/>
              <a:gd name="T52" fmla="*/ 22 w 109"/>
              <a:gd name="T53" fmla="*/ 143 h 160"/>
              <a:gd name="T54" fmla="*/ 53 w 109"/>
              <a:gd name="T55" fmla="*/ 107 h 160"/>
              <a:gd name="T56" fmla="*/ 56 w 109"/>
              <a:gd name="T57" fmla="*/ 107 h 160"/>
              <a:gd name="T58" fmla="*/ 89 w 109"/>
              <a:gd name="T59" fmla="*/ 143 h 160"/>
              <a:gd name="T60" fmla="*/ 54 w 109"/>
              <a:gd name="T61" fmla="*/ 70 h 160"/>
              <a:gd name="T62" fmla="*/ 33 w 109"/>
              <a:gd name="T63" fmla="*/ 46 h 160"/>
              <a:gd name="T64" fmla="*/ 53 w 109"/>
              <a:gd name="T65" fmla="*/ 50 h 160"/>
              <a:gd name="T66" fmla="*/ 78 w 109"/>
              <a:gd name="T67" fmla="*/ 44 h 160"/>
              <a:gd name="T68" fmla="*/ 54 w 109"/>
              <a:gd name="T69" fmla="*/ 70 h 160"/>
              <a:gd name="T70" fmla="*/ 54 w 109"/>
              <a:gd name="T71" fmla="*/ 70 h 160"/>
              <a:gd name="T72" fmla="*/ 54 w 109"/>
              <a:gd name="T73" fmla="*/ 7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9" h="160">
                <a:moveTo>
                  <a:pt x="101" y="15"/>
                </a:moveTo>
                <a:cubicBezTo>
                  <a:pt x="105" y="15"/>
                  <a:pt x="105" y="15"/>
                  <a:pt x="105" y="15"/>
                </a:cubicBezTo>
                <a:cubicBezTo>
                  <a:pt x="108" y="15"/>
                  <a:pt x="109" y="12"/>
                  <a:pt x="109" y="11"/>
                </a:cubicBezTo>
                <a:cubicBezTo>
                  <a:pt x="109" y="6"/>
                  <a:pt x="109" y="6"/>
                  <a:pt x="109" y="6"/>
                </a:cubicBezTo>
                <a:cubicBezTo>
                  <a:pt x="109" y="3"/>
                  <a:pt x="108" y="0"/>
                  <a:pt x="105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2"/>
                  <a:pt x="2" y="15"/>
                  <a:pt x="5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56"/>
                  <a:pt x="39" y="57"/>
                  <a:pt x="41" y="80"/>
                </a:cubicBezTo>
                <a:cubicBezTo>
                  <a:pt x="39" y="105"/>
                  <a:pt x="9" y="107"/>
                  <a:pt x="9" y="147"/>
                </a:cubicBezTo>
                <a:cubicBezTo>
                  <a:pt x="5" y="147"/>
                  <a:pt x="5" y="147"/>
                  <a:pt x="5" y="147"/>
                </a:cubicBezTo>
                <a:cubicBezTo>
                  <a:pt x="2" y="147"/>
                  <a:pt x="0" y="149"/>
                  <a:pt x="0" y="152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9"/>
                  <a:pt x="2" y="160"/>
                  <a:pt x="5" y="160"/>
                </a:cubicBezTo>
                <a:cubicBezTo>
                  <a:pt x="105" y="160"/>
                  <a:pt x="105" y="160"/>
                  <a:pt x="105" y="160"/>
                </a:cubicBezTo>
                <a:cubicBezTo>
                  <a:pt x="108" y="160"/>
                  <a:pt x="109" y="159"/>
                  <a:pt x="109" y="156"/>
                </a:cubicBezTo>
                <a:cubicBezTo>
                  <a:pt x="109" y="152"/>
                  <a:pt x="109" y="152"/>
                  <a:pt x="109" y="152"/>
                </a:cubicBezTo>
                <a:cubicBezTo>
                  <a:pt x="109" y="149"/>
                  <a:pt x="108" y="147"/>
                  <a:pt x="105" y="147"/>
                </a:cubicBezTo>
                <a:cubicBezTo>
                  <a:pt x="101" y="147"/>
                  <a:pt x="101" y="147"/>
                  <a:pt x="101" y="147"/>
                </a:cubicBezTo>
                <a:cubicBezTo>
                  <a:pt x="101" y="107"/>
                  <a:pt x="71" y="105"/>
                  <a:pt x="69" y="80"/>
                </a:cubicBezTo>
                <a:cubicBezTo>
                  <a:pt x="71" y="57"/>
                  <a:pt x="101" y="56"/>
                  <a:pt x="101" y="15"/>
                </a:cubicBezTo>
                <a:close/>
                <a:moveTo>
                  <a:pt x="89" y="143"/>
                </a:moveTo>
                <a:cubicBezTo>
                  <a:pt x="89" y="144"/>
                  <a:pt x="87" y="146"/>
                  <a:pt x="86" y="146"/>
                </a:cubicBezTo>
                <a:cubicBezTo>
                  <a:pt x="23" y="146"/>
                  <a:pt x="23" y="146"/>
                  <a:pt x="23" y="146"/>
                </a:cubicBezTo>
                <a:cubicBezTo>
                  <a:pt x="22" y="146"/>
                  <a:pt x="20" y="144"/>
                  <a:pt x="22" y="143"/>
                </a:cubicBezTo>
                <a:cubicBezTo>
                  <a:pt x="30" y="128"/>
                  <a:pt x="39" y="117"/>
                  <a:pt x="53" y="107"/>
                </a:cubicBezTo>
                <a:cubicBezTo>
                  <a:pt x="54" y="105"/>
                  <a:pt x="56" y="105"/>
                  <a:pt x="56" y="107"/>
                </a:cubicBezTo>
                <a:cubicBezTo>
                  <a:pt x="69" y="120"/>
                  <a:pt x="79" y="130"/>
                  <a:pt x="89" y="143"/>
                </a:cubicBezTo>
                <a:close/>
                <a:moveTo>
                  <a:pt x="54" y="70"/>
                </a:moveTo>
                <a:cubicBezTo>
                  <a:pt x="33" y="46"/>
                  <a:pt x="33" y="46"/>
                  <a:pt x="33" y="46"/>
                </a:cubicBezTo>
                <a:cubicBezTo>
                  <a:pt x="33" y="46"/>
                  <a:pt x="43" y="50"/>
                  <a:pt x="53" y="50"/>
                </a:cubicBezTo>
                <a:cubicBezTo>
                  <a:pt x="63" y="50"/>
                  <a:pt x="69" y="44"/>
                  <a:pt x="78" y="44"/>
                </a:cubicBezTo>
                <a:cubicBezTo>
                  <a:pt x="84" y="44"/>
                  <a:pt x="54" y="70"/>
                  <a:pt x="54" y="70"/>
                </a:cubicBezTo>
                <a:close/>
                <a:moveTo>
                  <a:pt x="54" y="70"/>
                </a:moveTo>
                <a:cubicBezTo>
                  <a:pt x="54" y="70"/>
                  <a:pt x="54" y="70"/>
                  <a:pt x="54" y="7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E19D4E33-4E6E-E246-CF9E-12158645D964}"/>
              </a:ext>
            </a:extLst>
          </p:cNvPr>
          <p:cNvSpPr>
            <a:spLocks noEditPoints="1"/>
          </p:cNvSpPr>
          <p:nvPr/>
        </p:nvSpPr>
        <p:spPr bwMode="auto">
          <a:xfrm>
            <a:off x="10179051" y="2474913"/>
            <a:ext cx="87313" cy="254000"/>
          </a:xfrm>
          <a:custGeom>
            <a:avLst/>
            <a:gdLst>
              <a:gd name="T0" fmla="*/ 46 w 55"/>
              <a:gd name="T1" fmla="*/ 109 h 160"/>
              <a:gd name="T2" fmla="*/ 46 w 55"/>
              <a:gd name="T3" fmla="*/ 21 h 160"/>
              <a:gd name="T4" fmla="*/ 28 w 55"/>
              <a:gd name="T5" fmla="*/ 0 h 160"/>
              <a:gd name="T6" fmla="*/ 9 w 55"/>
              <a:gd name="T7" fmla="*/ 21 h 160"/>
              <a:gd name="T8" fmla="*/ 9 w 55"/>
              <a:gd name="T9" fmla="*/ 109 h 160"/>
              <a:gd name="T10" fmla="*/ 0 w 55"/>
              <a:gd name="T11" fmla="*/ 130 h 160"/>
              <a:gd name="T12" fmla="*/ 28 w 55"/>
              <a:gd name="T13" fmla="*/ 160 h 160"/>
              <a:gd name="T14" fmla="*/ 55 w 55"/>
              <a:gd name="T15" fmla="*/ 130 h 160"/>
              <a:gd name="T16" fmla="*/ 46 w 55"/>
              <a:gd name="T17" fmla="*/ 109 h 160"/>
              <a:gd name="T18" fmla="*/ 28 w 55"/>
              <a:gd name="T19" fmla="*/ 150 h 160"/>
              <a:gd name="T20" fmla="*/ 9 w 55"/>
              <a:gd name="T21" fmla="*/ 130 h 160"/>
              <a:gd name="T22" fmla="*/ 18 w 55"/>
              <a:gd name="T23" fmla="*/ 114 h 160"/>
              <a:gd name="T24" fmla="*/ 18 w 55"/>
              <a:gd name="T25" fmla="*/ 21 h 160"/>
              <a:gd name="T26" fmla="*/ 28 w 55"/>
              <a:gd name="T27" fmla="*/ 10 h 160"/>
              <a:gd name="T28" fmla="*/ 37 w 55"/>
              <a:gd name="T29" fmla="*/ 21 h 160"/>
              <a:gd name="T30" fmla="*/ 37 w 55"/>
              <a:gd name="T31" fmla="*/ 114 h 160"/>
              <a:gd name="T32" fmla="*/ 46 w 55"/>
              <a:gd name="T33" fmla="*/ 130 h 160"/>
              <a:gd name="T34" fmla="*/ 28 w 55"/>
              <a:gd name="T35" fmla="*/ 150 h 160"/>
              <a:gd name="T36" fmla="*/ 32 w 55"/>
              <a:gd name="T37" fmla="*/ 116 h 160"/>
              <a:gd name="T38" fmla="*/ 32 w 55"/>
              <a:gd name="T39" fmla="*/ 115 h 160"/>
              <a:gd name="T40" fmla="*/ 32 w 55"/>
              <a:gd name="T41" fmla="*/ 66 h 160"/>
              <a:gd name="T42" fmla="*/ 27 w 55"/>
              <a:gd name="T43" fmla="*/ 61 h 160"/>
              <a:gd name="T44" fmla="*/ 22 w 55"/>
              <a:gd name="T45" fmla="*/ 66 h 160"/>
              <a:gd name="T46" fmla="*/ 22 w 55"/>
              <a:gd name="T47" fmla="*/ 115 h 160"/>
              <a:gd name="T48" fmla="*/ 22 w 55"/>
              <a:gd name="T49" fmla="*/ 116 h 160"/>
              <a:gd name="T50" fmla="*/ 13 w 55"/>
              <a:gd name="T51" fmla="*/ 130 h 160"/>
              <a:gd name="T52" fmla="*/ 27 w 55"/>
              <a:gd name="T53" fmla="*/ 146 h 160"/>
              <a:gd name="T54" fmla="*/ 42 w 55"/>
              <a:gd name="T55" fmla="*/ 130 h 160"/>
              <a:gd name="T56" fmla="*/ 32 w 55"/>
              <a:gd name="T57" fmla="*/ 1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55" h="160">
                <a:moveTo>
                  <a:pt x="46" y="109"/>
                </a:moveTo>
                <a:cubicBezTo>
                  <a:pt x="46" y="21"/>
                  <a:pt x="46" y="21"/>
                  <a:pt x="46" y="21"/>
                </a:cubicBezTo>
                <a:cubicBezTo>
                  <a:pt x="46" y="9"/>
                  <a:pt x="38" y="0"/>
                  <a:pt x="28" y="0"/>
                </a:cubicBezTo>
                <a:cubicBezTo>
                  <a:pt x="17" y="0"/>
                  <a:pt x="9" y="9"/>
                  <a:pt x="9" y="21"/>
                </a:cubicBezTo>
                <a:cubicBezTo>
                  <a:pt x="9" y="109"/>
                  <a:pt x="9" y="109"/>
                  <a:pt x="9" y="109"/>
                </a:cubicBezTo>
                <a:cubicBezTo>
                  <a:pt x="3" y="114"/>
                  <a:pt x="0" y="121"/>
                  <a:pt x="0" y="130"/>
                </a:cubicBezTo>
                <a:cubicBezTo>
                  <a:pt x="0" y="147"/>
                  <a:pt x="12" y="160"/>
                  <a:pt x="28" y="160"/>
                </a:cubicBezTo>
                <a:cubicBezTo>
                  <a:pt x="43" y="160"/>
                  <a:pt x="55" y="147"/>
                  <a:pt x="55" y="130"/>
                </a:cubicBezTo>
                <a:cubicBezTo>
                  <a:pt x="55" y="121"/>
                  <a:pt x="52" y="114"/>
                  <a:pt x="46" y="109"/>
                </a:cubicBezTo>
                <a:close/>
                <a:moveTo>
                  <a:pt x="28" y="150"/>
                </a:moveTo>
                <a:cubicBezTo>
                  <a:pt x="17" y="150"/>
                  <a:pt x="9" y="141"/>
                  <a:pt x="9" y="130"/>
                </a:cubicBezTo>
                <a:cubicBezTo>
                  <a:pt x="9" y="123"/>
                  <a:pt x="13" y="116"/>
                  <a:pt x="18" y="114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16"/>
                  <a:pt x="23" y="10"/>
                  <a:pt x="28" y="10"/>
                </a:cubicBezTo>
                <a:cubicBezTo>
                  <a:pt x="32" y="10"/>
                  <a:pt x="37" y="16"/>
                  <a:pt x="37" y="21"/>
                </a:cubicBezTo>
                <a:cubicBezTo>
                  <a:pt x="37" y="114"/>
                  <a:pt x="37" y="114"/>
                  <a:pt x="37" y="114"/>
                </a:cubicBezTo>
                <a:cubicBezTo>
                  <a:pt x="42" y="116"/>
                  <a:pt x="46" y="123"/>
                  <a:pt x="46" y="130"/>
                </a:cubicBezTo>
                <a:cubicBezTo>
                  <a:pt x="46" y="141"/>
                  <a:pt x="38" y="150"/>
                  <a:pt x="28" y="150"/>
                </a:cubicBezTo>
                <a:close/>
                <a:moveTo>
                  <a:pt x="32" y="116"/>
                </a:moveTo>
                <a:cubicBezTo>
                  <a:pt x="32" y="116"/>
                  <a:pt x="32" y="116"/>
                  <a:pt x="32" y="115"/>
                </a:cubicBezTo>
                <a:cubicBezTo>
                  <a:pt x="32" y="66"/>
                  <a:pt x="32" y="66"/>
                  <a:pt x="32" y="66"/>
                </a:cubicBezTo>
                <a:cubicBezTo>
                  <a:pt x="32" y="62"/>
                  <a:pt x="30" y="61"/>
                  <a:pt x="27" y="61"/>
                </a:cubicBezTo>
                <a:cubicBezTo>
                  <a:pt x="25" y="61"/>
                  <a:pt x="22" y="63"/>
                  <a:pt x="22" y="66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18" y="119"/>
                  <a:pt x="13" y="124"/>
                  <a:pt x="13" y="130"/>
                </a:cubicBezTo>
                <a:cubicBezTo>
                  <a:pt x="13" y="138"/>
                  <a:pt x="20" y="146"/>
                  <a:pt x="27" y="146"/>
                </a:cubicBezTo>
                <a:cubicBezTo>
                  <a:pt x="34" y="146"/>
                  <a:pt x="42" y="138"/>
                  <a:pt x="42" y="130"/>
                </a:cubicBezTo>
                <a:cubicBezTo>
                  <a:pt x="42" y="124"/>
                  <a:pt x="37" y="119"/>
                  <a:pt x="32" y="1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10362581-0B65-8A26-8952-B3BEB777E101}"/>
              </a:ext>
            </a:extLst>
          </p:cNvPr>
          <p:cNvSpPr>
            <a:spLocks noEditPoints="1"/>
          </p:cNvSpPr>
          <p:nvPr/>
        </p:nvSpPr>
        <p:spPr bwMode="auto">
          <a:xfrm>
            <a:off x="9561514" y="2474913"/>
            <a:ext cx="220663" cy="254000"/>
          </a:xfrm>
          <a:custGeom>
            <a:avLst/>
            <a:gdLst>
              <a:gd name="T0" fmla="*/ 76 w 139"/>
              <a:gd name="T1" fmla="*/ 13 h 160"/>
              <a:gd name="T2" fmla="*/ 76 w 139"/>
              <a:gd name="T3" fmla="*/ 10 h 160"/>
              <a:gd name="T4" fmla="*/ 80 w 139"/>
              <a:gd name="T5" fmla="*/ 10 h 160"/>
              <a:gd name="T6" fmla="*/ 80 w 139"/>
              <a:gd name="T7" fmla="*/ 0 h 160"/>
              <a:gd name="T8" fmla="*/ 59 w 139"/>
              <a:gd name="T9" fmla="*/ 0 h 160"/>
              <a:gd name="T10" fmla="*/ 59 w 139"/>
              <a:gd name="T11" fmla="*/ 10 h 160"/>
              <a:gd name="T12" fmla="*/ 63 w 139"/>
              <a:gd name="T13" fmla="*/ 10 h 160"/>
              <a:gd name="T14" fmla="*/ 63 w 139"/>
              <a:gd name="T15" fmla="*/ 13 h 160"/>
              <a:gd name="T16" fmla="*/ 22 w 139"/>
              <a:gd name="T17" fmla="*/ 34 h 160"/>
              <a:gd name="T18" fmla="*/ 19 w 139"/>
              <a:gd name="T19" fmla="*/ 31 h 160"/>
              <a:gd name="T20" fmla="*/ 22 w 139"/>
              <a:gd name="T21" fmla="*/ 30 h 160"/>
              <a:gd name="T22" fmla="*/ 19 w 139"/>
              <a:gd name="T23" fmla="*/ 25 h 160"/>
              <a:gd name="T24" fmla="*/ 10 w 139"/>
              <a:gd name="T25" fmla="*/ 36 h 160"/>
              <a:gd name="T26" fmla="*/ 13 w 139"/>
              <a:gd name="T27" fmla="*/ 39 h 160"/>
              <a:gd name="T28" fmla="*/ 16 w 139"/>
              <a:gd name="T29" fmla="*/ 36 h 160"/>
              <a:gd name="T30" fmla="*/ 17 w 139"/>
              <a:gd name="T31" fmla="*/ 37 h 160"/>
              <a:gd name="T32" fmla="*/ 0 w 139"/>
              <a:gd name="T33" fmla="*/ 87 h 160"/>
              <a:gd name="T34" fmla="*/ 70 w 139"/>
              <a:gd name="T35" fmla="*/ 160 h 160"/>
              <a:gd name="T36" fmla="*/ 139 w 139"/>
              <a:gd name="T37" fmla="*/ 87 h 160"/>
              <a:gd name="T38" fmla="*/ 76 w 139"/>
              <a:gd name="T39" fmla="*/ 13 h 160"/>
              <a:gd name="T40" fmla="*/ 73 w 139"/>
              <a:gd name="T41" fmla="*/ 148 h 160"/>
              <a:gd name="T42" fmla="*/ 73 w 139"/>
              <a:gd name="T43" fmla="*/ 137 h 160"/>
              <a:gd name="T44" fmla="*/ 70 w 139"/>
              <a:gd name="T45" fmla="*/ 134 h 160"/>
              <a:gd name="T46" fmla="*/ 68 w 139"/>
              <a:gd name="T47" fmla="*/ 137 h 160"/>
              <a:gd name="T48" fmla="*/ 68 w 139"/>
              <a:gd name="T49" fmla="*/ 148 h 160"/>
              <a:gd name="T50" fmla="*/ 11 w 139"/>
              <a:gd name="T51" fmla="*/ 90 h 160"/>
              <a:gd name="T52" fmla="*/ 22 w 139"/>
              <a:gd name="T53" fmla="*/ 90 h 160"/>
              <a:gd name="T54" fmla="*/ 24 w 139"/>
              <a:gd name="T55" fmla="*/ 87 h 160"/>
              <a:gd name="T56" fmla="*/ 22 w 139"/>
              <a:gd name="T57" fmla="*/ 84 h 160"/>
              <a:gd name="T58" fmla="*/ 11 w 139"/>
              <a:gd name="T59" fmla="*/ 84 h 160"/>
              <a:gd name="T60" fmla="*/ 68 w 139"/>
              <a:gd name="T61" fmla="*/ 25 h 160"/>
              <a:gd name="T62" fmla="*/ 68 w 139"/>
              <a:gd name="T63" fmla="*/ 36 h 160"/>
              <a:gd name="T64" fmla="*/ 70 w 139"/>
              <a:gd name="T65" fmla="*/ 39 h 160"/>
              <a:gd name="T66" fmla="*/ 73 w 139"/>
              <a:gd name="T67" fmla="*/ 36 h 160"/>
              <a:gd name="T68" fmla="*/ 73 w 139"/>
              <a:gd name="T69" fmla="*/ 25 h 160"/>
              <a:gd name="T70" fmla="*/ 128 w 139"/>
              <a:gd name="T71" fmla="*/ 84 h 160"/>
              <a:gd name="T72" fmla="*/ 118 w 139"/>
              <a:gd name="T73" fmla="*/ 84 h 160"/>
              <a:gd name="T74" fmla="*/ 115 w 139"/>
              <a:gd name="T75" fmla="*/ 87 h 160"/>
              <a:gd name="T76" fmla="*/ 118 w 139"/>
              <a:gd name="T77" fmla="*/ 90 h 160"/>
              <a:gd name="T78" fmla="*/ 128 w 139"/>
              <a:gd name="T79" fmla="*/ 90 h 160"/>
              <a:gd name="T80" fmla="*/ 73 w 139"/>
              <a:gd name="T81" fmla="*/ 148 h 160"/>
              <a:gd name="T82" fmla="*/ 80 w 139"/>
              <a:gd name="T83" fmla="*/ 90 h 160"/>
              <a:gd name="T84" fmla="*/ 80 w 139"/>
              <a:gd name="T85" fmla="*/ 85 h 160"/>
              <a:gd name="T86" fmla="*/ 67 w 139"/>
              <a:gd name="T87" fmla="*/ 74 h 160"/>
              <a:gd name="T88" fmla="*/ 57 w 139"/>
              <a:gd name="T89" fmla="*/ 88 h 160"/>
              <a:gd name="T90" fmla="*/ 70 w 139"/>
              <a:gd name="T91" fmla="*/ 99 h 160"/>
              <a:gd name="T92" fmla="*/ 76 w 139"/>
              <a:gd name="T93" fmla="*/ 96 h 160"/>
              <a:gd name="T94" fmla="*/ 99 w 139"/>
              <a:gd name="T95" fmla="*/ 111 h 160"/>
              <a:gd name="T96" fmla="*/ 106 w 139"/>
              <a:gd name="T97" fmla="*/ 112 h 160"/>
              <a:gd name="T98" fmla="*/ 101 w 139"/>
              <a:gd name="T99" fmla="*/ 105 h 160"/>
              <a:gd name="T100" fmla="*/ 80 w 139"/>
              <a:gd name="T101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9" h="160">
                <a:moveTo>
                  <a:pt x="76" y="13"/>
                </a:moveTo>
                <a:cubicBezTo>
                  <a:pt x="76" y="10"/>
                  <a:pt x="76" y="10"/>
                  <a:pt x="76" y="10"/>
                </a:cubicBezTo>
                <a:cubicBezTo>
                  <a:pt x="80" y="10"/>
                  <a:pt x="80" y="10"/>
                  <a:pt x="80" y="10"/>
                </a:cubicBezTo>
                <a:cubicBezTo>
                  <a:pt x="80" y="0"/>
                  <a:pt x="80" y="0"/>
                  <a:pt x="80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9" y="10"/>
                  <a:pt x="59" y="10"/>
                  <a:pt x="59" y="10"/>
                </a:cubicBezTo>
                <a:cubicBezTo>
                  <a:pt x="63" y="10"/>
                  <a:pt x="63" y="10"/>
                  <a:pt x="63" y="10"/>
                </a:cubicBezTo>
                <a:cubicBezTo>
                  <a:pt x="63" y="13"/>
                  <a:pt x="63" y="13"/>
                  <a:pt x="63" y="13"/>
                </a:cubicBezTo>
                <a:cubicBezTo>
                  <a:pt x="47" y="14"/>
                  <a:pt x="32" y="22"/>
                  <a:pt x="22" y="34"/>
                </a:cubicBezTo>
                <a:cubicBezTo>
                  <a:pt x="19" y="31"/>
                  <a:pt x="19" y="31"/>
                  <a:pt x="19" y="31"/>
                </a:cubicBezTo>
                <a:cubicBezTo>
                  <a:pt x="22" y="30"/>
                  <a:pt x="22" y="30"/>
                  <a:pt x="22" y="30"/>
                </a:cubicBezTo>
                <a:cubicBezTo>
                  <a:pt x="19" y="25"/>
                  <a:pt x="19" y="25"/>
                  <a:pt x="19" y="25"/>
                </a:cubicBezTo>
                <a:cubicBezTo>
                  <a:pt x="10" y="36"/>
                  <a:pt x="10" y="36"/>
                  <a:pt x="10" y="36"/>
                </a:cubicBezTo>
                <a:cubicBezTo>
                  <a:pt x="13" y="39"/>
                  <a:pt x="13" y="39"/>
                  <a:pt x="13" y="39"/>
                </a:cubicBezTo>
                <a:cubicBezTo>
                  <a:pt x="16" y="36"/>
                  <a:pt x="16" y="36"/>
                  <a:pt x="16" y="36"/>
                </a:cubicBezTo>
                <a:cubicBezTo>
                  <a:pt x="17" y="37"/>
                  <a:pt x="17" y="37"/>
                  <a:pt x="17" y="37"/>
                </a:cubicBezTo>
                <a:cubicBezTo>
                  <a:pt x="7" y="51"/>
                  <a:pt x="0" y="68"/>
                  <a:pt x="0" y="87"/>
                </a:cubicBezTo>
                <a:cubicBezTo>
                  <a:pt x="0" y="128"/>
                  <a:pt x="32" y="160"/>
                  <a:pt x="70" y="160"/>
                </a:cubicBezTo>
                <a:cubicBezTo>
                  <a:pt x="108" y="160"/>
                  <a:pt x="139" y="128"/>
                  <a:pt x="139" y="87"/>
                </a:cubicBezTo>
                <a:cubicBezTo>
                  <a:pt x="139" y="48"/>
                  <a:pt x="112" y="16"/>
                  <a:pt x="76" y="13"/>
                </a:cubicBezTo>
                <a:close/>
                <a:moveTo>
                  <a:pt x="73" y="148"/>
                </a:moveTo>
                <a:cubicBezTo>
                  <a:pt x="73" y="137"/>
                  <a:pt x="73" y="137"/>
                  <a:pt x="73" y="137"/>
                </a:cubicBezTo>
                <a:cubicBezTo>
                  <a:pt x="73" y="136"/>
                  <a:pt x="72" y="134"/>
                  <a:pt x="70" y="134"/>
                </a:cubicBezTo>
                <a:cubicBezTo>
                  <a:pt x="68" y="134"/>
                  <a:pt x="68" y="136"/>
                  <a:pt x="68" y="137"/>
                </a:cubicBezTo>
                <a:cubicBezTo>
                  <a:pt x="68" y="148"/>
                  <a:pt x="68" y="148"/>
                  <a:pt x="68" y="148"/>
                </a:cubicBezTo>
                <a:cubicBezTo>
                  <a:pt x="37" y="147"/>
                  <a:pt x="13" y="122"/>
                  <a:pt x="11" y="90"/>
                </a:cubicBezTo>
                <a:cubicBezTo>
                  <a:pt x="22" y="90"/>
                  <a:pt x="22" y="90"/>
                  <a:pt x="22" y="90"/>
                </a:cubicBezTo>
                <a:cubicBezTo>
                  <a:pt x="23" y="90"/>
                  <a:pt x="24" y="88"/>
                  <a:pt x="24" y="87"/>
                </a:cubicBezTo>
                <a:cubicBezTo>
                  <a:pt x="24" y="85"/>
                  <a:pt x="23" y="84"/>
                  <a:pt x="22" y="84"/>
                </a:cubicBezTo>
                <a:cubicBezTo>
                  <a:pt x="11" y="84"/>
                  <a:pt x="11" y="84"/>
                  <a:pt x="11" y="84"/>
                </a:cubicBezTo>
                <a:cubicBezTo>
                  <a:pt x="13" y="51"/>
                  <a:pt x="37" y="27"/>
                  <a:pt x="68" y="25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37"/>
                  <a:pt x="68" y="39"/>
                  <a:pt x="70" y="39"/>
                </a:cubicBezTo>
                <a:cubicBezTo>
                  <a:pt x="72" y="39"/>
                  <a:pt x="73" y="37"/>
                  <a:pt x="73" y="36"/>
                </a:cubicBezTo>
                <a:cubicBezTo>
                  <a:pt x="73" y="25"/>
                  <a:pt x="73" y="25"/>
                  <a:pt x="73" y="25"/>
                </a:cubicBezTo>
                <a:cubicBezTo>
                  <a:pt x="102" y="27"/>
                  <a:pt x="126" y="51"/>
                  <a:pt x="128" y="84"/>
                </a:cubicBezTo>
                <a:cubicBezTo>
                  <a:pt x="118" y="84"/>
                  <a:pt x="118" y="84"/>
                  <a:pt x="118" y="84"/>
                </a:cubicBezTo>
                <a:cubicBezTo>
                  <a:pt x="116" y="84"/>
                  <a:pt x="115" y="85"/>
                  <a:pt x="115" y="87"/>
                </a:cubicBezTo>
                <a:cubicBezTo>
                  <a:pt x="115" y="88"/>
                  <a:pt x="116" y="90"/>
                  <a:pt x="118" y="90"/>
                </a:cubicBezTo>
                <a:cubicBezTo>
                  <a:pt x="128" y="90"/>
                  <a:pt x="128" y="90"/>
                  <a:pt x="128" y="90"/>
                </a:cubicBezTo>
                <a:cubicBezTo>
                  <a:pt x="126" y="122"/>
                  <a:pt x="102" y="147"/>
                  <a:pt x="73" y="148"/>
                </a:cubicBezTo>
                <a:close/>
                <a:moveTo>
                  <a:pt x="80" y="90"/>
                </a:moveTo>
                <a:cubicBezTo>
                  <a:pt x="80" y="88"/>
                  <a:pt x="80" y="87"/>
                  <a:pt x="80" y="85"/>
                </a:cubicBezTo>
                <a:cubicBezTo>
                  <a:pt x="78" y="79"/>
                  <a:pt x="73" y="74"/>
                  <a:pt x="67" y="74"/>
                </a:cubicBezTo>
                <a:cubicBezTo>
                  <a:pt x="61" y="76"/>
                  <a:pt x="57" y="82"/>
                  <a:pt x="57" y="88"/>
                </a:cubicBezTo>
                <a:cubicBezTo>
                  <a:pt x="58" y="94"/>
                  <a:pt x="64" y="99"/>
                  <a:pt x="70" y="99"/>
                </a:cubicBezTo>
                <a:cubicBezTo>
                  <a:pt x="73" y="97"/>
                  <a:pt x="74" y="97"/>
                  <a:pt x="76" y="96"/>
                </a:cubicBezTo>
                <a:cubicBezTo>
                  <a:pt x="84" y="100"/>
                  <a:pt x="99" y="111"/>
                  <a:pt x="99" y="111"/>
                </a:cubicBezTo>
                <a:cubicBezTo>
                  <a:pt x="106" y="112"/>
                  <a:pt x="106" y="112"/>
                  <a:pt x="106" y="112"/>
                </a:cubicBezTo>
                <a:cubicBezTo>
                  <a:pt x="101" y="105"/>
                  <a:pt x="101" y="105"/>
                  <a:pt x="101" y="105"/>
                </a:cubicBezTo>
                <a:lnTo>
                  <a:pt x="80" y="9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0C16785B-0E67-451B-D0FA-E3E46FF9AAAE}"/>
              </a:ext>
            </a:extLst>
          </p:cNvPr>
          <p:cNvSpPr>
            <a:spLocks noEditPoints="1"/>
          </p:cNvSpPr>
          <p:nvPr/>
        </p:nvSpPr>
        <p:spPr bwMode="auto">
          <a:xfrm>
            <a:off x="11204576" y="2474913"/>
            <a:ext cx="239713" cy="254000"/>
          </a:xfrm>
          <a:custGeom>
            <a:avLst/>
            <a:gdLst>
              <a:gd name="T0" fmla="*/ 149 w 151"/>
              <a:gd name="T1" fmla="*/ 85 h 160"/>
              <a:gd name="T2" fmla="*/ 149 w 151"/>
              <a:gd name="T3" fmla="*/ 85 h 160"/>
              <a:gd name="T4" fmla="*/ 136 w 151"/>
              <a:gd name="T5" fmla="*/ 48 h 160"/>
              <a:gd name="T6" fmla="*/ 130 w 151"/>
              <a:gd name="T7" fmla="*/ 48 h 160"/>
              <a:gd name="T8" fmla="*/ 75 w 151"/>
              <a:gd name="T9" fmla="*/ 0 h 160"/>
              <a:gd name="T10" fmla="*/ 20 w 151"/>
              <a:gd name="T11" fmla="*/ 48 h 160"/>
              <a:gd name="T12" fmla="*/ 14 w 151"/>
              <a:gd name="T13" fmla="*/ 48 h 160"/>
              <a:gd name="T14" fmla="*/ 1 w 151"/>
              <a:gd name="T15" fmla="*/ 85 h 160"/>
              <a:gd name="T16" fmla="*/ 1 w 151"/>
              <a:gd name="T17" fmla="*/ 85 h 160"/>
              <a:gd name="T18" fmla="*/ 0 w 151"/>
              <a:gd name="T19" fmla="*/ 87 h 160"/>
              <a:gd name="T20" fmla="*/ 0 w 151"/>
              <a:gd name="T21" fmla="*/ 160 h 160"/>
              <a:gd name="T22" fmla="*/ 151 w 151"/>
              <a:gd name="T23" fmla="*/ 160 h 160"/>
              <a:gd name="T24" fmla="*/ 151 w 151"/>
              <a:gd name="T25" fmla="*/ 87 h 160"/>
              <a:gd name="T26" fmla="*/ 149 w 151"/>
              <a:gd name="T27" fmla="*/ 85 h 160"/>
              <a:gd name="T28" fmla="*/ 149 w 151"/>
              <a:gd name="T29" fmla="*/ 85 h 160"/>
              <a:gd name="T30" fmla="*/ 130 w 151"/>
              <a:gd name="T31" fmla="*/ 69 h 160"/>
              <a:gd name="T32" fmla="*/ 135 w 151"/>
              <a:gd name="T33" fmla="*/ 80 h 160"/>
              <a:gd name="T34" fmla="*/ 129 w 151"/>
              <a:gd name="T35" fmla="*/ 80 h 160"/>
              <a:gd name="T36" fmla="*/ 130 w 151"/>
              <a:gd name="T37" fmla="*/ 69 h 160"/>
              <a:gd name="T38" fmla="*/ 75 w 151"/>
              <a:gd name="T39" fmla="*/ 15 h 160"/>
              <a:gd name="T40" fmla="*/ 119 w 151"/>
              <a:gd name="T41" fmla="*/ 60 h 160"/>
              <a:gd name="T42" fmla="*/ 116 w 151"/>
              <a:gd name="T43" fmla="*/ 80 h 160"/>
              <a:gd name="T44" fmla="*/ 92 w 151"/>
              <a:gd name="T45" fmla="*/ 80 h 160"/>
              <a:gd name="T46" fmla="*/ 100 w 151"/>
              <a:gd name="T47" fmla="*/ 60 h 160"/>
              <a:gd name="T48" fmla="*/ 75 w 151"/>
              <a:gd name="T49" fmla="*/ 33 h 160"/>
              <a:gd name="T50" fmla="*/ 50 w 151"/>
              <a:gd name="T51" fmla="*/ 60 h 160"/>
              <a:gd name="T52" fmla="*/ 58 w 151"/>
              <a:gd name="T53" fmla="*/ 80 h 160"/>
              <a:gd name="T54" fmla="*/ 36 w 151"/>
              <a:gd name="T55" fmla="*/ 80 h 160"/>
              <a:gd name="T56" fmla="*/ 32 w 151"/>
              <a:gd name="T57" fmla="*/ 60 h 160"/>
              <a:gd name="T58" fmla="*/ 75 w 151"/>
              <a:gd name="T59" fmla="*/ 15 h 160"/>
              <a:gd name="T60" fmla="*/ 67 w 151"/>
              <a:gd name="T61" fmla="*/ 60 h 160"/>
              <a:gd name="T62" fmla="*/ 75 w 151"/>
              <a:gd name="T63" fmla="*/ 52 h 160"/>
              <a:gd name="T64" fmla="*/ 83 w 151"/>
              <a:gd name="T65" fmla="*/ 60 h 160"/>
              <a:gd name="T66" fmla="*/ 75 w 151"/>
              <a:gd name="T67" fmla="*/ 69 h 160"/>
              <a:gd name="T68" fmla="*/ 67 w 151"/>
              <a:gd name="T69" fmla="*/ 60 h 160"/>
              <a:gd name="T70" fmla="*/ 22 w 151"/>
              <a:gd name="T71" fmla="*/ 80 h 160"/>
              <a:gd name="T72" fmla="*/ 16 w 151"/>
              <a:gd name="T73" fmla="*/ 80 h 160"/>
              <a:gd name="T74" fmla="*/ 20 w 151"/>
              <a:gd name="T75" fmla="*/ 69 h 160"/>
              <a:gd name="T76" fmla="*/ 22 w 151"/>
              <a:gd name="T77" fmla="*/ 80 h 160"/>
              <a:gd name="T78" fmla="*/ 13 w 151"/>
              <a:gd name="T79" fmla="*/ 148 h 160"/>
              <a:gd name="T80" fmla="*/ 13 w 151"/>
              <a:gd name="T81" fmla="*/ 95 h 160"/>
              <a:gd name="T82" fmla="*/ 138 w 151"/>
              <a:gd name="T83" fmla="*/ 95 h 160"/>
              <a:gd name="T84" fmla="*/ 138 w 151"/>
              <a:gd name="T85" fmla="*/ 148 h 160"/>
              <a:gd name="T86" fmla="*/ 13 w 151"/>
              <a:gd name="T87" fmla="*/ 148 h 160"/>
              <a:gd name="T88" fmla="*/ 13 w 151"/>
              <a:gd name="T89" fmla="*/ 148 h 160"/>
              <a:gd name="T90" fmla="*/ 13 w 151"/>
              <a:gd name="T91" fmla="*/ 148 h 160"/>
              <a:gd name="T92" fmla="*/ 13 w 151"/>
              <a:gd name="T93" fmla="*/ 1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1" h="160">
                <a:moveTo>
                  <a:pt x="149" y="85"/>
                </a:moveTo>
                <a:cubicBezTo>
                  <a:pt x="149" y="85"/>
                  <a:pt x="149" y="85"/>
                  <a:pt x="149" y="85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130" y="48"/>
                  <a:pt x="130" y="48"/>
                  <a:pt x="130" y="48"/>
                </a:cubicBezTo>
                <a:cubicBezTo>
                  <a:pt x="124" y="21"/>
                  <a:pt x="102" y="0"/>
                  <a:pt x="75" y="0"/>
                </a:cubicBezTo>
                <a:cubicBezTo>
                  <a:pt x="48" y="0"/>
                  <a:pt x="26" y="21"/>
                  <a:pt x="20" y="48"/>
                </a:cubicBezTo>
                <a:cubicBezTo>
                  <a:pt x="14" y="48"/>
                  <a:pt x="14" y="48"/>
                  <a:pt x="14" y="48"/>
                </a:cubicBezTo>
                <a:cubicBezTo>
                  <a:pt x="1" y="85"/>
                  <a:pt x="1" y="85"/>
                  <a:pt x="1" y="85"/>
                </a:cubicBezTo>
                <a:cubicBezTo>
                  <a:pt x="1" y="85"/>
                  <a:pt x="1" y="85"/>
                  <a:pt x="1" y="85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160"/>
                  <a:pt x="0" y="160"/>
                  <a:pt x="0" y="160"/>
                </a:cubicBezTo>
                <a:cubicBezTo>
                  <a:pt x="151" y="160"/>
                  <a:pt x="151" y="160"/>
                  <a:pt x="151" y="160"/>
                </a:cubicBezTo>
                <a:cubicBezTo>
                  <a:pt x="151" y="87"/>
                  <a:pt x="151" y="87"/>
                  <a:pt x="151" y="87"/>
                </a:cubicBezTo>
                <a:cubicBezTo>
                  <a:pt x="149" y="85"/>
                  <a:pt x="149" y="85"/>
                  <a:pt x="149" y="85"/>
                </a:cubicBezTo>
                <a:cubicBezTo>
                  <a:pt x="149" y="85"/>
                  <a:pt x="149" y="85"/>
                  <a:pt x="149" y="85"/>
                </a:cubicBezTo>
                <a:close/>
                <a:moveTo>
                  <a:pt x="130" y="69"/>
                </a:moveTo>
                <a:cubicBezTo>
                  <a:pt x="135" y="80"/>
                  <a:pt x="135" y="80"/>
                  <a:pt x="135" y="80"/>
                </a:cubicBezTo>
                <a:cubicBezTo>
                  <a:pt x="129" y="80"/>
                  <a:pt x="129" y="80"/>
                  <a:pt x="129" y="80"/>
                </a:cubicBezTo>
                <a:cubicBezTo>
                  <a:pt x="129" y="77"/>
                  <a:pt x="130" y="74"/>
                  <a:pt x="130" y="69"/>
                </a:cubicBezTo>
                <a:close/>
                <a:moveTo>
                  <a:pt x="75" y="15"/>
                </a:moveTo>
                <a:cubicBezTo>
                  <a:pt x="100" y="15"/>
                  <a:pt x="119" y="35"/>
                  <a:pt x="119" y="60"/>
                </a:cubicBezTo>
                <a:cubicBezTo>
                  <a:pt x="119" y="68"/>
                  <a:pt x="117" y="76"/>
                  <a:pt x="116" y="80"/>
                </a:cubicBezTo>
                <a:cubicBezTo>
                  <a:pt x="92" y="80"/>
                  <a:pt x="92" y="80"/>
                  <a:pt x="92" y="80"/>
                </a:cubicBezTo>
                <a:cubicBezTo>
                  <a:pt x="97" y="76"/>
                  <a:pt x="100" y="69"/>
                  <a:pt x="100" y="60"/>
                </a:cubicBezTo>
                <a:cubicBezTo>
                  <a:pt x="100" y="46"/>
                  <a:pt x="89" y="33"/>
                  <a:pt x="75" y="33"/>
                </a:cubicBezTo>
                <a:cubicBezTo>
                  <a:pt x="61" y="33"/>
                  <a:pt x="50" y="46"/>
                  <a:pt x="50" y="60"/>
                </a:cubicBezTo>
                <a:cubicBezTo>
                  <a:pt x="50" y="69"/>
                  <a:pt x="54" y="76"/>
                  <a:pt x="58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3" y="76"/>
                  <a:pt x="32" y="68"/>
                  <a:pt x="32" y="60"/>
                </a:cubicBezTo>
                <a:cubicBezTo>
                  <a:pt x="32" y="35"/>
                  <a:pt x="51" y="15"/>
                  <a:pt x="75" y="15"/>
                </a:cubicBezTo>
                <a:close/>
                <a:moveTo>
                  <a:pt x="67" y="60"/>
                </a:moveTo>
                <a:cubicBezTo>
                  <a:pt x="67" y="57"/>
                  <a:pt x="70" y="52"/>
                  <a:pt x="75" y="52"/>
                </a:cubicBezTo>
                <a:cubicBezTo>
                  <a:pt x="79" y="52"/>
                  <a:pt x="83" y="57"/>
                  <a:pt x="83" y="60"/>
                </a:cubicBezTo>
                <a:cubicBezTo>
                  <a:pt x="83" y="65"/>
                  <a:pt x="79" y="69"/>
                  <a:pt x="75" y="69"/>
                </a:cubicBezTo>
                <a:cubicBezTo>
                  <a:pt x="70" y="69"/>
                  <a:pt x="67" y="65"/>
                  <a:pt x="67" y="60"/>
                </a:cubicBezTo>
                <a:close/>
                <a:moveTo>
                  <a:pt x="22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20" y="69"/>
                  <a:pt x="20" y="69"/>
                  <a:pt x="20" y="69"/>
                </a:cubicBezTo>
                <a:cubicBezTo>
                  <a:pt x="20" y="74"/>
                  <a:pt x="22" y="77"/>
                  <a:pt x="22" y="80"/>
                </a:cubicBezTo>
                <a:close/>
                <a:moveTo>
                  <a:pt x="13" y="148"/>
                </a:moveTo>
                <a:cubicBezTo>
                  <a:pt x="13" y="95"/>
                  <a:pt x="13" y="95"/>
                  <a:pt x="13" y="95"/>
                </a:cubicBezTo>
                <a:cubicBezTo>
                  <a:pt x="138" y="95"/>
                  <a:pt x="138" y="95"/>
                  <a:pt x="138" y="95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" y="148"/>
                  <a:pt x="13" y="148"/>
                  <a:pt x="13" y="148"/>
                </a:cubicBezTo>
                <a:cubicBezTo>
                  <a:pt x="13" y="148"/>
                  <a:pt x="13" y="148"/>
                  <a:pt x="13" y="148"/>
                </a:cubicBezTo>
                <a:close/>
                <a:moveTo>
                  <a:pt x="13" y="148"/>
                </a:moveTo>
                <a:cubicBezTo>
                  <a:pt x="13" y="148"/>
                  <a:pt x="13" y="148"/>
                  <a:pt x="13" y="14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02D7222D-FD25-9CDB-5246-0D960FE6E8AE}"/>
              </a:ext>
            </a:extLst>
          </p:cNvPr>
          <p:cNvSpPr>
            <a:spLocks noEditPoints="1"/>
          </p:cNvSpPr>
          <p:nvPr/>
        </p:nvSpPr>
        <p:spPr bwMode="auto">
          <a:xfrm>
            <a:off x="2389189" y="3049588"/>
            <a:ext cx="254000" cy="206375"/>
          </a:xfrm>
          <a:custGeom>
            <a:avLst/>
            <a:gdLst>
              <a:gd name="T0" fmla="*/ 158 w 160"/>
              <a:gd name="T1" fmla="*/ 27 h 130"/>
              <a:gd name="T2" fmla="*/ 152 w 160"/>
              <a:gd name="T3" fmla="*/ 23 h 130"/>
              <a:gd name="T4" fmla="*/ 46 w 160"/>
              <a:gd name="T5" fmla="*/ 23 h 130"/>
              <a:gd name="T6" fmla="*/ 45 w 160"/>
              <a:gd name="T7" fmla="*/ 17 h 130"/>
              <a:gd name="T8" fmla="*/ 39 w 160"/>
              <a:gd name="T9" fmla="*/ 10 h 130"/>
              <a:gd name="T10" fmla="*/ 13 w 160"/>
              <a:gd name="T11" fmla="*/ 1 h 130"/>
              <a:gd name="T12" fmla="*/ 1 w 160"/>
              <a:gd name="T13" fmla="*/ 8 h 130"/>
              <a:gd name="T14" fmla="*/ 7 w 160"/>
              <a:gd name="T15" fmla="*/ 20 h 130"/>
              <a:gd name="T16" fmla="*/ 28 w 160"/>
              <a:gd name="T17" fmla="*/ 27 h 130"/>
              <a:gd name="T18" fmla="*/ 44 w 160"/>
              <a:gd name="T19" fmla="*/ 103 h 130"/>
              <a:gd name="T20" fmla="*/ 49 w 160"/>
              <a:gd name="T21" fmla="*/ 111 h 130"/>
              <a:gd name="T22" fmla="*/ 49 w 160"/>
              <a:gd name="T23" fmla="*/ 112 h 130"/>
              <a:gd name="T24" fmla="*/ 66 w 160"/>
              <a:gd name="T25" fmla="*/ 130 h 130"/>
              <a:gd name="T26" fmla="*/ 81 w 160"/>
              <a:gd name="T27" fmla="*/ 112 h 130"/>
              <a:gd name="T28" fmla="*/ 81 w 160"/>
              <a:gd name="T29" fmla="*/ 111 h 130"/>
              <a:gd name="T30" fmla="*/ 106 w 160"/>
              <a:gd name="T31" fmla="*/ 111 h 130"/>
              <a:gd name="T32" fmla="*/ 106 w 160"/>
              <a:gd name="T33" fmla="*/ 112 h 130"/>
              <a:gd name="T34" fmla="*/ 121 w 160"/>
              <a:gd name="T35" fmla="*/ 130 h 130"/>
              <a:gd name="T36" fmla="*/ 138 w 160"/>
              <a:gd name="T37" fmla="*/ 112 h 130"/>
              <a:gd name="T38" fmla="*/ 138 w 160"/>
              <a:gd name="T39" fmla="*/ 111 h 130"/>
              <a:gd name="T40" fmla="*/ 145 w 160"/>
              <a:gd name="T41" fmla="*/ 103 h 130"/>
              <a:gd name="T42" fmla="*/ 160 w 160"/>
              <a:gd name="T43" fmla="*/ 35 h 130"/>
              <a:gd name="T44" fmla="*/ 158 w 160"/>
              <a:gd name="T45" fmla="*/ 27 h 130"/>
              <a:gd name="T46" fmla="*/ 66 w 160"/>
              <a:gd name="T47" fmla="*/ 120 h 130"/>
              <a:gd name="T48" fmla="*/ 58 w 160"/>
              <a:gd name="T49" fmla="*/ 112 h 130"/>
              <a:gd name="T50" fmla="*/ 66 w 160"/>
              <a:gd name="T51" fmla="*/ 104 h 130"/>
              <a:gd name="T52" fmla="*/ 73 w 160"/>
              <a:gd name="T53" fmla="*/ 112 h 130"/>
              <a:gd name="T54" fmla="*/ 66 w 160"/>
              <a:gd name="T55" fmla="*/ 120 h 130"/>
              <a:gd name="T56" fmla="*/ 121 w 160"/>
              <a:gd name="T57" fmla="*/ 120 h 130"/>
              <a:gd name="T58" fmla="*/ 114 w 160"/>
              <a:gd name="T59" fmla="*/ 112 h 130"/>
              <a:gd name="T60" fmla="*/ 121 w 160"/>
              <a:gd name="T61" fmla="*/ 104 h 130"/>
              <a:gd name="T62" fmla="*/ 130 w 160"/>
              <a:gd name="T63" fmla="*/ 112 h 130"/>
              <a:gd name="T64" fmla="*/ 121 w 160"/>
              <a:gd name="T65" fmla="*/ 120 h 130"/>
              <a:gd name="T66" fmla="*/ 127 w 160"/>
              <a:gd name="T67" fmla="*/ 87 h 130"/>
              <a:gd name="T68" fmla="*/ 64 w 160"/>
              <a:gd name="T69" fmla="*/ 87 h 130"/>
              <a:gd name="T70" fmla="*/ 58 w 160"/>
              <a:gd name="T71" fmla="*/ 81 h 130"/>
              <a:gd name="T72" fmla="*/ 64 w 160"/>
              <a:gd name="T73" fmla="*/ 75 h 130"/>
              <a:gd name="T74" fmla="*/ 127 w 160"/>
              <a:gd name="T75" fmla="*/ 75 h 130"/>
              <a:gd name="T76" fmla="*/ 133 w 160"/>
              <a:gd name="T77" fmla="*/ 81 h 130"/>
              <a:gd name="T78" fmla="*/ 127 w 160"/>
              <a:gd name="T79" fmla="*/ 87 h 130"/>
              <a:gd name="T80" fmla="*/ 127 w 160"/>
              <a:gd name="T81" fmla="*/ 56 h 130"/>
              <a:gd name="T82" fmla="*/ 64 w 160"/>
              <a:gd name="T83" fmla="*/ 56 h 130"/>
              <a:gd name="T84" fmla="*/ 58 w 160"/>
              <a:gd name="T85" fmla="*/ 50 h 130"/>
              <a:gd name="T86" fmla="*/ 64 w 160"/>
              <a:gd name="T87" fmla="*/ 43 h 130"/>
              <a:gd name="T88" fmla="*/ 127 w 160"/>
              <a:gd name="T89" fmla="*/ 43 h 130"/>
              <a:gd name="T90" fmla="*/ 133 w 160"/>
              <a:gd name="T91" fmla="*/ 50 h 130"/>
              <a:gd name="T92" fmla="*/ 127 w 160"/>
              <a:gd name="T93" fmla="*/ 56 h 130"/>
              <a:gd name="T94" fmla="*/ 127 w 160"/>
              <a:gd name="T95" fmla="*/ 56 h 130"/>
              <a:gd name="T96" fmla="*/ 127 w 160"/>
              <a:gd name="T97" fmla="*/ 56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30">
                <a:moveTo>
                  <a:pt x="158" y="27"/>
                </a:moveTo>
                <a:cubicBezTo>
                  <a:pt x="157" y="24"/>
                  <a:pt x="154" y="23"/>
                  <a:pt x="152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5" y="17"/>
                  <a:pt x="45" y="17"/>
                  <a:pt x="45" y="17"/>
                </a:cubicBezTo>
                <a:cubicBezTo>
                  <a:pt x="45" y="14"/>
                  <a:pt x="42" y="12"/>
                  <a:pt x="39" y="10"/>
                </a:cubicBezTo>
                <a:cubicBezTo>
                  <a:pt x="13" y="1"/>
                  <a:pt x="13" y="1"/>
                  <a:pt x="13" y="1"/>
                </a:cubicBezTo>
                <a:cubicBezTo>
                  <a:pt x="7" y="0"/>
                  <a:pt x="2" y="2"/>
                  <a:pt x="1" y="8"/>
                </a:cubicBezTo>
                <a:cubicBezTo>
                  <a:pt x="0" y="13"/>
                  <a:pt x="2" y="19"/>
                  <a:pt x="7" y="20"/>
                </a:cubicBezTo>
                <a:cubicBezTo>
                  <a:pt x="28" y="27"/>
                  <a:pt x="28" y="27"/>
                  <a:pt x="28" y="27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5" y="107"/>
                  <a:pt x="47" y="109"/>
                  <a:pt x="49" y="111"/>
                </a:cubicBezTo>
                <a:cubicBezTo>
                  <a:pt x="49" y="112"/>
                  <a:pt x="49" y="112"/>
                  <a:pt x="49" y="112"/>
                </a:cubicBezTo>
                <a:cubicBezTo>
                  <a:pt x="49" y="122"/>
                  <a:pt x="57" y="130"/>
                  <a:pt x="66" y="130"/>
                </a:cubicBezTo>
                <a:cubicBezTo>
                  <a:pt x="74" y="130"/>
                  <a:pt x="81" y="122"/>
                  <a:pt x="81" y="112"/>
                </a:cubicBezTo>
                <a:cubicBezTo>
                  <a:pt x="81" y="112"/>
                  <a:pt x="81" y="112"/>
                  <a:pt x="81" y="111"/>
                </a:cubicBezTo>
                <a:cubicBezTo>
                  <a:pt x="106" y="111"/>
                  <a:pt x="106" y="111"/>
                  <a:pt x="106" y="111"/>
                </a:cubicBezTo>
                <a:cubicBezTo>
                  <a:pt x="106" y="112"/>
                  <a:pt x="106" y="112"/>
                  <a:pt x="106" y="112"/>
                </a:cubicBezTo>
                <a:cubicBezTo>
                  <a:pt x="106" y="122"/>
                  <a:pt x="113" y="130"/>
                  <a:pt x="121" y="130"/>
                </a:cubicBezTo>
                <a:cubicBezTo>
                  <a:pt x="130" y="130"/>
                  <a:pt x="138" y="122"/>
                  <a:pt x="138" y="112"/>
                </a:cubicBezTo>
                <a:cubicBezTo>
                  <a:pt x="138" y="112"/>
                  <a:pt x="138" y="112"/>
                  <a:pt x="138" y="111"/>
                </a:cubicBezTo>
                <a:cubicBezTo>
                  <a:pt x="142" y="111"/>
                  <a:pt x="145" y="108"/>
                  <a:pt x="145" y="103"/>
                </a:cubicBezTo>
                <a:cubicBezTo>
                  <a:pt x="160" y="35"/>
                  <a:pt x="160" y="35"/>
                  <a:pt x="160" y="35"/>
                </a:cubicBezTo>
                <a:cubicBezTo>
                  <a:pt x="160" y="32"/>
                  <a:pt x="160" y="29"/>
                  <a:pt x="158" y="27"/>
                </a:cubicBezTo>
                <a:close/>
                <a:moveTo>
                  <a:pt x="66" y="120"/>
                </a:moveTo>
                <a:cubicBezTo>
                  <a:pt x="61" y="120"/>
                  <a:pt x="58" y="117"/>
                  <a:pt x="58" y="112"/>
                </a:cubicBezTo>
                <a:cubicBezTo>
                  <a:pt x="58" y="109"/>
                  <a:pt x="61" y="104"/>
                  <a:pt x="66" y="104"/>
                </a:cubicBezTo>
                <a:cubicBezTo>
                  <a:pt x="70" y="104"/>
                  <a:pt x="73" y="109"/>
                  <a:pt x="73" y="112"/>
                </a:cubicBezTo>
                <a:cubicBezTo>
                  <a:pt x="73" y="117"/>
                  <a:pt x="70" y="120"/>
                  <a:pt x="66" y="120"/>
                </a:cubicBezTo>
                <a:close/>
                <a:moveTo>
                  <a:pt x="121" y="120"/>
                </a:moveTo>
                <a:cubicBezTo>
                  <a:pt x="118" y="120"/>
                  <a:pt x="114" y="117"/>
                  <a:pt x="114" y="112"/>
                </a:cubicBezTo>
                <a:cubicBezTo>
                  <a:pt x="114" y="109"/>
                  <a:pt x="118" y="104"/>
                  <a:pt x="121" y="104"/>
                </a:cubicBezTo>
                <a:cubicBezTo>
                  <a:pt x="126" y="104"/>
                  <a:pt x="130" y="109"/>
                  <a:pt x="130" y="112"/>
                </a:cubicBezTo>
                <a:cubicBezTo>
                  <a:pt x="130" y="117"/>
                  <a:pt x="126" y="120"/>
                  <a:pt x="121" y="120"/>
                </a:cubicBezTo>
                <a:close/>
                <a:moveTo>
                  <a:pt x="127" y="87"/>
                </a:moveTo>
                <a:cubicBezTo>
                  <a:pt x="64" y="87"/>
                  <a:pt x="64" y="87"/>
                  <a:pt x="64" y="87"/>
                </a:cubicBezTo>
                <a:cubicBezTo>
                  <a:pt x="60" y="87"/>
                  <a:pt x="58" y="85"/>
                  <a:pt x="58" y="81"/>
                </a:cubicBezTo>
                <a:cubicBezTo>
                  <a:pt x="58" y="78"/>
                  <a:pt x="60" y="75"/>
                  <a:pt x="64" y="75"/>
                </a:cubicBezTo>
                <a:cubicBezTo>
                  <a:pt x="127" y="75"/>
                  <a:pt x="127" y="75"/>
                  <a:pt x="127" y="75"/>
                </a:cubicBezTo>
                <a:cubicBezTo>
                  <a:pt x="130" y="75"/>
                  <a:pt x="133" y="78"/>
                  <a:pt x="133" y="81"/>
                </a:cubicBezTo>
                <a:cubicBezTo>
                  <a:pt x="133" y="85"/>
                  <a:pt x="130" y="87"/>
                  <a:pt x="127" y="87"/>
                </a:cubicBezTo>
                <a:close/>
                <a:moveTo>
                  <a:pt x="127" y="56"/>
                </a:moveTo>
                <a:cubicBezTo>
                  <a:pt x="64" y="56"/>
                  <a:pt x="64" y="56"/>
                  <a:pt x="64" y="56"/>
                </a:cubicBezTo>
                <a:cubicBezTo>
                  <a:pt x="60" y="56"/>
                  <a:pt x="58" y="52"/>
                  <a:pt x="58" y="50"/>
                </a:cubicBezTo>
                <a:cubicBezTo>
                  <a:pt x="58" y="46"/>
                  <a:pt x="60" y="43"/>
                  <a:pt x="64" y="43"/>
                </a:cubicBezTo>
                <a:cubicBezTo>
                  <a:pt x="127" y="43"/>
                  <a:pt x="127" y="43"/>
                  <a:pt x="127" y="43"/>
                </a:cubicBezTo>
                <a:cubicBezTo>
                  <a:pt x="130" y="43"/>
                  <a:pt x="133" y="46"/>
                  <a:pt x="133" y="50"/>
                </a:cubicBezTo>
                <a:cubicBezTo>
                  <a:pt x="133" y="52"/>
                  <a:pt x="130" y="56"/>
                  <a:pt x="127" y="56"/>
                </a:cubicBezTo>
                <a:close/>
                <a:moveTo>
                  <a:pt x="127" y="56"/>
                </a:moveTo>
                <a:cubicBezTo>
                  <a:pt x="127" y="56"/>
                  <a:pt x="127" y="56"/>
                  <a:pt x="127" y="5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963D4A66-9FA0-0818-F09A-23D24AE93382}"/>
              </a:ext>
            </a:extLst>
          </p:cNvPr>
          <p:cNvSpPr>
            <a:spLocks noEditPoints="1"/>
          </p:cNvSpPr>
          <p:nvPr/>
        </p:nvSpPr>
        <p:spPr bwMode="auto">
          <a:xfrm>
            <a:off x="3506789" y="3025776"/>
            <a:ext cx="219075" cy="254000"/>
          </a:xfrm>
          <a:custGeom>
            <a:avLst/>
            <a:gdLst>
              <a:gd name="T0" fmla="*/ 114 w 138"/>
              <a:gd name="T1" fmla="*/ 34 h 160"/>
              <a:gd name="T2" fmla="*/ 111 w 138"/>
              <a:gd name="T3" fmla="*/ 0 h 160"/>
              <a:gd name="T4" fmla="*/ 25 w 138"/>
              <a:gd name="T5" fmla="*/ 4 h 160"/>
              <a:gd name="T6" fmla="*/ 21 w 138"/>
              <a:gd name="T7" fmla="*/ 34 h 160"/>
              <a:gd name="T8" fmla="*/ 0 w 138"/>
              <a:gd name="T9" fmla="*/ 104 h 160"/>
              <a:gd name="T10" fmla="*/ 25 w 138"/>
              <a:gd name="T11" fmla="*/ 126 h 160"/>
              <a:gd name="T12" fmla="*/ 28 w 138"/>
              <a:gd name="T13" fmla="*/ 160 h 160"/>
              <a:gd name="T14" fmla="*/ 114 w 138"/>
              <a:gd name="T15" fmla="*/ 156 h 160"/>
              <a:gd name="T16" fmla="*/ 117 w 138"/>
              <a:gd name="T17" fmla="*/ 126 h 160"/>
              <a:gd name="T18" fmla="*/ 138 w 138"/>
              <a:gd name="T19" fmla="*/ 57 h 160"/>
              <a:gd name="T20" fmla="*/ 32 w 138"/>
              <a:gd name="T21" fmla="*/ 8 h 160"/>
              <a:gd name="T22" fmla="*/ 107 w 138"/>
              <a:gd name="T23" fmla="*/ 34 h 160"/>
              <a:gd name="T24" fmla="*/ 32 w 138"/>
              <a:gd name="T25" fmla="*/ 8 h 160"/>
              <a:gd name="T26" fmla="*/ 32 w 138"/>
              <a:gd name="T27" fmla="*/ 153 h 160"/>
              <a:gd name="T28" fmla="*/ 107 w 138"/>
              <a:gd name="T29" fmla="*/ 105 h 160"/>
              <a:gd name="T30" fmla="*/ 131 w 138"/>
              <a:gd name="T31" fmla="*/ 104 h 160"/>
              <a:gd name="T32" fmla="*/ 114 w 138"/>
              <a:gd name="T33" fmla="*/ 118 h 160"/>
              <a:gd name="T34" fmla="*/ 122 w 138"/>
              <a:gd name="T35" fmla="*/ 105 h 160"/>
              <a:gd name="T36" fmla="*/ 122 w 138"/>
              <a:gd name="T37" fmla="*/ 98 h 160"/>
              <a:gd name="T38" fmla="*/ 14 w 138"/>
              <a:gd name="T39" fmla="*/ 101 h 160"/>
              <a:gd name="T40" fmla="*/ 25 w 138"/>
              <a:gd name="T41" fmla="*/ 105 h 160"/>
              <a:gd name="T42" fmla="*/ 21 w 138"/>
              <a:gd name="T43" fmla="*/ 118 h 160"/>
              <a:gd name="T44" fmla="*/ 7 w 138"/>
              <a:gd name="T45" fmla="*/ 57 h 160"/>
              <a:gd name="T46" fmla="*/ 117 w 138"/>
              <a:gd name="T47" fmla="*/ 41 h 160"/>
              <a:gd name="T48" fmla="*/ 131 w 138"/>
              <a:gd name="T49" fmla="*/ 104 h 160"/>
              <a:gd name="T50" fmla="*/ 106 w 138"/>
              <a:gd name="T51" fmla="*/ 62 h 160"/>
              <a:gd name="T52" fmla="*/ 116 w 138"/>
              <a:gd name="T53" fmla="*/ 62 h 160"/>
              <a:gd name="T54" fmla="*/ 39 w 138"/>
              <a:gd name="T55" fmla="*/ 118 h 160"/>
              <a:gd name="T56" fmla="*/ 103 w 138"/>
              <a:gd name="T57" fmla="*/ 114 h 160"/>
              <a:gd name="T58" fmla="*/ 39 w 138"/>
              <a:gd name="T59" fmla="*/ 110 h 160"/>
              <a:gd name="T60" fmla="*/ 39 w 138"/>
              <a:gd name="T61" fmla="*/ 118 h 160"/>
              <a:gd name="T62" fmla="*/ 99 w 138"/>
              <a:gd name="T63" fmla="*/ 132 h 160"/>
              <a:gd name="T64" fmla="*/ 99 w 138"/>
              <a:gd name="T65" fmla="*/ 124 h 160"/>
              <a:gd name="T66" fmla="*/ 37 w 138"/>
              <a:gd name="T67" fmla="*/ 1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8" h="160">
                <a:moveTo>
                  <a:pt x="117" y="34"/>
                </a:moveTo>
                <a:cubicBezTo>
                  <a:pt x="114" y="34"/>
                  <a:pt x="114" y="34"/>
                  <a:pt x="114" y="34"/>
                </a:cubicBezTo>
                <a:cubicBezTo>
                  <a:pt x="114" y="4"/>
                  <a:pt x="114" y="4"/>
                  <a:pt x="114" y="4"/>
                </a:cubicBezTo>
                <a:cubicBezTo>
                  <a:pt x="114" y="2"/>
                  <a:pt x="112" y="0"/>
                  <a:pt x="111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6" y="0"/>
                  <a:pt x="25" y="2"/>
                  <a:pt x="25" y="4"/>
                </a:cubicBezTo>
                <a:cubicBezTo>
                  <a:pt x="25" y="34"/>
                  <a:pt x="25" y="34"/>
                  <a:pt x="25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9" y="34"/>
                  <a:pt x="0" y="44"/>
                  <a:pt x="0" y="57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16"/>
                  <a:pt x="9" y="126"/>
                  <a:pt x="21" y="126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56"/>
                  <a:pt x="25" y="156"/>
                  <a:pt x="25" y="156"/>
                </a:cubicBezTo>
                <a:cubicBezTo>
                  <a:pt x="25" y="158"/>
                  <a:pt x="26" y="160"/>
                  <a:pt x="28" y="160"/>
                </a:cubicBezTo>
                <a:cubicBezTo>
                  <a:pt x="111" y="160"/>
                  <a:pt x="111" y="160"/>
                  <a:pt x="111" y="160"/>
                </a:cubicBezTo>
                <a:cubicBezTo>
                  <a:pt x="112" y="160"/>
                  <a:pt x="114" y="158"/>
                  <a:pt x="114" y="156"/>
                </a:cubicBezTo>
                <a:cubicBezTo>
                  <a:pt x="114" y="126"/>
                  <a:pt x="114" y="126"/>
                  <a:pt x="114" y="126"/>
                </a:cubicBezTo>
                <a:cubicBezTo>
                  <a:pt x="117" y="126"/>
                  <a:pt x="117" y="126"/>
                  <a:pt x="117" y="126"/>
                </a:cubicBezTo>
                <a:cubicBezTo>
                  <a:pt x="129" y="126"/>
                  <a:pt x="138" y="116"/>
                  <a:pt x="138" y="104"/>
                </a:cubicBezTo>
                <a:cubicBezTo>
                  <a:pt x="138" y="57"/>
                  <a:pt x="138" y="57"/>
                  <a:pt x="138" y="57"/>
                </a:cubicBezTo>
                <a:cubicBezTo>
                  <a:pt x="138" y="44"/>
                  <a:pt x="129" y="34"/>
                  <a:pt x="117" y="34"/>
                </a:cubicBezTo>
                <a:close/>
                <a:moveTo>
                  <a:pt x="32" y="8"/>
                </a:moveTo>
                <a:cubicBezTo>
                  <a:pt x="107" y="8"/>
                  <a:pt x="107" y="8"/>
                  <a:pt x="107" y="8"/>
                </a:cubicBezTo>
                <a:cubicBezTo>
                  <a:pt x="107" y="34"/>
                  <a:pt x="107" y="34"/>
                  <a:pt x="107" y="34"/>
                </a:cubicBezTo>
                <a:cubicBezTo>
                  <a:pt x="32" y="34"/>
                  <a:pt x="32" y="34"/>
                  <a:pt x="32" y="34"/>
                </a:cubicBezTo>
                <a:lnTo>
                  <a:pt x="32" y="8"/>
                </a:lnTo>
                <a:close/>
                <a:moveTo>
                  <a:pt x="107" y="153"/>
                </a:moveTo>
                <a:cubicBezTo>
                  <a:pt x="32" y="153"/>
                  <a:pt x="32" y="153"/>
                  <a:pt x="32" y="153"/>
                </a:cubicBezTo>
                <a:cubicBezTo>
                  <a:pt x="32" y="105"/>
                  <a:pt x="32" y="105"/>
                  <a:pt x="32" y="105"/>
                </a:cubicBezTo>
                <a:cubicBezTo>
                  <a:pt x="107" y="105"/>
                  <a:pt x="107" y="105"/>
                  <a:pt x="107" y="105"/>
                </a:cubicBezTo>
                <a:lnTo>
                  <a:pt x="107" y="153"/>
                </a:lnTo>
                <a:close/>
                <a:moveTo>
                  <a:pt x="131" y="104"/>
                </a:moveTo>
                <a:cubicBezTo>
                  <a:pt x="131" y="112"/>
                  <a:pt x="125" y="118"/>
                  <a:pt x="117" y="118"/>
                </a:cubicBezTo>
                <a:cubicBezTo>
                  <a:pt x="114" y="118"/>
                  <a:pt x="114" y="118"/>
                  <a:pt x="114" y="118"/>
                </a:cubicBezTo>
                <a:cubicBezTo>
                  <a:pt x="114" y="105"/>
                  <a:pt x="114" y="105"/>
                  <a:pt x="114" y="105"/>
                </a:cubicBezTo>
                <a:cubicBezTo>
                  <a:pt x="122" y="105"/>
                  <a:pt x="122" y="105"/>
                  <a:pt x="122" y="105"/>
                </a:cubicBezTo>
                <a:cubicBezTo>
                  <a:pt x="124" y="105"/>
                  <a:pt x="125" y="104"/>
                  <a:pt x="125" y="101"/>
                </a:cubicBezTo>
                <a:cubicBezTo>
                  <a:pt x="125" y="99"/>
                  <a:pt x="124" y="98"/>
                  <a:pt x="122" y="98"/>
                </a:cubicBezTo>
                <a:cubicBezTo>
                  <a:pt x="18" y="98"/>
                  <a:pt x="18" y="98"/>
                  <a:pt x="18" y="98"/>
                </a:cubicBezTo>
                <a:cubicBezTo>
                  <a:pt x="15" y="98"/>
                  <a:pt x="14" y="99"/>
                  <a:pt x="14" y="101"/>
                </a:cubicBezTo>
                <a:cubicBezTo>
                  <a:pt x="14" y="104"/>
                  <a:pt x="15" y="105"/>
                  <a:pt x="18" y="105"/>
                </a:cubicBezTo>
                <a:cubicBezTo>
                  <a:pt x="25" y="105"/>
                  <a:pt x="25" y="105"/>
                  <a:pt x="25" y="105"/>
                </a:cubicBezTo>
                <a:cubicBezTo>
                  <a:pt x="25" y="118"/>
                  <a:pt x="25" y="118"/>
                  <a:pt x="25" y="118"/>
                </a:cubicBezTo>
                <a:cubicBezTo>
                  <a:pt x="21" y="118"/>
                  <a:pt x="21" y="118"/>
                  <a:pt x="21" y="118"/>
                </a:cubicBezTo>
                <a:cubicBezTo>
                  <a:pt x="13" y="118"/>
                  <a:pt x="7" y="112"/>
                  <a:pt x="7" y="104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48"/>
                  <a:pt x="13" y="41"/>
                  <a:pt x="21" y="41"/>
                </a:cubicBezTo>
                <a:cubicBezTo>
                  <a:pt x="117" y="41"/>
                  <a:pt x="117" y="41"/>
                  <a:pt x="117" y="41"/>
                </a:cubicBezTo>
                <a:cubicBezTo>
                  <a:pt x="125" y="41"/>
                  <a:pt x="131" y="48"/>
                  <a:pt x="131" y="57"/>
                </a:cubicBezTo>
                <a:cubicBezTo>
                  <a:pt x="131" y="104"/>
                  <a:pt x="131" y="104"/>
                  <a:pt x="131" y="104"/>
                </a:cubicBezTo>
                <a:close/>
                <a:moveTo>
                  <a:pt x="111" y="55"/>
                </a:moveTo>
                <a:cubicBezTo>
                  <a:pt x="107" y="55"/>
                  <a:pt x="106" y="58"/>
                  <a:pt x="106" y="62"/>
                </a:cubicBezTo>
                <a:cubicBezTo>
                  <a:pt x="106" y="64"/>
                  <a:pt x="107" y="67"/>
                  <a:pt x="111" y="67"/>
                </a:cubicBezTo>
                <a:cubicBezTo>
                  <a:pt x="114" y="67"/>
                  <a:pt x="116" y="64"/>
                  <a:pt x="116" y="62"/>
                </a:cubicBezTo>
                <a:cubicBezTo>
                  <a:pt x="116" y="58"/>
                  <a:pt x="114" y="55"/>
                  <a:pt x="111" y="55"/>
                </a:cubicBezTo>
                <a:close/>
                <a:moveTo>
                  <a:pt x="39" y="118"/>
                </a:moveTo>
                <a:cubicBezTo>
                  <a:pt x="99" y="118"/>
                  <a:pt x="99" y="118"/>
                  <a:pt x="99" y="118"/>
                </a:cubicBezTo>
                <a:cubicBezTo>
                  <a:pt x="100" y="118"/>
                  <a:pt x="103" y="117"/>
                  <a:pt x="103" y="114"/>
                </a:cubicBezTo>
                <a:cubicBezTo>
                  <a:pt x="103" y="113"/>
                  <a:pt x="100" y="110"/>
                  <a:pt x="99" y="110"/>
                </a:cubicBezTo>
                <a:cubicBezTo>
                  <a:pt x="39" y="110"/>
                  <a:pt x="39" y="110"/>
                  <a:pt x="39" y="110"/>
                </a:cubicBezTo>
                <a:cubicBezTo>
                  <a:pt x="38" y="110"/>
                  <a:pt x="37" y="113"/>
                  <a:pt x="37" y="114"/>
                </a:cubicBezTo>
                <a:cubicBezTo>
                  <a:pt x="37" y="117"/>
                  <a:pt x="38" y="118"/>
                  <a:pt x="39" y="118"/>
                </a:cubicBezTo>
                <a:close/>
                <a:moveTo>
                  <a:pt x="39" y="132"/>
                </a:moveTo>
                <a:cubicBezTo>
                  <a:pt x="99" y="132"/>
                  <a:pt x="99" y="132"/>
                  <a:pt x="99" y="132"/>
                </a:cubicBezTo>
                <a:cubicBezTo>
                  <a:pt x="100" y="132"/>
                  <a:pt x="103" y="130"/>
                  <a:pt x="103" y="128"/>
                </a:cubicBezTo>
                <a:cubicBezTo>
                  <a:pt x="103" y="127"/>
                  <a:pt x="100" y="124"/>
                  <a:pt x="99" y="124"/>
                </a:cubicBezTo>
                <a:cubicBezTo>
                  <a:pt x="39" y="124"/>
                  <a:pt x="39" y="124"/>
                  <a:pt x="39" y="124"/>
                </a:cubicBezTo>
                <a:cubicBezTo>
                  <a:pt x="38" y="124"/>
                  <a:pt x="37" y="127"/>
                  <a:pt x="37" y="128"/>
                </a:cubicBezTo>
                <a:cubicBezTo>
                  <a:pt x="37" y="130"/>
                  <a:pt x="38" y="132"/>
                  <a:pt x="39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5CB8C44F-F6BD-54E2-6FAE-D647EED77426}"/>
              </a:ext>
            </a:extLst>
          </p:cNvPr>
          <p:cNvSpPr>
            <a:spLocks noEditPoints="1"/>
          </p:cNvSpPr>
          <p:nvPr/>
        </p:nvSpPr>
        <p:spPr bwMode="auto">
          <a:xfrm>
            <a:off x="2947989" y="3025776"/>
            <a:ext cx="238125" cy="254000"/>
          </a:xfrm>
          <a:custGeom>
            <a:avLst/>
            <a:gdLst>
              <a:gd name="T0" fmla="*/ 149 w 151"/>
              <a:gd name="T1" fmla="*/ 53 h 160"/>
              <a:gd name="T2" fmla="*/ 100 w 151"/>
              <a:gd name="T3" fmla="*/ 2 h 160"/>
              <a:gd name="T4" fmla="*/ 97 w 151"/>
              <a:gd name="T5" fmla="*/ 0 h 160"/>
              <a:gd name="T6" fmla="*/ 93 w 151"/>
              <a:gd name="T7" fmla="*/ 2 h 160"/>
              <a:gd name="T8" fmla="*/ 79 w 151"/>
              <a:gd name="T9" fmla="*/ 17 h 160"/>
              <a:gd name="T10" fmla="*/ 77 w 151"/>
              <a:gd name="T11" fmla="*/ 20 h 160"/>
              <a:gd name="T12" fmla="*/ 79 w 151"/>
              <a:gd name="T13" fmla="*/ 26 h 160"/>
              <a:gd name="T14" fmla="*/ 80 w 151"/>
              <a:gd name="T15" fmla="*/ 27 h 160"/>
              <a:gd name="T16" fmla="*/ 45 w 151"/>
              <a:gd name="T17" fmla="*/ 66 h 160"/>
              <a:gd name="T18" fmla="*/ 6 w 151"/>
              <a:gd name="T19" fmla="*/ 76 h 160"/>
              <a:gd name="T20" fmla="*/ 1 w 151"/>
              <a:gd name="T21" fmla="*/ 80 h 160"/>
              <a:gd name="T22" fmla="*/ 2 w 151"/>
              <a:gd name="T23" fmla="*/ 86 h 160"/>
              <a:gd name="T24" fmla="*/ 32 w 151"/>
              <a:gd name="T25" fmla="*/ 117 h 160"/>
              <a:gd name="T26" fmla="*/ 1 w 151"/>
              <a:gd name="T27" fmla="*/ 150 h 160"/>
              <a:gd name="T28" fmla="*/ 0 w 151"/>
              <a:gd name="T29" fmla="*/ 154 h 160"/>
              <a:gd name="T30" fmla="*/ 1 w 151"/>
              <a:gd name="T31" fmla="*/ 158 h 160"/>
              <a:gd name="T32" fmla="*/ 5 w 151"/>
              <a:gd name="T33" fmla="*/ 160 h 160"/>
              <a:gd name="T34" fmla="*/ 8 w 151"/>
              <a:gd name="T35" fmla="*/ 158 h 160"/>
              <a:gd name="T36" fmla="*/ 40 w 151"/>
              <a:gd name="T37" fmla="*/ 125 h 160"/>
              <a:gd name="T38" fmla="*/ 70 w 151"/>
              <a:gd name="T39" fmla="*/ 157 h 160"/>
              <a:gd name="T40" fmla="*/ 74 w 151"/>
              <a:gd name="T41" fmla="*/ 158 h 160"/>
              <a:gd name="T42" fmla="*/ 78 w 151"/>
              <a:gd name="T43" fmla="*/ 154 h 160"/>
              <a:gd name="T44" fmla="*/ 88 w 151"/>
              <a:gd name="T45" fmla="*/ 112 h 160"/>
              <a:gd name="T46" fmla="*/ 124 w 151"/>
              <a:gd name="T47" fmla="*/ 73 h 160"/>
              <a:gd name="T48" fmla="*/ 127 w 151"/>
              <a:gd name="T49" fmla="*/ 77 h 160"/>
              <a:gd name="T50" fmla="*/ 131 w 151"/>
              <a:gd name="T51" fmla="*/ 78 h 160"/>
              <a:gd name="T52" fmla="*/ 134 w 151"/>
              <a:gd name="T53" fmla="*/ 77 h 160"/>
              <a:gd name="T54" fmla="*/ 149 w 151"/>
              <a:gd name="T55" fmla="*/ 62 h 160"/>
              <a:gd name="T56" fmla="*/ 149 w 151"/>
              <a:gd name="T57" fmla="*/ 53 h 160"/>
              <a:gd name="T58" fmla="*/ 70 w 151"/>
              <a:gd name="T59" fmla="*/ 141 h 160"/>
              <a:gd name="T60" fmla="*/ 18 w 151"/>
              <a:gd name="T61" fmla="*/ 85 h 160"/>
              <a:gd name="T62" fmla="*/ 46 w 151"/>
              <a:gd name="T63" fmla="*/ 77 h 160"/>
              <a:gd name="T64" fmla="*/ 77 w 151"/>
              <a:gd name="T65" fmla="*/ 111 h 160"/>
              <a:gd name="T66" fmla="*/ 70 w 151"/>
              <a:gd name="T67" fmla="*/ 141 h 160"/>
              <a:gd name="T68" fmla="*/ 70 w 151"/>
              <a:gd name="T69" fmla="*/ 141 h 160"/>
              <a:gd name="T70" fmla="*/ 83 w 151"/>
              <a:gd name="T71" fmla="*/ 101 h 160"/>
              <a:gd name="T72" fmla="*/ 54 w 151"/>
              <a:gd name="T73" fmla="*/ 71 h 160"/>
              <a:gd name="T74" fmla="*/ 88 w 151"/>
              <a:gd name="T75" fmla="*/ 36 h 160"/>
              <a:gd name="T76" fmla="*/ 117 w 151"/>
              <a:gd name="T77" fmla="*/ 66 h 160"/>
              <a:gd name="T78" fmla="*/ 83 w 151"/>
              <a:gd name="T79" fmla="*/ 101 h 160"/>
              <a:gd name="T80" fmla="*/ 83 w 151"/>
              <a:gd name="T81" fmla="*/ 101 h 160"/>
              <a:gd name="T82" fmla="*/ 131 w 151"/>
              <a:gd name="T83" fmla="*/ 65 h 160"/>
              <a:gd name="T84" fmla="*/ 90 w 151"/>
              <a:gd name="T85" fmla="*/ 20 h 160"/>
              <a:gd name="T86" fmla="*/ 97 w 151"/>
              <a:gd name="T87" fmla="*/ 14 h 160"/>
              <a:gd name="T88" fmla="*/ 138 w 151"/>
              <a:gd name="T89" fmla="*/ 58 h 160"/>
              <a:gd name="T90" fmla="*/ 131 w 151"/>
              <a:gd name="T91" fmla="*/ 65 h 160"/>
              <a:gd name="T92" fmla="*/ 131 w 151"/>
              <a:gd name="T93" fmla="*/ 65 h 160"/>
              <a:gd name="T94" fmla="*/ 131 w 151"/>
              <a:gd name="T95" fmla="*/ 65 h 160"/>
              <a:gd name="T96" fmla="*/ 131 w 151"/>
              <a:gd name="T97" fmla="*/ 6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1" h="160">
                <a:moveTo>
                  <a:pt x="149" y="53"/>
                </a:moveTo>
                <a:cubicBezTo>
                  <a:pt x="100" y="2"/>
                  <a:pt x="100" y="2"/>
                  <a:pt x="100" y="2"/>
                </a:cubicBezTo>
                <a:cubicBezTo>
                  <a:pt x="99" y="0"/>
                  <a:pt x="98" y="0"/>
                  <a:pt x="97" y="0"/>
                </a:cubicBezTo>
                <a:cubicBezTo>
                  <a:pt x="96" y="0"/>
                  <a:pt x="94" y="0"/>
                  <a:pt x="93" y="2"/>
                </a:cubicBezTo>
                <a:cubicBezTo>
                  <a:pt x="79" y="17"/>
                  <a:pt x="79" y="17"/>
                  <a:pt x="79" y="17"/>
                </a:cubicBezTo>
                <a:cubicBezTo>
                  <a:pt x="78" y="18"/>
                  <a:pt x="77" y="19"/>
                  <a:pt x="77" y="20"/>
                </a:cubicBezTo>
                <a:cubicBezTo>
                  <a:pt x="77" y="23"/>
                  <a:pt x="78" y="24"/>
                  <a:pt x="79" y="26"/>
                </a:cubicBezTo>
                <a:cubicBezTo>
                  <a:pt x="80" y="27"/>
                  <a:pt x="80" y="27"/>
                  <a:pt x="80" y="27"/>
                </a:cubicBezTo>
                <a:cubicBezTo>
                  <a:pt x="45" y="66"/>
                  <a:pt x="45" y="66"/>
                  <a:pt x="45" y="66"/>
                </a:cubicBezTo>
                <a:cubicBezTo>
                  <a:pt x="6" y="76"/>
                  <a:pt x="6" y="76"/>
                  <a:pt x="6" y="76"/>
                </a:cubicBezTo>
                <a:cubicBezTo>
                  <a:pt x="4" y="77"/>
                  <a:pt x="2" y="78"/>
                  <a:pt x="1" y="80"/>
                </a:cubicBezTo>
                <a:cubicBezTo>
                  <a:pt x="1" y="82"/>
                  <a:pt x="1" y="85"/>
                  <a:pt x="2" y="86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1" y="150"/>
                  <a:pt x="1" y="150"/>
                  <a:pt x="1" y="150"/>
                </a:cubicBezTo>
                <a:cubicBezTo>
                  <a:pt x="0" y="152"/>
                  <a:pt x="0" y="153"/>
                  <a:pt x="0" y="154"/>
                </a:cubicBezTo>
                <a:cubicBezTo>
                  <a:pt x="0" y="155"/>
                  <a:pt x="0" y="158"/>
                  <a:pt x="1" y="158"/>
                </a:cubicBezTo>
                <a:cubicBezTo>
                  <a:pt x="2" y="159"/>
                  <a:pt x="4" y="160"/>
                  <a:pt x="5" y="160"/>
                </a:cubicBezTo>
                <a:cubicBezTo>
                  <a:pt x="6" y="160"/>
                  <a:pt x="8" y="159"/>
                  <a:pt x="8" y="158"/>
                </a:cubicBezTo>
                <a:cubicBezTo>
                  <a:pt x="40" y="125"/>
                  <a:pt x="40" y="125"/>
                  <a:pt x="40" y="125"/>
                </a:cubicBezTo>
                <a:cubicBezTo>
                  <a:pt x="70" y="157"/>
                  <a:pt x="70" y="157"/>
                  <a:pt x="70" y="157"/>
                </a:cubicBezTo>
                <a:cubicBezTo>
                  <a:pt x="71" y="158"/>
                  <a:pt x="73" y="159"/>
                  <a:pt x="74" y="158"/>
                </a:cubicBezTo>
                <a:cubicBezTo>
                  <a:pt x="77" y="158"/>
                  <a:pt x="78" y="155"/>
                  <a:pt x="78" y="154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124" y="73"/>
                  <a:pt x="124" y="73"/>
                  <a:pt x="124" y="73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9" y="78"/>
                  <a:pt x="130" y="78"/>
                  <a:pt x="131" y="78"/>
                </a:cubicBezTo>
                <a:cubicBezTo>
                  <a:pt x="132" y="78"/>
                  <a:pt x="133" y="78"/>
                  <a:pt x="134" y="77"/>
                </a:cubicBezTo>
                <a:cubicBezTo>
                  <a:pt x="149" y="62"/>
                  <a:pt x="149" y="62"/>
                  <a:pt x="149" y="62"/>
                </a:cubicBezTo>
                <a:cubicBezTo>
                  <a:pt x="151" y="60"/>
                  <a:pt x="151" y="56"/>
                  <a:pt x="149" y="53"/>
                </a:cubicBezTo>
                <a:close/>
                <a:moveTo>
                  <a:pt x="70" y="141"/>
                </a:moveTo>
                <a:cubicBezTo>
                  <a:pt x="18" y="85"/>
                  <a:pt x="18" y="85"/>
                  <a:pt x="18" y="85"/>
                </a:cubicBezTo>
                <a:cubicBezTo>
                  <a:pt x="46" y="77"/>
                  <a:pt x="46" y="77"/>
                  <a:pt x="46" y="77"/>
                </a:cubicBezTo>
                <a:cubicBezTo>
                  <a:pt x="77" y="111"/>
                  <a:pt x="77" y="111"/>
                  <a:pt x="77" y="111"/>
                </a:cubicBezTo>
                <a:cubicBezTo>
                  <a:pt x="70" y="141"/>
                  <a:pt x="70" y="141"/>
                  <a:pt x="70" y="141"/>
                </a:cubicBezTo>
                <a:cubicBezTo>
                  <a:pt x="70" y="141"/>
                  <a:pt x="70" y="141"/>
                  <a:pt x="70" y="141"/>
                </a:cubicBezTo>
                <a:close/>
                <a:moveTo>
                  <a:pt x="83" y="101"/>
                </a:moveTo>
                <a:cubicBezTo>
                  <a:pt x="54" y="71"/>
                  <a:pt x="54" y="71"/>
                  <a:pt x="54" y="71"/>
                </a:cubicBezTo>
                <a:cubicBezTo>
                  <a:pt x="88" y="36"/>
                  <a:pt x="88" y="36"/>
                  <a:pt x="88" y="36"/>
                </a:cubicBezTo>
                <a:cubicBezTo>
                  <a:pt x="117" y="66"/>
                  <a:pt x="117" y="66"/>
                  <a:pt x="117" y="66"/>
                </a:cubicBezTo>
                <a:cubicBezTo>
                  <a:pt x="83" y="101"/>
                  <a:pt x="83" y="101"/>
                  <a:pt x="83" y="101"/>
                </a:cubicBezTo>
                <a:cubicBezTo>
                  <a:pt x="83" y="101"/>
                  <a:pt x="83" y="101"/>
                  <a:pt x="83" y="101"/>
                </a:cubicBezTo>
                <a:close/>
                <a:moveTo>
                  <a:pt x="131" y="65"/>
                </a:moveTo>
                <a:cubicBezTo>
                  <a:pt x="90" y="20"/>
                  <a:pt x="90" y="20"/>
                  <a:pt x="90" y="20"/>
                </a:cubicBezTo>
                <a:cubicBezTo>
                  <a:pt x="97" y="14"/>
                  <a:pt x="97" y="14"/>
                  <a:pt x="97" y="14"/>
                </a:cubicBezTo>
                <a:cubicBezTo>
                  <a:pt x="138" y="58"/>
                  <a:pt x="138" y="58"/>
                  <a:pt x="138" y="58"/>
                </a:cubicBezTo>
                <a:cubicBezTo>
                  <a:pt x="131" y="65"/>
                  <a:pt x="131" y="65"/>
                  <a:pt x="131" y="65"/>
                </a:cubicBezTo>
                <a:cubicBezTo>
                  <a:pt x="131" y="65"/>
                  <a:pt x="131" y="65"/>
                  <a:pt x="131" y="65"/>
                </a:cubicBezTo>
                <a:close/>
                <a:moveTo>
                  <a:pt x="131" y="65"/>
                </a:moveTo>
                <a:cubicBezTo>
                  <a:pt x="131" y="65"/>
                  <a:pt x="131" y="65"/>
                  <a:pt x="131" y="6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AF2FAD3C-93F4-82EF-EC0B-8C00F87CC094}"/>
              </a:ext>
            </a:extLst>
          </p:cNvPr>
          <p:cNvSpPr>
            <a:spLocks noEditPoints="1"/>
          </p:cNvSpPr>
          <p:nvPr/>
        </p:nvSpPr>
        <p:spPr bwMode="auto">
          <a:xfrm>
            <a:off x="10725151" y="3656013"/>
            <a:ext cx="96838" cy="96838"/>
          </a:xfrm>
          <a:custGeom>
            <a:avLst/>
            <a:gdLst>
              <a:gd name="T0" fmla="*/ 30 w 61"/>
              <a:gd name="T1" fmla="*/ 0 h 61"/>
              <a:gd name="T2" fmla="*/ 0 w 61"/>
              <a:gd name="T3" fmla="*/ 30 h 61"/>
              <a:gd name="T4" fmla="*/ 30 w 61"/>
              <a:gd name="T5" fmla="*/ 61 h 61"/>
              <a:gd name="T6" fmla="*/ 61 w 61"/>
              <a:gd name="T7" fmla="*/ 30 h 61"/>
              <a:gd name="T8" fmla="*/ 30 w 61"/>
              <a:gd name="T9" fmla="*/ 0 h 61"/>
              <a:gd name="T10" fmla="*/ 49 w 61"/>
              <a:gd name="T11" fmla="*/ 24 h 61"/>
              <a:gd name="T12" fmla="*/ 27 w 61"/>
              <a:gd name="T13" fmla="*/ 46 h 61"/>
              <a:gd name="T14" fmla="*/ 23 w 61"/>
              <a:gd name="T15" fmla="*/ 48 h 61"/>
              <a:gd name="T16" fmla="*/ 20 w 61"/>
              <a:gd name="T17" fmla="*/ 46 h 61"/>
              <a:gd name="T18" fmla="*/ 12 w 61"/>
              <a:gd name="T19" fmla="*/ 38 h 61"/>
              <a:gd name="T20" fmla="*/ 12 w 61"/>
              <a:gd name="T21" fmla="*/ 31 h 61"/>
              <a:gd name="T22" fmla="*/ 18 w 61"/>
              <a:gd name="T23" fmla="*/ 31 h 61"/>
              <a:gd name="T24" fmla="*/ 23 w 61"/>
              <a:gd name="T25" fmla="*/ 36 h 61"/>
              <a:gd name="T26" fmla="*/ 42 w 61"/>
              <a:gd name="T27" fmla="*/ 18 h 61"/>
              <a:gd name="T28" fmla="*/ 49 w 61"/>
              <a:gd name="T29" fmla="*/ 18 h 61"/>
              <a:gd name="T30" fmla="*/ 49 w 61"/>
              <a:gd name="T31" fmla="*/ 24 h 61"/>
              <a:gd name="T32" fmla="*/ 49 w 61"/>
              <a:gd name="T33" fmla="*/ 24 h 61"/>
              <a:gd name="T34" fmla="*/ 49 w 61"/>
              <a:gd name="T35" fmla="*/ 2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1" h="61">
                <a:moveTo>
                  <a:pt x="30" y="0"/>
                </a:moveTo>
                <a:cubicBezTo>
                  <a:pt x="14" y="0"/>
                  <a:pt x="0" y="13"/>
                  <a:pt x="0" y="30"/>
                </a:cubicBezTo>
                <a:cubicBezTo>
                  <a:pt x="0" y="47"/>
                  <a:pt x="14" y="61"/>
                  <a:pt x="30" y="61"/>
                </a:cubicBezTo>
                <a:cubicBezTo>
                  <a:pt x="47" y="61"/>
                  <a:pt x="61" y="47"/>
                  <a:pt x="61" y="30"/>
                </a:cubicBezTo>
                <a:cubicBezTo>
                  <a:pt x="61" y="13"/>
                  <a:pt x="47" y="0"/>
                  <a:pt x="30" y="0"/>
                </a:cubicBezTo>
                <a:close/>
                <a:moveTo>
                  <a:pt x="49" y="24"/>
                </a:moveTo>
                <a:cubicBezTo>
                  <a:pt x="27" y="46"/>
                  <a:pt x="27" y="46"/>
                  <a:pt x="27" y="46"/>
                </a:cubicBezTo>
                <a:cubicBezTo>
                  <a:pt x="26" y="47"/>
                  <a:pt x="25" y="48"/>
                  <a:pt x="23" y="48"/>
                </a:cubicBezTo>
                <a:cubicBezTo>
                  <a:pt x="22" y="48"/>
                  <a:pt x="21" y="47"/>
                  <a:pt x="20" y="46"/>
                </a:cubicBezTo>
                <a:cubicBezTo>
                  <a:pt x="12" y="38"/>
                  <a:pt x="12" y="38"/>
                  <a:pt x="12" y="38"/>
                </a:cubicBezTo>
                <a:cubicBezTo>
                  <a:pt x="10" y="36"/>
                  <a:pt x="10" y="33"/>
                  <a:pt x="12" y="31"/>
                </a:cubicBezTo>
                <a:cubicBezTo>
                  <a:pt x="14" y="29"/>
                  <a:pt x="16" y="29"/>
                  <a:pt x="18" y="31"/>
                </a:cubicBezTo>
                <a:cubicBezTo>
                  <a:pt x="23" y="36"/>
                  <a:pt x="23" y="36"/>
                  <a:pt x="23" y="36"/>
                </a:cubicBezTo>
                <a:cubicBezTo>
                  <a:pt x="42" y="18"/>
                  <a:pt x="42" y="18"/>
                  <a:pt x="42" y="18"/>
                </a:cubicBezTo>
                <a:cubicBezTo>
                  <a:pt x="44" y="16"/>
                  <a:pt x="47" y="16"/>
                  <a:pt x="49" y="18"/>
                </a:cubicBezTo>
                <a:cubicBezTo>
                  <a:pt x="50" y="20"/>
                  <a:pt x="50" y="23"/>
                  <a:pt x="49" y="24"/>
                </a:cubicBezTo>
                <a:close/>
                <a:moveTo>
                  <a:pt x="49" y="24"/>
                </a:moveTo>
                <a:cubicBezTo>
                  <a:pt x="49" y="24"/>
                  <a:pt x="49" y="24"/>
                  <a:pt x="49" y="2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10496F2D-10F9-6072-1A7F-BC506160ECA0}"/>
              </a:ext>
            </a:extLst>
          </p:cNvPr>
          <p:cNvSpPr>
            <a:spLocks noEditPoints="1"/>
          </p:cNvSpPr>
          <p:nvPr/>
        </p:nvSpPr>
        <p:spPr bwMode="auto">
          <a:xfrm>
            <a:off x="10664826" y="3575051"/>
            <a:ext cx="217488" cy="255588"/>
          </a:xfrm>
          <a:custGeom>
            <a:avLst/>
            <a:gdLst>
              <a:gd name="T0" fmla="*/ 136 w 137"/>
              <a:gd name="T1" fmla="*/ 45 h 161"/>
              <a:gd name="T2" fmla="*/ 136 w 137"/>
              <a:gd name="T3" fmla="*/ 44 h 161"/>
              <a:gd name="T4" fmla="*/ 136 w 137"/>
              <a:gd name="T5" fmla="*/ 40 h 161"/>
              <a:gd name="T6" fmla="*/ 120 w 137"/>
              <a:gd name="T7" fmla="*/ 23 h 161"/>
              <a:gd name="T8" fmla="*/ 75 w 137"/>
              <a:gd name="T9" fmla="*/ 4 h 161"/>
              <a:gd name="T10" fmla="*/ 75 w 137"/>
              <a:gd name="T11" fmla="*/ 4 h 161"/>
              <a:gd name="T12" fmla="*/ 61 w 137"/>
              <a:gd name="T13" fmla="*/ 4 h 161"/>
              <a:gd name="T14" fmla="*/ 61 w 137"/>
              <a:gd name="T15" fmla="*/ 4 h 161"/>
              <a:gd name="T16" fmla="*/ 17 w 137"/>
              <a:gd name="T17" fmla="*/ 23 h 161"/>
              <a:gd name="T18" fmla="*/ 1 w 137"/>
              <a:gd name="T19" fmla="*/ 40 h 161"/>
              <a:gd name="T20" fmla="*/ 0 w 137"/>
              <a:gd name="T21" fmla="*/ 44 h 161"/>
              <a:gd name="T22" fmla="*/ 0 w 137"/>
              <a:gd name="T23" fmla="*/ 45 h 161"/>
              <a:gd name="T24" fmla="*/ 7 w 137"/>
              <a:gd name="T25" fmla="*/ 108 h 161"/>
              <a:gd name="T26" fmla="*/ 27 w 137"/>
              <a:gd name="T27" fmla="*/ 138 h 161"/>
              <a:gd name="T28" fmla="*/ 65 w 137"/>
              <a:gd name="T29" fmla="*/ 161 h 161"/>
              <a:gd name="T30" fmla="*/ 66 w 137"/>
              <a:gd name="T31" fmla="*/ 161 h 161"/>
              <a:gd name="T32" fmla="*/ 68 w 137"/>
              <a:gd name="T33" fmla="*/ 161 h 161"/>
              <a:gd name="T34" fmla="*/ 71 w 137"/>
              <a:gd name="T35" fmla="*/ 161 h 161"/>
              <a:gd name="T36" fmla="*/ 72 w 137"/>
              <a:gd name="T37" fmla="*/ 161 h 161"/>
              <a:gd name="T38" fmla="*/ 110 w 137"/>
              <a:gd name="T39" fmla="*/ 138 h 161"/>
              <a:gd name="T40" fmla="*/ 129 w 137"/>
              <a:gd name="T41" fmla="*/ 108 h 161"/>
              <a:gd name="T42" fmla="*/ 136 w 137"/>
              <a:gd name="T43" fmla="*/ 45 h 161"/>
              <a:gd name="T44" fmla="*/ 68 w 137"/>
              <a:gd name="T45" fmla="*/ 121 h 161"/>
              <a:gd name="T46" fmla="*/ 29 w 137"/>
              <a:gd name="T47" fmla="*/ 81 h 161"/>
              <a:gd name="T48" fmla="*/ 68 w 137"/>
              <a:gd name="T49" fmla="*/ 41 h 161"/>
              <a:gd name="T50" fmla="*/ 108 w 137"/>
              <a:gd name="T51" fmla="*/ 81 h 161"/>
              <a:gd name="T52" fmla="*/ 68 w 137"/>
              <a:gd name="T53" fmla="*/ 121 h 161"/>
              <a:gd name="T54" fmla="*/ 68 w 137"/>
              <a:gd name="T55" fmla="*/ 121 h 161"/>
              <a:gd name="T56" fmla="*/ 68 w 137"/>
              <a:gd name="T57" fmla="*/ 12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37" h="161">
                <a:moveTo>
                  <a:pt x="136" y="45"/>
                </a:moveTo>
                <a:cubicBezTo>
                  <a:pt x="136" y="44"/>
                  <a:pt x="136" y="44"/>
                  <a:pt x="136" y="44"/>
                </a:cubicBezTo>
                <a:cubicBezTo>
                  <a:pt x="136" y="43"/>
                  <a:pt x="136" y="41"/>
                  <a:pt x="136" y="40"/>
                </a:cubicBezTo>
                <a:cubicBezTo>
                  <a:pt x="136" y="31"/>
                  <a:pt x="129" y="23"/>
                  <a:pt x="120" y="23"/>
                </a:cubicBezTo>
                <a:cubicBezTo>
                  <a:pt x="102" y="22"/>
                  <a:pt x="88" y="16"/>
                  <a:pt x="75" y="4"/>
                </a:cubicBezTo>
                <a:cubicBezTo>
                  <a:pt x="75" y="4"/>
                  <a:pt x="75" y="4"/>
                  <a:pt x="75" y="4"/>
                </a:cubicBezTo>
                <a:cubicBezTo>
                  <a:pt x="71" y="0"/>
                  <a:pt x="65" y="0"/>
                  <a:pt x="61" y="4"/>
                </a:cubicBezTo>
                <a:cubicBezTo>
                  <a:pt x="61" y="4"/>
                  <a:pt x="61" y="4"/>
                  <a:pt x="61" y="4"/>
                </a:cubicBezTo>
                <a:cubicBezTo>
                  <a:pt x="49" y="16"/>
                  <a:pt x="35" y="22"/>
                  <a:pt x="17" y="23"/>
                </a:cubicBezTo>
                <a:cubicBezTo>
                  <a:pt x="8" y="23"/>
                  <a:pt x="1" y="31"/>
                  <a:pt x="1" y="40"/>
                </a:cubicBezTo>
                <a:cubicBezTo>
                  <a:pt x="1" y="41"/>
                  <a:pt x="1" y="43"/>
                  <a:pt x="0" y="44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64"/>
                  <a:pt x="0" y="87"/>
                  <a:pt x="7" y="108"/>
                </a:cubicBezTo>
                <a:cubicBezTo>
                  <a:pt x="12" y="120"/>
                  <a:pt x="18" y="130"/>
                  <a:pt x="27" y="138"/>
                </a:cubicBezTo>
                <a:cubicBezTo>
                  <a:pt x="37" y="148"/>
                  <a:pt x="49" y="155"/>
                  <a:pt x="65" y="161"/>
                </a:cubicBezTo>
                <a:cubicBezTo>
                  <a:pt x="65" y="161"/>
                  <a:pt x="66" y="161"/>
                  <a:pt x="66" y="161"/>
                </a:cubicBezTo>
                <a:cubicBezTo>
                  <a:pt x="67" y="161"/>
                  <a:pt x="68" y="161"/>
                  <a:pt x="68" y="161"/>
                </a:cubicBezTo>
                <a:cubicBezTo>
                  <a:pt x="69" y="161"/>
                  <a:pt x="70" y="161"/>
                  <a:pt x="71" y="161"/>
                </a:cubicBezTo>
                <a:cubicBezTo>
                  <a:pt x="71" y="161"/>
                  <a:pt x="72" y="161"/>
                  <a:pt x="72" y="161"/>
                </a:cubicBezTo>
                <a:cubicBezTo>
                  <a:pt x="88" y="155"/>
                  <a:pt x="100" y="148"/>
                  <a:pt x="110" y="138"/>
                </a:cubicBezTo>
                <a:cubicBezTo>
                  <a:pt x="119" y="130"/>
                  <a:pt x="125" y="120"/>
                  <a:pt x="129" y="108"/>
                </a:cubicBezTo>
                <a:cubicBezTo>
                  <a:pt x="137" y="87"/>
                  <a:pt x="137" y="63"/>
                  <a:pt x="136" y="45"/>
                </a:cubicBezTo>
                <a:close/>
                <a:moveTo>
                  <a:pt x="68" y="121"/>
                </a:moveTo>
                <a:cubicBezTo>
                  <a:pt x="46" y="121"/>
                  <a:pt x="29" y="103"/>
                  <a:pt x="29" y="81"/>
                </a:cubicBezTo>
                <a:cubicBezTo>
                  <a:pt x="29" y="59"/>
                  <a:pt x="46" y="41"/>
                  <a:pt x="68" y="41"/>
                </a:cubicBezTo>
                <a:cubicBezTo>
                  <a:pt x="90" y="41"/>
                  <a:pt x="108" y="59"/>
                  <a:pt x="108" y="81"/>
                </a:cubicBezTo>
                <a:cubicBezTo>
                  <a:pt x="108" y="103"/>
                  <a:pt x="90" y="121"/>
                  <a:pt x="68" y="121"/>
                </a:cubicBezTo>
                <a:close/>
                <a:moveTo>
                  <a:pt x="68" y="121"/>
                </a:moveTo>
                <a:cubicBezTo>
                  <a:pt x="68" y="121"/>
                  <a:pt x="68" y="121"/>
                  <a:pt x="68" y="12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05504DA0-F200-BEDB-FB1C-ECB4211B5E48}"/>
              </a:ext>
            </a:extLst>
          </p:cNvPr>
          <p:cNvSpPr>
            <a:spLocks noEditPoints="1"/>
          </p:cNvSpPr>
          <p:nvPr/>
        </p:nvSpPr>
        <p:spPr bwMode="auto">
          <a:xfrm>
            <a:off x="11195051" y="3589338"/>
            <a:ext cx="257175" cy="207963"/>
          </a:xfrm>
          <a:custGeom>
            <a:avLst/>
            <a:gdLst>
              <a:gd name="T0" fmla="*/ 27 w 162"/>
              <a:gd name="T1" fmla="*/ 66 h 131"/>
              <a:gd name="T2" fmla="*/ 27 w 162"/>
              <a:gd name="T3" fmla="*/ 78 h 131"/>
              <a:gd name="T4" fmla="*/ 39 w 162"/>
              <a:gd name="T5" fmla="*/ 78 h 131"/>
              <a:gd name="T6" fmla="*/ 123 w 162"/>
              <a:gd name="T7" fmla="*/ 78 h 131"/>
              <a:gd name="T8" fmla="*/ 129 w 162"/>
              <a:gd name="T9" fmla="*/ 81 h 131"/>
              <a:gd name="T10" fmla="*/ 135 w 162"/>
              <a:gd name="T11" fmla="*/ 78 h 131"/>
              <a:gd name="T12" fmla="*/ 135 w 162"/>
              <a:gd name="T13" fmla="*/ 66 h 131"/>
              <a:gd name="T14" fmla="*/ 27 w 162"/>
              <a:gd name="T15" fmla="*/ 66 h 131"/>
              <a:gd name="T16" fmla="*/ 50 w 162"/>
              <a:gd name="T17" fmla="*/ 89 h 131"/>
              <a:gd name="T18" fmla="*/ 50 w 162"/>
              <a:gd name="T19" fmla="*/ 101 h 131"/>
              <a:gd name="T20" fmla="*/ 63 w 162"/>
              <a:gd name="T21" fmla="*/ 101 h 131"/>
              <a:gd name="T22" fmla="*/ 100 w 162"/>
              <a:gd name="T23" fmla="*/ 101 h 131"/>
              <a:gd name="T24" fmla="*/ 106 w 162"/>
              <a:gd name="T25" fmla="*/ 104 h 131"/>
              <a:gd name="T26" fmla="*/ 112 w 162"/>
              <a:gd name="T27" fmla="*/ 101 h 131"/>
              <a:gd name="T28" fmla="*/ 112 w 162"/>
              <a:gd name="T29" fmla="*/ 89 h 131"/>
              <a:gd name="T30" fmla="*/ 50 w 162"/>
              <a:gd name="T31" fmla="*/ 89 h 131"/>
              <a:gd name="T32" fmla="*/ 81 w 162"/>
              <a:gd name="T33" fmla="*/ 109 h 131"/>
              <a:gd name="T34" fmla="*/ 70 w 162"/>
              <a:gd name="T35" fmla="*/ 120 h 131"/>
              <a:gd name="T36" fmla="*/ 81 w 162"/>
              <a:gd name="T37" fmla="*/ 131 h 131"/>
              <a:gd name="T38" fmla="*/ 93 w 162"/>
              <a:gd name="T39" fmla="*/ 120 h 131"/>
              <a:gd name="T40" fmla="*/ 81 w 162"/>
              <a:gd name="T41" fmla="*/ 109 h 131"/>
              <a:gd name="T42" fmla="*/ 159 w 162"/>
              <a:gd name="T43" fmla="*/ 43 h 131"/>
              <a:gd name="T44" fmla="*/ 4 w 162"/>
              <a:gd name="T45" fmla="*/ 43 h 131"/>
              <a:gd name="T46" fmla="*/ 4 w 162"/>
              <a:gd name="T47" fmla="*/ 55 h 131"/>
              <a:gd name="T48" fmla="*/ 16 w 162"/>
              <a:gd name="T49" fmla="*/ 55 h 131"/>
              <a:gd name="T50" fmla="*/ 147 w 162"/>
              <a:gd name="T51" fmla="*/ 55 h 131"/>
              <a:gd name="T52" fmla="*/ 153 w 162"/>
              <a:gd name="T53" fmla="*/ 57 h 131"/>
              <a:gd name="T54" fmla="*/ 159 w 162"/>
              <a:gd name="T55" fmla="*/ 55 h 131"/>
              <a:gd name="T56" fmla="*/ 159 w 162"/>
              <a:gd name="T57" fmla="*/ 43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62" h="131">
                <a:moveTo>
                  <a:pt x="27" y="66"/>
                </a:moveTo>
                <a:cubicBezTo>
                  <a:pt x="24" y="69"/>
                  <a:pt x="24" y="75"/>
                  <a:pt x="27" y="78"/>
                </a:cubicBezTo>
                <a:cubicBezTo>
                  <a:pt x="31" y="82"/>
                  <a:pt x="36" y="82"/>
                  <a:pt x="39" y="78"/>
                </a:cubicBezTo>
                <a:cubicBezTo>
                  <a:pt x="63" y="55"/>
                  <a:pt x="100" y="55"/>
                  <a:pt x="123" y="78"/>
                </a:cubicBezTo>
                <a:cubicBezTo>
                  <a:pt x="125" y="80"/>
                  <a:pt x="127" y="81"/>
                  <a:pt x="129" y="81"/>
                </a:cubicBezTo>
                <a:cubicBezTo>
                  <a:pt x="131" y="81"/>
                  <a:pt x="134" y="80"/>
                  <a:pt x="135" y="78"/>
                </a:cubicBezTo>
                <a:cubicBezTo>
                  <a:pt x="139" y="75"/>
                  <a:pt x="139" y="69"/>
                  <a:pt x="135" y="66"/>
                </a:cubicBezTo>
                <a:cubicBezTo>
                  <a:pt x="106" y="36"/>
                  <a:pt x="57" y="36"/>
                  <a:pt x="27" y="66"/>
                </a:cubicBezTo>
                <a:close/>
                <a:moveTo>
                  <a:pt x="50" y="89"/>
                </a:moveTo>
                <a:cubicBezTo>
                  <a:pt x="47" y="93"/>
                  <a:pt x="47" y="98"/>
                  <a:pt x="50" y="101"/>
                </a:cubicBezTo>
                <a:cubicBezTo>
                  <a:pt x="54" y="105"/>
                  <a:pt x="59" y="105"/>
                  <a:pt x="63" y="101"/>
                </a:cubicBezTo>
                <a:cubicBezTo>
                  <a:pt x="73" y="91"/>
                  <a:pt x="90" y="91"/>
                  <a:pt x="100" y="101"/>
                </a:cubicBezTo>
                <a:cubicBezTo>
                  <a:pt x="102" y="103"/>
                  <a:pt x="104" y="104"/>
                  <a:pt x="106" y="104"/>
                </a:cubicBezTo>
                <a:cubicBezTo>
                  <a:pt x="108" y="104"/>
                  <a:pt x="110" y="103"/>
                  <a:pt x="112" y="101"/>
                </a:cubicBezTo>
                <a:cubicBezTo>
                  <a:pt x="115" y="98"/>
                  <a:pt x="115" y="93"/>
                  <a:pt x="112" y="89"/>
                </a:cubicBezTo>
                <a:cubicBezTo>
                  <a:pt x="95" y="72"/>
                  <a:pt x="67" y="72"/>
                  <a:pt x="50" y="89"/>
                </a:cubicBezTo>
                <a:close/>
                <a:moveTo>
                  <a:pt x="81" y="109"/>
                </a:moveTo>
                <a:cubicBezTo>
                  <a:pt x="75" y="109"/>
                  <a:pt x="70" y="114"/>
                  <a:pt x="70" y="120"/>
                </a:cubicBezTo>
                <a:cubicBezTo>
                  <a:pt x="70" y="126"/>
                  <a:pt x="75" y="131"/>
                  <a:pt x="81" y="131"/>
                </a:cubicBezTo>
                <a:cubicBezTo>
                  <a:pt x="88" y="131"/>
                  <a:pt x="93" y="126"/>
                  <a:pt x="93" y="120"/>
                </a:cubicBezTo>
                <a:cubicBezTo>
                  <a:pt x="93" y="114"/>
                  <a:pt x="88" y="109"/>
                  <a:pt x="81" y="109"/>
                </a:cubicBezTo>
                <a:close/>
                <a:moveTo>
                  <a:pt x="159" y="43"/>
                </a:moveTo>
                <a:cubicBezTo>
                  <a:pt x="116" y="0"/>
                  <a:pt x="47" y="0"/>
                  <a:pt x="4" y="43"/>
                </a:cubicBezTo>
                <a:cubicBezTo>
                  <a:pt x="0" y="46"/>
                  <a:pt x="0" y="51"/>
                  <a:pt x="4" y="55"/>
                </a:cubicBezTo>
                <a:cubicBezTo>
                  <a:pt x="7" y="58"/>
                  <a:pt x="13" y="58"/>
                  <a:pt x="16" y="55"/>
                </a:cubicBezTo>
                <a:cubicBezTo>
                  <a:pt x="52" y="19"/>
                  <a:pt x="111" y="19"/>
                  <a:pt x="147" y="55"/>
                </a:cubicBezTo>
                <a:cubicBezTo>
                  <a:pt x="148" y="56"/>
                  <a:pt x="151" y="57"/>
                  <a:pt x="153" y="57"/>
                </a:cubicBezTo>
                <a:cubicBezTo>
                  <a:pt x="155" y="57"/>
                  <a:pt x="157" y="56"/>
                  <a:pt x="159" y="55"/>
                </a:cubicBezTo>
                <a:cubicBezTo>
                  <a:pt x="162" y="51"/>
                  <a:pt x="162" y="46"/>
                  <a:pt x="159" y="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F94838C3-496F-7060-B714-E8632359626C}"/>
              </a:ext>
            </a:extLst>
          </p:cNvPr>
          <p:cNvSpPr>
            <a:spLocks noEditPoints="1"/>
          </p:cNvSpPr>
          <p:nvPr/>
        </p:nvSpPr>
        <p:spPr bwMode="auto">
          <a:xfrm>
            <a:off x="4645026" y="3576638"/>
            <a:ext cx="144463" cy="254000"/>
          </a:xfrm>
          <a:custGeom>
            <a:avLst/>
            <a:gdLst>
              <a:gd name="T0" fmla="*/ 91 w 91"/>
              <a:gd name="T1" fmla="*/ 55 h 160"/>
              <a:gd name="T2" fmla="*/ 88 w 91"/>
              <a:gd name="T3" fmla="*/ 54 h 160"/>
              <a:gd name="T4" fmla="*/ 57 w 91"/>
              <a:gd name="T5" fmla="*/ 54 h 160"/>
              <a:gd name="T6" fmla="*/ 88 w 91"/>
              <a:gd name="T7" fmla="*/ 4 h 160"/>
              <a:gd name="T8" fmla="*/ 88 w 91"/>
              <a:gd name="T9" fmla="*/ 2 h 160"/>
              <a:gd name="T10" fmla="*/ 86 w 91"/>
              <a:gd name="T11" fmla="*/ 0 h 160"/>
              <a:gd name="T12" fmla="*/ 43 w 91"/>
              <a:gd name="T13" fmla="*/ 0 h 160"/>
              <a:gd name="T14" fmla="*/ 41 w 91"/>
              <a:gd name="T15" fmla="*/ 2 h 160"/>
              <a:gd name="T16" fmla="*/ 1 w 91"/>
              <a:gd name="T17" fmla="*/ 82 h 160"/>
              <a:gd name="T18" fmla="*/ 1 w 91"/>
              <a:gd name="T19" fmla="*/ 84 h 160"/>
              <a:gd name="T20" fmla="*/ 3 w 91"/>
              <a:gd name="T21" fmla="*/ 86 h 160"/>
              <a:gd name="T22" fmla="*/ 31 w 91"/>
              <a:gd name="T23" fmla="*/ 86 h 160"/>
              <a:gd name="T24" fmla="*/ 1 w 91"/>
              <a:gd name="T25" fmla="*/ 157 h 160"/>
              <a:gd name="T26" fmla="*/ 2 w 91"/>
              <a:gd name="T27" fmla="*/ 160 h 160"/>
              <a:gd name="T28" fmla="*/ 3 w 91"/>
              <a:gd name="T29" fmla="*/ 160 h 160"/>
              <a:gd name="T30" fmla="*/ 5 w 91"/>
              <a:gd name="T31" fmla="*/ 159 h 160"/>
              <a:gd name="T32" fmla="*/ 91 w 91"/>
              <a:gd name="T33" fmla="*/ 58 h 160"/>
              <a:gd name="T34" fmla="*/ 91 w 91"/>
              <a:gd name="T35" fmla="*/ 55 h 160"/>
              <a:gd name="T36" fmla="*/ 91 w 91"/>
              <a:gd name="T37" fmla="*/ 55 h 160"/>
              <a:gd name="T38" fmla="*/ 91 w 91"/>
              <a:gd name="T39" fmla="*/ 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1" h="160">
                <a:moveTo>
                  <a:pt x="91" y="55"/>
                </a:moveTo>
                <a:cubicBezTo>
                  <a:pt x="90" y="54"/>
                  <a:pt x="90" y="54"/>
                  <a:pt x="88" y="54"/>
                </a:cubicBezTo>
                <a:cubicBezTo>
                  <a:pt x="57" y="54"/>
                  <a:pt x="57" y="54"/>
                  <a:pt x="57" y="54"/>
                </a:cubicBezTo>
                <a:cubicBezTo>
                  <a:pt x="88" y="4"/>
                  <a:pt x="88" y="4"/>
                  <a:pt x="88" y="4"/>
                </a:cubicBezTo>
                <a:cubicBezTo>
                  <a:pt x="89" y="3"/>
                  <a:pt x="89" y="2"/>
                  <a:pt x="88" y="2"/>
                </a:cubicBezTo>
                <a:cubicBezTo>
                  <a:pt x="88" y="1"/>
                  <a:pt x="87" y="0"/>
                  <a:pt x="86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2" y="0"/>
                  <a:pt x="41" y="1"/>
                  <a:pt x="41" y="2"/>
                </a:cubicBezTo>
                <a:cubicBezTo>
                  <a:pt x="1" y="82"/>
                  <a:pt x="1" y="82"/>
                  <a:pt x="1" y="82"/>
                </a:cubicBezTo>
                <a:cubicBezTo>
                  <a:pt x="0" y="83"/>
                  <a:pt x="0" y="83"/>
                  <a:pt x="1" y="84"/>
                </a:cubicBezTo>
                <a:cubicBezTo>
                  <a:pt x="1" y="85"/>
                  <a:pt x="2" y="86"/>
                  <a:pt x="3" y="86"/>
                </a:cubicBezTo>
                <a:cubicBezTo>
                  <a:pt x="31" y="86"/>
                  <a:pt x="31" y="86"/>
                  <a:pt x="31" y="86"/>
                </a:cubicBezTo>
                <a:cubicBezTo>
                  <a:pt x="1" y="157"/>
                  <a:pt x="1" y="157"/>
                  <a:pt x="1" y="157"/>
                </a:cubicBezTo>
                <a:cubicBezTo>
                  <a:pt x="0" y="158"/>
                  <a:pt x="1" y="159"/>
                  <a:pt x="2" y="160"/>
                </a:cubicBezTo>
                <a:cubicBezTo>
                  <a:pt x="2" y="160"/>
                  <a:pt x="3" y="160"/>
                  <a:pt x="3" y="160"/>
                </a:cubicBezTo>
                <a:cubicBezTo>
                  <a:pt x="4" y="160"/>
                  <a:pt x="5" y="160"/>
                  <a:pt x="5" y="159"/>
                </a:cubicBezTo>
                <a:cubicBezTo>
                  <a:pt x="91" y="58"/>
                  <a:pt x="91" y="58"/>
                  <a:pt x="91" y="58"/>
                </a:cubicBezTo>
                <a:cubicBezTo>
                  <a:pt x="91" y="57"/>
                  <a:pt x="91" y="56"/>
                  <a:pt x="91" y="55"/>
                </a:cubicBezTo>
                <a:close/>
                <a:moveTo>
                  <a:pt x="91" y="55"/>
                </a:moveTo>
                <a:cubicBezTo>
                  <a:pt x="91" y="55"/>
                  <a:pt x="91" y="55"/>
                  <a:pt x="91" y="5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7D11B58C-E0E4-4C70-F078-CDC0470D1DB1}"/>
              </a:ext>
            </a:extLst>
          </p:cNvPr>
          <p:cNvSpPr>
            <a:spLocks noEditPoints="1"/>
          </p:cNvSpPr>
          <p:nvPr/>
        </p:nvSpPr>
        <p:spPr bwMode="auto">
          <a:xfrm>
            <a:off x="4040189" y="3576638"/>
            <a:ext cx="254000" cy="254000"/>
          </a:xfrm>
          <a:custGeom>
            <a:avLst/>
            <a:gdLst>
              <a:gd name="T0" fmla="*/ 80 w 160"/>
              <a:gd name="T1" fmla="*/ 115 h 160"/>
              <a:gd name="T2" fmla="*/ 74 w 160"/>
              <a:gd name="T3" fmla="*/ 121 h 160"/>
              <a:gd name="T4" fmla="*/ 80 w 160"/>
              <a:gd name="T5" fmla="*/ 127 h 160"/>
              <a:gd name="T6" fmla="*/ 86 w 160"/>
              <a:gd name="T7" fmla="*/ 121 h 160"/>
              <a:gd name="T8" fmla="*/ 80 w 160"/>
              <a:gd name="T9" fmla="*/ 115 h 160"/>
              <a:gd name="T10" fmla="*/ 97 w 160"/>
              <a:gd name="T11" fmla="*/ 37 h 160"/>
              <a:gd name="T12" fmla="*/ 63 w 160"/>
              <a:gd name="T13" fmla="*/ 37 h 160"/>
              <a:gd name="T14" fmla="*/ 59 w 160"/>
              <a:gd name="T15" fmla="*/ 40 h 160"/>
              <a:gd name="T16" fmla="*/ 59 w 160"/>
              <a:gd name="T17" fmla="*/ 106 h 160"/>
              <a:gd name="T18" fmla="*/ 63 w 160"/>
              <a:gd name="T19" fmla="*/ 109 h 160"/>
              <a:gd name="T20" fmla="*/ 97 w 160"/>
              <a:gd name="T21" fmla="*/ 109 h 160"/>
              <a:gd name="T22" fmla="*/ 101 w 160"/>
              <a:gd name="T23" fmla="*/ 106 h 160"/>
              <a:gd name="T24" fmla="*/ 101 w 160"/>
              <a:gd name="T25" fmla="*/ 40 h 160"/>
              <a:gd name="T26" fmla="*/ 97 w 160"/>
              <a:gd name="T27" fmla="*/ 37 h 160"/>
              <a:gd name="T28" fmla="*/ 80 w 160"/>
              <a:gd name="T29" fmla="*/ 0 h 160"/>
              <a:gd name="T30" fmla="*/ 0 w 160"/>
              <a:gd name="T31" fmla="*/ 80 h 160"/>
              <a:gd name="T32" fmla="*/ 80 w 160"/>
              <a:gd name="T33" fmla="*/ 160 h 160"/>
              <a:gd name="T34" fmla="*/ 160 w 160"/>
              <a:gd name="T35" fmla="*/ 80 h 160"/>
              <a:gd name="T36" fmla="*/ 80 w 160"/>
              <a:gd name="T37" fmla="*/ 0 h 160"/>
              <a:gd name="T38" fmla="*/ 111 w 160"/>
              <a:gd name="T39" fmla="*/ 120 h 160"/>
              <a:gd name="T40" fmla="*/ 100 w 160"/>
              <a:gd name="T41" fmla="*/ 131 h 160"/>
              <a:gd name="T42" fmla="*/ 60 w 160"/>
              <a:gd name="T43" fmla="*/ 131 h 160"/>
              <a:gd name="T44" fmla="*/ 49 w 160"/>
              <a:gd name="T45" fmla="*/ 120 h 160"/>
              <a:gd name="T46" fmla="*/ 49 w 160"/>
              <a:gd name="T47" fmla="*/ 40 h 160"/>
              <a:gd name="T48" fmla="*/ 60 w 160"/>
              <a:gd name="T49" fmla="*/ 29 h 160"/>
              <a:gd name="T50" fmla="*/ 100 w 160"/>
              <a:gd name="T51" fmla="*/ 29 h 160"/>
              <a:gd name="T52" fmla="*/ 111 w 160"/>
              <a:gd name="T53" fmla="*/ 40 h 160"/>
              <a:gd name="T54" fmla="*/ 111 w 160"/>
              <a:gd name="T55" fmla="*/ 1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0" h="160">
                <a:moveTo>
                  <a:pt x="80" y="115"/>
                </a:moveTo>
                <a:cubicBezTo>
                  <a:pt x="76" y="115"/>
                  <a:pt x="74" y="117"/>
                  <a:pt x="74" y="121"/>
                </a:cubicBezTo>
                <a:cubicBezTo>
                  <a:pt x="74" y="124"/>
                  <a:pt x="76" y="127"/>
                  <a:pt x="80" y="127"/>
                </a:cubicBezTo>
                <a:cubicBezTo>
                  <a:pt x="83" y="127"/>
                  <a:pt x="86" y="124"/>
                  <a:pt x="86" y="121"/>
                </a:cubicBezTo>
                <a:cubicBezTo>
                  <a:pt x="86" y="117"/>
                  <a:pt x="83" y="115"/>
                  <a:pt x="80" y="115"/>
                </a:cubicBezTo>
                <a:close/>
                <a:moveTo>
                  <a:pt x="97" y="37"/>
                </a:moveTo>
                <a:cubicBezTo>
                  <a:pt x="63" y="37"/>
                  <a:pt x="63" y="37"/>
                  <a:pt x="63" y="37"/>
                </a:cubicBezTo>
                <a:cubicBezTo>
                  <a:pt x="61" y="37"/>
                  <a:pt x="59" y="38"/>
                  <a:pt x="59" y="40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59" y="108"/>
                  <a:pt x="61" y="109"/>
                  <a:pt x="63" y="109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99" y="109"/>
                  <a:pt x="101" y="108"/>
                  <a:pt x="101" y="106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01" y="38"/>
                  <a:pt x="99" y="37"/>
                  <a:pt x="97" y="37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111" y="120"/>
                </a:moveTo>
                <a:cubicBezTo>
                  <a:pt x="111" y="126"/>
                  <a:pt x="106" y="131"/>
                  <a:pt x="100" y="131"/>
                </a:cubicBezTo>
                <a:cubicBezTo>
                  <a:pt x="60" y="131"/>
                  <a:pt x="60" y="131"/>
                  <a:pt x="60" y="131"/>
                </a:cubicBezTo>
                <a:cubicBezTo>
                  <a:pt x="54" y="131"/>
                  <a:pt x="49" y="126"/>
                  <a:pt x="49" y="120"/>
                </a:cubicBezTo>
                <a:cubicBezTo>
                  <a:pt x="49" y="40"/>
                  <a:pt x="49" y="40"/>
                  <a:pt x="49" y="40"/>
                </a:cubicBezTo>
                <a:cubicBezTo>
                  <a:pt x="49" y="34"/>
                  <a:pt x="54" y="29"/>
                  <a:pt x="60" y="29"/>
                </a:cubicBezTo>
                <a:cubicBezTo>
                  <a:pt x="100" y="29"/>
                  <a:pt x="100" y="29"/>
                  <a:pt x="100" y="29"/>
                </a:cubicBezTo>
                <a:cubicBezTo>
                  <a:pt x="106" y="29"/>
                  <a:pt x="111" y="34"/>
                  <a:pt x="111" y="40"/>
                </a:cubicBezTo>
                <a:lnTo>
                  <a:pt x="111" y="1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Rectangle 89">
            <a:extLst>
              <a:ext uri="{FF2B5EF4-FFF2-40B4-BE49-F238E27FC236}">
                <a16:creationId xmlns:a16="http://schemas.microsoft.com/office/drawing/2014/main" id="{5E0F06B3-22B0-5E9B-BDC6-4A0E61A19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1914" y="3619501"/>
            <a:ext cx="254000" cy="168275"/>
          </a:xfrm>
          <a:prstGeom prst="rect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14E7760A-543D-0E29-D290-48A0F0AD2451}"/>
              </a:ext>
            </a:extLst>
          </p:cNvPr>
          <p:cNvSpPr>
            <a:spLocks noEditPoints="1"/>
          </p:cNvSpPr>
          <p:nvPr/>
        </p:nvSpPr>
        <p:spPr bwMode="auto">
          <a:xfrm>
            <a:off x="4044951" y="5780088"/>
            <a:ext cx="244475" cy="254000"/>
          </a:xfrm>
          <a:custGeom>
            <a:avLst/>
            <a:gdLst>
              <a:gd name="T0" fmla="*/ 95 w 154"/>
              <a:gd name="T1" fmla="*/ 145 h 160"/>
              <a:gd name="T2" fmla="*/ 88 w 154"/>
              <a:gd name="T3" fmla="*/ 156 h 160"/>
              <a:gd name="T4" fmla="*/ 71 w 154"/>
              <a:gd name="T5" fmla="*/ 160 h 160"/>
              <a:gd name="T6" fmla="*/ 65 w 154"/>
              <a:gd name="T7" fmla="*/ 152 h 160"/>
              <a:gd name="T8" fmla="*/ 59 w 154"/>
              <a:gd name="T9" fmla="*/ 140 h 160"/>
              <a:gd name="T10" fmla="*/ 91 w 154"/>
              <a:gd name="T11" fmla="*/ 135 h 160"/>
              <a:gd name="T12" fmla="*/ 116 w 154"/>
              <a:gd name="T13" fmla="*/ 77 h 160"/>
              <a:gd name="T14" fmla="*/ 96 w 154"/>
              <a:gd name="T15" fmla="*/ 124 h 160"/>
              <a:gd name="T16" fmla="*/ 65 w 154"/>
              <a:gd name="T17" fmla="*/ 129 h 160"/>
              <a:gd name="T18" fmla="*/ 49 w 154"/>
              <a:gd name="T19" fmla="*/ 104 h 160"/>
              <a:gd name="T20" fmla="*/ 77 w 154"/>
              <a:gd name="T21" fmla="*/ 38 h 160"/>
              <a:gd name="T22" fmla="*/ 81 w 154"/>
              <a:gd name="T23" fmla="*/ 53 h 160"/>
              <a:gd name="T24" fmla="*/ 49 w 154"/>
              <a:gd name="T25" fmla="*/ 77 h 160"/>
              <a:gd name="T26" fmla="*/ 57 w 154"/>
              <a:gd name="T27" fmla="*/ 77 h 160"/>
              <a:gd name="T28" fmla="*/ 81 w 154"/>
              <a:gd name="T29" fmla="*/ 53 h 160"/>
              <a:gd name="T30" fmla="*/ 81 w 154"/>
              <a:gd name="T31" fmla="*/ 20 h 160"/>
              <a:gd name="T32" fmla="*/ 77 w 154"/>
              <a:gd name="T33" fmla="*/ 0 h 160"/>
              <a:gd name="T34" fmla="*/ 73 w 154"/>
              <a:gd name="T35" fmla="*/ 20 h 160"/>
              <a:gd name="T36" fmla="*/ 25 w 154"/>
              <a:gd name="T37" fmla="*/ 77 h 160"/>
              <a:gd name="T38" fmla="*/ 5 w 154"/>
              <a:gd name="T39" fmla="*/ 72 h 160"/>
              <a:gd name="T40" fmla="*/ 5 w 154"/>
              <a:gd name="T41" fmla="*/ 81 h 160"/>
              <a:gd name="T42" fmla="*/ 25 w 154"/>
              <a:gd name="T43" fmla="*/ 77 h 160"/>
              <a:gd name="T44" fmla="*/ 134 w 154"/>
              <a:gd name="T45" fmla="*/ 72 h 160"/>
              <a:gd name="T46" fmla="*/ 134 w 154"/>
              <a:gd name="T47" fmla="*/ 81 h 160"/>
              <a:gd name="T48" fmla="*/ 154 w 154"/>
              <a:gd name="T49" fmla="*/ 77 h 160"/>
              <a:gd name="T50" fmla="*/ 34 w 154"/>
              <a:gd name="T51" fmla="*/ 114 h 160"/>
              <a:gd name="T52" fmla="*/ 23 w 154"/>
              <a:gd name="T53" fmla="*/ 131 h 160"/>
              <a:gd name="T54" fmla="*/ 29 w 154"/>
              <a:gd name="T55" fmla="*/ 131 h 160"/>
              <a:gd name="T56" fmla="*/ 40 w 154"/>
              <a:gd name="T57" fmla="*/ 114 h 160"/>
              <a:gd name="T58" fmla="*/ 117 w 154"/>
              <a:gd name="T59" fmla="*/ 41 h 160"/>
              <a:gd name="T60" fmla="*/ 131 w 154"/>
              <a:gd name="T61" fmla="*/ 29 h 160"/>
              <a:gd name="T62" fmla="*/ 125 w 154"/>
              <a:gd name="T63" fmla="*/ 23 h 160"/>
              <a:gd name="T64" fmla="*/ 114 w 154"/>
              <a:gd name="T65" fmla="*/ 40 h 160"/>
              <a:gd name="T66" fmla="*/ 34 w 154"/>
              <a:gd name="T67" fmla="*/ 40 h 160"/>
              <a:gd name="T68" fmla="*/ 40 w 154"/>
              <a:gd name="T69" fmla="*/ 40 h 160"/>
              <a:gd name="T70" fmla="*/ 29 w 154"/>
              <a:gd name="T71" fmla="*/ 23 h 160"/>
              <a:gd name="T72" fmla="*/ 23 w 154"/>
              <a:gd name="T73" fmla="*/ 29 h 160"/>
              <a:gd name="T74" fmla="*/ 120 w 154"/>
              <a:gd name="T75" fmla="*/ 114 h 160"/>
              <a:gd name="T76" fmla="*/ 114 w 154"/>
              <a:gd name="T77" fmla="*/ 120 h 160"/>
              <a:gd name="T78" fmla="*/ 128 w 154"/>
              <a:gd name="T79" fmla="*/ 132 h 160"/>
              <a:gd name="T80" fmla="*/ 131 w 154"/>
              <a:gd name="T81" fmla="*/ 125 h 160"/>
              <a:gd name="T82" fmla="*/ 120 w 154"/>
              <a:gd name="T83" fmla="*/ 1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4" h="160">
                <a:moveTo>
                  <a:pt x="95" y="140"/>
                </a:moveTo>
                <a:cubicBezTo>
                  <a:pt x="95" y="145"/>
                  <a:pt x="95" y="145"/>
                  <a:pt x="95" y="145"/>
                </a:cubicBezTo>
                <a:cubicBezTo>
                  <a:pt x="95" y="148"/>
                  <a:pt x="92" y="151"/>
                  <a:pt x="89" y="152"/>
                </a:cubicBezTo>
                <a:cubicBezTo>
                  <a:pt x="88" y="156"/>
                  <a:pt x="88" y="156"/>
                  <a:pt x="88" y="156"/>
                </a:cubicBezTo>
                <a:cubicBezTo>
                  <a:pt x="87" y="158"/>
                  <a:pt x="85" y="160"/>
                  <a:pt x="83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69" y="160"/>
                  <a:pt x="67" y="158"/>
                  <a:pt x="66" y="156"/>
                </a:cubicBezTo>
                <a:cubicBezTo>
                  <a:pt x="65" y="152"/>
                  <a:pt x="65" y="152"/>
                  <a:pt x="65" y="152"/>
                </a:cubicBezTo>
                <a:cubicBezTo>
                  <a:pt x="61" y="151"/>
                  <a:pt x="59" y="148"/>
                  <a:pt x="59" y="145"/>
                </a:cubicBezTo>
                <a:cubicBezTo>
                  <a:pt x="59" y="140"/>
                  <a:pt x="59" y="140"/>
                  <a:pt x="59" y="140"/>
                </a:cubicBezTo>
                <a:cubicBezTo>
                  <a:pt x="59" y="137"/>
                  <a:pt x="61" y="135"/>
                  <a:pt x="63" y="135"/>
                </a:cubicBezTo>
                <a:cubicBezTo>
                  <a:pt x="91" y="135"/>
                  <a:pt x="91" y="135"/>
                  <a:pt x="91" y="135"/>
                </a:cubicBezTo>
                <a:cubicBezTo>
                  <a:pt x="93" y="135"/>
                  <a:pt x="95" y="137"/>
                  <a:pt x="95" y="140"/>
                </a:cubicBezTo>
                <a:close/>
                <a:moveTo>
                  <a:pt x="116" y="77"/>
                </a:moveTo>
                <a:cubicBezTo>
                  <a:pt x="116" y="88"/>
                  <a:pt x="112" y="97"/>
                  <a:pt x="105" y="104"/>
                </a:cubicBezTo>
                <a:cubicBezTo>
                  <a:pt x="100" y="110"/>
                  <a:pt x="97" y="117"/>
                  <a:pt x="96" y="124"/>
                </a:cubicBezTo>
                <a:cubicBezTo>
                  <a:pt x="95" y="127"/>
                  <a:pt x="92" y="129"/>
                  <a:pt x="89" y="129"/>
                </a:cubicBezTo>
                <a:cubicBezTo>
                  <a:pt x="65" y="129"/>
                  <a:pt x="65" y="129"/>
                  <a:pt x="65" y="129"/>
                </a:cubicBezTo>
                <a:cubicBezTo>
                  <a:pt x="62" y="129"/>
                  <a:pt x="59" y="127"/>
                  <a:pt x="58" y="124"/>
                </a:cubicBezTo>
                <a:cubicBezTo>
                  <a:pt x="57" y="117"/>
                  <a:pt x="54" y="110"/>
                  <a:pt x="49" y="104"/>
                </a:cubicBezTo>
                <a:cubicBezTo>
                  <a:pt x="42" y="97"/>
                  <a:pt x="38" y="88"/>
                  <a:pt x="38" y="77"/>
                </a:cubicBezTo>
                <a:cubicBezTo>
                  <a:pt x="37" y="55"/>
                  <a:pt x="55" y="38"/>
                  <a:pt x="77" y="38"/>
                </a:cubicBezTo>
                <a:cubicBezTo>
                  <a:pt x="99" y="37"/>
                  <a:pt x="116" y="55"/>
                  <a:pt x="116" y="77"/>
                </a:cubicBezTo>
                <a:close/>
                <a:moveTo>
                  <a:pt x="81" y="53"/>
                </a:moveTo>
                <a:cubicBezTo>
                  <a:pt x="81" y="51"/>
                  <a:pt x="79" y="49"/>
                  <a:pt x="77" y="49"/>
                </a:cubicBezTo>
                <a:cubicBezTo>
                  <a:pt x="61" y="49"/>
                  <a:pt x="49" y="61"/>
                  <a:pt x="49" y="77"/>
                </a:cubicBezTo>
                <a:cubicBezTo>
                  <a:pt x="49" y="79"/>
                  <a:pt x="50" y="81"/>
                  <a:pt x="53" y="81"/>
                </a:cubicBezTo>
                <a:cubicBezTo>
                  <a:pt x="55" y="81"/>
                  <a:pt x="57" y="80"/>
                  <a:pt x="57" y="77"/>
                </a:cubicBezTo>
                <a:cubicBezTo>
                  <a:pt x="57" y="66"/>
                  <a:pt x="66" y="57"/>
                  <a:pt x="77" y="57"/>
                </a:cubicBezTo>
                <a:cubicBezTo>
                  <a:pt x="79" y="57"/>
                  <a:pt x="81" y="56"/>
                  <a:pt x="81" y="53"/>
                </a:cubicBezTo>
                <a:close/>
                <a:moveTo>
                  <a:pt x="77" y="25"/>
                </a:moveTo>
                <a:cubicBezTo>
                  <a:pt x="79" y="25"/>
                  <a:pt x="81" y="23"/>
                  <a:pt x="81" y="20"/>
                </a:cubicBezTo>
                <a:cubicBezTo>
                  <a:pt x="81" y="5"/>
                  <a:pt x="81" y="5"/>
                  <a:pt x="81" y="5"/>
                </a:cubicBezTo>
                <a:cubicBezTo>
                  <a:pt x="81" y="2"/>
                  <a:pt x="79" y="0"/>
                  <a:pt x="77" y="0"/>
                </a:cubicBezTo>
                <a:cubicBezTo>
                  <a:pt x="74" y="0"/>
                  <a:pt x="73" y="2"/>
                  <a:pt x="73" y="5"/>
                </a:cubicBezTo>
                <a:cubicBezTo>
                  <a:pt x="73" y="20"/>
                  <a:pt x="73" y="20"/>
                  <a:pt x="73" y="20"/>
                </a:cubicBezTo>
                <a:cubicBezTo>
                  <a:pt x="73" y="23"/>
                  <a:pt x="75" y="25"/>
                  <a:pt x="77" y="25"/>
                </a:cubicBezTo>
                <a:close/>
                <a:moveTo>
                  <a:pt x="25" y="77"/>
                </a:moveTo>
                <a:cubicBezTo>
                  <a:pt x="25" y="74"/>
                  <a:pt x="23" y="72"/>
                  <a:pt x="20" y="72"/>
                </a:cubicBezTo>
                <a:cubicBezTo>
                  <a:pt x="5" y="72"/>
                  <a:pt x="5" y="72"/>
                  <a:pt x="5" y="72"/>
                </a:cubicBezTo>
                <a:cubicBezTo>
                  <a:pt x="2" y="72"/>
                  <a:pt x="0" y="74"/>
                  <a:pt x="0" y="77"/>
                </a:cubicBezTo>
                <a:cubicBezTo>
                  <a:pt x="0" y="79"/>
                  <a:pt x="2" y="81"/>
                  <a:pt x="5" y="81"/>
                </a:cubicBezTo>
                <a:cubicBezTo>
                  <a:pt x="20" y="81"/>
                  <a:pt x="20" y="81"/>
                  <a:pt x="20" y="81"/>
                </a:cubicBezTo>
                <a:cubicBezTo>
                  <a:pt x="23" y="81"/>
                  <a:pt x="25" y="79"/>
                  <a:pt x="25" y="77"/>
                </a:cubicBezTo>
                <a:close/>
                <a:moveTo>
                  <a:pt x="149" y="72"/>
                </a:moveTo>
                <a:cubicBezTo>
                  <a:pt x="134" y="72"/>
                  <a:pt x="134" y="72"/>
                  <a:pt x="134" y="72"/>
                </a:cubicBezTo>
                <a:cubicBezTo>
                  <a:pt x="131" y="72"/>
                  <a:pt x="129" y="74"/>
                  <a:pt x="129" y="77"/>
                </a:cubicBezTo>
                <a:cubicBezTo>
                  <a:pt x="129" y="79"/>
                  <a:pt x="131" y="81"/>
                  <a:pt x="134" y="81"/>
                </a:cubicBezTo>
                <a:cubicBezTo>
                  <a:pt x="149" y="81"/>
                  <a:pt x="149" y="81"/>
                  <a:pt x="149" y="81"/>
                </a:cubicBezTo>
                <a:cubicBezTo>
                  <a:pt x="152" y="81"/>
                  <a:pt x="154" y="79"/>
                  <a:pt x="154" y="77"/>
                </a:cubicBezTo>
                <a:cubicBezTo>
                  <a:pt x="154" y="74"/>
                  <a:pt x="152" y="72"/>
                  <a:pt x="149" y="72"/>
                </a:cubicBezTo>
                <a:close/>
                <a:moveTo>
                  <a:pt x="34" y="114"/>
                </a:moveTo>
                <a:cubicBezTo>
                  <a:pt x="23" y="125"/>
                  <a:pt x="23" y="125"/>
                  <a:pt x="23" y="125"/>
                </a:cubicBezTo>
                <a:cubicBezTo>
                  <a:pt x="21" y="127"/>
                  <a:pt x="21" y="129"/>
                  <a:pt x="23" y="131"/>
                </a:cubicBezTo>
                <a:cubicBezTo>
                  <a:pt x="24" y="132"/>
                  <a:pt x="25" y="132"/>
                  <a:pt x="26" y="132"/>
                </a:cubicBezTo>
                <a:cubicBezTo>
                  <a:pt x="27" y="132"/>
                  <a:pt x="28" y="132"/>
                  <a:pt x="29" y="131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42" y="118"/>
                  <a:pt x="42" y="116"/>
                  <a:pt x="40" y="114"/>
                </a:cubicBezTo>
                <a:cubicBezTo>
                  <a:pt x="38" y="112"/>
                  <a:pt x="35" y="112"/>
                  <a:pt x="34" y="114"/>
                </a:cubicBezTo>
                <a:close/>
                <a:moveTo>
                  <a:pt x="117" y="41"/>
                </a:moveTo>
                <a:cubicBezTo>
                  <a:pt x="118" y="41"/>
                  <a:pt x="119" y="41"/>
                  <a:pt x="120" y="40"/>
                </a:cubicBezTo>
                <a:cubicBezTo>
                  <a:pt x="131" y="29"/>
                  <a:pt x="131" y="29"/>
                  <a:pt x="131" y="29"/>
                </a:cubicBezTo>
                <a:cubicBezTo>
                  <a:pt x="133" y="27"/>
                  <a:pt x="133" y="24"/>
                  <a:pt x="131" y="23"/>
                </a:cubicBezTo>
                <a:cubicBezTo>
                  <a:pt x="129" y="21"/>
                  <a:pt x="127" y="21"/>
                  <a:pt x="125" y="23"/>
                </a:cubicBezTo>
                <a:cubicBezTo>
                  <a:pt x="114" y="34"/>
                  <a:pt x="114" y="34"/>
                  <a:pt x="114" y="34"/>
                </a:cubicBezTo>
                <a:cubicBezTo>
                  <a:pt x="112" y="35"/>
                  <a:pt x="112" y="38"/>
                  <a:pt x="114" y="40"/>
                </a:cubicBezTo>
                <a:cubicBezTo>
                  <a:pt x="115" y="41"/>
                  <a:pt x="116" y="41"/>
                  <a:pt x="117" y="41"/>
                </a:cubicBezTo>
                <a:close/>
                <a:moveTo>
                  <a:pt x="34" y="40"/>
                </a:moveTo>
                <a:cubicBezTo>
                  <a:pt x="35" y="41"/>
                  <a:pt x="36" y="41"/>
                  <a:pt x="37" y="41"/>
                </a:cubicBezTo>
                <a:cubicBezTo>
                  <a:pt x="38" y="41"/>
                  <a:pt x="39" y="41"/>
                  <a:pt x="40" y="40"/>
                </a:cubicBezTo>
                <a:cubicBezTo>
                  <a:pt x="42" y="38"/>
                  <a:pt x="42" y="35"/>
                  <a:pt x="40" y="34"/>
                </a:cubicBezTo>
                <a:cubicBezTo>
                  <a:pt x="29" y="23"/>
                  <a:pt x="29" y="23"/>
                  <a:pt x="29" y="23"/>
                </a:cubicBezTo>
                <a:cubicBezTo>
                  <a:pt x="27" y="21"/>
                  <a:pt x="24" y="21"/>
                  <a:pt x="23" y="23"/>
                </a:cubicBezTo>
                <a:cubicBezTo>
                  <a:pt x="21" y="24"/>
                  <a:pt x="21" y="27"/>
                  <a:pt x="23" y="29"/>
                </a:cubicBezTo>
                <a:lnTo>
                  <a:pt x="34" y="40"/>
                </a:lnTo>
                <a:close/>
                <a:moveTo>
                  <a:pt x="120" y="114"/>
                </a:moveTo>
                <a:cubicBezTo>
                  <a:pt x="118" y="112"/>
                  <a:pt x="116" y="112"/>
                  <a:pt x="114" y="114"/>
                </a:cubicBezTo>
                <a:cubicBezTo>
                  <a:pt x="112" y="116"/>
                  <a:pt x="112" y="118"/>
                  <a:pt x="114" y="120"/>
                </a:cubicBezTo>
                <a:cubicBezTo>
                  <a:pt x="125" y="131"/>
                  <a:pt x="125" y="131"/>
                  <a:pt x="125" y="131"/>
                </a:cubicBezTo>
                <a:cubicBezTo>
                  <a:pt x="126" y="132"/>
                  <a:pt x="127" y="132"/>
                  <a:pt x="128" y="132"/>
                </a:cubicBezTo>
                <a:cubicBezTo>
                  <a:pt x="129" y="132"/>
                  <a:pt x="130" y="132"/>
                  <a:pt x="131" y="131"/>
                </a:cubicBezTo>
                <a:cubicBezTo>
                  <a:pt x="133" y="129"/>
                  <a:pt x="133" y="127"/>
                  <a:pt x="131" y="125"/>
                </a:cubicBezTo>
                <a:lnTo>
                  <a:pt x="120" y="114"/>
                </a:lnTo>
                <a:close/>
                <a:moveTo>
                  <a:pt x="120" y="114"/>
                </a:moveTo>
                <a:cubicBezTo>
                  <a:pt x="120" y="114"/>
                  <a:pt x="120" y="114"/>
                  <a:pt x="120" y="11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7470BA31-C1B6-01D8-658B-80A5FA02A39E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4127501"/>
            <a:ext cx="254000" cy="254000"/>
          </a:xfrm>
          <a:custGeom>
            <a:avLst/>
            <a:gdLst>
              <a:gd name="T0" fmla="*/ 119 w 160"/>
              <a:gd name="T1" fmla="*/ 48 h 160"/>
              <a:gd name="T2" fmla="*/ 42 w 160"/>
              <a:gd name="T3" fmla="*/ 48 h 160"/>
              <a:gd name="T4" fmla="*/ 41 w 160"/>
              <a:gd name="T5" fmla="*/ 49 h 160"/>
              <a:gd name="T6" fmla="*/ 41 w 160"/>
              <a:gd name="T7" fmla="*/ 100 h 160"/>
              <a:gd name="T8" fmla="*/ 42 w 160"/>
              <a:gd name="T9" fmla="*/ 102 h 160"/>
              <a:gd name="T10" fmla="*/ 119 w 160"/>
              <a:gd name="T11" fmla="*/ 102 h 160"/>
              <a:gd name="T12" fmla="*/ 120 w 160"/>
              <a:gd name="T13" fmla="*/ 100 h 160"/>
              <a:gd name="T14" fmla="*/ 120 w 160"/>
              <a:gd name="T15" fmla="*/ 49 h 160"/>
              <a:gd name="T16" fmla="*/ 119 w 160"/>
              <a:gd name="T17" fmla="*/ 48 h 160"/>
              <a:gd name="T18" fmla="*/ 80 w 160"/>
              <a:gd name="T19" fmla="*/ 0 h 160"/>
              <a:gd name="T20" fmla="*/ 0 w 160"/>
              <a:gd name="T21" fmla="*/ 80 h 160"/>
              <a:gd name="T22" fmla="*/ 80 w 160"/>
              <a:gd name="T23" fmla="*/ 160 h 160"/>
              <a:gd name="T24" fmla="*/ 160 w 160"/>
              <a:gd name="T25" fmla="*/ 80 h 160"/>
              <a:gd name="T26" fmla="*/ 80 w 160"/>
              <a:gd name="T27" fmla="*/ 0 h 160"/>
              <a:gd name="T28" fmla="*/ 130 w 160"/>
              <a:gd name="T29" fmla="*/ 100 h 160"/>
              <a:gd name="T30" fmla="*/ 119 w 160"/>
              <a:gd name="T31" fmla="*/ 111 h 160"/>
              <a:gd name="T32" fmla="*/ 94 w 160"/>
              <a:gd name="T33" fmla="*/ 111 h 160"/>
              <a:gd name="T34" fmla="*/ 94 w 160"/>
              <a:gd name="T35" fmla="*/ 118 h 160"/>
              <a:gd name="T36" fmla="*/ 106 w 160"/>
              <a:gd name="T37" fmla="*/ 118 h 160"/>
              <a:gd name="T38" fmla="*/ 110 w 160"/>
              <a:gd name="T39" fmla="*/ 122 h 160"/>
              <a:gd name="T40" fmla="*/ 106 w 160"/>
              <a:gd name="T41" fmla="*/ 126 h 160"/>
              <a:gd name="T42" fmla="*/ 55 w 160"/>
              <a:gd name="T43" fmla="*/ 126 h 160"/>
              <a:gd name="T44" fmla="*/ 50 w 160"/>
              <a:gd name="T45" fmla="*/ 122 h 160"/>
              <a:gd name="T46" fmla="*/ 55 w 160"/>
              <a:gd name="T47" fmla="*/ 118 h 160"/>
              <a:gd name="T48" fmla="*/ 67 w 160"/>
              <a:gd name="T49" fmla="*/ 118 h 160"/>
              <a:gd name="T50" fmla="*/ 67 w 160"/>
              <a:gd name="T51" fmla="*/ 111 h 160"/>
              <a:gd name="T52" fmla="*/ 42 w 160"/>
              <a:gd name="T53" fmla="*/ 111 h 160"/>
              <a:gd name="T54" fmla="*/ 31 w 160"/>
              <a:gd name="T55" fmla="*/ 100 h 160"/>
              <a:gd name="T56" fmla="*/ 31 w 160"/>
              <a:gd name="T57" fmla="*/ 49 h 160"/>
              <a:gd name="T58" fmla="*/ 42 w 160"/>
              <a:gd name="T59" fmla="*/ 38 h 160"/>
              <a:gd name="T60" fmla="*/ 119 w 160"/>
              <a:gd name="T61" fmla="*/ 38 h 160"/>
              <a:gd name="T62" fmla="*/ 130 w 160"/>
              <a:gd name="T63" fmla="*/ 49 h 160"/>
              <a:gd name="T64" fmla="*/ 130 w 160"/>
              <a:gd name="T65" fmla="*/ 10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60">
                <a:moveTo>
                  <a:pt x="119" y="48"/>
                </a:moveTo>
                <a:cubicBezTo>
                  <a:pt x="42" y="48"/>
                  <a:pt x="42" y="48"/>
                  <a:pt x="42" y="48"/>
                </a:cubicBezTo>
                <a:cubicBezTo>
                  <a:pt x="41" y="48"/>
                  <a:pt x="41" y="48"/>
                  <a:pt x="41" y="49"/>
                </a:cubicBezTo>
                <a:cubicBezTo>
                  <a:pt x="41" y="100"/>
                  <a:pt x="41" y="100"/>
                  <a:pt x="41" y="100"/>
                </a:cubicBezTo>
                <a:cubicBezTo>
                  <a:pt x="41" y="101"/>
                  <a:pt x="41" y="102"/>
                  <a:pt x="42" y="102"/>
                </a:cubicBezTo>
                <a:cubicBezTo>
                  <a:pt x="119" y="102"/>
                  <a:pt x="119" y="102"/>
                  <a:pt x="119" y="102"/>
                </a:cubicBezTo>
                <a:cubicBezTo>
                  <a:pt x="119" y="102"/>
                  <a:pt x="120" y="101"/>
                  <a:pt x="120" y="100"/>
                </a:cubicBezTo>
                <a:cubicBezTo>
                  <a:pt x="120" y="49"/>
                  <a:pt x="120" y="49"/>
                  <a:pt x="120" y="49"/>
                </a:cubicBezTo>
                <a:cubicBezTo>
                  <a:pt x="120" y="48"/>
                  <a:pt x="119" y="48"/>
                  <a:pt x="119" y="48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5" y="160"/>
                  <a:pt x="160" y="124"/>
                  <a:pt x="160" y="80"/>
                </a:cubicBezTo>
                <a:cubicBezTo>
                  <a:pt x="160" y="36"/>
                  <a:pt x="125" y="0"/>
                  <a:pt x="80" y="0"/>
                </a:cubicBezTo>
                <a:close/>
                <a:moveTo>
                  <a:pt x="130" y="100"/>
                </a:moveTo>
                <a:cubicBezTo>
                  <a:pt x="130" y="106"/>
                  <a:pt x="125" y="111"/>
                  <a:pt x="119" y="111"/>
                </a:cubicBezTo>
                <a:cubicBezTo>
                  <a:pt x="94" y="111"/>
                  <a:pt x="94" y="111"/>
                  <a:pt x="94" y="111"/>
                </a:cubicBezTo>
                <a:cubicBezTo>
                  <a:pt x="94" y="118"/>
                  <a:pt x="94" y="118"/>
                  <a:pt x="94" y="118"/>
                </a:cubicBezTo>
                <a:cubicBezTo>
                  <a:pt x="106" y="118"/>
                  <a:pt x="106" y="118"/>
                  <a:pt x="106" y="118"/>
                </a:cubicBezTo>
                <a:cubicBezTo>
                  <a:pt x="109" y="118"/>
                  <a:pt x="110" y="119"/>
                  <a:pt x="110" y="122"/>
                </a:cubicBezTo>
                <a:cubicBezTo>
                  <a:pt x="110" y="124"/>
                  <a:pt x="109" y="126"/>
                  <a:pt x="106" y="126"/>
                </a:cubicBezTo>
                <a:cubicBezTo>
                  <a:pt x="55" y="126"/>
                  <a:pt x="55" y="126"/>
                  <a:pt x="55" y="126"/>
                </a:cubicBezTo>
                <a:cubicBezTo>
                  <a:pt x="52" y="126"/>
                  <a:pt x="50" y="124"/>
                  <a:pt x="50" y="122"/>
                </a:cubicBezTo>
                <a:cubicBezTo>
                  <a:pt x="50" y="119"/>
                  <a:pt x="52" y="118"/>
                  <a:pt x="55" y="118"/>
                </a:cubicBezTo>
                <a:cubicBezTo>
                  <a:pt x="67" y="118"/>
                  <a:pt x="67" y="118"/>
                  <a:pt x="67" y="118"/>
                </a:cubicBezTo>
                <a:cubicBezTo>
                  <a:pt x="67" y="111"/>
                  <a:pt x="67" y="111"/>
                  <a:pt x="67" y="111"/>
                </a:cubicBezTo>
                <a:cubicBezTo>
                  <a:pt x="42" y="111"/>
                  <a:pt x="42" y="111"/>
                  <a:pt x="42" y="111"/>
                </a:cubicBezTo>
                <a:cubicBezTo>
                  <a:pt x="36" y="111"/>
                  <a:pt x="31" y="106"/>
                  <a:pt x="31" y="100"/>
                </a:cubicBezTo>
                <a:cubicBezTo>
                  <a:pt x="31" y="49"/>
                  <a:pt x="31" y="49"/>
                  <a:pt x="31" y="49"/>
                </a:cubicBezTo>
                <a:cubicBezTo>
                  <a:pt x="31" y="43"/>
                  <a:pt x="36" y="38"/>
                  <a:pt x="42" y="38"/>
                </a:cubicBezTo>
                <a:cubicBezTo>
                  <a:pt x="119" y="38"/>
                  <a:pt x="119" y="38"/>
                  <a:pt x="119" y="38"/>
                </a:cubicBezTo>
                <a:cubicBezTo>
                  <a:pt x="125" y="38"/>
                  <a:pt x="130" y="43"/>
                  <a:pt x="130" y="49"/>
                </a:cubicBezTo>
                <a:lnTo>
                  <a:pt x="130" y="10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13416CE1-A185-238B-3D3C-566F40F29732}"/>
              </a:ext>
            </a:extLst>
          </p:cNvPr>
          <p:cNvSpPr>
            <a:spLocks noEditPoints="1"/>
          </p:cNvSpPr>
          <p:nvPr/>
        </p:nvSpPr>
        <p:spPr bwMode="auto">
          <a:xfrm>
            <a:off x="4040189" y="4683126"/>
            <a:ext cx="255588" cy="252413"/>
          </a:xfrm>
          <a:custGeom>
            <a:avLst/>
            <a:gdLst>
              <a:gd name="T0" fmla="*/ 57 w 161"/>
              <a:gd name="T1" fmla="*/ 64 h 159"/>
              <a:gd name="T2" fmla="*/ 59 w 161"/>
              <a:gd name="T3" fmla="*/ 62 h 159"/>
              <a:gd name="T4" fmla="*/ 59 w 161"/>
              <a:gd name="T5" fmla="*/ 62 h 159"/>
              <a:gd name="T6" fmla="*/ 119 w 161"/>
              <a:gd name="T7" fmla="*/ 0 h 159"/>
              <a:gd name="T8" fmla="*/ 119 w 161"/>
              <a:gd name="T9" fmla="*/ 32 h 159"/>
              <a:gd name="T10" fmla="*/ 119 w 161"/>
              <a:gd name="T11" fmla="*/ 0 h 159"/>
              <a:gd name="T12" fmla="*/ 25 w 161"/>
              <a:gd name="T13" fmla="*/ 70 h 159"/>
              <a:gd name="T14" fmla="*/ 21 w 161"/>
              <a:gd name="T15" fmla="*/ 68 h 159"/>
              <a:gd name="T16" fmla="*/ 19 w 161"/>
              <a:gd name="T17" fmla="*/ 66 h 159"/>
              <a:gd name="T18" fmla="*/ 17 w 161"/>
              <a:gd name="T19" fmla="*/ 53 h 159"/>
              <a:gd name="T20" fmla="*/ 17 w 161"/>
              <a:gd name="T21" fmla="*/ 68 h 159"/>
              <a:gd name="T22" fmla="*/ 160 w 161"/>
              <a:gd name="T23" fmla="*/ 100 h 159"/>
              <a:gd name="T24" fmla="*/ 158 w 161"/>
              <a:gd name="T25" fmla="*/ 42 h 159"/>
              <a:gd name="T26" fmla="*/ 153 w 161"/>
              <a:gd name="T27" fmla="*/ 42 h 159"/>
              <a:gd name="T28" fmla="*/ 155 w 161"/>
              <a:gd name="T29" fmla="*/ 100 h 159"/>
              <a:gd name="T30" fmla="*/ 149 w 161"/>
              <a:gd name="T31" fmla="*/ 109 h 159"/>
              <a:gd name="T32" fmla="*/ 112 w 161"/>
              <a:gd name="T33" fmla="*/ 118 h 159"/>
              <a:gd name="T34" fmla="*/ 115 w 161"/>
              <a:gd name="T35" fmla="*/ 118 h 159"/>
              <a:gd name="T36" fmla="*/ 134 w 161"/>
              <a:gd name="T37" fmla="*/ 145 h 159"/>
              <a:gd name="T38" fmla="*/ 122 w 161"/>
              <a:gd name="T39" fmla="*/ 149 h 159"/>
              <a:gd name="T40" fmla="*/ 150 w 161"/>
              <a:gd name="T41" fmla="*/ 152 h 159"/>
              <a:gd name="T42" fmla="*/ 150 w 161"/>
              <a:gd name="T43" fmla="*/ 145 h 159"/>
              <a:gd name="T44" fmla="*/ 142 w 161"/>
              <a:gd name="T45" fmla="*/ 112 h 159"/>
              <a:gd name="T46" fmla="*/ 157 w 161"/>
              <a:gd name="T47" fmla="*/ 113 h 159"/>
              <a:gd name="T48" fmla="*/ 150 w 161"/>
              <a:gd name="T49" fmla="*/ 90 h 159"/>
              <a:gd name="T50" fmla="*/ 113 w 161"/>
              <a:gd name="T51" fmla="*/ 48 h 159"/>
              <a:gd name="T52" fmla="*/ 77 w 161"/>
              <a:gd name="T53" fmla="*/ 67 h 159"/>
              <a:gd name="T54" fmla="*/ 118 w 161"/>
              <a:gd name="T55" fmla="*/ 87 h 159"/>
              <a:gd name="T56" fmla="*/ 74 w 161"/>
              <a:gd name="T57" fmla="*/ 146 h 159"/>
              <a:gd name="T58" fmla="*/ 91 w 161"/>
              <a:gd name="T59" fmla="*/ 85 h 159"/>
              <a:gd name="T60" fmla="*/ 33 w 161"/>
              <a:gd name="T61" fmla="*/ 70 h 159"/>
              <a:gd name="T62" fmla="*/ 33 w 161"/>
              <a:gd name="T63" fmla="*/ 69 h 159"/>
              <a:gd name="T64" fmla="*/ 35 w 161"/>
              <a:gd name="T65" fmla="*/ 67 h 159"/>
              <a:gd name="T66" fmla="*/ 51 w 161"/>
              <a:gd name="T67" fmla="*/ 68 h 159"/>
              <a:gd name="T68" fmla="*/ 54 w 161"/>
              <a:gd name="T69" fmla="*/ 68 h 159"/>
              <a:gd name="T70" fmla="*/ 54 w 161"/>
              <a:gd name="T71" fmla="*/ 66 h 159"/>
              <a:gd name="T72" fmla="*/ 54 w 161"/>
              <a:gd name="T73" fmla="*/ 68 h 159"/>
              <a:gd name="T74" fmla="*/ 63 w 161"/>
              <a:gd name="T75" fmla="*/ 61 h 159"/>
              <a:gd name="T76" fmla="*/ 55 w 161"/>
              <a:gd name="T77" fmla="*/ 65 h 159"/>
              <a:gd name="T78" fmla="*/ 55 w 161"/>
              <a:gd name="T79" fmla="*/ 65 h 159"/>
              <a:gd name="T80" fmla="*/ 53 w 161"/>
              <a:gd name="T81" fmla="*/ 67 h 159"/>
              <a:gd name="T82" fmla="*/ 52 w 161"/>
              <a:gd name="T83" fmla="*/ 68 h 159"/>
              <a:gd name="T84" fmla="*/ 35 w 161"/>
              <a:gd name="T85" fmla="*/ 65 h 159"/>
              <a:gd name="T86" fmla="*/ 34 w 161"/>
              <a:gd name="T87" fmla="*/ 67 h 159"/>
              <a:gd name="T88" fmla="*/ 32 w 161"/>
              <a:gd name="T89" fmla="*/ 70 h 159"/>
              <a:gd name="T90" fmla="*/ 0 w 161"/>
              <a:gd name="T91" fmla="*/ 70 h 159"/>
              <a:gd name="T92" fmla="*/ 9 w 161"/>
              <a:gd name="T93" fmla="*/ 85 h 159"/>
              <a:gd name="T94" fmla="*/ 74 w 161"/>
              <a:gd name="T95" fmla="*/ 155 h 159"/>
              <a:gd name="T96" fmla="*/ 95 w 161"/>
              <a:gd name="T97" fmla="*/ 145 h 159"/>
              <a:gd name="T98" fmla="*/ 150 w 161"/>
              <a:gd name="T99" fmla="*/ 90 h 159"/>
              <a:gd name="T100" fmla="*/ 26 w 161"/>
              <a:gd name="T101" fmla="*/ 61 h 159"/>
              <a:gd name="T102" fmla="*/ 17 w 161"/>
              <a:gd name="T103" fmla="*/ 23 h 159"/>
              <a:gd name="T104" fmla="*/ 24 w 161"/>
              <a:gd name="T105" fmla="*/ 2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1" h="159">
                <a:moveTo>
                  <a:pt x="59" y="62"/>
                </a:moveTo>
                <a:cubicBezTo>
                  <a:pt x="58" y="63"/>
                  <a:pt x="57" y="64"/>
                  <a:pt x="57" y="64"/>
                </a:cubicBezTo>
                <a:cubicBezTo>
                  <a:pt x="58" y="64"/>
                  <a:pt x="59" y="62"/>
                  <a:pt x="59" y="62"/>
                </a:cubicBezTo>
                <a:close/>
                <a:moveTo>
                  <a:pt x="59" y="62"/>
                </a:moveTo>
                <a:cubicBezTo>
                  <a:pt x="59" y="62"/>
                  <a:pt x="59" y="62"/>
                  <a:pt x="59" y="62"/>
                </a:cubicBezTo>
                <a:cubicBezTo>
                  <a:pt x="59" y="62"/>
                  <a:pt x="59" y="62"/>
                  <a:pt x="59" y="62"/>
                </a:cubicBezTo>
                <a:cubicBezTo>
                  <a:pt x="59" y="62"/>
                  <a:pt x="59" y="62"/>
                  <a:pt x="59" y="62"/>
                </a:cubicBezTo>
                <a:close/>
                <a:moveTo>
                  <a:pt x="119" y="0"/>
                </a:moveTo>
                <a:cubicBezTo>
                  <a:pt x="128" y="0"/>
                  <a:pt x="136" y="7"/>
                  <a:pt x="136" y="16"/>
                </a:cubicBezTo>
                <a:cubicBezTo>
                  <a:pt x="136" y="25"/>
                  <a:pt x="128" y="32"/>
                  <a:pt x="119" y="32"/>
                </a:cubicBezTo>
                <a:cubicBezTo>
                  <a:pt x="110" y="32"/>
                  <a:pt x="103" y="25"/>
                  <a:pt x="103" y="16"/>
                </a:cubicBezTo>
                <a:cubicBezTo>
                  <a:pt x="103" y="7"/>
                  <a:pt x="110" y="0"/>
                  <a:pt x="119" y="0"/>
                </a:cubicBezTo>
                <a:close/>
                <a:moveTo>
                  <a:pt x="21" y="70"/>
                </a:moveTo>
                <a:cubicBezTo>
                  <a:pt x="25" y="70"/>
                  <a:pt x="25" y="70"/>
                  <a:pt x="25" y="70"/>
                </a:cubicBezTo>
                <a:cubicBezTo>
                  <a:pt x="25" y="68"/>
                  <a:pt x="25" y="68"/>
                  <a:pt x="25" y="68"/>
                </a:cubicBezTo>
                <a:cubicBezTo>
                  <a:pt x="21" y="68"/>
                  <a:pt x="21" y="68"/>
                  <a:pt x="21" y="68"/>
                </a:cubicBezTo>
                <a:cubicBezTo>
                  <a:pt x="20" y="68"/>
                  <a:pt x="19" y="67"/>
                  <a:pt x="19" y="67"/>
                </a:cubicBezTo>
                <a:cubicBezTo>
                  <a:pt x="18" y="67"/>
                  <a:pt x="19" y="66"/>
                  <a:pt x="19" y="66"/>
                </a:cubicBezTo>
                <a:cubicBezTo>
                  <a:pt x="19" y="53"/>
                  <a:pt x="19" y="53"/>
                  <a:pt x="19" y="53"/>
                </a:cubicBezTo>
                <a:cubicBezTo>
                  <a:pt x="17" y="53"/>
                  <a:pt x="17" y="53"/>
                  <a:pt x="17" y="53"/>
                </a:cubicBezTo>
                <a:cubicBezTo>
                  <a:pt x="17" y="66"/>
                  <a:pt x="17" y="66"/>
                  <a:pt x="17" y="66"/>
                </a:cubicBezTo>
                <a:cubicBezTo>
                  <a:pt x="16" y="66"/>
                  <a:pt x="16" y="67"/>
                  <a:pt x="17" y="68"/>
                </a:cubicBezTo>
                <a:cubicBezTo>
                  <a:pt x="18" y="69"/>
                  <a:pt x="19" y="70"/>
                  <a:pt x="21" y="70"/>
                </a:cubicBezTo>
                <a:close/>
                <a:moveTo>
                  <a:pt x="160" y="100"/>
                </a:moveTo>
                <a:cubicBezTo>
                  <a:pt x="159" y="95"/>
                  <a:pt x="159" y="95"/>
                  <a:pt x="159" y="95"/>
                </a:cubicBezTo>
                <a:cubicBezTo>
                  <a:pt x="157" y="76"/>
                  <a:pt x="157" y="75"/>
                  <a:pt x="158" y="42"/>
                </a:cubicBezTo>
                <a:cubicBezTo>
                  <a:pt x="158" y="41"/>
                  <a:pt x="157" y="40"/>
                  <a:pt x="155" y="40"/>
                </a:cubicBezTo>
                <a:cubicBezTo>
                  <a:pt x="154" y="40"/>
                  <a:pt x="153" y="41"/>
                  <a:pt x="153" y="42"/>
                </a:cubicBezTo>
                <a:cubicBezTo>
                  <a:pt x="152" y="75"/>
                  <a:pt x="153" y="76"/>
                  <a:pt x="155" y="95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6" y="105"/>
                  <a:pt x="156" y="108"/>
                  <a:pt x="154" y="109"/>
                </a:cubicBezTo>
                <a:cubicBezTo>
                  <a:pt x="152" y="111"/>
                  <a:pt x="149" y="109"/>
                  <a:pt x="149" y="109"/>
                </a:cubicBezTo>
                <a:cubicBezTo>
                  <a:pt x="133" y="104"/>
                  <a:pt x="114" y="114"/>
                  <a:pt x="113" y="115"/>
                </a:cubicBezTo>
                <a:cubicBezTo>
                  <a:pt x="112" y="115"/>
                  <a:pt x="112" y="117"/>
                  <a:pt x="112" y="118"/>
                </a:cubicBezTo>
                <a:cubicBezTo>
                  <a:pt x="113" y="118"/>
                  <a:pt x="113" y="119"/>
                  <a:pt x="114" y="119"/>
                </a:cubicBezTo>
                <a:cubicBezTo>
                  <a:pt x="114" y="119"/>
                  <a:pt x="115" y="119"/>
                  <a:pt x="115" y="118"/>
                </a:cubicBezTo>
                <a:cubicBezTo>
                  <a:pt x="115" y="118"/>
                  <a:pt x="124" y="114"/>
                  <a:pt x="134" y="113"/>
                </a:cubicBezTo>
                <a:cubicBezTo>
                  <a:pt x="134" y="145"/>
                  <a:pt x="134" y="145"/>
                  <a:pt x="134" y="145"/>
                </a:cubicBezTo>
                <a:cubicBezTo>
                  <a:pt x="125" y="145"/>
                  <a:pt x="125" y="145"/>
                  <a:pt x="125" y="145"/>
                </a:cubicBezTo>
                <a:cubicBezTo>
                  <a:pt x="123" y="145"/>
                  <a:pt x="122" y="147"/>
                  <a:pt x="122" y="149"/>
                </a:cubicBezTo>
                <a:cubicBezTo>
                  <a:pt x="122" y="150"/>
                  <a:pt x="123" y="152"/>
                  <a:pt x="125" y="152"/>
                </a:cubicBezTo>
                <a:cubicBezTo>
                  <a:pt x="150" y="152"/>
                  <a:pt x="150" y="152"/>
                  <a:pt x="150" y="152"/>
                </a:cubicBezTo>
                <a:cubicBezTo>
                  <a:pt x="151" y="152"/>
                  <a:pt x="153" y="150"/>
                  <a:pt x="153" y="149"/>
                </a:cubicBezTo>
                <a:cubicBezTo>
                  <a:pt x="153" y="147"/>
                  <a:pt x="151" y="145"/>
                  <a:pt x="150" y="145"/>
                </a:cubicBezTo>
                <a:cubicBezTo>
                  <a:pt x="142" y="145"/>
                  <a:pt x="142" y="145"/>
                  <a:pt x="142" y="145"/>
                </a:cubicBezTo>
                <a:cubicBezTo>
                  <a:pt x="142" y="112"/>
                  <a:pt x="142" y="112"/>
                  <a:pt x="142" y="112"/>
                </a:cubicBezTo>
                <a:cubicBezTo>
                  <a:pt x="144" y="112"/>
                  <a:pt x="145" y="113"/>
                  <a:pt x="147" y="113"/>
                </a:cubicBezTo>
                <a:cubicBezTo>
                  <a:pt x="148" y="113"/>
                  <a:pt x="153" y="115"/>
                  <a:pt x="157" y="113"/>
                </a:cubicBezTo>
                <a:cubicBezTo>
                  <a:pt x="159" y="110"/>
                  <a:pt x="161" y="106"/>
                  <a:pt x="160" y="100"/>
                </a:cubicBezTo>
                <a:close/>
                <a:moveTo>
                  <a:pt x="150" y="90"/>
                </a:moveTo>
                <a:cubicBezTo>
                  <a:pt x="149" y="76"/>
                  <a:pt x="145" y="63"/>
                  <a:pt x="144" y="49"/>
                </a:cubicBezTo>
                <a:cubicBezTo>
                  <a:pt x="144" y="29"/>
                  <a:pt x="113" y="28"/>
                  <a:pt x="113" y="48"/>
                </a:cubicBezTo>
                <a:cubicBezTo>
                  <a:pt x="101" y="50"/>
                  <a:pt x="89" y="51"/>
                  <a:pt x="77" y="51"/>
                </a:cubicBezTo>
                <a:cubicBezTo>
                  <a:pt x="66" y="50"/>
                  <a:pt x="66" y="67"/>
                  <a:pt x="77" y="67"/>
                </a:cubicBezTo>
                <a:cubicBezTo>
                  <a:pt x="90" y="68"/>
                  <a:pt x="102" y="67"/>
                  <a:pt x="115" y="65"/>
                </a:cubicBezTo>
                <a:cubicBezTo>
                  <a:pt x="116" y="72"/>
                  <a:pt x="117" y="80"/>
                  <a:pt x="118" y="87"/>
                </a:cubicBezTo>
                <a:cubicBezTo>
                  <a:pt x="92" y="96"/>
                  <a:pt x="78" y="118"/>
                  <a:pt x="74" y="145"/>
                </a:cubicBezTo>
                <a:cubicBezTo>
                  <a:pt x="74" y="145"/>
                  <a:pt x="74" y="146"/>
                  <a:pt x="74" y="146"/>
                </a:cubicBezTo>
                <a:cubicBezTo>
                  <a:pt x="74" y="85"/>
                  <a:pt x="74" y="85"/>
                  <a:pt x="74" y="85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70"/>
                  <a:pt x="91" y="70"/>
                  <a:pt x="91" y="70"/>
                </a:cubicBezTo>
                <a:cubicBezTo>
                  <a:pt x="33" y="70"/>
                  <a:pt x="33" y="70"/>
                  <a:pt x="33" y="70"/>
                </a:cubicBezTo>
                <a:cubicBezTo>
                  <a:pt x="33" y="70"/>
                  <a:pt x="33" y="70"/>
                  <a:pt x="33" y="70"/>
                </a:cubicBezTo>
                <a:cubicBezTo>
                  <a:pt x="33" y="69"/>
                  <a:pt x="33" y="69"/>
                  <a:pt x="33" y="69"/>
                </a:cubicBezTo>
                <a:cubicBezTo>
                  <a:pt x="33" y="68"/>
                  <a:pt x="33" y="67"/>
                  <a:pt x="34" y="67"/>
                </a:cubicBezTo>
                <a:cubicBezTo>
                  <a:pt x="34" y="67"/>
                  <a:pt x="35" y="67"/>
                  <a:pt x="35" y="67"/>
                </a:cubicBezTo>
                <a:cubicBezTo>
                  <a:pt x="35" y="68"/>
                  <a:pt x="35" y="68"/>
                  <a:pt x="35" y="68"/>
                </a:cubicBezTo>
                <a:cubicBezTo>
                  <a:pt x="51" y="68"/>
                  <a:pt x="51" y="68"/>
                  <a:pt x="51" y="68"/>
                </a:cubicBezTo>
                <a:cubicBezTo>
                  <a:pt x="51" y="68"/>
                  <a:pt x="52" y="68"/>
                  <a:pt x="52" y="68"/>
                </a:cubicBezTo>
                <a:cubicBezTo>
                  <a:pt x="53" y="68"/>
                  <a:pt x="53" y="68"/>
                  <a:pt x="54" y="68"/>
                </a:cubicBezTo>
                <a:cubicBezTo>
                  <a:pt x="54" y="68"/>
                  <a:pt x="54" y="67"/>
                  <a:pt x="54" y="67"/>
                </a:cubicBezTo>
                <a:cubicBezTo>
                  <a:pt x="54" y="67"/>
                  <a:pt x="54" y="66"/>
                  <a:pt x="54" y="66"/>
                </a:cubicBezTo>
                <a:cubicBezTo>
                  <a:pt x="54" y="66"/>
                  <a:pt x="55" y="66"/>
                  <a:pt x="55" y="66"/>
                </a:cubicBezTo>
                <a:cubicBezTo>
                  <a:pt x="55" y="66"/>
                  <a:pt x="54" y="67"/>
                  <a:pt x="54" y="68"/>
                </a:cubicBezTo>
                <a:cubicBezTo>
                  <a:pt x="72" y="68"/>
                  <a:pt x="72" y="68"/>
                  <a:pt x="72" y="68"/>
                </a:cubicBezTo>
                <a:cubicBezTo>
                  <a:pt x="72" y="64"/>
                  <a:pt x="68" y="61"/>
                  <a:pt x="63" y="61"/>
                </a:cubicBezTo>
                <a:cubicBezTo>
                  <a:pt x="62" y="61"/>
                  <a:pt x="60" y="62"/>
                  <a:pt x="59" y="62"/>
                </a:cubicBezTo>
                <a:cubicBezTo>
                  <a:pt x="59" y="65"/>
                  <a:pt x="57" y="65"/>
                  <a:pt x="55" y="65"/>
                </a:cubicBezTo>
                <a:cubicBezTo>
                  <a:pt x="55" y="65"/>
                  <a:pt x="55" y="65"/>
                  <a:pt x="55" y="65"/>
                </a:cubicBezTo>
                <a:cubicBezTo>
                  <a:pt x="55" y="65"/>
                  <a:pt x="55" y="65"/>
                  <a:pt x="55" y="65"/>
                </a:cubicBezTo>
                <a:cubicBezTo>
                  <a:pt x="55" y="65"/>
                  <a:pt x="54" y="65"/>
                  <a:pt x="53" y="66"/>
                </a:cubicBezTo>
                <a:cubicBezTo>
                  <a:pt x="53" y="66"/>
                  <a:pt x="53" y="66"/>
                  <a:pt x="53" y="67"/>
                </a:cubicBezTo>
                <a:cubicBezTo>
                  <a:pt x="53" y="67"/>
                  <a:pt x="53" y="67"/>
                  <a:pt x="53" y="67"/>
                </a:cubicBezTo>
                <a:cubicBezTo>
                  <a:pt x="53" y="68"/>
                  <a:pt x="53" y="68"/>
                  <a:pt x="52" y="68"/>
                </a:cubicBezTo>
                <a:cubicBezTo>
                  <a:pt x="52" y="65"/>
                  <a:pt x="52" y="65"/>
                  <a:pt x="52" y="65"/>
                </a:cubicBezTo>
                <a:cubicBezTo>
                  <a:pt x="35" y="65"/>
                  <a:pt x="35" y="65"/>
                  <a:pt x="35" y="65"/>
                </a:cubicBezTo>
                <a:cubicBezTo>
                  <a:pt x="35" y="67"/>
                  <a:pt x="35" y="67"/>
                  <a:pt x="35" y="67"/>
                </a:cubicBezTo>
                <a:cubicBezTo>
                  <a:pt x="35" y="67"/>
                  <a:pt x="34" y="67"/>
                  <a:pt x="34" y="67"/>
                </a:cubicBezTo>
                <a:cubicBezTo>
                  <a:pt x="32" y="67"/>
                  <a:pt x="32" y="68"/>
                  <a:pt x="32" y="69"/>
                </a:cubicBezTo>
                <a:cubicBezTo>
                  <a:pt x="32" y="69"/>
                  <a:pt x="32" y="69"/>
                  <a:pt x="32" y="70"/>
                </a:cubicBezTo>
                <a:cubicBezTo>
                  <a:pt x="32" y="70"/>
                  <a:pt x="32" y="70"/>
                  <a:pt x="32" y="70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85"/>
                  <a:pt x="0" y="85"/>
                  <a:pt x="0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9" y="155"/>
                  <a:pt x="9" y="155"/>
                  <a:pt x="9" y="155"/>
                </a:cubicBezTo>
                <a:cubicBezTo>
                  <a:pt x="74" y="155"/>
                  <a:pt x="74" y="155"/>
                  <a:pt x="74" y="155"/>
                </a:cubicBezTo>
                <a:cubicBezTo>
                  <a:pt x="74" y="148"/>
                  <a:pt x="74" y="148"/>
                  <a:pt x="74" y="148"/>
                </a:cubicBezTo>
                <a:cubicBezTo>
                  <a:pt x="75" y="159"/>
                  <a:pt x="94" y="158"/>
                  <a:pt x="95" y="145"/>
                </a:cubicBezTo>
                <a:cubicBezTo>
                  <a:pt x="98" y="124"/>
                  <a:pt x="111" y="110"/>
                  <a:pt x="132" y="105"/>
                </a:cubicBezTo>
                <a:cubicBezTo>
                  <a:pt x="140" y="106"/>
                  <a:pt x="150" y="101"/>
                  <a:pt x="150" y="90"/>
                </a:cubicBezTo>
                <a:close/>
                <a:moveTo>
                  <a:pt x="24" y="23"/>
                </a:moveTo>
                <a:cubicBezTo>
                  <a:pt x="26" y="61"/>
                  <a:pt x="26" y="61"/>
                  <a:pt x="26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7" y="23"/>
                  <a:pt x="17" y="23"/>
                  <a:pt x="17" y="23"/>
                </a:cubicBezTo>
                <a:lnTo>
                  <a:pt x="24" y="23"/>
                </a:lnTo>
                <a:close/>
                <a:moveTo>
                  <a:pt x="24" y="23"/>
                </a:moveTo>
                <a:cubicBezTo>
                  <a:pt x="24" y="23"/>
                  <a:pt x="24" y="23"/>
                  <a:pt x="24" y="2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BF003C1E-1CB5-2FF9-3EF2-07C8C02DAC90}"/>
              </a:ext>
            </a:extLst>
          </p:cNvPr>
          <p:cNvSpPr>
            <a:spLocks noEditPoints="1"/>
          </p:cNvSpPr>
          <p:nvPr/>
        </p:nvSpPr>
        <p:spPr bwMode="auto">
          <a:xfrm>
            <a:off x="738189" y="4681538"/>
            <a:ext cx="254000" cy="247650"/>
          </a:xfrm>
          <a:custGeom>
            <a:avLst/>
            <a:gdLst>
              <a:gd name="T0" fmla="*/ 148 w 160"/>
              <a:gd name="T1" fmla="*/ 37 h 156"/>
              <a:gd name="T2" fmla="*/ 99 w 160"/>
              <a:gd name="T3" fmla="*/ 37 h 156"/>
              <a:gd name="T4" fmla="*/ 116 w 160"/>
              <a:gd name="T5" fmla="*/ 8 h 156"/>
              <a:gd name="T6" fmla="*/ 114 w 160"/>
              <a:gd name="T7" fmla="*/ 1 h 156"/>
              <a:gd name="T8" fmla="*/ 107 w 160"/>
              <a:gd name="T9" fmla="*/ 3 h 156"/>
              <a:gd name="T10" fmla="*/ 86 w 160"/>
              <a:gd name="T11" fmla="*/ 37 h 156"/>
              <a:gd name="T12" fmla="*/ 73 w 160"/>
              <a:gd name="T13" fmla="*/ 37 h 156"/>
              <a:gd name="T14" fmla="*/ 52 w 160"/>
              <a:gd name="T15" fmla="*/ 3 h 156"/>
              <a:gd name="T16" fmla="*/ 45 w 160"/>
              <a:gd name="T17" fmla="*/ 1 h 156"/>
              <a:gd name="T18" fmla="*/ 43 w 160"/>
              <a:gd name="T19" fmla="*/ 8 h 156"/>
              <a:gd name="T20" fmla="*/ 61 w 160"/>
              <a:gd name="T21" fmla="*/ 37 h 156"/>
              <a:gd name="T22" fmla="*/ 11 w 160"/>
              <a:gd name="T23" fmla="*/ 37 h 156"/>
              <a:gd name="T24" fmla="*/ 0 w 160"/>
              <a:gd name="T25" fmla="*/ 49 h 156"/>
              <a:gd name="T26" fmla="*/ 0 w 160"/>
              <a:gd name="T27" fmla="*/ 145 h 156"/>
              <a:gd name="T28" fmla="*/ 11 w 160"/>
              <a:gd name="T29" fmla="*/ 156 h 156"/>
              <a:gd name="T30" fmla="*/ 148 w 160"/>
              <a:gd name="T31" fmla="*/ 156 h 156"/>
              <a:gd name="T32" fmla="*/ 160 w 160"/>
              <a:gd name="T33" fmla="*/ 145 h 156"/>
              <a:gd name="T34" fmla="*/ 160 w 160"/>
              <a:gd name="T35" fmla="*/ 49 h 156"/>
              <a:gd name="T36" fmla="*/ 148 w 160"/>
              <a:gd name="T37" fmla="*/ 37 h 156"/>
              <a:gd name="T38" fmla="*/ 112 w 160"/>
              <a:gd name="T39" fmla="*/ 131 h 156"/>
              <a:gd name="T40" fmla="*/ 106 w 160"/>
              <a:gd name="T41" fmla="*/ 137 h 156"/>
              <a:gd name="T42" fmla="*/ 25 w 160"/>
              <a:gd name="T43" fmla="*/ 137 h 156"/>
              <a:gd name="T44" fmla="*/ 19 w 160"/>
              <a:gd name="T45" fmla="*/ 131 h 156"/>
              <a:gd name="T46" fmla="*/ 19 w 160"/>
              <a:gd name="T47" fmla="*/ 63 h 156"/>
              <a:gd name="T48" fmla="*/ 25 w 160"/>
              <a:gd name="T49" fmla="*/ 57 h 156"/>
              <a:gd name="T50" fmla="*/ 106 w 160"/>
              <a:gd name="T51" fmla="*/ 57 h 156"/>
              <a:gd name="T52" fmla="*/ 112 w 160"/>
              <a:gd name="T53" fmla="*/ 63 h 156"/>
              <a:gd name="T54" fmla="*/ 112 w 160"/>
              <a:gd name="T55" fmla="*/ 131 h 156"/>
              <a:gd name="T56" fmla="*/ 135 w 160"/>
              <a:gd name="T57" fmla="*/ 129 h 156"/>
              <a:gd name="T58" fmla="*/ 124 w 160"/>
              <a:gd name="T59" fmla="*/ 118 h 156"/>
              <a:gd name="T60" fmla="*/ 135 w 160"/>
              <a:gd name="T61" fmla="*/ 107 h 156"/>
              <a:gd name="T62" fmla="*/ 146 w 160"/>
              <a:gd name="T63" fmla="*/ 118 h 156"/>
              <a:gd name="T64" fmla="*/ 135 w 160"/>
              <a:gd name="T65" fmla="*/ 129 h 156"/>
              <a:gd name="T66" fmla="*/ 135 w 160"/>
              <a:gd name="T67" fmla="*/ 87 h 156"/>
              <a:gd name="T68" fmla="*/ 124 w 160"/>
              <a:gd name="T69" fmla="*/ 76 h 156"/>
              <a:gd name="T70" fmla="*/ 135 w 160"/>
              <a:gd name="T71" fmla="*/ 65 h 156"/>
              <a:gd name="T72" fmla="*/ 146 w 160"/>
              <a:gd name="T73" fmla="*/ 76 h 156"/>
              <a:gd name="T74" fmla="*/ 135 w 160"/>
              <a:gd name="T75" fmla="*/ 87 h 156"/>
              <a:gd name="T76" fmla="*/ 135 w 160"/>
              <a:gd name="T77" fmla="*/ 87 h 156"/>
              <a:gd name="T78" fmla="*/ 135 w 160"/>
              <a:gd name="T79" fmla="*/ 87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56">
                <a:moveTo>
                  <a:pt x="148" y="37"/>
                </a:moveTo>
                <a:cubicBezTo>
                  <a:pt x="99" y="37"/>
                  <a:pt x="99" y="37"/>
                  <a:pt x="99" y="37"/>
                </a:cubicBezTo>
                <a:cubicBezTo>
                  <a:pt x="116" y="8"/>
                  <a:pt x="116" y="8"/>
                  <a:pt x="116" y="8"/>
                </a:cubicBezTo>
                <a:cubicBezTo>
                  <a:pt x="118" y="6"/>
                  <a:pt x="117" y="3"/>
                  <a:pt x="114" y="1"/>
                </a:cubicBezTo>
                <a:cubicBezTo>
                  <a:pt x="112" y="0"/>
                  <a:pt x="109" y="0"/>
                  <a:pt x="107" y="3"/>
                </a:cubicBezTo>
                <a:cubicBezTo>
                  <a:pt x="86" y="37"/>
                  <a:pt x="86" y="37"/>
                  <a:pt x="86" y="37"/>
                </a:cubicBezTo>
                <a:cubicBezTo>
                  <a:pt x="73" y="37"/>
                  <a:pt x="73" y="37"/>
                  <a:pt x="73" y="37"/>
                </a:cubicBezTo>
                <a:cubicBezTo>
                  <a:pt x="52" y="3"/>
                  <a:pt x="52" y="3"/>
                  <a:pt x="52" y="3"/>
                </a:cubicBezTo>
                <a:cubicBezTo>
                  <a:pt x="51" y="0"/>
                  <a:pt x="47" y="0"/>
                  <a:pt x="45" y="1"/>
                </a:cubicBezTo>
                <a:cubicBezTo>
                  <a:pt x="42" y="3"/>
                  <a:pt x="42" y="6"/>
                  <a:pt x="43" y="8"/>
                </a:cubicBezTo>
                <a:cubicBezTo>
                  <a:pt x="61" y="37"/>
                  <a:pt x="61" y="37"/>
                  <a:pt x="6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5" y="37"/>
                  <a:pt x="0" y="42"/>
                  <a:pt x="0" y="49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1"/>
                  <a:pt x="5" y="156"/>
                  <a:pt x="11" y="156"/>
                </a:cubicBezTo>
                <a:cubicBezTo>
                  <a:pt x="148" y="156"/>
                  <a:pt x="148" y="156"/>
                  <a:pt x="148" y="156"/>
                </a:cubicBezTo>
                <a:cubicBezTo>
                  <a:pt x="155" y="156"/>
                  <a:pt x="160" y="151"/>
                  <a:pt x="160" y="145"/>
                </a:cubicBezTo>
                <a:cubicBezTo>
                  <a:pt x="160" y="49"/>
                  <a:pt x="160" y="49"/>
                  <a:pt x="160" y="49"/>
                </a:cubicBezTo>
                <a:cubicBezTo>
                  <a:pt x="160" y="42"/>
                  <a:pt x="155" y="37"/>
                  <a:pt x="148" y="37"/>
                </a:cubicBezTo>
                <a:close/>
                <a:moveTo>
                  <a:pt x="112" y="131"/>
                </a:moveTo>
                <a:cubicBezTo>
                  <a:pt x="112" y="134"/>
                  <a:pt x="109" y="137"/>
                  <a:pt x="106" y="137"/>
                </a:cubicBezTo>
                <a:cubicBezTo>
                  <a:pt x="25" y="137"/>
                  <a:pt x="25" y="137"/>
                  <a:pt x="25" y="137"/>
                </a:cubicBezTo>
                <a:cubicBezTo>
                  <a:pt x="21" y="137"/>
                  <a:pt x="19" y="134"/>
                  <a:pt x="19" y="131"/>
                </a:cubicBezTo>
                <a:cubicBezTo>
                  <a:pt x="19" y="63"/>
                  <a:pt x="19" y="63"/>
                  <a:pt x="19" y="63"/>
                </a:cubicBezTo>
                <a:cubicBezTo>
                  <a:pt x="19" y="59"/>
                  <a:pt x="21" y="57"/>
                  <a:pt x="25" y="57"/>
                </a:cubicBezTo>
                <a:cubicBezTo>
                  <a:pt x="106" y="57"/>
                  <a:pt x="106" y="57"/>
                  <a:pt x="106" y="57"/>
                </a:cubicBezTo>
                <a:cubicBezTo>
                  <a:pt x="109" y="57"/>
                  <a:pt x="112" y="59"/>
                  <a:pt x="112" y="63"/>
                </a:cubicBezTo>
                <a:lnTo>
                  <a:pt x="112" y="131"/>
                </a:lnTo>
                <a:close/>
                <a:moveTo>
                  <a:pt x="135" y="129"/>
                </a:moveTo>
                <a:cubicBezTo>
                  <a:pt x="129" y="129"/>
                  <a:pt x="124" y="124"/>
                  <a:pt x="124" y="118"/>
                </a:cubicBezTo>
                <a:cubicBezTo>
                  <a:pt x="124" y="112"/>
                  <a:pt x="129" y="107"/>
                  <a:pt x="135" y="107"/>
                </a:cubicBezTo>
                <a:cubicBezTo>
                  <a:pt x="141" y="107"/>
                  <a:pt x="146" y="112"/>
                  <a:pt x="146" y="118"/>
                </a:cubicBezTo>
                <a:cubicBezTo>
                  <a:pt x="146" y="124"/>
                  <a:pt x="141" y="129"/>
                  <a:pt x="135" y="129"/>
                </a:cubicBezTo>
                <a:close/>
                <a:moveTo>
                  <a:pt x="135" y="87"/>
                </a:moveTo>
                <a:cubicBezTo>
                  <a:pt x="129" y="87"/>
                  <a:pt x="124" y="82"/>
                  <a:pt x="124" y="76"/>
                </a:cubicBezTo>
                <a:cubicBezTo>
                  <a:pt x="124" y="70"/>
                  <a:pt x="129" y="65"/>
                  <a:pt x="135" y="65"/>
                </a:cubicBezTo>
                <a:cubicBezTo>
                  <a:pt x="141" y="65"/>
                  <a:pt x="146" y="70"/>
                  <a:pt x="146" y="76"/>
                </a:cubicBezTo>
                <a:cubicBezTo>
                  <a:pt x="146" y="82"/>
                  <a:pt x="141" y="87"/>
                  <a:pt x="135" y="87"/>
                </a:cubicBezTo>
                <a:close/>
                <a:moveTo>
                  <a:pt x="135" y="87"/>
                </a:moveTo>
                <a:cubicBezTo>
                  <a:pt x="135" y="87"/>
                  <a:pt x="135" y="87"/>
                  <a:pt x="135" y="8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E28A16D1-B460-6859-2B22-D5F248C4C429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5780088"/>
            <a:ext cx="254000" cy="254000"/>
          </a:xfrm>
          <a:custGeom>
            <a:avLst/>
            <a:gdLst>
              <a:gd name="T0" fmla="*/ 102 w 160"/>
              <a:gd name="T1" fmla="*/ 29 h 160"/>
              <a:gd name="T2" fmla="*/ 96 w 160"/>
              <a:gd name="T3" fmla="*/ 30 h 160"/>
              <a:gd name="T4" fmla="*/ 49 w 160"/>
              <a:gd name="T5" fmla="*/ 77 h 160"/>
              <a:gd name="T6" fmla="*/ 47 w 160"/>
              <a:gd name="T7" fmla="*/ 81 h 160"/>
              <a:gd name="T8" fmla="*/ 50 w 160"/>
              <a:gd name="T9" fmla="*/ 85 h 160"/>
              <a:gd name="T10" fmla="*/ 73 w 160"/>
              <a:gd name="T11" fmla="*/ 92 h 160"/>
              <a:gd name="T12" fmla="*/ 57 w 160"/>
              <a:gd name="T13" fmla="*/ 125 h 160"/>
              <a:gd name="T14" fmla="*/ 59 w 160"/>
              <a:gd name="T15" fmla="*/ 131 h 160"/>
              <a:gd name="T16" fmla="*/ 65 w 160"/>
              <a:gd name="T17" fmla="*/ 130 h 160"/>
              <a:gd name="T18" fmla="*/ 112 w 160"/>
              <a:gd name="T19" fmla="*/ 83 h 160"/>
              <a:gd name="T20" fmla="*/ 113 w 160"/>
              <a:gd name="T21" fmla="*/ 79 h 160"/>
              <a:gd name="T22" fmla="*/ 110 w 160"/>
              <a:gd name="T23" fmla="*/ 76 h 160"/>
              <a:gd name="T24" fmla="*/ 87 w 160"/>
              <a:gd name="T25" fmla="*/ 68 h 160"/>
              <a:gd name="T26" fmla="*/ 103 w 160"/>
              <a:gd name="T27" fmla="*/ 35 h 160"/>
              <a:gd name="T28" fmla="*/ 102 w 160"/>
              <a:gd name="T29" fmla="*/ 29 h 160"/>
              <a:gd name="T30" fmla="*/ 80 w 160"/>
              <a:gd name="T31" fmla="*/ 0 h 160"/>
              <a:gd name="T32" fmla="*/ 19 w 160"/>
              <a:gd name="T33" fmla="*/ 29 h 160"/>
              <a:gd name="T34" fmla="*/ 19 w 160"/>
              <a:gd name="T35" fmla="*/ 24 h 160"/>
              <a:gd name="T36" fmla="*/ 14 w 160"/>
              <a:gd name="T37" fmla="*/ 19 h 160"/>
              <a:gd name="T38" fmla="*/ 9 w 160"/>
              <a:gd name="T39" fmla="*/ 24 h 160"/>
              <a:gd name="T40" fmla="*/ 9 w 160"/>
              <a:gd name="T41" fmla="*/ 44 h 160"/>
              <a:gd name="T42" fmla="*/ 14 w 160"/>
              <a:gd name="T43" fmla="*/ 48 h 160"/>
              <a:gd name="T44" fmla="*/ 14 w 160"/>
              <a:gd name="T45" fmla="*/ 48 h 160"/>
              <a:gd name="T46" fmla="*/ 33 w 160"/>
              <a:gd name="T47" fmla="*/ 47 h 160"/>
              <a:gd name="T48" fmla="*/ 38 w 160"/>
              <a:gd name="T49" fmla="*/ 42 h 160"/>
              <a:gd name="T50" fmla="*/ 33 w 160"/>
              <a:gd name="T51" fmla="*/ 38 h 160"/>
              <a:gd name="T52" fmla="*/ 23 w 160"/>
              <a:gd name="T53" fmla="*/ 39 h 160"/>
              <a:gd name="T54" fmla="*/ 80 w 160"/>
              <a:gd name="T55" fmla="*/ 9 h 160"/>
              <a:gd name="T56" fmla="*/ 151 w 160"/>
              <a:gd name="T57" fmla="*/ 80 h 160"/>
              <a:gd name="T58" fmla="*/ 155 w 160"/>
              <a:gd name="T59" fmla="*/ 85 h 160"/>
              <a:gd name="T60" fmla="*/ 160 w 160"/>
              <a:gd name="T61" fmla="*/ 80 h 160"/>
              <a:gd name="T62" fmla="*/ 80 w 160"/>
              <a:gd name="T63" fmla="*/ 0 h 160"/>
              <a:gd name="T64" fmla="*/ 146 w 160"/>
              <a:gd name="T65" fmla="*/ 112 h 160"/>
              <a:gd name="T66" fmla="*/ 127 w 160"/>
              <a:gd name="T67" fmla="*/ 113 h 160"/>
              <a:gd name="T68" fmla="*/ 123 w 160"/>
              <a:gd name="T69" fmla="*/ 118 h 160"/>
              <a:gd name="T70" fmla="*/ 128 w 160"/>
              <a:gd name="T71" fmla="*/ 122 h 160"/>
              <a:gd name="T72" fmla="*/ 137 w 160"/>
              <a:gd name="T73" fmla="*/ 122 h 160"/>
              <a:gd name="T74" fmla="*/ 80 w 160"/>
              <a:gd name="T75" fmla="*/ 151 h 160"/>
              <a:gd name="T76" fmla="*/ 9 w 160"/>
              <a:gd name="T77" fmla="*/ 80 h 160"/>
              <a:gd name="T78" fmla="*/ 5 w 160"/>
              <a:gd name="T79" fmla="*/ 75 h 160"/>
              <a:gd name="T80" fmla="*/ 0 w 160"/>
              <a:gd name="T81" fmla="*/ 80 h 160"/>
              <a:gd name="T82" fmla="*/ 80 w 160"/>
              <a:gd name="T83" fmla="*/ 160 h 160"/>
              <a:gd name="T84" fmla="*/ 141 w 160"/>
              <a:gd name="T85" fmla="*/ 131 h 160"/>
              <a:gd name="T86" fmla="*/ 141 w 160"/>
              <a:gd name="T87" fmla="*/ 136 h 160"/>
              <a:gd name="T88" fmla="*/ 146 w 160"/>
              <a:gd name="T89" fmla="*/ 141 h 160"/>
              <a:gd name="T90" fmla="*/ 151 w 160"/>
              <a:gd name="T91" fmla="*/ 136 h 160"/>
              <a:gd name="T92" fmla="*/ 151 w 160"/>
              <a:gd name="T93" fmla="*/ 116 h 160"/>
              <a:gd name="T94" fmla="*/ 146 w 160"/>
              <a:gd name="T95" fmla="*/ 1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102" y="29"/>
                </a:moveTo>
                <a:cubicBezTo>
                  <a:pt x="100" y="28"/>
                  <a:pt x="97" y="28"/>
                  <a:pt x="96" y="30"/>
                </a:cubicBezTo>
                <a:cubicBezTo>
                  <a:pt x="49" y="77"/>
                  <a:pt x="49" y="77"/>
                  <a:pt x="49" y="77"/>
                </a:cubicBezTo>
                <a:cubicBezTo>
                  <a:pt x="47" y="78"/>
                  <a:pt x="47" y="80"/>
                  <a:pt x="47" y="81"/>
                </a:cubicBezTo>
                <a:cubicBezTo>
                  <a:pt x="48" y="83"/>
                  <a:pt x="49" y="84"/>
                  <a:pt x="50" y="85"/>
                </a:cubicBezTo>
                <a:cubicBezTo>
                  <a:pt x="73" y="92"/>
                  <a:pt x="73" y="92"/>
                  <a:pt x="73" y="92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56" y="127"/>
                  <a:pt x="57" y="129"/>
                  <a:pt x="59" y="131"/>
                </a:cubicBezTo>
                <a:cubicBezTo>
                  <a:pt x="60" y="132"/>
                  <a:pt x="63" y="132"/>
                  <a:pt x="65" y="130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13" y="82"/>
                  <a:pt x="113" y="81"/>
                  <a:pt x="113" y="79"/>
                </a:cubicBezTo>
                <a:cubicBezTo>
                  <a:pt x="112" y="77"/>
                  <a:pt x="111" y="76"/>
                  <a:pt x="110" y="76"/>
                </a:cubicBezTo>
                <a:cubicBezTo>
                  <a:pt x="87" y="68"/>
                  <a:pt x="87" y="68"/>
                  <a:pt x="87" y="68"/>
                </a:cubicBezTo>
                <a:cubicBezTo>
                  <a:pt x="103" y="35"/>
                  <a:pt x="103" y="35"/>
                  <a:pt x="103" y="35"/>
                </a:cubicBezTo>
                <a:cubicBezTo>
                  <a:pt x="104" y="33"/>
                  <a:pt x="103" y="31"/>
                  <a:pt x="102" y="29"/>
                </a:cubicBezTo>
                <a:close/>
                <a:moveTo>
                  <a:pt x="80" y="0"/>
                </a:moveTo>
                <a:cubicBezTo>
                  <a:pt x="56" y="0"/>
                  <a:pt x="34" y="11"/>
                  <a:pt x="19" y="29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1"/>
                  <a:pt x="17" y="19"/>
                  <a:pt x="14" y="19"/>
                </a:cubicBezTo>
                <a:cubicBezTo>
                  <a:pt x="12" y="19"/>
                  <a:pt x="9" y="21"/>
                  <a:pt x="9" y="24"/>
                </a:cubicBezTo>
                <a:cubicBezTo>
                  <a:pt x="9" y="44"/>
                  <a:pt x="9" y="44"/>
                  <a:pt x="9" y="44"/>
                </a:cubicBezTo>
                <a:cubicBezTo>
                  <a:pt x="9" y="48"/>
                  <a:pt x="15" y="49"/>
                  <a:pt x="14" y="48"/>
                </a:cubicBezTo>
                <a:cubicBezTo>
                  <a:pt x="14" y="48"/>
                  <a:pt x="14" y="48"/>
                  <a:pt x="14" y="48"/>
                </a:cubicBezTo>
                <a:cubicBezTo>
                  <a:pt x="33" y="47"/>
                  <a:pt x="33" y="47"/>
                  <a:pt x="33" y="47"/>
                </a:cubicBezTo>
                <a:cubicBezTo>
                  <a:pt x="36" y="47"/>
                  <a:pt x="38" y="45"/>
                  <a:pt x="38" y="42"/>
                </a:cubicBezTo>
                <a:cubicBezTo>
                  <a:pt x="37" y="40"/>
                  <a:pt x="35" y="38"/>
                  <a:pt x="33" y="38"/>
                </a:cubicBezTo>
                <a:cubicBezTo>
                  <a:pt x="23" y="39"/>
                  <a:pt x="23" y="39"/>
                  <a:pt x="23" y="39"/>
                </a:cubicBezTo>
                <a:cubicBezTo>
                  <a:pt x="36" y="21"/>
                  <a:pt x="58" y="9"/>
                  <a:pt x="80" y="9"/>
                </a:cubicBezTo>
                <a:cubicBezTo>
                  <a:pt x="119" y="9"/>
                  <a:pt x="151" y="41"/>
                  <a:pt x="151" y="80"/>
                </a:cubicBezTo>
                <a:cubicBezTo>
                  <a:pt x="151" y="83"/>
                  <a:pt x="153" y="85"/>
                  <a:pt x="155" y="85"/>
                </a:cubicBezTo>
                <a:cubicBezTo>
                  <a:pt x="158" y="85"/>
                  <a:pt x="160" y="83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146" y="112"/>
                </a:moveTo>
                <a:cubicBezTo>
                  <a:pt x="127" y="113"/>
                  <a:pt x="127" y="113"/>
                  <a:pt x="127" y="113"/>
                </a:cubicBezTo>
                <a:cubicBezTo>
                  <a:pt x="124" y="113"/>
                  <a:pt x="122" y="115"/>
                  <a:pt x="123" y="118"/>
                </a:cubicBezTo>
                <a:cubicBezTo>
                  <a:pt x="123" y="120"/>
                  <a:pt x="125" y="122"/>
                  <a:pt x="128" y="122"/>
                </a:cubicBezTo>
                <a:cubicBezTo>
                  <a:pt x="137" y="122"/>
                  <a:pt x="137" y="122"/>
                  <a:pt x="137" y="122"/>
                </a:cubicBezTo>
                <a:cubicBezTo>
                  <a:pt x="124" y="140"/>
                  <a:pt x="103" y="151"/>
                  <a:pt x="80" y="151"/>
                </a:cubicBezTo>
                <a:cubicBezTo>
                  <a:pt x="41" y="151"/>
                  <a:pt x="9" y="119"/>
                  <a:pt x="9" y="80"/>
                </a:cubicBezTo>
                <a:cubicBezTo>
                  <a:pt x="9" y="78"/>
                  <a:pt x="7" y="75"/>
                  <a:pt x="5" y="75"/>
                </a:cubicBezTo>
                <a:cubicBezTo>
                  <a:pt x="2" y="75"/>
                  <a:pt x="0" y="78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04" y="160"/>
                  <a:pt x="126" y="149"/>
                  <a:pt x="141" y="131"/>
                </a:cubicBezTo>
                <a:cubicBezTo>
                  <a:pt x="141" y="136"/>
                  <a:pt x="141" y="136"/>
                  <a:pt x="141" y="136"/>
                </a:cubicBezTo>
                <a:cubicBezTo>
                  <a:pt x="141" y="139"/>
                  <a:pt x="143" y="141"/>
                  <a:pt x="146" y="141"/>
                </a:cubicBezTo>
                <a:cubicBezTo>
                  <a:pt x="149" y="141"/>
                  <a:pt x="151" y="139"/>
                  <a:pt x="151" y="136"/>
                </a:cubicBezTo>
                <a:cubicBezTo>
                  <a:pt x="151" y="116"/>
                  <a:pt x="151" y="116"/>
                  <a:pt x="151" y="116"/>
                </a:cubicBezTo>
                <a:cubicBezTo>
                  <a:pt x="151" y="114"/>
                  <a:pt x="148" y="112"/>
                  <a:pt x="146" y="1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E8533ABF-C74F-AA71-1253-3D609E68C660}"/>
              </a:ext>
            </a:extLst>
          </p:cNvPr>
          <p:cNvSpPr>
            <a:spLocks noEditPoints="1"/>
          </p:cNvSpPr>
          <p:nvPr/>
        </p:nvSpPr>
        <p:spPr bwMode="auto">
          <a:xfrm>
            <a:off x="11199814" y="4127501"/>
            <a:ext cx="249238" cy="254000"/>
          </a:xfrm>
          <a:custGeom>
            <a:avLst/>
            <a:gdLst>
              <a:gd name="T0" fmla="*/ 120 w 157"/>
              <a:gd name="T1" fmla="*/ 93 h 160"/>
              <a:gd name="T2" fmla="*/ 126 w 157"/>
              <a:gd name="T3" fmla="*/ 81 h 160"/>
              <a:gd name="T4" fmla="*/ 117 w 157"/>
              <a:gd name="T5" fmla="*/ 96 h 160"/>
              <a:gd name="T6" fmla="*/ 98 w 157"/>
              <a:gd name="T7" fmla="*/ 90 h 160"/>
              <a:gd name="T8" fmla="*/ 97 w 157"/>
              <a:gd name="T9" fmla="*/ 76 h 160"/>
              <a:gd name="T10" fmla="*/ 83 w 157"/>
              <a:gd name="T11" fmla="*/ 83 h 160"/>
              <a:gd name="T12" fmla="*/ 82 w 157"/>
              <a:gd name="T13" fmla="*/ 59 h 160"/>
              <a:gd name="T14" fmla="*/ 70 w 157"/>
              <a:gd name="T15" fmla="*/ 53 h 160"/>
              <a:gd name="T16" fmla="*/ 70 w 157"/>
              <a:gd name="T17" fmla="*/ 33 h 160"/>
              <a:gd name="T18" fmla="*/ 84 w 157"/>
              <a:gd name="T19" fmla="*/ 33 h 160"/>
              <a:gd name="T20" fmla="*/ 80 w 157"/>
              <a:gd name="T21" fmla="*/ 20 h 160"/>
              <a:gd name="T22" fmla="*/ 75 w 157"/>
              <a:gd name="T23" fmla="*/ 15 h 160"/>
              <a:gd name="T24" fmla="*/ 61 w 157"/>
              <a:gd name="T25" fmla="*/ 119 h 160"/>
              <a:gd name="T26" fmla="*/ 91 w 157"/>
              <a:gd name="T27" fmla="*/ 138 h 160"/>
              <a:gd name="T28" fmla="*/ 107 w 157"/>
              <a:gd name="T29" fmla="*/ 105 h 160"/>
              <a:gd name="T30" fmla="*/ 77 w 157"/>
              <a:gd name="T31" fmla="*/ 130 h 160"/>
              <a:gd name="T32" fmla="*/ 83 w 157"/>
              <a:gd name="T33" fmla="*/ 130 h 160"/>
              <a:gd name="T34" fmla="*/ 44 w 157"/>
              <a:gd name="T35" fmla="*/ 50 h 160"/>
              <a:gd name="T36" fmla="*/ 52 w 157"/>
              <a:gd name="T37" fmla="*/ 81 h 160"/>
              <a:gd name="T38" fmla="*/ 77 w 157"/>
              <a:gd name="T39" fmla="*/ 116 h 160"/>
              <a:gd name="T40" fmla="*/ 86 w 157"/>
              <a:gd name="T41" fmla="*/ 160 h 160"/>
              <a:gd name="T42" fmla="*/ 69 w 157"/>
              <a:gd name="T43" fmla="*/ 152 h 160"/>
              <a:gd name="T44" fmla="*/ 47 w 157"/>
              <a:gd name="T45" fmla="*/ 104 h 160"/>
              <a:gd name="T46" fmla="*/ 31 w 157"/>
              <a:gd name="T47" fmla="*/ 81 h 160"/>
              <a:gd name="T48" fmla="*/ 22 w 157"/>
              <a:gd name="T49" fmla="*/ 78 h 160"/>
              <a:gd name="T50" fmla="*/ 9 w 157"/>
              <a:gd name="T51" fmla="*/ 78 h 160"/>
              <a:gd name="T52" fmla="*/ 9 w 157"/>
              <a:gd name="T53" fmla="*/ 92 h 160"/>
              <a:gd name="T54" fmla="*/ 9 w 157"/>
              <a:gd name="T55" fmla="*/ 102 h 160"/>
              <a:gd name="T56" fmla="*/ 9 w 157"/>
              <a:gd name="T57" fmla="*/ 116 h 160"/>
              <a:gd name="T58" fmla="*/ 27 w 157"/>
              <a:gd name="T59" fmla="*/ 118 h 160"/>
              <a:gd name="T60" fmla="*/ 36 w 157"/>
              <a:gd name="T61" fmla="*/ 127 h 160"/>
              <a:gd name="T62" fmla="*/ 46 w 157"/>
              <a:gd name="T63" fmla="*/ 117 h 160"/>
              <a:gd name="T64" fmla="*/ 52 w 157"/>
              <a:gd name="T65" fmla="*/ 108 h 160"/>
              <a:gd name="T66" fmla="*/ 91 w 157"/>
              <a:gd name="T67" fmla="*/ 141 h 160"/>
              <a:gd name="T68" fmla="*/ 149 w 157"/>
              <a:gd name="T69" fmla="*/ 47 h 160"/>
              <a:gd name="T70" fmla="*/ 151 w 157"/>
              <a:gd name="T71" fmla="*/ 28 h 160"/>
              <a:gd name="T72" fmla="*/ 127 w 157"/>
              <a:gd name="T73" fmla="*/ 22 h 160"/>
              <a:gd name="T74" fmla="*/ 116 w 157"/>
              <a:gd name="T75" fmla="*/ 7 h 160"/>
              <a:gd name="T76" fmla="*/ 100 w 157"/>
              <a:gd name="T77" fmla="*/ 18 h 160"/>
              <a:gd name="T78" fmla="*/ 91 w 157"/>
              <a:gd name="T79" fmla="*/ 25 h 160"/>
              <a:gd name="T80" fmla="*/ 75 w 157"/>
              <a:gd name="T81" fmla="*/ 37 h 160"/>
              <a:gd name="T82" fmla="*/ 89 w 157"/>
              <a:gd name="T83" fmla="*/ 58 h 160"/>
              <a:gd name="T84" fmla="*/ 85 w 157"/>
              <a:gd name="T85" fmla="*/ 77 h 160"/>
              <a:gd name="T86" fmla="*/ 105 w 157"/>
              <a:gd name="T87" fmla="*/ 80 h 160"/>
              <a:gd name="T88" fmla="*/ 116 w 157"/>
              <a:gd name="T89" fmla="*/ 82 h 160"/>
              <a:gd name="T90" fmla="*/ 136 w 157"/>
              <a:gd name="T91" fmla="*/ 84 h 160"/>
              <a:gd name="T92" fmla="*/ 141 w 157"/>
              <a:gd name="T93" fmla="*/ 60 h 160"/>
              <a:gd name="T94" fmla="*/ 157 w 157"/>
              <a:gd name="T95" fmla="*/ 49 h 160"/>
              <a:gd name="T96" fmla="*/ 99 w 157"/>
              <a:gd name="T97" fmla="*/ 48 h 160"/>
              <a:gd name="T98" fmla="*/ 115 w 157"/>
              <a:gd name="T99" fmla="*/ 65 h 160"/>
              <a:gd name="T100" fmla="*/ 152 w 157"/>
              <a:gd name="T101" fmla="*/ 102 h 160"/>
              <a:gd name="T102" fmla="*/ 128 w 157"/>
              <a:gd name="T103" fmla="*/ 121 h 160"/>
              <a:gd name="T104" fmla="*/ 131 w 157"/>
              <a:gd name="T105" fmla="*/ 117 h 160"/>
              <a:gd name="T106" fmla="*/ 121 w 157"/>
              <a:gd name="T107" fmla="*/ 144 h 160"/>
              <a:gd name="T108" fmla="*/ 116 w 157"/>
              <a:gd name="T109" fmla="*/ 144 h 160"/>
              <a:gd name="T110" fmla="*/ 1 w 157"/>
              <a:gd name="T111" fmla="*/ 53 h 160"/>
              <a:gd name="T112" fmla="*/ 39 w 157"/>
              <a:gd name="T113" fmla="*/ 22 h 160"/>
              <a:gd name="T114" fmla="*/ 34 w 157"/>
              <a:gd name="T115" fmla="*/ 23 h 160"/>
              <a:gd name="T116" fmla="*/ 8 w 157"/>
              <a:gd name="T117" fmla="*/ 15 h 160"/>
              <a:gd name="T118" fmla="*/ 27 w 157"/>
              <a:gd name="T119" fmla="*/ 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7" h="160">
                <a:moveTo>
                  <a:pt x="122" y="81"/>
                </a:moveTo>
                <a:cubicBezTo>
                  <a:pt x="122" y="81"/>
                  <a:pt x="121" y="82"/>
                  <a:pt x="121" y="83"/>
                </a:cubicBezTo>
                <a:cubicBezTo>
                  <a:pt x="120" y="93"/>
                  <a:pt x="120" y="93"/>
                  <a:pt x="120" y="93"/>
                </a:cubicBezTo>
                <a:cubicBezTo>
                  <a:pt x="120" y="93"/>
                  <a:pt x="120" y="94"/>
                  <a:pt x="120" y="94"/>
                </a:cubicBezTo>
                <a:cubicBezTo>
                  <a:pt x="122" y="90"/>
                  <a:pt x="125" y="86"/>
                  <a:pt x="126" y="81"/>
                </a:cubicBezTo>
                <a:cubicBezTo>
                  <a:pt x="126" y="81"/>
                  <a:pt x="126" y="81"/>
                  <a:pt x="126" y="81"/>
                </a:cubicBezTo>
                <a:cubicBezTo>
                  <a:pt x="125" y="80"/>
                  <a:pt x="124" y="80"/>
                  <a:pt x="122" y="81"/>
                </a:cubicBezTo>
                <a:close/>
                <a:moveTo>
                  <a:pt x="118" y="95"/>
                </a:moveTo>
                <a:cubicBezTo>
                  <a:pt x="118" y="95"/>
                  <a:pt x="118" y="96"/>
                  <a:pt x="117" y="96"/>
                </a:cubicBezTo>
                <a:cubicBezTo>
                  <a:pt x="117" y="96"/>
                  <a:pt x="117" y="96"/>
                  <a:pt x="117" y="96"/>
                </a:cubicBezTo>
                <a:cubicBezTo>
                  <a:pt x="100" y="93"/>
                  <a:pt x="100" y="93"/>
                  <a:pt x="100" y="93"/>
                </a:cubicBezTo>
                <a:cubicBezTo>
                  <a:pt x="99" y="93"/>
                  <a:pt x="98" y="92"/>
                  <a:pt x="98" y="90"/>
                </a:cubicBezTo>
                <a:cubicBezTo>
                  <a:pt x="98" y="90"/>
                  <a:pt x="98" y="90"/>
                  <a:pt x="98" y="90"/>
                </a:cubicBezTo>
                <a:cubicBezTo>
                  <a:pt x="100" y="79"/>
                  <a:pt x="100" y="79"/>
                  <a:pt x="100" y="79"/>
                </a:cubicBezTo>
                <a:cubicBezTo>
                  <a:pt x="100" y="78"/>
                  <a:pt x="99" y="77"/>
                  <a:pt x="97" y="76"/>
                </a:cubicBezTo>
                <a:cubicBezTo>
                  <a:pt x="97" y="76"/>
                  <a:pt x="96" y="76"/>
                  <a:pt x="95" y="77"/>
                </a:cubicBezTo>
                <a:cubicBezTo>
                  <a:pt x="87" y="83"/>
                  <a:pt x="87" y="83"/>
                  <a:pt x="87" y="83"/>
                </a:cubicBezTo>
                <a:cubicBezTo>
                  <a:pt x="85" y="84"/>
                  <a:pt x="84" y="84"/>
                  <a:pt x="83" y="83"/>
                </a:cubicBezTo>
                <a:cubicBezTo>
                  <a:pt x="73" y="70"/>
                  <a:pt x="73" y="70"/>
                  <a:pt x="73" y="70"/>
                </a:cubicBezTo>
                <a:cubicBezTo>
                  <a:pt x="72" y="68"/>
                  <a:pt x="72" y="67"/>
                  <a:pt x="73" y="66"/>
                </a:cubicBezTo>
                <a:cubicBezTo>
                  <a:pt x="82" y="59"/>
                  <a:pt x="82" y="59"/>
                  <a:pt x="82" y="59"/>
                </a:cubicBezTo>
                <a:cubicBezTo>
                  <a:pt x="83" y="58"/>
                  <a:pt x="84" y="57"/>
                  <a:pt x="83" y="55"/>
                </a:cubicBezTo>
                <a:cubicBezTo>
                  <a:pt x="82" y="55"/>
                  <a:pt x="82" y="54"/>
                  <a:pt x="81" y="54"/>
                </a:cubicBezTo>
                <a:cubicBezTo>
                  <a:pt x="70" y="53"/>
                  <a:pt x="70" y="53"/>
                  <a:pt x="70" y="53"/>
                </a:cubicBezTo>
                <a:cubicBezTo>
                  <a:pt x="69" y="53"/>
                  <a:pt x="68" y="51"/>
                  <a:pt x="68" y="50"/>
                </a:cubicBezTo>
                <a:cubicBezTo>
                  <a:pt x="68" y="50"/>
                  <a:pt x="68" y="50"/>
                  <a:pt x="68" y="50"/>
                </a:cubicBezTo>
                <a:cubicBezTo>
                  <a:pt x="70" y="33"/>
                  <a:pt x="70" y="33"/>
                  <a:pt x="70" y="33"/>
                </a:cubicBezTo>
                <a:cubicBezTo>
                  <a:pt x="70" y="32"/>
                  <a:pt x="72" y="31"/>
                  <a:pt x="73" y="31"/>
                </a:cubicBezTo>
                <a:cubicBezTo>
                  <a:pt x="73" y="31"/>
                  <a:pt x="73" y="31"/>
                  <a:pt x="73" y="31"/>
                </a:cubicBezTo>
                <a:cubicBezTo>
                  <a:pt x="84" y="33"/>
                  <a:pt x="84" y="33"/>
                  <a:pt x="84" y="33"/>
                </a:cubicBezTo>
                <a:cubicBezTo>
                  <a:pt x="85" y="33"/>
                  <a:pt x="86" y="32"/>
                  <a:pt x="87" y="31"/>
                </a:cubicBezTo>
                <a:cubicBezTo>
                  <a:pt x="87" y="30"/>
                  <a:pt x="87" y="29"/>
                  <a:pt x="86" y="28"/>
                </a:cubicBezTo>
                <a:cubicBezTo>
                  <a:pt x="80" y="20"/>
                  <a:pt x="80" y="20"/>
                  <a:pt x="80" y="20"/>
                </a:cubicBezTo>
                <a:cubicBezTo>
                  <a:pt x="79" y="18"/>
                  <a:pt x="79" y="17"/>
                  <a:pt x="81" y="16"/>
                </a:cubicBezTo>
                <a:cubicBezTo>
                  <a:pt x="82" y="15"/>
                  <a:pt x="82" y="15"/>
                  <a:pt x="82" y="15"/>
                </a:cubicBezTo>
                <a:cubicBezTo>
                  <a:pt x="80" y="14"/>
                  <a:pt x="77" y="15"/>
                  <a:pt x="75" y="15"/>
                </a:cubicBezTo>
                <a:cubicBezTo>
                  <a:pt x="47" y="18"/>
                  <a:pt x="28" y="42"/>
                  <a:pt x="31" y="70"/>
                </a:cubicBezTo>
                <a:cubicBezTo>
                  <a:pt x="33" y="84"/>
                  <a:pt x="41" y="98"/>
                  <a:pt x="54" y="106"/>
                </a:cubicBezTo>
                <a:cubicBezTo>
                  <a:pt x="58" y="108"/>
                  <a:pt x="61" y="113"/>
                  <a:pt x="61" y="119"/>
                </a:cubicBezTo>
                <a:cubicBezTo>
                  <a:pt x="61" y="130"/>
                  <a:pt x="61" y="130"/>
                  <a:pt x="61" y="130"/>
                </a:cubicBezTo>
                <a:cubicBezTo>
                  <a:pt x="61" y="134"/>
                  <a:pt x="65" y="138"/>
                  <a:pt x="69" y="138"/>
                </a:cubicBezTo>
                <a:cubicBezTo>
                  <a:pt x="91" y="138"/>
                  <a:pt x="91" y="138"/>
                  <a:pt x="91" y="138"/>
                </a:cubicBezTo>
                <a:cubicBezTo>
                  <a:pt x="96" y="138"/>
                  <a:pt x="99" y="134"/>
                  <a:pt x="99" y="130"/>
                </a:cubicBezTo>
                <a:cubicBezTo>
                  <a:pt x="99" y="119"/>
                  <a:pt x="99" y="119"/>
                  <a:pt x="99" y="119"/>
                </a:cubicBezTo>
                <a:cubicBezTo>
                  <a:pt x="99" y="113"/>
                  <a:pt x="102" y="108"/>
                  <a:pt x="107" y="105"/>
                </a:cubicBezTo>
                <a:cubicBezTo>
                  <a:pt x="111" y="103"/>
                  <a:pt x="115" y="99"/>
                  <a:pt x="118" y="95"/>
                </a:cubicBezTo>
                <a:close/>
                <a:moveTo>
                  <a:pt x="83" y="130"/>
                </a:moveTo>
                <a:cubicBezTo>
                  <a:pt x="77" y="130"/>
                  <a:pt x="77" y="130"/>
                  <a:pt x="77" y="130"/>
                </a:cubicBezTo>
                <a:cubicBezTo>
                  <a:pt x="77" y="122"/>
                  <a:pt x="77" y="122"/>
                  <a:pt x="77" y="122"/>
                </a:cubicBezTo>
                <a:cubicBezTo>
                  <a:pt x="83" y="122"/>
                  <a:pt x="83" y="122"/>
                  <a:pt x="83" y="122"/>
                </a:cubicBezTo>
                <a:lnTo>
                  <a:pt x="83" y="130"/>
                </a:lnTo>
                <a:close/>
                <a:moveTo>
                  <a:pt x="77" y="116"/>
                </a:moveTo>
                <a:cubicBezTo>
                  <a:pt x="77" y="109"/>
                  <a:pt x="73" y="102"/>
                  <a:pt x="66" y="100"/>
                </a:cubicBezTo>
                <a:cubicBezTo>
                  <a:pt x="46" y="92"/>
                  <a:pt x="37" y="70"/>
                  <a:pt x="44" y="50"/>
                </a:cubicBezTo>
                <a:cubicBezTo>
                  <a:pt x="47" y="42"/>
                  <a:pt x="53" y="36"/>
                  <a:pt x="60" y="31"/>
                </a:cubicBezTo>
                <a:cubicBezTo>
                  <a:pt x="63" y="36"/>
                  <a:pt x="63" y="36"/>
                  <a:pt x="63" y="36"/>
                </a:cubicBezTo>
                <a:cubicBezTo>
                  <a:pt x="47" y="46"/>
                  <a:pt x="43" y="66"/>
                  <a:pt x="52" y="81"/>
                </a:cubicBezTo>
                <a:cubicBezTo>
                  <a:pt x="56" y="87"/>
                  <a:pt x="62" y="92"/>
                  <a:pt x="68" y="95"/>
                </a:cubicBezTo>
                <a:cubicBezTo>
                  <a:pt x="77" y="98"/>
                  <a:pt x="83" y="107"/>
                  <a:pt x="83" y="116"/>
                </a:cubicBezTo>
                <a:lnTo>
                  <a:pt x="77" y="116"/>
                </a:lnTo>
                <a:close/>
                <a:moveTo>
                  <a:pt x="69" y="155"/>
                </a:moveTo>
                <a:cubicBezTo>
                  <a:pt x="69" y="158"/>
                  <a:pt x="72" y="160"/>
                  <a:pt x="75" y="160"/>
                </a:cubicBezTo>
                <a:cubicBezTo>
                  <a:pt x="86" y="160"/>
                  <a:pt x="86" y="160"/>
                  <a:pt x="86" y="160"/>
                </a:cubicBezTo>
                <a:cubicBezTo>
                  <a:pt x="89" y="160"/>
                  <a:pt x="91" y="158"/>
                  <a:pt x="91" y="155"/>
                </a:cubicBezTo>
                <a:cubicBezTo>
                  <a:pt x="91" y="152"/>
                  <a:pt x="91" y="152"/>
                  <a:pt x="91" y="152"/>
                </a:cubicBezTo>
                <a:cubicBezTo>
                  <a:pt x="69" y="152"/>
                  <a:pt x="69" y="152"/>
                  <a:pt x="69" y="152"/>
                </a:cubicBezTo>
                <a:lnTo>
                  <a:pt x="69" y="155"/>
                </a:lnTo>
                <a:close/>
                <a:moveTo>
                  <a:pt x="52" y="108"/>
                </a:moveTo>
                <a:cubicBezTo>
                  <a:pt x="50" y="107"/>
                  <a:pt x="49" y="106"/>
                  <a:pt x="47" y="104"/>
                </a:cubicBezTo>
                <a:cubicBezTo>
                  <a:pt x="43" y="113"/>
                  <a:pt x="33" y="116"/>
                  <a:pt x="25" y="112"/>
                </a:cubicBezTo>
                <a:cubicBezTo>
                  <a:pt x="20" y="109"/>
                  <a:pt x="16" y="103"/>
                  <a:pt x="16" y="97"/>
                </a:cubicBezTo>
                <a:cubicBezTo>
                  <a:pt x="16" y="89"/>
                  <a:pt x="22" y="82"/>
                  <a:pt x="31" y="81"/>
                </a:cubicBezTo>
                <a:cubicBezTo>
                  <a:pt x="30" y="78"/>
                  <a:pt x="29" y="74"/>
                  <a:pt x="29" y="71"/>
                </a:cubicBezTo>
                <a:cubicBezTo>
                  <a:pt x="28" y="74"/>
                  <a:pt x="28" y="74"/>
                  <a:pt x="28" y="74"/>
                </a:cubicBezTo>
                <a:cubicBezTo>
                  <a:pt x="27" y="76"/>
                  <a:pt x="25" y="78"/>
                  <a:pt x="22" y="78"/>
                </a:cubicBezTo>
                <a:cubicBezTo>
                  <a:pt x="21" y="78"/>
                  <a:pt x="20" y="77"/>
                  <a:pt x="20" y="77"/>
                </a:cubicBezTo>
                <a:cubicBezTo>
                  <a:pt x="14" y="73"/>
                  <a:pt x="14" y="73"/>
                  <a:pt x="14" y="73"/>
                </a:cubicBezTo>
                <a:cubicBezTo>
                  <a:pt x="9" y="78"/>
                  <a:pt x="9" y="78"/>
                  <a:pt x="9" y="78"/>
                </a:cubicBezTo>
                <a:cubicBezTo>
                  <a:pt x="13" y="84"/>
                  <a:pt x="13" y="84"/>
                  <a:pt x="13" y="84"/>
                </a:cubicBezTo>
                <a:cubicBezTo>
                  <a:pt x="15" y="86"/>
                  <a:pt x="14" y="90"/>
                  <a:pt x="11" y="91"/>
                </a:cubicBezTo>
                <a:cubicBezTo>
                  <a:pt x="11" y="92"/>
                  <a:pt x="10" y="92"/>
                  <a:pt x="9" y="92"/>
                </a:cubicBezTo>
                <a:cubicBezTo>
                  <a:pt x="3" y="94"/>
                  <a:pt x="3" y="94"/>
                  <a:pt x="3" y="94"/>
                </a:cubicBezTo>
                <a:cubicBezTo>
                  <a:pt x="3" y="100"/>
                  <a:pt x="3" y="100"/>
                  <a:pt x="3" y="100"/>
                </a:cubicBezTo>
                <a:cubicBezTo>
                  <a:pt x="9" y="102"/>
                  <a:pt x="9" y="102"/>
                  <a:pt x="9" y="102"/>
                </a:cubicBezTo>
                <a:cubicBezTo>
                  <a:pt x="12" y="102"/>
                  <a:pt x="14" y="105"/>
                  <a:pt x="14" y="108"/>
                </a:cubicBezTo>
                <a:cubicBezTo>
                  <a:pt x="13" y="109"/>
                  <a:pt x="13" y="110"/>
                  <a:pt x="13" y="110"/>
                </a:cubicBezTo>
                <a:cubicBezTo>
                  <a:pt x="9" y="116"/>
                  <a:pt x="9" y="116"/>
                  <a:pt x="9" y="116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22" y="115"/>
                  <a:pt x="25" y="116"/>
                  <a:pt x="27" y="118"/>
                </a:cubicBezTo>
                <a:cubicBezTo>
                  <a:pt x="28" y="119"/>
                  <a:pt x="28" y="120"/>
                  <a:pt x="28" y="120"/>
                </a:cubicBezTo>
                <a:cubicBezTo>
                  <a:pt x="29" y="127"/>
                  <a:pt x="29" y="127"/>
                  <a:pt x="29" y="127"/>
                </a:cubicBezTo>
                <a:cubicBezTo>
                  <a:pt x="36" y="127"/>
                  <a:pt x="36" y="127"/>
                  <a:pt x="36" y="127"/>
                </a:cubicBezTo>
                <a:cubicBezTo>
                  <a:pt x="37" y="120"/>
                  <a:pt x="37" y="120"/>
                  <a:pt x="37" y="120"/>
                </a:cubicBezTo>
                <a:cubicBezTo>
                  <a:pt x="38" y="117"/>
                  <a:pt x="41" y="115"/>
                  <a:pt x="44" y="116"/>
                </a:cubicBezTo>
                <a:cubicBezTo>
                  <a:pt x="45" y="116"/>
                  <a:pt x="45" y="116"/>
                  <a:pt x="46" y="117"/>
                </a:cubicBezTo>
                <a:cubicBezTo>
                  <a:pt x="52" y="121"/>
                  <a:pt x="52" y="121"/>
                  <a:pt x="52" y="121"/>
                </a:cubicBezTo>
                <a:cubicBezTo>
                  <a:pt x="58" y="115"/>
                  <a:pt x="58" y="115"/>
                  <a:pt x="58" y="115"/>
                </a:cubicBezTo>
                <a:cubicBezTo>
                  <a:pt x="57" y="112"/>
                  <a:pt x="55" y="110"/>
                  <a:pt x="52" y="108"/>
                </a:cubicBezTo>
                <a:close/>
                <a:moveTo>
                  <a:pt x="69" y="146"/>
                </a:moveTo>
                <a:cubicBezTo>
                  <a:pt x="91" y="146"/>
                  <a:pt x="91" y="146"/>
                  <a:pt x="91" y="146"/>
                </a:cubicBezTo>
                <a:cubicBezTo>
                  <a:pt x="91" y="141"/>
                  <a:pt x="91" y="141"/>
                  <a:pt x="91" y="141"/>
                </a:cubicBezTo>
                <a:cubicBezTo>
                  <a:pt x="69" y="141"/>
                  <a:pt x="69" y="141"/>
                  <a:pt x="69" y="141"/>
                </a:cubicBezTo>
                <a:lnTo>
                  <a:pt x="69" y="146"/>
                </a:lnTo>
                <a:close/>
                <a:moveTo>
                  <a:pt x="149" y="47"/>
                </a:moveTo>
                <a:cubicBezTo>
                  <a:pt x="144" y="47"/>
                  <a:pt x="141" y="43"/>
                  <a:pt x="142" y="38"/>
                </a:cubicBezTo>
                <a:cubicBezTo>
                  <a:pt x="142" y="36"/>
                  <a:pt x="143" y="34"/>
                  <a:pt x="145" y="33"/>
                </a:cubicBezTo>
                <a:cubicBezTo>
                  <a:pt x="151" y="28"/>
                  <a:pt x="151" y="28"/>
                  <a:pt x="151" y="28"/>
                </a:cubicBezTo>
                <a:cubicBezTo>
                  <a:pt x="145" y="19"/>
                  <a:pt x="145" y="19"/>
                  <a:pt x="145" y="19"/>
                </a:cubicBezTo>
                <a:cubicBezTo>
                  <a:pt x="138" y="24"/>
                  <a:pt x="138" y="24"/>
                  <a:pt x="138" y="24"/>
                </a:cubicBezTo>
                <a:cubicBezTo>
                  <a:pt x="135" y="27"/>
                  <a:pt x="130" y="26"/>
                  <a:pt x="127" y="22"/>
                </a:cubicBezTo>
                <a:cubicBezTo>
                  <a:pt x="126" y="20"/>
                  <a:pt x="125" y="18"/>
                  <a:pt x="125" y="16"/>
                </a:cubicBezTo>
                <a:cubicBezTo>
                  <a:pt x="126" y="8"/>
                  <a:pt x="126" y="8"/>
                  <a:pt x="126" y="8"/>
                </a:cubicBezTo>
                <a:cubicBezTo>
                  <a:pt x="116" y="7"/>
                  <a:pt x="116" y="7"/>
                  <a:pt x="116" y="7"/>
                </a:cubicBezTo>
                <a:cubicBezTo>
                  <a:pt x="114" y="15"/>
                  <a:pt x="114" y="15"/>
                  <a:pt x="114" y="15"/>
                </a:cubicBezTo>
                <a:cubicBezTo>
                  <a:pt x="114" y="19"/>
                  <a:pt x="110" y="22"/>
                  <a:pt x="105" y="22"/>
                </a:cubicBezTo>
                <a:cubicBezTo>
                  <a:pt x="103" y="21"/>
                  <a:pt x="101" y="20"/>
                  <a:pt x="100" y="18"/>
                </a:cubicBezTo>
                <a:cubicBezTo>
                  <a:pt x="95" y="12"/>
                  <a:pt x="95" y="12"/>
                  <a:pt x="95" y="12"/>
                </a:cubicBezTo>
                <a:cubicBezTo>
                  <a:pt x="86" y="19"/>
                  <a:pt x="86" y="19"/>
                  <a:pt x="86" y="19"/>
                </a:cubicBezTo>
                <a:cubicBezTo>
                  <a:pt x="91" y="25"/>
                  <a:pt x="91" y="25"/>
                  <a:pt x="91" y="25"/>
                </a:cubicBezTo>
                <a:cubicBezTo>
                  <a:pt x="94" y="29"/>
                  <a:pt x="93" y="34"/>
                  <a:pt x="89" y="36"/>
                </a:cubicBezTo>
                <a:cubicBezTo>
                  <a:pt x="87" y="38"/>
                  <a:pt x="85" y="38"/>
                  <a:pt x="83" y="38"/>
                </a:cubicBezTo>
                <a:cubicBezTo>
                  <a:pt x="75" y="37"/>
                  <a:pt x="75" y="37"/>
                  <a:pt x="75" y="37"/>
                </a:cubicBezTo>
                <a:cubicBezTo>
                  <a:pt x="74" y="48"/>
                  <a:pt x="74" y="48"/>
                  <a:pt x="74" y="48"/>
                </a:cubicBezTo>
                <a:cubicBezTo>
                  <a:pt x="82" y="49"/>
                  <a:pt x="82" y="49"/>
                  <a:pt x="82" y="49"/>
                </a:cubicBezTo>
                <a:cubicBezTo>
                  <a:pt x="86" y="50"/>
                  <a:pt x="89" y="54"/>
                  <a:pt x="89" y="58"/>
                </a:cubicBezTo>
                <a:cubicBezTo>
                  <a:pt x="88" y="60"/>
                  <a:pt x="87" y="62"/>
                  <a:pt x="85" y="64"/>
                </a:cubicBezTo>
                <a:cubicBezTo>
                  <a:pt x="79" y="69"/>
                  <a:pt x="79" y="69"/>
                  <a:pt x="79" y="69"/>
                </a:cubicBezTo>
                <a:cubicBezTo>
                  <a:pt x="85" y="77"/>
                  <a:pt x="85" y="77"/>
                  <a:pt x="85" y="77"/>
                </a:cubicBezTo>
                <a:cubicBezTo>
                  <a:pt x="92" y="72"/>
                  <a:pt x="92" y="72"/>
                  <a:pt x="92" y="72"/>
                </a:cubicBezTo>
                <a:cubicBezTo>
                  <a:pt x="96" y="70"/>
                  <a:pt x="101" y="70"/>
                  <a:pt x="103" y="74"/>
                </a:cubicBezTo>
                <a:cubicBezTo>
                  <a:pt x="105" y="76"/>
                  <a:pt x="105" y="78"/>
                  <a:pt x="105" y="80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115" y="90"/>
                  <a:pt x="115" y="90"/>
                  <a:pt x="115" y="90"/>
                </a:cubicBezTo>
                <a:cubicBezTo>
                  <a:pt x="116" y="82"/>
                  <a:pt x="116" y="82"/>
                  <a:pt x="116" y="82"/>
                </a:cubicBezTo>
                <a:cubicBezTo>
                  <a:pt x="117" y="77"/>
                  <a:pt x="121" y="74"/>
                  <a:pt x="125" y="75"/>
                </a:cubicBezTo>
                <a:cubicBezTo>
                  <a:pt x="127" y="75"/>
                  <a:pt x="129" y="76"/>
                  <a:pt x="131" y="78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44" y="78"/>
                  <a:pt x="144" y="78"/>
                  <a:pt x="144" y="78"/>
                </a:cubicBezTo>
                <a:cubicBezTo>
                  <a:pt x="139" y="71"/>
                  <a:pt x="139" y="71"/>
                  <a:pt x="139" y="71"/>
                </a:cubicBezTo>
                <a:cubicBezTo>
                  <a:pt x="137" y="68"/>
                  <a:pt x="137" y="63"/>
                  <a:pt x="141" y="60"/>
                </a:cubicBezTo>
                <a:cubicBezTo>
                  <a:pt x="143" y="59"/>
                  <a:pt x="145" y="58"/>
                  <a:pt x="147" y="58"/>
                </a:cubicBezTo>
                <a:cubicBezTo>
                  <a:pt x="155" y="59"/>
                  <a:pt x="155" y="59"/>
                  <a:pt x="155" y="59"/>
                </a:cubicBezTo>
                <a:cubicBezTo>
                  <a:pt x="157" y="49"/>
                  <a:pt x="157" y="49"/>
                  <a:pt x="157" y="49"/>
                </a:cubicBezTo>
                <a:lnTo>
                  <a:pt x="149" y="47"/>
                </a:lnTo>
                <a:close/>
                <a:moveTo>
                  <a:pt x="115" y="65"/>
                </a:moveTo>
                <a:cubicBezTo>
                  <a:pt x="106" y="65"/>
                  <a:pt x="99" y="57"/>
                  <a:pt x="99" y="48"/>
                </a:cubicBezTo>
                <a:cubicBezTo>
                  <a:pt x="99" y="39"/>
                  <a:pt x="106" y="32"/>
                  <a:pt x="115" y="32"/>
                </a:cubicBezTo>
                <a:cubicBezTo>
                  <a:pt x="124" y="32"/>
                  <a:pt x="132" y="39"/>
                  <a:pt x="132" y="48"/>
                </a:cubicBezTo>
                <a:cubicBezTo>
                  <a:pt x="132" y="57"/>
                  <a:pt x="124" y="65"/>
                  <a:pt x="115" y="65"/>
                </a:cubicBezTo>
                <a:close/>
                <a:moveTo>
                  <a:pt x="132" y="108"/>
                </a:moveTo>
                <a:cubicBezTo>
                  <a:pt x="152" y="108"/>
                  <a:pt x="152" y="108"/>
                  <a:pt x="152" y="108"/>
                </a:cubicBezTo>
                <a:cubicBezTo>
                  <a:pt x="152" y="102"/>
                  <a:pt x="152" y="102"/>
                  <a:pt x="152" y="102"/>
                </a:cubicBezTo>
                <a:cubicBezTo>
                  <a:pt x="132" y="102"/>
                  <a:pt x="132" y="102"/>
                  <a:pt x="132" y="102"/>
                </a:cubicBezTo>
                <a:lnTo>
                  <a:pt x="132" y="108"/>
                </a:lnTo>
                <a:close/>
                <a:moveTo>
                  <a:pt x="128" y="121"/>
                </a:moveTo>
                <a:cubicBezTo>
                  <a:pt x="144" y="135"/>
                  <a:pt x="144" y="135"/>
                  <a:pt x="144" y="135"/>
                </a:cubicBezTo>
                <a:cubicBezTo>
                  <a:pt x="148" y="130"/>
                  <a:pt x="148" y="130"/>
                  <a:pt x="148" y="130"/>
                </a:cubicBezTo>
                <a:cubicBezTo>
                  <a:pt x="131" y="117"/>
                  <a:pt x="131" y="117"/>
                  <a:pt x="131" y="117"/>
                </a:cubicBezTo>
                <a:lnTo>
                  <a:pt x="128" y="121"/>
                </a:lnTo>
                <a:close/>
                <a:moveTo>
                  <a:pt x="116" y="144"/>
                </a:moveTo>
                <a:cubicBezTo>
                  <a:pt x="121" y="144"/>
                  <a:pt x="121" y="144"/>
                  <a:pt x="121" y="144"/>
                </a:cubicBezTo>
                <a:cubicBezTo>
                  <a:pt x="121" y="124"/>
                  <a:pt x="121" y="124"/>
                  <a:pt x="121" y="124"/>
                </a:cubicBezTo>
                <a:cubicBezTo>
                  <a:pt x="116" y="124"/>
                  <a:pt x="116" y="124"/>
                  <a:pt x="116" y="124"/>
                </a:cubicBezTo>
                <a:lnTo>
                  <a:pt x="116" y="144"/>
                </a:lnTo>
                <a:close/>
                <a:moveTo>
                  <a:pt x="22" y="42"/>
                </a:moveTo>
                <a:cubicBezTo>
                  <a:pt x="0" y="48"/>
                  <a:pt x="0" y="48"/>
                  <a:pt x="0" y="48"/>
                </a:cubicBezTo>
                <a:cubicBezTo>
                  <a:pt x="1" y="53"/>
                  <a:pt x="1" y="53"/>
                  <a:pt x="1" y="53"/>
                </a:cubicBezTo>
                <a:cubicBezTo>
                  <a:pt x="23" y="47"/>
                  <a:pt x="23" y="47"/>
                  <a:pt x="23" y="47"/>
                </a:cubicBezTo>
                <a:lnTo>
                  <a:pt x="22" y="42"/>
                </a:lnTo>
                <a:close/>
                <a:moveTo>
                  <a:pt x="39" y="22"/>
                </a:moveTo>
                <a:cubicBezTo>
                  <a:pt x="33" y="0"/>
                  <a:pt x="33" y="0"/>
                  <a:pt x="33" y="0"/>
                </a:cubicBezTo>
                <a:cubicBezTo>
                  <a:pt x="28" y="1"/>
                  <a:pt x="28" y="1"/>
                  <a:pt x="28" y="1"/>
                </a:cubicBezTo>
                <a:cubicBezTo>
                  <a:pt x="34" y="23"/>
                  <a:pt x="34" y="23"/>
                  <a:pt x="34" y="23"/>
                </a:cubicBezTo>
                <a:lnTo>
                  <a:pt x="39" y="22"/>
                </a:lnTo>
                <a:close/>
                <a:moveTo>
                  <a:pt x="27" y="29"/>
                </a:moveTo>
                <a:cubicBezTo>
                  <a:pt x="8" y="15"/>
                  <a:pt x="8" y="15"/>
                  <a:pt x="8" y="15"/>
                </a:cubicBezTo>
                <a:cubicBezTo>
                  <a:pt x="4" y="19"/>
                  <a:pt x="4" y="19"/>
                  <a:pt x="4" y="19"/>
                </a:cubicBezTo>
                <a:cubicBezTo>
                  <a:pt x="24" y="33"/>
                  <a:pt x="24" y="33"/>
                  <a:pt x="24" y="33"/>
                </a:cubicBezTo>
                <a:lnTo>
                  <a:pt x="27" y="2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77796E38-D714-4263-2156-AC0C86B20F52}"/>
              </a:ext>
            </a:extLst>
          </p:cNvPr>
          <p:cNvSpPr>
            <a:spLocks noEditPoints="1"/>
          </p:cNvSpPr>
          <p:nvPr/>
        </p:nvSpPr>
        <p:spPr bwMode="auto">
          <a:xfrm>
            <a:off x="4649789" y="4127501"/>
            <a:ext cx="136525" cy="254000"/>
          </a:xfrm>
          <a:custGeom>
            <a:avLst/>
            <a:gdLst>
              <a:gd name="T0" fmla="*/ 74 w 86"/>
              <a:gd name="T1" fmla="*/ 0 h 160"/>
              <a:gd name="T2" fmla="*/ 11 w 86"/>
              <a:gd name="T3" fmla="*/ 0 h 160"/>
              <a:gd name="T4" fmla="*/ 0 w 86"/>
              <a:gd name="T5" fmla="*/ 12 h 160"/>
              <a:gd name="T6" fmla="*/ 0 w 86"/>
              <a:gd name="T7" fmla="*/ 149 h 160"/>
              <a:gd name="T8" fmla="*/ 11 w 86"/>
              <a:gd name="T9" fmla="*/ 160 h 160"/>
              <a:gd name="T10" fmla="*/ 74 w 86"/>
              <a:gd name="T11" fmla="*/ 160 h 160"/>
              <a:gd name="T12" fmla="*/ 86 w 86"/>
              <a:gd name="T13" fmla="*/ 149 h 160"/>
              <a:gd name="T14" fmla="*/ 86 w 86"/>
              <a:gd name="T15" fmla="*/ 12 h 160"/>
              <a:gd name="T16" fmla="*/ 74 w 86"/>
              <a:gd name="T17" fmla="*/ 0 h 160"/>
              <a:gd name="T18" fmla="*/ 35 w 86"/>
              <a:gd name="T19" fmla="*/ 7 h 160"/>
              <a:gd name="T20" fmla="*/ 51 w 86"/>
              <a:gd name="T21" fmla="*/ 7 h 160"/>
              <a:gd name="T22" fmla="*/ 52 w 86"/>
              <a:gd name="T23" fmla="*/ 8 h 160"/>
              <a:gd name="T24" fmla="*/ 51 w 86"/>
              <a:gd name="T25" fmla="*/ 9 h 160"/>
              <a:gd name="T26" fmla="*/ 35 w 86"/>
              <a:gd name="T27" fmla="*/ 9 h 160"/>
              <a:gd name="T28" fmla="*/ 34 w 86"/>
              <a:gd name="T29" fmla="*/ 8 h 160"/>
              <a:gd name="T30" fmla="*/ 35 w 86"/>
              <a:gd name="T31" fmla="*/ 7 h 160"/>
              <a:gd name="T32" fmla="*/ 20 w 86"/>
              <a:gd name="T33" fmla="*/ 4 h 160"/>
              <a:gd name="T34" fmla="*/ 21 w 86"/>
              <a:gd name="T35" fmla="*/ 6 h 160"/>
              <a:gd name="T36" fmla="*/ 20 w 86"/>
              <a:gd name="T37" fmla="*/ 8 h 160"/>
              <a:gd name="T38" fmla="*/ 18 w 86"/>
              <a:gd name="T39" fmla="*/ 6 h 160"/>
              <a:gd name="T40" fmla="*/ 20 w 86"/>
              <a:gd name="T41" fmla="*/ 4 h 160"/>
              <a:gd name="T42" fmla="*/ 12 w 86"/>
              <a:gd name="T43" fmla="*/ 4 h 160"/>
              <a:gd name="T44" fmla="*/ 15 w 86"/>
              <a:gd name="T45" fmla="*/ 6 h 160"/>
              <a:gd name="T46" fmla="*/ 12 w 86"/>
              <a:gd name="T47" fmla="*/ 9 h 160"/>
              <a:gd name="T48" fmla="*/ 10 w 86"/>
              <a:gd name="T49" fmla="*/ 6 h 160"/>
              <a:gd name="T50" fmla="*/ 12 w 86"/>
              <a:gd name="T51" fmla="*/ 4 h 160"/>
              <a:gd name="T52" fmla="*/ 47 w 86"/>
              <a:gd name="T53" fmla="*/ 154 h 160"/>
              <a:gd name="T54" fmla="*/ 39 w 86"/>
              <a:gd name="T55" fmla="*/ 154 h 160"/>
              <a:gd name="T56" fmla="*/ 34 w 86"/>
              <a:gd name="T57" fmla="*/ 150 h 160"/>
              <a:gd name="T58" fmla="*/ 39 w 86"/>
              <a:gd name="T59" fmla="*/ 145 h 160"/>
              <a:gd name="T60" fmla="*/ 47 w 86"/>
              <a:gd name="T61" fmla="*/ 145 h 160"/>
              <a:gd name="T62" fmla="*/ 51 w 86"/>
              <a:gd name="T63" fmla="*/ 150 h 160"/>
              <a:gd name="T64" fmla="*/ 47 w 86"/>
              <a:gd name="T65" fmla="*/ 154 h 160"/>
              <a:gd name="T66" fmla="*/ 81 w 86"/>
              <a:gd name="T67" fmla="*/ 141 h 160"/>
              <a:gd name="T68" fmla="*/ 5 w 86"/>
              <a:gd name="T69" fmla="*/ 141 h 160"/>
              <a:gd name="T70" fmla="*/ 5 w 86"/>
              <a:gd name="T71" fmla="*/ 19 h 160"/>
              <a:gd name="T72" fmla="*/ 81 w 86"/>
              <a:gd name="T73" fmla="*/ 19 h 160"/>
              <a:gd name="T74" fmla="*/ 81 w 86"/>
              <a:gd name="T75" fmla="*/ 141 h 160"/>
              <a:gd name="T76" fmla="*/ 81 w 86"/>
              <a:gd name="T77" fmla="*/ 141 h 160"/>
              <a:gd name="T78" fmla="*/ 81 w 86"/>
              <a:gd name="T79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6" h="160">
                <a:moveTo>
                  <a:pt x="74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5" y="160"/>
                  <a:pt x="11" y="160"/>
                </a:cubicBezTo>
                <a:cubicBezTo>
                  <a:pt x="74" y="160"/>
                  <a:pt x="74" y="160"/>
                  <a:pt x="74" y="160"/>
                </a:cubicBezTo>
                <a:cubicBezTo>
                  <a:pt x="81" y="160"/>
                  <a:pt x="86" y="155"/>
                  <a:pt x="86" y="149"/>
                </a:cubicBezTo>
                <a:cubicBezTo>
                  <a:pt x="86" y="12"/>
                  <a:pt x="86" y="12"/>
                  <a:pt x="86" y="12"/>
                </a:cubicBezTo>
                <a:cubicBezTo>
                  <a:pt x="86" y="5"/>
                  <a:pt x="81" y="0"/>
                  <a:pt x="74" y="0"/>
                </a:cubicBezTo>
                <a:close/>
                <a:moveTo>
                  <a:pt x="35" y="7"/>
                </a:move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2" y="7"/>
                  <a:pt x="52" y="8"/>
                </a:cubicBezTo>
                <a:cubicBezTo>
                  <a:pt x="52" y="8"/>
                  <a:pt x="51" y="9"/>
                  <a:pt x="51" y="9"/>
                </a:cubicBezTo>
                <a:cubicBezTo>
                  <a:pt x="35" y="9"/>
                  <a:pt x="35" y="9"/>
                  <a:pt x="35" y="9"/>
                </a:cubicBezTo>
                <a:cubicBezTo>
                  <a:pt x="35" y="9"/>
                  <a:pt x="34" y="8"/>
                  <a:pt x="34" y="8"/>
                </a:cubicBezTo>
                <a:cubicBezTo>
                  <a:pt x="34" y="7"/>
                  <a:pt x="35" y="7"/>
                  <a:pt x="35" y="7"/>
                </a:cubicBezTo>
                <a:close/>
                <a:moveTo>
                  <a:pt x="20" y="4"/>
                </a:moveTo>
                <a:cubicBezTo>
                  <a:pt x="21" y="4"/>
                  <a:pt x="21" y="5"/>
                  <a:pt x="21" y="6"/>
                </a:cubicBezTo>
                <a:cubicBezTo>
                  <a:pt x="21" y="7"/>
                  <a:pt x="21" y="8"/>
                  <a:pt x="20" y="8"/>
                </a:cubicBezTo>
                <a:cubicBezTo>
                  <a:pt x="19" y="8"/>
                  <a:pt x="18" y="7"/>
                  <a:pt x="18" y="6"/>
                </a:cubicBezTo>
                <a:cubicBezTo>
                  <a:pt x="18" y="5"/>
                  <a:pt x="19" y="4"/>
                  <a:pt x="20" y="4"/>
                </a:cubicBezTo>
                <a:close/>
                <a:moveTo>
                  <a:pt x="12" y="4"/>
                </a:moveTo>
                <a:cubicBezTo>
                  <a:pt x="14" y="4"/>
                  <a:pt x="15" y="5"/>
                  <a:pt x="15" y="6"/>
                </a:cubicBezTo>
                <a:cubicBezTo>
                  <a:pt x="15" y="8"/>
                  <a:pt x="14" y="9"/>
                  <a:pt x="12" y="9"/>
                </a:cubicBezTo>
                <a:cubicBezTo>
                  <a:pt x="11" y="9"/>
                  <a:pt x="10" y="8"/>
                  <a:pt x="10" y="6"/>
                </a:cubicBezTo>
                <a:cubicBezTo>
                  <a:pt x="10" y="5"/>
                  <a:pt x="11" y="4"/>
                  <a:pt x="12" y="4"/>
                </a:cubicBezTo>
                <a:close/>
                <a:moveTo>
                  <a:pt x="47" y="154"/>
                </a:moveTo>
                <a:cubicBezTo>
                  <a:pt x="39" y="154"/>
                  <a:pt x="39" y="154"/>
                  <a:pt x="39" y="154"/>
                </a:cubicBezTo>
                <a:cubicBezTo>
                  <a:pt x="36" y="154"/>
                  <a:pt x="34" y="152"/>
                  <a:pt x="34" y="150"/>
                </a:cubicBezTo>
                <a:cubicBezTo>
                  <a:pt x="34" y="147"/>
                  <a:pt x="36" y="145"/>
                  <a:pt x="39" y="145"/>
                </a:cubicBezTo>
                <a:cubicBezTo>
                  <a:pt x="47" y="145"/>
                  <a:pt x="47" y="145"/>
                  <a:pt x="47" y="145"/>
                </a:cubicBezTo>
                <a:cubicBezTo>
                  <a:pt x="49" y="145"/>
                  <a:pt x="51" y="147"/>
                  <a:pt x="51" y="150"/>
                </a:cubicBezTo>
                <a:cubicBezTo>
                  <a:pt x="51" y="152"/>
                  <a:pt x="49" y="154"/>
                  <a:pt x="47" y="154"/>
                </a:cubicBezTo>
                <a:close/>
                <a:moveTo>
                  <a:pt x="81" y="141"/>
                </a:moveTo>
                <a:cubicBezTo>
                  <a:pt x="5" y="141"/>
                  <a:pt x="5" y="141"/>
                  <a:pt x="5" y="141"/>
                </a:cubicBezTo>
                <a:cubicBezTo>
                  <a:pt x="5" y="19"/>
                  <a:pt x="5" y="19"/>
                  <a:pt x="5" y="19"/>
                </a:cubicBezTo>
                <a:cubicBezTo>
                  <a:pt x="81" y="19"/>
                  <a:pt x="81" y="19"/>
                  <a:pt x="81" y="19"/>
                </a:cubicBezTo>
                <a:lnTo>
                  <a:pt x="81" y="141"/>
                </a:lnTo>
                <a:close/>
                <a:moveTo>
                  <a:pt x="81" y="141"/>
                </a:moveTo>
                <a:cubicBezTo>
                  <a:pt x="81" y="141"/>
                  <a:pt x="81" y="141"/>
                  <a:pt x="81" y="14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D62E35E7-3341-4157-70BE-AB4F80C98273}"/>
              </a:ext>
            </a:extLst>
          </p:cNvPr>
          <p:cNvSpPr>
            <a:spLocks noEditPoints="1"/>
          </p:cNvSpPr>
          <p:nvPr/>
        </p:nvSpPr>
        <p:spPr bwMode="auto">
          <a:xfrm>
            <a:off x="5137151" y="4127501"/>
            <a:ext cx="263525" cy="254000"/>
          </a:xfrm>
          <a:custGeom>
            <a:avLst/>
            <a:gdLst>
              <a:gd name="T0" fmla="*/ 150 w 166"/>
              <a:gd name="T1" fmla="*/ 12 h 160"/>
              <a:gd name="T2" fmla="*/ 150 w 166"/>
              <a:gd name="T3" fmla="*/ 52 h 160"/>
              <a:gd name="T4" fmla="*/ 152 w 166"/>
              <a:gd name="T5" fmla="*/ 57 h 160"/>
              <a:gd name="T6" fmla="*/ 154 w 166"/>
              <a:gd name="T7" fmla="*/ 12 h 160"/>
              <a:gd name="T8" fmla="*/ 16 w 166"/>
              <a:gd name="T9" fmla="*/ 12 h 160"/>
              <a:gd name="T10" fmla="*/ 12 w 166"/>
              <a:gd name="T11" fmla="*/ 56 h 160"/>
              <a:gd name="T12" fmla="*/ 16 w 166"/>
              <a:gd name="T13" fmla="*/ 56 h 160"/>
              <a:gd name="T14" fmla="*/ 16 w 166"/>
              <a:gd name="T15" fmla="*/ 16 h 160"/>
              <a:gd name="T16" fmla="*/ 139 w 166"/>
              <a:gd name="T17" fmla="*/ 18 h 160"/>
              <a:gd name="T18" fmla="*/ 144 w 166"/>
              <a:gd name="T19" fmla="*/ 34 h 160"/>
              <a:gd name="T20" fmla="*/ 139 w 166"/>
              <a:gd name="T21" fmla="*/ 51 h 160"/>
              <a:gd name="T22" fmla="*/ 142 w 166"/>
              <a:gd name="T23" fmla="*/ 51 h 160"/>
              <a:gd name="T24" fmla="*/ 142 w 166"/>
              <a:gd name="T25" fmla="*/ 18 h 160"/>
              <a:gd name="T26" fmla="*/ 27 w 166"/>
              <a:gd name="T27" fmla="*/ 21 h 160"/>
              <a:gd name="T28" fmla="*/ 23 w 166"/>
              <a:gd name="T29" fmla="*/ 18 h 160"/>
              <a:gd name="T30" fmla="*/ 23 w 166"/>
              <a:gd name="T31" fmla="*/ 50 h 160"/>
              <a:gd name="T32" fmla="*/ 27 w 166"/>
              <a:gd name="T33" fmla="*/ 50 h 160"/>
              <a:gd name="T34" fmla="*/ 22 w 166"/>
              <a:gd name="T35" fmla="*/ 34 h 160"/>
              <a:gd name="T36" fmla="*/ 77 w 166"/>
              <a:gd name="T37" fmla="*/ 141 h 160"/>
              <a:gd name="T38" fmla="*/ 88 w 166"/>
              <a:gd name="T39" fmla="*/ 141 h 160"/>
              <a:gd name="T40" fmla="*/ 116 w 166"/>
              <a:gd name="T41" fmla="*/ 0 h 160"/>
              <a:gd name="T42" fmla="*/ 37 w 166"/>
              <a:gd name="T43" fmla="*/ 12 h 160"/>
              <a:gd name="T44" fmla="*/ 49 w 166"/>
              <a:gd name="T45" fmla="*/ 160 h 160"/>
              <a:gd name="T46" fmla="*/ 128 w 166"/>
              <a:gd name="T47" fmla="*/ 148 h 160"/>
              <a:gd name="T48" fmla="*/ 116 w 166"/>
              <a:gd name="T49" fmla="*/ 0 h 160"/>
              <a:gd name="T50" fmla="*/ 93 w 166"/>
              <a:gd name="T51" fmla="*/ 8 h 160"/>
              <a:gd name="T52" fmla="*/ 93 w 166"/>
              <a:gd name="T53" fmla="*/ 13 h 160"/>
              <a:gd name="T54" fmla="*/ 88 w 166"/>
              <a:gd name="T55" fmla="*/ 11 h 160"/>
              <a:gd name="T56" fmla="*/ 72 w 166"/>
              <a:gd name="T57" fmla="*/ 8 h 160"/>
              <a:gd name="T58" fmla="*/ 85 w 166"/>
              <a:gd name="T59" fmla="*/ 11 h 160"/>
              <a:gd name="T60" fmla="*/ 72 w 166"/>
              <a:gd name="T61" fmla="*/ 13 h 160"/>
              <a:gd name="T62" fmla="*/ 72 w 166"/>
              <a:gd name="T63" fmla="*/ 8 h 160"/>
              <a:gd name="T64" fmla="*/ 72 w 166"/>
              <a:gd name="T65" fmla="*/ 141 h 160"/>
              <a:gd name="T66" fmla="*/ 93 w 166"/>
              <a:gd name="T67" fmla="*/ 141 h 160"/>
              <a:gd name="T68" fmla="*/ 123 w 166"/>
              <a:gd name="T69" fmla="*/ 123 h 160"/>
              <a:gd name="T70" fmla="*/ 43 w 166"/>
              <a:gd name="T71" fmla="*/ 21 h 160"/>
              <a:gd name="T72" fmla="*/ 123 w 166"/>
              <a:gd name="T73" fmla="*/ 1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6" h="160">
                <a:moveTo>
                  <a:pt x="154" y="12"/>
                </a:moveTo>
                <a:cubicBezTo>
                  <a:pt x="153" y="11"/>
                  <a:pt x="151" y="11"/>
                  <a:pt x="150" y="12"/>
                </a:cubicBezTo>
                <a:cubicBezTo>
                  <a:pt x="149" y="13"/>
                  <a:pt x="149" y="15"/>
                  <a:pt x="150" y="16"/>
                </a:cubicBezTo>
                <a:cubicBezTo>
                  <a:pt x="160" y="26"/>
                  <a:pt x="160" y="42"/>
                  <a:pt x="150" y="52"/>
                </a:cubicBezTo>
                <a:cubicBezTo>
                  <a:pt x="149" y="53"/>
                  <a:pt x="149" y="55"/>
                  <a:pt x="150" y="56"/>
                </a:cubicBezTo>
                <a:cubicBezTo>
                  <a:pt x="150" y="56"/>
                  <a:pt x="151" y="57"/>
                  <a:pt x="152" y="57"/>
                </a:cubicBezTo>
                <a:cubicBezTo>
                  <a:pt x="152" y="57"/>
                  <a:pt x="153" y="56"/>
                  <a:pt x="154" y="56"/>
                </a:cubicBezTo>
                <a:cubicBezTo>
                  <a:pt x="166" y="44"/>
                  <a:pt x="166" y="24"/>
                  <a:pt x="154" y="12"/>
                </a:cubicBezTo>
                <a:close/>
                <a:moveTo>
                  <a:pt x="16" y="16"/>
                </a:moveTo>
                <a:cubicBezTo>
                  <a:pt x="17" y="15"/>
                  <a:pt x="17" y="13"/>
                  <a:pt x="16" y="12"/>
                </a:cubicBezTo>
                <a:cubicBezTo>
                  <a:pt x="14" y="11"/>
                  <a:pt x="13" y="11"/>
                  <a:pt x="12" y="12"/>
                </a:cubicBezTo>
                <a:cubicBezTo>
                  <a:pt x="0" y="24"/>
                  <a:pt x="0" y="44"/>
                  <a:pt x="12" y="56"/>
                </a:cubicBezTo>
                <a:cubicBezTo>
                  <a:pt x="12" y="56"/>
                  <a:pt x="13" y="57"/>
                  <a:pt x="14" y="57"/>
                </a:cubicBezTo>
                <a:cubicBezTo>
                  <a:pt x="14" y="57"/>
                  <a:pt x="15" y="56"/>
                  <a:pt x="16" y="56"/>
                </a:cubicBezTo>
                <a:cubicBezTo>
                  <a:pt x="17" y="55"/>
                  <a:pt x="17" y="53"/>
                  <a:pt x="16" y="52"/>
                </a:cubicBezTo>
                <a:cubicBezTo>
                  <a:pt x="6" y="42"/>
                  <a:pt x="6" y="26"/>
                  <a:pt x="16" y="16"/>
                </a:cubicBezTo>
                <a:close/>
                <a:moveTo>
                  <a:pt x="142" y="18"/>
                </a:moveTo>
                <a:cubicBezTo>
                  <a:pt x="141" y="17"/>
                  <a:pt x="140" y="17"/>
                  <a:pt x="139" y="18"/>
                </a:cubicBezTo>
                <a:cubicBezTo>
                  <a:pt x="138" y="19"/>
                  <a:pt x="138" y="21"/>
                  <a:pt x="139" y="22"/>
                </a:cubicBezTo>
                <a:cubicBezTo>
                  <a:pt x="142" y="25"/>
                  <a:pt x="144" y="30"/>
                  <a:pt x="144" y="34"/>
                </a:cubicBezTo>
                <a:cubicBezTo>
                  <a:pt x="144" y="39"/>
                  <a:pt x="142" y="44"/>
                  <a:pt x="139" y="47"/>
                </a:cubicBezTo>
                <a:cubicBezTo>
                  <a:pt x="138" y="48"/>
                  <a:pt x="138" y="50"/>
                  <a:pt x="139" y="51"/>
                </a:cubicBezTo>
                <a:cubicBezTo>
                  <a:pt x="139" y="51"/>
                  <a:pt x="140" y="51"/>
                  <a:pt x="141" y="51"/>
                </a:cubicBezTo>
                <a:cubicBezTo>
                  <a:pt x="141" y="51"/>
                  <a:pt x="142" y="51"/>
                  <a:pt x="142" y="51"/>
                </a:cubicBezTo>
                <a:cubicBezTo>
                  <a:pt x="147" y="46"/>
                  <a:pt x="149" y="41"/>
                  <a:pt x="149" y="34"/>
                </a:cubicBezTo>
                <a:cubicBezTo>
                  <a:pt x="149" y="28"/>
                  <a:pt x="147" y="23"/>
                  <a:pt x="142" y="18"/>
                </a:cubicBezTo>
                <a:close/>
                <a:moveTo>
                  <a:pt x="22" y="34"/>
                </a:moveTo>
                <a:cubicBezTo>
                  <a:pt x="22" y="29"/>
                  <a:pt x="23" y="25"/>
                  <a:pt x="27" y="21"/>
                </a:cubicBezTo>
                <a:cubicBezTo>
                  <a:pt x="28" y="20"/>
                  <a:pt x="28" y="19"/>
                  <a:pt x="27" y="18"/>
                </a:cubicBezTo>
                <a:cubicBezTo>
                  <a:pt x="26" y="17"/>
                  <a:pt x="24" y="17"/>
                  <a:pt x="23" y="18"/>
                </a:cubicBezTo>
                <a:cubicBezTo>
                  <a:pt x="19" y="22"/>
                  <a:pt x="16" y="28"/>
                  <a:pt x="16" y="34"/>
                </a:cubicBezTo>
                <a:cubicBezTo>
                  <a:pt x="16" y="40"/>
                  <a:pt x="19" y="46"/>
                  <a:pt x="23" y="50"/>
                </a:cubicBezTo>
                <a:cubicBezTo>
                  <a:pt x="23" y="50"/>
                  <a:pt x="24" y="51"/>
                  <a:pt x="25" y="51"/>
                </a:cubicBezTo>
                <a:cubicBezTo>
                  <a:pt x="26" y="51"/>
                  <a:pt x="26" y="50"/>
                  <a:pt x="27" y="50"/>
                </a:cubicBezTo>
                <a:cubicBezTo>
                  <a:pt x="28" y="49"/>
                  <a:pt x="28" y="47"/>
                  <a:pt x="27" y="46"/>
                </a:cubicBezTo>
                <a:cubicBezTo>
                  <a:pt x="23" y="43"/>
                  <a:pt x="22" y="38"/>
                  <a:pt x="22" y="34"/>
                </a:cubicBezTo>
                <a:close/>
                <a:moveTo>
                  <a:pt x="83" y="136"/>
                </a:moveTo>
                <a:cubicBezTo>
                  <a:pt x="80" y="136"/>
                  <a:pt x="77" y="138"/>
                  <a:pt x="77" y="141"/>
                </a:cubicBezTo>
                <a:cubicBezTo>
                  <a:pt x="77" y="144"/>
                  <a:pt x="80" y="147"/>
                  <a:pt x="83" y="147"/>
                </a:cubicBezTo>
                <a:cubicBezTo>
                  <a:pt x="86" y="147"/>
                  <a:pt x="88" y="144"/>
                  <a:pt x="88" y="141"/>
                </a:cubicBezTo>
                <a:cubicBezTo>
                  <a:pt x="88" y="138"/>
                  <a:pt x="86" y="136"/>
                  <a:pt x="83" y="136"/>
                </a:cubicBezTo>
                <a:close/>
                <a:moveTo>
                  <a:pt x="116" y="0"/>
                </a:moveTo>
                <a:cubicBezTo>
                  <a:pt x="49" y="0"/>
                  <a:pt x="49" y="0"/>
                  <a:pt x="49" y="0"/>
                </a:cubicBezTo>
                <a:cubicBezTo>
                  <a:pt x="43" y="0"/>
                  <a:pt x="37" y="5"/>
                  <a:pt x="37" y="12"/>
                </a:cubicBezTo>
                <a:cubicBezTo>
                  <a:pt x="37" y="148"/>
                  <a:pt x="37" y="148"/>
                  <a:pt x="37" y="148"/>
                </a:cubicBezTo>
                <a:cubicBezTo>
                  <a:pt x="37" y="155"/>
                  <a:pt x="43" y="160"/>
                  <a:pt x="49" y="160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23" y="160"/>
                  <a:pt x="128" y="155"/>
                  <a:pt x="128" y="148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23" y="0"/>
                  <a:pt x="116" y="0"/>
                </a:cubicBezTo>
                <a:close/>
                <a:moveTo>
                  <a:pt x="91" y="8"/>
                </a:moveTo>
                <a:cubicBezTo>
                  <a:pt x="93" y="8"/>
                  <a:pt x="93" y="8"/>
                  <a:pt x="93" y="8"/>
                </a:cubicBezTo>
                <a:cubicBezTo>
                  <a:pt x="95" y="8"/>
                  <a:pt x="96" y="9"/>
                  <a:pt x="96" y="11"/>
                </a:cubicBezTo>
                <a:cubicBezTo>
                  <a:pt x="96" y="12"/>
                  <a:pt x="95" y="13"/>
                  <a:pt x="93" y="13"/>
                </a:cubicBezTo>
                <a:cubicBezTo>
                  <a:pt x="91" y="13"/>
                  <a:pt x="91" y="13"/>
                  <a:pt x="91" y="13"/>
                </a:cubicBezTo>
                <a:cubicBezTo>
                  <a:pt x="89" y="13"/>
                  <a:pt x="88" y="12"/>
                  <a:pt x="88" y="11"/>
                </a:cubicBezTo>
                <a:cubicBezTo>
                  <a:pt x="88" y="9"/>
                  <a:pt x="89" y="8"/>
                  <a:pt x="91" y="8"/>
                </a:cubicBezTo>
                <a:close/>
                <a:moveTo>
                  <a:pt x="72" y="8"/>
                </a:moveTo>
                <a:cubicBezTo>
                  <a:pt x="83" y="8"/>
                  <a:pt x="83" y="8"/>
                  <a:pt x="83" y="8"/>
                </a:cubicBezTo>
                <a:cubicBezTo>
                  <a:pt x="84" y="8"/>
                  <a:pt x="85" y="9"/>
                  <a:pt x="85" y="11"/>
                </a:cubicBezTo>
                <a:cubicBezTo>
                  <a:pt x="85" y="12"/>
                  <a:pt x="84" y="13"/>
                  <a:pt x="83" y="13"/>
                </a:cubicBezTo>
                <a:cubicBezTo>
                  <a:pt x="72" y="13"/>
                  <a:pt x="72" y="13"/>
                  <a:pt x="72" y="13"/>
                </a:cubicBezTo>
                <a:cubicBezTo>
                  <a:pt x="71" y="13"/>
                  <a:pt x="69" y="12"/>
                  <a:pt x="69" y="11"/>
                </a:cubicBezTo>
                <a:cubicBezTo>
                  <a:pt x="69" y="9"/>
                  <a:pt x="71" y="8"/>
                  <a:pt x="72" y="8"/>
                </a:cubicBezTo>
                <a:close/>
                <a:moveTo>
                  <a:pt x="83" y="152"/>
                </a:moveTo>
                <a:cubicBezTo>
                  <a:pt x="77" y="152"/>
                  <a:pt x="72" y="147"/>
                  <a:pt x="72" y="141"/>
                </a:cubicBezTo>
                <a:cubicBezTo>
                  <a:pt x="72" y="136"/>
                  <a:pt x="77" y="131"/>
                  <a:pt x="83" y="131"/>
                </a:cubicBezTo>
                <a:cubicBezTo>
                  <a:pt x="89" y="131"/>
                  <a:pt x="93" y="136"/>
                  <a:pt x="93" y="141"/>
                </a:cubicBezTo>
                <a:cubicBezTo>
                  <a:pt x="93" y="147"/>
                  <a:pt x="89" y="152"/>
                  <a:pt x="83" y="152"/>
                </a:cubicBezTo>
                <a:close/>
                <a:moveTo>
                  <a:pt x="123" y="123"/>
                </a:moveTo>
                <a:cubicBezTo>
                  <a:pt x="43" y="123"/>
                  <a:pt x="43" y="123"/>
                  <a:pt x="43" y="123"/>
                </a:cubicBezTo>
                <a:cubicBezTo>
                  <a:pt x="43" y="21"/>
                  <a:pt x="43" y="21"/>
                  <a:pt x="43" y="21"/>
                </a:cubicBezTo>
                <a:cubicBezTo>
                  <a:pt x="123" y="21"/>
                  <a:pt x="123" y="21"/>
                  <a:pt x="123" y="21"/>
                </a:cubicBezTo>
                <a:lnTo>
                  <a:pt x="123" y="1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D5740B30-E76A-1889-EF15-96B3E5B59192}"/>
              </a:ext>
            </a:extLst>
          </p:cNvPr>
          <p:cNvSpPr>
            <a:spLocks noEditPoints="1"/>
          </p:cNvSpPr>
          <p:nvPr/>
        </p:nvSpPr>
        <p:spPr bwMode="auto">
          <a:xfrm>
            <a:off x="755651" y="4127501"/>
            <a:ext cx="217488" cy="254000"/>
          </a:xfrm>
          <a:custGeom>
            <a:avLst/>
            <a:gdLst>
              <a:gd name="T0" fmla="*/ 76 w 137"/>
              <a:gd name="T1" fmla="*/ 91 h 160"/>
              <a:gd name="T2" fmla="*/ 69 w 137"/>
              <a:gd name="T3" fmla="*/ 91 h 160"/>
              <a:gd name="T4" fmla="*/ 62 w 137"/>
              <a:gd name="T5" fmla="*/ 91 h 160"/>
              <a:gd name="T6" fmla="*/ 14 w 137"/>
              <a:gd name="T7" fmla="*/ 84 h 160"/>
              <a:gd name="T8" fmla="*/ 0 w 137"/>
              <a:gd name="T9" fmla="*/ 77 h 160"/>
              <a:gd name="T10" fmla="*/ 0 w 137"/>
              <a:gd name="T11" fmla="*/ 103 h 160"/>
              <a:gd name="T12" fmla="*/ 69 w 137"/>
              <a:gd name="T13" fmla="*/ 119 h 160"/>
              <a:gd name="T14" fmla="*/ 137 w 137"/>
              <a:gd name="T15" fmla="*/ 103 h 160"/>
              <a:gd name="T16" fmla="*/ 137 w 137"/>
              <a:gd name="T17" fmla="*/ 77 h 160"/>
              <a:gd name="T18" fmla="*/ 124 w 137"/>
              <a:gd name="T19" fmla="*/ 84 h 160"/>
              <a:gd name="T20" fmla="*/ 76 w 137"/>
              <a:gd name="T21" fmla="*/ 91 h 160"/>
              <a:gd name="T22" fmla="*/ 0 w 137"/>
              <a:gd name="T23" fmla="*/ 41 h 160"/>
              <a:gd name="T24" fmla="*/ 0 w 137"/>
              <a:gd name="T25" fmla="*/ 67 h 160"/>
              <a:gd name="T26" fmla="*/ 61 w 137"/>
              <a:gd name="T27" fmla="*/ 82 h 160"/>
              <a:gd name="T28" fmla="*/ 62 w 137"/>
              <a:gd name="T29" fmla="*/ 82 h 160"/>
              <a:gd name="T30" fmla="*/ 65 w 137"/>
              <a:gd name="T31" fmla="*/ 83 h 160"/>
              <a:gd name="T32" fmla="*/ 69 w 137"/>
              <a:gd name="T33" fmla="*/ 83 h 160"/>
              <a:gd name="T34" fmla="*/ 73 w 137"/>
              <a:gd name="T35" fmla="*/ 83 h 160"/>
              <a:gd name="T36" fmla="*/ 75 w 137"/>
              <a:gd name="T37" fmla="*/ 82 h 160"/>
              <a:gd name="T38" fmla="*/ 76 w 137"/>
              <a:gd name="T39" fmla="*/ 82 h 160"/>
              <a:gd name="T40" fmla="*/ 137 w 137"/>
              <a:gd name="T41" fmla="*/ 67 h 160"/>
              <a:gd name="T42" fmla="*/ 137 w 137"/>
              <a:gd name="T43" fmla="*/ 41 h 160"/>
              <a:gd name="T44" fmla="*/ 69 w 137"/>
              <a:gd name="T45" fmla="*/ 55 h 160"/>
              <a:gd name="T46" fmla="*/ 0 w 137"/>
              <a:gd name="T47" fmla="*/ 41 h 160"/>
              <a:gd name="T48" fmla="*/ 137 w 137"/>
              <a:gd name="T49" fmla="*/ 24 h 160"/>
              <a:gd name="T50" fmla="*/ 69 w 137"/>
              <a:gd name="T51" fmla="*/ 0 h 160"/>
              <a:gd name="T52" fmla="*/ 0 w 137"/>
              <a:gd name="T53" fmla="*/ 23 h 160"/>
              <a:gd name="T54" fmla="*/ 0 w 137"/>
              <a:gd name="T55" fmla="*/ 25 h 160"/>
              <a:gd name="T56" fmla="*/ 0 w 137"/>
              <a:gd name="T57" fmla="*/ 31 h 160"/>
              <a:gd name="T58" fmla="*/ 69 w 137"/>
              <a:gd name="T59" fmla="*/ 47 h 160"/>
              <a:gd name="T60" fmla="*/ 137 w 137"/>
              <a:gd name="T61" fmla="*/ 31 h 160"/>
              <a:gd name="T62" fmla="*/ 137 w 137"/>
              <a:gd name="T63" fmla="*/ 25 h 160"/>
              <a:gd name="T64" fmla="*/ 137 w 137"/>
              <a:gd name="T65" fmla="*/ 24 h 160"/>
              <a:gd name="T66" fmla="*/ 0 w 137"/>
              <a:gd name="T67" fmla="*/ 113 h 160"/>
              <a:gd name="T68" fmla="*/ 0 w 137"/>
              <a:gd name="T69" fmla="*/ 135 h 160"/>
              <a:gd name="T70" fmla="*/ 0 w 137"/>
              <a:gd name="T71" fmla="*/ 137 h 160"/>
              <a:gd name="T72" fmla="*/ 69 w 137"/>
              <a:gd name="T73" fmla="*/ 160 h 160"/>
              <a:gd name="T74" fmla="*/ 137 w 137"/>
              <a:gd name="T75" fmla="*/ 137 h 160"/>
              <a:gd name="T76" fmla="*/ 137 w 137"/>
              <a:gd name="T77" fmla="*/ 135 h 160"/>
              <a:gd name="T78" fmla="*/ 137 w 137"/>
              <a:gd name="T79" fmla="*/ 113 h 160"/>
              <a:gd name="T80" fmla="*/ 69 w 137"/>
              <a:gd name="T81" fmla="*/ 127 h 160"/>
              <a:gd name="T82" fmla="*/ 0 w 137"/>
              <a:gd name="T83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7" h="160">
                <a:moveTo>
                  <a:pt x="76" y="91"/>
                </a:moveTo>
                <a:cubicBezTo>
                  <a:pt x="73" y="91"/>
                  <a:pt x="71" y="91"/>
                  <a:pt x="69" y="91"/>
                </a:cubicBezTo>
                <a:cubicBezTo>
                  <a:pt x="66" y="91"/>
                  <a:pt x="64" y="91"/>
                  <a:pt x="62" y="91"/>
                </a:cubicBezTo>
                <a:cubicBezTo>
                  <a:pt x="41" y="90"/>
                  <a:pt x="25" y="88"/>
                  <a:pt x="14" y="84"/>
                </a:cubicBezTo>
                <a:cubicBezTo>
                  <a:pt x="8" y="82"/>
                  <a:pt x="4" y="80"/>
                  <a:pt x="0" y="77"/>
                </a:cubicBezTo>
                <a:cubicBezTo>
                  <a:pt x="0" y="103"/>
                  <a:pt x="0" y="103"/>
                  <a:pt x="0" y="103"/>
                </a:cubicBezTo>
                <a:cubicBezTo>
                  <a:pt x="8" y="111"/>
                  <a:pt x="34" y="119"/>
                  <a:pt x="69" y="119"/>
                </a:cubicBezTo>
                <a:cubicBezTo>
                  <a:pt x="103" y="119"/>
                  <a:pt x="130" y="111"/>
                  <a:pt x="137" y="103"/>
                </a:cubicBezTo>
                <a:cubicBezTo>
                  <a:pt x="137" y="77"/>
                  <a:pt x="137" y="77"/>
                  <a:pt x="137" y="77"/>
                </a:cubicBezTo>
                <a:cubicBezTo>
                  <a:pt x="134" y="80"/>
                  <a:pt x="129" y="82"/>
                  <a:pt x="124" y="84"/>
                </a:cubicBezTo>
                <a:cubicBezTo>
                  <a:pt x="112" y="88"/>
                  <a:pt x="96" y="90"/>
                  <a:pt x="76" y="91"/>
                </a:cubicBezTo>
                <a:close/>
                <a:moveTo>
                  <a:pt x="0" y="41"/>
                </a:moveTo>
                <a:cubicBezTo>
                  <a:pt x="0" y="67"/>
                  <a:pt x="0" y="67"/>
                  <a:pt x="0" y="67"/>
                </a:cubicBezTo>
                <a:cubicBezTo>
                  <a:pt x="7" y="74"/>
                  <a:pt x="30" y="81"/>
                  <a:pt x="61" y="82"/>
                </a:cubicBezTo>
                <a:cubicBezTo>
                  <a:pt x="62" y="82"/>
                  <a:pt x="62" y="82"/>
                  <a:pt x="62" y="82"/>
                </a:cubicBezTo>
                <a:cubicBezTo>
                  <a:pt x="63" y="82"/>
                  <a:pt x="64" y="83"/>
                  <a:pt x="65" y="83"/>
                </a:cubicBezTo>
                <a:cubicBezTo>
                  <a:pt x="66" y="83"/>
                  <a:pt x="67" y="83"/>
                  <a:pt x="69" y="83"/>
                </a:cubicBezTo>
                <a:cubicBezTo>
                  <a:pt x="70" y="83"/>
                  <a:pt x="71" y="83"/>
                  <a:pt x="73" y="83"/>
                </a:cubicBezTo>
                <a:cubicBezTo>
                  <a:pt x="73" y="83"/>
                  <a:pt x="74" y="82"/>
                  <a:pt x="75" y="82"/>
                </a:cubicBezTo>
                <a:cubicBezTo>
                  <a:pt x="76" y="82"/>
                  <a:pt x="76" y="82"/>
                  <a:pt x="76" y="82"/>
                </a:cubicBezTo>
                <a:cubicBezTo>
                  <a:pt x="107" y="81"/>
                  <a:pt x="130" y="74"/>
                  <a:pt x="137" y="67"/>
                </a:cubicBezTo>
                <a:cubicBezTo>
                  <a:pt x="137" y="41"/>
                  <a:pt x="137" y="41"/>
                  <a:pt x="137" y="41"/>
                </a:cubicBezTo>
                <a:cubicBezTo>
                  <a:pt x="124" y="50"/>
                  <a:pt x="96" y="55"/>
                  <a:pt x="69" y="55"/>
                </a:cubicBezTo>
                <a:cubicBezTo>
                  <a:pt x="42" y="55"/>
                  <a:pt x="13" y="50"/>
                  <a:pt x="0" y="41"/>
                </a:cubicBezTo>
                <a:close/>
                <a:moveTo>
                  <a:pt x="137" y="24"/>
                </a:moveTo>
                <a:cubicBezTo>
                  <a:pt x="134" y="12"/>
                  <a:pt x="110" y="0"/>
                  <a:pt x="69" y="0"/>
                </a:cubicBezTo>
                <a:cubicBezTo>
                  <a:pt x="27" y="0"/>
                  <a:pt x="4" y="12"/>
                  <a:pt x="0" y="23"/>
                </a:cubicBezTo>
                <a:cubicBezTo>
                  <a:pt x="0" y="24"/>
                  <a:pt x="0" y="24"/>
                  <a:pt x="0" y="25"/>
                </a:cubicBezTo>
                <a:cubicBezTo>
                  <a:pt x="0" y="31"/>
                  <a:pt x="0" y="31"/>
                  <a:pt x="0" y="31"/>
                </a:cubicBezTo>
                <a:cubicBezTo>
                  <a:pt x="8" y="39"/>
                  <a:pt x="34" y="47"/>
                  <a:pt x="69" y="47"/>
                </a:cubicBezTo>
                <a:cubicBezTo>
                  <a:pt x="104" y="47"/>
                  <a:pt x="130" y="39"/>
                  <a:pt x="137" y="31"/>
                </a:cubicBezTo>
                <a:cubicBezTo>
                  <a:pt x="137" y="25"/>
                  <a:pt x="137" y="25"/>
                  <a:pt x="137" y="25"/>
                </a:cubicBezTo>
                <a:cubicBezTo>
                  <a:pt x="137" y="24"/>
                  <a:pt x="137" y="24"/>
                  <a:pt x="137" y="24"/>
                </a:cubicBezTo>
                <a:close/>
                <a:moveTo>
                  <a:pt x="0" y="113"/>
                </a:moveTo>
                <a:cubicBezTo>
                  <a:pt x="0" y="135"/>
                  <a:pt x="0" y="135"/>
                  <a:pt x="0" y="135"/>
                </a:cubicBezTo>
                <a:cubicBezTo>
                  <a:pt x="0" y="136"/>
                  <a:pt x="0" y="136"/>
                  <a:pt x="0" y="137"/>
                </a:cubicBezTo>
                <a:cubicBezTo>
                  <a:pt x="4" y="150"/>
                  <a:pt x="33" y="160"/>
                  <a:pt x="69" y="160"/>
                </a:cubicBezTo>
                <a:cubicBezTo>
                  <a:pt x="105" y="160"/>
                  <a:pt x="134" y="150"/>
                  <a:pt x="137" y="137"/>
                </a:cubicBezTo>
                <a:cubicBezTo>
                  <a:pt x="137" y="136"/>
                  <a:pt x="137" y="136"/>
                  <a:pt x="137" y="135"/>
                </a:cubicBezTo>
                <a:cubicBezTo>
                  <a:pt x="137" y="113"/>
                  <a:pt x="137" y="113"/>
                  <a:pt x="137" y="113"/>
                </a:cubicBezTo>
                <a:cubicBezTo>
                  <a:pt x="126" y="121"/>
                  <a:pt x="103" y="127"/>
                  <a:pt x="69" y="127"/>
                </a:cubicBezTo>
                <a:cubicBezTo>
                  <a:pt x="35" y="127"/>
                  <a:pt x="11" y="121"/>
                  <a:pt x="0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CDB6D784-4448-0BF4-858B-C712C44C0997}"/>
              </a:ext>
            </a:extLst>
          </p:cNvPr>
          <p:cNvSpPr>
            <a:spLocks noEditPoints="1"/>
          </p:cNvSpPr>
          <p:nvPr/>
        </p:nvSpPr>
        <p:spPr bwMode="auto">
          <a:xfrm>
            <a:off x="10128251" y="3576638"/>
            <a:ext cx="188913" cy="254000"/>
          </a:xfrm>
          <a:custGeom>
            <a:avLst/>
            <a:gdLst>
              <a:gd name="T0" fmla="*/ 96 w 119"/>
              <a:gd name="T1" fmla="*/ 47 h 160"/>
              <a:gd name="T2" fmla="*/ 51 w 119"/>
              <a:gd name="T3" fmla="*/ 86 h 160"/>
              <a:gd name="T4" fmla="*/ 34 w 119"/>
              <a:gd name="T5" fmla="*/ 73 h 160"/>
              <a:gd name="T6" fmla="*/ 24 w 119"/>
              <a:gd name="T7" fmla="*/ 81 h 160"/>
              <a:gd name="T8" fmla="*/ 55 w 119"/>
              <a:gd name="T9" fmla="*/ 113 h 160"/>
              <a:gd name="T10" fmla="*/ 56 w 119"/>
              <a:gd name="T11" fmla="*/ 113 h 160"/>
              <a:gd name="T12" fmla="*/ 56 w 119"/>
              <a:gd name="T13" fmla="*/ 113 h 160"/>
              <a:gd name="T14" fmla="*/ 57 w 119"/>
              <a:gd name="T15" fmla="*/ 112 h 160"/>
              <a:gd name="T16" fmla="*/ 100 w 119"/>
              <a:gd name="T17" fmla="*/ 54 h 160"/>
              <a:gd name="T18" fmla="*/ 100 w 119"/>
              <a:gd name="T19" fmla="*/ 52 h 160"/>
              <a:gd name="T20" fmla="*/ 96 w 119"/>
              <a:gd name="T21" fmla="*/ 47 h 160"/>
              <a:gd name="T22" fmla="*/ 116 w 119"/>
              <a:gd name="T23" fmla="*/ 20 h 160"/>
              <a:gd name="T24" fmla="*/ 62 w 119"/>
              <a:gd name="T25" fmla="*/ 2 h 160"/>
              <a:gd name="T26" fmla="*/ 60 w 119"/>
              <a:gd name="T27" fmla="*/ 0 h 160"/>
              <a:gd name="T28" fmla="*/ 60 w 119"/>
              <a:gd name="T29" fmla="*/ 0 h 160"/>
              <a:gd name="T30" fmla="*/ 57 w 119"/>
              <a:gd name="T31" fmla="*/ 2 h 160"/>
              <a:gd name="T32" fmla="*/ 3 w 119"/>
              <a:gd name="T33" fmla="*/ 20 h 160"/>
              <a:gd name="T34" fmla="*/ 0 w 119"/>
              <a:gd name="T35" fmla="*/ 22 h 160"/>
              <a:gd name="T36" fmla="*/ 0 w 119"/>
              <a:gd name="T37" fmla="*/ 102 h 160"/>
              <a:gd name="T38" fmla="*/ 59 w 119"/>
              <a:gd name="T39" fmla="*/ 160 h 160"/>
              <a:gd name="T40" fmla="*/ 60 w 119"/>
              <a:gd name="T41" fmla="*/ 160 h 160"/>
              <a:gd name="T42" fmla="*/ 60 w 119"/>
              <a:gd name="T43" fmla="*/ 160 h 160"/>
              <a:gd name="T44" fmla="*/ 119 w 119"/>
              <a:gd name="T45" fmla="*/ 102 h 160"/>
              <a:gd name="T46" fmla="*/ 119 w 119"/>
              <a:gd name="T47" fmla="*/ 22 h 160"/>
              <a:gd name="T48" fmla="*/ 116 w 119"/>
              <a:gd name="T49" fmla="*/ 20 h 160"/>
              <a:gd name="T50" fmla="*/ 106 w 119"/>
              <a:gd name="T51" fmla="*/ 97 h 160"/>
              <a:gd name="T52" fmla="*/ 60 w 119"/>
              <a:gd name="T53" fmla="*/ 143 h 160"/>
              <a:gd name="T54" fmla="*/ 60 w 119"/>
              <a:gd name="T55" fmla="*/ 143 h 160"/>
              <a:gd name="T56" fmla="*/ 59 w 119"/>
              <a:gd name="T57" fmla="*/ 143 h 160"/>
              <a:gd name="T58" fmla="*/ 13 w 119"/>
              <a:gd name="T59" fmla="*/ 97 h 160"/>
              <a:gd name="T60" fmla="*/ 13 w 119"/>
              <a:gd name="T61" fmla="*/ 35 h 160"/>
              <a:gd name="T62" fmla="*/ 15 w 119"/>
              <a:gd name="T63" fmla="*/ 33 h 160"/>
              <a:gd name="T64" fmla="*/ 58 w 119"/>
              <a:gd name="T65" fmla="*/ 19 h 160"/>
              <a:gd name="T66" fmla="*/ 60 w 119"/>
              <a:gd name="T67" fmla="*/ 18 h 160"/>
              <a:gd name="T68" fmla="*/ 60 w 119"/>
              <a:gd name="T69" fmla="*/ 18 h 160"/>
              <a:gd name="T70" fmla="*/ 61 w 119"/>
              <a:gd name="T71" fmla="*/ 19 h 160"/>
              <a:gd name="T72" fmla="*/ 104 w 119"/>
              <a:gd name="T73" fmla="*/ 33 h 160"/>
              <a:gd name="T74" fmla="*/ 106 w 119"/>
              <a:gd name="T75" fmla="*/ 35 h 160"/>
              <a:gd name="T76" fmla="*/ 106 w 119"/>
              <a:gd name="T77" fmla="*/ 9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19" h="160">
                <a:moveTo>
                  <a:pt x="96" y="47"/>
                </a:moveTo>
                <a:cubicBezTo>
                  <a:pt x="74" y="61"/>
                  <a:pt x="57" y="79"/>
                  <a:pt x="51" y="86"/>
                </a:cubicBezTo>
                <a:cubicBezTo>
                  <a:pt x="34" y="73"/>
                  <a:pt x="34" y="73"/>
                  <a:pt x="34" y="73"/>
                </a:cubicBezTo>
                <a:cubicBezTo>
                  <a:pt x="33" y="73"/>
                  <a:pt x="24" y="81"/>
                  <a:pt x="24" y="81"/>
                </a:cubicBezTo>
                <a:cubicBezTo>
                  <a:pt x="55" y="113"/>
                  <a:pt x="55" y="113"/>
                  <a:pt x="55" y="113"/>
                </a:cubicBezTo>
                <a:cubicBezTo>
                  <a:pt x="55" y="113"/>
                  <a:pt x="56" y="113"/>
                  <a:pt x="56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7" y="113"/>
                  <a:pt x="57" y="113"/>
                  <a:pt x="57" y="112"/>
                </a:cubicBezTo>
                <a:cubicBezTo>
                  <a:pt x="62" y="100"/>
                  <a:pt x="79" y="73"/>
                  <a:pt x="100" y="54"/>
                </a:cubicBezTo>
                <a:cubicBezTo>
                  <a:pt x="100" y="53"/>
                  <a:pt x="100" y="53"/>
                  <a:pt x="100" y="52"/>
                </a:cubicBezTo>
                <a:cubicBezTo>
                  <a:pt x="100" y="52"/>
                  <a:pt x="97" y="47"/>
                  <a:pt x="96" y="47"/>
                </a:cubicBezTo>
                <a:close/>
                <a:moveTo>
                  <a:pt x="116" y="20"/>
                </a:moveTo>
                <a:cubicBezTo>
                  <a:pt x="70" y="20"/>
                  <a:pt x="62" y="2"/>
                  <a:pt x="62" y="2"/>
                </a:cubicBezTo>
                <a:cubicBezTo>
                  <a:pt x="61" y="1"/>
                  <a:pt x="61" y="0"/>
                  <a:pt x="6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59" y="0"/>
                  <a:pt x="58" y="1"/>
                  <a:pt x="57" y="2"/>
                </a:cubicBezTo>
                <a:cubicBezTo>
                  <a:pt x="57" y="2"/>
                  <a:pt x="49" y="20"/>
                  <a:pt x="3" y="20"/>
                </a:cubicBezTo>
                <a:cubicBezTo>
                  <a:pt x="1" y="20"/>
                  <a:pt x="0" y="21"/>
                  <a:pt x="0" y="22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134"/>
                  <a:pt x="56" y="159"/>
                  <a:pt x="59" y="160"/>
                </a:cubicBezTo>
                <a:cubicBezTo>
                  <a:pt x="59" y="160"/>
                  <a:pt x="59" y="160"/>
                  <a:pt x="60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63" y="159"/>
                  <a:pt x="119" y="134"/>
                  <a:pt x="119" y="102"/>
                </a:cubicBezTo>
                <a:cubicBezTo>
                  <a:pt x="119" y="22"/>
                  <a:pt x="119" y="22"/>
                  <a:pt x="119" y="22"/>
                </a:cubicBezTo>
                <a:cubicBezTo>
                  <a:pt x="119" y="21"/>
                  <a:pt x="118" y="20"/>
                  <a:pt x="116" y="20"/>
                </a:cubicBezTo>
                <a:close/>
                <a:moveTo>
                  <a:pt x="106" y="97"/>
                </a:moveTo>
                <a:cubicBezTo>
                  <a:pt x="106" y="122"/>
                  <a:pt x="62" y="142"/>
                  <a:pt x="60" y="143"/>
                </a:cubicBezTo>
                <a:cubicBezTo>
                  <a:pt x="60" y="143"/>
                  <a:pt x="60" y="143"/>
                  <a:pt x="60" y="143"/>
                </a:cubicBezTo>
                <a:cubicBezTo>
                  <a:pt x="59" y="143"/>
                  <a:pt x="59" y="143"/>
                  <a:pt x="59" y="143"/>
                </a:cubicBezTo>
                <a:cubicBezTo>
                  <a:pt x="57" y="142"/>
                  <a:pt x="13" y="122"/>
                  <a:pt x="13" y="97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4"/>
                  <a:pt x="14" y="33"/>
                  <a:pt x="15" y="33"/>
                </a:cubicBezTo>
                <a:cubicBezTo>
                  <a:pt x="51" y="33"/>
                  <a:pt x="58" y="19"/>
                  <a:pt x="58" y="19"/>
                </a:cubicBezTo>
                <a:cubicBezTo>
                  <a:pt x="58" y="18"/>
                  <a:pt x="59" y="18"/>
                  <a:pt x="60" y="18"/>
                </a:cubicBezTo>
                <a:cubicBezTo>
                  <a:pt x="60" y="18"/>
                  <a:pt x="60" y="18"/>
                  <a:pt x="60" y="18"/>
                </a:cubicBezTo>
                <a:cubicBezTo>
                  <a:pt x="60" y="18"/>
                  <a:pt x="61" y="18"/>
                  <a:pt x="61" y="19"/>
                </a:cubicBezTo>
                <a:cubicBezTo>
                  <a:pt x="61" y="19"/>
                  <a:pt x="67" y="33"/>
                  <a:pt x="104" y="33"/>
                </a:cubicBezTo>
                <a:cubicBezTo>
                  <a:pt x="105" y="33"/>
                  <a:pt x="106" y="34"/>
                  <a:pt x="106" y="35"/>
                </a:cubicBezTo>
                <a:lnTo>
                  <a:pt x="106" y="9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4812921B-42C6-3B07-FBC0-9CEBE2B5366B}"/>
              </a:ext>
            </a:extLst>
          </p:cNvPr>
          <p:cNvSpPr>
            <a:spLocks noEditPoints="1"/>
          </p:cNvSpPr>
          <p:nvPr/>
        </p:nvSpPr>
        <p:spPr bwMode="auto">
          <a:xfrm>
            <a:off x="4040189" y="4127501"/>
            <a:ext cx="254000" cy="254000"/>
          </a:xfrm>
          <a:custGeom>
            <a:avLst/>
            <a:gdLst>
              <a:gd name="T0" fmla="*/ 152 w 160"/>
              <a:gd name="T1" fmla="*/ 67 h 160"/>
              <a:gd name="T2" fmla="*/ 145 w 160"/>
              <a:gd name="T3" fmla="*/ 83 h 160"/>
              <a:gd name="T4" fmla="*/ 137 w 160"/>
              <a:gd name="T5" fmla="*/ 67 h 160"/>
              <a:gd name="T6" fmla="*/ 126 w 160"/>
              <a:gd name="T7" fmla="*/ 80 h 160"/>
              <a:gd name="T8" fmla="*/ 119 w 160"/>
              <a:gd name="T9" fmla="*/ 68 h 160"/>
              <a:gd name="T10" fmla="*/ 110 w 160"/>
              <a:gd name="T11" fmla="*/ 68 h 160"/>
              <a:gd name="T12" fmla="*/ 121 w 160"/>
              <a:gd name="T13" fmla="*/ 93 h 160"/>
              <a:gd name="T14" fmla="*/ 133 w 160"/>
              <a:gd name="T15" fmla="*/ 81 h 160"/>
              <a:gd name="T16" fmla="*/ 141 w 160"/>
              <a:gd name="T17" fmla="*/ 92 h 160"/>
              <a:gd name="T18" fmla="*/ 149 w 160"/>
              <a:gd name="T19" fmla="*/ 92 h 160"/>
              <a:gd name="T20" fmla="*/ 12 w 160"/>
              <a:gd name="T21" fmla="*/ 93 h 160"/>
              <a:gd name="T22" fmla="*/ 24 w 160"/>
              <a:gd name="T23" fmla="*/ 81 h 160"/>
              <a:gd name="T24" fmla="*/ 31 w 160"/>
              <a:gd name="T25" fmla="*/ 92 h 160"/>
              <a:gd name="T26" fmla="*/ 39 w 160"/>
              <a:gd name="T27" fmla="*/ 92 h 160"/>
              <a:gd name="T28" fmla="*/ 48 w 160"/>
              <a:gd name="T29" fmla="*/ 67 h 160"/>
              <a:gd name="T30" fmla="*/ 36 w 160"/>
              <a:gd name="T31" fmla="*/ 80 h 160"/>
              <a:gd name="T32" fmla="*/ 29 w 160"/>
              <a:gd name="T33" fmla="*/ 68 h 160"/>
              <a:gd name="T34" fmla="*/ 21 w 160"/>
              <a:gd name="T35" fmla="*/ 68 h 160"/>
              <a:gd name="T36" fmla="*/ 14 w 160"/>
              <a:gd name="T37" fmla="*/ 80 h 160"/>
              <a:gd name="T38" fmla="*/ 2 w 160"/>
              <a:gd name="T39" fmla="*/ 67 h 160"/>
              <a:gd name="T40" fmla="*/ 10 w 160"/>
              <a:gd name="T41" fmla="*/ 92 h 160"/>
              <a:gd name="T42" fmla="*/ 96 w 160"/>
              <a:gd name="T43" fmla="*/ 68 h 160"/>
              <a:gd name="T44" fmla="*/ 89 w 160"/>
              <a:gd name="T45" fmla="*/ 80 h 160"/>
              <a:gd name="T46" fmla="*/ 78 w 160"/>
              <a:gd name="T47" fmla="*/ 67 h 160"/>
              <a:gd name="T48" fmla="*/ 70 w 160"/>
              <a:gd name="T49" fmla="*/ 83 h 160"/>
              <a:gd name="T50" fmla="*/ 63 w 160"/>
              <a:gd name="T51" fmla="*/ 67 h 160"/>
              <a:gd name="T52" fmla="*/ 55 w 160"/>
              <a:gd name="T53" fmla="*/ 69 h 160"/>
              <a:gd name="T54" fmla="*/ 72 w 160"/>
              <a:gd name="T55" fmla="*/ 93 h 160"/>
              <a:gd name="T56" fmla="*/ 80 w 160"/>
              <a:gd name="T57" fmla="*/ 78 h 160"/>
              <a:gd name="T58" fmla="*/ 88 w 160"/>
              <a:gd name="T59" fmla="*/ 93 h 160"/>
              <a:gd name="T60" fmla="*/ 105 w 160"/>
              <a:gd name="T61" fmla="*/ 69 h 160"/>
              <a:gd name="T62" fmla="*/ 97 w 160"/>
              <a:gd name="T63" fmla="*/ 67 h 160"/>
              <a:gd name="T64" fmla="*/ 36 w 160"/>
              <a:gd name="T65" fmla="*/ 43 h 160"/>
              <a:gd name="T66" fmla="*/ 49 w 160"/>
              <a:gd name="T67" fmla="*/ 43 h 160"/>
              <a:gd name="T68" fmla="*/ 126 w 160"/>
              <a:gd name="T69" fmla="*/ 55 h 160"/>
              <a:gd name="T70" fmla="*/ 136 w 160"/>
              <a:gd name="T71" fmla="*/ 43 h 160"/>
              <a:gd name="T72" fmla="*/ 80 w 160"/>
              <a:gd name="T73" fmla="*/ 0 h 160"/>
              <a:gd name="T74" fmla="*/ 23 w 160"/>
              <a:gd name="T75" fmla="*/ 43 h 160"/>
              <a:gd name="T76" fmla="*/ 113 w 160"/>
              <a:gd name="T77" fmla="*/ 21 h 160"/>
              <a:gd name="T78" fmla="*/ 105 w 160"/>
              <a:gd name="T79" fmla="*/ 31 h 160"/>
              <a:gd name="T80" fmla="*/ 46 w 160"/>
              <a:gd name="T81" fmla="*/ 21 h 160"/>
              <a:gd name="T82" fmla="*/ 46 w 160"/>
              <a:gd name="T83" fmla="*/ 21 h 160"/>
              <a:gd name="T84" fmla="*/ 123 w 160"/>
              <a:gd name="T85" fmla="*/ 117 h 160"/>
              <a:gd name="T86" fmla="*/ 110 w 160"/>
              <a:gd name="T87" fmla="*/ 117 h 160"/>
              <a:gd name="T88" fmla="*/ 33 w 160"/>
              <a:gd name="T89" fmla="*/ 105 h 160"/>
              <a:gd name="T90" fmla="*/ 23 w 160"/>
              <a:gd name="T91" fmla="*/ 117 h 160"/>
              <a:gd name="T92" fmla="*/ 80 w 160"/>
              <a:gd name="T93" fmla="*/ 160 h 160"/>
              <a:gd name="T94" fmla="*/ 136 w 160"/>
              <a:gd name="T95" fmla="*/ 117 h 160"/>
              <a:gd name="T96" fmla="*/ 46 w 160"/>
              <a:gd name="T97" fmla="*/ 139 h 160"/>
              <a:gd name="T98" fmla="*/ 55 w 160"/>
              <a:gd name="T99" fmla="*/ 129 h 160"/>
              <a:gd name="T100" fmla="*/ 113 w 160"/>
              <a:gd name="T101" fmla="*/ 139 h 160"/>
              <a:gd name="T102" fmla="*/ 113 w 160"/>
              <a:gd name="T103" fmla="*/ 1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0">
                <a:moveTo>
                  <a:pt x="159" y="68"/>
                </a:moveTo>
                <a:cubicBezTo>
                  <a:pt x="159" y="67"/>
                  <a:pt x="158" y="67"/>
                  <a:pt x="158" y="67"/>
                </a:cubicBezTo>
                <a:cubicBezTo>
                  <a:pt x="152" y="67"/>
                  <a:pt x="152" y="67"/>
                  <a:pt x="152" y="67"/>
                </a:cubicBezTo>
                <a:cubicBezTo>
                  <a:pt x="151" y="67"/>
                  <a:pt x="151" y="68"/>
                  <a:pt x="151" y="68"/>
                </a:cubicBezTo>
                <a:cubicBezTo>
                  <a:pt x="146" y="80"/>
                  <a:pt x="146" y="80"/>
                  <a:pt x="146" y="80"/>
                </a:cubicBezTo>
                <a:cubicBezTo>
                  <a:pt x="146" y="81"/>
                  <a:pt x="145" y="82"/>
                  <a:pt x="145" y="83"/>
                </a:cubicBezTo>
                <a:cubicBezTo>
                  <a:pt x="145" y="82"/>
                  <a:pt x="144" y="81"/>
                  <a:pt x="144" y="80"/>
                </a:cubicBezTo>
                <a:cubicBezTo>
                  <a:pt x="139" y="68"/>
                  <a:pt x="139" y="68"/>
                  <a:pt x="139" y="68"/>
                </a:cubicBezTo>
                <a:cubicBezTo>
                  <a:pt x="139" y="68"/>
                  <a:pt x="138" y="67"/>
                  <a:pt x="137" y="67"/>
                </a:cubicBezTo>
                <a:cubicBezTo>
                  <a:pt x="132" y="67"/>
                  <a:pt x="132" y="67"/>
                  <a:pt x="132" y="67"/>
                </a:cubicBezTo>
                <a:cubicBezTo>
                  <a:pt x="132" y="67"/>
                  <a:pt x="131" y="67"/>
                  <a:pt x="131" y="68"/>
                </a:cubicBezTo>
                <a:cubicBezTo>
                  <a:pt x="126" y="80"/>
                  <a:pt x="126" y="80"/>
                  <a:pt x="126" y="80"/>
                </a:cubicBezTo>
                <a:cubicBezTo>
                  <a:pt x="125" y="81"/>
                  <a:pt x="125" y="82"/>
                  <a:pt x="125" y="83"/>
                </a:cubicBezTo>
                <a:cubicBezTo>
                  <a:pt x="124" y="82"/>
                  <a:pt x="124" y="81"/>
                  <a:pt x="124" y="80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9" y="68"/>
                  <a:pt x="118" y="67"/>
                  <a:pt x="118" y="67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1" y="67"/>
                  <a:pt x="111" y="67"/>
                  <a:pt x="110" y="68"/>
                </a:cubicBezTo>
                <a:cubicBezTo>
                  <a:pt x="110" y="68"/>
                  <a:pt x="110" y="69"/>
                  <a:pt x="110" y="69"/>
                </a:cubicBezTo>
                <a:cubicBezTo>
                  <a:pt x="120" y="92"/>
                  <a:pt x="120" y="92"/>
                  <a:pt x="120" y="92"/>
                </a:cubicBezTo>
                <a:cubicBezTo>
                  <a:pt x="120" y="93"/>
                  <a:pt x="121" y="93"/>
                  <a:pt x="121" y="93"/>
                </a:cubicBezTo>
                <a:cubicBezTo>
                  <a:pt x="127" y="93"/>
                  <a:pt x="127" y="93"/>
                  <a:pt x="127" y="93"/>
                </a:cubicBezTo>
                <a:cubicBezTo>
                  <a:pt x="127" y="93"/>
                  <a:pt x="128" y="93"/>
                  <a:pt x="128" y="92"/>
                </a:cubicBezTo>
                <a:cubicBezTo>
                  <a:pt x="133" y="81"/>
                  <a:pt x="133" y="81"/>
                  <a:pt x="133" y="81"/>
                </a:cubicBezTo>
                <a:cubicBezTo>
                  <a:pt x="134" y="80"/>
                  <a:pt x="134" y="79"/>
                  <a:pt x="135" y="78"/>
                </a:cubicBezTo>
                <a:cubicBezTo>
                  <a:pt x="135" y="79"/>
                  <a:pt x="136" y="80"/>
                  <a:pt x="136" y="81"/>
                </a:cubicBezTo>
                <a:cubicBezTo>
                  <a:pt x="141" y="92"/>
                  <a:pt x="141" y="92"/>
                  <a:pt x="141" y="92"/>
                </a:cubicBezTo>
                <a:cubicBezTo>
                  <a:pt x="141" y="93"/>
                  <a:pt x="142" y="93"/>
                  <a:pt x="142" y="93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48" y="93"/>
                  <a:pt x="149" y="93"/>
                  <a:pt x="149" y="92"/>
                </a:cubicBezTo>
                <a:cubicBezTo>
                  <a:pt x="159" y="69"/>
                  <a:pt x="159" y="69"/>
                  <a:pt x="159" y="69"/>
                </a:cubicBezTo>
                <a:cubicBezTo>
                  <a:pt x="160" y="69"/>
                  <a:pt x="160" y="68"/>
                  <a:pt x="159" y="68"/>
                </a:cubicBezTo>
                <a:close/>
                <a:moveTo>
                  <a:pt x="12" y="93"/>
                </a:moveTo>
                <a:cubicBezTo>
                  <a:pt x="17" y="93"/>
                  <a:pt x="17" y="93"/>
                  <a:pt x="17" y="93"/>
                </a:cubicBezTo>
                <a:cubicBezTo>
                  <a:pt x="17" y="93"/>
                  <a:pt x="18" y="93"/>
                  <a:pt x="18" y="92"/>
                </a:cubicBezTo>
                <a:cubicBezTo>
                  <a:pt x="24" y="81"/>
                  <a:pt x="24" y="81"/>
                  <a:pt x="24" y="81"/>
                </a:cubicBezTo>
                <a:cubicBezTo>
                  <a:pt x="24" y="80"/>
                  <a:pt x="24" y="79"/>
                  <a:pt x="25" y="78"/>
                </a:cubicBezTo>
                <a:cubicBezTo>
                  <a:pt x="25" y="79"/>
                  <a:pt x="26" y="80"/>
                  <a:pt x="26" y="81"/>
                </a:cubicBezTo>
                <a:cubicBezTo>
                  <a:pt x="31" y="92"/>
                  <a:pt x="31" y="92"/>
                  <a:pt x="31" y="92"/>
                </a:cubicBezTo>
                <a:cubicBezTo>
                  <a:pt x="31" y="93"/>
                  <a:pt x="32" y="93"/>
                  <a:pt x="33" y="93"/>
                </a:cubicBezTo>
                <a:cubicBezTo>
                  <a:pt x="38" y="93"/>
                  <a:pt x="38" y="93"/>
                  <a:pt x="38" y="93"/>
                </a:cubicBezTo>
                <a:cubicBezTo>
                  <a:pt x="39" y="93"/>
                  <a:pt x="39" y="93"/>
                  <a:pt x="39" y="92"/>
                </a:cubicBezTo>
                <a:cubicBezTo>
                  <a:pt x="50" y="69"/>
                  <a:pt x="50" y="69"/>
                  <a:pt x="50" y="69"/>
                </a:cubicBezTo>
                <a:cubicBezTo>
                  <a:pt x="50" y="69"/>
                  <a:pt x="50" y="68"/>
                  <a:pt x="49" y="68"/>
                </a:cubicBezTo>
                <a:cubicBezTo>
                  <a:pt x="49" y="67"/>
                  <a:pt x="49" y="67"/>
                  <a:pt x="48" y="67"/>
                </a:cubicBezTo>
                <a:cubicBezTo>
                  <a:pt x="42" y="67"/>
                  <a:pt x="42" y="67"/>
                  <a:pt x="42" y="67"/>
                </a:cubicBezTo>
                <a:cubicBezTo>
                  <a:pt x="42" y="67"/>
                  <a:pt x="41" y="68"/>
                  <a:pt x="41" y="68"/>
                </a:cubicBezTo>
                <a:cubicBezTo>
                  <a:pt x="36" y="80"/>
                  <a:pt x="36" y="80"/>
                  <a:pt x="36" y="80"/>
                </a:cubicBezTo>
                <a:cubicBezTo>
                  <a:pt x="36" y="81"/>
                  <a:pt x="36" y="82"/>
                  <a:pt x="35" y="83"/>
                </a:cubicBezTo>
                <a:cubicBezTo>
                  <a:pt x="35" y="82"/>
                  <a:pt x="34" y="81"/>
                  <a:pt x="34" y="80"/>
                </a:cubicBezTo>
                <a:cubicBezTo>
                  <a:pt x="29" y="68"/>
                  <a:pt x="29" y="68"/>
                  <a:pt x="29" y="68"/>
                </a:cubicBezTo>
                <a:cubicBezTo>
                  <a:pt x="29" y="68"/>
                  <a:pt x="28" y="67"/>
                  <a:pt x="28" y="67"/>
                </a:cubicBezTo>
                <a:cubicBezTo>
                  <a:pt x="23" y="67"/>
                  <a:pt x="23" y="67"/>
                  <a:pt x="23" y="67"/>
                </a:cubicBezTo>
                <a:cubicBezTo>
                  <a:pt x="22" y="67"/>
                  <a:pt x="21" y="67"/>
                  <a:pt x="21" y="68"/>
                </a:cubicBezTo>
                <a:cubicBezTo>
                  <a:pt x="16" y="80"/>
                  <a:pt x="16" y="80"/>
                  <a:pt x="16" y="80"/>
                </a:cubicBezTo>
                <a:cubicBezTo>
                  <a:pt x="15" y="81"/>
                  <a:pt x="15" y="82"/>
                  <a:pt x="15" y="83"/>
                </a:cubicBezTo>
                <a:cubicBezTo>
                  <a:pt x="14" y="82"/>
                  <a:pt x="14" y="81"/>
                  <a:pt x="14" y="80"/>
                </a:cubicBezTo>
                <a:cubicBezTo>
                  <a:pt x="9" y="68"/>
                  <a:pt x="9" y="68"/>
                  <a:pt x="9" y="68"/>
                </a:cubicBezTo>
                <a:cubicBezTo>
                  <a:pt x="9" y="68"/>
                  <a:pt x="9" y="67"/>
                  <a:pt x="8" y="67"/>
                </a:cubicBezTo>
                <a:cubicBezTo>
                  <a:pt x="2" y="67"/>
                  <a:pt x="2" y="67"/>
                  <a:pt x="2" y="67"/>
                </a:cubicBezTo>
                <a:cubicBezTo>
                  <a:pt x="1" y="67"/>
                  <a:pt x="1" y="67"/>
                  <a:pt x="1" y="68"/>
                </a:cubicBezTo>
                <a:cubicBezTo>
                  <a:pt x="0" y="68"/>
                  <a:pt x="0" y="69"/>
                  <a:pt x="0" y="69"/>
                </a:cubicBezTo>
                <a:cubicBezTo>
                  <a:pt x="10" y="92"/>
                  <a:pt x="10" y="92"/>
                  <a:pt x="10" y="92"/>
                </a:cubicBezTo>
                <a:cubicBezTo>
                  <a:pt x="10" y="93"/>
                  <a:pt x="11" y="93"/>
                  <a:pt x="12" y="93"/>
                </a:cubicBezTo>
                <a:close/>
                <a:moveTo>
                  <a:pt x="97" y="67"/>
                </a:moveTo>
                <a:cubicBezTo>
                  <a:pt x="97" y="67"/>
                  <a:pt x="96" y="68"/>
                  <a:pt x="96" y="68"/>
                </a:cubicBezTo>
                <a:cubicBezTo>
                  <a:pt x="91" y="80"/>
                  <a:pt x="91" y="80"/>
                  <a:pt x="91" y="80"/>
                </a:cubicBezTo>
                <a:cubicBezTo>
                  <a:pt x="91" y="81"/>
                  <a:pt x="90" y="82"/>
                  <a:pt x="90" y="83"/>
                </a:cubicBezTo>
                <a:cubicBezTo>
                  <a:pt x="90" y="82"/>
                  <a:pt x="89" y="81"/>
                  <a:pt x="89" y="80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3" y="67"/>
                  <a:pt x="82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7" y="67"/>
                  <a:pt x="76" y="67"/>
                  <a:pt x="76" y="68"/>
                </a:cubicBezTo>
                <a:cubicBezTo>
                  <a:pt x="71" y="80"/>
                  <a:pt x="71" y="80"/>
                  <a:pt x="71" y="80"/>
                </a:cubicBezTo>
                <a:cubicBezTo>
                  <a:pt x="70" y="81"/>
                  <a:pt x="70" y="82"/>
                  <a:pt x="70" y="83"/>
                </a:cubicBezTo>
                <a:cubicBezTo>
                  <a:pt x="69" y="82"/>
                  <a:pt x="69" y="81"/>
                  <a:pt x="69" y="80"/>
                </a:cubicBezTo>
                <a:cubicBezTo>
                  <a:pt x="64" y="68"/>
                  <a:pt x="64" y="68"/>
                  <a:pt x="64" y="68"/>
                </a:cubicBezTo>
                <a:cubicBezTo>
                  <a:pt x="64" y="68"/>
                  <a:pt x="64" y="67"/>
                  <a:pt x="63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6" y="67"/>
                  <a:pt x="56" y="67"/>
                  <a:pt x="55" y="68"/>
                </a:cubicBezTo>
                <a:cubicBezTo>
                  <a:pt x="55" y="68"/>
                  <a:pt x="55" y="69"/>
                  <a:pt x="55" y="69"/>
                </a:cubicBezTo>
                <a:cubicBezTo>
                  <a:pt x="65" y="92"/>
                  <a:pt x="65" y="92"/>
                  <a:pt x="65" y="92"/>
                </a:cubicBezTo>
                <a:cubicBezTo>
                  <a:pt x="65" y="93"/>
                  <a:pt x="66" y="93"/>
                  <a:pt x="66" y="93"/>
                </a:cubicBezTo>
                <a:cubicBezTo>
                  <a:pt x="72" y="93"/>
                  <a:pt x="72" y="93"/>
                  <a:pt x="72" y="93"/>
                </a:cubicBezTo>
                <a:cubicBezTo>
                  <a:pt x="72" y="93"/>
                  <a:pt x="73" y="93"/>
                  <a:pt x="73" y="92"/>
                </a:cubicBezTo>
                <a:cubicBezTo>
                  <a:pt x="78" y="81"/>
                  <a:pt x="78" y="81"/>
                  <a:pt x="78" y="81"/>
                </a:cubicBezTo>
                <a:cubicBezTo>
                  <a:pt x="79" y="80"/>
                  <a:pt x="79" y="79"/>
                  <a:pt x="80" y="78"/>
                </a:cubicBezTo>
                <a:cubicBezTo>
                  <a:pt x="80" y="79"/>
                  <a:pt x="81" y="80"/>
                  <a:pt x="81" y="81"/>
                </a:cubicBezTo>
                <a:cubicBezTo>
                  <a:pt x="86" y="92"/>
                  <a:pt x="86" y="92"/>
                  <a:pt x="86" y="92"/>
                </a:cubicBezTo>
                <a:cubicBezTo>
                  <a:pt x="86" y="93"/>
                  <a:pt x="87" y="93"/>
                  <a:pt x="88" y="93"/>
                </a:cubicBezTo>
                <a:cubicBezTo>
                  <a:pt x="93" y="93"/>
                  <a:pt x="93" y="93"/>
                  <a:pt x="93" y="93"/>
                </a:cubicBezTo>
                <a:cubicBezTo>
                  <a:pt x="93" y="93"/>
                  <a:pt x="94" y="93"/>
                  <a:pt x="94" y="92"/>
                </a:cubicBezTo>
                <a:cubicBezTo>
                  <a:pt x="105" y="69"/>
                  <a:pt x="105" y="69"/>
                  <a:pt x="105" y="69"/>
                </a:cubicBezTo>
                <a:cubicBezTo>
                  <a:pt x="105" y="69"/>
                  <a:pt x="105" y="68"/>
                  <a:pt x="104" y="68"/>
                </a:cubicBezTo>
                <a:cubicBezTo>
                  <a:pt x="104" y="67"/>
                  <a:pt x="104" y="67"/>
                  <a:pt x="103" y="67"/>
                </a:cubicBezTo>
                <a:lnTo>
                  <a:pt x="97" y="67"/>
                </a:lnTo>
                <a:close/>
                <a:moveTo>
                  <a:pt x="23" y="43"/>
                </a:moveTo>
                <a:cubicBezTo>
                  <a:pt x="24" y="43"/>
                  <a:pt x="24" y="43"/>
                  <a:pt x="24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5" y="47"/>
                  <a:pt x="34" y="51"/>
                  <a:pt x="33" y="55"/>
                </a:cubicBezTo>
                <a:cubicBezTo>
                  <a:pt x="45" y="55"/>
                  <a:pt x="45" y="55"/>
                  <a:pt x="45" y="55"/>
                </a:cubicBezTo>
                <a:cubicBezTo>
                  <a:pt x="46" y="51"/>
                  <a:pt x="48" y="47"/>
                  <a:pt x="49" y="43"/>
                </a:cubicBezTo>
                <a:cubicBezTo>
                  <a:pt x="110" y="43"/>
                  <a:pt x="110" y="43"/>
                  <a:pt x="110" y="43"/>
                </a:cubicBezTo>
                <a:cubicBezTo>
                  <a:pt x="112" y="47"/>
                  <a:pt x="113" y="51"/>
                  <a:pt x="114" y="55"/>
                </a:cubicBezTo>
                <a:cubicBezTo>
                  <a:pt x="126" y="55"/>
                  <a:pt x="126" y="55"/>
                  <a:pt x="126" y="55"/>
                </a:cubicBezTo>
                <a:cubicBezTo>
                  <a:pt x="126" y="51"/>
                  <a:pt x="125" y="47"/>
                  <a:pt x="123" y="43"/>
                </a:cubicBezTo>
                <a:cubicBezTo>
                  <a:pt x="135" y="43"/>
                  <a:pt x="135" y="43"/>
                  <a:pt x="135" y="43"/>
                </a:cubicBezTo>
                <a:cubicBezTo>
                  <a:pt x="135" y="43"/>
                  <a:pt x="136" y="43"/>
                  <a:pt x="136" y="43"/>
                </a:cubicBezTo>
                <a:cubicBezTo>
                  <a:pt x="139" y="47"/>
                  <a:pt x="141" y="51"/>
                  <a:pt x="143" y="55"/>
                </a:cubicBezTo>
                <a:cubicBezTo>
                  <a:pt x="156" y="55"/>
                  <a:pt x="156" y="55"/>
                  <a:pt x="156" y="55"/>
                </a:cubicBezTo>
                <a:cubicBezTo>
                  <a:pt x="145" y="23"/>
                  <a:pt x="115" y="0"/>
                  <a:pt x="80" y="0"/>
                </a:cubicBezTo>
                <a:cubicBezTo>
                  <a:pt x="44" y="0"/>
                  <a:pt x="14" y="23"/>
                  <a:pt x="4" y="55"/>
                </a:cubicBezTo>
                <a:cubicBezTo>
                  <a:pt x="17" y="55"/>
                  <a:pt x="17" y="55"/>
                  <a:pt x="17" y="55"/>
                </a:cubicBezTo>
                <a:cubicBezTo>
                  <a:pt x="18" y="51"/>
                  <a:pt x="21" y="47"/>
                  <a:pt x="23" y="43"/>
                </a:cubicBezTo>
                <a:close/>
                <a:moveTo>
                  <a:pt x="126" y="31"/>
                </a:moveTo>
                <a:cubicBezTo>
                  <a:pt x="119" y="31"/>
                  <a:pt x="119" y="31"/>
                  <a:pt x="119" y="31"/>
                </a:cubicBezTo>
                <a:cubicBezTo>
                  <a:pt x="117" y="28"/>
                  <a:pt x="115" y="24"/>
                  <a:pt x="113" y="21"/>
                </a:cubicBezTo>
                <a:cubicBezTo>
                  <a:pt x="118" y="24"/>
                  <a:pt x="122" y="27"/>
                  <a:pt x="126" y="31"/>
                </a:cubicBezTo>
                <a:close/>
                <a:moveTo>
                  <a:pt x="80" y="12"/>
                </a:moveTo>
                <a:cubicBezTo>
                  <a:pt x="89" y="12"/>
                  <a:pt x="98" y="19"/>
                  <a:pt x="105" y="31"/>
                </a:cubicBezTo>
                <a:cubicBezTo>
                  <a:pt x="55" y="31"/>
                  <a:pt x="55" y="31"/>
                  <a:pt x="55" y="31"/>
                </a:cubicBezTo>
                <a:cubicBezTo>
                  <a:pt x="61" y="19"/>
                  <a:pt x="70" y="12"/>
                  <a:pt x="80" y="12"/>
                </a:cubicBezTo>
                <a:close/>
                <a:moveTo>
                  <a:pt x="46" y="21"/>
                </a:moveTo>
                <a:cubicBezTo>
                  <a:pt x="44" y="24"/>
                  <a:pt x="42" y="28"/>
                  <a:pt x="41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7" y="27"/>
                  <a:pt x="41" y="24"/>
                  <a:pt x="46" y="21"/>
                </a:cubicBezTo>
                <a:close/>
                <a:moveTo>
                  <a:pt x="136" y="117"/>
                </a:moveTo>
                <a:cubicBezTo>
                  <a:pt x="136" y="117"/>
                  <a:pt x="135" y="117"/>
                  <a:pt x="135" y="117"/>
                </a:cubicBezTo>
                <a:cubicBezTo>
                  <a:pt x="123" y="117"/>
                  <a:pt x="123" y="117"/>
                  <a:pt x="123" y="117"/>
                </a:cubicBezTo>
                <a:cubicBezTo>
                  <a:pt x="125" y="113"/>
                  <a:pt x="126" y="109"/>
                  <a:pt x="126" y="105"/>
                </a:cubicBezTo>
                <a:cubicBezTo>
                  <a:pt x="114" y="105"/>
                  <a:pt x="114" y="105"/>
                  <a:pt x="114" y="105"/>
                </a:cubicBezTo>
                <a:cubicBezTo>
                  <a:pt x="113" y="109"/>
                  <a:pt x="112" y="113"/>
                  <a:pt x="110" y="117"/>
                </a:cubicBezTo>
                <a:cubicBezTo>
                  <a:pt x="49" y="117"/>
                  <a:pt x="49" y="117"/>
                  <a:pt x="49" y="117"/>
                </a:cubicBezTo>
                <a:cubicBezTo>
                  <a:pt x="48" y="113"/>
                  <a:pt x="46" y="109"/>
                  <a:pt x="45" y="105"/>
                </a:cubicBezTo>
                <a:cubicBezTo>
                  <a:pt x="33" y="105"/>
                  <a:pt x="33" y="105"/>
                  <a:pt x="33" y="105"/>
                </a:cubicBezTo>
                <a:cubicBezTo>
                  <a:pt x="34" y="109"/>
                  <a:pt x="35" y="113"/>
                  <a:pt x="36" y="117"/>
                </a:cubicBezTo>
                <a:cubicBezTo>
                  <a:pt x="24" y="117"/>
                  <a:pt x="24" y="117"/>
                  <a:pt x="24" y="117"/>
                </a:cubicBezTo>
                <a:cubicBezTo>
                  <a:pt x="24" y="117"/>
                  <a:pt x="24" y="117"/>
                  <a:pt x="23" y="117"/>
                </a:cubicBezTo>
                <a:cubicBezTo>
                  <a:pt x="21" y="113"/>
                  <a:pt x="18" y="109"/>
                  <a:pt x="17" y="105"/>
                </a:cubicBezTo>
                <a:cubicBezTo>
                  <a:pt x="4" y="105"/>
                  <a:pt x="4" y="105"/>
                  <a:pt x="4" y="105"/>
                </a:cubicBezTo>
                <a:cubicBezTo>
                  <a:pt x="14" y="137"/>
                  <a:pt x="44" y="160"/>
                  <a:pt x="80" y="160"/>
                </a:cubicBezTo>
                <a:cubicBezTo>
                  <a:pt x="115" y="160"/>
                  <a:pt x="145" y="137"/>
                  <a:pt x="156" y="105"/>
                </a:cubicBezTo>
                <a:cubicBezTo>
                  <a:pt x="143" y="105"/>
                  <a:pt x="143" y="105"/>
                  <a:pt x="143" y="105"/>
                </a:cubicBezTo>
                <a:cubicBezTo>
                  <a:pt x="141" y="109"/>
                  <a:pt x="139" y="113"/>
                  <a:pt x="136" y="117"/>
                </a:cubicBezTo>
                <a:close/>
                <a:moveTo>
                  <a:pt x="33" y="129"/>
                </a:moveTo>
                <a:cubicBezTo>
                  <a:pt x="41" y="129"/>
                  <a:pt x="41" y="129"/>
                  <a:pt x="41" y="129"/>
                </a:cubicBezTo>
                <a:cubicBezTo>
                  <a:pt x="42" y="133"/>
                  <a:pt x="44" y="136"/>
                  <a:pt x="46" y="139"/>
                </a:cubicBezTo>
                <a:cubicBezTo>
                  <a:pt x="41" y="136"/>
                  <a:pt x="37" y="133"/>
                  <a:pt x="33" y="129"/>
                </a:cubicBezTo>
                <a:close/>
                <a:moveTo>
                  <a:pt x="80" y="148"/>
                </a:moveTo>
                <a:cubicBezTo>
                  <a:pt x="70" y="148"/>
                  <a:pt x="61" y="141"/>
                  <a:pt x="55" y="129"/>
                </a:cubicBezTo>
                <a:cubicBezTo>
                  <a:pt x="105" y="129"/>
                  <a:pt x="105" y="129"/>
                  <a:pt x="105" y="129"/>
                </a:cubicBezTo>
                <a:cubicBezTo>
                  <a:pt x="98" y="141"/>
                  <a:pt x="89" y="148"/>
                  <a:pt x="80" y="148"/>
                </a:cubicBezTo>
                <a:close/>
                <a:moveTo>
                  <a:pt x="113" y="139"/>
                </a:moveTo>
                <a:cubicBezTo>
                  <a:pt x="115" y="136"/>
                  <a:pt x="117" y="133"/>
                  <a:pt x="119" y="129"/>
                </a:cubicBezTo>
                <a:cubicBezTo>
                  <a:pt x="126" y="129"/>
                  <a:pt x="126" y="129"/>
                  <a:pt x="126" y="129"/>
                </a:cubicBezTo>
                <a:cubicBezTo>
                  <a:pt x="122" y="133"/>
                  <a:pt x="118" y="136"/>
                  <a:pt x="113" y="1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58C18F8D-C119-078D-24B8-5EE59956E4B2}"/>
              </a:ext>
            </a:extLst>
          </p:cNvPr>
          <p:cNvSpPr>
            <a:spLocks noEditPoints="1"/>
          </p:cNvSpPr>
          <p:nvPr/>
        </p:nvSpPr>
        <p:spPr bwMode="auto">
          <a:xfrm>
            <a:off x="5726114" y="4127501"/>
            <a:ext cx="185738" cy="254000"/>
          </a:xfrm>
          <a:custGeom>
            <a:avLst/>
            <a:gdLst>
              <a:gd name="T0" fmla="*/ 106 w 117"/>
              <a:gd name="T1" fmla="*/ 0 h 160"/>
              <a:gd name="T2" fmla="*/ 11 w 117"/>
              <a:gd name="T3" fmla="*/ 0 h 160"/>
              <a:gd name="T4" fmla="*/ 0 w 117"/>
              <a:gd name="T5" fmla="*/ 11 h 160"/>
              <a:gd name="T6" fmla="*/ 0 w 117"/>
              <a:gd name="T7" fmla="*/ 149 h 160"/>
              <a:gd name="T8" fmla="*/ 11 w 117"/>
              <a:gd name="T9" fmla="*/ 160 h 160"/>
              <a:gd name="T10" fmla="*/ 106 w 117"/>
              <a:gd name="T11" fmla="*/ 160 h 160"/>
              <a:gd name="T12" fmla="*/ 117 w 117"/>
              <a:gd name="T13" fmla="*/ 149 h 160"/>
              <a:gd name="T14" fmla="*/ 117 w 117"/>
              <a:gd name="T15" fmla="*/ 11 h 160"/>
              <a:gd name="T16" fmla="*/ 106 w 117"/>
              <a:gd name="T17" fmla="*/ 0 h 160"/>
              <a:gd name="T18" fmla="*/ 59 w 117"/>
              <a:gd name="T19" fmla="*/ 156 h 160"/>
              <a:gd name="T20" fmla="*/ 52 w 117"/>
              <a:gd name="T21" fmla="*/ 150 h 160"/>
              <a:gd name="T22" fmla="*/ 59 w 117"/>
              <a:gd name="T23" fmla="*/ 143 h 160"/>
              <a:gd name="T24" fmla="*/ 65 w 117"/>
              <a:gd name="T25" fmla="*/ 150 h 160"/>
              <a:gd name="T26" fmla="*/ 59 w 117"/>
              <a:gd name="T27" fmla="*/ 156 h 160"/>
              <a:gd name="T28" fmla="*/ 106 w 117"/>
              <a:gd name="T29" fmla="*/ 137 h 160"/>
              <a:gd name="T30" fmla="*/ 11 w 117"/>
              <a:gd name="T31" fmla="*/ 137 h 160"/>
              <a:gd name="T32" fmla="*/ 11 w 117"/>
              <a:gd name="T33" fmla="*/ 13 h 160"/>
              <a:gd name="T34" fmla="*/ 106 w 117"/>
              <a:gd name="T35" fmla="*/ 13 h 160"/>
              <a:gd name="T36" fmla="*/ 106 w 117"/>
              <a:gd name="T37" fmla="*/ 137 h 160"/>
              <a:gd name="T38" fmla="*/ 106 w 117"/>
              <a:gd name="T39" fmla="*/ 137 h 160"/>
              <a:gd name="T40" fmla="*/ 106 w 117"/>
              <a:gd name="T41" fmla="*/ 1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7" h="160">
                <a:moveTo>
                  <a:pt x="106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5" y="160"/>
                  <a:pt x="11" y="160"/>
                </a:cubicBezTo>
                <a:cubicBezTo>
                  <a:pt x="106" y="160"/>
                  <a:pt x="106" y="160"/>
                  <a:pt x="106" y="160"/>
                </a:cubicBezTo>
                <a:cubicBezTo>
                  <a:pt x="112" y="160"/>
                  <a:pt x="117" y="155"/>
                  <a:pt x="117" y="149"/>
                </a:cubicBezTo>
                <a:cubicBezTo>
                  <a:pt x="117" y="11"/>
                  <a:pt x="117" y="11"/>
                  <a:pt x="117" y="11"/>
                </a:cubicBezTo>
                <a:cubicBezTo>
                  <a:pt x="117" y="5"/>
                  <a:pt x="112" y="0"/>
                  <a:pt x="106" y="0"/>
                </a:cubicBezTo>
                <a:close/>
                <a:moveTo>
                  <a:pt x="59" y="156"/>
                </a:moveTo>
                <a:cubicBezTo>
                  <a:pt x="55" y="156"/>
                  <a:pt x="52" y="153"/>
                  <a:pt x="52" y="150"/>
                </a:cubicBezTo>
                <a:cubicBezTo>
                  <a:pt x="52" y="146"/>
                  <a:pt x="55" y="143"/>
                  <a:pt x="59" y="143"/>
                </a:cubicBezTo>
                <a:cubicBezTo>
                  <a:pt x="62" y="143"/>
                  <a:pt x="65" y="146"/>
                  <a:pt x="65" y="150"/>
                </a:cubicBezTo>
                <a:cubicBezTo>
                  <a:pt x="65" y="153"/>
                  <a:pt x="62" y="156"/>
                  <a:pt x="59" y="156"/>
                </a:cubicBezTo>
                <a:close/>
                <a:moveTo>
                  <a:pt x="106" y="137"/>
                </a:moveTo>
                <a:cubicBezTo>
                  <a:pt x="11" y="137"/>
                  <a:pt x="11" y="137"/>
                  <a:pt x="11" y="137"/>
                </a:cubicBezTo>
                <a:cubicBezTo>
                  <a:pt x="11" y="13"/>
                  <a:pt x="11" y="13"/>
                  <a:pt x="11" y="13"/>
                </a:cubicBezTo>
                <a:cubicBezTo>
                  <a:pt x="106" y="13"/>
                  <a:pt x="106" y="13"/>
                  <a:pt x="106" y="13"/>
                </a:cubicBezTo>
                <a:lnTo>
                  <a:pt x="106" y="137"/>
                </a:lnTo>
                <a:close/>
                <a:moveTo>
                  <a:pt x="106" y="137"/>
                </a:moveTo>
                <a:cubicBezTo>
                  <a:pt x="106" y="137"/>
                  <a:pt x="106" y="137"/>
                  <a:pt x="106" y="13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000F458E-B538-FAF8-19F1-C4A01B402FBC}"/>
              </a:ext>
            </a:extLst>
          </p:cNvPr>
          <p:cNvSpPr>
            <a:spLocks noEditPoints="1"/>
          </p:cNvSpPr>
          <p:nvPr/>
        </p:nvSpPr>
        <p:spPr bwMode="auto">
          <a:xfrm>
            <a:off x="2389189" y="4678363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80 w 160"/>
              <a:gd name="T11" fmla="*/ 117 h 160"/>
              <a:gd name="T12" fmla="*/ 67 w 160"/>
              <a:gd name="T13" fmla="*/ 104 h 160"/>
              <a:gd name="T14" fmla="*/ 92 w 160"/>
              <a:gd name="T15" fmla="*/ 104 h 160"/>
              <a:gd name="T16" fmla="*/ 80 w 160"/>
              <a:gd name="T17" fmla="*/ 117 h 160"/>
              <a:gd name="T18" fmla="*/ 91 w 160"/>
              <a:gd name="T19" fmla="*/ 97 h 160"/>
              <a:gd name="T20" fmla="*/ 68 w 160"/>
              <a:gd name="T21" fmla="*/ 97 h 160"/>
              <a:gd name="T22" fmla="*/ 51 w 160"/>
              <a:gd name="T23" fmla="*/ 67 h 160"/>
              <a:gd name="T24" fmla="*/ 80 w 160"/>
              <a:gd name="T25" fmla="*/ 39 h 160"/>
              <a:gd name="T26" fmla="*/ 80 w 160"/>
              <a:gd name="T27" fmla="*/ 39 h 160"/>
              <a:gd name="T28" fmla="*/ 108 w 160"/>
              <a:gd name="T29" fmla="*/ 67 h 160"/>
              <a:gd name="T30" fmla="*/ 91 w 160"/>
              <a:gd name="T31" fmla="*/ 97 h 160"/>
              <a:gd name="T32" fmla="*/ 91 w 160"/>
              <a:gd name="T33" fmla="*/ 97 h 160"/>
              <a:gd name="T34" fmla="*/ 91 w 160"/>
              <a:gd name="T35" fmla="*/ 9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5"/>
                  <a:pt x="36" y="160"/>
                  <a:pt x="80" y="160"/>
                </a:cubicBezTo>
                <a:cubicBezTo>
                  <a:pt x="125" y="160"/>
                  <a:pt x="160" y="125"/>
                  <a:pt x="160" y="80"/>
                </a:cubicBezTo>
                <a:cubicBezTo>
                  <a:pt x="160" y="36"/>
                  <a:pt x="125" y="0"/>
                  <a:pt x="80" y="0"/>
                </a:cubicBezTo>
                <a:close/>
                <a:moveTo>
                  <a:pt x="80" y="117"/>
                </a:moveTo>
                <a:cubicBezTo>
                  <a:pt x="73" y="117"/>
                  <a:pt x="67" y="111"/>
                  <a:pt x="67" y="104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92" y="111"/>
                  <a:pt x="87" y="117"/>
                  <a:pt x="80" y="117"/>
                </a:cubicBezTo>
                <a:close/>
                <a:moveTo>
                  <a:pt x="91" y="97"/>
                </a:moveTo>
                <a:cubicBezTo>
                  <a:pt x="68" y="97"/>
                  <a:pt x="68" y="97"/>
                  <a:pt x="68" y="97"/>
                </a:cubicBezTo>
                <a:cubicBezTo>
                  <a:pt x="67" y="90"/>
                  <a:pt x="51" y="84"/>
                  <a:pt x="51" y="67"/>
                </a:cubicBezTo>
                <a:cubicBezTo>
                  <a:pt x="51" y="49"/>
                  <a:pt x="65" y="39"/>
                  <a:pt x="80" y="39"/>
                </a:cubicBezTo>
                <a:cubicBezTo>
                  <a:pt x="80" y="39"/>
                  <a:pt x="80" y="39"/>
                  <a:pt x="80" y="39"/>
                </a:cubicBezTo>
                <a:cubicBezTo>
                  <a:pt x="94" y="39"/>
                  <a:pt x="108" y="49"/>
                  <a:pt x="108" y="67"/>
                </a:cubicBezTo>
                <a:cubicBezTo>
                  <a:pt x="108" y="84"/>
                  <a:pt x="92" y="90"/>
                  <a:pt x="91" y="97"/>
                </a:cubicBezTo>
                <a:close/>
                <a:moveTo>
                  <a:pt x="91" y="97"/>
                </a:moveTo>
                <a:cubicBezTo>
                  <a:pt x="91" y="97"/>
                  <a:pt x="91" y="97"/>
                  <a:pt x="91" y="9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A5BDC5B1-F06E-8571-E327-DB68C0664608}"/>
              </a:ext>
            </a:extLst>
          </p:cNvPr>
          <p:cNvSpPr>
            <a:spLocks noEditPoints="1"/>
          </p:cNvSpPr>
          <p:nvPr/>
        </p:nvSpPr>
        <p:spPr bwMode="auto">
          <a:xfrm>
            <a:off x="2940051" y="4678363"/>
            <a:ext cx="252413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59 w 160"/>
              <a:gd name="T11" fmla="*/ 54 h 160"/>
              <a:gd name="T12" fmla="*/ 79 w 160"/>
              <a:gd name="T13" fmla="*/ 33 h 160"/>
              <a:gd name="T14" fmla="*/ 99 w 160"/>
              <a:gd name="T15" fmla="*/ 54 h 160"/>
              <a:gd name="T16" fmla="*/ 99 w 160"/>
              <a:gd name="T17" fmla="*/ 78 h 160"/>
              <a:gd name="T18" fmla="*/ 79 w 160"/>
              <a:gd name="T19" fmla="*/ 98 h 160"/>
              <a:gd name="T20" fmla="*/ 59 w 160"/>
              <a:gd name="T21" fmla="*/ 78 h 160"/>
              <a:gd name="T22" fmla="*/ 59 w 160"/>
              <a:gd name="T23" fmla="*/ 54 h 160"/>
              <a:gd name="T24" fmla="*/ 112 w 160"/>
              <a:gd name="T25" fmla="*/ 79 h 160"/>
              <a:gd name="T26" fmla="*/ 83 w 160"/>
              <a:gd name="T27" fmla="*/ 112 h 160"/>
              <a:gd name="T28" fmla="*/ 83 w 160"/>
              <a:gd name="T29" fmla="*/ 123 h 160"/>
              <a:gd name="T30" fmla="*/ 90 w 160"/>
              <a:gd name="T31" fmla="*/ 123 h 160"/>
              <a:gd name="T32" fmla="*/ 90 w 160"/>
              <a:gd name="T33" fmla="*/ 131 h 160"/>
              <a:gd name="T34" fmla="*/ 68 w 160"/>
              <a:gd name="T35" fmla="*/ 131 h 160"/>
              <a:gd name="T36" fmla="*/ 68 w 160"/>
              <a:gd name="T37" fmla="*/ 123 h 160"/>
              <a:gd name="T38" fmla="*/ 74 w 160"/>
              <a:gd name="T39" fmla="*/ 123 h 160"/>
              <a:gd name="T40" fmla="*/ 74 w 160"/>
              <a:gd name="T41" fmla="*/ 112 h 160"/>
              <a:gd name="T42" fmla="*/ 46 w 160"/>
              <a:gd name="T43" fmla="*/ 79 h 160"/>
              <a:gd name="T44" fmla="*/ 46 w 160"/>
              <a:gd name="T45" fmla="*/ 67 h 160"/>
              <a:gd name="T46" fmla="*/ 54 w 160"/>
              <a:gd name="T47" fmla="*/ 67 h 160"/>
              <a:gd name="T48" fmla="*/ 54 w 160"/>
              <a:gd name="T49" fmla="*/ 79 h 160"/>
              <a:gd name="T50" fmla="*/ 79 w 160"/>
              <a:gd name="T51" fmla="*/ 104 h 160"/>
              <a:gd name="T52" fmla="*/ 104 w 160"/>
              <a:gd name="T53" fmla="*/ 79 h 160"/>
              <a:gd name="T54" fmla="*/ 104 w 160"/>
              <a:gd name="T55" fmla="*/ 67 h 160"/>
              <a:gd name="T56" fmla="*/ 112 w 160"/>
              <a:gd name="T57" fmla="*/ 67 h 160"/>
              <a:gd name="T58" fmla="*/ 112 w 160"/>
              <a:gd name="T59" fmla="*/ 79 h 160"/>
              <a:gd name="T60" fmla="*/ 79 w 160"/>
              <a:gd name="T61" fmla="*/ 90 h 160"/>
              <a:gd name="T62" fmla="*/ 91 w 160"/>
              <a:gd name="T63" fmla="*/ 78 h 160"/>
              <a:gd name="T64" fmla="*/ 91 w 160"/>
              <a:gd name="T65" fmla="*/ 71 h 160"/>
              <a:gd name="T66" fmla="*/ 67 w 160"/>
              <a:gd name="T67" fmla="*/ 71 h 160"/>
              <a:gd name="T68" fmla="*/ 67 w 160"/>
              <a:gd name="T69" fmla="*/ 78 h 160"/>
              <a:gd name="T70" fmla="*/ 79 w 160"/>
              <a:gd name="T71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5"/>
                  <a:pt x="36" y="160"/>
                  <a:pt x="80" y="160"/>
                </a:cubicBezTo>
                <a:cubicBezTo>
                  <a:pt x="124" y="160"/>
                  <a:pt x="160" y="125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59" y="54"/>
                </a:moveTo>
                <a:cubicBezTo>
                  <a:pt x="59" y="43"/>
                  <a:pt x="68" y="33"/>
                  <a:pt x="79" y="33"/>
                </a:cubicBezTo>
                <a:cubicBezTo>
                  <a:pt x="90" y="33"/>
                  <a:pt x="99" y="43"/>
                  <a:pt x="99" y="54"/>
                </a:cubicBezTo>
                <a:cubicBezTo>
                  <a:pt x="99" y="78"/>
                  <a:pt x="99" y="78"/>
                  <a:pt x="99" y="78"/>
                </a:cubicBezTo>
                <a:cubicBezTo>
                  <a:pt x="99" y="89"/>
                  <a:pt x="90" y="98"/>
                  <a:pt x="79" y="98"/>
                </a:cubicBezTo>
                <a:cubicBezTo>
                  <a:pt x="68" y="98"/>
                  <a:pt x="59" y="89"/>
                  <a:pt x="59" y="78"/>
                </a:cubicBezTo>
                <a:lnTo>
                  <a:pt x="59" y="54"/>
                </a:lnTo>
                <a:close/>
                <a:moveTo>
                  <a:pt x="112" y="79"/>
                </a:moveTo>
                <a:cubicBezTo>
                  <a:pt x="112" y="96"/>
                  <a:pt x="99" y="110"/>
                  <a:pt x="83" y="112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90" y="123"/>
                  <a:pt x="90" y="123"/>
                  <a:pt x="90" y="123"/>
                </a:cubicBezTo>
                <a:cubicBezTo>
                  <a:pt x="90" y="131"/>
                  <a:pt x="90" y="131"/>
                  <a:pt x="90" y="131"/>
                </a:cubicBezTo>
                <a:cubicBezTo>
                  <a:pt x="68" y="131"/>
                  <a:pt x="68" y="131"/>
                  <a:pt x="68" y="131"/>
                </a:cubicBezTo>
                <a:cubicBezTo>
                  <a:pt x="68" y="123"/>
                  <a:pt x="68" y="123"/>
                  <a:pt x="68" y="123"/>
                </a:cubicBezTo>
                <a:cubicBezTo>
                  <a:pt x="74" y="123"/>
                  <a:pt x="74" y="123"/>
                  <a:pt x="74" y="123"/>
                </a:cubicBezTo>
                <a:cubicBezTo>
                  <a:pt x="74" y="112"/>
                  <a:pt x="74" y="112"/>
                  <a:pt x="74" y="112"/>
                </a:cubicBezTo>
                <a:cubicBezTo>
                  <a:pt x="58" y="109"/>
                  <a:pt x="46" y="96"/>
                  <a:pt x="46" y="79"/>
                </a:cubicBezTo>
                <a:cubicBezTo>
                  <a:pt x="46" y="67"/>
                  <a:pt x="46" y="67"/>
                  <a:pt x="46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79"/>
                  <a:pt x="54" y="79"/>
                  <a:pt x="54" y="79"/>
                </a:cubicBezTo>
                <a:cubicBezTo>
                  <a:pt x="54" y="93"/>
                  <a:pt x="65" y="104"/>
                  <a:pt x="79" y="104"/>
                </a:cubicBezTo>
                <a:cubicBezTo>
                  <a:pt x="92" y="104"/>
                  <a:pt x="104" y="93"/>
                  <a:pt x="104" y="79"/>
                </a:cubicBezTo>
                <a:cubicBezTo>
                  <a:pt x="104" y="67"/>
                  <a:pt x="104" y="67"/>
                  <a:pt x="104" y="67"/>
                </a:cubicBezTo>
                <a:cubicBezTo>
                  <a:pt x="112" y="67"/>
                  <a:pt x="112" y="67"/>
                  <a:pt x="112" y="67"/>
                </a:cubicBezTo>
                <a:lnTo>
                  <a:pt x="112" y="79"/>
                </a:lnTo>
                <a:close/>
                <a:moveTo>
                  <a:pt x="79" y="90"/>
                </a:moveTo>
                <a:cubicBezTo>
                  <a:pt x="85" y="90"/>
                  <a:pt x="91" y="85"/>
                  <a:pt x="91" y="78"/>
                </a:cubicBezTo>
                <a:cubicBezTo>
                  <a:pt x="91" y="71"/>
                  <a:pt x="91" y="71"/>
                  <a:pt x="91" y="71"/>
                </a:cubicBezTo>
                <a:cubicBezTo>
                  <a:pt x="67" y="71"/>
                  <a:pt x="67" y="71"/>
                  <a:pt x="67" y="71"/>
                </a:cubicBezTo>
                <a:cubicBezTo>
                  <a:pt x="67" y="78"/>
                  <a:pt x="67" y="78"/>
                  <a:pt x="67" y="78"/>
                </a:cubicBezTo>
                <a:cubicBezTo>
                  <a:pt x="67" y="85"/>
                  <a:pt x="72" y="90"/>
                  <a:pt x="79" y="9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0FE9016F-BB4B-4138-41CE-908B280DA0D9}"/>
              </a:ext>
            </a:extLst>
          </p:cNvPr>
          <p:cNvSpPr>
            <a:spLocks noEditPoints="1"/>
          </p:cNvSpPr>
          <p:nvPr/>
        </p:nvSpPr>
        <p:spPr bwMode="auto">
          <a:xfrm>
            <a:off x="9545639" y="4130676"/>
            <a:ext cx="254000" cy="247650"/>
          </a:xfrm>
          <a:custGeom>
            <a:avLst/>
            <a:gdLst>
              <a:gd name="T0" fmla="*/ 159 w 160"/>
              <a:gd name="T1" fmla="*/ 1 h 156"/>
              <a:gd name="T2" fmla="*/ 155 w 160"/>
              <a:gd name="T3" fmla="*/ 0 h 156"/>
              <a:gd name="T4" fmla="*/ 1 w 160"/>
              <a:gd name="T5" fmla="*/ 71 h 156"/>
              <a:gd name="T6" fmla="*/ 0 w 160"/>
              <a:gd name="T7" fmla="*/ 74 h 156"/>
              <a:gd name="T8" fmla="*/ 2 w 160"/>
              <a:gd name="T9" fmla="*/ 77 h 156"/>
              <a:gd name="T10" fmla="*/ 71 w 160"/>
              <a:gd name="T11" fmla="*/ 88 h 156"/>
              <a:gd name="T12" fmla="*/ 79 w 160"/>
              <a:gd name="T13" fmla="*/ 153 h 156"/>
              <a:gd name="T14" fmla="*/ 82 w 160"/>
              <a:gd name="T15" fmla="*/ 156 h 156"/>
              <a:gd name="T16" fmla="*/ 82 w 160"/>
              <a:gd name="T17" fmla="*/ 156 h 156"/>
              <a:gd name="T18" fmla="*/ 85 w 160"/>
              <a:gd name="T19" fmla="*/ 154 h 156"/>
              <a:gd name="T20" fmla="*/ 159 w 160"/>
              <a:gd name="T21" fmla="*/ 4 h 156"/>
              <a:gd name="T22" fmla="*/ 159 w 160"/>
              <a:gd name="T23" fmla="*/ 1 h 156"/>
              <a:gd name="T24" fmla="*/ 159 w 160"/>
              <a:gd name="T25" fmla="*/ 1 h 156"/>
              <a:gd name="T26" fmla="*/ 159 w 160"/>
              <a:gd name="T27" fmla="*/ 1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0" h="156">
                <a:moveTo>
                  <a:pt x="159" y="1"/>
                </a:moveTo>
                <a:cubicBezTo>
                  <a:pt x="158" y="0"/>
                  <a:pt x="156" y="0"/>
                  <a:pt x="155" y="0"/>
                </a:cubicBezTo>
                <a:cubicBezTo>
                  <a:pt x="1" y="71"/>
                  <a:pt x="1" y="71"/>
                  <a:pt x="1" y="71"/>
                </a:cubicBezTo>
                <a:cubicBezTo>
                  <a:pt x="0" y="71"/>
                  <a:pt x="0" y="73"/>
                  <a:pt x="0" y="74"/>
                </a:cubicBezTo>
                <a:cubicBezTo>
                  <a:pt x="0" y="75"/>
                  <a:pt x="1" y="76"/>
                  <a:pt x="2" y="77"/>
                </a:cubicBezTo>
                <a:cubicBezTo>
                  <a:pt x="71" y="88"/>
                  <a:pt x="71" y="88"/>
                  <a:pt x="71" y="88"/>
                </a:cubicBezTo>
                <a:cubicBezTo>
                  <a:pt x="79" y="153"/>
                  <a:pt x="79" y="153"/>
                  <a:pt x="79" y="153"/>
                </a:cubicBezTo>
                <a:cubicBezTo>
                  <a:pt x="79" y="155"/>
                  <a:pt x="80" y="156"/>
                  <a:pt x="82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6"/>
                  <a:pt x="84" y="156"/>
                  <a:pt x="85" y="154"/>
                </a:cubicBezTo>
                <a:cubicBezTo>
                  <a:pt x="159" y="4"/>
                  <a:pt x="159" y="4"/>
                  <a:pt x="159" y="4"/>
                </a:cubicBezTo>
                <a:cubicBezTo>
                  <a:pt x="160" y="3"/>
                  <a:pt x="160" y="2"/>
                  <a:pt x="159" y="1"/>
                </a:cubicBezTo>
                <a:close/>
                <a:moveTo>
                  <a:pt x="159" y="1"/>
                </a:moveTo>
                <a:cubicBezTo>
                  <a:pt x="159" y="1"/>
                  <a:pt x="159" y="1"/>
                  <a:pt x="159" y="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0ACE5D9F-9089-47A4-CD71-FC282AA4D571}"/>
              </a:ext>
            </a:extLst>
          </p:cNvPr>
          <p:cNvSpPr>
            <a:spLocks noEditPoints="1"/>
          </p:cNvSpPr>
          <p:nvPr/>
        </p:nvSpPr>
        <p:spPr bwMode="auto">
          <a:xfrm>
            <a:off x="5748339" y="3576638"/>
            <a:ext cx="139700" cy="254000"/>
          </a:xfrm>
          <a:custGeom>
            <a:avLst/>
            <a:gdLst>
              <a:gd name="T0" fmla="*/ 85 w 88"/>
              <a:gd name="T1" fmla="*/ 77 h 160"/>
              <a:gd name="T2" fmla="*/ 82 w 88"/>
              <a:gd name="T3" fmla="*/ 80 h 160"/>
              <a:gd name="T4" fmla="*/ 82 w 88"/>
              <a:gd name="T5" fmla="*/ 96 h 160"/>
              <a:gd name="T6" fmla="*/ 44 w 88"/>
              <a:gd name="T7" fmla="*/ 135 h 160"/>
              <a:gd name="T8" fmla="*/ 5 w 88"/>
              <a:gd name="T9" fmla="*/ 96 h 160"/>
              <a:gd name="T10" fmla="*/ 5 w 88"/>
              <a:gd name="T11" fmla="*/ 80 h 160"/>
              <a:gd name="T12" fmla="*/ 2 w 88"/>
              <a:gd name="T13" fmla="*/ 77 h 160"/>
              <a:gd name="T14" fmla="*/ 0 w 88"/>
              <a:gd name="T15" fmla="*/ 80 h 160"/>
              <a:gd name="T16" fmla="*/ 0 w 88"/>
              <a:gd name="T17" fmla="*/ 96 h 160"/>
              <a:gd name="T18" fmla="*/ 41 w 88"/>
              <a:gd name="T19" fmla="*/ 140 h 160"/>
              <a:gd name="T20" fmla="*/ 41 w 88"/>
              <a:gd name="T21" fmla="*/ 154 h 160"/>
              <a:gd name="T22" fmla="*/ 27 w 88"/>
              <a:gd name="T23" fmla="*/ 154 h 160"/>
              <a:gd name="T24" fmla="*/ 24 w 88"/>
              <a:gd name="T25" fmla="*/ 157 h 160"/>
              <a:gd name="T26" fmla="*/ 27 w 88"/>
              <a:gd name="T27" fmla="*/ 160 h 160"/>
              <a:gd name="T28" fmla="*/ 60 w 88"/>
              <a:gd name="T29" fmla="*/ 160 h 160"/>
              <a:gd name="T30" fmla="*/ 63 w 88"/>
              <a:gd name="T31" fmla="*/ 157 h 160"/>
              <a:gd name="T32" fmla="*/ 60 w 88"/>
              <a:gd name="T33" fmla="*/ 154 h 160"/>
              <a:gd name="T34" fmla="*/ 47 w 88"/>
              <a:gd name="T35" fmla="*/ 154 h 160"/>
              <a:gd name="T36" fmla="*/ 47 w 88"/>
              <a:gd name="T37" fmla="*/ 140 h 160"/>
              <a:gd name="T38" fmla="*/ 88 w 88"/>
              <a:gd name="T39" fmla="*/ 96 h 160"/>
              <a:gd name="T40" fmla="*/ 88 w 88"/>
              <a:gd name="T41" fmla="*/ 80 h 160"/>
              <a:gd name="T42" fmla="*/ 85 w 88"/>
              <a:gd name="T43" fmla="*/ 77 h 160"/>
              <a:gd name="T44" fmla="*/ 44 w 88"/>
              <a:gd name="T45" fmla="*/ 127 h 160"/>
              <a:gd name="T46" fmla="*/ 74 w 88"/>
              <a:gd name="T47" fmla="*/ 96 h 160"/>
              <a:gd name="T48" fmla="*/ 74 w 88"/>
              <a:gd name="T49" fmla="*/ 30 h 160"/>
              <a:gd name="T50" fmla="*/ 44 w 88"/>
              <a:gd name="T51" fmla="*/ 0 h 160"/>
              <a:gd name="T52" fmla="*/ 13 w 88"/>
              <a:gd name="T53" fmla="*/ 30 h 160"/>
              <a:gd name="T54" fmla="*/ 13 w 88"/>
              <a:gd name="T55" fmla="*/ 96 h 160"/>
              <a:gd name="T56" fmla="*/ 44 w 88"/>
              <a:gd name="T57" fmla="*/ 1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8" h="160">
                <a:moveTo>
                  <a:pt x="85" y="77"/>
                </a:moveTo>
                <a:cubicBezTo>
                  <a:pt x="84" y="77"/>
                  <a:pt x="82" y="78"/>
                  <a:pt x="82" y="80"/>
                </a:cubicBezTo>
                <a:cubicBezTo>
                  <a:pt x="82" y="96"/>
                  <a:pt x="82" y="96"/>
                  <a:pt x="82" y="96"/>
                </a:cubicBezTo>
                <a:cubicBezTo>
                  <a:pt x="82" y="118"/>
                  <a:pt x="65" y="135"/>
                  <a:pt x="44" y="135"/>
                </a:cubicBezTo>
                <a:cubicBezTo>
                  <a:pt x="22" y="135"/>
                  <a:pt x="5" y="118"/>
                  <a:pt x="5" y="96"/>
                </a:cubicBezTo>
                <a:cubicBezTo>
                  <a:pt x="5" y="80"/>
                  <a:pt x="5" y="80"/>
                  <a:pt x="5" y="80"/>
                </a:cubicBezTo>
                <a:cubicBezTo>
                  <a:pt x="5" y="78"/>
                  <a:pt x="4" y="77"/>
                  <a:pt x="2" y="77"/>
                </a:cubicBezTo>
                <a:cubicBezTo>
                  <a:pt x="1" y="77"/>
                  <a:pt x="0" y="78"/>
                  <a:pt x="0" y="80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20"/>
                  <a:pt x="18" y="139"/>
                  <a:pt x="41" y="140"/>
                </a:cubicBezTo>
                <a:cubicBezTo>
                  <a:pt x="41" y="154"/>
                  <a:pt x="41" y="154"/>
                  <a:pt x="41" y="154"/>
                </a:cubicBezTo>
                <a:cubicBezTo>
                  <a:pt x="27" y="154"/>
                  <a:pt x="27" y="154"/>
                  <a:pt x="27" y="154"/>
                </a:cubicBezTo>
                <a:cubicBezTo>
                  <a:pt x="26" y="154"/>
                  <a:pt x="24" y="155"/>
                  <a:pt x="24" y="157"/>
                </a:cubicBezTo>
                <a:cubicBezTo>
                  <a:pt x="24" y="158"/>
                  <a:pt x="26" y="160"/>
                  <a:pt x="27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62" y="160"/>
                  <a:pt x="63" y="158"/>
                  <a:pt x="63" y="157"/>
                </a:cubicBezTo>
                <a:cubicBezTo>
                  <a:pt x="63" y="155"/>
                  <a:pt x="62" y="154"/>
                  <a:pt x="60" y="154"/>
                </a:cubicBezTo>
                <a:cubicBezTo>
                  <a:pt x="47" y="154"/>
                  <a:pt x="47" y="154"/>
                  <a:pt x="47" y="154"/>
                </a:cubicBezTo>
                <a:cubicBezTo>
                  <a:pt x="47" y="140"/>
                  <a:pt x="47" y="140"/>
                  <a:pt x="47" y="140"/>
                </a:cubicBezTo>
                <a:cubicBezTo>
                  <a:pt x="70" y="139"/>
                  <a:pt x="88" y="120"/>
                  <a:pt x="88" y="96"/>
                </a:cubicBezTo>
                <a:cubicBezTo>
                  <a:pt x="88" y="80"/>
                  <a:pt x="88" y="80"/>
                  <a:pt x="88" y="80"/>
                </a:cubicBezTo>
                <a:cubicBezTo>
                  <a:pt x="88" y="78"/>
                  <a:pt x="87" y="77"/>
                  <a:pt x="85" y="77"/>
                </a:cubicBezTo>
                <a:close/>
                <a:moveTo>
                  <a:pt x="44" y="127"/>
                </a:moveTo>
                <a:cubicBezTo>
                  <a:pt x="61" y="127"/>
                  <a:pt x="74" y="113"/>
                  <a:pt x="74" y="96"/>
                </a:cubicBezTo>
                <a:cubicBezTo>
                  <a:pt x="74" y="30"/>
                  <a:pt x="74" y="30"/>
                  <a:pt x="74" y="30"/>
                </a:cubicBezTo>
                <a:cubicBezTo>
                  <a:pt x="74" y="13"/>
                  <a:pt x="61" y="0"/>
                  <a:pt x="44" y="0"/>
                </a:cubicBezTo>
                <a:cubicBezTo>
                  <a:pt x="27" y="0"/>
                  <a:pt x="13" y="13"/>
                  <a:pt x="13" y="30"/>
                </a:cubicBezTo>
                <a:cubicBezTo>
                  <a:pt x="13" y="96"/>
                  <a:pt x="13" y="96"/>
                  <a:pt x="13" y="96"/>
                </a:cubicBezTo>
                <a:cubicBezTo>
                  <a:pt x="13" y="113"/>
                  <a:pt x="27" y="127"/>
                  <a:pt x="44" y="1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97DE9608-BBC2-B54C-BCD5-D7D804ED19E6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4699001"/>
            <a:ext cx="254000" cy="214313"/>
          </a:xfrm>
          <a:custGeom>
            <a:avLst/>
            <a:gdLst>
              <a:gd name="T0" fmla="*/ 160 w 160"/>
              <a:gd name="T1" fmla="*/ 127 h 135"/>
              <a:gd name="T2" fmla="*/ 150 w 160"/>
              <a:gd name="T3" fmla="*/ 87 h 135"/>
              <a:gd name="T4" fmla="*/ 149 w 160"/>
              <a:gd name="T5" fmla="*/ 85 h 135"/>
              <a:gd name="T6" fmla="*/ 150 w 160"/>
              <a:gd name="T7" fmla="*/ 80 h 135"/>
              <a:gd name="T8" fmla="*/ 150 w 160"/>
              <a:gd name="T9" fmla="*/ 14 h 135"/>
              <a:gd name="T10" fmla="*/ 135 w 160"/>
              <a:gd name="T11" fmla="*/ 0 h 135"/>
              <a:gd name="T12" fmla="*/ 25 w 160"/>
              <a:gd name="T13" fmla="*/ 0 h 135"/>
              <a:gd name="T14" fmla="*/ 10 w 160"/>
              <a:gd name="T15" fmla="*/ 14 h 135"/>
              <a:gd name="T16" fmla="*/ 10 w 160"/>
              <a:gd name="T17" fmla="*/ 80 h 135"/>
              <a:gd name="T18" fmla="*/ 11 w 160"/>
              <a:gd name="T19" fmla="*/ 85 h 135"/>
              <a:gd name="T20" fmla="*/ 10 w 160"/>
              <a:gd name="T21" fmla="*/ 87 h 135"/>
              <a:gd name="T22" fmla="*/ 0 w 160"/>
              <a:gd name="T23" fmla="*/ 127 h 135"/>
              <a:gd name="T24" fmla="*/ 1 w 160"/>
              <a:gd name="T25" fmla="*/ 133 h 135"/>
              <a:gd name="T26" fmla="*/ 6 w 160"/>
              <a:gd name="T27" fmla="*/ 135 h 135"/>
              <a:gd name="T28" fmla="*/ 153 w 160"/>
              <a:gd name="T29" fmla="*/ 135 h 135"/>
              <a:gd name="T30" fmla="*/ 160 w 160"/>
              <a:gd name="T31" fmla="*/ 128 h 135"/>
              <a:gd name="T32" fmla="*/ 160 w 160"/>
              <a:gd name="T33" fmla="*/ 127 h 135"/>
              <a:gd name="T34" fmla="*/ 97 w 160"/>
              <a:gd name="T35" fmla="*/ 125 h 135"/>
              <a:gd name="T36" fmla="*/ 97 w 160"/>
              <a:gd name="T37" fmla="*/ 125 h 135"/>
              <a:gd name="T38" fmla="*/ 63 w 160"/>
              <a:gd name="T39" fmla="*/ 125 h 135"/>
              <a:gd name="T40" fmla="*/ 62 w 160"/>
              <a:gd name="T41" fmla="*/ 124 h 135"/>
              <a:gd name="T42" fmla="*/ 62 w 160"/>
              <a:gd name="T43" fmla="*/ 123 h 135"/>
              <a:gd name="T44" fmla="*/ 64 w 160"/>
              <a:gd name="T45" fmla="*/ 109 h 135"/>
              <a:gd name="T46" fmla="*/ 66 w 160"/>
              <a:gd name="T47" fmla="*/ 107 h 135"/>
              <a:gd name="T48" fmla="*/ 94 w 160"/>
              <a:gd name="T49" fmla="*/ 107 h 135"/>
              <a:gd name="T50" fmla="*/ 95 w 160"/>
              <a:gd name="T51" fmla="*/ 109 h 135"/>
              <a:gd name="T52" fmla="*/ 98 w 160"/>
              <a:gd name="T53" fmla="*/ 123 h 135"/>
              <a:gd name="T54" fmla="*/ 98 w 160"/>
              <a:gd name="T55" fmla="*/ 123 h 135"/>
              <a:gd name="T56" fmla="*/ 97 w 160"/>
              <a:gd name="T57" fmla="*/ 125 h 135"/>
              <a:gd name="T58" fmla="*/ 137 w 160"/>
              <a:gd name="T59" fmla="*/ 80 h 135"/>
              <a:gd name="T60" fmla="*/ 136 w 160"/>
              <a:gd name="T61" fmla="*/ 82 h 135"/>
              <a:gd name="T62" fmla="*/ 24 w 160"/>
              <a:gd name="T63" fmla="*/ 82 h 135"/>
              <a:gd name="T64" fmla="*/ 23 w 160"/>
              <a:gd name="T65" fmla="*/ 80 h 135"/>
              <a:gd name="T66" fmla="*/ 23 w 160"/>
              <a:gd name="T67" fmla="*/ 14 h 135"/>
              <a:gd name="T68" fmla="*/ 25 w 160"/>
              <a:gd name="T69" fmla="*/ 13 h 135"/>
              <a:gd name="T70" fmla="*/ 135 w 160"/>
              <a:gd name="T71" fmla="*/ 13 h 135"/>
              <a:gd name="T72" fmla="*/ 137 w 160"/>
              <a:gd name="T73" fmla="*/ 14 h 135"/>
              <a:gd name="T74" fmla="*/ 137 w 160"/>
              <a:gd name="T75" fmla="*/ 80 h 135"/>
              <a:gd name="T76" fmla="*/ 83 w 160"/>
              <a:gd name="T77" fmla="*/ 44 h 135"/>
              <a:gd name="T78" fmla="*/ 88 w 160"/>
              <a:gd name="T79" fmla="*/ 43 h 135"/>
              <a:gd name="T80" fmla="*/ 89 w 160"/>
              <a:gd name="T81" fmla="*/ 42 h 135"/>
              <a:gd name="T82" fmla="*/ 88 w 160"/>
              <a:gd name="T83" fmla="*/ 40 h 135"/>
              <a:gd name="T84" fmla="*/ 69 w 160"/>
              <a:gd name="T85" fmla="*/ 32 h 135"/>
              <a:gd name="T86" fmla="*/ 66 w 160"/>
              <a:gd name="T87" fmla="*/ 33 h 135"/>
              <a:gd name="T88" fmla="*/ 66 w 160"/>
              <a:gd name="T89" fmla="*/ 35 h 135"/>
              <a:gd name="T90" fmla="*/ 73 w 160"/>
              <a:gd name="T91" fmla="*/ 54 h 135"/>
              <a:gd name="T92" fmla="*/ 75 w 160"/>
              <a:gd name="T93" fmla="*/ 55 h 135"/>
              <a:gd name="T94" fmla="*/ 77 w 160"/>
              <a:gd name="T95" fmla="*/ 54 h 135"/>
              <a:gd name="T96" fmla="*/ 78 w 160"/>
              <a:gd name="T97" fmla="*/ 50 h 135"/>
              <a:gd name="T98" fmla="*/ 88 w 160"/>
              <a:gd name="T99" fmla="*/ 59 h 135"/>
              <a:gd name="T100" fmla="*/ 91 w 160"/>
              <a:gd name="T101" fmla="*/ 59 h 135"/>
              <a:gd name="T102" fmla="*/ 93 w 160"/>
              <a:gd name="T103" fmla="*/ 57 h 135"/>
              <a:gd name="T104" fmla="*/ 93 w 160"/>
              <a:gd name="T105" fmla="*/ 54 h 135"/>
              <a:gd name="T106" fmla="*/ 83 w 160"/>
              <a:gd name="T107" fmla="*/ 44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35">
                <a:moveTo>
                  <a:pt x="160" y="127"/>
                </a:moveTo>
                <a:cubicBezTo>
                  <a:pt x="150" y="87"/>
                  <a:pt x="150" y="87"/>
                  <a:pt x="150" y="87"/>
                </a:cubicBezTo>
                <a:cubicBezTo>
                  <a:pt x="149" y="86"/>
                  <a:pt x="149" y="86"/>
                  <a:pt x="149" y="85"/>
                </a:cubicBezTo>
                <a:cubicBezTo>
                  <a:pt x="149" y="83"/>
                  <a:pt x="150" y="82"/>
                  <a:pt x="150" y="80"/>
                </a:cubicBezTo>
                <a:cubicBezTo>
                  <a:pt x="150" y="14"/>
                  <a:pt x="150" y="14"/>
                  <a:pt x="150" y="14"/>
                </a:cubicBezTo>
                <a:cubicBezTo>
                  <a:pt x="150" y="6"/>
                  <a:pt x="143" y="0"/>
                  <a:pt x="135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17" y="0"/>
                  <a:pt x="10" y="6"/>
                  <a:pt x="10" y="14"/>
                </a:cubicBezTo>
                <a:cubicBezTo>
                  <a:pt x="10" y="80"/>
                  <a:pt x="10" y="80"/>
                  <a:pt x="10" y="80"/>
                </a:cubicBezTo>
                <a:cubicBezTo>
                  <a:pt x="10" y="82"/>
                  <a:pt x="10" y="83"/>
                  <a:pt x="11" y="85"/>
                </a:cubicBezTo>
                <a:cubicBezTo>
                  <a:pt x="10" y="86"/>
                  <a:pt x="10" y="86"/>
                  <a:pt x="10" y="87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29"/>
                  <a:pt x="0" y="131"/>
                  <a:pt x="1" y="133"/>
                </a:cubicBezTo>
                <a:cubicBezTo>
                  <a:pt x="2" y="134"/>
                  <a:pt x="4" y="135"/>
                  <a:pt x="6" y="135"/>
                </a:cubicBezTo>
                <a:cubicBezTo>
                  <a:pt x="153" y="135"/>
                  <a:pt x="153" y="135"/>
                  <a:pt x="153" y="135"/>
                </a:cubicBezTo>
                <a:cubicBezTo>
                  <a:pt x="157" y="135"/>
                  <a:pt x="160" y="132"/>
                  <a:pt x="160" y="128"/>
                </a:cubicBezTo>
                <a:cubicBezTo>
                  <a:pt x="160" y="128"/>
                  <a:pt x="160" y="127"/>
                  <a:pt x="160" y="127"/>
                </a:cubicBezTo>
                <a:close/>
                <a:moveTo>
                  <a:pt x="97" y="125"/>
                </a:moveTo>
                <a:cubicBezTo>
                  <a:pt x="97" y="125"/>
                  <a:pt x="97" y="125"/>
                  <a:pt x="97" y="125"/>
                </a:cubicBezTo>
                <a:cubicBezTo>
                  <a:pt x="63" y="125"/>
                  <a:pt x="63" y="125"/>
                  <a:pt x="63" y="125"/>
                </a:cubicBezTo>
                <a:cubicBezTo>
                  <a:pt x="63" y="125"/>
                  <a:pt x="62" y="125"/>
                  <a:pt x="62" y="124"/>
                </a:cubicBezTo>
                <a:cubicBezTo>
                  <a:pt x="62" y="124"/>
                  <a:pt x="62" y="124"/>
                  <a:pt x="62" y="123"/>
                </a:cubicBezTo>
                <a:cubicBezTo>
                  <a:pt x="64" y="109"/>
                  <a:pt x="64" y="109"/>
                  <a:pt x="64" y="109"/>
                </a:cubicBezTo>
                <a:cubicBezTo>
                  <a:pt x="64" y="108"/>
                  <a:pt x="65" y="107"/>
                  <a:pt x="66" y="107"/>
                </a:cubicBezTo>
                <a:cubicBezTo>
                  <a:pt x="94" y="107"/>
                  <a:pt x="94" y="107"/>
                  <a:pt x="94" y="107"/>
                </a:cubicBezTo>
                <a:cubicBezTo>
                  <a:pt x="95" y="107"/>
                  <a:pt x="95" y="108"/>
                  <a:pt x="95" y="109"/>
                </a:cubicBezTo>
                <a:cubicBezTo>
                  <a:pt x="98" y="123"/>
                  <a:pt x="98" y="123"/>
                  <a:pt x="98" y="123"/>
                </a:cubicBezTo>
                <a:cubicBezTo>
                  <a:pt x="98" y="123"/>
                  <a:pt x="98" y="123"/>
                  <a:pt x="98" y="123"/>
                </a:cubicBezTo>
                <a:cubicBezTo>
                  <a:pt x="98" y="124"/>
                  <a:pt x="97" y="125"/>
                  <a:pt x="97" y="125"/>
                </a:cubicBezTo>
                <a:close/>
                <a:moveTo>
                  <a:pt x="137" y="80"/>
                </a:moveTo>
                <a:cubicBezTo>
                  <a:pt x="137" y="81"/>
                  <a:pt x="136" y="81"/>
                  <a:pt x="136" y="82"/>
                </a:cubicBezTo>
                <a:cubicBezTo>
                  <a:pt x="24" y="82"/>
                  <a:pt x="24" y="82"/>
                  <a:pt x="24" y="82"/>
                </a:cubicBezTo>
                <a:cubicBezTo>
                  <a:pt x="23" y="81"/>
                  <a:pt x="23" y="81"/>
                  <a:pt x="23" y="80"/>
                </a:cubicBezTo>
                <a:cubicBezTo>
                  <a:pt x="23" y="14"/>
                  <a:pt x="23" y="14"/>
                  <a:pt x="23" y="14"/>
                </a:cubicBezTo>
                <a:cubicBezTo>
                  <a:pt x="23" y="13"/>
                  <a:pt x="24" y="13"/>
                  <a:pt x="25" y="13"/>
                </a:cubicBezTo>
                <a:cubicBezTo>
                  <a:pt x="135" y="13"/>
                  <a:pt x="135" y="13"/>
                  <a:pt x="135" y="13"/>
                </a:cubicBezTo>
                <a:cubicBezTo>
                  <a:pt x="136" y="13"/>
                  <a:pt x="137" y="13"/>
                  <a:pt x="137" y="14"/>
                </a:cubicBezTo>
                <a:lnTo>
                  <a:pt x="137" y="80"/>
                </a:lnTo>
                <a:close/>
                <a:moveTo>
                  <a:pt x="83" y="44"/>
                </a:moveTo>
                <a:cubicBezTo>
                  <a:pt x="88" y="43"/>
                  <a:pt x="88" y="43"/>
                  <a:pt x="88" y="43"/>
                </a:cubicBezTo>
                <a:cubicBezTo>
                  <a:pt x="88" y="43"/>
                  <a:pt x="89" y="42"/>
                  <a:pt x="89" y="42"/>
                </a:cubicBezTo>
                <a:cubicBezTo>
                  <a:pt x="89" y="41"/>
                  <a:pt x="89" y="40"/>
                  <a:pt x="88" y="40"/>
                </a:cubicBezTo>
                <a:cubicBezTo>
                  <a:pt x="69" y="32"/>
                  <a:pt x="69" y="32"/>
                  <a:pt x="69" y="32"/>
                </a:cubicBezTo>
                <a:cubicBezTo>
                  <a:pt x="68" y="32"/>
                  <a:pt x="67" y="32"/>
                  <a:pt x="66" y="33"/>
                </a:cubicBezTo>
                <a:cubicBezTo>
                  <a:pt x="66" y="33"/>
                  <a:pt x="66" y="34"/>
                  <a:pt x="66" y="35"/>
                </a:cubicBezTo>
                <a:cubicBezTo>
                  <a:pt x="73" y="54"/>
                  <a:pt x="73" y="54"/>
                  <a:pt x="73" y="54"/>
                </a:cubicBezTo>
                <a:cubicBezTo>
                  <a:pt x="74" y="55"/>
                  <a:pt x="74" y="55"/>
                  <a:pt x="75" y="55"/>
                </a:cubicBezTo>
                <a:cubicBezTo>
                  <a:pt x="76" y="55"/>
                  <a:pt x="77" y="55"/>
                  <a:pt x="77" y="54"/>
                </a:cubicBezTo>
                <a:cubicBezTo>
                  <a:pt x="78" y="50"/>
                  <a:pt x="78" y="50"/>
                  <a:pt x="78" y="50"/>
                </a:cubicBezTo>
                <a:cubicBezTo>
                  <a:pt x="88" y="59"/>
                  <a:pt x="88" y="59"/>
                  <a:pt x="88" y="59"/>
                </a:cubicBezTo>
                <a:cubicBezTo>
                  <a:pt x="89" y="60"/>
                  <a:pt x="90" y="60"/>
                  <a:pt x="91" y="59"/>
                </a:cubicBezTo>
                <a:cubicBezTo>
                  <a:pt x="93" y="57"/>
                  <a:pt x="93" y="57"/>
                  <a:pt x="93" y="57"/>
                </a:cubicBezTo>
                <a:cubicBezTo>
                  <a:pt x="94" y="56"/>
                  <a:pt x="94" y="55"/>
                  <a:pt x="93" y="54"/>
                </a:cubicBezTo>
                <a:lnTo>
                  <a:pt x="83" y="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F440B611-3AE9-9B33-ACDC-3D37E02CC2F7}"/>
              </a:ext>
            </a:extLst>
          </p:cNvPr>
          <p:cNvSpPr>
            <a:spLocks noEditPoints="1"/>
          </p:cNvSpPr>
          <p:nvPr/>
        </p:nvSpPr>
        <p:spPr bwMode="auto">
          <a:xfrm>
            <a:off x="4649789" y="5780088"/>
            <a:ext cx="136525" cy="254000"/>
          </a:xfrm>
          <a:custGeom>
            <a:avLst/>
            <a:gdLst>
              <a:gd name="T0" fmla="*/ 77 w 86"/>
              <a:gd name="T1" fmla="*/ 0 h 160"/>
              <a:gd name="T2" fmla="*/ 8 w 86"/>
              <a:gd name="T3" fmla="*/ 0 h 160"/>
              <a:gd name="T4" fmla="*/ 0 w 86"/>
              <a:gd name="T5" fmla="*/ 8 h 160"/>
              <a:gd name="T6" fmla="*/ 0 w 86"/>
              <a:gd name="T7" fmla="*/ 152 h 160"/>
              <a:gd name="T8" fmla="*/ 8 w 86"/>
              <a:gd name="T9" fmla="*/ 160 h 160"/>
              <a:gd name="T10" fmla="*/ 77 w 86"/>
              <a:gd name="T11" fmla="*/ 160 h 160"/>
              <a:gd name="T12" fmla="*/ 86 w 86"/>
              <a:gd name="T13" fmla="*/ 152 h 160"/>
              <a:gd name="T14" fmla="*/ 86 w 86"/>
              <a:gd name="T15" fmla="*/ 8 h 160"/>
              <a:gd name="T16" fmla="*/ 77 w 86"/>
              <a:gd name="T17" fmla="*/ 0 h 160"/>
              <a:gd name="T18" fmla="*/ 31 w 86"/>
              <a:gd name="T19" fmla="*/ 13 h 160"/>
              <a:gd name="T20" fmla="*/ 55 w 86"/>
              <a:gd name="T21" fmla="*/ 13 h 160"/>
              <a:gd name="T22" fmla="*/ 55 w 86"/>
              <a:gd name="T23" fmla="*/ 14 h 160"/>
              <a:gd name="T24" fmla="*/ 31 w 86"/>
              <a:gd name="T25" fmla="*/ 14 h 160"/>
              <a:gd name="T26" fmla="*/ 31 w 86"/>
              <a:gd name="T27" fmla="*/ 13 h 160"/>
              <a:gd name="T28" fmla="*/ 43 w 86"/>
              <a:gd name="T29" fmla="*/ 152 h 160"/>
              <a:gd name="T30" fmla="*/ 38 w 86"/>
              <a:gd name="T31" fmla="*/ 147 h 160"/>
              <a:gd name="T32" fmla="*/ 43 w 86"/>
              <a:gd name="T33" fmla="*/ 142 h 160"/>
              <a:gd name="T34" fmla="*/ 47 w 86"/>
              <a:gd name="T35" fmla="*/ 147 h 160"/>
              <a:gd name="T36" fmla="*/ 43 w 86"/>
              <a:gd name="T37" fmla="*/ 152 h 160"/>
              <a:gd name="T38" fmla="*/ 80 w 86"/>
              <a:gd name="T39" fmla="*/ 134 h 160"/>
              <a:gd name="T40" fmla="*/ 6 w 86"/>
              <a:gd name="T41" fmla="*/ 134 h 160"/>
              <a:gd name="T42" fmla="*/ 6 w 86"/>
              <a:gd name="T43" fmla="*/ 24 h 160"/>
              <a:gd name="T44" fmla="*/ 80 w 86"/>
              <a:gd name="T45" fmla="*/ 24 h 160"/>
              <a:gd name="T46" fmla="*/ 80 w 86"/>
              <a:gd name="T47" fmla="*/ 134 h 160"/>
              <a:gd name="T48" fmla="*/ 80 w 86"/>
              <a:gd name="T49" fmla="*/ 134 h 160"/>
              <a:gd name="T50" fmla="*/ 80 w 86"/>
              <a:gd name="T51" fmla="*/ 1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6" h="160">
                <a:moveTo>
                  <a:pt x="77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7"/>
                  <a:pt x="4" y="160"/>
                  <a:pt x="8" y="160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82" y="160"/>
                  <a:pt x="86" y="157"/>
                  <a:pt x="86" y="152"/>
                </a:cubicBezTo>
                <a:cubicBezTo>
                  <a:pt x="86" y="8"/>
                  <a:pt x="86" y="8"/>
                  <a:pt x="86" y="8"/>
                </a:cubicBezTo>
                <a:cubicBezTo>
                  <a:pt x="86" y="4"/>
                  <a:pt x="82" y="0"/>
                  <a:pt x="77" y="0"/>
                </a:cubicBezTo>
                <a:close/>
                <a:moveTo>
                  <a:pt x="31" y="13"/>
                </a:moveTo>
                <a:cubicBezTo>
                  <a:pt x="55" y="13"/>
                  <a:pt x="55" y="13"/>
                  <a:pt x="55" y="13"/>
                </a:cubicBezTo>
                <a:cubicBezTo>
                  <a:pt x="55" y="14"/>
                  <a:pt x="55" y="14"/>
                  <a:pt x="55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3"/>
                  <a:pt x="31" y="13"/>
                  <a:pt x="31" y="13"/>
                </a:cubicBezTo>
                <a:close/>
                <a:moveTo>
                  <a:pt x="43" y="152"/>
                </a:moveTo>
                <a:cubicBezTo>
                  <a:pt x="40" y="152"/>
                  <a:pt x="38" y="150"/>
                  <a:pt x="38" y="147"/>
                </a:cubicBezTo>
                <a:cubicBezTo>
                  <a:pt x="38" y="144"/>
                  <a:pt x="40" y="142"/>
                  <a:pt x="43" y="142"/>
                </a:cubicBezTo>
                <a:cubicBezTo>
                  <a:pt x="45" y="142"/>
                  <a:pt x="47" y="145"/>
                  <a:pt x="47" y="147"/>
                </a:cubicBezTo>
                <a:cubicBezTo>
                  <a:pt x="47" y="150"/>
                  <a:pt x="45" y="152"/>
                  <a:pt x="43" y="152"/>
                </a:cubicBezTo>
                <a:close/>
                <a:moveTo>
                  <a:pt x="80" y="134"/>
                </a:moveTo>
                <a:cubicBezTo>
                  <a:pt x="6" y="134"/>
                  <a:pt x="6" y="134"/>
                  <a:pt x="6" y="134"/>
                </a:cubicBezTo>
                <a:cubicBezTo>
                  <a:pt x="6" y="24"/>
                  <a:pt x="6" y="24"/>
                  <a:pt x="6" y="24"/>
                </a:cubicBezTo>
                <a:cubicBezTo>
                  <a:pt x="80" y="24"/>
                  <a:pt x="80" y="24"/>
                  <a:pt x="80" y="24"/>
                </a:cubicBezTo>
                <a:lnTo>
                  <a:pt x="80" y="134"/>
                </a:lnTo>
                <a:close/>
                <a:moveTo>
                  <a:pt x="80" y="134"/>
                </a:moveTo>
                <a:cubicBezTo>
                  <a:pt x="80" y="134"/>
                  <a:pt x="80" y="134"/>
                  <a:pt x="80" y="13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154E2826-D563-3F6B-4644-70D0BE4A273D}"/>
              </a:ext>
            </a:extLst>
          </p:cNvPr>
          <p:cNvSpPr>
            <a:spLocks noEditPoints="1"/>
          </p:cNvSpPr>
          <p:nvPr/>
        </p:nvSpPr>
        <p:spPr bwMode="auto">
          <a:xfrm>
            <a:off x="5141914" y="5784851"/>
            <a:ext cx="254000" cy="244475"/>
          </a:xfrm>
          <a:custGeom>
            <a:avLst/>
            <a:gdLst>
              <a:gd name="T0" fmla="*/ 59 w 160"/>
              <a:gd name="T1" fmla="*/ 51 h 154"/>
              <a:gd name="T2" fmla="*/ 50 w 160"/>
              <a:gd name="T3" fmla="*/ 42 h 154"/>
              <a:gd name="T4" fmla="*/ 52 w 160"/>
              <a:gd name="T5" fmla="*/ 35 h 154"/>
              <a:gd name="T6" fmla="*/ 37 w 160"/>
              <a:gd name="T7" fmla="*/ 21 h 154"/>
              <a:gd name="T8" fmla="*/ 23 w 160"/>
              <a:gd name="T9" fmla="*/ 35 h 154"/>
              <a:gd name="T10" fmla="*/ 37 w 160"/>
              <a:gd name="T11" fmla="*/ 50 h 154"/>
              <a:gd name="T12" fmla="*/ 45 w 160"/>
              <a:gd name="T13" fmla="*/ 47 h 154"/>
              <a:gd name="T14" fmla="*/ 55 w 160"/>
              <a:gd name="T15" fmla="*/ 57 h 154"/>
              <a:gd name="T16" fmla="*/ 59 w 160"/>
              <a:gd name="T17" fmla="*/ 51 h 154"/>
              <a:gd name="T18" fmla="*/ 101 w 160"/>
              <a:gd name="T19" fmla="*/ 50 h 154"/>
              <a:gd name="T20" fmla="*/ 114 w 160"/>
              <a:gd name="T21" fmla="*/ 28 h 154"/>
              <a:gd name="T22" fmla="*/ 118 w 160"/>
              <a:gd name="T23" fmla="*/ 29 h 154"/>
              <a:gd name="T24" fmla="*/ 132 w 160"/>
              <a:gd name="T25" fmla="*/ 15 h 154"/>
              <a:gd name="T26" fmla="*/ 118 w 160"/>
              <a:gd name="T27" fmla="*/ 0 h 154"/>
              <a:gd name="T28" fmla="*/ 103 w 160"/>
              <a:gd name="T29" fmla="*/ 15 h 154"/>
              <a:gd name="T30" fmla="*/ 107 w 160"/>
              <a:gd name="T31" fmla="*/ 25 h 154"/>
              <a:gd name="T32" fmla="*/ 94 w 160"/>
              <a:gd name="T33" fmla="*/ 46 h 154"/>
              <a:gd name="T34" fmla="*/ 101 w 160"/>
              <a:gd name="T35" fmla="*/ 50 h 154"/>
              <a:gd name="T36" fmla="*/ 145 w 160"/>
              <a:gd name="T37" fmla="*/ 68 h 154"/>
              <a:gd name="T38" fmla="*/ 132 w 160"/>
              <a:gd name="T39" fmla="*/ 78 h 154"/>
              <a:gd name="T40" fmla="*/ 114 w 160"/>
              <a:gd name="T41" fmla="*/ 76 h 154"/>
              <a:gd name="T42" fmla="*/ 114 w 160"/>
              <a:gd name="T43" fmla="*/ 77 h 154"/>
              <a:gd name="T44" fmla="*/ 113 w 160"/>
              <a:gd name="T45" fmla="*/ 83 h 154"/>
              <a:gd name="T46" fmla="*/ 131 w 160"/>
              <a:gd name="T47" fmla="*/ 85 h 154"/>
              <a:gd name="T48" fmla="*/ 145 w 160"/>
              <a:gd name="T49" fmla="*/ 97 h 154"/>
              <a:gd name="T50" fmla="*/ 160 w 160"/>
              <a:gd name="T51" fmla="*/ 83 h 154"/>
              <a:gd name="T52" fmla="*/ 145 w 160"/>
              <a:gd name="T53" fmla="*/ 68 h 154"/>
              <a:gd name="T54" fmla="*/ 96 w 160"/>
              <a:gd name="T55" fmla="*/ 125 h 154"/>
              <a:gd name="T56" fmla="*/ 92 w 160"/>
              <a:gd name="T57" fmla="*/ 108 h 154"/>
              <a:gd name="T58" fmla="*/ 85 w 160"/>
              <a:gd name="T59" fmla="*/ 109 h 154"/>
              <a:gd name="T60" fmla="*/ 89 w 160"/>
              <a:gd name="T61" fmla="*/ 127 h 154"/>
              <a:gd name="T62" fmla="*/ 81 w 160"/>
              <a:gd name="T63" fmla="*/ 140 h 154"/>
              <a:gd name="T64" fmla="*/ 95 w 160"/>
              <a:gd name="T65" fmla="*/ 154 h 154"/>
              <a:gd name="T66" fmla="*/ 110 w 160"/>
              <a:gd name="T67" fmla="*/ 140 h 154"/>
              <a:gd name="T68" fmla="*/ 96 w 160"/>
              <a:gd name="T69" fmla="*/ 125 h 154"/>
              <a:gd name="T70" fmla="*/ 49 w 160"/>
              <a:gd name="T71" fmla="*/ 83 h 154"/>
              <a:gd name="T72" fmla="*/ 26 w 160"/>
              <a:gd name="T73" fmla="*/ 91 h 154"/>
              <a:gd name="T74" fmla="*/ 14 w 160"/>
              <a:gd name="T75" fmla="*/ 84 h 154"/>
              <a:gd name="T76" fmla="*/ 0 w 160"/>
              <a:gd name="T77" fmla="*/ 99 h 154"/>
              <a:gd name="T78" fmla="*/ 14 w 160"/>
              <a:gd name="T79" fmla="*/ 113 h 154"/>
              <a:gd name="T80" fmla="*/ 29 w 160"/>
              <a:gd name="T81" fmla="*/ 99 h 154"/>
              <a:gd name="T82" fmla="*/ 28 w 160"/>
              <a:gd name="T83" fmla="*/ 98 h 154"/>
              <a:gd name="T84" fmla="*/ 51 w 160"/>
              <a:gd name="T85" fmla="*/ 90 h 154"/>
              <a:gd name="T86" fmla="*/ 49 w 160"/>
              <a:gd name="T87" fmla="*/ 83 h 154"/>
              <a:gd name="T88" fmla="*/ 106 w 160"/>
              <a:gd name="T89" fmla="*/ 77 h 154"/>
              <a:gd name="T90" fmla="*/ 81 w 160"/>
              <a:gd name="T91" fmla="*/ 52 h 154"/>
              <a:gd name="T92" fmla="*/ 56 w 160"/>
              <a:gd name="T93" fmla="*/ 77 h 154"/>
              <a:gd name="T94" fmla="*/ 81 w 160"/>
              <a:gd name="T95" fmla="*/ 101 h 154"/>
              <a:gd name="T96" fmla="*/ 106 w 160"/>
              <a:gd name="T97" fmla="*/ 77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54">
                <a:moveTo>
                  <a:pt x="59" y="51"/>
                </a:moveTo>
                <a:cubicBezTo>
                  <a:pt x="50" y="42"/>
                  <a:pt x="50" y="42"/>
                  <a:pt x="50" y="42"/>
                </a:cubicBezTo>
                <a:cubicBezTo>
                  <a:pt x="51" y="40"/>
                  <a:pt x="52" y="38"/>
                  <a:pt x="52" y="35"/>
                </a:cubicBezTo>
                <a:cubicBezTo>
                  <a:pt x="52" y="27"/>
                  <a:pt x="45" y="21"/>
                  <a:pt x="37" y="21"/>
                </a:cubicBezTo>
                <a:cubicBezTo>
                  <a:pt x="29" y="21"/>
                  <a:pt x="23" y="27"/>
                  <a:pt x="23" y="35"/>
                </a:cubicBezTo>
                <a:cubicBezTo>
                  <a:pt x="23" y="43"/>
                  <a:pt x="29" y="50"/>
                  <a:pt x="37" y="50"/>
                </a:cubicBezTo>
                <a:cubicBezTo>
                  <a:pt x="40" y="50"/>
                  <a:pt x="43" y="49"/>
                  <a:pt x="45" y="47"/>
                </a:cubicBezTo>
                <a:cubicBezTo>
                  <a:pt x="55" y="57"/>
                  <a:pt x="55" y="57"/>
                  <a:pt x="55" y="57"/>
                </a:cubicBezTo>
                <a:cubicBezTo>
                  <a:pt x="56" y="55"/>
                  <a:pt x="58" y="53"/>
                  <a:pt x="59" y="51"/>
                </a:cubicBezTo>
                <a:close/>
                <a:moveTo>
                  <a:pt x="101" y="50"/>
                </a:moveTo>
                <a:cubicBezTo>
                  <a:pt x="114" y="28"/>
                  <a:pt x="114" y="28"/>
                  <a:pt x="114" y="28"/>
                </a:cubicBezTo>
                <a:cubicBezTo>
                  <a:pt x="115" y="29"/>
                  <a:pt x="116" y="29"/>
                  <a:pt x="118" y="29"/>
                </a:cubicBezTo>
                <a:cubicBezTo>
                  <a:pt x="126" y="29"/>
                  <a:pt x="132" y="23"/>
                  <a:pt x="132" y="15"/>
                </a:cubicBezTo>
                <a:cubicBezTo>
                  <a:pt x="132" y="7"/>
                  <a:pt x="126" y="0"/>
                  <a:pt x="118" y="0"/>
                </a:cubicBezTo>
                <a:cubicBezTo>
                  <a:pt x="110" y="0"/>
                  <a:pt x="103" y="7"/>
                  <a:pt x="103" y="15"/>
                </a:cubicBezTo>
                <a:cubicBezTo>
                  <a:pt x="103" y="19"/>
                  <a:pt x="105" y="22"/>
                  <a:pt x="107" y="25"/>
                </a:cubicBezTo>
                <a:cubicBezTo>
                  <a:pt x="94" y="46"/>
                  <a:pt x="94" y="46"/>
                  <a:pt x="94" y="46"/>
                </a:cubicBezTo>
                <a:cubicBezTo>
                  <a:pt x="97" y="48"/>
                  <a:pt x="99" y="49"/>
                  <a:pt x="101" y="50"/>
                </a:cubicBezTo>
                <a:close/>
                <a:moveTo>
                  <a:pt x="145" y="68"/>
                </a:moveTo>
                <a:cubicBezTo>
                  <a:pt x="139" y="68"/>
                  <a:pt x="134" y="72"/>
                  <a:pt x="132" y="78"/>
                </a:cubicBezTo>
                <a:cubicBezTo>
                  <a:pt x="114" y="76"/>
                  <a:pt x="114" y="76"/>
                  <a:pt x="114" y="76"/>
                </a:cubicBezTo>
                <a:cubicBezTo>
                  <a:pt x="114" y="76"/>
                  <a:pt x="114" y="76"/>
                  <a:pt x="114" y="77"/>
                </a:cubicBezTo>
                <a:cubicBezTo>
                  <a:pt x="114" y="79"/>
                  <a:pt x="114" y="81"/>
                  <a:pt x="113" y="83"/>
                </a:cubicBezTo>
                <a:cubicBezTo>
                  <a:pt x="131" y="85"/>
                  <a:pt x="131" y="85"/>
                  <a:pt x="131" y="85"/>
                </a:cubicBezTo>
                <a:cubicBezTo>
                  <a:pt x="132" y="92"/>
                  <a:pt x="138" y="97"/>
                  <a:pt x="145" y="97"/>
                </a:cubicBezTo>
                <a:cubicBezTo>
                  <a:pt x="153" y="97"/>
                  <a:pt x="160" y="91"/>
                  <a:pt x="160" y="83"/>
                </a:cubicBezTo>
                <a:cubicBezTo>
                  <a:pt x="160" y="75"/>
                  <a:pt x="153" y="68"/>
                  <a:pt x="145" y="68"/>
                </a:cubicBezTo>
                <a:close/>
                <a:moveTo>
                  <a:pt x="96" y="125"/>
                </a:moveTo>
                <a:cubicBezTo>
                  <a:pt x="92" y="108"/>
                  <a:pt x="92" y="108"/>
                  <a:pt x="92" y="108"/>
                </a:cubicBezTo>
                <a:cubicBezTo>
                  <a:pt x="89" y="108"/>
                  <a:pt x="87" y="109"/>
                  <a:pt x="85" y="109"/>
                </a:cubicBezTo>
                <a:cubicBezTo>
                  <a:pt x="89" y="127"/>
                  <a:pt x="89" y="127"/>
                  <a:pt x="89" y="127"/>
                </a:cubicBezTo>
                <a:cubicBezTo>
                  <a:pt x="84" y="129"/>
                  <a:pt x="81" y="134"/>
                  <a:pt x="81" y="140"/>
                </a:cubicBezTo>
                <a:cubicBezTo>
                  <a:pt x="81" y="148"/>
                  <a:pt x="87" y="154"/>
                  <a:pt x="95" y="154"/>
                </a:cubicBezTo>
                <a:cubicBezTo>
                  <a:pt x="103" y="154"/>
                  <a:pt x="110" y="148"/>
                  <a:pt x="110" y="140"/>
                </a:cubicBezTo>
                <a:cubicBezTo>
                  <a:pt x="110" y="132"/>
                  <a:pt x="103" y="125"/>
                  <a:pt x="96" y="125"/>
                </a:cubicBezTo>
                <a:close/>
                <a:moveTo>
                  <a:pt x="49" y="83"/>
                </a:moveTo>
                <a:cubicBezTo>
                  <a:pt x="26" y="91"/>
                  <a:pt x="26" y="91"/>
                  <a:pt x="26" y="91"/>
                </a:cubicBezTo>
                <a:cubicBezTo>
                  <a:pt x="24" y="87"/>
                  <a:pt x="19" y="84"/>
                  <a:pt x="14" y="84"/>
                </a:cubicBezTo>
                <a:cubicBezTo>
                  <a:pt x="6" y="84"/>
                  <a:pt x="0" y="91"/>
                  <a:pt x="0" y="99"/>
                </a:cubicBezTo>
                <a:cubicBezTo>
                  <a:pt x="0" y="107"/>
                  <a:pt x="6" y="113"/>
                  <a:pt x="14" y="113"/>
                </a:cubicBezTo>
                <a:cubicBezTo>
                  <a:pt x="22" y="113"/>
                  <a:pt x="29" y="107"/>
                  <a:pt x="29" y="99"/>
                </a:cubicBezTo>
                <a:cubicBezTo>
                  <a:pt x="29" y="99"/>
                  <a:pt x="28" y="98"/>
                  <a:pt x="28" y="98"/>
                </a:cubicBezTo>
                <a:cubicBezTo>
                  <a:pt x="51" y="90"/>
                  <a:pt x="51" y="90"/>
                  <a:pt x="51" y="90"/>
                </a:cubicBezTo>
                <a:cubicBezTo>
                  <a:pt x="50" y="88"/>
                  <a:pt x="49" y="86"/>
                  <a:pt x="49" y="83"/>
                </a:cubicBezTo>
                <a:close/>
                <a:moveTo>
                  <a:pt x="106" y="77"/>
                </a:moveTo>
                <a:cubicBezTo>
                  <a:pt x="106" y="63"/>
                  <a:pt x="94" y="52"/>
                  <a:pt x="81" y="52"/>
                </a:cubicBezTo>
                <a:cubicBezTo>
                  <a:pt x="67" y="52"/>
                  <a:pt x="56" y="63"/>
                  <a:pt x="56" y="77"/>
                </a:cubicBezTo>
                <a:cubicBezTo>
                  <a:pt x="56" y="90"/>
                  <a:pt x="67" y="101"/>
                  <a:pt x="81" y="101"/>
                </a:cubicBezTo>
                <a:cubicBezTo>
                  <a:pt x="94" y="101"/>
                  <a:pt x="106" y="90"/>
                  <a:pt x="106" y="7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A60672D4-CE4C-DEA0-6863-64F8B987CBCA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3576638"/>
            <a:ext cx="254000" cy="254000"/>
          </a:xfrm>
          <a:custGeom>
            <a:avLst/>
            <a:gdLst>
              <a:gd name="T0" fmla="*/ 79 w 160"/>
              <a:gd name="T1" fmla="*/ 47 h 160"/>
              <a:gd name="T2" fmla="*/ 59 w 160"/>
              <a:gd name="T3" fmla="*/ 67 h 160"/>
              <a:gd name="T4" fmla="*/ 68 w 160"/>
              <a:gd name="T5" fmla="*/ 83 h 160"/>
              <a:gd name="T6" fmla="*/ 73 w 160"/>
              <a:gd name="T7" fmla="*/ 88 h 160"/>
              <a:gd name="T8" fmla="*/ 86 w 160"/>
              <a:gd name="T9" fmla="*/ 88 h 160"/>
              <a:gd name="T10" fmla="*/ 91 w 160"/>
              <a:gd name="T11" fmla="*/ 83 h 160"/>
              <a:gd name="T12" fmla="*/ 99 w 160"/>
              <a:gd name="T13" fmla="*/ 67 h 160"/>
              <a:gd name="T14" fmla="*/ 79 w 160"/>
              <a:gd name="T15" fmla="*/ 47 h 160"/>
              <a:gd name="T16" fmla="*/ 80 w 160"/>
              <a:gd name="T17" fmla="*/ 0 h 160"/>
              <a:gd name="T18" fmla="*/ 0 w 160"/>
              <a:gd name="T19" fmla="*/ 80 h 160"/>
              <a:gd name="T20" fmla="*/ 80 w 160"/>
              <a:gd name="T21" fmla="*/ 160 h 160"/>
              <a:gd name="T22" fmla="*/ 160 w 160"/>
              <a:gd name="T23" fmla="*/ 80 h 160"/>
              <a:gd name="T24" fmla="*/ 80 w 160"/>
              <a:gd name="T25" fmla="*/ 0 h 160"/>
              <a:gd name="T26" fmla="*/ 79 w 160"/>
              <a:gd name="T27" fmla="*/ 117 h 160"/>
              <a:gd name="T28" fmla="*/ 67 w 160"/>
              <a:gd name="T29" fmla="*/ 104 h 160"/>
              <a:gd name="T30" fmla="*/ 92 w 160"/>
              <a:gd name="T31" fmla="*/ 104 h 160"/>
              <a:gd name="T32" fmla="*/ 79 w 160"/>
              <a:gd name="T33" fmla="*/ 117 h 160"/>
              <a:gd name="T34" fmla="*/ 91 w 160"/>
              <a:gd name="T35" fmla="*/ 97 h 160"/>
              <a:gd name="T36" fmla="*/ 68 w 160"/>
              <a:gd name="T37" fmla="*/ 97 h 160"/>
              <a:gd name="T38" fmla="*/ 51 w 160"/>
              <a:gd name="T39" fmla="*/ 67 h 160"/>
              <a:gd name="T40" fmla="*/ 79 w 160"/>
              <a:gd name="T41" fmla="*/ 39 h 160"/>
              <a:gd name="T42" fmla="*/ 79 w 160"/>
              <a:gd name="T43" fmla="*/ 39 h 160"/>
              <a:gd name="T44" fmla="*/ 108 w 160"/>
              <a:gd name="T45" fmla="*/ 67 h 160"/>
              <a:gd name="T46" fmla="*/ 91 w 160"/>
              <a:gd name="T47" fmla="*/ 9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0" h="160">
                <a:moveTo>
                  <a:pt x="79" y="47"/>
                </a:moveTo>
                <a:cubicBezTo>
                  <a:pt x="70" y="47"/>
                  <a:pt x="59" y="53"/>
                  <a:pt x="59" y="67"/>
                </a:cubicBezTo>
                <a:cubicBezTo>
                  <a:pt x="59" y="74"/>
                  <a:pt x="64" y="78"/>
                  <a:pt x="68" y="83"/>
                </a:cubicBezTo>
                <a:cubicBezTo>
                  <a:pt x="70" y="85"/>
                  <a:pt x="72" y="86"/>
                  <a:pt x="73" y="88"/>
                </a:cubicBezTo>
                <a:cubicBezTo>
                  <a:pt x="86" y="88"/>
                  <a:pt x="86" y="88"/>
                  <a:pt x="86" y="88"/>
                </a:cubicBezTo>
                <a:cubicBezTo>
                  <a:pt x="87" y="86"/>
                  <a:pt x="89" y="85"/>
                  <a:pt x="91" y="83"/>
                </a:cubicBezTo>
                <a:cubicBezTo>
                  <a:pt x="95" y="78"/>
                  <a:pt x="99" y="74"/>
                  <a:pt x="99" y="67"/>
                </a:cubicBezTo>
                <a:cubicBezTo>
                  <a:pt x="99" y="53"/>
                  <a:pt x="89" y="47"/>
                  <a:pt x="79" y="47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79" y="117"/>
                </a:moveTo>
                <a:cubicBezTo>
                  <a:pt x="73" y="117"/>
                  <a:pt x="67" y="111"/>
                  <a:pt x="67" y="104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92" y="111"/>
                  <a:pt x="86" y="117"/>
                  <a:pt x="79" y="117"/>
                </a:cubicBezTo>
                <a:close/>
                <a:moveTo>
                  <a:pt x="91" y="97"/>
                </a:moveTo>
                <a:cubicBezTo>
                  <a:pt x="68" y="97"/>
                  <a:pt x="68" y="97"/>
                  <a:pt x="68" y="97"/>
                </a:cubicBezTo>
                <a:cubicBezTo>
                  <a:pt x="67" y="90"/>
                  <a:pt x="51" y="84"/>
                  <a:pt x="51" y="67"/>
                </a:cubicBezTo>
                <a:cubicBezTo>
                  <a:pt x="51" y="49"/>
                  <a:pt x="65" y="39"/>
                  <a:pt x="79" y="39"/>
                </a:cubicBezTo>
                <a:cubicBezTo>
                  <a:pt x="79" y="39"/>
                  <a:pt x="79" y="39"/>
                  <a:pt x="79" y="39"/>
                </a:cubicBezTo>
                <a:cubicBezTo>
                  <a:pt x="94" y="39"/>
                  <a:pt x="108" y="49"/>
                  <a:pt x="108" y="67"/>
                </a:cubicBezTo>
                <a:cubicBezTo>
                  <a:pt x="108" y="84"/>
                  <a:pt x="92" y="90"/>
                  <a:pt x="91" y="9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103F11F6-02FA-D484-E9AB-DEAFF848C8A8}"/>
              </a:ext>
            </a:extLst>
          </p:cNvPr>
          <p:cNvSpPr>
            <a:spLocks noEditPoints="1"/>
          </p:cNvSpPr>
          <p:nvPr/>
        </p:nvSpPr>
        <p:spPr bwMode="auto">
          <a:xfrm>
            <a:off x="5141914" y="4678363"/>
            <a:ext cx="254000" cy="254000"/>
          </a:xfrm>
          <a:custGeom>
            <a:avLst/>
            <a:gdLst>
              <a:gd name="T0" fmla="*/ 106 w 160"/>
              <a:gd name="T1" fmla="*/ 77 h 160"/>
              <a:gd name="T2" fmla="*/ 73 w 160"/>
              <a:gd name="T3" fmla="*/ 53 h 160"/>
              <a:gd name="T4" fmla="*/ 69 w 160"/>
              <a:gd name="T5" fmla="*/ 53 h 160"/>
              <a:gd name="T6" fmla="*/ 66 w 160"/>
              <a:gd name="T7" fmla="*/ 56 h 160"/>
              <a:gd name="T8" fmla="*/ 66 w 160"/>
              <a:gd name="T9" fmla="*/ 105 h 160"/>
              <a:gd name="T10" fmla="*/ 69 w 160"/>
              <a:gd name="T11" fmla="*/ 108 h 160"/>
              <a:gd name="T12" fmla="*/ 71 w 160"/>
              <a:gd name="T13" fmla="*/ 109 h 160"/>
              <a:gd name="T14" fmla="*/ 73 w 160"/>
              <a:gd name="T15" fmla="*/ 108 h 160"/>
              <a:gd name="T16" fmla="*/ 106 w 160"/>
              <a:gd name="T17" fmla="*/ 84 h 160"/>
              <a:gd name="T18" fmla="*/ 108 w 160"/>
              <a:gd name="T19" fmla="*/ 80 h 160"/>
              <a:gd name="T20" fmla="*/ 106 w 160"/>
              <a:gd name="T21" fmla="*/ 77 h 160"/>
              <a:gd name="T22" fmla="*/ 80 w 160"/>
              <a:gd name="T23" fmla="*/ 0 h 160"/>
              <a:gd name="T24" fmla="*/ 0 w 160"/>
              <a:gd name="T25" fmla="*/ 80 h 160"/>
              <a:gd name="T26" fmla="*/ 80 w 160"/>
              <a:gd name="T27" fmla="*/ 160 h 160"/>
              <a:gd name="T28" fmla="*/ 160 w 160"/>
              <a:gd name="T29" fmla="*/ 80 h 160"/>
              <a:gd name="T30" fmla="*/ 80 w 160"/>
              <a:gd name="T31" fmla="*/ 0 h 160"/>
              <a:gd name="T32" fmla="*/ 80 w 160"/>
              <a:gd name="T33" fmla="*/ 147 h 160"/>
              <a:gd name="T34" fmla="*/ 13 w 160"/>
              <a:gd name="T35" fmla="*/ 80 h 160"/>
              <a:gd name="T36" fmla="*/ 80 w 160"/>
              <a:gd name="T37" fmla="*/ 14 h 160"/>
              <a:gd name="T38" fmla="*/ 146 w 160"/>
              <a:gd name="T39" fmla="*/ 80 h 160"/>
              <a:gd name="T40" fmla="*/ 80 w 160"/>
              <a:gd name="T41" fmla="*/ 1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60" h="160">
                <a:moveTo>
                  <a:pt x="106" y="77"/>
                </a:moveTo>
                <a:cubicBezTo>
                  <a:pt x="73" y="53"/>
                  <a:pt x="73" y="53"/>
                  <a:pt x="73" y="53"/>
                </a:cubicBezTo>
                <a:cubicBezTo>
                  <a:pt x="72" y="52"/>
                  <a:pt x="70" y="52"/>
                  <a:pt x="69" y="53"/>
                </a:cubicBezTo>
                <a:cubicBezTo>
                  <a:pt x="67" y="53"/>
                  <a:pt x="66" y="55"/>
                  <a:pt x="66" y="56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66" y="106"/>
                  <a:pt x="67" y="107"/>
                  <a:pt x="69" y="108"/>
                </a:cubicBezTo>
                <a:cubicBezTo>
                  <a:pt x="69" y="108"/>
                  <a:pt x="70" y="109"/>
                  <a:pt x="71" y="109"/>
                </a:cubicBezTo>
                <a:cubicBezTo>
                  <a:pt x="71" y="109"/>
                  <a:pt x="72" y="108"/>
                  <a:pt x="73" y="108"/>
                </a:cubicBezTo>
                <a:cubicBezTo>
                  <a:pt x="106" y="84"/>
                  <a:pt x="106" y="84"/>
                  <a:pt x="106" y="84"/>
                </a:cubicBezTo>
                <a:cubicBezTo>
                  <a:pt x="107" y="83"/>
                  <a:pt x="108" y="82"/>
                  <a:pt x="108" y="80"/>
                </a:cubicBezTo>
                <a:cubicBezTo>
                  <a:pt x="108" y="79"/>
                  <a:pt x="107" y="78"/>
                  <a:pt x="106" y="77"/>
                </a:cubicBezTo>
                <a:close/>
                <a:moveTo>
                  <a:pt x="80" y="0"/>
                </a:moveTo>
                <a:cubicBezTo>
                  <a:pt x="35" y="0"/>
                  <a:pt x="0" y="36"/>
                  <a:pt x="0" y="80"/>
                </a:cubicBezTo>
                <a:cubicBezTo>
                  <a:pt x="0" y="125"/>
                  <a:pt x="35" y="160"/>
                  <a:pt x="80" y="160"/>
                </a:cubicBezTo>
                <a:cubicBezTo>
                  <a:pt x="124" y="160"/>
                  <a:pt x="160" y="125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47"/>
                </a:moveTo>
                <a:cubicBezTo>
                  <a:pt x="43" y="147"/>
                  <a:pt x="13" y="117"/>
                  <a:pt x="13" y="80"/>
                </a:cubicBezTo>
                <a:cubicBezTo>
                  <a:pt x="13" y="44"/>
                  <a:pt x="43" y="14"/>
                  <a:pt x="80" y="14"/>
                </a:cubicBezTo>
                <a:cubicBezTo>
                  <a:pt x="116" y="14"/>
                  <a:pt x="146" y="44"/>
                  <a:pt x="146" y="80"/>
                </a:cubicBezTo>
                <a:cubicBezTo>
                  <a:pt x="146" y="117"/>
                  <a:pt x="116" y="147"/>
                  <a:pt x="80" y="1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5D4265C4-0353-F557-A999-EC707C09A6B1}"/>
              </a:ext>
            </a:extLst>
          </p:cNvPr>
          <p:cNvSpPr>
            <a:spLocks noEditPoints="1"/>
          </p:cNvSpPr>
          <p:nvPr/>
        </p:nvSpPr>
        <p:spPr bwMode="auto">
          <a:xfrm>
            <a:off x="10644189" y="4143376"/>
            <a:ext cx="257175" cy="206375"/>
          </a:xfrm>
          <a:custGeom>
            <a:avLst/>
            <a:gdLst>
              <a:gd name="T0" fmla="*/ 82 w 162"/>
              <a:gd name="T1" fmla="*/ 93 h 130"/>
              <a:gd name="T2" fmla="*/ 63 w 162"/>
              <a:gd name="T3" fmla="*/ 112 h 130"/>
              <a:gd name="T4" fmla="*/ 82 w 162"/>
              <a:gd name="T5" fmla="*/ 130 h 130"/>
              <a:gd name="T6" fmla="*/ 100 w 162"/>
              <a:gd name="T7" fmla="*/ 112 h 130"/>
              <a:gd name="T8" fmla="*/ 82 w 162"/>
              <a:gd name="T9" fmla="*/ 93 h 130"/>
              <a:gd name="T10" fmla="*/ 126 w 162"/>
              <a:gd name="T11" fmla="*/ 67 h 130"/>
              <a:gd name="T12" fmla="*/ 126 w 162"/>
              <a:gd name="T13" fmla="*/ 66 h 130"/>
              <a:gd name="T14" fmla="*/ 125 w 162"/>
              <a:gd name="T15" fmla="*/ 65 h 130"/>
              <a:gd name="T16" fmla="*/ 124 w 162"/>
              <a:gd name="T17" fmla="*/ 65 h 130"/>
              <a:gd name="T18" fmla="*/ 40 w 162"/>
              <a:gd name="T19" fmla="*/ 67 h 130"/>
              <a:gd name="T20" fmla="*/ 34 w 162"/>
              <a:gd name="T21" fmla="*/ 73 h 130"/>
              <a:gd name="T22" fmla="*/ 34 w 162"/>
              <a:gd name="T23" fmla="*/ 90 h 130"/>
              <a:gd name="T24" fmla="*/ 50 w 162"/>
              <a:gd name="T25" fmla="*/ 90 h 130"/>
              <a:gd name="T26" fmla="*/ 57 w 162"/>
              <a:gd name="T27" fmla="*/ 83 h 130"/>
              <a:gd name="T28" fmla="*/ 110 w 162"/>
              <a:gd name="T29" fmla="*/ 83 h 130"/>
              <a:gd name="T30" fmla="*/ 115 w 162"/>
              <a:gd name="T31" fmla="*/ 88 h 130"/>
              <a:gd name="T32" fmla="*/ 131 w 162"/>
              <a:gd name="T33" fmla="*/ 88 h 130"/>
              <a:gd name="T34" fmla="*/ 134 w 162"/>
              <a:gd name="T35" fmla="*/ 79 h 130"/>
              <a:gd name="T36" fmla="*/ 131 w 162"/>
              <a:gd name="T37" fmla="*/ 71 h 130"/>
              <a:gd name="T38" fmla="*/ 126 w 162"/>
              <a:gd name="T39" fmla="*/ 67 h 130"/>
              <a:gd name="T40" fmla="*/ 158 w 162"/>
              <a:gd name="T41" fmla="*/ 43 h 130"/>
              <a:gd name="T42" fmla="*/ 154 w 162"/>
              <a:gd name="T43" fmla="*/ 40 h 130"/>
              <a:gd name="T44" fmla="*/ 154 w 162"/>
              <a:gd name="T45" fmla="*/ 40 h 130"/>
              <a:gd name="T46" fmla="*/ 151 w 162"/>
              <a:gd name="T47" fmla="*/ 36 h 130"/>
              <a:gd name="T48" fmla="*/ 150 w 162"/>
              <a:gd name="T49" fmla="*/ 35 h 130"/>
              <a:gd name="T50" fmla="*/ 12 w 162"/>
              <a:gd name="T51" fmla="*/ 38 h 130"/>
              <a:gd name="T52" fmla="*/ 12 w 162"/>
              <a:gd name="T53" fmla="*/ 39 h 130"/>
              <a:gd name="T54" fmla="*/ 5 w 162"/>
              <a:gd name="T55" fmla="*/ 46 h 130"/>
              <a:gd name="T56" fmla="*/ 5 w 162"/>
              <a:gd name="T57" fmla="*/ 61 h 130"/>
              <a:gd name="T58" fmla="*/ 20 w 162"/>
              <a:gd name="T59" fmla="*/ 61 h 130"/>
              <a:gd name="T60" fmla="*/ 27 w 162"/>
              <a:gd name="T61" fmla="*/ 54 h 130"/>
              <a:gd name="T62" fmla="*/ 27 w 162"/>
              <a:gd name="T63" fmla="*/ 54 h 130"/>
              <a:gd name="T64" fmla="*/ 138 w 162"/>
              <a:gd name="T65" fmla="*/ 53 h 130"/>
              <a:gd name="T66" fmla="*/ 143 w 162"/>
              <a:gd name="T67" fmla="*/ 59 h 130"/>
              <a:gd name="T68" fmla="*/ 158 w 162"/>
              <a:gd name="T69" fmla="*/ 59 h 130"/>
              <a:gd name="T70" fmla="*/ 158 w 162"/>
              <a:gd name="T71" fmla="*/ 43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2" h="130">
                <a:moveTo>
                  <a:pt x="82" y="93"/>
                </a:moveTo>
                <a:cubicBezTo>
                  <a:pt x="71" y="93"/>
                  <a:pt x="63" y="101"/>
                  <a:pt x="63" y="112"/>
                </a:cubicBezTo>
                <a:cubicBezTo>
                  <a:pt x="63" y="122"/>
                  <a:pt x="71" y="130"/>
                  <a:pt x="82" y="130"/>
                </a:cubicBezTo>
                <a:cubicBezTo>
                  <a:pt x="92" y="130"/>
                  <a:pt x="100" y="122"/>
                  <a:pt x="100" y="112"/>
                </a:cubicBezTo>
                <a:cubicBezTo>
                  <a:pt x="100" y="101"/>
                  <a:pt x="92" y="93"/>
                  <a:pt x="82" y="93"/>
                </a:cubicBezTo>
                <a:close/>
                <a:moveTo>
                  <a:pt x="126" y="67"/>
                </a:moveTo>
                <a:cubicBezTo>
                  <a:pt x="126" y="66"/>
                  <a:pt x="126" y="66"/>
                  <a:pt x="126" y="66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5" y="65"/>
                  <a:pt x="124" y="65"/>
                  <a:pt x="124" y="65"/>
                </a:cubicBezTo>
                <a:cubicBezTo>
                  <a:pt x="100" y="43"/>
                  <a:pt x="63" y="43"/>
                  <a:pt x="40" y="67"/>
                </a:cubicBezTo>
                <a:cubicBezTo>
                  <a:pt x="34" y="73"/>
                  <a:pt x="34" y="73"/>
                  <a:pt x="34" y="73"/>
                </a:cubicBezTo>
                <a:cubicBezTo>
                  <a:pt x="29" y="78"/>
                  <a:pt x="29" y="85"/>
                  <a:pt x="34" y="90"/>
                </a:cubicBezTo>
                <a:cubicBezTo>
                  <a:pt x="38" y="94"/>
                  <a:pt x="46" y="94"/>
                  <a:pt x="50" y="90"/>
                </a:cubicBezTo>
                <a:cubicBezTo>
                  <a:pt x="57" y="83"/>
                  <a:pt x="57" y="83"/>
                  <a:pt x="57" y="83"/>
                </a:cubicBezTo>
                <a:cubicBezTo>
                  <a:pt x="71" y="68"/>
                  <a:pt x="95" y="68"/>
                  <a:pt x="110" y="83"/>
                </a:cubicBezTo>
                <a:cubicBezTo>
                  <a:pt x="115" y="88"/>
                  <a:pt x="115" y="88"/>
                  <a:pt x="115" y="88"/>
                </a:cubicBezTo>
                <a:cubicBezTo>
                  <a:pt x="119" y="92"/>
                  <a:pt x="126" y="92"/>
                  <a:pt x="131" y="88"/>
                </a:cubicBezTo>
                <a:cubicBezTo>
                  <a:pt x="133" y="85"/>
                  <a:pt x="134" y="82"/>
                  <a:pt x="134" y="79"/>
                </a:cubicBezTo>
                <a:cubicBezTo>
                  <a:pt x="134" y="76"/>
                  <a:pt x="133" y="73"/>
                  <a:pt x="131" y="71"/>
                </a:cubicBezTo>
                <a:lnTo>
                  <a:pt x="126" y="67"/>
                </a:lnTo>
                <a:close/>
                <a:moveTo>
                  <a:pt x="158" y="43"/>
                </a:moveTo>
                <a:cubicBezTo>
                  <a:pt x="154" y="40"/>
                  <a:pt x="154" y="40"/>
                  <a:pt x="154" y="40"/>
                </a:cubicBezTo>
                <a:cubicBezTo>
                  <a:pt x="154" y="40"/>
                  <a:pt x="154" y="40"/>
                  <a:pt x="154" y="40"/>
                </a:cubicBezTo>
                <a:cubicBezTo>
                  <a:pt x="151" y="36"/>
                  <a:pt x="151" y="36"/>
                  <a:pt x="151" y="36"/>
                </a:cubicBezTo>
                <a:cubicBezTo>
                  <a:pt x="151" y="36"/>
                  <a:pt x="150" y="35"/>
                  <a:pt x="150" y="35"/>
                </a:cubicBezTo>
                <a:cubicBezTo>
                  <a:pt x="110" y="0"/>
                  <a:pt x="50" y="2"/>
                  <a:pt x="12" y="38"/>
                </a:cubicBezTo>
                <a:cubicBezTo>
                  <a:pt x="12" y="38"/>
                  <a:pt x="12" y="39"/>
                  <a:pt x="12" y="39"/>
                </a:cubicBezTo>
                <a:cubicBezTo>
                  <a:pt x="5" y="46"/>
                  <a:pt x="5" y="46"/>
                  <a:pt x="5" y="46"/>
                </a:cubicBezTo>
                <a:cubicBezTo>
                  <a:pt x="0" y="50"/>
                  <a:pt x="0" y="57"/>
                  <a:pt x="5" y="61"/>
                </a:cubicBezTo>
                <a:cubicBezTo>
                  <a:pt x="9" y="65"/>
                  <a:pt x="16" y="65"/>
                  <a:pt x="20" y="61"/>
                </a:cubicBezTo>
                <a:cubicBezTo>
                  <a:pt x="27" y="54"/>
                  <a:pt x="27" y="54"/>
                  <a:pt x="27" y="54"/>
                </a:cubicBezTo>
                <a:cubicBezTo>
                  <a:pt x="27" y="54"/>
                  <a:pt x="27" y="54"/>
                  <a:pt x="27" y="54"/>
                </a:cubicBezTo>
                <a:cubicBezTo>
                  <a:pt x="58" y="24"/>
                  <a:pt x="107" y="24"/>
                  <a:pt x="138" y="53"/>
                </a:cubicBezTo>
                <a:cubicBezTo>
                  <a:pt x="143" y="59"/>
                  <a:pt x="143" y="59"/>
                  <a:pt x="143" y="59"/>
                </a:cubicBezTo>
                <a:cubicBezTo>
                  <a:pt x="147" y="63"/>
                  <a:pt x="154" y="63"/>
                  <a:pt x="158" y="59"/>
                </a:cubicBezTo>
                <a:cubicBezTo>
                  <a:pt x="162" y="54"/>
                  <a:pt x="162" y="48"/>
                  <a:pt x="158" y="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09D07272-06CF-7FE9-1E9B-C70697AFCC5A}"/>
              </a:ext>
            </a:extLst>
          </p:cNvPr>
          <p:cNvSpPr>
            <a:spLocks noEditPoints="1"/>
          </p:cNvSpPr>
          <p:nvPr/>
        </p:nvSpPr>
        <p:spPr bwMode="auto">
          <a:xfrm>
            <a:off x="5141914" y="5229226"/>
            <a:ext cx="254000" cy="254000"/>
          </a:xfrm>
          <a:custGeom>
            <a:avLst/>
            <a:gdLst>
              <a:gd name="T0" fmla="*/ 136 w 160"/>
              <a:gd name="T1" fmla="*/ 24 h 160"/>
              <a:gd name="T2" fmla="*/ 80 w 160"/>
              <a:gd name="T3" fmla="*/ 0 h 160"/>
              <a:gd name="T4" fmla="*/ 23 w 160"/>
              <a:gd name="T5" fmla="*/ 24 h 160"/>
              <a:gd name="T6" fmla="*/ 0 w 160"/>
              <a:gd name="T7" fmla="*/ 80 h 160"/>
              <a:gd name="T8" fmla="*/ 23 w 160"/>
              <a:gd name="T9" fmla="*/ 137 h 160"/>
              <a:gd name="T10" fmla="*/ 80 w 160"/>
              <a:gd name="T11" fmla="*/ 160 h 160"/>
              <a:gd name="T12" fmla="*/ 136 w 160"/>
              <a:gd name="T13" fmla="*/ 137 h 160"/>
              <a:gd name="T14" fmla="*/ 160 w 160"/>
              <a:gd name="T15" fmla="*/ 80 h 160"/>
              <a:gd name="T16" fmla="*/ 136 w 160"/>
              <a:gd name="T17" fmla="*/ 24 h 160"/>
              <a:gd name="T18" fmla="*/ 118 w 160"/>
              <a:gd name="T19" fmla="*/ 61 h 160"/>
              <a:gd name="T20" fmla="*/ 73 w 160"/>
              <a:gd name="T21" fmla="*/ 106 h 160"/>
              <a:gd name="T22" fmla="*/ 70 w 160"/>
              <a:gd name="T23" fmla="*/ 107 h 160"/>
              <a:gd name="T24" fmla="*/ 67 w 160"/>
              <a:gd name="T25" fmla="*/ 106 h 160"/>
              <a:gd name="T26" fmla="*/ 41 w 160"/>
              <a:gd name="T27" fmla="*/ 81 h 160"/>
              <a:gd name="T28" fmla="*/ 41 w 160"/>
              <a:gd name="T29" fmla="*/ 74 h 160"/>
              <a:gd name="T30" fmla="*/ 48 w 160"/>
              <a:gd name="T31" fmla="*/ 74 h 160"/>
              <a:gd name="T32" fmla="*/ 70 w 160"/>
              <a:gd name="T33" fmla="*/ 96 h 160"/>
              <a:gd name="T34" fmla="*/ 111 w 160"/>
              <a:gd name="T35" fmla="*/ 55 h 160"/>
              <a:gd name="T36" fmla="*/ 118 w 160"/>
              <a:gd name="T37" fmla="*/ 55 h 160"/>
              <a:gd name="T38" fmla="*/ 118 w 160"/>
              <a:gd name="T39" fmla="*/ 61 h 160"/>
              <a:gd name="T40" fmla="*/ 118 w 160"/>
              <a:gd name="T41" fmla="*/ 61 h 160"/>
              <a:gd name="T42" fmla="*/ 118 w 160"/>
              <a:gd name="T43" fmla="*/ 6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0" h="160">
                <a:moveTo>
                  <a:pt x="136" y="24"/>
                </a:moveTo>
                <a:cubicBezTo>
                  <a:pt x="121" y="9"/>
                  <a:pt x="101" y="0"/>
                  <a:pt x="80" y="0"/>
                </a:cubicBezTo>
                <a:cubicBezTo>
                  <a:pt x="58" y="0"/>
                  <a:pt x="38" y="9"/>
                  <a:pt x="23" y="24"/>
                </a:cubicBezTo>
                <a:cubicBezTo>
                  <a:pt x="8" y="39"/>
                  <a:pt x="0" y="59"/>
                  <a:pt x="0" y="80"/>
                </a:cubicBezTo>
                <a:cubicBezTo>
                  <a:pt x="0" y="102"/>
                  <a:pt x="8" y="122"/>
                  <a:pt x="23" y="137"/>
                </a:cubicBezTo>
                <a:cubicBezTo>
                  <a:pt x="38" y="152"/>
                  <a:pt x="58" y="160"/>
                  <a:pt x="80" y="160"/>
                </a:cubicBezTo>
                <a:cubicBezTo>
                  <a:pt x="101" y="160"/>
                  <a:pt x="121" y="152"/>
                  <a:pt x="136" y="137"/>
                </a:cubicBezTo>
                <a:cubicBezTo>
                  <a:pt x="151" y="122"/>
                  <a:pt x="160" y="102"/>
                  <a:pt x="160" y="80"/>
                </a:cubicBezTo>
                <a:cubicBezTo>
                  <a:pt x="160" y="59"/>
                  <a:pt x="151" y="39"/>
                  <a:pt x="136" y="24"/>
                </a:cubicBezTo>
                <a:close/>
                <a:moveTo>
                  <a:pt x="118" y="61"/>
                </a:moveTo>
                <a:cubicBezTo>
                  <a:pt x="73" y="106"/>
                  <a:pt x="73" y="106"/>
                  <a:pt x="73" y="106"/>
                </a:cubicBezTo>
                <a:cubicBezTo>
                  <a:pt x="72" y="107"/>
                  <a:pt x="71" y="107"/>
                  <a:pt x="70" y="107"/>
                </a:cubicBezTo>
                <a:cubicBezTo>
                  <a:pt x="69" y="107"/>
                  <a:pt x="67" y="107"/>
                  <a:pt x="67" y="106"/>
                </a:cubicBezTo>
                <a:cubicBezTo>
                  <a:pt x="41" y="81"/>
                  <a:pt x="41" y="81"/>
                  <a:pt x="41" y="81"/>
                </a:cubicBezTo>
                <a:cubicBezTo>
                  <a:pt x="40" y="79"/>
                  <a:pt x="40" y="76"/>
                  <a:pt x="41" y="74"/>
                </a:cubicBezTo>
                <a:cubicBezTo>
                  <a:pt x="43" y="72"/>
                  <a:pt x="46" y="72"/>
                  <a:pt x="48" y="74"/>
                </a:cubicBezTo>
                <a:cubicBezTo>
                  <a:pt x="70" y="96"/>
                  <a:pt x="70" y="96"/>
                  <a:pt x="70" y="96"/>
                </a:cubicBezTo>
                <a:cubicBezTo>
                  <a:pt x="111" y="55"/>
                  <a:pt x="111" y="55"/>
                  <a:pt x="111" y="55"/>
                </a:cubicBezTo>
                <a:cubicBezTo>
                  <a:pt x="113" y="53"/>
                  <a:pt x="116" y="53"/>
                  <a:pt x="118" y="55"/>
                </a:cubicBezTo>
                <a:cubicBezTo>
                  <a:pt x="120" y="56"/>
                  <a:pt x="120" y="59"/>
                  <a:pt x="118" y="61"/>
                </a:cubicBezTo>
                <a:close/>
                <a:moveTo>
                  <a:pt x="118" y="61"/>
                </a:moveTo>
                <a:cubicBezTo>
                  <a:pt x="118" y="61"/>
                  <a:pt x="118" y="61"/>
                  <a:pt x="118" y="6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D7A55EA5-205A-B53A-4EA1-4EBBFD091896}"/>
              </a:ext>
            </a:extLst>
          </p:cNvPr>
          <p:cNvSpPr>
            <a:spLocks noEditPoints="1"/>
          </p:cNvSpPr>
          <p:nvPr/>
        </p:nvSpPr>
        <p:spPr bwMode="auto">
          <a:xfrm>
            <a:off x="10094914" y="5221288"/>
            <a:ext cx="261938" cy="263525"/>
          </a:xfrm>
          <a:custGeom>
            <a:avLst/>
            <a:gdLst>
              <a:gd name="T0" fmla="*/ 118 w 165"/>
              <a:gd name="T1" fmla="*/ 75 h 166"/>
              <a:gd name="T2" fmla="*/ 113 w 165"/>
              <a:gd name="T3" fmla="*/ 74 h 166"/>
              <a:gd name="T4" fmla="*/ 114 w 165"/>
              <a:gd name="T5" fmla="*/ 67 h 166"/>
              <a:gd name="T6" fmla="*/ 117 w 165"/>
              <a:gd name="T7" fmla="*/ 49 h 166"/>
              <a:gd name="T8" fmla="*/ 102 w 165"/>
              <a:gd name="T9" fmla="*/ 47 h 166"/>
              <a:gd name="T10" fmla="*/ 99 w 165"/>
              <a:gd name="T11" fmla="*/ 48 h 166"/>
              <a:gd name="T12" fmla="*/ 102 w 165"/>
              <a:gd name="T13" fmla="*/ 50 h 166"/>
              <a:gd name="T14" fmla="*/ 104 w 165"/>
              <a:gd name="T15" fmla="*/ 54 h 166"/>
              <a:gd name="T16" fmla="*/ 101 w 165"/>
              <a:gd name="T17" fmla="*/ 73 h 166"/>
              <a:gd name="T18" fmla="*/ 111 w 165"/>
              <a:gd name="T19" fmla="*/ 80 h 166"/>
              <a:gd name="T20" fmla="*/ 121 w 165"/>
              <a:gd name="T21" fmla="*/ 75 h 166"/>
              <a:gd name="T22" fmla="*/ 95 w 165"/>
              <a:gd name="T23" fmla="*/ 123 h 166"/>
              <a:gd name="T24" fmla="*/ 73 w 165"/>
              <a:gd name="T25" fmla="*/ 132 h 166"/>
              <a:gd name="T26" fmla="*/ 64 w 165"/>
              <a:gd name="T27" fmla="*/ 129 h 166"/>
              <a:gd name="T28" fmla="*/ 33 w 165"/>
              <a:gd name="T29" fmla="*/ 95 h 166"/>
              <a:gd name="T30" fmla="*/ 43 w 165"/>
              <a:gd name="T31" fmla="*/ 84 h 166"/>
              <a:gd name="T32" fmla="*/ 35 w 165"/>
              <a:gd name="T33" fmla="*/ 63 h 166"/>
              <a:gd name="T34" fmla="*/ 15 w 165"/>
              <a:gd name="T35" fmla="*/ 55 h 166"/>
              <a:gd name="T36" fmla="*/ 1 w 165"/>
              <a:gd name="T37" fmla="*/ 75 h 166"/>
              <a:gd name="T38" fmla="*/ 24 w 165"/>
              <a:gd name="T39" fmla="*/ 126 h 166"/>
              <a:gd name="T40" fmla="*/ 87 w 165"/>
              <a:gd name="T41" fmla="*/ 165 h 166"/>
              <a:gd name="T42" fmla="*/ 110 w 165"/>
              <a:gd name="T43" fmla="*/ 151 h 166"/>
              <a:gd name="T44" fmla="*/ 95 w 165"/>
              <a:gd name="T45" fmla="*/ 123 h 166"/>
              <a:gd name="T46" fmla="*/ 75 w 165"/>
              <a:gd name="T47" fmla="*/ 20 h 166"/>
              <a:gd name="T48" fmla="*/ 73 w 165"/>
              <a:gd name="T49" fmla="*/ 89 h 166"/>
              <a:gd name="T50" fmla="*/ 63 w 165"/>
              <a:gd name="T51" fmla="*/ 105 h 166"/>
              <a:gd name="T52" fmla="*/ 85 w 165"/>
              <a:gd name="T53" fmla="*/ 99 h 166"/>
              <a:gd name="T54" fmla="*/ 146 w 165"/>
              <a:gd name="T55" fmla="*/ 20 h 166"/>
              <a:gd name="T56" fmla="*/ 72 w 165"/>
              <a:gd name="T57" fmla="*/ 56 h 166"/>
              <a:gd name="T58" fmla="*/ 149 w 165"/>
              <a:gd name="T59" fmla="*/ 56 h 166"/>
              <a:gd name="T60" fmla="*/ 111 w 165"/>
              <a:gd name="T61" fmla="*/ 44 h 166"/>
              <a:gd name="T62" fmla="*/ 111 w 165"/>
              <a:gd name="T63" fmla="*/ 31 h 166"/>
              <a:gd name="T64" fmla="*/ 111 w 165"/>
              <a:gd name="T65" fmla="*/ 44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5" h="166">
                <a:moveTo>
                  <a:pt x="119" y="74"/>
                </a:moveTo>
                <a:cubicBezTo>
                  <a:pt x="119" y="74"/>
                  <a:pt x="118" y="74"/>
                  <a:pt x="118" y="75"/>
                </a:cubicBezTo>
                <a:cubicBezTo>
                  <a:pt x="117" y="75"/>
                  <a:pt x="116" y="75"/>
                  <a:pt x="115" y="75"/>
                </a:cubicBezTo>
                <a:cubicBezTo>
                  <a:pt x="114" y="75"/>
                  <a:pt x="113" y="75"/>
                  <a:pt x="113" y="74"/>
                </a:cubicBezTo>
                <a:cubicBezTo>
                  <a:pt x="113" y="73"/>
                  <a:pt x="113" y="72"/>
                  <a:pt x="113" y="72"/>
                </a:cubicBezTo>
                <a:cubicBezTo>
                  <a:pt x="113" y="70"/>
                  <a:pt x="114" y="68"/>
                  <a:pt x="114" y="67"/>
                </a:cubicBezTo>
                <a:cubicBezTo>
                  <a:pt x="115" y="62"/>
                  <a:pt x="116" y="58"/>
                  <a:pt x="116" y="53"/>
                </a:cubicBezTo>
                <a:cubicBezTo>
                  <a:pt x="117" y="52"/>
                  <a:pt x="117" y="50"/>
                  <a:pt x="117" y="49"/>
                </a:cubicBezTo>
                <a:cubicBezTo>
                  <a:pt x="117" y="48"/>
                  <a:pt x="116" y="47"/>
                  <a:pt x="114" y="47"/>
                </a:cubicBezTo>
                <a:cubicBezTo>
                  <a:pt x="102" y="47"/>
                  <a:pt x="102" y="47"/>
                  <a:pt x="102" y="47"/>
                </a:cubicBezTo>
                <a:cubicBezTo>
                  <a:pt x="101" y="47"/>
                  <a:pt x="101" y="47"/>
                  <a:pt x="100" y="47"/>
                </a:cubicBezTo>
                <a:cubicBezTo>
                  <a:pt x="100" y="47"/>
                  <a:pt x="99" y="48"/>
                  <a:pt x="99" y="48"/>
                </a:cubicBezTo>
                <a:cubicBezTo>
                  <a:pt x="99" y="49"/>
                  <a:pt x="99" y="50"/>
                  <a:pt x="100" y="50"/>
                </a:cubicBezTo>
                <a:cubicBezTo>
                  <a:pt x="101" y="50"/>
                  <a:pt x="101" y="50"/>
                  <a:pt x="102" y="50"/>
                </a:cubicBezTo>
                <a:cubicBezTo>
                  <a:pt x="104" y="51"/>
                  <a:pt x="104" y="51"/>
                  <a:pt x="104" y="53"/>
                </a:cubicBezTo>
                <a:cubicBezTo>
                  <a:pt x="104" y="54"/>
                  <a:pt x="104" y="54"/>
                  <a:pt x="104" y="54"/>
                </a:cubicBezTo>
                <a:cubicBezTo>
                  <a:pt x="104" y="58"/>
                  <a:pt x="103" y="62"/>
                  <a:pt x="102" y="66"/>
                </a:cubicBezTo>
                <a:cubicBezTo>
                  <a:pt x="102" y="68"/>
                  <a:pt x="102" y="71"/>
                  <a:pt x="101" y="73"/>
                </a:cubicBezTo>
                <a:cubicBezTo>
                  <a:pt x="101" y="76"/>
                  <a:pt x="104" y="80"/>
                  <a:pt x="107" y="80"/>
                </a:cubicBezTo>
                <a:cubicBezTo>
                  <a:pt x="108" y="80"/>
                  <a:pt x="110" y="80"/>
                  <a:pt x="111" y="80"/>
                </a:cubicBezTo>
                <a:cubicBezTo>
                  <a:pt x="115" y="80"/>
                  <a:pt x="118" y="79"/>
                  <a:pt x="120" y="76"/>
                </a:cubicBezTo>
                <a:cubicBezTo>
                  <a:pt x="120" y="76"/>
                  <a:pt x="121" y="75"/>
                  <a:pt x="121" y="75"/>
                </a:cubicBezTo>
                <a:cubicBezTo>
                  <a:pt x="121" y="74"/>
                  <a:pt x="120" y="73"/>
                  <a:pt x="119" y="74"/>
                </a:cubicBezTo>
                <a:close/>
                <a:moveTo>
                  <a:pt x="95" y="123"/>
                </a:moveTo>
                <a:cubicBezTo>
                  <a:pt x="91" y="119"/>
                  <a:pt x="86" y="119"/>
                  <a:pt x="82" y="123"/>
                </a:cubicBezTo>
                <a:cubicBezTo>
                  <a:pt x="79" y="126"/>
                  <a:pt x="76" y="129"/>
                  <a:pt x="73" y="132"/>
                </a:cubicBezTo>
                <a:cubicBezTo>
                  <a:pt x="72" y="133"/>
                  <a:pt x="71" y="133"/>
                  <a:pt x="70" y="133"/>
                </a:cubicBezTo>
                <a:cubicBezTo>
                  <a:pt x="68" y="131"/>
                  <a:pt x="66" y="131"/>
                  <a:pt x="64" y="129"/>
                </a:cubicBezTo>
                <a:cubicBezTo>
                  <a:pt x="55" y="124"/>
                  <a:pt x="48" y="117"/>
                  <a:pt x="41" y="108"/>
                </a:cubicBezTo>
                <a:cubicBezTo>
                  <a:pt x="38" y="104"/>
                  <a:pt x="35" y="100"/>
                  <a:pt x="33" y="95"/>
                </a:cubicBezTo>
                <a:cubicBezTo>
                  <a:pt x="33" y="94"/>
                  <a:pt x="33" y="94"/>
                  <a:pt x="34" y="93"/>
                </a:cubicBezTo>
                <a:cubicBezTo>
                  <a:pt x="37" y="90"/>
                  <a:pt x="40" y="87"/>
                  <a:pt x="43" y="84"/>
                </a:cubicBezTo>
                <a:cubicBezTo>
                  <a:pt x="47" y="79"/>
                  <a:pt x="47" y="75"/>
                  <a:pt x="43" y="70"/>
                </a:cubicBezTo>
                <a:cubicBezTo>
                  <a:pt x="40" y="68"/>
                  <a:pt x="38" y="65"/>
                  <a:pt x="35" y="63"/>
                </a:cubicBezTo>
                <a:cubicBezTo>
                  <a:pt x="33" y="60"/>
                  <a:pt x="30" y="58"/>
                  <a:pt x="28" y="55"/>
                </a:cubicBezTo>
                <a:cubicBezTo>
                  <a:pt x="24" y="51"/>
                  <a:pt x="19" y="51"/>
                  <a:pt x="15" y="55"/>
                </a:cubicBezTo>
                <a:cubicBezTo>
                  <a:pt x="12" y="58"/>
                  <a:pt x="9" y="62"/>
                  <a:pt x="6" y="65"/>
                </a:cubicBezTo>
                <a:cubicBezTo>
                  <a:pt x="3" y="68"/>
                  <a:pt x="1" y="71"/>
                  <a:pt x="1" y="75"/>
                </a:cubicBezTo>
                <a:cubicBezTo>
                  <a:pt x="0" y="81"/>
                  <a:pt x="2" y="87"/>
                  <a:pt x="4" y="93"/>
                </a:cubicBezTo>
                <a:cubicBezTo>
                  <a:pt x="9" y="106"/>
                  <a:pt x="16" y="116"/>
                  <a:pt x="24" y="126"/>
                </a:cubicBezTo>
                <a:cubicBezTo>
                  <a:pt x="35" y="140"/>
                  <a:pt x="49" y="151"/>
                  <a:pt x="65" y="159"/>
                </a:cubicBezTo>
                <a:cubicBezTo>
                  <a:pt x="72" y="162"/>
                  <a:pt x="79" y="165"/>
                  <a:pt x="87" y="165"/>
                </a:cubicBezTo>
                <a:cubicBezTo>
                  <a:pt x="93" y="166"/>
                  <a:pt x="98" y="164"/>
                  <a:pt x="102" y="160"/>
                </a:cubicBezTo>
                <a:cubicBezTo>
                  <a:pt x="104" y="157"/>
                  <a:pt x="107" y="154"/>
                  <a:pt x="110" y="151"/>
                </a:cubicBezTo>
                <a:cubicBezTo>
                  <a:pt x="114" y="147"/>
                  <a:pt x="114" y="142"/>
                  <a:pt x="110" y="138"/>
                </a:cubicBezTo>
                <a:cubicBezTo>
                  <a:pt x="105" y="133"/>
                  <a:pt x="100" y="128"/>
                  <a:pt x="95" y="123"/>
                </a:cubicBezTo>
                <a:close/>
                <a:moveTo>
                  <a:pt x="146" y="20"/>
                </a:moveTo>
                <a:cubicBezTo>
                  <a:pt x="126" y="0"/>
                  <a:pt x="94" y="0"/>
                  <a:pt x="75" y="20"/>
                </a:cubicBezTo>
                <a:cubicBezTo>
                  <a:pt x="56" y="39"/>
                  <a:pt x="55" y="69"/>
                  <a:pt x="73" y="89"/>
                </a:cubicBezTo>
                <a:cubicBezTo>
                  <a:pt x="73" y="89"/>
                  <a:pt x="73" y="89"/>
                  <a:pt x="73" y="89"/>
                </a:cubicBezTo>
                <a:cubicBezTo>
                  <a:pt x="71" y="93"/>
                  <a:pt x="68" y="99"/>
                  <a:pt x="62" y="101"/>
                </a:cubicBezTo>
                <a:cubicBezTo>
                  <a:pt x="61" y="102"/>
                  <a:pt x="61" y="104"/>
                  <a:pt x="63" y="105"/>
                </a:cubicBezTo>
                <a:cubicBezTo>
                  <a:pt x="69" y="106"/>
                  <a:pt x="77" y="105"/>
                  <a:pt x="85" y="99"/>
                </a:cubicBezTo>
                <a:cubicBezTo>
                  <a:pt x="85" y="99"/>
                  <a:pt x="85" y="99"/>
                  <a:pt x="85" y="99"/>
                </a:cubicBezTo>
                <a:cubicBezTo>
                  <a:pt x="104" y="110"/>
                  <a:pt x="129" y="108"/>
                  <a:pt x="146" y="91"/>
                </a:cubicBezTo>
                <a:cubicBezTo>
                  <a:pt x="165" y="72"/>
                  <a:pt x="165" y="40"/>
                  <a:pt x="146" y="20"/>
                </a:cubicBezTo>
                <a:close/>
                <a:moveTo>
                  <a:pt x="110" y="94"/>
                </a:moveTo>
                <a:cubicBezTo>
                  <a:pt x="89" y="94"/>
                  <a:pt x="72" y="77"/>
                  <a:pt x="72" y="56"/>
                </a:cubicBezTo>
                <a:cubicBezTo>
                  <a:pt x="72" y="34"/>
                  <a:pt x="89" y="17"/>
                  <a:pt x="110" y="17"/>
                </a:cubicBezTo>
                <a:cubicBezTo>
                  <a:pt x="132" y="17"/>
                  <a:pt x="149" y="34"/>
                  <a:pt x="149" y="56"/>
                </a:cubicBezTo>
                <a:cubicBezTo>
                  <a:pt x="149" y="77"/>
                  <a:pt x="132" y="94"/>
                  <a:pt x="110" y="94"/>
                </a:cubicBezTo>
                <a:close/>
                <a:moveTo>
                  <a:pt x="111" y="44"/>
                </a:moveTo>
                <a:cubicBezTo>
                  <a:pt x="115" y="44"/>
                  <a:pt x="118" y="41"/>
                  <a:pt x="118" y="37"/>
                </a:cubicBezTo>
                <a:cubicBezTo>
                  <a:pt x="118" y="34"/>
                  <a:pt x="115" y="31"/>
                  <a:pt x="111" y="31"/>
                </a:cubicBezTo>
                <a:cubicBezTo>
                  <a:pt x="108" y="31"/>
                  <a:pt x="105" y="34"/>
                  <a:pt x="105" y="37"/>
                </a:cubicBezTo>
                <a:cubicBezTo>
                  <a:pt x="105" y="41"/>
                  <a:pt x="108" y="44"/>
                  <a:pt x="111" y="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B7F5499F-F8D4-698B-F55A-B49A9A668412}"/>
              </a:ext>
            </a:extLst>
          </p:cNvPr>
          <p:cNvSpPr>
            <a:spLocks noEditPoints="1"/>
          </p:cNvSpPr>
          <p:nvPr/>
        </p:nvSpPr>
        <p:spPr bwMode="auto">
          <a:xfrm>
            <a:off x="2928939" y="3594101"/>
            <a:ext cx="274638" cy="195263"/>
          </a:xfrm>
          <a:custGeom>
            <a:avLst/>
            <a:gdLst>
              <a:gd name="T0" fmla="*/ 153 w 174"/>
              <a:gd name="T1" fmla="*/ 35 h 123"/>
              <a:gd name="T2" fmla="*/ 100 w 174"/>
              <a:gd name="T3" fmla="*/ 24 h 123"/>
              <a:gd name="T4" fmla="*/ 91 w 174"/>
              <a:gd name="T5" fmla="*/ 27 h 123"/>
              <a:gd name="T6" fmla="*/ 83 w 174"/>
              <a:gd name="T7" fmla="*/ 27 h 123"/>
              <a:gd name="T8" fmla="*/ 74 w 174"/>
              <a:gd name="T9" fmla="*/ 24 h 123"/>
              <a:gd name="T10" fmla="*/ 22 w 174"/>
              <a:gd name="T11" fmla="*/ 35 h 123"/>
              <a:gd name="T12" fmla="*/ 9 w 174"/>
              <a:gd name="T13" fmla="*/ 107 h 123"/>
              <a:gd name="T14" fmla="*/ 25 w 174"/>
              <a:gd name="T15" fmla="*/ 122 h 123"/>
              <a:gd name="T16" fmla="*/ 54 w 174"/>
              <a:gd name="T17" fmla="*/ 97 h 123"/>
              <a:gd name="T18" fmla="*/ 62 w 174"/>
              <a:gd name="T19" fmla="*/ 94 h 123"/>
              <a:gd name="T20" fmla="*/ 113 w 174"/>
              <a:gd name="T21" fmla="*/ 94 h 123"/>
              <a:gd name="T22" fmla="*/ 120 w 174"/>
              <a:gd name="T23" fmla="*/ 97 h 123"/>
              <a:gd name="T24" fmla="*/ 150 w 174"/>
              <a:gd name="T25" fmla="*/ 122 h 123"/>
              <a:gd name="T26" fmla="*/ 166 w 174"/>
              <a:gd name="T27" fmla="*/ 107 h 123"/>
              <a:gd name="T28" fmla="*/ 153 w 174"/>
              <a:gd name="T29" fmla="*/ 35 h 123"/>
              <a:gd name="T30" fmla="*/ 68 w 174"/>
              <a:gd name="T31" fmla="*/ 63 h 123"/>
              <a:gd name="T32" fmla="*/ 57 w 174"/>
              <a:gd name="T33" fmla="*/ 63 h 123"/>
              <a:gd name="T34" fmla="*/ 57 w 174"/>
              <a:gd name="T35" fmla="*/ 74 h 123"/>
              <a:gd name="T36" fmla="*/ 51 w 174"/>
              <a:gd name="T37" fmla="*/ 76 h 123"/>
              <a:gd name="T38" fmla="*/ 46 w 174"/>
              <a:gd name="T39" fmla="*/ 74 h 123"/>
              <a:gd name="T40" fmla="*/ 46 w 174"/>
              <a:gd name="T41" fmla="*/ 63 h 123"/>
              <a:gd name="T42" fmla="*/ 36 w 174"/>
              <a:gd name="T43" fmla="*/ 63 h 123"/>
              <a:gd name="T44" fmla="*/ 34 w 174"/>
              <a:gd name="T45" fmla="*/ 58 h 123"/>
              <a:gd name="T46" fmla="*/ 35 w 174"/>
              <a:gd name="T47" fmla="*/ 52 h 123"/>
              <a:gd name="T48" fmla="*/ 46 w 174"/>
              <a:gd name="T49" fmla="*/ 52 h 123"/>
              <a:gd name="T50" fmla="*/ 46 w 174"/>
              <a:gd name="T51" fmla="*/ 41 h 123"/>
              <a:gd name="T52" fmla="*/ 52 w 174"/>
              <a:gd name="T53" fmla="*/ 40 h 123"/>
              <a:gd name="T54" fmla="*/ 57 w 174"/>
              <a:gd name="T55" fmla="*/ 41 h 123"/>
              <a:gd name="T56" fmla="*/ 57 w 174"/>
              <a:gd name="T57" fmla="*/ 52 h 123"/>
              <a:gd name="T58" fmla="*/ 68 w 174"/>
              <a:gd name="T59" fmla="*/ 52 h 123"/>
              <a:gd name="T60" fmla="*/ 70 w 174"/>
              <a:gd name="T61" fmla="*/ 57 h 123"/>
              <a:gd name="T62" fmla="*/ 68 w 174"/>
              <a:gd name="T63" fmla="*/ 63 h 123"/>
              <a:gd name="T64" fmla="*/ 118 w 174"/>
              <a:gd name="T65" fmla="*/ 75 h 123"/>
              <a:gd name="T66" fmla="*/ 110 w 174"/>
              <a:gd name="T67" fmla="*/ 67 h 123"/>
              <a:gd name="T68" fmla="*/ 118 w 174"/>
              <a:gd name="T69" fmla="*/ 58 h 123"/>
              <a:gd name="T70" fmla="*/ 127 w 174"/>
              <a:gd name="T71" fmla="*/ 67 h 123"/>
              <a:gd name="T72" fmla="*/ 118 w 174"/>
              <a:gd name="T73" fmla="*/ 75 h 123"/>
              <a:gd name="T74" fmla="*/ 118 w 174"/>
              <a:gd name="T75" fmla="*/ 51 h 123"/>
              <a:gd name="T76" fmla="*/ 110 w 174"/>
              <a:gd name="T77" fmla="*/ 43 h 123"/>
              <a:gd name="T78" fmla="*/ 118 w 174"/>
              <a:gd name="T79" fmla="*/ 34 h 123"/>
              <a:gd name="T80" fmla="*/ 127 w 174"/>
              <a:gd name="T81" fmla="*/ 43 h 123"/>
              <a:gd name="T82" fmla="*/ 118 w 174"/>
              <a:gd name="T83" fmla="*/ 51 h 123"/>
              <a:gd name="T84" fmla="*/ 140 w 174"/>
              <a:gd name="T85" fmla="*/ 64 h 123"/>
              <a:gd name="T86" fmla="*/ 131 w 174"/>
              <a:gd name="T87" fmla="*/ 56 h 123"/>
              <a:gd name="T88" fmla="*/ 140 w 174"/>
              <a:gd name="T89" fmla="*/ 47 h 123"/>
              <a:gd name="T90" fmla="*/ 149 w 174"/>
              <a:gd name="T91" fmla="*/ 56 h 123"/>
              <a:gd name="T92" fmla="*/ 140 w 174"/>
              <a:gd name="T93" fmla="*/ 64 h 123"/>
              <a:gd name="T94" fmla="*/ 140 w 174"/>
              <a:gd name="T95" fmla="*/ 64 h 123"/>
              <a:gd name="T96" fmla="*/ 140 w 174"/>
              <a:gd name="T97" fmla="*/ 64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4" h="123">
                <a:moveTo>
                  <a:pt x="153" y="35"/>
                </a:moveTo>
                <a:cubicBezTo>
                  <a:pt x="132" y="0"/>
                  <a:pt x="100" y="24"/>
                  <a:pt x="100" y="24"/>
                </a:cubicBezTo>
                <a:cubicBezTo>
                  <a:pt x="98" y="26"/>
                  <a:pt x="94" y="27"/>
                  <a:pt x="91" y="27"/>
                </a:cubicBezTo>
                <a:cubicBezTo>
                  <a:pt x="83" y="27"/>
                  <a:pt x="83" y="27"/>
                  <a:pt x="83" y="27"/>
                </a:cubicBezTo>
                <a:cubicBezTo>
                  <a:pt x="80" y="27"/>
                  <a:pt x="77" y="26"/>
                  <a:pt x="74" y="24"/>
                </a:cubicBezTo>
                <a:cubicBezTo>
                  <a:pt x="74" y="24"/>
                  <a:pt x="43" y="0"/>
                  <a:pt x="22" y="35"/>
                </a:cubicBezTo>
                <a:cubicBezTo>
                  <a:pt x="0" y="70"/>
                  <a:pt x="9" y="107"/>
                  <a:pt x="9" y="107"/>
                </a:cubicBezTo>
                <a:cubicBezTo>
                  <a:pt x="10" y="117"/>
                  <a:pt x="15" y="123"/>
                  <a:pt x="25" y="122"/>
                </a:cubicBezTo>
                <a:cubicBezTo>
                  <a:pt x="34" y="121"/>
                  <a:pt x="54" y="97"/>
                  <a:pt x="54" y="97"/>
                </a:cubicBezTo>
                <a:cubicBezTo>
                  <a:pt x="56" y="95"/>
                  <a:pt x="59" y="94"/>
                  <a:pt x="62" y="94"/>
                </a:cubicBezTo>
                <a:cubicBezTo>
                  <a:pt x="113" y="94"/>
                  <a:pt x="113" y="94"/>
                  <a:pt x="113" y="94"/>
                </a:cubicBezTo>
                <a:cubicBezTo>
                  <a:pt x="115" y="94"/>
                  <a:pt x="119" y="95"/>
                  <a:pt x="120" y="97"/>
                </a:cubicBezTo>
                <a:cubicBezTo>
                  <a:pt x="120" y="97"/>
                  <a:pt x="141" y="121"/>
                  <a:pt x="150" y="122"/>
                </a:cubicBezTo>
                <a:cubicBezTo>
                  <a:pt x="159" y="123"/>
                  <a:pt x="164" y="117"/>
                  <a:pt x="166" y="107"/>
                </a:cubicBezTo>
                <a:cubicBezTo>
                  <a:pt x="166" y="107"/>
                  <a:pt x="174" y="70"/>
                  <a:pt x="153" y="35"/>
                </a:cubicBezTo>
                <a:close/>
                <a:moveTo>
                  <a:pt x="68" y="63"/>
                </a:moveTo>
                <a:cubicBezTo>
                  <a:pt x="57" y="63"/>
                  <a:pt x="57" y="63"/>
                  <a:pt x="57" y="63"/>
                </a:cubicBezTo>
                <a:cubicBezTo>
                  <a:pt x="57" y="74"/>
                  <a:pt x="57" y="74"/>
                  <a:pt x="57" y="74"/>
                </a:cubicBezTo>
                <a:cubicBezTo>
                  <a:pt x="57" y="74"/>
                  <a:pt x="55" y="76"/>
                  <a:pt x="51" y="76"/>
                </a:cubicBezTo>
                <a:cubicBezTo>
                  <a:pt x="48" y="75"/>
                  <a:pt x="46" y="74"/>
                  <a:pt x="46" y="74"/>
                </a:cubicBezTo>
                <a:cubicBezTo>
                  <a:pt x="46" y="63"/>
                  <a:pt x="46" y="63"/>
                  <a:pt x="46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3"/>
                  <a:pt x="34" y="62"/>
                  <a:pt x="34" y="58"/>
                </a:cubicBezTo>
                <a:cubicBezTo>
                  <a:pt x="34" y="55"/>
                  <a:pt x="35" y="52"/>
                  <a:pt x="35" y="52"/>
                </a:cubicBezTo>
                <a:cubicBezTo>
                  <a:pt x="46" y="52"/>
                  <a:pt x="46" y="52"/>
                  <a:pt x="46" y="52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9" y="40"/>
                  <a:pt x="52" y="40"/>
                </a:cubicBezTo>
                <a:cubicBezTo>
                  <a:pt x="55" y="40"/>
                  <a:pt x="57" y="41"/>
                  <a:pt x="57" y="41"/>
                </a:cubicBezTo>
                <a:cubicBezTo>
                  <a:pt x="57" y="52"/>
                  <a:pt x="57" y="52"/>
                  <a:pt x="57" y="52"/>
                </a:cubicBezTo>
                <a:cubicBezTo>
                  <a:pt x="68" y="52"/>
                  <a:pt x="68" y="52"/>
                  <a:pt x="68" y="52"/>
                </a:cubicBezTo>
                <a:cubicBezTo>
                  <a:pt x="68" y="52"/>
                  <a:pt x="70" y="54"/>
                  <a:pt x="70" y="57"/>
                </a:cubicBezTo>
                <a:cubicBezTo>
                  <a:pt x="70" y="60"/>
                  <a:pt x="68" y="63"/>
                  <a:pt x="68" y="63"/>
                </a:cubicBezTo>
                <a:close/>
                <a:moveTo>
                  <a:pt x="118" y="75"/>
                </a:moveTo>
                <a:cubicBezTo>
                  <a:pt x="113" y="75"/>
                  <a:pt x="110" y="71"/>
                  <a:pt x="110" y="67"/>
                </a:cubicBezTo>
                <a:cubicBezTo>
                  <a:pt x="110" y="62"/>
                  <a:pt x="113" y="58"/>
                  <a:pt x="118" y="58"/>
                </a:cubicBezTo>
                <a:cubicBezTo>
                  <a:pt x="123" y="58"/>
                  <a:pt x="127" y="62"/>
                  <a:pt x="127" y="67"/>
                </a:cubicBezTo>
                <a:cubicBezTo>
                  <a:pt x="127" y="71"/>
                  <a:pt x="123" y="75"/>
                  <a:pt x="118" y="75"/>
                </a:cubicBezTo>
                <a:close/>
                <a:moveTo>
                  <a:pt x="118" y="51"/>
                </a:moveTo>
                <a:cubicBezTo>
                  <a:pt x="113" y="51"/>
                  <a:pt x="110" y="48"/>
                  <a:pt x="110" y="43"/>
                </a:cubicBezTo>
                <a:cubicBezTo>
                  <a:pt x="110" y="38"/>
                  <a:pt x="113" y="34"/>
                  <a:pt x="118" y="34"/>
                </a:cubicBezTo>
                <a:cubicBezTo>
                  <a:pt x="123" y="34"/>
                  <a:pt x="127" y="38"/>
                  <a:pt x="127" y="43"/>
                </a:cubicBezTo>
                <a:cubicBezTo>
                  <a:pt x="127" y="48"/>
                  <a:pt x="123" y="51"/>
                  <a:pt x="118" y="51"/>
                </a:cubicBezTo>
                <a:close/>
                <a:moveTo>
                  <a:pt x="140" y="64"/>
                </a:moveTo>
                <a:cubicBezTo>
                  <a:pt x="135" y="64"/>
                  <a:pt x="131" y="60"/>
                  <a:pt x="131" y="56"/>
                </a:cubicBezTo>
                <a:cubicBezTo>
                  <a:pt x="131" y="51"/>
                  <a:pt x="135" y="47"/>
                  <a:pt x="140" y="47"/>
                </a:cubicBezTo>
                <a:cubicBezTo>
                  <a:pt x="145" y="47"/>
                  <a:pt x="149" y="51"/>
                  <a:pt x="149" y="56"/>
                </a:cubicBezTo>
                <a:cubicBezTo>
                  <a:pt x="149" y="60"/>
                  <a:pt x="145" y="64"/>
                  <a:pt x="140" y="64"/>
                </a:cubicBezTo>
                <a:close/>
                <a:moveTo>
                  <a:pt x="140" y="64"/>
                </a:moveTo>
                <a:cubicBezTo>
                  <a:pt x="140" y="64"/>
                  <a:pt x="140" y="64"/>
                  <a:pt x="140" y="6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DBB98DCD-35B0-D22F-F2BD-62A47D77F26D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4127501"/>
            <a:ext cx="249238" cy="254000"/>
          </a:xfrm>
          <a:custGeom>
            <a:avLst/>
            <a:gdLst>
              <a:gd name="T0" fmla="*/ 88 w 157"/>
              <a:gd name="T1" fmla="*/ 49 h 160"/>
              <a:gd name="T2" fmla="*/ 108 w 157"/>
              <a:gd name="T3" fmla="*/ 49 h 160"/>
              <a:gd name="T4" fmla="*/ 108 w 157"/>
              <a:gd name="T5" fmla="*/ 16 h 160"/>
              <a:gd name="T6" fmla="*/ 88 w 157"/>
              <a:gd name="T7" fmla="*/ 16 h 160"/>
              <a:gd name="T8" fmla="*/ 88 w 157"/>
              <a:gd name="T9" fmla="*/ 49 h 160"/>
              <a:gd name="T10" fmla="*/ 129 w 157"/>
              <a:gd name="T11" fmla="*/ 0 h 160"/>
              <a:gd name="T12" fmla="*/ 0 w 157"/>
              <a:gd name="T13" fmla="*/ 0 h 160"/>
              <a:gd name="T14" fmla="*/ 0 w 157"/>
              <a:gd name="T15" fmla="*/ 160 h 160"/>
              <a:gd name="T16" fmla="*/ 157 w 157"/>
              <a:gd name="T17" fmla="*/ 160 h 160"/>
              <a:gd name="T18" fmla="*/ 157 w 157"/>
              <a:gd name="T19" fmla="*/ 28 h 160"/>
              <a:gd name="T20" fmla="*/ 129 w 157"/>
              <a:gd name="T21" fmla="*/ 0 h 160"/>
              <a:gd name="T22" fmla="*/ 33 w 157"/>
              <a:gd name="T23" fmla="*/ 7 h 160"/>
              <a:gd name="T24" fmla="*/ 118 w 157"/>
              <a:gd name="T25" fmla="*/ 7 h 160"/>
              <a:gd name="T26" fmla="*/ 118 w 157"/>
              <a:gd name="T27" fmla="*/ 59 h 160"/>
              <a:gd name="T28" fmla="*/ 33 w 157"/>
              <a:gd name="T29" fmla="*/ 59 h 160"/>
              <a:gd name="T30" fmla="*/ 33 w 157"/>
              <a:gd name="T31" fmla="*/ 7 h 160"/>
              <a:gd name="T32" fmla="*/ 127 w 157"/>
              <a:gd name="T33" fmla="*/ 154 h 160"/>
              <a:gd name="T34" fmla="*/ 26 w 157"/>
              <a:gd name="T35" fmla="*/ 154 h 160"/>
              <a:gd name="T36" fmla="*/ 26 w 157"/>
              <a:gd name="T37" fmla="*/ 85 h 160"/>
              <a:gd name="T38" fmla="*/ 127 w 157"/>
              <a:gd name="T39" fmla="*/ 85 h 160"/>
              <a:gd name="T40" fmla="*/ 127 w 157"/>
              <a:gd name="T41" fmla="*/ 154 h 160"/>
              <a:gd name="T42" fmla="*/ 43 w 157"/>
              <a:gd name="T43" fmla="*/ 105 h 160"/>
              <a:gd name="T44" fmla="*/ 65 w 157"/>
              <a:gd name="T45" fmla="*/ 105 h 160"/>
              <a:gd name="T46" fmla="*/ 69 w 157"/>
              <a:gd name="T47" fmla="*/ 101 h 160"/>
              <a:gd name="T48" fmla="*/ 65 w 157"/>
              <a:gd name="T49" fmla="*/ 98 h 160"/>
              <a:gd name="T50" fmla="*/ 43 w 157"/>
              <a:gd name="T51" fmla="*/ 98 h 160"/>
              <a:gd name="T52" fmla="*/ 39 w 157"/>
              <a:gd name="T53" fmla="*/ 101 h 160"/>
              <a:gd name="T54" fmla="*/ 43 w 157"/>
              <a:gd name="T55" fmla="*/ 105 h 160"/>
              <a:gd name="T56" fmla="*/ 43 w 157"/>
              <a:gd name="T57" fmla="*/ 118 h 160"/>
              <a:gd name="T58" fmla="*/ 75 w 157"/>
              <a:gd name="T59" fmla="*/ 118 h 160"/>
              <a:gd name="T60" fmla="*/ 78 w 157"/>
              <a:gd name="T61" fmla="*/ 114 h 160"/>
              <a:gd name="T62" fmla="*/ 75 w 157"/>
              <a:gd name="T63" fmla="*/ 111 h 160"/>
              <a:gd name="T64" fmla="*/ 43 w 157"/>
              <a:gd name="T65" fmla="*/ 111 h 160"/>
              <a:gd name="T66" fmla="*/ 39 w 157"/>
              <a:gd name="T67" fmla="*/ 114 h 160"/>
              <a:gd name="T68" fmla="*/ 43 w 157"/>
              <a:gd name="T69" fmla="*/ 118 h 160"/>
              <a:gd name="T70" fmla="*/ 85 w 157"/>
              <a:gd name="T71" fmla="*/ 118 h 160"/>
              <a:gd name="T72" fmla="*/ 87 w 157"/>
              <a:gd name="T73" fmla="*/ 117 h 160"/>
              <a:gd name="T74" fmla="*/ 88 w 157"/>
              <a:gd name="T75" fmla="*/ 114 h 160"/>
              <a:gd name="T76" fmla="*/ 87 w 157"/>
              <a:gd name="T77" fmla="*/ 112 h 160"/>
              <a:gd name="T78" fmla="*/ 83 w 157"/>
              <a:gd name="T79" fmla="*/ 112 h 160"/>
              <a:gd name="T80" fmla="*/ 82 w 157"/>
              <a:gd name="T81" fmla="*/ 114 h 160"/>
              <a:gd name="T82" fmla="*/ 83 w 157"/>
              <a:gd name="T83" fmla="*/ 117 h 160"/>
              <a:gd name="T84" fmla="*/ 85 w 157"/>
              <a:gd name="T85" fmla="*/ 1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7" h="160">
                <a:moveTo>
                  <a:pt x="88" y="49"/>
                </a:moveTo>
                <a:cubicBezTo>
                  <a:pt x="108" y="49"/>
                  <a:pt x="108" y="49"/>
                  <a:pt x="108" y="49"/>
                </a:cubicBezTo>
                <a:cubicBezTo>
                  <a:pt x="108" y="16"/>
                  <a:pt x="108" y="16"/>
                  <a:pt x="108" y="16"/>
                </a:cubicBezTo>
                <a:cubicBezTo>
                  <a:pt x="88" y="16"/>
                  <a:pt x="88" y="16"/>
                  <a:pt x="88" y="16"/>
                </a:cubicBezTo>
                <a:lnTo>
                  <a:pt x="88" y="49"/>
                </a:lnTo>
                <a:close/>
                <a:moveTo>
                  <a:pt x="129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60"/>
                  <a:pt x="0" y="160"/>
                  <a:pt x="0" y="160"/>
                </a:cubicBezTo>
                <a:cubicBezTo>
                  <a:pt x="157" y="160"/>
                  <a:pt x="157" y="160"/>
                  <a:pt x="157" y="160"/>
                </a:cubicBezTo>
                <a:cubicBezTo>
                  <a:pt x="157" y="28"/>
                  <a:pt x="157" y="28"/>
                  <a:pt x="157" y="28"/>
                </a:cubicBezTo>
                <a:lnTo>
                  <a:pt x="129" y="0"/>
                </a:lnTo>
                <a:close/>
                <a:moveTo>
                  <a:pt x="33" y="7"/>
                </a:moveTo>
                <a:cubicBezTo>
                  <a:pt x="118" y="7"/>
                  <a:pt x="118" y="7"/>
                  <a:pt x="118" y="7"/>
                </a:cubicBezTo>
                <a:cubicBezTo>
                  <a:pt x="118" y="59"/>
                  <a:pt x="118" y="59"/>
                  <a:pt x="118" y="59"/>
                </a:cubicBezTo>
                <a:cubicBezTo>
                  <a:pt x="33" y="59"/>
                  <a:pt x="33" y="59"/>
                  <a:pt x="33" y="59"/>
                </a:cubicBezTo>
                <a:lnTo>
                  <a:pt x="33" y="7"/>
                </a:lnTo>
                <a:close/>
                <a:moveTo>
                  <a:pt x="127" y="154"/>
                </a:moveTo>
                <a:cubicBezTo>
                  <a:pt x="26" y="154"/>
                  <a:pt x="26" y="154"/>
                  <a:pt x="26" y="154"/>
                </a:cubicBezTo>
                <a:cubicBezTo>
                  <a:pt x="26" y="85"/>
                  <a:pt x="26" y="85"/>
                  <a:pt x="26" y="85"/>
                </a:cubicBezTo>
                <a:cubicBezTo>
                  <a:pt x="127" y="85"/>
                  <a:pt x="127" y="85"/>
                  <a:pt x="127" y="85"/>
                </a:cubicBezTo>
                <a:lnTo>
                  <a:pt x="127" y="154"/>
                </a:lnTo>
                <a:close/>
                <a:moveTo>
                  <a:pt x="43" y="105"/>
                </a:moveTo>
                <a:cubicBezTo>
                  <a:pt x="65" y="105"/>
                  <a:pt x="65" y="105"/>
                  <a:pt x="65" y="105"/>
                </a:cubicBezTo>
                <a:cubicBezTo>
                  <a:pt x="67" y="105"/>
                  <a:pt x="69" y="103"/>
                  <a:pt x="69" y="101"/>
                </a:cubicBezTo>
                <a:cubicBezTo>
                  <a:pt x="69" y="99"/>
                  <a:pt x="67" y="98"/>
                  <a:pt x="65" y="98"/>
                </a:cubicBezTo>
                <a:cubicBezTo>
                  <a:pt x="43" y="98"/>
                  <a:pt x="43" y="98"/>
                  <a:pt x="43" y="98"/>
                </a:cubicBezTo>
                <a:cubicBezTo>
                  <a:pt x="41" y="98"/>
                  <a:pt x="39" y="99"/>
                  <a:pt x="39" y="101"/>
                </a:cubicBezTo>
                <a:cubicBezTo>
                  <a:pt x="39" y="103"/>
                  <a:pt x="41" y="105"/>
                  <a:pt x="43" y="105"/>
                </a:cubicBezTo>
                <a:close/>
                <a:moveTo>
                  <a:pt x="43" y="118"/>
                </a:moveTo>
                <a:cubicBezTo>
                  <a:pt x="75" y="118"/>
                  <a:pt x="75" y="118"/>
                  <a:pt x="75" y="118"/>
                </a:cubicBezTo>
                <a:cubicBezTo>
                  <a:pt x="77" y="118"/>
                  <a:pt x="78" y="116"/>
                  <a:pt x="78" y="114"/>
                </a:cubicBezTo>
                <a:cubicBezTo>
                  <a:pt x="78" y="113"/>
                  <a:pt x="77" y="111"/>
                  <a:pt x="75" y="111"/>
                </a:cubicBezTo>
                <a:cubicBezTo>
                  <a:pt x="43" y="111"/>
                  <a:pt x="43" y="111"/>
                  <a:pt x="43" y="111"/>
                </a:cubicBezTo>
                <a:cubicBezTo>
                  <a:pt x="41" y="111"/>
                  <a:pt x="39" y="113"/>
                  <a:pt x="39" y="114"/>
                </a:cubicBezTo>
                <a:cubicBezTo>
                  <a:pt x="39" y="116"/>
                  <a:pt x="41" y="118"/>
                  <a:pt x="43" y="118"/>
                </a:cubicBezTo>
                <a:close/>
                <a:moveTo>
                  <a:pt x="85" y="118"/>
                </a:moveTo>
                <a:cubicBezTo>
                  <a:pt x="86" y="118"/>
                  <a:pt x="87" y="117"/>
                  <a:pt x="87" y="117"/>
                </a:cubicBezTo>
                <a:cubicBezTo>
                  <a:pt x="88" y="116"/>
                  <a:pt x="88" y="115"/>
                  <a:pt x="88" y="114"/>
                </a:cubicBezTo>
                <a:cubicBezTo>
                  <a:pt x="88" y="114"/>
                  <a:pt x="88" y="113"/>
                  <a:pt x="87" y="112"/>
                </a:cubicBezTo>
                <a:cubicBezTo>
                  <a:pt x="86" y="111"/>
                  <a:pt x="84" y="111"/>
                  <a:pt x="83" y="112"/>
                </a:cubicBezTo>
                <a:cubicBezTo>
                  <a:pt x="82" y="113"/>
                  <a:pt x="82" y="113"/>
                  <a:pt x="82" y="114"/>
                </a:cubicBezTo>
                <a:cubicBezTo>
                  <a:pt x="82" y="115"/>
                  <a:pt x="82" y="116"/>
                  <a:pt x="83" y="117"/>
                </a:cubicBezTo>
                <a:cubicBezTo>
                  <a:pt x="83" y="117"/>
                  <a:pt x="84" y="118"/>
                  <a:pt x="85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20F2CCBA-7BCC-7595-57F8-E4D6A0D566EB}"/>
              </a:ext>
            </a:extLst>
          </p:cNvPr>
          <p:cNvSpPr>
            <a:spLocks noEditPoints="1"/>
          </p:cNvSpPr>
          <p:nvPr/>
        </p:nvSpPr>
        <p:spPr bwMode="auto">
          <a:xfrm>
            <a:off x="9540876" y="5227638"/>
            <a:ext cx="260350" cy="260350"/>
          </a:xfrm>
          <a:custGeom>
            <a:avLst/>
            <a:gdLst>
              <a:gd name="T0" fmla="*/ 160 w 164"/>
              <a:gd name="T1" fmla="*/ 128 h 164"/>
              <a:gd name="T2" fmla="*/ 142 w 164"/>
              <a:gd name="T3" fmla="*/ 117 h 164"/>
              <a:gd name="T4" fmla="*/ 126 w 164"/>
              <a:gd name="T5" fmla="*/ 106 h 164"/>
              <a:gd name="T6" fmla="*/ 117 w 164"/>
              <a:gd name="T7" fmla="*/ 108 h 164"/>
              <a:gd name="T8" fmla="*/ 107 w 164"/>
              <a:gd name="T9" fmla="*/ 120 h 164"/>
              <a:gd name="T10" fmla="*/ 98 w 164"/>
              <a:gd name="T11" fmla="*/ 122 h 164"/>
              <a:gd name="T12" fmla="*/ 66 w 164"/>
              <a:gd name="T13" fmla="*/ 98 h 164"/>
              <a:gd name="T14" fmla="*/ 42 w 164"/>
              <a:gd name="T15" fmla="*/ 66 h 164"/>
              <a:gd name="T16" fmla="*/ 44 w 164"/>
              <a:gd name="T17" fmla="*/ 57 h 164"/>
              <a:gd name="T18" fmla="*/ 56 w 164"/>
              <a:gd name="T19" fmla="*/ 47 h 164"/>
              <a:gd name="T20" fmla="*/ 58 w 164"/>
              <a:gd name="T21" fmla="*/ 38 h 164"/>
              <a:gd name="T22" fmla="*/ 48 w 164"/>
              <a:gd name="T23" fmla="*/ 23 h 164"/>
              <a:gd name="T24" fmla="*/ 35 w 164"/>
              <a:gd name="T25" fmla="*/ 4 h 164"/>
              <a:gd name="T26" fmla="*/ 26 w 164"/>
              <a:gd name="T27" fmla="*/ 2 h 164"/>
              <a:gd name="T28" fmla="*/ 12 w 164"/>
              <a:gd name="T29" fmla="*/ 11 h 164"/>
              <a:gd name="T30" fmla="*/ 4 w 164"/>
              <a:gd name="T31" fmla="*/ 21 h 164"/>
              <a:gd name="T32" fmla="*/ 49 w 164"/>
              <a:gd name="T33" fmla="*/ 115 h 164"/>
              <a:gd name="T34" fmla="*/ 143 w 164"/>
              <a:gd name="T35" fmla="*/ 160 h 164"/>
              <a:gd name="T36" fmla="*/ 153 w 164"/>
              <a:gd name="T37" fmla="*/ 152 h 164"/>
              <a:gd name="T38" fmla="*/ 162 w 164"/>
              <a:gd name="T39" fmla="*/ 138 h 164"/>
              <a:gd name="T40" fmla="*/ 160 w 164"/>
              <a:gd name="T41" fmla="*/ 128 h 164"/>
              <a:gd name="T42" fmla="*/ 94 w 164"/>
              <a:gd name="T43" fmla="*/ 26 h 164"/>
              <a:gd name="T44" fmla="*/ 141 w 164"/>
              <a:gd name="T45" fmla="*/ 73 h 164"/>
              <a:gd name="T46" fmla="*/ 143 w 164"/>
              <a:gd name="T47" fmla="*/ 76 h 164"/>
              <a:gd name="T48" fmla="*/ 146 w 164"/>
              <a:gd name="T49" fmla="*/ 73 h 164"/>
              <a:gd name="T50" fmla="*/ 94 w 164"/>
              <a:gd name="T51" fmla="*/ 21 h 164"/>
              <a:gd name="T52" fmla="*/ 91 w 164"/>
              <a:gd name="T53" fmla="*/ 23 h 164"/>
              <a:gd name="T54" fmla="*/ 94 w 164"/>
              <a:gd name="T55" fmla="*/ 26 h 164"/>
              <a:gd name="T56" fmla="*/ 94 w 164"/>
              <a:gd name="T57" fmla="*/ 43 h 164"/>
              <a:gd name="T58" fmla="*/ 124 w 164"/>
              <a:gd name="T59" fmla="*/ 73 h 164"/>
              <a:gd name="T60" fmla="*/ 127 w 164"/>
              <a:gd name="T61" fmla="*/ 76 h 164"/>
              <a:gd name="T62" fmla="*/ 130 w 164"/>
              <a:gd name="T63" fmla="*/ 73 h 164"/>
              <a:gd name="T64" fmla="*/ 94 w 164"/>
              <a:gd name="T65" fmla="*/ 37 h 164"/>
              <a:gd name="T66" fmla="*/ 91 w 164"/>
              <a:gd name="T67" fmla="*/ 40 h 164"/>
              <a:gd name="T68" fmla="*/ 94 w 164"/>
              <a:gd name="T69" fmla="*/ 43 h 164"/>
              <a:gd name="T70" fmla="*/ 91 w 164"/>
              <a:gd name="T71" fmla="*/ 56 h 164"/>
              <a:gd name="T72" fmla="*/ 94 w 164"/>
              <a:gd name="T73" fmla="*/ 59 h 164"/>
              <a:gd name="T74" fmla="*/ 107 w 164"/>
              <a:gd name="T75" fmla="*/ 73 h 164"/>
              <a:gd name="T76" fmla="*/ 110 w 164"/>
              <a:gd name="T77" fmla="*/ 76 h 164"/>
              <a:gd name="T78" fmla="*/ 113 w 164"/>
              <a:gd name="T79" fmla="*/ 73 h 164"/>
              <a:gd name="T80" fmla="*/ 94 w 164"/>
              <a:gd name="T81" fmla="*/ 54 h 164"/>
              <a:gd name="T82" fmla="*/ 91 w 164"/>
              <a:gd name="T83" fmla="*/ 56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4" h="164">
                <a:moveTo>
                  <a:pt x="160" y="128"/>
                </a:moveTo>
                <a:cubicBezTo>
                  <a:pt x="142" y="117"/>
                  <a:pt x="142" y="117"/>
                  <a:pt x="142" y="117"/>
                </a:cubicBezTo>
                <a:cubicBezTo>
                  <a:pt x="126" y="106"/>
                  <a:pt x="126" y="106"/>
                  <a:pt x="126" y="106"/>
                </a:cubicBezTo>
                <a:cubicBezTo>
                  <a:pt x="123" y="104"/>
                  <a:pt x="119" y="105"/>
                  <a:pt x="117" y="108"/>
                </a:cubicBezTo>
                <a:cubicBezTo>
                  <a:pt x="107" y="120"/>
                  <a:pt x="107" y="120"/>
                  <a:pt x="107" y="120"/>
                </a:cubicBezTo>
                <a:cubicBezTo>
                  <a:pt x="105" y="123"/>
                  <a:pt x="101" y="124"/>
                  <a:pt x="98" y="122"/>
                </a:cubicBezTo>
                <a:cubicBezTo>
                  <a:pt x="91" y="118"/>
                  <a:pt x="84" y="115"/>
                  <a:pt x="66" y="98"/>
                </a:cubicBezTo>
                <a:cubicBezTo>
                  <a:pt x="49" y="80"/>
                  <a:pt x="46" y="72"/>
                  <a:pt x="42" y="66"/>
                </a:cubicBezTo>
                <a:cubicBezTo>
                  <a:pt x="40" y="63"/>
                  <a:pt x="41" y="59"/>
                  <a:pt x="44" y="57"/>
                </a:cubicBezTo>
                <a:cubicBezTo>
                  <a:pt x="56" y="47"/>
                  <a:pt x="56" y="47"/>
                  <a:pt x="56" y="47"/>
                </a:cubicBezTo>
                <a:cubicBezTo>
                  <a:pt x="59" y="45"/>
                  <a:pt x="60" y="41"/>
                  <a:pt x="58" y="38"/>
                </a:cubicBezTo>
                <a:cubicBezTo>
                  <a:pt x="48" y="23"/>
                  <a:pt x="48" y="23"/>
                  <a:pt x="48" y="23"/>
                </a:cubicBezTo>
                <a:cubicBezTo>
                  <a:pt x="35" y="4"/>
                  <a:pt x="35" y="4"/>
                  <a:pt x="35" y="4"/>
                </a:cubicBezTo>
                <a:cubicBezTo>
                  <a:pt x="33" y="1"/>
                  <a:pt x="29" y="0"/>
                  <a:pt x="26" y="2"/>
                </a:cubicBezTo>
                <a:cubicBezTo>
                  <a:pt x="12" y="11"/>
                  <a:pt x="12" y="11"/>
                  <a:pt x="12" y="11"/>
                </a:cubicBezTo>
                <a:cubicBezTo>
                  <a:pt x="8" y="13"/>
                  <a:pt x="5" y="16"/>
                  <a:pt x="4" y="21"/>
                </a:cubicBezTo>
                <a:cubicBezTo>
                  <a:pt x="0" y="35"/>
                  <a:pt x="0" y="65"/>
                  <a:pt x="49" y="115"/>
                </a:cubicBezTo>
                <a:cubicBezTo>
                  <a:pt x="98" y="164"/>
                  <a:pt x="129" y="163"/>
                  <a:pt x="143" y="160"/>
                </a:cubicBezTo>
                <a:cubicBezTo>
                  <a:pt x="147" y="158"/>
                  <a:pt x="151" y="156"/>
                  <a:pt x="153" y="152"/>
                </a:cubicBezTo>
                <a:cubicBezTo>
                  <a:pt x="162" y="138"/>
                  <a:pt x="162" y="138"/>
                  <a:pt x="162" y="138"/>
                </a:cubicBezTo>
                <a:cubicBezTo>
                  <a:pt x="164" y="135"/>
                  <a:pt x="163" y="131"/>
                  <a:pt x="160" y="128"/>
                </a:cubicBezTo>
                <a:close/>
                <a:moveTo>
                  <a:pt x="94" y="26"/>
                </a:moveTo>
                <a:cubicBezTo>
                  <a:pt x="120" y="26"/>
                  <a:pt x="141" y="47"/>
                  <a:pt x="141" y="73"/>
                </a:cubicBezTo>
                <a:cubicBezTo>
                  <a:pt x="141" y="74"/>
                  <a:pt x="142" y="76"/>
                  <a:pt x="143" y="76"/>
                </a:cubicBezTo>
                <a:cubicBezTo>
                  <a:pt x="145" y="76"/>
                  <a:pt x="146" y="74"/>
                  <a:pt x="146" y="73"/>
                </a:cubicBezTo>
                <a:cubicBezTo>
                  <a:pt x="146" y="44"/>
                  <a:pt x="123" y="21"/>
                  <a:pt x="94" y="21"/>
                </a:cubicBezTo>
                <a:cubicBezTo>
                  <a:pt x="92" y="21"/>
                  <a:pt x="91" y="22"/>
                  <a:pt x="91" y="23"/>
                </a:cubicBezTo>
                <a:cubicBezTo>
                  <a:pt x="91" y="25"/>
                  <a:pt x="92" y="26"/>
                  <a:pt x="94" y="26"/>
                </a:cubicBezTo>
                <a:close/>
                <a:moveTo>
                  <a:pt x="94" y="43"/>
                </a:moveTo>
                <a:cubicBezTo>
                  <a:pt x="110" y="43"/>
                  <a:pt x="124" y="56"/>
                  <a:pt x="124" y="73"/>
                </a:cubicBezTo>
                <a:cubicBezTo>
                  <a:pt x="124" y="74"/>
                  <a:pt x="125" y="76"/>
                  <a:pt x="127" y="76"/>
                </a:cubicBezTo>
                <a:cubicBezTo>
                  <a:pt x="128" y="76"/>
                  <a:pt x="130" y="74"/>
                  <a:pt x="130" y="73"/>
                </a:cubicBezTo>
                <a:cubicBezTo>
                  <a:pt x="130" y="53"/>
                  <a:pt x="114" y="37"/>
                  <a:pt x="94" y="37"/>
                </a:cubicBezTo>
                <a:cubicBezTo>
                  <a:pt x="92" y="37"/>
                  <a:pt x="91" y="38"/>
                  <a:pt x="91" y="40"/>
                </a:cubicBezTo>
                <a:cubicBezTo>
                  <a:pt x="91" y="41"/>
                  <a:pt x="92" y="43"/>
                  <a:pt x="94" y="43"/>
                </a:cubicBezTo>
                <a:close/>
                <a:moveTo>
                  <a:pt x="91" y="56"/>
                </a:moveTo>
                <a:cubicBezTo>
                  <a:pt x="91" y="58"/>
                  <a:pt x="92" y="59"/>
                  <a:pt x="94" y="59"/>
                </a:cubicBezTo>
                <a:cubicBezTo>
                  <a:pt x="101" y="59"/>
                  <a:pt x="107" y="65"/>
                  <a:pt x="107" y="73"/>
                </a:cubicBezTo>
                <a:cubicBezTo>
                  <a:pt x="107" y="74"/>
                  <a:pt x="109" y="76"/>
                  <a:pt x="110" y="76"/>
                </a:cubicBezTo>
                <a:cubicBezTo>
                  <a:pt x="112" y="76"/>
                  <a:pt x="113" y="74"/>
                  <a:pt x="113" y="73"/>
                </a:cubicBezTo>
                <a:cubicBezTo>
                  <a:pt x="113" y="62"/>
                  <a:pt x="104" y="54"/>
                  <a:pt x="94" y="54"/>
                </a:cubicBezTo>
                <a:cubicBezTo>
                  <a:pt x="92" y="54"/>
                  <a:pt x="91" y="55"/>
                  <a:pt x="91" y="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17BC2A5A-9AEF-09E8-9ECC-52302729BB75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4127501"/>
            <a:ext cx="254000" cy="254000"/>
          </a:xfrm>
          <a:custGeom>
            <a:avLst/>
            <a:gdLst>
              <a:gd name="T0" fmla="*/ 98 w 160"/>
              <a:gd name="T1" fmla="*/ 19 h 160"/>
              <a:gd name="T2" fmla="*/ 117 w 160"/>
              <a:gd name="T3" fmla="*/ 37 h 160"/>
              <a:gd name="T4" fmla="*/ 98 w 160"/>
              <a:gd name="T5" fmla="*/ 49 h 160"/>
              <a:gd name="T6" fmla="*/ 116 w 160"/>
              <a:gd name="T7" fmla="*/ 62 h 160"/>
              <a:gd name="T8" fmla="*/ 98 w 160"/>
              <a:gd name="T9" fmla="*/ 74 h 160"/>
              <a:gd name="T10" fmla="*/ 116 w 160"/>
              <a:gd name="T11" fmla="*/ 86 h 160"/>
              <a:gd name="T12" fmla="*/ 98 w 160"/>
              <a:gd name="T13" fmla="*/ 99 h 160"/>
              <a:gd name="T14" fmla="*/ 116 w 160"/>
              <a:gd name="T15" fmla="*/ 111 h 160"/>
              <a:gd name="T16" fmla="*/ 98 w 160"/>
              <a:gd name="T17" fmla="*/ 123 h 160"/>
              <a:gd name="T18" fmla="*/ 154 w 160"/>
              <a:gd name="T19" fmla="*/ 142 h 160"/>
              <a:gd name="T20" fmla="*/ 160 w 160"/>
              <a:gd name="T21" fmla="*/ 24 h 160"/>
              <a:gd name="T22" fmla="*/ 147 w 160"/>
              <a:gd name="T23" fmla="*/ 123 h 160"/>
              <a:gd name="T24" fmla="*/ 123 w 160"/>
              <a:gd name="T25" fmla="*/ 111 h 160"/>
              <a:gd name="T26" fmla="*/ 147 w 160"/>
              <a:gd name="T27" fmla="*/ 123 h 160"/>
              <a:gd name="T28" fmla="*/ 123 w 160"/>
              <a:gd name="T29" fmla="*/ 99 h 160"/>
              <a:gd name="T30" fmla="*/ 147 w 160"/>
              <a:gd name="T31" fmla="*/ 86 h 160"/>
              <a:gd name="T32" fmla="*/ 147 w 160"/>
              <a:gd name="T33" fmla="*/ 74 h 160"/>
              <a:gd name="T34" fmla="*/ 123 w 160"/>
              <a:gd name="T35" fmla="*/ 62 h 160"/>
              <a:gd name="T36" fmla="*/ 147 w 160"/>
              <a:gd name="T37" fmla="*/ 74 h 160"/>
              <a:gd name="T38" fmla="*/ 123 w 160"/>
              <a:gd name="T39" fmla="*/ 49 h 160"/>
              <a:gd name="T40" fmla="*/ 147 w 160"/>
              <a:gd name="T41" fmla="*/ 37 h 160"/>
              <a:gd name="T42" fmla="*/ 0 w 160"/>
              <a:gd name="T43" fmla="*/ 142 h 160"/>
              <a:gd name="T44" fmla="*/ 92 w 160"/>
              <a:gd name="T45" fmla="*/ 0 h 160"/>
              <a:gd name="T46" fmla="*/ 0 w 160"/>
              <a:gd name="T47" fmla="*/ 142 h 160"/>
              <a:gd name="T48" fmla="*/ 36 w 160"/>
              <a:gd name="T49" fmla="*/ 49 h 160"/>
              <a:gd name="T50" fmla="*/ 46 w 160"/>
              <a:gd name="T51" fmla="*/ 73 h 160"/>
              <a:gd name="T52" fmla="*/ 49 w 160"/>
              <a:gd name="T53" fmla="*/ 68 h 160"/>
              <a:gd name="T54" fmla="*/ 74 w 160"/>
              <a:gd name="T55" fmla="*/ 49 h 160"/>
              <a:gd name="T56" fmla="*/ 75 w 160"/>
              <a:gd name="T57" fmla="*/ 111 h 160"/>
              <a:gd name="T58" fmla="*/ 47 w 160"/>
              <a:gd name="T59" fmla="*/ 91 h 160"/>
              <a:gd name="T60" fmla="*/ 46 w 160"/>
              <a:gd name="T61" fmla="*/ 87 h 160"/>
              <a:gd name="T62" fmla="*/ 34 w 160"/>
              <a:gd name="T63" fmla="*/ 111 h 160"/>
              <a:gd name="T64" fmla="*/ 37 w 160"/>
              <a:gd name="T65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60">
                <a:moveTo>
                  <a:pt x="154" y="19"/>
                </a:moveTo>
                <a:cubicBezTo>
                  <a:pt x="98" y="19"/>
                  <a:pt x="98" y="19"/>
                  <a:pt x="98" y="19"/>
                </a:cubicBezTo>
                <a:cubicBezTo>
                  <a:pt x="98" y="37"/>
                  <a:pt x="98" y="37"/>
                  <a:pt x="98" y="37"/>
                </a:cubicBezTo>
                <a:cubicBezTo>
                  <a:pt x="117" y="37"/>
                  <a:pt x="117" y="37"/>
                  <a:pt x="117" y="37"/>
                </a:cubicBezTo>
                <a:cubicBezTo>
                  <a:pt x="117" y="49"/>
                  <a:pt x="117" y="49"/>
                  <a:pt x="117" y="49"/>
                </a:cubicBezTo>
                <a:cubicBezTo>
                  <a:pt x="98" y="49"/>
                  <a:pt x="98" y="49"/>
                  <a:pt x="98" y="49"/>
                </a:cubicBezTo>
                <a:cubicBezTo>
                  <a:pt x="98" y="62"/>
                  <a:pt x="98" y="62"/>
                  <a:pt x="98" y="62"/>
                </a:cubicBezTo>
                <a:cubicBezTo>
                  <a:pt x="116" y="62"/>
                  <a:pt x="116" y="62"/>
                  <a:pt x="116" y="62"/>
                </a:cubicBezTo>
                <a:cubicBezTo>
                  <a:pt x="116" y="74"/>
                  <a:pt x="116" y="74"/>
                  <a:pt x="116" y="74"/>
                </a:cubicBezTo>
                <a:cubicBezTo>
                  <a:pt x="98" y="74"/>
                  <a:pt x="98" y="74"/>
                  <a:pt x="98" y="74"/>
                </a:cubicBezTo>
                <a:cubicBezTo>
                  <a:pt x="98" y="86"/>
                  <a:pt x="98" y="86"/>
                  <a:pt x="98" y="86"/>
                </a:cubicBezTo>
                <a:cubicBezTo>
                  <a:pt x="116" y="86"/>
                  <a:pt x="116" y="86"/>
                  <a:pt x="116" y="86"/>
                </a:cubicBezTo>
                <a:cubicBezTo>
                  <a:pt x="116" y="99"/>
                  <a:pt x="116" y="99"/>
                  <a:pt x="116" y="99"/>
                </a:cubicBezTo>
                <a:cubicBezTo>
                  <a:pt x="98" y="99"/>
                  <a:pt x="98" y="99"/>
                  <a:pt x="98" y="99"/>
                </a:cubicBezTo>
                <a:cubicBezTo>
                  <a:pt x="98" y="111"/>
                  <a:pt x="98" y="111"/>
                  <a:pt x="98" y="111"/>
                </a:cubicBezTo>
                <a:cubicBezTo>
                  <a:pt x="116" y="111"/>
                  <a:pt x="116" y="111"/>
                  <a:pt x="116" y="111"/>
                </a:cubicBezTo>
                <a:cubicBezTo>
                  <a:pt x="116" y="123"/>
                  <a:pt x="116" y="123"/>
                  <a:pt x="116" y="123"/>
                </a:cubicBezTo>
                <a:cubicBezTo>
                  <a:pt x="98" y="123"/>
                  <a:pt x="98" y="123"/>
                  <a:pt x="98" y="123"/>
                </a:cubicBezTo>
                <a:cubicBezTo>
                  <a:pt x="98" y="142"/>
                  <a:pt x="98" y="142"/>
                  <a:pt x="98" y="142"/>
                </a:cubicBezTo>
                <a:cubicBezTo>
                  <a:pt x="154" y="142"/>
                  <a:pt x="154" y="142"/>
                  <a:pt x="154" y="142"/>
                </a:cubicBezTo>
                <a:cubicBezTo>
                  <a:pt x="157" y="142"/>
                  <a:pt x="160" y="139"/>
                  <a:pt x="160" y="136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0" y="21"/>
                  <a:pt x="157" y="19"/>
                  <a:pt x="154" y="19"/>
                </a:cubicBezTo>
                <a:close/>
                <a:moveTo>
                  <a:pt x="147" y="123"/>
                </a:moveTo>
                <a:cubicBezTo>
                  <a:pt x="123" y="123"/>
                  <a:pt x="123" y="123"/>
                  <a:pt x="123" y="123"/>
                </a:cubicBezTo>
                <a:cubicBezTo>
                  <a:pt x="123" y="111"/>
                  <a:pt x="123" y="111"/>
                  <a:pt x="123" y="111"/>
                </a:cubicBezTo>
                <a:cubicBezTo>
                  <a:pt x="147" y="111"/>
                  <a:pt x="147" y="111"/>
                  <a:pt x="147" y="111"/>
                </a:cubicBezTo>
                <a:lnTo>
                  <a:pt x="147" y="123"/>
                </a:lnTo>
                <a:close/>
                <a:moveTo>
                  <a:pt x="147" y="99"/>
                </a:moveTo>
                <a:cubicBezTo>
                  <a:pt x="123" y="99"/>
                  <a:pt x="123" y="99"/>
                  <a:pt x="123" y="99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47" y="86"/>
                  <a:pt x="147" y="86"/>
                  <a:pt x="147" y="86"/>
                </a:cubicBezTo>
                <a:lnTo>
                  <a:pt x="147" y="99"/>
                </a:lnTo>
                <a:close/>
                <a:moveTo>
                  <a:pt x="147" y="74"/>
                </a:moveTo>
                <a:cubicBezTo>
                  <a:pt x="123" y="74"/>
                  <a:pt x="123" y="74"/>
                  <a:pt x="123" y="74"/>
                </a:cubicBezTo>
                <a:cubicBezTo>
                  <a:pt x="123" y="62"/>
                  <a:pt x="123" y="62"/>
                  <a:pt x="123" y="62"/>
                </a:cubicBezTo>
                <a:cubicBezTo>
                  <a:pt x="147" y="62"/>
                  <a:pt x="147" y="62"/>
                  <a:pt x="147" y="62"/>
                </a:cubicBezTo>
                <a:lnTo>
                  <a:pt x="147" y="74"/>
                </a:lnTo>
                <a:close/>
                <a:moveTo>
                  <a:pt x="147" y="49"/>
                </a:moveTo>
                <a:cubicBezTo>
                  <a:pt x="123" y="49"/>
                  <a:pt x="123" y="49"/>
                  <a:pt x="123" y="49"/>
                </a:cubicBezTo>
                <a:cubicBezTo>
                  <a:pt x="123" y="37"/>
                  <a:pt x="123" y="37"/>
                  <a:pt x="123" y="37"/>
                </a:cubicBezTo>
                <a:cubicBezTo>
                  <a:pt x="147" y="37"/>
                  <a:pt x="147" y="37"/>
                  <a:pt x="147" y="37"/>
                </a:cubicBezTo>
                <a:lnTo>
                  <a:pt x="147" y="49"/>
                </a:lnTo>
                <a:close/>
                <a:moveTo>
                  <a:pt x="0" y="142"/>
                </a:moveTo>
                <a:cubicBezTo>
                  <a:pt x="92" y="160"/>
                  <a:pt x="92" y="160"/>
                  <a:pt x="92" y="160"/>
                </a:cubicBezTo>
                <a:cubicBezTo>
                  <a:pt x="92" y="0"/>
                  <a:pt x="92" y="0"/>
                  <a:pt x="92" y="0"/>
                </a:cubicBezTo>
                <a:cubicBezTo>
                  <a:pt x="0" y="18"/>
                  <a:pt x="0" y="18"/>
                  <a:pt x="0" y="18"/>
                </a:cubicBezTo>
                <a:lnTo>
                  <a:pt x="0" y="142"/>
                </a:lnTo>
                <a:close/>
                <a:moveTo>
                  <a:pt x="19" y="49"/>
                </a:moveTo>
                <a:cubicBezTo>
                  <a:pt x="36" y="49"/>
                  <a:pt x="36" y="49"/>
                  <a:pt x="36" y="49"/>
                </a:cubicBezTo>
                <a:cubicBezTo>
                  <a:pt x="45" y="68"/>
                  <a:pt x="45" y="68"/>
                  <a:pt x="45" y="68"/>
                </a:cubicBezTo>
                <a:cubicBezTo>
                  <a:pt x="45" y="69"/>
                  <a:pt x="46" y="71"/>
                  <a:pt x="46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2"/>
                  <a:pt x="48" y="70"/>
                  <a:pt x="49" y="68"/>
                </a:cubicBezTo>
                <a:cubicBezTo>
                  <a:pt x="58" y="49"/>
                  <a:pt x="58" y="49"/>
                  <a:pt x="58" y="49"/>
                </a:cubicBezTo>
                <a:cubicBezTo>
                  <a:pt x="74" y="49"/>
                  <a:pt x="74" y="49"/>
                  <a:pt x="74" y="49"/>
                </a:cubicBezTo>
                <a:cubicBezTo>
                  <a:pt x="55" y="80"/>
                  <a:pt x="55" y="80"/>
                  <a:pt x="55" y="80"/>
                </a:cubicBezTo>
                <a:cubicBezTo>
                  <a:pt x="75" y="111"/>
                  <a:pt x="75" y="111"/>
                  <a:pt x="75" y="111"/>
                </a:cubicBezTo>
                <a:cubicBezTo>
                  <a:pt x="58" y="111"/>
                  <a:pt x="58" y="111"/>
                  <a:pt x="58" y="111"/>
                </a:cubicBezTo>
                <a:cubicBezTo>
                  <a:pt x="47" y="91"/>
                  <a:pt x="47" y="91"/>
                  <a:pt x="47" y="91"/>
                </a:cubicBezTo>
                <a:cubicBezTo>
                  <a:pt x="47" y="90"/>
                  <a:pt x="46" y="89"/>
                  <a:pt x="46" y="87"/>
                </a:cubicBezTo>
                <a:cubicBezTo>
                  <a:pt x="46" y="87"/>
                  <a:pt x="46" y="87"/>
                  <a:pt x="46" y="87"/>
                </a:cubicBezTo>
                <a:cubicBezTo>
                  <a:pt x="46" y="88"/>
                  <a:pt x="45" y="89"/>
                  <a:pt x="44" y="91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17" y="111"/>
                  <a:pt x="17" y="111"/>
                  <a:pt x="17" y="111"/>
                </a:cubicBezTo>
                <a:cubicBezTo>
                  <a:pt x="37" y="80"/>
                  <a:pt x="37" y="80"/>
                  <a:pt x="37" y="80"/>
                </a:cubicBezTo>
                <a:lnTo>
                  <a:pt x="19" y="4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E60380C0-09D6-FBF0-829A-128824DD9F22}"/>
              </a:ext>
            </a:extLst>
          </p:cNvPr>
          <p:cNvSpPr>
            <a:spLocks noEditPoints="1"/>
          </p:cNvSpPr>
          <p:nvPr/>
        </p:nvSpPr>
        <p:spPr bwMode="auto">
          <a:xfrm>
            <a:off x="7342189" y="5248276"/>
            <a:ext cx="255588" cy="215900"/>
          </a:xfrm>
          <a:custGeom>
            <a:avLst/>
            <a:gdLst>
              <a:gd name="T0" fmla="*/ 12 w 161"/>
              <a:gd name="T1" fmla="*/ 133 h 136"/>
              <a:gd name="T2" fmla="*/ 35 w 161"/>
              <a:gd name="T3" fmla="*/ 136 h 136"/>
              <a:gd name="T4" fmla="*/ 38 w 161"/>
              <a:gd name="T5" fmla="*/ 88 h 136"/>
              <a:gd name="T6" fmla="*/ 12 w 161"/>
              <a:gd name="T7" fmla="*/ 107 h 136"/>
              <a:gd name="T8" fmla="*/ 48 w 161"/>
              <a:gd name="T9" fmla="*/ 133 h 136"/>
              <a:gd name="T10" fmla="*/ 71 w 161"/>
              <a:gd name="T11" fmla="*/ 136 h 136"/>
              <a:gd name="T12" fmla="*/ 74 w 161"/>
              <a:gd name="T13" fmla="*/ 106 h 136"/>
              <a:gd name="T14" fmla="*/ 48 w 161"/>
              <a:gd name="T15" fmla="*/ 87 h 136"/>
              <a:gd name="T16" fmla="*/ 84 w 161"/>
              <a:gd name="T17" fmla="*/ 133 h 136"/>
              <a:gd name="T18" fmla="*/ 107 w 161"/>
              <a:gd name="T19" fmla="*/ 136 h 136"/>
              <a:gd name="T20" fmla="*/ 110 w 161"/>
              <a:gd name="T21" fmla="*/ 78 h 136"/>
              <a:gd name="T22" fmla="*/ 84 w 161"/>
              <a:gd name="T23" fmla="*/ 103 h 136"/>
              <a:gd name="T24" fmla="*/ 156 w 161"/>
              <a:gd name="T25" fmla="*/ 0 h 136"/>
              <a:gd name="T26" fmla="*/ 127 w 161"/>
              <a:gd name="T27" fmla="*/ 2 h 136"/>
              <a:gd name="T28" fmla="*/ 122 w 161"/>
              <a:gd name="T29" fmla="*/ 5 h 136"/>
              <a:gd name="T30" fmla="*/ 126 w 161"/>
              <a:gd name="T31" fmla="*/ 13 h 136"/>
              <a:gd name="T32" fmla="*/ 74 w 161"/>
              <a:gd name="T33" fmla="*/ 74 h 136"/>
              <a:gd name="T34" fmla="*/ 43 w 161"/>
              <a:gd name="T35" fmla="*/ 46 h 136"/>
              <a:gd name="T36" fmla="*/ 4 w 161"/>
              <a:gd name="T37" fmla="*/ 83 h 136"/>
              <a:gd name="T38" fmla="*/ 5 w 161"/>
              <a:gd name="T39" fmla="*/ 95 h 136"/>
              <a:gd name="T40" fmla="*/ 16 w 161"/>
              <a:gd name="T41" fmla="*/ 95 h 136"/>
              <a:gd name="T42" fmla="*/ 68 w 161"/>
              <a:gd name="T43" fmla="*/ 94 h 136"/>
              <a:gd name="T44" fmla="*/ 80 w 161"/>
              <a:gd name="T45" fmla="*/ 94 h 136"/>
              <a:gd name="T46" fmla="*/ 151 w 161"/>
              <a:gd name="T47" fmla="*/ 38 h 136"/>
              <a:gd name="T48" fmla="*/ 157 w 161"/>
              <a:gd name="T49" fmla="*/ 39 h 136"/>
              <a:gd name="T50" fmla="*/ 160 w 161"/>
              <a:gd name="T51" fmla="*/ 34 h 136"/>
              <a:gd name="T52" fmla="*/ 161 w 161"/>
              <a:gd name="T53" fmla="*/ 6 h 136"/>
              <a:gd name="T54" fmla="*/ 143 w 161"/>
              <a:gd name="T55" fmla="*/ 44 h 136"/>
              <a:gd name="T56" fmla="*/ 120 w 161"/>
              <a:gd name="T57" fmla="*/ 133 h 136"/>
              <a:gd name="T58" fmla="*/ 142 w 161"/>
              <a:gd name="T59" fmla="*/ 136 h 136"/>
              <a:gd name="T60" fmla="*/ 145 w 161"/>
              <a:gd name="T61" fmla="*/ 46 h 136"/>
              <a:gd name="T62" fmla="*/ 143 w 161"/>
              <a:gd name="T63" fmla="*/ 44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" h="136">
                <a:moveTo>
                  <a:pt x="12" y="107"/>
                </a:moveTo>
                <a:cubicBezTo>
                  <a:pt x="12" y="133"/>
                  <a:pt x="12" y="133"/>
                  <a:pt x="12" y="133"/>
                </a:cubicBezTo>
                <a:cubicBezTo>
                  <a:pt x="12" y="135"/>
                  <a:pt x="13" y="136"/>
                  <a:pt x="15" y="136"/>
                </a:cubicBezTo>
                <a:cubicBezTo>
                  <a:pt x="35" y="136"/>
                  <a:pt x="35" y="136"/>
                  <a:pt x="35" y="136"/>
                </a:cubicBezTo>
                <a:cubicBezTo>
                  <a:pt x="37" y="136"/>
                  <a:pt x="38" y="135"/>
                  <a:pt x="38" y="133"/>
                </a:cubicBezTo>
                <a:cubicBezTo>
                  <a:pt x="38" y="88"/>
                  <a:pt x="38" y="88"/>
                  <a:pt x="38" y="88"/>
                </a:cubicBezTo>
                <a:cubicBezTo>
                  <a:pt x="23" y="102"/>
                  <a:pt x="23" y="102"/>
                  <a:pt x="23" y="102"/>
                </a:cubicBezTo>
                <a:cubicBezTo>
                  <a:pt x="20" y="105"/>
                  <a:pt x="16" y="107"/>
                  <a:pt x="12" y="107"/>
                </a:cubicBezTo>
                <a:close/>
                <a:moveTo>
                  <a:pt x="48" y="87"/>
                </a:moveTo>
                <a:cubicBezTo>
                  <a:pt x="48" y="133"/>
                  <a:pt x="48" y="133"/>
                  <a:pt x="48" y="133"/>
                </a:cubicBezTo>
                <a:cubicBezTo>
                  <a:pt x="48" y="135"/>
                  <a:pt x="49" y="136"/>
                  <a:pt x="51" y="136"/>
                </a:cubicBezTo>
                <a:cubicBezTo>
                  <a:pt x="71" y="136"/>
                  <a:pt x="71" y="136"/>
                  <a:pt x="71" y="136"/>
                </a:cubicBezTo>
                <a:cubicBezTo>
                  <a:pt x="72" y="136"/>
                  <a:pt x="74" y="135"/>
                  <a:pt x="74" y="133"/>
                </a:cubicBezTo>
                <a:cubicBezTo>
                  <a:pt x="74" y="106"/>
                  <a:pt x="74" y="106"/>
                  <a:pt x="74" y="106"/>
                </a:cubicBezTo>
                <a:cubicBezTo>
                  <a:pt x="69" y="106"/>
                  <a:pt x="65" y="104"/>
                  <a:pt x="62" y="101"/>
                </a:cubicBezTo>
                <a:lnTo>
                  <a:pt x="48" y="87"/>
                </a:lnTo>
                <a:close/>
                <a:moveTo>
                  <a:pt x="84" y="103"/>
                </a:moveTo>
                <a:cubicBezTo>
                  <a:pt x="84" y="133"/>
                  <a:pt x="84" y="133"/>
                  <a:pt x="84" y="133"/>
                </a:cubicBezTo>
                <a:cubicBezTo>
                  <a:pt x="84" y="135"/>
                  <a:pt x="85" y="136"/>
                  <a:pt x="87" y="136"/>
                </a:cubicBezTo>
                <a:cubicBezTo>
                  <a:pt x="107" y="136"/>
                  <a:pt x="107" y="136"/>
                  <a:pt x="107" y="136"/>
                </a:cubicBezTo>
                <a:cubicBezTo>
                  <a:pt x="108" y="136"/>
                  <a:pt x="110" y="135"/>
                  <a:pt x="110" y="133"/>
                </a:cubicBezTo>
                <a:cubicBezTo>
                  <a:pt x="110" y="78"/>
                  <a:pt x="110" y="78"/>
                  <a:pt x="110" y="78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86" y="102"/>
                  <a:pt x="85" y="103"/>
                  <a:pt x="84" y="103"/>
                </a:cubicBezTo>
                <a:close/>
                <a:moveTo>
                  <a:pt x="160" y="2"/>
                </a:moveTo>
                <a:cubicBezTo>
                  <a:pt x="159" y="1"/>
                  <a:pt x="157" y="0"/>
                  <a:pt x="156" y="0"/>
                </a:cubicBezTo>
                <a:cubicBezTo>
                  <a:pt x="155" y="0"/>
                  <a:pt x="155" y="0"/>
                  <a:pt x="155" y="0"/>
                </a:cubicBezTo>
                <a:cubicBezTo>
                  <a:pt x="146" y="1"/>
                  <a:pt x="136" y="1"/>
                  <a:pt x="127" y="2"/>
                </a:cubicBezTo>
                <a:cubicBezTo>
                  <a:pt x="126" y="2"/>
                  <a:pt x="124" y="2"/>
                  <a:pt x="123" y="3"/>
                </a:cubicBezTo>
                <a:cubicBezTo>
                  <a:pt x="122" y="4"/>
                  <a:pt x="122" y="4"/>
                  <a:pt x="122" y="5"/>
                </a:cubicBezTo>
                <a:cubicBezTo>
                  <a:pt x="120" y="8"/>
                  <a:pt x="122" y="10"/>
                  <a:pt x="123" y="10"/>
                </a:cubicBezTo>
                <a:cubicBezTo>
                  <a:pt x="126" y="13"/>
                  <a:pt x="126" y="13"/>
                  <a:pt x="126" y="13"/>
                </a:cubicBezTo>
                <a:cubicBezTo>
                  <a:pt x="127" y="14"/>
                  <a:pt x="129" y="16"/>
                  <a:pt x="130" y="18"/>
                </a:cubicBezTo>
                <a:cubicBezTo>
                  <a:pt x="74" y="74"/>
                  <a:pt x="74" y="74"/>
                  <a:pt x="74" y="74"/>
                </a:cubicBezTo>
                <a:cubicBezTo>
                  <a:pt x="49" y="49"/>
                  <a:pt x="49" y="49"/>
                  <a:pt x="49" y="49"/>
                </a:cubicBezTo>
                <a:cubicBezTo>
                  <a:pt x="47" y="47"/>
                  <a:pt x="45" y="46"/>
                  <a:pt x="43" y="46"/>
                </a:cubicBezTo>
                <a:cubicBezTo>
                  <a:pt x="41" y="46"/>
                  <a:pt x="39" y="47"/>
                  <a:pt x="37" y="49"/>
                </a:cubicBezTo>
                <a:cubicBezTo>
                  <a:pt x="4" y="83"/>
                  <a:pt x="4" y="83"/>
                  <a:pt x="4" y="83"/>
                </a:cubicBezTo>
                <a:cubicBezTo>
                  <a:pt x="0" y="86"/>
                  <a:pt x="0" y="91"/>
                  <a:pt x="4" y="94"/>
                </a:cubicBezTo>
                <a:cubicBezTo>
                  <a:pt x="5" y="95"/>
                  <a:pt x="5" y="95"/>
                  <a:pt x="5" y="95"/>
                </a:cubicBezTo>
                <a:cubicBezTo>
                  <a:pt x="7" y="97"/>
                  <a:pt x="9" y="98"/>
                  <a:pt x="11" y="98"/>
                </a:cubicBezTo>
                <a:cubicBezTo>
                  <a:pt x="13" y="98"/>
                  <a:pt x="15" y="97"/>
                  <a:pt x="16" y="95"/>
                </a:cubicBezTo>
                <a:cubicBezTo>
                  <a:pt x="43" y="69"/>
                  <a:pt x="43" y="69"/>
                  <a:pt x="43" y="69"/>
                </a:cubicBezTo>
                <a:cubicBezTo>
                  <a:pt x="68" y="94"/>
                  <a:pt x="68" y="94"/>
                  <a:pt x="68" y="94"/>
                </a:cubicBezTo>
                <a:cubicBezTo>
                  <a:pt x="70" y="96"/>
                  <a:pt x="72" y="97"/>
                  <a:pt x="74" y="97"/>
                </a:cubicBezTo>
                <a:cubicBezTo>
                  <a:pt x="76" y="97"/>
                  <a:pt x="78" y="96"/>
                  <a:pt x="80" y="94"/>
                </a:cubicBezTo>
                <a:cubicBezTo>
                  <a:pt x="143" y="31"/>
                  <a:pt x="143" y="31"/>
                  <a:pt x="143" y="31"/>
                </a:cubicBezTo>
                <a:cubicBezTo>
                  <a:pt x="151" y="38"/>
                  <a:pt x="151" y="38"/>
                  <a:pt x="151" y="38"/>
                </a:cubicBezTo>
                <a:cubicBezTo>
                  <a:pt x="151" y="39"/>
                  <a:pt x="153" y="40"/>
                  <a:pt x="154" y="40"/>
                </a:cubicBezTo>
                <a:cubicBezTo>
                  <a:pt x="155" y="40"/>
                  <a:pt x="156" y="40"/>
                  <a:pt x="157" y="39"/>
                </a:cubicBezTo>
                <a:cubicBezTo>
                  <a:pt x="157" y="39"/>
                  <a:pt x="158" y="39"/>
                  <a:pt x="158" y="38"/>
                </a:cubicBezTo>
                <a:cubicBezTo>
                  <a:pt x="160" y="37"/>
                  <a:pt x="160" y="35"/>
                  <a:pt x="160" y="34"/>
                </a:cubicBezTo>
                <a:cubicBezTo>
                  <a:pt x="160" y="28"/>
                  <a:pt x="160" y="21"/>
                  <a:pt x="161" y="15"/>
                </a:cubicBezTo>
                <a:cubicBezTo>
                  <a:pt x="161" y="6"/>
                  <a:pt x="161" y="6"/>
                  <a:pt x="161" y="6"/>
                </a:cubicBezTo>
                <a:cubicBezTo>
                  <a:pt x="161" y="4"/>
                  <a:pt x="161" y="3"/>
                  <a:pt x="160" y="2"/>
                </a:cubicBezTo>
                <a:close/>
                <a:moveTo>
                  <a:pt x="143" y="44"/>
                </a:moveTo>
                <a:cubicBezTo>
                  <a:pt x="120" y="68"/>
                  <a:pt x="120" y="68"/>
                  <a:pt x="120" y="68"/>
                </a:cubicBezTo>
                <a:cubicBezTo>
                  <a:pt x="120" y="133"/>
                  <a:pt x="120" y="133"/>
                  <a:pt x="120" y="133"/>
                </a:cubicBezTo>
                <a:cubicBezTo>
                  <a:pt x="120" y="135"/>
                  <a:pt x="121" y="136"/>
                  <a:pt x="122" y="136"/>
                </a:cubicBezTo>
                <a:cubicBezTo>
                  <a:pt x="142" y="136"/>
                  <a:pt x="142" y="136"/>
                  <a:pt x="142" y="136"/>
                </a:cubicBezTo>
                <a:cubicBezTo>
                  <a:pt x="144" y="136"/>
                  <a:pt x="145" y="135"/>
                  <a:pt x="145" y="133"/>
                </a:cubicBezTo>
                <a:cubicBezTo>
                  <a:pt x="145" y="46"/>
                  <a:pt x="145" y="46"/>
                  <a:pt x="145" y="46"/>
                </a:cubicBezTo>
                <a:cubicBezTo>
                  <a:pt x="145" y="45"/>
                  <a:pt x="144" y="45"/>
                  <a:pt x="144" y="45"/>
                </a:cubicBezTo>
                <a:lnTo>
                  <a:pt x="143" y="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2D7123B4-EF66-0B19-10E1-A94008498EAA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4708526"/>
            <a:ext cx="254000" cy="195263"/>
          </a:xfrm>
          <a:custGeom>
            <a:avLst/>
            <a:gdLst>
              <a:gd name="T0" fmla="*/ 25 w 160"/>
              <a:gd name="T1" fmla="*/ 0 h 123"/>
              <a:gd name="T2" fmla="*/ 25 w 160"/>
              <a:gd name="T3" fmla="*/ 0 h 123"/>
              <a:gd name="T4" fmla="*/ 21 w 160"/>
              <a:gd name="T5" fmla="*/ 2 h 123"/>
              <a:gd name="T6" fmla="*/ 19 w 160"/>
              <a:gd name="T7" fmla="*/ 6 h 123"/>
              <a:gd name="T8" fmla="*/ 19 w 160"/>
              <a:gd name="T9" fmla="*/ 92 h 123"/>
              <a:gd name="T10" fmla="*/ 25 w 160"/>
              <a:gd name="T11" fmla="*/ 98 h 123"/>
              <a:gd name="T12" fmla="*/ 76 w 160"/>
              <a:gd name="T13" fmla="*/ 116 h 123"/>
              <a:gd name="T14" fmla="*/ 76 w 160"/>
              <a:gd name="T15" fmla="*/ 27 h 123"/>
              <a:gd name="T16" fmla="*/ 75 w 160"/>
              <a:gd name="T17" fmla="*/ 24 h 123"/>
              <a:gd name="T18" fmla="*/ 25 w 160"/>
              <a:gd name="T19" fmla="*/ 0 h 123"/>
              <a:gd name="T20" fmla="*/ 141 w 160"/>
              <a:gd name="T21" fmla="*/ 92 h 123"/>
              <a:gd name="T22" fmla="*/ 141 w 160"/>
              <a:gd name="T23" fmla="*/ 6 h 123"/>
              <a:gd name="T24" fmla="*/ 140 w 160"/>
              <a:gd name="T25" fmla="*/ 2 h 123"/>
              <a:gd name="T26" fmla="*/ 136 w 160"/>
              <a:gd name="T27" fmla="*/ 0 h 123"/>
              <a:gd name="T28" fmla="*/ 136 w 160"/>
              <a:gd name="T29" fmla="*/ 0 h 123"/>
              <a:gd name="T30" fmla="*/ 85 w 160"/>
              <a:gd name="T31" fmla="*/ 24 h 123"/>
              <a:gd name="T32" fmla="*/ 85 w 160"/>
              <a:gd name="T33" fmla="*/ 27 h 123"/>
              <a:gd name="T34" fmla="*/ 85 w 160"/>
              <a:gd name="T35" fmla="*/ 116 h 123"/>
              <a:gd name="T36" fmla="*/ 136 w 160"/>
              <a:gd name="T37" fmla="*/ 98 h 123"/>
              <a:gd name="T38" fmla="*/ 141 w 160"/>
              <a:gd name="T39" fmla="*/ 92 h 123"/>
              <a:gd name="T40" fmla="*/ 154 w 160"/>
              <a:gd name="T41" fmla="*/ 20 h 123"/>
              <a:gd name="T42" fmla="*/ 150 w 160"/>
              <a:gd name="T43" fmla="*/ 20 h 123"/>
              <a:gd name="T44" fmla="*/ 150 w 160"/>
              <a:gd name="T45" fmla="*/ 92 h 123"/>
              <a:gd name="T46" fmla="*/ 136 w 160"/>
              <a:gd name="T47" fmla="*/ 106 h 123"/>
              <a:gd name="T48" fmla="*/ 92 w 160"/>
              <a:gd name="T49" fmla="*/ 121 h 123"/>
              <a:gd name="T50" fmla="*/ 153 w 160"/>
              <a:gd name="T51" fmla="*/ 122 h 123"/>
              <a:gd name="T52" fmla="*/ 158 w 160"/>
              <a:gd name="T53" fmla="*/ 121 h 123"/>
              <a:gd name="T54" fmla="*/ 160 w 160"/>
              <a:gd name="T55" fmla="*/ 117 h 123"/>
              <a:gd name="T56" fmla="*/ 160 w 160"/>
              <a:gd name="T57" fmla="*/ 26 h 123"/>
              <a:gd name="T58" fmla="*/ 154 w 160"/>
              <a:gd name="T59" fmla="*/ 20 h 123"/>
              <a:gd name="T60" fmla="*/ 10 w 160"/>
              <a:gd name="T61" fmla="*/ 92 h 123"/>
              <a:gd name="T62" fmla="*/ 10 w 160"/>
              <a:gd name="T63" fmla="*/ 20 h 123"/>
              <a:gd name="T64" fmla="*/ 6 w 160"/>
              <a:gd name="T65" fmla="*/ 20 h 123"/>
              <a:gd name="T66" fmla="*/ 0 w 160"/>
              <a:gd name="T67" fmla="*/ 26 h 123"/>
              <a:gd name="T68" fmla="*/ 0 w 160"/>
              <a:gd name="T69" fmla="*/ 117 h 123"/>
              <a:gd name="T70" fmla="*/ 2 w 160"/>
              <a:gd name="T71" fmla="*/ 121 h 123"/>
              <a:gd name="T72" fmla="*/ 7 w 160"/>
              <a:gd name="T73" fmla="*/ 122 h 123"/>
              <a:gd name="T74" fmla="*/ 68 w 160"/>
              <a:gd name="T75" fmla="*/ 121 h 123"/>
              <a:gd name="T76" fmla="*/ 25 w 160"/>
              <a:gd name="T77" fmla="*/ 106 h 123"/>
              <a:gd name="T78" fmla="*/ 10 w 160"/>
              <a:gd name="T79" fmla="*/ 92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23">
                <a:moveTo>
                  <a:pt x="25" y="0"/>
                </a:moveTo>
                <a:cubicBezTo>
                  <a:pt x="25" y="0"/>
                  <a:pt x="25" y="0"/>
                  <a:pt x="25" y="0"/>
                </a:cubicBezTo>
                <a:cubicBezTo>
                  <a:pt x="23" y="0"/>
                  <a:pt x="22" y="1"/>
                  <a:pt x="21" y="2"/>
                </a:cubicBezTo>
                <a:cubicBezTo>
                  <a:pt x="19" y="3"/>
                  <a:pt x="19" y="4"/>
                  <a:pt x="19" y="6"/>
                </a:cubicBezTo>
                <a:cubicBezTo>
                  <a:pt x="19" y="92"/>
                  <a:pt x="19" y="92"/>
                  <a:pt x="19" y="92"/>
                </a:cubicBezTo>
                <a:cubicBezTo>
                  <a:pt x="19" y="95"/>
                  <a:pt x="21" y="98"/>
                  <a:pt x="25" y="98"/>
                </a:cubicBezTo>
                <a:cubicBezTo>
                  <a:pt x="38" y="98"/>
                  <a:pt x="60" y="100"/>
                  <a:pt x="76" y="116"/>
                </a:cubicBezTo>
                <a:cubicBezTo>
                  <a:pt x="76" y="27"/>
                  <a:pt x="76" y="27"/>
                  <a:pt x="76" y="27"/>
                </a:cubicBezTo>
                <a:cubicBezTo>
                  <a:pt x="76" y="26"/>
                  <a:pt x="75" y="25"/>
                  <a:pt x="75" y="24"/>
                </a:cubicBezTo>
                <a:cubicBezTo>
                  <a:pt x="62" y="3"/>
                  <a:pt x="38" y="0"/>
                  <a:pt x="25" y="0"/>
                </a:cubicBezTo>
                <a:close/>
                <a:moveTo>
                  <a:pt x="141" y="92"/>
                </a:moveTo>
                <a:cubicBezTo>
                  <a:pt x="141" y="6"/>
                  <a:pt x="141" y="6"/>
                  <a:pt x="141" y="6"/>
                </a:cubicBezTo>
                <a:cubicBezTo>
                  <a:pt x="141" y="4"/>
                  <a:pt x="141" y="3"/>
                  <a:pt x="140" y="2"/>
                </a:cubicBezTo>
                <a:cubicBezTo>
                  <a:pt x="139" y="1"/>
                  <a:pt x="137" y="0"/>
                  <a:pt x="136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22" y="0"/>
                  <a:pt x="98" y="3"/>
                  <a:pt x="85" y="24"/>
                </a:cubicBezTo>
                <a:cubicBezTo>
                  <a:pt x="85" y="25"/>
                  <a:pt x="85" y="26"/>
                  <a:pt x="85" y="27"/>
                </a:cubicBezTo>
                <a:cubicBezTo>
                  <a:pt x="85" y="116"/>
                  <a:pt x="85" y="116"/>
                  <a:pt x="85" y="116"/>
                </a:cubicBezTo>
                <a:cubicBezTo>
                  <a:pt x="100" y="100"/>
                  <a:pt x="122" y="98"/>
                  <a:pt x="136" y="98"/>
                </a:cubicBezTo>
                <a:cubicBezTo>
                  <a:pt x="139" y="98"/>
                  <a:pt x="141" y="95"/>
                  <a:pt x="141" y="92"/>
                </a:cubicBezTo>
                <a:close/>
                <a:moveTo>
                  <a:pt x="154" y="20"/>
                </a:moveTo>
                <a:cubicBezTo>
                  <a:pt x="150" y="20"/>
                  <a:pt x="150" y="20"/>
                  <a:pt x="150" y="20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50" y="100"/>
                  <a:pt x="144" y="106"/>
                  <a:pt x="136" y="106"/>
                </a:cubicBezTo>
                <a:cubicBezTo>
                  <a:pt x="124" y="106"/>
                  <a:pt x="106" y="109"/>
                  <a:pt x="92" y="121"/>
                </a:cubicBezTo>
                <a:cubicBezTo>
                  <a:pt x="115" y="116"/>
                  <a:pt x="139" y="119"/>
                  <a:pt x="153" y="122"/>
                </a:cubicBezTo>
                <a:cubicBezTo>
                  <a:pt x="155" y="123"/>
                  <a:pt x="157" y="122"/>
                  <a:pt x="158" y="121"/>
                </a:cubicBezTo>
                <a:cubicBezTo>
                  <a:pt x="159" y="120"/>
                  <a:pt x="160" y="119"/>
                  <a:pt x="160" y="117"/>
                </a:cubicBezTo>
                <a:cubicBezTo>
                  <a:pt x="160" y="26"/>
                  <a:pt x="160" y="26"/>
                  <a:pt x="160" y="26"/>
                </a:cubicBezTo>
                <a:cubicBezTo>
                  <a:pt x="160" y="23"/>
                  <a:pt x="158" y="20"/>
                  <a:pt x="154" y="20"/>
                </a:cubicBezTo>
                <a:close/>
                <a:moveTo>
                  <a:pt x="10" y="92"/>
                </a:moveTo>
                <a:cubicBezTo>
                  <a:pt x="10" y="20"/>
                  <a:pt x="10" y="20"/>
                  <a:pt x="10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3" y="20"/>
                  <a:pt x="0" y="23"/>
                  <a:pt x="0" y="26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19"/>
                  <a:pt x="1" y="120"/>
                  <a:pt x="2" y="121"/>
                </a:cubicBezTo>
                <a:cubicBezTo>
                  <a:pt x="4" y="122"/>
                  <a:pt x="5" y="123"/>
                  <a:pt x="7" y="122"/>
                </a:cubicBezTo>
                <a:cubicBezTo>
                  <a:pt x="21" y="119"/>
                  <a:pt x="45" y="116"/>
                  <a:pt x="68" y="121"/>
                </a:cubicBezTo>
                <a:cubicBezTo>
                  <a:pt x="54" y="109"/>
                  <a:pt x="36" y="106"/>
                  <a:pt x="25" y="106"/>
                </a:cubicBezTo>
                <a:cubicBezTo>
                  <a:pt x="16" y="106"/>
                  <a:pt x="10" y="100"/>
                  <a:pt x="10" y="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0EE20E9C-9215-D7AC-B2F9-3C1B86E9AF44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5245101"/>
            <a:ext cx="260350" cy="223838"/>
          </a:xfrm>
          <a:custGeom>
            <a:avLst/>
            <a:gdLst>
              <a:gd name="T0" fmla="*/ 114 w 164"/>
              <a:gd name="T1" fmla="*/ 60 h 141"/>
              <a:gd name="T2" fmla="*/ 115 w 164"/>
              <a:gd name="T3" fmla="*/ 63 h 141"/>
              <a:gd name="T4" fmla="*/ 118 w 164"/>
              <a:gd name="T5" fmla="*/ 65 h 141"/>
              <a:gd name="T6" fmla="*/ 120 w 164"/>
              <a:gd name="T7" fmla="*/ 60 h 141"/>
              <a:gd name="T8" fmla="*/ 129 w 164"/>
              <a:gd name="T9" fmla="*/ 50 h 141"/>
              <a:gd name="T10" fmla="*/ 113 w 164"/>
              <a:gd name="T11" fmla="*/ 34 h 141"/>
              <a:gd name="T12" fmla="*/ 124 w 164"/>
              <a:gd name="T13" fmla="*/ 32 h 141"/>
              <a:gd name="T14" fmla="*/ 126 w 164"/>
              <a:gd name="T15" fmla="*/ 31 h 141"/>
              <a:gd name="T16" fmla="*/ 126 w 164"/>
              <a:gd name="T17" fmla="*/ 27 h 141"/>
              <a:gd name="T18" fmla="*/ 120 w 164"/>
              <a:gd name="T19" fmla="*/ 25 h 141"/>
              <a:gd name="T20" fmla="*/ 119 w 164"/>
              <a:gd name="T21" fmla="*/ 20 h 141"/>
              <a:gd name="T22" fmla="*/ 115 w 164"/>
              <a:gd name="T23" fmla="*/ 22 h 141"/>
              <a:gd name="T24" fmla="*/ 115 w 164"/>
              <a:gd name="T25" fmla="*/ 26 h 141"/>
              <a:gd name="T26" fmla="*/ 117 w 164"/>
              <a:gd name="T27" fmla="*/ 45 h 141"/>
              <a:gd name="T28" fmla="*/ 117 w 164"/>
              <a:gd name="T29" fmla="*/ 54 h 141"/>
              <a:gd name="T30" fmla="*/ 109 w 164"/>
              <a:gd name="T31" fmla="*/ 53 h 141"/>
              <a:gd name="T32" fmla="*/ 107 w 164"/>
              <a:gd name="T33" fmla="*/ 56 h 141"/>
              <a:gd name="T34" fmla="*/ 151 w 164"/>
              <a:gd name="T35" fmla="*/ 106 h 141"/>
              <a:gd name="T36" fmla="*/ 86 w 164"/>
              <a:gd name="T37" fmla="*/ 110 h 141"/>
              <a:gd name="T38" fmla="*/ 118 w 164"/>
              <a:gd name="T39" fmla="*/ 100 h 141"/>
              <a:gd name="T40" fmla="*/ 50 w 164"/>
              <a:gd name="T41" fmla="*/ 92 h 141"/>
              <a:gd name="T42" fmla="*/ 44 w 164"/>
              <a:gd name="T43" fmla="*/ 134 h 141"/>
              <a:gd name="T44" fmla="*/ 57 w 164"/>
              <a:gd name="T45" fmla="*/ 132 h 141"/>
              <a:gd name="T46" fmla="*/ 156 w 164"/>
              <a:gd name="T47" fmla="*/ 117 h 141"/>
              <a:gd name="T48" fmla="*/ 33 w 164"/>
              <a:gd name="T49" fmla="*/ 92 h 141"/>
              <a:gd name="T50" fmla="*/ 5 w 164"/>
              <a:gd name="T51" fmla="*/ 94 h 141"/>
              <a:gd name="T52" fmla="*/ 3 w 164"/>
              <a:gd name="T53" fmla="*/ 138 h 141"/>
              <a:gd name="T54" fmla="*/ 34 w 164"/>
              <a:gd name="T55" fmla="*/ 134 h 141"/>
              <a:gd name="T56" fmla="*/ 33 w 164"/>
              <a:gd name="T57" fmla="*/ 92 h 141"/>
              <a:gd name="T58" fmla="*/ 12 w 164"/>
              <a:gd name="T59" fmla="*/ 126 h 141"/>
              <a:gd name="T60" fmla="*/ 26 w 164"/>
              <a:gd name="T61" fmla="*/ 126 h 141"/>
              <a:gd name="T62" fmla="*/ 118 w 164"/>
              <a:gd name="T63" fmla="*/ 85 h 141"/>
              <a:gd name="T64" fmla="*/ 118 w 164"/>
              <a:gd name="T65" fmla="*/ 0 h 141"/>
              <a:gd name="T66" fmla="*/ 118 w 164"/>
              <a:gd name="T67" fmla="*/ 85 h 141"/>
              <a:gd name="T68" fmla="*/ 150 w 164"/>
              <a:gd name="T69" fmla="*/ 43 h 141"/>
              <a:gd name="T70" fmla="*/ 85 w 164"/>
              <a:gd name="T71" fmla="*/ 43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4" h="141">
                <a:moveTo>
                  <a:pt x="107" y="58"/>
                </a:moveTo>
                <a:cubicBezTo>
                  <a:pt x="110" y="59"/>
                  <a:pt x="114" y="60"/>
                  <a:pt x="114" y="60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15" y="63"/>
                  <a:pt x="115" y="63"/>
                  <a:pt x="115" y="63"/>
                </a:cubicBezTo>
                <a:cubicBezTo>
                  <a:pt x="115" y="64"/>
                  <a:pt x="116" y="65"/>
                  <a:pt x="117" y="65"/>
                </a:cubicBezTo>
                <a:cubicBezTo>
                  <a:pt x="118" y="65"/>
                  <a:pt x="118" y="65"/>
                  <a:pt x="118" y="65"/>
                </a:cubicBezTo>
                <a:cubicBezTo>
                  <a:pt x="119" y="65"/>
                  <a:pt x="120" y="64"/>
                  <a:pt x="120" y="63"/>
                </a:cubicBezTo>
                <a:cubicBezTo>
                  <a:pt x="120" y="60"/>
                  <a:pt x="120" y="60"/>
                  <a:pt x="120" y="60"/>
                </a:cubicBezTo>
                <a:cubicBezTo>
                  <a:pt x="120" y="60"/>
                  <a:pt x="120" y="59"/>
                  <a:pt x="120" y="59"/>
                </a:cubicBezTo>
                <a:cubicBezTo>
                  <a:pt x="125" y="58"/>
                  <a:pt x="129" y="55"/>
                  <a:pt x="129" y="50"/>
                </a:cubicBezTo>
                <a:cubicBezTo>
                  <a:pt x="129" y="45"/>
                  <a:pt x="126" y="42"/>
                  <a:pt x="120" y="39"/>
                </a:cubicBezTo>
                <a:cubicBezTo>
                  <a:pt x="115" y="38"/>
                  <a:pt x="113" y="36"/>
                  <a:pt x="113" y="34"/>
                </a:cubicBezTo>
                <a:cubicBezTo>
                  <a:pt x="113" y="33"/>
                  <a:pt x="115" y="31"/>
                  <a:pt x="118" y="31"/>
                </a:cubicBezTo>
                <a:cubicBezTo>
                  <a:pt x="121" y="31"/>
                  <a:pt x="124" y="32"/>
                  <a:pt x="124" y="32"/>
                </a:cubicBezTo>
                <a:cubicBezTo>
                  <a:pt x="124" y="32"/>
                  <a:pt x="124" y="32"/>
                  <a:pt x="125" y="32"/>
                </a:cubicBezTo>
                <a:cubicBezTo>
                  <a:pt x="125" y="32"/>
                  <a:pt x="126" y="32"/>
                  <a:pt x="126" y="31"/>
                </a:cubicBezTo>
                <a:cubicBezTo>
                  <a:pt x="127" y="29"/>
                  <a:pt x="127" y="29"/>
                  <a:pt x="127" y="29"/>
                </a:cubicBezTo>
                <a:cubicBezTo>
                  <a:pt x="127" y="28"/>
                  <a:pt x="127" y="27"/>
                  <a:pt x="126" y="27"/>
                </a:cubicBezTo>
                <a:cubicBezTo>
                  <a:pt x="124" y="26"/>
                  <a:pt x="121" y="26"/>
                  <a:pt x="121" y="26"/>
                </a:cubicBezTo>
                <a:cubicBezTo>
                  <a:pt x="121" y="26"/>
                  <a:pt x="120" y="25"/>
                  <a:pt x="120" y="25"/>
                </a:cubicBezTo>
                <a:cubicBezTo>
                  <a:pt x="120" y="22"/>
                  <a:pt x="120" y="22"/>
                  <a:pt x="120" y="22"/>
                </a:cubicBezTo>
                <a:cubicBezTo>
                  <a:pt x="120" y="21"/>
                  <a:pt x="120" y="20"/>
                  <a:pt x="119" y="20"/>
                </a:cubicBezTo>
                <a:cubicBezTo>
                  <a:pt x="117" y="20"/>
                  <a:pt x="117" y="20"/>
                  <a:pt x="117" y="20"/>
                </a:cubicBezTo>
                <a:cubicBezTo>
                  <a:pt x="116" y="20"/>
                  <a:pt x="115" y="21"/>
                  <a:pt x="115" y="22"/>
                </a:cubicBezTo>
                <a:cubicBezTo>
                  <a:pt x="115" y="25"/>
                  <a:pt x="115" y="25"/>
                  <a:pt x="115" y="25"/>
                </a:cubicBezTo>
                <a:cubicBezTo>
                  <a:pt x="115" y="26"/>
                  <a:pt x="115" y="26"/>
                  <a:pt x="115" y="26"/>
                </a:cubicBezTo>
                <a:cubicBezTo>
                  <a:pt x="110" y="27"/>
                  <a:pt x="107" y="30"/>
                  <a:pt x="107" y="35"/>
                </a:cubicBezTo>
                <a:cubicBezTo>
                  <a:pt x="107" y="40"/>
                  <a:pt x="112" y="43"/>
                  <a:pt x="117" y="45"/>
                </a:cubicBezTo>
                <a:cubicBezTo>
                  <a:pt x="120" y="46"/>
                  <a:pt x="122" y="48"/>
                  <a:pt x="122" y="50"/>
                </a:cubicBezTo>
                <a:cubicBezTo>
                  <a:pt x="122" y="53"/>
                  <a:pt x="120" y="54"/>
                  <a:pt x="117" y="54"/>
                </a:cubicBezTo>
                <a:cubicBezTo>
                  <a:pt x="114" y="54"/>
                  <a:pt x="110" y="53"/>
                  <a:pt x="110" y="53"/>
                </a:cubicBezTo>
                <a:cubicBezTo>
                  <a:pt x="110" y="53"/>
                  <a:pt x="109" y="53"/>
                  <a:pt x="109" y="53"/>
                </a:cubicBezTo>
                <a:cubicBezTo>
                  <a:pt x="108" y="53"/>
                  <a:pt x="108" y="53"/>
                  <a:pt x="108" y="54"/>
                </a:cubicBezTo>
                <a:cubicBezTo>
                  <a:pt x="107" y="56"/>
                  <a:pt x="107" y="56"/>
                  <a:pt x="107" y="56"/>
                </a:cubicBezTo>
                <a:cubicBezTo>
                  <a:pt x="106" y="57"/>
                  <a:pt x="107" y="57"/>
                  <a:pt x="107" y="58"/>
                </a:cubicBezTo>
                <a:close/>
                <a:moveTo>
                  <a:pt x="151" y="106"/>
                </a:moveTo>
                <a:cubicBezTo>
                  <a:pt x="142" y="110"/>
                  <a:pt x="130" y="115"/>
                  <a:pt x="118" y="117"/>
                </a:cubicBezTo>
                <a:cubicBezTo>
                  <a:pt x="107" y="119"/>
                  <a:pt x="86" y="115"/>
                  <a:pt x="86" y="110"/>
                </a:cubicBezTo>
                <a:cubicBezTo>
                  <a:pt x="86" y="108"/>
                  <a:pt x="104" y="114"/>
                  <a:pt x="115" y="111"/>
                </a:cubicBezTo>
                <a:cubicBezTo>
                  <a:pt x="123" y="109"/>
                  <a:pt x="122" y="101"/>
                  <a:pt x="118" y="100"/>
                </a:cubicBezTo>
                <a:cubicBezTo>
                  <a:pt x="113" y="99"/>
                  <a:pt x="87" y="89"/>
                  <a:pt x="75" y="89"/>
                </a:cubicBezTo>
                <a:cubicBezTo>
                  <a:pt x="70" y="89"/>
                  <a:pt x="57" y="91"/>
                  <a:pt x="50" y="92"/>
                </a:cubicBezTo>
                <a:cubicBezTo>
                  <a:pt x="48" y="92"/>
                  <a:pt x="47" y="92"/>
                  <a:pt x="46" y="94"/>
                </a:cubicBezTo>
                <a:cubicBezTo>
                  <a:pt x="46" y="104"/>
                  <a:pt x="45" y="124"/>
                  <a:pt x="44" y="134"/>
                </a:cubicBezTo>
                <a:cubicBezTo>
                  <a:pt x="44" y="135"/>
                  <a:pt x="44" y="138"/>
                  <a:pt x="47" y="136"/>
                </a:cubicBezTo>
                <a:cubicBezTo>
                  <a:pt x="49" y="133"/>
                  <a:pt x="53" y="131"/>
                  <a:pt x="57" y="132"/>
                </a:cubicBezTo>
                <a:cubicBezTo>
                  <a:pt x="62" y="133"/>
                  <a:pt x="109" y="141"/>
                  <a:pt x="116" y="140"/>
                </a:cubicBezTo>
                <a:cubicBezTo>
                  <a:pt x="125" y="138"/>
                  <a:pt x="151" y="122"/>
                  <a:pt x="156" y="117"/>
                </a:cubicBezTo>
                <a:cubicBezTo>
                  <a:pt x="164" y="110"/>
                  <a:pt x="158" y="102"/>
                  <a:pt x="151" y="106"/>
                </a:cubicBezTo>
                <a:close/>
                <a:moveTo>
                  <a:pt x="33" y="92"/>
                </a:moveTo>
                <a:cubicBezTo>
                  <a:pt x="9" y="90"/>
                  <a:pt x="9" y="90"/>
                  <a:pt x="9" y="90"/>
                </a:cubicBezTo>
                <a:cubicBezTo>
                  <a:pt x="7" y="90"/>
                  <a:pt x="5" y="92"/>
                  <a:pt x="5" y="94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36"/>
                  <a:pt x="1" y="138"/>
                  <a:pt x="3" y="138"/>
                </a:cubicBezTo>
                <a:cubicBezTo>
                  <a:pt x="30" y="138"/>
                  <a:pt x="30" y="138"/>
                  <a:pt x="30" y="138"/>
                </a:cubicBezTo>
                <a:cubicBezTo>
                  <a:pt x="32" y="138"/>
                  <a:pt x="34" y="136"/>
                  <a:pt x="34" y="134"/>
                </a:cubicBezTo>
                <a:cubicBezTo>
                  <a:pt x="37" y="95"/>
                  <a:pt x="37" y="95"/>
                  <a:pt x="37" y="95"/>
                </a:cubicBezTo>
                <a:cubicBezTo>
                  <a:pt x="37" y="93"/>
                  <a:pt x="35" y="92"/>
                  <a:pt x="33" y="92"/>
                </a:cubicBezTo>
                <a:close/>
                <a:moveTo>
                  <a:pt x="19" y="132"/>
                </a:moveTo>
                <a:cubicBezTo>
                  <a:pt x="15" y="132"/>
                  <a:pt x="12" y="129"/>
                  <a:pt x="12" y="126"/>
                </a:cubicBezTo>
                <a:cubicBezTo>
                  <a:pt x="12" y="122"/>
                  <a:pt x="15" y="119"/>
                  <a:pt x="19" y="119"/>
                </a:cubicBezTo>
                <a:cubicBezTo>
                  <a:pt x="23" y="119"/>
                  <a:pt x="26" y="122"/>
                  <a:pt x="26" y="126"/>
                </a:cubicBezTo>
                <a:cubicBezTo>
                  <a:pt x="26" y="129"/>
                  <a:pt x="23" y="132"/>
                  <a:pt x="19" y="132"/>
                </a:cubicBezTo>
                <a:close/>
                <a:moveTo>
                  <a:pt x="118" y="85"/>
                </a:moveTo>
                <a:cubicBezTo>
                  <a:pt x="141" y="85"/>
                  <a:pt x="160" y="66"/>
                  <a:pt x="160" y="43"/>
                </a:cubicBezTo>
                <a:cubicBezTo>
                  <a:pt x="160" y="19"/>
                  <a:pt x="141" y="0"/>
                  <a:pt x="118" y="0"/>
                </a:cubicBezTo>
                <a:cubicBezTo>
                  <a:pt x="94" y="0"/>
                  <a:pt x="75" y="19"/>
                  <a:pt x="75" y="43"/>
                </a:cubicBezTo>
                <a:cubicBezTo>
                  <a:pt x="75" y="66"/>
                  <a:pt x="94" y="85"/>
                  <a:pt x="118" y="85"/>
                </a:cubicBezTo>
                <a:close/>
                <a:moveTo>
                  <a:pt x="118" y="10"/>
                </a:moveTo>
                <a:cubicBezTo>
                  <a:pt x="136" y="10"/>
                  <a:pt x="150" y="25"/>
                  <a:pt x="150" y="43"/>
                </a:cubicBezTo>
                <a:cubicBezTo>
                  <a:pt x="150" y="61"/>
                  <a:pt x="136" y="75"/>
                  <a:pt x="118" y="75"/>
                </a:cubicBezTo>
                <a:cubicBezTo>
                  <a:pt x="100" y="75"/>
                  <a:pt x="85" y="61"/>
                  <a:pt x="85" y="43"/>
                </a:cubicBezTo>
                <a:cubicBezTo>
                  <a:pt x="85" y="25"/>
                  <a:pt x="100" y="10"/>
                  <a:pt x="118" y="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3D0E341F-D549-052A-B67D-BA351E84DD35}"/>
              </a:ext>
            </a:extLst>
          </p:cNvPr>
          <p:cNvSpPr>
            <a:spLocks noEditPoints="1"/>
          </p:cNvSpPr>
          <p:nvPr/>
        </p:nvSpPr>
        <p:spPr bwMode="auto">
          <a:xfrm>
            <a:off x="11196639" y="5245101"/>
            <a:ext cx="254000" cy="223838"/>
          </a:xfrm>
          <a:custGeom>
            <a:avLst/>
            <a:gdLst>
              <a:gd name="T0" fmla="*/ 94 w 160"/>
              <a:gd name="T1" fmla="*/ 84 h 141"/>
              <a:gd name="T2" fmla="*/ 94 w 160"/>
              <a:gd name="T3" fmla="*/ 75 h 141"/>
              <a:gd name="T4" fmla="*/ 66 w 160"/>
              <a:gd name="T5" fmla="*/ 75 h 141"/>
              <a:gd name="T6" fmla="*/ 66 w 160"/>
              <a:gd name="T7" fmla="*/ 84 h 141"/>
              <a:gd name="T8" fmla="*/ 94 w 160"/>
              <a:gd name="T9" fmla="*/ 84 h 141"/>
              <a:gd name="T10" fmla="*/ 143 w 160"/>
              <a:gd name="T11" fmla="*/ 75 h 141"/>
              <a:gd name="T12" fmla="*/ 130 w 160"/>
              <a:gd name="T13" fmla="*/ 84 h 141"/>
              <a:gd name="T14" fmla="*/ 104 w 160"/>
              <a:gd name="T15" fmla="*/ 84 h 141"/>
              <a:gd name="T16" fmla="*/ 104 w 160"/>
              <a:gd name="T17" fmla="*/ 89 h 141"/>
              <a:gd name="T18" fmla="*/ 99 w 160"/>
              <a:gd name="T19" fmla="*/ 94 h 141"/>
              <a:gd name="T20" fmla="*/ 62 w 160"/>
              <a:gd name="T21" fmla="*/ 94 h 141"/>
              <a:gd name="T22" fmla="*/ 57 w 160"/>
              <a:gd name="T23" fmla="*/ 89 h 141"/>
              <a:gd name="T24" fmla="*/ 57 w 160"/>
              <a:gd name="T25" fmla="*/ 84 h 141"/>
              <a:gd name="T26" fmla="*/ 30 w 160"/>
              <a:gd name="T27" fmla="*/ 84 h 141"/>
              <a:gd name="T28" fmla="*/ 17 w 160"/>
              <a:gd name="T29" fmla="*/ 75 h 141"/>
              <a:gd name="T30" fmla="*/ 0 w 160"/>
              <a:gd name="T31" fmla="*/ 24 h 141"/>
              <a:gd name="T32" fmla="*/ 0 w 160"/>
              <a:gd name="T33" fmla="*/ 126 h 141"/>
              <a:gd name="T34" fmla="*/ 14 w 160"/>
              <a:gd name="T35" fmla="*/ 141 h 141"/>
              <a:gd name="T36" fmla="*/ 146 w 160"/>
              <a:gd name="T37" fmla="*/ 141 h 141"/>
              <a:gd name="T38" fmla="*/ 160 w 160"/>
              <a:gd name="T39" fmla="*/ 126 h 141"/>
              <a:gd name="T40" fmla="*/ 160 w 160"/>
              <a:gd name="T41" fmla="*/ 24 h 141"/>
              <a:gd name="T42" fmla="*/ 143 w 160"/>
              <a:gd name="T43" fmla="*/ 75 h 141"/>
              <a:gd name="T44" fmla="*/ 30 w 160"/>
              <a:gd name="T45" fmla="*/ 75 h 141"/>
              <a:gd name="T46" fmla="*/ 57 w 160"/>
              <a:gd name="T47" fmla="*/ 75 h 141"/>
              <a:gd name="T48" fmla="*/ 57 w 160"/>
              <a:gd name="T49" fmla="*/ 70 h 141"/>
              <a:gd name="T50" fmla="*/ 62 w 160"/>
              <a:gd name="T51" fmla="*/ 66 h 141"/>
              <a:gd name="T52" fmla="*/ 99 w 160"/>
              <a:gd name="T53" fmla="*/ 66 h 141"/>
              <a:gd name="T54" fmla="*/ 104 w 160"/>
              <a:gd name="T55" fmla="*/ 70 h 141"/>
              <a:gd name="T56" fmla="*/ 104 w 160"/>
              <a:gd name="T57" fmla="*/ 75 h 141"/>
              <a:gd name="T58" fmla="*/ 130 w 160"/>
              <a:gd name="T59" fmla="*/ 75 h 141"/>
              <a:gd name="T60" fmla="*/ 135 w 160"/>
              <a:gd name="T61" fmla="*/ 72 h 141"/>
              <a:gd name="T62" fmla="*/ 152 w 160"/>
              <a:gd name="T63" fmla="*/ 19 h 141"/>
              <a:gd name="T64" fmla="*/ 113 w 160"/>
              <a:gd name="T65" fmla="*/ 19 h 141"/>
              <a:gd name="T66" fmla="*/ 113 w 160"/>
              <a:gd name="T67" fmla="*/ 14 h 141"/>
              <a:gd name="T68" fmla="*/ 99 w 160"/>
              <a:gd name="T69" fmla="*/ 0 h 141"/>
              <a:gd name="T70" fmla="*/ 62 w 160"/>
              <a:gd name="T71" fmla="*/ 0 h 141"/>
              <a:gd name="T72" fmla="*/ 47 w 160"/>
              <a:gd name="T73" fmla="*/ 14 h 141"/>
              <a:gd name="T74" fmla="*/ 47 w 160"/>
              <a:gd name="T75" fmla="*/ 19 h 141"/>
              <a:gd name="T76" fmla="*/ 8 w 160"/>
              <a:gd name="T77" fmla="*/ 19 h 141"/>
              <a:gd name="T78" fmla="*/ 26 w 160"/>
              <a:gd name="T79" fmla="*/ 72 h 141"/>
              <a:gd name="T80" fmla="*/ 30 w 160"/>
              <a:gd name="T81" fmla="*/ 75 h 141"/>
              <a:gd name="T82" fmla="*/ 57 w 160"/>
              <a:gd name="T83" fmla="*/ 14 h 141"/>
              <a:gd name="T84" fmla="*/ 62 w 160"/>
              <a:gd name="T85" fmla="*/ 9 h 141"/>
              <a:gd name="T86" fmla="*/ 99 w 160"/>
              <a:gd name="T87" fmla="*/ 9 h 141"/>
              <a:gd name="T88" fmla="*/ 104 w 160"/>
              <a:gd name="T89" fmla="*/ 14 h 141"/>
              <a:gd name="T90" fmla="*/ 104 w 160"/>
              <a:gd name="T91" fmla="*/ 19 h 141"/>
              <a:gd name="T92" fmla="*/ 57 w 160"/>
              <a:gd name="T93" fmla="*/ 19 h 141"/>
              <a:gd name="T94" fmla="*/ 57 w 160"/>
              <a:gd name="T95" fmla="*/ 14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41">
                <a:moveTo>
                  <a:pt x="94" y="84"/>
                </a:moveTo>
                <a:cubicBezTo>
                  <a:pt x="94" y="75"/>
                  <a:pt x="94" y="75"/>
                  <a:pt x="94" y="75"/>
                </a:cubicBezTo>
                <a:cubicBezTo>
                  <a:pt x="66" y="75"/>
                  <a:pt x="66" y="75"/>
                  <a:pt x="66" y="75"/>
                </a:cubicBezTo>
                <a:cubicBezTo>
                  <a:pt x="66" y="84"/>
                  <a:pt x="66" y="84"/>
                  <a:pt x="66" y="84"/>
                </a:cubicBezTo>
                <a:lnTo>
                  <a:pt x="94" y="84"/>
                </a:lnTo>
                <a:close/>
                <a:moveTo>
                  <a:pt x="143" y="75"/>
                </a:moveTo>
                <a:cubicBezTo>
                  <a:pt x="142" y="80"/>
                  <a:pt x="136" y="84"/>
                  <a:pt x="130" y="84"/>
                </a:cubicBezTo>
                <a:cubicBezTo>
                  <a:pt x="104" y="84"/>
                  <a:pt x="104" y="84"/>
                  <a:pt x="104" y="84"/>
                </a:cubicBezTo>
                <a:cubicBezTo>
                  <a:pt x="104" y="89"/>
                  <a:pt x="104" y="89"/>
                  <a:pt x="104" y="89"/>
                </a:cubicBezTo>
                <a:cubicBezTo>
                  <a:pt x="104" y="92"/>
                  <a:pt x="102" y="94"/>
                  <a:pt x="99" y="94"/>
                </a:cubicBezTo>
                <a:cubicBezTo>
                  <a:pt x="62" y="94"/>
                  <a:pt x="62" y="94"/>
                  <a:pt x="62" y="94"/>
                </a:cubicBezTo>
                <a:cubicBezTo>
                  <a:pt x="59" y="94"/>
                  <a:pt x="57" y="92"/>
                  <a:pt x="57" y="89"/>
                </a:cubicBezTo>
                <a:cubicBezTo>
                  <a:pt x="57" y="84"/>
                  <a:pt x="57" y="84"/>
                  <a:pt x="57" y="84"/>
                </a:cubicBezTo>
                <a:cubicBezTo>
                  <a:pt x="30" y="84"/>
                  <a:pt x="30" y="84"/>
                  <a:pt x="30" y="84"/>
                </a:cubicBezTo>
                <a:cubicBezTo>
                  <a:pt x="24" y="84"/>
                  <a:pt x="19" y="80"/>
                  <a:pt x="17" y="75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34"/>
                  <a:pt x="7" y="141"/>
                  <a:pt x="14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54" y="141"/>
                  <a:pt x="160" y="134"/>
                  <a:pt x="160" y="126"/>
                </a:cubicBezTo>
                <a:cubicBezTo>
                  <a:pt x="160" y="24"/>
                  <a:pt x="160" y="24"/>
                  <a:pt x="160" y="24"/>
                </a:cubicBezTo>
                <a:lnTo>
                  <a:pt x="143" y="75"/>
                </a:lnTo>
                <a:close/>
                <a:moveTo>
                  <a:pt x="30" y="75"/>
                </a:moveTo>
                <a:cubicBezTo>
                  <a:pt x="57" y="75"/>
                  <a:pt x="57" y="75"/>
                  <a:pt x="57" y="75"/>
                </a:cubicBezTo>
                <a:cubicBezTo>
                  <a:pt x="57" y="70"/>
                  <a:pt x="57" y="70"/>
                  <a:pt x="57" y="70"/>
                </a:cubicBezTo>
                <a:cubicBezTo>
                  <a:pt x="57" y="68"/>
                  <a:pt x="59" y="66"/>
                  <a:pt x="62" y="66"/>
                </a:cubicBezTo>
                <a:cubicBezTo>
                  <a:pt x="99" y="66"/>
                  <a:pt x="99" y="66"/>
                  <a:pt x="99" y="66"/>
                </a:cubicBezTo>
                <a:cubicBezTo>
                  <a:pt x="102" y="66"/>
                  <a:pt x="104" y="68"/>
                  <a:pt x="104" y="70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130" y="75"/>
                  <a:pt x="130" y="75"/>
                  <a:pt x="130" y="75"/>
                </a:cubicBezTo>
                <a:cubicBezTo>
                  <a:pt x="132" y="75"/>
                  <a:pt x="134" y="74"/>
                  <a:pt x="135" y="72"/>
                </a:cubicBezTo>
                <a:cubicBezTo>
                  <a:pt x="152" y="19"/>
                  <a:pt x="152" y="19"/>
                  <a:pt x="152" y="19"/>
                </a:cubicBezTo>
                <a:cubicBezTo>
                  <a:pt x="113" y="19"/>
                  <a:pt x="113" y="19"/>
                  <a:pt x="113" y="19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3" y="6"/>
                  <a:pt x="107" y="0"/>
                  <a:pt x="99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54" y="0"/>
                  <a:pt x="47" y="6"/>
                  <a:pt x="47" y="14"/>
                </a:cubicBezTo>
                <a:cubicBezTo>
                  <a:pt x="47" y="19"/>
                  <a:pt x="47" y="19"/>
                  <a:pt x="47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26" y="72"/>
                  <a:pt x="26" y="72"/>
                  <a:pt x="26" y="72"/>
                </a:cubicBezTo>
                <a:cubicBezTo>
                  <a:pt x="27" y="74"/>
                  <a:pt x="28" y="75"/>
                  <a:pt x="30" y="75"/>
                </a:cubicBezTo>
                <a:close/>
                <a:moveTo>
                  <a:pt x="57" y="14"/>
                </a:moveTo>
                <a:cubicBezTo>
                  <a:pt x="57" y="11"/>
                  <a:pt x="59" y="9"/>
                  <a:pt x="62" y="9"/>
                </a:cubicBezTo>
                <a:cubicBezTo>
                  <a:pt x="99" y="9"/>
                  <a:pt x="99" y="9"/>
                  <a:pt x="99" y="9"/>
                </a:cubicBezTo>
                <a:cubicBezTo>
                  <a:pt x="102" y="9"/>
                  <a:pt x="104" y="11"/>
                  <a:pt x="104" y="14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57" y="19"/>
                  <a:pt x="57" y="19"/>
                  <a:pt x="57" y="19"/>
                </a:cubicBezTo>
                <a:lnTo>
                  <a:pt x="57" y="1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16F9C41E-1CC3-1A84-139C-3042BFF41A18}"/>
              </a:ext>
            </a:extLst>
          </p:cNvPr>
          <p:cNvSpPr>
            <a:spLocks noEditPoints="1"/>
          </p:cNvSpPr>
          <p:nvPr/>
        </p:nvSpPr>
        <p:spPr bwMode="auto">
          <a:xfrm>
            <a:off x="10599739" y="5222876"/>
            <a:ext cx="366713" cy="274638"/>
          </a:xfrm>
          <a:custGeom>
            <a:avLst/>
            <a:gdLst>
              <a:gd name="T0" fmla="*/ 118 w 231"/>
              <a:gd name="T1" fmla="*/ 109 h 173"/>
              <a:gd name="T2" fmla="*/ 113 w 231"/>
              <a:gd name="T3" fmla="*/ 121 h 173"/>
              <a:gd name="T4" fmla="*/ 121 w 231"/>
              <a:gd name="T5" fmla="*/ 113 h 173"/>
              <a:gd name="T6" fmla="*/ 99 w 231"/>
              <a:gd name="T7" fmla="*/ 88 h 173"/>
              <a:gd name="T8" fmla="*/ 98 w 231"/>
              <a:gd name="T9" fmla="*/ 93 h 173"/>
              <a:gd name="T10" fmla="*/ 102 w 231"/>
              <a:gd name="T11" fmla="*/ 96 h 173"/>
              <a:gd name="T12" fmla="*/ 105 w 231"/>
              <a:gd name="T13" fmla="*/ 84 h 173"/>
              <a:gd name="T14" fmla="*/ 118 w 231"/>
              <a:gd name="T15" fmla="*/ 39 h 173"/>
              <a:gd name="T16" fmla="*/ 105 w 231"/>
              <a:gd name="T17" fmla="*/ 10 h 173"/>
              <a:gd name="T18" fmla="*/ 95 w 231"/>
              <a:gd name="T19" fmla="*/ 40 h 173"/>
              <a:gd name="T20" fmla="*/ 118 w 231"/>
              <a:gd name="T21" fmla="*/ 39 h 173"/>
              <a:gd name="T22" fmla="*/ 124 w 231"/>
              <a:gd name="T23" fmla="*/ 125 h 173"/>
              <a:gd name="T24" fmla="*/ 113 w 231"/>
              <a:gd name="T25" fmla="*/ 133 h 173"/>
              <a:gd name="T26" fmla="*/ 107 w 231"/>
              <a:gd name="T27" fmla="*/ 137 h 173"/>
              <a:gd name="T28" fmla="*/ 105 w 231"/>
              <a:gd name="T29" fmla="*/ 129 h 173"/>
              <a:gd name="T30" fmla="*/ 93 w 231"/>
              <a:gd name="T31" fmla="*/ 122 h 173"/>
              <a:gd name="T32" fmla="*/ 90 w 231"/>
              <a:gd name="T33" fmla="*/ 116 h 173"/>
              <a:gd name="T34" fmla="*/ 90 w 231"/>
              <a:gd name="T35" fmla="*/ 113 h 173"/>
              <a:gd name="T36" fmla="*/ 97 w 231"/>
              <a:gd name="T37" fmla="*/ 113 h 173"/>
              <a:gd name="T38" fmla="*/ 98 w 231"/>
              <a:gd name="T39" fmla="*/ 116 h 173"/>
              <a:gd name="T40" fmla="*/ 105 w 231"/>
              <a:gd name="T41" fmla="*/ 121 h 173"/>
              <a:gd name="T42" fmla="*/ 95 w 231"/>
              <a:gd name="T43" fmla="*/ 101 h 173"/>
              <a:gd name="T44" fmla="*/ 90 w 231"/>
              <a:gd name="T45" fmla="*/ 91 h 173"/>
              <a:gd name="T46" fmla="*/ 94 w 231"/>
              <a:gd name="T47" fmla="*/ 81 h 173"/>
              <a:gd name="T48" fmla="*/ 105 w 231"/>
              <a:gd name="T49" fmla="*/ 72 h 173"/>
              <a:gd name="T50" fmla="*/ 110 w 231"/>
              <a:gd name="T51" fmla="*/ 68 h 173"/>
              <a:gd name="T52" fmla="*/ 113 w 231"/>
              <a:gd name="T53" fmla="*/ 76 h 173"/>
              <a:gd name="T54" fmla="*/ 125 w 231"/>
              <a:gd name="T55" fmla="*/ 81 h 173"/>
              <a:gd name="T56" fmla="*/ 128 w 231"/>
              <a:gd name="T57" fmla="*/ 87 h 173"/>
              <a:gd name="T58" fmla="*/ 128 w 231"/>
              <a:gd name="T59" fmla="*/ 91 h 173"/>
              <a:gd name="T60" fmla="*/ 121 w 231"/>
              <a:gd name="T61" fmla="*/ 91 h 173"/>
              <a:gd name="T62" fmla="*/ 120 w 231"/>
              <a:gd name="T63" fmla="*/ 88 h 173"/>
              <a:gd name="T64" fmla="*/ 113 w 231"/>
              <a:gd name="T65" fmla="*/ 84 h 173"/>
              <a:gd name="T66" fmla="*/ 119 w 231"/>
              <a:gd name="T67" fmla="*/ 101 h 173"/>
              <a:gd name="T68" fmla="*/ 128 w 231"/>
              <a:gd name="T69" fmla="*/ 107 h 173"/>
              <a:gd name="T70" fmla="*/ 129 w 231"/>
              <a:gd name="T71" fmla="*/ 116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31" h="173">
                <a:moveTo>
                  <a:pt x="120" y="111"/>
                </a:moveTo>
                <a:cubicBezTo>
                  <a:pt x="120" y="110"/>
                  <a:pt x="119" y="109"/>
                  <a:pt x="118" y="109"/>
                </a:cubicBezTo>
                <a:cubicBezTo>
                  <a:pt x="116" y="108"/>
                  <a:pt x="115" y="108"/>
                  <a:pt x="113" y="107"/>
                </a:cubicBezTo>
                <a:cubicBezTo>
                  <a:pt x="113" y="121"/>
                  <a:pt x="113" y="121"/>
                  <a:pt x="113" y="121"/>
                </a:cubicBezTo>
                <a:cubicBezTo>
                  <a:pt x="116" y="121"/>
                  <a:pt x="119" y="120"/>
                  <a:pt x="121" y="117"/>
                </a:cubicBezTo>
                <a:cubicBezTo>
                  <a:pt x="122" y="116"/>
                  <a:pt x="122" y="114"/>
                  <a:pt x="121" y="113"/>
                </a:cubicBezTo>
                <a:cubicBezTo>
                  <a:pt x="121" y="112"/>
                  <a:pt x="121" y="111"/>
                  <a:pt x="120" y="111"/>
                </a:cubicBezTo>
                <a:close/>
                <a:moveTo>
                  <a:pt x="99" y="88"/>
                </a:moveTo>
                <a:cubicBezTo>
                  <a:pt x="98" y="88"/>
                  <a:pt x="98" y="89"/>
                  <a:pt x="98" y="90"/>
                </a:cubicBezTo>
                <a:cubicBezTo>
                  <a:pt x="98" y="91"/>
                  <a:pt x="98" y="92"/>
                  <a:pt x="98" y="93"/>
                </a:cubicBezTo>
                <a:cubicBezTo>
                  <a:pt x="98" y="94"/>
                  <a:pt x="99" y="94"/>
                  <a:pt x="100" y="95"/>
                </a:cubicBezTo>
                <a:cubicBezTo>
                  <a:pt x="101" y="95"/>
                  <a:pt x="101" y="96"/>
                  <a:pt x="102" y="96"/>
                </a:cubicBezTo>
                <a:cubicBezTo>
                  <a:pt x="103" y="96"/>
                  <a:pt x="104" y="97"/>
                  <a:pt x="105" y="97"/>
                </a:cubicBezTo>
                <a:cubicBezTo>
                  <a:pt x="105" y="84"/>
                  <a:pt x="105" y="84"/>
                  <a:pt x="105" y="84"/>
                </a:cubicBezTo>
                <a:cubicBezTo>
                  <a:pt x="103" y="85"/>
                  <a:pt x="100" y="86"/>
                  <a:pt x="99" y="88"/>
                </a:cubicBezTo>
                <a:close/>
                <a:moveTo>
                  <a:pt x="118" y="39"/>
                </a:moveTo>
                <a:cubicBezTo>
                  <a:pt x="130" y="29"/>
                  <a:pt x="138" y="6"/>
                  <a:pt x="133" y="5"/>
                </a:cubicBezTo>
                <a:cubicBezTo>
                  <a:pt x="126" y="3"/>
                  <a:pt x="112" y="9"/>
                  <a:pt x="105" y="10"/>
                </a:cubicBezTo>
                <a:cubicBezTo>
                  <a:pt x="95" y="12"/>
                  <a:pt x="84" y="0"/>
                  <a:pt x="78" y="6"/>
                </a:cubicBezTo>
                <a:cubicBezTo>
                  <a:pt x="73" y="12"/>
                  <a:pt x="82" y="31"/>
                  <a:pt x="95" y="40"/>
                </a:cubicBezTo>
                <a:cubicBezTo>
                  <a:pt x="56" y="59"/>
                  <a:pt x="0" y="157"/>
                  <a:pt x="97" y="164"/>
                </a:cubicBezTo>
                <a:cubicBezTo>
                  <a:pt x="231" y="173"/>
                  <a:pt x="164" y="58"/>
                  <a:pt x="118" y="39"/>
                </a:cubicBezTo>
                <a:close/>
                <a:moveTo>
                  <a:pt x="129" y="116"/>
                </a:moveTo>
                <a:cubicBezTo>
                  <a:pt x="129" y="120"/>
                  <a:pt x="127" y="123"/>
                  <a:pt x="124" y="125"/>
                </a:cubicBezTo>
                <a:cubicBezTo>
                  <a:pt x="121" y="128"/>
                  <a:pt x="117" y="129"/>
                  <a:pt x="113" y="129"/>
                </a:cubicBezTo>
                <a:cubicBezTo>
                  <a:pt x="113" y="133"/>
                  <a:pt x="113" y="133"/>
                  <a:pt x="113" y="133"/>
                </a:cubicBezTo>
                <a:cubicBezTo>
                  <a:pt x="113" y="135"/>
                  <a:pt x="112" y="136"/>
                  <a:pt x="111" y="136"/>
                </a:cubicBezTo>
                <a:cubicBezTo>
                  <a:pt x="110" y="137"/>
                  <a:pt x="109" y="138"/>
                  <a:pt x="107" y="137"/>
                </a:cubicBezTo>
                <a:cubicBezTo>
                  <a:pt x="106" y="136"/>
                  <a:pt x="105" y="135"/>
                  <a:pt x="105" y="133"/>
                </a:cubicBezTo>
                <a:cubicBezTo>
                  <a:pt x="105" y="129"/>
                  <a:pt x="105" y="129"/>
                  <a:pt x="105" y="129"/>
                </a:cubicBezTo>
                <a:cubicBezTo>
                  <a:pt x="104" y="129"/>
                  <a:pt x="104" y="129"/>
                  <a:pt x="103" y="128"/>
                </a:cubicBezTo>
                <a:cubicBezTo>
                  <a:pt x="99" y="127"/>
                  <a:pt x="96" y="125"/>
                  <a:pt x="93" y="122"/>
                </a:cubicBezTo>
                <a:cubicBezTo>
                  <a:pt x="92" y="121"/>
                  <a:pt x="91" y="119"/>
                  <a:pt x="90" y="118"/>
                </a:cubicBezTo>
                <a:cubicBezTo>
                  <a:pt x="90" y="117"/>
                  <a:pt x="90" y="117"/>
                  <a:pt x="90" y="116"/>
                </a:cubicBezTo>
                <a:cubicBezTo>
                  <a:pt x="90" y="116"/>
                  <a:pt x="90" y="115"/>
                  <a:pt x="89" y="115"/>
                </a:cubicBezTo>
                <a:cubicBezTo>
                  <a:pt x="89" y="114"/>
                  <a:pt x="90" y="113"/>
                  <a:pt x="90" y="113"/>
                </a:cubicBezTo>
                <a:cubicBezTo>
                  <a:pt x="91" y="111"/>
                  <a:pt x="92" y="110"/>
                  <a:pt x="94" y="111"/>
                </a:cubicBezTo>
                <a:cubicBezTo>
                  <a:pt x="95" y="111"/>
                  <a:pt x="97" y="112"/>
                  <a:pt x="97" y="113"/>
                </a:cubicBezTo>
                <a:cubicBezTo>
                  <a:pt x="97" y="114"/>
                  <a:pt x="97" y="114"/>
                  <a:pt x="98" y="115"/>
                </a:cubicBezTo>
                <a:cubicBezTo>
                  <a:pt x="98" y="115"/>
                  <a:pt x="98" y="115"/>
                  <a:pt x="98" y="116"/>
                </a:cubicBezTo>
                <a:cubicBezTo>
                  <a:pt x="99" y="117"/>
                  <a:pt x="99" y="117"/>
                  <a:pt x="100" y="118"/>
                </a:cubicBezTo>
                <a:cubicBezTo>
                  <a:pt x="101" y="119"/>
                  <a:pt x="103" y="120"/>
                  <a:pt x="105" y="121"/>
                </a:cubicBezTo>
                <a:cubicBezTo>
                  <a:pt x="105" y="105"/>
                  <a:pt x="105" y="105"/>
                  <a:pt x="105" y="105"/>
                </a:cubicBezTo>
                <a:cubicBezTo>
                  <a:pt x="101" y="104"/>
                  <a:pt x="98" y="103"/>
                  <a:pt x="95" y="101"/>
                </a:cubicBezTo>
                <a:cubicBezTo>
                  <a:pt x="93" y="100"/>
                  <a:pt x="92" y="98"/>
                  <a:pt x="91" y="97"/>
                </a:cubicBezTo>
                <a:cubicBezTo>
                  <a:pt x="90" y="95"/>
                  <a:pt x="90" y="93"/>
                  <a:pt x="90" y="91"/>
                </a:cubicBezTo>
                <a:cubicBezTo>
                  <a:pt x="90" y="89"/>
                  <a:pt x="90" y="87"/>
                  <a:pt x="91" y="85"/>
                </a:cubicBezTo>
                <a:cubicBezTo>
                  <a:pt x="92" y="84"/>
                  <a:pt x="93" y="82"/>
                  <a:pt x="94" y="81"/>
                </a:cubicBezTo>
                <a:cubicBezTo>
                  <a:pt x="97" y="78"/>
                  <a:pt x="101" y="77"/>
                  <a:pt x="105" y="76"/>
                </a:cubicBezTo>
                <a:cubicBezTo>
                  <a:pt x="105" y="72"/>
                  <a:pt x="105" y="72"/>
                  <a:pt x="105" y="72"/>
                </a:cubicBezTo>
                <a:cubicBezTo>
                  <a:pt x="105" y="71"/>
                  <a:pt x="105" y="70"/>
                  <a:pt x="106" y="69"/>
                </a:cubicBezTo>
                <a:cubicBezTo>
                  <a:pt x="107" y="68"/>
                  <a:pt x="109" y="68"/>
                  <a:pt x="110" y="68"/>
                </a:cubicBezTo>
                <a:cubicBezTo>
                  <a:pt x="112" y="69"/>
                  <a:pt x="113" y="70"/>
                  <a:pt x="113" y="72"/>
                </a:cubicBezTo>
                <a:cubicBezTo>
                  <a:pt x="113" y="76"/>
                  <a:pt x="113" y="76"/>
                  <a:pt x="113" y="76"/>
                </a:cubicBezTo>
                <a:cubicBezTo>
                  <a:pt x="113" y="76"/>
                  <a:pt x="114" y="76"/>
                  <a:pt x="114" y="76"/>
                </a:cubicBezTo>
                <a:cubicBezTo>
                  <a:pt x="118" y="77"/>
                  <a:pt x="122" y="79"/>
                  <a:pt x="125" y="81"/>
                </a:cubicBezTo>
                <a:cubicBezTo>
                  <a:pt x="126" y="83"/>
                  <a:pt x="127" y="84"/>
                  <a:pt x="128" y="86"/>
                </a:cubicBezTo>
                <a:cubicBezTo>
                  <a:pt x="128" y="86"/>
                  <a:pt x="128" y="87"/>
                  <a:pt x="128" y="87"/>
                </a:cubicBezTo>
                <a:cubicBezTo>
                  <a:pt x="128" y="88"/>
                  <a:pt x="129" y="88"/>
                  <a:pt x="129" y="89"/>
                </a:cubicBezTo>
                <a:cubicBezTo>
                  <a:pt x="129" y="89"/>
                  <a:pt x="129" y="90"/>
                  <a:pt x="128" y="91"/>
                </a:cubicBezTo>
                <a:cubicBezTo>
                  <a:pt x="128" y="92"/>
                  <a:pt x="126" y="93"/>
                  <a:pt x="125" y="93"/>
                </a:cubicBezTo>
                <a:cubicBezTo>
                  <a:pt x="123" y="93"/>
                  <a:pt x="122" y="92"/>
                  <a:pt x="121" y="91"/>
                </a:cubicBezTo>
                <a:cubicBezTo>
                  <a:pt x="121" y="90"/>
                  <a:pt x="121" y="90"/>
                  <a:pt x="121" y="89"/>
                </a:cubicBezTo>
                <a:cubicBezTo>
                  <a:pt x="120" y="89"/>
                  <a:pt x="120" y="88"/>
                  <a:pt x="120" y="88"/>
                </a:cubicBezTo>
                <a:cubicBezTo>
                  <a:pt x="120" y="87"/>
                  <a:pt x="119" y="87"/>
                  <a:pt x="118" y="86"/>
                </a:cubicBezTo>
                <a:cubicBezTo>
                  <a:pt x="117" y="85"/>
                  <a:pt x="115" y="84"/>
                  <a:pt x="113" y="84"/>
                </a:cubicBezTo>
                <a:cubicBezTo>
                  <a:pt x="113" y="99"/>
                  <a:pt x="113" y="99"/>
                  <a:pt x="113" y="99"/>
                </a:cubicBezTo>
                <a:cubicBezTo>
                  <a:pt x="115" y="99"/>
                  <a:pt x="117" y="100"/>
                  <a:pt x="119" y="101"/>
                </a:cubicBezTo>
                <a:cubicBezTo>
                  <a:pt x="123" y="102"/>
                  <a:pt x="126" y="104"/>
                  <a:pt x="128" y="107"/>
                </a:cubicBezTo>
                <a:cubicBezTo>
                  <a:pt x="127" y="107"/>
                  <a:pt x="127" y="106"/>
                  <a:pt x="128" y="107"/>
                </a:cubicBezTo>
                <a:cubicBezTo>
                  <a:pt x="128" y="108"/>
                  <a:pt x="128" y="108"/>
                  <a:pt x="128" y="107"/>
                </a:cubicBezTo>
                <a:cubicBezTo>
                  <a:pt x="129" y="110"/>
                  <a:pt x="130" y="113"/>
                  <a:pt x="129" y="1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3AD3CA34-550B-B58A-205B-7A5B509957B9}"/>
              </a:ext>
            </a:extLst>
          </p:cNvPr>
          <p:cNvSpPr>
            <a:spLocks noEditPoints="1"/>
          </p:cNvSpPr>
          <p:nvPr/>
        </p:nvSpPr>
        <p:spPr bwMode="auto">
          <a:xfrm>
            <a:off x="8996364" y="5229226"/>
            <a:ext cx="252413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80 w 160"/>
              <a:gd name="T11" fmla="*/ 150 h 160"/>
              <a:gd name="T12" fmla="*/ 10 w 160"/>
              <a:gd name="T13" fmla="*/ 80 h 160"/>
              <a:gd name="T14" fmla="*/ 80 w 160"/>
              <a:gd name="T15" fmla="*/ 11 h 160"/>
              <a:gd name="T16" fmla="*/ 149 w 160"/>
              <a:gd name="T17" fmla="*/ 80 h 160"/>
              <a:gd name="T18" fmla="*/ 80 w 160"/>
              <a:gd name="T19" fmla="*/ 150 h 160"/>
              <a:gd name="T20" fmla="*/ 85 w 160"/>
              <a:gd name="T21" fmla="*/ 76 h 160"/>
              <a:gd name="T22" fmla="*/ 85 w 160"/>
              <a:gd name="T23" fmla="*/ 46 h 160"/>
              <a:gd name="T24" fmla="*/ 92 w 160"/>
              <a:gd name="T25" fmla="*/ 52 h 160"/>
              <a:gd name="T26" fmla="*/ 100 w 160"/>
              <a:gd name="T27" fmla="*/ 53 h 160"/>
              <a:gd name="T28" fmla="*/ 101 w 160"/>
              <a:gd name="T29" fmla="*/ 46 h 160"/>
              <a:gd name="T30" fmla="*/ 85 w 160"/>
              <a:gd name="T31" fmla="*/ 35 h 160"/>
              <a:gd name="T32" fmla="*/ 85 w 160"/>
              <a:gd name="T33" fmla="*/ 26 h 160"/>
              <a:gd name="T34" fmla="*/ 80 w 160"/>
              <a:gd name="T35" fmla="*/ 21 h 160"/>
              <a:gd name="T36" fmla="*/ 75 w 160"/>
              <a:gd name="T37" fmla="*/ 26 h 160"/>
              <a:gd name="T38" fmla="*/ 75 w 160"/>
              <a:gd name="T39" fmla="*/ 35 h 160"/>
              <a:gd name="T40" fmla="*/ 54 w 160"/>
              <a:gd name="T41" fmla="*/ 60 h 160"/>
              <a:gd name="T42" fmla="*/ 75 w 160"/>
              <a:gd name="T43" fmla="*/ 85 h 160"/>
              <a:gd name="T44" fmla="*/ 75 w 160"/>
              <a:gd name="T45" fmla="*/ 115 h 160"/>
              <a:gd name="T46" fmla="*/ 67 w 160"/>
              <a:gd name="T47" fmla="*/ 109 h 160"/>
              <a:gd name="T48" fmla="*/ 60 w 160"/>
              <a:gd name="T49" fmla="*/ 107 h 160"/>
              <a:gd name="T50" fmla="*/ 58 w 160"/>
              <a:gd name="T51" fmla="*/ 115 h 160"/>
              <a:gd name="T52" fmla="*/ 75 w 160"/>
              <a:gd name="T53" fmla="*/ 126 h 160"/>
              <a:gd name="T54" fmla="*/ 75 w 160"/>
              <a:gd name="T55" fmla="*/ 134 h 160"/>
              <a:gd name="T56" fmla="*/ 80 w 160"/>
              <a:gd name="T57" fmla="*/ 139 h 160"/>
              <a:gd name="T58" fmla="*/ 85 w 160"/>
              <a:gd name="T59" fmla="*/ 134 h 160"/>
              <a:gd name="T60" fmla="*/ 85 w 160"/>
              <a:gd name="T61" fmla="*/ 126 h 160"/>
              <a:gd name="T62" fmla="*/ 105 w 160"/>
              <a:gd name="T63" fmla="*/ 101 h 160"/>
              <a:gd name="T64" fmla="*/ 85 w 160"/>
              <a:gd name="T65" fmla="*/ 76 h 160"/>
              <a:gd name="T66" fmla="*/ 75 w 160"/>
              <a:gd name="T67" fmla="*/ 74 h 160"/>
              <a:gd name="T68" fmla="*/ 65 w 160"/>
              <a:gd name="T69" fmla="*/ 60 h 160"/>
              <a:gd name="T70" fmla="*/ 75 w 160"/>
              <a:gd name="T71" fmla="*/ 46 h 160"/>
              <a:gd name="T72" fmla="*/ 75 w 160"/>
              <a:gd name="T73" fmla="*/ 74 h 160"/>
              <a:gd name="T74" fmla="*/ 85 w 160"/>
              <a:gd name="T75" fmla="*/ 115 h 160"/>
              <a:gd name="T76" fmla="*/ 85 w 160"/>
              <a:gd name="T77" fmla="*/ 86 h 160"/>
              <a:gd name="T78" fmla="*/ 95 w 160"/>
              <a:gd name="T79" fmla="*/ 101 h 160"/>
              <a:gd name="T80" fmla="*/ 85 w 160"/>
              <a:gd name="T81" fmla="*/ 1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0"/>
                </a:moveTo>
                <a:cubicBezTo>
                  <a:pt x="41" y="150"/>
                  <a:pt x="10" y="119"/>
                  <a:pt x="10" y="80"/>
                </a:cubicBezTo>
                <a:cubicBezTo>
                  <a:pt x="10" y="42"/>
                  <a:pt x="41" y="11"/>
                  <a:pt x="80" y="11"/>
                </a:cubicBezTo>
                <a:cubicBezTo>
                  <a:pt x="118" y="11"/>
                  <a:pt x="149" y="42"/>
                  <a:pt x="149" y="80"/>
                </a:cubicBezTo>
                <a:cubicBezTo>
                  <a:pt x="149" y="119"/>
                  <a:pt x="118" y="150"/>
                  <a:pt x="80" y="150"/>
                </a:cubicBezTo>
                <a:close/>
                <a:moveTo>
                  <a:pt x="85" y="76"/>
                </a:moveTo>
                <a:cubicBezTo>
                  <a:pt x="85" y="46"/>
                  <a:pt x="85" y="46"/>
                  <a:pt x="85" y="46"/>
                </a:cubicBezTo>
                <a:cubicBezTo>
                  <a:pt x="88" y="47"/>
                  <a:pt x="91" y="49"/>
                  <a:pt x="92" y="52"/>
                </a:cubicBezTo>
                <a:cubicBezTo>
                  <a:pt x="94" y="54"/>
                  <a:pt x="97" y="55"/>
                  <a:pt x="100" y="53"/>
                </a:cubicBezTo>
                <a:cubicBezTo>
                  <a:pt x="102" y="51"/>
                  <a:pt x="103" y="48"/>
                  <a:pt x="101" y="46"/>
                </a:cubicBezTo>
                <a:cubicBezTo>
                  <a:pt x="97" y="40"/>
                  <a:pt x="92" y="36"/>
                  <a:pt x="85" y="35"/>
                </a:cubicBezTo>
                <a:cubicBezTo>
                  <a:pt x="85" y="26"/>
                  <a:pt x="85" y="26"/>
                  <a:pt x="85" y="26"/>
                </a:cubicBezTo>
                <a:cubicBezTo>
                  <a:pt x="85" y="23"/>
                  <a:pt x="83" y="21"/>
                  <a:pt x="80" y="21"/>
                </a:cubicBezTo>
                <a:cubicBezTo>
                  <a:pt x="77" y="21"/>
                  <a:pt x="75" y="23"/>
                  <a:pt x="75" y="26"/>
                </a:cubicBezTo>
                <a:cubicBezTo>
                  <a:pt x="75" y="35"/>
                  <a:pt x="75" y="35"/>
                  <a:pt x="75" y="35"/>
                </a:cubicBezTo>
                <a:cubicBezTo>
                  <a:pt x="63" y="37"/>
                  <a:pt x="54" y="47"/>
                  <a:pt x="54" y="60"/>
                </a:cubicBezTo>
                <a:cubicBezTo>
                  <a:pt x="54" y="72"/>
                  <a:pt x="63" y="83"/>
                  <a:pt x="75" y="85"/>
                </a:cubicBezTo>
                <a:cubicBezTo>
                  <a:pt x="75" y="115"/>
                  <a:pt x="75" y="115"/>
                  <a:pt x="75" y="115"/>
                </a:cubicBezTo>
                <a:cubicBezTo>
                  <a:pt x="72" y="114"/>
                  <a:pt x="69" y="112"/>
                  <a:pt x="67" y="109"/>
                </a:cubicBezTo>
                <a:cubicBezTo>
                  <a:pt x="66" y="107"/>
                  <a:pt x="62" y="106"/>
                  <a:pt x="60" y="107"/>
                </a:cubicBezTo>
                <a:cubicBezTo>
                  <a:pt x="57" y="109"/>
                  <a:pt x="57" y="112"/>
                  <a:pt x="58" y="115"/>
                </a:cubicBezTo>
                <a:cubicBezTo>
                  <a:pt x="62" y="120"/>
                  <a:pt x="68" y="124"/>
                  <a:pt x="75" y="126"/>
                </a:cubicBezTo>
                <a:cubicBezTo>
                  <a:pt x="75" y="134"/>
                  <a:pt x="75" y="134"/>
                  <a:pt x="75" y="134"/>
                </a:cubicBezTo>
                <a:cubicBezTo>
                  <a:pt x="75" y="137"/>
                  <a:pt x="77" y="139"/>
                  <a:pt x="80" y="139"/>
                </a:cubicBezTo>
                <a:cubicBezTo>
                  <a:pt x="83" y="139"/>
                  <a:pt x="85" y="137"/>
                  <a:pt x="85" y="134"/>
                </a:cubicBezTo>
                <a:cubicBezTo>
                  <a:pt x="85" y="126"/>
                  <a:pt x="85" y="126"/>
                  <a:pt x="85" y="126"/>
                </a:cubicBezTo>
                <a:cubicBezTo>
                  <a:pt x="97" y="123"/>
                  <a:pt x="105" y="113"/>
                  <a:pt x="105" y="101"/>
                </a:cubicBezTo>
                <a:cubicBezTo>
                  <a:pt x="105" y="88"/>
                  <a:pt x="97" y="78"/>
                  <a:pt x="85" y="76"/>
                </a:cubicBezTo>
                <a:close/>
                <a:moveTo>
                  <a:pt x="75" y="74"/>
                </a:moveTo>
                <a:cubicBezTo>
                  <a:pt x="69" y="72"/>
                  <a:pt x="65" y="66"/>
                  <a:pt x="65" y="60"/>
                </a:cubicBezTo>
                <a:cubicBezTo>
                  <a:pt x="65" y="53"/>
                  <a:pt x="69" y="48"/>
                  <a:pt x="75" y="46"/>
                </a:cubicBezTo>
                <a:lnTo>
                  <a:pt x="75" y="74"/>
                </a:lnTo>
                <a:close/>
                <a:moveTo>
                  <a:pt x="85" y="115"/>
                </a:moveTo>
                <a:cubicBezTo>
                  <a:pt x="85" y="86"/>
                  <a:pt x="85" y="86"/>
                  <a:pt x="85" y="86"/>
                </a:cubicBezTo>
                <a:cubicBezTo>
                  <a:pt x="91" y="89"/>
                  <a:pt x="95" y="94"/>
                  <a:pt x="95" y="101"/>
                </a:cubicBezTo>
                <a:cubicBezTo>
                  <a:pt x="95" y="107"/>
                  <a:pt x="91" y="113"/>
                  <a:pt x="85" y="1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CC1E5F72-58F5-DF1A-1BE5-37B873422205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3576638"/>
            <a:ext cx="254000" cy="254000"/>
          </a:xfrm>
          <a:custGeom>
            <a:avLst/>
            <a:gdLst>
              <a:gd name="T0" fmla="*/ 24 w 160"/>
              <a:gd name="T1" fmla="*/ 75 h 160"/>
              <a:gd name="T2" fmla="*/ 33 w 160"/>
              <a:gd name="T3" fmla="*/ 71 h 160"/>
              <a:gd name="T4" fmla="*/ 47 w 160"/>
              <a:gd name="T5" fmla="*/ 78 h 160"/>
              <a:gd name="T6" fmla="*/ 47 w 160"/>
              <a:gd name="T7" fmla="*/ 80 h 160"/>
              <a:gd name="T8" fmla="*/ 61 w 160"/>
              <a:gd name="T9" fmla="*/ 94 h 160"/>
              <a:gd name="T10" fmla="*/ 75 w 160"/>
              <a:gd name="T11" fmla="*/ 80 h 160"/>
              <a:gd name="T12" fmla="*/ 74 w 160"/>
              <a:gd name="T13" fmla="*/ 74 h 160"/>
              <a:gd name="T14" fmla="*/ 93 w 160"/>
              <a:gd name="T15" fmla="*/ 55 h 160"/>
              <a:gd name="T16" fmla="*/ 99 w 160"/>
              <a:gd name="T17" fmla="*/ 56 h 160"/>
              <a:gd name="T18" fmla="*/ 113 w 160"/>
              <a:gd name="T19" fmla="*/ 42 h 160"/>
              <a:gd name="T20" fmla="*/ 112 w 160"/>
              <a:gd name="T21" fmla="*/ 38 h 160"/>
              <a:gd name="T22" fmla="*/ 128 w 160"/>
              <a:gd name="T23" fmla="*/ 26 h 160"/>
              <a:gd name="T24" fmla="*/ 136 w 160"/>
              <a:gd name="T25" fmla="*/ 28 h 160"/>
              <a:gd name="T26" fmla="*/ 150 w 160"/>
              <a:gd name="T27" fmla="*/ 14 h 160"/>
              <a:gd name="T28" fmla="*/ 136 w 160"/>
              <a:gd name="T29" fmla="*/ 0 h 160"/>
              <a:gd name="T30" fmla="*/ 122 w 160"/>
              <a:gd name="T31" fmla="*/ 14 h 160"/>
              <a:gd name="T32" fmla="*/ 123 w 160"/>
              <a:gd name="T33" fmla="*/ 18 h 160"/>
              <a:gd name="T34" fmla="*/ 106 w 160"/>
              <a:gd name="T35" fmla="*/ 31 h 160"/>
              <a:gd name="T36" fmla="*/ 99 w 160"/>
              <a:gd name="T37" fmla="*/ 28 h 160"/>
              <a:gd name="T38" fmla="*/ 85 w 160"/>
              <a:gd name="T39" fmla="*/ 42 h 160"/>
              <a:gd name="T40" fmla="*/ 86 w 160"/>
              <a:gd name="T41" fmla="*/ 48 h 160"/>
              <a:gd name="T42" fmla="*/ 67 w 160"/>
              <a:gd name="T43" fmla="*/ 67 h 160"/>
              <a:gd name="T44" fmla="*/ 61 w 160"/>
              <a:gd name="T45" fmla="*/ 66 h 160"/>
              <a:gd name="T46" fmla="*/ 51 w 160"/>
              <a:gd name="T47" fmla="*/ 70 h 160"/>
              <a:gd name="T48" fmla="*/ 38 w 160"/>
              <a:gd name="T49" fmla="*/ 63 h 160"/>
              <a:gd name="T50" fmla="*/ 38 w 160"/>
              <a:gd name="T51" fmla="*/ 61 h 160"/>
              <a:gd name="T52" fmla="*/ 24 w 160"/>
              <a:gd name="T53" fmla="*/ 47 h 160"/>
              <a:gd name="T54" fmla="*/ 10 w 160"/>
              <a:gd name="T55" fmla="*/ 61 h 160"/>
              <a:gd name="T56" fmla="*/ 24 w 160"/>
              <a:gd name="T57" fmla="*/ 75 h 160"/>
              <a:gd name="T58" fmla="*/ 155 w 160"/>
              <a:gd name="T59" fmla="*/ 151 h 160"/>
              <a:gd name="T60" fmla="*/ 150 w 160"/>
              <a:gd name="T61" fmla="*/ 151 h 160"/>
              <a:gd name="T62" fmla="*/ 150 w 160"/>
              <a:gd name="T63" fmla="*/ 52 h 160"/>
              <a:gd name="T64" fmla="*/ 146 w 160"/>
              <a:gd name="T65" fmla="*/ 47 h 160"/>
              <a:gd name="T66" fmla="*/ 127 w 160"/>
              <a:gd name="T67" fmla="*/ 47 h 160"/>
              <a:gd name="T68" fmla="*/ 122 w 160"/>
              <a:gd name="T69" fmla="*/ 52 h 160"/>
              <a:gd name="T70" fmla="*/ 122 w 160"/>
              <a:gd name="T71" fmla="*/ 151 h 160"/>
              <a:gd name="T72" fmla="*/ 113 w 160"/>
              <a:gd name="T73" fmla="*/ 151 h 160"/>
              <a:gd name="T74" fmla="*/ 113 w 160"/>
              <a:gd name="T75" fmla="*/ 80 h 160"/>
              <a:gd name="T76" fmla="*/ 108 w 160"/>
              <a:gd name="T77" fmla="*/ 75 h 160"/>
              <a:gd name="T78" fmla="*/ 89 w 160"/>
              <a:gd name="T79" fmla="*/ 75 h 160"/>
              <a:gd name="T80" fmla="*/ 85 w 160"/>
              <a:gd name="T81" fmla="*/ 80 h 160"/>
              <a:gd name="T82" fmla="*/ 85 w 160"/>
              <a:gd name="T83" fmla="*/ 151 h 160"/>
              <a:gd name="T84" fmla="*/ 75 w 160"/>
              <a:gd name="T85" fmla="*/ 151 h 160"/>
              <a:gd name="T86" fmla="*/ 75 w 160"/>
              <a:gd name="T87" fmla="*/ 117 h 160"/>
              <a:gd name="T88" fmla="*/ 71 w 160"/>
              <a:gd name="T89" fmla="*/ 113 h 160"/>
              <a:gd name="T90" fmla="*/ 52 w 160"/>
              <a:gd name="T91" fmla="*/ 113 h 160"/>
              <a:gd name="T92" fmla="*/ 47 w 160"/>
              <a:gd name="T93" fmla="*/ 117 h 160"/>
              <a:gd name="T94" fmla="*/ 47 w 160"/>
              <a:gd name="T95" fmla="*/ 151 h 160"/>
              <a:gd name="T96" fmla="*/ 38 w 160"/>
              <a:gd name="T97" fmla="*/ 151 h 160"/>
              <a:gd name="T98" fmla="*/ 38 w 160"/>
              <a:gd name="T99" fmla="*/ 99 h 160"/>
              <a:gd name="T100" fmla="*/ 33 w 160"/>
              <a:gd name="T101" fmla="*/ 94 h 160"/>
              <a:gd name="T102" fmla="*/ 14 w 160"/>
              <a:gd name="T103" fmla="*/ 94 h 160"/>
              <a:gd name="T104" fmla="*/ 10 w 160"/>
              <a:gd name="T105" fmla="*/ 99 h 160"/>
              <a:gd name="T106" fmla="*/ 10 w 160"/>
              <a:gd name="T107" fmla="*/ 151 h 160"/>
              <a:gd name="T108" fmla="*/ 5 w 160"/>
              <a:gd name="T109" fmla="*/ 151 h 160"/>
              <a:gd name="T110" fmla="*/ 0 w 160"/>
              <a:gd name="T111" fmla="*/ 156 h 160"/>
              <a:gd name="T112" fmla="*/ 5 w 160"/>
              <a:gd name="T113" fmla="*/ 160 h 160"/>
              <a:gd name="T114" fmla="*/ 155 w 160"/>
              <a:gd name="T115" fmla="*/ 160 h 160"/>
              <a:gd name="T116" fmla="*/ 160 w 160"/>
              <a:gd name="T117" fmla="*/ 156 h 160"/>
              <a:gd name="T118" fmla="*/ 155 w 160"/>
              <a:gd name="T119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24" y="75"/>
                </a:moveTo>
                <a:cubicBezTo>
                  <a:pt x="27" y="75"/>
                  <a:pt x="31" y="74"/>
                  <a:pt x="33" y="71"/>
                </a:cubicBezTo>
                <a:cubicBezTo>
                  <a:pt x="47" y="78"/>
                  <a:pt x="47" y="78"/>
                  <a:pt x="47" y="78"/>
                </a:cubicBezTo>
                <a:cubicBezTo>
                  <a:pt x="47" y="79"/>
                  <a:pt x="47" y="79"/>
                  <a:pt x="47" y="80"/>
                </a:cubicBezTo>
                <a:cubicBezTo>
                  <a:pt x="47" y="88"/>
                  <a:pt x="53" y="94"/>
                  <a:pt x="61" y="94"/>
                </a:cubicBezTo>
                <a:cubicBezTo>
                  <a:pt x="69" y="94"/>
                  <a:pt x="75" y="88"/>
                  <a:pt x="75" y="80"/>
                </a:cubicBezTo>
                <a:cubicBezTo>
                  <a:pt x="75" y="78"/>
                  <a:pt x="75" y="76"/>
                  <a:pt x="74" y="74"/>
                </a:cubicBezTo>
                <a:cubicBezTo>
                  <a:pt x="93" y="55"/>
                  <a:pt x="93" y="55"/>
                  <a:pt x="93" y="55"/>
                </a:cubicBezTo>
                <a:cubicBezTo>
                  <a:pt x="94" y="56"/>
                  <a:pt x="97" y="56"/>
                  <a:pt x="99" y="56"/>
                </a:cubicBezTo>
                <a:cubicBezTo>
                  <a:pt x="106" y="56"/>
                  <a:pt x="113" y="50"/>
                  <a:pt x="113" y="42"/>
                </a:cubicBezTo>
                <a:cubicBezTo>
                  <a:pt x="113" y="41"/>
                  <a:pt x="112" y="40"/>
                  <a:pt x="112" y="38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31" y="27"/>
                  <a:pt x="133" y="28"/>
                  <a:pt x="136" y="28"/>
                </a:cubicBezTo>
                <a:cubicBezTo>
                  <a:pt x="144" y="28"/>
                  <a:pt x="150" y="22"/>
                  <a:pt x="150" y="14"/>
                </a:cubicBezTo>
                <a:cubicBezTo>
                  <a:pt x="150" y="7"/>
                  <a:pt x="144" y="0"/>
                  <a:pt x="136" y="0"/>
                </a:cubicBezTo>
                <a:cubicBezTo>
                  <a:pt x="128" y="0"/>
                  <a:pt x="122" y="7"/>
                  <a:pt x="122" y="14"/>
                </a:cubicBezTo>
                <a:cubicBezTo>
                  <a:pt x="122" y="16"/>
                  <a:pt x="122" y="17"/>
                  <a:pt x="123" y="18"/>
                </a:cubicBezTo>
                <a:cubicBezTo>
                  <a:pt x="106" y="31"/>
                  <a:pt x="106" y="31"/>
                  <a:pt x="106" y="31"/>
                </a:cubicBezTo>
                <a:cubicBezTo>
                  <a:pt x="104" y="29"/>
                  <a:pt x="102" y="28"/>
                  <a:pt x="99" y="28"/>
                </a:cubicBezTo>
                <a:cubicBezTo>
                  <a:pt x="91" y="28"/>
                  <a:pt x="85" y="35"/>
                  <a:pt x="85" y="42"/>
                </a:cubicBezTo>
                <a:cubicBezTo>
                  <a:pt x="85" y="45"/>
                  <a:pt x="85" y="47"/>
                  <a:pt x="86" y="48"/>
                </a:cubicBezTo>
                <a:cubicBezTo>
                  <a:pt x="67" y="67"/>
                  <a:pt x="67" y="67"/>
                  <a:pt x="67" y="67"/>
                </a:cubicBezTo>
                <a:cubicBezTo>
                  <a:pt x="65" y="66"/>
                  <a:pt x="63" y="66"/>
                  <a:pt x="61" y="66"/>
                </a:cubicBezTo>
                <a:cubicBezTo>
                  <a:pt x="57" y="66"/>
                  <a:pt x="54" y="67"/>
                  <a:pt x="51" y="70"/>
                </a:cubicBezTo>
                <a:cubicBezTo>
                  <a:pt x="38" y="63"/>
                  <a:pt x="38" y="63"/>
                  <a:pt x="38" y="63"/>
                </a:cubicBezTo>
                <a:cubicBezTo>
                  <a:pt x="38" y="62"/>
                  <a:pt x="38" y="62"/>
                  <a:pt x="38" y="61"/>
                </a:cubicBezTo>
                <a:cubicBezTo>
                  <a:pt x="38" y="53"/>
                  <a:pt x="31" y="47"/>
                  <a:pt x="24" y="47"/>
                </a:cubicBezTo>
                <a:cubicBezTo>
                  <a:pt x="16" y="47"/>
                  <a:pt x="10" y="53"/>
                  <a:pt x="10" y="61"/>
                </a:cubicBezTo>
                <a:cubicBezTo>
                  <a:pt x="10" y="69"/>
                  <a:pt x="16" y="75"/>
                  <a:pt x="24" y="75"/>
                </a:cubicBezTo>
                <a:close/>
                <a:moveTo>
                  <a:pt x="155" y="151"/>
                </a:moveTo>
                <a:cubicBezTo>
                  <a:pt x="150" y="151"/>
                  <a:pt x="150" y="151"/>
                  <a:pt x="150" y="151"/>
                </a:cubicBezTo>
                <a:cubicBezTo>
                  <a:pt x="150" y="52"/>
                  <a:pt x="150" y="52"/>
                  <a:pt x="150" y="52"/>
                </a:cubicBezTo>
                <a:cubicBezTo>
                  <a:pt x="150" y="49"/>
                  <a:pt x="148" y="47"/>
                  <a:pt x="146" y="47"/>
                </a:cubicBezTo>
                <a:cubicBezTo>
                  <a:pt x="127" y="47"/>
                  <a:pt x="127" y="47"/>
                  <a:pt x="127" y="47"/>
                </a:cubicBezTo>
                <a:cubicBezTo>
                  <a:pt x="124" y="47"/>
                  <a:pt x="122" y="49"/>
                  <a:pt x="122" y="52"/>
                </a:cubicBezTo>
                <a:cubicBezTo>
                  <a:pt x="122" y="151"/>
                  <a:pt x="122" y="151"/>
                  <a:pt x="122" y="151"/>
                </a:cubicBezTo>
                <a:cubicBezTo>
                  <a:pt x="113" y="151"/>
                  <a:pt x="113" y="151"/>
                  <a:pt x="113" y="151"/>
                </a:cubicBezTo>
                <a:cubicBezTo>
                  <a:pt x="113" y="80"/>
                  <a:pt x="113" y="80"/>
                  <a:pt x="113" y="80"/>
                </a:cubicBezTo>
                <a:cubicBezTo>
                  <a:pt x="113" y="77"/>
                  <a:pt x="111" y="75"/>
                  <a:pt x="108" y="75"/>
                </a:cubicBezTo>
                <a:cubicBezTo>
                  <a:pt x="89" y="75"/>
                  <a:pt x="89" y="75"/>
                  <a:pt x="89" y="75"/>
                </a:cubicBezTo>
                <a:cubicBezTo>
                  <a:pt x="87" y="75"/>
                  <a:pt x="85" y="77"/>
                  <a:pt x="85" y="80"/>
                </a:cubicBezTo>
                <a:cubicBezTo>
                  <a:pt x="85" y="151"/>
                  <a:pt x="85" y="151"/>
                  <a:pt x="85" y="151"/>
                </a:cubicBezTo>
                <a:cubicBezTo>
                  <a:pt x="75" y="151"/>
                  <a:pt x="75" y="151"/>
                  <a:pt x="75" y="151"/>
                </a:cubicBezTo>
                <a:cubicBezTo>
                  <a:pt x="75" y="117"/>
                  <a:pt x="75" y="117"/>
                  <a:pt x="75" y="117"/>
                </a:cubicBezTo>
                <a:cubicBezTo>
                  <a:pt x="75" y="115"/>
                  <a:pt x="73" y="113"/>
                  <a:pt x="71" y="113"/>
                </a:cubicBezTo>
                <a:cubicBezTo>
                  <a:pt x="52" y="113"/>
                  <a:pt x="52" y="113"/>
                  <a:pt x="52" y="113"/>
                </a:cubicBezTo>
                <a:cubicBezTo>
                  <a:pt x="49" y="113"/>
                  <a:pt x="47" y="115"/>
                  <a:pt x="47" y="117"/>
                </a:cubicBezTo>
                <a:cubicBezTo>
                  <a:pt x="47" y="151"/>
                  <a:pt x="47" y="151"/>
                  <a:pt x="47" y="151"/>
                </a:cubicBezTo>
                <a:cubicBezTo>
                  <a:pt x="38" y="151"/>
                  <a:pt x="38" y="151"/>
                  <a:pt x="38" y="151"/>
                </a:cubicBezTo>
                <a:cubicBezTo>
                  <a:pt x="38" y="99"/>
                  <a:pt x="38" y="99"/>
                  <a:pt x="38" y="99"/>
                </a:cubicBezTo>
                <a:cubicBezTo>
                  <a:pt x="38" y="96"/>
                  <a:pt x="36" y="94"/>
                  <a:pt x="33" y="94"/>
                </a:cubicBezTo>
                <a:cubicBezTo>
                  <a:pt x="14" y="94"/>
                  <a:pt x="14" y="94"/>
                  <a:pt x="14" y="94"/>
                </a:cubicBezTo>
                <a:cubicBezTo>
                  <a:pt x="12" y="94"/>
                  <a:pt x="10" y="96"/>
                  <a:pt x="10" y="99"/>
                </a:cubicBezTo>
                <a:cubicBezTo>
                  <a:pt x="10" y="151"/>
                  <a:pt x="10" y="151"/>
                  <a:pt x="10" y="151"/>
                </a:cubicBezTo>
                <a:cubicBezTo>
                  <a:pt x="5" y="151"/>
                  <a:pt x="5" y="151"/>
                  <a:pt x="5" y="151"/>
                </a:cubicBezTo>
                <a:cubicBezTo>
                  <a:pt x="2" y="151"/>
                  <a:pt x="0" y="153"/>
                  <a:pt x="0" y="156"/>
                </a:cubicBezTo>
                <a:cubicBezTo>
                  <a:pt x="0" y="158"/>
                  <a:pt x="2" y="160"/>
                  <a:pt x="5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8"/>
                  <a:pt x="160" y="156"/>
                </a:cubicBezTo>
                <a:cubicBezTo>
                  <a:pt x="160" y="153"/>
                  <a:pt x="158" y="151"/>
                  <a:pt x="155" y="1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F026451E-9778-C4E8-FEBF-D6EE3A7E6AEF}"/>
              </a:ext>
            </a:extLst>
          </p:cNvPr>
          <p:cNvSpPr>
            <a:spLocks noEditPoints="1"/>
          </p:cNvSpPr>
          <p:nvPr/>
        </p:nvSpPr>
        <p:spPr bwMode="auto">
          <a:xfrm>
            <a:off x="3476626" y="4114801"/>
            <a:ext cx="279400" cy="277813"/>
          </a:xfrm>
          <a:custGeom>
            <a:avLst/>
            <a:gdLst>
              <a:gd name="T0" fmla="*/ 145 w 176"/>
              <a:gd name="T1" fmla="*/ 32 h 175"/>
              <a:gd name="T2" fmla="*/ 31 w 176"/>
              <a:gd name="T3" fmla="*/ 32 h 175"/>
              <a:gd name="T4" fmla="*/ 28 w 176"/>
              <a:gd name="T5" fmla="*/ 141 h 175"/>
              <a:gd name="T6" fmla="*/ 29 w 176"/>
              <a:gd name="T7" fmla="*/ 142 h 175"/>
              <a:gd name="T8" fmla="*/ 13 w 176"/>
              <a:gd name="T9" fmla="*/ 160 h 175"/>
              <a:gd name="T10" fmla="*/ 13 w 176"/>
              <a:gd name="T11" fmla="*/ 166 h 175"/>
              <a:gd name="T12" fmla="*/ 47 w 176"/>
              <a:gd name="T13" fmla="*/ 157 h 175"/>
              <a:gd name="T14" fmla="*/ 48 w 176"/>
              <a:gd name="T15" fmla="*/ 157 h 175"/>
              <a:gd name="T16" fmla="*/ 145 w 176"/>
              <a:gd name="T17" fmla="*/ 145 h 175"/>
              <a:gd name="T18" fmla="*/ 145 w 176"/>
              <a:gd name="T19" fmla="*/ 32 h 175"/>
              <a:gd name="T20" fmla="*/ 114 w 176"/>
              <a:gd name="T21" fmla="*/ 122 h 175"/>
              <a:gd name="T22" fmla="*/ 109 w 176"/>
              <a:gd name="T23" fmla="*/ 128 h 175"/>
              <a:gd name="T24" fmla="*/ 100 w 176"/>
              <a:gd name="T25" fmla="*/ 131 h 175"/>
              <a:gd name="T26" fmla="*/ 86 w 176"/>
              <a:gd name="T27" fmla="*/ 127 h 175"/>
              <a:gd name="T28" fmla="*/ 60 w 176"/>
              <a:gd name="T29" fmla="*/ 107 h 175"/>
              <a:gd name="T30" fmla="*/ 48 w 176"/>
              <a:gd name="T31" fmla="*/ 86 h 175"/>
              <a:gd name="T32" fmla="*/ 46 w 176"/>
              <a:gd name="T33" fmla="*/ 74 h 175"/>
              <a:gd name="T34" fmla="*/ 49 w 176"/>
              <a:gd name="T35" fmla="*/ 68 h 175"/>
              <a:gd name="T36" fmla="*/ 54 w 176"/>
              <a:gd name="T37" fmla="*/ 62 h 175"/>
              <a:gd name="T38" fmla="*/ 63 w 176"/>
              <a:gd name="T39" fmla="*/ 62 h 175"/>
              <a:gd name="T40" fmla="*/ 67 w 176"/>
              <a:gd name="T41" fmla="*/ 67 h 175"/>
              <a:gd name="T42" fmla="*/ 72 w 176"/>
              <a:gd name="T43" fmla="*/ 71 h 175"/>
              <a:gd name="T44" fmla="*/ 72 w 176"/>
              <a:gd name="T45" fmla="*/ 80 h 175"/>
              <a:gd name="T46" fmla="*/ 66 w 176"/>
              <a:gd name="T47" fmla="*/ 86 h 175"/>
              <a:gd name="T48" fmla="*/ 66 w 176"/>
              <a:gd name="T49" fmla="*/ 87 h 175"/>
              <a:gd name="T50" fmla="*/ 71 w 176"/>
              <a:gd name="T51" fmla="*/ 95 h 175"/>
              <a:gd name="T52" fmla="*/ 86 w 176"/>
              <a:gd name="T53" fmla="*/ 109 h 175"/>
              <a:gd name="T54" fmla="*/ 89 w 176"/>
              <a:gd name="T55" fmla="*/ 111 h 175"/>
              <a:gd name="T56" fmla="*/ 91 w 176"/>
              <a:gd name="T57" fmla="*/ 110 h 175"/>
              <a:gd name="T58" fmla="*/ 97 w 176"/>
              <a:gd name="T59" fmla="*/ 104 h 175"/>
              <a:gd name="T60" fmla="*/ 105 w 176"/>
              <a:gd name="T61" fmla="*/ 104 h 175"/>
              <a:gd name="T62" fmla="*/ 114 w 176"/>
              <a:gd name="T63" fmla="*/ 114 h 175"/>
              <a:gd name="T64" fmla="*/ 114 w 176"/>
              <a:gd name="T65" fmla="*/ 122 h 175"/>
              <a:gd name="T66" fmla="*/ 85 w 176"/>
              <a:gd name="T67" fmla="*/ 71 h 175"/>
              <a:gd name="T68" fmla="*/ 86 w 176"/>
              <a:gd name="T69" fmla="*/ 64 h 175"/>
              <a:gd name="T70" fmla="*/ 104 w 176"/>
              <a:gd name="T71" fmla="*/ 73 h 175"/>
              <a:gd name="T72" fmla="*/ 113 w 176"/>
              <a:gd name="T73" fmla="*/ 90 h 175"/>
              <a:gd name="T74" fmla="*/ 106 w 176"/>
              <a:gd name="T75" fmla="*/ 91 h 175"/>
              <a:gd name="T76" fmla="*/ 99 w 176"/>
              <a:gd name="T77" fmla="*/ 78 h 175"/>
              <a:gd name="T78" fmla="*/ 85 w 176"/>
              <a:gd name="T79" fmla="*/ 71 h 175"/>
              <a:gd name="T80" fmla="*/ 124 w 176"/>
              <a:gd name="T81" fmla="*/ 90 h 175"/>
              <a:gd name="T82" fmla="*/ 112 w 176"/>
              <a:gd name="T83" fmla="*/ 65 h 175"/>
              <a:gd name="T84" fmla="*/ 86 w 176"/>
              <a:gd name="T85" fmla="*/ 52 h 175"/>
              <a:gd name="T86" fmla="*/ 87 w 176"/>
              <a:gd name="T87" fmla="*/ 45 h 175"/>
              <a:gd name="T88" fmla="*/ 117 w 176"/>
              <a:gd name="T89" fmla="*/ 60 h 175"/>
              <a:gd name="T90" fmla="*/ 131 w 176"/>
              <a:gd name="T91" fmla="*/ 88 h 175"/>
              <a:gd name="T92" fmla="*/ 124 w 176"/>
              <a:gd name="T93" fmla="*/ 90 h 175"/>
              <a:gd name="T94" fmla="*/ 124 w 176"/>
              <a:gd name="T95" fmla="*/ 90 h 175"/>
              <a:gd name="T96" fmla="*/ 124 w 176"/>
              <a:gd name="T97" fmla="*/ 90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6" h="175">
                <a:moveTo>
                  <a:pt x="145" y="32"/>
                </a:moveTo>
                <a:cubicBezTo>
                  <a:pt x="113" y="0"/>
                  <a:pt x="63" y="0"/>
                  <a:pt x="31" y="32"/>
                </a:cubicBezTo>
                <a:cubicBezTo>
                  <a:pt x="1" y="62"/>
                  <a:pt x="0" y="110"/>
                  <a:pt x="28" y="141"/>
                </a:cubicBezTo>
                <a:cubicBezTo>
                  <a:pt x="29" y="142"/>
                  <a:pt x="29" y="142"/>
                  <a:pt x="29" y="142"/>
                </a:cubicBezTo>
                <a:cubicBezTo>
                  <a:pt x="26" y="148"/>
                  <a:pt x="21" y="156"/>
                  <a:pt x="13" y="160"/>
                </a:cubicBezTo>
                <a:cubicBezTo>
                  <a:pt x="10" y="162"/>
                  <a:pt x="10" y="166"/>
                  <a:pt x="13" y="166"/>
                </a:cubicBezTo>
                <a:cubicBezTo>
                  <a:pt x="22" y="168"/>
                  <a:pt x="35" y="166"/>
                  <a:pt x="47" y="157"/>
                </a:cubicBezTo>
                <a:cubicBezTo>
                  <a:pt x="48" y="157"/>
                  <a:pt x="48" y="157"/>
                  <a:pt x="48" y="157"/>
                </a:cubicBezTo>
                <a:cubicBezTo>
                  <a:pt x="78" y="175"/>
                  <a:pt x="118" y="171"/>
                  <a:pt x="145" y="145"/>
                </a:cubicBezTo>
                <a:cubicBezTo>
                  <a:pt x="176" y="113"/>
                  <a:pt x="176" y="63"/>
                  <a:pt x="145" y="32"/>
                </a:cubicBezTo>
                <a:close/>
                <a:moveTo>
                  <a:pt x="114" y="122"/>
                </a:moveTo>
                <a:cubicBezTo>
                  <a:pt x="113" y="124"/>
                  <a:pt x="111" y="126"/>
                  <a:pt x="109" y="128"/>
                </a:cubicBezTo>
                <a:cubicBezTo>
                  <a:pt x="107" y="130"/>
                  <a:pt x="104" y="131"/>
                  <a:pt x="100" y="131"/>
                </a:cubicBezTo>
                <a:cubicBezTo>
                  <a:pt x="95" y="131"/>
                  <a:pt x="90" y="129"/>
                  <a:pt x="86" y="127"/>
                </a:cubicBezTo>
                <a:cubicBezTo>
                  <a:pt x="76" y="122"/>
                  <a:pt x="67" y="115"/>
                  <a:pt x="60" y="107"/>
                </a:cubicBezTo>
                <a:cubicBezTo>
                  <a:pt x="55" y="100"/>
                  <a:pt x="51" y="94"/>
                  <a:pt x="48" y="86"/>
                </a:cubicBezTo>
                <a:cubicBezTo>
                  <a:pt x="46" y="82"/>
                  <a:pt x="45" y="78"/>
                  <a:pt x="46" y="74"/>
                </a:cubicBezTo>
                <a:cubicBezTo>
                  <a:pt x="46" y="72"/>
                  <a:pt x="47" y="70"/>
                  <a:pt x="49" y="68"/>
                </a:cubicBezTo>
                <a:cubicBezTo>
                  <a:pt x="51" y="66"/>
                  <a:pt x="52" y="64"/>
                  <a:pt x="54" y="62"/>
                </a:cubicBezTo>
                <a:cubicBezTo>
                  <a:pt x="57" y="60"/>
                  <a:pt x="60" y="60"/>
                  <a:pt x="63" y="62"/>
                </a:cubicBezTo>
                <a:cubicBezTo>
                  <a:pt x="64" y="64"/>
                  <a:pt x="66" y="65"/>
                  <a:pt x="67" y="67"/>
                </a:cubicBezTo>
                <a:cubicBezTo>
                  <a:pt x="69" y="68"/>
                  <a:pt x="70" y="70"/>
                  <a:pt x="72" y="71"/>
                </a:cubicBezTo>
                <a:cubicBezTo>
                  <a:pt x="75" y="74"/>
                  <a:pt x="75" y="77"/>
                  <a:pt x="72" y="80"/>
                </a:cubicBezTo>
                <a:cubicBezTo>
                  <a:pt x="70" y="82"/>
                  <a:pt x="68" y="84"/>
                  <a:pt x="66" y="86"/>
                </a:cubicBezTo>
                <a:cubicBezTo>
                  <a:pt x="66" y="86"/>
                  <a:pt x="66" y="86"/>
                  <a:pt x="66" y="87"/>
                </a:cubicBezTo>
                <a:cubicBezTo>
                  <a:pt x="67" y="90"/>
                  <a:pt x="69" y="93"/>
                  <a:pt x="71" y="95"/>
                </a:cubicBezTo>
                <a:cubicBezTo>
                  <a:pt x="75" y="100"/>
                  <a:pt x="80" y="105"/>
                  <a:pt x="86" y="109"/>
                </a:cubicBezTo>
                <a:cubicBezTo>
                  <a:pt x="87" y="109"/>
                  <a:pt x="88" y="110"/>
                  <a:pt x="89" y="111"/>
                </a:cubicBezTo>
                <a:cubicBezTo>
                  <a:pt x="90" y="111"/>
                  <a:pt x="91" y="111"/>
                  <a:pt x="91" y="110"/>
                </a:cubicBezTo>
                <a:cubicBezTo>
                  <a:pt x="93" y="108"/>
                  <a:pt x="95" y="106"/>
                  <a:pt x="97" y="104"/>
                </a:cubicBezTo>
                <a:cubicBezTo>
                  <a:pt x="99" y="102"/>
                  <a:pt x="103" y="102"/>
                  <a:pt x="105" y="104"/>
                </a:cubicBezTo>
                <a:cubicBezTo>
                  <a:pt x="108" y="108"/>
                  <a:pt x="111" y="111"/>
                  <a:pt x="114" y="114"/>
                </a:cubicBezTo>
                <a:cubicBezTo>
                  <a:pt x="117" y="116"/>
                  <a:pt x="117" y="120"/>
                  <a:pt x="114" y="122"/>
                </a:cubicBezTo>
                <a:close/>
                <a:moveTo>
                  <a:pt x="85" y="71"/>
                </a:moveTo>
                <a:cubicBezTo>
                  <a:pt x="86" y="64"/>
                  <a:pt x="86" y="64"/>
                  <a:pt x="86" y="64"/>
                </a:cubicBezTo>
                <a:cubicBezTo>
                  <a:pt x="93" y="64"/>
                  <a:pt x="99" y="68"/>
                  <a:pt x="104" y="73"/>
                </a:cubicBezTo>
                <a:cubicBezTo>
                  <a:pt x="109" y="77"/>
                  <a:pt x="112" y="83"/>
                  <a:pt x="113" y="90"/>
                </a:cubicBezTo>
                <a:cubicBezTo>
                  <a:pt x="106" y="91"/>
                  <a:pt x="106" y="91"/>
                  <a:pt x="106" y="91"/>
                </a:cubicBezTo>
                <a:cubicBezTo>
                  <a:pt x="105" y="86"/>
                  <a:pt x="103" y="81"/>
                  <a:pt x="99" y="78"/>
                </a:cubicBezTo>
                <a:cubicBezTo>
                  <a:pt x="95" y="74"/>
                  <a:pt x="90" y="71"/>
                  <a:pt x="85" y="71"/>
                </a:cubicBezTo>
                <a:close/>
                <a:moveTo>
                  <a:pt x="124" y="90"/>
                </a:moveTo>
                <a:cubicBezTo>
                  <a:pt x="123" y="80"/>
                  <a:pt x="118" y="72"/>
                  <a:pt x="112" y="65"/>
                </a:cubicBezTo>
                <a:cubicBezTo>
                  <a:pt x="105" y="58"/>
                  <a:pt x="96" y="54"/>
                  <a:pt x="86" y="52"/>
                </a:cubicBezTo>
                <a:cubicBezTo>
                  <a:pt x="87" y="45"/>
                  <a:pt x="87" y="45"/>
                  <a:pt x="87" y="45"/>
                </a:cubicBezTo>
                <a:cubicBezTo>
                  <a:pt x="98" y="47"/>
                  <a:pt x="109" y="52"/>
                  <a:pt x="117" y="60"/>
                </a:cubicBezTo>
                <a:cubicBezTo>
                  <a:pt x="125" y="68"/>
                  <a:pt x="130" y="78"/>
                  <a:pt x="131" y="88"/>
                </a:cubicBezTo>
                <a:lnTo>
                  <a:pt x="124" y="90"/>
                </a:lnTo>
                <a:close/>
                <a:moveTo>
                  <a:pt x="124" y="90"/>
                </a:moveTo>
                <a:cubicBezTo>
                  <a:pt x="124" y="90"/>
                  <a:pt x="124" y="90"/>
                  <a:pt x="124" y="9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F77AF572-3E26-9B0D-B54E-E0BEFC6D3880}"/>
              </a:ext>
            </a:extLst>
          </p:cNvPr>
          <p:cNvSpPr>
            <a:spLocks noEditPoints="1"/>
          </p:cNvSpPr>
          <p:nvPr/>
        </p:nvSpPr>
        <p:spPr bwMode="auto">
          <a:xfrm>
            <a:off x="7894639" y="3592513"/>
            <a:ext cx="254000" cy="225425"/>
          </a:xfrm>
          <a:custGeom>
            <a:avLst/>
            <a:gdLst>
              <a:gd name="T0" fmla="*/ 134 w 160"/>
              <a:gd name="T1" fmla="*/ 23 h 142"/>
              <a:gd name="T2" fmla="*/ 160 w 160"/>
              <a:gd name="T3" fmla="*/ 0 h 142"/>
              <a:gd name="T4" fmla="*/ 123 w 160"/>
              <a:gd name="T5" fmla="*/ 19 h 142"/>
              <a:gd name="T6" fmla="*/ 79 w 160"/>
              <a:gd name="T7" fmla="*/ 17 h 142"/>
              <a:gd name="T8" fmla="*/ 36 w 160"/>
              <a:gd name="T9" fmla="*/ 16 h 142"/>
              <a:gd name="T10" fmla="*/ 0 w 160"/>
              <a:gd name="T11" fmla="*/ 65 h 142"/>
              <a:gd name="T12" fmla="*/ 16 w 160"/>
              <a:gd name="T13" fmla="*/ 81 h 142"/>
              <a:gd name="T14" fmla="*/ 11 w 160"/>
              <a:gd name="T15" fmla="*/ 100 h 142"/>
              <a:gd name="T16" fmla="*/ 21 w 160"/>
              <a:gd name="T17" fmla="*/ 105 h 142"/>
              <a:gd name="T18" fmla="*/ 27 w 160"/>
              <a:gd name="T19" fmla="*/ 112 h 142"/>
              <a:gd name="T20" fmla="*/ 39 w 160"/>
              <a:gd name="T21" fmla="*/ 117 h 142"/>
              <a:gd name="T22" fmla="*/ 50 w 160"/>
              <a:gd name="T23" fmla="*/ 131 h 142"/>
              <a:gd name="T24" fmla="*/ 59 w 160"/>
              <a:gd name="T25" fmla="*/ 129 h 142"/>
              <a:gd name="T26" fmla="*/ 62 w 160"/>
              <a:gd name="T27" fmla="*/ 133 h 142"/>
              <a:gd name="T28" fmla="*/ 71 w 160"/>
              <a:gd name="T29" fmla="*/ 137 h 142"/>
              <a:gd name="T30" fmla="*/ 78 w 160"/>
              <a:gd name="T31" fmla="*/ 135 h 142"/>
              <a:gd name="T32" fmla="*/ 91 w 160"/>
              <a:gd name="T33" fmla="*/ 139 h 142"/>
              <a:gd name="T34" fmla="*/ 94 w 160"/>
              <a:gd name="T35" fmla="*/ 129 h 142"/>
              <a:gd name="T36" fmla="*/ 111 w 160"/>
              <a:gd name="T37" fmla="*/ 122 h 142"/>
              <a:gd name="T38" fmla="*/ 123 w 160"/>
              <a:gd name="T39" fmla="*/ 123 h 142"/>
              <a:gd name="T40" fmla="*/ 138 w 160"/>
              <a:gd name="T41" fmla="*/ 113 h 142"/>
              <a:gd name="T42" fmla="*/ 136 w 160"/>
              <a:gd name="T43" fmla="*/ 92 h 142"/>
              <a:gd name="T44" fmla="*/ 155 w 160"/>
              <a:gd name="T45" fmla="*/ 73 h 142"/>
              <a:gd name="T46" fmla="*/ 160 w 160"/>
              <a:gd name="T47" fmla="*/ 62 h 142"/>
              <a:gd name="T48" fmla="*/ 143 w 160"/>
              <a:gd name="T49" fmla="*/ 75 h 142"/>
              <a:gd name="T50" fmla="*/ 120 w 160"/>
              <a:gd name="T51" fmla="*/ 86 h 142"/>
              <a:gd name="T52" fmla="*/ 117 w 160"/>
              <a:gd name="T53" fmla="*/ 100 h 142"/>
              <a:gd name="T54" fmla="*/ 107 w 160"/>
              <a:gd name="T55" fmla="*/ 100 h 142"/>
              <a:gd name="T56" fmla="*/ 103 w 160"/>
              <a:gd name="T57" fmla="*/ 109 h 142"/>
              <a:gd name="T58" fmla="*/ 92 w 160"/>
              <a:gd name="T59" fmla="*/ 111 h 142"/>
              <a:gd name="T60" fmla="*/ 86 w 160"/>
              <a:gd name="T61" fmla="*/ 121 h 142"/>
              <a:gd name="T62" fmla="*/ 76 w 160"/>
              <a:gd name="T63" fmla="*/ 129 h 142"/>
              <a:gd name="T64" fmla="*/ 71 w 160"/>
              <a:gd name="T65" fmla="*/ 131 h 142"/>
              <a:gd name="T66" fmla="*/ 67 w 160"/>
              <a:gd name="T67" fmla="*/ 125 h 142"/>
              <a:gd name="T68" fmla="*/ 84 w 160"/>
              <a:gd name="T69" fmla="*/ 110 h 142"/>
              <a:gd name="T70" fmla="*/ 82 w 160"/>
              <a:gd name="T71" fmla="*/ 105 h 142"/>
              <a:gd name="T72" fmla="*/ 56 w 160"/>
              <a:gd name="T73" fmla="*/ 123 h 142"/>
              <a:gd name="T74" fmla="*/ 46 w 160"/>
              <a:gd name="T75" fmla="*/ 122 h 142"/>
              <a:gd name="T76" fmla="*/ 78 w 160"/>
              <a:gd name="T77" fmla="*/ 92 h 142"/>
              <a:gd name="T78" fmla="*/ 76 w 160"/>
              <a:gd name="T79" fmla="*/ 86 h 142"/>
              <a:gd name="T80" fmla="*/ 44 w 160"/>
              <a:gd name="T81" fmla="*/ 108 h 142"/>
              <a:gd name="T82" fmla="*/ 32 w 160"/>
              <a:gd name="T83" fmla="*/ 109 h 142"/>
              <a:gd name="T84" fmla="*/ 35 w 160"/>
              <a:gd name="T85" fmla="*/ 98 h 142"/>
              <a:gd name="T86" fmla="*/ 69 w 160"/>
              <a:gd name="T87" fmla="*/ 74 h 142"/>
              <a:gd name="T88" fmla="*/ 64 w 160"/>
              <a:gd name="T89" fmla="*/ 71 h 142"/>
              <a:gd name="T90" fmla="*/ 29 w 160"/>
              <a:gd name="T91" fmla="*/ 95 h 142"/>
              <a:gd name="T92" fmla="*/ 16 w 160"/>
              <a:gd name="T93" fmla="*/ 96 h 142"/>
              <a:gd name="T94" fmla="*/ 83 w 160"/>
              <a:gd name="T95" fmla="*/ 39 h 142"/>
              <a:gd name="T96" fmla="*/ 112 w 160"/>
              <a:gd name="T97" fmla="*/ 66 h 142"/>
              <a:gd name="T98" fmla="*/ 111 w 160"/>
              <a:gd name="T99" fmla="*/ 37 h 142"/>
              <a:gd name="T100" fmla="*/ 118 w 160"/>
              <a:gd name="T101" fmla="*/ 26 h 142"/>
              <a:gd name="T102" fmla="*/ 124 w 160"/>
              <a:gd name="T103" fmla="*/ 25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42">
                <a:moveTo>
                  <a:pt x="124" y="25"/>
                </a:moveTo>
                <a:cubicBezTo>
                  <a:pt x="128" y="25"/>
                  <a:pt x="131" y="25"/>
                  <a:pt x="134" y="23"/>
                </a:cubicBezTo>
                <a:cubicBezTo>
                  <a:pt x="160" y="7"/>
                  <a:pt x="160" y="7"/>
                  <a:pt x="160" y="7"/>
                </a:cubicBezTo>
                <a:cubicBezTo>
                  <a:pt x="160" y="0"/>
                  <a:pt x="160" y="0"/>
                  <a:pt x="160" y="0"/>
                </a:cubicBezTo>
                <a:cubicBezTo>
                  <a:pt x="130" y="17"/>
                  <a:pt x="130" y="17"/>
                  <a:pt x="130" y="17"/>
                </a:cubicBezTo>
                <a:cubicBezTo>
                  <a:pt x="128" y="19"/>
                  <a:pt x="125" y="19"/>
                  <a:pt x="123" y="19"/>
                </a:cubicBezTo>
                <a:cubicBezTo>
                  <a:pt x="83" y="19"/>
                  <a:pt x="83" y="19"/>
                  <a:pt x="83" y="19"/>
                </a:cubicBezTo>
                <a:cubicBezTo>
                  <a:pt x="81" y="18"/>
                  <a:pt x="80" y="18"/>
                  <a:pt x="79" y="17"/>
                </a:cubicBezTo>
                <a:cubicBezTo>
                  <a:pt x="67" y="15"/>
                  <a:pt x="57" y="16"/>
                  <a:pt x="51" y="18"/>
                </a:cubicBezTo>
                <a:cubicBezTo>
                  <a:pt x="46" y="19"/>
                  <a:pt x="40" y="18"/>
                  <a:pt x="36" y="16"/>
                </a:cubicBezTo>
                <a:cubicBezTo>
                  <a:pt x="0" y="0"/>
                  <a:pt x="0" y="0"/>
                  <a:pt x="0" y="0"/>
                </a:cubicBezTo>
                <a:cubicBezTo>
                  <a:pt x="0" y="65"/>
                  <a:pt x="0" y="65"/>
                  <a:pt x="0" y="65"/>
                </a:cubicBezTo>
                <a:cubicBezTo>
                  <a:pt x="4" y="67"/>
                  <a:pt x="4" y="67"/>
                  <a:pt x="4" y="67"/>
                </a:cubicBezTo>
                <a:cubicBezTo>
                  <a:pt x="9" y="70"/>
                  <a:pt x="14" y="75"/>
                  <a:pt x="16" y="81"/>
                </a:cubicBezTo>
                <a:cubicBezTo>
                  <a:pt x="14" y="82"/>
                  <a:pt x="14" y="82"/>
                  <a:pt x="14" y="82"/>
                </a:cubicBezTo>
                <a:cubicBezTo>
                  <a:pt x="9" y="86"/>
                  <a:pt x="7" y="94"/>
                  <a:pt x="11" y="100"/>
                </a:cubicBezTo>
                <a:cubicBezTo>
                  <a:pt x="13" y="103"/>
                  <a:pt x="16" y="104"/>
                  <a:pt x="19" y="105"/>
                </a:cubicBezTo>
                <a:cubicBezTo>
                  <a:pt x="20" y="105"/>
                  <a:pt x="20" y="105"/>
                  <a:pt x="21" y="105"/>
                </a:cubicBezTo>
                <a:cubicBezTo>
                  <a:pt x="22" y="105"/>
                  <a:pt x="23" y="105"/>
                  <a:pt x="24" y="105"/>
                </a:cubicBezTo>
                <a:cubicBezTo>
                  <a:pt x="24" y="108"/>
                  <a:pt x="25" y="110"/>
                  <a:pt x="27" y="112"/>
                </a:cubicBezTo>
                <a:cubicBezTo>
                  <a:pt x="29" y="116"/>
                  <a:pt x="32" y="117"/>
                  <a:pt x="36" y="117"/>
                </a:cubicBezTo>
                <a:cubicBezTo>
                  <a:pt x="37" y="117"/>
                  <a:pt x="38" y="117"/>
                  <a:pt x="39" y="117"/>
                </a:cubicBezTo>
                <a:cubicBezTo>
                  <a:pt x="39" y="120"/>
                  <a:pt x="40" y="123"/>
                  <a:pt x="41" y="126"/>
                </a:cubicBezTo>
                <a:cubicBezTo>
                  <a:pt x="43" y="129"/>
                  <a:pt x="46" y="130"/>
                  <a:pt x="50" y="131"/>
                </a:cubicBezTo>
                <a:cubicBezTo>
                  <a:pt x="50" y="131"/>
                  <a:pt x="51" y="131"/>
                  <a:pt x="51" y="131"/>
                </a:cubicBezTo>
                <a:cubicBezTo>
                  <a:pt x="54" y="131"/>
                  <a:pt x="57" y="130"/>
                  <a:pt x="59" y="129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61" y="129"/>
                  <a:pt x="61" y="131"/>
                  <a:pt x="62" y="133"/>
                </a:cubicBezTo>
                <a:cubicBezTo>
                  <a:pt x="64" y="135"/>
                  <a:pt x="67" y="136"/>
                  <a:pt x="70" y="137"/>
                </a:cubicBezTo>
                <a:cubicBezTo>
                  <a:pt x="70" y="137"/>
                  <a:pt x="70" y="137"/>
                  <a:pt x="71" y="137"/>
                </a:cubicBezTo>
                <a:cubicBezTo>
                  <a:pt x="73" y="137"/>
                  <a:pt x="76" y="137"/>
                  <a:pt x="78" y="135"/>
                </a:cubicBezTo>
                <a:cubicBezTo>
                  <a:pt x="78" y="135"/>
                  <a:pt x="78" y="135"/>
                  <a:pt x="78" y="135"/>
                </a:cubicBezTo>
                <a:cubicBezTo>
                  <a:pt x="79" y="137"/>
                  <a:pt x="79" y="137"/>
                  <a:pt x="79" y="137"/>
                </a:cubicBezTo>
                <a:cubicBezTo>
                  <a:pt x="82" y="141"/>
                  <a:pt x="87" y="142"/>
                  <a:pt x="91" y="139"/>
                </a:cubicBezTo>
                <a:cubicBezTo>
                  <a:pt x="94" y="137"/>
                  <a:pt x="96" y="133"/>
                  <a:pt x="94" y="129"/>
                </a:cubicBezTo>
                <a:cubicBezTo>
                  <a:pt x="94" y="129"/>
                  <a:pt x="94" y="129"/>
                  <a:pt x="94" y="129"/>
                </a:cubicBezTo>
                <a:cubicBezTo>
                  <a:pt x="97" y="133"/>
                  <a:pt x="102" y="135"/>
                  <a:pt x="106" y="133"/>
                </a:cubicBezTo>
                <a:cubicBezTo>
                  <a:pt x="110" y="131"/>
                  <a:pt x="112" y="126"/>
                  <a:pt x="111" y="122"/>
                </a:cubicBezTo>
                <a:cubicBezTo>
                  <a:pt x="114" y="126"/>
                  <a:pt x="119" y="126"/>
                  <a:pt x="123" y="124"/>
                </a:cubicBezTo>
                <a:cubicBezTo>
                  <a:pt x="123" y="123"/>
                  <a:pt x="123" y="123"/>
                  <a:pt x="123" y="123"/>
                </a:cubicBezTo>
                <a:cubicBezTo>
                  <a:pt x="127" y="121"/>
                  <a:pt x="128" y="116"/>
                  <a:pt x="126" y="112"/>
                </a:cubicBezTo>
                <a:cubicBezTo>
                  <a:pt x="129" y="115"/>
                  <a:pt x="134" y="115"/>
                  <a:pt x="138" y="113"/>
                </a:cubicBezTo>
                <a:cubicBezTo>
                  <a:pt x="142" y="110"/>
                  <a:pt x="143" y="103"/>
                  <a:pt x="140" y="99"/>
                </a:cubicBezTo>
                <a:cubicBezTo>
                  <a:pt x="136" y="92"/>
                  <a:pt x="136" y="92"/>
                  <a:pt x="136" y="92"/>
                </a:cubicBezTo>
                <a:cubicBezTo>
                  <a:pt x="146" y="81"/>
                  <a:pt x="146" y="81"/>
                  <a:pt x="146" y="81"/>
                </a:cubicBezTo>
                <a:cubicBezTo>
                  <a:pt x="148" y="77"/>
                  <a:pt x="152" y="75"/>
                  <a:pt x="155" y="73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60" y="62"/>
                  <a:pt x="160" y="62"/>
                  <a:pt x="160" y="62"/>
                </a:cubicBezTo>
                <a:cubicBezTo>
                  <a:pt x="153" y="66"/>
                  <a:pt x="153" y="66"/>
                  <a:pt x="153" y="66"/>
                </a:cubicBezTo>
                <a:cubicBezTo>
                  <a:pt x="149" y="68"/>
                  <a:pt x="146" y="71"/>
                  <a:pt x="143" y="75"/>
                </a:cubicBezTo>
                <a:cubicBezTo>
                  <a:pt x="132" y="87"/>
                  <a:pt x="132" y="87"/>
                  <a:pt x="132" y="87"/>
                </a:cubicBezTo>
                <a:cubicBezTo>
                  <a:pt x="129" y="84"/>
                  <a:pt x="123" y="84"/>
                  <a:pt x="120" y="86"/>
                </a:cubicBezTo>
                <a:cubicBezTo>
                  <a:pt x="115" y="89"/>
                  <a:pt x="114" y="96"/>
                  <a:pt x="117" y="100"/>
                </a:cubicBezTo>
                <a:cubicBezTo>
                  <a:pt x="117" y="100"/>
                  <a:pt x="117" y="100"/>
                  <a:pt x="117" y="100"/>
                </a:cubicBezTo>
                <a:cubicBezTo>
                  <a:pt x="117" y="100"/>
                  <a:pt x="117" y="100"/>
                  <a:pt x="117" y="100"/>
                </a:cubicBezTo>
                <a:cubicBezTo>
                  <a:pt x="114" y="98"/>
                  <a:pt x="110" y="98"/>
                  <a:pt x="107" y="100"/>
                </a:cubicBezTo>
                <a:cubicBezTo>
                  <a:pt x="106" y="100"/>
                  <a:pt x="106" y="100"/>
                  <a:pt x="106" y="100"/>
                </a:cubicBezTo>
                <a:cubicBezTo>
                  <a:pt x="104" y="103"/>
                  <a:pt x="102" y="106"/>
                  <a:pt x="103" y="109"/>
                </a:cubicBezTo>
                <a:cubicBezTo>
                  <a:pt x="102" y="110"/>
                  <a:pt x="102" y="110"/>
                  <a:pt x="102" y="110"/>
                </a:cubicBezTo>
                <a:cubicBezTo>
                  <a:pt x="99" y="109"/>
                  <a:pt x="95" y="109"/>
                  <a:pt x="92" y="111"/>
                </a:cubicBezTo>
                <a:cubicBezTo>
                  <a:pt x="90" y="113"/>
                  <a:pt x="88" y="116"/>
                  <a:pt x="88" y="119"/>
                </a:cubicBezTo>
                <a:cubicBezTo>
                  <a:pt x="86" y="121"/>
                  <a:pt x="86" y="121"/>
                  <a:pt x="86" y="121"/>
                </a:cubicBezTo>
                <a:cubicBezTo>
                  <a:pt x="83" y="120"/>
                  <a:pt x="81" y="121"/>
                  <a:pt x="79" y="122"/>
                </a:cubicBezTo>
                <a:cubicBezTo>
                  <a:pt x="77" y="124"/>
                  <a:pt x="75" y="126"/>
                  <a:pt x="76" y="129"/>
                </a:cubicBezTo>
                <a:cubicBezTo>
                  <a:pt x="74" y="130"/>
                  <a:pt x="74" y="130"/>
                  <a:pt x="74" y="130"/>
                </a:cubicBezTo>
                <a:cubicBezTo>
                  <a:pt x="73" y="131"/>
                  <a:pt x="72" y="131"/>
                  <a:pt x="71" y="131"/>
                </a:cubicBezTo>
                <a:cubicBezTo>
                  <a:pt x="69" y="131"/>
                  <a:pt x="68" y="130"/>
                  <a:pt x="68" y="129"/>
                </a:cubicBezTo>
                <a:cubicBezTo>
                  <a:pt x="67" y="128"/>
                  <a:pt x="66" y="127"/>
                  <a:pt x="67" y="125"/>
                </a:cubicBezTo>
                <a:cubicBezTo>
                  <a:pt x="67" y="124"/>
                  <a:pt x="68" y="123"/>
                  <a:pt x="69" y="122"/>
                </a:cubicBezTo>
                <a:cubicBezTo>
                  <a:pt x="84" y="110"/>
                  <a:pt x="84" y="110"/>
                  <a:pt x="84" y="110"/>
                </a:cubicBezTo>
                <a:cubicBezTo>
                  <a:pt x="85" y="110"/>
                  <a:pt x="86" y="109"/>
                  <a:pt x="86" y="108"/>
                </a:cubicBezTo>
                <a:cubicBezTo>
                  <a:pt x="86" y="106"/>
                  <a:pt x="84" y="105"/>
                  <a:pt x="82" y="105"/>
                </a:cubicBezTo>
                <a:cubicBezTo>
                  <a:pt x="82" y="105"/>
                  <a:pt x="81" y="105"/>
                  <a:pt x="81" y="105"/>
                </a:cubicBezTo>
                <a:cubicBezTo>
                  <a:pt x="56" y="123"/>
                  <a:pt x="56" y="123"/>
                  <a:pt x="56" y="123"/>
                </a:cubicBezTo>
                <a:cubicBezTo>
                  <a:pt x="54" y="124"/>
                  <a:pt x="52" y="125"/>
                  <a:pt x="51" y="125"/>
                </a:cubicBezTo>
                <a:cubicBezTo>
                  <a:pt x="49" y="124"/>
                  <a:pt x="47" y="123"/>
                  <a:pt x="46" y="122"/>
                </a:cubicBezTo>
                <a:cubicBezTo>
                  <a:pt x="44" y="119"/>
                  <a:pt x="45" y="115"/>
                  <a:pt x="48" y="113"/>
                </a:cubicBezTo>
                <a:cubicBezTo>
                  <a:pt x="78" y="92"/>
                  <a:pt x="78" y="92"/>
                  <a:pt x="78" y="92"/>
                </a:cubicBezTo>
                <a:cubicBezTo>
                  <a:pt x="78" y="91"/>
                  <a:pt x="79" y="90"/>
                  <a:pt x="79" y="89"/>
                </a:cubicBezTo>
                <a:cubicBezTo>
                  <a:pt x="79" y="88"/>
                  <a:pt x="77" y="86"/>
                  <a:pt x="76" y="86"/>
                </a:cubicBezTo>
                <a:cubicBezTo>
                  <a:pt x="75" y="86"/>
                  <a:pt x="74" y="86"/>
                  <a:pt x="73" y="87"/>
                </a:cubicBezTo>
                <a:cubicBezTo>
                  <a:pt x="44" y="108"/>
                  <a:pt x="44" y="108"/>
                  <a:pt x="44" y="108"/>
                </a:cubicBezTo>
                <a:cubicBezTo>
                  <a:pt x="43" y="109"/>
                  <a:pt x="43" y="109"/>
                  <a:pt x="42" y="110"/>
                </a:cubicBezTo>
                <a:cubicBezTo>
                  <a:pt x="39" y="112"/>
                  <a:pt x="34" y="111"/>
                  <a:pt x="32" y="109"/>
                </a:cubicBezTo>
                <a:cubicBezTo>
                  <a:pt x="30" y="106"/>
                  <a:pt x="30" y="103"/>
                  <a:pt x="33" y="100"/>
                </a:cubicBezTo>
                <a:cubicBezTo>
                  <a:pt x="35" y="98"/>
                  <a:pt x="35" y="98"/>
                  <a:pt x="35" y="98"/>
                </a:cubicBezTo>
                <a:cubicBezTo>
                  <a:pt x="68" y="76"/>
                  <a:pt x="68" y="76"/>
                  <a:pt x="68" y="76"/>
                </a:cubicBezTo>
                <a:cubicBezTo>
                  <a:pt x="69" y="76"/>
                  <a:pt x="69" y="75"/>
                  <a:pt x="69" y="74"/>
                </a:cubicBezTo>
                <a:cubicBezTo>
                  <a:pt x="69" y="73"/>
                  <a:pt x="69" y="72"/>
                  <a:pt x="68" y="71"/>
                </a:cubicBezTo>
                <a:cubicBezTo>
                  <a:pt x="67" y="70"/>
                  <a:pt x="66" y="70"/>
                  <a:pt x="64" y="71"/>
                </a:cubicBezTo>
                <a:cubicBezTo>
                  <a:pt x="30" y="95"/>
                  <a:pt x="30" y="95"/>
                  <a:pt x="30" y="95"/>
                </a:cubicBezTo>
                <a:cubicBezTo>
                  <a:pt x="29" y="95"/>
                  <a:pt x="29" y="95"/>
                  <a:pt x="29" y="95"/>
                </a:cubicBezTo>
                <a:cubicBezTo>
                  <a:pt x="25" y="98"/>
                  <a:pt x="25" y="98"/>
                  <a:pt x="25" y="98"/>
                </a:cubicBezTo>
                <a:cubicBezTo>
                  <a:pt x="23" y="100"/>
                  <a:pt x="19" y="99"/>
                  <a:pt x="16" y="96"/>
                </a:cubicBezTo>
                <a:cubicBezTo>
                  <a:pt x="14" y="94"/>
                  <a:pt x="15" y="89"/>
                  <a:pt x="18" y="87"/>
                </a:cubicBezTo>
                <a:cubicBezTo>
                  <a:pt x="83" y="39"/>
                  <a:pt x="83" y="39"/>
                  <a:pt x="83" y="39"/>
                </a:cubicBezTo>
                <a:cubicBezTo>
                  <a:pt x="89" y="42"/>
                  <a:pt x="93" y="49"/>
                  <a:pt x="93" y="49"/>
                </a:cubicBezTo>
                <a:cubicBezTo>
                  <a:pt x="99" y="69"/>
                  <a:pt x="107" y="69"/>
                  <a:pt x="112" y="66"/>
                </a:cubicBezTo>
                <a:cubicBezTo>
                  <a:pt x="114" y="65"/>
                  <a:pt x="116" y="62"/>
                  <a:pt x="115" y="59"/>
                </a:cubicBezTo>
                <a:cubicBezTo>
                  <a:pt x="112" y="52"/>
                  <a:pt x="111" y="37"/>
                  <a:pt x="111" y="37"/>
                </a:cubicBezTo>
                <a:cubicBezTo>
                  <a:pt x="109" y="33"/>
                  <a:pt x="103" y="29"/>
                  <a:pt x="97" y="25"/>
                </a:cubicBezTo>
                <a:cubicBezTo>
                  <a:pt x="118" y="26"/>
                  <a:pt x="118" y="26"/>
                  <a:pt x="118" y="26"/>
                </a:cubicBezTo>
                <a:lnTo>
                  <a:pt x="124" y="25"/>
                </a:lnTo>
                <a:close/>
                <a:moveTo>
                  <a:pt x="124" y="25"/>
                </a:moveTo>
                <a:cubicBezTo>
                  <a:pt x="124" y="25"/>
                  <a:pt x="124" y="25"/>
                  <a:pt x="124" y="2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68FC5C96-319D-E2C9-9DFF-74AB31E05D8A}"/>
              </a:ext>
            </a:extLst>
          </p:cNvPr>
          <p:cNvSpPr>
            <a:spLocks noEditPoints="1"/>
          </p:cNvSpPr>
          <p:nvPr/>
        </p:nvSpPr>
        <p:spPr bwMode="auto">
          <a:xfrm>
            <a:off x="9545639" y="3576638"/>
            <a:ext cx="254000" cy="254000"/>
          </a:xfrm>
          <a:custGeom>
            <a:avLst/>
            <a:gdLst>
              <a:gd name="T0" fmla="*/ 34 w 160"/>
              <a:gd name="T1" fmla="*/ 29 h 160"/>
              <a:gd name="T2" fmla="*/ 34 w 160"/>
              <a:gd name="T3" fmla="*/ 43 h 160"/>
              <a:gd name="T4" fmla="*/ 96 w 160"/>
              <a:gd name="T5" fmla="*/ 36 h 160"/>
              <a:gd name="T6" fmla="*/ 96 w 160"/>
              <a:gd name="T7" fmla="*/ 63 h 160"/>
              <a:gd name="T8" fmla="*/ 34 w 160"/>
              <a:gd name="T9" fmla="*/ 56 h 160"/>
              <a:gd name="T10" fmla="*/ 34 w 160"/>
              <a:gd name="T11" fmla="*/ 71 h 160"/>
              <a:gd name="T12" fmla="*/ 96 w 160"/>
              <a:gd name="T13" fmla="*/ 63 h 160"/>
              <a:gd name="T14" fmla="*/ 69 w 160"/>
              <a:gd name="T15" fmla="*/ 91 h 160"/>
              <a:gd name="T16" fmla="*/ 34 w 160"/>
              <a:gd name="T17" fmla="*/ 83 h 160"/>
              <a:gd name="T18" fmla="*/ 34 w 160"/>
              <a:gd name="T19" fmla="*/ 98 h 160"/>
              <a:gd name="T20" fmla="*/ 116 w 160"/>
              <a:gd name="T21" fmla="*/ 123 h 160"/>
              <a:gd name="T22" fmla="*/ 109 w 160"/>
              <a:gd name="T23" fmla="*/ 146 h 160"/>
              <a:gd name="T24" fmla="*/ 14 w 160"/>
              <a:gd name="T25" fmla="*/ 15 h 160"/>
              <a:gd name="T26" fmla="*/ 109 w 160"/>
              <a:gd name="T27" fmla="*/ 43 h 160"/>
              <a:gd name="T28" fmla="*/ 123 w 160"/>
              <a:gd name="T29" fmla="*/ 7 h 160"/>
              <a:gd name="T30" fmla="*/ 7 w 160"/>
              <a:gd name="T31" fmla="*/ 0 h 160"/>
              <a:gd name="T32" fmla="*/ 0 w 160"/>
              <a:gd name="T33" fmla="*/ 153 h 160"/>
              <a:gd name="T34" fmla="*/ 116 w 160"/>
              <a:gd name="T35" fmla="*/ 160 h 160"/>
              <a:gd name="T36" fmla="*/ 123 w 160"/>
              <a:gd name="T37" fmla="*/ 113 h 160"/>
              <a:gd name="T38" fmla="*/ 116 w 160"/>
              <a:gd name="T39" fmla="*/ 123 h 160"/>
              <a:gd name="T40" fmla="*/ 149 w 160"/>
              <a:gd name="T41" fmla="*/ 22 h 160"/>
              <a:gd name="T42" fmla="*/ 131 w 160"/>
              <a:gd name="T43" fmla="*/ 20 h 160"/>
              <a:gd name="T44" fmla="*/ 85 w 160"/>
              <a:gd name="T45" fmla="*/ 100 h 160"/>
              <a:gd name="T46" fmla="*/ 85 w 160"/>
              <a:gd name="T47" fmla="*/ 132 h 160"/>
              <a:gd name="T48" fmla="*/ 112 w 160"/>
              <a:gd name="T49" fmla="*/ 116 h 160"/>
              <a:gd name="T50" fmla="*/ 159 w 160"/>
              <a:gd name="T51" fmla="*/ 36 h 160"/>
              <a:gd name="T52" fmla="*/ 98 w 160"/>
              <a:gd name="T53" fmla="*/ 120 h 160"/>
              <a:gd name="T54" fmla="*/ 89 w 160"/>
              <a:gd name="T55" fmla="*/ 115 h 160"/>
              <a:gd name="T56" fmla="*/ 98 w 160"/>
              <a:gd name="T57" fmla="*/ 109 h 160"/>
              <a:gd name="T58" fmla="*/ 98 w 160"/>
              <a:gd name="T59" fmla="*/ 120 h 160"/>
              <a:gd name="T60" fmla="*/ 54 w 160"/>
              <a:gd name="T61" fmla="*/ 134 h 160"/>
              <a:gd name="T62" fmla="*/ 76 w 160"/>
              <a:gd name="T63" fmla="*/ 133 h 160"/>
              <a:gd name="T64" fmla="*/ 56 w 160"/>
              <a:gd name="T65" fmla="*/ 127 h 160"/>
              <a:gd name="T66" fmla="*/ 51 w 160"/>
              <a:gd name="T67" fmla="*/ 123 h 160"/>
              <a:gd name="T68" fmla="*/ 49 w 160"/>
              <a:gd name="T69" fmla="*/ 121 h 160"/>
              <a:gd name="T70" fmla="*/ 49 w 160"/>
              <a:gd name="T71" fmla="*/ 110 h 160"/>
              <a:gd name="T72" fmla="*/ 23 w 160"/>
              <a:gd name="T73" fmla="*/ 135 h 160"/>
              <a:gd name="T74" fmla="*/ 42 w 160"/>
              <a:gd name="T75" fmla="*/ 121 h 160"/>
              <a:gd name="T76" fmla="*/ 43 w 160"/>
              <a:gd name="T77" fmla="*/ 130 h 160"/>
              <a:gd name="T78" fmla="*/ 45 w 160"/>
              <a:gd name="T79" fmla="*/ 129 h 160"/>
              <a:gd name="T80" fmla="*/ 44 w 160"/>
              <a:gd name="T81" fmla="*/ 129 h 160"/>
              <a:gd name="T82" fmla="*/ 50 w 160"/>
              <a:gd name="T83" fmla="*/ 1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60">
                <a:moveTo>
                  <a:pt x="89" y="29"/>
                </a:moveTo>
                <a:cubicBezTo>
                  <a:pt x="34" y="29"/>
                  <a:pt x="34" y="29"/>
                  <a:pt x="34" y="29"/>
                </a:cubicBezTo>
                <a:cubicBezTo>
                  <a:pt x="30" y="29"/>
                  <a:pt x="27" y="32"/>
                  <a:pt x="27" y="36"/>
                </a:cubicBezTo>
                <a:cubicBezTo>
                  <a:pt x="27" y="40"/>
                  <a:pt x="30" y="43"/>
                  <a:pt x="34" y="43"/>
                </a:cubicBezTo>
                <a:cubicBezTo>
                  <a:pt x="89" y="43"/>
                  <a:pt x="89" y="43"/>
                  <a:pt x="89" y="43"/>
                </a:cubicBezTo>
                <a:cubicBezTo>
                  <a:pt x="93" y="43"/>
                  <a:pt x="96" y="40"/>
                  <a:pt x="96" y="36"/>
                </a:cubicBezTo>
                <a:cubicBezTo>
                  <a:pt x="96" y="32"/>
                  <a:pt x="93" y="29"/>
                  <a:pt x="89" y="29"/>
                </a:cubicBezTo>
                <a:close/>
                <a:moveTo>
                  <a:pt x="96" y="63"/>
                </a:moveTo>
                <a:cubicBezTo>
                  <a:pt x="96" y="59"/>
                  <a:pt x="93" y="56"/>
                  <a:pt x="89" y="56"/>
                </a:cubicBezTo>
                <a:cubicBezTo>
                  <a:pt x="34" y="56"/>
                  <a:pt x="34" y="56"/>
                  <a:pt x="34" y="56"/>
                </a:cubicBezTo>
                <a:cubicBezTo>
                  <a:pt x="30" y="56"/>
                  <a:pt x="27" y="59"/>
                  <a:pt x="27" y="63"/>
                </a:cubicBezTo>
                <a:cubicBezTo>
                  <a:pt x="27" y="67"/>
                  <a:pt x="30" y="71"/>
                  <a:pt x="34" y="71"/>
                </a:cubicBezTo>
                <a:cubicBezTo>
                  <a:pt x="89" y="71"/>
                  <a:pt x="89" y="71"/>
                  <a:pt x="89" y="71"/>
                </a:cubicBezTo>
                <a:cubicBezTo>
                  <a:pt x="93" y="71"/>
                  <a:pt x="96" y="67"/>
                  <a:pt x="96" y="63"/>
                </a:cubicBezTo>
                <a:close/>
                <a:moveTo>
                  <a:pt x="62" y="98"/>
                </a:moveTo>
                <a:cubicBezTo>
                  <a:pt x="66" y="98"/>
                  <a:pt x="69" y="95"/>
                  <a:pt x="69" y="91"/>
                </a:cubicBezTo>
                <a:cubicBezTo>
                  <a:pt x="69" y="86"/>
                  <a:pt x="66" y="83"/>
                  <a:pt x="62" y="83"/>
                </a:cubicBezTo>
                <a:cubicBezTo>
                  <a:pt x="34" y="83"/>
                  <a:pt x="34" y="83"/>
                  <a:pt x="34" y="83"/>
                </a:cubicBezTo>
                <a:cubicBezTo>
                  <a:pt x="30" y="83"/>
                  <a:pt x="27" y="86"/>
                  <a:pt x="27" y="91"/>
                </a:cubicBezTo>
                <a:cubicBezTo>
                  <a:pt x="27" y="95"/>
                  <a:pt x="30" y="98"/>
                  <a:pt x="34" y="98"/>
                </a:cubicBezTo>
                <a:lnTo>
                  <a:pt x="62" y="98"/>
                </a:lnTo>
                <a:close/>
                <a:moveTo>
                  <a:pt x="116" y="123"/>
                </a:moveTo>
                <a:cubicBezTo>
                  <a:pt x="109" y="128"/>
                  <a:pt x="109" y="128"/>
                  <a:pt x="109" y="128"/>
                </a:cubicBezTo>
                <a:cubicBezTo>
                  <a:pt x="109" y="146"/>
                  <a:pt x="109" y="146"/>
                  <a:pt x="109" y="146"/>
                </a:cubicBezTo>
                <a:cubicBezTo>
                  <a:pt x="14" y="146"/>
                  <a:pt x="14" y="146"/>
                  <a:pt x="14" y="146"/>
                </a:cubicBezTo>
                <a:cubicBezTo>
                  <a:pt x="14" y="15"/>
                  <a:pt x="14" y="15"/>
                  <a:pt x="14" y="15"/>
                </a:cubicBezTo>
                <a:cubicBezTo>
                  <a:pt x="109" y="15"/>
                  <a:pt x="109" y="15"/>
                  <a:pt x="109" y="15"/>
                </a:cubicBezTo>
                <a:cubicBezTo>
                  <a:pt x="109" y="43"/>
                  <a:pt x="109" y="43"/>
                  <a:pt x="109" y="43"/>
                </a:cubicBezTo>
                <a:cubicBezTo>
                  <a:pt x="123" y="18"/>
                  <a:pt x="123" y="18"/>
                  <a:pt x="123" y="18"/>
                </a:cubicBezTo>
                <a:cubicBezTo>
                  <a:pt x="123" y="7"/>
                  <a:pt x="123" y="7"/>
                  <a:pt x="123" y="7"/>
                </a:cubicBezTo>
                <a:cubicBezTo>
                  <a:pt x="123" y="3"/>
                  <a:pt x="120" y="0"/>
                  <a:pt x="116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3" y="160"/>
                  <a:pt x="7" y="160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20" y="160"/>
                  <a:pt x="123" y="157"/>
                  <a:pt x="123" y="153"/>
                </a:cubicBezTo>
                <a:cubicBezTo>
                  <a:pt x="123" y="113"/>
                  <a:pt x="123" y="113"/>
                  <a:pt x="123" y="113"/>
                </a:cubicBezTo>
                <a:cubicBezTo>
                  <a:pt x="120" y="119"/>
                  <a:pt x="120" y="119"/>
                  <a:pt x="120" y="119"/>
                </a:cubicBezTo>
                <a:cubicBezTo>
                  <a:pt x="119" y="120"/>
                  <a:pt x="118" y="122"/>
                  <a:pt x="116" y="123"/>
                </a:cubicBezTo>
                <a:close/>
                <a:moveTo>
                  <a:pt x="159" y="34"/>
                </a:moveTo>
                <a:cubicBezTo>
                  <a:pt x="159" y="33"/>
                  <a:pt x="158" y="27"/>
                  <a:pt x="149" y="22"/>
                </a:cubicBezTo>
                <a:cubicBezTo>
                  <a:pt x="139" y="17"/>
                  <a:pt x="133" y="18"/>
                  <a:pt x="133" y="18"/>
                </a:cubicBezTo>
                <a:cubicBezTo>
                  <a:pt x="132" y="19"/>
                  <a:pt x="131" y="19"/>
                  <a:pt x="131" y="20"/>
                </a:cubicBezTo>
                <a:cubicBezTo>
                  <a:pt x="85" y="99"/>
                  <a:pt x="85" y="99"/>
                  <a:pt x="85" y="99"/>
                </a:cubicBezTo>
                <a:cubicBezTo>
                  <a:pt x="85" y="99"/>
                  <a:pt x="85" y="100"/>
                  <a:pt x="85" y="100"/>
                </a:cubicBezTo>
                <a:cubicBezTo>
                  <a:pt x="83" y="129"/>
                  <a:pt x="83" y="129"/>
                  <a:pt x="83" y="129"/>
                </a:cubicBezTo>
                <a:cubicBezTo>
                  <a:pt x="83" y="130"/>
                  <a:pt x="84" y="132"/>
                  <a:pt x="85" y="132"/>
                </a:cubicBezTo>
                <a:cubicBezTo>
                  <a:pt x="86" y="133"/>
                  <a:pt x="88" y="133"/>
                  <a:pt x="89" y="132"/>
                </a:cubicBezTo>
                <a:cubicBezTo>
                  <a:pt x="112" y="116"/>
                  <a:pt x="112" y="116"/>
                  <a:pt x="112" y="116"/>
                </a:cubicBezTo>
                <a:cubicBezTo>
                  <a:pt x="113" y="116"/>
                  <a:pt x="113" y="116"/>
                  <a:pt x="114" y="115"/>
                </a:cubicBezTo>
                <a:cubicBezTo>
                  <a:pt x="159" y="36"/>
                  <a:pt x="159" y="36"/>
                  <a:pt x="159" y="36"/>
                </a:cubicBezTo>
                <a:cubicBezTo>
                  <a:pt x="160" y="36"/>
                  <a:pt x="160" y="35"/>
                  <a:pt x="159" y="34"/>
                </a:cubicBezTo>
                <a:close/>
                <a:moveTo>
                  <a:pt x="98" y="120"/>
                </a:moveTo>
                <a:cubicBezTo>
                  <a:pt x="97" y="119"/>
                  <a:pt x="95" y="118"/>
                  <a:pt x="94" y="117"/>
                </a:cubicBezTo>
                <a:cubicBezTo>
                  <a:pt x="92" y="116"/>
                  <a:pt x="91" y="115"/>
                  <a:pt x="89" y="115"/>
                </a:cubicBezTo>
                <a:cubicBezTo>
                  <a:pt x="90" y="106"/>
                  <a:pt x="90" y="106"/>
                  <a:pt x="90" y="106"/>
                </a:cubicBezTo>
                <a:cubicBezTo>
                  <a:pt x="92" y="106"/>
                  <a:pt x="95" y="107"/>
                  <a:pt x="98" y="109"/>
                </a:cubicBezTo>
                <a:cubicBezTo>
                  <a:pt x="102" y="111"/>
                  <a:pt x="104" y="113"/>
                  <a:pt x="105" y="115"/>
                </a:cubicBezTo>
                <a:lnTo>
                  <a:pt x="98" y="120"/>
                </a:lnTo>
                <a:close/>
                <a:moveTo>
                  <a:pt x="50" y="131"/>
                </a:moveTo>
                <a:cubicBezTo>
                  <a:pt x="51" y="133"/>
                  <a:pt x="52" y="133"/>
                  <a:pt x="54" y="134"/>
                </a:cubicBezTo>
                <a:cubicBezTo>
                  <a:pt x="55" y="134"/>
                  <a:pt x="56" y="133"/>
                  <a:pt x="57" y="133"/>
                </a:cubicBezTo>
                <a:cubicBezTo>
                  <a:pt x="62" y="130"/>
                  <a:pt x="70" y="133"/>
                  <a:pt x="76" y="133"/>
                </a:cubicBezTo>
                <a:cubicBezTo>
                  <a:pt x="79" y="133"/>
                  <a:pt x="79" y="128"/>
                  <a:pt x="76" y="128"/>
                </a:cubicBezTo>
                <a:cubicBezTo>
                  <a:pt x="69" y="128"/>
                  <a:pt x="63" y="126"/>
                  <a:pt x="56" y="127"/>
                </a:cubicBezTo>
                <a:cubicBezTo>
                  <a:pt x="56" y="127"/>
                  <a:pt x="56" y="126"/>
                  <a:pt x="56" y="126"/>
                </a:cubicBezTo>
                <a:cubicBezTo>
                  <a:pt x="54" y="123"/>
                  <a:pt x="53" y="123"/>
                  <a:pt x="51" y="123"/>
                </a:cubicBezTo>
                <a:cubicBezTo>
                  <a:pt x="51" y="123"/>
                  <a:pt x="51" y="123"/>
                  <a:pt x="51" y="122"/>
                </a:cubicBezTo>
                <a:cubicBezTo>
                  <a:pt x="50" y="122"/>
                  <a:pt x="50" y="121"/>
                  <a:pt x="49" y="121"/>
                </a:cubicBezTo>
                <a:cubicBezTo>
                  <a:pt x="51" y="118"/>
                  <a:pt x="52" y="114"/>
                  <a:pt x="51" y="111"/>
                </a:cubicBezTo>
                <a:cubicBezTo>
                  <a:pt x="51" y="110"/>
                  <a:pt x="49" y="110"/>
                  <a:pt x="49" y="110"/>
                </a:cubicBezTo>
                <a:cubicBezTo>
                  <a:pt x="45" y="110"/>
                  <a:pt x="42" y="114"/>
                  <a:pt x="39" y="116"/>
                </a:cubicBezTo>
                <a:cubicBezTo>
                  <a:pt x="34" y="122"/>
                  <a:pt x="28" y="128"/>
                  <a:pt x="23" y="135"/>
                </a:cubicBezTo>
                <a:cubicBezTo>
                  <a:pt x="21" y="138"/>
                  <a:pt x="26" y="140"/>
                  <a:pt x="28" y="137"/>
                </a:cubicBezTo>
                <a:cubicBezTo>
                  <a:pt x="33" y="132"/>
                  <a:pt x="37" y="126"/>
                  <a:pt x="42" y="121"/>
                </a:cubicBezTo>
                <a:cubicBezTo>
                  <a:pt x="41" y="123"/>
                  <a:pt x="40" y="125"/>
                  <a:pt x="38" y="127"/>
                </a:cubicBezTo>
                <a:cubicBezTo>
                  <a:pt x="37" y="130"/>
                  <a:pt x="41" y="132"/>
                  <a:pt x="43" y="130"/>
                </a:cubicBezTo>
                <a:cubicBezTo>
                  <a:pt x="44" y="129"/>
                  <a:pt x="44" y="128"/>
                  <a:pt x="45" y="128"/>
                </a:cubicBezTo>
                <a:cubicBezTo>
                  <a:pt x="45" y="128"/>
                  <a:pt x="45" y="129"/>
                  <a:pt x="45" y="129"/>
                </a:cubicBezTo>
                <a:cubicBezTo>
                  <a:pt x="45" y="129"/>
                  <a:pt x="45" y="129"/>
                  <a:pt x="45" y="129"/>
                </a:cubicBezTo>
                <a:cubicBezTo>
                  <a:pt x="44" y="129"/>
                  <a:pt x="44" y="129"/>
                  <a:pt x="44" y="129"/>
                </a:cubicBezTo>
                <a:cubicBezTo>
                  <a:pt x="43" y="133"/>
                  <a:pt x="48" y="134"/>
                  <a:pt x="49" y="132"/>
                </a:cubicBezTo>
                <a:cubicBezTo>
                  <a:pt x="50" y="131"/>
                  <a:pt x="50" y="130"/>
                  <a:pt x="50" y="130"/>
                </a:cubicBezTo>
                <a:cubicBezTo>
                  <a:pt x="50" y="130"/>
                  <a:pt x="50" y="131"/>
                  <a:pt x="50" y="1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91753305-4BBE-D58A-B571-82C4EB49DBBA}"/>
              </a:ext>
            </a:extLst>
          </p:cNvPr>
          <p:cNvSpPr>
            <a:spLocks noEditPoints="1"/>
          </p:cNvSpPr>
          <p:nvPr/>
        </p:nvSpPr>
        <p:spPr bwMode="auto">
          <a:xfrm>
            <a:off x="8994776" y="3576638"/>
            <a:ext cx="254000" cy="254000"/>
          </a:xfrm>
          <a:custGeom>
            <a:avLst/>
            <a:gdLst>
              <a:gd name="T0" fmla="*/ 153 w 161"/>
              <a:gd name="T1" fmla="*/ 146 h 160"/>
              <a:gd name="T2" fmla="*/ 8 w 161"/>
              <a:gd name="T3" fmla="*/ 146 h 160"/>
              <a:gd name="T4" fmla="*/ 1 w 161"/>
              <a:gd name="T5" fmla="*/ 153 h 160"/>
              <a:gd name="T6" fmla="*/ 8 w 161"/>
              <a:gd name="T7" fmla="*/ 160 h 160"/>
              <a:gd name="T8" fmla="*/ 153 w 161"/>
              <a:gd name="T9" fmla="*/ 160 h 160"/>
              <a:gd name="T10" fmla="*/ 161 w 161"/>
              <a:gd name="T11" fmla="*/ 153 h 160"/>
              <a:gd name="T12" fmla="*/ 153 w 161"/>
              <a:gd name="T13" fmla="*/ 146 h 160"/>
              <a:gd name="T14" fmla="*/ 8 w 161"/>
              <a:gd name="T15" fmla="*/ 47 h 160"/>
              <a:gd name="T16" fmla="*/ 153 w 161"/>
              <a:gd name="T17" fmla="*/ 47 h 160"/>
              <a:gd name="T18" fmla="*/ 154 w 161"/>
              <a:gd name="T19" fmla="*/ 47 h 160"/>
              <a:gd name="T20" fmla="*/ 161 w 161"/>
              <a:gd name="T21" fmla="*/ 40 h 160"/>
              <a:gd name="T22" fmla="*/ 156 w 161"/>
              <a:gd name="T23" fmla="*/ 33 h 160"/>
              <a:gd name="T24" fmla="*/ 84 w 161"/>
              <a:gd name="T25" fmla="*/ 1 h 160"/>
              <a:gd name="T26" fmla="*/ 78 w 161"/>
              <a:gd name="T27" fmla="*/ 1 h 160"/>
              <a:gd name="T28" fmla="*/ 5 w 161"/>
              <a:gd name="T29" fmla="*/ 34 h 160"/>
              <a:gd name="T30" fmla="*/ 1 w 161"/>
              <a:gd name="T31" fmla="*/ 42 h 160"/>
              <a:gd name="T32" fmla="*/ 8 w 161"/>
              <a:gd name="T33" fmla="*/ 47 h 160"/>
              <a:gd name="T34" fmla="*/ 17 w 161"/>
              <a:gd name="T35" fmla="*/ 127 h 160"/>
              <a:gd name="T36" fmla="*/ 17 w 161"/>
              <a:gd name="T37" fmla="*/ 127 h 160"/>
              <a:gd name="T38" fmla="*/ 10 w 161"/>
              <a:gd name="T39" fmla="*/ 134 h 160"/>
              <a:gd name="T40" fmla="*/ 17 w 161"/>
              <a:gd name="T41" fmla="*/ 141 h 160"/>
              <a:gd name="T42" fmla="*/ 144 w 161"/>
              <a:gd name="T43" fmla="*/ 141 h 160"/>
              <a:gd name="T44" fmla="*/ 152 w 161"/>
              <a:gd name="T45" fmla="*/ 134 h 160"/>
              <a:gd name="T46" fmla="*/ 144 w 161"/>
              <a:gd name="T47" fmla="*/ 127 h 160"/>
              <a:gd name="T48" fmla="*/ 143 w 161"/>
              <a:gd name="T49" fmla="*/ 127 h 160"/>
              <a:gd name="T50" fmla="*/ 143 w 161"/>
              <a:gd name="T51" fmla="*/ 61 h 160"/>
              <a:gd name="T52" fmla="*/ 144 w 161"/>
              <a:gd name="T53" fmla="*/ 61 h 160"/>
              <a:gd name="T54" fmla="*/ 148 w 161"/>
              <a:gd name="T55" fmla="*/ 58 h 160"/>
              <a:gd name="T56" fmla="*/ 144 w 161"/>
              <a:gd name="T57" fmla="*/ 54 h 160"/>
              <a:gd name="T58" fmla="*/ 17 w 161"/>
              <a:gd name="T59" fmla="*/ 54 h 160"/>
              <a:gd name="T60" fmla="*/ 14 w 161"/>
              <a:gd name="T61" fmla="*/ 58 h 160"/>
              <a:gd name="T62" fmla="*/ 17 w 161"/>
              <a:gd name="T63" fmla="*/ 61 h 160"/>
              <a:gd name="T64" fmla="*/ 19 w 161"/>
              <a:gd name="T65" fmla="*/ 61 h 160"/>
              <a:gd name="T66" fmla="*/ 19 w 161"/>
              <a:gd name="T67" fmla="*/ 127 h 160"/>
              <a:gd name="T68" fmla="*/ 17 w 161"/>
              <a:gd name="T69" fmla="*/ 127 h 160"/>
              <a:gd name="T70" fmla="*/ 106 w 161"/>
              <a:gd name="T71" fmla="*/ 61 h 160"/>
              <a:gd name="T72" fmla="*/ 128 w 161"/>
              <a:gd name="T73" fmla="*/ 61 h 160"/>
              <a:gd name="T74" fmla="*/ 128 w 161"/>
              <a:gd name="T75" fmla="*/ 127 h 160"/>
              <a:gd name="T76" fmla="*/ 106 w 161"/>
              <a:gd name="T77" fmla="*/ 127 h 160"/>
              <a:gd name="T78" fmla="*/ 106 w 161"/>
              <a:gd name="T79" fmla="*/ 61 h 160"/>
              <a:gd name="T80" fmla="*/ 70 w 161"/>
              <a:gd name="T81" fmla="*/ 61 h 160"/>
              <a:gd name="T82" fmla="*/ 92 w 161"/>
              <a:gd name="T83" fmla="*/ 61 h 160"/>
              <a:gd name="T84" fmla="*/ 92 w 161"/>
              <a:gd name="T85" fmla="*/ 127 h 160"/>
              <a:gd name="T86" fmla="*/ 70 w 161"/>
              <a:gd name="T87" fmla="*/ 127 h 160"/>
              <a:gd name="T88" fmla="*/ 70 w 161"/>
              <a:gd name="T89" fmla="*/ 61 h 160"/>
              <a:gd name="T90" fmla="*/ 34 w 161"/>
              <a:gd name="T91" fmla="*/ 61 h 160"/>
              <a:gd name="T92" fmla="*/ 55 w 161"/>
              <a:gd name="T93" fmla="*/ 61 h 160"/>
              <a:gd name="T94" fmla="*/ 55 w 161"/>
              <a:gd name="T95" fmla="*/ 127 h 160"/>
              <a:gd name="T96" fmla="*/ 34 w 161"/>
              <a:gd name="T97" fmla="*/ 127 h 160"/>
              <a:gd name="T98" fmla="*/ 34 w 161"/>
              <a:gd name="T99" fmla="*/ 6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1" h="160">
                <a:moveTo>
                  <a:pt x="153" y="146"/>
                </a:moveTo>
                <a:cubicBezTo>
                  <a:pt x="8" y="146"/>
                  <a:pt x="8" y="146"/>
                  <a:pt x="8" y="146"/>
                </a:cubicBezTo>
                <a:cubicBezTo>
                  <a:pt x="4" y="146"/>
                  <a:pt x="1" y="149"/>
                  <a:pt x="1" y="153"/>
                </a:cubicBezTo>
                <a:cubicBezTo>
                  <a:pt x="1" y="157"/>
                  <a:pt x="4" y="160"/>
                  <a:pt x="8" y="160"/>
                </a:cubicBezTo>
                <a:cubicBezTo>
                  <a:pt x="153" y="160"/>
                  <a:pt x="153" y="160"/>
                  <a:pt x="153" y="160"/>
                </a:cubicBezTo>
                <a:cubicBezTo>
                  <a:pt x="157" y="160"/>
                  <a:pt x="161" y="157"/>
                  <a:pt x="161" y="153"/>
                </a:cubicBezTo>
                <a:cubicBezTo>
                  <a:pt x="161" y="149"/>
                  <a:pt x="157" y="146"/>
                  <a:pt x="153" y="146"/>
                </a:cubicBezTo>
                <a:close/>
                <a:moveTo>
                  <a:pt x="8" y="47"/>
                </a:moveTo>
                <a:cubicBezTo>
                  <a:pt x="153" y="47"/>
                  <a:pt x="153" y="47"/>
                  <a:pt x="153" y="47"/>
                </a:cubicBezTo>
                <a:cubicBezTo>
                  <a:pt x="153" y="47"/>
                  <a:pt x="154" y="47"/>
                  <a:pt x="154" y="47"/>
                </a:cubicBezTo>
                <a:cubicBezTo>
                  <a:pt x="158" y="47"/>
                  <a:pt x="161" y="44"/>
                  <a:pt x="161" y="40"/>
                </a:cubicBezTo>
                <a:cubicBezTo>
                  <a:pt x="161" y="37"/>
                  <a:pt x="159" y="34"/>
                  <a:pt x="156" y="33"/>
                </a:cubicBezTo>
                <a:cubicBezTo>
                  <a:pt x="84" y="1"/>
                  <a:pt x="84" y="1"/>
                  <a:pt x="84" y="1"/>
                </a:cubicBezTo>
                <a:cubicBezTo>
                  <a:pt x="82" y="0"/>
                  <a:pt x="80" y="0"/>
                  <a:pt x="78" y="1"/>
                </a:cubicBezTo>
                <a:cubicBezTo>
                  <a:pt x="5" y="34"/>
                  <a:pt x="5" y="34"/>
                  <a:pt x="5" y="34"/>
                </a:cubicBezTo>
                <a:cubicBezTo>
                  <a:pt x="2" y="35"/>
                  <a:pt x="0" y="38"/>
                  <a:pt x="1" y="42"/>
                </a:cubicBezTo>
                <a:cubicBezTo>
                  <a:pt x="2" y="45"/>
                  <a:pt x="5" y="47"/>
                  <a:pt x="8" y="47"/>
                </a:cubicBezTo>
                <a:close/>
                <a:moveTo>
                  <a:pt x="17" y="127"/>
                </a:moveTo>
                <a:cubicBezTo>
                  <a:pt x="17" y="127"/>
                  <a:pt x="17" y="127"/>
                  <a:pt x="17" y="127"/>
                </a:cubicBezTo>
                <a:cubicBezTo>
                  <a:pt x="13" y="127"/>
                  <a:pt x="10" y="130"/>
                  <a:pt x="10" y="134"/>
                </a:cubicBezTo>
                <a:cubicBezTo>
                  <a:pt x="10" y="138"/>
                  <a:pt x="13" y="141"/>
                  <a:pt x="17" y="141"/>
                </a:cubicBezTo>
                <a:cubicBezTo>
                  <a:pt x="144" y="141"/>
                  <a:pt x="144" y="141"/>
                  <a:pt x="144" y="141"/>
                </a:cubicBezTo>
                <a:cubicBezTo>
                  <a:pt x="148" y="141"/>
                  <a:pt x="152" y="138"/>
                  <a:pt x="152" y="134"/>
                </a:cubicBezTo>
                <a:cubicBezTo>
                  <a:pt x="152" y="130"/>
                  <a:pt x="148" y="127"/>
                  <a:pt x="144" y="127"/>
                </a:cubicBezTo>
                <a:cubicBezTo>
                  <a:pt x="143" y="127"/>
                  <a:pt x="143" y="127"/>
                  <a:pt x="143" y="127"/>
                </a:cubicBezTo>
                <a:cubicBezTo>
                  <a:pt x="143" y="61"/>
                  <a:pt x="143" y="61"/>
                  <a:pt x="143" y="61"/>
                </a:cubicBezTo>
                <a:cubicBezTo>
                  <a:pt x="144" y="61"/>
                  <a:pt x="144" y="61"/>
                  <a:pt x="144" y="61"/>
                </a:cubicBezTo>
                <a:cubicBezTo>
                  <a:pt x="146" y="61"/>
                  <a:pt x="148" y="60"/>
                  <a:pt x="148" y="58"/>
                </a:cubicBezTo>
                <a:cubicBezTo>
                  <a:pt x="148" y="56"/>
                  <a:pt x="146" y="54"/>
                  <a:pt x="144" y="54"/>
                </a:cubicBezTo>
                <a:cubicBezTo>
                  <a:pt x="17" y="54"/>
                  <a:pt x="17" y="54"/>
                  <a:pt x="17" y="54"/>
                </a:cubicBezTo>
                <a:cubicBezTo>
                  <a:pt x="15" y="54"/>
                  <a:pt x="14" y="56"/>
                  <a:pt x="14" y="58"/>
                </a:cubicBezTo>
                <a:cubicBezTo>
                  <a:pt x="14" y="60"/>
                  <a:pt x="15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127"/>
                  <a:pt x="19" y="127"/>
                  <a:pt x="19" y="127"/>
                </a:cubicBezTo>
                <a:lnTo>
                  <a:pt x="17" y="127"/>
                </a:lnTo>
                <a:close/>
                <a:moveTo>
                  <a:pt x="106" y="61"/>
                </a:moveTo>
                <a:cubicBezTo>
                  <a:pt x="128" y="61"/>
                  <a:pt x="128" y="61"/>
                  <a:pt x="128" y="61"/>
                </a:cubicBezTo>
                <a:cubicBezTo>
                  <a:pt x="128" y="127"/>
                  <a:pt x="128" y="127"/>
                  <a:pt x="128" y="127"/>
                </a:cubicBezTo>
                <a:cubicBezTo>
                  <a:pt x="106" y="127"/>
                  <a:pt x="106" y="127"/>
                  <a:pt x="106" y="127"/>
                </a:cubicBezTo>
                <a:lnTo>
                  <a:pt x="106" y="61"/>
                </a:lnTo>
                <a:close/>
                <a:moveTo>
                  <a:pt x="70" y="61"/>
                </a:moveTo>
                <a:cubicBezTo>
                  <a:pt x="92" y="61"/>
                  <a:pt x="92" y="61"/>
                  <a:pt x="92" y="61"/>
                </a:cubicBezTo>
                <a:cubicBezTo>
                  <a:pt x="92" y="127"/>
                  <a:pt x="92" y="127"/>
                  <a:pt x="92" y="127"/>
                </a:cubicBezTo>
                <a:cubicBezTo>
                  <a:pt x="70" y="127"/>
                  <a:pt x="70" y="127"/>
                  <a:pt x="70" y="127"/>
                </a:cubicBezTo>
                <a:lnTo>
                  <a:pt x="70" y="61"/>
                </a:lnTo>
                <a:close/>
                <a:moveTo>
                  <a:pt x="34" y="61"/>
                </a:moveTo>
                <a:cubicBezTo>
                  <a:pt x="55" y="61"/>
                  <a:pt x="55" y="61"/>
                  <a:pt x="55" y="61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34" y="127"/>
                  <a:pt x="34" y="127"/>
                  <a:pt x="34" y="127"/>
                </a:cubicBezTo>
                <a:lnTo>
                  <a:pt x="34" y="6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36B5CBCE-3361-03A3-2E64-5E56C6CD9546}"/>
              </a:ext>
            </a:extLst>
          </p:cNvPr>
          <p:cNvSpPr>
            <a:spLocks noEditPoints="1"/>
          </p:cNvSpPr>
          <p:nvPr/>
        </p:nvSpPr>
        <p:spPr bwMode="auto">
          <a:xfrm>
            <a:off x="7342189" y="3589338"/>
            <a:ext cx="257175" cy="228600"/>
          </a:xfrm>
          <a:custGeom>
            <a:avLst/>
            <a:gdLst>
              <a:gd name="T0" fmla="*/ 114 w 162"/>
              <a:gd name="T1" fmla="*/ 45 h 144"/>
              <a:gd name="T2" fmla="*/ 104 w 162"/>
              <a:gd name="T3" fmla="*/ 40 h 144"/>
              <a:gd name="T4" fmla="*/ 86 w 162"/>
              <a:gd name="T5" fmla="*/ 45 h 144"/>
              <a:gd name="T6" fmla="*/ 42 w 162"/>
              <a:gd name="T7" fmla="*/ 36 h 144"/>
              <a:gd name="T8" fmla="*/ 37 w 162"/>
              <a:gd name="T9" fmla="*/ 59 h 144"/>
              <a:gd name="T10" fmla="*/ 7 w 162"/>
              <a:gd name="T11" fmla="*/ 67 h 144"/>
              <a:gd name="T12" fmla="*/ 1 w 162"/>
              <a:gd name="T13" fmla="*/ 77 h 144"/>
              <a:gd name="T14" fmla="*/ 18 w 162"/>
              <a:gd name="T15" fmla="*/ 138 h 144"/>
              <a:gd name="T16" fmla="*/ 28 w 162"/>
              <a:gd name="T17" fmla="*/ 143 h 144"/>
              <a:gd name="T18" fmla="*/ 125 w 162"/>
              <a:gd name="T19" fmla="*/ 116 h 144"/>
              <a:gd name="T20" fmla="*/ 131 w 162"/>
              <a:gd name="T21" fmla="*/ 107 h 144"/>
              <a:gd name="T22" fmla="*/ 128 w 162"/>
              <a:gd name="T23" fmla="*/ 96 h 144"/>
              <a:gd name="T24" fmla="*/ 139 w 162"/>
              <a:gd name="T25" fmla="*/ 98 h 144"/>
              <a:gd name="T26" fmla="*/ 148 w 162"/>
              <a:gd name="T27" fmla="*/ 92 h 144"/>
              <a:gd name="T28" fmla="*/ 155 w 162"/>
              <a:gd name="T29" fmla="*/ 60 h 144"/>
              <a:gd name="T30" fmla="*/ 116 w 162"/>
              <a:gd name="T31" fmla="*/ 51 h 144"/>
              <a:gd name="T32" fmla="*/ 114 w 162"/>
              <a:gd name="T33" fmla="*/ 45 h 144"/>
              <a:gd name="T34" fmla="*/ 8 w 162"/>
              <a:gd name="T35" fmla="*/ 75 h 144"/>
              <a:gd name="T36" fmla="*/ 9 w 162"/>
              <a:gd name="T37" fmla="*/ 73 h 144"/>
              <a:gd name="T38" fmla="*/ 36 w 162"/>
              <a:gd name="T39" fmla="*/ 66 h 144"/>
              <a:gd name="T40" fmla="*/ 99 w 162"/>
              <a:gd name="T41" fmla="*/ 48 h 144"/>
              <a:gd name="T42" fmla="*/ 106 w 162"/>
              <a:gd name="T43" fmla="*/ 46 h 144"/>
              <a:gd name="T44" fmla="*/ 106 w 162"/>
              <a:gd name="T45" fmla="*/ 46 h 144"/>
              <a:gd name="T46" fmla="*/ 108 w 162"/>
              <a:gd name="T47" fmla="*/ 47 h 144"/>
              <a:gd name="T48" fmla="*/ 109 w 162"/>
              <a:gd name="T49" fmla="*/ 50 h 144"/>
              <a:gd name="T50" fmla="*/ 111 w 162"/>
              <a:gd name="T51" fmla="*/ 59 h 144"/>
              <a:gd name="T52" fmla="*/ 11 w 162"/>
              <a:gd name="T53" fmla="*/ 87 h 144"/>
              <a:gd name="T54" fmla="*/ 8 w 162"/>
              <a:gd name="T55" fmla="*/ 75 h 144"/>
              <a:gd name="T56" fmla="*/ 125 w 162"/>
              <a:gd name="T57" fmla="*/ 77 h 144"/>
              <a:gd name="T58" fmla="*/ 128 w 162"/>
              <a:gd name="T59" fmla="*/ 65 h 144"/>
              <a:gd name="T60" fmla="*/ 131 w 162"/>
              <a:gd name="T61" fmla="*/ 63 h 144"/>
              <a:gd name="T62" fmla="*/ 143 w 162"/>
              <a:gd name="T63" fmla="*/ 65 h 144"/>
              <a:gd name="T64" fmla="*/ 145 w 162"/>
              <a:gd name="T65" fmla="*/ 69 h 144"/>
              <a:gd name="T66" fmla="*/ 143 w 162"/>
              <a:gd name="T67" fmla="*/ 80 h 144"/>
              <a:gd name="T68" fmla="*/ 139 w 162"/>
              <a:gd name="T69" fmla="*/ 83 h 144"/>
              <a:gd name="T70" fmla="*/ 128 w 162"/>
              <a:gd name="T71" fmla="*/ 80 h 144"/>
              <a:gd name="T72" fmla="*/ 125 w 162"/>
              <a:gd name="T73" fmla="*/ 77 h 144"/>
              <a:gd name="T74" fmla="*/ 125 w 162"/>
              <a:gd name="T75" fmla="*/ 108 h 144"/>
              <a:gd name="T76" fmla="*/ 125 w 162"/>
              <a:gd name="T77" fmla="*/ 109 h 144"/>
              <a:gd name="T78" fmla="*/ 124 w 162"/>
              <a:gd name="T79" fmla="*/ 110 h 144"/>
              <a:gd name="T80" fmla="*/ 26 w 162"/>
              <a:gd name="T81" fmla="*/ 137 h 144"/>
              <a:gd name="T82" fmla="*/ 26 w 162"/>
              <a:gd name="T83" fmla="*/ 137 h 144"/>
              <a:gd name="T84" fmla="*/ 25 w 162"/>
              <a:gd name="T85" fmla="*/ 136 h 144"/>
              <a:gd name="T86" fmla="*/ 15 w 162"/>
              <a:gd name="T87" fmla="*/ 100 h 144"/>
              <a:gd name="T88" fmla="*/ 115 w 162"/>
              <a:gd name="T89" fmla="*/ 73 h 144"/>
              <a:gd name="T90" fmla="*/ 121 w 162"/>
              <a:gd name="T91" fmla="*/ 95 h 144"/>
              <a:gd name="T92" fmla="*/ 125 w 162"/>
              <a:gd name="T93" fmla="*/ 108 h 144"/>
              <a:gd name="T94" fmla="*/ 155 w 162"/>
              <a:gd name="T95" fmla="*/ 22 h 144"/>
              <a:gd name="T96" fmla="*/ 57 w 162"/>
              <a:gd name="T97" fmla="*/ 1 h 144"/>
              <a:gd name="T98" fmla="*/ 48 w 162"/>
              <a:gd name="T99" fmla="*/ 7 h 144"/>
              <a:gd name="T100" fmla="*/ 46 w 162"/>
              <a:gd name="T101" fmla="*/ 19 h 144"/>
              <a:gd name="T102" fmla="*/ 159 w 162"/>
              <a:gd name="T103" fmla="*/ 43 h 144"/>
              <a:gd name="T104" fmla="*/ 161 w 162"/>
              <a:gd name="T105" fmla="*/ 31 h 144"/>
              <a:gd name="T106" fmla="*/ 155 w 162"/>
              <a:gd name="T107" fmla="*/ 22 h 144"/>
              <a:gd name="T108" fmla="*/ 42 w 162"/>
              <a:gd name="T109" fmla="*/ 111 h 144"/>
              <a:gd name="T110" fmla="*/ 38 w 162"/>
              <a:gd name="T111" fmla="*/ 109 h 144"/>
              <a:gd name="T112" fmla="*/ 27 w 162"/>
              <a:gd name="T113" fmla="*/ 112 h 144"/>
              <a:gd name="T114" fmla="*/ 25 w 162"/>
              <a:gd name="T115" fmla="*/ 116 h 144"/>
              <a:gd name="T116" fmla="*/ 28 w 162"/>
              <a:gd name="T117" fmla="*/ 127 h 144"/>
              <a:gd name="T118" fmla="*/ 32 w 162"/>
              <a:gd name="T119" fmla="*/ 129 h 144"/>
              <a:gd name="T120" fmla="*/ 43 w 162"/>
              <a:gd name="T121" fmla="*/ 126 h 144"/>
              <a:gd name="T122" fmla="*/ 45 w 162"/>
              <a:gd name="T123" fmla="*/ 122 h 144"/>
              <a:gd name="T124" fmla="*/ 42 w 162"/>
              <a:gd name="T125" fmla="*/ 111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2" h="144">
                <a:moveTo>
                  <a:pt x="114" y="45"/>
                </a:moveTo>
                <a:cubicBezTo>
                  <a:pt x="113" y="41"/>
                  <a:pt x="108" y="39"/>
                  <a:pt x="104" y="40"/>
                </a:cubicBezTo>
                <a:cubicBezTo>
                  <a:pt x="86" y="45"/>
                  <a:pt x="86" y="45"/>
                  <a:pt x="86" y="45"/>
                </a:cubicBezTo>
                <a:cubicBezTo>
                  <a:pt x="42" y="36"/>
                  <a:pt x="42" y="36"/>
                  <a:pt x="42" y="36"/>
                </a:cubicBezTo>
                <a:cubicBezTo>
                  <a:pt x="37" y="59"/>
                  <a:pt x="37" y="59"/>
                  <a:pt x="37" y="59"/>
                </a:cubicBezTo>
                <a:cubicBezTo>
                  <a:pt x="7" y="67"/>
                  <a:pt x="7" y="67"/>
                  <a:pt x="7" y="67"/>
                </a:cubicBezTo>
                <a:cubicBezTo>
                  <a:pt x="3" y="68"/>
                  <a:pt x="0" y="73"/>
                  <a:pt x="1" y="77"/>
                </a:cubicBezTo>
                <a:cubicBezTo>
                  <a:pt x="18" y="138"/>
                  <a:pt x="18" y="138"/>
                  <a:pt x="18" y="138"/>
                </a:cubicBezTo>
                <a:cubicBezTo>
                  <a:pt x="20" y="142"/>
                  <a:pt x="24" y="144"/>
                  <a:pt x="28" y="143"/>
                </a:cubicBezTo>
                <a:cubicBezTo>
                  <a:pt x="125" y="116"/>
                  <a:pt x="125" y="116"/>
                  <a:pt x="125" y="116"/>
                </a:cubicBezTo>
                <a:cubicBezTo>
                  <a:pt x="130" y="115"/>
                  <a:pt x="132" y="111"/>
                  <a:pt x="131" y="107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39" y="98"/>
                  <a:pt x="139" y="98"/>
                  <a:pt x="139" y="98"/>
                </a:cubicBezTo>
                <a:cubicBezTo>
                  <a:pt x="143" y="99"/>
                  <a:pt x="147" y="97"/>
                  <a:pt x="148" y="92"/>
                </a:cubicBezTo>
                <a:cubicBezTo>
                  <a:pt x="155" y="60"/>
                  <a:pt x="155" y="60"/>
                  <a:pt x="155" y="60"/>
                </a:cubicBezTo>
                <a:cubicBezTo>
                  <a:pt x="116" y="51"/>
                  <a:pt x="116" y="51"/>
                  <a:pt x="116" y="51"/>
                </a:cubicBezTo>
                <a:lnTo>
                  <a:pt x="114" y="45"/>
                </a:lnTo>
                <a:close/>
                <a:moveTo>
                  <a:pt x="8" y="75"/>
                </a:moveTo>
                <a:cubicBezTo>
                  <a:pt x="7" y="74"/>
                  <a:pt x="8" y="73"/>
                  <a:pt x="9" y="73"/>
                </a:cubicBezTo>
                <a:cubicBezTo>
                  <a:pt x="36" y="66"/>
                  <a:pt x="36" y="66"/>
                  <a:pt x="36" y="66"/>
                </a:cubicBezTo>
                <a:cubicBezTo>
                  <a:pt x="99" y="48"/>
                  <a:pt x="99" y="48"/>
                  <a:pt x="99" y="48"/>
                </a:cubicBezTo>
                <a:cubicBezTo>
                  <a:pt x="106" y="46"/>
                  <a:pt x="106" y="46"/>
                  <a:pt x="106" y="46"/>
                </a:cubicBezTo>
                <a:cubicBezTo>
                  <a:pt x="106" y="46"/>
                  <a:pt x="106" y="46"/>
                  <a:pt x="106" y="46"/>
                </a:cubicBezTo>
                <a:cubicBezTo>
                  <a:pt x="107" y="46"/>
                  <a:pt x="108" y="46"/>
                  <a:pt x="108" y="47"/>
                </a:cubicBezTo>
                <a:cubicBezTo>
                  <a:pt x="109" y="50"/>
                  <a:pt x="109" y="50"/>
                  <a:pt x="109" y="50"/>
                </a:cubicBezTo>
                <a:cubicBezTo>
                  <a:pt x="111" y="59"/>
                  <a:pt x="111" y="59"/>
                  <a:pt x="111" y="59"/>
                </a:cubicBezTo>
                <a:cubicBezTo>
                  <a:pt x="11" y="87"/>
                  <a:pt x="11" y="87"/>
                  <a:pt x="11" y="87"/>
                </a:cubicBezTo>
                <a:lnTo>
                  <a:pt x="8" y="75"/>
                </a:lnTo>
                <a:close/>
                <a:moveTo>
                  <a:pt x="125" y="77"/>
                </a:moveTo>
                <a:cubicBezTo>
                  <a:pt x="128" y="65"/>
                  <a:pt x="128" y="65"/>
                  <a:pt x="128" y="65"/>
                </a:cubicBezTo>
                <a:cubicBezTo>
                  <a:pt x="128" y="63"/>
                  <a:pt x="130" y="62"/>
                  <a:pt x="131" y="63"/>
                </a:cubicBezTo>
                <a:cubicBezTo>
                  <a:pt x="143" y="65"/>
                  <a:pt x="143" y="65"/>
                  <a:pt x="143" y="65"/>
                </a:cubicBezTo>
                <a:cubicBezTo>
                  <a:pt x="144" y="65"/>
                  <a:pt x="145" y="67"/>
                  <a:pt x="145" y="69"/>
                </a:cubicBezTo>
                <a:cubicBezTo>
                  <a:pt x="143" y="80"/>
                  <a:pt x="143" y="80"/>
                  <a:pt x="143" y="80"/>
                </a:cubicBezTo>
                <a:cubicBezTo>
                  <a:pt x="142" y="82"/>
                  <a:pt x="141" y="83"/>
                  <a:pt x="139" y="83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26" y="80"/>
                  <a:pt x="125" y="78"/>
                  <a:pt x="125" y="77"/>
                </a:cubicBezTo>
                <a:close/>
                <a:moveTo>
                  <a:pt x="125" y="108"/>
                </a:moveTo>
                <a:cubicBezTo>
                  <a:pt x="125" y="109"/>
                  <a:pt x="125" y="109"/>
                  <a:pt x="125" y="109"/>
                </a:cubicBezTo>
                <a:cubicBezTo>
                  <a:pt x="124" y="110"/>
                  <a:pt x="124" y="110"/>
                  <a:pt x="124" y="110"/>
                </a:cubicBezTo>
                <a:cubicBezTo>
                  <a:pt x="26" y="137"/>
                  <a:pt x="26" y="137"/>
                  <a:pt x="26" y="137"/>
                </a:cubicBezTo>
                <a:cubicBezTo>
                  <a:pt x="26" y="137"/>
                  <a:pt x="26" y="137"/>
                  <a:pt x="26" y="137"/>
                </a:cubicBezTo>
                <a:cubicBezTo>
                  <a:pt x="25" y="137"/>
                  <a:pt x="25" y="137"/>
                  <a:pt x="25" y="136"/>
                </a:cubicBezTo>
                <a:cubicBezTo>
                  <a:pt x="15" y="100"/>
                  <a:pt x="15" y="100"/>
                  <a:pt x="15" y="100"/>
                </a:cubicBezTo>
                <a:cubicBezTo>
                  <a:pt x="115" y="73"/>
                  <a:pt x="115" y="73"/>
                  <a:pt x="115" y="73"/>
                </a:cubicBezTo>
                <a:cubicBezTo>
                  <a:pt x="121" y="95"/>
                  <a:pt x="121" y="95"/>
                  <a:pt x="121" y="95"/>
                </a:cubicBezTo>
                <a:lnTo>
                  <a:pt x="125" y="108"/>
                </a:lnTo>
                <a:close/>
                <a:moveTo>
                  <a:pt x="155" y="22"/>
                </a:moveTo>
                <a:cubicBezTo>
                  <a:pt x="57" y="1"/>
                  <a:pt x="57" y="1"/>
                  <a:pt x="57" y="1"/>
                </a:cubicBezTo>
                <a:cubicBezTo>
                  <a:pt x="53" y="0"/>
                  <a:pt x="49" y="3"/>
                  <a:pt x="48" y="7"/>
                </a:cubicBezTo>
                <a:cubicBezTo>
                  <a:pt x="46" y="19"/>
                  <a:pt x="46" y="19"/>
                  <a:pt x="46" y="19"/>
                </a:cubicBezTo>
                <a:cubicBezTo>
                  <a:pt x="159" y="43"/>
                  <a:pt x="159" y="43"/>
                  <a:pt x="159" y="43"/>
                </a:cubicBezTo>
                <a:cubicBezTo>
                  <a:pt x="161" y="31"/>
                  <a:pt x="161" y="31"/>
                  <a:pt x="161" y="31"/>
                </a:cubicBezTo>
                <a:cubicBezTo>
                  <a:pt x="162" y="27"/>
                  <a:pt x="159" y="23"/>
                  <a:pt x="155" y="22"/>
                </a:cubicBezTo>
                <a:close/>
                <a:moveTo>
                  <a:pt x="42" y="111"/>
                </a:moveTo>
                <a:cubicBezTo>
                  <a:pt x="42" y="109"/>
                  <a:pt x="40" y="108"/>
                  <a:pt x="38" y="109"/>
                </a:cubicBezTo>
                <a:cubicBezTo>
                  <a:pt x="27" y="112"/>
                  <a:pt x="27" y="112"/>
                  <a:pt x="27" y="112"/>
                </a:cubicBezTo>
                <a:cubicBezTo>
                  <a:pt x="25" y="112"/>
                  <a:pt x="24" y="114"/>
                  <a:pt x="25" y="116"/>
                </a:cubicBezTo>
                <a:cubicBezTo>
                  <a:pt x="28" y="127"/>
                  <a:pt x="28" y="127"/>
                  <a:pt x="28" y="127"/>
                </a:cubicBezTo>
                <a:cubicBezTo>
                  <a:pt x="28" y="129"/>
                  <a:pt x="30" y="130"/>
                  <a:pt x="32" y="129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5" y="126"/>
                  <a:pt x="46" y="124"/>
                  <a:pt x="45" y="122"/>
                </a:cubicBezTo>
                <a:lnTo>
                  <a:pt x="42" y="1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8A65E546-429C-5F07-2B6F-C6331EE22732}"/>
              </a:ext>
            </a:extLst>
          </p:cNvPr>
          <p:cNvSpPr>
            <a:spLocks noEditPoints="1"/>
          </p:cNvSpPr>
          <p:nvPr/>
        </p:nvSpPr>
        <p:spPr bwMode="auto">
          <a:xfrm>
            <a:off x="6816726" y="3576638"/>
            <a:ext cx="206375" cy="254000"/>
          </a:xfrm>
          <a:custGeom>
            <a:avLst/>
            <a:gdLst>
              <a:gd name="T0" fmla="*/ 60 w 130"/>
              <a:gd name="T1" fmla="*/ 8 h 160"/>
              <a:gd name="T2" fmla="*/ 52 w 130"/>
              <a:gd name="T3" fmla="*/ 0 h 160"/>
              <a:gd name="T4" fmla="*/ 40 w 130"/>
              <a:gd name="T5" fmla="*/ 12 h 160"/>
              <a:gd name="T6" fmla="*/ 30 w 130"/>
              <a:gd name="T7" fmla="*/ 19 h 160"/>
              <a:gd name="T8" fmla="*/ 73 w 130"/>
              <a:gd name="T9" fmla="*/ 19 h 160"/>
              <a:gd name="T10" fmla="*/ 52 w 130"/>
              <a:gd name="T11" fmla="*/ 12 h 160"/>
              <a:gd name="T12" fmla="*/ 55 w 130"/>
              <a:gd name="T13" fmla="*/ 8 h 160"/>
              <a:gd name="T14" fmla="*/ 9 w 130"/>
              <a:gd name="T15" fmla="*/ 144 h 160"/>
              <a:gd name="T16" fmla="*/ 7 w 130"/>
              <a:gd name="T17" fmla="*/ 16 h 160"/>
              <a:gd name="T18" fmla="*/ 37 w 130"/>
              <a:gd name="T19" fmla="*/ 30 h 160"/>
              <a:gd name="T20" fmla="*/ 78 w 130"/>
              <a:gd name="T21" fmla="*/ 16 h 160"/>
              <a:gd name="T22" fmla="*/ 103 w 130"/>
              <a:gd name="T23" fmla="*/ 94 h 160"/>
              <a:gd name="T24" fmla="*/ 92 w 130"/>
              <a:gd name="T25" fmla="*/ 41 h 160"/>
              <a:gd name="T26" fmla="*/ 64 w 130"/>
              <a:gd name="T27" fmla="*/ 133 h 160"/>
              <a:gd name="T28" fmla="*/ 71 w 130"/>
              <a:gd name="T29" fmla="*/ 130 h 160"/>
              <a:gd name="T30" fmla="*/ 101 w 130"/>
              <a:gd name="T31" fmla="*/ 101 h 160"/>
              <a:gd name="T32" fmla="*/ 98 w 130"/>
              <a:gd name="T33" fmla="*/ 146 h 160"/>
              <a:gd name="T34" fmla="*/ 83 w 130"/>
              <a:gd name="T35" fmla="*/ 130 h 160"/>
              <a:gd name="T36" fmla="*/ 113 w 130"/>
              <a:gd name="T37" fmla="*/ 118 h 160"/>
              <a:gd name="T38" fmla="*/ 80 w 130"/>
              <a:gd name="T39" fmla="*/ 80 h 160"/>
              <a:gd name="T40" fmla="*/ 41 w 130"/>
              <a:gd name="T41" fmla="*/ 76 h 160"/>
              <a:gd name="T42" fmla="*/ 82 w 130"/>
              <a:gd name="T43" fmla="*/ 76 h 160"/>
              <a:gd name="T44" fmla="*/ 80 w 130"/>
              <a:gd name="T45" fmla="*/ 60 h 160"/>
              <a:gd name="T46" fmla="*/ 41 w 130"/>
              <a:gd name="T47" fmla="*/ 55 h 160"/>
              <a:gd name="T48" fmla="*/ 82 w 130"/>
              <a:gd name="T49" fmla="*/ 55 h 160"/>
              <a:gd name="T50" fmla="*/ 69 w 130"/>
              <a:gd name="T51" fmla="*/ 98 h 160"/>
              <a:gd name="T52" fmla="*/ 41 w 130"/>
              <a:gd name="T53" fmla="*/ 94 h 160"/>
              <a:gd name="T54" fmla="*/ 71 w 130"/>
              <a:gd name="T55" fmla="*/ 94 h 160"/>
              <a:gd name="T56" fmla="*/ 64 w 130"/>
              <a:gd name="T57" fmla="*/ 119 h 160"/>
              <a:gd name="T58" fmla="*/ 41 w 130"/>
              <a:gd name="T59" fmla="*/ 114 h 160"/>
              <a:gd name="T60" fmla="*/ 66 w 130"/>
              <a:gd name="T61" fmla="*/ 114 h 160"/>
              <a:gd name="T62" fmla="*/ 37 w 130"/>
              <a:gd name="T63" fmla="*/ 51 h 160"/>
              <a:gd name="T64" fmla="*/ 26 w 130"/>
              <a:gd name="T65" fmla="*/ 61 h 160"/>
              <a:gd name="T66" fmla="*/ 23 w 130"/>
              <a:gd name="T67" fmla="*/ 53 h 160"/>
              <a:gd name="T68" fmla="*/ 37 w 130"/>
              <a:gd name="T69" fmla="*/ 48 h 160"/>
              <a:gd name="T70" fmla="*/ 29 w 130"/>
              <a:gd name="T71" fmla="*/ 81 h 160"/>
              <a:gd name="T72" fmla="*/ 20 w 130"/>
              <a:gd name="T73" fmla="*/ 77 h 160"/>
              <a:gd name="T74" fmla="*/ 27 w 130"/>
              <a:gd name="T75" fmla="*/ 77 h 160"/>
              <a:gd name="T76" fmla="*/ 37 w 130"/>
              <a:gd name="T77" fmla="*/ 72 h 160"/>
              <a:gd name="T78" fmla="*/ 27 w 130"/>
              <a:gd name="T79" fmla="*/ 101 h 160"/>
              <a:gd name="T80" fmla="*/ 20 w 130"/>
              <a:gd name="T81" fmla="*/ 94 h 160"/>
              <a:gd name="T82" fmla="*/ 34 w 130"/>
              <a:gd name="T83" fmla="*/ 88 h 160"/>
              <a:gd name="T84" fmla="*/ 37 w 130"/>
              <a:gd name="T85" fmla="*/ 111 h 160"/>
              <a:gd name="T86" fmla="*/ 26 w 130"/>
              <a:gd name="T87" fmla="*/ 120 h 160"/>
              <a:gd name="T88" fmla="*/ 23 w 130"/>
              <a:gd name="T89" fmla="*/ 113 h 160"/>
              <a:gd name="T90" fmla="*/ 37 w 130"/>
              <a:gd name="T91" fmla="*/ 108 h 160"/>
              <a:gd name="T92" fmla="*/ 37 w 130"/>
              <a:gd name="T93" fmla="*/ 1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30" h="160">
                <a:moveTo>
                  <a:pt x="67" y="12"/>
                </a:moveTo>
                <a:cubicBezTo>
                  <a:pt x="63" y="12"/>
                  <a:pt x="63" y="12"/>
                  <a:pt x="63" y="12"/>
                </a:cubicBezTo>
                <a:cubicBezTo>
                  <a:pt x="61" y="12"/>
                  <a:pt x="60" y="10"/>
                  <a:pt x="60" y="8"/>
                </a:cubicBezTo>
                <a:cubicBezTo>
                  <a:pt x="60" y="8"/>
                  <a:pt x="60" y="8"/>
                  <a:pt x="60" y="8"/>
                </a:cubicBezTo>
                <a:cubicBezTo>
                  <a:pt x="60" y="4"/>
                  <a:pt x="56" y="0"/>
                  <a:pt x="5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47" y="0"/>
                  <a:pt x="44" y="4"/>
                  <a:pt x="44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10"/>
                  <a:pt x="42" y="12"/>
                  <a:pt x="40" y="12"/>
                </a:cubicBezTo>
                <a:cubicBezTo>
                  <a:pt x="37" y="12"/>
                  <a:pt x="37" y="12"/>
                  <a:pt x="37" y="12"/>
                </a:cubicBezTo>
                <a:cubicBezTo>
                  <a:pt x="33" y="12"/>
                  <a:pt x="30" y="15"/>
                  <a:pt x="30" y="18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22"/>
                  <a:pt x="33" y="25"/>
                  <a:pt x="37" y="25"/>
                </a:cubicBezTo>
                <a:cubicBezTo>
                  <a:pt x="67" y="25"/>
                  <a:pt x="67" y="25"/>
                  <a:pt x="67" y="25"/>
                </a:cubicBezTo>
                <a:cubicBezTo>
                  <a:pt x="70" y="25"/>
                  <a:pt x="73" y="22"/>
                  <a:pt x="73" y="19"/>
                </a:cubicBezTo>
                <a:cubicBezTo>
                  <a:pt x="73" y="18"/>
                  <a:pt x="73" y="18"/>
                  <a:pt x="73" y="18"/>
                </a:cubicBezTo>
                <a:cubicBezTo>
                  <a:pt x="73" y="15"/>
                  <a:pt x="70" y="12"/>
                  <a:pt x="67" y="12"/>
                </a:cubicBezTo>
                <a:close/>
                <a:moveTo>
                  <a:pt x="52" y="12"/>
                </a:moveTo>
                <a:cubicBezTo>
                  <a:pt x="50" y="12"/>
                  <a:pt x="48" y="10"/>
                  <a:pt x="48" y="8"/>
                </a:cubicBezTo>
                <a:cubicBezTo>
                  <a:pt x="48" y="6"/>
                  <a:pt x="50" y="5"/>
                  <a:pt x="52" y="5"/>
                </a:cubicBezTo>
                <a:cubicBezTo>
                  <a:pt x="53" y="5"/>
                  <a:pt x="55" y="6"/>
                  <a:pt x="55" y="8"/>
                </a:cubicBezTo>
                <a:cubicBezTo>
                  <a:pt x="55" y="10"/>
                  <a:pt x="53" y="12"/>
                  <a:pt x="52" y="12"/>
                </a:cubicBezTo>
                <a:close/>
                <a:moveTo>
                  <a:pt x="67" y="144"/>
                </a:moveTo>
                <a:cubicBezTo>
                  <a:pt x="9" y="144"/>
                  <a:pt x="9" y="144"/>
                  <a:pt x="9" y="144"/>
                </a:cubicBezTo>
                <a:cubicBezTo>
                  <a:pt x="4" y="144"/>
                  <a:pt x="0" y="140"/>
                  <a:pt x="0" y="13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0"/>
                  <a:pt x="4" y="16"/>
                  <a:pt x="7" y="16"/>
                </a:cubicBezTo>
                <a:cubicBezTo>
                  <a:pt x="26" y="16"/>
                  <a:pt x="26" y="16"/>
                  <a:pt x="26" y="16"/>
                </a:cubicBezTo>
                <a:cubicBezTo>
                  <a:pt x="25" y="17"/>
                  <a:pt x="25" y="18"/>
                  <a:pt x="25" y="19"/>
                </a:cubicBezTo>
                <a:cubicBezTo>
                  <a:pt x="25" y="25"/>
                  <a:pt x="30" y="30"/>
                  <a:pt x="37" y="30"/>
                </a:cubicBezTo>
                <a:cubicBezTo>
                  <a:pt x="67" y="30"/>
                  <a:pt x="67" y="30"/>
                  <a:pt x="67" y="30"/>
                </a:cubicBezTo>
                <a:cubicBezTo>
                  <a:pt x="73" y="30"/>
                  <a:pt x="78" y="25"/>
                  <a:pt x="78" y="18"/>
                </a:cubicBezTo>
                <a:cubicBezTo>
                  <a:pt x="78" y="18"/>
                  <a:pt x="78" y="17"/>
                  <a:pt x="78" y="16"/>
                </a:cubicBezTo>
                <a:cubicBezTo>
                  <a:pt x="92" y="16"/>
                  <a:pt x="92" y="16"/>
                  <a:pt x="92" y="16"/>
                </a:cubicBezTo>
                <a:cubicBezTo>
                  <a:pt x="99" y="16"/>
                  <a:pt x="103" y="20"/>
                  <a:pt x="103" y="25"/>
                </a:cubicBezTo>
                <a:cubicBezTo>
                  <a:pt x="103" y="94"/>
                  <a:pt x="103" y="94"/>
                  <a:pt x="103" y="94"/>
                </a:cubicBezTo>
                <a:cubicBezTo>
                  <a:pt x="102" y="94"/>
                  <a:pt x="102" y="94"/>
                  <a:pt x="101" y="94"/>
                </a:cubicBezTo>
                <a:cubicBezTo>
                  <a:pt x="98" y="94"/>
                  <a:pt x="95" y="94"/>
                  <a:pt x="92" y="95"/>
                </a:cubicBezTo>
                <a:cubicBezTo>
                  <a:pt x="92" y="41"/>
                  <a:pt x="92" y="41"/>
                  <a:pt x="92" y="41"/>
                </a:cubicBezTo>
                <a:cubicBezTo>
                  <a:pt x="12" y="41"/>
                  <a:pt x="12" y="41"/>
                  <a:pt x="12" y="41"/>
                </a:cubicBezTo>
                <a:cubicBezTo>
                  <a:pt x="12" y="133"/>
                  <a:pt x="12" y="133"/>
                  <a:pt x="12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5" y="137"/>
                  <a:pt x="65" y="141"/>
                  <a:pt x="67" y="144"/>
                </a:cubicBezTo>
                <a:close/>
                <a:moveTo>
                  <a:pt x="101" y="101"/>
                </a:moveTo>
                <a:cubicBezTo>
                  <a:pt x="84" y="101"/>
                  <a:pt x="71" y="114"/>
                  <a:pt x="71" y="130"/>
                </a:cubicBezTo>
                <a:cubicBezTo>
                  <a:pt x="71" y="147"/>
                  <a:pt x="84" y="160"/>
                  <a:pt x="101" y="160"/>
                </a:cubicBezTo>
                <a:cubicBezTo>
                  <a:pt x="117" y="160"/>
                  <a:pt x="130" y="147"/>
                  <a:pt x="130" y="130"/>
                </a:cubicBezTo>
                <a:cubicBezTo>
                  <a:pt x="130" y="114"/>
                  <a:pt x="117" y="101"/>
                  <a:pt x="101" y="101"/>
                </a:cubicBezTo>
                <a:close/>
                <a:moveTo>
                  <a:pt x="120" y="124"/>
                </a:moveTo>
                <a:cubicBezTo>
                  <a:pt x="102" y="145"/>
                  <a:pt x="102" y="145"/>
                  <a:pt x="102" y="145"/>
                </a:cubicBezTo>
                <a:cubicBezTo>
                  <a:pt x="101" y="146"/>
                  <a:pt x="100" y="146"/>
                  <a:pt x="98" y="146"/>
                </a:cubicBezTo>
                <a:cubicBezTo>
                  <a:pt x="97" y="146"/>
                  <a:pt x="96" y="146"/>
                  <a:pt x="96" y="145"/>
                </a:cubicBezTo>
                <a:cubicBezTo>
                  <a:pt x="84" y="136"/>
                  <a:pt x="84" y="136"/>
                  <a:pt x="84" y="136"/>
                </a:cubicBezTo>
                <a:cubicBezTo>
                  <a:pt x="82" y="135"/>
                  <a:pt x="82" y="132"/>
                  <a:pt x="83" y="130"/>
                </a:cubicBezTo>
                <a:cubicBezTo>
                  <a:pt x="85" y="128"/>
                  <a:pt x="88" y="128"/>
                  <a:pt x="90" y="129"/>
                </a:cubicBezTo>
                <a:cubicBezTo>
                  <a:pt x="98" y="136"/>
                  <a:pt x="98" y="136"/>
                  <a:pt x="98" y="136"/>
                </a:cubicBezTo>
                <a:cubicBezTo>
                  <a:pt x="113" y="118"/>
                  <a:pt x="113" y="118"/>
                  <a:pt x="113" y="118"/>
                </a:cubicBezTo>
                <a:cubicBezTo>
                  <a:pt x="115" y="116"/>
                  <a:pt x="118" y="116"/>
                  <a:pt x="120" y="118"/>
                </a:cubicBezTo>
                <a:cubicBezTo>
                  <a:pt x="122" y="120"/>
                  <a:pt x="122" y="122"/>
                  <a:pt x="120" y="124"/>
                </a:cubicBezTo>
                <a:close/>
                <a:moveTo>
                  <a:pt x="80" y="80"/>
                </a:moveTo>
                <a:cubicBezTo>
                  <a:pt x="44" y="80"/>
                  <a:pt x="44" y="80"/>
                  <a:pt x="44" y="80"/>
                </a:cubicBezTo>
                <a:cubicBezTo>
                  <a:pt x="42" y="80"/>
                  <a:pt x="41" y="79"/>
                  <a:pt x="41" y="78"/>
                </a:cubicBezTo>
                <a:cubicBezTo>
                  <a:pt x="41" y="76"/>
                  <a:pt x="41" y="76"/>
                  <a:pt x="41" y="76"/>
                </a:cubicBezTo>
                <a:cubicBezTo>
                  <a:pt x="41" y="74"/>
                  <a:pt x="42" y="73"/>
                  <a:pt x="44" y="73"/>
                </a:cubicBezTo>
                <a:cubicBezTo>
                  <a:pt x="80" y="73"/>
                  <a:pt x="80" y="73"/>
                  <a:pt x="80" y="73"/>
                </a:cubicBezTo>
                <a:cubicBezTo>
                  <a:pt x="81" y="73"/>
                  <a:pt x="82" y="74"/>
                  <a:pt x="82" y="76"/>
                </a:cubicBezTo>
                <a:cubicBezTo>
                  <a:pt x="82" y="78"/>
                  <a:pt x="82" y="78"/>
                  <a:pt x="82" y="78"/>
                </a:cubicBezTo>
                <a:cubicBezTo>
                  <a:pt x="82" y="79"/>
                  <a:pt x="81" y="80"/>
                  <a:pt x="80" y="80"/>
                </a:cubicBezTo>
                <a:close/>
                <a:moveTo>
                  <a:pt x="80" y="60"/>
                </a:moveTo>
                <a:cubicBezTo>
                  <a:pt x="44" y="60"/>
                  <a:pt x="44" y="60"/>
                  <a:pt x="44" y="60"/>
                </a:cubicBezTo>
                <a:cubicBezTo>
                  <a:pt x="42" y="60"/>
                  <a:pt x="41" y="59"/>
                  <a:pt x="41" y="57"/>
                </a:cubicBezTo>
                <a:cubicBezTo>
                  <a:pt x="41" y="55"/>
                  <a:pt x="41" y="55"/>
                  <a:pt x="41" y="55"/>
                </a:cubicBezTo>
                <a:cubicBezTo>
                  <a:pt x="41" y="54"/>
                  <a:pt x="42" y="53"/>
                  <a:pt x="44" y="53"/>
                </a:cubicBezTo>
                <a:cubicBezTo>
                  <a:pt x="80" y="53"/>
                  <a:pt x="80" y="53"/>
                  <a:pt x="80" y="53"/>
                </a:cubicBezTo>
                <a:cubicBezTo>
                  <a:pt x="81" y="53"/>
                  <a:pt x="82" y="54"/>
                  <a:pt x="82" y="55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9"/>
                  <a:pt x="81" y="60"/>
                  <a:pt x="80" y="60"/>
                </a:cubicBezTo>
                <a:close/>
                <a:moveTo>
                  <a:pt x="69" y="98"/>
                </a:moveTo>
                <a:cubicBezTo>
                  <a:pt x="44" y="98"/>
                  <a:pt x="44" y="98"/>
                  <a:pt x="44" y="98"/>
                </a:cubicBezTo>
                <a:cubicBezTo>
                  <a:pt x="42" y="98"/>
                  <a:pt x="41" y="97"/>
                  <a:pt x="41" y="96"/>
                </a:cubicBezTo>
                <a:cubicBezTo>
                  <a:pt x="41" y="94"/>
                  <a:pt x="41" y="94"/>
                  <a:pt x="41" y="94"/>
                </a:cubicBezTo>
                <a:cubicBezTo>
                  <a:pt x="41" y="93"/>
                  <a:pt x="42" y="92"/>
                  <a:pt x="44" y="92"/>
                </a:cubicBezTo>
                <a:cubicBezTo>
                  <a:pt x="69" y="92"/>
                  <a:pt x="69" y="92"/>
                  <a:pt x="69" y="92"/>
                </a:cubicBezTo>
                <a:cubicBezTo>
                  <a:pt x="70" y="92"/>
                  <a:pt x="71" y="93"/>
                  <a:pt x="71" y="94"/>
                </a:cubicBezTo>
                <a:cubicBezTo>
                  <a:pt x="71" y="96"/>
                  <a:pt x="71" y="96"/>
                  <a:pt x="71" y="96"/>
                </a:cubicBezTo>
                <a:cubicBezTo>
                  <a:pt x="71" y="97"/>
                  <a:pt x="70" y="98"/>
                  <a:pt x="69" y="98"/>
                </a:cubicBezTo>
                <a:close/>
                <a:moveTo>
                  <a:pt x="64" y="119"/>
                </a:moveTo>
                <a:cubicBezTo>
                  <a:pt x="44" y="119"/>
                  <a:pt x="44" y="119"/>
                  <a:pt x="44" y="119"/>
                </a:cubicBezTo>
                <a:cubicBezTo>
                  <a:pt x="42" y="119"/>
                  <a:pt x="41" y="118"/>
                  <a:pt x="41" y="117"/>
                </a:cubicBezTo>
                <a:cubicBezTo>
                  <a:pt x="41" y="114"/>
                  <a:pt x="41" y="114"/>
                  <a:pt x="41" y="114"/>
                </a:cubicBezTo>
                <a:cubicBezTo>
                  <a:pt x="41" y="113"/>
                  <a:pt x="42" y="112"/>
                  <a:pt x="44" y="112"/>
                </a:cubicBezTo>
                <a:cubicBezTo>
                  <a:pt x="64" y="112"/>
                  <a:pt x="64" y="112"/>
                  <a:pt x="64" y="112"/>
                </a:cubicBezTo>
                <a:cubicBezTo>
                  <a:pt x="65" y="112"/>
                  <a:pt x="66" y="113"/>
                  <a:pt x="66" y="114"/>
                </a:cubicBezTo>
                <a:cubicBezTo>
                  <a:pt x="66" y="117"/>
                  <a:pt x="66" y="117"/>
                  <a:pt x="66" y="117"/>
                </a:cubicBezTo>
                <a:cubicBezTo>
                  <a:pt x="66" y="118"/>
                  <a:pt x="65" y="119"/>
                  <a:pt x="64" y="119"/>
                </a:cubicBezTo>
                <a:close/>
                <a:moveTo>
                  <a:pt x="37" y="51"/>
                </a:moveTo>
                <a:cubicBezTo>
                  <a:pt x="29" y="61"/>
                  <a:pt x="29" y="61"/>
                  <a:pt x="29" y="61"/>
                </a:cubicBezTo>
                <a:cubicBezTo>
                  <a:pt x="28" y="61"/>
                  <a:pt x="28" y="61"/>
                  <a:pt x="27" y="61"/>
                </a:cubicBezTo>
                <a:cubicBezTo>
                  <a:pt x="26" y="61"/>
                  <a:pt x="26" y="61"/>
                  <a:pt x="26" y="61"/>
                </a:cubicBezTo>
                <a:cubicBezTo>
                  <a:pt x="20" y="57"/>
                  <a:pt x="20" y="57"/>
                  <a:pt x="20" y="57"/>
                </a:cubicBezTo>
                <a:cubicBezTo>
                  <a:pt x="19" y="56"/>
                  <a:pt x="19" y="55"/>
                  <a:pt x="20" y="54"/>
                </a:cubicBezTo>
                <a:cubicBezTo>
                  <a:pt x="21" y="53"/>
                  <a:pt x="22" y="53"/>
                  <a:pt x="23" y="53"/>
                </a:cubicBezTo>
                <a:cubicBezTo>
                  <a:pt x="27" y="56"/>
                  <a:pt x="27" y="56"/>
                  <a:pt x="27" y="56"/>
                </a:cubicBezTo>
                <a:cubicBezTo>
                  <a:pt x="34" y="48"/>
                  <a:pt x="34" y="48"/>
                  <a:pt x="34" y="48"/>
                </a:cubicBezTo>
                <a:cubicBezTo>
                  <a:pt x="35" y="48"/>
                  <a:pt x="36" y="47"/>
                  <a:pt x="37" y="48"/>
                </a:cubicBezTo>
                <a:cubicBezTo>
                  <a:pt x="38" y="49"/>
                  <a:pt x="38" y="50"/>
                  <a:pt x="37" y="51"/>
                </a:cubicBezTo>
                <a:close/>
                <a:moveTo>
                  <a:pt x="37" y="72"/>
                </a:moveTo>
                <a:cubicBezTo>
                  <a:pt x="29" y="81"/>
                  <a:pt x="29" y="81"/>
                  <a:pt x="29" y="81"/>
                </a:cubicBezTo>
                <a:cubicBezTo>
                  <a:pt x="28" y="81"/>
                  <a:pt x="28" y="82"/>
                  <a:pt x="27" y="82"/>
                </a:cubicBezTo>
                <a:cubicBezTo>
                  <a:pt x="26" y="82"/>
                  <a:pt x="26" y="82"/>
                  <a:pt x="26" y="81"/>
                </a:cubicBezTo>
                <a:cubicBezTo>
                  <a:pt x="20" y="77"/>
                  <a:pt x="20" y="77"/>
                  <a:pt x="20" y="77"/>
                </a:cubicBezTo>
                <a:cubicBezTo>
                  <a:pt x="19" y="76"/>
                  <a:pt x="19" y="75"/>
                  <a:pt x="20" y="74"/>
                </a:cubicBezTo>
                <a:cubicBezTo>
                  <a:pt x="21" y="73"/>
                  <a:pt x="22" y="73"/>
                  <a:pt x="23" y="74"/>
                </a:cubicBezTo>
                <a:cubicBezTo>
                  <a:pt x="27" y="77"/>
                  <a:pt x="27" y="77"/>
                  <a:pt x="27" y="77"/>
                </a:cubicBezTo>
                <a:cubicBezTo>
                  <a:pt x="34" y="69"/>
                  <a:pt x="34" y="69"/>
                  <a:pt x="34" y="69"/>
                </a:cubicBezTo>
                <a:cubicBezTo>
                  <a:pt x="35" y="68"/>
                  <a:pt x="36" y="68"/>
                  <a:pt x="37" y="69"/>
                </a:cubicBezTo>
                <a:cubicBezTo>
                  <a:pt x="38" y="69"/>
                  <a:pt x="38" y="71"/>
                  <a:pt x="37" y="72"/>
                </a:cubicBezTo>
                <a:close/>
                <a:moveTo>
                  <a:pt x="37" y="91"/>
                </a:moveTo>
                <a:cubicBezTo>
                  <a:pt x="29" y="100"/>
                  <a:pt x="29" y="100"/>
                  <a:pt x="29" y="100"/>
                </a:cubicBezTo>
                <a:cubicBezTo>
                  <a:pt x="28" y="101"/>
                  <a:pt x="28" y="101"/>
                  <a:pt x="27" y="101"/>
                </a:cubicBezTo>
                <a:cubicBezTo>
                  <a:pt x="26" y="101"/>
                  <a:pt x="26" y="101"/>
                  <a:pt x="26" y="101"/>
                </a:cubicBezTo>
                <a:cubicBezTo>
                  <a:pt x="20" y="96"/>
                  <a:pt x="20" y="96"/>
                  <a:pt x="20" y="96"/>
                </a:cubicBezTo>
                <a:cubicBezTo>
                  <a:pt x="19" y="96"/>
                  <a:pt x="19" y="94"/>
                  <a:pt x="20" y="94"/>
                </a:cubicBezTo>
                <a:cubicBezTo>
                  <a:pt x="21" y="93"/>
                  <a:pt x="22" y="92"/>
                  <a:pt x="23" y="93"/>
                </a:cubicBezTo>
                <a:cubicBezTo>
                  <a:pt x="27" y="96"/>
                  <a:pt x="27" y="96"/>
                  <a:pt x="27" y="96"/>
                </a:cubicBezTo>
                <a:cubicBezTo>
                  <a:pt x="34" y="88"/>
                  <a:pt x="34" y="88"/>
                  <a:pt x="34" y="88"/>
                </a:cubicBezTo>
                <a:cubicBezTo>
                  <a:pt x="35" y="87"/>
                  <a:pt x="36" y="87"/>
                  <a:pt x="37" y="88"/>
                </a:cubicBezTo>
                <a:cubicBezTo>
                  <a:pt x="38" y="89"/>
                  <a:pt x="38" y="90"/>
                  <a:pt x="37" y="91"/>
                </a:cubicBezTo>
                <a:close/>
                <a:moveTo>
                  <a:pt x="37" y="111"/>
                </a:moveTo>
                <a:cubicBezTo>
                  <a:pt x="29" y="120"/>
                  <a:pt x="29" y="120"/>
                  <a:pt x="29" y="120"/>
                </a:cubicBezTo>
                <a:cubicBezTo>
                  <a:pt x="28" y="120"/>
                  <a:pt x="28" y="121"/>
                  <a:pt x="27" y="121"/>
                </a:cubicBezTo>
                <a:cubicBezTo>
                  <a:pt x="26" y="121"/>
                  <a:pt x="26" y="121"/>
                  <a:pt x="26" y="120"/>
                </a:cubicBezTo>
                <a:cubicBezTo>
                  <a:pt x="20" y="116"/>
                  <a:pt x="20" y="116"/>
                  <a:pt x="20" y="116"/>
                </a:cubicBezTo>
                <a:cubicBezTo>
                  <a:pt x="19" y="115"/>
                  <a:pt x="19" y="114"/>
                  <a:pt x="20" y="113"/>
                </a:cubicBezTo>
                <a:cubicBezTo>
                  <a:pt x="21" y="112"/>
                  <a:pt x="22" y="112"/>
                  <a:pt x="23" y="113"/>
                </a:cubicBezTo>
                <a:cubicBezTo>
                  <a:pt x="27" y="116"/>
                  <a:pt x="27" y="116"/>
                  <a:pt x="27" y="116"/>
                </a:cubicBezTo>
                <a:cubicBezTo>
                  <a:pt x="34" y="108"/>
                  <a:pt x="34" y="108"/>
                  <a:pt x="34" y="108"/>
                </a:cubicBezTo>
                <a:cubicBezTo>
                  <a:pt x="35" y="107"/>
                  <a:pt x="36" y="107"/>
                  <a:pt x="37" y="108"/>
                </a:cubicBezTo>
                <a:cubicBezTo>
                  <a:pt x="38" y="108"/>
                  <a:pt x="38" y="110"/>
                  <a:pt x="37" y="111"/>
                </a:cubicBezTo>
                <a:close/>
                <a:moveTo>
                  <a:pt x="37" y="111"/>
                </a:moveTo>
                <a:cubicBezTo>
                  <a:pt x="37" y="111"/>
                  <a:pt x="37" y="111"/>
                  <a:pt x="37" y="11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A04F5A43-7F4D-CFE6-626D-25846654DB03}"/>
              </a:ext>
            </a:extLst>
          </p:cNvPr>
          <p:cNvSpPr>
            <a:spLocks noEditPoints="1"/>
          </p:cNvSpPr>
          <p:nvPr/>
        </p:nvSpPr>
        <p:spPr bwMode="auto">
          <a:xfrm>
            <a:off x="6302376" y="3576638"/>
            <a:ext cx="142875" cy="254000"/>
          </a:xfrm>
          <a:custGeom>
            <a:avLst/>
            <a:gdLst>
              <a:gd name="T0" fmla="*/ 65 w 90"/>
              <a:gd name="T1" fmla="*/ 73 h 160"/>
              <a:gd name="T2" fmla="*/ 45 w 90"/>
              <a:gd name="T3" fmla="*/ 64 h 160"/>
              <a:gd name="T4" fmla="*/ 34 w 90"/>
              <a:gd name="T5" fmla="*/ 58 h 160"/>
              <a:gd name="T6" fmla="*/ 37 w 90"/>
              <a:gd name="T7" fmla="*/ 41 h 160"/>
              <a:gd name="T8" fmla="*/ 43 w 90"/>
              <a:gd name="T9" fmla="*/ 40 h 160"/>
              <a:gd name="T10" fmla="*/ 68 w 90"/>
              <a:gd name="T11" fmla="*/ 45 h 160"/>
              <a:gd name="T12" fmla="*/ 75 w 90"/>
              <a:gd name="T13" fmla="*/ 42 h 160"/>
              <a:gd name="T14" fmla="*/ 78 w 90"/>
              <a:gd name="T15" fmla="*/ 29 h 160"/>
              <a:gd name="T16" fmla="*/ 75 w 90"/>
              <a:gd name="T17" fmla="*/ 23 h 160"/>
              <a:gd name="T18" fmla="*/ 60 w 90"/>
              <a:gd name="T19" fmla="*/ 18 h 160"/>
              <a:gd name="T20" fmla="*/ 53 w 90"/>
              <a:gd name="T21" fmla="*/ 10 h 160"/>
              <a:gd name="T22" fmla="*/ 43 w 90"/>
              <a:gd name="T23" fmla="*/ 0 h 160"/>
              <a:gd name="T24" fmla="*/ 38 w 90"/>
              <a:gd name="T25" fmla="*/ 0 h 160"/>
              <a:gd name="T26" fmla="*/ 33 w 90"/>
              <a:gd name="T27" fmla="*/ 6 h 160"/>
              <a:gd name="T28" fmla="*/ 33 w 90"/>
              <a:gd name="T29" fmla="*/ 12 h 160"/>
              <a:gd name="T30" fmla="*/ 27 w 90"/>
              <a:gd name="T31" fmla="*/ 21 h 160"/>
              <a:gd name="T32" fmla="*/ 2 w 90"/>
              <a:gd name="T33" fmla="*/ 52 h 160"/>
              <a:gd name="T34" fmla="*/ 20 w 90"/>
              <a:gd name="T35" fmla="*/ 82 h 160"/>
              <a:gd name="T36" fmla="*/ 43 w 90"/>
              <a:gd name="T37" fmla="*/ 92 h 160"/>
              <a:gd name="T38" fmla="*/ 51 w 90"/>
              <a:gd name="T39" fmla="*/ 97 h 160"/>
              <a:gd name="T40" fmla="*/ 48 w 90"/>
              <a:gd name="T41" fmla="*/ 117 h 160"/>
              <a:gd name="T42" fmla="*/ 34 w 90"/>
              <a:gd name="T43" fmla="*/ 119 h 160"/>
              <a:gd name="T44" fmla="*/ 12 w 90"/>
              <a:gd name="T45" fmla="*/ 112 h 160"/>
              <a:gd name="T46" fmla="*/ 5 w 90"/>
              <a:gd name="T47" fmla="*/ 115 h 160"/>
              <a:gd name="T48" fmla="*/ 2 w 90"/>
              <a:gd name="T49" fmla="*/ 126 h 160"/>
              <a:gd name="T50" fmla="*/ 6 w 90"/>
              <a:gd name="T51" fmla="*/ 135 h 160"/>
              <a:gd name="T52" fmla="*/ 26 w 90"/>
              <a:gd name="T53" fmla="*/ 141 h 160"/>
              <a:gd name="T54" fmla="*/ 31 w 90"/>
              <a:gd name="T55" fmla="*/ 148 h 160"/>
              <a:gd name="T56" fmla="*/ 31 w 90"/>
              <a:gd name="T57" fmla="*/ 155 h 160"/>
              <a:gd name="T58" fmla="*/ 36 w 90"/>
              <a:gd name="T59" fmla="*/ 160 h 160"/>
              <a:gd name="T60" fmla="*/ 47 w 90"/>
              <a:gd name="T61" fmla="*/ 160 h 160"/>
              <a:gd name="T62" fmla="*/ 52 w 90"/>
              <a:gd name="T63" fmla="*/ 155 h 160"/>
              <a:gd name="T64" fmla="*/ 52 w 90"/>
              <a:gd name="T65" fmla="*/ 145 h 160"/>
              <a:gd name="T66" fmla="*/ 56 w 90"/>
              <a:gd name="T67" fmla="*/ 139 h 160"/>
              <a:gd name="T68" fmla="*/ 76 w 90"/>
              <a:gd name="T69" fmla="*/ 126 h 160"/>
              <a:gd name="T70" fmla="*/ 65 w 90"/>
              <a:gd name="T71" fmla="*/ 73 h 160"/>
              <a:gd name="T72" fmla="*/ 65 w 90"/>
              <a:gd name="T73" fmla="*/ 73 h 160"/>
              <a:gd name="T74" fmla="*/ 65 w 90"/>
              <a:gd name="T75" fmla="*/ 7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0" h="160">
                <a:moveTo>
                  <a:pt x="65" y="73"/>
                </a:moveTo>
                <a:cubicBezTo>
                  <a:pt x="58" y="69"/>
                  <a:pt x="52" y="67"/>
                  <a:pt x="45" y="64"/>
                </a:cubicBezTo>
                <a:cubicBezTo>
                  <a:pt x="41" y="62"/>
                  <a:pt x="38" y="61"/>
                  <a:pt x="34" y="58"/>
                </a:cubicBezTo>
                <a:cubicBezTo>
                  <a:pt x="28" y="53"/>
                  <a:pt x="29" y="45"/>
                  <a:pt x="37" y="41"/>
                </a:cubicBezTo>
                <a:cubicBezTo>
                  <a:pt x="39" y="40"/>
                  <a:pt x="41" y="40"/>
                  <a:pt x="43" y="40"/>
                </a:cubicBezTo>
                <a:cubicBezTo>
                  <a:pt x="52" y="40"/>
                  <a:pt x="60" y="41"/>
                  <a:pt x="68" y="45"/>
                </a:cubicBezTo>
                <a:cubicBezTo>
                  <a:pt x="72" y="47"/>
                  <a:pt x="73" y="46"/>
                  <a:pt x="75" y="42"/>
                </a:cubicBezTo>
                <a:cubicBezTo>
                  <a:pt x="76" y="38"/>
                  <a:pt x="77" y="33"/>
                  <a:pt x="78" y="29"/>
                </a:cubicBezTo>
                <a:cubicBezTo>
                  <a:pt x="79" y="26"/>
                  <a:pt x="78" y="24"/>
                  <a:pt x="75" y="23"/>
                </a:cubicBezTo>
                <a:cubicBezTo>
                  <a:pt x="70" y="21"/>
                  <a:pt x="65" y="19"/>
                  <a:pt x="60" y="18"/>
                </a:cubicBezTo>
                <a:cubicBezTo>
                  <a:pt x="53" y="17"/>
                  <a:pt x="53" y="17"/>
                  <a:pt x="53" y="10"/>
                </a:cubicBezTo>
                <a:cubicBezTo>
                  <a:pt x="53" y="0"/>
                  <a:pt x="53" y="0"/>
                  <a:pt x="43" y="0"/>
                </a:cubicBezTo>
                <a:cubicBezTo>
                  <a:pt x="41" y="0"/>
                  <a:pt x="40" y="0"/>
                  <a:pt x="38" y="0"/>
                </a:cubicBezTo>
                <a:cubicBezTo>
                  <a:pt x="34" y="0"/>
                  <a:pt x="33" y="1"/>
                  <a:pt x="33" y="6"/>
                </a:cubicBezTo>
                <a:cubicBezTo>
                  <a:pt x="33" y="8"/>
                  <a:pt x="33" y="10"/>
                  <a:pt x="33" y="12"/>
                </a:cubicBezTo>
                <a:cubicBezTo>
                  <a:pt x="33" y="19"/>
                  <a:pt x="33" y="18"/>
                  <a:pt x="27" y="21"/>
                </a:cubicBezTo>
                <a:cubicBezTo>
                  <a:pt x="12" y="26"/>
                  <a:pt x="3" y="36"/>
                  <a:pt x="2" y="52"/>
                </a:cubicBezTo>
                <a:cubicBezTo>
                  <a:pt x="1" y="66"/>
                  <a:pt x="9" y="75"/>
                  <a:pt x="20" y="82"/>
                </a:cubicBezTo>
                <a:cubicBezTo>
                  <a:pt x="27" y="86"/>
                  <a:pt x="35" y="89"/>
                  <a:pt x="43" y="92"/>
                </a:cubicBezTo>
                <a:cubicBezTo>
                  <a:pt x="45" y="94"/>
                  <a:pt x="48" y="95"/>
                  <a:pt x="51" y="97"/>
                </a:cubicBezTo>
                <a:cubicBezTo>
                  <a:pt x="58" y="103"/>
                  <a:pt x="57" y="113"/>
                  <a:pt x="48" y="117"/>
                </a:cubicBezTo>
                <a:cubicBezTo>
                  <a:pt x="43" y="119"/>
                  <a:pt x="39" y="119"/>
                  <a:pt x="34" y="119"/>
                </a:cubicBezTo>
                <a:cubicBezTo>
                  <a:pt x="26" y="118"/>
                  <a:pt x="19" y="116"/>
                  <a:pt x="12" y="112"/>
                </a:cubicBezTo>
                <a:cubicBezTo>
                  <a:pt x="8" y="110"/>
                  <a:pt x="6" y="111"/>
                  <a:pt x="5" y="115"/>
                </a:cubicBezTo>
                <a:cubicBezTo>
                  <a:pt x="4" y="119"/>
                  <a:pt x="3" y="123"/>
                  <a:pt x="2" y="126"/>
                </a:cubicBezTo>
                <a:cubicBezTo>
                  <a:pt x="0" y="132"/>
                  <a:pt x="1" y="133"/>
                  <a:pt x="6" y="135"/>
                </a:cubicBezTo>
                <a:cubicBezTo>
                  <a:pt x="12" y="138"/>
                  <a:pt x="19" y="140"/>
                  <a:pt x="26" y="141"/>
                </a:cubicBezTo>
                <a:cubicBezTo>
                  <a:pt x="31" y="142"/>
                  <a:pt x="31" y="142"/>
                  <a:pt x="31" y="148"/>
                </a:cubicBezTo>
                <a:cubicBezTo>
                  <a:pt x="31" y="150"/>
                  <a:pt x="31" y="153"/>
                  <a:pt x="31" y="155"/>
                </a:cubicBezTo>
                <a:cubicBezTo>
                  <a:pt x="31" y="158"/>
                  <a:pt x="33" y="160"/>
                  <a:pt x="36" y="160"/>
                </a:cubicBezTo>
                <a:cubicBezTo>
                  <a:pt x="40" y="160"/>
                  <a:pt x="43" y="160"/>
                  <a:pt x="47" y="160"/>
                </a:cubicBezTo>
                <a:cubicBezTo>
                  <a:pt x="50" y="160"/>
                  <a:pt x="52" y="158"/>
                  <a:pt x="52" y="155"/>
                </a:cubicBezTo>
                <a:cubicBezTo>
                  <a:pt x="52" y="152"/>
                  <a:pt x="52" y="148"/>
                  <a:pt x="52" y="145"/>
                </a:cubicBezTo>
                <a:cubicBezTo>
                  <a:pt x="52" y="141"/>
                  <a:pt x="53" y="140"/>
                  <a:pt x="56" y="139"/>
                </a:cubicBezTo>
                <a:cubicBezTo>
                  <a:pt x="64" y="137"/>
                  <a:pt x="71" y="132"/>
                  <a:pt x="76" y="126"/>
                </a:cubicBezTo>
                <a:cubicBezTo>
                  <a:pt x="90" y="109"/>
                  <a:pt x="85" y="84"/>
                  <a:pt x="65" y="73"/>
                </a:cubicBezTo>
                <a:close/>
                <a:moveTo>
                  <a:pt x="65" y="73"/>
                </a:moveTo>
                <a:cubicBezTo>
                  <a:pt x="65" y="73"/>
                  <a:pt x="65" y="73"/>
                  <a:pt x="65" y="7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F565961B-7F06-99CB-1600-C132412A7728}"/>
              </a:ext>
            </a:extLst>
          </p:cNvPr>
          <p:cNvSpPr>
            <a:spLocks noEditPoints="1"/>
          </p:cNvSpPr>
          <p:nvPr/>
        </p:nvSpPr>
        <p:spPr bwMode="auto">
          <a:xfrm>
            <a:off x="4040189" y="5253038"/>
            <a:ext cx="254000" cy="207963"/>
          </a:xfrm>
          <a:custGeom>
            <a:avLst/>
            <a:gdLst>
              <a:gd name="T0" fmla="*/ 80 w 160"/>
              <a:gd name="T1" fmla="*/ 40 h 131"/>
              <a:gd name="T2" fmla="*/ 48 w 160"/>
              <a:gd name="T3" fmla="*/ 72 h 131"/>
              <a:gd name="T4" fmla="*/ 80 w 160"/>
              <a:gd name="T5" fmla="*/ 104 h 131"/>
              <a:gd name="T6" fmla="*/ 112 w 160"/>
              <a:gd name="T7" fmla="*/ 72 h 131"/>
              <a:gd name="T8" fmla="*/ 80 w 160"/>
              <a:gd name="T9" fmla="*/ 40 h 131"/>
              <a:gd name="T10" fmla="*/ 147 w 160"/>
              <a:gd name="T11" fmla="*/ 27 h 131"/>
              <a:gd name="T12" fmla="*/ 124 w 160"/>
              <a:gd name="T13" fmla="*/ 27 h 131"/>
              <a:gd name="T14" fmla="*/ 114 w 160"/>
              <a:gd name="T15" fmla="*/ 0 h 131"/>
              <a:gd name="T16" fmla="*/ 46 w 160"/>
              <a:gd name="T17" fmla="*/ 0 h 131"/>
              <a:gd name="T18" fmla="*/ 35 w 160"/>
              <a:gd name="T19" fmla="*/ 27 h 131"/>
              <a:gd name="T20" fmla="*/ 32 w 160"/>
              <a:gd name="T21" fmla="*/ 27 h 131"/>
              <a:gd name="T22" fmla="*/ 32 w 160"/>
              <a:gd name="T23" fmla="*/ 13 h 131"/>
              <a:gd name="T24" fmla="*/ 16 w 160"/>
              <a:gd name="T25" fmla="*/ 13 h 131"/>
              <a:gd name="T26" fmla="*/ 16 w 160"/>
              <a:gd name="T27" fmla="*/ 27 h 131"/>
              <a:gd name="T28" fmla="*/ 13 w 160"/>
              <a:gd name="T29" fmla="*/ 27 h 131"/>
              <a:gd name="T30" fmla="*/ 0 w 160"/>
              <a:gd name="T31" fmla="*/ 39 h 131"/>
              <a:gd name="T32" fmla="*/ 0 w 160"/>
              <a:gd name="T33" fmla="*/ 118 h 131"/>
              <a:gd name="T34" fmla="*/ 13 w 160"/>
              <a:gd name="T35" fmla="*/ 131 h 131"/>
              <a:gd name="T36" fmla="*/ 147 w 160"/>
              <a:gd name="T37" fmla="*/ 131 h 131"/>
              <a:gd name="T38" fmla="*/ 160 w 160"/>
              <a:gd name="T39" fmla="*/ 118 h 131"/>
              <a:gd name="T40" fmla="*/ 160 w 160"/>
              <a:gd name="T41" fmla="*/ 39 h 131"/>
              <a:gd name="T42" fmla="*/ 147 w 160"/>
              <a:gd name="T43" fmla="*/ 27 h 131"/>
              <a:gd name="T44" fmla="*/ 27 w 160"/>
              <a:gd name="T45" fmla="*/ 27 h 131"/>
              <a:gd name="T46" fmla="*/ 21 w 160"/>
              <a:gd name="T47" fmla="*/ 27 h 131"/>
              <a:gd name="T48" fmla="*/ 21 w 160"/>
              <a:gd name="T49" fmla="*/ 19 h 131"/>
              <a:gd name="T50" fmla="*/ 27 w 160"/>
              <a:gd name="T51" fmla="*/ 19 h 131"/>
              <a:gd name="T52" fmla="*/ 27 w 160"/>
              <a:gd name="T53" fmla="*/ 27 h 131"/>
              <a:gd name="T54" fmla="*/ 80 w 160"/>
              <a:gd name="T55" fmla="*/ 120 h 131"/>
              <a:gd name="T56" fmla="*/ 32 w 160"/>
              <a:gd name="T57" fmla="*/ 72 h 131"/>
              <a:gd name="T58" fmla="*/ 80 w 160"/>
              <a:gd name="T59" fmla="*/ 24 h 131"/>
              <a:gd name="T60" fmla="*/ 128 w 160"/>
              <a:gd name="T61" fmla="*/ 72 h 131"/>
              <a:gd name="T62" fmla="*/ 80 w 160"/>
              <a:gd name="T63" fmla="*/ 120 h 131"/>
              <a:gd name="T64" fmla="*/ 139 w 160"/>
              <a:gd name="T65" fmla="*/ 59 h 131"/>
              <a:gd name="T66" fmla="*/ 128 w 160"/>
              <a:gd name="T67" fmla="*/ 48 h 131"/>
              <a:gd name="T68" fmla="*/ 139 w 160"/>
              <a:gd name="T69" fmla="*/ 37 h 131"/>
              <a:gd name="T70" fmla="*/ 149 w 160"/>
              <a:gd name="T71" fmla="*/ 48 h 131"/>
              <a:gd name="T72" fmla="*/ 139 w 160"/>
              <a:gd name="T73" fmla="*/ 59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31">
                <a:moveTo>
                  <a:pt x="80" y="40"/>
                </a:moveTo>
                <a:cubicBezTo>
                  <a:pt x="62" y="40"/>
                  <a:pt x="48" y="54"/>
                  <a:pt x="48" y="72"/>
                </a:cubicBezTo>
                <a:cubicBezTo>
                  <a:pt x="48" y="90"/>
                  <a:pt x="62" y="104"/>
                  <a:pt x="80" y="104"/>
                </a:cubicBezTo>
                <a:cubicBezTo>
                  <a:pt x="98" y="104"/>
                  <a:pt x="112" y="90"/>
                  <a:pt x="112" y="72"/>
                </a:cubicBezTo>
                <a:cubicBezTo>
                  <a:pt x="112" y="54"/>
                  <a:pt x="98" y="40"/>
                  <a:pt x="80" y="40"/>
                </a:cubicBezTo>
                <a:close/>
                <a:moveTo>
                  <a:pt x="147" y="27"/>
                </a:moveTo>
                <a:cubicBezTo>
                  <a:pt x="124" y="27"/>
                  <a:pt x="124" y="27"/>
                  <a:pt x="124" y="27"/>
                </a:cubicBezTo>
                <a:cubicBezTo>
                  <a:pt x="114" y="0"/>
                  <a:pt x="114" y="0"/>
                  <a:pt x="114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35" y="27"/>
                  <a:pt x="35" y="27"/>
                  <a:pt x="35" y="27"/>
                </a:cubicBezTo>
                <a:cubicBezTo>
                  <a:pt x="32" y="27"/>
                  <a:pt x="32" y="27"/>
                  <a:pt x="32" y="27"/>
                </a:cubicBezTo>
                <a:cubicBezTo>
                  <a:pt x="32" y="13"/>
                  <a:pt x="32" y="13"/>
                  <a:pt x="32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27"/>
                  <a:pt x="16" y="27"/>
                  <a:pt x="16" y="27"/>
                </a:cubicBezTo>
                <a:cubicBezTo>
                  <a:pt x="13" y="27"/>
                  <a:pt x="13" y="27"/>
                  <a:pt x="13" y="27"/>
                </a:cubicBezTo>
                <a:cubicBezTo>
                  <a:pt x="6" y="27"/>
                  <a:pt x="0" y="32"/>
                  <a:pt x="0" y="39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5"/>
                  <a:pt x="6" y="131"/>
                  <a:pt x="13" y="131"/>
                </a:cubicBezTo>
                <a:cubicBezTo>
                  <a:pt x="147" y="131"/>
                  <a:pt x="147" y="131"/>
                  <a:pt x="147" y="131"/>
                </a:cubicBezTo>
                <a:cubicBezTo>
                  <a:pt x="154" y="131"/>
                  <a:pt x="160" y="125"/>
                  <a:pt x="160" y="118"/>
                </a:cubicBezTo>
                <a:cubicBezTo>
                  <a:pt x="160" y="39"/>
                  <a:pt x="160" y="39"/>
                  <a:pt x="160" y="39"/>
                </a:cubicBezTo>
                <a:cubicBezTo>
                  <a:pt x="160" y="32"/>
                  <a:pt x="154" y="27"/>
                  <a:pt x="147" y="27"/>
                </a:cubicBezTo>
                <a:close/>
                <a:moveTo>
                  <a:pt x="27" y="27"/>
                </a:moveTo>
                <a:cubicBezTo>
                  <a:pt x="21" y="27"/>
                  <a:pt x="21" y="27"/>
                  <a:pt x="21" y="27"/>
                </a:cubicBezTo>
                <a:cubicBezTo>
                  <a:pt x="21" y="19"/>
                  <a:pt x="21" y="19"/>
                  <a:pt x="21" y="19"/>
                </a:cubicBezTo>
                <a:cubicBezTo>
                  <a:pt x="27" y="19"/>
                  <a:pt x="27" y="19"/>
                  <a:pt x="27" y="19"/>
                </a:cubicBezTo>
                <a:lnTo>
                  <a:pt x="27" y="27"/>
                </a:lnTo>
                <a:close/>
                <a:moveTo>
                  <a:pt x="80" y="120"/>
                </a:moveTo>
                <a:cubicBezTo>
                  <a:pt x="53" y="120"/>
                  <a:pt x="32" y="98"/>
                  <a:pt x="32" y="72"/>
                </a:cubicBezTo>
                <a:cubicBezTo>
                  <a:pt x="32" y="45"/>
                  <a:pt x="53" y="24"/>
                  <a:pt x="80" y="24"/>
                </a:cubicBezTo>
                <a:cubicBezTo>
                  <a:pt x="106" y="24"/>
                  <a:pt x="128" y="45"/>
                  <a:pt x="128" y="72"/>
                </a:cubicBezTo>
                <a:cubicBezTo>
                  <a:pt x="128" y="98"/>
                  <a:pt x="106" y="120"/>
                  <a:pt x="80" y="120"/>
                </a:cubicBezTo>
                <a:close/>
                <a:moveTo>
                  <a:pt x="139" y="59"/>
                </a:moveTo>
                <a:cubicBezTo>
                  <a:pt x="133" y="59"/>
                  <a:pt x="128" y="54"/>
                  <a:pt x="128" y="48"/>
                </a:cubicBezTo>
                <a:cubicBezTo>
                  <a:pt x="128" y="42"/>
                  <a:pt x="133" y="37"/>
                  <a:pt x="139" y="37"/>
                </a:cubicBezTo>
                <a:cubicBezTo>
                  <a:pt x="145" y="37"/>
                  <a:pt x="149" y="42"/>
                  <a:pt x="149" y="48"/>
                </a:cubicBezTo>
                <a:cubicBezTo>
                  <a:pt x="149" y="54"/>
                  <a:pt x="145" y="59"/>
                  <a:pt x="139" y="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DE76C3FC-A5BF-AC8C-8258-9BDEBC51B5D9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5273676"/>
            <a:ext cx="254000" cy="166688"/>
          </a:xfrm>
          <a:custGeom>
            <a:avLst/>
            <a:gdLst>
              <a:gd name="T0" fmla="*/ 160 w 160"/>
              <a:gd name="T1" fmla="*/ 89 h 105"/>
              <a:gd name="T2" fmla="*/ 159 w 160"/>
              <a:gd name="T3" fmla="*/ 89 h 105"/>
              <a:gd name="T4" fmla="*/ 1 w 160"/>
              <a:gd name="T5" fmla="*/ 89 h 105"/>
              <a:gd name="T6" fmla="*/ 0 w 160"/>
              <a:gd name="T7" fmla="*/ 89 h 105"/>
              <a:gd name="T8" fmla="*/ 0 w 160"/>
              <a:gd name="T9" fmla="*/ 90 h 105"/>
              <a:gd name="T10" fmla="*/ 21 w 160"/>
              <a:gd name="T11" fmla="*/ 105 h 105"/>
              <a:gd name="T12" fmla="*/ 139 w 160"/>
              <a:gd name="T13" fmla="*/ 105 h 105"/>
              <a:gd name="T14" fmla="*/ 160 w 160"/>
              <a:gd name="T15" fmla="*/ 90 h 105"/>
              <a:gd name="T16" fmla="*/ 160 w 160"/>
              <a:gd name="T17" fmla="*/ 89 h 105"/>
              <a:gd name="T18" fmla="*/ 92 w 160"/>
              <a:gd name="T19" fmla="*/ 100 h 105"/>
              <a:gd name="T20" fmla="*/ 68 w 160"/>
              <a:gd name="T21" fmla="*/ 100 h 105"/>
              <a:gd name="T22" fmla="*/ 68 w 160"/>
              <a:gd name="T23" fmla="*/ 94 h 105"/>
              <a:gd name="T24" fmla="*/ 92 w 160"/>
              <a:gd name="T25" fmla="*/ 94 h 105"/>
              <a:gd name="T26" fmla="*/ 92 w 160"/>
              <a:gd name="T27" fmla="*/ 100 h 105"/>
              <a:gd name="T28" fmla="*/ 17 w 160"/>
              <a:gd name="T29" fmla="*/ 83 h 105"/>
              <a:gd name="T30" fmla="*/ 143 w 160"/>
              <a:gd name="T31" fmla="*/ 83 h 105"/>
              <a:gd name="T32" fmla="*/ 146 w 160"/>
              <a:gd name="T33" fmla="*/ 80 h 105"/>
              <a:gd name="T34" fmla="*/ 146 w 160"/>
              <a:gd name="T35" fmla="*/ 3 h 105"/>
              <a:gd name="T36" fmla="*/ 143 w 160"/>
              <a:gd name="T37" fmla="*/ 0 h 105"/>
              <a:gd name="T38" fmla="*/ 17 w 160"/>
              <a:gd name="T39" fmla="*/ 0 h 105"/>
              <a:gd name="T40" fmla="*/ 14 w 160"/>
              <a:gd name="T41" fmla="*/ 3 h 105"/>
              <a:gd name="T42" fmla="*/ 14 w 160"/>
              <a:gd name="T43" fmla="*/ 80 h 105"/>
              <a:gd name="T44" fmla="*/ 17 w 160"/>
              <a:gd name="T45" fmla="*/ 83 h 105"/>
              <a:gd name="T46" fmla="*/ 25 w 160"/>
              <a:gd name="T47" fmla="*/ 11 h 105"/>
              <a:gd name="T48" fmla="*/ 134 w 160"/>
              <a:gd name="T49" fmla="*/ 11 h 105"/>
              <a:gd name="T50" fmla="*/ 134 w 160"/>
              <a:gd name="T51" fmla="*/ 72 h 105"/>
              <a:gd name="T52" fmla="*/ 25 w 160"/>
              <a:gd name="T53" fmla="*/ 72 h 105"/>
              <a:gd name="T54" fmla="*/ 25 w 160"/>
              <a:gd name="T55" fmla="*/ 11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0" h="105">
                <a:moveTo>
                  <a:pt x="160" y="89"/>
                </a:moveTo>
                <a:cubicBezTo>
                  <a:pt x="159" y="89"/>
                  <a:pt x="159" y="89"/>
                  <a:pt x="159" y="89"/>
                </a:cubicBezTo>
                <a:cubicBezTo>
                  <a:pt x="1" y="89"/>
                  <a:pt x="1" y="89"/>
                  <a:pt x="1" y="89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89"/>
                  <a:pt x="0" y="90"/>
                  <a:pt x="0" y="90"/>
                </a:cubicBezTo>
                <a:cubicBezTo>
                  <a:pt x="0" y="90"/>
                  <a:pt x="2" y="105"/>
                  <a:pt x="21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57" y="105"/>
                  <a:pt x="160" y="90"/>
                  <a:pt x="160" y="90"/>
                </a:cubicBezTo>
                <a:cubicBezTo>
                  <a:pt x="160" y="90"/>
                  <a:pt x="160" y="89"/>
                  <a:pt x="160" y="89"/>
                </a:cubicBezTo>
                <a:close/>
                <a:moveTo>
                  <a:pt x="92" y="100"/>
                </a:moveTo>
                <a:cubicBezTo>
                  <a:pt x="68" y="100"/>
                  <a:pt x="68" y="100"/>
                  <a:pt x="68" y="100"/>
                </a:cubicBezTo>
                <a:cubicBezTo>
                  <a:pt x="68" y="94"/>
                  <a:pt x="68" y="94"/>
                  <a:pt x="68" y="94"/>
                </a:cubicBezTo>
                <a:cubicBezTo>
                  <a:pt x="92" y="94"/>
                  <a:pt x="92" y="94"/>
                  <a:pt x="92" y="94"/>
                </a:cubicBezTo>
                <a:lnTo>
                  <a:pt x="92" y="100"/>
                </a:lnTo>
                <a:close/>
                <a:moveTo>
                  <a:pt x="17" y="83"/>
                </a:moveTo>
                <a:cubicBezTo>
                  <a:pt x="143" y="83"/>
                  <a:pt x="143" y="83"/>
                  <a:pt x="143" y="83"/>
                </a:cubicBezTo>
                <a:cubicBezTo>
                  <a:pt x="144" y="83"/>
                  <a:pt x="146" y="82"/>
                  <a:pt x="146" y="80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1"/>
                  <a:pt x="144" y="0"/>
                  <a:pt x="143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5" y="0"/>
                  <a:pt x="14" y="1"/>
                  <a:pt x="14" y="3"/>
                </a:cubicBezTo>
                <a:cubicBezTo>
                  <a:pt x="14" y="80"/>
                  <a:pt x="14" y="80"/>
                  <a:pt x="14" y="80"/>
                </a:cubicBezTo>
                <a:cubicBezTo>
                  <a:pt x="14" y="82"/>
                  <a:pt x="15" y="83"/>
                  <a:pt x="17" y="83"/>
                </a:cubicBezTo>
                <a:close/>
                <a:moveTo>
                  <a:pt x="25" y="11"/>
                </a:moveTo>
                <a:cubicBezTo>
                  <a:pt x="134" y="11"/>
                  <a:pt x="134" y="11"/>
                  <a:pt x="134" y="11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25" y="72"/>
                  <a:pt x="25" y="72"/>
                  <a:pt x="25" y="72"/>
                </a:cubicBezTo>
                <a:lnTo>
                  <a:pt x="25" y="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2F747942-FD3F-A5B6-961C-87D5D501C7EA}"/>
              </a:ext>
            </a:extLst>
          </p:cNvPr>
          <p:cNvSpPr>
            <a:spLocks noEditPoints="1"/>
          </p:cNvSpPr>
          <p:nvPr/>
        </p:nvSpPr>
        <p:spPr bwMode="auto">
          <a:xfrm>
            <a:off x="1293814" y="4678363"/>
            <a:ext cx="242888" cy="254000"/>
          </a:xfrm>
          <a:custGeom>
            <a:avLst/>
            <a:gdLst>
              <a:gd name="T0" fmla="*/ 95 w 153"/>
              <a:gd name="T1" fmla="*/ 145 h 160"/>
              <a:gd name="T2" fmla="*/ 87 w 153"/>
              <a:gd name="T3" fmla="*/ 156 h 160"/>
              <a:gd name="T4" fmla="*/ 71 w 153"/>
              <a:gd name="T5" fmla="*/ 160 h 160"/>
              <a:gd name="T6" fmla="*/ 65 w 153"/>
              <a:gd name="T7" fmla="*/ 152 h 160"/>
              <a:gd name="T8" fmla="*/ 58 w 153"/>
              <a:gd name="T9" fmla="*/ 140 h 160"/>
              <a:gd name="T10" fmla="*/ 90 w 153"/>
              <a:gd name="T11" fmla="*/ 136 h 160"/>
              <a:gd name="T12" fmla="*/ 116 w 153"/>
              <a:gd name="T13" fmla="*/ 77 h 160"/>
              <a:gd name="T14" fmla="*/ 95 w 153"/>
              <a:gd name="T15" fmla="*/ 124 h 160"/>
              <a:gd name="T16" fmla="*/ 64 w 153"/>
              <a:gd name="T17" fmla="*/ 130 h 160"/>
              <a:gd name="T18" fmla="*/ 48 w 153"/>
              <a:gd name="T19" fmla="*/ 104 h 160"/>
              <a:gd name="T20" fmla="*/ 76 w 153"/>
              <a:gd name="T21" fmla="*/ 38 h 160"/>
              <a:gd name="T22" fmla="*/ 81 w 153"/>
              <a:gd name="T23" fmla="*/ 53 h 160"/>
              <a:gd name="T24" fmla="*/ 48 w 153"/>
              <a:gd name="T25" fmla="*/ 77 h 160"/>
              <a:gd name="T26" fmla="*/ 57 w 153"/>
              <a:gd name="T27" fmla="*/ 77 h 160"/>
              <a:gd name="T28" fmla="*/ 81 w 153"/>
              <a:gd name="T29" fmla="*/ 53 h 160"/>
              <a:gd name="T30" fmla="*/ 81 w 153"/>
              <a:gd name="T31" fmla="*/ 20 h 160"/>
              <a:gd name="T32" fmla="*/ 77 w 153"/>
              <a:gd name="T33" fmla="*/ 0 h 160"/>
              <a:gd name="T34" fmla="*/ 72 w 153"/>
              <a:gd name="T35" fmla="*/ 20 h 160"/>
              <a:gd name="T36" fmla="*/ 24 w 153"/>
              <a:gd name="T37" fmla="*/ 77 h 160"/>
              <a:gd name="T38" fmla="*/ 4 w 153"/>
              <a:gd name="T39" fmla="*/ 73 h 160"/>
              <a:gd name="T40" fmla="*/ 4 w 153"/>
              <a:gd name="T41" fmla="*/ 82 h 160"/>
              <a:gd name="T42" fmla="*/ 24 w 153"/>
              <a:gd name="T43" fmla="*/ 77 h 160"/>
              <a:gd name="T44" fmla="*/ 133 w 153"/>
              <a:gd name="T45" fmla="*/ 73 h 160"/>
              <a:gd name="T46" fmla="*/ 133 w 153"/>
              <a:gd name="T47" fmla="*/ 82 h 160"/>
              <a:gd name="T48" fmla="*/ 153 w 153"/>
              <a:gd name="T49" fmla="*/ 77 h 160"/>
              <a:gd name="T50" fmla="*/ 33 w 153"/>
              <a:gd name="T51" fmla="*/ 114 h 160"/>
              <a:gd name="T52" fmla="*/ 22 w 153"/>
              <a:gd name="T53" fmla="*/ 131 h 160"/>
              <a:gd name="T54" fmla="*/ 29 w 153"/>
              <a:gd name="T55" fmla="*/ 131 h 160"/>
              <a:gd name="T56" fmla="*/ 40 w 153"/>
              <a:gd name="T57" fmla="*/ 114 h 160"/>
              <a:gd name="T58" fmla="*/ 117 w 153"/>
              <a:gd name="T59" fmla="*/ 41 h 160"/>
              <a:gd name="T60" fmla="*/ 131 w 153"/>
              <a:gd name="T61" fmla="*/ 29 h 160"/>
              <a:gd name="T62" fmla="*/ 125 w 153"/>
              <a:gd name="T63" fmla="*/ 23 h 160"/>
              <a:gd name="T64" fmla="*/ 114 w 153"/>
              <a:gd name="T65" fmla="*/ 40 h 160"/>
              <a:gd name="T66" fmla="*/ 33 w 153"/>
              <a:gd name="T67" fmla="*/ 40 h 160"/>
              <a:gd name="T68" fmla="*/ 40 w 153"/>
              <a:gd name="T69" fmla="*/ 40 h 160"/>
              <a:gd name="T70" fmla="*/ 29 w 153"/>
              <a:gd name="T71" fmla="*/ 23 h 160"/>
              <a:gd name="T72" fmla="*/ 22 w 153"/>
              <a:gd name="T73" fmla="*/ 29 h 160"/>
              <a:gd name="T74" fmla="*/ 120 w 153"/>
              <a:gd name="T75" fmla="*/ 114 h 160"/>
              <a:gd name="T76" fmla="*/ 114 w 153"/>
              <a:gd name="T77" fmla="*/ 120 h 160"/>
              <a:gd name="T78" fmla="*/ 128 w 153"/>
              <a:gd name="T79" fmla="*/ 133 h 160"/>
              <a:gd name="T80" fmla="*/ 131 w 153"/>
              <a:gd name="T81" fmla="*/ 125 h 160"/>
              <a:gd name="T82" fmla="*/ 120 w 153"/>
              <a:gd name="T83" fmla="*/ 1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3" h="160">
                <a:moveTo>
                  <a:pt x="95" y="140"/>
                </a:moveTo>
                <a:cubicBezTo>
                  <a:pt x="95" y="145"/>
                  <a:pt x="95" y="145"/>
                  <a:pt x="95" y="145"/>
                </a:cubicBezTo>
                <a:cubicBezTo>
                  <a:pt x="95" y="149"/>
                  <a:pt x="92" y="152"/>
                  <a:pt x="89" y="152"/>
                </a:cubicBezTo>
                <a:cubicBezTo>
                  <a:pt x="87" y="156"/>
                  <a:pt x="87" y="156"/>
                  <a:pt x="87" y="156"/>
                </a:cubicBezTo>
                <a:cubicBezTo>
                  <a:pt x="87" y="159"/>
                  <a:pt x="85" y="160"/>
                  <a:pt x="82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68" y="160"/>
                  <a:pt x="66" y="159"/>
                  <a:pt x="66" y="156"/>
                </a:cubicBezTo>
                <a:cubicBezTo>
                  <a:pt x="65" y="152"/>
                  <a:pt x="65" y="152"/>
                  <a:pt x="65" y="152"/>
                </a:cubicBezTo>
                <a:cubicBezTo>
                  <a:pt x="61" y="152"/>
                  <a:pt x="58" y="149"/>
                  <a:pt x="58" y="145"/>
                </a:cubicBezTo>
                <a:cubicBezTo>
                  <a:pt x="58" y="140"/>
                  <a:pt x="58" y="140"/>
                  <a:pt x="58" y="140"/>
                </a:cubicBezTo>
                <a:cubicBezTo>
                  <a:pt x="58" y="138"/>
                  <a:pt x="60" y="136"/>
                  <a:pt x="63" y="136"/>
                </a:cubicBezTo>
                <a:cubicBezTo>
                  <a:pt x="90" y="136"/>
                  <a:pt x="90" y="136"/>
                  <a:pt x="90" y="136"/>
                </a:cubicBezTo>
                <a:cubicBezTo>
                  <a:pt x="93" y="136"/>
                  <a:pt x="95" y="138"/>
                  <a:pt x="95" y="140"/>
                </a:cubicBezTo>
                <a:close/>
                <a:moveTo>
                  <a:pt x="116" y="77"/>
                </a:moveTo>
                <a:cubicBezTo>
                  <a:pt x="116" y="88"/>
                  <a:pt x="112" y="97"/>
                  <a:pt x="105" y="105"/>
                </a:cubicBezTo>
                <a:cubicBezTo>
                  <a:pt x="100" y="110"/>
                  <a:pt x="96" y="117"/>
                  <a:pt x="95" y="124"/>
                </a:cubicBezTo>
                <a:cubicBezTo>
                  <a:pt x="95" y="127"/>
                  <a:pt x="92" y="130"/>
                  <a:pt x="89" y="130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1" y="130"/>
                  <a:pt x="58" y="127"/>
                  <a:pt x="58" y="124"/>
                </a:cubicBezTo>
                <a:cubicBezTo>
                  <a:pt x="57" y="117"/>
                  <a:pt x="53" y="110"/>
                  <a:pt x="48" y="104"/>
                </a:cubicBezTo>
                <a:cubicBezTo>
                  <a:pt x="41" y="98"/>
                  <a:pt x="37" y="88"/>
                  <a:pt x="37" y="78"/>
                </a:cubicBezTo>
                <a:cubicBezTo>
                  <a:pt x="37" y="56"/>
                  <a:pt x="54" y="38"/>
                  <a:pt x="76" y="38"/>
                </a:cubicBezTo>
                <a:cubicBezTo>
                  <a:pt x="98" y="38"/>
                  <a:pt x="116" y="55"/>
                  <a:pt x="116" y="77"/>
                </a:cubicBezTo>
                <a:close/>
                <a:moveTo>
                  <a:pt x="81" y="53"/>
                </a:moveTo>
                <a:cubicBezTo>
                  <a:pt x="81" y="51"/>
                  <a:pt x="79" y="49"/>
                  <a:pt x="77" y="49"/>
                </a:cubicBezTo>
                <a:cubicBezTo>
                  <a:pt x="61" y="49"/>
                  <a:pt x="48" y="62"/>
                  <a:pt x="48" y="77"/>
                </a:cubicBezTo>
                <a:cubicBezTo>
                  <a:pt x="48" y="80"/>
                  <a:pt x="50" y="82"/>
                  <a:pt x="53" y="82"/>
                </a:cubicBezTo>
                <a:cubicBezTo>
                  <a:pt x="55" y="82"/>
                  <a:pt x="57" y="80"/>
                  <a:pt x="57" y="77"/>
                </a:cubicBezTo>
                <a:cubicBezTo>
                  <a:pt x="57" y="67"/>
                  <a:pt x="66" y="58"/>
                  <a:pt x="77" y="58"/>
                </a:cubicBezTo>
                <a:cubicBezTo>
                  <a:pt x="79" y="58"/>
                  <a:pt x="81" y="56"/>
                  <a:pt x="81" y="53"/>
                </a:cubicBezTo>
                <a:close/>
                <a:moveTo>
                  <a:pt x="77" y="25"/>
                </a:moveTo>
                <a:cubicBezTo>
                  <a:pt x="79" y="25"/>
                  <a:pt x="81" y="23"/>
                  <a:pt x="81" y="20"/>
                </a:cubicBezTo>
                <a:cubicBezTo>
                  <a:pt x="81" y="5"/>
                  <a:pt x="81" y="5"/>
                  <a:pt x="81" y="5"/>
                </a:cubicBezTo>
                <a:cubicBezTo>
                  <a:pt x="81" y="2"/>
                  <a:pt x="79" y="0"/>
                  <a:pt x="77" y="0"/>
                </a:cubicBezTo>
                <a:cubicBezTo>
                  <a:pt x="74" y="0"/>
                  <a:pt x="72" y="2"/>
                  <a:pt x="72" y="5"/>
                </a:cubicBezTo>
                <a:cubicBezTo>
                  <a:pt x="72" y="20"/>
                  <a:pt x="72" y="20"/>
                  <a:pt x="72" y="20"/>
                </a:cubicBezTo>
                <a:cubicBezTo>
                  <a:pt x="72" y="23"/>
                  <a:pt x="74" y="25"/>
                  <a:pt x="77" y="25"/>
                </a:cubicBezTo>
                <a:close/>
                <a:moveTo>
                  <a:pt x="24" y="77"/>
                </a:moveTo>
                <a:cubicBezTo>
                  <a:pt x="24" y="75"/>
                  <a:pt x="22" y="73"/>
                  <a:pt x="20" y="73"/>
                </a:cubicBezTo>
                <a:cubicBezTo>
                  <a:pt x="4" y="73"/>
                  <a:pt x="4" y="73"/>
                  <a:pt x="4" y="73"/>
                </a:cubicBezTo>
                <a:cubicBezTo>
                  <a:pt x="2" y="73"/>
                  <a:pt x="0" y="75"/>
                  <a:pt x="0" y="77"/>
                </a:cubicBezTo>
                <a:cubicBezTo>
                  <a:pt x="0" y="80"/>
                  <a:pt x="2" y="82"/>
                  <a:pt x="4" y="82"/>
                </a:cubicBezTo>
                <a:cubicBezTo>
                  <a:pt x="20" y="82"/>
                  <a:pt x="20" y="82"/>
                  <a:pt x="20" y="82"/>
                </a:cubicBezTo>
                <a:cubicBezTo>
                  <a:pt x="22" y="82"/>
                  <a:pt x="24" y="80"/>
                  <a:pt x="24" y="77"/>
                </a:cubicBezTo>
                <a:close/>
                <a:moveTo>
                  <a:pt x="149" y="73"/>
                </a:moveTo>
                <a:cubicBezTo>
                  <a:pt x="133" y="73"/>
                  <a:pt x="133" y="73"/>
                  <a:pt x="133" y="73"/>
                </a:cubicBezTo>
                <a:cubicBezTo>
                  <a:pt x="131" y="73"/>
                  <a:pt x="129" y="75"/>
                  <a:pt x="129" y="77"/>
                </a:cubicBezTo>
                <a:cubicBezTo>
                  <a:pt x="129" y="80"/>
                  <a:pt x="131" y="82"/>
                  <a:pt x="133" y="82"/>
                </a:cubicBezTo>
                <a:cubicBezTo>
                  <a:pt x="149" y="82"/>
                  <a:pt x="149" y="82"/>
                  <a:pt x="149" y="82"/>
                </a:cubicBezTo>
                <a:cubicBezTo>
                  <a:pt x="151" y="82"/>
                  <a:pt x="153" y="80"/>
                  <a:pt x="153" y="77"/>
                </a:cubicBezTo>
                <a:cubicBezTo>
                  <a:pt x="153" y="75"/>
                  <a:pt x="151" y="73"/>
                  <a:pt x="149" y="73"/>
                </a:cubicBezTo>
                <a:close/>
                <a:moveTo>
                  <a:pt x="33" y="114"/>
                </a:moveTo>
                <a:cubicBezTo>
                  <a:pt x="22" y="125"/>
                  <a:pt x="22" y="125"/>
                  <a:pt x="22" y="125"/>
                </a:cubicBezTo>
                <a:cubicBezTo>
                  <a:pt x="21" y="127"/>
                  <a:pt x="21" y="130"/>
                  <a:pt x="22" y="131"/>
                </a:cubicBezTo>
                <a:cubicBezTo>
                  <a:pt x="23" y="132"/>
                  <a:pt x="24" y="133"/>
                  <a:pt x="25" y="133"/>
                </a:cubicBezTo>
                <a:cubicBezTo>
                  <a:pt x="27" y="133"/>
                  <a:pt x="28" y="132"/>
                  <a:pt x="29" y="131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41" y="119"/>
                  <a:pt x="41" y="116"/>
                  <a:pt x="40" y="114"/>
                </a:cubicBezTo>
                <a:cubicBezTo>
                  <a:pt x="38" y="112"/>
                  <a:pt x="35" y="112"/>
                  <a:pt x="33" y="114"/>
                </a:cubicBezTo>
                <a:close/>
                <a:moveTo>
                  <a:pt x="117" y="41"/>
                </a:moveTo>
                <a:cubicBezTo>
                  <a:pt x="118" y="41"/>
                  <a:pt x="119" y="41"/>
                  <a:pt x="120" y="40"/>
                </a:cubicBezTo>
                <a:cubicBezTo>
                  <a:pt x="131" y="29"/>
                  <a:pt x="131" y="29"/>
                  <a:pt x="131" y="29"/>
                </a:cubicBezTo>
                <a:cubicBezTo>
                  <a:pt x="133" y="27"/>
                  <a:pt x="133" y="25"/>
                  <a:pt x="131" y="23"/>
                </a:cubicBezTo>
                <a:cubicBezTo>
                  <a:pt x="129" y="21"/>
                  <a:pt x="126" y="21"/>
                  <a:pt x="125" y="23"/>
                </a:cubicBezTo>
                <a:cubicBezTo>
                  <a:pt x="114" y="34"/>
                  <a:pt x="114" y="34"/>
                  <a:pt x="114" y="34"/>
                </a:cubicBezTo>
                <a:cubicBezTo>
                  <a:pt x="112" y="36"/>
                  <a:pt x="112" y="38"/>
                  <a:pt x="114" y="40"/>
                </a:cubicBezTo>
                <a:cubicBezTo>
                  <a:pt x="114" y="41"/>
                  <a:pt x="116" y="41"/>
                  <a:pt x="117" y="41"/>
                </a:cubicBezTo>
                <a:close/>
                <a:moveTo>
                  <a:pt x="33" y="40"/>
                </a:moveTo>
                <a:cubicBezTo>
                  <a:pt x="34" y="41"/>
                  <a:pt x="35" y="41"/>
                  <a:pt x="36" y="41"/>
                </a:cubicBezTo>
                <a:cubicBezTo>
                  <a:pt x="38" y="41"/>
                  <a:pt x="39" y="41"/>
                  <a:pt x="40" y="40"/>
                </a:cubicBezTo>
                <a:cubicBezTo>
                  <a:pt x="41" y="38"/>
                  <a:pt x="41" y="36"/>
                  <a:pt x="40" y="34"/>
                </a:cubicBezTo>
                <a:cubicBezTo>
                  <a:pt x="29" y="23"/>
                  <a:pt x="29" y="23"/>
                  <a:pt x="29" y="23"/>
                </a:cubicBezTo>
                <a:cubicBezTo>
                  <a:pt x="27" y="21"/>
                  <a:pt x="24" y="21"/>
                  <a:pt x="22" y="23"/>
                </a:cubicBezTo>
                <a:cubicBezTo>
                  <a:pt x="21" y="25"/>
                  <a:pt x="21" y="27"/>
                  <a:pt x="22" y="29"/>
                </a:cubicBezTo>
                <a:lnTo>
                  <a:pt x="33" y="40"/>
                </a:lnTo>
                <a:close/>
                <a:moveTo>
                  <a:pt x="120" y="114"/>
                </a:moveTo>
                <a:cubicBezTo>
                  <a:pt x="118" y="112"/>
                  <a:pt x="115" y="112"/>
                  <a:pt x="114" y="114"/>
                </a:cubicBezTo>
                <a:cubicBezTo>
                  <a:pt x="112" y="116"/>
                  <a:pt x="112" y="119"/>
                  <a:pt x="114" y="120"/>
                </a:cubicBezTo>
                <a:cubicBezTo>
                  <a:pt x="125" y="131"/>
                  <a:pt x="125" y="131"/>
                  <a:pt x="125" y="131"/>
                </a:cubicBezTo>
                <a:cubicBezTo>
                  <a:pt x="125" y="132"/>
                  <a:pt x="127" y="133"/>
                  <a:pt x="128" y="133"/>
                </a:cubicBezTo>
                <a:cubicBezTo>
                  <a:pt x="129" y="133"/>
                  <a:pt x="130" y="132"/>
                  <a:pt x="131" y="131"/>
                </a:cubicBezTo>
                <a:cubicBezTo>
                  <a:pt x="133" y="130"/>
                  <a:pt x="133" y="127"/>
                  <a:pt x="131" y="125"/>
                </a:cubicBezTo>
                <a:lnTo>
                  <a:pt x="120" y="114"/>
                </a:lnTo>
                <a:close/>
                <a:moveTo>
                  <a:pt x="120" y="114"/>
                </a:moveTo>
                <a:cubicBezTo>
                  <a:pt x="120" y="114"/>
                  <a:pt x="120" y="114"/>
                  <a:pt x="120" y="11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24E7DC44-2BE3-7632-3FD7-A0DDA34ED9E6}"/>
              </a:ext>
            </a:extLst>
          </p:cNvPr>
          <p:cNvSpPr>
            <a:spLocks noEditPoints="1"/>
          </p:cNvSpPr>
          <p:nvPr/>
        </p:nvSpPr>
        <p:spPr bwMode="auto">
          <a:xfrm>
            <a:off x="2940051" y="5229226"/>
            <a:ext cx="254000" cy="255588"/>
          </a:xfrm>
          <a:custGeom>
            <a:avLst/>
            <a:gdLst>
              <a:gd name="T0" fmla="*/ 85 w 161"/>
              <a:gd name="T1" fmla="*/ 38 h 161"/>
              <a:gd name="T2" fmla="*/ 104 w 161"/>
              <a:gd name="T3" fmla="*/ 19 h 161"/>
              <a:gd name="T4" fmla="*/ 85 w 161"/>
              <a:gd name="T5" fmla="*/ 0 h 161"/>
              <a:gd name="T6" fmla="*/ 66 w 161"/>
              <a:gd name="T7" fmla="*/ 19 h 161"/>
              <a:gd name="T8" fmla="*/ 85 w 161"/>
              <a:gd name="T9" fmla="*/ 38 h 161"/>
              <a:gd name="T10" fmla="*/ 61 w 161"/>
              <a:gd name="T11" fmla="*/ 66 h 161"/>
              <a:gd name="T12" fmla="*/ 108 w 161"/>
              <a:gd name="T13" fmla="*/ 66 h 161"/>
              <a:gd name="T14" fmla="*/ 113 w 161"/>
              <a:gd name="T15" fmla="*/ 62 h 161"/>
              <a:gd name="T16" fmla="*/ 113 w 161"/>
              <a:gd name="T17" fmla="*/ 57 h 161"/>
              <a:gd name="T18" fmla="*/ 106 w 161"/>
              <a:gd name="T19" fmla="*/ 38 h 161"/>
              <a:gd name="T20" fmla="*/ 85 w 161"/>
              <a:gd name="T21" fmla="*/ 48 h 161"/>
              <a:gd name="T22" fmla="*/ 64 w 161"/>
              <a:gd name="T23" fmla="*/ 38 h 161"/>
              <a:gd name="T24" fmla="*/ 56 w 161"/>
              <a:gd name="T25" fmla="*/ 57 h 161"/>
              <a:gd name="T26" fmla="*/ 56 w 161"/>
              <a:gd name="T27" fmla="*/ 62 h 161"/>
              <a:gd name="T28" fmla="*/ 61 w 161"/>
              <a:gd name="T29" fmla="*/ 66 h 161"/>
              <a:gd name="T30" fmla="*/ 156 w 161"/>
              <a:gd name="T31" fmla="*/ 78 h 161"/>
              <a:gd name="T32" fmla="*/ 144 w 161"/>
              <a:gd name="T33" fmla="*/ 79 h 161"/>
              <a:gd name="T34" fmla="*/ 118 w 161"/>
              <a:gd name="T35" fmla="*/ 110 h 161"/>
              <a:gd name="T36" fmla="*/ 111 w 161"/>
              <a:gd name="T37" fmla="*/ 113 h 161"/>
              <a:gd name="T38" fmla="*/ 90 w 161"/>
              <a:gd name="T39" fmla="*/ 113 h 161"/>
              <a:gd name="T40" fmla="*/ 85 w 161"/>
              <a:gd name="T41" fmla="*/ 109 h 161"/>
              <a:gd name="T42" fmla="*/ 90 w 161"/>
              <a:gd name="T43" fmla="*/ 104 h 161"/>
              <a:gd name="T44" fmla="*/ 108 w 161"/>
              <a:gd name="T45" fmla="*/ 104 h 161"/>
              <a:gd name="T46" fmla="*/ 118 w 161"/>
              <a:gd name="T47" fmla="*/ 95 h 161"/>
              <a:gd name="T48" fmla="*/ 108 w 161"/>
              <a:gd name="T49" fmla="*/ 85 h 161"/>
              <a:gd name="T50" fmla="*/ 84 w 161"/>
              <a:gd name="T51" fmla="*/ 85 h 161"/>
              <a:gd name="T52" fmla="*/ 78 w 161"/>
              <a:gd name="T53" fmla="*/ 82 h 161"/>
              <a:gd name="T54" fmla="*/ 49 w 161"/>
              <a:gd name="T55" fmla="*/ 75 h 161"/>
              <a:gd name="T56" fmla="*/ 35 w 161"/>
              <a:gd name="T57" fmla="*/ 82 h 161"/>
              <a:gd name="T58" fmla="*/ 35 w 161"/>
              <a:gd name="T59" fmla="*/ 82 h 161"/>
              <a:gd name="T60" fmla="*/ 28 w 161"/>
              <a:gd name="T61" fmla="*/ 88 h 161"/>
              <a:gd name="T62" fmla="*/ 55 w 161"/>
              <a:gd name="T63" fmla="*/ 141 h 161"/>
              <a:gd name="T64" fmla="*/ 108 w 161"/>
              <a:gd name="T65" fmla="*/ 141 h 161"/>
              <a:gd name="T66" fmla="*/ 131 w 161"/>
              <a:gd name="T67" fmla="*/ 130 h 161"/>
              <a:gd name="T68" fmla="*/ 158 w 161"/>
              <a:gd name="T69" fmla="*/ 91 h 161"/>
              <a:gd name="T70" fmla="*/ 156 w 161"/>
              <a:gd name="T71" fmla="*/ 78 h 161"/>
              <a:gd name="T72" fmla="*/ 22 w 161"/>
              <a:gd name="T73" fmla="*/ 96 h 161"/>
              <a:gd name="T74" fmla="*/ 9 w 161"/>
              <a:gd name="T75" fmla="*/ 92 h 161"/>
              <a:gd name="T76" fmla="*/ 3 w 161"/>
              <a:gd name="T77" fmla="*/ 95 h 161"/>
              <a:gd name="T78" fmla="*/ 1 w 161"/>
              <a:gd name="T79" fmla="*/ 101 h 161"/>
              <a:gd name="T80" fmla="*/ 29 w 161"/>
              <a:gd name="T81" fmla="*/ 158 h 161"/>
              <a:gd name="T82" fmla="*/ 35 w 161"/>
              <a:gd name="T83" fmla="*/ 160 h 161"/>
              <a:gd name="T84" fmla="*/ 41 w 161"/>
              <a:gd name="T85" fmla="*/ 157 h 161"/>
              <a:gd name="T86" fmla="*/ 45 w 161"/>
              <a:gd name="T87" fmla="*/ 144 h 161"/>
              <a:gd name="T88" fmla="*/ 22 w 161"/>
              <a:gd name="T89" fmla="*/ 96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1" h="161">
                <a:moveTo>
                  <a:pt x="85" y="38"/>
                </a:moveTo>
                <a:cubicBezTo>
                  <a:pt x="95" y="38"/>
                  <a:pt x="104" y="30"/>
                  <a:pt x="104" y="19"/>
                </a:cubicBezTo>
                <a:cubicBezTo>
                  <a:pt x="104" y="9"/>
                  <a:pt x="95" y="0"/>
                  <a:pt x="85" y="0"/>
                </a:cubicBezTo>
                <a:cubicBezTo>
                  <a:pt x="75" y="0"/>
                  <a:pt x="66" y="9"/>
                  <a:pt x="66" y="19"/>
                </a:cubicBezTo>
                <a:cubicBezTo>
                  <a:pt x="66" y="30"/>
                  <a:pt x="75" y="38"/>
                  <a:pt x="85" y="38"/>
                </a:cubicBezTo>
                <a:close/>
                <a:moveTo>
                  <a:pt x="61" y="66"/>
                </a:moveTo>
                <a:cubicBezTo>
                  <a:pt x="108" y="66"/>
                  <a:pt x="108" y="66"/>
                  <a:pt x="108" y="66"/>
                </a:cubicBezTo>
                <a:cubicBezTo>
                  <a:pt x="111" y="66"/>
                  <a:pt x="113" y="64"/>
                  <a:pt x="113" y="62"/>
                </a:cubicBezTo>
                <a:cubicBezTo>
                  <a:pt x="113" y="57"/>
                  <a:pt x="113" y="57"/>
                  <a:pt x="113" y="57"/>
                </a:cubicBezTo>
                <a:cubicBezTo>
                  <a:pt x="113" y="50"/>
                  <a:pt x="110" y="43"/>
                  <a:pt x="106" y="38"/>
                </a:cubicBezTo>
                <a:cubicBezTo>
                  <a:pt x="101" y="44"/>
                  <a:pt x="93" y="48"/>
                  <a:pt x="85" y="48"/>
                </a:cubicBezTo>
                <a:cubicBezTo>
                  <a:pt x="77" y="48"/>
                  <a:pt x="69" y="44"/>
                  <a:pt x="64" y="38"/>
                </a:cubicBezTo>
                <a:cubicBezTo>
                  <a:pt x="59" y="43"/>
                  <a:pt x="56" y="50"/>
                  <a:pt x="56" y="57"/>
                </a:cubicBezTo>
                <a:cubicBezTo>
                  <a:pt x="56" y="62"/>
                  <a:pt x="56" y="62"/>
                  <a:pt x="56" y="62"/>
                </a:cubicBezTo>
                <a:cubicBezTo>
                  <a:pt x="56" y="64"/>
                  <a:pt x="59" y="66"/>
                  <a:pt x="61" y="66"/>
                </a:cubicBezTo>
                <a:close/>
                <a:moveTo>
                  <a:pt x="156" y="78"/>
                </a:moveTo>
                <a:cubicBezTo>
                  <a:pt x="153" y="75"/>
                  <a:pt x="147" y="75"/>
                  <a:pt x="144" y="79"/>
                </a:cubicBezTo>
                <a:cubicBezTo>
                  <a:pt x="118" y="110"/>
                  <a:pt x="118" y="110"/>
                  <a:pt x="118" y="110"/>
                </a:cubicBezTo>
                <a:cubicBezTo>
                  <a:pt x="117" y="112"/>
                  <a:pt x="113" y="113"/>
                  <a:pt x="111" y="113"/>
                </a:cubicBezTo>
                <a:cubicBezTo>
                  <a:pt x="90" y="113"/>
                  <a:pt x="90" y="113"/>
                  <a:pt x="90" y="113"/>
                </a:cubicBezTo>
                <a:cubicBezTo>
                  <a:pt x="87" y="113"/>
                  <a:pt x="85" y="111"/>
                  <a:pt x="85" y="109"/>
                </a:cubicBezTo>
                <a:cubicBezTo>
                  <a:pt x="85" y="106"/>
                  <a:pt x="87" y="104"/>
                  <a:pt x="90" y="104"/>
                </a:cubicBezTo>
                <a:cubicBezTo>
                  <a:pt x="96" y="104"/>
                  <a:pt x="103" y="104"/>
                  <a:pt x="108" y="104"/>
                </a:cubicBezTo>
                <a:cubicBezTo>
                  <a:pt x="113" y="104"/>
                  <a:pt x="118" y="100"/>
                  <a:pt x="118" y="95"/>
                </a:cubicBezTo>
                <a:cubicBezTo>
                  <a:pt x="118" y="89"/>
                  <a:pt x="113" y="85"/>
                  <a:pt x="108" y="85"/>
                </a:cubicBezTo>
                <a:cubicBezTo>
                  <a:pt x="86" y="85"/>
                  <a:pt x="107" y="85"/>
                  <a:pt x="84" y="85"/>
                </a:cubicBezTo>
                <a:cubicBezTo>
                  <a:pt x="81" y="85"/>
                  <a:pt x="80" y="84"/>
                  <a:pt x="78" y="82"/>
                </a:cubicBezTo>
                <a:cubicBezTo>
                  <a:pt x="71" y="76"/>
                  <a:pt x="60" y="72"/>
                  <a:pt x="49" y="75"/>
                </a:cubicBezTo>
                <a:cubicBezTo>
                  <a:pt x="43" y="76"/>
                  <a:pt x="39" y="79"/>
                  <a:pt x="35" y="82"/>
                </a:cubicBezTo>
                <a:cubicBezTo>
                  <a:pt x="35" y="82"/>
                  <a:pt x="35" y="82"/>
                  <a:pt x="35" y="82"/>
                </a:cubicBezTo>
                <a:cubicBezTo>
                  <a:pt x="28" y="88"/>
                  <a:pt x="28" y="88"/>
                  <a:pt x="28" y="88"/>
                </a:cubicBezTo>
                <a:cubicBezTo>
                  <a:pt x="55" y="141"/>
                  <a:pt x="55" y="141"/>
                  <a:pt x="55" y="141"/>
                </a:cubicBezTo>
                <a:cubicBezTo>
                  <a:pt x="108" y="141"/>
                  <a:pt x="108" y="141"/>
                  <a:pt x="108" y="141"/>
                </a:cubicBezTo>
                <a:cubicBezTo>
                  <a:pt x="117" y="141"/>
                  <a:pt x="126" y="137"/>
                  <a:pt x="131" y="130"/>
                </a:cubicBezTo>
                <a:cubicBezTo>
                  <a:pt x="158" y="91"/>
                  <a:pt x="158" y="91"/>
                  <a:pt x="158" y="91"/>
                </a:cubicBezTo>
                <a:cubicBezTo>
                  <a:pt x="161" y="87"/>
                  <a:pt x="161" y="81"/>
                  <a:pt x="156" y="78"/>
                </a:cubicBezTo>
                <a:close/>
                <a:moveTo>
                  <a:pt x="22" y="96"/>
                </a:moveTo>
                <a:cubicBezTo>
                  <a:pt x="19" y="92"/>
                  <a:pt x="14" y="90"/>
                  <a:pt x="9" y="92"/>
                </a:cubicBezTo>
                <a:cubicBezTo>
                  <a:pt x="3" y="95"/>
                  <a:pt x="3" y="95"/>
                  <a:pt x="3" y="95"/>
                </a:cubicBezTo>
                <a:cubicBezTo>
                  <a:pt x="0" y="96"/>
                  <a:pt x="0" y="99"/>
                  <a:pt x="1" y="101"/>
                </a:cubicBezTo>
                <a:cubicBezTo>
                  <a:pt x="29" y="158"/>
                  <a:pt x="29" y="158"/>
                  <a:pt x="29" y="158"/>
                </a:cubicBezTo>
                <a:cubicBezTo>
                  <a:pt x="30" y="160"/>
                  <a:pt x="33" y="161"/>
                  <a:pt x="35" y="160"/>
                </a:cubicBezTo>
                <a:cubicBezTo>
                  <a:pt x="41" y="157"/>
                  <a:pt x="41" y="157"/>
                  <a:pt x="41" y="157"/>
                </a:cubicBezTo>
                <a:cubicBezTo>
                  <a:pt x="46" y="154"/>
                  <a:pt x="48" y="149"/>
                  <a:pt x="45" y="144"/>
                </a:cubicBezTo>
                <a:lnTo>
                  <a:pt x="22" y="9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25B1A5D8-CBAF-7889-32B9-FABB12D92A0F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5232401"/>
            <a:ext cx="254000" cy="247650"/>
          </a:xfrm>
          <a:custGeom>
            <a:avLst/>
            <a:gdLst>
              <a:gd name="T0" fmla="*/ 148 w 160"/>
              <a:gd name="T1" fmla="*/ 37 h 156"/>
              <a:gd name="T2" fmla="*/ 99 w 160"/>
              <a:gd name="T3" fmla="*/ 37 h 156"/>
              <a:gd name="T4" fmla="*/ 117 w 160"/>
              <a:gd name="T5" fmla="*/ 8 h 156"/>
              <a:gd name="T6" fmla="*/ 115 w 160"/>
              <a:gd name="T7" fmla="*/ 1 h 156"/>
              <a:gd name="T8" fmla="*/ 108 w 160"/>
              <a:gd name="T9" fmla="*/ 3 h 156"/>
              <a:gd name="T10" fmla="*/ 87 w 160"/>
              <a:gd name="T11" fmla="*/ 37 h 156"/>
              <a:gd name="T12" fmla="*/ 74 w 160"/>
              <a:gd name="T13" fmla="*/ 37 h 156"/>
              <a:gd name="T14" fmla="*/ 53 w 160"/>
              <a:gd name="T15" fmla="*/ 3 h 156"/>
              <a:gd name="T16" fmla="*/ 45 w 160"/>
              <a:gd name="T17" fmla="*/ 1 h 156"/>
              <a:gd name="T18" fmla="*/ 44 w 160"/>
              <a:gd name="T19" fmla="*/ 8 h 156"/>
              <a:gd name="T20" fmla="*/ 61 w 160"/>
              <a:gd name="T21" fmla="*/ 37 h 156"/>
              <a:gd name="T22" fmla="*/ 12 w 160"/>
              <a:gd name="T23" fmla="*/ 37 h 156"/>
              <a:gd name="T24" fmla="*/ 0 w 160"/>
              <a:gd name="T25" fmla="*/ 49 h 156"/>
              <a:gd name="T26" fmla="*/ 0 w 160"/>
              <a:gd name="T27" fmla="*/ 145 h 156"/>
              <a:gd name="T28" fmla="*/ 12 w 160"/>
              <a:gd name="T29" fmla="*/ 156 h 156"/>
              <a:gd name="T30" fmla="*/ 148 w 160"/>
              <a:gd name="T31" fmla="*/ 156 h 156"/>
              <a:gd name="T32" fmla="*/ 160 w 160"/>
              <a:gd name="T33" fmla="*/ 145 h 156"/>
              <a:gd name="T34" fmla="*/ 160 w 160"/>
              <a:gd name="T35" fmla="*/ 49 h 156"/>
              <a:gd name="T36" fmla="*/ 148 w 160"/>
              <a:gd name="T37" fmla="*/ 37 h 156"/>
              <a:gd name="T38" fmla="*/ 112 w 160"/>
              <a:gd name="T39" fmla="*/ 131 h 156"/>
              <a:gd name="T40" fmla="*/ 106 w 160"/>
              <a:gd name="T41" fmla="*/ 137 h 156"/>
              <a:gd name="T42" fmla="*/ 25 w 160"/>
              <a:gd name="T43" fmla="*/ 137 h 156"/>
              <a:gd name="T44" fmla="*/ 19 w 160"/>
              <a:gd name="T45" fmla="*/ 131 h 156"/>
              <a:gd name="T46" fmla="*/ 19 w 160"/>
              <a:gd name="T47" fmla="*/ 63 h 156"/>
              <a:gd name="T48" fmla="*/ 25 w 160"/>
              <a:gd name="T49" fmla="*/ 56 h 156"/>
              <a:gd name="T50" fmla="*/ 106 w 160"/>
              <a:gd name="T51" fmla="*/ 56 h 156"/>
              <a:gd name="T52" fmla="*/ 112 w 160"/>
              <a:gd name="T53" fmla="*/ 63 h 156"/>
              <a:gd name="T54" fmla="*/ 112 w 160"/>
              <a:gd name="T55" fmla="*/ 131 h 156"/>
              <a:gd name="T56" fmla="*/ 136 w 160"/>
              <a:gd name="T57" fmla="*/ 129 h 156"/>
              <a:gd name="T58" fmla="*/ 125 w 160"/>
              <a:gd name="T59" fmla="*/ 118 h 156"/>
              <a:gd name="T60" fmla="*/ 136 w 160"/>
              <a:gd name="T61" fmla="*/ 107 h 156"/>
              <a:gd name="T62" fmla="*/ 147 w 160"/>
              <a:gd name="T63" fmla="*/ 118 h 156"/>
              <a:gd name="T64" fmla="*/ 136 w 160"/>
              <a:gd name="T65" fmla="*/ 129 h 156"/>
              <a:gd name="T66" fmla="*/ 136 w 160"/>
              <a:gd name="T67" fmla="*/ 87 h 156"/>
              <a:gd name="T68" fmla="*/ 125 w 160"/>
              <a:gd name="T69" fmla="*/ 76 h 156"/>
              <a:gd name="T70" fmla="*/ 136 w 160"/>
              <a:gd name="T71" fmla="*/ 65 h 156"/>
              <a:gd name="T72" fmla="*/ 147 w 160"/>
              <a:gd name="T73" fmla="*/ 76 h 156"/>
              <a:gd name="T74" fmla="*/ 136 w 160"/>
              <a:gd name="T75" fmla="*/ 87 h 156"/>
              <a:gd name="T76" fmla="*/ 136 w 160"/>
              <a:gd name="T77" fmla="*/ 87 h 156"/>
              <a:gd name="T78" fmla="*/ 136 w 160"/>
              <a:gd name="T79" fmla="*/ 87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56">
                <a:moveTo>
                  <a:pt x="148" y="37"/>
                </a:moveTo>
                <a:cubicBezTo>
                  <a:pt x="99" y="37"/>
                  <a:pt x="99" y="37"/>
                  <a:pt x="99" y="37"/>
                </a:cubicBezTo>
                <a:cubicBezTo>
                  <a:pt x="117" y="8"/>
                  <a:pt x="117" y="8"/>
                  <a:pt x="117" y="8"/>
                </a:cubicBezTo>
                <a:cubicBezTo>
                  <a:pt x="118" y="6"/>
                  <a:pt x="117" y="3"/>
                  <a:pt x="115" y="1"/>
                </a:cubicBezTo>
                <a:cubicBezTo>
                  <a:pt x="112" y="0"/>
                  <a:pt x="109" y="0"/>
                  <a:pt x="108" y="3"/>
                </a:cubicBezTo>
                <a:cubicBezTo>
                  <a:pt x="87" y="37"/>
                  <a:pt x="87" y="37"/>
                  <a:pt x="87" y="37"/>
                </a:cubicBezTo>
                <a:cubicBezTo>
                  <a:pt x="74" y="37"/>
                  <a:pt x="74" y="37"/>
                  <a:pt x="74" y="37"/>
                </a:cubicBezTo>
                <a:cubicBezTo>
                  <a:pt x="53" y="3"/>
                  <a:pt x="53" y="3"/>
                  <a:pt x="53" y="3"/>
                </a:cubicBezTo>
                <a:cubicBezTo>
                  <a:pt x="51" y="0"/>
                  <a:pt x="48" y="0"/>
                  <a:pt x="45" y="1"/>
                </a:cubicBezTo>
                <a:cubicBezTo>
                  <a:pt x="43" y="3"/>
                  <a:pt x="42" y="6"/>
                  <a:pt x="44" y="8"/>
                </a:cubicBezTo>
                <a:cubicBezTo>
                  <a:pt x="61" y="37"/>
                  <a:pt x="61" y="37"/>
                  <a:pt x="61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5" y="37"/>
                  <a:pt x="0" y="42"/>
                  <a:pt x="0" y="49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1"/>
                  <a:pt x="5" y="156"/>
                  <a:pt x="12" y="156"/>
                </a:cubicBezTo>
                <a:cubicBezTo>
                  <a:pt x="148" y="156"/>
                  <a:pt x="148" y="156"/>
                  <a:pt x="148" y="156"/>
                </a:cubicBezTo>
                <a:cubicBezTo>
                  <a:pt x="155" y="156"/>
                  <a:pt x="160" y="151"/>
                  <a:pt x="160" y="145"/>
                </a:cubicBezTo>
                <a:cubicBezTo>
                  <a:pt x="160" y="49"/>
                  <a:pt x="160" y="49"/>
                  <a:pt x="160" y="49"/>
                </a:cubicBezTo>
                <a:cubicBezTo>
                  <a:pt x="160" y="42"/>
                  <a:pt x="155" y="37"/>
                  <a:pt x="148" y="37"/>
                </a:cubicBezTo>
                <a:close/>
                <a:moveTo>
                  <a:pt x="112" y="131"/>
                </a:moveTo>
                <a:cubicBezTo>
                  <a:pt x="112" y="134"/>
                  <a:pt x="109" y="137"/>
                  <a:pt x="106" y="137"/>
                </a:cubicBezTo>
                <a:cubicBezTo>
                  <a:pt x="25" y="137"/>
                  <a:pt x="25" y="137"/>
                  <a:pt x="25" y="137"/>
                </a:cubicBezTo>
                <a:cubicBezTo>
                  <a:pt x="22" y="137"/>
                  <a:pt x="19" y="134"/>
                  <a:pt x="19" y="131"/>
                </a:cubicBezTo>
                <a:cubicBezTo>
                  <a:pt x="19" y="63"/>
                  <a:pt x="19" y="63"/>
                  <a:pt x="19" y="63"/>
                </a:cubicBezTo>
                <a:cubicBezTo>
                  <a:pt x="19" y="59"/>
                  <a:pt x="22" y="56"/>
                  <a:pt x="25" y="56"/>
                </a:cubicBezTo>
                <a:cubicBezTo>
                  <a:pt x="106" y="56"/>
                  <a:pt x="106" y="56"/>
                  <a:pt x="106" y="56"/>
                </a:cubicBezTo>
                <a:cubicBezTo>
                  <a:pt x="109" y="56"/>
                  <a:pt x="112" y="59"/>
                  <a:pt x="112" y="63"/>
                </a:cubicBezTo>
                <a:lnTo>
                  <a:pt x="112" y="131"/>
                </a:lnTo>
                <a:close/>
                <a:moveTo>
                  <a:pt x="136" y="129"/>
                </a:moveTo>
                <a:cubicBezTo>
                  <a:pt x="130" y="129"/>
                  <a:pt x="125" y="124"/>
                  <a:pt x="125" y="118"/>
                </a:cubicBezTo>
                <a:cubicBezTo>
                  <a:pt x="125" y="112"/>
                  <a:pt x="130" y="107"/>
                  <a:pt x="136" y="107"/>
                </a:cubicBezTo>
                <a:cubicBezTo>
                  <a:pt x="142" y="107"/>
                  <a:pt x="147" y="112"/>
                  <a:pt x="147" y="118"/>
                </a:cubicBezTo>
                <a:cubicBezTo>
                  <a:pt x="147" y="124"/>
                  <a:pt x="142" y="129"/>
                  <a:pt x="136" y="129"/>
                </a:cubicBezTo>
                <a:close/>
                <a:moveTo>
                  <a:pt x="136" y="87"/>
                </a:moveTo>
                <a:cubicBezTo>
                  <a:pt x="130" y="87"/>
                  <a:pt x="125" y="82"/>
                  <a:pt x="125" y="76"/>
                </a:cubicBezTo>
                <a:cubicBezTo>
                  <a:pt x="125" y="70"/>
                  <a:pt x="130" y="65"/>
                  <a:pt x="136" y="65"/>
                </a:cubicBezTo>
                <a:cubicBezTo>
                  <a:pt x="142" y="65"/>
                  <a:pt x="147" y="70"/>
                  <a:pt x="147" y="76"/>
                </a:cubicBezTo>
                <a:cubicBezTo>
                  <a:pt x="147" y="82"/>
                  <a:pt x="142" y="87"/>
                  <a:pt x="136" y="87"/>
                </a:cubicBezTo>
                <a:close/>
                <a:moveTo>
                  <a:pt x="136" y="87"/>
                </a:moveTo>
                <a:cubicBezTo>
                  <a:pt x="136" y="87"/>
                  <a:pt x="136" y="87"/>
                  <a:pt x="136" y="8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DEC753C9-27AD-D712-84D4-ADD0EF93274F}"/>
              </a:ext>
            </a:extLst>
          </p:cNvPr>
          <p:cNvSpPr>
            <a:spLocks noEditPoints="1"/>
          </p:cNvSpPr>
          <p:nvPr/>
        </p:nvSpPr>
        <p:spPr bwMode="auto">
          <a:xfrm>
            <a:off x="2940051" y="4127501"/>
            <a:ext cx="252413" cy="254000"/>
          </a:xfrm>
          <a:custGeom>
            <a:avLst/>
            <a:gdLst>
              <a:gd name="T0" fmla="*/ 107 w 160"/>
              <a:gd name="T1" fmla="*/ 72 h 160"/>
              <a:gd name="T2" fmla="*/ 103 w 160"/>
              <a:gd name="T3" fmla="*/ 67 h 160"/>
              <a:gd name="T4" fmla="*/ 98 w 160"/>
              <a:gd name="T5" fmla="*/ 72 h 160"/>
              <a:gd name="T6" fmla="*/ 103 w 160"/>
              <a:gd name="T7" fmla="*/ 77 h 160"/>
              <a:gd name="T8" fmla="*/ 107 w 160"/>
              <a:gd name="T9" fmla="*/ 72 h 160"/>
              <a:gd name="T10" fmla="*/ 110 w 160"/>
              <a:gd name="T11" fmla="*/ 69 h 160"/>
              <a:gd name="T12" fmla="*/ 115 w 160"/>
              <a:gd name="T13" fmla="*/ 64 h 160"/>
              <a:gd name="T14" fmla="*/ 110 w 160"/>
              <a:gd name="T15" fmla="*/ 60 h 160"/>
              <a:gd name="T16" fmla="*/ 106 w 160"/>
              <a:gd name="T17" fmla="*/ 64 h 160"/>
              <a:gd name="T18" fmla="*/ 110 w 160"/>
              <a:gd name="T19" fmla="*/ 69 h 160"/>
              <a:gd name="T20" fmla="*/ 51 w 160"/>
              <a:gd name="T21" fmla="*/ 63 h 160"/>
              <a:gd name="T22" fmla="*/ 44 w 160"/>
              <a:gd name="T23" fmla="*/ 63 h 160"/>
              <a:gd name="T24" fmla="*/ 44 w 160"/>
              <a:gd name="T25" fmla="*/ 69 h 160"/>
              <a:gd name="T26" fmla="*/ 37 w 160"/>
              <a:gd name="T27" fmla="*/ 69 h 160"/>
              <a:gd name="T28" fmla="*/ 37 w 160"/>
              <a:gd name="T29" fmla="*/ 76 h 160"/>
              <a:gd name="T30" fmla="*/ 44 w 160"/>
              <a:gd name="T31" fmla="*/ 76 h 160"/>
              <a:gd name="T32" fmla="*/ 44 w 160"/>
              <a:gd name="T33" fmla="*/ 83 h 160"/>
              <a:gd name="T34" fmla="*/ 51 w 160"/>
              <a:gd name="T35" fmla="*/ 83 h 160"/>
              <a:gd name="T36" fmla="*/ 51 w 160"/>
              <a:gd name="T37" fmla="*/ 76 h 160"/>
              <a:gd name="T38" fmla="*/ 57 w 160"/>
              <a:gd name="T39" fmla="*/ 76 h 160"/>
              <a:gd name="T40" fmla="*/ 57 w 160"/>
              <a:gd name="T41" fmla="*/ 69 h 160"/>
              <a:gd name="T42" fmla="*/ 51 w 160"/>
              <a:gd name="T43" fmla="*/ 69 h 160"/>
              <a:gd name="T44" fmla="*/ 51 w 160"/>
              <a:gd name="T45" fmla="*/ 63 h 160"/>
              <a:gd name="T46" fmla="*/ 80 w 160"/>
              <a:gd name="T47" fmla="*/ 0 h 160"/>
              <a:gd name="T48" fmla="*/ 0 w 160"/>
              <a:gd name="T49" fmla="*/ 80 h 160"/>
              <a:gd name="T50" fmla="*/ 80 w 160"/>
              <a:gd name="T51" fmla="*/ 160 h 160"/>
              <a:gd name="T52" fmla="*/ 160 w 160"/>
              <a:gd name="T53" fmla="*/ 80 h 160"/>
              <a:gd name="T54" fmla="*/ 80 w 160"/>
              <a:gd name="T55" fmla="*/ 0 h 160"/>
              <a:gd name="T56" fmla="*/ 121 w 160"/>
              <a:gd name="T57" fmla="*/ 115 h 160"/>
              <a:gd name="T58" fmla="*/ 114 w 160"/>
              <a:gd name="T59" fmla="*/ 115 h 160"/>
              <a:gd name="T60" fmla="*/ 99 w 160"/>
              <a:gd name="T61" fmla="*/ 91 h 160"/>
              <a:gd name="T62" fmla="*/ 61 w 160"/>
              <a:gd name="T63" fmla="*/ 91 h 160"/>
              <a:gd name="T64" fmla="*/ 46 w 160"/>
              <a:gd name="T65" fmla="*/ 115 h 160"/>
              <a:gd name="T66" fmla="*/ 39 w 160"/>
              <a:gd name="T67" fmla="*/ 115 h 160"/>
              <a:gd name="T68" fmla="*/ 29 w 160"/>
              <a:gd name="T69" fmla="*/ 105 h 160"/>
              <a:gd name="T70" fmla="*/ 31 w 160"/>
              <a:gd name="T71" fmla="*/ 70 h 160"/>
              <a:gd name="T72" fmla="*/ 31 w 160"/>
              <a:gd name="T73" fmla="*/ 70 h 160"/>
              <a:gd name="T74" fmla="*/ 31 w 160"/>
              <a:gd name="T75" fmla="*/ 69 h 160"/>
              <a:gd name="T76" fmla="*/ 53 w 160"/>
              <a:gd name="T77" fmla="*/ 48 h 160"/>
              <a:gd name="T78" fmla="*/ 65 w 160"/>
              <a:gd name="T79" fmla="*/ 52 h 160"/>
              <a:gd name="T80" fmla="*/ 78 w 160"/>
              <a:gd name="T81" fmla="*/ 49 h 160"/>
              <a:gd name="T82" fmla="*/ 82 w 160"/>
              <a:gd name="T83" fmla="*/ 49 h 160"/>
              <a:gd name="T84" fmla="*/ 96 w 160"/>
              <a:gd name="T85" fmla="*/ 52 h 160"/>
              <a:gd name="T86" fmla="*/ 108 w 160"/>
              <a:gd name="T87" fmla="*/ 48 h 160"/>
              <a:gd name="T88" fmla="*/ 129 w 160"/>
              <a:gd name="T89" fmla="*/ 69 h 160"/>
              <a:gd name="T90" fmla="*/ 129 w 160"/>
              <a:gd name="T91" fmla="*/ 70 h 160"/>
              <a:gd name="T92" fmla="*/ 129 w 160"/>
              <a:gd name="T93" fmla="*/ 70 h 160"/>
              <a:gd name="T94" fmla="*/ 131 w 160"/>
              <a:gd name="T95" fmla="*/ 105 h 160"/>
              <a:gd name="T96" fmla="*/ 121 w 160"/>
              <a:gd name="T97" fmla="*/ 115 h 160"/>
              <a:gd name="T98" fmla="*/ 118 w 160"/>
              <a:gd name="T99" fmla="*/ 67 h 160"/>
              <a:gd name="T100" fmla="*/ 113 w 160"/>
              <a:gd name="T101" fmla="*/ 72 h 160"/>
              <a:gd name="T102" fmla="*/ 118 w 160"/>
              <a:gd name="T103" fmla="*/ 77 h 160"/>
              <a:gd name="T104" fmla="*/ 123 w 160"/>
              <a:gd name="T105" fmla="*/ 72 h 160"/>
              <a:gd name="T106" fmla="*/ 118 w 160"/>
              <a:gd name="T107" fmla="*/ 67 h 160"/>
              <a:gd name="T108" fmla="*/ 110 w 160"/>
              <a:gd name="T109" fmla="*/ 75 h 160"/>
              <a:gd name="T110" fmla="*/ 106 w 160"/>
              <a:gd name="T111" fmla="*/ 80 h 160"/>
              <a:gd name="T112" fmla="*/ 110 w 160"/>
              <a:gd name="T113" fmla="*/ 84 h 160"/>
              <a:gd name="T114" fmla="*/ 115 w 160"/>
              <a:gd name="T115" fmla="*/ 80 h 160"/>
              <a:gd name="T116" fmla="*/ 110 w 160"/>
              <a:gd name="T117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107" y="72"/>
                </a:moveTo>
                <a:cubicBezTo>
                  <a:pt x="107" y="69"/>
                  <a:pt x="105" y="67"/>
                  <a:pt x="103" y="67"/>
                </a:cubicBezTo>
                <a:cubicBezTo>
                  <a:pt x="100" y="67"/>
                  <a:pt x="98" y="69"/>
                  <a:pt x="98" y="72"/>
                </a:cubicBezTo>
                <a:cubicBezTo>
                  <a:pt x="98" y="75"/>
                  <a:pt x="100" y="77"/>
                  <a:pt x="103" y="77"/>
                </a:cubicBezTo>
                <a:cubicBezTo>
                  <a:pt x="105" y="77"/>
                  <a:pt x="107" y="75"/>
                  <a:pt x="107" y="72"/>
                </a:cubicBezTo>
                <a:close/>
                <a:moveTo>
                  <a:pt x="110" y="69"/>
                </a:moveTo>
                <a:cubicBezTo>
                  <a:pt x="113" y="69"/>
                  <a:pt x="115" y="67"/>
                  <a:pt x="115" y="64"/>
                </a:cubicBezTo>
                <a:cubicBezTo>
                  <a:pt x="115" y="62"/>
                  <a:pt x="113" y="60"/>
                  <a:pt x="110" y="60"/>
                </a:cubicBezTo>
                <a:cubicBezTo>
                  <a:pt x="108" y="60"/>
                  <a:pt x="106" y="62"/>
                  <a:pt x="106" y="64"/>
                </a:cubicBezTo>
                <a:cubicBezTo>
                  <a:pt x="106" y="67"/>
                  <a:pt x="108" y="69"/>
                  <a:pt x="110" y="69"/>
                </a:cubicBezTo>
                <a:close/>
                <a:moveTo>
                  <a:pt x="51" y="63"/>
                </a:moveTo>
                <a:cubicBezTo>
                  <a:pt x="44" y="63"/>
                  <a:pt x="44" y="63"/>
                  <a:pt x="44" y="63"/>
                </a:cubicBezTo>
                <a:cubicBezTo>
                  <a:pt x="44" y="69"/>
                  <a:pt x="44" y="69"/>
                  <a:pt x="44" y="69"/>
                </a:cubicBezTo>
                <a:cubicBezTo>
                  <a:pt x="37" y="69"/>
                  <a:pt x="37" y="69"/>
                  <a:pt x="37" y="69"/>
                </a:cubicBezTo>
                <a:cubicBezTo>
                  <a:pt x="37" y="76"/>
                  <a:pt x="37" y="76"/>
                  <a:pt x="37" y="76"/>
                </a:cubicBezTo>
                <a:cubicBezTo>
                  <a:pt x="44" y="76"/>
                  <a:pt x="44" y="76"/>
                  <a:pt x="44" y="76"/>
                </a:cubicBezTo>
                <a:cubicBezTo>
                  <a:pt x="44" y="83"/>
                  <a:pt x="44" y="83"/>
                  <a:pt x="44" y="83"/>
                </a:cubicBezTo>
                <a:cubicBezTo>
                  <a:pt x="51" y="83"/>
                  <a:pt x="51" y="83"/>
                  <a:pt x="51" y="83"/>
                </a:cubicBezTo>
                <a:cubicBezTo>
                  <a:pt x="51" y="76"/>
                  <a:pt x="51" y="76"/>
                  <a:pt x="51" y="76"/>
                </a:cubicBezTo>
                <a:cubicBezTo>
                  <a:pt x="57" y="76"/>
                  <a:pt x="57" y="76"/>
                  <a:pt x="57" y="76"/>
                </a:cubicBezTo>
                <a:cubicBezTo>
                  <a:pt x="57" y="69"/>
                  <a:pt x="57" y="69"/>
                  <a:pt x="57" y="69"/>
                </a:cubicBezTo>
                <a:cubicBezTo>
                  <a:pt x="51" y="69"/>
                  <a:pt x="51" y="69"/>
                  <a:pt x="51" y="69"/>
                </a:cubicBezTo>
                <a:lnTo>
                  <a:pt x="51" y="63"/>
                </a:ln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121" y="115"/>
                </a:moveTo>
                <a:cubicBezTo>
                  <a:pt x="114" y="115"/>
                  <a:pt x="114" y="115"/>
                  <a:pt x="114" y="115"/>
                </a:cubicBezTo>
                <a:cubicBezTo>
                  <a:pt x="99" y="91"/>
                  <a:pt x="99" y="91"/>
                  <a:pt x="99" y="91"/>
                </a:cubicBezTo>
                <a:cubicBezTo>
                  <a:pt x="61" y="91"/>
                  <a:pt x="61" y="91"/>
                  <a:pt x="61" y="91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39" y="115"/>
                  <a:pt x="39" y="115"/>
                  <a:pt x="39" y="115"/>
                </a:cubicBezTo>
                <a:cubicBezTo>
                  <a:pt x="34" y="115"/>
                  <a:pt x="29" y="111"/>
                  <a:pt x="29" y="105"/>
                </a:cubicBezTo>
                <a:cubicBezTo>
                  <a:pt x="31" y="70"/>
                  <a:pt x="31" y="70"/>
                  <a:pt x="31" y="70"/>
                </a:cubicBezTo>
                <a:cubicBezTo>
                  <a:pt x="31" y="70"/>
                  <a:pt x="31" y="70"/>
                  <a:pt x="31" y="70"/>
                </a:cubicBezTo>
                <a:cubicBezTo>
                  <a:pt x="31" y="69"/>
                  <a:pt x="31" y="69"/>
                  <a:pt x="31" y="69"/>
                </a:cubicBezTo>
                <a:cubicBezTo>
                  <a:pt x="31" y="57"/>
                  <a:pt x="41" y="48"/>
                  <a:pt x="53" y="48"/>
                </a:cubicBezTo>
                <a:cubicBezTo>
                  <a:pt x="58" y="48"/>
                  <a:pt x="61" y="49"/>
                  <a:pt x="65" y="52"/>
                </a:cubicBezTo>
                <a:cubicBezTo>
                  <a:pt x="70" y="51"/>
                  <a:pt x="72" y="50"/>
                  <a:pt x="78" y="49"/>
                </a:cubicBezTo>
                <a:cubicBezTo>
                  <a:pt x="82" y="49"/>
                  <a:pt x="82" y="49"/>
                  <a:pt x="82" y="49"/>
                </a:cubicBezTo>
                <a:cubicBezTo>
                  <a:pt x="89" y="50"/>
                  <a:pt x="91" y="51"/>
                  <a:pt x="96" y="52"/>
                </a:cubicBezTo>
                <a:cubicBezTo>
                  <a:pt x="99" y="49"/>
                  <a:pt x="103" y="48"/>
                  <a:pt x="108" y="48"/>
                </a:cubicBezTo>
                <a:cubicBezTo>
                  <a:pt x="119" y="48"/>
                  <a:pt x="129" y="57"/>
                  <a:pt x="129" y="69"/>
                </a:cubicBezTo>
                <a:cubicBezTo>
                  <a:pt x="129" y="69"/>
                  <a:pt x="129" y="69"/>
                  <a:pt x="129" y="70"/>
                </a:cubicBezTo>
                <a:cubicBezTo>
                  <a:pt x="129" y="70"/>
                  <a:pt x="129" y="70"/>
                  <a:pt x="129" y="70"/>
                </a:cubicBezTo>
                <a:cubicBezTo>
                  <a:pt x="131" y="105"/>
                  <a:pt x="131" y="105"/>
                  <a:pt x="131" y="105"/>
                </a:cubicBezTo>
                <a:cubicBezTo>
                  <a:pt x="131" y="111"/>
                  <a:pt x="127" y="115"/>
                  <a:pt x="121" y="115"/>
                </a:cubicBezTo>
                <a:close/>
                <a:moveTo>
                  <a:pt x="118" y="67"/>
                </a:moveTo>
                <a:cubicBezTo>
                  <a:pt x="115" y="67"/>
                  <a:pt x="113" y="69"/>
                  <a:pt x="113" y="72"/>
                </a:cubicBezTo>
                <a:cubicBezTo>
                  <a:pt x="113" y="75"/>
                  <a:pt x="115" y="77"/>
                  <a:pt x="118" y="77"/>
                </a:cubicBezTo>
                <a:cubicBezTo>
                  <a:pt x="120" y="77"/>
                  <a:pt x="123" y="75"/>
                  <a:pt x="123" y="72"/>
                </a:cubicBezTo>
                <a:cubicBezTo>
                  <a:pt x="123" y="69"/>
                  <a:pt x="120" y="67"/>
                  <a:pt x="118" y="67"/>
                </a:cubicBezTo>
                <a:close/>
                <a:moveTo>
                  <a:pt x="110" y="75"/>
                </a:moveTo>
                <a:cubicBezTo>
                  <a:pt x="108" y="75"/>
                  <a:pt x="106" y="77"/>
                  <a:pt x="106" y="80"/>
                </a:cubicBezTo>
                <a:cubicBezTo>
                  <a:pt x="106" y="82"/>
                  <a:pt x="108" y="84"/>
                  <a:pt x="110" y="84"/>
                </a:cubicBezTo>
                <a:cubicBezTo>
                  <a:pt x="113" y="84"/>
                  <a:pt x="115" y="82"/>
                  <a:pt x="115" y="80"/>
                </a:cubicBezTo>
                <a:cubicBezTo>
                  <a:pt x="115" y="77"/>
                  <a:pt x="113" y="75"/>
                  <a:pt x="110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371DCECD-8FE2-F9E7-315C-FADE8FAC3C29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5232401"/>
            <a:ext cx="254000" cy="252413"/>
          </a:xfrm>
          <a:custGeom>
            <a:avLst/>
            <a:gdLst>
              <a:gd name="T0" fmla="*/ 56 w 160"/>
              <a:gd name="T1" fmla="*/ 65 h 159"/>
              <a:gd name="T2" fmla="*/ 59 w 160"/>
              <a:gd name="T3" fmla="*/ 63 h 159"/>
              <a:gd name="T4" fmla="*/ 59 w 160"/>
              <a:gd name="T5" fmla="*/ 63 h 159"/>
              <a:gd name="T6" fmla="*/ 119 w 160"/>
              <a:gd name="T7" fmla="*/ 0 h 159"/>
              <a:gd name="T8" fmla="*/ 119 w 160"/>
              <a:gd name="T9" fmla="*/ 33 h 159"/>
              <a:gd name="T10" fmla="*/ 119 w 160"/>
              <a:gd name="T11" fmla="*/ 0 h 159"/>
              <a:gd name="T12" fmla="*/ 25 w 160"/>
              <a:gd name="T13" fmla="*/ 71 h 159"/>
              <a:gd name="T14" fmla="*/ 21 w 160"/>
              <a:gd name="T15" fmla="*/ 68 h 159"/>
              <a:gd name="T16" fmla="*/ 18 w 160"/>
              <a:gd name="T17" fmla="*/ 67 h 159"/>
              <a:gd name="T18" fmla="*/ 16 w 160"/>
              <a:gd name="T19" fmla="*/ 54 h 159"/>
              <a:gd name="T20" fmla="*/ 17 w 160"/>
              <a:gd name="T21" fmla="*/ 69 h 159"/>
              <a:gd name="T22" fmla="*/ 159 w 160"/>
              <a:gd name="T23" fmla="*/ 100 h 159"/>
              <a:gd name="T24" fmla="*/ 157 w 160"/>
              <a:gd name="T25" fmla="*/ 43 h 159"/>
              <a:gd name="T26" fmla="*/ 153 w 160"/>
              <a:gd name="T27" fmla="*/ 43 h 159"/>
              <a:gd name="T28" fmla="*/ 155 w 160"/>
              <a:gd name="T29" fmla="*/ 101 h 159"/>
              <a:gd name="T30" fmla="*/ 148 w 160"/>
              <a:gd name="T31" fmla="*/ 110 h 159"/>
              <a:gd name="T32" fmla="*/ 112 w 160"/>
              <a:gd name="T33" fmla="*/ 118 h 159"/>
              <a:gd name="T34" fmla="*/ 115 w 160"/>
              <a:gd name="T35" fmla="*/ 119 h 159"/>
              <a:gd name="T36" fmla="*/ 133 w 160"/>
              <a:gd name="T37" fmla="*/ 146 h 159"/>
              <a:gd name="T38" fmla="*/ 121 w 160"/>
              <a:gd name="T39" fmla="*/ 149 h 159"/>
              <a:gd name="T40" fmla="*/ 149 w 160"/>
              <a:gd name="T41" fmla="*/ 153 h 159"/>
              <a:gd name="T42" fmla="*/ 149 w 160"/>
              <a:gd name="T43" fmla="*/ 146 h 159"/>
              <a:gd name="T44" fmla="*/ 141 w 160"/>
              <a:gd name="T45" fmla="*/ 113 h 159"/>
              <a:gd name="T46" fmla="*/ 156 w 160"/>
              <a:gd name="T47" fmla="*/ 113 h 159"/>
              <a:gd name="T48" fmla="*/ 149 w 160"/>
              <a:gd name="T49" fmla="*/ 91 h 159"/>
              <a:gd name="T50" fmla="*/ 112 w 160"/>
              <a:gd name="T51" fmla="*/ 49 h 159"/>
              <a:gd name="T52" fmla="*/ 77 w 160"/>
              <a:gd name="T53" fmla="*/ 68 h 159"/>
              <a:gd name="T54" fmla="*/ 118 w 160"/>
              <a:gd name="T55" fmla="*/ 88 h 159"/>
              <a:gd name="T56" fmla="*/ 74 w 160"/>
              <a:gd name="T57" fmla="*/ 147 h 159"/>
              <a:gd name="T58" fmla="*/ 90 w 160"/>
              <a:gd name="T59" fmla="*/ 86 h 159"/>
              <a:gd name="T60" fmla="*/ 32 w 160"/>
              <a:gd name="T61" fmla="*/ 71 h 159"/>
              <a:gd name="T62" fmla="*/ 32 w 160"/>
              <a:gd name="T63" fmla="*/ 70 h 159"/>
              <a:gd name="T64" fmla="*/ 35 w 160"/>
              <a:gd name="T65" fmla="*/ 68 h 159"/>
              <a:gd name="T66" fmla="*/ 50 w 160"/>
              <a:gd name="T67" fmla="*/ 69 h 159"/>
              <a:gd name="T68" fmla="*/ 53 w 160"/>
              <a:gd name="T69" fmla="*/ 69 h 159"/>
              <a:gd name="T70" fmla="*/ 54 w 160"/>
              <a:gd name="T71" fmla="*/ 67 h 159"/>
              <a:gd name="T72" fmla="*/ 54 w 160"/>
              <a:gd name="T73" fmla="*/ 68 h 159"/>
              <a:gd name="T74" fmla="*/ 63 w 160"/>
              <a:gd name="T75" fmla="*/ 62 h 159"/>
              <a:gd name="T76" fmla="*/ 55 w 160"/>
              <a:gd name="T77" fmla="*/ 65 h 159"/>
              <a:gd name="T78" fmla="*/ 55 w 160"/>
              <a:gd name="T79" fmla="*/ 66 h 159"/>
              <a:gd name="T80" fmla="*/ 53 w 160"/>
              <a:gd name="T81" fmla="*/ 68 h 159"/>
              <a:gd name="T82" fmla="*/ 52 w 160"/>
              <a:gd name="T83" fmla="*/ 69 h 159"/>
              <a:gd name="T84" fmla="*/ 35 w 160"/>
              <a:gd name="T85" fmla="*/ 66 h 159"/>
              <a:gd name="T86" fmla="*/ 34 w 160"/>
              <a:gd name="T87" fmla="*/ 68 h 159"/>
              <a:gd name="T88" fmla="*/ 32 w 160"/>
              <a:gd name="T89" fmla="*/ 70 h 159"/>
              <a:gd name="T90" fmla="*/ 0 w 160"/>
              <a:gd name="T91" fmla="*/ 71 h 159"/>
              <a:gd name="T92" fmla="*/ 8 w 160"/>
              <a:gd name="T93" fmla="*/ 86 h 159"/>
              <a:gd name="T94" fmla="*/ 74 w 160"/>
              <a:gd name="T95" fmla="*/ 156 h 159"/>
              <a:gd name="T96" fmla="*/ 95 w 160"/>
              <a:gd name="T97" fmla="*/ 146 h 159"/>
              <a:gd name="T98" fmla="*/ 149 w 160"/>
              <a:gd name="T99" fmla="*/ 91 h 159"/>
              <a:gd name="T100" fmla="*/ 26 w 160"/>
              <a:gd name="T101" fmla="*/ 61 h 159"/>
              <a:gd name="T102" fmla="*/ 16 w 160"/>
              <a:gd name="T103" fmla="*/ 24 h 159"/>
              <a:gd name="T104" fmla="*/ 23 w 160"/>
              <a:gd name="T105" fmla="*/ 2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59">
                <a:moveTo>
                  <a:pt x="58" y="63"/>
                </a:moveTo>
                <a:cubicBezTo>
                  <a:pt x="58" y="63"/>
                  <a:pt x="56" y="65"/>
                  <a:pt x="56" y="65"/>
                </a:cubicBezTo>
                <a:cubicBezTo>
                  <a:pt x="57" y="65"/>
                  <a:pt x="59" y="63"/>
                  <a:pt x="58" y="63"/>
                </a:cubicBezTo>
                <a:close/>
                <a:moveTo>
                  <a:pt x="59" y="63"/>
                </a:moveTo>
                <a:cubicBezTo>
                  <a:pt x="58" y="63"/>
                  <a:pt x="58" y="63"/>
                  <a:pt x="58" y="63"/>
                </a:cubicBezTo>
                <a:cubicBezTo>
                  <a:pt x="59" y="63"/>
                  <a:pt x="59" y="63"/>
                  <a:pt x="59" y="63"/>
                </a:cubicBezTo>
                <a:cubicBezTo>
                  <a:pt x="59" y="63"/>
                  <a:pt x="59" y="63"/>
                  <a:pt x="59" y="63"/>
                </a:cubicBezTo>
                <a:close/>
                <a:moveTo>
                  <a:pt x="119" y="0"/>
                </a:moveTo>
                <a:cubicBezTo>
                  <a:pt x="128" y="0"/>
                  <a:pt x="135" y="8"/>
                  <a:pt x="135" y="17"/>
                </a:cubicBezTo>
                <a:cubicBezTo>
                  <a:pt x="135" y="26"/>
                  <a:pt x="128" y="33"/>
                  <a:pt x="119" y="33"/>
                </a:cubicBezTo>
                <a:cubicBezTo>
                  <a:pt x="110" y="33"/>
                  <a:pt x="103" y="26"/>
                  <a:pt x="103" y="17"/>
                </a:cubicBezTo>
                <a:cubicBezTo>
                  <a:pt x="103" y="8"/>
                  <a:pt x="110" y="0"/>
                  <a:pt x="119" y="0"/>
                </a:cubicBezTo>
                <a:close/>
                <a:moveTo>
                  <a:pt x="21" y="71"/>
                </a:moveTo>
                <a:cubicBezTo>
                  <a:pt x="25" y="71"/>
                  <a:pt x="25" y="71"/>
                  <a:pt x="25" y="71"/>
                </a:cubicBezTo>
                <a:cubicBezTo>
                  <a:pt x="25" y="68"/>
                  <a:pt x="25" y="68"/>
                  <a:pt x="25" y="68"/>
                </a:cubicBezTo>
                <a:cubicBezTo>
                  <a:pt x="21" y="68"/>
                  <a:pt x="21" y="68"/>
                  <a:pt x="21" y="68"/>
                </a:cubicBezTo>
                <a:cubicBezTo>
                  <a:pt x="20" y="68"/>
                  <a:pt x="19" y="68"/>
                  <a:pt x="18" y="68"/>
                </a:cubicBezTo>
                <a:cubicBezTo>
                  <a:pt x="18" y="67"/>
                  <a:pt x="18" y="67"/>
                  <a:pt x="18" y="67"/>
                </a:cubicBezTo>
                <a:cubicBezTo>
                  <a:pt x="18" y="54"/>
                  <a:pt x="18" y="54"/>
                  <a:pt x="18" y="54"/>
                </a:cubicBezTo>
                <a:cubicBezTo>
                  <a:pt x="16" y="54"/>
                  <a:pt x="16" y="54"/>
                  <a:pt x="16" y="54"/>
                </a:cubicBezTo>
                <a:cubicBezTo>
                  <a:pt x="16" y="67"/>
                  <a:pt x="16" y="67"/>
                  <a:pt x="16" y="67"/>
                </a:cubicBezTo>
                <a:cubicBezTo>
                  <a:pt x="16" y="67"/>
                  <a:pt x="16" y="68"/>
                  <a:pt x="17" y="69"/>
                </a:cubicBezTo>
                <a:cubicBezTo>
                  <a:pt x="17" y="70"/>
                  <a:pt x="19" y="71"/>
                  <a:pt x="21" y="71"/>
                </a:cubicBezTo>
                <a:close/>
                <a:moveTo>
                  <a:pt x="159" y="100"/>
                </a:moveTo>
                <a:cubicBezTo>
                  <a:pt x="159" y="96"/>
                  <a:pt x="159" y="96"/>
                  <a:pt x="159" y="96"/>
                </a:cubicBezTo>
                <a:cubicBezTo>
                  <a:pt x="156" y="77"/>
                  <a:pt x="156" y="76"/>
                  <a:pt x="157" y="43"/>
                </a:cubicBezTo>
                <a:cubicBezTo>
                  <a:pt x="157" y="42"/>
                  <a:pt x="156" y="41"/>
                  <a:pt x="155" y="41"/>
                </a:cubicBezTo>
                <a:cubicBezTo>
                  <a:pt x="154" y="41"/>
                  <a:pt x="153" y="42"/>
                  <a:pt x="153" y="43"/>
                </a:cubicBezTo>
                <a:cubicBezTo>
                  <a:pt x="152" y="76"/>
                  <a:pt x="152" y="77"/>
                  <a:pt x="155" y="96"/>
                </a:cubicBezTo>
                <a:cubicBezTo>
                  <a:pt x="155" y="101"/>
                  <a:pt x="155" y="101"/>
                  <a:pt x="155" y="101"/>
                </a:cubicBezTo>
                <a:cubicBezTo>
                  <a:pt x="156" y="106"/>
                  <a:pt x="155" y="109"/>
                  <a:pt x="154" y="110"/>
                </a:cubicBezTo>
                <a:cubicBezTo>
                  <a:pt x="152" y="111"/>
                  <a:pt x="149" y="110"/>
                  <a:pt x="148" y="110"/>
                </a:cubicBezTo>
                <a:cubicBezTo>
                  <a:pt x="133" y="105"/>
                  <a:pt x="114" y="115"/>
                  <a:pt x="113" y="116"/>
                </a:cubicBezTo>
                <a:cubicBezTo>
                  <a:pt x="112" y="116"/>
                  <a:pt x="111" y="117"/>
                  <a:pt x="112" y="118"/>
                </a:cubicBezTo>
                <a:cubicBezTo>
                  <a:pt x="112" y="119"/>
                  <a:pt x="113" y="120"/>
                  <a:pt x="114" y="120"/>
                </a:cubicBezTo>
                <a:cubicBezTo>
                  <a:pt x="114" y="120"/>
                  <a:pt x="114" y="119"/>
                  <a:pt x="115" y="119"/>
                </a:cubicBezTo>
                <a:cubicBezTo>
                  <a:pt x="115" y="119"/>
                  <a:pt x="123" y="115"/>
                  <a:pt x="133" y="113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124" y="146"/>
                  <a:pt x="124" y="146"/>
                  <a:pt x="124" y="146"/>
                </a:cubicBezTo>
                <a:cubicBezTo>
                  <a:pt x="123" y="146"/>
                  <a:pt x="121" y="148"/>
                  <a:pt x="121" y="149"/>
                </a:cubicBezTo>
                <a:cubicBezTo>
                  <a:pt x="121" y="151"/>
                  <a:pt x="123" y="153"/>
                  <a:pt x="124" y="153"/>
                </a:cubicBezTo>
                <a:cubicBezTo>
                  <a:pt x="149" y="153"/>
                  <a:pt x="149" y="153"/>
                  <a:pt x="149" y="153"/>
                </a:cubicBezTo>
                <a:cubicBezTo>
                  <a:pt x="151" y="153"/>
                  <a:pt x="153" y="151"/>
                  <a:pt x="153" y="149"/>
                </a:cubicBezTo>
                <a:cubicBezTo>
                  <a:pt x="153" y="148"/>
                  <a:pt x="151" y="146"/>
                  <a:pt x="149" y="146"/>
                </a:cubicBezTo>
                <a:cubicBezTo>
                  <a:pt x="141" y="146"/>
                  <a:pt x="141" y="146"/>
                  <a:pt x="141" y="146"/>
                </a:cubicBezTo>
                <a:cubicBezTo>
                  <a:pt x="141" y="113"/>
                  <a:pt x="141" y="113"/>
                  <a:pt x="141" y="113"/>
                </a:cubicBezTo>
                <a:cubicBezTo>
                  <a:pt x="143" y="113"/>
                  <a:pt x="145" y="113"/>
                  <a:pt x="147" y="114"/>
                </a:cubicBezTo>
                <a:cubicBezTo>
                  <a:pt x="147" y="114"/>
                  <a:pt x="152" y="116"/>
                  <a:pt x="156" y="113"/>
                </a:cubicBezTo>
                <a:cubicBezTo>
                  <a:pt x="159" y="111"/>
                  <a:pt x="160" y="107"/>
                  <a:pt x="159" y="100"/>
                </a:cubicBezTo>
                <a:close/>
                <a:moveTo>
                  <a:pt x="149" y="91"/>
                </a:moveTo>
                <a:cubicBezTo>
                  <a:pt x="149" y="77"/>
                  <a:pt x="144" y="64"/>
                  <a:pt x="144" y="50"/>
                </a:cubicBezTo>
                <a:cubicBezTo>
                  <a:pt x="143" y="30"/>
                  <a:pt x="113" y="29"/>
                  <a:pt x="112" y="49"/>
                </a:cubicBezTo>
                <a:cubicBezTo>
                  <a:pt x="101" y="51"/>
                  <a:pt x="89" y="52"/>
                  <a:pt x="77" y="51"/>
                </a:cubicBezTo>
                <a:cubicBezTo>
                  <a:pt x="66" y="51"/>
                  <a:pt x="66" y="68"/>
                  <a:pt x="77" y="68"/>
                </a:cubicBezTo>
                <a:cubicBezTo>
                  <a:pt x="89" y="69"/>
                  <a:pt x="102" y="68"/>
                  <a:pt x="114" y="66"/>
                </a:cubicBezTo>
                <a:cubicBezTo>
                  <a:pt x="116" y="73"/>
                  <a:pt x="117" y="80"/>
                  <a:pt x="118" y="88"/>
                </a:cubicBezTo>
                <a:cubicBezTo>
                  <a:pt x="92" y="97"/>
                  <a:pt x="78" y="119"/>
                  <a:pt x="74" y="146"/>
                </a:cubicBezTo>
                <a:cubicBezTo>
                  <a:pt x="74" y="146"/>
                  <a:pt x="74" y="146"/>
                  <a:pt x="74" y="147"/>
                </a:cubicBezTo>
                <a:cubicBezTo>
                  <a:pt x="74" y="86"/>
                  <a:pt x="74" y="86"/>
                  <a:pt x="74" y="86"/>
                </a:cubicBezTo>
                <a:cubicBezTo>
                  <a:pt x="90" y="86"/>
                  <a:pt x="90" y="86"/>
                  <a:pt x="90" y="86"/>
                </a:cubicBezTo>
                <a:cubicBezTo>
                  <a:pt x="90" y="71"/>
                  <a:pt x="90" y="71"/>
                  <a:pt x="90" y="71"/>
                </a:cubicBezTo>
                <a:cubicBezTo>
                  <a:pt x="32" y="71"/>
                  <a:pt x="32" y="71"/>
                  <a:pt x="32" y="71"/>
                </a:cubicBezTo>
                <a:cubicBezTo>
                  <a:pt x="32" y="71"/>
                  <a:pt x="32" y="71"/>
                  <a:pt x="32" y="71"/>
                </a:cubicBezTo>
                <a:cubicBezTo>
                  <a:pt x="32" y="70"/>
                  <a:pt x="32" y="70"/>
                  <a:pt x="32" y="70"/>
                </a:cubicBezTo>
                <a:cubicBezTo>
                  <a:pt x="32" y="69"/>
                  <a:pt x="32" y="68"/>
                  <a:pt x="34" y="68"/>
                </a:cubicBezTo>
                <a:cubicBezTo>
                  <a:pt x="34" y="68"/>
                  <a:pt x="34" y="68"/>
                  <a:pt x="35" y="68"/>
                </a:cubicBezTo>
                <a:cubicBezTo>
                  <a:pt x="35" y="69"/>
                  <a:pt x="35" y="69"/>
                  <a:pt x="35" y="69"/>
                </a:cubicBezTo>
                <a:cubicBezTo>
                  <a:pt x="50" y="69"/>
                  <a:pt x="50" y="69"/>
                  <a:pt x="50" y="69"/>
                </a:cubicBezTo>
                <a:cubicBezTo>
                  <a:pt x="51" y="69"/>
                  <a:pt x="51" y="69"/>
                  <a:pt x="52" y="69"/>
                </a:cubicBezTo>
                <a:cubicBezTo>
                  <a:pt x="52" y="69"/>
                  <a:pt x="53" y="69"/>
                  <a:pt x="53" y="69"/>
                </a:cubicBezTo>
                <a:cubicBezTo>
                  <a:pt x="53" y="68"/>
                  <a:pt x="53" y="68"/>
                  <a:pt x="53" y="68"/>
                </a:cubicBezTo>
                <a:cubicBezTo>
                  <a:pt x="53" y="67"/>
                  <a:pt x="53" y="67"/>
                  <a:pt x="54" y="67"/>
                </a:cubicBezTo>
                <a:cubicBezTo>
                  <a:pt x="54" y="67"/>
                  <a:pt x="54" y="66"/>
                  <a:pt x="54" y="66"/>
                </a:cubicBezTo>
                <a:cubicBezTo>
                  <a:pt x="54" y="67"/>
                  <a:pt x="54" y="68"/>
                  <a:pt x="54" y="68"/>
                </a:cubicBezTo>
                <a:cubicBezTo>
                  <a:pt x="72" y="68"/>
                  <a:pt x="72" y="68"/>
                  <a:pt x="72" y="68"/>
                </a:cubicBezTo>
                <a:cubicBezTo>
                  <a:pt x="72" y="65"/>
                  <a:pt x="68" y="62"/>
                  <a:pt x="63" y="62"/>
                </a:cubicBezTo>
                <a:cubicBezTo>
                  <a:pt x="61" y="62"/>
                  <a:pt x="60" y="63"/>
                  <a:pt x="59" y="63"/>
                </a:cubicBezTo>
                <a:cubicBezTo>
                  <a:pt x="59" y="66"/>
                  <a:pt x="56" y="66"/>
                  <a:pt x="55" y="65"/>
                </a:cubicBezTo>
                <a:cubicBezTo>
                  <a:pt x="55" y="66"/>
                  <a:pt x="55" y="66"/>
                  <a:pt x="55" y="66"/>
                </a:cubicBezTo>
                <a:cubicBezTo>
                  <a:pt x="55" y="66"/>
                  <a:pt x="55" y="66"/>
                  <a:pt x="55" y="66"/>
                </a:cubicBezTo>
                <a:cubicBezTo>
                  <a:pt x="54" y="66"/>
                  <a:pt x="53" y="66"/>
                  <a:pt x="53" y="67"/>
                </a:cubicBezTo>
                <a:cubicBezTo>
                  <a:pt x="53" y="67"/>
                  <a:pt x="53" y="67"/>
                  <a:pt x="53" y="68"/>
                </a:cubicBezTo>
                <a:cubicBezTo>
                  <a:pt x="53" y="68"/>
                  <a:pt x="53" y="68"/>
                  <a:pt x="53" y="68"/>
                </a:cubicBezTo>
                <a:cubicBezTo>
                  <a:pt x="53" y="69"/>
                  <a:pt x="52" y="69"/>
                  <a:pt x="52" y="69"/>
                </a:cubicBezTo>
                <a:cubicBezTo>
                  <a:pt x="52" y="66"/>
                  <a:pt x="52" y="66"/>
                  <a:pt x="52" y="66"/>
                </a:cubicBezTo>
                <a:cubicBezTo>
                  <a:pt x="35" y="66"/>
                  <a:pt x="35" y="66"/>
                  <a:pt x="35" y="66"/>
                </a:cubicBezTo>
                <a:cubicBezTo>
                  <a:pt x="35" y="68"/>
                  <a:pt x="35" y="68"/>
                  <a:pt x="35" y="68"/>
                </a:cubicBezTo>
                <a:cubicBezTo>
                  <a:pt x="34" y="68"/>
                  <a:pt x="34" y="68"/>
                  <a:pt x="34" y="68"/>
                </a:cubicBezTo>
                <a:cubicBezTo>
                  <a:pt x="32" y="68"/>
                  <a:pt x="32" y="69"/>
                  <a:pt x="32" y="70"/>
                </a:cubicBezTo>
                <a:cubicBezTo>
                  <a:pt x="32" y="70"/>
                  <a:pt x="32" y="70"/>
                  <a:pt x="32" y="70"/>
                </a:cubicBezTo>
                <a:cubicBezTo>
                  <a:pt x="32" y="71"/>
                  <a:pt x="32" y="71"/>
                  <a:pt x="32" y="71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86"/>
                  <a:pt x="0" y="86"/>
                  <a:pt x="0" y="86"/>
                </a:cubicBezTo>
                <a:cubicBezTo>
                  <a:pt x="8" y="86"/>
                  <a:pt x="8" y="86"/>
                  <a:pt x="8" y="86"/>
                </a:cubicBezTo>
                <a:cubicBezTo>
                  <a:pt x="8" y="156"/>
                  <a:pt x="8" y="156"/>
                  <a:pt x="8" y="156"/>
                </a:cubicBezTo>
                <a:cubicBezTo>
                  <a:pt x="74" y="156"/>
                  <a:pt x="74" y="156"/>
                  <a:pt x="74" y="156"/>
                </a:cubicBezTo>
                <a:cubicBezTo>
                  <a:pt x="74" y="149"/>
                  <a:pt x="74" y="149"/>
                  <a:pt x="74" y="149"/>
                </a:cubicBezTo>
                <a:cubicBezTo>
                  <a:pt x="75" y="159"/>
                  <a:pt x="93" y="158"/>
                  <a:pt x="95" y="146"/>
                </a:cubicBezTo>
                <a:cubicBezTo>
                  <a:pt x="98" y="125"/>
                  <a:pt x="110" y="111"/>
                  <a:pt x="131" y="106"/>
                </a:cubicBezTo>
                <a:cubicBezTo>
                  <a:pt x="140" y="107"/>
                  <a:pt x="150" y="102"/>
                  <a:pt x="149" y="91"/>
                </a:cubicBezTo>
                <a:close/>
                <a:moveTo>
                  <a:pt x="23" y="24"/>
                </a:moveTo>
                <a:cubicBezTo>
                  <a:pt x="26" y="61"/>
                  <a:pt x="26" y="61"/>
                  <a:pt x="26" y="61"/>
                </a:cubicBezTo>
                <a:cubicBezTo>
                  <a:pt x="19" y="62"/>
                  <a:pt x="19" y="62"/>
                  <a:pt x="19" y="62"/>
                </a:cubicBezTo>
                <a:cubicBezTo>
                  <a:pt x="16" y="24"/>
                  <a:pt x="16" y="24"/>
                  <a:pt x="16" y="24"/>
                </a:cubicBezTo>
                <a:lnTo>
                  <a:pt x="23" y="24"/>
                </a:lnTo>
                <a:close/>
                <a:moveTo>
                  <a:pt x="23" y="24"/>
                </a:moveTo>
                <a:cubicBezTo>
                  <a:pt x="23" y="24"/>
                  <a:pt x="23" y="24"/>
                  <a:pt x="23" y="2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DCE78FAF-0FB7-1DD0-3C12-398B41A3805A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4699001"/>
            <a:ext cx="254000" cy="214313"/>
          </a:xfrm>
          <a:custGeom>
            <a:avLst/>
            <a:gdLst>
              <a:gd name="T0" fmla="*/ 160 w 160"/>
              <a:gd name="T1" fmla="*/ 127 h 135"/>
              <a:gd name="T2" fmla="*/ 150 w 160"/>
              <a:gd name="T3" fmla="*/ 87 h 135"/>
              <a:gd name="T4" fmla="*/ 149 w 160"/>
              <a:gd name="T5" fmla="*/ 85 h 135"/>
              <a:gd name="T6" fmla="*/ 150 w 160"/>
              <a:gd name="T7" fmla="*/ 80 h 135"/>
              <a:gd name="T8" fmla="*/ 150 w 160"/>
              <a:gd name="T9" fmla="*/ 14 h 135"/>
              <a:gd name="T10" fmla="*/ 135 w 160"/>
              <a:gd name="T11" fmla="*/ 0 h 135"/>
              <a:gd name="T12" fmla="*/ 25 w 160"/>
              <a:gd name="T13" fmla="*/ 0 h 135"/>
              <a:gd name="T14" fmla="*/ 10 w 160"/>
              <a:gd name="T15" fmla="*/ 14 h 135"/>
              <a:gd name="T16" fmla="*/ 10 w 160"/>
              <a:gd name="T17" fmla="*/ 80 h 135"/>
              <a:gd name="T18" fmla="*/ 11 w 160"/>
              <a:gd name="T19" fmla="*/ 85 h 135"/>
              <a:gd name="T20" fmla="*/ 11 w 160"/>
              <a:gd name="T21" fmla="*/ 87 h 135"/>
              <a:gd name="T22" fmla="*/ 1 w 160"/>
              <a:gd name="T23" fmla="*/ 127 h 135"/>
              <a:gd name="T24" fmla="*/ 2 w 160"/>
              <a:gd name="T25" fmla="*/ 133 h 135"/>
              <a:gd name="T26" fmla="*/ 7 w 160"/>
              <a:gd name="T27" fmla="*/ 135 h 135"/>
              <a:gd name="T28" fmla="*/ 154 w 160"/>
              <a:gd name="T29" fmla="*/ 135 h 135"/>
              <a:gd name="T30" fmla="*/ 154 w 160"/>
              <a:gd name="T31" fmla="*/ 135 h 135"/>
              <a:gd name="T32" fmla="*/ 160 w 160"/>
              <a:gd name="T33" fmla="*/ 128 h 135"/>
              <a:gd name="T34" fmla="*/ 160 w 160"/>
              <a:gd name="T35" fmla="*/ 127 h 135"/>
              <a:gd name="T36" fmla="*/ 97 w 160"/>
              <a:gd name="T37" fmla="*/ 125 h 135"/>
              <a:gd name="T38" fmla="*/ 97 w 160"/>
              <a:gd name="T39" fmla="*/ 125 h 135"/>
              <a:gd name="T40" fmla="*/ 63 w 160"/>
              <a:gd name="T41" fmla="*/ 125 h 135"/>
              <a:gd name="T42" fmla="*/ 62 w 160"/>
              <a:gd name="T43" fmla="*/ 124 h 135"/>
              <a:gd name="T44" fmla="*/ 62 w 160"/>
              <a:gd name="T45" fmla="*/ 123 h 135"/>
              <a:gd name="T46" fmla="*/ 65 w 160"/>
              <a:gd name="T47" fmla="*/ 109 h 135"/>
              <a:gd name="T48" fmla="*/ 66 w 160"/>
              <a:gd name="T49" fmla="*/ 107 h 135"/>
              <a:gd name="T50" fmla="*/ 95 w 160"/>
              <a:gd name="T51" fmla="*/ 107 h 135"/>
              <a:gd name="T52" fmla="*/ 96 w 160"/>
              <a:gd name="T53" fmla="*/ 109 h 135"/>
              <a:gd name="T54" fmla="*/ 99 w 160"/>
              <a:gd name="T55" fmla="*/ 123 h 135"/>
              <a:gd name="T56" fmla="*/ 99 w 160"/>
              <a:gd name="T57" fmla="*/ 123 h 135"/>
              <a:gd name="T58" fmla="*/ 97 w 160"/>
              <a:gd name="T59" fmla="*/ 125 h 135"/>
              <a:gd name="T60" fmla="*/ 137 w 160"/>
              <a:gd name="T61" fmla="*/ 80 h 135"/>
              <a:gd name="T62" fmla="*/ 136 w 160"/>
              <a:gd name="T63" fmla="*/ 82 h 135"/>
              <a:gd name="T64" fmla="*/ 25 w 160"/>
              <a:gd name="T65" fmla="*/ 82 h 135"/>
              <a:gd name="T66" fmla="*/ 23 w 160"/>
              <a:gd name="T67" fmla="*/ 80 h 135"/>
              <a:gd name="T68" fmla="*/ 23 w 160"/>
              <a:gd name="T69" fmla="*/ 14 h 135"/>
              <a:gd name="T70" fmla="*/ 25 w 160"/>
              <a:gd name="T71" fmla="*/ 13 h 135"/>
              <a:gd name="T72" fmla="*/ 135 w 160"/>
              <a:gd name="T73" fmla="*/ 13 h 135"/>
              <a:gd name="T74" fmla="*/ 137 w 160"/>
              <a:gd name="T75" fmla="*/ 14 h 135"/>
              <a:gd name="T76" fmla="*/ 137 w 160"/>
              <a:gd name="T77" fmla="*/ 80 h 135"/>
              <a:gd name="T78" fmla="*/ 84 w 160"/>
              <a:gd name="T79" fmla="*/ 44 h 135"/>
              <a:gd name="T80" fmla="*/ 88 w 160"/>
              <a:gd name="T81" fmla="*/ 43 h 135"/>
              <a:gd name="T82" fmla="*/ 90 w 160"/>
              <a:gd name="T83" fmla="*/ 42 h 135"/>
              <a:gd name="T84" fmla="*/ 88 w 160"/>
              <a:gd name="T85" fmla="*/ 40 h 135"/>
              <a:gd name="T86" fmla="*/ 69 w 160"/>
              <a:gd name="T87" fmla="*/ 32 h 135"/>
              <a:gd name="T88" fmla="*/ 67 w 160"/>
              <a:gd name="T89" fmla="*/ 33 h 135"/>
              <a:gd name="T90" fmla="*/ 67 w 160"/>
              <a:gd name="T91" fmla="*/ 35 h 135"/>
              <a:gd name="T92" fmla="*/ 74 w 160"/>
              <a:gd name="T93" fmla="*/ 54 h 135"/>
              <a:gd name="T94" fmla="*/ 76 w 160"/>
              <a:gd name="T95" fmla="*/ 55 h 135"/>
              <a:gd name="T96" fmla="*/ 78 w 160"/>
              <a:gd name="T97" fmla="*/ 54 h 135"/>
              <a:gd name="T98" fmla="*/ 79 w 160"/>
              <a:gd name="T99" fmla="*/ 50 h 135"/>
              <a:gd name="T100" fmla="*/ 89 w 160"/>
              <a:gd name="T101" fmla="*/ 59 h 135"/>
              <a:gd name="T102" fmla="*/ 91 w 160"/>
              <a:gd name="T103" fmla="*/ 59 h 135"/>
              <a:gd name="T104" fmla="*/ 94 w 160"/>
              <a:gd name="T105" fmla="*/ 57 h 135"/>
              <a:gd name="T106" fmla="*/ 94 w 160"/>
              <a:gd name="T107" fmla="*/ 54 h 135"/>
              <a:gd name="T108" fmla="*/ 84 w 160"/>
              <a:gd name="T109" fmla="*/ 44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35">
                <a:moveTo>
                  <a:pt x="160" y="127"/>
                </a:moveTo>
                <a:cubicBezTo>
                  <a:pt x="150" y="87"/>
                  <a:pt x="150" y="87"/>
                  <a:pt x="150" y="87"/>
                </a:cubicBezTo>
                <a:cubicBezTo>
                  <a:pt x="150" y="86"/>
                  <a:pt x="150" y="86"/>
                  <a:pt x="149" y="85"/>
                </a:cubicBezTo>
                <a:cubicBezTo>
                  <a:pt x="150" y="83"/>
                  <a:pt x="150" y="82"/>
                  <a:pt x="150" y="80"/>
                </a:cubicBezTo>
                <a:cubicBezTo>
                  <a:pt x="150" y="14"/>
                  <a:pt x="150" y="14"/>
                  <a:pt x="150" y="14"/>
                </a:cubicBezTo>
                <a:cubicBezTo>
                  <a:pt x="150" y="6"/>
                  <a:pt x="144" y="0"/>
                  <a:pt x="135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17" y="0"/>
                  <a:pt x="10" y="6"/>
                  <a:pt x="10" y="14"/>
                </a:cubicBezTo>
                <a:cubicBezTo>
                  <a:pt x="10" y="80"/>
                  <a:pt x="10" y="80"/>
                  <a:pt x="10" y="80"/>
                </a:cubicBezTo>
                <a:cubicBezTo>
                  <a:pt x="10" y="82"/>
                  <a:pt x="11" y="83"/>
                  <a:pt x="11" y="85"/>
                </a:cubicBezTo>
                <a:cubicBezTo>
                  <a:pt x="11" y="86"/>
                  <a:pt x="11" y="86"/>
                  <a:pt x="11" y="87"/>
                </a:cubicBezTo>
                <a:cubicBezTo>
                  <a:pt x="1" y="127"/>
                  <a:pt x="1" y="127"/>
                  <a:pt x="1" y="127"/>
                </a:cubicBezTo>
                <a:cubicBezTo>
                  <a:pt x="0" y="129"/>
                  <a:pt x="1" y="131"/>
                  <a:pt x="2" y="133"/>
                </a:cubicBezTo>
                <a:cubicBezTo>
                  <a:pt x="3" y="134"/>
                  <a:pt x="5" y="135"/>
                  <a:pt x="7" y="135"/>
                </a:cubicBezTo>
                <a:cubicBezTo>
                  <a:pt x="154" y="135"/>
                  <a:pt x="154" y="135"/>
                  <a:pt x="154" y="135"/>
                </a:cubicBezTo>
                <a:cubicBezTo>
                  <a:pt x="154" y="135"/>
                  <a:pt x="154" y="135"/>
                  <a:pt x="154" y="135"/>
                </a:cubicBezTo>
                <a:cubicBezTo>
                  <a:pt x="157" y="135"/>
                  <a:pt x="160" y="132"/>
                  <a:pt x="160" y="128"/>
                </a:cubicBezTo>
                <a:cubicBezTo>
                  <a:pt x="160" y="128"/>
                  <a:pt x="160" y="127"/>
                  <a:pt x="160" y="127"/>
                </a:cubicBezTo>
                <a:close/>
                <a:moveTo>
                  <a:pt x="97" y="125"/>
                </a:moveTo>
                <a:cubicBezTo>
                  <a:pt x="97" y="125"/>
                  <a:pt x="97" y="125"/>
                  <a:pt x="97" y="125"/>
                </a:cubicBezTo>
                <a:cubicBezTo>
                  <a:pt x="63" y="125"/>
                  <a:pt x="63" y="125"/>
                  <a:pt x="63" y="125"/>
                </a:cubicBezTo>
                <a:cubicBezTo>
                  <a:pt x="63" y="125"/>
                  <a:pt x="63" y="125"/>
                  <a:pt x="62" y="124"/>
                </a:cubicBezTo>
                <a:cubicBezTo>
                  <a:pt x="62" y="124"/>
                  <a:pt x="62" y="124"/>
                  <a:pt x="62" y="123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65" y="108"/>
                  <a:pt x="65" y="107"/>
                  <a:pt x="66" y="107"/>
                </a:cubicBezTo>
                <a:cubicBezTo>
                  <a:pt x="95" y="107"/>
                  <a:pt x="95" y="107"/>
                  <a:pt x="95" y="107"/>
                </a:cubicBezTo>
                <a:cubicBezTo>
                  <a:pt x="95" y="107"/>
                  <a:pt x="96" y="108"/>
                  <a:pt x="96" y="109"/>
                </a:cubicBezTo>
                <a:cubicBezTo>
                  <a:pt x="99" y="123"/>
                  <a:pt x="99" y="123"/>
                  <a:pt x="99" y="123"/>
                </a:cubicBezTo>
                <a:cubicBezTo>
                  <a:pt x="99" y="123"/>
                  <a:pt x="99" y="123"/>
                  <a:pt x="99" y="123"/>
                </a:cubicBezTo>
                <a:cubicBezTo>
                  <a:pt x="99" y="124"/>
                  <a:pt x="98" y="125"/>
                  <a:pt x="97" y="125"/>
                </a:cubicBezTo>
                <a:close/>
                <a:moveTo>
                  <a:pt x="137" y="80"/>
                </a:moveTo>
                <a:cubicBezTo>
                  <a:pt x="137" y="81"/>
                  <a:pt x="137" y="81"/>
                  <a:pt x="136" y="82"/>
                </a:cubicBezTo>
                <a:cubicBezTo>
                  <a:pt x="25" y="82"/>
                  <a:pt x="25" y="82"/>
                  <a:pt x="25" y="82"/>
                </a:cubicBezTo>
                <a:cubicBezTo>
                  <a:pt x="24" y="81"/>
                  <a:pt x="23" y="81"/>
                  <a:pt x="23" y="80"/>
                </a:cubicBezTo>
                <a:cubicBezTo>
                  <a:pt x="23" y="14"/>
                  <a:pt x="23" y="14"/>
                  <a:pt x="23" y="14"/>
                </a:cubicBezTo>
                <a:cubicBezTo>
                  <a:pt x="23" y="13"/>
                  <a:pt x="24" y="13"/>
                  <a:pt x="25" y="13"/>
                </a:cubicBezTo>
                <a:cubicBezTo>
                  <a:pt x="135" y="13"/>
                  <a:pt x="135" y="13"/>
                  <a:pt x="135" y="13"/>
                </a:cubicBezTo>
                <a:cubicBezTo>
                  <a:pt x="137" y="13"/>
                  <a:pt x="137" y="13"/>
                  <a:pt x="137" y="14"/>
                </a:cubicBezTo>
                <a:lnTo>
                  <a:pt x="137" y="80"/>
                </a:lnTo>
                <a:close/>
                <a:moveTo>
                  <a:pt x="84" y="44"/>
                </a:moveTo>
                <a:cubicBezTo>
                  <a:pt x="88" y="43"/>
                  <a:pt x="88" y="43"/>
                  <a:pt x="88" y="43"/>
                </a:cubicBezTo>
                <a:cubicBezTo>
                  <a:pt x="89" y="43"/>
                  <a:pt x="90" y="42"/>
                  <a:pt x="90" y="42"/>
                </a:cubicBezTo>
                <a:cubicBezTo>
                  <a:pt x="90" y="41"/>
                  <a:pt x="89" y="40"/>
                  <a:pt x="88" y="40"/>
                </a:cubicBezTo>
                <a:cubicBezTo>
                  <a:pt x="69" y="32"/>
                  <a:pt x="69" y="32"/>
                  <a:pt x="69" y="32"/>
                </a:cubicBezTo>
                <a:cubicBezTo>
                  <a:pt x="68" y="32"/>
                  <a:pt x="68" y="32"/>
                  <a:pt x="67" y="33"/>
                </a:cubicBezTo>
                <a:cubicBezTo>
                  <a:pt x="67" y="33"/>
                  <a:pt x="66" y="34"/>
                  <a:pt x="67" y="35"/>
                </a:cubicBezTo>
                <a:cubicBezTo>
                  <a:pt x="74" y="54"/>
                  <a:pt x="74" y="54"/>
                  <a:pt x="74" y="54"/>
                </a:cubicBezTo>
                <a:cubicBezTo>
                  <a:pt x="74" y="55"/>
                  <a:pt x="75" y="55"/>
                  <a:pt x="76" y="55"/>
                </a:cubicBezTo>
                <a:cubicBezTo>
                  <a:pt x="77" y="55"/>
                  <a:pt x="77" y="55"/>
                  <a:pt x="78" y="54"/>
                </a:cubicBezTo>
                <a:cubicBezTo>
                  <a:pt x="79" y="50"/>
                  <a:pt x="79" y="50"/>
                  <a:pt x="79" y="50"/>
                </a:cubicBezTo>
                <a:cubicBezTo>
                  <a:pt x="89" y="59"/>
                  <a:pt x="89" y="59"/>
                  <a:pt x="89" y="59"/>
                </a:cubicBezTo>
                <a:cubicBezTo>
                  <a:pt x="89" y="60"/>
                  <a:pt x="91" y="60"/>
                  <a:pt x="91" y="59"/>
                </a:cubicBezTo>
                <a:cubicBezTo>
                  <a:pt x="94" y="57"/>
                  <a:pt x="94" y="57"/>
                  <a:pt x="94" y="57"/>
                </a:cubicBezTo>
                <a:cubicBezTo>
                  <a:pt x="95" y="56"/>
                  <a:pt x="95" y="55"/>
                  <a:pt x="94" y="54"/>
                </a:cubicBezTo>
                <a:lnTo>
                  <a:pt x="84" y="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4264D79E-0FAA-9586-F836-CABE643F816B}"/>
              </a:ext>
            </a:extLst>
          </p:cNvPr>
          <p:cNvSpPr>
            <a:spLocks noEditPoints="1"/>
          </p:cNvSpPr>
          <p:nvPr/>
        </p:nvSpPr>
        <p:spPr bwMode="auto">
          <a:xfrm>
            <a:off x="1347789" y="5229226"/>
            <a:ext cx="136525" cy="254000"/>
          </a:xfrm>
          <a:custGeom>
            <a:avLst/>
            <a:gdLst>
              <a:gd name="T0" fmla="*/ 77 w 86"/>
              <a:gd name="T1" fmla="*/ 0 h 160"/>
              <a:gd name="T2" fmla="*/ 8 w 86"/>
              <a:gd name="T3" fmla="*/ 0 h 160"/>
              <a:gd name="T4" fmla="*/ 0 w 86"/>
              <a:gd name="T5" fmla="*/ 8 h 160"/>
              <a:gd name="T6" fmla="*/ 0 w 86"/>
              <a:gd name="T7" fmla="*/ 152 h 160"/>
              <a:gd name="T8" fmla="*/ 8 w 86"/>
              <a:gd name="T9" fmla="*/ 160 h 160"/>
              <a:gd name="T10" fmla="*/ 77 w 86"/>
              <a:gd name="T11" fmla="*/ 160 h 160"/>
              <a:gd name="T12" fmla="*/ 86 w 86"/>
              <a:gd name="T13" fmla="*/ 152 h 160"/>
              <a:gd name="T14" fmla="*/ 86 w 86"/>
              <a:gd name="T15" fmla="*/ 8 h 160"/>
              <a:gd name="T16" fmla="*/ 77 w 86"/>
              <a:gd name="T17" fmla="*/ 0 h 160"/>
              <a:gd name="T18" fmla="*/ 31 w 86"/>
              <a:gd name="T19" fmla="*/ 13 h 160"/>
              <a:gd name="T20" fmla="*/ 55 w 86"/>
              <a:gd name="T21" fmla="*/ 13 h 160"/>
              <a:gd name="T22" fmla="*/ 55 w 86"/>
              <a:gd name="T23" fmla="*/ 14 h 160"/>
              <a:gd name="T24" fmla="*/ 31 w 86"/>
              <a:gd name="T25" fmla="*/ 14 h 160"/>
              <a:gd name="T26" fmla="*/ 31 w 86"/>
              <a:gd name="T27" fmla="*/ 13 h 160"/>
              <a:gd name="T28" fmla="*/ 43 w 86"/>
              <a:gd name="T29" fmla="*/ 152 h 160"/>
              <a:gd name="T30" fmla="*/ 38 w 86"/>
              <a:gd name="T31" fmla="*/ 147 h 160"/>
              <a:gd name="T32" fmla="*/ 43 w 86"/>
              <a:gd name="T33" fmla="*/ 143 h 160"/>
              <a:gd name="T34" fmla="*/ 47 w 86"/>
              <a:gd name="T35" fmla="*/ 147 h 160"/>
              <a:gd name="T36" fmla="*/ 43 w 86"/>
              <a:gd name="T37" fmla="*/ 152 h 160"/>
              <a:gd name="T38" fmla="*/ 80 w 86"/>
              <a:gd name="T39" fmla="*/ 134 h 160"/>
              <a:gd name="T40" fmla="*/ 5 w 86"/>
              <a:gd name="T41" fmla="*/ 134 h 160"/>
              <a:gd name="T42" fmla="*/ 5 w 86"/>
              <a:gd name="T43" fmla="*/ 24 h 160"/>
              <a:gd name="T44" fmla="*/ 80 w 86"/>
              <a:gd name="T45" fmla="*/ 24 h 160"/>
              <a:gd name="T46" fmla="*/ 80 w 86"/>
              <a:gd name="T47" fmla="*/ 134 h 160"/>
              <a:gd name="T48" fmla="*/ 80 w 86"/>
              <a:gd name="T49" fmla="*/ 134 h 160"/>
              <a:gd name="T50" fmla="*/ 80 w 86"/>
              <a:gd name="T51" fmla="*/ 1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6" h="160">
                <a:moveTo>
                  <a:pt x="77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7"/>
                  <a:pt x="3" y="160"/>
                  <a:pt x="8" y="160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82" y="160"/>
                  <a:pt x="86" y="157"/>
                  <a:pt x="86" y="152"/>
                </a:cubicBezTo>
                <a:cubicBezTo>
                  <a:pt x="86" y="8"/>
                  <a:pt x="86" y="8"/>
                  <a:pt x="86" y="8"/>
                </a:cubicBezTo>
                <a:cubicBezTo>
                  <a:pt x="86" y="4"/>
                  <a:pt x="82" y="0"/>
                  <a:pt x="77" y="0"/>
                </a:cubicBezTo>
                <a:close/>
                <a:moveTo>
                  <a:pt x="31" y="13"/>
                </a:moveTo>
                <a:cubicBezTo>
                  <a:pt x="55" y="13"/>
                  <a:pt x="55" y="13"/>
                  <a:pt x="55" y="13"/>
                </a:cubicBezTo>
                <a:cubicBezTo>
                  <a:pt x="55" y="14"/>
                  <a:pt x="55" y="14"/>
                  <a:pt x="55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3"/>
                  <a:pt x="31" y="13"/>
                  <a:pt x="31" y="13"/>
                </a:cubicBezTo>
                <a:close/>
                <a:moveTo>
                  <a:pt x="43" y="152"/>
                </a:moveTo>
                <a:cubicBezTo>
                  <a:pt x="40" y="152"/>
                  <a:pt x="38" y="150"/>
                  <a:pt x="38" y="147"/>
                </a:cubicBezTo>
                <a:cubicBezTo>
                  <a:pt x="38" y="145"/>
                  <a:pt x="40" y="143"/>
                  <a:pt x="43" y="143"/>
                </a:cubicBezTo>
                <a:cubicBezTo>
                  <a:pt x="45" y="143"/>
                  <a:pt x="47" y="145"/>
                  <a:pt x="47" y="147"/>
                </a:cubicBezTo>
                <a:cubicBezTo>
                  <a:pt x="47" y="150"/>
                  <a:pt x="45" y="152"/>
                  <a:pt x="43" y="152"/>
                </a:cubicBezTo>
                <a:close/>
                <a:moveTo>
                  <a:pt x="80" y="134"/>
                </a:moveTo>
                <a:cubicBezTo>
                  <a:pt x="5" y="134"/>
                  <a:pt x="5" y="134"/>
                  <a:pt x="5" y="134"/>
                </a:cubicBezTo>
                <a:cubicBezTo>
                  <a:pt x="5" y="24"/>
                  <a:pt x="5" y="24"/>
                  <a:pt x="5" y="24"/>
                </a:cubicBezTo>
                <a:cubicBezTo>
                  <a:pt x="80" y="24"/>
                  <a:pt x="80" y="24"/>
                  <a:pt x="80" y="24"/>
                </a:cubicBezTo>
                <a:lnTo>
                  <a:pt x="80" y="134"/>
                </a:lnTo>
                <a:close/>
                <a:moveTo>
                  <a:pt x="80" y="134"/>
                </a:moveTo>
                <a:cubicBezTo>
                  <a:pt x="80" y="134"/>
                  <a:pt x="80" y="134"/>
                  <a:pt x="80" y="13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91C853A5-69A1-3128-8660-BDD75B5C78DF}"/>
              </a:ext>
            </a:extLst>
          </p:cNvPr>
          <p:cNvSpPr>
            <a:spLocks noEditPoints="1"/>
          </p:cNvSpPr>
          <p:nvPr/>
        </p:nvSpPr>
        <p:spPr bwMode="auto">
          <a:xfrm>
            <a:off x="9545639" y="4678363"/>
            <a:ext cx="254000" cy="254000"/>
          </a:xfrm>
          <a:custGeom>
            <a:avLst/>
            <a:gdLst>
              <a:gd name="T0" fmla="*/ 106 w 160"/>
              <a:gd name="T1" fmla="*/ 77 h 160"/>
              <a:gd name="T2" fmla="*/ 73 w 160"/>
              <a:gd name="T3" fmla="*/ 53 h 160"/>
              <a:gd name="T4" fmla="*/ 69 w 160"/>
              <a:gd name="T5" fmla="*/ 53 h 160"/>
              <a:gd name="T6" fmla="*/ 66 w 160"/>
              <a:gd name="T7" fmla="*/ 56 h 160"/>
              <a:gd name="T8" fmla="*/ 66 w 160"/>
              <a:gd name="T9" fmla="*/ 105 h 160"/>
              <a:gd name="T10" fmla="*/ 69 w 160"/>
              <a:gd name="T11" fmla="*/ 108 h 160"/>
              <a:gd name="T12" fmla="*/ 70 w 160"/>
              <a:gd name="T13" fmla="*/ 109 h 160"/>
              <a:gd name="T14" fmla="*/ 73 w 160"/>
              <a:gd name="T15" fmla="*/ 108 h 160"/>
              <a:gd name="T16" fmla="*/ 106 w 160"/>
              <a:gd name="T17" fmla="*/ 84 h 160"/>
              <a:gd name="T18" fmla="*/ 108 w 160"/>
              <a:gd name="T19" fmla="*/ 80 h 160"/>
              <a:gd name="T20" fmla="*/ 106 w 160"/>
              <a:gd name="T21" fmla="*/ 77 h 160"/>
              <a:gd name="T22" fmla="*/ 80 w 160"/>
              <a:gd name="T23" fmla="*/ 0 h 160"/>
              <a:gd name="T24" fmla="*/ 0 w 160"/>
              <a:gd name="T25" fmla="*/ 80 h 160"/>
              <a:gd name="T26" fmla="*/ 80 w 160"/>
              <a:gd name="T27" fmla="*/ 160 h 160"/>
              <a:gd name="T28" fmla="*/ 160 w 160"/>
              <a:gd name="T29" fmla="*/ 80 h 160"/>
              <a:gd name="T30" fmla="*/ 80 w 160"/>
              <a:gd name="T31" fmla="*/ 0 h 160"/>
              <a:gd name="T32" fmla="*/ 80 w 160"/>
              <a:gd name="T33" fmla="*/ 147 h 160"/>
              <a:gd name="T34" fmla="*/ 13 w 160"/>
              <a:gd name="T35" fmla="*/ 80 h 160"/>
              <a:gd name="T36" fmla="*/ 80 w 160"/>
              <a:gd name="T37" fmla="*/ 14 h 160"/>
              <a:gd name="T38" fmla="*/ 146 w 160"/>
              <a:gd name="T39" fmla="*/ 80 h 160"/>
              <a:gd name="T40" fmla="*/ 80 w 160"/>
              <a:gd name="T41" fmla="*/ 1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60" h="160">
                <a:moveTo>
                  <a:pt x="106" y="77"/>
                </a:moveTo>
                <a:cubicBezTo>
                  <a:pt x="73" y="53"/>
                  <a:pt x="73" y="53"/>
                  <a:pt x="73" y="53"/>
                </a:cubicBezTo>
                <a:cubicBezTo>
                  <a:pt x="72" y="52"/>
                  <a:pt x="70" y="52"/>
                  <a:pt x="69" y="53"/>
                </a:cubicBezTo>
                <a:cubicBezTo>
                  <a:pt x="67" y="53"/>
                  <a:pt x="66" y="55"/>
                  <a:pt x="66" y="56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66" y="106"/>
                  <a:pt x="67" y="107"/>
                  <a:pt x="69" y="108"/>
                </a:cubicBezTo>
                <a:cubicBezTo>
                  <a:pt x="69" y="108"/>
                  <a:pt x="70" y="109"/>
                  <a:pt x="70" y="109"/>
                </a:cubicBezTo>
                <a:cubicBezTo>
                  <a:pt x="71" y="109"/>
                  <a:pt x="72" y="108"/>
                  <a:pt x="73" y="108"/>
                </a:cubicBezTo>
                <a:cubicBezTo>
                  <a:pt x="106" y="84"/>
                  <a:pt x="106" y="84"/>
                  <a:pt x="106" y="84"/>
                </a:cubicBezTo>
                <a:cubicBezTo>
                  <a:pt x="107" y="83"/>
                  <a:pt x="108" y="82"/>
                  <a:pt x="108" y="80"/>
                </a:cubicBezTo>
                <a:cubicBezTo>
                  <a:pt x="108" y="79"/>
                  <a:pt x="107" y="78"/>
                  <a:pt x="106" y="77"/>
                </a:cubicBezTo>
                <a:close/>
                <a:moveTo>
                  <a:pt x="80" y="0"/>
                </a:moveTo>
                <a:cubicBezTo>
                  <a:pt x="35" y="0"/>
                  <a:pt x="0" y="36"/>
                  <a:pt x="0" y="80"/>
                </a:cubicBezTo>
                <a:cubicBezTo>
                  <a:pt x="0" y="125"/>
                  <a:pt x="35" y="160"/>
                  <a:pt x="80" y="160"/>
                </a:cubicBezTo>
                <a:cubicBezTo>
                  <a:pt x="124" y="160"/>
                  <a:pt x="160" y="125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47"/>
                </a:moveTo>
                <a:cubicBezTo>
                  <a:pt x="43" y="147"/>
                  <a:pt x="13" y="117"/>
                  <a:pt x="13" y="80"/>
                </a:cubicBezTo>
                <a:cubicBezTo>
                  <a:pt x="13" y="44"/>
                  <a:pt x="43" y="14"/>
                  <a:pt x="80" y="14"/>
                </a:cubicBezTo>
                <a:cubicBezTo>
                  <a:pt x="116" y="14"/>
                  <a:pt x="146" y="44"/>
                  <a:pt x="146" y="80"/>
                </a:cubicBezTo>
                <a:cubicBezTo>
                  <a:pt x="146" y="117"/>
                  <a:pt x="116" y="147"/>
                  <a:pt x="80" y="1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041719DC-1297-DA3B-2E7C-966DBFAA2514}"/>
              </a:ext>
            </a:extLst>
          </p:cNvPr>
          <p:cNvSpPr>
            <a:spLocks/>
          </p:cNvSpPr>
          <p:nvPr/>
        </p:nvSpPr>
        <p:spPr bwMode="auto">
          <a:xfrm>
            <a:off x="7499351" y="4745038"/>
            <a:ext cx="36513" cy="52388"/>
          </a:xfrm>
          <a:custGeom>
            <a:avLst/>
            <a:gdLst>
              <a:gd name="T0" fmla="*/ 21 w 23"/>
              <a:gd name="T1" fmla="*/ 27 h 33"/>
              <a:gd name="T2" fmla="*/ 19 w 23"/>
              <a:gd name="T3" fmla="*/ 28 h 33"/>
              <a:gd name="T4" fmla="*/ 17 w 23"/>
              <a:gd name="T5" fmla="*/ 28 h 33"/>
              <a:gd name="T6" fmla="*/ 15 w 23"/>
              <a:gd name="T7" fmla="*/ 27 h 33"/>
              <a:gd name="T8" fmla="*/ 15 w 23"/>
              <a:gd name="T9" fmla="*/ 25 h 33"/>
              <a:gd name="T10" fmla="*/ 15 w 23"/>
              <a:gd name="T11" fmla="*/ 20 h 33"/>
              <a:gd name="T12" fmla="*/ 18 w 23"/>
              <a:gd name="T13" fmla="*/ 6 h 33"/>
              <a:gd name="T14" fmla="*/ 18 w 23"/>
              <a:gd name="T15" fmla="*/ 2 h 33"/>
              <a:gd name="T16" fmla="*/ 16 w 23"/>
              <a:gd name="T17" fmla="*/ 0 h 33"/>
              <a:gd name="T18" fmla="*/ 9 w 23"/>
              <a:gd name="T19" fmla="*/ 0 h 33"/>
              <a:gd name="T20" fmla="*/ 4 w 23"/>
              <a:gd name="T21" fmla="*/ 0 h 33"/>
              <a:gd name="T22" fmla="*/ 2 w 23"/>
              <a:gd name="T23" fmla="*/ 0 h 33"/>
              <a:gd name="T24" fmla="*/ 0 w 23"/>
              <a:gd name="T25" fmla="*/ 2 h 33"/>
              <a:gd name="T26" fmla="*/ 2 w 23"/>
              <a:gd name="T27" fmla="*/ 3 h 33"/>
              <a:gd name="T28" fmla="*/ 4 w 23"/>
              <a:gd name="T29" fmla="*/ 3 h 33"/>
              <a:gd name="T30" fmla="*/ 6 w 23"/>
              <a:gd name="T31" fmla="*/ 6 h 33"/>
              <a:gd name="T32" fmla="*/ 6 w 23"/>
              <a:gd name="T33" fmla="*/ 7 h 33"/>
              <a:gd name="T34" fmla="*/ 4 w 23"/>
              <a:gd name="T35" fmla="*/ 19 h 33"/>
              <a:gd name="T36" fmla="*/ 3 w 23"/>
              <a:gd name="T37" fmla="*/ 26 h 33"/>
              <a:gd name="T38" fmla="*/ 8 w 23"/>
              <a:gd name="T39" fmla="*/ 33 h 33"/>
              <a:gd name="T40" fmla="*/ 13 w 23"/>
              <a:gd name="T41" fmla="*/ 33 h 33"/>
              <a:gd name="T42" fmla="*/ 22 w 23"/>
              <a:gd name="T43" fmla="*/ 30 h 33"/>
              <a:gd name="T44" fmla="*/ 23 w 23"/>
              <a:gd name="T45" fmla="*/ 28 h 33"/>
              <a:gd name="T46" fmla="*/ 21 w 23"/>
              <a:gd name="T47" fmla="*/ 27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3" h="33">
                <a:moveTo>
                  <a:pt x="21" y="27"/>
                </a:moveTo>
                <a:cubicBezTo>
                  <a:pt x="20" y="27"/>
                  <a:pt x="20" y="28"/>
                  <a:pt x="19" y="28"/>
                </a:cubicBezTo>
                <a:cubicBezTo>
                  <a:pt x="18" y="28"/>
                  <a:pt x="18" y="28"/>
                  <a:pt x="17" y="28"/>
                </a:cubicBezTo>
                <a:cubicBezTo>
                  <a:pt x="16" y="29"/>
                  <a:pt x="15" y="28"/>
                  <a:pt x="15" y="27"/>
                </a:cubicBezTo>
                <a:cubicBezTo>
                  <a:pt x="15" y="26"/>
                  <a:pt x="14" y="26"/>
                  <a:pt x="15" y="25"/>
                </a:cubicBezTo>
                <a:cubicBezTo>
                  <a:pt x="15" y="23"/>
                  <a:pt x="15" y="22"/>
                  <a:pt x="15" y="20"/>
                </a:cubicBezTo>
                <a:cubicBezTo>
                  <a:pt x="16" y="15"/>
                  <a:pt x="17" y="11"/>
                  <a:pt x="18" y="6"/>
                </a:cubicBezTo>
                <a:cubicBezTo>
                  <a:pt x="18" y="5"/>
                  <a:pt x="19" y="4"/>
                  <a:pt x="18" y="2"/>
                </a:cubicBezTo>
                <a:cubicBezTo>
                  <a:pt x="18" y="1"/>
                  <a:pt x="17" y="0"/>
                  <a:pt x="16" y="0"/>
                </a:cubicBezTo>
                <a:cubicBezTo>
                  <a:pt x="14" y="0"/>
                  <a:pt x="12" y="0"/>
                  <a:pt x="9" y="0"/>
                </a:cubicBezTo>
                <a:cubicBezTo>
                  <a:pt x="7" y="0"/>
                  <a:pt x="5" y="0"/>
                  <a:pt x="4" y="0"/>
                </a:cubicBezTo>
                <a:cubicBezTo>
                  <a:pt x="3" y="0"/>
                  <a:pt x="3" y="0"/>
                  <a:pt x="2" y="0"/>
                </a:cubicBezTo>
                <a:cubicBezTo>
                  <a:pt x="1" y="0"/>
                  <a:pt x="1" y="1"/>
                  <a:pt x="0" y="2"/>
                </a:cubicBezTo>
                <a:cubicBezTo>
                  <a:pt x="0" y="2"/>
                  <a:pt x="1" y="3"/>
                  <a:pt x="2" y="3"/>
                </a:cubicBezTo>
                <a:cubicBezTo>
                  <a:pt x="2" y="3"/>
                  <a:pt x="3" y="3"/>
                  <a:pt x="4" y="3"/>
                </a:cubicBezTo>
                <a:cubicBezTo>
                  <a:pt x="6" y="4"/>
                  <a:pt x="6" y="4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5" y="11"/>
                  <a:pt x="5" y="15"/>
                  <a:pt x="4" y="19"/>
                </a:cubicBezTo>
                <a:cubicBezTo>
                  <a:pt x="4" y="22"/>
                  <a:pt x="3" y="24"/>
                  <a:pt x="3" y="26"/>
                </a:cubicBezTo>
                <a:cubicBezTo>
                  <a:pt x="2" y="30"/>
                  <a:pt x="6" y="33"/>
                  <a:pt x="8" y="33"/>
                </a:cubicBezTo>
                <a:cubicBezTo>
                  <a:pt x="10" y="33"/>
                  <a:pt x="12" y="33"/>
                  <a:pt x="13" y="33"/>
                </a:cubicBezTo>
                <a:cubicBezTo>
                  <a:pt x="17" y="33"/>
                  <a:pt x="19" y="32"/>
                  <a:pt x="22" y="30"/>
                </a:cubicBezTo>
                <a:cubicBezTo>
                  <a:pt x="22" y="29"/>
                  <a:pt x="23" y="29"/>
                  <a:pt x="23" y="28"/>
                </a:cubicBezTo>
                <a:cubicBezTo>
                  <a:pt x="23" y="27"/>
                  <a:pt x="22" y="26"/>
                  <a:pt x="21" y="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5B17D323-7C61-0FC0-D96C-D50B307C1753}"/>
              </a:ext>
            </a:extLst>
          </p:cNvPr>
          <p:cNvSpPr>
            <a:spLocks noEditPoints="1"/>
          </p:cNvSpPr>
          <p:nvPr/>
        </p:nvSpPr>
        <p:spPr bwMode="auto">
          <a:xfrm>
            <a:off x="7431089" y="4670426"/>
            <a:ext cx="174625" cy="176213"/>
          </a:xfrm>
          <a:custGeom>
            <a:avLst/>
            <a:gdLst>
              <a:gd name="T0" fmla="*/ 90 w 110"/>
              <a:gd name="T1" fmla="*/ 20 h 111"/>
              <a:gd name="T2" fmla="*/ 19 w 110"/>
              <a:gd name="T3" fmla="*/ 20 h 111"/>
              <a:gd name="T4" fmla="*/ 17 w 110"/>
              <a:gd name="T5" fmla="*/ 89 h 111"/>
              <a:gd name="T6" fmla="*/ 18 w 110"/>
              <a:gd name="T7" fmla="*/ 89 h 111"/>
              <a:gd name="T8" fmla="*/ 7 w 110"/>
              <a:gd name="T9" fmla="*/ 101 h 111"/>
              <a:gd name="T10" fmla="*/ 8 w 110"/>
              <a:gd name="T11" fmla="*/ 105 h 111"/>
              <a:gd name="T12" fmla="*/ 29 w 110"/>
              <a:gd name="T13" fmla="*/ 99 h 111"/>
              <a:gd name="T14" fmla="*/ 29 w 110"/>
              <a:gd name="T15" fmla="*/ 99 h 111"/>
              <a:gd name="T16" fmla="*/ 90 w 110"/>
              <a:gd name="T17" fmla="*/ 91 h 111"/>
              <a:gd name="T18" fmla="*/ 90 w 110"/>
              <a:gd name="T19" fmla="*/ 20 h 111"/>
              <a:gd name="T20" fmla="*/ 55 w 110"/>
              <a:gd name="T21" fmla="*/ 94 h 111"/>
              <a:gd name="T22" fmla="*/ 16 w 110"/>
              <a:gd name="T23" fmla="*/ 56 h 111"/>
              <a:gd name="T24" fmla="*/ 55 w 110"/>
              <a:gd name="T25" fmla="*/ 17 h 111"/>
              <a:gd name="T26" fmla="*/ 93 w 110"/>
              <a:gd name="T27" fmla="*/ 56 h 111"/>
              <a:gd name="T28" fmla="*/ 55 w 110"/>
              <a:gd name="T29" fmla="*/ 94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0" h="111">
                <a:moveTo>
                  <a:pt x="90" y="20"/>
                </a:moveTo>
                <a:cubicBezTo>
                  <a:pt x="71" y="0"/>
                  <a:pt x="39" y="0"/>
                  <a:pt x="19" y="20"/>
                </a:cubicBezTo>
                <a:cubicBezTo>
                  <a:pt x="0" y="39"/>
                  <a:pt x="0" y="69"/>
                  <a:pt x="17" y="89"/>
                </a:cubicBezTo>
                <a:cubicBezTo>
                  <a:pt x="18" y="89"/>
                  <a:pt x="18" y="89"/>
                  <a:pt x="18" y="89"/>
                </a:cubicBezTo>
                <a:cubicBezTo>
                  <a:pt x="16" y="94"/>
                  <a:pt x="12" y="99"/>
                  <a:pt x="7" y="101"/>
                </a:cubicBezTo>
                <a:cubicBezTo>
                  <a:pt x="5" y="102"/>
                  <a:pt x="6" y="105"/>
                  <a:pt x="8" y="105"/>
                </a:cubicBezTo>
                <a:cubicBezTo>
                  <a:pt x="13" y="106"/>
                  <a:pt x="22" y="105"/>
                  <a:pt x="29" y="99"/>
                </a:cubicBezTo>
                <a:cubicBezTo>
                  <a:pt x="29" y="99"/>
                  <a:pt x="29" y="99"/>
                  <a:pt x="29" y="99"/>
                </a:cubicBezTo>
                <a:cubicBezTo>
                  <a:pt x="49" y="111"/>
                  <a:pt x="74" y="108"/>
                  <a:pt x="90" y="91"/>
                </a:cubicBezTo>
                <a:cubicBezTo>
                  <a:pt x="110" y="72"/>
                  <a:pt x="110" y="40"/>
                  <a:pt x="90" y="20"/>
                </a:cubicBezTo>
                <a:close/>
                <a:moveTo>
                  <a:pt x="55" y="94"/>
                </a:moveTo>
                <a:cubicBezTo>
                  <a:pt x="34" y="94"/>
                  <a:pt x="16" y="77"/>
                  <a:pt x="16" y="56"/>
                </a:cubicBezTo>
                <a:cubicBezTo>
                  <a:pt x="16" y="35"/>
                  <a:pt x="34" y="17"/>
                  <a:pt x="55" y="17"/>
                </a:cubicBezTo>
                <a:cubicBezTo>
                  <a:pt x="76" y="17"/>
                  <a:pt x="93" y="35"/>
                  <a:pt x="93" y="56"/>
                </a:cubicBezTo>
                <a:cubicBezTo>
                  <a:pt x="93" y="77"/>
                  <a:pt x="76" y="94"/>
                  <a:pt x="55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55FCCF69-9E85-1F83-8929-D1E75CAD902D}"/>
              </a:ext>
            </a:extLst>
          </p:cNvPr>
          <p:cNvSpPr>
            <a:spLocks/>
          </p:cNvSpPr>
          <p:nvPr/>
        </p:nvSpPr>
        <p:spPr bwMode="auto">
          <a:xfrm>
            <a:off x="7343776" y="4752976"/>
            <a:ext cx="180975" cy="180975"/>
          </a:xfrm>
          <a:custGeom>
            <a:avLst/>
            <a:gdLst>
              <a:gd name="T0" fmla="*/ 95 w 114"/>
              <a:gd name="T1" fmla="*/ 71 h 114"/>
              <a:gd name="T2" fmla="*/ 82 w 114"/>
              <a:gd name="T3" fmla="*/ 71 h 114"/>
              <a:gd name="T4" fmla="*/ 72 w 114"/>
              <a:gd name="T5" fmla="*/ 80 h 114"/>
              <a:gd name="T6" fmla="*/ 70 w 114"/>
              <a:gd name="T7" fmla="*/ 81 h 114"/>
              <a:gd name="T8" fmla="*/ 64 w 114"/>
              <a:gd name="T9" fmla="*/ 78 h 114"/>
              <a:gd name="T10" fmla="*/ 41 w 114"/>
              <a:gd name="T11" fmla="*/ 57 h 114"/>
              <a:gd name="T12" fmla="*/ 33 w 114"/>
              <a:gd name="T13" fmla="*/ 43 h 114"/>
              <a:gd name="T14" fmla="*/ 33 w 114"/>
              <a:gd name="T15" fmla="*/ 41 h 114"/>
              <a:gd name="T16" fmla="*/ 42 w 114"/>
              <a:gd name="T17" fmla="*/ 32 h 114"/>
              <a:gd name="T18" fmla="*/ 42 w 114"/>
              <a:gd name="T19" fmla="*/ 18 h 114"/>
              <a:gd name="T20" fmla="*/ 35 w 114"/>
              <a:gd name="T21" fmla="*/ 11 h 114"/>
              <a:gd name="T22" fmla="*/ 28 w 114"/>
              <a:gd name="T23" fmla="*/ 4 h 114"/>
              <a:gd name="T24" fmla="*/ 14 w 114"/>
              <a:gd name="T25" fmla="*/ 4 h 114"/>
              <a:gd name="T26" fmla="*/ 5 w 114"/>
              <a:gd name="T27" fmla="*/ 13 h 114"/>
              <a:gd name="T28" fmla="*/ 0 w 114"/>
              <a:gd name="T29" fmla="*/ 23 h 114"/>
              <a:gd name="T30" fmla="*/ 4 w 114"/>
              <a:gd name="T31" fmla="*/ 41 h 114"/>
              <a:gd name="T32" fmla="*/ 24 w 114"/>
              <a:gd name="T33" fmla="*/ 75 h 114"/>
              <a:gd name="T34" fmla="*/ 65 w 114"/>
              <a:gd name="T35" fmla="*/ 107 h 114"/>
              <a:gd name="T36" fmla="*/ 87 w 114"/>
              <a:gd name="T37" fmla="*/ 113 h 114"/>
              <a:gd name="T38" fmla="*/ 101 w 114"/>
              <a:gd name="T39" fmla="*/ 108 h 114"/>
              <a:gd name="T40" fmla="*/ 110 w 114"/>
              <a:gd name="T41" fmla="*/ 99 h 114"/>
              <a:gd name="T42" fmla="*/ 110 w 114"/>
              <a:gd name="T43" fmla="*/ 86 h 114"/>
              <a:gd name="T44" fmla="*/ 95 w 114"/>
              <a:gd name="T45" fmla="*/ 71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14" h="114">
                <a:moveTo>
                  <a:pt x="95" y="71"/>
                </a:moveTo>
                <a:cubicBezTo>
                  <a:pt x="91" y="67"/>
                  <a:pt x="86" y="67"/>
                  <a:pt x="82" y="71"/>
                </a:cubicBezTo>
                <a:cubicBezTo>
                  <a:pt x="78" y="74"/>
                  <a:pt x="75" y="77"/>
                  <a:pt x="72" y="80"/>
                </a:cubicBezTo>
                <a:cubicBezTo>
                  <a:pt x="72" y="81"/>
                  <a:pt x="71" y="81"/>
                  <a:pt x="70" y="81"/>
                </a:cubicBezTo>
                <a:cubicBezTo>
                  <a:pt x="68" y="80"/>
                  <a:pt x="66" y="79"/>
                  <a:pt x="64" y="78"/>
                </a:cubicBezTo>
                <a:cubicBezTo>
                  <a:pt x="55" y="72"/>
                  <a:pt x="47" y="65"/>
                  <a:pt x="41" y="57"/>
                </a:cubicBezTo>
                <a:cubicBezTo>
                  <a:pt x="38" y="52"/>
                  <a:pt x="35" y="48"/>
                  <a:pt x="33" y="43"/>
                </a:cubicBezTo>
                <a:cubicBezTo>
                  <a:pt x="32" y="42"/>
                  <a:pt x="32" y="42"/>
                  <a:pt x="33" y="41"/>
                </a:cubicBezTo>
                <a:cubicBezTo>
                  <a:pt x="36" y="38"/>
                  <a:pt x="39" y="35"/>
                  <a:pt x="42" y="32"/>
                </a:cubicBezTo>
                <a:cubicBezTo>
                  <a:pt x="47" y="28"/>
                  <a:pt x="47" y="23"/>
                  <a:pt x="42" y="18"/>
                </a:cubicBezTo>
                <a:cubicBezTo>
                  <a:pt x="40" y="16"/>
                  <a:pt x="37" y="13"/>
                  <a:pt x="35" y="11"/>
                </a:cubicBezTo>
                <a:cubicBezTo>
                  <a:pt x="32" y="8"/>
                  <a:pt x="30" y="6"/>
                  <a:pt x="28" y="4"/>
                </a:cubicBezTo>
                <a:cubicBezTo>
                  <a:pt x="24" y="0"/>
                  <a:pt x="18" y="0"/>
                  <a:pt x="14" y="4"/>
                </a:cubicBezTo>
                <a:cubicBezTo>
                  <a:pt x="11" y="7"/>
                  <a:pt x="8" y="10"/>
                  <a:pt x="5" y="13"/>
                </a:cubicBezTo>
                <a:cubicBezTo>
                  <a:pt x="2" y="16"/>
                  <a:pt x="1" y="19"/>
                  <a:pt x="0" y="23"/>
                </a:cubicBezTo>
                <a:cubicBezTo>
                  <a:pt x="0" y="29"/>
                  <a:pt x="1" y="35"/>
                  <a:pt x="4" y="41"/>
                </a:cubicBezTo>
                <a:cubicBezTo>
                  <a:pt x="8" y="54"/>
                  <a:pt x="15" y="65"/>
                  <a:pt x="24" y="75"/>
                </a:cubicBezTo>
                <a:cubicBezTo>
                  <a:pt x="35" y="88"/>
                  <a:pt x="49" y="99"/>
                  <a:pt x="65" y="107"/>
                </a:cubicBezTo>
                <a:cubicBezTo>
                  <a:pt x="72" y="110"/>
                  <a:pt x="79" y="113"/>
                  <a:pt x="87" y="113"/>
                </a:cubicBezTo>
                <a:cubicBezTo>
                  <a:pt x="92" y="114"/>
                  <a:pt x="97" y="112"/>
                  <a:pt x="101" y="108"/>
                </a:cubicBezTo>
                <a:cubicBezTo>
                  <a:pt x="104" y="105"/>
                  <a:pt x="107" y="102"/>
                  <a:pt x="110" y="99"/>
                </a:cubicBezTo>
                <a:cubicBezTo>
                  <a:pt x="114" y="95"/>
                  <a:pt x="114" y="90"/>
                  <a:pt x="110" y="86"/>
                </a:cubicBezTo>
                <a:cubicBezTo>
                  <a:pt x="105" y="81"/>
                  <a:pt x="100" y="76"/>
                  <a:pt x="95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3AD5C259-6B34-846B-D747-ECEA559C829C}"/>
              </a:ext>
            </a:extLst>
          </p:cNvPr>
          <p:cNvSpPr>
            <a:spLocks/>
          </p:cNvSpPr>
          <p:nvPr/>
        </p:nvSpPr>
        <p:spPr bwMode="auto">
          <a:xfrm>
            <a:off x="7508876" y="4719638"/>
            <a:ext cx="22225" cy="20638"/>
          </a:xfrm>
          <a:custGeom>
            <a:avLst/>
            <a:gdLst>
              <a:gd name="T0" fmla="*/ 7 w 14"/>
              <a:gd name="T1" fmla="*/ 13 h 13"/>
              <a:gd name="T2" fmla="*/ 14 w 14"/>
              <a:gd name="T3" fmla="*/ 7 h 13"/>
              <a:gd name="T4" fmla="*/ 7 w 14"/>
              <a:gd name="T5" fmla="*/ 0 h 13"/>
              <a:gd name="T6" fmla="*/ 0 w 14"/>
              <a:gd name="T7" fmla="*/ 6 h 13"/>
              <a:gd name="T8" fmla="*/ 7 w 14"/>
              <a:gd name="T9" fmla="*/ 1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13">
                <a:moveTo>
                  <a:pt x="7" y="13"/>
                </a:moveTo>
                <a:cubicBezTo>
                  <a:pt x="11" y="13"/>
                  <a:pt x="14" y="10"/>
                  <a:pt x="14" y="7"/>
                </a:cubicBezTo>
                <a:cubicBezTo>
                  <a:pt x="14" y="3"/>
                  <a:pt x="11" y="0"/>
                  <a:pt x="7" y="0"/>
                </a:cubicBezTo>
                <a:cubicBezTo>
                  <a:pt x="3" y="0"/>
                  <a:pt x="1" y="3"/>
                  <a:pt x="0" y="6"/>
                </a:cubicBezTo>
                <a:cubicBezTo>
                  <a:pt x="1" y="10"/>
                  <a:pt x="3" y="13"/>
                  <a:pt x="7" y="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C0F0C559-9A15-D000-F1C3-C9B252EB7D94}"/>
              </a:ext>
            </a:extLst>
          </p:cNvPr>
          <p:cNvSpPr>
            <a:spLocks noEditPoints="1"/>
          </p:cNvSpPr>
          <p:nvPr/>
        </p:nvSpPr>
        <p:spPr bwMode="auto">
          <a:xfrm>
            <a:off x="7894639" y="4678363"/>
            <a:ext cx="254000" cy="254000"/>
          </a:xfrm>
          <a:custGeom>
            <a:avLst/>
            <a:gdLst>
              <a:gd name="T0" fmla="*/ 102 w 160"/>
              <a:gd name="T1" fmla="*/ 30 h 160"/>
              <a:gd name="T2" fmla="*/ 95 w 160"/>
              <a:gd name="T3" fmla="*/ 30 h 160"/>
              <a:gd name="T4" fmla="*/ 49 w 160"/>
              <a:gd name="T5" fmla="*/ 77 h 160"/>
              <a:gd name="T6" fmla="*/ 47 w 160"/>
              <a:gd name="T7" fmla="*/ 81 h 160"/>
              <a:gd name="T8" fmla="*/ 50 w 160"/>
              <a:gd name="T9" fmla="*/ 85 h 160"/>
              <a:gd name="T10" fmla="*/ 73 w 160"/>
              <a:gd name="T11" fmla="*/ 92 h 160"/>
              <a:gd name="T12" fmla="*/ 57 w 160"/>
              <a:gd name="T13" fmla="*/ 125 h 160"/>
              <a:gd name="T14" fmla="*/ 59 w 160"/>
              <a:gd name="T15" fmla="*/ 131 h 160"/>
              <a:gd name="T16" fmla="*/ 65 w 160"/>
              <a:gd name="T17" fmla="*/ 131 h 160"/>
              <a:gd name="T18" fmla="*/ 111 w 160"/>
              <a:gd name="T19" fmla="*/ 84 h 160"/>
              <a:gd name="T20" fmla="*/ 113 w 160"/>
              <a:gd name="T21" fmla="*/ 79 h 160"/>
              <a:gd name="T22" fmla="*/ 110 w 160"/>
              <a:gd name="T23" fmla="*/ 76 h 160"/>
              <a:gd name="T24" fmla="*/ 87 w 160"/>
              <a:gd name="T25" fmla="*/ 68 h 160"/>
              <a:gd name="T26" fmla="*/ 103 w 160"/>
              <a:gd name="T27" fmla="*/ 36 h 160"/>
              <a:gd name="T28" fmla="*/ 102 w 160"/>
              <a:gd name="T29" fmla="*/ 30 h 160"/>
              <a:gd name="T30" fmla="*/ 80 w 160"/>
              <a:gd name="T31" fmla="*/ 0 h 160"/>
              <a:gd name="T32" fmla="*/ 19 w 160"/>
              <a:gd name="T33" fmla="*/ 29 h 160"/>
              <a:gd name="T34" fmla="*/ 19 w 160"/>
              <a:gd name="T35" fmla="*/ 24 h 160"/>
              <a:gd name="T36" fmla="*/ 14 w 160"/>
              <a:gd name="T37" fmla="*/ 19 h 160"/>
              <a:gd name="T38" fmla="*/ 9 w 160"/>
              <a:gd name="T39" fmla="*/ 24 h 160"/>
              <a:gd name="T40" fmla="*/ 9 w 160"/>
              <a:gd name="T41" fmla="*/ 44 h 160"/>
              <a:gd name="T42" fmla="*/ 14 w 160"/>
              <a:gd name="T43" fmla="*/ 49 h 160"/>
              <a:gd name="T44" fmla="*/ 14 w 160"/>
              <a:gd name="T45" fmla="*/ 49 h 160"/>
              <a:gd name="T46" fmla="*/ 33 w 160"/>
              <a:gd name="T47" fmla="*/ 48 h 160"/>
              <a:gd name="T48" fmla="*/ 38 w 160"/>
              <a:gd name="T49" fmla="*/ 43 h 160"/>
              <a:gd name="T50" fmla="*/ 33 w 160"/>
              <a:gd name="T51" fmla="*/ 38 h 160"/>
              <a:gd name="T52" fmla="*/ 23 w 160"/>
              <a:gd name="T53" fmla="*/ 39 h 160"/>
              <a:gd name="T54" fmla="*/ 80 w 160"/>
              <a:gd name="T55" fmla="*/ 10 h 160"/>
              <a:gd name="T56" fmla="*/ 151 w 160"/>
              <a:gd name="T57" fmla="*/ 80 h 160"/>
              <a:gd name="T58" fmla="*/ 155 w 160"/>
              <a:gd name="T59" fmla="*/ 85 h 160"/>
              <a:gd name="T60" fmla="*/ 160 w 160"/>
              <a:gd name="T61" fmla="*/ 80 h 160"/>
              <a:gd name="T62" fmla="*/ 80 w 160"/>
              <a:gd name="T63" fmla="*/ 0 h 160"/>
              <a:gd name="T64" fmla="*/ 146 w 160"/>
              <a:gd name="T65" fmla="*/ 112 h 160"/>
              <a:gd name="T66" fmla="*/ 127 w 160"/>
              <a:gd name="T67" fmla="*/ 113 h 160"/>
              <a:gd name="T68" fmla="*/ 123 w 160"/>
              <a:gd name="T69" fmla="*/ 118 h 160"/>
              <a:gd name="T70" fmla="*/ 128 w 160"/>
              <a:gd name="T71" fmla="*/ 123 h 160"/>
              <a:gd name="T72" fmla="*/ 137 w 160"/>
              <a:gd name="T73" fmla="*/ 122 h 160"/>
              <a:gd name="T74" fmla="*/ 80 w 160"/>
              <a:gd name="T75" fmla="*/ 151 h 160"/>
              <a:gd name="T76" fmla="*/ 9 w 160"/>
              <a:gd name="T77" fmla="*/ 80 h 160"/>
              <a:gd name="T78" fmla="*/ 5 w 160"/>
              <a:gd name="T79" fmla="*/ 76 h 160"/>
              <a:gd name="T80" fmla="*/ 0 w 160"/>
              <a:gd name="T81" fmla="*/ 80 h 160"/>
              <a:gd name="T82" fmla="*/ 80 w 160"/>
              <a:gd name="T83" fmla="*/ 160 h 160"/>
              <a:gd name="T84" fmla="*/ 141 w 160"/>
              <a:gd name="T85" fmla="*/ 131 h 160"/>
              <a:gd name="T86" fmla="*/ 141 w 160"/>
              <a:gd name="T87" fmla="*/ 137 h 160"/>
              <a:gd name="T88" fmla="*/ 146 w 160"/>
              <a:gd name="T89" fmla="*/ 141 h 160"/>
              <a:gd name="T90" fmla="*/ 151 w 160"/>
              <a:gd name="T91" fmla="*/ 137 h 160"/>
              <a:gd name="T92" fmla="*/ 151 w 160"/>
              <a:gd name="T93" fmla="*/ 117 h 160"/>
              <a:gd name="T94" fmla="*/ 146 w 160"/>
              <a:gd name="T95" fmla="*/ 1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102" y="30"/>
                </a:moveTo>
                <a:cubicBezTo>
                  <a:pt x="100" y="28"/>
                  <a:pt x="97" y="29"/>
                  <a:pt x="95" y="30"/>
                </a:cubicBezTo>
                <a:cubicBezTo>
                  <a:pt x="49" y="77"/>
                  <a:pt x="49" y="77"/>
                  <a:pt x="49" y="77"/>
                </a:cubicBezTo>
                <a:cubicBezTo>
                  <a:pt x="47" y="78"/>
                  <a:pt x="47" y="80"/>
                  <a:pt x="47" y="81"/>
                </a:cubicBezTo>
                <a:cubicBezTo>
                  <a:pt x="48" y="83"/>
                  <a:pt x="49" y="84"/>
                  <a:pt x="50" y="85"/>
                </a:cubicBezTo>
                <a:cubicBezTo>
                  <a:pt x="73" y="92"/>
                  <a:pt x="73" y="92"/>
                  <a:pt x="73" y="92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56" y="127"/>
                  <a:pt x="57" y="130"/>
                  <a:pt x="59" y="131"/>
                </a:cubicBezTo>
                <a:cubicBezTo>
                  <a:pt x="60" y="132"/>
                  <a:pt x="63" y="132"/>
                  <a:pt x="65" y="131"/>
                </a:cubicBezTo>
                <a:cubicBezTo>
                  <a:pt x="111" y="84"/>
                  <a:pt x="111" y="84"/>
                  <a:pt x="111" y="84"/>
                </a:cubicBezTo>
                <a:cubicBezTo>
                  <a:pt x="113" y="83"/>
                  <a:pt x="113" y="81"/>
                  <a:pt x="113" y="79"/>
                </a:cubicBezTo>
                <a:cubicBezTo>
                  <a:pt x="112" y="78"/>
                  <a:pt x="111" y="76"/>
                  <a:pt x="110" y="76"/>
                </a:cubicBezTo>
                <a:cubicBezTo>
                  <a:pt x="87" y="68"/>
                  <a:pt x="87" y="68"/>
                  <a:pt x="87" y="68"/>
                </a:cubicBezTo>
                <a:cubicBezTo>
                  <a:pt x="103" y="36"/>
                  <a:pt x="103" y="36"/>
                  <a:pt x="103" y="36"/>
                </a:cubicBezTo>
                <a:cubicBezTo>
                  <a:pt x="104" y="34"/>
                  <a:pt x="103" y="31"/>
                  <a:pt x="102" y="30"/>
                </a:cubicBezTo>
                <a:close/>
                <a:moveTo>
                  <a:pt x="80" y="0"/>
                </a:moveTo>
                <a:cubicBezTo>
                  <a:pt x="56" y="0"/>
                  <a:pt x="34" y="11"/>
                  <a:pt x="19" y="29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2"/>
                  <a:pt x="17" y="19"/>
                  <a:pt x="14" y="19"/>
                </a:cubicBezTo>
                <a:cubicBezTo>
                  <a:pt x="12" y="19"/>
                  <a:pt x="9" y="22"/>
                  <a:pt x="9" y="24"/>
                </a:cubicBezTo>
                <a:cubicBezTo>
                  <a:pt x="9" y="44"/>
                  <a:pt x="9" y="44"/>
                  <a:pt x="9" y="44"/>
                </a:cubicBezTo>
                <a:cubicBezTo>
                  <a:pt x="9" y="48"/>
                  <a:pt x="15" y="49"/>
                  <a:pt x="14" y="49"/>
                </a:cubicBezTo>
                <a:cubicBezTo>
                  <a:pt x="14" y="49"/>
                  <a:pt x="14" y="49"/>
                  <a:pt x="14" y="49"/>
                </a:cubicBezTo>
                <a:cubicBezTo>
                  <a:pt x="33" y="48"/>
                  <a:pt x="33" y="48"/>
                  <a:pt x="33" y="48"/>
                </a:cubicBezTo>
                <a:cubicBezTo>
                  <a:pt x="36" y="47"/>
                  <a:pt x="38" y="45"/>
                  <a:pt x="38" y="43"/>
                </a:cubicBezTo>
                <a:cubicBezTo>
                  <a:pt x="37" y="40"/>
                  <a:pt x="35" y="38"/>
                  <a:pt x="33" y="38"/>
                </a:cubicBezTo>
                <a:cubicBezTo>
                  <a:pt x="23" y="39"/>
                  <a:pt x="23" y="39"/>
                  <a:pt x="23" y="39"/>
                </a:cubicBezTo>
                <a:cubicBezTo>
                  <a:pt x="36" y="21"/>
                  <a:pt x="58" y="10"/>
                  <a:pt x="80" y="10"/>
                </a:cubicBezTo>
                <a:cubicBezTo>
                  <a:pt x="119" y="10"/>
                  <a:pt x="151" y="42"/>
                  <a:pt x="151" y="80"/>
                </a:cubicBezTo>
                <a:cubicBezTo>
                  <a:pt x="151" y="83"/>
                  <a:pt x="153" y="85"/>
                  <a:pt x="155" y="85"/>
                </a:cubicBezTo>
                <a:cubicBezTo>
                  <a:pt x="158" y="85"/>
                  <a:pt x="160" y="83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146" y="112"/>
                </a:moveTo>
                <a:cubicBezTo>
                  <a:pt x="127" y="113"/>
                  <a:pt x="127" y="113"/>
                  <a:pt x="127" y="113"/>
                </a:cubicBezTo>
                <a:cubicBezTo>
                  <a:pt x="124" y="113"/>
                  <a:pt x="122" y="116"/>
                  <a:pt x="123" y="118"/>
                </a:cubicBezTo>
                <a:cubicBezTo>
                  <a:pt x="123" y="121"/>
                  <a:pt x="125" y="123"/>
                  <a:pt x="128" y="123"/>
                </a:cubicBezTo>
                <a:cubicBezTo>
                  <a:pt x="137" y="122"/>
                  <a:pt x="137" y="122"/>
                  <a:pt x="137" y="122"/>
                </a:cubicBezTo>
                <a:cubicBezTo>
                  <a:pt x="124" y="140"/>
                  <a:pt x="103" y="151"/>
                  <a:pt x="80" y="151"/>
                </a:cubicBezTo>
                <a:cubicBezTo>
                  <a:pt x="41" y="151"/>
                  <a:pt x="9" y="119"/>
                  <a:pt x="9" y="80"/>
                </a:cubicBezTo>
                <a:cubicBezTo>
                  <a:pt x="9" y="78"/>
                  <a:pt x="7" y="76"/>
                  <a:pt x="5" y="76"/>
                </a:cubicBezTo>
                <a:cubicBezTo>
                  <a:pt x="2" y="76"/>
                  <a:pt x="0" y="78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04" y="160"/>
                  <a:pt x="126" y="149"/>
                  <a:pt x="141" y="131"/>
                </a:cubicBezTo>
                <a:cubicBezTo>
                  <a:pt x="141" y="137"/>
                  <a:pt x="141" y="137"/>
                  <a:pt x="141" y="137"/>
                </a:cubicBezTo>
                <a:cubicBezTo>
                  <a:pt x="141" y="139"/>
                  <a:pt x="143" y="141"/>
                  <a:pt x="146" y="141"/>
                </a:cubicBezTo>
                <a:cubicBezTo>
                  <a:pt x="149" y="141"/>
                  <a:pt x="151" y="139"/>
                  <a:pt x="151" y="137"/>
                </a:cubicBezTo>
                <a:cubicBezTo>
                  <a:pt x="151" y="117"/>
                  <a:pt x="151" y="117"/>
                  <a:pt x="151" y="117"/>
                </a:cubicBezTo>
                <a:cubicBezTo>
                  <a:pt x="151" y="114"/>
                  <a:pt x="148" y="112"/>
                  <a:pt x="146" y="1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D001AEAE-36C0-1FF7-E85A-850C8291EA69}"/>
              </a:ext>
            </a:extLst>
          </p:cNvPr>
          <p:cNvSpPr>
            <a:spLocks noEditPoints="1"/>
          </p:cNvSpPr>
          <p:nvPr/>
        </p:nvSpPr>
        <p:spPr bwMode="auto">
          <a:xfrm>
            <a:off x="7953376" y="4127501"/>
            <a:ext cx="136525" cy="254000"/>
          </a:xfrm>
          <a:custGeom>
            <a:avLst/>
            <a:gdLst>
              <a:gd name="T0" fmla="*/ 75 w 86"/>
              <a:gd name="T1" fmla="*/ 0 h 160"/>
              <a:gd name="T2" fmla="*/ 12 w 86"/>
              <a:gd name="T3" fmla="*/ 0 h 160"/>
              <a:gd name="T4" fmla="*/ 0 w 86"/>
              <a:gd name="T5" fmla="*/ 12 h 160"/>
              <a:gd name="T6" fmla="*/ 0 w 86"/>
              <a:gd name="T7" fmla="*/ 149 h 160"/>
              <a:gd name="T8" fmla="*/ 12 w 86"/>
              <a:gd name="T9" fmla="*/ 160 h 160"/>
              <a:gd name="T10" fmla="*/ 75 w 86"/>
              <a:gd name="T11" fmla="*/ 160 h 160"/>
              <a:gd name="T12" fmla="*/ 86 w 86"/>
              <a:gd name="T13" fmla="*/ 149 h 160"/>
              <a:gd name="T14" fmla="*/ 86 w 86"/>
              <a:gd name="T15" fmla="*/ 12 h 160"/>
              <a:gd name="T16" fmla="*/ 75 w 86"/>
              <a:gd name="T17" fmla="*/ 0 h 160"/>
              <a:gd name="T18" fmla="*/ 35 w 86"/>
              <a:gd name="T19" fmla="*/ 7 h 160"/>
              <a:gd name="T20" fmla="*/ 51 w 86"/>
              <a:gd name="T21" fmla="*/ 7 h 160"/>
              <a:gd name="T22" fmla="*/ 52 w 86"/>
              <a:gd name="T23" fmla="*/ 8 h 160"/>
              <a:gd name="T24" fmla="*/ 51 w 86"/>
              <a:gd name="T25" fmla="*/ 9 h 160"/>
              <a:gd name="T26" fmla="*/ 35 w 86"/>
              <a:gd name="T27" fmla="*/ 9 h 160"/>
              <a:gd name="T28" fmla="*/ 34 w 86"/>
              <a:gd name="T29" fmla="*/ 8 h 160"/>
              <a:gd name="T30" fmla="*/ 35 w 86"/>
              <a:gd name="T31" fmla="*/ 7 h 160"/>
              <a:gd name="T32" fmla="*/ 20 w 86"/>
              <a:gd name="T33" fmla="*/ 4 h 160"/>
              <a:gd name="T34" fmla="*/ 22 w 86"/>
              <a:gd name="T35" fmla="*/ 6 h 160"/>
              <a:gd name="T36" fmla="*/ 20 w 86"/>
              <a:gd name="T37" fmla="*/ 8 h 160"/>
              <a:gd name="T38" fmla="*/ 18 w 86"/>
              <a:gd name="T39" fmla="*/ 6 h 160"/>
              <a:gd name="T40" fmla="*/ 20 w 86"/>
              <a:gd name="T41" fmla="*/ 4 h 160"/>
              <a:gd name="T42" fmla="*/ 13 w 86"/>
              <a:gd name="T43" fmla="*/ 4 h 160"/>
              <a:gd name="T44" fmla="*/ 15 w 86"/>
              <a:gd name="T45" fmla="*/ 6 h 160"/>
              <a:gd name="T46" fmla="*/ 13 w 86"/>
              <a:gd name="T47" fmla="*/ 9 h 160"/>
              <a:gd name="T48" fmla="*/ 10 w 86"/>
              <a:gd name="T49" fmla="*/ 6 h 160"/>
              <a:gd name="T50" fmla="*/ 13 w 86"/>
              <a:gd name="T51" fmla="*/ 4 h 160"/>
              <a:gd name="T52" fmla="*/ 47 w 86"/>
              <a:gd name="T53" fmla="*/ 154 h 160"/>
              <a:gd name="T54" fmla="*/ 39 w 86"/>
              <a:gd name="T55" fmla="*/ 154 h 160"/>
              <a:gd name="T56" fmla="*/ 34 w 86"/>
              <a:gd name="T57" fmla="*/ 150 h 160"/>
              <a:gd name="T58" fmla="*/ 39 w 86"/>
              <a:gd name="T59" fmla="*/ 145 h 160"/>
              <a:gd name="T60" fmla="*/ 47 w 86"/>
              <a:gd name="T61" fmla="*/ 145 h 160"/>
              <a:gd name="T62" fmla="*/ 52 w 86"/>
              <a:gd name="T63" fmla="*/ 150 h 160"/>
              <a:gd name="T64" fmla="*/ 47 w 86"/>
              <a:gd name="T65" fmla="*/ 154 h 160"/>
              <a:gd name="T66" fmla="*/ 81 w 86"/>
              <a:gd name="T67" fmla="*/ 141 h 160"/>
              <a:gd name="T68" fmla="*/ 5 w 86"/>
              <a:gd name="T69" fmla="*/ 141 h 160"/>
              <a:gd name="T70" fmla="*/ 5 w 86"/>
              <a:gd name="T71" fmla="*/ 19 h 160"/>
              <a:gd name="T72" fmla="*/ 81 w 86"/>
              <a:gd name="T73" fmla="*/ 19 h 160"/>
              <a:gd name="T74" fmla="*/ 81 w 86"/>
              <a:gd name="T75" fmla="*/ 141 h 160"/>
              <a:gd name="T76" fmla="*/ 81 w 86"/>
              <a:gd name="T77" fmla="*/ 141 h 160"/>
              <a:gd name="T78" fmla="*/ 81 w 86"/>
              <a:gd name="T79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6" h="160">
                <a:moveTo>
                  <a:pt x="75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5" y="160"/>
                  <a:pt x="12" y="160"/>
                </a:cubicBezTo>
                <a:cubicBezTo>
                  <a:pt x="75" y="160"/>
                  <a:pt x="75" y="160"/>
                  <a:pt x="75" y="160"/>
                </a:cubicBezTo>
                <a:cubicBezTo>
                  <a:pt x="81" y="160"/>
                  <a:pt x="86" y="155"/>
                  <a:pt x="86" y="149"/>
                </a:cubicBezTo>
                <a:cubicBezTo>
                  <a:pt x="86" y="12"/>
                  <a:pt x="86" y="12"/>
                  <a:pt x="86" y="12"/>
                </a:cubicBezTo>
                <a:cubicBezTo>
                  <a:pt x="86" y="5"/>
                  <a:pt x="81" y="0"/>
                  <a:pt x="75" y="0"/>
                </a:cubicBezTo>
                <a:close/>
                <a:moveTo>
                  <a:pt x="35" y="7"/>
                </a:move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2" y="7"/>
                  <a:pt x="52" y="8"/>
                </a:cubicBezTo>
                <a:cubicBezTo>
                  <a:pt x="52" y="8"/>
                  <a:pt x="51" y="9"/>
                  <a:pt x="51" y="9"/>
                </a:cubicBezTo>
                <a:cubicBezTo>
                  <a:pt x="35" y="9"/>
                  <a:pt x="35" y="9"/>
                  <a:pt x="35" y="9"/>
                </a:cubicBezTo>
                <a:cubicBezTo>
                  <a:pt x="35" y="9"/>
                  <a:pt x="34" y="8"/>
                  <a:pt x="34" y="8"/>
                </a:cubicBezTo>
                <a:cubicBezTo>
                  <a:pt x="34" y="7"/>
                  <a:pt x="35" y="7"/>
                  <a:pt x="35" y="7"/>
                </a:cubicBezTo>
                <a:close/>
                <a:moveTo>
                  <a:pt x="20" y="4"/>
                </a:moveTo>
                <a:cubicBezTo>
                  <a:pt x="21" y="4"/>
                  <a:pt x="22" y="5"/>
                  <a:pt x="22" y="6"/>
                </a:cubicBezTo>
                <a:cubicBezTo>
                  <a:pt x="22" y="7"/>
                  <a:pt x="21" y="8"/>
                  <a:pt x="20" y="8"/>
                </a:cubicBezTo>
                <a:cubicBezTo>
                  <a:pt x="19" y="8"/>
                  <a:pt x="18" y="7"/>
                  <a:pt x="18" y="6"/>
                </a:cubicBezTo>
                <a:cubicBezTo>
                  <a:pt x="18" y="5"/>
                  <a:pt x="19" y="4"/>
                  <a:pt x="20" y="4"/>
                </a:cubicBezTo>
                <a:close/>
                <a:moveTo>
                  <a:pt x="13" y="4"/>
                </a:moveTo>
                <a:cubicBezTo>
                  <a:pt x="14" y="4"/>
                  <a:pt x="15" y="5"/>
                  <a:pt x="15" y="6"/>
                </a:cubicBezTo>
                <a:cubicBezTo>
                  <a:pt x="15" y="8"/>
                  <a:pt x="14" y="9"/>
                  <a:pt x="13" y="9"/>
                </a:cubicBezTo>
                <a:cubicBezTo>
                  <a:pt x="11" y="9"/>
                  <a:pt x="10" y="8"/>
                  <a:pt x="10" y="6"/>
                </a:cubicBezTo>
                <a:cubicBezTo>
                  <a:pt x="10" y="5"/>
                  <a:pt x="11" y="4"/>
                  <a:pt x="13" y="4"/>
                </a:cubicBezTo>
                <a:close/>
                <a:moveTo>
                  <a:pt x="47" y="154"/>
                </a:moveTo>
                <a:cubicBezTo>
                  <a:pt x="39" y="154"/>
                  <a:pt x="39" y="154"/>
                  <a:pt x="39" y="154"/>
                </a:cubicBezTo>
                <a:cubicBezTo>
                  <a:pt x="36" y="154"/>
                  <a:pt x="34" y="152"/>
                  <a:pt x="34" y="150"/>
                </a:cubicBezTo>
                <a:cubicBezTo>
                  <a:pt x="34" y="147"/>
                  <a:pt x="36" y="145"/>
                  <a:pt x="39" y="145"/>
                </a:cubicBezTo>
                <a:cubicBezTo>
                  <a:pt x="47" y="145"/>
                  <a:pt x="47" y="145"/>
                  <a:pt x="47" y="145"/>
                </a:cubicBezTo>
                <a:cubicBezTo>
                  <a:pt x="50" y="145"/>
                  <a:pt x="52" y="147"/>
                  <a:pt x="52" y="150"/>
                </a:cubicBezTo>
                <a:cubicBezTo>
                  <a:pt x="52" y="152"/>
                  <a:pt x="50" y="154"/>
                  <a:pt x="47" y="154"/>
                </a:cubicBezTo>
                <a:close/>
                <a:moveTo>
                  <a:pt x="81" y="141"/>
                </a:moveTo>
                <a:cubicBezTo>
                  <a:pt x="5" y="141"/>
                  <a:pt x="5" y="141"/>
                  <a:pt x="5" y="141"/>
                </a:cubicBezTo>
                <a:cubicBezTo>
                  <a:pt x="5" y="19"/>
                  <a:pt x="5" y="19"/>
                  <a:pt x="5" y="19"/>
                </a:cubicBezTo>
                <a:cubicBezTo>
                  <a:pt x="81" y="19"/>
                  <a:pt x="81" y="19"/>
                  <a:pt x="81" y="19"/>
                </a:cubicBezTo>
                <a:lnTo>
                  <a:pt x="81" y="141"/>
                </a:lnTo>
                <a:close/>
                <a:moveTo>
                  <a:pt x="81" y="141"/>
                </a:moveTo>
                <a:cubicBezTo>
                  <a:pt x="81" y="141"/>
                  <a:pt x="81" y="141"/>
                  <a:pt x="81" y="14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5A0C0190-78AD-93C3-3B6E-3567D116673D}"/>
              </a:ext>
            </a:extLst>
          </p:cNvPr>
          <p:cNvSpPr>
            <a:spLocks noEditPoints="1"/>
          </p:cNvSpPr>
          <p:nvPr/>
        </p:nvSpPr>
        <p:spPr bwMode="auto">
          <a:xfrm>
            <a:off x="1843089" y="4678363"/>
            <a:ext cx="246063" cy="254000"/>
          </a:xfrm>
          <a:custGeom>
            <a:avLst/>
            <a:gdLst>
              <a:gd name="T0" fmla="*/ 36 w 155"/>
              <a:gd name="T1" fmla="*/ 78 h 160"/>
              <a:gd name="T2" fmla="*/ 49 w 155"/>
              <a:gd name="T3" fmla="*/ 108 h 160"/>
              <a:gd name="T4" fmla="*/ 58 w 155"/>
              <a:gd name="T5" fmla="*/ 123 h 160"/>
              <a:gd name="T6" fmla="*/ 58 w 155"/>
              <a:gd name="T7" fmla="*/ 131 h 160"/>
              <a:gd name="T8" fmla="*/ 91 w 155"/>
              <a:gd name="T9" fmla="*/ 136 h 160"/>
              <a:gd name="T10" fmla="*/ 96 w 155"/>
              <a:gd name="T11" fmla="*/ 128 h 160"/>
              <a:gd name="T12" fmla="*/ 107 w 155"/>
              <a:gd name="T13" fmla="*/ 108 h 160"/>
              <a:gd name="T14" fmla="*/ 110 w 155"/>
              <a:gd name="T15" fmla="*/ 103 h 160"/>
              <a:gd name="T16" fmla="*/ 77 w 155"/>
              <a:gd name="T17" fmla="*/ 37 h 160"/>
              <a:gd name="T18" fmla="*/ 99 w 155"/>
              <a:gd name="T19" fmla="*/ 101 h 160"/>
              <a:gd name="T20" fmla="*/ 87 w 155"/>
              <a:gd name="T21" fmla="*/ 120 h 160"/>
              <a:gd name="T22" fmla="*/ 69 w 155"/>
              <a:gd name="T23" fmla="*/ 126 h 160"/>
              <a:gd name="T24" fmla="*/ 57 w 155"/>
              <a:gd name="T25" fmla="*/ 101 h 160"/>
              <a:gd name="T26" fmla="*/ 53 w 155"/>
              <a:gd name="T27" fmla="*/ 97 h 160"/>
              <a:gd name="T28" fmla="*/ 77 w 155"/>
              <a:gd name="T29" fmla="*/ 47 h 160"/>
              <a:gd name="T30" fmla="*/ 102 w 155"/>
              <a:gd name="T31" fmla="*/ 97 h 160"/>
              <a:gd name="T32" fmla="*/ 64 w 155"/>
              <a:gd name="T33" fmla="*/ 138 h 160"/>
              <a:gd name="T34" fmla="*/ 64 w 155"/>
              <a:gd name="T35" fmla="*/ 148 h 160"/>
              <a:gd name="T36" fmla="*/ 96 w 155"/>
              <a:gd name="T37" fmla="*/ 143 h 160"/>
              <a:gd name="T38" fmla="*/ 84 w 155"/>
              <a:gd name="T39" fmla="*/ 150 h 160"/>
              <a:gd name="T40" fmla="*/ 65 w 155"/>
              <a:gd name="T41" fmla="*/ 155 h 160"/>
              <a:gd name="T42" fmla="*/ 84 w 155"/>
              <a:gd name="T43" fmla="*/ 160 h 160"/>
              <a:gd name="T44" fmla="*/ 84 w 155"/>
              <a:gd name="T45" fmla="*/ 150 h 160"/>
              <a:gd name="T46" fmla="*/ 132 w 155"/>
              <a:gd name="T47" fmla="*/ 73 h 160"/>
              <a:gd name="T48" fmla="*/ 132 w 155"/>
              <a:gd name="T49" fmla="*/ 83 h 160"/>
              <a:gd name="T50" fmla="*/ 155 w 155"/>
              <a:gd name="T51" fmla="*/ 78 h 160"/>
              <a:gd name="T52" fmla="*/ 28 w 155"/>
              <a:gd name="T53" fmla="*/ 78 h 160"/>
              <a:gd name="T54" fmla="*/ 5 w 155"/>
              <a:gd name="T55" fmla="*/ 73 h 160"/>
              <a:gd name="T56" fmla="*/ 5 w 155"/>
              <a:gd name="T57" fmla="*/ 83 h 160"/>
              <a:gd name="T58" fmla="*/ 28 w 155"/>
              <a:gd name="T59" fmla="*/ 78 h 160"/>
              <a:gd name="T60" fmla="*/ 83 w 155"/>
              <a:gd name="T61" fmla="*/ 24 h 160"/>
              <a:gd name="T62" fmla="*/ 77 w 155"/>
              <a:gd name="T63" fmla="*/ 0 h 160"/>
              <a:gd name="T64" fmla="*/ 72 w 155"/>
              <a:gd name="T65" fmla="*/ 24 h 160"/>
              <a:gd name="T66" fmla="*/ 120 w 155"/>
              <a:gd name="T67" fmla="*/ 113 h 160"/>
              <a:gd name="T68" fmla="*/ 112 w 155"/>
              <a:gd name="T69" fmla="*/ 120 h 160"/>
              <a:gd name="T70" fmla="*/ 129 w 155"/>
              <a:gd name="T71" fmla="*/ 134 h 160"/>
              <a:gd name="T72" fmla="*/ 132 w 155"/>
              <a:gd name="T73" fmla="*/ 125 h 160"/>
              <a:gd name="T74" fmla="*/ 35 w 155"/>
              <a:gd name="T75" fmla="*/ 43 h 160"/>
              <a:gd name="T76" fmla="*/ 43 w 155"/>
              <a:gd name="T77" fmla="*/ 43 h 160"/>
              <a:gd name="T78" fmla="*/ 30 w 155"/>
              <a:gd name="T79" fmla="*/ 23 h 160"/>
              <a:gd name="T80" fmla="*/ 23 w 155"/>
              <a:gd name="T81" fmla="*/ 30 h 160"/>
              <a:gd name="T82" fmla="*/ 35 w 155"/>
              <a:gd name="T83" fmla="*/ 113 h 160"/>
              <a:gd name="T84" fmla="*/ 23 w 155"/>
              <a:gd name="T85" fmla="*/ 133 h 160"/>
              <a:gd name="T86" fmla="*/ 30 w 155"/>
              <a:gd name="T87" fmla="*/ 133 h 160"/>
              <a:gd name="T88" fmla="*/ 43 w 155"/>
              <a:gd name="T89" fmla="*/ 113 h 160"/>
              <a:gd name="T90" fmla="*/ 116 w 155"/>
              <a:gd name="T91" fmla="*/ 45 h 160"/>
              <a:gd name="T92" fmla="*/ 132 w 155"/>
              <a:gd name="T93" fmla="*/ 30 h 160"/>
              <a:gd name="T94" fmla="*/ 125 w 155"/>
              <a:gd name="T95" fmla="*/ 23 h 160"/>
              <a:gd name="T96" fmla="*/ 112 w 155"/>
              <a:gd name="T97" fmla="*/ 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5" h="160">
                <a:moveTo>
                  <a:pt x="77" y="37"/>
                </a:moveTo>
                <a:cubicBezTo>
                  <a:pt x="55" y="37"/>
                  <a:pt x="36" y="55"/>
                  <a:pt x="36" y="78"/>
                </a:cubicBezTo>
                <a:cubicBezTo>
                  <a:pt x="36" y="87"/>
                  <a:pt x="39" y="96"/>
                  <a:pt x="45" y="103"/>
                </a:cubicBezTo>
                <a:cubicBezTo>
                  <a:pt x="46" y="105"/>
                  <a:pt x="47" y="106"/>
                  <a:pt x="49" y="108"/>
                </a:cubicBezTo>
                <a:cubicBezTo>
                  <a:pt x="49" y="108"/>
                  <a:pt x="49" y="108"/>
                  <a:pt x="49" y="108"/>
                </a:cubicBezTo>
                <a:cubicBezTo>
                  <a:pt x="52" y="112"/>
                  <a:pt x="57" y="117"/>
                  <a:pt x="58" y="123"/>
                </a:cubicBezTo>
                <a:cubicBezTo>
                  <a:pt x="58" y="124"/>
                  <a:pt x="58" y="126"/>
                  <a:pt x="58" y="128"/>
                </a:cubicBezTo>
                <a:cubicBezTo>
                  <a:pt x="58" y="131"/>
                  <a:pt x="58" y="131"/>
                  <a:pt x="58" y="131"/>
                </a:cubicBezTo>
                <a:cubicBezTo>
                  <a:pt x="58" y="134"/>
                  <a:pt x="61" y="136"/>
                  <a:pt x="64" y="136"/>
                </a:cubicBezTo>
                <a:cubicBezTo>
                  <a:pt x="91" y="136"/>
                  <a:pt x="91" y="136"/>
                  <a:pt x="91" y="136"/>
                </a:cubicBezTo>
                <a:cubicBezTo>
                  <a:pt x="94" y="136"/>
                  <a:pt x="96" y="134"/>
                  <a:pt x="96" y="131"/>
                </a:cubicBezTo>
                <a:cubicBezTo>
                  <a:pt x="96" y="128"/>
                  <a:pt x="96" y="128"/>
                  <a:pt x="96" y="128"/>
                </a:cubicBezTo>
                <a:cubicBezTo>
                  <a:pt x="96" y="126"/>
                  <a:pt x="96" y="124"/>
                  <a:pt x="97" y="123"/>
                </a:cubicBezTo>
                <a:cubicBezTo>
                  <a:pt x="98" y="117"/>
                  <a:pt x="103" y="112"/>
                  <a:pt x="107" y="108"/>
                </a:cubicBezTo>
                <a:cubicBezTo>
                  <a:pt x="107" y="107"/>
                  <a:pt x="107" y="107"/>
                  <a:pt x="107" y="107"/>
                </a:cubicBezTo>
                <a:cubicBezTo>
                  <a:pt x="108" y="106"/>
                  <a:pt x="109" y="105"/>
                  <a:pt x="110" y="103"/>
                </a:cubicBezTo>
                <a:cubicBezTo>
                  <a:pt x="116" y="96"/>
                  <a:pt x="119" y="87"/>
                  <a:pt x="119" y="78"/>
                </a:cubicBezTo>
                <a:cubicBezTo>
                  <a:pt x="119" y="55"/>
                  <a:pt x="100" y="37"/>
                  <a:pt x="77" y="37"/>
                </a:cubicBezTo>
                <a:close/>
                <a:moveTo>
                  <a:pt x="102" y="97"/>
                </a:moveTo>
                <a:cubicBezTo>
                  <a:pt x="101" y="98"/>
                  <a:pt x="100" y="99"/>
                  <a:pt x="99" y="101"/>
                </a:cubicBezTo>
                <a:cubicBezTo>
                  <a:pt x="99" y="101"/>
                  <a:pt x="99" y="101"/>
                  <a:pt x="99" y="101"/>
                </a:cubicBezTo>
                <a:cubicBezTo>
                  <a:pt x="94" y="106"/>
                  <a:pt x="89" y="112"/>
                  <a:pt x="87" y="120"/>
                </a:cubicBezTo>
                <a:cubicBezTo>
                  <a:pt x="86" y="121"/>
                  <a:pt x="86" y="123"/>
                  <a:pt x="86" y="126"/>
                </a:cubicBezTo>
                <a:cubicBezTo>
                  <a:pt x="69" y="126"/>
                  <a:pt x="69" y="126"/>
                  <a:pt x="69" y="126"/>
                </a:cubicBezTo>
                <a:cubicBezTo>
                  <a:pt x="69" y="123"/>
                  <a:pt x="68" y="121"/>
                  <a:pt x="68" y="120"/>
                </a:cubicBezTo>
                <a:cubicBezTo>
                  <a:pt x="66" y="112"/>
                  <a:pt x="61" y="106"/>
                  <a:pt x="57" y="101"/>
                </a:cubicBezTo>
                <a:cubicBezTo>
                  <a:pt x="56" y="101"/>
                  <a:pt x="56" y="101"/>
                  <a:pt x="56" y="101"/>
                </a:cubicBezTo>
                <a:cubicBezTo>
                  <a:pt x="55" y="100"/>
                  <a:pt x="54" y="98"/>
                  <a:pt x="53" y="97"/>
                </a:cubicBezTo>
                <a:cubicBezTo>
                  <a:pt x="49" y="91"/>
                  <a:pt x="47" y="85"/>
                  <a:pt x="47" y="78"/>
                </a:cubicBezTo>
                <a:cubicBezTo>
                  <a:pt x="47" y="61"/>
                  <a:pt x="60" y="47"/>
                  <a:pt x="77" y="47"/>
                </a:cubicBezTo>
                <a:cubicBezTo>
                  <a:pt x="95" y="47"/>
                  <a:pt x="108" y="61"/>
                  <a:pt x="108" y="78"/>
                </a:cubicBezTo>
                <a:cubicBezTo>
                  <a:pt x="108" y="85"/>
                  <a:pt x="106" y="91"/>
                  <a:pt x="102" y="97"/>
                </a:cubicBezTo>
                <a:close/>
                <a:moveTo>
                  <a:pt x="91" y="138"/>
                </a:moveTo>
                <a:cubicBezTo>
                  <a:pt x="64" y="138"/>
                  <a:pt x="64" y="138"/>
                  <a:pt x="64" y="138"/>
                </a:cubicBezTo>
                <a:cubicBezTo>
                  <a:pt x="61" y="138"/>
                  <a:pt x="58" y="140"/>
                  <a:pt x="58" y="143"/>
                </a:cubicBezTo>
                <a:cubicBezTo>
                  <a:pt x="58" y="146"/>
                  <a:pt x="61" y="148"/>
                  <a:pt x="64" y="148"/>
                </a:cubicBezTo>
                <a:cubicBezTo>
                  <a:pt x="91" y="148"/>
                  <a:pt x="91" y="148"/>
                  <a:pt x="91" y="148"/>
                </a:cubicBezTo>
                <a:cubicBezTo>
                  <a:pt x="94" y="148"/>
                  <a:pt x="96" y="146"/>
                  <a:pt x="96" y="143"/>
                </a:cubicBezTo>
                <a:cubicBezTo>
                  <a:pt x="96" y="140"/>
                  <a:pt x="94" y="138"/>
                  <a:pt x="91" y="138"/>
                </a:cubicBezTo>
                <a:close/>
                <a:moveTo>
                  <a:pt x="84" y="150"/>
                </a:moveTo>
                <a:cubicBezTo>
                  <a:pt x="70" y="150"/>
                  <a:pt x="70" y="150"/>
                  <a:pt x="70" y="150"/>
                </a:cubicBezTo>
                <a:cubicBezTo>
                  <a:pt x="68" y="150"/>
                  <a:pt x="65" y="152"/>
                  <a:pt x="65" y="155"/>
                </a:cubicBezTo>
                <a:cubicBezTo>
                  <a:pt x="65" y="158"/>
                  <a:pt x="68" y="160"/>
                  <a:pt x="70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7" y="160"/>
                  <a:pt x="89" y="158"/>
                  <a:pt x="89" y="155"/>
                </a:cubicBezTo>
                <a:cubicBezTo>
                  <a:pt x="89" y="152"/>
                  <a:pt x="87" y="150"/>
                  <a:pt x="84" y="150"/>
                </a:cubicBezTo>
                <a:close/>
                <a:moveTo>
                  <a:pt x="150" y="73"/>
                </a:moveTo>
                <a:cubicBezTo>
                  <a:pt x="132" y="73"/>
                  <a:pt x="132" y="73"/>
                  <a:pt x="132" y="73"/>
                </a:cubicBezTo>
                <a:cubicBezTo>
                  <a:pt x="129" y="73"/>
                  <a:pt x="126" y="75"/>
                  <a:pt x="126" y="78"/>
                </a:cubicBezTo>
                <a:cubicBezTo>
                  <a:pt x="126" y="81"/>
                  <a:pt x="129" y="83"/>
                  <a:pt x="132" y="83"/>
                </a:cubicBezTo>
                <a:cubicBezTo>
                  <a:pt x="150" y="83"/>
                  <a:pt x="150" y="83"/>
                  <a:pt x="150" y="83"/>
                </a:cubicBezTo>
                <a:cubicBezTo>
                  <a:pt x="153" y="83"/>
                  <a:pt x="155" y="81"/>
                  <a:pt x="155" y="78"/>
                </a:cubicBezTo>
                <a:cubicBezTo>
                  <a:pt x="155" y="75"/>
                  <a:pt x="153" y="73"/>
                  <a:pt x="150" y="73"/>
                </a:cubicBezTo>
                <a:close/>
                <a:moveTo>
                  <a:pt x="28" y="78"/>
                </a:moveTo>
                <a:cubicBezTo>
                  <a:pt x="28" y="75"/>
                  <a:pt x="26" y="73"/>
                  <a:pt x="23" y="73"/>
                </a:cubicBezTo>
                <a:cubicBezTo>
                  <a:pt x="5" y="73"/>
                  <a:pt x="5" y="73"/>
                  <a:pt x="5" y="73"/>
                </a:cubicBezTo>
                <a:cubicBezTo>
                  <a:pt x="2" y="73"/>
                  <a:pt x="0" y="75"/>
                  <a:pt x="0" y="78"/>
                </a:cubicBezTo>
                <a:cubicBezTo>
                  <a:pt x="0" y="81"/>
                  <a:pt x="2" y="83"/>
                  <a:pt x="5" y="83"/>
                </a:cubicBezTo>
                <a:cubicBezTo>
                  <a:pt x="23" y="83"/>
                  <a:pt x="23" y="83"/>
                  <a:pt x="23" y="83"/>
                </a:cubicBezTo>
                <a:cubicBezTo>
                  <a:pt x="26" y="83"/>
                  <a:pt x="28" y="81"/>
                  <a:pt x="28" y="78"/>
                </a:cubicBezTo>
                <a:close/>
                <a:moveTo>
                  <a:pt x="77" y="29"/>
                </a:moveTo>
                <a:cubicBezTo>
                  <a:pt x="80" y="29"/>
                  <a:pt x="83" y="27"/>
                  <a:pt x="83" y="24"/>
                </a:cubicBezTo>
                <a:cubicBezTo>
                  <a:pt x="83" y="6"/>
                  <a:pt x="83" y="6"/>
                  <a:pt x="83" y="6"/>
                </a:cubicBezTo>
                <a:cubicBezTo>
                  <a:pt x="83" y="3"/>
                  <a:pt x="80" y="0"/>
                  <a:pt x="77" y="0"/>
                </a:cubicBezTo>
                <a:cubicBezTo>
                  <a:pt x="75" y="0"/>
                  <a:pt x="72" y="3"/>
                  <a:pt x="72" y="6"/>
                </a:cubicBezTo>
                <a:cubicBezTo>
                  <a:pt x="72" y="24"/>
                  <a:pt x="72" y="24"/>
                  <a:pt x="72" y="24"/>
                </a:cubicBezTo>
                <a:cubicBezTo>
                  <a:pt x="72" y="27"/>
                  <a:pt x="75" y="29"/>
                  <a:pt x="77" y="29"/>
                </a:cubicBezTo>
                <a:close/>
                <a:moveTo>
                  <a:pt x="120" y="113"/>
                </a:moveTo>
                <a:cubicBezTo>
                  <a:pt x="117" y="110"/>
                  <a:pt x="114" y="110"/>
                  <a:pt x="112" y="113"/>
                </a:cubicBezTo>
                <a:cubicBezTo>
                  <a:pt x="110" y="115"/>
                  <a:pt x="110" y="118"/>
                  <a:pt x="112" y="120"/>
                </a:cubicBezTo>
                <a:cubicBezTo>
                  <a:pt x="125" y="133"/>
                  <a:pt x="125" y="133"/>
                  <a:pt x="125" y="133"/>
                </a:cubicBezTo>
                <a:cubicBezTo>
                  <a:pt x="126" y="134"/>
                  <a:pt x="127" y="134"/>
                  <a:pt x="129" y="134"/>
                </a:cubicBezTo>
                <a:cubicBezTo>
                  <a:pt x="130" y="134"/>
                  <a:pt x="131" y="134"/>
                  <a:pt x="132" y="133"/>
                </a:cubicBezTo>
                <a:cubicBezTo>
                  <a:pt x="134" y="131"/>
                  <a:pt x="134" y="127"/>
                  <a:pt x="132" y="125"/>
                </a:cubicBezTo>
                <a:lnTo>
                  <a:pt x="120" y="113"/>
                </a:lnTo>
                <a:close/>
                <a:moveTo>
                  <a:pt x="35" y="43"/>
                </a:moveTo>
                <a:cubicBezTo>
                  <a:pt x="36" y="44"/>
                  <a:pt x="38" y="45"/>
                  <a:pt x="39" y="45"/>
                </a:cubicBezTo>
                <a:cubicBezTo>
                  <a:pt x="40" y="45"/>
                  <a:pt x="42" y="44"/>
                  <a:pt x="43" y="43"/>
                </a:cubicBezTo>
                <a:cubicBezTo>
                  <a:pt x="45" y="41"/>
                  <a:pt x="45" y="38"/>
                  <a:pt x="43" y="36"/>
                </a:cubicBezTo>
                <a:cubicBezTo>
                  <a:pt x="30" y="23"/>
                  <a:pt x="30" y="23"/>
                  <a:pt x="30" y="23"/>
                </a:cubicBezTo>
                <a:cubicBezTo>
                  <a:pt x="28" y="21"/>
                  <a:pt x="25" y="21"/>
                  <a:pt x="23" y="23"/>
                </a:cubicBezTo>
                <a:cubicBezTo>
                  <a:pt x="21" y="25"/>
                  <a:pt x="21" y="28"/>
                  <a:pt x="23" y="30"/>
                </a:cubicBezTo>
                <a:lnTo>
                  <a:pt x="35" y="43"/>
                </a:lnTo>
                <a:close/>
                <a:moveTo>
                  <a:pt x="35" y="113"/>
                </a:moveTo>
                <a:cubicBezTo>
                  <a:pt x="23" y="125"/>
                  <a:pt x="23" y="125"/>
                  <a:pt x="23" y="125"/>
                </a:cubicBezTo>
                <a:cubicBezTo>
                  <a:pt x="21" y="127"/>
                  <a:pt x="21" y="131"/>
                  <a:pt x="23" y="133"/>
                </a:cubicBezTo>
                <a:cubicBezTo>
                  <a:pt x="24" y="134"/>
                  <a:pt x="25" y="134"/>
                  <a:pt x="26" y="134"/>
                </a:cubicBezTo>
                <a:cubicBezTo>
                  <a:pt x="28" y="134"/>
                  <a:pt x="29" y="134"/>
                  <a:pt x="30" y="133"/>
                </a:cubicBezTo>
                <a:cubicBezTo>
                  <a:pt x="43" y="120"/>
                  <a:pt x="43" y="120"/>
                  <a:pt x="43" y="120"/>
                </a:cubicBezTo>
                <a:cubicBezTo>
                  <a:pt x="45" y="118"/>
                  <a:pt x="45" y="115"/>
                  <a:pt x="43" y="113"/>
                </a:cubicBezTo>
                <a:cubicBezTo>
                  <a:pt x="41" y="110"/>
                  <a:pt x="37" y="110"/>
                  <a:pt x="35" y="113"/>
                </a:cubicBezTo>
                <a:close/>
                <a:moveTo>
                  <a:pt x="116" y="45"/>
                </a:moveTo>
                <a:cubicBezTo>
                  <a:pt x="117" y="45"/>
                  <a:pt x="118" y="44"/>
                  <a:pt x="120" y="43"/>
                </a:cubicBezTo>
                <a:cubicBezTo>
                  <a:pt x="132" y="30"/>
                  <a:pt x="132" y="30"/>
                  <a:pt x="132" y="30"/>
                </a:cubicBezTo>
                <a:cubicBezTo>
                  <a:pt x="134" y="28"/>
                  <a:pt x="134" y="25"/>
                  <a:pt x="132" y="23"/>
                </a:cubicBezTo>
                <a:cubicBezTo>
                  <a:pt x="130" y="21"/>
                  <a:pt x="127" y="21"/>
                  <a:pt x="125" y="23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10" y="38"/>
                  <a:pt x="110" y="41"/>
                  <a:pt x="112" y="43"/>
                </a:cubicBezTo>
                <a:cubicBezTo>
                  <a:pt x="113" y="44"/>
                  <a:pt x="114" y="45"/>
                  <a:pt x="116" y="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4A184384-A51A-BD26-D426-93A6811A023E}"/>
              </a:ext>
            </a:extLst>
          </p:cNvPr>
          <p:cNvSpPr>
            <a:spLocks noEditPoints="1"/>
          </p:cNvSpPr>
          <p:nvPr/>
        </p:nvSpPr>
        <p:spPr bwMode="auto">
          <a:xfrm>
            <a:off x="8440739" y="4127501"/>
            <a:ext cx="263525" cy="254000"/>
          </a:xfrm>
          <a:custGeom>
            <a:avLst/>
            <a:gdLst>
              <a:gd name="T0" fmla="*/ 150 w 166"/>
              <a:gd name="T1" fmla="*/ 12 h 160"/>
              <a:gd name="T2" fmla="*/ 150 w 166"/>
              <a:gd name="T3" fmla="*/ 52 h 160"/>
              <a:gd name="T4" fmla="*/ 152 w 166"/>
              <a:gd name="T5" fmla="*/ 57 h 160"/>
              <a:gd name="T6" fmla="*/ 154 w 166"/>
              <a:gd name="T7" fmla="*/ 12 h 160"/>
              <a:gd name="T8" fmla="*/ 16 w 166"/>
              <a:gd name="T9" fmla="*/ 12 h 160"/>
              <a:gd name="T10" fmla="*/ 12 w 166"/>
              <a:gd name="T11" fmla="*/ 56 h 160"/>
              <a:gd name="T12" fmla="*/ 16 w 166"/>
              <a:gd name="T13" fmla="*/ 56 h 160"/>
              <a:gd name="T14" fmla="*/ 16 w 166"/>
              <a:gd name="T15" fmla="*/ 16 h 160"/>
              <a:gd name="T16" fmla="*/ 139 w 166"/>
              <a:gd name="T17" fmla="*/ 18 h 160"/>
              <a:gd name="T18" fmla="*/ 144 w 166"/>
              <a:gd name="T19" fmla="*/ 34 h 160"/>
              <a:gd name="T20" fmla="*/ 139 w 166"/>
              <a:gd name="T21" fmla="*/ 51 h 160"/>
              <a:gd name="T22" fmla="*/ 143 w 166"/>
              <a:gd name="T23" fmla="*/ 51 h 160"/>
              <a:gd name="T24" fmla="*/ 143 w 166"/>
              <a:gd name="T25" fmla="*/ 18 h 160"/>
              <a:gd name="T26" fmla="*/ 27 w 166"/>
              <a:gd name="T27" fmla="*/ 21 h 160"/>
              <a:gd name="T28" fmla="*/ 23 w 166"/>
              <a:gd name="T29" fmla="*/ 18 h 160"/>
              <a:gd name="T30" fmla="*/ 23 w 166"/>
              <a:gd name="T31" fmla="*/ 50 h 160"/>
              <a:gd name="T32" fmla="*/ 27 w 166"/>
              <a:gd name="T33" fmla="*/ 50 h 160"/>
              <a:gd name="T34" fmla="*/ 22 w 166"/>
              <a:gd name="T35" fmla="*/ 34 h 160"/>
              <a:gd name="T36" fmla="*/ 78 w 166"/>
              <a:gd name="T37" fmla="*/ 141 h 160"/>
              <a:gd name="T38" fmla="*/ 88 w 166"/>
              <a:gd name="T39" fmla="*/ 141 h 160"/>
              <a:gd name="T40" fmla="*/ 117 w 166"/>
              <a:gd name="T41" fmla="*/ 0 h 160"/>
              <a:gd name="T42" fmla="*/ 38 w 166"/>
              <a:gd name="T43" fmla="*/ 12 h 160"/>
              <a:gd name="T44" fmla="*/ 49 w 166"/>
              <a:gd name="T45" fmla="*/ 160 h 160"/>
              <a:gd name="T46" fmla="*/ 128 w 166"/>
              <a:gd name="T47" fmla="*/ 148 h 160"/>
              <a:gd name="T48" fmla="*/ 117 w 166"/>
              <a:gd name="T49" fmla="*/ 0 h 160"/>
              <a:gd name="T50" fmla="*/ 94 w 166"/>
              <a:gd name="T51" fmla="*/ 8 h 160"/>
              <a:gd name="T52" fmla="*/ 94 w 166"/>
              <a:gd name="T53" fmla="*/ 13 h 160"/>
              <a:gd name="T54" fmla="*/ 88 w 166"/>
              <a:gd name="T55" fmla="*/ 11 h 160"/>
              <a:gd name="T56" fmla="*/ 72 w 166"/>
              <a:gd name="T57" fmla="*/ 8 h 160"/>
              <a:gd name="T58" fmla="*/ 86 w 166"/>
              <a:gd name="T59" fmla="*/ 11 h 160"/>
              <a:gd name="T60" fmla="*/ 72 w 166"/>
              <a:gd name="T61" fmla="*/ 13 h 160"/>
              <a:gd name="T62" fmla="*/ 72 w 166"/>
              <a:gd name="T63" fmla="*/ 8 h 160"/>
              <a:gd name="T64" fmla="*/ 72 w 166"/>
              <a:gd name="T65" fmla="*/ 141 h 160"/>
              <a:gd name="T66" fmla="*/ 94 w 166"/>
              <a:gd name="T67" fmla="*/ 141 h 160"/>
              <a:gd name="T68" fmla="*/ 123 w 166"/>
              <a:gd name="T69" fmla="*/ 123 h 160"/>
              <a:gd name="T70" fmla="*/ 43 w 166"/>
              <a:gd name="T71" fmla="*/ 21 h 160"/>
              <a:gd name="T72" fmla="*/ 123 w 166"/>
              <a:gd name="T73" fmla="*/ 1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6" h="160">
                <a:moveTo>
                  <a:pt x="154" y="12"/>
                </a:moveTo>
                <a:cubicBezTo>
                  <a:pt x="153" y="11"/>
                  <a:pt x="151" y="11"/>
                  <a:pt x="150" y="12"/>
                </a:cubicBezTo>
                <a:cubicBezTo>
                  <a:pt x="149" y="13"/>
                  <a:pt x="149" y="15"/>
                  <a:pt x="150" y="16"/>
                </a:cubicBezTo>
                <a:cubicBezTo>
                  <a:pt x="160" y="26"/>
                  <a:pt x="160" y="42"/>
                  <a:pt x="150" y="52"/>
                </a:cubicBezTo>
                <a:cubicBezTo>
                  <a:pt x="149" y="53"/>
                  <a:pt x="149" y="55"/>
                  <a:pt x="150" y="56"/>
                </a:cubicBezTo>
                <a:cubicBezTo>
                  <a:pt x="151" y="56"/>
                  <a:pt x="151" y="57"/>
                  <a:pt x="152" y="57"/>
                </a:cubicBezTo>
                <a:cubicBezTo>
                  <a:pt x="153" y="57"/>
                  <a:pt x="153" y="56"/>
                  <a:pt x="154" y="56"/>
                </a:cubicBezTo>
                <a:cubicBezTo>
                  <a:pt x="166" y="44"/>
                  <a:pt x="166" y="24"/>
                  <a:pt x="154" y="12"/>
                </a:cubicBezTo>
                <a:close/>
                <a:moveTo>
                  <a:pt x="16" y="16"/>
                </a:moveTo>
                <a:cubicBezTo>
                  <a:pt x="17" y="15"/>
                  <a:pt x="17" y="13"/>
                  <a:pt x="16" y="12"/>
                </a:cubicBezTo>
                <a:cubicBezTo>
                  <a:pt x="15" y="11"/>
                  <a:pt x="13" y="11"/>
                  <a:pt x="12" y="12"/>
                </a:cubicBezTo>
                <a:cubicBezTo>
                  <a:pt x="0" y="24"/>
                  <a:pt x="0" y="44"/>
                  <a:pt x="12" y="56"/>
                </a:cubicBezTo>
                <a:cubicBezTo>
                  <a:pt x="12" y="56"/>
                  <a:pt x="13" y="57"/>
                  <a:pt x="14" y="57"/>
                </a:cubicBezTo>
                <a:cubicBezTo>
                  <a:pt x="15" y="57"/>
                  <a:pt x="15" y="56"/>
                  <a:pt x="16" y="56"/>
                </a:cubicBezTo>
                <a:cubicBezTo>
                  <a:pt x="17" y="55"/>
                  <a:pt x="17" y="53"/>
                  <a:pt x="16" y="52"/>
                </a:cubicBezTo>
                <a:cubicBezTo>
                  <a:pt x="6" y="42"/>
                  <a:pt x="6" y="26"/>
                  <a:pt x="16" y="16"/>
                </a:cubicBezTo>
                <a:close/>
                <a:moveTo>
                  <a:pt x="143" y="18"/>
                </a:moveTo>
                <a:cubicBezTo>
                  <a:pt x="142" y="17"/>
                  <a:pt x="140" y="17"/>
                  <a:pt x="139" y="18"/>
                </a:cubicBezTo>
                <a:cubicBezTo>
                  <a:pt x="138" y="19"/>
                  <a:pt x="138" y="21"/>
                  <a:pt x="139" y="22"/>
                </a:cubicBezTo>
                <a:cubicBezTo>
                  <a:pt x="142" y="25"/>
                  <a:pt x="144" y="30"/>
                  <a:pt x="144" y="34"/>
                </a:cubicBezTo>
                <a:cubicBezTo>
                  <a:pt x="144" y="39"/>
                  <a:pt x="142" y="44"/>
                  <a:pt x="139" y="47"/>
                </a:cubicBezTo>
                <a:cubicBezTo>
                  <a:pt x="138" y="48"/>
                  <a:pt x="138" y="50"/>
                  <a:pt x="139" y="51"/>
                </a:cubicBezTo>
                <a:cubicBezTo>
                  <a:pt x="139" y="51"/>
                  <a:pt x="140" y="51"/>
                  <a:pt x="141" y="51"/>
                </a:cubicBezTo>
                <a:cubicBezTo>
                  <a:pt x="141" y="51"/>
                  <a:pt x="142" y="51"/>
                  <a:pt x="143" y="51"/>
                </a:cubicBezTo>
                <a:cubicBezTo>
                  <a:pt x="147" y="46"/>
                  <a:pt x="149" y="41"/>
                  <a:pt x="149" y="34"/>
                </a:cubicBezTo>
                <a:cubicBezTo>
                  <a:pt x="149" y="28"/>
                  <a:pt x="147" y="23"/>
                  <a:pt x="143" y="18"/>
                </a:cubicBezTo>
                <a:close/>
                <a:moveTo>
                  <a:pt x="22" y="34"/>
                </a:moveTo>
                <a:cubicBezTo>
                  <a:pt x="22" y="29"/>
                  <a:pt x="24" y="25"/>
                  <a:pt x="27" y="21"/>
                </a:cubicBezTo>
                <a:cubicBezTo>
                  <a:pt x="28" y="20"/>
                  <a:pt x="28" y="19"/>
                  <a:pt x="27" y="18"/>
                </a:cubicBezTo>
                <a:cubicBezTo>
                  <a:pt x="26" y="17"/>
                  <a:pt x="24" y="17"/>
                  <a:pt x="23" y="18"/>
                </a:cubicBezTo>
                <a:cubicBezTo>
                  <a:pt x="19" y="22"/>
                  <a:pt x="17" y="28"/>
                  <a:pt x="17" y="34"/>
                </a:cubicBezTo>
                <a:cubicBezTo>
                  <a:pt x="17" y="40"/>
                  <a:pt x="19" y="46"/>
                  <a:pt x="23" y="50"/>
                </a:cubicBezTo>
                <a:cubicBezTo>
                  <a:pt x="24" y="50"/>
                  <a:pt x="24" y="51"/>
                  <a:pt x="25" y="51"/>
                </a:cubicBezTo>
                <a:cubicBezTo>
                  <a:pt x="26" y="51"/>
                  <a:pt x="26" y="50"/>
                  <a:pt x="27" y="50"/>
                </a:cubicBezTo>
                <a:cubicBezTo>
                  <a:pt x="28" y="49"/>
                  <a:pt x="28" y="47"/>
                  <a:pt x="27" y="46"/>
                </a:cubicBezTo>
                <a:cubicBezTo>
                  <a:pt x="24" y="43"/>
                  <a:pt x="22" y="38"/>
                  <a:pt x="22" y="34"/>
                </a:cubicBezTo>
                <a:close/>
                <a:moveTo>
                  <a:pt x="83" y="136"/>
                </a:moveTo>
                <a:cubicBezTo>
                  <a:pt x="80" y="136"/>
                  <a:pt x="78" y="138"/>
                  <a:pt x="78" y="141"/>
                </a:cubicBezTo>
                <a:cubicBezTo>
                  <a:pt x="78" y="144"/>
                  <a:pt x="80" y="147"/>
                  <a:pt x="83" y="147"/>
                </a:cubicBezTo>
                <a:cubicBezTo>
                  <a:pt x="86" y="147"/>
                  <a:pt x="88" y="144"/>
                  <a:pt x="88" y="141"/>
                </a:cubicBezTo>
                <a:cubicBezTo>
                  <a:pt x="88" y="138"/>
                  <a:pt x="86" y="136"/>
                  <a:pt x="83" y="136"/>
                </a:cubicBezTo>
                <a:close/>
                <a:moveTo>
                  <a:pt x="117" y="0"/>
                </a:moveTo>
                <a:cubicBezTo>
                  <a:pt x="49" y="0"/>
                  <a:pt x="49" y="0"/>
                  <a:pt x="49" y="0"/>
                </a:cubicBezTo>
                <a:cubicBezTo>
                  <a:pt x="43" y="0"/>
                  <a:pt x="38" y="5"/>
                  <a:pt x="38" y="12"/>
                </a:cubicBezTo>
                <a:cubicBezTo>
                  <a:pt x="38" y="148"/>
                  <a:pt x="38" y="148"/>
                  <a:pt x="38" y="148"/>
                </a:cubicBezTo>
                <a:cubicBezTo>
                  <a:pt x="38" y="155"/>
                  <a:pt x="43" y="160"/>
                  <a:pt x="49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3" y="160"/>
                  <a:pt x="128" y="155"/>
                  <a:pt x="128" y="148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23" y="0"/>
                  <a:pt x="117" y="0"/>
                </a:cubicBezTo>
                <a:close/>
                <a:moveTo>
                  <a:pt x="91" y="8"/>
                </a:moveTo>
                <a:cubicBezTo>
                  <a:pt x="94" y="8"/>
                  <a:pt x="94" y="8"/>
                  <a:pt x="94" y="8"/>
                </a:cubicBezTo>
                <a:cubicBezTo>
                  <a:pt x="95" y="8"/>
                  <a:pt x="96" y="9"/>
                  <a:pt x="96" y="11"/>
                </a:cubicBezTo>
                <a:cubicBezTo>
                  <a:pt x="96" y="12"/>
                  <a:pt x="95" y="13"/>
                  <a:pt x="94" y="13"/>
                </a:cubicBezTo>
                <a:cubicBezTo>
                  <a:pt x="91" y="13"/>
                  <a:pt x="91" y="13"/>
                  <a:pt x="91" y="13"/>
                </a:cubicBezTo>
                <a:cubicBezTo>
                  <a:pt x="89" y="13"/>
                  <a:pt x="88" y="12"/>
                  <a:pt x="88" y="11"/>
                </a:cubicBezTo>
                <a:cubicBezTo>
                  <a:pt x="88" y="9"/>
                  <a:pt x="89" y="8"/>
                  <a:pt x="91" y="8"/>
                </a:cubicBezTo>
                <a:close/>
                <a:moveTo>
                  <a:pt x="72" y="8"/>
                </a:moveTo>
                <a:cubicBezTo>
                  <a:pt x="83" y="8"/>
                  <a:pt x="83" y="8"/>
                  <a:pt x="83" y="8"/>
                </a:cubicBezTo>
                <a:cubicBezTo>
                  <a:pt x="84" y="8"/>
                  <a:pt x="86" y="9"/>
                  <a:pt x="86" y="11"/>
                </a:cubicBezTo>
                <a:cubicBezTo>
                  <a:pt x="86" y="12"/>
                  <a:pt x="84" y="13"/>
                  <a:pt x="83" y="13"/>
                </a:cubicBezTo>
                <a:cubicBezTo>
                  <a:pt x="72" y="13"/>
                  <a:pt x="72" y="13"/>
                  <a:pt x="72" y="13"/>
                </a:cubicBezTo>
                <a:cubicBezTo>
                  <a:pt x="71" y="13"/>
                  <a:pt x="70" y="12"/>
                  <a:pt x="70" y="11"/>
                </a:cubicBezTo>
                <a:cubicBezTo>
                  <a:pt x="70" y="9"/>
                  <a:pt x="71" y="8"/>
                  <a:pt x="72" y="8"/>
                </a:cubicBezTo>
                <a:close/>
                <a:moveTo>
                  <a:pt x="83" y="152"/>
                </a:moveTo>
                <a:cubicBezTo>
                  <a:pt x="77" y="152"/>
                  <a:pt x="72" y="147"/>
                  <a:pt x="72" y="141"/>
                </a:cubicBezTo>
                <a:cubicBezTo>
                  <a:pt x="72" y="136"/>
                  <a:pt x="77" y="131"/>
                  <a:pt x="83" y="131"/>
                </a:cubicBezTo>
                <a:cubicBezTo>
                  <a:pt x="89" y="131"/>
                  <a:pt x="94" y="136"/>
                  <a:pt x="94" y="141"/>
                </a:cubicBezTo>
                <a:cubicBezTo>
                  <a:pt x="94" y="147"/>
                  <a:pt x="89" y="152"/>
                  <a:pt x="83" y="152"/>
                </a:cubicBezTo>
                <a:close/>
                <a:moveTo>
                  <a:pt x="123" y="123"/>
                </a:moveTo>
                <a:cubicBezTo>
                  <a:pt x="43" y="123"/>
                  <a:pt x="43" y="123"/>
                  <a:pt x="43" y="123"/>
                </a:cubicBezTo>
                <a:cubicBezTo>
                  <a:pt x="43" y="21"/>
                  <a:pt x="43" y="21"/>
                  <a:pt x="43" y="21"/>
                </a:cubicBezTo>
                <a:cubicBezTo>
                  <a:pt x="123" y="21"/>
                  <a:pt x="123" y="21"/>
                  <a:pt x="123" y="21"/>
                </a:cubicBezTo>
                <a:lnTo>
                  <a:pt x="123" y="1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D7568AF9-5509-8DA8-632C-10CECA779E84}"/>
              </a:ext>
            </a:extLst>
          </p:cNvPr>
          <p:cNvSpPr>
            <a:spLocks noEditPoints="1"/>
          </p:cNvSpPr>
          <p:nvPr/>
        </p:nvSpPr>
        <p:spPr bwMode="auto">
          <a:xfrm>
            <a:off x="9013826" y="4127501"/>
            <a:ext cx="217488" cy="254000"/>
          </a:xfrm>
          <a:custGeom>
            <a:avLst/>
            <a:gdLst>
              <a:gd name="T0" fmla="*/ 76 w 138"/>
              <a:gd name="T1" fmla="*/ 91 h 160"/>
              <a:gd name="T2" fmla="*/ 69 w 138"/>
              <a:gd name="T3" fmla="*/ 91 h 160"/>
              <a:gd name="T4" fmla="*/ 62 w 138"/>
              <a:gd name="T5" fmla="*/ 91 h 160"/>
              <a:gd name="T6" fmla="*/ 14 w 138"/>
              <a:gd name="T7" fmla="*/ 84 h 160"/>
              <a:gd name="T8" fmla="*/ 0 w 138"/>
              <a:gd name="T9" fmla="*/ 77 h 160"/>
              <a:gd name="T10" fmla="*/ 0 w 138"/>
              <a:gd name="T11" fmla="*/ 103 h 160"/>
              <a:gd name="T12" fmla="*/ 69 w 138"/>
              <a:gd name="T13" fmla="*/ 119 h 160"/>
              <a:gd name="T14" fmla="*/ 138 w 138"/>
              <a:gd name="T15" fmla="*/ 103 h 160"/>
              <a:gd name="T16" fmla="*/ 138 w 138"/>
              <a:gd name="T17" fmla="*/ 77 h 160"/>
              <a:gd name="T18" fmla="*/ 124 w 138"/>
              <a:gd name="T19" fmla="*/ 84 h 160"/>
              <a:gd name="T20" fmla="*/ 76 w 138"/>
              <a:gd name="T21" fmla="*/ 91 h 160"/>
              <a:gd name="T22" fmla="*/ 0 w 138"/>
              <a:gd name="T23" fmla="*/ 41 h 160"/>
              <a:gd name="T24" fmla="*/ 0 w 138"/>
              <a:gd name="T25" fmla="*/ 67 h 160"/>
              <a:gd name="T26" fmla="*/ 61 w 138"/>
              <a:gd name="T27" fmla="*/ 82 h 160"/>
              <a:gd name="T28" fmla="*/ 62 w 138"/>
              <a:gd name="T29" fmla="*/ 82 h 160"/>
              <a:gd name="T30" fmla="*/ 65 w 138"/>
              <a:gd name="T31" fmla="*/ 83 h 160"/>
              <a:gd name="T32" fmla="*/ 69 w 138"/>
              <a:gd name="T33" fmla="*/ 83 h 160"/>
              <a:gd name="T34" fmla="*/ 73 w 138"/>
              <a:gd name="T35" fmla="*/ 83 h 160"/>
              <a:gd name="T36" fmla="*/ 75 w 138"/>
              <a:gd name="T37" fmla="*/ 82 h 160"/>
              <a:gd name="T38" fmla="*/ 76 w 138"/>
              <a:gd name="T39" fmla="*/ 82 h 160"/>
              <a:gd name="T40" fmla="*/ 138 w 138"/>
              <a:gd name="T41" fmla="*/ 67 h 160"/>
              <a:gd name="T42" fmla="*/ 138 w 138"/>
              <a:gd name="T43" fmla="*/ 41 h 160"/>
              <a:gd name="T44" fmla="*/ 69 w 138"/>
              <a:gd name="T45" fmla="*/ 55 h 160"/>
              <a:gd name="T46" fmla="*/ 0 w 138"/>
              <a:gd name="T47" fmla="*/ 41 h 160"/>
              <a:gd name="T48" fmla="*/ 137 w 138"/>
              <a:gd name="T49" fmla="*/ 24 h 160"/>
              <a:gd name="T50" fmla="*/ 69 w 138"/>
              <a:gd name="T51" fmla="*/ 0 h 160"/>
              <a:gd name="T52" fmla="*/ 0 w 138"/>
              <a:gd name="T53" fmla="*/ 23 h 160"/>
              <a:gd name="T54" fmla="*/ 0 w 138"/>
              <a:gd name="T55" fmla="*/ 25 h 160"/>
              <a:gd name="T56" fmla="*/ 0 w 138"/>
              <a:gd name="T57" fmla="*/ 31 h 160"/>
              <a:gd name="T58" fmla="*/ 69 w 138"/>
              <a:gd name="T59" fmla="*/ 47 h 160"/>
              <a:gd name="T60" fmla="*/ 138 w 138"/>
              <a:gd name="T61" fmla="*/ 31 h 160"/>
              <a:gd name="T62" fmla="*/ 138 w 138"/>
              <a:gd name="T63" fmla="*/ 25 h 160"/>
              <a:gd name="T64" fmla="*/ 137 w 138"/>
              <a:gd name="T65" fmla="*/ 24 h 160"/>
              <a:gd name="T66" fmla="*/ 0 w 138"/>
              <a:gd name="T67" fmla="*/ 113 h 160"/>
              <a:gd name="T68" fmla="*/ 0 w 138"/>
              <a:gd name="T69" fmla="*/ 135 h 160"/>
              <a:gd name="T70" fmla="*/ 0 w 138"/>
              <a:gd name="T71" fmla="*/ 137 h 160"/>
              <a:gd name="T72" fmla="*/ 69 w 138"/>
              <a:gd name="T73" fmla="*/ 160 h 160"/>
              <a:gd name="T74" fmla="*/ 137 w 138"/>
              <a:gd name="T75" fmla="*/ 137 h 160"/>
              <a:gd name="T76" fmla="*/ 138 w 138"/>
              <a:gd name="T77" fmla="*/ 135 h 160"/>
              <a:gd name="T78" fmla="*/ 138 w 138"/>
              <a:gd name="T79" fmla="*/ 113 h 160"/>
              <a:gd name="T80" fmla="*/ 69 w 138"/>
              <a:gd name="T81" fmla="*/ 127 h 160"/>
              <a:gd name="T82" fmla="*/ 0 w 138"/>
              <a:gd name="T83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8" h="160">
                <a:moveTo>
                  <a:pt x="76" y="91"/>
                </a:moveTo>
                <a:cubicBezTo>
                  <a:pt x="74" y="91"/>
                  <a:pt x="71" y="91"/>
                  <a:pt x="69" y="91"/>
                </a:cubicBezTo>
                <a:cubicBezTo>
                  <a:pt x="66" y="91"/>
                  <a:pt x="64" y="91"/>
                  <a:pt x="62" y="91"/>
                </a:cubicBezTo>
                <a:cubicBezTo>
                  <a:pt x="41" y="90"/>
                  <a:pt x="25" y="88"/>
                  <a:pt x="14" y="84"/>
                </a:cubicBezTo>
                <a:cubicBezTo>
                  <a:pt x="8" y="82"/>
                  <a:pt x="4" y="80"/>
                  <a:pt x="0" y="77"/>
                </a:cubicBezTo>
                <a:cubicBezTo>
                  <a:pt x="0" y="103"/>
                  <a:pt x="0" y="103"/>
                  <a:pt x="0" y="103"/>
                </a:cubicBezTo>
                <a:cubicBezTo>
                  <a:pt x="8" y="111"/>
                  <a:pt x="34" y="119"/>
                  <a:pt x="69" y="119"/>
                </a:cubicBezTo>
                <a:cubicBezTo>
                  <a:pt x="103" y="119"/>
                  <a:pt x="130" y="111"/>
                  <a:pt x="138" y="103"/>
                </a:cubicBezTo>
                <a:cubicBezTo>
                  <a:pt x="138" y="77"/>
                  <a:pt x="138" y="77"/>
                  <a:pt x="138" y="77"/>
                </a:cubicBezTo>
                <a:cubicBezTo>
                  <a:pt x="134" y="80"/>
                  <a:pt x="129" y="82"/>
                  <a:pt x="124" y="84"/>
                </a:cubicBezTo>
                <a:cubicBezTo>
                  <a:pt x="112" y="88"/>
                  <a:pt x="96" y="90"/>
                  <a:pt x="76" y="91"/>
                </a:cubicBezTo>
                <a:close/>
                <a:moveTo>
                  <a:pt x="0" y="41"/>
                </a:moveTo>
                <a:cubicBezTo>
                  <a:pt x="0" y="67"/>
                  <a:pt x="0" y="67"/>
                  <a:pt x="0" y="67"/>
                </a:cubicBezTo>
                <a:cubicBezTo>
                  <a:pt x="7" y="74"/>
                  <a:pt x="30" y="81"/>
                  <a:pt x="61" y="82"/>
                </a:cubicBezTo>
                <a:cubicBezTo>
                  <a:pt x="62" y="82"/>
                  <a:pt x="62" y="82"/>
                  <a:pt x="62" y="82"/>
                </a:cubicBezTo>
                <a:cubicBezTo>
                  <a:pt x="63" y="82"/>
                  <a:pt x="64" y="83"/>
                  <a:pt x="65" y="83"/>
                </a:cubicBezTo>
                <a:cubicBezTo>
                  <a:pt x="66" y="83"/>
                  <a:pt x="68" y="83"/>
                  <a:pt x="69" y="83"/>
                </a:cubicBezTo>
                <a:cubicBezTo>
                  <a:pt x="70" y="83"/>
                  <a:pt x="71" y="83"/>
                  <a:pt x="73" y="83"/>
                </a:cubicBezTo>
                <a:cubicBezTo>
                  <a:pt x="74" y="83"/>
                  <a:pt x="74" y="82"/>
                  <a:pt x="75" y="82"/>
                </a:cubicBezTo>
                <a:cubicBezTo>
                  <a:pt x="76" y="82"/>
                  <a:pt x="76" y="82"/>
                  <a:pt x="76" y="82"/>
                </a:cubicBezTo>
                <a:cubicBezTo>
                  <a:pt x="107" y="81"/>
                  <a:pt x="130" y="74"/>
                  <a:pt x="138" y="67"/>
                </a:cubicBezTo>
                <a:cubicBezTo>
                  <a:pt x="138" y="41"/>
                  <a:pt x="138" y="41"/>
                  <a:pt x="138" y="41"/>
                </a:cubicBezTo>
                <a:cubicBezTo>
                  <a:pt x="124" y="50"/>
                  <a:pt x="96" y="55"/>
                  <a:pt x="69" y="55"/>
                </a:cubicBezTo>
                <a:cubicBezTo>
                  <a:pt x="42" y="55"/>
                  <a:pt x="13" y="50"/>
                  <a:pt x="0" y="41"/>
                </a:cubicBezTo>
                <a:close/>
                <a:moveTo>
                  <a:pt x="137" y="24"/>
                </a:moveTo>
                <a:cubicBezTo>
                  <a:pt x="134" y="12"/>
                  <a:pt x="110" y="0"/>
                  <a:pt x="69" y="0"/>
                </a:cubicBezTo>
                <a:cubicBezTo>
                  <a:pt x="27" y="0"/>
                  <a:pt x="4" y="12"/>
                  <a:pt x="0" y="23"/>
                </a:cubicBezTo>
                <a:cubicBezTo>
                  <a:pt x="0" y="24"/>
                  <a:pt x="0" y="24"/>
                  <a:pt x="0" y="25"/>
                </a:cubicBezTo>
                <a:cubicBezTo>
                  <a:pt x="0" y="31"/>
                  <a:pt x="0" y="31"/>
                  <a:pt x="0" y="31"/>
                </a:cubicBezTo>
                <a:cubicBezTo>
                  <a:pt x="8" y="39"/>
                  <a:pt x="34" y="47"/>
                  <a:pt x="69" y="47"/>
                </a:cubicBezTo>
                <a:cubicBezTo>
                  <a:pt x="104" y="47"/>
                  <a:pt x="130" y="39"/>
                  <a:pt x="138" y="31"/>
                </a:cubicBezTo>
                <a:cubicBezTo>
                  <a:pt x="138" y="25"/>
                  <a:pt x="138" y="25"/>
                  <a:pt x="138" y="25"/>
                </a:cubicBezTo>
                <a:cubicBezTo>
                  <a:pt x="138" y="24"/>
                  <a:pt x="137" y="24"/>
                  <a:pt x="137" y="24"/>
                </a:cubicBezTo>
                <a:close/>
                <a:moveTo>
                  <a:pt x="0" y="113"/>
                </a:moveTo>
                <a:cubicBezTo>
                  <a:pt x="0" y="135"/>
                  <a:pt x="0" y="135"/>
                  <a:pt x="0" y="135"/>
                </a:cubicBezTo>
                <a:cubicBezTo>
                  <a:pt x="0" y="136"/>
                  <a:pt x="0" y="136"/>
                  <a:pt x="0" y="137"/>
                </a:cubicBezTo>
                <a:cubicBezTo>
                  <a:pt x="4" y="150"/>
                  <a:pt x="33" y="160"/>
                  <a:pt x="69" y="160"/>
                </a:cubicBezTo>
                <a:cubicBezTo>
                  <a:pt x="105" y="160"/>
                  <a:pt x="134" y="150"/>
                  <a:pt x="137" y="137"/>
                </a:cubicBezTo>
                <a:cubicBezTo>
                  <a:pt x="137" y="136"/>
                  <a:pt x="138" y="136"/>
                  <a:pt x="138" y="135"/>
                </a:cubicBezTo>
                <a:cubicBezTo>
                  <a:pt x="138" y="113"/>
                  <a:pt x="138" y="113"/>
                  <a:pt x="138" y="113"/>
                </a:cubicBezTo>
                <a:cubicBezTo>
                  <a:pt x="126" y="121"/>
                  <a:pt x="103" y="127"/>
                  <a:pt x="69" y="127"/>
                </a:cubicBezTo>
                <a:cubicBezTo>
                  <a:pt x="35" y="127"/>
                  <a:pt x="11" y="121"/>
                  <a:pt x="0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BBD9B285-8BD7-B114-A0BF-E904FB8C7A50}"/>
              </a:ext>
            </a:extLst>
          </p:cNvPr>
          <p:cNvSpPr>
            <a:spLocks noEditPoints="1"/>
          </p:cNvSpPr>
          <p:nvPr/>
        </p:nvSpPr>
        <p:spPr bwMode="auto">
          <a:xfrm>
            <a:off x="6826251" y="4127501"/>
            <a:ext cx="188913" cy="254000"/>
          </a:xfrm>
          <a:custGeom>
            <a:avLst/>
            <a:gdLst>
              <a:gd name="T0" fmla="*/ 96 w 119"/>
              <a:gd name="T1" fmla="*/ 47 h 160"/>
              <a:gd name="T2" fmla="*/ 51 w 119"/>
              <a:gd name="T3" fmla="*/ 86 h 160"/>
              <a:gd name="T4" fmla="*/ 34 w 119"/>
              <a:gd name="T5" fmla="*/ 73 h 160"/>
              <a:gd name="T6" fmla="*/ 24 w 119"/>
              <a:gd name="T7" fmla="*/ 81 h 160"/>
              <a:gd name="T8" fmla="*/ 55 w 119"/>
              <a:gd name="T9" fmla="*/ 113 h 160"/>
              <a:gd name="T10" fmla="*/ 56 w 119"/>
              <a:gd name="T11" fmla="*/ 113 h 160"/>
              <a:gd name="T12" fmla="*/ 56 w 119"/>
              <a:gd name="T13" fmla="*/ 113 h 160"/>
              <a:gd name="T14" fmla="*/ 57 w 119"/>
              <a:gd name="T15" fmla="*/ 112 h 160"/>
              <a:gd name="T16" fmla="*/ 99 w 119"/>
              <a:gd name="T17" fmla="*/ 54 h 160"/>
              <a:gd name="T18" fmla="*/ 100 w 119"/>
              <a:gd name="T19" fmla="*/ 52 h 160"/>
              <a:gd name="T20" fmla="*/ 96 w 119"/>
              <a:gd name="T21" fmla="*/ 47 h 160"/>
              <a:gd name="T22" fmla="*/ 116 w 119"/>
              <a:gd name="T23" fmla="*/ 19 h 160"/>
              <a:gd name="T24" fmla="*/ 61 w 119"/>
              <a:gd name="T25" fmla="*/ 2 h 160"/>
              <a:gd name="T26" fmla="*/ 59 w 119"/>
              <a:gd name="T27" fmla="*/ 0 h 160"/>
              <a:gd name="T28" fmla="*/ 59 w 119"/>
              <a:gd name="T29" fmla="*/ 0 h 160"/>
              <a:gd name="T30" fmla="*/ 57 w 119"/>
              <a:gd name="T31" fmla="*/ 1 h 160"/>
              <a:gd name="T32" fmla="*/ 2 w 119"/>
              <a:gd name="T33" fmla="*/ 19 h 160"/>
              <a:gd name="T34" fmla="*/ 0 w 119"/>
              <a:gd name="T35" fmla="*/ 22 h 160"/>
              <a:gd name="T36" fmla="*/ 0 w 119"/>
              <a:gd name="T37" fmla="*/ 101 h 160"/>
              <a:gd name="T38" fmla="*/ 58 w 119"/>
              <a:gd name="T39" fmla="*/ 160 h 160"/>
              <a:gd name="T40" fmla="*/ 59 w 119"/>
              <a:gd name="T41" fmla="*/ 160 h 160"/>
              <a:gd name="T42" fmla="*/ 60 w 119"/>
              <a:gd name="T43" fmla="*/ 160 h 160"/>
              <a:gd name="T44" fmla="*/ 119 w 119"/>
              <a:gd name="T45" fmla="*/ 101 h 160"/>
              <a:gd name="T46" fmla="*/ 119 w 119"/>
              <a:gd name="T47" fmla="*/ 22 h 160"/>
              <a:gd name="T48" fmla="*/ 116 w 119"/>
              <a:gd name="T49" fmla="*/ 19 h 160"/>
              <a:gd name="T50" fmla="*/ 106 w 119"/>
              <a:gd name="T51" fmla="*/ 97 h 160"/>
              <a:gd name="T52" fmla="*/ 60 w 119"/>
              <a:gd name="T53" fmla="*/ 143 h 160"/>
              <a:gd name="T54" fmla="*/ 59 w 119"/>
              <a:gd name="T55" fmla="*/ 143 h 160"/>
              <a:gd name="T56" fmla="*/ 59 w 119"/>
              <a:gd name="T57" fmla="*/ 143 h 160"/>
              <a:gd name="T58" fmla="*/ 13 w 119"/>
              <a:gd name="T59" fmla="*/ 97 h 160"/>
              <a:gd name="T60" fmla="*/ 13 w 119"/>
              <a:gd name="T61" fmla="*/ 34 h 160"/>
              <a:gd name="T62" fmla="*/ 15 w 119"/>
              <a:gd name="T63" fmla="*/ 33 h 160"/>
              <a:gd name="T64" fmla="*/ 58 w 119"/>
              <a:gd name="T65" fmla="*/ 19 h 160"/>
              <a:gd name="T66" fmla="*/ 59 w 119"/>
              <a:gd name="T67" fmla="*/ 17 h 160"/>
              <a:gd name="T68" fmla="*/ 59 w 119"/>
              <a:gd name="T69" fmla="*/ 17 h 160"/>
              <a:gd name="T70" fmla="*/ 61 w 119"/>
              <a:gd name="T71" fmla="*/ 19 h 160"/>
              <a:gd name="T72" fmla="*/ 104 w 119"/>
              <a:gd name="T73" fmla="*/ 33 h 160"/>
              <a:gd name="T74" fmla="*/ 106 w 119"/>
              <a:gd name="T75" fmla="*/ 34 h 160"/>
              <a:gd name="T76" fmla="*/ 106 w 119"/>
              <a:gd name="T77" fmla="*/ 9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19" h="160">
                <a:moveTo>
                  <a:pt x="96" y="47"/>
                </a:moveTo>
                <a:cubicBezTo>
                  <a:pt x="73" y="61"/>
                  <a:pt x="57" y="79"/>
                  <a:pt x="51" y="86"/>
                </a:cubicBezTo>
                <a:cubicBezTo>
                  <a:pt x="34" y="73"/>
                  <a:pt x="34" y="73"/>
                  <a:pt x="34" y="73"/>
                </a:cubicBezTo>
                <a:cubicBezTo>
                  <a:pt x="33" y="73"/>
                  <a:pt x="24" y="81"/>
                  <a:pt x="24" y="81"/>
                </a:cubicBezTo>
                <a:cubicBezTo>
                  <a:pt x="55" y="113"/>
                  <a:pt x="55" y="113"/>
                  <a:pt x="55" y="113"/>
                </a:cubicBezTo>
                <a:cubicBezTo>
                  <a:pt x="55" y="113"/>
                  <a:pt x="55" y="113"/>
                  <a:pt x="56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6" y="113"/>
                  <a:pt x="57" y="113"/>
                  <a:pt x="57" y="112"/>
                </a:cubicBezTo>
                <a:cubicBezTo>
                  <a:pt x="62" y="100"/>
                  <a:pt x="78" y="73"/>
                  <a:pt x="99" y="54"/>
                </a:cubicBezTo>
                <a:cubicBezTo>
                  <a:pt x="100" y="53"/>
                  <a:pt x="100" y="53"/>
                  <a:pt x="100" y="52"/>
                </a:cubicBezTo>
                <a:cubicBezTo>
                  <a:pt x="100" y="52"/>
                  <a:pt x="96" y="47"/>
                  <a:pt x="96" y="47"/>
                </a:cubicBezTo>
                <a:close/>
                <a:moveTo>
                  <a:pt x="116" y="19"/>
                </a:moveTo>
                <a:cubicBezTo>
                  <a:pt x="69" y="19"/>
                  <a:pt x="62" y="2"/>
                  <a:pt x="61" y="2"/>
                </a:cubicBezTo>
                <a:cubicBezTo>
                  <a:pt x="61" y="1"/>
                  <a:pt x="60" y="0"/>
                  <a:pt x="59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8" y="0"/>
                  <a:pt x="58" y="1"/>
                  <a:pt x="57" y="1"/>
                </a:cubicBezTo>
                <a:cubicBezTo>
                  <a:pt x="57" y="2"/>
                  <a:pt x="49" y="19"/>
                  <a:pt x="2" y="19"/>
                </a:cubicBezTo>
                <a:cubicBezTo>
                  <a:pt x="1" y="19"/>
                  <a:pt x="0" y="21"/>
                  <a:pt x="0" y="22"/>
                </a:cubicBezTo>
                <a:cubicBezTo>
                  <a:pt x="0" y="101"/>
                  <a:pt x="0" y="101"/>
                  <a:pt x="0" y="101"/>
                </a:cubicBezTo>
                <a:cubicBezTo>
                  <a:pt x="0" y="134"/>
                  <a:pt x="56" y="159"/>
                  <a:pt x="58" y="160"/>
                </a:cubicBezTo>
                <a:cubicBezTo>
                  <a:pt x="59" y="160"/>
                  <a:pt x="59" y="160"/>
                  <a:pt x="59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63" y="159"/>
                  <a:pt x="119" y="134"/>
                  <a:pt x="119" y="101"/>
                </a:cubicBezTo>
                <a:cubicBezTo>
                  <a:pt x="119" y="22"/>
                  <a:pt x="119" y="22"/>
                  <a:pt x="119" y="22"/>
                </a:cubicBezTo>
                <a:cubicBezTo>
                  <a:pt x="119" y="21"/>
                  <a:pt x="118" y="19"/>
                  <a:pt x="116" y="19"/>
                </a:cubicBezTo>
                <a:close/>
                <a:moveTo>
                  <a:pt x="106" y="97"/>
                </a:moveTo>
                <a:cubicBezTo>
                  <a:pt x="106" y="122"/>
                  <a:pt x="62" y="142"/>
                  <a:pt x="60" y="143"/>
                </a:cubicBezTo>
                <a:cubicBezTo>
                  <a:pt x="60" y="143"/>
                  <a:pt x="60" y="143"/>
                  <a:pt x="59" y="143"/>
                </a:cubicBezTo>
                <a:cubicBezTo>
                  <a:pt x="59" y="143"/>
                  <a:pt x="59" y="143"/>
                  <a:pt x="59" y="143"/>
                </a:cubicBezTo>
                <a:cubicBezTo>
                  <a:pt x="57" y="142"/>
                  <a:pt x="13" y="122"/>
                  <a:pt x="13" y="97"/>
                </a:cubicBezTo>
                <a:cubicBezTo>
                  <a:pt x="13" y="34"/>
                  <a:pt x="13" y="34"/>
                  <a:pt x="13" y="34"/>
                </a:cubicBezTo>
                <a:cubicBezTo>
                  <a:pt x="13" y="33"/>
                  <a:pt x="14" y="33"/>
                  <a:pt x="15" y="33"/>
                </a:cubicBezTo>
                <a:cubicBezTo>
                  <a:pt x="51" y="33"/>
                  <a:pt x="58" y="19"/>
                  <a:pt x="58" y="19"/>
                </a:cubicBezTo>
                <a:cubicBezTo>
                  <a:pt x="58" y="18"/>
                  <a:pt x="59" y="17"/>
                  <a:pt x="59" y="17"/>
                </a:cubicBezTo>
                <a:cubicBezTo>
                  <a:pt x="59" y="17"/>
                  <a:pt x="59" y="17"/>
                  <a:pt x="59" y="17"/>
                </a:cubicBezTo>
                <a:cubicBezTo>
                  <a:pt x="60" y="17"/>
                  <a:pt x="61" y="18"/>
                  <a:pt x="61" y="19"/>
                </a:cubicBezTo>
                <a:cubicBezTo>
                  <a:pt x="61" y="19"/>
                  <a:pt x="67" y="33"/>
                  <a:pt x="104" y="33"/>
                </a:cubicBezTo>
                <a:cubicBezTo>
                  <a:pt x="105" y="33"/>
                  <a:pt x="106" y="33"/>
                  <a:pt x="106" y="34"/>
                </a:cubicBezTo>
                <a:lnTo>
                  <a:pt x="106" y="9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E96643D3-AF8A-44C0-C29E-9C7BB3CFA9FE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4127501"/>
            <a:ext cx="254000" cy="254000"/>
          </a:xfrm>
          <a:custGeom>
            <a:avLst/>
            <a:gdLst>
              <a:gd name="T0" fmla="*/ 19 w 160"/>
              <a:gd name="T1" fmla="*/ 92 h 160"/>
              <a:gd name="T2" fmla="*/ 26 w 160"/>
              <a:gd name="T3" fmla="*/ 81 h 160"/>
              <a:gd name="T4" fmla="*/ 38 w 160"/>
              <a:gd name="T5" fmla="*/ 93 h 160"/>
              <a:gd name="T6" fmla="*/ 50 w 160"/>
              <a:gd name="T7" fmla="*/ 68 h 160"/>
              <a:gd name="T8" fmla="*/ 41 w 160"/>
              <a:gd name="T9" fmla="*/ 68 h 160"/>
              <a:gd name="T10" fmla="*/ 34 w 160"/>
              <a:gd name="T11" fmla="*/ 80 h 160"/>
              <a:gd name="T12" fmla="*/ 23 w 160"/>
              <a:gd name="T13" fmla="*/ 67 h 160"/>
              <a:gd name="T14" fmla="*/ 15 w 160"/>
              <a:gd name="T15" fmla="*/ 83 h 160"/>
              <a:gd name="T16" fmla="*/ 8 w 160"/>
              <a:gd name="T17" fmla="*/ 67 h 160"/>
              <a:gd name="T18" fmla="*/ 1 w 160"/>
              <a:gd name="T19" fmla="*/ 69 h 160"/>
              <a:gd name="T20" fmla="*/ 160 w 160"/>
              <a:gd name="T21" fmla="*/ 68 h 160"/>
              <a:gd name="T22" fmla="*/ 151 w 160"/>
              <a:gd name="T23" fmla="*/ 68 h 160"/>
              <a:gd name="T24" fmla="*/ 144 w 160"/>
              <a:gd name="T25" fmla="*/ 80 h 160"/>
              <a:gd name="T26" fmla="*/ 133 w 160"/>
              <a:gd name="T27" fmla="*/ 67 h 160"/>
              <a:gd name="T28" fmla="*/ 125 w 160"/>
              <a:gd name="T29" fmla="*/ 83 h 160"/>
              <a:gd name="T30" fmla="*/ 118 w 160"/>
              <a:gd name="T31" fmla="*/ 67 h 160"/>
              <a:gd name="T32" fmla="*/ 110 w 160"/>
              <a:gd name="T33" fmla="*/ 69 h 160"/>
              <a:gd name="T34" fmla="*/ 127 w 160"/>
              <a:gd name="T35" fmla="*/ 93 h 160"/>
              <a:gd name="T36" fmla="*/ 135 w 160"/>
              <a:gd name="T37" fmla="*/ 78 h 160"/>
              <a:gd name="T38" fmla="*/ 143 w 160"/>
              <a:gd name="T39" fmla="*/ 93 h 160"/>
              <a:gd name="T40" fmla="*/ 160 w 160"/>
              <a:gd name="T41" fmla="*/ 69 h 160"/>
              <a:gd name="T42" fmla="*/ 96 w 160"/>
              <a:gd name="T43" fmla="*/ 68 h 160"/>
              <a:gd name="T44" fmla="*/ 89 w 160"/>
              <a:gd name="T45" fmla="*/ 80 h 160"/>
              <a:gd name="T46" fmla="*/ 78 w 160"/>
              <a:gd name="T47" fmla="*/ 67 h 160"/>
              <a:gd name="T48" fmla="*/ 70 w 160"/>
              <a:gd name="T49" fmla="*/ 83 h 160"/>
              <a:gd name="T50" fmla="*/ 63 w 160"/>
              <a:gd name="T51" fmla="*/ 67 h 160"/>
              <a:gd name="T52" fmla="*/ 56 w 160"/>
              <a:gd name="T53" fmla="*/ 69 h 160"/>
              <a:gd name="T54" fmla="*/ 72 w 160"/>
              <a:gd name="T55" fmla="*/ 93 h 160"/>
              <a:gd name="T56" fmla="*/ 80 w 160"/>
              <a:gd name="T57" fmla="*/ 78 h 160"/>
              <a:gd name="T58" fmla="*/ 88 w 160"/>
              <a:gd name="T59" fmla="*/ 93 h 160"/>
              <a:gd name="T60" fmla="*/ 105 w 160"/>
              <a:gd name="T61" fmla="*/ 69 h 160"/>
              <a:gd name="T62" fmla="*/ 98 w 160"/>
              <a:gd name="T63" fmla="*/ 67 h 160"/>
              <a:gd name="T64" fmla="*/ 36 w 160"/>
              <a:gd name="T65" fmla="*/ 43 h 160"/>
              <a:gd name="T66" fmla="*/ 49 w 160"/>
              <a:gd name="T67" fmla="*/ 43 h 160"/>
              <a:gd name="T68" fmla="*/ 127 w 160"/>
              <a:gd name="T69" fmla="*/ 55 h 160"/>
              <a:gd name="T70" fmla="*/ 136 w 160"/>
              <a:gd name="T71" fmla="*/ 43 h 160"/>
              <a:gd name="T72" fmla="*/ 80 w 160"/>
              <a:gd name="T73" fmla="*/ 0 h 160"/>
              <a:gd name="T74" fmla="*/ 23 w 160"/>
              <a:gd name="T75" fmla="*/ 43 h 160"/>
              <a:gd name="T76" fmla="*/ 114 w 160"/>
              <a:gd name="T77" fmla="*/ 21 h 160"/>
              <a:gd name="T78" fmla="*/ 105 w 160"/>
              <a:gd name="T79" fmla="*/ 31 h 160"/>
              <a:gd name="T80" fmla="*/ 46 w 160"/>
              <a:gd name="T81" fmla="*/ 21 h 160"/>
              <a:gd name="T82" fmla="*/ 46 w 160"/>
              <a:gd name="T83" fmla="*/ 21 h 160"/>
              <a:gd name="T84" fmla="*/ 124 w 160"/>
              <a:gd name="T85" fmla="*/ 117 h 160"/>
              <a:gd name="T86" fmla="*/ 111 w 160"/>
              <a:gd name="T87" fmla="*/ 117 h 160"/>
              <a:gd name="T88" fmla="*/ 33 w 160"/>
              <a:gd name="T89" fmla="*/ 105 h 160"/>
              <a:gd name="T90" fmla="*/ 23 w 160"/>
              <a:gd name="T91" fmla="*/ 117 h 160"/>
              <a:gd name="T92" fmla="*/ 80 w 160"/>
              <a:gd name="T93" fmla="*/ 160 h 160"/>
              <a:gd name="T94" fmla="*/ 136 w 160"/>
              <a:gd name="T95" fmla="*/ 117 h 160"/>
              <a:gd name="T96" fmla="*/ 46 w 160"/>
              <a:gd name="T97" fmla="*/ 139 h 160"/>
              <a:gd name="T98" fmla="*/ 55 w 160"/>
              <a:gd name="T99" fmla="*/ 129 h 160"/>
              <a:gd name="T100" fmla="*/ 114 w 160"/>
              <a:gd name="T101" fmla="*/ 139 h 160"/>
              <a:gd name="T102" fmla="*/ 114 w 160"/>
              <a:gd name="T103" fmla="*/ 1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0">
                <a:moveTo>
                  <a:pt x="12" y="93"/>
                </a:moveTo>
                <a:cubicBezTo>
                  <a:pt x="17" y="93"/>
                  <a:pt x="17" y="93"/>
                  <a:pt x="17" y="93"/>
                </a:cubicBezTo>
                <a:cubicBezTo>
                  <a:pt x="18" y="93"/>
                  <a:pt x="18" y="93"/>
                  <a:pt x="19" y="92"/>
                </a:cubicBezTo>
                <a:cubicBezTo>
                  <a:pt x="24" y="81"/>
                  <a:pt x="24" y="81"/>
                  <a:pt x="24" y="81"/>
                </a:cubicBezTo>
                <a:cubicBezTo>
                  <a:pt x="24" y="80"/>
                  <a:pt x="25" y="79"/>
                  <a:pt x="25" y="78"/>
                </a:cubicBezTo>
                <a:cubicBezTo>
                  <a:pt x="26" y="79"/>
                  <a:pt x="26" y="80"/>
                  <a:pt x="26" y="81"/>
                </a:cubicBezTo>
                <a:cubicBezTo>
                  <a:pt x="31" y="92"/>
                  <a:pt x="31" y="92"/>
                  <a:pt x="31" y="92"/>
                </a:cubicBezTo>
                <a:cubicBezTo>
                  <a:pt x="32" y="93"/>
                  <a:pt x="32" y="93"/>
                  <a:pt x="33" y="93"/>
                </a:cubicBezTo>
                <a:cubicBezTo>
                  <a:pt x="38" y="93"/>
                  <a:pt x="38" y="93"/>
                  <a:pt x="38" y="93"/>
                </a:cubicBezTo>
                <a:cubicBezTo>
                  <a:pt x="39" y="93"/>
                  <a:pt x="39" y="93"/>
                  <a:pt x="40" y="92"/>
                </a:cubicBezTo>
                <a:cubicBezTo>
                  <a:pt x="50" y="69"/>
                  <a:pt x="50" y="69"/>
                  <a:pt x="50" y="69"/>
                </a:cubicBezTo>
                <a:cubicBezTo>
                  <a:pt x="50" y="69"/>
                  <a:pt x="50" y="68"/>
                  <a:pt x="50" y="68"/>
                </a:cubicBezTo>
                <a:cubicBezTo>
                  <a:pt x="49" y="67"/>
                  <a:pt x="49" y="67"/>
                  <a:pt x="48" y="67"/>
                </a:cubicBezTo>
                <a:cubicBezTo>
                  <a:pt x="43" y="67"/>
                  <a:pt x="43" y="67"/>
                  <a:pt x="43" y="67"/>
                </a:cubicBezTo>
                <a:cubicBezTo>
                  <a:pt x="42" y="67"/>
                  <a:pt x="41" y="68"/>
                  <a:pt x="41" y="68"/>
                </a:cubicBezTo>
                <a:cubicBezTo>
                  <a:pt x="36" y="80"/>
                  <a:pt x="36" y="80"/>
                  <a:pt x="36" y="80"/>
                </a:cubicBezTo>
                <a:cubicBezTo>
                  <a:pt x="36" y="81"/>
                  <a:pt x="36" y="82"/>
                  <a:pt x="35" y="83"/>
                </a:cubicBezTo>
                <a:cubicBezTo>
                  <a:pt x="35" y="82"/>
                  <a:pt x="35" y="81"/>
                  <a:pt x="34" y="80"/>
                </a:cubicBezTo>
                <a:cubicBezTo>
                  <a:pt x="29" y="68"/>
                  <a:pt x="29" y="68"/>
                  <a:pt x="29" y="68"/>
                </a:cubicBezTo>
                <a:cubicBezTo>
                  <a:pt x="29" y="68"/>
                  <a:pt x="28" y="67"/>
                  <a:pt x="28" y="67"/>
                </a:cubicBezTo>
                <a:cubicBezTo>
                  <a:pt x="23" y="67"/>
                  <a:pt x="23" y="67"/>
                  <a:pt x="23" y="67"/>
                </a:cubicBezTo>
                <a:cubicBezTo>
                  <a:pt x="22" y="67"/>
                  <a:pt x="22" y="67"/>
                  <a:pt x="21" y="68"/>
                </a:cubicBezTo>
                <a:cubicBezTo>
                  <a:pt x="16" y="80"/>
                  <a:pt x="16" y="80"/>
                  <a:pt x="16" y="80"/>
                </a:cubicBezTo>
                <a:cubicBezTo>
                  <a:pt x="16" y="81"/>
                  <a:pt x="15" y="82"/>
                  <a:pt x="15" y="83"/>
                </a:cubicBezTo>
                <a:cubicBezTo>
                  <a:pt x="15" y="82"/>
                  <a:pt x="14" y="81"/>
                  <a:pt x="14" y="80"/>
                </a:cubicBezTo>
                <a:cubicBezTo>
                  <a:pt x="10" y="68"/>
                  <a:pt x="10" y="68"/>
                  <a:pt x="10" y="68"/>
                </a:cubicBezTo>
                <a:cubicBezTo>
                  <a:pt x="10" y="68"/>
                  <a:pt x="9" y="67"/>
                  <a:pt x="8" y="67"/>
                </a:cubicBezTo>
                <a:cubicBezTo>
                  <a:pt x="2" y="67"/>
                  <a:pt x="2" y="67"/>
                  <a:pt x="2" y="67"/>
                </a:cubicBezTo>
                <a:cubicBezTo>
                  <a:pt x="2" y="67"/>
                  <a:pt x="1" y="67"/>
                  <a:pt x="1" y="68"/>
                </a:cubicBezTo>
                <a:cubicBezTo>
                  <a:pt x="1" y="68"/>
                  <a:pt x="0" y="69"/>
                  <a:pt x="1" y="69"/>
                </a:cubicBezTo>
                <a:cubicBezTo>
                  <a:pt x="10" y="92"/>
                  <a:pt x="10" y="92"/>
                  <a:pt x="10" y="92"/>
                </a:cubicBezTo>
                <a:cubicBezTo>
                  <a:pt x="10" y="93"/>
                  <a:pt x="11" y="93"/>
                  <a:pt x="12" y="93"/>
                </a:cubicBezTo>
                <a:close/>
                <a:moveTo>
                  <a:pt x="160" y="68"/>
                </a:moveTo>
                <a:cubicBezTo>
                  <a:pt x="159" y="67"/>
                  <a:pt x="159" y="67"/>
                  <a:pt x="158" y="67"/>
                </a:cubicBezTo>
                <a:cubicBezTo>
                  <a:pt x="152" y="67"/>
                  <a:pt x="152" y="67"/>
                  <a:pt x="152" y="67"/>
                </a:cubicBezTo>
                <a:cubicBezTo>
                  <a:pt x="152" y="67"/>
                  <a:pt x="151" y="68"/>
                  <a:pt x="151" y="68"/>
                </a:cubicBezTo>
                <a:cubicBezTo>
                  <a:pt x="146" y="80"/>
                  <a:pt x="146" y="80"/>
                  <a:pt x="146" y="80"/>
                </a:cubicBezTo>
                <a:cubicBezTo>
                  <a:pt x="146" y="81"/>
                  <a:pt x="146" y="82"/>
                  <a:pt x="145" y="83"/>
                </a:cubicBezTo>
                <a:cubicBezTo>
                  <a:pt x="145" y="82"/>
                  <a:pt x="144" y="81"/>
                  <a:pt x="144" y="80"/>
                </a:cubicBezTo>
                <a:cubicBezTo>
                  <a:pt x="139" y="68"/>
                  <a:pt x="139" y="68"/>
                  <a:pt x="139" y="68"/>
                </a:cubicBezTo>
                <a:cubicBezTo>
                  <a:pt x="139" y="68"/>
                  <a:pt x="138" y="67"/>
                  <a:pt x="138" y="67"/>
                </a:cubicBezTo>
                <a:cubicBezTo>
                  <a:pt x="133" y="67"/>
                  <a:pt x="133" y="67"/>
                  <a:pt x="133" y="67"/>
                </a:cubicBezTo>
                <a:cubicBezTo>
                  <a:pt x="132" y="67"/>
                  <a:pt x="131" y="67"/>
                  <a:pt x="131" y="68"/>
                </a:cubicBezTo>
                <a:cubicBezTo>
                  <a:pt x="126" y="80"/>
                  <a:pt x="126" y="80"/>
                  <a:pt x="126" y="80"/>
                </a:cubicBezTo>
                <a:cubicBezTo>
                  <a:pt x="125" y="81"/>
                  <a:pt x="125" y="82"/>
                  <a:pt x="125" y="83"/>
                </a:cubicBezTo>
                <a:cubicBezTo>
                  <a:pt x="124" y="82"/>
                  <a:pt x="124" y="81"/>
                  <a:pt x="124" y="80"/>
                </a:cubicBezTo>
                <a:cubicBezTo>
                  <a:pt x="120" y="68"/>
                  <a:pt x="120" y="68"/>
                  <a:pt x="120" y="68"/>
                </a:cubicBezTo>
                <a:cubicBezTo>
                  <a:pt x="119" y="68"/>
                  <a:pt x="119" y="67"/>
                  <a:pt x="118" y="67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1" y="67"/>
                  <a:pt x="111" y="67"/>
                  <a:pt x="111" y="68"/>
                </a:cubicBezTo>
                <a:cubicBezTo>
                  <a:pt x="110" y="68"/>
                  <a:pt x="110" y="69"/>
                  <a:pt x="110" y="69"/>
                </a:cubicBezTo>
                <a:cubicBezTo>
                  <a:pt x="120" y="92"/>
                  <a:pt x="120" y="92"/>
                  <a:pt x="120" y="92"/>
                </a:cubicBezTo>
                <a:cubicBezTo>
                  <a:pt x="120" y="93"/>
                  <a:pt x="121" y="93"/>
                  <a:pt x="122" y="93"/>
                </a:cubicBezTo>
                <a:cubicBezTo>
                  <a:pt x="127" y="93"/>
                  <a:pt x="127" y="93"/>
                  <a:pt x="127" y="93"/>
                </a:cubicBezTo>
                <a:cubicBezTo>
                  <a:pt x="128" y="93"/>
                  <a:pt x="128" y="93"/>
                  <a:pt x="128" y="92"/>
                </a:cubicBezTo>
                <a:cubicBezTo>
                  <a:pt x="134" y="81"/>
                  <a:pt x="134" y="81"/>
                  <a:pt x="134" y="81"/>
                </a:cubicBezTo>
                <a:cubicBezTo>
                  <a:pt x="134" y="80"/>
                  <a:pt x="134" y="79"/>
                  <a:pt x="135" y="78"/>
                </a:cubicBezTo>
                <a:cubicBezTo>
                  <a:pt x="135" y="79"/>
                  <a:pt x="136" y="80"/>
                  <a:pt x="136" y="81"/>
                </a:cubicBezTo>
                <a:cubicBezTo>
                  <a:pt x="141" y="92"/>
                  <a:pt x="141" y="92"/>
                  <a:pt x="141" y="92"/>
                </a:cubicBezTo>
                <a:cubicBezTo>
                  <a:pt x="141" y="93"/>
                  <a:pt x="142" y="93"/>
                  <a:pt x="143" y="93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49" y="93"/>
                  <a:pt x="149" y="93"/>
                  <a:pt x="149" y="92"/>
                </a:cubicBezTo>
                <a:cubicBezTo>
                  <a:pt x="160" y="69"/>
                  <a:pt x="160" y="69"/>
                  <a:pt x="160" y="69"/>
                </a:cubicBezTo>
                <a:cubicBezTo>
                  <a:pt x="160" y="69"/>
                  <a:pt x="160" y="68"/>
                  <a:pt x="160" y="68"/>
                </a:cubicBezTo>
                <a:close/>
                <a:moveTo>
                  <a:pt x="98" y="67"/>
                </a:moveTo>
                <a:cubicBezTo>
                  <a:pt x="97" y="67"/>
                  <a:pt x="96" y="68"/>
                  <a:pt x="96" y="68"/>
                </a:cubicBezTo>
                <a:cubicBezTo>
                  <a:pt x="91" y="80"/>
                  <a:pt x="91" y="80"/>
                  <a:pt x="91" y="80"/>
                </a:cubicBezTo>
                <a:cubicBezTo>
                  <a:pt x="91" y="81"/>
                  <a:pt x="91" y="82"/>
                  <a:pt x="90" y="83"/>
                </a:cubicBezTo>
                <a:cubicBezTo>
                  <a:pt x="90" y="82"/>
                  <a:pt x="90" y="81"/>
                  <a:pt x="89" y="80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3" y="67"/>
                  <a:pt x="83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7" y="67"/>
                  <a:pt x="76" y="67"/>
                  <a:pt x="76" y="68"/>
                </a:cubicBezTo>
                <a:cubicBezTo>
                  <a:pt x="71" y="80"/>
                  <a:pt x="71" y="80"/>
                  <a:pt x="71" y="80"/>
                </a:cubicBezTo>
                <a:cubicBezTo>
                  <a:pt x="71" y="81"/>
                  <a:pt x="70" y="82"/>
                  <a:pt x="70" y="83"/>
                </a:cubicBezTo>
                <a:cubicBezTo>
                  <a:pt x="70" y="82"/>
                  <a:pt x="69" y="81"/>
                  <a:pt x="69" y="80"/>
                </a:cubicBezTo>
                <a:cubicBezTo>
                  <a:pt x="65" y="68"/>
                  <a:pt x="65" y="68"/>
                  <a:pt x="65" y="68"/>
                </a:cubicBezTo>
                <a:cubicBezTo>
                  <a:pt x="64" y="68"/>
                  <a:pt x="64" y="67"/>
                  <a:pt x="63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7"/>
                  <a:pt x="56" y="67"/>
                  <a:pt x="56" y="68"/>
                </a:cubicBezTo>
                <a:cubicBezTo>
                  <a:pt x="55" y="68"/>
                  <a:pt x="55" y="69"/>
                  <a:pt x="56" y="69"/>
                </a:cubicBezTo>
                <a:cubicBezTo>
                  <a:pt x="65" y="92"/>
                  <a:pt x="65" y="92"/>
                  <a:pt x="65" y="92"/>
                </a:cubicBezTo>
                <a:cubicBezTo>
                  <a:pt x="65" y="93"/>
                  <a:pt x="66" y="93"/>
                  <a:pt x="67" y="93"/>
                </a:cubicBezTo>
                <a:cubicBezTo>
                  <a:pt x="72" y="93"/>
                  <a:pt x="72" y="93"/>
                  <a:pt x="72" y="93"/>
                </a:cubicBezTo>
                <a:cubicBezTo>
                  <a:pt x="73" y="93"/>
                  <a:pt x="73" y="93"/>
                  <a:pt x="74" y="92"/>
                </a:cubicBezTo>
                <a:cubicBezTo>
                  <a:pt x="79" y="81"/>
                  <a:pt x="79" y="81"/>
                  <a:pt x="79" y="81"/>
                </a:cubicBezTo>
                <a:cubicBezTo>
                  <a:pt x="79" y="80"/>
                  <a:pt x="80" y="79"/>
                  <a:pt x="80" y="78"/>
                </a:cubicBezTo>
                <a:cubicBezTo>
                  <a:pt x="80" y="79"/>
                  <a:pt x="81" y="80"/>
                  <a:pt x="81" y="81"/>
                </a:cubicBezTo>
                <a:cubicBezTo>
                  <a:pt x="86" y="92"/>
                  <a:pt x="86" y="92"/>
                  <a:pt x="86" y="92"/>
                </a:cubicBezTo>
                <a:cubicBezTo>
                  <a:pt x="86" y="93"/>
                  <a:pt x="87" y="93"/>
                  <a:pt x="88" y="93"/>
                </a:cubicBezTo>
                <a:cubicBezTo>
                  <a:pt x="93" y="93"/>
                  <a:pt x="93" y="93"/>
                  <a:pt x="93" y="93"/>
                </a:cubicBezTo>
                <a:cubicBezTo>
                  <a:pt x="94" y="93"/>
                  <a:pt x="94" y="93"/>
                  <a:pt x="95" y="92"/>
                </a:cubicBezTo>
                <a:cubicBezTo>
                  <a:pt x="105" y="69"/>
                  <a:pt x="105" y="69"/>
                  <a:pt x="105" y="69"/>
                </a:cubicBezTo>
                <a:cubicBezTo>
                  <a:pt x="105" y="69"/>
                  <a:pt x="105" y="68"/>
                  <a:pt x="105" y="68"/>
                </a:cubicBezTo>
                <a:cubicBezTo>
                  <a:pt x="104" y="67"/>
                  <a:pt x="104" y="67"/>
                  <a:pt x="103" y="67"/>
                </a:cubicBezTo>
                <a:lnTo>
                  <a:pt x="98" y="67"/>
                </a:lnTo>
                <a:close/>
                <a:moveTo>
                  <a:pt x="23" y="43"/>
                </a:moveTo>
                <a:cubicBezTo>
                  <a:pt x="24" y="43"/>
                  <a:pt x="24" y="43"/>
                  <a:pt x="25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5" y="47"/>
                  <a:pt x="34" y="51"/>
                  <a:pt x="33" y="55"/>
                </a:cubicBezTo>
                <a:cubicBezTo>
                  <a:pt x="46" y="55"/>
                  <a:pt x="46" y="55"/>
                  <a:pt x="46" y="55"/>
                </a:cubicBezTo>
                <a:cubicBezTo>
                  <a:pt x="47" y="51"/>
                  <a:pt x="48" y="47"/>
                  <a:pt x="49" y="43"/>
                </a:cubicBezTo>
                <a:cubicBezTo>
                  <a:pt x="111" y="43"/>
                  <a:pt x="111" y="43"/>
                  <a:pt x="111" y="43"/>
                </a:cubicBezTo>
                <a:cubicBezTo>
                  <a:pt x="112" y="47"/>
                  <a:pt x="113" y="51"/>
                  <a:pt x="114" y="55"/>
                </a:cubicBezTo>
                <a:cubicBezTo>
                  <a:pt x="127" y="55"/>
                  <a:pt x="127" y="55"/>
                  <a:pt x="127" y="55"/>
                </a:cubicBezTo>
                <a:cubicBezTo>
                  <a:pt x="126" y="51"/>
                  <a:pt x="125" y="47"/>
                  <a:pt x="124" y="43"/>
                </a:cubicBezTo>
                <a:cubicBezTo>
                  <a:pt x="135" y="43"/>
                  <a:pt x="135" y="43"/>
                  <a:pt x="135" y="43"/>
                </a:cubicBezTo>
                <a:cubicBezTo>
                  <a:pt x="136" y="43"/>
                  <a:pt x="136" y="43"/>
                  <a:pt x="136" y="43"/>
                </a:cubicBezTo>
                <a:cubicBezTo>
                  <a:pt x="139" y="47"/>
                  <a:pt x="141" y="51"/>
                  <a:pt x="143" y="55"/>
                </a:cubicBezTo>
                <a:cubicBezTo>
                  <a:pt x="156" y="55"/>
                  <a:pt x="156" y="55"/>
                  <a:pt x="156" y="55"/>
                </a:cubicBezTo>
                <a:cubicBezTo>
                  <a:pt x="146" y="23"/>
                  <a:pt x="115" y="0"/>
                  <a:pt x="80" y="0"/>
                </a:cubicBezTo>
                <a:cubicBezTo>
                  <a:pt x="44" y="0"/>
                  <a:pt x="14" y="23"/>
                  <a:pt x="4" y="55"/>
                </a:cubicBezTo>
                <a:cubicBezTo>
                  <a:pt x="17" y="55"/>
                  <a:pt x="17" y="55"/>
                  <a:pt x="17" y="55"/>
                </a:cubicBezTo>
                <a:cubicBezTo>
                  <a:pt x="19" y="51"/>
                  <a:pt x="21" y="47"/>
                  <a:pt x="23" y="43"/>
                </a:cubicBezTo>
                <a:close/>
                <a:moveTo>
                  <a:pt x="126" y="31"/>
                </a:moveTo>
                <a:cubicBezTo>
                  <a:pt x="119" y="31"/>
                  <a:pt x="119" y="31"/>
                  <a:pt x="119" y="31"/>
                </a:cubicBezTo>
                <a:cubicBezTo>
                  <a:pt x="117" y="28"/>
                  <a:pt x="116" y="24"/>
                  <a:pt x="114" y="21"/>
                </a:cubicBezTo>
                <a:cubicBezTo>
                  <a:pt x="118" y="24"/>
                  <a:pt x="122" y="27"/>
                  <a:pt x="126" y="31"/>
                </a:cubicBezTo>
                <a:close/>
                <a:moveTo>
                  <a:pt x="80" y="12"/>
                </a:moveTo>
                <a:cubicBezTo>
                  <a:pt x="89" y="12"/>
                  <a:pt x="98" y="19"/>
                  <a:pt x="105" y="31"/>
                </a:cubicBezTo>
                <a:cubicBezTo>
                  <a:pt x="55" y="31"/>
                  <a:pt x="55" y="31"/>
                  <a:pt x="55" y="31"/>
                </a:cubicBezTo>
                <a:cubicBezTo>
                  <a:pt x="62" y="19"/>
                  <a:pt x="70" y="12"/>
                  <a:pt x="80" y="12"/>
                </a:cubicBezTo>
                <a:close/>
                <a:moveTo>
                  <a:pt x="46" y="21"/>
                </a:moveTo>
                <a:cubicBezTo>
                  <a:pt x="44" y="24"/>
                  <a:pt x="42" y="28"/>
                  <a:pt x="41" y="31"/>
                </a:cubicBezTo>
                <a:cubicBezTo>
                  <a:pt x="34" y="31"/>
                  <a:pt x="34" y="31"/>
                  <a:pt x="34" y="31"/>
                </a:cubicBezTo>
                <a:cubicBezTo>
                  <a:pt x="37" y="27"/>
                  <a:pt x="42" y="24"/>
                  <a:pt x="46" y="21"/>
                </a:cubicBezTo>
                <a:close/>
                <a:moveTo>
                  <a:pt x="136" y="117"/>
                </a:moveTo>
                <a:cubicBezTo>
                  <a:pt x="136" y="117"/>
                  <a:pt x="136" y="117"/>
                  <a:pt x="135" y="117"/>
                </a:cubicBezTo>
                <a:cubicBezTo>
                  <a:pt x="124" y="117"/>
                  <a:pt x="124" y="117"/>
                  <a:pt x="124" y="117"/>
                </a:cubicBezTo>
                <a:cubicBezTo>
                  <a:pt x="125" y="113"/>
                  <a:pt x="126" y="109"/>
                  <a:pt x="127" y="105"/>
                </a:cubicBezTo>
                <a:cubicBezTo>
                  <a:pt x="114" y="105"/>
                  <a:pt x="114" y="105"/>
                  <a:pt x="114" y="105"/>
                </a:cubicBezTo>
                <a:cubicBezTo>
                  <a:pt x="113" y="109"/>
                  <a:pt x="112" y="113"/>
                  <a:pt x="111" y="117"/>
                </a:cubicBezTo>
                <a:cubicBezTo>
                  <a:pt x="49" y="117"/>
                  <a:pt x="49" y="117"/>
                  <a:pt x="49" y="117"/>
                </a:cubicBezTo>
                <a:cubicBezTo>
                  <a:pt x="48" y="113"/>
                  <a:pt x="47" y="109"/>
                  <a:pt x="46" y="105"/>
                </a:cubicBezTo>
                <a:cubicBezTo>
                  <a:pt x="33" y="105"/>
                  <a:pt x="33" y="105"/>
                  <a:pt x="33" y="105"/>
                </a:cubicBezTo>
                <a:cubicBezTo>
                  <a:pt x="34" y="109"/>
                  <a:pt x="35" y="113"/>
                  <a:pt x="36" y="117"/>
                </a:cubicBezTo>
                <a:cubicBezTo>
                  <a:pt x="25" y="117"/>
                  <a:pt x="25" y="117"/>
                  <a:pt x="25" y="117"/>
                </a:cubicBezTo>
                <a:cubicBezTo>
                  <a:pt x="24" y="117"/>
                  <a:pt x="24" y="117"/>
                  <a:pt x="23" y="117"/>
                </a:cubicBezTo>
                <a:cubicBezTo>
                  <a:pt x="21" y="113"/>
                  <a:pt x="19" y="109"/>
                  <a:pt x="17" y="105"/>
                </a:cubicBezTo>
                <a:cubicBezTo>
                  <a:pt x="4" y="105"/>
                  <a:pt x="4" y="105"/>
                  <a:pt x="4" y="105"/>
                </a:cubicBezTo>
                <a:cubicBezTo>
                  <a:pt x="14" y="137"/>
                  <a:pt x="44" y="160"/>
                  <a:pt x="80" y="160"/>
                </a:cubicBezTo>
                <a:cubicBezTo>
                  <a:pt x="115" y="160"/>
                  <a:pt x="146" y="137"/>
                  <a:pt x="156" y="105"/>
                </a:cubicBezTo>
                <a:cubicBezTo>
                  <a:pt x="143" y="105"/>
                  <a:pt x="143" y="105"/>
                  <a:pt x="143" y="105"/>
                </a:cubicBezTo>
                <a:cubicBezTo>
                  <a:pt x="141" y="109"/>
                  <a:pt x="139" y="113"/>
                  <a:pt x="136" y="117"/>
                </a:cubicBezTo>
                <a:close/>
                <a:moveTo>
                  <a:pt x="34" y="129"/>
                </a:moveTo>
                <a:cubicBezTo>
                  <a:pt x="41" y="129"/>
                  <a:pt x="41" y="129"/>
                  <a:pt x="41" y="129"/>
                </a:cubicBezTo>
                <a:cubicBezTo>
                  <a:pt x="42" y="133"/>
                  <a:pt x="44" y="136"/>
                  <a:pt x="46" y="139"/>
                </a:cubicBezTo>
                <a:cubicBezTo>
                  <a:pt x="42" y="136"/>
                  <a:pt x="37" y="133"/>
                  <a:pt x="34" y="129"/>
                </a:cubicBezTo>
                <a:close/>
                <a:moveTo>
                  <a:pt x="80" y="148"/>
                </a:moveTo>
                <a:cubicBezTo>
                  <a:pt x="70" y="148"/>
                  <a:pt x="62" y="141"/>
                  <a:pt x="55" y="129"/>
                </a:cubicBezTo>
                <a:cubicBezTo>
                  <a:pt x="105" y="129"/>
                  <a:pt x="105" y="129"/>
                  <a:pt x="105" y="129"/>
                </a:cubicBezTo>
                <a:cubicBezTo>
                  <a:pt x="98" y="141"/>
                  <a:pt x="89" y="148"/>
                  <a:pt x="80" y="148"/>
                </a:cubicBezTo>
                <a:close/>
                <a:moveTo>
                  <a:pt x="114" y="139"/>
                </a:moveTo>
                <a:cubicBezTo>
                  <a:pt x="116" y="136"/>
                  <a:pt x="117" y="133"/>
                  <a:pt x="119" y="129"/>
                </a:cubicBezTo>
                <a:cubicBezTo>
                  <a:pt x="126" y="129"/>
                  <a:pt x="126" y="129"/>
                  <a:pt x="126" y="129"/>
                </a:cubicBezTo>
                <a:cubicBezTo>
                  <a:pt x="122" y="133"/>
                  <a:pt x="118" y="136"/>
                  <a:pt x="114" y="1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A642AC0C-8443-B922-0D59-970E7CE48E5B}"/>
              </a:ext>
            </a:extLst>
          </p:cNvPr>
          <p:cNvSpPr>
            <a:spLocks noEditPoints="1"/>
          </p:cNvSpPr>
          <p:nvPr/>
        </p:nvSpPr>
        <p:spPr bwMode="auto">
          <a:xfrm>
            <a:off x="8478839" y="4678363"/>
            <a:ext cx="185738" cy="254000"/>
          </a:xfrm>
          <a:custGeom>
            <a:avLst/>
            <a:gdLst>
              <a:gd name="T0" fmla="*/ 107 w 117"/>
              <a:gd name="T1" fmla="*/ 0 h 160"/>
              <a:gd name="T2" fmla="*/ 11 w 117"/>
              <a:gd name="T3" fmla="*/ 0 h 160"/>
              <a:gd name="T4" fmla="*/ 0 w 117"/>
              <a:gd name="T5" fmla="*/ 11 h 160"/>
              <a:gd name="T6" fmla="*/ 0 w 117"/>
              <a:gd name="T7" fmla="*/ 150 h 160"/>
              <a:gd name="T8" fmla="*/ 11 w 117"/>
              <a:gd name="T9" fmla="*/ 160 h 160"/>
              <a:gd name="T10" fmla="*/ 107 w 117"/>
              <a:gd name="T11" fmla="*/ 160 h 160"/>
              <a:gd name="T12" fmla="*/ 117 w 117"/>
              <a:gd name="T13" fmla="*/ 150 h 160"/>
              <a:gd name="T14" fmla="*/ 117 w 117"/>
              <a:gd name="T15" fmla="*/ 11 h 160"/>
              <a:gd name="T16" fmla="*/ 107 w 117"/>
              <a:gd name="T17" fmla="*/ 0 h 160"/>
              <a:gd name="T18" fmla="*/ 59 w 117"/>
              <a:gd name="T19" fmla="*/ 156 h 160"/>
              <a:gd name="T20" fmla="*/ 52 w 117"/>
              <a:gd name="T21" fmla="*/ 150 h 160"/>
              <a:gd name="T22" fmla="*/ 59 w 117"/>
              <a:gd name="T23" fmla="*/ 143 h 160"/>
              <a:gd name="T24" fmla="*/ 65 w 117"/>
              <a:gd name="T25" fmla="*/ 150 h 160"/>
              <a:gd name="T26" fmla="*/ 59 w 117"/>
              <a:gd name="T27" fmla="*/ 156 h 160"/>
              <a:gd name="T28" fmla="*/ 106 w 117"/>
              <a:gd name="T29" fmla="*/ 138 h 160"/>
              <a:gd name="T30" fmla="*/ 11 w 117"/>
              <a:gd name="T31" fmla="*/ 138 h 160"/>
              <a:gd name="T32" fmla="*/ 11 w 117"/>
              <a:gd name="T33" fmla="*/ 13 h 160"/>
              <a:gd name="T34" fmla="*/ 106 w 117"/>
              <a:gd name="T35" fmla="*/ 13 h 160"/>
              <a:gd name="T36" fmla="*/ 106 w 117"/>
              <a:gd name="T37" fmla="*/ 138 h 160"/>
              <a:gd name="T38" fmla="*/ 106 w 117"/>
              <a:gd name="T39" fmla="*/ 138 h 160"/>
              <a:gd name="T40" fmla="*/ 106 w 117"/>
              <a:gd name="T41" fmla="*/ 1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7" h="160">
                <a:moveTo>
                  <a:pt x="107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5"/>
                  <a:pt x="5" y="160"/>
                  <a:pt x="11" y="160"/>
                </a:cubicBezTo>
                <a:cubicBezTo>
                  <a:pt x="107" y="160"/>
                  <a:pt x="107" y="160"/>
                  <a:pt x="107" y="160"/>
                </a:cubicBezTo>
                <a:cubicBezTo>
                  <a:pt x="113" y="160"/>
                  <a:pt x="117" y="155"/>
                  <a:pt x="117" y="150"/>
                </a:cubicBezTo>
                <a:cubicBezTo>
                  <a:pt x="117" y="11"/>
                  <a:pt x="117" y="11"/>
                  <a:pt x="117" y="11"/>
                </a:cubicBezTo>
                <a:cubicBezTo>
                  <a:pt x="117" y="5"/>
                  <a:pt x="113" y="0"/>
                  <a:pt x="107" y="0"/>
                </a:cubicBezTo>
                <a:close/>
                <a:moveTo>
                  <a:pt x="59" y="156"/>
                </a:moveTo>
                <a:cubicBezTo>
                  <a:pt x="55" y="156"/>
                  <a:pt x="52" y="153"/>
                  <a:pt x="52" y="150"/>
                </a:cubicBezTo>
                <a:cubicBezTo>
                  <a:pt x="52" y="146"/>
                  <a:pt x="55" y="143"/>
                  <a:pt x="59" y="143"/>
                </a:cubicBezTo>
                <a:cubicBezTo>
                  <a:pt x="62" y="143"/>
                  <a:pt x="65" y="146"/>
                  <a:pt x="65" y="150"/>
                </a:cubicBezTo>
                <a:cubicBezTo>
                  <a:pt x="65" y="153"/>
                  <a:pt x="62" y="156"/>
                  <a:pt x="59" y="156"/>
                </a:cubicBezTo>
                <a:close/>
                <a:moveTo>
                  <a:pt x="106" y="138"/>
                </a:moveTo>
                <a:cubicBezTo>
                  <a:pt x="11" y="138"/>
                  <a:pt x="11" y="138"/>
                  <a:pt x="11" y="138"/>
                </a:cubicBezTo>
                <a:cubicBezTo>
                  <a:pt x="11" y="13"/>
                  <a:pt x="11" y="13"/>
                  <a:pt x="11" y="13"/>
                </a:cubicBezTo>
                <a:cubicBezTo>
                  <a:pt x="106" y="13"/>
                  <a:pt x="106" y="13"/>
                  <a:pt x="106" y="13"/>
                </a:cubicBezTo>
                <a:lnTo>
                  <a:pt x="106" y="138"/>
                </a:lnTo>
                <a:close/>
                <a:moveTo>
                  <a:pt x="106" y="138"/>
                </a:moveTo>
                <a:cubicBezTo>
                  <a:pt x="106" y="138"/>
                  <a:pt x="106" y="138"/>
                  <a:pt x="106" y="13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C41046D2-4675-BEF8-63BD-629E271DA97C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4127501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58 w 160"/>
              <a:gd name="T11" fmla="*/ 53 h 160"/>
              <a:gd name="T12" fmla="*/ 78 w 160"/>
              <a:gd name="T13" fmla="*/ 33 h 160"/>
              <a:gd name="T14" fmla="*/ 99 w 160"/>
              <a:gd name="T15" fmla="*/ 53 h 160"/>
              <a:gd name="T16" fmla="*/ 99 w 160"/>
              <a:gd name="T17" fmla="*/ 78 h 160"/>
              <a:gd name="T18" fmla="*/ 78 w 160"/>
              <a:gd name="T19" fmla="*/ 98 h 160"/>
              <a:gd name="T20" fmla="*/ 58 w 160"/>
              <a:gd name="T21" fmla="*/ 78 h 160"/>
              <a:gd name="T22" fmla="*/ 58 w 160"/>
              <a:gd name="T23" fmla="*/ 53 h 160"/>
              <a:gd name="T24" fmla="*/ 111 w 160"/>
              <a:gd name="T25" fmla="*/ 79 h 160"/>
              <a:gd name="T26" fmla="*/ 82 w 160"/>
              <a:gd name="T27" fmla="*/ 111 h 160"/>
              <a:gd name="T28" fmla="*/ 82 w 160"/>
              <a:gd name="T29" fmla="*/ 123 h 160"/>
              <a:gd name="T30" fmla="*/ 89 w 160"/>
              <a:gd name="T31" fmla="*/ 123 h 160"/>
              <a:gd name="T32" fmla="*/ 89 w 160"/>
              <a:gd name="T33" fmla="*/ 131 h 160"/>
              <a:gd name="T34" fmla="*/ 67 w 160"/>
              <a:gd name="T35" fmla="*/ 131 h 160"/>
              <a:gd name="T36" fmla="*/ 67 w 160"/>
              <a:gd name="T37" fmla="*/ 123 h 160"/>
              <a:gd name="T38" fmla="*/ 74 w 160"/>
              <a:gd name="T39" fmla="*/ 123 h 160"/>
              <a:gd name="T40" fmla="*/ 74 w 160"/>
              <a:gd name="T41" fmla="*/ 111 h 160"/>
              <a:gd name="T42" fmla="*/ 45 w 160"/>
              <a:gd name="T43" fmla="*/ 79 h 160"/>
              <a:gd name="T44" fmla="*/ 45 w 160"/>
              <a:gd name="T45" fmla="*/ 67 h 160"/>
              <a:gd name="T46" fmla="*/ 54 w 160"/>
              <a:gd name="T47" fmla="*/ 67 h 160"/>
              <a:gd name="T48" fmla="*/ 54 w 160"/>
              <a:gd name="T49" fmla="*/ 79 h 160"/>
              <a:gd name="T50" fmla="*/ 78 w 160"/>
              <a:gd name="T51" fmla="*/ 103 h 160"/>
              <a:gd name="T52" fmla="*/ 103 w 160"/>
              <a:gd name="T53" fmla="*/ 79 h 160"/>
              <a:gd name="T54" fmla="*/ 103 w 160"/>
              <a:gd name="T55" fmla="*/ 67 h 160"/>
              <a:gd name="T56" fmla="*/ 111 w 160"/>
              <a:gd name="T57" fmla="*/ 67 h 160"/>
              <a:gd name="T58" fmla="*/ 111 w 160"/>
              <a:gd name="T59" fmla="*/ 79 h 160"/>
              <a:gd name="T60" fmla="*/ 78 w 160"/>
              <a:gd name="T61" fmla="*/ 90 h 160"/>
              <a:gd name="T62" fmla="*/ 90 w 160"/>
              <a:gd name="T63" fmla="*/ 78 h 160"/>
              <a:gd name="T64" fmla="*/ 90 w 160"/>
              <a:gd name="T65" fmla="*/ 71 h 160"/>
              <a:gd name="T66" fmla="*/ 66 w 160"/>
              <a:gd name="T67" fmla="*/ 71 h 160"/>
              <a:gd name="T68" fmla="*/ 66 w 160"/>
              <a:gd name="T69" fmla="*/ 78 h 160"/>
              <a:gd name="T70" fmla="*/ 78 w 160"/>
              <a:gd name="T71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5" y="0"/>
                  <a:pt x="0" y="36"/>
                  <a:pt x="0" y="80"/>
                </a:cubicBezTo>
                <a:cubicBezTo>
                  <a:pt x="0" y="124"/>
                  <a:pt x="35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58" y="53"/>
                </a:moveTo>
                <a:cubicBezTo>
                  <a:pt x="58" y="42"/>
                  <a:pt x="67" y="33"/>
                  <a:pt x="78" y="33"/>
                </a:cubicBezTo>
                <a:cubicBezTo>
                  <a:pt x="89" y="33"/>
                  <a:pt x="99" y="42"/>
                  <a:pt x="99" y="53"/>
                </a:cubicBezTo>
                <a:cubicBezTo>
                  <a:pt x="99" y="78"/>
                  <a:pt x="99" y="78"/>
                  <a:pt x="99" y="78"/>
                </a:cubicBezTo>
                <a:cubicBezTo>
                  <a:pt x="99" y="89"/>
                  <a:pt x="89" y="98"/>
                  <a:pt x="78" y="98"/>
                </a:cubicBezTo>
                <a:cubicBezTo>
                  <a:pt x="67" y="98"/>
                  <a:pt x="58" y="89"/>
                  <a:pt x="58" y="78"/>
                </a:cubicBezTo>
                <a:lnTo>
                  <a:pt x="58" y="53"/>
                </a:lnTo>
                <a:close/>
                <a:moveTo>
                  <a:pt x="111" y="79"/>
                </a:moveTo>
                <a:cubicBezTo>
                  <a:pt x="111" y="96"/>
                  <a:pt x="99" y="109"/>
                  <a:pt x="82" y="111"/>
                </a:cubicBezTo>
                <a:cubicBezTo>
                  <a:pt x="82" y="123"/>
                  <a:pt x="82" y="123"/>
                  <a:pt x="82" y="123"/>
                </a:cubicBezTo>
                <a:cubicBezTo>
                  <a:pt x="89" y="123"/>
                  <a:pt x="89" y="123"/>
                  <a:pt x="89" y="123"/>
                </a:cubicBezTo>
                <a:cubicBezTo>
                  <a:pt x="89" y="131"/>
                  <a:pt x="89" y="131"/>
                  <a:pt x="89" y="131"/>
                </a:cubicBezTo>
                <a:cubicBezTo>
                  <a:pt x="67" y="131"/>
                  <a:pt x="67" y="131"/>
                  <a:pt x="67" y="131"/>
                </a:cubicBezTo>
                <a:cubicBezTo>
                  <a:pt x="67" y="123"/>
                  <a:pt x="67" y="123"/>
                  <a:pt x="67" y="123"/>
                </a:cubicBezTo>
                <a:cubicBezTo>
                  <a:pt x="74" y="123"/>
                  <a:pt x="74" y="123"/>
                  <a:pt x="74" y="123"/>
                </a:cubicBezTo>
                <a:cubicBezTo>
                  <a:pt x="74" y="111"/>
                  <a:pt x="74" y="111"/>
                  <a:pt x="74" y="111"/>
                </a:cubicBezTo>
                <a:cubicBezTo>
                  <a:pt x="58" y="109"/>
                  <a:pt x="45" y="95"/>
                  <a:pt x="45" y="79"/>
                </a:cubicBezTo>
                <a:cubicBezTo>
                  <a:pt x="45" y="67"/>
                  <a:pt x="45" y="67"/>
                  <a:pt x="45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79"/>
                  <a:pt x="54" y="79"/>
                  <a:pt x="54" y="79"/>
                </a:cubicBezTo>
                <a:cubicBezTo>
                  <a:pt x="54" y="92"/>
                  <a:pt x="65" y="103"/>
                  <a:pt x="78" y="103"/>
                </a:cubicBezTo>
                <a:cubicBezTo>
                  <a:pt x="92" y="103"/>
                  <a:pt x="103" y="92"/>
                  <a:pt x="103" y="79"/>
                </a:cubicBezTo>
                <a:cubicBezTo>
                  <a:pt x="103" y="67"/>
                  <a:pt x="103" y="67"/>
                  <a:pt x="103" y="67"/>
                </a:cubicBezTo>
                <a:cubicBezTo>
                  <a:pt x="111" y="67"/>
                  <a:pt x="111" y="67"/>
                  <a:pt x="111" y="67"/>
                </a:cubicBezTo>
                <a:lnTo>
                  <a:pt x="111" y="79"/>
                </a:lnTo>
                <a:close/>
                <a:moveTo>
                  <a:pt x="78" y="90"/>
                </a:moveTo>
                <a:cubicBezTo>
                  <a:pt x="85" y="90"/>
                  <a:pt x="90" y="84"/>
                  <a:pt x="90" y="78"/>
                </a:cubicBezTo>
                <a:cubicBezTo>
                  <a:pt x="90" y="71"/>
                  <a:pt x="90" y="71"/>
                  <a:pt x="90" y="71"/>
                </a:cubicBezTo>
                <a:cubicBezTo>
                  <a:pt x="66" y="71"/>
                  <a:pt x="66" y="71"/>
                  <a:pt x="66" y="71"/>
                </a:cubicBezTo>
                <a:cubicBezTo>
                  <a:pt x="66" y="78"/>
                  <a:pt x="66" y="78"/>
                  <a:pt x="66" y="78"/>
                </a:cubicBezTo>
                <a:cubicBezTo>
                  <a:pt x="66" y="84"/>
                  <a:pt x="72" y="90"/>
                  <a:pt x="78" y="9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2CB64DFD-EED8-7D28-0ACF-D1702F68E1AE}"/>
              </a:ext>
            </a:extLst>
          </p:cNvPr>
          <p:cNvSpPr>
            <a:spLocks noEditPoints="1"/>
          </p:cNvSpPr>
          <p:nvPr/>
        </p:nvSpPr>
        <p:spPr bwMode="auto">
          <a:xfrm>
            <a:off x="6296026" y="5229226"/>
            <a:ext cx="147638" cy="254000"/>
          </a:xfrm>
          <a:custGeom>
            <a:avLst/>
            <a:gdLst>
              <a:gd name="T0" fmla="*/ 82 w 93"/>
              <a:gd name="T1" fmla="*/ 0 h 160"/>
              <a:gd name="T2" fmla="*/ 11 w 93"/>
              <a:gd name="T3" fmla="*/ 0 h 160"/>
              <a:gd name="T4" fmla="*/ 0 w 93"/>
              <a:gd name="T5" fmla="*/ 11 h 160"/>
              <a:gd name="T6" fmla="*/ 0 w 93"/>
              <a:gd name="T7" fmla="*/ 149 h 160"/>
              <a:gd name="T8" fmla="*/ 11 w 93"/>
              <a:gd name="T9" fmla="*/ 160 h 160"/>
              <a:gd name="T10" fmla="*/ 82 w 93"/>
              <a:gd name="T11" fmla="*/ 160 h 160"/>
              <a:gd name="T12" fmla="*/ 93 w 93"/>
              <a:gd name="T13" fmla="*/ 149 h 160"/>
              <a:gd name="T14" fmla="*/ 93 w 93"/>
              <a:gd name="T15" fmla="*/ 11 h 160"/>
              <a:gd name="T16" fmla="*/ 82 w 93"/>
              <a:gd name="T17" fmla="*/ 0 h 160"/>
              <a:gd name="T18" fmla="*/ 35 w 93"/>
              <a:gd name="T19" fmla="*/ 8 h 160"/>
              <a:gd name="T20" fmla="*/ 58 w 93"/>
              <a:gd name="T21" fmla="*/ 8 h 160"/>
              <a:gd name="T22" fmla="*/ 59 w 93"/>
              <a:gd name="T23" fmla="*/ 9 h 160"/>
              <a:gd name="T24" fmla="*/ 58 w 93"/>
              <a:gd name="T25" fmla="*/ 11 h 160"/>
              <a:gd name="T26" fmla="*/ 35 w 93"/>
              <a:gd name="T27" fmla="*/ 11 h 160"/>
              <a:gd name="T28" fmla="*/ 34 w 93"/>
              <a:gd name="T29" fmla="*/ 9 h 160"/>
              <a:gd name="T30" fmla="*/ 35 w 93"/>
              <a:gd name="T31" fmla="*/ 8 h 160"/>
              <a:gd name="T32" fmla="*/ 46 w 93"/>
              <a:gd name="T33" fmla="*/ 155 h 160"/>
              <a:gd name="T34" fmla="*/ 41 w 93"/>
              <a:gd name="T35" fmla="*/ 149 h 160"/>
              <a:gd name="T36" fmla="*/ 46 w 93"/>
              <a:gd name="T37" fmla="*/ 144 h 160"/>
              <a:gd name="T38" fmla="*/ 52 w 93"/>
              <a:gd name="T39" fmla="*/ 149 h 160"/>
              <a:gd name="T40" fmla="*/ 46 w 93"/>
              <a:gd name="T41" fmla="*/ 155 h 160"/>
              <a:gd name="T42" fmla="*/ 85 w 93"/>
              <a:gd name="T43" fmla="*/ 140 h 160"/>
              <a:gd name="T44" fmla="*/ 7 w 93"/>
              <a:gd name="T45" fmla="*/ 140 h 160"/>
              <a:gd name="T46" fmla="*/ 7 w 93"/>
              <a:gd name="T47" fmla="*/ 17 h 160"/>
              <a:gd name="T48" fmla="*/ 85 w 93"/>
              <a:gd name="T49" fmla="*/ 17 h 160"/>
              <a:gd name="T50" fmla="*/ 85 w 93"/>
              <a:gd name="T51" fmla="*/ 140 h 160"/>
              <a:gd name="T52" fmla="*/ 40 w 93"/>
              <a:gd name="T53" fmla="*/ 60 h 160"/>
              <a:gd name="T54" fmla="*/ 34 w 93"/>
              <a:gd name="T55" fmla="*/ 66 h 160"/>
              <a:gd name="T56" fmla="*/ 27 w 93"/>
              <a:gd name="T57" fmla="*/ 60 h 160"/>
              <a:gd name="T58" fmla="*/ 34 w 93"/>
              <a:gd name="T59" fmla="*/ 53 h 160"/>
              <a:gd name="T60" fmla="*/ 40 w 93"/>
              <a:gd name="T61" fmla="*/ 60 h 160"/>
              <a:gd name="T62" fmla="*/ 66 w 93"/>
              <a:gd name="T63" fmla="*/ 60 h 160"/>
              <a:gd name="T64" fmla="*/ 59 w 93"/>
              <a:gd name="T65" fmla="*/ 66 h 160"/>
              <a:gd name="T66" fmla="*/ 53 w 93"/>
              <a:gd name="T67" fmla="*/ 60 h 160"/>
              <a:gd name="T68" fmla="*/ 59 w 93"/>
              <a:gd name="T69" fmla="*/ 53 h 160"/>
              <a:gd name="T70" fmla="*/ 66 w 93"/>
              <a:gd name="T71" fmla="*/ 60 h 160"/>
              <a:gd name="T72" fmla="*/ 46 w 93"/>
              <a:gd name="T73" fmla="*/ 80 h 160"/>
              <a:gd name="T74" fmla="*/ 18 w 93"/>
              <a:gd name="T75" fmla="*/ 95 h 160"/>
              <a:gd name="T76" fmla="*/ 46 w 93"/>
              <a:gd name="T77" fmla="*/ 111 h 160"/>
              <a:gd name="T78" fmla="*/ 75 w 93"/>
              <a:gd name="T79" fmla="*/ 95 h 160"/>
              <a:gd name="T80" fmla="*/ 46 w 93"/>
              <a:gd name="T81" fmla="*/ 80 h 160"/>
              <a:gd name="T82" fmla="*/ 46 w 93"/>
              <a:gd name="T83" fmla="*/ 89 h 160"/>
              <a:gd name="T84" fmla="*/ 21 w 93"/>
              <a:gd name="T85" fmla="*/ 92 h 160"/>
              <a:gd name="T86" fmla="*/ 46 w 93"/>
              <a:gd name="T87" fmla="*/ 84 h 160"/>
              <a:gd name="T88" fmla="*/ 71 w 93"/>
              <a:gd name="T89" fmla="*/ 92 h 160"/>
              <a:gd name="T90" fmla="*/ 46 w 93"/>
              <a:gd name="T91" fmla="*/ 89 h 160"/>
              <a:gd name="T92" fmla="*/ 46 w 93"/>
              <a:gd name="T93" fmla="*/ 89 h 160"/>
              <a:gd name="T94" fmla="*/ 46 w 93"/>
              <a:gd name="T95" fmla="*/ 8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3" h="160">
                <a:moveTo>
                  <a:pt x="82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5" y="160"/>
                  <a:pt x="11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8" y="160"/>
                  <a:pt x="93" y="155"/>
                  <a:pt x="93" y="149"/>
                </a:cubicBezTo>
                <a:cubicBezTo>
                  <a:pt x="93" y="11"/>
                  <a:pt x="93" y="11"/>
                  <a:pt x="93" y="11"/>
                </a:cubicBezTo>
                <a:cubicBezTo>
                  <a:pt x="93" y="5"/>
                  <a:pt x="88" y="0"/>
                  <a:pt x="82" y="0"/>
                </a:cubicBezTo>
                <a:close/>
                <a:moveTo>
                  <a:pt x="35" y="8"/>
                </a:moveTo>
                <a:cubicBezTo>
                  <a:pt x="58" y="8"/>
                  <a:pt x="58" y="8"/>
                  <a:pt x="58" y="8"/>
                </a:cubicBezTo>
                <a:cubicBezTo>
                  <a:pt x="59" y="8"/>
                  <a:pt x="59" y="9"/>
                  <a:pt x="59" y="9"/>
                </a:cubicBezTo>
                <a:cubicBezTo>
                  <a:pt x="59" y="10"/>
                  <a:pt x="59" y="11"/>
                  <a:pt x="58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4" y="11"/>
                  <a:pt x="34" y="10"/>
                  <a:pt x="34" y="9"/>
                </a:cubicBezTo>
                <a:cubicBezTo>
                  <a:pt x="34" y="9"/>
                  <a:pt x="34" y="8"/>
                  <a:pt x="35" y="8"/>
                </a:cubicBezTo>
                <a:close/>
                <a:moveTo>
                  <a:pt x="46" y="155"/>
                </a:moveTo>
                <a:cubicBezTo>
                  <a:pt x="43" y="155"/>
                  <a:pt x="41" y="152"/>
                  <a:pt x="41" y="149"/>
                </a:cubicBezTo>
                <a:cubicBezTo>
                  <a:pt x="41" y="146"/>
                  <a:pt x="43" y="144"/>
                  <a:pt x="46" y="144"/>
                </a:cubicBezTo>
                <a:cubicBezTo>
                  <a:pt x="49" y="144"/>
                  <a:pt x="52" y="146"/>
                  <a:pt x="52" y="149"/>
                </a:cubicBezTo>
                <a:cubicBezTo>
                  <a:pt x="52" y="152"/>
                  <a:pt x="49" y="155"/>
                  <a:pt x="46" y="155"/>
                </a:cubicBezTo>
                <a:close/>
                <a:moveTo>
                  <a:pt x="85" y="140"/>
                </a:moveTo>
                <a:cubicBezTo>
                  <a:pt x="7" y="140"/>
                  <a:pt x="7" y="140"/>
                  <a:pt x="7" y="140"/>
                </a:cubicBezTo>
                <a:cubicBezTo>
                  <a:pt x="7" y="17"/>
                  <a:pt x="7" y="17"/>
                  <a:pt x="7" y="17"/>
                </a:cubicBezTo>
                <a:cubicBezTo>
                  <a:pt x="85" y="17"/>
                  <a:pt x="85" y="17"/>
                  <a:pt x="85" y="17"/>
                </a:cubicBezTo>
                <a:lnTo>
                  <a:pt x="85" y="140"/>
                </a:lnTo>
                <a:close/>
                <a:moveTo>
                  <a:pt x="40" y="60"/>
                </a:moveTo>
                <a:cubicBezTo>
                  <a:pt x="40" y="63"/>
                  <a:pt x="37" y="66"/>
                  <a:pt x="34" y="66"/>
                </a:cubicBezTo>
                <a:cubicBezTo>
                  <a:pt x="30" y="66"/>
                  <a:pt x="27" y="63"/>
                  <a:pt x="27" y="60"/>
                </a:cubicBezTo>
                <a:cubicBezTo>
                  <a:pt x="27" y="56"/>
                  <a:pt x="30" y="53"/>
                  <a:pt x="34" y="53"/>
                </a:cubicBezTo>
                <a:cubicBezTo>
                  <a:pt x="37" y="53"/>
                  <a:pt x="40" y="56"/>
                  <a:pt x="40" y="60"/>
                </a:cubicBezTo>
                <a:close/>
                <a:moveTo>
                  <a:pt x="66" y="60"/>
                </a:moveTo>
                <a:cubicBezTo>
                  <a:pt x="66" y="63"/>
                  <a:pt x="63" y="66"/>
                  <a:pt x="59" y="66"/>
                </a:cubicBezTo>
                <a:cubicBezTo>
                  <a:pt x="55" y="66"/>
                  <a:pt x="53" y="63"/>
                  <a:pt x="53" y="60"/>
                </a:cubicBezTo>
                <a:cubicBezTo>
                  <a:pt x="53" y="56"/>
                  <a:pt x="55" y="53"/>
                  <a:pt x="59" y="53"/>
                </a:cubicBezTo>
                <a:cubicBezTo>
                  <a:pt x="63" y="53"/>
                  <a:pt x="66" y="56"/>
                  <a:pt x="66" y="60"/>
                </a:cubicBezTo>
                <a:close/>
                <a:moveTo>
                  <a:pt x="46" y="80"/>
                </a:moveTo>
                <a:cubicBezTo>
                  <a:pt x="31" y="80"/>
                  <a:pt x="18" y="87"/>
                  <a:pt x="18" y="95"/>
                </a:cubicBezTo>
                <a:cubicBezTo>
                  <a:pt x="18" y="104"/>
                  <a:pt x="31" y="111"/>
                  <a:pt x="46" y="111"/>
                </a:cubicBezTo>
                <a:cubicBezTo>
                  <a:pt x="62" y="111"/>
                  <a:pt x="75" y="104"/>
                  <a:pt x="75" y="95"/>
                </a:cubicBezTo>
                <a:cubicBezTo>
                  <a:pt x="75" y="87"/>
                  <a:pt x="62" y="80"/>
                  <a:pt x="46" y="80"/>
                </a:cubicBezTo>
                <a:close/>
                <a:moveTo>
                  <a:pt x="46" y="89"/>
                </a:moveTo>
                <a:cubicBezTo>
                  <a:pt x="37" y="89"/>
                  <a:pt x="29" y="90"/>
                  <a:pt x="21" y="92"/>
                </a:cubicBezTo>
                <a:cubicBezTo>
                  <a:pt x="26" y="87"/>
                  <a:pt x="36" y="84"/>
                  <a:pt x="46" y="84"/>
                </a:cubicBezTo>
                <a:cubicBezTo>
                  <a:pt x="57" y="84"/>
                  <a:pt x="67" y="87"/>
                  <a:pt x="71" y="92"/>
                </a:cubicBezTo>
                <a:cubicBezTo>
                  <a:pt x="64" y="90"/>
                  <a:pt x="56" y="89"/>
                  <a:pt x="46" y="89"/>
                </a:cubicBezTo>
                <a:close/>
                <a:moveTo>
                  <a:pt x="46" y="89"/>
                </a:moveTo>
                <a:cubicBezTo>
                  <a:pt x="46" y="89"/>
                  <a:pt x="46" y="89"/>
                  <a:pt x="46" y="8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E778CFEC-361F-CD33-3A29-C43390D59800}"/>
              </a:ext>
            </a:extLst>
          </p:cNvPr>
          <p:cNvSpPr>
            <a:spLocks noEditPoints="1"/>
          </p:cNvSpPr>
          <p:nvPr/>
        </p:nvSpPr>
        <p:spPr bwMode="auto">
          <a:xfrm>
            <a:off x="11196639" y="4678363"/>
            <a:ext cx="254000" cy="254000"/>
          </a:xfrm>
          <a:custGeom>
            <a:avLst/>
            <a:gdLst>
              <a:gd name="T0" fmla="*/ 14 w 160"/>
              <a:gd name="T1" fmla="*/ 0 h 160"/>
              <a:gd name="T2" fmla="*/ 0 w 160"/>
              <a:gd name="T3" fmla="*/ 108 h 160"/>
              <a:gd name="T4" fmla="*/ 57 w 160"/>
              <a:gd name="T5" fmla="*/ 123 h 160"/>
              <a:gd name="T6" fmla="*/ 38 w 160"/>
              <a:gd name="T7" fmla="*/ 156 h 160"/>
              <a:gd name="T8" fmla="*/ 118 w 160"/>
              <a:gd name="T9" fmla="*/ 160 h 160"/>
              <a:gd name="T10" fmla="*/ 104 w 160"/>
              <a:gd name="T11" fmla="*/ 133 h 160"/>
              <a:gd name="T12" fmla="*/ 146 w 160"/>
              <a:gd name="T13" fmla="*/ 123 h 160"/>
              <a:gd name="T14" fmla="*/ 160 w 160"/>
              <a:gd name="T15" fmla="*/ 14 h 160"/>
              <a:gd name="T16" fmla="*/ 112 w 160"/>
              <a:gd name="T17" fmla="*/ 151 h 160"/>
              <a:gd name="T18" fmla="*/ 62 w 160"/>
              <a:gd name="T19" fmla="*/ 142 h 160"/>
              <a:gd name="T20" fmla="*/ 112 w 160"/>
              <a:gd name="T21" fmla="*/ 151 h 160"/>
              <a:gd name="T22" fmla="*/ 66 w 160"/>
              <a:gd name="T23" fmla="*/ 123 h 160"/>
              <a:gd name="T24" fmla="*/ 94 w 160"/>
              <a:gd name="T25" fmla="*/ 132 h 160"/>
              <a:gd name="T26" fmla="*/ 151 w 160"/>
              <a:gd name="T27" fmla="*/ 108 h 160"/>
              <a:gd name="T28" fmla="*/ 14 w 160"/>
              <a:gd name="T29" fmla="*/ 113 h 160"/>
              <a:gd name="T30" fmla="*/ 10 w 160"/>
              <a:gd name="T31" fmla="*/ 104 h 160"/>
              <a:gd name="T32" fmla="*/ 151 w 160"/>
              <a:gd name="T33" fmla="*/ 108 h 160"/>
              <a:gd name="T34" fmla="*/ 10 w 160"/>
              <a:gd name="T35" fmla="*/ 94 h 160"/>
              <a:gd name="T36" fmla="*/ 14 w 160"/>
              <a:gd name="T37" fmla="*/ 10 h 160"/>
              <a:gd name="T38" fmla="*/ 151 w 160"/>
              <a:gd name="T39" fmla="*/ 14 h 160"/>
              <a:gd name="T40" fmla="*/ 52 w 160"/>
              <a:gd name="T41" fmla="*/ 29 h 160"/>
              <a:gd name="T42" fmla="*/ 28 w 160"/>
              <a:gd name="T43" fmla="*/ 33 h 160"/>
              <a:gd name="T44" fmla="*/ 52 w 160"/>
              <a:gd name="T45" fmla="*/ 38 h 160"/>
              <a:gd name="T46" fmla="*/ 52 w 160"/>
              <a:gd name="T47" fmla="*/ 29 h 160"/>
              <a:gd name="T48" fmla="*/ 33 w 160"/>
              <a:gd name="T49" fmla="*/ 48 h 160"/>
              <a:gd name="T50" fmla="*/ 33 w 160"/>
              <a:gd name="T51" fmla="*/ 57 h 160"/>
              <a:gd name="T52" fmla="*/ 57 w 160"/>
              <a:gd name="T53" fmla="*/ 52 h 160"/>
              <a:gd name="T54" fmla="*/ 52 w 160"/>
              <a:gd name="T55" fmla="*/ 66 h 160"/>
              <a:gd name="T56" fmla="*/ 28 w 160"/>
              <a:gd name="T57" fmla="*/ 71 h 160"/>
              <a:gd name="T58" fmla="*/ 52 w 160"/>
              <a:gd name="T59" fmla="*/ 76 h 160"/>
              <a:gd name="T60" fmla="*/ 52 w 160"/>
              <a:gd name="T61" fmla="*/ 66 h 160"/>
              <a:gd name="T62" fmla="*/ 106 w 160"/>
              <a:gd name="T63" fmla="*/ 20 h 160"/>
              <a:gd name="T64" fmla="*/ 78 w 160"/>
              <a:gd name="T65" fmla="*/ 34 h 160"/>
              <a:gd name="T66" fmla="*/ 76 w 160"/>
              <a:gd name="T67" fmla="*/ 66 h 160"/>
              <a:gd name="T68" fmla="*/ 101 w 160"/>
              <a:gd name="T69" fmla="*/ 84 h 160"/>
              <a:gd name="T70" fmla="*/ 130 w 160"/>
              <a:gd name="T71" fmla="*/ 70 h 160"/>
              <a:gd name="T72" fmla="*/ 132 w 160"/>
              <a:gd name="T73" fmla="*/ 38 h 160"/>
              <a:gd name="T74" fmla="*/ 99 w 160"/>
              <a:gd name="T75" fmla="*/ 72 h 160"/>
              <a:gd name="T76" fmla="*/ 85 w 160"/>
              <a:gd name="T77" fmla="*/ 46 h 160"/>
              <a:gd name="T78" fmla="*/ 99 w 160"/>
              <a:gd name="T79" fmla="*/ 72 h 160"/>
              <a:gd name="T80" fmla="*/ 89 w 160"/>
              <a:gd name="T81" fmla="*/ 38 h 160"/>
              <a:gd name="T82" fmla="*/ 118 w 160"/>
              <a:gd name="T83" fmla="*/ 38 h 160"/>
              <a:gd name="T84" fmla="*/ 122 w 160"/>
              <a:gd name="T85" fmla="*/ 64 h 160"/>
              <a:gd name="T86" fmla="*/ 108 w 160"/>
              <a:gd name="T87" fmla="*/ 55 h 160"/>
              <a:gd name="T88" fmla="*/ 122 w 160"/>
              <a:gd name="T89" fmla="*/ 6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60">
                <a:moveTo>
                  <a:pt x="146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7"/>
                  <a:pt x="0" y="14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6"/>
                  <a:pt x="7" y="123"/>
                  <a:pt x="14" y="123"/>
                </a:cubicBezTo>
                <a:cubicBezTo>
                  <a:pt x="57" y="123"/>
                  <a:pt x="57" y="123"/>
                  <a:pt x="57" y="123"/>
                </a:cubicBezTo>
                <a:cubicBezTo>
                  <a:pt x="57" y="133"/>
                  <a:pt x="57" y="133"/>
                  <a:pt x="57" y="133"/>
                </a:cubicBezTo>
                <a:cubicBezTo>
                  <a:pt x="46" y="135"/>
                  <a:pt x="38" y="144"/>
                  <a:pt x="38" y="156"/>
                </a:cubicBezTo>
                <a:cubicBezTo>
                  <a:pt x="38" y="158"/>
                  <a:pt x="40" y="160"/>
                  <a:pt x="43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20" y="160"/>
                  <a:pt x="122" y="158"/>
                  <a:pt x="122" y="156"/>
                </a:cubicBezTo>
                <a:cubicBezTo>
                  <a:pt x="122" y="144"/>
                  <a:pt x="114" y="135"/>
                  <a:pt x="104" y="133"/>
                </a:cubicBezTo>
                <a:cubicBezTo>
                  <a:pt x="104" y="123"/>
                  <a:pt x="104" y="123"/>
                  <a:pt x="104" y="123"/>
                </a:cubicBezTo>
                <a:cubicBezTo>
                  <a:pt x="146" y="123"/>
                  <a:pt x="146" y="123"/>
                  <a:pt x="146" y="123"/>
                </a:cubicBezTo>
                <a:cubicBezTo>
                  <a:pt x="154" y="123"/>
                  <a:pt x="160" y="116"/>
                  <a:pt x="160" y="108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7"/>
                  <a:pt x="154" y="0"/>
                  <a:pt x="146" y="0"/>
                </a:cubicBezTo>
                <a:close/>
                <a:moveTo>
                  <a:pt x="112" y="151"/>
                </a:moveTo>
                <a:cubicBezTo>
                  <a:pt x="48" y="151"/>
                  <a:pt x="48" y="151"/>
                  <a:pt x="48" y="151"/>
                </a:cubicBezTo>
                <a:cubicBezTo>
                  <a:pt x="50" y="146"/>
                  <a:pt x="55" y="142"/>
                  <a:pt x="62" y="142"/>
                </a:cubicBezTo>
                <a:cubicBezTo>
                  <a:pt x="99" y="142"/>
                  <a:pt x="99" y="142"/>
                  <a:pt x="99" y="142"/>
                </a:cubicBezTo>
                <a:cubicBezTo>
                  <a:pt x="105" y="142"/>
                  <a:pt x="110" y="146"/>
                  <a:pt x="112" y="151"/>
                </a:cubicBezTo>
                <a:close/>
                <a:moveTo>
                  <a:pt x="66" y="132"/>
                </a:moveTo>
                <a:cubicBezTo>
                  <a:pt x="66" y="123"/>
                  <a:pt x="66" y="123"/>
                  <a:pt x="66" y="123"/>
                </a:cubicBezTo>
                <a:cubicBezTo>
                  <a:pt x="94" y="123"/>
                  <a:pt x="94" y="123"/>
                  <a:pt x="94" y="123"/>
                </a:cubicBezTo>
                <a:cubicBezTo>
                  <a:pt x="94" y="132"/>
                  <a:pt x="94" y="132"/>
                  <a:pt x="94" y="132"/>
                </a:cubicBezTo>
                <a:lnTo>
                  <a:pt x="66" y="132"/>
                </a:lnTo>
                <a:close/>
                <a:moveTo>
                  <a:pt x="151" y="108"/>
                </a:moveTo>
                <a:cubicBezTo>
                  <a:pt x="151" y="111"/>
                  <a:pt x="149" y="113"/>
                  <a:pt x="146" y="113"/>
                </a:cubicBezTo>
                <a:cubicBezTo>
                  <a:pt x="14" y="113"/>
                  <a:pt x="14" y="113"/>
                  <a:pt x="14" y="113"/>
                </a:cubicBezTo>
                <a:cubicBezTo>
                  <a:pt x="12" y="113"/>
                  <a:pt x="10" y="111"/>
                  <a:pt x="10" y="108"/>
                </a:cubicBezTo>
                <a:cubicBezTo>
                  <a:pt x="10" y="104"/>
                  <a:pt x="10" y="104"/>
                  <a:pt x="10" y="104"/>
                </a:cubicBezTo>
                <a:cubicBezTo>
                  <a:pt x="151" y="104"/>
                  <a:pt x="151" y="104"/>
                  <a:pt x="151" y="104"/>
                </a:cubicBezTo>
                <a:lnTo>
                  <a:pt x="151" y="108"/>
                </a:lnTo>
                <a:close/>
                <a:moveTo>
                  <a:pt x="151" y="94"/>
                </a:moveTo>
                <a:cubicBezTo>
                  <a:pt x="10" y="94"/>
                  <a:pt x="10" y="94"/>
                  <a:pt x="10" y="9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2"/>
                  <a:pt x="12" y="10"/>
                  <a:pt x="14" y="10"/>
                </a:cubicBezTo>
                <a:cubicBezTo>
                  <a:pt x="146" y="10"/>
                  <a:pt x="146" y="10"/>
                  <a:pt x="146" y="10"/>
                </a:cubicBezTo>
                <a:cubicBezTo>
                  <a:pt x="149" y="10"/>
                  <a:pt x="151" y="12"/>
                  <a:pt x="151" y="14"/>
                </a:cubicBezTo>
                <a:lnTo>
                  <a:pt x="151" y="94"/>
                </a:lnTo>
                <a:close/>
                <a:moveTo>
                  <a:pt x="52" y="29"/>
                </a:moveTo>
                <a:cubicBezTo>
                  <a:pt x="33" y="29"/>
                  <a:pt x="33" y="29"/>
                  <a:pt x="33" y="29"/>
                </a:cubicBezTo>
                <a:cubicBezTo>
                  <a:pt x="31" y="29"/>
                  <a:pt x="28" y="31"/>
                  <a:pt x="28" y="33"/>
                </a:cubicBezTo>
                <a:cubicBezTo>
                  <a:pt x="28" y="36"/>
                  <a:pt x="31" y="38"/>
                  <a:pt x="33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55" y="38"/>
                  <a:pt x="57" y="36"/>
                  <a:pt x="57" y="33"/>
                </a:cubicBezTo>
                <a:cubicBezTo>
                  <a:pt x="57" y="31"/>
                  <a:pt x="55" y="29"/>
                  <a:pt x="52" y="29"/>
                </a:cubicBezTo>
                <a:close/>
                <a:moveTo>
                  <a:pt x="52" y="48"/>
                </a:moveTo>
                <a:cubicBezTo>
                  <a:pt x="33" y="48"/>
                  <a:pt x="33" y="48"/>
                  <a:pt x="33" y="48"/>
                </a:cubicBezTo>
                <a:cubicBezTo>
                  <a:pt x="31" y="48"/>
                  <a:pt x="28" y="50"/>
                  <a:pt x="28" y="52"/>
                </a:cubicBezTo>
                <a:cubicBezTo>
                  <a:pt x="28" y="55"/>
                  <a:pt x="31" y="57"/>
                  <a:pt x="33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5" y="57"/>
                  <a:pt x="57" y="55"/>
                  <a:pt x="57" y="52"/>
                </a:cubicBezTo>
                <a:cubicBezTo>
                  <a:pt x="57" y="50"/>
                  <a:pt x="55" y="48"/>
                  <a:pt x="52" y="48"/>
                </a:cubicBezTo>
                <a:close/>
                <a:moveTo>
                  <a:pt x="52" y="66"/>
                </a:moveTo>
                <a:cubicBezTo>
                  <a:pt x="33" y="66"/>
                  <a:pt x="33" y="66"/>
                  <a:pt x="33" y="66"/>
                </a:cubicBezTo>
                <a:cubicBezTo>
                  <a:pt x="31" y="66"/>
                  <a:pt x="28" y="68"/>
                  <a:pt x="28" y="71"/>
                </a:cubicBezTo>
                <a:cubicBezTo>
                  <a:pt x="28" y="74"/>
                  <a:pt x="31" y="76"/>
                  <a:pt x="33" y="76"/>
                </a:cubicBezTo>
                <a:cubicBezTo>
                  <a:pt x="52" y="76"/>
                  <a:pt x="52" y="76"/>
                  <a:pt x="52" y="76"/>
                </a:cubicBezTo>
                <a:cubicBezTo>
                  <a:pt x="55" y="76"/>
                  <a:pt x="57" y="74"/>
                  <a:pt x="57" y="71"/>
                </a:cubicBezTo>
                <a:cubicBezTo>
                  <a:pt x="57" y="68"/>
                  <a:pt x="55" y="66"/>
                  <a:pt x="52" y="66"/>
                </a:cubicBezTo>
                <a:close/>
                <a:moveTo>
                  <a:pt x="130" y="34"/>
                </a:moveTo>
                <a:cubicBezTo>
                  <a:pt x="129" y="34"/>
                  <a:pt x="134" y="36"/>
                  <a:pt x="106" y="20"/>
                </a:cubicBezTo>
                <a:cubicBezTo>
                  <a:pt x="105" y="19"/>
                  <a:pt x="103" y="19"/>
                  <a:pt x="101" y="20"/>
                </a:cubicBezTo>
                <a:cubicBezTo>
                  <a:pt x="78" y="34"/>
                  <a:pt x="78" y="34"/>
                  <a:pt x="78" y="34"/>
                </a:cubicBezTo>
                <a:cubicBezTo>
                  <a:pt x="76" y="35"/>
                  <a:pt x="76" y="36"/>
                  <a:pt x="76" y="38"/>
                </a:cubicBezTo>
                <a:cubicBezTo>
                  <a:pt x="76" y="66"/>
                  <a:pt x="76" y="66"/>
                  <a:pt x="76" y="66"/>
                </a:cubicBezTo>
                <a:cubicBezTo>
                  <a:pt x="76" y="68"/>
                  <a:pt x="76" y="69"/>
                  <a:pt x="78" y="70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3" y="85"/>
                  <a:pt x="105" y="85"/>
                  <a:pt x="106" y="84"/>
                </a:cubicBezTo>
                <a:cubicBezTo>
                  <a:pt x="130" y="70"/>
                  <a:pt x="130" y="70"/>
                  <a:pt x="130" y="70"/>
                </a:cubicBezTo>
                <a:cubicBezTo>
                  <a:pt x="131" y="69"/>
                  <a:pt x="132" y="68"/>
                  <a:pt x="132" y="66"/>
                </a:cubicBezTo>
                <a:cubicBezTo>
                  <a:pt x="132" y="38"/>
                  <a:pt x="132" y="38"/>
                  <a:pt x="132" y="38"/>
                </a:cubicBezTo>
                <a:cubicBezTo>
                  <a:pt x="132" y="35"/>
                  <a:pt x="130" y="34"/>
                  <a:pt x="130" y="34"/>
                </a:cubicBezTo>
                <a:close/>
                <a:moveTo>
                  <a:pt x="99" y="72"/>
                </a:moveTo>
                <a:cubicBezTo>
                  <a:pt x="85" y="64"/>
                  <a:pt x="85" y="64"/>
                  <a:pt x="85" y="64"/>
                </a:cubicBezTo>
                <a:cubicBezTo>
                  <a:pt x="85" y="46"/>
                  <a:pt x="85" y="46"/>
                  <a:pt x="85" y="46"/>
                </a:cubicBezTo>
                <a:cubicBezTo>
                  <a:pt x="99" y="55"/>
                  <a:pt x="99" y="55"/>
                  <a:pt x="99" y="55"/>
                </a:cubicBezTo>
                <a:lnTo>
                  <a:pt x="99" y="72"/>
                </a:lnTo>
                <a:close/>
                <a:moveTo>
                  <a:pt x="104" y="47"/>
                </a:moveTo>
                <a:cubicBezTo>
                  <a:pt x="89" y="38"/>
                  <a:pt x="89" y="38"/>
                  <a:pt x="89" y="38"/>
                </a:cubicBezTo>
                <a:cubicBezTo>
                  <a:pt x="104" y="29"/>
                  <a:pt x="104" y="29"/>
                  <a:pt x="104" y="29"/>
                </a:cubicBezTo>
                <a:cubicBezTo>
                  <a:pt x="118" y="38"/>
                  <a:pt x="118" y="38"/>
                  <a:pt x="118" y="38"/>
                </a:cubicBezTo>
                <a:lnTo>
                  <a:pt x="104" y="47"/>
                </a:lnTo>
                <a:close/>
                <a:moveTo>
                  <a:pt x="122" y="64"/>
                </a:moveTo>
                <a:cubicBezTo>
                  <a:pt x="108" y="72"/>
                  <a:pt x="108" y="72"/>
                  <a:pt x="108" y="72"/>
                </a:cubicBezTo>
                <a:cubicBezTo>
                  <a:pt x="108" y="55"/>
                  <a:pt x="108" y="55"/>
                  <a:pt x="108" y="55"/>
                </a:cubicBezTo>
                <a:cubicBezTo>
                  <a:pt x="122" y="46"/>
                  <a:pt x="122" y="46"/>
                  <a:pt x="122" y="46"/>
                </a:cubicBezTo>
                <a:lnTo>
                  <a:pt x="122" y="6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6CF07F46-F7AC-6E42-77B1-A254EF3864D0}"/>
              </a:ext>
            </a:extLst>
          </p:cNvPr>
          <p:cNvSpPr>
            <a:spLocks/>
          </p:cNvSpPr>
          <p:nvPr/>
        </p:nvSpPr>
        <p:spPr bwMode="auto">
          <a:xfrm>
            <a:off x="6315076" y="4708526"/>
            <a:ext cx="84138" cy="7938"/>
          </a:xfrm>
          <a:custGeom>
            <a:avLst/>
            <a:gdLst>
              <a:gd name="T0" fmla="*/ 2 w 53"/>
              <a:gd name="T1" fmla="*/ 5 h 5"/>
              <a:gd name="T2" fmla="*/ 50 w 53"/>
              <a:gd name="T3" fmla="*/ 5 h 5"/>
              <a:gd name="T4" fmla="*/ 53 w 53"/>
              <a:gd name="T5" fmla="*/ 3 h 5"/>
              <a:gd name="T6" fmla="*/ 50 w 53"/>
              <a:gd name="T7" fmla="*/ 0 h 5"/>
              <a:gd name="T8" fmla="*/ 2 w 53"/>
              <a:gd name="T9" fmla="*/ 0 h 5"/>
              <a:gd name="T10" fmla="*/ 0 w 53"/>
              <a:gd name="T11" fmla="*/ 3 h 5"/>
              <a:gd name="T12" fmla="*/ 2 w 53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" h="5">
                <a:moveTo>
                  <a:pt x="2" y="5"/>
                </a:moveTo>
                <a:cubicBezTo>
                  <a:pt x="50" y="5"/>
                  <a:pt x="50" y="5"/>
                  <a:pt x="50" y="5"/>
                </a:cubicBezTo>
                <a:cubicBezTo>
                  <a:pt x="52" y="5"/>
                  <a:pt x="53" y="4"/>
                  <a:pt x="53" y="3"/>
                </a:cubicBezTo>
                <a:cubicBezTo>
                  <a:pt x="53" y="1"/>
                  <a:pt x="52" y="0"/>
                  <a:pt x="50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5"/>
                  <a:pt x="2" y="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F00AFB29-F396-0B2A-FBEA-88438FB35CE2}"/>
              </a:ext>
            </a:extLst>
          </p:cNvPr>
          <p:cNvSpPr>
            <a:spLocks/>
          </p:cNvSpPr>
          <p:nvPr/>
        </p:nvSpPr>
        <p:spPr bwMode="auto">
          <a:xfrm>
            <a:off x="6315076" y="4729163"/>
            <a:ext cx="109538" cy="9525"/>
          </a:xfrm>
          <a:custGeom>
            <a:avLst/>
            <a:gdLst>
              <a:gd name="T0" fmla="*/ 66 w 69"/>
              <a:gd name="T1" fmla="*/ 0 h 6"/>
              <a:gd name="T2" fmla="*/ 2 w 69"/>
              <a:gd name="T3" fmla="*/ 0 h 6"/>
              <a:gd name="T4" fmla="*/ 0 w 69"/>
              <a:gd name="T5" fmla="*/ 3 h 6"/>
              <a:gd name="T6" fmla="*/ 2 w 69"/>
              <a:gd name="T7" fmla="*/ 6 h 6"/>
              <a:gd name="T8" fmla="*/ 66 w 69"/>
              <a:gd name="T9" fmla="*/ 6 h 6"/>
              <a:gd name="T10" fmla="*/ 69 w 69"/>
              <a:gd name="T11" fmla="*/ 3 h 6"/>
              <a:gd name="T12" fmla="*/ 66 w 69"/>
              <a:gd name="T13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9" h="6">
                <a:moveTo>
                  <a:pt x="66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2"/>
                  <a:pt x="0" y="3"/>
                </a:cubicBezTo>
                <a:cubicBezTo>
                  <a:pt x="0" y="5"/>
                  <a:pt x="1" y="6"/>
                  <a:pt x="2" y="6"/>
                </a:cubicBezTo>
                <a:cubicBezTo>
                  <a:pt x="66" y="6"/>
                  <a:pt x="66" y="6"/>
                  <a:pt x="66" y="6"/>
                </a:cubicBezTo>
                <a:cubicBezTo>
                  <a:pt x="68" y="6"/>
                  <a:pt x="69" y="5"/>
                  <a:pt x="69" y="3"/>
                </a:cubicBezTo>
                <a:cubicBezTo>
                  <a:pt x="69" y="2"/>
                  <a:pt x="68" y="0"/>
                  <a:pt x="6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D77CEA0D-2EC9-783B-D162-52D9AC38DD65}"/>
              </a:ext>
            </a:extLst>
          </p:cNvPr>
          <p:cNvSpPr>
            <a:spLocks/>
          </p:cNvSpPr>
          <p:nvPr/>
        </p:nvSpPr>
        <p:spPr bwMode="auto">
          <a:xfrm>
            <a:off x="6315076" y="4860926"/>
            <a:ext cx="109538" cy="7938"/>
          </a:xfrm>
          <a:custGeom>
            <a:avLst/>
            <a:gdLst>
              <a:gd name="T0" fmla="*/ 2 w 69"/>
              <a:gd name="T1" fmla="*/ 5 h 5"/>
              <a:gd name="T2" fmla="*/ 66 w 69"/>
              <a:gd name="T3" fmla="*/ 5 h 5"/>
              <a:gd name="T4" fmla="*/ 69 w 69"/>
              <a:gd name="T5" fmla="*/ 3 h 5"/>
              <a:gd name="T6" fmla="*/ 66 w 69"/>
              <a:gd name="T7" fmla="*/ 0 h 5"/>
              <a:gd name="T8" fmla="*/ 2 w 69"/>
              <a:gd name="T9" fmla="*/ 0 h 5"/>
              <a:gd name="T10" fmla="*/ 0 w 69"/>
              <a:gd name="T11" fmla="*/ 3 h 5"/>
              <a:gd name="T12" fmla="*/ 2 w 69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9" h="5">
                <a:moveTo>
                  <a:pt x="2" y="5"/>
                </a:moveTo>
                <a:cubicBezTo>
                  <a:pt x="66" y="5"/>
                  <a:pt x="66" y="5"/>
                  <a:pt x="66" y="5"/>
                </a:cubicBezTo>
                <a:cubicBezTo>
                  <a:pt x="68" y="5"/>
                  <a:pt x="69" y="4"/>
                  <a:pt x="69" y="3"/>
                </a:cubicBezTo>
                <a:cubicBezTo>
                  <a:pt x="69" y="1"/>
                  <a:pt x="68" y="0"/>
                  <a:pt x="66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4"/>
                  <a:pt x="1" y="5"/>
                  <a:pt x="2" y="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AE41A54D-9D8B-A4C7-7448-3CD5F1DE36DC}"/>
              </a:ext>
            </a:extLst>
          </p:cNvPr>
          <p:cNvSpPr>
            <a:spLocks/>
          </p:cNvSpPr>
          <p:nvPr/>
        </p:nvSpPr>
        <p:spPr bwMode="auto">
          <a:xfrm>
            <a:off x="6315076" y="4881563"/>
            <a:ext cx="109538" cy="9525"/>
          </a:xfrm>
          <a:custGeom>
            <a:avLst/>
            <a:gdLst>
              <a:gd name="T0" fmla="*/ 2 w 69"/>
              <a:gd name="T1" fmla="*/ 6 h 6"/>
              <a:gd name="T2" fmla="*/ 66 w 69"/>
              <a:gd name="T3" fmla="*/ 6 h 6"/>
              <a:gd name="T4" fmla="*/ 69 w 69"/>
              <a:gd name="T5" fmla="*/ 3 h 6"/>
              <a:gd name="T6" fmla="*/ 66 w 69"/>
              <a:gd name="T7" fmla="*/ 0 h 6"/>
              <a:gd name="T8" fmla="*/ 2 w 69"/>
              <a:gd name="T9" fmla="*/ 0 h 6"/>
              <a:gd name="T10" fmla="*/ 0 w 69"/>
              <a:gd name="T11" fmla="*/ 3 h 6"/>
              <a:gd name="T12" fmla="*/ 2 w 69"/>
              <a:gd name="T13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9" h="6">
                <a:moveTo>
                  <a:pt x="2" y="6"/>
                </a:moveTo>
                <a:cubicBezTo>
                  <a:pt x="66" y="6"/>
                  <a:pt x="66" y="6"/>
                  <a:pt x="66" y="6"/>
                </a:cubicBezTo>
                <a:cubicBezTo>
                  <a:pt x="68" y="6"/>
                  <a:pt x="69" y="5"/>
                  <a:pt x="69" y="3"/>
                </a:cubicBezTo>
                <a:cubicBezTo>
                  <a:pt x="69" y="2"/>
                  <a:pt x="68" y="0"/>
                  <a:pt x="66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2"/>
                  <a:pt x="0" y="3"/>
                </a:cubicBezTo>
                <a:cubicBezTo>
                  <a:pt x="0" y="5"/>
                  <a:pt x="1" y="6"/>
                  <a:pt x="2" y="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90716094-9D93-6C3D-E44A-6DAFEF0E970F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4678363"/>
            <a:ext cx="254000" cy="254000"/>
          </a:xfrm>
          <a:custGeom>
            <a:avLst/>
            <a:gdLst>
              <a:gd name="T0" fmla="*/ 136 w 160"/>
              <a:gd name="T1" fmla="*/ 0 h 160"/>
              <a:gd name="T2" fmla="*/ 24 w 160"/>
              <a:gd name="T3" fmla="*/ 46 h 160"/>
              <a:gd name="T4" fmla="*/ 0 w 160"/>
              <a:gd name="T5" fmla="*/ 136 h 160"/>
              <a:gd name="T6" fmla="*/ 16 w 160"/>
              <a:gd name="T7" fmla="*/ 144 h 160"/>
              <a:gd name="T8" fmla="*/ 24 w 160"/>
              <a:gd name="T9" fmla="*/ 160 h 160"/>
              <a:gd name="T10" fmla="*/ 136 w 160"/>
              <a:gd name="T11" fmla="*/ 144 h 160"/>
              <a:gd name="T12" fmla="*/ 144 w 160"/>
              <a:gd name="T13" fmla="*/ 136 h 160"/>
              <a:gd name="T14" fmla="*/ 160 w 160"/>
              <a:gd name="T15" fmla="*/ 46 h 160"/>
              <a:gd name="T16" fmla="*/ 30 w 160"/>
              <a:gd name="T17" fmla="*/ 6 h 160"/>
              <a:gd name="T18" fmla="*/ 131 w 160"/>
              <a:gd name="T19" fmla="*/ 46 h 160"/>
              <a:gd name="T20" fmla="*/ 30 w 160"/>
              <a:gd name="T21" fmla="*/ 6 h 160"/>
              <a:gd name="T22" fmla="*/ 54 w 160"/>
              <a:gd name="T23" fmla="*/ 75 h 160"/>
              <a:gd name="T24" fmla="*/ 54 w 160"/>
              <a:gd name="T25" fmla="*/ 70 h 160"/>
              <a:gd name="T26" fmla="*/ 64 w 160"/>
              <a:gd name="T27" fmla="*/ 72 h 160"/>
              <a:gd name="T28" fmla="*/ 64 w 160"/>
              <a:gd name="T29" fmla="*/ 83 h 160"/>
              <a:gd name="T30" fmla="*/ 54 w 160"/>
              <a:gd name="T31" fmla="*/ 86 h 160"/>
              <a:gd name="T32" fmla="*/ 54 w 160"/>
              <a:gd name="T33" fmla="*/ 80 h 160"/>
              <a:gd name="T34" fmla="*/ 64 w 160"/>
              <a:gd name="T35" fmla="*/ 83 h 160"/>
              <a:gd name="T36" fmla="*/ 54 w 160"/>
              <a:gd name="T37" fmla="*/ 64 h 160"/>
              <a:gd name="T38" fmla="*/ 54 w 160"/>
              <a:gd name="T39" fmla="*/ 59 h 160"/>
              <a:gd name="T40" fmla="*/ 64 w 160"/>
              <a:gd name="T41" fmla="*/ 62 h 160"/>
              <a:gd name="T42" fmla="*/ 43 w 160"/>
              <a:gd name="T43" fmla="*/ 75 h 160"/>
              <a:gd name="T44" fmla="*/ 32 w 160"/>
              <a:gd name="T45" fmla="*/ 72 h 160"/>
              <a:gd name="T46" fmla="*/ 43 w 160"/>
              <a:gd name="T47" fmla="*/ 70 h 160"/>
              <a:gd name="T48" fmla="*/ 43 w 160"/>
              <a:gd name="T49" fmla="*/ 75 h 160"/>
              <a:gd name="T50" fmla="*/ 43 w 160"/>
              <a:gd name="T51" fmla="*/ 86 h 160"/>
              <a:gd name="T52" fmla="*/ 32 w 160"/>
              <a:gd name="T53" fmla="*/ 83 h 160"/>
              <a:gd name="T54" fmla="*/ 43 w 160"/>
              <a:gd name="T55" fmla="*/ 80 h 160"/>
              <a:gd name="T56" fmla="*/ 43 w 160"/>
              <a:gd name="T57" fmla="*/ 64 h 160"/>
              <a:gd name="T58" fmla="*/ 32 w 160"/>
              <a:gd name="T59" fmla="*/ 62 h 160"/>
              <a:gd name="T60" fmla="*/ 43 w 160"/>
              <a:gd name="T61" fmla="*/ 59 h 160"/>
              <a:gd name="T62" fmla="*/ 43 w 160"/>
              <a:gd name="T63" fmla="*/ 64 h 160"/>
              <a:gd name="T64" fmla="*/ 16 w 160"/>
              <a:gd name="T65" fmla="*/ 86 h 160"/>
              <a:gd name="T66" fmla="*/ 16 w 160"/>
              <a:gd name="T67" fmla="*/ 80 h 160"/>
              <a:gd name="T68" fmla="*/ 27 w 160"/>
              <a:gd name="T69" fmla="*/ 83 h 160"/>
              <a:gd name="T70" fmla="*/ 24 w 160"/>
              <a:gd name="T71" fmla="*/ 75 h 160"/>
              <a:gd name="T72" fmla="*/ 14 w 160"/>
              <a:gd name="T73" fmla="*/ 72 h 160"/>
              <a:gd name="T74" fmla="*/ 24 w 160"/>
              <a:gd name="T75" fmla="*/ 70 h 160"/>
              <a:gd name="T76" fmla="*/ 24 w 160"/>
              <a:gd name="T77" fmla="*/ 75 h 160"/>
              <a:gd name="T78" fmla="*/ 16 w 160"/>
              <a:gd name="T79" fmla="*/ 64 h 160"/>
              <a:gd name="T80" fmla="*/ 16 w 160"/>
              <a:gd name="T81" fmla="*/ 59 h 160"/>
              <a:gd name="T82" fmla="*/ 27 w 160"/>
              <a:gd name="T83" fmla="*/ 62 h 160"/>
              <a:gd name="T84" fmla="*/ 131 w 160"/>
              <a:gd name="T85" fmla="*/ 144 h 160"/>
              <a:gd name="T86" fmla="*/ 30 w 160"/>
              <a:gd name="T87" fmla="*/ 155 h 160"/>
              <a:gd name="T88" fmla="*/ 131 w 160"/>
              <a:gd name="T89" fmla="*/ 99 h 160"/>
              <a:gd name="T90" fmla="*/ 134 w 160"/>
              <a:gd name="T91" fmla="*/ 86 h 160"/>
              <a:gd name="T92" fmla="*/ 134 w 160"/>
              <a:gd name="T93" fmla="*/ 59 h 160"/>
              <a:gd name="T94" fmla="*/ 134 w 160"/>
              <a:gd name="T95" fmla="*/ 8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136" y="46"/>
                </a:moveTo>
                <a:cubicBezTo>
                  <a:pt x="136" y="0"/>
                  <a:pt x="136" y="0"/>
                  <a:pt x="136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46"/>
                  <a:pt x="24" y="46"/>
                  <a:pt x="24" y="46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136"/>
                  <a:pt x="0" y="136"/>
                  <a:pt x="0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24" y="144"/>
                  <a:pt x="24" y="144"/>
                  <a:pt x="24" y="144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6" y="144"/>
                  <a:pt x="136" y="144"/>
                  <a:pt x="136" y="144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44" y="136"/>
                  <a:pt x="144" y="136"/>
                  <a:pt x="144" y="136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0" y="46"/>
                  <a:pt x="160" y="46"/>
                  <a:pt x="160" y="46"/>
                </a:cubicBezTo>
                <a:lnTo>
                  <a:pt x="136" y="46"/>
                </a:lnTo>
                <a:close/>
                <a:moveTo>
                  <a:pt x="30" y="6"/>
                </a:moveTo>
                <a:cubicBezTo>
                  <a:pt x="131" y="6"/>
                  <a:pt x="131" y="6"/>
                  <a:pt x="131" y="6"/>
                </a:cubicBezTo>
                <a:cubicBezTo>
                  <a:pt x="131" y="46"/>
                  <a:pt x="131" y="46"/>
                  <a:pt x="131" y="46"/>
                </a:cubicBezTo>
                <a:cubicBezTo>
                  <a:pt x="30" y="46"/>
                  <a:pt x="30" y="46"/>
                  <a:pt x="30" y="46"/>
                </a:cubicBezTo>
                <a:lnTo>
                  <a:pt x="30" y="6"/>
                </a:lnTo>
                <a:close/>
                <a:moveTo>
                  <a:pt x="62" y="75"/>
                </a:moveTo>
                <a:cubicBezTo>
                  <a:pt x="54" y="75"/>
                  <a:pt x="54" y="75"/>
                  <a:pt x="54" y="75"/>
                </a:cubicBezTo>
                <a:cubicBezTo>
                  <a:pt x="52" y="75"/>
                  <a:pt x="51" y="74"/>
                  <a:pt x="51" y="72"/>
                </a:cubicBezTo>
                <a:cubicBezTo>
                  <a:pt x="51" y="71"/>
                  <a:pt x="52" y="70"/>
                  <a:pt x="54" y="70"/>
                </a:cubicBezTo>
                <a:cubicBezTo>
                  <a:pt x="62" y="70"/>
                  <a:pt x="62" y="70"/>
                  <a:pt x="62" y="70"/>
                </a:cubicBezTo>
                <a:cubicBezTo>
                  <a:pt x="63" y="70"/>
                  <a:pt x="64" y="71"/>
                  <a:pt x="64" y="72"/>
                </a:cubicBezTo>
                <a:cubicBezTo>
                  <a:pt x="64" y="74"/>
                  <a:pt x="63" y="75"/>
                  <a:pt x="62" y="75"/>
                </a:cubicBezTo>
                <a:close/>
                <a:moveTo>
                  <a:pt x="64" y="83"/>
                </a:moveTo>
                <a:cubicBezTo>
                  <a:pt x="64" y="85"/>
                  <a:pt x="63" y="86"/>
                  <a:pt x="62" y="86"/>
                </a:cubicBezTo>
                <a:cubicBezTo>
                  <a:pt x="54" y="86"/>
                  <a:pt x="54" y="86"/>
                  <a:pt x="54" y="86"/>
                </a:cubicBezTo>
                <a:cubicBezTo>
                  <a:pt x="52" y="86"/>
                  <a:pt x="51" y="85"/>
                  <a:pt x="51" y="83"/>
                </a:cubicBezTo>
                <a:cubicBezTo>
                  <a:pt x="51" y="82"/>
                  <a:pt x="52" y="80"/>
                  <a:pt x="54" y="80"/>
                </a:cubicBezTo>
                <a:cubicBezTo>
                  <a:pt x="62" y="80"/>
                  <a:pt x="62" y="80"/>
                  <a:pt x="62" y="80"/>
                </a:cubicBezTo>
                <a:cubicBezTo>
                  <a:pt x="63" y="80"/>
                  <a:pt x="64" y="82"/>
                  <a:pt x="64" y="83"/>
                </a:cubicBezTo>
                <a:close/>
                <a:moveTo>
                  <a:pt x="62" y="64"/>
                </a:moveTo>
                <a:cubicBezTo>
                  <a:pt x="54" y="64"/>
                  <a:pt x="54" y="64"/>
                  <a:pt x="54" y="64"/>
                </a:cubicBezTo>
                <a:cubicBezTo>
                  <a:pt x="52" y="64"/>
                  <a:pt x="51" y="63"/>
                  <a:pt x="51" y="62"/>
                </a:cubicBezTo>
                <a:cubicBezTo>
                  <a:pt x="51" y="60"/>
                  <a:pt x="52" y="59"/>
                  <a:pt x="54" y="59"/>
                </a:cubicBezTo>
                <a:cubicBezTo>
                  <a:pt x="62" y="59"/>
                  <a:pt x="62" y="59"/>
                  <a:pt x="62" y="59"/>
                </a:cubicBezTo>
                <a:cubicBezTo>
                  <a:pt x="63" y="59"/>
                  <a:pt x="64" y="60"/>
                  <a:pt x="64" y="62"/>
                </a:cubicBezTo>
                <a:cubicBezTo>
                  <a:pt x="64" y="63"/>
                  <a:pt x="63" y="64"/>
                  <a:pt x="62" y="64"/>
                </a:cubicBezTo>
                <a:close/>
                <a:moveTo>
                  <a:pt x="43" y="75"/>
                </a:moveTo>
                <a:cubicBezTo>
                  <a:pt x="35" y="75"/>
                  <a:pt x="35" y="75"/>
                  <a:pt x="35" y="75"/>
                </a:cubicBezTo>
                <a:cubicBezTo>
                  <a:pt x="34" y="75"/>
                  <a:pt x="32" y="74"/>
                  <a:pt x="32" y="72"/>
                </a:cubicBezTo>
                <a:cubicBezTo>
                  <a:pt x="32" y="71"/>
                  <a:pt x="34" y="70"/>
                  <a:pt x="35" y="70"/>
                </a:cubicBezTo>
                <a:cubicBezTo>
                  <a:pt x="43" y="70"/>
                  <a:pt x="43" y="70"/>
                  <a:pt x="43" y="70"/>
                </a:cubicBezTo>
                <a:cubicBezTo>
                  <a:pt x="45" y="70"/>
                  <a:pt x="46" y="71"/>
                  <a:pt x="46" y="72"/>
                </a:cubicBezTo>
                <a:cubicBezTo>
                  <a:pt x="46" y="74"/>
                  <a:pt x="45" y="75"/>
                  <a:pt x="43" y="75"/>
                </a:cubicBezTo>
                <a:close/>
                <a:moveTo>
                  <a:pt x="46" y="83"/>
                </a:moveTo>
                <a:cubicBezTo>
                  <a:pt x="46" y="85"/>
                  <a:pt x="45" y="86"/>
                  <a:pt x="43" y="86"/>
                </a:cubicBezTo>
                <a:cubicBezTo>
                  <a:pt x="35" y="86"/>
                  <a:pt x="35" y="86"/>
                  <a:pt x="35" y="86"/>
                </a:cubicBezTo>
                <a:cubicBezTo>
                  <a:pt x="34" y="86"/>
                  <a:pt x="32" y="85"/>
                  <a:pt x="32" y="83"/>
                </a:cubicBezTo>
                <a:cubicBezTo>
                  <a:pt x="32" y="82"/>
                  <a:pt x="34" y="80"/>
                  <a:pt x="35" y="80"/>
                </a:cubicBezTo>
                <a:cubicBezTo>
                  <a:pt x="43" y="80"/>
                  <a:pt x="43" y="80"/>
                  <a:pt x="43" y="80"/>
                </a:cubicBezTo>
                <a:cubicBezTo>
                  <a:pt x="45" y="80"/>
                  <a:pt x="46" y="82"/>
                  <a:pt x="46" y="83"/>
                </a:cubicBezTo>
                <a:close/>
                <a:moveTo>
                  <a:pt x="43" y="64"/>
                </a:moveTo>
                <a:cubicBezTo>
                  <a:pt x="35" y="64"/>
                  <a:pt x="35" y="64"/>
                  <a:pt x="35" y="64"/>
                </a:cubicBezTo>
                <a:cubicBezTo>
                  <a:pt x="34" y="64"/>
                  <a:pt x="32" y="63"/>
                  <a:pt x="32" y="62"/>
                </a:cubicBezTo>
                <a:cubicBezTo>
                  <a:pt x="32" y="60"/>
                  <a:pt x="34" y="59"/>
                  <a:pt x="35" y="59"/>
                </a:cubicBezTo>
                <a:cubicBezTo>
                  <a:pt x="43" y="59"/>
                  <a:pt x="43" y="59"/>
                  <a:pt x="43" y="59"/>
                </a:cubicBezTo>
                <a:cubicBezTo>
                  <a:pt x="45" y="59"/>
                  <a:pt x="46" y="60"/>
                  <a:pt x="46" y="62"/>
                </a:cubicBezTo>
                <a:cubicBezTo>
                  <a:pt x="46" y="63"/>
                  <a:pt x="45" y="64"/>
                  <a:pt x="43" y="64"/>
                </a:cubicBezTo>
                <a:close/>
                <a:moveTo>
                  <a:pt x="24" y="86"/>
                </a:moveTo>
                <a:cubicBezTo>
                  <a:pt x="16" y="86"/>
                  <a:pt x="16" y="86"/>
                  <a:pt x="16" y="86"/>
                </a:cubicBezTo>
                <a:cubicBezTo>
                  <a:pt x="15" y="86"/>
                  <a:pt x="14" y="85"/>
                  <a:pt x="14" y="83"/>
                </a:cubicBezTo>
                <a:cubicBezTo>
                  <a:pt x="14" y="82"/>
                  <a:pt x="15" y="80"/>
                  <a:pt x="16" y="80"/>
                </a:cubicBezTo>
                <a:cubicBezTo>
                  <a:pt x="24" y="80"/>
                  <a:pt x="24" y="80"/>
                  <a:pt x="24" y="80"/>
                </a:cubicBezTo>
                <a:cubicBezTo>
                  <a:pt x="26" y="80"/>
                  <a:pt x="27" y="82"/>
                  <a:pt x="27" y="83"/>
                </a:cubicBezTo>
                <a:cubicBezTo>
                  <a:pt x="27" y="85"/>
                  <a:pt x="26" y="86"/>
                  <a:pt x="24" y="86"/>
                </a:cubicBezTo>
                <a:close/>
                <a:moveTo>
                  <a:pt x="24" y="75"/>
                </a:moveTo>
                <a:cubicBezTo>
                  <a:pt x="16" y="75"/>
                  <a:pt x="16" y="75"/>
                  <a:pt x="16" y="75"/>
                </a:cubicBezTo>
                <a:cubicBezTo>
                  <a:pt x="15" y="75"/>
                  <a:pt x="14" y="74"/>
                  <a:pt x="14" y="72"/>
                </a:cubicBezTo>
                <a:cubicBezTo>
                  <a:pt x="14" y="71"/>
                  <a:pt x="15" y="70"/>
                  <a:pt x="16" y="70"/>
                </a:cubicBezTo>
                <a:cubicBezTo>
                  <a:pt x="24" y="70"/>
                  <a:pt x="24" y="70"/>
                  <a:pt x="24" y="70"/>
                </a:cubicBezTo>
                <a:cubicBezTo>
                  <a:pt x="26" y="70"/>
                  <a:pt x="27" y="71"/>
                  <a:pt x="27" y="72"/>
                </a:cubicBezTo>
                <a:cubicBezTo>
                  <a:pt x="27" y="74"/>
                  <a:pt x="26" y="75"/>
                  <a:pt x="24" y="75"/>
                </a:cubicBezTo>
                <a:close/>
                <a:moveTo>
                  <a:pt x="24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15" y="64"/>
                  <a:pt x="14" y="63"/>
                  <a:pt x="14" y="62"/>
                </a:cubicBezTo>
                <a:cubicBezTo>
                  <a:pt x="14" y="60"/>
                  <a:pt x="15" y="59"/>
                  <a:pt x="16" y="59"/>
                </a:cubicBezTo>
                <a:cubicBezTo>
                  <a:pt x="24" y="59"/>
                  <a:pt x="24" y="59"/>
                  <a:pt x="24" y="59"/>
                </a:cubicBezTo>
                <a:cubicBezTo>
                  <a:pt x="26" y="59"/>
                  <a:pt x="27" y="60"/>
                  <a:pt x="27" y="62"/>
                </a:cubicBezTo>
                <a:cubicBezTo>
                  <a:pt x="27" y="63"/>
                  <a:pt x="26" y="64"/>
                  <a:pt x="24" y="64"/>
                </a:cubicBezTo>
                <a:close/>
                <a:moveTo>
                  <a:pt x="131" y="144"/>
                </a:moveTo>
                <a:cubicBezTo>
                  <a:pt x="131" y="155"/>
                  <a:pt x="131" y="155"/>
                  <a:pt x="131" y="155"/>
                </a:cubicBezTo>
                <a:cubicBezTo>
                  <a:pt x="30" y="155"/>
                  <a:pt x="30" y="155"/>
                  <a:pt x="30" y="155"/>
                </a:cubicBezTo>
                <a:cubicBezTo>
                  <a:pt x="30" y="99"/>
                  <a:pt x="30" y="99"/>
                  <a:pt x="30" y="99"/>
                </a:cubicBezTo>
                <a:cubicBezTo>
                  <a:pt x="131" y="99"/>
                  <a:pt x="131" y="99"/>
                  <a:pt x="131" y="99"/>
                </a:cubicBezTo>
                <a:lnTo>
                  <a:pt x="131" y="144"/>
                </a:lnTo>
                <a:close/>
                <a:moveTo>
                  <a:pt x="134" y="86"/>
                </a:moveTo>
                <a:cubicBezTo>
                  <a:pt x="126" y="86"/>
                  <a:pt x="120" y="80"/>
                  <a:pt x="120" y="72"/>
                </a:cubicBezTo>
                <a:cubicBezTo>
                  <a:pt x="120" y="65"/>
                  <a:pt x="126" y="59"/>
                  <a:pt x="134" y="59"/>
                </a:cubicBezTo>
                <a:cubicBezTo>
                  <a:pt x="141" y="59"/>
                  <a:pt x="147" y="65"/>
                  <a:pt x="147" y="72"/>
                </a:cubicBezTo>
                <a:cubicBezTo>
                  <a:pt x="147" y="80"/>
                  <a:pt x="141" y="86"/>
                  <a:pt x="134" y="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Oval 162">
            <a:extLst>
              <a:ext uri="{FF2B5EF4-FFF2-40B4-BE49-F238E27FC236}">
                <a16:creationId xmlns:a16="http://schemas.microsoft.com/office/drawing/2014/main" id="{1A5D41B1-8ED2-102C-732C-47272D5DF5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2076" y="4779963"/>
            <a:ext cx="25400" cy="25400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D752FCB1-94F2-3857-4922-30E82F84236F}"/>
              </a:ext>
            </a:extLst>
          </p:cNvPr>
          <p:cNvSpPr>
            <a:spLocks noEditPoints="1"/>
          </p:cNvSpPr>
          <p:nvPr/>
        </p:nvSpPr>
        <p:spPr bwMode="auto">
          <a:xfrm>
            <a:off x="2389189" y="5265738"/>
            <a:ext cx="254000" cy="182563"/>
          </a:xfrm>
          <a:custGeom>
            <a:avLst/>
            <a:gdLst>
              <a:gd name="T0" fmla="*/ 151 w 160"/>
              <a:gd name="T1" fmla="*/ 85 h 115"/>
              <a:gd name="T2" fmla="*/ 24 w 160"/>
              <a:gd name="T3" fmla="*/ 0 h 115"/>
              <a:gd name="T4" fmla="*/ 8 w 160"/>
              <a:gd name="T5" fmla="*/ 90 h 115"/>
              <a:gd name="T6" fmla="*/ 0 w 160"/>
              <a:gd name="T7" fmla="*/ 105 h 115"/>
              <a:gd name="T8" fmla="*/ 160 w 160"/>
              <a:gd name="T9" fmla="*/ 105 h 115"/>
              <a:gd name="T10" fmla="*/ 91 w 160"/>
              <a:gd name="T11" fmla="*/ 106 h 115"/>
              <a:gd name="T12" fmla="*/ 65 w 160"/>
              <a:gd name="T13" fmla="*/ 100 h 115"/>
              <a:gd name="T14" fmla="*/ 96 w 160"/>
              <a:gd name="T15" fmla="*/ 101 h 115"/>
              <a:gd name="T16" fmla="*/ 24 w 160"/>
              <a:gd name="T17" fmla="*/ 86 h 115"/>
              <a:gd name="T18" fmla="*/ 137 w 160"/>
              <a:gd name="T19" fmla="*/ 14 h 115"/>
              <a:gd name="T20" fmla="*/ 137 w 160"/>
              <a:gd name="T21" fmla="*/ 77 h 115"/>
              <a:gd name="T22" fmla="*/ 65 w 160"/>
              <a:gd name="T23" fmla="*/ 32 h 115"/>
              <a:gd name="T24" fmla="*/ 58 w 160"/>
              <a:gd name="T25" fmla="*/ 25 h 115"/>
              <a:gd name="T26" fmla="*/ 48 w 160"/>
              <a:gd name="T27" fmla="*/ 27 h 115"/>
              <a:gd name="T28" fmla="*/ 60 w 160"/>
              <a:gd name="T29" fmla="*/ 41 h 115"/>
              <a:gd name="T30" fmla="*/ 66 w 160"/>
              <a:gd name="T31" fmla="*/ 71 h 115"/>
              <a:gd name="T32" fmla="*/ 78 w 160"/>
              <a:gd name="T33" fmla="*/ 73 h 115"/>
              <a:gd name="T34" fmla="*/ 85 w 160"/>
              <a:gd name="T35" fmla="*/ 74 h 115"/>
              <a:gd name="T36" fmla="*/ 91 w 160"/>
              <a:gd name="T37" fmla="*/ 67 h 115"/>
              <a:gd name="T38" fmla="*/ 67 w 160"/>
              <a:gd name="T39" fmla="*/ 62 h 115"/>
              <a:gd name="T40" fmla="*/ 105 w 160"/>
              <a:gd name="T41" fmla="*/ 39 h 115"/>
              <a:gd name="T42" fmla="*/ 91 w 160"/>
              <a:gd name="T43" fmla="*/ 71 h 115"/>
              <a:gd name="T44" fmla="*/ 89 w 160"/>
              <a:gd name="T45" fmla="*/ 73 h 115"/>
              <a:gd name="T46" fmla="*/ 74 w 160"/>
              <a:gd name="T47" fmla="*/ 73 h 115"/>
              <a:gd name="T48" fmla="*/ 72 w 160"/>
              <a:gd name="T49" fmla="*/ 71 h 115"/>
              <a:gd name="T50" fmla="*/ 64 w 160"/>
              <a:gd name="T51" fmla="*/ 38 h 115"/>
              <a:gd name="T52" fmla="*/ 69 w 160"/>
              <a:gd name="T53" fmla="*/ 37 h 115"/>
              <a:gd name="T54" fmla="*/ 66 w 160"/>
              <a:gd name="T55" fmla="*/ 45 h 115"/>
              <a:gd name="T56" fmla="*/ 67 w 160"/>
              <a:gd name="T57" fmla="*/ 50 h 115"/>
              <a:gd name="T58" fmla="*/ 70 w 160"/>
              <a:gd name="T59" fmla="*/ 58 h 115"/>
              <a:gd name="T60" fmla="*/ 73 w 160"/>
              <a:gd name="T61" fmla="*/ 54 h 115"/>
              <a:gd name="T62" fmla="*/ 81 w 160"/>
              <a:gd name="T63" fmla="*/ 58 h 115"/>
              <a:gd name="T64" fmla="*/ 81 w 160"/>
              <a:gd name="T65" fmla="*/ 54 h 115"/>
              <a:gd name="T66" fmla="*/ 76 w 160"/>
              <a:gd name="T67" fmla="*/ 50 h 115"/>
              <a:gd name="T68" fmla="*/ 81 w 160"/>
              <a:gd name="T69" fmla="*/ 50 h 115"/>
              <a:gd name="T70" fmla="*/ 74 w 160"/>
              <a:gd name="T71" fmla="*/ 41 h 115"/>
              <a:gd name="T72" fmla="*/ 81 w 160"/>
              <a:gd name="T73" fmla="*/ 41 h 115"/>
              <a:gd name="T74" fmla="*/ 85 w 160"/>
              <a:gd name="T75" fmla="*/ 54 h 115"/>
              <a:gd name="T76" fmla="*/ 90 w 160"/>
              <a:gd name="T77" fmla="*/ 50 h 115"/>
              <a:gd name="T78" fmla="*/ 91 w 160"/>
              <a:gd name="T79" fmla="*/ 45 h 115"/>
              <a:gd name="T80" fmla="*/ 85 w 160"/>
              <a:gd name="T81" fmla="*/ 37 h 115"/>
              <a:gd name="T82" fmla="*/ 85 w 160"/>
              <a:gd name="T83" fmla="*/ 41 h 115"/>
              <a:gd name="T84" fmla="*/ 92 w 160"/>
              <a:gd name="T85" fmla="*/ 58 h 115"/>
              <a:gd name="T86" fmla="*/ 97 w 160"/>
              <a:gd name="T87" fmla="*/ 57 h 115"/>
              <a:gd name="T88" fmla="*/ 95 w 160"/>
              <a:gd name="T89" fmla="*/ 45 h 115"/>
              <a:gd name="T90" fmla="*/ 101 w 160"/>
              <a:gd name="T91" fmla="*/ 41 h 115"/>
              <a:gd name="T92" fmla="*/ 100 w 160"/>
              <a:gd name="T93" fmla="*/ 37 h 115"/>
              <a:gd name="T94" fmla="*/ 101 w 160"/>
              <a:gd name="T95" fmla="*/ 41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15">
                <a:moveTo>
                  <a:pt x="160" y="99"/>
                </a:moveTo>
                <a:cubicBezTo>
                  <a:pt x="152" y="90"/>
                  <a:pt x="152" y="90"/>
                  <a:pt x="152" y="90"/>
                </a:cubicBezTo>
                <a:cubicBezTo>
                  <a:pt x="151" y="89"/>
                  <a:pt x="151" y="87"/>
                  <a:pt x="151" y="85"/>
                </a:cubicBezTo>
                <a:cubicBezTo>
                  <a:pt x="151" y="14"/>
                  <a:pt x="151" y="14"/>
                  <a:pt x="151" y="14"/>
                </a:cubicBezTo>
                <a:cubicBezTo>
                  <a:pt x="151" y="6"/>
                  <a:pt x="144" y="0"/>
                  <a:pt x="137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6" y="0"/>
                  <a:pt x="10" y="6"/>
                  <a:pt x="10" y="14"/>
                </a:cubicBezTo>
                <a:cubicBezTo>
                  <a:pt x="10" y="85"/>
                  <a:pt x="10" y="85"/>
                  <a:pt x="10" y="85"/>
                </a:cubicBezTo>
                <a:cubicBezTo>
                  <a:pt x="10" y="87"/>
                  <a:pt x="10" y="88"/>
                  <a:pt x="8" y="90"/>
                </a:cubicBezTo>
                <a:cubicBezTo>
                  <a:pt x="1" y="99"/>
                  <a:pt x="1" y="99"/>
                  <a:pt x="1" y="99"/>
                </a:cubicBezTo>
                <a:cubicBezTo>
                  <a:pt x="1" y="99"/>
                  <a:pt x="0" y="100"/>
                  <a:pt x="0" y="101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110"/>
                  <a:pt x="5" y="115"/>
                  <a:pt x="10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6" y="115"/>
                  <a:pt x="160" y="110"/>
                  <a:pt x="160" y="105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60" y="100"/>
                  <a:pt x="160" y="99"/>
                  <a:pt x="160" y="99"/>
                </a:cubicBezTo>
                <a:close/>
                <a:moveTo>
                  <a:pt x="91" y="106"/>
                </a:moveTo>
                <a:cubicBezTo>
                  <a:pt x="70" y="106"/>
                  <a:pt x="70" y="106"/>
                  <a:pt x="70" y="106"/>
                </a:cubicBezTo>
                <a:cubicBezTo>
                  <a:pt x="67" y="106"/>
                  <a:pt x="65" y="103"/>
                  <a:pt x="65" y="101"/>
                </a:cubicBezTo>
                <a:cubicBezTo>
                  <a:pt x="65" y="100"/>
                  <a:pt x="65" y="100"/>
                  <a:pt x="65" y="100"/>
                </a:cubicBezTo>
                <a:cubicBezTo>
                  <a:pt x="96" y="100"/>
                  <a:pt x="96" y="100"/>
                  <a:pt x="96" y="100"/>
                </a:cubicBezTo>
                <a:cubicBezTo>
                  <a:pt x="96" y="101"/>
                  <a:pt x="96" y="101"/>
                  <a:pt x="96" y="101"/>
                </a:cubicBezTo>
                <a:cubicBezTo>
                  <a:pt x="96" y="101"/>
                  <a:pt x="96" y="101"/>
                  <a:pt x="96" y="101"/>
                </a:cubicBezTo>
                <a:cubicBezTo>
                  <a:pt x="96" y="103"/>
                  <a:pt x="93" y="106"/>
                  <a:pt x="91" y="106"/>
                </a:cubicBezTo>
                <a:close/>
                <a:moveTo>
                  <a:pt x="137" y="86"/>
                </a:moveTo>
                <a:cubicBezTo>
                  <a:pt x="24" y="86"/>
                  <a:pt x="24" y="86"/>
                  <a:pt x="24" y="86"/>
                </a:cubicBezTo>
                <a:cubicBezTo>
                  <a:pt x="24" y="14"/>
                  <a:pt x="24" y="14"/>
                  <a:pt x="24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137" y="14"/>
                  <a:pt x="137" y="14"/>
                  <a:pt x="137" y="14"/>
                </a:cubicBezTo>
                <a:cubicBezTo>
                  <a:pt x="137" y="14"/>
                  <a:pt x="137" y="14"/>
                  <a:pt x="137" y="14"/>
                </a:cubicBezTo>
                <a:cubicBezTo>
                  <a:pt x="137" y="77"/>
                  <a:pt x="137" y="77"/>
                  <a:pt x="137" y="77"/>
                </a:cubicBezTo>
                <a:cubicBezTo>
                  <a:pt x="137" y="77"/>
                  <a:pt x="137" y="77"/>
                  <a:pt x="137" y="77"/>
                </a:cubicBezTo>
                <a:lnTo>
                  <a:pt x="137" y="86"/>
                </a:lnTo>
                <a:close/>
                <a:moveTo>
                  <a:pt x="100" y="32"/>
                </a:moveTo>
                <a:cubicBezTo>
                  <a:pt x="65" y="32"/>
                  <a:pt x="65" y="32"/>
                  <a:pt x="65" y="32"/>
                </a:cubicBezTo>
                <a:cubicBezTo>
                  <a:pt x="64" y="32"/>
                  <a:pt x="63" y="33"/>
                  <a:pt x="62" y="33"/>
                </a:cubicBezTo>
                <a:cubicBezTo>
                  <a:pt x="60" y="27"/>
                  <a:pt x="60" y="27"/>
                  <a:pt x="60" y="27"/>
                </a:cubicBezTo>
                <a:cubicBezTo>
                  <a:pt x="60" y="26"/>
                  <a:pt x="59" y="25"/>
                  <a:pt x="58" y="25"/>
                </a:cubicBezTo>
                <a:cubicBezTo>
                  <a:pt x="50" y="25"/>
                  <a:pt x="50" y="25"/>
                  <a:pt x="50" y="25"/>
                </a:cubicBezTo>
                <a:cubicBezTo>
                  <a:pt x="49" y="25"/>
                  <a:pt x="48" y="26"/>
                  <a:pt x="48" y="27"/>
                </a:cubicBezTo>
                <a:cubicBezTo>
                  <a:pt x="48" y="27"/>
                  <a:pt x="48" y="27"/>
                  <a:pt x="48" y="27"/>
                </a:cubicBezTo>
                <a:cubicBezTo>
                  <a:pt x="48" y="28"/>
                  <a:pt x="49" y="29"/>
                  <a:pt x="50" y="29"/>
                </a:cubicBezTo>
                <a:cubicBezTo>
                  <a:pt x="57" y="29"/>
                  <a:pt x="57" y="29"/>
                  <a:pt x="57" y="29"/>
                </a:cubicBezTo>
                <a:cubicBezTo>
                  <a:pt x="60" y="41"/>
                  <a:pt x="60" y="41"/>
                  <a:pt x="60" y="41"/>
                </a:cubicBezTo>
                <a:cubicBezTo>
                  <a:pt x="65" y="58"/>
                  <a:pt x="65" y="58"/>
                  <a:pt x="65" y="58"/>
                </a:cubicBezTo>
                <a:cubicBezTo>
                  <a:pt x="63" y="59"/>
                  <a:pt x="61" y="62"/>
                  <a:pt x="61" y="64"/>
                </a:cubicBezTo>
                <a:cubicBezTo>
                  <a:pt x="61" y="68"/>
                  <a:pt x="63" y="71"/>
                  <a:pt x="66" y="71"/>
                </a:cubicBezTo>
                <a:cubicBezTo>
                  <a:pt x="66" y="72"/>
                  <a:pt x="66" y="72"/>
                  <a:pt x="66" y="73"/>
                </a:cubicBezTo>
                <a:cubicBezTo>
                  <a:pt x="66" y="76"/>
                  <a:pt x="69" y="79"/>
                  <a:pt x="72" y="79"/>
                </a:cubicBezTo>
                <a:cubicBezTo>
                  <a:pt x="75" y="79"/>
                  <a:pt x="78" y="76"/>
                  <a:pt x="78" y="73"/>
                </a:cubicBezTo>
                <a:cubicBezTo>
                  <a:pt x="78" y="72"/>
                  <a:pt x="78" y="71"/>
                  <a:pt x="78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2"/>
                  <a:pt x="85" y="73"/>
                  <a:pt x="85" y="74"/>
                </a:cubicBezTo>
                <a:cubicBezTo>
                  <a:pt x="85" y="76"/>
                  <a:pt x="88" y="79"/>
                  <a:pt x="91" y="79"/>
                </a:cubicBezTo>
                <a:cubicBezTo>
                  <a:pt x="94" y="79"/>
                  <a:pt x="97" y="76"/>
                  <a:pt x="97" y="73"/>
                </a:cubicBezTo>
                <a:cubicBezTo>
                  <a:pt x="97" y="69"/>
                  <a:pt x="94" y="67"/>
                  <a:pt x="91" y="67"/>
                </a:cubicBezTo>
                <a:cubicBezTo>
                  <a:pt x="67" y="67"/>
                  <a:pt x="67" y="67"/>
                  <a:pt x="67" y="67"/>
                </a:cubicBezTo>
                <a:cubicBezTo>
                  <a:pt x="66" y="67"/>
                  <a:pt x="65" y="66"/>
                  <a:pt x="65" y="65"/>
                </a:cubicBezTo>
                <a:cubicBezTo>
                  <a:pt x="65" y="63"/>
                  <a:pt x="66" y="62"/>
                  <a:pt x="67" y="62"/>
                </a:cubicBezTo>
                <a:cubicBezTo>
                  <a:pt x="96" y="62"/>
                  <a:pt x="96" y="62"/>
                  <a:pt x="96" y="62"/>
                </a:cubicBezTo>
                <a:cubicBezTo>
                  <a:pt x="98" y="62"/>
                  <a:pt x="100" y="61"/>
                  <a:pt x="101" y="58"/>
                </a:cubicBezTo>
                <a:cubicBezTo>
                  <a:pt x="105" y="39"/>
                  <a:pt x="105" y="39"/>
                  <a:pt x="105" y="39"/>
                </a:cubicBezTo>
                <a:cubicBezTo>
                  <a:pt x="106" y="37"/>
                  <a:pt x="106" y="36"/>
                  <a:pt x="104" y="34"/>
                </a:cubicBezTo>
                <a:cubicBezTo>
                  <a:pt x="103" y="33"/>
                  <a:pt x="102" y="32"/>
                  <a:pt x="100" y="32"/>
                </a:cubicBezTo>
                <a:close/>
                <a:moveTo>
                  <a:pt x="91" y="71"/>
                </a:moveTo>
                <a:cubicBezTo>
                  <a:pt x="92" y="71"/>
                  <a:pt x="93" y="72"/>
                  <a:pt x="93" y="73"/>
                </a:cubicBezTo>
                <a:cubicBezTo>
                  <a:pt x="93" y="74"/>
                  <a:pt x="92" y="75"/>
                  <a:pt x="91" y="75"/>
                </a:cubicBezTo>
                <a:cubicBezTo>
                  <a:pt x="90" y="75"/>
                  <a:pt x="89" y="74"/>
                  <a:pt x="89" y="73"/>
                </a:cubicBezTo>
                <a:cubicBezTo>
                  <a:pt x="89" y="72"/>
                  <a:pt x="90" y="71"/>
                  <a:pt x="91" y="71"/>
                </a:cubicBezTo>
                <a:close/>
                <a:moveTo>
                  <a:pt x="72" y="71"/>
                </a:moveTo>
                <a:cubicBezTo>
                  <a:pt x="73" y="71"/>
                  <a:pt x="74" y="72"/>
                  <a:pt x="74" y="73"/>
                </a:cubicBezTo>
                <a:cubicBezTo>
                  <a:pt x="74" y="74"/>
                  <a:pt x="73" y="75"/>
                  <a:pt x="72" y="75"/>
                </a:cubicBezTo>
                <a:cubicBezTo>
                  <a:pt x="71" y="75"/>
                  <a:pt x="70" y="74"/>
                  <a:pt x="70" y="73"/>
                </a:cubicBezTo>
                <a:cubicBezTo>
                  <a:pt x="70" y="72"/>
                  <a:pt x="71" y="71"/>
                  <a:pt x="72" y="71"/>
                </a:cubicBezTo>
                <a:close/>
                <a:moveTo>
                  <a:pt x="65" y="41"/>
                </a:moveTo>
                <a:cubicBezTo>
                  <a:pt x="65" y="41"/>
                  <a:pt x="65" y="41"/>
                  <a:pt x="65" y="41"/>
                </a:cubicBezTo>
                <a:cubicBezTo>
                  <a:pt x="64" y="38"/>
                  <a:pt x="64" y="38"/>
                  <a:pt x="64" y="38"/>
                </a:cubicBezTo>
                <a:cubicBezTo>
                  <a:pt x="64" y="38"/>
                  <a:pt x="64" y="37"/>
                  <a:pt x="64" y="37"/>
                </a:cubicBezTo>
                <a:cubicBezTo>
                  <a:pt x="64" y="37"/>
                  <a:pt x="64" y="37"/>
                  <a:pt x="65" y="37"/>
                </a:cubicBezTo>
                <a:cubicBezTo>
                  <a:pt x="69" y="37"/>
                  <a:pt x="69" y="37"/>
                  <a:pt x="69" y="37"/>
                </a:cubicBezTo>
                <a:cubicBezTo>
                  <a:pt x="70" y="41"/>
                  <a:pt x="70" y="41"/>
                  <a:pt x="70" y="41"/>
                </a:cubicBezTo>
                <a:lnTo>
                  <a:pt x="65" y="41"/>
                </a:lnTo>
                <a:close/>
                <a:moveTo>
                  <a:pt x="66" y="45"/>
                </a:moveTo>
                <a:cubicBezTo>
                  <a:pt x="71" y="45"/>
                  <a:pt x="71" y="45"/>
                  <a:pt x="71" y="45"/>
                </a:cubicBezTo>
                <a:cubicBezTo>
                  <a:pt x="72" y="50"/>
                  <a:pt x="72" y="50"/>
                  <a:pt x="72" y="50"/>
                </a:cubicBezTo>
                <a:cubicBezTo>
                  <a:pt x="67" y="50"/>
                  <a:pt x="67" y="50"/>
                  <a:pt x="67" y="50"/>
                </a:cubicBezTo>
                <a:lnTo>
                  <a:pt x="66" y="45"/>
                </a:lnTo>
                <a:close/>
                <a:moveTo>
                  <a:pt x="70" y="58"/>
                </a:moveTo>
                <a:cubicBezTo>
                  <a:pt x="70" y="58"/>
                  <a:pt x="70" y="58"/>
                  <a:pt x="70" y="58"/>
                </a:cubicBezTo>
                <a:cubicBezTo>
                  <a:pt x="70" y="58"/>
                  <a:pt x="69" y="58"/>
                  <a:pt x="69" y="57"/>
                </a:cubicBezTo>
                <a:cubicBezTo>
                  <a:pt x="68" y="54"/>
                  <a:pt x="68" y="54"/>
                  <a:pt x="68" y="54"/>
                </a:cubicBezTo>
                <a:cubicBezTo>
                  <a:pt x="73" y="54"/>
                  <a:pt x="73" y="54"/>
                  <a:pt x="73" y="54"/>
                </a:cubicBezTo>
                <a:cubicBezTo>
                  <a:pt x="74" y="58"/>
                  <a:pt x="74" y="58"/>
                  <a:pt x="74" y="58"/>
                </a:cubicBezTo>
                <a:lnTo>
                  <a:pt x="70" y="58"/>
                </a:lnTo>
                <a:close/>
                <a:moveTo>
                  <a:pt x="81" y="58"/>
                </a:moveTo>
                <a:cubicBezTo>
                  <a:pt x="78" y="58"/>
                  <a:pt x="78" y="58"/>
                  <a:pt x="78" y="58"/>
                </a:cubicBezTo>
                <a:cubicBezTo>
                  <a:pt x="77" y="54"/>
                  <a:pt x="77" y="54"/>
                  <a:pt x="77" y="54"/>
                </a:cubicBezTo>
                <a:cubicBezTo>
                  <a:pt x="81" y="54"/>
                  <a:pt x="81" y="54"/>
                  <a:pt x="81" y="54"/>
                </a:cubicBezTo>
                <a:lnTo>
                  <a:pt x="81" y="58"/>
                </a:lnTo>
                <a:close/>
                <a:moveTo>
                  <a:pt x="81" y="50"/>
                </a:moveTo>
                <a:cubicBezTo>
                  <a:pt x="76" y="50"/>
                  <a:pt x="76" y="50"/>
                  <a:pt x="76" y="50"/>
                </a:cubicBezTo>
                <a:cubicBezTo>
                  <a:pt x="75" y="45"/>
                  <a:pt x="75" y="45"/>
                  <a:pt x="75" y="45"/>
                </a:cubicBezTo>
                <a:cubicBezTo>
                  <a:pt x="81" y="45"/>
                  <a:pt x="81" y="45"/>
                  <a:pt x="81" y="45"/>
                </a:cubicBezTo>
                <a:lnTo>
                  <a:pt x="81" y="50"/>
                </a:lnTo>
                <a:close/>
                <a:moveTo>
                  <a:pt x="81" y="41"/>
                </a:moveTo>
                <a:cubicBezTo>
                  <a:pt x="81" y="41"/>
                  <a:pt x="81" y="41"/>
                  <a:pt x="81" y="41"/>
                </a:cubicBezTo>
                <a:cubicBezTo>
                  <a:pt x="74" y="41"/>
                  <a:pt x="74" y="41"/>
                  <a:pt x="74" y="41"/>
                </a:cubicBezTo>
                <a:cubicBezTo>
                  <a:pt x="73" y="37"/>
                  <a:pt x="73" y="37"/>
                  <a:pt x="73" y="37"/>
                </a:cubicBezTo>
                <a:cubicBezTo>
                  <a:pt x="81" y="37"/>
                  <a:pt x="81" y="37"/>
                  <a:pt x="81" y="37"/>
                </a:cubicBezTo>
                <a:lnTo>
                  <a:pt x="81" y="41"/>
                </a:lnTo>
                <a:close/>
                <a:moveTo>
                  <a:pt x="88" y="58"/>
                </a:moveTo>
                <a:cubicBezTo>
                  <a:pt x="85" y="58"/>
                  <a:pt x="85" y="58"/>
                  <a:pt x="85" y="58"/>
                </a:cubicBezTo>
                <a:cubicBezTo>
                  <a:pt x="85" y="54"/>
                  <a:pt x="85" y="54"/>
                  <a:pt x="85" y="54"/>
                </a:cubicBezTo>
                <a:cubicBezTo>
                  <a:pt x="89" y="54"/>
                  <a:pt x="89" y="54"/>
                  <a:pt x="89" y="54"/>
                </a:cubicBezTo>
                <a:lnTo>
                  <a:pt x="88" y="58"/>
                </a:lnTo>
                <a:close/>
                <a:moveTo>
                  <a:pt x="90" y="50"/>
                </a:moveTo>
                <a:cubicBezTo>
                  <a:pt x="85" y="50"/>
                  <a:pt x="85" y="50"/>
                  <a:pt x="85" y="50"/>
                </a:cubicBezTo>
                <a:cubicBezTo>
                  <a:pt x="85" y="45"/>
                  <a:pt x="85" y="45"/>
                  <a:pt x="85" y="45"/>
                </a:cubicBezTo>
                <a:cubicBezTo>
                  <a:pt x="91" y="45"/>
                  <a:pt x="91" y="45"/>
                  <a:pt x="91" y="45"/>
                </a:cubicBezTo>
                <a:lnTo>
                  <a:pt x="90" y="50"/>
                </a:lnTo>
                <a:close/>
                <a:moveTo>
                  <a:pt x="85" y="41"/>
                </a:moveTo>
                <a:cubicBezTo>
                  <a:pt x="85" y="37"/>
                  <a:pt x="85" y="37"/>
                  <a:pt x="85" y="37"/>
                </a:cubicBezTo>
                <a:cubicBezTo>
                  <a:pt x="93" y="37"/>
                  <a:pt x="93" y="37"/>
                  <a:pt x="93" y="37"/>
                </a:cubicBezTo>
                <a:cubicBezTo>
                  <a:pt x="92" y="41"/>
                  <a:pt x="92" y="41"/>
                  <a:pt x="92" y="41"/>
                </a:cubicBezTo>
                <a:lnTo>
                  <a:pt x="85" y="41"/>
                </a:lnTo>
                <a:close/>
                <a:moveTo>
                  <a:pt x="97" y="57"/>
                </a:moveTo>
                <a:cubicBezTo>
                  <a:pt x="97" y="58"/>
                  <a:pt x="96" y="58"/>
                  <a:pt x="96" y="58"/>
                </a:cubicBezTo>
                <a:cubicBezTo>
                  <a:pt x="92" y="58"/>
                  <a:pt x="92" y="58"/>
                  <a:pt x="92" y="58"/>
                </a:cubicBezTo>
                <a:cubicBezTo>
                  <a:pt x="93" y="54"/>
                  <a:pt x="93" y="54"/>
                  <a:pt x="93" y="54"/>
                </a:cubicBezTo>
                <a:cubicBezTo>
                  <a:pt x="98" y="54"/>
                  <a:pt x="98" y="54"/>
                  <a:pt x="98" y="54"/>
                </a:cubicBezTo>
                <a:lnTo>
                  <a:pt x="97" y="57"/>
                </a:lnTo>
                <a:close/>
                <a:moveTo>
                  <a:pt x="99" y="50"/>
                </a:moveTo>
                <a:cubicBezTo>
                  <a:pt x="94" y="50"/>
                  <a:pt x="94" y="50"/>
                  <a:pt x="94" y="50"/>
                </a:cubicBezTo>
                <a:cubicBezTo>
                  <a:pt x="95" y="45"/>
                  <a:pt x="95" y="45"/>
                  <a:pt x="95" y="45"/>
                </a:cubicBezTo>
                <a:cubicBezTo>
                  <a:pt x="100" y="45"/>
                  <a:pt x="100" y="45"/>
                  <a:pt x="100" y="45"/>
                </a:cubicBezTo>
                <a:lnTo>
                  <a:pt x="99" y="50"/>
                </a:lnTo>
                <a:close/>
                <a:moveTo>
                  <a:pt x="101" y="41"/>
                </a:moveTo>
                <a:cubicBezTo>
                  <a:pt x="96" y="41"/>
                  <a:pt x="96" y="41"/>
                  <a:pt x="96" y="41"/>
                </a:cubicBezTo>
                <a:cubicBezTo>
                  <a:pt x="97" y="37"/>
                  <a:pt x="97" y="37"/>
                  <a:pt x="97" y="37"/>
                </a:cubicBezTo>
                <a:cubicBezTo>
                  <a:pt x="100" y="37"/>
                  <a:pt x="100" y="37"/>
                  <a:pt x="100" y="37"/>
                </a:cubicBezTo>
                <a:cubicBezTo>
                  <a:pt x="101" y="37"/>
                  <a:pt x="101" y="37"/>
                  <a:pt x="101" y="37"/>
                </a:cubicBezTo>
                <a:cubicBezTo>
                  <a:pt x="101" y="37"/>
                  <a:pt x="102" y="38"/>
                  <a:pt x="102" y="38"/>
                </a:cubicBezTo>
                <a:lnTo>
                  <a:pt x="101" y="4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58394CB5-7D99-567A-8001-C37DD3100FEC}"/>
              </a:ext>
            </a:extLst>
          </p:cNvPr>
          <p:cNvSpPr>
            <a:spLocks noEditPoints="1"/>
          </p:cNvSpPr>
          <p:nvPr/>
        </p:nvSpPr>
        <p:spPr bwMode="auto">
          <a:xfrm>
            <a:off x="6792914" y="4678363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122 w 160"/>
              <a:gd name="T11" fmla="*/ 39 h 160"/>
              <a:gd name="T12" fmla="*/ 76 w 160"/>
              <a:gd name="T13" fmla="*/ 132 h 160"/>
              <a:gd name="T14" fmla="*/ 74 w 160"/>
              <a:gd name="T15" fmla="*/ 133 h 160"/>
              <a:gd name="T16" fmla="*/ 73 w 160"/>
              <a:gd name="T17" fmla="*/ 133 h 160"/>
              <a:gd name="T18" fmla="*/ 71 w 160"/>
              <a:gd name="T19" fmla="*/ 131 h 160"/>
              <a:gd name="T20" fmla="*/ 66 w 160"/>
              <a:gd name="T21" fmla="*/ 91 h 160"/>
              <a:gd name="T22" fmla="*/ 24 w 160"/>
              <a:gd name="T23" fmla="*/ 84 h 160"/>
              <a:gd name="T24" fmla="*/ 22 w 160"/>
              <a:gd name="T25" fmla="*/ 82 h 160"/>
              <a:gd name="T26" fmla="*/ 23 w 160"/>
              <a:gd name="T27" fmla="*/ 79 h 160"/>
              <a:gd name="T28" fmla="*/ 119 w 160"/>
              <a:gd name="T29" fmla="*/ 35 h 160"/>
              <a:gd name="T30" fmla="*/ 122 w 160"/>
              <a:gd name="T31" fmla="*/ 36 h 160"/>
              <a:gd name="T32" fmla="*/ 122 w 160"/>
              <a:gd name="T33" fmla="*/ 39 h 160"/>
              <a:gd name="T34" fmla="*/ 122 w 160"/>
              <a:gd name="T35" fmla="*/ 39 h 160"/>
              <a:gd name="T36" fmla="*/ 122 w 160"/>
              <a:gd name="T37" fmla="*/ 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122" y="39"/>
                </a:moveTo>
                <a:cubicBezTo>
                  <a:pt x="76" y="132"/>
                  <a:pt x="76" y="132"/>
                  <a:pt x="76" y="132"/>
                </a:cubicBezTo>
                <a:cubicBezTo>
                  <a:pt x="76" y="133"/>
                  <a:pt x="75" y="133"/>
                  <a:pt x="74" y="133"/>
                </a:cubicBezTo>
                <a:cubicBezTo>
                  <a:pt x="74" y="133"/>
                  <a:pt x="73" y="133"/>
                  <a:pt x="73" y="133"/>
                </a:cubicBezTo>
                <a:cubicBezTo>
                  <a:pt x="72" y="133"/>
                  <a:pt x="71" y="132"/>
                  <a:pt x="71" y="131"/>
                </a:cubicBezTo>
                <a:cubicBezTo>
                  <a:pt x="66" y="91"/>
                  <a:pt x="66" y="91"/>
                  <a:pt x="66" y="91"/>
                </a:cubicBezTo>
                <a:cubicBezTo>
                  <a:pt x="24" y="84"/>
                  <a:pt x="24" y="84"/>
                  <a:pt x="24" y="84"/>
                </a:cubicBezTo>
                <a:cubicBezTo>
                  <a:pt x="23" y="84"/>
                  <a:pt x="22" y="83"/>
                  <a:pt x="22" y="82"/>
                </a:cubicBezTo>
                <a:cubicBezTo>
                  <a:pt x="22" y="81"/>
                  <a:pt x="22" y="80"/>
                  <a:pt x="23" y="79"/>
                </a:cubicBezTo>
                <a:cubicBezTo>
                  <a:pt x="119" y="35"/>
                  <a:pt x="119" y="35"/>
                  <a:pt x="119" y="35"/>
                </a:cubicBezTo>
                <a:cubicBezTo>
                  <a:pt x="120" y="35"/>
                  <a:pt x="121" y="35"/>
                  <a:pt x="122" y="36"/>
                </a:cubicBezTo>
                <a:cubicBezTo>
                  <a:pt x="123" y="37"/>
                  <a:pt x="123" y="38"/>
                  <a:pt x="122" y="39"/>
                </a:cubicBezTo>
                <a:close/>
                <a:moveTo>
                  <a:pt x="122" y="39"/>
                </a:moveTo>
                <a:cubicBezTo>
                  <a:pt x="122" y="39"/>
                  <a:pt x="122" y="39"/>
                  <a:pt x="122" y="3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F02BCED3-B3C9-97E6-975E-8CF60FA1CCE7}"/>
              </a:ext>
            </a:extLst>
          </p:cNvPr>
          <p:cNvSpPr>
            <a:spLocks noEditPoints="1"/>
          </p:cNvSpPr>
          <p:nvPr/>
        </p:nvSpPr>
        <p:spPr bwMode="auto">
          <a:xfrm>
            <a:off x="10109201" y="4678363"/>
            <a:ext cx="227013" cy="254000"/>
          </a:xfrm>
          <a:custGeom>
            <a:avLst/>
            <a:gdLst>
              <a:gd name="T0" fmla="*/ 117 w 143"/>
              <a:gd name="T1" fmla="*/ 104 h 160"/>
              <a:gd name="T2" fmla="*/ 89 w 143"/>
              <a:gd name="T3" fmla="*/ 118 h 160"/>
              <a:gd name="T4" fmla="*/ 72 w 143"/>
              <a:gd name="T5" fmla="*/ 118 h 160"/>
              <a:gd name="T6" fmla="*/ 60 w 143"/>
              <a:gd name="T7" fmla="*/ 110 h 160"/>
              <a:gd name="T8" fmla="*/ 54 w 143"/>
              <a:gd name="T9" fmla="*/ 107 h 160"/>
              <a:gd name="T10" fmla="*/ 41 w 143"/>
              <a:gd name="T11" fmla="*/ 98 h 160"/>
              <a:gd name="T12" fmla="*/ 0 w 143"/>
              <a:gd name="T13" fmla="*/ 149 h 160"/>
              <a:gd name="T14" fmla="*/ 0 w 143"/>
              <a:gd name="T15" fmla="*/ 152 h 160"/>
              <a:gd name="T16" fmla="*/ 8 w 143"/>
              <a:gd name="T17" fmla="*/ 160 h 160"/>
              <a:gd name="T18" fmla="*/ 135 w 143"/>
              <a:gd name="T19" fmla="*/ 160 h 160"/>
              <a:gd name="T20" fmla="*/ 143 w 143"/>
              <a:gd name="T21" fmla="*/ 152 h 160"/>
              <a:gd name="T22" fmla="*/ 143 w 143"/>
              <a:gd name="T23" fmla="*/ 149 h 160"/>
              <a:gd name="T24" fmla="*/ 117 w 143"/>
              <a:gd name="T25" fmla="*/ 104 h 160"/>
              <a:gd name="T26" fmla="*/ 33 w 143"/>
              <a:gd name="T27" fmla="*/ 81 h 160"/>
              <a:gd name="T28" fmla="*/ 41 w 143"/>
              <a:gd name="T29" fmla="*/ 76 h 160"/>
              <a:gd name="T30" fmla="*/ 41 w 143"/>
              <a:gd name="T31" fmla="*/ 77 h 160"/>
              <a:gd name="T32" fmla="*/ 41 w 143"/>
              <a:gd name="T33" fmla="*/ 77 h 160"/>
              <a:gd name="T34" fmla="*/ 61 w 143"/>
              <a:gd name="T35" fmla="*/ 98 h 160"/>
              <a:gd name="T36" fmla="*/ 72 w 143"/>
              <a:gd name="T37" fmla="*/ 92 h 160"/>
              <a:gd name="T38" fmla="*/ 89 w 143"/>
              <a:gd name="T39" fmla="*/ 92 h 160"/>
              <a:gd name="T40" fmla="*/ 93 w 143"/>
              <a:gd name="T41" fmla="*/ 91 h 160"/>
              <a:gd name="T42" fmla="*/ 98 w 143"/>
              <a:gd name="T43" fmla="*/ 85 h 160"/>
              <a:gd name="T44" fmla="*/ 102 w 143"/>
              <a:gd name="T45" fmla="*/ 76 h 160"/>
              <a:gd name="T46" fmla="*/ 105 w 143"/>
              <a:gd name="T47" fmla="*/ 79 h 160"/>
              <a:gd name="T48" fmla="*/ 105 w 143"/>
              <a:gd name="T49" fmla="*/ 83 h 160"/>
              <a:gd name="T50" fmla="*/ 89 w 143"/>
              <a:gd name="T51" fmla="*/ 100 h 160"/>
              <a:gd name="T52" fmla="*/ 72 w 143"/>
              <a:gd name="T53" fmla="*/ 100 h 160"/>
              <a:gd name="T54" fmla="*/ 67 w 143"/>
              <a:gd name="T55" fmla="*/ 105 h 160"/>
              <a:gd name="T56" fmla="*/ 72 w 143"/>
              <a:gd name="T57" fmla="*/ 111 h 160"/>
              <a:gd name="T58" fmla="*/ 89 w 143"/>
              <a:gd name="T59" fmla="*/ 111 h 160"/>
              <a:gd name="T60" fmla="*/ 116 w 143"/>
              <a:gd name="T61" fmla="*/ 83 h 160"/>
              <a:gd name="T62" fmla="*/ 116 w 143"/>
              <a:gd name="T63" fmla="*/ 79 h 160"/>
              <a:gd name="T64" fmla="*/ 120 w 143"/>
              <a:gd name="T65" fmla="*/ 72 h 160"/>
              <a:gd name="T66" fmla="*/ 120 w 143"/>
              <a:gd name="T67" fmla="*/ 49 h 160"/>
              <a:gd name="T68" fmla="*/ 116 w 143"/>
              <a:gd name="T69" fmla="*/ 41 h 160"/>
              <a:gd name="T70" fmla="*/ 72 w 143"/>
              <a:gd name="T71" fmla="*/ 0 h 160"/>
              <a:gd name="T72" fmla="*/ 27 w 143"/>
              <a:gd name="T73" fmla="*/ 41 h 160"/>
              <a:gd name="T74" fmla="*/ 23 w 143"/>
              <a:gd name="T75" fmla="*/ 49 h 160"/>
              <a:gd name="T76" fmla="*/ 23 w 143"/>
              <a:gd name="T77" fmla="*/ 72 h 160"/>
              <a:gd name="T78" fmla="*/ 33 w 143"/>
              <a:gd name="T79" fmla="*/ 81 h 160"/>
              <a:gd name="T80" fmla="*/ 72 w 143"/>
              <a:gd name="T81" fmla="*/ 11 h 160"/>
              <a:gd name="T82" fmla="*/ 105 w 143"/>
              <a:gd name="T83" fmla="*/ 41 h 160"/>
              <a:gd name="T84" fmla="*/ 102 w 143"/>
              <a:gd name="T85" fmla="*/ 45 h 160"/>
              <a:gd name="T86" fmla="*/ 72 w 143"/>
              <a:gd name="T87" fmla="*/ 21 h 160"/>
              <a:gd name="T88" fmla="*/ 41 w 143"/>
              <a:gd name="T89" fmla="*/ 45 h 160"/>
              <a:gd name="T90" fmla="*/ 41 w 143"/>
              <a:gd name="T91" fmla="*/ 45 h 160"/>
              <a:gd name="T92" fmla="*/ 38 w 143"/>
              <a:gd name="T93" fmla="*/ 41 h 160"/>
              <a:gd name="T94" fmla="*/ 72 w 143"/>
              <a:gd name="T95" fmla="*/ 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3" h="160">
                <a:moveTo>
                  <a:pt x="117" y="104"/>
                </a:moveTo>
                <a:cubicBezTo>
                  <a:pt x="110" y="112"/>
                  <a:pt x="100" y="118"/>
                  <a:pt x="89" y="118"/>
                </a:cubicBezTo>
                <a:cubicBezTo>
                  <a:pt x="72" y="118"/>
                  <a:pt x="72" y="118"/>
                  <a:pt x="72" y="118"/>
                </a:cubicBezTo>
                <a:cubicBezTo>
                  <a:pt x="67" y="118"/>
                  <a:pt x="62" y="115"/>
                  <a:pt x="60" y="110"/>
                </a:cubicBezTo>
                <a:cubicBezTo>
                  <a:pt x="58" y="109"/>
                  <a:pt x="56" y="108"/>
                  <a:pt x="54" y="107"/>
                </a:cubicBezTo>
                <a:cubicBezTo>
                  <a:pt x="49" y="105"/>
                  <a:pt x="45" y="102"/>
                  <a:pt x="41" y="98"/>
                </a:cubicBezTo>
                <a:cubicBezTo>
                  <a:pt x="18" y="103"/>
                  <a:pt x="0" y="124"/>
                  <a:pt x="0" y="149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7"/>
                  <a:pt x="4" y="160"/>
                  <a:pt x="8" y="160"/>
                </a:cubicBezTo>
                <a:cubicBezTo>
                  <a:pt x="135" y="160"/>
                  <a:pt x="135" y="160"/>
                  <a:pt x="135" y="160"/>
                </a:cubicBezTo>
                <a:cubicBezTo>
                  <a:pt x="139" y="160"/>
                  <a:pt x="143" y="157"/>
                  <a:pt x="143" y="152"/>
                </a:cubicBezTo>
                <a:cubicBezTo>
                  <a:pt x="143" y="149"/>
                  <a:pt x="143" y="149"/>
                  <a:pt x="143" y="149"/>
                </a:cubicBezTo>
                <a:cubicBezTo>
                  <a:pt x="143" y="130"/>
                  <a:pt x="132" y="113"/>
                  <a:pt x="117" y="104"/>
                </a:cubicBezTo>
                <a:close/>
                <a:moveTo>
                  <a:pt x="33" y="81"/>
                </a:moveTo>
                <a:cubicBezTo>
                  <a:pt x="36" y="81"/>
                  <a:pt x="39" y="79"/>
                  <a:pt x="41" y="76"/>
                </a:cubicBezTo>
                <a:cubicBezTo>
                  <a:pt x="41" y="76"/>
                  <a:pt x="41" y="77"/>
                  <a:pt x="41" y="77"/>
                </a:cubicBezTo>
                <a:cubicBezTo>
                  <a:pt x="41" y="77"/>
                  <a:pt x="41" y="77"/>
                  <a:pt x="41" y="77"/>
                </a:cubicBezTo>
                <a:cubicBezTo>
                  <a:pt x="45" y="87"/>
                  <a:pt x="52" y="95"/>
                  <a:pt x="61" y="98"/>
                </a:cubicBezTo>
                <a:cubicBezTo>
                  <a:pt x="64" y="95"/>
                  <a:pt x="68" y="92"/>
                  <a:pt x="72" y="92"/>
                </a:cubicBezTo>
                <a:cubicBezTo>
                  <a:pt x="89" y="92"/>
                  <a:pt x="89" y="92"/>
                  <a:pt x="89" y="92"/>
                </a:cubicBezTo>
                <a:cubicBezTo>
                  <a:pt x="90" y="92"/>
                  <a:pt x="92" y="92"/>
                  <a:pt x="93" y="91"/>
                </a:cubicBezTo>
                <a:cubicBezTo>
                  <a:pt x="95" y="90"/>
                  <a:pt x="97" y="87"/>
                  <a:pt x="98" y="85"/>
                </a:cubicBezTo>
                <a:cubicBezTo>
                  <a:pt x="100" y="82"/>
                  <a:pt x="101" y="79"/>
                  <a:pt x="102" y="76"/>
                </a:cubicBezTo>
                <a:cubicBezTo>
                  <a:pt x="103" y="78"/>
                  <a:pt x="104" y="79"/>
                  <a:pt x="105" y="79"/>
                </a:cubicBezTo>
                <a:cubicBezTo>
                  <a:pt x="105" y="83"/>
                  <a:pt x="105" y="83"/>
                  <a:pt x="105" y="83"/>
                </a:cubicBezTo>
                <a:cubicBezTo>
                  <a:pt x="105" y="92"/>
                  <a:pt x="98" y="100"/>
                  <a:pt x="89" y="100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69" y="100"/>
                  <a:pt x="67" y="102"/>
                  <a:pt x="67" y="105"/>
                </a:cubicBezTo>
                <a:cubicBezTo>
                  <a:pt x="67" y="108"/>
                  <a:pt x="69" y="111"/>
                  <a:pt x="72" y="111"/>
                </a:cubicBezTo>
                <a:cubicBezTo>
                  <a:pt x="89" y="111"/>
                  <a:pt x="89" y="111"/>
                  <a:pt x="89" y="111"/>
                </a:cubicBezTo>
                <a:cubicBezTo>
                  <a:pt x="104" y="111"/>
                  <a:pt x="116" y="98"/>
                  <a:pt x="116" y="83"/>
                </a:cubicBezTo>
                <a:cubicBezTo>
                  <a:pt x="116" y="79"/>
                  <a:pt x="116" y="79"/>
                  <a:pt x="116" y="79"/>
                </a:cubicBezTo>
                <a:cubicBezTo>
                  <a:pt x="118" y="78"/>
                  <a:pt x="120" y="75"/>
                  <a:pt x="120" y="72"/>
                </a:cubicBezTo>
                <a:cubicBezTo>
                  <a:pt x="120" y="49"/>
                  <a:pt x="120" y="49"/>
                  <a:pt x="120" y="49"/>
                </a:cubicBezTo>
                <a:cubicBezTo>
                  <a:pt x="120" y="46"/>
                  <a:pt x="118" y="43"/>
                  <a:pt x="116" y="41"/>
                </a:cubicBezTo>
                <a:cubicBezTo>
                  <a:pt x="114" y="18"/>
                  <a:pt x="95" y="0"/>
                  <a:pt x="72" y="0"/>
                </a:cubicBezTo>
                <a:cubicBezTo>
                  <a:pt x="48" y="0"/>
                  <a:pt x="29" y="18"/>
                  <a:pt x="27" y="41"/>
                </a:cubicBezTo>
                <a:cubicBezTo>
                  <a:pt x="25" y="43"/>
                  <a:pt x="23" y="46"/>
                  <a:pt x="23" y="49"/>
                </a:cubicBezTo>
                <a:cubicBezTo>
                  <a:pt x="23" y="72"/>
                  <a:pt x="23" y="72"/>
                  <a:pt x="23" y="72"/>
                </a:cubicBezTo>
                <a:cubicBezTo>
                  <a:pt x="23" y="77"/>
                  <a:pt x="28" y="81"/>
                  <a:pt x="33" y="81"/>
                </a:cubicBezTo>
                <a:close/>
                <a:moveTo>
                  <a:pt x="72" y="11"/>
                </a:moveTo>
                <a:cubicBezTo>
                  <a:pt x="89" y="11"/>
                  <a:pt x="103" y="25"/>
                  <a:pt x="105" y="41"/>
                </a:cubicBezTo>
                <a:cubicBezTo>
                  <a:pt x="104" y="42"/>
                  <a:pt x="103" y="43"/>
                  <a:pt x="102" y="45"/>
                </a:cubicBezTo>
                <a:cubicBezTo>
                  <a:pt x="97" y="31"/>
                  <a:pt x="85" y="21"/>
                  <a:pt x="72" y="21"/>
                </a:cubicBezTo>
                <a:cubicBezTo>
                  <a:pt x="58" y="21"/>
                  <a:pt x="46" y="31"/>
                  <a:pt x="41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40" y="43"/>
                  <a:pt x="39" y="42"/>
                  <a:pt x="38" y="41"/>
                </a:cubicBezTo>
                <a:cubicBezTo>
                  <a:pt x="40" y="25"/>
                  <a:pt x="54" y="11"/>
                  <a:pt x="72" y="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65C914BB-1AD1-025A-FCA0-4E3CAABD1FDA}"/>
              </a:ext>
            </a:extLst>
          </p:cNvPr>
          <p:cNvSpPr>
            <a:spLocks noEditPoints="1"/>
          </p:cNvSpPr>
          <p:nvPr/>
        </p:nvSpPr>
        <p:spPr bwMode="auto">
          <a:xfrm>
            <a:off x="6792914" y="5229226"/>
            <a:ext cx="254000" cy="254000"/>
          </a:xfrm>
          <a:custGeom>
            <a:avLst/>
            <a:gdLst>
              <a:gd name="T0" fmla="*/ 114 w 160"/>
              <a:gd name="T1" fmla="*/ 116 h 160"/>
              <a:gd name="T2" fmla="*/ 108 w 160"/>
              <a:gd name="T3" fmla="*/ 116 h 160"/>
              <a:gd name="T4" fmla="*/ 59 w 160"/>
              <a:gd name="T5" fmla="*/ 106 h 160"/>
              <a:gd name="T6" fmla="*/ 160 w 160"/>
              <a:gd name="T7" fmla="*/ 125 h 160"/>
              <a:gd name="T8" fmla="*/ 116 w 160"/>
              <a:gd name="T9" fmla="*/ 115 h 160"/>
              <a:gd name="T10" fmla="*/ 59 w 160"/>
              <a:gd name="T11" fmla="*/ 100 h 160"/>
              <a:gd name="T12" fmla="*/ 160 w 160"/>
              <a:gd name="T13" fmla="*/ 101 h 160"/>
              <a:gd name="T14" fmla="*/ 59 w 160"/>
              <a:gd name="T15" fmla="*/ 82 h 160"/>
              <a:gd name="T16" fmla="*/ 59 w 160"/>
              <a:gd name="T17" fmla="*/ 143 h 160"/>
              <a:gd name="T18" fmla="*/ 160 w 160"/>
              <a:gd name="T19" fmla="*/ 142 h 160"/>
              <a:gd name="T20" fmla="*/ 59 w 160"/>
              <a:gd name="T21" fmla="*/ 130 h 160"/>
              <a:gd name="T22" fmla="*/ 59 w 160"/>
              <a:gd name="T23" fmla="*/ 68 h 160"/>
              <a:gd name="T24" fmla="*/ 160 w 160"/>
              <a:gd name="T25" fmla="*/ 77 h 160"/>
              <a:gd name="T26" fmla="*/ 110 w 160"/>
              <a:gd name="T27" fmla="*/ 49 h 160"/>
              <a:gd name="T28" fmla="*/ 0 w 160"/>
              <a:gd name="T29" fmla="*/ 13 h 160"/>
              <a:gd name="T30" fmla="*/ 67 w 160"/>
              <a:gd name="T31" fmla="*/ 51 h 160"/>
              <a:gd name="T32" fmla="*/ 158 w 160"/>
              <a:gd name="T33" fmla="*/ 51 h 160"/>
              <a:gd name="T34" fmla="*/ 148 w 160"/>
              <a:gd name="T35" fmla="*/ 0 h 160"/>
              <a:gd name="T36" fmla="*/ 28 w 160"/>
              <a:gd name="T37" fmla="*/ 16 h 160"/>
              <a:gd name="T38" fmla="*/ 91 w 160"/>
              <a:gd name="T39" fmla="*/ 27 h 160"/>
              <a:gd name="T40" fmla="*/ 94 w 160"/>
              <a:gd name="T41" fmla="*/ 24 h 160"/>
              <a:gd name="T42" fmla="*/ 94 w 160"/>
              <a:gd name="T43" fmla="*/ 32 h 160"/>
              <a:gd name="T44" fmla="*/ 96 w 160"/>
              <a:gd name="T45" fmla="*/ 35 h 160"/>
              <a:gd name="T46" fmla="*/ 102 w 160"/>
              <a:gd name="T47" fmla="*/ 22 h 160"/>
              <a:gd name="T48" fmla="*/ 107 w 160"/>
              <a:gd name="T49" fmla="*/ 35 h 160"/>
              <a:gd name="T50" fmla="*/ 110 w 160"/>
              <a:gd name="T51" fmla="*/ 32 h 160"/>
              <a:gd name="T52" fmla="*/ 110 w 160"/>
              <a:gd name="T53" fmla="*/ 24 h 160"/>
              <a:gd name="T54" fmla="*/ 112 w 160"/>
              <a:gd name="T55" fmla="*/ 27 h 160"/>
              <a:gd name="T56" fmla="*/ 118 w 160"/>
              <a:gd name="T57" fmla="*/ 30 h 160"/>
              <a:gd name="T58" fmla="*/ 123 w 160"/>
              <a:gd name="T59" fmla="*/ 27 h 160"/>
              <a:gd name="T60" fmla="*/ 126 w 160"/>
              <a:gd name="T61" fmla="*/ 24 h 160"/>
              <a:gd name="T62" fmla="*/ 126 w 160"/>
              <a:gd name="T63" fmla="*/ 32 h 160"/>
              <a:gd name="T64" fmla="*/ 128 w 160"/>
              <a:gd name="T65" fmla="*/ 35 h 160"/>
              <a:gd name="T66" fmla="*/ 134 w 160"/>
              <a:gd name="T67" fmla="*/ 22 h 160"/>
              <a:gd name="T68" fmla="*/ 139 w 160"/>
              <a:gd name="T69" fmla="*/ 35 h 160"/>
              <a:gd name="T70" fmla="*/ 142 w 160"/>
              <a:gd name="T71" fmla="*/ 32 h 160"/>
              <a:gd name="T72" fmla="*/ 54 w 160"/>
              <a:gd name="T73" fmla="*/ 94 h 160"/>
              <a:gd name="T74" fmla="*/ 64 w 160"/>
              <a:gd name="T75" fmla="*/ 56 h 160"/>
              <a:gd name="T76" fmla="*/ 0 w 160"/>
              <a:gd name="T77" fmla="*/ 95 h 160"/>
              <a:gd name="T78" fmla="*/ 28 w 160"/>
              <a:gd name="T79" fmla="*/ 67 h 160"/>
              <a:gd name="T80" fmla="*/ 16 w 160"/>
              <a:gd name="T81" fmla="*/ 79 h 160"/>
              <a:gd name="T82" fmla="*/ 54 w 160"/>
              <a:gd name="T83" fmla="*/ 143 h 160"/>
              <a:gd name="T84" fmla="*/ 3 w 160"/>
              <a:gd name="T85" fmla="*/ 107 h 160"/>
              <a:gd name="T86" fmla="*/ 13 w 160"/>
              <a:gd name="T87" fmla="*/ 158 h 160"/>
              <a:gd name="T88" fmla="*/ 61 w 160"/>
              <a:gd name="T89" fmla="*/ 151 h 160"/>
              <a:gd name="T90" fmla="*/ 28 w 160"/>
              <a:gd name="T91" fmla="*/ 1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116" y="115"/>
                </a:moveTo>
                <a:cubicBezTo>
                  <a:pt x="116" y="116"/>
                  <a:pt x="115" y="116"/>
                  <a:pt x="114" y="116"/>
                </a:cubicBezTo>
                <a:cubicBezTo>
                  <a:pt x="114" y="116"/>
                  <a:pt x="114" y="116"/>
                  <a:pt x="114" y="116"/>
                </a:cubicBezTo>
                <a:cubicBezTo>
                  <a:pt x="113" y="116"/>
                  <a:pt x="112" y="116"/>
                  <a:pt x="111" y="116"/>
                </a:cubicBezTo>
                <a:cubicBezTo>
                  <a:pt x="110" y="116"/>
                  <a:pt x="109" y="116"/>
                  <a:pt x="108" y="116"/>
                </a:cubicBezTo>
                <a:cubicBezTo>
                  <a:pt x="108" y="116"/>
                  <a:pt x="108" y="116"/>
                  <a:pt x="108" y="116"/>
                </a:cubicBezTo>
                <a:cubicBezTo>
                  <a:pt x="107" y="116"/>
                  <a:pt x="106" y="116"/>
                  <a:pt x="106" y="115"/>
                </a:cubicBezTo>
                <a:cubicBezTo>
                  <a:pt x="105" y="115"/>
                  <a:pt x="105" y="115"/>
                  <a:pt x="105" y="115"/>
                </a:cubicBezTo>
                <a:cubicBezTo>
                  <a:pt x="87" y="115"/>
                  <a:pt x="69" y="112"/>
                  <a:pt x="59" y="106"/>
                </a:cubicBezTo>
                <a:cubicBezTo>
                  <a:pt x="59" y="123"/>
                  <a:pt x="59" y="123"/>
                  <a:pt x="59" y="123"/>
                </a:cubicBezTo>
                <a:cubicBezTo>
                  <a:pt x="65" y="129"/>
                  <a:pt x="85" y="134"/>
                  <a:pt x="111" y="134"/>
                </a:cubicBezTo>
                <a:cubicBezTo>
                  <a:pt x="134" y="134"/>
                  <a:pt x="152" y="130"/>
                  <a:pt x="160" y="125"/>
                </a:cubicBezTo>
                <a:cubicBezTo>
                  <a:pt x="160" y="107"/>
                  <a:pt x="160" y="107"/>
                  <a:pt x="160" y="107"/>
                </a:cubicBezTo>
                <a:cubicBezTo>
                  <a:pt x="150" y="112"/>
                  <a:pt x="133" y="115"/>
                  <a:pt x="117" y="115"/>
                </a:cubicBezTo>
                <a:cubicBezTo>
                  <a:pt x="117" y="115"/>
                  <a:pt x="116" y="115"/>
                  <a:pt x="116" y="115"/>
                </a:cubicBezTo>
                <a:close/>
                <a:moveTo>
                  <a:pt x="59" y="82"/>
                </a:moveTo>
                <a:cubicBezTo>
                  <a:pt x="59" y="99"/>
                  <a:pt x="59" y="99"/>
                  <a:pt x="59" y="99"/>
                </a:cubicBezTo>
                <a:cubicBezTo>
                  <a:pt x="59" y="99"/>
                  <a:pt x="59" y="99"/>
                  <a:pt x="59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6" y="105"/>
                  <a:pt x="86" y="110"/>
                  <a:pt x="111" y="110"/>
                </a:cubicBezTo>
                <a:cubicBezTo>
                  <a:pt x="134" y="110"/>
                  <a:pt x="152" y="106"/>
                  <a:pt x="160" y="101"/>
                </a:cubicBezTo>
                <a:cubicBezTo>
                  <a:pt x="160" y="83"/>
                  <a:pt x="160" y="83"/>
                  <a:pt x="160" y="83"/>
                </a:cubicBezTo>
                <a:cubicBezTo>
                  <a:pt x="149" y="89"/>
                  <a:pt x="130" y="92"/>
                  <a:pt x="111" y="92"/>
                </a:cubicBezTo>
                <a:cubicBezTo>
                  <a:pt x="91" y="92"/>
                  <a:pt x="70" y="88"/>
                  <a:pt x="59" y="82"/>
                </a:cubicBezTo>
                <a:close/>
                <a:moveTo>
                  <a:pt x="59" y="130"/>
                </a:moveTo>
                <a:cubicBezTo>
                  <a:pt x="59" y="142"/>
                  <a:pt x="59" y="142"/>
                  <a:pt x="59" y="142"/>
                </a:cubicBezTo>
                <a:cubicBezTo>
                  <a:pt x="59" y="142"/>
                  <a:pt x="59" y="142"/>
                  <a:pt x="59" y="143"/>
                </a:cubicBezTo>
                <a:cubicBezTo>
                  <a:pt x="62" y="154"/>
                  <a:pt x="86" y="160"/>
                  <a:pt x="110" y="160"/>
                </a:cubicBezTo>
                <a:cubicBezTo>
                  <a:pt x="133" y="160"/>
                  <a:pt x="157" y="154"/>
                  <a:pt x="160" y="143"/>
                </a:cubicBezTo>
                <a:cubicBezTo>
                  <a:pt x="160" y="142"/>
                  <a:pt x="160" y="142"/>
                  <a:pt x="160" y="142"/>
                </a:cubicBezTo>
                <a:cubicBezTo>
                  <a:pt x="160" y="131"/>
                  <a:pt x="160" y="131"/>
                  <a:pt x="160" y="131"/>
                </a:cubicBezTo>
                <a:cubicBezTo>
                  <a:pt x="149" y="137"/>
                  <a:pt x="130" y="140"/>
                  <a:pt x="111" y="140"/>
                </a:cubicBezTo>
                <a:cubicBezTo>
                  <a:pt x="91" y="140"/>
                  <a:pt x="70" y="136"/>
                  <a:pt x="59" y="130"/>
                </a:cubicBezTo>
                <a:close/>
                <a:moveTo>
                  <a:pt x="110" y="49"/>
                </a:moveTo>
                <a:cubicBezTo>
                  <a:pt x="86" y="49"/>
                  <a:pt x="62" y="55"/>
                  <a:pt x="59" y="66"/>
                </a:cubicBezTo>
                <a:cubicBezTo>
                  <a:pt x="59" y="67"/>
                  <a:pt x="59" y="67"/>
                  <a:pt x="59" y="68"/>
                </a:cubicBezTo>
                <a:cubicBezTo>
                  <a:pt x="59" y="75"/>
                  <a:pt x="59" y="75"/>
                  <a:pt x="59" y="75"/>
                </a:cubicBezTo>
                <a:cubicBezTo>
                  <a:pt x="65" y="81"/>
                  <a:pt x="85" y="86"/>
                  <a:pt x="111" y="86"/>
                </a:cubicBezTo>
                <a:cubicBezTo>
                  <a:pt x="134" y="86"/>
                  <a:pt x="152" y="82"/>
                  <a:pt x="160" y="77"/>
                </a:cubicBezTo>
                <a:cubicBezTo>
                  <a:pt x="160" y="68"/>
                  <a:pt x="160" y="68"/>
                  <a:pt x="160" y="68"/>
                </a:cubicBezTo>
                <a:cubicBezTo>
                  <a:pt x="160" y="67"/>
                  <a:pt x="160" y="67"/>
                  <a:pt x="160" y="66"/>
                </a:cubicBezTo>
                <a:cubicBezTo>
                  <a:pt x="157" y="55"/>
                  <a:pt x="133" y="49"/>
                  <a:pt x="110" y="49"/>
                </a:cubicBezTo>
                <a:close/>
                <a:moveTo>
                  <a:pt x="148" y="0"/>
                </a:move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7"/>
                  <a:pt x="1" y="49"/>
                  <a:pt x="3" y="51"/>
                </a:cubicBezTo>
                <a:cubicBezTo>
                  <a:pt x="67" y="51"/>
                  <a:pt x="67" y="51"/>
                  <a:pt x="67" y="51"/>
                </a:cubicBezTo>
                <a:cubicBezTo>
                  <a:pt x="77" y="46"/>
                  <a:pt x="93" y="44"/>
                  <a:pt x="108" y="44"/>
                </a:cubicBezTo>
                <a:cubicBezTo>
                  <a:pt x="124" y="44"/>
                  <a:pt x="140" y="46"/>
                  <a:pt x="150" y="51"/>
                </a:cubicBezTo>
                <a:cubicBezTo>
                  <a:pt x="158" y="51"/>
                  <a:pt x="158" y="51"/>
                  <a:pt x="158" y="51"/>
                </a:cubicBezTo>
                <a:cubicBezTo>
                  <a:pt x="159" y="49"/>
                  <a:pt x="160" y="47"/>
                  <a:pt x="160" y="44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5" y="0"/>
                  <a:pt x="148" y="0"/>
                </a:cubicBezTo>
                <a:close/>
                <a:moveTo>
                  <a:pt x="28" y="40"/>
                </a:moveTo>
                <a:cubicBezTo>
                  <a:pt x="22" y="40"/>
                  <a:pt x="16" y="35"/>
                  <a:pt x="16" y="28"/>
                </a:cubicBezTo>
                <a:cubicBezTo>
                  <a:pt x="16" y="22"/>
                  <a:pt x="22" y="16"/>
                  <a:pt x="28" y="16"/>
                </a:cubicBezTo>
                <a:cubicBezTo>
                  <a:pt x="35" y="16"/>
                  <a:pt x="40" y="22"/>
                  <a:pt x="40" y="28"/>
                </a:cubicBezTo>
                <a:cubicBezTo>
                  <a:pt x="40" y="35"/>
                  <a:pt x="35" y="40"/>
                  <a:pt x="28" y="40"/>
                </a:cubicBezTo>
                <a:close/>
                <a:moveTo>
                  <a:pt x="91" y="27"/>
                </a:moveTo>
                <a:cubicBezTo>
                  <a:pt x="90" y="27"/>
                  <a:pt x="88" y="26"/>
                  <a:pt x="88" y="24"/>
                </a:cubicBezTo>
                <a:cubicBezTo>
                  <a:pt x="88" y="23"/>
                  <a:pt x="90" y="22"/>
                  <a:pt x="91" y="22"/>
                </a:cubicBezTo>
                <a:cubicBezTo>
                  <a:pt x="92" y="22"/>
                  <a:pt x="94" y="23"/>
                  <a:pt x="94" y="24"/>
                </a:cubicBezTo>
                <a:cubicBezTo>
                  <a:pt x="94" y="26"/>
                  <a:pt x="92" y="27"/>
                  <a:pt x="91" y="27"/>
                </a:cubicBezTo>
                <a:close/>
                <a:moveTo>
                  <a:pt x="96" y="35"/>
                </a:moveTo>
                <a:cubicBezTo>
                  <a:pt x="95" y="35"/>
                  <a:pt x="94" y="34"/>
                  <a:pt x="94" y="32"/>
                </a:cubicBezTo>
                <a:cubicBezTo>
                  <a:pt x="94" y="31"/>
                  <a:pt x="95" y="30"/>
                  <a:pt x="96" y="30"/>
                </a:cubicBezTo>
                <a:cubicBezTo>
                  <a:pt x="98" y="30"/>
                  <a:pt x="99" y="31"/>
                  <a:pt x="99" y="32"/>
                </a:cubicBezTo>
                <a:cubicBezTo>
                  <a:pt x="99" y="34"/>
                  <a:pt x="98" y="35"/>
                  <a:pt x="96" y="35"/>
                </a:cubicBezTo>
                <a:close/>
                <a:moveTo>
                  <a:pt x="102" y="27"/>
                </a:moveTo>
                <a:cubicBezTo>
                  <a:pt x="100" y="27"/>
                  <a:pt x="99" y="26"/>
                  <a:pt x="99" y="24"/>
                </a:cubicBezTo>
                <a:cubicBezTo>
                  <a:pt x="99" y="23"/>
                  <a:pt x="100" y="22"/>
                  <a:pt x="102" y="22"/>
                </a:cubicBezTo>
                <a:cubicBezTo>
                  <a:pt x="103" y="22"/>
                  <a:pt x="104" y="23"/>
                  <a:pt x="104" y="24"/>
                </a:cubicBezTo>
                <a:cubicBezTo>
                  <a:pt x="104" y="26"/>
                  <a:pt x="103" y="27"/>
                  <a:pt x="102" y="27"/>
                </a:cubicBezTo>
                <a:close/>
                <a:moveTo>
                  <a:pt x="107" y="35"/>
                </a:moveTo>
                <a:cubicBezTo>
                  <a:pt x="106" y="35"/>
                  <a:pt x="104" y="34"/>
                  <a:pt x="104" y="32"/>
                </a:cubicBezTo>
                <a:cubicBezTo>
                  <a:pt x="104" y="31"/>
                  <a:pt x="106" y="30"/>
                  <a:pt x="107" y="30"/>
                </a:cubicBezTo>
                <a:cubicBezTo>
                  <a:pt x="108" y="30"/>
                  <a:pt x="110" y="31"/>
                  <a:pt x="110" y="32"/>
                </a:cubicBezTo>
                <a:cubicBezTo>
                  <a:pt x="110" y="34"/>
                  <a:pt x="108" y="35"/>
                  <a:pt x="107" y="35"/>
                </a:cubicBezTo>
                <a:close/>
                <a:moveTo>
                  <a:pt x="112" y="27"/>
                </a:moveTo>
                <a:cubicBezTo>
                  <a:pt x="111" y="27"/>
                  <a:pt x="110" y="26"/>
                  <a:pt x="110" y="24"/>
                </a:cubicBezTo>
                <a:cubicBezTo>
                  <a:pt x="110" y="23"/>
                  <a:pt x="111" y="22"/>
                  <a:pt x="112" y="22"/>
                </a:cubicBezTo>
                <a:cubicBezTo>
                  <a:pt x="114" y="22"/>
                  <a:pt x="115" y="23"/>
                  <a:pt x="115" y="24"/>
                </a:cubicBezTo>
                <a:cubicBezTo>
                  <a:pt x="115" y="26"/>
                  <a:pt x="114" y="27"/>
                  <a:pt x="112" y="27"/>
                </a:cubicBezTo>
                <a:close/>
                <a:moveTo>
                  <a:pt x="118" y="35"/>
                </a:moveTo>
                <a:cubicBezTo>
                  <a:pt x="116" y="35"/>
                  <a:pt x="115" y="34"/>
                  <a:pt x="115" y="32"/>
                </a:cubicBezTo>
                <a:cubicBezTo>
                  <a:pt x="115" y="31"/>
                  <a:pt x="116" y="30"/>
                  <a:pt x="118" y="30"/>
                </a:cubicBezTo>
                <a:cubicBezTo>
                  <a:pt x="119" y="30"/>
                  <a:pt x="120" y="31"/>
                  <a:pt x="120" y="32"/>
                </a:cubicBezTo>
                <a:cubicBezTo>
                  <a:pt x="120" y="34"/>
                  <a:pt x="119" y="35"/>
                  <a:pt x="118" y="35"/>
                </a:cubicBezTo>
                <a:close/>
                <a:moveTo>
                  <a:pt x="123" y="27"/>
                </a:moveTo>
                <a:cubicBezTo>
                  <a:pt x="122" y="27"/>
                  <a:pt x="120" y="26"/>
                  <a:pt x="120" y="24"/>
                </a:cubicBezTo>
                <a:cubicBezTo>
                  <a:pt x="120" y="23"/>
                  <a:pt x="122" y="22"/>
                  <a:pt x="123" y="22"/>
                </a:cubicBezTo>
                <a:cubicBezTo>
                  <a:pt x="124" y="22"/>
                  <a:pt x="126" y="23"/>
                  <a:pt x="126" y="24"/>
                </a:cubicBezTo>
                <a:cubicBezTo>
                  <a:pt x="126" y="26"/>
                  <a:pt x="124" y="27"/>
                  <a:pt x="123" y="27"/>
                </a:cubicBezTo>
                <a:close/>
                <a:moveTo>
                  <a:pt x="128" y="35"/>
                </a:moveTo>
                <a:cubicBezTo>
                  <a:pt x="127" y="35"/>
                  <a:pt x="126" y="34"/>
                  <a:pt x="126" y="32"/>
                </a:cubicBezTo>
                <a:cubicBezTo>
                  <a:pt x="126" y="31"/>
                  <a:pt x="127" y="30"/>
                  <a:pt x="128" y="30"/>
                </a:cubicBezTo>
                <a:cubicBezTo>
                  <a:pt x="130" y="30"/>
                  <a:pt x="131" y="31"/>
                  <a:pt x="131" y="32"/>
                </a:cubicBezTo>
                <a:cubicBezTo>
                  <a:pt x="131" y="34"/>
                  <a:pt x="130" y="35"/>
                  <a:pt x="128" y="35"/>
                </a:cubicBezTo>
                <a:close/>
                <a:moveTo>
                  <a:pt x="134" y="27"/>
                </a:moveTo>
                <a:cubicBezTo>
                  <a:pt x="132" y="27"/>
                  <a:pt x="131" y="26"/>
                  <a:pt x="131" y="24"/>
                </a:cubicBezTo>
                <a:cubicBezTo>
                  <a:pt x="131" y="23"/>
                  <a:pt x="132" y="22"/>
                  <a:pt x="134" y="22"/>
                </a:cubicBezTo>
                <a:cubicBezTo>
                  <a:pt x="135" y="22"/>
                  <a:pt x="136" y="23"/>
                  <a:pt x="136" y="24"/>
                </a:cubicBezTo>
                <a:cubicBezTo>
                  <a:pt x="136" y="26"/>
                  <a:pt x="135" y="27"/>
                  <a:pt x="134" y="27"/>
                </a:cubicBezTo>
                <a:close/>
                <a:moveTo>
                  <a:pt x="139" y="35"/>
                </a:moveTo>
                <a:cubicBezTo>
                  <a:pt x="138" y="35"/>
                  <a:pt x="136" y="34"/>
                  <a:pt x="136" y="32"/>
                </a:cubicBezTo>
                <a:cubicBezTo>
                  <a:pt x="136" y="31"/>
                  <a:pt x="138" y="30"/>
                  <a:pt x="139" y="30"/>
                </a:cubicBezTo>
                <a:cubicBezTo>
                  <a:pt x="140" y="30"/>
                  <a:pt x="142" y="31"/>
                  <a:pt x="142" y="32"/>
                </a:cubicBezTo>
                <a:cubicBezTo>
                  <a:pt x="142" y="34"/>
                  <a:pt x="140" y="35"/>
                  <a:pt x="139" y="35"/>
                </a:cubicBezTo>
                <a:close/>
                <a:moveTo>
                  <a:pt x="54" y="102"/>
                </a:moveTo>
                <a:cubicBezTo>
                  <a:pt x="54" y="101"/>
                  <a:pt x="54" y="94"/>
                  <a:pt x="54" y="94"/>
                </a:cubicBezTo>
                <a:cubicBezTo>
                  <a:pt x="54" y="68"/>
                  <a:pt x="54" y="68"/>
                  <a:pt x="54" y="68"/>
                </a:cubicBezTo>
                <a:cubicBezTo>
                  <a:pt x="54" y="67"/>
                  <a:pt x="54" y="67"/>
                  <a:pt x="54" y="66"/>
                </a:cubicBezTo>
                <a:cubicBezTo>
                  <a:pt x="55" y="62"/>
                  <a:pt x="59" y="59"/>
                  <a:pt x="64" y="56"/>
                </a:cubicBezTo>
                <a:cubicBezTo>
                  <a:pt x="3" y="56"/>
                  <a:pt x="3" y="56"/>
                  <a:pt x="3" y="56"/>
                </a:cubicBezTo>
                <a:cubicBezTo>
                  <a:pt x="1" y="58"/>
                  <a:pt x="0" y="61"/>
                  <a:pt x="0" y="63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97"/>
                  <a:pt x="1" y="100"/>
                  <a:pt x="3" y="102"/>
                </a:cubicBezTo>
                <a:lnTo>
                  <a:pt x="54" y="102"/>
                </a:lnTo>
                <a:close/>
                <a:moveTo>
                  <a:pt x="28" y="67"/>
                </a:moveTo>
                <a:cubicBezTo>
                  <a:pt x="35" y="67"/>
                  <a:pt x="40" y="72"/>
                  <a:pt x="40" y="79"/>
                </a:cubicBezTo>
                <a:cubicBezTo>
                  <a:pt x="40" y="86"/>
                  <a:pt x="35" y="91"/>
                  <a:pt x="28" y="91"/>
                </a:cubicBezTo>
                <a:cubicBezTo>
                  <a:pt x="22" y="91"/>
                  <a:pt x="16" y="86"/>
                  <a:pt x="16" y="79"/>
                </a:cubicBezTo>
                <a:cubicBezTo>
                  <a:pt x="16" y="72"/>
                  <a:pt x="22" y="67"/>
                  <a:pt x="28" y="67"/>
                </a:cubicBezTo>
                <a:close/>
                <a:moveTo>
                  <a:pt x="61" y="151"/>
                </a:moveTo>
                <a:cubicBezTo>
                  <a:pt x="57" y="149"/>
                  <a:pt x="55" y="146"/>
                  <a:pt x="54" y="143"/>
                </a:cubicBezTo>
                <a:cubicBezTo>
                  <a:pt x="54" y="142"/>
                  <a:pt x="54" y="142"/>
                  <a:pt x="54" y="142"/>
                </a:cubicBezTo>
                <a:cubicBezTo>
                  <a:pt x="54" y="107"/>
                  <a:pt x="54" y="107"/>
                  <a:pt x="54" y="107"/>
                </a:cubicBezTo>
                <a:cubicBezTo>
                  <a:pt x="3" y="107"/>
                  <a:pt x="3" y="107"/>
                  <a:pt x="3" y="107"/>
                </a:cubicBezTo>
                <a:cubicBezTo>
                  <a:pt x="1" y="109"/>
                  <a:pt x="0" y="111"/>
                  <a:pt x="0" y="114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2"/>
                  <a:pt x="6" y="158"/>
                  <a:pt x="13" y="158"/>
                </a:cubicBezTo>
                <a:cubicBezTo>
                  <a:pt x="59" y="158"/>
                  <a:pt x="59" y="158"/>
                  <a:pt x="59" y="158"/>
                </a:cubicBezTo>
                <a:cubicBezTo>
                  <a:pt x="59" y="158"/>
                  <a:pt x="59" y="158"/>
                  <a:pt x="59" y="158"/>
                </a:cubicBezTo>
                <a:cubicBezTo>
                  <a:pt x="63" y="158"/>
                  <a:pt x="64" y="153"/>
                  <a:pt x="61" y="151"/>
                </a:cubicBezTo>
                <a:close/>
                <a:moveTo>
                  <a:pt x="28" y="142"/>
                </a:moveTo>
                <a:cubicBezTo>
                  <a:pt x="22" y="142"/>
                  <a:pt x="16" y="136"/>
                  <a:pt x="16" y="130"/>
                </a:cubicBezTo>
                <a:cubicBezTo>
                  <a:pt x="16" y="123"/>
                  <a:pt x="22" y="118"/>
                  <a:pt x="28" y="118"/>
                </a:cubicBezTo>
                <a:cubicBezTo>
                  <a:pt x="35" y="118"/>
                  <a:pt x="40" y="123"/>
                  <a:pt x="40" y="130"/>
                </a:cubicBezTo>
                <a:cubicBezTo>
                  <a:pt x="40" y="136"/>
                  <a:pt x="35" y="142"/>
                  <a:pt x="28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73DC9F64-7892-D638-96AD-87F1951F6F18}"/>
              </a:ext>
            </a:extLst>
          </p:cNvPr>
          <p:cNvSpPr>
            <a:spLocks noEditPoints="1"/>
          </p:cNvSpPr>
          <p:nvPr/>
        </p:nvSpPr>
        <p:spPr bwMode="auto">
          <a:xfrm>
            <a:off x="749301" y="5233988"/>
            <a:ext cx="231775" cy="76200"/>
          </a:xfrm>
          <a:custGeom>
            <a:avLst/>
            <a:gdLst>
              <a:gd name="T0" fmla="*/ 8 w 146"/>
              <a:gd name="T1" fmla="*/ 48 h 48"/>
              <a:gd name="T2" fmla="*/ 30 w 146"/>
              <a:gd name="T3" fmla="*/ 48 h 48"/>
              <a:gd name="T4" fmla="*/ 38 w 146"/>
              <a:gd name="T5" fmla="*/ 40 h 48"/>
              <a:gd name="T6" fmla="*/ 44 w 146"/>
              <a:gd name="T7" fmla="*/ 34 h 48"/>
              <a:gd name="T8" fmla="*/ 101 w 146"/>
              <a:gd name="T9" fmla="*/ 34 h 48"/>
              <a:gd name="T10" fmla="*/ 107 w 146"/>
              <a:gd name="T11" fmla="*/ 40 h 48"/>
              <a:gd name="T12" fmla="*/ 116 w 146"/>
              <a:gd name="T13" fmla="*/ 48 h 48"/>
              <a:gd name="T14" fmla="*/ 137 w 146"/>
              <a:gd name="T15" fmla="*/ 48 h 48"/>
              <a:gd name="T16" fmla="*/ 146 w 146"/>
              <a:gd name="T17" fmla="*/ 40 h 48"/>
              <a:gd name="T18" fmla="*/ 146 w 146"/>
              <a:gd name="T19" fmla="*/ 24 h 48"/>
              <a:gd name="T20" fmla="*/ 122 w 146"/>
              <a:gd name="T21" fmla="*/ 0 h 48"/>
              <a:gd name="T22" fmla="*/ 23 w 146"/>
              <a:gd name="T23" fmla="*/ 0 h 48"/>
              <a:gd name="T24" fmla="*/ 0 w 146"/>
              <a:gd name="T25" fmla="*/ 24 h 48"/>
              <a:gd name="T26" fmla="*/ 0 w 146"/>
              <a:gd name="T27" fmla="*/ 40 h 48"/>
              <a:gd name="T28" fmla="*/ 8 w 146"/>
              <a:gd name="T29" fmla="*/ 48 h 48"/>
              <a:gd name="T30" fmla="*/ 8 w 146"/>
              <a:gd name="T31" fmla="*/ 48 h 48"/>
              <a:gd name="T32" fmla="*/ 8 w 146"/>
              <a:gd name="T33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46" h="48">
                <a:moveTo>
                  <a:pt x="8" y="48"/>
                </a:moveTo>
                <a:cubicBezTo>
                  <a:pt x="30" y="48"/>
                  <a:pt x="30" y="48"/>
                  <a:pt x="30" y="48"/>
                </a:cubicBezTo>
                <a:cubicBezTo>
                  <a:pt x="34" y="48"/>
                  <a:pt x="38" y="45"/>
                  <a:pt x="38" y="40"/>
                </a:cubicBezTo>
                <a:cubicBezTo>
                  <a:pt x="38" y="37"/>
                  <a:pt x="41" y="34"/>
                  <a:pt x="44" y="34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5" y="34"/>
                  <a:pt x="107" y="37"/>
                  <a:pt x="107" y="40"/>
                </a:cubicBezTo>
                <a:cubicBezTo>
                  <a:pt x="107" y="45"/>
                  <a:pt x="111" y="48"/>
                  <a:pt x="116" y="48"/>
                </a:cubicBezTo>
                <a:cubicBezTo>
                  <a:pt x="137" y="48"/>
                  <a:pt x="137" y="48"/>
                  <a:pt x="137" y="48"/>
                </a:cubicBezTo>
                <a:cubicBezTo>
                  <a:pt x="142" y="48"/>
                  <a:pt x="146" y="45"/>
                  <a:pt x="146" y="40"/>
                </a:cubicBezTo>
                <a:cubicBezTo>
                  <a:pt x="146" y="24"/>
                  <a:pt x="146" y="24"/>
                  <a:pt x="146" y="24"/>
                </a:cubicBezTo>
                <a:cubicBezTo>
                  <a:pt x="146" y="11"/>
                  <a:pt x="135" y="0"/>
                  <a:pt x="122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10" y="0"/>
                  <a:pt x="0" y="11"/>
                  <a:pt x="0" y="24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45"/>
                  <a:pt x="4" y="48"/>
                  <a:pt x="8" y="48"/>
                </a:cubicBezTo>
                <a:close/>
                <a:moveTo>
                  <a:pt x="8" y="48"/>
                </a:moveTo>
                <a:cubicBezTo>
                  <a:pt x="8" y="48"/>
                  <a:pt x="8" y="48"/>
                  <a:pt x="8" y="4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9A693A28-FA42-DCFD-D8DB-9F8C1B7B5F7B}"/>
              </a:ext>
            </a:extLst>
          </p:cNvPr>
          <p:cNvSpPr>
            <a:spLocks noEditPoints="1"/>
          </p:cNvSpPr>
          <p:nvPr/>
        </p:nvSpPr>
        <p:spPr bwMode="auto">
          <a:xfrm>
            <a:off x="736601" y="5303838"/>
            <a:ext cx="257175" cy="174625"/>
          </a:xfrm>
          <a:custGeom>
            <a:avLst/>
            <a:gdLst>
              <a:gd name="T0" fmla="*/ 160 w 162"/>
              <a:gd name="T1" fmla="*/ 89 h 110"/>
              <a:gd name="T2" fmla="*/ 150 w 162"/>
              <a:gd name="T3" fmla="*/ 52 h 110"/>
              <a:gd name="T4" fmla="*/ 113 w 162"/>
              <a:gd name="T5" fmla="*/ 21 h 110"/>
              <a:gd name="T6" fmla="*/ 113 w 162"/>
              <a:gd name="T7" fmla="*/ 11 h 110"/>
              <a:gd name="T8" fmla="*/ 101 w 162"/>
              <a:gd name="T9" fmla="*/ 0 h 110"/>
              <a:gd name="T10" fmla="*/ 90 w 162"/>
              <a:gd name="T11" fmla="*/ 11 h 110"/>
              <a:gd name="T12" fmla="*/ 90 w 162"/>
              <a:gd name="T13" fmla="*/ 21 h 110"/>
              <a:gd name="T14" fmla="*/ 71 w 162"/>
              <a:gd name="T15" fmla="*/ 21 h 110"/>
              <a:gd name="T16" fmla="*/ 71 w 162"/>
              <a:gd name="T17" fmla="*/ 11 h 110"/>
              <a:gd name="T18" fmla="*/ 60 w 162"/>
              <a:gd name="T19" fmla="*/ 0 h 110"/>
              <a:gd name="T20" fmla="*/ 49 w 162"/>
              <a:gd name="T21" fmla="*/ 11 h 110"/>
              <a:gd name="T22" fmla="*/ 49 w 162"/>
              <a:gd name="T23" fmla="*/ 21 h 110"/>
              <a:gd name="T24" fmla="*/ 12 w 162"/>
              <a:gd name="T25" fmla="*/ 52 h 110"/>
              <a:gd name="T26" fmla="*/ 1 w 162"/>
              <a:gd name="T27" fmla="*/ 89 h 110"/>
              <a:gd name="T28" fmla="*/ 4 w 162"/>
              <a:gd name="T29" fmla="*/ 103 h 110"/>
              <a:gd name="T30" fmla="*/ 18 w 162"/>
              <a:gd name="T31" fmla="*/ 110 h 110"/>
              <a:gd name="T32" fmla="*/ 144 w 162"/>
              <a:gd name="T33" fmla="*/ 110 h 110"/>
              <a:gd name="T34" fmla="*/ 157 w 162"/>
              <a:gd name="T35" fmla="*/ 103 h 110"/>
              <a:gd name="T36" fmla="*/ 160 w 162"/>
              <a:gd name="T37" fmla="*/ 89 h 110"/>
              <a:gd name="T38" fmla="*/ 76 w 162"/>
              <a:gd name="T39" fmla="*/ 89 h 110"/>
              <a:gd name="T40" fmla="*/ 74 w 162"/>
              <a:gd name="T41" fmla="*/ 92 h 110"/>
              <a:gd name="T42" fmla="*/ 59 w 162"/>
              <a:gd name="T43" fmla="*/ 92 h 110"/>
              <a:gd name="T44" fmla="*/ 56 w 162"/>
              <a:gd name="T45" fmla="*/ 89 h 110"/>
              <a:gd name="T46" fmla="*/ 56 w 162"/>
              <a:gd name="T47" fmla="*/ 74 h 110"/>
              <a:gd name="T48" fmla="*/ 59 w 162"/>
              <a:gd name="T49" fmla="*/ 71 h 110"/>
              <a:gd name="T50" fmla="*/ 74 w 162"/>
              <a:gd name="T51" fmla="*/ 71 h 110"/>
              <a:gd name="T52" fmla="*/ 76 w 162"/>
              <a:gd name="T53" fmla="*/ 74 h 110"/>
              <a:gd name="T54" fmla="*/ 76 w 162"/>
              <a:gd name="T55" fmla="*/ 89 h 110"/>
              <a:gd name="T56" fmla="*/ 76 w 162"/>
              <a:gd name="T57" fmla="*/ 60 h 110"/>
              <a:gd name="T58" fmla="*/ 74 w 162"/>
              <a:gd name="T59" fmla="*/ 62 h 110"/>
              <a:gd name="T60" fmla="*/ 59 w 162"/>
              <a:gd name="T61" fmla="*/ 62 h 110"/>
              <a:gd name="T62" fmla="*/ 56 w 162"/>
              <a:gd name="T63" fmla="*/ 60 h 110"/>
              <a:gd name="T64" fmla="*/ 56 w 162"/>
              <a:gd name="T65" fmla="*/ 45 h 110"/>
              <a:gd name="T66" fmla="*/ 59 w 162"/>
              <a:gd name="T67" fmla="*/ 42 h 110"/>
              <a:gd name="T68" fmla="*/ 74 w 162"/>
              <a:gd name="T69" fmla="*/ 42 h 110"/>
              <a:gd name="T70" fmla="*/ 76 w 162"/>
              <a:gd name="T71" fmla="*/ 45 h 110"/>
              <a:gd name="T72" fmla="*/ 76 w 162"/>
              <a:gd name="T73" fmla="*/ 60 h 110"/>
              <a:gd name="T74" fmla="*/ 106 w 162"/>
              <a:gd name="T75" fmla="*/ 89 h 110"/>
              <a:gd name="T76" fmla="*/ 103 w 162"/>
              <a:gd name="T77" fmla="*/ 92 h 110"/>
              <a:gd name="T78" fmla="*/ 88 w 162"/>
              <a:gd name="T79" fmla="*/ 92 h 110"/>
              <a:gd name="T80" fmla="*/ 85 w 162"/>
              <a:gd name="T81" fmla="*/ 89 h 110"/>
              <a:gd name="T82" fmla="*/ 85 w 162"/>
              <a:gd name="T83" fmla="*/ 74 h 110"/>
              <a:gd name="T84" fmla="*/ 88 w 162"/>
              <a:gd name="T85" fmla="*/ 71 h 110"/>
              <a:gd name="T86" fmla="*/ 103 w 162"/>
              <a:gd name="T87" fmla="*/ 71 h 110"/>
              <a:gd name="T88" fmla="*/ 106 w 162"/>
              <a:gd name="T89" fmla="*/ 74 h 110"/>
              <a:gd name="T90" fmla="*/ 106 w 162"/>
              <a:gd name="T91" fmla="*/ 89 h 110"/>
              <a:gd name="T92" fmla="*/ 106 w 162"/>
              <a:gd name="T93" fmla="*/ 60 h 110"/>
              <a:gd name="T94" fmla="*/ 103 w 162"/>
              <a:gd name="T95" fmla="*/ 62 h 110"/>
              <a:gd name="T96" fmla="*/ 88 w 162"/>
              <a:gd name="T97" fmla="*/ 62 h 110"/>
              <a:gd name="T98" fmla="*/ 85 w 162"/>
              <a:gd name="T99" fmla="*/ 60 h 110"/>
              <a:gd name="T100" fmla="*/ 85 w 162"/>
              <a:gd name="T101" fmla="*/ 45 h 110"/>
              <a:gd name="T102" fmla="*/ 88 w 162"/>
              <a:gd name="T103" fmla="*/ 42 h 110"/>
              <a:gd name="T104" fmla="*/ 103 w 162"/>
              <a:gd name="T105" fmla="*/ 42 h 110"/>
              <a:gd name="T106" fmla="*/ 106 w 162"/>
              <a:gd name="T107" fmla="*/ 45 h 110"/>
              <a:gd name="T108" fmla="*/ 106 w 162"/>
              <a:gd name="T109" fmla="*/ 60 h 110"/>
              <a:gd name="T110" fmla="*/ 106 w 162"/>
              <a:gd name="T111" fmla="*/ 60 h 110"/>
              <a:gd name="T112" fmla="*/ 106 w 162"/>
              <a:gd name="T113" fmla="*/ 6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2" h="110">
                <a:moveTo>
                  <a:pt x="160" y="89"/>
                </a:moveTo>
                <a:cubicBezTo>
                  <a:pt x="150" y="52"/>
                  <a:pt x="150" y="52"/>
                  <a:pt x="150" y="52"/>
                </a:cubicBezTo>
                <a:cubicBezTo>
                  <a:pt x="145" y="35"/>
                  <a:pt x="130" y="23"/>
                  <a:pt x="113" y="21"/>
                </a:cubicBezTo>
                <a:cubicBezTo>
                  <a:pt x="113" y="11"/>
                  <a:pt x="113" y="11"/>
                  <a:pt x="113" y="11"/>
                </a:cubicBezTo>
                <a:cubicBezTo>
                  <a:pt x="113" y="5"/>
                  <a:pt x="108" y="0"/>
                  <a:pt x="101" y="0"/>
                </a:cubicBezTo>
                <a:cubicBezTo>
                  <a:pt x="95" y="0"/>
                  <a:pt x="90" y="5"/>
                  <a:pt x="90" y="11"/>
                </a:cubicBezTo>
                <a:cubicBezTo>
                  <a:pt x="90" y="21"/>
                  <a:pt x="90" y="21"/>
                  <a:pt x="90" y="21"/>
                </a:cubicBezTo>
                <a:cubicBezTo>
                  <a:pt x="71" y="21"/>
                  <a:pt x="71" y="21"/>
                  <a:pt x="71" y="21"/>
                </a:cubicBezTo>
                <a:cubicBezTo>
                  <a:pt x="71" y="11"/>
                  <a:pt x="71" y="11"/>
                  <a:pt x="71" y="11"/>
                </a:cubicBezTo>
                <a:cubicBezTo>
                  <a:pt x="71" y="5"/>
                  <a:pt x="66" y="0"/>
                  <a:pt x="60" y="0"/>
                </a:cubicBezTo>
                <a:cubicBezTo>
                  <a:pt x="54" y="0"/>
                  <a:pt x="49" y="5"/>
                  <a:pt x="49" y="11"/>
                </a:cubicBezTo>
                <a:cubicBezTo>
                  <a:pt x="49" y="21"/>
                  <a:pt x="49" y="21"/>
                  <a:pt x="49" y="21"/>
                </a:cubicBezTo>
                <a:cubicBezTo>
                  <a:pt x="31" y="23"/>
                  <a:pt x="17" y="35"/>
                  <a:pt x="12" y="52"/>
                </a:cubicBezTo>
                <a:cubicBezTo>
                  <a:pt x="1" y="89"/>
                  <a:pt x="1" y="89"/>
                  <a:pt x="1" y="89"/>
                </a:cubicBezTo>
                <a:cubicBezTo>
                  <a:pt x="0" y="94"/>
                  <a:pt x="1" y="99"/>
                  <a:pt x="4" y="103"/>
                </a:cubicBezTo>
                <a:cubicBezTo>
                  <a:pt x="7" y="108"/>
                  <a:pt x="12" y="110"/>
                  <a:pt x="18" y="110"/>
                </a:cubicBezTo>
                <a:cubicBezTo>
                  <a:pt x="144" y="110"/>
                  <a:pt x="144" y="110"/>
                  <a:pt x="144" y="110"/>
                </a:cubicBezTo>
                <a:cubicBezTo>
                  <a:pt x="149" y="110"/>
                  <a:pt x="154" y="108"/>
                  <a:pt x="157" y="103"/>
                </a:cubicBezTo>
                <a:cubicBezTo>
                  <a:pt x="160" y="99"/>
                  <a:pt x="162" y="94"/>
                  <a:pt x="160" y="89"/>
                </a:cubicBezTo>
                <a:close/>
                <a:moveTo>
                  <a:pt x="76" y="89"/>
                </a:moveTo>
                <a:cubicBezTo>
                  <a:pt x="76" y="90"/>
                  <a:pt x="75" y="92"/>
                  <a:pt x="74" y="92"/>
                </a:cubicBezTo>
                <a:cubicBezTo>
                  <a:pt x="59" y="92"/>
                  <a:pt x="59" y="92"/>
                  <a:pt x="59" y="92"/>
                </a:cubicBezTo>
                <a:cubicBezTo>
                  <a:pt x="57" y="92"/>
                  <a:pt x="56" y="90"/>
                  <a:pt x="56" y="89"/>
                </a:cubicBezTo>
                <a:cubicBezTo>
                  <a:pt x="56" y="74"/>
                  <a:pt x="56" y="74"/>
                  <a:pt x="56" y="74"/>
                </a:cubicBezTo>
                <a:cubicBezTo>
                  <a:pt x="56" y="72"/>
                  <a:pt x="57" y="71"/>
                  <a:pt x="59" y="71"/>
                </a:cubicBezTo>
                <a:cubicBezTo>
                  <a:pt x="74" y="71"/>
                  <a:pt x="74" y="71"/>
                  <a:pt x="74" y="71"/>
                </a:cubicBezTo>
                <a:cubicBezTo>
                  <a:pt x="75" y="71"/>
                  <a:pt x="76" y="72"/>
                  <a:pt x="76" y="74"/>
                </a:cubicBezTo>
                <a:lnTo>
                  <a:pt x="76" y="89"/>
                </a:lnTo>
                <a:close/>
                <a:moveTo>
                  <a:pt x="76" y="60"/>
                </a:moveTo>
                <a:cubicBezTo>
                  <a:pt x="76" y="61"/>
                  <a:pt x="75" y="62"/>
                  <a:pt x="74" y="62"/>
                </a:cubicBezTo>
                <a:cubicBezTo>
                  <a:pt x="59" y="62"/>
                  <a:pt x="59" y="62"/>
                  <a:pt x="59" y="62"/>
                </a:cubicBezTo>
                <a:cubicBezTo>
                  <a:pt x="57" y="62"/>
                  <a:pt x="56" y="61"/>
                  <a:pt x="56" y="60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3"/>
                  <a:pt x="57" y="42"/>
                  <a:pt x="59" y="42"/>
                </a:cubicBezTo>
                <a:cubicBezTo>
                  <a:pt x="74" y="42"/>
                  <a:pt x="74" y="42"/>
                  <a:pt x="74" y="42"/>
                </a:cubicBezTo>
                <a:cubicBezTo>
                  <a:pt x="75" y="42"/>
                  <a:pt x="76" y="43"/>
                  <a:pt x="76" y="45"/>
                </a:cubicBezTo>
                <a:lnTo>
                  <a:pt x="76" y="60"/>
                </a:lnTo>
                <a:close/>
                <a:moveTo>
                  <a:pt x="106" y="89"/>
                </a:moveTo>
                <a:cubicBezTo>
                  <a:pt x="106" y="90"/>
                  <a:pt x="104" y="92"/>
                  <a:pt x="103" y="92"/>
                </a:cubicBezTo>
                <a:cubicBezTo>
                  <a:pt x="88" y="92"/>
                  <a:pt x="88" y="92"/>
                  <a:pt x="88" y="92"/>
                </a:cubicBezTo>
                <a:cubicBezTo>
                  <a:pt x="86" y="92"/>
                  <a:pt x="85" y="90"/>
                  <a:pt x="85" y="89"/>
                </a:cubicBezTo>
                <a:cubicBezTo>
                  <a:pt x="85" y="74"/>
                  <a:pt x="85" y="74"/>
                  <a:pt x="85" y="74"/>
                </a:cubicBezTo>
                <a:cubicBezTo>
                  <a:pt x="85" y="72"/>
                  <a:pt x="86" y="71"/>
                  <a:pt x="88" y="71"/>
                </a:cubicBezTo>
                <a:cubicBezTo>
                  <a:pt x="103" y="71"/>
                  <a:pt x="103" y="71"/>
                  <a:pt x="103" y="71"/>
                </a:cubicBezTo>
                <a:cubicBezTo>
                  <a:pt x="104" y="71"/>
                  <a:pt x="106" y="72"/>
                  <a:pt x="106" y="74"/>
                </a:cubicBezTo>
                <a:lnTo>
                  <a:pt x="106" y="89"/>
                </a:lnTo>
                <a:close/>
                <a:moveTo>
                  <a:pt x="106" y="60"/>
                </a:moveTo>
                <a:cubicBezTo>
                  <a:pt x="106" y="61"/>
                  <a:pt x="104" y="62"/>
                  <a:pt x="103" y="62"/>
                </a:cubicBezTo>
                <a:cubicBezTo>
                  <a:pt x="88" y="62"/>
                  <a:pt x="88" y="62"/>
                  <a:pt x="88" y="62"/>
                </a:cubicBezTo>
                <a:cubicBezTo>
                  <a:pt x="86" y="62"/>
                  <a:pt x="85" y="61"/>
                  <a:pt x="85" y="60"/>
                </a:cubicBezTo>
                <a:cubicBezTo>
                  <a:pt x="85" y="45"/>
                  <a:pt x="85" y="45"/>
                  <a:pt x="85" y="45"/>
                </a:cubicBezTo>
                <a:cubicBezTo>
                  <a:pt x="85" y="43"/>
                  <a:pt x="86" y="42"/>
                  <a:pt x="88" y="42"/>
                </a:cubicBezTo>
                <a:cubicBezTo>
                  <a:pt x="103" y="42"/>
                  <a:pt x="103" y="42"/>
                  <a:pt x="103" y="42"/>
                </a:cubicBezTo>
                <a:cubicBezTo>
                  <a:pt x="104" y="42"/>
                  <a:pt x="106" y="43"/>
                  <a:pt x="106" y="45"/>
                </a:cubicBezTo>
                <a:lnTo>
                  <a:pt x="106" y="60"/>
                </a:lnTo>
                <a:close/>
                <a:moveTo>
                  <a:pt x="106" y="60"/>
                </a:moveTo>
                <a:cubicBezTo>
                  <a:pt x="106" y="60"/>
                  <a:pt x="106" y="60"/>
                  <a:pt x="106" y="6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027D1D5B-D34F-7052-97ED-E0EAD71660F5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4678363"/>
            <a:ext cx="254000" cy="254000"/>
          </a:xfrm>
          <a:custGeom>
            <a:avLst/>
            <a:gdLst>
              <a:gd name="T0" fmla="*/ 0 w 160"/>
              <a:gd name="T1" fmla="*/ 136 h 160"/>
              <a:gd name="T2" fmla="*/ 66 w 160"/>
              <a:gd name="T3" fmla="*/ 160 h 160"/>
              <a:gd name="T4" fmla="*/ 133 w 160"/>
              <a:gd name="T5" fmla="*/ 136 h 160"/>
              <a:gd name="T6" fmla="*/ 66 w 160"/>
              <a:gd name="T7" fmla="*/ 128 h 160"/>
              <a:gd name="T8" fmla="*/ 141 w 160"/>
              <a:gd name="T9" fmla="*/ 134 h 160"/>
              <a:gd name="T10" fmla="*/ 139 w 160"/>
              <a:gd name="T11" fmla="*/ 140 h 160"/>
              <a:gd name="T12" fmla="*/ 160 w 160"/>
              <a:gd name="T13" fmla="*/ 122 h 160"/>
              <a:gd name="T14" fmla="*/ 141 w 160"/>
              <a:gd name="T15" fmla="*/ 109 h 160"/>
              <a:gd name="T16" fmla="*/ 73 w 160"/>
              <a:gd name="T17" fmla="*/ 96 h 160"/>
              <a:gd name="T18" fmla="*/ 59 w 160"/>
              <a:gd name="T19" fmla="*/ 96 h 160"/>
              <a:gd name="T20" fmla="*/ 0 w 160"/>
              <a:gd name="T21" fmla="*/ 83 h 160"/>
              <a:gd name="T22" fmla="*/ 66 w 160"/>
              <a:gd name="T23" fmla="*/ 123 h 160"/>
              <a:gd name="T24" fmla="*/ 133 w 160"/>
              <a:gd name="T25" fmla="*/ 83 h 160"/>
              <a:gd name="T26" fmla="*/ 73 w 160"/>
              <a:gd name="T27" fmla="*/ 96 h 160"/>
              <a:gd name="T28" fmla="*/ 138 w 160"/>
              <a:gd name="T29" fmla="*/ 104 h 160"/>
              <a:gd name="T30" fmla="*/ 160 w 160"/>
              <a:gd name="T31" fmla="*/ 69 h 160"/>
              <a:gd name="T32" fmla="*/ 138 w 160"/>
              <a:gd name="T33" fmla="*/ 78 h 160"/>
              <a:gd name="T34" fmla="*/ 0 w 160"/>
              <a:gd name="T35" fmla="*/ 76 h 160"/>
              <a:gd name="T36" fmla="*/ 60 w 160"/>
              <a:gd name="T37" fmla="*/ 91 h 160"/>
              <a:gd name="T38" fmla="*/ 66 w 160"/>
              <a:gd name="T39" fmla="*/ 91 h 160"/>
              <a:gd name="T40" fmla="*/ 73 w 160"/>
              <a:gd name="T41" fmla="*/ 91 h 160"/>
              <a:gd name="T42" fmla="*/ 133 w 160"/>
              <a:gd name="T43" fmla="*/ 76 h 160"/>
              <a:gd name="T44" fmla="*/ 66 w 160"/>
              <a:gd name="T45" fmla="*/ 65 h 160"/>
              <a:gd name="T46" fmla="*/ 66 w 160"/>
              <a:gd name="T47" fmla="*/ 14 h 160"/>
              <a:gd name="T48" fmla="*/ 0 w 160"/>
              <a:gd name="T49" fmla="*/ 38 h 160"/>
              <a:gd name="T50" fmla="*/ 66 w 160"/>
              <a:gd name="T51" fmla="*/ 60 h 160"/>
              <a:gd name="T52" fmla="*/ 133 w 160"/>
              <a:gd name="T53" fmla="*/ 38 h 160"/>
              <a:gd name="T54" fmla="*/ 66 w 160"/>
              <a:gd name="T55" fmla="*/ 14 h 160"/>
              <a:gd name="T56" fmla="*/ 160 w 160"/>
              <a:gd name="T57" fmla="*/ 62 h 160"/>
              <a:gd name="T58" fmla="*/ 138 w 160"/>
              <a:gd name="T59" fmla="*/ 45 h 160"/>
              <a:gd name="T60" fmla="*/ 159 w 160"/>
              <a:gd name="T61" fmla="*/ 23 h 160"/>
              <a:gd name="T62" fmla="*/ 36 w 160"/>
              <a:gd name="T63" fmla="*/ 12 h 160"/>
              <a:gd name="T64" fmla="*/ 138 w 160"/>
              <a:gd name="T65" fmla="*/ 35 h 160"/>
              <a:gd name="T66" fmla="*/ 138 w 160"/>
              <a:gd name="T67" fmla="*/ 41 h 160"/>
              <a:gd name="T68" fmla="*/ 160 w 160"/>
              <a:gd name="T69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0" y="114"/>
                </a:moveTo>
                <a:cubicBezTo>
                  <a:pt x="0" y="136"/>
                  <a:pt x="0" y="136"/>
                  <a:pt x="0" y="136"/>
                </a:cubicBezTo>
                <a:cubicBezTo>
                  <a:pt x="0" y="137"/>
                  <a:pt x="0" y="137"/>
                  <a:pt x="0" y="138"/>
                </a:cubicBezTo>
                <a:cubicBezTo>
                  <a:pt x="3" y="151"/>
                  <a:pt x="31" y="160"/>
                  <a:pt x="66" y="160"/>
                </a:cubicBezTo>
                <a:cubicBezTo>
                  <a:pt x="101" y="160"/>
                  <a:pt x="129" y="151"/>
                  <a:pt x="133" y="138"/>
                </a:cubicBezTo>
                <a:cubicBezTo>
                  <a:pt x="133" y="137"/>
                  <a:pt x="133" y="137"/>
                  <a:pt x="133" y="136"/>
                </a:cubicBezTo>
                <a:cubicBezTo>
                  <a:pt x="133" y="115"/>
                  <a:pt x="133" y="115"/>
                  <a:pt x="133" y="115"/>
                </a:cubicBezTo>
                <a:cubicBezTo>
                  <a:pt x="122" y="122"/>
                  <a:pt x="99" y="128"/>
                  <a:pt x="66" y="128"/>
                </a:cubicBezTo>
                <a:cubicBezTo>
                  <a:pt x="33" y="128"/>
                  <a:pt x="11" y="122"/>
                  <a:pt x="0" y="114"/>
                </a:cubicBezTo>
                <a:close/>
                <a:moveTo>
                  <a:pt x="141" y="134"/>
                </a:moveTo>
                <a:cubicBezTo>
                  <a:pt x="141" y="134"/>
                  <a:pt x="141" y="135"/>
                  <a:pt x="141" y="135"/>
                </a:cubicBezTo>
                <a:cubicBezTo>
                  <a:pt x="140" y="137"/>
                  <a:pt x="139" y="138"/>
                  <a:pt x="139" y="140"/>
                </a:cubicBezTo>
                <a:cubicBezTo>
                  <a:pt x="150" y="136"/>
                  <a:pt x="158" y="130"/>
                  <a:pt x="159" y="124"/>
                </a:cubicBezTo>
                <a:cubicBezTo>
                  <a:pt x="159" y="123"/>
                  <a:pt x="160" y="123"/>
                  <a:pt x="160" y="122"/>
                </a:cubicBezTo>
                <a:cubicBezTo>
                  <a:pt x="160" y="100"/>
                  <a:pt x="160" y="100"/>
                  <a:pt x="160" y="100"/>
                </a:cubicBezTo>
                <a:cubicBezTo>
                  <a:pt x="141" y="109"/>
                  <a:pt x="141" y="109"/>
                  <a:pt x="141" y="109"/>
                </a:cubicBezTo>
                <a:lnTo>
                  <a:pt x="141" y="134"/>
                </a:lnTo>
                <a:close/>
                <a:moveTo>
                  <a:pt x="73" y="96"/>
                </a:moveTo>
                <a:cubicBezTo>
                  <a:pt x="71" y="96"/>
                  <a:pt x="69" y="96"/>
                  <a:pt x="66" y="96"/>
                </a:cubicBezTo>
                <a:cubicBezTo>
                  <a:pt x="64" y="96"/>
                  <a:pt x="62" y="96"/>
                  <a:pt x="59" y="96"/>
                </a:cubicBezTo>
                <a:cubicBezTo>
                  <a:pt x="40" y="96"/>
                  <a:pt x="24" y="93"/>
                  <a:pt x="13" y="89"/>
                </a:cubicBezTo>
                <a:cubicBezTo>
                  <a:pt x="8" y="87"/>
                  <a:pt x="3" y="85"/>
                  <a:pt x="0" y="83"/>
                </a:cubicBezTo>
                <a:cubicBezTo>
                  <a:pt x="0" y="108"/>
                  <a:pt x="0" y="108"/>
                  <a:pt x="0" y="108"/>
                </a:cubicBezTo>
                <a:cubicBezTo>
                  <a:pt x="7" y="116"/>
                  <a:pt x="33" y="123"/>
                  <a:pt x="66" y="123"/>
                </a:cubicBezTo>
                <a:cubicBezTo>
                  <a:pt x="100" y="123"/>
                  <a:pt x="125" y="116"/>
                  <a:pt x="133" y="108"/>
                </a:cubicBezTo>
                <a:cubicBezTo>
                  <a:pt x="133" y="83"/>
                  <a:pt x="133" y="83"/>
                  <a:pt x="133" y="83"/>
                </a:cubicBezTo>
                <a:cubicBezTo>
                  <a:pt x="129" y="85"/>
                  <a:pt x="125" y="87"/>
                  <a:pt x="119" y="89"/>
                </a:cubicBezTo>
                <a:cubicBezTo>
                  <a:pt x="108" y="93"/>
                  <a:pt x="93" y="96"/>
                  <a:pt x="73" y="96"/>
                </a:cubicBezTo>
                <a:close/>
                <a:moveTo>
                  <a:pt x="138" y="78"/>
                </a:moveTo>
                <a:cubicBezTo>
                  <a:pt x="138" y="104"/>
                  <a:pt x="138" y="104"/>
                  <a:pt x="138" y="104"/>
                </a:cubicBezTo>
                <a:cubicBezTo>
                  <a:pt x="149" y="101"/>
                  <a:pt x="156" y="97"/>
                  <a:pt x="160" y="94"/>
                </a:cubicBezTo>
                <a:cubicBezTo>
                  <a:pt x="160" y="69"/>
                  <a:pt x="160" y="69"/>
                  <a:pt x="160" y="69"/>
                </a:cubicBezTo>
                <a:cubicBezTo>
                  <a:pt x="156" y="71"/>
                  <a:pt x="151" y="73"/>
                  <a:pt x="146" y="75"/>
                </a:cubicBezTo>
                <a:lnTo>
                  <a:pt x="138" y="78"/>
                </a:lnTo>
                <a:close/>
                <a:moveTo>
                  <a:pt x="0" y="51"/>
                </a:moveTo>
                <a:cubicBezTo>
                  <a:pt x="0" y="76"/>
                  <a:pt x="0" y="76"/>
                  <a:pt x="0" y="76"/>
                </a:cubicBezTo>
                <a:cubicBezTo>
                  <a:pt x="7" y="83"/>
                  <a:pt x="29" y="90"/>
                  <a:pt x="59" y="91"/>
                </a:cubicBezTo>
                <a:cubicBezTo>
                  <a:pt x="59" y="91"/>
                  <a:pt x="60" y="91"/>
                  <a:pt x="60" y="91"/>
                </a:cubicBezTo>
                <a:cubicBezTo>
                  <a:pt x="61" y="91"/>
                  <a:pt x="62" y="91"/>
                  <a:pt x="63" y="91"/>
                </a:cubicBezTo>
                <a:cubicBezTo>
                  <a:pt x="64" y="91"/>
                  <a:pt x="65" y="91"/>
                  <a:pt x="66" y="91"/>
                </a:cubicBezTo>
                <a:cubicBezTo>
                  <a:pt x="67" y="91"/>
                  <a:pt x="69" y="91"/>
                  <a:pt x="70" y="91"/>
                </a:cubicBezTo>
                <a:cubicBezTo>
                  <a:pt x="71" y="91"/>
                  <a:pt x="72" y="91"/>
                  <a:pt x="73" y="91"/>
                </a:cubicBezTo>
                <a:cubicBezTo>
                  <a:pt x="73" y="91"/>
                  <a:pt x="73" y="91"/>
                  <a:pt x="73" y="91"/>
                </a:cubicBezTo>
                <a:cubicBezTo>
                  <a:pt x="103" y="90"/>
                  <a:pt x="126" y="83"/>
                  <a:pt x="133" y="76"/>
                </a:cubicBezTo>
                <a:cubicBezTo>
                  <a:pt x="133" y="51"/>
                  <a:pt x="133" y="51"/>
                  <a:pt x="133" y="51"/>
                </a:cubicBezTo>
                <a:cubicBezTo>
                  <a:pt x="120" y="60"/>
                  <a:pt x="92" y="65"/>
                  <a:pt x="66" y="65"/>
                </a:cubicBezTo>
                <a:cubicBezTo>
                  <a:pt x="40" y="65"/>
                  <a:pt x="13" y="60"/>
                  <a:pt x="0" y="51"/>
                </a:cubicBezTo>
                <a:close/>
                <a:moveTo>
                  <a:pt x="66" y="14"/>
                </a:moveTo>
                <a:cubicBezTo>
                  <a:pt x="26" y="14"/>
                  <a:pt x="3" y="26"/>
                  <a:pt x="0" y="37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45"/>
                  <a:pt x="0" y="45"/>
                  <a:pt x="0" y="45"/>
                </a:cubicBezTo>
                <a:cubicBezTo>
                  <a:pt x="7" y="53"/>
                  <a:pt x="32" y="60"/>
                  <a:pt x="66" y="60"/>
                </a:cubicBezTo>
                <a:cubicBezTo>
                  <a:pt x="100" y="60"/>
                  <a:pt x="125" y="53"/>
                  <a:pt x="133" y="45"/>
                </a:cubicBezTo>
                <a:cubicBezTo>
                  <a:pt x="133" y="38"/>
                  <a:pt x="133" y="38"/>
                  <a:pt x="133" y="38"/>
                </a:cubicBezTo>
                <a:cubicBezTo>
                  <a:pt x="133" y="38"/>
                  <a:pt x="133" y="38"/>
                  <a:pt x="133" y="37"/>
                </a:cubicBezTo>
                <a:cubicBezTo>
                  <a:pt x="130" y="26"/>
                  <a:pt x="107" y="14"/>
                  <a:pt x="66" y="14"/>
                </a:cubicBezTo>
                <a:close/>
                <a:moveTo>
                  <a:pt x="138" y="72"/>
                </a:moveTo>
                <a:cubicBezTo>
                  <a:pt x="149" y="69"/>
                  <a:pt x="156" y="66"/>
                  <a:pt x="160" y="62"/>
                </a:cubicBezTo>
                <a:cubicBezTo>
                  <a:pt x="160" y="37"/>
                  <a:pt x="160" y="37"/>
                  <a:pt x="160" y="37"/>
                </a:cubicBezTo>
                <a:cubicBezTo>
                  <a:pt x="154" y="40"/>
                  <a:pt x="147" y="43"/>
                  <a:pt x="138" y="45"/>
                </a:cubicBezTo>
                <a:lnTo>
                  <a:pt x="138" y="72"/>
                </a:lnTo>
                <a:close/>
                <a:moveTo>
                  <a:pt x="159" y="23"/>
                </a:moveTo>
                <a:cubicBezTo>
                  <a:pt x="156" y="12"/>
                  <a:pt x="133" y="0"/>
                  <a:pt x="93" y="0"/>
                </a:cubicBezTo>
                <a:cubicBezTo>
                  <a:pt x="66" y="0"/>
                  <a:pt x="47" y="5"/>
                  <a:pt x="36" y="12"/>
                </a:cubicBezTo>
                <a:cubicBezTo>
                  <a:pt x="45" y="10"/>
                  <a:pt x="56" y="9"/>
                  <a:pt x="69" y="9"/>
                </a:cubicBezTo>
                <a:cubicBezTo>
                  <a:pt x="111" y="9"/>
                  <a:pt x="135" y="22"/>
                  <a:pt x="138" y="35"/>
                </a:cubicBezTo>
                <a:cubicBezTo>
                  <a:pt x="138" y="35"/>
                  <a:pt x="138" y="35"/>
                  <a:pt x="138" y="36"/>
                </a:cubicBezTo>
                <a:cubicBezTo>
                  <a:pt x="138" y="41"/>
                  <a:pt x="138" y="41"/>
                  <a:pt x="138" y="41"/>
                </a:cubicBezTo>
                <a:cubicBezTo>
                  <a:pt x="149" y="38"/>
                  <a:pt x="156" y="34"/>
                  <a:pt x="160" y="31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0" y="24"/>
                  <a:pt x="159" y="24"/>
                  <a:pt x="159" y="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2A67E76F-DA2D-CE51-1254-BFDC6F9D8D69}"/>
              </a:ext>
            </a:extLst>
          </p:cNvPr>
          <p:cNvSpPr>
            <a:spLocks noEditPoints="1"/>
          </p:cNvSpPr>
          <p:nvPr/>
        </p:nvSpPr>
        <p:spPr bwMode="auto">
          <a:xfrm>
            <a:off x="1898651" y="5229226"/>
            <a:ext cx="134938" cy="254000"/>
          </a:xfrm>
          <a:custGeom>
            <a:avLst/>
            <a:gdLst>
              <a:gd name="T0" fmla="*/ 0 w 85"/>
              <a:gd name="T1" fmla="*/ 83 h 160"/>
              <a:gd name="T2" fmla="*/ 85 w 85"/>
              <a:gd name="T3" fmla="*/ 83 h 160"/>
              <a:gd name="T4" fmla="*/ 85 w 85"/>
              <a:gd name="T5" fmla="*/ 51 h 160"/>
              <a:gd name="T6" fmla="*/ 0 w 85"/>
              <a:gd name="T7" fmla="*/ 51 h 160"/>
              <a:gd name="T8" fmla="*/ 0 w 85"/>
              <a:gd name="T9" fmla="*/ 83 h 160"/>
              <a:gd name="T10" fmla="*/ 0 w 85"/>
              <a:gd name="T11" fmla="*/ 120 h 160"/>
              <a:gd name="T12" fmla="*/ 85 w 85"/>
              <a:gd name="T13" fmla="*/ 120 h 160"/>
              <a:gd name="T14" fmla="*/ 85 w 85"/>
              <a:gd name="T15" fmla="*/ 88 h 160"/>
              <a:gd name="T16" fmla="*/ 0 w 85"/>
              <a:gd name="T17" fmla="*/ 88 h 160"/>
              <a:gd name="T18" fmla="*/ 0 w 85"/>
              <a:gd name="T19" fmla="*/ 120 h 160"/>
              <a:gd name="T20" fmla="*/ 76 w 85"/>
              <a:gd name="T21" fmla="*/ 11 h 160"/>
              <a:gd name="T22" fmla="*/ 58 w 85"/>
              <a:gd name="T23" fmla="*/ 11 h 160"/>
              <a:gd name="T24" fmla="*/ 58 w 85"/>
              <a:gd name="T25" fmla="*/ 0 h 160"/>
              <a:gd name="T26" fmla="*/ 26 w 85"/>
              <a:gd name="T27" fmla="*/ 0 h 160"/>
              <a:gd name="T28" fmla="*/ 26 w 85"/>
              <a:gd name="T29" fmla="*/ 11 h 160"/>
              <a:gd name="T30" fmla="*/ 9 w 85"/>
              <a:gd name="T31" fmla="*/ 11 h 160"/>
              <a:gd name="T32" fmla="*/ 0 w 85"/>
              <a:gd name="T33" fmla="*/ 20 h 160"/>
              <a:gd name="T34" fmla="*/ 0 w 85"/>
              <a:gd name="T35" fmla="*/ 46 h 160"/>
              <a:gd name="T36" fmla="*/ 85 w 85"/>
              <a:gd name="T37" fmla="*/ 46 h 160"/>
              <a:gd name="T38" fmla="*/ 85 w 85"/>
              <a:gd name="T39" fmla="*/ 20 h 160"/>
              <a:gd name="T40" fmla="*/ 76 w 85"/>
              <a:gd name="T41" fmla="*/ 11 h 160"/>
              <a:gd name="T42" fmla="*/ 0 w 85"/>
              <a:gd name="T43" fmla="*/ 151 h 160"/>
              <a:gd name="T44" fmla="*/ 9 w 85"/>
              <a:gd name="T45" fmla="*/ 160 h 160"/>
              <a:gd name="T46" fmla="*/ 76 w 85"/>
              <a:gd name="T47" fmla="*/ 160 h 160"/>
              <a:gd name="T48" fmla="*/ 85 w 85"/>
              <a:gd name="T49" fmla="*/ 151 h 160"/>
              <a:gd name="T50" fmla="*/ 85 w 85"/>
              <a:gd name="T51" fmla="*/ 126 h 160"/>
              <a:gd name="T52" fmla="*/ 0 w 85"/>
              <a:gd name="T53" fmla="*/ 126 h 160"/>
              <a:gd name="T54" fmla="*/ 0 w 85"/>
              <a:gd name="T55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5" h="160">
                <a:moveTo>
                  <a:pt x="0" y="83"/>
                </a:moveTo>
                <a:cubicBezTo>
                  <a:pt x="85" y="83"/>
                  <a:pt x="85" y="83"/>
                  <a:pt x="85" y="83"/>
                </a:cubicBezTo>
                <a:cubicBezTo>
                  <a:pt x="85" y="51"/>
                  <a:pt x="85" y="51"/>
                  <a:pt x="85" y="51"/>
                </a:cubicBezTo>
                <a:cubicBezTo>
                  <a:pt x="0" y="51"/>
                  <a:pt x="0" y="51"/>
                  <a:pt x="0" y="51"/>
                </a:cubicBezTo>
                <a:lnTo>
                  <a:pt x="0" y="83"/>
                </a:lnTo>
                <a:close/>
                <a:moveTo>
                  <a:pt x="0" y="120"/>
                </a:moveTo>
                <a:cubicBezTo>
                  <a:pt x="85" y="120"/>
                  <a:pt x="85" y="120"/>
                  <a:pt x="85" y="120"/>
                </a:cubicBezTo>
                <a:cubicBezTo>
                  <a:pt x="85" y="88"/>
                  <a:pt x="85" y="88"/>
                  <a:pt x="85" y="88"/>
                </a:cubicBezTo>
                <a:cubicBezTo>
                  <a:pt x="0" y="88"/>
                  <a:pt x="0" y="88"/>
                  <a:pt x="0" y="88"/>
                </a:cubicBezTo>
                <a:lnTo>
                  <a:pt x="0" y="120"/>
                </a:lnTo>
                <a:close/>
                <a:moveTo>
                  <a:pt x="76" y="11"/>
                </a:moveTo>
                <a:cubicBezTo>
                  <a:pt x="58" y="11"/>
                  <a:pt x="58" y="11"/>
                  <a:pt x="58" y="11"/>
                </a:cubicBezTo>
                <a:cubicBezTo>
                  <a:pt x="58" y="0"/>
                  <a:pt x="58" y="0"/>
                  <a:pt x="58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6" y="11"/>
                  <a:pt x="26" y="11"/>
                  <a:pt x="26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4" y="11"/>
                  <a:pt x="0" y="15"/>
                  <a:pt x="0" y="20"/>
                </a:cubicBezTo>
                <a:cubicBezTo>
                  <a:pt x="0" y="46"/>
                  <a:pt x="0" y="46"/>
                  <a:pt x="0" y="46"/>
                </a:cubicBezTo>
                <a:cubicBezTo>
                  <a:pt x="85" y="46"/>
                  <a:pt x="85" y="46"/>
                  <a:pt x="85" y="46"/>
                </a:cubicBezTo>
                <a:cubicBezTo>
                  <a:pt x="85" y="20"/>
                  <a:pt x="85" y="20"/>
                  <a:pt x="85" y="20"/>
                </a:cubicBezTo>
                <a:cubicBezTo>
                  <a:pt x="85" y="15"/>
                  <a:pt x="81" y="11"/>
                  <a:pt x="76" y="11"/>
                </a:cubicBezTo>
                <a:close/>
                <a:moveTo>
                  <a:pt x="0" y="151"/>
                </a:moveTo>
                <a:cubicBezTo>
                  <a:pt x="0" y="156"/>
                  <a:pt x="4" y="160"/>
                  <a:pt x="9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1" y="160"/>
                  <a:pt x="85" y="156"/>
                  <a:pt x="85" y="151"/>
                </a:cubicBezTo>
                <a:cubicBezTo>
                  <a:pt x="85" y="126"/>
                  <a:pt x="85" y="126"/>
                  <a:pt x="85" y="126"/>
                </a:cubicBezTo>
                <a:cubicBezTo>
                  <a:pt x="0" y="126"/>
                  <a:pt x="0" y="126"/>
                  <a:pt x="0" y="126"/>
                </a:cubicBezTo>
                <a:lnTo>
                  <a:pt x="0" y="15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0D045288-83E9-F94B-62AC-4C8A2171AA61}"/>
              </a:ext>
            </a:extLst>
          </p:cNvPr>
          <p:cNvSpPr>
            <a:spLocks noEditPoints="1"/>
          </p:cNvSpPr>
          <p:nvPr/>
        </p:nvSpPr>
        <p:spPr bwMode="auto">
          <a:xfrm>
            <a:off x="8996364" y="4710113"/>
            <a:ext cx="252413" cy="190500"/>
          </a:xfrm>
          <a:custGeom>
            <a:avLst/>
            <a:gdLst>
              <a:gd name="T0" fmla="*/ 157 w 160"/>
              <a:gd name="T1" fmla="*/ 55 h 120"/>
              <a:gd name="T2" fmla="*/ 49 w 160"/>
              <a:gd name="T3" fmla="*/ 1 h 120"/>
              <a:gd name="T4" fmla="*/ 43 w 160"/>
              <a:gd name="T5" fmla="*/ 3 h 120"/>
              <a:gd name="T6" fmla="*/ 20 w 160"/>
              <a:gd name="T7" fmla="*/ 49 h 120"/>
              <a:gd name="T8" fmla="*/ 20 w 160"/>
              <a:gd name="T9" fmla="*/ 53 h 120"/>
              <a:gd name="T10" fmla="*/ 22 w 160"/>
              <a:gd name="T11" fmla="*/ 55 h 120"/>
              <a:gd name="T12" fmla="*/ 54 w 160"/>
              <a:gd name="T13" fmla="*/ 71 h 120"/>
              <a:gd name="T14" fmla="*/ 52 w 160"/>
              <a:gd name="T15" fmla="*/ 77 h 120"/>
              <a:gd name="T16" fmla="*/ 54 w 160"/>
              <a:gd name="T17" fmla="*/ 83 h 120"/>
              <a:gd name="T18" fmla="*/ 55 w 160"/>
              <a:gd name="T19" fmla="*/ 83 h 120"/>
              <a:gd name="T20" fmla="*/ 49 w 160"/>
              <a:gd name="T21" fmla="*/ 93 h 120"/>
              <a:gd name="T22" fmla="*/ 16 w 160"/>
              <a:gd name="T23" fmla="*/ 93 h 120"/>
              <a:gd name="T24" fmla="*/ 0 w 160"/>
              <a:gd name="T25" fmla="*/ 83 h 120"/>
              <a:gd name="T26" fmla="*/ 0 w 160"/>
              <a:gd name="T27" fmla="*/ 120 h 120"/>
              <a:gd name="T28" fmla="*/ 16 w 160"/>
              <a:gd name="T29" fmla="*/ 111 h 120"/>
              <a:gd name="T30" fmla="*/ 54 w 160"/>
              <a:gd name="T31" fmla="*/ 111 h 120"/>
              <a:gd name="T32" fmla="*/ 62 w 160"/>
              <a:gd name="T33" fmla="*/ 106 h 120"/>
              <a:gd name="T34" fmla="*/ 70 w 160"/>
              <a:gd name="T35" fmla="*/ 91 h 120"/>
              <a:gd name="T36" fmla="*/ 71 w 160"/>
              <a:gd name="T37" fmla="*/ 92 h 120"/>
              <a:gd name="T38" fmla="*/ 77 w 160"/>
              <a:gd name="T39" fmla="*/ 90 h 120"/>
              <a:gd name="T40" fmla="*/ 80 w 160"/>
              <a:gd name="T41" fmla="*/ 84 h 120"/>
              <a:gd name="T42" fmla="*/ 104 w 160"/>
              <a:gd name="T43" fmla="*/ 96 h 120"/>
              <a:gd name="T44" fmla="*/ 109 w 160"/>
              <a:gd name="T45" fmla="*/ 96 h 120"/>
              <a:gd name="T46" fmla="*/ 115 w 160"/>
              <a:gd name="T47" fmla="*/ 91 h 120"/>
              <a:gd name="T48" fmla="*/ 127 w 160"/>
              <a:gd name="T49" fmla="*/ 97 h 120"/>
              <a:gd name="T50" fmla="*/ 129 w 160"/>
              <a:gd name="T51" fmla="*/ 98 h 120"/>
              <a:gd name="T52" fmla="*/ 131 w 160"/>
              <a:gd name="T53" fmla="*/ 98 h 120"/>
              <a:gd name="T54" fmla="*/ 133 w 160"/>
              <a:gd name="T55" fmla="*/ 95 h 120"/>
              <a:gd name="T56" fmla="*/ 145 w 160"/>
              <a:gd name="T57" fmla="*/ 71 h 120"/>
              <a:gd name="T58" fmla="*/ 158 w 160"/>
              <a:gd name="T59" fmla="*/ 63 h 120"/>
              <a:gd name="T60" fmla="*/ 160 w 160"/>
              <a:gd name="T61" fmla="*/ 59 h 120"/>
              <a:gd name="T62" fmla="*/ 157 w 160"/>
              <a:gd name="T63" fmla="*/ 55 h 120"/>
              <a:gd name="T64" fmla="*/ 157 w 160"/>
              <a:gd name="T65" fmla="*/ 55 h 120"/>
              <a:gd name="T66" fmla="*/ 157 w 160"/>
              <a:gd name="T67" fmla="*/ 55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20">
                <a:moveTo>
                  <a:pt x="157" y="55"/>
                </a:moveTo>
                <a:cubicBezTo>
                  <a:pt x="49" y="1"/>
                  <a:pt x="49" y="1"/>
                  <a:pt x="49" y="1"/>
                </a:cubicBezTo>
                <a:cubicBezTo>
                  <a:pt x="47" y="0"/>
                  <a:pt x="44" y="1"/>
                  <a:pt x="43" y="3"/>
                </a:cubicBezTo>
                <a:cubicBezTo>
                  <a:pt x="20" y="49"/>
                  <a:pt x="20" y="49"/>
                  <a:pt x="20" y="49"/>
                </a:cubicBezTo>
                <a:cubicBezTo>
                  <a:pt x="20" y="50"/>
                  <a:pt x="20" y="52"/>
                  <a:pt x="20" y="53"/>
                </a:cubicBezTo>
                <a:cubicBezTo>
                  <a:pt x="20" y="54"/>
                  <a:pt x="21" y="55"/>
                  <a:pt x="22" y="55"/>
                </a:cubicBezTo>
                <a:cubicBezTo>
                  <a:pt x="54" y="71"/>
                  <a:pt x="54" y="71"/>
                  <a:pt x="54" y="71"/>
                </a:cubicBezTo>
                <a:cubicBezTo>
                  <a:pt x="52" y="77"/>
                  <a:pt x="52" y="77"/>
                  <a:pt x="52" y="77"/>
                </a:cubicBezTo>
                <a:cubicBezTo>
                  <a:pt x="51" y="79"/>
                  <a:pt x="51" y="82"/>
                  <a:pt x="54" y="83"/>
                </a:cubicBezTo>
                <a:cubicBezTo>
                  <a:pt x="55" y="83"/>
                  <a:pt x="55" y="83"/>
                  <a:pt x="55" y="83"/>
                </a:cubicBezTo>
                <a:cubicBezTo>
                  <a:pt x="49" y="93"/>
                  <a:pt x="49" y="93"/>
                  <a:pt x="49" y="93"/>
                </a:cubicBezTo>
                <a:cubicBezTo>
                  <a:pt x="16" y="93"/>
                  <a:pt x="16" y="93"/>
                  <a:pt x="16" y="93"/>
                </a:cubicBezTo>
                <a:cubicBezTo>
                  <a:pt x="13" y="87"/>
                  <a:pt x="7" y="83"/>
                  <a:pt x="0" y="83"/>
                </a:cubicBezTo>
                <a:cubicBezTo>
                  <a:pt x="0" y="120"/>
                  <a:pt x="0" y="120"/>
                  <a:pt x="0" y="120"/>
                </a:cubicBezTo>
                <a:cubicBezTo>
                  <a:pt x="7" y="120"/>
                  <a:pt x="13" y="116"/>
                  <a:pt x="16" y="111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7" y="111"/>
                  <a:pt x="60" y="109"/>
                  <a:pt x="62" y="106"/>
                </a:cubicBezTo>
                <a:cubicBezTo>
                  <a:pt x="70" y="91"/>
                  <a:pt x="70" y="91"/>
                  <a:pt x="70" y="91"/>
                </a:cubicBezTo>
                <a:cubicBezTo>
                  <a:pt x="71" y="92"/>
                  <a:pt x="71" y="92"/>
                  <a:pt x="71" y="92"/>
                </a:cubicBezTo>
                <a:cubicBezTo>
                  <a:pt x="74" y="93"/>
                  <a:pt x="76" y="92"/>
                  <a:pt x="77" y="90"/>
                </a:cubicBezTo>
                <a:cubicBezTo>
                  <a:pt x="80" y="84"/>
                  <a:pt x="80" y="84"/>
                  <a:pt x="80" y="84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106" y="97"/>
                  <a:pt x="107" y="97"/>
                  <a:pt x="109" y="96"/>
                </a:cubicBezTo>
                <a:cubicBezTo>
                  <a:pt x="115" y="91"/>
                  <a:pt x="115" y="91"/>
                  <a:pt x="115" y="91"/>
                </a:cubicBezTo>
                <a:cubicBezTo>
                  <a:pt x="127" y="97"/>
                  <a:pt x="127" y="97"/>
                  <a:pt x="127" y="97"/>
                </a:cubicBezTo>
                <a:cubicBezTo>
                  <a:pt x="128" y="98"/>
                  <a:pt x="129" y="98"/>
                  <a:pt x="129" y="98"/>
                </a:cubicBezTo>
                <a:cubicBezTo>
                  <a:pt x="130" y="98"/>
                  <a:pt x="130" y="98"/>
                  <a:pt x="131" y="98"/>
                </a:cubicBezTo>
                <a:cubicBezTo>
                  <a:pt x="132" y="97"/>
                  <a:pt x="133" y="96"/>
                  <a:pt x="133" y="95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58" y="63"/>
                  <a:pt x="158" y="63"/>
                  <a:pt x="158" y="63"/>
                </a:cubicBezTo>
                <a:cubicBezTo>
                  <a:pt x="159" y="62"/>
                  <a:pt x="160" y="60"/>
                  <a:pt x="160" y="59"/>
                </a:cubicBezTo>
                <a:cubicBezTo>
                  <a:pt x="160" y="57"/>
                  <a:pt x="159" y="56"/>
                  <a:pt x="157" y="55"/>
                </a:cubicBezTo>
                <a:close/>
                <a:moveTo>
                  <a:pt x="157" y="55"/>
                </a:moveTo>
                <a:cubicBezTo>
                  <a:pt x="157" y="55"/>
                  <a:pt x="157" y="55"/>
                  <a:pt x="157" y="5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33B7FBA6-E660-BE21-A800-15A566AEC5D0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5788026"/>
            <a:ext cx="254000" cy="238125"/>
          </a:xfrm>
          <a:custGeom>
            <a:avLst/>
            <a:gdLst>
              <a:gd name="T0" fmla="*/ 146 w 160"/>
              <a:gd name="T1" fmla="*/ 0 h 150"/>
              <a:gd name="T2" fmla="*/ 13 w 160"/>
              <a:gd name="T3" fmla="*/ 0 h 150"/>
              <a:gd name="T4" fmla="*/ 0 w 160"/>
              <a:gd name="T5" fmla="*/ 13 h 150"/>
              <a:gd name="T6" fmla="*/ 0 w 160"/>
              <a:gd name="T7" fmla="*/ 104 h 150"/>
              <a:gd name="T8" fmla="*/ 13 w 160"/>
              <a:gd name="T9" fmla="*/ 117 h 150"/>
              <a:gd name="T10" fmla="*/ 57 w 160"/>
              <a:gd name="T11" fmla="*/ 117 h 150"/>
              <a:gd name="T12" fmla="*/ 57 w 160"/>
              <a:gd name="T13" fmla="*/ 134 h 150"/>
              <a:gd name="T14" fmla="*/ 50 w 160"/>
              <a:gd name="T15" fmla="*/ 134 h 150"/>
              <a:gd name="T16" fmla="*/ 42 w 160"/>
              <a:gd name="T17" fmla="*/ 142 h 150"/>
              <a:gd name="T18" fmla="*/ 50 w 160"/>
              <a:gd name="T19" fmla="*/ 150 h 150"/>
              <a:gd name="T20" fmla="*/ 109 w 160"/>
              <a:gd name="T21" fmla="*/ 150 h 150"/>
              <a:gd name="T22" fmla="*/ 117 w 160"/>
              <a:gd name="T23" fmla="*/ 142 h 150"/>
              <a:gd name="T24" fmla="*/ 109 w 160"/>
              <a:gd name="T25" fmla="*/ 134 h 150"/>
              <a:gd name="T26" fmla="*/ 102 w 160"/>
              <a:gd name="T27" fmla="*/ 134 h 150"/>
              <a:gd name="T28" fmla="*/ 102 w 160"/>
              <a:gd name="T29" fmla="*/ 117 h 150"/>
              <a:gd name="T30" fmla="*/ 146 w 160"/>
              <a:gd name="T31" fmla="*/ 117 h 150"/>
              <a:gd name="T32" fmla="*/ 160 w 160"/>
              <a:gd name="T33" fmla="*/ 104 h 150"/>
              <a:gd name="T34" fmla="*/ 160 w 160"/>
              <a:gd name="T35" fmla="*/ 13 h 150"/>
              <a:gd name="T36" fmla="*/ 146 w 160"/>
              <a:gd name="T37" fmla="*/ 0 h 150"/>
              <a:gd name="T38" fmla="*/ 127 w 160"/>
              <a:gd name="T39" fmla="*/ 109 h 150"/>
              <a:gd name="T40" fmla="*/ 124 w 160"/>
              <a:gd name="T41" fmla="*/ 105 h 150"/>
              <a:gd name="T42" fmla="*/ 127 w 160"/>
              <a:gd name="T43" fmla="*/ 101 h 150"/>
              <a:gd name="T44" fmla="*/ 131 w 160"/>
              <a:gd name="T45" fmla="*/ 105 h 150"/>
              <a:gd name="T46" fmla="*/ 127 w 160"/>
              <a:gd name="T47" fmla="*/ 109 h 150"/>
              <a:gd name="T48" fmla="*/ 143 w 160"/>
              <a:gd name="T49" fmla="*/ 110 h 150"/>
              <a:gd name="T50" fmla="*/ 139 w 160"/>
              <a:gd name="T51" fmla="*/ 105 h 150"/>
              <a:gd name="T52" fmla="*/ 143 w 160"/>
              <a:gd name="T53" fmla="*/ 101 h 150"/>
              <a:gd name="T54" fmla="*/ 148 w 160"/>
              <a:gd name="T55" fmla="*/ 105 h 150"/>
              <a:gd name="T56" fmla="*/ 143 w 160"/>
              <a:gd name="T57" fmla="*/ 110 h 150"/>
              <a:gd name="T58" fmla="*/ 149 w 160"/>
              <a:gd name="T59" fmla="*/ 96 h 150"/>
              <a:gd name="T60" fmla="*/ 10 w 160"/>
              <a:gd name="T61" fmla="*/ 96 h 150"/>
              <a:gd name="T62" fmla="*/ 10 w 160"/>
              <a:gd name="T63" fmla="*/ 13 h 150"/>
              <a:gd name="T64" fmla="*/ 13 w 160"/>
              <a:gd name="T65" fmla="*/ 11 h 150"/>
              <a:gd name="T66" fmla="*/ 146 w 160"/>
              <a:gd name="T67" fmla="*/ 11 h 150"/>
              <a:gd name="T68" fmla="*/ 149 w 160"/>
              <a:gd name="T69" fmla="*/ 13 h 150"/>
              <a:gd name="T70" fmla="*/ 149 w 160"/>
              <a:gd name="T71" fmla="*/ 96 h 150"/>
              <a:gd name="T72" fmla="*/ 86 w 160"/>
              <a:gd name="T73" fmla="*/ 55 h 150"/>
              <a:gd name="T74" fmla="*/ 91 w 160"/>
              <a:gd name="T75" fmla="*/ 51 h 150"/>
              <a:gd name="T76" fmla="*/ 92 w 160"/>
              <a:gd name="T77" fmla="*/ 50 h 150"/>
              <a:gd name="T78" fmla="*/ 91 w 160"/>
              <a:gd name="T79" fmla="*/ 48 h 150"/>
              <a:gd name="T80" fmla="*/ 64 w 160"/>
              <a:gd name="T81" fmla="*/ 39 h 150"/>
              <a:gd name="T82" fmla="*/ 63 w 160"/>
              <a:gd name="T83" fmla="*/ 39 h 150"/>
              <a:gd name="T84" fmla="*/ 62 w 160"/>
              <a:gd name="T85" fmla="*/ 41 h 150"/>
              <a:gd name="T86" fmla="*/ 72 w 160"/>
              <a:gd name="T87" fmla="*/ 68 h 150"/>
              <a:gd name="T88" fmla="*/ 73 w 160"/>
              <a:gd name="T89" fmla="*/ 69 h 150"/>
              <a:gd name="T90" fmla="*/ 74 w 160"/>
              <a:gd name="T91" fmla="*/ 68 h 150"/>
              <a:gd name="T92" fmla="*/ 78 w 160"/>
              <a:gd name="T93" fmla="*/ 62 h 150"/>
              <a:gd name="T94" fmla="*/ 89 w 160"/>
              <a:gd name="T95" fmla="*/ 73 h 150"/>
              <a:gd name="T96" fmla="*/ 90 w 160"/>
              <a:gd name="T97" fmla="*/ 74 h 150"/>
              <a:gd name="T98" fmla="*/ 91 w 160"/>
              <a:gd name="T99" fmla="*/ 73 h 150"/>
              <a:gd name="T100" fmla="*/ 97 w 160"/>
              <a:gd name="T101" fmla="*/ 68 h 150"/>
              <a:gd name="T102" fmla="*/ 97 w 160"/>
              <a:gd name="T103" fmla="*/ 66 h 150"/>
              <a:gd name="T104" fmla="*/ 86 w 160"/>
              <a:gd name="T105" fmla="*/ 55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50">
                <a:moveTo>
                  <a:pt x="146" y="0"/>
                </a:moveTo>
                <a:cubicBezTo>
                  <a:pt x="13" y="0"/>
                  <a:pt x="13" y="0"/>
                  <a:pt x="13" y="0"/>
                </a:cubicBezTo>
                <a:cubicBezTo>
                  <a:pt x="5" y="0"/>
                  <a:pt x="0" y="6"/>
                  <a:pt x="0" y="13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11"/>
                  <a:pt x="5" y="117"/>
                  <a:pt x="13" y="117"/>
                </a:cubicBezTo>
                <a:cubicBezTo>
                  <a:pt x="57" y="117"/>
                  <a:pt x="57" y="117"/>
                  <a:pt x="57" y="117"/>
                </a:cubicBezTo>
                <a:cubicBezTo>
                  <a:pt x="57" y="134"/>
                  <a:pt x="57" y="134"/>
                  <a:pt x="57" y="134"/>
                </a:cubicBezTo>
                <a:cubicBezTo>
                  <a:pt x="50" y="134"/>
                  <a:pt x="50" y="134"/>
                  <a:pt x="50" y="134"/>
                </a:cubicBezTo>
                <a:cubicBezTo>
                  <a:pt x="46" y="134"/>
                  <a:pt x="42" y="138"/>
                  <a:pt x="42" y="142"/>
                </a:cubicBezTo>
                <a:cubicBezTo>
                  <a:pt x="42" y="147"/>
                  <a:pt x="46" y="150"/>
                  <a:pt x="50" y="150"/>
                </a:cubicBezTo>
                <a:cubicBezTo>
                  <a:pt x="109" y="150"/>
                  <a:pt x="109" y="150"/>
                  <a:pt x="109" y="150"/>
                </a:cubicBezTo>
                <a:cubicBezTo>
                  <a:pt x="113" y="150"/>
                  <a:pt x="117" y="147"/>
                  <a:pt x="117" y="142"/>
                </a:cubicBezTo>
                <a:cubicBezTo>
                  <a:pt x="117" y="138"/>
                  <a:pt x="113" y="134"/>
                  <a:pt x="109" y="134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2" y="117"/>
                  <a:pt x="102" y="117"/>
                  <a:pt x="102" y="117"/>
                </a:cubicBezTo>
                <a:cubicBezTo>
                  <a:pt x="146" y="117"/>
                  <a:pt x="146" y="117"/>
                  <a:pt x="146" y="117"/>
                </a:cubicBezTo>
                <a:cubicBezTo>
                  <a:pt x="154" y="117"/>
                  <a:pt x="160" y="111"/>
                  <a:pt x="160" y="104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4" y="0"/>
                  <a:pt x="146" y="0"/>
                </a:cubicBezTo>
                <a:close/>
                <a:moveTo>
                  <a:pt x="127" y="109"/>
                </a:moveTo>
                <a:cubicBezTo>
                  <a:pt x="125" y="109"/>
                  <a:pt x="124" y="107"/>
                  <a:pt x="124" y="105"/>
                </a:cubicBezTo>
                <a:cubicBezTo>
                  <a:pt x="124" y="103"/>
                  <a:pt x="125" y="101"/>
                  <a:pt x="127" y="101"/>
                </a:cubicBezTo>
                <a:cubicBezTo>
                  <a:pt x="129" y="101"/>
                  <a:pt x="131" y="103"/>
                  <a:pt x="131" y="105"/>
                </a:cubicBezTo>
                <a:cubicBezTo>
                  <a:pt x="131" y="107"/>
                  <a:pt x="129" y="109"/>
                  <a:pt x="127" y="109"/>
                </a:cubicBezTo>
                <a:close/>
                <a:moveTo>
                  <a:pt x="143" y="110"/>
                </a:moveTo>
                <a:cubicBezTo>
                  <a:pt x="141" y="110"/>
                  <a:pt x="139" y="108"/>
                  <a:pt x="139" y="105"/>
                </a:cubicBezTo>
                <a:cubicBezTo>
                  <a:pt x="139" y="103"/>
                  <a:pt x="141" y="101"/>
                  <a:pt x="143" y="101"/>
                </a:cubicBezTo>
                <a:cubicBezTo>
                  <a:pt x="146" y="101"/>
                  <a:pt x="148" y="103"/>
                  <a:pt x="148" y="105"/>
                </a:cubicBezTo>
                <a:cubicBezTo>
                  <a:pt x="148" y="108"/>
                  <a:pt x="146" y="110"/>
                  <a:pt x="143" y="110"/>
                </a:cubicBezTo>
                <a:close/>
                <a:moveTo>
                  <a:pt x="149" y="96"/>
                </a:moveTo>
                <a:cubicBezTo>
                  <a:pt x="10" y="96"/>
                  <a:pt x="10" y="96"/>
                  <a:pt x="10" y="96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1" y="11"/>
                  <a:pt x="13" y="11"/>
                </a:cubicBezTo>
                <a:cubicBezTo>
                  <a:pt x="146" y="11"/>
                  <a:pt x="146" y="11"/>
                  <a:pt x="146" y="11"/>
                </a:cubicBezTo>
                <a:cubicBezTo>
                  <a:pt x="148" y="11"/>
                  <a:pt x="149" y="12"/>
                  <a:pt x="149" y="13"/>
                </a:cubicBezTo>
                <a:lnTo>
                  <a:pt x="149" y="96"/>
                </a:lnTo>
                <a:close/>
                <a:moveTo>
                  <a:pt x="86" y="55"/>
                </a:moveTo>
                <a:cubicBezTo>
                  <a:pt x="91" y="51"/>
                  <a:pt x="91" y="51"/>
                  <a:pt x="91" y="51"/>
                </a:cubicBezTo>
                <a:cubicBezTo>
                  <a:pt x="92" y="51"/>
                  <a:pt x="92" y="50"/>
                  <a:pt x="92" y="50"/>
                </a:cubicBezTo>
                <a:cubicBezTo>
                  <a:pt x="92" y="49"/>
                  <a:pt x="92" y="48"/>
                  <a:pt x="91" y="48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3" y="39"/>
                  <a:pt x="63" y="39"/>
                </a:cubicBezTo>
                <a:cubicBezTo>
                  <a:pt x="62" y="40"/>
                  <a:pt x="62" y="40"/>
                  <a:pt x="62" y="41"/>
                </a:cubicBezTo>
                <a:cubicBezTo>
                  <a:pt x="72" y="68"/>
                  <a:pt x="72" y="68"/>
                  <a:pt x="72" y="68"/>
                </a:cubicBezTo>
                <a:cubicBezTo>
                  <a:pt x="72" y="68"/>
                  <a:pt x="72" y="69"/>
                  <a:pt x="73" y="69"/>
                </a:cubicBezTo>
                <a:cubicBezTo>
                  <a:pt x="73" y="69"/>
                  <a:pt x="74" y="69"/>
                  <a:pt x="74" y="68"/>
                </a:cubicBezTo>
                <a:cubicBezTo>
                  <a:pt x="78" y="62"/>
                  <a:pt x="78" y="62"/>
                  <a:pt x="78" y="62"/>
                </a:cubicBezTo>
                <a:cubicBezTo>
                  <a:pt x="89" y="73"/>
                  <a:pt x="89" y="73"/>
                  <a:pt x="89" y="73"/>
                </a:cubicBezTo>
                <a:cubicBezTo>
                  <a:pt x="89" y="74"/>
                  <a:pt x="90" y="74"/>
                  <a:pt x="90" y="74"/>
                </a:cubicBezTo>
                <a:cubicBezTo>
                  <a:pt x="90" y="74"/>
                  <a:pt x="91" y="74"/>
                  <a:pt x="91" y="73"/>
                </a:cubicBezTo>
                <a:cubicBezTo>
                  <a:pt x="97" y="68"/>
                  <a:pt x="97" y="68"/>
                  <a:pt x="97" y="68"/>
                </a:cubicBezTo>
                <a:cubicBezTo>
                  <a:pt x="97" y="67"/>
                  <a:pt x="97" y="66"/>
                  <a:pt x="97" y="66"/>
                </a:cubicBezTo>
                <a:lnTo>
                  <a:pt x="86" y="5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C77F86DD-CF0B-B370-DEA7-0465722BA13D}"/>
              </a:ext>
            </a:extLst>
          </p:cNvPr>
          <p:cNvSpPr>
            <a:spLocks noEditPoints="1"/>
          </p:cNvSpPr>
          <p:nvPr/>
        </p:nvSpPr>
        <p:spPr bwMode="auto">
          <a:xfrm>
            <a:off x="2389189" y="4144963"/>
            <a:ext cx="254000" cy="219075"/>
          </a:xfrm>
          <a:custGeom>
            <a:avLst/>
            <a:gdLst>
              <a:gd name="T0" fmla="*/ 153 w 160"/>
              <a:gd name="T1" fmla="*/ 7 h 138"/>
              <a:gd name="T2" fmla="*/ 147 w 160"/>
              <a:gd name="T3" fmla="*/ 9 h 138"/>
              <a:gd name="T4" fmla="*/ 115 w 160"/>
              <a:gd name="T5" fmla="*/ 39 h 138"/>
              <a:gd name="T6" fmla="*/ 115 w 160"/>
              <a:gd name="T7" fmla="*/ 14 h 138"/>
              <a:gd name="T8" fmla="*/ 102 w 160"/>
              <a:gd name="T9" fmla="*/ 0 h 138"/>
              <a:gd name="T10" fmla="*/ 14 w 160"/>
              <a:gd name="T11" fmla="*/ 0 h 138"/>
              <a:gd name="T12" fmla="*/ 0 w 160"/>
              <a:gd name="T13" fmla="*/ 14 h 138"/>
              <a:gd name="T14" fmla="*/ 0 w 160"/>
              <a:gd name="T15" fmla="*/ 79 h 138"/>
              <a:gd name="T16" fmla="*/ 14 w 160"/>
              <a:gd name="T17" fmla="*/ 93 h 138"/>
              <a:gd name="T18" fmla="*/ 55 w 160"/>
              <a:gd name="T19" fmla="*/ 93 h 138"/>
              <a:gd name="T20" fmla="*/ 36 w 160"/>
              <a:gd name="T21" fmla="*/ 134 h 138"/>
              <a:gd name="T22" fmla="*/ 38 w 160"/>
              <a:gd name="T23" fmla="*/ 138 h 138"/>
              <a:gd name="T24" fmla="*/ 39 w 160"/>
              <a:gd name="T25" fmla="*/ 138 h 138"/>
              <a:gd name="T26" fmla="*/ 41 w 160"/>
              <a:gd name="T27" fmla="*/ 136 h 138"/>
              <a:gd name="T28" fmla="*/ 60 w 160"/>
              <a:gd name="T29" fmla="*/ 97 h 138"/>
              <a:gd name="T30" fmla="*/ 78 w 160"/>
              <a:gd name="T31" fmla="*/ 136 h 138"/>
              <a:gd name="T32" fmla="*/ 80 w 160"/>
              <a:gd name="T33" fmla="*/ 138 h 138"/>
              <a:gd name="T34" fmla="*/ 82 w 160"/>
              <a:gd name="T35" fmla="*/ 138 h 138"/>
              <a:gd name="T36" fmla="*/ 83 w 160"/>
              <a:gd name="T37" fmla="*/ 134 h 138"/>
              <a:gd name="T38" fmla="*/ 64 w 160"/>
              <a:gd name="T39" fmla="*/ 93 h 138"/>
              <a:gd name="T40" fmla="*/ 101 w 160"/>
              <a:gd name="T41" fmla="*/ 93 h 138"/>
              <a:gd name="T42" fmla="*/ 115 w 160"/>
              <a:gd name="T43" fmla="*/ 78 h 138"/>
              <a:gd name="T44" fmla="*/ 115 w 160"/>
              <a:gd name="T45" fmla="*/ 56 h 138"/>
              <a:gd name="T46" fmla="*/ 147 w 160"/>
              <a:gd name="T47" fmla="*/ 86 h 138"/>
              <a:gd name="T48" fmla="*/ 153 w 160"/>
              <a:gd name="T49" fmla="*/ 89 h 138"/>
              <a:gd name="T50" fmla="*/ 160 w 160"/>
              <a:gd name="T51" fmla="*/ 81 h 138"/>
              <a:gd name="T52" fmla="*/ 160 w 160"/>
              <a:gd name="T53" fmla="*/ 15 h 138"/>
              <a:gd name="T54" fmla="*/ 153 w 160"/>
              <a:gd name="T55" fmla="*/ 7 h 138"/>
              <a:gd name="T56" fmla="*/ 17 w 160"/>
              <a:gd name="T57" fmla="*/ 35 h 138"/>
              <a:gd name="T58" fmla="*/ 35 w 160"/>
              <a:gd name="T59" fmla="*/ 17 h 138"/>
              <a:gd name="T60" fmla="*/ 54 w 160"/>
              <a:gd name="T61" fmla="*/ 35 h 138"/>
              <a:gd name="T62" fmla="*/ 51 w 160"/>
              <a:gd name="T63" fmla="*/ 44 h 138"/>
              <a:gd name="T64" fmla="*/ 42 w 160"/>
              <a:gd name="T65" fmla="*/ 35 h 138"/>
              <a:gd name="T66" fmla="*/ 38 w 160"/>
              <a:gd name="T67" fmla="*/ 35 h 138"/>
              <a:gd name="T68" fmla="*/ 38 w 160"/>
              <a:gd name="T69" fmla="*/ 39 h 138"/>
              <a:gd name="T70" fmla="*/ 48 w 160"/>
              <a:gd name="T71" fmla="*/ 49 h 138"/>
              <a:gd name="T72" fmla="*/ 35 w 160"/>
              <a:gd name="T73" fmla="*/ 54 h 138"/>
              <a:gd name="T74" fmla="*/ 17 w 160"/>
              <a:gd name="T75" fmla="*/ 35 h 138"/>
              <a:gd name="T76" fmla="*/ 17 w 160"/>
              <a:gd name="T77" fmla="*/ 35 h 138"/>
              <a:gd name="T78" fmla="*/ 17 w 160"/>
              <a:gd name="T79" fmla="*/ 35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38">
                <a:moveTo>
                  <a:pt x="153" y="7"/>
                </a:moveTo>
                <a:cubicBezTo>
                  <a:pt x="151" y="7"/>
                  <a:pt x="149" y="8"/>
                  <a:pt x="147" y="9"/>
                </a:cubicBezTo>
                <a:cubicBezTo>
                  <a:pt x="115" y="39"/>
                  <a:pt x="115" y="39"/>
                  <a:pt x="115" y="39"/>
                </a:cubicBezTo>
                <a:cubicBezTo>
                  <a:pt x="115" y="14"/>
                  <a:pt x="115" y="14"/>
                  <a:pt x="115" y="14"/>
                </a:cubicBezTo>
                <a:cubicBezTo>
                  <a:pt x="115" y="7"/>
                  <a:pt x="109" y="0"/>
                  <a:pt x="102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7"/>
                  <a:pt x="0" y="14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87"/>
                  <a:pt x="6" y="93"/>
                  <a:pt x="14" y="93"/>
                </a:cubicBezTo>
                <a:cubicBezTo>
                  <a:pt x="55" y="93"/>
                  <a:pt x="55" y="93"/>
                  <a:pt x="55" y="93"/>
                </a:cubicBezTo>
                <a:cubicBezTo>
                  <a:pt x="36" y="134"/>
                  <a:pt x="36" y="134"/>
                  <a:pt x="36" y="134"/>
                </a:cubicBezTo>
                <a:cubicBezTo>
                  <a:pt x="36" y="135"/>
                  <a:pt x="36" y="137"/>
                  <a:pt x="38" y="138"/>
                </a:cubicBezTo>
                <a:cubicBezTo>
                  <a:pt x="38" y="138"/>
                  <a:pt x="38" y="138"/>
                  <a:pt x="39" y="138"/>
                </a:cubicBezTo>
                <a:cubicBezTo>
                  <a:pt x="40" y="138"/>
                  <a:pt x="41" y="137"/>
                  <a:pt x="41" y="136"/>
                </a:cubicBezTo>
                <a:cubicBezTo>
                  <a:pt x="60" y="97"/>
                  <a:pt x="60" y="97"/>
                  <a:pt x="60" y="97"/>
                </a:cubicBezTo>
                <a:cubicBezTo>
                  <a:pt x="78" y="136"/>
                  <a:pt x="78" y="136"/>
                  <a:pt x="78" y="136"/>
                </a:cubicBezTo>
                <a:cubicBezTo>
                  <a:pt x="78" y="137"/>
                  <a:pt x="79" y="138"/>
                  <a:pt x="80" y="138"/>
                </a:cubicBezTo>
                <a:cubicBezTo>
                  <a:pt x="81" y="138"/>
                  <a:pt x="81" y="138"/>
                  <a:pt x="82" y="138"/>
                </a:cubicBezTo>
                <a:cubicBezTo>
                  <a:pt x="83" y="137"/>
                  <a:pt x="84" y="135"/>
                  <a:pt x="83" y="134"/>
                </a:cubicBezTo>
                <a:cubicBezTo>
                  <a:pt x="64" y="93"/>
                  <a:pt x="64" y="93"/>
                  <a:pt x="64" y="93"/>
                </a:cubicBezTo>
                <a:cubicBezTo>
                  <a:pt x="101" y="93"/>
                  <a:pt x="101" y="93"/>
                  <a:pt x="101" y="93"/>
                </a:cubicBezTo>
                <a:cubicBezTo>
                  <a:pt x="109" y="93"/>
                  <a:pt x="115" y="86"/>
                  <a:pt x="115" y="78"/>
                </a:cubicBezTo>
                <a:cubicBezTo>
                  <a:pt x="115" y="56"/>
                  <a:pt x="115" y="56"/>
                  <a:pt x="115" y="56"/>
                </a:cubicBezTo>
                <a:cubicBezTo>
                  <a:pt x="147" y="86"/>
                  <a:pt x="147" y="86"/>
                  <a:pt x="147" y="86"/>
                </a:cubicBezTo>
                <a:cubicBezTo>
                  <a:pt x="149" y="88"/>
                  <a:pt x="151" y="89"/>
                  <a:pt x="153" y="89"/>
                </a:cubicBezTo>
                <a:cubicBezTo>
                  <a:pt x="157" y="89"/>
                  <a:pt x="160" y="85"/>
                  <a:pt x="160" y="81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11"/>
                  <a:pt x="157" y="7"/>
                  <a:pt x="153" y="7"/>
                </a:cubicBezTo>
                <a:close/>
                <a:moveTo>
                  <a:pt x="17" y="35"/>
                </a:moveTo>
                <a:cubicBezTo>
                  <a:pt x="17" y="25"/>
                  <a:pt x="25" y="17"/>
                  <a:pt x="35" y="17"/>
                </a:cubicBezTo>
                <a:cubicBezTo>
                  <a:pt x="45" y="17"/>
                  <a:pt x="54" y="25"/>
                  <a:pt x="54" y="35"/>
                </a:cubicBezTo>
                <a:cubicBezTo>
                  <a:pt x="54" y="39"/>
                  <a:pt x="53" y="42"/>
                  <a:pt x="51" y="44"/>
                </a:cubicBezTo>
                <a:cubicBezTo>
                  <a:pt x="42" y="35"/>
                  <a:pt x="42" y="35"/>
                  <a:pt x="42" y="35"/>
                </a:cubicBezTo>
                <a:cubicBezTo>
                  <a:pt x="41" y="34"/>
                  <a:pt x="39" y="34"/>
                  <a:pt x="38" y="35"/>
                </a:cubicBezTo>
                <a:cubicBezTo>
                  <a:pt x="37" y="36"/>
                  <a:pt x="37" y="38"/>
                  <a:pt x="38" y="39"/>
                </a:cubicBezTo>
                <a:cubicBezTo>
                  <a:pt x="48" y="49"/>
                  <a:pt x="48" y="49"/>
                  <a:pt x="48" y="49"/>
                </a:cubicBezTo>
                <a:cubicBezTo>
                  <a:pt x="44" y="52"/>
                  <a:pt x="40" y="54"/>
                  <a:pt x="35" y="54"/>
                </a:cubicBezTo>
                <a:cubicBezTo>
                  <a:pt x="25" y="54"/>
                  <a:pt x="17" y="45"/>
                  <a:pt x="17" y="35"/>
                </a:cubicBezTo>
                <a:close/>
                <a:moveTo>
                  <a:pt x="17" y="35"/>
                </a:moveTo>
                <a:cubicBezTo>
                  <a:pt x="17" y="35"/>
                  <a:pt x="17" y="35"/>
                  <a:pt x="17" y="3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15D73082-56FC-315D-295E-9E3748D7CC0A}"/>
              </a:ext>
            </a:extLst>
          </p:cNvPr>
          <p:cNvSpPr>
            <a:spLocks noEditPoints="1"/>
          </p:cNvSpPr>
          <p:nvPr/>
        </p:nvSpPr>
        <p:spPr bwMode="auto">
          <a:xfrm>
            <a:off x="10663239" y="5780088"/>
            <a:ext cx="220663" cy="254000"/>
          </a:xfrm>
          <a:custGeom>
            <a:avLst/>
            <a:gdLst>
              <a:gd name="T0" fmla="*/ 45 w 139"/>
              <a:gd name="T1" fmla="*/ 136 h 160"/>
              <a:gd name="T2" fmla="*/ 40 w 139"/>
              <a:gd name="T3" fmla="*/ 141 h 160"/>
              <a:gd name="T4" fmla="*/ 45 w 139"/>
              <a:gd name="T5" fmla="*/ 147 h 160"/>
              <a:gd name="T6" fmla="*/ 51 w 139"/>
              <a:gd name="T7" fmla="*/ 141 h 160"/>
              <a:gd name="T8" fmla="*/ 45 w 139"/>
              <a:gd name="T9" fmla="*/ 136 h 160"/>
              <a:gd name="T10" fmla="*/ 91 w 139"/>
              <a:gd name="T11" fmla="*/ 32 h 160"/>
              <a:gd name="T12" fmla="*/ 91 w 139"/>
              <a:gd name="T13" fmla="*/ 12 h 160"/>
              <a:gd name="T14" fmla="*/ 79 w 139"/>
              <a:gd name="T15" fmla="*/ 0 h 160"/>
              <a:gd name="T16" fmla="*/ 12 w 139"/>
              <a:gd name="T17" fmla="*/ 0 h 160"/>
              <a:gd name="T18" fmla="*/ 0 w 139"/>
              <a:gd name="T19" fmla="*/ 12 h 160"/>
              <a:gd name="T20" fmla="*/ 0 w 139"/>
              <a:gd name="T21" fmla="*/ 148 h 160"/>
              <a:gd name="T22" fmla="*/ 12 w 139"/>
              <a:gd name="T23" fmla="*/ 160 h 160"/>
              <a:gd name="T24" fmla="*/ 79 w 139"/>
              <a:gd name="T25" fmla="*/ 160 h 160"/>
              <a:gd name="T26" fmla="*/ 91 w 139"/>
              <a:gd name="T27" fmla="*/ 148 h 160"/>
              <a:gd name="T28" fmla="*/ 91 w 139"/>
              <a:gd name="T29" fmla="*/ 88 h 160"/>
              <a:gd name="T30" fmla="*/ 139 w 139"/>
              <a:gd name="T31" fmla="*/ 88 h 160"/>
              <a:gd name="T32" fmla="*/ 139 w 139"/>
              <a:gd name="T33" fmla="*/ 32 h 160"/>
              <a:gd name="T34" fmla="*/ 91 w 139"/>
              <a:gd name="T35" fmla="*/ 32 h 160"/>
              <a:gd name="T36" fmla="*/ 53 w 139"/>
              <a:gd name="T37" fmla="*/ 8 h 160"/>
              <a:gd name="T38" fmla="*/ 56 w 139"/>
              <a:gd name="T39" fmla="*/ 8 h 160"/>
              <a:gd name="T40" fmla="*/ 59 w 139"/>
              <a:gd name="T41" fmla="*/ 11 h 160"/>
              <a:gd name="T42" fmla="*/ 56 w 139"/>
              <a:gd name="T43" fmla="*/ 13 h 160"/>
              <a:gd name="T44" fmla="*/ 53 w 139"/>
              <a:gd name="T45" fmla="*/ 13 h 160"/>
              <a:gd name="T46" fmla="*/ 51 w 139"/>
              <a:gd name="T47" fmla="*/ 11 h 160"/>
              <a:gd name="T48" fmla="*/ 53 w 139"/>
              <a:gd name="T49" fmla="*/ 8 h 160"/>
              <a:gd name="T50" fmla="*/ 35 w 139"/>
              <a:gd name="T51" fmla="*/ 8 h 160"/>
              <a:gd name="T52" fmla="*/ 45 w 139"/>
              <a:gd name="T53" fmla="*/ 8 h 160"/>
              <a:gd name="T54" fmla="*/ 48 w 139"/>
              <a:gd name="T55" fmla="*/ 11 h 160"/>
              <a:gd name="T56" fmla="*/ 45 w 139"/>
              <a:gd name="T57" fmla="*/ 13 h 160"/>
              <a:gd name="T58" fmla="*/ 35 w 139"/>
              <a:gd name="T59" fmla="*/ 13 h 160"/>
              <a:gd name="T60" fmla="*/ 32 w 139"/>
              <a:gd name="T61" fmla="*/ 11 h 160"/>
              <a:gd name="T62" fmla="*/ 35 w 139"/>
              <a:gd name="T63" fmla="*/ 8 h 160"/>
              <a:gd name="T64" fmla="*/ 45 w 139"/>
              <a:gd name="T65" fmla="*/ 152 h 160"/>
              <a:gd name="T66" fmla="*/ 35 w 139"/>
              <a:gd name="T67" fmla="*/ 141 h 160"/>
              <a:gd name="T68" fmla="*/ 45 w 139"/>
              <a:gd name="T69" fmla="*/ 131 h 160"/>
              <a:gd name="T70" fmla="*/ 56 w 139"/>
              <a:gd name="T71" fmla="*/ 141 h 160"/>
              <a:gd name="T72" fmla="*/ 45 w 139"/>
              <a:gd name="T73" fmla="*/ 152 h 160"/>
              <a:gd name="T74" fmla="*/ 85 w 139"/>
              <a:gd name="T75" fmla="*/ 123 h 160"/>
              <a:gd name="T76" fmla="*/ 5 w 139"/>
              <a:gd name="T77" fmla="*/ 123 h 160"/>
              <a:gd name="T78" fmla="*/ 5 w 139"/>
              <a:gd name="T79" fmla="*/ 21 h 160"/>
              <a:gd name="T80" fmla="*/ 85 w 139"/>
              <a:gd name="T81" fmla="*/ 21 h 160"/>
              <a:gd name="T82" fmla="*/ 85 w 139"/>
              <a:gd name="T83" fmla="*/ 32 h 160"/>
              <a:gd name="T84" fmla="*/ 37 w 139"/>
              <a:gd name="T85" fmla="*/ 32 h 160"/>
              <a:gd name="T86" fmla="*/ 37 w 139"/>
              <a:gd name="T87" fmla="*/ 88 h 160"/>
              <a:gd name="T88" fmla="*/ 48 w 139"/>
              <a:gd name="T89" fmla="*/ 88 h 160"/>
              <a:gd name="T90" fmla="*/ 48 w 139"/>
              <a:gd name="T91" fmla="*/ 107 h 160"/>
              <a:gd name="T92" fmla="*/ 73 w 139"/>
              <a:gd name="T93" fmla="*/ 88 h 160"/>
              <a:gd name="T94" fmla="*/ 85 w 139"/>
              <a:gd name="T95" fmla="*/ 88 h 160"/>
              <a:gd name="T96" fmla="*/ 85 w 139"/>
              <a:gd name="T97" fmla="*/ 123 h 160"/>
              <a:gd name="T98" fmla="*/ 85 w 139"/>
              <a:gd name="T99" fmla="*/ 53 h 160"/>
              <a:gd name="T100" fmla="*/ 83 w 139"/>
              <a:gd name="T101" fmla="*/ 56 h 160"/>
              <a:gd name="T102" fmla="*/ 56 w 139"/>
              <a:gd name="T103" fmla="*/ 56 h 160"/>
              <a:gd name="T104" fmla="*/ 53 w 139"/>
              <a:gd name="T105" fmla="*/ 53 h 160"/>
              <a:gd name="T106" fmla="*/ 56 w 139"/>
              <a:gd name="T107" fmla="*/ 51 h 160"/>
              <a:gd name="T108" fmla="*/ 83 w 139"/>
              <a:gd name="T109" fmla="*/ 51 h 160"/>
              <a:gd name="T110" fmla="*/ 85 w 139"/>
              <a:gd name="T111" fmla="*/ 53 h 160"/>
              <a:gd name="T112" fmla="*/ 120 w 139"/>
              <a:gd name="T113" fmla="*/ 69 h 160"/>
              <a:gd name="T114" fmla="*/ 56 w 139"/>
              <a:gd name="T115" fmla="*/ 69 h 160"/>
              <a:gd name="T116" fmla="*/ 53 w 139"/>
              <a:gd name="T117" fmla="*/ 67 h 160"/>
              <a:gd name="T118" fmla="*/ 56 w 139"/>
              <a:gd name="T119" fmla="*/ 64 h 160"/>
              <a:gd name="T120" fmla="*/ 120 w 139"/>
              <a:gd name="T121" fmla="*/ 64 h 160"/>
              <a:gd name="T122" fmla="*/ 123 w 139"/>
              <a:gd name="T123" fmla="*/ 67 h 160"/>
              <a:gd name="T124" fmla="*/ 120 w 139"/>
              <a:gd name="T125" fmla="*/ 6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9" h="160">
                <a:moveTo>
                  <a:pt x="45" y="136"/>
                </a:moveTo>
                <a:cubicBezTo>
                  <a:pt x="42" y="136"/>
                  <a:pt x="40" y="138"/>
                  <a:pt x="40" y="141"/>
                </a:cubicBezTo>
                <a:cubicBezTo>
                  <a:pt x="40" y="144"/>
                  <a:pt x="42" y="147"/>
                  <a:pt x="45" y="147"/>
                </a:cubicBezTo>
                <a:cubicBezTo>
                  <a:pt x="48" y="147"/>
                  <a:pt x="51" y="144"/>
                  <a:pt x="51" y="141"/>
                </a:cubicBezTo>
                <a:cubicBezTo>
                  <a:pt x="51" y="138"/>
                  <a:pt x="48" y="136"/>
                  <a:pt x="45" y="136"/>
                </a:cubicBezTo>
                <a:close/>
                <a:moveTo>
                  <a:pt x="91" y="32"/>
                </a:moveTo>
                <a:cubicBezTo>
                  <a:pt x="91" y="12"/>
                  <a:pt x="91" y="12"/>
                  <a:pt x="91" y="12"/>
                </a:cubicBezTo>
                <a:cubicBezTo>
                  <a:pt x="91" y="5"/>
                  <a:pt x="85" y="0"/>
                  <a:pt x="79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5" y="160"/>
                  <a:pt x="12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5" y="160"/>
                  <a:pt x="91" y="155"/>
                  <a:pt x="91" y="148"/>
                </a:cubicBezTo>
                <a:cubicBezTo>
                  <a:pt x="91" y="88"/>
                  <a:pt x="91" y="88"/>
                  <a:pt x="91" y="88"/>
                </a:cubicBezTo>
                <a:cubicBezTo>
                  <a:pt x="139" y="88"/>
                  <a:pt x="139" y="88"/>
                  <a:pt x="139" y="88"/>
                </a:cubicBezTo>
                <a:cubicBezTo>
                  <a:pt x="139" y="32"/>
                  <a:pt x="139" y="32"/>
                  <a:pt x="139" y="32"/>
                </a:cubicBezTo>
                <a:lnTo>
                  <a:pt x="91" y="32"/>
                </a:lnTo>
                <a:close/>
                <a:moveTo>
                  <a:pt x="53" y="8"/>
                </a:moveTo>
                <a:cubicBezTo>
                  <a:pt x="56" y="8"/>
                  <a:pt x="56" y="8"/>
                  <a:pt x="56" y="8"/>
                </a:cubicBezTo>
                <a:cubicBezTo>
                  <a:pt x="58" y="8"/>
                  <a:pt x="59" y="9"/>
                  <a:pt x="59" y="11"/>
                </a:cubicBezTo>
                <a:cubicBezTo>
                  <a:pt x="59" y="12"/>
                  <a:pt x="58" y="13"/>
                  <a:pt x="56" y="13"/>
                </a:cubicBezTo>
                <a:cubicBezTo>
                  <a:pt x="53" y="13"/>
                  <a:pt x="53" y="13"/>
                  <a:pt x="53" y="13"/>
                </a:cubicBezTo>
                <a:cubicBezTo>
                  <a:pt x="52" y="13"/>
                  <a:pt x="51" y="12"/>
                  <a:pt x="51" y="11"/>
                </a:cubicBezTo>
                <a:cubicBezTo>
                  <a:pt x="51" y="9"/>
                  <a:pt x="52" y="8"/>
                  <a:pt x="53" y="8"/>
                </a:cubicBezTo>
                <a:close/>
                <a:moveTo>
                  <a:pt x="35" y="8"/>
                </a:moveTo>
                <a:cubicBezTo>
                  <a:pt x="45" y="8"/>
                  <a:pt x="45" y="8"/>
                  <a:pt x="45" y="8"/>
                </a:cubicBezTo>
                <a:cubicBezTo>
                  <a:pt x="47" y="8"/>
                  <a:pt x="48" y="9"/>
                  <a:pt x="48" y="11"/>
                </a:cubicBezTo>
                <a:cubicBezTo>
                  <a:pt x="48" y="12"/>
                  <a:pt x="47" y="13"/>
                  <a:pt x="45" y="13"/>
                </a:cubicBezTo>
                <a:cubicBezTo>
                  <a:pt x="35" y="13"/>
                  <a:pt x="35" y="13"/>
                  <a:pt x="35" y="13"/>
                </a:cubicBezTo>
                <a:cubicBezTo>
                  <a:pt x="33" y="13"/>
                  <a:pt x="32" y="12"/>
                  <a:pt x="32" y="11"/>
                </a:cubicBezTo>
                <a:cubicBezTo>
                  <a:pt x="32" y="9"/>
                  <a:pt x="33" y="8"/>
                  <a:pt x="35" y="8"/>
                </a:cubicBezTo>
                <a:close/>
                <a:moveTo>
                  <a:pt x="45" y="152"/>
                </a:moveTo>
                <a:cubicBezTo>
                  <a:pt x="40" y="152"/>
                  <a:pt x="35" y="147"/>
                  <a:pt x="35" y="141"/>
                </a:cubicBezTo>
                <a:cubicBezTo>
                  <a:pt x="35" y="136"/>
                  <a:pt x="40" y="131"/>
                  <a:pt x="45" y="131"/>
                </a:cubicBezTo>
                <a:cubicBezTo>
                  <a:pt x="51" y="131"/>
                  <a:pt x="56" y="136"/>
                  <a:pt x="56" y="141"/>
                </a:cubicBezTo>
                <a:cubicBezTo>
                  <a:pt x="56" y="147"/>
                  <a:pt x="51" y="152"/>
                  <a:pt x="45" y="152"/>
                </a:cubicBezTo>
                <a:close/>
                <a:moveTo>
                  <a:pt x="85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21"/>
                  <a:pt x="5" y="21"/>
                  <a:pt x="5" y="21"/>
                </a:cubicBezTo>
                <a:cubicBezTo>
                  <a:pt x="85" y="21"/>
                  <a:pt x="85" y="21"/>
                  <a:pt x="85" y="21"/>
                </a:cubicBezTo>
                <a:cubicBezTo>
                  <a:pt x="85" y="32"/>
                  <a:pt x="85" y="32"/>
                  <a:pt x="85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7" y="88"/>
                  <a:pt x="37" y="88"/>
                  <a:pt x="37" y="88"/>
                </a:cubicBezTo>
                <a:cubicBezTo>
                  <a:pt x="48" y="88"/>
                  <a:pt x="48" y="88"/>
                  <a:pt x="48" y="88"/>
                </a:cubicBezTo>
                <a:cubicBezTo>
                  <a:pt x="48" y="107"/>
                  <a:pt x="48" y="107"/>
                  <a:pt x="48" y="107"/>
                </a:cubicBezTo>
                <a:cubicBezTo>
                  <a:pt x="73" y="88"/>
                  <a:pt x="73" y="88"/>
                  <a:pt x="73" y="88"/>
                </a:cubicBezTo>
                <a:cubicBezTo>
                  <a:pt x="85" y="88"/>
                  <a:pt x="85" y="88"/>
                  <a:pt x="85" y="88"/>
                </a:cubicBezTo>
                <a:lnTo>
                  <a:pt x="85" y="123"/>
                </a:lnTo>
                <a:close/>
                <a:moveTo>
                  <a:pt x="85" y="53"/>
                </a:moveTo>
                <a:cubicBezTo>
                  <a:pt x="85" y="55"/>
                  <a:pt x="84" y="56"/>
                  <a:pt x="83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55" y="56"/>
                  <a:pt x="53" y="55"/>
                  <a:pt x="53" y="53"/>
                </a:cubicBezTo>
                <a:cubicBezTo>
                  <a:pt x="53" y="52"/>
                  <a:pt x="55" y="51"/>
                  <a:pt x="56" y="51"/>
                </a:cubicBezTo>
                <a:cubicBezTo>
                  <a:pt x="83" y="51"/>
                  <a:pt x="83" y="51"/>
                  <a:pt x="83" y="51"/>
                </a:cubicBezTo>
                <a:cubicBezTo>
                  <a:pt x="84" y="51"/>
                  <a:pt x="85" y="52"/>
                  <a:pt x="85" y="53"/>
                </a:cubicBezTo>
                <a:close/>
                <a:moveTo>
                  <a:pt x="120" y="69"/>
                </a:moveTo>
                <a:cubicBezTo>
                  <a:pt x="56" y="69"/>
                  <a:pt x="56" y="69"/>
                  <a:pt x="56" y="69"/>
                </a:cubicBezTo>
                <a:cubicBezTo>
                  <a:pt x="55" y="69"/>
                  <a:pt x="53" y="68"/>
                  <a:pt x="53" y="67"/>
                </a:cubicBezTo>
                <a:cubicBezTo>
                  <a:pt x="53" y="65"/>
                  <a:pt x="55" y="64"/>
                  <a:pt x="56" y="64"/>
                </a:cubicBezTo>
                <a:cubicBezTo>
                  <a:pt x="120" y="64"/>
                  <a:pt x="120" y="64"/>
                  <a:pt x="120" y="64"/>
                </a:cubicBezTo>
                <a:cubicBezTo>
                  <a:pt x="122" y="64"/>
                  <a:pt x="123" y="65"/>
                  <a:pt x="123" y="67"/>
                </a:cubicBezTo>
                <a:cubicBezTo>
                  <a:pt x="123" y="68"/>
                  <a:pt x="122" y="69"/>
                  <a:pt x="120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C40A5B89-A7E6-0A09-1950-8A7B2004A3F7}"/>
              </a:ext>
            </a:extLst>
          </p:cNvPr>
          <p:cNvSpPr>
            <a:spLocks noEditPoints="1"/>
          </p:cNvSpPr>
          <p:nvPr/>
        </p:nvSpPr>
        <p:spPr bwMode="auto">
          <a:xfrm>
            <a:off x="6792914" y="5780088"/>
            <a:ext cx="254000" cy="254000"/>
          </a:xfrm>
          <a:custGeom>
            <a:avLst/>
            <a:gdLst>
              <a:gd name="T0" fmla="*/ 48 w 160"/>
              <a:gd name="T1" fmla="*/ 120 h 160"/>
              <a:gd name="T2" fmla="*/ 112 w 160"/>
              <a:gd name="T3" fmla="*/ 120 h 160"/>
              <a:gd name="T4" fmla="*/ 115 w 160"/>
              <a:gd name="T5" fmla="*/ 117 h 160"/>
              <a:gd name="T6" fmla="*/ 112 w 160"/>
              <a:gd name="T7" fmla="*/ 115 h 160"/>
              <a:gd name="T8" fmla="*/ 48 w 160"/>
              <a:gd name="T9" fmla="*/ 115 h 160"/>
              <a:gd name="T10" fmla="*/ 46 w 160"/>
              <a:gd name="T11" fmla="*/ 117 h 160"/>
              <a:gd name="T12" fmla="*/ 48 w 160"/>
              <a:gd name="T13" fmla="*/ 120 h 160"/>
              <a:gd name="T14" fmla="*/ 48 w 160"/>
              <a:gd name="T15" fmla="*/ 133 h 160"/>
              <a:gd name="T16" fmla="*/ 112 w 160"/>
              <a:gd name="T17" fmla="*/ 133 h 160"/>
              <a:gd name="T18" fmla="*/ 115 w 160"/>
              <a:gd name="T19" fmla="*/ 131 h 160"/>
              <a:gd name="T20" fmla="*/ 112 w 160"/>
              <a:gd name="T21" fmla="*/ 128 h 160"/>
              <a:gd name="T22" fmla="*/ 48 w 160"/>
              <a:gd name="T23" fmla="*/ 128 h 160"/>
              <a:gd name="T24" fmla="*/ 46 w 160"/>
              <a:gd name="T25" fmla="*/ 131 h 160"/>
              <a:gd name="T26" fmla="*/ 48 w 160"/>
              <a:gd name="T27" fmla="*/ 133 h 160"/>
              <a:gd name="T28" fmla="*/ 136 w 160"/>
              <a:gd name="T29" fmla="*/ 45 h 160"/>
              <a:gd name="T30" fmla="*/ 136 w 160"/>
              <a:gd name="T31" fmla="*/ 0 h 160"/>
              <a:gd name="T32" fmla="*/ 24 w 160"/>
              <a:gd name="T33" fmla="*/ 0 h 160"/>
              <a:gd name="T34" fmla="*/ 24 w 160"/>
              <a:gd name="T35" fmla="*/ 45 h 160"/>
              <a:gd name="T36" fmla="*/ 0 w 160"/>
              <a:gd name="T37" fmla="*/ 45 h 160"/>
              <a:gd name="T38" fmla="*/ 0 w 160"/>
              <a:gd name="T39" fmla="*/ 136 h 160"/>
              <a:gd name="T40" fmla="*/ 16 w 160"/>
              <a:gd name="T41" fmla="*/ 136 h 160"/>
              <a:gd name="T42" fmla="*/ 16 w 160"/>
              <a:gd name="T43" fmla="*/ 144 h 160"/>
              <a:gd name="T44" fmla="*/ 24 w 160"/>
              <a:gd name="T45" fmla="*/ 144 h 160"/>
              <a:gd name="T46" fmla="*/ 24 w 160"/>
              <a:gd name="T47" fmla="*/ 160 h 160"/>
              <a:gd name="T48" fmla="*/ 136 w 160"/>
              <a:gd name="T49" fmla="*/ 160 h 160"/>
              <a:gd name="T50" fmla="*/ 136 w 160"/>
              <a:gd name="T51" fmla="*/ 144 h 160"/>
              <a:gd name="T52" fmla="*/ 144 w 160"/>
              <a:gd name="T53" fmla="*/ 144 h 160"/>
              <a:gd name="T54" fmla="*/ 144 w 160"/>
              <a:gd name="T55" fmla="*/ 136 h 160"/>
              <a:gd name="T56" fmla="*/ 160 w 160"/>
              <a:gd name="T57" fmla="*/ 136 h 160"/>
              <a:gd name="T58" fmla="*/ 160 w 160"/>
              <a:gd name="T59" fmla="*/ 45 h 160"/>
              <a:gd name="T60" fmla="*/ 136 w 160"/>
              <a:gd name="T61" fmla="*/ 45 h 160"/>
              <a:gd name="T62" fmla="*/ 30 w 160"/>
              <a:gd name="T63" fmla="*/ 5 h 160"/>
              <a:gd name="T64" fmla="*/ 131 w 160"/>
              <a:gd name="T65" fmla="*/ 5 h 160"/>
              <a:gd name="T66" fmla="*/ 131 w 160"/>
              <a:gd name="T67" fmla="*/ 45 h 160"/>
              <a:gd name="T68" fmla="*/ 30 w 160"/>
              <a:gd name="T69" fmla="*/ 45 h 160"/>
              <a:gd name="T70" fmla="*/ 30 w 160"/>
              <a:gd name="T71" fmla="*/ 5 h 160"/>
              <a:gd name="T72" fmla="*/ 131 w 160"/>
              <a:gd name="T73" fmla="*/ 144 h 160"/>
              <a:gd name="T74" fmla="*/ 131 w 160"/>
              <a:gd name="T75" fmla="*/ 155 h 160"/>
              <a:gd name="T76" fmla="*/ 30 w 160"/>
              <a:gd name="T77" fmla="*/ 155 h 160"/>
              <a:gd name="T78" fmla="*/ 30 w 160"/>
              <a:gd name="T79" fmla="*/ 99 h 160"/>
              <a:gd name="T80" fmla="*/ 131 w 160"/>
              <a:gd name="T81" fmla="*/ 99 h 160"/>
              <a:gd name="T82" fmla="*/ 131 w 160"/>
              <a:gd name="T83" fmla="*/ 144 h 160"/>
              <a:gd name="T84" fmla="*/ 134 w 160"/>
              <a:gd name="T85" fmla="*/ 85 h 160"/>
              <a:gd name="T86" fmla="*/ 120 w 160"/>
              <a:gd name="T87" fmla="*/ 72 h 160"/>
              <a:gd name="T88" fmla="*/ 134 w 160"/>
              <a:gd name="T89" fmla="*/ 59 h 160"/>
              <a:gd name="T90" fmla="*/ 147 w 160"/>
              <a:gd name="T91" fmla="*/ 72 h 160"/>
              <a:gd name="T92" fmla="*/ 134 w 160"/>
              <a:gd name="T93" fmla="*/ 85 h 160"/>
              <a:gd name="T94" fmla="*/ 134 w 160"/>
              <a:gd name="T95" fmla="*/ 64 h 160"/>
              <a:gd name="T96" fmla="*/ 126 w 160"/>
              <a:gd name="T97" fmla="*/ 72 h 160"/>
              <a:gd name="T98" fmla="*/ 134 w 160"/>
              <a:gd name="T99" fmla="*/ 80 h 160"/>
              <a:gd name="T100" fmla="*/ 142 w 160"/>
              <a:gd name="T101" fmla="*/ 72 h 160"/>
              <a:gd name="T102" fmla="*/ 134 w 160"/>
              <a:gd name="T103" fmla="*/ 6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0">
                <a:moveTo>
                  <a:pt x="48" y="120"/>
                </a:moveTo>
                <a:cubicBezTo>
                  <a:pt x="112" y="120"/>
                  <a:pt x="112" y="120"/>
                  <a:pt x="112" y="120"/>
                </a:cubicBezTo>
                <a:cubicBezTo>
                  <a:pt x="114" y="120"/>
                  <a:pt x="115" y="119"/>
                  <a:pt x="115" y="117"/>
                </a:cubicBezTo>
                <a:cubicBezTo>
                  <a:pt x="115" y="116"/>
                  <a:pt x="114" y="115"/>
                  <a:pt x="112" y="115"/>
                </a:cubicBezTo>
                <a:cubicBezTo>
                  <a:pt x="48" y="115"/>
                  <a:pt x="48" y="115"/>
                  <a:pt x="48" y="115"/>
                </a:cubicBezTo>
                <a:cubicBezTo>
                  <a:pt x="47" y="115"/>
                  <a:pt x="46" y="116"/>
                  <a:pt x="46" y="117"/>
                </a:cubicBezTo>
                <a:cubicBezTo>
                  <a:pt x="46" y="119"/>
                  <a:pt x="47" y="120"/>
                  <a:pt x="48" y="120"/>
                </a:cubicBezTo>
                <a:close/>
                <a:moveTo>
                  <a:pt x="48" y="133"/>
                </a:moveTo>
                <a:cubicBezTo>
                  <a:pt x="112" y="133"/>
                  <a:pt x="112" y="133"/>
                  <a:pt x="112" y="133"/>
                </a:cubicBezTo>
                <a:cubicBezTo>
                  <a:pt x="114" y="133"/>
                  <a:pt x="115" y="132"/>
                  <a:pt x="115" y="131"/>
                </a:cubicBezTo>
                <a:cubicBezTo>
                  <a:pt x="115" y="129"/>
                  <a:pt x="114" y="128"/>
                  <a:pt x="112" y="128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7" y="128"/>
                  <a:pt x="46" y="129"/>
                  <a:pt x="46" y="131"/>
                </a:cubicBezTo>
                <a:cubicBezTo>
                  <a:pt x="46" y="132"/>
                  <a:pt x="47" y="133"/>
                  <a:pt x="48" y="133"/>
                </a:cubicBezTo>
                <a:close/>
                <a:moveTo>
                  <a:pt x="136" y="45"/>
                </a:moveTo>
                <a:cubicBezTo>
                  <a:pt x="136" y="0"/>
                  <a:pt x="136" y="0"/>
                  <a:pt x="136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45"/>
                  <a:pt x="24" y="45"/>
                  <a:pt x="24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136"/>
                  <a:pt x="0" y="136"/>
                  <a:pt x="0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24" y="144"/>
                  <a:pt x="24" y="144"/>
                  <a:pt x="24" y="144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6" y="144"/>
                  <a:pt x="136" y="144"/>
                  <a:pt x="136" y="144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44" y="136"/>
                  <a:pt x="144" y="136"/>
                  <a:pt x="144" y="136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0" y="45"/>
                  <a:pt x="160" y="45"/>
                  <a:pt x="160" y="45"/>
                </a:cubicBezTo>
                <a:lnTo>
                  <a:pt x="136" y="45"/>
                </a:lnTo>
                <a:close/>
                <a:moveTo>
                  <a:pt x="30" y="5"/>
                </a:moveTo>
                <a:cubicBezTo>
                  <a:pt x="131" y="5"/>
                  <a:pt x="131" y="5"/>
                  <a:pt x="131" y="5"/>
                </a:cubicBezTo>
                <a:cubicBezTo>
                  <a:pt x="131" y="45"/>
                  <a:pt x="131" y="45"/>
                  <a:pt x="131" y="45"/>
                </a:cubicBezTo>
                <a:cubicBezTo>
                  <a:pt x="30" y="45"/>
                  <a:pt x="30" y="45"/>
                  <a:pt x="30" y="45"/>
                </a:cubicBezTo>
                <a:lnTo>
                  <a:pt x="30" y="5"/>
                </a:lnTo>
                <a:close/>
                <a:moveTo>
                  <a:pt x="131" y="144"/>
                </a:moveTo>
                <a:cubicBezTo>
                  <a:pt x="131" y="155"/>
                  <a:pt x="131" y="155"/>
                  <a:pt x="131" y="155"/>
                </a:cubicBezTo>
                <a:cubicBezTo>
                  <a:pt x="30" y="155"/>
                  <a:pt x="30" y="155"/>
                  <a:pt x="30" y="155"/>
                </a:cubicBezTo>
                <a:cubicBezTo>
                  <a:pt x="30" y="99"/>
                  <a:pt x="30" y="99"/>
                  <a:pt x="30" y="99"/>
                </a:cubicBezTo>
                <a:cubicBezTo>
                  <a:pt x="131" y="99"/>
                  <a:pt x="131" y="99"/>
                  <a:pt x="131" y="99"/>
                </a:cubicBezTo>
                <a:lnTo>
                  <a:pt x="131" y="144"/>
                </a:lnTo>
                <a:close/>
                <a:moveTo>
                  <a:pt x="134" y="85"/>
                </a:moveTo>
                <a:cubicBezTo>
                  <a:pt x="126" y="85"/>
                  <a:pt x="120" y="79"/>
                  <a:pt x="120" y="72"/>
                </a:cubicBezTo>
                <a:cubicBezTo>
                  <a:pt x="120" y="65"/>
                  <a:pt x="126" y="59"/>
                  <a:pt x="134" y="59"/>
                </a:cubicBezTo>
                <a:cubicBezTo>
                  <a:pt x="141" y="59"/>
                  <a:pt x="147" y="65"/>
                  <a:pt x="147" y="72"/>
                </a:cubicBezTo>
                <a:cubicBezTo>
                  <a:pt x="147" y="79"/>
                  <a:pt x="141" y="85"/>
                  <a:pt x="134" y="85"/>
                </a:cubicBezTo>
                <a:close/>
                <a:moveTo>
                  <a:pt x="134" y="64"/>
                </a:moveTo>
                <a:cubicBezTo>
                  <a:pt x="129" y="64"/>
                  <a:pt x="126" y="68"/>
                  <a:pt x="126" y="72"/>
                </a:cubicBezTo>
                <a:cubicBezTo>
                  <a:pt x="126" y="77"/>
                  <a:pt x="129" y="80"/>
                  <a:pt x="134" y="80"/>
                </a:cubicBezTo>
                <a:cubicBezTo>
                  <a:pt x="138" y="80"/>
                  <a:pt x="142" y="77"/>
                  <a:pt x="142" y="72"/>
                </a:cubicBezTo>
                <a:cubicBezTo>
                  <a:pt x="142" y="68"/>
                  <a:pt x="138" y="64"/>
                  <a:pt x="134" y="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63674DCF-B9CF-A7CB-33C4-B8660629DD49}"/>
              </a:ext>
            </a:extLst>
          </p:cNvPr>
          <p:cNvSpPr>
            <a:spLocks/>
          </p:cNvSpPr>
          <p:nvPr/>
        </p:nvSpPr>
        <p:spPr bwMode="auto">
          <a:xfrm>
            <a:off x="9063039" y="5780088"/>
            <a:ext cx="50800" cy="44450"/>
          </a:xfrm>
          <a:custGeom>
            <a:avLst/>
            <a:gdLst>
              <a:gd name="T0" fmla="*/ 18 w 32"/>
              <a:gd name="T1" fmla="*/ 28 h 28"/>
              <a:gd name="T2" fmla="*/ 32 w 32"/>
              <a:gd name="T3" fmla="*/ 28 h 28"/>
              <a:gd name="T4" fmla="*/ 10 w 32"/>
              <a:gd name="T5" fmla="*/ 2 h 28"/>
              <a:gd name="T6" fmla="*/ 2 w 32"/>
              <a:gd name="T7" fmla="*/ 2 h 28"/>
              <a:gd name="T8" fmla="*/ 2 w 32"/>
              <a:gd name="T9" fmla="*/ 9 h 28"/>
              <a:gd name="T10" fmla="*/ 18 w 32"/>
              <a:gd name="T11" fmla="*/ 2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2" h="28">
                <a:moveTo>
                  <a:pt x="18" y="28"/>
                </a:moveTo>
                <a:cubicBezTo>
                  <a:pt x="32" y="28"/>
                  <a:pt x="32" y="28"/>
                  <a:pt x="32" y="28"/>
                </a:cubicBezTo>
                <a:cubicBezTo>
                  <a:pt x="10" y="2"/>
                  <a:pt x="10" y="2"/>
                  <a:pt x="10" y="2"/>
                </a:cubicBezTo>
                <a:cubicBezTo>
                  <a:pt x="8" y="0"/>
                  <a:pt x="5" y="0"/>
                  <a:pt x="2" y="2"/>
                </a:cubicBezTo>
                <a:cubicBezTo>
                  <a:pt x="0" y="4"/>
                  <a:pt x="0" y="7"/>
                  <a:pt x="2" y="9"/>
                </a:cubicBezTo>
                <a:lnTo>
                  <a:pt x="18" y="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9112549B-69C5-28B4-4DC1-1E07B3918ABF}"/>
              </a:ext>
            </a:extLst>
          </p:cNvPr>
          <p:cNvSpPr>
            <a:spLocks/>
          </p:cNvSpPr>
          <p:nvPr/>
        </p:nvSpPr>
        <p:spPr bwMode="auto">
          <a:xfrm>
            <a:off x="9131301" y="5797551"/>
            <a:ext cx="39688" cy="26988"/>
          </a:xfrm>
          <a:custGeom>
            <a:avLst/>
            <a:gdLst>
              <a:gd name="T0" fmla="*/ 23 w 25"/>
              <a:gd name="T1" fmla="*/ 9 h 17"/>
              <a:gd name="T2" fmla="*/ 23 w 25"/>
              <a:gd name="T3" fmla="*/ 2 h 17"/>
              <a:gd name="T4" fmla="*/ 15 w 25"/>
              <a:gd name="T5" fmla="*/ 2 h 17"/>
              <a:gd name="T6" fmla="*/ 0 w 25"/>
              <a:gd name="T7" fmla="*/ 17 h 17"/>
              <a:gd name="T8" fmla="*/ 15 w 25"/>
              <a:gd name="T9" fmla="*/ 17 h 17"/>
              <a:gd name="T10" fmla="*/ 23 w 25"/>
              <a:gd name="T11" fmla="*/ 9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" h="17">
                <a:moveTo>
                  <a:pt x="23" y="9"/>
                </a:moveTo>
                <a:cubicBezTo>
                  <a:pt x="25" y="7"/>
                  <a:pt x="25" y="4"/>
                  <a:pt x="23" y="2"/>
                </a:cubicBezTo>
                <a:cubicBezTo>
                  <a:pt x="20" y="0"/>
                  <a:pt x="17" y="0"/>
                  <a:pt x="15" y="2"/>
                </a:cubicBezTo>
                <a:cubicBezTo>
                  <a:pt x="0" y="17"/>
                  <a:pt x="0" y="17"/>
                  <a:pt x="0" y="17"/>
                </a:cubicBezTo>
                <a:cubicBezTo>
                  <a:pt x="15" y="17"/>
                  <a:pt x="15" y="17"/>
                  <a:pt x="15" y="17"/>
                </a:cubicBezTo>
                <a:lnTo>
                  <a:pt x="23" y="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5EB87A8D-0385-8B71-1834-CF932784E239}"/>
              </a:ext>
            </a:extLst>
          </p:cNvPr>
          <p:cNvSpPr>
            <a:spLocks noEditPoints="1"/>
          </p:cNvSpPr>
          <p:nvPr/>
        </p:nvSpPr>
        <p:spPr bwMode="auto">
          <a:xfrm>
            <a:off x="8994776" y="5834063"/>
            <a:ext cx="252413" cy="173038"/>
          </a:xfrm>
          <a:custGeom>
            <a:avLst/>
            <a:gdLst>
              <a:gd name="T0" fmla="*/ 148 w 160"/>
              <a:gd name="T1" fmla="*/ 0 h 109"/>
              <a:gd name="T2" fmla="*/ 12 w 160"/>
              <a:gd name="T3" fmla="*/ 0 h 109"/>
              <a:gd name="T4" fmla="*/ 0 w 160"/>
              <a:gd name="T5" fmla="*/ 12 h 109"/>
              <a:gd name="T6" fmla="*/ 0 w 160"/>
              <a:gd name="T7" fmla="*/ 97 h 109"/>
              <a:gd name="T8" fmla="*/ 12 w 160"/>
              <a:gd name="T9" fmla="*/ 109 h 109"/>
              <a:gd name="T10" fmla="*/ 148 w 160"/>
              <a:gd name="T11" fmla="*/ 109 h 109"/>
              <a:gd name="T12" fmla="*/ 160 w 160"/>
              <a:gd name="T13" fmla="*/ 97 h 109"/>
              <a:gd name="T14" fmla="*/ 160 w 160"/>
              <a:gd name="T15" fmla="*/ 12 h 109"/>
              <a:gd name="T16" fmla="*/ 148 w 160"/>
              <a:gd name="T17" fmla="*/ 0 h 109"/>
              <a:gd name="T18" fmla="*/ 113 w 160"/>
              <a:gd name="T19" fmla="*/ 84 h 109"/>
              <a:gd name="T20" fmla="*/ 105 w 160"/>
              <a:gd name="T21" fmla="*/ 92 h 109"/>
              <a:gd name="T22" fmla="*/ 26 w 160"/>
              <a:gd name="T23" fmla="*/ 92 h 109"/>
              <a:gd name="T24" fmla="*/ 18 w 160"/>
              <a:gd name="T25" fmla="*/ 84 h 109"/>
              <a:gd name="T26" fmla="*/ 18 w 160"/>
              <a:gd name="T27" fmla="*/ 25 h 109"/>
              <a:gd name="T28" fmla="*/ 26 w 160"/>
              <a:gd name="T29" fmla="*/ 17 h 109"/>
              <a:gd name="T30" fmla="*/ 105 w 160"/>
              <a:gd name="T31" fmla="*/ 17 h 109"/>
              <a:gd name="T32" fmla="*/ 113 w 160"/>
              <a:gd name="T33" fmla="*/ 25 h 109"/>
              <a:gd name="T34" fmla="*/ 113 w 160"/>
              <a:gd name="T35" fmla="*/ 84 h 109"/>
              <a:gd name="T36" fmla="*/ 147 w 160"/>
              <a:gd name="T37" fmla="*/ 66 h 109"/>
              <a:gd name="T38" fmla="*/ 145 w 160"/>
              <a:gd name="T39" fmla="*/ 67 h 109"/>
              <a:gd name="T40" fmla="*/ 128 w 160"/>
              <a:gd name="T41" fmla="*/ 67 h 109"/>
              <a:gd name="T42" fmla="*/ 126 w 160"/>
              <a:gd name="T43" fmla="*/ 66 h 109"/>
              <a:gd name="T44" fmla="*/ 126 w 160"/>
              <a:gd name="T45" fmla="*/ 53 h 109"/>
              <a:gd name="T46" fmla="*/ 128 w 160"/>
              <a:gd name="T47" fmla="*/ 51 h 109"/>
              <a:gd name="T48" fmla="*/ 145 w 160"/>
              <a:gd name="T49" fmla="*/ 51 h 109"/>
              <a:gd name="T50" fmla="*/ 147 w 160"/>
              <a:gd name="T51" fmla="*/ 53 h 109"/>
              <a:gd name="T52" fmla="*/ 147 w 160"/>
              <a:gd name="T53" fmla="*/ 66 h 109"/>
              <a:gd name="T54" fmla="*/ 147 w 160"/>
              <a:gd name="T55" fmla="*/ 38 h 109"/>
              <a:gd name="T56" fmla="*/ 145 w 160"/>
              <a:gd name="T57" fmla="*/ 40 h 109"/>
              <a:gd name="T58" fmla="*/ 128 w 160"/>
              <a:gd name="T59" fmla="*/ 40 h 109"/>
              <a:gd name="T60" fmla="*/ 126 w 160"/>
              <a:gd name="T61" fmla="*/ 38 h 109"/>
              <a:gd name="T62" fmla="*/ 126 w 160"/>
              <a:gd name="T63" fmla="*/ 25 h 109"/>
              <a:gd name="T64" fmla="*/ 128 w 160"/>
              <a:gd name="T65" fmla="*/ 23 h 109"/>
              <a:gd name="T66" fmla="*/ 145 w 160"/>
              <a:gd name="T67" fmla="*/ 23 h 109"/>
              <a:gd name="T68" fmla="*/ 147 w 160"/>
              <a:gd name="T69" fmla="*/ 25 h 109"/>
              <a:gd name="T70" fmla="*/ 147 w 160"/>
              <a:gd name="T71" fmla="*/ 38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09">
                <a:moveTo>
                  <a:pt x="148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04"/>
                  <a:pt x="5" y="109"/>
                  <a:pt x="12" y="109"/>
                </a:cubicBezTo>
                <a:cubicBezTo>
                  <a:pt x="148" y="109"/>
                  <a:pt x="148" y="109"/>
                  <a:pt x="148" y="109"/>
                </a:cubicBezTo>
                <a:cubicBezTo>
                  <a:pt x="155" y="109"/>
                  <a:pt x="160" y="104"/>
                  <a:pt x="160" y="97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60" y="5"/>
                  <a:pt x="155" y="0"/>
                  <a:pt x="148" y="0"/>
                </a:cubicBezTo>
                <a:close/>
                <a:moveTo>
                  <a:pt x="113" y="84"/>
                </a:moveTo>
                <a:cubicBezTo>
                  <a:pt x="113" y="89"/>
                  <a:pt x="109" y="92"/>
                  <a:pt x="105" y="92"/>
                </a:cubicBezTo>
                <a:cubicBezTo>
                  <a:pt x="26" y="92"/>
                  <a:pt x="26" y="92"/>
                  <a:pt x="26" y="92"/>
                </a:cubicBezTo>
                <a:cubicBezTo>
                  <a:pt x="21" y="92"/>
                  <a:pt x="18" y="89"/>
                  <a:pt x="18" y="84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0"/>
                  <a:pt x="21" y="17"/>
                  <a:pt x="26" y="17"/>
                </a:cubicBezTo>
                <a:cubicBezTo>
                  <a:pt x="105" y="17"/>
                  <a:pt x="105" y="17"/>
                  <a:pt x="105" y="17"/>
                </a:cubicBezTo>
                <a:cubicBezTo>
                  <a:pt x="109" y="17"/>
                  <a:pt x="113" y="20"/>
                  <a:pt x="113" y="25"/>
                </a:cubicBezTo>
                <a:lnTo>
                  <a:pt x="113" y="84"/>
                </a:lnTo>
                <a:close/>
                <a:moveTo>
                  <a:pt x="147" y="66"/>
                </a:moveTo>
                <a:cubicBezTo>
                  <a:pt x="147" y="67"/>
                  <a:pt x="146" y="67"/>
                  <a:pt x="145" y="67"/>
                </a:cubicBezTo>
                <a:cubicBezTo>
                  <a:pt x="128" y="67"/>
                  <a:pt x="128" y="67"/>
                  <a:pt x="128" y="67"/>
                </a:cubicBezTo>
                <a:cubicBezTo>
                  <a:pt x="127" y="67"/>
                  <a:pt x="126" y="67"/>
                  <a:pt x="126" y="66"/>
                </a:cubicBezTo>
                <a:cubicBezTo>
                  <a:pt x="126" y="53"/>
                  <a:pt x="126" y="53"/>
                  <a:pt x="126" y="53"/>
                </a:cubicBezTo>
                <a:cubicBezTo>
                  <a:pt x="126" y="52"/>
                  <a:pt x="127" y="51"/>
                  <a:pt x="128" y="51"/>
                </a:cubicBezTo>
                <a:cubicBezTo>
                  <a:pt x="145" y="51"/>
                  <a:pt x="145" y="51"/>
                  <a:pt x="145" y="51"/>
                </a:cubicBezTo>
                <a:cubicBezTo>
                  <a:pt x="146" y="51"/>
                  <a:pt x="147" y="52"/>
                  <a:pt x="147" y="53"/>
                </a:cubicBezTo>
                <a:lnTo>
                  <a:pt x="147" y="66"/>
                </a:lnTo>
                <a:close/>
                <a:moveTo>
                  <a:pt x="147" y="38"/>
                </a:moveTo>
                <a:cubicBezTo>
                  <a:pt x="147" y="39"/>
                  <a:pt x="146" y="40"/>
                  <a:pt x="145" y="40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127" y="40"/>
                  <a:pt x="126" y="39"/>
                  <a:pt x="126" y="38"/>
                </a:cubicBezTo>
                <a:cubicBezTo>
                  <a:pt x="126" y="25"/>
                  <a:pt x="126" y="25"/>
                  <a:pt x="126" y="25"/>
                </a:cubicBezTo>
                <a:cubicBezTo>
                  <a:pt x="126" y="24"/>
                  <a:pt x="127" y="23"/>
                  <a:pt x="128" y="23"/>
                </a:cubicBezTo>
                <a:cubicBezTo>
                  <a:pt x="145" y="23"/>
                  <a:pt x="145" y="23"/>
                  <a:pt x="145" y="23"/>
                </a:cubicBezTo>
                <a:cubicBezTo>
                  <a:pt x="146" y="23"/>
                  <a:pt x="147" y="24"/>
                  <a:pt x="147" y="25"/>
                </a:cubicBezTo>
                <a:lnTo>
                  <a:pt x="147" y="3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4A7F7E85-E28A-8AA1-69B0-27B6FE1D0AA4}"/>
              </a:ext>
            </a:extLst>
          </p:cNvPr>
          <p:cNvSpPr>
            <a:spLocks/>
          </p:cNvSpPr>
          <p:nvPr/>
        </p:nvSpPr>
        <p:spPr bwMode="auto">
          <a:xfrm>
            <a:off x="9013826" y="6016626"/>
            <a:ext cx="28575" cy="17463"/>
          </a:xfrm>
          <a:custGeom>
            <a:avLst/>
            <a:gdLst>
              <a:gd name="T0" fmla="*/ 0 w 18"/>
              <a:gd name="T1" fmla="*/ 5 h 11"/>
              <a:gd name="T2" fmla="*/ 6 w 18"/>
              <a:gd name="T3" fmla="*/ 11 h 11"/>
              <a:gd name="T4" fmla="*/ 12 w 18"/>
              <a:gd name="T5" fmla="*/ 11 h 11"/>
              <a:gd name="T6" fmla="*/ 18 w 18"/>
              <a:gd name="T7" fmla="*/ 5 h 11"/>
              <a:gd name="T8" fmla="*/ 18 w 18"/>
              <a:gd name="T9" fmla="*/ 0 h 11"/>
              <a:gd name="T10" fmla="*/ 0 w 18"/>
              <a:gd name="T11" fmla="*/ 0 h 11"/>
              <a:gd name="T12" fmla="*/ 0 w 18"/>
              <a:gd name="T13" fmla="*/ 5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11">
                <a:moveTo>
                  <a:pt x="0" y="5"/>
                </a:moveTo>
                <a:cubicBezTo>
                  <a:pt x="0" y="8"/>
                  <a:pt x="3" y="11"/>
                  <a:pt x="6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6" y="11"/>
                  <a:pt x="18" y="8"/>
                  <a:pt x="18" y="5"/>
                </a:cubicBezTo>
                <a:cubicBezTo>
                  <a:pt x="18" y="0"/>
                  <a:pt x="18" y="0"/>
                  <a:pt x="18" y="0"/>
                </a:cubicBezTo>
                <a:cubicBezTo>
                  <a:pt x="0" y="0"/>
                  <a:pt x="0" y="0"/>
                  <a:pt x="0" y="0"/>
                </a:cubicBezTo>
                <a:lnTo>
                  <a:pt x="0" y="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998F5F48-459E-DB66-F5F9-2E3A803E942B}"/>
              </a:ext>
            </a:extLst>
          </p:cNvPr>
          <p:cNvSpPr>
            <a:spLocks/>
          </p:cNvSpPr>
          <p:nvPr/>
        </p:nvSpPr>
        <p:spPr bwMode="auto">
          <a:xfrm>
            <a:off x="9201151" y="6016626"/>
            <a:ext cx="26988" cy="17463"/>
          </a:xfrm>
          <a:custGeom>
            <a:avLst/>
            <a:gdLst>
              <a:gd name="T0" fmla="*/ 0 w 18"/>
              <a:gd name="T1" fmla="*/ 5 h 11"/>
              <a:gd name="T2" fmla="*/ 6 w 18"/>
              <a:gd name="T3" fmla="*/ 11 h 11"/>
              <a:gd name="T4" fmla="*/ 12 w 18"/>
              <a:gd name="T5" fmla="*/ 11 h 11"/>
              <a:gd name="T6" fmla="*/ 18 w 18"/>
              <a:gd name="T7" fmla="*/ 5 h 11"/>
              <a:gd name="T8" fmla="*/ 18 w 18"/>
              <a:gd name="T9" fmla="*/ 0 h 11"/>
              <a:gd name="T10" fmla="*/ 0 w 18"/>
              <a:gd name="T11" fmla="*/ 0 h 11"/>
              <a:gd name="T12" fmla="*/ 0 w 18"/>
              <a:gd name="T13" fmla="*/ 5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11">
                <a:moveTo>
                  <a:pt x="0" y="5"/>
                </a:moveTo>
                <a:cubicBezTo>
                  <a:pt x="0" y="8"/>
                  <a:pt x="2" y="11"/>
                  <a:pt x="6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5" y="11"/>
                  <a:pt x="18" y="8"/>
                  <a:pt x="18" y="5"/>
                </a:cubicBezTo>
                <a:cubicBezTo>
                  <a:pt x="18" y="0"/>
                  <a:pt x="18" y="0"/>
                  <a:pt x="18" y="0"/>
                </a:cubicBezTo>
                <a:cubicBezTo>
                  <a:pt x="0" y="0"/>
                  <a:pt x="0" y="0"/>
                  <a:pt x="0" y="0"/>
                </a:cubicBezTo>
                <a:lnTo>
                  <a:pt x="0" y="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A792D290-0EAC-6480-D32B-E1CF262D8601}"/>
              </a:ext>
            </a:extLst>
          </p:cNvPr>
          <p:cNvSpPr>
            <a:spLocks noEditPoints="1"/>
          </p:cNvSpPr>
          <p:nvPr/>
        </p:nvSpPr>
        <p:spPr bwMode="auto">
          <a:xfrm>
            <a:off x="11201401" y="5772151"/>
            <a:ext cx="249238" cy="261938"/>
          </a:xfrm>
          <a:custGeom>
            <a:avLst/>
            <a:gdLst>
              <a:gd name="T0" fmla="*/ 135 w 157"/>
              <a:gd name="T1" fmla="*/ 116 h 165"/>
              <a:gd name="T2" fmla="*/ 106 w 157"/>
              <a:gd name="T3" fmla="*/ 111 h 165"/>
              <a:gd name="T4" fmla="*/ 100 w 157"/>
              <a:gd name="T5" fmla="*/ 116 h 165"/>
              <a:gd name="T6" fmla="*/ 59 w 157"/>
              <a:gd name="T7" fmla="*/ 102 h 165"/>
              <a:gd name="T8" fmla="*/ 51 w 157"/>
              <a:gd name="T9" fmla="*/ 59 h 165"/>
              <a:gd name="T10" fmla="*/ 56 w 157"/>
              <a:gd name="T11" fmla="*/ 54 h 165"/>
              <a:gd name="T12" fmla="*/ 55 w 157"/>
              <a:gd name="T13" fmla="*/ 25 h 165"/>
              <a:gd name="T14" fmla="*/ 51 w 157"/>
              <a:gd name="T15" fmla="*/ 18 h 165"/>
              <a:gd name="T16" fmla="*/ 27 w 157"/>
              <a:gd name="T17" fmla="*/ 9 h 165"/>
              <a:gd name="T18" fmla="*/ 22 w 157"/>
              <a:gd name="T19" fmla="*/ 13 h 165"/>
              <a:gd name="T20" fmla="*/ 3 w 157"/>
              <a:gd name="T21" fmla="*/ 45 h 165"/>
              <a:gd name="T22" fmla="*/ 36 w 157"/>
              <a:gd name="T23" fmla="*/ 122 h 165"/>
              <a:gd name="T24" fmla="*/ 108 w 157"/>
              <a:gd name="T25" fmla="*/ 165 h 165"/>
              <a:gd name="T26" fmla="*/ 142 w 157"/>
              <a:gd name="T27" fmla="*/ 151 h 165"/>
              <a:gd name="T28" fmla="*/ 147 w 157"/>
              <a:gd name="T29" fmla="*/ 146 h 165"/>
              <a:gd name="T30" fmla="*/ 141 w 157"/>
              <a:gd name="T31" fmla="*/ 121 h 165"/>
              <a:gd name="T32" fmla="*/ 135 w 157"/>
              <a:gd name="T33" fmla="*/ 116 h 165"/>
              <a:gd name="T34" fmla="*/ 135 w 157"/>
              <a:gd name="T35" fmla="*/ 116 h 165"/>
              <a:gd name="T36" fmla="*/ 135 w 157"/>
              <a:gd name="T37" fmla="*/ 116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57" h="165">
                <a:moveTo>
                  <a:pt x="135" y="116"/>
                </a:moveTo>
                <a:cubicBezTo>
                  <a:pt x="125" y="108"/>
                  <a:pt x="116" y="103"/>
                  <a:pt x="106" y="111"/>
                </a:cubicBezTo>
                <a:cubicBezTo>
                  <a:pt x="100" y="116"/>
                  <a:pt x="100" y="116"/>
                  <a:pt x="100" y="116"/>
                </a:cubicBezTo>
                <a:cubicBezTo>
                  <a:pt x="96" y="120"/>
                  <a:pt x="89" y="137"/>
                  <a:pt x="59" y="102"/>
                </a:cubicBezTo>
                <a:cubicBezTo>
                  <a:pt x="29" y="68"/>
                  <a:pt x="46" y="63"/>
                  <a:pt x="51" y="59"/>
                </a:cubicBezTo>
                <a:cubicBezTo>
                  <a:pt x="56" y="54"/>
                  <a:pt x="56" y="54"/>
                  <a:pt x="56" y="54"/>
                </a:cubicBezTo>
                <a:cubicBezTo>
                  <a:pt x="66" y="46"/>
                  <a:pt x="62" y="35"/>
                  <a:pt x="55" y="25"/>
                </a:cubicBezTo>
                <a:cubicBezTo>
                  <a:pt x="51" y="18"/>
                  <a:pt x="51" y="18"/>
                  <a:pt x="51" y="18"/>
                </a:cubicBezTo>
                <a:cubicBezTo>
                  <a:pt x="44" y="7"/>
                  <a:pt x="37" y="0"/>
                  <a:pt x="27" y="9"/>
                </a:cubicBezTo>
                <a:cubicBezTo>
                  <a:pt x="22" y="13"/>
                  <a:pt x="22" y="13"/>
                  <a:pt x="22" y="13"/>
                </a:cubicBezTo>
                <a:cubicBezTo>
                  <a:pt x="18" y="16"/>
                  <a:pt x="6" y="26"/>
                  <a:pt x="3" y="45"/>
                </a:cubicBezTo>
                <a:cubicBezTo>
                  <a:pt x="0" y="68"/>
                  <a:pt x="11" y="94"/>
                  <a:pt x="36" y="122"/>
                </a:cubicBezTo>
                <a:cubicBezTo>
                  <a:pt x="60" y="151"/>
                  <a:pt x="85" y="165"/>
                  <a:pt x="108" y="165"/>
                </a:cubicBezTo>
                <a:cubicBezTo>
                  <a:pt x="127" y="165"/>
                  <a:pt x="138" y="155"/>
                  <a:pt x="142" y="151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57" y="138"/>
                  <a:pt x="151" y="130"/>
                  <a:pt x="141" y="121"/>
                </a:cubicBezTo>
                <a:lnTo>
                  <a:pt x="135" y="116"/>
                </a:lnTo>
                <a:close/>
                <a:moveTo>
                  <a:pt x="135" y="116"/>
                </a:moveTo>
                <a:cubicBezTo>
                  <a:pt x="135" y="116"/>
                  <a:pt x="135" y="116"/>
                  <a:pt x="135" y="11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5A81E47D-4813-3301-A1E7-55FFE499C45C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5784851"/>
            <a:ext cx="254000" cy="244475"/>
          </a:xfrm>
          <a:custGeom>
            <a:avLst/>
            <a:gdLst>
              <a:gd name="T0" fmla="*/ 0 w 160"/>
              <a:gd name="T1" fmla="*/ 94 h 154"/>
              <a:gd name="T2" fmla="*/ 78 w 160"/>
              <a:gd name="T3" fmla="*/ 128 h 154"/>
              <a:gd name="T4" fmla="*/ 0 w 160"/>
              <a:gd name="T5" fmla="*/ 141 h 154"/>
              <a:gd name="T6" fmla="*/ 80 w 160"/>
              <a:gd name="T7" fmla="*/ 154 h 154"/>
              <a:gd name="T8" fmla="*/ 160 w 160"/>
              <a:gd name="T9" fmla="*/ 141 h 154"/>
              <a:gd name="T10" fmla="*/ 83 w 160"/>
              <a:gd name="T11" fmla="*/ 128 h 154"/>
              <a:gd name="T12" fmla="*/ 160 w 160"/>
              <a:gd name="T13" fmla="*/ 94 h 154"/>
              <a:gd name="T14" fmla="*/ 3 w 160"/>
              <a:gd name="T15" fmla="*/ 56 h 154"/>
              <a:gd name="T16" fmla="*/ 28 w 160"/>
              <a:gd name="T17" fmla="*/ 66 h 154"/>
              <a:gd name="T18" fmla="*/ 88 w 160"/>
              <a:gd name="T19" fmla="*/ 141 h 154"/>
              <a:gd name="T20" fmla="*/ 80 w 160"/>
              <a:gd name="T21" fmla="*/ 133 h 154"/>
              <a:gd name="T22" fmla="*/ 88 w 160"/>
              <a:gd name="T23" fmla="*/ 74 h 154"/>
              <a:gd name="T24" fmla="*/ 91 w 160"/>
              <a:gd name="T25" fmla="*/ 77 h 154"/>
              <a:gd name="T26" fmla="*/ 96 w 160"/>
              <a:gd name="T27" fmla="*/ 80 h 154"/>
              <a:gd name="T28" fmla="*/ 102 w 160"/>
              <a:gd name="T29" fmla="*/ 77 h 154"/>
              <a:gd name="T30" fmla="*/ 104 w 160"/>
              <a:gd name="T31" fmla="*/ 74 h 154"/>
              <a:gd name="T32" fmla="*/ 104 w 160"/>
              <a:gd name="T33" fmla="*/ 82 h 154"/>
              <a:gd name="T34" fmla="*/ 107 w 160"/>
              <a:gd name="T35" fmla="*/ 85 h 154"/>
              <a:gd name="T36" fmla="*/ 112 w 160"/>
              <a:gd name="T37" fmla="*/ 72 h 154"/>
              <a:gd name="T38" fmla="*/ 118 w 160"/>
              <a:gd name="T39" fmla="*/ 85 h 154"/>
              <a:gd name="T40" fmla="*/ 120 w 160"/>
              <a:gd name="T41" fmla="*/ 82 h 154"/>
              <a:gd name="T42" fmla="*/ 120 w 160"/>
              <a:gd name="T43" fmla="*/ 74 h 154"/>
              <a:gd name="T44" fmla="*/ 123 w 160"/>
              <a:gd name="T45" fmla="*/ 77 h 154"/>
              <a:gd name="T46" fmla="*/ 128 w 160"/>
              <a:gd name="T47" fmla="*/ 80 h 154"/>
              <a:gd name="T48" fmla="*/ 134 w 160"/>
              <a:gd name="T49" fmla="*/ 77 h 154"/>
              <a:gd name="T50" fmla="*/ 136 w 160"/>
              <a:gd name="T51" fmla="*/ 74 h 154"/>
              <a:gd name="T52" fmla="*/ 136 w 160"/>
              <a:gd name="T53" fmla="*/ 82 h 154"/>
              <a:gd name="T54" fmla="*/ 139 w 160"/>
              <a:gd name="T55" fmla="*/ 85 h 154"/>
              <a:gd name="T56" fmla="*/ 0 w 160"/>
              <a:gd name="T57" fmla="*/ 12 h 154"/>
              <a:gd name="T58" fmla="*/ 158 w 160"/>
              <a:gd name="T59" fmla="*/ 50 h 154"/>
              <a:gd name="T60" fmla="*/ 148 w 160"/>
              <a:gd name="T61" fmla="*/ 0 h 154"/>
              <a:gd name="T62" fmla="*/ 28 w 160"/>
              <a:gd name="T63" fmla="*/ 16 h 154"/>
              <a:gd name="T64" fmla="*/ 91 w 160"/>
              <a:gd name="T65" fmla="*/ 26 h 154"/>
              <a:gd name="T66" fmla="*/ 94 w 160"/>
              <a:gd name="T67" fmla="*/ 24 h 154"/>
              <a:gd name="T68" fmla="*/ 94 w 160"/>
              <a:gd name="T69" fmla="*/ 32 h 154"/>
              <a:gd name="T70" fmla="*/ 96 w 160"/>
              <a:gd name="T71" fmla="*/ 34 h 154"/>
              <a:gd name="T72" fmla="*/ 102 w 160"/>
              <a:gd name="T73" fmla="*/ 21 h 154"/>
              <a:gd name="T74" fmla="*/ 107 w 160"/>
              <a:gd name="T75" fmla="*/ 34 h 154"/>
              <a:gd name="T76" fmla="*/ 110 w 160"/>
              <a:gd name="T77" fmla="*/ 32 h 154"/>
              <a:gd name="T78" fmla="*/ 110 w 160"/>
              <a:gd name="T79" fmla="*/ 24 h 154"/>
              <a:gd name="T80" fmla="*/ 112 w 160"/>
              <a:gd name="T81" fmla="*/ 26 h 154"/>
              <a:gd name="T82" fmla="*/ 118 w 160"/>
              <a:gd name="T83" fmla="*/ 29 h 154"/>
              <a:gd name="T84" fmla="*/ 123 w 160"/>
              <a:gd name="T85" fmla="*/ 26 h 154"/>
              <a:gd name="T86" fmla="*/ 126 w 160"/>
              <a:gd name="T87" fmla="*/ 24 h 154"/>
              <a:gd name="T88" fmla="*/ 126 w 160"/>
              <a:gd name="T89" fmla="*/ 32 h 154"/>
              <a:gd name="T90" fmla="*/ 128 w 160"/>
              <a:gd name="T91" fmla="*/ 34 h 154"/>
              <a:gd name="T92" fmla="*/ 134 w 160"/>
              <a:gd name="T93" fmla="*/ 21 h 154"/>
              <a:gd name="T94" fmla="*/ 139 w 160"/>
              <a:gd name="T95" fmla="*/ 34 h 154"/>
              <a:gd name="T96" fmla="*/ 142 w 160"/>
              <a:gd name="T97" fmla="*/ 32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54">
                <a:moveTo>
                  <a:pt x="3" y="56"/>
                </a:moveTo>
                <a:cubicBezTo>
                  <a:pt x="1" y="58"/>
                  <a:pt x="0" y="60"/>
                  <a:pt x="0" y="63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101"/>
                  <a:pt x="6" y="106"/>
                  <a:pt x="13" y="106"/>
                </a:cubicBezTo>
                <a:cubicBezTo>
                  <a:pt x="78" y="106"/>
                  <a:pt x="78" y="106"/>
                  <a:pt x="78" y="106"/>
                </a:cubicBezTo>
                <a:cubicBezTo>
                  <a:pt x="78" y="128"/>
                  <a:pt x="78" y="128"/>
                  <a:pt x="78" y="128"/>
                </a:cubicBezTo>
                <a:cubicBezTo>
                  <a:pt x="73" y="129"/>
                  <a:pt x="68" y="133"/>
                  <a:pt x="67" y="138"/>
                </a:cubicBezTo>
                <a:cubicBezTo>
                  <a:pt x="3" y="138"/>
                  <a:pt x="3" y="138"/>
                  <a:pt x="3" y="138"/>
                </a:cubicBezTo>
                <a:cubicBezTo>
                  <a:pt x="2" y="138"/>
                  <a:pt x="0" y="140"/>
                  <a:pt x="0" y="141"/>
                </a:cubicBezTo>
                <a:cubicBezTo>
                  <a:pt x="0" y="143"/>
                  <a:pt x="2" y="144"/>
                  <a:pt x="3" y="144"/>
                </a:cubicBezTo>
                <a:cubicBezTo>
                  <a:pt x="67" y="144"/>
                  <a:pt x="67" y="144"/>
                  <a:pt x="67" y="144"/>
                </a:cubicBezTo>
                <a:cubicBezTo>
                  <a:pt x="69" y="150"/>
                  <a:pt x="74" y="154"/>
                  <a:pt x="80" y="154"/>
                </a:cubicBezTo>
                <a:cubicBezTo>
                  <a:pt x="87" y="154"/>
                  <a:pt x="92" y="150"/>
                  <a:pt x="94" y="144"/>
                </a:cubicBezTo>
                <a:cubicBezTo>
                  <a:pt x="158" y="144"/>
                  <a:pt x="158" y="144"/>
                  <a:pt x="158" y="144"/>
                </a:cubicBezTo>
                <a:cubicBezTo>
                  <a:pt x="159" y="144"/>
                  <a:pt x="160" y="143"/>
                  <a:pt x="160" y="141"/>
                </a:cubicBezTo>
                <a:cubicBezTo>
                  <a:pt x="160" y="140"/>
                  <a:pt x="159" y="138"/>
                  <a:pt x="158" y="138"/>
                </a:cubicBezTo>
                <a:cubicBezTo>
                  <a:pt x="94" y="138"/>
                  <a:pt x="94" y="138"/>
                  <a:pt x="94" y="138"/>
                </a:cubicBezTo>
                <a:cubicBezTo>
                  <a:pt x="92" y="133"/>
                  <a:pt x="88" y="129"/>
                  <a:pt x="83" y="128"/>
                </a:cubicBezTo>
                <a:cubicBezTo>
                  <a:pt x="83" y="106"/>
                  <a:pt x="83" y="106"/>
                  <a:pt x="83" y="106"/>
                </a:cubicBezTo>
                <a:cubicBezTo>
                  <a:pt x="148" y="106"/>
                  <a:pt x="148" y="106"/>
                  <a:pt x="148" y="106"/>
                </a:cubicBezTo>
                <a:cubicBezTo>
                  <a:pt x="155" y="106"/>
                  <a:pt x="160" y="101"/>
                  <a:pt x="160" y="94"/>
                </a:cubicBezTo>
                <a:cubicBezTo>
                  <a:pt x="160" y="63"/>
                  <a:pt x="160" y="63"/>
                  <a:pt x="160" y="63"/>
                </a:cubicBezTo>
                <a:cubicBezTo>
                  <a:pt x="160" y="60"/>
                  <a:pt x="160" y="58"/>
                  <a:pt x="158" y="56"/>
                </a:cubicBezTo>
                <a:lnTo>
                  <a:pt x="3" y="56"/>
                </a:lnTo>
                <a:close/>
                <a:moveTo>
                  <a:pt x="28" y="90"/>
                </a:moveTo>
                <a:cubicBezTo>
                  <a:pt x="22" y="90"/>
                  <a:pt x="16" y="85"/>
                  <a:pt x="16" y="78"/>
                </a:cubicBezTo>
                <a:cubicBezTo>
                  <a:pt x="16" y="72"/>
                  <a:pt x="22" y="66"/>
                  <a:pt x="28" y="66"/>
                </a:cubicBezTo>
                <a:cubicBezTo>
                  <a:pt x="35" y="66"/>
                  <a:pt x="40" y="72"/>
                  <a:pt x="40" y="78"/>
                </a:cubicBezTo>
                <a:cubicBezTo>
                  <a:pt x="40" y="85"/>
                  <a:pt x="35" y="90"/>
                  <a:pt x="28" y="90"/>
                </a:cubicBezTo>
                <a:close/>
                <a:moveTo>
                  <a:pt x="88" y="141"/>
                </a:moveTo>
                <a:cubicBezTo>
                  <a:pt x="88" y="146"/>
                  <a:pt x="85" y="149"/>
                  <a:pt x="80" y="149"/>
                </a:cubicBezTo>
                <a:cubicBezTo>
                  <a:pt x="76" y="149"/>
                  <a:pt x="72" y="146"/>
                  <a:pt x="72" y="141"/>
                </a:cubicBezTo>
                <a:cubicBezTo>
                  <a:pt x="72" y="137"/>
                  <a:pt x="76" y="133"/>
                  <a:pt x="80" y="133"/>
                </a:cubicBezTo>
                <a:cubicBezTo>
                  <a:pt x="85" y="133"/>
                  <a:pt x="88" y="137"/>
                  <a:pt x="88" y="141"/>
                </a:cubicBezTo>
                <a:close/>
                <a:moveTo>
                  <a:pt x="91" y="77"/>
                </a:moveTo>
                <a:cubicBezTo>
                  <a:pt x="90" y="77"/>
                  <a:pt x="88" y="76"/>
                  <a:pt x="88" y="74"/>
                </a:cubicBezTo>
                <a:cubicBezTo>
                  <a:pt x="88" y="73"/>
                  <a:pt x="90" y="72"/>
                  <a:pt x="91" y="72"/>
                </a:cubicBezTo>
                <a:cubicBezTo>
                  <a:pt x="93" y="72"/>
                  <a:pt x="94" y="73"/>
                  <a:pt x="94" y="74"/>
                </a:cubicBezTo>
                <a:cubicBezTo>
                  <a:pt x="94" y="76"/>
                  <a:pt x="93" y="77"/>
                  <a:pt x="91" y="77"/>
                </a:cubicBezTo>
                <a:close/>
                <a:moveTo>
                  <a:pt x="96" y="85"/>
                </a:moveTo>
                <a:cubicBezTo>
                  <a:pt x="95" y="85"/>
                  <a:pt x="94" y="84"/>
                  <a:pt x="94" y="82"/>
                </a:cubicBezTo>
                <a:cubicBezTo>
                  <a:pt x="94" y="81"/>
                  <a:pt x="95" y="80"/>
                  <a:pt x="96" y="80"/>
                </a:cubicBezTo>
                <a:cubicBezTo>
                  <a:pt x="98" y="80"/>
                  <a:pt x="99" y="81"/>
                  <a:pt x="99" y="82"/>
                </a:cubicBezTo>
                <a:cubicBezTo>
                  <a:pt x="99" y="84"/>
                  <a:pt x="98" y="85"/>
                  <a:pt x="96" y="85"/>
                </a:cubicBezTo>
                <a:close/>
                <a:moveTo>
                  <a:pt x="102" y="77"/>
                </a:moveTo>
                <a:cubicBezTo>
                  <a:pt x="100" y="77"/>
                  <a:pt x="99" y="76"/>
                  <a:pt x="99" y="74"/>
                </a:cubicBezTo>
                <a:cubicBezTo>
                  <a:pt x="99" y="73"/>
                  <a:pt x="100" y="72"/>
                  <a:pt x="102" y="72"/>
                </a:cubicBezTo>
                <a:cubicBezTo>
                  <a:pt x="103" y="72"/>
                  <a:pt x="104" y="73"/>
                  <a:pt x="104" y="74"/>
                </a:cubicBezTo>
                <a:cubicBezTo>
                  <a:pt x="104" y="76"/>
                  <a:pt x="103" y="77"/>
                  <a:pt x="102" y="77"/>
                </a:cubicBezTo>
                <a:close/>
                <a:moveTo>
                  <a:pt x="107" y="85"/>
                </a:moveTo>
                <a:cubicBezTo>
                  <a:pt x="106" y="85"/>
                  <a:pt x="104" y="84"/>
                  <a:pt x="104" y="82"/>
                </a:cubicBezTo>
                <a:cubicBezTo>
                  <a:pt x="104" y="81"/>
                  <a:pt x="106" y="80"/>
                  <a:pt x="107" y="80"/>
                </a:cubicBezTo>
                <a:cubicBezTo>
                  <a:pt x="109" y="80"/>
                  <a:pt x="110" y="81"/>
                  <a:pt x="110" y="82"/>
                </a:cubicBezTo>
                <a:cubicBezTo>
                  <a:pt x="110" y="84"/>
                  <a:pt x="109" y="85"/>
                  <a:pt x="107" y="85"/>
                </a:cubicBezTo>
                <a:close/>
                <a:moveTo>
                  <a:pt x="112" y="77"/>
                </a:moveTo>
                <a:cubicBezTo>
                  <a:pt x="111" y="77"/>
                  <a:pt x="110" y="76"/>
                  <a:pt x="110" y="74"/>
                </a:cubicBezTo>
                <a:cubicBezTo>
                  <a:pt x="110" y="73"/>
                  <a:pt x="111" y="72"/>
                  <a:pt x="112" y="72"/>
                </a:cubicBezTo>
                <a:cubicBezTo>
                  <a:pt x="114" y="72"/>
                  <a:pt x="115" y="73"/>
                  <a:pt x="115" y="74"/>
                </a:cubicBezTo>
                <a:cubicBezTo>
                  <a:pt x="115" y="76"/>
                  <a:pt x="114" y="77"/>
                  <a:pt x="112" y="77"/>
                </a:cubicBezTo>
                <a:close/>
                <a:moveTo>
                  <a:pt x="118" y="85"/>
                </a:moveTo>
                <a:cubicBezTo>
                  <a:pt x="116" y="85"/>
                  <a:pt x="115" y="84"/>
                  <a:pt x="115" y="82"/>
                </a:cubicBezTo>
                <a:cubicBezTo>
                  <a:pt x="115" y="81"/>
                  <a:pt x="116" y="80"/>
                  <a:pt x="118" y="80"/>
                </a:cubicBezTo>
                <a:cubicBezTo>
                  <a:pt x="119" y="80"/>
                  <a:pt x="120" y="81"/>
                  <a:pt x="120" y="82"/>
                </a:cubicBezTo>
                <a:cubicBezTo>
                  <a:pt x="120" y="84"/>
                  <a:pt x="119" y="85"/>
                  <a:pt x="118" y="85"/>
                </a:cubicBezTo>
                <a:close/>
                <a:moveTo>
                  <a:pt x="123" y="77"/>
                </a:moveTo>
                <a:cubicBezTo>
                  <a:pt x="122" y="77"/>
                  <a:pt x="120" y="76"/>
                  <a:pt x="120" y="74"/>
                </a:cubicBezTo>
                <a:cubicBezTo>
                  <a:pt x="120" y="73"/>
                  <a:pt x="122" y="72"/>
                  <a:pt x="123" y="72"/>
                </a:cubicBezTo>
                <a:cubicBezTo>
                  <a:pt x="125" y="72"/>
                  <a:pt x="126" y="73"/>
                  <a:pt x="126" y="74"/>
                </a:cubicBezTo>
                <a:cubicBezTo>
                  <a:pt x="126" y="76"/>
                  <a:pt x="125" y="77"/>
                  <a:pt x="123" y="77"/>
                </a:cubicBezTo>
                <a:close/>
                <a:moveTo>
                  <a:pt x="128" y="85"/>
                </a:moveTo>
                <a:cubicBezTo>
                  <a:pt x="127" y="85"/>
                  <a:pt x="126" y="84"/>
                  <a:pt x="126" y="82"/>
                </a:cubicBezTo>
                <a:cubicBezTo>
                  <a:pt x="126" y="81"/>
                  <a:pt x="127" y="80"/>
                  <a:pt x="128" y="80"/>
                </a:cubicBezTo>
                <a:cubicBezTo>
                  <a:pt x="130" y="80"/>
                  <a:pt x="131" y="81"/>
                  <a:pt x="131" y="82"/>
                </a:cubicBezTo>
                <a:cubicBezTo>
                  <a:pt x="131" y="84"/>
                  <a:pt x="130" y="85"/>
                  <a:pt x="128" y="85"/>
                </a:cubicBezTo>
                <a:close/>
                <a:moveTo>
                  <a:pt x="134" y="77"/>
                </a:moveTo>
                <a:cubicBezTo>
                  <a:pt x="132" y="77"/>
                  <a:pt x="131" y="76"/>
                  <a:pt x="131" y="74"/>
                </a:cubicBezTo>
                <a:cubicBezTo>
                  <a:pt x="131" y="73"/>
                  <a:pt x="132" y="72"/>
                  <a:pt x="134" y="72"/>
                </a:cubicBezTo>
                <a:cubicBezTo>
                  <a:pt x="135" y="72"/>
                  <a:pt x="136" y="73"/>
                  <a:pt x="136" y="74"/>
                </a:cubicBezTo>
                <a:cubicBezTo>
                  <a:pt x="136" y="76"/>
                  <a:pt x="135" y="77"/>
                  <a:pt x="134" y="77"/>
                </a:cubicBezTo>
                <a:close/>
                <a:moveTo>
                  <a:pt x="139" y="85"/>
                </a:moveTo>
                <a:cubicBezTo>
                  <a:pt x="138" y="85"/>
                  <a:pt x="136" y="84"/>
                  <a:pt x="136" y="82"/>
                </a:cubicBezTo>
                <a:cubicBezTo>
                  <a:pt x="136" y="81"/>
                  <a:pt x="138" y="80"/>
                  <a:pt x="139" y="80"/>
                </a:cubicBezTo>
                <a:cubicBezTo>
                  <a:pt x="141" y="80"/>
                  <a:pt x="142" y="81"/>
                  <a:pt x="142" y="82"/>
                </a:cubicBezTo>
                <a:cubicBezTo>
                  <a:pt x="142" y="84"/>
                  <a:pt x="141" y="85"/>
                  <a:pt x="139" y="85"/>
                </a:cubicBezTo>
                <a:close/>
                <a:moveTo>
                  <a:pt x="148" y="0"/>
                </a:move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6"/>
                  <a:pt x="1" y="48"/>
                  <a:pt x="3" y="50"/>
                </a:cubicBezTo>
                <a:cubicBezTo>
                  <a:pt x="158" y="50"/>
                  <a:pt x="158" y="50"/>
                  <a:pt x="158" y="50"/>
                </a:cubicBezTo>
                <a:cubicBezTo>
                  <a:pt x="160" y="48"/>
                  <a:pt x="160" y="46"/>
                  <a:pt x="160" y="43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60" y="5"/>
                  <a:pt x="155" y="0"/>
                  <a:pt x="148" y="0"/>
                </a:cubicBezTo>
                <a:close/>
                <a:moveTo>
                  <a:pt x="28" y="40"/>
                </a:moveTo>
                <a:cubicBezTo>
                  <a:pt x="22" y="40"/>
                  <a:pt x="16" y="34"/>
                  <a:pt x="16" y="28"/>
                </a:cubicBezTo>
                <a:cubicBezTo>
                  <a:pt x="16" y="21"/>
                  <a:pt x="22" y="16"/>
                  <a:pt x="28" y="16"/>
                </a:cubicBezTo>
                <a:cubicBezTo>
                  <a:pt x="35" y="16"/>
                  <a:pt x="40" y="21"/>
                  <a:pt x="40" y="28"/>
                </a:cubicBezTo>
                <a:cubicBezTo>
                  <a:pt x="40" y="34"/>
                  <a:pt x="35" y="40"/>
                  <a:pt x="28" y="40"/>
                </a:cubicBezTo>
                <a:close/>
                <a:moveTo>
                  <a:pt x="91" y="26"/>
                </a:moveTo>
                <a:cubicBezTo>
                  <a:pt x="90" y="26"/>
                  <a:pt x="88" y="25"/>
                  <a:pt x="88" y="24"/>
                </a:cubicBezTo>
                <a:cubicBezTo>
                  <a:pt x="88" y="22"/>
                  <a:pt x="90" y="21"/>
                  <a:pt x="91" y="21"/>
                </a:cubicBezTo>
                <a:cubicBezTo>
                  <a:pt x="93" y="21"/>
                  <a:pt x="94" y="22"/>
                  <a:pt x="94" y="24"/>
                </a:cubicBezTo>
                <a:cubicBezTo>
                  <a:pt x="94" y="25"/>
                  <a:pt x="93" y="26"/>
                  <a:pt x="91" y="26"/>
                </a:cubicBezTo>
                <a:close/>
                <a:moveTo>
                  <a:pt x="96" y="34"/>
                </a:moveTo>
                <a:cubicBezTo>
                  <a:pt x="95" y="34"/>
                  <a:pt x="94" y="33"/>
                  <a:pt x="94" y="32"/>
                </a:cubicBezTo>
                <a:cubicBezTo>
                  <a:pt x="94" y="30"/>
                  <a:pt x="95" y="29"/>
                  <a:pt x="96" y="29"/>
                </a:cubicBezTo>
                <a:cubicBezTo>
                  <a:pt x="98" y="29"/>
                  <a:pt x="99" y="30"/>
                  <a:pt x="99" y="32"/>
                </a:cubicBezTo>
                <a:cubicBezTo>
                  <a:pt x="99" y="33"/>
                  <a:pt x="98" y="34"/>
                  <a:pt x="96" y="34"/>
                </a:cubicBezTo>
                <a:close/>
                <a:moveTo>
                  <a:pt x="102" y="26"/>
                </a:moveTo>
                <a:cubicBezTo>
                  <a:pt x="100" y="26"/>
                  <a:pt x="99" y="25"/>
                  <a:pt x="99" y="24"/>
                </a:cubicBezTo>
                <a:cubicBezTo>
                  <a:pt x="99" y="22"/>
                  <a:pt x="100" y="21"/>
                  <a:pt x="102" y="21"/>
                </a:cubicBezTo>
                <a:cubicBezTo>
                  <a:pt x="103" y="21"/>
                  <a:pt x="104" y="22"/>
                  <a:pt x="104" y="24"/>
                </a:cubicBezTo>
                <a:cubicBezTo>
                  <a:pt x="104" y="25"/>
                  <a:pt x="103" y="26"/>
                  <a:pt x="102" y="26"/>
                </a:cubicBezTo>
                <a:close/>
                <a:moveTo>
                  <a:pt x="107" y="34"/>
                </a:moveTo>
                <a:cubicBezTo>
                  <a:pt x="106" y="34"/>
                  <a:pt x="104" y="33"/>
                  <a:pt x="104" y="32"/>
                </a:cubicBezTo>
                <a:cubicBezTo>
                  <a:pt x="104" y="30"/>
                  <a:pt x="106" y="29"/>
                  <a:pt x="107" y="29"/>
                </a:cubicBezTo>
                <a:cubicBezTo>
                  <a:pt x="109" y="29"/>
                  <a:pt x="110" y="30"/>
                  <a:pt x="110" y="32"/>
                </a:cubicBezTo>
                <a:cubicBezTo>
                  <a:pt x="110" y="33"/>
                  <a:pt x="109" y="34"/>
                  <a:pt x="107" y="34"/>
                </a:cubicBezTo>
                <a:close/>
                <a:moveTo>
                  <a:pt x="112" y="26"/>
                </a:moveTo>
                <a:cubicBezTo>
                  <a:pt x="111" y="26"/>
                  <a:pt x="110" y="25"/>
                  <a:pt x="110" y="24"/>
                </a:cubicBezTo>
                <a:cubicBezTo>
                  <a:pt x="110" y="22"/>
                  <a:pt x="111" y="21"/>
                  <a:pt x="112" y="21"/>
                </a:cubicBezTo>
                <a:cubicBezTo>
                  <a:pt x="114" y="21"/>
                  <a:pt x="115" y="22"/>
                  <a:pt x="115" y="24"/>
                </a:cubicBezTo>
                <a:cubicBezTo>
                  <a:pt x="115" y="25"/>
                  <a:pt x="114" y="26"/>
                  <a:pt x="112" y="26"/>
                </a:cubicBezTo>
                <a:close/>
                <a:moveTo>
                  <a:pt x="118" y="34"/>
                </a:moveTo>
                <a:cubicBezTo>
                  <a:pt x="116" y="34"/>
                  <a:pt x="115" y="33"/>
                  <a:pt x="115" y="32"/>
                </a:cubicBezTo>
                <a:cubicBezTo>
                  <a:pt x="115" y="30"/>
                  <a:pt x="116" y="29"/>
                  <a:pt x="118" y="29"/>
                </a:cubicBezTo>
                <a:cubicBezTo>
                  <a:pt x="119" y="29"/>
                  <a:pt x="120" y="30"/>
                  <a:pt x="120" y="32"/>
                </a:cubicBezTo>
                <a:cubicBezTo>
                  <a:pt x="120" y="33"/>
                  <a:pt x="119" y="34"/>
                  <a:pt x="118" y="34"/>
                </a:cubicBezTo>
                <a:close/>
                <a:moveTo>
                  <a:pt x="123" y="26"/>
                </a:moveTo>
                <a:cubicBezTo>
                  <a:pt x="122" y="26"/>
                  <a:pt x="120" y="25"/>
                  <a:pt x="120" y="24"/>
                </a:cubicBezTo>
                <a:cubicBezTo>
                  <a:pt x="120" y="22"/>
                  <a:pt x="122" y="21"/>
                  <a:pt x="123" y="21"/>
                </a:cubicBezTo>
                <a:cubicBezTo>
                  <a:pt x="125" y="21"/>
                  <a:pt x="126" y="22"/>
                  <a:pt x="126" y="24"/>
                </a:cubicBezTo>
                <a:cubicBezTo>
                  <a:pt x="126" y="25"/>
                  <a:pt x="125" y="26"/>
                  <a:pt x="123" y="26"/>
                </a:cubicBezTo>
                <a:close/>
                <a:moveTo>
                  <a:pt x="128" y="34"/>
                </a:moveTo>
                <a:cubicBezTo>
                  <a:pt x="127" y="34"/>
                  <a:pt x="126" y="33"/>
                  <a:pt x="126" y="32"/>
                </a:cubicBezTo>
                <a:cubicBezTo>
                  <a:pt x="126" y="30"/>
                  <a:pt x="127" y="29"/>
                  <a:pt x="128" y="29"/>
                </a:cubicBezTo>
                <a:cubicBezTo>
                  <a:pt x="130" y="29"/>
                  <a:pt x="131" y="30"/>
                  <a:pt x="131" y="32"/>
                </a:cubicBezTo>
                <a:cubicBezTo>
                  <a:pt x="131" y="33"/>
                  <a:pt x="130" y="34"/>
                  <a:pt x="128" y="34"/>
                </a:cubicBezTo>
                <a:close/>
                <a:moveTo>
                  <a:pt x="134" y="26"/>
                </a:moveTo>
                <a:cubicBezTo>
                  <a:pt x="132" y="26"/>
                  <a:pt x="131" y="25"/>
                  <a:pt x="131" y="24"/>
                </a:cubicBezTo>
                <a:cubicBezTo>
                  <a:pt x="131" y="22"/>
                  <a:pt x="132" y="21"/>
                  <a:pt x="134" y="21"/>
                </a:cubicBezTo>
                <a:cubicBezTo>
                  <a:pt x="135" y="21"/>
                  <a:pt x="136" y="22"/>
                  <a:pt x="136" y="24"/>
                </a:cubicBezTo>
                <a:cubicBezTo>
                  <a:pt x="136" y="25"/>
                  <a:pt x="135" y="26"/>
                  <a:pt x="134" y="26"/>
                </a:cubicBezTo>
                <a:close/>
                <a:moveTo>
                  <a:pt x="139" y="34"/>
                </a:moveTo>
                <a:cubicBezTo>
                  <a:pt x="138" y="34"/>
                  <a:pt x="136" y="33"/>
                  <a:pt x="136" y="32"/>
                </a:cubicBezTo>
                <a:cubicBezTo>
                  <a:pt x="136" y="30"/>
                  <a:pt x="138" y="29"/>
                  <a:pt x="139" y="29"/>
                </a:cubicBezTo>
                <a:cubicBezTo>
                  <a:pt x="141" y="29"/>
                  <a:pt x="142" y="30"/>
                  <a:pt x="142" y="32"/>
                </a:cubicBezTo>
                <a:cubicBezTo>
                  <a:pt x="142" y="33"/>
                  <a:pt x="141" y="34"/>
                  <a:pt x="139" y="3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99E357DF-62DE-D59B-E915-0448E3E332C3}"/>
              </a:ext>
            </a:extLst>
          </p:cNvPr>
          <p:cNvSpPr>
            <a:spLocks noEditPoints="1"/>
          </p:cNvSpPr>
          <p:nvPr/>
        </p:nvSpPr>
        <p:spPr bwMode="auto">
          <a:xfrm>
            <a:off x="1838326" y="5786438"/>
            <a:ext cx="254000" cy="242888"/>
          </a:xfrm>
          <a:custGeom>
            <a:avLst/>
            <a:gdLst>
              <a:gd name="T0" fmla="*/ 87 w 160"/>
              <a:gd name="T1" fmla="*/ 10 h 153"/>
              <a:gd name="T2" fmla="*/ 154 w 160"/>
              <a:gd name="T3" fmla="*/ 23 h 153"/>
              <a:gd name="T4" fmla="*/ 153 w 160"/>
              <a:gd name="T5" fmla="*/ 34 h 153"/>
              <a:gd name="T6" fmla="*/ 87 w 160"/>
              <a:gd name="T7" fmla="*/ 21 h 153"/>
              <a:gd name="T8" fmla="*/ 88 w 160"/>
              <a:gd name="T9" fmla="*/ 27 h 153"/>
              <a:gd name="T10" fmla="*/ 158 w 160"/>
              <a:gd name="T11" fmla="*/ 44 h 153"/>
              <a:gd name="T12" fmla="*/ 152 w 160"/>
              <a:gd name="T13" fmla="*/ 48 h 153"/>
              <a:gd name="T14" fmla="*/ 87 w 160"/>
              <a:gd name="T15" fmla="*/ 42 h 153"/>
              <a:gd name="T16" fmla="*/ 153 w 160"/>
              <a:gd name="T17" fmla="*/ 52 h 153"/>
              <a:gd name="T18" fmla="*/ 153 w 160"/>
              <a:gd name="T19" fmla="*/ 63 h 153"/>
              <a:gd name="T20" fmla="*/ 87 w 160"/>
              <a:gd name="T21" fmla="*/ 53 h 153"/>
              <a:gd name="T22" fmla="*/ 88 w 160"/>
              <a:gd name="T23" fmla="*/ 59 h 153"/>
              <a:gd name="T24" fmla="*/ 158 w 160"/>
              <a:gd name="T25" fmla="*/ 73 h 153"/>
              <a:gd name="T26" fmla="*/ 152 w 160"/>
              <a:gd name="T27" fmla="*/ 78 h 153"/>
              <a:gd name="T28" fmla="*/ 87 w 160"/>
              <a:gd name="T29" fmla="*/ 146 h 153"/>
              <a:gd name="T30" fmla="*/ 160 w 160"/>
              <a:gd name="T31" fmla="*/ 14 h 153"/>
              <a:gd name="T32" fmla="*/ 148 w 160"/>
              <a:gd name="T33" fmla="*/ 95 h 153"/>
              <a:gd name="T34" fmla="*/ 148 w 160"/>
              <a:gd name="T35" fmla="*/ 86 h 153"/>
              <a:gd name="T36" fmla="*/ 148 w 160"/>
              <a:gd name="T37" fmla="*/ 95 h 153"/>
              <a:gd name="T38" fmla="*/ 29 w 160"/>
              <a:gd name="T39" fmla="*/ 77 h 153"/>
              <a:gd name="T40" fmla="*/ 65 w 160"/>
              <a:gd name="T41" fmla="*/ 141 h 153"/>
              <a:gd name="T42" fmla="*/ 84 w 160"/>
              <a:gd name="T43" fmla="*/ 146 h 153"/>
              <a:gd name="T44" fmla="*/ 25 w 160"/>
              <a:gd name="T45" fmla="*/ 29 h 153"/>
              <a:gd name="T46" fmla="*/ 29 w 160"/>
              <a:gd name="T47" fmla="*/ 124 h 153"/>
              <a:gd name="T48" fmla="*/ 0 w 160"/>
              <a:gd name="T49" fmla="*/ 124 h 153"/>
              <a:gd name="T50" fmla="*/ 57 w 160"/>
              <a:gd name="T51" fmla="*/ 124 h 153"/>
              <a:gd name="T52" fmla="*/ 29 w 160"/>
              <a:gd name="T53" fmla="*/ 124 h 153"/>
              <a:gd name="T54" fmla="*/ 0 w 160"/>
              <a:gd name="T55" fmla="*/ 130 h 153"/>
              <a:gd name="T56" fmla="*/ 29 w 160"/>
              <a:gd name="T57" fmla="*/ 153 h 153"/>
              <a:gd name="T58" fmla="*/ 57 w 160"/>
              <a:gd name="T59" fmla="*/ 130 h 153"/>
              <a:gd name="T60" fmla="*/ 29 w 160"/>
              <a:gd name="T61" fmla="*/ 84 h 153"/>
              <a:gd name="T62" fmla="*/ 0 w 160"/>
              <a:gd name="T63" fmla="*/ 107 h 153"/>
              <a:gd name="T64" fmla="*/ 57 w 160"/>
              <a:gd name="T65" fmla="*/ 107 h 153"/>
              <a:gd name="T66" fmla="*/ 29 w 160"/>
              <a:gd name="T67" fmla="*/ 84 h 153"/>
              <a:gd name="T68" fmla="*/ 3 w 160"/>
              <a:gd name="T69" fmla="*/ 96 h 153"/>
              <a:gd name="T70" fmla="*/ 54 w 160"/>
              <a:gd name="T71" fmla="*/ 96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53">
                <a:moveTo>
                  <a:pt x="87" y="0"/>
                </a:moveTo>
                <a:cubicBezTo>
                  <a:pt x="87" y="10"/>
                  <a:pt x="87" y="10"/>
                  <a:pt x="87" y="10"/>
                </a:cubicBezTo>
                <a:cubicBezTo>
                  <a:pt x="88" y="10"/>
                  <a:pt x="88" y="10"/>
                  <a:pt x="88" y="10"/>
                </a:cubicBezTo>
                <a:cubicBezTo>
                  <a:pt x="154" y="23"/>
                  <a:pt x="154" y="23"/>
                  <a:pt x="154" y="23"/>
                </a:cubicBezTo>
                <a:cubicBezTo>
                  <a:pt x="157" y="23"/>
                  <a:pt x="159" y="26"/>
                  <a:pt x="158" y="29"/>
                </a:cubicBezTo>
                <a:cubicBezTo>
                  <a:pt x="158" y="32"/>
                  <a:pt x="155" y="34"/>
                  <a:pt x="153" y="34"/>
                </a:cubicBezTo>
                <a:cubicBezTo>
                  <a:pt x="152" y="34"/>
                  <a:pt x="152" y="34"/>
                  <a:pt x="152" y="33"/>
                </a:cubicBezTo>
                <a:cubicBezTo>
                  <a:pt x="87" y="21"/>
                  <a:pt x="87" y="21"/>
                  <a:pt x="87" y="21"/>
                </a:cubicBezTo>
                <a:cubicBezTo>
                  <a:pt x="87" y="27"/>
                  <a:pt x="87" y="27"/>
                  <a:pt x="87" y="27"/>
                </a:cubicBezTo>
                <a:cubicBezTo>
                  <a:pt x="87" y="27"/>
                  <a:pt x="88" y="27"/>
                  <a:pt x="88" y="27"/>
                </a:cubicBezTo>
                <a:cubicBezTo>
                  <a:pt x="154" y="37"/>
                  <a:pt x="154" y="37"/>
                  <a:pt x="154" y="37"/>
                </a:cubicBezTo>
                <a:cubicBezTo>
                  <a:pt x="157" y="38"/>
                  <a:pt x="159" y="41"/>
                  <a:pt x="158" y="44"/>
                </a:cubicBezTo>
                <a:cubicBezTo>
                  <a:pt x="158" y="46"/>
                  <a:pt x="155" y="48"/>
                  <a:pt x="153" y="48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87" y="38"/>
                  <a:pt x="87" y="38"/>
                  <a:pt x="87" y="38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8" y="42"/>
                  <a:pt x="88" y="42"/>
                </a:cubicBezTo>
                <a:cubicBezTo>
                  <a:pt x="153" y="52"/>
                  <a:pt x="153" y="52"/>
                  <a:pt x="153" y="52"/>
                </a:cubicBezTo>
                <a:cubicBezTo>
                  <a:pt x="156" y="52"/>
                  <a:pt x="159" y="55"/>
                  <a:pt x="158" y="58"/>
                </a:cubicBezTo>
                <a:cubicBezTo>
                  <a:pt x="158" y="61"/>
                  <a:pt x="155" y="63"/>
                  <a:pt x="153" y="63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87" y="53"/>
                  <a:pt x="87" y="53"/>
                  <a:pt x="87" y="53"/>
                </a:cubicBezTo>
                <a:cubicBezTo>
                  <a:pt x="87" y="59"/>
                  <a:pt x="87" y="59"/>
                  <a:pt x="87" y="59"/>
                </a:cubicBezTo>
                <a:cubicBezTo>
                  <a:pt x="87" y="59"/>
                  <a:pt x="88" y="59"/>
                  <a:pt x="88" y="59"/>
                </a:cubicBezTo>
                <a:cubicBezTo>
                  <a:pt x="153" y="67"/>
                  <a:pt x="153" y="67"/>
                  <a:pt x="153" y="67"/>
                </a:cubicBezTo>
                <a:cubicBezTo>
                  <a:pt x="156" y="67"/>
                  <a:pt x="158" y="70"/>
                  <a:pt x="158" y="73"/>
                </a:cubicBezTo>
                <a:cubicBezTo>
                  <a:pt x="158" y="75"/>
                  <a:pt x="155" y="78"/>
                  <a:pt x="153" y="78"/>
                </a:cubicBezTo>
                <a:cubicBezTo>
                  <a:pt x="152" y="78"/>
                  <a:pt x="152" y="78"/>
                  <a:pt x="152" y="78"/>
                </a:cubicBezTo>
                <a:cubicBezTo>
                  <a:pt x="87" y="70"/>
                  <a:pt x="87" y="70"/>
                  <a:pt x="87" y="70"/>
                </a:cubicBezTo>
                <a:cubicBezTo>
                  <a:pt x="87" y="146"/>
                  <a:pt x="87" y="146"/>
                  <a:pt x="87" y="146"/>
                </a:cubicBezTo>
                <a:cubicBezTo>
                  <a:pt x="160" y="146"/>
                  <a:pt x="160" y="146"/>
                  <a:pt x="160" y="146"/>
                </a:cubicBezTo>
                <a:cubicBezTo>
                  <a:pt x="160" y="14"/>
                  <a:pt x="160" y="14"/>
                  <a:pt x="160" y="14"/>
                </a:cubicBezTo>
                <a:lnTo>
                  <a:pt x="87" y="0"/>
                </a:lnTo>
                <a:close/>
                <a:moveTo>
                  <a:pt x="148" y="95"/>
                </a:moveTo>
                <a:cubicBezTo>
                  <a:pt x="146" y="95"/>
                  <a:pt x="144" y="93"/>
                  <a:pt x="144" y="90"/>
                </a:cubicBezTo>
                <a:cubicBezTo>
                  <a:pt x="144" y="88"/>
                  <a:pt x="146" y="86"/>
                  <a:pt x="148" y="86"/>
                </a:cubicBezTo>
                <a:cubicBezTo>
                  <a:pt x="151" y="86"/>
                  <a:pt x="153" y="88"/>
                  <a:pt x="153" y="90"/>
                </a:cubicBezTo>
                <a:cubicBezTo>
                  <a:pt x="153" y="93"/>
                  <a:pt x="151" y="95"/>
                  <a:pt x="148" y="95"/>
                </a:cubicBezTo>
                <a:close/>
                <a:moveTo>
                  <a:pt x="25" y="77"/>
                </a:moveTo>
                <a:cubicBezTo>
                  <a:pt x="26" y="77"/>
                  <a:pt x="28" y="77"/>
                  <a:pt x="29" y="77"/>
                </a:cubicBezTo>
                <a:cubicBezTo>
                  <a:pt x="46" y="77"/>
                  <a:pt x="65" y="83"/>
                  <a:pt x="65" y="96"/>
                </a:cubicBezTo>
                <a:cubicBezTo>
                  <a:pt x="65" y="141"/>
                  <a:pt x="65" y="141"/>
                  <a:pt x="65" y="141"/>
                </a:cubicBezTo>
                <a:cubicBezTo>
                  <a:pt x="65" y="143"/>
                  <a:pt x="64" y="145"/>
                  <a:pt x="64" y="146"/>
                </a:cubicBezTo>
                <a:cubicBezTo>
                  <a:pt x="84" y="146"/>
                  <a:pt x="84" y="146"/>
                  <a:pt x="84" y="146"/>
                </a:cubicBezTo>
                <a:cubicBezTo>
                  <a:pt x="84" y="0"/>
                  <a:pt x="84" y="0"/>
                  <a:pt x="84" y="0"/>
                </a:cubicBezTo>
                <a:cubicBezTo>
                  <a:pt x="25" y="29"/>
                  <a:pt x="25" y="29"/>
                  <a:pt x="25" y="29"/>
                </a:cubicBezTo>
                <a:lnTo>
                  <a:pt x="25" y="77"/>
                </a:lnTo>
                <a:close/>
                <a:moveTo>
                  <a:pt x="29" y="124"/>
                </a:moveTo>
                <a:cubicBezTo>
                  <a:pt x="13" y="124"/>
                  <a:pt x="0" y="119"/>
                  <a:pt x="0" y="113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31"/>
                  <a:pt x="13" y="136"/>
                  <a:pt x="29" y="136"/>
                </a:cubicBezTo>
                <a:cubicBezTo>
                  <a:pt x="45" y="136"/>
                  <a:pt x="57" y="131"/>
                  <a:pt x="57" y="124"/>
                </a:cubicBezTo>
                <a:cubicBezTo>
                  <a:pt x="57" y="113"/>
                  <a:pt x="57" y="113"/>
                  <a:pt x="57" y="113"/>
                </a:cubicBezTo>
                <a:cubicBezTo>
                  <a:pt x="57" y="119"/>
                  <a:pt x="45" y="124"/>
                  <a:pt x="29" y="124"/>
                </a:cubicBezTo>
                <a:close/>
                <a:moveTo>
                  <a:pt x="29" y="141"/>
                </a:moveTo>
                <a:cubicBezTo>
                  <a:pt x="13" y="141"/>
                  <a:pt x="0" y="136"/>
                  <a:pt x="0" y="130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8"/>
                  <a:pt x="13" y="153"/>
                  <a:pt x="29" y="153"/>
                </a:cubicBezTo>
                <a:cubicBezTo>
                  <a:pt x="45" y="153"/>
                  <a:pt x="57" y="148"/>
                  <a:pt x="57" y="141"/>
                </a:cubicBezTo>
                <a:cubicBezTo>
                  <a:pt x="57" y="130"/>
                  <a:pt x="57" y="130"/>
                  <a:pt x="57" y="130"/>
                </a:cubicBezTo>
                <a:cubicBezTo>
                  <a:pt x="57" y="136"/>
                  <a:pt x="45" y="141"/>
                  <a:pt x="29" y="141"/>
                </a:cubicBezTo>
                <a:close/>
                <a:moveTo>
                  <a:pt x="29" y="84"/>
                </a:moveTo>
                <a:cubicBezTo>
                  <a:pt x="13" y="84"/>
                  <a:pt x="0" y="90"/>
                  <a:pt x="0" y="96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13"/>
                  <a:pt x="13" y="119"/>
                  <a:pt x="29" y="119"/>
                </a:cubicBezTo>
                <a:cubicBezTo>
                  <a:pt x="45" y="119"/>
                  <a:pt x="57" y="113"/>
                  <a:pt x="57" y="107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0"/>
                  <a:pt x="45" y="84"/>
                  <a:pt x="29" y="84"/>
                </a:cubicBezTo>
                <a:close/>
                <a:moveTo>
                  <a:pt x="29" y="104"/>
                </a:moveTo>
                <a:cubicBezTo>
                  <a:pt x="13" y="104"/>
                  <a:pt x="3" y="99"/>
                  <a:pt x="3" y="96"/>
                </a:cubicBezTo>
                <a:cubicBezTo>
                  <a:pt x="3" y="92"/>
                  <a:pt x="13" y="87"/>
                  <a:pt x="29" y="87"/>
                </a:cubicBezTo>
                <a:cubicBezTo>
                  <a:pt x="45" y="87"/>
                  <a:pt x="54" y="92"/>
                  <a:pt x="54" y="96"/>
                </a:cubicBezTo>
                <a:cubicBezTo>
                  <a:pt x="54" y="99"/>
                  <a:pt x="45" y="104"/>
                  <a:pt x="29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C076F2B9-A798-4FA6-A31E-FB462AE52686}"/>
              </a:ext>
            </a:extLst>
          </p:cNvPr>
          <p:cNvSpPr>
            <a:spLocks noEditPoints="1"/>
          </p:cNvSpPr>
          <p:nvPr/>
        </p:nvSpPr>
        <p:spPr bwMode="auto">
          <a:xfrm>
            <a:off x="2389189" y="5821363"/>
            <a:ext cx="254000" cy="171450"/>
          </a:xfrm>
          <a:custGeom>
            <a:avLst/>
            <a:gdLst>
              <a:gd name="T0" fmla="*/ 109 w 160"/>
              <a:gd name="T1" fmla="*/ 22 h 108"/>
              <a:gd name="T2" fmla="*/ 96 w 160"/>
              <a:gd name="T3" fmla="*/ 22 h 108"/>
              <a:gd name="T4" fmla="*/ 96 w 160"/>
              <a:gd name="T5" fmla="*/ 8 h 108"/>
              <a:gd name="T6" fmla="*/ 88 w 160"/>
              <a:gd name="T7" fmla="*/ 0 h 108"/>
              <a:gd name="T8" fmla="*/ 3 w 160"/>
              <a:gd name="T9" fmla="*/ 0 h 108"/>
              <a:gd name="T10" fmla="*/ 0 w 160"/>
              <a:gd name="T11" fmla="*/ 3 h 108"/>
              <a:gd name="T12" fmla="*/ 3 w 160"/>
              <a:gd name="T13" fmla="*/ 6 h 108"/>
              <a:gd name="T14" fmla="*/ 88 w 160"/>
              <a:gd name="T15" fmla="*/ 6 h 108"/>
              <a:gd name="T16" fmla="*/ 91 w 160"/>
              <a:gd name="T17" fmla="*/ 8 h 108"/>
              <a:gd name="T18" fmla="*/ 91 w 160"/>
              <a:gd name="T19" fmla="*/ 22 h 108"/>
              <a:gd name="T20" fmla="*/ 9 w 160"/>
              <a:gd name="T21" fmla="*/ 22 h 108"/>
              <a:gd name="T22" fmla="*/ 0 w 160"/>
              <a:gd name="T23" fmla="*/ 30 h 108"/>
              <a:gd name="T24" fmla="*/ 0 w 160"/>
              <a:gd name="T25" fmla="*/ 98 h 108"/>
              <a:gd name="T26" fmla="*/ 9 w 160"/>
              <a:gd name="T27" fmla="*/ 107 h 108"/>
              <a:gd name="T28" fmla="*/ 109 w 160"/>
              <a:gd name="T29" fmla="*/ 107 h 108"/>
              <a:gd name="T30" fmla="*/ 118 w 160"/>
              <a:gd name="T31" fmla="*/ 98 h 108"/>
              <a:gd name="T32" fmla="*/ 118 w 160"/>
              <a:gd name="T33" fmla="*/ 30 h 108"/>
              <a:gd name="T34" fmla="*/ 109 w 160"/>
              <a:gd name="T35" fmla="*/ 22 h 108"/>
              <a:gd name="T36" fmla="*/ 150 w 160"/>
              <a:gd name="T37" fmla="*/ 20 h 108"/>
              <a:gd name="T38" fmla="*/ 146 w 160"/>
              <a:gd name="T39" fmla="*/ 21 h 108"/>
              <a:gd name="T40" fmla="*/ 123 w 160"/>
              <a:gd name="T41" fmla="*/ 33 h 108"/>
              <a:gd name="T42" fmla="*/ 123 w 160"/>
              <a:gd name="T43" fmla="*/ 95 h 108"/>
              <a:gd name="T44" fmla="*/ 146 w 160"/>
              <a:gd name="T45" fmla="*/ 107 h 108"/>
              <a:gd name="T46" fmla="*/ 150 w 160"/>
              <a:gd name="T47" fmla="*/ 108 h 108"/>
              <a:gd name="T48" fmla="*/ 160 w 160"/>
              <a:gd name="T49" fmla="*/ 98 h 108"/>
              <a:gd name="T50" fmla="*/ 160 w 160"/>
              <a:gd name="T51" fmla="*/ 30 h 108"/>
              <a:gd name="T52" fmla="*/ 150 w 160"/>
              <a:gd name="T53" fmla="*/ 2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0" h="108">
                <a:moveTo>
                  <a:pt x="109" y="22"/>
                </a:moveTo>
                <a:cubicBezTo>
                  <a:pt x="96" y="22"/>
                  <a:pt x="96" y="22"/>
                  <a:pt x="96" y="22"/>
                </a:cubicBez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3" y="0"/>
                  <a:pt x="88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0" y="1"/>
                  <a:pt x="0" y="3"/>
                </a:cubicBezTo>
                <a:cubicBezTo>
                  <a:pt x="0" y="4"/>
                  <a:pt x="2" y="6"/>
                  <a:pt x="3" y="6"/>
                </a:cubicBezTo>
                <a:cubicBezTo>
                  <a:pt x="88" y="6"/>
                  <a:pt x="88" y="6"/>
                  <a:pt x="88" y="6"/>
                </a:cubicBezTo>
                <a:cubicBezTo>
                  <a:pt x="90" y="6"/>
                  <a:pt x="91" y="7"/>
                  <a:pt x="91" y="8"/>
                </a:cubicBezTo>
                <a:cubicBezTo>
                  <a:pt x="91" y="22"/>
                  <a:pt x="91" y="22"/>
                  <a:pt x="91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5"/>
                  <a:pt x="0" y="30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3"/>
                  <a:pt x="4" y="107"/>
                  <a:pt x="9" y="107"/>
                </a:cubicBezTo>
                <a:cubicBezTo>
                  <a:pt x="109" y="107"/>
                  <a:pt x="109" y="107"/>
                  <a:pt x="109" y="107"/>
                </a:cubicBezTo>
                <a:cubicBezTo>
                  <a:pt x="114" y="107"/>
                  <a:pt x="118" y="103"/>
                  <a:pt x="118" y="98"/>
                </a:cubicBezTo>
                <a:cubicBezTo>
                  <a:pt x="118" y="30"/>
                  <a:pt x="118" y="30"/>
                  <a:pt x="118" y="30"/>
                </a:cubicBezTo>
                <a:cubicBezTo>
                  <a:pt x="118" y="25"/>
                  <a:pt x="114" y="22"/>
                  <a:pt x="109" y="22"/>
                </a:cubicBezTo>
                <a:close/>
                <a:moveTo>
                  <a:pt x="150" y="20"/>
                </a:moveTo>
                <a:cubicBezTo>
                  <a:pt x="149" y="20"/>
                  <a:pt x="147" y="21"/>
                  <a:pt x="146" y="21"/>
                </a:cubicBezTo>
                <a:cubicBezTo>
                  <a:pt x="123" y="33"/>
                  <a:pt x="123" y="33"/>
                  <a:pt x="123" y="33"/>
                </a:cubicBezTo>
                <a:cubicBezTo>
                  <a:pt x="123" y="95"/>
                  <a:pt x="123" y="95"/>
                  <a:pt x="123" y="95"/>
                </a:cubicBezTo>
                <a:cubicBezTo>
                  <a:pt x="146" y="107"/>
                  <a:pt x="146" y="107"/>
                  <a:pt x="146" y="107"/>
                </a:cubicBezTo>
                <a:cubicBezTo>
                  <a:pt x="147" y="108"/>
                  <a:pt x="149" y="108"/>
                  <a:pt x="150" y="108"/>
                </a:cubicBezTo>
                <a:cubicBezTo>
                  <a:pt x="156" y="108"/>
                  <a:pt x="160" y="104"/>
                  <a:pt x="160" y="98"/>
                </a:cubicBezTo>
                <a:cubicBezTo>
                  <a:pt x="160" y="30"/>
                  <a:pt x="160" y="30"/>
                  <a:pt x="160" y="30"/>
                </a:cubicBezTo>
                <a:cubicBezTo>
                  <a:pt x="160" y="25"/>
                  <a:pt x="156" y="20"/>
                  <a:pt x="150" y="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B0B3BA4B-5B68-29F4-EC7F-1E8ED9D3672D}"/>
              </a:ext>
            </a:extLst>
          </p:cNvPr>
          <p:cNvSpPr>
            <a:spLocks noEditPoints="1"/>
          </p:cNvSpPr>
          <p:nvPr/>
        </p:nvSpPr>
        <p:spPr bwMode="auto">
          <a:xfrm>
            <a:off x="9604376" y="5780088"/>
            <a:ext cx="134938" cy="254000"/>
          </a:xfrm>
          <a:custGeom>
            <a:avLst/>
            <a:gdLst>
              <a:gd name="T0" fmla="*/ 0 w 85"/>
              <a:gd name="T1" fmla="*/ 151 h 160"/>
              <a:gd name="T2" fmla="*/ 9 w 85"/>
              <a:gd name="T3" fmla="*/ 160 h 160"/>
              <a:gd name="T4" fmla="*/ 76 w 85"/>
              <a:gd name="T5" fmla="*/ 160 h 160"/>
              <a:gd name="T6" fmla="*/ 85 w 85"/>
              <a:gd name="T7" fmla="*/ 151 h 160"/>
              <a:gd name="T8" fmla="*/ 85 w 85"/>
              <a:gd name="T9" fmla="*/ 125 h 160"/>
              <a:gd name="T10" fmla="*/ 0 w 85"/>
              <a:gd name="T11" fmla="*/ 125 h 160"/>
              <a:gd name="T12" fmla="*/ 0 w 85"/>
              <a:gd name="T13" fmla="*/ 151 h 160"/>
              <a:gd name="T14" fmla="*/ 76 w 85"/>
              <a:gd name="T15" fmla="*/ 11 h 160"/>
              <a:gd name="T16" fmla="*/ 59 w 85"/>
              <a:gd name="T17" fmla="*/ 11 h 160"/>
              <a:gd name="T18" fmla="*/ 59 w 85"/>
              <a:gd name="T19" fmla="*/ 0 h 160"/>
              <a:gd name="T20" fmla="*/ 27 w 85"/>
              <a:gd name="T21" fmla="*/ 0 h 160"/>
              <a:gd name="T22" fmla="*/ 27 w 85"/>
              <a:gd name="T23" fmla="*/ 11 h 160"/>
              <a:gd name="T24" fmla="*/ 9 w 85"/>
              <a:gd name="T25" fmla="*/ 11 h 160"/>
              <a:gd name="T26" fmla="*/ 0 w 85"/>
              <a:gd name="T27" fmla="*/ 20 h 160"/>
              <a:gd name="T28" fmla="*/ 0 w 85"/>
              <a:gd name="T29" fmla="*/ 120 h 160"/>
              <a:gd name="T30" fmla="*/ 85 w 85"/>
              <a:gd name="T31" fmla="*/ 120 h 160"/>
              <a:gd name="T32" fmla="*/ 85 w 85"/>
              <a:gd name="T33" fmla="*/ 20 h 160"/>
              <a:gd name="T34" fmla="*/ 76 w 85"/>
              <a:gd name="T35" fmla="*/ 11 h 160"/>
              <a:gd name="T36" fmla="*/ 80 w 85"/>
              <a:gd name="T37" fmla="*/ 83 h 160"/>
              <a:gd name="T38" fmla="*/ 5 w 85"/>
              <a:gd name="T39" fmla="*/ 83 h 160"/>
              <a:gd name="T40" fmla="*/ 5 w 85"/>
              <a:gd name="T41" fmla="*/ 20 h 160"/>
              <a:gd name="T42" fmla="*/ 9 w 85"/>
              <a:gd name="T43" fmla="*/ 16 h 160"/>
              <a:gd name="T44" fmla="*/ 76 w 85"/>
              <a:gd name="T45" fmla="*/ 16 h 160"/>
              <a:gd name="T46" fmla="*/ 80 w 85"/>
              <a:gd name="T47" fmla="*/ 20 h 160"/>
              <a:gd name="T48" fmla="*/ 80 w 85"/>
              <a:gd name="T49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85" h="160">
                <a:moveTo>
                  <a:pt x="0" y="151"/>
                </a:moveTo>
                <a:cubicBezTo>
                  <a:pt x="0" y="156"/>
                  <a:pt x="4" y="160"/>
                  <a:pt x="9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1" y="160"/>
                  <a:pt x="85" y="156"/>
                  <a:pt x="85" y="151"/>
                </a:cubicBezTo>
                <a:cubicBezTo>
                  <a:pt x="85" y="125"/>
                  <a:pt x="85" y="125"/>
                  <a:pt x="85" y="125"/>
                </a:cubicBezTo>
                <a:cubicBezTo>
                  <a:pt x="0" y="125"/>
                  <a:pt x="0" y="125"/>
                  <a:pt x="0" y="125"/>
                </a:cubicBezTo>
                <a:lnTo>
                  <a:pt x="0" y="151"/>
                </a:lnTo>
                <a:close/>
                <a:moveTo>
                  <a:pt x="76" y="11"/>
                </a:moveTo>
                <a:cubicBezTo>
                  <a:pt x="59" y="11"/>
                  <a:pt x="59" y="11"/>
                  <a:pt x="59" y="11"/>
                </a:cubicBezTo>
                <a:cubicBezTo>
                  <a:pt x="59" y="0"/>
                  <a:pt x="59" y="0"/>
                  <a:pt x="5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1"/>
                  <a:pt x="27" y="11"/>
                  <a:pt x="27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4" y="11"/>
                  <a:pt x="0" y="15"/>
                  <a:pt x="0" y="20"/>
                </a:cubicBezTo>
                <a:cubicBezTo>
                  <a:pt x="0" y="120"/>
                  <a:pt x="0" y="120"/>
                  <a:pt x="0" y="120"/>
                </a:cubicBezTo>
                <a:cubicBezTo>
                  <a:pt x="85" y="120"/>
                  <a:pt x="85" y="120"/>
                  <a:pt x="85" y="120"/>
                </a:cubicBezTo>
                <a:cubicBezTo>
                  <a:pt x="85" y="20"/>
                  <a:pt x="85" y="20"/>
                  <a:pt x="85" y="20"/>
                </a:cubicBezTo>
                <a:cubicBezTo>
                  <a:pt x="85" y="15"/>
                  <a:pt x="81" y="11"/>
                  <a:pt x="76" y="11"/>
                </a:cubicBezTo>
                <a:close/>
                <a:moveTo>
                  <a:pt x="80" y="83"/>
                </a:moveTo>
                <a:cubicBezTo>
                  <a:pt x="5" y="83"/>
                  <a:pt x="5" y="83"/>
                  <a:pt x="5" y="83"/>
                </a:cubicBezTo>
                <a:cubicBezTo>
                  <a:pt x="5" y="20"/>
                  <a:pt x="5" y="20"/>
                  <a:pt x="5" y="20"/>
                </a:cubicBezTo>
                <a:cubicBezTo>
                  <a:pt x="5" y="18"/>
                  <a:pt x="7" y="16"/>
                  <a:pt x="9" y="16"/>
                </a:cubicBezTo>
                <a:cubicBezTo>
                  <a:pt x="76" y="16"/>
                  <a:pt x="76" y="16"/>
                  <a:pt x="76" y="16"/>
                </a:cubicBezTo>
                <a:cubicBezTo>
                  <a:pt x="78" y="16"/>
                  <a:pt x="80" y="18"/>
                  <a:pt x="80" y="20"/>
                </a:cubicBezTo>
                <a:lnTo>
                  <a:pt x="80" y="8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186">
            <a:extLst>
              <a:ext uri="{FF2B5EF4-FFF2-40B4-BE49-F238E27FC236}">
                <a16:creationId xmlns:a16="http://schemas.microsoft.com/office/drawing/2014/main" id="{77711CDA-9E35-5716-E913-3FD040DCF82B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5805488"/>
            <a:ext cx="254000" cy="203200"/>
          </a:xfrm>
          <a:custGeom>
            <a:avLst/>
            <a:gdLst>
              <a:gd name="T0" fmla="*/ 2 w 160"/>
              <a:gd name="T1" fmla="*/ 0 h 128"/>
              <a:gd name="T2" fmla="*/ 0 w 160"/>
              <a:gd name="T3" fmla="*/ 104 h 128"/>
              <a:gd name="T4" fmla="*/ 72 w 160"/>
              <a:gd name="T5" fmla="*/ 107 h 128"/>
              <a:gd name="T6" fmla="*/ 58 w 160"/>
              <a:gd name="T7" fmla="*/ 115 h 128"/>
              <a:gd name="T8" fmla="*/ 101 w 160"/>
              <a:gd name="T9" fmla="*/ 128 h 128"/>
              <a:gd name="T10" fmla="*/ 88 w 160"/>
              <a:gd name="T11" fmla="*/ 115 h 128"/>
              <a:gd name="T12" fmla="*/ 157 w 160"/>
              <a:gd name="T13" fmla="*/ 107 h 128"/>
              <a:gd name="T14" fmla="*/ 160 w 160"/>
              <a:gd name="T15" fmla="*/ 3 h 128"/>
              <a:gd name="T16" fmla="*/ 51 w 160"/>
              <a:gd name="T17" fmla="*/ 75 h 128"/>
              <a:gd name="T18" fmla="*/ 66 w 160"/>
              <a:gd name="T19" fmla="*/ 65 h 128"/>
              <a:gd name="T20" fmla="*/ 72 w 160"/>
              <a:gd name="T21" fmla="*/ 62 h 128"/>
              <a:gd name="T22" fmla="*/ 62 w 160"/>
              <a:gd name="T23" fmla="*/ 48 h 128"/>
              <a:gd name="T24" fmla="*/ 58 w 160"/>
              <a:gd name="T25" fmla="*/ 36 h 128"/>
              <a:gd name="T26" fmla="*/ 61 w 160"/>
              <a:gd name="T27" fmla="*/ 30 h 128"/>
              <a:gd name="T28" fmla="*/ 82 w 160"/>
              <a:gd name="T29" fmla="*/ 8 h 128"/>
              <a:gd name="T30" fmla="*/ 104 w 160"/>
              <a:gd name="T31" fmla="*/ 30 h 128"/>
              <a:gd name="T32" fmla="*/ 106 w 160"/>
              <a:gd name="T33" fmla="*/ 36 h 128"/>
              <a:gd name="T34" fmla="*/ 101 w 160"/>
              <a:gd name="T35" fmla="*/ 49 h 128"/>
              <a:gd name="T36" fmla="*/ 93 w 160"/>
              <a:gd name="T37" fmla="*/ 60 h 128"/>
              <a:gd name="T38" fmla="*/ 93 w 160"/>
              <a:gd name="T39" fmla="*/ 63 h 128"/>
              <a:gd name="T40" fmla="*/ 97 w 160"/>
              <a:gd name="T41" fmla="*/ 64 h 128"/>
              <a:gd name="T42" fmla="*/ 109 w 160"/>
              <a:gd name="T43" fmla="*/ 73 h 128"/>
              <a:gd name="T44" fmla="*/ 113 w 160"/>
              <a:gd name="T45" fmla="*/ 75 h 128"/>
              <a:gd name="T46" fmla="*/ 13 w 160"/>
              <a:gd name="T47" fmla="*/ 93 h 128"/>
              <a:gd name="T48" fmla="*/ 32 w 160"/>
              <a:gd name="T49" fmla="*/ 83 h 128"/>
              <a:gd name="T50" fmla="*/ 13 w 160"/>
              <a:gd name="T51" fmla="*/ 93 h 128"/>
              <a:gd name="T52" fmla="*/ 37 w 160"/>
              <a:gd name="T53" fmla="*/ 93 h 128"/>
              <a:gd name="T54" fmla="*/ 146 w 160"/>
              <a:gd name="T55" fmla="*/ 83 h 128"/>
              <a:gd name="T56" fmla="*/ 146 w 160"/>
              <a:gd name="T57" fmla="*/ 27 h 128"/>
              <a:gd name="T58" fmla="*/ 130 w 160"/>
              <a:gd name="T59" fmla="*/ 11 h 128"/>
              <a:gd name="T60" fmla="*/ 146 w 160"/>
              <a:gd name="T61" fmla="*/ 27 h 128"/>
              <a:gd name="T62" fmla="*/ 146 w 160"/>
              <a:gd name="T63" fmla="*/ 27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28">
                <a:moveTo>
                  <a:pt x="157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6"/>
                  <a:pt x="1" y="107"/>
                  <a:pt x="2" y="107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72" y="115"/>
                  <a:pt x="72" y="115"/>
                  <a:pt x="72" y="115"/>
                </a:cubicBezTo>
                <a:cubicBezTo>
                  <a:pt x="58" y="115"/>
                  <a:pt x="58" y="115"/>
                  <a:pt x="58" y="115"/>
                </a:cubicBezTo>
                <a:cubicBezTo>
                  <a:pt x="58" y="128"/>
                  <a:pt x="58" y="128"/>
                  <a:pt x="58" y="128"/>
                </a:cubicBezTo>
                <a:cubicBezTo>
                  <a:pt x="101" y="128"/>
                  <a:pt x="101" y="128"/>
                  <a:pt x="101" y="128"/>
                </a:cubicBezTo>
                <a:cubicBezTo>
                  <a:pt x="101" y="115"/>
                  <a:pt x="101" y="115"/>
                  <a:pt x="101" y="115"/>
                </a:cubicBezTo>
                <a:cubicBezTo>
                  <a:pt x="88" y="115"/>
                  <a:pt x="88" y="115"/>
                  <a:pt x="88" y="115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157" y="107"/>
                  <a:pt x="157" y="107"/>
                  <a:pt x="157" y="107"/>
                </a:cubicBezTo>
                <a:cubicBezTo>
                  <a:pt x="158" y="107"/>
                  <a:pt x="160" y="106"/>
                  <a:pt x="160" y="104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1"/>
                  <a:pt x="158" y="0"/>
                  <a:pt x="157" y="0"/>
                </a:cubicBezTo>
                <a:close/>
                <a:moveTo>
                  <a:pt x="51" y="75"/>
                </a:moveTo>
                <a:cubicBezTo>
                  <a:pt x="52" y="74"/>
                  <a:pt x="53" y="73"/>
                  <a:pt x="54" y="72"/>
                </a:cubicBezTo>
                <a:cubicBezTo>
                  <a:pt x="66" y="65"/>
                  <a:pt x="66" y="65"/>
                  <a:pt x="66" y="65"/>
                </a:cubicBezTo>
                <a:cubicBezTo>
                  <a:pt x="67" y="65"/>
                  <a:pt x="67" y="65"/>
                  <a:pt x="68" y="64"/>
                </a:cubicBezTo>
                <a:cubicBezTo>
                  <a:pt x="69" y="64"/>
                  <a:pt x="71" y="63"/>
                  <a:pt x="72" y="62"/>
                </a:cubicBezTo>
                <a:cubicBezTo>
                  <a:pt x="72" y="59"/>
                  <a:pt x="72" y="59"/>
                  <a:pt x="72" y="59"/>
                </a:cubicBezTo>
                <a:cubicBezTo>
                  <a:pt x="69" y="57"/>
                  <a:pt x="64" y="53"/>
                  <a:pt x="62" y="48"/>
                </a:cubicBezTo>
                <a:cubicBezTo>
                  <a:pt x="60" y="47"/>
                  <a:pt x="58" y="45"/>
                  <a:pt x="58" y="42"/>
                </a:cubicBezTo>
                <a:cubicBezTo>
                  <a:pt x="58" y="36"/>
                  <a:pt x="58" y="36"/>
                  <a:pt x="58" y="36"/>
                </a:cubicBezTo>
                <a:cubicBezTo>
                  <a:pt x="58" y="35"/>
                  <a:pt x="59" y="34"/>
                  <a:pt x="60" y="33"/>
                </a:cubicBezTo>
                <a:cubicBezTo>
                  <a:pt x="60" y="32"/>
                  <a:pt x="61" y="31"/>
                  <a:pt x="61" y="30"/>
                </a:cubicBezTo>
                <a:cubicBezTo>
                  <a:pt x="61" y="27"/>
                  <a:pt x="61" y="27"/>
                  <a:pt x="61" y="27"/>
                </a:cubicBezTo>
                <a:cubicBezTo>
                  <a:pt x="61" y="20"/>
                  <a:pt x="66" y="8"/>
                  <a:pt x="82" y="8"/>
                </a:cubicBezTo>
                <a:cubicBezTo>
                  <a:pt x="99" y="8"/>
                  <a:pt x="103" y="20"/>
                  <a:pt x="104" y="27"/>
                </a:cubicBezTo>
                <a:cubicBezTo>
                  <a:pt x="104" y="30"/>
                  <a:pt x="104" y="30"/>
                  <a:pt x="104" y="30"/>
                </a:cubicBezTo>
                <a:cubicBezTo>
                  <a:pt x="104" y="31"/>
                  <a:pt x="104" y="32"/>
                  <a:pt x="105" y="33"/>
                </a:cubicBezTo>
                <a:cubicBezTo>
                  <a:pt x="106" y="34"/>
                  <a:pt x="106" y="35"/>
                  <a:pt x="106" y="36"/>
                </a:cubicBezTo>
                <a:cubicBezTo>
                  <a:pt x="106" y="42"/>
                  <a:pt x="106" y="42"/>
                  <a:pt x="106" y="42"/>
                </a:cubicBezTo>
                <a:cubicBezTo>
                  <a:pt x="106" y="45"/>
                  <a:pt x="104" y="47"/>
                  <a:pt x="101" y="49"/>
                </a:cubicBezTo>
                <a:cubicBezTo>
                  <a:pt x="100" y="52"/>
                  <a:pt x="98" y="54"/>
                  <a:pt x="96" y="57"/>
                </a:cubicBezTo>
                <a:cubicBezTo>
                  <a:pt x="96" y="58"/>
                  <a:pt x="95" y="58"/>
                  <a:pt x="93" y="60"/>
                </a:cubicBezTo>
                <a:cubicBezTo>
                  <a:pt x="93" y="60"/>
                  <a:pt x="93" y="60"/>
                  <a:pt x="93" y="60"/>
                </a:cubicBezTo>
                <a:cubicBezTo>
                  <a:pt x="93" y="63"/>
                  <a:pt x="93" y="63"/>
                  <a:pt x="93" y="63"/>
                </a:cubicBezTo>
                <a:cubicBezTo>
                  <a:pt x="93" y="63"/>
                  <a:pt x="94" y="63"/>
                  <a:pt x="94" y="64"/>
                </a:cubicBezTo>
                <a:cubicBezTo>
                  <a:pt x="95" y="64"/>
                  <a:pt x="96" y="64"/>
                  <a:pt x="97" y="64"/>
                </a:cubicBezTo>
                <a:cubicBezTo>
                  <a:pt x="97" y="65"/>
                  <a:pt x="97" y="65"/>
                  <a:pt x="97" y="65"/>
                </a:cubicBezTo>
                <a:cubicBezTo>
                  <a:pt x="109" y="73"/>
                  <a:pt x="109" y="73"/>
                  <a:pt x="109" y="73"/>
                </a:cubicBezTo>
                <a:cubicBezTo>
                  <a:pt x="110" y="73"/>
                  <a:pt x="111" y="74"/>
                  <a:pt x="112" y="75"/>
                </a:cubicBezTo>
                <a:cubicBezTo>
                  <a:pt x="113" y="75"/>
                  <a:pt x="113" y="75"/>
                  <a:pt x="113" y="75"/>
                </a:cubicBezTo>
                <a:cubicBezTo>
                  <a:pt x="51" y="75"/>
                  <a:pt x="51" y="75"/>
                  <a:pt x="51" y="75"/>
                </a:cubicBezTo>
                <a:close/>
                <a:moveTo>
                  <a:pt x="13" y="93"/>
                </a:moveTo>
                <a:cubicBezTo>
                  <a:pt x="13" y="83"/>
                  <a:pt x="13" y="83"/>
                  <a:pt x="13" y="83"/>
                </a:cubicBezTo>
                <a:cubicBezTo>
                  <a:pt x="32" y="83"/>
                  <a:pt x="32" y="83"/>
                  <a:pt x="32" y="83"/>
                </a:cubicBezTo>
                <a:cubicBezTo>
                  <a:pt x="32" y="93"/>
                  <a:pt x="32" y="93"/>
                  <a:pt x="32" y="93"/>
                </a:cubicBezTo>
                <a:lnTo>
                  <a:pt x="13" y="93"/>
                </a:lnTo>
                <a:close/>
                <a:moveTo>
                  <a:pt x="146" y="93"/>
                </a:moveTo>
                <a:cubicBezTo>
                  <a:pt x="37" y="93"/>
                  <a:pt x="37" y="93"/>
                  <a:pt x="37" y="93"/>
                </a:cubicBezTo>
                <a:cubicBezTo>
                  <a:pt x="37" y="83"/>
                  <a:pt x="37" y="83"/>
                  <a:pt x="37" y="83"/>
                </a:cubicBezTo>
                <a:cubicBezTo>
                  <a:pt x="146" y="83"/>
                  <a:pt x="146" y="83"/>
                  <a:pt x="146" y="83"/>
                </a:cubicBezTo>
                <a:lnTo>
                  <a:pt x="146" y="93"/>
                </a:lnTo>
                <a:close/>
                <a:moveTo>
                  <a:pt x="146" y="27"/>
                </a:moveTo>
                <a:cubicBezTo>
                  <a:pt x="130" y="27"/>
                  <a:pt x="130" y="27"/>
                  <a:pt x="130" y="27"/>
                </a:cubicBezTo>
                <a:cubicBezTo>
                  <a:pt x="130" y="11"/>
                  <a:pt x="130" y="11"/>
                  <a:pt x="130" y="11"/>
                </a:cubicBezTo>
                <a:cubicBezTo>
                  <a:pt x="146" y="11"/>
                  <a:pt x="146" y="11"/>
                  <a:pt x="146" y="11"/>
                </a:cubicBezTo>
                <a:lnTo>
                  <a:pt x="146" y="27"/>
                </a:lnTo>
                <a:close/>
                <a:moveTo>
                  <a:pt x="146" y="27"/>
                </a:moveTo>
                <a:cubicBezTo>
                  <a:pt x="146" y="27"/>
                  <a:pt x="146" y="27"/>
                  <a:pt x="146" y="2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187">
            <a:extLst>
              <a:ext uri="{FF2B5EF4-FFF2-40B4-BE49-F238E27FC236}">
                <a16:creationId xmlns:a16="http://schemas.microsoft.com/office/drawing/2014/main" id="{BF08FB96-73A1-1313-AEC9-A68E8C0175B7}"/>
              </a:ext>
            </a:extLst>
          </p:cNvPr>
          <p:cNvSpPr>
            <a:spLocks noEditPoints="1"/>
          </p:cNvSpPr>
          <p:nvPr/>
        </p:nvSpPr>
        <p:spPr bwMode="auto">
          <a:xfrm>
            <a:off x="7942264" y="5356226"/>
            <a:ext cx="63500" cy="63500"/>
          </a:xfrm>
          <a:custGeom>
            <a:avLst/>
            <a:gdLst>
              <a:gd name="T0" fmla="*/ 40 w 40"/>
              <a:gd name="T1" fmla="*/ 20 h 40"/>
              <a:gd name="T2" fmla="*/ 20 w 40"/>
              <a:gd name="T3" fmla="*/ 40 h 40"/>
              <a:gd name="T4" fmla="*/ 0 w 40"/>
              <a:gd name="T5" fmla="*/ 20 h 40"/>
              <a:gd name="T6" fmla="*/ 20 w 40"/>
              <a:gd name="T7" fmla="*/ 0 h 40"/>
              <a:gd name="T8" fmla="*/ 40 w 40"/>
              <a:gd name="T9" fmla="*/ 20 h 40"/>
              <a:gd name="T10" fmla="*/ 40 w 40"/>
              <a:gd name="T11" fmla="*/ 20 h 40"/>
              <a:gd name="T12" fmla="*/ 40 w 40"/>
              <a:gd name="T13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40">
                <a:moveTo>
                  <a:pt x="40" y="20"/>
                </a:moveTo>
                <a:cubicBezTo>
                  <a:pt x="40" y="31"/>
                  <a:pt x="31" y="40"/>
                  <a:pt x="20" y="40"/>
                </a:cubicBezTo>
                <a:cubicBezTo>
                  <a:pt x="9" y="40"/>
                  <a:pt x="0" y="31"/>
                  <a:pt x="0" y="20"/>
                </a:cubicBezTo>
                <a:cubicBezTo>
                  <a:pt x="0" y="9"/>
                  <a:pt x="9" y="0"/>
                  <a:pt x="20" y="0"/>
                </a:cubicBezTo>
                <a:cubicBezTo>
                  <a:pt x="31" y="0"/>
                  <a:pt x="40" y="9"/>
                  <a:pt x="40" y="20"/>
                </a:cubicBezTo>
                <a:close/>
                <a:moveTo>
                  <a:pt x="40" y="20"/>
                </a:moveTo>
                <a:cubicBezTo>
                  <a:pt x="40" y="20"/>
                  <a:pt x="40" y="20"/>
                  <a:pt x="40" y="2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188">
            <a:extLst>
              <a:ext uri="{FF2B5EF4-FFF2-40B4-BE49-F238E27FC236}">
                <a16:creationId xmlns:a16="http://schemas.microsoft.com/office/drawing/2014/main" id="{D43A330B-583D-D13C-4A44-DC1716C82319}"/>
              </a:ext>
            </a:extLst>
          </p:cNvPr>
          <p:cNvSpPr>
            <a:spLocks noEditPoints="1"/>
          </p:cNvSpPr>
          <p:nvPr/>
        </p:nvSpPr>
        <p:spPr bwMode="auto">
          <a:xfrm>
            <a:off x="7894639" y="5245101"/>
            <a:ext cx="254000" cy="222250"/>
          </a:xfrm>
          <a:custGeom>
            <a:avLst/>
            <a:gdLst>
              <a:gd name="T0" fmla="*/ 150 w 160"/>
              <a:gd name="T1" fmla="*/ 40 h 140"/>
              <a:gd name="T2" fmla="*/ 37 w 160"/>
              <a:gd name="T3" fmla="*/ 40 h 140"/>
              <a:gd name="T4" fmla="*/ 117 w 160"/>
              <a:gd name="T5" fmla="*/ 10 h 140"/>
              <a:gd name="T6" fmla="*/ 120 w 160"/>
              <a:gd name="T7" fmla="*/ 3 h 140"/>
              <a:gd name="T8" fmla="*/ 113 w 160"/>
              <a:gd name="T9" fmla="*/ 1 h 140"/>
              <a:gd name="T10" fmla="*/ 8 w 160"/>
              <a:gd name="T11" fmla="*/ 41 h 140"/>
              <a:gd name="T12" fmla="*/ 8 w 160"/>
              <a:gd name="T13" fmla="*/ 41 h 140"/>
              <a:gd name="T14" fmla="*/ 0 w 160"/>
              <a:gd name="T15" fmla="*/ 50 h 140"/>
              <a:gd name="T16" fmla="*/ 0 w 160"/>
              <a:gd name="T17" fmla="*/ 130 h 140"/>
              <a:gd name="T18" fmla="*/ 10 w 160"/>
              <a:gd name="T19" fmla="*/ 140 h 140"/>
              <a:gd name="T20" fmla="*/ 150 w 160"/>
              <a:gd name="T21" fmla="*/ 140 h 140"/>
              <a:gd name="T22" fmla="*/ 160 w 160"/>
              <a:gd name="T23" fmla="*/ 130 h 140"/>
              <a:gd name="T24" fmla="*/ 160 w 160"/>
              <a:gd name="T25" fmla="*/ 50 h 140"/>
              <a:gd name="T26" fmla="*/ 150 w 160"/>
              <a:gd name="T27" fmla="*/ 40 h 140"/>
              <a:gd name="T28" fmla="*/ 50 w 160"/>
              <a:gd name="T29" fmla="*/ 120 h 140"/>
              <a:gd name="T30" fmla="*/ 20 w 160"/>
              <a:gd name="T31" fmla="*/ 90 h 140"/>
              <a:gd name="T32" fmla="*/ 50 w 160"/>
              <a:gd name="T33" fmla="*/ 60 h 140"/>
              <a:gd name="T34" fmla="*/ 80 w 160"/>
              <a:gd name="T35" fmla="*/ 90 h 140"/>
              <a:gd name="T36" fmla="*/ 50 w 160"/>
              <a:gd name="T37" fmla="*/ 120 h 140"/>
              <a:gd name="T38" fmla="*/ 140 w 160"/>
              <a:gd name="T39" fmla="*/ 120 h 140"/>
              <a:gd name="T40" fmla="*/ 100 w 160"/>
              <a:gd name="T41" fmla="*/ 120 h 140"/>
              <a:gd name="T42" fmla="*/ 100 w 160"/>
              <a:gd name="T43" fmla="*/ 110 h 140"/>
              <a:gd name="T44" fmla="*/ 140 w 160"/>
              <a:gd name="T45" fmla="*/ 110 h 140"/>
              <a:gd name="T46" fmla="*/ 140 w 160"/>
              <a:gd name="T47" fmla="*/ 120 h 140"/>
              <a:gd name="T48" fmla="*/ 140 w 160"/>
              <a:gd name="T49" fmla="*/ 100 h 140"/>
              <a:gd name="T50" fmla="*/ 100 w 160"/>
              <a:gd name="T51" fmla="*/ 100 h 140"/>
              <a:gd name="T52" fmla="*/ 100 w 160"/>
              <a:gd name="T53" fmla="*/ 90 h 140"/>
              <a:gd name="T54" fmla="*/ 140 w 160"/>
              <a:gd name="T55" fmla="*/ 90 h 140"/>
              <a:gd name="T56" fmla="*/ 140 w 160"/>
              <a:gd name="T57" fmla="*/ 100 h 140"/>
              <a:gd name="T58" fmla="*/ 140 w 160"/>
              <a:gd name="T59" fmla="*/ 80 h 140"/>
              <a:gd name="T60" fmla="*/ 100 w 160"/>
              <a:gd name="T61" fmla="*/ 80 h 140"/>
              <a:gd name="T62" fmla="*/ 100 w 160"/>
              <a:gd name="T63" fmla="*/ 70 h 140"/>
              <a:gd name="T64" fmla="*/ 140 w 160"/>
              <a:gd name="T65" fmla="*/ 70 h 140"/>
              <a:gd name="T66" fmla="*/ 140 w 160"/>
              <a:gd name="T67" fmla="*/ 80 h 140"/>
              <a:gd name="T68" fmla="*/ 140 w 160"/>
              <a:gd name="T69" fmla="*/ 80 h 140"/>
              <a:gd name="T70" fmla="*/ 140 w 160"/>
              <a:gd name="T71" fmla="*/ 8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40">
                <a:moveTo>
                  <a:pt x="150" y="40"/>
                </a:moveTo>
                <a:cubicBezTo>
                  <a:pt x="37" y="40"/>
                  <a:pt x="37" y="40"/>
                  <a:pt x="37" y="40"/>
                </a:cubicBezTo>
                <a:cubicBezTo>
                  <a:pt x="117" y="10"/>
                  <a:pt x="117" y="10"/>
                  <a:pt x="117" y="10"/>
                </a:cubicBezTo>
                <a:cubicBezTo>
                  <a:pt x="119" y="9"/>
                  <a:pt x="121" y="6"/>
                  <a:pt x="120" y="3"/>
                </a:cubicBezTo>
                <a:cubicBezTo>
                  <a:pt x="119" y="1"/>
                  <a:pt x="116" y="0"/>
                  <a:pt x="113" y="1"/>
                </a:cubicBezTo>
                <a:cubicBezTo>
                  <a:pt x="8" y="41"/>
                  <a:pt x="8" y="41"/>
                  <a:pt x="8" y="41"/>
                </a:cubicBezTo>
                <a:cubicBezTo>
                  <a:pt x="8" y="41"/>
                  <a:pt x="8" y="41"/>
                  <a:pt x="8" y="41"/>
                </a:cubicBezTo>
                <a:cubicBezTo>
                  <a:pt x="4" y="42"/>
                  <a:pt x="0" y="45"/>
                  <a:pt x="0" y="50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136"/>
                  <a:pt x="5" y="140"/>
                  <a:pt x="10" y="140"/>
                </a:cubicBezTo>
                <a:cubicBezTo>
                  <a:pt x="150" y="140"/>
                  <a:pt x="150" y="140"/>
                  <a:pt x="150" y="140"/>
                </a:cubicBezTo>
                <a:cubicBezTo>
                  <a:pt x="156" y="140"/>
                  <a:pt x="160" y="136"/>
                  <a:pt x="160" y="130"/>
                </a:cubicBezTo>
                <a:cubicBezTo>
                  <a:pt x="160" y="50"/>
                  <a:pt x="160" y="50"/>
                  <a:pt x="160" y="50"/>
                </a:cubicBezTo>
                <a:cubicBezTo>
                  <a:pt x="160" y="45"/>
                  <a:pt x="156" y="40"/>
                  <a:pt x="150" y="40"/>
                </a:cubicBezTo>
                <a:close/>
                <a:moveTo>
                  <a:pt x="50" y="120"/>
                </a:moveTo>
                <a:cubicBezTo>
                  <a:pt x="34" y="120"/>
                  <a:pt x="20" y="107"/>
                  <a:pt x="20" y="90"/>
                </a:cubicBezTo>
                <a:cubicBezTo>
                  <a:pt x="20" y="74"/>
                  <a:pt x="34" y="60"/>
                  <a:pt x="50" y="60"/>
                </a:cubicBezTo>
                <a:cubicBezTo>
                  <a:pt x="67" y="60"/>
                  <a:pt x="80" y="74"/>
                  <a:pt x="80" y="90"/>
                </a:cubicBezTo>
                <a:cubicBezTo>
                  <a:pt x="80" y="107"/>
                  <a:pt x="67" y="120"/>
                  <a:pt x="50" y="120"/>
                </a:cubicBezTo>
                <a:close/>
                <a:moveTo>
                  <a:pt x="140" y="120"/>
                </a:moveTo>
                <a:cubicBezTo>
                  <a:pt x="100" y="120"/>
                  <a:pt x="100" y="120"/>
                  <a:pt x="100" y="120"/>
                </a:cubicBezTo>
                <a:cubicBezTo>
                  <a:pt x="100" y="110"/>
                  <a:pt x="100" y="110"/>
                  <a:pt x="100" y="110"/>
                </a:cubicBezTo>
                <a:cubicBezTo>
                  <a:pt x="140" y="110"/>
                  <a:pt x="140" y="110"/>
                  <a:pt x="140" y="110"/>
                </a:cubicBezTo>
                <a:lnTo>
                  <a:pt x="140" y="120"/>
                </a:lnTo>
                <a:close/>
                <a:moveTo>
                  <a:pt x="140" y="100"/>
                </a:moveTo>
                <a:cubicBezTo>
                  <a:pt x="100" y="100"/>
                  <a:pt x="100" y="100"/>
                  <a:pt x="100" y="100"/>
                </a:cubicBezTo>
                <a:cubicBezTo>
                  <a:pt x="100" y="90"/>
                  <a:pt x="100" y="90"/>
                  <a:pt x="100" y="90"/>
                </a:cubicBezTo>
                <a:cubicBezTo>
                  <a:pt x="140" y="90"/>
                  <a:pt x="140" y="90"/>
                  <a:pt x="140" y="90"/>
                </a:cubicBezTo>
                <a:lnTo>
                  <a:pt x="140" y="100"/>
                </a:lnTo>
                <a:close/>
                <a:moveTo>
                  <a:pt x="140" y="80"/>
                </a:moveTo>
                <a:cubicBezTo>
                  <a:pt x="100" y="80"/>
                  <a:pt x="100" y="80"/>
                  <a:pt x="100" y="80"/>
                </a:cubicBezTo>
                <a:cubicBezTo>
                  <a:pt x="100" y="70"/>
                  <a:pt x="100" y="70"/>
                  <a:pt x="100" y="70"/>
                </a:cubicBezTo>
                <a:cubicBezTo>
                  <a:pt x="140" y="70"/>
                  <a:pt x="140" y="70"/>
                  <a:pt x="140" y="70"/>
                </a:cubicBezTo>
                <a:lnTo>
                  <a:pt x="140" y="80"/>
                </a:lnTo>
                <a:close/>
                <a:moveTo>
                  <a:pt x="140" y="80"/>
                </a:moveTo>
                <a:cubicBezTo>
                  <a:pt x="140" y="80"/>
                  <a:pt x="140" y="80"/>
                  <a:pt x="140" y="8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Freeform 189">
            <a:extLst>
              <a:ext uri="{FF2B5EF4-FFF2-40B4-BE49-F238E27FC236}">
                <a16:creationId xmlns:a16="http://schemas.microsoft.com/office/drawing/2014/main" id="{62D25672-3B88-8CE9-2EBA-00FBD97E4700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5780088"/>
            <a:ext cx="254000" cy="254000"/>
          </a:xfrm>
          <a:custGeom>
            <a:avLst/>
            <a:gdLst>
              <a:gd name="T0" fmla="*/ 157 w 160"/>
              <a:gd name="T1" fmla="*/ 155 h 160"/>
              <a:gd name="T2" fmla="*/ 136 w 160"/>
              <a:gd name="T3" fmla="*/ 133 h 160"/>
              <a:gd name="T4" fmla="*/ 136 w 160"/>
              <a:gd name="T5" fmla="*/ 133 h 160"/>
              <a:gd name="T6" fmla="*/ 157 w 160"/>
              <a:gd name="T7" fmla="*/ 79 h 160"/>
              <a:gd name="T8" fmla="*/ 79 w 160"/>
              <a:gd name="T9" fmla="*/ 0 h 160"/>
              <a:gd name="T10" fmla="*/ 0 w 160"/>
              <a:gd name="T11" fmla="*/ 79 h 160"/>
              <a:gd name="T12" fmla="*/ 79 w 160"/>
              <a:gd name="T13" fmla="*/ 157 h 160"/>
              <a:gd name="T14" fmla="*/ 131 w 160"/>
              <a:gd name="T15" fmla="*/ 138 h 160"/>
              <a:gd name="T16" fmla="*/ 157 w 160"/>
              <a:gd name="T17" fmla="*/ 160 h 160"/>
              <a:gd name="T18" fmla="*/ 160 w 160"/>
              <a:gd name="T19" fmla="*/ 157 h 160"/>
              <a:gd name="T20" fmla="*/ 157 w 160"/>
              <a:gd name="T21" fmla="*/ 155 h 160"/>
              <a:gd name="T22" fmla="*/ 79 w 160"/>
              <a:gd name="T23" fmla="*/ 152 h 160"/>
              <a:gd name="T24" fmla="*/ 5 w 160"/>
              <a:gd name="T25" fmla="*/ 79 h 160"/>
              <a:gd name="T26" fmla="*/ 79 w 160"/>
              <a:gd name="T27" fmla="*/ 6 h 160"/>
              <a:gd name="T28" fmla="*/ 152 w 160"/>
              <a:gd name="T29" fmla="*/ 79 h 160"/>
              <a:gd name="T30" fmla="*/ 79 w 160"/>
              <a:gd name="T31" fmla="*/ 152 h 160"/>
              <a:gd name="T32" fmla="*/ 79 w 160"/>
              <a:gd name="T33" fmla="*/ 11 h 160"/>
              <a:gd name="T34" fmla="*/ 11 w 160"/>
              <a:gd name="T35" fmla="*/ 79 h 160"/>
              <a:gd name="T36" fmla="*/ 79 w 160"/>
              <a:gd name="T37" fmla="*/ 147 h 160"/>
              <a:gd name="T38" fmla="*/ 146 w 160"/>
              <a:gd name="T39" fmla="*/ 79 h 160"/>
              <a:gd name="T40" fmla="*/ 79 w 160"/>
              <a:gd name="T41" fmla="*/ 11 h 160"/>
              <a:gd name="T42" fmla="*/ 79 w 160"/>
              <a:gd name="T43" fmla="*/ 27 h 160"/>
              <a:gd name="T44" fmla="*/ 98 w 160"/>
              <a:gd name="T45" fmla="*/ 46 h 160"/>
              <a:gd name="T46" fmla="*/ 79 w 160"/>
              <a:gd name="T47" fmla="*/ 65 h 160"/>
              <a:gd name="T48" fmla="*/ 60 w 160"/>
              <a:gd name="T49" fmla="*/ 46 h 160"/>
              <a:gd name="T50" fmla="*/ 79 w 160"/>
              <a:gd name="T51" fmla="*/ 27 h 160"/>
              <a:gd name="T52" fmla="*/ 46 w 160"/>
              <a:gd name="T53" fmla="*/ 98 h 160"/>
              <a:gd name="T54" fmla="*/ 27 w 160"/>
              <a:gd name="T55" fmla="*/ 79 h 160"/>
              <a:gd name="T56" fmla="*/ 46 w 160"/>
              <a:gd name="T57" fmla="*/ 60 h 160"/>
              <a:gd name="T58" fmla="*/ 65 w 160"/>
              <a:gd name="T59" fmla="*/ 79 h 160"/>
              <a:gd name="T60" fmla="*/ 46 w 160"/>
              <a:gd name="T61" fmla="*/ 98 h 160"/>
              <a:gd name="T62" fmla="*/ 79 w 160"/>
              <a:gd name="T63" fmla="*/ 130 h 160"/>
              <a:gd name="T64" fmla="*/ 60 w 160"/>
              <a:gd name="T65" fmla="*/ 111 h 160"/>
              <a:gd name="T66" fmla="*/ 79 w 160"/>
              <a:gd name="T67" fmla="*/ 92 h 160"/>
              <a:gd name="T68" fmla="*/ 98 w 160"/>
              <a:gd name="T69" fmla="*/ 111 h 160"/>
              <a:gd name="T70" fmla="*/ 79 w 160"/>
              <a:gd name="T71" fmla="*/ 130 h 160"/>
              <a:gd name="T72" fmla="*/ 111 w 160"/>
              <a:gd name="T73" fmla="*/ 98 h 160"/>
              <a:gd name="T74" fmla="*/ 92 w 160"/>
              <a:gd name="T75" fmla="*/ 79 h 160"/>
              <a:gd name="T76" fmla="*/ 111 w 160"/>
              <a:gd name="T77" fmla="*/ 60 h 160"/>
              <a:gd name="T78" fmla="*/ 130 w 160"/>
              <a:gd name="T79" fmla="*/ 79 h 160"/>
              <a:gd name="T80" fmla="*/ 111 w 160"/>
              <a:gd name="T81" fmla="*/ 98 h 160"/>
              <a:gd name="T82" fmla="*/ 79 w 160"/>
              <a:gd name="T83" fmla="*/ 60 h 160"/>
              <a:gd name="T84" fmla="*/ 94 w 160"/>
              <a:gd name="T85" fmla="*/ 48 h 160"/>
              <a:gd name="T86" fmla="*/ 79 w 160"/>
              <a:gd name="T87" fmla="*/ 43 h 160"/>
              <a:gd name="T88" fmla="*/ 63 w 160"/>
              <a:gd name="T89" fmla="*/ 48 h 160"/>
              <a:gd name="T90" fmla="*/ 79 w 160"/>
              <a:gd name="T91" fmla="*/ 60 h 160"/>
              <a:gd name="T92" fmla="*/ 79 w 160"/>
              <a:gd name="T93" fmla="*/ 98 h 160"/>
              <a:gd name="T94" fmla="*/ 63 w 160"/>
              <a:gd name="T95" fmla="*/ 110 h 160"/>
              <a:gd name="T96" fmla="*/ 79 w 160"/>
              <a:gd name="T97" fmla="*/ 114 h 160"/>
              <a:gd name="T98" fmla="*/ 94 w 160"/>
              <a:gd name="T99" fmla="*/ 110 h 160"/>
              <a:gd name="T100" fmla="*/ 79 w 160"/>
              <a:gd name="T101" fmla="*/ 98 h 160"/>
              <a:gd name="T102" fmla="*/ 98 w 160"/>
              <a:gd name="T103" fmla="*/ 79 h 160"/>
              <a:gd name="T104" fmla="*/ 110 w 160"/>
              <a:gd name="T105" fmla="*/ 94 h 160"/>
              <a:gd name="T106" fmla="*/ 114 w 160"/>
              <a:gd name="T107" fmla="*/ 79 h 160"/>
              <a:gd name="T108" fmla="*/ 110 w 160"/>
              <a:gd name="T109" fmla="*/ 63 h 160"/>
              <a:gd name="T110" fmla="*/ 98 w 160"/>
              <a:gd name="T111" fmla="*/ 79 h 160"/>
              <a:gd name="T112" fmla="*/ 47 w 160"/>
              <a:gd name="T113" fmla="*/ 63 h 160"/>
              <a:gd name="T114" fmla="*/ 43 w 160"/>
              <a:gd name="T115" fmla="*/ 79 h 160"/>
              <a:gd name="T116" fmla="*/ 47 w 160"/>
              <a:gd name="T117" fmla="*/ 94 h 160"/>
              <a:gd name="T118" fmla="*/ 60 w 160"/>
              <a:gd name="T119" fmla="*/ 79 h 160"/>
              <a:gd name="T120" fmla="*/ 47 w 160"/>
              <a:gd name="T121" fmla="*/ 6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60">
                <a:moveTo>
                  <a:pt x="157" y="155"/>
                </a:moveTo>
                <a:cubicBezTo>
                  <a:pt x="145" y="155"/>
                  <a:pt x="136" y="145"/>
                  <a:pt x="136" y="133"/>
                </a:cubicBezTo>
                <a:cubicBezTo>
                  <a:pt x="136" y="133"/>
                  <a:pt x="136" y="133"/>
                  <a:pt x="136" y="133"/>
                </a:cubicBezTo>
                <a:cubicBezTo>
                  <a:pt x="149" y="119"/>
                  <a:pt x="157" y="100"/>
                  <a:pt x="157" y="79"/>
                </a:cubicBezTo>
                <a:cubicBezTo>
                  <a:pt x="157" y="35"/>
                  <a:pt x="122" y="0"/>
                  <a:pt x="79" y="0"/>
                </a:cubicBezTo>
                <a:cubicBezTo>
                  <a:pt x="35" y="0"/>
                  <a:pt x="0" y="35"/>
                  <a:pt x="0" y="79"/>
                </a:cubicBezTo>
                <a:cubicBezTo>
                  <a:pt x="0" y="122"/>
                  <a:pt x="35" y="157"/>
                  <a:pt x="79" y="157"/>
                </a:cubicBezTo>
                <a:cubicBezTo>
                  <a:pt x="98" y="157"/>
                  <a:pt x="117" y="150"/>
                  <a:pt x="131" y="138"/>
                </a:cubicBezTo>
                <a:cubicBezTo>
                  <a:pt x="133" y="150"/>
                  <a:pt x="144" y="160"/>
                  <a:pt x="157" y="160"/>
                </a:cubicBezTo>
                <a:cubicBezTo>
                  <a:pt x="159" y="160"/>
                  <a:pt x="160" y="159"/>
                  <a:pt x="160" y="157"/>
                </a:cubicBezTo>
                <a:cubicBezTo>
                  <a:pt x="160" y="156"/>
                  <a:pt x="159" y="155"/>
                  <a:pt x="157" y="155"/>
                </a:cubicBezTo>
                <a:close/>
                <a:moveTo>
                  <a:pt x="79" y="152"/>
                </a:moveTo>
                <a:cubicBezTo>
                  <a:pt x="38" y="152"/>
                  <a:pt x="5" y="119"/>
                  <a:pt x="5" y="79"/>
                </a:cubicBezTo>
                <a:cubicBezTo>
                  <a:pt x="5" y="38"/>
                  <a:pt x="38" y="6"/>
                  <a:pt x="79" y="6"/>
                </a:cubicBezTo>
                <a:cubicBezTo>
                  <a:pt x="119" y="6"/>
                  <a:pt x="152" y="38"/>
                  <a:pt x="152" y="79"/>
                </a:cubicBezTo>
                <a:cubicBezTo>
                  <a:pt x="152" y="119"/>
                  <a:pt x="119" y="152"/>
                  <a:pt x="79" y="152"/>
                </a:cubicBezTo>
                <a:close/>
                <a:moveTo>
                  <a:pt x="79" y="11"/>
                </a:moveTo>
                <a:cubicBezTo>
                  <a:pt x="41" y="11"/>
                  <a:pt x="11" y="41"/>
                  <a:pt x="11" y="79"/>
                </a:cubicBezTo>
                <a:cubicBezTo>
                  <a:pt x="11" y="116"/>
                  <a:pt x="41" y="147"/>
                  <a:pt x="79" y="147"/>
                </a:cubicBezTo>
                <a:cubicBezTo>
                  <a:pt x="116" y="147"/>
                  <a:pt x="146" y="116"/>
                  <a:pt x="146" y="79"/>
                </a:cubicBezTo>
                <a:cubicBezTo>
                  <a:pt x="146" y="41"/>
                  <a:pt x="116" y="11"/>
                  <a:pt x="79" y="11"/>
                </a:cubicBezTo>
                <a:close/>
                <a:moveTo>
                  <a:pt x="79" y="27"/>
                </a:moveTo>
                <a:cubicBezTo>
                  <a:pt x="89" y="27"/>
                  <a:pt x="98" y="36"/>
                  <a:pt x="98" y="46"/>
                </a:cubicBezTo>
                <a:cubicBezTo>
                  <a:pt x="98" y="57"/>
                  <a:pt x="89" y="65"/>
                  <a:pt x="79" y="65"/>
                </a:cubicBezTo>
                <a:cubicBezTo>
                  <a:pt x="68" y="65"/>
                  <a:pt x="60" y="57"/>
                  <a:pt x="60" y="46"/>
                </a:cubicBezTo>
                <a:cubicBezTo>
                  <a:pt x="60" y="36"/>
                  <a:pt x="68" y="27"/>
                  <a:pt x="79" y="27"/>
                </a:cubicBezTo>
                <a:close/>
                <a:moveTo>
                  <a:pt x="46" y="98"/>
                </a:moveTo>
                <a:cubicBezTo>
                  <a:pt x="36" y="98"/>
                  <a:pt x="27" y="89"/>
                  <a:pt x="27" y="79"/>
                </a:cubicBezTo>
                <a:cubicBezTo>
                  <a:pt x="27" y="68"/>
                  <a:pt x="36" y="60"/>
                  <a:pt x="46" y="60"/>
                </a:cubicBezTo>
                <a:cubicBezTo>
                  <a:pt x="56" y="60"/>
                  <a:pt x="65" y="68"/>
                  <a:pt x="65" y="79"/>
                </a:cubicBezTo>
                <a:cubicBezTo>
                  <a:pt x="65" y="89"/>
                  <a:pt x="56" y="98"/>
                  <a:pt x="46" y="98"/>
                </a:cubicBezTo>
                <a:close/>
                <a:moveTo>
                  <a:pt x="79" y="130"/>
                </a:moveTo>
                <a:cubicBezTo>
                  <a:pt x="68" y="130"/>
                  <a:pt x="60" y="122"/>
                  <a:pt x="60" y="111"/>
                </a:cubicBezTo>
                <a:cubicBezTo>
                  <a:pt x="60" y="101"/>
                  <a:pt x="68" y="92"/>
                  <a:pt x="79" y="92"/>
                </a:cubicBezTo>
                <a:cubicBezTo>
                  <a:pt x="89" y="92"/>
                  <a:pt x="98" y="101"/>
                  <a:pt x="98" y="111"/>
                </a:cubicBezTo>
                <a:cubicBezTo>
                  <a:pt x="98" y="122"/>
                  <a:pt x="89" y="130"/>
                  <a:pt x="79" y="130"/>
                </a:cubicBezTo>
                <a:close/>
                <a:moveTo>
                  <a:pt x="111" y="98"/>
                </a:moveTo>
                <a:cubicBezTo>
                  <a:pt x="101" y="98"/>
                  <a:pt x="92" y="89"/>
                  <a:pt x="92" y="79"/>
                </a:cubicBezTo>
                <a:cubicBezTo>
                  <a:pt x="92" y="68"/>
                  <a:pt x="101" y="60"/>
                  <a:pt x="111" y="60"/>
                </a:cubicBezTo>
                <a:cubicBezTo>
                  <a:pt x="122" y="60"/>
                  <a:pt x="130" y="68"/>
                  <a:pt x="130" y="79"/>
                </a:cubicBezTo>
                <a:cubicBezTo>
                  <a:pt x="130" y="89"/>
                  <a:pt x="122" y="98"/>
                  <a:pt x="111" y="98"/>
                </a:cubicBezTo>
                <a:close/>
                <a:moveTo>
                  <a:pt x="79" y="60"/>
                </a:moveTo>
                <a:cubicBezTo>
                  <a:pt x="86" y="60"/>
                  <a:pt x="92" y="55"/>
                  <a:pt x="94" y="48"/>
                </a:cubicBezTo>
                <a:cubicBezTo>
                  <a:pt x="90" y="45"/>
                  <a:pt x="84" y="43"/>
                  <a:pt x="79" y="43"/>
                </a:cubicBezTo>
                <a:cubicBezTo>
                  <a:pt x="73" y="43"/>
                  <a:pt x="67" y="45"/>
                  <a:pt x="63" y="48"/>
                </a:cubicBezTo>
                <a:cubicBezTo>
                  <a:pt x="65" y="55"/>
                  <a:pt x="71" y="60"/>
                  <a:pt x="79" y="60"/>
                </a:cubicBezTo>
                <a:close/>
                <a:moveTo>
                  <a:pt x="79" y="98"/>
                </a:moveTo>
                <a:cubicBezTo>
                  <a:pt x="71" y="98"/>
                  <a:pt x="65" y="103"/>
                  <a:pt x="63" y="110"/>
                </a:cubicBezTo>
                <a:cubicBezTo>
                  <a:pt x="67" y="113"/>
                  <a:pt x="73" y="114"/>
                  <a:pt x="79" y="114"/>
                </a:cubicBezTo>
                <a:cubicBezTo>
                  <a:pt x="84" y="114"/>
                  <a:pt x="90" y="113"/>
                  <a:pt x="94" y="110"/>
                </a:cubicBezTo>
                <a:cubicBezTo>
                  <a:pt x="92" y="103"/>
                  <a:pt x="86" y="98"/>
                  <a:pt x="79" y="98"/>
                </a:cubicBezTo>
                <a:close/>
                <a:moveTo>
                  <a:pt x="98" y="79"/>
                </a:moveTo>
                <a:cubicBezTo>
                  <a:pt x="98" y="86"/>
                  <a:pt x="103" y="93"/>
                  <a:pt x="110" y="94"/>
                </a:cubicBezTo>
                <a:cubicBezTo>
                  <a:pt x="112" y="90"/>
                  <a:pt x="114" y="84"/>
                  <a:pt x="114" y="79"/>
                </a:cubicBezTo>
                <a:cubicBezTo>
                  <a:pt x="114" y="73"/>
                  <a:pt x="112" y="68"/>
                  <a:pt x="110" y="63"/>
                </a:cubicBezTo>
                <a:cubicBezTo>
                  <a:pt x="103" y="65"/>
                  <a:pt x="98" y="71"/>
                  <a:pt x="98" y="79"/>
                </a:cubicBezTo>
                <a:close/>
                <a:moveTo>
                  <a:pt x="47" y="63"/>
                </a:moveTo>
                <a:cubicBezTo>
                  <a:pt x="45" y="68"/>
                  <a:pt x="43" y="73"/>
                  <a:pt x="43" y="79"/>
                </a:cubicBezTo>
                <a:cubicBezTo>
                  <a:pt x="43" y="84"/>
                  <a:pt x="45" y="90"/>
                  <a:pt x="47" y="94"/>
                </a:cubicBezTo>
                <a:cubicBezTo>
                  <a:pt x="54" y="93"/>
                  <a:pt x="60" y="86"/>
                  <a:pt x="60" y="79"/>
                </a:cubicBezTo>
                <a:cubicBezTo>
                  <a:pt x="60" y="71"/>
                  <a:pt x="54" y="65"/>
                  <a:pt x="47" y="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Freeform 190">
            <a:extLst>
              <a:ext uri="{FF2B5EF4-FFF2-40B4-BE49-F238E27FC236}">
                <a16:creationId xmlns:a16="http://schemas.microsoft.com/office/drawing/2014/main" id="{7EF8BC36-1ECF-8D35-A642-8A13D422161C}"/>
              </a:ext>
            </a:extLst>
          </p:cNvPr>
          <p:cNvSpPr>
            <a:spLocks noEditPoints="1"/>
          </p:cNvSpPr>
          <p:nvPr/>
        </p:nvSpPr>
        <p:spPr bwMode="auto">
          <a:xfrm>
            <a:off x="7918451" y="5780088"/>
            <a:ext cx="206375" cy="254000"/>
          </a:xfrm>
          <a:custGeom>
            <a:avLst/>
            <a:gdLst>
              <a:gd name="T0" fmla="*/ 66 w 130"/>
              <a:gd name="T1" fmla="*/ 127 h 160"/>
              <a:gd name="T2" fmla="*/ 97 w 130"/>
              <a:gd name="T3" fmla="*/ 96 h 160"/>
              <a:gd name="T4" fmla="*/ 97 w 130"/>
              <a:gd name="T5" fmla="*/ 56 h 160"/>
              <a:gd name="T6" fmla="*/ 40 w 130"/>
              <a:gd name="T7" fmla="*/ 112 h 160"/>
              <a:gd name="T8" fmla="*/ 66 w 130"/>
              <a:gd name="T9" fmla="*/ 127 h 160"/>
              <a:gd name="T10" fmla="*/ 97 w 130"/>
              <a:gd name="T11" fmla="*/ 30 h 160"/>
              <a:gd name="T12" fmla="*/ 66 w 130"/>
              <a:gd name="T13" fmla="*/ 0 h 160"/>
              <a:gd name="T14" fmla="*/ 36 w 130"/>
              <a:gd name="T15" fmla="*/ 30 h 160"/>
              <a:gd name="T16" fmla="*/ 36 w 130"/>
              <a:gd name="T17" fmla="*/ 92 h 160"/>
              <a:gd name="T18" fmla="*/ 97 w 130"/>
              <a:gd name="T19" fmla="*/ 32 h 160"/>
              <a:gd name="T20" fmla="*/ 97 w 130"/>
              <a:gd name="T21" fmla="*/ 30 h 160"/>
              <a:gd name="T22" fmla="*/ 129 w 130"/>
              <a:gd name="T23" fmla="*/ 11 h 160"/>
              <a:gd name="T24" fmla="*/ 125 w 130"/>
              <a:gd name="T25" fmla="*/ 11 h 160"/>
              <a:gd name="T26" fmla="*/ 29 w 130"/>
              <a:gd name="T27" fmla="*/ 107 h 160"/>
              <a:gd name="T28" fmla="*/ 28 w 130"/>
              <a:gd name="T29" fmla="*/ 96 h 160"/>
              <a:gd name="T30" fmla="*/ 28 w 130"/>
              <a:gd name="T31" fmla="*/ 80 h 160"/>
              <a:gd name="T32" fmla="*/ 25 w 130"/>
              <a:gd name="T33" fmla="*/ 77 h 160"/>
              <a:gd name="T34" fmla="*/ 22 w 130"/>
              <a:gd name="T35" fmla="*/ 80 h 160"/>
              <a:gd name="T36" fmla="*/ 22 w 130"/>
              <a:gd name="T37" fmla="*/ 96 h 160"/>
              <a:gd name="T38" fmla="*/ 25 w 130"/>
              <a:gd name="T39" fmla="*/ 112 h 160"/>
              <a:gd name="T40" fmla="*/ 1 w 130"/>
              <a:gd name="T41" fmla="*/ 136 h 160"/>
              <a:gd name="T42" fmla="*/ 1 w 130"/>
              <a:gd name="T43" fmla="*/ 139 h 160"/>
              <a:gd name="T44" fmla="*/ 3 w 130"/>
              <a:gd name="T45" fmla="*/ 140 h 160"/>
              <a:gd name="T46" fmla="*/ 5 w 130"/>
              <a:gd name="T47" fmla="*/ 139 h 160"/>
              <a:gd name="T48" fmla="*/ 27 w 130"/>
              <a:gd name="T49" fmla="*/ 117 h 160"/>
              <a:gd name="T50" fmla="*/ 63 w 130"/>
              <a:gd name="T51" fmla="*/ 140 h 160"/>
              <a:gd name="T52" fmla="*/ 63 w 130"/>
              <a:gd name="T53" fmla="*/ 154 h 160"/>
              <a:gd name="T54" fmla="*/ 50 w 130"/>
              <a:gd name="T55" fmla="*/ 154 h 160"/>
              <a:gd name="T56" fmla="*/ 47 w 130"/>
              <a:gd name="T57" fmla="*/ 157 h 160"/>
              <a:gd name="T58" fmla="*/ 50 w 130"/>
              <a:gd name="T59" fmla="*/ 160 h 160"/>
              <a:gd name="T60" fmla="*/ 83 w 130"/>
              <a:gd name="T61" fmla="*/ 160 h 160"/>
              <a:gd name="T62" fmla="*/ 86 w 130"/>
              <a:gd name="T63" fmla="*/ 157 h 160"/>
              <a:gd name="T64" fmla="*/ 83 w 130"/>
              <a:gd name="T65" fmla="*/ 154 h 160"/>
              <a:gd name="T66" fmla="*/ 69 w 130"/>
              <a:gd name="T67" fmla="*/ 154 h 160"/>
              <a:gd name="T68" fmla="*/ 69 w 130"/>
              <a:gd name="T69" fmla="*/ 140 h 160"/>
              <a:gd name="T70" fmla="*/ 110 w 130"/>
              <a:gd name="T71" fmla="*/ 96 h 160"/>
              <a:gd name="T72" fmla="*/ 110 w 130"/>
              <a:gd name="T73" fmla="*/ 80 h 160"/>
              <a:gd name="T74" fmla="*/ 108 w 130"/>
              <a:gd name="T75" fmla="*/ 77 h 160"/>
              <a:gd name="T76" fmla="*/ 105 w 130"/>
              <a:gd name="T77" fmla="*/ 80 h 160"/>
              <a:gd name="T78" fmla="*/ 105 w 130"/>
              <a:gd name="T79" fmla="*/ 96 h 160"/>
              <a:gd name="T80" fmla="*/ 66 w 130"/>
              <a:gd name="T81" fmla="*/ 135 h 160"/>
              <a:gd name="T82" fmla="*/ 31 w 130"/>
              <a:gd name="T83" fmla="*/ 113 h 160"/>
              <a:gd name="T84" fmla="*/ 129 w 130"/>
              <a:gd name="T85" fmla="*/ 15 h 160"/>
              <a:gd name="T86" fmla="*/ 129 w 130"/>
              <a:gd name="T87" fmla="*/ 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0" h="160">
                <a:moveTo>
                  <a:pt x="66" y="127"/>
                </a:moveTo>
                <a:cubicBezTo>
                  <a:pt x="83" y="127"/>
                  <a:pt x="97" y="113"/>
                  <a:pt x="97" y="96"/>
                </a:cubicBezTo>
                <a:cubicBezTo>
                  <a:pt x="97" y="56"/>
                  <a:pt x="97" y="56"/>
                  <a:pt x="97" y="56"/>
                </a:cubicBezTo>
                <a:cubicBezTo>
                  <a:pt x="40" y="112"/>
                  <a:pt x="40" y="112"/>
                  <a:pt x="40" y="112"/>
                </a:cubicBezTo>
                <a:cubicBezTo>
                  <a:pt x="46" y="121"/>
                  <a:pt x="55" y="127"/>
                  <a:pt x="66" y="127"/>
                </a:cubicBezTo>
                <a:close/>
                <a:moveTo>
                  <a:pt x="97" y="30"/>
                </a:moveTo>
                <a:cubicBezTo>
                  <a:pt x="97" y="13"/>
                  <a:pt x="83" y="0"/>
                  <a:pt x="66" y="0"/>
                </a:cubicBezTo>
                <a:cubicBezTo>
                  <a:pt x="50" y="0"/>
                  <a:pt x="36" y="13"/>
                  <a:pt x="36" y="30"/>
                </a:cubicBezTo>
                <a:cubicBezTo>
                  <a:pt x="36" y="92"/>
                  <a:pt x="36" y="92"/>
                  <a:pt x="36" y="92"/>
                </a:cubicBezTo>
                <a:cubicBezTo>
                  <a:pt x="97" y="32"/>
                  <a:pt x="97" y="32"/>
                  <a:pt x="97" y="32"/>
                </a:cubicBezTo>
                <a:lnTo>
                  <a:pt x="97" y="30"/>
                </a:lnTo>
                <a:close/>
                <a:moveTo>
                  <a:pt x="129" y="11"/>
                </a:moveTo>
                <a:cubicBezTo>
                  <a:pt x="128" y="10"/>
                  <a:pt x="126" y="10"/>
                  <a:pt x="125" y="11"/>
                </a:cubicBezTo>
                <a:cubicBezTo>
                  <a:pt x="29" y="107"/>
                  <a:pt x="29" y="107"/>
                  <a:pt x="29" y="107"/>
                </a:cubicBezTo>
                <a:cubicBezTo>
                  <a:pt x="28" y="104"/>
                  <a:pt x="28" y="100"/>
                  <a:pt x="28" y="96"/>
                </a:cubicBezTo>
                <a:cubicBezTo>
                  <a:pt x="28" y="80"/>
                  <a:pt x="28" y="80"/>
                  <a:pt x="28" y="80"/>
                </a:cubicBezTo>
                <a:cubicBezTo>
                  <a:pt x="28" y="78"/>
                  <a:pt x="26" y="77"/>
                  <a:pt x="25" y="77"/>
                </a:cubicBezTo>
                <a:cubicBezTo>
                  <a:pt x="23" y="77"/>
                  <a:pt x="22" y="78"/>
                  <a:pt x="22" y="80"/>
                </a:cubicBezTo>
                <a:cubicBezTo>
                  <a:pt x="22" y="96"/>
                  <a:pt x="22" y="96"/>
                  <a:pt x="22" y="96"/>
                </a:cubicBezTo>
                <a:cubicBezTo>
                  <a:pt x="22" y="102"/>
                  <a:pt x="23" y="107"/>
                  <a:pt x="25" y="112"/>
                </a:cubicBezTo>
                <a:cubicBezTo>
                  <a:pt x="1" y="136"/>
                  <a:pt x="1" y="136"/>
                  <a:pt x="1" y="136"/>
                </a:cubicBezTo>
                <a:cubicBezTo>
                  <a:pt x="0" y="137"/>
                  <a:pt x="0" y="138"/>
                  <a:pt x="1" y="139"/>
                </a:cubicBezTo>
                <a:cubicBezTo>
                  <a:pt x="1" y="140"/>
                  <a:pt x="2" y="140"/>
                  <a:pt x="3" y="140"/>
                </a:cubicBezTo>
                <a:cubicBezTo>
                  <a:pt x="3" y="140"/>
                  <a:pt x="4" y="140"/>
                  <a:pt x="5" y="139"/>
                </a:cubicBezTo>
                <a:cubicBezTo>
                  <a:pt x="27" y="117"/>
                  <a:pt x="27" y="117"/>
                  <a:pt x="27" y="117"/>
                </a:cubicBezTo>
                <a:cubicBezTo>
                  <a:pt x="34" y="130"/>
                  <a:pt x="48" y="139"/>
                  <a:pt x="63" y="140"/>
                </a:cubicBezTo>
                <a:cubicBezTo>
                  <a:pt x="63" y="154"/>
                  <a:pt x="63" y="154"/>
                  <a:pt x="63" y="154"/>
                </a:cubicBezTo>
                <a:cubicBezTo>
                  <a:pt x="50" y="154"/>
                  <a:pt x="50" y="154"/>
                  <a:pt x="50" y="154"/>
                </a:cubicBezTo>
                <a:cubicBezTo>
                  <a:pt x="48" y="154"/>
                  <a:pt x="47" y="155"/>
                  <a:pt x="47" y="157"/>
                </a:cubicBezTo>
                <a:cubicBezTo>
                  <a:pt x="47" y="158"/>
                  <a:pt x="48" y="160"/>
                  <a:pt x="50" y="160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84" y="160"/>
                  <a:pt x="86" y="158"/>
                  <a:pt x="86" y="157"/>
                </a:cubicBezTo>
                <a:cubicBezTo>
                  <a:pt x="86" y="155"/>
                  <a:pt x="84" y="154"/>
                  <a:pt x="83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40"/>
                  <a:pt x="69" y="140"/>
                  <a:pt x="69" y="140"/>
                </a:cubicBezTo>
                <a:cubicBezTo>
                  <a:pt x="92" y="139"/>
                  <a:pt x="110" y="120"/>
                  <a:pt x="110" y="96"/>
                </a:cubicBezTo>
                <a:cubicBezTo>
                  <a:pt x="110" y="80"/>
                  <a:pt x="110" y="80"/>
                  <a:pt x="110" y="80"/>
                </a:cubicBezTo>
                <a:cubicBezTo>
                  <a:pt x="110" y="78"/>
                  <a:pt x="109" y="77"/>
                  <a:pt x="108" y="77"/>
                </a:cubicBezTo>
                <a:cubicBezTo>
                  <a:pt x="106" y="77"/>
                  <a:pt x="105" y="78"/>
                  <a:pt x="105" y="80"/>
                </a:cubicBezTo>
                <a:cubicBezTo>
                  <a:pt x="105" y="96"/>
                  <a:pt x="105" y="96"/>
                  <a:pt x="105" y="96"/>
                </a:cubicBezTo>
                <a:cubicBezTo>
                  <a:pt x="105" y="117"/>
                  <a:pt x="88" y="135"/>
                  <a:pt x="66" y="135"/>
                </a:cubicBezTo>
                <a:cubicBezTo>
                  <a:pt x="51" y="135"/>
                  <a:pt x="38" y="126"/>
                  <a:pt x="31" y="113"/>
                </a:cubicBezTo>
                <a:cubicBezTo>
                  <a:pt x="129" y="15"/>
                  <a:pt x="129" y="15"/>
                  <a:pt x="129" y="15"/>
                </a:cubicBezTo>
                <a:cubicBezTo>
                  <a:pt x="130" y="14"/>
                  <a:pt x="130" y="13"/>
                  <a:pt x="129" y="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Freeform 191">
            <a:extLst>
              <a:ext uri="{FF2B5EF4-FFF2-40B4-BE49-F238E27FC236}">
                <a16:creationId xmlns:a16="http://schemas.microsoft.com/office/drawing/2014/main" id="{11F9CB1C-08ED-FBD5-2729-3837D4E7659D}"/>
              </a:ext>
            </a:extLst>
          </p:cNvPr>
          <p:cNvSpPr>
            <a:spLocks noEditPoints="1"/>
          </p:cNvSpPr>
          <p:nvPr/>
        </p:nvSpPr>
        <p:spPr bwMode="auto">
          <a:xfrm>
            <a:off x="738189" y="5780088"/>
            <a:ext cx="254000" cy="254000"/>
          </a:xfrm>
          <a:custGeom>
            <a:avLst/>
            <a:gdLst>
              <a:gd name="T0" fmla="*/ 84 w 160"/>
              <a:gd name="T1" fmla="*/ 43 h 160"/>
              <a:gd name="T2" fmla="*/ 45 w 160"/>
              <a:gd name="T3" fmla="*/ 66 h 160"/>
              <a:gd name="T4" fmla="*/ 63 w 160"/>
              <a:gd name="T5" fmla="*/ 127 h 160"/>
              <a:gd name="T6" fmla="*/ 97 w 160"/>
              <a:gd name="T7" fmla="*/ 132 h 160"/>
              <a:gd name="T8" fmla="*/ 106 w 160"/>
              <a:gd name="T9" fmla="*/ 107 h 160"/>
              <a:gd name="T10" fmla="*/ 80 w 160"/>
              <a:gd name="T11" fmla="*/ 160 h 160"/>
              <a:gd name="T12" fmla="*/ 72 w 160"/>
              <a:gd name="T13" fmla="*/ 154 h 160"/>
              <a:gd name="T14" fmla="*/ 65 w 160"/>
              <a:gd name="T15" fmla="*/ 146 h 160"/>
              <a:gd name="T16" fmla="*/ 91 w 160"/>
              <a:gd name="T17" fmla="*/ 149 h 160"/>
              <a:gd name="T18" fmla="*/ 94 w 160"/>
              <a:gd name="T19" fmla="*/ 137 h 160"/>
              <a:gd name="T20" fmla="*/ 65 w 160"/>
              <a:gd name="T21" fmla="*/ 146 h 160"/>
              <a:gd name="T22" fmla="*/ 85 w 160"/>
              <a:gd name="T23" fmla="*/ 20 h 160"/>
              <a:gd name="T24" fmla="*/ 80 w 160"/>
              <a:gd name="T25" fmla="*/ 0 h 160"/>
              <a:gd name="T26" fmla="*/ 74 w 160"/>
              <a:gd name="T27" fmla="*/ 20 h 160"/>
              <a:gd name="T28" fmla="*/ 31 w 160"/>
              <a:gd name="T29" fmla="*/ 40 h 160"/>
              <a:gd name="T30" fmla="*/ 41 w 160"/>
              <a:gd name="T31" fmla="*/ 36 h 160"/>
              <a:gd name="T32" fmla="*/ 29 w 160"/>
              <a:gd name="T33" fmla="*/ 22 h 160"/>
              <a:gd name="T34" fmla="*/ 21 w 160"/>
              <a:gd name="T35" fmla="*/ 22 h 160"/>
              <a:gd name="T36" fmla="*/ 21 w 160"/>
              <a:gd name="T37" fmla="*/ 30 h 160"/>
              <a:gd name="T38" fmla="*/ 25 w 160"/>
              <a:gd name="T39" fmla="*/ 80 h 160"/>
              <a:gd name="T40" fmla="*/ 5 w 160"/>
              <a:gd name="T41" fmla="*/ 74 h 160"/>
              <a:gd name="T42" fmla="*/ 5 w 160"/>
              <a:gd name="T43" fmla="*/ 86 h 160"/>
              <a:gd name="T44" fmla="*/ 25 w 160"/>
              <a:gd name="T45" fmla="*/ 80 h 160"/>
              <a:gd name="T46" fmla="*/ 31 w 160"/>
              <a:gd name="T47" fmla="*/ 120 h 160"/>
              <a:gd name="T48" fmla="*/ 20 w 160"/>
              <a:gd name="T49" fmla="*/ 134 h 160"/>
              <a:gd name="T50" fmla="*/ 29 w 160"/>
              <a:gd name="T51" fmla="*/ 138 h 160"/>
              <a:gd name="T52" fmla="*/ 41 w 160"/>
              <a:gd name="T53" fmla="*/ 123 h 160"/>
              <a:gd name="T54" fmla="*/ 128 w 160"/>
              <a:gd name="T55" fmla="*/ 120 h 160"/>
              <a:gd name="T56" fmla="*/ 118 w 160"/>
              <a:gd name="T57" fmla="*/ 123 h 160"/>
              <a:gd name="T58" fmla="*/ 130 w 160"/>
              <a:gd name="T59" fmla="*/ 138 h 160"/>
              <a:gd name="T60" fmla="*/ 140 w 160"/>
              <a:gd name="T61" fmla="*/ 134 h 160"/>
              <a:gd name="T62" fmla="*/ 128 w 160"/>
              <a:gd name="T63" fmla="*/ 120 h 160"/>
              <a:gd name="T64" fmla="*/ 140 w 160"/>
              <a:gd name="T65" fmla="*/ 74 h 160"/>
              <a:gd name="T66" fmla="*/ 140 w 160"/>
              <a:gd name="T67" fmla="*/ 86 h 160"/>
              <a:gd name="T68" fmla="*/ 160 w 160"/>
              <a:gd name="T69" fmla="*/ 80 h 160"/>
              <a:gd name="T70" fmla="*/ 128 w 160"/>
              <a:gd name="T71" fmla="*/ 40 h 160"/>
              <a:gd name="T72" fmla="*/ 140 w 160"/>
              <a:gd name="T73" fmla="*/ 24 h 160"/>
              <a:gd name="T74" fmla="*/ 130 w 160"/>
              <a:gd name="T75" fmla="*/ 22 h 160"/>
              <a:gd name="T76" fmla="*/ 118 w 160"/>
              <a:gd name="T77" fmla="*/ 36 h 160"/>
              <a:gd name="T78" fmla="*/ 128 w 160"/>
              <a:gd name="T79" fmla="*/ 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117" y="76"/>
                </a:moveTo>
                <a:cubicBezTo>
                  <a:pt x="115" y="59"/>
                  <a:pt x="101" y="45"/>
                  <a:pt x="84" y="43"/>
                </a:cubicBezTo>
                <a:cubicBezTo>
                  <a:pt x="83" y="43"/>
                  <a:pt x="81" y="43"/>
                  <a:pt x="80" y="43"/>
                </a:cubicBezTo>
                <a:cubicBezTo>
                  <a:pt x="65" y="43"/>
                  <a:pt x="51" y="52"/>
                  <a:pt x="45" y="66"/>
                </a:cubicBezTo>
                <a:cubicBezTo>
                  <a:pt x="40" y="80"/>
                  <a:pt x="43" y="96"/>
                  <a:pt x="54" y="106"/>
                </a:cubicBezTo>
                <a:cubicBezTo>
                  <a:pt x="59" y="112"/>
                  <a:pt x="62" y="119"/>
                  <a:pt x="63" y="127"/>
                </a:cubicBezTo>
                <a:cubicBezTo>
                  <a:pt x="63" y="132"/>
                  <a:pt x="63" y="132"/>
                  <a:pt x="63" y="132"/>
                </a:cubicBezTo>
                <a:cubicBezTo>
                  <a:pt x="97" y="132"/>
                  <a:pt x="97" y="132"/>
                  <a:pt x="97" y="132"/>
                </a:cubicBezTo>
                <a:cubicBezTo>
                  <a:pt x="97" y="127"/>
                  <a:pt x="97" y="127"/>
                  <a:pt x="97" y="127"/>
                </a:cubicBezTo>
                <a:cubicBezTo>
                  <a:pt x="97" y="120"/>
                  <a:pt x="100" y="112"/>
                  <a:pt x="106" y="107"/>
                </a:cubicBezTo>
                <a:cubicBezTo>
                  <a:pt x="114" y="99"/>
                  <a:pt x="118" y="87"/>
                  <a:pt x="117" y="76"/>
                </a:cubicBezTo>
                <a:close/>
                <a:moveTo>
                  <a:pt x="80" y="160"/>
                </a:moveTo>
                <a:cubicBezTo>
                  <a:pt x="83" y="160"/>
                  <a:pt x="87" y="158"/>
                  <a:pt x="88" y="154"/>
                </a:cubicBezTo>
                <a:cubicBezTo>
                  <a:pt x="72" y="154"/>
                  <a:pt x="72" y="154"/>
                  <a:pt x="72" y="154"/>
                </a:cubicBezTo>
                <a:cubicBezTo>
                  <a:pt x="73" y="158"/>
                  <a:pt x="76" y="160"/>
                  <a:pt x="80" y="160"/>
                </a:cubicBezTo>
                <a:close/>
                <a:moveTo>
                  <a:pt x="65" y="146"/>
                </a:moveTo>
                <a:cubicBezTo>
                  <a:pt x="65" y="147"/>
                  <a:pt x="67" y="149"/>
                  <a:pt x="68" y="149"/>
                </a:cubicBezTo>
                <a:cubicBezTo>
                  <a:pt x="91" y="149"/>
                  <a:pt x="91" y="149"/>
                  <a:pt x="91" y="149"/>
                </a:cubicBezTo>
                <a:cubicBezTo>
                  <a:pt x="93" y="149"/>
                  <a:pt x="94" y="147"/>
                  <a:pt x="94" y="146"/>
                </a:cubicBezTo>
                <a:cubicBezTo>
                  <a:pt x="94" y="137"/>
                  <a:pt x="94" y="137"/>
                  <a:pt x="94" y="137"/>
                </a:cubicBezTo>
                <a:cubicBezTo>
                  <a:pt x="65" y="137"/>
                  <a:pt x="65" y="137"/>
                  <a:pt x="65" y="137"/>
                </a:cubicBezTo>
                <a:lnTo>
                  <a:pt x="65" y="146"/>
                </a:lnTo>
                <a:close/>
                <a:moveTo>
                  <a:pt x="80" y="26"/>
                </a:moveTo>
                <a:cubicBezTo>
                  <a:pt x="83" y="26"/>
                  <a:pt x="85" y="23"/>
                  <a:pt x="85" y="20"/>
                </a:cubicBezTo>
                <a:cubicBezTo>
                  <a:pt x="85" y="6"/>
                  <a:pt x="85" y="6"/>
                  <a:pt x="85" y="6"/>
                </a:cubicBezTo>
                <a:cubicBezTo>
                  <a:pt x="85" y="3"/>
                  <a:pt x="83" y="0"/>
                  <a:pt x="80" y="0"/>
                </a:cubicBezTo>
                <a:cubicBezTo>
                  <a:pt x="77" y="0"/>
                  <a:pt x="74" y="3"/>
                  <a:pt x="74" y="6"/>
                </a:cubicBezTo>
                <a:cubicBezTo>
                  <a:pt x="74" y="20"/>
                  <a:pt x="74" y="20"/>
                  <a:pt x="74" y="20"/>
                </a:cubicBezTo>
                <a:cubicBezTo>
                  <a:pt x="74" y="23"/>
                  <a:pt x="77" y="26"/>
                  <a:pt x="80" y="26"/>
                </a:cubicBezTo>
                <a:close/>
                <a:moveTo>
                  <a:pt x="31" y="40"/>
                </a:moveTo>
                <a:cubicBezTo>
                  <a:pt x="34" y="42"/>
                  <a:pt x="37" y="42"/>
                  <a:pt x="40" y="40"/>
                </a:cubicBezTo>
                <a:cubicBezTo>
                  <a:pt x="41" y="39"/>
                  <a:pt x="41" y="37"/>
                  <a:pt x="41" y="36"/>
                </a:cubicBezTo>
                <a:cubicBezTo>
                  <a:pt x="41" y="34"/>
                  <a:pt x="41" y="33"/>
                  <a:pt x="40" y="32"/>
                </a:cubicBezTo>
                <a:cubicBezTo>
                  <a:pt x="29" y="22"/>
                  <a:pt x="29" y="22"/>
                  <a:pt x="29" y="22"/>
                </a:cubicBezTo>
                <a:cubicBezTo>
                  <a:pt x="28" y="21"/>
                  <a:pt x="27" y="20"/>
                  <a:pt x="25" y="20"/>
                </a:cubicBezTo>
                <a:cubicBezTo>
                  <a:pt x="24" y="20"/>
                  <a:pt x="22" y="21"/>
                  <a:pt x="21" y="22"/>
                </a:cubicBezTo>
                <a:cubicBezTo>
                  <a:pt x="20" y="23"/>
                  <a:pt x="20" y="24"/>
                  <a:pt x="20" y="26"/>
                </a:cubicBezTo>
                <a:cubicBezTo>
                  <a:pt x="20" y="27"/>
                  <a:pt x="20" y="29"/>
                  <a:pt x="21" y="30"/>
                </a:cubicBezTo>
                <a:lnTo>
                  <a:pt x="31" y="40"/>
                </a:lnTo>
                <a:close/>
                <a:moveTo>
                  <a:pt x="25" y="80"/>
                </a:moveTo>
                <a:cubicBezTo>
                  <a:pt x="25" y="77"/>
                  <a:pt x="23" y="74"/>
                  <a:pt x="20" y="74"/>
                </a:cubicBezTo>
                <a:cubicBezTo>
                  <a:pt x="5" y="74"/>
                  <a:pt x="5" y="74"/>
                  <a:pt x="5" y="74"/>
                </a:cubicBezTo>
                <a:cubicBezTo>
                  <a:pt x="2" y="74"/>
                  <a:pt x="0" y="77"/>
                  <a:pt x="0" y="80"/>
                </a:cubicBezTo>
                <a:cubicBezTo>
                  <a:pt x="0" y="83"/>
                  <a:pt x="2" y="86"/>
                  <a:pt x="5" y="86"/>
                </a:cubicBezTo>
                <a:cubicBezTo>
                  <a:pt x="20" y="86"/>
                  <a:pt x="20" y="86"/>
                  <a:pt x="20" y="86"/>
                </a:cubicBezTo>
                <a:cubicBezTo>
                  <a:pt x="23" y="86"/>
                  <a:pt x="25" y="83"/>
                  <a:pt x="25" y="80"/>
                </a:cubicBezTo>
                <a:close/>
                <a:moveTo>
                  <a:pt x="37" y="119"/>
                </a:moveTo>
                <a:cubicBezTo>
                  <a:pt x="35" y="118"/>
                  <a:pt x="33" y="119"/>
                  <a:pt x="31" y="120"/>
                </a:cubicBezTo>
                <a:cubicBezTo>
                  <a:pt x="21" y="130"/>
                  <a:pt x="21" y="130"/>
                  <a:pt x="21" y="130"/>
                </a:cubicBezTo>
                <a:cubicBezTo>
                  <a:pt x="20" y="131"/>
                  <a:pt x="20" y="133"/>
                  <a:pt x="20" y="134"/>
                </a:cubicBezTo>
                <a:cubicBezTo>
                  <a:pt x="20" y="136"/>
                  <a:pt x="20" y="137"/>
                  <a:pt x="21" y="138"/>
                </a:cubicBezTo>
                <a:cubicBezTo>
                  <a:pt x="24" y="141"/>
                  <a:pt x="27" y="141"/>
                  <a:pt x="29" y="138"/>
                </a:cubicBezTo>
                <a:cubicBezTo>
                  <a:pt x="40" y="128"/>
                  <a:pt x="40" y="128"/>
                  <a:pt x="40" y="128"/>
                </a:cubicBezTo>
                <a:cubicBezTo>
                  <a:pt x="41" y="127"/>
                  <a:pt x="42" y="125"/>
                  <a:pt x="41" y="123"/>
                </a:cubicBezTo>
                <a:cubicBezTo>
                  <a:pt x="41" y="121"/>
                  <a:pt x="39" y="119"/>
                  <a:pt x="37" y="119"/>
                </a:cubicBezTo>
                <a:close/>
                <a:moveTo>
                  <a:pt x="128" y="120"/>
                </a:moveTo>
                <a:cubicBezTo>
                  <a:pt x="126" y="119"/>
                  <a:pt x="124" y="118"/>
                  <a:pt x="122" y="119"/>
                </a:cubicBezTo>
                <a:cubicBezTo>
                  <a:pt x="120" y="119"/>
                  <a:pt x="119" y="121"/>
                  <a:pt x="118" y="123"/>
                </a:cubicBezTo>
                <a:cubicBezTo>
                  <a:pt x="118" y="125"/>
                  <a:pt x="118" y="127"/>
                  <a:pt x="120" y="128"/>
                </a:cubicBezTo>
                <a:cubicBezTo>
                  <a:pt x="130" y="138"/>
                  <a:pt x="130" y="138"/>
                  <a:pt x="130" y="138"/>
                </a:cubicBezTo>
                <a:cubicBezTo>
                  <a:pt x="132" y="141"/>
                  <a:pt x="136" y="141"/>
                  <a:pt x="138" y="138"/>
                </a:cubicBezTo>
                <a:cubicBezTo>
                  <a:pt x="139" y="137"/>
                  <a:pt x="140" y="136"/>
                  <a:pt x="140" y="134"/>
                </a:cubicBezTo>
                <a:cubicBezTo>
                  <a:pt x="140" y="133"/>
                  <a:pt x="139" y="131"/>
                  <a:pt x="138" y="130"/>
                </a:cubicBezTo>
                <a:lnTo>
                  <a:pt x="128" y="120"/>
                </a:lnTo>
                <a:close/>
                <a:moveTo>
                  <a:pt x="154" y="74"/>
                </a:moveTo>
                <a:cubicBezTo>
                  <a:pt x="140" y="74"/>
                  <a:pt x="140" y="74"/>
                  <a:pt x="140" y="74"/>
                </a:cubicBezTo>
                <a:cubicBezTo>
                  <a:pt x="137" y="74"/>
                  <a:pt x="134" y="77"/>
                  <a:pt x="134" y="80"/>
                </a:cubicBezTo>
                <a:cubicBezTo>
                  <a:pt x="134" y="83"/>
                  <a:pt x="137" y="86"/>
                  <a:pt x="140" y="86"/>
                </a:cubicBezTo>
                <a:cubicBezTo>
                  <a:pt x="154" y="86"/>
                  <a:pt x="154" y="86"/>
                  <a:pt x="154" y="86"/>
                </a:cubicBezTo>
                <a:cubicBezTo>
                  <a:pt x="157" y="86"/>
                  <a:pt x="160" y="83"/>
                  <a:pt x="160" y="80"/>
                </a:cubicBezTo>
                <a:cubicBezTo>
                  <a:pt x="160" y="77"/>
                  <a:pt x="157" y="74"/>
                  <a:pt x="154" y="74"/>
                </a:cubicBezTo>
                <a:close/>
                <a:moveTo>
                  <a:pt x="128" y="40"/>
                </a:moveTo>
                <a:cubicBezTo>
                  <a:pt x="138" y="30"/>
                  <a:pt x="138" y="30"/>
                  <a:pt x="138" y="30"/>
                </a:cubicBezTo>
                <a:cubicBezTo>
                  <a:pt x="139" y="28"/>
                  <a:pt x="140" y="26"/>
                  <a:pt x="140" y="24"/>
                </a:cubicBezTo>
                <a:cubicBezTo>
                  <a:pt x="139" y="22"/>
                  <a:pt x="137" y="21"/>
                  <a:pt x="135" y="20"/>
                </a:cubicBezTo>
                <a:cubicBezTo>
                  <a:pt x="134" y="20"/>
                  <a:pt x="131" y="20"/>
                  <a:pt x="130" y="22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119" y="33"/>
                  <a:pt x="118" y="34"/>
                  <a:pt x="118" y="36"/>
                </a:cubicBezTo>
                <a:cubicBezTo>
                  <a:pt x="118" y="37"/>
                  <a:pt x="119" y="39"/>
                  <a:pt x="120" y="40"/>
                </a:cubicBezTo>
                <a:cubicBezTo>
                  <a:pt x="122" y="42"/>
                  <a:pt x="126" y="42"/>
                  <a:pt x="128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9" name="Freeform 192">
            <a:extLst>
              <a:ext uri="{FF2B5EF4-FFF2-40B4-BE49-F238E27FC236}">
                <a16:creationId xmlns:a16="http://schemas.microsoft.com/office/drawing/2014/main" id="{C6FD8748-6CD6-29A1-47B2-36EF20E86AC5}"/>
              </a:ext>
            </a:extLst>
          </p:cNvPr>
          <p:cNvSpPr>
            <a:spLocks noEditPoints="1"/>
          </p:cNvSpPr>
          <p:nvPr/>
        </p:nvSpPr>
        <p:spPr bwMode="auto">
          <a:xfrm>
            <a:off x="7399339" y="5780088"/>
            <a:ext cx="144463" cy="254000"/>
          </a:xfrm>
          <a:custGeom>
            <a:avLst/>
            <a:gdLst>
              <a:gd name="T0" fmla="*/ 50 w 91"/>
              <a:gd name="T1" fmla="*/ 51 h 160"/>
              <a:gd name="T2" fmla="*/ 56 w 91"/>
              <a:gd name="T3" fmla="*/ 35 h 160"/>
              <a:gd name="T4" fmla="*/ 40 w 91"/>
              <a:gd name="T5" fmla="*/ 29 h 160"/>
              <a:gd name="T6" fmla="*/ 35 w 91"/>
              <a:gd name="T7" fmla="*/ 45 h 160"/>
              <a:gd name="T8" fmla="*/ 16 w 91"/>
              <a:gd name="T9" fmla="*/ 51 h 160"/>
              <a:gd name="T10" fmla="*/ 32 w 91"/>
              <a:gd name="T11" fmla="*/ 45 h 160"/>
              <a:gd name="T12" fmla="*/ 26 w 91"/>
              <a:gd name="T13" fmla="*/ 29 h 160"/>
              <a:gd name="T14" fmla="*/ 11 w 91"/>
              <a:gd name="T15" fmla="*/ 35 h 160"/>
              <a:gd name="T16" fmla="*/ 16 w 91"/>
              <a:gd name="T17" fmla="*/ 51 h 160"/>
              <a:gd name="T18" fmla="*/ 74 w 91"/>
              <a:gd name="T19" fmla="*/ 51 h 160"/>
              <a:gd name="T20" fmla="*/ 80 w 91"/>
              <a:gd name="T21" fmla="*/ 35 h 160"/>
              <a:gd name="T22" fmla="*/ 64 w 91"/>
              <a:gd name="T23" fmla="*/ 29 h 160"/>
              <a:gd name="T24" fmla="*/ 59 w 91"/>
              <a:gd name="T25" fmla="*/ 45 h 160"/>
              <a:gd name="T26" fmla="*/ 40 w 91"/>
              <a:gd name="T27" fmla="*/ 75 h 160"/>
              <a:gd name="T28" fmla="*/ 56 w 91"/>
              <a:gd name="T29" fmla="*/ 69 h 160"/>
              <a:gd name="T30" fmla="*/ 50 w 91"/>
              <a:gd name="T31" fmla="*/ 53 h 160"/>
              <a:gd name="T32" fmla="*/ 35 w 91"/>
              <a:gd name="T33" fmla="*/ 59 h 160"/>
              <a:gd name="T34" fmla="*/ 40 w 91"/>
              <a:gd name="T35" fmla="*/ 75 h 160"/>
              <a:gd name="T36" fmla="*/ 26 w 91"/>
              <a:gd name="T37" fmla="*/ 75 h 160"/>
              <a:gd name="T38" fmla="*/ 32 w 91"/>
              <a:gd name="T39" fmla="*/ 59 h 160"/>
              <a:gd name="T40" fmla="*/ 16 w 91"/>
              <a:gd name="T41" fmla="*/ 53 h 160"/>
              <a:gd name="T42" fmla="*/ 11 w 91"/>
              <a:gd name="T43" fmla="*/ 69 h 160"/>
              <a:gd name="T44" fmla="*/ 64 w 91"/>
              <a:gd name="T45" fmla="*/ 75 h 160"/>
              <a:gd name="T46" fmla="*/ 80 w 91"/>
              <a:gd name="T47" fmla="*/ 69 h 160"/>
              <a:gd name="T48" fmla="*/ 74 w 91"/>
              <a:gd name="T49" fmla="*/ 53 h 160"/>
              <a:gd name="T50" fmla="*/ 59 w 91"/>
              <a:gd name="T51" fmla="*/ 59 h 160"/>
              <a:gd name="T52" fmla="*/ 64 w 91"/>
              <a:gd name="T53" fmla="*/ 75 h 160"/>
              <a:gd name="T54" fmla="*/ 50 w 91"/>
              <a:gd name="T55" fmla="*/ 99 h 160"/>
              <a:gd name="T56" fmla="*/ 56 w 91"/>
              <a:gd name="T57" fmla="*/ 83 h 160"/>
              <a:gd name="T58" fmla="*/ 40 w 91"/>
              <a:gd name="T59" fmla="*/ 77 h 160"/>
              <a:gd name="T60" fmla="*/ 35 w 91"/>
              <a:gd name="T61" fmla="*/ 93 h 160"/>
              <a:gd name="T62" fmla="*/ 16 w 91"/>
              <a:gd name="T63" fmla="*/ 99 h 160"/>
              <a:gd name="T64" fmla="*/ 32 w 91"/>
              <a:gd name="T65" fmla="*/ 93 h 160"/>
              <a:gd name="T66" fmla="*/ 26 w 91"/>
              <a:gd name="T67" fmla="*/ 77 h 160"/>
              <a:gd name="T68" fmla="*/ 11 w 91"/>
              <a:gd name="T69" fmla="*/ 83 h 160"/>
              <a:gd name="T70" fmla="*/ 16 w 91"/>
              <a:gd name="T71" fmla="*/ 99 h 160"/>
              <a:gd name="T72" fmla="*/ 74 w 91"/>
              <a:gd name="T73" fmla="*/ 99 h 160"/>
              <a:gd name="T74" fmla="*/ 80 w 91"/>
              <a:gd name="T75" fmla="*/ 83 h 160"/>
              <a:gd name="T76" fmla="*/ 64 w 91"/>
              <a:gd name="T77" fmla="*/ 77 h 160"/>
              <a:gd name="T78" fmla="*/ 59 w 91"/>
              <a:gd name="T79" fmla="*/ 93 h 160"/>
              <a:gd name="T80" fmla="*/ 45 w 91"/>
              <a:gd name="T81" fmla="*/ 136 h 160"/>
              <a:gd name="T82" fmla="*/ 45 w 91"/>
              <a:gd name="T83" fmla="*/ 147 h 160"/>
              <a:gd name="T84" fmla="*/ 45 w 91"/>
              <a:gd name="T85" fmla="*/ 136 h 160"/>
              <a:gd name="T86" fmla="*/ 12 w 91"/>
              <a:gd name="T87" fmla="*/ 0 h 160"/>
              <a:gd name="T88" fmla="*/ 0 w 91"/>
              <a:gd name="T89" fmla="*/ 148 h 160"/>
              <a:gd name="T90" fmla="*/ 79 w 91"/>
              <a:gd name="T91" fmla="*/ 160 h 160"/>
              <a:gd name="T92" fmla="*/ 91 w 91"/>
              <a:gd name="T93" fmla="*/ 12 h 160"/>
              <a:gd name="T94" fmla="*/ 53 w 91"/>
              <a:gd name="T95" fmla="*/ 8 h 160"/>
              <a:gd name="T96" fmla="*/ 59 w 91"/>
              <a:gd name="T97" fmla="*/ 11 h 160"/>
              <a:gd name="T98" fmla="*/ 53 w 91"/>
              <a:gd name="T99" fmla="*/ 13 h 160"/>
              <a:gd name="T100" fmla="*/ 53 w 91"/>
              <a:gd name="T101" fmla="*/ 8 h 160"/>
              <a:gd name="T102" fmla="*/ 45 w 91"/>
              <a:gd name="T103" fmla="*/ 8 h 160"/>
              <a:gd name="T104" fmla="*/ 45 w 91"/>
              <a:gd name="T105" fmla="*/ 13 h 160"/>
              <a:gd name="T106" fmla="*/ 32 w 91"/>
              <a:gd name="T107" fmla="*/ 11 h 160"/>
              <a:gd name="T108" fmla="*/ 45 w 91"/>
              <a:gd name="T109" fmla="*/ 152 h 160"/>
              <a:gd name="T110" fmla="*/ 45 w 91"/>
              <a:gd name="T111" fmla="*/ 131 h 160"/>
              <a:gd name="T112" fmla="*/ 45 w 91"/>
              <a:gd name="T113" fmla="*/ 152 h 160"/>
              <a:gd name="T114" fmla="*/ 5 w 91"/>
              <a:gd name="T115" fmla="*/ 123 h 160"/>
              <a:gd name="T116" fmla="*/ 85 w 91"/>
              <a:gd name="T117" fmla="*/ 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1" h="160">
                <a:moveTo>
                  <a:pt x="40" y="51"/>
                </a:moveTo>
                <a:cubicBezTo>
                  <a:pt x="50" y="51"/>
                  <a:pt x="50" y="51"/>
                  <a:pt x="50" y="51"/>
                </a:cubicBezTo>
                <a:cubicBezTo>
                  <a:pt x="53" y="51"/>
                  <a:pt x="56" y="48"/>
                  <a:pt x="56" y="45"/>
                </a:cubicBezTo>
                <a:cubicBezTo>
                  <a:pt x="56" y="35"/>
                  <a:pt x="56" y="35"/>
                  <a:pt x="56" y="35"/>
                </a:cubicBezTo>
                <a:cubicBezTo>
                  <a:pt x="56" y="32"/>
                  <a:pt x="53" y="29"/>
                  <a:pt x="50" y="29"/>
                </a:cubicBezTo>
                <a:cubicBezTo>
                  <a:pt x="40" y="29"/>
                  <a:pt x="40" y="29"/>
                  <a:pt x="40" y="29"/>
                </a:cubicBezTo>
                <a:cubicBezTo>
                  <a:pt x="37" y="29"/>
                  <a:pt x="35" y="32"/>
                  <a:pt x="35" y="35"/>
                </a:cubicBezTo>
                <a:cubicBezTo>
                  <a:pt x="35" y="45"/>
                  <a:pt x="35" y="45"/>
                  <a:pt x="35" y="45"/>
                </a:cubicBezTo>
                <a:cubicBezTo>
                  <a:pt x="35" y="48"/>
                  <a:pt x="37" y="51"/>
                  <a:pt x="40" y="51"/>
                </a:cubicBezTo>
                <a:close/>
                <a:moveTo>
                  <a:pt x="16" y="51"/>
                </a:moveTo>
                <a:cubicBezTo>
                  <a:pt x="26" y="51"/>
                  <a:pt x="26" y="51"/>
                  <a:pt x="26" y="51"/>
                </a:cubicBezTo>
                <a:cubicBezTo>
                  <a:pt x="29" y="51"/>
                  <a:pt x="32" y="48"/>
                  <a:pt x="32" y="4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32"/>
                  <a:pt x="29" y="29"/>
                  <a:pt x="2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3" y="29"/>
                  <a:pt x="11" y="32"/>
                  <a:pt x="11" y="35"/>
                </a:cubicBezTo>
                <a:cubicBezTo>
                  <a:pt x="11" y="45"/>
                  <a:pt x="11" y="45"/>
                  <a:pt x="11" y="45"/>
                </a:cubicBezTo>
                <a:cubicBezTo>
                  <a:pt x="11" y="48"/>
                  <a:pt x="13" y="51"/>
                  <a:pt x="16" y="51"/>
                </a:cubicBezTo>
                <a:close/>
                <a:moveTo>
                  <a:pt x="64" y="51"/>
                </a:moveTo>
                <a:cubicBezTo>
                  <a:pt x="74" y="51"/>
                  <a:pt x="74" y="51"/>
                  <a:pt x="74" y="51"/>
                </a:cubicBezTo>
                <a:cubicBezTo>
                  <a:pt x="77" y="51"/>
                  <a:pt x="80" y="48"/>
                  <a:pt x="80" y="45"/>
                </a:cubicBezTo>
                <a:cubicBezTo>
                  <a:pt x="80" y="35"/>
                  <a:pt x="80" y="35"/>
                  <a:pt x="80" y="35"/>
                </a:cubicBezTo>
                <a:cubicBezTo>
                  <a:pt x="80" y="32"/>
                  <a:pt x="77" y="29"/>
                  <a:pt x="74" y="29"/>
                </a:cubicBezTo>
                <a:cubicBezTo>
                  <a:pt x="64" y="29"/>
                  <a:pt x="64" y="29"/>
                  <a:pt x="64" y="29"/>
                </a:cubicBezTo>
                <a:cubicBezTo>
                  <a:pt x="61" y="29"/>
                  <a:pt x="59" y="32"/>
                  <a:pt x="59" y="35"/>
                </a:cubicBezTo>
                <a:cubicBezTo>
                  <a:pt x="59" y="45"/>
                  <a:pt x="59" y="45"/>
                  <a:pt x="59" y="45"/>
                </a:cubicBezTo>
                <a:cubicBezTo>
                  <a:pt x="59" y="48"/>
                  <a:pt x="61" y="51"/>
                  <a:pt x="64" y="51"/>
                </a:cubicBezTo>
                <a:close/>
                <a:moveTo>
                  <a:pt x="40" y="75"/>
                </a:moveTo>
                <a:cubicBezTo>
                  <a:pt x="50" y="75"/>
                  <a:pt x="50" y="75"/>
                  <a:pt x="50" y="75"/>
                </a:cubicBezTo>
                <a:cubicBezTo>
                  <a:pt x="53" y="75"/>
                  <a:pt x="56" y="72"/>
                  <a:pt x="56" y="69"/>
                </a:cubicBezTo>
                <a:cubicBezTo>
                  <a:pt x="56" y="59"/>
                  <a:pt x="56" y="59"/>
                  <a:pt x="56" y="59"/>
                </a:cubicBezTo>
                <a:cubicBezTo>
                  <a:pt x="56" y="56"/>
                  <a:pt x="53" y="53"/>
                  <a:pt x="50" y="53"/>
                </a:cubicBezTo>
                <a:cubicBezTo>
                  <a:pt x="40" y="53"/>
                  <a:pt x="40" y="53"/>
                  <a:pt x="40" y="53"/>
                </a:cubicBezTo>
                <a:cubicBezTo>
                  <a:pt x="37" y="53"/>
                  <a:pt x="35" y="56"/>
                  <a:pt x="35" y="59"/>
                </a:cubicBezTo>
                <a:cubicBezTo>
                  <a:pt x="35" y="69"/>
                  <a:pt x="35" y="69"/>
                  <a:pt x="35" y="69"/>
                </a:cubicBezTo>
                <a:cubicBezTo>
                  <a:pt x="35" y="72"/>
                  <a:pt x="37" y="75"/>
                  <a:pt x="40" y="75"/>
                </a:cubicBezTo>
                <a:close/>
                <a:moveTo>
                  <a:pt x="16" y="75"/>
                </a:moveTo>
                <a:cubicBezTo>
                  <a:pt x="26" y="75"/>
                  <a:pt x="26" y="75"/>
                  <a:pt x="26" y="75"/>
                </a:cubicBezTo>
                <a:cubicBezTo>
                  <a:pt x="29" y="75"/>
                  <a:pt x="32" y="72"/>
                  <a:pt x="32" y="69"/>
                </a:cubicBezTo>
                <a:cubicBezTo>
                  <a:pt x="32" y="59"/>
                  <a:pt x="32" y="59"/>
                  <a:pt x="32" y="59"/>
                </a:cubicBezTo>
                <a:cubicBezTo>
                  <a:pt x="32" y="56"/>
                  <a:pt x="29" y="53"/>
                  <a:pt x="26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3" y="53"/>
                  <a:pt x="11" y="56"/>
                  <a:pt x="11" y="59"/>
                </a:cubicBezTo>
                <a:cubicBezTo>
                  <a:pt x="11" y="69"/>
                  <a:pt x="11" y="69"/>
                  <a:pt x="11" y="69"/>
                </a:cubicBezTo>
                <a:cubicBezTo>
                  <a:pt x="11" y="72"/>
                  <a:pt x="13" y="75"/>
                  <a:pt x="16" y="75"/>
                </a:cubicBezTo>
                <a:close/>
                <a:moveTo>
                  <a:pt x="64" y="75"/>
                </a:moveTo>
                <a:cubicBezTo>
                  <a:pt x="74" y="75"/>
                  <a:pt x="74" y="75"/>
                  <a:pt x="74" y="75"/>
                </a:cubicBezTo>
                <a:cubicBezTo>
                  <a:pt x="77" y="75"/>
                  <a:pt x="80" y="72"/>
                  <a:pt x="80" y="69"/>
                </a:cubicBezTo>
                <a:cubicBezTo>
                  <a:pt x="80" y="59"/>
                  <a:pt x="80" y="59"/>
                  <a:pt x="80" y="59"/>
                </a:cubicBezTo>
                <a:cubicBezTo>
                  <a:pt x="80" y="56"/>
                  <a:pt x="77" y="53"/>
                  <a:pt x="74" y="53"/>
                </a:cubicBezTo>
                <a:cubicBezTo>
                  <a:pt x="64" y="53"/>
                  <a:pt x="64" y="53"/>
                  <a:pt x="64" y="53"/>
                </a:cubicBezTo>
                <a:cubicBezTo>
                  <a:pt x="61" y="53"/>
                  <a:pt x="59" y="56"/>
                  <a:pt x="59" y="59"/>
                </a:cubicBezTo>
                <a:cubicBezTo>
                  <a:pt x="59" y="69"/>
                  <a:pt x="59" y="69"/>
                  <a:pt x="59" y="69"/>
                </a:cubicBezTo>
                <a:cubicBezTo>
                  <a:pt x="59" y="72"/>
                  <a:pt x="61" y="75"/>
                  <a:pt x="64" y="75"/>
                </a:cubicBezTo>
                <a:close/>
                <a:moveTo>
                  <a:pt x="40" y="99"/>
                </a:moveTo>
                <a:cubicBezTo>
                  <a:pt x="50" y="99"/>
                  <a:pt x="50" y="99"/>
                  <a:pt x="50" y="99"/>
                </a:cubicBezTo>
                <a:cubicBezTo>
                  <a:pt x="53" y="99"/>
                  <a:pt x="56" y="96"/>
                  <a:pt x="56" y="93"/>
                </a:cubicBezTo>
                <a:cubicBezTo>
                  <a:pt x="56" y="83"/>
                  <a:pt x="56" y="83"/>
                  <a:pt x="56" y="83"/>
                </a:cubicBezTo>
                <a:cubicBezTo>
                  <a:pt x="56" y="80"/>
                  <a:pt x="53" y="77"/>
                  <a:pt x="50" y="77"/>
                </a:cubicBezTo>
                <a:cubicBezTo>
                  <a:pt x="40" y="77"/>
                  <a:pt x="40" y="77"/>
                  <a:pt x="40" y="77"/>
                </a:cubicBezTo>
                <a:cubicBezTo>
                  <a:pt x="37" y="77"/>
                  <a:pt x="35" y="80"/>
                  <a:pt x="35" y="83"/>
                </a:cubicBezTo>
                <a:cubicBezTo>
                  <a:pt x="35" y="93"/>
                  <a:pt x="35" y="93"/>
                  <a:pt x="35" y="93"/>
                </a:cubicBezTo>
                <a:cubicBezTo>
                  <a:pt x="35" y="96"/>
                  <a:pt x="37" y="99"/>
                  <a:pt x="40" y="99"/>
                </a:cubicBezTo>
                <a:close/>
                <a:moveTo>
                  <a:pt x="16" y="99"/>
                </a:moveTo>
                <a:cubicBezTo>
                  <a:pt x="26" y="99"/>
                  <a:pt x="26" y="99"/>
                  <a:pt x="26" y="99"/>
                </a:cubicBezTo>
                <a:cubicBezTo>
                  <a:pt x="29" y="99"/>
                  <a:pt x="32" y="96"/>
                  <a:pt x="32" y="93"/>
                </a:cubicBezTo>
                <a:cubicBezTo>
                  <a:pt x="32" y="83"/>
                  <a:pt x="32" y="83"/>
                  <a:pt x="32" y="83"/>
                </a:cubicBezTo>
                <a:cubicBezTo>
                  <a:pt x="32" y="80"/>
                  <a:pt x="29" y="77"/>
                  <a:pt x="26" y="77"/>
                </a:cubicBezTo>
                <a:cubicBezTo>
                  <a:pt x="16" y="77"/>
                  <a:pt x="16" y="77"/>
                  <a:pt x="16" y="77"/>
                </a:cubicBezTo>
                <a:cubicBezTo>
                  <a:pt x="13" y="77"/>
                  <a:pt x="11" y="80"/>
                  <a:pt x="11" y="83"/>
                </a:cubicBezTo>
                <a:cubicBezTo>
                  <a:pt x="11" y="93"/>
                  <a:pt x="11" y="93"/>
                  <a:pt x="11" y="93"/>
                </a:cubicBezTo>
                <a:cubicBezTo>
                  <a:pt x="11" y="96"/>
                  <a:pt x="13" y="99"/>
                  <a:pt x="16" y="99"/>
                </a:cubicBezTo>
                <a:close/>
                <a:moveTo>
                  <a:pt x="64" y="99"/>
                </a:moveTo>
                <a:cubicBezTo>
                  <a:pt x="74" y="99"/>
                  <a:pt x="74" y="99"/>
                  <a:pt x="74" y="99"/>
                </a:cubicBezTo>
                <a:cubicBezTo>
                  <a:pt x="77" y="99"/>
                  <a:pt x="80" y="96"/>
                  <a:pt x="80" y="93"/>
                </a:cubicBezTo>
                <a:cubicBezTo>
                  <a:pt x="80" y="83"/>
                  <a:pt x="80" y="83"/>
                  <a:pt x="80" y="83"/>
                </a:cubicBezTo>
                <a:cubicBezTo>
                  <a:pt x="80" y="80"/>
                  <a:pt x="77" y="77"/>
                  <a:pt x="74" y="77"/>
                </a:cubicBezTo>
                <a:cubicBezTo>
                  <a:pt x="64" y="77"/>
                  <a:pt x="64" y="77"/>
                  <a:pt x="64" y="77"/>
                </a:cubicBezTo>
                <a:cubicBezTo>
                  <a:pt x="61" y="77"/>
                  <a:pt x="59" y="80"/>
                  <a:pt x="59" y="83"/>
                </a:cubicBezTo>
                <a:cubicBezTo>
                  <a:pt x="59" y="93"/>
                  <a:pt x="59" y="93"/>
                  <a:pt x="59" y="93"/>
                </a:cubicBezTo>
                <a:cubicBezTo>
                  <a:pt x="59" y="96"/>
                  <a:pt x="61" y="99"/>
                  <a:pt x="64" y="99"/>
                </a:cubicBezTo>
                <a:close/>
                <a:moveTo>
                  <a:pt x="45" y="136"/>
                </a:moveTo>
                <a:cubicBezTo>
                  <a:pt x="42" y="136"/>
                  <a:pt x="40" y="138"/>
                  <a:pt x="40" y="141"/>
                </a:cubicBezTo>
                <a:cubicBezTo>
                  <a:pt x="40" y="144"/>
                  <a:pt x="42" y="147"/>
                  <a:pt x="45" y="147"/>
                </a:cubicBezTo>
                <a:cubicBezTo>
                  <a:pt x="48" y="147"/>
                  <a:pt x="51" y="144"/>
                  <a:pt x="51" y="141"/>
                </a:cubicBezTo>
                <a:cubicBezTo>
                  <a:pt x="51" y="138"/>
                  <a:pt x="48" y="136"/>
                  <a:pt x="45" y="136"/>
                </a:cubicBezTo>
                <a:close/>
                <a:moveTo>
                  <a:pt x="79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5" y="160"/>
                  <a:pt x="12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5" y="160"/>
                  <a:pt x="91" y="155"/>
                  <a:pt x="91" y="148"/>
                </a:cubicBezTo>
                <a:cubicBezTo>
                  <a:pt x="91" y="12"/>
                  <a:pt x="91" y="12"/>
                  <a:pt x="91" y="12"/>
                </a:cubicBezTo>
                <a:cubicBezTo>
                  <a:pt x="91" y="5"/>
                  <a:pt x="85" y="0"/>
                  <a:pt x="79" y="0"/>
                </a:cubicBezTo>
                <a:close/>
                <a:moveTo>
                  <a:pt x="53" y="8"/>
                </a:moveTo>
                <a:cubicBezTo>
                  <a:pt x="56" y="8"/>
                  <a:pt x="56" y="8"/>
                  <a:pt x="56" y="8"/>
                </a:cubicBezTo>
                <a:cubicBezTo>
                  <a:pt x="57" y="8"/>
                  <a:pt x="59" y="9"/>
                  <a:pt x="59" y="11"/>
                </a:cubicBezTo>
                <a:cubicBezTo>
                  <a:pt x="59" y="12"/>
                  <a:pt x="57" y="13"/>
                  <a:pt x="56" y="13"/>
                </a:cubicBezTo>
                <a:cubicBezTo>
                  <a:pt x="53" y="13"/>
                  <a:pt x="53" y="13"/>
                  <a:pt x="53" y="13"/>
                </a:cubicBezTo>
                <a:cubicBezTo>
                  <a:pt x="52" y="13"/>
                  <a:pt x="51" y="12"/>
                  <a:pt x="51" y="11"/>
                </a:cubicBezTo>
                <a:cubicBezTo>
                  <a:pt x="51" y="9"/>
                  <a:pt x="52" y="8"/>
                  <a:pt x="53" y="8"/>
                </a:cubicBezTo>
                <a:close/>
                <a:moveTo>
                  <a:pt x="35" y="8"/>
                </a:moveTo>
                <a:cubicBezTo>
                  <a:pt x="45" y="8"/>
                  <a:pt x="45" y="8"/>
                  <a:pt x="45" y="8"/>
                </a:cubicBezTo>
                <a:cubicBezTo>
                  <a:pt x="47" y="8"/>
                  <a:pt x="48" y="9"/>
                  <a:pt x="48" y="11"/>
                </a:cubicBezTo>
                <a:cubicBezTo>
                  <a:pt x="48" y="12"/>
                  <a:pt x="47" y="13"/>
                  <a:pt x="45" y="13"/>
                </a:cubicBezTo>
                <a:cubicBezTo>
                  <a:pt x="35" y="13"/>
                  <a:pt x="35" y="13"/>
                  <a:pt x="35" y="13"/>
                </a:cubicBezTo>
                <a:cubicBezTo>
                  <a:pt x="33" y="13"/>
                  <a:pt x="32" y="12"/>
                  <a:pt x="32" y="11"/>
                </a:cubicBezTo>
                <a:cubicBezTo>
                  <a:pt x="32" y="9"/>
                  <a:pt x="33" y="8"/>
                  <a:pt x="35" y="8"/>
                </a:cubicBezTo>
                <a:close/>
                <a:moveTo>
                  <a:pt x="45" y="152"/>
                </a:moveTo>
                <a:cubicBezTo>
                  <a:pt x="39" y="152"/>
                  <a:pt x="35" y="147"/>
                  <a:pt x="35" y="141"/>
                </a:cubicBezTo>
                <a:cubicBezTo>
                  <a:pt x="35" y="136"/>
                  <a:pt x="39" y="131"/>
                  <a:pt x="45" y="131"/>
                </a:cubicBezTo>
                <a:cubicBezTo>
                  <a:pt x="51" y="131"/>
                  <a:pt x="56" y="136"/>
                  <a:pt x="56" y="141"/>
                </a:cubicBezTo>
                <a:cubicBezTo>
                  <a:pt x="56" y="147"/>
                  <a:pt x="51" y="152"/>
                  <a:pt x="45" y="152"/>
                </a:cubicBezTo>
                <a:close/>
                <a:moveTo>
                  <a:pt x="85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21"/>
                  <a:pt x="5" y="21"/>
                  <a:pt x="5" y="21"/>
                </a:cubicBezTo>
                <a:cubicBezTo>
                  <a:pt x="85" y="21"/>
                  <a:pt x="85" y="21"/>
                  <a:pt x="85" y="21"/>
                </a:cubicBezTo>
                <a:lnTo>
                  <a:pt x="85" y="1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Freeform 193">
            <a:extLst>
              <a:ext uri="{FF2B5EF4-FFF2-40B4-BE49-F238E27FC236}">
                <a16:creationId xmlns:a16="http://schemas.microsoft.com/office/drawing/2014/main" id="{1BA6833D-8ECB-571A-79B1-34323D691697}"/>
              </a:ext>
            </a:extLst>
          </p:cNvPr>
          <p:cNvSpPr>
            <a:spLocks noEditPoints="1"/>
          </p:cNvSpPr>
          <p:nvPr/>
        </p:nvSpPr>
        <p:spPr bwMode="auto">
          <a:xfrm>
            <a:off x="2940051" y="5789613"/>
            <a:ext cx="252413" cy="234950"/>
          </a:xfrm>
          <a:custGeom>
            <a:avLst/>
            <a:gdLst>
              <a:gd name="T0" fmla="*/ 53 w 160"/>
              <a:gd name="T1" fmla="*/ 11 h 148"/>
              <a:gd name="T2" fmla="*/ 57 w 160"/>
              <a:gd name="T3" fmla="*/ 34 h 148"/>
              <a:gd name="T4" fmla="*/ 80 w 160"/>
              <a:gd name="T5" fmla="*/ 34 h 148"/>
              <a:gd name="T6" fmla="*/ 103 w 160"/>
              <a:gd name="T7" fmla="*/ 34 h 148"/>
              <a:gd name="T8" fmla="*/ 126 w 160"/>
              <a:gd name="T9" fmla="*/ 34 h 148"/>
              <a:gd name="T10" fmla="*/ 49 w 160"/>
              <a:gd name="T11" fmla="*/ 17 h 148"/>
              <a:gd name="T12" fmla="*/ 126 w 160"/>
              <a:gd name="T13" fmla="*/ 91 h 148"/>
              <a:gd name="T14" fmla="*/ 114 w 160"/>
              <a:gd name="T15" fmla="*/ 34 h 148"/>
              <a:gd name="T16" fmla="*/ 80 w 160"/>
              <a:gd name="T17" fmla="*/ 40 h 148"/>
              <a:gd name="T18" fmla="*/ 54 w 160"/>
              <a:gd name="T19" fmla="*/ 80 h 148"/>
              <a:gd name="T20" fmla="*/ 66 w 160"/>
              <a:gd name="T21" fmla="*/ 64 h 148"/>
              <a:gd name="T22" fmla="*/ 79 w 160"/>
              <a:gd name="T23" fmla="*/ 72 h 148"/>
              <a:gd name="T24" fmla="*/ 89 w 160"/>
              <a:gd name="T25" fmla="*/ 82 h 148"/>
              <a:gd name="T26" fmla="*/ 120 w 160"/>
              <a:gd name="T27" fmla="*/ 51 h 148"/>
              <a:gd name="T28" fmla="*/ 126 w 160"/>
              <a:gd name="T29" fmla="*/ 91 h 148"/>
              <a:gd name="T30" fmla="*/ 160 w 160"/>
              <a:gd name="T31" fmla="*/ 83 h 148"/>
              <a:gd name="T32" fmla="*/ 117 w 160"/>
              <a:gd name="T33" fmla="*/ 91 h 148"/>
              <a:gd name="T34" fmla="*/ 94 w 160"/>
              <a:gd name="T35" fmla="*/ 91 h 148"/>
              <a:gd name="T36" fmla="*/ 134 w 160"/>
              <a:gd name="T37" fmla="*/ 51 h 148"/>
              <a:gd name="T38" fmla="*/ 83 w 160"/>
              <a:gd name="T39" fmla="*/ 97 h 148"/>
              <a:gd name="T40" fmla="*/ 31 w 160"/>
              <a:gd name="T41" fmla="*/ 137 h 148"/>
              <a:gd name="T42" fmla="*/ 14 w 160"/>
              <a:gd name="T43" fmla="*/ 97 h 148"/>
              <a:gd name="T44" fmla="*/ 19 w 160"/>
              <a:gd name="T45" fmla="*/ 80 h 148"/>
              <a:gd name="T46" fmla="*/ 25 w 160"/>
              <a:gd name="T47" fmla="*/ 62 h 148"/>
              <a:gd name="T48" fmla="*/ 37 w 160"/>
              <a:gd name="T49" fmla="*/ 80 h 148"/>
              <a:gd name="T50" fmla="*/ 9 w 160"/>
              <a:gd name="T51" fmla="*/ 51 h 148"/>
              <a:gd name="T52" fmla="*/ 9 w 160"/>
              <a:gd name="T53" fmla="*/ 148 h 148"/>
              <a:gd name="T54" fmla="*/ 160 w 160"/>
              <a:gd name="T55" fmla="*/ 123 h 148"/>
              <a:gd name="T56" fmla="*/ 149 w 160"/>
              <a:gd name="T57" fmla="*/ 83 h 148"/>
              <a:gd name="T58" fmla="*/ 160 w 160"/>
              <a:gd name="T59" fmla="*/ 60 h 148"/>
              <a:gd name="T60" fmla="*/ 100 w 160"/>
              <a:gd name="T61" fmla="*/ 137 h 148"/>
              <a:gd name="T62" fmla="*/ 134 w 160"/>
              <a:gd name="T63" fmla="*/ 137 h 148"/>
              <a:gd name="T64" fmla="*/ 100 w 160"/>
              <a:gd name="T65" fmla="*/ 120 h 148"/>
              <a:gd name="T66" fmla="*/ 134 w 160"/>
              <a:gd name="T67" fmla="*/ 114 h 148"/>
              <a:gd name="T68" fmla="*/ 134 w 160"/>
              <a:gd name="T69" fmla="*/ 108 h 148"/>
              <a:gd name="T70" fmla="*/ 38 w 160"/>
              <a:gd name="T71" fmla="*/ 86 h 148"/>
              <a:gd name="T72" fmla="*/ 60 w 160"/>
              <a:gd name="T73" fmla="*/ 86 h 148"/>
              <a:gd name="T74" fmla="*/ 28 w 160"/>
              <a:gd name="T75" fmla="*/ 68 h 148"/>
              <a:gd name="T76" fmla="*/ 24 w 160"/>
              <a:gd name="T77" fmla="*/ 71 h 148"/>
              <a:gd name="T78" fmla="*/ 14 w 160"/>
              <a:gd name="T79" fmla="*/ 86 h 148"/>
              <a:gd name="T80" fmla="*/ 14 w 160"/>
              <a:gd name="T81" fmla="*/ 91 h 148"/>
              <a:gd name="T82" fmla="*/ 14 w 160"/>
              <a:gd name="T83" fmla="*/ 86 h 148"/>
              <a:gd name="T84" fmla="*/ 69 w 160"/>
              <a:gd name="T85" fmla="*/ 68 h 148"/>
              <a:gd name="T86" fmla="*/ 70 w 160"/>
              <a:gd name="T87" fmla="*/ 91 h 148"/>
              <a:gd name="T88" fmla="*/ 85 w 160"/>
              <a:gd name="T89" fmla="*/ 90 h 148"/>
              <a:gd name="T90" fmla="*/ 77 w 160"/>
              <a:gd name="T91" fmla="*/ 86 h 148"/>
              <a:gd name="T92" fmla="*/ 85 w 160"/>
              <a:gd name="T93" fmla="*/ 90 h 148"/>
              <a:gd name="T94" fmla="*/ 75 w 160"/>
              <a:gd name="T95" fmla="*/ 123 h 148"/>
              <a:gd name="T96" fmla="*/ 22 w 160"/>
              <a:gd name="T97" fmla="*/ 123 h 148"/>
              <a:gd name="T98" fmla="*/ 66 w 160"/>
              <a:gd name="T99" fmla="*/ 103 h 148"/>
              <a:gd name="T100" fmla="*/ 60 w 160"/>
              <a:gd name="T101" fmla="*/ 103 h 148"/>
              <a:gd name="T102" fmla="*/ 52 w 160"/>
              <a:gd name="T103" fmla="*/ 126 h 148"/>
              <a:gd name="T104" fmla="*/ 32 w 160"/>
              <a:gd name="T105" fmla="*/ 103 h 148"/>
              <a:gd name="T106" fmla="*/ 32 w 160"/>
              <a:gd name="T107" fmla="*/ 126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48">
                <a:moveTo>
                  <a:pt x="119" y="0"/>
                </a:moveTo>
                <a:cubicBezTo>
                  <a:pt x="64" y="0"/>
                  <a:pt x="64" y="0"/>
                  <a:pt x="64" y="0"/>
                </a:cubicBezTo>
                <a:cubicBezTo>
                  <a:pt x="53" y="11"/>
                  <a:pt x="53" y="11"/>
                  <a:pt x="53" y="11"/>
                </a:cubicBezTo>
                <a:cubicBezTo>
                  <a:pt x="130" y="11"/>
                  <a:pt x="130" y="11"/>
                  <a:pt x="130" y="11"/>
                </a:cubicBezTo>
                <a:lnTo>
                  <a:pt x="119" y="0"/>
                </a:lnTo>
                <a:close/>
                <a:moveTo>
                  <a:pt x="57" y="34"/>
                </a:moveTo>
                <a:cubicBezTo>
                  <a:pt x="62" y="34"/>
                  <a:pt x="66" y="30"/>
                  <a:pt x="66" y="26"/>
                </a:cubicBezTo>
                <a:cubicBezTo>
                  <a:pt x="72" y="26"/>
                  <a:pt x="72" y="26"/>
                  <a:pt x="72" y="26"/>
                </a:cubicBezTo>
                <a:cubicBezTo>
                  <a:pt x="72" y="30"/>
                  <a:pt x="75" y="34"/>
                  <a:pt x="80" y="34"/>
                </a:cubicBezTo>
                <a:cubicBezTo>
                  <a:pt x="85" y="34"/>
                  <a:pt x="89" y="30"/>
                  <a:pt x="89" y="26"/>
                </a:cubicBezTo>
                <a:cubicBezTo>
                  <a:pt x="94" y="26"/>
                  <a:pt x="94" y="26"/>
                  <a:pt x="94" y="26"/>
                </a:cubicBezTo>
                <a:cubicBezTo>
                  <a:pt x="94" y="30"/>
                  <a:pt x="98" y="34"/>
                  <a:pt x="103" y="34"/>
                </a:cubicBezTo>
                <a:cubicBezTo>
                  <a:pt x="108" y="34"/>
                  <a:pt x="112" y="30"/>
                  <a:pt x="112" y="26"/>
                </a:cubicBezTo>
                <a:cubicBezTo>
                  <a:pt x="117" y="26"/>
                  <a:pt x="117" y="26"/>
                  <a:pt x="117" y="26"/>
                </a:cubicBezTo>
                <a:cubicBezTo>
                  <a:pt x="117" y="30"/>
                  <a:pt x="121" y="34"/>
                  <a:pt x="126" y="34"/>
                </a:cubicBezTo>
                <a:cubicBezTo>
                  <a:pt x="131" y="34"/>
                  <a:pt x="134" y="30"/>
                  <a:pt x="134" y="26"/>
                </a:cubicBezTo>
                <a:cubicBezTo>
                  <a:pt x="134" y="17"/>
                  <a:pt x="134" y="17"/>
                  <a:pt x="134" y="17"/>
                </a:cubicBezTo>
                <a:cubicBezTo>
                  <a:pt x="49" y="17"/>
                  <a:pt x="49" y="17"/>
                  <a:pt x="49" y="17"/>
                </a:cubicBezTo>
                <a:cubicBezTo>
                  <a:pt x="49" y="26"/>
                  <a:pt x="49" y="26"/>
                  <a:pt x="49" y="26"/>
                </a:cubicBezTo>
                <a:cubicBezTo>
                  <a:pt x="49" y="30"/>
                  <a:pt x="53" y="34"/>
                  <a:pt x="57" y="34"/>
                </a:cubicBezTo>
                <a:close/>
                <a:moveTo>
                  <a:pt x="126" y="91"/>
                </a:moveTo>
                <a:cubicBezTo>
                  <a:pt x="127" y="91"/>
                  <a:pt x="129" y="90"/>
                  <a:pt x="129" y="88"/>
                </a:cubicBezTo>
                <a:cubicBezTo>
                  <a:pt x="129" y="40"/>
                  <a:pt x="129" y="40"/>
                  <a:pt x="129" y="40"/>
                </a:cubicBezTo>
                <a:cubicBezTo>
                  <a:pt x="123" y="41"/>
                  <a:pt x="118" y="38"/>
                  <a:pt x="114" y="34"/>
                </a:cubicBezTo>
                <a:cubicBezTo>
                  <a:pt x="112" y="38"/>
                  <a:pt x="108" y="40"/>
                  <a:pt x="103" y="40"/>
                </a:cubicBezTo>
                <a:cubicBezTo>
                  <a:pt x="99" y="40"/>
                  <a:pt x="94" y="38"/>
                  <a:pt x="92" y="34"/>
                </a:cubicBezTo>
                <a:cubicBezTo>
                  <a:pt x="89" y="38"/>
                  <a:pt x="85" y="40"/>
                  <a:pt x="80" y="40"/>
                </a:cubicBezTo>
                <a:cubicBezTo>
                  <a:pt x="76" y="40"/>
                  <a:pt x="71" y="38"/>
                  <a:pt x="69" y="34"/>
                </a:cubicBezTo>
                <a:cubicBezTo>
                  <a:pt x="65" y="38"/>
                  <a:pt x="60" y="41"/>
                  <a:pt x="54" y="40"/>
                </a:cubicBezTo>
                <a:cubicBezTo>
                  <a:pt x="54" y="80"/>
                  <a:pt x="54" y="80"/>
                  <a:pt x="54" y="80"/>
                </a:cubicBezTo>
                <a:cubicBezTo>
                  <a:pt x="61" y="80"/>
                  <a:pt x="61" y="80"/>
                  <a:pt x="61" y="80"/>
                </a:cubicBezTo>
                <a:cubicBezTo>
                  <a:pt x="63" y="69"/>
                  <a:pt x="63" y="69"/>
                  <a:pt x="63" y="69"/>
                </a:cubicBezTo>
                <a:cubicBezTo>
                  <a:pt x="63" y="67"/>
                  <a:pt x="64" y="65"/>
                  <a:pt x="66" y="64"/>
                </a:cubicBezTo>
                <a:cubicBezTo>
                  <a:pt x="68" y="62"/>
                  <a:pt x="70" y="62"/>
                  <a:pt x="72" y="62"/>
                </a:cubicBezTo>
                <a:cubicBezTo>
                  <a:pt x="77" y="63"/>
                  <a:pt x="80" y="67"/>
                  <a:pt x="80" y="71"/>
                </a:cubicBezTo>
                <a:cubicBezTo>
                  <a:pt x="80" y="71"/>
                  <a:pt x="80" y="72"/>
                  <a:pt x="79" y="72"/>
                </a:cubicBezTo>
                <a:cubicBezTo>
                  <a:pt x="78" y="80"/>
                  <a:pt x="78" y="80"/>
                  <a:pt x="78" y="80"/>
                </a:cubicBezTo>
                <a:cubicBezTo>
                  <a:pt x="83" y="80"/>
                  <a:pt x="83" y="80"/>
                  <a:pt x="83" y="80"/>
                </a:cubicBezTo>
                <a:cubicBezTo>
                  <a:pt x="85" y="80"/>
                  <a:pt x="87" y="81"/>
                  <a:pt x="89" y="82"/>
                </a:cubicBezTo>
                <a:cubicBezTo>
                  <a:pt x="89" y="54"/>
                  <a:pt x="89" y="54"/>
                  <a:pt x="89" y="54"/>
                </a:cubicBezTo>
                <a:cubicBezTo>
                  <a:pt x="89" y="53"/>
                  <a:pt x="90" y="51"/>
                  <a:pt x="92" y="51"/>
                </a:cubicBezTo>
                <a:cubicBezTo>
                  <a:pt x="120" y="51"/>
                  <a:pt x="120" y="51"/>
                  <a:pt x="120" y="51"/>
                </a:cubicBezTo>
                <a:cubicBezTo>
                  <a:pt x="122" y="51"/>
                  <a:pt x="123" y="53"/>
                  <a:pt x="123" y="54"/>
                </a:cubicBezTo>
                <a:cubicBezTo>
                  <a:pt x="123" y="91"/>
                  <a:pt x="123" y="91"/>
                  <a:pt x="123" y="91"/>
                </a:cubicBezTo>
                <a:lnTo>
                  <a:pt x="126" y="91"/>
                </a:lnTo>
                <a:close/>
                <a:moveTo>
                  <a:pt x="154" y="117"/>
                </a:moveTo>
                <a:cubicBezTo>
                  <a:pt x="160" y="117"/>
                  <a:pt x="160" y="117"/>
                  <a:pt x="160" y="117"/>
                </a:cubicBezTo>
                <a:cubicBezTo>
                  <a:pt x="160" y="83"/>
                  <a:pt x="160" y="83"/>
                  <a:pt x="160" y="83"/>
                </a:cubicBezTo>
                <a:cubicBezTo>
                  <a:pt x="154" y="83"/>
                  <a:pt x="154" y="83"/>
                  <a:pt x="154" y="83"/>
                </a:cubicBezTo>
                <a:lnTo>
                  <a:pt x="154" y="117"/>
                </a:lnTo>
                <a:close/>
                <a:moveTo>
                  <a:pt x="117" y="91"/>
                </a:moveTo>
                <a:cubicBezTo>
                  <a:pt x="117" y="57"/>
                  <a:pt x="117" y="57"/>
                  <a:pt x="117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91"/>
                  <a:pt x="94" y="91"/>
                  <a:pt x="94" y="91"/>
                </a:cubicBezTo>
                <a:lnTo>
                  <a:pt x="117" y="91"/>
                </a:lnTo>
                <a:close/>
                <a:moveTo>
                  <a:pt x="152" y="51"/>
                </a:moveTo>
                <a:cubicBezTo>
                  <a:pt x="134" y="51"/>
                  <a:pt x="134" y="51"/>
                  <a:pt x="134" y="51"/>
                </a:cubicBezTo>
                <a:cubicBezTo>
                  <a:pt x="134" y="88"/>
                  <a:pt x="134" y="88"/>
                  <a:pt x="134" y="88"/>
                </a:cubicBezTo>
                <a:cubicBezTo>
                  <a:pt x="134" y="93"/>
                  <a:pt x="131" y="97"/>
                  <a:pt x="126" y="97"/>
                </a:cubicBezTo>
                <a:cubicBezTo>
                  <a:pt x="83" y="97"/>
                  <a:pt x="83" y="97"/>
                  <a:pt x="83" y="97"/>
                </a:cubicBezTo>
                <a:cubicBezTo>
                  <a:pt x="81" y="124"/>
                  <a:pt x="81" y="124"/>
                  <a:pt x="81" y="124"/>
                </a:cubicBezTo>
                <a:cubicBezTo>
                  <a:pt x="80" y="131"/>
                  <a:pt x="74" y="137"/>
                  <a:pt x="67" y="137"/>
                </a:cubicBezTo>
                <a:cubicBezTo>
                  <a:pt x="31" y="137"/>
                  <a:pt x="31" y="137"/>
                  <a:pt x="31" y="137"/>
                </a:cubicBezTo>
                <a:cubicBezTo>
                  <a:pt x="23" y="137"/>
                  <a:pt x="17" y="131"/>
                  <a:pt x="17" y="123"/>
                </a:cubicBezTo>
                <a:cubicBezTo>
                  <a:pt x="15" y="97"/>
                  <a:pt x="15" y="97"/>
                  <a:pt x="15" y="97"/>
                </a:cubicBezTo>
                <a:cubicBezTo>
                  <a:pt x="14" y="97"/>
                  <a:pt x="14" y="97"/>
                  <a:pt x="14" y="97"/>
                </a:cubicBezTo>
                <a:cubicBezTo>
                  <a:pt x="10" y="97"/>
                  <a:pt x="6" y="93"/>
                  <a:pt x="6" y="88"/>
                </a:cubicBezTo>
                <a:cubicBezTo>
                  <a:pt x="6" y="84"/>
                  <a:pt x="10" y="80"/>
                  <a:pt x="14" y="80"/>
                </a:cubicBezTo>
                <a:cubicBezTo>
                  <a:pt x="19" y="80"/>
                  <a:pt x="19" y="80"/>
                  <a:pt x="19" y="80"/>
                </a:cubicBezTo>
                <a:cubicBezTo>
                  <a:pt x="18" y="72"/>
                  <a:pt x="18" y="72"/>
                  <a:pt x="18" y="72"/>
                </a:cubicBezTo>
                <a:cubicBezTo>
                  <a:pt x="18" y="72"/>
                  <a:pt x="18" y="71"/>
                  <a:pt x="18" y="71"/>
                </a:cubicBezTo>
                <a:cubicBezTo>
                  <a:pt x="18" y="67"/>
                  <a:pt x="21" y="63"/>
                  <a:pt x="25" y="62"/>
                </a:cubicBezTo>
                <a:cubicBezTo>
                  <a:pt x="27" y="62"/>
                  <a:pt x="30" y="62"/>
                  <a:pt x="31" y="64"/>
                </a:cubicBezTo>
                <a:cubicBezTo>
                  <a:pt x="33" y="65"/>
                  <a:pt x="35" y="67"/>
                  <a:pt x="35" y="69"/>
                </a:cubicBezTo>
                <a:cubicBezTo>
                  <a:pt x="37" y="80"/>
                  <a:pt x="37" y="80"/>
                  <a:pt x="37" y="80"/>
                </a:cubicBezTo>
                <a:cubicBezTo>
                  <a:pt x="49" y="80"/>
                  <a:pt x="49" y="80"/>
                  <a:pt x="49" y="80"/>
                </a:cubicBezTo>
                <a:cubicBezTo>
                  <a:pt x="49" y="51"/>
                  <a:pt x="49" y="51"/>
                  <a:pt x="49" y="51"/>
                </a:cubicBezTo>
                <a:cubicBezTo>
                  <a:pt x="9" y="51"/>
                  <a:pt x="9" y="51"/>
                  <a:pt x="9" y="51"/>
                </a:cubicBezTo>
                <a:cubicBezTo>
                  <a:pt x="4" y="51"/>
                  <a:pt x="0" y="55"/>
                  <a:pt x="0" y="6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5"/>
                  <a:pt x="4" y="148"/>
                  <a:pt x="9" y="148"/>
                </a:cubicBezTo>
                <a:cubicBezTo>
                  <a:pt x="152" y="148"/>
                  <a:pt x="152" y="148"/>
                  <a:pt x="152" y="148"/>
                </a:cubicBezTo>
                <a:cubicBezTo>
                  <a:pt x="156" y="148"/>
                  <a:pt x="160" y="145"/>
                  <a:pt x="160" y="140"/>
                </a:cubicBezTo>
                <a:cubicBezTo>
                  <a:pt x="160" y="123"/>
                  <a:pt x="160" y="123"/>
                  <a:pt x="160" y="123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51" y="123"/>
                  <a:pt x="149" y="120"/>
                  <a:pt x="149" y="117"/>
                </a:cubicBezTo>
                <a:cubicBezTo>
                  <a:pt x="149" y="83"/>
                  <a:pt x="149" y="83"/>
                  <a:pt x="149" y="83"/>
                </a:cubicBezTo>
                <a:cubicBezTo>
                  <a:pt x="149" y="80"/>
                  <a:pt x="151" y="77"/>
                  <a:pt x="154" y="77"/>
                </a:cubicBezTo>
                <a:cubicBezTo>
                  <a:pt x="160" y="77"/>
                  <a:pt x="160" y="77"/>
                  <a:pt x="160" y="77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60" y="55"/>
                  <a:pt x="156" y="51"/>
                  <a:pt x="152" y="51"/>
                </a:cubicBezTo>
                <a:close/>
                <a:moveTo>
                  <a:pt x="134" y="137"/>
                </a:moveTo>
                <a:cubicBezTo>
                  <a:pt x="100" y="137"/>
                  <a:pt x="100" y="137"/>
                  <a:pt x="100" y="137"/>
                </a:cubicBezTo>
                <a:cubicBezTo>
                  <a:pt x="100" y="131"/>
                  <a:pt x="100" y="131"/>
                  <a:pt x="100" y="131"/>
                </a:cubicBezTo>
                <a:cubicBezTo>
                  <a:pt x="134" y="131"/>
                  <a:pt x="134" y="131"/>
                  <a:pt x="134" y="131"/>
                </a:cubicBezTo>
                <a:lnTo>
                  <a:pt x="134" y="137"/>
                </a:lnTo>
                <a:close/>
                <a:moveTo>
                  <a:pt x="134" y="126"/>
                </a:moveTo>
                <a:cubicBezTo>
                  <a:pt x="100" y="126"/>
                  <a:pt x="100" y="126"/>
                  <a:pt x="100" y="126"/>
                </a:cubicBezTo>
                <a:cubicBezTo>
                  <a:pt x="100" y="120"/>
                  <a:pt x="100" y="120"/>
                  <a:pt x="100" y="120"/>
                </a:cubicBezTo>
                <a:cubicBezTo>
                  <a:pt x="134" y="120"/>
                  <a:pt x="134" y="120"/>
                  <a:pt x="134" y="120"/>
                </a:cubicBezTo>
                <a:lnTo>
                  <a:pt x="134" y="126"/>
                </a:lnTo>
                <a:close/>
                <a:moveTo>
                  <a:pt x="134" y="114"/>
                </a:moveTo>
                <a:cubicBezTo>
                  <a:pt x="100" y="114"/>
                  <a:pt x="100" y="114"/>
                  <a:pt x="100" y="114"/>
                </a:cubicBezTo>
                <a:cubicBezTo>
                  <a:pt x="100" y="108"/>
                  <a:pt x="100" y="108"/>
                  <a:pt x="100" y="108"/>
                </a:cubicBezTo>
                <a:cubicBezTo>
                  <a:pt x="134" y="108"/>
                  <a:pt x="134" y="108"/>
                  <a:pt x="134" y="108"/>
                </a:cubicBezTo>
                <a:lnTo>
                  <a:pt x="134" y="114"/>
                </a:lnTo>
                <a:close/>
                <a:moveTo>
                  <a:pt x="60" y="86"/>
                </a:moveTo>
                <a:cubicBezTo>
                  <a:pt x="38" y="86"/>
                  <a:pt x="38" y="86"/>
                  <a:pt x="38" y="86"/>
                </a:cubicBezTo>
                <a:cubicBezTo>
                  <a:pt x="39" y="91"/>
                  <a:pt x="39" y="91"/>
                  <a:pt x="39" y="91"/>
                </a:cubicBezTo>
                <a:cubicBezTo>
                  <a:pt x="59" y="91"/>
                  <a:pt x="59" y="91"/>
                  <a:pt x="59" y="91"/>
                </a:cubicBezTo>
                <a:lnTo>
                  <a:pt x="60" y="86"/>
                </a:lnTo>
                <a:close/>
                <a:moveTo>
                  <a:pt x="33" y="91"/>
                </a:moveTo>
                <a:cubicBezTo>
                  <a:pt x="29" y="70"/>
                  <a:pt x="29" y="70"/>
                  <a:pt x="29" y="70"/>
                </a:cubicBezTo>
                <a:cubicBezTo>
                  <a:pt x="29" y="69"/>
                  <a:pt x="29" y="69"/>
                  <a:pt x="28" y="68"/>
                </a:cubicBezTo>
                <a:cubicBezTo>
                  <a:pt x="28" y="68"/>
                  <a:pt x="27" y="68"/>
                  <a:pt x="26" y="68"/>
                </a:cubicBezTo>
                <a:cubicBezTo>
                  <a:pt x="25" y="68"/>
                  <a:pt x="24" y="69"/>
                  <a:pt x="24" y="71"/>
                </a:cubicBezTo>
                <a:cubicBezTo>
                  <a:pt x="24" y="71"/>
                  <a:pt x="24" y="71"/>
                  <a:pt x="24" y="71"/>
                </a:cubicBezTo>
                <a:cubicBezTo>
                  <a:pt x="27" y="91"/>
                  <a:pt x="27" y="91"/>
                  <a:pt x="27" y="91"/>
                </a:cubicBezTo>
                <a:lnTo>
                  <a:pt x="33" y="91"/>
                </a:lnTo>
                <a:close/>
                <a:moveTo>
                  <a:pt x="14" y="86"/>
                </a:moveTo>
                <a:cubicBezTo>
                  <a:pt x="14" y="86"/>
                  <a:pt x="13" y="86"/>
                  <a:pt x="13" y="86"/>
                </a:cubicBezTo>
                <a:cubicBezTo>
                  <a:pt x="12" y="87"/>
                  <a:pt x="12" y="88"/>
                  <a:pt x="12" y="88"/>
                </a:cubicBezTo>
                <a:cubicBezTo>
                  <a:pt x="12" y="90"/>
                  <a:pt x="13" y="91"/>
                  <a:pt x="14" y="91"/>
                </a:cubicBezTo>
                <a:cubicBezTo>
                  <a:pt x="22" y="91"/>
                  <a:pt x="22" y="91"/>
                  <a:pt x="22" y="91"/>
                </a:cubicBezTo>
                <a:cubicBezTo>
                  <a:pt x="20" y="86"/>
                  <a:pt x="20" y="86"/>
                  <a:pt x="20" y="86"/>
                </a:cubicBezTo>
                <a:lnTo>
                  <a:pt x="14" y="86"/>
                </a:lnTo>
                <a:close/>
                <a:moveTo>
                  <a:pt x="74" y="71"/>
                </a:moveTo>
                <a:cubicBezTo>
                  <a:pt x="74" y="69"/>
                  <a:pt x="73" y="68"/>
                  <a:pt x="71" y="68"/>
                </a:cubicBezTo>
                <a:cubicBezTo>
                  <a:pt x="71" y="68"/>
                  <a:pt x="70" y="68"/>
                  <a:pt x="69" y="68"/>
                </a:cubicBezTo>
                <a:cubicBezTo>
                  <a:pt x="69" y="69"/>
                  <a:pt x="68" y="69"/>
                  <a:pt x="68" y="70"/>
                </a:cubicBezTo>
                <a:cubicBezTo>
                  <a:pt x="64" y="91"/>
                  <a:pt x="64" y="91"/>
                  <a:pt x="64" y="91"/>
                </a:cubicBezTo>
                <a:cubicBezTo>
                  <a:pt x="70" y="91"/>
                  <a:pt x="70" y="91"/>
                  <a:pt x="70" y="91"/>
                </a:cubicBezTo>
                <a:cubicBezTo>
                  <a:pt x="74" y="71"/>
                  <a:pt x="74" y="71"/>
                  <a:pt x="74" y="71"/>
                </a:cubicBezTo>
                <a:cubicBezTo>
                  <a:pt x="74" y="71"/>
                  <a:pt x="74" y="71"/>
                  <a:pt x="74" y="71"/>
                </a:cubicBezTo>
                <a:close/>
                <a:moveTo>
                  <a:pt x="85" y="90"/>
                </a:moveTo>
                <a:cubicBezTo>
                  <a:pt x="86" y="90"/>
                  <a:pt x="86" y="89"/>
                  <a:pt x="86" y="88"/>
                </a:cubicBezTo>
                <a:cubicBezTo>
                  <a:pt x="86" y="87"/>
                  <a:pt x="85" y="86"/>
                  <a:pt x="83" y="86"/>
                </a:cubicBezTo>
                <a:cubicBezTo>
                  <a:pt x="77" y="86"/>
                  <a:pt x="77" y="86"/>
                  <a:pt x="77" y="86"/>
                </a:cubicBezTo>
                <a:cubicBezTo>
                  <a:pt x="76" y="91"/>
                  <a:pt x="76" y="91"/>
                  <a:pt x="76" y="91"/>
                </a:cubicBezTo>
                <a:cubicBezTo>
                  <a:pt x="83" y="91"/>
                  <a:pt x="83" y="91"/>
                  <a:pt x="83" y="91"/>
                </a:cubicBezTo>
                <a:cubicBezTo>
                  <a:pt x="84" y="91"/>
                  <a:pt x="85" y="91"/>
                  <a:pt x="85" y="90"/>
                </a:cubicBezTo>
                <a:close/>
                <a:moveTo>
                  <a:pt x="31" y="131"/>
                </a:moveTo>
                <a:cubicBezTo>
                  <a:pt x="67" y="131"/>
                  <a:pt x="67" y="131"/>
                  <a:pt x="67" y="131"/>
                </a:cubicBezTo>
                <a:cubicBezTo>
                  <a:pt x="71" y="131"/>
                  <a:pt x="75" y="128"/>
                  <a:pt x="75" y="123"/>
                </a:cubicBezTo>
                <a:cubicBezTo>
                  <a:pt x="77" y="97"/>
                  <a:pt x="77" y="97"/>
                  <a:pt x="77" y="97"/>
                </a:cubicBezTo>
                <a:cubicBezTo>
                  <a:pt x="20" y="97"/>
                  <a:pt x="20" y="97"/>
                  <a:pt x="20" y="97"/>
                </a:cubicBezTo>
                <a:cubicBezTo>
                  <a:pt x="22" y="123"/>
                  <a:pt x="22" y="123"/>
                  <a:pt x="22" y="123"/>
                </a:cubicBezTo>
                <a:cubicBezTo>
                  <a:pt x="23" y="128"/>
                  <a:pt x="26" y="131"/>
                  <a:pt x="31" y="131"/>
                </a:cubicBezTo>
                <a:close/>
                <a:moveTo>
                  <a:pt x="60" y="103"/>
                </a:moveTo>
                <a:cubicBezTo>
                  <a:pt x="66" y="103"/>
                  <a:pt x="66" y="103"/>
                  <a:pt x="66" y="103"/>
                </a:cubicBezTo>
                <a:cubicBezTo>
                  <a:pt x="66" y="126"/>
                  <a:pt x="66" y="126"/>
                  <a:pt x="66" y="126"/>
                </a:cubicBezTo>
                <a:cubicBezTo>
                  <a:pt x="60" y="126"/>
                  <a:pt x="60" y="126"/>
                  <a:pt x="60" y="126"/>
                </a:cubicBezTo>
                <a:lnTo>
                  <a:pt x="60" y="103"/>
                </a:lnTo>
                <a:close/>
                <a:moveTo>
                  <a:pt x="46" y="103"/>
                </a:moveTo>
                <a:cubicBezTo>
                  <a:pt x="52" y="103"/>
                  <a:pt x="52" y="103"/>
                  <a:pt x="52" y="103"/>
                </a:cubicBezTo>
                <a:cubicBezTo>
                  <a:pt x="52" y="126"/>
                  <a:pt x="52" y="126"/>
                  <a:pt x="52" y="126"/>
                </a:cubicBezTo>
                <a:cubicBezTo>
                  <a:pt x="46" y="126"/>
                  <a:pt x="46" y="126"/>
                  <a:pt x="46" y="126"/>
                </a:cubicBezTo>
                <a:lnTo>
                  <a:pt x="46" y="103"/>
                </a:lnTo>
                <a:close/>
                <a:moveTo>
                  <a:pt x="32" y="103"/>
                </a:moveTo>
                <a:cubicBezTo>
                  <a:pt x="37" y="103"/>
                  <a:pt x="37" y="103"/>
                  <a:pt x="37" y="103"/>
                </a:cubicBezTo>
                <a:cubicBezTo>
                  <a:pt x="37" y="126"/>
                  <a:pt x="37" y="126"/>
                  <a:pt x="37" y="126"/>
                </a:cubicBezTo>
                <a:cubicBezTo>
                  <a:pt x="32" y="126"/>
                  <a:pt x="32" y="126"/>
                  <a:pt x="32" y="126"/>
                </a:cubicBezTo>
                <a:lnTo>
                  <a:pt x="32" y="10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Freeform 194">
            <a:extLst>
              <a:ext uri="{FF2B5EF4-FFF2-40B4-BE49-F238E27FC236}">
                <a16:creationId xmlns:a16="http://schemas.microsoft.com/office/drawing/2014/main" id="{78E9E235-80AF-192E-A6AE-27DC1859D194}"/>
              </a:ext>
            </a:extLst>
          </p:cNvPr>
          <p:cNvSpPr>
            <a:spLocks noEditPoints="1"/>
          </p:cNvSpPr>
          <p:nvPr/>
        </p:nvSpPr>
        <p:spPr bwMode="auto">
          <a:xfrm>
            <a:off x="738189" y="3576638"/>
            <a:ext cx="254000" cy="254000"/>
          </a:xfrm>
          <a:custGeom>
            <a:avLst/>
            <a:gdLst>
              <a:gd name="T0" fmla="*/ 68 w 160"/>
              <a:gd name="T1" fmla="*/ 25 h 160"/>
              <a:gd name="T2" fmla="*/ 63 w 160"/>
              <a:gd name="T3" fmla="*/ 34 h 160"/>
              <a:gd name="T4" fmla="*/ 108 w 160"/>
              <a:gd name="T5" fmla="*/ 51 h 160"/>
              <a:gd name="T6" fmla="*/ 52 w 160"/>
              <a:gd name="T7" fmla="*/ 51 h 160"/>
              <a:gd name="T8" fmla="*/ 67 w 160"/>
              <a:gd name="T9" fmla="*/ 101 h 160"/>
              <a:gd name="T10" fmla="*/ 31 w 160"/>
              <a:gd name="T11" fmla="*/ 91 h 160"/>
              <a:gd name="T12" fmla="*/ 22 w 160"/>
              <a:gd name="T13" fmla="*/ 66 h 160"/>
              <a:gd name="T14" fmla="*/ 33 w 160"/>
              <a:gd name="T15" fmla="*/ 41 h 160"/>
              <a:gd name="T16" fmla="*/ 14 w 160"/>
              <a:gd name="T17" fmla="*/ 114 h 160"/>
              <a:gd name="T18" fmla="*/ 68 w 160"/>
              <a:gd name="T19" fmla="*/ 40 h 160"/>
              <a:gd name="T20" fmla="*/ 140 w 160"/>
              <a:gd name="T21" fmla="*/ 46 h 160"/>
              <a:gd name="T22" fmla="*/ 122 w 160"/>
              <a:gd name="T23" fmla="*/ 78 h 160"/>
              <a:gd name="T24" fmla="*/ 112 w 160"/>
              <a:gd name="T25" fmla="*/ 103 h 160"/>
              <a:gd name="T26" fmla="*/ 88 w 160"/>
              <a:gd name="T27" fmla="*/ 114 h 160"/>
              <a:gd name="T28" fmla="*/ 124 w 160"/>
              <a:gd name="T29" fmla="*/ 34 h 160"/>
              <a:gd name="T30" fmla="*/ 36 w 160"/>
              <a:gd name="T31" fmla="*/ 47 h 160"/>
              <a:gd name="T32" fmla="*/ 38 w 160"/>
              <a:gd name="T33" fmla="*/ 64 h 160"/>
              <a:gd name="T34" fmla="*/ 46 w 160"/>
              <a:gd name="T35" fmla="*/ 97 h 160"/>
              <a:gd name="T36" fmla="*/ 72 w 160"/>
              <a:gd name="T37" fmla="*/ 98 h 160"/>
              <a:gd name="T38" fmla="*/ 90 w 160"/>
              <a:gd name="T39" fmla="*/ 96 h 160"/>
              <a:gd name="T40" fmla="*/ 122 w 160"/>
              <a:gd name="T41" fmla="*/ 88 h 160"/>
              <a:gd name="T42" fmla="*/ 124 w 160"/>
              <a:gd name="T43" fmla="*/ 62 h 160"/>
              <a:gd name="T44" fmla="*/ 121 w 160"/>
              <a:gd name="T45" fmla="*/ 44 h 160"/>
              <a:gd name="T46" fmla="*/ 114 w 160"/>
              <a:gd name="T47" fmla="*/ 12 h 160"/>
              <a:gd name="T48" fmla="*/ 88 w 160"/>
              <a:gd name="T49" fmla="*/ 11 h 160"/>
              <a:gd name="T50" fmla="*/ 70 w 160"/>
              <a:gd name="T51" fmla="*/ 13 h 160"/>
              <a:gd name="T52" fmla="*/ 37 w 160"/>
              <a:gd name="T53" fmla="*/ 20 h 160"/>
              <a:gd name="T54" fmla="*/ 80 w 160"/>
              <a:gd name="T55" fmla="*/ 17 h 160"/>
              <a:gd name="T56" fmla="*/ 43 w 160"/>
              <a:gd name="T57" fmla="*/ 54 h 160"/>
              <a:gd name="T58" fmla="*/ 65 w 160"/>
              <a:gd name="T59" fmla="*/ 46 h 160"/>
              <a:gd name="T60" fmla="*/ 90 w 160"/>
              <a:gd name="T61" fmla="*/ 52 h 160"/>
              <a:gd name="T62" fmla="*/ 69 w 160"/>
              <a:gd name="T63" fmla="*/ 52 h 160"/>
              <a:gd name="T64" fmla="*/ 83 w 160"/>
              <a:gd name="T65" fmla="*/ 46 h 160"/>
              <a:gd name="T66" fmla="*/ 80 w 160"/>
              <a:gd name="T67" fmla="*/ 67 h 160"/>
              <a:gd name="T68" fmla="*/ 88 w 160"/>
              <a:gd name="T69" fmla="*/ 44 h 160"/>
              <a:gd name="T70" fmla="*/ 100 w 160"/>
              <a:gd name="T71" fmla="*/ 46 h 160"/>
              <a:gd name="T72" fmla="*/ 160 w 160"/>
              <a:gd name="T73" fmla="*/ 160 h 160"/>
              <a:gd name="T74" fmla="*/ 61 w 160"/>
              <a:gd name="T75" fmla="*/ 149 h 160"/>
              <a:gd name="T76" fmla="*/ 60 w 160"/>
              <a:gd name="T77" fmla="*/ 139 h 160"/>
              <a:gd name="T78" fmla="*/ 104 w 160"/>
              <a:gd name="T79" fmla="*/ 149 h 160"/>
              <a:gd name="T80" fmla="*/ 1 w 160"/>
              <a:gd name="T81" fmla="*/ 149 h 160"/>
              <a:gd name="T82" fmla="*/ 137 w 160"/>
              <a:gd name="T83" fmla="*/ 143 h 160"/>
              <a:gd name="T84" fmla="*/ 134 w 160"/>
              <a:gd name="T85" fmla="*/ 126 h 160"/>
              <a:gd name="T86" fmla="*/ 134 w 160"/>
              <a:gd name="T87" fmla="*/ 126 h 160"/>
              <a:gd name="T88" fmla="*/ 131 w 160"/>
              <a:gd name="T89" fmla="*/ 137 h 160"/>
              <a:gd name="T90" fmla="*/ 128 w 160"/>
              <a:gd name="T91" fmla="*/ 132 h 160"/>
              <a:gd name="T92" fmla="*/ 117 w 160"/>
              <a:gd name="T93" fmla="*/ 126 h 160"/>
              <a:gd name="T94" fmla="*/ 108 w 160"/>
              <a:gd name="T95" fmla="*/ 137 h 160"/>
              <a:gd name="T96" fmla="*/ 108 w 160"/>
              <a:gd name="T97" fmla="*/ 137 h 160"/>
              <a:gd name="T98" fmla="*/ 100 w 160"/>
              <a:gd name="T99" fmla="*/ 132 h 160"/>
              <a:gd name="T100" fmla="*/ 94 w 160"/>
              <a:gd name="T101" fmla="*/ 132 h 160"/>
              <a:gd name="T102" fmla="*/ 83 w 160"/>
              <a:gd name="T103" fmla="*/ 126 h 160"/>
              <a:gd name="T104" fmla="*/ 65 w 160"/>
              <a:gd name="T105" fmla="*/ 126 h 160"/>
              <a:gd name="T106" fmla="*/ 65 w 160"/>
              <a:gd name="T107" fmla="*/ 126 h 160"/>
              <a:gd name="T108" fmla="*/ 43 w 160"/>
              <a:gd name="T109" fmla="*/ 132 h 160"/>
              <a:gd name="T110" fmla="*/ 17 w 160"/>
              <a:gd name="T111" fmla="*/ 137 h 160"/>
              <a:gd name="T112" fmla="*/ 20 w 160"/>
              <a:gd name="T113" fmla="*/ 132 h 160"/>
              <a:gd name="T114" fmla="*/ 34 w 160"/>
              <a:gd name="T115" fmla="*/ 143 h 160"/>
              <a:gd name="T116" fmla="*/ 34 w 160"/>
              <a:gd name="T117" fmla="*/ 143 h 160"/>
              <a:gd name="T118" fmla="*/ 37 w 160"/>
              <a:gd name="T119" fmla="*/ 126 h 160"/>
              <a:gd name="T120" fmla="*/ 40 w 160"/>
              <a:gd name="T121" fmla="*/ 137 h 160"/>
              <a:gd name="T122" fmla="*/ 60 w 160"/>
              <a:gd name="T123" fmla="*/ 1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80" y="86"/>
                </a:moveTo>
                <a:cubicBezTo>
                  <a:pt x="92" y="86"/>
                  <a:pt x="104" y="78"/>
                  <a:pt x="109" y="67"/>
                </a:cubicBezTo>
                <a:cubicBezTo>
                  <a:pt x="114" y="55"/>
                  <a:pt x="111" y="41"/>
                  <a:pt x="102" y="32"/>
                </a:cubicBezTo>
                <a:cubicBezTo>
                  <a:pt x="93" y="23"/>
                  <a:pt x="79" y="21"/>
                  <a:pt x="68" y="25"/>
                </a:cubicBezTo>
                <a:cubicBezTo>
                  <a:pt x="56" y="30"/>
                  <a:pt x="48" y="42"/>
                  <a:pt x="48" y="54"/>
                </a:cubicBezTo>
                <a:cubicBezTo>
                  <a:pt x="48" y="72"/>
                  <a:pt x="62" y="86"/>
                  <a:pt x="80" y="86"/>
                </a:cubicBezTo>
                <a:close/>
                <a:moveTo>
                  <a:pt x="60" y="36"/>
                </a:moveTo>
                <a:cubicBezTo>
                  <a:pt x="61" y="35"/>
                  <a:pt x="62" y="34"/>
                  <a:pt x="63" y="34"/>
                </a:cubicBezTo>
                <a:cubicBezTo>
                  <a:pt x="97" y="34"/>
                  <a:pt x="97" y="34"/>
                  <a:pt x="97" y="34"/>
                </a:cubicBezTo>
                <a:cubicBezTo>
                  <a:pt x="98" y="34"/>
                  <a:pt x="99" y="35"/>
                  <a:pt x="99" y="36"/>
                </a:cubicBezTo>
                <a:cubicBezTo>
                  <a:pt x="108" y="47"/>
                  <a:pt x="108" y="47"/>
                  <a:pt x="108" y="47"/>
                </a:cubicBezTo>
                <a:cubicBezTo>
                  <a:pt x="109" y="48"/>
                  <a:pt x="108" y="50"/>
                  <a:pt x="108" y="51"/>
                </a:cubicBezTo>
                <a:cubicBezTo>
                  <a:pt x="82" y="79"/>
                  <a:pt x="82" y="79"/>
                  <a:pt x="82" y="79"/>
                </a:cubicBezTo>
                <a:cubicBezTo>
                  <a:pt x="81" y="80"/>
                  <a:pt x="81" y="80"/>
                  <a:pt x="80" y="80"/>
                </a:cubicBezTo>
                <a:cubicBezTo>
                  <a:pt x="79" y="80"/>
                  <a:pt x="78" y="80"/>
                  <a:pt x="78" y="79"/>
                </a:cubicBezTo>
                <a:cubicBezTo>
                  <a:pt x="52" y="51"/>
                  <a:pt x="52" y="51"/>
                  <a:pt x="52" y="51"/>
                </a:cubicBezTo>
                <a:cubicBezTo>
                  <a:pt x="51" y="50"/>
                  <a:pt x="51" y="48"/>
                  <a:pt x="52" y="47"/>
                </a:cubicBezTo>
                <a:lnTo>
                  <a:pt x="60" y="36"/>
                </a:lnTo>
                <a:close/>
                <a:moveTo>
                  <a:pt x="68" y="112"/>
                </a:moveTo>
                <a:cubicBezTo>
                  <a:pt x="67" y="101"/>
                  <a:pt x="67" y="101"/>
                  <a:pt x="67" y="101"/>
                </a:cubicBezTo>
                <a:cubicBezTo>
                  <a:pt x="63" y="100"/>
                  <a:pt x="59" y="99"/>
                  <a:pt x="56" y="97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6" y="104"/>
                  <a:pt x="44" y="104"/>
                  <a:pt x="43" y="103"/>
                </a:cubicBezTo>
                <a:cubicBezTo>
                  <a:pt x="31" y="91"/>
                  <a:pt x="31" y="91"/>
                  <a:pt x="31" y="91"/>
                </a:cubicBezTo>
                <a:cubicBezTo>
                  <a:pt x="30" y="90"/>
                  <a:pt x="30" y="88"/>
                  <a:pt x="31" y="87"/>
                </a:cubicBezTo>
                <a:cubicBezTo>
                  <a:pt x="37" y="78"/>
                  <a:pt x="37" y="78"/>
                  <a:pt x="37" y="78"/>
                </a:cubicBezTo>
                <a:cubicBezTo>
                  <a:pt x="36" y="75"/>
                  <a:pt x="34" y="71"/>
                  <a:pt x="33" y="68"/>
                </a:cubicBezTo>
                <a:cubicBezTo>
                  <a:pt x="22" y="66"/>
                  <a:pt x="22" y="66"/>
                  <a:pt x="22" y="66"/>
                </a:cubicBezTo>
                <a:cubicBezTo>
                  <a:pt x="21" y="66"/>
                  <a:pt x="20" y="64"/>
                  <a:pt x="20" y="63"/>
                </a:cubicBezTo>
                <a:cubicBezTo>
                  <a:pt x="20" y="46"/>
                  <a:pt x="20" y="46"/>
                  <a:pt x="20" y="46"/>
                </a:cubicBezTo>
                <a:cubicBezTo>
                  <a:pt x="20" y="45"/>
                  <a:pt x="21" y="43"/>
                  <a:pt x="22" y="43"/>
                </a:cubicBezTo>
                <a:cubicBezTo>
                  <a:pt x="33" y="41"/>
                  <a:pt x="33" y="41"/>
                  <a:pt x="33" y="41"/>
                </a:cubicBezTo>
                <a:cubicBezTo>
                  <a:pt x="34" y="39"/>
                  <a:pt x="35" y="37"/>
                  <a:pt x="36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5" y="34"/>
                  <a:pt x="14" y="36"/>
                  <a:pt x="14" y="37"/>
                </a:cubicBezTo>
                <a:cubicBezTo>
                  <a:pt x="14" y="114"/>
                  <a:pt x="14" y="114"/>
                  <a:pt x="14" y="114"/>
                </a:cubicBezTo>
                <a:cubicBezTo>
                  <a:pt x="71" y="114"/>
                  <a:pt x="71" y="114"/>
                  <a:pt x="71" y="114"/>
                </a:cubicBezTo>
                <a:cubicBezTo>
                  <a:pt x="70" y="114"/>
                  <a:pt x="69" y="113"/>
                  <a:pt x="68" y="112"/>
                </a:cubicBezTo>
                <a:close/>
                <a:moveTo>
                  <a:pt x="74" y="40"/>
                </a:moveTo>
                <a:cubicBezTo>
                  <a:pt x="68" y="40"/>
                  <a:pt x="68" y="40"/>
                  <a:pt x="68" y="40"/>
                </a:cubicBezTo>
                <a:cubicBezTo>
                  <a:pt x="71" y="44"/>
                  <a:pt x="71" y="44"/>
                  <a:pt x="71" y="44"/>
                </a:cubicBezTo>
                <a:lnTo>
                  <a:pt x="74" y="40"/>
                </a:lnTo>
                <a:close/>
                <a:moveTo>
                  <a:pt x="137" y="43"/>
                </a:moveTo>
                <a:cubicBezTo>
                  <a:pt x="139" y="43"/>
                  <a:pt x="140" y="45"/>
                  <a:pt x="140" y="46"/>
                </a:cubicBezTo>
                <a:cubicBezTo>
                  <a:pt x="140" y="63"/>
                  <a:pt x="140" y="63"/>
                  <a:pt x="140" y="63"/>
                </a:cubicBezTo>
                <a:cubicBezTo>
                  <a:pt x="140" y="64"/>
                  <a:pt x="139" y="66"/>
                  <a:pt x="137" y="66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5" y="71"/>
                  <a:pt x="124" y="75"/>
                  <a:pt x="122" y="78"/>
                </a:cubicBezTo>
                <a:cubicBezTo>
                  <a:pt x="129" y="87"/>
                  <a:pt x="129" y="87"/>
                  <a:pt x="129" y="87"/>
                </a:cubicBezTo>
                <a:cubicBezTo>
                  <a:pt x="129" y="88"/>
                  <a:pt x="129" y="90"/>
                  <a:pt x="128" y="91"/>
                </a:cubicBezTo>
                <a:cubicBezTo>
                  <a:pt x="116" y="103"/>
                  <a:pt x="116" y="103"/>
                  <a:pt x="116" y="103"/>
                </a:cubicBezTo>
                <a:cubicBezTo>
                  <a:pt x="115" y="104"/>
                  <a:pt x="114" y="104"/>
                  <a:pt x="112" y="103"/>
                </a:cubicBezTo>
                <a:cubicBezTo>
                  <a:pt x="103" y="97"/>
                  <a:pt x="103" y="97"/>
                  <a:pt x="103" y="97"/>
                </a:cubicBezTo>
                <a:cubicBezTo>
                  <a:pt x="100" y="99"/>
                  <a:pt x="97" y="100"/>
                  <a:pt x="93" y="101"/>
                </a:cubicBezTo>
                <a:cubicBezTo>
                  <a:pt x="91" y="112"/>
                  <a:pt x="91" y="112"/>
                  <a:pt x="91" y="112"/>
                </a:cubicBezTo>
                <a:cubicBezTo>
                  <a:pt x="91" y="113"/>
                  <a:pt x="90" y="114"/>
                  <a:pt x="88" y="114"/>
                </a:cubicBezTo>
                <a:cubicBezTo>
                  <a:pt x="145" y="114"/>
                  <a:pt x="145" y="114"/>
                  <a:pt x="145" y="114"/>
                </a:cubicBezTo>
                <a:cubicBezTo>
                  <a:pt x="145" y="37"/>
                  <a:pt x="145" y="37"/>
                  <a:pt x="145" y="37"/>
                </a:cubicBezTo>
                <a:cubicBezTo>
                  <a:pt x="145" y="36"/>
                  <a:pt x="144" y="34"/>
                  <a:pt x="143" y="34"/>
                </a:cubicBezTo>
                <a:cubicBezTo>
                  <a:pt x="124" y="34"/>
                  <a:pt x="124" y="34"/>
                  <a:pt x="124" y="34"/>
                </a:cubicBezTo>
                <a:cubicBezTo>
                  <a:pt x="125" y="37"/>
                  <a:pt x="126" y="39"/>
                  <a:pt x="126" y="41"/>
                </a:cubicBezTo>
                <a:lnTo>
                  <a:pt x="137" y="43"/>
                </a:lnTo>
                <a:close/>
                <a:moveTo>
                  <a:pt x="38" y="44"/>
                </a:moveTo>
                <a:cubicBezTo>
                  <a:pt x="38" y="46"/>
                  <a:pt x="37" y="46"/>
                  <a:pt x="36" y="47"/>
                </a:cubicBezTo>
                <a:cubicBezTo>
                  <a:pt x="25" y="48"/>
                  <a:pt x="25" y="48"/>
                  <a:pt x="25" y="48"/>
                </a:cubicBezTo>
                <a:cubicBezTo>
                  <a:pt x="25" y="61"/>
                  <a:pt x="25" y="61"/>
                  <a:pt x="25" y="61"/>
                </a:cubicBezTo>
                <a:cubicBezTo>
                  <a:pt x="36" y="62"/>
                  <a:pt x="36" y="62"/>
                  <a:pt x="36" y="62"/>
                </a:cubicBezTo>
                <a:cubicBezTo>
                  <a:pt x="37" y="63"/>
                  <a:pt x="38" y="63"/>
                  <a:pt x="38" y="64"/>
                </a:cubicBezTo>
                <a:cubicBezTo>
                  <a:pt x="39" y="69"/>
                  <a:pt x="41" y="73"/>
                  <a:pt x="43" y="77"/>
                </a:cubicBezTo>
                <a:cubicBezTo>
                  <a:pt x="44" y="78"/>
                  <a:pt x="44" y="79"/>
                  <a:pt x="43" y="80"/>
                </a:cubicBezTo>
                <a:cubicBezTo>
                  <a:pt x="37" y="88"/>
                  <a:pt x="37" y="88"/>
                  <a:pt x="37" y="88"/>
                </a:cubicBezTo>
                <a:cubicBezTo>
                  <a:pt x="46" y="97"/>
                  <a:pt x="46" y="97"/>
                  <a:pt x="46" y="97"/>
                </a:cubicBezTo>
                <a:cubicBezTo>
                  <a:pt x="54" y="91"/>
                  <a:pt x="54" y="91"/>
                  <a:pt x="54" y="91"/>
                </a:cubicBezTo>
                <a:cubicBezTo>
                  <a:pt x="55" y="90"/>
                  <a:pt x="56" y="90"/>
                  <a:pt x="57" y="91"/>
                </a:cubicBezTo>
                <a:cubicBezTo>
                  <a:pt x="61" y="93"/>
                  <a:pt x="65" y="95"/>
                  <a:pt x="70" y="96"/>
                </a:cubicBezTo>
                <a:cubicBezTo>
                  <a:pt x="71" y="96"/>
                  <a:pt x="72" y="97"/>
                  <a:pt x="72" y="98"/>
                </a:cubicBezTo>
                <a:cubicBezTo>
                  <a:pt x="74" y="109"/>
                  <a:pt x="74" y="109"/>
                  <a:pt x="74" y="109"/>
                </a:cubicBezTo>
                <a:cubicBezTo>
                  <a:pt x="86" y="109"/>
                  <a:pt x="86" y="109"/>
                  <a:pt x="86" y="109"/>
                </a:cubicBezTo>
                <a:cubicBezTo>
                  <a:pt x="88" y="98"/>
                  <a:pt x="88" y="98"/>
                  <a:pt x="88" y="98"/>
                </a:cubicBezTo>
                <a:cubicBezTo>
                  <a:pt x="88" y="97"/>
                  <a:pt x="89" y="96"/>
                  <a:pt x="90" y="96"/>
                </a:cubicBezTo>
                <a:cubicBezTo>
                  <a:pt x="94" y="95"/>
                  <a:pt x="98" y="93"/>
                  <a:pt x="102" y="91"/>
                </a:cubicBezTo>
                <a:cubicBezTo>
                  <a:pt x="103" y="90"/>
                  <a:pt x="104" y="90"/>
                  <a:pt x="105" y="91"/>
                </a:cubicBezTo>
                <a:cubicBezTo>
                  <a:pt x="114" y="97"/>
                  <a:pt x="114" y="97"/>
                  <a:pt x="114" y="97"/>
                </a:cubicBezTo>
                <a:cubicBezTo>
                  <a:pt x="122" y="88"/>
                  <a:pt x="122" y="88"/>
                  <a:pt x="122" y="88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16" y="79"/>
                  <a:pt x="116" y="78"/>
                  <a:pt x="116" y="77"/>
                </a:cubicBezTo>
                <a:cubicBezTo>
                  <a:pt x="119" y="73"/>
                  <a:pt x="120" y="69"/>
                  <a:pt x="121" y="64"/>
                </a:cubicBezTo>
                <a:cubicBezTo>
                  <a:pt x="122" y="63"/>
                  <a:pt x="122" y="63"/>
                  <a:pt x="124" y="62"/>
                </a:cubicBezTo>
                <a:cubicBezTo>
                  <a:pt x="134" y="61"/>
                  <a:pt x="134" y="61"/>
                  <a:pt x="134" y="61"/>
                </a:cubicBezTo>
                <a:cubicBezTo>
                  <a:pt x="134" y="48"/>
                  <a:pt x="134" y="48"/>
                  <a:pt x="134" y="48"/>
                </a:cubicBezTo>
                <a:cubicBezTo>
                  <a:pt x="124" y="47"/>
                  <a:pt x="124" y="47"/>
                  <a:pt x="124" y="47"/>
                </a:cubicBezTo>
                <a:cubicBezTo>
                  <a:pt x="122" y="46"/>
                  <a:pt x="122" y="46"/>
                  <a:pt x="121" y="44"/>
                </a:cubicBezTo>
                <a:cubicBezTo>
                  <a:pt x="120" y="40"/>
                  <a:pt x="119" y="36"/>
                  <a:pt x="116" y="32"/>
                </a:cubicBezTo>
                <a:cubicBezTo>
                  <a:pt x="116" y="31"/>
                  <a:pt x="116" y="30"/>
                  <a:pt x="116" y="29"/>
                </a:cubicBezTo>
                <a:cubicBezTo>
                  <a:pt x="122" y="20"/>
                  <a:pt x="122" y="20"/>
                  <a:pt x="122" y="20"/>
                </a:cubicBezTo>
                <a:cubicBezTo>
                  <a:pt x="114" y="12"/>
                  <a:pt x="114" y="12"/>
                  <a:pt x="114" y="12"/>
                </a:cubicBezTo>
                <a:cubicBezTo>
                  <a:pt x="105" y="18"/>
                  <a:pt x="105" y="18"/>
                  <a:pt x="105" y="18"/>
                </a:cubicBezTo>
                <a:cubicBezTo>
                  <a:pt x="104" y="19"/>
                  <a:pt x="103" y="19"/>
                  <a:pt x="102" y="18"/>
                </a:cubicBezTo>
                <a:cubicBezTo>
                  <a:pt x="98" y="16"/>
                  <a:pt x="94" y="14"/>
                  <a:pt x="90" y="13"/>
                </a:cubicBezTo>
                <a:cubicBezTo>
                  <a:pt x="89" y="13"/>
                  <a:pt x="88" y="12"/>
                  <a:pt x="88" y="11"/>
                </a:cubicBezTo>
                <a:cubicBezTo>
                  <a:pt x="86" y="0"/>
                  <a:pt x="86" y="0"/>
                  <a:pt x="86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2" y="11"/>
                  <a:pt x="72" y="11"/>
                  <a:pt x="72" y="11"/>
                </a:cubicBezTo>
                <a:cubicBezTo>
                  <a:pt x="72" y="12"/>
                  <a:pt x="71" y="13"/>
                  <a:pt x="70" y="13"/>
                </a:cubicBezTo>
                <a:cubicBezTo>
                  <a:pt x="65" y="14"/>
                  <a:pt x="61" y="16"/>
                  <a:pt x="57" y="18"/>
                </a:cubicBezTo>
                <a:cubicBezTo>
                  <a:pt x="56" y="19"/>
                  <a:pt x="55" y="19"/>
                  <a:pt x="54" y="18"/>
                </a:cubicBezTo>
                <a:cubicBezTo>
                  <a:pt x="46" y="12"/>
                  <a:pt x="46" y="12"/>
                  <a:pt x="46" y="12"/>
                </a:cubicBezTo>
                <a:cubicBezTo>
                  <a:pt x="37" y="20"/>
                  <a:pt x="37" y="20"/>
                  <a:pt x="37" y="20"/>
                </a:cubicBezTo>
                <a:cubicBezTo>
                  <a:pt x="43" y="29"/>
                  <a:pt x="43" y="29"/>
                  <a:pt x="43" y="29"/>
                </a:cubicBezTo>
                <a:cubicBezTo>
                  <a:pt x="44" y="30"/>
                  <a:pt x="44" y="31"/>
                  <a:pt x="43" y="32"/>
                </a:cubicBezTo>
                <a:cubicBezTo>
                  <a:pt x="41" y="36"/>
                  <a:pt x="39" y="40"/>
                  <a:pt x="38" y="44"/>
                </a:cubicBezTo>
                <a:close/>
                <a:moveTo>
                  <a:pt x="80" y="17"/>
                </a:moveTo>
                <a:cubicBezTo>
                  <a:pt x="95" y="17"/>
                  <a:pt x="108" y="26"/>
                  <a:pt x="114" y="40"/>
                </a:cubicBezTo>
                <a:cubicBezTo>
                  <a:pt x="120" y="54"/>
                  <a:pt x="117" y="70"/>
                  <a:pt x="106" y="81"/>
                </a:cubicBezTo>
                <a:cubicBezTo>
                  <a:pt x="95" y="91"/>
                  <a:pt x="79" y="95"/>
                  <a:pt x="65" y="89"/>
                </a:cubicBezTo>
                <a:cubicBezTo>
                  <a:pt x="52" y="83"/>
                  <a:pt x="43" y="70"/>
                  <a:pt x="43" y="54"/>
                </a:cubicBezTo>
                <a:cubicBezTo>
                  <a:pt x="43" y="34"/>
                  <a:pt x="59" y="17"/>
                  <a:pt x="80" y="17"/>
                </a:cubicBezTo>
                <a:close/>
                <a:moveTo>
                  <a:pt x="63" y="42"/>
                </a:moveTo>
                <a:cubicBezTo>
                  <a:pt x="60" y="46"/>
                  <a:pt x="60" y="46"/>
                  <a:pt x="60" y="46"/>
                </a:cubicBezTo>
                <a:cubicBezTo>
                  <a:pt x="65" y="46"/>
                  <a:pt x="65" y="46"/>
                  <a:pt x="65" y="46"/>
                </a:cubicBezTo>
                <a:lnTo>
                  <a:pt x="63" y="42"/>
                </a:lnTo>
                <a:close/>
                <a:moveTo>
                  <a:pt x="86" y="66"/>
                </a:moveTo>
                <a:cubicBezTo>
                  <a:pt x="99" y="52"/>
                  <a:pt x="99" y="52"/>
                  <a:pt x="99" y="52"/>
                </a:cubicBezTo>
                <a:cubicBezTo>
                  <a:pt x="90" y="52"/>
                  <a:pt x="90" y="52"/>
                  <a:pt x="90" y="52"/>
                </a:cubicBezTo>
                <a:lnTo>
                  <a:pt x="86" y="66"/>
                </a:lnTo>
                <a:close/>
                <a:moveTo>
                  <a:pt x="60" y="52"/>
                </a:moveTo>
                <a:cubicBezTo>
                  <a:pt x="73" y="66"/>
                  <a:pt x="73" y="66"/>
                  <a:pt x="73" y="66"/>
                </a:cubicBezTo>
                <a:cubicBezTo>
                  <a:pt x="69" y="52"/>
                  <a:pt x="69" y="52"/>
                  <a:pt x="69" y="52"/>
                </a:cubicBezTo>
                <a:lnTo>
                  <a:pt x="60" y="52"/>
                </a:lnTo>
                <a:close/>
                <a:moveTo>
                  <a:pt x="80" y="42"/>
                </a:moveTo>
                <a:cubicBezTo>
                  <a:pt x="77" y="46"/>
                  <a:pt x="77" y="46"/>
                  <a:pt x="77" y="46"/>
                </a:cubicBezTo>
                <a:cubicBezTo>
                  <a:pt x="83" y="46"/>
                  <a:pt x="83" y="46"/>
                  <a:pt x="83" y="46"/>
                </a:cubicBezTo>
                <a:lnTo>
                  <a:pt x="80" y="42"/>
                </a:lnTo>
                <a:close/>
                <a:moveTo>
                  <a:pt x="84" y="52"/>
                </a:moveTo>
                <a:cubicBezTo>
                  <a:pt x="75" y="52"/>
                  <a:pt x="75" y="52"/>
                  <a:pt x="75" y="52"/>
                </a:cubicBezTo>
                <a:cubicBezTo>
                  <a:pt x="80" y="67"/>
                  <a:pt x="80" y="67"/>
                  <a:pt x="80" y="67"/>
                </a:cubicBezTo>
                <a:lnTo>
                  <a:pt x="84" y="52"/>
                </a:lnTo>
                <a:close/>
                <a:moveTo>
                  <a:pt x="91" y="40"/>
                </a:moveTo>
                <a:cubicBezTo>
                  <a:pt x="85" y="40"/>
                  <a:pt x="85" y="40"/>
                  <a:pt x="85" y="40"/>
                </a:cubicBezTo>
                <a:cubicBezTo>
                  <a:pt x="88" y="44"/>
                  <a:pt x="88" y="44"/>
                  <a:pt x="88" y="44"/>
                </a:cubicBezTo>
                <a:lnTo>
                  <a:pt x="91" y="40"/>
                </a:lnTo>
                <a:close/>
                <a:moveTo>
                  <a:pt x="97" y="42"/>
                </a:moveTo>
                <a:cubicBezTo>
                  <a:pt x="94" y="46"/>
                  <a:pt x="94" y="46"/>
                  <a:pt x="94" y="46"/>
                </a:cubicBezTo>
                <a:cubicBezTo>
                  <a:pt x="100" y="46"/>
                  <a:pt x="100" y="46"/>
                  <a:pt x="100" y="46"/>
                </a:cubicBezTo>
                <a:lnTo>
                  <a:pt x="97" y="42"/>
                </a:lnTo>
                <a:close/>
                <a:moveTo>
                  <a:pt x="0" y="154"/>
                </a:moveTo>
                <a:cubicBezTo>
                  <a:pt x="0" y="160"/>
                  <a:pt x="0" y="160"/>
                  <a:pt x="0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0" y="154"/>
                  <a:pt x="160" y="154"/>
                  <a:pt x="160" y="154"/>
                </a:cubicBezTo>
                <a:lnTo>
                  <a:pt x="0" y="154"/>
                </a:lnTo>
                <a:close/>
                <a:moveTo>
                  <a:pt x="64" y="143"/>
                </a:moveTo>
                <a:cubicBezTo>
                  <a:pt x="61" y="149"/>
                  <a:pt x="61" y="149"/>
                  <a:pt x="61" y="149"/>
                </a:cubicBezTo>
                <a:cubicBezTo>
                  <a:pt x="98" y="149"/>
                  <a:pt x="98" y="149"/>
                  <a:pt x="98" y="149"/>
                </a:cubicBezTo>
                <a:cubicBezTo>
                  <a:pt x="95" y="143"/>
                  <a:pt x="95" y="143"/>
                  <a:pt x="95" y="143"/>
                </a:cubicBezTo>
                <a:lnTo>
                  <a:pt x="64" y="143"/>
                </a:lnTo>
                <a:close/>
                <a:moveTo>
                  <a:pt x="60" y="139"/>
                </a:moveTo>
                <a:cubicBezTo>
                  <a:pt x="60" y="138"/>
                  <a:pt x="61" y="137"/>
                  <a:pt x="63" y="137"/>
                </a:cubicBezTo>
                <a:cubicBezTo>
                  <a:pt x="97" y="137"/>
                  <a:pt x="97" y="137"/>
                  <a:pt x="97" y="137"/>
                </a:cubicBezTo>
                <a:cubicBezTo>
                  <a:pt x="98" y="137"/>
                  <a:pt x="99" y="138"/>
                  <a:pt x="99" y="13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58" y="149"/>
                  <a:pt x="158" y="149"/>
                  <a:pt x="158" y="149"/>
                </a:cubicBezTo>
                <a:cubicBezTo>
                  <a:pt x="146" y="120"/>
                  <a:pt x="146" y="120"/>
                  <a:pt x="146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" y="149"/>
                  <a:pt x="1" y="149"/>
                  <a:pt x="1" y="149"/>
                </a:cubicBezTo>
                <a:cubicBezTo>
                  <a:pt x="55" y="149"/>
                  <a:pt x="55" y="149"/>
                  <a:pt x="55" y="149"/>
                </a:cubicBezTo>
                <a:lnTo>
                  <a:pt x="60" y="139"/>
                </a:lnTo>
                <a:close/>
                <a:moveTo>
                  <a:pt x="143" y="143"/>
                </a:moveTo>
                <a:cubicBezTo>
                  <a:pt x="137" y="143"/>
                  <a:pt x="137" y="143"/>
                  <a:pt x="137" y="143"/>
                </a:cubicBezTo>
                <a:cubicBezTo>
                  <a:pt x="137" y="137"/>
                  <a:pt x="137" y="137"/>
                  <a:pt x="137" y="137"/>
                </a:cubicBezTo>
                <a:cubicBezTo>
                  <a:pt x="143" y="137"/>
                  <a:pt x="143" y="137"/>
                  <a:pt x="143" y="137"/>
                </a:cubicBezTo>
                <a:lnTo>
                  <a:pt x="143" y="143"/>
                </a:lnTo>
                <a:close/>
                <a:moveTo>
                  <a:pt x="134" y="126"/>
                </a:moveTo>
                <a:cubicBezTo>
                  <a:pt x="140" y="126"/>
                  <a:pt x="140" y="126"/>
                  <a:pt x="140" y="126"/>
                </a:cubicBezTo>
                <a:cubicBezTo>
                  <a:pt x="140" y="132"/>
                  <a:pt x="140" y="132"/>
                  <a:pt x="140" y="132"/>
                </a:cubicBezTo>
                <a:cubicBezTo>
                  <a:pt x="134" y="132"/>
                  <a:pt x="134" y="132"/>
                  <a:pt x="134" y="132"/>
                </a:cubicBezTo>
                <a:lnTo>
                  <a:pt x="134" y="126"/>
                </a:lnTo>
                <a:close/>
                <a:moveTo>
                  <a:pt x="131" y="143"/>
                </a:moveTo>
                <a:cubicBezTo>
                  <a:pt x="125" y="143"/>
                  <a:pt x="125" y="143"/>
                  <a:pt x="125" y="143"/>
                </a:cubicBezTo>
                <a:cubicBezTo>
                  <a:pt x="125" y="137"/>
                  <a:pt x="125" y="137"/>
                  <a:pt x="125" y="137"/>
                </a:cubicBezTo>
                <a:cubicBezTo>
                  <a:pt x="131" y="137"/>
                  <a:pt x="131" y="137"/>
                  <a:pt x="131" y="137"/>
                </a:cubicBezTo>
                <a:lnTo>
                  <a:pt x="131" y="143"/>
                </a:lnTo>
                <a:close/>
                <a:moveTo>
                  <a:pt x="123" y="126"/>
                </a:moveTo>
                <a:cubicBezTo>
                  <a:pt x="128" y="126"/>
                  <a:pt x="128" y="126"/>
                  <a:pt x="128" y="126"/>
                </a:cubicBezTo>
                <a:cubicBezTo>
                  <a:pt x="128" y="132"/>
                  <a:pt x="128" y="132"/>
                  <a:pt x="128" y="132"/>
                </a:cubicBezTo>
                <a:cubicBezTo>
                  <a:pt x="123" y="132"/>
                  <a:pt x="123" y="132"/>
                  <a:pt x="123" y="132"/>
                </a:cubicBezTo>
                <a:lnTo>
                  <a:pt x="123" y="126"/>
                </a:lnTo>
                <a:close/>
                <a:moveTo>
                  <a:pt x="111" y="126"/>
                </a:moveTo>
                <a:cubicBezTo>
                  <a:pt x="117" y="126"/>
                  <a:pt x="117" y="126"/>
                  <a:pt x="117" y="126"/>
                </a:cubicBezTo>
                <a:cubicBezTo>
                  <a:pt x="117" y="132"/>
                  <a:pt x="117" y="132"/>
                  <a:pt x="117" y="132"/>
                </a:cubicBezTo>
                <a:cubicBezTo>
                  <a:pt x="111" y="132"/>
                  <a:pt x="111" y="132"/>
                  <a:pt x="111" y="132"/>
                </a:cubicBezTo>
                <a:lnTo>
                  <a:pt x="111" y="126"/>
                </a:lnTo>
                <a:close/>
                <a:moveTo>
                  <a:pt x="108" y="137"/>
                </a:moveTo>
                <a:cubicBezTo>
                  <a:pt x="120" y="137"/>
                  <a:pt x="120" y="137"/>
                  <a:pt x="120" y="137"/>
                </a:cubicBezTo>
                <a:cubicBezTo>
                  <a:pt x="120" y="143"/>
                  <a:pt x="120" y="143"/>
                  <a:pt x="120" y="143"/>
                </a:cubicBezTo>
                <a:cubicBezTo>
                  <a:pt x="108" y="143"/>
                  <a:pt x="108" y="143"/>
                  <a:pt x="108" y="143"/>
                </a:cubicBezTo>
                <a:lnTo>
                  <a:pt x="108" y="137"/>
                </a:lnTo>
                <a:close/>
                <a:moveTo>
                  <a:pt x="100" y="126"/>
                </a:moveTo>
                <a:cubicBezTo>
                  <a:pt x="105" y="126"/>
                  <a:pt x="105" y="126"/>
                  <a:pt x="105" y="126"/>
                </a:cubicBezTo>
                <a:cubicBezTo>
                  <a:pt x="105" y="132"/>
                  <a:pt x="105" y="132"/>
                  <a:pt x="105" y="132"/>
                </a:cubicBezTo>
                <a:cubicBezTo>
                  <a:pt x="100" y="132"/>
                  <a:pt x="100" y="132"/>
                  <a:pt x="100" y="132"/>
                </a:cubicBezTo>
                <a:lnTo>
                  <a:pt x="100" y="126"/>
                </a:lnTo>
                <a:close/>
                <a:moveTo>
                  <a:pt x="88" y="126"/>
                </a:moveTo>
                <a:cubicBezTo>
                  <a:pt x="94" y="126"/>
                  <a:pt x="94" y="126"/>
                  <a:pt x="94" y="126"/>
                </a:cubicBezTo>
                <a:cubicBezTo>
                  <a:pt x="94" y="132"/>
                  <a:pt x="94" y="132"/>
                  <a:pt x="94" y="132"/>
                </a:cubicBezTo>
                <a:cubicBezTo>
                  <a:pt x="88" y="132"/>
                  <a:pt x="88" y="132"/>
                  <a:pt x="88" y="132"/>
                </a:cubicBezTo>
                <a:lnTo>
                  <a:pt x="88" y="126"/>
                </a:lnTo>
                <a:close/>
                <a:moveTo>
                  <a:pt x="77" y="126"/>
                </a:moveTo>
                <a:cubicBezTo>
                  <a:pt x="83" y="126"/>
                  <a:pt x="83" y="126"/>
                  <a:pt x="83" y="126"/>
                </a:cubicBezTo>
                <a:cubicBezTo>
                  <a:pt x="83" y="132"/>
                  <a:pt x="83" y="132"/>
                  <a:pt x="83" y="132"/>
                </a:cubicBezTo>
                <a:cubicBezTo>
                  <a:pt x="77" y="132"/>
                  <a:pt x="77" y="132"/>
                  <a:pt x="77" y="132"/>
                </a:cubicBezTo>
                <a:lnTo>
                  <a:pt x="77" y="126"/>
                </a:lnTo>
                <a:close/>
                <a:moveTo>
                  <a:pt x="65" y="126"/>
                </a:moveTo>
                <a:cubicBezTo>
                  <a:pt x="71" y="126"/>
                  <a:pt x="71" y="126"/>
                  <a:pt x="71" y="126"/>
                </a:cubicBezTo>
                <a:cubicBezTo>
                  <a:pt x="71" y="132"/>
                  <a:pt x="71" y="132"/>
                  <a:pt x="71" y="132"/>
                </a:cubicBezTo>
                <a:cubicBezTo>
                  <a:pt x="65" y="132"/>
                  <a:pt x="65" y="132"/>
                  <a:pt x="65" y="132"/>
                </a:cubicBezTo>
                <a:lnTo>
                  <a:pt x="65" y="126"/>
                </a:lnTo>
                <a:close/>
                <a:moveTo>
                  <a:pt x="43" y="126"/>
                </a:moveTo>
                <a:cubicBezTo>
                  <a:pt x="48" y="126"/>
                  <a:pt x="48" y="126"/>
                  <a:pt x="48" y="126"/>
                </a:cubicBezTo>
                <a:cubicBezTo>
                  <a:pt x="48" y="132"/>
                  <a:pt x="48" y="132"/>
                  <a:pt x="48" y="132"/>
                </a:cubicBezTo>
                <a:cubicBezTo>
                  <a:pt x="43" y="132"/>
                  <a:pt x="43" y="132"/>
                  <a:pt x="43" y="132"/>
                </a:cubicBezTo>
                <a:lnTo>
                  <a:pt x="43" y="126"/>
                </a:lnTo>
                <a:close/>
                <a:moveTo>
                  <a:pt x="23" y="143"/>
                </a:moveTo>
                <a:cubicBezTo>
                  <a:pt x="17" y="143"/>
                  <a:pt x="17" y="143"/>
                  <a:pt x="17" y="143"/>
                </a:cubicBezTo>
                <a:cubicBezTo>
                  <a:pt x="17" y="137"/>
                  <a:pt x="17" y="137"/>
                  <a:pt x="17" y="137"/>
                </a:cubicBezTo>
                <a:cubicBezTo>
                  <a:pt x="23" y="137"/>
                  <a:pt x="23" y="137"/>
                  <a:pt x="23" y="137"/>
                </a:cubicBezTo>
                <a:lnTo>
                  <a:pt x="23" y="143"/>
                </a:lnTo>
                <a:close/>
                <a:moveTo>
                  <a:pt x="25" y="132"/>
                </a:moveTo>
                <a:cubicBezTo>
                  <a:pt x="20" y="132"/>
                  <a:pt x="20" y="132"/>
                  <a:pt x="20" y="132"/>
                </a:cubicBezTo>
                <a:cubicBezTo>
                  <a:pt x="20" y="126"/>
                  <a:pt x="20" y="126"/>
                  <a:pt x="20" y="126"/>
                </a:cubicBezTo>
                <a:cubicBezTo>
                  <a:pt x="25" y="126"/>
                  <a:pt x="25" y="126"/>
                  <a:pt x="25" y="126"/>
                </a:cubicBezTo>
                <a:lnTo>
                  <a:pt x="25" y="132"/>
                </a:lnTo>
                <a:close/>
                <a:moveTo>
                  <a:pt x="34" y="143"/>
                </a:moveTo>
                <a:cubicBezTo>
                  <a:pt x="28" y="143"/>
                  <a:pt x="28" y="143"/>
                  <a:pt x="28" y="143"/>
                </a:cubicBezTo>
                <a:cubicBezTo>
                  <a:pt x="28" y="137"/>
                  <a:pt x="28" y="137"/>
                  <a:pt x="28" y="137"/>
                </a:cubicBezTo>
                <a:cubicBezTo>
                  <a:pt x="34" y="137"/>
                  <a:pt x="34" y="137"/>
                  <a:pt x="34" y="137"/>
                </a:cubicBezTo>
                <a:lnTo>
                  <a:pt x="34" y="143"/>
                </a:lnTo>
                <a:close/>
                <a:moveTo>
                  <a:pt x="37" y="132"/>
                </a:moveTo>
                <a:cubicBezTo>
                  <a:pt x="31" y="132"/>
                  <a:pt x="31" y="132"/>
                  <a:pt x="31" y="132"/>
                </a:cubicBezTo>
                <a:cubicBezTo>
                  <a:pt x="31" y="126"/>
                  <a:pt x="31" y="126"/>
                  <a:pt x="31" y="126"/>
                </a:cubicBezTo>
                <a:cubicBezTo>
                  <a:pt x="37" y="126"/>
                  <a:pt x="37" y="126"/>
                  <a:pt x="37" y="126"/>
                </a:cubicBezTo>
                <a:lnTo>
                  <a:pt x="37" y="132"/>
                </a:lnTo>
                <a:close/>
                <a:moveTo>
                  <a:pt x="51" y="143"/>
                </a:moveTo>
                <a:cubicBezTo>
                  <a:pt x="40" y="143"/>
                  <a:pt x="40" y="143"/>
                  <a:pt x="40" y="143"/>
                </a:cubicBezTo>
                <a:cubicBezTo>
                  <a:pt x="40" y="137"/>
                  <a:pt x="40" y="137"/>
                  <a:pt x="40" y="137"/>
                </a:cubicBezTo>
                <a:cubicBezTo>
                  <a:pt x="51" y="137"/>
                  <a:pt x="51" y="137"/>
                  <a:pt x="51" y="137"/>
                </a:cubicBezTo>
                <a:lnTo>
                  <a:pt x="51" y="143"/>
                </a:lnTo>
                <a:close/>
                <a:moveTo>
                  <a:pt x="54" y="126"/>
                </a:moveTo>
                <a:cubicBezTo>
                  <a:pt x="60" y="126"/>
                  <a:pt x="60" y="126"/>
                  <a:pt x="60" y="126"/>
                </a:cubicBezTo>
                <a:cubicBezTo>
                  <a:pt x="60" y="132"/>
                  <a:pt x="60" y="132"/>
                  <a:pt x="60" y="132"/>
                </a:cubicBezTo>
                <a:cubicBezTo>
                  <a:pt x="54" y="132"/>
                  <a:pt x="54" y="132"/>
                  <a:pt x="54" y="132"/>
                </a:cubicBezTo>
                <a:lnTo>
                  <a:pt x="54" y="1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2" name="Freeform 195">
            <a:extLst>
              <a:ext uri="{FF2B5EF4-FFF2-40B4-BE49-F238E27FC236}">
                <a16:creationId xmlns:a16="http://schemas.microsoft.com/office/drawing/2014/main" id="{A7899684-AAFC-F127-DF5A-0FFFD76AE01C}"/>
              </a:ext>
            </a:extLst>
          </p:cNvPr>
          <p:cNvSpPr>
            <a:spLocks noEditPoints="1"/>
          </p:cNvSpPr>
          <p:nvPr/>
        </p:nvSpPr>
        <p:spPr bwMode="auto">
          <a:xfrm>
            <a:off x="9545639" y="3025776"/>
            <a:ext cx="254000" cy="254000"/>
          </a:xfrm>
          <a:custGeom>
            <a:avLst/>
            <a:gdLst>
              <a:gd name="T0" fmla="*/ 48 w 160"/>
              <a:gd name="T1" fmla="*/ 17 h 160"/>
              <a:gd name="T2" fmla="*/ 124 w 160"/>
              <a:gd name="T3" fmla="*/ 69 h 160"/>
              <a:gd name="T4" fmla="*/ 116 w 160"/>
              <a:gd name="T5" fmla="*/ 69 h 160"/>
              <a:gd name="T6" fmla="*/ 114 w 160"/>
              <a:gd name="T7" fmla="*/ 79 h 160"/>
              <a:gd name="T8" fmla="*/ 124 w 160"/>
              <a:gd name="T9" fmla="*/ 75 h 160"/>
              <a:gd name="T10" fmla="*/ 105 w 160"/>
              <a:gd name="T11" fmla="*/ 6 h 160"/>
              <a:gd name="T12" fmla="*/ 51 w 160"/>
              <a:gd name="T13" fmla="*/ 3 h 160"/>
              <a:gd name="T14" fmla="*/ 41 w 160"/>
              <a:gd name="T15" fmla="*/ 67 h 160"/>
              <a:gd name="T16" fmla="*/ 31 w 160"/>
              <a:gd name="T17" fmla="*/ 69 h 160"/>
              <a:gd name="T18" fmla="*/ 38 w 160"/>
              <a:gd name="T19" fmla="*/ 77 h 160"/>
              <a:gd name="T20" fmla="*/ 45 w 160"/>
              <a:gd name="T21" fmla="*/ 72 h 160"/>
              <a:gd name="T22" fmla="*/ 94 w 160"/>
              <a:gd name="T23" fmla="*/ 86 h 160"/>
              <a:gd name="T24" fmla="*/ 83 w 160"/>
              <a:gd name="T25" fmla="*/ 80 h 160"/>
              <a:gd name="T26" fmla="*/ 143 w 160"/>
              <a:gd name="T27" fmla="*/ 37 h 160"/>
              <a:gd name="T28" fmla="*/ 108 w 160"/>
              <a:gd name="T29" fmla="*/ 40 h 160"/>
              <a:gd name="T30" fmla="*/ 100 w 160"/>
              <a:gd name="T31" fmla="*/ 83 h 160"/>
              <a:gd name="T32" fmla="*/ 60 w 160"/>
              <a:gd name="T33" fmla="*/ 100 h 160"/>
              <a:gd name="T34" fmla="*/ 71 w 160"/>
              <a:gd name="T35" fmla="*/ 57 h 160"/>
              <a:gd name="T36" fmla="*/ 20 w 160"/>
              <a:gd name="T37" fmla="*/ 35 h 160"/>
              <a:gd name="T38" fmla="*/ 143 w 160"/>
              <a:gd name="T39" fmla="*/ 37 h 160"/>
              <a:gd name="T40" fmla="*/ 40 w 160"/>
              <a:gd name="T41" fmla="*/ 82 h 160"/>
              <a:gd name="T42" fmla="*/ 30 w 160"/>
              <a:gd name="T43" fmla="*/ 75 h 160"/>
              <a:gd name="T44" fmla="*/ 33 w 160"/>
              <a:gd name="T45" fmla="*/ 63 h 160"/>
              <a:gd name="T46" fmla="*/ 42 w 160"/>
              <a:gd name="T47" fmla="*/ 52 h 160"/>
              <a:gd name="T48" fmla="*/ 59 w 160"/>
              <a:gd name="T49" fmla="*/ 68 h 160"/>
              <a:gd name="T50" fmla="*/ 130 w 160"/>
              <a:gd name="T51" fmla="*/ 75 h 160"/>
              <a:gd name="T52" fmla="*/ 120 w 160"/>
              <a:gd name="T53" fmla="*/ 82 h 160"/>
              <a:gd name="T54" fmla="*/ 110 w 160"/>
              <a:gd name="T55" fmla="*/ 75 h 160"/>
              <a:gd name="T56" fmla="*/ 113 w 160"/>
              <a:gd name="T57" fmla="*/ 63 h 160"/>
              <a:gd name="T58" fmla="*/ 126 w 160"/>
              <a:gd name="T59" fmla="*/ 63 h 160"/>
              <a:gd name="T60" fmla="*/ 103 w 160"/>
              <a:gd name="T61" fmla="*/ 37 h 160"/>
              <a:gd name="T62" fmla="*/ 71 w 160"/>
              <a:gd name="T63" fmla="*/ 52 h 160"/>
              <a:gd name="T64" fmla="*/ 111 w 160"/>
              <a:gd name="T65" fmla="*/ 35 h 160"/>
              <a:gd name="T66" fmla="*/ 108 w 160"/>
              <a:gd name="T67" fmla="*/ 35 h 160"/>
              <a:gd name="T68" fmla="*/ 99 w 160"/>
              <a:gd name="T69" fmla="*/ 139 h 160"/>
              <a:gd name="T70" fmla="*/ 16 w 160"/>
              <a:gd name="T71" fmla="*/ 120 h 160"/>
              <a:gd name="T72" fmla="*/ 143 w 160"/>
              <a:gd name="T73" fmla="*/ 143 h 160"/>
              <a:gd name="T74" fmla="*/ 143 w 160"/>
              <a:gd name="T75" fmla="*/ 143 h 160"/>
              <a:gd name="T76" fmla="*/ 134 w 160"/>
              <a:gd name="T77" fmla="*/ 132 h 160"/>
              <a:gd name="T78" fmla="*/ 125 w 160"/>
              <a:gd name="T79" fmla="*/ 137 h 160"/>
              <a:gd name="T80" fmla="*/ 128 w 160"/>
              <a:gd name="T81" fmla="*/ 126 h 160"/>
              <a:gd name="T82" fmla="*/ 111 w 160"/>
              <a:gd name="T83" fmla="*/ 126 h 160"/>
              <a:gd name="T84" fmla="*/ 111 w 160"/>
              <a:gd name="T85" fmla="*/ 126 h 160"/>
              <a:gd name="T86" fmla="*/ 108 w 160"/>
              <a:gd name="T87" fmla="*/ 143 h 160"/>
              <a:gd name="T88" fmla="*/ 105 w 160"/>
              <a:gd name="T89" fmla="*/ 132 h 160"/>
              <a:gd name="T90" fmla="*/ 94 w 160"/>
              <a:gd name="T91" fmla="*/ 126 h 160"/>
              <a:gd name="T92" fmla="*/ 77 w 160"/>
              <a:gd name="T93" fmla="*/ 126 h 160"/>
              <a:gd name="T94" fmla="*/ 77 w 160"/>
              <a:gd name="T95" fmla="*/ 126 h 160"/>
              <a:gd name="T96" fmla="*/ 65 w 160"/>
              <a:gd name="T97" fmla="*/ 132 h 160"/>
              <a:gd name="T98" fmla="*/ 48 w 160"/>
              <a:gd name="T99" fmla="*/ 132 h 160"/>
              <a:gd name="T100" fmla="*/ 17 w 160"/>
              <a:gd name="T101" fmla="*/ 143 h 160"/>
              <a:gd name="T102" fmla="*/ 25 w 160"/>
              <a:gd name="T103" fmla="*/ 132 h 160"/>
              <a:gd name="T104" fmla="*/ 25 w 160"/>
              <a:gd name="T105" fmla="*/ 132 h 160"/>
              <a:gd name="T106" fmla="*/ 34 w 160"/>
              <a:gd name="T107" fmla="*/ 137 h 160"/>
              <a:gd name="T108" fmla="*/ 31 w 160"/>
              <a:gd name="T109" fmla="*/ 126 h 160"/>
              <a:gd name="T110" fmla="*/ 40 w 160"/>
              <a:gd name="T111" fmla="*/ 143 h 160"/>
              <a:gd name="T112" fmla="*/ 54 w 160"/>
              <a:gd name="T113" fmla="*/ 126 h 160"/>
              <a:gd name="T114" fmla="*/ 54 w 160"/>
              <a:gd name="T115" fmla="*/ 126 h 160"/>
              <a:gd name="T116" fmla="*/ 95 w 160"/>
              <a:gd name="T117" fmla="*/ 143 h 160"/>
              <a:gd name="T118" fmla="*/ 160 w 160"/>
              <a:gd name="T119" fmla="*/ 1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48" y="35"/>
                </a:moveTo>
                <a:cubicBezTo>
                  <a:pt x="51" y="35"/>
                  <a:pt x="51" y="35"/>
                  <a:pt x="51" y="35"/>
                </a:cubicBezTo>
                <a:cubicBezTo>
                  <a:pt x="51" y="17"/>
                  <a:pt x="51" y="17"/>
                  <a:pt x="51" y="17"/>
                </a:cubicBezTo>
                <a:cubicBezTo>
                  <a:pt x="48" y="17"/>
                  <a:pt x="48" y="17"/>
                  <a:pt x="48" y="17"/>
                </a:cubicBezTo>
                <a:cubicBezTo>
                  <a:pt x="44" y="17"/>
                  <a:pt x="40" y="21"/>
                  <a:pt x="40" y="26"/>
                </a:cubicBezTo>
                <a:cubicBezTo>
                  <a:pt x="40" y="31"/>
                  <a:pt x="44" y="35"/>
                  <a:pt x="48" y="35"/>
                </a:cubicBezTo>
                <a:close/>
                <a:moveTo>
                  <a:pt x="128" y="69"/>
                </a:moveTo>
                <a:cubicBezTo>
                  <a:pt x="124" y="69"/>
                  <a:pt x="124" y="69"/>
                  <a:pt x="124" y="69"/>
                </a:cubicBezTo>
                <a:cubicBezTo>
                  <a:pt x="123" y="69"/>
                  <a:pt x="121" y="68"/>
                  <a:pt x="121" y="67"/>
                </a:cubicBezTo>
                <a:cubicBezTo>
                  <a:pt x="120" y="63"/>
                  <a:pt x="120" y="63"/>
                  <a:pt x="120" y="63"/>
                </a:cubicBezTo>
                <a:cubicBezTo>
                  <a:pt x="118" y="67"/>
                  <a:pt x="118" y="67"/>
                  <a:pt x="118" y="67"/>
                </a:cubicBezTo>
                <a:cubicBezTo>
                  <a:pt x="118" y="68"/>
                  <a:pt x="117" y="69"/>
                  <a:pt x="116" y="69"/>
                </a:cubicBezTo>
                <a:cubicBezTo>
                  <a:pt x="111" y="69"/>
                  <a:pt x="111" y="69"/>
                  <a:pt x="111" y="69"/>
                </a:cubicBezTo>
                <a:cubicBezTo>
                  <a:pt x="115" y="72"/>
                  <a:pt x="115" y="72"/>
                  <a:pt x="115" y="72"/>
                </a:cubicBezTo>
                <a:cubicBezTo>
                  <a:pt x="116" y="72"/>
                  <a:pt x="116" y="74"/>
                  <a:pt x="116" y="75"/>
                </a:cubicBezTo>
                <a:cubicBezTo>
                  <a:pt x="114" y="79"/>
                  <a:pt x="114" y="79"/>
                  <a:pt x="114" y="79"/>
                </a:cubicBezTo>
                <a:cubicBezTo>
                  <a:pt x="118" y="77"/>
                  <a:pt x="118" y="77"/>
                  <a:pt x="118" y="77"/>
                </a:cubicBezTo>
                <a:cubicBezTo>
                  <a:pt x="119" y="76"/>
                  <a:pt x="120" y="76"/>
                  <a:pt x="121" y="77"/>
                </a:cubicBezTo>
                <a:cubicBezTo>
                  <a:pt x="125" y="79"/>
                  <a:pt x="125" y="79"/>
                  <a:pt x="125" y="79"/>
                </a:cubicBezTo>
                <a:cubicBezTo>
                  <a:pt x="124" y="75"/>
                  <a:pt x="124" y="75"/>
                  <a:pt x="124" y="75"/>
                </a:cubicBezTo>
                <a:cubicBezTo>
                  <a:pt x="123" y="74"/>
                  <a:pt x="124" y="72"/>
                  <a:pt x="125" y="72"/>
                </a:cubicBezTo>
                <a:lnTo>
                  <a:pt x="128" y="69"/>
                </a:lnTo>
                <a:close/>
                <a:moveTo>
                  <a:pt x="54" y="6"/>
                </a:moveTo>
                <a:cubicBezTo>
                  <a:pt x="105" y="6"/>
                  <a:pt x="105" y="6"/>
                  <a:pt x="105" y="6"/>
                </a:cubicBezTo>
                <a:cubicBezTo>
                  <a:pt x="107" y="6"/>
                  <a:pt x="108" y="5"/>
                  <a:pt x="108" y="3"/>
                </a:cubicBezTo>
                <a:cubicBezTo>
                  <a:pt x="108" y="2"/>
                  <a:pt x="107" y="0"/>
                  <a:pt x="105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2" y="0"/>
                  <a:pt x="51" y="2"/>
                  <a:pt x="51" y="3"/>
                </a:cubicBezTo>
                <a:cubicBezTo>
                  <a:pt x="51" y="5"/>
                  <a:pt x="52" y="6"/>
                  <a:pt x="54" y="6"/>
                </a:cubicBezTo>
                <a:close/>
                <a:moveTo>
                  <a:pt x="48" y="69"/>
                </a:moveTo>
                <a:cubicBezTo>
                  <a:pt x="44" y="69"/>
                  <a:pt x="44" y="69"/>
                  <a:pt x="44" y="69"/>
                </a:cubicBezTo>
                <a:cubicBezTo>
                  <a:pt x="43" y="69"/>
                  <a:pt x="41" y="68"/>
                  <a:pt x="41" y="67"/>
                </a:cubicBezTo>
                <a:cubicBezTo>
                  <a:pt x="40" y="63"/>
                  <a:pt x="40" y="63"/>
                  <a:pt x="40" y="63"/>
                </a:cubicBezTo>
                <a:cubicBezTo>
                  <a:pt x="38" y="67"/>
                  <a:pt x="38" y="67"/>
                  <a:pt x="38" y="67"/>
                </a:cubicBezTo>
                <a:cubicBezTo>
                  <a:pt x="38" y="68"/>
                  <a:pt x="37" y="69"/>
                  <a:pt x="36" y="69"/>
                </a:cubicBezTo>
                <a:cubicBezTo>
                  <a:pt x="31" y="69"/>
                  <a:pt x="31" y="69"/>
                  <a:pt x="31" y="69"/>
                </a:cubicBezTo>
                <a:cubicBezTo>
                  <a:pt x="35" y="72"/>
                  <a:pt x="35" y="72"/>
                  <a:pt x="35" y="72"/>
                </a:cubicBezTo>
                <a:cubicBezTo>
                  <a:pt x="36" y="72"/>
                  <a:pt x="36" y="74"/>
                  <a:pt x="36" y="75"/>
                </a:cubicBezTo>
                <a:cubicBezTo>
                  <a:pt x="34" y="79"/>
                  <a:pt x="34" y="79"/>
                  <a:pt x="34" y="79"/>
                </a:cubicBezTo>
                <a:cubicBezTo>
                  <a:pt x="38" y="77"/>
                  <a:pt x="38" y="77"/>
                  <a:pt x="38" y="77"/>
                </a:cubicBezTo>
                <a:cubicBezTo>
                  <a:pt x="39" y="76"/>
                  <a:pt x="40" y="76"/>
                  <a:pt x="41" y="77"/>
                </a:cubicBezTo>
                <a:cubicBezTo>
                  <a:pt x="45" y="79"/>
                  <a:pt x="45" y="79"/>
                  <a:pt x="45" y="79"/>
                </a:cubicBezTo>
                <a:cubicBezTo>
                  <a:pt x="44" y="75"/>
                  <a:pt x="44" y="75"/>
                  <a:pt x="44" y="75"/>
                </a:cubicBezTo>
                <a:cubicBezTo>
                  <a:pt x="43" y="74"/>
                  <a:pt x="44" y="72"/>
                  <a:pt x="45" y="72"/>
                </a:cubicBezTo>
                <a:lnTo>
                  <a:pt x="48" y="69"/>
                </a:lnTo>
                <a:close/>
                <a:moveTo>
                  <a:pt x="65" y="97"/>
                </a:moveTo>
                <a:cubicBezTo>
                  <a:pt x="94" y="97"/>
                  <a:pt x="94" y="97"/>
                  <a:pt x="94" y="97"/>
                </a:cubicBezTo>
                <a:cubicBezTo>
                  <a:pt x="94" y="86"/>
                  <a:pt x="94" y="86"/>
                  <a:pt x="94" y="86"/>
                </a:cubicBezTo>
                <a:cubicBezTo>
                  <a:pt x="65" y="86"/>
                  <a:pt x="65" y="86"/>
                  <a:pt x="65" y="86"/>
                </a:cubicBezTo>
                <a:lnTo>
                  <a:pt x="65" y="97"/>
                </a:lnTo>
                <a:close/>
                <a:moveTo>
                  <a:pt x="77" y="80"/>
                </a:moveTo>
                <a:cubicBezTo>
                  <a:pt x="83" y="80"/>
                  <a:pt x="83" y="80"/>
                  <a:pt x="83" y="80"/>
                </a:cubicBezTo>
                <a:cubicBezTo>
                  <a:pt x="83" y="57"/>
                  <a:pt x="83" y="57"/>
                  <a:pt x="83" y="57"/>
                </a:cubicBezTo>
                <a:cubicBezTo>
                  <a:pt x="77" y="57"/>
                  <a:pt x="77" y="57"/>
                  <a:pt x="77" y="57"/>
                </a:cubicBezTo>
                <a:lnTo>
                  <a:pt x="77" y="80"/>
                </a:lnTo>
                <a:close/>
                <a:moveTo>
                  <a:pt x="143" y="37"/>
                </a:moveTo>
                <a:cubicBezTo>
                  <a:pt x="143" y="36"/>
                  <a:pt x="141" y="35"/>
                  <a:pt x="140" y="35"/>
                </a:cubicBezTo>
                <a:cubicBezTo>
                  <a:pt x="122" y="35"/>
                  <a:pt x="122" y="35"/>
                  <a:pt x="122" y="35"/>
                </a:cubicBezTo>
                <a:cubicBezTo>
                  <a:pt x="120" y="38"/>
                  <a:pt x="116" y="40"/>
                  <a:pt x="111" y="40"/>
                </a:cubicBezTo>
                <a:cubicBezTo>
                  <a:pt x="108" y="40"/>
                  <a:pt x="108" y="40"/>
                  <a:pt x="108" y="40"/>
                </a:cubicBezTo>
                <a:cubicBezTo>
                  <a:pt x="107" y="50"/>
                  <a:pt x="98" y="57"/>
                  <a:pt x="88" y="57"/>
                </a:cubicBezTo>
                <a:cubicBezTo>
                  <a:pt x="88" y="80"/>
                  <a:pt x="88" y="80"/>
                  <a:pt x="88" y="80"/>
                </a:cubicBezTo>
                <a:cubicBezTo>
                  <a:pt x="97" y="80"/>
                  <a:pt x="97" y="80"/>
                  <a:pt x="97" y="80"/>
                </a:cubicBezTo>
                <a:cubicBezTo>
                  <a:pt x="98" y="80"/>
                  <a:pt x="100" y="82"/>
                  <a:pt x="100" y="83"/>
                </a:cubicBezTo>
                <a:cubicBezTo>
                  <a:pt x="100" y="100"/>
                  <a:pt x="100" y="100"/>
                  <a:pt x="100" y="100"/>
                </a:cubicBezTo>
                <a:cubicBezTo>
                  <a:pt x="100" y="102"/>
                  <a:pt x="98" y="103"/>
                  <a:pt x="97" y="103"/>
                </a:cubicBezTo>
                <a:cubicBezTo>
                  <a:pt x="63" y="103"/>
                  <a:pt x="63" y="103"/>
                  <a:pt x="63" y="103"/>
                </a:cubicBezTo>
                <a:cubicBezTo>
                  <a:pt x="61" y="103"/>
                  <a:pt x="60" y="102"/>
                  <a:pt x="60" y="100"/>
                </a:cubicBezTo>
                <a:cubicBezTo>
                  <a:pt x="60" y="83"/>
                  <a:pt x="60" y="83"/>
                  <a:pt x="60" y="83"/>
                </a:cubicBezTo>
                <a:cubicBezTo>
                  <a:pt x="60" y="82"/>
                  <a:pt x="61" y="80"/>
                  <a:pt x="63" y="80"/>
                </a:cubicBezTo>
                <a:cubicBezTo>
                  <a:pt x="71" y="80"/>
                  <a:pt x="71" y="80"/>
                  <a:pt x="71" y="80"/>
                </a:cubicBezTo>
                <a:cubicBezTo>
                  <a:pt x="71" y="57"/>
                  <a:pt x="71" y="57"/>
                  <a:pt x="71" y="57"/>
                </a:cubicBezTo>
                <a:cubicBezTo>
                  <a:pt x="61" y="57"/>
                  <a:pt x="53" y="50"/>
                  <a:pt x="51" y="40"/>
                </a:cubicBezTo>
                <a:cubicBezTo>
                  <a:pt x="48" y="40"/>
                  <a:pt x="48" y="40"/>
                  <a:pt x="48" y="40"/>
                </a:cubicBezTo>
                <a:cubicBezTo>
                  <a:pt x="44" y="40"/>
                  <a:pt x="40" y="38"/>
                  <a:pt x="37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18" y="35"/>
                  <a:pt x="17" y="36"/>
                  <a:pt x="17" y="37"/>
                </a:cubicBezTo>
                <a:cubicBezTo>
                  <a:pt x="17" y="115"/>
                  <a:pt x="17" y="115"/>
                  <a:pt x="17" y="115"/>
                </a:cubicBezTo>
                <a:cubicBezTo>
                  <a:pt x="143" y="115"/>
                  <a:pt x="143" y="115"/>
                  <a:pt x="143" y="115"/>
                </a:cubicBezTo>
                <a:lnTo>
                  <a:pt x="143" y="37"/>
                </a:lnTo>
                <a:close/>
                <a:moveTo>
                  <a:pt x="53" y="86"/>
                </a:moveTo>
                <a:cubicBezTo>
                  <a:pt x="54" y="87"/>
                  <a:pt x="53" y="88"/>
                  <a:pt x="52" y="89"/>
                </a:cubicBezTo>
                <a:cubicBezTo>
                  <a:pt x="51" y="90"/>
                  <a:pt x="50" y="90"/>
                  <a:pt x="49" y="89"/>
                </a:cubicBezTo>
                <a:cubicBezTo>
                  <a:pt x="40" y="82"/>
                  <a:pt x="40" y="82"/>
                  <a:pt x="40" y="82"/>
                </a:cubicBezTo>
                <a:cubicBezTo>
                  <a:pt x="30" y="89"/>
                  <a:pt x="30" y="89"/>
                  <a:pt x="30" y="89"/>
                </a:cubicBezTo>
                <a:cubicBezTo>
                  <a:pt x="29" y="90"/>
                  <a:pt x="28" y="90"/>
                  <a:pt x="27" y="89"/>
                </a:cubicBezTo>
                <a:cubicBezTo>
                  <a:pt x="26" y="88"/>
                  <a:pt x="26" y="87"/>
                  <a:pt x="26" y="86"/>
                </a:cubicBezTo>
                <a:cubicBezTo>
                  <a:pt x="30" y="75"/>
                  <a:pt x="30" y="75"/>
                  <a:pt x="30" y="75"/>
                </a:cubicBezTo>
                <a:cubicBezTo>
                  <a:pt x="20" y="68"/>
                  <a:pt x="20" y="68"/>
                  <a:pt x="20" y="68"/>
                </a:cubicBezTo>
                <a:cubicBezTo>
                  <a:pt x="19" y="68"/>
                  <a:pt x="19" y="66"/>
                  <a:pt x="19" y="65"/>
                </a:cubicBezTo>
                <a:cubicBezTo>
                  <a:pt x="20" y="64"/>
                  <a:pt x="21" y="63"/>
                  <a:pt x="22" y="63"/>
                </a:cubicBezTo>
                <a:cubicBezTo>
                  <a:pt x="33" y="63"/>
                  <a:pt x="33" y="63"/>
                  <a:pt x="33" y="63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1"/>
                  <a:pt x="38" y="50"/>
                  <a:pt x="40" y="50"/>
                </a:cubicBezTo>
                <a:cubicBezTo>
                  <a:pt x="41" y="50"/>
                  <a:pt x="42" y="51"/>
                  <a:pt x="42" y="52"/>
                </a:cubicBezTo>
                <a:cubicBezTo>
                  <a:pt x="42" y="52"/>
                  <a:pt x="42" y="52"/>
                  <a:pt x="42" y="52"/>
                </a:cubicBezTo>
                <a:cubicBezTo>
                  <a:pt x="46" y="63"/>
                  <a:pt x="46" y="63"/>
                  <a:pt x="46" y="63"/>
                </a:cubicBezTo>
                <a:cubicBezTo>
                  <a:pt x="57" y="63"/>
                  <a:pt x="57" y="63"/>
                  <a:pt x="57" y="63"/>
                </a:cubicBezTo>
                <a:cubicBezTo>
                  <a:pt x="58" y="63"/>
                  <a:pt x="60" y="64"/>
                  <a:pt x="60" y="65"/>
                </a:cubicBezTo>
                <a:cubicBezTo>
                  <a:pt x="60" y="66"/>
                  <a:pt x="60" y="68"/>
                  <a:pt x="59" y="68"/>
                </a:cubicBezTo>
                <a:cubicBezTo>
                  <a:pt x="50" y="75"/>
                  <a:pt x="50" y="75"/>
                  <a:pt x="50" y="75"/>
                </a:cubicBezTo>
                <a:lnTo>
                  <a:pt x="53" y="86"/>
                </a:lnTo>
                <a:close/>
                <a:moveTo>
                  <a:pt x="139" y="68"/>
                </a:moveTo>
                <a:cubicBezTo>
                  <a:pt x="130" y="75"/>
                  <a:pt x="130" y="75"/>
                  <a:pt x="130" y="75"/>
                </a:cubicBezTo>
                <a:cubicBezTo>
                  <a:pt x="133" y="86"/>
                  <a:pt x="133" y="86"/>
                  <a:pt x="133" y="86"/>
                </a:cubicBezTo>
                <a:cubicBezTo>
                  <a:pt x="134" y="87"/>
                  <a:pt x="133" y="88"/>
                  <a:pt x="132" y="89"/>
                </a:cubicBezTo>
                <a:cubicBezTo>
                  <a:pt x="131" y="90"/>
                  <a:pt x="130" y="90"/>
                  <a:pt x="129" y="89"/>
                </a:cubicBezTo>
                <a:cubicBezTo>
                  <a:pt x="120" y="82"/>
                  <a:pt x="120" y="82"/>
                  <a:pt x="120" y="82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09" y="90"/>
                  <a:pt x="108" y="90"/>
                  <a:pt x="107" y="89"/>
                </a:cubicBezTo>
                <a:cubicBezTo>
                  <a:pt x="106" y="88"/>
                  <a:pt x="106" y="87"/>
                  <a:pt x="106" y="86"/>
                </a:cubicBezTo>
                <a:cubicBezTo>
                  <a:pt x="110" y="75"/>
                  <a:pt x="110" y="75"/>
                  <a:pt x="110" y="75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99" y="68"/>
                  <a:pt x="99" y="66"/>
                  <a:pt x="99" y="65"/>
                </a:cubicBezTo>
                <a:cubicBezTo>
                  <a:pt x="100" y="64"/>
                  <a:pt x="101" y="63"/>
                  <a:pt x="102" y="63"/>
                </a:cubicBezTo>
                <a:cubicBezTo>
                  <a:pt x="113" y="63"/>
                  <a:pt x="113" y="63"/>
                  <a:pt x="113" y="63"/>
                </a:cubicBezTo>
                <a:cubicBezTo>
                  <a:pt x="117" y="52"/>
                  <a:pt x="117" y="52"/>
                  <a:pt x="117" y="52"/>
                </a:cubicBezTo>
                <a:cubicBezTo>
                  <a:pt x="117" y="51"/>
                  <a:pt x="118" y="50"/>
                  <a:pt x="120" y="50"/>
                </a:cubicBezTo>
                <a:cubicBezTo>
                  <a:pt x="121" y="50"/>
                  <a:pt x="122" y="51"/>
                  <a:pt x="122" y="52"/>
                </a:cubicBezTo>
                <a:cubicBezTo>
                  <a:pt x="126" y="63"/>
                  <a:pt x="126" y="63"/>
                  <a:pt x="126" y="63"/>
                </a:cubicBezTo>
                <a:cubicBezTo>
                  <a:pt x="137" y="63"/>
                  <a:pt x="137" y="63"/>
                  <a:pt x="137" y="63"/>
                </a:cubicBezTo>
                <a:cubicBezTo>
                  <a:pt x="138" y="63"/>
                  <a:pt x="140" y="64"/>
                  <a:pt x="140" y="65"/>
                </a:cubicBezTo>
                <a:cubicBezTo>
                  <a:pt x="140" y="66"/>
                  <a:pt x="140" y="68"/>
                  <a:pt x="139" y="68"/>
                </a:cubicBezTo>
                <a:close/>
                <a:moveTo>
                  <a:pt x="103" y="37"/>
                </a:moveTo>
                <a:cubicBezTo>
                  <a:pt x="103" y="12"/>
                  <a:pt x="103" y="12"/>
                  <a:pt x="103" y="12"/>
                </a:cubicBezTo>
                <a:cubicBezTo>
                  <a:pt x="57" y="12"/>
                  <a:pt x="57" y="12"/>
                  <a:pt x="57" y="12"/>
                </a:cubicBezTo>
                <a:cubicBezTo>
                  <a:pt x="57" y="37"/>
                  <a:pt x="57" y="37"/>
                  <a:pt x="57" y="37"/>
                </a:cubicBezTo>
                <a:cubicBezTo>
                  <a:pt x="57" y="45"/>
                  <a:pt x="63" y="52"/>
                  <a:pt x="71" y="52"/>
                </a:cubicBezTo>
                <a:cubicBezTo>
                  <a:pt x="88" y="52"/>
                  <a:pt x="88" y="52"/>
                  <a:pt x="88" y="52"/>
                </a:cubicBezTo>
                <a:cubicBezTo>
                  <a:pt x="96" y="52"/>
                  <a:pt x="103" y="45"/>
                  <a:pt x="103" y="37"/>
                </a:cubicBezTo>
                <a:close/>
                <a:moveTo>
                  <a:pt x="108" y="35"/>
                </a:moveTo>
                <a:cubicBezTo>
                  <a:pt x="111" y="35"/>
                  <a:pt x="111" y="35"/>
                  <a:pt x="111" y="35"/>
                </a:cubicBezTo>
                <a:cubicBezTo>
                  <a:pt x="116" y="35"/>
                  <a:pt x="120" y="31"/>
                  <a:pt x="120" y="26"/>
                </a:cubicBezTo>
                <a:cubicBezTo>
                  <a:pt x="120" y="21"/>
                  <a:pt x="116" y="17"/>
                  <a:pt x="111" y="17"/>
                </a:cubicBezTo>
                <a:cubicBezTo>
                  <a:pt x="108" y="17"/>
                  <a:pt x="108" y="17"/>
                  <a:pt x="108" y="17"/>
                </a:cubicBezTo>
                <a:lnTo>
                  <a:pt x="108" y="35"/>
                </a:lnTo>
                <a:close/>
                <a:moveTo>
                  <a:pt x="60" y="139"/>
                </a:moveTo>
                <a:cubicBezTo>
                  <a:pt x="60" y="138"/>
                  <a:pt x="61" y="137"/>
                  <a:pt x="63" y="137"/>
                </a:cubicBezTo>
                <a:cubicBezTo>
                  <a:pt x="97" y="137"/>
                  <a:pt x="97" y="137"/>
                  <a:pt x="97" y="137"/>
                </a:cubicBezTo>
                <a:cubicBezTo>
                  <a:pt x="98" y="137"/>
                  <a:pt x="99" y="138"/>
                  <a:pt x="99" y="13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58" y="149"/>
                  <a:pt x="158" y="149"/>
                  <a:pt x="158" y="149"/>
                </a:cubicBezTo>
                <a:cubicBezTo>
                  <a:pt x="144" y="120"/>
                  <a:pt x="144" y="120"/>
                  <a:pt x="144" y="120"/>
                </a:cubicBezTo>
                <a:cubicBezTo>
                  <a:pt x="16" y="120"/>
                  <a:pt x="16" y="120"/>
                  <a:pt x="16" y="120"/>
                </a:cubicBezTo>
                <a:cubicBezTo>
                  <a:pt x="1" y="149"/>
                  <a:pt x="1" y="149"/>
                  <a:pt x="1" y="149"/>
                </a:cubicBezTo>
                <a:cubicBezTo>
                  <a:pt x="55" y="149"/>
                  <a:pt x="55" y="149"/>
                  <a:pt x="55" y="149"/>
                </a:cubicBezTo>
                <a:lnTo>
                  <a:pt x="60" y="139"/>
                </a:lnTo>
                <a:close/>
                <a:moveTo>
                  <a:pt x="143" y="143"/>
                </a:moveTo>
                <a:cubicBezTo>
                  <a:pt x="137" y="143"/>
                  <a:pt x="137" y="143"/>
                  <a:pt x="137" y="143"/>
                </a:cubicBezTo>
                <a:cubicBezTo>
                  <a:pt x="137" y="137"/>
                  <a:pt x="137" y="137"/>
                  <a:pt x="137" y="137"/>
                </a:cubicBezTo>
                <a:cubicBezTo>
                  <a:pt x="143" y="137"/>
                  <a:pt x="143" y="137"/>
                  <a:pt x="143" y="137"/>
                </a:cubicBezTo>
                <a:lnTo>
                  <a:pt x="143" y="143"/>
                </a:lnTo>
                <a:close/>
                <a:moveTo>
                  <a:pt x="134" y="126"/>
                </a:moveTo>
                <a:cubicBezTo>
                  <a:pt x="140" y="126"/>
                  <a:pt x="140" y="126"/>
                  <a:pt x="140" y="126"/>
                </a:cubicBezTo>
                <a:cubicBezTo>
                  <a:pt x="140" y="132"/>
                  <a:pt x="140" y="132"/>
                  <a:pt x="140" y="132"/>
                </a:cubicBezTo>
                <a:cubicBezTo>
                  <a:pt x="134" y="132"/>
                  <a:pt x="134" y="132"/>
                  <a:pt x="134" y="132"/>
                </a:cubicBezTo>
                <a:lnTo>
                  <a:pt x="134" y="126"/>
                </a:lnTo>
                <a:close/>
                <a:moveTo>
                  <a:pt x="131" y="143"/>
                </a:moveTo>
                <a:cubicBezTo>
                  <a:pt x="125" y="143"/>
                  <a:pt x="125" y="143"/>
                  <a:pt x="125" y="143"/>
                </a:cubicBezTo>
                <a:cubicBezTo>
                  <a:pt x="125" y="137"/>
                  <a:pt x="125" y="137"/>
                  <a:pt x="125" y="137"/>
                </a:cubicBezTo>
                <a:cubicBezTo>
                  <a:pt x="131" y="137"/>
                  <a:pt x="131" y="137"/>
                  <a:pt x="131" y="137"/>
                </a:cubicBezTo>
                <a:lnTo>
                  <a:pt x="131" y="143"/>
                </a:lnTo>
                <a:close/>
                <a:moveTo>
                  <a:pt x="123" y="126"/>
                </a:moveTo>
                <a:cubicBezTo>
                  <a:pt x="128" y="126"/>
                  <a:pt x="128" y="126"/>
                  <a:pt x="128" y="126"/>
                </a:cubicBezTo>
                <a:cubicBezTo>
                  <a:pt x="128" y="132"/>
                  <a:pt x="128" y="132"/>
                  <a:pt x="128" y="132"/>
                </a:cubicBezTo>
                <a:cubicBezTo>
                  <a:pt x="123" y="132"/>
                  <a:pt x="123" y="132"/>
                  <a:pt x="123" y="132"/>
                </a:cubicBezTo>
                <a:lnTo>
                  <a:pt x="123" y="126"/>
                </a:lnTo>
                <a:close/>
                <a:moveTo>
                  <a:pt x="111" y="126"/>
                </a:moveTo>
                <a:cubicBezTo>
                  <a:pt x="117" y="126"/>
                  <a:pt x="117" y="126"/>
                  <a:pt x="117" y="126"/>
                </a:cubicBezTo>
                <a:cubicBezTo>
                  <a:pt x="117" y="132"/>
                  <a:pt x="117" y="132"/>
                  <a:pt x="117" y="132"/>
                </a:cubicBezTo>
                <a:cubicBezTo>
                  <a:pt x="111" y="132"/>
                  <a:pt x="111" y="132"/>
                  <a:pt x="111" y="132"/>
                </a:cubicBezTo>
                <a:lnTo>
                  <a:pt x="111" y="126"/>
                </a:lnTo>
                <a:close/>
                <a:moveTo>
                  <a:pt x="108" y="137"/>
                </a:moveTo>
                <a:cubicBezTo>
                  <a:pt x="120" y="137"/>
                  <a:pt x="120" y="137"/>
                  <a:pt x="120" y="137"/>
                </a:cubicBezTo>
                <a:cubicBezTo>
                  <a:pt x="120" y="143"/>
                  <a:pt x="120" y="143"/>
                  <a:pt x="120" y="143"/>
                </a:cubicBezTo>
                <a:cubicBezTo>
                  <a:pt x="108" y="143"/>
                  <a:pt x="108" y="143"/>
                  <a:pt x="108" y="143"/>
                </a:cubicBezTo>
                <a:lnTo>
                  <a:pt x="108" y="137"/>
                </a:lnTo>
                <a:close/>
                <a:moveTo>
                  <a:pt x="100" y="126"/>
                </a:moveTo>
                <a:cubicBezTo>
                  <a:pt x="105" y="126"/>
                  <a:pt x="105" y="126"/>
                  <a:pt x="105" y="126"/>
                </a:cubicBezTo>
                <a:cubicBezTo>
                  <a:pt x="105" y="132"/>
                  <a:pt x="105" y="132"/>
                  <a:pt x="105" y="132"/>
                </a:cubicBezTo>
                <a:cubicBezTo>
                  <a:pt x="100" y="132"/>
                  <a:pt x="100" y="132"/>
                  <a:pt x="100" y="132"/>
                </a:cubicBezTo>
                <a:lnTo>
                  <a:pt x="100" y="126"/>
                </a:lnTo>
                <a:close/>
                <a:moveTo>
                  <a:pt x="88" y="126"/>
                </a:moveTo>
                <a:cubicBezTo>
                  <a:pt x="94" y="126"/>
                  <a:pt x="94" y="126"/>
                  <a:pt x="94" y="126"/>
                </a:cubicBezTo>
                <a:cubicBezTo>
                  <a:pt x="94" y="132"/>
                  <a:pt x="94" y="132"/>
                  <a:pt x="94" y="132"/>
                </a:cubicBezTo>
                <a:cubicBezTo>
                  <a:pt x="88" y="132"/>
                  <a:pt x="88" y="132"/>
                  <a:pt x="88" y="132"/>
                </a:cubicBezTo>
                <a:lnTo>
                  <a:pt x="88" y="126"/>
                </a:lnTo>
                <a:close/>
                <a:moveTo>
                  <a:pt x="77" y="126"/>
                </a:moveTo>
                <a:cubicBezTo>
                  <a:pt x="83" y="126"/>
                  <a:pt x="83" y="126"/>
                  <a:pt x="83" y="126"/>
                </a:cubicBezTo>
                <a:cubicBezTo>
                  <a:pt x="83" y="132"/>
                  <a:pt x="83" y="132"/>
                  <a:pt x="83" y="132"/>
                </a:cubicBezTo>
                <a:cubicBezTo>
                  <a:pt x="77" y="132"/>
                  <a:pt x="77" y="132"/>
                  <a:pt x="77" y="132"/>
                </a:cubicBezTo>
                <a:lnTo>
                  <a:pt x="77" y="126"/>
                </a:lnTo>
                <a:close/>
                <a:moveTo>
                  <a:pt x="65" y="126"/>
                </a:moveTo>
                <a:cubicBezTo>
                  <a:pt x="71" y="126"/>
                  <a:pt x="71" y="126"/>
                  <a:pt x="71" y="126"/>
                </a:cubicBezTo>
                <a:cubicBezTo>
                  <a:pt x="71" y="132"/>
                  <a:pt x="71" y="132"/>
                  <a:pt x="71" y="132"/>
                </a:cubicBezTo>
                <a:cubicBezTo>
                  <a:pt x="65" y="132"/>
                  <a:pt x="65" y="132"/>
                  <a:pt x="65" y="132"/>
                </a:cubicBezTo>
                <a:lnTo>
                  <a:pt x="65" y="126"/>
                </a:lnTo>
                <a:close/>
                <a:moveTo>
                  <a:pt x="43" y="126"/>
                </a:moveTo>
                <a:cubicBezTo>
                  <a:pt x="48" y="126"/>
                  <a:pt x="48" y="126"/>
                  <a:pt x="48" y="126"/>
                </a:cubicBezTo>
                <a:cubicBezTo>
                  <a:pt x="48" y="132"/>
                  <a:pt x="48" y="132"/>
                  <a:pt x="48" y="132"/>
                </a:cubicBezTo>
                <a:cubicBezTo>
                  <a:pt x="43" y="132"/>
                  <a:pt x="43" y="132"/>
                  <a:pt x="43" y="132"/>
                </a:cubicBezTo>
                <a:lnTo>
                  <a:pt x="43" y="126"/>
                </a:lnTo>
                <a:close/>
                <a:moveTo>
                  <a:pt x="23" y="143"/>
                </a:moveTo>
                <a:cubicBezTo>
                  <a:pt x="17" y="143"/>
                  <a:pt x="17" y="143"/>
                  <a:pt x="17" y="143"/>
                </a:cubicBezTo>
                <a:cubicBezTo>
                  <a:pt x="17" y="137"/>
                  <a:pt x="17" y="137"/>
                  <a:pt x="17" y="137"/>
                </a:cubicBezTo>
                <a:cubicBezTo>
                  <a:pt x="23" y="137"/>
                  <a:pt x="23" y="137"/>
                  <a:pt x="23" y="137"/>
                </a:cubicBezTo>
                <a:lnTo>
                  <a:pt x="23" y="143"/>
                </a:lnTo>
                <a:close/>
                <a:moveTo>
                  <a:pt x="25" y="132"/>
                </a:moveTo>
                <a:cubicBezTo>
                  <a:pt x="20" y="132"/>
                  <a:pt x="20" y="132"/>
                  <a:pt x="20" y="132"/>
                </a:cubicBezTo>
                <a:cubicBezTo>
                  <a:pt x="20" y="126"/>
                  <a:pt x="20" y="126"/>
                  <a:pt x="20" y="126"/>
                </a:cubicBezTo>
                <a:cubicBezTo>
                  <a:pt x="25" y="126"/>
                  <a:pt x="25" y="126"/>
                  <a:pt x="25" y="126"/>
                </a:cubicBezTo>
                <a:lnTo>
                  <a:pt x="25" y="132"/>
                </a:lnTo>
                <a:close/>
                <a:moveTo>
                  <a:pt x="34" y="143"/>
                </a:moveTo>
                <a:cubicBezTo>
                  <a:pt x="28" y="143"/>
                  <a:pt x="28" y="143"/>
                  <a:pt x="28" y="143"/>
                </a:cubicBezTo>
                <a:cubicBezTo>
                  <a:pt x="28" y="137"/>
                  <a:pt x="28" y="137"/>
                  <a:pt x="28" y="137"/>
                </a:cubicBezTo>
                <a:cubicBezTo>
                  <a:pt x="34" y="137"/>
                  <a:pt x="34" y="137"/>
                  <a:pt x="34" y="137"/>
                </a:cubicBezTo>
                <a:lnTo>
                  <a:pt x="34" y="143"/>
                </a:lnTo>
                <a:close/>
                <a:moveTo>
                  <a:pt x="37" y="132"/>
                </a:moveTo>
                <a:cubicBezTo>
                  <a:pt x="31" y="132"/>
                  <a:pt x="31" y="132"/>
                  <a:pt x="31" y="132"/>
                </a:cubicBezTo>
                <a:cubicBezTo>
                  <a:pt x="31" y="126"/>
                  <a:pt x="31" y="126"/>
                  <a:pt x="31" y="126"/>
                </a:cubicBezTo>
                <a:cubicBezTo>
                  <a:pt x="37" y="126"/>
                  <a:pt x="37" y="126"/>
                  <a:pt x="37" y="126"/>
                </a:cubicBezTo>
                <a:lnTo>
                  <a:pt x="37" y="132"/>
                </a:lnTo>
                <a:close/>
                <a:moveTo>
                  <a:pt x="51" y="143"/>
                </a:moveTo>
                <a:cubicBezTo>
                  <a:pt x="40" y="143"/>
                  <a:pt x="40" y="143"/>
                  <a:pt x="40" y="143"/>
                </a:cubicBezTo>
                <a:cubicBezTo>
                  <a:pt x="40" y="137"/>
                  <a:pt x="40" y="137"/>
                  <a:pt x="40" y="137"/>
                </a:cubicBezTo>
                <a:cubicBezTo>
                  <a:pt x="51" y="137"/>
                  <a:pt x="51" y="137"/>
                  <a:pt x="51" y="137"/>
                </a:cubicBezTo>
                <a:lnTo>
                  <a:pt x="51" y="143"/>
                </a:lnTo>
                <a:close/>
                <a:moveTo>
                  <a:pt x="54" y="126"/>
                </a:moveTo>
                <a:cubicBezTo>
                  <a:pt x="60" y="126"/>
                  <a:pt x="60" y="126"/>
                  <a:pt x="60" y="126"/>
                </a:cubicBezTo>
                <a:cubicBezTo>
                  <a:pt x="60" y="132"/>
                  <a:pt x="60" y="132"/>
                  <a:pt x="60" y="132"/>
                </a:cubicBezTo>
                <a:cubicBezTo>
                  <a:pt x="54" y="132"/>
                  <a:pt x="54" y="132"/>
                  <a:pt x="54" y="132"/>
                </a:cubicBezTo>
                <a:lnTo>
                  <a:pt x="54" y="126"/>
                </a:lnTo>
                <a:close/>
                <a:moveTo>
                  <a:pt x="64" y="143"/>
                </a:moveTo>
                <a:cubicBezTo>
                  <a:pt x="61" y="149"/>
                  <a:pt x="61" y="149"/>
                  <a:pt x="61" y="149"/>
                </a:cubicBezTo>
                <a:cubicBezTo>
                  <a:pt x="98" y="149"/>
                  <a:pt x="98" y="149"/>
                  <a:pt x="98" y="149"/>
                </a:cubicBezTo>
                <a:cubicBezTo>
                  <a:pt x="95" y="143"/>
                  <a:pt x="95" y="143"/>
                  <a:pt x="95" y="143"/>
                </a:cubicBezTo>
                <a:lnTo>
                  <a:pt x="64" y="143"/>
                </a:lnTo>
                <a:close/>
                <a:moveTo>
                  <a:pt x="0" y="155"/>
                </a:moveTo>
                <a:cubicBezTo>
                  <a:pt x="0" y="160"/>
                  <a:pt x="0" y="160"/>
                  <a:pt x="0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0" y="155"/>
                  <a:pt x="160" y="155"/>
                  <a:pt x="160" y="155"/>
                </a:cubicBezTo>
                <a:lnTo>
                  <a:pt x="0" y="15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3" name="Freeform 196">
            <a:extLst>
              <a:ext uri="{FF2B5EF4-FFF2-40B4-BE49-F238E27FC236}">
                <a16:creationId xmlns:a16="http://schemas.microsoft.com/office/drawing/2014/main" id="{AE4BA7BA-AB4D-6E77-2380-3F8C89493024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5780088"/>
            <a:ext cx="254000" cy="254000"/>
          </a:xfrm>
          <a:custGeom>
            <a:avLst/>
            <a:gdLst>
              <a:gd name="T0" fmla="*/ 68 w 160"/>
              <a:gd name="T1" fmla="*/ 126 h 160"/>
              <a:gd name="T2" fmla="*/ 85 w 160"/>
              <a:gd name="T3" fmla="*/ 143 h 160"/>
              <a:gd name="T4" fmla="*/ 85 w 160"/>
              <a:gd name="T5" fmla="*/ 109 h 160"/>
              <a:gd name="T6" fmla="*/ 114 w 160"/>
              <a:gd name="T7" fmla="*/ 143 h 160"/>
              <a:gd name="T8" fmla="*/ 108 w 160"/>
              <a:gd name="T9" fmla="*/ 143 h 160"/>
              <a:gd name="T10" fmla="*/ 45 w 160"/>
              <a:gd name="T11" fmla="*/ 132 h 160"/>
              <a:gd name="T12" fmla="*/ 157 w 160"/>
              <a:gd name="T13" fmla="*/ 0 h 160"/>
              <a:gd name="T14" fmla="*/ 0 w 160"/>
              <a:gd name="T15" fmla="*/ 17 h 160"/>
              <a:gd name="T16" fmla="*/ 157 w 160"/>
              <a:gd name="T17" fmla="*/ 0 h 160"/>
              <a:gd name="T18" fmla="*/ 11 w 160"/>
              <a:gd name="T19" fmla="*/ 6 h 160"/>
              <a:gd name="T20" fmla="*/ 28 w 160"/>
              <a:gd name="T21" fmla="*/ 12 h 160"/>
              <a:gd name="T22" fmla="*/ 28 w 160"/>
              <a:gd name="T23" fmla="*/ 6 h 160"/>
              <a:gd name="T24" fmla="*/ 34 w 160"/>
              <a:gd name="T25" fmla="*/ 12 h 160"/>
              <a:gd name="T26" fmla="*/ 40 w 160"/>
              <a:gd name="T27" fmla="*/ 12 h 160"/>
              <a:gd name="T28" fmla="*/ 131 w 160"/>
              <a:gd name="T29" fmla="*/ 143 h 160"/>
              <a:gd name="T30" fmla="*/ 0 w 160"/>
              <a:gd name="T31" fmla="*/ 157 h 160"/>
              <a:gd name="T32" fmla="*/ 160 w 160"/>
              <a:gd name="T33" fmla="*/ 157 h 160"/>
              <a:gd name="T34" fmla="*/ 0 w 160"/>
              <a:gd name="T35" fmla="*/ 157 h 160"/>
              <a:gd name="T36" fmla="*/ 148 w 160"/>
              <a:gd name="T37" fmla="*/ 143 h 160"/>
              <a:gd name="T38" fmla="*/ 28 w 160"/>
              <a:gd name="T39" fmla="*/ 143 h 160"/>
              <a:gd name="T40" fmla="*/ 37 w 160"/>
              <a:gd name="T41" fmla="*/ 126 h 160"/>
              <a:gd name="T42" fmla="*/ 51 w 160"/>
              <a:gd name="T43" fmla="*/ 143 h 160"/>
              <a:gd name="T44" fmla="*/ 60 w 160"/>
              <a:gd name="T45" fmla="*/ 120 h 160"/>
              <a:gd name="T46" fmla="*/ 74 w 160"/>
              <a:gd name="T47" fmla="*/ 143 h 160"/>
              <a:gd name="T48" fmla="*/ 82 w 160"/>
              <a:gd name="T49" fmla="*/ 103 h 160"/>
              <a:gd name="T50" fmla="*/ 97 w 160"/>
              <a:gd name="T51" fmla="*/ 143 h 160"/>
              <a:gd name="T52" fmla="*/ 105 w 160"/>
              <a:gd name="T53" fmla="*/ 109 h 160"/>
              <a:gd name="T54" fmla="*/ 120 w 160"/>
              <a:gd name="T55" fmla="*/ 143 h 160"/>
              <a:gd name="T56" fmla="*/ 128 w 160"/>
              <a:gd name="T57" fmla="*/ 92 h 160"/>
              <a:gd name="T58" fmla="*/ 102 w 160"/>
              <a:gd name="T59" fmla="*/ 37 h 160"/>
              <a:gd name="T60" fmla="*/ 102 w 160"/>
              <a:gd name="T61" fmla="*/ 43 h 160"/>
              <a:gd name="T62" fmla="*/ 97 w 160"/>
              <a:gd name="T63" fmla="*/ 37 h 160"/>
              <a:gd name="T64" fmla="*/ 91 w 160"/>
              <a:gd name="T65" fmla="*/ 37 h 160"/>
              <a:gd name="T66" fmla="*/ 125 w 160"/>
              <a:gd name="T67" fmla="*/ 54 h 160"/>
              <a:gd name="T68" fmla="*/ 91 w 160"/>
              <a:gd name="T69" fmla="*/ 60 h 160"/>
              <a:gd name="T70" fmla="*/ 91 w 160"/>
              <a:gd name="T71" fmla="*/ 66 h 160"/>
              <a:gd name="T72" fmla="*/ 110 w 160"/>
              <a:gd name="T73" fmla="*/ 94 h 160"/>
              <a:gd name="T74" fmla="*/ 113 w 160"/>
              <a:gd name="T75" fmla="*/ 99 h 160"/>
              <a:gd name="T76" fmla="*/ 67 w 160"/>
              <a:gd name="T77" fmla="*/ 111 h 160"/>
              <a:gd name="T78" fmla="*/ 39 w 160"/>
              <a:gd name="T79" fmla="*/ 112 h 160"/>
              <a:gd name="T80" fmla="*/ 89 w 160"/>
              <a:gd name="T81" fmla="*/ 86 h 160"/>
              <a:gd name="T82" fmla="*/ 26 w 160"/>
              <a:gd name="T83" fmla="*/ 36 h 160"/>
              <a:gd name="T84" fmla="*/ 59 w 160"/>
              <a:gd name="T85" fmla="*/ 36 h 160"/>
              <a:gd name="T86" fmla="*/ 68 w 160"/>
              <a:gd name="T87" fmla="*/ 54 h 160"/>
              <a:gd name="T88" fmla="*/ 60 w 160"/>
              <a:gd name="T89" fmla="*/ 86 h 160"/>
              <a:gd name="T90" fmla="*/ 20 w 160"/>
              <a:gd name="T91" fmla="*/ 61 h 160"/>
              <a:gd name="T92" fmla="*/ 25 w 160"/>
              <a:gd name="T93" fmla="*/ 57 h 160"/>
              <a:gd name="T94" fmla="*/ 37 w 160"/>
              <a:gd name="T95" fmla="*/ 57 h 160"/>
              <a:gd name="T96" fmla="*/ 48 w 160"/>
              <a:gd name="T97" fmla="*/ 57 h 160"/>
              <a:gd name="T98" fmla="*/ 60 w 160"/>
              <a:gd name="T99" fmla="*/ 57 h 160"/>
              <a:gd name="T100" fmla="*/ 22 w 160"/>
              <a:gd name="T101" fmla="*/ 52 h 160"/>
              <a:gd name="T102" fmla="*/ 55 w 160"/>
              <a:gd name="T103" fmla="*/ 40 h 160"/>
              <a:gd name="T104" fmla="*/ 60 w 160"/>
              <a:gd name="T105" fmla="*/ 46 h 160"/>
              <a:gd name="T106" fmla="*/ 45 w 160"/>
              <a:gd name="T107" fmla="*/ 80 h 160"/>
              <a:gd name="T108" fmla="*/ 40 w 160"/>
              <a:gd name="T109" fmla="*/ 80 h 160"/>
              <a:gd name="T110" fmla="*/ 31 w 160"/>
              <a:gd name="T111" fmla="*/ 61 h 160"/>
              <a:gd name="T112" fmla="*/ 34 w 160"/>
              <a:gd name="T113" fmla="*/ 80 h 160"/>
              <a:gd name="T114" fmla="*/ 48 w 160"/>
              <a:gd name="T115" fmla="*/ 69 h 160"/>
              <a:gd name="T116" fmla="*/ 60 w 160"/>
              <a:gd name="T117" fmla="*/ 80 h 160"/>
              <a:gd name="T118" fmla="*/ 48 w 160"/>
              <a:gd name="T119" fmla="*/ 6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62" y="143"/>
                </a:moveTo>
                <a:cubicBezTo>
                  <a:pt x="68" y="143"/>
                  <a:pt x="68" y="143"/>
                  <a:pt x="68" y="143"/>
                </a:cubicBezTo>
                <a:cubicBezTo>
                  <a:pt x="68" y="126"/>
                  <a:pt x="68" y="126"/>
                  <a:pt x="68" y="126"/>
                </a:cubicBezTo>
                <a:cubicBezTo>
                  <a:pt x="62" y="126"/>
                  <a:pt x="62" y="126"/>
                  <a:pt x="62" y="126"/>
                </a:cubicBezTo>
                <a:lnTo>
                  <a:pt x="62" y="143"/>
                </a:lnTo>
                <a:close/>
                <a:moveTo>
                  <a:pt x="85" y="143"/>
                </a:moveTo>
                <a:cubicBezTo>
                  <a:pt x="91" y="143"/>
                  <a:pt x="91" y="143"/>
                  <a:pt x="91" y="143"/>
                </a:cubicBezTo>
                <a:cubicBezTo>
                  <a:pt x="91" y="109"/>
                  <a:pt x="91" y="109"/>
                  <a:pt x="91" y="109"/>
                </a:cubicBezTo>
                <a:cubicBezTo>
                  <a:pt x="85" y="109"/>
                  <a:pt x="85" y="109"/>
                  <a:pt x="85" y="109"/>
                </a:cubicBezTo>
                <a:lnTo>
                  <a:pt x="85" y="143"/>
                </a:lnTo>
                <a:close/>
                <a:moveTo>
                  <a:pt x="108" y="143"/>
                </a:moveTo>
                <a:cubicBezTo>
                  <a:pt x="114" y="143"/>
                  <a:pt x="114" y="143"/>
                  <a:pt x="114" y="143"/>
                </a:cubicBezTo>
                <a:cubicBezTo>
                  <a:pt x="114" y="114"/>
                  <a:pt x="114" y="114"/>
                  <a:pt x="114" y="114"/>
                </a:cubicBezTo>
                <a:cubicBezTo>
                  <a:pt x="108" y="114"/>
                  <a:pt x="108" y="114"/>
                  <a:pt x="108" y="114"/>
                </a:cubicBezTo>
                <a:lnTo>
                  <a:pt x="108" y="143"/>
                </a:lnTo>
                <a:close/>
                <a:moveTo>
                  <a:pt x="40" y="143"/>
                </a:moveTo>
                <a:cubicBezTo>
                  <a:pt x="45" y="143"/>
                  <a:pt x="45" y="143"/>
                  <a:pt x="45" y="143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0" y="132"/>
                  <a:pt x="40" y="132"/>
                  <a:pt x="40" y="132"/>
                </a:cubicBezTo>
                <a:lnTo>
                  <a:pt x="40" y="143"/>
                </a:lnTo>
                <a:close/>
                <a:moveTo>
                  <a:pt x="157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17"/>
                  <a:pt x="0" y="17"/>
                  <a:pt x="0" y="17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1"/>
                  <a:pt x="158" y="0"/>
                  <a:pt x="157" y="0"/>
                </a:cubicBezTo>
                <a:close/>
                <a:moveTo>
                  <a:pt x="17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1" y="6"/>
                  <a:pt x="11" y="6"/>
                  <a:pt x="11" y="6"/>
                </a:cubicBezTo>
                <a:cubicBezTo>
                  <a:pt x="17" y="6"/>
                  <a:pt x="17" y="6"/>
                  <a:pt x="17" y="6"/>
                </a:cubicBezTo>
                <a:lnTo>
                  <a:pt x="17" y="12"/>
                </a:lnTo>
                <a:close/>
                <a:moveTo>
                  <a:pt x="28" y="12"/>
                </a:moveTo>
                <a:cubicBezTo>
                  <a:pt x="22" y="12"/>
                  <a:pt x="22" y="12"/>
                  <a:pt x="22" y="12"/>
                </a:cubicBezTo>
                <a:cubicBezTo>
                  <a:pt x="22" y="6"/>
                  <a:pt x="22" y="6"/>
                  <a:pt x="22" y="6"/>
                </a:cubicBezTo>
                <a:cubicBezTo>
                  <a:pt x="28" y="6"/>
                  <a:pt x="28" y="6"/>
                  <a:pt x="28" y="6"/>
                </a:cubicBezTo>
                <a:lnTo>
                  <a:pt x="28" y="12"/>
                </a:lnTo>
                <a:close/>
                <a:moveTo>
                  <a:pt x="40" y="12"/>
                </a:moveTo>
                <a:cubicBezTo>
                  <a:pt x="34" y="12"/>
                  <a:pt x="34" y="12"/>
                  <a:pt x="34" y="12"/>
                </a:cubicBezTo>
                <a:cubicBezTo>
                  <a:pt x="34" y="6"/>
                  <a:pt x="34" y="6"/>
                  <a:pt x="34" y="6"/>
                </a:cubicBezTo>
                <a:cubicBezTo>
                  <a:pt x="40" y="6"/>
                  <a:pt x="40" y="6"/>
                  <a:pt x="40" y="6"/>
                </a:cubicBezTo>
                <a:lnTo>
                  <a:pt x="40" y="12"/>
                </a:lnTo>
                <a:close/>
                <a:moveTo>
                  <a:pt x="137" y="97"/>
                </a:moveTo>
                <a:cubicBezTo>
                  <a:pt x="131" y="97"/>
                  <a:pt x="131" y="97"/>
                  <a:pt x="131" y="97"/>
                </a:cubicBezTo>
                <a:cubicBezTo>
                  <a:pt x="131" y="143"/>
                  <a:pt x="131" y="143"/>
                  <a:pt x="131" y="143"/>
                </a:cubicBezTo>
                <a:cubicBezTo>
                  <a:pt x="137" y="143"/>
                  <a:pt x="137" y="143"/>
                  <a:pt x="137" y="143"/>
                </a:cubicBezTo>
                <a:lnTo>
                  <a:pt x="137" y="97"/>
                </a:lnTo>
                <a:close/>
                <a:moveTo>
                  <a:pt x="0" y="157"/>
                </a:moveTo>
                <a:cubicBezTo>
                  <a:pt x="0" y="159"/>
                  <a:pt x="1" y="160"/>
                  <a:pt x="2" y="160"/>
                </a:cubicBezTo>
                <a:cubicBezTo>
                  <a:pt x="157" y="160"/>
                  <a:pt x="157" y="160"/>
                  <a:pt x="157" y="160"/>
                </a:cubicBezTo>
                <a:cubicBezTo>
                  <a:pt x="158" y="160"/>
                  <a:pt x="160" y="159"/>
                  <a:pt x="160" y="157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0" y="23"/>
                  <a:pt x="0" y="23"/>
                  <a:pt x="0" y="23"/>
                </a:cubicBezTo>
                <a:lnTo>
                  <a:pt x="0" y="157"/>
                </a:lnTo>
                <a:close/>
                <a:moveTo>
                  <a:pt x="142" y="94"/>
                </a:moveTo>
                <a:cubicBezTo>
                  <a:pt x="142" y="143"/>
                  <a:pt x="142" y="143"/>
                  <a:pt x="142" y="143"/>
                </a:cubicBezTo>
                <a:cubicBezTo>
                  <a:pt x="148" y="143"/>
                  <a:pt x="148" y="143"/>
                  <a:pt x="148" y="143"/>
                </a:cubicBezTo>
                <a:cubicBezTo>
                  <a:pt x="148" y="149"/>
                  <a:pt x="148" y="149"/>
                  <a:pt x="148" y="149"/>
                </a:cubicBezTo>
                <a:cubicBezTo>
                  <a:pt x="28" y="149"/>
                  <a:pt x="28" y="149"/>
                  <a:pt x="28" y="149"/>
                </a:cubicBezTo>
                <a:cubicBezTo>
                  <a:pt x="28" y="143"/>
                  <a:pt x="28" y="143"/>
                  <a:pt x="28" y="143"/>
                </a:cubicBezTo>
                <a:cubicBezTo>
                  <a:pt x="34" y="143"/>
                  <a:pt x="34" y="143"/>
                  <a:pt x="34" y="143"/>
                </a:cubicBezTo>
                <a:cubicBezTo>
                  <a:pt x="34" y="129"/>
                  <a:pt x="34" y="129"/>
                  <a:pt x="34" y="129"/>
                </a:cubicBezTo>
                <a:cubicBezTo>
                  <a:pt x="34" y="127"/>
                  <a:pt x="35" y="126"/>
                  <a:pt x="37" y="126"/>
                </a:cubicBezTo>
                <a:cubicBezTo>
                  <a:pt x="48" y="126"/>
                  <a:pt x="48" y="126"/>
                  <a:pt x="48" y="126"/>
                </a:cubicBezTo>
                <a:cubicBezTo>
                  <a:pt x="50" y="126"/>
                  <a:pt x="51" y="127"/>
                  <a:pt x="51" y="129"/>
                </a:cubicBezTo>
                <a:cubicBezTo>
                  <a:pt x="51" y="143"/>
                  <a:pt x="51" y="143"/>
                  <a:pt x="51" y="143"/>
                </a:cubicBezTo>
                <a:cubicBezTo>
                  <a:pt x="57" y="143"/>
                  <a:pt x="57" y="143"/>
                  <a:pt x="57" y="143"/>
                </a:cubicBezTo>
                <a:cubicBezTo>
                  <a:pt x="57" y="123"/>
                  <a:pt x="57" y="123"/>
                  <a:pt x="57" y="123"/>
                </a:cubicBezTo>
                <a:cubicBezTo>
                  <a:pt x="57" y="121"/>
                  <a:pt x="58" y="120"/>
                  <a:pt x="60" y="120"/>
                </a:cubicBezTo>
                <a:cubicBezTo>
                  <a:pt x="71" y="120"/>
                  <a:pt x="71" y="120"/>
                  <a:pt x="71" y="120"/>
                </a:cubicBezTo>
                <a:cubicBezTo>
                  <a:pt x="73" y="120"/>
                  <a:pt x="74" y="121"/>
                  <a:pt x="74" y="123"/>
                </a:cubicBezTo>
                <a:cubicBezTo>
                  <a:pt x="74" y="143"/>
                  <a:pt x="74" y="143"/>
                  <a:pt x="74" y="143"/>
                </a:cubicBezTo>
                <a:cubicBezTo>
                  <a:pt x="80" y="143"/>
                  <a:pt x="80" y="143"/>
                  <a:pt x="80" y="143"/>
                </a:cubicBezTo>
                <a:cubicBezTo>
                  <a:pt x="80" y="106"/>
                  <a:pt x="80" y="106"/>
                  <a:pt x="80" y="106"/>
                </a:cubicBezTo>
                <a:cubicBezTo>
                  <a:pt x="80" y="104"/>
                  <a:pt x="81" y="103"/>
                  <a:pt x="82" y="103"/>
                </a:cubicBezTo>
                <a:cubicBezTo>
                  <a:pt x="94" y="103"/>
                  <a:pt x="94" y="103"/>
                  <a:pt x="94" y="103"/>
                </a:cubicBezTo>
                <a:cubicBezTo>
                  <a:pt x="95" y="103"/>
                  <a:pt x="97" y="104"/>
                  <a:pt x="97" y="106"/>
                </a:cubicBezTo>
                <a:cubicBezTo>
                  <a:pt x="97" y="143"/>
                  <a:pt x="97" y="143"/>
                  <a:pt x="97" y="143"/>
                </a:cubicBezTo>
                <a:cubicBezTo>
                  <a:pt x="102" y="143"/>
                  <a:pt x="102" y="143"/>
                  <a:pt x="102" y="143"/>
                </a:cubicBezTo>
                <a:cubicBezTo>
                  <a:pt x="102" y="112"/>
                  <a:pt x="102" y="112"/>
                  <a:pt x="102" y="112"/>
                </a:cubicBezTo>
                <a:cubicBezTo>
                  <a:pt x="102" y="110"/>
                  <a:pt x="104" y="109"/>
                  <a:pt x="105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8" y="109"/>
                  <a:pt x="120" y="110"/>
                  <a:pt x="120" y="112"/>
                </a:cubicBezTo>
                <a:cubicBezTo>
                  <a:pt x="120" y="143"/>
                  <a:pt x="120" y="143"/>
                  <a:pt x="120" y="143"/>
                </a:cubicBezTo>
                <a:cubicBezTo>
                  <a:pt x="125" y="143"/>
                  <a:pt x="125" y="143"/>
                  <a:pt x="125" y="143"/>
                </a:cubicBezTo>
                <a:cubicBezTo>
                  <a:pt x="125" y="94"/>
                  <a:pt x="125" y="94"/>
                  <a:pt x="125" y="94"/>
                </a:cubicBezTo>
                <a:cubicBezTo>
                  <a:pt x="125" y="93"/>
                  <a:pt x="127" y="92"/>
                  <a:pt x="128" y="92"/>
                </a:cubicBezTo>
                <a:cubicBezTo>
                  <a:pt x="140" y="92"/>
                  <a:pt x="140" y="92"/>
                  <a:pt x="140" y="92"/>
                </a:cubicBezTo>
                <a:cubicBezTo>
                  <a:pt x="141" y="92"/>
                  <a:pt x="142" y="93"/>
                  <a:pt x="142" y="94"/>
                </a:cubicBezTo>
                <a:close/>
                <a:moveTo>
                  <a:pt x="102" y="37"/>
                </a:moveTo>
                <a:cubicBezTo>
                  <a:pt x="125" y="37"/>
                  <a:pt x="125" y="37"/>
                  <a:pt x="125" y="37"/>
                </a:cubicBezTo>
                <a:cubicBezTo>
                  <a:pt x="125" y="43"/>
                  <a:pt x="125" y="43"/>
                  <a:pt x="125" y="43"/>
                </a:cubicBezTo>
                <a:cubicBezTo>
                  <a:pt x="102" y="43"/>
                  <a:pt x="102" y="43"/>
                  <a:pt x="102" y="43"/>
                </a:cubicBezTo>
                <a:lnTo>
                  <a:pt x="102" y="37"/>
                </a:lnTo>
                <a:close/>
                <a:moveTo>
                  <a:pt x="91" y="37"/>
                </a:moveTo>
                <a:cubicBezTo>
                  <a:pt x="97" y="37"/>
                  <a:pt x="97" y="37"/>
                  <a:pt x="97" y="37"/>
                </a:cubicBezTo>
                <a:cubicBezTo>
                  <a:pt x="97" y="43"/>
                  <a:pt x="97" y="43"/>
                  <a:pt x="97" y="43"/>
                </a:cubicBezTo>
                <a:cubicBezTo>
                  <a:pt x="91" y="43"/>
                  <a:pt x="91" y="43"/>
                  <a:pt x="91" y="43"/>
                </a:cubicBezTo>
                <a:lnTo>
                  <a:pt x="91" y="37"/>
                </a:lnTo>
                <a:close/>
                <a:moveTo>
                  <a:pt x="91" y="49"/>
                </a:moveTo>
                <a:cubicBezTo>
                  <a:pt x="125" y="49"/>
                  <a:pt x="125" y="49"/>
                  <a:pt x="125" y="49"/>
                </a:cubicBezTo>
                <a:cubicBezTo>
                  <a:pt x="125" y="54"/>
                  <a:pt x="125" y="54"/>
                  <a:pt x="125" y="54"/>
                </a:cubicBezTo>
                <a:cubicBezTo>
                  <a:pt x="91" y="54"/>
                  <a:pt x="91" y="54"/>
                  <a:pt x="91" y="54"/>
                </a:cubicBezTo>
                <a:lnTo>
                  <a:pt x="91" y="49"/>
                </a:lnTo>
                <a:close/>
                <a:moveTo>
                  <a:pt x="91" y="60"/>
                </a:moveTo>
                <a:cubicBezTo>
                  <a:pt x="125" y="60"/>
                  <a:pt x="125" y="60"/>
                  <a:pt x="125" y="60"/>
                </a:cubicBezTo>
                <a:cubicBezTo>
                  <a:pt x="125" y="66"/>
                  <a:pt x="125" y="66"/>
                  <a:pt x="125" y="66"/>
                </a:cubicBezTo>
                <a:cubicBezTo>
                  <a:pt x="91" y="66"/>
                  <a:pt x="91" y="66"/>
                  <a:pt x="91" y="66"/>
                </a:cubicBezTo>
                <a:lnTo>
                  <a:pt x="91" y="60"/>
                </a:lnTo>
                <a:close/>
                <a:moveTo>
                  <a:pt x="89" y="86"/>
                </a:moveTo>
                <a:cubicBezTo>
                  <a:pt x="110" y="94"/>
                  <a:pt x="110" y="94"/>
                  <a:pt x="110" y="94"/>
                </a:cubicBezTo>
                <a:cubicBezTo>
                  <a:pt x="132" y="70"/>
                  <a:pt x="132" y="70"/>
                  <a:pt x="132" y="70"/>
                </a:cubicBezTo>
                <a:cubicBezTo>
                  <a:pt x="136" y="73"/>
                  <a:pt x="136" y="73"/>
                  <a:pt x="136" y="73"/>
                </a:cubicBezTo>
                <a:cubicBezTo>
                  <a:pt x="113" y="99"/>
                  <a:pt x="113" y="99"/>
                  <a:pt x="113" y="99"/>
                </a:cubicBezTo>
                <a:cubicBezTo>
                  <a:pt x="112" y="100"/>
                  <a:pt x="111" y="100"/>
                  <a:pt x="110" y="100"/>
                </a:cubicBezTo>
                <a:cubicBezTo>
                  <a:pt x="89" y="92"/>
                  <a:pt x="89" y="92"/>
                  <a:pt x="89" y="92"/>
                </a:cubicBezTo>
                <a:cubicBezTo>
                  <a:pt x="67" y="111"/>
                  <a:pt x="67" y="111"/>
                  <a:pt x="67" y="111"/>
                </a:cubicBezTo>
                <a:cubicBezTo>
                  <a:pt x="67" y="111"/>
                  <a:pt x="66" y="111"/>
                  <a:pt x="66" y="111"/>
                </a:cubicBezTo>
                <a:cubicBezTo>
                  <a:pt x="40" y="117"/>
                  <a:pt x="40" y="117"/>
                  <a:pt x="40" y="117"/>
                </a:cubicBezTo>
                <a:cubicBezTo>
                  <a:pt x="39" y="112"/>
                  <a:pt x="39" y="112"/>
                  <a:pt x="39" y="112"/>
                </a:cubicBezTo>
                <a:cubicBezTo>
                  <a:pt x="64" y="106"/>
                  <a:pt x="64" y="106"/>
                  <a:pt x="64" y="106"/>
                </a:cubicBezTo>
                <a:cubicBezTo>
                  <a:pt x="86" y="87"/>
                  <a:pt x="86" y="87"/>
                  <a:pt x="86" y="87"/>
                </a:cubicBezTo>
                <a:cubicBezTo>
                  <a:pt x="87" y="86"/>
                  <a:pt x="88" y="86"/>
                  <a:pt x="89" y="86"/>
                </a:cubicBezTo>
                <a:close/>
                <a:moveTo>
                  <a:pt x="17" y="49"/>
                </a:moveTo>
                <a:cubicBezTo>
                  <a:pt x="17" y="48"/>
                  <a:pt x="17" y="47"/>
                  <a:pt x="17" y="47"/>
                </a:cubicBezTo>
                <a:cubicBezTo>
                  <a:pt x="26" y="36"/>
                  <a:pt x="26" y="36"/>
                  <a:pt x="26" y="36"/>
                </a:cubicBezTo>
                <a:cubicBezTo>
                  <a:pt x="26" y="35"/>
                  <a:pt x="27" y="34"/>
                  <a:pt x="28" y="34"/>
                </a:cubicBezTo>
                <a:cubicBezTo>
                  <a:pt x="57" y="34"/>
                  <a:pt x="57" y="34"/>
                  <a:pt x="57" y="34"/>
                </a:cubicBezTo>
                <a:cubicBezTo>
                  <a:pt x="58" y="34"/>
                  <a:pt x="58" y="35"/>
                  <a:pt x="59" y="36"/>
                </a:cubicBezTo>
                <a:cubicBezTo>
                  <a:pt x="68" y="47"/>
                  <a:pt x="68" y="47"/>
                  <a:pt x="68" y="47"/>
                </a:cubicBezTo>
                <a:cubicBezTo>
                  <a:pt x="68" y="47"/>
                  <a:pt x="68" y="48"/>
                  <a:pt x="68" y="49"/>
                </a:cubicBezTo>
                <a:cubicBezTo>
                  <a:pt x="68" y="54"/>
                  <a:pt x="68" y="54"/>
                  <a:pt x="68" y="54"/>
                </a:cubicBezTo>
                <a:cubicBezTo>
                  <a:pt x="68" y="57"/>
                  <a:pt x="67" y="59"/>
                  <a:pt x="65" y="61"/>
                </a:cubicBezTo>
                <a:cubicBezTo>
                  <a:pt x="65" y="80"/>
                  <a:pt x="65" y="80"/>
                  <a:pt x="65" y="80"/>
                </a:cubicBezTo>
                <a:cubicBezTo>
                  <a:pt x="65" y="83"/>
                  <a:pt x="63" y="86"/>
                  <a:pt x="60" y="86"/>
                </a:cubicBezTo>
                <a:cubicBezTo>
                  <a:pt x="25" y="86"/>
                  <a:pt x="25" y="86"/>
                  <a:pt x="25" y="86"/>
                </a:cubicBezTo>
                <a:cubicBezTo>
                  <a:pt x="22" y="86"/>
                  <a:pt x="20" y="83"/>
                  <a:pt x="20" y="80"/>
                </a:cubicBezTo>
                <a:cubicBezTo>
                  <a:pt x="20" y="61"/>
                  <a:pt x="20" y="61"/>
                  <a:pt x="20" y="61"/>
                </a:cubicBezTo>
                <a:cubicBezTo>
                  <a:pt x="18" y="59"/>
                  <a:pt x="17" y="57"/>
                  <a:pt x="17" y="54"/>
                </a:cubicBezTo>
                <a:lnTo>
                  <a:pt x="17" y="49"/>
                </a:lnTo>
                <a:close/>
                <a:moveTo>
                  <a:pt x="25" y="57"/>
                </a:moveTo>
                <a:cubicBezTo>
                  <a:pt x="27" y="57"/>
                  <a:pt x="28" y="56"/>
                  <a:pt x="28" y="54"/>
                </a:cubicBezTo>
                <a:cubicBezTo>
                  <a:pt x="34" y="54"/>
                  <a:pt x="34" y="54"/>
                  <a:pt x="34" y="54"/>
                </a:cubicBezTo>
                <a:cubicBezTo>
                  <a:pt x="34" y="56"/>
                  <a:pt x="35" y="57"/>
                  <a:pt x="37" y="57"/>
                </a:cubicBezTo>
                <a:cubicBezTo>
                  <a:pt x="38" y="57"/>
                  <a:pt x="40" y="56"/>
                  <a:pt x="40" y="54"/>
                </a:cubicBezTo>
                <a:cubicBezTo>
                  <a:pt x="45" y="54"/>
                  <a:pt x="45" y="54"/>
                  <a:pt x="45" y="54"/>
                </a:cubicBezTo>
                <a:cubicBezTo>
                  <a:pt x="45" y="56"/>
                  <a:pt x="47" y="57"/>
                  <a:pt x="48" y="57"/>
                </a:cubicBezTo>
                <a:cubicBezTo>
                  <a:pt x="50" y="57"/>
                  <a:pt x="51" y="56"/>
                  <a:pt x="51" y="54"/>
                </a:cubicBezTo>
                <a:cubicBezTo>
                  <a:pt x="57" y="54"/>
                  <a:pt x="57" y="54"/>
                  <a:pt x="57" y="54"/>
                </a:cubicBezTo>
                <a:cubicBezTo>
                  <a:pt x="57" y="56"/>
                  <a:pt x="58" y="57"/>
                  <a:pt x="60" y="57"/>
                </a:cubicBezTo>
                <a:cubicBezTo>
                  <a:pt x="61" y="57"/>
                  <a:pt x="62" y="56"/>
                  <a:pt x="62" y="54"/>
                </a:cubicBezTo>
                <a:cubicBezTo>
                  <a:pt x="62" y="52"/>
                  <a:pt x="62" y="52"/>
                  <a:pt x="62" y="52"/>
                </a:cubicBezTo>
                <a:cubicBezTo>
                  <a:pt x="22" y="52"/>
                  <a:pt x="22" y="52"/>
                  <a:pt x="22" y="52"/>
                </a:cubicBezTo>
                <a:cubicBezTo>
                  <a:pt x="22" y="54"/>
                  <a:pt x="22" y="54"/>
                  <a:pt x="22" y="54"/>
                </a:cubicBezTo>
                <a:cubicBezTo>
                  <a:pt x="22" y="56"/>
                  <a:pt x="24" y="57"/>
                  <a:pt x="25" y="57"/>
                </a:cubicBezTo>
                <a:close/>
                <a:moveTo>
                  <a:pt x="55" y="40"/>
                </a:moveTo>
                <a:cubicBezTo>
                  <a:pt x="30" y="40"/>
                  <a:pt x="30" y="40"/>
                  <a:pt x="30" y="40"/>
                </a:cubicBezTo>
                <a:cubicBezTo>
                  <a:pt x="25" y="46"/>
                  <a:pt x="25" y="46"/>
                  <a:pt x="25" y="46"/>
                </a:cubicBezTo>
                <a:cubicBezTo>
                  <a:pt x="60" y="46"/>
                  <a:pt x="60" y="46"/>
                  <a:pt x="60" y="46"/>
                </a:cubicBezTo>
                <a:lnTo>
                  <a:pt x="55" y="40"/>
                </a:lnTo>
                <a:close/>
                <a:moveTo>
                  <a:pt x="40" y="80"/>
                </a:moveTo>
                <a:cubicBezTo>
                  <a:pt x="45" y="80"/>
                  <a:pt x="45" y="80"/>
                  <a:pt x="45" y="80"/>
                </a:cubicBezTo>
                <a:cubicBezTo>
                  <a:pt x="45" y="74"/>
                  <a:pt x="45" y="74"/>
                  <a:pt x="45" y="74"/>
                </a:cubicBezTo>
                <a:cubicBezTo>
                  <a:pt x="40" y="74"/>
                  <a:pt x="40" y="74"/>
                  <a:pt x="40" y="74"/>
                </a:cubicBezTo>
                <a:lnTo>
                  <a:pt x="40" y="80"/>
                </a:lnTo>
                <a:close/>
                <a:moveTo>
                  <a:pt x="48" y="63"/>
                </a:moveTo>
                <a:cubicBezTo>
                  <a:pt x="46" y="63"/>
                  <a:pt x="44" y="62"/>
                  <a:pt x="42" y="61"/>
                </a:cubicBezTo>
                <a:cubicBezTo>
                  <a:pt x="39" y="64"/>
                  <a:pt x="34" y="64"/>
                  <a:pt x="31" y="61"/>
                </a:cubicBezTo>
                <a:cubicBezTo>
                  <a:pt x="29" y="62"/>
                  <a:pt x="27" y="63"/>
                  <a:pt x="25" y="63"/>
                </a:cubicBezTo>
                <a:cubicBezTo>
                  <a:pt x="25" y="80"/>
                  <a:pt x="25" y="80"/>
                  <a:pt x="25" y="80"/>
                </a:cubicBezTo>
                <a:cubicBezTo>
                  <a:pt x="34" y="80"/>
                  <a:pt x="34" y="80"/>
                  <a:pt x="34" y="80"/>
                </a:cubicBezTo>
                <a:cubicBezTo>
                  <a:pt x="34" y="72"/>
                  <a:pt x="34" y="72"/>
                  <a:pt x="34" y="72"/>
                </a:cubicBezTo>
                <a:cubicBezTo>
                  <a:pt x="34" y="70"/>
                  <a:pt x="35" y="69"/>
                  <a:pt x="37" y="69"/>
                </a:cubicBezTo>
                <a:cubicBezTo>
                  <a:pt x="48" y="69"/>
                  <a:pt x="48" y="69"/>
                  <a:pt x="48" y="69"/>
                </a:cubicBezTo>
                <a:cubicBezTo>
                  <a:pt x="50" y="69"/>
                  <a:pt x="51" y="70"/>
                  <a:pt x="51" y="72"/>
                </a:cubicBezTo>
                <a:cubicBezTo>
                  <a:pt x="51" y="80"/>
                  <a:pt x="51" y="80"/>
                  <a:pt x="51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60" y="63"/>
                  <a:pt x="60" y="63"/>
                  <a:pt x="60" y="63"/>
                </a:cubicBezTo>
                <a:cubicBezTo>
                  <a:pt x="57" y="63"/>
                  <a:pt x="55" y="62"/>
                  <a:pt x="54" y="61"/>
                </a:cubicBezTo>
                <a:cubicBezTo>
                  <a:pt x="52" y="62"/>
                  <a:pt x="50" y="63"/>
                  <a:pt x="48" y="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4" name="Freeform 197">
            <a:extLst>
              <a:ext uri="{FF2B5EF4-FFF2-40B4-BE49-F238E27FC236}">
                <a16:creationId xmlns:a16="http://schemas.microsoft.com/office/drawing/2014/main" id="{BFC71C5B-E2B3-39BF-7AEA-C4D29DA8574A}"/>
              </a:ext>
            </a:extLst>
          </p:cNvPr>
          <p:cNvSpPr>
            <a:spLocks noEditPoints="1"/>
          </p:cNvSpPr>
          <p:nvPr/>
        </p:nvSpPr>
        <p:spPr bwMode="auto">
          <a:xfrm>
            <a:off x="10098089" y="3025776"/>
            <a:ext cx="249238" cy="254000"/>
          </a:xfrm>
          <a:custGeom>
            <a:avLst/>
            <a:gdLst>
              <a:gd name="T0" fmla="*/ 119 w 157"/>
              <a:gd name="T1" fmla="*/ 79 h 160"/>
              <a:gd name="T2" fmla="*/ 136 w 157"/>
              <a:gd name="T3" fmla="*/ 114 h 160"/>
              <a:gd name="T4" fmla="*/ 136 w 157"/>
              <a:gd name="T5" fmla="*/ 149 h 160"/>
              <a:gd name="T6" fmla="*/ 119 w 157"/>
              <a:gd name="T7" fmla="*/ 117 h 160"/>
              <a:gd name="T8" fmla="*/ 113 w 157"/>
              <a:gd name="T9" fmla="*/ 117 h 160"/>
              <a:gd name="T10" fmla="*/ 116 w 157"/>
              <a:gd name="T11" fmla="*/ 131 h 160"/>
              <a:gd name="T12" fmla="*/ 122 w 157"/>
              <a:gd name="T13" fmla="*/ 146 h 160"/>
              <a:gd name="T14" fmla="*/ 102 w 157"/>
              <a:gd name="T15" fmla="*/ 74 h 160"/>
              <a:gd name="T16" fmla="*/ 41 w 157"/>
              <a:gd name="T17" fmla="*/ 114 h 160"/>
              <a:gd name="T18" fmla="*/ 21 w 157"/>
              <a:gd name="T19" fmla="*/ 146 h 160"/>
              <a:gd name="T20" fmla="*/ 44 w 157"/>
              <a:gd name="T21" fmla="*/ 146 h 160"/>
              <a:gd name="T22" fmla="*/ 35 w 157"/>
              <a:gd name="T23" fmla="*/ 143 h 160"/>
              <a:gd name="T24" fmla="*/ 35 w 157"/>
              <a:gd name="T25" fmla="*/ 137 h 160"/>
              <a:gd name="T26" fmla="*/ 119 w 157"/>
              <a:gd name="T27" fmla="*/ 137 h 160"/>
              <a:gd name="T28" fmla="*/ 122 w 157"/>
              <a:gd name="T29" fmla="*/ 134 h 160"/>
              <a:gd name="T30" fmla="*/ 50 w 157"/>
              <a:gd name="T31" fmla="*/ 103 h 160"/>
              <a:gd name="T32" fmla="*/ 148 w 157"/>
              <a:gd name="T33" fmla="*/ 160 h 160"/>
              <a:gd name="T34" fmla="*/ 102 w 157"/>
              <a:gd name="T35" fmla="*/ 97 h 160"/>
              <a:gd name="T36" fmla="*/ 9 w 157"/>
              <a:gd name="T37" fmla="*/ 45 h 160"/>
              <a:gd name="T38" fmla="*/ 41 w 157"/>
              <a:gd name="T39" fmla="*/ 155 h 160"/>
              <a:gd name="T40" fmla="*/ 15 w 157"/>
              <a:gd name="T41" fmla="*/ 117 h 160"/>
              <a:gd name="T42" fmla="*/ 50 w 157"/>
              <a:gd name="T43" fmla="*/ 117 h 160"/>
              <a:gd name="T44" fmla="*/ 38 w 157"/>
              <a:gd name="T45" fmla="*/ 85 h 160"/>
              <a:gd name="T46" fmla="*/ 44 w 157"/>
              <a:gd name="T47" fmla="*/ 85 h 160"/>
              <a:gd name="T48" fmla="*/ 31 w 157"/>
              <a:gd name="T49" fmla="*/ 72 h 160"/>
              <a:gd name="T50" fmla="*/ 96 w 157"/>
              <a:gd name="T51" fmla="*/ 103 h 160"/>
              <a:gd name="T52" fmla="*/ 96 w 157"/>
              <a:gd name="T53" fmla="*/ 97 h 160"/>
              <a:gd name="T54" fmla="*/ 136 w 157"/>
              <a:gd name="T55" fmla="*/ 108 h 160"/>
              <a:gd name="T56" fmla="*/ 136 w 157"/>
              <a:gd name="T57" fmla="*/ 155 h 160"/>
              <a:gd name="T58" fmla="*/ 102 w 157"/>
              <a:gd name="T59" fmla="*/ 114 h 160"/>
              <a:gd name="T60" fmla="*/ 102 w 157"/>
              <a:gd name="T61" fmla="*/ 51 h 160"/>
              <a:gd name="T62" fmla="*/ 136 w 157"/>
              <a:gd name="T63" fmla="*/ 74 h 160"/>
              <a:gd name="T64" fmla="*/ 125 w 157"/>
              <a:gd name="T65" fmla="*/ 85 h 160"/>
              <a:gd name="T66" fmla="*/ 105 w 157"/>
              <a:gd name="T67" fmla="*/ 91 h 160"/>
              <a:gd name="T68" fmla="*/ 107 w 157"/>
              <a:gd name="T69" fmla="*/ 79 h 160"/>
              <a:gd name="T70" fmla="*/ 96 w 157"/>
              <a:gd name="T71" fmla="*/ 56 h 160"/>
              <a:gd name="T72" fmla="*/ 90 w 157"/>
              <a:gd name="T73" fmla="*/ 85 h 160"/>
              <a:gd name="T74" fmla="*/ 73 w 157"/>
              <a:gd name="T75" fmla="*/ 77 h 160"/>
              <a:gd name="T76" fmla="*/ 79 w 157"/>
              <a:gd name="T77" fmla="*/ 65 h 160"/>
              <a:gd name="T78" fmla="*/ 90 w 157"/>
              <a:gd name="T79" fmla="*/ 68 h 160"/>
              <a:gd name="T80" fmla="*/ 96 w 157"/>
              <a:gd name="T81" fmla="*/ 126 h 160"/>
              <a:gd name="T82" fmla="*/ 84 w 157"/>
              <a:gd name="T83" fmla="*/ 140 h 160"/>
              <a:gd name="T84" fmla="*/ 55 w 157"/>
              <a:gd name="T85" fmla="*/ 137 h 160"/>
              <a:gd name="T86" fmla="*/ 70 w 157"/>
              <a:gd name="T87" fmla="*/ 131 h 160"/>
              <a:gd name="T88" fmla="*/ 58 w 157"/>
              <a:gd name="T89" fmla="*/ 79 h 160"/>
              <a:gd name="T90" fmla="*/ 73 w 157"/>
              <a:gd name="T91" fmla="*/ 77 h 160"/>
              <a:gd name="T92" fmla="*/ 55 w 157"/>
              <a:gd name="T93" fmla="*/ 105 h 160"/>
              <a:gd name="T94" fmla="*/ 55 w 157"/>
              <a:gd name="T95" fmla="*/ 94 h 160"/>
              <a:gd name="T96" fmla="*/ 61 w 157"/>
              <a:gd name="T97" fmla="*/ 94 h 160"/>
              <a:gd name="T98" fmla="*/ 59 w 157"/>
              <a:gd name="T99" fmla="*/ 64 h 160"/>
              <a:gd name="T100" fmla="*/ 27 w 157"/>
              <a:gd name="T101" fmla="*/ 68 h 160"/>
              <a:gd name="T102" fmla="*/ 79 w 157"/>
              <a:gd name="T103" fmla="*/ 27 h 160"/>
              <a:gd name="T104" fmla="*/ 76 w 157"/>
              <a:gd name="T105" fmla="*/ 25 h 160"/>
              <a:gd name="T106" fmla="*/ 143 w 157"/>
              <a:gd name="T107" fmla="*/ 16 h 160"/>
              <a:gd name="T108" fmla="*/ 157 w 157"/>
              <a:gd name="T109" fmla="*/ 39 h 160"/>
              <a:gd name="T110" fmla="*/ 47 w 157"/>
              <a:gd name="T111" fmla="*/ 39 h 160"/>
              <a:gd name="T112" fmla="*/ 87 w 157"/>
              <a:gd name="T113" fmla="*/ 25 h 160"/>
              <a:gd name="T114" fmla="*/ 72 w 157"/>
              <a:gd name="T115" fmla="*/ 18 h 160"/>
              <a:gd name="T116" fmla="*/ 14 w 157"/>
              <a:gd name="T117" fmla="*/ 16 h 160"/>
              <a:gd name="T118" fmla="*/ 58 w 157"/>
              <a:gd name="T119" fmla="*/ 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7" h="160">
                <a:moveTo>
                  <a:pt x="113" y="85"/>
                </a:moveTo>
                <a:cubicBezTo>
                  <a:pt x="119" y="85"/>
                  <a:pt x="119" y="85"/>
                  <a:pt x="119" y="85"/>
                </a:cubicBezTo>
                <a:cubicBezTo>
                  <a:pt x="119" y="79"/>
                  <a:pt x="119" y="79"/>
                  <a:pt x="119" y="79"/>
                </a:cubicBezTo>
                <a:cubicBezTo>
                  <a:pt x="113" y="79"/>
                  <a:pt x="113" y="79"/>
                  <a:pt x="113" y="79"/>
                </a:cubicBezTo>
                <a:lnTo>
                  <a:pt x="113" y="85"/>
                </a:lnTo>
                <a:close/>
                <a:moveTo>
                  <a:pt x="136" y="114"/>
                </a:moveTo>
                <a:cubicBezTo>
                  <a:pt x="107" y="114"/>
                  <a:pt x="107" y="114"/>
                  <a:pt x="107" y="114"/>
                </a:cubicBezTo>
                <a:cubicBezTo>
                  <a:pt x="107" y="149"/>
                  <a:pt x="107" y="149"/>
                  <a:pt x="107" y="149"/>
                </a:cubicBezTo>
                <a:cubicBezTo>
                  <a:pt x="136" y="149"/>
                  <a:pt x="136" y="149"/>
                  <a:pt x="136" y="149"/>
                </a:cubicBezTo>
                <a:lnTo>
                  <a:pt x="136" y="114"/>
                </a:lnTo>
                <a:close/>
                <a:moveTo>
                  <a:pt x="113" y="117"/>
                </a:moveTo>
                <a:cubicBezTo>
                  <a:pt x="119" y="117"/>
                  <a:pt x="119" y="117"/>
                  <a:pt x="119" y="117"/>
                </a:cubicBezTo>
                <a:cubicBezTo>
                  <a:pt x="119" y="123"/>
                  <a:pt x="119" y="123"/>
                  <a:pt x="119" y="123"/>
                </a:cubicBezTo>
                <a:cubicBezTo>
                  <a:pt x="113" y="123"/>
                  <a:pt x="113" y="123"/>
                  <a:pt x="113" y="123"/>
                </a:cubicBezTo>
                <a:lnTo>
                  <a:pt x="113" y="117"/>
                </a:lnTo>
                <a:close/>
                <a:moveTo>
                  <a:pt x="122" y="146"/>
                </a:moveTo>
                <a:cubicBezTo>
                  <a:pt x="118" y="146"/>
                  <a:pt x="115" y="144"/>
                  <a:pt x="114" y="141"/>
                </a:cubicBezTo>
                <a:cubicBezTo>
                  <a:pt x="113" y="137"/>
                  <a:pt x="113" y="134"/>
                  <a:pt x="116" y="131"/>
                </a:cubicBezTo>
                <a:cubicBezTo>
                  <a:pt x="118" y="129"/>
                  <a:pt x="122" y="128"/>
                  <a:pt x="125" y="129"/>
                </a:cubicBezTo>
                <a:cubicBezTo>
                  <a:pt x="128" y="131"/>
                  <a:pt x="131" y="134"/>
                  <a:pt x="131" y="137"/>
                </a:cubicBezTo>
                <a:cubicBezTo>
                  <a:pt x="131" y="142"/>
                  <a:pt x="127" y="146"/>
                  <a:pt x="122" y="146"/>
                </a:cubicBezTo>
                <a:close/>
                <a:moveTo>
                  <a:pt x="131" y="56"/>
                </a:moveTo>
                <a:cubicBezTo>
                  <a:pt x="102" y="56"/>
                  <a:pt x="102" y="56"/>
                  <a:pt x="102" y="56"/>
                </a:cubicBezTo>
                <a:cubicBezTo>
                  <a:pt x="102" y="74"/>
                  <a:pt x="102" y="74"/>
                  <a:pt x="102" y="74"/>
                </a:cubicBezTo>
                <a:cubicBezTo>
                  <a:pt x="131" y="74"/>
                  <a:pt x="131" y="74"/>
                  <a:pt x="131" y="74"/>
                </a:cubicBezTo>
                <a:lnTo>
                  <a:pt x="131" y="56"/>
                </a:lnTo>
                <a:close/>
                <a:moveTo>
                  <a:pt x="41" y="114"/>
                </a:moveTo>
                <a:cubicBezTo>
                  <a:pt x="24" y="114"/>
                  <a:pt x="24" y="114"/>
                  <a:pt x="24" y="114"/>
                </a:cubicBezTo>
                <a:cubicBezTo>
                  <a:pt x="22" y="114"/>
                  <a:pt x="21" y="115"/>
                  <a:pt x="21" y="117"/>
                </a:cubicBezTo>
                <a:cubicBezTo>
                  <a:pt x="21" y="146"/>
                  <a:pt x="21" y="146"/>
                  <a:pt x="21" y="146"/>
                </a:cubicBezTo>
                <a:cubicBezTo>
                  <a:pt x="21" y="147"/>
                  <a:pt x="22" y="149"/>
                  <a:pt x="24" y="149"/>
                </a:cubicBezTo>
                <a:cubicBezTo>
                  <a:pt x="41" y="149"/>
                  <a:pt x="41" y="149"/>
                  <a:pt x="41" y="149"/>
                </a:cubicBezTo>
                <a:cubicBezTo>
                  <a:pt x="43" y="149"/>
                  <a:pt x="44" y="147"/>
                  <a:pt x="44" y="146"/>
                </a:cubicBezTo>
                <a:cubicBezTo>
                  <a:pt x="44" y="117"/>
                  <a:pt x="44" y="117"/>
                  <a:pt x="44" y="117"/>
                </a:cubicBezTo>
                <a:cubicBezTo>
                  <a:pt x="44" y="115"/>
                  <a:pt x="43" y="114"/>
                  <a:pt x="41" y="114"/>
                </a:cubicBezTo>
                <a:close/>
                <a:moveTo>
                  <a:pt x="35" y="143"/>
                </a:moveTo>
                <a:cubicBezTo>
                  <a:pt x="29" y="143"/>
                  <a:pt x="29" y="143"/>
                  <a:pt x="29" y="143"/>
                </a:cubicBezTo>
                <a:cubicBezTo>
                  <a:pt x="29" y="137"/>
                  <a:pt x="29" y="137"/>
                  <a:pt x="29" y="137"/>
                </a:cubicBezTo>
                <a:cubicBezTo>
                  <a:pt x="35" y="137"/>
                  <a:pt x="35" y="137"/>
                  <a:pt x="35" y="137"/>
                </a:cubicBezTo>
                <a:lnTo>
                  <a:pt x="35" y="143"/>
                </a:lnTo>
                <a:close/>
                <a:moveTo>
                  <a:pt x="122" y="134"/>
                </a:moveTo>
                <a:cubicBezTo>
                  <a:pt x="120" y="134"/>
                  <a:pt x="119" y="136"/>
                  <a:pt x="119" y="137"/>
                </a:cubicBezTo>
                <a:cubicBezTo>
                  <a:pt x="119" y="139"/>
                  <a:pt x="120" y="140"/>
                  <a:pt x="122" y="140"/>
                </a:cubicBezTo>
                <a:cubicBezTo>
                  <a:pt x="123" y="140"/>
                  <a:pt x="125" y="139"/>
                  <a:pt x="125" y="137"/>
                </a:cubicBezTo>
                <a:cubicBezTo>
                  <a:pt x="125" y="136"/>
                  <a:pt x="123" y="134"/>
                  <a:pt x="122" y="134"/>
                </a:cubicBezTo>
                <a:close/>
                <a:moveTo>
                  <a:pt x="9" y="97"/>
                </a:moveTo>
                <a:cubicBezTo>
                  <a:pt x="50" y="97"/>
                  <a:pt x="50" y="97"/>
                  <a:pt x="50" y="97"/>
                </a:cubicBezTo>
                <a:cubicBezTo>
                  <a:pt x="50" y="103"/>
                  <a:pt x="50" y="103"/>
                  <a:pt x="50" y="103"/>
                </a:cubicBezTo>
                <a:cubicBezTo>
                  <a:pt x="9" y="103"/>
                  <a:pt x="9" y="103"/>
                  <a:pt x="9" y="103"/>
                </a:cubicBezTo>
                <a:cubicBezTo>
                  <a:pt x="9" y="160"/>
                  <a:pt x="9" y="160"/>
                  <a:pt x="9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48" y="103"/>
                  <a:pt x="148" y="103"/>
                  <a:pt x="148" y="103"/>
                </a:cubicBezTo>
                <a:cubicBezTo>
                  <a:pt x="102" y="103"/>
                  <a:pt x="102" y="103"/>
                  <a:pt x="102" y="103"/>
                </a:cubicBezTo>
                <a:cubicBezTo>
                  <a:pt x="102" y="97"/>
                  <a:pt x="102" y="97"/>
                  <a:pt x="102" y="97"/>
                </a:cubicBezTo>
                <a:cubicBezTo>
                  <a:pt x="148" y="97"/>
                  <a:pt x="148" y="97"/>
                  <a:pt x="148" y="97"/>
                </a:cubicBezTo>
                <a:cubicBezTo>
                  <a:pt x="148" y="45"/>
                  <a:pt x="148" y="45"/>
                  <a:pt x="148" y="45"/>
                </a:cubicBezTo>
                <a:cubicBezTo>
                  <a:pt x="9" y="45"/>
                  <a:pt x="9" y="45"/>
                  <a:pt x="9" y="45"/>
                </a:cubicBezTo>
                <a:lnTo>
                  <a:pt x="9" y="97"/>
                </a:lnTo>
                <a:close/>
                <a:moveTo>
                  <a:pt x="50" y="146"/>
                </a:moveTo>
                <a:cubicBezTo>
                  <a:pt x="50" y="151"/>
                  <a:pt x="46" y="155"/>
                  <a:pt x="41" y="155"/>
                </a:cubicBezTo>
                <a:cubicBezTo>
                  <a:pt x="24" y="155"/>
                  <a:pt x="24" y="155"/>
                  <a:pt x="24" y="155"/>
                </a:cubicBezTo>
                <a:cubicBezTo>
                  <a:pt x="19" y="155"/>
                  <a:pt x="15" y="151"/>
                  <a:pt x="15" y="146"/>
                </a:cubicBezTo>
                <a:cubicBezTo>
                  <a:pt x="15" y="117"/>
                  <a:pt x="15" y="117"/>
                  <a:pt x="15" y="117"/>
                </a:cubicBezTo>
                <a:cubicBezTo>
                  <a:pt x="15" y="112"/>
                  <a:pt x="19" y="108"/>
                  <a:pt x="24" y="108"/>
                </a:cubicBezTo>
                <a:cubicBezTo>
                  <a:pt x="41" y="108"/>
                  <a:pt x="41" y="108"/>
                  <a:pt x="41" y="108"/>
                </a:cubicBezTo>
                <a:cubicBezTo>
                  <a:pt x="46" y="108"/>
                  <a:pt x="50" y="112"/>
                  <a:pt x="50" y="117"/>
                </a:cubicBezTo>
                <a:lnTo>
                  <a:pt x="50" y="146"/>
                </a:lnTo>
                <a:close/>
                <a:moveTo>
                  <a:pt x="44" y="85"/>
                </a:moveTo>
                <a:cubicBezTo>
                  <a:pt x="38" y="85"/>
                  <a:pt x="38" y="85"/>
                  <a:pt x="38" y="85"/>
                </a:cubicBezTo>
                <a:cubicBezTo>
                  <a:pt x="38" y="79"/>
                  <a:pt x="38" y="79"/>
                  <a:pt x="38" y="79"/>
                </a:cubicBezTo>
                <a:cubicBezTo>
                  <a:pt x="44" y="79"/>
                  <a:pt x="44" y="79"/>
                  <a:pt x="44" y="79"/>
                </a:cubicBezTo>
                <a:lnTo>
                  <a:pt x="44" y="85"/>
                </a:lnTo>
                <a:close/>
                <a:moveTo>
                  <a:pt x="47" y="76"/>
                </a:moveTo>
                <a:cubicBezTo>
                  <a:pt x="44" y="73"/>
                  <a:pt x="38" y="73"/>
                  <a:pt x="35" y="76"/>
                </a:cubicBezTo>
                <a:cubicBezTo>
                  <a:pt x="31" y="72"/>
                  <a:pt x="31" y="72"/>
                  <a:pt x="31" y="72"/>
                </a:cubicBezTo>
                <a:cubicBezTo>
                  <a:pt x="36" y="67"/>
                  <a:pt x="46" y="67"/>
                  <a:pt x="51" y="72"/>
                </a:cubicBezTo>
                <a:lnTo>
                  <a:pt x="47" y="76"/>
                </a:lnTo>
                <a:close/>
                <a:moveTo>
                  <a:pt x="96" y="103"/>
                </a:moveTo>
                <a:cubicBezTo>
                  <a:pt x="90" y="103"/>
                  <a:pt x="90" y="103"/>
                  <a:pt x="90" y="103"/>
                </a:cubicBezTo>
                <a:cubicBezTo>
                  <a:pt x="90" y="97"/>
                  <a:pt x="90" y="97"/>
                  <a:pt x="90" y="97"/>
                </a:cubicBezTo>
                <a:cubicBezTo>
                  <a:pt x="96" y="97"/>
                  <a:pt x="96" y="97"/>
                  <a:pt x="96" y="97"/>
                </a:cubicBezTo>
                <a:lnTo>
                  <a:pt x="96" y="103"/>
                </a:lnTo>
                <a:close/>
                <a:moveTo>
                  <a:pt x="107" y="108"/>
                </a:moveTo>
                <a:cubicBezTo>
                  <a:pt x="136" y="108"/>
                  <a:pt x="136" y="108"/>
                  <a:pt x="136" y="108"/>
                </a:cubicBezTo>
                <a:cubicBezTo>
                  <a:pt x="139" y="108"/>
                  <a:pt x="142" y="111"/>
                  <a:pt x="142" y="114"/>
                </a:cubicBezTo>
                <a:cubicBezTo>
                  <a:pt x="142" y="149"/>
                  <a:pt x="142" y="149"/>
                  <a:pt x="142" y="149"/>
                </a:cubicBezTo>
                <a:cubicBezTo>
                  <a:pt x="142" y="152"/>
                  <a:pt x="139" y="155"/>
                  <a:pt x="136" y="155"/>
                </a:cubicBezTo>
                <a:cubicBezTo>
                  <a:pt x="107" y="155"/>
                  <a:pt x="107" y="155"/>
                  <a:pt x="107" y="155"/>
                </a:cubicBezTo>
                <a:cubicBezTo>
                  <a:pt x="104" y="155"/>
                  <a:pt x="102" y="152"/>
                  <a:pt x="102" y="149"/>
                </a:cubicBezTo>
                <a:cubicBezTo>
                  <a:pt x="102" y="114"/>
                  <a:pt x="102" y="114"/>
                  <a:pt x="102" y="114"/>
                </a:cubicBezTo>
                <a:cubicBezTo>
                  <a:pt x="102" y="111"/>
                  <a:pt x="104" y="108"/>
                  <a:pt x="107" y="108"/>
                </a:cubicBezTo>
                <a:close/>
                <a:moveTo>
                  <a:pt x="96" y="56"/>
                </a:moveTo>
                <a:cubicBezTo>
                  <a:pt x="96" y="53"/>
                  <a:pt x="98" y="51"/>
                  <a:pt x="102" y="51"/>
                </a:cubicBezTo>
                <a:cubicBezTo>
                  <a:pt x="131" y="51"/>
                  <a:pt x="131" y="51"/>
                  <a:pt x="131" y="51"/>
                </a:cubicBezTo>
                <a:cubicBezTo>
                  <a:pt x="134" y="51"/>
                  <a:pt x="136" y="53"/>
                  <a:pt x="136" y="56"/>
                </a:cubicBezTo>
                <a:cubicBezTo>
                  <a:pt x="136" y="74"/>
                  <a:pt x="136" y="74"/>
                  <a:pt x="136" y="74"/>
                </a:cubicBezTo>
                <a:cubicBezTo>
                  <a:pt x="136" y="77"/>
                  <a:pt x="134" y="79"/>
                  <a:pt x="131" y="79"/>
                </a:cubicBezTo>
                <a:cubicBezTo>
                  <a:pt x="125" y="79"/>
                  <a:pt x="125" y="79"/>
                  <a:pt x="125" y="79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8" y="85"/>
                  <a:pt x="128" y="85"/>
                  <a:pt x="128" y="85"/>
                </a:cubicBezTo>
                <a:cubicBezTo>
                  <a:pt x="128" y="91"/>
                  <a:pt x="128" y="91"/>
                  <a:pt x="128" y="91"/>
                </a:cubicBezTo>
                <a:cubicBezTo>
                  <a:pt x="105" y="91"/>
                  <a:pt x="105" y="91"/>
                  <a:pt x="105" y="91"/>
                </a:cubicBezTo>
                <a:cubicBezTo>
                  <a:pt x="105" y="85"/>
                  <a:pt x="105" y="85"/>
                  <a:pt x="105" y="85"/>
                </a:cubicBezTo>
                <a:cubicBezTo>
                  <a:pt x="107" y="85"/>
                  <a:pt x="107" y="85"/>
                  <a:pt x="107" y="85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98" y="79"/>
                  <a:pt x="96" y="77"/>
                  <a:pt x="96" y="74"/>
                </a:cubicBezTo>
                <a:lnTo>
                  <a:pt x="96" y="56"/>
                </a:lnTo>
                <a:close/>
                <a:moveTo>
                  <a:pt x="96" y="91"/>
                </a:moveTo>
                <a:cubicBezTo>
                  <a:pt x="90" y="91"/>
                  <a:pt x="90" y="91"/>
                  <a:pt x="90" y="91"/>
                </a:cubicBezTo>
                <a:cubicBezTo>
                  <a:pt x="90" y="85"/>
                  <a:pt x="90" y="85"/>
                  <a:pt x="90" y="85"/>
                </a:cubicBezTo>
                <a:cubicBezTo>
                  <a:pt x="96" y="85"/>
                  <a:pt x="96" y="85"/>
                  <a:pt x="96" y="85"/>
                </a:cubicBezTo>
                <a:lnTo>
                  <a:pt x="96" y="91"/>
                </a:lnTo>
                <a:close/>
                <a:moveTo>
                  <a:pt x="73" y="77"/>
                </a:moveTo>
                <a:cubicBezTo>
                  <a:pt x="73" y="126"/>
                  <a:pt x="73" y="126"/>
                  <a:pt x="73" y="126"/>
                </a:cubicBezTo>
                <a:cubicBezTo>
                  <a:pt x="79" y="126"/>
                  <a:pt x="79" y="126"/>
                  <a:pt x="79" y="126"/>
                </a:cubicBezTo>
                <a:cubicBezTo>
                  <a:pt x="79" y="65"/>
                  <a:pt x="79" y="65"/>
                  <a:pt x="79" y="65"/>
                </a:cubicBezTo>
                <a:cubicBezTo>
                  <a:pt x="79" y="63"/>
                  <a:pt x="80" y="62"/>
                  <a:pt x="81" y="62"/>
                </a:cubicBezTo>
                <a:cubicBezTo>
                  <a:pt x="90" y="62"/>
                  <a:pt x="90" y="62"/>
                  <a:pt x="90" y="62"/>
                </a:cubicBezTo>
                <a:cubicBezTo>
                  <a:pt x="90" y="68"/>
                  <a:pt x="90" y="68"/>
                  <a:pt x="90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126"/>
                  <a:pt x="84" y="126"/>
                  <a:pt x="84" y="126"/>
                </a:cubicBezTo>
                <a:cubicBezTo>
                  <a:pt x="96" y="126"/>
                  <a:pt x="96" y="126"/>
                  <a:pt x="96" y="126"/>
                </a:cubicBezTo>
                <a:cubicBezTo>
                  <a:pt x="96" y="131"/>
                  <a:pt x="96" y="131"/>
                  <a:pt x="96" y="13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4" y="140"/>
                  <a:pt x="84" y="140"/>
                  <a:pt x="84" y="140"/>
                </a:cubicBezTo>
                <a:cubicBezTo>
                  <a:pt x="84" y="142"/>
                  <a:pt x="83" y="143"/>
                  <a:pt x="81" y="143"/>
                </a:cubicBezTo>
                <a:cubicBezTo>
                  <a:pt x="55" y="143"/>
                  <a:pt x="55" y="143"/>
                  <a:pt x="55" y="143"/>
                </a:cubicBezTo>
                <a:cubicBezTo>
                  <a:pt x="55" y="137"/>
                  <a:pt x="55" y="137"/>
                  <a:pt x="55" y="137"/>
                </a:cubicBezTo>
                <a:cubicBezTo>
                  <a:pt x="79" y="137"/>
                  <a:pt x="79" y="137"/>
                  <a:pt x="79" y="137"/>
                </a:cubicBezTo>
                <a:cubicBezTo>
                  <a:pt x="79" y="131"/>
                  <a:pt x="79" y="131"/>
                  <a:pt x="79" y="131"/>
                </a:cubicBezTo>
                <a:cubicBezTo>
                  <a:pt x="70" y="131"/>
                  <a:pt x="70" y="131"/>
                  <a:pt x="70" y="131"/>
                </a:cubicBezTo>
                <a:cubicBezTo>
                  <a:pt x="68" y="131"/>
                  <a:pt x="67" y="130"/>
                  <a:pt x="67" y="129"/>
                </a:cubicBezTo>
                <a:cubicBezTo>
                  <a:pt x="67" y="79"/>
                  <a:pt x="67" y="79"/>
                  <a:pt x="67" y="79"/>
                </a:cubicBezTo>
                <a:cubicBezTo>
                  <a:pt x="58" y="79"/>
                  <a:pt x="58" y="79"/>
                  <a:pt x="58" y="79"/>
                </a:cubicBezTo>
                <a:cubicBezTo>
                  <a:pt x="58" y="74"/>
                  <a:pt x="58" y="74"/>
                  <a:pt x="58" y="74"/>
                </a:cubicBezTo>
                <a:cubicBezTo>
                  <a:pt x="70" y="74"/>
                  <a:pt x="70" y="74"/>
                  <a:pt x="70" y="74"/>
                </a:cubicBezTo>
                <a:cubicBezTo>
                  <a:pt x="71" y="74"/>
                  <a:pt x="73" y="75"/>
                  <a:pt x="73" y="77"/>
                </a:cubicBezTo>
                <a:close/>
                <a:moveTo>
                  <a:pt x="61" y="100"/>
                </a:moveTo>
                <a:cubicBezTo>
                  <a:pt x="61" y="105"/>
                  <a:pt x="61" y="105"/>
                  <a:pt x="61" y="105"/>
                </a:cubicBezTo>
                <a:cubicBezTo>
                  <a:pt x="55" y="105"/>
                  <a:pt x="55" y="105"/>
                  <a:pt x="55" y="105"/>
                </a:cubicBezTo>
                <a:cubicBezTo>
                  <a:pt x="55" y="100"/>
                  <a:pt x="55" y="100"/>
                  <a:pt x="55" y="100"/>
                </a:cubicBezTo>
                <a:lnTo>
                  <a:pt x="61" y="100"/>
                </a:lnTo>
                <a:close/>
                <a:moveTo>
                  <a:pt x="55" y="94"/>
                </a:moveTo>
                <a:cubicBezTo>
                  <a:pt x="55" y="88"/>
                  <a:pt x="55" y="88"/>
                  <a:pt x="55" y="88"/>
                </a:cubicBezTo>
                <a:cubicBezTo>
                  <a:pt x="61" y="88"/>
                  <a:pt x="61" y="88"/>
                  <a:pt x="61" y="88"/>
                </a:cubicBezTo>
                <a:cubicBezTo>
                  <a:pt x="61" y="94"/>
                  <a:pt x="61" y="94"/>
                  <a:pt x="61" y="94"/>
                </a:cubicBezTo>
                <a:lnTo>
                  <a:pt x="55" y="94"/>
                </a:lnTo>
                <a:close/>
                <a:moveTo>
                  <a:pt x="41" y="56"/>
                </a:moveTo>
                <a:cubicBezTo>
                  <a:pt x="48" y="56"/>
                  <a:pt x="55" y="59"/>
                  <a:pt x="59" y="64"/>
                </a:cubicBezTo>
                <a:cubicBezTo>
                  <a:pt x="55" y="68"/>
                  <a:pt x="55" y="68"/>
                  <a:pt x="55" y="68"/>
                </a:cubicBezTo>
                <a:cubicBezTo>
                  <a:pt x="52" y="64"/>
                  <a:pt x="46" y="62"/>
                  <a:pt x="41" y="62"/>
                </a:cubicBezTo>
                <a:cubicBezTo>
                  <a:pt x="36" y="62"/>
                  <a:pt x="30" y="64"/>
                  <a:pt x="27" y="68"/>
                </a:cubicBezTo>
                <a:cubicBezTo>
                  <a:pt x="23" y="64"/>
                  <a:pt x="23" y="64"/>
                  <a:pt x="23" y="64"/>
                </a:cubicBezTo>
                <a:cubicBezTo>
                  <a:pt x="28" y="59"/>
                  <a:pt x="34" y="56"/>
                  <a:pt x="41" y="56"/>
                </a:cubicBezTo>
                <a:close/>
                <a:moveTo>
                  <a:pt x="79" y="27"/>
                </a:moveTo>
                <a:cubicBezTo>
                  <a:pt x="80" y="27"/>
                  <a:pt x="81" y="26"/>
                  <a:pt x="81" y="25"/>
                </a:cubicBezTo>
                <a:cubicBezTo>
                  <a:pt x="81" y="23"/>
                  <a:pt x="80" y="22"/>
                  <a:pt x="79" y="22"/>
                </a:cubicBezTo>
                <a:cubicBezTo>
                  <a:pt x="77" y="22"/>
                  <a:pt x="76" y="23"/>
                  <a:pt x="76" y="25"/>
                </a:cubicBezTo>
                <a:cubicBezTo>
                  <a:pt x="76" y="26"/>
                  <a:pt x="77" y="27"/>
                  <a:pt x="79" y="27"/>
                </a:cubicBezTo>
                <a:close/>
                <a:moveTo>
                  <a:pt x="157" y="39"/>
                </a:moveTo>
                <a:cubicBezTo>
                  <a:pt x="143" y="16"/>
                  <a:pt x="143" y="16"/>
                  <a:pt x="143" y="16"/>
                </a:cubicBezTo>
                <a:cubicBezTo>
                  <a:pt x="99" y="16"/>
                  <a:pt x="99" y="16"/>
                  <a:pt x="99" y="16"/>
                </a:cubicBezTo>
                <a:cubicBezTo>
                  <a:pt x="117" y="39"/>
                  <a:pt x="117" y="39"/>
                  <a:pt x="117" y="39"/>
                </a:cubicBezTo>
                <a:lnTo>
                  <a:pt x="157" y="39"/>
                </a:lnTo>
                <a:close/>
                <a:moveTo>
                  <a:pt x="110" y="39"/>
                </a:moveTo>
                <a:cubicBezTo>
                  <a:pt x="79" y="0"/>
                  <a:pt x="79" y="0"/>
                  <a:pt x="79" y="0"/>
                </a:cubicBezTo>
                <a:cubicBezTo>
                  <a:pt x="47" y="39"/>
                  <a:pt x="47" y="39"/>
                  <a:pt x="47" y="39"/>
                </a:cubicBezTo>
                <a:lnTo>
                  <a:pt x="110" y="39"/>
                </a:lnTo>
                <a:close/>
                <a:moveTo>
                  <a:pt x="82" y="17"/>
                </a:moveTo>
                <a:cubicBezTo>
                  <a:pt x="85" y="18"/>
                  <a:pt x="87" y="21"/>
                  <a:pt x="87" y="25"/>
                </a:cubicBezTo>
                <a:cubicBezTo>
                  <a:pt x="87" y="29"/>
                  <a:pt x="83" y="33"/>
                  <a:pt x="79" y="33"/>
                </a:cubicBezTo>
                <a:cubicBezTo>
                  <a:pt x="75" y="33"/>
                  <a:pt x="72" y="31"/>
                  <a:pt x="71" y="28"/>
                </a:cubicBezTo>
                <a:cubicBezTo>
                  <a:pt x="69" y="25"/>
                  <a:pt x="70" y="21"/>
                  <a:pt x="72" y="18"/>
                </a:cubicBezTo>
                <a:cubicBezTo>
                  <a:pt x="75" y="16"/>
                  <a:pt x="79" y="15"/>
                  <a:pt x="82" y="17"/>
                </a:cubicBezTo>
                <a:close/>
                <a:moveTo>
                  <a:pt x="58" y="16"/>
                </a:moveTo>
                <a:cubicBezTo>
                  <a:pt x="14" y="16"/>
                  <a:pt x="14" y="16"/>
                  <a:pt x="14" y="16"/>
                </a:cubicBezTo>
                <a:cubicBezTo>
                  <a:pt x="0" y="39"/>
                  <a:pt x="0" y="39"/>
                  <a:pt x="0" y="39"/>
                </a:cubicBezTo>
                <a:cubicBezTo>
                  <a:pt x="40" y="39"/>
                  <a:pt x="40" y="39"/>
                  <a:pt x="40" y="39"/>
                </a:cubicBezTo>
                <a:lnTo>
                  <a:pt x="58" y="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5" name="Freeform 198">
            <a:extLst>
              <a:ext uri="{FF2B5EF4-FFF2-40B4-BE49-F238E27FC236}">
                <a16:creationId xmlns:a16="http://schemas.microsoft.com/office/drawing/2014/main" id="{9C37F6EE-C370-2EA1-4A23-DCA5B48B5278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3025776"/>
            <a:ext cx="254000" cy="254000"/>
          </a:xfrm>
          <a:custGeom>
            <a:avLst/>
            <a:gdLst>
              <a:gd name="T0" fmla="*/ 61 w 160"/>
              <a:gd name="T1" fmla="*/ 80 h 160"/>
              <a:gd name="T2" fmla="*/ 57 w 160"/>
              <a:gd name="T3" fmla="*/ 67 h 160"/>
              <a:gd name="T4" fmla="*/ 48 w 160"/>
              <a:gd name="T5" fmla="*/ 83 h 160"/>
              <a:gd name="T6" fmla="*/ 52 w 160"/>
              <a:gd name="T7" fmla="*/ 87 h 160"/>
              <a:gd name="T8" fmla="*/ 52 w 160"/>
              <a:gd name="T9" fmla="*/ 79 h 160"/>
              <a:gd name="T10" fmla="*/ 60 w 160"/>
              <a:gd name="T11" fmla="*/ 63 h 160"/>
              <a:gd name="T12" fmla="*/ 91 w 160"/>
              <a:gd name="T13" fmla="*/ 40 h 160"/>
              <a:gd name="T14" fmla="*/ 68 w 160"/>
              <a:gd name="T15" fmla="*/ 71 h 160"/>
              <a:gd name="T16" fmla="*/ 103 w 160"/>
              <a:gd name="T17" fmla="*/ 44 h 160"/>
              <a:gd name="T18" fmla="*/ 60 w 160"/>
              <a:gd name="T19" fmla="*/ 63 h 160"/>
              <a:gd name="T20" fmla="*/ 107 w 160"/>
              <a:gd name="T21" fmla="*/ 40 h 160"/>
              <a:gd name="T22" fmla="*/ 97 w 160"/>
              <a:gd name="T23" fmla="*/ 26 h 160"/>
              <a:gd name="T24" fmla="*/ 60 w 160"/>
              <a:gd name="T25" fmla="*/ 132 h 160"/>
              <a:gd name="T26" fmla="*/ 103 w 160"/>
              <a:gd name="T27" fmla="*/ 149 h 160"/>
              <a:gd name="T28" fmla="*/ 60 w 160"/>
              <a:gd name="T29" fmla="*/ 132 h 160"/>
              <a:gd name="T30" fmla="*/ 15 w 160"/>
              <a:gd name="T31" fmla="*/ 126 h 160"/>
              <a:gd name="T32" fmla="*/ 160 w 160"/>
              <a:gd name="T33" fmla="*/ 112 h 160"/>
              <a:gd name="T34" fmla="*/ 0 w 160"/>
              <a:gd name="T35" fmla="*/ 109 h 160"/>
              <a:gd name="T36" fmla="*/ 143 w 160"/>
              <a:gd name="T37" fmla="*/ 115 h 160"/>
              <a:gd name="T38" fmla="*/ 149 w 160"/>
              <a:gd name="T39" fmla="*/ 120 h 160"/>
              <a:gd name="T40" fmla="*/ 143 w 160"/>
              <a:gd name="T41" fmla="*/ 115 h 160"/>
              <a:gd name="T42" fmla="*/ 43 w 160"/>
              <a:gd name="T43" fmla="*/ 155 h 160"/>
              <a:gd name="T44" fmla="*/ 43 w 160"/>
              <a:gd name="T45" fmla="*/ 160 h 160"/>
              <a:gd name="T46" fmla="*/ 120 w 160"/>
              <a:gd name="T47" fmla="*/ 157 h 160"/>
              <a:gd name="T48" fmla="*/ 146 w 160"/>
              <a:gd name="T49" fmla="*/ 0 h 160"/>
              <a:gd name="T50" fmla="*/ 0 w 160"/>
              <a:gd name="T51" fmla="*/ 15 h 160"/>
              <a:gd name="T52" fmla="*/ 160 w 160"/>
              <a:gd name="T53" fmla="*/ 103 h 160"/>
              <a:gd name="T54" fmla="*/ 146 w 160"/>
              <a:gd name="T55" fmla="*/ 0 h 160"/>
              <a:gd name="T56" fmla="*/ 52 w 160"/>
              <a:gd name="T57" fmla="*/ 12 h 160"/>
              <a:gd name="T58" fmla="*/ 29 w 160"/>
              <a:gd name="T59" fmla="*/ 17 h 160"/>
              <a:gd name="T60" fmla="*/ 12 w 160"/>
              <a:gd name="T61" fmla="*/ 12 h 160"/>
              <a:gd name="T62" fmla="*/ 23 w 160"/>
              <a:gd name="T63" fmla="*/ 17 h 160"/>
              <a:gd name="T64" fmla="*/ 12 w 160"/>
              <a:gd name="T65" fmla="*/ 12 h 160"/>
              <a:gd name="T66" fmla="*/ 52 w 160"/>
              <a:gd name="T67" fmla="*/ 23 h 160"/>
              <a:gd name="T68" fmla="*/ 12 w 160"/>
              <a:gd name="T69" fmla="*/ 29 h 160"/>
              <a:gd name="T70" fmla="*/ 12 w 160"/>
              <a:gd name="T71" fmla="*/ 35 h 160"/>
              <a:gd name="T72" fmla="*/ 52 w 160"/>
              <a:gd name="T73" fmla="*/ 40 h 160"/>
              <a:gd name="T74" fmla="*/ 12 w 160"/>
              <a:gd name="T75" fmla="*/ 35 h 160"/>
              <a:gd name="T76" fmla="*/ 62 w 160"/>
              <a:gd name="T77" fmla="*/ 85 h 160"/>
              <a:gd name="T78" fmla="*/ 44 w 160"/>
              <a:gd name="T79" fmla="*/ 91 h 160"/>
              <a:gd name="T80" fmla="*/ 50 w 160"/>
              <a:gd name="T81" fmla="*/ 73 h 160"/>
              <a:gd name="T82" fmla="*/ 52 w 160"/>
              <a:gd name="T83" fmla="*/ 63 h 160"/>
              <a:gd name="T84" fmla="*/ 109 w 160"/>
              <a:gd name="T85" fmla="*/ 12 h 160"/>
              <a:gd name="T86" fmla="*/ 123 w 160"/>
              <a:gd name="T87" fmla="*/ 26 h 160"/>
              <a:gd name="T88" fmla="*/ 72 w 160"/>
              <a:gd name="T89" fmla="*/ 83 h 160"/>
              <a:gd name="T90" fmla="*/ 120 w 160"/>
              <a:gd name="T91" fmla="*/ 63 h 160"/>
              <a:gd name="T92" fmla="*/ 109 w 160"/>
              <a:gd name="T93" fmla="*/ 69 h 160"/>
              <a:gd name="T94" fmla="*/ 120 w 160"/>
              <a:gd name="T95" fmla="*/ 63 h 160"/>
              <a:gd name="T96" fmla="*/ 109 w 160"/>
              <a:gd name="T97" fmla="*/ 92 h 160"/>
              <a:gd name="T98" fmla="*/ 149 w 160"/>
              <a:gd name="T99" fmla="*/ 86 h 160"/>
              <a:gd name="T100" fmla="*/ 149 w 160"/>
              <a:gd name="T101" fmla="*/ 80 h 160"/>
              <a:gd name="T102" fmla="*/ 109 w 160"/>
              <a:gd name="T103" fmla="*/ 75 h 160"/>
              <a:gd name="T104" fmla="*/ 149 w 160"/>
              <a:gd name="T105" fmla="*/ 80 h 160"/>
              <a:gd name="T106" fmla="*/ 126 w 160"/>
              <a:gd name="T107" fmla="*/ 69 h 160"/>
              <a:gd name="T108" fmla="*/ 149 w 160"/>
              <a:gd name="T109" fmla="*/ 63 h 160"/>
              <a:gd name="T110" fmla="*/ 103 w 160"/>
              <a:gd name="T111" fmla="*/ 20 h 160"/>
              <a:gd name="T112" fmla="*/ 113 w 160"/>
              <a:gd name="T113" fmla="*/ 34 h 160"/>
              <a:gd name="T114" fmla="*/ 115 w 160"/>
              <a:gd name="T115" fmla="*/ 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60">
                <a:moveTo>
                  <a:pt x="55" y="74"/>
                </a:moveTo>
                <a:cubicBezTo>
                  <a:pt x="61" y="80"/>
                  <a:pt x="61" y="80"/>
                  <a:pt x="61" y="80"/>
                </a:cubicBezTo>
                <a:cubicBezTo>
                  <a:pt x="68" y="78"/>
                  <a:pt x="68" y="78"/>
                  <a:pt x="68" y="78"/>
                </a:cubicBezTo>
                <a:cubicBezTo>
                  <a:pt x="57" y="67"/>
                  <a:pt x="57" y="67"/>
                  <a:pt x="57" y="67"/>
                </a:cubicBezTo>
                <a:lnTo>
                  <a:pt x="55" y="74"/>
                </a:lnTo>
                <a:close/>
                <a:moveTo>
                  <a:pt x="48" y="83"/>
                </a:moveTo>
                <a:cubicBezTo>
                  <a:pt x="47" y="84"/>
                  <a:pt x="47" y="86"/>
                  <a:pt x="48" y="87"/>
                </a:cubicBezTo>
                <a:cubicBezTo>
                  <a:pt x="49" y="88"/>
                  <a:pt x="51" y="88"/>
                  <a:pt x="52" y="87"/>
                </a:cubicBezTo>
                <a:cubicBezTo>
                  <a:pt x="56" y="83"/>
                  <a:pt x="56" y="83"/>
                  <a:pt x="56" y="83"/>
                </a:cubicBezTo>
                <a:cubicBezTo>
                  <a:pt x="52" y="79"/>
                  <a:pt x="52" y="79"/>
                  <a:pt x="52" y="79"/>
                </a:cubicBezTo>
                <a:lnTo>
                  <a:pt x="48" y="83"/>
                </a:lnTo>
                <a:close/>
                <a:moveTo>
                  <a:pt x="60" y="63"/>
                </a:moveTo>
                <a:cubicBezTo>
                  <a:pt x="64" y="67"/>
                  <a:pt x="64" y="67"/>
                  <a:pt x="64" y="67"/>
                </a:cubicBezTo>
                <a:cubicBezTo>
                  <a:pt x="91" y="40"/>
                  <a:pt x="91" y="40"/>
                  <a:pt x="91" y="40"/>
                </a:cubicBezTo>
                <a:cubicBezTo>
                  <a:pt x="95" y="44"/>
                  <a:pt x="95" y="44"/>
                  <a:pt x="95" y="44"/>
                </a:cubicBezTo>
                <a:cubicBezTo>
                  <a:pt x="68" y="71"/>
                  <a:pt x="68" y="71"/>
                  <a:pt x="68" y="71"/>
                </a:cubicBezTo>
                <a:cubicBezTo>
                  <a:pt x="72" y="75"/>
                  <a:pt x="72" y="75"/>
                  <a:pt x="72" y="75"/>
                </a:cubicBezTo>
                <a:cubicBezTo>
                  <a:pt x="103" y="44"/>
                  <a:pt x="103" y="44"/>
                  <a:pt x="103" y="44"/>
                </a:cubicBezTo>
                <a:cubicBezTo>
                  <a:pt x="91" y="32"/>
                  <a:pt x="91" y="32"/>
                  <a:pt x="91" y="32"/>
                </a:cubicBezTo>
                <a:lnTo>
                  <a:pt x="60" y="63"/>
                </a:lnTo>
                <a:close/>
                <a:moveTo>
                  <a:pt x="95" y="28"/>
                </a:moveTo>
                <a:cubicBezTo>
                  <a:pt x="107" y="40"/>
                  <a:pt x="107" y="40"/>
                  <a:pt x="107" y="40"/>
                </a:cubicBezTo>
                <a:cubicBezTo>
                  <a:pt x="109" y="38"/>
                  <a:pt x="109" y="38"/>
                  <a:pt x="109" y="38"/>
                </a:cubicBezTo>
                <a:cubicBezTo>
                  <a:pt x="97" y="26"/>
                  <a:pt x="97" y="26"/>
                  <a:pt x="97" y="26"/>
                </a:cubicBezTo>
                <a:lnTo>
                  <a:pt x="95" y="28"/>
                </a:lnTo>
                <a:close/>
                <a:moveTo>
                  <a:pt x="60" y="132"/>
                </a:moveTo>
                <a:cubicBezTo>
                  <a:pt x="58" y="149"/>
                  <a:pt x="58" y="149"/>
                  <a:pt x="58" y="149"/>
                </a:cubicBezTo>
                <a:cubicBezTo>
                  <a:pt x="103" y="149"/>
                  <a:pt x="103" y="149"/>
                  <a:pt x="103" y="149"/>
                </a:cubicBezTo>
                <a:cubicBezTo>
                  <a:pt x="101" y="132"/>
                  <a:pt x="101" y="132"/>
                  <a:pt x="101" y="132"/>
                </a:cubicBezTo>
                <a:lnTo>
                  <a:pt x="60" y="132"/>
                </a:lnTo>
                <a:close/>
                <a:moveTo>
                  <a:pt x="0" y="112"/>
                </a:moveTo>
                <a:cubicBezTo>
                  <a:pt x="0" y="120"/>
                  <a:pt x="7" y="126"/>
                  <a:pt x="15" y="126"/>
                </a:cubicBezTo>
                <a:cubicBezTo>
                  <a:pt x="146" y="126"/>
                  <a:pt x="146" y="126"/>
                  <a:pt x="146" y="126"/>
                </a:cubicBezTo>
                <a:cubicBezTo>
                  <a:pt x="154" y="126"/>
                  <a:pt x="160" y="120"/>
                  <a:pt x="160" y="112"/>
                </a:cubicBezTo>
                <a:cubicBezTo>
                  <a:pt x="160" y="109"/>
                  <a:pt x="160" y="109"/>
                  <a:pt x="160" y="109"/>
                </a:cubicBezTo>
                <a:cubicBezTo>
                  <a:pt x="0" y="109"/>
                  <a:pt x="0" y="109"/>
                  <a:pt x="0" y="109"/>
                </a:cubicBezTo>
                <a:lnTo>
                  <a:pt x="0" y="112"/>
                </a:lnTo>
                <a:close/>
                <a:moveTo>
                  <a:pt x="143" y="115"/>
                </a:moveTo>
                <a:cubicBezTo>
                  <a:pt x="149" y="115"/>
                  <a:pt x="149" y="115"/>
                  <a:pt x="149" y="115"/>
                </a:cubicBezTo>
                <a:cubicBezTo>
                  <a:pt x="149" y="120"/>
                  <a:pt x="149" y="120"/>
                  <a:pt x="149" y="120"/>
                </a:cubicBezTo>
                <a:cubicBezTo>
                  <a:pt x="143" y="120"/>
                  <a:pt x="143" y="120"/>
                  <a:pt x="143" y="120"/>
                </a:cubicBezTo>
                <a:lnTo>
                  <a:pt x="143" y="115"/>
                </a:lnTo>
                <a:close/>
                <a:moveTo>
                  <a:pt x="118" y="155"/>
                </a:moveTo>
                <a:cubicBezTo>
                  <a:pt x="43" y="155"/>
                  <a:pt x="43" y="155"/>
                  <a:pt x="43" y="155"/>
                </a:cubicBezTo>
                <a:cubicBezTo>
                  <a:pt x="42" y="155"/>
                  <a:pt x="40" y="156"/>
                  <a:pt x="40" y="157"/>
                </a:cubicBezTo>
                <a:cubicBezTo>
                  <a:pt x="40" y="159"/>
                  <a:pt x="42" y="160"/>
                  <a:pt x="43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19" y="160"/>
                  <a:pt x="120" y="159"/>
                  <a:pt x="120" y="157"/>
                </a:cubicBezTo>
                <a:cubicBezTo>
                  <a:pt x="120" y="156"/>
                  <a:pt x="119" y="155"/>
                  <a:pt x="118" y="155"/>
                </a:cubicBezTo>
                <a:close/>
                <a:moveTo>
                  <a:pt x="146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03"/>
                  <a:pt x="0" y="103"/>
                  <a:pt x="0" y="103"/>
                </a:cubicBezTo>
                <a:cubicBezTo>
                  <a:pt x="160" y="103"/>
                  <a:pt x="160" y="103"/>
                  <a:pt x="160" y="103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7"/>
                  <a:pt x="154" y="0"/>
                  <a:pt x="146" y="0"/>
                </a:cubicBezTo>
                <a:close/>
                <a:moveTo>
                  <a:pt x="29" y="12"/>
                </a:moveTo>
                <a:cubicBezTo>
                  <a:pt x="52" y="12"/>
                  <a:pt x="52" y="12"/>
                  <a:pt x="52" y="12"/>
                </a:cubicBezTo>
                <a:cubicBezTo>
                  <a:pt x="52" y="17"/>
                  <a:pt x="52" y="17"/>
                  <a:pt x="52" y="17"/>
                </a:cubicBezTo>
                <a:cubicBezTo>
                  <a:pt x="29" y="17"/>
                  <a:pt x="29" y="17"/>
                  <a:pt x="29" y="17"/>
                </a:cubicBezTo>
                <a:lnTo>
                  <a:pt x="29" y="12"/>
                </a:lnTo>
                <a:close/>
                <a:moveTo>
                  <a:pt x="12" y="12"/>
                </a:moveTo>
                <a:cubicBezTo>
                  <a:pt x="23" y="12"/>
                  <a:pt x="23" y="12"/>
                  <a:pt x="23" y="12"/>
                </a:cubicBezTo>
                <a:cubicBezTo>
                  <a:pt x="23" y="17"/>
                  <a:pt x="23" y="17"/>
                  <a:pt x="23" y="17"/>
                </a:cubicBezTo>
                <a:cubicBezTo>
                  <a:pt x="12" y="17"/>
                  <a:pt x="12" y="17"/>
                  <a:pt x="12" y="17"/>
                </a:cubicBezTo>
                <a:lnTo>
                  <a:pt x="12" y="12"/>
                </a:lnTo>
                <a:close/>
                <a:moveTo>
                  <a:pt x="12" y="23"/>
                </a:moveTo>
                <a:cubicBezTo>
                  <a:pt x="52" y="23"/>
                  <a:pt x="52" y="23"/>
                  <a:pt x="52" y="23"/>
                </a:cubicBezTo>
                <a:cubicBezTo>
                  <a:pt x="52" y="29"/>
                  <a:pt x="52" y="29"/>
                  <a:pt x="52" y="29"/>
                </a:cubicBezTo>
                <a:cubicBezTo>
                  <a:pt x="12" y="29"/>
                  <a:pt x="12" y="29"/>
                  <a:pt x="12" y="29"/>
                </a:cubicBezTo>
                <a:lnTo>
                  <a:pt x="12" y="23"/>
                </a:lnTo>
                <a:close/>
                <a:moveTo>
                  <a:pt x="12" y="35"/>
                </a:moveTo>
                <a:cubicBezTo>
                  <a:pt x="52" y="35"/>
                  <a:pt x="52" y="35"/>
                  <a:pt x="52" y="35"/>
                </a:cubicBezTo>
                <a:cubicBezTo>
                  <a:pt x="52" y="40"/>
                  <a:pt x="52" y="40"/>
                  <a:pt x="52" y="40"/>
                </a:cubicBezTo>
                <a:cubicBezTo>
                  <a:pt x="12" y="40"/>
                  <a:pt x="12" y="40"/>
                  <a:pt x="12" y="40"/>
                </a:cubicBezTo>
                <a:lnTo>
                  <a:pt x="12" y="35"/>
                </a:lnTo>
                <a:close/>
                <a:moveTo>
                  <a:pt x="71" y="84"/>
                </a:moveTo>
                <a:cubicBezTo>
                  <a:pt x="62" y="85"/>
                  <a:pt x="62" y="85"/>
                  <a:pt x="62" y="85"/>
                </a:cubicBezTo>
                <a:cubicBezTo>
                  <a:pt x="56" y="91"/>
                  <a:pt x="56" y="91"/>
                  <a:pt x="56" y="91"/>
                </a:cubicBezTo>
                <a:cubicBezTo>
                  <a:pt x="53" y="94"/>
                  <a:pt x="47" y="94"/>
                  <a:pt x="44" y="91"/>
                </a:cubicBezTo>
                <a:cubicBezTo>
                  <a:pt x="41" y="88"/>
                  <a:pt x="41" y="82"/>
                  <a:pt x="44" y="79"/>
                </a:cubicBezTo>
                <a:cubicBezTo>
                  <a:pt x="50" y="73"/>
                  <a:pt x="50" y="73"/>
                  <a:pt x="50" y="73"/>
                </a:cubicBezTo>
                <a:cubicBezTo>
                  <a:pt x="51" y="64"/>
                  <a:pt x="51" y="64"/>
                  <a:pt x="51" y="64"/>
                </a:cubicBezTo>
                <a:cubicBezTo>
                  <a:pt x="52" y="64"/>
                  <a:pt x="52" y="63"/>
                  <a:pt x="52" y="63"/>
                </a:cubicBezTo>
                <a:cubicBezTo>
                  <a:pt x="99" y="16"/>
                  <a:pt x="99" y="16"/>
                  <a:pt x="99" y="16"/>
                </a:cubicBezTo>
                <a:cubicBezTo>
                  <a:pt x="101" y="13"/>
                  <a:pt x="105" y="12"/>
                  <a:pt x="109" y="12"/>
                </a:cubicBezTo>
                <a:cubicBezTo>
                  <a:pt x="113" y="12"/>
                  <a:pt x="116" y="13"/>
                  <a:pt x="119" y="16"/>
                </a:cubicBezTo>
                <a:cubicBezTo>
                  <a:pt x="122" y="19"/>
                  <a:pt x="123" y="22"/>
                  <a:pt x="123" y="26"/>
                </a:cubicBezTo>
                <a:cubicBezTo>
                  <a:pt x="123" y="30"/>
                  <a:pt x="122" y="34"/>
                  <a:pt x="119" y="36"/>
                </a:cubicBezTo>
                <a:cubicBezTo>
                  <a:pt x="72" y="83"/>
                  <a:pt x="72" y="83"/>
                  <a:pt x="72" y="83"/>
                </a:cubicBezTo>
                <a:cubicBezTo>
                  <a:pt x="72" y="83"/>
                  <a:pt x="71" y="84"/>
                  <a:pt x="71" y="84"/>
                </a:cubicBezTo>
                <a:close/>
                <a:moveTo>
                  <a:pt x="120" y="63"/>
                </a:moveTo>
                <a:cubicBezTo>
                  <a:pt x="120" y="69"/>
                  <a:pt x="120" y="69"/>
                  <a:pt x="120" y="69"/>
                </a:cubicBezTo>
                <a:cubicBezTo>
                  <a:pt x="109" y="69"/>
                  <a:pt x="109" y="69"/>
                  <a:pt x="109" y="69"/>
                </a:cubicBezTo>
                <a:cubicBezTo>
                  <a:pt x="109" y="63"/>
                  <a:pt x="109" y="63"/>
                  <a:pt x="109" y="63"/>
                </a:cubicBezTo>
                <a:lnTo>
                  <a:pt x="120" y="63"/>
                </a:lnTo>
                <a:close/>
                <a:moveTo>
                  <a:pt x="149" y="92"/>
                </a:moveTo>
                <a:cubicBezTo>
                  <a:pt x="109" y="92"/>
                  <a:pt x="109" y="92"/>
                  <a:pt x="109" y="92"/>
                </a:cubicBezTo>
                <a:cubicBezTo>
                  <a:pt x="109" y="86"/>
                  <a:pt x="109" y="86"/>
                  <a:pt x="109" y="86"/>
                </a:cubicBezTo>
                <a:cubicBezTo>
                  <a:pt x="149" y="86"/>
                  <a:pt x="149" y="86"/>
                  <a:pt x="149" y="86"/>
                </a:cubicBezTo>
                <a:lnTo>
                  <a:pt x="149" y="92"/>
                </a:lnTo>
                <a:close/>
                <a:moveTo>
                  <a:pt x="149" y="80"/>
                </a:moveTo>
                <a:cubicBezTo>
                  <a:pt x="109" y="80"/>
                  <a:pt x="109" y="80"/>
                  <a:pt x="109" y="80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49" y="75"/>
                  <a:pt x="149" y="75"/>
                  <a:pt x="149" y="75"/>
                </a:cubicBezTo>
                <a:lnTo>
                  <a:pt x="149" y="80"/>
                </a:lnTo>
                <a:close/>
                <a:moveTo>
                  <a:pt x="149" y="69"/>
                </a:moveTo>
                <a:cubicBezTo>
                  <a:pt x="126" y="69"/>
                  <a:pt x="126" y="69"/>
                  <a:pt x="126" y="69"/>
                </a:cubicBezTo>
                <a:cubicBezTo>
                  <a:pt x="126" y="63"/>
                  <a:pt x="126" y="63"/>
                  <a:pt x="126" y="63"/>
                </a:cubicBezTo>
                <a:cubicBezTo>
                  <a:pt x="149" y="63"/>
                  <a:pt x="149" y="63"/>
                  <a:pt x="149" y="63"/>
                </a:cubicBezTo>
                <a:lnTo>
                  <a:pt x="149" y="69"/>
                </a:lnTo>
                <a:close/>
                <a:moveTo>
                  <a:pt x="103" y="20"/>
                </a:moveTo>
                <a:cubicBezTo>
                  <a:pt x="101" y="22"/>
                  <a:pt x="101" y="22"/>
                  <a:pt x="101" y="22"/>
                </a:cubicBezTo>
                <a:cubicBezTo>
                  <a:pt x="113" y="34"/>
                  <a:pt x="113" y="34"/>
                  <a:pt x="113" y="34"/>
                </a:cubicBezTo>
                <a:cubicBezTo>
                  <a:pt x="115" y="32"/>
                  <a:pt x="115" y="32"/>
                  <a:pt x="115" y="32"/>
                </a:cubicBezTo>
                <a:cubicBezTo>
                  <a:pt x="118" y="29"/>
                  <a:pt x="118" y="24"/>
                  <a:pt x="115" y="20"/>
                </a:cubicBezTo>
                <a:cubicBezTo>
                  <a:pt x="111" y="17"/>
                  <a:pt x="106" y="17"/>
                  <a:pt x="103" y="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6" name="Freeform 199">
            <a:extLst>
              <a:ext uri="{FF2B5EF4-FFF2-40B4-BE49-F238E27FC236}">
                <a16:creationId xmlns:a16="http://schemas.microsoft.com/office/drawing/2014/main" id="{4B06C40F-D8E6-48F7-2241-668F994B694F}"/>
              </a:ext>
            </a:extLst>
          </p:cNvPr>
          <p:cNvSpPr>
            <a:spLocks noEditPoints="1"/>
          </p:cNvSpPr>
          <p:nvPr/>
        </p:nvSpPr>
        <p:spPr bwMode="auto">
          <a:xfrm>
            <a:off x="11196639" y="3024188"/>
            <a:ext cx="254000" cy="255588"/>
          </a:xfrm>
          <a:custGeom>
            <a:avLst/>
            <a:gdLst>
              <a:gd name="T0" fmla="*/ 46 w 160"/>
              <a:gd name="T1" fmla="*/ 104 h 161"/>
              <a:gd name="T2" fmla="*/ 52 w 160"/>
              <a:gd name="T3" fmla="*/ 110 h 161"/>
              <a:gd name="T4" fmla="*/ 66 w 160"/>
              <a:gd name="T5" fmla="*/ 86 h 161"/>
              <a:gd name="T6" fmla="*/ 66 w 160"/>
              <a:gd name="T7" fmla="*/ 88 h 161"/>
              <a:gd name="T8" fmla="*/ 57 w 160"/>
              <a:gd name="T9" fmla="*/ 56 h 161"/>
              <a:gd name="T10" fmla="*/ 72 w 160"/>
              <a:gd name="T11" fmla="*/ 76 h 161"/>
              <a:gd name="T12" fmla="*/ 55 w 160"/>
              <a:gd name="T13" fmla="*/ 58 h 161"/>
              <a:gd name="T14" fmla="*/ 72 w 160"/>
              <a:gd name="T15" fmla="*/ 58 h 161"/>
              <a:gd name="T16" fmla="*/ 73 w 160"/>
              <a:gd name="T17" fmla="*/ 46 h 161"/>
              <a:gd name="T18" fmla="*/ 43 w 160"/>
              <a:gd name="T19" fmla="*/ 50 h 161"/>
              <a:gd name="T20" fmla="*/ 69 w 160"/>
              <a:gd name="T21" fmla="*/ 93 h 161"/>
              <a:gd name="T22" fmla="*/ 83 w 160"/>
              <a:gd name="T23" fmla="*/ 64 h 161"/>
              <a:gd name="T24" fmla="*/ 79 w 160"/>
              <a:gd name="T25" fmla="*/ 97 h 161"/>
              <a:gd name="T26" fmla="*/ 67 w 160"/>
              <a:gd name="T27" fmla="*/ 102 h 161"/>
              <a:gd name="T28" fmla="*/ 47 w 160"/>
              <a:gd name="T29" fmla="*/ 95 h 161"/>
              <a:gd name="T30" fmla="*/ 133 w 160"/>
              <a:gd name="T31" fmla="*/ 43 h 161"/>
              <a:gd name="T32" fmla="*/ 124 w 160"/>
              <a:gd name="T33" fmla="*/ 38 h 161"/>
              <a:gd name="T34" fmla="*/ 108 w 160"/>
              <a:gd name="T35" fmla="*/ 21 h 161"/>
              <a:gd name="T36" fmla="*/ 95 w 160"/>
              <a:gd name="T37" fmla="*/ 24 h 161"/>
              <a:gd name="T38" fmla="*/ 105 w 160"/>
              <a:gd name="T39" fmla="*/ 14 h 161"/>
              <a:gd name="T40" fmla="*/ 126 w 160"/>
              <a:gd name="T41" fmla="*/ 32 h 161"/>
              <a:gd name="T42" fmla="*/ 123 w 160"/>
              <a:gd name="T43" fmla="*/ 30 h 161"/>
              <a:gd name="T44" fmla="*/ 143 w 160"/>
              <a:gd name="T45" fmla="*/ 58 h 161"/>
              <a:gd name="T46" fmla="*/ 115 w 160"/>
              <a:gd name="T47" fmla="*/ 58 h 161"/>
              <a:gd name="T48" fmla="*/ 152 w 160"/>
              <a:gd name="T49" fmla="*/ 70 h 161"/>
              <a:gd name="T50" fmla="*/ 113 w 160"/>
              <a:gd name="T51" fmla="*/ 22 h 161"/>
              <a:gd name="T52" fmla="*/ 137 w 160"/>
              <a:gd name="T53" fmla="*/ 46 h 161"/>
              <a:gd name="T54" fmla="*/ 112 w 160"/>
              <a:gd name="T55" fmla="*/ 64 h 161"/>
              <a:gd name="T56" fmla="*/ 117 w 160"/>
              <a:gd name="T57" fmla="*/ 38 h 161"/>
              <a:gd name="T58" fmla="*/ 58 w 160"/>
              <a:gd name="T59" fmla="*/ 98 h 161"/>
              <a:gd name="T60" fmla="*/ 59 w 160"/>
              <a:gd name="T61" fmla="*/ 107 h 161"/>
              <a:gd name="T62" fmla="*/ 49 w 160"/>
              <a:gd name="T63" fmla="*/ 84 h 161"/>
              <a:gd name="T64" fmla="*/ 37 w 160"/>
              <a:gd name="T65" fmla="*/ 47 h 161"/>
              <a:gd name="T66" fmla="*/ 83 w 160"/>
              <a:gd name="T67" fmla="*/ 70 h 161"/>
              <a:gd name="T68" fmla="*/ 97 w 160"/>
              <a:gd name="T69" fmla="*/ 110 h 161"/>
              <a:gd name="T70" fmla="*/ 97 w 160"/>
              <a:gd name="T71" fmla="*/ 35 h 161"/>
              <a:gd name="T72" fmla="*/ 17 w 160"/>
              <a:gd name="T73" fmla="*/ 110 h 161"/>
              <a:gd name="T74" fmla="*/ 127 w 160"/>
              <a:gd name="T75" fmla="*/ 82 h 161"/>
              <a:gd name="T76" fmla="*/ 103 w 160"/>
              <a:gd name="T77" fmla="*/ 90 h 161"/>
              <a:gd name="T78" fmla="*/ 65 w 160"/>
              <a:gd name="T79" fmla="*/ 138 h 161"/>
              <a:gd name="T80" fmla="*/ 105 w 160"/>
              <a:gd name="T81" fmla="*/ 144 h 161"/>
              <a:gd name="T82" fmla="*/ 56 w 160"/>
              <a:gd name="T83" fmla="*/ 144 h 161"/>
              <a:gd name="T84" fmla="*/ 143 w 160"/>
              <a:gd name="T85" fmla="*/ 133 h 161"/>
              <a:gd name="T86" fmla="*/ 135 w 160"/>
              <a:gd name="T87" fmla="*/ 127 h 161"/>
              <a:gd name="T88" fmla="*/ 132 w 160"/>
              <a:gd name="T89" fmla="*/ 133 h 161"/>
              <a:gd name="T90" fmla="*/ 123 w 160"/>
              <a:gd name="T91" fmla="*/ 127 h 161"/>
              <a:gd name="T92" fmla="*/ 112 w 160"/>
              <a:gd name="T93" fmla="*/ 127 h 161"/>
              <a:gd name="T94" fmla="*/ 109 w 160"/>
              <a:gd name="T95" fmla="*/ 138 h 161"/>
              <a:gd name="T96" fmla="*/ 100 w 160"/>
              <a:gd name="T97" fmla="*/ 127 h 161"/>
              <a:gd name="T98" fmla="*/ 89 w 160"/>
              <a:gd name="T99" fmla="*/ 127 h 161"/>
              <a:gd name="T100" fmla="*/ 77 w 160"/>
              <a:gd name="T101" fmla="*/ 127 h 161"/>
              <a:gd name="T102" fmla="*/ 66 w 160"/>
              <a:gd name="T103" fmla="*/ 127 h 161"/>
              <a:gd name="T104" fmla="*/ 43 w 160"/>
              <a:gd name="T105" fmla="*/ 127 h 161"/>
              <a:gd name="T106" fmla="*/ 23 w 160"/>
              <a:gd name="T107" fmla="*/ 133 h 161"/>
              <a:gd name="T108" fmla="*/ 26 w 160"/>
              <a:gd name="T109" fmla="*/ 121 h 161"/>
              <a:gd name="T110" fmla="*/ 35 w 160"/>
              <a:gd name="T111" fmla="*/ 133 h 161"/>
              <a:gd name="T112" fmla="*/ 37 w 160"/>
              <a:gd name="T113" fmla="*/ 121 h 161"/>
              <a:gd name="T114" fmla="*/ 52 w 160"/>
              <a:gd name="T115" fmla="*/ 133 h 161"/>
              <a:gd name="T116" fmla="*/ 55 w 160"/>
              <a:gd name="T117" fmla="*/ 127 h 161"/>
              <a:gd name="T118" fmla="*/ 157 w 160"/>
              <a:gd name="T119" fmla="*/ 16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1">
                <a:moveTo>
                  <a:pt x="37" y="64"/>
                </a:moveTo>
                <a:cubicBezTo>
                  <a:pt x="37" y="58"/>
                  <a:pt x="37" y="58"/>
                  <a:pt x="37" y="58"/>
                </a:cubicBezTo>
                <a:cubicBezTo>
                  <a:pt x="36" y="58"/>
                  <a:pt x="35" y="60"/>
                  <a:pt x="35" y="61"/>
                </a:cubicBezTo>
                <a:cubicBezTo>
                  <a:pt x="35" y="63"/>
                  <a:pt x="36" y="64"/>
                  <a:pt x="37" y="64"/>
                </a:cubicBezTo>
                <a:close/>
                <a:moveTo>
                  <a:pt x="46" y="104"/>
                </a:moveTo>
                <a:cubicBezTo>
                  <a:pt x="45" y="104"/>
                  <a:pt x="44" y="103"/>
                  <a:pt x="43" y="102"/>
                </a:cubicBezTo>
                <a:cubicBezTo>
                  <a:pt x="42" y="97"/>
                  <a:pt x="42" y="97"/>
                  <a:pt x="42" y="97"/>
                </a:cubicBezTo>
                <a:cubicBezTo>
                  <a:pt x="37" y="99"/>
                  <a:pt x="37" y="99"/>
                  <a:pt x="37" y="99"/>
                </a:cubicBezTo>
                <a:cubicBezTo>
                  <a:pt x="33" y="101"/>
                  <a:pt x="30" y="105"/>
                  <a:pt x="29" y="110"/>
                </a:cubicBezTo>
                <a:cubicBezTo>
                  <a:pt x="52" y="110"/>
                  <a:pt x="52" y="110"/>
                  <a:pt x="52" y="110"/>
                </a:cubicBezTo>
                <a:cubicBezTo>
                  <a:pt x="54" y="102"/>
                  <a:pt x="54" y="102"/>
                  <a:pt x="54" y="102"/>
                </a:cubicBezTo>
                <a:cubicBezTo>
                  <a:pt x="54" y="102"/>
                  <a:pt x="54" y="102"/>
                  <a:pt x="54" y="102"/>
                </a:cubicBezTo>
                <a:cubicBezTo>
                  <a:pt x="47" y="104"/>
                  <a:pt x="47" y="104"/>
                  <a:pt x="47" y="104"/>
                </a:cubicBezTo>
                <a:cubicBezTo>
                  <a:pt x="47" y="104"/>
                  <a:pt x="46" y="104"/>
                  <a:pt x="46" y="104"/>
                </a:cubicBezTo>
                <a:close/>
                <a:moveTo>
                  <a:pt x="66" y="86"/>
                </a:moveTo>
                <a:cubicBezTo>
                  <a:pt x="62" y="87"/>
                  <a:pt x="58" y="87"/>
                  <a:pt x="55" y="86"/>
                </a:cubicBezTo>
                <a:cubicBezTo>
                  <a:pt x="55" y="88"/>
                  <a:pt x="55" y="88"/>
                  <a:pt x="55" y="88"/>
                </a:cubicBezTo>
                <a:cubicBezTo>
                  <a:pt x="58" y="90"/>
                  <a:pt x="58" y="90"/>
                  <a:pt x="58" y="90"/>
                </a:cubicBezTo>
                <a:cubicBezTo>
                  <a:pt x="62" y="90"/>
                  <a:pt x="62" y="90"/>
                  <a:pt x="62" y="90"/>
                </a:cubicBezTo>
                <a:cubicBezTo>
                  <a:pt x="66" y="88"/>
                  <a:pt x="66" y="88"/>
                  <a:pt x="66" y="88"/>
                </a:cubicBezTo>
                <a:lnTo>
                  <a:pt x="66" y="86"/>
                </a:lnTo>
                <a:close/>
                <a:moveTo>
                  <a:pt x="77" y="64"/>
                </a:moveTo>
                <a:cubicBezTo>
                  <a:pt x="77" y="56"/>
                  <a:pt x="77" y="56"/>
                  <a:pt x="77" y="56"/>
                </a:cubicBezTo>
                <a:cubicBezTo>
                  <a:pt x="74" y="55"/>
                  <a:pt x="71" y="53"/>
                  <a:pt x="69" y="50"/>
                </a:cubicBezTo>
                <a:cubicBezTo>
                  <a:pt x="66" y="54"/>
                  <a:pt x="62" y="56"/>
                  <a:pt x="57" y="56"/>
                </a:cubicBezTo>
                <a:cubicBezTo>
                  <a:pt x="43" y="56"/>
                  <a:pt x="43" y="56"/>
                  <a:pt x="43" y="56"/>
                </a:cubicBezTo>
                <a:cubicBezTo>
                  <a:pt x="43" y="64"/>
                  <a:pt x="43" y="64"/>
                  <a:pt x="43" y="64"/>
                </a:cubicBezTo>
                <a:cubicBezTo>
                  <a:pt x="43" y="69"/>
                  <a:pt x="45" y="73"/>
                  <a:pt x="48" y="76"/>
                </a:cubicBezTo>
                <a:cubicBezTo>
                  <a:pt x="51" y="80"/>
                  <a:pt x="56" y="81"/>
                  <a:pt x="60" y="81"/>
                </a:cubicBezTo>
                <a:cubicBezTo>
                  <a:pt x="65" y="81"/>
                  <a:pt x="69" y="80"/>
                  <a:pt x="72" y="76"/>
                </a:cubicBezTo>
                <a:cubicBezTo>
                  <a:pt x="76" y="73"/>
                  <a:pt x="77" y="69"/>
                  <a:pt x="77" y="64"/>
                </a:cubicBezTo>
                <a:close/>
                <a:moveTo>
                  <a:pt x="55" y="64"/>
                </a:moveTo>
                <a:cubicBezTo>
                  <a:pt x="49" y="64"/>
                  <a:pt x="49" y="64"/>
                  <a:pt x="49" y="64"/>
                </a:cubicBezTo>
                <a:cubicBezTo>
                  <a:pt x="49" y="58"/>
                  <a:pt x="49" y="58"/>
                  <a:pt x="49" y="58"/>
                </a:cubicBezTo>
                <a:cubicBezTo>
                  <a:pt x="55" y="58"/>
                  <a:pt x="55" y="58"/>
                  <a:pt x="55" y="58"/>
                </a:cubicBezTo>
                <a:lnTo>
                  <a:pt x="55" y="64"/>
                </a:lnTo>
                <a:close/>
                <a:moveTo>
                  <a:pt x="72" y="64"/>
                </a:moveTo>
                <a:cubicBezTo>
                  <a:pt x="66" y="64"/>
                  <a:pt x="66" y="64"/>
                  <a:pt x="66" y="64"/>
                </a:cubicBezTo>
                <a:cubicBezTo>
                  <a:pt x="66" y="58"/>
                  <a:pt x="66" y="58"/>
                  <a:pt x="66" y="58"/>
                </a:cubicBezTo>
                <a:cubicBezTo>
                  <a:pt x="72" y="58"/>
                  <a:pt x="72" y="58"/>
                  <a:pt x="72" y="58"/>
                </a:cubicBezTo>
                <a:lnTo>
                  <a:pt x="72" y="64"/>
                </a:lnTo>
                <a:close/>
                <a:moveTo>
                  <a:pt x="66" y="41"/>
                </a:moveTo>
                <a:cubicBezTo>
                  <a:pt x="66" y="40"/>
                  <a:pt x="67" y="39"/>
                  <a:pt x="69" y="38"/>
                </a:cubicBezTo>
                <a:cubicBezTo>
                  <a:pt x="70" y="38"/>
                  <a:pt x="71" y="39"/>
                  <a:pt x="72" y="41"/>
                </a:cubicBezTo>
                <a:cubicBezTo>
                  <a:pt x="73" y="46"/>
                  <a:pt x="73" y="46"/>
                  <a:pt x="73" y="46"/>
                </a:cubicBezTo>
                <a:cubicBezTo>
                  <a:pt x="73" y="48"/>
                  <a:pt x="75" y="49"/>
                  <a:pt x="77" y="50"/>
                </a:cubicBezTo>
                <a:cubicBezTo>
                  <a:pt x="77" y="47"/>
                  <a:pt x="77" y="47"/>
                  <a:pt x="77" y="47"/>
                </a:cubicBezTo>
                <a:cubicBezTo>
                  <a:pt x="77" y="38"/>
                  <a:pt x="70" y="30"/>
                  <a:pt x="60" y="30"/>
                </a:cubicBezTo>
                <a:cubicBezTo>
                  <a:pt x="51" y="30"/>
                  <a:pt x="43" y="38"/>
                  <a:pt x="43" y="47"/>
                </a:cubicBezTo>
                <a:cubicBezTo>
                  <a:pt x="43" y="50"/>
                  <a:pt x="43" y="50"/>
                  <a:pt x="43" y="50"/>
                </a:cubicBezTo>
                <a:cubicBezTo>
                  <a:pt x="57" y="50"/>
                  <a:pt x="57" y="50"/>
                  <a:pt x="57" y="50"/>
                </a:cubicBezTo>
                <a:cubicBezTo>
                  <a:pt x="62" y="50"/>
                  <a:pt x="66" y="46"/>
                  <a:pt x="66" y="41"/>
                </a:cubicBezTo>
                <a:close/>
                <a:moveTo>
                  <a:pt x="73" y="98"/>
                </a:moveTo>
                <a:cubicBezTo>
                  <a:pt x="73" y="95"/>
                  <a:pt x="73" y="95"/>
                  <a:pt x="73" y="95"/>
                </a:cubicBezTo>
                <a:cubicBezTo>
                  <a:pt x="69" y="93"/>
                  <a:pt x="69" y="93"/>
                  <a:pt x="69" y="93"/>
                </a:cubicBezTo>
                <a:cubicBezTo>
                  <a:pt x="67" y="94"/>
                  <a:pt x="67" y="94"/>
                  <a:pt x="67" y="94"/>
                </a:cubicBezTo>
                <a:cubicBezTo>
                  <a:pt x="68" y="96"/>
                  <a:pt x="68" y="96"/>
                  <a:pt x="68" y="96"/>
                </a:cubicBezTo>
                <a:lnTo>
                  <a:pt x="73" y="98"/>
                </a:lnTo>
                <a:close/>
                <a:moveTo>
                  <a:pt x="83" y="58"/>
                </a:moveTo>
                <a:cubicBezTo>
                  <a:pt x="83" y="64"/>
                  <a:pt x="83" y="64"/>
                  <a:pt x="83" y="64"/>
                </a:cubicBezTo>
                <a:cubicBezTo>
                  <a:pt x="85" y="64"/>
                  <a:pt x="86" y="63"/>
                  <a:pt x="86" y="61"/>
                </a:cubicBezTo>
                <a:cubicBezTo>
                  <a:pt x="86" y="60"/>
                  <a:pt x="85" y="58"/>
                  <a:pt x="83" y="58"/>
                </a:cubicBezTo>
                <a:close/>
                <a:moveTo>
                  <a:pt x="91" y="110"/>
                </a:moveTo>
                <a:cubicBezTo>
                  <a:pt x="91" y="105"/>
                  <a:pt x="88" y="101"/>
                  <a:pt x="83" y="99"/>
                </a:cubicBezTo>
                <a:cubicBezTo>
                  <a:pt x="79" y="97"/>
                  <a:pt x="79" y="97"/>
                  <a:pt x="79" y="97"/>
                </a:cubicBezTo>
                <a:cubicBezTo>
                  <a:pt x="77" y="102"/>
                  <a:pt x="77" y="102"/>
                  <a:pt x="77" y="102"/>
                </a:cubicBezTo>
                <a:cubicBezTo>
                  <a:pt x="77" y="103"/>
                  <a:pt x="76" y="104"/>
                  <a:pt x="75" y="104"/>
                </a:cubicBezTo>
                <a:cubicBezTo>
                  <a:pt x="74" y="104"/>
                  <a:pt x="74" y="104"/>
                  <a:pt x="74" y="104"/>
                </a:cubicBezTo>
                <a:cubicBezTo>
                  <a:pt x="67" y="102"/>
                  <a:pt x="67" y="102"/>
                  <a:pt x="67" y="102"/>
                </a:cubicBezTo>
                <a:cubicBezTo>
                  <a:pt x="67" y="102"/>
                  <a:pt x="67" y="102"/>
                  <a:pt x="67" y="102"/>
                </a:cubicBezTo>
                <a:cubicBezTo>
                  <a:pt x="68" y="110"/>
                  <a:pt x="68" y="110"/>
                  <a:pt x="68" y="110"/>
                </a:cubicBezTo>
                <a:lnTo>
                  <a:pt x="91" y="110"/>
                </a:lnTo>
                <a:close/>
                <a:moveTo>
                  <a:pt x="54" y="94"/>
                </a:moveTo>
                <a:cubicBezTo>
                  <a:pt x="52" y="93"/>
                  <a:pt x="52" y="93"/>
                  <a:pt x="52" y="93"/>
                </a:cubicBezTo>
                <a:cubicBezTo>
                  <a:pt x="47" y="95"/>
                  <a:pt x="47" y="95"/>
                  <a:pt x="47" y="95"/>
                </a:cubicBezTo>
                <a:cubicBezTo>
                  <a:pt x="48" y="98"/>
                  <a:pt x="48" y="98"/>
                  <a:pt x="48" y="98"/>
                </a:cubicBezTo>
                <a:cubicBezTo>
                  <a:pt x="53" y="96"/>
                  <a:pt x="53" y="96"/>
                  <a:pt x="53" y="96"/>
                </a:cubicBezTo>
                <a:lnTo>
                  <a:pt x="54" y="94"/>
                </a:lnTo>
                <a:close/>
                <a:moveTo>
                  <a:pt x="125" y="43"/>
                </a:moveTo>
                <a:cubicBezTo>
                  <a:pt x="127" y="45"/>
                  <a:pt x="130" y="45"/>
                  <a:pt x="133" y="43"/>
                </a:cubicBezTo>
                <a:cubicBezTo>
                  <a:pt x="134" y="42"/>
                  <a:pt x="135" y="40"/>
                  <a:pt x="135" y="38"/>
                </a:cubicBezTo>
                <a:cubicBezTo>
                  <a:pt x="135" y="37"/>
                  <a:pt x="135" y="37"/>
                  <a:pt x="135" y="37"/>
                </a:cubicBezTo>
                <a:cubicBezTo>
                  <a:pt x="132" y="34"/>
                  <a:pt x="132" y="34"/>
                  <a:pt x="132" y="34"/>
                </a:cubicBezTo>
                <a:cubicBezTo>
                  <a:pt x="130" y="36"/>
                  <a:pt x="130" y="36"/>
                  <a:pt x="130" y="36"/>
                </a:cubicBezTo>
                <a:cubicBezTo>
                  <a:pt x="128" y="38"/>
                  <a:pt x="126" y="38"/>
                  <a:pt x="124" y="38"/>
                </a:cubicBezTo>
                <a:cubicBezTo>
                  <a:pt x="123" y="38"/>
                  <a:pt x="123" y="38"/>
                  <a:pt x="123" y="38"/>
                </a:cubicBezTo>
                <a:cubicBezTo>
                  <a:pt x="123" y="40"/>
                  <a:pt x="124" y="41"/>
                  <a:pt x="125" y="43"/>
                </a:cubicBezTo>
                <a:cubicBezTo>
                  <a:pt x="125" y="43"/>
                  <a:pt x="125" y="43"/>
                  <a:pt x="125" y="43"/>
                </a:cubicBezTo>
                <a:close/>
                <a:moveTo>
                  <a:pt x="95" y="30"/>
                </a:moveTo>
                <a:cubicBezTo>
                  <a:pt x="100" y="30"/>
                  <a:pt x="106" y="26"/>
                  <a:pt x="108" y="21"/>
                </a:cubicBezTo>
                <a:cubicBezTo>
                  <a:pt x="110" y="16"/>
                  <a:pt x="109" y="10"/>
                  <a:pt x="105" y="6"/>
                </a:cubicBezTo>
                <a:cubicBezTo>
                  <a:pt x="101" y="1"/>
                  <a:pt x="94" y="0"/>
                  <a:pt x="89" y="2"/>
                </a:cubicBezTo>
                <a:cubicBezTo>
                  <a:pt x="84" y="5"/>
                  <a:pt x="80" y="10"/>
                  <a:pt x="80" y="16"/>
                </a:cubicBezTo>
                <a:cubicBezTo>
                  <a:pt x="80" y="24"/>
                  <a:pt x="87" y="30"/>
                  <a:pt x="95" y="30"/>
                </a:cubicBezTo>
                <a:close/>
                <a:moveTo>
                  <a:pt x="95" y="24"/>
                </a:moveTo>
                <a:cubicBezTo>
                  <a:pt x="91" y="20"/>
                  <a:pt x="91" y="20"/>
                  <a:pt x="91" y="20"/>
                </a:cubicBezTo>
                <a:cubicBezTo>
                  <a:pt x="93" y="18"/>
                  <a:pt x="96" y="18"/>
                  <a:pt x="99" y="20"/>
                </a:cubicBezTo>
                <a:lnTo>
                  <a:pt x="95" y="24"/>
                </a:lnTo>
                <a:close/>
                <a:moveTo>
                  <a:pt x="95" y="10"/>
                </a:moveTo>
                <a:cubicBezTo>
                  <a:pt x="98" y="10"/>
                  <a:pt x="102" y="11"/>
                  <a:pt x="105" y="14"/>
                </a:cubicBezTo>
                <a:cubicBezTo>
                  <a:pt x="101" y="18"/>
                  <a:pt x="101" y="18"/>
                  <a:pt x="101" y="18"/>
                </a:cubicBezTo>
                <a:cubicBezTo>
                  <a:pt x="97" y="15"/>
                  <a:pt x="92" y="15"/>
                  <a:pt x="89" y="18"/>
                </a:cubicBezTo>
                <a:cubicBezTo>
                  <a:pt x="84" y="14"/>
                  <a:pt x="84" y="14"/>
                  <a:pt x="84" y="14"/>
                </a:cubicBezTo>
                <a:cubicBezTo>
                  <a:pt x="87" y="11"/>
                  <a:pt x="91" y="10"/>
                  <a:pt x="95" y="10"/>
                </a:cubicBezTo>
                <a:close/>
                <a:moveTo>
                  <a:pt x="126" y="32"/>
                </a:moveTo>
                <a:cubicBezTo>
                  <a:pt x="130" y="28"/>
                  <a:pt x="130" y="28"/>
                  <a:pt x="130" y="28"/>
                </a:cubicBezTo>
                <a:cubicBezTo>
                  <a:pt x="131" y="27"/>
                  <a:pt x="133" y="27"/>
                  <a:pt x="134" y="28"/>
                </a:cubicBezTo>
                <a:cubicBezTo>
                  <a:pt x="134" y="29"/>
                  <a:pt x="134" y="29"/>
                  <a:pt x="134" y="29"/>
                </a:cubicBezTo>
                <a:cubicBezTo>
                  <a:pt x="134" y="26"/>
                  <a:pt x="131" y="24"/>
                  <a:pt x="128" y="24"/>
                </a:cubicBezTo>
                <a:cubicBezTo>
                  <a:pt x="125" y="25"/>
                  <a:pt x="123" y="27"/>
                  <a:pt x="123" y="30"/>
                </a:cubicBezTo>
                <a:cubicBezTo>
                  <a:pt x="123" y="33"/>
                  <a:pt x="123" y="33"/>
                  <a:pt x="123" y="33"/>
                </a:cubicBezTo>
                <a:cubicBezTo>
                  <a:pt x="124" y="33"/>
                  <a:pt x="124" y="33"/>
                  <a:pt x="124" y="33"/>
                </a:cubicBezTo>
                <a:cubicBezTo>
                  <a:pt x="124" y="33"/>
                  <a:pt x="125" y="32"/>
                  <a:pt x="126" y="32"/>
                </a:cubicBezTo>
                <a:close/>
                <a:moveTo>
                  <a:pt x="115" y="58"/>
                </a:moveTo>
                <a:cubicBezTo>
                  <a:pt x="143" y="58"/>
                  <a:pt x="143" y="58"/>
                  <a:pt x="143" y="58"/>
                </a:cubicBezTo>
                <a:cubicBezTo>
                  <a:pt x="143" y="58"/>
                  <a:pt x="143" y="57"/>
                  <a:pt x="142" y="56"/>
                </a:cubicBezTo>
                <a:cubicBezTo>
                  <a:pt x="132" y="50"/>
                  <a:pt x="132" y="50"/>
                  <a:pt x="132" y="50"/>
                </a:cubicBezTo>
                <a:cubicBezTo>
                  <a:pt x="130" y="50"/>
                  <a:pt x="128" y="50"/>
                  <a:pt x="126" y="50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15" y="57"/>
                  <a:pt x="115" y="58"/>
                  <a:pt x="115" y="58"/>
                </a:cubicBezTo>
                <a:close/>
                <a:moveTo>
                  <a:pt x="113" y="22"/>
                </a:moveTo>
                <a:cubicBezTo>
                  <a:pt x="112" y="27"/>
                  <a:pt x="108" y="31"/>
                  <a:pt x="103" y="34"/>
                </a:cubicBezTo>
                <a:cubicBezTo>
                  <a:pt x="103" y="67"/>
                  <a:pt x="103" y="67"/>
                  <a:pt x="103" y="67"/>
                </a:cubicBezTo>
                <a:cubicBezTo>
                  <a:pt x="103" y="69"/>
                  <a:pt x="104" y="70"/>
                  <a:pt x="106" y="70"/>
                </a:cubicBezTo>
                <a:cubicBezTo>
                  <a:pt x="152" y="70"/>
                  <a:pt x="152" y="70"/>
                  <a:pt x="152" y="70"/>
                </a:cubicBezTo>
                <a:cubicBezTo>
                  <a:pt x="153" y="70"/>
                  <a:pt x="155" y="69"/>
                  <a:pt x="155" y="67"/>
                </a:cubicBezTo>
                <a:cubicBezTo>
                  <a:pt x="155" y="10"/>
                  <a:pt x="155" y="10"/>
                  <a:pt x="155" y="10"/>
                </a:cubicBezTo>
                <a:cubicBezTo>
                  <a:pt x="155" y="8"/>
                  <a:pt x="153" y="7"/>
                  <a:pt x="152" y="7"/>
                </a:cubicBezTo>
                <a:cubicBezTo>
                  <a:pt x="113" y="7"/>
                  <a:pt x="113" y="7"/>
                  <a:pt x="113" y="7"/>
                </a:cubicBezTo>
                <a:cubicBezTo>
                  <a:pt x="115" y="12"/>
                  <a:pt x="115" y="17"/>
                  <a:pt x="113" y="22"/>
                </a:cubicBezTo>
                <a:close/>
                <a:moveTo>
                  <a:pt x="117" y="30"/>
                </a:moveTo>
                <a:cubicBezTo>
                  <a:pt x="117" y="24"/>
                  <a:pt x="123" y="18"/>
                  <a:pt x="129" y="18"/>
                </a:cubicBezTo>
                <a:cubicBezTo>
                  <a:pt x="135" y="18"/>
                  <a:pt x="140" y="24"/>
                  <a:pt x="140" y="30"/>
                </a:cubicBezTo>
                <a:cubicBezTo>
                  <a:pt x="140" y="38"/>
                  <a:pt x="140" y="38"/>
                  <a:pt x="140" y="38"/>
                </a:cubicBezTo>
                <a:cubicBezTo>
                  <a:pt x="140" y="41"/>
                  <a:pt x="139" y="44"/>
                  <a:pt x="137" y="46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3"/>
                  <a:pt x="149" y="56"/>
                  <a:pt x="149" y="59"/>
                </a:cubicBezTo>
                <a:cubicBezTo>
                  <a:pt x="149" y="61"/>
                  <a:pt x="149" y="61"/>
                  <a:pt x="149" y="61"/>
                </a:cubicBezTo>
                <a:cubicBezTo>
                  <a:pt x="149" y="63"/>
                  <a:pt x="148" y="64"/>
                  <a:pt x="146" y="64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10" y="64"/>
                  <a:pt x="109" y="63"/>
                  <a:pt x="109" y="61"/>
                </a:cubicBezTo>
                <a:cubicBezTo>
                  <a:pt x="109" y="59"/>
                  <a:pt x="109" y="59"/>
                  <a:pt x="109" y="59"/>
                </a:cubicBezTo>
                <a:cubicBezTo>
                  <a:pt x="109" y="56"/>
                  <a:pt x="110" y="53"/>
                  <a:pt x="113" y="52"/>
                </a:cubicBezTo>
                <a:cubicBezTo>
                  <a:pt x="121" y="46"/>
                  <a:pt x="121" y="46"/>
                  <a:pt x="121" y="46"/>
                </a:cubicBezTo>
                <a:cubicBezTo>
                  <a:pt x="119" y="44"/>
                  <a:pt x="117" y="41"/>
                  <a:pt x="117" y="38"/>
                </a:cubicBezTo>
                <a:lnTo>
                  <a:pt x="117" y="30"/>
                </a:lnTo>
                <a:close/>
                <a:moveTo>
                  <a:pt x="63" y="98"/>
                </a:moveTo>
                <a:cubicBezTo>
                  <a:pt x="61" y="96"/>
                  <a:pt x="61" y="96"/>
                  <a:pt x="61" y="96"/>
                </a:cubicBezTo>
                <a:cubicBezTo>
                  <a:pt x="59" y="96"/>
                  <a:pt x="59" y="96"/>
                  <a:pt x="59" y="96"/>
                </a:cubicBezTo>
                <a:cubicBezTo>
                  <a:pt x="58" y="98"/>
                  <a:pt x="58" y="98"/>
                  <a:pt x="58" y="98"/>
                </a:cubicBezTo>
                <a:cubicBezTo>
                  <a:pt x="60" y="100"/>
                  <a:pt x="60" y="100"/>
                  <a:pt x="60" y="100"/>
                </a:cubicBezTo>
                <a:lnTo>
                  <a:pt x="63" y="98"/>
                </a:lnTo>
                <a:close/>
                <a:moveTo>
                  <a:pt x="63" y="110"/>
                </a:moveTo>
                <a:cubicBezTo>
                  <a:pt x="62" y="107"/>
                  <a:pt x="62" y="107"/>
                  <a:pt x="62" y="107"/>
                </a:cubicBezTo>
                <a:cubicBezTo>
                  <a:pt x="61" y="107"/>
                  <a:pt x="60" y="107"/>
                  <a:pt x="59" y="107"/>
                </a:cubicBezTo>
                <a:cubicBezTo>
                  <a:pt x="58" y="110"/>
                  <a:pt x="58" y="110"/>
                  <a:pt x="58" y="110"/>
                </a:cubicBezTo>
                <a:lnTo>
                  <a:pt x="63" y="110"/>
                </a:lnTo>
                <a:close/>
                <a:moveTo>
                  <a:pt x="35" y="94"/>
                </a:moveTo>
                <a:cubicBezTo>
                  <a:pt x="49" y="88"/>
                  <a:pt x="49" y="88"/>
                  <a:pt x="49" y="88"/>
                </a:cubicBezTo>
                <a:cubicBezTo>
                  <a:pt x="49" y="84"/>
                  <a:pt x="49" y="84"/>
                  <a:pt x="49" y="84"/>
                </a:cubicBezTo>
                <a:cubicBezTo>
                  <a:pt x="44" y="81"/>
                  <a:pt x="40" y="76"/>
                  <a:pt x="38" y="70"/>
                </a:cubicBezTo>
                <a:cubicBezTo>
                  <a:pt x="37" y="70"/>
                  <a:pt x="37" y="70"/>
                  <a:pt x="37" y="70"/>
                </a:cubicBezTo>
                <a:cubicBezTo>
                  <a:pt x="33" y="70"/>
                  <a:pt x="29" y="66"/>
                  <a:pt x="29" y="61"/>
                </a:cubicBezTo>
                <a:cubicBezTo>
                  <a:pt x="29" y="57"/>
                  <a:pt x="33" y="53"/>
                  <a:pt x="37" y="53"/>
                </a:cubicBezTo>
                <a:cubicBezTo>
                  <a:pt x="37" y="47"/>
                  <a:pt x="37" y="47"/>
                  <a:pt x="37" y="47"/>
                </a:cubicBezTo>
                <a:cubicBezTo>
                  <a:pt x="37" y="34"/>
                  <a:pt x="48" y="24"/>
                  <a:pt x="60" y="24"/>
                </a:cubicBezTo>
                <a:cubicBezTo>
                  <a:pt x="73" y="24"/>
                  <a:pt x="83" y="34"/>
                  <a:pt x="83" y="47"/>
                </a:cubicBezTo>
                <a:cubicBezTo>
                  <a:pt x="83" y="53"/>
                  <a:pt x="83" y="53"/>
                  <a:pt x="83" y="53"/>
                </a:cubicBezTo>
                <a:cubicBezTo>
                  <a:pt x="88" y="53"/>
                  <a:pt x="92" y="57"/>
                  <a:pt x="92" y="61"/>
                </a:cubicBezTo>
                <a:cubicBezTo>
                  <a:pt x="92" y="66"/>
                  <a:pt x="88" y="70"/>
                  <a:pt x="83" y="70"/>
                </a:cubicBezTo>
                <a:cubicBezTo>
                  <a:pt x="82" y="70"/>
                  <a:pt x="82" y="70"/>
                  <a:pt x="82" y="70"/>
                </a:cubicBezTo>
                <a:cubicBezTo>
                  <a:pt x="81" y="76"/>
                  <a:pt x="77" y="81"/>
                  <a:pt x="72" y="84"/>
                </a:cubicBezTo>
                <a:cubicBezTo>
                  <a:pt x="72" y="88"/>
                  <a:pt x="72" y="88"/>
                  <a:pt x="72" y="88"/>
                </a:cubicBezTo>
                <a:cubicBezTo>
                  <a:pt x="86" y="94"/>
                  <a:pt x="86" y="94"/>
                  <a:pt x="86" y="94"/>
                </a:cubicBezTo>
                <a:cubicBezTo>
                  <a:pt x="92" y="97"/>
                  <a:pt x="96" y="103"/>
                  <a:pt x="97" y="110"/>
                </a:cubicBezTo>
                <a:cubicBezTo>
                  <a:pt x="143" y="110"/>
                  <a:pt x="143" y="110"/>
                  <a:pt x="143" y="110"/>
                </a:cubicBezTo>
                <a:cubicBezTo>
                  <a:pt x="143" y="76"/>
                  <a:pt x="143" y="76"/>
                  <a:pt x="143" y="76"/>
                </a:cubicBezTo>
                <a:cubicBezTo>
                  <a:pt x="106" y="76"/>
                  <a:pt x="106" y="76"/>
                  <a:pt x="106" y="76"/>
                </a:cubicBezTo>
                <a:cubicBezTo>
                  <a:pt x="101" y="76"/>
                  <a:pt x="97" y="72"/>
                  <a:pt x="97" y="67"/>
                </a:cubicBezTo>
                <a:cubicBezTo>
                  <a:pt x="97" y="35"/>
                  <a:pt x="97" y="35"/>
                  <a:pt x="97" y="35"/>
                </a:cubicBezTo>
                <a:cubicBezTo>
                  <a:pt x="92" y="36"/>
                  <a:pt x="87" y="35"/>
                  <a:pt x="83" y="32"/>
                </a:cubicBezTo>
                <a:cubicBezTo>
                  <a:pt x="78" y="28"/>
                  <a:pt x="76" y="24"/>
                  <a:pt x="75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19" y="18"/>
                  <a:pt x="17" y="20"/>
                  <a:pt x="17" y="21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23" y="110"/>
                  <a:pt x="23" y="110"/>
                  <a:pt x="23" y="110"/>
                </a:cubicBezTo>
                <a:cubicBezTo>
                  <a:pt x="24" y="103"/>
                  <a:pt x="29" y="97"/>
                  <a:pt x="35" y="94"/>
                </a:cubicBezTo>
                <a:close/>
                <a:moveTo>
                  <a:pt x="103" y="90"/>
                </a:moveTo>
                <a:cubicBezTo>
                  <a:pt x="119" y="90"/>
                  <a:pt x="119" y="90"/>
                  <a:pt x="119" y="90"/>
                </a:cubicBezTo>
                <a:cubicBezTo>
                  <a:pt x="127" y="82"/>
                  <a:pt x="127" y="82"/>
                  <a:pt x="127" y="82"/>
                </a:cubicBezTo>
                <a:cubicBezTo>
                  <a:pt x="131" y="86"/>
                  <a:pt x="131" y="86"/>
                  <a:pt x="131" y="86"/>
                </a:cubicBezTo>
                <a:cubicBezTo>
                  <a:pt x="122" y="95"/>
                  <a:pt x="122" y="95"/>
                  <a:pt x="122" y="95"/>
                </a:cubicBezTo>
                <a:cubicBezTo>
                  <a:pt x="122" y="95"/>
                  <a:pt x="121" y="96"/>
                  <a:pt x="120" y="96"/>
                </a:cubicBezTo>
                <a:cubicBezTo>
                  <a:pt x="103" y="96"/>
                  <a:pt x="103" y="96"/>
                  <a:pt x="103" y="96"/>
                </a:cubicBezTo>
                <a:lnTo>
                  <a:pt x="103" y="90"/>
                </a:lnTo>
                <a:close/>
                <a:moveTo>
                  <a:pt x="65" y="138"/>
                </a:moveTo>
                <a:cubicBezTo>
                  <a:pt x="62" y="144"/>
                  <a:pt x="62" y="144"/>
                  <a:pt x="62" y="144"/>
                </a:cubicBezTo>
                <a:cubicBezTo>
                  <a:pt x="99" y="144"/>
                  <a:pt x="99" y="144"/>
                  <a:pt x="99" y="144"/>
                </a:cubicBezTo>
                <a:cubicBezTo>
                  <a:pt x="96" y="138"/>
                  <a:pt x="96" y="138"/>
                  <a:pt x="96" y="138"/>
                </a:cubicBezTo>
                <a:lnTo>
                  <a:pt x="65" y="138"/>
                </a:lnTo>
                <a:close/>
                <a:moveTo>
                  <a:pt x="61" y="134"/>
                </a:moveTo>
                <a:cubicBezTo>
                  <a:pt x="61" y="133"/>
                  <a:pt x="62" y="133"/>
                  <a:pt x="63" y="133"/>
                </a:cubicBezTo>
                <a:cubicBezTo>
                  <a:pt x="97" y="133"/>
                  <a:pt x="97" y="133"/>
                  <a:pt x="97" y="133"/>
                </a:cubicBezTo>
                <a:cubicBezTo>
                  <a:pt x="99" y="133"/>
                  <a:pt x="100" y="133"/>
                  <a:pt x="100" y="134"/>
                </a:cubicBezTo>
                <a:cubicBezTo>
                  <a:pt x="105" y="144"/>
                  <a:pt x="105" y="144"/>
                  <a:pt x="105" y="144"/>
                </a:cubicBezTo>
                <a:cubicBezTo>
                  <a:pt x="159" y="144"/>
                  <a:pt x="159" y="144"/>
                  <a:pt x="159" y="144"/>
                </a:cubicBezTo>
                <a:cubicBezTo>
                  <a:pt x="144" y="116"/>
                  <a:pt x="144" y="116"/>
                  <a:pt x="144" y="116"/>
                </a:cubicBezTo>
                <a:cubicBezTo>
                  <a:pt x="16" y="116"/>
                  <a:pt x="16" y="116"/>
                  <a:pt x="16" y="116"/>
                </a:cubicBezTo>
                <a:cubicBezTo>
                  <a:pt x="2" y="144"/>
                  <a:pt x="2" y="144"/>
                  <a:pt x="2" y="144"/>
                </a:cubicBezTo>
                <a:cubicBezTo>
                  <a:pt x="56" y="144"/>
                  <a:pt x="56" y="144"/>
                  <a:pt x="56" y="144"/>
                </a:cubicBezTo>
                <a:lnTo>
                  <a:pt x="61" y="134"/>
                </a:lnTo>
                <a:close/>
                <a:moveTo>
                  <a:pt x="143" y="138"/>
                </a:moveTo>
                <a:cubicBezTo>
                  <a:pt x="137" y="138"/>
                  <a:pt x="137" y="138"/>
                  <a:pt x="137" y="138"/>
                </a:cubicBezTo>
                <a:cubicBezTo>
                  <a:pt x="137" y="133"/>
                  <a:pt x="137" y="133"/>
                  <a:pt x="137" y="133"/>
                </a:cubicBezTo>
                <a:cubicBezTo>
                  <a:pt x="143" y="133"/>
                  <a:pt x="143" y="133"/>
                  <a:pt x="143" y="133"/>
                </a:cubicBezTo>
                <a:lnTo>
                  <a:pt x="143" y="138"/>
                </a:lnTo>
                <a:close/>
                <a:moveTo>
                  <a:pt x="135" y="121"/>
                </a:moveTo>
                <a:cubicBezTo>
                  <a:pt x="140" y="121"/>
                  <a:pt x="140" y="121"/>
                  <a:pt x="140" y="121"/>
                </a:cubicBezTo>
                <a:cubicBezTo>
                  <a:pt x="140" y="127"/>
                  <a:pt x="140" y="127"/>
                  <a:pt x="140" y="127"/>
                </a:cubicBezTo>
                <a:cubicBezTo>
                  <a:pt x="135" y="127"/>
                  <a:pt x="135" y="127"/>
                  <a:pt x="135" y="127"/>
                </a:cubicBezTo>
                <a:lnTo>
                  <a:pt x="135" y="121"/>
                </a:lnTo>
                <a:close/>
                <a:moveTo>
                  <a:pt x="132" y="138"/>
                </a:moveTo>
                <a:cubicBezTo>
                  <a:pt x="126" y="138"/>
                  <a:pt x="126" y="138"/>
                  <a:pt x="126" y="138"/>
                </a:cubicBezTo>
                <a:cubicBezTo>
                  <a:pt x="126" y="133"/>
                  <a:pt x="126" y="133"/>
                  <a:pt x="126" y="133"/>
                </a:cubicBezTo>
                <a:cubicBezTo>
                  <a:pt x="132" y="133"/>
                  <a:pt x="132" y="133"/>
                  <a:pt x="132" y="133"/>
                </a:cubicBezTo>
                <a:lnTo>
                  <a:pt x="132" y="138"/>
                </a:lnTo>
                <a:close/>
                <a:moveTo>
                  <a:pt x="123" y="121"/>
                </a:moveTo>
                <a:cubicBezTo>
                  <a:pt x="129" y="121"/>
                  <a:pt x="129" y="121"/>
                  <a:pt x="129" y="121"/>
                </a:cubicBezTo>
                <a:cubicBezTo>
                  <a:pt x="129" y="127"/>
                  <a:pt x="129" y="127"/>
                  <a:pt x="129" y="127"/>
                </a:cubicBezTo>
                <a:cubicBezTo>
                  <a:pt x="123" y="127"/>
                  <a:pt x="123" y="127"/>
                  <a:pt x="123" y="127"/>
                </a:cubicBezTo>
                <a:lnTo>
                  <a:pt x="123" y="121"/>
                </a:lnTo>
                <a:close/>
                <a:moveTo>
                  <a:pt x="112" y="121"/>
                </a:moveTo>
                <a:cubicBezTo>
                  <a:pt x="117" y="121"/>
                  <a:pt x="117" y="121"/>
                  <a:pt x="117" y="121"/>
                </a:cubicBezTo>
                <a:cubicBezTo>
                  <a:pt x="117" y="127"/>
                  <a:pt x="117" y="127"/>
                  <a:pt x="117" y="127"/>
                </a:cubicBezTo>
                <a:cubicBezTo>
                  <a:pt x="112" y="127"/>
                  <a:pt x="112" y="127"/>
                  <a:pt x="112" y="127"/>
                </a:cubicBezTo>
                <a:lnTo>
                  <a:pt x="112" y="121"/>
                </a:lnTo>
                <a:close/>
                <a:moveTo>
                  <a:pt x="109" y="133"/>
                </a:moveTo>
                <a:cubicBezTo>
                  <a:pt x="120" y="133"/>
                  <a:pt x="120" y="133"/>
                  <a:pt x="120" y="133"/>
                </a:cubicBezTo>
                <a:cubicBezTo>
                  <a:pt x="120" y="138"/>
                  <a:pt x="120" y="138"/>
                  <a:pt x="120" y="138"/>
                </a:cubicBezTo>
                <a:cubicBezTo>
                  <a:pt x="109" y="138"/>
                  <a:pt x="109" y="138"/>
                  <a:pt x="109" y="138"/>
                </a:cubicBezTo>
                <a:lnTo>
                  <a:pt x="109" y="133"/>
                </a:lnTo>
                <a:close/>
                <a:moveTo>
                  <a:pt x="100" y="121"/>
                </a:moveTo>
                <a:cubicBezTo>
                  <a:pt x="106" y="121"/>
                  <a:pt x="106" y="121"/>
                  <a:pt x="106" y="121"/>
                </a:cubicBezTo>
                <a:cubicBezTo>
                  <a:pt x="106" y="127"/>
                  <a:pt x="106" y="127"/>
                  <a:pt x="106" y="127"/>
                </a:cubicBezTo>
                <a:cubicBezTo>
                  <a:pt x="100" y="127"/>
                  <a:pt x="100" y="127"/>
                  <a:pt x="100" y="127"/>
                </a:cubicBezTo>
                <a:lnTo>
                  <a:pt x="100" y="121"/>
                </a:lnTo>
                <a:close/>
                <a:moveTo>
                  <a:pt x="89" y="121"/>
                </a:moveTo>
                <a:cubicBezTo>
                  <a:pt x="95" y="121"/>
                  <a:pt x="95" y="121"/>
                  <a:pt x="95" y="121"/>
                </a:cubicBezTo>
                <a:cubicBezTo>
                  <a:pt x="95" y="127"/>
                  <a:pt x="95" y="127"/>
                  <a:pt x="95" y="127"/>
                </a:cubicBezTo>
                <a:cubicBezTo>
                  <a:pt x="89" y="127"/>
                  <a:pt x="89" y="127"/>
                  <a:pt x="89" y="127"/>
                </a:cubicBezTo>
                <a:lnTo>
                  <a:pt x="89" y="121"/>
                </a:lnTo>
                <a:close/>
                <a:moveTo>
                  <a:pt x="77" y="121"/>
                </a:moveTo>
                <a:cubicBezTo>
                  <a:pt x="83" y="121"/>
                  <a:pt x="83" y="121"/>
                  <a:pt x="83" y="121"/>
                </a:cubicBezTo>
                <a:cubicBezTo>
                  <a:pt x="83" y="127"/>
                  <a:pt x="83" y="127"/>
                  <a:pt x="83" y="127"/>
                </a:cubicBezTo>
                <a:cubicBezTo>
                  <a:pt x="77" y="127"/>
                  <a:pt x="77" y="127"/>
                  <a:pt x="77" y="127"/>
                </a:cubicBezTo>
                <a:lnTo>
                  <a:pt x="77" y="121"/>
                </a:lnTo>
                <a:close/>
                <a:moveTo>
                  <a:pt x="66" y="121"/>
                </a:moveTo>
                <a:cubicBezTo>
                  <a:pt x="72" y="121"/>
                  <a:pt x="72" y="121"/>
                  <a:pt x="72" y="121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66" y="127"/>
                  <a:pt x="66" y="127"/>
                  <a:pt x="66" y="127"/>
                </a:cubicBezTo>
                <a:lnTo>
                  <a:pt x="66" y="121"/>
                </a:lnTo>
                <a:close/>
                <a:moveTo>
                  <a:pt x="43" y="121"/>
                </a:moveTo>
                <a:cubicBezTo>
                  <a:pt x="49" y="121"/>
                  <a:pt x="49" y="121"/>
                  <a:pt x="49" y="121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3" y="127"/>
                  <a:pt x="43" y="127"/>
                  <a:pt x="43" y="127"/>
                </a:cubicBezTo>
                <a:lnTo>
                  <a:pt x="43" y="121"/>
                </a:lnTo>
                <a:close/>
                <a:moveTo>
                  <a:pt x="23" y="138"/>
                </a:moveTo>
                <a:cubicBezTo>
                  <a:pt x="17" y="138"/>
                  <a:pt x="17" y="138"/>
                  <a:pt x="17" y="138"/>
                </a:cubicBezTo>
                <a:cubicBezTo>
                  <a:pt x="17" y="133"/>
                  <a:pt x="17" y="133"/>
                  <a:pt x="17" y="133"/>
                </a:cubicBezTo>
                <a:cubicBezTo>
                  <a:pt x="23" y="133"/>
                  <a:pt x="23" y="133"/>
                  <a:pt x="23" y="133"/>
                </a:cubicBezTo>
                <a:lnTo>
                  <a:pt x="23" y="138"/>
                </a:lnTo>
                <a:close/>
                <a:moveTo>
                  <a:pt x="26" y="127"/>
                </a:moveTo>
                <a:cubicBezTo>
                  <a:pt x="20" y="127"/>
                  <a:pt x="20" y="127"/>
                  <a:pt x="20" y="127"/>
                </a:cubicBezTo>
                <a:cubicBezTo>
                  <a:pt x="20" y="121"/>
                  <a:pt x="20" y="121"/>
                  <a:pt x="20" y="121"/>
                </a:cubicBezTo>
                <a:cubicBezTo>
                  <a:pt x="26" y="121"/>
                  <a:pt x="26" y="121"/>
                  <a:pt x="26" y="121"/>
                </a:cubicBezTo>
                <a:lnTo>
                  <a:pt x="26" y="127"/>
                </a:lnTo>
                <a:close/>
                <a:moveTo>
                  <a:pt x="35" y="138"/>
                </a:moveTo>
                <a:cubicBezTo>
                  <a:pt x="29" y="138"/>
                  <a:pt x="29" y="138"/>
                  <a:pt x="29" y="138"/>
                </a:cubicBezTo>
                <a:cubicBezTo>
                  <a:pt x="29" y="133"/>
                  <a:pt x="29" y="133"/>
                  <a:pt x="29" y="133"/>
                </a:cubicBezTo>
                <a:cubicBezTo>
                  <a:pt x="35" y="133"/>
                  <a:pt x="35" y="133"/>
                  <a:pt x="35" y="133"/>
                </a:cubicBezTo>
                <a:lnTo>
                  <a:pt x="35" y="138"/>
                </a:lnTo>
                <a:close/>
                <a:moveTo>
                  <a:pt x="37" y="127"/>
                </a:moveTo>
                <a:cubicBezTo>
                  <a:pt x="32" y="127"/>
                  <a:pt x="32" y="127"/>
                  <a:pt x="32" y="127"/>
                </a:cubicBezTo>
                <a:cubicBezTo>
                  <a:pt x="32" y="121"/>
                  <a:pt x="32" y="121"/>
                  <a:pt x="32" y="121"/>
                </a:cubicBezTo>
                <a:cubicBezTo>
                  <a:pt x="37" y="121"/>
                  <a:pt x="37" y="121"/>
                  <a:pt x="37" y="121"/>
                </a:cubicBezTo>
                <a:lnTo>
                  <a:pt x="37" y="127"/>
                </a:lnTo>
                <a:close/>
                <a:moveTo>
                  <a:pt x="52" y="138"/>
                </a:moveTo>
                <a:cubicBezTo>
                  <a:pt x="40" y="138"/>
                  <a:pt x="40" y="138"/>
                  <a:pt x="40" y="138"/>
                </a:cubicBezTo>
                <a:cubicBezTo>
                  <a:pt x="40" y="133"/>
                  <a:pt x="40" y="133"/>
                  <a:pt x="40" y="133"/>
                </a:cubicBezTo>
                <a:cubicBezTo>
                  <a:pt x="52" y="133"/>
                  <a:pt x="52" y="133"/>
                  <a:pt x="52" y="133"/>
                </a:cubicBezTo>
                <a:lnTo>
                  <a:pt x="52" y="138"/>
                </a:lnTo>
                <a:close/>
                <a:moveTo>
                  <a:pt x="55" y="121"/>
                </a:moveTo>
                <a:cubicBezTo>
                  <a:pt x="60" y="121"/>
                  <a:pt x="60" y="121"/>
                  <a:pt x="60" y="121"/>
                </a:cubicBezTo>
                <a:cubicBezTo>
                  <a:pt x="60" y="127"/>
                  <a:pt x="60" y="127"/>
                  <a:pt x="60" y="127"/>
                </a:cubicBezTo>
                <a:cubicBezTo>
                  <a:pt x="55" y="127"/>
                  <a:pt x="55" y="127"/>
                  <a:pt x="55" y="127"/>
                </a:cubicBezTo>
                <a:lnTo>
                  <a:pt x="55" y="121"/>
                </a:lnTo>
                <a:close/>
                <a:moveTo>
                  <a:pt x="0" y="150"/>
                </a:moveTo>
                <a:cubicBezTo>
                  <a:pt x="0" y="158"/>
                  <a:pt x="0" y="158"/>
                  <a:pt x="0" y="158"/>
                </a:cubicBezTo>
                <a:cubicBezTo>
                  <a:pt x="0" y="160"/>
                  <a:pt x="2" y="161"/>
                  <a:pt x="3" y="161"/>
                </a:cubicBezTo>
                <a:cubicBezTo>
                  <a:pt x="157" y="161"/>
                  <a:pt x="157" y="161"/>
                  <a:pt x="157" y="161"/>
                </a:cubicBezTo>
                <a:cubicBezTo>
                  <a:pt x="159" y="161"/>
                  <a:pt x="160" y="160"/>
                  <a:pt x="160" y="158"/>
                </a:cubicBezTo>
                <a:cubicBezTo>
                  <a:pt x="160" y="150"/>
                  <a:pt x="160" y="150"/>
                  <a:pt x="160" y="150"/>
                </a:cubicBezTo>
                <a:lnTo>
                  <a:pt x="0" y="15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7" name="Freeform 200">
            <a:extLst>
              <a:ext uri="{FF2B5EF4-FFF2-40B4-BE49-F238E27FC236}">
                <a16:creationId xmlns:a16="http://schemas.microsoft.com/office/drawing/2014/main" id="{0AEBA9CF-3E56-920D-2617-F679F02A90F2}"/>
              </a:ext>
            </a:extLst>
          </p:cNvPr>
          <p:cNvSpPr>
            <a:spLocks noEditPoints="1"/>
          </p:cNvSpPr>
          <p:nvPr/>
        </p:nvSpPr>
        <p:spPr bwMode="auto">
          <a:xfrm>
            <a:off x="1287464" y="3576638"/>
            <a:ext cx="255588" cy="254000"/>
          </a:xfrm>
          <a:custGeom>
            <a:avLst/>
            <a:gdLst>
              <a:gd name="T0" fmla="*/ 105 w 161"/>
              <a:gd name="T1" fmla="*/ 8 h 160"/>
              <a:gd name="T2" fmla="*/ 73 w 161"/>
              <a:gd name="T3" fmla="*/ 71 h 160"/>
              <a:gd name="T4" fmla="*/ 80 w 161"/>
              <a:gd name="T5" fmla="*/ 64 h 160"/>
              <a:gd name="T6" fmla="*/ 50 w 161"/>
              <a:gd name="T7" fmla="*/ 120 h 160"/>
              <a:gd name="T8" fmla="*/ 19 w 161"/>
              <a:gd name="T9" fmla="*/ 160 h 160"/>
              <a:gd name="T10" fmla="*/ 44 w 161"/>
              <a:gd name="T11" fmla="*/ 137 h 160"/>
              <a:gd name="T12" fmla="*/ 70 w 161"/>
              <a:gd name="T13" fmla="*/ 117 h 160"/>
              <a:gd name="T14" fmla="*/ 67 w 161"/>
              <a:gd name="T15" fmla="*/ 151 h 160"/>
              <a:gd name="T16" fmla="*/ 50 w 161"/>
              <a:gd name="T17" fmla="*/ 140 h 160"/>
              <a:gd name="T18" fmla="*/ 55 w 161"/>
              <a:gd name="T19" fmla="*/ 120 h 160"/>
              <a:gd name="T20" fmla="*/ 48 w 161"/>
              <a:gd name="T21" fmla="*/ 110 h 160"/>
              <a:gd name="T22" fmla="*/ 86 w 161"/>
              <a:gd name="T23" fmla="*/ 121 h 160"/>
              <a:gd name="T24" fmla="*/ 2 w 161"/>
              <a:gd name="T25" fmla="*/ 121 h 160"/>
              <a:gd name="T26" fmla="*/ 61 w 161"/>
              <a:gd name="T27" fmla="*/ 143 h 160"/>
              <a:gd name="T28" fmla="*/ 61 w 161"/>
              <a:gd name="T29" fmla="*/ 143 h 160"/>
              <a:gd name="T30" fmla="*/ 30 w 161"/>
              <a:gd name="T31" fmla="*/ 143 h 160"/>
              <a:gd name="T32" fmla="*/ 115 w 161"/>
              <a:gd name="T33" fmla="*/ 75 h 160"/>
              <a:gd name="T34" fmla="*/ 161 w 161"/>
              <a:gd name="T35" fmla="*/ 132 h 160"/>
              <a:gd name="T36" fmla="*/ 144 w 161"/>
              <a:gd name="T37" fmla="*/ 72 h 160"/>
              <a:gd name="T38" fmla="*/ 121 w 161"/>
              <a:gd name="T39" fmla="*/ 72 h 160"/>
              <a:gd name="T40" fmla="*/ 121 w 161"/>
              <a:gd name="T41" fmla="*/ 72 h 160"/>
              <a:gd name="T42" fmla="*/ 144 w 161"/>
              <a:gd name="T43" fmla="*/ 129 h 160"/>
              <a:gd name="T44" fmla="*/ 141 w 161"/>
              <a:gd name="T45" fmla="*/ 112 h 160"/>
              <a:gd name="T46" fmla="*/ 132 w 161"/>
              <a:gd name="T47" fmla="*/ 108 h 160"/>
              <a:gd name="T48" fmla="*/ 152 w 161"/>
              <a:gd name="T49" fmla="*/ 100 h 160"/>
              <a:gd name="T50" fmla="*/ 138 w 161"/>
              <a:gd name="T51" fmla="*/ 89 h 160"/>
              <a:gd name="T52" fmla="*/ 87 w 161"/>
              <a:gd name="T53" fmla="*/ 49 h 160"/>
              <a:gd name="T54" fmla="*/ 81 w 161"/>
              <a:gd name="T55" fmla="*/ 25 h 160"/>
              <a:gd name="T56" fmla="*/ 55 w 161"/>
              <a:gd name="T57" fmla="*/ 3 h 160"/>
              <a:gd name="T58" fmla="*/ 38 w 161"/>
              <a:gd name="T59" fmla="*/ 16 h 160"/>
              <a:gd name="T60" fmla="*/ 33 w 161"/>
              <a:gd name="T61" fmla="*/ 26 h 160"/>
              <a:gd name="T62" fmla="*/ 61 w 161"/>
              <a:gd name="T63" fmla="*/ 43 h 160"/>
              <a:gd name="T64" fmla="*/ 61 w 161"/>
              <a:gd name="T65" fmla="*/ 43 h 160"/>
              <a:gd name="T66" fmla="*/ 68 w 161"/>
              <a:gd name="T67" fmla="*/ 31 h 160"/>
              <a:gd name="T68" fmla="*/ 72 w 161"/>
              <a:gd name="T69" fmla="*/ 27 h 160"/>
              <a:gd name="T70" fmla="*/ 58 w 161"/>
              <a:gd name="T71" fmla="*/ 15 h 160"/>
              <a:gd name="T72" fmla="*/ 64 w 161"/>
              <a:gd name="T73" fmla="*/ 94 h 160"/>
              <a:gd name="T74" fmla="*/ 81 w 161"/>
              <a:gd name="T75" fmla="*/ 160 h 160"/>
              <a:gd name="T76" fmla="*/ 135 w 161"/>
              <a:gd name="T77" fmla="*/ 151 h 160"/>
              <a:gd name="T78" fmla="*/ 87 w 161"/>
              <a:gd name="T79" fmla="*/ 143 h 160"/>
              <a:gd name="T80" fmla="*/ 98 w 161"/>
              <a:gd name="T81" fmla="*/ 143 h 160"/>
              <a:gd name="T82" fmla="*/ 104 w 161"/>
              <a:gd name="T83" fmla="*/ 149 h 160"/>
              <a:gd name="T84" fmla="*/ 104 w 161"/>
              <a:gd name="T85" fmla="*/ 149 h 160"/>
              <a:gd name="T86" fmla="*/ 27 w 161"/>
              <a:gd name="T87" fmla="*/ 66 h 160"/>
              <a:gd name="T88" fmla="*/ 27 w 161"/>
              <a:gd name="T89" fmla="*/ 72 h 160"/>
              <a:gd name="T90" fmla="*/ 38 w 161"/>
              <a:gd name="T91" fmla="*/ 61 h 160"/>
              <a:gd name="T92" fmla="*/ 89 w 161"/>
              <a:gd name="T93" fmla="*/ 76 h 160"/>
              <a:gd name="T94" fmla="*/ 104 w 161"/>
              <a:gd name="T95" fmla="*/ 83 h 160"/>
              <a:gd name="T96" fmla="*/ 135 w 161"/>
              <a:gd name="T97" fmla="*/ 55 h 160"/>
              <a:gd name="T98" fmla="*/ 120 w 161"/>
              <a:gd name="T99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1" h="160">
                <a:moveTo>
                  <a:pt x="109" y="18"/>
                </a:moveTo>
                <a:cubicBezTo>
                  <a:pt x="113" y="18"/>
                  <a:pt x="115" y="15"/>
                  <a:pt x="115" y="12"/>
                </a:cubicBezTo>
                <a:cubicBezTo>
                  <a:pt x="115" y="10"/>
                  <a:pt x="114" y="8"/>
                  <a:pt x="112" y="7"/>
                </a:cubicBezTo>
                <a:cubicBezTo>
                  <a:pt x="110" y="6"/>
                  <a:pt x="107" y="7"/>
                  <a:pt x="105" y="8"/>
                </a:cubicBezTo>
                <a:cubicBezTo>
                  <a:pt x="104" y="10"/>
                  <a:pt x="103" y="12"/>
                  <a:pt x="104" y="14"/>
                </a:cubicBezTo>
                <a:cubicBezTo>
                  <a:pt x="105" y="17"/>
                  <a:pt x="107" y="18"/>
                  <a:pt x="109" y="18"/>
                </a:cubicBezTo>
                <a:close/>
                <a:moveTo>
                  <a:pt x="74" y="65"/>
                </a:moveTo>
                <a:cubicBezTo>
                  <a:pt x="73" y="67"/>
                  <a:pt x="72" y="69"/>
                  <a:pt x="73" y="71"/>
                </a:cubicBezTo>
                <a:cubicBezTo>
                  <a:pt x="74" y="73"/>
                  <a:pt x="76" y="75"/>
                  <a:pt x="78" y="75"/>
                </a:cubicBezTo>
                <a:cubicBezTo>
                  <a:pt x="80" y="75"/>
                  <a:pt x="81" y="74"/>
                  <a:pt x="82" y="73"/>
                </a:cubicBezTo>
                <a:cubicBezTo>
                  <a:pt x="83" y="72"/>
                  <a:pt x="84" y="71"/>
                  <a:pt x="84" y="69"/>
                </a:cubicBezTo>
                <a:cubicBezTo>
                  <a:pt x="84" y="67"/>
                  <a:pt x="83" y="65"/>
                  <a:pt x="80" y="64"/>
                </a:cubicBezTo>
                <a:cubicBezTo>
                  <a:pt x="78" y="63"/>
                  <a:pt x="76" y="63"/>
                  <a:pt x="74" y="65"/>
                </a:cubicBezTo>
                <a:close/>
                <a:moveTo>
                  <a:pt x="38" y="120"/>
                </a:moveTo>
                <a:cubicBezTo>
                  <a:pt x="38" y="123"/>
                  <a:pt x="41" y="126"/>
                  <a:pt x="44" y="126"/>
                </a:cubicBezTo>
                <a:cubicBezTo>
                  <a:pt x="47" y="126"/>
                  <a:pt x="50" y="123"/>
                  <a:pt x="50" y="120"/>
                </a:cubicBezTo>
                <a:cubicBezTo>
                  <a:pt x="50" y="117"/>
                  <a:pt x="47" y="114"/>
                  <a:pt x="44" y="114"/>
                </a:cubicBezTo>
                <a:cubicBezTo>
                  <a:pt x="41" y="114"/>
                  <a:pt x="38" y="117"/>
                  <a:pt x="38" y="120"/>
                </a:cubicBezTo>
                <a:close/>
                <a:moveTo>
                  <a:pt x="19" y="117"/>
                </a:moveTo>
                <a:cubicBezTo>
                  <a:pt x="19" y="160"/>
                  <a:pt x="19" y="160"/>
                  <a:pt x="19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38"/>
                  <a:pt x="26" y="137"/>
                  <a:pt x="27" y="137"/>
                </a:cubicBezTo>
                <a:cubicBezTo>
                  <a:pt x="44" y="137"/>
                  <a:pt x="44" y="137"/>
                  <a:pt x="44" y="137"/>
                </a:cubicBezTo>
                <a:cubicBezTo>
                  <a:pt x="46" y="137"/>
                  <a:pt x="47" y="138"/>
                  <a:pt x="47" y="14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70" y="160"/>
                  <a:pt x="70" y="160"/>
                  <a:pt x="70" y="160"/>
                </a:cubicBezTo>
                <a:cubicBezTo>
                  <a:pt x="70" y="117"/>
                  <a:pt x="70" y="117"/>
                  <a:pt x="70" y="117"/>
                </a:cubicBezTo>
                <a:cubicBezTo>
                  <a:pt x="44" y="98"/>
                  <a:pt x="44" y="98"/>
                  <a:pt x="44" y="98"/>
                </a:cubicBezTo>
                <a:lnTo>
                  <a:pt x="19" y="117"/>
                </a:lnTo>
                <a:close/>
                <a:moveTo>
                  <a:pt x="67" y="140"/>
                </a:moveTo>
                <a:cubicBezTo>
                  <a:pt x="67" y="151"/>
                  <a:pt x="67" y="151"/>
                  <a:pt x="67" y="151"/>
                </a:cubicBezTo>
                <a:cubicBezTo>
                  <a:pt x="67" y="153"/>
                  <a:pt x="66" y="154"/>
                  <a:pt x="64" y="154"/>
                </a:cubicBezTo>
                <a:cubicBezTo>
                  <a:pt x="53" y="154"/>
                  <a:pt x="53" y="154"/>
                  <a:pt x="53" y="154"/>
                </a:cubicBezTo>
                <a:cubicBezTo>
                  <a:pt x="51" y="154"/>
                  <a:pt x="50" y="153"/>
                  <a:pt x="50" y="151"/>
                </a:cubicBezTo>
                <a:cubicBezTo>
                  <a:pt x="50" y="140"/>
                  <a:pt x="50" y="140"/>
                  <a:pt x="50" y="140"/>
                </a:cubicBezTo>
                <a:cubicBezTo>
                  <a:pt x="50" y="138"/>
                  <a:pt x="51" y="137"/>
                  <a:pt x="53" y="137"/>
                </a:cubicBezTo>
                <a:cubicBezTo>
                  <a:pt x="64" y="137"/>
                  <a:pt x="64" y="137"/>
                  <a:pt x="64" y="137"/>
                </a:cubicBezTo>
                <a:cubicBezTo>
                  <a:pt x="66" y="137"/>
                  <a:pt x="67" y="138"/>
                  <a:pt x="67" y="140"/>
                </a:cubicBezTo>
                <a:close/>
                <a:moveTo>
                  <a:pt x="55" y="120"/>
                </a:moveTo>
                <a:cubicBezTo>
                  <a:pt x="55" y="126"/>
                  <a:pt x="50" y="132"/>
                  <a:pt x="44" y="132"/>
                </a:cubicBezTo>
                <a:cubicBezTo>
                  <a:pt x="40" y="132"/>
                  <a:pt x="35" y="129"/>
                  <a:pt x="34" y="125"/>
                </a:cubicBezTo>
                <a:cubicBezTo>
                  <a:pt x="32" y="120"/>
                  <a:pt x="33" y="115"/>
                  <a:pt x="36" y="112"/>
                </a:cubicBezTo>
                <a:cubicBezTo>
                  <a:pt x="39" y="109"/>
                  <a:pt x="44" y="108"/>
                  <a:pt x="48" y="110"/>
                </a:cubicBezTo>
                <a:cubicBezTo>
                  <a:pt x="53" y="111"/>
                  <a:pt x="55" y="116"/>
                  <a:pt x="55" y="120"/>
                </a:cubicBezTo>
                <a:close/>
                <a:moveTo>
                  <a:pt x="46" y="92"/>
                </a:moveTo>
                <a:cubicBezTo>
                  <a:pt x="84" y="120"/>
                  <a:pt x="84" y="120"/>
                  <a:pt x="84" y="120"/>
                </a:cubicBezTo>
                <a:cubicBezTo>
                  <a:pt x="85" y="121"/>
                  <a:pt x="85" y="121"/>
                  <a:pt x="86" y="121"/>
                </a:cubicBezTo>
                <a:cubicBezTo>
                  <a:pt x="88" y="120"/>
                  <a:pt x="88" y="118"/>
                  <a:pt x="87" y="117"/>
                </a:cubicBezTo>
                <a:cubicBezTo>
                  <a:pt x="44" y="87"/>
                  <a:pt x="44" y="87"/>
                  <a:pt x="44" y="87"/>
                </a:cubicBezTo>
                <a:cubicBezTo>
                  <a:pt x="2" y="117"/>
                  <a:pt x="2" y="117"/>
                  <a:pt x="2" y="117"/>
                </a:cubicBezTo>
                <a:cubicBezTo>
                  <a:pt x="0" y="118"/>
                  <a:pt x="0" y="120"/>
                  <a:pt x="2" y="121"/>
                </a:cubicBezTo>
                <a:cubicBezTo>
                  <a:pt x="3" y="121"/>
                  <a:pt x="4" y="121"/>
                  <a:pt x="4" y="120"/>
                </a:cubicBezTo>
                <a:cubicBezTo>
                  <a:pt x="42" y="92"/>
                  <a:pt x="42" y="92"/>
                  <a:pt x="42" y="92"/>
                </a:cubicBezTo>
                <a:cubicBezTo>
                  <a:pt x="43" y="92"/>
                  <a:pt x="45" y="92"/>
                  <a:pt x="46" y="92"/>
                </a:cubicBezTo>
                <a:close/>
                <a:moveTo>
                  <a:pt x="61" y="143"/>
                </a:moveTo>
                <a:cubicBezTo>
                  <a:pt x="55" y="143"/>
                  <a:pt x="55" y="143"/>
                  <a:pt x="55" y="143"/>
                </a:cubicBezTo>
                <a:cubicBezTo>
                  <a:pt x="55" y="149"/>
                  <a:pt x="55" y="149"/>
                  <a:pt x="55" y="149"/>
                </a:cubicBezTo>
                <a:cubicBezTo>
                  <a:pt x="61" y="149"/>
                  <a:pt x="61" y="149"/>
                  <a:pt x="61" y="149"/>
                </a:cubicBezTo>
                <a:lnTo>
                  <a:pt x="61" y="143"/>
                </a:lnTo>
                <a:close/>
                <a:moveTo>
                  <a:pt x="30" y="160"/>
                </a:moveTo>
                <a:cubicBezTo>
                  <a:pt x="41" y="160"/>
                  <a:pt x="41" y="160"/>
                  <a:pt x="41" y="160"/>
                </a:cubicBezTo>
                <a:cubicBezTo>
                  <a:pt x="41" y="143"/>
                  <a:pt x="41" y="143"/>
                  <a:pt x="41" y="143"/>
                </a:cubicBezTo>
                <a:cubicBezTo>
                  <a:pt x="30" y="143"/>
                  <a:pt x="30" y="143"/>
                  <a:pt x="30" y="143"/>
                </a:cubicBezTo>
                <a:lnTo>
                  <a:pt x="30" y="160"/>
                </a:lnTo>
                <a:close/>
                <a:moveTo>
                  <a:pt x="152" y="66"/>
                </a:moveTo>
                <a:cubicBezTo>
                  <a:pt x="124" y="66"/>
                  <a:pt x="124" y="66"/>
                  <a:pt x="124" y="66"/>
                </a:cubicBezTo>
                <a:cubicBezTo>
                  <a:pt x="119" y="66"/>
                  <a:pt x="115" y="70"/>
                  <a:pt x="115" y="75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5" y="136"/>
                  <a:pt x="119" y="140"/>
                  <a:pt x="124" y="140"/>
                </a:cubicBezTo>
                <a:cubicBezTo>
                  <a:pt x="152" y="140"/>
                  <a:pt x="152" y="140"/>
                  <a:pt x="152" y="140"/>
                </a:cubicBezTo>
                <a:cubicBezTo>
                  <a:pt x="157" y="140"/>
                  <a:pt x="161" y="136"/>
                  <a:pt x="161" y="132"/>
                </a:cubicBezTo>
                <a:cubicBezTo>
                  <a:pt x="161" y="75"/>
                  <a:pt x="161" y="75"/>
                  <a:pt x="161" y="75"/>
                </a:cubicBezTo>
                <a:cubicBezTo>
                  <a:pt x="161" y="70"/>
                  <a:pt x="157" y="66"/>
                  <a:pt x="152" y="66"/>
                </a:cubicBezTo>
                <a:close/>
                <a:moveTo>
                  <a:pt x="132" y="72"/>
                </a:moveTo>
                <a:cubicBezTo>
                  <a:pt x="144" y="72"/>
                  <a:pt x="144" y="72"/>
                  <a:pt x="144" y="72"/>
                </a:cubicBezTo>
                <a:cubicBezTo>
                  <a:pt x="144" y="78"/>
                  <a:pt x="144" y="78"/>
                  <a:pt x="144" y="78"/>
                </a:cubicBezTo>
                <a:cubicBezTo>
                  <a:pt x="132" y="78"/>
                  <a:pt x="132" y="78"/>
                  <a:pt x="132" y="78"/>
                </a:cubicBezTo>
                <a:lnTo>
                  <a:pt x="132" y="72"/>
                </a:lnTo>
                <a:close/>
                <a:moveTo>
                  <a:pt x="121" y="72"/>
                </a:moveTo>
                <a:cubicBezTo>
                  <a:pt x="127" y="72"/>
                  <a:pt x="127" y="72"/>
                  <a:pt x="127" y="72"/>
                </a:cubicBezTo>
                <a:cubicBezTo>
                  <a:pt x="127" y="78"/>
                  <a:pt x="127" y="78"/>
                  <a:pt x="127" y="78"/>
                </a:cubicBezTo>
                <a:cubicBezTo>
                  <a:pt x="121" y="78"/>
                  <a:pt x="121" y="78"/>
                  <a:pt x="121" y="78"/>
                </a:cubicBezTo>
                <a:lnTo>
                  <a:pt x="121" y="72"/>
                </a:lnTo>
                <a:close/>
                <a:moveTo>
                  <a:pt x="144" y="134"/>
                </a:moveTo>
                <a:cubicBezTo>
                  <a:pt x="132" y="134"/>
                  <a:pt x="132" y="134"/>
                  <a:pt x="132" y="134"/>
                </a:cubicBezTo>
                <a:cubicBezTo>
                  <a:pt x="132" y="129"/>
                  <a:pt x="132" y="129"/>
                  <a:pt x="132" y="129"/>
                </a:cubicBezTo>
                <a:cubicBezTo>
                  <a:pt x="144" y="129"/>
                  <a:pt x="144" y="129"/>
                  <a:pt x="144" y="129"/>
                </a:cubicBezTo>
                <a:lnTo>
                  <a:pt x="144" y="134"/>
                </a:lnTo>
                <a:close/>
                <a:moveTo>
                  <a:pt x="135" y="117"/>
                </a:moveTo>
                <a:cubicBezTo>
                  <a:pt x="135" y="112"/>
                  <a:pt x="135" y="112"/>
                  <a:pt x="135" y="112"/>
                </a:cubicBezTo>
                <a:cubicBezTo>
                  <a:pt x="141" y="112"/>
                  <a:pt x="141" y="112"/>
                  <a:pt x="141" y="112"/>
                </a:cubicBezTo>
                <a:cubicBezTo>
                  <a:pt x="141" y="117"/>
                  <a:pt x="141" y="117"/>
                  <a:pt x="141" y="117"/>
                </a:cubicBezTo>
                <a:lnTo>
                  <a:pt x="135" y="117"/>
                </a:lnTo>
                <a:close/>
                <a:moveTo>
                  <a:pt x="144" y="108"/>
                </a:moveTo>
                <a:cubicBezTo>
                  <a:pt x="141" y="105"/>
                  <a:pt x="135" y="105"/>
                  <a:pt x="132" y="108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33" y="99"/>
                  <a:pt x="142" y="99"/>
                  <a:pt x="148" y="104"/>
                </a:cubicBezTo>
                <a:lnTo>
                  <a:pt x="144" y="108"/>
                </a:lnTo>
                <a:close/>
                <a:moveTo>
                  <a:pt x="152" y="100"/>
                </a:moveTo>
                <a:cubicBezTo>
                  <a:pt x="148" y="97"/>
                  <a:pt x="143" y="95"/>
                  <a:pt x="138" y="95"/>
                </a:cubicBezTo>
                <a:cubicBezTo>
                  <a:pt x="133" y="95"/>
                  <a:pt x="128" y="97"/>
                  <a:pt x="124" y="100"/>
                </a:cubicBezTo>
                <a:cubicBezTo>
                  <a:pt x="120" y="96"/>
                  <a:pt x="120" y="96"/>
                  <a:pt x="120" y="96"/>
                </a:cubicBezTo>
                <a:cubicBezTo>
                  <a:pt x="125" y="92"/>
                  <a:pt x="131" y="89"/>
                  <a:pt x="138" y="89"/>
                </a:cubicBezTo>
                <a:cubicBezTo>
                  <a:pt x="145" y="89"/>
                  <a:pt x="151" y="92"/>
                  <a:pt x="156" y="96"/>
                </a:cubicBezTo>
                <a:lnTo>
                  <a:pt x="152" y="100"/>
                </a:lnTo>
                <a:close/>
                <a:moveTo>
                  <a:pt x="30" y="49"/>
                </a:moveTo>
                <a:cubicBezTo>
                  <a:pt x="87" y="49"/>
                  <a:pt x="87" y="49"/>
                  <a:pt x="87" y="49"/>
                </a:cubicBezTo>
                <a:cubicBezTo>
                  <a:pt x="93" y="49"/>
                  <a:pt x="98" y="44"/>
                  <a:pt x="98" y="38"/>
                </a:cubicBezTo>
                <a:cubicBezTo>
                  <a:pt x="98" y="32"/>
                  <a:pt x="93" y="26"/>
                  <a:pt x="87" y="26"/>
                </a:cubicBezTo>
                <a:cubicBezTo>
                  <a:pt x="83" y="26"/>
                  <a:pt x="83" y="26"/>
                  <a:pt x="83" y="26"/>
                </a:cubicBezTo>
                <a:cubicBezTo>
                  <a:pt x="82" y="26"/>
                  <a:pt x="81" y="26"/>
                  <a:pt x="81" y="25"/>
                </a:cubicBezTo>
                <a:cubicBezTo>
                  <a:pt x="80" y="25"/>
                  <a:pt x="80" y="24"/>
                  <a:pt x="80" y="23"/>
                </a:cubicBezTo>
                <a:cubicBezTo>
                  <a:pt x="82" y="18"/>
                  <a:pt x="81" y="14"/>
                  <a:pt x="79" y="9"/>
                </a:cubicBezTo>
                <a:cubicBezTo>
                  <a:pt x="77" y="5"/>
                  <a:pt x="73" y="2"/>
                  <a:pt x="69" y="1"/>
                </a:cubicBezTo>
                <a:cubicBezTo>
                  <a:pt x="64" y="0"/>
                  <a:pt x="59" y="1"/>
                  <a:pt x="55" y="3"/>
                </a:cubicBezTo>
                <a:cubicBezTo>
                  <a:pt x="51" y="5"/>
                  <a:pt x="49" y="9"/>
                  <a:pt x="48" y="14"/>
                </a:cubicBezTo>
                <a:cubicBezTo>
                  <a:pt x="47" y="14"/>
                  <a:pt x="47" y="15"/>
                  <a:pt x="46" y="16"/>
                </a:cubicBezTo>
                <a:cubicBezTo>
                  <a:pt x="45" y="16"/>
                  <a:pt x="44" y="16"/>
                  <a:pt x="44" y="16"/>
                </a:cubicBezTo>
                <a:cubicBezTo>
                  <a:pt x="42" y="15"/>
                  <a:pt x="40" y="15"/>
                  <a:pt x="38" y="16"/>
                </a:cubicBezTo>
                <a:cubicBezTo>
                  <a:pt x="37" y="17"/>
                  <a:pt x="36" y="19"/>
                  <a:pt x="36" y="21"/>
                </a:cubicBezTo>
                <a:cubicBezTo>
                  <a:pt x="36" y="21"/>
                  <a:pt x="36" y="22"/>
                  <a:pt x="36" y="23"/>
                </a:cubicBezTo>
                <a:cubicBezTo>
                  <a:pt x="36" y="24"/>
                  <a:pt x="36" y="24"/>
                  <a:pt x="36" y="25"/>
                </a:cubicBezTo>
                <a:cubicBezTo>
                  <a:pt x="35" y="26"/>
                  <a:pt x="34" y="26"/>
                  <a:pt x="33" y="26"/>
                </a:cubicBezTo>
                <a:cubicBezTo>
                  <a:pt x="30" y="26"/>
                  <a:pt x="30" y="26"/>
                  <a:pt x="30" y="26"/>
                </a:cubicBezTo>
                <a:cubicBezTo>
                  <a:pt x="24" y="26"/>
                  <a:pt x="19" y="32"/>
                  <a:pt x="19" y="38"/>
                </a:cubicBezTo>
                <a:cubicBezTo>
                  <a:pt x="19" y="44"/>
                  <a:pt x="24" y="49"/>
                  <a:pt x="30" y="49"/>
                </a:cubicBezTo>
                <a:close/>
                <a:moveTo>
                  <a:pt x="61" y="43"/>
                </a:moveTo>
                <a:cubicBezTo>
                  <a:pt x="55" y="43"/>
                  <a:pt x="55" y="43"/>
                  <a:pt x="55" y="43"/>
                </a:cubicBezTo>
                <a:cubicBezTo>
                  <a:pt x="55" y="38"/>
                  <a:pt x="55" y="38"/>
                  <a:pt x="55" y="38"/>
                </a:cubicBezTo>
                <a:cubicBezTo>
                  <a:pt x="61" y="38"/>
                  <a:pt x="61" y="38"/>
                  <a:pt x="61" y="38"/>
                </a:cubicBezTo>
                <a:lnTo>
                  <a:pt x="61" y="43"/>
                </a:lnTo>
                <a:close/>
                <a:moveTo>
                  <a:pt x="64" y="35"/>
                </a:moveTo>
                <a:cubicBezTo>
                  <a:pt x="61" y="31"/>
                  <a:pt x="56" y="31"/>
                  <a:pt x="52" y="35"/>
                </a:cubicBezTo>
                <a:cubicBezTo>
                  <a:pt x="48" y="31"/>
                  <a:pt x="48" y="31"/>
                  <a:pt x="48" y="31"/>
                </a:cubicBezTo>
                <a:cubicBezTo>
                  <a:pt x="54" y="25"/>
                  <a:pt x="63" y="25"/>
                  <a:pt x="68" y="31"/>
                </a:cubicBezTo>
                <a:lnTo>
                  <a:pt x="64" y="35"/>
                </a:lnTo>
                <a:close/>
                <a:moveTo>
                  <a:pt x="58" y="15"/>
                </a:moveTo>
                <a:cubicBezTo>
                  <a:pt x="65" y="15"/>
                  <a:pt x="72" y="18"/>
                  <a:pt x="76" y="23"/>
                </a:cubicBezTo>
                <a:cubicBezTo>
                  <a:pt x="72" y="27"/>
                  <a:pt x="72" y="27"/>
                  <a:pt x="72" y="27"/>
                </a:cubicBezTo>
                <a:cubicBezTo>
                  <a:pt x="69" y="23"/>
                  <a:pt x="64" y="21"/>
                  <a:pt x="58" y="21"/>
                </a:cubicBezTo>
                <a:cubicBezTo>
                  <a:pt x="53" y="21"/>
                  <a:pt x="48" y="23"/>
                  <a:pt x="44" y="27"/>
                </a:cubicBezTo>
                <a:cubicBezTo>
                  <a:pt x="40" y="23"/>
                  <a:pt x="40" y="23"/>
                  <a:pt x="40" y="23"/>
                </a:cubicBezTo>
                <a:cubicBezTo>
                  <a:pt x="45" y="18"/>
                  <a:pt x="52" y="15"/>
                  <a:pt x="58" y="15"/>
                </a:cubicBezTo>
                <a:close/>
                <a:moveTo>
                  <a:pt x="70" y="98"/>
                </a:moveTo>
                <a:cubicBezTo>
                  <a:pt x="70" y="89"/>
                  <a:pt x="70" y="89"/>
                  <a:pt x="70" y="89"/>
                </a:cubicBezTo>
                <a:cubicBezTo>
                  <a:pt x="64" y="89"/>
                  <a:pt x="64" y="89"/>
                  <a:pt x="64" y="89"/>
                </a:cubicBezTo>
                <a:cubicBezTo>
                  <a:pt x="64" y="94"/>
                  <a:pt x="64" y="94"/>
                  <a:pt x="64" y="94"/>
                </a:cubicBezTo>
                <a:lnTo>
                  <a:pt x="70" y="98"/>
                </a:lnTo>
                <a:close/>
                <a:moveTo>
                  <a:pt x="135" y="154"/>
                </a:moveTo>
                <a:cubicBezTo>
                  <a:pt x="81" y="154"/>
                  <a:pt x="81" y="154"/>
                  <a:pt x="81" y="154"/>
                </a:cubicBezTo>
                <a:cubicBezTo>
                  <a:pt x="81" y="160"/>
                  <a:pt x="81" y="160"/>
                  <a:pt x="81" y="160"/>
                </a:cubicBezTo>
                <a:cubicBezTo>
                  <a:pt x="138" y="160"/>
                  <a:pt x="138" y="160"/>
                  <a:pt x="138" y="160"/>
                </a:cubicBezTo>
                <a:cubicBezTo>
                  <a:pt x="139" y="160"/>
                  <a:pt x="141" y="159"/>
                  <a:pt x="141" y="157"/>
                </a:cubicBezTo>
                <a:cubicBezTo>
                  <a:pt x="141" y="151"/>
                  <a:pt x="141" y="151"/>
                  <a:pt x="141" y="151"/>
                </a:cubicBezTo>
                <a:cubicBezTo>
                  <a:pt x="135" y="151"/>
                  <a:pt x="135" y="151"/>
                  <a:pt x="135" y="151"/>
                </a:cubicBezTo>
                <a:lnTo>
                  <a:pt x="135" y="154"/>
                </a:lnTo>
                <a:close/>
                <a:moveTo>
                  <a:pt x="81" y="149"/>
                </a:moveTo>
                <a:cubicBezTo>
                  <a:pt x="87" y="149"/>
                  <a:pt x="87" y="149"/>
                  <a:pt x="87" y="149"/>
                </a:cubicBezTo>
                <a:cubicBezTo>
                  <a:pt x="87" y="143"/>
                  <a:pt x="87" y="143"/>
                  <a:pt x="87" y="143"/>
                </a:cubicBezTo>
                <a:cubicBezTo>
                  <a:pt x="81" y="143"/>
                  <a:pt x="81" y="143"/>
                  <a:pt x="81" y="143"/>
                </a:cubicBezTo>
                <a:lnTo>
                  <a:pt x="81" y="149"/>
                </a:lnTo>
                <a:close/>
                <a:moveTo>
                  <a:pt x="98" y="149"/>
                </a:moveTo>
                <a:cubicBezTo>
                  <a:pt x="98" y="143"/>
                  <a:pt x="98" y="143"/>
                  <a:pt x="98" y="143"/>
                </a:cubicBezTo>
                <a:cubicBezTo>
                  <a:pt x="92" y="143"/>
                  <a:pt x="92" y="143"/>
                  <a:pt x="92" y="143"/>
                </a:cubicBezTo>
                <a:cubicBezTo>
                  <a:pt x="92" y="149"/>
                  <a:pt x="92" y="149"/>
                  <a:pt x="92" y="149"/>
                </a:cubicBezTo>
                <a:lnTo>
                  <a:pt x="98" y="149"/>
                </a:lnTo>
                <a:close/>
                <a:moveTo>
                  <a:pt x="104" y="149"/>
                </a:moveTo>
                <a:cubicBezTo>
                  <a:pt x="109" y="149"/>
                  <a:pt x="109" y="149"/>
                  <a:pt x="109" y="149"/>
                </a:cubicBezTo>
                <a:cubicBezTo>
                  <a:pt x="109" y="143"/>
                  <a:pt x="109" y="143"/>
                  <a:pt x="109" y="143"/>
                </a:cubicBezTo>
                <a:cubicBezTo>
                  <a:pt x="104" y="143"/>
                  <a:pt x="104" y="143"/>
                  <a:pt x="104" y="143"/>
                </a:cubicBezTo>
                <a:lnTo>
                  <a:pt x="104" y="149"/>
                </a:lnTo>
                <a:close/>
                <a:moveTo>
                  <a:pt x="27" y="61"/>
                </a:moveTo>
                <a:cubicBezTo>
                  <a:pt x="21" y="61"/>
                  <a:pt x="21" y="61"/>
                  <a:pt x="21" y="61"/>
                </a:cubicBezTo>
                <a:cubicBezTo>
                  <a:pt x="21" y="66"/>
                  <a:pt x="21" y="66"/>
                  <a:pt x="21" y="66"/>
                </a:cubicBezTo>
                <a:cubicBezTo>
                  <a:pt x="27" y="66"/>
                  <a:pt x="27" y="66"/>
                  <a:pt x="27" y="66"/>
                </a:cubicBezTo>
                <a:lnTo>
                  <a:pt x="27" y="61"/>
                </a:lnTo>
                <a:close/>
                <a:moveTo>
                  <a:pt x="21" y="78"/>
                </a:moveTo>
                <a:cubicBezTo>
                  <a:pt x="27" y="78"/>
                  <a:pt x="27" y="78"/>
                  <a:pt x="27" y="78"/>
                </a:cubicBezTo>
                <a:cubicBezTo>
                  <a:pt x="27" y="72"/>
                  <a:pt x="27" y="72"/>
                  <a:pt x="27" y="72"/>
                </a:cubicBezTo>
                <a:cubicBezTo>
                  <a:pt x="21" y="72"/>
                  <a:pt x="21" y="72"/>
                  <a:pt x="21" y="72"/>
                </a:cubicBezTo>
                <a:lnTo>
                  <a:pt x="21" y="78"/>
                </a:lnTo>
                <a:close/>
                <a:moveTo>
                  <a:pt x="38" y="78"/>
                </a:moveTo>
                <a:cubicBezTo>
                  <a:pt x="38" y="61"/>
                  <a:pt x="38" y="61"/>
                  <a:pt x="38" y="61"/>
                </a:cubicBezTo>
                <a:cubicBezTo>
                  <a:pt x="33" y="61"/>
                  <a:pt x="33" y="61"/>
                  <a:pt x="33" y="61"/>
                </a:cubicBezTo>
                <a:cubicBezTo>
                  <a:pt x="33" y="78"/>
                  <a:pt x="33" y="78"/>
                  <a:pt x="33" y="78"/>
                </a:cubicBezTo>
                <a:lnTo>
                  <a:pt x="38" y="78"/>
                </a:lnTo>
                <a:close/>
                <a:moveTo>
                  <a:pt x="89" y="76"/>
                </a:moveTo>
                <a:cubicBezTo>
                  <a:pt x="85" y="80"/>
                  <a:pt x="85" y="80"/>
                  <a:pt x="85" y="80"/>
                </a:cubicBezTo>
                <a:cubicBezTo>
                  <a:pt x="88" y="82"/>
                  <a:pt x="88" y="82"/>
                  <a:pt x="88" y="82"/>
                </a:cubicBezTo>
                <a:cubicBezTo>
                  <a:pt x="88" y="83"/>
                  <a:pt x="89" y="83"/>
                  <a:pt x="90" y="83"/>
                </a:cubicBezTo>
                <a:cubicBezTo>
                  <a:pt x="104" y="83"/>
                  <a:pt x="104" y="83"/>
                  <a:pt x="104" y="83"/>
                </a:cubicBezTo>
                <a:cubicBezTo>
                  <a:pt x="104" y="78"/>
                  <a:pt x="104" y="78"/>
                  <a:pt x="104" y="78"/>
                </a:cubicBezTo>
                <a:cubicBezTo>
                  <a:pt x="91" y="78"/>
                  <a:pt x="91" y="78"/>
                  <a:pt x="91" y="78"/>
                </a:cubicBezTo>
                <a:lnTo>
                  <a:pt x="89" y="76"/>
                </a:lnTo>
                <a:close/>
                <a:moveTo>
                  <a:pt x="135" y="55"/>
                </a:moveTo>
                <a:cubicBezTo>
                  <a:pt x="141" y="55"/>
                  <a:pt x="141" y="55"/>
                  <a:pt x="141" y="55"/>
                </a:cubicBezTo>
                <a:cubicBezTo>
                  <a:pt x="141" y="41"/>
                  <a:pt x="141" y="41"/>
                  <a:pt x="141" y="41"/>
                </a:cubicBezTo>
                <a:cubicBezTo>
                  <a:pt x="141" y="40"/>
                  <a:pt x="140" y="39"/>
                  <a:pt x="140" y="39"/>
                </a:cubicBezTo>
                <a:cubicBezTo>
                  <a:pt x="120" y="19"/>
                  <a:pt x="120" y="19"/>
                  <a:pt x="120" y="19"/>
                </a:cubicBezTo>
                <a:cubicBezTo>
                  <a:pt x="116" y="23"/>
                  <a:pt x="116" y="23"/>
                  <a:pt x="116" y="23"/>
                </a:cubicBezTo>
                <a:cubicBezTo>
                  <a:pt x="135" y="42"/>
                  <a:pt x="135" y="42"/>
                  <a:pt x="135" y="42"/>
                </a:cubicBezTo>
                <a:lnTo>
                  <a:pt x="135" y="5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8" name="Freeform 201">
            <a:extLst>
              <a:ext uri="{FF2B5EF4-FFF2-40B4-BE49-F238E27FC236}">
                <a16:creationId xmlns:a16="http://schemas.microsoft.com/office/drawing/2014/main" id="{7171A571-61F3-4F82-C508-A6B1AA6FDC4E}"/>
              </a:ext>
            </a:extLst>
          </p:cNvPr>
          <p:cNvSpPr>
            <a:spLocks noEditPoints="1"/>
          </p:cNvSpPr>
          <p:nvPr/>
        </p:nvSpPr>
        <p:spPr bwMode="auto">
          <a:xfrm>
            <a:off x="2392364" y="3576638"/>
            <a:ext cx="249238" cy="254000"/>
          </a:xfrm>
          <a:custGeom>
            <a:avLst/>
            <a:gdLst>
              <a:gd name="T0" fmla="*/ 73 w 157"/>
              <a:gd name="T1" fmla="*/ 45 h 160"/>
              <a:gd name="T2" fmla="*/ 70 w 157"/>
              <a:gd name="T3" fmla="*/ 40 h 160"/>
              <a:gd name="T4" fmla="*/ 39 w 157"/>
              <a:gd name="T5" fmla="*/ 68 h 160"/>
              <a:gd name="T6" fmla="*/ 81 w 157"/>
              <a:gd name="T7" fmla="*/ 101 h 160"/>
              <a:gd name="T8" fmla="*/ 59 w 157"/>
              <a:gd name="T9" fmla="*/ 66 h 160"/>
              <a:gd name="T10" fmla="*/ 73 w 157"/>
              <a:gd name="T11" fmla="*/ 73 h 160"/>
              <a:gd name="T12" fmla="*/ 95 w 157"/>
              <a:gd name="T13" fmla="*/ 51 h 160"/>
              <a:gd name="T14" fmla="*/ 54 w 157"/>
              <a:gd name="T15" fmla="*/ 100 h 160"/>
              <a:gd name="T16" fmla="*/ 64 w 157"/>
              <a:gd name="T17" fmla="*/ 93 h 160"/>
              <a:gd name="T18" fmla="*/ 67 w 157"/>
              <a:gd name="T19" fmla="*/ 101 h 160"/>
              <a:gd name="T20" fmla="*/ 149 w 157"/>
              <a:gd name="T21" fmla="*/ 73 h 160"/>
              <a:gd name="T22" fmla="*/ 101 w 157"/>
              <a:gd name="T23" fmla="*/ 101 h 160"/>
              <a:gd name="T24" fmla="*/ 157 w 157"/>
              <a:gd name="T25" fmla="*/ 101 h 160"/>
              <a:gd name="T26" fmla="*/ 118 w 157"/>
              <a:gd name="T27" fmla="*/ 79 h 160"/>
              <a:gd name="T28" fmla="*/ 118 w 157"/>
              <a:gd name="T29" fmla="*/ 79 h 160"/>
              <a:gd name="T30" fmla="*/ 136 w 157"/>
              <a:gd name="T31" fmla="*/ 114 h 160"/>
              <a:gd name="T32" fmla="*/ 129 w 157"/>
              <a:gd name="T33" fmla="*/ 107 h 160"/>
              <a:gd name="T34" fmla="*/ 36 w 157"/>
              <a:gd name="T35" fmla="*/ 87 h 160"/>
              <a:gd name="T36" fmla="*/ 8 w 157"/>
              <a:gd name="T37" fmla="*/ 160 h 160"/>
              <a:gd name="T38" fmla="*/ 36 w 157"/>
              <a:gd name="T39" fmla="*/ 87 h 160"/>
              <a:gd name="T40" fmla="*/ 17 w 157"/>
              <a:gd name="T41" fmla="*/ 98 h 160"/>
              <a:gd name="T42" fmla="*/ 11 w 157"/>
              <a:gd name="T43" fmla="*/ 98 h 160"/>
              <a:gd name="T44" fmla="*/ 17 w 157"/>
              <a:gd name="T45" fmla="*/ 155 h 160"/>
              <a:gd name="T46" fmla="*/ 19 w 157"/>
              <a:gd name="T47" fmla="*/ 138 h 160"/>
              <a:gd name="T48" fmla="*/ 19 w 157"/>
              <a:gd name="T49" fmla="*/ 138 h 160"/>
              <a:gd name="T50" fmla="*/ 32 w 157"/>
              <a:gd name="T51" fmla="*/ 125 h 160"/>
              <a:gd name="T52" fmla="*/ 8 w 157"/>
              <a:gd name="T53" fmla="*/ 121 h 160"/>
              <a:gd name="T54" fmla="*/ 36 w 157"/>
              <a:gd name="T55" fmla="*/ 121 h 160"/>
              <a:gd name="T56" fmla="*/ 101 w 157"/>
              <a:gd name="T57" fmla="*/ 51 h 160"/>
              <a:gd name="T58" fmla="*/ 157 w 157"/>
              <a:gd name="T59" fmla="*/ 84 h 160"/>
              <a:gd name="T60" fmla="*/ 95 w 157"/>
              <a:gd name="T61" fmla="*/ 34 h 160"/>
              <a:gd name="T62" fmla="*/ 94 w 157"/>
              <a:gd name="T63" fmla="*/ 21 h 160"/>
              <a:gd name="T64" fmla="*/ 87 w 157"/>
              <a:gd name="T65" fmla="*/ 23 h 160"/>
              <a:gd name="T66" fmla="*/ 92 w 157"/>
              <a:gd name="T67" fmla="*/ 6 h 160"/>
              <a:gd name="T68" fmla="*/ 92 w 157"/>
              <a:gd name="T69" fmla="*/ 6 h 160"/>
              <a:gd name="T70" fmla="*/ 22 w 157"/>
              <a:gd name="T71" fmla="*/ 11 h 160"/>
              <a:gd name="T72" fmla="*/ 25 w 157"/>
              <a:gd name="T73" fmla="*/ 17 h 160"/>
              <a:gd name="T74" fmla="*/ 14 w 157"/>
              <a:gd name="T75" fmla="*/ 17 h 160"/>
              <a:gd name="T76" fmla="*/ 8 w 157"/>
              <a:gd name="T77" fmla="*/ 28 h 160"/>
              <a:gd name="T78" fmla="*/ 8 w 157"/>
              <a:gd name="T79" fmla="*/ 34 h 160"/>
              <a:gd name="T80" fmla="*/ 14 w 157"/>
              <a:gd name="T81" fmla="*/ 45 h 160"/>
              <a:gd name="T82" fmla="*/ 14 w 157"/>
              <a:gd name="T83" fmla="*/ 45 h 160"/>
              <a:gd name="T84" fmla="*/ 14 w 157"/>
              <a:gd name="T85" fmla="*/ 62 h 160"/>
              <a:gd name="T86" fmla="*/ 8 w 157"/>
              <a:gd name="T87" fmla="*/ 73 h 160"/>
              <a:gd name="T88" fmla="*/ 19 w 157"/>
              <a:gd name="T89" fmla="*/ 0 h 160"/>
              <a:gd name="T90" fmla="*/ 36 w 157"/>
              <a:gd name="T91" fmla="*/ 0 h 160"/>
              <a:gd name="T92" fmla="*/ 36 w 157"/>
              <a:gd name="T93" fmla="*/ 0 h 160"/>
              <a:gd name="T94" fmla="*/ 47 w 157"/>
              <a:gd name="T95" fmla="*/ 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7" h="160">
                <a:moveTo>
                  <a:pt x="59" y="66"/>
                </a:moveTo>
                <a:cubicBezTo>
                  <a:pt x="59" y="65"/>
                  <a:pt x="59" y="64"/>
                  <a:pt x="59" y="63"/>
                </a:cubicBezTo>
                <a:cubicBezTo>
                  <a:pt x="70" y="46"/>
                  <a:pt x="70" y="46"/>
                  <a:pt x="70" y="46"/>
                </a:cubicBezTo>
                <a:cubicBezTo>
                  <a:pt x="71" y="46"/>
                  <a:pt x="72" y="45"/>
                  <a:pt x="73" y="45"/>
                </a:cubicBezTo>
                <a:cubicBezTo>
                  <a:pt x="112" y="45"/>
                  <a:pt x="112" y="45"/>
                  <a:pt x="112" y="45"/>
                </a:cubicBezTo>
                <a:cubicBezTo>
                  <a:pt x="109" y="41"/>
                  <a:pt x="109" y="41"/>
                  <a:pt x="109" y="41"/>
                </a:cubicBezTo>
                <a:cubicBezTo>
                  <a:pt x="108" y="40"/>
                  <a:pt x="107" y="40"/>
                  <a:pt x="107" y="40"/>
                </a:cubicBezTo>
                <a:cubicBezTo>
                  <a:pt x="70" y="40"/>
                  <a:pt x="70" y="40"/>
                  <a:pt x="70" y="40"/>
                </a:cubicBezTo>
                <a:cubicBezTo>
                  <a:pt x="69" y="40"/>
                  <a:pt x="68" y="40"/>
                  <a:pt x="68" y="41"/>
                </a:cubicBezTo>
                <a:cubicBezTo>
                  <a:pt x="51" y="65"/>
                  <a:pt x="51" y="65"/>
                  <a:pt x="51" y="65"/>
                </a:cubicBezTo>
                <a:cubicBezTo>
                  <a:pt x="50" y="67"/>
                  <a:pt x="48" y="68"/>
                  <a:pt x="46" y="68"/>
                </a:cubicBezTo>
                <a:cubicBezTo>
                  <a:pt x="39" y="68"/>
                  <a:pt x="39" y="68"/>
                  <a:pt x="39" y="68"/>
                </a:cubicBezTo>
                <a:cubicBezTo>
                  <a:pt x="39" y="82"/>
                  <a:pt x="39" y="82"/>
                  <a:pt x="39" y="82"/>
                </a:cubicBezTo>
                <a:cubicBezTo>
                  <a:pt x="45" y="83"/>
                  <a:pt x="50" y="89"/>
                  <a:pt x="50" y="95"/>
                </a:cubicBezTo>
                <a:cubicBezTo>
                  <a:pt x="54" y="89"/>
                  <a:pt x="61" y="86"/>
                  <a:pt x="68" y="88"/>
                </a:cubicBezTo>
                <a:cubicBezTo>
                  <a:pt x="74" y="89"/>
                  <a:pt x="80" y="94"/>
                  <a:pt x="81" y="101"/>
                </a:cubicBezTo>
                <a:cubicBezTo>
                  <a:pt x="95" y="101"/>
                  <a:pt x="95" y="101"/>
                  <a:pt x="95" y="101"/>
                </a:cubicBezTo>
                <a:cubicBezTo>
                  <a:pt x="95" y="68"/>
                  <a:pt x="95" y="68"/>
                  <a:pt x="95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60" y="68"/>
                  <a:pt x="59" y="67"/>
                  <a:pt x="59" y="66"/>
                </a:cubicBezTo>
                <a:close/>
                <a:moveTo>
                  <a:pt x="73" y="79"/>
                </a:moveTo>
                <a:cubicBezTo>
                  <a:pt x="61" y="79"/>
                  <a:pt x="61" y="79"/>
                  <a:pt x="61" y="79"/>
                </a:cubicBezTo>
                <a:cubicBezTo>
                  <a:pt x="61" y="73"/>
                  <a:pt x="61" y="73"/>
                  <a:pt x="61" y="73"/>
                </a:cubicBezTo>
                <a:cubicBezTo>
                  <a:pt x="73" y="73"/>
                  <a:pt x="73" y="73"/>
                  <a:pt x="73" y="73"/>
                </a:cubicBezTo>
                <a:lnTo>
                  <a:pt x="73" y="79"/>
                </a:lnTo>
                <a:close/>
                <a:moveTo>
                  <a:pt x="67" y="62"/>
                </a:moveTo>
                <a:cubicBezTo>
                  <a:pt x="95" y="62"/>
                  <a:pt x="95" y="62"/>
                  <a:pt x="95" y="62"/>
                </a:cubicBezTo>
                <a:cubicBezTo>
                  <a:pt x="95" y="51"/>
                  <a:pt x="95" y="51"/>
                  <a:pt x="95" y="51"/>
                </a:cubicBezTo>
                <a:cubicBezTo>
                  <a:pt x="74" y="51"/>
                  <a:pt x="74" y="51"/>
                  <a:pt x="74" y="51"/>
                </a:cubicBezTo>
                <a:lnTo>
                  <a:pt x="67" y="62"/>
                </a:lnTo>
                <a:close/>
                <a:moveTo>
                  <a:pt x="64" y="93"/>
                </a:moveTo>
                <a:cubicBezTo>
                  <a:pt x="60" y="93"/>
                  <a:pt x="56" y="96"/>
                  <a:pt x="54" y="100"/>
                </a:cubicBezTo>
                <a:cubicBezTo>
                  <a:pt x="52" y="104"/>
                  <a:pt x="53" y="109"/>
                  <a:pt x="56" y="112"/>
                </a:cubicBezTo>
                <a:cubicBezTo>
                  <a:pt x="60" y="115"/>
                  <a:pt x="64" y="116"/>
                  <a:pt x="69" y="114"/>
                </a:cubicBezTo>
                <a:cubicBezTo>
                  <a:pt x="73" y="113"/>
                  <a:pt x="76" y="109"/>
                  <a:pt x="76" y="104"/>
                </a:cubicBezTo>
                <a:cubicBezTo>
                  <a:pt x="76" y="98"/>
                  <a:pt x="70" y="93"/>
                  <a:pt x="64" y="93"/>
                </a:cubicBezTo>
                <a:close/>
                <a:moveTo>
                  <a:pt x="67" y="107"/>
                </a:moveTo>
                <a:cubicBezTo>
                  <a:pt x="61" y="107"/>
                  <a:pt x="61" y="107"/>
                  <a:pt x="61" y="107"/>
                </a:cubicBezTo>
                <a:cubicBezTo>
                  <a:pt x="61" y="101"/>
                  <a:pt x="61" y="101"/>
                  <a:pt x="61" y="101"/>
                </a:cubicBezTo>
                <a:cubicBezTo>
                  <a:pt x="67" y="101"/>
                  <a:pt x="67" y="101"/>
                  <a:pt x="67" y="101"/>
                </a:cubicBezTo>
                <a:lnTo>
                  <a:pt x="67" y="107"/>
                </a:lnTo>
                <a:close/>
                <a:moveTo>
                  <a:pt x="146" y="87"/>
                </a:moveTo>
                <a:cubicBezTo>
                  <a:pt x="146" y="76"/>
                  <a:pt x="146" y="76"/>
                  <a:pt x="146" y="76"/>
                </a:cubicBezTo>
                <a:cubicBezTo>
                  <a:pt x="146" y="74"/>
                  <a:pt x="147" y="73"/>
                  <a:pt x="149" y="73"/>
                </a:cubicBezTo>
                <a:cubicBezTo>
                  <a:pt x="156" y="73"/>
                  <a:pt x="156" y="73"/>
                  <a:pt x="156" y="73"/>
                </a:cubicBezTo>
                <a:cubicBezTo>
                  <a:pt x="155" y="70"/>
                  <a:pt x="152" y="68"/>
                  <a:pt x="149" y="68"/>
                </a:cubicBezTo>
                <a:cubicBezTo>
                  <a:pt x="101" y="68"/>
                  <a:pt x="101" y="68"/>
                  <a:pt x="101" y="68"/>
                </a:cubicBezTo>
                <a:cubicBezTo>
                  <a:pt x="101" y="101"/>
                  <a:pt x="101" y="101"/>
                  <a:pt x="101" y="101"/>
                </a:cubicBezTo>
                <a:cubicBezTo>
                  <a:pt x="115" y="101"/>
                  <a:pt x="115" y="101"/>
                  <a:pt x="115" y="101"/>
                </a:cubicBezTo>
                <a:cubicBezTo>
                  <a:pt x="116" y="93"/>
                  <a:pt x="123" y="87"/>
                  <a:pt x="132" y="87"/>
                </a:cubicBezTo>
                <a:cubicBezTo>
                  <a:pt x="140" y="87"/>
                  <a:pt x="147" y="93"/>
                  <a:pt x="148" y="101"/>
                </a:cubicBezTo>
                <a:cubicBezTo>
                  <a:pt x="157" y="101"/>
                  <a:pt x="157" y="101"/>
                  <a:pt x="157" y="101"/>
                </a:cubicBezTo>
                <a:cubicBezTo>
                  <a:pt x="157" y="90"/>
                  <a:pt x="157" y="90"/>
                  <a:pt x="157" y="90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47" y="90"/>
                  <a:pt x="146" y="89"/>
                  <a:pt x="146" y="87"/>
                </a:cubicBezTo>
                <a:close/>
                <a:moveTo>
                  <a:pt x="118" y="79"/>
                </a:moveTo>
                <a:cubicBezTo>
                  <a:pt x="106" y="79"/>
                  <a:pt x="106" y="79"/>
                  <a:pt x="106" y="79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18" y="73"/>
                  <a:pt x="118" y="73"/>
                  <a:pt x="118" y="73"/>
                </a:cubicBezTo>
                <a:lnTo>
                  <a:pt x="118" y="79"/>
                </a:lnTo>
                <a:close/>
                <a:moveTo>
                  <a:pt x="132" y="93"/>
                </a:moveTo>
                <a:cubicBezTo>
                  <a:pt x="127" y="93"/>
                  <a:pt x="123" y="96"/>
                  <a:pt x="121" y="100"/>
                </a:cubicBezTo>
                <a:cubicBezTo>
                  <a:pt x="120" y="104"/>
                  <a:pt x="121" y="109"/>
                  <a:pt x="124" y="112"/>
                </a:cubicBezTo>
                <a:cubicBezTo>
                  <a:pt x="127" y="115"/>
                  <a:pt x="132" y="116"/>
                  <a:pt x="136" y="114"/>
                </a:cubicBezTo>
                <a:cubicBezTo>
                  <a:pt x="140" y="113"/>
                  <a:pt x="143" y="109"/>
                  <a:pt x="143" y="104"/>
                </a:cubicBezTo>
                <a:cubicBezTo>
                  <a:pt x="143" y="98"/>
                  <a:pt x="138" y="93"/>
                  <a:pt x="132" y="93"/>
                </a:cubicBezTo>
                <a:close/>
                <a:moveTo>
                  <a:pt x="134" y="107"/>
                </a:moveTo>
                <a:cubicBezTo>
                  <a:pt x="129" y="107"/>
                  <a:pt x="129" y="107"/>
                  <a:pt x="129" y="107"/>
                </a:cubicBezTo>
                <a:cubicBezTo>
                  <a:pt x="129" y="101"/>
                  <a:pt x="129" y="101"/>
                  <a:pt x="129" y="101"/>
                </a:cubicBezTo>
                <a:cubicBezTo>
                  <a:pt x="134" y="101"/>
                  <a:pt x="134" y="101"/>
                  <a:pt x="134" y="101"/>
                </a:cubicBezTo>
                <a:lnTo>
                  <a:pt x="134" y="107"/>
                </a:lnTo>
                <a:close/>
                <a:moveTo>
                  <a:pt x="36" y="87"/>
                </a:moveTo>
                <a:cubicBezTo>
                  <a:pt x="8" y="87"/>
                  <a:pt x="8" y="87"/>
                  <a:pt x="8" y="87"/>
                </a:cubicBezTo>
                <a:cubicBezTo>
                  <a:pt x="4" y="87"/>
                  <a:pt x="0" y="91"/>
                  <a:pt x="0" y="96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6"/>
                  <a:pt x="4" y="160"/>
                  <a:pt x="8" y="160"/>
                </a:cubicBezTo>
                <a:cubicBezTo>
                  <a:pt x="36" y="160"/>
                  <a:pt x="36" y="160"/>
                  <a:pt x="36" y="160"/>
                </a:cubicBezTo>
                <a:cubicBezTo>
                  <a:pt x="41" y="160"/>
                  <a:pt x="45" y="156"/>
                  <a:pt x="45" y="152"/>
                </a:cubicBezTo>
                <a:cubicBezTo>
                  <a:pt x="45" y="96"/>
                  <a:pt x="45" y="96"/>
                  <a:pt x="45" y="96"/>
                </a:cubicBezTo>
                <a:cubicBezTo>
                  <a:pt x="45" y="91"/>
                  <a:pt x="41" y="87"/>
                  <a:pt x="36" y="87"/>
                </a:cubicBezTo>
                <a:close/>
                <a:moveTo>
                  <a:pt x="17" y="93"/>
                </a:moveTo>
                <a:cubicBezTo>
                  <a:pt x="28" y="93"/>
                  <a:pt x="28" y="93"/>
                  <a:pt x="28" y="93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8"/>
                  <a:pt x="17" y="98"/>
                  <a:pt x="17" y="98"/>
                </a:cubicBezTo>
                <a:lnTo>
                  <a:pt x="17" y="93"/>
                </a:lnTo>
                <a:close/>
                <a:moveTo>
                  <a:pt x="5" y="93"/>
                </a:moveTo>
                <a:cubicBezTo>
                  <a:pt x="11" y="93"/>
                  <a:pt x="11" y="93"/>
                  <a:pt x="11" y="93"/>
                </a:cubicBezTo>
                <a:cubicBezTo>
                  <a:pt x="11" y="98"/>
                  <a:pt x="11" y="98"/>
                  <a:pt x="11" y="98"/>
                </a:cubicBezTo>
                <a:cubicBezTo>
                  <a:pt x="5" y="98"/>
                  <a:pt x="5" y="98"/>
                  <a:pt x="5" y="98"/>
                </a:cubicBezTo>
                <a:lnTo>
                  <a:pt x="5" y="93"/>
                </a:lnTo>
                <a:close/>
                <a:moveTo>
                  <a:pt x="28" y="155"/>
                </a:moveTo>
                <a:cubicBezTo>
                  <a:pt x="17" y="155"/>
                  <a:pt x="17" y="155"/>
                  <a:pt x="17" y="155"/>
                </a:cubicBezTo>
                <a:cubicBezTo>
                  <a:pt x="17" y="149"/>
                  <a:pt x="17" y="149"/>
                  <a:pt x="17" y="149"/>
                </a:cubicBezTo>
                <a:cubicBezTo>
                  <a:pt x="28" y="149"/>
                  <a:pt x="28" y="149"/>
                  <a:pt x="28" y="149"/>
                </a:cubicBezTo>
                <a:lnTo>
                  <a:pt x="28" y="155"/>
                </a:lnTo>
                <a:close/>
                <a:moveTo>
                  <a:pt x="19" y="138"/>
                </a:moveTo>
                <a:cubicBezTo>
                  <a:pt x="19" y="132"/>
                  <a:pt x="19" y="132"/>
                  <a:pt x="19" y="132"/>
                </a:cubicBezTo>
                <a:cubicBezTo>
                  <a:pt x="25" y="132"/>
                  <a:pt x="25" y="132"/>
                  <a:pt x="25" y="132"/>
                </a:cubicBezTo>
                <a:cubicBezTo>
                  <a:pt x="25" y="138"/>
                  <a:pt x="25" y="138"/>
                  <a:pt x="25" y="138"/>
                </a:cubicBezTo>
                <a:lnTo>
                  <a:pt x="19" y="138"/>
                </a:lnTo>
                <a:close/>
                <a:moveTo>
                  <a:pt x="28" y="129"/>
                </a:moveTo>
                <a:cubicBezTo>
                  <a:pt x="25" y="126"/>
                  <a:pt x="20" y="126"/>
                  <a:pt x="16" y="129"/>
                </a:cubicBezTo>
                <a:cubicBezTo>
                  <a:pt x="12" y="125"/>
                  <a:pt x="12" y="125"/>
                  <a:pt x="12" y="125"/>
                </a:cubicBezTo>
                <a:cubicBezTo>
                  <a:pt x="18" y="120"/>
                  <a:pt x="27" y="120"/>
                  <a:pt x="32" y="125"/>
                </a:cubicBezTo>
                <a:lnTo>
                  <a:pt x="28" y="129"/>
                </a:lnTo>
                <a:close/>
                <a:moveTo>
                  <a:pt x="36" y="121"/>
                </a:moveTo>
                <a:cubicBezTo>
                  <a:pt x="32" y="117"/>
                  <a:pt x="27" y="115"/>
                  <a:pt x="22" y="115"/>
                </a:cubicBezTo>
                <a:cubicBezTo>
                  <a:pt x="17" y="115"/>
                  <a:pt x="12" y="117"/>
                  <a:pt x="8" y="121"/>
                </a:cubicBezTo>
                <a:cubicBezTo>
                  <a:pt x="4" y="117"/>
                  <a:pt x="4" y="117"/>
                  <a:pt x="4" y="117"/>
                </a:cubicBezTo>
                <a:cubicBezTo>
                  <a:pt x="9" y="112"/>
                  <a:pt x="15" y="110"/>
                  <a:pt x="22" y="110"/>
                </a:cubicBezTo>
                <a:cubicBezTo>
                  <a:pt x="29" y="110"/>
                  <a:pt x="35" y="112"/>
                  <a:pt x="40" y="117"/>
                </a:cubicBezTo>
                <a:lnTo>
                  <a:pt x="36" y="121"/>
                </a:lnTo>
                <a:close/>
                <a:moveTo>
                  <a:pt x="101" y="62"/>
                </a:moveTo>
                <a:cubicBezTo>
                  <a:pt x="126" y="62"/>
                  <a:pt x="126" y="62"/>
                  <a:pt x="126" y="62"/>
                </a:cubicBezTo>
                <a:cubicBezTo>
                  <a:pt x="117" y="51"/>
                  <a:pt x="117" y="51"/>
                  <a:pt x="117" y="51"/>
                </a:cubicBezTo>
                <a:cubicBezTo>
                  <a:pt x="101" y="51"/>
                  <a:pt x="101" y="51"/>
                  <a:pt x="101" y="51"/>
                </a:cubicBezTo>
                <a:lnTo>
                  <a:pt x="101" y="62"/>
                </a:lnTo>
                <a:close/>
                <a:moveTo>
                  <a:pt x="151" y="79"/>
                </a:moveTo>
                <a:cubicBezTo>
                  <a:pt x="151" y="84"/>
                  <a:pt x="151" y="84"/>
                  <a:pt x="151" y="84"/>
                </a:cubicBezTo>
                <a:cubicBezTo>
                  <a:pt x="157" y="84"/>
                  <a:pt x="157" y="84"/>
                  <a:pt x="157" y="84"/>
                </a:cubicBezTo>
                <a:cubicBezTo>
                  <a:pt x="157" y="79"/>
                  <a:pt x="157" y="79"/>
                  <a:pt x="157" y="79"/>
                </a:cubicBezTo>
                <a:lnTo>
                  <a:pt x="151" y="79"/>
                </a:lnTo>
                <a:close/>
                <a:moveTo>
                  <a:pt x="95" y="29"/>
                </a:moveTo>
                <a:cubicBezTo>
                  <a:pt x="95" y="34"/>
                  <a:pt x="95" y="34"/>
                  <a:pt x="95" y="34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1" y="28"/>
                  <a:pt x="101" y="28"/>
                  <a:pt x="101" y="28"/>
                </a:cubicBezTo>
                <a:cubicBezTo>
                  <a:pt x="101" y="28"/>
                  <a:pt x="100" y="27"/>
                  <a:pt x="100" y="26"/>
                </a:cubicBezTo>
                <a:cubicBezTo>
                  <a:pt x="94" y="21"/>
                  <a:pt x="94" y="21"/>
                  <a:pt x="94" y="21"/>
                </a:cubicBezTo>
                <a:cubicBezTo>
                  <a:pt x="90" y="25"/>
                  <a:pt x="90" y="25"/>
                  <a:pt x="90" y="25"/>
                </a:cubicBezTo>
                <a:lnTo>
                  <a:pt x="95" y="29"/>
                </a:lnTo>
                <a:close/>
                <a:moveTo>
                  <a:pt x="81" y="23"/>
                </a:moveTo>
                <a:cubicBezTo>
                  <a:pt x="87" y="23"/>
                  <a:pt x="87" y="23"/>
                  <a:pt x="87" y="23"/>
                </a:cubicBezTo>
                <a:cubicBezTo>
                  <a:pt x="87" y="20"/>
                  <a:pt x="89" y="17"/>
                  <a:pt x="92" y="17"/>
                </a:cubicBezTo>
                <a:cubicBezTo>
                  <a:pt x="92" y="11"/>
                  <a:pt x="92" y="11"/>
                  <a:pt x="92" y="11"/>
                </a:cubicBezTo>
                <a:cubicBezTo>
                  <a:pt x="86" y="11"/>
                  <a:pt x="81" y="16"/>
                  <a:pt x="81" y="23"/>
                </a:cubicBezTo>
                <a:close/>
                <a:moveTo>
                  <a:pt x="92" y="6"/>
                </a:moveTo>
                <a:cubicBezTo>
                  <a:pt x="92" y="0"/>
                  <a:pt x="92" y="0"/>
                  <a:pt x="92" y="0"/>
                </a:cubicBezTo>
                <a:cubicBezTo>
                  <a:pt x="80" y="0"/>
                  <a:pt x="70" y="10"/>
                  <a:pt x="70" y="23"/>
                </a:cubicBezTo>
                <a:cubicBezTo>
                  <a:pt x="76" y="23"/>
                  <a:pt x="76" y="23"/>
                  <a:pt x="76" y="23"/>
                </a:cubicBezTo>
                <a:cubicBezTo>
                  <a:pt x="76" y="13"/>
                  <a:pt x="83" y="6"/>
                  <a:pt x="92" y="6"/>
                </a:cubicBezTo>
                <a:close/>
                <a:moveTo>
                  <a:pt x="25" y="17"/>
                </a:moveTo>
                <a:cubicBezTo>
                  <a:pt x="56" y="17"/>
                  <a:pt x="56" y="17"/>
                  <a:pt x="56" y="17"/>
                </a:cubicBezTo>
                <a:cubicBezTo>
                  <a:pt x="56" y="11"/>
                  <a:pt x="56" y="11"/>
                  <a:pt x="56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1" y="11"/>
                  <a:pt x="19" y="13"/>
                  <a:pt x="19" y="14"/>
                </a:cubicBezTo>
                <a:cubicBezTo>
                  <a:pt x="19" y="76"/>
                  <a:pt x="19" y="76"/>
                  <a:pt x="19" y="76"/>
                </a:cubicBezTo>
                <a:cubicBezTo>
                  <a:pt x="25" y="76"/>
                  <a:pt x="25" y="76"/>
                  <a:pt x="25" y="76"/>
                </a:cubicBezTo>
                <a:lnTo>
                  <a:pt x="25" y="17"/>
                </a:lnTo>
                <a:close/>
                <a:moveTo>
                  <a:pt x="14" y="11"/>
                </a:moveTo>
                <a:cubicBezTo>
                  <a:pt x="8" y="11"/>
                  <a:pt x="8" y="11"/>
                  <a:pt x="8" y="11"/>
                </a:cubicBezTo>
                <a:cubicBezTo>
                  <a:pt x="8" y="17"/>
                  <a:pt x="8" y="17"/>
                  <a:pt x="8" y="17"/>
                </a:cubicBezTo>
                <a:cubicBezTo>
                  <a:pt x="14" y="17"/>
                  <a:pt x="14" y="17"/>
                  <a:pt x="14" y="17"/>
                </a:cubicBezTo>
                <a:lnTo>
                  <a:pt x="14" y="11"/>
                </a:lnTo>
                <a:close/>
                <a:moveTo>
                  <a:pt x="14" y="23"/>
                </a:moveTo>
                <a:cubicBezTo>
                  <a:pt x="8" y="23"/>
                  <a:pt x="8" y="23"/>
                  <a:pt x="8" y="23"/>
                </a:cubicBezTo>
                <a:cubicBezTo>
                  <a:pt x="8" y="28"/>
                  <a:pt x="8" y="28"/>
                  <a:pt x="8" y="28"/>
                </a:cubicBezTo>
                <a:cubicBezTo>
                  <a:pt x="14" y="28"/>
                  <a:pt x="14" y="28"/>
                  <a:pt x="14" y="28"/>
                </a:cubicBezTo>
                <a:lnTo>
                  <a:pt x="14" y="23"/>
                </a:lnTo>
                <a:close/>
                <a:moveTo>
                  <a:pt x="14" y="34"/>
                </a:moveTo>
                <a:cubicBezTo>
                  <a:pt x="8" y="34"/>
                  <a:pt x="8" y="34"/>
                  <a:pt x="8" y="34"/>
                </a:cubicBezTo>
                <a:cubicBezTo>
                  <a:pt x="8" y="40"/>
                  <a:pt x="8" y="40"/>
                  <a:pt x="8" y="40"/>
                </a:cubicBezTo>
                <a:cubicBezTo>
                  <a:pt x="14" y="40"/>
                  <a:pt x="14" y="40"/>
                  <a:pt x="14" y="40"/>
                </a:cubicBezTo>
                <a:lnTo>
                  <a:pt x="14" y="34"/>
                </a:lnTo>
                <a:close/>
                <a:moveTo>
                  <a:pt x="14" y="45"/>
                </a:moveTo>
                <a:cubicBezTo>
                  <a:pt x="8" y="45"/>
                  <a:pt x="8" y="45"/>
                  <a:pt x="8" y="45"/>
                </a:cubicBezTo>
                <a:cubicBezTo>
                  <a:pt x="8" y="51"/>
                  <a:pt x="8" y="51"/>
                  <a:pt x="8" y="51"/>
                </a:cubicBezTo>
                <a:cubicBezTo>
                  <a:pt x="14" y="51"/>
                  <a:pt x="14" y="51"/>
                  <a:pt x="14" y="51"/>
                </a:cubicBezTo>
                <a:lnTo>
                  <a:pt x="14" y="45"/>
                </a:lnTo>
                <a:close/>
                <a:moveTo>
                  <a:pt x="14" y="56"/>
                </a:moveTo>
                <a:cubicBezTo>
                  <a:pt x="8" y="56"/>
                  <a:pt x="8" y="56"/>
                  <a:pt x="8" y="56"/>
                </a:cubicBezTo>
                <a:cubicBezTo>
                  <a:pt x="8" y="62"/>
                  <a:pt x="8" y="62"/>
                  <a:pt x="8" y="62"/>
                </a:cubicBezTo>
                <a:cubicBezTo>
                  <a:pt x="14" y="62"/>
                  <a:pt x="14" y="62"/>
                  <a:pt x="14" y="62"/>
                </a:cubicBezTo>
                <a:lnTo>
                  <a:pt x="14" y="56"/>
                </a:lnTo>
                <a:close/>
                <a:moveTo>
                  <a:pt x="14" y="68"/>
                </a:moveTo>
                <a:cubicBezTo>
                  <a:pt x="8" y="68"/>
                  <a:pt x="8" y="68"/>
                  <a:pt x="8" y="68"/>
                </a:cubicBezTo>
                <a:cubicBezTo>
                  <a:pt x="8" y="73"/>
                  <a:pt x="8" y="73"/>
                  <a:pt x="8" y="73"/>
                </a:cubicBezTo>
                <a:cubicBezTo>
                  <a:pt x="14" y="73"/>
                  <a:pt x="14" y="73"/>
                  <a:pt x="14" y="73"/>
                </a:cubicBezTo>
                <a:lnTo>
                  <a:pt x="14" y="68"/>
                </a:lnTo>
                <a:close/>
                <a:moveTo>
                  <a:pt x="25" y="0"/>
                </a:moveTo>
                <a:cubicBezTo>
                  <a:pt x="19" y="0"/>
                  <a:pt x="19" y="0"/>
                  <a:pt x="19" y="0"/>
                </a:cubicBezTo>
                <a:cubicBezTo>
                  <a:pt x="19" y="6"/>
                  <a:pt x="19" y="6"/>
                  <a:pt x="19" y="6"/>
                </a:cubicBezTo>
                <a:cubicBezTo>
                  <a:pt x="25" y="6"/>
                  <a:pt x="25" y="6"/>
                  <a:pt x="25" y="6"/>
                </a:cubicBezTo>
                <a:lnTo>
                  <a:pt x="25" y="0"/>
                </a:lnTo>
                <a:close/>
                <a:moveTo>
                  <a:pt x="36" y="0"/>
                </a:moveTo>
                <a:cubicBezTo>
                  <a:pt x="31" y="0"/>
                  <a:pt x="31" y="0"/>
                  <a:pt x="31" y="0"/>
                </a:cubicBezTo>
                <a:cubicBezTo>
                  <a:pt x="31" y="6"/>
                  <a:pt x="31" y="6"/>
                  <a:pt x="31" y="6"/>
                </a:cubicBezTo>
                <a:cubicBezTo>
                  <a:pt x="36" y="6"/>
                  <a:pt x="36" y="6"/>
                  <a:pt x="36" y="6"/>
                </a:cubicBezTo>
                <a:lnTo>
                  <a:pt x="36" y="0"/>
                </a:lnTo>
                <a:close/>
                <a:moveTo>
                  <a:pt x="47" y="0"/>
                </a:moveTo>
                <a:cubicBezTo>
                  <a:pt x="42" y="0"/>
                  <a:pt x="42" y="0"/>
                  <a:pt x="42" y="0"/>
                </a:cubicBezTo>
                <a:cubicBezTo>
                  <a:pt x="42" y="6"/>
                  <a:pt x="42" y="6"/>
                  <a:pt x="42" y="6"/>
                </a:cubicBezTo>
                <a:cubicBezTo>
                  <a:pt x="47" y="6"/>
                  <a:pt x="47" y="6"/>
                  <a:pt x="47" y="6"/>
                </a:cubicBezTo>
                <a:lnTo>
                  <a:pt x="4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9" name="Freeform 202">
            <a:extLst>
              <a:ext uri="{FF2B5EF4-FFF2-40B4-BE49-F238E27FC236}">
                <a16:creationId xmlns:a16="http://schemas.microsoft.com/office/drawing/2014/main" id="{BA1B21EF-160A-C818-9824-50DB1A8C3B9D}"/>
              </a:ext>
            </a:extLst>
          </p:cNvPr>
          <p:cNvSpPr>
            <a:spLocks noEditPoints="1"/>
          </p:cNvSpPr>
          <p:nvPr/>
        </p:nvSpPr>
        <p:spPr bwMode="auto">
          <a:xfrm>
            <a:off x="1906589" y="3663951"/>
            <a:ext cx="73025" cy="125413"/>
          </a:xfrm>
          <a:custGeom>
            <a:avLst/>
            <a:gdLst>
              <a:gd name="T0" fmla="*/ 37 w 46"/>
              <a:gd name="T1" fmla="*/ 0 h 79"/>
              <a:gd name="T2" fmla="*/ 9 w 46"/>
              <a:gd name="T3" fmla="*/ 0 h 79"/>
              <a:gd name="T4" fmla="*/ 0 w 46"/>
              <a:gd name="T5" fmla="*/ 8 h 79"/>
              <a:gd name="T6" fmla="*/ 0 w 46"/>
              <a:gd name="T7" fmla="*/ 62 h 79"/>
              <a:gd name="T8" fmla="*/ 7 w 46"/>
              <a:gd name="T9" fmla="*/ 72 h 79"/>
              <a:gd name="T10" fmla="*/ 9 w 46"/>
              <a:gd name="T11" fmla="*/ 74 h 79"/>
              <a:gd name="T12" fmla="*/ 9 w 46"/>
              <a:gd name="T13" fmla="*/ 74 h 79"/>
              <a:gd name="T14" fmla="*/ 12 w 46"/>
              <a:gd name="T15" fmla="*/ 72 h 79"/>
              <a:gd name="T16" fmla="*/ 15 w 46"/>
              <a:gd name="T17" fmla="*/ 59 h 79"/>
              <a:gd name="T18" fmla="*/ 26 w 46"/>
              <a:gd name="T19" fmla="*/ 53 h 79"/>
              <a:gd name="T20" fmla="*/ 32 w 46"/>
              <a:gd name="T21" fmla="*/ 64 h 79"/>
              <a:gd name="T22" fmla="*/ 28 w 46"/>
              <a:gd name="T23" fmla="*/ 79 h 79"/>
              <a:gd name="T24" fmla="*/ 37 w 46"/>
              <a:gd name="T25" fmla="*/ 79 h 79"/>
              <a:gd name="T26" fmla="*/ 46 w 46"/>
              <a:gd name="T27" fmla="*/ 71 h 79"/>
              <a:gd name="T28" fmla="*/ 46 w 46"/>
              <a:gd name="T29" fmla="*/ 8 h 79"/>
              <a:gd name="T30" fmla="*/ 37 w 46"/>
              <a:gd name="T31" fmla="*/ 0 h 79"/>
              <a:gd name="T32" fmla="*/ 20 w 46"/>
              <a:gd name="T33" fmla="*/ 5 h 79"/>
              <a:gd name="T34" fmla="*/ 37 w 46"/>
              <a:gd name="T35" fmla="*/ 5 h 79"/>
              <a:gd name="T36" fmla="*/ 37 w 46"/>
              <a:gd name="T37" fmla="*/ 11 h 79"/>
              <a:gd name="T38" fmla="*/ 20 w 46"/>
              <a:gd name="T39" fmla="*/ 11 h 79"/>
              <a:gd name="T40" fmla="*/ 20 w 46"/>
              <a:gd name="T41" fmla="*/ 5 h 79"/>
              <a:gd name="T42" fmla="*/ 9 w 46"/>
              <a:gd name="T43" fmla="*/ 5 h 79"/>
              <a:gd name="T44" fmla="*/ 15 w 46"/>
              <a:gd name="T45" fmla="*/ 5 h 79"/>
              <a:gd name="T46" fmla="*/ 15 w 46"/>
              <a:gd name="T47" fmla="*/ 11 h 79"/>
              <a:gd name="T48" fmla="*/ 9 w 46"/>
              <a:gd name="T49" fmla="*/ 11 h 79"/>
              <a:gd name="T50" fmla="*/ 9 w 46"/>
              <a:gd name="T51" fmla="*/ 5 h 79"/>
              <a:gd name="T52" fmla="*/ 26 w 46"/>
              <a:gd name="T53" fmla="*/ 48 h 79"/>
              <a:gd name="T54" fmla="*/ 20 w 46"/>
              <a:gd name="T55" fmla="*/ 48 h 79"/>
              <a:gd name="T56" fmla="*/ 20 w 46"/>
              <a:gd name="T57" fmla="*/ 42 h 79"/>
              <a:gd name="T58" fmla="*/ 26 w 46"/>
              <a:gd name="T59" fmla="*/ 42 h 79"/>
              <a:gd name="T60" fmla="*/ 26 w 46"/>
              <a:gd name="T61" fmla="*/ 48 h 79"/>
              <a:gd name="T62" fmla="*/ 29 w 46"/>
              <a:gd name="T63" fmla="*/ 39 h 79"/>
              <a:gd name="T64" fmla="*/ 17 w 46"/>
              <a:gd name="T65" fmla="*/ 39 h 79"/>
              <a:gd name="T66" fmla="*/ 13 w 46"/>
              <a:gd name="T67" fmla="*/ 35 h 79"/>
              <a:gd name="T68" fmla="*/ 33 w 46"/>
              <a:gd name="T69" fmla="*/ 35 h 79"/>
              <a:gd name="T70" fmla="*/ 29 w 46"/>
              <a:gd name="T71" fmla="*/ 39 h 79"/>
              <a:gd name="T72" fmla="*/ 37 w 46"/>
              <a:gd name="T73" fmla="*/ 31 h 79"/>
              <a:gd name="T74" fmla="*/ 9 w 46"/>
              <a:gd name="T75" fmla="*/ 31 h 79"/>
              <a:gd name="T76" fmla="*/ 5 w 46"/>
              <a:gd name="T77" fmla="*/ 27 h 79"/>
              <a:gd name="T78" fmla="*/ 41 w 46"/>
              <a:gd name="T79" fmla="*/ 27 h 79"/>
              <a:gd name="T80" fmla="*/ 37 w 46"/>
              <a:gd name="T81" fmla="*/ 31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6" h="79">
                <a:moveTo>
                  <a:pt x="37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3"/>
                  <a:pt x="0" y="8"/>
                </a:cubicBezTo>
                <a:cubicBezTo>
                  <a:pt x="0" y="62"/>
                  <a:pt x="0" y="62"/>
                  <a:pt x="0" y="62"/>
                </a:cubicBezTo>
                <a:cubicBezTo>
                  <a:pt x="7" y="72"/>
                  <a:pt x="7" y="72"/>
                  <a:pt x="7" y="72"/>
                </a:cubicBezTo>
                <a:cubicBezTo>
                  <a:pt x="7" y="73"/>
                  <a:pt x="8" y="74"/>
                  <a:pt x="9" y="74"/>
                </a:cubicBezTo>
                <a:cubicBezTo>
                  <a:pt x="9" y="74"/>
                  <a:pt x="9" y="74"/>
                  <a:pt x="9" y="74"/>
                </a:cubicBezTo>
                <a:cubicBezTo>
                  <a:pt x="11" y="74"/>
                  <a:pt x="12" y="73"/>
                  <a:pt x="12" y="72"/>
                </a:cubicBezTo>
                <a:cubicBezTo>
                  <a:pt x="15" y="59"/>
                  <a:pt x="15" y="59"/>
                  <a:pt x="15" y="59"/>
                </a:cubicBezTo>
                <a:cubicBezTo>
                  <a:pt x="17" y="55"/>
                  <a:pt x="21" y="52"/>
                  <a:pt x="26" y="53"/>
                </a:cubicBezTo>
                <a:cubicBezTo>
                  <a:pt x="30" y="55"/>
                  <a:pt x="33" y="59"/>
                  <a:pt x="32" y="64"/>
                </a:cubicBezTo>
                <a:cubicBezTo>
                  <a:pt x="28" y="79"/>
                  <a:pt x="28" y="79"/>
                  <a:pt x="28" y="79"/>
                </a:cubicBezTo>
                <a:cubicBezTo>
                  <a:pt x="37" y="79"/>
                  <a:pt x="37" y="79"/>
                  <a:pt x="37" y="79"/>
                </a:cubicBezTo>
                <a:cubicBezTo>
                  <a:pt x="42" y="79"/>
                  <a:pt x="46" y="76"/>
                  <a:pt x="46" y="71"/>
                </a:cubicBezTo>
                <a:cubicBezTo>
                  <a:pt x="46" y="8"/>
                  <a:pt x="46" y="8"/>
                  <a:pt x="46" y="8"/>
                </a:cubicBezTo>
                <a:cubicBezTo>
                  <a:pt x="46" y="3"/>
                  <a:pt x="42" y="0"/>
                  <a:pt x="37" y="0"/>
                </a:cubicBezTo>
                <a:close/>
                <a:moveTo>
                  <a:pt x="20" y="5"/>
                </a:moveTo>
                <a:cubicBezTo>
                  <a:pt x="37" y="5"/>
                  <a:pt x="37" y="5"/>
                  <a:pt x="37" y="5"/>
                </a:cubicBezTo>
                <a:cubicBezTo>
                  <a:pt x="37" y="11"/>
                  <a:pt x="37" y="11"/>
                  <a:pt x="37" y="11"/>
                </a:cubicBezTo>
                <a:cubicBezTo>
                  <a:pt x="20" y="11"/>
                  <a:pt x="20" y="11"/>
                  <a:pt x="20" y="11"/>
                </a:cubicBezTo>
                <a:lnTo>
                  <a:pt x="20" y="5"/>
                </a:lnTo>
                <a:close/>
                <a:moveTo>
                  <a:pt x="9" y="5"/>
                </a:moveTo>
                <a:cubicBezTo>
                  <a:pt x="15" y="5"/>
                  <a:pt x="15" y="5"/>
                  <a:pt x="15" y="5"/>
                </a:cubicBezTo>
                <a:cubicBezTo>
                  <a:pt x="15" y="11"/>
                  <a:pt x="15" y="11"/>
                  <a:pt x="15" y="11"/>
                </a:cubicBezTo>
                <a:cubicBezTo>
                  <a:pt x="9" y="11"/>
                  <a:pt x="9" y="11"/>
                  <a:pt x="9" y="11"/>
                </a:cubicBezTo>
                <a:lnTo>
                  <a:pt x="9" y="5"/>
                </a:lnTo>
                <a:close/>
                <a:moveTo>
                  <a:pt x="26" y="48"/>
                </a:moveTo>
                <a:cubicBezTo>
                  <a:pt x="20" y="48"/>
                  <a:pt x="20" y="48"/>
                  <a:pt x="20" y="48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26" y="42"/>
                  <a:pt x="26" y="42"/>
                </a:cubicBezTo>
                <a:lnTo>
                  <a:pt x="26" y="48"/>
                </a:lnTo>
                <a:close/>
                <a:moveTo>
                  <a:pt x="29" y="39"/>
                </a:moveTo>
                <a:cubicBezTo>
                  <a:pt x="26" y="36"/>
                  <a:pt x="21" y="36"/>
                  <a:pt x="17" y="39"/>
                </a:cubicBezTo>
                <a:cubicBezTo>
                  <a:pt x="13" y="35"/>
                  <a:pt x="13" y="35"/>
                  <a:pt x="13" y="35"/>
                </a:cubicBezTo>
                <a:cubicBezTo>
                  <a:pt x="19" y="30"/>
                  <a:pt x="28" y="30"/>
                  <a:pt x="33" y="35"/>
                </a:cubicBezTo>
                <a:lnTo>
                  <a:pt x="29" y="39"/>
                </a:lnTo>
                <a:close/>
                <a:moveTo>
                  <a:pt x="37" y="31"/>
                </a:moveTo>
                <a:cubicBezTo>
                  <a:pt x="30" y="23"/>
                  <a:pt x="17" y="23"/>
                  <a:pt x="9" y="31"/>
                </a:cubicBezTo>
                <a:cubicBezTo>
                  <a:pt x="5" y="27"/>
                  <a:pt x="5" y="27"/>
                  <a:pt x="5" y="27"/>
                </a:cubicBezTo>
                <a:cubicBezTo>
                  <a:pt x="15" y="17"/>
                  <a:pt x="31" y="17"/>
                  <a:pt x="41" y="27"/>
                </a:cubicBezTo>
                <a:lnTo>
                  <a:pt x="37" y="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0" name="Freeform 203">
            <a:extLst>
              <a:ext uri="{FF2B5EF4-FFF2-40B4-BE49-F238E27FC236}">
                <a16:creationId xmlns:a16="http://schemas.microsoft.com/office/drawing/2014/main" id="{0E1E205C-BAC4-5EA3-C2D8-3880A27833A3}"/>
              </a:ext>
            </a:extLst>
          </p:cNvPr>
          <p:cNvSpPr>
            <a:spLocks/>
          </p:cNvSpPr>
          <p:nvPr/>
        </p:nvSpPr>
        <p:spPr bwMode="auto">
          <a:xfrm>
            <a:off x="1879601" y="3727451"/>
            <a:ext cx="69850" cy="103188"/>
          </a:xfrm>
          <a:custGeom>
            <a:avLst/>
            <a:gdLst>
              <a:gd name="T0" fmla="*/ 40 w 44"/>
              <a:gd name="T1" fmla="*/ 19 h 65"/>
              <a:gd name="T2" fmla="*/ 38 w 44"/>
              <a:gd name="T3" fmla="*/ 21 h 65"/>
              <a:gd name="T4" fmla="*/ 35 w 44"/>
              <a:gd name="T5" fmla="*/ 33 h 65"/>
              <a:gd name="T6" fmla="*/ 26 w 44"/>
              <a:gd name="T7" fmla="*/ 40 h 65"/>
              <a:gd name="T8" fmla="*/ 19 w 44"/>
              <a:gd name="T9" fmla="*/ 35 h 65"/>
              <a:gd name="T10" fmla="*/ 12 w 44"/>
              <a:gd name="T11" fmla="*/ 24 h 65"/>
              <a:gd name="T12" fmla="*/ 12 w 44"/>
              <a:gd name="T13" fmla="*/ 22 h 65"/>
              <a:gd name="T14" fmla="*/ 12 w 44"/>
              <a:gd name="T15" fmla="*/ 0 h 65"/>
              <a:gd name="T16" fmla="*/ 0 w 44"/>
              <a:gd name="T17" fmla="*/ 14 h 65"/>
              <a:gd name="T18" fmla="*/ 0 w 44"/>
              <a:gd name="T19" fmla="*/ 48 h 65"/>
              <a:gd name="T20" fmla="*/ 3 w 44"/>
              <a:gd name="T21" fmla="*/ 59 h 65"/>
              <a:gd name="T22" fmla="*/ 3 w 44"/>
              <a:gd name="T23" fmla="*/ 59 h 65"/>
              <a:gd name="T24" fmla="*/ 3 w 44"/>
              <a:gd name="T25" fmla="*/ 65 h 65"/>
              <a:gd name="T26" fmla="*/ 32 w 44"/>
              <a:gd name="T27" fmla="*/ 65 h 65"/>
              <a:gd name="T28" fmla="*/ 32 w 44"/>
              <a:gd name="T29" fmla="*/ 62 h 65"/>
              <a:gd name="T30" fmla="*/ 32 w 44"/>
              <a:gd name="T31" fmla="*/ 61 h 65"/>
              <a:gd name="T32" fmla="*/ 37 w 44"/>
              <a:gd name="T33" fmla="*/ 53 h 65"/>
              <a:gd name="T34" fmla="*/ 37 w 44"/>
              <a:gd name="T35" fmla="*/ 47 h 65"/>
              <a:gd name="T36" fmla="*/ 38 w 44"/>
              <a:gd name="T37" fmla="*/ 42 h 65"/>
              <a:gd name="T38" fmla="*/ 43 w 44"/>
              <a:gd name="T39" fmla="*/ 22 h 65"/>
              <a:gd name="T40" fmla="*/ 43 w 44"/>
              <a:gd name="T41" fmla="*/ 20 h 65"/>
              <a:gd name="T42" fmla="*/ 40 w 44"/>
              <a:gd name="T43" fmla="*/ 19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4" h="65">
                <a:moveTo>
                  <a:pt x="40" y="19"/>
                </a:moveTo>
                <a:cubicBezTo>
                  <a:pt x="39" y="19"/>
                  <a:pt x="38" y="20"/>
                  <a:pt x="38" y="21"/>
                </a:cubicBezTo>
                <a:cubicBezTo>
                  <a:pt x="35" y="33"/>
                  <a:pt x="35" y="33"/>
                  <a:pt x="35" y="33"/>
                </a:cubicBezTo>
                <a:cubicBezTo>
                  <a:pt x="33" y="37"/>
                  <a:pt x="30" y="40"/>
                  <a:pt x="26" y="40"/>
                </a:cubicBezTo>
                <a:cubicBezTo>
                  <a:pt x="23" y="39"/>
                  <a:pt x="21" y="38"/>
                  <a:pt x="19" y="35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3"/>
                  <a:pt x="12" y="23"/>
                  <a:pt x="12" y="22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1"/>
                  <a:pt x="0" y="7"/>
                  <a:pt x="0" y="14"/>
                </a:cubicBezTo>
                <a:cubicBezTo>
                  <a:pt x="0" y="48"/>
                  <a:pt x="0" y="48"/>
                  <a:pt x="0" y="48"/>
                </a:cubicBezTo>
                <a:cubicBezTo>
                  <a:pt x="3" y="59"/>
                  <a:pt x="3" y="59"/>
                  <a:pt x="3" y="59"/>
                </a:cubicBezTo>
                <a:cubicBezTo>
                  <a:pt x="3" y="59"/>
                  <a:pt x="3" y="59"/>
                  <a:pt x="3" y="59"/>
                </a:cubicBezTo>
                <a:cubicBezTo>
                  <a:pt x="3" y="65"/>
                  <a:pt x="3" y="65"/>
                  <a:pt x="3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32" y="62"/>
                  <a:pt x="32" y="62"/>
                  <a:pt x="32" y="62"/>
                </a:cubicBezTo>
                <a:cubicBezTo>
                  <a:pt x="32" y="62"/>
                  <a:pt x="32" y="61"/>
                  <a:pt x="32" y="61"/>
                </a:cubicBezTo>
                <a:cubicBezTo>
                  <a:pt x="37" y="53"/>
                  <a:pt x="37" y="53"/>
                  <a:pt x="37" y="53"/>
                </a:cubicBezTo>
                <a:cubicBezTo>
                  <a:pt x="37" y="47"/>
                  <a:pt x="37" y="47"/>
                  <a:pt x="37" y="47"/>
                </a:cubicBezTo>
                <a:cubicBezTo>
                  <a:pt x="37" y="46"/>
                  <a:pt x="38" y="44"/>
                  <a:pt x="38" y="42"/>
                </a:cubicBezTo>
                <a:cubicBezTo>
                  <a:pt x="43" y="22"/>
                  <a:pt x="43" y="22"/>
                  <a:pt x="43" y="22"/>
                </a:cubicBezTo>
                <a:cubicBezTo>
                  <a:pt x="44" y="22"/>
                  <a:pt x="43" y="21"/>
                  <a:pt x="43" y="20"/>
                </a:cubicBezTo>
                <a:cubicBezTo>
                  <a:pt x="42" y="19"/>
                  <a:pt x="41" y="19"/>
                  <a:pt x="40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1" name="Freeform 204">
            <a:extLst>
              <a:ext uri="{FF2B5EF4-FFF2-40B4-BE49-F238E27FC236}">
                <a16:creationId xmlns:a16="http://schemas.microsoft.com/office/drawing/2014/main" id="{4069431E-5C41-C02D-9323-31DF0B5EB8B2}"/>
              </a:ext>
            </a:extLst>
          </p:cNvPr>
          <p:cNvSpPr>
            <a:spLocks/>
          </p:cNvSpPr>
          <p:nvPr/>
        </p:nvSpPr>
        <p:spPr bwMode="auto">
          <a:xfrm>
            <a:off x="1893889" y="3576638"/>
            <a:ext cx="44450" cy="46038"/>
          </a:xfrm>
          <a:custGeom>
            <a:avLst/>
            <a:gdLst>
              <a:gd name="T0" fmla="*/ 14 w 28"/>
              <a:gd name="T1" fmla="*/ 20 h 29"/>
              <a:gd name="T2" fmla="*/ 25 w 28"/>
              <a:gd name="T3" fmla="*/ 29 h 29"/>
              <a:gd name="T4" fmla="*/ 28 w 28"/>
              <a:gd name="T5" fmla="*/ 29 h 29"/>
              <a:gd name="T6" fmla="*/ 28 w 28"/>
              <a:gd name="T7" fmla="*/ 17 h 29"/>
              <a:gd name="T8" fmla="*/ 8 w 28"/>
              <a:gd name="T9" fmla="*/ 17 h 29"/>
              <a:gd name="T10" fmla="*/ 5 w 28"/>
              <a:gd name="T11" fmla="*/ 15 h 29"/>
              <a:gd name="T12" fmla="*/ 6 w 28"/>
              <a:gd name="T13" fmla="*/ 0 h 29"/>
              <a:gd name="T14" fmla="*/ 0 w 28"/>
              <a:gd name="T15" fmla="*/ 0 h 29"/>
              <a:gd name="T16" fmla="*/ 0 w 28"/>
              <a:gd name="T17" fmla="*/ 29 h 29"/>
              <a:gd name="T18" fmla="*/ 3 w 28"/>
              <a:gd name="T19" fmla="*/ 29 h 29"/>
              <a:gd name="T20" fmla="*/ 14 w 28"/>
              <a:gd name="T21" fmla="*/ 2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8" h="29">
                <a:moveTo>
                  <a:pt x="14" y="20"/>
                </a:moveTo>
                <a:cubicBezTo>
                  <a:pt x="19" y="20"/>
                  <a:pt x="24" y="24"/>
                  <a:pt x="25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17"/>
                  <a:pt x="28" y="17"/>
                  <a:pt x="28" y="17"/>
                </a:cubicBezTo>
                <a:cubicBezTo>
                  <a:pt x="8" y="17"/>
                  <a:pt x="8" y="17"/>
                  <a:pt x="8" y="17"/>
                </a:cubicBezTo>
                <a:cubicBezTo>
                  <a:pt x="7" y="17"/>
                  <a:pt x="5" y="16"/>
                  <a:pt x="5" y="15"/>
                </a:cubicBezTo>
                <a:cubicBezTo>
                  <a:pt x="6" y="0"/>
                  <a:pt x="6" y="0"/>
                  <a:pt x="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9"/>
                  <a:pt x="0" y="29"/>
                  <a:pt x="0" y="29"/>
                </a:cubicBezTo>
                <a:cubicBezTo>
                  <a:pt x="3" y="29"/>
                  <a:pt x="3" y="29"/>
                  <a:pt x="3" y="29"/>
                </a:cubicBezTo>
                <a:cubicBezTo>
                  <a:pt x="4" y="24"/>
                  <a:pt x="9" y="20"/>
                  <a:pt x="14" y="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2" name="Freeform 206">
            <a:extLst>
              <a:ext uri="{FF2B5EF4-FFF2-40B4-BE49-F238E27FC236}">
                <a16:creationId xmlns:a16="http://schemas.microsoft.com/office/drawing/2014/main" id="{6C588BA7-4077-E0D1-07FB-F4E9C91E44D9}"/>
              </a:ext>
            </a:extLst>
          </p:cNvPr>
          <p:cNvSpPr>
            <a:spLocks/>
          </p:cNvSpPr>
          <p:nvPr/>
        </p:nvSpPr>
        <p:spPr bwMode="auto">
          <a:xfrm>
            <a:off x="1911351" y="3581400"/>
            <a:ext cx="19050" cy="14288"/>
          </a:xfrm>
          <a:custGeom>
            <a:avLst/>
            <a:gdLst>
              <a:gd name="T0" fmla="*/ 0 w 12"/>
              <a:gd name="T1" fmla="*/ 0 h 9"/>
              <a:gd name="T2" fmla="*/ 0 w 12"/>
              <a:gd name="T3" fmla="*/ 9 h 9"/>
              <a:gd name="T4" fmla="*/ 12 w 12"/>
              <a:gd name="T5" fmla="*/ 9 h 9"/>
              <a:gd name="T6" fmla="*/ 0 w 12"/>
              <a:gd name="T7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9">
                <a:moveTo>
                  <a:pt x="0" y="0"/>
                </a:moveTo>
                <a:lnTo>
                  <a:pt x="0" y="9"/>
                </a:lnTo>
                <a:lnTo>
                  <a:pt x="12" y="9"/>
                </a:lnTo>
                <a:lnTo>
                  <a:pt x="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3" name="Freeform 207">
            <a:extLst>
              <a:ext uri="{FF2B5EF4-FFF2-40B4-BE49-F238E27FC236}">
                <a16:creationId xmlns:a16="http://schemas.microsoft.com/office/drawing/2014/main" id="{B177395B-546B-F76D-0565-9B756140CFC9}"/>
              </a:ext>
            </a:extLst>
          </p:cNvPr>
          <p:cNvSpPr>
            <a:spLocks/>
          </p:cNvSpPr>
          <p:nvPr/>
        </p:nvSpPr>
        <p:spPr bwMode="auto">
          <a:xfrm>
            <a:off x="1838326" y="3576638"/>
            <a:ext cx="46038" cy="19050"/>
          </a:xfrm>
          <a:custGeom>
            <a:avLst/>
            <a:gdLst>
              <a:gd name="T0" fmla="*/ 29 w 29"/>
              <a:gd name="T1" fmla="*/ 0 h 12"/>
              <a:gd name="T2" fmla="*/ 1 w 29"/>
              <a:gd name="T3" fmla="*/ 0 h 12"/>
              <a:gd name="T4" fmla="*/ 0 w 29"/>
              <a:gd name="T5" fmla="*/ 12 h 12"/>
              <a:gd name="T6" fmla="*/ 29 w 29"/>
              <a:gd name="T7" fmla="*/ 12 h 12"/>
              <a:gd name="T8" fmla="*/ 29 w 29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12">
                <a:moveTo>
                  <a:pt x="29" y="0"/>
                </a:moveTo>
                <a:lnTo>
                  <a:pt x="1" y="0"/>
                </a:lnTo>
                <a:lnTo>
                  <a:pt x="0" y="12"/>
                </a:lnTo>
                <a:lnTo>
                  <a:pt x="29" y="12"/>
                </a:lnTo>
                <a:lnTo>
                  <a:pt x="2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4" name="Oval 208">
            <a:extLst>
              <a:ext uri="{FF2B5EF4-FFF2-40B4-BE49-F238E27FC236}">
                <a16:creationId xmlns:a16="http://schemas.microsoft.com/office/drawing/2014/main" id="{49644A3F-AEFC-0D6C-D0B9-0AD686E4E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6588" y="3617913"/>
            <a:ext cx="19050" cy="17463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5" name="Oval 209">
            <a:extLst>
              <a:ext uri="{FF2B5EF4-FFF2-40B4-BE49-F238E27FC236}">
                <a16:creationId xmlns:a16="http://schemas.microsoft.com/office/drawing/2014/main" id="{5C61B1E0-E39A-D790-C23C-7AF37532A7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2613" y="3617913"/>
            <a:ext cx="17463" cy="17463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6" name="Freeform 210">
            <a:extLst>
              <a:ext uri="{FF2B5EF4-FFF2-40B4-BE49-F238E27FC236}">
                <a16:creationId xmlns:a16="http://schemas.microsoft.com/office/drawing/2014/main" id="{9CC704D5-410C-8A06-92DF-E9C79C18EBA0}"/>
              </a:ext>
            </a:extLst>
          </p:cNvPr>
          <p:cNvSpPr>
            <a:spLocks/>
          </p:cNvSpPr>
          <p:nvPr/>
        </p:nvSpPr>
        <p:spPr bwMode="auto">
          <a:xfrm>
            <a:off x="1838326" y="3603625"/>
            <a:ext cx="46038" cy="19050"/>
          </a:xfrm>
          <a:custGeom>
            <a:avLst/>
            <a:gdLst>
              <a:gd name="T0" fmla="*/ 26 w 29"/>
              <a:gd name="T1" fmla="*/ 12 h 12"/>
              <a:gd name="T2" fmla="*/ 29 w 29"/>
              <a:gd name="T3" fmla="*/ 12 h 12"/>
              <a:gd name="T4" fmla="*/ 29 w 29"/>
              <a:gd name="T5" fmla="*/ 0 h 12"/>
              <a:gd name="T6" fmla="*/ 0 w 29"/>
              <a:gd name="T7" fmla="*/ 0 h 12"/>
              <a:gd name="T8" fmla="*/ 0 w 29"/>
              <a:gd name="T9" fmla="*/ 12 h 12"/>
              <a:gd name="T10" fmla="*/ 4 w 29"/>
              <a:gd name="T11" fmla="*/ 12 h 12"/>
              <a:gd name="T12" fmla="*/ 15 w 29"/>
              <a:gd name="T13" fmla="*/ 3 h 12"/>
              <a:gd name="T14" fmla="*/ 26 w 29"/>
              <a:gd name="T15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9" h="12">
                <a:moveTo>
                  <a:pt x="26" y="12"/>
                </a:moveTo>
                <a:cubicBezTo>
                  <a:pt x="29" y="12"/>
                  <a:pt x="29" y="12"/>
                  <a:pt x="29" y="12"/>
                </a:cubicBezTo>
                <a:cubicBezTo>
                  <a:pt x="29" y="0"/>
                  <a:pt x="29" y="0"/>
                  <a:pt x="2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2"/>
                  <a:pt x="0" y="12"/>
                  <a:pt x="0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5" y="7"/>
                  <a:pt x="10" y="3"/>
                  <a:pt x="15" y="3"/>
                </a:cubicBezTo>
                <a:cubicBezTo>
                  <a:pt x="20" y="3"/>
                  <a:pt x="25" y="7"/>
                  <a:pt x="26" y="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7" name="Oval 211">
            <a:extLst>
              <a:ext uri="{FF2B5EF4-FFF2-40B4-BE49-F238E27FC236}">
                <a16:creationId xmlns:a16="http://schemas.microsoft.com/office/drawing/2014/main" id="{19387F02-D7CC-3E67-B071-9CCD2C4C8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3113" y="3595688"/>
            <a:ext cx="17463" cy="17463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8" name="Freeform 212">
            <a:extLst>
              <a:ext uri="{FF2B5EF4-FFF2-40B4-BE49-F238E27FC236}">
                <a16:creationId xmlns:a16="http://schemas.microsoft.com/office/drawing/2014/main" id="{DF5C8262-7789-65F2-F572-D7F9DDE4D529}"/>
              </a:ext>
            </a:extLst>
          </p:cNvPr>
          <p:cNvSpPr>
            <a:spLocks noEditPoints="1"/>
          </p:cNvSpPr>
          <p:nvPr/>
        </p:nvSpPr>
        <p:spPr bwMode="auto">
          <a:xfrm>
            <a:off x="2011363" y="3576638"/>
            <a:ext cx="80963" cy="55563"/>
          </a:xfrm>
          <a:custGeom>
            <a:avLst/>
            <a:gdLst>
              <a:gd name="T0" fmla="*/ 43 w 51"/>
              <a:gd name="T1" fmla="*/ 9 h 35"/>
              <a:gd name="T2" fmla="*/ 41 w 51"/>
              <a:gd name="T3" fmla="*/ 8 h 35"/>
              <a:gd name="T4" fmla="*/ 36 w 51"/>
              <a:gd name="T5" fmla="*/ 0 h 35"/>
              <a:gd name="T6" fmla="*/ 16 w 51"/>
              <a:gd name="T7" fmla="*/ 0 h 35"/>
              <a:gd name="T8" fmla="*/ 11 w 51"/>
              <a:gd name="T9" fmla="*/ 8 h 35"/>
              <a:gd name="T10" fmla="*/ 9 w 51"/>
              <a:gd name="T11" fmla="*/ 9 h 35"/>
              <a:gd name="T12" fmla="*/ 0 w 51"/>
              <a:gd name="T13" fmla="*/ 9 h 35"/>
              <a:gd name="T14" fmla="*/ 0 w 51"/>
              <a:gd name="T15" fmla="*/ 35 h 35"/>
              <a:gd name="T16" fmla="*/ 51 w 51"/>
              <a:gd name="T17" fmla="*/ 35 h 35"/>
              <a:gd name="T18" fmla="*/ 51 w 51"/>
              <a:gd name="T19" fmla="*/ 9 h 35"/>
              <a:gd name="T20" fmla="*/ 43 w 51"/>
              <a:gd name="T21" fmla="*/ 9 h 35"/>
              <a:gd name="T22" fmla="*/ 26 w 51"/>
              <a:gd name="T23" fmla="*/ 29 h 35"/>
              <a:gd name="T24" fmla="*/ 15 w 51"/>
              <a:gd name="T25" fmla="*/ 22 h 35"/>
              <a:gd name="T26" fmla="*/ 18 w 51"/>
              <a:gd name="T27" fmla="*/ 9 h 35"/>
              <a:gd name="T28" fmla="*/ 30 w 51"/>
              <a:gd name="T29" fmla="*/ 7 h 35"/>
              <a:gd name="T30" fmla="*/ 37 w 51"/>
              <a:gd name="T31" fmla="*/ 17 h 35"/>
              <a:gd name="T32" fmla="*/ 26 w 51"/>
              <a:gd name="T33" fmla="*/ 29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1" h="35">
                <a:moveTo>
                  <a:pt x="43" y="9"/>
                </a:moveTo>
                <a:cubicBezTo>
                  <a:pt x="42" y="9"/>
                  <a:pt x="41" y="8"/>
                  <a:pt x="41" y="8"/>
                </a:cubicBezTo>
                <a:cubicBezTo>
                  <a:pt x="36" y="0"/>
                  <a:pt x="36" y="0"/>
                  <a:pt x="3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1" y="8"/>
                  <a:pt x="11" y="8"/>
                  <a:pt x="11" y="8"/>
                </a:cubicBezTo>
                <a:cubicBezTo>
                  <a:pt x="10" y="8"/>
                  <a:pt x="10" y="9"/>
                  <a:pt x="9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35"/>
                  <a:pt x="0" y="35"/>
                  <a:pt x="0" y="35"/>
                </a:cubicBezTo>
                <a:cubicBezTo>
                  <a:pt x="51" y="35"/>
                  <a:pt x="51" y="35"/>
                  <a:pt x="51" y="35"/>
                </a:cubicBezTo>
                <a:cubicBezTo>
                  <a:pt x="51" y="9"/>
                  <a:pt x="51" y="9"/>
                  <a:pt x="51" y="9"/>
                </a:cubicBezTo>
                <a:lnTo>
                  <a:pt x="43" y="9"/>
                </a:lnTo>
                <a:close/>
                <a:moveTo>
                  <a:pt x="26" y="29"/>
                </a:moveTo>
                <a:cubicBezTo>
                  <a:pt x="21" y="29"/>
                  <a:pt x="17" y="26"/>
                  <a:pt x="15" y="22"/>
                </a:cubicBezTo>
                <a:cubicBezTo>
                  <a:pt x="13" y="17"/>
                  <a:pt x="14" y="13"/>
                  <a:pt x="18" y="9"/>
                </a:cubicBezTo>
                <a:cubicBezTo>
                  <a:pt x="21" y="6"/>
                  <a:pt x="26" y="5"/>
                  <a:pt x="30" y="7"/>
                </a:cubicBezTo>
                <a:cubicBezTo>
                  <a:pt x="34" y="9"/>
                  <a:pt x="37" y="13"/>
                  <a:pt x="37" y="17"/>
                </a:cubicBezTo>
                <a:cubicBezTo>
                  <a:pt x="37" y="24"/>
                  <a:pt x="32" y="29"/>
                  <a:pt x="26" y="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9" name="Freeform 213">
            <a:extLst>
              <a:ext uri="{FF2B5EF4-FFF2-40B4-BE49-F238E27FC236}">
                <a16:creationId xmlns:a16="http://schemas.microsoft.com/office/drawing/2014/main" id="{D559F1D4-5648-FCC1-252F-99F0887A7481}"/>
              </a:ext>
            </a:extLst>
          </p:cNvPr>
          <p:cNvSpPr>
            <a:spLocks/>
          </p:cNvSpPr>
          <p:nvPr/>
        </p:nvSpPr>
        <p:spPr bwMode="auto">
          <a:xfrm>
            <a:off x="2028826" y="3794125"/>
            <a:ext cx="55563" cy="36513"/>
          </a:xfrm>
          <a:custGeom>
            <a:avLst/>
            <a:gdLst>
              <a:gd name="T0" fmla="*/ 0 w 35"/>
              <a:gd name="T1" fmla="*/ 23 h 23"/>
              <a:gd name="T2" fmla="*/ 9 w 35"/>
              <a:gd name="T3" fmla="*/ 23 h 23"/>
              <a:gd name="T4" fmla="*/ 9 w 35"/>
              <a:gd name="T5" fmla="*/ 9 h 23"/>
              <a:gd name="T6" fmla="*/ 12 w 35"/>
              <a:gd name="T7" fmla="*/ 6 h 23"/>
              <a:gd name="T8" fmla="*/ 23 w 35"/>
              <a:gd name="T9" fmla="*/ 6 h 23"/>
              <a:gd name="T10" fmla="*/ 26 w 35"/>
              <a:gd name="T11" fmla="*/ 9 h 23"/>
              <a:gd name="T12" fmla="*/ 26 w 35"/>
              <a:gd name="T13" fmla="*/ 23 h 23"/>
              <a:gd name="T14" fmla="*/ 35 w 35"/>
              <a:gd name="T15" fmla="*/ 23 h 23"/>
              <a:gd name="T16" fmla="*/ 35 w 35"/>
              <a:gd name="T17" fmla="*/ 0 h 23"/>
              <a:gd name="T18" fmla="*/ 0 w 35"/>
              <a:gd name="T19" fmla="*/ 0 h 23"/>
              <a:gd name="T20" fmla="*/ 0 w 35"/>
              <a:gd name="T21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5" h="23">
                <a:moveTo>
                  <a:pt x="0" y="23"/>
                </a:moveTo>
                <a:cubicBezTo>
                  <a:pt x="9" y="23"/>
                  <a:pt x="9" y="23"/>
                  <a:pt x="9" y="23"/>
                </a:cubicBezTo>
                <a:cubicBezTo>
                  <a:pt x="9" y="9"/>
                  <a:pt x="9" y="9"/>
                  <a:pt x="9" y="9"/>
                </a:cubicBezTo>
                <a:cubicBezTo>
                  <a:pt x="9" y="7"/>
                  <a:pt x="10" y="6"/>
                  <a:pt x="12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5" y="6"/>
                  <a:pt x="26" y="7"/>
                  <a:pt x="26" y="9"/>
                </a:cubicBezTo>
                <a:cubicBezTo>
                  <a:pt x="26" y="23"/>
                  <a:pt x="26" y="23"/>
                  <a:pt x="26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5" y="0"/>
                  <a:pt x="35" y="0"/>
                  <a:pt x="35" y="0"/>
                </a:cubicBezTo>
                <a:cubicBezTo>
                  <a:pt x="0" y="0"/>
                  <a:pt x="0" y="0"/>
                  <a:pt x="0" y="0"/>
                </a:cubicBezTo>
                <a:lnTo>
                  <a:pt x="0" y="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0" name="Rectangle 214">
            <a:extLst>
              <a:ext uri="{FF2B5EF4-FFF2-40B4-BE49-F238E27FC236}">
                <a16:creationId xmlns:a16="http://schemas.microsoft.com/office/drawing/2014/main" id="{A86225BD-5F1A-B722-A326-A28C63DFE3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2638" y="3813175"/>
            <a:ext cx="7938" cy="17463"/>
          </a:xfrm>
          <a:prstGeom prst="rect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1" name="Freeform 215">
            <a:extLst>
              <a:ext uri="{FF2B5EF4-FFF2-40B4-BE49-F238E27FC236}">
                <a16:creationId xmlns:a16="http://schemas.microsoft.com/office/drawing/2014/main" id="{7E16E4F2-6D7C-C1CE-D4A1-E87DCCC24C39}"/>
              </a:ext>
            </a:extLst>
          </p:cNvPr>
          <p:cNvSpPr>
            <a:spLocks/>
          </p:cNvSpPr>
          <p:nvPr/>
        </p:nvSpPr>
        <p:spPr bwMode="auto">
          <a:xfrm>
            <a:off x="2024063" y="3767138"/>
            <a:ext cx="66675" cy="19050"/>
          </a:xfrm>
          <a:custGeom>
            <a:avLst/>
            <a:gdLst>
              <a:gd name="T0" fmla="*/ 5 w 42"/>
              <a:gd name="T1" fmla="*/ 0 h 12"/>
              <a:gd name="T2" fmla="*/ 0 w 42"/>
              <a:gd name="T3" fmla="*/ 12 h 12"/>
              <a:gd name="T4" fmla="*/ 42 w 42"/>
              <a:gd name="T5" fmla="*/ 12 h 12"/>
              <a:gd name="T6" fmla="*/ 36 w 42"/>
              <a:gd name="T7" fmla="*/ 0 h 12"/>
              <a:gd name="T8" fmla="*/ 5 w 42"/>
              <a:gd name="T9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12">
                <a:moveTo>
                  <a:pt x="5" y="0"/>
                </a:moveTo>
                <a:lnTo>
                  <a:pt x="0" y="12"/>
                </a:lnTo>
                <a:lnTo>
                  <a:pt x="42" y="12"/>
                </a:lnTo>
                <a:lnTo>
                  <a:pt x="36" y="0"/>
                </a:lnTo>
                <a:lnTo>
                  <a:pt x="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2" name="Freeform 216">
            <a:extLst>
              <a:ext uri="{FF2B5EF4-FFF2-40B4-BE49-F238E27FC236}">
                <a16:creationId xmlns:a16="http://schemas.microsoft.com/office/drawing/2014/main" id="{4386EBF8-2846-FA61-146C-A189C23496E8}"/>
              </a:ext>
            </a:extLst>
          </p:cNvPr>
          <p:cNvSpPr>
            <a:spLocks/>
          </p:cNvSpPr>
          <p:nvPr/>
        </p:nvSpPr>
        <p:spPr bwMode="auto">
          <a:xfrm>
            <a:off x="1997076" y="3651250"/>
            <a:ext cx="58738" cy="39688"/>
          </a:xfrm>
          <a:custGeom>
            <a:avLst/>
            <a:gdLst>
              <a:gd name="T0" fmla="*/ 17 w 37"/>
              <a:gd name="T1" fmla="*/ 24 h 25"/>
              <a:gd name="T2" fmla="*/ 37 w 37"/>
              <a:gd name="T3" fmla="*/ 4 h 25"/>
              <a:gd name="T4" fmla="*/ 33 w 37"/>
              <a:gd name="T5" fmla="*/ 0 h 25"/>
              <a:gd name="T6" fmla="*/ 14 w 37"/>
              <a:gd name="T7" fmla="*/ 19 h 25"/>
              <a:gd name="T8" fmla="*/ 0 w 37"/>
              <a:gd name="T9" fmla="*/ 19 h 25"/>
              <a:gd name="T10" fmla="*/ 0 w 37"/>
              <a:gd name="T11" fmla="*/ 25 h 25"/>
              <a:gd name="T12" fmla="*/ 15 w 37"/>
              <a:gd name="T13" fmla="*/ 25 h 25"/>
              <a:gd name="T14" fmla="*/ 17 w 37"/>
              <a:gd name="T15" fmla="*/ 2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7" h="25">
                <a:moveTo>
                  <a:pt x="17" y="24"/>
                </a:moveTo>
                <a:cubicBezTo>
                  <a:pt x="37" y="4"/>
                  <a:pt x="37" y="4"/>
                  <a:pt x="37" y="4"/>
                </a:cubicBezTo>
                <a:cubicBezTo>
                  <a:pt x="33" y="0"/>
                  <a:pt x="33" y="0"/>
                  <a:pt x="33" y="0"/>
                </a:cubicBezTo>
                <a:cubicBezTo>
                  <a:pt x="14" y="19"/>
                  <a:pt x="14" y="19"/>
                  <a:pt x="14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5"/>
                  <a:pt x="0" y="25"/>
                  <a:pt x="0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16" y="25"/>
                  <a:pt x="16" y="24"/>
                  <a:pt x="17" y="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3" name="Freeform 217">
            <a:extLst>
              <a:ext uri="{FF2B5EF4-FFF2-40B4-BE49-F238E27FC236}">
                <a16:creationId xmlns:a16="http://schemas.microsoft.com/office/drawing/2014/main" id="{85EB11CC-C04D-4284-3E7B-BDD84C7A1877}"/>
              </a:ext>
            </a:extLst>
          </p:cNvPr>
          <p:cNvSpPr>
            <a:spLocks/>
          </p:cNvSpPr>
          <p:nvPr/>
        </p:nvSpPr>
        <p:spPr bwMode="auto">
          <a:xfrm>
            <a:off x="1997076" y="3708400"/>
            <a:ext cx="58738" cy="39688"/>
          </a:xfrm>
          <a:custGeom>
            <a:avLst/>
            <a:gdLst>
              <a:gd name="T0" fmla="*/ 37 w 37"/>
              <a:gd name="T1" fmla="*/ 21 h 25"/>
              <a:gd name="T2" fmla="*/ 17 w 37"/>
              <a:gd name="T3" fmla="*/ 1 h 25"/>
              <a:gd name="T4" fmla="*/ 15 w 37"/>
              <a:gd name="T5" fmla="*/ 0 h 25"/>
              <a:gd name="T6" fmla="*/ 0 w 37"/>
              <a:gd name="T7" fmla="*/ 0 h 25"/>
              <a:gd name="T8" fmla="*/ 0 w 37"/>
              <a:gd name="T9" fmla="*/ 6 h 25"/>
              <a:gd name="T10" fmla="*/ 14 w 37"/>
              <a:gd name="T11" fmla="*/ 6 h 25"/>
              <a:gd name="T12" fmla="*/ 33 w 37"/>
              <a:gd name="T13" fmla="*/ 25 h 25"/>
              <a:gd name="T14" fmla="*/ 37 w 37"/>
              <a:gd name="T15" fmla="*/ 21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7" h="25">
                <a:moveTo>
                  <a:pt x="37" y="21"/>
                </a:moveTo>
                <a:cubicBezTo>
                  <a:pt x="17" y="1"/>
                  <a:pt x="17" y="1"/>
                  <a:pt x="17" y="1"/>
                </a:cubicBezTo>
                <a:cubicBezTo>
                  <a:pt x="16" y="0"/>
                  <a:pt x="16" y="0"/>
                  <a:pt x="1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6"/>
                  <a:pt x="0" y="6"/>
                  <a:pt x="0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33" y="25"/>
                  <a:pt x="33" y="25"/>
                  <a:pt x="33" y="25"/>
                </a:cubicBezTo>
                <a:lnTo>
                  <a:pt x="37" y="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4" name="Freeform 218">
            <a:extLst>
              <a:ext uri="{FF2B5EF4-FFF2-40B4-BE49-F238E27FC236}">
                <a16:creationId xmlns:a16="http://schemas.microsoft.com/office/drawing/2014/main" id="{BA7BEA65-9850-1D65-2357-4E5880CC9234}"/>
              </a:ext>
            </a:extLst>
          </p:cNvPr>
          <p:cNvSpPr>
            <a:spLocks/>
          </p:cNvSpPr>
          <p:nvPr/>
        </p:nvSpPr>
        <p:spPr bwMode="auto">
          <a:xfrm>
            <a:off x="1866901" y="3654425"/>
            <a:ext cx="22225" cy="49213"/>
          </a:xfrm>
          <a:custGeom>
            <a:avLst/>
            <a:gdLst>
              <a:gd name="T0" fmla="*/ 14 w 14"/>
              <a:gd name="T1" fmla="*/ 26 h 31"/>
              <a:gd name="T2" fmla="*/ 5 w 14"/>
              <a:gd name="T3" fmla="*/ 26 h 31"/>
              <a:gd name="T4" fmla="*/ 5 w 14"/>
              <a:gd name="T5" fmla="*/ 0 h 31"/>
              <a:gd name="T6" fmla="*/ 0 w 14"/>
              <a:gd name="T7" fmla="*/ 0 h 31"/>
              <a:gd name="T8" fmla="*/ 0 w 14"/>
              <a:gd name="T9" fmla="*/ 28 h 31"/>
              <a:gd name="T10" fmla="*/ 2 w 14"/>
              <a:gd name="T11" fmla="*/ 31 h 31"/>
              <a:gd name="T12" fmla="*/ 14 w 14"/>
              <a:gd name="T13" fmla="*/ 31 h 31"/>
              <a:gd name="T14" fmla="*/ 14 w 14"/>
              <a:gd name="T15" fmla="*/ 26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" h="31">
                <a:moveTo>
                  <a:pt x="14" y="26"/>
                </a:moveTo>
                <a:cubicBezTo>
                  <a:pt x="5" y="26"/>
                  <a:pt x="5" y="26"/>
                  <a:pt x="5" y="26"/>
                </a:cubicBezTo>
                <a:cubicBezTo>
                  <a:pt x="5" y="0"/>
                  <a:pt x="5" y="0"/>
                  <a:pt x="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30"/>
                  <a:pt x="1" y="31"/>
                  <a:pt x="2" y="31"/>
                </a:cubicBezTo>
                <a:cubicBezTo>
                  <a:pt x="14" y="31"/>
                  <a:pt x="14" y="31"/>
                  <a:pt x="14" y="31"/>
                </a:cubicBezTo>
                <a:lnTo>
                  <a:pt x="14" y="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8777772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27EAFC-BE54-485C-01D9-67D3F42865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2BA5518F-8540-53D1-9976-67A605AAA2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0C42D199-93F4-433C-478E-F1C0E61F5EFE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5795963"/>
            <a:ext cx="254000" cy="219075"/>
          </a:xfrm>
          <a:custGeom>
            <a:avLst/>
            <a:gdLst>
              <a:gd name="T0" fmla="*/ 134 w 160"/>
              <a:gd name="T1" fmla="*/ 6 h 138"/>
              <a:gd name="T2" fmla="*/ 108 w 160"/>
              <a:gd name="T3" fmla="*/ 6 h 138"/>
              <a:gd name="T4" fmla="*/ 108 w 160"/>
              <a:gd name="T5" fmla="*/ 17 h 138"/>
              <a:gd name="T6" fmla="*/ 134 w 160"/>
              <a:gd name="T7" fmla="*/ 38 h 138"/>
              <a:gd name="T8" fmla="*/ 134 w 160"/>
              <a:gd name="T9" fmla="*/ 6 h 138"/>
              <a:gd name="T10" fmla="*/ 80 w 160"/>
              <a:gd name="T11" fmla="*/ 34 h 138"/>
              <a:gd name="T12" fmla="*/ 26 w 160"/>
              <a:gd name="T13" fmla="*/ 78 h 138"/>
              <a:gd name="T14" fmla="*/ 26 w 160"/>
              <a:gd name="T15" fmla="*/ 138 h 138"/>
              <a:gd name="T16" fmla="*/ 60 w 160"/>
              <a:gd name="T17" fmla="*/ 138 h 138"/>
              <a:gd name="T18" fmla="*/ 60 w 160"/>
              <a:gd name="T19" fmla="*/ 79 h 138"/>
              <a:gd name="T20" fmla="*/ 100 w 160"/>
              <a:gd name="T21" fmla="*/ 79 h 138"/>
              <a:gd name="T22" fmla="*/ 100 w 160"/>
              <a:gd name="T23" fmla="*/ 138 h 138"/>
              <a:gd name="T24" fmla="*/ 134 w 160"/>
              <a:gd name="T25" fmla="*/ 138 h 138"/>
              <a:gd name="T26" fmla="*/ 134 w 160"/>
              <a:gd name="T27" fmla="*/ 89 h 138"/>
              <a:gd name="T28" fmla="*/ 134 w 160"/>
              <a:gd name="T29" fmla="*/ 78 h 138"/>
              <a:gd name="T30" fmla="*/ 108 w 160"/>
              <a:gd name="T31" fmla="*/ 57 h 138"/>
              <a:gd name="T32" fmla="*/ 80 w 160"/>
              <a:gd name="T33" fmla="*/ 34 h 138"/>
              <a:gd name="T34" fmla="*/ 134 w 160"/>
              <a:gd name="T35" fmla="*/ 44 h 138"/>
              <a:gd name="T36" fmla="*/ 108 w 160"/>
              <a:gd name="T37" fmla="*/ 23 h 138"/>
              <a:gd name="T38" fmla="*/ 80 w 160"/>
              <a:gd name="T39" fmla="*/ 0 h 138"/>
              <a:gd name="T40" fmla="*/ 0 w 160"/>
              <a:gd name="T41" fmla="*/ 65 h 138"/>
              <a:gd name="T42" fmla="*/ 14 w 160"/>
              <a:gd name="T43" fmla="*/ 82 h 138"/>
              <a:gd name="T44" fmla="*/ 26 w 160"/>
              <a:gd name="T45" fmla="*/ 72 h 138"/>
              <a:gd name="T46" fmla="*/ 80 w 160"/>
              <a:gd name="T47" fmla="*/ 28 h 138"/>
              <a:gd name="T48" fmla="*/ 108 w 160"/>
              <a:gd name="T49" fmla="*/ 51 h 138"/>
              <a:gd name="T50" fmla="*/ 134 w 160"/>
              <a:gd name="T51" fmla="*/ 72 h 138"/>
              <a:gd name="T52" fmla="*/ 147 w 160"/>
              <a:gd name="T53" fmla="*/ 82 h 138"/>
              <a:gd name="T54" fmla="*/ 160 w 160"/>
              <a:gd name="T55" fmla="*/ 65 h 138"/>
              <a:gd name="T56" fmla="*/ 134 w 160"/>
              <a:gd name="T57" fmla="*/ 44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60" h="138">
                <a:moveTo>
                  <a:pt x="134" y="6"/>
                </a:moveTo>
                <a:lnTo>
                  <a:pt x="108" y="6"/>
                </a:lnTo>
                <a:lnTo>
                  <a:pt x="108" y="17"/>
                </a:lnTo>
                <a:lnTo>
                  <a:pt x="134" y="38"/>
                </a:lnTo>
                <a:lnTo>
                  <a:pt x="134" y="6"/>
                </a:lnTo>
                <a:close/>
                <a:moveTo>
                  <a:pt x="80" y="34"/>
                </a:moveTo>
                <a:lnTo>
                  <a:pt x="26" y="78"/>
                </a:lnTo>
                <a:lnTo>
                  <a:pt x="26" y="138"/>
                </a:lnTo>
                <a:lnTo>
                  <a:pt x="60" y="138"/>
                </a:lnTo>
                <a:lnTo>
                  <a:pt x="60" y="79"/>
                </a:lnTo>
                <a:lnTo>
                  <a:pt x="100" y="79"/>
                </a:lnTo>
                <a:lnTo>
                  <a:pt x="100" y="138"/>
                </a:lnTo>
                <a:lnTo>
                  <a:pt x="134" y="138"/>
                </a:lnTo>
                <a:lnTo>
                  <a:pt x="134" y="89"/>
                </a:lnTo>
                <a:lnTo>
                  <a:pt x="134" y="78"/>
                </a:lnTo>
                <a:lnTo>
                  <a:pt x="108" y="57"/>
                </a:lnTo>
                <a:lnTo>
                  <a:pt x="80" y="34"/>
                </a:lnTo>
                <a:close/>
                <a:moveTo>
                  <a:pt x="134" y="44"/>
                </a:moveTo>
                <a:lnTo>
                  <a:pt x="108" y="23"/>
                </a:lnTo>
                <a:lnTo>
                  <a:pt x="80" y="0"/>
                </a:lnTo>
                <a:lnTo>
                  <a:pt x="0" y="65"/>
                </a:lnTo>
                <a:lnTo>
                  <a:pt x="14" y="82"/>
                </a:lnTo>
                <a:lnTo>
                  <a:pt x="26" y="72"/>
                </a:lnTo>
                <a:lnTo>
                  <a:pt x="80" y="28"/>
                </a:lnTo>
                <a:lnTo>
                  <a:pt x="108" y="51"/>
                </a:lnTo>
                <a:lnTo>
                  <a:pt x="134" y="72"/>
                </a:lnTo>
                <a:lnTo>
                  <a:pt x="147" y="82"/>
                </a:lnTo>
                <a:lnTo>
                  <a:pt x="160" y="65"/>
                </a:lnTo>
                <a:lnTo>
                  <a:pt x="134" y="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CCA6176E-75B2-C9EC-816B-C0F4E2B8753D}"/>
              </a:ext>
            </a:extLst>
          </p:cNvPr>
          <p:cNvSpPr>
            <a:spLocks noEditPoints="1"/>
          </p:cNvSpPr>
          <p:nvPr/>
        </p:nvSpPr>
        <p:spPr bwMode="auto">
          <a:xfrm>
            <a:off x="10150476" y="5778500"/>
            <a:ext cx="147638" cy="254000"/>
          </a:xfrm>
          <a:custGeom>
            <a:avLst/>
            <a:gdLst>
              <a:gd name="T0" fmla="*/ 93 w 93"/>
              <a:gd name="T1" fmla="*/ 20 h 160"/>
              <a:gd name="T2" fmla="*/ 93 w 93"/>
              <a:gd name="T3" fmla="*/ 13 h 160"/>
              <a:gd name="T4" fmla="*/ 93 w 93"/>
              <a:gd name="T5" fmla="*/ 0 h 160"/>
              <a:gd name="T6" fmla="*/ 75 w 93"/>
              <a:gd name="T7" fmla="*/ 0 h 160"/>
              <a:gd name="T8" fmla="*/ 75 w 93"/>
              <a:gd name="T9" fmla="*/ 12 h 160"/>
              <a:gd name="T10" fmla="*/ 0 w 93"/>
              <a:gd name="T11" fmla="*/ 12 h 160"/>
              <a:gd name="T12" fmla="*/ 0 w 93"/>
              <a:gd name="T13" fmla="*/ 160 h 160"/>
              <a:gd name="T14" fmla="*/ 93 w 93"/>
              <a:gd name="T15" fmla="*/ 160 h 160"/>
              <a:gd name="T16" fmla="*/ 93 w 93"/>
              <a:gd name="T17" fmla="*/ 20 h 160"/>
              <a:gd name="T18" fmla="*/ 28 w 93"/>
              <a:gd name="T19" fmla="*/ 151 h 160"/>
              <a:gd name="T20" fmla="*/ 10 w 93"/>
              <a:gd name="T21" fmla="*/ 151 h 160"/>
              <a:gd name="T22" fmla="*/ 10 w 93"/>
              <a:gd name="T23" fmla="*/ 139 h 160"/>
              <a:gd name="T24" fmla="*/ 28 w 93"/>
              <a:gd name="T25" fmla="*/ 139 h 160"/>
              <a:gd name="T26" fmla="*/ 28 w 93"/>
              <a:gd name="T27" fmla="*/ 151 h 160"/>
              <a:gd name="T28" fmla="*/ 83 w 93"/>
              <a:gd name="T29" fmla="*/ 151 h 160"/>
              <a:gd name="T30" fmla="*/ 65 w 93"/>
              <a:gd name="T31" fmla="*/ 151 h 160"/>
              <a:gd name="T32" fmla="*/ 65 w 93"/>
              <a:gd name="T33" fmla="*/ 139 h 160"/>
              <a:gd name="T34" fmla="*/ 83 w 93"/>
              <a:gd name="T35" fmla="*/ 139 h 160"/>
              <a:gd name="T36" fmla="*/ 83 w 93"/>
              <a:gd name="T37" fmla="*/ 151 h 160"/>
              <a:gd name="T38" fmla="*/ 83 w 93"/>
              <a:gd name="T39" fmla="*/ 128 h 160"/>
              <a:gd name="T40" fmla="*/ 10 w 93"/>
              <a:gd name="T41" fmla="*/ 128 h 160"/>
              <a:gd name="T42" fmla="*/ 10 w 93"/>
              <a:gd name="T43" fmla="*/ 23 h 160"/>
              <a:gd name="T44" fmla="*/ 83 w 93"/>
              <a:gd name="T45" fmla="*/ 23 h 160"/>
              <a:gd name="T46" fmla="*/ 83 w 93"/>
              <a:gd name="T47" fmla="*/ 1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93" h="160">
                <a:moveTo>
                  <a:pt x="93" y="20"/>
                </a:moveTo>
                <a:lnTo>
                  <a:pt x="93" y="13"/>
                </a:lnTo>
                <a:lnTo>
                  <a:pt x="93" y="0"/>
                </a:lnTo>
                <a:lnTo>
                  <a:pt x="75" y="0"/>
                </a:lnTo>
                <a:lnTo>
                  <a:pt x="75" y="12"/>
                </a:lnTo>
                <a:lnTo>
                  <a:pt x="0" y="12"/>
                </a:lnTo>
                <a:lnTo>
                  <a:pt x="0" y="160"/>
                </a:lnTo>
                <a:lnTo>
                  <a:pt x="93" y="160"/>
                </a:lnTo>
                <a:lnTo>
                  <a:pt x="93" y="20"/>
                </a:lnTo>
                <a:close/>
                <a:moveTo>
                  <a:pt x="28" y="151"/>
                </a:moveTo>
                <a:lnTo>
                  <a:pt x="10" y="151"/>
                </a:lnTo>
                <a:lnTo>
                  <a:pt x="10" y="139"/>
                </a:lnTo>
                <a:lnTo>
                  <a:pt x="28" y="139"/>
                </a:lnTo>
                <a:lnTo>
                  <a:pt x="28" y="151"/>
                </a:lnTo>
                <a:close/>
                <a:moveTo>
                  <a:pt x="83" y="151"/>
                </a:moveTo>
                <a:lnTo>
                  <a:pt x="65" y="151"/>
                </a:lnTo>
                <a:lnTo>
                  <a:pt x="65" y="139"/>
                </a:lnTo>
                <a:lnTo>
                  <a:pt x="83" y="139"/>
                </a:lnTo>
                <a:lnTo>
                  <a:pt x="83" y="151"/>
                </a:lnTo>
                <a:close/>
                <a:moveTo>
                  <a:pt x="83" y="128"/>
                </a:moveTo>
                <a:lnTo>
                  <a:pt x="10" y="128"/>
                </a:lnTo>
                <a:lnTo>
                  <a:pt x="10" y="23"/>
                </a:lnTo>
                <a:lnTo>
                  <a:pt x="83" y="23"/>
                </a:lnTo>
                <a:lnTo>
                  <a:pt x="83" y="1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355988DD-D0EF-BEC4-8FFC-FA837EEA92D9}"/>
              </a:ext>
            </a:extLst>
          </p:cNvPr>
          <p:cNvSpPr>
            <a:spLocks noEditPoints="1"/>
          </p:cNvSpPr>
          <p:nvPr/>
        </p:nvSpPr>
        <p:spPr bwMode="auto">
          <a:xfrm>
            <a:off x="7373938" y="5778500"/>
            <a:ext cx="196850" cy="254000"/>
          </a:xfrm>
          <a:custGeom>
            <a:avLst/>
            <a:gdLst>
              <a:gd name="T0" fmla="*/ 0 w 124"/>
              <a:gd name="T1" fmla="*/ 160 h 160"/>
              <a:gd name="T2" fmla="*/ 83 w 124"/>
              <a:gd name="T3" fmla="*/ 160 h 160"/>
              <a:gd name="T4" fmla="*/ 83 w 124"/>
              <a:gd name="T5" fmla="*/ 0 h 160"/>
              <a:gd name="T6" fmla="*/ 0 w 124"/>
              <a:gd name="T7" fmla="*/ 0 h 160"/>
              <a:gd name="T8" fmla="*/ 0 w 124"/>
              <a:gd name="T9" fmla="*/ 160 h 160"/>
              <a:gd name="T10" fmla="*/ 42 w 124"/>
              <a:gd name="T11" fmla="*/ 146 h 160"/>
              <a:gd name="T12" fmla="*/ 32 w 124"/>
              <a:gd name="T13" fmla="*/ 136 h 160"/>
              <a:gd name="T14" fmla="*/ 42 w 124"/>
              <a:gd name="T15" fmla="*/ 126 h 160"/>
              <a:gd name="T16" fmla="*/ 52 w 124"/>
              <a:gd name="T17" fmla="*/ 136 h 160"/>
              <a:gd name="T18" fmla="*/ 42 w 124"/>
              <a:gd name="T19" fmla="*/ 146 h 160"/>
              <a:gd name="T20" fmla="*/ 42 w 124"/>
              <a:gd name="T21" fmla="*/ 110 h 160"/>
              <a:gd name="T22" fmla="*/ 32 w 124"/>
              <a:gd name="T23" fmla="*/ 100 h 160"/>
              <a:gd name="T24" fmla="*/ 42 w 124"/>
              <a:gd name="T25" fmla="*/ 90 h 160"/>
              <a:gd name="T26" fmla="*/ 52 w 124"/>
              <a:gd name="T27" fmla="*/ 100 h 160"/>
              <a:gd name="T28" fmla="*/ 42 w 124"/>
              <a:gd name="T29" fmla="*/ 110 h 160"/>
              <a:gd name="T30" fmla="*/ 9 w 124"/>
              <a:gd name="T31" fmla="*/ 9 h 160"/>
              <a:gd name="T32" fmla="*/ 75 w 124"/>
              <a:gd name="T33" fmla="*/ 9 h 160"/>
              <a:gd name="T34" fmla="*/ 75 w 124"/>
              <a:gd name="T35" fmla="*/ 40 h 160"/>
              <a:gd name="T36" fmla="*/ 9 w 124"/>
              <a:gd name="T37" fmla="*/ 40 h 160"/>
              <a:gd name="T38" fmla="*/ 9 w 124"/>
              <a:gd name="T39" fmla="*/ 9 h 160"/>
              <a:gd name="T40" fmla="*/ 9 w 124"/>
              <a:gd name="T41" fmla="*/ 47 h 160"/>
              <a:gd name="T42" fmla="*/ 75 w 124"/>
              <a:gd name="T43" fmla="*/ 47 h 160"/>
              <a:gd name="T44" fmla="*/ 75 w 124"/>
              <a:gd name="T45" fmla="*/ 77 h 160"/>
              <a:gd name="T46" fmla="*/ 9 w 124"/>
              <a:gd name="T47" fmla="*/ 77 h 160"/>
              <a:gd name="T48" fmla="*/ 9 w 124"/>
              <a:gd name="T49" fmla="*/ 47 h 160"/>
              <a:gd name="T50" fmla="*/ 89 w 124"/>
              <a:gd name="T51" fmla="*/ 0 h 160"/>
              <a:gd name="T52" fmla="*/ 89 w 124"/>
              <a:gd name="T53" fmla="*/ 160 h 160"/>
              <a:gd name="T54" fmla="*/ 124 w 124"/>
              <a:gd name="T55" fmla="*/ 151 h 160"/>
              <a:gd name="T56" fmla="*/ 124 w 124"/>
              <a:gd name="T57" fmla="*/ 27 h 160"/>
              <a:gd name="T58" fmla="*/ 89 w 124"/>
              <a:gd name="T59" fmla="*/ 0 h 160"/>
              <a:gd name="T60" fmla="*/ 13 w 124"/>
              <a:gd name="T61" fmla="*/ 35 h 160"/>
              <a:gd name="T62" fmla="*/ 71 w 124"/>
              <a:gd name="T63" fmla="*/ 35 h 160"/>
              <a:gd name="T64" fmla="*/ 71 w 124"/>
              <a:gd name="T65" fmla="*/ 13 h 160"/>
              <a:gd name="T66" fmla="*/ 13 w 124"/>
              <a:gd name="T67" fmla="*/ 13 h 160"/>
              <a:gd name="T68" fmla="*/ 13 w 124"/>
              <a:gd name="T69" fmla="*/ 35 h 160"/>
              <a:gd name="T70" fmla="*/ 13 w 124"/>
              <a:gd name="T71" fmla="*/ 73 h 160"/>
              <a:gd name="T72" fmla="*/ 71 w 124"/>
              <a:gd name="T73" fmla="*/ 73 h 160"/>
              <a:gd name="T74" fmla="*/ 71 w 124"/>
              <a:gd name="T75" fmla="*/ 51 h 160"/>
              <a:gd name="T76" fmla="*/ 13 w 124"/>
              <a:gd name="T77" fmla="*/ 51 h 160"/>
              <a:gd name="T78" fmla="*/ 13 w 124"/>
              <a:gd name="T79" fmla="*/ 7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4" h="160">
                <a:moveTo>
                  <a:pt x="0" y="160"/>
                </a:moveTo>
                <a:cubicBezTo>
                  <a:pt x="83" y="160"/>
                  <a:pt x="83" y="160"/>
                  <a:pt x="83" y="160"/>
                </a:cubicBezTo>
                <a:cubicBezTo>
                  <a:pt x="83" y="0"/>
                  <a:pt x="83" y="0"/>
                  <a:pt x="83" y="0"/>
                </a:cubicBezTo>
                <a:cubicBezTo>
                  <a:pt x="0" y="0"/>
                  <a:pt x="0" y="0"/>
                  <a:pt x="0" y="0"/>
                </a:cubicBezTo>
                <a:lnTo>
                  <a:pt x="0" y="160"/>
                </a:lnTo>
                <a:close/>
                <a:moveTo>
                  <a:pt x="42" y="146"/>
                </a:moveTo>
                <a:cubicBezTo>
                  <a:pt x="36" y="146"/>
                  <a:pt x="32" y="141"/>
                  <a:pt x="32" y="136"/>
                </a:cubicBezTo>
                <a:cubicBezTo>
                  <a:pt x="32" y="130"/>
                  <a:pt x="36" y="126"/>
                  <a:pt x="42" y="126"/>
                </a:cubicBezTo>
                <a:cubicBezTo>
                  <a:pt x="47" y="126"/>
                  <a:pt x="52" y="130"/>
                  <a:pt x="52" y="136"/>
                </a:cubicBezTo>
                <a:cubicBezTo>
                  <a:pt x="52" y="141"/>
                  <a:pt x="47" y="146"/>
                  <a:pt x="42" y="146"/>
                </a:cubicBezTo>
                <a:close/>
                <a:moveTo>
                  <a:pt x="42" y="110"/>
                </a:moveTo>
                <a:cubicBezTo>
                  <a:pt x="36" y="110"/>
                  <a:pt x="32" y="106"/>
                  <a:pt x="32" y="100"/>
                </a:cubicBezTo>
                <a:cubicBezTo>
                  <a:pt x="32" y="94"/>
                  <a:pt x="36" y="90"/>
                  <a:pt x="42" y="90"/>
                </a:cubicBezTo>
                <a:cubicBezTo>
                  <a:pt x="47" y="90"/>
                  <a:pt x="52" y="94"/>
                  <a:pt x="52" y="100"/>
                </a:cubicBezTo>
                <a:cubicBezTo>
                  <a:pt x="52" y="106"/>
                  <a:pt x="47" y="110"/>
                  <a:pt x="42" y="110"/>
                </a:cubicBezTo>
                <a:close/>
                <a:moveTo>
                  <a:pt x="9" y="9"/>
                </a:moveTo>
                <a:cubicBezTo>
                  <a:pt x="75" y="9"/>
                  <a:pt x="75" y="9"/>
                  <a:pt x="75" y="9"/>
                </a:cubicBezTo>
                <a:cubicBezTo>
                  <a:pt x="75" y="40"/>
                  <a:pt x="75" y="40"/>
                  <a:pt x="75" y="40"/>
                </a:cubicBezTo>
                <a:cubicBezTo>
                  <a:pt x="9" y="40"/>
                  <a:pt x="9" y="40"/>
                  <a:pt x="9" y="40"/>
                </a:cubicBezTo>
                <a:lnTo>
                  <a:pt x="9" y="9"/>
                </a:lnTo>
                <a:close/>
                <a:moveTo>
                  <a:pt x="9" y="47"/>
                </a:moveTo>
                <a:cubicBezTo>
                  <a:pt x="75" y="47"/>
                  <a:pt x="75" y="47"/>
                  <a:pt x="75" y="47"/>
                </a:cubicBezTo>
                <a:cubicBezTo>
                  <a:pt x="75" y="77"/>
                  <a:pt x="75" y="77"/>
                  <a:pt x="75" y="77"/>
                </a:cubicBezTo>
                <a:cubicBezTo>
                  <a:pt x="9" y="77"/>
                  <a:pt x="9" y="77"/>
                  <a:pt x="9" y="77"/>
                </a:cubicBezTo>
                <a:lnTo>
                  <a:pt x="9" y="47"/>
                </a:lnTo>
                <a:close/>
                <a:moveTo>
                  <a:pt x="89" y="0"/>
                </a:moveTo>
                <a:cubicBezTo>
                  <a:pt x="89" y="160"/>
                  <a:pt x="89" y="160"/>
                  <a:pt x="89" y="160"/>
                </a:cubicBezTo>
                <a:cubicBezTo>
                  <a:pt x="124" y="151"/>
                  <a:pt x="124" y="151"/>
                  <a:pt x="124" y="151"/>
                </a:cubicBezTo>
                <a:cubicBezTo>
                  <a:pt x="124" y="27"/>
                  <a:pt x="124" y="27"/>
                  <a:pt x="124" y="27"/>
                </a:cubicBezTo>
                <a:lnTo>
                  <a:pt x="89" y="0"/>
                </a:lnTo>
                <a:close/>
                <a:moveTo>
                  <a:pt x="13" y="35"/>
                </a:moveTo>
                <a:cubicBezTo>
                  <a:pt x="71" y="35"/>
                  <a:pt x="71" y="35"/>
                  <a:pt x="71" y="35"/>
                </a:cubicBezTo>
                <a:cubicBezTo>
                  <a:pt x="71" y="13"/>
                  <a:pt x="71" y="13"/>
                  <a:pt x="71" y="13"/>
                </a:cubicBezTo>
                <a:cubicBezTo>
                  <a:pt x="13" y="13"/>
                  <a:pt x="13" y="13"/>
                  <a:pt x="13" y="13"/>
                </a:cubicBezTo>
                <a:lnTo>
                  <a:pt x="13" y="35"/>
                </a:lnTo>
                <a:close/>
                <a:moveTo>
                  <a:pt x="13" y="73"/>
                </a:moveTo>
                <a:cubicBezTo>
                  <a:pt x="71" y="73"/>
                  <a:pt x="71" y="73"/>
                  <a:pt x="71" y="73"/>
                </a:cubicBezTo>
                <a:cubicBezTo>
                  <a:pt x="71" y="51"/>
                  <a:pt x="71" y="51"/>
                  <a:pt x="71" y="51"/>
                </a:cubicBezTo>
                <a:cubicBezTo>
                  <a:pt x="13" y="51"/>
                  <a:pt x="13" y="51"/>
                  <a:pt x="13" y="51"/>
                </a:cubicBezTo>
                <a:lnTo>
                  <a:pt x="13" y="7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05CAEF7F-78EC-4F22-7D5C-B2FBA52D1F14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5775325"/>
            <a:ext cx="254000" cy="255588"/>
          </a:xfrm>
          <a:custGeom>
            <a:avLst/>
            <a:gdLst>
              <a:gd name="T0" fmla="*/ 4 w 160"/>
              <a:gd name="T1" fmla="*/ 161 h 161"/>
              <a:gd name="T2" fmla="*/ 154 w 160"/>
              <a:gd name="T3" fmla="*/ 161 h 161"/>
              <a:gd name="T4" fmla="*/ 157 w 160"/>
              <a:gd name="T5" fmla="*/ 154 h 161"/>
              <a:gd name="T6" fmla="*/ 1 w 160"/>
              <a:gd name="T7" fmla="*/ 154 h 161"/>
              <a:gd name="T8" fmla="*/ 4 w 160"/>
              <a:gd name="T9" fmla="*/ 161 h 161"/>
              <a:gd name="T10" fmla="*/ 154 w 160"/>
              <a:gd name="T11" fmla="*/ 48 h 161"/>
              <a:gd name="T12" fmla="*/ 151 w 160"/>
              <a:gd name="T13" fmla="*/ 52 h 161"/>
              <a:gd name="T14" fmla="*/ 151 w 160"/>
              <a:gd name="T15" fmla="*/ 52 h 161"/>
              <a:gd name="T16" fmla="*/ 139 w 160"/>
              <a:gd name="T17" fmla="*/ 64 h 161"/>
              <a:gd name="T18" fmla="*/ 139 w 160"/>
              <a:gd name="T19" fmla="*/ 133 h 161"/>
              <a:gd name="T20" fmla="*/ 19 w 160"/>
              <a:gd name="T21" fmla="*/ 133 h 161"/>
              <a:gd name="T22" fmla="*/ 19 w 160"/>
              <a:gd name="T23" fmla="*/ 62 h 161"/>
              <a:gd name="T24" fmla="*/ 105 w 160"/>
              <a:gd name="T25" fmla="*/ 62 h 161"/>
              <a:gd name="T26" fmla="*/ 121 w 160"/>
              <a:gd name="T27" fmla="*/ 47 h 161"/>
              <a:gd name="T28" fmla="*/ 88 w 160"/>
              <a:gd name="T29" fmla="*/ 47 h 161"/>
              <a:gd name="T30" fmla="*/ 88 w 160"/>
              <a:gd name="T31" fmla="*/ 45 h 161"/>
              <a:gd name="T32" fmla="*/ 88 w 160"/>
              <a:gd name="T33" fmla="*/ 42 h 161"/>
              <a:gd name="T34" fmla="*/ 119 w 160"/>
              <a:gd name="T35" fmla="*/ 10 h 161"/>
              <a:gd name="T36" fmla="*/ 112 w 160"/>
              <a:gd name="T37" fmla="*/ 5 h 161"/>
              <a:gd name="T38" fmla="*/ 88 w 160"/>
              <a:gd name="T39" fmla="*/ 24 h 161"/>
              <a:gd name="T40" fmla="*/ 80 w 160"/>
              <a:gd name="T41" fmla="*/ 42 h 161"/>
              <a:gd name="T42" fmla="*/ 79 w 160"/>
              <a:gd name="T43" fmla="*/ 45 h 161"/>
              <a:gd name="T44" fmla="*/ 80 w 160"/>
              <a:gd name="T45" fmla="*/ 47 h 161"/>
              <a:gd name="T46" fmla="*/ 0 w 160"/>
              <a:gd name="T47" fmla="*/ 47 h 161"/>
              <a:gd name="T48" fmla="*/ 0 w 160"/>
              <a:gd name="T49" fmla="*/ 149 h 161"/>
              <a:gd name="T50" fmla="*/ 158 w 160"/>
              <a:gd name="T51" fmla="*/ 149 h 161"/>
              <a:gd name="T52" fmla="*/ 158 w 160"/>
              <a:gd name="T53" fmla="*/ 47 h 161"/>
              <a:gd name="T54" fmla="*/ 156 w 160"/>
              <a:gd name="T55" fmla="*/ 47 h 161"/>
              <a:gd name="T56" fmla="*/ 154 w 160"/>
              <a:gd name="T57" fmla="*/ 48 h 161"/>
              <a:gd name="T58" fmla="*/ 81 w 160"/>
              <a:gd name="T59" fmla="*/ 93 h 161"/>
              <a:gd name="T60" fmla="*/ 77 w 160"/>
              <a:gd name="T61" fmla="*/ 109 h 161"/>
              <a:gd name="T62" fmla="*/ 92 w 160"/>
              <a:gd name="T63" fmla="*/ 105 h 161"/>
              <a:gd name="T64" fmla="*/ 134 w 160"/>
              <a:gd name="T65" fmla="*/ 62 h 161"/>
              <a:gd name="T66" fmla="*/ 148 w 160"/>
              <a:gd name="T67" fmla="*/ 49 h 161"/>
              <a:gd name="T68" fmla="*/ 146 w 160"/>
              <a:gd name="T69" fmla="*/ 47 h 161"/>
              <a:gd name="T70" fmla="*/ 144 w 160"/>
              <a:gd name="T71" fmla="*/ 45 h 161"/>
              <a:gd name="T72" fmla="*/ 141 w 160"/>
              <a:gd name="T73" fmla="*/ 42 h 161"/>
              <a:gd name="T74" fmla="*/ 137 w 160"/>
              <a:gd name="T75" fmla="*/ 38 h 161"/>
              <a:gd name="T76" fmla="*/ 132 w 160"/>
              <a:gd name="T77" fmla="*/ 42 h 161"/>
              <a:gd name="T78" fmla="*/ 130 w 160"/>
              <a:gd name="T79" fmla="*/ 45 h 161"/>
              <a:gd name="T80" fmla="*/ 127 w 160"/>
              <a:gd name="T81" fmla="*/ 47 h 161"/>
              <a:gd name="T82" fmla="*/ 112 w 160"/>
              <a:gd name="T83" fmla="*/ 62 h 161"/>
              <a:gd name="T84" fmla="*/ 81 w 160"/>
              <a:gd name="T85" fmla="*/ 93 h 161"/>
              <a:gd name="T86" fmla="*/ 151 w 160"/>
              <a:gd name="T87" fmla="*/ 45 h 161"/>
              <a:gd name="T88" fmla="*/ 151 w 160"/>
              <a:gd name="T89" fmla="*/ 45 h 161"/>
              <a:gd name="T90" fmla="*/ 152 w 160"/>
              <a:gd name="T91" fmla="*/ 45 h 161"/>
              <a:gd name="T92" fmla="*/ 154 w 160"/>
              <a:gd name="T93" fmla="*/ 42 h 161"/>
              <a:gd name="T94" fmla="*/ 160 w 160"/>
              <a:gd name="T95" fmla="*/ 37 h 161"/>
              <a:gd name="T96" fmla="*/ 149 w 160"/>
              <a:gd name="T97" fmla="*/ 25 h 161"/>
              <a:gd name="T98" fmla="*/ 140 w 160"/>
              <a:gd name="T99" fmla="*/ 34 h 161"/>
              <a:gd name="T100" fmla="*/ 148 w 160"/>
              <a:gd name="T101" fmla="*/ 42 h 161"/>
              <a:gd name="T102" fmla="*/ 151 w 160"/>
              <a:gd name="T103" fmla="*/ 45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1">
                <a:moveTo>
                  <a:pt x="4" y="161"/>
                </a:moveTo>
                <a:cubicBezTo>
                  <a:pt x="154" y="161"/>
                  <a:pt x="154" y="161"/>
                  <a:pt x="154" y="161"/>
                </a:cubicBezTo>
                <a:cubicBezTo>
                  <a:pt x="157" y="154"/>
                  <a:pt x="157" y="154"/>
                  <a:pt x="157" y="154"/>
                </a:cubicBezTo>
                <a:cubicBezTo>
                  <a:pt x="1" y="154"/>
                  <a:pt x="1" y="154"/>
                  <a:pt x="1" y="154"/>
                </a:cubicBezTo>
                <a:lnTo>
                  <a:pt x="4" y="161"/>
                </a:lnTo>
                <a:close/>
                <a:moveTo>
                  <a:pt x="154" y="48"/>
                </a:moveTo>
                <a:cubicBezTo>
                  <a:pt x="151" y="52"/>
                  <a:pt x="151" y="52"/>
                  <a:pt x="151" y="52"/>
                </a:cubicBezTo>
                <a:cubicBezTo>
                  <a:pt x="151" y="52"/>
                  <a:pt x="151" y="52"/>
                  <a:pt x="151" y="52"/>
                </a:cubicBezTo>
                <a:cubicBezTo>
                  <a:pt x="139" y="64"/>
                  <a:pt x="139" y="64"/>
                  <a:pt x="139" y="64"/>
                </a:cubicBezTo>
                <a:cubicBezTo>
                  <a:pt x="139" y="133"/>
                  <a:pt x="139" y="133"/>
                  <a:pt x="139" y="133"/>
                </a:cubicBezTo>
                <a:cubicBezTo>
                  <a:pt x="19" y="133"/>
                  <a:pt x="19" y="133"/>
                  <a:pt x="19" y="133"/>
                </a:cubicBezTo>
                <a:cubicBezTo>
                  <a:pt x="19" y="62"/>
                  <a:pt x="19" y="62"/>
                  <a:pt x="19" y="62"/>
                </a:cubicBezTo>
                <a:cubicBezTo>
                  <a:pt x="105" y="62"/>
                  <a:pt x="105" y="62"/>
                  <a:pt x="105" y="62"/>
                </a:cubicBezTo>
                <a:cubicBezTo>
                  <a:pt x="121" y="47"/>
                  <a:pt x="121" y="47"/>
                  <a:pt x="121" y="47"/>
                </a:cubicBezTo>
                <a:cubicBezTo>
                  <a:pt x="88" y="47"/>
                  <a:pt x="88" y="47"/>
                  <a:pt x="88" y="47"/>
                </a:cubicBezTo>
                <a:cubicBezTo>
                  <a:pt x="88" y="46"/>
                  <a:pt x="88" y="45"/>
                  <a:pt x="88" y="45"/>
                </a:cubicBezTo>
                <a:cubicBezTo>
                  <a:pt x="88" y="44"/>
                  <a:pt x="88" y="43"/>
                  <a:pt x="88" y="42"/>
                </a:cubicBezTo>
                <a:cubicBezTo>
                  <a:pt x="90" y="27"/>
                  <a:pt x="113" y="24"/>
                  <a:pt x="119" y="10"/>
                </a:cubicBezTo>
                <a:cubicBezTo>
                  <a:pt x="122" y="5"/>
                  <a:pt x="114" y="0"/>
                  <a:pt x="112" y="5"/>
                </a:cubicBezTo>
                <a:cubicBezTo>
                  <a:pt x="107" y="15"/>
                  <a:pt x="96" y="18"/>
                  <a:pt x="88" y="24"/>
                </a:cubicBezTo>
                <a:cubicBezTo>
                  <a:pt x="83" y="29"/>
                  <a:pt x="80" y="35"/>
                  <a:pt x="80" y="42"/>
                </a:cubicBezTo>
                <a:cubicBezTo>
                  <a:pt x="79" y="43"/>
                  <a:pt x="79" y="44"/>
                  <a:pt x="79" y="45"/>
                </a:cubicBezTo>
                <a:cubicBezTo>
                  <a:pt x="79" y="45"/>
                  <a:pt x="79" y="46"/>
                  <a:pt x="80" y="47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149"/>
                  <a:pt x="0" y="149"/>
                  <a:pt x="0" y="149"/>
                </a:cubicBezTo>
                <a:cubicBezTo>
                  <a:pt x="158" y="149"/>
                  <a:pt x="158" y="149"/>
                  <a:pt x="158" y="149"/>
                </a:cubicBezTo>
                <a:cubicBezTo>
                  <a:pt x="158" y="47"/>
                  <a:pt x="158" y="47"/>
                  <a:pt x="158" y="47"/>
                </a:cubicBezTo>
                <a:cubicBezTo>
                  <a:pt x="156" y="47"/>
                  <a:pt x="156" y="47"/>
                  <a:pt x="156" y="47"/>
                </a:cubicBezTo>
                <a:lnTo>
                  <a:pt x="154" y="48"/>
                </a:lnTo>
                <a:close/>
                <a:moveTo>
                  <a:pt x="81" y="93"/>
                </a:moveTo>
                <a:cubicBezTo>
                  <a:pt x="77" y="109"/>
                  <a:pt x="77" y="109"/>
                  <a:pt x="77" y="109"/>
                </a:cubicBezTo>
                <a:cubicBezTo>
                  <a:pt x="92" y="105"/>
                  <a:pt x="92" y="105"/>
                  <a:pt x="92" y="105"/>
                </a:cubicBezTo>
                <a:cubicBezTo>
                  <a:pt x="134" y="62"/>
                  <a:pt x="134" y="62"/>
                  <a:pt x="134" y="62"/>
                </a:cubicBezTo>
                <a:cubicBezTo>
                  <a:pt x="148" y="49"/>
                  <a:pt x="148" y="49"/>
                  <a:pt x="148" y="49"/>
                </a:cubicBezTo>
                <a:cubicBezTo>
                  <a:pt x="146" y="47"/>
                  <a:pt x="146" y="47"/>
                  <a:pt x="146" y="47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1" y="42"/>
                  <a:pt x="141" y="42"/>
                  <a:pt x="141" y="42"/>
                </a:cubicBezTo>
                <a:cubicBezTo>
                  <a:pt x="137" y="38"/>
                  <a:pt x="137" y="38"/>
                  <a:pt x="137" y="38"/>
                </a:cubicBezTo>
                <a:cubicBezTo>
                  <a:pt x="132" y="42"/>
                  <a:pt x="132" y="42"/>
                  <a:pt x="132" y="42"/>
                </a:cubicBezTo>
                <a:cubicBezTo>
                  <a:pt x="130" y="45"/>
                  <a:pt x="130" y="45"/>
                  <a:pt x="130" y="45"/>
                </a:cubicBezTo>
                <a:cubicBezTo>
                  <a:pt x="127" y="47"/>
                  <a:pt x="127" y="47"/>
                  <a:pt x="127" y="47"/>
                </a:cubicBezTo>
                <a:cubicBezTo>
                  <a:pt x="112" y="62"/>
                  <a:pt x="112" y="62"/>
                  <a:pt x="112" y="62"/>
                </a:cubicBezTo>
                <a:lnTo>
                  <a:pt x="81" y="93"/>
                </a:lnTo>
                <a:close/>
                <a:moveTo>
                  <a:pt x="151" y="45"/>
                </a:moveTo>
                <a:cubicBezTo>
                  <a:pt x="151" y="45"/>
                  <a:pt x="151" y="45"/>
                  <a:pt x="151" y="45"/>
                </a:cubicBezTo>
                <a:cubicBezTo>
                  <a:pt x="152" y="45"/>
                  <a:pt x="152" y="45"/>
                  <a:pt x="152" y="45"/>
                </a:cubicBezTo>
                <a:cubicBezTo>
                  <a:pt x="154" y="42"/>
                  <a:pt x="154" y="42"/>
                  <a:pt x="154" y="42"/>
                </a:cubicBezTo>
                <a:cubicBezTo>
                  <a:pt x="160" y="37"/>
                  <a:pt x="160" y="37"/>
                  <a:pt x="160" y="37"/>
                </a:cubicBezTo>
                <a:cubicBezTo>
                  <a:pt x="149" y="25"/>
                  <a:pt x="149" y="25"/>
                  <a:pt x="149" y="25"/>
                </a:cubicBezTo>
                <a:cubicBezTo>
                  <a:pt x="140" y="34"/>
                  <a:pt x="140" y="34"/>
                  <a:pt x="140" y="34"/>
                </a:cubicBezTo>
                <a:cubicBezTo>
                  <a:pt x="148" y="42"/>
                  <a:pt x="148" y="42"/>
                  <a:pt x="148" y="42"/>
                </a:cubicBezTo>
                <a:lnTo>
                  <a:pt x="151" y="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55F993D3-63F1-7A3B-A85B-98011C515F5A}"/>
              </a:ext>
            </a:extLst>
          </p:cNvPr>
          <p:cNvSpPr>
            <a:spLocks noEditPoints="1"/>
          </p:cNvSpPr>
          <p:nvPr/>
        </p:nvSpPr>
        <p:spPr bwMode="auto">
          <a:xfrm>
            <a:off x="6802438" y="5778500"/>
            <a:ext cx="239713" cy="254000"/>
          </a:xfrm>
          <a:custGeom>
            <a:avLst/>
            <a:gdLst>
              <a:gd name="T0" fmla="*/ 48 w 151"/>
              <a:gd name="T1" fmla="*/ 2 h 160"/>
              <a:gd name="T2" fmla="*/ 22 w 151"/>
              <a:gd name="T3" fmla="*/ 2 h 160"/>
              <a:gd name="T4" fmla="*/ 22 w 151"/>
              <a:gd name="T5" fmla="*/ 47 h 160"/>
              <a:gd name="T6" fmla="*/ 48 w 151"/>
              <a:gd name="T7" fmla="*/ 20 h 160"/>
              <a:gd name="T8" fmla="*/ 48 w 151"/>
              <a:gd name="T9" fmla="*/ 2 h 160"/>
              <a:gd name="T10" fmla="*/ 22 w 151"/>
              <a:gd name="T11" fmla="*/ 80 h 160"/>
              <a:gd name="T12" fmla="*/ 22 w 151"/>
              <a:gd name="T13" fmla="*/ 160 h 160"/>
              <a:gd name="T14" fmla="*/ 48 w 151"/>
              <a:gd name="T15" fmla="*/ 160 h 160"/>
              <a:gd name="T16" fmla="*/ 62 w 151"/>
              <a:gd name="T17" fmla="*/ 160 h 160"/>
              <a:gd name="T18" fmla="*/ 62 w 151"/>
              <a:gd name="T19" fmla="*/ 122 h 160"/>
              <a:gd name="T20" fmla="*/ 89 w 151"/>
              <a:gd name="T21" fmla="*/ 122 h 160"/>
              <a:gd name="T22" fmla="*/ 89 w 151"/>
              <a:gd name="T23" fmla="*/ 160 h 160"/>
              <a:gd name="T24" fmla="*/ 128 w 151"/>
              <a:gd name="T25" fmla="*/ 160 h 160"/>
              <a:gd name="T26" fmla="*/ 128 w 151"/>
              <a:gd name="T27" fmla="*/ 80 h 160"/>
              <a:gd name="T28" fmla="*/ 48 w 151"/>
              <a:gd name="T29" fmla="*/ 80 h 160"/>
              <a:gd name="T30" fmla="*/ 22 w 151"/>
              <a:gd name="T31" fmla="*/ 80 h 160"/>
              <a:gd name="T32" fmla="*/ 75 w 151"/>
              <a:gd name="T33" fmla="*/ 0 h 160"/>
              <a:gd name="T34" fmla="*/ 48 w 151"/>
              <a:gd name="T35" fmla="*/ 27 h 160"/>
              <a:gd name="T36" fmla="*/ 22 w 151"/>
              <a:gd name="T37" fmla="*/ 53 h 160"/>
              <a:gd name="T38" fmla="*/ 0 w 151"/>
              <a:gd name="T39" fmla="*/ 75 h 160"/>
              <a:gd name="T40" fmla="*/ 22 w 151"/>
              <a:gd name="T41" fmla="*/ 75 h 160"/>
              <a:gd name="T42" fmla="*/ 48 w 151"/>
              <a:gd name="T43" fmla="*/ 75 h 160"/>
              <a:gd name="T44" fmla="*/ 128 w 151"/>
              <a:gd name="T45" fmla="*/ 75 h 160"/>
              <a:gd name="T46" fmla="*/ 151 w 151"/>
              <a:gd name="T47" fmla="*/ 75 h 160"/>
              <a:gd name="T48" fmla="*/ 75 w 151"/>
              <a:gd name="T4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1" h="160">
                <a:moveTo>
                  <a:pt x="48" y="2"/>
                </a:moveTo>
                <a:lnTo>
                  <a:pt x="22" y="2"/>
                </a:lnTo>
                <a:lnTo>
                  <a:pt x="22" y="47"/>
                </a:lnTo>
                <a:lnTo>
                  <a:pt x="48" y="20"/>
                </a:lnTo>
                <a:lnTo>
                  <a:pt x="48" y="2"/>
                </a:lnTo>
                <a:close/>
                <a:moveTo>
                  <a:pt x="22" y="80"/>
                </a:moveTo>
                <a:lnTo>
                  <a:pt x="22" y="160"/>
                </a:lnTo>
                <a:lnTo>
                  <a:pt x="48" y="160"/>
                </a:lnTo>
                <a:lnTo>
                  <a:pt x="62" y="160"/>
                </a:lnTo>
                <a:lnTo>
                  <a:pt x="62" y="122"/>
                </a:lnTo>
                <a:lnTo>
                  <a:pt x="89" y="122"/>
                </a:lnTo>
                <a:lnTo>
                  <a:pt x="89" y="160"/>
                </a:lnTo>
                <a:lnTo>
                  <a:pt x="128" y="160"/>
                </a:lnTo>
                <a:lnTo>
                  <a:pt x="128" y="80"/>
                </a:lnTo>
                <a:lnTo>
                  <a:pt x="48" y="80"/>
                </a:lnTo>
                <a:lnTo>
                  <a:pt x="22" y="80"/>
                </a:lnTo>
                <a:close/>
                <a:moveTo>
                  <a:pt x="75" y="0"/>
                </a:moveTo>
                <a:lnTo>
                  <a:pt x="48" y="27"/>
                </a:lnTo>
                <a:lnTo>
                  <a:pt x="22" y="53"/>
                </a:lnTo>
                <a:lnTo>
                  <a:pt x="0" y="75"/>
                </a:lnTo>
                <a:lnTo>
                  <a:pt x="22" y="75"/>
                </a:lnTo>
                <a:lnTo>
                  <a:pt x="48" y="75"/>
                </a:lnTo>
                <a:lnTo>
                  <a:pt x="128" y="75"/>
                </a:lnTo>
                <a:lnTo>
                  <a:pt x="151" y="75"/>
                </a:lnTo>
                <a:lnTo>
                  <a:pt x="7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8AAD4259-072E-610E-1B12-EAAF8546C55A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5815013"/>
            <a:ext cx="254000" cy="177800"/>
          </a:xfrm>
          <a:custGeom>
            <a:avLst/>
            <a:gdLst>
              <a:gd name="T0" fmla="*/ 87 w 160"/>
              <a:gd name="T1" fmla="*/ 38 h 112"/>
              <a:gd name="T2" fmla="*/ 30 w 160"/>
              <a:gd name="T3" fmla="*/ 10 h 112"/>
              <a:gd name="T4" fmla="*/ 0 w 160"/>
              <a:gd name="T5" fmla="*/ 38 h 112"/>
              <a:gd name="T6" fmla="*/ 160 w 160"/>
              <a:gd name="T7" fmla="*/ 112 h 112"/>
              <a:gd name="T8" fmla="*/ 115 w 160"/>
              <a:gd name="T9" fmla="*/ 49 h 112"/>
              <a:gd name="T10" fmla="*/ 129 w 160"/>
              <a:gd name="T11" fmla="*/ 62 h 112"/>
              <a:gd name="T12" fmla="*/ 115 w 160"/>
              <a:gd name="T13" fmla="*/ 49 h 112"/>
              <a:gd name="T14" fmla="*/ 118 w 160"/>
              <a:gd name="T15" fmla="*/ 84 h 112"/>
              <a:gd name="T16" fmla="*/ 104 w 160"/>
              <a:gd name="T17" fmla="*/ 70 h 112"/>
              <a:gd name="T18" fmla="*/ 94 w 160"/>
              <a:gd name="T19" fmla="*/ 49 h 112"/>
              <a:gd name="T20" fmla="*/ 108 w 160"/>
              <a:gd name="T21" fmla="*/ 62 h 112"/>
              <a:gd name="T22" fmla="*/ 94 w 160"/>
              <a:gd name="T23" fmla="*/ 49 h 112"/>
              <a:gd name="T24" fmla="*/ 97 w 160"/>
              <a:gd name="T25" fmla="*/ 84 h 112"/>
              <a:gd name="T26" fmla="*/ 83 w 160"/>
              <a:gd name="T27" fmla="*/ 70 h 112"/>
              <a:gd name="T28" fmla="*/ 73 w 160"/>
              <a:gd name="T29" fmla="*/ 49 h 112"/>
              <a:gd name="T30" fmla="*/ 87 w 160"/>
              <a:gd name="T31" fmla="*/ 62 h 112"/>
              <a:gd name="T32" fmla="*/ 73 w 160"/>
              <a:gd name="T33" fmla="*/ 49 h 112"/>
              <a:gd name="T34" fmla="*/ 76 w 160"/>
              <a:gd name="T35" fmla="*/ 84 h 112"/>
              <a:gd name="T36" fmla="*/ 62 w 160"/>
              <a:gd name="T37" fmla="*/ 70 h 112"/>
              <a:gd name="T38" fmla="*/ 52 w 160"/>
              <a:gd name="T39" fmla="*/ 49 h 112"/>
              <a:gd name="T40" fmla="*/ 66 w 160"/>
              <a:gd name="T41" fmla="*/ 62 h 112"/>
              <a:gd name="T42" fmla="*/ 52 w 160"/>
              <a:gd name="T43" fmla="*/ 49 h 112"/>
              <a:gd name="T44" fmla="*/ 55 w 160"/>
              <a:gd name="T45" fmla="*/ 84 h 112"/>
              <a:gd name="T46" fmla="*/ 41 w 160"/>
              <a:gd name="T47" fmla="*/ 70 h 112"/>
              <a:gd name="T48" fmla="*/ 31 w 160"/>
              <a:gd name="T49" fmla="*/ 49 h 112"/>
              <a:gd name="T50" fmla="*/ 45 w 160"/>
              <a:gd name="T51" fmla="*/ 62 h 112"/>
              <a:gd name="T52" fmla="*/ 31 w 160"/>
              <a:gd name="T53" fmla="*/ 49 h 112"/>
              <a:gd name="T54" fmla="*/ 24 w 160"/>
              <a:gd name="T55" fmla="*/ 49 h 112"/>
              <a:gd name="T56" fmla="*/ 10 w 160"/>
              <a:gd name="T57" fmla="*/ 62 h 112"/>
              <a:gd name="T58" fmla="*/ 20 w 160"/>
              <a:gd name="T59" fmla="*/ 70 h 112"/>
              <a:gd name="T60" fmla="*/ 34 w 160"/>
              <a:gd name="T61" fmla="*/ 84 h 112"/>
              <a:gd name="T62" fmla="*/ 20 w 160"/>
              <a:gd name="T63" fmla="*/ 70 h 112"/>
              <a:gd name="T64" fmla="*/ 27 w 160"/>
              <a:gd name="T65" fmla="*/ 106 h 112"/>
              <a:gd name="T66" fmla="*/ 132 w 160"/>
              <a:gd name="T67" fmla="*/ 92 h 112"/>
              <a:gd name="T68" fmla="*/ 139 w 160"/>
              <a:gd name="T69" fmla="*/ 84 h 112"/>
              <a:gd name="T70" fmla="*/ 125 w 160"/>
              <a:gd name="T71" fmla="*/ 70 h 112"/>
              <a:gd name="T72" fmla="*/ 139 w 160"/>
              <a:gd name="T73" fmla="*/ 84 h 112"/>
              <a:gd name="T74" fmla="*/ 136 w 160"/>
              <a:gd name="T75" fmla="*/ 62 h 112"/>
              <a:gd name="T76" fmla="*/ 150 w 160"/>
              <a:gd name="T77" fmla="*/ 49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12">
                <a:moveTo>
                  <a:pt x="160" y="38"/>
                </a:moveTo>
                <a:cubicBezTo>
                  <a:pt x="87" y="38"/>
                  <a:pt x="87" y="38"/>
                  <a:pt x="87" y="38"/>
                </a:cubicBezTo>
                <a:cubicBezTo>
                  <a:pt x="77" y="17"/>
                  <a:pt x="54" y="9"/>
                  <a:pt x="33" y="2"/>
                </a:cubicBezTo>
                <a:cubicBezTo>
                  <a:pt x="27" y="0"/>
                  <a:pt x="25" y="9"/>
                  <a:pt x="30" y="10"/>
                </a:cubicBezTo>
                <a:cubicBezTo>
                  <a:pt x="48" y="16"/>
                  <a:pt x="67" y="23"/>
                  <a:pt x="77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12"/>
                  <a:pt x="0" y="112"/>
                  <a:pt x="0" y="112"/>
                </a:cubicBezTo>
                <a:cubicBezTo>
                  <a:pt x="160" y="112"/>
                  <a:pt x="160" y="112"/>
                  <a:pt x="160" y="112"/>
                </a:cubicBezTo>
                <a:lnTo>
                  <a:pt x="160" y="38"/>
                </a:lnTo>
                <a:close/>
                <a:moveTo>
                  <a:pt x="115" y="49"/>
                </a:moveTo>
                <a:cubicBezTo>
                  <a:pt x="129" y="49"/>
                  <a:pt x="129" y="49"/>
                  <a:pt x="129" y="49"/>
                </a:cubicBezTo>
                <a:cubicBezTo>
                  <a:pt x="129" y="62"/>
                  <a:pt x="129" y="62"/>
                  <a:pt x="129" y="62"/>
                </a:cubicBezTo>
                <a:cubicBezTo>
                  <a:pt x="115" y="62"/>
                  <a:pt x="115" y="62"/>
                  <a:pt x="115" y="62"/>
                </a:cubicBezTo>
                <a:lnTo>
                  <a:pt x="115" y="49"/>
                </a:lnTo>
                <a:close/>
                <a:moveTo>
                  <a:pt x="118" y="70"/>
                </a:moveTo>
                <a:cubicBezTo>
                  <a:pt x="118" y="84"/>
                  <a:pt x="118" y="84"/>
                  <a:pt x="118" y="84"/>
                </a:cubicBezTo>
                <a:cubicBezTo>
                  <a:pt x="104" y="84"/>
                  <a:pt x="104" y="84"/>
                  <a:pt x="104" y="84"/>
                </a:cubicBezTo>
                <a:cubicBezTo>
                  <a:pt x="104" y="70"/>
                  <a:pt x="104" y="70"/>
                  <a:pt x="104" y="70"/>
                </a:cubicBezTo>
                <a:lnTo>
                  <a:pt x="118" y="70"/>
                </a:lnTo>
                <a:close/>
                <a:moveTo>
                  <a:pt x="94" y="49"/>
                </a:moveTo>
                <a:cubicBezTo>
                  <a:pt x="108" y="49"/>
                  <a:pt x="108" y="49"/>
                  <a:pt x="108" y="49"/>
                </a:cubicBezTo>
                <a:cubicBezTo>
                  <a:pt x="108" y="62"/>
                  <a:pt x="108" y="62"/>
                  <a:pt x="108" y="62"/>
                </a:cubicBezTo>
                <a:cubicBezTo>
                  <a:pt x="94" y="62"/>
                  <a:pt x="94" y="62"/>
                  <a:pt x="94" y="62"/>
                </a:cubicBezTo>
                <a:lnTo>
                  <a:pt x="94" y="49"/>
                </a:lnTo>
                <a:close/>
                <a:moveTo>
                  <a:pt x="97" y="70"/>
                </a:moveTo>
                <a:cubicBezTo>
                  <a:pt x="97" y="84"/>
                  <a:pt x="97" y="84"/>
                  <a:pt x="97" y="84"/>
                </a:cubicBezTo>
                <a:cubicBezTo>
                  <a:pt x="83" y="84"/>
                  <a:pt x="83" y="84"/>
                  <a:pt x="83" y="84"/>
                </a:cubicBezTo>
                <a:cubicBezTo>
                  <a:pt x="83" y="70"/>
                  <a:pt x="83" y="70"/>
                  <a:pt x="83" y="70"/>
                </a:cubicBezTo>
                <a:lnTo>
                  <a:pt x="97" y="70"/>
                </a:lnTo>
                <a:close/>
                <a:moveTo>
                  <a:pt x="73" y="49"/>
                </a:moveTo>
                <a:cubicBezTo>
                  <a:pt x="87" y="49"/>
                  <a:pt x="87" y="49"/>
                  <a:pt x="87" y="49"/>
                </a:cubicBezTo>
                <a:cubicBezTo>
                  <a:pt x="87" y="62"/>
                  <a:pt x="87" y="62"/>
                  <a:pt x="87" y="62"/>
                </a:cubicBezTo>
                <a:cubicBezTo>
                  <a:pt x="73" y="62"/>
                  <a:pt x="73" y="62"/>
                  <a:pt x="73" y="62"/>
                </a:cubicBezTo>
                <a:lnTo>
                  <a:pt x="73" y="49"/>
                </a:lnTo>
                <a:close/>
                <a:moveTo>
                  <a:pt x="76" y="70"/>
                </a:moveTo>
                <a:cubicBezTo>
                  <a:pt x="76" y="84"/>
                  <a:pt x="76" y="84"/>
                  <a:pt x="76" y="84"/>
                </a:cubicBezTo>
                <a:cubicBezTo>
                  <a:pt x="62" y="84"/>
                  <a:pt x="62" y="84"/>
                  <a:pt x="62" y="84"/>
                </a:cubicBezTo>
                <a:cubicBezTo>
                  <a:pt x="62" y="70"/>
                  <a:pt x="62" y="70"/>
                  <a:pt x="62" y="70"/>
                </a:cubicBezTo>
                <a:lnTo>
                  <a:pt x="76" y="70"/>
                </a:lnTo>
                <a:close/>
                <a:moveTo>
                  <a:pt x="52" y="49"/>
                </a:moveTo>
                <a:cubicBezTo>
                  <a:pt x="66" y="49"/>
                  <a:pt x="66" y="49"/>
                  <a:pt x="66" y="49"/>
                </a:cubicBezTo>
                <a:cubicBezTo>
                  <a:pt x="66" y="62"/>
                  <a:pt x="66" y="62"/>
                  <a:pt x="66" y="62"/>
                </a:cubicBezTo>
                <a:cubicBezTo>
                  <a:pt x="52" y="62"/>
                  <a:pt x="52" y="62"/>
                  <a:pt x="52" y="62"/>
                </a:cubicBezTo>
                <a:lnTo>
                  <a:pt x="52" y="49"/>
                </a:lnTo>
                <a:close/>
                <a:moveTo>
                  <a:pt x="55" y="70"/>
                </a:moveTo>
                <a:cubicBezTo>
                  <a:pt x="55" y="84"/>
                  <a:pt x="55" y="84"/>
                  <a:pt x="55" y="84"/>
                </a:cubicBezTo>
                <a:cubicBezTo>
                  <a:pt x="41" y="84"/>
                  <a:pt x="41" y="84"/>
                  <a:pt x="41" y="84"/>
                </a:cubicBezTo>
                <a:cubicBezTo>
                  <a:pt x="41" y="70"/>
                  <a:pt x="41" y="70"/>
                  <a:pt x="41" y="70"/>
                </a:cubicBezTo>
                <a:lnTo>
                  <a:pt x="55" y="70"/>
                </a:lnTo>
                <a:close/>
                <a:moveTo>
                  <a:pt x="31" y="49"/>
                </a:moveTo>
                <a:cubicBezTo>
                  <a:pt x="45" y="49"/>
                  <a:pt x="45" y="49"/>
                  <a:pt x="45" y="49"/>
                </a:cubicBezTo>
                <a:cubicBezTo>
                  <a:pt x="45" y="62"/>
                  <a:pt x="45" y="62"/>
                  <a:pt x="45" y="62"/>
                </a:cubicBezTo>
                <a:cubicBezTo>
                  <a:pt x="31" y="62"/>
                  <a:pt x="31" y="62"/>
                  <a:pt x="31" y="62"/>
                </a:cubicBezTo>
                <a:lnTo>
                  <a:pt x="31" y="49"/>
                </a:lnTo>
                <a:close/>
                <a:moveTo>
                  <a:pt x="10" y="49"/>
                </a:moveTo>
                <a:cubicBezTo>
                  <a:pt x="24" y="49"/>
                  <a:pt x="24" y="49"/>
                  <a:pt x="24" y="49"/>
                </a:cubicBezTo>
                <a:cubicBezTo>
                  <a:pt x="24" y="62"/>
                  <a:pt x="24" y="62"/>
                  <a:pt x="24" y="62"/>
                </a:cubicBezTo>
                <a:cubicBezTo>
                  <a:pt x="10" y="62"/>
                  <a:pt x="10" y="62"/>
                  <a:pt x="10" y="62"/>
                </a:cubicBezTo>
                <a:lnTo>
                  <a:pt x="10" y="49"/>
                </a:lnTo>
                <a:close/>
                <a:moveTo>
                  <a:pt x="20" y="70"/>
                </a:moveTo>
                <a:cubicBezTo>
                  <a:pt x="34" y="70"/>
                  <a:pt x="34" y="70"/>
                  <a:pt x="34" y="70"/>
                </a:cubicBezTo>
                <a:cubicBezTo>
                  <a:pt x="34" y="84"/>
                  <a:pt x="34" y="84"/>
                  <a:pt x="34" y="84"/>
                </a:cubicBezTo>
                <a:cubicBezTo>
                  <a:pt x="20" y="84"/>
                  <a:pt x="20" y="84"/>
                  <a:pt x="20" y="84"/>
                </a:cubicBezTo>
                <a:lnTo>
                  <a:pt x="20" y="70"/>
                </a:lnTo>
                <a:close/>
                <a:moveTo>
                  <a:pt x="132" y="106"/>
                </a:moveTo>
                <a:cubicBezTo>
                  <a:pt x="27" y="106"/>
                  <a:pt x="27" y="106"/>
                  <a:pt x="27" y="106"/>
                </a:cubicBezTo>
                <a:cubicBezTo>
                  <a:pt x="27" y="92"/>
                  <a:pt x="27" y="92"/>
                  <a:pt x="27" y="92"/>
                </a:cubicBezTo>
                <a:cubicBezTo>
                  <a:pt x="132" y="92"/>
                  <a:pt x="132" y="92"/>
                  <a:pt x="132" y="92"/>
                </a:cubicBezTo>
                <a:lnTo>
                  <a:pt x="132" y="106"/>
                </a:lnTo>
                <a:close/>
                <a:moveTo>
                  <a:pt x="139" y="84"/>
                </a:moveTo>
                <a:cubicBezTo>
                  <a:pt x="125" y="84"/>
                  <a:pt x="125" y="84"/>
                  <a:pt x="125" y="84"/>
                </a:cubicBezTo>
                <a:cubicBezTo>
                  <a:pt x="125" y="70"/>
                  <a:pt x="125" y="70"/>
                  <a:pt x="125" y="70"/>
                </a:cubicBezTo>
                <a:cubicBezTo>
                  <a:pt x="139" y="70"/>
                  <a:pt x="139" y="70"/>
                  <a:pt x="139" y="70"/>
                </a:cubicBezTo>
                <a:lnTo>
                  <a:pt x="139" y="84"/>
                </a:lnTo>
                <a:close/>
                <a:moveTo>
                  <a:pt x="150" y="62"/>
                </a:moveTo>
                <a:cubicBezTo>
                  <a:pt x="136" y="62"/>
                  <a:pt x="136" y="62"/>
                  <a:pt x="136" y="62"/>
                </a:cubicBezTo>
                <a:cubicBezTo>
                  <a:pt x="136" y="49"/>
                  <a:pt x="136" y="49"/>
                  <a:pt x="136" y="49"/>
                </a:cubicBezTo>
                <a:cubicBezTo>
                  <a:pt x="150" y="49"/>
                  <a:pt x="150" y="49"/>
                  <a:pt x="150" y="49"/>
                </a:cubicBezTo>
                <a:lnTo>
                  <a:pt x="150" y="6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8DADF9B8-3CBB-4407-3491-90256CD4AADC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5818188"/>
            <a:ext cx="254000" cy="174625"/>
          </a:xfrm>
          <a:custGeom>
            <a:avLst/>
            <a:gdLst>
              <a:gd name="T0" fmla="*/ 0 w 160"/>
              <a:gd name="T1" fmla="*/ 95 h 110"/>
              <a:gd name="T2" fmla="*/ 0 w 160"/>
              <a:gd name="T3" fmla="*/ 110 h 110"/>
              <a:gd name="T4" fmla="*/ 160 w 160"/>
              <a:gd name="T5" fmla="*/ 110 h 110"/>
              <a:gd name="T6" fmla="*/ 160 w 160"/>
              <a:gd name="T7" fmla="*/ 95 h 110"/>
              <a:gd name="T8" fmla="*/ 0 w 160"/>
              <a:gd name="T9" fmla="*/ 95 h 110"/>
              <a:gd name="T10" fmla="*/ 153 w 160"/>
              <a:gd name="T11" fmla="*/ 104 h 110"/>
              <a:gd name="T12" fmla="*/ 140 w 160"/>
              <a:gd name="T13" fmla="*/ 104 h 110"/>
              <a:gd name="T14" fmla="*/ 140 w 160"/>
              <a:gd name="T15" fmla="*/ 101 h 110"/>
              <a:gd name="T16" fmla="*/ 153 w 160"/>
              <a:gd name="T17" fmla="*/ 101 h 110"/>
              <a:gd name="T18" fmla="*/ 153 w 160"/>
              <a:gd name="T19" fmla="*/ 104 h 110"/>
              <a:gd name="T20" fmla="*/ 152 w 160"/>
              <a:gd name="T21" fmla="*/ 0 h 110"/>
              <a:gd name="T22" fmla="*/ 7 w 160"/>
              <a:gd name="T23" fmla="*/ 0 h 110"/>
              <a:gd name="T24" fmla="*/ 7 w 160"/>
              <a:gd name="T25" fmla="*/ 91 h 110"/>
              <a:gd name="T26" fmla="*/ 152 w 160"/>
              <a:gd name="T27" fmla="*/ 91 h 110"/>
              <a:gd name="T28" fmla="*/ 152 w 160"/>
              <a:gd name="T29" fmla="*/ 0 h 110"/>
              <a:gd name="T30" fmla="*/ 136 w 160"/>
              <a:gd name="T31" fmla="*/ 78 h 110"/>
              <a:gd name="T32" fmla="*/ 23 w 160"/>
              <a:gd name="T33" fmla="*/ 78 h 110"/>
              <a:gd name="T34" fmla="*/ 23 w 160"/>
              <a:gd name="T35" fmla="*/ 13 h 110"/>
              <a:gd name="T36" fmla="*/ 136 w 160"/>
              <a:gd name="T37" fmla="*/ 13 h 110"/>
              <a:gd name="T38" fmla="*/ 136 w 160"/>
              <a:gd name="T39" fmla="*/ 78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0" h="110">
                <a:moveTo>
                  <a:pt x="0" y="95"/>
                </a:moveTo>
                <a:lnTo>
                  <a:pt x="0" y="110"/>
                </a:lnTo>
                <a:lnTo>
                  <a:pt x="160" y="110"/>
                </a:lnTo>
                <a:lnTo>
                  <a:pt x="160" y="95"/>
                </a:lnTo>
                <a:lnTo>
                  <a:pt x="0" y="95"/>
                </a:lnTo>
                <a:close/>
                <a:moveTo>
                  <a:pt x="153" y="104"/>
                </a:moveTo>
                <a:lnTo>
                  <a:pt x="140" y="104"/>
                </a:lnTo>
                <a:lnTo>
                  <a:pt x="140" y="101"/>
                </a:lnTo>
                <a:lnTo>
                  <a:pt x="153" y="101"/>
                </a:lnTo>
                <a:lnTo>
                  <a:pt x="153" y="104"/>
                </a:lnTo>
                <a:close/>
                <a:moveTo>
                  <a:pt x="152" y="0"/>
                </a:moveTo>
                <a:lnTo>
                  <a:pt x="7" y="0"/>
                </a:lnTo>
                <a:lnTo>
                  <a:pt x="7" y="91"/>
                </a:lnTo>
                <a:lnTo>
                  <a:pt x="152" y="91"/>
                </a:lnTo>
                <a:lnTo>
                  <a:pt x="152" y="0"/>
                </a:lnTo>
                <a:close/>
                <a:moveTo>
                  <a:pt x="136" y="78"/>
                </a:moveTo>
                <a:lnTo>
                  <a:pt x="23" y="78"/>
                </a:lnTo>
                <a:lnTo>
                  <a:pt x="23" y="13"/>
                </a:lnTo>
                <a:lnTo>
                  <a:pt x="136" y="13"/>
                </a:lnTo>
                <a:lnTo>
                  <a:pt x="136" y="7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415B00CF-AB0D-4B39-7068-EA2D30F043F5}"/>
              </a:ext>
            </a:extLst>
          </p:cNvPr>
          <p:cNvSpPr>
            <a:spLocks noEditPoints="1"/>
          </p:cNvSpPr>
          <p:nvPr/>
        </p:nvSpPr>
        <p:spPr bwMode="auto">
          <a:xfrm>
            <a:off x="10652126" y="5776913"/>
            <a:ext cx="244475" cy="254000"/>
          </a:xfrm>
          <a:custGeom>
            <a:avLst/>
            <a:gdLst>
              <a:gd name="T0" fmla="*/ 30 w 154"/>
              <a:gd name="T1" fmla="*/ 0 h 160"/>
              <a:gd name="T2" fmla="*/ 125 w 154"/>
              <a:gd name="T3" fmla="*/ 41 h 160"/>
              <a:gd name="T4" fmla="*/ 130 w 154"/>
              <a:gd name="T5" fmla="*/ 45 h 160"/>
              <a:gd name="T6" fmla="*/ 125 w 154"/>
              <a:gd name="T7" fmla="*/ 45 h 160"/>
              <a:gd name="T8" fmla="*/ 28 w 154"/>
              <a:gd name="T9" fmla="*/ 45 h 160"/>
              <a:gd name="T10" fmla="*/ 0 w 154"/>
              <a:gd name="T11" fmla="*/ 45 h 160"/>
              <a:gd name="T12" fmla="*/ 25 w 154"/>
              <a:gd name="T13" fmla="*/ 124 h 160"/>
              <a:gd name="T14" fmla="*/ 25 w 154"/>
              <a:gd name="T15" fmla="*/ 92 h 160"/>
              <a:gd name="T16" fmla="*/ 125 w 154"/>
              <a:gd name="T17" fmla="*/ 92 h 160"/>
              <a:gd name="T18" fmla="*/ 130 w 154"/>
              <a:gd name="T19" fmla="*/ 97 h 160"/>
              <a:gd name="T20" fmla="*/ 154 w 154"/>
              <a:gd name="T21" fmla="*/ 124 h 160"/>
              <a:gd name="T22" fmla="*/ 130 w 154"/>
              <a:gd name="T23" fmla="*/ 45 h 160"/>
              <a:gd name="T24" fmla="*/ 11 w 154"/>
              <a:gd name="T25" fmla="*/ 62 h 160"/>
              <a:gd name="T26" fmla="*/ 24 w 154"/>
              <a:gd name="T27" fmla="*/ 62 h 160"/>
              <a:gd name="T28" fmla="*/ 48 w 154"/>
              <a:gd name="T29" fmla="*/ 64 h 160"/>
              <a:gd name="T30" fmla="*/ 45 w 154"/>
              <a:gd name="T31" fmla="*/ 68 h 160"/>
              <a:gd name="T32" fmla="*/ 38 w 154"/>
              <a:gd name="T33" fmla="*/ 68 h 160"/>
              <a:gd name="T34" fmla="*/ 35 w 154"/>
              <a:gd name="T35" fmla="*/ 64 h 160"/>
              <a:gd name="T36" fmla="*/ 41 w 154"/>
              <a:gd name="T37" fmla="*/ 56 h 160"/>
              <a:gd name="T38" fmla="*/ 48 w 154"/>
              <a:gd name="T39" fmla="*/ 64 h 160"/>
              <a:gd name="T40" fmla="*/ 30 w 154"/>
              <a:gd name="T41" fmla="*/ 126 h 160"/>
              <a:gd name="T42" fmla="*/ 30 w 154"/>
              <a:gd name="T43" fmla="*/ 160 h 160"/>
              <a:gd name="T44" fmla="*/ 125 w 154"/>
              <a:gd name="T45" fmla="*/ 128 h 160"/>
              <a:gd name="T46" fmla="*/ 125 w 154"/>
              <a:gd name="T47" fmla="*/ 124 h 160"/>
              <a:gd name="T48" fmla="*/ 30 w 154"/>
              <a:gd name="T49" fmla="*/ 97 h 160"/>
              <a:gd name="T50" fmla="*/ 48 w 154"/>
              <a:gd name="T51" fmla="*/ 126 h 160"/>
              <a:gd name="T52" fmla="*/ 48 w 154"/>
              <a:gd name="T53" fmla="*/ 122 h 160"/>
              <a:gd name="T54" fmla="*/ 107 w 154"/>
              <a:gd name="T55" fmla="*/ 124 h 160"/>
              <a:gd name="T56" fmla="*/ 107 w 154"/>
              <a:gd name="T57" fmla="*/ 126 h 160"/>
              <a:gd name="T58" fmla="*/ 48 w 154"/>
              <a:gd name="T59" fmla="*/ 142 h 160"/>
              <a:gd name="T60" fmla="*/ 107 w 154"/>
              <a:gd name="T61" fmla="*/ 146 h 160"/>
              <a:gd name="T62" fmla="*/ 48 w 154"/>
              <a:gd name="T63" fmla="*/ 1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4" h="160">
                <a:moveTo>
                  <a:pt x="125" y="0"/>
                </a:moveTo>
                <a:cubicBezTo>
                  <a:pt x="30" y="0"/>
                  <a:pt x="30" y="0"/>
                  <a:pt x="30" y="0"/>
                </a:cubicBezTo>
                <a:cubicBezTo>
                  <a:pt x="30" y="41"/>
                  <a:pt x="30" y="41"/>
                  <a:pt x="30" y="41"/>
                </a:cubicBezTo>
                <a:cubicBezTo>
                  <a:pt x="125" y="41"/>
                  <a:pt x="125" y="41"/>
                  <a:pt x="125" y="41"/>
                </a:cubicBezTo>
                <a:lnTo>
                  <a:pt x="125" y="0"/>
                </a:lnTo>
                <a:close/>
                <a:moveTo>
                  <a:pt x="130" y="45"/>
                </a:moveTo>
                <a:cubicBezTo>
                  <a:pt x="127" y="45"/>
                  <a:pt x="127" y="45"/>
                  <a:pt x="127" y="45"/>
                </a:cubicBezTo>
                <a:cubicBezTo>
                  <a:pt x="125" y="45"/>
                  <a:pt x="125" y="45"/>
                  <a:pt x="125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28" y="45"/>
                  <a:pt x="28" y="45"/>
                  <a:pt x="28" y="45"/>
                </a:cubicBezTo>
                <a:cubicBezTo>
                  <a:pt x="25" y="45"/>
                  <a:pt x="25" y="45"/>
                  <a:pt x="25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124"/>
                  <a:pt x="0" y="124"/>
                  <a:pt x="0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97"/>
                  <a:pt x="25" y="97"/>
                  <a:pt x="25" y="97"/>
                </a:cubicBezTo>
                <a:cubicBezTo>
                  <a:pt x="25" y="92"/>
                  <a:pt x="25" y="92"/>
                  <a:pt x="25" y="92"/>
                </a:cubicBezTo>
                <a:cubicBezTo>
                  <a:pt x="30" y="92"/>
                  <a:pt x="30" y="92"/>
                  <a:pt x="30" y="92"/>
                </a:cubicBezTo>
                <a:cubicBezTo>
                  <a:pt x="125" y="92"/>
                  <a:pt x="125" y="92"/>
                  <a:pt x="125" y="92"/>
                </a:cubicBezTo>
                <a:cubicBezTo>
                  <a:pt x="130" y="92"/>
                  <a:pt x="130" y="92"/>
                  <a:pt x="130" y="92"/>
                </a:cubicBezTo>
                <a:cubicBezTo>
                  <a:pt x="130" y="97"/>
                  <a:pt x="130" y="97"/>
                  <a:pt x="130" y="97"/>
                </a:cubicBezTo>
                <a:cubicBezTo>
                  <a:pt x="130" y="124"/>
                  <a:pt x="130" y="124"/>
                  <a:pt x="130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45"/>
                  <a:pt x="154" y="45"/>
                  <a:pt x="154" y="45"/>
                </a:cubicBezTo>
                <a:lnTo>
                  <a:pt x="130" y="45"/>
                </a:lnTo>
                <a:close/>
                <a:moveTo>
                  <a:pt x="18" y="69"/>
                </a:moveTo>
                <a:cubicBezTo>
                  <a:pt x="14" y="69"/>
                  <a:pt x="11" y="66"/>
                  <a:pt x="11" y="62"/>
                </a:cubicBezTo>
                <a:cubicBezTo>
                  <a:pt x="11" y="59"/>
                  <a:pt x="14" y="56"/>
                  <a:pt x="18" y="56"/>
                </a:cubicBezTo>
                <a:cubicBezTo>
                  <a:pt x="21" y="56"/>
                  <a:pt x="24" y="59"/>
                  <a:pt x="24" y="62"/>
                </a:cubicBezTo>
                <a:cubicBezTo>
                  <a:pt x="24" y="66"/>
                  <a:pt x="21" y="69"/>
                  <a:pt x="18" y="69"/>
                </a:cubicBezTo>
                <a:close/>
                <a:moveTo>
                  <a:pt x="48" y="64"/>
                </a:moveTo>
                <a:cubicBezTo>
                  <a:pt x="48" y="65"/>
                  <a:pt x="47" y="65"/>
                  <a:pt x="47" y="66"/>
                </a:cubicBezTo>
                <a:cubicBezTo>
                  <a:pt x="46" y="67"/>
                  <a:pt x="46" y="68"/>
                  <a:pt x="45" y="68"/>
                </a:cubicBezTo>
                <a:cubicBezTo>
                  <a:pt x="44" y="69"/>
                  <a:pt x="42" y="69"/>
                  <a:pt x="41" y="69"/>
                </a:cubicBezTo>
                <a:cubicBezTo>
                  <a:pt x="40" y="69"/>
                  <a:pt x="39" y="69"/>
                  <a:pt x="38" y="68"/>
                </a:cubicBezTo>
                <a:cubicBezTo>
                  <a:pt x="37" y="68"/>
                  <a:pt x="36" y="67"/>
                  <a:pt x="35" y="66"/>
                </a:cubicBezTo>
                <a:cubicBezTo>
                  <a:pt x="35" y="65"/>
                  <a:pt x="35" y="65"/>
                  <a:pt x="35" y="64"/>
                </a:cubicBezTo>
                <a:cubicBezTo>
                  <a:pt x="34" y="63"/>
                  <a:pt x="34" y="63"/>
                  <a:pt x="34" y="62"/>
                </a:cubicBezTo>
                <a:cubicBezTo>
                  <a:pt x="34" y="59"/>
                  <a:pt x="37" y="56"/>
                  <a:pt x="41" y="56"/>
                </a:cubicBezTo>
                <a:cubicBezTo>
                  <a:pt x="45" y="56"/>
                  <a:pt x="48" y="59"/>
                  <a:pt x="48" y="62"/>
                </a:cubicBezTo>
                <a:cubicBezTo>
                  <a:pt x="48" y="63"/>
                  <a:pt x="48" y="63"/>
                  <a:pt x="48" y="64"/>
                </a:cubicBezTo>
                <a:close/>
                <a:moveTo>
                  <a:pt x="30" y="124"/>
                </a:moveTo>
                <a:cubicBezTo>
                  <a:pt x="30" y="126"/>
                  <a:pt x="30" y="126"/>
                  <a:pt x="30" y="126"/>
                </a:cubicBezTo>
                <a:cubicBezTo>
                  <a:pt x="30" y="128"/>
                  <a:pt x="30" y="128"/>
                  <a:pt x="30" y="128"/>
                </a:cubicBezTo>
                <a:cubicBezTo>
                  <a:pt x="30" y="160"/>
                  <a:pt x="30" y="160"/>
                  <a:pt x="30" y="160"/>
                </a:cubicBezTo>
                <a:cubicBezTo>
                  <a:pt x="125" y="160"/>
                  <a:pt x="125" y="160"/>
                  <a:pt x="125" y="160"/>
                </a:cubicBezTo>
                <a:cubicBezTo>
                  <a:pt x="125" y="128"/>
                  <a:pt x="125" y="128"/>
                  <a:pt x="125" y="128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4"/>
                  <a:pt x="125" y="124"/>
                  <a:pt x="125" y="124"/>
                </a:cubicBezTo>
                <a:cubicBezTo>
                  <a:pt x="125" y="97"/>
                  <a:pt x="125" y="97"/>
                  <a:pt x="125" y="97"/>
                </a:cubicBezTo>
                <a:cubicBezTo>
                  <a:pt x="30" y="97"/>
                  <a:pt x="30" y="97"/>
                  <a:pt x="30" y="97"/>
                </a:cubicBezTo>
                <a:lnTo>
                  <a:pt x="30" y="124"/>
                </a:lnTo>
                <a:close/>
                <a:moveTo>
                  <a:pt x="48" y="126"/>
                </a:moveTo>
                <a:cubicBezTo>
                  <a:pt x="48" y="124"/>
                  <a:pt x="48" y="124"/>
                  <a:pt x="48" y="124"/>
                </a:cubicBezTo>
                <a:cubicBezTo>
                  <a:pt x="48" y="122"/>
                  <a:pt x="48" y="122"/>
                  <a:pt x="48" y="122"/>
                </a:cubicBezTo>
                <a:cubicBezTo>
                  <a:pt x="107" y="122"/>
                  <a:pt x="107" y="122"/>
                  <a:pt x="107" y="122"/>
                </a:cubicBezTo>
                <a:cubicBezTo>
                  <a:pt x="107" y="124"/>
                  <a:pt x="107" y="124"/>
                  <a:pt x="107" y="124"/>
                </a:cubicBezTo>
                <a:cubicBezTo>
                  <a:pt x="107" y="126"/>
                  <a:pt x="107" y="126"/>
                  <a:pt x="107" y="126"/>
                </a:cubicBezTo>
                <a:cubicBezTo>
                  <a:pt x="107" y="126"/>
                  <a:pt x="107" y="126"/>
                  <a:pt x="107" y="126"/>
                </a:cubicBezTo>
                <a:cubicBezTo>
                  <a:pt x="48" y="126"/>
                  <a:pt x="48" y="126"/>
                  <a:pt x="48" y="126"/>
                </a:cubicBezTo>
                <a:close/>
                <a:moveTo>
                  <a:pt x="48" y="142"/>
                </a:moveTo>
                <a:cubicBezTo>
                  <a:pt x="107" y="142"/>
                  <a:pt x="107" y="142"/>
                  <a:pt x="107" y="142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48" y="146"/>
                  <a:pt x="48" y="146"/>
                  <a:pt x="48" y="146"/>
                </a:cubicBezTo>
                <a:lnTo>
                  <a:pt x="48" y="14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C19F8AAB-FFCB-D038-A14A-A893219C80E5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5797550"/>
            <a:ext cx="254000" cy="215900"/>
          </a:xfrm>
          <a:custGeom>
            <a:avLst/>
            <a:gdLst>
              <a:gd name="T0" fmla="*/ 52 w 160"/>
              <a:gd name="T1" fmla="*/ 104 h 136"/>
              <a:gd name="T2" fmla="*/ 52 w 160"/>
              <a:gd name="T3" fmla="*/ 124 h 136"/>
              <a:gd name="T4" fmla="*/ 108 w 160"/>
              <a:gd name="T5" fmla="*/ 124 h 136"/>
              <a:gd name="T6" fmla="*/ 107 w 160"/>
              <a:gd name="T7" fmla="*/ 104 h 136"/>
              <a:gd name="T8" fmla="*/ 52 w 160"/>
              <a:gd name="T9" fmla="*/ 104 h 136"/>
              <a:gd name="T10" fmla="*/ 0 w 160"/>
              <a:gd name="T11" fmla="*/ 0 h 136"/>
              <a:gd name="T12" fmla="*/ 0 w 160"/>
              <a:gd name="T13" fmla="*/ 99 h 136"/>
              <a:gd name="T14" fmla="*/ 160 w 160"/>
              <a:gd name="T15" fmla="*/ 99 h 136"/>
              <a:gd name="T16" fmla="*/ 160 w 160"/>
              <a:gd name="T17" fmla="*/ 0 h 136"/>
              <a:gd name="T18" fmla="*/ 0 w 160"/>
              <a:gd name="T19" fmla="*/ 0 h 136"/>
              <a:gd name="T20" fmla="*/ 145 w 160"/>
              <a:gd name="T21" fmla="*/ 87 h 136"/>
              <a:gd name="T22" fmla="*/ 14 w 160"/>
              <a:gd name="T23" fmla="*/ 87 h 136"/>
              <a:gd name="T24" fmla="*/ 14 w 160"/>
              <a:gd name="T25" fmla="*/ 12 h 136"/>
              <a:gd name="T26" fmla="*/ 145 w 160"/>
              <a:gd name="T27" fmla="*/ 12 h 136"/>
              <a:gd name="T28" fmla="*/ 145 w 160"/>
              <a:gd name="T29" fmla="*/ 87 h 136"/>
              <a:gd name="T30" fmla="*/ 41 w 160"/>
              <a:gd name="T31" fmla="*/ 136 h 136"/>
              <a:gd name="T32" fmla="*/ 119 w 160"/>
              <a:gd name="T33" fmla="*/ 136 h 136"/>
              <a:gd name="T34" fmla="*/ 119 w 160"/>
              <a:gd name="T35" fmla="*/ 129 h 136"/>
              <a:gd name="T36" fmla="*/ 41 w 160"/>
              <a:gd name="T37" fmla="*/ 129 h 136"/>
              <a:gd name="T38" fmla="*/ 41 w 160"/>
              <a:gd name="T39" fmla="*/ 136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0" h="136">
                <a:moveTo>
                  <a:pt x="52" y="104"/>
                </a:moveTo>
                <a:lnTo>
                  <a:pt x="52" y="124"/>
                </a:lnTo>
                <a:lnTo>
                  <a:pt x="108" y="124"/>
                </a:lnTo>
                <a:lnTo>
                  <a:pt x="107" y="104"/>
                </a:lnTo>
                <a:lnTo>
                  <a:pt x="52" y="104"/>
                </a:lnTo>
                <a:close/>
                <a:moveTo>
                  <a:pt x="0" y="0"/>
                </a:moveTo>
                <a:lnTo>
                  <a:pt x="0" y="99"/>
                </a:lnTo>
                <a:lnTo>
                  <a:pt x="160" y="99"/>
                </a:lnTo>
                <a:lnTo>
                  <a:pt x="160" y="0"/>
                </a:lnTo>
                <a:lnTo>
                  <a:pt x="0" y="0"/>
                </a:lnTo>
                <a:close/>
                <a:moveTo>
                  <a:pt x="145" y="87"/>
                </a:moveTo>
                <a:lnTo>
                  <a:pt x="14" y="87"/>
                </a:lnTo>
                <a:lnTo>
                  <a:pt x="14" y="12"/>
                </a:lnTo>
                <a:lnTo>
                  <a:pt x="145" y="12"/>
                </a:lnTo>
                <a:lnTo>
                  <a:pt x="145" y="87"/>
                </a:lnTo>
                <a:close/>
                <a:moveTo>
                  <a:pt x="41" y="136"/>
                </a:moveTo>
                <a:lnTo>
                  <a:pt x="119" y="136"/>
                </a:lnTo>
                <a:lnTo>
                  <a:pt x="119" y="129"/>
                </a:lnTo>
                <a:lnTo>
                  <a:pt x="41" y="129"/>
                </a:lnTo>
                <a:lnTo>
                  <a:pt x="41" y="13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A20C16B8-50BB-4B7A-F8DE-9210A4F358FE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1371600"/>
            <a:ext cx="249238" cy="255588"/>
          </a:xfrm>
          <a:custGeom>
            <a:avLst/>
            <a:gdLst>
              <a:gd name="T0" fmla="*/ 128 w 157"/>
              <a:gd name="T1" fmla="*/ 90 h 161"/>
              <a:gd name="T2" fmla="*/ 125 w 157"/>
              <a:gd name="T3" fmla="*/ 101 h 161"/>
              <a:gd name="T4" fmla="*/ 152 w 157"/>
              <a:gd name="T5" fmla="*/ 114 h 161"/>
              <a:gd name="T6" fmla="*/ 157 w 157"/>
              <a:gd name="T7" fmla="*/ 96 h 161"/>
              <a:gd name="T8" fmla="*/ 128 w 157"/>
              <a:gd name="T9" fmla="*/ 90 h 161"/>
              <a:gd name="T10" fmla="*/ 104 w 157"/>
              <a:gd name="T11" fmla="*/ 124 h 161"/>
              <a:gd name="T12" fmla="*/ 118 w 157"/>
              <a:gd name="T13" fmla="*/ 150 h 161"/>
              <a:gd name="T14" fmla="*/ 134 w 157"/>
              <a:gd name="T15" fmla="*/ 139 h 161"/>
              <a:gd name="T16" fmla="*/ 113 w 157"/>
              <a:gd name="T17" fmla="*/ 117 h 161"/>
              <a:gd name="T18" fmla="*/ 104 w 157"/>
              <a:gd name="T19" fmla="*/ 124 h 161"/>
              <a:gd name="T20" fmla="*/ 73 w 157"/>
              <a:gd name="T21" fmla="*/ 130 h 161"/>
              <a:gd name="T22" fmla="*/ 70 w 157"/>
              <a:gd name="T23" fmla="*/ 160 h 161"/>
              <a:gd name="T24" fmla="*/ 89 w 157"/>
              <a:gd name="T25" fmla="*/ 160 h 161"/>
              <a:gd name="T26" fmla="*/ 85 w 157"/>
              <a:gd name="T27" fmla="*/ 130 h 161"/>
              <a:gd name="T28" fmla="*/ 73 w 157"/>
              <a:gd name="T29" fmla="*/ 130 h 161"/>
              <a:gd name="T30" fmla="*/ 25 w 157"/>
              <a:gd name="T31" fmla="*/ 140 h 161"/>
              <a:gd name="T32" fmla="*/ 40 w 157"/>
              <a:gd name="T33" fmla="*/ 151 h 161"/>
              <a:gd name="T34" fmla="*/ 55 w 157"/>
              <a:gd name="T35" fmla="*/ 125 h 161"/>
              <a:gd name="T36" fmla="*/ 45 w 157"/>
              <a:gd name="T37" fmla="*/ 118 h 161"/>
              <a:gd name="T38" fmla="*/ 25 w 157"/>
              <a:gd name="T39" fmla="*/ 140 h 161"/>
              <a:gd name="T40" fmla="*/ 30 w 157"/>
              <a:gd name="T41" fmla="*/ 91 h 161"/>
              <a:gd name="T42" fmla="*/ 1 w 157"/>
              <a:gd name="T43" fmla="*/ 97 h 161"/>
              <a:gd name="T44" fmla="*/ 6 w 157"/>
              <a:gd name="T45" fmla="*/ 115 h 161"/>
              <a:gd name="T46" fmla="*/ 34 w 157"/>
              <a:gd name="T47" fmla="*/ 102 h 161"/>
              <a:gd name="T48" fmla="*/ 30 w 157"/>
              <a:gd name="T49" fmla="*/ 91 h 161"/>
              <a:gd name="T50" fmla="*/ 33 w 157"/>
              <a:gd name="T51" fmla="*/ 60 h 161"/>
              <a:gd name="T52" fmla="*/ 6 w 157"/>
              <a:gd name="T53" fmla="*/ 48 h 161"/>
              <a:gd name="T54" fmla="*/ 0 w 157"/>
              <a:gd name="T55" fmla="*/ 66 h 161"/>
              <a:gd name="T56" fmla="*/ 30 w 157"/>
              <a:gd name="T57" fmla="*/ 71 h 161"/>
              <a:gd name="T58" fmla="*/ 33 w 157"/>
              <a:gd name="T59" fmla="*/ 60 h 161"/>
              <a:gd name="T60" fmla="*/ 54 w 157"/>
              <a:gd name="T61" fmla="*/ 37 h 161"/>
              <a:gd name="T62" fmla="*/ 39 w 157"/>
              <a:gd name="T63" fmla="*/ 11 h 161"/>
              <a:gd name="T64" fmla="*/ 24 w 157"/>
              <a:gd name="T65" fmla="*/ 22 h 161"/>
              <a:gd name="T66" fmla="*/ 45 w 157"/>
              <a:gd name="T67" fmla="*/ 44 h 161"/>
              <a:gd name="T68" fmla="*/ 54 w 157"/>
              <a:gd name="T69" fmla="*/ 37 h 161"/>
              <a:gd name="T70" fmla="*/ 85 w 157"/>
              <a:gd name="T71" fmla="*/ 31 h 161"/>
              <a:gd name="T72" fmla="*/ 88 w 157"/>
              <a:gd name="T73" fmla="*/ 1 h 161"/>
              <a:gd name="T74" fmla="*/ 69 w 157"/>
              <a:gd name="T75" fmla="*/ 1 h 161"/>
              <a:gd name="T76" fmla="*/ 73 w 157"/>
              <a:gd name="T77" fmla="*/ 31 h 161"/>
              <a:gd name="T78" fmla="*/ 85 w 157"/>
              <a:gd name="T79" fmla="*/ 31 h 161"/>
              <a:gd name="T80" fmla="*/ 133 w 157"/>
              <a:gd name="T81" fmla="*/ 22 h 161"/>
              <a:gd name="T82" fmla="*/ 118 w 157"/>
              <a:gd name="T83" fmla="*/ 11 h 161"/>
              <a:gd name="T84" fmla="*/ 103 w 157"/>
              <a:gd name="T85" fmla="*/ 37 h 161"/>
              <a:gd name="T86" fmla="*/ 113 w 157"/>
              <a:gd name="T87" fmla="*/ 44 h 161"/>
              <a:gd name="T88" fmla="*/ 133 w 157"/>
              <a:gd name="T89" fmla="*/ 22 h 161"/>
              <a:gd name="T90" fmla="*/ 128 w 157"/>
              <a:gd name="T91" fmla="*/ 71 h 161"/>
              <a:gd name="T92" fmla="*/ 157 w 157"/>
              <a:gd name="T93" fmla="*/ 65 h 161"/>
              <a:gd name="T94" fmla="*/ 151 w 157"/>
              <a:gd name="T95" fmla="*/ 47 h 161"/>
              <a:gd name="T96" fmla="*/ 124 w 157"/>
              <a:gd name="T97" fmla="*/ 59 h 161"/>
              <a:gd name="T98" fmla="*/ 128 w 157"/>
              <a:gd name="T99" fmla="*/ 7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7" h="161">
                <a:moveTo>
                  <a:pt x="128" y="90"/>
                </a:moveTo>
                <a:cubicBezTo>
                  <a:pt x="127" y="94"/>
                  <a:pt x="126" y="98"/>
                  <a:pt x="125" y="101"/>
                </a:cubicBezTo>
                <a:cubicBezTo>
                  <a:pt x="152" y="114"/>
                  <a:pt x="152" y="114"/>
                  <a:pt x="152" y="114"/>
                </a:cubicBezTo>
                <a:cubicBezTo>
                  <a:pt x="154" y="108"/>
                  <a:pt x="156" y="102"/>
                  <a:pt x="157" y="96"/>
                </a:cubicBezTo>
                <a:lnTo>
                  <a:pt x="128" y="90"/>
                </a:lnTo>
                <a:close/>
                <a:moveTo>
                  <a:pt x="104" y="124"/>
                </a:moveTo>
                <a:cubicBezTo>
                  <a:pt x="118" y="150"/>
                  <a:pt x="118" y="150"/>
                  <a:pt x="118" y="150"/>
                </a:cubicBezTo>
                <a:cubicBezTo>
                  <a:pt x="124" y="147"/>
                  <a:pt x="129" y="143"/>
                  <a:pt x="134" y="139"/>
                </a:cubicBezTo>
                <a:cubicBezTo>
                  <a:pt x="113" y="117"/>
                  <a:pt x="113" y="117"/>
                  <a:pt x="113" y="117"/>
                </a:cubicBezTo>
                <a:cubicBezTo>
                  <a:pt x="110" y="120"/>
                  <a:pt x="107" y="122"/>
                  <a:pt x="104" y="124"/>
                </a:cubicBezTo>
                <a:close/>
                <a:moveTo>
                  <a:pt x="73" y="130"/>
                </a:moveTo>
                <a:cubicBezTo>
                  <a:pt x="70" y="160"/>
                  <a:pt x="70" y="160"/>
                  <a:pt x="70" y="160"/>
                </a:cubicBezTo>
                <a:cubicBezTo>
                  <a:pt x="76" y="161"/>
                  <a:pt x="83" y="161"/>
                  <a:pt x="89" y="160"/>
                </a:cubicBezTo>
                <a:cubicBezTo>
                  <a:pt x="85" y="130"/>
                  <a:pt x="85" y="130"/>
                  <a:pt x="85" y="130"/>
                </a:cubicBezTo>
                <a:cubicBezTo>
                  <a:pt x="81" y="131"/>
                  <a:pt x="77" y="131"/>
                  <a:pt x="73" y="130"/>
                </a:cubicBezTo>
                <a:close/>
                <a:moveTo>
                  <a:pt x="25" y="140"/>
                </a:moveTo>
                <a:cubicBezTo>
                  <a:pt x="30" y="144"/>
                  <a:pt x="35" y="148"/>
                  <a:pt x="40" y="151"/>
                </a:cubicBezTo>
                <a:cubicBezTo>
                  <a:pt x="55" y="125"/>
                  <a:pt x="55" y="125"/>
                  <a:pt x="55" y="125"/>
                </a:cubicBezTo>
                <a:cubicBezTo>
                  <a:pt x="51" y="123"/>
                  <a:pt x="48" y="120"/>
                  <a:pt x="45" y="118"/>
                </a:cubicBezTo>
                <a:lnTo>
                  <a:pt x="25" y="140"/>
                </a:lnTo>
                <a:close/>
                <a:moveTo>
                  <a:pt x="30" y="91"/>
                </a:moveTo>
                <a:cubicBezTo>
                  <a:pt x="1" y="97"/>
                  <a:pt x="1" y="97"/>
                  <a:pt x="1" y="97"/>
                </a:cubicBezTo>
                <a:cubicBezTo>
                  <a:pt x="2" y="103"/>
                  <a:pt x="4" y="109"/>
                  <a:pt x="6" y="115"/>
                </a:cubicBezTo>
                <a:cubicBezTo>
                  <a:pt x="34" y="102"/>
                  <a:pt x="34" y="102"/>
                  <a:pt x="34" y="102"/>
                </a:cubicBezTo>
                <a:cubicBezTo>
                  <a:pt x="32" y="98"/>
                  <a:pt x="31" y="95"/>
                  <a:pt x="30" y="91"/>
                </a:cubicBezTo>
                <a:close/>
                <a:moveTo>
                  <a:pt x="33" y="60"/>
                </a:moveTo>
                <a:cubicBezTo>
                  <a:pt x="6" y="48"/>
                  <a:pt x="6" y="48"/>
                  <a:pt x="6" y="48"/>
                </a:cubicBezTo>
                <a:cubicBezTo>
                  <a:pt x="3" y="53"/>
                  <a:pt x="2" y="59"/>
                  <a:pt x="0" y="66"/>
                </a:cubicBezTo>
                <a:cubicBezTo>
                  <a:pt x="30" y="71"/>
                  <a:pt x="30" y="71"/>
                  <a:pt x="30" y="71"/>
                </a:cubicBezTo>
                <a:cubicBezTo>
                  <a:pt x="30" y="67"/>
                  <a:pt x="32" y="64"/>
                  <a:pt x="33" y="60"/>
                </a:cubicBezTo>
                <a:close/>
                <a:moveTo>
                  <a:pt x="54" y="37"/>
                </a:moveTo>
                <a:cubicBezTo>
                  <a:pt x="39" y="11"/>
                  <a:pt x="39" y="11"/>
                  <a:pt x="39" y="11"/>
                </a:cubicBezTo>
                <a:cubicBezTo>
                  <a:pt x="34" y="14"/>
                  <a:pt x="29" y="18"/>
                  <a:pt x="24" y="22"/>
                </a:cubicBezTo>
                <a:cubicBezTo>
                  <a:pt x="45" y="44"/>
                  <a:pt x="45" y="44"/>
                  <a:pt x="45" y="44"/>
                </a:cubicBezTo>
                <a:cubicBezTo>
                  <a:pt x="48" y="41"/>
                  <a:pt x="51" y="39"/>
                  <a:pt x="54" y="37"/>
                </a:cubicBezTo>
                <a:close/>
                <a:moveTo>
                  <a:pt x="85" y="31"/>
                </a:moveTo>
                <a:cubicBezTo>
                  <a:pt x="88" y="1"/>
                  <a:pt x="88" y="1"/>
                  <a:pt x="88" y="1"/>
                </a:cubicBezTo>
                <a:cubicBezTo>
                  <a:pt x="82" y="0"/>
                  <a:pt x="75" y="1"/>
                  <a:pt x="69" y="1"/>
                </a:cubicBezTo>
                <a:cubicBezTo>
                  <a:pt x="73" y="31"/>
                  <a:pt x="73" y="31"/>
                  <a:pt x="73" y="31"/>
                </a:cubicBezTo>
                <a:cubicBezTo>
                  <a:pt x="77" y="31"/>
                  <a:pt x="81" y="30"/>
                  <a:pt x="85" y="31"/>
                </a:cubicBezTo>
                <a:close/>
                <a:moveTo>
                  <a:pt x="133" y="22"/>
                </a:moveTo>
                <a:cubicBezTo>
                  <a:pt x="128" y="17"/>
                  <a:pt x="123" y="14"/>
                  <a:pt x="118" y="11"/>
                </a:cubicBezTo>
                <a:cubicBezTo>
                  <a:pt x="103" y="37"/>
                  <a:pt x="103" y="37"/>
                  <a:pt x="103" y="37"/>
                </a:cubicBezTo>
                <a:cubicBezTo>
                  <a:pt x="107" y="39"/>
                  <a:pt x="110" y="41"/>
                  <a:pt x="113" y="44"/>
                </a:cubicBezTo>
                <a:lnTo>
                  <a:pt x="133" y="22"/>
                </a:lnTo>
                <a:close/>
                <a:moveTo>
                  <a:pt x="128" y="71"/>
                </a:moveTo>
                <a:cubicBezTo>
                  <a:pt x="157" y="65"/>
                  <a:pt x="157" y="65"/>
                  <a:pt x="157" y="65"/>
                </a:cubicBezTo>
                <a:cubicBezTo>
                  <a:pt x="156" y="59"/>
                  <a:pt x="154" y="52"/>
                  <a:pt x="151" y="47"/>
                </a:cubicBezTo>
                <a:cubicBezTo>
                  <a:pt x="124" y="59"/>
                  <a:pt x="124" y="59"/>
                  <a:pt x="124" y="59"/>
                </a:cubicBezTo>
                <a:cubicBezTo>
                  <a:pt x="126" y="63"/>
                  <a:pt x="127" y="67"/>
                  <a:pt x="128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EDB8E891-EF73-0635-8C30-48C417ECCE84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1385888"/>
            <a:ext cx="254000" cy="228600"/>
          </a:xfrm>
          <a:custGeom>
            <a:avLst/>
            <a:gdLst>
              <a:gd name="T0" fmla="*/ 80 w 160"/>
              <a:gd name="T1" fmla="*/ 104 h 144"/>
              <a:gd name="T2" fmla="*/ 104 w 160"/>
              <a:gd name="T3" fmla="*/ 63 h 144"/>
              <a:gd name="T4" fmla="*/ 128 w 160"/>
              <a:gd name="T5" fmla="*/ 22 h 144"/>
              <a:gd name="T6" fmla="*/ 106 w 160"/>
              <a:gd name="T7" fmla="*/ 22 h 144"/>
              <a:gd name="T8" fmla="*/ 106 w 160"/>
              <a:gd name="T9" fmla="*/ 0 h 144"/>
              <a:gd name="T10" fmla="*/ 55 w 160"/>
              <a:gd name="T11" fmla="*/ 0 h 144"/>
              <a:gd name="T12" fmla="*/ 55 w 160"/>
              <a:gd name="T13" fmla="*/ 22 h 144"/>
              <a:gd name="T14" fmla="*/ 33 w 160"/>
              <a:gd name="T15" fmla="*/ 22 h 144"/>
              <a:gd name="T16" fmla="*/ 57 w 160"/>
              <a:gd name="T17" fmla="*/ 63 h 144"/>
              <a:gd name="T18" fmla="*/ 80 w 160"/>
              <a:gd name="T19" fmla="*/ 104 h 144"/>
              <a:gd name="T20" fmla="*/ 137 w 160"/>
              <a:gd name="T21" fmla="*/ 102 h 144"/>
              <a:gd name="T22" fmla="*/ 137 w 160"/>
              <a:gd name="T23" fmla="*/ 120 h 144"/>
              <a:gd name="T24" fmla="*/ 24 w 160"/>
              <a:gd name="T25" fmla="*/ 120 h 144"/>
              <a:gd name="T26" fmla="*/ 24 w 160"/>
              <a:gd name="T27" fmla="*/ 102 h 144"/>
              <a:gd name="T28" fmla="*/ 0 w 160"/>
              <a:gd name="T29" fmla="*/ 102 h 144"/>
              <a:gd name="T30" fmla="*/ 0 w 160"/>
              <a:gd name="T31" fmla="*/ 120 h 144"/>
              <a:gd name="T32" fmla="*/ 0 w 160"/>
              <a:gd name="T33" fmla="*/ 126 h 144"/>
              <a:gd name="T34" fmla="*/ 0 w 160"/>
              <a:gd name="T35" fmla="*/ 144 h 144"/>
              <a:gd name="T36" fmla="*/ 160 w 160"/>
              <a:gd name="T37" fmla="*/ 144 h 144"/>
              <a:gd name="T38" fmla="*/ 160 w 160"/>
              <a:gd name="T39" fmla="*/ 126 h 144"/>
              <a:gd name="T40" fmla="*/ 160 w 160"/>
              <a:gd name="T41" fmla="*/ 120 h 144"/>
              <a:gd name="T42" fmla="*/ 160 w 160"/>
              <a:gd name="T43" fmla="*/ 102 h 144"/>
              <a:gd name="T44" fmla="*/ 137 w 160"/>
              <a:gd name="T45" fmla="*/ 102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0" h="144">
                <a:moveTo>
                  <a:pt x="80" y="104"/>
                </a:moveTo>
                <a:lnTo>
                  <a:pt x="104" y="63"/>
                </a:lnTo>
                <a:lnTo>
                  <a:pt x="128" y="22"/>
                </a:lnTo>
                <a:lnTo>
                  <a:pt x="106" y="22"/>
                </a:lnTo>
                <a:lnTo>
                  <a:pt x="106" y="0"/>
                </a:lnTo>
                <a:lnTo>
                  <a:pt x="55" y="0"/>
                </a:lnTo>
                <a:lnTo>
                  <a:pt x="55" y="22"/>
                </a:lnTo>
                <a:lnTo>
                  <a:pt x="33" y="22"/>
                </a:lnTo>
                <a:lnTo>
                  <a:pt x="57" y="63"/>
                </a:lnTo>
                <a:lnTo>
                  <a:pt x="80" y="104"/>
                </a:lnTo>
                <a:close/>
                <a:moveTo>
                  <a:pt x="137" y="102"/>
                </a:moveTo>
                <a:lnTo>
                  <a:pt x="137" y="120"/>
                </a:lnTo>
                <a:lnTo>
                  <a:pt x="24" y="120"/>
                </a:lnTo>
                <a:lnTo>
                  <a:pt x="24" y="102"/>
                </a:lnTo>
                <a:lnTo>
                  <a:pt x="0" y="102"/>
                </a:lnTo>
                <a:lnTo>
                  <a:pt x="0" y="120"/>
                </a:lnTo>
                <a:lnTo>
                  <a:pt x="0" y="126"/>
                </a:lnTo>
                <a:lnTo>
                  <a:pt x="0" y="144"/>
                </a:lnTo>
                <a:lnTo>
                  <a:pt x="160" y="144"/>
                </a:lnTo>
                <a:lnTo>
                  <a:pt x="160" y="126"/>
                </a:lnTo>
                <a:lnTo>
                  <a:pt x="160" y="120"/>
                </a:lnTo>
                <a:lnTo>
                  <a:pt x="160" y="102"/>
                </a:lnTo>
                <a:lnTo>
                  <a:pt x="137" y="10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021C2BC6-A828-3153-9B9C-67D554616ED6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1373188"/>
            <a:ext cx="254000" cy="254000"/>
          </a:xfrm>
          <a:custGeom>
            <a:avLst/>
            <a:gdLst>
              <a:gd name="T0" fmla="*/ 143 w 160"/>
              <a:gd name="T1" fmla="*/ 31 h 160"/>
              <a:gd name="T2" fmla="*/ 129 w 160"/>
              <a:gd name="T3" fmla="*/ 17 h 160"/>
              <a:gd name="T4" fmla="*/ 80 w 160"/>
              <a:gd name="T5" fmla="*/ 0 h 160"/>
              <a:gd name="T6" fmla="*/ 0 w 160"/>
              <a:gd name="T7" fmla="*/ 80 h 160"/>
              <a:gd name="T8" fmla="*/ 17 w 160"/>
              <a:gd name="T9" fmla="*/ 129 h 160"/>
              <a:gd name="T10" fmla="*/ 31 w 160"/>
              <a:gd name="T11" fmla="*/ 143 h 160"/>
              <a:gd name="T12" fmla="*/ 80 w 160"/>
              <a:gd name="T13" fmla="*/ 160 h 160"/>
              <a:gd name="T14" fmla="*/ 160 w 160"/>
              <a:gd name="T15" fmla="*/ 80 h 160"/>
              <a:gd name="T16" fmla="*/ 143 w 160"/>
              <a:gd name="T17" fmla="*/ 31 h 160"/>
              <a:gd name="T18" fmla="*/ 80 w 160"/>
              <a:gd name="T19" fmla="*/ 134 h 160"/>
              <a:gd name="T20" fmla="*/ 52 w 160"/>
              <a:gd name="T21" fmla="*/ 126 h 160"/>
              <a:gd name="T22" fmla="*/ 126 w 160"/>
              <a:gd name="T23" fmla="*/ 52 h 160"/>
              <a:gd name="T24" fmla="*/ 134 w 160"/>
              <a:gd name="T25" fmla="*/ 80 h 160"/>
              <a:gd name="T26" fmla="*/ 80 w 160"/>
              <a:gd name="T27" fmla="*/ 134 h 160"/>
              <a:gd name="T28" fmla="*/ 80 w 160"/>
              <a:gd name="T29" fmla="*/ 26 h 160"/>
              <a:gd name="T30" fmla="*/ 108 w 160"/>
              <a:gd name="T31" fmla="*/ 34 h 160"/>
              <a:gd name="T32" fmla="*/ 34 w 160"/>
              <a:gd name="T33" fmla="*/ 107 h 160"/>
              <a:gd name="T34" fmla="*/ 26 w 160"/>
              <a:gd name="T35" fmla="*/ 80 h 160"/>
              <a:gd name="T36" fmla="*/ 80 w 160"/>
              <a:gd name="T37" fmla="*/ 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60" h="160">
                <a:moveTo>
                  <a:pt x="143" y="31"/>
                </a:moveTo>
                <a:cubicBezTo>
                  <a:pt x="139" y="25"/>
                  <a:pt x="134" y="21"/>
                  <a:pt x="129" y="17"/>
                </a:cubicBezTo>
                <a:cubicBezTo>
                  <a:pt x="115" y="6"/>
                  <a:pt x="98" y="0"/>
                  <a:pt x="80" y="0"/>
                </a:cubicBezTo>
                <a:cubicBezTo>
                  <a:pt x="36" y="0"/>
                  <a:pt x="0" y="36"/>
                  <a:pt x="0" y="80"/>
                </a:cubicBezTo>
                <a:cubicBezTo>
                  <a:pt x="0" y="98"/>
                  <a:pt x="6" y="115"/>
                  <a:pt x="17" y="129"/>
                </a:cubicBezTo>
                <a:cubicBezTo>
                  <a:pt x="21" y="134"/>
                  <a:pt x="26" y="139"/>
                  <a:pt x="31" y="143"/>
                </a:cubicBezTo>
                <a:cubicBezTo>
                  <a:pt x="45" y="154"/>
                  <a:pt x="62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62"/>
                  <a:pt x="154" y="45"/>
                  <a:pt x="143" y="31"/>
                </a:cubicBezTo>
                <a:close/>
                <a:moveTo>
                  <a:pt x="80" y="134"/>
                </a:moveTo>
                <a:cubicBezTo>
                  <a:pt x="70" y="134"/>
                  <a:pt x="61" y="131"/>
                  <a:pt x="52" y="126"/>
                </a:cubicBezTo>
                <a:cubicBezTo>
                  <a:pt x="126" y="52"/>
                  <a:pt x="126" y="52"/>
                  <a:pt x="126" y="52"/>
                </a:cubicBezTo>
                <a:cubicBezTo>
                  <a:pt x="131" y="60"/>
                  <a:pt x="134" y="70"/>
                  <a:pt x="134" y="80"/>
                </a:cubicBezTo>
                <a:cubicBezTo>
                  <a:pt x="134" y="109"/>
                  <a:pt x="110" y="134"/>
                  <a:pt x="80" y="134"/>
                </a:cubicBezTo>
                <a:close/>
                <a:moveTo>
                  <a:pt x="80" y="26"/>
                </a:moveTo>
                <a:cubicBezTo>
                  <a:pt x="90" y="26"/>
                  <a:pt x="99" y="29"/>
                  <a:pt x="108" y="34"/>
                </a:cubicBezTo>
                <a:cubicBezTo>
                  <a:pt x="34" y="107"/>
                  <a:pt x="34" y="107"/>
                  <a:pt x="34" y="107"/>
                </a:cubicBezTo>
                <a:cubicBezTo>
                  <a:pt x="29" y="99"/>
                  <a:pt x="26" y="90"/>
                  <a:pt x="26" y="80"/>
                </a:cubicBezTo>
                <a:cubicBezTo>
                  <a:pt x="26" y="50"/>
                  <a:pt x="50" y="26"/>
                  <a:pt x="80" y="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BA7B0734-EEE4-AC7B-434C-296B51A909B0}"/>
              </a:ext>
            </a:extLst>
          </p:cNvPr>
          <p:cNvSpPr>
            <a:spLocks/>
          </p:cNvSpPr>
          <p:nvPr/>
        </p:nvSpPr>
        <p:spPr bwMode="auto">
          <a:xfrm>
            <a:off x="7345363" y="1392238"/>
            <a:ext cx="254000" cy="214313"/>
          </a:xfrm>
          <a:custGeom>
            <a:avLst/>
            <a:gdLst>
              <a:gd name="T0" fmla="*/ 160 w 160"/>
              <a:gd name="T1" fmla="*/ 132 h 135"/>
              <a:gd name="T2" fmla="*/ 61 w 160"/>
              <a:gd name="T3" fmla="*/ 23 h 135"/>
              <a:gd name="T4" fmla="*/ 61 w 160"/>
              <a:gd name="T5" fmla="*/ 0 h 135"/>
              <a:gd name="T6" fmla="*/ 30 w 160"/>
              <a:gd name="T7" fmla="*/ 18 h 135"/>
              <a:gd name="T8" fmla="*/ 4 w 160"/>
              <a:gd name="T9" fmla="*/ 33 h 135"/>
              <a:gd name="T10" fmla="*/ 0 w 160"/>
              <a:gd name="T11" fmla="*/ 35 h 135"/>
              <a:gd name="T12" fmla="*/ 30 w 160"/>
              <a:gd name="T13" fmla="*/ 52 h 135"/>
              <a:gd name="T14" fmla="*/ 31 w 160"/>
              <a:gd name="T15" fmla="*/ 53 h 135"/>
              <a:gd name="T16" fmla="*/ 61 w 160"/>
              <a:gd name="T17" fmla="*/ 70 h 135"/>
              <a:gd name="T18" fmla="*/ 61 w 160"/>
              <a:gd name="T19" fmla="*/ 50 h 135"/>
              <a:gd name="T20" fmla="*/ 133 w 160"/>
              <a:gd name="T21" fmla="*/ 132 h 135"/>
              <a:gd name="T22" fmla="*/ 133 w 160"/>
              <a:gd name="T23" fmla="*/ 135 h 135"/>
              <a:gd name="T24" fmla="*/ 160 w 160"/>
              <a:gd name="T25" fmla="*/ 135 h 135"/>
              <a:gd name="T26" fmla="*/ 160 w 160"/>
              <a:gd name="T27" fmla="*/ 132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0" h="135">
                <a:moveTo>
                  <a:pt x="160" y="132"/>
                </a:moveTo>
                <a:cubicBezTo>
                  <a:pt x="160" y="75"/>
                  <a:pt x="116" y="28"/>
                  <a:pt x="61" y="23"/>
                </a:cubicBezTo>
                <a:cubicBezTo>
                  <a:pt x="61" y="0"/>
                  <a:pt x="61" y="0"/>
                  <a:pt x="61" y="0"/>
                </a:cubicBezTo>
                <a:cubicBezTo>
                  <a:pt x="30" y="18"/>
                  <a:pt x="30" y="18"/>
                  <a:pt x="30" y="18"/>
                </a:cubicBezTo>
                <a:cubicBezTo>
                  <a:pt x="4" y="33"/>
                  <a:pt x="4" y="33"/>
                  <a:pt x="4" y="33"/>
                </a:cubicBezTo>
                <a:cubicBezTo>
                  <a:pt x="0" y="35"/>
                  <a:pt x="0" y="35"/>
                  <a:pt x="0" y="35"/>
                </a:cubicBezTo>
                <a:cubicBezTo>
                  <a:pt x="30" y="52"/>
                  <a:pt x="30" y="52"/>
                  <a:pt x="30" y="52"/>
                </a:cubicBezTo>
                <a:cubicBezTo>
                  <a:pt x="31" y="53"/>
                  <a:pt x="31" y="53"/>
                  <a:pt x="31" y="53"/>
                </a:cubicBezTo>
                <a:cubicBezTo>
                  <a:pt x="61" y="70"/>
                  <a:pt x="61" y="70"/>
                  <a:pt x="61" y="70"/>
                </a:cubicBezTo>
                <a:cubicBezTo>
                  <a:pt x="61" y="50"/>
                  <a:pt x="61" y="50"/>
                  <a:pt x="61" y="50"/>
                </a:cubicBezTo>
                <a:cubicBezTo>
                  <a:pt x="101" y="55"/>
                  <a:pt x="133" y="90"/>
                  <a:pt x="133" y="132"/>
                </a:cubicBezTo>
                <a:cubicBezTo>
                  <a:pt x="133" y="133"/>
                  <a:pt x="133" y="134"/>
                  <a:pt x="133" y="135"/>
                </a:cubicBezTo>
                <a:cubicBezTo>
                  <a:pt x="160" y="135"/>
                  <a:pt x="160" y="135"/>
                  <a:pt x="160" y="135"/>
                </a:cubicBezTo>
                <a:cubicBezTo>
                  <a:pt x="160" y="134"/>
                  <a:pt x="160" y="133"/>
                  <a:pt x="160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5296616D-BC65-453B-0336-EF98C4F0FEFB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1392238"/>
            <a:ext cx="254000" cy="214313"/>
          </a:xfrm>
          <a:custGeom>
            <a:avLst/>
            <a:gdLst>
              <a:gd name="T0" fmla="*/ 91 w 160"/>
              <a:gd name="T1" fmla="*/ 0 h 135"/>
              <a:gd name="T2" fmla="*/ 69 w 160"/>
              <a:gd name="T3" fmla="*/ 0 h 135"/>
              <a:gd name="T4" fmla="*/ 69 w 160"/>
              <a:gd name="T5" fmla="*/ 45 h 135"/>
              <a:gd name="T6" fmla="*/ 56 w 160"/>
              <a:gd name="T7" fmla="*/ 45 h 135"/>
              <a:gd name="T8" fmla="*/ 56 w 160"/>
              <a:gd name="T9" fmla="*/ 54 h 135"/>
              <a:gd name="T10" fmla="*/ 69 w 160"/>
              <a:gd name="T11" fmla="*/ 54 h 135"/>
              <a:gd name="T12" fmla="*/ 69 w 160"/>
              <a:gd name="T13" fmla="*/ 135 h 135"/>
              <a:gd name="T14" fmla="*/ 91 w 160"/>
              <a:gd name="T15" fmla="*/ 135 h 135"/>
              <a:gd name="T16" fmla="*/ 91 w 160"/>
              <a:gd name="T17" fmla="*/ 54 h 135"/>
              <a:gd name="T18" fmla="*/ 103 w 160"/>
              <a:gd name="T19" fmla="*/ 54 h 135"/>
              <a:gd name="T20" fmla="*/ 103 w 160"/>
              <a:gd name="T21" fmla="*/ 45 h 135"/>
              <a:gd name="T22" fmla="*/ 91 w 160"/>
              <a:gd name="T23" fmla="*/ 45 h 135"/>
              <a:gd name="T24" fmla="*/ 91 w 160"/>
              <a:gd name="T25" fmla="*/ 0 h 135"/>
              <a:gd name="T26" fmla="*/ 34 w 160"/>
              <a:gd name="T27" fmla="*/ 0 h 135"/>
              <a:gd name="T28" fmla="*/ 12 w 160"/>
              <a:gd name="T29" fmla="*/ 0 h 135"/>
              <a:gd name="T30" fmla="*/ 12 w 160"/>
              <a:gd name="T31" fmla="*/ 88 h 135"/>
              <a:gd name="T32" fmla="*/ 0 w 160"/>
              <a:gd name="T33" fmla="*/ 88 h 135"/>
              <a:gd name="T34" fmla="*/ 0 w 160"/>
              <a:gd name="T35" fmla="*/ 96 h 135"/>
              <a:gd name="T36" fmla="*/ 12 w 160"/>
              <a:gd name="T37" fmla="*/ 96 h 135"/>
              <a:gd name="T38" fmla="*/ 12 w 160"/>
              <a:gd name="T39" fmla="*/ 135 h 135"/>
              <a:gd name="T40" fmla="*/ 34 w 160"/>
              <a:gd name="T41" fmla="*/ 135 h 135"/>
              <a:gd name="T42" fmla="*/ 34 w 160"/>
              <a:gd name="T43" fmla="*/ 96 h 135"/>
              <a:gd name="T44" fmla="*/ 47 w 160"/>
              <a:gd name="T45" fmla="*/ 96 h 135"/>
              <a:gd name="T46" fmla="*/ 47 w 160"/>
              <a:gd name="T47" fmla="*/ 88 h 135"/>
              <a:gd name="T48" fmla="*/ 34 w 160"/>
              <a:gd name="T49" fmla="*/ 88 h 135"/>
              <a:gd name="T50" fmla="*/ 34 w 160"/>
              <a:gd name="T51" fmla="*/ 0 h 135"/>
              <a:gd name="T52" fmla="*/ 147 w 160"/>
              <a:gd name="T53" fmla="*/ 77 h 135"/>
              <a:gd name="T54" fmla="*/ 147 w 160"/>
              <a:gd name="T55" fmla="*/ 0 h 135"/>
              <a:gd name="T56" fmla="*/ 126 w 160"/>
              <a:gd name="T57" fmla="*/ 0 h 135"/>
              <a:gd name="T58" fmla="*/ 126 w 160"/>
              <a:gd name="T59" fmla="*/ 77 h 135"/>
              <a:gd name="T60" fmla="*/ 113 w 160"/>
              <a:gd name="T61" fmla="*/ 77 h 135"/>
              <a:gd name="T62" fmla="*/ 113 w 160"/>
              <a:gd name="T63" fmla="*/ 86 h 135"/>
              <a:gd name="T64" fmla="*/ 126 w 160"/>
              <a:gd name="T65" fmla="*/ 86 h 135"/>
              <a:gd name="T66" fmla="*/ 126 w 160"/>
              <a:gd name="T67" fmla="*/ 135 h 135"/>
              <a:gd name="T68" fmla="*/ 147 w 160"/>
              <a:gd name="T69" fmla="*/ 135 h 135"/>
              <a:gd name="T70" fmla="*/ 147 w 160"/>
              <a:gd name="T71" fmla="*/ 86 h 135"/>
              <a:gd name="T72" fmla="*/ 160 w 160"/>
              <a:gd name="T73" fmla="*/ 86 h 135"/>
              <a:gd name="T74" fmla="*/ 160 w 160"/>
              <a:gd name="T75" fmla="*/ 77 h 135"/>
              <a:gd name="T76" fmla="*/ 147 w 160"/>
              <a:gd name="T77" fmla="*/ 77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35">
                <a:moveTo>
                  <a:pt x="91" y="0"/>
                </a:moveTo>
                <a:lnTo>
                  <a:pt x="69" y="0"/>
                </a:lnTo>
                <a:lnTo>
                  <a:pt x="69" y="45"/>
                </a:lnTo>
                <a:lnTo>
                  <a:pt x="56" y="45"/>
                </a:lnTo>
                <a:lnTo>
                  <a:pt x="56" y="54"/>
                </a:lnTo>
                <a:lnTo>
                  <a:pt x="69" y="54"/>
                </a:lnTo>
                <a:lnTo>
                  <a:pt x="69" y="135"/>
                </a:lnTo>
                <a:lnTo>
                  <a:pt x="91" y="135"/>
                </a:lnTo>
                <a:lnTo>
                  <a:pt x="91" y="54"/>
                </a:lnTo>
                <a:lnTo>
                  <a:pt x="103" y="54"/>
                </a:lnTo>
                <a:lnTo>
                  <a:pt x="103" y="45"/>
                </a:lnTo>
                <a:lnTo>
                  <a:pt x="91" y="45"/>
                </a:lnTo>
                <a:lnTo>
                  <a:pt x="91" y="0"/>
                </a:lnTo>
                <a:close/>
                <a:moveTo>
                  <a:pt x="34" y="0"/>
                </a:moveTo>
                <a:lnTo>
                  <a:pt x="12" y="0"/>
                </a:lnTo>
                <a:lnTo>
                  <a:pt x="12" y="88"/>
                </a:lnTo>
                <a:lnTo>
                  <a:pt x="0" y="88"/>
                </a:lnTo>
                <a:lnTo>
                  <a:pt x="0" y="96"/>
                </a:lnTo>
                <a:lnTo>
                  <a:pt x="12" y="96"/>
                </a:lnTo>
                <a:lnTo>
                  <a:pt x="12" y="135"/>
                </a:lnTo>
                <a:lnTo>
                  <a:pt x="34" y="135"/>
                </a:lnTo>
                <a:lnTo>
                  <a:pt x="34" y="96"/>
                </a:lnTo>
                <a:lnTo>
                  <a:pt x="47" y="96"/>
                </a:lnTo>
                <a:lnTo>
                  <a:pt x="47" y="88"/>
                </a:lnTo>
                <a:lnTo>
                  <a:pt x="34" y="88"/>
                </a:lnTo>
                <a:lnTo>
                  <a:pt x="34" y="0"/>
                </a:lnTo>
                <a:close/>
                <a:moveTo>
                  <a:pt x="147" y="77"/>
                </a:moveTo>
                <a:lnTo>
                  <a:pt x="147" y="0"/>
                </a:lnTo>
                <a:lnTo>
                  <a:pt x="126" y="0"/>
                </a:lnTo>
                <a:lnTo>
                  <a:pt x="126" y="77"/>
                </a:lnTo>
                <a:lnTo>
                  <a:pt x="113" y="77"/>
                </a:lnTo>
                <a:lnTo>
                  <a:pt x="113" y="86"/>
                </a:lnTo>
                <a:lnTo>
                  <a:pt x="126" y="86"/>
                </a:lnTo>
                <a:lnTo>
                  <a:pt x="126" y="135"/>
                </a:lnTo>
                <a:lnTo>
                  <a:pt x="147" y="135"/>
                </a:lnTo>
                <a:lnTo>
                  <a:pt x="147" y="86"/>
                </a:lnTo>
                <a:lnTo>
                  <a:pt x="160" y="86"/>
                </a:lnTo>
                <a:lnTo>
                  <a:pt x="160" y="77"/>
                </a:lnTo>
                <a:lnTo>
                  <a:pt x="147" y="7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19D16542-E1C0-1ABA-B3D4-C8F33B486CF0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1382713"/>
            <a:ext cx="254000" cy="233363"/>
          </a:xfrm>
          <a:custGeom>
            <a:avLst/>
            <a:gdLst>
              <a:gd name="T0" fmla="*/ 80 w 160"/>
              <a:gd name="T1" fmla="*/ 0 h 147"/>
              <a:gd name="T2" fmla="*/ 0 w 160"/>
              <a:gd name="T3" fmla="*/ 58 h 147"/>
              <a:gd name="T4" fmla="*/ 27 w 160"/>
              <a:gd name="T5" fmla="*/ 102 h 147"/>
              <a:gd name="T6" fmla="*/ 23 w 160"/>
              <a:gd name="T7" fmla="*/ 147 h 147"/>
              <a:gd name="T8" fmla="*/ 60 w 160"/>
              <a:gd name="T9" fmla="*/ 115 h 147"/>
              <a:gd name="T10" fmla="*/ 80 w 160"/>
              <a:gd name="T11" fmla="*/ 116 h 147"/>
              <a:gd name="T12" fmla="*/ 160 w 160"/>
              <a:gd name="T13" fmla="*/ 58 h 147"/>
              <a:gd name="T14" fmla="*/ 80 w 160"/>
              <a:gd name="T15" fmla="*/ 0 h 147"/>
              <a:gd name="T16" fmla="*/ 80 w 160"/>
              <a:gd name="T17" fmla="*/ 103 h 147"/>
              <a:gd name="T18" fmla="*/ 60 w 160"/>
              <a:gd name="T19" fmla="*/ 101 h 147"/>
              <a:gd name="T20" fmla="*/ 56 w 160"/>
              <a:gd name="T21" fmla="*/ 100 h 147"/>
              <a:gd name="T22" fmla="*/ 39 w 160"/>
              <a:gd name="T23" fmla="*/ 116 h 147"/>
              <a:gd name="T24" fmla="*/ 42 w 160"/>
              <a:gd name="T25" fmla="*/ 95 h 147"/>
              <a:gd name="T26" fmla="*/ 38 w 160"/>
              <a:gd name="T27" fmla="*/ 93 h 147"/>
              <a:gd name="T28" fmla="*/ 13 w 160"/>
              <a:gd name="T29" fmla="*/ 58 h 147"/>
              <a:gd name="T30" fmla="*/ 80 w 160"/>
              <a:gd name="T31" fmla="*/ 14 h 147"/>
              <a:gd name="T32" fmla="*/ 147 w 160"/>
              <a:gd name="T33" fmla="*/ 58 h 147"/>
              <a:gd name="T34" fmla="*/ 80 w 160"/>
              <a:gd name="T35" fmla="*/ 103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0" h="147">
                <a:moveTo>
                  <a:pt x="80" y="0"/>
                </a:moveTo>
                <a:cubicBezTo>
                  <a:pt x="36" y="0"/>
                  <a:pt x="0" y="26"/>
                  <a:pt x="0" y="58"/>
                </a:cubicBezTo>
                <a:cubicBezTo>
                  <a:pt x="0" y="75"/>
                  <a:pt x="10" y="91"/>
                  <a:pt x="27" y="102"/>
                </a:cubicBezTo>
                <a:cubicBezTo>
                  <a:pt x="23" y="147"/>
                  <a:pt x="23" y="147"/>
                  <a:pt x="23" y="147"/>
                </a:cubicBezTo>
                <a:cubicBezTo>
                  <a:pt x="60" y="115"/>
                  <a:pt x="60" y="115"/>
                  <a:pt x="60" y="115"/>
                </a:cubicBezTo>
                <a:cubicBezTo>
                  <a:pt x="67" y="116"/>
                  <a:pt x="73" y="116"/>
                  <a:pt x="80" y="116"/>
                </a:cubicBezTo>
                <a:cubicBezTo>
                  <a:pt x="124" y="116"/>
                  <a:pt x="160" y="90"/>
                  <a:pt x="160" y="58"/>
                </a:cubicBezTo>
                <a:cubicBezTo>
                  <a:pt x="160" y="26"/>
                  <a:pt x="124" y="0"/>
                  <a:pt x="80" y="0"/>
                </a:cubicBezTo>
                <a:close/>
                <a:moveTo>
                  <a:pt x="80" y="103"/>
                </a:moveTo>
                <a:cubicBezTo>
                  <a:pt x="73" y="103"/>
                  <a:pt x="66" y="102"/>
                  <a:pt x="60" y="101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39" y="116"/>
                  <a:pt x="39" y="116"/>
                  <a:pt x="39" y="116"/>
                </a:cubicBezTo>
                <a:cubicBezTo>
                  <a:pt x="42" y="95"/>
                  <a:pt x="42" y="95"/>
                  <a:pt x="42" y="95"/>
                </a:cubicBezTo>
                <a:cubicBezTo>
                  <a:pt x="38" y="93"/>
                  <a:pt x="38" y="93"/>
                  <a:pt x="38" y="93"/>
                </a:cubicBezTo>
                <a:cubicBezTo>
                  <a:pt x="22" y="84"/>
                  <a:pt x="13" y="72"/>
                  <a:pt x="13" y="58"/>
                </a:cubicBezTo>
                <a:cubicBezTo>
                  <a:pt x="13" y="34"/>
                  <a:pt x="43" y="14"/>
                  <a:pt x="80" y="14"/>
                </a:cubicBezTo>
                <a:cubicBezTo>
                  <a:pt x="117" y="14"/>
                  <a:pt x="147" y="34"/>
                  <a:pt x="147" y="58"/>
                </a:cubicBezTo>
                <a:cubicBezTo>
                  <a:pt x="147" y="83"/>
                  <a:pt x="117" y="103"/>
                  <a:pt x="80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C5B063D8-D582-E93D-0EB1-A7707FE86966}"/>
              </a:ext>
            </a:extLst>
          </p:cNvPr>
          <p:cNvSpPr>
            <a:spLocks/>
          </p:cNvSpPr>
          <p:nvPr/>
        </p:nvSpPr>
        <p:spPr bwMode="auto">
          <a:xfrm>
            <a:off x="6286501" y="1373188"/>
            <a:ext cx="169863" cy="254000"/>
          </a:xfrm>
          <a:custGeom>
            <a:avLst/>
            <a:gdLst>
              <a:gd name="T0" fmla="*/ 0 w 107"/>
              <a:gd name="T1" fmla="*/ 131 h 160"/>
              <a:gd name="T2" fmla="*/ 2 w 107"/>
              <a:gd name="T3" fmla="*/ 130 h 160"/>
              <a:gd name="T4" fmla="*/ 10 w 107"/>
              <a:gd name="T5" fmla="*/ 124 h 160"/>
              <a:gd name="T6" fmla="*/ 16 w 107"/>
              <a:gd name="T7" fmla="*/ 118 h 160"/>
              <a:gd name="T8" fmla="*/ 20 w 107"/>
              <a:gd name="T9" fmla="*/ 97 h 160"/>
              <a:gd name="T10" fmla="*/ 19 w 107"/>
              <a:gd name="T11" fmla="*/ 90 h 160"/>
              <a:gd name="T12" fmla="*/ 0 w 107"/>
              <a:gd name="T13" fmla="*/ 90 h 160"/>
              <a:gd name="T14" fmla="*/ 0 w 107"/>
              <a:gd name="T15" fmla="*/ 66 h 160"/>
              <a:gd name="T16" fmla="*/ 13 w 107"/>
              <a:gd name="T17" fmla="*/ 66 h 160"/>
              <a:gd name="T18" fmla="*/ 10 w 107"/>
              <a:gd name="T19" fmla="*/ 45 h 160"/>
              <a:gd name="T20" fmla="*/ 13 w 107"/>
              <a:gd name="T21" fmla="*/ 26 h 160"/>
              <a:gd name="T22" fmla="*/ 23 w 107"/>
              <a:gd name="T23" fmla="*/ 12 h 160"/>
              <a:gd name="T24" fmla="*/ 39 w 107"/>
              <a:gd name="T25" fmla="*/ 3 h 160"/>
              <a:gd name="T26" fmla="*/ 59 w 107"/>
              <a:gd name="T27" fmla="*/ 0 h 160"/>
              <a:gd name="T28" fmla="*/ 76 w 107"/>
              <a:gd name="T29" fmla="*/ 2 h 160"/>
              <a:gd name="T30" fmla="*/ 91 w 107"/>
              <a:gd name="T31" fmla="*/ 10 h 160"/>
              <a:gd name="T32" fmla="*/ 102 w 107"/>
              <a:gd name="T33" fmla="*/ 23 h 160"/>
              <a:gd name="T34" fmla="*/ 107 w 107"/>
              <a:gd name="T35" fmla="*/ 41 h 160"/>
              <a:gd name="T36" fmla="*/ 107 w 107"/>
              <a:gd name="T37" fmla="*/ 47 h 160"/>
              <a:gd name="T38" fmla="*/ 78 w 107"/>
              <a:gd name="T39" fmla="*/ 47 h 160"/>
              <a:gd name="T40" fmla="*/ 78 w 107"/>
              <a:gd name="T41" fmla="*/ 42 h 160"/>
              <a:gd name="T42" fmla="*/ 58 w 107"/>
              <a:gd name="T43" fmla="*/ 24 h 160"/>
              <a:gd name="T44" fmla="*/ 50 w 107"/>
              <a:gd name="T45" fmla="*/ 26 h 160"/>
              <a:gd name="T46" fmla="*/ 44 w 107"/>
              <a:gd name="T47" fmla="*/ 30 h 160"/>
              <a:gd name="T48" fmla="*/ 40 w 107"/>
              <a:gd name="T49" fmla="*/ 36 h 160"/>
              <a:gd name="T50" fmla="*/ 38 w 107"/>
              <a:gd name="T51" fmla="*/ 44 h 160"/>
              <a:gd name="T52" fmla="*/ 42 w 107"/>
              <a:gd name="T53" fmla="*/ 66 h 160"/>
              <a:gd name="T54" fmla="*/ 74 w 107"/>
              <a:gd name="T55" fmla="*/ 66 h 160"/>
              <a:gd name="T56" fmla="*/ 74 w 107"/>
              <a:gd name="T57" fmla="*/ 90 h 160"/>
              <a:gd name="T58" fmla="*/ 48 w 107"/>
              <a:gd name="T59" fmla="*/ 90 h 160"/>
              <a:gd name="T60" fmla="*/ 49 w 107"/>
              <a:gd name="T61" fmla="*/ 94 h 160"/>
              <a:gd name="T62" fmla="*/ 44 w 107"/>
              <a:gd name="T63" fmla="*/ 117 h 160"/>
              <a:gd name="T64" fmla="*/ 40 w 107"/>
              <a:gd name="T65" fmla="*/ 123 h 160"/>
              <a:gd name="T66" fmla="*/ 47 w 107"/>
              <a:gd name="T67" fmla="*/ 123 h 160"/>
              <a:gd name="T68" fmla="*/ 54 w 107"/>
              <a:gd name="T69" fmla="*/ 124 h 160"/>
              <a:gd name="T70" fmla="*/ 63 w 107"/>
              <a:gd name="T71" fmla="*/ 126 h 160"/>
              <a:gd name="T72" fmla="*/ 71 w 107"/>
              <a:gd name="T73" fmla="*/ 127 h 160"/>
              <a:gd name="T74" fmla="*/ 77 w 107"/>
              <a:gd name="T75" fmla="*/ 129 h 160"/>
              <a:gd name="T76" fmla="*/ 81 w 107"/>
              <a:gd name="T77" fmla="*/ 129 h 160"/>
              <a:gd name="T78" fmla="*/ 100 w 107"/>
              <a:gd name="T79" fmla="*/ 124 h 160"/>
              <a:gd name="T80" fmla="*/ 107 w 107"/>
              <a:gd name="T81" fmla="*/ 120 h 160"/>
              <a:gd name="T82" fmla="*/ 107 w 107"/>
              <a:gd name="T83" fmla="*/ 151 h 160"/>
              <a:gd name="T84" fmla="*/ 104 w 107"/>
              <a:gd name="T85" fmla="*/ 152 h 160"/>
              <a:gd name="T86" fmla="*/ 82 w 107"/>
              <a:gd name="T87" fmla="*/ 157 h 160"/>
              <a:gd name="T88" fmla="*/ 59 w 107"/>
              <a:gd name="T89" fmla="*/ 152 h 160"/>
              <a:gd name="T90" fmla="*/ 39 w 107"/>
              <a:gd name="T91" fmla="*/ 148 h 160"/>
              <a:gd name="T92" fmla="*/ 7 w 107"/>
              <a:gd name="T93" fmla="*/ 156 h 160"/>
              <a:gd name="T94" fmla="*/ 0 w 107"/>
              <a:gd name="T95" fmla="*/ 160 h 160"/>
              <a:gd name="T96" fmla="*/ 0 w 107"/>
              <a:gd name="T97" fmla="*/ 1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7" h="160">
                <a:moveTo>
                  <a:pt x="0" y="131"/>
                </a:moveTo>
                <a:cubicBezTo>
                  <a:pt x="2" y="130"/>
                  <a:pt x="2" y="130"/>
                  <a:pt x="2" y="130"/>
                </a:cubicBezTo>
                <a:cubicBezTo>
                  <a:pt x="5" y="128"/>
                  <a:pt x="8" y="126"/>
                  <a:pt x="10" y="124"/>
                </a:cubicBezTo>
                <a:cubicBezTo>
                  <a:pt x="12" y="122"/>
                  <a:pt x="14" y="120"/>
                  <a:pt x="16" y="118"/>
                </a:cubicBezTo>
                <a:cubicBezTo>
                  <a:pt x="19" y="113"/>
                  <a:pt x="20" y="106"/>
                  <a:pt x="20" y="97"/>
                </a:cubicBezTo>
                <a:cubicBezTo>
                  <a:pt x="20" y="95"/>
                  <a:pt x="20" y="93"/>
                  <a:pt x="19" y="90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66"/>
                  <a:pt x="0" y="66"/>
                  <a:pt x="0" y="66"/>
                </a:cubicBezTo>
                <a:cubicBezTo>
                  <a:pt x="13" y="66"/>
                  <a:pt x="13" y="66"/>
                  <a:pt x="13" y="66"/>
                </a:cubicBezTo>
                <a:cubicBezTo>
                  <a:pt x="11" y="57"/>
                  <a:pt x="10" y="51"/>
                  <a:pt x="10" y="45"/>
                </a:cubicBezTo>
                <a:cubicBezTo>
                  <a:pt x="10" y="38"/>
                  <a:pt x="11" y="32"/>
                  <a:pt x="13" y="26"/>
                </a:cubicBezTo>
                <a:cubicBezTo>
                  <a:pt x="16" y="21"/>
                  <a:pt x="19" y="16"/>
                  <a:pt x="23" y="12"/>
                </a:cubicBezTo>
                <a:cubicBezTo>
                  <a:pt x="28" y="8"/>
                  <a:pt x="33" y="5"/>
                  <a:pt x="39" y="3"/>
                </a:cubicBezTo>
                <a:cubicBezTo>
                  <a:pt x="45" y="1"/>
                  <a:pt x="52" y="0"/>
                  <a:pt x="59" y="0"/>
                </a:cubicBezTo>
                <a:cubicBezTo>
                  <a:pt x="65" y="0"/>
                  <a:pt x="71" y="1"/>
                  <a:pt x="76" y="2"/>
                </a:cubicBezTo>
                <a:cubicBezTo>
                  <a:pt x="82" y="4"/>
                  <a:pt x="87" y="7"/>
                  <a:pt x="91" y="10"/>
                </a:cubicBezTo>
                <a:cubicBezTo>
                  <a:pt x="96" y="14"/>
                  <a:pt x="99" y="18"/>
                  <a:pt x="102" y="23"/>
                </a:cubicBezTo>
                <a:cubicBezTo>
                  <a:pt x="104" y="29"/>
                  <a:pt x="106" y="35"/>
                  <a:pt x="107" y="41"/>
                </a:cubicBezTo>
                <a:cubicBezTo>
                  <a:pt x="107" y="47"/>
                  <a:pt x="107" y="47"/>
                  <a:pt x="107" y="47"/>
                </a:cubicBezTo>
                <a:cubicBezTo>
                  <a:pt x="78" y="47"/>
                  <a:pt x="78" y="47"/>
                  <a:pt x="78" y="47"/>
                </a:cubicBezTo>
                <a:cubicBezTo>
                  <a:pt x="78" y="42"/>
                  <a:pt x="78" y="42"/>
                  <a:pt x="78" y="42"/>
                </a:cubicBezTo>
                <a:cubicBezTo>
                  <a:pt x="77" y="30"/>
                  <a:pt x="71" y="24"/>
                  <a:pt x="58" y="24"/>
                </a:cubicBezTo>
                <a:cubicBezTo>
                  <a:pt x="55" y="24"/>
                  <a:pt x="52" y="25"/>
                  <a:pt x="50" y="26"/>
                </a:cubicBezTo>
                <a:cubicBezTo>
                  <a:pt x="48" y="27"/>
                  <a:pt x="46" y="28"/>
                  <a:pt x="44" y="30"/>
                </a:cubicBezTo>
                <a:cubicBezTo>
                  <a:pt x="42" y="32"/>
                  <a:pt x="41" y="34"/>
                  <a:pt x="40" y="36"/>
                </a:cubicBezTo>
                <a:cubicBezTo>
                  <a:pt x="39" y="38"/>
                  <a:pt x="38" y="41"/>
                  <a:pt x="38" y="44"/>
                </a:cubicBezTo>
                <a:cubicBezTo>
                  <a:pt x="38" y="49"/>
                  <a:pt x="40" y="57"/>
                  <a:pt x="42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90"/>
                  <a:pt x="74" y="90"/>
                  <a:pt x="74" y="90"/>
                </a:cubicBezTo>
                <a:cubicBezTo>
                  <a:pt x="48" y="90"/>
                  <a:pt x="48" y="90"/>
                  <a:pt x="48" y="90"/>
                </a:cubicBezTo>
                <a:cubicBezTo>
                  <a:pt x="49" y="91"/>
                  <a:pt x="49" y="93"/>
                  <a:pt x="49" y="94"/>
                </a:cubicBezTo>
                <a:cubicBezTo>
                  <a:pt x="49" y="103"/>
                  <a:pt x="47" y="110"/>
                  <a:pt x="44" y="117"/>
                </a:cubicBezTo>
                <a:cubicBezTo>
                  <a:pt x="43" y="119"/>
                  <a:pt x="42" y="121"/>
                  <a:pt x="40" y="123"/>
                </a:cubicBezTo>
                <a:cubicBezTo>
                  <a:pt x="42" y="123"/>
                  <a:pt x="44" y="123"/>
                  <a:pt x="47" y="123"/>
                </a:cubicBezTo>
                <a:cubicBezTo>
                  <a:pt x="49" y="124"/>
                  <a:pt x="52" y="124"/>
                  <a:pt x="54" y="124"/>
                </a:cubicBezTo>
                <a:cubicBezTo>
                  <a:pt x="63" y="126"/>
                  <a:pt x="63" y="126"/>
                  <a:pt x="63" y="126"/>
                </a:cubicBezTo>
                <a:cubicBezTo>
                  <a:pt x="66" y="126"/>
                  <a:pt x="68" y="127"/>
                  <a:pt x="71" y="127"/>
                </a:cubicBezTo>
                <a:cubicBezTo>
                  <a:pt x="73" y="128"/>
                  <a:pt x="75" y="128"/>
                  <a:pt x="77" y="129"/>
                </a:cubicBezTo>
                <a:cubicBezTo>
                  <a:pt x="79" y="129"/>
                  <a:pt x="80" y="129"/>
                  <a:pt x="81" y="129"/>
                </a:cubicBezTo>
                <a:cubicBezTo>
                  <a:pt x="87" y="129"/>
                  <a:pt x="94" y="127"/>
                  <a:pt x="100" y="124"/>
                </a:cubicBezTo>
                <a:cubicBezTo>
                  <a:pt x="107" y="120"/>
                  <a:pt x="107" y="120"/>
                  <a:pt x="107" y="120"/>
                </a:cubicBezTo>
                <a:cubicBezTo>
                  <a:pt x="107" y="151"/>
                  <a:pt x="107" y="151"/>
                  <a:pt x="107" y="151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97" y="155"/>
                  <a:pt x="90" y="157"/>
                  <a:pt x="82" y="157"/>
                </a:cubicBezTo>
                <a:cubicBezTo>
                  <a:pt x="76" y="157"/>
                  <a:pt x="69" y="155"/>
                  <a:pt x="59" y="152"/>
                </a:cubicBezTo>
                <a:cubicBezTo>
                  <a:pt x="50" y="149"/>
                  <a:pt x="43" y="148"/>
                  <a:pt x="39" y="148"/>
                </a:cubicBezTo>
                <a:cubicBezTo>
                  <a:pt x="29" y="148"/>
                  <a:pt x="18" y="151"/>
                  <a:pt x="7" y="156"/>
                </a:cubicBezTo>
                <a:cubicBezTo>
                  <a:pt x="0" y="160"/>
                  <a:pt x="0" y="160"/>
                  <a:pt x="0" y="160"/>
                </a:cubicBezTo>
                <a:lnTo>
                  <a:pt x="0" y="1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1783F8C7-922E-4D70-30BE-39D5B5B7EB4A}"/>
              </a:ext>
            </a:extLst>
          </p:cNvPr>
          <p:cNvSpPr>
            <a:spLocks/>
          </p:cNvSpPr>
          <p:nvPr/>
        </p:nvSpPr>
        <p:spPr bwMode="auto">
          <a:xfrm>
            <a:off x="1839913" y="1376363"/>
            <a:ext cx="254000" cy="246063"/>
          </a:xfrm>
          <a:custGeom>
            <a:avLst/>
            <a:gdLst>
              <a:gd name="T0" fmla="*/ 119 w 160"/>
              <a:gd name="T1" fmla="*/ 124 h 155"/>
              <a:gd name="T2" fmla="*/ 96 w 160"/>
              <a:gd name="T3" fmla="*/ 128 h 155"/>
              <a:gd name="T4" fmla="*/ 70 w 160"/>
              <a:gd name="T5" fmla="*/ 122 h 155"/>
              <a:gd name="T6" fmla="*/ 52 w 160"/>
              <a:gd name="T7" fmla="*/ 104 h 155"/>
              <a:gd name="T8" fmla="*/ 48 w 160"/>
              <a:gd name="T9" fmla="*/ 94 h 155"/>
              <a:gd name="T10" fmla="*/ 111 w 160"/>
              <a:gd name="T11" fmla="*/ 94 h 155"/>
              <a:gd name="T12" fmla="*/ 119 w 160"/>
              <a:gd name="T13" fmla="*/ 80 h 155"/>
              <a:gd name="T14" fmla="*/ 46 w 160"/>
              <a:gd name="T15" fmla="*/ 80 h 155"/>
              <a:gd name="T16" fmla="*/ 46 w 160"/>
              <a:gd name="T17" fmla="*/ 78 h 155"/>
              <a:gd name="T18" fmla="*/ 46 w 160"/>
              <a:gd name="T19" fmla="*/ 70 h 155"/>
              <a:gd name="T20" fmla="*/ 111 w 160"/>
              <a:gd name="T21" fmla="*/ 70 h 155"/>
              <a:gd name="T22" fmla="*/ 119 w 160"/>
              <a:gd name="T23" fmla="*/ 56 h 155"/>
              <a:gd name="T24" fmla="*/ 50 w 160"/>
              <a:gd name="T25" fmla="*/ 56 h 155"/>
              <a:gd name="T26" fmla="*/ 60 w 160"/>
              <a:gd name="T27" fmla="*/ 42 h 155"/>
              <a:gd name="T28" fmla="*/ 96 w 160"/>
              <a:gd name="T29" fmla="*/ 28 h 155"/>
              <a:gd name="T30" fmla="*/ 141 w 160"/>
              <a:gd name="T31" fmla="*/ 49 h 155"/>
              <a:gd name="T32" fmla="*/ 160 w 160"/>
              <a:gd name="T33" fmla="*/ 30 h 155"/>
              <a:gd name="T34" fmla="*/ 131 w 160"/>
              <a:gd name="T35" fmla="*/ 8 h 155"/>
              <a:gd name="T36" fmla="*/ 96 w 160"/>
              <a:gd name="T37" fmla="*/ 0 h 155"/>
              <a:gd name="T38" fmla="*/ 56 w 160"/>
              <a:gd name="T39" fmla="*/ 11 h 155"/>
              <a:gd name="T40" fmla="*/ 28 w 160"/>
              <a:gd name="T41" fmla="*/ 38 h 155"/>
              <a:gd name="T42" fmla="*/ 20 w 160"/>
              <a:gd name="T43" fmla="*/ 56 h 155"/>
              <a:gd name="T44" fmla="*/ 9 w 160"/>
              <a:gd name="T45" fmla="*/ 56 h 155"/>
              <a:gd name="T46" fmla="*/ 0 w 160"/>
              <a:gd name="T47" fmla="*/ 70 h 155"/>
              <a:gd name="T48" fmla="*/ 18 w 160"/>
              <a:gd name="T49" fmla="*/ 70 h 155"/>
              <a:gd name="T50" fmla="*/ 18 w 160"/>
              <a:gd name="T51" fmla="*/ 77 h 155"/>
              <a:gd name="T52" fmla="*/ 18 w 160"/>
              <a:gd name="T53" fmla="*/ 80 h 155"/>
              <a:gd name="T54" fmla="*/ 9 w 160"/>
              <a:gd name="T55" fmla="*/ 80 h 155"/>
              <a:gd name="T56" fmla="*/ 0 w 160"/>
              <a:gd name="T57" fmla="*/ 94 h 155"/>
              <a:gd name="T58" fmla="*/ 19 w 160"/>
              <a:gd name="T59" fmla="*/ 94 h 155"/>
              <a:gd name="T60" fmla="*/ 40 w 160"/>
              <a:gd name="T61" fmla="*/ 133 h 155"/>
              <a:gd name="T62" fmla="*/ 96 w 160"/>
              <a:gd name="T63" fmla="*/ 155 h 155"/>
              <a:gd name="T64" fmla="*/ 129 w 160"/>
              <a:gd name="T65" fmla="*/ 149 h 155"/>
              <a:gd name="T66" fmla="*/ 160 w 160"/>
              <a:gd name="T67" fmla="*/ 127 h 155"/>
              <a:gd name="T68" fmla="*/ 141 w 160"/>
              <a:gd name="T69" fmla="*/ 107 h 155"/>
              <a:gd name="T70" fmla="*/ 119 w 160"/>
              <a:gd name="T71" fmla="*/ 124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55">
                <a:moveTo>
                  <a:pt x="119" y="124"/>
                </a:moveTo>
                <a:cubicBezTo>
                  <a:pt x="112" y="127"/>
                  <a:pt x="104" y="128"/>
                  <a:pt x="96" y="128"/>
                </a:cubicBezTo>
                <a:cubicBezTo>
                  <a:pt x="87" y="128"/>
                  <a:pt x="78" y="126"/>
                  <a:pt x="70" y="122"/>
                </a:cubicBezTo>
                <a:cubicBezTo>
                  <a:pt x="63" y="117"/>
                  <a:pt x="57" y="111"/>
                  <a:pt x="52" y="104"/>
                </a:cubicBezTo>
                <a:cubicBezTo>
                  <a:pt x="50" y="101"/>
                  <a:pt x="49" y="97"/>
                  <a:pt x="48" y="94"/>
                </a:cubicBezTo>
                <a:cubicBezTo>
                  <a:pt x="111" y="94"/>
                  <a:pt x="111" y="94"/>
                  <a:pt x="111" y="94"/>
                </a:cubicBezTo>
                <a:cubicBezTo>
                  <a:pt x="119" y="80"/>
                  <a:pt x="119" y="80"/>
                  <a:pt x="119" y="80"/>
                </a:cubicBezTo>
                <a:cubicBezTo>
                  <a:pt x="46" y="80"/>
                  <a:pt x="46" y="80"/>
                  <a:pt x="46" y="80"/>
                </a:cubicBezTo>
                <a:cubicBezTo>
                  <a:pt x="46" y="79"/>
                  <a:pt x="46" y="78"/>
                  <a:pt x="46" y="78"/>
                </a:cubicBezTo>
                <a:cubicBezTo>
                  <a:pt x="46" y="75"/>
                  <a:pt x="46" y="72"/>
                  <a:pt x="46" y="70"/>
                </a:cubicBezTo>
                <a:cubicBezTo>
                  <a:pt x="111" y="70"/>
                  <a:pt x="111" y="70"/>
                  <a:pt x="111" y="70"/>
                </a:cubicBezTo>
                <a:cubicBezTo>
                  <a:pt x="119" y="56"/>
                  <a:pt x="119" y="56"/>
                  <a:pt x="119" y="56"/>
                </a:cubicBezTo>
                <a:cubicBezTo>
                  <a:pt x="50" y="56"/>
                  <a:pt x="50" y="56"/>
                  <a:pt x="50" y="56"/>
                </a:cubicBezTo>
                <a:cubicBezTo>
                  <a:pt x="53" y="51"/>
                  <a:pt x="56" y="46"/>
                  <a:pt x="60" y="42"/>
                </a:cubicBezTo>
                <a:cubicBezTo>
                  <a:pt x="70" y="32"/>
                  <a:pt x="82" y="28"/>
                  <a:pt x="96" y="28"/>
                </a:cubicBezTo>
                <a:cubicBezTo>
                  <a:pt x="113" y="28"/>
                  <a:pt x="128" y="35"/>
                  <a:pt x="141" y="49"/>
                </a:cubicBezTo>
                <a:cubicBezTo>
                  <a:pt x="160" y="30"/>
                  <a:pt x="160" y="30"/>
                  <a:pt x="160" y="30"/>
                </a:cubicBezTo>
                <a:cubicBezTo>
                  <a:pt x="152" y="21"/>
                  <a:pt x="143" y="13"/>
                  <a:pt x="131" y="8"/>
                </a:cubicBezTo>
                <a:cubicBezTo>
                  <a:pt x="120" y="3"/>
                  <a:pt x="108" y="0"/>
                  <a:pt x="96" y="0"/>
                </a:cubicBezTo>
                <a:cubicBezTo>
                  <a:pt x="82" y="0"/>
                  <a:pt x="69" y="4"/>
                  <a:pt x="56" y="11"/>
                </a:cubicBezTo>
                <a:cubicBezTo>
                  <a:pt x="44" y="18"/>
                  <a:pt x="34" y="27"/>
                  <a:pt x="28" y="38"/>
                </a:cubicBezTo>
                <a:cubicBezTo>
                  <a:pt x="25" y="44"/>
                  <a:pt x="22" y="50"/>
                  <a:pt x="20" y="56"/>
                </a:cubicBezTo>
                <a:cubicBezTo>
                  <a:pt x="9" y="56"/>
                  <a:pt x="9" y="56"/>
                  <a:pt x="9" y="56"/>
                </a:cubicBezTo>
                <a:cubicBezTo>
                  <a:pt x="0" y="70"/>
                  <a:pt x="0" y="70"/>
                  <a:pt x="0" y="70"/>
                </a:cubicBezTo>
                <a:cubicBezTo>
                  <a:pt x="18" y="70"/>
                  <a:pt x="18" y="70"/>
                  <a:pt x="18" y="70"/>
                </a:cubicBezTo>
                <a:cubicBezTo>
                  <a:pt x="18" y="72"/>
                  <a:pt x="18" y="75"/>
                  <a:pt x="18" y="77"/>
                </a:cubicBezTo>
                <a:cubicBezTo>
                  <a:pt x="18" y="78"/>
                  <a:pt x="18" y="79"/>
                  <a:pt x="18" y="80"/>
                </a:cubicBezTo>
                <a:cubicBezTo>
                  <a:pt x="9" y="80"/>
                  <a:pt x="9" y="80"/>
                  <a:pt x="9" y="80"/>
                </a:cubicBezTo>
                <a:cubicBezTo>
                  <a:pt x="0" y="94"/>
                  <a:pt x="0" y="94"/>
                  <a:pt x="0" y="94"/>
                </a:cubicBezTo>
                <a:cubicBezTo>
                  <a:pt x="19" y="94"/>
                  <a:pt x="19" y="94"/>
                  <a:pt x="19" y="94"/>
                </a:cubicBezTo>
                <a:cubicBezTo>
                  <a:pt x="22" y="109"/>
                  <a:pt x="29" y="122"/>
                  <a:pt x="40" y="133"/>
                </a:cubicBezTo>
                <a:cubicBezTo>
                  <a:pt x="54" y="148"/>
                  <a:pt x="73" y="155"/>
                  <a:pt x="96" y="155"/>
                </a:cubicBezTo>
                <a:cubicBezTo>
                  <a:pt x="108" y="155"/>
                  <a:pt x="119" y="153"/>
                  <a:pt x="129" y="149"/>
                </a:cubicBezTo>
                <a:cubicBezTo>
                  <a:pt x="139" y="145"/>
                  <a:pt x="149" y="137"/>
                  <a:pt x="160" y="127"/>
                </a:cubicBezTo>
                <a:cubicBezTo>
                  <a:pt x="141" y="107"/>
                  <a:pt x="141" y="107"/>
                  <a:pt x="141" y="107"/>
                </a:cubicBezTo>
                <a:cubicBezTo>
                  <a:pt x="133" y="115"/>
                  <a:pt x="125" y="121"/>
                  <a:pt x="119" y="1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34304177-15A5-9B18-21B8-498F4E8C1E0B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1403350"/>
            <a:ext cx="254000" cy="192088"/>
          </a:xfrm>
          <a:custGeom>
            <a:avLst/>
            <a:gdLst>
              <a:gd name="T0" fmla="*/ 151 w 160"/>
              <a:gd name="T1" fmla="*/ 20 h 121"/>
              <a:gd name="T2" fmla="*/ 109 w 160"/>
              <a:gd name="T3" fmla="*/ 20 h 121"/>
              <a:gd name="T4" fmla="*/ 109 w 160"/>
              <a:gd name="T5" fmla="*/ 10 h 121"/>
              <a:gd name="T6" fmla="*/ 99 w 160"/>
              <a:gd name="T7" fmla="*/ 0 h 121"/>
              <a:gd name="T8" fmla="*/ 63 w 160"/>
              <a:gd name="T9" fmla="*/ 0 h 121"/>
              <a:gd name="T10" fmla="*/ 53 w 160"/>
              <a:gd name="T11" fmla="*/ 10 h 121"/>
              <a:gd name="T12" fmla="*/ 53 w 160"/>
              <a:gd name="T13" fmla="*/ 20 h 121"/>
              <a:gd name="T14" fmla="*/ 10 w 160"/>
              <a:gd name="T15" fmla="*/ 20 h 121"/>
              <a:gd name="T16" fmla="*/ 0 w 160"/>
              <a:gd name="T17" fmla="*/ 29 h 121"/>
              <a:gd name="T18" fmla="*/ 0 w 160"/>
              <a:gd name="T19" fmla="*/ 112 h 121"/>
              <a:gd name="T20" fmla="*/ 10 w 160"/>
              <a:gd name="T21" fmla="*/ 121 h 121"/>
              <a:gd name="T22" fmla="*/ 151 w 160"/>
              <a:gd name="T23" fmla="*/ 121 h 121"/>
              <a:gd name="T24" fmla="*/ 160 w 160"/>
              <a:gd name="T25" fmla="*/ 112 h 121"/>
              <a:gd name="T26" fmla="*/ 160 w 160"/>
              <a:gd name="T27" fmla="*/ 29 h 121"/>
              <a:gd name="T28" fmla="*/ 151 w 160"/>
              <a:gd name="T29" fmla="*/ 20 h 121"/>
              <a:gd name="T30" fmla="*/ 60 w 160"/>
              <a:gd name="T31" fmla="*/ 10 h 121"/>
              <a:gd name="T32" fmla="*/ 63 w 160"/>
              <a:gd name="T33" fmla="*/ 7 h 121"/>
              <a:gd name="T34" fmla="*/ 99 w 160"/>
              <a:gd name="T35" fmla="*/ 7 h 121"/>
              <a:gd name="T36" fmla="*/ 103 w 160"/>
              <a:gd name="T37" fmla="*/ 10 h 121"/>
              <a:gd name="T38" fmla="*/ 103 w 160"/>
              <a:gd name="T39" fmla="*/ 20 h 121"/>
              <a:gd name="T40" fmla="*/ 60 w 160"/>
              <a:gd name="T41" fmla="*/ 20 h 121"/>
              <a:gd name="T42" fmla="*/ 60 w 160"/>
              <a:gd name="T43" fmla="*/ 10 h 121"/>
              <a:gd name="T44" fmla="*/ 104 w 160"/>
              <a:gd name="T45" fmla="*/ 74 h 121"/>
              <a:gd name="T46" fmla="*/ 87 w 160"/>
              <a:gd name="T47" fmla="*/ 74 h 121"/>
              <a:gd name="T48" fmla="*/ 87 w 160"/>
              <a:gd name="T49" fmla="*/ 91 h 121"/>
              <a:gd name="T50" fmla="*/ 75 w 160"/>
              <a:gd name="T51" fmla="*/ 91 h 121"/>
              <a:gd name="T52" fmla="*/ 75 w 160"/>
              <a:gd name="T53" fmla="*/ 74 h 121"/>
              <a:gd name="T54" fmla="*/ 58 w 160"/>
              <a:gd name="T55" fmla="*/ 74 h 121"/>
              <a:gd name="T56" fmla="*/ 58 w 160"/>
              <a:gd name="T57" fmla="*/ 62 h 121"/>
              <a:gd name="T58" fmla="*/ 75 w 160"/>
              <a:gd name="T59" fmla="*/ 62 h 121"/>
              <a:gd name="T60" fmla="*/ 75 w 160"/>
              <a:gd name="T61" fmla="*/ 45 h 121"/>
              <a:gd name="T62" fmla="*/ 87 w 160"/>
              <a:gd name="T63" fmla="*/ 45 h 121"/>
              <a:gd name="T64" fmla="*/ 87 w 160"/>
              <a:gd name="T65" fmla="*/ 62 h 121"/>
              <a:gd name="T66" fmla="*/ 104 w 160"/>
              <a:gd name="T67" fmla="*/ 62 h 121"/>
              <a:gd name="T68" fmla="*/ 104 w 160"/>
              <a:gd name="T69" fmla="*/ 74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21">
                <a:moveTo>
                  <a:pt x="151" y="20"/>
                </a:moveTo>
                <a:cubicBezTo>
                  <a:pt x="109" y="20"/>
                  <a:pt x="109" y="20"/>
                  <a:pt x="109" y="20"/>
                </a:cubicBezTo>
                <a:cubicBezTo>
                  <a:pt x="109" y="10"/>
                  <a:pt x="109" y="10"/>
                  <a:pt x="109" y="10"/>
                </a:cubicBezTo>
                <a:cubicBezTo>
                  <a:pt x="109" y="5"/>
                  <a:pt x="105" y="0"/>
                  <a:pt x="99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58" y="0"/>
                  <a:pt x="53" y="5"/>
                  <a:pt x="53" y="10"/>
                </a:cubicBezTo>
                <a:cubicBezTo>
                  <a:pt x="53" y="20"/>
                  <a:pt x="53" y="20"/>
                  <a:pt x="53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5" y="20"/>
                  <a:pt x="0" y="24"/>
                  <a:pt x="0" y="29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7"/>
                  <a:pt x="5" y="121"/>
                  <a:pt x="10" y="121"/>
                </a:cubicBezTo>
                <a:cubicBezTo>
                  <a:pt x="151" y="121"/>
                  <a:pt x="151" y="121"/>
                  <a:pt x="151" y="121"/>
                </a:cubicBezTo>
                <a:cubicBezTo>
                  <a:pt x="156" y="121"/>
                  <a:pt x="160" y="117"/>
                  <a:pt x="160" y="112"/>
                </a:cubicBezTo>
                <a:cubicBezTo>
                  <a:pt x="160" y="29"/>
                  <a:pt x="160" y="29"/>
                  <a:pt x="160" y="29"/>
                </a:cubicBezTo>
                <a:cubicBezTo>
                  <a:pt x="160" y="24"/>
                  <a:pt x="156" y="20"/>
                  <a:pt x="151" y="20"/>
                </a:cubicBezTo>
                <a:close/>
                <a:moveTo>
                  <a:pt x="60" y="10"/>
                </a:moveTo>
                <a:cubicBezTo>
                  <a:pt x="60" y="8"/>
                  <a:pt x="61" y="7"/>
                  <a:pt x="63" y="7"/>
                </a:cubicBezTo>
                <a:cubicBezTo>
                  <a:pt x="99" y="7"/>
                  <a:pt x="99" y="7"/>
                  <a:pt x="99" y="7"/>
                </a:cubicBezTo>
                <a:cubicBezTo>
                  <a:pt x="101" y="7"/>
                  <a:pt x="103" y="8"/>
                  <a:pt x="103" y="10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60" y="20"/>
                  <a:pt x="60" y="20"/>
                  <a:pt x="60" y="20"/>
                </a:cubicBezTo>
                <a:lnTo>
                  <a:pt x="60" y="10"/>
                </a:lnTo>
                <a:close/>
                <a:moveTo>
                  <a:pt x="104" y="74"/>
                </a:moveTo>
                <a:cubicBezTo>
                  <a:pt x="87" y="74"/>
                  <a:pt x="87" y="74"/>
                  <a:pt x="87" y="74"/>
                </a:cubicBezTo>
                <a:cubicBezTo>
                  <a:pt x="87" y="91"/>
                  <a:pt x="87" y="91"/>
                  <a:pt x="87" y="91"/>
                </a:cubicBezTo>
                <a:cubicBezTo>
                  <a:pt x="75" y="91"/>
                  <a:pt x="75" y="91"/>
                  <a:pt x="75" y="91"/>
                </a:cubicBezTo>
                <a:cubicBezTo>
                  <a:pt x="75" y="74"/>
                  <a:pt x="75" y="74"/>
                  <a:pt x="75" y="74"/>
                </a:cubicBezTo>
                <a:cubicBezTo>
                  <a:pt x="58" y="74"/>
                  <a:pt x="58" y="74"/>
                  <a:pt x="58" y="74"/>
                </a:cubicBezTo>
                <a:cubicBezTo>
                  <a:pt x="58" y="62"/>
                  <a:pt x="58" y="62"/>
                  <a:pt x="58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45"/>
                  <a:pt x="75" y="45"/>
                  <a:pt x="75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62"/>
                  <a:pt x="87" y="62"/>
                  <a:pt x="87" y="62"/>
                </a:cubicBezTo>
                <a:cubicBezTo>
                  <a:pt x="104" y="62"/>
                  <a:pt x="104" y="62"/>
                  <a:pt x="104" y="62"/>
                </a:cubicBezTo>
                <a:lnTo>
                  <a:pt x="104" y="7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999D7E72-7B81-9427-9621-53E14F495A38}"/>
              </a:ext>
            </a:extLst>
          </p:cNvPr>
          <p:cNvSpPr>
            <a:spLocks noEditPoints="1"/>
          </p:cNvSpPr>
          <p:nvPr/>
        </p:nvSpPr>
        <p:spPr bwMode="auto">
          <a:xfrm>
            <a:off x="5162551" y="1370013"/>
            <a:ext cx="215900" cy="257175"/>
          </a:xfrm>
          <a:custGeom>
            <a:avLst/>
            <a:gdLst>
              <a:gd name="T0" fmla="*/ 132 w 136"/>
              <a:gd name="T1" fmla="*/ 23 h 162"/>
              <a:gd name="T2" fmla="*/ 129 w 136"/>
              <a:gd name="T3" fmla="*/ 13 h 162"/>
              <a:gd name="T4" fmla="*/ 115 w 136"/>
              <a:gd name="T5" fmla="*/ 2 h 162"/>
              <a:gd name="T6" fmla="*/ 81 w 136"/>
              <a:gd name="T7" fmla="*/ 7 h 162"/>
              <a:gd name="T8" fmla="*/ 37 w 136"/>
              <a:gd name="T9" fmla="*/ 3 h 162"/>
              <a:gd name="T10" fmla="*/ 7 w 136"/>
              <a:gd name="T11" fmla="*/ 13 h 162"/>
              <a:gd name="T12" fmla="*/ 4 w 136"/>
              <a:gd name="T13" fmla="*/ 23 h 162"/>
              <a:gd name="T14" fmla="*/ 16 w 136"/>
              <a:gd name="T15" fmla="*/ 76 h 162"/>
              <a:gd name="T16" fmla="*/ 24 w 136"/>
              <a:gd name="T17" fmla="*/ 93 h 162"/>
              <a:gd name="T18" fmla="*/ 32 w 136"/>
              <a:gd name="T19" fmla="*/ 135 h 162"/>
              <a:gd name="T20" fmla="*/ 49 w 136"/>
              <a:gd name="T21" fmla="*/ 162 h 162"/>
              <a:gd name="T22" fmla="*/ 56 w 136"/>
              <a:gd name="T23" fmla="*/ 107 h 162"/>
              <a:gd name="T24" fmla="*/ 68 w 136"/>
              <a:gd name="T25" fmla="*/ 100 h 162"/>
              <a:gd name="T26" fmla="*/ 80 w 136"/>
              <a:gd name="T27" fmla="*/ 107 h 162"/>
              <a:gd name="T28" fmla="*/ 86 w 136"/>
              <a:gd name="T29" fmla="*/ 162 h 162"/>
              <a:gd name="T30" fmla="*/ 103 w 136"/>
              <a:gd name="T31" fmla="*/ 135 h 162"/>
              <a:gd name="T32" fmla="*/ 107 w 136"/>
              <a:gd name="T33" fmla="*/ 110 h 162"/>
              <a:gd name="T34" fmla="*/ 114 w 136"/>
              <a:gd name="T35" fmla="*/ 89 h 162"/>
              <a:gd name="T36" fmla="*/ 132 w 136"/>
              <a:gd name="T37" fmla="*/ 23 h 162"/>
              <a:gd name="T38" fmla="*/ 113 w 136"/>
              <a:gd name="T39" fmla="*/ 60 h 162"/>
              <a:gd name="T40" fmla="*/ 115 w 136"/>
              <a:gd name="T41" fmla="*/ 32 h 162"/>
              <a:gd name="T42" fmla="*/ 112 w 136"/>
              <a:gd name="T43" fmla="*/ 22 h 162"/>
              <a:gd name="T44" fmla="*/ 98 w 136"/>
              <a:gd name="T45" fmla="*/ 11 h 162"/>
              <a:gd name="T46" fmla="*/ 95 w 136"/>
              <a:gd name="T47" fmla="*/ 11 h 162"/>
              <a:gd name="T48" fmla="*/ 105 w 136"/>
              <a:gd name="T49" fmla="*/ 11 h 162"/>
              <a:gd name="T50" fmla="*/ 116 w 136"/>
              <a:gd name="T51" fmla="*/ 20 h 162"/>
              <a:gd name="T52" fmla="*/ 119 w 136"/>
              <a:gd name="T53" fmla="*/ 27 h 162"/>
              <a:gd name="T54" fmla="*/ 113 w 136"/>
              <a:gd name="T55" fmla="*/ 6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36" h="162">
                <a:moveTo>
                  <a:pt x="132" y="23"/>
                </a:moveTo>
                <a:cubicBezTo>
                  <a:pt x="131" y="20"/>
                  <a:pt x="130" y="17"/>
                  <a:pt x="129" y="13"/>
                </a:cubicBezTo>
                <a:cubicBezTo>
                  <a:pt x="126" y="8"/>
                  <a:pt x="121" y="4"/>
                  <a:pt x="115" y="2"/>
                </a:cubicBezTo>
                <a:cubicBezTo>
                  <a:pt x="105" y="0"/>
                  <a:pt x="91" y="4"/>
                  <a:pt x="81" y="7"/>
                </a:cubicBezTo>
                <a:cubicBezTo>
                  <a:pt x="67" y="12"/>
                  <a:pt x="51" y="6"/>
                  <a:pt x="37" y="3"/>
                </a:cubicBezTo>
                <a:cubicBezTo>
                  <a:pt x="25" y="1"/>
                  <a:pt x="13" y="1"/>
                  <a:pt x="7" y="13"/>
                </a:cubicBezTo>
                <a:cubicBezTo>
                  <a:pt x="5" y="17"/>
                  <a:pt x="4" y="20"/>
                  <a:pt x="4" y="23"/>
                </a:cubicBezTo>
                <a:cubicBezTo>
                  <a:pt x="0" y="41"/>
                  <a:pt x="9" y="60"/>
                  <a:pt x="16" y="76"/>
                </a:cubicBezTo>
                <a:cubicBezTo>
                  <a:pt x="19" y="81"/>
                  <a:pt x="22" y="87"/>
                  <a:pt x="24" y="93"/>
                </a:cubicBezTo>
                <a:cubicBezTo>
                  <a:pt x="29" y="106"/>
                  <a:pt x="31" y="121"/>
                  <a:pt x="32" y="135"/>
                </a:cubicBezTo>
                <a:cubicBezTo>
                  <a:pt x="33" y="146"/>
                  <a:pt x="33" y="162"/>
                  <a:pt x="49" y="162"/>
                </a:cubicBezTo>
                <a:cubicBezTo>
                  <a:pt x="55" y="162"/>
                  <a:pt x="43" y="121"/>
                  <a:pt x="56" y="107"/>
                </a:cubicBezTo>
                <a:cubicBezTo>
                  <a:pt x="60" y="102"/>
                  <a:pt x="64" y="101"/>
                  <a:pt x="68" y="100"/>
                </a:cubicBezTo>
                <a:cubicBezTo>
                  <a:pt x="71" y="101"/>
                  <a:pt x="75" y="102"/>
                  <a:pt x="80" y="107"/>
                </a:cubicBezTo>
                <a:cubicBezTo>
                  <a:pt x="92" y="121"/>
                  <a:pt x="80" y="162"/>
                  <a:pt x="86" y="162"/>
                </a:cubicBezTo>
                <a:cubicBezTo>
                  <a:pt x="102" y="162"/>
                  <a:pt x="103" y="146"/>
                  <a:pt x="103" y="135"/>
                </a:cubicBezTo>
                <a:cubicBezTo>
                  <a:pt x="104" y="127"/>
                  <a:pt x="104" y="118"/>
                  <a:pt x="107" y="110"/>
                </a:cubicBezTo>
                <a:cubicBezTo>
                  <a:pt x="109" y="103"/>
                  <a:pt x="112" y="96"/>
                  <a:pt x="114" y="89"/>
                </a:cubicBezTo>
                <a:cubicBezTo>
                  <a:pt x="121" y="68"/>
                  <a:pt x="136" y="46"/>
                  <a:pt x="132" y="23"/>
                </a:cubicBezTo>
                <a:close/>
                <a:moveTo>
                  <a:pt x="113" y="60"/>
                </a:moveTo>
                <a:cubicBezTo>
                  <a:pt x="116" y="51"/>
                  <a:pt x="117" y="42"/>
                  <a:pt x="115" y="32"/>
                </a:cubicBezTo>
                <a:cubicBezTo>
                  <a:pt x="115" y="29"/>
                  <a:pt x="114" y="25"/>
                  <a:pt x="112" y="22"/>
                </a:cubicBezTo>
                <a:cubicBezTo>
                  <a:pt x="109" y="16"/>
                  <a:pt x="105" y="12"/>
                  <a:pt x="98" y="11"/>
                </a:cubicBezTo>
                <a:cubicBezTo>
                  <a:pt x="97" y="11"/>
                  <a:pt x="96" y="11"/>
                  <a:pt x="95" y="11"/>
                </a:cubicBezTo>
                <a:cubicBezTo>
                  <a:pt x="99" y="10"/>
                  <a:pt x="102" y="10"/>
                  <a:pt x="105" y="11"/>
                </a:cubicBezTo>
                <a:cubicBezTo>
                  <a:pt x="110" y="12"/>
                  <a:pt x="114" y="15"/>
                  <a:pt x="116" y="20"/>
                </a:cubicBezTo>
                <a:cubicBezTo>
                  <a:pt x="117" y="22"/>
                  <a:pt x="118" y="25"/>
                  <a:pt x="119" y="27"/>
                </a:cubicBezTo>
                <a:cubicBezTo>
                  <a:pt x="121" y="39"/>
                  <a:pt x="117" y="50"/>
                  <a:pt x="113" y="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3CDC5FAA-E394-FDD2-F433-353FC6966580}"/>
              </a:ext>
            </a:extLst>
          </p:cNvPr>
          <p:cNvSpPr>
            <a:spLocks/>
          </p:cNvSpPr>
          <p:nvPr/>
        </p:nvSpPr>
        <p:spPr bwMode="auto">
          <a:xfrm>
            <a:off x="2943226" y="1373188"/>
            <a:ext cx="252413" cy="254000"/>
          </a:xfrm>
          <a:custGeom>
            <a:avLst/>
            <a:gdLst>
              <a:gd name="T0" fmla="*/ 159 w 159"/>
              <a:gd name="T1" fmla="*/ 58 h 160"/>
              <a:gd name="T2" fmla="*/ 138 w 159"/>
              <a:gd name="T3" fmla="*/ 22 h 160"/>
              <a:gd name="T4" fmla="*/ 100 w 159"/>
              <a:gd name="T5" fmla="*/ 44 h 160"/>
              <a:gd name="T6" fmla="*/ 100 w 159"/>
              <a:gd name="T7" fmla="*/ 0 h 160"/>
              <a:gd name="T8" fmla="*/ 58 w 159"/>
              <a:gd name="T9" fmla="*/ 0 h 160"/>
              <a:gd name="T10" fmla="*/ 58 w 159"/>
              <a:gd name="T11" fmla="*/ 44 h 160"/>
              <a:gd name="T12" fmla="*/ 20 w 159"/>
              <a:gd name="T13" fmla="*/ 22 h 160"/>
              <a:gd name="T14" fmla="*/ 0 w 159"/>
              <a:gd name="T15" fmla="*/ 58 h 160"/>
              <a:gd name="T16" fmla="*/ 38 w 159"/>
              <a:gd name="T17" fmla="*/ 80 h 160"/>
              <a:gd name="T18" fmla="*/ 0 w 159"/>
              <a:gd name="T19" fmla="*/ 102 h 160"/>
              <a:gd name="T20" fmla="*/ 20 w 159"/>
              <a:gd name="T21" fmla="*/ 138 h 160"/>
              <a:gd name="T22" fmla="*/ 58 w 159"/>
              <a:gd name="T23" fmla="*/ 116 h 160"/>
              <a:gd name="T24" fmla="*/ 58 w 159"/>
              <a:gd name="T25" fmla="*/ 160 h 160"/>
              <a:gd name="T26" fmla="*/ 100 w 159"/>
              <a:gd name="T27" fmla="*/ 160 h 160"/>
              <a:gd name="T28" fmla="*/ 100 w 159"/>
              <a:gd name="T29" fmla="*/ 116 h 160"/>
              <a:gd name="T30" fmla="*/ 138 w 159"/>
              <a:gd name="T31" fmla="*/ 138 h 160"/>
              <a:gd name="T32" fmla="*/ 159 w 159"/>
              <a:gd name="T33" fmla="*/ 102 h 160"/>
              <a:gd name="T34" fmla="*/ 121 w 159"/>
              <a:gd name="T35" fmla="*/ 80 h 160"/>
              <a:gd name="T36" fmla="*/ 159 w 159"/>
              <a:gd name="T37" fmla="*/ 5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59" h="160">
                <a:moveTo>
                  <a:pt x="159" y="58"/>
                </a:moveTo>
                <a:lnTo>
                  <a:pt x="138" y="22"/>
                </a:lnTo>
                <a:lnTo>
                  <a:pt x="100" y="44"/>
                </a:lnTo>
                <a:lnTo>
                  <a:pt x="100" y="0"/>
                </a:lnTo>
                <a:lnTo>
                  <a:pt x="58" y="0"/>
                </a:lnTo>
                <a:lnTo>
                  <a:pt x="58" y="44"/>
                </a:lnTo>
                <a:lnTo>
                  <a:pt x="20" y="22"/>
                </a:lnTo>
                <a:lnTo>
                  <a:pt x="0" y="58"/>
                </a:lnTo>
                <a:lnTo>
                  <a:pt x="38" y="80"/>
                </a:lnTo>
                <a:lnTo>
                  <a:pt x="0" y="102"/>
                </a:lnTo>
                <a:lnTo>
                  <a:pt x="20" y="138"/>
                </a:lnTo>
                <a:lnTo>
                  <a:pt x="58" y="116"/>
                </a:lnTo>
                <a:lnTo>
                  <a:pt x="58" y="160"/>
                </a:lnTo>
                <a:lnTo>
                  <a:pt x="100" y="160"/>
                </a:lnTo>
                <a:lnTo>
                  <a:pt x="100" y="116"/>
                </a:lnTo>
                <a:lnTo>
                  <a:pt x="138" y="138"/>
                </a:lnTo>
                <a:lnTo>
                  <a:pt x="159" y="102"/>
                </a:lnTo>
                <a:lnTo>
                  <a:pt x="121" y="80"/>
                </a:lnTo>
                <a:lnTo>
                  <a:pt x="159" y="5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1913FFFB-0C62-66C2-3B0F-33FAEE18967B}"/>
              </a:ext>
            </a:extLst>
          </p:cNvPr>
          <p:cNvSpPr>
            <a:spLocks noEditPoints="1"/>
          </p:cNvSpPr>
          <p:nvPr/>
        </p:nvSpPr>
        <p:spPr bwMode="auto">
          <a:xfrm>
            <a:off x="1319213" y="1371600"/>
            <a:ext cx="195263" cy="257175"/>
          </a:xfrm>
          <a:custGeom>
            <a:avLst/>
            <a:gdLst>
              <a:gd name="T0" fmla="*/ 119 w 123"/>
              <a:gd name="T1" fmla="*/ 29 h 162"/>
              <a:gd name="T2" fmla="*/ 73 w 123"/>
              <a:gd name="T3" fmla="*/ 1 h 162"/>
              <a:gd name="T4" fmla="*/ 64 w 123"/>
              <a:gd name="T5" fmla="*/ 5 h 162"/>
              <a:gd name="T6" fmla="*/ 65 w 123"/>
              <a:gd name="T7" fmla="*/ 14 h 162"/>
              <a:gd name="T8" fmla="*/ 69 w 123"/>
              <a:gd name="T9" fmla="*/ 16 h 162"/>
              <a:gd name="T10" fmla="*/ 4 w 123"/>
              <a:gd name="T11" fmla="*/ 126 h 162"/>
              <a:gd name="T12" fmla="*/ 2 w 123"/>
              <a:gd name="T13" fmla="*/ 143 h 162"/>
              <a:gd name="T14" fmla="*/ 12 w 123"/>
              <a:gd name="T15" fmla="*/ 157 h 162"/>
              <a:gd name="T16" fmla="*/ 14 w 123"/>
              <a:gd name="T17" fmla="*/ 158 h 162"/>
              <a:gd name="T18" fmla="*/ 31 w 123"/>
              <a:gd name="T19" fmla="*/ 160 h 162"/>
              <a:gd name="T20" fmla="*/ 44 w 123"/>
              <a:gd name="T21" fmla="*/ 150 h 162"/>
              <a:gd name="T22" fmla="*/ 109 w 123"/>
              <a:gd name="T23" fmla="*/ 39 h 162"/>
              <a:gd name="T24" fmla="*/ 112 w 123"/>
              <a:gd name="T25" fmla="*/ 41 h 162"/>
              <a:gd name="T26" fmla="*/ 121 w 123"/>
              <a:gd name="T27" fmla="*/ 38 h 162"/>
              <a:gd name="T28" fmla="*/ 119 w 123"/>
              <a:gd name="T29" fmla="*/ 29 h 162"/>
              <a:gd name="T30" fmla="*/ 74 w 123"/>
              <a:gd name="T31" fmla="*/ 89 h 162"/>
              <a:gd name="T32" fmla="*/ 42 w 123"/>
              <a:gd name="T33" fmla="*/ 71 h 162"/>
              <a:gd name="T34" fmla="*/ 73 w 123"/>
              <a:gd name="T35" fmla="*/ 18 h 162"/>
              <a:gd name="T36" fmla="*/ 105 w 123"/>
              <a:gd name="T37" fmla="*/ 37 h 162"/>
              <a:gd name="T38" fmla="*/ 74 w 123"/>
              <a:gd name="T39" fmla="*/ 89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23" h="162">
                <a:moveTo>
                  <a:pt x="119" y="29"/>
                </a:moveTo>
                <a:cubicBezTo>
                  <a:pt x="73" y="1"/>
                  <a:pt x="73" y="1"/>
                  <a:pt x="73" y="1"/>
                </a:cubicBezTo>
                <a:cubicBezTo>
                  <a:pt x="70" y="0"/>
                  <a:pt x="66" y="1"/>
                  <a:pt x="64" y="5"/>
                </a:cubicBezTo>
                <a:cubicBezTo>
                  <a:pt x="62" y="8"/>
                  <a:pt x="63" y="12"/>
                  <a:pt x="65" y="14"/>
                </a:cubicBezTo>
                <a:cubicBezTo>
                  <a:pt x="69" y="16"/>
                  <a:pt x="69" y="16"/>
                  <a:pt x="69" y="16"/>
                </a:cubicBezTo>
                <a:cubicBezTo>
                  <a:pt x="4" y="126"/>
                  <a:pt x="4" y="126"/>
                  <a:pt x="4" y="126"/>
                </a:cubicBezTo>
                <a:cubicBezTo>
                  <a:pt x="1" y="131"/>
                  <a:pt x="0" y="137"/>
                  <a:pt x="2" y="143"/>
                </a:cubicBezTo>
                <a:cubicBezTo>
                  <a:pt x="3" y="149"/>
                  <a:pt x="7" y="154"/>
                  <a:pt x="12" y="157"/>
                </a:cubicBezTo>
                <a:cubicBezTo>
                  <a:pt x="14" y="158"/>
                  <a:pt x="14" y="158"/>
                  <a:pt x="14" y="158"/>
                </a:cubicBezTo>
                <a:cubicBezTo>
                  <a:pt x="19" y="161"/>
                  <a:pt x="25" y="162"/>
                  <a:pt x="31" y="160"/>
                </a:cubicBezTo>
                <a:cubicBezTo>
                  <a:pt x="37" y="158"/>
                  <a:pt x="41" y="155"/>
                  <a:pt x="44" y="150"/>
                </a:cubicBezTo>
                <a:cubicBezTo>
                  <a:pt x="109" y="39"/>
                  <a:pt x="109" y="39"/>
                  <a:pt x="109" y="39"/>
                </a:cubicBezTo>
                <a:cubicBezTo>
                  <a:pt x="112" y="41"/>
                  <a:pt x="112" y="41"/>
                  <a:pt x="112" y="41"/>
                </a:cubicBezTo>
                <a:cubicBezTo>
                  <a:pt x="115" y="43"/>
                  <a:pt x="119" y="42"/>
                  <a:pt x="121" y="38"/>
                </a:cubicBezTo>
                <a:cubicBezTo>
                  <a:pt x="123" y="34"/>
                  <a:pt x="122" y="30"/>
                  <a:pt x="119" y="29"/>
                </a:cubicBezTo>
                <a:close/>
                <a:moveTo>
                  <a:pt x="74" y="89"/>
                </a:moveTo>
                <a:cubicBezTo>
                  <a:pt x="42" y="71"/>
                  <a:pt x="42" y="71"/>
                  <a:pt x="42" y="71"/>
                </a:cubicBezTo>
                <a:cubicBezTo>
                  <a:pt x="73" y="18"/>
                  <a:pt x="73" y="18"/>
                  <a:pt x="73" y="18"/>
                </a:cubicBezTo>
                <a:cubicBezTo>
                  <a:pt x="105" y="37"/>
                  <a:pt x="105" y="37"/>
                  <a:pt x="105" y="37"/>
                </a:cubicBezTo>
                <a:lnTo>
                  <a:pt x="74" y="8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40EE352A-32B2-9B7F-8172-0C8C5FF27131}"/>
              </a:ext>
            </a:extLst>
          </p:cNvPr>
          <p:cNvSpPr>
            <a:spLocks noEditPoints="1"/>
          </p:cNvSpPr>
          <p:nvPr/>
        </p:nvSpPr>
        <p:spPr bwMode="auto">
          <a:xfrm>
            <a:off x="746126" y="1373188"/>
            <a:ext cx="239713" cy="254000"/>
          </a:xfrm>
          <a:custGeom>
            <a:avLst/>
            <a:gdLst>
              <a:gd name="T0" fmla="*/ 125 w 151"/>
              <a:gd name="T1" fmla="*/ 26 h 160"/>
              <a:gd name="T2" fmla="*/ 88 w 151"/>
              <a:gd name="T3" fmla="*/ 11 h 160"/>
              <a:gd name="T4" fmla="*/ 122 w 151"/>
              <a:gd name="T5" fmla="*/ 29 h 160"/>
              <a:gd name="T6" fmla="*/ 147 w 151"/>
              <a:gd name="T7" fmla="*/ 81 h 160"/>
              <a:gd name="T8" fmla="*/ 145 w 151"/>
              <a:gd name="T9" fmla="*/ 109 h 160"/>
              <a:gd name="T10" fmla="*/ 151 w 151"/>
              <a:gd name="T11" fmla="*/ 81 h 160"/>
              <a:gd name="T12" fmla="*/ 135 w 151"/>
              <a:gd name="T13" fmla="*/ 97 h 160"/>
              <a:gd name="T14" fmla="*/ 130 w 151"/>
              <a:gd name="T15" fmla="*/ 53 h 160"/>
              <a:gd name="T16" fmla="*/ 94 w 151"/>
              <a:gd name="T17" fmla="*/ 26 h 160"/>
              <a:gd name="T18" fmla="*/ 103 w 151"/>
              <a:gd name="T19" fmla="*/ 31 h 160"/>
              <a:gd name="T20" fmla="*/ 133 w 151"/>
              <a:gd name="T21" fmla="*/ 72 h 160"/>
              <a:gd name="T22" fmla="*/ 133 w 151"/>
              <a:gd name="T23" fmla="*/ 101 h 160"/>
              <a:gd name="T24" fmla="*/ 116 w 151"/>
              <a:gd name="T25" fmla="*/ 60 h 160"/>
              <a:gd name="T26" fmla="*/ 92 w 151"/>
              <a:gd name="T27" fmla="*/ 41 h 160"/>
              <a:gd name="T28" fmla="*/ 120 w 151"/>
              <a:gd name="T29" fmla="*/ 82 h 160"/>
              <a:gd name="T30" fmla="*/ 7 w 151"/>
              <a:gd name="T31" fmla="*/ 109 h 160"/>
              <a:gd name="T32" fmla="*/ 5 w 151"/>
              <a:gd name="T33" fmla="*/ 71 h 160"/>
              <a:gd name="T34" fmla="*/ 46 w 151"/>
              <a:gd name="T35" fmla="*/ 18 h 160"/>
              <a:gd name="T36" fmla="*/ 58 w 151"/>
              <a:gd name="T37" fmla="*/ 12 h 160"/>
              <a:gd name="T38" fmla="*/ 10 w 151"/>
              <a:gd name="T39" fmla="*/ 45 h 160"/>
              <a:gd name="T40" fmla="*/ 5 w 151"/>
              <a:gd name="T41" fmla="*/ 105 h 160"/>
              <a:gd name="T42" fmla="*/ 48 w 151"/>
              <a:gd name="T43" fmla="*/ 29 h 160"/>
              <a:gd name="T44" fmla="*/ 15 w 151"/>
              <a:gd name="T45" fmla="*/ 71 h 160"/>
              <a:gd name="T46" fmla="*/ 18 w 151"/>
              <a:gd name="T47" fmla="*/ 101 h 160"/>
              <a:gd name="T48" fmla="*/ 18 w 151"/>
              <a:gd name="T49" fmla="*/ 72 h 160"/>
              <a:gd name="T50" fmla="*/ 49 w 151"/>
              <a:gd name="T51" fmla="*/ 31 h 160"/>
              <a:gd name="T52" fmla="*/ 58 w 151"/>
              <a:gd name="T53" fmla="*/ 26 h 160"/>
              <a:gd name="T54" fmla="*/ 60 w 151"/>
              <a:gd name="T55" fmla="*/ 41 h 160"/>
              <a:gd name="T56" fmla="*/ 35 w 151"/>
              <a:gd name="T57" fmla="*/ 60 h 160"/>
              <a:gd name="T58" fmla="*/ 31 w 151"/>
              <a:gd name="T59" fmla="*/ 91 h 160"/>
              <a:gd name="T60" fmla="*/ 129 w 151"/>
              <a:gd name="T61" fmla="*/ 134 h 160"/>
              <a:gd name="T62" fmla="*/ 76 w 151"/>
              <a:gd name="T63" fmla="*/ 155 h 160"/>
              <a:gd name="T64" fmla="*/ 23 w 151"/>
              <a:gd name="T65" fmla="*/ 134 h 160"/>
              <a:gd name="T66" fmla="*/ 32 w 151"/>
              <a:gd name="T67" fmla="*/ 144 h 160"/>
              <a:gd name="T68" fmla="*/ 101 w 151"/>
              <a:gd name="T69" fmla="*/ 155 h 160"/>
              <a:gd name="T70" fmla="*/ 132 w 151"/>
              <a:gd name="T71" fmla="*/ 130 h 160"/>
              <a:gd name="T72" fmla="*/ 57 w 151"/>
              <a:gd name="T73" fmla="*/ 139 h 160"/>
              <a:gd name="T74" fmla="*/ 32 w 151"/>
              <a:gd name="T75" fmla="*/ 125 h 160"/>
              <a:gd name="T76" fmla="*/ 56 w 151"/>
              <a:gd name="T77" fmla="*/ 142 h 160"/>
              <a:gd name="T78" fmla="*/ 109 w 151"/>
              <a:gd name="T79" fmla="*/ 135 h 160"/>
              <a:gd name="T80" fmla="*/ 117 w 151"/>
              <a:gd name="T81" fmla="*/ 127 h 160"/>
              <a:gd name="T82" fmla="*/ 76 w 151"/>
              <a:gd name="T83" fmla="*/ 142 h 160"/>
              <a:gd name="T84" fmla="*/ 55 w 151"/>
              <a:gd name="T85" fmla="*/ 123 h 160"/>
              <a:gd name="T86" fmla="*/ 63 w 151"/>
              <a:gd name="T87" fmla="*/ 128 h 160"/>
              <a:gd name="T88" fmla="*/ 97 w 151"/>
              <a:gd name="T89" fmla="*/ 124 h 160"/>
              <a:gd name="T90" fmla="*/ 87 w 151"/>
              <a:gd name="T91" fmla="*/ 126 h 160"/>
              <a:gd name="T92" fmla="*/ 67 w 151"/>
              <a:gd name="T93" fmla="*/ 69 h 160"/>
              <a:gd name="T94" fmla="*/ 59 w 151"/>
              <a:gd name="T95" fmla="*/ 84 h 160"/>
              <a:gd name="T96" fmla="*/ 68 w 151"/>
              <a:gd name="T97" fmla="*/ 98 h 160"/>
              <a:gd name="T98" fmla="*/ 83 w 151"/>
              <a:gd name="T99" fmla="*/ 98 h 160"/>
              <a:gd name="T100" fmla="*/ 92 w 151"/>
              <a:gd name="T101" fmla="*/ 84 h 160"/>
              <a:gd name="T102" fmla="*/ 76 w 151"/>
              <a:gd name="T103" fmla="*/ 97 h 160"/>
              <a:gd name="T104" fmla="*/ 88 w 151"/>
              <a:gd name="T105" fmla="*/ 80 h 160"/>
              <a:gd name="T106" fmla="*/ 66 w 151"/>
              <a:gd name="T107" fmla="*/ 74 h 160"/>
              <a:gd name="T108" fmla="*/ 63 w 151"/>
              <a:gd name="T109" fmla="*/ 8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1" h="160">
                <a:moveTo>
                  <a:pt x="150" y="70"/>
                </a:moveTo>
                <a:cubicBezTo>
                  <a:pt x="149" y="62"/>
                  <a:pt x="146" y="54"/>
                  <a:pt x="142" y="46"/>
                </a:cubicBezTo>
                <a:cubicBezTo>
                  <a:pt x="137" y="38"/>
                  <a:pt x="131" y="31"/>
                  <a:pt x="125" y="26"/>
                </a:cubicBezTo>
                <a:cubicBezTo>
                  <a:pt x="119" y="21"/>
                  <a:pt x="112" y="18"/>
                  <a:pt x="107" y="15"/>
                </a:cubicBezTo>
                <a:cubicBezTo>
                  <a:pt x="101" y="13"/>
                  <a:pt x="97" y="12"/>
                  <a:pt x="93" y="12"/>
                </a:cubicBezTo>
                <a:cubicBezTo>
                  <a:pt x="90" y="11"/>
                  <a:pt x="88" y="11"/>
                  <a:pt x="88" y="11"/>
                </a:cubicBezTo>
                <a:cubicBezTo>
                  <a:pt x="88" y="11"/>
                  <a:pt x="90" y="11"/>
                  <a:pt x="93" y="12"/>
                </a:cubicBezTo>
                <a:cubicBezTo>
                  <a:pt x="96" y="13"/>
                  <a:pt x="101" y="15"/>
                  <a:pt x="106" y="18"/>
                </a:cubicBezTo>
                <a:cubicBezTo>
                  <a:pt x="111" y="20"/>
                  <a:pt x="117" y="24"/>
                  <a:pt x="122" y="29"/>
                </a:cubicBezTo>
                <a:cubicBezTo>
                  <a:pt x="128" y="34"/>
                  <a:pt x="133" y="41"/>
                  <a:pt x="137" y="48"/>
                </a:cubicBezTo>
                <a:cubicBezTo>
                  <a:pt x="142" y="56"/>
                  <a:pt x="144" y="63"/>
                  <a:pt x="146" y="71"/>
                </a:cubicBezTo>
                <a:cubicBezTo>
                  <a:pt x="147" y="74"/>
                  <a:pt x="147" y="78"/>
                  <a:pt x="147" y="81"/>
                </a:cubicBezTo>
                <a:cubicBezTo>
                  <a:pt x="148" y="85"/>
                  <a:pt x="148" y="88"/>
                  <a:pt x="148" y="91"/>
                </a:cubicBezTo>
                <a:cubicBezTo>
                  <a:pt x="147" y="96"/>
                  <a:pt x="147" y="101"/>
                  <a:pt x="146" y="104"/>
                </a:cubicBezTo>
                <a:cubicBezTo>
                  <a:pt x="145" y="107"/>
                  <a:pt x="145" y="109"/>
                  <a:pt x="145" y="109"/>
                </a:cubicBezTo>
                <a:cubicBezTo>
                  <a:pt x="145" y="109"/>
                  <a:pt x="146" y="108"/>
                  <a:pt x="147" y="105"/>
                </a:cubicBezTo>
                <a:cubicBezTo>
                  <a:pt x="148" y="101"/>
                  <a:pt x="149" y="97"/>
                  <a:pt x="150" y="91"/>
                </a:cubicBezTo>
                <a:cubicBezTo>
                  <a:pt x="151" y="88"/>
                  <a:pt x="151" y="85"/>
                  <a:pt x="151" y="81"/>
                </a:cubicBezTo>
                <a:cubicBezTo>
                  <a:pt x="151" y="78"/>
                  <a:pt x="151" y="74"/>
                  <a:pt x="150" y="70"/>
                </a:cubicBezTo>
                <a:close/>
                <a:moveTo>
                  <a:pt x="133" y="101"/>
                </a:moveTo>
                <a:cubicBezTo>
                  <a:pt x="133" y="101"/>
                  <a:pt x="134" y="99"/>
                  <a:pt x="135" y="97"/>
                </a:cubicBezTo>
                <a:cubicBezTo>
                  <a:pt x="135" y="95"/>
                  <a:pt x="136" y="91"/>
                  <a:pt x="137" y="87"/>
                </a:cubicBezTo>
                <a:cubicBezTo>
                  <a:pt x="137" y="82"/>
                  <a:pt x="137" y="77"/>
                  <a:pt x="136" y="71"/>
                </a:cubicBezTo>
                <a:cubicBezTo>
                  <a:pt x="135" y="65"/>
                  <a:pt x="133" y="59"/>
                  <a:pt x="130" y="53"/>
                </a:cubicBezTo>
                <a:cubicBezTo>
                  <a:pt x="126" y="47"/>
                  <a:pt x="122" y="42"/>
                  <a:pt x="117" y="38"/>
                </a:cubicBezTo>
                <a:cubicBezTo>
                  <a:pt x="113" y="34"/>
                  <a:pt x="108" y="31"/>
                  <a:pt x="104" y="29"/>
                </a:cubicBezTo>
                <a:cubicBezTo>
                  <a:pt x="100" y="27"/>
                  <a:pt x="96" y="26"/>
                  <a:pt x="94" y="26"/>
                </a:cubicBezTo>
                <a:cubicBezTo>
                  <a:pt x="91" y="25"/>
                  <a:pt x="90" y="25"/>
                  <a:pt x="90" y="25"/>
                </a:cubicBezTo>
                <a:cubicBezTo>
                  <a:pt x="90" y="25"/>
                  <a:pt x="91" y="25"/>
                  <a:pt x="94" y="26"/>
                </a:cubicBezTo>
                <a:cubicBezTo>
                  <a:pt x="96" y="27"/>
                  <a:pt x="99" y="29"/>
                  <a:pt x="103" y="31"/>
                </a:cubicBezTo>
                <a:cubicBezTo>
                  <a:pt x="107" y="33"/>
                  <a:pt x="111" y="36"/>
                  <a:pt x="115" y="40"/>
                </a:cubicBezTo>
                <a:cubicBezTo>
                  <a:pt x="119" y="44"/>
                  <a:pt x="123" y="49"/>
                  <a:pt x="126" y="55"/>
                </a:cubicBezTo>
                <a:cubicBezTo>
                  <a:pt x="130" y="60"/>
                  <a:pt x="132" y="66"/>
                  <a:pt x="133" y="72"/>
                </a:cubicBezTo>
                <a:cubicBezTo>
                  <a:pt x="134" y="77"/>
                  <a:pt x="135" y="82"/>
                  <a:pt x="135" y="87"/>
                </a:cubicBezTo>
                <a:cubicBezTo>
                  <a:pt x="135" y="91"/>
                  <a:pt x="134" y="95"/>
                  <a:pt x="134" y="97"/>
                </a:cubicBezTo>
                <a:cubicBezTo>
                  <a:pt x="134" y="99"/>
                  <a:pt x="133" y="101"/>
                  <a:pt x="133" y="101"/>
                </a:cubicBezTo>
                <a:close/>
                <a:moveTo>
                  <a:pt x="122" y="82"/>
                </a:moveTo>
                <a:cubicBezTo>
                  <a:pt x="122" y="79"/>
                  <a:pt x="121" y="76"/>
                  <a:pt x="121" y="72"/>
                </a:cubicBezTo>
                <a:cubicBezTo>
                  <a:pt x="120" y="68"/>
                  <a:pt x="118" y="64"/>
                  <a:pt x="116" y="60"/>
                </a:cubicBezTo>
                <a:cubicBezTo>
                  <a:pt x="114" y="57"/>
                  <a:pt x="111" y="53"/>
                  <a:pt x="109" y="51"/>
                </a:cubicBezTo>
                <a:cubicBezTo>
                  <a:pt x="106" y="48"/>
                  <a:pt x="103" y="46"/>
                  <a:pt x="100" y="45"/>
                </a:cubicBezTo>
                <a:cubicBezTo>
                  <a:pt x="95" y="42"/>
                  <a:pt x="92" y="41"/>
                  <a:pt x="92" y="41"/>
                </a:cubicBezTo>
                <a:cubicBezTo>
                  <a:pt x="92" y="41"/>
                  <a:pt x="95" y="43"/>
                  <a:pt x="100" y="46"/>
                </a:cubicBezTo>
                <a:cubicBezTo>
                  <a:pt x="104" y="49"/>
                  <a:pt x="110" y="54"/>
                  <a:pt x="114" y="62"/>
                </a:cubicBezTo>
                <a:cubicBezTo>
                  <a:pt x="118" y="69"/>
                  <a:pt x="120" y="76"/>
                  <a:pt x="120" y="82"/>
                </a:cubicBezTo>
                <a:cubicBezTo>
                  <a:pt x="121" y="88"/>
                  <a:pt x="120" y="91"/>
                  <a:pt x="120" y="91"/>
                </a:cubicBezTo>
                <a:cubicBezTo>
                  <a:pt x="120" y="91"/>
                  <a:pt x="122" y="88"/>
                  <a:pt x="122" y="82"/>
                </a:cubicBezTo>
                <a:close/>
                <a:moveTo>
                  <a:pt x="7" y="109"/>
                </a:moveTo>
                <a:cubicBezTo>
                  <a:pt x="7" y="109"/>
                  <a:pt x="6" y="108"/>
                  <a:pt x="6" y="104"/>
                </a:cubicBezTo>
                <a:cubicBezTo>
                  <a:pt x="5" y="101"/>
                  <a:pt x="4" y="97"/>
                  <a:pt x="4" y="91"/>
                </a:cubicBezTo>
                <a:cubicBezTo>
                  <a:pt x="4" y="85"/>
                  <a:pt x="4" y="78"/>
                  <a:pt x="5" y="71"/>
                </a:cubicBezTo>
                <a:cubicBezTo>
                  <a:pt x="7" y="63"/>
                  <a:pt x="10" y="56"/>
                  <a:pt x="14" y="48"/>
                </a:cubicBezTo>
                <a:cubicBezTo>
                  <a:pt x="19" y="41"/>
                  <a:pt x="24" y="34"/>
                  <a:pt x="29" y="29"/>
                </a:cubicBezTo>
                <a:cubicBezTo>
                  <a:pt x="35" y="24"/>
                  <a:pt x="41" y="20"/>
                  <a:pt x="46" y="18"/>
                </a:cubicBezTo>
                <a:cubicBezTo>
                  <a:pt x="51" y="15"/>
                  <a:pt x="56" y="13"/>
                  <a:pt x="59" y="12"/>
                </a:cubicBezTo>
                <a:cubicBezTo>
                  <a:pt x="62" y="11"/>
                  <a:pt x="64" y="11"/>
                  <a:pt x="64" y="11"/>
                </a:cubicBezTo>
                <a:cubicBezTo>
                  <a:pt x="64" y="11"/>
                  <a:pt x="62" y="11"/>
                  <a:pt x="58" y="12"/>
                </a:cubicBezTo>
                <a:cubicBezTo>
                  <a:pt x="55" y="12"/>
                  <a:pt x="50" y="13"/>
                  <a:pt x="45" y="15"/>
                </a:cubicBezTo>
                <a:cubicBezTo>
                  <a:pt x="39" y="17"/>
                  <a:pt x="33" y="21"/>
                  <a:pt x="27" y="26"/>
                </a:cubicBezTo>
                <a:cubicBezTo>
                  <a:pt x="20" y="31"/>
                  <a:pt x="14" y="37"/>
                  <a:pt x="10" y="45"/>
                </a:cubicBezTo>
                <a:cubicBezTo>
                  <a:pt x="5" y="54"/>
                  <a:pt x="2" y="62"/>
                  <a:pt x="1" y="70"/>
                </a:cubicBezTo>
                <a:cubicBezTo>
                  <a:pt x="0" y="78"/>
                  <a:pt x="0" y="85"/>
                  <a:pt x="1" y="91"/>
                </a:cubicBezTo>
                <a:cubicBezTo>
                  <a:pt x="2" y="97"/>
                  <a:pt x="4" y="102"/>
                  <a:pt x="5" y="105"/>
                </a:cubicBezTo>
                <a:cubicBezTo>
                  <a:pt x="6" y="108"/>
                  <a:pt x="7" y="109"/>
                  <a:pt x="7" y="109"/>
                </a:cubicBezTo>
                <a:close/>
                <a:moveTo>
                  <a:pt x="58" y="26"/>
                </a:moveTo>
                <a:cubicBezTo>
                  <a:pt x="56" y="26"/>
                  <a:pt x="52" y="27"/>
                  <a:pt x="48" y="29"/>
                </a:cubicBezTo>
                <a:cubicBezTo>
                  <a:pt x="44" y="31"/>
                  <a:pt x="39" y="34"/>
                  <a:pt x="34" y="37"/>
                </a:cubicBezTo>
                <a:cubicBezTo>
                  <a:pt x="30" y="41"/>
                  <a:pt x="25" y="46"/>
                  <a:pt x="22" y="52"/>
                </a:cubicBezTo>
                <a:cubicBezTo>
                  <a:pt x="18" y="59"/>
                  <a:pt x="16" y="65"/>
                  <a:pt x="15" y="71"/>
                </a:cubicBezTo>
                <a:cubicBezTo>
                  <a:pt x="14" y="77"/>
                  <a:pt x="14" y="82"/>
                  <a:pt x="15" y="87"/>
                </a:cubicBezTo>
                <a:cubicBezTo>
                  <a:pt x="15" y="91"/>
                  <a:pt x="16" y="95"/>
                  <a:pt x="17" y="97"/>
                </a:cubicBezTo>
                <a:cubicBezTo>
                  <a:pt x="18" y="100"/>
                  <a:pt x="18" y="101"/>
                  <a:pt x="18" y="101"/>
                </a:cubicBezTo>
                <a:cubicBezTo>
                  <a:pt x="18" y="101"/>
                  <a:pt x="18" y="100"/>
                  <a:pt x="17" y="97"/>
                </a:cubicBezTo>
                <a:cubicBezTo>
                  <a:pt x="17" y="95"/>
                  <a:pt x="17" y="91"/>
                  <a:pt x="17" y="87"/>
                </a:cubicBezTo>
                <a:cubicBezTo>
                  <a:pt x="17" y="82"/>
                  <a:pt x="17" y="77"/>
                  <a:pt x="18" y="72"/>
                </a:cubicBezTo>
                <a:cubicBezTo>
                  <a:pt x="20" y="66"/>
                  <a:pt x="22" y="60"/>
                  <a:pt x="25" y="54"/>
                </a:cubicBezTo>
                <a:cubicBezTo>
                  <a:pt x="29" y="49"/>
                  <a:pt x="33" y="44"/>
                  <a:pt x="37" y="40"/>
                </a:cubicBezTo>
                <a:cubicBezTo>
                  <a:pt x="41" y="36"/>
                  <a:pt x="45" y="33"/>
                  <a:pt x="49" y="31"/>
                </a:cubicBezTo>
                <a:cubicBezTo>
                  <a:pt x="53" y="29"/>
                  <a:pt x="56" y="27"/>
                  <a:pt x="58" y="26"/>
                </a:cubicBezTo>
                <a:cubicBezTo>
                  <a:pt x="61" y="25"/>
                  <a:pt x="62" y="25"/>
                  <a:pt x="62" y="25"/>
                </a:cubicBezTo>
                <a:cubicBezTo>
                  <a:pt x="62" y="25"/>
                  <a:pt x="60" y="25"/>
                  <a:pt x="58" y="26"/>
                </a:cubicBezTo>
                <a:close/>
                <a:moveTo>
                  <a:pt x="38" y="62"/>
                </a:moveTo>
                <a:cubicBezTo>
                  <a:pt x="42" y="54"/>
                  <a:pt x="47" y="49"/>
                  <a:pt x="52" y="46"/>
                </a:cubicBezTo>
                <a:cubicBezTo>
                  <a:pt x="57" y="42"/>
                  <a:pt x="60" y="41"/>
                  <a:pt x="60" y="41"/>
                </a:cubicBezTo>
                <a:cubicBezTo>
                  <a:pt x="60" y="41"/>
                  <a:pt x="56" y="42"/>
                  <a:pt x="51" y="45"/>
                </a:cubicBezTo>
                <a:cubicBezTo>
                  <a:pt x="49" y="46"/>
                  <a:pt x="46" y="48"/>
                  <a:pt x="43" y="50"/>
                </a:cubicBezTo>
                <a:cubicBezTo>
                  <a:pt x="40" y="53"/>
                  <a:pt x="38" y="56"/>
                  <a:pt x="35" y="60"/>
                </a:cubicBezTo>
                <a:cubicBezTo>
                  <a:pt x="33" y="64"/>
                  <a:pt x="32" y="68"/>
                  <a:pt x="31" y="72"/>
                </a:cubicBezTo>
                <a:cubicBezTo>
                  <a:pt x="30" y="76"/>
                  <a:pt x="30" y="79"/>
                  <a:pt x="30" y="82"/>
                </a:cubicBezTo>
                <a:cubicBezTo>
                  <a:pt x="30" y="88"/>
                  <a:pt x="31" y="91"/>
                  <a:pt x="31" y="91"/>
                </a:cubicBezTo>
                <a:cubicBezTo>
                  <a:pt x="31" y="91"/>
                  <a:pt x="31" y="88"/>
                  <a:pt x="31" y="82"/>
                </a:cubicBezTo>
                <a:cubicBezTo>
                  <a:pt x="31" y="76"/>
                  <a:pt x="33" y="69"/>
                  <a:pt x="38" y="62"/>
                </a:cubicBezTo>
                <a:close/>
                <a:moveTo>
                  <a:pt x="129" y="134"/>
                </a:moveTo>
                <a:cubicBezTo>
                  <a:pt x="126" y="136"/>
                  <a:pt x="123" y="139"/>
                  <a:pt x="118" y="142"/>
                </a:cubicBezTo>
                <a:cubicBezTo>
                  <a:pt x="113" y="145"/>
                  <a:pt x="107" y="148"/>
                  <a:pt x="100" y="151"/>
                </a:cubicBezTo>
                <a:cubicBezTo>
                  <a:pt x="93" y="153"/>
                  <a:pt x="84" y="155"/>
                  <a:pt x="76" y="155"/>
                </a:cubicBezTo>
                <a:cubicBezTo>
                  <a:pt x="67" y="155"/>
                  <a:pt x="59" y="153"/>
                  <a:pt x="52" y="151"/>
                </a:cubicBezTo>
                <a:cubicBezTo>
                  <a:pt x="45" y="148"/>
                  <a:pt x="38" y="145"/>
                  <a:pt x="34" y="142"/>
                </a:cubicBezTo>
                <a:cubicBezTo>
                  <a:pt x="29" y="139"/>
                  <a:pt x="25" y="136"/>
                  <a:pt x="23" y="134"/>
                </a:cubicBezTo>
                <a:cubicBezTo>
                  <a:pt x="20" y="132"/>
                  <a:pt x="19" y="130"/>
                  <a:pt x="19" y="130"/>
                </a:cubicBezTo>
                <a:cubicBezTo>
                  <a:pt x="19" y="130"/>
                  <a:pt x="20" y="132"/>
                  <a:pt x="22" y="134"/>
                </a:cubicBezTo>
                <a:cubicBezTo>
                  <a:pt x="24" y="137"/>
                  <a:pt x="27" y="141"/>
                  <a:pt x="32" y="144"/>
                </a:cubicBezTo>
                <a:cubicBezTo>
                  <a:pt x="37" y="148"/>
                  <a:pt x="43" y="152"/>
                  <a:pt x="50" y="155"/>
                </a:cubicBezTo>
                <a:cubicBezTo>
                  <a:pt x="58" y="158"/>
                  <a:pt x="66" y="160"/>
                  <a:pt x="76" y="160"/>
                </a:cubicBezTo>
                <a:cubicBezTo>
                  <a:pt x="85" y="160"/>
                  <a:pt x="94" y="158"/>
                  <a:pt x="101" y="155"/>
                </a:cubicBezTo>
                <a:cubicBezTo>
                  <a:pt x="109" y="152"/>
                  <a:pt x="115" y="148"/>
                  <a:pt x="119" y="144"/>
                </a:cubicBezTo>
                <a:cubicBezTo>
                  <a:pt x="124" y="141"/>
                  <a:pt x="127" y="137"/>
                  <a:pt x="129" y="134"/>
                </a:cubicBezTo>
                <a:cubicBezTo>
                  <a:pt x="131" y="132"/>
                  <a:pt x="132" y="130"/>
                  <a:pt x="132" y="130"/>
                </a:cubicBezTo>
                <a:cubicBezTo>
                  <a:pt x="132" y="130"/>
                  <a:pt x="131" y="132"/>
                  <a:pt x="129" y="134"/>
                </a:cubicBezTo>
                <a:close/>
                <a:moveTo>
                  <a:pt x="76" y="142"/>
                </a:moveTo>
                <a:cubicBezTo>
                  <a:pt x="69" y="142"/>
                  <a:pt x="63" y="141"/>
                  <a:pt x="57" y="139"/>
                </a:cubicBezTo>
                <a:cubicBezTo>
                  <a:pt x="52" y="138"/>
                  <a:pt x="47" y="135"/>
                  <a:pt x="43" y="133"/>
                </a:cubicBezTo>
                <a:cubicBezTo>
                  <a:pt x="40" y="131"/>
                  <a:pt x="37" y="129"/>
                  <a:pt x="35" y="127"/>
                </a:cubicBezTo>
                <a:cubicBezTo>
                  <a:pt x="33" y="126"/>
                  <a:pt x="32" y="125"/>
                  <a:pt x="32" y="125"/>
                </a:cubicBezTo>
                <a:cubicBezTo>
                  <a:pt x="32" y="125"/>
                  <a:pt x="33" y="126"/>
                  <a:pt x="34" y="128"/>
                </a:cubicBezTo>
                <a:cubicBezTo>
                  <a:pt x="36" y="130"/>
                  <a:pt x="39" y="132"/>
                  <a:pt x="42" y="135"/>
                </a:cubicBezTo>
                <a:cubicBezTo>
                  <a:pt x="46" y="138"/>
                  <a:pt x="51" y="140"/>
                  <a:pt x="56" y="142"/>
                </a:cubicBezTo>
                <a:cubicBezTo>
                  <a:pt x="62" y="144"/>
                  <a:pt x="69" y="146"/>
                  <a:pt x="76" y="146"/>
                </a:cubicBezTo>
                <a:cubicBezTo>
                  <a:pt x="83" y="146"/>
                  <a:pt x="89" y="144"/>
                  <a:pt x="95" y="142"/>
                </a:cubicBezTo>
                <a:cubicBezTo>
                  <a:pt x="101" y="140"/>
                  <a:pt x="105" y="138"/>
                  <a:pt x="109" y="135"/>
                </a:cubicBezTo>
                <a:cubicBezTo>
                  <a:pt x="113" y="132"/>
                  <a:pt x="115" y="130"/>
                  <a:pt x="117" y="128"/>
                </a:cubicBezTo>
                <a:cubicBezTo>
                  <a:pt x="119" y="126"/>
                  <a:pt x="119" y="125"/>
                  <a:pt x="120" y="125"/>
                </a:cubicBezTo>
                <a:cubicBezTo>
                  <a:pt x="120" y="125"/>
                  <a:pt x="118" y="126"/>
                  <a:pt x="117" y="127"/>
                </a:cubicBezTo>
                <a:cubicBezTo>
                  <a:pt x="115" y="129"/>
                  <a:pt x="112" y="131"/>
                  <a:pt x="108" y="133"/>
                </a:cubicBezTo>
                <a:cubicBezTo>
                  <a:pt x="104" y="135"/>
                  <a:pt x="99" y="138"/>
                  <a:pt x="94" y="139"/>
                </a:cubicBezTo>
                <a:cubicBezTo>
                  <a:pt x="89" y="141"/>
                  <a:pt x="82" y="142"/>
                  <a:pt x="76" y="142"/>
                </a:cubicBezTo>
                <a:close/>
                <a:moveTo>
                  <a:pt x="87" y="126"/>
                </a:moveTo>
                <a:cubicBezTo>
                  <a:pt x="84" y="127"/>
                  <a:pt x="80" y="128"/>
                  <a:pt x="76" y="128"/>
                </a:cubicBezTo>
                <a:cubicBezTo>
                  <a:pt x="67" y="128"/>
                  <a:pt x="60" y="125"/>
                  <a:pt x="55" y="123"/>
                </a:cubicBezTo>
                <a:cubicBezTo>
                  <a:pt x="50" y="121"/>
                  <a:pt x="47" y="118"/>
                  <a:pt x="47" y="118"/>
                </a:cubicBezTo>
                <a:cubicBezTo>
                  <a:pt x="47" y="118"/>
                  <a:pt x="49" y="121"/>
                  <a:pt x="54" y="124"/>
                </a:cubicBezTo>
                <a:cubicBezTo>
                  <a:pt x="57" y="126"/>
                  <a:pt x="60" y="127"/>
                  <a:pt x="63" y="128"/>
                </a:cubicBezTo>
                <a:cubicBezTo>
                  <a:pt x="67" y="129"/>
                  <a:pt x="71" y="130"/>
                  <a:pt x="76" y="130"/>
                </a:cubicBezTo>
                <a:cubicBezTo>
                  <a:pt x="80" y="130"/>
                  <a:pt x="84" y="129"/>
                  <a:pt x="88" y="128"/>
                </a:cubicBezTo>
                <a:cubicBezTo>
                  <a:pt x="92" y="127"/>
                  <a:pt x="95" y="126"/>
                  <a:pt x="97" y="124"/>
                </a:cubicBezTo>
                <a:cubicBezTo>
                  <a:pt x="102" y="121"/>
                  <a:pt x="105" y="118"/>
                  <a:pt x="105" y="118"/>
                </a:cubicBezTo>
                <a:cubicBezTo>
                  <a:pt x="105" y="118"/>
                  <a:pt x="102" y="121"/>
                  <a:pt x="97" y="123"/>
                </a:cubicBezTo>
                <a:cubicBezTo>
                  <a:pt x="94" y="124"/>
                  <a:pt x="91" y="125"/>
                  <a:pt x="87" y="126"/>
                </a:cubicBezTo>
                <a:close/>
                <a:moveTo>
                  <a:pt x="84" y="69"/>
                </a:moveTo>
                <a:cubicBezTo>
                  <a:pt x="83" y="51"/>
                  <a:pt x="77" y="0"/>
                  <a:pt x="77" y="0"/>
                </a:cubicBezTo>
                <a:cubicBezTo>
                  <a:pt x="77" y="0"/>
                  <a:pt x="69" y="51"/>
                  <a:pt x="67" y="69"/>
                </a:cubicBezTo>
                <a:cubicBezTo>
                  <a:pt x="69" y="68"/>
                  <a:pt x="72" y="67"/>
                  <a:pt x="76" y="67"/>
                </a:cubicBezTo>
                <a:cubicBezTo>
                  <a:pt x="79" y="67"/>
                  <a:pt x="82" y="68"/>
                  <a:pt x="84" y="69"/>
                </a:cubicBezTo>
                <a:close/>
                <a:moveTo>
                  <a:pt x="59" y="84"/>
                </a:moveTo>
                <a:cubicBezTo>
                  <a:pt x="59" y="83"/>
                  <a:pt x="59" y="83"/>
                  <a:pt x="59" y="83"/>
                </a:cubicBezTo>
                <a:cubicBezTo>
                  <a:pt x="45" y="93"/>
                  <a:pt x="4" y="123"/>
                  <a:pt x="3" y="124"/>
                </a:cubicBezTo>
                <a:cubicBezTo>
                  <a:pt x="4" y="124"/>
                  <a:pt x="51" y="105"/>
                  <a:pt x="68" y="98"/>
                </a:cubicBezTo>
                <a:cubicBezTo>
                  <a:pt x="63" y="95"/>
                  <a:pt x="59" y="90"/>
                  <a:pt x="59" y="84"/>
                </a:cubicBezTo>
                <a:close/>
                <a:moveTo>
                  <a:pt x="92" y="84"/>
                </a:moveTo>
                <a:cubicBezTo>
                  <a:pt x="92" y="90"/>
                  <a:pt x="89" y="96"/>
                  <a:pt x="83" y="98"/>
                </a:cubicBezTo>
                <a:cubicBezTo>
                  <a:pt x="100" y="106"/>
                  <a:pt x="146" y="126"/>
                  <a:pt x="148" y="126"/>
                </a:cubicBezTo>
                <a:cubicBezTo>
                  <a:pt x="146" y="125"/>
                  <a:pt x="107" y="94"/>
                  <a:pt x="92" y="83"/>
                </a:cubicBezTo>
                <a:cubicBezTo>
                  <a:pt x="92" y="83"/>
                  <a:pt x="92" y="83"/>
                  <a:pt x="92" y="84"/>
                </a:cubicBezTo>
                <a:close/>
                <a:moveTo>
                  <a:pt x="63" y="84"/>
                </a:moveTo>
                <a:cubicBezTo>
                  <a:pt x="63" y="90"/>
                  <a:pt x="67" y="95"/>
                  <a:pt x="72" y="96"/>
                </a:cubicBezTo>
                <a:cubicBezTo>
                  <a:pt x="73" y="96"/>
                  <a:pt x="74" y="97"/>
                  <a:pt x="76" y="97"/>
                </a:cubicBezTo>
                <a:cubicBezTo>
                  <a:pt x="77" y="97"/>
                  <a:pt x="78" y="97"/>
                  <a:pt x="79" y="96"/>
                </a:cubicBezTo>
                <a:cubicBezTo>
                  <a:pt x="85" y="95"/>
                  <a:pt x="89" y="90"/>
                  <a:pt x="89" y="84"/>
                </a:cubicBezTo>
                <a:cubicBezTo>
                  <a:pt x="89" y="82"/>
                  <a:pt x="89" y="81"/>
                  <a:pt x="88" y="80"/>
                </a:cubicBezTo>
                <a:cubicBezTo>
                  <a:pt x="88" y="78"/>
                  <a:pt x="87" y="76"/>
                  <a:pt x="85" y="74"/>
                </a:cubicBezTo>
                <a:cubicBezTo>
                  <a:pt x="83" y="72"/>
                  <a:pt x="79" y="70"/>
                  <a:pt x="76" y="70"/>
                </a:cubicBezTo>
                <a:cubicBezTo>
                  <a:pt x="72" y="70"/>
                  <a:pt x="69" y="72"/>
                  <a:pt x="66" y="74"/>
                </a:cubicBezTo>
                <a:cubicBezTo>
                  <a:pt x="66" y="74"/>
                  <a:pt x="66" y="74"/>
                  <a:pt x="66" y="74"/>
                </a:cubicBezTo>
                <a:cubicBezTo>
                  <a:pt x="65" y="76"/>
                  <a:pt x="64" y="78"/>
                  <a:pt x="63" y="80"/>
                </a:cubicBezTo>
                <a:cubicBezTo>
                  <a:pt x="63" y="81"/>
                  <a:pt x="63" y="82"/>
                  <a:pt x="63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AC615E16-AD17-D13C-D48E-35FADCF455C0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1385888"/>
            <a:ext cx="254000" cy="230188"/>
          </a:xfrm>
          <a:custGeom>
            <a:avLst/>
            <a:gdLst>
              <a:gd name="T0" fmla="*/ 118 w 160"/>
              <a:gd name="T1" fmla="*/ 58 h 145"/>
              <a:gd name="T2" fmla="*/ 123 w 160"/>
              <a:gd name="T3" fmla="*/ 36 h 145"/>
              <a:gd name="T4" fmla="*/ 118 w 160"/>
              <a:gd name="T5" fmla="*/ 30 h 145"/>
              <a:gd name="T6" fmla="*/ 80 w 160"/>
              <a:gd name="T7" fmla="*/ 36 h 145"/>
              <a:gd name="T8" fmla="*/ 43 w 160"/>
              <a:gd name="T9" fmla="*/ 30 h 145"/>
              <a:gd name="T10" fmla="*/ 38 w 160"/>
              <a:gd name="T11" fmla="*/ 36 h 145"/>
              <a:gd name="T12" fmla="*/ 43 w 160"/>
              <a:gd name="T13" fmla="*/ 57 h 145"/>
              <a:gd name="T14" fmla="*/ 0 w 160"/>
              <a:gd name="T15" fmla="*/ 98 h 145"/>
              <a:gd name="T16" fmla="*/ 40 w 160"/>
              <a:gd name="T17" fmla="*/ 66 h 145"/>
              <a:gd name="T18" fmla="*/ 70 w 160"/>
              <a:gd name="T19" fmla="*/ 120 h 145"/>
              <a:gd name="T20" fmla="*/ 23 w 160"/>
              <a:gd name="T21" fmla="*/ 138 h 145"/>
              <a:gd name="T22" fmla="*/ 79 w 160"/>
              <a:gd name="T23" fmla="*/ 122 h 145"/>
              <a:gd name="T24" fmla="*/ 95 w 160"/>
              <a:gd name="T25" fmla="*/ 138 h 145"/>
              <a:gd name="T26" fmla="*/ 103 w 160"/>
              <a:gd name="T27" fmla="*/ 136 h 145"/>
              <a:gd name="T28" fmla="*/ 123 w 160"/>
              <a:gd name="T29" fmla="*/ 79 h 145"/>
              <a:gd name="T30" fmla="*/ 141 w 160"/>
              <a:gd name="T31" fmla="*/ 71 h 145"/>
              <a:gd name="T32" fmla="*/ 138 w 160"/>
              <a:gd name="T33" fmla="*/ 64 h 145"/>
              <a:gd name="T34" fmla="*/ 85 w 160"/>
              <a:gd name="T35" fmla="*/ 111 h 145"/>
              <a:gd name="T36" fmla="*/ 85 w 160"/>
              <a:gd name="T37" fmla="*/ 99 h 145"/>
              <a:gd name="T38" fmla="*/ 85 w 160"/>
              <a:gd name="T39" fmla="*/ 84 h 145"/>
              <a:gd name="T40" fmla="*/ 81 w 160"/>
              <a:gd name="T41" fmla="*/ 86 h 145"/>
              <a:gd name="T42" fmla="*/ 78 w 160"/>
              <a:gd name="T43" fmla="*/ 86 h 145"/>
              <a:gd name="T44" fmla="*/ 75 w 160"/>
              <a:gd name="T45" fmla="*/ 84 h 145"/>
              <a:gd name="T46" fmla="*/ 74 w 160"/>
              <a:gd name="T47" fmla="*/ 99 h 145"/>
              <a:gd name="T48" fmla="*/ 74 w 160"/>
              <a:gd name="T49" fmla="*/ 110 h 145"/>
              <a:gd name="T50" fmla="*/ 50 w 160"/>
              <a:gd name="T51" fmla="*/ 68 h 145"/>
              <a:gd name="T52" fmla="*/ 59 w 160"/>
              <a:gd name="T53" fmla="*/ 73 h 145"/>
              <a:gd name="T54" fmla="*/ 73 w 160"/>
              <a:gd name="T55" fmla="*/ 81 h 145"/>
              <a:gd name="T56" fmla="*/ 73 w 160"/>
              <a:gd name="T57" fmla="*/ 78 h 145"/>
              <a:gd name="T58" fmla="*/ 75 w 160"/>
              <a:gd name="T59" fmla="*/ 74 h 145"/>
              <a:gd name="T60" fmla="*/ 78 w 160"/>
              <a:gd name="T61" fmla="*/ 72 h 145"/>
              <a:gd name="T62" fmla="*/ 65 w 160"/>
              <a:gd name="T63" fmla="*/ 64 h 145"/>
              <a:gd name="T64" fmla="*/ 56 w 160"/>
              <a:gd name="T65" fmla="*/ 58 h 145"/>
              <a:gd name="T66" fmla="*/ 105 w 160"/>
              <a:gd name="T67" fmla="*/ 58 h 145"/>
              <a:gd name="T68" fmla="*/ 93 w 160"/>
              <a:gd name="T69" fmla="*/ 65 h 145"/>
              <a:gd name="T70" fmla="*/ 81 w 160"/>
              <a:gd name="T71" fmla="*/ 72 h 145"/>
              <a:gd name="T72" fmla="*/ 85 w 160"/>
              <a:gd name="T73" fmla="*/ 74 h 145"/>
              <a:gd name="T74" fmla="*/ 87 w 160"/>
              <a:gd name="T75" fmla="*/ 78 h 145"/>
              <a:gd name="T76" fmla="*/ 87 w 160"/>
              <a:gd name="T77" fmla="*/ 81 h 145"/>
              <a:gd name="T78" fmla="*/ 99 w 160"/>
              <a:gd name="T79" fmla="*/ 75 h 145"/>
              <a:gd name="T80" fmla="*/ 111 w 160"/>
              <a:gd name="T81" fmla="*/ 68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45">
                <a:moveTo>
                  <a:pt x="138" y="64"/>
                </a:moveTo>
                <a:cubicBezTo>
                  <a:pt x="132" y="60"/>
                  <a:pt x="125" y="58"/>
                  <a:pt x="118" y="58"/>
                </a:cubicBezTo>
                <a:cubicBezTo>
                  <a:pt x="118" y="58"/>
                  <a:pt x="118" y="58"/>
                  <a:pt x="117" y="57"/>
                </a:cubicBezTo>
                <a:cubicBezTo>
                  <a:pt x="121" y="51"/>
                  <a:pt x="123" y="44"/>
                  <a:pt x="123" y="36"/>
                </a:cubicBezTo>
                <a:cubicBezTo>
                  <a:pt x="123" y="21"/>
                  <a:pt x="115" y="8"/>
                  <a:pt x="104" y="0"/>
                </a:cubicBezTo>
                <a:cubicBezTo>
                  <a:pt x="112" y="7"/>
                  <a:pt x="118" y="18"/>
                  <a:pt x="118" y="30"/>
                </a:cubicBezTo>
                <a:cubicBezTo>
                  <a:pt x="118" y="37"/>
                  <a:pt x="116" y="44"/>
                  <a:pt x="112" y="50"/>
                </a:cubicBezTo>
                <a:cubicBezTo>
                  <a:pt x="104" y="41"/>
                  <a:pt x="93" y="36"/>
                  <a:pt x="80" y="36"/>
                </a:cubicBezTo>
                <a:cubicBezTo>
                  <a:pt x="68" y="36"/>
                  <a:pt x="57" y="41"/>
                  <a:pt x="49" y="50"/>
                </a:cubicBezTo>
                <a:cubicBezTo>
                  <a:pt x="45" y="44"/>
                  <a:pt x="43" y="37"/>
                  <a:pt x="43" y="30"/>
                </a:cubicBezTo>
                <a:cubicBezTo>
                  <a:pt x="43" y="18"/>
                  <a:pt x="48" y="7"/>
                  <a:pt x="57" y="0"/>
                </a:cubicBezTo>
                <a:cubicBezTo>
                  <a:pt x="45" y="8"/>
                  <a:pt x="38" y="21"/>
                  <a:pt x="38" y="36"/>
                </a:cubicBezTo>
                <a:cubicBezTo>
                  <a:pt x="38" y="44"/>
                  <a:pt x="40" y="51"/>
                  <a:pt x="43" y="57"/>
                </a:cubicBezTo>
                <a:cubicBezTo>
                  <a:pt x="43" y="57"/>
                  <a:pt x="43" y="57"/>
                  <a:pt x="43" y="57"/>
                </a:cubicBezTo>
                <a:cubicBezTo>
                  <a:pt x="36" y="57"/>
                  <a:pt x="28" y="59"/>
                  <a:pt x="21" y="63"/>
                </a:cubicBezTo>
                <a:cubicBezTo>
                  <a:pt x="8" y="71"/>
                  <a:pt x="0" y="84"/>
                  <a:pt x="0" y="98"/>
                </a:cubicBezTo>
                <a:cubicBezTo>
                  <a:pt x="1" y="87"/>
                  <a:pt x="8" y="77"/>
                  <a:pt x="18" y="71"/>
                </a:cubicBezTo>
                <a:cubicBezTo>
                  <a:pt x="25" y="67"/>
                  <a:pt x="32" y="65"/>
                  <a:pt x="40" y="66"/>
                </a:cubicBezTo>
                <a:cubicBezTo>
                  <a:pt x="38" y="70"/>
                  <a:pt x="38" y="74"/>
                  <a:pt x="38" y="79"/>
                </a:cubicBezTo>
                <a:cubicBezTo>
                  <a:pt x="38" y="99"/>
                  <a:pt x="51" y="116"/>
                  <a:pt x="70" y="120"/>
                </a:cubicBezTo>
                <a:cubicBezTo>
                  <a:pt x="67" y="127"/>
                  <a:pt x="62" y="132"/>
                  <a:pt x="56" y="136"/>
                </a:cubicBezTo>
                <a:cubicBezTo>
                  <a:pt x="45" y="142"/>
                  <a:pt x="33" y="142"/>
                  <a:pt x="23" y="138"/>
                </a:cubicBezTo>
                <a:cubicBezTo>
                  <a:pt x="35" y="145"/>
                  <a:pt x="51" y="145"/>
                  <a:pt x="64" y="137"/>
                </a:cubicBezTo>
                <a:cubicBezTo>
                  <a:pt x="70" y="133"/>
                  <a:pt x="76" y="128"/>
                  <a:pt x="79" y="122"/>
                </a:cubicBezTo>
                <a:cubicBezTo>
                  <a:pt x="79" y="122"/>
                  <a:pt x="79" y="122"/>
                  <a:pt x="79" y="122"/>
                </a:cubicBezTo>
                <a:cubicBezTo>
                  <a:pt x="83" y="128"/>
                  <a:pt x="88" y="134"/>
                  <a:pt x="95" y="138"/>
                </a:cubicBezTo>
                <a:cubicBezTo>
                  <a:pt x="108" y="145"/>
                  <a:pt x="124" y="145"/>
                  <a:pt x="136" y="139"/>
                </a:cubicBezTo>
                <a:cubicBezTo>
                  <a:pt x="126" y="143"/>
                  <a:pt x="114" y="142"/>
                  <a:pt x="103" y="136"/>
                </a:cubicBezTo>
                <a:cubicBezTo>
                  <a:pt x="97" y="132"/>
                  <a:pt x="92" y="127"/>
                  <a:pt x="89" y="121"/>
                </a:cubicBezTo>
                <a:cubicBezTo>
                  <a:pt x="108" y="117"/>
                  <a:pt x="123" y="100"/>
                  <a:pt x="123" y="79"/>
                </a:cubicBezTo>
                <a:cubicBezTo>
                  <a:pt x="123" y="74"/>
                  <a:pt x="123" y="70"/>
                  <a:pt x="121" y="66"/>
                </a:cubicBezTo>
                <a:cubicBezTo>
                  <a:pt x="128" y="66"/>
                  <a:pt x="135" y="68"/>
                  <a:pt x="141" y="71"/>
                </a:cubicBezTo>
                <a:cubicBezTo>
                  <a:pt x="152" y="77"/>
                  <a:pt x="158" y="88"/>
                  <a:pt x="160" y="99"/>
                </a:cubicBezTo>
                <a:cubicBezTo>
                  <a:pt x="159" y="85"/>
                  <a:pt x="151" y="71"/>
                  <a:pt x="138" y="64"/>
                </a:cubicBezTo>
                <a:close/>
                <a:moveTo>
                  <a:pt x="113" y="79"/>
                </a:moveTo>
                <a:cubicBezTo>
                  <a:pt x="113" y="95"/>
                  <a:pt x="101" y="108"/>
                  <a:pt x="85" y="111"/>
                </a:cubicBezTo>
                <a:cubicBezTo>
                  <a:pt x="85" y="109"/>
                  <a:pt x="85" y="107"/>
                  <a:pt x="85" y="105"/>
                </a:cubicBezTo>
                <a:cubicBezTo>
                  <a:pt x="85" y="103"/>
                  <a:pt x="85" y="101"/>
                  <a:pt x="85" y="99"/>
                </a:cubicBezTo>
                <a:cubicBezTo>
                  <a:pt x="86" y="95"/>
                  <a:pt x="87" y="91"/>
                  <a:pt x="89" y="87"/>
                </a:cubicBezTo>
                <a:cubicBezTo>
                  <a:pt x="85" y="84"/>
                  <a:pt x="85" y="84"/>
                  <a:pt x="85" y="84"/>
                </a:cubicBezTo>
                <a:cubicBezTo>
                  <a:pt x="84" y="85"/>
                  <a:pt x="83" y="85"/>
                  <a:pt x="83" y="85"/>
                </a:cubicBezTo>
                <a:cubicBezTo>
                  <a:pt x="82" y="86"/>
                  <a:pt x="82" y="86"/>
                  <a:pt x="81" y="86"/>
                </a:cubicBezTo>
                <a:cubicBezTo>
                  <a:pt x="81" y="86"/>
                  <a:pt x="80" y="86"/>
                  <a:pt x="80" y="86"/>
                </a:cubicBezTo>
                <a:cubicBezTo>
                  <a:pt x="79" y="86"/>
                  <a:pt x="78" y="86"/>
                  <a:pt x="78" y="86"/>
                </a:cubicBezTo>
                <a:cubicBezTo>
                  <a:pt x="77" y="86"/>
                  <a:pt x="77" y="86"/>
                  <a:pt x="77" y="85"/>
                </a:cubicBezTo>
                <a:cubicBezTo>
                  <a:pt x="76" y="85"/>
                  <a:pt x="75" y="85"/>
                  <a:pt x="75" y="84"/>
                </a:cubicBezTo>
                <a:cubicBezTo>
                  <a:pt x="70" y="87"/>
                  <a:pt x="70" y="87"/>
                  <a:pt x="70" y="87"/>
                </a:cubicBezTo>
                <a:cubicBezTo>
                  <a:pt x="72" y="90"/>
                  <a:pt x="74" y="95"/>
                  <a:pt x="74" y="99"/>
                </a:cubicBezTo>
                <a:cubicBezTo>
                  <a:pt x="74" y="101"/>
                  <a:pt x="74" y="103"/>
                  <a:pt x="74" y="105"/>
                </a:cubicBezTo>
                <a:cubicBezTo>
                  <a:pt x="74" y="107"/>
                  <a:pt x="74" y="109"/>
                  <a:pt x="74" y="110"/>
                </a:cubicBezTo>
                <a:cubicBezTo>
                  <a:pt x="59" y="107"/>
                  <a:pt x="48" y="94"/>
                  <a:pt x="48" y="79"/>
                </a:cubicBezTo>
                <a:cubicBezTo>
                  <a:pt x="48" y="75"/>
                  <a:pt x="49" y="71"/>
                  <a:pt x="50" y="68"/>
                </a:cubicBezTo>
                <a:cubicBezTo>
                  <a:pt x="52" y="69"/>
                  <a:pt x="54" y="70"/>
                  <a:pt x="56" y="71"/>
                </a:cubicBezTo>
                <a:cubicBezTo>
                  <a:pt x="57" y="72"/>
                  <a:pt x="58" y="72"/>
                  <a:pt x="59" y="73"/>
                </a:cubicBezTo>
                <a:cubicBezTo>
                  <a:pt x="63" y="76"/>
                  <a:pt x="66" y="79"/>
                  <a:pt x="69" y="83"/>
                </a:cubicBezTo>
                <a:cubicBezTo>
                  <a:pt x="73" y="81"/>
                  <a:pt x="73" y="81"/>
                  <a:pt x="73" y="81"/>
                </a:cubicBezTo>
                <a:cubicBezTo>
                  <a:pt x="73" y="80"/>
                  <a:pt x="73" y="80"/>
                  <a:pt x="73" y="79"/>
                </a:cubicBezTo>
                <a:cubicBezTo>
                  <a:pt x="73" y="79"/>
                  <a:pt x="73" y="78"/>
                  <a:pt x="73" y="78"/>
                </a:cubicBezTo>
                <a:cubicBezTo>
                  <a:pt x="73" y="78"/>
                  <a:pt x="73" y="78"/>
                  <a:pt x="73" y="77"/>
                </a:cubicBezTo>
                <a:cubicBezTo>
                  <a:pt x="73" y="76"/>
                  <a:pt x="74" y="75"/>
                  <a:pt x="75" y="74"/>
                </a:cubicBezTo>
                <a:cubicBezTo>
                  <a:pt x="75" y="74"/>
                  <a:pt x="75" y="73"/>
                  <a:pt x="75" y="73"/>
                </a:cubicBezTo>
                <a:cubicBezTo>
                  <a:pt x="76" y="73"/>
                  <a:pt x="77" y="72"/>
                  <a:pt x="78" y="72"/>
                </a:cubicBezTo>
                <a:cubicBezTo>
                  <a:pt x="78" y="67"/>
                  <a:pt x="78" y="67"/>
                  <a:pt x="78" y="67"/>
                </a:cubicBezTo>
                <a:cubicBezTo>
                  <a:pt x="73" y="67"/>
                  <a:pt x="69" y="66"/>
                  <a:pt x="65" y="64"/>
                </a:cubicBezTo>
                <a:cubicBezTo>
                  <a:pt x="63" y="63"/>
                  <a:pt x="62" y="62"/>
                  <a:pt x="60" y="61"/>
                </a:cubicBezTo>
                <a:cubicBezTo>
                  <a:pt x="59" y="60"/>
                  <a:pt x="57" y="59"/>
                  <a:pt x="56" y="58"/>
                </a:cubicBezTo>
                <a:cubicBezTo>
                  <a:pt x="62" y="51"/>
                  <a:pt x="70" y="46"/>
                  <a:pt x="80" y="46"/>
                </a:cubicBezTo>
                <a:cubicBezTo>
                  <a:pt x="90" y="46"/>
                  <a:pt x="99" y="51"/>
                  <a:pt x="105" y="58"/>
                </a:cubicBezTo>
                <a:cubicBezTo>
                  <a:pt x="104" y="59"/>
                  <a:pt x="103" y="60"/>
                  <a:pt x="101" y="61"/>
                </a:cubicBezTo>
                <a:cubicBezTo>
                  <a:pt x="99" y="62"/>
                  <a:pt x="96" y="63"/>
                  <a:pt x="93" y="65"/>
                </a:cubicBezTo>
                <a:cubicBezTo>
                  <a:pt x="90" y="66"/>
                  <a:pt x="86" y="67"/>
                  <a:pt x="81" y="67"/>
                </a:cubicBezTo>
                <a:cubicBezTo>
                  <a:pt x="81" y="72"/>
                  <a:pt x="81" y="72"/>
                  <a:pt x="81" y="72"/>
                </a:cubicBezTo>
                <a:cubicBezTo>
                  <a:pt x="82" y="72"/>
                  <a:pt x="83" y="73"/>
                  <a:pt x="84" y="73"/>
                </a:cubicBezTo>
                <a:cubicBezTo>
                  <a:pt x="84" y="73"/>
                  <a:pt x="85" y="74"/>
                  <a:pt x="85" y="74"/>
                </a:cubicBezTo>
                <a:cubicBezTo>
                  <a:pt x="86" y="75"/>
                  <a:pt x="86" y="76"/>
                  <a:pt x="87" y="77"/>
                </a:cubicBezTo>
                <a:cubicBezTo>
                  <a:pt x="87" y="78"/>
                  <a:pt x="87" y="78"/>
                  <a:pt x="87" y="78"/>
                </a:cubicBezTo>
                <a:cubicBezTo>
                  <a:pt x="87" y="78"/>
                  <a:pt x="87" y="79"/>
                  <a:pt x="87" y="79"/>
                </a:cubicBezTo>
                <a:cubicBezTo>
                  <a:pt x="87" y="80"/>
                  <a:pt x="87" y="80"/>
                  <a:pt x="87" y="81"/>
                </a:cubicBezTo>
                <a:cubicBezTo>
                  <a:pt x="91" y="83"/>
                  <a:pt x="91" y="83"/>
                  <a:pt x="91" y="83"/>
                </a:cubicBezTo>
                <a:cubicBezTo>
                  <a:pt x="93" y="80"/>
                  <a:pt x="96" y="77"/>
                  <a:pt x="99" y="75"/>
                </a:cubicBezTo>
                <a:cubicBezTo>
                  <a:pt x="102" y="73"/>
                  <a:pt x="104" y="72"/>
                  <a:pt x="107" y="70"/>
                </a:cubicBezTo>
                <a:cubicBezTo>
                  <a:pt x="108" y="69"/>
                  <a:pt x="109" y="69"/>
                  <a:pt x="111" y="68"/>
                </a:cubicBezTo>
                <a:cubicBezTo>
                  <a:pt x="112" y="71"/>
                  <a:pt x="113" y="75"/>
                  <a:pt x="113" y="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0C8A04AE-C054-1D3E-81AB-1A2F154A47AD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1422400"/>
            <a:ext cx="254000" cy="153988"/>
          </a:xfrm>
          <a:custGeom>
            <a:avLst/>
            <a:gdLst>
              <a:gd name="T0" fmla="*/ 24 w 160"/>
              <a:gd name="T1" fmla="*/ 0 h 97"/>
              <a:gd name="T2" fmla="*/ 42 w 160"/>
              <a:gd name="T3" fmla="*/ 5 h 97"/>
              <a:gd name="T4" fmla="*/ 147 w 160"/>
              <a:gd name="T5" fmla="*/ 7 h 97"/>
              <a:gd name="T6" fmla="*/ 42 w 160"/>
              <a:gd name="T7" fmla="*/ 7 h 97"/>
              <a:gd name="T8" fmla="*/ 24 w 160"/>
              <a:gd name="T9" fmla="*/ 7 h 97"/>
              <a:gd name="T10" fmla="*/ 23 w 160"/>
              <a:gd name="T11" fmla="*/ 7 h 97"/>
              <a:gd name="T12" fmla="*/ 0 w 160"/>
              <a:gd name="T13" fmla="*/ 21 h 97"/>
              <a:gd name="T14" fmla="*/ 2 w 160"/>
              <a:gd name="T15" fmla="*/ 23 h 97"/>
              <a:gd name="T16" fmla="*/ 18 w 160"/>
              <a:gd name="T17" fmla="*/ 71 h 97"/>
              <a:gd name="T18" fmla="*/ 0 w 160"/>
              <a:gd name="T19" fmla="*/ 87 h 97"/>
              <a:gd name="T20" fmla="*/ 147 w 160"/>
              <a:gd name="T21" fmla="*/ 97 h 97"/>
              <a:gd name="T22" fmla="*/ 160 w 160"/>
              <a:gd name="T23" fmla="*/ 21 h 97"/>
              <a:gd name="T24" fmla="*/ 83 w 160"/>
              <a:gd name="T25" fmla="*/ 90 h 97"/>
              <a:gd name="T26" fmla="*/ 83 w 160"/>
              <a:gd name="T27" fmla="*/ 20 h 97"/>
              <a:gd name="T28" fmla="*/ 83 w 160"/>
              <a:gd name="T29" fmla="*/ 90 h 97"/>
              <a:gd name="T30" fmla="*/ 146 w 160"/>
              <a:gd name="T31" fmla="*/ 25 h 97"/>
              <a:gd name="T32" fmla="*/ 123 w 160"/>
              <a:gd name="T33" fmla="*/ 21 h 97"/>
              <a:gd name="T34" fmla="*/ 127 w 160"/>
              <a:gd name="T35" fmla="*/ 13 h 97"/>
              <a:gd name="T36" fmla="*/ 151 w 160"/>
              <a:gd name="T37" fmla="*/ 17 h 97"/>
              <a:gd name="T38" fmla="*/ 146 w 160"/>
              <a:gd name="T39" fmla="*/ 15 h 97"/>
              <a:gd name="T40" fmla="*/ 126 w 160"/>
              <a:gd name="T41" fmla="*/ 17 h 97"/>
              <a:gd name="T42" fmla="*/ 127 w 160"/>
              <a:gd name="T43" fmla="*/ 23 h 97"/>
              <a:gd name="T44" fmla="*/ 148 w 160"/>
              <a:gd name="T45" fmla="*/ 21 h 97"/>
              <a:gd name="T46" fmla="*/ 146 w 160"/>
              <a:gd name="T47" fmla="*/ 15 h 97"/>
              <a:gd name="T48" fmla="*/ 51 w 160"/>
              <a:gd name="T49" fmla="*/ 55 h 97"/>
              <a:gd name="T50" fmla="*/ 115 w 160"/>
              <a:gd name="T51" fmla="*/ 55 h 97"/>
              <a:gd name="T52" fmla="*/ 83 w 160"/>
              <a:gd name="T53" fmla="*/ 82 h 97"/>
              <a:gd name="T54" fmla="*/ 83 w 160"/>
              <a:gd name="T55" fmla="*/ 29 h 97"/>
              <a:gd name="T56" fmla="*/ 83 w 160"/>
              <a:gd name="T57" fmla="*/ 82 h 97"/>
              <a:gd name="T58" fmla="*/ 16 w 160"/>
              <a:gd name="T59" fmla="*/ 39 h 97"/>
              <a:gd name="T60" fmla="*/ 0 w 160"/>
              <a:gd name="T61" fmla="*/ 26 h 97"/>
              <a:gd name="T62" fmla="*/ 0 w 160"/>
              <a:gd name="T63" fmla="*/ 85 h 97"/>
              <a:gd name="T64" fmla="*/ 16 w 160"/>
              <a:gd name="T65" fmla="*/ 71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97">
                <a:moveTo>
                  <a:pt x="42" y="0"/>
                </a:moveTo>
                <a:cubicBezTo>
                  <a:pt x="24" y="0"/>
                  <a:pt x="24" y="0"/>
                  <a:pt x="24" y="0"/>
                </a:cubicBezTo>
                <a:cubicBezTo>
                  <a:pt x="24" y="5"/>
                  <a:pt x="24" y="5"/>
                  <a:pt x="24" y="5"/>
                </a:cubicBezTo>
                <a:cubicBezTo>
                  <a:pt x="42" y="5"/>
                  <a:pt x="42" y="5"/>
                  <a:pt x="42" y="5"/>
                </a:cubicBezTo>
                <a:lnTo>
                  <a:pt x="42" y="0"/>
                </a:lnTo>
                <a:close/>
                <a:moveTo>
                  <a:pt x="147" y="7"/>
                </a:moveTo>
                <a:cubicBezTo>
                  <a:pt x="43" y="7"/>
                  <a:pt x="43" y="7"/>
                  <a:pt x="43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6" y="7"/>
                  <a:pt x="0" y="13"/>
                  <a:pt x="0" y="21"/>
                </a:cubicBezTo>
                <a:cubicBezTo>
                  <a:pt x="0" y="23"/>
                  <a:pt x="0" y="23"/>
                  <a:pt x="0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11" y="23"/>
                  <a:pt x="18" y="31"/>
                  <a:pt x="18" y="39"/>
                </a:cubicBezTo>
                <a:cubicBezTo>
                  <a:pt x="18" y="71"/>
                  <a:pt x="18" y="71"/>
                  <a:pt x="18" y="71"/>
                </a:cubicBezTo>
                <a:cubicBezTo>
                  <a:pt x="18" y="80"/>
                  <a:pt x="11" y="87"/>
                  <a:pt x="2" y="87"/>
                </a:cubicBezTo>
                <a:cubicBezTo>
                  <a:pt x="0" y="87"/>
                  <a:pt x="0" y="87"/>
                  <a:pt x="0" y="87"/>
                </a:cubicBezTo>
                <a:cubicBezTo>
                  <a:pt x="2" y="93"/>
                  <a:pt x="7" y="97"/>
                  <a:pt x="13" y="97"/>
                </a:cubicBezTo>
                <a:cubicBezTo>
                  <a:pt x="147" y="97"/>
                  <a:pt x="147" y="97"/>
                  <a:pt x="147" y="97"/>
                </a:cubicBezTo>
                <a:cubicBezTo>
                  <a:pt x="154" y="97"/>
                  <a:pt x="160" y="91"/>
                  <a:pt x="160" y="84"/>
                </a:cubicBezTo>
                <a:cubicBezTo>
                  <a:pt x="160" y="21"/>
                  <a:pt x="160" y="21"/>
                  <a:pt x="160" y="21"/>
                </a:cubicBezTo>
                <a:cubicBezTo>
                  <a:pt x="160" y="13"/>
                  <a:pt x="154" y="7"/>
                  <a:pt x="147" y="7"/>
                </a:cubicBezTo>
                <a:close/>
                <a:moveTo>
                  <a:pt x="83" y="90"/>
                </a:moveTo>
                <a:cubicBezTo>
                  <a:pt x="64" y="90"/>
                  <a:pt x="48" y="74"/>
                  <a:pt x="48" y="55"/>
                </a:cubicBezTo>
                <a:cubicBezTo>
                  <a:pt x="48" y="36"/>
                  <a:pt x="64" y="20"/>
                  <a:pt x="83" y="20"/>
                </a:cubicBezTo>
                <a:cubicBezTo>
                  <a:pt x="102" y="20"/>
                  <a:pt x="118" y="36"/>
                  <a:pt x="118" y="55"/>
                </a:cubicBezTo>
                <a:cubicBezTo>
                  <a:pt x="118" y="74"/>
                  <a:pt x="102" y="90"/>
                  <a:pt x="83" y="90"/>
                </a:cubicBezTo>
                <a:close/>
                <a:moveTo>
                  <a:pt x="151" y="21"/>
                </a:moveTo>
                <a:cubicBezTo>
                  <a:pt x="151" y="23"/>
                  <a:pt x="149" y="25"/>
                  <a:pt x="146" y="25"/>
                </a:cubicBezTo>
                <a:cubicBezTo>
                  <a:pt x="127" y="25"/>
                  <a:pt x="127" y="25"/>
                  <a:pt x="127" y="25"/>
                </a:cubicBezTo>
                <a:cubicBezTo>
                  <a:pt x="125" y="25"/>
                  <a:pt x="123" y="23"/>
                  <a:pt x="123" y="21"/>
                </a:cubicBezTo>
                <a:cubicBezTo>
                  <a:pt x="123" y="17"/>
                  <a:pt x="123" y="17"/>
                  <a:pt x="123" y="17"/>
                </a:cubicBezTo>
                <a:cubicBezTo>
                  <a:pt x="123" y="15"/>
                  <a:pt x="125" y="13"/>
                  <a:pt x="127" y="13"/>
                </a:cubicBezTo>
                <a:cubicBezTo>
                  <a:pt x="146" y="13"/>
                  <a:pt x="146" y="13"/>
                  <a:pt x="146" y="13"/>
                </a:cubicBezTo>
                <a:cubicBezTo>
                  <a:pt x="149" y="13"/>
                  <a:pt x="151" y="15"/>
                  <a:pt x="151" y="17"/>
                </a:cubicBezTo>
                <a:lnTo>
                  <a:pt x="151" y="21"/>
                </a:lnTo>
                <a:close/>
                <a:moveTo>
                  <a:pt x="146" y="15"/>
                </a:moveTo>
                <a:cubicBezTo>
                  <a:pt x="127" y="15"/>
                  <a:pt x="127" y="15"/>
                  <a:pt x="127" y="15"/>
                </a:cubicBezTo>
                <a:cubicBezTo>
                  <a:pt x="126" y="15"/>
                  <a:pt x="126" y="16"/>
                  <a:pt x="126" y="17"/>
                </a:cubicBezTo>
                <a:cubicBezTo>
                  <a:pt x="126" y="21"/>
                  <a:pt x="126" y="21"/>
                  <a:pt x="126" y="21"/>
                </a:cubicBezTo>
                <a:cubicBezTo>
                  <a:pt x="126" y="22"/>
                  <a:pt x="126" y="23"/>
                  <a:pt x="127" y="23"/>
                </a:cubicBezTo>
                <a:cubicBezTo>
                  <a:pt x="146" y="23"/>
                  <a:pt x="146" y="23"/>
                  <a:pt x="146" y="23"/>
                </a:cubicBezTo>
                <a:cubicBezTo>
                  <a:pt x="148" y="23"/>
                  <a:pt x="148" y="22"/>
                  <a:pt x="148" y="21"/>
                </a:cubicBezTo>
                <a:cubicBezTo>
                  <a:pt x="148" y="17"/>
                  <a:pt x="148" y="17"/>
                  <a:pt x="148" y="17"/>
                </a:cubicBezTo>
                <a:cubicBezTo>
                  <a:pt x="148" y="16"/>
                  <a:pt x="148" y="15"/>
                  <a:pt x="146" y="15"/>
                </a:cubicBezTo>
                <a:close/>
                <a:moveTo>
                  <a:pt x="83" y="23"/>
                </a:moveTo>
                <a:cubicBezTo>
                  <a:pt x="66" y="23"/>
                  <a:pt x="51" y="38"/>
                  <a:pt x="51" y="55"/>
                </a:cubicBezTo>
                <a:cubicBezTo>
                  <a:pt x="51" y="73"/>
                  <a:pt x="66" y="87"/>
                  <a:pt x="83" y="87"/>
                </a:cubicBezTo>
                <a:cubicBezTo>
                  <a:pt x="100" y="87"/>
                  <a:pt x="115" y="73"/>
                  <a:pt x="115" y="55"/>
                </a:cubicBezTo>
                <a:cubicBezTo>
                  <a:pt x="115" y="38"/>
                  <a:pt x="100" y="23"/>
                  <a:pt x="83" y="23"/>
                </a:cubicBezTo>
                <a:close/>
                <a:moveTo>
                  <a:pt x="83" y="82"/>
                </a:moveTo>
                <a:cubicBezTo>
                  <a:pt x="68" y="82"/>
                  <a:pt x="57" y="70"/>
                  <a:pt x="57" y="55"/>
                </a:cubicBezTo>
                <a:cubicBezTo>
                  <a:pt x="57" y="41"/>
                  <a:pt x="68" y="29"/>
                  <a:pt x="83" y="29"/>
                </a:cubicBezTo>
                <a:cubicBezTo>
                  <a:pt x="98" y="29"/>
                  <a:pt x="109" y="41"/>
                  <a:pt x="109" y="55"/>
                </a:cubicBezTo>
                <a:cubicBezTo>
                  <a:pt x="109" y="70"/>
                  <a:pt x="98" y="82"/>
                  <a:pt x="83" y="82"/>
                </a:cubicBezTo>
                <a:close/>
                <a:moveTo>
                  <a:pt x="16" y="71"/>
                </a:moveTo>
                <a:cubicBezTo>
                  <a:pt x="16" y="39"/>
                  <a:pt x="16" y="39"/>
                  <a:pt x="16" y="39"/>
                </a:cubicBezTo>
                <a:cubicBezTo>
                  <a:pt x="16" y="32"/>
                  <a:pt x="10" y="26"/>
                  <a:pt x="2" y="26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4"/>
                  <a:pt x="0" y="84"/>
                  <a:pt x="0" y="85"/>
                </a:cubicBezTo>
                <a:cubicBezTo>
                  <a:pt x="2" y="85"/>
                  <a:pt x="2" y="85"/>
                  <a:pt x="2" y="85"/>
                </a:cubicBezTo>
                <a:cubicBezTo>
                  <a:pt x="10" y="85"/>
                  <a:pt x="16" y="78"/>
                  <a:pt x="16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65F5F05E-3355-F1D1-E980-94417ABE4103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2509838"/>
            <a:ext cx="254000" cy="182563"/>
          </a:xfrm>
          <a:custGeom>
            <a:avLst/>
            <a:gdLst>
              <a:gd name="T0" fmla="*/ 80 w 160"/>
              <a:gd name="T1" fmla="*/ 80 h 115"/>
              <a:gd name="T2" fmla="*/ 60 w 160"/>
              <a:gd name="T3" fmla="*/ 63 h 115"/>
              <a:gd name="T4" fmla="*/ 3 w 160"/>
              <a:gd name="T5" fmla="*/ 111 h 115"/>
              <a:gd name="T6" fmla="*/ 11 w 160"/>
              <a:gd name="T7" fmla="*/ 115 h 115"/>
              <a:gd name="T8" fmla="*/ 148 w 160"/>
              <a:gd name="T9" fmla="*/ 115 h 115"/>
              <a:gd name="T10" fmla="*/ 156 w 160"/>
              <a:gd name="T11" fmla="*/ 111 h 115"/>
              <a:gd name="T12" fmla="*/ 99 w 160"/>
              <a:gd name="T13" fmla="*/ 63 h 115"/>
              <a:gd name="T14" fmla="*/ 80 w 160"/>
              <a:gd name="T15" fmla="*/ 80 h 115"/>
              <a:gd name="T16" fmla="*/ 156 w 160"/>
              <a:gd name="T17" fmla="*/ 3 h 115"/>
              <a:gd name="T18" fmla="*/ 148 w 160"/>
              <a:gd name="T19" fmla="*/ 0 h 115"/>
              <a:gd name="T20" fmla="*/ 11 w 160"/>
              <a:gd name="T21" fmla="*/ 0 h 115"/>
              <a:gd name="T22" fmla="*/ 3 w 160"/>
              <a:gd name="T23" fmla="*/ 3 h 115"/>
              <a:gd name="T24" fmla="*/ 80 w 160"/>
              <a:gd name="T25" fmla="*/ 69 h 115"/>
              <a:gd name="T26" fmla="*/ 156 w 160"/>
              <a:gd name="T27" fmla="*/ 3 h 115"/>
              <a:gd name="T28" fmla="*/ 0 w 160"/>
              <a:gd name="T29" fmla="*/ 10 h 115"/>
              <a:gd name="T30" fmla="*/ 0 w 160"/>
              <a:gd name="T31" fmla="*/ 105 h 115"/>
              <a:gd name="T32" fmla="*/ 55 w 160"/>
              <a:gd name="T33" fmla="*/ 58 h 115"/>
              <a:gd name="T34" fmla="*/ 0 w 160"/>
              <a:gd name="T35" fmla="*/ 10 h 115"/>
              <a:gd name="T36" fmla="*/ 104 w 160"/>
              <a:gd name="T37" fmla="*/ 58 h 115"/>
              <a:gd name="T38" fmla="*/ 160 w 160"/>
              <a:gd name="T39" fmla="*/ 105 h 115"/>
              <a:gd name="T40" fmla="*/ 160 w 160"/>
              <a:gd name="T41" fmla="*/ 10 h 115"/>
              <a:gd name="T42" fmla="*/ 104 w 160"/>
              <a:gd name="T43" fmla="*/ 58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0" h="115">
                <a:moveTo>
                  <a:pt x="80" y="80"/>
                </a:moveTo>
                <a:cubicBezTo>
                  <a:pt x="60" y="63"/>
                  <a:pt x="60" y="63"/>
                  <a:pt x="60" y="63"/>
                </a:cubicBezTo>
                <a:cubicBezTo>
                  <a:pt x="3" y="111"/>
                  <a:pt x="3" y="111"/>
                  <a:pt x="3" y="111"/>
                </a:cubicBezTo>
                <a:cubicBezTo>
                  <a:pt x="5" y="113"/>
                  <a:pt x="8" y="115"/>
                  <a:pt x="11" y="115"/>
                </a:cubicBezTo>
                <a:cubicBezTo>
                  <a:pt x="148" y="115"/>
                  <a:pt x="148" y="115"/>
                  <a:pt x="148" y="115"/>
                </a:cubicBezTo>
                <a:cubicBezTo>
                  <a:pt x="151" y="115"/>
                  <a:pt x="154" y="113"/>
                  <a:pt x="156" y="111"/>
                </a:cubicBezTo>
                <a:cubicBezTo>
                  <a:pt x="99" y="63"/>
                  <a:pt x="99" y="63"/>
                  <a:pt x="99" y="63"/>
                </a:cubicBezTo>
                <a:lnTo>
                  <a:pt x="80" y="80"/>
                </a:lnTo>
                <a:close/>
                <a:moveTo>
                  <a:pt x="156" y="3"/>
                </a:moveTo>
                <a:cubicBezTo>
                  <a:pt x="154" y="1"/>
                  <a:pt x="151" y="0"/>
                  <a:pt x="148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8" y="0"/>
                  <a:pt x="5" y="1"/>
                  <a:pt x="3" y="3"/>
                </a:cubicBezTo>
                <a:cubicBezTo>
                  <a:pt x="80" y="69"/>
                  <a:pt x="80" y="69"/>
                  <a:pt x="80" y="69"/>
                </a:cubicBezTo>
                <a:lnTo>
                  <a:pt x="156" y="3"/>
                </a:lnTo>
                <a:close/>
                <a:moveTo>
                  <a:pt x="0" y="10"/>
                </a:moveTo>
                <a:cubicBezTo>
                  <a:pt x="0" y="105"/>
                  <a:pt x="0" y="105"/>
                  <a:pt x="0" y="105"/>
                </a:cubicBezTo>
                <a:cubicBezTo>
                  <a:pt x="55" y="58"/>
                  <a:pt x="55" y="58"/>
                  <a:pt x="55" y="58"/>
                </a:cubicBezTo>
                <a:lnTo>
                  <a:pt x="0" y="10"/>
                </a:lnTo>
                <a:close/>
                <a:moveTo>
                  <a:pt x="104" y="58"/>
                </a:moveTo>
                <a:cubicBezTo>
                  <a:pt x="160" y="105"/>
                  <a:pt x="160" y="105"/>
                  <a:pt x="160" y="105"/>
                </a:cubicBezTo>
                <a:cubicBezTo>
                  <a:pt x="160" y="10"/>
                  <a:pt x="160" y="10"/>
                  <a:pt x="160" y="10"/>
                </a:cubicBezTo>
                <a:lnTo>
                  <a:pt x="104" y="5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831515DE-9318-199F-DB1F-C6C8C0FF4634}"/>
              </a:ext>
            </a:extLst>
          </p:cNvPr>
          <p:cNvSpPr>
            <a:spLocks noEditPoints="1"/>
          </p:cNvSpPr>
          <p:nvPr/>
        </p:nvSpPr>
        <p:spPr bwMode="auto">
          <a:xfrm>
            <a:off x="10672763" y="2473325"/>
            <a:ext cx="203200" cy="254000"/>
          </a:xfrm>
          <a:custGeom>
            <a:avLst/>
            <a:gdLst>
              <a:gd name="T0" fmla="*/ 64 w 128"/>
              <a:gd name="T1" fmla="*/ 118 h 160"/>
              <a:gd name="T2" fmla="*/ 118 w 128"/>
              <a:gd name="T3" fmla="*/ 64 h 160"/>
              <a:gd name="T4" fmla="*/ 86 w 128"/>
              <a:gd name="T5" fmla="*/ 64 h 160"/>
              <a:gd name="T6" fmla="*/ 86 w 128"/>
              <a:gd name="T7" fmla="*/ 0 h 160"/>
              <a:gd name="T8" fmla="*/ 43 w 128"/>
              <a:gd name="T9" fmla="*/ 0 h 160"/>
              <a:gd name="T10" fmla="*/ 43 w 128"/>
              <a:gd name="T11" fmla="*/ 64 h 160"/>
              <a:gd name="T12" fmla="*/ 11 w 128"/>
              <a:gd name="T13" fmla="*/ 64 h 160"/>
              <a:gd name="T14" fmla="*/ 64 w 128"/>
              <a:gd name="T15" fmla="*/ 118 h 160"/>
              <a:gd name="T16" fmla="*/ 107 w 128"/>
              <a:gd name="T17" fmla="*/ 118 h 160"/>
              <a:gd name="T18" fmla="*/ 107 w 128"/>
              <a:gd name="T19" fmla="*/ 139 h 160"/>
              <a:gd name="T20" fmla="*/ 22 w 128"/>
              <a:gd name="T21" fmla="*/ 139 h 160"/>
              <a:gd name="T22" fmla="*/ 22 w 128"/>
              <a:gd name="T23" fmla="*/ 118 h 160"/>
              <a:gd name="T24" fmla="*/ 0 w 128"/>
              <a:gd name="T25" fmla="*/ 118 h 160"/>
              <a:gd name="T26" fmla="*/ 0 w 128"/>
              <a:gd name="T27" fmla="*/ 139 h 160"/>
              <a:gd name="T28" fmla="*/ 0 w 128"/>
              <a:gd name="T29" fmla="*/ 160 h 160"/>
              <a:gd name="T30" fmla="*/ 128 w 128"/>
              <a:gd name="T31" fmla="*/ 160 h 160"/>
              <a:gd name="T32" fmla="*/ 128 w 128"/>
              <a:gd name="T33" fmla="*/ 118 h 160"/>
              <a:gd name="T34" fmla="*/ 107 w 128"/>
              <a:gd name="T35" fmla="*/ 1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28" h="160">
                <a:moveTo>
                  <a:pt x="64" y="118"/>
                </a:moveTo>
                <a:lnTo>
                  <a:pt x="118" y="64"/>
                </a:lnTo>
                <a:lnTo>
                  <a:pt x="86" y="64"/>
                </a:lnTo>
                <a:lnTo>
                  <a:pt x="86" y="0"/>
                </a:lnTo>
                <a:lnTo>
                  <a:pt x="43" y="0"/>
                </a:lnTo>
                <a:lnTo>
                  <a:pt x="43" y="64"/>
                </a:lnTo>
                <a:lnTo>
                  <a:pt x="11" y="64"/>
                </a:lnTo>
                <a:lnTo>
                  <a:pt x="64" y="118"/>
                </a:lnTo>
                <a:close/>
                <a:moveTo>
                  <a:pt x="107" y="118"/>
                </a:moveTo>
                <a:lnTo>
                  <a:pt x="107" y="139"/>
                </a:lnTo>
                <a:lnTo>
                  <a:pt x="22" y="139"/>
                </a:lnTo>
                <a:lnTo>
                  <a:pt x="22" y="118"/>
                </a:lnTo>
                <a:lnTo>
                  <a:pt x="0" y="118"/>
                </a:lnTo>
                <a:lnTo>
                  <a:pt x="0" y="139"/>
                </a:lnTo>
                <a:lnTo>
                  <a:pt x="0" y="160"/>
                </a:lnTo>
                <a:lnTo>
                  <a:pt x="128" y="160"/>
                </a:lnTo>
                <a:lnTo>
                  <a:pt x="128" y="118"/>
                </a:lnTo>
                <a:lnTo>
                  <a:pt x="107" y="11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D8D76421-53E7-C5CA-3174-D86E623B6BC0}"/>
              </a:ext>
            </a:extLst>
          </p:cNvPr>
          <p:cNvSpPr>
            <a:spLocks/>
          </p:cNvSpPr>
          <p:nvPr/>
        </p:nvSpPr>
        <p:spPr bwMode="auto">
          <a:xfrm>
            <a:off x="11228388" y="2473325"/>
            <a:ext cx="193675" cy="254000"/>
          </a:xfrm>
          <a:custGeom>
            <a:avLst/>
            <a:gdLst>
              <a:gd name="T0" fmla="*/ 81 w 122"/>
              <a:gd name="T1" fmla="*/ 66 h 160"/>
              <a:gd name="T2" fmla="*/ 97 w 122"/>
              <a:gd name="T3" fmla="*/ 36 h 160"/>
              <a:gd name="T4" fmla="*/ 61 w 122"/>
              <a:gd name="T5" fmla="*/ 0 h 160"/>
              <a:gd name="T6" fmla="*/ 26 w 122"/>
              <a:gd name="T7" fmla="*/ 36 h 160"/>
              <a:gd name="T8" fmla="*/ 42 w 122"/>
              <a:gd name="T9" fmla="*/ 66 h 160"/>
              <a:gd name="T10" fmla="*/ 0 w 122"/>
              <a:gd name="T11" fmla="*/ 112 h 160"/>
              <a:gd name="T12" fmla="*/ 0 w 122"/>
              <a:gd name="T13" fmla="*/ 149 h 160"/>
              <a:gd name="T14" fmla="*/ 0 w 122"/>
              <a:gd name="T15" fmla="*/ 150 h 160"/>
              <a:gd name="T16" fmla="*/ 3 w 122"/>
              <a:gd name="T17" fmla="*/ 150 h 160"/>
              <a:gd name="T18" fmla="*/ 65 w 122"/>
              <a:gd name="T19" fmla="*/ 160 h 160"/>
              <a:gd name="T20" fmla="*/ 120 w 122"/>
              <a:gd name="T21" fmla="*/ 150 h 160"/>
              <a:gd name="T22" fmla="*/ 122 w 122"/>
              <a:gd name="T23" fmla="*/ 149 h 160"/>
              <a:gd name="T24" fmla="*/ 122 w 122"/>
              <a:gd name="T25" fmla="*/ 149 h 160"/>
              <a:gd name="T26" fmla="*/ 122 w 122"/>
              <a:gd name="T27" fmla="*/ 112 h 160"/>
              <a:gd name="T28" fmla="*/ 81 w 122"/>
              <a:gd name="T29" fmla="*/ 6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22" h="160">
                <a:moveTo>
                  <a:pt x="81" y="66"/>
                </a:moveTo>
                <a:cubicBezTo>
                  <a:pt x="90" y="60"/>
                  <a:pt x="97" y="49"/>
                  <a:pt x="97" y="36"/>
                </a:cubicBezTo>
                <a:cubicBezTo>
                  <a:pt x="97" y="16"/>
                  <a:pt x="81" y="0"/>
                  <a:pt x="61" y="0"/>
                </a:cubicBezTo>
                <a:cubicBezTo>
                  <a:pt x="42" y="0"/>
                  <a:pt x="26" y="16"/>
                  <a:pt x="26" y="36"/>
                </a:cubicBezTo>
                <a:cubicBezTo>
                  <a:pt x="26" y="49"/>
                  <a:pt x="32" y="60"/>
                  <a:pt x="42" y="66"/>
                </a:cubicBezTo>
                <a:cubicBezTo>
                  <a:pt x="19" y="68"/>
                  <a:pt x="0" y="88"/>
                  <a:pt x="0" y="112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0"/>
                  <a:pt x="0" y="150"/>
                  <a:pt x="0" y="150"/>
                </a:cubicBezTo>
                <a:cubicBezTo>
                  <a:pt x="3" y="150"/>
                  <a:pt x="3" y="150"/>
                  <a:pt x="3" y="150"/>
                </a:cubicBezTo>
                <a:cubicBezTo>
                  <a:pt x="27" y="158"/>
                  <a:pt x="48" y="160"/>
                  <a:pt x="65" y="160"/>
                </a:cubicBezTo>
                <a:cubicBezTo>
                  <a:pt x="99" y="160"/>
                  <a:pt x="118" y="151"/>
                  <a:pt x="120" y="150"/>
                </a:cubicBezTo>
                <a:cubicBezTo>
                  <a:pt x="122" y="149"/>
                  <a:pt x="122" y="149"/>
                  <a:pt x="122" y="149"/>
                </a:cubicBezTo>
                <a:cubicBezTo>
                  <a:pt x="122" y="149"/>
                  <a:pt x="122" y="149"/>
                  <a:pt x="122" y="149"/>
                </a:cubicBezTo>
                <a:cubicBezTo>
                  <a:pt x="122" y="112"/>
                  <a:pt x="122" y="112"/>
                  <a:pt x="122" y="112"/>
                </a:cubicBezTo>
                <a:cubicBezTo>
                  <a:pt x="122" y="88"/>
                  <a:pt x="104" y="68"/>
                  <a:pt x="81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A2095681-C005-FEEB-154E-637F7A5A0E9A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3021013"/>
            <a:ext cx="249238" cy="260350"/>
          </a:xfrm>
          <a:custGeom>
            <a:avLst/>
            <a:gdLst>
              <a:gd name="T0" fmla="*/ 129 w 157"/>
              <a:gd name="T1" fmla="*/ 139 h 164"/>
              <a:gd name="T2" fmla="*/ 123 w 157"/>
              <a:gd name="T3" fmla="*/ 137 h 164"/>
              <a:gd name="T4" fmla="*/ 123 w 157"/>
              <a:gd name="T5" fmla="*/ 125 h 164"/>
              <a:gd name="T6" fmla="*/ 123 w 157"/>
              <a:gd name="T7" fmla="*/ 40 h 164"/>
              <a:gd name="T8" fmla="*/ 123 w 157"/>
              <a:gd name="T9" fmla="*/ 28 h 164"/>
              <a:gd name="T10" fmla="*/ 135 w 157"/>
              <a:gd name="T11" fmla="*/ 28 h 164"/>
              <a:gd name="T12" fmla="*/ 157 w 157"/>
              <a:gd name="T13" fmla="*/ 82 h 164"/>
              <a:gd name="T14" fmla="*/ 135 w 157"/>
              <a:gd name="T15" fmla="*/ 137 h 164"/>
              <a:gd name="T16" fmla="*/ 129 w 157"/>
              <a:gd name="T17" fmla="*/ 139 h 164"/>
              <a:gd name="T18" fmla="*/ 98 w 157"/>
              <a:gd name="T19" fmla="*/ 123 h 164"/>
              <a:gd name="T20" fmla="*/ 92 w 157"/>
              <a:gd name="T21" fmla="*/ 121 h 164"/>
              <a:gd name="T22" fmla="*/ 92 w 157"/>
              <a:gd name="T23" fmla="*/ 109 h 164"/>
              <a:gd name="T24" fmla="*/ 92 w 157"/>
              <a:gd name="T25" fmla="*/ 56 h 164"/>
              <a:gd name="T26" fmla="*/ 92 w 157"/>
              <a:gd name="T27" fmla="*/ 44 h 164"/>
              <a:gd name="T28" fmla="*/ 104 w 157"/>
              <a:gd name="T29" fmla="*/ 44 h 164"/>
              <a:gd name="T30" fmla="*/ 104 w 157"/>
              <a:gd name="T31" fmla="*/ 121 h 164"/>
              <a:gd name="T32" fmla="*/ 98 w 157"/>
              <a:gd name="T33" fmla="*/ 123 h 164"/>
              <a:gd name="T34" fmla="*/ 72 w 157"/>
              <a:gd name="T35" fmla="*/ 5 h 164"/>
              <a:gd name="T36" fmla="*/ 80 w 157"/>
              <a:gd name="T37" fmla="*/ 8 h 164"/>
              <a:gd name="T38" fmla="*/ 80 w 157"/>
              <a:gd name="T39" fmla="*/ 156 h 164"/>
              <a:gd name="T40" fmla="*/ 72 w 157"/>
              <a:gd name="T41" fmla="*/ 160 h 164"/>
              <a:gd name="T42" fmla="*/ 29 w 157"/>
              <a:gd name="T43" fmla="*/ 117 h 164"/>
              <a:gd name="T44" fmla="*/ 0 w 157"/>
              <a:gd name="T45" fmla="*/ 117 h 164"/>
              <a:gd name="T46" fmla="*/ 0 w 157"/>
              <a:gd name="T47" fmla="*/ 48 h 164"/>
              <a:gd name="T48" fmla="*/ 29 w 157"/>
              <a:gd name="T49" fmla="*/ 48 h 164"/>
              <a:gd name="T50" fmla="*/ 72 w 157"/>
              <a:gd name="T51" fmla="*/ 5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57" h="164">
                <a:moveTo>
                  <a:pt x="129" y="139"/>
                </a:moveTo>
                <a:cubicBezTo>
                  <a:pt x="126" y="139"/>
                  <a:pt x="124" y="139"/>
                  <a:pt x="123" y="137"/>
                </a:cubicBezTo>
                <a:cubicBezTo>
                  <a:pt x="119" y="134"/>
                  <a:pt x="119" y="128"/>
                  <a:pt x="123" y="125"/>
                </a:cubicBezTo>
                <a:cubicBezTo>
                  <a:pt x="146" y="101"/>
                  <a:pt x="146" y="63"/>
                  <a:pt x="123" y="40"/>
                </a:cubicBezTo>
                <a:cubicBezTo>
                  <a:pt x="119" y="37"/>
                  <a:pt x="119" y="31"/>
                  <a:pt x="123" y="28"/>
                </a:cubicBezTo>
                <a:cubicBezTo>
                  <a:pt x="126" y="24"/>
                  <a:pt x="131" y="24"/>
                  <a:pt x="135" y="28"/>
                </a:cubicBezTo>
                <a:cubicBezTo>
                  <a:pt x="149" y="42"/>
                  <a:pt x="157" y="62"/>
                  <a:pt x="157" y="82"/>
                </a:cubicBezTo>
                <a:cubicBezTo>
                  <a:pt x="157" y="103"/>
                  <a:pt x="149" y="122"/>
                  <a:pt x="135" y="137"/>
                </a:cubicBezTo>
                <a:cubicBezTo>
                  <a:pt x="133" y="139"/>
                  <a:pt x="131" y="139"/>
                  <a:pt x="129" y="139"/>
                </a:cubicBezTo>
                <a:close/>
                <a:moveTo>
                  <a:pt x="98" y="123"/>
                </a:moveTo>
                <a:cubicBezTo>
                  <a:pt x="96" y="123"/>
                  <a:pt x="94" y="122"/>
                  <a:pt x="92" y="121"/>
                </a:cubicBezTo>
                <a:cubicBezTo>
                  <a:pt x="89" y="117"/>
                  <a:pt x="89" y="112"/>
                  <a:pt x="92" y="109"/>
                </a:cubicBezTo>
                <a:cubicBezTo>
                  <a:pt x="107" y="94"/>
                  <a:pt x="107" y="71"/>
                  <a:pt x="92" y="56"/>
                </a:cubicBezTo>
                <a:cubicBezTo>
                  <a:pt x="89" y="53"/>
                  <a:pt x="89" y="47"/>
                  <a:pt x="92" y="44"/>
                </a:cubicBezTo>
                <a:cubicBezTo>
                  <a:pt x="95" y="41"/>
                  <a:pt x="101" y="41"/>
                  <a:pt x="104" y="44"/>
                </a:cubicBezTo>
                <a:cubicBezTo>
                  <a:pt x="125" y="65"/>
                  <a:pt x="125" y="100"/>
                  <a:pt x="104" y="121"/>
                </a:cubicBezTo>
                <a:cubicBezTo>
                  <a:pt x="103" y="122"/>
                  <a:pt x="100" y="123"/>
                  <a:pt x="98" y="123"/>
                </a:cubicBezTo>
                <a:close/>
                <a:moveTo>
                  <a:pt x="72" y="5"/>
                </a:moveTo>
                <a:cubicBezTo>
                  <a:pt x="76" y="0"/>
                  <a:pt x="80" y="2"/>
                  <a:pt x="80" y="8"/>
                </a:cubicBezTo>
                <a:cubicBezTo>
                  <a:pt x="80" y="156"/>
                  <a:pt x="80" y="156"/>
                  <a:pt x="80" y="156"/>
                </a:cubicBezTo>
                <a:cubicBezTo>
                  <a:pt x="80" y="163"/>
                  <a:pt x="76" y="164"/>
                  <a:pt x="72" y="160"/>
                </a:cubicBezTo>
                <a:cubicBezTo>
                  <a:pt x="29" y="117"/>
                  <a:pt x="29" y="117"/>
                  <a:pt x="29" y="117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48"/>
                  <a:pt x="0" y="48"/>
                  <a:pt x="0" y="48"/>
                </a:cubicBezTo>
                <a:cubicBezTo>
                  <a:pt x="29" y="48"/>
                  <a:pt x="29" y="48"/>
                  <a:pt x="29" y="48"/>
                </a:cubicBezTo>
                <a:lnTo>
                  <a:pt x="72" y="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C94F7ABD-D675-7F01-5D28-16AB570D6A37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3067050"/>
            <a:ext cx="254000" cy="169863"/>
          </a:xfrm>
          <a:custGeom>
            <a:avLst/>
            <a:gdLst>
              <a:gd name="T0" fmla="*/ 8 w 160"/>
              <a:gd name="T1" fmla="*/ 71 h 107"/>
              <a:gd name="T2" fmla="*/ 0 w 160"/>
              <a:gd name="T3" fmla="*/ 80 h 107"/>
              <a:gd name="T4" fmla="*/ 0 w 160"/>
              <a:gd name="T5" fmla="*/ 98 h 107"/>
              <a:gd name="T6" fmla="*/ 8 w 160"/>
              <a:gd name="T7" fmla="*/ 107 h 107"/>
              <a:gd name="T8" fmla="*/ 17 w 160"/>
              <a:gd name="T9" fmla="*/ 98 h 107"/>
              <a:gd name="T10" fmla="*/ 17 w 160"/>
              <a:gd name="T11" fmla="*/ 80 h 107"/>
              <a:gd name="T12" fmla="*/ 8 w 160"/>
              <a:gd name="T13" fmla="*/ 71 h 107"/>
              <a:gd name="T14" fmla="*/ 44 w 160"/>
              <a:gd name="T15" fmla="*/ 53 h 107"/>
              <a:gd name="T16" fmla="*/ 35 w 160"/>
              <a:gd name="T17" fmla="*/ 62 h 107"/>
              <a:gd name="T18" fmla="*/ 35 w 160"/>
              <a:gd name="T19" fmla="*/ 98 h 107"/>
              <a:gd name="T20" fmla="*/ 44 w 160"/>
              <a:gd name="T21" fmla="*/ 107 h 107"/>
              <a:gd name="T22" fmla="*/ 53 w 160"/>
              <a:gd name="T23" fmla="*/ 98 h 107"/>
              <a:gd name="T24" fmla="*/ 53 w 160"/>
              <a:gd name="T25" fmla="*/ 62 h 107"/>
              <a:gd name="T26" fmla="*/ 44 w 160"/>
              <a:gd name="T27" fmla="*/ 53 h 107"/>
              <a:gd name="T28" fmla="*/ 80 w 160"/>
              <a:gd name="T29" fmla="*/ 36 h 107"/>
              <a:gd name="T30" fmla="*/ 71 w 160"/>
              <a:gd name="T31" fmla="*/ 44 h 107"/>
              <a:gd name="T32" fmla="*/ 71 w 160"/>
              <a:gd name="T33" fmla="*/ 98 h 107"/>
              <a:gd name="T34" fmla="*/ 80 w 160"/>
              <a:gd name="T35" fmla="*/ 107 h 107"/>
              <a:gd name="T36" fmla="*/ 88 w 160"/>
              <a:gd name="T37" fmla="*/ 98 h 107"/>
              <a:gd name="T38" fmla="*/ 88 w 160"/>
              <a:gd name="T39" fmla="*/ 44 h 107"/>
              <a:gd name="T40" fmla="*/ 80 w 160"/>
              <a:gd name="T41" fmla="*/ 36 h 107"/>
              <a:gd name="T42" fmla="*/ 115 w 160"/>
              <a:gd name="T43" fmla="*/ 18 h 107"/>
              <a:gd name="T44" fmla="*/ 106 w 160"/>
              <a:gd name="T45" fmla="*/ 27 h 107"/>
              <a:gd name="T46" fmla="*/ 106 w 160"/>
              <a:gd name="T47" fmla="*/ 98 h 107"/>
              <a:gd name="T48" fmla="*/ 115 w 160"/>
              <a:gd name="T49" fmla="*/ 107 h 107"/>
              <a:gd name="T50" fmla="*/ 124 w 160"/>
              <a:gd name="T51" fmla="*/ 98 h 107"/>
              <a:gd name="T52" fmla="*/ 124 w 160"/>
              <a:gd name="T53" fmla="*/ 27 h 107"/>
              <a:gd name="T54" fmla="*/ 115 w 160"/>
              <a:gd name="T55" fmla="*/ 18 h 107"/>
              <a:gd name="T56" fmla="*/ 151 w 160"/>
              <a:gd name="T57" fmla="*/ 0 h 107"/>
              <a:gd name="T58" fmla="*/ 142 w 160"/>
              <a:gd name="T59" fmla="*/ 9 h 107"/>
              <a:gd name="T60" fmla="*/ 142 w 160"/>
              <a:gd name="T61" fmla="*/ 98 h 107"/>
              <a:gd name="T62" fmla="*/ 151 w 160"/>
              <a:gd name="T63" fmla="*/ 107 h 107"/>
              <a:gd name="T64" fmla="*/ 160 w 160"/>
              <a:gd name="T65" fmla="*/ 98 h 107"/>
              <a:gd name="T66" fmla="*/ 160 w 160"/>
              <a:gd name="T67" fmla="*/ 9 h 107"/>
              <a:gd name="T68" fmla="*/ 151 w 160"/>
              <a:gd name="T69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07">
                <a:moveTo>
                  <a:pt x="8" y="71"/>
                </a:moveTo>
                <a:cubicBezTo>
                  <a:pt x="4" y="71"/>
                  <a:pt x="0" y="75"/>
                  <a:pt x="0" y="80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3"/>
                  <a:pt x="4" y="107"/>
                  <a:pt x="8" y="107"/>
                </a:cubicBezTo>
                <a:cubicBezTo>
                  <a:pt x="13" y="107"/>
                  <a:pt x="17" y="103"/>
                  <a:pt x="17" y="98"/>
                </a:cubicBezTo>
                <a:cubicBezTo>
                  <a:pt x="17" y="80"/>
                  <a:pt x="17" y="80"/>
                  <a:pt x="17" y="80"/>
                </a:cubicBezTo>
                <a:cubicBezTo>
                  <a:pt x="17" y="75"/>
                  <a:pt x="13" y="71"/>
                  <a:pt x="8" y="71"/>
                </a:cubicBezTo>
                <a:close/>
                <a:moveTo>
                  <a:pt x="44" y="53"/>
                </a:moveTo>
                <a:cubicBezTo>
                  <a:pt x="39" y="53"/>
                  <a:pt x="35" y="57"/>
                  <a:pt x="35" y="62"/>
                </a:cubicBezTo>
                <a:cubicBezTo>
                  <a:pt x="35" y="98"/>
                  <a:pt x="35" y="98"/>
                  <a:pt x="35" y="98"/>
                </a:cubicBezTo>
                <a:cubicBezTo>
                  <a:pt x="35" y="103"/>
                  <a:pt x="39" y="107"/>
                  <a:pt x="44" y="107"/>
                </a:cubicBezTo>
                <a:cubicBezTo>
                  <a:pt x="49" y="107"/>
                  <a:pt x="53" y="103"/>
                  <a:pt x="53" y="98"/>
                </a:cubicBezTo>
                <a:cubicBezTo>
                  <a:pt x="53" y="62"/>
                  <a:pt x="53" y="62"/>
                  <a:pt x="53" y="62"/>
                </a:cubicBezTo>
                <a:cubicBezTo>
                  <a:pt x="53" y="57"/>
                  <a:pt x="49" y="53"/>
                  <a:pt x="44" y="53"/>
                </a:cubicBezTo>
                <a:close/>
                <a:moveTo>
                  <a:pt x="80" y="36"/>
                </a:moveTo>
                <a:cubicBezTo>
                  <a:pt x="75" y="36"/>
                  <a:pt x="71" y="40"/>
                  <a:pt x="71" y="44"/>
                </a:cubicBezTo>
                <a:cubicBezTo>
                  <a:pt x="71" y="98"/>
                  <a:pt x="71" y="98"/>
                  <a:pt x="71" y="98"/>
                </a:cubicBezTo>
                <a:cubicBezTo>
                  <a:pt x="71" y="103"/>
                  <a:pt x="75" y="107"/>
                  <a:pt x="80" y="107"/>
                </a:cubicBezTo>
                <a:cubicBezTo>
                  <a:pt x="84" y="107"/>
                  <a:pt x="88" y="103"/>
                  <a:pt x="88" y="9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0"/>
                  <a:pt x="84" y="36"/>
                  <a:pt x="80" y="36"/>
                </a:cubicBezTo>
                <a:close/>
                <a:moveTo>
                  <a:pt x="115" y="18"/>
                </a:moveTo>
                <a:cubicBezTo>
                  <a:pt x="110" y="18"/>
                  <a:pt x="106" y="22"/>
                  <a:pt x="106" y="27"/>
                </a:cubicBezTo>
                <a:cubicBezTo>
                  <a:pt x="106" y="98"/>
                  <a:pt x="106" y="98"/>
                  <a:pt x="106" y="98"/>
                </a:cubicBezTo>
                <a:cubicBezTo>
                  <a:pt x="106" y="103"/>
                  <a:pt x="110" y="107"/>
                  <a:pt x="115" y="107"/>
                </a:cubicBezTo>
                <a:cubicBezTo>
                  <a:pt x="120" y="107"/>
                  <a:pt x="124" y="103"/>
                  <a:pt x="124" y="98"/>
                </a:cubicBezTo>
                <a:cubicBezTo>
                  <a:pt x="124" y="27"/>
                  <a:pt x="124" y="27"/>
                  <a:pt x="124" y="27"/>
                </a:cubicBezTo>
                <a:cubicBezTo>
                  <a:pt x="124" y="22"/>
                  <a:pt x="120" y="18"/>
                  <a:pt x="115" y="18"/>
                </a:cubicBezTo>
                <a:close/>
                <a:moveTo>
                  <a:pt x="151" y="0"/>
                </a:moveTo>
                <a:cubicBezTo>
                  <a:pt x="146" y="0"/>
                  <a:pt x="142" y="4"/>
                  <a:pt x="142" y="9"/>
                </a:cubicBezTo>
                <a:cubicBezTo>
                  <a:pt x="142" y="98"/>
                  <a:pt x="142" y="98"/>
                  <a:pt x="142" y="98"/>
                </a:cubicBezTo>
                <a:cubicBezTo>
                  <a:pt x="142" y="103"/>
                  <a:pt x="146" y="107"/>
                  <a:pt x="151" y="107"/>
                </a:cubicBezTo>
                <a:cubicBezTo>
                  <a:pt x="156" y="107"/>
                  <a:pt x="160" y="103"/>
                  <a:pt x="160" y="98"/>
                </a:cubicBezTo>
                <a:cubicBezTo>
                  <a:pt x="160" y="9"/>
                  <a:pt x="160" y="9"/>
                  <a:pt x="160" y="9"/>
                </a:cubicBezTo>
                <a:cubicBezTo>
                  <a:pt x="160" y="4"/>
                  <a:pt x="156" y="0"/>
                  <a:pt x="15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69170FFB-238C-D802-A759-9E2361BC9DED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3027363"/>
            <a:ext cx="254000" cy="230188"/>
          </a:xfrm>
          <a:custGeom>
            <a:avLst/>
            <a:gdLst>
              <a:gd name="T0" fmla="*/ 146 w 160"/>
              <a:gd name="T1" fmla="*/ 59 h 145"/>
              <a:gd name="T2" fmla="*/ 15 w 160"/>
              <a:gd name="T3" fmla="*/ 59 h 145"/>
              <a:gd name="T4" fmla="*/ 0 w 160"/>
              <a:gd name="T5" fmla="*/ 45 h 145"/>
              <a:gd name="T6" fmla="*/ 160 w 160"/>
              <a:gd name="T7" fmla="*/ 45 h 145"/>
              <a:gd name="T8" fmla="*/ 146 w 160"/>
              <a:gd name="T9" fmla="*/ 59 h 145"/>
              <a:gd name="T10" fmla="*/ 139 w 160"/>
              <a:gd name="T11" fmla="*/ 66 h 145"/>
              <a:gd name="T12" fmla="*/ 124 w 160"/>
              <a:gd name="T13" fmla="*/ 81 h 145"/>
              <a:gd name="T14" fmla="*/ 37 w 160"/>
              <a:gd name="T15" fmla="*/ 81 h 145"/>
              <a:gd name="T16" fmla="*/ 22 w 160"/>
              <a:gd name="T17" fmla="*/ 66 h 145"/>
              <a:gd name="T18" fmla="*/ 139 w 160"/>
              <a:gd name="T19" fmla="*/ 66 h 145"/>
              <a:gd name="T20" fmla="*/ 117 w 160"/>
              <a:gd name="T21" fmla="*/ 88 h 145"/>
              <a:gd name="T22" fmla="*/ 102 w 160"/>
              <a:gd name="T23" fmla="*/ 103 h 145"/>
              <a:gd name="T24" fmla="*/ 59 w 160"/>
              <a:gd name="T25" fmla="*/ 103 h 145"/>
              <a:gd name="T26" fmla="*/ 44 w 160"/>
              <a:gd name="T27" fmla="*/ 88 h 145"/>
              <a:gd name="T28" fmla="*/ 117 w 160"/>
              <a:gd name="T29" fmla="*/ 88 h 145"/>
              <a:gd name="T30" fmla="*/ 80 w 160"/>
              <a:gd name="T31" fmla="*/ 104 h 145"/>
              <a:gd name="T32" fmla="*/ 101 w 160"/>
              <a:gd name="T33" fmla="*/ 125 h 145"/>
              <a:gd name="T34" fmla="*/ 80 w 160"/>
              <a:gd name="T35" fmla="*/ 145 h 145"/>
              <a:gd name="T36" fmla="*/ 60 w 160"/>
              <a:gd name="T37" fmla="*/ 125 h 145"/>
              <a:gd name="T38" fmla="*/ 80 w 160"/>
              <a:gd name="T39" fmla="*/ 104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0" h="145">
                <a:moveTo>
                  <a:pt x="146" y="59"/>
                </a:moveTo>
                <a:cubicBezTo>
                  <a:pt x="110" y="23"/>
                  <a:pt x="51" y="23"/>
                  <a:pt x="15" y="59"/>
                </a:cubicBezTo>
                <a:cubicBezTo>
                  <a:pt x="0" y="45"/>
                  <a:pt x="0" y="45"/>
                  <a:pt x="0" y="45"/>
                </a:cubicBezTo>
                <a:cubicBezTo>
                  <a:pt x="45" y="0"/>
                  <a:pt x="116" y="0"/>
                  <a:pt x="160" y="45"/>
                </a:cubicBezTo>
                <a:cubicBezTo>
                  <a:pt x="146" y="59"/>
                  <a:pt x="146" y="59"/>
                  <a:pt x="146" y="59"/>
                </a:cubicBezTo>
                <a:close/>
                <a:moveTo>
                  <a:pt x="139" y="66"/>
                </a:moveTo>
                <a:cubicBezTo>
                  <a:pt x="124" y="81"/>
                  <a:pt x="124" y="81"/>
                  <a:pt x="124" y="81"/>
                </a:cubicBezTo>
                <a:cubicBezTo>
                  <a:pt x="100" y="57"/>
                  <a:pt x="61" y="57"/>
                  <a:pt x="37" y="81"/>
                </a:cubicBezTo>
                <a:cubicBezTo>
                  <a:pt x="22" y="66"/>
                  <a:pt x="22" y="66"/>
                  <a:pt x="22" y="66"/>
                </a:cubicBezTo>
                <a:cubicBezTo>
                  <a:pt x="54" y="34"/>
                  <a:pt x="106" y="34"/>
                  <a:pt x="139" y="66"/>
                </a:cubicBezTo>
                <a:close/>
                <a:moveTo>
                  <a:pt x="117" y="88"/>
                </a:moveTo>
                <a:cubicBezTo>
                  <a:pt x="102" y="103"/>
                  <a:pt x="102" y="103"/>
                  <a:pt x="102" y="103"/>
                </a:cubicBezTo>
                <a:cubicBezTo>
                  <a:pt x="90" y="91"/>
                  <a:pt x="71" y="91"/>
                  <a:pt x="59" y="103"/>
                </a:cubicBezTo>
                <a:cubicBezTo>
                  <a:pt x="44" y="88"/>
                  <a:pt x="44" y="88"/>
                  <a:pt x="44" y="88"/>
                </a:cubicBezTo>
                <a:cubicBezTo>
                  <a:pt x="64" y="68"/>
                  <a:pt x="97" y="68"/>
                  <a:pt x="117" y="88"/>
                </a:cubicBezTo>
                <a:close/>
                <a:moveTo>
                  <a:pt x="80" y="104"/>
                </a:moveTo>
                <a:cubicBezTo>
                  <a:pt x="92" y="104"/>
                  <a:pt x="101" y="113"/>
                  <a:pt x="101" y="125"/>
                </a:cubicBezTo>
                <a:cubicBezTo>
                  <a:pt x="101" y="136"/>
                  <a:pt x="92" y="145"/>
                  <a:pt x="80" y="145"/>
                </a:cubicBezTo>
                <a:cubicBezTo>
                  <a:pt x="69" y="145"/>
                  <a:pt x="60" y="136"/>
                  <a:pt x="60" y="125"/>
                </a:cubicBezTo>
                <a:cubicBezTo>
                  <a:pt x="60" y="113"/>
                  <a:pt x="69" y="104"/>
                  <a:pt x="80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C9AD31AD-B4C4-3EBD-403F-A7D86EE5A7FB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3028950"/>
            <a:ext cx="254000" cy="242888"/>
          </a:xfrm>
          <a:custGeom>
            <a:avLst/>
            <a:gdLst>
              <a:gd name="T0" fmla="*/ 77 w 160"/>
              <a:gd name="T1" fmla="*/ 68 h 153"/>
              <a:gd name="T2" fmla="*/ 91 w 160"/>
              <a:gd name="T3" fmla="*/ 12 h 153"/>
              <a:gd name="T4" fmla="*/ 32 w 160"/>
              <a:gd name="T5" fmla="*/ 12 h 153"/>
              <a:gd name="T6" fmla="*/ 18 w 160"/>
              <a:gd name="T7" fmla="*/ 64 h 153"/>
              <a:gd name="T8" fmla="*/ 77 w 160"/>
              <a:gd name="T9" fmla="*/ 68 h 153"/>
              <a:gd name="T10" fmla="*/ 101 w 160"/>
              <a:gd name="T11" fmla="*/ 22 h 153"/>
              <a:gd name="T12" fmla="*/ 85 w 160"/>
              <a:gd name="T13" fmla="*/ 76 h 153"/>
              <a:gd name="T14" fmla="*/ 145 w 160"/>
              <a:gd name="T15" fmla="*/ 80 h 153"/>
              <a:gd name="T16" fmla="*/ 160 w 160"/>
              <a:gd name="T17" fmla="*/ 26 h 153"/>
              <a:gd name="T18" fmla="*/ 101 w 160"/>
              <a:gd name="T19" fmla="*/ 22 h 153"/>
              <a:gd name="T20" fmla="*/ 14 w 160"/>
              <a:gd name="T21" fmla="*/ 76 h 153"/>
              <a:gd name="T22" fmla="*/ 0 w 160"/>
              <a:gd name="T23" fmla="*/ 129 h 153"/>
              <a:gd name="T24" fmla="*/ 60 w 160"/>
              <a:gd name="T25" fmla="*/ 133 h 153"/>
              <a:gd name="T26" fmla="*/ 73 w 160"/>
              <a:gd name="T27" fmla="*/ 78 h 153"/>
              <a:gd name="T28" fmla="*/ 14 w 160"/>
              <a:gd name="T29" fmla="*/ 76 h 153"/>
              <a:gd name="T30" fmla="*/ 83 w 160"/>
              <a:gd name="T31" fmla="*/ 85 h 153"/>
              <a:gd name="T32" fmla="*/ 67 w 160"/>
              <a:gd name="T33" fmla="*/ 141 h 153"/>
              <a:gd name="T34" fmla="*/ 127 w 160"/>
              <a:gd name="T35" fmla="*/ 143 h 153"/>
              <a:gd name="T36" fmla="*/ 143 w 160"/>
              <a:gd name="T37" fmla="*/ 89 h 153"/>
              <a:gd name="T38" fmla="*/ 83 w 160"/>
              <a:gd name="T39" fmla="*/ 85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0" h="153">
                <a:moveTo>
                  <a:pt x="77" y="68"/>
                </a:moveTo>
                <a:cubicBezTo>
                  <a:pt x="82" y="49"/>
                  <a:pt x="89" y="33"/>
                  <a:pt x="91" y="12"/>
                </a:cubicBezTo>
                <a:cubicBezTo>
                  <a:pt x="75" y="5"/>
                  <a:pt x="47" y="0"/>
                  <a:pt x="32" y="12"/>
                </a:cubicBezTo>
                <a:cubicBezTo>
                  <a:pt x="28" y="30"/>
                  <a:pt x="22" y="46"/>
                  <a:pt x="18" y="64"/>
                </a:cubicBezTo>
                <a:cubicBezTo>
                  <a:pt x="38" y="58"/>
                  <a:pt x="61" y="61"/>
                  <a:pt x="77" y="68"/>
                </a:cubicBezTo>
                <a:close/>
                <a:moveTo>
                  <a:pt x="101" y="22"/>
                </a:moveTo>
                <a:cubicBezTo>
                  <a:pt x="95" y="39"/>
                  <a:pt x="90" y="58"/>
                  <a:pt x="85" y="76"/>
                </a:cubicBezTo>
                <a:cubicBezTo>
                  <a:pt x="97" y="88"/>
                  <a:pt x="128" y="88"/>
                  <a:pt x="145" y="80"/>
                </a:cubicBezTo>
                <a:cubicBezTo>
                  <a:pt x="151" y="63"/>
                  <a:pt x="154" y="43"/>
                  <a:pt x="160" y="26"/>
                </a:cubicBezTo>
                <a:cubicBezTo>
                  <a:pt x="141" y="32"/>
                  <a:pt x="116" y="31"/>
                  <a:pt x="101" y="22"/>
                </a:cubicBezTo>
                <a:close/>
                <a:moveTo>
                  <a:pt x="14" y="76"/>
                </a:moveTo>
                <a:cubicBezTo>
                  <a:pt x="9" y="93"/>
                  <a:pt x="3" y="109"/>
                  <a:pt x="0" y="129"/>
                </a:cubicBezTo>
                <a:cubicBezTo>
                  <a:pt x="20" y="120"/>
                  <a:pt x="42" y="125"/>
                  <a:pt x="60" y="133"/>
                </a:cubicBezTo>
                <a:cubicBezTo>
                  <a:pt x="62" y="113"/>
                  <a:pt x="70" y="98"/>
                  <a:pt x="73" y="78"/>
                </a:cubicBezTo>
                <a:cubicBezTo>
                  <a:pt x="60" y="69"/>
                  <a:pt x="29" y="66"/>
                  <a:pt x="14" y="76"/>
                </a:cubicBezTo>
                <a:close/>
                <a:moveTo>
                  <a:pt x="83" y="85"/>
                </a:moveTo>
                <a:cubicBezTo>
                  <a:pt x="77" y="102"/>
                  <a:pt x="71" y="121"/>
                  <a:pt x="67" y="141"/>
                </a:cubicBezTo>
                <a:cubicBezTo>
                  <a:pt x="82" y="152"/>
                  <a:pt x="111" y="153"/>
                  <a:pt x="127" y="143"/>
                </a:cubicBezTo>
                <a:cubicBezTo>
                  <a:pt x="132" y="125"/>
                  <a:pt x="137" y="107"/>
                  <a:pt x="143" y="89"/>
                </a:cubicBezTo>
                <a:cubicBezTo>
                  <a:pt x="124" y="97"/>
                  <a:pt x="98" y="96"/>
                  <a:pt x="83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27033B08-D205-68A5-6717-414D9E2AC2EC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2473325"/>
            <a:ext cx="257175" cy="257175"/>
          </a:xfrm>
          <a:custGeom>
            <a:avLst/>
            <a:gdLst>
              <a:gd name="T0" fmla="*/ 156 w 162"/>
              <a:gd name="T1" fmla="*/ 156 h 162"/>
              <a:gd name="T2" fmla="*/ 135 w 162"/>
              <a:gd name="T3" fmla="*/ 156 h 162"/>
              <a:gd name="T4" fmla="*/ 108 w 162"/>
              <a:gd name="T5" fmla="*/ 130 h 162"/>
              <a:gd name="T6" fmla="*/ 70 w 162"/>
              <a:gd name="T7" fmla="*/ 141 h 162"/>
              <a:gd name="T8" fmla="*/ 0 w 162"/>
              <a:gd name="T9" fmla="*/ 71 h 162"/>
              <a:gd name="T10" fmla="*/ 70 w 162"/>
              <a:gd name="T11" fmla="*/ 0 h 162"/>
              <a:gd name="T12" fmla="*/ 141 w 162"/>
              <a:gd name="T13" fmla="*/ 71 h 162"/>
              <a:gd name="T14" fmla="*/ 129 w 162"/>
              <a:gd name="T15" fmla="*/ 108 h 162"/>
              <a:gd name="T16" fmla="*/ 156 w 162"/>
              <a:gd name="T17" fmla="*/ 135 h 162"/>
              <a:gd name="T18" fmla="*/ 156 w 162"/>
              <a:gd name="T19" fmla="*/ 156 h 162"/>
              <a:gd name="T20" fmla="*/ 70 w 162"/>
              <a:gd name="T21" fmla="*/ 20 h 162"/>
              <a:gd name="T22" fmla="*/ 20 w 162"/>
              <a:gd name="T23" fmla="*/ 71 h 162"/>
              <a:gd name="T24" fmla="*/ 70 w 162"/>
              <a:gd name="T25" fmla="*/ 121 h 162"/>
              <a:gd name="T26" fmla="*/ 121 w 162"/>
              <a:gd name="T27" fmla="*/ 71 h 162"/>
              <a:gd name="T28" fmla="*/ 70 w 162"/>
              <a:gd name="T29" fmla="*/ 20 h 162"/>
              <a:gd name="T30" fmla="*/ 90 w 162"/>
              <a:gd name="T31" fmla="*/ 81 h 162"/>
              <a:gd name="T32" fmla="*/ 50 w 162"/>
              <a:gd name="T33" fmla="*/ 81 h 162"/>
              <a:gd name="T34" fmla="*/ 40 w 162"/>
              <a:gd name="T35" fmla="*/ 71 h 162"/>
              <a:gd name="T36" fmla="*/ 50 w 162"/>
              <a:gd name="T37" fmla="*/ 61 h 162"/>
              <a:gd name="T38" fmla="*/ 90 w 162"/>
              <a:gd name="T39" fmla="*/ 61 h 162"/>
              <a:gd name="T40" fmla="*/ 101 w 162"/>
              <a:gd name="T41" fmla="*/ 71 h 162"/>
              <a:gd name="T42" fmla="*/ 90 w 162"/>
              <a:gd name="T43" fmla="*/ 81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2" h="162">
                <a:moveTo>
                  <a:pt x="156" y="156"/>
                </a:moveTo>
                <a:cubicBezTo>
                  <a:pt x="150" y="162"/>
                  <a:pt x="141" y="162"/>
                  <a:pt x="135" y="156"/>
                </a:cubicBezTo>
                <a:cubicBezTo>
                  <a:pt x="108" y="130"/>
                  <a:pt x="108" y="130"/>
                  <a:pt x="108" y="130"/>
                </a:cubicBezTo>
                <a:cubicBezTo>
                  <a:pt x="97" y="137"/>
                  <a:pt x="84" y="141"/>
                  <a:pt x="70" y="141"/>
                </a:cubicBezTo>
                <a:cubicBezTo>
                  <a:pt x="32" y="141"/>
                  <a:pt x="0" y="109"/>
                  <a:pt x="0" y="71"/>
                </a:cubicBezTo>
                <a:cubicBezTo>
                  <a:pt x="0" y="32"/>
                  <a:pt x="32" y="0"/>
                  <a:pt x="70" y="0"/>
                </a:cubicBezTo>
                <a:cubicBezTo>
                  <a:pt x="109" y="0"/>
                  <a:pt x="141" y="32"/>
                  <a:pt x="141" y="71"/>
                </a:cubicBezTo>
                <a:cubicBezTo>
                  <a:pt x="141" y="84"/>
                  <a:pt x="136" y="97"/>
                  <a:pt x="129" y="108"/>
                </a:cubicBezTo>
                <a:cubicBezTo>
                  <a:pt x="156" y="135"/>
                  <a:pt x="156" y="135"/>
                  <a:pt x="156" y="135"/>
                </a:cubicBezTo>
                <a:cubicBezTo>
                  <a:pt x="162" y="141"/>
                  <a:pt x="162" y="150"/>
                  <a:pt x="156" y="156"/>
                </a:cubicBezTo>
                <a:close/>
                <a:moveTo>
                  <a:pt x="70" y="20"/>
                </a:moveTo>
                <a:cubicBezTo>
                  <a:pt x="43" y="20"/>
                  <a:pt x="20" y="43"/>
                  <a:pt x="20" y="71"/>
                </a:cubicBezTo>
                <a:cubicBezTo>
                  <a:pt x="20" y="98"/>
                  <a:pt x="43" y="121"/>
                  <a:pt x="70" y="121"/>
                </a:cubicBezTo>
                <a:cubicBezTo>
                  <a:pt x="98" y="121"/>
                  <a:pt x="121" y="98"/>
                  <a:pt x="121" y="71"/>
                </a:cubicBezTo>
                <a:cubicBezTo>
                  <a:pt x="121" y="43"/>
                  <a:pt x="98" y="20"/>
                  <a:pt x="70" y="20"/>
                </a:cubicBezTo>
                <a:close/>
                <a:moveTo>
                  <a:pt x="90" y="81"/>
                </a:moveTo>
                <a:cubicBezTo>
                  <a:pt x="50" y="81"/>
                  <a:pt x="50" y="81"/>
                  <a:pt x="50" y="81"/>
                </a:cubicBezTo>
                <a:cubicBezTo>
                  <a:pt x="45" y="81"/>
                  <a:pt x="40" y="76"/>
                  <a:pt x="40" y="71"/>
                </a:cubicBezTo>
                <a:cubicBezTo>
                  <a:pt x="40" y="65"/>
                  <a:pt x="45" y="61"/>
                  <a:pt x="50" y="61"/>
                </a:cubicBezTo>
                <a:cubicBezTo>
                  <a:pt x="90" y="61"/>
                  <a:pt x="90" y="61"/>
                  <a:pt x="90" y="61"/>
                </a:cubicBezTo>
                <a:cubicBezTo>
                  <a:pt x="96" y="61"/>
                  <a:pt x="101" y="65"/>
                  <a:pt x="101" y="71"/>
                </a:cubicBezTo>
                <a:cubicBezTo>
                  <a:pt x="101" y="76"/>
                  <a:pt x="96" y="81"/>
                  <a:pt x="90" y="8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825539D9-A235-3F25-6B43-E91A8D54E758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2473325"/>
            <a:ext cx="254000" cy="254000"/>
          </a:xfrm>
          <a:custGeom>
            <a:avLst/>
            <a:gdLst>
              <a:gd name="T0" fmla="*/ 157 w 160"/>
              <a:gd name="T1" fmla="*/ 139 h 160"/>
              <a:gd name="T2" fmla="*/ 124 w 160"/>
              <a:gd name="T3" fmla="*/ 107 h 160"/>
              <a:gd name="T4" fmla="*/ 136 w 160"/>
              <a:gd name="T5" fmla="*/ 68 h 160"/>
              <a:gd name="T6" fmla="*/ 130 w 160"/>
              <a:gd name="T7" fmla="*/ 42 h 160"/>
              <a:gd name="T8" fmla="*/ 116 w 160"/>
              <a:gd name="T9" fmla="*/ 20 h 160"/>
              <a:gd name="T10" fmla="*/ 94 w 160"/>
              <a:gd name="T11" fmla="*/ 6 h 160"/>
              <a:gd name="T12" fmla="*/ 68 w 160"/>
              <a:gd name="T13" fmla="*/ 0 h 160"/>
              <a:gd name="T14" fmla="*/ 42 w 160"/>
              <a:gd name="T15" fmla="*/ 6 h 160"/>
              <a:gd name="T16" fmla="*/ 20 w 160"/>
              <a:gd name="T17" fmla="*/ 20 h 160"/>
              <a:gd name="T18" fmla="*/ 6 w 160"/>
              <a:gd name="T19" fmla="*/ 42 h 160"/>
              <a:gd name="T20" fmla="*/ 0 w 160"/>
              <a:gd name="T21" fmla="*/ 68 h 160"/>
              <a:gd name="T22" fmla="*/ 6 w 160"/>
              <a:gd name="T23" fmla="*/ 94 h 160"/>
              <a:gd name="T24" fmla="*/ 20 w 160"/>
              <a:gd name="T25" fmla="*/ 116 h 160"/>
              <a:gd name="T26" fmla="*/ 42 w 160"/>
              <a:gd name="T27" fmla="*/ 131 h 160"/>
              <a:gd name="T28" fmla="*/ 68 w 160"/>
              <a:gd name="T29" fmla="*/ 136 h 160"/>
              <a:gd name="T30" fmla="*/ 106 w 160"/>
              <a:gd name="T31" fmla="*/ 124 h 160"/>
              <a:gd name="T32" fmla="*/ 139 w 160"/>
              <a:gd name="T33" fmla="*/ 157 h 160"/>
              <a:gd name="T34" fmla="*/ 148 w 160"/>
              <a:gd name="T35" fmla="*/ 160 h 160"/>
              <a:gd name="T36" fmla="*/ 157 w 160"/>
              <a:gd name="T37" fmla="*/ 157 h 160"/>
              <a:gd name="T38" fmla="*/ 160 w 160"/>
              <a:gd name="T39" fmla="*/ 148 h 160"/>
              <a:gd name="T40" fmla="*/ 157 w 160"/>
              <a:gd name="T41" fmla="*/ 139 h 160"/>
              <a:gd name="T42" fmla="*/ 98 w 160"/>
              <a:gd name="T43" fmla="*/ 99 h 160"/>
              <a:gd name="T44" fmla="*/ 68 w 160"/>
              <a:gd name="T45" fmla="*/ 111 h 160"/>
              <a:gd name="T46" fmla="*/ 37 w 160"/>
              <a:gd name="T47" fmla="*/ 99 h 160"/>
              <a:gd name="T48" fmla="*/ 25 w 160"/>
              <a:gd name="T49" fmla="*/ 68 h 160"/>
              <a:gd name="T50" fmla="*/ 37 w 160"/>
              <a:gd name="T51" fmla="*/ 38 h 160"/>
              <a:gd name="T52" fmla="*/ 68 w 160"/>
              <a:gd name="T53" fmla="*/ 25 h 160"/>
              <a:gd name="T54" fmla="*/ 98 w 160"/>
              <a:gd name="T55" fmla="*/ 38 h 160"/>
              <a:gd name="T56" fmla="*/ 111 w 160"/>
              <a:gd name="T57" fmla="*/ 68 h 160"/>
              <a:gd name="T58" fmla="*/ 98 w 160"/>
              <a:gd name="T59" fmla="*/ 99 h 160"/>
              <a:gd name="T60" fmla="*/ 96 w 160"/>
              <a:gd name="T61" fmla="*/ 62 h 160"/>
              <a:gd name="T62" fmla="*/ 74 w 160"/>
              <a:gd name="T63" fmla="*/ 62 h 160"/>
              <a:gd name="T64" fmla="*/ 74 w 160"/>
              <a:gd name="T65" fmla="*/ 40 h 160"/>
              <a:gd name="T66" fmla="*/ 73 w 160"/>
              <a:gd name="T67" fmla="*/ 38 h 160"/>
              <a:gd name="T68" fmla="*/ 71 w 160"/>
              <a:gd name="T69" fmla="*/ 37 h 160"/>
              <a:gd name="T70" fmla="*/ 65 w 160"/>
              <a:gd name="T71" fmla="*/ 37 h 160"/>
              <a:gd name="T72" fmla="*/ 63 w 160"/>
              <a:gd name="T73" fmla="*/ 38 h 160"/>
              <a:gd name="T74" fmla="*/ 62 w 160"/>
              <a:gd name="T75" fmla="*/ 40 h 160"/>
              <a:gd name="T76" fmla="*/ 62 w 160"/>
              <a:gd name="T77" fmla="*/ 62 h 160"/>
              <a:gd name="T78" fmla="*/ 40 w 160"/>
              <a:gd name="T79" fmla="*/ 62 h 160"/>
              <a:gd name="T80" fmla="*/ 38 w 160"/>
              <a:gd name="T81" fmla="*/ 63 h 160"/>
              <a:gd name="T82" fmla="*/ 37 w 160"/>
              <a:gd name="T83" fmla="*/ 65 h 160"/>
              <a:gd name="T84" fmla="*/ 37 w 160"/>
              <a:gd name="T85" fmla="*/ 71 h 160"/>
              <a:gd name="T86" fmla="*/ 38 w 160"/>
              <a:gd name="T87" fmla="*/ 73 h 160"/>
              <a:gd name="T88" fmla="*/ 40 w 160"/>
              <a:gd name="T89" fmla="*/ 74 h 160"/>
              <a:gd name="T90" fmla="*/ 62 w 160"/>
              <a:gd name="T91" fmla="*/ 74 h 160"/>
              <a:gd name="T92" fmla="*/ 62 w 160"/>
              <a:gd name="T93" fmla="*/ 96 h 160"/>
              <a:gd name="T94" fmla="*/ 63 w 160"/>
              <a:gd name="T95" fmla="*/ 98 h 160"/>
              <a:gd name="T96" fmla="*/ 65 w 160"/>
              <a:gd name="T97" fmla="*/ 99 h 160"/>
              <a:gd name="T98" fmla="*/ 71 w 160"/>
              <a:gd name="T99" fmla="*/ 99 h 160"/>
              <a:gd name="T100" fmla="*/ 73 w 160"/>
              <a:gd name="T101" fmla="*/ 98 h 160"/>
              <a:gd name="T102" fmla="*/ 74 w 160"/>
              <a:gd name="T103" fmla="*/ 96 h 160"/>
              <a:gd name="T104" fmla="*/ 74 w 160"/>
              <a:gd name="T105" fmla="*/ 74 h 160"/>
              <a:gd name="T106" fmla="*/ 96 w 160"/>
              <a:gd name="T107" fmla="*/ 74 h 160"/>
              <a:gd name="T108" fmla="*/ 98 w 160"/>
              <a:gd name="T109" fmla="*/ 73 h 160"/>
              <a:gd name="T110" fmla="*/ 99 w 160"/>
              <a:gd name="T111" fmla="*/ 71 h 160"/>
              <a:gd name="T112" fmla="*/ 99 w 160"/>
              <a:gd name="T113" fmla="*/ 65 h 160"/>
              <a:gd name="T114" fmla="*/ 98 w 160"/>
              <a:gd name="T115" fmla="*/ 63 h 160"/>
              <a:gd name="T116" fmla="*/ 96 w 160"/>
              <a:gd name="T117" fmla="*/ 6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157" y="139"/>
                </a:moveTo>
                <a:cubicBezTo>
                  <a:pt x="124" y="107"/>
                  <a:pt x="124" y="107"/>
                  <a:pt x="124" y="107"/>
                </a:cubicBezTo>
                <a:cubicBezTo>
                  <a:pt x="132" y="95"/>
                  <a:pt x="136" y="82"/>
                  <a:pt x="136" y="68"/>
                </a:cubicBezTo>
                <a:cubicBezTo>
                  <a:pt x="136" y="59"/>
                  <a:pt x="134" y="50"/>
                  <a:pt x="130" y="42"/>
                </a:cubicBezTo>
                <a:cubicBezTo>
                  <a:pt x="127" y="33"/>
                  <a:pt x="122" y="26"/>
                  <a:pt x="116" y="20"/>
                </a:cubicBezTo>
                <a:cubicBezTo>
                  <a:pt x="110" y="14"/>
                  <a:pt x="103" y="9"/>
                  <a:pt x="94" y="6"/>
                </a:cubicBezTo>
                <a:cubicBezTo>
                  <a:pt x="86" y="2"/>
                  <a:pt x="77" y="0"/>
                  <a:pt x="68" y="0"/>
                </a:cubicBezTo>
                <a:cubicBezTo>
                  <a:pt x="59" y="0"/>
                  <a:pt x="50" y="2"/>
                  <a:pt x="42" y="6"/>
                </a:cubicBezTo>
                <a:cubicBezTo>
                  <a:pt x="33" y="9"/>
                  <a:pt x="26" y="14"/>
                  <a:pt x="20" y="20"/>
                </a:cubicBezTo>
                <a:cubicBezTo>
                  <a:pt x="14" y="26"/>
                  <a:pt x="9" y="33"/>
                  <a:pt x="6" y="42"/>
                </a:cubicBezTo>
                <a:cubicBezTo>
                  <a:pt x="2" y="50"/>
                  <a:pt x="0" y="59"/>
                  <a:pt x="0" y="68"/>
                </a:cubicBezTo>
                <a:cubicBezTo>
                  <a:pt x="0" y="77"/>
                  <a:pt x="2" y="86"/>
                  <a:pt x="6" y="94"/>
                </a:cubicBezTo>
                <a:cubicBezTo>
                  <a:pt x="9" y="103"/>
                  <a:pt x="14" y="110"/>
                  <a:pt x="20" y="116"/>
                </a:cubicBezTo>
                <a:cubicBezTo>
                  <a:pt x="26" y="122"/>
                  <a:pt x="33" y="127"/>
                  <a:pt x="42" y="131"/>
                </a:cubicBezTo>
                <a:cubicBezTo>
                  <a:pt x="50" y="134"/>
                  <a:pt x="59" y="136"/>
                  <a:pt x="68" y="136"/>
                </a:cubicBezTo>
                <a:cubicBezTo>
                  <a:pt x="82" y="136"/>
                  <a:pt x="95" y="132"/>
                  <a:pt x="106" y="124"/>
                </a:cubicBezTo>
                <a:cubicBezTo>
                  <a:pt x="139" y="157"/>
                  <a:pt x="139" y="157"/>
                  <a:pt x="139" y="157"/>
                </a:cubicBezTo>
                <a:cubicBezTo>
                  <a:pt x="142" y="159"/>
                  <a:pt x="144" y="160"/>
                  <a:pt x="148" y="160"/>
                </a:cubicBezTo>
                <a:cubicBezTo>
                  <a:pt x="151" y="160"/>
                  <a:pt x="154" y="159"/>
                  <a:pt x="157" y="157"/>
                </a:cubicBezTo>
                <a:cubicBezTo>
                  <a:pt x="159" y="154"/>
                  <a:pt x="160" y="152"/>
                  <a:pt x="160" y="148"/>
                </a:cubicBezTo>
                <a:cubicBezTo>
                  <a:pt x="160" y="145"/>
                  <a:pt x="159" y="142"/>
                  <a:pt x="157" y="139"/>
                </a:cubicBezTo>
                <a:close/>
                <a:moveTo>
                  <a:pt x="98" y="99"/>
                </a:moveTo>
                <a:cubicBezTo>
                  <a:pt x="90" y="107"/>
                  <a:pt x="80" y="111"/>
                  <a:pt x="68" y="111"/>
                </a:cubicBezTo>
                <a:cubicBezTo>
                  <a:pt x="56" y="111"/>
                  <a:pt x="46" y="107"/>
                  <a:pt x="37" y="99"/>
                </a:cubicBezTo>
                <a:cubicBezTo>
                  <a:pt x="29" y="90"/>
                  <a:pt x="25" y="80"/>
                  <a:pt x="25" y="68"/>
                </a:cubicBezTo>
                <a:cubicBezTo>
                  <a:pt x="25" y="56"/>
                  <a:pt x="29" y="46"/>
                  <a:pt x="37" y="38"/>
                </a:cubicBezTo>
                <a:cubicBezTo>
                  <a:pt x="46" y="29"/>
                  <a:pt x="56" y="25"/>
                  <a:pt x="68" y="25"/>
                </a:cubicBezTo>
                <a:cubicBezTo>
                  <a:pt x="80" y="25"/>
                  <a:pt x="90" y="29"/>
                  <a:pt x="98" y="38"/>
                </a:cubicBezTo>
                <a:cubicBezTo>
                  <a:pt x="107" y="46"/>
                  <a:pt x="111" y="56"/>
                  <a:pt x="111" y="68"/>
                </a:cubicBezTo>
                <a:cubicBezTo>
                  <a:pt x="111" y="80"/>
                  <a:pt x="107" y="90"/>
                  <a:pt x="98" y="99"/>
                </a:cubicBezTo>
                <a:close/>
                <a:moveTo>
                  <a:pt x="96" y="62"/>
                </a:moveTo>
                <a:cubicBezTo>
                  <a:pt x="74" y="62"/>
                  <a:pt x="74" y="62"/>
                  <a:pt x="74" y="62"/>
                </a:cubicBezTo>
                <a:cubicBezTo>
                  <a:pt x="74" y="40"/>
                  <a:pt x="74" y="40"/>
                  <a:pt x="74" y="40"/>
                </a:cubicBezTo>
                <a:cubicBezTo>
                  <a:pt x="74" y="40"/>
                  <a:pt x="74" y="39"/>
                  <a:pt x="73" y="38"/>
                </a:cubicBezTo>
                <a:cubicBezTo>
                  <a:pt x="73" y="38"/>
                  <a:pt x="72" y="37"/>
                  <a:pt x="71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64" y="37"/>
                  <a:pt x="63" y="38"/>
                  <a:pt x="63" y="38"/>
                </a:cubicBezTo>
                <a:cubicBezTo>
                  <a:pt x="62" y="39"/>
                  <a:pt x="62" y="40"/>
                  <a:pt x="62" y="40"/>
                </a:cubicBezTo>
                <a:cubicBezTo>
                  <a:pt x="62" y="62"/>
                  <a:pt x="62" y="62"/>
                  <a:pt x="62" y="62"/>
                </a:cubicBezTo>
                <a:cubicBezTo>
                  <a:pt x="40" y="62"/>
                  <a:pt x="40" y="62"/>
                  <a:pt x="40" y="62"/>
                </a:cubicBezTo>
                <a:cubicBezTo>
                  <a:pt x="39" y="62"/>
                  <a:pt x="39" y="62"/>
                  <a:pt x="38" y="63"/>
                </a:cubicBezTo>
                <a:cubicBezTo>
                  <a:pt x="37" y="64"/>
                  <a:pt x="37" y="64"/>
                  <a:pt x="37" y="65"/>
                </a:cubicBezTo>
                <a:cubicBezTo>
                  <a:pt x="37" y="71"/>
                  <a:pt x="37" y="71"/>
                  <a:pt x="37" y="71"/>
                </a:cubicBezTo>
                <a:cubicBezTo>
                  <a:pt x="37" y="72"/>
                  <a:pt x="37" y="73"/>
                  <a:pt x="38" y="73"/>
                </a:cubicBezTo>
                <a:cubicBezTo>
                  <a:pt x="39" y="74"/>
                  <a:pt x="39" y="74"/>
                  <a:pt x="40" y="74"/>
                </a:cubicBezTo>
                <a:cubicBezTo>
                  <a:pt x="62" y="74"/>
                  <a:pt x="62" y="74"/>
                  <a:pt x="62" y="74"/>
                </a:cubicBezTo>
                <a:cubicBezTo>
                  <a:pt x="62" y="96"/>
                  <a:pt x="62" y="96"/>
                  <a:pt x="62" y="96"/>
                </a:cubicBezTo>
                <a:cubicBezTo>
                  <a:pt x="62" y="97"/>
                  <a:pt x="62" y="97"/>
                  <a:pt x="63" y="98"/>
                </a:cubicBezTo>
                <a:cubicBezTo>
                  <a:pt x="63" y="99"/>
                  <a:pt x="64" y="99"/>
                  <a:pt x="65" y="99"/>
                </a:cubicBezTo>
                <a:cubicBezTo>
                  <a:pt x="71" y="99"/>
                  <a:pt x="71" y="99"/>
                  <a:pt x="71" y="99"/>
                </a:cubicBezTo>
                <a:cubicBezTo>
                  <a:pt x="72" y="99"/>
                  <a:pt x="73" y="99"/>
                  <a:pt x="73" y="98"/>
                </a:cubicBezTo>
                <a:cubicBezTo>
                  <a:pt x="74" y="97"/>
                  <a:pt x="74" y="97"/>
                  <a:pt x="74" y="96"/>
                </a:cubicBezTo>
                <a:cubicBezTo>
                  <a:pt x="74" y="74"/>
                  <a:pt x="74" y="74"/>
                  <a:pt x="74" y="74"/>
                </a:cubicBezTo>
                <a:cubicBezTo>
                  <a:pt x="96" y="74"/>
                  <a:pt x="96" y="74"/>
                  <a:pt x="96" y="74"/>
                </a:cubicBezTo>
                <a:cubicBezTo>
                  <a:pt x="96" y="74"/>
                  <a:pt x="97" y="74"/>
                  <a:pt x="98" y="73"/>
                </a:cubicBezTo>
                <a:cubicBezTo>
                  <a:pt x="98" y="73"/>
                  <a:pt x="99" y="72"/>
                  <a:pt x="99" y="71"/>
                </a:cubicBezTo>
                <a:cubicBezTo>
                  <a:pt x="99" y="65"/>
                  <a:pt x="99" y="65"/>
                  <a:pt x="99" y="65"/>
                </a:cubicBezTo>
                <a:cubicBezTo>
                  <a:pt x="99" y="64"/>
                  <a:pt x="98" y="64"/>
                  <a:pt x="98" y="63"/>
                </a:cubicBezTo>
                <a:cubicBezTo>
                  <a:pt x="97" y="62"/>
                  <a:pt x="96" y="62"/>
                  <a:pt x="96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083FB203-6555-D7EB-745D-9EC93573AF41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2481263"/>
            <a:ext cx="254000" cy="239713"/>
          </a:xfrm>
          <a:custGeom>
            <a:avLst/>
            <a:gdLst>
              <a:gd name="T0" fmla="*/ 42 w 160"/>
              <a:gd name="T1" fmla="*/ 60 h 151"/>
              <a:gd name="T2" fmla="*/ 4 w 160"/>
              <a:gd name="T3" fmla="*/ 60 h 151"/>
              <a:gd name="T4" fmla="*/ 0 w 160"/>
              <a:gd name="T5" fmla="*/ 63 h 151"/>
              <a:gd name="T6" fmla="*/ 0 w 160"/>
              <a:gd name="T7" fmla="*/ 147 h 151"/>
              <a:gd name="T8" fmla="*/ 4 w 160"/>
              <a:gd name="T9" fmla="*/ 151 h 151"/>
              <a:gd name="T10" fmla="*/ 42 w 160"/>
              <a:gd name="T11" fmla="*/ 151 h 151"/>
              <a:gd name="T12" fmla="*/ 46 w 160"/>
              <a:gd name="T13" fmla="*/ 147 h 151"/>
              <a:gd name="T14" fmla="*/ 46 w 160"/>
              <a:gd name="T15" fmla="*/ 63 h 151"/>
              <a:gd name="T16" fmla="*/ 42 w 160"/>
              <a:gd name="T17" fmla="*/ 60 h 151"/>
              <a:gd name="T18" fmla="*/ 35 w 160"/>
              <a:gd name="T19" fmla="*/ 99 h 151"/>
              <a:gd name="T20" fmla="*/ 11 w 160"/>
              <a:gd name="T21" fmla="*/ 99 h 151"/>
              <a:gd name="T22" fmla="*/ 11 w 160"/>
              <a:gd name="T23" fmla="*/ 71 h 151"/>
              <a:gd name="T24" fmla="*/ 35 w 160"/>
              <a:gd name="T25" fmla="*/ 71 h 151"/>
              <a:gd name="T26" fmla="*/ 35 w 160"/>
              <a:gd name="T27" fmla="*/ 99 h 151"/>
              <a:gd name="T28" fmla="*/ 99 w 160"/>
              <a:gd name="T29" fmla="*/ 38 h 151"/>
              <a:gd name="T30" fmla="*/ 60 w 160"/>
              <a:gd name="T31" fmla="*/ 38 h 151"/>
              <a:gd name="T32" fmla="*/ 57 w 160"/>
              <a:gd name="T33" fmla="*/ 42 h 151"/>
              <a:gd name="T34" fmla="*/ 57 w 160"/>
              <a:gd name="T35" fmla="*/ 147 h 151"/>
              <a:gd name="T36" fmla="*/ 60 w 160"/>
              <a:gd name="T37" fmla="*/ 151 h 151"/>
              <a:gd name="T38" fmla="*/ 99 w 160"/>
              <a:gd name="T39" fmla="*/ 151 h 151"/>
              <a:gd name="T40" fmla="*/ 103 w 160"/>
              <a:gd name="T41" fmla="*/ 147 h 151"/>
              <a:gd name="T42" fmla="*/ 103 w 160"/>
              <a:gd name="T43" fmla="*/ 42 h 151"/>
              <a:gd name="T44" fmla="*/ 99 w 160"/>
              <a:gd name="T45" fmla="*/ 38 h 151"/>
              <a:gd name="T46" fmla="*/ 92 w 160"/>
              <a:gd name="T47" fmla="*/ 105 h 151"/>
              <a:gd name="T48" fmla="*/ 68 w 160"/>
              <a:gd name="T49" fmla="*/ 105 h 151"/>
              <a:gd name="T50" fmla="*/ 68 w 160"/>
              <a:gd name="T51" fmla="*/ 49 h 151"/>
              <a:gd name="T52" fmla="*/ 92 w 160"/>
              <a:gd name="T53" fmla="*/ 49 h 151"/>
              <a:gd name="T54" fmla="*/ 92 w 160"/>
              <a:gd name="T55" fmla="*/ 105 h 151"/>
              <a:gd name="T56" fmla="*/ 156 w 160"/>
              <a:gd name="T57" fmla="*/ 0 h 151"/>
              <a:gd name="T58" fmla="*/ 118 w 160"/>
              <a:gd name="T59" fmla="*/ 0 h 151"/>
              <a:gd name="T60" fmla="*/ 114 w 160"/>
              <a:gd name="T61" fmla="*/ 4 h 151"/>
              <a:gd name="T62" fmla="*/ 114 w 160"/>
              <a:gd name="T63" fmla="*/ 147 h 151"/>
              <a:gd name="T64" fmla="*/ 118 w 160"/>
              <a:gd name="T65" fmla="*/ 151 h 151"/>
              <a:gd name="T66" fmla="*/ 156 w 160"/>
              <a:gd name="T67" fmla="*/ 151 h 151"/>
              <a:gd name="T68" fmla="*/ 160 w 160"/>
              <a:gd name="T69" fmla="*/ 147 h 151"/>
              <a:gd name="T70" fmla="*/ 160 w 160"/>
              <a:gd name="T71" fmla="*/ 4 h 151"/>
              <a:gd name="T72" fmla="*/ 156 w 160"/>
              <a:gd name="T73" fmla="*/ 0 h 151"/>
              <a:gd name="T74" fmla="*/ 149 w 160"/>
              <a:gd name="T75" fmla="*/ 81 h 151"/>
              <a:gd name="T76" fmla="*/ 125 w 160"/>
              <a:gd name="T77" fmla="*/ 81 h 151"/>
              <a:gd name="T78" fmla="*/ 125 w 160"/>
              <a:gd name="T79" fmla="*/ 11 h 151"/>
              <a:gd name="T80" fmla="*/ 149 w 160"/>
              <a:gd name="T81" fmla="*/ 11 h 151"/>
              <a:gd name="T82" fmla="*/ 149 w 160"/>
              <a:gd name="T83" fmla="*/ 81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51">
                <a:moveTo>
                  <a:pt x="42" y="60"/>
                </a:moveTo>
                <a:cubicBezTo>
                  <a:pt x="4" y="60"/>
                  <a:pt x="4" y="60"/>
                  <a:pt x="4" y="60"/>
                </a:cubicBezTo>
                <a:cubicBezTo>
                  <a:pt x="2" y="60"/>
                  <a:pt x="0" y="61"/>
                  <a:pt x="0" y="63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49"/>
                  <a:pt x="2" y="151"/>
                  <a:pt x="4" y="151"/>
                </a:cubicBezTo>
                <a:cubicBezTo>
                  <a:pt x="42" y="151"/>
                  <a:pt x="42" y="151"/>
                  <a:pt x="42" y="151"/>
                </a:cubicBezTo>
                <a:cubicBezTo>
                  <a:pt x="44" y="151"/>
                  <a:pt x="46" y="149"/>
                  <a:pt x="46" y="147"/>
                </a:cubicBezTo>
                <a:cubicBezTo>
                  <a:pt x="46" y="63"/>
                  <a:pt x="46" y="63"/>
                  <a:pt x="46" y="63"/>
                </a:cubicBezTo>
                <a:cubicBezTo>
                  <a:pt x="46" y="61"/>
                  <a:pt x="44" y="60"/>
                  <a:pt x="42" y="60"/>
                </a:cubicBezTo>
                <a:close/>
                <a:moveTo>
                  <a:pt x="35" y="99"/>
                </a:moveTo>
                <a:cubicBezTo>
                  <a:pt x="11" y="99"/>
                  <a:pt x="11" y="99"/>
                  <a:pt x="11" y="99"/>
                </a:cubicBezTo>
                <a:cubicBezTo>
                  <a:pt x="11" y="71"/>
                  <a:pt x="11" y="71"/>
                  <a:pt x="11" y="71"/>
                </a:cubicBezTo>
                <a:cubicBezTo>
                  <a:pt x="35" y="71"/>
                  <a:pt x="35" y="71"/>
                  <a:pt x="35" y="71"/>
                </a:cubicBezTo>
                <a:lnTo>
                  <a:pt x="35" y="99"/>
                </a:lnTo>
                <a:close/>
                <a:moveTo>
                  <a:pt x="99" y="38"/>
                </a:moveTo>
                <a:cubicBezTo>
                  <a:pt x="60" y="38"/>
                  <a:pt x="60" y="38"/>
                  <a:pt x="60" y="38"/>
                </a:cubicBezTo>
                <a:cubicBezTo>
                  <a:pt x="58" y="38"/>
                  <a:pt x="57" y="40"/>
                  <a:pt x="57" y="42"/>
                </a:cubicBezTo>
                <a:cubicBezTo>
                  <a:pt x="57" y="147"/>
                  <a:pt x="57" y="147"/>
                  <a:pt x="57" y="147"/>
                </a:cubicBezTo>
                <a:cubicBezTo>
                  <a:pt x="57" y="149"/>
                  <a:pt x="58" y="151"/>
                  <a:pt x="60" y="151"/>
                </a:cubicBezTo>
                <a:cubicBezTo>
                  <a:pt x="99" y="151"/>
                  <a:pt x="99" y="151"/>
                  <a:pt x="99" y="151"/>
                </a:cubicBezTo>
                <a:cubicBezTo>
                  <a:pt x="101" y="151"/>
                  <a:pt x="103" y="149"/>
                  <a:pt x="103" y="147"/>
                </a:cubicBezTo>
                <a:cubicBezTo>
                  <a:pt x="103" y="42"/>
                  <a:pt x="103" y="42"/>
                  <a:pt x="103" y="42"/>
                </a:cubicBezTo>
                <a:cubicBezTo>
                  <a:pt x="103" y="40"/>
                  <a:pt x="101" y="38"/>
                  <a:pt x="99" y="38"/>
                </a:cubicBezTo>
                <a:close/>
                <a:moveTo>
                  <a:pt x="92" y="105"/>
                </a:moveTo>
                <a:cubicBezTo>
                  <a:pt x="68" y="105"/>
                  <a:pt x="68" y="105"/>
                  <a:pt x="68" y="105"/>
                </a:cubicBezTo>
                <a:cubicBezTo>
                  <a:pt x="68" y="49"/>
                  <a:pt x="68" y="49"/>
                  <a:pt x="68" y="49"/>
                </a:cubicBezTo>
                <a:cubicBezTo>
                  <a:pt x="92" y="49"/>
                  <a:pt x="92" y="49"/>
                  <a:pt x="92" y="49"/>
                </a:cubicBezTo>
                <a:lnTo>
                  <a:pt x="92" y="105"/>
                </a:lnTo>
                <a:close/>
                <a:moveTo>
                  <a:pt x="156" y="0"/>
                </a:moveTo>
                <a:cubicBezTo>
                  <a:pt x="118" y="0"/>
                  <a:pt x="118" y="0"/>
                  <a:pt x="118" y="0"/>
                </a:cubicBezTo>
                <a:cubicBezTo>
                  <a:pt x="116" y="0"/>
                  <a:pt x="114" y="2"/>
                  <a:pt x="114" y="4"/>
                </a:cubicBezTo>
                <a:cubicBezTo>
                  <a:pt x="114" y="147"/>
                  <a:pt x="114" y="147"/>
                  <a:pt x="114" y="147"/>
                </a:cubicBezTo>
                <a:cubicBezTo>
                  <a:pt x="114" y="149"/>
                  <a:pt x="116" y="151"/>
                  <a:pt x="118" y="151"/>
                </a:cubicBezTo>
                <a:cubicBezTo>
                  <a:pt x="156" y="151"/>
                  <a:pt x="156" y="151"/>
                  <a:pt x="156" y="151"/>
                </a:cubicBezTo>
                <a:cubicBezTo>
                  <a:pt x="158" y="151"/>
                  <a:pt x="160" y="149"/>
                  <a:pt x="160" y="147"/>
                </a:cubicBezTo>
                <a:cubicBezTo>
                  <a:pt x="160" y="4"/>
                  <a:pt x="160" y="4"/>
                  <a:pt x="160" y="4"/>
                </a:cubicBezTo>
                <a:cubicBezTo>
                  <a:pt x="160" y="2"/>
                  <a:pt x="158" y="0"/>
                  <a:pt x="156" y="0"/>
                </a:cubicBezTo>
                <a:close/>
                <a:moveTo>
                  <a:pt x="149" y="81"/>
                </a:moveTo>
                <a:cubicBezTo>
                  <a:pt x="125" y="81"/>
                  <a:pt x="125" y="81"/>
                  <a:pt x="125" y="81"/>
                </a:cubicBezTo>
                <a:cubicBezTo>
                  <a:pt x="125" y="11"/>
                  <a:pt x="125" y="11"/>
                  <a:pt x="125" y="11"/>
                </a:cubicBezTo>
                <a:cubicBezTo>
                  <a:pt x="149" y="11"/>
                  <a:pt x="149" y="11"/>
                  <a:pt x="149" y="11"/>
                </a:cubicBezTo>
                <a:lnTo>
                  <a:pt x="149" y="8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00574CAE-67EF-BE67-E6CD-3560C1DC4851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2497138"/>
            <a:ext cx="254000" cy="207963"/>
          </a:xfrm>
          <a:custGeom>
            <a:avLst/>
            <a:gdLst>
              <a:gd name="T0" fmla="*/ 145 w 160"/>
              <a:gd name="T1" fmla="*/ 43 h 131"/>
              <a:gd name="T2" fmla="*/ 136 w 160"/>
              <a:gd name="T3" fmla="*/ 52 h 131"/>
              <a:gd name="T4" fmla="*/ 145 w 160"/>
              <a:gd name="T5" fmla="*/ 61 h 131"/>
              <a:gd name="T6" fmla="*/ 154 w 160"/>
              <a:gd name="T7" fmla="*/ 52 h 131"/>
              <a:gd name="T8" fmla="*/ 145 w 160"/>
              <a:gd name="T9" fmla="*/ 43 h 131"/>
              <a:gd name="T10" fmla="*/ 15 w 160"/>
              <a:gd name="T11" fmla="*/ 43 h 131"/>
              <a:gd name="T12" fmla="*/ 6 w 160"/>
              <a:gd name="T13" fmla="*/ 52 h 131"/>
              <a:gd name="T14" fmla="*/ 15 w 160"/>
              <a:gd name="T15" fmla="*/ 61 h 131"/>
              <a:gd name="T16" fmla="*/ 24 w 160"/>
              <a:gd name="T17" fmla="*/ 52 h 131"/>
              <a:gd name="T18" fmla="*/ 15 w 160"/>
              <a:gd name="T19" fmla="*/ 43 h 131"/>
              <a:gd name="T20" fmla="*/ 118 w 160"/>
              <a:gd name="T21" fmla="*/ 26 h 131"/>
              <a:gd name="T22" fmla="*/ 105 w 160"/>
              <a:gd name="T23" fmla="*/ 40 h 131"/>
              <a:gd name="T24" fmla="*/ 118 w 160"/>
              <a:gd name="T25" fmla="*/ 53 h 131"/>
              <a:gd name="T26" fmla="*/ 132 w 160"/>
              <a:gd name="T27" fmla="*/ 40 h 131"/>
              <a:gd name="T28" fmla="*/ 118 w 160"/>
              <a:gd name="T29" fmla="*/ 26 h 131"/>
              <a:gd name="T30" fmla="*/ 160 w 160"/>
              <a:gd name="T31" fmla="*/ 108 h 131"/>
              <a:gd name="T32" fmla="*/ 145 w 160"/>
              <a:gd name="T33" fmla="*/ 108 h 131"/>
              <a:gd name="T34" fmla="*/ 145 w 160"/>
              <a:gd name="T35" fmla="*/ 80 h 131"/>
              <a:gd name="T36" fmla="*/ 141 w 160"/>
              <a:gd name="T37" fmla="*/ 67 h 131"/>
              <a:gd name="T38" fmla="*/ 145 w 160"/>
              <a:gd name="T39" fmla="*/ 66 h 131"/>
              <a:gd name="T40" fmla="*/ 160 w 160"/>
              <a:gd name="T41" fmla="*/ 81 h 131"/>
              <a:gd name="T42" fmla="*/ 160 w 160"/>
              <a:gd name="T43" fmla="*/ 108 h 131"/>
              <a:gd name="T44" fmla="*/ 42 w 160"/>
              <a:gd name="T45" fmla="*/ 26 h 131"/>
              <a:gd name="T46" fmla="*/ 28 w 160"/>
              <a:gd name="T47" fmla="*/ 40 h 131"/>
              <a:gd name="T48" fmla="*/ 42 w 160"/>
              <a:gd name="T49" fmla="*/ 53 h 131"/>
              <a:gd name="T50" fmla="*/ 55 w 160"/>
              <a:gd name="T51" fmla="*/ 40 h 131"/>
              <a:gd name="T52" fmla="*/ 42 w 160"/>
              <a:gd name="T53" fmla="*/ 26 h 131"/>
              <a:gd name="T54" fmla="*/ 15 w 160"/>
              <a:gd name="T55" fmla="*/ 66 h 131"/>
              <a:gd name="T56" fmla="*/ 19 w 160"/>
              <a:gd name="T57" fmla="*/ 67 h 131"/>
              <a:gd name="T58" fmla="*/ 15 w 160"/>
              <a:gd name="T59" fmla="*/ 80 h 131"/>
              <a:gd name="T60" fmla="*/ 15 w 160"/>
              <a:gd name="T61" fmla="*/ 108 h 131"/>
              <a:gd name="T62" fmla="*/ 0 w 160"/>
              <a:gd name="T63" fmla="*/ 108 h 131"/>
              <a:gd name="T64" fmla="*/ 0 w 160"/>
              <a:gd name="T65" fmla="*/ 81 h 131"/>
              <a:gd name="T66" fmla="*/ 15 w 160"/>
              <a:gd name="T67" fmla="*/ 66 h 131"/>
              <a:gd name="T68" fmla="*/ 80 w 160"/>
              <a:gd name="T69" fmla="*/ 0 h 131"/>
              <a:gd name="T70" fmla="*/ 60 w 160"/>
              <a:gd name="T71" fmla="*/ 19 h 131"/>
              <a:gd name="T72" fmla="*/ 80 w 160"/>
              <a:gd name="T73" fmla="*/ 39 h 131"/>
              <a:gd name="T74" fmla="*/ 100 w 160"/>
              <a:gd name="T75" fmla="*/ 19 h 131"/>
              <a:gd name="T76" fmla="*/ 80 w 160"/>
              <a:gd name="T77" fmla="*/ 0 h 131"/>
              <a:gd name="T78" fmla="*/ 140 w 160"/>
              <a:gd name="T79" fmla="*/ 119 h 131"/>
              <a:gd name="T80" fmla="*/ 116 w 160"/>
              <a:gd name="T81" fmla="*/ 119 h 131"/>
              <a:gd name="T82" fmla="*/ 116 w 160"/>
              <a:gd name="T83" fmla="*/ 76 h 131"/>
              <a:gd name="T84" fmla="*/ 112 w 160"/>
              <a:gd name="T85" fmla="*/ 60 h 131"/>
              <a:gd name="T86" fmla="*/ 118 w 160"/>
              <a:gd name="T87" fmla="*/ 59 h 131"/>
              <a:gd name="T88" fmla="*/ 140 w 160"/>
              <a:gd name="T89" fmla="*/ 80 h 131"/>
              <a:gd name="T90" fmla="*/ 140 w 160"/>
              <a:gd name="T91" fmla="*/ 119 h 131"/>
              <a:gd name="T92" fmla="*/ 44 w 160"/>
              <a:gd name="T93" fmla="*/ 76 h 131"/>
              <a:gd name="T94" fmla="*/ 44 w 160"/>
              <a:gd name="T95" fmla="*/ 119 h 131"/>
              <a:gd name="T96" fmla="*/ 20 w 160"/>
              <a:gd name="T97" fmla="*/ 119 h 131"/>
              <a:gd name="T98" fmla="*/ 20 w 160"/>
              <a:gd name="T99" fmla="*/ 80 h 131"/>
              <a:gd name="T100" fmla="*/ 42 w 160"/>
              <a:gd name="T101" fmla="*/ 59 h 131"/>
              <a:gd name="T102" fmla="*/ 48 w 160"/>
              <a:gd name="T103" fmla="*/ 60 h 131"/>
              <a:gd name="T104" fmla="*/ 44 w 160"/>
              <a:gd name="T105" fmla="*/ 76 h 131"/>
              <a:gd name="T106" fmla="*/ 49 w 160"/>
              <a:gd name="T107" fmla="*/ 131 h 131"/>
              <a:gd name="T108" fmla="*/ 111 w 160"/>
              <a:gd name="T109" fmla="*/ 131 h 131"/>
              <a:gd name="T110" fmla="*/ 111 w 160"/>
              <a:gd name="T111" fmla="*/ 76 h 131"/>
              <a:gd name="T112" fmla="*/ 80 w 160"/>
              <a:gd name="T113" fmla="*/ 45 h 131"/>
              <a:gd name="T114" fmla="*/ 49 w 160"/>
              <a:gd name="T115" fmla="*/ 76 h 131"/>
              <a:gd name="T116" fmla="*/ 49 w 160"/>
              <a:gd name="T117" fmla="*/ 131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31">
                <a:moveTo>
                  <a:pt x="145" y="43"/>
                </a:moveTo>
                <a:cubicBezTo>
                  <a:pt x="140" y="43"/>
                  <a:pt x="136" y="47"/>
                  <a:pt x="136" y="52"/>
                </a:cubicBezTo>
                <a:cubicBezTo>
                  <a:pt x="136" y="57"/>
                  <a:pt x="140" y="61"/>
                  <a:pt x="145" y="61"/>
                </a:cubicBezTo>
                <a:cubicBezTo>
                  <a:pt x="150" y="61"/>
                  <a:pt x="154" y="57"/>
                  <a:pt x="154" y="52"/>
                </a:cubicBezTo>
                <a:cubicBezTo>
                  <a:pt x="154" y="47"/>
                  <a:pt x="150" y="43"/>
                  <a:pt x="145" y="43"/>
                </a:cubicBezTo>
                <a:close/>
                <a:moveTo>
                  <a:pt x="15" y="43"/>
                </a:moveTo>
                <a:cubicBezTo>
                  <a:pt x="10" y="43"/>
                  <a:pt x="6" y="47"/>
                  <a:pt x="6" y="52"/>
                </a:cubicBezTo>
                <a:cubicBezTo>
                  <a:pt x="6" y="57"/>
                  <a:pt x="10" y="61"/>
                  <a:pt x="15" y="61"/>
                </a:cubicBezTo>
                <a:cubicBezTo>
                  <a:pt x="20" y="61"/>
                  <a:pt x="24" y="57"/>
                  <a:pt x="24" y="52"/>
                </a:cubicBezTo>
                <a:cubicBezTo>
                  <a:pt x="24" y="47"/>
                  <a:pt x="20" y="43"/>
                  <a:pt x="15" y="43"/>
                </a:cubicBezTo>
                <a:close/>
                <a:moveTo>
                  <a:pt x="118" y="26"/>
                </a:moveTo>
                <a:cubicBezTo>
                  <a:pt x="111" y="26"/>
                  <a:pt x="105" y="32"/>
                  <a:pt x="105" y="40"/>
                </a:cubicBezTo>
                <a:cubicBezTo>
                  <a:pt x="105" y="47"/>
                  <a:pt x="111" y="53"/>
                  <a:pt x="118" y="53"/>
                </a:cubicBezTo>
                <a:cubicBezTo>
                  <a:pt x="126" y="53"/>
                  <a:pt x="132" y="47"/>
                  <a:pt x="132" y="40"/>
                </a:cubicBezTo>
                <a:cubicBezTo>
                  <a:pt x="132" y="33"/>
                  <a:pt x="126" y="26"/>
                  <a:pt x="118" y="26"/>
                </a:cubicBezTo>
                <a:close/>
                <a:moveTo>
                  <a:pt x="160" y="108"/>
                </a:moveTo>
                <a:cubicBezTo>
                  <a:pt x="145" y="108"/>
                  <a:pt x="145" y="108"/>
                  <a:pt x="145" y="108"/>
                </a:cubicBezTo>
                <a:cubicBezTo>
                  <a:pt x="145" y="80"/>
                  <a:pt x="145" y="80"/>
                  <a:pt x="145" y="80"/>
                </a:cubicBezTo>
                <a:cubicBezTo>
                  <a:pt x="145" y="75"/>
                  <a:pt x="143" y="71"/>
                  <a:pt x="141" y="67"/>
                </a:cubicBezTo>
                <a:cubicBezTo>
                  <a:pt x="142" y="66"/>
                  <a:pt x="144" y="66"/>
                  <a:pt x="145" y="66"/>
                </a:cubicBezTo>
                <a:cubicBezTo>
                  <a:pt x="153" y="66"/>
                  <a:pt x="160" y="73"/>
                  <a:pt x="160" y="81"/>
                </a:cubicBezTo>
                <a:lnTo>
                  <a:pt x="160" y="108"/>
                </a:lnTo>
                <a:close/>
                <a:moveTo>
                  <a:pt x="42" y="26"/>
                </a:moveTo>
                <a:cubicBezTo>
                  <a:pt x="34" y="26"/>
                  <a:pt x="28" y="32"/>
                  <a:pt x="28" y="40"/>
                </a:cubicBezTo>
                <a:cubicBezTo>
                  <a:pt x="28" y="47"/>
                  <a:pt x="34" y="53"/>
                  <a:pt x="42" y="53"/>
                </a:cubicBezTo>
                <a:cubicBezTo>
                  <a:pt x="49" y="53"/>
                  <a:pt x="55" y="47"/>
                  <a:pt x="55" y="40"/>
                </a:cubicBezTo>
                <a:cubicBezTo>
                  <a:pt x="55" y="33"/>
                  <a:pt x="49" y="26"/>
                  <a:pt x="42" y="26"/>
                </a:cubicBezTo>
                <a:close/>
                <a:moveTo>
                  <a:pt x="15" y="66"/>
                </a:moveTo>
                <a:cubicBezTo>
                  <a:pt x="16" y="66"/>
                  <a:pt x="18" y="66"/>
                  <a:pt x="19" y="67"/>
                </a:cubicBezTo>
                <a:cubicBezTo>
                  <a:pt x="17" y="71"/>
                  <a:pt x="15" y="75"/>
                  <a:pt x="15" y="80"/>
                </a:cubicBezTo>
                <a:cubicBezTo>
                  <a:pt x="15" y="108"/>
                  <a:pt x="15" y="108"/>
                  <a:pt x="15" y="10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73"/>
                  <a:pt x="7" y="66"/>
                  <a:pt x="15" y="66"/>
                </a:cubicBezTo>
                <a:close/>
                <a:moveTo>
                  <a:pt x="80" y="0"/>
                </a:moveTo>
                <a:cubicBezTo>
                  <a:pt x="69" y="0"/>
                  <a:pt x="60" y="8"/>
                  <a:pt x="60" y="19"/>
                </a:cubicBezTo>
                <a:cubicBezTo>
                  <a:pt x="60" y="30"/>
                  <a:pt x="69" y="39"/>
                  <a:pt x="80" y="39"/>
                </a:cubicBezTo>
                <a:cubicBezTo>
                  <a:pt x="91" y="39"/>
                  <a:pt x="100" y="30"/>
                  <a:pt x="100" y="19"/>
                </a:cubicBezTo>
                <a:cubicBezTo>
                  <a:pt x="100" y="8"/>
                  <a:pt x="91" y="0"/>
                  <a:pt x="80" y="0"/>
                </a:cubicBezTo>
                <a:close/>
                <a:moveTo>
                  <a:pt x="140" y="119"/>
                </a:moveTo>
                <a:cubicBezTo>
                  <a:pt x="116" y="119"/>
                  <a:pt x="116" y="119"/>
                  <a:pt x="116" y="119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70"/>
                  <a:pt x="115" y="65"/>
                  <a:pt x="112" y="60"/>
                </a:cubicBezTo>
                <a:cubicBezTo>
                  <a:pt x="114" y="59"/>
                  <a:pt x="116" y="59"/>
                  <a:pt x="118" y="59"/>
                </a:cubicBezTo>
                <a:cubicBezTo>
                  <a:pt x="130" y="59"/>
                  <a:pt x="140" y="68"/>
                  <a:pt x="140" y="80"/>
                </a:cubicBezTo>
                <a:lnTo>
                  <a:pt x="140" y="119"/>
                </a:lnTo>
                <a:close/>
                <a:moveTo>
                  <a:pt x="44" y="76"/>
                </a:moveTo>
                <a:cubicBezTo>
                  <a:pt x="44" y="119"/>
                  <a:pt x="44" y="119"/>
                  <a:pt x="44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80"/>
                  <a:pt x="20" y="80"/>
                  <a:pt x="20" y="80"/>
                </a:cubicBezTo>
                <a:cubicBezTo>
                  <a:pt x="20" y="68"/>
                  <a:pt x="30" y="59"/>
                  <a:pt x="42" y="59"/>
                </a:cubicBezTo>
                <a:cubicBezTo>
                  <a:pt x="44" y="59"/>
                  <a:pt x="46" y="59"/>
                  <a:pt x="48" y="60"/>
                </a:cubicBezTo>
                <a:cubicBezTo>
                  <a:pt x="45" y="65"/>
                  <a:pt x="44" y="70"/>
                  <a:pt x="44" y="76"/>
                </a:cubicBezTo>
                <a:close/>
                <a:moveTo>
                  <a:pt x="49" y="131"/>
                </a:moveTo>
                <a:cubicBezTo>
                  <a:pt x="111" y="131"/>
                  <a:pt x="111" y="131"/>
                  <a:pt x="111" y="131"/>
                </a:cubicBezTo>
                <a:cubicBezTo>
                  <a:pt x="111" y="76"/>
                  <a:pt x="111" y="76"/>
                  <a:pt x="111" y="76"/>
                </a:cubicBezTo>
                <a:cubicBezTo>
                  <a:pt x="111" y="59"/>
                  <a:pt x="97" y="45"/>
                  <a:pt x="80" y="45"/>
                </a:cubicBezTo>
                <a:cubicBezTo>
                  <a:pt x="63" y="45"/>
                  <a:pt x="49" y="59"/>
                  <a:pt x="49" y="76"/>
                </a:cubicBezTo>
                <a:lnTo>
                  <a:pt x="49" y="1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6C02C424-6DF5-2097-DD3A-5AA8A4B77D4C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2490788"/>
            <a:ext cx="254000" cy="220663"/>
          </a:xfrm>
          <a:custGeom>
            <a:avLst/>
            <a:gdLst>
              <a:gd name="T0" fmla="*/ 26 w 160"/>
              <a:gd name="T1" fmla="*/ 14 h 139"/>
              <a:gd name="T2" fmla="*/ 7 w 160"/>
              <a:gd name="T3" fmla="*/ 2 h 139"/>
              <a:gd name="T4" fmla="*/ 0 w 160"/>
              <a:gd name="T5" fmla="*/ 6 h 139"/>
              <a:gd name="T6" fmla="*/ 0 w 160"/>
              <a:gd name="T7" fmla="*/ 32 h 139"/>
              <a:gd name="T8" fmla="*/ 7 w 160"/>
              <a:gd name="T9" fmla="*/ 36 h 139"/>
              <a:gd name="T10" fmla="*/ 26 w 160"/>
              <a:gd name="T11" fmla="*/ 23 h 139"/>
              <a:gd name="T12" fmla="*/ 26 w 160"/>
              <a:gd name="T13" fmla="*/ 14 h 139"/>
              <a:gd name="T14" fmla="*/ 151 w 160"/>
              <a:gd name="T15" fmla="*/ 6 h 139"/>
              <a:gd name="T16" fmla="*/ 50 w 160"/>
              <a:gd name="T17" fmla="*/ 6 h 139"/>
              <a:gd name="T18" fmla="*/ 42 w 160"/>
              <a:gd name="T19" fmla="*/ 15 h 139"/>
              <a:gd name="T20" fmla="*/ 42 w 160"/>
              <a:gd name="T21" fmla="*/ 23 h 139"/>
              <a:gd name="T22" fmla="*/ 50 w 160"/>
              <a:gd name="T23" fmla="*/ 32 h 139"/>
              <a:gd name="T24" fmla="*/ 151 w 160"/>
              <a:gd name="T25" fmla="*/ 32 h 139"/>
              <a:gd name="T26" fmla="*/ 160 w 160"/>
              <a:gd name="T27" fmla="*/ 23 h 139"/>
              <a:gd name="T28" fmla="*/ 160 w 160"/>
              <a:gd name="T29" fmla="*/ 15 h 139"/>
              <a:gd name="T30" fmla="*/ 151 w 160"/>
              <a:gd name="T31" fmla="*/ 6 h 139"/>
              <a:gd name="T32" fmla="*/ 7 w 160"/>
              <a:gd name="T33" fmla="*/ 86 h 139"/>
              <a:gd name="T34" fmla="*/ 26 w 160"/>
              <a:gd name="T35" fmla="*/ 74 h 139"/>
              <a:gd name="T36" fmla="*/ 26 w 160"/>
              <a:gd name="T37" fmla="*/ 66 h 139"/>
              <a:gd name="T38" fmla="*/ 7 w 160"/>
              <a:gd name="T39" fmla="*/ 56 h 139"/>
              <a:gd name="T40" fmla="*/ 0 w 160"/>
              <a:gd name="T41" fmla="*/ 61 h 139"/>
              <a:gd name="T42" fmla="*/ 0 w 160"/>
              <a:gd name="T43" fmla="*/ 82 h 139"/>
              <a:gd name="T44" fmla="*/ 7 w 160"/>
              <a:gd name="T45" fmla="*/ 86 h 139"/>
              <a:gd name="T46" fmla="*/ 151 w 160"/>
              <a:gd name="T47" fmla="*/ 57 h 139"/>
              <a:gd name="T48" fmla="*/ 50 w 160"/>
              <a:gd name="T49" fmla="*/ 57 h 139"/>
              <a:gd name="T50" fmla="*/ 42 w 160"/>
              <a:gd name="T51" fmla="*/ 65 h 139"/>
              <a:gd name="T52" fmla="*/ 42 w 160"/>
              <a:gd name="T53" fmla="*/ 74 h 139"/>
              <a:gd name="T54" fmla="*/ 50 w 160"/>
              <a:gd name="T55" fmla="*/ 82 h 139"/>
              <a:gd name="T56" fmla="*/ 151 w 160"/>
              <a:gd name="T57" fmla="*/ 82 h 139"/>
              <a:gd name="T58" fmla="*/ 160 w 160"/>
              <a:gd name="T59" fmla="*/ 74 h 139"/>
              <a:gd name="T60" fmla="*/ 160 w 160"/>
              <a:gd name="T61" fmla="*/ 65 h 139"/>
              <a:gd name="T62" fmla="*/ 151 w 160"/>
              <a:gd name="T63" fmla="*/ 57 h 139"/>
              <a:gd name="T64" fmla="*/ 26 w 160"/>
              <a:gd name="T65" fmla="*/ 116 h 139"/>
              <a:gd name="T66" fmla="*/ 7 w 160"/>
              <a:gd name="T67" fmla="*/ 103 h 139"/>
              <a:gd name="T68" fmla="*/ 0 w 160"/>
              <a:gd name="T69" fmla="*/ 107 h 139"/>
              <a:gd name="T70" fmla="*/ 0 w 160"/>
              <a:gd name="T71" fmla="*/ 133 h 139"/>
              <a:gd name="T72" fmla="*/ 7 w 160"/>
              <a:gd name="T73" fmla="*/ 137 h 139"/>
              <a:gd name="T74" fmla="*/ 26 w 160"/>
              <a:gd name="T75" fmla="*/ 124 h 139"/>
              <a:gd name="T76" fmla="*/ 26 w 160"/>
              <a:gd name="T77" fmla="*/ 116 h 139"/>
              <a:gd name="T78" fmla="*/ 151 w 160"/>
              <a:gd name="T79" fmla="*/ 107 h 139"/>
              <a:gd name="T80" fmla="*/ 50 w 160"/>
              <a:gd name="T81" fmla="*/ 107 h 139"/>
              <a:gd name="T82" fmla="*/ 42 w 160"/>
              <a:gd name="T83" fmla="*/ 116 h 139"/>
              <a:gd name="T84" fmla="*/ 42 w 160"/>
              <a:gd name="T85" fmla="*/ 124 h 139"/>
              <a:gd name="T86" fmla="*/ 50 w 160"/>
              <a:gd name="T87" fmla="*/ 133 h 139"/>
              <a:gd name="T88" fmla="*/ 151 w 160"/>
              <a:gd name="T89" fmla="*/ 133 h 139"/>
              <a:gd name="T90" fmla="*/ 160 w 160"/>
              <a:gd name="T91" fmla="*/ 124 h 139"/>
              <a:gd name="T92" fmla="*/ 160 w 160"/>
              <a:gd name="T93" fmla="*/ 116 h 139"/>
              <a:gd name="T94" fmla="*/ 151 w 160"/>
              <a:gd name="T95" fmla="*/ 107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39">
                <a:moveTo>
                  <a:pt x="26" y="14"/>
                </a:moveTo>
                <a:cubicBezTo>
                  <a:pt x="7" y="2"/>
                  <a:pt x="7" y="2"/>
                  <a:pt x="7" y="2"/>
                </a:cubicBezTo>
                <a:cubicBezTo>
                  <a:pt x="3" y="0"/>
                  <a:pt x="0" y="2"/>
                  <a:pt x="0" y="6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6"/>
                  <a:pt x="3" y="38"/>
                  <a:pt x="7" y="36"/>
                </a:cubicBezTo>
                <a:cubicBezTo>
                  <a:pt x="26" y="23"/>
                  <a:pt x="26" y="23"/>
                  <a:pt x="26" y="23"/>
                </a:cubicBezTo>
                <a:cubicBezTo>
                  <a:pt x="30" y="21"/>
                  <a:pt x="30" y="17"/>
                  <a:pt x="26" y="14"/>
                </a:cubicBezTo>
                <a:close/>
                <a:moveTo>
                  <a:pt x="151" y="6"/>
                </a:moveTo>
                <a:cubicBezTo>
                  <a:pt x="50" y="6"/>
                  <a:pt x="50" y="6"/>
                  <a:pt x="50" y="6"/>
                </a:cubicBezTo>
                <a:cubicBezTo>
                  <a:pt x="46" y="6"/>
                  <a:pt x="42" y="10"/>
                  <a:pt x="42" y="15"/>
                </a:cubicBezTo>
                <a:cubicBezTo>
                  <a:pt x="42" y="23"/>
                  <a:pt x="42" y="23"/>
                  <a:pt x="42" y="23"/>
                </a:cubicBezTo>
                <a:cubicBezTo>
                  <a:pt x="42" y="28"/>
                  <a:pt x="46" y="32"/>
                  <a:pt x="50" y="32"/>
                </a:cubicBezTo>
                <a:cubicBezTo>
                  <a:pt x="151" y="32"/>
                  <a:pt x="151" y="32"/>
                  <a:pt x="151" y="32"/>
                </a:cubicBezTo>
                <a:cubicBezTo>
                  <a:pt x="156" y="32"/>
                  <a:pt x="160" y="28"/>
                  <a:pt x="160" y="23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10"/>
                  <a:pt x="156" y="6"/>
                  <a:pt x="151" y="6"/>
                </a:cubicBezTo>
                <a:close/>
                <a:moveTo>
                  <a:pt x="7" y="86"/>
                </a:moveTo>
                <a:cubicBezTo>
                  <a:pt x="26" y="74"/>
                  <a:pt x="26" y="74"/>
                  <a:pt x="26" y="74"/>
                </a:cubicBezTo>
                <a:cubicBezTo>
                  <a:pt x="30" y="71"/>
                  <a:pt x="30" y="68"/>
                  <a:pt x="26" y="66"/>
                </a:cubicBezTo>
                <a:cubicBezTo>
                  <a:pt x="7" y="56"/>
                  <a:pt x="7" y="56"/>
                  <a:pt x="7" y="56"/>
                </a:cubicBezTo>
                <a:cubicBezTo>
                  <a:pt x="3" y="54"/>
                  <a:pt x="0" y="56"/>
                  <a:pt x="0" y="61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7"/>
                  <a:pt x="3" y="89"/>
                  <a:pt x="7" y="86"/>
                </a:cubicBezTo>
                <a:close/>
                <a:moveTo>
                  <a:pt x="151" y="57"/>
                </a:moveTo>
                <a:cubicBezTo>
                  <a:pt x="50" y="57"/>
                  <a:pt x="50" y="57"/>
                  <a:pt x="50" y="57"/>
                </a:cubicBezTo>
                <a:cubicBezTo>
                  <a:pt x="46" y="57"/>
                  <a:pt x="42" y="61"/>
                  <a:pt x="42" y="65"/>
                </a:cubicBezTo>
                <a:cubicBezTo>
                  <a:pt x="42" y="74"/>
                  <a:pt x="42" y="74"/>
                  <a:pt x="42" y="74"/>
                </a:cubicBezTo>
                <a:cubicBezTo>
                  <a:pt x="42" y="78"/>
                  <a:pt x="46" y="82"/>
                  <a:pt x="50" y="82"/>
                </a:cubicBezTo>
                <a:cubicBezTo>
                  <a:pt x="151" y="82"/>
                  <a:pt x="151" y="82"/>
                  <a:pt x="151" y="82"/>
                </a:cubicBezTo>
                <a:cubicBezTo>
                  <a:pt x="156" y="82"/>
                  <a:pt x="160" y="78"/>
                  <a:pt x="160" y="74"/>
                </a:cubicBezTo>
                <a:cubicBezTo>
                  <a:pt x="160" y="65"/>
                  <a:pt x="160" y="65"/>
                  <a:pt x="160" y="65"/>
                </a:cubicBezTo>
                <a:cubicBezTo>
                  <a:pt x="160" y="61"/>
                  <a:pt x="156" y="57"/>
                  <a:pt x="151" y="57"/>
                </a:cubicBezTo>
                <a:close/>
                <a:moveTo>
                  <a:pt x="26" y="116"/>
                </a:moveTo>
                <a:cubicBezTo>
                  <a:pt x="7" y="103"/>
                  <a:pt x="7" y="103"/>
                  <a:pt x="7" y="103"/>
                </a:cubicBezTo>
                <a:cubicBezTo>
                  <a:pt x="3" y="101"/>
                  <a:pt x="0" y="103"/>
                  <a:pt x="0" y="107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37"/>
                  <a:pt x="3" y="139"/>
                  <a:pt x="7" y="137"/>
                </a:cubicBezTo>
                <a:cubicBezTo>
                  <a:pt x="26" y="124"/>
                  <a:pt x="26" y="124"/>
                  <a:pt x="26" y="124"/>
                </a:cubicBezTo>
                <a:cubicBezTo>
                  <a:pt x="30" y="122"/>
                  <a:pt x="30" y="118"/>
                  <a:pt x="26" y="116"/>
                </a:cubicBezTo>
                <a:close/>
                <a:moveTo>
                  <a:pt x="151" y="107"/>
                </a:moveTo>
                <a:cubicBezTo>
                  <a:pt x="50" y="107"/>
                  <a:pt x="50" y="107"/>
                  <a:pt x="50" y="107"/>
                </a:cubicBezTo>
                <a:cubicBezTo>
                  <a:pt x="46" y="107"/>
                  <a:pt x="42" y="111"/>
                  <a:pt x="42" y="116"/>
                </a:cubicBezTo>
                <a:cubicBezTo>
                  <a:pt x="42" y="124"/>
                  <a:pt x="42" y="124"/>
                  <a:pt x="42" y="124"/>
                </a:cubicBezTo>
                <a:cubicBezTo>
                  <a:pt x="42" y="129"/>
                  <a:pt x="46" y="133"/>
                  <a:pt x="50" y="133"/>
                </a:cubicBezTo>
                <a:cubicBezTo>
                  <a:pt x="151" y="133"/>
                  <a:pt x="151" y="133"/>
                  <a:pt x="151" y="133"/>
                </a:cubicBezTo>
                <a:cubicBezTo>
                  <a:pt x="156" y="133"/>
                  <a:pt x="160" y="129"/>
                  <a:pt x="160" y="124"/>
                </a:cubicBezTo>
                <a:cubicBezTo>
                  <a:pt x="160" y="116"/>
                  <a:pt x="160" y="116"/>
                  <a:pt x="160" y="116"/>
                </a:cubicBezTo>
                <a:cubicBezTo>
                  <a:pt x="160" y="111"/>
                  <a:pt x="156" y="107"/>
                  <a:pt x="151" y="10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8E027632-0CE2-98AD-0BED-0080DE608B3B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2476500"/>
            <a:ext cx="254000" cy="249238"/>
          </a:xfrm>
          <a:custGeom>
            <a:avLst/>
            <a:gdLst>
              <a:gd name="T0" fmla="*/ 138 w 160"/>
              <a:gd name="T1" fmla="*/ 60 h 157"/>
              <a:gd name="T2" fmla="*/ 134 w 160"/>
              <a:gd name="T3" fmla="*/ 51 h 157"/>
              <a:gd name="T4" fmla="*/ 142 w 160"/>
              <a:gd name="T5" fmla="*/ 29 h 157"/>
              <a:gd name="T6" fmla="*/ 130 w 160"/>
              <a:gd name="T7" fmla="*/ 17 h 157"/>
              <a:gd name="T8" fmla="*/ 108 w 160"/>
              <a:gd name="T9" fmla="*/ 26 h 157"/>
              <a:gd name="T10" fmla="*/ 98 w 160"/>
              <a:gd name="T11" fmla="*/ 22 h 157"/>
              <a:gd name="T12" fmla="*/ 88 w 160"/>
              <a:gd name="T13" fmla="*/ 0 h 157"/>
              <a:gd name="T14" fmla="*/ 71 w 160"/>
              <a:gd name="T15" fmla="*/ 0 h 157"/>
              <a:gd name="T16" fmla="*/ 61 w 160"/>
              <a:gd name="T17" fmla="*/ 22 h 157"/>
              <a:gd name="T18" fmla="*/ 52 w 160"/>
              <a:gd name="T19" fmla="*/ 26 h 157"/>
              <a:gd name="T20" fmla="*/ 29 w 160"/>
              <a:gd name="T21" fmla="*/ 17 h 157"/>
              <a:gd name="T22" fmla="*/ 17 w 160"/>
              <a:gd name="T23" fmla="*/ 29 h 157"/>
              <a:gd name="T24" fmla="*/ 26 w 160"/>
              <a:gd name="T25" fmla="*/ 51 h 157"/>
              <a:gd name="T26" fmla="*/ 22 w 160"/>
              <a:gd name="T27" fmla="*/ 61 h 157"/>
              <a:gd name="T28" fmla="*/ 0 w 160"/>
              <a:gd name="T29" fmla="*/ 70 h 157"/>
              <a:gd name="T30" fmla="*/ 0 w 160"/>
              <a:gd name="T31" fmla="*/ 87 h 157"/>
              <a:gd name="T32" fmla="*/ 22 w 160"/>
              <a:gd name="T33" fmla="*/ 96 h 157"/>
              <a:gd name="T34" fmla="*/ 26 w 160"/>
              <a:gd name="T35" fmla="*/ 106 h 157"/>
              <a:gd name="T36" fmla="*/ 17 w 160"/>
              <a:gd name="T37" fmla="*/ 128 h 157"/>
              <a:gd name="T38" fmla="*/ 30 w 160"/>
              <a:gd name="T39" fmla="*/ 140 h 157"/>
              <a:gd name="T40" fmla="*/ 52 w 160"/>
              <a:gd name="T41" fmla="*/ 131 h 157"/>
              <a:gd name="T42" fmla="*/ 61 w 160"/>
              <a:gd name="T43" fmla="*/ 135 h 157"/>
              <a:gd name="T44" fmla="*/ 71 w 160"/>
              <a:gd name="T45" fmla="*/ 157 h 157"/>
              <a:gd name="T46" fmla="*/ 89 w 160"/>
              <a:gd name="T47" fmla="*/ 157 h 157"/>
              <a:gd name="T48" fmla="*/ 98 w 160"/>
              <a:gd name="T49" fmla="*/ 135 h 157"/>
              <a:gd name="T50" fmla="*/ 108 w 160"/>
              <a:gd name="T51" fmla="*/ 131 h 157"/>
              <a:gd name="T52" fmla="*/ 130 w 160"/>
              <a:gd name="T53" fmla="*/ 140 h 157"/>
              <a:gd name="T54" fmla="*/ 143 w 160"/>
              <a:gd name="T55" fmla="*/ 128 h 157"/>
              <a:gd name="T56" fmla="*/ 134 w 160"/>
              <a:gd name="T57" fmla="*/ 106 h 157"/>
              <a:gd name="T58" fmla="*/ 138 w 160"/>
              <a:gd name="T59" fmla="*/ 96 h 157"/>
              <a:gd name="T60" fmla="*/ 160 w 160"/>
              <a:gd name="T61" fmla="*/ 87 h 157"/>
              <a:gd name="T62" fmla="*/ 160 w 160"/>
              <a:gd name="T63" fmla="*/ 69 h 157"/>
              <a:gd name="T64" fmla="*/ 138 w 160"/>
              <a:gd name="T65" fmla="*/ 60 h 157"/>
              <a:gd name="T66" fmla="*/ 105 w 160"/>
              <a:gd name="T67" fmla="*/ 78 h 157"/>
              <a:gd name="T68" fmla="*/ 80 w 160"/>
              <a:gd name="T69" fmla="*/ 104 h 157"/>
              <a:gd name="T70" fmla="*/ 54 w 160"/>
              <a:gd name="T71" fmla="*/ 78 h 157"/>
              <a:gd name="T72" fmla="*/ 80 w 160"/>
              <a:gd name="T73" fmla="*/ 53 h 157"/>
              <a:gd name="T74" fmla="*/ 105 w 160"/>
              <a:gd name="T75" fmla="*/ 78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57">
                <a:moveTo>
                  <a:pt x="138" y="60"/>
                </a:moveTo>
                <a:cubicBezTo>
                  <a:pt x="134" y="51"/>
                  <a:pt x="134" y="51"/>
                  <a:pt x="134" y="51"/>
                </a:cubicBezTo>
                <a:cubicBezTo>
                  <a:pt x="134" y="51"/>
                  <a:pt x="143" y="30"/>
                  <a:pt x="142" y="29"/>
                </a:cubicBezTo>
                <a:cubicBezTo>
                  <a:pt x="130" y="17"/>
                  <a:pt x="130" y="17"/>
                  <a:pt x="130" y="17"/>
                </a:cubicBezTo>
                <a:cubicBezTo>
                  <a:pt x="129" y="16"/>
                  <a:pt x="108" y="26"/>
                  <a:pt x="108" y="26"/>
                </a:cubicBezTo>
                <a:cubicBezTo>
                  <a:pt x="98" y="22"/>
                  <a:pt x="98" y="22"/>
                  <a:pt x="98" y="22"/>
                </a:cubicBezTo>
                <a:cubicBezTo>
                  <a:pt x="98" y="22"/>
                  <a:pt x="89" y="0"/>
                  <a:pt x="88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9" y="0"/>
                  <a:pt x="61" y="22"/>
                  <a:pt x="61" y="22"/>
                </a:cubicBezTo>
                <a:cubicBezTo>
                  <a:pt x="52" y="26"/>
                  <a:pt x="52" y="26"/>
                  <a:pt x="52" y="26"/>
                </a:cubicBezTo>
                <a:cubicBezTo>
                  <a:pt x="52" y="26"/>
                  <a:pt x="30" y="16"/>
                  <a:pt x="29" y="17"/>
                </a:cubicBezTo>
                <a:cubicBezTo>
                  <a:pt x="17" y="29"/>
                  <a:pt x="17" y="29"/>
                  <a:pt x="17" y="29"/>
                </a:cubicBezTo>
                <a:cubicBezTo>
                  <a:pt x="16" y="30"/>
                  <a:pt x="26" y="51"/>
                  <a:pt x="26" y="51"/>
                </a:cubicBezTo>
                <a:cubicBezTo>
                  <a:pt x="22" y="61"/>
                  <a:pt x="22" y="61"/>
                  <a:pt x="22" y="61"/>
                </a:cubicBezTo>
                <a:cubicBezTo>
                  <a:pt x="22" y="61"/>
                  <a:pt x="0" y="69"/>
                  <a:pt x="0" y="70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89"/>
                  <a:pt x="22" y="96"/>
                  <a:pt x="22" y="96"/>
                </a:cubicBezTo>
                <a:cubicBezTo>
                  <a:pt x="26" y="106"/>
                  <a:pt x="26" y="106"/>
                  <a:pt x="26" y="106"/>
                </a:cubicBezTo>
                <a:cubicBezTo>
                  <a:pt x="26" y="106"/>
                  <a:pt x="16" y="127"/>
                  <a:pt x="17" y="128"/>
                </a:cubicBezTo>
                <a:cubicBezTo>
                  <a:pt x="30" y="140"/>
                  <a:pt x="30" y="140"/>
                  <a:pt x="30" y="140"/>
                </a:cubicBezTo>
                <a:cubicBezTo>
                  <a:pt x="30" y="141"/>
                  <a:pt x="52" y="131"/>
                  <a:pt x="52" y="131"/>
                </a:cubicBezTo>
                <a:cubicBezTo>
                  <a:pt x="61" y="135"/>
                  <a:pt x="61" y="135"/>
                  <a:pt x="61" y="135"/>
                </a:cubicBezTo>
                <a:cubicBezTo>
                  <a:pt x="61" y="135"/>
                  <a:pt x="70" y="157"/>
                  <a:pt x="71" y="157"/>
                </a:cubicBezTo>
                <a:cubicBezTo>
                  <a:pt x="89" y="157"/>
                  <a:pt x="89" y="157"/>
                  <a:pt x="89" y="157"/>
                </a:cubicBezTo>
                <a:cubicBezTo>
                  <a:pt x="90" y="157"/>
                  <a:pt x="98" y="135"/>
                  <a:pt x="98" y="135"/>
                </a:cubicBezTo>
                <a:cubicBezTo>
                  <a:pt x="108" y="131"/>
                  <a:pt x="108" y="131"/>
                  <a:pt x="108" y="131"/>
                </a:cubicBezTo>
                <a:cubicBezTo>
                  <a:pt x="108" y="131"/>
                  <a:pt x="129" y="140"/>
                  <a:pt x="130" y="140"/>
                </a:cubicBezTo>
                <a:cubicBezTo>
                  <a:pt x="143" y="128"/>
                  <a:pt x="143" y="128"/>
                  <a:pt x="143" y="128"/>
                </a:cubicBezTo>
                <a:cubicBezTo>
                  <a:pt x="144" y="127"/>
                  <a:pt x="134" y="106"/>
                  <a:pt x="134" y="106"/>
                </a:cubicBezTo>
                <a:cubicBezTo>
                  <a:pt x="138" y="96"/>
                  <a:pt x="138" y="96"/>
                  <a:pt x="138" y="96"/>
                </a:cubicBezTo>
                <a:cubicBezTo>
                  <a:pt x="138" y="96"/>
                  <a:pt x="160" y="88"/>
                  <a:pt x="160" y="87"/>
                </a:cubicBezTo>
                <a:cubicBezTo>
                  <a:pt x="160" y="69"/>
                  <a:pt x="160" y="69"/>
                  <a:pt x="160" y="69"/>
                </a:cubicBezTo>
                <a:cubicBezTo>
                  <a:pt x="160" y="68"/>
                  <a:pt x="138" y="60"/>
                  <a:pt x="138" y="60"/>
                </a:cubicBezTo>
                <a:close/>
                <a:moveTo>
                  <a:pt x="105" y="78"/>
                </a:moveTo>
                <a:cubicBezTo>
                  <a:pt x="105" y="92"/>
                  <a:pt x="94" y="104"/>
                  <a:pt x="80" y="104"/>
                </a:cubicBezTo>
                <a:cubicBezTo>
                  <a:pt x="66" y="104"/>
                  <a:pt x="54" y="92"/>
                  <a:pt x="54" y="78"/>
                </a:cubicBezTo>
                <a:cubicBezTo>
                  <a:pt x="54" y="65"/>
                  <a:pt x="66" y="53"/>
                  <a:pt x="80" y="53"/>
                </a:cubicBezTo>
                <a:cubicBezTo>
                  <a:pt x="94" y="53"/>
                  <a:pt x="105" y="65"/>
                  <a:pt x="105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5C0DF554-0079-502D-4560-A71D4C5C3ED2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2473325"/>
            <a:ext cx="255588" cy="257175"/>
          </a:xfrm>
          <a:custGeom>
            <a:avLst/>
            <a:gdLst>
              <a:gd name="T0" fmla="*/ 155 w 161"/>
              <a:gd name="T1" fmla="*/ 135 h 162"/>
              <a:gd name="T2" fmla="*/ 118 w 161"/>
              <a:gd name="T3" fmla="*/ 98 h 162"/>
              <a:gd name="T4" fmla="*/ 97 w 161"/>
              <a:gd name="T5" fmla="*/ 119 h 162"/>
              <a:gd name="T6" fmla="*/ 134 w 161"/>
              <a:gd name="T7" fmla="*/ 156 h 162"/>
              <a:gd name="T8" fmla="*/ 155 w 161"/>
              <a:gd name="T9" fmla="*/ 156 h 162"/>
              <a:gd name="T10" fmla="*/ 155 w 161"/>
              <a:gd name="T11" fmla="*/ 135 h 162"/>
              <a:gd name="T12" fmla="*/ 120 w 161"/>
              <a:gd name="T13" fmla="*/ 60 h 162"/>
              <a:gd name="T14" fmla="*/ 60 w 161"/>
              <a:gd name="T15" fmla="*/ 0 h 162"/>
              <a:gd name="T16" fmla="*/ 0 w 161"/>
              <a:gd name="T17" fmla="*/ 60 h 162"/>
              <a:gd name="T18" fmla="*/ 60 w 161"/>
              <a:gd name="T19" fmla="*/ 120 h 162"/>
              <a:gd name="T20" fmla="*/ 120 w 161"/>
              <a:gd name="T21" fmla="*/ 60 h 162"/>
              <a:gd name="T22" fmla="*/ 60 w 161"/>
              <a:gd name="T23" fmla="*/ 105 h 162"/>
              <a:gd name="T24" fmla="*/ 15 w 161"/>
              <a:gd name="T25" fmla="*/ 60 h 162"/>
              <a:gd name="T26" fmla="*/ 60 w 161"/>
              <a:gd name="T27" fmla="*/ 15 h 162"/>
              <a:gd name="T28" fmla="*/ 105 w 161"/>
              <a:gd name="T29" fmla="*/ 60 h 162"/>
              <a:gd name="T30" fmla="*/ 60 w 161"/>
              <a:gd name="T31" fmla="*/ 105 h 162"/>
              <a:gd name="T32" fmla="*/ 25 w 161"/>
              <a:gd name="T33" fmla="*/ 60 h 162"/>
              <a:gd name="T34" fmla="*/ 35 w 161"/>
              <a:gd name="T35" fmla="*/ 60 h 162"/>
              <a:gd name="T36" fmla="*/ 60 w 161"/>
              <a:gd name="T37" fmla="*/ 35 h 162"/>
              <a:gd name="T38" fmla="*/ 60 w 161"/>
              <a:gd name="T39" fmla="*/ 25 h 162"/>
              <a:gd name="T40" fmla="*/ 25 w 161"/>
              <a:gd name="T41" fmla="*/ 6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61" h="162">
                <a:moveTo>
                  <a:pt x="155" y="135"/>
                </a:moveTo>
                <a:cubicBezTo>
                  <a:pt x="118" y="98"/>
                  <a:pt x="118" y="98"/>
                  <a:pt x="118" y="98"/>
                </a:cubicBezTo>
                <a:cubicBezTo>
                  <a:pt x="113" y="107"/>
                  <a:pt x="106" y="114"/>
                  <a:pt x="97" y="119"/>
                </a:cubicBezTo>
                <a:cubicBezTo>
                  <a:pt x="134" y="156"/>
                  <a:pt x="134" y="156"/>
                  <a:pt x="134" y="156"/>
                </a:cubicBezTo>
                <a:cubicBezTo>
                  <a:pt x="140" y="162"/>
                  <a:pt x="149" y="162"/>
                  <a:pt x="155" y="156"/>
                </a:cubicBezTo>
                <a:cubicBezTo>
                  <a:pt x="161" y="150"/>
                  <a:pt x="161" y="141"/>
                  <a:pt x="155" y="135"/>
                </a:cubicBezTo>
                <a:close/>
                <a:moveTo>
                  <a:pt x="120" y="60"/>
                </a:moveTo>
                <a:cubicBezTo>
                  <a:pt x="120" y="27"/>
                  <a:pt x="93" y="0"/>
                  <a:pt x="60" y="0"/>
                </a:cubicBezTo>
                <a:cubicBezTo>
                  <a:pt x="26" y="0"/>
                  <a:pt x="0" y="27"/>
                  <a:pt x="0" y="60"/>
                </a:cubicBezTo>
                <a:cubicBezTo>
                  <a:pt x="0" y="94"/>
                  <a:pt x="26" y="120"/>
                  <a:pt x="60" y="120"/>
                </a:cubicBezTo>
                <a:cubicBezTo>
                  <a:pt x="93" y="120"/>
                  <a:pt x="120" y="94"/>
                  <a:pt x="120" y="60"/>
                </a:cubicBezTo>
                <a:close/>
                <a:moveTo>
                  <a:pt x="60" y="105"/>
                </a:moveTo>
                <a:cubicBezTo>
                  <a:pt x="35" y="105"/>
                  <a:pt x="15" y="85"/>
                  <a:pt x="15" y="60"/>
                </a:cubicBezTo>
                <a:cubicBezTo>
                  <a:pt x="15" y="36"/>
                  <a:pt x="35" y="15"/>
                  <a:pt x="60" y="15"/>
                </a:cubicBezTo>
                <a:cubicBezTo>
                  <a:pt x="84" y="15"/>
                  <a:pt x="105" y="36"/>
                  <a:pt x="105" y="60"/>
                </a:cubicBezTo>
                <a:cubicBezTo>
                  <a:pt x="105" y="85"/>
                  <a:pt x="84" y="105"/>
                  <a:pt x="60" y="105"/>
                </a:cubicBezTo>
                <a:close/>
                <a:moveTo>
                  <a:pt x="25" y="60"/>
                </a:moveTo>
                <a:cubicBezTo>
                  <a:pt x="35" y="60"/>
                  <a:pt x="35" y="60"/>
                  <a:pt x="35" y="60"/>
                </a:cubicBezTo>
                <a:cubicBezTo>
                  <a:pt x="35" y="47"/>
                  <a:pt x="46" y="35"/>
                  <a:pt x="60" y="35"/>
                </a:cubicBezTo>
                <a:cubicBezTo>
                  <a:pt x="60" y="25"/>
                  <a:pt x="60" y="25"/>
                  <a:pt x="60" y="25"/>
                </a:cubicBezTo>
                <a:cubicBezTo>
                  <a:pt x="40" y="25"/>
                  <a:pt x="25" y="41"/>
                  <a:pt x="25" y="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A0578962-8B94-AA24-9548-2B8303346BA2}"/>
              </a:ext>
            </a:extLst>
          </p:cNvPr>
          <p:cNvSpPr>
            <a:spLocks/>
          </p:cNvSpPr>
          <p:nvPr/>
        </p:nvSpPr>
        <p:spPr bwMode="auto">
          <a:xfrm>
            <a:off x="9558338" y="1920875"/>
            <a:ext cx="230188" cy="260350"/>
          </a:xfrm>
          <a:custGeom>
            <a:avLst/>
            <a:gdLst>
              <a:gd name="T0" fmla="*/ 130 w 145"/>
              <a:gd name="T1" fmla="*/ 2 h 164"/>
              <a:gd name="T2" fmla="*/ 61 w 145"/>
              <a:gd name="T3" fmla="*/ 23 h 164"/>
              <a:gd name="T4" fmla="*/ 46 w 145"/>
              <a:gd name="T5" fmla="*/ 43 h 164"/>
              <a:gd name="T6" fmla="*/ 46 w 145"/>
              <a:gd name="T7" fmla="*/ 115 h 164"/>
              <a:gd name="T8" fmla="*/ 46 w 145"/>
              <a:gd name="T9" fmla="*/ 116 h 164"/>
              <a:gd name="T10" fmla="*/ 30 w 145"/>
              <a:gd name="T11" fmla="*/ 114 h 164"/>
              <a:gd name="T12" fmla="*/ 0 w 145"/>
              <a:gd name="T13" fmla="*/ 142 h 164"/>
              <a:gd name="T14" fmla="*/ 30 w 145"/>
              <a:gd name="T15" fmla="*/ 161 h 164"/>
              <a:gd name="T16" fmla="*/ 58 w 145"/>
              <a:gd name="T17" fmla="*/ 133 h 164"/>
              <a:gd name="T18" fmla="*/ 58 w 145"/>
              <a:gd name="T19" fmla="*/ 71 h 164"/>
              <a:gd name="T20" fmla="*/ 65 w 145"/>
              <a:gd name="T21" fmla="*/ 63 h 164"/>
              <a:gd name="T22" fmla="*/ 126 w 145"/>
              <a:gd name="T23" fmla="*/ 44 h 164"/>
              <a:gd name="T24" fmla="*/ 133 w 145"/>
              <a:gd name="T25" fmla="*/ 48 h 164"/>
              <a:gd name="T26" fmla="*/ 133 w 145"/>
              <a:gd name="T27" fmla="*/ 98 h 164"/>
              <a:gd name="T28" fmla="*/ 133 w 145"/>
              <a:gd name="T29" fmla="*/ 98 h 164"/>
              <a:gd name="T30" fmla="*/ 116 w 145"/>
              <a:gd name="T31" fmla="*/ 95 h 164"/>
              <a:gd name="T32" fmla="*/ 86 w 145"/>
              <a:gd name="T33" fmla="*/ 123 h 164"/>
              <a:gd name="T34" fmla="*/ 116 w 145"/>
              <a:gd name="T35" fmla="*/ 143 h 164"/>
              <a:gd name="T36" fmla="*/ 145 w 145"/>
              <a:gd name="T37" fmla="*/ 115 h 164"/>
              <a:gd name="T38" fmla="*/ 145 w 145"/>
              <a:gd name="T39" fmla="*/ 13 h 164"/>
              <a:gd name="T40" fmla="*/ 130 w 145"/>
              <a:gd name="T41" fmla="*/ 2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5" h="164">
                <a:moveTo>
                  <a:pt x="130" y="2"/>
                </a:moveTo>
                <a:cubicBezTo>
                  <a:pt x="61" y="23"/>
                  <a:pt x="61" y="23"/>
                  <a:pt x="61" y="23"/>
                </a:cubicBezTo>
                <a:cubicBezTo>
                  <a:pt x="53" y="26"/>
                  <a:pt x="46" y="35"/>
                  <a:pt x="46" y="43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5"/>
                  <a:pt x="46" y="116"/>
                  <a:pt x="46" y="116"/>
                </a:cubicBezTo>
                <a:cubicBezTo>
                  <a:pt x="46" y="116"/>
                  <a:pt x="41" y="113"/>
                  <a:pt x="30" y="114"/>
                </a:cubicBezTo>
                <a:cubicBezTo>
                  <a:pt x="13" y="116"/>
                  <a:pt x="0" y="129"/>
                  <a:pt x="0" y="142"/>
                </a:cubicBezTo>
                <a:cubicBezTo>
                  <a:pt x="0" y="155"/>
                  <a:pt x="13" y="164"/>
                  <a:pt x="30" y="161"/>
                </a:cubicBezTo>
                <a:cubicBezTo>
                  <a:pt x="46" y="159"/>
                  <a:pt x="58" y="147"/>
                  <a:pt x="58" y="133"/>
                </a:cubicBezTo>
                <a:cubicBezTo>
                  <a:pt x="58" y="133"/>
                  <a:pt x="58" y="77"/>
                  <a:pt x="58" y="71"/>
                </a:cubicBezTo>
                <a:cubicBezTo>
                  <a:pt x="58" y="65"/>
                  <a:pt x="65" y="63"/>
                  <a:pt x="65" y="63"/>
                </a:cubicBezTo>
                <a:cubicBezTo>
                  <a:pt x="126" y="44"/>
                  <a:pt x="126" y="44"/>
                  <a:pt x="126" y="44"/>
                </a:cubicBezTo>
                <a:cubicBezTo>
                  <a:pt x="126" y="44"/>
                  <a:pt x="133" y="41"/>
                  <a:pt x="133" y="48"/>
                </a:cubicBezTo>
                <a:cubicBezTo>
                  <a:pt x="133" y="54"/>
                  <a:pt x="133" y="98"/>
                  <a:pt x="133" y="98"/>
                </a:cubicBezTo>
                <a:cubicBezTo>
                  <a:pt x="133" y="98"/>
                  <a:pt x="133" y="98"/>
                  <a:pt x="133" y="98"/>
                </a:cubicBezTo>
                <a:cubicBezTo>
                  <a:pt x="133" y="98"/>
                  <a:pt x="127" y="94"/>
                  <a:pt x="116" y="95"/>
                </a:cubicBezTo>
                <a:cubicBezTo>
                  <a:pt x="99" y="97"/>
                  <a:pt x="86" y="110"/>
                  <a:pt x="86" y="123"/>
                </a:cubicBezTo>
                <a:cubicBezTo>
                  <a:pt x="86" y="136"/>
                  <a:pt x="99" y="144"/>
                  <a:pt x="116" y="143"/>
                </a:cubicBezTo>
                <a:cubicBezTo>
                  <a:pt x="132" y="141"/>
                  <a:pt x="145" y="128"/>
                  <a:pt x="145" y="115"/>
                </a:cubicBezTo>
                <a:cubicBezTo>
                  <a:pt x="145" y="13"/>
                  <a:pt x="145" y="13"/>
                  <a:pt x="145" y="13"/>
                </a:cubicBezTo>
                <a:cubicBezTo>
                  <a:pt x="145" y="5"/>
                  <a:pt x="139" y="0"/>
                  <a:pt x="130" y="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DAEC59CC-11EE-D970-0F03-C49F4051324D}"/>
              </a:ext>
            </a:extLst>
          </p:cNvPr>
          <p:cNvSpPr>
            <a:spLocks noEditPoints="1"/>
          </p:cNvSpPr>
          <p:nvPr/>
        </p:nvSpPr>
        <p:spPr bwMode="auto">
          <a:xfrm>
            <a:off x="10113963" y="1924050"/>
            <a:ext cx="222250" cy="254000"/>
          </a:xfrm>
          <a:custGeom>
            <a:avLst/>
            <a:gdLst>
              <a:gd name="T0" fmla="*/ 70 w 140"/>
              <a:gd name="T1" fmla="*/ 130 h 160"/>
              <a:gd name="T2" fmla="*/ 52 w 140"/>
              <a:gd name="T3" fmla="*/ 114 h 160"/>
              <a:gd name="T4" fmla="*/ 3 w 140"/>
              <a:gd name="T5" fmla="*/ 157 h 160"/>
              <a:gd name="T6" fmla="*/ 10 w 140"/>
              <a:gd name="T7" fmla="*/ 160 h 160"/>
              <a:gd name="T8" fmla="*/ 129 w 140"/>
              <a:gd name="T9" fmla="*/ 160 h 160"/>
              <a:gd name="T10" fmla="*/ 136 w 140"/>
              <a:gd name="T11" fmla="*/ 157 h 160"/>
              <a:gd name="T12" fmla="*/ 87 w 140"/>
              <a:gd name="T13" fmla="*/ 114 h 160"/>
              <a:gd name="T14" fmla="*/ 70 w 140"/>
              <a:gd name="T15" fmla="*/ 130 h 160"/>
              <a:gd name="T16" fmla="*/ 140 w 140"/>
              <a:gd name="T17" fmla="*/ 151 h 160"/>
              <a:gd name="T18" fmla="*/ 140 w 140"/>
              <a:gd name="T19" fmla="*/ 68 h 160"/>
              <a:gd name="T20" fmla="*/ 91 w 140"/>
              <a:gd name="T21" fmla="*/ 110 h 160"/>
              <a:gd name="T22" fmla="*/ 140 w 140"/>
              <a:gd name="T23" fmla="*/ 151 h 160"/>
              <a:gd name="T24" fmla="*/ 140 w 140"/>
              <a:gd name="T25" fmla="*/ 60 h 160"/>
              <a:gd name="T26" fmla="*/ 70 w 140"/>
              <a:gd name="T27" fmla="*/ 0 h 160"/>
              <a:gd name="T28" fmla="*/ 0 w 140"/>
              <a:gd name="T29" fmla="*/ 60 h 160"/>
              <a:gd name="T30" fmla="*/ 70 w 140"/>
              <a:gd name="T31" fmla="*/ 120 h 160"/>
              <a:gd name="T32" fmla="*/ 140 w 140"/>
              <a:gd name="T33" fmla="*/ 60 h 160"/>
              <a:gd name="T34" fmla="*/ 0 w 140"/>
              <a:gd name="T35" fmla="*/ 68 h 160"/>
              <a:gd name="T36" fmla="*/ 0 w 140"/>
              <a:gd name="T37" fmla="*/ 151 h 160"/>
              <a:gd name="T38" fmla="*/ 48 w 140"/>
              <a:gd name="T39" fmla="*/ 110 h 160"/>
              <a:gd name="T40" fmla="*/ 0 w 140"/>
              <a:gd name="T41" fmla="*/ 6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0" h="160">
                <a:moveTo>
                  <a:pt x="70" y="130"/>
                </a:moveTo>
                <a:cubicBezTo>
                  <a:pt x="52" y="114"/>
                  <a:pt x="52" y="114"/>
                  <a:pt x="52" y="114"/>
                </a:cubicBezTo>
                <a:cubicBezTo>
                  <a:pt x="3" y="157"/>
                  <a:pt x="3" y="157"/>
                  <a:pt x="3" y="157"/>
                </a:cubicBezTo>
                <a:cubicBezTo>
                  <a:pt x="5" y="159"/>
                  <a:pt x="7" y="160"/>
                  <a:pt x="10" y="160"/>
                </a:cubicBezTo>
                <a:cubicBezTo>
                  <a:pt x="129" y="160"/>
                  <a:pt x="129" y="160"/>
                  <a:pt x="129" y="160"/>
                </a:cubicBezTo>
                <a:cubicBezTo>
                  <a:pt x="132" y="160"/>
                  <a:pt x="135" y="159"/>
                  <a:pt x="136" y="157"/>
                </a:cubicBezTo>
                <a:cubicBezTo>
                  <a:pt x="87" y="114"/>
                  <a:pt x="87" y="114"/>
                  <a:pt x="87" y="114"/>
                </a:cubicBezTo>
                <a:lnTo>
                  <a:pt x="70" y="130"/>
                </a:lnTo>
                <a:close/>
                <a:moveTo>
                  <a:pt x="140" y="151"/>
                </a:moveTo>
                <a:cubicBezTo>
                  <a:pt x="140" y="68"/>
                  <a:pt x="140" y="68"/>
                  <a:pt x="140" y="68"/>
                </a:cubicBezTo>
                <a:cubicBezTo>
                  <a:pt x="91" y="110"/>
                  <a:pt x="91" y="110"/>
                  <a:pt x="91" y="110"/>
                </a:cubicBezTo>
                <a:lnTo>
                  <a:pt x="140" y="151"/>
                </a:lnTo>
                <a:close/>
                <a:moveTo>
                  <a:pt x="140" y="60"/>
                </a:moveTo>
                <a:cubicBezTo>
                  <a:pt x="70" y="0"/>
                  <a:pt x="70" y="0"/>
                  <a:pt x="70" y="0"/>
                </a:cubicBezTo>
                <a:cubicBezTo>
                  <a:pt x="0" y="60"/>
                  <a:pt x="0" y="60"/>
                  <a:pt x="0" y="60"/>
                </a:cubicBezTo>
                <a:cubicBezTo>
                  <a:pt x="70" y="120"/>
                  <a:pt x="70" y="120"/>
                  <a:pt x="70" y="120"/>
                </a:cubicBezTo>
                <a:lnTo>
                  <a:pt x="140" y="60"/>
                </a:lnTo>
                <a:close/>
                <a:moveTo>
                  <a:pt x="0" y="68"/>
                </a:moveTo>
                <a:cubicBezTo>
                  <a:pt x="0" y="151"/>
                  <a:pt x="0" y="151"/>
                  <a:pt x="0" y="151"/>
                </a:cubicBezTo>
                <a:cubicBezTo>
                  <a:pt x="48" y="110"/>
                  <a:pt x="48" y="110"/>
                  <a:pt x="48" y="110"/>
                </a:cubicBezTo>
                <a:lnTo>
                  <a:pt x="0" y="6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DE4BACAD-A6C1-AF97-440F-8A68B473721E}"/>
              </a:ext>
            </a:extLst>
          </p:cNvPr>
          <p:cNvSpPr>
            <a:spLocks/>
          </p:cNvSpPr>
          <p:nvPr/>
        </p:nvSpPr>
        <p:spPr bwMode="auto">
          <a:xfrm>
            <a:off x="10647363" y="1924050"/>
            <a:ext cx="255588" cy="254000"/>
          </a:xfrm>
          <a:custGeom>
            <a:avLst/>
            <a:gdLst>
              <a:gd name="T0" fmla="*/ 160 w 161"/>
              <a:gd name="T1" fmla="*/ 126 h 160"/>
              <a:gd name="T2" fmla="*/ 158 w 161"/>
              <a:gd name="T3" fmla="*/ 133 h 160"/>
              <a:gd name="T4" fmla="*/ 135 w 161"/>
              <a:gd name="T5" fmla="*/ 155 h 160"/>
              <a:gd name="T6" fmla="*/ 131 w 161"/>
              <a:gd name="T7" fmla="*/ 158 h 160"/>
              <a:gd name="T8" fmla="*/ 127 w 161"/>
              <a:gd name="T9" fmla="*/ 159 h 160"/>
              <a:gd name="T10" fmla="*/ 126 w 161"/>
              <a:gd name="T11" fmla="*/ 159 h 160"/>
              <a:gd name="T12" fmla="*/ 123 w 161"/>
              <a:gd name="T13" fmla="*/ 160 h 160"/>
              <a:gd name="T14" fmla="*/ 113 w 161"/>
              <a:gd name="T15" fmla="*/ 158 h 160"/>
              <a:gd name="T16" fmla="*/ 95 w 161"/>
              <a:gd name="T17" fmla="*/ 153 h 160"/>
              <a:gd name="T18" fmla="*/ 72 w 161"/>
              <a:gd name="T19" fmla="*/ 140 h 160"/>
              <a:gd name="T20" fmla="*/ 44 w 161"/>
              <a:gd name="T21" fmla="*/ 116 h 160"/>
              <a:gd name="T22" fmla="*/ 24 w 161"/>
              <a:gd name="T23" fmla="*/ 94 h 160"/>
              <a:gd name="T24" fmla="*/ 11 w 161"/>
              <a:gd name="T25" fmla="*/ 74 h 160"/>
              <a:gd name="T26" fmla="*/ 4 w 161"/>
              <a:gd name="T27" fmla="*/ 58 h 160"/>
              <a:gd name="T28" fmla="*/ 1 w 161"/>
              <a:gd name="T29" fmla="*/ 45 h 160"/>
              <a:gd name="T30" fmla="*/ 0 w 161"/>
              <a:gd name="T31" fmla="*/ 37 h 160"/>
              <a:gd name="T32" fmla="*/ 1 w 161"/>
              <a:gd name="T33" fmla="*/ 33 h 160"/>
              <a:gd name="T34" fmla="*/ 2 w 161"/>
              <a:gd name="T35" fmla="*/ 29 h 160"/>
              <a:gd name="T36" fmla="*/ 5 w 161"/>
              <a:gd name="T37" fmla="*/ 25 h 160"/>
              <a:gd name="T38" fmla="*/ 28 w 161"/>
              <a:gd name="T39" fmla="*/ 2 h 160"/>
              <a:gd name="T40" fmla="*/ 33 w 161"/>
              <a:gd name="T41" fmla="*/ 0 h 160"/>
              <a:gd name="T42" fmla="*/ 37 w 161"/>
              <a:gd name="T43" fmla="*/ 1 h 160"/>
              <a:gd name="T44" fmla="*/ 40 w 161"/>
              <a:gd name="T45" fmla="*/ 4 h 160"/>
              <a:gd name="T46" fmla="*/ 58 w 161"/>
              <a:gd name="T47" fmla="*/ 38 h 160"/>
              <a:gd name="T48" fmla="*/ 59 w 161"/>
              <a:gd name="T49" fmla="*/ 44 h 160"/>
              <a:gd name="T50" fmla="*/ 56 w 161"/>
              <a:gd name="T51" fmla="*/ 50 h 160"/>
              <a:gd name="T52" fmla="*/ 48 w 161"/>
              <a:gd name="T53" fmla="*/ 58 h 160"/>
              <a:gd name="T54" fmla="*/ 47 w 161"/>
              <a:gd name="T55" fmla="*/ 59 h 160"/>
              <a:gd name="T56" fmla="*/ 47 w 161"/>
              <a:gd name="T57" fmla="*/ 60 h 160"/>
              <a:gd name="T58" fmla="*/ 50 w 161"/>
              <a:gd name="T59" fmla="*/ 69 h 160"/>
              <a:gd name="T60" fmla="*/ 56 w 161"/>
              <a:gd name="T61" fmla="*/ 78 h 160"/>
              <a:gd name="T62" fmla="*/ 68 w 161"/>
              <a:gd name="T63" fmla="*/ 92 h 160"/>
              <a:gd name="T64" fmla="*/ 82 w 161"/>
              <a:gd name="T65" fmla="*/ 104 h 160"/>
              <a:gd name="T66" fmla="*/ 91 w 161"/>
              <a:gd name="T67" fmla="*/ 110 h 160"/>
              <a:gd name="T68" fmla="*/ 98 w 161"/>
              <a:gd name="T69" fmla="*/ 113 h 160"/>
              <a:gd name="T70" fmla="*/ 100 w 161"/>
              <a:gd name="T71" fmla="*/ 113 h 160"/>
              <a:gd name="T72" fmla="*/ 101 w 161"/>
              <a:gd name="T73" fmla="*/ 113 h 160"/>
              <a:gd name="T74" fmla="*/ 102 w 161"/>
              <a:gd name="T75" fmla="*/ 112 h 160"/>
              <a:gd name="T76" fmla="*/ 112 w 161"/>
              <a:gd name="T77" fmla="*/ 103 h 160"/>
              <a:gd name="T78" fmla="*/ 119 w 161"/>
              <a:gd name="T79" fmla="*/ 100 h 160"/>
              <a:gd name="T80" fmla="*/ 123 w 161"/>
              <a:gd name="T81" fmla="*/ 101 h 160"/>
              <a:gd name="T82" fmla="*/ 123 w 161"/>
              <a:gd name="T83" fmla="*/ 101 h 160"/>
              <a:gd name="T84" fmla="*/ 156 w 161"/>
              <a:gd name="T85" fmla="*/ 120 h 160"/>
              <a:gd name="T86" fmla="*/ 160 w 161"/>
              <a:gd name="T87" fmla="*/ 1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1" h="160">
                <a:moveTo>
                  <a:pt x="160" y="126"/>
                </a:moveTo>
                <a:cubicBezTo>
                  <a:pt x="161" y="128"/>
                  <a:pt x="160" y="131"/>
                  <a:pt x="158" y="133"/>
                </a:cubicBezTo>
                <a:cubicBezTo>
                  <a:pt x="135" y="155"/>
                  <a:pt x="135" y="155"/>
                  <a:pt x="135" y="155"/>
                </a:cubicBezTo>
                <a:cubicBezTo>
                  <a:pt x="134" y="156"/>
                  <a:pt x="133" y="157"/>
                  <a:pt x="131" y="158"/>
                </a:cubicBezTo>
                <a:cubicBezTo>
                  <a:pt x="130" y="159"/>
                  <a:pt x="128" y="159"/>
                  <a:pt x="127" y="159"/>
                </a:cubicBezTo>
                <a:cubicBezTo>
                  <a:pt x="127" y="159"/>
                  <a:pt x="126" y="159"/>
                  <a:pt x="126" y="159"/>
                </a:cubicBezTo>
                <a:cubicBezTo>
                  <a:pt x="125" y="160"/>
                  <a:pt x="124" y="160"/>
                  <a:pt x="123" y="160"/>
                </a:cubicBezTo>
                <a:cubicBezTo>
                  <a:pt x="121" y="160"/>
                  <a:pt x="118" y="159"/>
                  <a:pt x="113" y="158"/>
                </a:cubicBezTo>
                <a:cubicBezTo>
                  <a:pt x="108" y="158"/>
                  <a:pt x="102" y="156"/>
                  <a:pt x="95" y="153"/>
                </a:cubicBezTo>
                <a:cubicBezTo>
                  <a:pt x="88" y="150"/>
                  <a:pt x="81" y="146"/>
                  <a:pt x="72" y="140"/>
                </a:cubicBezTo>
                <a:cubicBezTo>
                  <a:pt x="63" y="134"/>
                  <a:pt x="54" y="126"/>
                  <a:pt x="44" y="116"/>
                </a:cubicBezTo>
                <a:cubicBezTo>
                  <a:pt x="36" y="109"/>
                  <a:pt x="29" y="101"/>
                  <a:pt x="24" y="94"/>
                </a:cubicBezTo>
                <a:cubicBezTo>
                  <a:pt x="19" y="87"/>
                  <a:pt x="15" y="80"/>
                  <a:pt x="11" y="74"/>
                </a:cubicBezTo>
                <a:cubicBezTo>
                  <a:pt x="8" y="68"/>
                  <a:pt x="6" y="63"/>
                  <a:pt x="4" y="58"/>
                </a:cubicBezTo>
                <a:cubicBezTo>
                  <a:pt x="3" y="53"/>
                  <a:pt x="2" y="49"/>
                  <a:pt x="1" y="45"/>
                </a:cubicBezTo>
                <a:cubicBezTo>
                  <a:pt x="1" y="42"/>
                  <a:pt x="0" y="39"/>
                  <a:pt x="0" y="37"/>
                </a:cubicBezTo>
                <a:cubicBezTo>
                  <a:pt x="1" y="35"/>
                  <a:pt x="1" y="34"/>
                  <a:pt x="1" y="33"/>
                </a:cubicBezTo>
                <a:cubicBezTo>
                  <a:pt x="1" y="32"/>
                  <a:pt x="1" y="30"/>
                  <a:pt x="2" y="29"/>
                </a:cubicBezTo>
                <a:cubicBezTo>
                  <a:pt x="3" y="27"/>
                  <a:pt x="4" y="26"/>
                  <a:pt x="5" y="25"/>
                </a:cubicBezTo>
                <a:cubicBezTo>
                  <a:pt x="28" y="2"/>
                  <a:pt x="28" y="2"/>
                  <a:pt x="28" y="2"/>
                </a:cubicBezTo>
                <a:cubicBezTo>
                  <a:pt x="29" y="0"/>
                  <a:pt x="31" y="0"/>
                  <a:pt x="33" y="0"/>
                </a:cubicBezTo>
                <a:cubicBezTo>
                  <a:pt x="34" y="0"/>
                  <a:pt x="36" y="0"/>
                  <a:pt x="37" y="1"/>
                </a:cubicBezTo>
                <a:cubicBezTo>
                  <a:pt x="38" y="2"/>
                  <a:pt x="39" y="3"/>
                  <a:pt x="40" y="4"/>
                </a:cubicBezTo>
                <a:cubicBezTo>
                  <a:pt x="58" y="38"/>
                  <a:pt x="58" y="38"/>
                  <a:pt x="58" y="38"/>
                </a:cubicBezTo>
                <a:cubicBezTo>
                  <a:pt x="59" y="40"/>
                  <a:pt x="59" y="42"/>
                  <a:pt x="59" y="44"/>
                </a:cubicBezTo>
                <a:cubicBezTo>
                  <a:pt x="58" y="46"/>
                  <a:pt x="57" y="48"/>
                  <a:pt x="56" y="50"/>
                </a:cubicBezTo>
                <a:cubicBezTo>
                  <a:pt x="48" y="58"/>
                  <a:pt x="48" y="58"/>
                  <a:pt x="48" y="58"/>
                </a:cubicBezTo>
                <a:cubicBezTo>
                  <a:pt x="47" y="58"/>
                  <a:pt x="47" y="59"/>
                  <a:pt x="47" y="59"/>
                </a:cubicBezTo>
                <a:cubicBezTo>
                  <a:pt x="47" y="60"/>
                  <a:pt x="47" y="60"/>
                  <a:pt x="47" y="60"/>
                </a:cubicBezTo>
                <a:cubicBezTo>
                  <a:pt x="47" y="63"/>
                  <a:pt x="48" y="66"/>
                  <a:pt x="50" y="69"/>
                </a:cubicBezTo>
                <a:cubicBezTo>
                  <a:pt x="51" y="71"/>
                  <a:pt x="53" y="75"/>
                  <a:pt x="56" y="78"/>
                </a:cubicBezTo>
                <a:cubicBezTo>
                  <a:pt x="59" y="82"/>
                  <a:pt x="63" y="87"/>
                  <a:pt x="68" y="92"/>
                </a:cubicBezTo>
                <a:cubicBezTo>
                  <a:pt x="73" y="97"/>
                  <a:pt x="78" y="101"/>
                  <a:pt x="82" y="104"/>
                </a:cubicBezTo>
                <a:cubicBezTo>
                  <a:pt x="86" y="107"/>
                  <a:pt x="89" y="109"/>
                  <a:pt x="91" y="110"/>
                </a:cubicBezTo>
                <a:cubicBezTo>
                  <a:pt x="94" y="112"/>
                  <a:pt x="96" y="113"/>
                  <a:pt x="98" y="113"/>
                </a:cubicBezTo>
                <a:cubicBezTo>
                  <a:pt x="100" y="113"/>
                  <a:pt x="100" y="113"/>
                  <a:pt x="100" y="113"/>
                </a:cubicBezTo>
                <a:cubicBezTo>
                  <a:pt x="100" y="113"/>
                  <a:pt x="100" y="113"/>
                  <a:pt x="101" y="113"/>
                </a:cubicBezTo>
                <a:cubicBezTo>
                  <a:pt x="101" y="113"/>
                  <a:pt x="102" y="113"/>
                  <a:pt x="102" y="112"/>
                </a:cubicBezTo>
                <a:cubicBezTo>
                  <a:pt x="112" y="103"/>
                  <a:pt x="112" y="103"/>
                  <a:pt x="112" y="103"/>
                </a:cubicBezTo>
                <a:cubicBezTo>
                  <a:pt x="114" y="101"/>
                  <a:pt x="116" y="100"/>
                  <a:pt x="119" y="100"/>
                </a:cubicBezTo>
                <a:cubicBezTo>
                  <a:pt x="121" y="100"/>
                  <a:pt x="122" y="100"/>
                  <a:pt x="123" y="101"/>
                </a:cubicBezTo>
                <a:cubicBezTo>
                  <a:pt x="123" y="101"/>
                  <a:pt x="123" y="101"/>
                  <a:pt x="123" y="101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8" y="122"/>
                  <a:pt x="160" y="124"/>
                  <a:pt x="160" y="1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18988EB3-1BF7-A6A6-AD7A-3A68AA9CF942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1946275"/>
            <a:ext cx="255588" cy="211138"/>
          </a:xfrm>
          <a:custGeom>
            <a:avLst/>
            <a:gdLst>
              <a:gd name="T0" fmla="*/ 147 w 161"/>
              <a:gd name="T1" fmla="*/ 0 h 133"/>
              <a:gd name="T2" fmla="*/ 114 w 161"/>
              <a:gd name="T3" fmla="*/ 0 h 133"/>
              <a:gd name="T4" fmla="*/ 90 w 161"/>
              <a:gd name="T5" fmla="*/ 10 h 133"/>
              <a:gd name="T6" fmla="*/ 34 w 161"/>
              <a:gd name="T7" fmla="*/ 66 h 133"/>
              <a:gd name="T8" fmla="*/ 34 w 161"/>
              <a:gd name="T9" fmla="*/ 86 h 133"/>
              <a:gd name="T10" fmla="*/ 75 w 161"/>
              <a:gd name="T11" fmla="*/ 127 h 133"/>
              <a:gd name="T12" fmla="*/ 95 w 161"/>
              <a:gd name="T13" fmla="*/ 127 h 133"/>
              <a:gd name="T14" fmla="*/ 151 w 161"/>
              <a:gd name="T15" fmla="*/ 71 h 133"/>
              <a:gd name="T16" fmla="*/ 161 w 161"/>
              <a:gd name="T17" fmla="*/ 47 h 133"/>
              <a:gd name="T18" fmla="*/ 161 w 161"/>
              <a:gd name="T19" fmla="*/ 14 h 133"/>
              <a:gd name="T20" fmla="*/ 147 w 161"/>
              <a:gd name="T21" fmla="*/ 0 h 133"/>
              <a:gd name="T22" fmla="*/ 128 w 161"/>
              <a:gd name="T23" fmla="*/ 47 h 133"/>
              <a:gd name="T24" fmla="*/ 114 w 161"/>
              <a:gd name="T25" fmla="*/ 33 h 133"/>
              <a:gd name="T26" fmla="*/ 128 w 161"/>
              <a:gd name="T27" fmla="*/ 19 h 133"/>
              <a:gd name="T28" fmla="*/ 142 w 161"/>
              <a:gd name="T29" fmla="*/ 33 h 133"/>
              <a:gd name="T30" fmla="*/ 128 w 161"/>
              <a:gd name="T31" fmla="*/ 47 h 133"/>
              <a:gd name="T32" fmla="*/ 13 w 161"/>
              <a:gd name="T33" fmla="*/ 79 h 133"/>
              <a:gd name="T34" fmla="*/ 64 w 161"/>
              <a:gd name="T35" fmla="*/ 130 h 133"/>
              <a:gd name="T36" fmla="*/ 47 w 161"/>
              <a:gd name="T37" fmla="*/ 127 h 133"/>
              <a:gd name="T38" fmla="*/ 5 w 161"/>
              <a:gd name="T39" fmla="*/ 86 h 133"/>
              <a:gd name="T40" fmla="*/ 5 w 161"/>
              <a:gd name="T41" fmla="*/ 66 h 133"/>
              <a:gd name="T42" fmla="*/ 61 w 161"/>
              <a:gd name="T43" fmla="*/ 10 h 133"/>
              <a:gd name="T44" fmla="*/ 85 w 161"/>
              <a:gd name="T45" fmla="*/ 0 h 133"/>
              <a:gd name="T46" fmla="*/ 13 w 161"/>
              <a:gd name="T47" fmla="*/ 72 h 133"/>
              <a:gd name="T48" fmla="*/ 13 w 161"/>
              <a:gd name="T49" fmla="*/ 79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1" h="133">
                <a:moveTo>
                  <a:pt x="147" y="0"/>
                </a:moveTo>
                <a:cubicBezTo>
                  <a:pt x="114" y="0"/>
                  <a:pt x="114" y="0"/>
                  <a:pt x="114" y="0"/>
                </a:cubicBezTo>
                <a:cubicBezTo>
                  <a:pt x="106" y="0"/>
                  <a:pt x="95" y="4"/>
                  <a:pt x="90" y="10"/>
                </a:cubicBezTo>
                <a:cubicBezTo>
                  <a:pt x="34" y="66"/>
                  <a:pt x="34" y="66"/>
                  <a:pt x="34" y="66"/>
                </a:cubicBezTo>
                <a:cubicBezTo>
                  <a:pt x="28" y="71"/>
                  <a:pt x="28" y="80"/>
                  <a:pt x="34" y="86"/>
                </a:cubicBezTo>
                <a:cubicBezTo>
                  <a:pt x="75" y="127"/>
                  <a:pt x="75" y="127"/>
                  <a:pt x="75" y="127"/>
                </a:cubicBezTo>
                <a:cubicBezTo>
                  <a:pt x="81" y="133"/>
                  <a:pt x="90" y="133"/>
                  <a:pt x="95" y="127"/>
                </a:cubicBezTo>
                <a:cubicBezTo>
                  <a:pt x="151" y="71"/>
                  <a:pt x="151" y="71"/>
                  <a:pt x="151" y="71"/>
                </a:cubicBezTo>
                <a:cubicBezTo>
                  <a:pt x="157" y="66"/>
                  <a:pt x="161" y="55"/>
                  <a:pt x="161" y="47"/>
                </a:cubicBezTo>
                <a:cubicBezTo>
                  <a:pt x="161" y="14"/>
                  <a:pt x="161" y="14"/>
                  <a:pt x="161" y="14"/>
                </a:cubicBezTo>
                <a:cubicBezTo>
                  <a:pt x="161" y="6"/>
                  <a:pt x="155" y="0"/>
                  <a:pt x="147" y="0"/>
                </a:cubicBezTo>
                <a:close/>
                <a:moveTo>
                  <a:pt x="128" y="47"/>
                </a:moveTo>
                <a:cubicBezTo>
                  <a:pt x="120" y="47"/>
                  <a:pt x="114" y="41"/>
                  <a:pt x="114" y="33"/>
                </a:cubicBezTo>
                <a:cubicBezTo>
                  <a:pt x="114" y="25"/>
                  <a:pt x="120" y="19"/>
                  <a:pt x="128" y="19"/>
                </a:cubicBezTo>
                <a:cubicBezTo>
                  <a:pt x="136" y="19"/>
                  <a:pt x="142" y="25"/>
                  <a:pt x="142" y="33"/>
                </a:cubicBezTo>
                <a:cubicBezTo>
                  <a:pt x="142" y="41"/>
                  <a:pt x="136" y="47"/>
                  <a:pt x="128" y="47"/>
                </a:cubicBezTo>
                <a:close/>
                <a:moveTo>
                  <a:pt x="13" y="79"/>
                </a:moveTo>
                <a:cubicBezTo>
                  <a:pt x="64" y="130"/>
                  <a:pt x="64" y="130"/>
                  <a:pt x="64" y="130"/>
                </a:cubicBezTo>
                <a:cubicBezTo>
                  <a:pt x="58" y="133"/>
                  <a:pt x="51" y="132"/>
                  <a:pt x="47" y="127"/>
                </a:cubicBezTo>
                <a:cubicBezTo>
                  <a:pt x="5" y="86"/>
                  <a:pt x="5" y="86"/>
                  <a:pt x="5" y="86"/>
                </a:cubicBezTo>
                <a:cubicBezTo>
                  <a:pt x="0" y="80"/>
                  <a:pt x="0" y="71"/>
                  <a:pt x="5" y="66"/>
                </a:cubicBezTo>
                <a:cubicBezTo>
                  <a:pt x="61" y="10"/>
                  <a:pt x="61" y="10"/>
                  <a:pt x="61" y="10"/>
                </a:cubicBezTo>
                <a:cubicBezTo>
                  <a:pt x="67" y="4"/>
                  <a:pt x="78" y="0"/>
                  <a:pt x="85" y="0"/>
                </a:cubicBezTo>
                <a:cubicBezTo>
                  <a:pt x="13" y="72"/>
                  <a:pt x="13" y="72"/>
                  <a:pt x="13" y="72"/>
                </a:cubicBezTo>
                <a:cubicBezTo>
                  <a:pt x="11" y="74"/>
                  <a:pt x="11" y="77"/>
                  <a:pt x="13" y="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99172A18-0C69-4E51-D7C0-E72888C1B110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2481263"/>
            <a:ext cx="254000" cy="238125"/>
          </a:xfrm>
          <a:custGeom>
            <a:avLst/>
            <a:gdLst>
              <a:gd name="T0" fmla="*/ 40 w 160"/>
              <a:gd name="T1" fmla="*/ 150 h 150"/>
              <a:gd name="T2" fmla="*/ 120 w 160"/>
              <a:gd name="T3" fmla="*/ 150 h 150"/>
              <a:gd name="T4" fmla="*/ 120 w 160"/>
              <a:gd name="T5" fmla="*/ 100 h 150"/>
              <a:gd name="T6" fmla="*/ 40 w 160"/>
              <a:gd name="T7" fmla="*/ 100 h 150"/>
              <a:gd name="T8" fmla="*/ 40 w 160"/>
              <a:gd name="T9" fmla="*/ 150 h 150"/>
              <a:gd name="T10" fmla="*/ 50 w 160"/>
              <a:gd name="T11" fmla="*/ 110 h 150"/>
              <a:gd name="T12" fmla="*/ 110 w 160"/>
              <a:gd name="T13" fmla="*/ 110 h 150"/>
              <a:gd name="T14" fmla="*/ 110 w 160"/>
              <a:gd name="T15" fmla="*/ 120 h 150"/>
              <a:gd name="T16" fmla="*/ 50 w 160"/>
              <a:gd name="T17" fmla="*/ 120 h 150"/>
              <a:gd name="T18" fmla="*/ 50 w 160"/>
              <a:gd name="T19" fmla="*/ 110 h 150"/>
              <a:gd name="T20" fmla="*/ 50 w 160"/>
              <a:gd name="T21" fmla="*/ 130 h 150"/>
              <a:gd name="T22" fmla="*/ 110 w 160"/>
              <a:gd name="T23" fmla="*/ 130 h 150"/>
              <a:gd name="T24" fmla="*/ 110 w 160"/>
              <a:gd name="T25" fmla="*/ 140 h 150"/>
              <a:gd name="T26" fmla="*/ 50 w 160"/>
              <a:gd name="T27" fmla="*/ 140 h 150"/>
              <a:gd name="T28" fmla="*/ 50 w 160"/>
              <a:gd name="T29" fmla="*/ 130 h 150"/>
              <a:gd name="T30" fmla="*/ 120 w 160"/>
              <a:gd name="T31" fmla="*/ 0 h 150"/>
              <a:gd name="T32" fmla="*/ 40 w 160"/>
              <a:gd name="T33" fmla="*/ 0 h 150"/>
              <a:gd name="T34" fmla="*/ 40 w 160"/>
              <a:gd name="T35" fmla="*/ 50 h 150"/>
              <a:gd name="T36" fmla="*/ 120 w 160"/>
              <a:gd name="T37" fmla="*/ 50 h 150"/>
              <a:gd name="T38" fmla="*/ 120 w 160"/>
              <a:gd name="T39" fmla="*/ 0 h 150"/>
              <a:gd name="T40" fmla="*/ 140 w 160"/>
              <a:gd name="T41" fmla="*/ 30 h 150"/>
              <a:gd name="T42" fmla="*/ 130 w 160"/>
              <a:gd name="T43" fmla="*/ 30 h 150"/>
              <a:gd name="T44" fmla="*/ 130 w 160"/>
              <a:gd name="T45" fmla="*/ 60 h 150"/>
              <a:gd name="T46" fmla="*/ 30 w 160"/>
              <a:gd name="T47" fmla="*/ 60 h 150"/>
              <a:gd name="T48" fmla="*/ 30 w 160"/>
              <a:gd name="T49" fmla="*/ 30 h 150"/>
              <a:gd name="T50" fmla="*/ 20 w 160"/>
              <a:gd name="T51" fmla="*/ 30 h 150"/>
              <a:gd name="T52" fmla="*/ 0 w 160"/>
              <a:gd name="T53" fmla="*/ 50 h 150"/>
              <a:gd name="T54" fmla="*/ 0 w 160"/>
              <a:gd name="T55" fmla="*/ 100 h 150"/>
              <a:gd name="T56" fmla="*/ 20 w 160"/>
              <a:gd name="T57" fmla="*/ 120 h 150"/>
              <a:gd name="T58" fmla="*/ 30 w 160"/>
              <a:gd name="T59" fmla="*/ 120 h 150"/>
              <a:gd name="T60" fmla="*/ 30 w 160"/>
              <a:gd name="T61" fmla="*/ 90 h 150"/>
              <a:gd name="T62" fmla="*/ 130 w 160"/>
              <a:gd name="T63" fmla="*/ 90 h 150"/>
              <a:gd name="T64" fmla="*/ 130 w 160"/>
              <a:gd name="T65" fmla="*/ 120 h 150"/>
              <a:gd name="T66" fmla="*/ 140 w 160"/>
              <a:gd name="T67" fmla="*/ 120 h 150"/>
              <a:gd name="T68" fmla="*/ 160 w 160"/>
              <a:gd name="T69" fmla="*/ 100 h 150"/>
              <a:gd name="T70" fmla="*/ 160 w 160"/>
              <a:gd name="T71" fmla="*/ 50 h 150"/>
              <a:gd name="T72" fmla="*/ 140 w 160"/>
              <a:gd name="T73" fmla="*/ 3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50">
                <a:moveTo>
                  <a:pt x="40" y="150"/>
                </a:moveTo>
                <a:cubicBezTo>
                  <a:pt x="120" y="150"/>
                  <a:pt x="120" y="150"/>
                  <a:pt x="120" y="150"/>
                </a:cubicBezTo>
                <a:cubicBezTo>
                  <a:pt x="120" y="100"/>
                  <a:pt x="120" y="100"/>
                  <a:pt x="120" y="100"/>
                </a:cubicBezTo>
                <a:cubicBezTo>
                  <a:pt x="40" y="100"/>
                  <a:pt x="40" y="100"/>
                  <a:pt x="40" y="100"/>
                </a:cubicBezTo>
                <a:lnTo>
                  <a:pt x="40" y="150"/>
                </a:lnTo>
                <a:close/>
                <a:moveTo>
                  <a:pt x="50" y="110"/>
                </a:moveTo>
                <a:cubicBezTo>
                  <a:pt x="110" y="110"/>
                  <a:pt x="110" y="110"/>
                  <a:pt x="110" y="110"/>
                </a:cubicBezTo>
                <a:cubicBezTo>
                  <a:pt x="110" y="120"/>
                  <a:pt x="110" y="120"/>
                  <a:pt x="110" y="120"/>
                </a:cubicBezTo>
                <a:cubicBezTo>
                  <a:pt x="50" y="120"/>
                  <a:pt x="50" y="120"/>
                  <a:pt x="50" y="120"/>
                </a:cubicBezTo>
                <a:lnTo>
                  <a:pt x="50" y="110"/>
                </a:lnTo>
                <a:close/>
                <a:moveTo>
                  <a:pt x="50" y="130"/>
                </a:moveTo>
                <a:cubicBezTo>
                  <a:pt x="110" y="130"/>
                  <a:pt x="110" y="130"/>
                  <a:pt x="110" y="130"/>
                </a:cubicBezTo>
                <a:cubicBezTo>
                  <a:pt x="110" y="140"/>
                  <a:pt x="110" y="140"/>
                  <a:pt x="110" y="140"/>
                </a:cubicBezTo>
                <a:cubicBezTo>
                  <a:pt x="50" y="140"/>
                  <a:pt x="50" y="140"/>
                  <a:pt x="50" y="140"/>
                </a:cubicBezTo>
                <a:lnTo>
                  <a:pt x="50" y="130"/>
                </a:lnTo>
                <a:close/>
                <a:moveTo>
                  <a:pt x="120" y="0"/>
                </a:moveTo>
                <a:cubicBezTo>
                  <a:pt x="40" y="0"/>
                  <a:pt x="40" y="0"/>
                  <a:pt x="40" y="0"/>
                </a:cubicBezTo>
                <a:cubicBezTo>
                  <a:pt x="40" y="50"/>
                  <a:pt x="40" y="50"/>
                  <a:pt x="40" y="50"/>
                </a:cubicBezTo>
                <a:cubicBezTo>
                  <a:pt x="120" y="50"/>
                  <a:pt x="120" y="50"/>
                  <a:pt x="120" y="50"/>
                </a:cubicBezTo>
                <a:lnTo>
                  <a:pt x="120" y="0"/>
                </a:lnTo>
                <a:close/>
                <a:moveTo>
                  <a:pt x="140" y="30"/>
                </a:moveTo>
                <a:cubicBezTo>
                  <a:pt x="130" y="30"/>
                  <a:pt x="130" y="30"/>
                  <a:pt x="130" y="30"/>
                </a:cubicBezTo>
                <a:cubicBezTo>
                  <a:pt x="130" y="60"/>
                  <a:pt x="130" y="60"/>
                  <a:pt x="130" y="60"/>
                </a:cubicBezTo>
                <a:cubicBezTo>
                  <a:pt x="30" y="60"/>
                  <a:pt x="30" y="60"/>
                  <a:pt x="30" y="60"/>
                </a:cubicBezTo>
                <a:cubicBezTo>
                  <a:pt x="30" y="30"/>
                  <a:pt x="30" y="30"/>
                  <a:pt x="3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10" y="30"/>
                  <a:pt x="0" y="40"/>
                  <a:pt x="0" y="50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10"/>
                  <a:pt x="10" y="120"/>
                  <a:pt x="20" y="120"/>
                </a:cubicBezTo>
                <a:cubicBezTo>
                  <a:pt x="30" y="120"/>
                  <a:pt x="30" y="120"/>
                  <a:pt x="30" y="120"/>
                </a:cubicBezTo>
                <a:cubicBezTo>
                  <a:pt x="30" y="90"/>
                  <a:pt x="30" y="90"/>
                  <a:pt x="30" y="90"/>
                </a:cubicBezTo>
                <a:cubicBezTo>
                  <a:pt x="130" y="90"/>
                  <a:pt x="130" y="90"/>
                  <a:pt x="130" y="9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50" y="120"/>
                  <a:pt x="160" y="110"/>
                  <a:pt x="160" y="100"/>
                </a:cubicBezTo>
                <a:cubicBezTo>
                  <a:pt x="160" y="50"/>
                  <a:pt x="160" y="50"/>
                  <a:pt x="160" y="50"/>
                </a:cubicBezTo>
                <a:cubicBezTo>
                  <a:pt x="160" y="40"/>
                  <a:pt x="150" y="30"/>
                  <a:pt x="140" y="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D3B2CED6-6835-FD22-0B3C-B983BFA4B9FC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2509838"/>
            <a:ext cx="254000" cy="182563"/>
          </a:xfrm>
          <a:custGeom>
            <a:avLst/>
            <a:gdLst>
              <a:gd name="T0" fmla="*/ 22 w 160"/>
              <a:gd name="T1" fmla="*/ 92 h 115"/>
              <a:gd name="T2" fmla="*/ 11 w 160"/>
              <a:gd name="T3" fmla="*/ 92 h 115"/>
              <a:gd name="T4" fmla="*/ 0 w 160"/>
              <a:gd name="T5" fmla="*/ 103 h 115"/>
              <a:gd name="T6" fmla="*/ 11 w 160"/>
              <a:gd name="T7" fmla="*/ 115 h 115"/>
              <a:gd name="T8" fmla="*/ 22 w 160"/>
              <a:gd name="T9" fmla="*/ 115 h 115"/>
              <a:gd name="T10" fmla="*/ 34 w 160"/>
              <a:gd name="T11" fmla="*/ 103 h 115"/>
              <a:gd name="T12" fmla="*/ 22 w 160"/>
              <a:gd name="T13" fmla="*/ 92 h 115"/>
              <a:gd name="T14" fmla="*/ 22 w 160"/>
              <a:gd name="T15" fmla="*/ 46 h 115"/>
              <a:gd name="T16" fmla="*/ 11 w 160"/>
              <a:gd name="T17" fmla="*/ 46 h 115"/>
              <a:gd name="T18" fmla="*/ 0 w 160"/>
              <a:gd name="T19" fmla="*/ 57 h 115"/>
              <a:gd name="T20" fmla="*/ 11 w 160"/>
              <a:gd name="T21" fmla="*/ 69 h 115"/>
              <a:gd name="T22" fmla="*/ 22 w 160"/>
              <a:gd name="T23" fmla="*/ 69 h 115"/>
              <a:gd name="T24" fmla="*/ 34 w 160"/>
              <a:gd name="T25" fmla="*/ 57 h 115"/>
              <a:gd name="T26" fmla="*/ 22 w 160"/>
              <a:gd name="T27" fmla="*/ 46 h 115"/>
              <a:gd name="T28" fmla="*/ 22 w 160"/>
              <a:gd name="T29" fmla="*/ 0 h 115"/>
              <a:gd name="T30" fmla="*/ 11 w 160"/>
              <a:gd name="T31" fmla="*/ 0 h 115"/>
              <a:gd name="T32" fmla="*/ 0 w 160"/>
              <a:gd name="T33" fmla="*/ 12 h 115"/>
              <a:gd name="T34" fmla="*/ 11 w 160"/>
              <a:gd name="T35" fmla="*/ 23 h 115"/>
              <a:gd name="T36" fmla="*/ 22 w 160"/>
              <a:gd name="T37" fmla="*/ 23 h 115"/>
              <a:gd name="T38" fmla="*/ 34 w 160"/>
              <a:gd name="T39" fmla="*/ 12 h 115"/>
              <a:gd name="T40" fmla="*/ 22 w 160"/>
              <a:gd name="T41" fmla="*/ 0 h 115"/>
              <a:gd name="T42" fmla="*/ 68 w 160"/>
              <a:gd name="T43" fmla="*/ 23 h 115"/>
              <a:gd name="T44" fmla="*/ 148 w 160"/>
              <a:gd name="T45" fmla="*/ 23 h 115"/>
              <a:gd name="T46" fmla="*/ 160 w 160"/>
              <a:gd name="T47" fmla="*/ 12 h 115"/>
              <a:gd name="T48" fmla="*/ 148 w 160"/>
              <a:gd name="T49" fmla="*/ 0 h 115"/>
              <a:gd name="T50" fmla="*/ 68 w 160"/>
              <a:gd name="T51" fmla="*/ 0 h 115"/>
              <a:gd name="T52" fmla="*/ 57 w 160"/>
              <a:gd name="T53" fmla="*/ 12 h 115"/>
              <a:gd name="T54" fmla="*/ 68 w 160"/>
              <a:gd name="T55" fmla="*/ 23 h 115"/>
              <a:gd name="T56" fmla="*/ 148 w 160"/>
              <a:gd name="T57" fmla="*/ 46 h 115"/>
              <a:gd name="T58" fmla="*/ 68 w 160"/>
              <a:gd name="T59" fmla="*/ 46 h 115"/>
              <a:gd name="T60" fmla="*/ 57 w 160"/>
              <a:gd name="T61" fmla="*/ 57 h 115"/>
              <a:gd name="T62" fmla="*/ 68 w 160"/>
              <a:gd name="T63" fmla="*/ 69 h 115"/>
              <a:gd name="T64" fmla="*/ 148 w 160"/>
              <a:gd name="T65" fmla="*/ 69 h 115"/>
              <a:gd name="T66" fmla="*/ 160 w 160"/>
              <a:gd name="T67" fmla="*/ 57 h 115"/>
              <a:gd name="T68" fmla="*/ 148 w 160"/>
              <a:gd name="T69" fmla="*/ 46 h 115"/>
              <a:gd name="T70" fmla="*/ 148 w 160"/>
              <a:gd name="T71" fmla="*/ 92 h 115"/>
              <a:gd name="T72" fmla="*/ 68 w 160"/>
              <a:gd name="T73" fmla="*/ 92 h 115"/>
              <a:gd name="T74" fmla="*/ 57 w 160"/>
              <a:gd name="T75" fmla="*/ 103 h 115"/>
              <a:gd name="T76" fmla="*/ 68 w 160"/>
              <a:gd name="T77" fmla="*/ 115 h 115"/>
              <a:gd name="T78" fmla="*/ 148 w 160"/>
              <a:gd name="T79" fmla="*/ 115 h 115"/>
              <a:gd name="T80" fmla="*/ 160 w 160"/>
              <a:gd name="T81" fmla="*/ 103 h 115"/>
              <a:gd name="T82" fmla="*/ 148 w 160"/>
              <a:gd name="T83" fmla="*/ 92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15">
                <a:moveTo>
                  <a:pt x="22" y="92"/>
                </a:moveTo>
                <a:cubicBezTo>
                  <a:pt x="11" y="92"/>
                  <a:pt x="11" y="92"/>
                  <a:pt x="11" y="92"/>
                </a:cubicBezTo>
                <a:cubicBezTo>
                  <a:pt x="5" y="92"/>
                  <a:pt x="0" y="97"/>
                  <a:pt x="0" y="103"/>
                </a:cubicBezTo>
                <a:cubicBezTo>
                  <a:pt x="0" y="109"/>
                  <a:pt x="5" y="115"/>
                  <a:pt x="11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9" y="115"/>
                  <a:pt x="34" y="109"/>
                  <a:pt x="34" y="103"/>
                </a:cubicBezTo>
                <a:cubicBezTo>
                  <a:pt x="34" y="97"/>
                  <a:pt x="29" y="92"/>
                  <a:pt x="22" y="92"/>
                </a:cubicBezTo>
                <a:close/>
                <a:moveTo>
                  <a:pt x="22" y="46"/>
                </a:moveTo>
                <a:cubicBezTo>
                  <a:pt x="11" y="46"/>
                  <a:pt x="11" y="46"/>
                  <a:pt x="11" y="46"/>
                </a:cubicBezTo>
                <a:cubicBezTo>
                  <a:pt x="5" y="46"/>
                  <a:pt x="0" y="51"/>
                  <a:pt x="0" y="57"/>
                </a:cubicBezTo>
                <a:cubicBezTo>
                  <a:pt x="0" y="64"/>
                  <a:pt x="5" y="69"/>
                  <a:pt x="11" y="69"/>
                </a:cubicBezTo>
                <a:cubicBezTo>
                  <a:pt x="22" y="69"/>
                  <a:pt x="22" y="69"/>
                  <a:pt x="22" y="69"/>
                </a:cubicBezTo>
                <a:cubicBezTo>
                  <a:pt x="29" y="69"/>
                  <a:pt x="34" y="64"/>
                  <a:pt x="34" y="57"/>
                </a:cubicBezTo>
                <a:cubicBezTo>
                  <a:pt x="34" y="51"/>
                  <a:pt x="29" y="46"/>
                  <a:pt x="22" y="46"/>
                </a:cubicBezTo>
                <a:close/>
                <a:moveTo>
                  <a:pt x="22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8"/>
                  <a:pt x="5" y="23"/>
                  <a:pt x="11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9" y="23"/>
                  <a:pt x="34" y="18"/>
                  <a:pt x="34" y="12"/>
                </a:cubicBezTo>
                <a:cubicBezTo>
                  <a:pt x="34" y="5"/>
                  <a:pt x="29" y="0"/>
                  <a:pt x="22" y="0"/>
                </a:cubicBezTo>
                <a:close/>
                <a:moveTo>
                  <a:pt x="68" y="23"/>
                </a:moveTo>
                <a:cubicBezTo>
                  <a:pt x="148" y="23"/>
                  <a:pt x="148" y="23"/>
                  <a:pt x="148" y="23"/>
                </a:cubicBezTo>
                <a:cubicBezTo>
                  <a:pt x="154" y="23"/>
                  <a:pt x="160" y="18"/>
                  <a:pt x="160" y="12"/>
                </a:cubicBezTo>
                <a:cubicBezTo>
                  <a:pt x="160" y="5"/>
                  <a:pt x="154" y="0"/>
                  <a:pt x="148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2" y="0"/>
                  <a:pt x="57" y="5"/>
                  <a:pt x="57" y="12"/>
                </a:cubicBezTo>
                <a:cubicBezTo>
                  <a:pt x="57" y="18"/>
                  <a:pt x="62" y="23"/>
                  <a:pt x="68" y="23"/>
                </a:cubicBezTo>
                <a:close/>
                <a:moveTo>
                  <a:pt x="148" y="46"/>
                </a:moveTo>
                <a:cubicBezTo>
                  <a:pt x="68" y="46"/>
                  <a:pt x="68" y="46"/>
                  <a:pt x="68" y="46"/>
                </a:cubicBezTo>
                <a:cubicBezTo>
                  <a:pt x="62" y="46"/>
                  <a:pt x="57" y="51"/>
                  <a:pt x="57" y="57"/>
                </a:cubicBezTo>
                <a:cubicBezTo>
                  <a:pt x="57" y="64"/>
                  <a:pt x="62" y="69"/>
                  <a:pt x="68" y="69"/>
                </a:cubicBezTo>
                <a:cubicBezTo>
                  <a:pt x="148" y="69"/>
                  <a:pt x="148" y="69"/>
                  <a:pt x="148" y="69"/>
                </a:cubicBezTo>
                <a:cubicBezTo>
                  <a:pt x="154" y="69"/>
                  <a:pt x="160" y="64"/>
                  <a:pt x="160" y="57"/>
                </a:cubicBezTo>
                <a:cubicBezTo>
                  <a:pt x="160" y="51"/>
                  <a:pt x="154" y="46"/>
                  <a:pt x="148" y="46"/>
                </a:cubicBezTo>
                <a:close/>
                <a:moveTo>
                  <a:pt x="148" y="92"/>
                </a:moveTo>
                <a:cubicBezTo>
                  <a:pt x="68" y="92"/>
                  <a:pt x="68" y="92"/>
                  <a:pt x="68" y="92"/>
                </a:cubicBezTo>
                <a:cubicBezTo>
                  <a:pt x="62" y="92"/>
                  <a:pt x="57" y="97"/>
                  <a:pt x="57" y="103"/>
                </a:cubicBezTo>
                <a:cubicBezTo>
                  <a:pt x="57" y="109"/>
                  <a:pt x="62" y="115"/>
                  <a:pt x="68" y="115"/>
                </a:cubicBezTo>
                <a:cubicBezTo>
                  <a:pt x="148" y="115"/>
                  <a:pt x="148" y="115"/>
                  <a:pt x="148" y="115"/>
                </a:cubicBezTo>
                <a:cubicBezTo>
                  <a:pt x="154" y="115"/>
                  <a:pt x="160" y="109"/>
                  <a:pt x="160" y="103"/>
                </a:cubicBezTo>
                <a:cubicBezTo>
                  <a:pt x="160" y="97"/>
                  <a:pt x="154" y="92"/>
                  <a:pt x="148" y="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CFCE4AB2-4159-74DC-E5D8-13EFF23B0598}"/>
              </a:ext>
            </a:extLst>
          </p:cNvPr>
          <p:cNvSpPr>
            <a:spLocks noEditPoints="1"/>
          </p:cNvSpPr>
          <p:nvPr/>
        </p:nvSpPr>
        <p:spPr bwMode="auto">
          <a:xfrm>
            <a:off x="1838326" y="2486025"/>
            <a:ext cx="257175" cy="227013"/>
          </a:xfrm>
          <a:custGeom>
            <a:avLst/>
            <a:gdLst>
              <a:gd name="T0" fmla="*/ 160 w 162"/>
              <a:gd name="T1" fmla="*/ 19 h 143"/>
              <a:gd name="T2" fmla="*/ 146 w 162"/>
              <a:gd name="T3" fmla="*/ 5 h 143"/>
              <a:gd name="T4" fmla="*/ 139 w 162"/>
              <a:gd name="T5" fmla="*/ 5 h 143"/>
              <a:gd name="T6" fmla="*/ 137 w 162"/>
              <a:gd name="T7" fmla="*/ 9 h 143"/>
              <a:gd name="T8" fmla="*/ 134 w 162"/>
              <a:gd name="T9" fmla="*/ 10 h 143"/>
              <a:gd name="T10" fmla="*/ 134 w 162"/>
              <a:gd name="T11" fmla="*/ 10 h 143"/>
              <a:gd name="T12" fmla="*/ 97 w 162"/>
              <a:gd name="T13" fmla="*/ 47 h 143"/>
              <a:gd name="T14" fmla="*/ 95 w 162"/>
              <a:gd name="T15" fmla="*/ 57 h 143"/>
              <a:gd name="T16" fmla="*/ 99 w 162"/>
              <a:gd name="T17" fmla="*/ 61 h 143"/>
              <a:gd name="T18" fmla="*/ 99 w 162"/>
              <a:gd name="T19" fmla="*/ 61 h 143"/>
              <a:gd name="T20" fmla="*/ 99 w 162"/>
              <a:gd name="T21" fmla="*/ 61 h 143"/>
              <a:gd name="T22" fmla="*/ 91 w 162"/>
              <a:gd name="T23" fmla="*/ 69 h 143"/>
              <a:gd name="T24" fmla="*/ 64 w 162"/>
              <a:gd name="T25" fmla="*/ 42 h 143"/>
              <a:gd name="T26" fmla="*/ 56 w 162"/>
              <a:gd name="T27" fmla="*/ 11 h 143"/>
              <a:gd name="T28" fmla="*/ 25 w 162"/>
              <a:gd name="T29" fmla="*/ 3 h 143"/>
              <a:gd name="T30" fmla="*/ 43 w 162"/>
              <a:gd name="T31" fmla="*/ 21 h 143"/>
              <a:gd name="T32" fmla="*/ 38 w 162"/>
              <a:gd name="T33" fmla="*/ 39 h 143"/>
              <a:gd name="T34" fmla="*/ 21 w 162"/>
              <a:gd name="T35" fmla="*/ 43 h 143"/>
              <a:gd name="T36" fmla="*/ 3 w 162"/>
              <a:gd name="T37" fmla="*/ 25 h 143"/>
              <a:gd name="T38" fmla="*/ 11 w 162"/>
              <a:gd name="T39" fmla="*/ 56 h 143"/>
              <a:gd name="T40" fmla="*/ 43 w 162"/>
              <a:gd name="T41" fmla="*/ 64 h 143"/>
              <a:gd name="T42" fmla="*/ 44 w 162"/>
              <a:gd name="T43" fmla="*/ 64 h 143"/>
              <a:gd name="T44" fmla="*/ 70 w 162"/>
              <a:gd name="T45" fmla="*/ 90 h 143"/>
              <a:gd name="T46" fmla="*/ 45 w 162"/>
              <a:gd name="T47" fmla="*/ 115 h 143"/>
              <a:gd name="T48" fmla="*/ 43 w 162"/>
              <a:gd name="T49" fmla="*/ 114 h 143"/>
              <a:gd name="T50" fmla="*/ 36 w 162"/>
              <a:gd name="T51" fmla="*/ 120 h 143"/>
              <a:gd name="T52" fmla="*/ 25 w 162"/>
              <a:gd name="T53" fmla="*/ 138 h 143"/>
              <a:gd name="T54" fmla="*/ 28 w 162"/>
              <a:gd name="T55" fmla="*/ 141 h 143"/>
              <a:gd name="T56" fmla="*/ 46 w 162"/>
              <a:gd name="T57" fmla="*/ 129 h 143"/>
              <a:gd name="T58" fmla="*/ 52 w 162"/>
              <a:gd name="T59" fmla="*/ 122 h 143"/>
              <a:gd name="T60" fmla="*/ 51 w 162"/>
              <a:gd name="T61" fmla="*/ 121 h 143"/>
              <a:gd name="T62" fmla="*/ 75 w 162"/>
              <a:gd name="T63" fmla="*/ 96 h 143"/>
              <a:gd name="T64" fmla="*/ 118 w 162"/>
              <a:gd name="T65" fmla="*/ 139 h 143"/>
              <a:gd name="T66" fmla="*/ 129 w 162"/>
              <a:gd name="T67" fmla="*/ 143 h 143"/>
              <a:gd name="T68" fmla="*/ 139 w 162"/>
              <a:gd name="T69" fmla="*/ 139 h 143"/>
              <a:gd name="T70" fmla="*/ 139 w 162"/>
              <a:gd name="T71" fmla="*/ 117 h 143"/>
              <a:gd name="T72" fmla="*/ 97 w 162"/>
              <a:gd name="T73" fmla="*/ 75 h 143"/>
              <a:gd name="T74" fmla="*/ 105 w 162"/>
              <a:gd name="T75" fmla="*/ 67 h 143"/>
              <a:gd name="T76" fmla="*/ 108 w 162"/>
              <a:gd name="T77" fmla="*/ 70 h 143"/>
              <a:gd name="T78" fmla="*/ 118 w 162"/>
              <a:gd name="T79" fmla="*/ 68 h 143"/>
              <a:gd name="T80" fmla="*/ 154 w 162"/>
              <a:gd name="T81" fmla="*/ 32 h 143"/>
              <a:gd name="T82" fmla="*/ 155 w 162"/>
              <a:gd name="T83" fmla="*/ 31 h 143"/>
              <a:gd name="T84" fmla="*/ 155 w 162"/>
              <a:gd name="T85" fmla="*/ 31 h 143"/>
              <a:gd name="T86" fmla="*/ 156 w 162"/>
              <a:gd name="T87" fmla="*/ 28 h 143"/>
              <a:gd name="T88" fmla="*/ 160 w 162"/>
              <a:gd name="T89" fmla="*/ 27 h 143"/>
              <a:gd name="T90" fmla="*/ 160 w 162"/>
              <a:gd name="T91" fmla="*/ 19 h 143"/>
              <a:gd name="T92" fmla="*/ 130 w 162"/>
              <a:gd name="T93" fmla="*/ 125 h 143"/>
              <a:gd name="T94" fmla="*/ 136 w 162"/>
              <a:gd name="T95" fmla="*/ 130 h 143"/>
              <a:gd name="T96" fmla="*/ 130 w 162"/>
              <a:gd name="T97" fmla="*/ 136 h 143"/>
              <a:gd name="T98" fmla="*/ 124 w 162"/>
              <a:gd name="T99" fmla="*/ 130 h 143"/>
              <a:gd name="T100" fmla="*/ 130 w 162"/>
              <a:gd name="T101" fmla="*/ 125 h 143"/>
              <a:gd name="T102" fmla="*/ 109 w 162"/>
              <a:gd name="T103" fmla="*/ 49 h 143"/>
              <a:gd name="T104" fmla="*/ 107 w 162"/>
              <a:gd name="T105" fmla="*/ 47 h 143"/>
              <a:gd name="T106" fmla="*/ 134 w 162"/>
              <a:gd name="T107" fmla="*/ 20 h 143"/>
              <a:gd name="T108" fmla="*/ 137 w 162"/>
              <a:gd name="T109" fmla="*/ 22 h 143"/>
              <a:gd name="T110" fmla="*/ 109 w 162"/>
              <a:gd name="T111" fmla="*/ 49 h 143"/>
              <a:gd name="T112" fmla="*/ 118 w 162"/>
              <a:gd name="T113" fmla="*/ 58 h 143"/>
              <a:gd name="T114" fmla="*/ 116 w 162"/>
              <a:gd name="T115" fmla="*/ 56 h 143"/>
              <a:gd name="T116" fmla="*/ 143 w 162"/>
              <a:gd name="T117" fmla="*/ 28 h 143"/>
              <a:gd name="T118" fmla="*/ 146 w 162"/>
              <a:gd name="T119" fmla="*/ 31 h 143"/>
              <a:gd name="T120" fmla="*/ 118 w 162"/>
              <a:gd name="T121" fmla="*/ 58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2" h="143">
                <a:moveTo>
                  <a:pt x="160" y="19"/>
                </a:moveTo>
                <a:cubicBezTo>
                  <a:pt x="146" y="5"/>
                  <a:pt x="146" y="5"/>
                  <a:pt x="146" y="5"/>
                </a:cubicBezTo>
                <a:cubicBezTo>
                  <a:pt x="144" y="3"/>
                  <a:pt x="141" y="3"/>
                  <a:pt x="139" y="5"/>
                </a:cubicBezTo>
                <a:cubicBezTo>
                  <a:pt x="137" y="6"/>
                  <a:pt x="137" y="8"/>
                  <a:pt x="137" y="9"/>
                </a:cubicBezTo>
                <a:cubicBezTo>
                  <a:pt x="136" y="9"/>
                  <a:pt x="135" y="10"/>
                  <a:pt x="134" y="10"/>
                </a:cubicBezTo>
                <a:cubicBezTo>
                  <a:pt x="134" y="10"/>
                  <a:pt x="134" y="10"/>
                  <a:pt x="134" y="10"/>
                </a:cubicBezTo>
                <a:cubicBezTo>
                  <a:pt x="97" y="47"/>
                  <a:pt x="97" y="47"/>
                  <a:pt x="97" y="47"/>
                </a:cubicBezTo>
                <a:cubicBezTo>
                  <a:pt x="97" y="51"/>
                  <a:pt x="97" y="54"/>
                  <a:pt x="95" y="57"/>
                </a:cubicBezTo>
                <a:cubicBezTo>
                  <a:pt x="99" y="61"/>
                  <a:pt x="99" y="61"/>
                  <a:pt x="99" y="61"/>
                </a:cubicBezTo>
                <a:cubicBezTo>
                  <a:pt x="99" y="61"/>
                  <a:pt x="99" y="61"/>
                  <a:pt x="99" y="61"/>
                </a:cubicBezTo>
                <a:cubicBezTo>
                  <a:pt x="99" y="61"/>
                  <a:pt x="99" y="61"/>
                  <a:pt x="99" y="61"/>
                </a:cubicBezTo>
                <a:cubicBezTo>
                  <a:pt x="91" y="69"/>
                  <a:pt x="91" y="69"/>
                  <a:pt x="91" y="69"/>
                </a:cubicBezTo>
                <a:cubicBezTo>
                  <a:pt x="64" y="42"/>
                  <a:pt x="64" y="42"/>
                  <a:pt x="64" y="42"/>
                </a:cubicBezTo>
                <a:cubicBezTo>
                  <a:pt x="67" y="32"/>
                  <a:pt x="65" y="20"/>
                  <a:pt x="56" y="11"/>
                </a:cubicBezTo>
                <a:cubicBezTo>
                  <a:pt x="48" y="3"/>
                  <a:pt x="36" y="0"/>
                  <a:pt x="25" y="3"/>
                </a:cubicBezTo>
                <a:cubicBezTo>
                  <a:pt x="43" y="21"/>
                  <a:pt x="43" y="21"/>
                  <a:pt x="43" y="21"/>
                </a:cubicBezTo>
                <a:cubicBezTo>
                  <a:pt x="38" y="39"/>
                  <a:pt x="38" y="39"/>
                  <a:pt x="38" y="39"/>
                </a:cubicBezTo>
                <a:cubicBezTo>
                  <a:pt x="21" y="43"/>
                  <a:pt x="21" y="43"/>
                  <a:pt x="21" y="43"/>
                </a:cubicBezTo>
                <a:cubicBezTo>
                  <a:pt x="3" y="25"/>
                  <a:pt x="3" y="25"/>
                  <a:pt x="3" y="25"/>
                </a:cubicBezTo>
                <a:cubicBezTo>
                  <a:pt x="0" y="36"/>
                  <a:pt x="2" y="48"/>
                  <a:pt x="11" y="56"/>
                </a:cubicBezTo>
                <a:cubicBezTo>
                  <a:pt x="20" y="65"/>
                  <a:pt x="32" y="68"/>
                  <a:pt x="43" y="64"/>
                </a:cubicBezTo>
                <a:cubicBezTo>
                  <a:pt x="44" y="64"/>
                  <a:pt x="44" y="64"/>
                  <a:pt x="44" y="64"/>
                </a:cubicBezTo>
                <a:cubicBezTo>
                  <a:pt x="70" y="90"/>
                  <a:pt x="70" y="90"/>
                  <a:pt x="70" y="90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3" y="114"/>
                  <a:pt x="43" y="114"/>
                  <a:pt x="43" y="114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25" y="138"/>
                  <a:pt x="25" y="138"/>
                  <a:pt x="25" y="138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46" y="129"/>
                  <a:pt x="46" y="129"/>
                  <a:pt x="46" y="129"/>
                </a:cubicBezTo>
                <a:cubicBezTo>
                  <a:pt x="52" y="122"/>
                  <a:pt x="52" y="122"/>
                  <a:pt x="52" y="122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75" y="96"/>
                  <a:pt x="75" y="96"/>
                  <a:pt x="75" y="96"/>
                </a:cubicBezTo>
                <a:cubicBezTo>
                  <a:pt x="118" y="139"/>
                  <a:pt x="118" y="139"/>
                  <a:pt x="118" y="139"/>
                </a:cubicBezTo>
                <a:cubicBezTo>
                  <a:pt x="121" y="142"/>
                  <a:pt x="125" y="143"/>
                  <a:pt x="129" y="143"/>
                </a:cubicBezTo>
                <a:cubicBezTo>
                  <a:pt x="133" y="143"/>
                  <a:pt x="137" y="142"/>
                  <a:pt x="139" y="139"/>
                </a:cubicBezTo>
                <a:cubicBezTo>
                  <a:pt x="145" y="133"/>
                  <a:pt x="145" y="123"/>
                  <a:pt x="139" y="117"/>
                </a:cubicBezTo>
                <a:cubicBezTo>
                  <a:pt x="97" y="75"/>
                  <a:pt x="97" y="75"/>
                  <a:pt x="97" y="75"/>
                </a:cubicBezTo>
                <a:cubicBezTo>
                  <a:pt x="105" y="67"/>
                  <a:pt x="105" y="67"/>
                  <a:pt x="105" y="67"/>
                </a:cubicBezTo>
                <a:cubicBezTo>
                  <a:pt x="108" y="70"/>
                  <a:pt x="108" y="70"/>
                  <a:pt x="108" y="70"/>
                </a:cubicBezTo>
                <a:cubicBezTo>
                  <a:pt x="111" y="68"/>
                  <a:pt x="115" y="68"/>
                  <a:pt x="118" y="68"/>
                </a:cubicBezTo>
                <a:cubicBezTo>
                  <a:pt x="154" y="32"/>
                  <a:pt x="154" y="32"/>
                  <a:pt x="154" y="32"/>
                </a:cubicBezTo>
                <a:cubicBezTo>
                  <a:pt x="155" y="31"/>
                  <a:pt x="155" y="31"/>
                  <a:pt x="155" y="31"/>
                </a:cubicBezTo>
                <a:cubicBezTo>
                  <a:pt x="155" y="31"/>
                  <a:pt x="155" y="31"/>
                  <a:pt x="155" y="31"/>
                </a:cubicBezTo>
                <a:cubicBezTo>
                  <a:pt x="155" y="30"/>
                  <a:pt x="156" y="29"/>
                  <a:pt x="156" y="28"/>
                </a:cubicBezTo>
                <a:cubicBezTo>
                  <a:pt x="157" y="28"/>
                  <a:pt x="159" y="28"/>
                  <a:pt x="160" y="27"/>
                </a:cubicBezTo>
                <a:cubicBezTo>
                  <a:pt x="162" y="25"/>
                  <a:pt x="162" y="21"/>
                  <a:pt x="160" y="19"/>
                </a:cubicBezTo>
                <a:close/>
                <a:moveTo>
                  <a:pt x="130" y="125"/>
                </a:moveTo>
                <a:cubicBezTo>
                  <a:pt x="133" y="125"/>
                  <a:pt x="136" y="127"/>
                  <a:pt x="136" y="130"/>
                </a:cubicBezTo>
                <a:cubicBezTo>
                  <a:pt x="136" y="134"/>
                  <a:pt x="133" y="136"/>
                  <a:pt x="130" y="136"/>
                </a:cubicBezTo>
                <a:cubicBezTo>
                  <a:pt x="127" y="136"/>
                  <a:pt x="124" y="134"/>
                  <a:pt x="124" y="130"/>
                </a:cubicBezTo>
                <a:cubicBezTo>
                  <a:pt x="124" y="127"/>
                  <a:pt x="127" y="125"/>
                  <a:pt x="130" y="125"/>
                </a:cubicBezTo>
                <a:close/>
                <a:moveTo>
                  <a:pt x="109" y="49"/>
                </a:moveTo>
                <a:cubicBezTo>
                  <a:pt x="107" y="47"/>
                  <a:pt x="107" y="47"/>
                  <a:pt x="107" y="47"/>
                </a:cubicBezTo>
                <a:cubicBezTo>
                  <a:pt x="134" y="20"/>
                  <a:pt x="134" y="20"/>
                  <a:pt x="134" y="20"/>
                </a:cubicBezTo>
                <a:cubicBezTo>
                  <a:pt x="137" y="22"/>
                  <a:pt x="137" y="22"/>
                  <a:pt x="137" y="22"/>
                </a:cubicBezTo>
                <a:lnTo>
                  <a:pt x="109" y="49"/>
                </a:lnTo>
                <a:close/>
                <a:moveTo>
                  <a:pt x="118" y="58"/>
                </a:moveTo>
                <a:cubicBezTo>
                  <a:pt x="116" y="56"/>
                  <a:pt x="116" y="56"/>
                  <a:pt x="116" y="56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6" y="31"/>
                  <a:pt x="146" y="31"/>
                  <a:pt x="146" y="31"/>
                </a:cubicBezTo>
                <a:lnTo>
                  <a:pt x="118" y="5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CD85D0A7-8F06-218D-AE3B-258D9D3BF9F2}"/>
              </a:ext>
            </a:extLst>
          </p:cNvPr>
          <p:cNvSpPr>
            <a:spLocks noEditPoints="1"/>
          </p:cNvSpPr>
          <p:nvPr/>
        </p:nvSpPr>
        <p:spPr bwMode="auto">
          <a:xfrm>
            <a:off x="5726113" y="1924050"/>
            <a:ext cx="190500" cy="254000"/>
          </a:xfrm>
          <a:custGeom>
            <a:avLst/>
            <a:gdLst>
              <a:gd name="T0" fmla="*/ 105 w 120"/>
              <a:gd name="T1" fmla="*/ 20 h 160"/>
              <a:gd name="T2" fmla="*/ 15 w 120"/>
              <a:gd name="T3" fmla="*/ 20 h 160"/>
              <a:gd name="T4" fmla="*/ 0 w 120"/>
              <a:gd name="T5" fmla="*/ 35 h 160"/>
              <a:gd name="T6" fmla="*/ 0 w 120"/>
              <a:gd name="T7" fmla="*/ 40 h 160"/>
              <a:gd name="T8" fmla="*/ 120 w 120"/>
              <a:gd name="T9" fmla="*/ 40 h 160"/>
              <a:gd name="T10" fmla="*/ 120 w 120"/>
              <a:gd name="T11" fmla="*/ 35 h 160"/>
              <a:gd name="T12" fmla="*/ 105 w 120"/>
              <a:gd name="T13" fmla="*/ 20 h 160"/>
              <a:gd name="T14" fmla="*/ 78 w 120"/>
              <a:gd name="T15" fmla="*/ 10 h 160"/>
              <a:gd name="T16" fmla="*/ 81 w 120"/>
              <a:gd name="T17" fmla="*/ 25 h 160"/>
              <a:gd name="T18" fmla="*/ 39 w 120"/>
              <a:gd name="T19" fmla="*/ 25 h 160"/>
              <a:gd name="T20" fmla="*/ 41 w 120"/>
              <a:gd name="T21" fmla="*/ 10 h 160"/>
              <a:gd name="T22" fmla="*/ 78 w 120"/>
              <a:gd name="T23" fmla="*/ 10 h 160"/>
              <a:gd name="T24" fmla="*/ 80 w 120"/>
              <a:gd name="T25" fmla="*/ 0 h 160"/>
              <a:gd name="T26" fmla="*/ 40 w 120"/>
              <a:gd name="T27" fmla="*/ 0 h 160"/>
              <a:gd name="T28" fmla="*/ 31 w 120"/>
              <a:gd name="T29" fmla="*/ 7 h 160"/>
              <a:gd name="T30" fmla="*/ 28 w 120"/>
              <a:gd name="T31" fmla="*/ 28 h 160"/>
              <a:gd name="T32" fmla="*/ 35 w 120"/>
              <a:gd name="T33" fmla="*/ 35 h 160"/>
              <a:gd name="T34" fmla="*/ 85 w 120"/>
              <a:gd name="T35" fmla="*/ 35 h 160"/>
              <a:gd name="T36" fmla="*/ 91 w 120"/>
              <a:gd name="T37" fmla="*/ 28 h 160"/>
              <a:gd name="T38" fmla="*/ 88 w 120"/>
              <a:gd name="T39" fmla="*/ 7 h 160"/>
              <a:gd name="T40" fmla="*/ 80 w 120"/>
              <a:gd name="T41" fmla="*/ 0 h 160"/>
              <a:gd name="T42" fmla="*/ 107 w 120"/>
              <a:gd name="T43" fmla="*/ 50 h 160"/>
              <a:gd name="T44" fmla="*/ 12 w 120"/>
              <a:gd name="T45" fmla="*/ 50 h 160"/>
              <a:gd name="T46" fmla="*/ 3 w 120"/>
              <a:gd name="T47" fmla="*/ 60 h 160"/>
              <a:gd name="T48" fmla="*/ 11 w 120"/>
              <a:gd name="T49" fmla="*/ 150 h 160"/>
              <a:gd name="T50" fmla="*/ 22 w 120"/>
              <a:gd name="T51" fmla="*/ 160 h 160"/>
              <a:gd name="T52" fmla="*/ 97 w 120"/>
              <a:gd name="T53" fmla="*/ 160 h 160"/>
              <a:gd name="T54" fmla="*/ 108 w 120"/>
              <a:gd name="T55" fmla="*/ 150 h 160"/>
              <a:gd name="T56" fmla="*/ 116 w 120"/>
              <a:gd name="T57" fmla="*/ 60 h 160"/>
              <a:gd name="T58" fmla="*/ 107 w 120"/>
              <a:gd name="T59" fmla="*/ 50 h 160"/>
              <a:gd name="T60" fmla="*/ 40 w 120"/>
              <a:gd name="T61" fmla="*/ 140 h 160"/>
              <a:gd name="T62" fmla="*/ 25 w 120"/>
              <a:gd name="T63" fmla="*/ 140 h 160"/>
              <a:gd name="T64" fmla="*/ 20 w 120"/>
              <a:gd name="T65" fmla="*/ 70 h 160"/>
              <a:gd name="T66" fmla="*/ 40 w 120"/>
              <a:gd name="T67" fmla="*/ 70 h 160"/>
              <a:gd name="T68" fmla="*/ 40 w 120"/>
              <a:gd name="T69" fmla="*/ 140 h 160"/>
              <a:gd name="T70" fmla="*/ 70 w 120"/>
              <a:gd name="T71" fmla="*/ 140 h 160"/>
              <a:gd name="T72" fmla="*/ 50 w 120"/>
              <a:gd name="T73" fmla="*/ 140 h 160"/>
              <a:gd name="T74" fmla="*/ 50 w 120"/>
              <a:gd name="T75" fmla="*/ 70 h 160"/>
              <a:gd name="T76" fmla="*/ 70 w 120"/>
              <a:gd name="T77" fmla="*/ 70 h 160"/>
              <a:gd name="T78" fmla="*/ 70 w 120"/>
              <a:gd name="T79" fmla="*/ 140 h 160"/>
              <a:gd name="T80" fmla="*/ 95 w 120"/>
              <a:gd name="T81" fmla="*/ 140 h 160"/>
              <a:gd name="T82" fmla="*/ 80 w 120"/>
              <a:gd name="T83" fmla="*/ 140 h 160"/>
              <a:gd name="T84" fmla="*/ 80 w 120"/>
              <a:gd name="T85" fmla="*/ 70 h 160"/>
              <a:gd name="T86" fmla="*/ 100 w 120"/>
              <a:gd name="T87" fmla="*/ 70 h 160"/>
              <a:gd name="T88" fmla="*/ 95 w 120"/>
              <a:gd name="T89" fmla="*/ 1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0" h="160">
                <a:moveTo>
                  <a:pt x="105" y="20"/>
                </a:moveTo>
                <a:cubicBezTo>
                  <a:pt x="15" y="20"/>
                  <a:pt x="15" y="20"/>
                  <a:pt x="15" y="20"/>
                </a:cubicBezTo>
                <a:cubicBezTo>
                  <a:pt x="6" y="20"/>
                  <a:pt x="0" y="26"/>
                  <a:pt x="0" y="35"/>
                </a:cubicBezTo>
                <a:cubicBezTo>
                  <a:pt x="0" y="40"/>
                  <a:pt x="0" y="40"/>
                  <a:pt x="0" y="40"/>
                </a:cubicBezTo>
                <a:cubicBezTo>
                  <a:pt x="120" y="40"/>
                  <a:pt x="120" y="40"/>
                  <a:pt x="120" y="40"/>
                </a:cubicBezTo>
                <a:cubicBezTo>
                  <a:pt x="120" y="35"/>
                  <a:pt x="120" y="35"/>
                  <a:pt x="120" y="35"/>
                </a:cubicBezTo>
                <a:cubicBezTo>
                  <a:pt x="120" y="26"/>
                  <a:pt x="113" y="20"/>
                  <a:pt x="105" y="20"/>
                </a:cubicBezTo>
                <a:close/>
                <a:moveTo>
                  <a:pt x="78" y="10"/>
                </a:moveTo>
                <a:cubicBezTo>
                  <a:pt x="81" y="25"/>
                  <a:pt x="81" y="25"/>
                  <a:pt x="81" y="25"/>
                </a:cubicBezTo>
                <a:cubicBezTo>
                  <a:pt x="39" y="25"/>
                  <a:pt x="39" y="25"/>
                  <a:pt x="39" y="25"/>
                </a:cubicBezTo>
                <a:cubicBezTo>
                  <a:pt x="41" y="10"/>
                  <a:pt x="41" y="10"/>
                  <a:pt x="41" y="10"/>
                </a:cubicBezTo>
                <a:cubicBezTo>
                  <a:pt x="78" y="10"/>
                  <a:pt x="78" y="10"/>
                  <a:pt x="78" y="10"/>
                </a:cubicBezTo>
                <a:moveTo>
                  <a:pt x="80" y="0"/>
                </a:moveTo>
                <a:cubicBezTo>
                  <a:pt x="40" y="0"/>
                  <a:pt x="40" y="0"/>
                  <a:pt x="40" y="0"/>
                </a:cubicBezTo>
                <a:cubicBezTo>
                  <a:pt x="35" y="0"/>
                  <a:pt x="32" y="3"/>
                  <a:pt x="31" y="7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32"/>
                  <a:pt x="30" y="35"/>
                  <a:pt x="35" y="35"/>
                </a:cubicBezTo>
                <a:cubicBezTo>
                  <a:pt x="85" y="35"/>
                  <a:pt x="85" y="35"/>
                  <a:pt x="85" y="35"/>
                </a:cubicBezTo>
                <a:cubicBezTo>
                  <a:pt x="89" y="35"/>
                  <a:pt x="92" y="32"/>
                  <a:pt x="91" y="28"/>
                </a:cubicBezTo>
                <a:cubicBezTo>
                  <a:pt x="88" y="7"/>
                  <a:pt x="88" y="7"/>
                  <a:pt x="88" y="7"/>
                </a:cubicBezTo>
                <a:cubicBezTo>
                  <a:pt x="88" y="3"/>
                  <a:pt x="84" y="0"/>
                  <a:pt x="80" y="0"/>
                </a:cubicBezTo>
                <a:close/>
                <a:moveTo>
                  <a:pt x="107" y="50"/>
                </a:moveTo>
                <a:cubicBezTo>
                  <a:pt x="12" y="50"/>
                  <a:pt x="12" y="50"/>
                  <a:pt x="12" y="50"/>
                </a:cubicBezTo>
                <a:cubicBezTo>
                  <a:pt x="7" y="50"/>
                  <a:pt x="2" y="54"/>
                  <a:pt x="3" y="60"/>
                </a:cubicBezTo>
                <a:cubicBezTo>
                  <a:pt x="11" y="150"/>
                  <a:pt x="11" y="150"/>
                  <a:pt x="11" y="150"/>
                </a:cubicBezTo>
                <a:cubicBezTo>
                  <a:pt x="12" y="155"/>
                  <a:pt x="17" y="160"/>
                  <a:pt x="22" y="160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103" y="160"/>
                  <a:pt x="107" y="155"/>
                  <a:pt x="108" y="15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117" y="54"/>
                  <a:pt x="113" y="50"/>
                  <a:pt x="107" y="50"/>
                </a:cubicBezTo>
                <a:close/>
                <a:moveTo>
                  <a:pt x="40" y="140"/>
                </a:moveTo>
                <a:cubicBezTo>
                  <a:pt x="25" y="140"/>
                  <a:pt x="25" y="140"/>
                  <a:pt x="25" y="140"/>
                </a:cubicBezTo>
                <a:cubicBezTo>
                  <a:pt x="20" y="70"/>
                  <a:pt x="20" y="70"/>
                  <a:pt x="20" y="70"/>
                </a:cubicBezTo>
                <a:cubicBezTo>
                  <a:pt x="40" y="70"/>
                  <a:pt x="40" y="70"/>
                  <a:pt x="40" y="70"/>
                </a:cubicBezTo>
                <a:lnTo>
                  <a:pt x="40" y="140"/>
                </a:lnTo>
                <a:close/>
                <a:moveTo>
                  <a:pt x="70" y="140"/>
                </a:moveTo>
                <a:cubicBezTo>
                  <a:pt x="50" y="140"/>
                  <a:pt x="50" y="140"/>
                  <a:pt x="50" y="140"/>
                </a:cubicBezTo>
                <a:cubicBezTo>
                  <a:pt x="50" y="70"/>
                  <a:pt x="50" y="70"/>
                  <a:pt x="50" y="70"/>
                </a:cubicBezTo>
                <a:cubicBezTo>
                  <a:pt x="70" y="70"/>
                  <a:pt x="70" y="70"/>
                  <a:pt x="70" y="70"/>
                </a:cubicBezTo>
                <a:lnTo>
                  <a:pt x="70" y="140"/>
                </a:lnTo>
                <a:close/>
                <a:moveTo>
                  <a:pt x="95" y="140"/>
                </a:moveTo>
                <a:cubicBezTo>
                  <a:pt x="80" y="140"/>
                  <a:pt x="80" y="140"/>
                  <a:pt x="80" y="140"/>
                </a:cubicBezTo>
                <a:cubicBezTo>
                  <a:pt x="80" y="70"/>
                  <a:pt x="80" y="70"/>
                  <a:pt x="80" y="70"/>
                </a:cubicBezTo>
                <a:cubicBezTo>
                  <a:pt x="100" y="70"/>
                  <a:pt x="100" y="70"/>
                  <a:pt x="100" y="70"/>
                </a:cubicBezTo>
                <a:lnTo>
                  <a:pt x="95" y="14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3AC162BD-5C3B-107B-173D-E5BCE3CEC7E5}"/>
              </a:ext>
            </a:extLst>
          </p:cNvPr>
          <p:cNvSpPr>
            <a:spLocks noEditPoints="1"/>
          </p:cNvSpPr>
          <p:nvPr/>
        </p:nvSpPr>
        <p:spPr bwMode="auto">
          <a:xfrm>
            <a:off x="6254751" y="1924050"/>
            <a:ext cx="233363" cy="254000"/>
          </a:xfrm>
          <a:custGeom>
            <a:avLst/>
            <a:gdLst>
              <a:gd name="T0" fmla="*/ 0 w 147"/>
              <a:gd name="T1" fmla="*/ 40 h 160"/>
              <a:gd name="T2" fmla="*/ 0 w 147"/>
              <a:gd name="T3" fmla="*/ 120 h 160"/>
              <a:gd name="T4" fmla="*/ 67 w 147"/>
              <a:gd name="T5" fmla="*/ 120 h 160"/>
              <a:gd name="T6" fmla="*/ 107 w 147"/>
              <a:gd name="T7" fmla="*/ 160 h 160"/>
              <a:gd name="T8" fmla="*/ 107 w 147"/>
              <a:gd name="T9" fmla="*/ 0 h 160"/>
              <a:gd name="T10" fmla="*/ 67 w 147"/>
              <a:gd name="T11" fmla="*/ 40 h 160"/>
              <a:gd name="T12" fmla="*/ 0 w 147"/>
              <a:gd name="T13" fmla="*/ 40 h 160"/>
              <a:gd name="T14" fmla="*/ 131 w 147"/>
              <a:gd name="T15" fmla="*/ 42 h 160"/>
              <a:gd name="T16" fmla="*/ 122 w 147"/>
              <a:gd name="T17" fmla="*/ 52 h 160"/>
              <a:gd name="T18" fmla="*/ 133 w 147"/>
              <a:gd name="T19" fmla="*/ 80 h 160"/>
              <a:gd name="T20" fmla="*/ 122 w 147"/>
              <a:gd name="T21" fmla="*/ 108 h 160"/>
              <a:gd name="T22" fmla="*/ 131 w 147"/>
              <a:gd name="T23" fmla="*/ 117 h 160"/>
              <a:gd name="T24" fmla="*/ 147 w 147"/>
              <a:gd name="T25" fmla="*/ 80 h 160"/>
              <a:gd name="T26" fmla="*/ 131 w 147"/>
              <a:gd name="T27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7" h="160">
                <a:moveTo>
                  <a:pt x="0" y="40"/>
                </a:moveTo>
                <a:cubicBezTo>
                  <a:pt x="0" y="120"/>
                  <a:pt x="0" y="120"/>
                  <a:pt x="0" y="120"/>
                </a:cubicBezTo>
                <a:cubicBezTo>
                  <a:pt x="67" y="120"/>
                  <a:pt x="67" y="120"/>
                  <a:pt x="67" y="120"/>
                </a:cubicBezTo>
                <a:cubicBezTo>
                  <a:pt x="107" y="160"/>
                  <a:pt x="107" y="160"/>
                  <a:pt x="107" y="160"/>
                </a:cubicBezTo>
                <a:cubicBezTo>
                  <a:pt x="107" y="0"/>
                  <a:pt x="107" y="0"/>
                  <a:pt x="107" y="0"/>
                </a:cubicBezTo>
                <a:cubicBezTo>
                  <a:pt x="67" y="40"/>
                  <a:pt x="67" y="40"/>
                  <a:pt x="67" y="40"/>
                </a:cubicBezTo>
                <a:lnTo>
                  <a:pt x="0" y="40"/>
                </a:lnTo>
                <a:close/>
                <a:moveTo>
                  <a:pt x="131" y="42"/>
                </a:moveTo>
                <a:cubicBezTo>
                  <a:pt x="122" y="52"/>
                  <a:pt x="122" y="52"/>
                  <a:pt x="122" y="52"/>
                </a:cubicBezTo>
                <a:cubicBezTo>
                  <a:pt x="129" y="59"/>
                  <a:pt x="133" y="69"/>
                  <a:pt x="133" y="80"/>
                </a:cubicBezTo>
                <a:cubicBezTo>
                  <a:pt x="133" y="91"/>
                  <a:pt x="129" y="100"/>
                  <a:pt x="122" y="108"/>
                </a:cubicBezTo>
                <a:cubicBezTo>
                  <a:pt x="131" y="117"/>
                  <a:pt x="131" y="117"/>
                  <a:pt x="131" y="117"/>
                </a:cubicBezTo>
                <a:cubicBezTo>
                  <a:pt x="141" y="107"/>
                  <a:pt x="147" y="94"/>
                  <a:pt x="147" y="80"/>
                </a:cubicBezTo>
                <a:cubicBezTo>
                  <a:pt x="147" y="65"/>
                  <a:pt x="141" y="52"/>
                  <a:pt x="131" y="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6CF6F9AE-DC09-1D0D-D6B5-A24972686801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1958975"/>
            <a:ext cx="254000" cy="182563"/>
          </a:xfrm>
          <a:custGeom>
            <a:avLst/>
            <a:gdLst>
              <a:gd name="T0" fmla="*/ 83 w 160"/>
              <a:gd name="T1" fmla="*/ 0 h 115"/>
              <a:gd name="T2" fmla="*/ 78 w 160"/>
              <a:gd name="T3" fmla="*/ 2 h 115"/>
              <a:gd name="T4" fmla="*/ 39 w 160"/>
              <a:gd name="T5" fmla="*/ 28 h 115"/>
              <a:gd name="T6" fmla="*/ 8 w 160"/>
              <a:gd name="T7" fmla="*/ 28 h 115"/>
              <a:gd name="T8" fmla="*/ 3 w 160"/>
              <a:gd name="T9" fmla="*/ 30 h 115"/>
              <a:gd name="T10" fmla="*/ 0 w 160"/>
              <a:gd name="T11" fmla="*/ 35 h 115"/>
              <a:gd name="T12" fmla="*/ 0 w 160"/>
              <a:gd name="T13" fmla="*/ 80 h 115"/>
              <a:gd name="T14" fmla="*/ 3 w 160"/>
              <a:gd name="T15" fmla="*/ 85 h 115"/>
              <a:gd name="T16" fmla="*/ 8 w 160"/>
              <a:gd name="T17" fmla="*/ 88 h 115"/>
              <a:gd name="T18" fmla="*/ 39 w 160"/>
              <a:gd name="T19" fmla="*/ 88 h 115"/>
              <a:gd name="T20" fmla="*/ 78 w 160"/>
              <a:gd name="T21" fmla="*/ 113 h 115"/>
              <a:gd name="T22" fmla="*/ 83 w 160"/>
              <a:gd name="T23" fmla="*/ 115 h 115"/>
              <a:gd name="T24" fmla="*/ 88 w 160"/>
              <a:gd name="T25" fmla="*/ 113 h 115"/>
              <a:gd name="T26" fmla="*/ 91 w 160"/>
              <a:gd name="T27" fmla="*/ 107 h 115"/>
              <a:gd name="T28" fmla="*/ 91 w 160"/>
              <a:gd name="T29" fmla="*/ 8 h 115"/>
              <a:gd name="T30" fmla="*/ 88 w 160"/>
              <a:gd name="T31" fmla="*/ 2 h 115"/>
              <a:gd name="T32" fmla="*/ 83 w 160"/>
              <a:gd name="T33" fmla="*/ 0 h 115"/>
              <a:gd name="T34" fmla="*/ 125 w 160"/>
              <a:gd name="T35" fmla="*/ 74 h 115"/>
              <a:gd name="T36" fmla="*/ 130 w 160"/>
              <a:gd name="T37" fmla="*/ 58 h 115"/>
              <a:gd name="T38" fmla="*/ 125 w 160"/>
              <a:gd name="T39" fmla="*/ 41 h 115"/>
              <a:gd name="T40" fmla="*/ 112 w 160"/>
              <a:gd name="T41" fmla="*/ 30 h 115"/>
              <a:gd name="T42" fmla="*/ 109 w 160"/>
              <a:gd name="T43" fmla="*/ 29 h 115"/>
              <a:gd name="T44" fmla="*/ 104 w 160"/>
              <a:gd name="T45" fmla="*/ 32 h 115"/>
              <a:gd name="T46" fmla="*/ 102 w 160"/>
              <a:gd name="T47" fmla="*/ 37 h 115"/>
              <a:gd name="T48" fmla="*/ 103 w 160"/>
              <a:gd name="T49" fmla="*/ 41 h 115"/>
              <a:gd name="T50" fmla="*/ 106 w 160"/>
              <a:gd name="T51" fmla="*/ 44 h 115"/>
              <a:gd name="T52" fmla="*/ 110 w 160"/>
              <a:gd name="T53" fmla="*/ 47 h 115"/>
              <a:gd name="T54" fmla="*/ 114 w 160"/>
              <a:gd name="T55" fmla="*/ 51 h 115"/>
              <a:gd name="T56" fmla="*/ 115 w 160"/>
              <a:gd name="T57" fmla="*/ 58 h 115"/>
              <a:gd name="T58" fmla="*/ 114 w 160"/>
              <a:gd name="T59" fmla="*/ 64 h 115"/>
              <a:gd name="T60" fmla="*/ 110 w 160"/>
              <a:gd name="T61" fmla="*/ 68 h 115"/>
              <a:gd name="T62" fmla="*/ 106 w 160"/>
              <a:gd name="T63" fmla="*/ 71 h 115"/>
              <a:gd name="T64" fmla="*/ 103 w 160"/>
              <a:gd name="T65" fmla="*/ 74 h 115"/>
              <a:gd name="T66" fmla="*/ 102 w 160"/>
              <a:gd name="T67" fmla="*/ 78 h 115"/>
              <a:gd name="T68" fmla="*/ 104 w 160"/>
              <a:gd name="T69" fmla="*/ 84 h 115"/>
              <a:gd name="T70" fmla="*/ 109 w 160"/>
              <a:gd name="T71" fmla="*/ 86 h 115"/>
              <a:gd name="T72" fmla="*/ 112 w 160"/>
              <a:gd name="T73" fmla="*/ 85 h 115"/>
              <a:gd name="T74" fmla="*/ 125 w 160"/>
              <a:gd name="T75" fmla="*/ 74 h 115"/>
              <a:gd name="T76" fmla="*/ 150 w 160"/>
              <a:gd name="T77" fmla="*/ 24 h 115"/>
              <a:gd name="T78" fmla="*/ 124 w 160"/>
              <a:gd name="T79" fmla="*/ 2 h 115"/>
              <a:gd name="T80" fmla="*/ 121 w 160"/>
              <a:gd name="T81" fmla="*/ 2 h 115"/>
              <a:gd name="T82" fmla="*/ 116 w 160"/>
              <a:gd name="T83" fmla="*/ 4 h 115"/>
              <a:gd name="T84" fmla="*/ 113 w 160"/>
              <a:gd name="T85" fmla="*/ 9 h 115"/>
              <a:gd name="T86" fmla="*/ 118 w 160"/>
              <a:gd name="T87" fmla="*/ 16 h 115"/>
              <a:gd name="T88" fmla="*/ 127 w 160"/>
              <a:gd name="T89" fmla="*/ 21 h 115"/>
              <a:gd name="T90" fmla="*/ 140 w 160"/>
              <a:gd name="T91" fmla="*/ 37 h 115"/>
              <a:gd name="T92" fmla="*/ 145 w 160"/>
              <a:gd name="T93" fmla="*/ 58 h 115"/>
              <a:gd name="T94" fmla="*/ 140 w 160"/>
              <a:gd name="T95" fmla="*/ 78 h 115"/>
              <a:gd name="T96" fmla="*/ 127 w 160"/>
              <a:gd name="T97" fmla="*/ 94 h 115"/>
              <a:gd name="T98" fmla="*/ 118 w 160"/>
              <a:gd name="T99" fmla="*/ 99 h 115"/>
              <a:gd name="T100" fmla="*/ 113 w 160"/>
              <a:gd name="T101" fmla="*/ 106 h 115"/>
              <a:gd name="T102" fmla="*/ 116 w 160"/>
              <a:gd name="T103" fmla="*/ 111 h 115"/>
              <a:gd name="T104" fmla="*/ 121 w 160"/>
              <a:gd name="T105" fmla="*/ 114 h 115"/>
              <a:gd name="T106" fmla="*/ 124 w 160"/>
              <a:gd name="T107" fmla="*/ 113 h 115"/>
              <a:gd name="T108" fmla="*/ 150 w 160"/>
              <a:gd name="T109" fmla="*/ 91 h 115"/>
              <a:gd name="T110" fmla="*/ 160 w 160"/>
              <a:gd name="T111" fmla="*/ 58 h 115"/>
              <a:gd name="T112" fmla="*/ 150 w 160"/>
              <a:gd name="T113" fmla="*/ 24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15">
                <a:moveTo>
                  <a:pt x="83" y="0"/>
                </a:moveTo>
                <a:cubicBezTo>
                  <a:pt x="81" y="0"/>
                  <a:pt x="79" y="1"/>
                  <a:pt x="78" y="2"/>
                </a:cubicBezTo>
                <a:cubicBezTo>
                  <a:pt x="39" y="28"/>
                  <a:pt x="39" y="28"/>
                  <a:pt x="39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6" y="28"/>
                  <a:pt x="4" y="28"/>
                  <a:pt x="3" y="30"/>
                </a:cubicBezTo>
                <a:cubicBezTo>
                  <a:pt x="1" y="31"/>
                  <a:pt x="0" y="33"/>
                  <a:pt x="0" y="35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2"/>
                  <a:pt x="1" y="84"/>
                  <a:pt x="3" y="85"/>
                </a:cubicBezTo>
                <a:cubicBezTo>
                  <a:pt x="4" y="87"/>
                  <a:pt x="6" y="88"/>
                  <a:pt x="8" y="88"/>
                </a:cubicBezTo>
                <a:cubicBezTo>
                  <a:pt x="39" y="88"/>
                  <a:pt x="39" y="88"/>
                  <a:pt x="39" y="88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79" y="114"/>
                  <a:pt x="81" y="115"/>
                  <a:pt x="83" y="115"/>
                </a:cubicBezTo>
                <a:cubicBezTo>
                  <a:pt x="85" y="115"/>
                  <a:pt x="87" y="114"/>
                  <a:pt x="88" y="113"/>
                </a:cubicBezTo>
                <a:cubicBezTo>
                  <a:pt x="90" y="111"/>
                  <a:pt x="91" y="109"/>
                  <a:pt x="91" y="107"/>
                </a:cubicBezTo>
                <a:cubicBezTo>
                  <a:pt x="91" y="8"/>
                  <a:pt x="91" y="8"/>
                  <a:pt x="91" y="8"/>
                </a:cubicBezTo>
                <a:cubicBezTo>
                  <a:pt x="91" y="6"/>
                  <a:pt x="90" y="4"/>
                  <a:pt x="88" y="2"/>
                </a:cubicBezTo>
                <a:cubicBezTo>
                  <a:pt x="87" y="1"/>
                  <a:pt x="85" y="0"/>
                  <a:pt x="83" y="0"/>
                </a:cubicBezTo>
                <a:close/>
                <a:moveTo>
                  <a:pt x="125" y="74"/>
                </a:moveTo>
                <a:cubicBezTo>
                  <a:pt x="129" y="69"/>
                  <a:pt x="130" y="64"/>
                  <a:pt x="130" y="58"/>
                </a:cubicBezTo>
                <a:cubicBezTo>
                  <a:pt x="130" y="52"/>
                  <a:pt x="129" y="46"/>
                  <a:pt x="125" y="41"/>
                </a:cubicBezTo>
                <a:cubicBezTo>
                  <a:pt x="122" y="36"/>
                  <a:pt x="117" y="32"/>
                  <a:pt x="112" y="30"/>
                </a:cubicBezTo>
                <a:cubicBezTo>
                  <a:pt x="111" y="30"/>
                  <a:pt x="110" y="29"/>
                  <a:pt x="109" y="29"/>
                </a:cubicBezTo>
                <a:cubicBezTo>
                  <a:pt x="107" y="29"/>
                  <a:pt x="105" y="30"/>
                  <a:pt x="104" y="32"/>
                </a:cubicBezTo>
                <a:cubicBezTo>
                  <a:pt x="102" y="33"/>
                  <a:pt x="102" y="35"/>
                  <a:pt x="102" y="37"/>
                </a:cubicBezTo>
                <a:cubicBezTo>
                  <a:pt x="102" y="39"/>
                  <a:pt x="102" y="40"/>
                  <a:pt x="103" y="41"/>
                </a:cubicBezTo>
                <a:cubicBezTo>
                  <a:pt x="104" y="42"/>
                  <a:pt x="105" y="43"/>
                  <a:pt x="106" y="44"/>
                </a:cubicBezTo>
                <a:cubicBezTo>
                  <a:pt x="108" y="45"/>
                  <a:pt x="109" y="46"/>
                  <a:pt x="110" y="47"/>
                </a:cubicBezTo>
                <a:cubicBezTo>
                  <a:pt x="112" y="48"/>
                  <a:pt x="113" y="49"/>
                  <a:pt x="114" y="51"/>
                </a:cubicBezTo>
                <a:cubicBezTo>
                  <a:pt x="115" y="53"/>
                  <a:pt x="115" y="55"/>
                  <a:pt x="115" y="58"/>
                </a:cubicBezTo>
                <a:cubicBezTo>
                  <a:pt x="115" y="60"/>
                  <a:pt x="115" y="62"/>
                  <a:pt x="114" y="64"/>
                </a:cubicBezTo>
                <a:cubicBezTo>
                  <a:pt x="113" y="66"/>
                  <a:pt x="112" y="67"/>
                  <a:pt x="110" y="68"/>
                </a:cubicBezTo>
                <a:cubicBezTo>
                  <a:pt x="109" y="69"/>
                  <a:pt x="108" y="70"/>
                  <a:pt x="106" y="71"/>
                </a:cubicBezTo>
                <a:cubicBezTo>
                  <a:pt x="105" y="72"/>
                  <a:pt x="104" y="73"/>
                  <a:pt x="103" y="74"/>
                </a:cubicBezTo>
                <a:cubicBezTo>
                  <a:pt x="102" y="75"/>
                  <a:pt x="102" y="77"/>
                  <a:pt x="102" y="78"/>
                </a:cubicBezTo>
                <a:cubicBezTo>
                  <a:pt x="102" y="80"/>
                  <a:pt x="102" y="82"/>
                  <a:pt x="104" y="84"/>
                </a:cubicBezTo>
                <a:cubicBezTo>
                  <a:pt x="105" y="85"/>
                  <a:pt x="107" y="86"/>
                  <a:pt x="109" y="86"/>
                </a:cubicBezTo>
                <a:cubicBezTo>
                  <a:pt x="110" y="86"/>
                  <a:pt x="111" y="86"/>
                  <a:pt x="112" y="85"/>
                </a:cubicBezTo>
                <a:cubicBezTo>
                  <a:pt x="117" y="83"/>
                  <a:pt x="122" y="79"/>
                  <a:pt x="125" y="74"/>
                </a:cubicBezTo>
                <a:close/>
                <a:moveTo>
                  <a:pt x="150" y="24"/>
                </a:moveTo>
                <a:cubicBezTo>
                  <a:pt x="144" y="14"/>
                  <a:pt x="135" y="7"/>
                  <a:pt x="124" y="2"/>
                </a:cubicBezTo>
                <a:cubicBezTo>
                  <a:pt x="123" y="2"/>
                  <a:pt x="122" y="2"/>
                  <a:pt x="121" y="2"/>
                </a:cubicBezTo>
                <a:cubicBezTo>
                  <a:pt x="119" y="2"/>
                  <a:pt x="117" y="2"/>
                  <a:pt x="116" y="4"/>
                </a:cubicBezTo>
                <a:cubicBezTo>
                  <a:pt x="114" y="5"/>
                  <a:pt x="113" y="7"/>
                  <a:pt x="113" y="9"/>
                </a:cubicBezTo>
                <a:cubicBezTo>
                  <a:pt x="113" y="12"/>
                  <a:pt x="115" y="15"/>
                  <a:pt x="118" y="16"/>
                </a:cubicBezTo>
                <a:cubicBezTo>
                  <a:pt x="122" y="18"/>
                  <a:pt x="125" y="20"/>
                  <a:pt x="127" y="21"/>
                </a:cubicBezTo>
                <a:cubicBezTo>
                  <a:pt x="133" y="26"/>
                  <a:pt x="137" y="31"/>
                  <a:pt x="140" y="37"/>
                </a:cubicBezTo>
                <a:cubicBezTo>
                  <a:pt x="144" y="44"/>
                  <a:pt x="145" y="50"/>
                  <a:pt x="145" y="58"/>
                </a:cubicBezTo>
                <a:cubicBezTo>
                  <a:pt x="145" y="65"/>
                  <a:pt x="144" y="72"/>
                  <a:pt x="140" y="78"/>
                </a:cubicBezTo>
                <a:cubicBezTo>
                  <a:pt x="137" y="84"/>
                  <a:pt x="133" y="90"/>
                  <a:pt x="127" y="94"/>
                </a:cubicBezTo>
                <a:cubicBezTo>
                  <a:pt x="125" y="95"/>
                  <a:pt x="122" y="97"/>
                  <a:pt x="118" y="99"/>
                </a:cubicBezTo>
                <a:cubicBezTo>
                  <a:pt x="115" y="101"/>
                  <a:pt x="113" y="103"/>
                  <a:pt x="113" y="106"/>
                </a:cubicBezTo>
                <a:cubicBezTo>
                  <a:pt x="113" y="108"/>
                  <a:pt x="114" y="110"/>
                  <a:pt x="116" y="111"/>
                </a:cubicBezTo>
                <a:cubicBezTo>
                  <a:pt x="117" y="113"/>
                  <a:pt x="119" y="114"/>
                  <a:pt x="121" y="114"/>
                </a:cubicBezTo>
                <a:cubicBezTo>
                  <a:pt x="122" y="114"/>
                  <a:pt x="123" y="113"/>
                  <a:pt x="124" y="113"/>
                </a:cubicBezTo>
                <a:cubicBezTo>
                  <a:pt x="135" y="108"/>
                  <a:pt x="144" y="101"/>
                  <a:pt x="150" y="91"/>
                </a:cubicBezTo>
                <a:cubicBezTo>
                  <a:pt x="157" y="81"/>
                  <a:pt x="160" y="70"/>
                  <a:pt x="160" y="58"/>
                </a:cubicBezTo>
                <a:cubicBezTo>
                  <a:pt x="160" y="46"/>
                  <a:pt x="157" y="35"/>
                  <a:pt x="150" y="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8298B529-588F-E8FD-D389-3DEEA850A723}"/>
              </a:ext>
            </a:extLst>
          </p:cNvPr>
          <p:cNvSpPr>
            <a:spLocks/>
          </p:cNvSpPr>
          <p:nvPr/>
        </p:nvSpPr>
        <p:spPr bwMode="auto">
          <a:xfrm>
            <a:off x="7345363" y="1924050"/>
            <a:ext cx="254000" cy="254000"/>
          </a:xfrm>
          <a:custGeom>
            <a:avLst/>
            <a:gdLst>
              <a:gd name="T0" fmla="*/ 134 w 160"/>
              <a:gd name="T1" fmla="*/ 0 h 160"/>
              <a:gd name="T2" fmla="*/ 27 w 160"/>
              <a:gd name="T3" fmla="*/ 0 h 160"/>
              <a:gd name="T4" fmla="*/ 0 w 160"/>
              <a:gd name="T5" fmla="*/ 26 h 160"/>
              <a:gd name="T6" fmla="*/ 0 w 160"/>
              <a:gd name="T7" fmla="*/ 133 h 160"/>
              <a:gd name="T8" fmla="*/ 27 w 160"/>
              <a:gd name="T9" fmla="*/ 160 h 160"/>
              <a:gd name="T10" fmla="*/ 134 w 160"/>
              <a:gd name="T11" fmla="*/ 160 h 160"/>
              <a:gd name="T12" fmla="*/ 160 w 160"/>
              <a:gd name="T13" fmla="*/ 133 h 160"/>
              <a:gd name="T14" fmla="*/ 160 w 160"/>
              <a:gd name="T15" fmla="*/ 26 h 160"/>
              <a:gd name="T16" fmla="*/ 134 w 160"/>
              <a:gd name="T1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60" h="160">
                <a:moveTo>
                  <a:pt x="134" y="0"/>
                </a:moveTo>
                <a:cubicBezTo>
                  <a:pt x="27" y="0"/>
                  <a:pt x="27" y="0"/>
                  <a:pt x="27" y="0"/>
                </a:cubicBezTo>
                <a:cubicBezTo>
                  <a:pt x="12" y="0"/>
                  <a:pt x="0" y="11"/>
                  <a:pt x="0" y="26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48"/>
                  <a:pt x="12" y="160"/>
                  <a:pt x="27" y="160"/>
                </a:cubicBezTo>
                <a:cubicBezTo>
                  <a:pt x="134" y="160"/>
                  <a:pt x="134" y="160"/>
                  <a:pt x="134" y="160"/>
                </a:cubicBezTo>
                <a:cubicBezTo>
                  <a:pt x="148" y="160"/>
                  <a:pt x="160" y="148"/>
                  <a:pt x="160" y="133"/>
                </a:cubicBezTo>
                <a:cubicBezTo>
                  <a:pt x="160" y="26"/>
                  <a:pt x="160" y="26"/>
                  <a:pt x="160" y="26"/>
                </a:cubicBezTo>
                <a:cubicBezTo>
                  <a:pt x="160" y="11"/>
                  <a:pt x="148" y="0"/>
                  <a:pt x="13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EA2080DC-EEF7-D16A-D30A-6D1A793E0DC7}"/>
              </a:ext>
            </a:extLst>
          </p:cNvPr>
          <p:cNvSpPr>
            <a:spLocks noEditPoints="1"/>
          </p:cNvSpPr>
          <p:nvPr/>
        </p:nvSpPr>
        <p:spPr bwMode="auto">
          <a:xfrm>
            <a:off x="7929563" y="1924050"/>
            <a:ext cx="187325" cy="254000"/>
          </a:xfrm>
          <a:custGeom>
            <a:avLst/>
            <a:gdLst>
              <a:gd name="T0" fmla="*/ 90 w 118"/>
              <a:gd name="T1" fmla="*/ 0 h 160"/>
              <a:gd name="T2" fmla="*/ 10 w 118"/>
              <a:gd name="T3" fmla="*/ 0 h 160"/>
              <a:gd name="T4" fmla="*/ 0 w 118"/>
              <a:gd name="T5" fmla="*/ 9 h 160"/>
              <a:gd name="T6" fmla="*/ 0 w 118"/>
              <a:gd name="T7" fmla="*/ 150 h 160"/>
              <a:gd name="T8" fmla="*/ 10 w 118"/>
              <a:gd name="T9" fmla="*/ 160 h 160"/>
              <a:gd name="T10" fmla="*/ 108 w 118"/>
              <a:gd name="T11" fmla="*/ 160 h 160"/>
              <a:gd name="T12" fmla="*/ 118 w 118"/>
              <a:gd name="T13" fmla="*/ 150 h 160"/>
              <a:gd name="T14" fmla="*/ 118 w 118"/>
              <a:gd name="T15" fmla="*/ 30 h 160"/>
              <a:gd name="T16" fmla="*/ 90 w 118"/>
              <a:gd name="T17" fmla="*/ 0 h 160"/>
              <a:gd name="T18" fmla="*/ 93 w 118"/>
              <a:gd name="T19" fmla="*/ 14 h 160"/>
              <a:gd name="T20" fmla="*/ 105 w 118"/>
              <a:gd name="T21" fmla="*/ 28 h 160"/>
              <a:gd name="T22" fmla="*/ 93 w 118"/>
              <a:gd name="T23" fmla="*/ 28 h 160"/>
              <a:gd name="T24" fmla="*/ 93 w 118"/>
              <a:gd name="T25" fmla="*/ 14 h 160"/>
              <a:gd name="T26" fmla="*/ 110 w 118"/>
              <a:gd name="T27" fmla="*/ 150 h 160"/>
              <a:gd name="T28" fmla="*/ 108 w 118"/>
              <a:gd name="T29" fmla="*/ 151 h 160"/>
              <a:gd name="T30" fmla="*/ 10 w 118"/>
              <a:gd name="T31" fmla="*/ 151 h 160"/>
              <a:gd name="T32" fmla="*/ 8 w 118"/>
              <a:gd name="T33" fmla="*/ 150 h 160"/>
              <a:gd name="T34" fmla="*/ 8 w 118"/>
              <a:gd name="T35" fmla="*/ 9 h 160"/>
              <a:gd name="T36" fmla="*/ 10 w 118"/>
              <a:gd name="T37" fmla="*/ 8 h 160"/>
              <a:gd name="T38" fmla="*/ 84 w 118"/>
              <a:gd name="T39" fmla="*/ 8 h 160"/>
              <a:gd name="T40" fmla="*/ 84 w 118"/>
              <a:gd name="T41" fmla="*/ 32 h 160"/>
              <a:gd name="T42" fmla="*/ 88 w 118"/>
              <a:gd name="T43" fmla="*/ 36 h 160"/>
              <a:gd name="T44" fmla="*/ 110 w 118"/>
              <a:gd name="T45" fmla="*/ 36 h 160"/>
              <a:gd name="T46" fmla="*/ 110 w 118"/>
              <a:gd name="T47" fmla="*/ 150 h 160"/>
              <a:gd name="T48" fmla="*/ 23 w 118"/>
              <a:gd name="T49" fmla="*/ 43 h 160"/>
              <a:gd name="T50" fmla="*/ 93 w 118"/>
              <a:gd name="T51" fmla="*/ 43 h 160"/>
              <a:gd name="T52" fmla="*/ 96 w 118"/>
              <a:gd name="T53" fmla="*/ 46 h 160"/>
              <a:gd name="T54" fmla="*/ 93 w 118"/>
              <a:gd name="T55" fmla="*/ 50 h 160"/>
              <a:gd name="T56" fmla="*/ 23 w 118"/>
              <a:gd name="T57" fmla="*/ 50 h 160"/>
              <a:gd name="T58" fmla="*/ 20 w 118"/>
              <a:gd name="T59" fmla="*/ 46 h 160"/>
              <a:gd name="T60" fmla="*/ 23 w 118"/>
              <a:gd name="T61" fmla="*/ 43 h 160"/>
              <a:gd name="T62" fmla="*/ 96 w 118"/>
              <a:gd name="T63" fmla="*/ 67 h 160"/>
              <a:gd name="T64" fmla="*/ 93 w 118"/>
              <a:gd name="T65" fmla="*/ 70 h 160"/>
              <a:gd name="T66" fmla="*/ 23 w 118"/>
              <a:gd name="T67" fmla="*/ 70 h 160"/>
              <a:gd name="T68" fmla="*/ 20 w 118"/>
              <a:gd name="T69" fmla="*/ 67 h 160"/>
              <a:gd name="T70" fmla="*/ 23 w 118"/>
              <a:gd name="T71" fmla="*/ 64 h 160"/>
              <a:gd name="T72" fmla="*/ 93 w 118"/>
              <a:gd name="T73" fmla="*/ 64 h 160"/>
              <a:gd name="T74" fmla="*/ 96 w 118"/>
              <a:gd name="T75" fmla="*/ 67 h 160"/>
              <a:gd name="T76" fmla="*/ 96 w 118"/>
              <a:gd name="T77" fmla="*/ 87 h 160"/>
              <a:gd name="T78" fmla="*/ 93 w 118"/>
              <a:gd name="T79" fmla="*/ 90 h 160"/>
              <a:gd name="T80" fmla="*/ 23 w 118"/>
              <a:gd name="T81" fmla="*/ 90 h 160"/>
              <a:gd name="T82" fmla="*/ 20 w 118"/>
              <a:gd name="T83" fmla="*/ 87 h 160"/>
              <a:gd name="T84" fmla="*/ 23 w 118"/>
              <a:gd name="T85" fmla="*/ 84 h 160"/>
              <a:gd name="T86" fmla="*/ 93 w 118"/>
              <a:gd name="T87" fmla="*/ 84 h 160"/>
              <a:gd name="T88" fmla="*/ 96 w 118"/>
              <a:gd name="T89" fmla="*/ 87 h 160"/>
              <a:gd name="T90" fmla="*/ 96 w 118"/>
              <a:gd name="T91" fmla="*/ 108 h 160"/>
              <a:gd name="T92" fmla="*/ 93 w 118"/>
              <a:gd name="T93" fmla="*/ 111 h 160"/>
              <a:gd name="T94" fmla="*/ 23 w 118"/>
              <a:gd name="T95" fmla="*/ 111 h 160"/>
              <a:gd name="T96" fmla="*/ 20 w 118"/>
              <a:gd name="T97" fmla="*/ 108 h 160"/>
              <a:gd name="T98" fmla="*/ 23 w 118"/>
              <a:gd name="T99" fmla="*/ 105 h 160"/>
              <a:gd name="T100" fmla="*/ 93 w 118"/>
              <a:gd name="T101" fmla="*/ 105 h 160"/>
              <a:gd name="T102" fmla="*/ 96 w 118"/>
              <a:gd name="T103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8" h="160">
                <a:moveTo>
                  <a:pt x="90" y="0"/>
                </a:move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5"/>
                  <a:pt x="4" y="160"/>
                  <a:pt x="10" y="160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14" y="160"/>
                  <a:pt x="118" y="155"/>
                  <a:pt x="118" y="150"/>
                </a:cubicBezTo>
                <a:cubicBezTo>
                  <a:pt x="118" y="30"/>
                  <a:pt x="118" y="30"/>
                  <a:pt x="118" y="30"/>
                </a:cubicBezTo>
                <a:lnTo>
                  <a:pt x="90" y="0"/>
                </a:lnTo>
                <a:close/>
                <a:moveTo>
                  <a:pt x="93" y="14"/>
                </a:moveTo>
                <a:cubicBezTo>
                  <a:pt x="105" y="28"/>
                  <a:pt x="105" y="28"/>
                  <a:pt x="105" y="28"/>
                </a:cubicBezTo>
                <a:cubicBezTo>
                  <a:pt x="93" y="28"/>
                  <a:pt x="93" y="28"/>
                  <a:pt x="93" y="28"/>
                </a:cubicBezTo>
                <a:lnTo>
                  <a:pt x="93" y="14"/>
                </a:lnTo>
                <a:close/>
                <a:moveTo>
                  <a:pt x="110" y="150"/>
                </a:moveTo>
                <a:cubicBezTo>
                  <a:pt x="110" y="151"/>
                  <a:pt x="109" y="151"/>
                  <a:pt x="108" y="151"/>
                </a:cubicBezTo>
                <a:cubicBezTo>
                  <a:pt x="10" y="151"/>
                  <a:pt x="10" y="151"/>
                  <a:pt x="10" y="151"/>
                </a:cubicBezTo>
                <a:cubicBezTo>
                  <a:pt x="9" y="151"/>
                  <a:pt x="8" y="151"/>
                  <a:pt x="8" y="150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9" y="8"/>
                  <a:pt x="10" y="8"/>
                </a:cubicBezTo>
                <a:cubicBezTo>
                  <a:pt x="84" y="8"/>
                  <a:pt x="84" y="8"/>
                  <a:pt x="84" y="8"/>
                </a:cubicBezTo>
                <a:cubicBezTo>
                  <a:pt x="84" y="32"/>
                  <a:pt x="84" y="32"/>
                  <a:pt x="84" y="32"/>
                </a:cubicBezTo>
                <a:cubicBezTo>
                  <a:pt x="84" y="34"/>
                  <a:pt x="86" y="36"/>
                  <a:pt x="88" y="36"/>
                </a:cubicBezTo>
                <a:cubicBezTo>
                  <a:pt x="110" y="36"/>
                  <a:pt x="110" y="36"/>
                  <a:pt x="110" y="36"/>
                </a:cubicBezTo>
                <a:lnTo>
                  <a:pt x="110" y="150"/>
                </a:lnTo>
                <a:close/>
                <a:moveTo>
                  <a:pt x="23" y="43"/>
                </a:moveTo>
                <a:cubicBezTo>
                  <a:pt x="93" y="43"/>
                  <a:pt x="93" y="43"/>
                  <a:pt x="93" y="43"/>
                </a:cubicBezTo>
                <a:cubicBezTo>
                  <a:pt x="94" y="43"/>
                  <a:pt x="96" y="45"/>
                  <a:pt x="96" y="46"/>
                </a:cubicBezTo>
                <a:cubicBezTo>
                  <a:pt x="96" y="48"/>
                  <a:pt x="94" y="50"/>
                  <a:pt x="93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21" y="50"/>
                  <a:pt x="20" y="48"/>
                  <a:pt x="20" y="46"/>
                </a:cubicBezTo>
                <a:cubicBezTo>
                  <a:pt x="20" y="45"/>
                  <a:pt x="21" y="43"/>
                  <a:pt x="23" y="43"/>
                </a:cubicBezTo>
                <a:close/>
                <a:moveTo>
                  <a:pt x="96" y="67"/>
                </a:moveTo>
                <a:cubicBezTo>
                  <a:pt x="96" y="69"/>
                  <a:pt x="94" y="70"/>
                  <a:pt x="93" y="70"/>
                </a:cubicBezTo>
                <a:cubicBezTo>
                  <a:pt x="23" y="70"/>
                  <a:pt x="23" y="70"/>
                  <a:pt x="23" y="70"/>
                </a:cubicBezTo>
                <a:cubicBezTo>
                  <a:pt x="21" y="70"/>
                  <a:pt x="20" y="69"/>
                  <a:pt x="20" y="67"/>
                </a:cubicBezTo>
                <a:cubicBezTo>
                  <a:pt x="20" y="66"/>
                  <a:pt x="21" y="64"/>
                  <a:pt x="23" y="64"/>
                </a:cubicBezTo>
                <a:cubicBezTo>
                  <a:pt x="93" y="64"/>
                  <a:pt x="93" y="64"/>
                  <a:pt x="93" y="64"/>
                </a:cubicBezTo>
                <a:cubicBezTo>
                  <a:pt x="94" y="64"/>
                  <a:pt x="96" y="66"/>
                  <a:pt x="96" y="67"/>
                </a:cubicBezTo>
                <a:close/>
                <a:moveTo>
                  <a:pt x="96" y="87"/>
                </a:moveTo>
                <a:cubicBezTo>
                  <a:pt x="96" y="89"/>
                  <a:pt x="94" y="90"/>
                  <a:pt x="93" y="90"/>
                </a:cubicBezTo>
                <a:cubicBezTo>
                  <a:pt x="23" y="90"/>
                  <a:pt x="23" y="90"/>
                  <a:pt x="23" y="90"/>
                </a:cubicBezTo>
                <a:cubicBezTo>
                  <a:pt x="21" y="90"/>
                  <a:pt x="20" y="89"/>
                  <a:pt x="20" y="87"/>
                </a:cubicBezTo>
                <a:cubicBezTo>
                  <a:pt x="20" y="86"/>
                  <a:pt x="21" y="84"/>
                  <a:pt x="23" y="84"/>
                </a:cubicBezTo>
                <a:cubicBezTo>
                  <a:pt x="93" y="84"/>
                  <a:pt x="93" y="84"/>
                  <a:pt x="93" y="84"/>
                </a:cubicBezTo>
                <a:cubicBezTo>
                  <a:pt x="94" y="84"/>
                  <a:pt x="96" y="86"/>
                  <a:pt x="96" y="87"/>
                </a:cubicBezTo>
                <a:close/>
                <a:moveTo>
                  <a:pt x="96" y="108"/>
                </a:moveTo>
                <a:cubicBezTo>
                  <a:pt x="96" y="109"/>
                  <a:pt x="94" y="111"/>
                  <a:pt x="93" y="111"/>
                </a:cubicBezTo>
                <a:cubicBezTo>
                  <a:pt x="23" y="111"/>
                  <a:pt x="23" y="111"/>
                  <a:pt x="23" y="111"/>
                </a:cubicBezTo>
                <a:cubicBezTo>
                  <a:pt x="21" y="111"/>
                  <a:pt x="20" y="109"/>
                  <a:pt x="20" y="108"/>
                </a:cubicBezTo>
                <a:cubicBezTo>
                  <a:pt x="20" y="106"/>
                  <a:pt x="21" y="105"/>
                  <a:pt x="23" y="105"/>
                </a:cubicBezTo>
                <a:cubicBezTo>
                  <a:pt x="93" y="105"/>
                  <a:pt x="93" y="105"/>
                  <a:pt x="93" y="105"/>
                </a:cubicBezTo>
                <a:cubicBezTo>
                  <a:pt x="94" y="105"/>
                  <a:pt x="96" y="106"/>
                  <a:pt x="96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A6AA2D6A-D6B0-5B89-DE0A-D9A3B72D4CD8}"/>
              </a:ext>
            </a:extLst>
          </p:cNvPr>
          <p:cNvSpPr>
            <a:spLocks noEditPoints="1"/>
          </p:cNvSpPr>
          <p:nvPr/>
        </p:nvSpPr>
        <p:spPr bwMode="auto">
          <a:xfrm>
            <a:off x="8459788" y="1924050"/>
            <a:ext cx="228600" cy="254000"/>
          </a:xfrm>
          <a:custGeom>
            <a:avLst/>
            <a:gdLst>
              <a:gd name="T0" fmla="*/ 72 w 144"/>
              <a:gd name="T1" fmla="*/ 128 h 160"/>
              <a:gd name="T2" fmla="*/ 80 w 144"/>
              <a:gd name="T3" fmla="*/ 120 h 160"/>
              <a:gd name="T4" fmla="*/ 80 w 144"/>
              <a:gd name="T5" fmla="*/ 56 h 160"/>
              <a:gd name="T6" fmla="*/ 72 w 144"/>
              <a:gd name="T7" fmla="*/ 48 h 160"/>
              <a:gd name="T8" fmla="*/ 64 w 144"/>
              <a:gd name="T9" fmla="*/ 56 h 160"/>
              <a:gd name="T10" fmla="*/ 64 w 144"/>
              <a:gd name="T11" fmla="*/ 120 h 160"/>
              <a:gd name="T12" fmla="*/ 72 w 144"/>
              <a:gd name="T13" fmla="*/ 128 h 160"/>
              <a:gd name="T14" fmla="*/ 136 w 144"/>
              <a:gd name="T15" fmla="*/ 16 h 160"/>
              <a:gd name="T16" fmla="*/ 112 w 144"/>
              <a:gd name="T17" fmla="*/ 16 h 160"/>
              <a:gd name="T18" fmla="*/ 112 w 144"/>
              <a:gd name="T19" fmla="*/ 8 h 160"/>
              <a:gd name="T20" fmla="*/ 104 w 144"/>
              <a:gd name="T21" fmla="*/ 0 h 160"/>
              <a:gd name="T22" fmla="*/ 40 w 144"/>
              <a:gd name="T23" fmla="*/ 0 h 160"/>
              <a:gd name="T24" fmla="*/ 32 w 144"/>
              <a:gd name="T25" fmla="*/ 8 h 160"/>
              <a:gd name="T26" fmla="*/ 32 w 144"/>
              <a:gd name="T27" fmla="*/ 16 h 160"/>
              <a:gd name="T28" fmla="*/ 8 w 144"/>
              <a:gd name="T29" fmla="*/ 16 h 160"/>
              <a:gd name="T30" fmla="*/ 0 w 144"/>
              <a:gd name="T31" fmla="*/ 24 h 160"/>
              <a:gd name="T32" fmla="*/ 8 w 144"/>
              <a:gd name="T33" fmla="*/ 32 h 160"/>
              <a:gd name="T34" fmla="*/ 8 w 144"/>
              <a:gd name="T35" fmla="*/ 144 h 160"/>
              <a:gd name="T36" fmla="*/ 24 w 144"/>
              <a:gd name="T37" fmla="*/ 160 h 160"/>
              <a:gd name="T38" fmla="*/ 120 w 144"/>
              <a:gd name="T39" fmla="*/ 160 h 160"/>
              <a:gd name="T40" fmla="*/ 136 w 144"/>
              <a:gd name="T41" fmla="*/ 144 h 160"/>
              <a:gd name="T42" fmla="*/ 136 w 144"/>
              <a:gd name="T43" fmla="*/ 32 h 160"/>
              <a:gd name="T44" fmla="*/ 144 w 144"/>
              <a:gd name="T45" fmla="*/ 24 h 160"/>
              <a:gd name="T46" fmla="*/ 136 w 144"/>
              <a:gd name="T47" fmla="*/ 16 h 160"/>
              <a:gd name="T48" fmla="*/ 120 w 144"/>
              <a:gd name="T49" fmla="*/ 144 h 160"/>
              <a:gd name="T50" fmla="*/ 24 w 144"/>
              <a:gd name="T51" fmla="*/ 144 h 160"/>
              <a:gd name="T52" fmla="*/ 24 w 144"/>
              <a:gd name="T53" fmla="*/ 32 h 160"/>
              <a:gd name="T54" fmla="*/ 120 w 144"/>
              <a:gd name="T55" fmla="*/ 32 h 160"/>
              <a:gd name="T56" fmla="*/ 120 w 144"/>
              <a:gd name="T57" fmla="*/ 144 h 160"/>
              <a:gd name="T58" fmla="*/ 48 w 144"/>
              <a:gd name="T59" fmla="*/ 128 h 160"/>
              <a:gd name="T60" fmla="*/ 56 w 144"/>
              <a:gd name="T61" fmla="*/ 120 h 160"/>
              <a:gd name="T62" fmla="*/ 56 w 144"/>
              <a:gd name="T63" fmla="*/ 56 h 160"/>
              <a:gd name="T64" fmla="*/ 48 w 144"/>
              <a:gd name="T65" fmla="*/ 48 h 160"/>
              <a:gd name="T66" fmla="*/ 40 w 144"/>
              <a:gd name="T67" fmla="*/ 56 h 160"/>
              <a:gd name="T68" fmla="*/ 40 w 144"/>
              <a:gd name="T69" fmla="*/ 120 h 160"/>
              <a:gd name="T70" fmla="*/ 48 w 144"/>
              <a:gd name="T71" fmla="*/ 128 h 160"/>
              <a:gd name="T72" fmla="*/ 96 w 144"/>
              <a:gd name="T73" fmla="*/ 128 h 160"/>
              <a:gd name="T74" fmla="*/ 104 w 144"/>
              <a:gd name="T75" fmla="*/ 120 h 160"/>
              <a:gd name="T76" fmla="*/ 104 w 144"/>
              <a:gd name="T77" fmla="*/ 56 h 160"/>
              <a:gd name="T78" fmla="*/ 96 w 144"/>
              <a:gd name="T79" fmla="*/ 48 h 160"/>
              <a:gd name="T80" fmla="*/ 88 w 144"/>
              <a:gd name="T81" fmla="*/ 56 h 160"/>
              <a:gd name="T82" fmla="*/ 88 w 144"/>
              <a:gd name="T83" fmla="*/ 120 h 160"/>
              <a:gd name="T84" fmla="*/ 96 w 144"/>
              <a:gd name="T85" fmla="*/ 1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4" h="160">
                <a:moveTo>
                  <a:pt x="72" y="128"/>
                </a:moveTo>
                <a:cubicBezTo>
                  <a:pt x="76" y="128"/>
                  <a:pt x="80" y="124"/>
                  <a:pt x="80" y="120"/>
                </a:cubicBezTo>
                <a:cubicBezTo>
                  <a:pt x="80" y="56"/>
                  <a:pt x="80" y="56"/>
                  <a:pt x="80" y="56"/>
                </a:cubicBezTo>
                <a:cubicBezTo>
                  <a:pt x="80" y="51"/>
                  <a:pt x="76" y="48"/>
                  <a:pt x="72" y="48"/>
                </a:cubicBezTo>
                <a:cubicBezTo>
                  <a:pt x="68" y="48"/>
                  <a:pt x="64" y="51"/>
                  <a:pt x="64" y="56"/>
                </a:cubicBezTo>
                <a:cubicBezTo>
                  <a:pt x="64" y="120"/>
                  <a:pt x="64" y="120"/>
                  <a:pt x="64" y="120"/>
                </a:cubicBezTo>
                <a:cubicBezTo>
                  <a:pt x="64" y="124"/>
                  <a:pt x="68" y="128"/>
                  <a:pt x="72" y="128"/>
                </a:cubicBezTo>
                <a:close/>
                <a:moveTo>
                  <a:pt x="136" y="16"/>
                </a:moveTo>
                <a:cubicBezTo>
                  <a:pt x="112" y="16"/>
                  <a:pt x="112" y="16"/>
                  <a:pt x="112" y="16"/>
                </a:cubicBezTo>
                <a:cubicBezTo>
                  <a:pt x="112" y="8"/>
                  <a:pt x="112" y="8"/>
                  <a:pt x="112" y="8"/>
                </a:cubicBezTo>
                <a:cubicBezTo>
                  <a:pt x="112" y="3"/>
                  <a:pt x="108" y="0"/>
                  <a:pt x="10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6" y="0"/>
                  <a:pt x="32" y="3"/>
                  <a:pt x="32" y="8"/>
                </a:cubicBezTo>
                <a:cubicBezTo>
                  <a:pt x="32" y="16"/>
                  <a:pt x="32" y="16"/>
                  <a:pt x="32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4" y="16"/>
                  <a:pt x="0" y="19"/>
                  <a:pt x="0" y="24"/>
                </a:cubicBezTo>
                <a:cubicBezTo>
                  <a:pt x="0" y="28"/>
                  <a:pt x="4" y="32"/>
                  <a:pt x="8" y="32"/>
                </a:cubicBezTo>
                <a:cubicBezTo>
                  <a:pt x="8" y="144"/>
                  <a:pt x="8" y="144"/>
                  <a:pt x="8" y="144"/>
                </a:cubicBezTo>
                <a:cubicBezTo>
                  <a:pt x="8" y="152"/>
                  <a:pt x="15" y="160"/>
                  <a:pt x="24" y="160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9" y="160"/>
                  <a:pt x="136" y="152"/>
                  <a:pt x="136" y="144"/>
                </a:cubicBezTo>
                <a:cubicBezTo>
                  <a:pt x="136" y="32"/>
                  <a:pt x="136" y="32"/>
                  <a:pt x="136" y="32"/>
                </a:cubicBezTo>
                <a:cubicBezTo>
                  <a:pt x="140" y="32"/>
                  <a:pt x="144" y="28"/>
                  <a:pt x="144" y="24"/>
                </a:cubicBezTo>
                <a:cubicBezTo>
                  <a:pt x="144" y="19"/>
                  <a:pt x="140" y="16"/>
                  <a:pt x="136" y="16"/>
                </a:cubicBezTo>
                <a:close/>
                <a:moveTo>
                  <a:pt x="120" y="144"/>
                </a:moveTo>
                <a:cubicBezTo>
                  <a:pt x="24" y="144"/>
                  <a:pt x="24" y="144"/>
                  <a:pt x="24" y="144"/>
                </a:cubicBezTo>
                <a:cubicBezTo>
                  <a:pt x="24" y="32"/>
                  <a:pt x="24" y="32"/>
                  <a:pt x="24" y="32"/>
                </a:cubicBezTo>
                <a:cubicBezTo>
                  <a:pt x="120" y="32"/>
                  <a:pt x="120" y="32"/>
                  <a:pt x="120" y="32"/>
                </a:cubicBezTo>
                <a:lnTo>
                  <a:pt x="120" y="144"/>
                </a:lnTo>
                <a:close/>
                <a:moveTo>
                  <a:pt x="48" y="128"/>
                </a:moveTo>
                <a:cubicBezTo>
                  <a:pt x="52" y="128"/>
                  <a:pt x="56" y="124"/>
                  <a:pt x="56" y="120"/>
                </a:cubicBezTo>
                <a:cubicBezTo>
                  <a:pt x="56" y="56"/>
                  <a:pt x="56" y="56"/>
                  <a:pt x="56" y="56"/>
                </a:cubicBezTo>
                <a:cubicBezTo>
                  <a:pt x="56" y="51"/>
                  <a:pt x="52" y="48"/>
                  <a:pt x="48" y="48"/>
                </a:cubicBezTo>
                <a:cubicBezTo>
                  <a:pt x="44" y="48"/>
                  <a:pt x="40" y="51"/>
                  <a:pt x="40" y="56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40" y="124"/>
                  <a:pt x="44" y="128"/>
                  <a:pt x="48" y="128"/>
                </a:cubicBezTo>
                <a:close/>
                <a:moveTo>
                  <a:pt x="96" y="128"/>
                </a:moveTo>
                <a:cubicBezTo>
                  <a:pt x="100" y="128"/>
                  <a:pt x="104" y="124"/>
                  <a:pt x="104" y="120"/>
                </a:cubicBezTo>
                <a:cubicBezTo>
                  <a:pt x="104" y="56"/>
                  <a:pt x="104" y="56"/>
                  <a:pt x="104" y="56"/>
                </a:cubicBezTo>
                <a:cubicBezTo>
                  <a:pt x="104" y="51"/>
                  <a:pt x="100" y="48"/>
                  <a:pt x="96" y="48"/>
                </a:cubicBezTo>
                <a:cubicBezTo>
                  <a:pt x="92" y="48"/>
                  <a:pt x="88" y="51"/>
                  <a:pt x="88" y="56"/>
                </a:cubicBezTo>
                <a:cubicBezTo>
                  <a:pt x="88" y="120"/>
                  <a:pt x="88" y="120"/>
                  <a:pt x="88" y="120"/>
                </a:cubicBezTo>
                <a:cubicBezTo>
                  <a:pt x="88" y="124"/>
                  <a:pt x="92" y="128"/>
                  <a:pt x="96" y="1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545B3A5B-B528-0715-D76D-1ED3D685E303}"/>
              </a:ext>
            </a:extLst>
          </p:cNvPr>
          <p:cNvSpPr>
            <a:spLocks noEditPoints="1"/>
          </p:cNvSpPr>
          <p:nvPr/>
        </p:nvSpPr>
        <p:spPr bwMode="auto">
          <a:xfrm>
            <a:off x="9010651" y="1920875"/>
            <a:ext cx="228600" cy="258763"/>
          </a:xfrm>
          <a:custGeom>
            <a:avLst/>
            <a:gdLst>
              <a:gd name="T0" fmla="*/ 36 w 144"/>
              <a:gd name="T1" fmla="*/ 126 h 163"/>
              <a:gd name="T2" fmla="*/ 14 w 144"/>
              <a:gd name="T3" fmla="*/ 82 h 163"/>
              <a:gd name="T4" fmla="*/ 57 w 144"/>
              <a:gd name="T5" fmla="*/ 26 h 163"/>
              <a:gd name="T6" fmla="*/ 57 w 144"/>
              <a:gd name="T7" fmla="*/ 11 h 163"/>
              <a:gd name="T8" fmla="*/ 0 w 144"/>
              <a:gd name="T9" fmla="*/ 82 h 163"/>
              <a:gd name="T10" fmla="*/ 24 w 144"/>
              <a:gd name="T11" fmla="*/ 136 h 163"/>
              <a:gd name="T12" fmla="*/ 36 w 144"/>
              <a:gd name="T13" fmla="*/ 126 h 163"/>
              <a:gd name="T14" fmla="*/ 119 w 144"/>
              <a:gd name="T15" fmla="*/ 27 h 163"/>
              <a:gd name="T16" fmla="*/ 108 w 144"/>
              <a:gd name="T17" fmla="*/ 37 h 163"/>
              <a:gd name="T18" fmla="*/ 129 w 144"/>
              <a:gd name="T19" fmla="*/ 82 h 163"/>
              <a:gd name="T20" fmla="*/ 86 w 144"/>
              <a:gd name="T21" fmla="*/ 137 h 163"/>
              <a:gd name="T22" fmla="*/ 86 w 144"/>
              <a:gd name="T23" fmla="*/ 152 h 163"/>
              <a:gd name="T24" fmla="*/ 144 w 144"/>
              <a:gd name="T25" fmla="*/ 82 h 163"/>
              <a:gd name="T26" fmla="*/ 119 w 144"/>
              <a:gd name="T27" fmla="*/ 27 h 163"/>
              <a:gd name="T28" fmla="*/ 64 w 144"/>
              <a:gd name="T29" fmla="*/ 38 h 163"/>
              <a:gd name="T30" fmla="*/ 87 w 144"/>
              <a:gd name="T31" fmla="*/ 24 h 163"/>
              <a:gd name="T32" fmla="*/ 87 w 144"/>
              <a:gd name="T33" fmla="*/ 17 h 163"/>
              <a:gd name="T34" fmla="*/ 64 w 144"/>
              <a:gd name="T35" fmla="*/ 2 h 163"/>
              <a:gd name="T36" fmla="*/ 57 w 144"/>
              <a:gd name="T37" fmla="*/ 6 h 163"/>
              <a:gd name="T38" fmla="*/ 58 w 144"/>
              <a:gd name="T39" fmla="*/ 35 h 163"/>
              <a:gd name="T40" fmla="*/ 64 w 144"/>
              <a:gd name="T41" fmla="*/ 38 h 163"/>
              <a:gd name="T42" fmla="*/ 80 w 144"/>
              <a:gd name="T43" fmla="*/ 125 h 163"/>
              <a:gd name="T44" fmla="*/ 56 w 144"/>
              <a:gd name="T45" fmla="*/ 139 h 163"/>
              <a:gd name="T46" fmla="*/ 56 w 144"/>
              <a:gd name="T47" fmla="*/ 147 h 163"/>
              <a:gd name="T48" fmla="*/ 80 w 144"/>
              <a:gd name="T49" fmla="*/ 161 h 163"/>
              <a:gd name="T50" fmla="*/ 86 w 144"/>
              <a:gd name="T51" fmla="*/ 157 h 163"/>
              <a:gd name="T52" fmla="*/ 86 w 144"/>
              <a:gd name="T53" fmla="*/ 128 h 163"/>
              <a:gd name="T54" fmla="*/ 80 w 144"/>
              <a:gd name="T55" fmla="*/ 125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44" h="163">
                <a:moveTo>
                  <a:pt x="36" y="126"/>
                </a:moveTo>
                <a:cubicBezTo>
                  <a:pt x="23" y="116"/>
                  <a:pt x="14" y="100"/>
                  <a:pt x="14" y="82"/>
                </a:cubicBezTo>
                <a:cubicBezTo>
                  <a:pt x="14" y="55"/>
                  <a:pt x="33" y="32"/>
                  <a:pt x="57" y="26"/>
                </a:cubicBezTo>
                <a:cubicBezTo>
                  <a:pt x="57" y="11"/>
                  <a:pt x="57" y="11"/>
                  <a:pt x="57" y="11"/>
                </a:cubicBezTo>
                <a:cubicBezTo>
                  <a:pt x="25" y="18"/>
                  <a:pt x="0" y="47"/>
                  <a:pt x="0" y="82"/>
                </a:cubicBezTo>
                <a:cubicBezTo>
                  <a:pt x="0" y="103"/>
                  <a:pt x="9" y="122"/>
                  <a:pt x="24" y="136"/>
                </a:cubicBezTo>
                <a:cubicBezTo>
                  <a:pt x="36" y="146"/>
                  <a:pt x="43" y="132"/>
                  <a:pt x="36" y="126"/>
                </a:cubicBezTo>
                <a:close/>
                <a:moveTo>
                  <a:pt x="119" y="27"/>
                </a:moveTo>
                <a:cubicBezTo>
                  <a:pt x="111" y="20"/>
                  <a:pt x="101" y="31"/>
                  <a:pt x="108" y="37"/>
                </a:cubicBezTo>
                <a:cubicBezTo>
                  <a:pt x="121" y="47"/>
                  <a:pt x="129" y="63"/>
                  <a:pt x="129" y="82"/>
                </a:cubicBezTo>
                <a:cubicBezTo>
                  <a:pt x="129" y="108"/>
                  <a:pt x="111" y="131"/>
                  <a:pt x="86" y="137"/>
                </a:cubicBezTo>
                <a:cubicBezTo>
                  <a:pt x="86" y="152"/>
                  <a:pt x="86" y="152"/>
                  <a:pt x="86" y="152"/>
                </a:cubicBezTo>
                <a:cubicBezTo>
                  <a:pt x="119" y="145"/>
                  <a:pt x="144" y="116"/>
                  <a:pt x="144" y="82"/>
                </a:cubicBezTo>
                <a:cubicBezTo>
                  <a:pt x="144" y="60"/>
                  <a:pt x="134" y="40"/>
                  <a:pt x="119" y="27"/>
                </a:cubicBezTo>
                <a:close/>
                <a:moveTo>
                  <a:pt x="64" y="38"/>
                </a:moveTo>
                <a:cubicBezTo>
                  <a:pt x="87" y="24"/>
                  <a:pt x="87" y="24"/>
                  <a:pt x="87" y="24"/>
                </a:cubicBezTo>
                <a:cubicBezTo>
                  <a:pt x="91" y="22"/>
                  <a:pt x="91" y="19"/>
                  <a:pt x="87" y="17"/>
                </a:cubicBezTo>
                <a:cubicBezTo>
                  <a:pt x="64" y="2"/>
                  <a:pt x="64" y="2"/>
                  <a:pt x="64" y="2"/>
                </a:cubicBezTo>
                <a:cubicBezTo>
                  <a:pt x="60" y="0"/>
                  <a:pt x="57" y="2"/>
                  <a:pt x="57" y="6"/>
                </a:cubicBezTo>
                <a:cubicBezTo>
                  <a:pt x="58" y="35"/>
                  <a:pt x="58" y="35"/>
                  <a:pt x="58" y="35"/>
                </a:cubicBezTo>
                <a:cubicBezTo>
                  <a:pt x="58" y="39"/>
                  <a:pt x="60" y="40"/>
                  <a:pt x="64" y="38"/>
                </a:cubicBezTo>
                <a:close/>
                <a:moveTo>
                  <a:pt x="80" y="125"/>
                </a:moveTo>
                <a:cubicBezTo>
                  <a:pt x="56" y="139"/>
                  <a:pt x="56" y="139"/>
                  <a:pt x="56" y="139"/>
                </a:cubicBezTo>
                <a:cubicBezTo>
                  <a:pt x="53" y="141"/>
                  <a:pt x="53" y="145"/>
                  <a:pt x="56" y="147"/>
                </a:cubicBezTo>
                <a:cubicBezTo>
                  <a:pt x="80" y="161"/>
                  <a:pt x="80" y="161"/>
                  <a:pt x="80" y="161"/>
                </a:cubicBezTo>
                <a:cubicBezTo>
                  <a:pt x="83" y="163"/>
                  <a:pt x="86" y="161"/>
                  <a:pt x="86" y="157"/>
                </a:cubicBezTo>
                <a:cubicBezTo>
                  <a:pt x="86" y="128"/>
                  <a:pt x="86" y="128"/>
                  <a:pt x="86" y="128"/>
                </a:cubicBezTo>
                <a:cubicBezTo>
                  <a:pt x="86" y="124"/>
                  <a:pt x="83" y="123"/>
                  <a:pt x="80" y="1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08DFC7DA-9899-BD80-A464-EEA3DF15ACB0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1922463"/>
            <a:ext cx="254000" cy="254000"/>
          </a:xfrm>
          <a:custGeom>
            <a:avLst/>
            <a:gdLst>
              <a:gd name="T0" fmla="*/ 140 w 160"/>
              <a:gd name="T1" fmla="*/ 40 h 160"/>
              <a:gd name="T2" fmla="*/ 121 w 160"/>
              <a:gd name="T3" fmla="*/ 40 h 160"/>
              <a:gd name="T4" fmla="*/ 140 w 160"/>
              <a:gd name="T5" fmla="*/ 20 h 160"/>
              <a:gd name="T6" fmla="*/ 121 w 160"/>
              <a:gd name="T7" fmla="*/ 0 h 160"/>
              <a:gd name="T8" fmla="*/ 93 w 160"/>
              <a:gd name="T9" fmla="*/ 0 h 160"/>
              <a:gd name="T10" fmla="*/ 113 w 160"/>
              <a:gd name="T11" fmla="*/ 20 h 160"/>
              <a:gd name="T12" fmla="*/ 93 w 160"/>
              <a:gd name="T13" fmla="*/ 40 h 160"/>
              <a:gd name="T14" fmla="*/ 69 w 160"/>
              <a:gd name="T15" fmla="*/ 40 h 160"/>
              <a:gd name="T16" fmla="*/ 89 w 160"/>
              <a:gd name="T17" fmla="*/ 20 h 160"/>
              <a:gd name="T18" fmla="*/ 69 w 160"/>
              <a:gd name="T19" fmla="*/ 0 h 160"/>
              <a:gd name="T20" fmla="*/ 41 w 160"/>
              <a:gd name="T21" fmla="*/ 0 h 160"/>
              <a:gd name="T22" fmla="*/ 61 w 160"/>
              <a:gd name="T23" fmla="*/ 20 h 160"/>
              <a:gd name="T24" fmla="*/ 40 w 160"/>
              <a:gd name="T25" fmla="*/ 40 h 160"/>
              <a:gd name="T26" fmla="*/ 20 w 160"/>
              <a:gd name="T27" fmla="*/ 40 h 160"/>
              <a:gd name="T28" fmla="*/ 41 w 160"/>
              <a:gd name="T29" fmla="*/ 20 h 160"/>
              <a:gd name="T30" fmla="*/ 21 w 160"/>
              <a:gd name="T31" fmla="*/ 0 h 160"/>
              <a:gd name="T32" fmla="*/ 0 w 160"/>
              <a:gd name="T33" fmla="*/ 0 h 160"/>
              <a:gd name="T34" fmla="*/ 0 w 160"/>
              <a:gd name="T35" fmla="*/ 160 h 160"/>
              <a:gd name="T36" fmla="*/ 160 w 160"/>
              <a:gd name="T37" fmla="*/ 160 h 160"/>
              <a:gd name="T38" fmla="*/ 160 w 160"/>
              <a:gd name="T39" fmla="*/ 0 h 160"/>
              <a:gd name="T40" fmla="*/ 141 w 160"/>
              <a:gd name="T41" fmla="*/ 0 h 160"/>
              <a:gd name="T42" fmla="*/ 160 w 160"/>
              <a:gd name="T43" fmla="*/ 20 h 160"/>
              <a:gd name="T44" fmla="*/ 140 w 160"/>
              <a:gd name="T45" fmla="*/ 40 h 160"/>
              <a:gd name="T46" fmla="*/ 140 w 160"/>
              <a:gd name="T47" fmla="*/ 140 h 160"/>
              <a:gd name="T48" fmla="*/ 20 w 160"/>
              <a:gd name="T49" fmla="*/ 140 h 160"/>
              <a:gd name="T50" fmla="*/ 20 w 160"/>
              <a:gd name="T51" fmla="*/ 120 h 160"/>
              <a:gd name="T52" fmla="*/ 140 w 160"/>
              <a:gd name="T53" fmla="*/ 120 h 160"/>
              <a:gd name="T54" fmla="*/ 140 w 160"/>
              <a:gd name="T55" fmla="*/ 140 h 160"/>
              <a:gd name="T56" fmla="*/ 140 w 160"/>
              <a:gd name="T57" fmla="*/ 100 h 160"/>
              <a:gd name="T58" fmla="*/ 20 w 160"/>
              <a:gd name="T59" fmla="*/ 100 h 160"/>
              <a:gd name="T60" fmla="*/ 20 w 160"/>
              <a:gd name="T61" fmla="*/ 80 h 160"/>
              <a:gd name="T62" fmla="*/ 140 w 160"/>
              <a:gd name="T63" fmla="*/ 80 h 160"/>
              <a:gd name="T64" fmla="*/ 140 w 160"/>
              <a:gd name="T65" fmla="*/ 10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60">
                <a:moveTo>
                  <a:pt x="140" y="40"/>
                </a:moveTo>
                <a:lnTo>
                  <a:pt x="121" y="40"/>
                </a:lnTo>
                <a:lnTo>
                  <a:pt x="140" y="20"/>
                </a:lnTo>
                <a:lnTo>
                  <a:pt x="121" y="0"/>
                </a:lnTo>
                <a:lnTo>
                  <a:pt x="93" y="0"/>
                </a:lnTo>
                <a:lnTo>
                  <a:pt x="113" y="20"/>
                </a:lnTo>
                <a:lnTo>
                  <a:pt x="93" y="40"/>
                </a:lnTo>
                <a:lnTo>
                  <a:pt x="69" y="40"/>
                </a:lnTo>
                <a:lnTo>
                  <a:pt x="89" y="20"/>
                </a:lnTo>
                <a:lnTo>
                  <a:pt x="69" y="0"/>
                </a:lnTo>
                <a:lnTo>
                  <a:pt x="41" y="0"/>
                </a:lnTo>
                <a:lnTo>
                  <a:pt x="61" y="20"/>
                </a:lnTo>
                <a:lnTo>
                  <a:pt x="40" y="40"/>
                </a:lnTo>
                <a:lnTo>
                  <a:pt x="20" y="40"/>
                </a:lnTo>
                <a:lnTo>
                  <a:pt x="41" y="20"/>
                </a:lnTo>
                <a:lnTo>
                  <a:pt x="21" y="0"/>
                </a:lnTo>
                <a:lnTo>
                  <a:pt x="0" y="0"/>
                </a:lnTo>
                <a:lnTo>
                  <a:pt x="0" y="160"/>
                </a:lnTo>
                <a:lnTo>
                  <a:pt x="160" y="160"/>
                </a:lnTo>
                <a:lnTo>
                  <a:pt x="160" y="0"/>
                </a:lnTo>
                <a:lnTo>
                  <a:pt x="141" y="0"/>
                </a:lnTo>
                <a:lnTo>
                  <a:pt x="160" y="20"/>
                </a:lnTo>
                <a:lnTo>
                  <a:pt x="140" y="40"/>
                </a:lnTo>
                <a:close/>
                <a:moveTo>
                  <a:pt x="140" y="140"/>
                </a:moveTo>
                <a:lnTo>
                  <a:pt x="20" y="140"/>
                </a:lnTo>
                <a:lnTo>
                  <a:pt x="20" y="120"/>
                </a:lnTo>
                <a:lnTo>
                  <a:pt x="140" y="120"/>
                </a:lnTo>
                <a:lnTo>
                  <a:pt x="140" y="140"/>
                </a:lnTo>
                <a:close/>
                <a:moveTo>
                  <a:pt x="140" y="100"/>
                </a:moveTo>
                <a:lnTo>
                  <a:pt x="20" y="100"/>
                </a:lnTo>
                <a:lnTo>
                  <a:pt x="20" y="80"/>
                </a:lnTo>
                <a:lnTo>
                  <a:pt x="140" y="80"/>
                </a:lnTo>
                <a:lnTo>
                  <a:pt x="140" y="10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0320F2AD-EA4D-E2AB-7FD9-852E4C563740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1924050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80 w 160"/>
              <a:gd name="T11" fmla="*/ 140 h 160"/>
              <a:gd name="T12" fmla="*/ 20 w 160"/>
              <a:gd name="T13" fmla="*/ 80 h 160"/>
              <a:gd name="T14" fmla="*/ 80 w 160"/>
              <a:gd name="T15" fmla="*/ 20 h 160"/>
              <a:gd name="T16" fmla="*/ 140 w 160"/>
              <a:gd name="T17" fmla="*/ 80 h 160"/>
              <a:gd name="T18" fmla="*/ 80 w 160"/>
              <a:gd name="T19" fmla="*/ 140 h 160"/>
              <a:gd name="T20" fmla="*/ 130 w 160"/>
              <a:gd name="T21" fmla="*/ 80 h 160"/>
              <a:gd name="T22" fmla="*/ 120 w 160"/>
              <a:gd name="T23" fmla="*/ 90 h 160"/>
              <a:gd name="T24" fmla="*/ 80 w 160"/>
              <a:gd name="T25" fmla="*/ 90 h 160"/>
              <a:gd name="T26" fmla="*/ 70 w 160"/>
              <a:gd name="T27" fmla="*/ 80 h 160"/>
              <a:gd name="T28" fmla="*/ 70 w 160"/>
              <a:gd name="T29" fmla="*/ 40 h 160"/>
              <a:gd name="T30" fmla="*/ 80 w 160"/>
              <a:gd name="T31" fmla="*/ 30 h 160"/>
              <a:gd name="T32" fmla="*/ 90 w 160"/>
              <a:gd name="T33" fmla="*/ 40 h 160"/>
              <a:gd name="T34" fmla="*/ 90 w 160"/>
              <a:gd name="T35" fmla="*/ 70 h 160"/>
              <a:gd name="T36" fmla="*/ 120 w 160"/>
              <a:gd name="T37" fmla="*/ 70 h 160"/>
              <a:gd name="T38" fmla="*/ 130 w 160"/>
              <a:gd name="T39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5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5" y="160"/>
                  <a:pt x="160" y="124"/>
                  <a:pt x="160" y="80"/>
                </a:cubicBezTo>
                <a:cubicBezTo>
                  <a:pt x="160" y="35"/>
                  <a:pt x="125" y="0"/>
                  <a:pt x="80" y="0"/>
                </a:cubicBezTo>
                <a:close/>
                <a:moveTo>
                  <a:pt x="80" y="140"/>
                </a:moveTo>
                <a:cubicBezTo>
                  <a:pt x="47" y="140"/>
                  <a:pt x="20" y="113"/>
                  <a:pt x="20" y="80"/>
                </a:cubicBezTo>
                <a:cubicBezTo>
                  <a:pt x="20" y="47"/>
                  <a:pt x="47" y="20"/>
                  <a:pt x="80" y="20"/>
                </a:cubicBezTo>
                <a:cubicBezTo>
                  <a:pt x="113" y="20"/>
                  <a:pt x="140" y="47"/>
                  <a:pt x="140" y="80"/>
                </a:cubicBezTo>
                <a:cubicBezTo>
                  <a:pt x="140" y="113"/>
                  <a:pt x="113" y="140"/>
                  <a:pt x="80" y="140"/>
                </a:cubicBezTo>
                <a:close/>
                <a:moveTo>
                  <a:pt x="130" y="80"/>
                </a:moveTo>
                <a:cubicBezTo>
                  <a:pt x="130" y="85"/>
                  <a:pt x="126" y="90"/>
                  <a:pt x="120" y="90"/>
                </a:cubicBezTo>
                <a:cubicBezTo>
                  <a:pt x="80" y="90"/>
                  <a:pt x="80" y="90"/>
                  <a:pt x="80" y="90"/>
                </a:cubicBezTo>
                <a:cubicBezTo>
                  <a:pt x="75" y="90"/>
                  <a:pt x="70" y="85"/>
                  <a:pt x="70" y="80"/>
                </a:cubicBezTo>
                <a:cubicBezTo>
                  <a:pt x="70" y="40"/>
                  <a:pt x="70" y="40"/>
                  <a:pt x="70" y="40"/>
                </a:cubicBezTo>
                <a:cubicBezTo>
                  <a:pt x="70" y="34"/>
                  <a:pt x="75" y="30"/>
                  <a:pt x="80" y="30"/>
                </a:cubicBezTo>
                <a:cubicBezTo>
                  <a:pt x="86" y="30"/>
                  <a:pt x="90" y="34"/>
                  <a:pt x="90" y="40"/>
                </a:cubicBezTo>
                <a:cubicBezTo>
                  <a:pt x="90" y="70"/>
                  <a:pt x="90" y="70"/>
                  <a:pt x="90" y="70"/>
                </a:cubicBezTo>
                <a:cubicBezTo>
                  <a:pt x="120" y="70"/>
                  <a:pt x="120" y="70"/>
                  <a:pt x="120" y="70"/>
                </a:cubicBezTo>
                <a:cubicBezTo>
                  <a:pt x="126" y="70"/>
                  <a:pt x="130" y="74"/>
                  <a:pt x="130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B455BE2F-D38B-C34C-7AC9-F81266AC9093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1924050"/>
            <a:ext cx="254000" cy="254000"/>
          </a:xfrm>
          <a:custGeom>
            <a:avLst/>
            <a:gdLst>
              <a:gd name="T0" fmla="*/ 150 w 160"/>
              <a:gd name="T1" fmla="*/ 0 h 160"/>
              <a:gd name="T2" fmla="*/ 10 w 160"/>
              <a:gd name="T3" fmla="*/ 0 h 160"/>
              <a:gd name="T4" fmla="*/ 0 w 160"/>
              <a:gd name="T5" fmla="*/ 10 h 160"/>
              <a:gd name="T6" fmla="*/ 0 w 160"/>
              <a:gd name="T7" fmla="*/ 150 h 160"/>
              <a:gd name="T8" fmla="*/ 10 w 160"/>
              <a:gd name="T9" fmla="*/ 160 h 160"/>
              <a:gd name="T10" fmla="*/ 150 w 160"/>
              <a:gd name="T11" fmla="*/ 160 h 160"/>
              <a:gd name="T12" fmla="*/ 160 w 160"/>
              <a:gd name="T13" fmla="*/ 150 h 160"/>
              <a:gd name="T14" fmla="*/ 160 w 160"/>
              <a:gd name="T15" fmla="*/ 10 h 160"/>
              <a:gd name="T16" fmla="*/ 150 w 160"/>
              <a:gd name="T17" fmla="*/ 0 h 160"/>
              <a:gd name="T18" fmla="*/ 30 w 160"/>
              <a:gd name="T19" fmla="*/ 150 h 160"/>
              <a:gd name="T20" fmla="*/ 10 w 160"/>
              <a:gd name="T21" fmla="*/ 150 h 160"/>
              <a:gd name="T22" fmla="*/ 10 w 160"/>
              <a:gd name="T23" fmla="*/ 130 h 160"/>
              <a:gd name="T24" fmla="*/ 30 w 160"/>
              <a:gd name="T25" fmla="*/ 130 h 160"/>
              <a:gd name="T26" fmla="*/ 30 w 160"/>
              <a:gd name="T27" fmla="*/ 150 h 160"/>
              <a:gd name="T28" fmla="*/ 30 w 160"/>
              <a:gd name="T29" fmla="*/ 110 h 160"/>
              <a:gd name="T30" fmla="*/ 10 w 160"/>
              <a:gd name="T31" fmla="*/ 110 h 160"/>
              <a:gd name="T32" fmla="*/ 10 w 160"/>
              <a:gd name="T33" fmla="*/ 90 h 160"/>
              <a:gd name="T34" fmla="*/ 30 w 160"/>
              <a:gd name="T35" fmla="*/ 90 h 160"/>
              <a:gd name="T36" fmla="*/ 30 w 160"/>
              <a:gd name="T37" fmla="*/ 110 h 160"/>
              <a:gd name="T38" fmla="*/ 30 w 160"/>
              <a:gd name="T39" fmla="*/ 70 h 160"/>
              <a:gd name="T40" fmla="*/ 10 w 160"/>
              <a:gd name="T41" fmla="*/ 70 h 160"/>
              <a:gd name="T42" fmla="*/ 10 w 160"/>
              <a:gd name="T43" fmla="*/ 50 h 160"/>
              <a:gd name="T44" fmla="*/ 30 w 160"/>
              <a:gd name="T45" fmla="*/ 50 h 160"/>
              <a:gd name="T46" fmla="*/ 30 w 160"/>
              <a:gd name="T47" fmla="*/ 70 h 160"/>
              <a:gd name="T48" fmla="*/ 30 w 160"/>
              <a:gd name="T49" fmla="*/ 30 h 160"/>
              <a:gd name="T50" fmla="*/ 10 w 160"/>
              <a:gd name="T51" fmla="*/ 30 h 160"/>
              <a:gd name="T52" fmla="*/ 10 w 160"/>
              <a:gd name="T53" fmla="*/ 10 h 160"/>
              <a:gd name="T54" fmla="*/ 30 w 160"/>
              <a:gd name="T55" fmla="*/ 10 h 160"/>
              <a:gd name="T56" fmla="*/ 30 w 160"/>
              <a:gd name="T57" fmla="*/ 30 h 160"/>
              <a:gd name="T58" fmla="*/ 120 w 160"/>
              <a:gd name="T59" fmla="*/ 150 h 160"/>
              <a:gd name="T60" fmla="*/ 40 w 160"/>
              <a:gd name="T61" fmla="*/ 150 h 160"/>
              <a:gd name="T62" fmla="*/ 40 w 160"/>
              <a:gd name="T63" fmla="*/ 100 h 160"/>
              <a:gd name="T64" fmla="*/ 120 w 160"/>
              <a:gd name="T65" fmla="*/ 100 h 160"/>
              <a:gd name="T66" fmla="*/ 120 w 160"/>
              <a:gd name="T67" fmla="*/ 150 h 160"/>
              <a:gd name="T68" fmla="*/ 120 w 160"/>
              <a:gd name="T69" fmla="*/ 90 h 160"/>
              <a:gd name="T70" fmla="*/ 40 w 160"/>
              <a:gd name="T71" fmla="*/ 90 h 160"/>
              <a:gd name="T72" fmla="*/ 40 w 160"/>
              <a:gd name="T73" fmla="*/ 10 h 160"/>
              <a:gd name="T74" fmla="*/ 120 w 160"/>
              <a:gd name="T75" fmla="*/ 10 h 160"/>
              <a:gd name="T76" fmla="*/ 120 w 160"/>
              <a:gd name="T77" fmla="*/ 90 h 160"/>
              <a:gd name="T78" fmla="*/ 150 w 160"/>
              <a:gd name="T79" fmla="*/ 150 h 160"/>
              <a:gd name="T80" fmla="*/ 130 w 160"/>
              <a:gd name="T81" fmla="*/ 150 h 160"/>
              <a:gd name="T82" fmla="*/ 130 w 160"/>
              <a:gd name="T83" fmla="*/ 130 h 160"/>
              <a:gd name="T84" fmla="*/ 150 w 160"/>
              <a:gd name="T85" fmla="*/ 130 h 160"/>
              <a:gd name="T86" fmla="*/ 150 w 160"/>
              <a:gd name="T87" fmla="*/ 150 h 160"/>
              <a:gd name="T88" fmla="*/ 150 w 160"/>
              <a:gd name="T89" fmla="*/ 110 h 160"/>
              <a:gd name="T90" fmla="*/ 130 w 160"/>
              <a:gd name="T91" fmla="*/ 110 h 160"/>
              <a:gd name="T92" fmla="*/ 130 w 160"/>
              <a:gd name="T93" fmla="*/ 90 h 160"/>
              <a:gd name="T94" fmla="*/ 150 w 160"/>
              <a:gd name="T95" fmla="*/ 90 h 160"/>
              <a:gd name="T96" fmla="*/ 150 w 160"/>
              <a:gd name="T97" fmla="*/ 110 h 160"/>
              <a:gd name="T98" fmla="*/ 150 w 160"/>
              <a:gd name="T99" fmla="*/ 70 h 160"/>
              <a:gd name="T100" fmla="*/ 130 w 160"/>
              <a:gd name="T101" fmla="*/ 70 h 160"/>
              <a:gd name="T102" fmla="*/ 130 w 160"/>
              <a:gd name="T103" fmla="*/ 50 h 160"/>
              <a:gd name="T104" fmla="*/ 150 w 160"/>
              <a:gd name="T105" fmla="*/ 50 h 160"/>
              <a:gd name="T106" fmla="*/ 150 w 160"/>
              <a:gd name="T107" fmla="*/ 70 h 160"/>
              <a:gd name="T108" fmla="*/ 150 w 160"/>
              <a:gd name="T109" fmla="*/ 30 h 160"/>
              <a:gd name="T110" fmla="*/ 130 w 160"/>
              <a:gd name="T111" fmla="*/ 30 h 160"/>
              <a:gd name="T112" fmla="*/ 130 w 160"/>
              <a:gd name="T113" fmla="*/ 10 h 160"/>
              <a:gd name="T114" fmla="*/ 150 w 160"/>
              <a:gd name="T115" fmla="*/ 10 h 160"/>
              <a:gd name="T116" fmla="*/ 150 w 160"/>
              <a:gd name="T117" fmla="*/ 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150" y="0"/>
                </a:move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5"/>
                  <a:pt x="5" y="160"/>
                  <a:pt x="10" y="160"/>
                </a:cubicBezTo>
                <a:cubicBezTo>
                  <a:pt x="150" y="160"/>
                  <a:pt x="150" y="160"/>
                  <a:pt x="150" y="160"/>
                </a:cubicBezTo>
                <a:cubicBezTo>
                  <a:pt x="156" y="160"/>
                  <a:pt x="160" y="155"/>
                  <a:pt x="160" y="150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4"/>
                  <a:pt x="156" y="0"/>
                  <a:pt x="150" y="0"/>
                </a:cubicBezTo>
                <a:close/>
                <a:moveTo>
                  <a:pt x="30" y="150"/>
                </a:moveTo>
                <a:cubicBezTo>
                  <a:pt x="10" y="150"/>
                  <a:pt x="10" y="150"/>
                  <a:pt x="10" y="150"/>
                </a:cubicBezTo>
                <a:cubicBezTo>
                  <a:pt x="10" y="130"/>
                  <a:pt x="10" y="130"/>
                  <a:pt x="10" y="130"/>
                </a:cubicBezTo>
                <a:cubicBezTo>
                  <a:pt x="30" y="130"/>
                  <a:pt x="30" y="130"/>
                  <a:pt x="30" y="130"/>
                </a:cubicBezTo>
                <a:lnTo>
                  <a:pt x="30" y="150"/>
                </a:lnTo>
                <a:close/>
                <a:moveTo>
                  <a:pt x="30" y="110"/>
                </a:moveTo>
                <a:cubicBezTo>
                  <a:pt x="10" y="110"/>
                  <a:pt x="10" y="110"/>
                  <a:pt x="10" y="110"/>
                </a:cubicBezTo>
                <a:cubicBezTo>
                  <a:pt x="10" y="90"/>
                  <a:pt x="10" y="90"/>
                  <a:pt x="10" y="90"/>
                </a:cubicBezTo>
                <a:cubicBezTo>
                  <a:pt x="30" y="90"/>
                  <a:pt x="30" y="90"/>
                  <a:pt x="30" y="90"/>
                </a:cubicBezTo>
                <a:lnTo>
                  <a:pt x="30" y="110"/>
                </a:lnTo>
                <a:close/>
                <a:moveTo>
                  <a:pt x="30" y="70"/>
                </a:moveTo>
                <a:cubicBezTo>
                  <a:pt x="10" y="70"/>
                  <a:pt x="10" y="70"/>
                  <a:pt x="10" y="70"/>
                </a:cubicBezTo>
                <a:cubicBezTo>
                  <a:pt x="10" y="50"/>
                  <a:pt x="10" y="50"/>
                  <a:pt x="10" y="50"/>
                </a:cubicBezTo>
                <a:cubicBezTo>
                  <a:pt x="30" y="50"/>
                  <a:pt x="30" y="50"/>
                  <a:pt x="30" y="50"/>
                </a:cubicBezTo>
                <a:lnTo>
                  <a:pt x="30" y="70"/>
                </a:lnTo>
                <a:close/>
                <a:moveTo>
                  <a:pt x="30" y="30"/>
                </a:moveTo>
                <a:cubicBezTo>
                  <a:pt x="10" y="30"/>
                  <a:pt x="10" y="30"/>
                  <a:pt x="10" y="30"/>
                </a:cubicBezTo>
                <a:cubicBezTo>
                  <a:pt x="10" y="10"/>
                  <a:pt x="10" y="10"/>
                  <a:pt x="10" y="10"/>
                </a:cubicBezTo>
                <a:cubicBezTo>
                  <a:pt x="30" y="10"/>
                  <a:pt x="30" y="10"/>
                  <a:pt x="30" y="10"/>
                </a:cubicBezTo>
                <a:lnTo>
                  <a:pt x="30" y="30"/>
                </a:lnTo>
                <a:close/>
                <a:moveTo>
                  <a:pt x="120" y="150"/>
                </a:moveTo>
                <a:cubicBezTo>
                  <a:pt x="40" y="150"/>
                  <a:pt x="40" y="150"/>
                  <a:pt x="40" y="150"/>
                </a:cubicBezTo>
                <a:cubicBezTo>
                  <a:pt x="40" y="100"/>
                  <a:pt x="40" y="100"/>
                  <a:pt x="40" y="100"/>
                </a:cubicBezTo>
                <a:cubicBezTo>
                  <a:pt x="120" y="100"/>
                  <a:pt x="120" y="100"/>
                  <a:pt x="120" y="100"/>
                </a:cubicBezTo>
                <a:lnTo>
                  <a:pt x="120" y="150"/>
                </a:lnTo>
                <a:close/>
                <a:moveTo>
                  <a:pt x="120" y="90"/>
                </a:moveTo>
                <a:cubicBezTo>
                  <a:pt x="40" y="90"/>
                  <a:pt x="40" y="90"/>
                  <a:pt x="40" y="90"/>
                </a:cubicBezTo>
                <a:cubicBezTo>
                  <a:pt x="40" y="10"/>
                  <a:pt x="40" y="10"/>
                  <a:pt x="40" y="10"/>
                </a:cubicBezTo>
                <a:cubicBezTo>
                  <a:pt x="120" y="10"/>
                  <a:pt x="120" y="10"/>
                  <a:pt x="120" y="10"/>
                </a:cubicBezTo>
                <a:lnTo>
                  <a:pt x="120" y="90"/>
                </a:lnTo>
                <a:close/>
                <a:moveTo>
                  <a:pt x="150" y="150"/>
                </a:moveTo>
                <a:cubicBezTo>
                  <a:pt x="130" y="150"/>
                  <a:pt x="130" y="150"/>
                  <a:pt x="130" y="150"/>
                </a:cubicBezTo>
                <a:cubicBezTo>
                  <a:pt x="130" y="130"/>
                  <a:pt x="130" y="130"/>
                  <a:pt x="130" y="130"/>
                </a:cubicBezTo>
                <a:cubicBezTo>
                  <a:pt x="150" y="130"/>
                  <a:pt x="150" y="130"/>
                  <a:pt x="150" y="130"/>
                </a:cubicBezTo>
                <a:lnTo>
                  <a:pt x="150" y="150"/>
                </a:lnTo>
                <a:close/>
                <a:moveTo>
                  <a:pt x="150" y="110"/>
                </a:moveTo>
                <a:cubicBezTo>
                  <a:pt x="130" y="110"/>
                  <a:pt x="130" y="110"/>
                  <a:pt x="130" y="110"/>
                </a:cubicBezTo>
                <a:cubicBezTo>
                  <a:pt x="130" y="90"/>
                  <a:pt x="130" y="90"/>
                  <a:pt x="130" y="90"/>
                </a:cubicBezTo>
                <a:cubicBezTo>
                  <a:pt x="150" y="90"/>
                  <a:pt x="150" y="90"/>
                  <a:pt x="150" y="90"/>
                </a:cubicBezTo>
                <a:lnTo>
                  <a:pt x="150" y="110"/>
                </a:lnTo>
                <a:close/>
                <a:moveTo>
                  <a:pt x="150" y="70"/>
                </a:moveTo>
                <a:cubicBezTo>
                  <a:pt x="130" y="70"/>
                  <a:pt x="130" y="70"/>
                  <a:pt x="130" y="70"/>
                </a:cubicBezTo>
                <a:cubicBezTo>
                  <a:pt x="130" y="50"/>
                  <a:pt x="130" y="50"/>
                  <a:pt x="130" y="50"/>
                </a:cubicBezTo>
                <a:cubicBezTo>
                  <a:pt x="150" y="50"/>
                  <a:pt x="150" y="50"/>
                  <a:pt x="150" y="50"/>
                </a:cubicBezTo>
                <a:lnTo>
                  <a:pt x="150" y="70"/>
                </a:lnTo>
                <a:close/>
                <a:moveTo>
                  <a:pt x="150" y="30"/>
                </a:moveTo>
                <a:cubicBezTo>
                  <a:pt x="130" y="30"/>
                  <a:pt x="130" y="30"/>
                  <a:pt x="130" y="30"/>
                </a:cubicBezTo>
                <a:cubicBezTo>
                  <a:pt x="130" y="10"/>
                  <a:pt x="130" y="10"/>
                  <a:pt x="130" y="10"/>
                </a:cubicBezTo>
                <a:cubicBezTo>
                  <a:pt x="150" y="10"/>
                  <a:pt x="150" y="10"/>
                  <a:pt x="150" y="10"/>
                </a:cubicBezTo>
                <a:lnTo>
                  <a:pt x="150" y="3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36F1860D-1C51-BF95-F070-BA9AF2C0087A}"/>
              </a:ext>
            </a:extLst>
          </p:cNvPr>
          <p:cNvSpPr>
            <a:spLocks noEditPoints="1"/>
          </p:cNvSpPr>
          <p:nvPr/>
        </p:nvSpPr>
        <p:spPr bwMode="auto">
          <a:xfrm>
            <a:off x="3562351" y="1922463"/>
            <a:ext cx="112713" cy="258763"/>
          </a:xfrm>
          <a:custGeom>
            <a:avLst/>
            <a:gdLst>
              <a:gd name="T0" fmla="*/ 35 w 71"/>
              <a:gd name="T1" fmla="*/ 27 h 163"/>
              <a:gd name="T2" fmla="*/ 48 w 71"/>
              <a:gd name="T3" fmla="*/ 14 h 163"/>
              <a:gd name="T4" fmla="*/ 35 w 71"/>
              <a:gd name="T5" fmla="*/ 0 h 163"/>
              <a:gd name="T6" fmla="*/ 21 w 71"/>
              <a:gd name="T7" fmla="*/ 14 h 163"/>
              <a:gd name="T8" fmla="*/ 35 w 71"/>
              <a:gd name="T9" fmla="*/ 27 h 163"/>
              <a:gd name="T10" fmla="*/ 40 w 71"/>
              <a:gd name="T11" fmla="*/ 33 h 163"/>
              <a:gd name="T12" fmla="*/ 29 w 71"/>
              <a:gd name="T13" fmla="*/ 34 h 163"/>
              <a:gd name="T14" fmla="*/ 2 w 71"/>
              <a:gd name="T15" fmla="*/ 82 h 163"/>
              <a:gd name="T16" fmla="*/ 15 w 71"/>
              <a:gd name="T17" fmla="*/ 82 h 163"/>
              <a:gd name="T18" fmla="*/ 18 w 71"/>
              <a:gd name="T19" fmla="*/ 56 h 163"/>
              <a:gd name="T20" fmla="*/ 18 w 71"/>
              <a:gd name="T21" fmla="*/ 84 h 163"/>
              <a:gd name="T22" fmla="*/ 19 w 71"/>
              <a:gd name="T23" fmla="*/ 85 h 163"/>
              <a:gd name="T24" fmla="*/ 18 w 71"/>
              <a:gd name="T25" fmla="*/ 86 h 163"/>
              <a:gd name="T26" fmla="*/ 17 w 71"/>
              <a:gd name="T27" fmla="*/ 153 h 163"/>
              <a:gd name="T28" fmla="*/ 33 w 71"/>
              <a:gd name="T29" fmla="*/ 153 h 163"/>
              <a:gd name="T30" fmla="*/ 34 w 71"/>
              <a:gd name="T31" fmla="*/ 100 h 163"/>
              <a:gd name="T32" fmla="*/ 36 w 71"/>
              <a:gd name="T33" fmla="*/ 100 h 163"/>
              <a:gd name="T34" fmla="*/ 37 w 71"/>
              <a:gd name="T35" fmla="*/ 153 h 163"/>
              <a:gd name="T36" fmla="*/ 52 w 71"/>
              <a:gd name="T37" fmla="*/ 153 h 163"/>
              <a:gd name="T38" fmla="*/ 51 w 71"/>
              <a:gd name="T39" fmla="*/ 86 h 163"/>
              <a:gd name="T40" fmla="*/ 51 w 71"/>
              <a:gd name="T41" fmla="*/ 84 h 163"/>
              <a:gd name="T42" fmla="*/ 51 w 71"/>
              <a:gd name="T43" fmla="*/ 55 h 163"/>
              <a:gd name="T44" fmla="*/ 55 w 71"/>
              <a:gd name="T45" fmla="*/ 82 h 163"/>
              <a:gd name="T46" fmla="*/ 69 w 71"/>
              <a:gd name="T47" fmla="*/ 82 h 163"/>
              <a:gd name="T48" fmla="*/ 40 w 71"/>
              <a:gd name="T49" fmla="*/ 33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1" h="163">
                <a:moveTo>
                  <a:pt x="35" y="27"/>
                </a:moveTo>
                <a:cubicBezTo>
                  <a:pt x="42" y="27"/>
                  <a:pt x="48" y="21"/>
                  <a:pt x="48" y="14"/>
                </a:cubicBezTo>
                <a:cubicBezTo>
                  <a:pt x="48" y="6"/>
                  <a:pt x="42" y="0"/>
                  <a:pt x="35" y="0"/>
                </a:cubicBezTo>
                <a:cubicBezTo>
                  <a:pt x="27" y="0"/>
                  <a:pt x="21" y="6"/>
                  <a:pt x="21" y="14"/>
                </a:cubicBezTo>
                <a:cubicBezTo>
                  <a:pt x="21" y="21"/>
                  <a:pt x="27" y="27"/>
                  <a:pt x="35" y="27"/>
                </a:cubicBezTo>
                <a:close/>
                <a:moveTo>
                  <a:pt x="40" y="33"/>
                </a:moveTo>
                <a:cubicBezTo>
                  <a:pt x="36" y="33"/>
                  <a:pt x="33" y="33"/>
                  <a:pt x="29" y="34"/>
                </a:cubicBezTo>
                <a:cubicBezTo>
                  <a:pt x="7" y="36"/>
                  <a:pt x="0" y="62"/>
                  <a:pt x="2" y="82"/>
                </a:cubicBezTo>
                <a:cubicBezTo>
                  <a:pt x="2" y="90"/>
                  <a:pt x="16" y="90"/>
                  <a:pt x="15" y="82"/>
                </a:cubicBezTo>
                <a:cubicBezTo>
                  <a:pt x="14" y="75"/>
                  <a:pt x="15" y="64"/>
                  <a:pt x="18" y="56"/>
                </a:cubicBezTo>
                <a:cubicBezTo>
                  <a:pt x="18" y="65"/>
                  <a:pt x="18" y="75"/>
                  <a:pt x="18" y="84"/>
                </a:cubicBezTo>
                <a:cubicBezTo>
                  <a:pt x="18" y="85"/>
                  <a:pt x="18" y="85"/>
                  <a:pt x="19" y="85"/>
                </a:cubicBezTo>
                <a:cubicBezTo>
                  <a:pt x="18" y="85"/>
                  <a:pt x="18" y="85"/>
                  <a:pt x="18" y="86"/>
                </a:cubicBezTo>
                <a:cubicBezTo>
                  <a:pt x="18" y="108"/>
                  <a:pt x="18" y="130"/>
                  <a:pt x="17" y="153"/>
                </a:cubicBezTo>
                <a:cubicBezTo>
                  <a:pt x="17" y="163"/>
                  <a:pt x="32" y="163"/>
                  <a:pt x="33" y="153"/>
                </a:cubicBezTo>
                <a:cubicBezTo>
                  <a:pt x="34" y="135"/>
                  <a:pt x="34" y="118"/>
                  <a:pt x="34" y="100"/>
                </a:cubicBezTo>
                <a:cubicBezTo>
                  <a:pt x="35" y="100"/>
                  <a:pt x="35" y="100"/>
                  <a:pt x="36" y="100"/>
                </a:cubicBezTo>
                <a:cubicBezTo>
                  <a:pt x="36" y="118"/>
                  <a:pt x="36" y="135"/>
                  <a:pt x="37" y="153"/>
                </a:cubicBezTo>
                <a:cubicBezTo>
                  <a:pt x="37" y="163"/>
                  <a:pt x="53" y="163"/>
                  <a:pt x="52" y="153"/>
                </a:cubicBezTo>
                <a:cubicBezTo>
                  <a:pt x="51" y="130"/>
                  <a:pt x="51" y="108"/>
                  <a:pt x="51" y="86"/>
                </a:cubicBezTo>
                <a:cubicBezTo>
                  <a:pt x="51" y="85"/>
                  <a:pt x="51" y="84"/>
                  <a:pt x="51" y="84"/>
                </a:cubicBezTo>
                <a:cubicBezTo>
                  <a:pt x="51" y="74"/>
                  <a:pt x="51" y="64"/>
                  <a:pt x="51" y="55"/>
                </a:cubicBezTo>
                <a:cubicBezTo>
                  <a:pt x="55" y="62"/>
                  <a:pt x="56" y="74"/>
                  <a:pt x="55" y="82"/>
                </a:cubicBezTo>
                <a:cubicBezTo>
                  <a:pt x="54" y="90"/>
                  <a:pt x="68" y="90"/>
                  <a:pt x="69" y="82"/>
                </a:cubicBezTo>
                <a:cubicBezTo>
                  <a:pt x="71" y="62"/>
                  <a:pt x="63" y="35"/>
                  <a:pt x="40" y="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E7237E54-4323-6BD3-0AD3-BDF44622D654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1939925"/>
            <a:ext cx="254000" cy="220663"/>
          </a:xfrm>
          <a:custGeom>
            <a:avLst/>
            <a:gdLst>
              <a:gd name="T0" fmla="*/ 26 w 160"/>
              <a:gd name="T1" fmla="*/ 15 h 139"/>
              <a:gd name="T2" fmla="*/ 7 w 160"/>
              <a:gd name="T3" fmla="*/ 2 h 139"/>
              <a:gd name="T4" fmla="*/ 0 w 160"/>
              <a:gd name="T5" fmla="*/ 6 h 139"/>
              <a:gd name="T6" fmla="*/ 0 w 160"/>
              <a:gd name="T7" fmla="*/ 32 h 139"/>
              <a:gd name="T8" fmla="*/ 7 w 160"/>
              <a:gd name="T9" fmla="*/ 36 h 139"/>
              <a:gd name="T10" fmla="*/ 26 w 160"/>
              <a:gd name="T11" fmla="*/ 24 h 139"/>
              <a:gd name="T12" fmla="*/ 26 w 160"/>
              <a:gd name="T13" fmla="*/ 15 h 139"/>
              <a:gd name="T14" fmla="*/ 152 w 160"/>
              <a:gd name="T15" fmla="*/ 6 h 139"/>
              <a:gd name="T16" fmla="*/ 50 w 160"/>
              <a:gd name="T17" fmla="*/ 6 h 139"/>
              <a:gd name="T18" fmla="*/ 42 w 160"/>
              <a:gd name="T19" fmla="*/ 15 h 139"/>
              <a:gd name="T20" fmla="*/ 42 w 160"/>
              <a:gd name="T21" fmla="*/ 23 h 139"/>
              <a:gd name="T22" fmla="*/ 50 w 160"/>
              <a:gd name="T23" fmla="*/ 32 h 139"/>
              <a:gd name="T24" fmla="*/ 152 w 160"/>
              <a:gd name="T25" fmla="*/ 32 h 139"/>
              <a:gd name="T26" fmla="*/ 160 w 160"/>
              <a:gd name="T27" fmla="*/ 23 h 139"/>
              <a:gd name="T28" fmla="*/ 160 w 160"/>
              <a:gd name="T29" fmla="*/ 15 h 139"/>
              <a:gd name="T30" fmla="*/ 152 w 160"/>
              <a:gd name="T31" fmla="*/ 6 h 139"/>
              <a:gd name="T32" fmla="*/ 7 w 160"/>
              <a:gd name="T33" fmla="*/ 86 h 139"/>
              <a:gd name="T34" fmla="*/ 26 w 160"/>
              <a:gd name="T35" fmla="*/ 74 h 139"/>
              <a:gd name="T36" fmla="*/ 26 w 160"/>
              <a:gd name="T37" fmla="*/ 66 h 139"/>
              <a:gd name="T38" fmla="*/ 7 w 160"/>
              <a:gd name="T39" fmla="*/ 57 h 139"/>
              <a:gd name="T40" fmla="*/ 0 w 160"/>
              <a:gd name="T41" fmla="*/ 61 h 139"/>
              <a:gd name="T42" fmla="*/ 0 w 160"/>
              <a:gd name="T43" fmla="*/ 82 h 139"/>
              <a:gd name="T44" fmla="*/ 7 w 160"/>
              <a:gd name="T45" fmla="*/ 86 h 139"/>
              <a:gd name="T46" fmla="*/ 152 w 160"/>
              <a:gd name="T47" fmla="*/ 57 h 139"/>
              <a:gd name="T48" fmla="*/ 50 w 160"/>
              <a:gd name="T49" fmla="*/ 57 h 139"/>
              <a:gd name="T50" fmla="*/ 42 w 160"/>
              <a:gd name="T51" fmla="*/ 65 h 139"/>
              <a:gd name="T52" fmla="*/ 42 w 160"/>
              <a:gd name="T53" fmla="*/ 74 h 139"/>
              <a:gd name="T54" fmla="*/ 50 w 160"/>
              <a:gd name="T55" fmla="*/ 82 h 139"/>
              <a:gd name="T56" fmla="*/ 152 w 160"/>
              <a:gd name="T57" fmla="*/ 82 h 139"/>
              <a:gd name="T58" fmla="*/ 160 w 160"/>
              <a:gd name="T59" fmla="*/ 74 h 139"/>
              <a:gd name="T60" fmla="*/ 160 w 160"/>
              <a:gd name="T61" fmla="*/ 65 h 139"/>
              <a:gd name="T62" fmla="*/ 152 w 160"/>
              <a:gd name="T63" fmla="*/ 57 h 139"/>
              <a:gd name="T64" fmla="*/ 26 w 160"/>
              <a:gd name="T65" fmla="*/ 116 h 139"/>
              <a:gd name="T66" fmla="*/ 7 w 160"/>
              <a:gd name="T67" fmla="*/ 104 h 139"/>
              <a:gd name="T68" fmla="*/ 0 w 160"/>
              <a:gd name="T69" fmla="*/ 107 h 139"/>
              <a:gd name="T70" fmla="*/ 0 w 160"/>
              <a:gd name="T71" fmla="*/ 133 h 139"/>
              <a:gd name="T72" fmla="*/ 7 w 160"/>
              <a:gd name="T73" fmla="*/ 137 h 139"/>
              <a:gd name="T74" fmla="*/ 26 w 160"/>
              <a:gd name="T75" fmla="*/ 125 h 139"/>
              <a:gd name="T76" fmla="*/ 26 w 160"/>
              <a:gd name="T77" fmla="*/ 116 h 139"/>
              <a:gd name="T78" fmla="*/ 152 w 160"/>
              <a:gd name="T79" fmla="*/ 107 h 139"/>
              <a:gd name="T80" fmla="*/ 50 w 160"/>
              <a:gd name="T81" fmla="*/ 107 h 139"/>
              <a:gd name="T82" fmla="*/ 42 w 160"/>
              <a:gd name="T83" fmla="*/ 116 h 139"/>
              <a:gd name="T84" fmla="*/ 42 w 160"/>
              <a:gd name="T85" fmla="*/ 124 h 139"/>
              <a:gd name="T86" fmla="*/ 50 w 160"/>
              <a:gd name="T87" fmla="*/ 133 h 139"/>
              <a:gd name="T88" fmla="*/ 152 w 160"/>
              <a:gd name="T89" fmla="*/ 133 h 139"/>
              <a:gd name="T90" fmla="*/ 160 w 160"/>
              <a:gd name="T91" fmla="*/ 124 h 139"/>
              <a:gd name="T92" fmla="*/ 160 w 160"/>
              <a:gd name="T93" fmla="*/ 116 h 139"/>
              <a:gd name="T94" fmla="*/ 152 w 160"/>
              <a:gd name="T95" fmla="*/ 107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39">
                <a:moveTo>
                  <a:pt x="26" y="15"/>
                </a:moveTo>
                <a:cubicBezTo>
                  <a:pt x="7" y="2"/>
                  <a:pt x="7" y="2"/>
                  <a:pt x="7" y="2"/>
                </a:cubicBezTo>
                <a:cubicBezTo>
                  <a:pt x="3" y="0"/>
                  <a:pt x="0" y="2"/>
                  <a:pt x="0" y="6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6"/>
                  <a:pt x="3" y="38"/>
                  <a:pt x="7" y="36"/>
                </a:cubicBezTo>
                <a:cubicBezTo>
                  <a:pt x="26" y="24"/>
                  <a:pt x="26" y="24"/>
                  <a:pt x="26" y="24"/>
                </a:cubicBezTo>
                <a:cubicBezTo>
                  <a:pt x="30" y="21"/>
                  <a:pt x="30" y="17"/>
                  <a:pt x="26" y="15"/>
                </a:cubicBezTo>
                <a:close/>
                <a:moveTo>
                  <a:pt x="152" y="6"/>
                </a:moveTo>
                <a:cubicBezTo>
                  <a:pt x="50" y="6"/>
                  <a:pt x="50" y="6"/>
                  <a:pt x="50" y="6"/>
                </a:cubicBezTo>
                <a:cubicBezTo>
                  <a:pt x="46" y="6"/>
                  <a:pt x="42" y="10"/>
                  <a:pt x="42" y="15"/>
                </a:cubicBezTo>
                <a:cubicBezTo>
                  <a:pt x="42" y="23"/>
                  <a:pt x="42" y="23"/>
                  <a:pt x="42" y="23"/>
                </a:cubicBezTo>
                <a:cubicBezTo>
                  <a:pt x="42" y="28"/>
                  <a:pt x="46" y="32"/>
                  <a:pt x="50" y="32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56" y="32"/>
                  <a:pt x="160" y="28"/>
                  <a:pt x="160" y="23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10"/>
                  <a:pt x="156" y="6"/>
                  <a:pt x="152" y="6"/>
                </a:cubicBezTo>
                <a:close/>
                <a:moveTo>
                  <a:pt x="7" y="86"/>
                </a:moveTo>
                <a:cubicBezTo>
                  <a:pt x="26" y="74"/>
                  <a:pt x="26" y="74"/>
                  <a:pt x="26" y="74"/>
                </a:cubicBezTo>
                <a:cubicBezTo>
                  <a:pt x="30" y="72"/>
                  <a:pt x="30" y="68"/>
                  <a:pt x="26" y="66"/>
                </a:cubicBezTo>
                <a:cubicBezTo>
                  <a:pt x="7" y="57"/>
                  <a:pt x="7" y="57"/>
                  <a:pt x="7" y="57"/>
                </a:cubicBezTo>
                <a:cubicBezTo>
                  <a:pt x="3" y="54"/>
                  <a:pt x="0" y="57"/>
                  <a:pt x="0" y="61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7"/>
                  <a:pt x="3" y="89"/>
                  <a:pt x="7" y="86"/>
                </a:cubicBezTo>
                <a:close/>
                <a:moveTo>
                  <a:pt x="152" y="57"/>
                </a:moveTo>
                <a:cubicBezTo>
                  <a:pt x="50" y="57"/>
                  <a:pt x="50" y="57"/>
                  <a:pt x="50" y="57"/>
                </a:cubicBezTo>
                <a:cubicBezTo>
                  <a:pt x="46" y="57"/>
                  <a:pt x="42" y="61"/>
                  <a:pt x="42" y="65"/>
                </a:cubicBezTo>
                <a:cubicBezTo>
                  <a:pt x="42" y="74"/>
                  <a:pt x="42" y="74"/>
                  <a:pt x="42" y="74"/>
                </a:cubicBezTo>
                <a:cubicBezTo>
                  <a:pt x="42" y="78"/>
                  <a:pt x="46" y="82"/>
                  <a:pt x="50" y="82"/>
                </a:cubicBezTo>
                <a:cubicBezTo>
                  <a:pt x="152" y="82"/>
                  <a:pt x="152" y="82"/>
                  <a:pt x="152" y="82"/>
                </a:cubicBezTo>
                <a:cubicBezTo>
                  <a:pt x="156" y="82"/>
                  <a:pt x="160" y="78"/>
                  <a:pt x="160" y="74"/>
                </a:cubicBezTo>
                <a:cubicBezTo>
                  <a:pt x="160" y="65"/>
                  <a:pt x="160" y="65"/>
                  <a:pt x="160" y="65"/>
                </a:cubicBezTo>
                <a:cubicBezTo>
                  <a:pt x="160" y="61"/>
                  <a:pt x="156" y="57"/>
                  <a:pt x="152" y="57"/>
                </a:cubicBezTo>
                <a:close/>
                <a:moveTo>
                  <a:pt x="26" y="116"/>
                </a:moveTo>
                <a:cubicBezTo>
                  <a:pt x="7" y="104"/>
                  <a:pt x="7" y="104"/>
                  <a:pt x="7" y="104"/>
                </a:cubicBezTo>
                <a:cubicBezTo>
                  <a:pt x="3" y="101"/>
                  <a:pt x="0" y="103"/>
                  <a:pt x="0" y="107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37"/>
                  <a:pt x="3" y="139"/>
                  <a:pt x="7" y="137"/>
                </a:cubicBezTo>
                <a:cubicBezTo>
                  <a:pt x="26" y="125"/>
                  <a:pt x="26" y="125"/>
                  <a:pt x="26" y="125"/>
                </a:cubicBezTo>
                <a:cubicBezTo>
                  <a:pt x="30" y="122"/>
                  <a:pt x="30" y="118"/>
                  <a:pt x="26" y="116"/>
                </a:cubicBezTo>
                <a:close/>
                <a:moveTo>
                  <a:pt x="152" y="107"/>
                </a:moveTo>
                <a:cubicBezTo>
                  <a:pt x="50" y="107"/>
                  <a:pt x="50" y="107"/>
                  <a:pt x="50" y="107"/>
                </a:cubicBezTo>
                <a:cubicBezTo>
                  <a:pt x="46" y="107"/>
                  <a:pt x="42" y="111"/>
                  <a:pt x="42" y="116"/>
                </a:cubicBezTo>
                <a:cubicBezTo>
                  <a:pt x="42" y="124"/>
                  <a:pt x="42" y="124"/>
                  <a:pt x="42" y="124"/>
                </a:cubicBezTo>
                <a:cubicBezTo>
                  <a:pt x="42" y="129"/>
                  <a:pt x="46" y="133"/>
                  <a:pt x="50" y="133"/>
                </a:cubicBezTo>
                <a:cubicBezTo>
                  <a:pt x="152" y="133"/>
                  <a:pt x="152" y="133"/>
                  <a:pt x="152" y="133"/>
                </a:cubicBezTo>
                <a:cubicBezTo>
                  <a:pt x="156" y="133"/>
                  <a:pt x="160" y="129"/>
                  <a:pt x="160" y="124"/>
                </a:cubicBezTo>
                <a:cubicBezTo>
                  <a:pt x="160" y="116"/>
                  <a:pt x="160" y="116"/>
                  <a:pt x="160" y="116"/>
                </a:cubicBezTo>
                <a:cubicBezTo>
                  <a:pt x="160" y="111"/>
                  <a:pt x="156" y="107"/>
                  <a:pt x="152" y="10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E9D23D74-AC34-66D8-355D-71678C59E81F}"/>
              </a:ext>
            </a:extLst>
          </p:cNvPr>
          <p:cNvSpPr>
            <a:spLocks/>
          </p:cNvSpPr>
          <p:nvPr/>
        </p:nvSpPr>
        <p:spPr bwMode="auto">
          <a:xfrm>
            <a:off x="4648201" y="1924050"/>
            <a:ext cx="142875" cy="254000"/>
          </a:xfrm>
          <a:custGeom>
            <a:avLst/>
            <a:gdLst>
              <a:gd name="T0" fmla="*/ 0 w 90"/>
              <a:gd name="T1" fmla="*/ 0 h 160"/>
              <a:gd name="T2" fmla="*/ 0 w 90"/>
              <a:gd name="T3" fmla="*/ 120 h 160"/>
              <a:gd name="T4" fmla="*/ 36 w 90"/>
              <a:gd name="T5" fmla="*/ 104 h 160"/>
              <a:gd name="T6" fmla="*/ 60 w 90"/>
              <a:gd name="T7" fmla="*/ 160 h 160"/>
              <a:gd name="T8" fmla="*/ 80 w 90"/>
              <a:gd name="T9" fmla="*/ 150 h 160"/>
              <a:gd name="T10" fmla="*/ 56 w 90"/>
              <a:gd name="T11" fmla="*/ 95 h 160"/>
              <a:gd name="T12" fmla="*/ 90 w 90"/>
              <a:gd name="T13" fmla="*/ 80 h 160"/>
              <a:gd name="T14" fmla="*/ 0 w 90"/>
              <a:gd name="T1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0" h="160">
                <a:moveTo>
                  <a:pt x="0" y="0"/>
                </a:moveTo>
                <a:lnTo>
                  <a:pt x="0" y="120"/>
                </a:lnTo>
                <a:lnTo>
                  <a:pt x="36" y="104"/>
                </a:lnTo>
                <a:lnTo>
                  <a:pt x="60" y="160"/>
                </a:lnTo>
                <a:lnTo>
                  <a:pt x="80" y="150"/>
                </a:lnTo>
                <a:lnTo>
                  <a:pt x="56" y="95"/>
                </a:lnTo>
                <a:lnTo>
                  <a:pt x="90" y="80"/>
                </a:lnTo>
                <a:lnTo>
                  <a:pt x="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F710974B-E33F-4B72-1E7E-D073922F0032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1928813"/>
            <a:ext cx="254000" cy="242888"/>
          </a:xfrm>
          <a:custGeom>
            <a:avLst/>
            <a:gdLst>
              <a:gd name="T0" fmla="*/ 146 w 160"/>
              <a:gd name="T1" fmla="*/ 60 h 153"/>
              <a:gd name="T2" fmla="*/ 80 w 160"/>
              <a:gd name="T3" fmla="*/ 60 h 153"/>
              <a:gd name="T4" fmla="*/ 80 w 160"/>
              <a:gd name="T5" fmla="*/ 40 h 153"/>
              <a:gd name="T6" fmla="*/ 40 w 160"/>
              <a:gd name="T7" fmla="*/ 0 h 153"/>
              <a:gd name="T8" fmla="*/ 0 w 160"/>
              <a:gd name="T9" fmla="*/ 40 h 153"/>
              <a:gd name="T10" fmla="*/ 0 w 160"/>
              <a:gd name="T11" fmla="*/ 67 h 153"/>
              <a:gd name="T12" fmla="*/ 6 w 160"/>
              <a:gd name="T13" fmla="*/ 73 h 153"/>
              <a:gd name="T14" fmla="*/ 13 w 160"/>
              <a:gd name="T15" fmla="*/ 67 h 153"/>
              <a:gd name="T16" fmla="*/ 13 w 160"/>
              <a:gd name="T17" fmla="*/ 40 h 153"/>
              <a:gd name="T18" fmla="*/ 40 w 160"/>
              <a:gd name="T19" fmla="*/ 13 h 153"/>
              <a:gd name="T20" fmla="*/ 66 w 160"/>
              <a:gd name="T21" fmla="*/ 40 h 153"/>
              <a:gd name="T22" fmla="*/ 66 w 160"/>
              <a:gd name="T23" fmla="*/ 60 h 153"/>
              <a:gd name="T24" fmla="*/ 53 w 160"/>
              <a:gd name="T25" fmla="*/ 73 h 153"/>
              <a:gd name="T26" fmla="*/ 53 w 160"/>
              <a:gd name="T27" fmla="*/ 140 h 153"/>
              <a:gd name="T28" fmla="*/ 66 w 160"/>
              <a:gd name="T29" fmla="*/ 153 h 153"/>
              <a:gd name="T30" fmla="*/ 146 w 160"/>
              <a:gd name="T31" fmla="*/ 153 h 153"/>
              <a:gd name="T32" fmla="*/ 160 w 160"/>
              <a:gd name="T33" fmla="*/ 140 h 153"/>
              <a:gd name="T34" fmla="*/ 160 w 160"/>
              <a:gd name="T35" fmla="*/ 73 h 153"/>
              <a:gd name="T36" fmla="*/ 146 w 160"/>
              <a:gd name="T37" fmla="*/ 60 h 153"/>
              <a:gd name="T38" fmla="*/ 146 w 160"/>
              <a:gd name="T39" fmla="*/ 140 h 153"/>
              <a:gd name="T40" fmla="*/ 66 w 160"/>
              <a:gd name="T41" fmla="*/ 140 h 153"/>
              <a:gd name="T42" fmla="*/ 66 w 160"/>
              <a:gd name="T43" fmla="*/ 73 h 153"/>
              <a:gd name="T44" fmla="*/ 146 w 160"/>
              <a:gd name="T45" fmla="*/ 73 h 153"/>
              <a:gd name="T46" fmla="*/ 146 w 160"/>
              <a:gd name="T47" fmla="*/ 140 h 153"/>
              <a:gd name="T48" fmla="*/ 100 w 160"/>
              <a:gd name="T49" fmla="*/ 111 h 153"/>
              <a:gd name="T50" fmla="*/ 100 w 160"/>
              <a:gd name="T51" fmla="*/ 120 h 153"/>
              <a:gd name="T52" fmla="*/ 106 w 160"/>
              <a:gd name="T53" fmla="*/ 127 h 153"/>
              <a:gd name="T54" fmla="*/ 113 w 160"/>
              <a:gd name="T55" fmla="*/ 120 h 153"/>
              <a:gd name="T56" fmla="*/ 113 w 160"/>
              <a:gd name="T57" fmla="*/ 111 h 153"/>
              <a:gd name="T58" fmla="*/ 120 w 160"/>
              <a:gd name="T59" fmla="*/ 100 h 153"/>
              <a:gd name="T60" fmla="*/ 106 w 160"/>
              <a:gd name="T61" fmla="*/ 87 h 153"/>
              <a:gd name="T62" fmla="*/ 93 w 160"/>
              <a:gd name="T63" fmla="*/ 100 h 153"/>
              <a:gd name="T64" fmla="*/ 100 w 160"/>
              <a:gd name="T65" fmla="*/ 111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53">
                <a:moveTo>
                  <a:pt x="146" y="60"/>
                </a:moveTo>
                <a:cubicBezTo>
                  <a:pt x="80" y="60"/>
                  <a:pt x="80" y="60"/>
                  <a:pt x="80" y="60"/>
                </a:cubicBezTo>
                <a:cubicBezTo>
                  <a:pt x="80" y="40"/>
                  <a:pt x="80" y="40"/>
                  <a:pt x="80" y="40"/>
                </a:cubicBezTo>
                <a:cubicBezTo>
                  <a:pt x="80" y="18"/>
                  <a:pt x="62" y="0"/>
                  <a:pt x="40" y="0"/>
                </a:cubicBezTo>
                <a:cubicBezTo>
                  <a:pt x="18" y="0"/>
                  <a:pt x="0" y="18"/>
                  <a:pt x="0" y="40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70"/>
                  <a:pt x="3" y="73"/>
                  <a:pt x="6" y="73"/>
                </a:cubicBezTo>
                <a:cubicBezTo>
                  <a:pt x="10" y="73"/>
                  <a:pt x="13" y="70"/>
                  <a:pt x="13" y="67"/>
                </a:cubicBezTo>
                <a:cubicBezTo>
                  <a:pt x="13" y="40"/>
                  <a:pt x="13" y="40"/>
                  <a:pt x="13" y="40"/>
                </a:cubicBezTo>
                <a:cubicBezTo>
                  <a:pt x="13" y="25"/>
                  <a:pt x="25" y="13"/>
                  <a:pt x="40" y="13"/>
                </a:cubicBezTo>
                <a:cubicBezTo>
                  <a:pt x="54" y="13"/>
                  <a:pt x="66" y="25"/>
                  <a:pt x="66" y="40"/>
                </a:cubicBezTo>
                <a:cubicBezTo>
                  <a:pt x="66" y="60"/>
                  <a:pt x="66" y="60"/>
                  <a:pt x="66" y="60"/>
                </a:cubicBezTo>
                <a:cubicBezTo>
                  <a:pt x="59" y="60"/>
                  <a:pt x="53" y="66"/>
                  <a:pt x="53" y="73"/>
                </a:cubicBezTo>
                <a:cubicBezTo>
                  <a:pt x="53" y="140"/>
                  <a:pt x="53" y="140"/>
                  <a:pt x="53" y="140"/>
                </a:cubicBezTo>
                <a:cubicBezTo>
                  <a:pt x="53" y="147"/>
                  <a:pt x="59" y="153"/>
                  <a:pt x="66" y="153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54" y="153"/>
                  <a:pt x="160" y="147"/>
                  <a:pt x="160" y="140"/>
                </a:cubicBezTo>
                <a:cubicBezTo>
                  <a:pt x="160" y="73"/>
                  <a:pt x="160" y="73"/>
                  <a:pt x="160" y="73"/>
                </a:cubicBezTo>
                <a:cubicBezTo>
                  <a:pt x="160" y="66"/>
                  <a:pt x="154" y="60"/>
                  <a:pt x="146" y="60"/>
                </a:cubicBezTo>
                <a:close/>
                <a:moveTo>
                  <a:pt x="146" y="140"/>
                </a:moveTo>
                <a:cubicBezTo>
                  <a:pt x="66" y="140"/>
                  <a:pt x="66" y="140"/>
                  <a:pt x="66" y="140"/>
                </a:cubicBezTo>
                <a:cubicBezTo>
                  <a:pt x="66" y="73"/>
                  <a:pt x="66" y="73"/>
                  <a:pt x="66" y="73"/>
                </a:cubicBezTo>
                <a:cubicBezTo>
                  <a:pt x="146" y="73"/>
                  <a:pt x="146" y="73"/>
                  <a:pt x="146" y="73"/>
                </a:cubicBezTo>
                <a:lnTo>
                  <a:pt x="146" y="140"/>
                </a:lnTo>
                <a:close/>
                <a:moveTo>
                  <a:pt x="100" y="111"/>
                </a:moveTo>
                <a:cubicBezTo>
                  <a:pt x="100" y="120"/>
                  <a:pt x="100" y="120"/>
                  <a:pt x="100" y="120"/>
                </a:cubicBezTo>
                <a:cubicBezTo>
                  <a:pt x="100" y="124"/>
                  <a:pt x="103" y="127"/>
                  <a:pt x="106" y="127"/>
                </a:cubicBezTo>
                <a:cubicBezTo>
                  <a:pt x="110" y="127"/>
                  <a:pt x="113" y="124"/>
                  <a:pt x="113" y="120"/>
                </a:cubicBezTo>
                <a:cubicBezTo>
                  <a:pt x="113" y="111"/>
                  <a:pt x="113" y="111"/>
                  <a:pt x="113" y="111"/>
                </a:cubicBezTo>
                <a:cubicBezTo>
                  <a:pt x="117" y="109"/>
                  <a:pt x="120" y="105"/>
                  <a:pt x="120" y="100"/>
                </a:cubicBezTo>
                <a:cubicBezTo>
                  <a:pt x="120" y="93"/>
                  <a:pt x="114" y="87"/>
                  <a:pt x="106" y="87"/>
                </a:cubicBezTo>
                <a:cubicBezTo>
                  <a:pt x="99" y="87"/>
                  <a:pt x="93" y="93"/>
                  <a:pt x="93" y="100"/>
                </a:cubicBezTo>
                <a:cubicBezTo>
                  <a:pt x="93" y="105"/>
                  <a:pt x="96" y="109"/>
                  <a:pt x="100" y="1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FFFD41D1-AB66-4FE7-C1A0-FB4532D1A67A}"/>
              </a:ext>
            </a:extLst>
          </p:cNvPr>
          <p:cNvSpPr>
            <a:spLocks noEditPoints="1"/>
          </p:cNvSpPr>
          <p:nvPr/>
        </p:nvSpPr>
        <p:spPr bwMode="auto">
          <a:xfrm>
            <a:off x="9037638" y="1373188"/>
            <a:ext cx="174625" cy="254000"/>
          </a:xfrm>
          <a:custGeom>
            <a:avLst/>
            <a:gdLst>
              <a:gd name="T0" fmla="*/ 95 w 110"/>
              <a:gd name="T1" fmla="*/ 70 h 160"/>
              <a:gd name="T2" fmla="*/ 95 w 110"/>
              <a:gd name="T3" fmla="*/ 40 h 160"/>
              <a:gd name="T4" fmla="*/ 55 w 110"/>
              <a:gd name="T5" fmla="*/ 0 h 160"/>
              <a:gd name="T6" fmla="*/ 15 w 110"/>
              <a:gd name="T7" fmla="*/ 40 h 160"/>
              <a:gd name="T8" fmla="*/ 15 w 110"/>
              <a:gd name="T9" fmla="*/ 70 h 160"/>
              <a:gd name="T10" fmla="*/ 0 w 110"/>
              <a:gd name="T11" fmla="*/ 85 h 160"/>
              <a:gd name="T12" fmla="*/ 0 w 110"/>
              <a:gd name="T13" fmla="*/ 145 h 160"/>
              <a:gd name="T14" fmla="*/ 15 w 110"/>
              <a:gd name="T15" fmla="*/ 160 h 160"/>
              <a:gd name="T16" fmla="*/ 95 w 110"/>
              <a:gd name="T17" fmla="*/ 160 h 160"/>
              <a:gd name="T18" fmla="*/ 110 w 110"/>
              <a:gd name="T19" fmla="*/ 145 h 160"/>
              <a:gd name="T20" fmla="*/ 110 w 110"/>
              <a:gd name="T21" fmla="*/ 85 h 160"/>
              <a:gd name="T22" fmla="*/ 95 w 110"/>
              <a:gd name="T23" fmla="*/ 70 h 160"/>
              <a:gd name="T24" fmla="*/ 25 w 110"/>
              <a:gd name="T25" fmla="*/ 40 h 160"/>
              <a:gd name="T26" fmla="*/ 55 w 110"/>
              <a:gd name="T27" fmla="*/ 10 h 160"/>
              <a:gd name="T28" fmla="*/ 85 w 110"/>
              <a:gd name="T29" fmla="*/ 40 h 160"/>
              <a:gd name="T30" fmla="*/ 85 w 110"/>
              <a:gd name="T31" fmla="*/ 70 h 160"/>
              <a:gd name="T32" fmla="*/ 25 w 110"/>
              <a:gd name="T33" fmla="*/ 70 h 160"/>
              <a:gd name="T34" fmla="*/ 25 w 110"/>
              <a:gd name="T35" fmla="*/ 40 h 160"/>
              <a:gd name="T36" fmla="*/ 100 w 110"/>
              <a:gd name="T37" fmla="*/ 145 h 160"/>
              <a:gd name="T38" fmla="*/ 95 w 110"/>
              <a:gd name="T39" fmla="*/ 150 h 160"/>
              <a:gd name="T40" fmla="*/ 15 w 110"/>
              <a:gd name="T41" fmla="*/ 150 h 160"/>
              <a:gd name="T42" fmla="*/ 10 w 110"/>
              <a:gd name="T43" fmla="*/ 145 h 160"/>
              <a:gd name="T44" fmla="*/ 10 w 110"/>
              <a:gd name="T45" fmla="*/ 85 h 160"/>
              <a:gd name="T46" fmla="*/ 15 w 110"/>
              <a:gd name="T47" fmla="*/ 80 h 160"/>
              <a:gd name="T48" fmla="*/ 95 w 110"/>
              <a:gd name="T49" fmla="*/ 80 h 160"/>
              <a:gd name="T50" fmla="*/ 100 w 110"/>
              <a:gd name="T51" fmla="*/ 85 h 160"/>
              <a:gd name="T52" fmla="*/ 100 w 110"/>
              <a:gd name="T53" fmla="*/ 145 h 160"/>
              <a:gd name="T54" fmla="*/ 60 w 110"/>
              <a:gd name="T55" fmla="*/ 111 h 160"/>
              <a:gd name="T56" fmla="*/ 60 w 110"/>
              <a:gd name="T57" fmla="*/ 100 h 160"/>
              <a:gd name="T58" fmla="*/ 55 w 110"/>
              <a:gd name="T59" fmla="*/ 95 h 160"/>
              <a:gd name="T60" fmla="*/ 50 w 110"/>
              <a:gd name="T61" fmla="*/ 100 h 160"/>
              <a:gd name="T62" fmla="*/ 50 w 110"/>
              <a:gd name="T63" fmla="*/ 111 h 160"/>
              <a:gd name="T64" fmla="*/ 45 w 110"/>
              <a:gd name="T65" fmla="*/ 120 h 160"/>
              <a:gd name="T66" fmla="*/ 55 w 110"/>
              <a:gd name="T67" fmla="*/ 130 h 160"/>
              <a:gd name="T68" fmla="*/ 65 w 110"/>
              <a:gd name="T69" fmla="*/ 120 h 160"/>
              <a:gd name="T70" fmla="*/ 60 w 110"/>
              <a:gd name="T71" fmla="*/ 1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0" h="160">
                <a:moveTo>
                  <a:pt x="95" y="70"/>
                </a:moveTo>
                <a:cubicBezTo>
                  <a:pt x="95" y="40"/>
                  <a:pt x="95" y="40"/>
                  <a:pt x="95" y="40"/>
                </a:cubicBezTo>
                <a:cubicBezTo>
                  <a:pt x="95" y="18"/>
                  <a:pt x="77" y="0"/>
                  <a:pt x="55" y="0"/>
                </a:cubicBezTo>
                <a:cubicBezTo>
                  <a:pt x="33" y="0"/>
                  <a:pt x="15" y="18"/>
                  <a:pt x="15" y="40"/>
                </a:cubicBezTo>
                <a:cubicBezTo>
                  <a:pt x="15" y="70"/>
                  <a:pt x="15" y="70"/>
                  <a:pt x="15" y="70"/>
                </a:cubicBezTo>
                <a:cubicBezTo>
                  <a:pt x="7" y="70"/>
                  <a:pt x="0" y="76"/>
                  <a:pt x="0" y="8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7" y="160"/>
                  <a:pt x="15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103" y="160"/>
                  <a:pt x="110" y="153"/>
                  <a:pt x="110" y="145"/>
                </a:cubicBezTo>
                <a:cubicBezTo>
                  <a:pt x="110" y="85"/>
                  <a:pt x="110" y="85"/>
                  <a:pt x="110" y="85"/>
                </a:cubicBezTo>
                <a:cubicBezTo>
                  <a:pt x="110" y="76"/>
                  <a:pt x="103" y="70"/>
                  <a:pt x="95" y="70"/>
                </a:cubicBezTo>
                <a:close/>
                <a:moveTo>
                  <a:pt x="25" y="40"/>
                </a:moveTo>
                <a:cubicBezTo>
                  <a:pt x="25" y="23"/>
                  <a:pt x="38" y="10"/>
                  <a:pt x="55" y="10"/>
                </a:cubicBezTo>
                <a:cubicBezTo>
                  <a:pt x="71" y="10"/>
                  <a:pt x="85" y="23"/>
                  <a:pt x="85" y="40"/>
                </a:cubicBezTo>
                <a:cubicBezTo>
                  <a:pt x="85" y="70"/>
                  <a:pt x="85" y="70"/>
                  <a:pt x="85" y="70"/>
                </a:cubicBezTo>
                <a:cubicBezTo>
                  <a:pt x="25" y="70"/>
                  <a:pt x="25" y="70"/>
                  <a:pt x="25" y="70"/>
                </a:cubicBezTo>
                <a:lnTo>
                  <a:pt x="25" y="40"/>
                </a:lnTo>
                <a:close/>
                <a:moveTo>
                  <a:pt x="100" y="145"/>
                </a:moveTo>
                <a:cubicBezTo>
                  <a:pt x="100" y="147"/>
                  <a:pt x="98" y="150"/>
                  <a:pt x="95" y="150"/>
                </a:cubicBezTo>
                <a:cubicBezTo>
                  <a:pt x="15" y="150"/>
                  <a:pt x="15" y="150"/>
                  <a:pt x="15" y="150"/>
                </a:cubicBezTo>
                <a:cubicBezTo>
                  <a:pt x="12" y="150"/>
                  <a:pt x="10" y="147"/>
                  <a:pt x="10" y="145"/>
                </a:cubicBezTo>
                <a:cubicBezTo>
                  <a:pt x="10" y="85"/>
                  <a:pt x="10" y="85"/>
                  <a:pt x="10" y="85"/>
                </a:cubicBezTo>
                <a:cubicBezTo>
                  <a:pt x="10" y="82"/>
                  <a:pt x="12" y="80"/>
                  <a:pt x="15" y="80"/>
                </a:cubicBezTo>
                <a:cubicBezTo>
                  <a:pt x="95" y="80"/>
                  <a:pt x="95" y="80"/>
                  <a:pt x="95" y="80"/>
                </a:cubicBezTo>
                <a:cubicBezTo>
                  <a:pt x="98" y="80"/>
                  <a:pt x="100" y="82"/>
                  <a:pt x="100" y="85"/>
                </a:cubicBezTo>
                <a:lnTo>
                  <a:pt x="100" y="145"/>
                </a:lnTo>
                <a:close/>
                <a:moveTo>
                  <a:pt x="60" y="111"/>
                </a:moveTo>
                <a:cubicBezTo>
                  <a:pt x="60" y="100"/>
                  <a:pt x="60" y="100"/>
                  <a:pt x="60" y="100"/>
                </a:cubicBezTo>
                <a:cubicBezTo>
                  <a:pt x="60" y="97"/>
                  <a:pt x="58" y="95"/>
                  <a:pt x="55" y="95"/>
                </a:cubicBezTo>
                <a:cubicBezTo>
                  <a:pt x="52" y="95"/>
                  <a:pt x="50" y="97"/>
                  <a:pt x="50" y="100"/>
                </a:cubicBezTo>
                <a:cubicBezTo>
                  <a:pt x="50" y="111"/>
                  <a:pt x="50" y="111"/>
                  <a:pt x="50" y="111"/>
                </a:cubicBezTo>
                <a:cubicBezTo>
                  <a:pt x="47" y="113"/>
                  <a:pt x="45" y="116"/>
                  <a:pt x="45" y="120"/>
                </a:cubicBezTo>
                <a:cubicBezTo>
                  <a:pt x="45" y="125"/>
                  <a:pt x="49" y="130"/>
                  <a:pt x="55" y="130"/>
                </a:cubicBezTo>
                <a:cubicBezTo>
                  <a:pt x="60" y="130"/>
                  <a:pt x="65" y="125"/>
                  <a:pt x="65" y="120"/>
                </a:cubicBezTo>
                <a:cubicBezTo>
                  <a:pt x="65" y="116"/>
                  <a:pt x="63" y="113"/>
                  <a:pt x="60" y="1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0024964C-0189-18CC-E673-7BFB38390B73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1373188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70 w 160"/>
              <a:gd name="T11" fmla="*/ 120 h 160"/>
              <a:gd name="T12" fmla="*/ 50 w 160"/>
              <a:gd name="T13" fmla="*/ 120 h 160"/>
              <a:gd name="T14" fmla="*/ 50 w 160"/>
              <a:gd name="T15" fmla="*/ 80 h 160"/>
              <a:gd name="T16" fmla="*/ 50 w 160"/>
              <a:gd name="T17" fmla="*/ 40 h 160"/>
              <a:gd name="T18" fmla="*/ 70 w 160"/>
              <a:gd name="T19" fmla="*/ 40 h 160"/>
              <a:gd name="T20" fmla="*/ 70 w 160"/>
              <a:gd name="T21" fmla="*/ 120 h 160"/>
              <a:gd name="T22" fmla="*/ 110 w 160"/>
              <a:gd name="T23" fmla="*/ 120 h 160"/>
              <a:gd name="T24" fmla="*/ 90 w 160"/>
              <a:gd name="T25" fmla="*/ 120 h 160"/>
              <a:gd name="T26" fmla="*/ 90 w 160"/>
              <a:gd name="T27" fmla="*/ 80 h 160"/>
              <a:gd name="T28" fmla="*/ 90 w 160"/>
              <a:gd name="T29" fmla="*/ 40 h 160"/>
              <a:gd name="T30" fmla="*/ 110 w 160"/>
              <a:gd name="T31" fmla="*/ 40 h 160"/>
              <a:gd name="T32" fmla="*/ 110 w 160"/>
              <a:gd name="T33" fmla="*/ 1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5" y="0"/>
                  <a:pt x="0" y="36"/>
                  <a:pt x="0" y="80"/>
                </a:cubicBezTo>
                <a:cubicBezTo>
                  <a:pt x="0" y="124"/>
                  <a:pt x="35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70" y="120"/>
                </a:moveTo>
                <a:cubicBezTo>
                  <a:pt x="50" y="120"/>
                  <a:pt x="50" y="120"/>
                  <a:pt x="50" y="120"/>
                </a:cubicBezTo>
                <a:cubicBezTo>
                  <a:pt x="50" y="80"/>
                  <a:pt x="50" y="80"/>
                  <a:pt x="50" y="80"/>
                </a:cubicBezTo>
                <a:cubicBezTo>
                  <a:pt x="50" y="40"/>
                  <a:pt x="50" y="40"/>
                  <a:pt x="50" y="40"/>
                </a:cubicBezTo>
                <a:cubicBezTo>
                  <a:pt x="70" y="40"/>
                  <a:pt x="70" y="40"/>
                  <a:pt x="70" y="40"/>
                </a:cubicBezTo>
                <a:lnTo>
                  <a:pt x="70" y="120"/>
                </a:lnTo>
                <a:close/>
                <a:moveTo>
                  <a:pt x="110" y="120"/>
                </a:moveTo>
                <a:cubicBezTo>
                  <a:pt x="90" y="120"/>
                  <a:pt x="90" y="120"/>
                  <a:pt x="90" y="120"/>
                </a:cubicBezTo>
                <a:cubicBezTo>
                  <a:pt x="90" y="80"/>
                  <a:pt x="90" y="80"/>
                  <a:pt x="90" y="80"/>
                </a:cubicBezTo>
                <a:cubicBezTo>
                  <a:pt x="90" y="40"/>
                  <a:pt x="90" y="40"/>
                  <a:pt x="90" y="40"/>
                </a:cubicBezTo>
                <a:cubicBezTo>
                  <a:pt x="110" y="40"/>
                  <a:pt x="110" y="40"/>
                  <a:pt x="110" y="40"/>
                </a:cubicBezTo>
                <a:lnTo>
                  <a:pt x="110" y="1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B798C094-2365-0075-46F4-CA16EFC8C065}"/>
              </a:ext>
            </a:extLst>
          </p:cNvPr>
          <p:cNvSpPr>
            <a:spLocks noEditPoints="1"/>
          </p:cNvSpPr>
          <p:nvPr/>
        </p:nvSpPr>
        <p:spPr bwMode="auto">
          <a:xfrm>
            <a:off x="10702926" y="1373188"/>
            <a:ext cx="141288" cy="254000"/>
          </a:xfrm>
          <a:custGeom>
            <a:avLst/>
            <a:gdLst>
              <a:gd name="T0" fmla="*/ 51 w 89"/>
              <a:gd name="T1" fmla="*/ 27 h 160"/>
              <a:gd name="T2" fmla="*/ 64 w 89"/>
              <a:gd name="T3" fmla="*/ 14 h 160"/>
              <a:gd name="T4" fmla="*/ 51 w 89"/>
              <a:gd name="T5" fmla="*/ 0 h 160"/>
              <a:gd name="T6" fmla="*/ 38 w 89"/>
              <a:gd name="T7" fmla="*/ 14 h 160"/>
              <a:gd name="T8" fmla="*/ 51 w 89"/>
              <a:gd name="T9" fmla="*/ 27 h 160"/>
              <a:gd name="T10" fmla="*/ 84 w 89"/>
              <a:gd name="T11" fmla="*/ 50 h 160"/>
              <a:gd name="T12" fmla="*/ 72 w 89"/>
              <a:gd name="T13" fmla="*/ 33 h 160"/>
              <a:gd name="T14" fmla="*/ 70 w 89"/>
              <a:gd name="T15" fmla="*/ 32 h 160"/>
              <a:gd name="T16" fmla="*/ 70 w 89"/>
              <a:gd name="T17" fmla="*/ 32 h 160"/>
              <a:gd name="T18" fmla="*/ 37 w 89"/>
              <a:gd name="T19" fmla="*/ 30 h 160"/>
              <a:gd name="T20" fmla="*/ 35 w 89"/>
              <a:gd name="T21" fmla="*/ 31 h 160"/>
              <a:gd name="T22" fmla="*/ 34 w 89"/>
              <a:gd name="T23" fmla="*/ 31 h 160"/>
              <a:gd name="T24" fmla="*/ 33 w 89"/>
              <a:gd name="T25" fmla="*/ 31 h 160"/>
              <a:gd name="T26" fmla="*/ 33 w 89"/>
              <a:gd name="T27" fmla="*/ 31 h 160"/>
              <a:gd name="T28" fmla="*/ 19 w 89"/>
              <a:gd name="T29" fmla="*/ 30 h 160"/>
              <a:gd name="T30" fmla="*/ 14 w 89"/>
              <a:gd name="T31" fmla="*/ 13 h 160"/>
              <a:gd name="T32" fmla="*/ 13 w 89"/>
              <a:gd name="T33" fmla="*/ 12 h 160"/>
              <a:gd name="T34" fmla="*/ 11 w 89"/>
              <a:gd name="T35" fmla="*/ 1 h 160"/>
              <a:gd name="T36" fmla="*/ 9 w 89"/>
              <a:gd name="T37" fmla="*/ 0 h 160"/>
              <a:gd name="T38" fmla="*/ 7 w 89"/>
              <a:gd name="T39" fmla="*/ 2 h 160"/>
              <a:gd name="T40" fmla="*/ 9 w 89"/>
              <a:gd name="T41" fmla="*/ 8 h 160"/>
              <a:gd name="T42" fmla="*/ 1 w 89"/>
              <a:gd name="T43" fmla="*/ 15 h 160"/>
              <a:gd name="T44" fmla="*/ 6 w 89"/>
              <a:gd name="T45" fmla="*/ 32 h 160"/>
              <a:gd name="T46" fmla="*/ 12 w 89"/>
              <a:gd name="T47" fmla="*/ 41 h 160"/>
              <a:gd name="T48" fmla="*/ 33 w 89"/>
              <a:gd name="T49" fmla="*/ 44 h 160"/>
              <a:gd name="T50" fmla="*/ 32 w 89"/>
              <a:gd name="T51" fmla="*/ 49 h 160"/>
              <a:gd name="T52" fmla="*/ 32 w 89"/>
              <a:gd name="T53" fmla="*/ 96 h 160"/>
              <a:gd name="T54" fmla="*/ 33 w 89"/>
              <a:gd name="T55" fmla="*/ 152 h 160"/>
              <a:gd name="T56" fmla="*/ 40 w 89"/>
              <a:gd name="T57" fmla="*/ 160 h 160"/>
              <a:gd name="T58" fmla="*/ 48 w 89"/>
              <a:gd name="T59" fmla="*/ 152 h 160"/>
              <a:gd name="T60" fmla="*/ 48 w 89"/>
              <a:gd name="T61" fmla="*/ 98 h 160"/>
              <a:gd name="T62" fmla="*/ 51 w 89"/>
              <a:gd name="T63" fmla="*/ 95 h 160"/>
              <a:gd name="T64" fmla="*/ 54 w 89"/>
              <a:gd name="T65" fmla="*/ 98 h 160"/>
              <a:gd name="T66" fmla="*/ 54 w 89"/>
              <a:gd name="T67" fmla="*/ 152 h 160"/>
              <a:gd name="T68" fmla="*/ 62 w 89"/>
              <a:gd name="T69" fmla="*/ 160 h 160"/>
              <a:gd name="T70" fmla="*/ 69 w 89"/>
              <a:gd name="T71" fmla="*/ 152 h 160"/>
              <a:gd name="T72" fmla="*/ 69 w 89"/>
              <a:gd name="T73" fmla="*/ 100 h 160"/>
              <a:gd name="T74" fmla="*/ 69 w 89"/>
              <a:gd name="T75" fmla="*/ 92 h 160"/>
              <a:gd name="T76" fmla="*/ 83 w 89"/>
              <a:gd name="T77" fmla="*/ 76 h 160"/>
              <a:gd name="T78" fmla="*/ 89 w 89"/>
              <a:gd name="T79" fmla="*/ 63 h 160"/>
              <a:gd name="T80" fmla="*/ 84 w 89"/>
              <a:gd name="T81" fmla="*/ 50 h 160"/>
              <a:gd name="T82" fmla="*/ 75 w 89"/>
              <a:gd name="T83" fmla="*/ 64 h 160"/>
              <a:gd name="T84" fmla="*/ 73 w 89"/>
              <a:gd name="T85" fmla="*/ 69 h 160"/>
              <a:gd name="T86" fmla="*/ 69 w 89"/>
              <a:gd name="T87" fmla="*/ 75 h 160"/>
              <a:gd name="T88" fmla="*/ 69 w 89"/>
              <a:gd name="T89" fmla="*/ 49 h 160"/>
              <a:gd name="T90" fmla="*/ 76 w 89"/>
              <a:gd name="T91" fmla="*/ 63 h 160"/>
              <a:gd name="T92" fmla="*/ 75 w 89"/>
              <a:gd name="T93" fmla="*/ 64 h 160"/>
              <a:gd name="T94" fmla="*/ 76 w 89"/>
              <a:gd name="T95" fmla="*/ 62 h 160"/>
              <a:gd name="T96" fmla="*/ 76 w 89"/>
              <a:gd name="T97" fmla="*/ 6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9" h="160">
                <a:moveTo>
                  <a:pt x="51" y="27"/>
                </a:moveTo>
                <a:cubicBezTo>
                  <a:pt x="58" y="27"/>
                  <a:pt x="64" y="21"/>
                  <a:pt x="64" y="14"/>
                </a:cubicBezTo>
                <a:cubicBezTo>
                  <a:pt x="64" y="6"/>
                  <a:pt x="58" y="0"/>
                  <a:pt x="51" y="0"/>
                </a:cubicBezTo>
                <a:cubicBezTo>
                  <a:pt x="44" y="0"/>
                  <a:pt x="38" y="6"/>
                  <a:pt x="38" y="14"/>
                </a:cubicBezTo>
                <a:cubicBezTo>
                  <a:pt x="38" y="21"/>
                  <a:pt x="44" y="27"/>
                  <a:pt x="51" y="27"/>
                </a:cubicBezTo>
                <a:close/>
                <a:moveTo>
                  <a:pt x="84" y="50"/>
                </a:moveTo>
                <a:cubicBezTo>
                  <a:pt x="81" y="44"/>
                  <a:pt x="78" y="38"/>
                  <a:pt x="72" y="33"/>
                </a:cubicBezTo>
                <a:cubicBezTo>
                  <a:pt x="72" y="33"/>
                  <a:pt x="71" y="33"/>
                  <a:pt x="70" y="32"/>
                </a:cubicBezTo>
                <a:cubicBezTo>
                  <a:pt x="70" y="32"/>
                  <a:pt x="70" y="32"/>
                  <a:pt x="70" y="32"/>
                </a:cubicBezTo>
                <a:cubicBezTo>
                  <a:pt x="62" y="28"/>
                  <a:pt x="45" y="29"/>
                  <a:pt x="37" y="30"/>
                </a:cubicBezTo>
                <a:cubicBezTo>
                  <a:pt x="36" y="30"/>
                  <a:pt x="36" y="30"/>
                  <a:pt x="35" y="31"/>
                </a:cubicBezTo>
                <a:cubicBezTo>
                  <a:pt x="35" y="31"/>
                  <a:pt x="34" y="31"/>
                  <a:pt x="34" y="31"/>
                </a:cubicBezTo>
                <a:cubicBezTo>
                  <a:pt x="34" y="31"/>
                  <a:pt x="33" y="31"/>
                  <a:pt x="33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28" y="32"/>
                  <a:pt x="24" y="31"/>
                  <a:pt x="19" y="30"/>
                </a:cubicBezTo>
                <a:cubicBezTo>
                  <a:pt x="17" y="24"/>
                  <a:pt x="15" y="19"/>
                  <a:pt x="14" y="13"/>
                </a:cubicBezTo>
                <a:cubicBezTo>
                  <a:pt x="14" y="13"/>
                  <a:pt x="14" y="12"/>
                  <a:pt x="13" y="12"/>
                </a:cubicBezTo>
                <a:cubicBezTo>
                  <a:pt x="11" y="1"/>
                  <a:pt x="11" y="1"/>
                  <a:pt x="11" y="1"/>
                </a:cubicBezTo>
                <a:cubicBezTo>
                  <a:pt x="11" y="0"/>
                  <a:pt x="10" y="0"/>
                  <a:pt x="9" y="0"/>
                </a:cubicBezTo>
                <a:cubicBezTo>
                  <a:pt x="8" y="0"/>
                  <a:pt x="7" y="1"/>
                  <a:pt x="7" y="2"/>
                </a:cubicBezTo>
                <a:cubicBezTo>
                  <a:pt x="9" y="8"/>
                  <a:pt x="9" y="8"/>
                  <a:pt x="9" y="8"/>
                </a:cubicBezTo>
                <a:cubicBezTo>
                  <a:pt x="5" y="7"/>
                  <a:pt x="0" y="10"/>
                  <a:pt x="1" y="15"/>
                </a:cubicBezTo>
                <a:cubicBezTo>
                  <a:pt x="2" y="21"/>
                  <a:pt x="4" y="27"/>
                  <a:pt x="6" y="32"/>
                </a:cubicBezTo>
                <a:cubicBezTo>
                  <a:pt x="8" y="35"/>
                  <a:pt x="9" y="39"/>
                  <a:pt x="12" y="41"/>
                </a:cubicBezTo>
                <a:cubicBezTo>
                  <a:pt x="18" y="43"/>
                  <a:pt x="26" y="45"/>
                  <a:pt x="33" y="44"/>
                </a:cubicBezTo>
                <a:cubicBezTo>
                  <a:pt x="32" y="49"/>
                  <a:pt x="32" y="49"/>
                  <a:pt x="32" y="49"/>
                </a:cubicBezTo>
                <a:cubicBezTo>
                  <a:pt x="32" y="59"/>
                  <a:pt x="32" y="96"/>
                  <a:pt x="32" y="96"/>
                </a:cubicBezTo>
                <a:cubicBezTo>
                  <a:pt x="33" y="152"/>
                  <a:pt x="33" y="152"/>
                  <a:pt x="33" y="152"/>
                </a:cubicBezTo>
                <a:cubicBezTo>
                  <a:pt x="33" y="156"/>
                  <a:pt x="36" y="160"/>
                  <a:pt x="40" y="160"/>
                </a:cubicBezTo>
                <a:cubicBezTo>
                  <a:pt x="45" y="160"/>
                  <a:pt x="48" y="156"/>
                  <a:pt x="48" y="152"/>
                </a:cubicBezTo>
                <a:cubicBezTo>
                  <a:pt x="48" y="98"/>
                  <a:pt x="48" y="98"/>
                  <a:pt x="48" y="98"/>
                </a:cubicBezTo>
                <a:cubicBezTo>
                  <a:pt x="48" y="98"/>
                  <a:pt x="48" y="95"/>
                  <a:pt x="51" y="95"/>
                </a:cubicBezTo>
                <a:cubicBezTo>
                  <a:pt x="54" y="95"/>
                  <a:pt x="54" y="98"/>
                  <a:pt x="54" y="98"/>
                </a:cubicBezTo>
                <a:cubicBezTo>
                  <a:pt x="54" y="152"/>
                  <a:pt x="54" y="152"/>
                  <a:pt x="54" y="152"/>
                </a:cubicBezTo>
                <a:cubicBezTo>
                  <a:pt x="54" y="156"/>
                  <a:pt x="57" y="160"/>
                  <a:pt x="62" y="160"/>
                </a:cubicBezTo>
                <a:cubicBezTo>
                  <a:pt x="66" y="160"/>
                  <a:pt x="69" y="156"/>
                  <a:pt x="69" y="152"/>
                </a:cubicBezTo>
                <a:cubicBezTo>
                  <a:pt x="69" y="100"/>
                  <a:pt x="69" y="100"/>
                  <a:pt x="69" y="100"/>
                </a:cubicBezTo>
                <a:cubicBezTo>
                  <a:pt x="69" y="92"/>
                  <a:pt x="69" y="92"/>
                  <a:pt x="69" y="92"/>
                </a:cubicBezTo>
                <a:cubicBezTo>
                  <a:pt x="75" y="88"/>
                  <a:pt x="80" y="82"/>
                  <a:pt x="83" y="76"/>
                </a:cubicBezTo>
                <a:cubicBezTo>
                  <a:pt x="85" y="72"/>
                  <a:pt x="89" y="67"/>
                  <a:pt x="89" y="63"/>
                </a:cubicBezTo>
                <a:cubicBezTo>
                  <a:pt x="89" y="59"/>
                  <a:pt x="86" y="54"/>
                  <a:pt x="84" y="50"/>
                </a:cubicBezTo>
                <a:close/>
                <a:moveTo>
                  <a:pt x="75" y="64"/>
                </a:moveTo>
                <a:cubicBezTo>
                  <a:pt x="74" y="66"/>
                  <a:pt x="74" y="68"/>
                  <a:pt x="73" y="69"/>
                </a:cubicBezTo>
                <a:cubicBezTo>
                  <a:pt x="72" y="71"/>
                  <a:pt x="70" y="73"/>
                  <a:pt x="69" y="75"/>
                </a:cubicBezTo>
                <a:cubicBezTo>
                  <a:pt x="69" y="49"/>
                  <a:pt x="69" y="49"/>
                  <a:pt x="69" y="49"/>
                </a:cubicBezTo>
                <a:cubicBezTo>
                  <a:pt x="72" y="53"/>
                  <a:pt x="74" y="58"/>
                  <a:pt x="76" y="63"/>
                </a:cubicBezTo>
                <a:cubicBezTo>
                  <a:pt x="76" y="63"/>
                  <a:pt x="75" y="63"/>
                  <a:pt x="75" y="64"/>
                </a:cubicBezTo>
                <a:close/>
                <a:moveTo>
                  <a:pt x="76" y="62"/>
                </a:moveTo>
                <a:cubicBezTo>
                  <a:pt x="76" y="62"/>
                  <a:pt x="76" y="62"/>
                  <a:pt x="76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0B873B00-5107-AC60-8A56-D4EA46D1D09C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1376363"/>
            <a:ext cx="254000" cy="247650"/>
          </a:xfrm>
          <a:custGeom>
            <a:avLst/>
            <a:gdLst>
              <a:gd name="T0" fmla="*/ 72 w 160"/>
              <a:gd name="T1" fmla="*/ 12 h 156"/>
              <a:gd name="T2" fmla="*/ 0 w 160"/>
              <a:gd name="T3" fmla="*/ 84 h 156"/>
              <a:gd name="T4" fmla="*/ 72 w 160"/>
              <a:gd name="T5" fmla="*/ 156 h 156"/>
              <a:gd name="T6" fmla="*/ 144 w 160"/>
              <a:gd name="T7" fmla="*/ 84 h 156"/>
              <a:gd name="T8" fmla="*/ 72 w 160"/>
              <a:gd name="T9" fmla="*/ 84 h 156"/>
              <a:gd name="T10" fmla="*/ 72 w 160"/>
              <a:gd name="T11" fmla="*/ 12 h 156"/>
              <a:gd name="T12" fmla="*/ 88 w 160"/>
              <a:gd name="T13" fmla="*/ 0 h 156"/>
              <a:gd name="T14" fmla="*/ 88 w 160"/>
              <a:gd name="T15" fmla="*/ 72 h 156"/>
              <a:gd name="T16" fmla="*/ 160 w 160"/>
              <a:gd name="T17" fmla="*/ 72 h 156"/>
              <a:gd name="T18" fmla="*/ 88 w 160"/>
              <a:gd name="T19" fmla="*/ 0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0" h="156">
                <a:moveTo>
                  <a:pt x="72" y="12"/>
                </a:moveTo>
                <a:cubicBezTo>
                  <a:pt x="32" y="12"/>
                  <a:pt x="0" y="44"/>
                  <a:pt x="0" y="84"/>
                </a:cubicBezTo>
                <a:cubicBezTo>
                  <a:pt x="0" y="124"/>
                  <a:pt x="32" y="156"/>
                  <a:pt x="72" y="156"/>
                </a:cubicBezTo>
                <a:cubicBezTo>
                  <a:pt x="112" y="156"/>
                  <a:pt x="144" y="124"/>
                  <a:pt x="144" y="84"/>
                </a:cubicBezTo>
                <a:cubicBezTo>
                  <a:pt x="72" y="84"/>
                  <a:pt x="72" y="84"/>
                  <a:pt x="72" y="84"/>
                </a:cubicBezTo>
                <a:lnTo>
                  <a:pt x="72" y="12"/>
                </a:lnTo>
                <a:close/>
                <a:moveTo>
                  <a:pt x="88" y="0"/>
                </a:moveTo>
                <a:cubicBezTo>
                  <a:pt x="88" y="72"/>
                  <a:pt x="88" y="72"/>
                  <a:pt x="88" y="72"/>
                </a:cubicBezTo>
                <a:cubicBezTo>
                  <a:pt x="160" y="72"/>
                  <a:pt x="160" y="72"/>
                  <a:pt x="160" y="72"/>
                </a:cubicBezTo>
                <a:cubicBezTo>
                  <a:pt x="160" y="32"/>
                  <a:pt x="128" y="0"/>
                  <a:pt x="8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ADEBBBC9-E378-44EC-E2D9-4CF4529D6AF4}"/>
              </a:ext>
            </a:extLst>
          </p:cNvPr>
          <p:cNvSpPr>
            <a:spLocks noEditPoints="1"/>
          </p:cNvSpPr>
          <p:nvPr/>
        </p:nvSpPr>
        <p:spPr bwMode="auto">
          <a:xfrm>
            <a:off x="10090151" y="1384300"/>
            <a:ext cx="266700" cy="228600"/>
          </a:xfrm>
          <a:custGeom>
            <a:avLst/>
            <a:gdLst>
              <a:gd name="T0" fmla="*/ 64 w 168"/>
              <a:gd name="T1" fmla="*/ 117 h 144"/>
              <a:gd name="T2" fmla="*/ 51 w 168"/>
              <a:gd name="T3" fmla="*/ 130 h 144"/>
              <a:gd name="T4" fmla="*/ 64 w 168"/>
              <a:gd name="T5" fmla="*/ 144 h 144"/>
              <a:gd name="T6" fmla="*/ 78 w 168"/>
              <a:gd name="T7" fmla="*/ 130 h 144"/>
              <a:gd name="T8" fmla="*/ 64 w 168"/>
              <a:gd name="T9" fmla="*/ 117 h 144"/>
              <a:gd name="T10" fmla="*/ 122 w 168"/>
              <a:gd name="T11" fmla="*/ 117 h 144"/>
              <a:gd name="T12" fmla="*/ 109 w 168"/>
              <a:gd name="T13" fmla="*/ 130 h 144"/>
              <a:gd name="T14" fmla="*/ 122 w 168"/>
              <a:gd name="T15" fmla="*/ 144 h 144"/>
              <a:gd name="T16" fmla="*/ 136 w 168"/>
              <a:gd name="T17" fmla="*/ 130 h 144"/>
              <a:gd name="T18" fmla="*/ 122 w 168"/>
              <a:gd name="T19" fmla="*/ 117 h 144"/>
              <a:gd name="T20" fmla="*/ 156 w 168"/>
              <a:gd name="T21" fmla="*/ 44 h 144"/>
              <a:gd name="T22" fmla="*/ 74 w 168"/>
              <a:gd name="T23" fmla="*/ 44 h 144"/>
              <a:gd name="T24" fmla="*/ 69 w 168"/>
              <a:gd name="T25" fmla="*/ 50 h 144"/>
              <a:gd name="T26" fmla="*/ 74 w 168"/>
              <a:gd name="T27" fmla="*/ 57 h 144"/>
              <a:gd name="T28" fmla="*/ 148 w 168"/>
              <a:gd name="T29" fmla="*/ 57 h 144"/>
              <a:gd name="T30" fmla="*/ 144 w 168"/>
              <a:gd name="T31" fmla="*/ 71 h 144"/>
              <a:gd name="T32" fmla="*/ 71 w 168"/>
              <a:gd name="T33" fmla="*/ 71 h 144"/>
              <a:gd name="T34" fmla="*/ 67 w 168"/>
              <a:gd name="T35" fmla="*/ 77 h 144"/>
              <a:gd name="T36" fmla="*/ 71 w 168"/>
              <a:gd name="T37" fmla="*/ 84 h 144"/>
              <a:gd name="T38" fmla="*/ 140 w 168"/>
              <a:gd name="T39" fmla="*/ 84 h 144"/>
              <a:gd name="T40" fmla="*/ 140 w 168"/>
              <a:gd name="T41" fmla="*/ 84 h 144"/>
              <a:gd name="T42" fmla="*/ 136 w 168"/>
              <a:gd name="T43" fmla="*/ 97 h 144"/>
              <a:gd name="T44" fmla="*/ 61 w 168"/>
              <a:gd name="T45" fmla="*/ 97 h 144"/>
              <a:gd name="T46" fmla="*/ 56 w 168"/>
              <a:gd name="T47" fmla="*/ 57 h 144"/>
              <a:gd name="T48" fmla="*/ 55 w 168"/>
              <a:gd name="T49" fmla="*/ 44 h 144"/>
              <a:gd name="T50" fmla="*/ 53 w 168"/>
              <a:gd name="T51" fmla="*/ 27 h 144"/>
              <a:gd name="T52" fmla="*/ 12 w 168"/>
              <a:gd name="T53" fmla="*/ 2 h 144"/>
              <a:gd name="T54" fmla="*/ 12 w 168"/>
              <a:gd name="T55" fmla="*/ 18 h 144"/>
              <a:gd name="T56" fmla="*/ 33 w 168"/>
              <a:gd name="T57" fmla="*/ 28 h 144"/>
              <a:gd name="T58" fmla="*/ 39 w 168"/>
              <a:gd name="T59" fmla="*/ 34 h 144"/>
              <a:gd name="T60" fmla="*/ 48 w 168"/>
              <a:gd name="T61" fmla="*/ 103 h 144"/>
              <a:gd name="T62" fmla="*/ 56 w 168"/>
              <a:gd name="T63" fmla="*/ 113 h 144"/>
              <a:gd name="T64" fmla="*/ 139 w 168"/>
              <a:gd name="T65" fmla="*/ 113 h 144"/>
              <a:gd name="T66" fmla="*/ 147 w 168"/>
              <a:gd name="T67" fmla="*/ 105 h 144"/>
              <a:gd name="T68" fmla="*/ 164 w 168"/>
              <a:gd name="T69" fmla="*/ 57 h 144"/>
              <a:gd name="T70" fmla="*/ 156 w 168"/>
              <a:gd name="T71" fmla="*/ 4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8" h="144">
                <a:moveTo>
                  <a:pt x="64" y="117"/>
                </a:moveTo>
                <a:cubicBezTo>
                  <a:pt x="57" y="117"/>
                  <a:pt x="51" y="123"/>
                  <a:pt x="51" y="130"/>
                </a:cubicBezTo>
                <a:cubicBezTo>
                  <a:pt x="51" y="138"/>
                  <a:pt x="57" y="144"/>
                  <a:pt x="64" y="144"/>
                </a:cubicBezTo>
                <a:cubicBezTo>
                  <a:pt x="72" y="144"/>
                  <a:pt x="78" y="138"/>
                  <a:pt x="78" y="130"/>
                </a:cubicBezTo>
                <a:cubicBezTo>
                  <a:pt x="78" y="123"/>
                  <a:pt x="72" y="117"/>
                  <a:pt x="64" y="117"/>
                </a:cubicBezTo>
                <a:close/>
                <a:moveTo>
                  <a:pt x="122" y="117"/>
                </a:moveTo>
                <a:cubicBezTo>
                  <a:pt x="115" y="117"/>
                  <a:pt x="109" y="123"/>
                  <a:pt x="109" y="130"/>
                </a:cubicBezTo>
                <a:cubicBezTo>
                  <a:pt x="109" y="138"/>
                  <a:pt x="115" y="144"/>
                  <a:pt x="122" y="144"/>
                </a:cubicBezTo>
                <a:cubicBezTo>
                  <a:pt x="130" y="144"/>
                  <a:pt x="136" y="138"/>
                  <a:pt x="136" y="130"/>
                </a:cubicBezTo>
                <a:cubicBezTo>
                  <a:pt x="136" y="123"/>
                  <a:pt x="130" y="117"/>
                  <a:pt x="122" y="117"/>
                </a:cubicBezTo>
                <a:close/>
                <a:moveTo>
                  <a:pt x="156" y="44"/>
                </a:moveTo>
                <a:cubicBezTo>
                  <a:pt x="139" y="44"/>
                  <a:pt x="74" y="44"/>
                  <a:pt x="74" y="44"/>
                </a:cubicBezTo>
                <a:cubicBezTo>
                  <a:pt x="74" y="44"/>
                  <a:pt x="69" y="45"/>
                  <a:pt x="69" y="50"/>
                </a:cubicBezTo>
                <a:cubicBezTo>
                  <a:pt x="69" y="56"/>
                  <a:pt x="74" y="57"/>
                  <a:pt x="74" y="57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4" y="71"/>
                  <a:pt x="144" y="71"/>
                  <a:pt x="144" y="71"/>
                </a:cubicBezTo>
                <a:cubicBezTo>
                  <a:pt x="123" y="71"/>
                  <a:pt x="71" y="71"/>
                  <a:pt x="71" y="71"/>
                </a:cubicBezTo>
                <a:cubicBezTo>
                  <a:pt x="71" y="71"/>
                  <a:pt x="67" y="72"/>
                  <a:pt x="67" y="77"/>
                </a:cubicBezTo>
                <a:cubicBezTo>
                  <a:pt x="67" y="82"/>
                  <a:pt x="71" y="84"/>
                  <a:pt x="71" y="84"/>
                </a:cubicBezTo>
                <a:cubicBezTo>
                  <a:pt x="140" y="84"/>
                  <a:pt x="140" y="84"/>
                  <a:pt x="140" y="84"/>
                </a:cubicBezTo>
                <a:cubicBezTo>
                  <a:pt x="140" y="84"/>
                  <a:pt x="140" y="84"/>
                  <a:pt x="140" y="84"/>
                </a:cubicBezTo>
                <a:cubicBezTo>
                  <a:pt x="136" y="97"/>
                  <a:pt x="136" y="97"/>
                  <a:pt x="136" y="97"/>
                </a:cubicBezTo>
                <a:cubicBezTo>
                  <a:pt x="61" y="97"/>
                  <a:pt x="61" y="97"/>
                  <a:pt x="61" y="97"/>
                </a:cubicBezTo>
                <a:cubicBezTo>
                  <a:pt x="56" y="57"/>
                  <a:pt x="56" y="57"/>
                  <a:pt x="56" y="57"/>
                </a:cubicBezTo>
                <a:cubicBezTo>
                  <a:pt x="55" y="44"/>
                  <a:pt x="55" y="44"/>
                  <a:pt x="55" y="44"/>
                </a:cubicBezTo>
                <a:cubicBezTo>
                  <a:pt x="55" y="44"/>
                  <a:pt x="53" y="32"/>
                  <a:pt x="53" y="27"/>
                </a:cubicBezTo>
                <a:cubicBezTo>
                  <a:pt x="52" y="22"/>
                  <a:pt x="39" y="15"/>
                  <a:pt x="12" y="2"/>
                </a:cubicBezTo>
                <a:cubicBezTo>
                  <a:pt x="5" y="0"/>
                  <a:pt x="0" y="11"/>
                  <a:pt x="12" y="18"/>
                </a:cubicBezTo>
                <a:cubicBezTo>
                  <a:pt x="33" y="28"/>
                  <a:pt x="33" y="28"/>
                  <a:pt x="33" y="28"/>
                </a:cubicBezTo>
                <a:cubicBezTo>
                  <a:pt x="33" y="28"/>
                  <a:pt x="38" y="31"/>
                  <a:pt x="39" y="34"/>
                </a:cubicBezTo>
                <a:cubicBezTo>
                  <a:pt x="39" y="38"/>
                  <a:pt x="48" y="103"/>
                  <a:pt x="48" y="103"/>
                </a:cubicBezTo>
                <a:cubicBezTo>
                  <a:pt x="48" y="103"/>
                  <a:pt x="48" y="113"/>
                  <a:pt x="56" y="113"/>
                </a:cubicBezTo>
                <a:cubicBezTo>
                  <a:pt x="65" y="113"/>
                  <a:pt x="132" y="113"/>
                  <a:pt x="139" y="113"/>
                </a:cubicBezTo>
                <a:cubicBezTo>
                  <a:pt x="146" y="113"/>
                  <a:pt x="147" y="105"/>
                  <a:pt x="147" y="105"/>
                </a:cubicBezTo>
                <a:cubicBezTo>
                  <a:pt x="164" y="57"/>
                  <a:pt x="164" y="57"/>
                  <a:pt x="164" y="57"/>
                </a:cubicBezTo>
                <a:cubicBezTo>
                  <a:pt x="164" y="57"/>
                  <a:pt x="168" y="44"/>
                  <a:pt x="156" y="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D93281BE-D459-7AC8-E59F-B5129B77B043}"/>
              </a:ext>
            </a:extLst>
          </p:cNvPr>
          <p:cNvSpPr>
            <a:spLocks noEditPoints="1"/>
          </p:cNvSpPr>
          <p:nvPr/>
        </p:nvSpPr>
        <p:spPr bwMode="auto">
          <a:xfrm>
            <a:off x="1339851" y="1924050"/>
            <a:ext cx="153988" cy="254000"/>
          </a:xfrm>
          <a:custGeom>
            <a:avLst/>
            <a:gdLst>
              <a:gd name="T0" fmla="*/ 97 w 97"/>
              <a:gd name="T1" fmla="*/ 43 h 160"/>
              <a:gd name="T2" fmla="*/ 97 w 97"/>
              <a:gd name="T3" fmla="*/ 116 h 160"/>
              <a:gd name="T4" fmla="*/ 54 w 97"/>
              <a:gd name="T5" fmla="*/ 160 h 160"/>
              <a:gd name="T6" fmla="*/ 44 w 97"/>
              <a:gd name="T7" fmla="*/ 160 h 160"/>
              <a:gd name="T8" fmla="*/ 0 w 97"/>
              <a:gd name="T9" fmla="*/ 116 h 160"/>
              <a:gd name="T10" fmla="*/ 0 w 97"/>
              <a:gd name="T11" fmla="*/ 43 h 160"/>
              <a:gd name="T12" fmla="*/ 43 w 97"/>
              <a:gd name="T13" fmla="*/ 0 h 160"/>
              <a:gd name="T14" fmla="*/ 43 w 97"/>
              <a:gd name="T15" fmla="*/ 19 h 160"/>
              <a:gd name="T16" fmla="*/ 27 w 97"/>
              <a:gd name="T17" fmla="*/ 38 h 160"/>
              <a:gd name="T18" fmla="*/ 27 w 97"/>
              <a:gd name="T19" fmla="*/ 63 h 160"/>
              <a:gd name="T20" fmla="*/ 49 w 97"/>
              <a:gd name="T21" fmla="*/ 82 h 160"/>
              <a:gd name="T22" fmla="*/ 70 w 97"/>
              <a:gd name="T23" fmla="*/ 63 h 160"/>
              <a:gd name="T24" fmla="*/ 70 w 97"/>
              <a:gd name="T25" fmla="*/ 38 h 160"/>
              <a:gd name="T26" fmla="*/ 52 w 97"/>
              <a:gd name="T27" fmla="*/ 18 h 160"/>
              <a:gd name="T28" fmla="*/ 52 w 97"/>
              <a:gd name="T29" fmla="*/ 0 h 160"/>
              <a:gd name="T30" fmla="*/ 54 w 97"/>
              <a:gd name="T31" fmla="*/ 0 h 160"/>
              <a:gd name="T32" fmla="*/ 97 w 97"/>
              <a:gd name="T33" fmla="*/ 43 h 160"/>
              <a:gd name="T34" fmla="*/ 35 w 97"/>
              <a:gd name="T35" fmla="*/ 42 h 160"/>
              <a:gd name="T36" fmla="*/ 35 w 97"/>
              <a:gd name="T37" fmla="*/ 59 h 160"/>
              <a:gd name="T38" fmla="*/ 49 w 97"/>
              <a:gd name="T39" fmla="*/ 72 h 160"/>
              <a:gd name="T40" fmla="*/ 62 w 97"/>
              <a:gd name="T41" fmla="*/ 59 h 160"/>
              <a:gd name="T42" fmla="*/ 62 w 97"/>
              <a:gd name="T43" fmla="*/ 42 h 160"/>
              <a:gd name="T44" fmla="*/ 49 w 97"/>
              <a:gd name="T45" fmla="*/ 28 h 160"/>
              <a:gd name="T46" fmla="*/ 35 w 97"/>
              <a:gd name="T47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97" h="160">
                <a:moveTo>
                  <a:pt x="97" y="43"/>
                </a:moveTo>
                <a:cubicBezTo>
                  <a:pt x="97" y="116"/>
                  <a:pt x="97" y="116"/>
                  <a:pt x="97" y="116"/>
                </a:cubicBezTo>
                <a:cubicBezTo>
                  <a:pt x="97" y="140"/>
                  <a:pt x="78" y="160"/>
                  <a:pt x="54" y="160"/>
                </a:cubicBezTo>
                <a:cubicBezTo>
                  <a:pt x="44" y="160"/>
                  <a:pt x="44" y="160"/>
                  <a:pt x="44" y="160"/>
                </a:cubicBezTo>
                <a:cubicBezTo>
                  <a:pt x="20" y="160"/>
                  <a:pt x="0" y="140"/>
                  <a:pt x="0" y="116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19"/>
                  <a:pt x="19" y="0"/>
                  <a:pt x="43" y="0"/>
                </a:cubicBezTo>
                <a:cubicBezTo>
                  <a:pt x="43" y="19"/>
                  <a:pt x="43" y="19"/>
                  <a:pt x="43" y="19"/>
                </a:cubicBezTo>
                <a:cubicBezTo>
                  <a:pt x="34" y="21"/>
                  <a:pt x="27" y="28"/>
                  <a:pt x="27" y="38"/>
                </a:cubicBezTo>
                <a:cubicBezTo>
                  <a:pt x="27" y="63"/>
                  <a:pt x="27" y="63"/>
                  <a:pt x="27" y="63"/>
                </a:cubicBezTo>
                <a:cubicBezTo>
                  <a:pt x="27" y="74"/>
                  <a:pt x="37" y="82"/>
                  <a:pt x="49" y="82"/>
                </a:cubicBezTo>
                <a:cubicBezTo>
                  <a:pt x="61" y="82"/>
                  <a:pt x="70" y="74"/>
                  <a:pt x="70" y="63"/>
                </a:cubicBezTo>
                <a:cubicBezTo>
                  <a:pt x="70" y="38"/>
                  <a:pt x="70" y="38"/>
                  <a:pt x="70" y="38"/>
                </a:cubicBezTo>
                <a:cubicBezTo>
                  <a:pt x="70" y="28"/>
                  <a:pt x="63" y="20"/>
                  <a:pt x="52" y="18"/>
                </a:cubicBezTo>
                <a:cubicBezTo>
                  <a:pt x="52" y="0"/>
                  <a:pt x="52" y="0"/>
                  <a:pt x="52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78" y="0"/>
                  <a:pt x="97" y="19"/>
                  <a:pt x="97" y="43"/>
                </a:cubicBezTo>
                <a:close/>
                <a:moveTo>
                  <a:pt x="35" y="42"/>
                </a:moveTo>
                <a:cubicBezTo>
                  <a:pt x="35" y="59"/>
                  <a:pt x="35" y="59"/>
                  <a:pt x="35" y="59"/>
                </a:cubicBezTo>
                <a:cubicBezTo>
                  <a:pt x="35" y="66"/>
                  <a:pt x="41" y="72"/>
                  <a:pt x="49" y="72"/>
                </a:cubicBezTo>
                <a:cubicBezTo>
                  <a:pt x="56" y="72"/>
                  <a:pt x="62" y="66"/>
                  <a:pt x="62" y="59"/>
                </a:cubicBezTo>
                <a:cubicBezTo>
                  <a:pt x="62" y="42"/>
                  <a:pt x="62" y="42"/>
                  <a:pt x="62" y="42"/>
                </a:cubicBezTo>
                <a:cubicBezTo>
                  <a:pt x="62" y="34"/>
                  <a:pt x="56" y="28"/>
                  <a:pt x="49" y="28"/>
                </a:cubicBezTo>
                <a:cubicBezTo>
                  <a:pt x="41" y="28"/>
                  <a:pt x="35" y="34"/>
                  <a:pt x="35" y="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062915AF-3F0E-19CE-1BDC-3EC683B0512C}"/>
              </a:ext>
            </a:extLst>
          </p:cNvPr>
          <p:cNvSpPr>
            <a:spLocks/>
          </p:cNvSpPr>
          <p:nvPr/>
        </p:nvSpPr>
        <p:spPr bwMode="auto">
          <a:xfrm>
            <a:off x="738188" y="1928813"/>
            <a:ext cx="255588" cy="242888"/>
          </a:xfrm>
          <a:custGeom>
            <a:avLst/>
            <a:gdLst>
              <a:gd name="T0" fmla="*/ 158 w 161"/>
              <a:gd name="T1" fmla="*/ 65 h 153"/>
              <a:gd name="T2" fmla="*/ 116 w 161"/>
              <a:gd name="T3" fmla="*/ 96 h 153"/>
              <a:gd name="T4" fmla="*/ 132 w 161"/>
              <a:gd name="T5" fmla="*/ 145 h 153"/>
              <a:gd name="T6" fmla="*/ 130 w 161"/>
              <a:gd name="T7" fmla="*/ 152 h 153"/>
              <a:gd name="T8" fmla="*/ 126 w 161"/>
              <a:gd name="T9" fmla="*/ 153 h 153"/>
              <a:gd name="T10" fmla="*/ 122 w 161"/>
              <a:gd name="T11" fmla="*/ 152 h 153"/>
              <a:gd name="T12" fmla="*/ 81 w 161"/>
              <a:gd name="T13" fmla="*/ 121 h 153"/>
              <a:gd name="T14" fmla="*/ 39 w 161"/>
              <a:gd name="T15" fmla="*/ 152 h 153"/>
              <a:gd name="T16" fmla="*/ 31 w 161"/>
              <a:gd name="T17" fmla="*/ 152 h 153"/>
              <a:gd name="T18" fmla="*/ 29 w 161"/>
              <a:gd name="T19" fmla="*/ 145 h 153"/>
              <a:gd name="T20" fmla="*/ 45 w 161"/>
              <a:gd name="T21" fmla="*/ 96 h 153"/>
              <a:gd name="T22" fmla="*/ 3 w 161"/>
              <a:gd name="T23" fmla="*/ 65 h 153"/>
              <a:gd name="T24" fmla="*/ 1 w 161"/>
              <a:gd name="T25" fmla="*/ 58 h 153"/>
              <a:gd name="T26" fmla="*/ 7 w 161"/>
              <a:gd name="T27" fmla="*/ 54 h 153"/>
              <a:gd name="T28" fmla="*/ 59 w 161"/>
              <a:gd name="T29" fmla="*/ 54 h 153"/>
              <a:gd name="T30" fmla="*/ 75 w 161"/>
              <a:gd name="T31" fmla="*/ 5 h 153"/>
              <a:gd name="T32" fmla="*/ 81 w 161"/>
              <a:gd name="T33" fmla="*/ 0 h 153"/>
              <a:gd name="T34" fmla="*/ 87 w 161"/>
              <a:gd name="T35" fmla="*/ 5 h 153"/>
              <a:gd name="T36" fmla="*/ 103 w 161"/>
              <a:gd name="T37" fmla="*/ 54 h 153"/>
              <a:gd name="T38" fmla="*/ 154 w 161"/>
              <a:gd name="T39" fmla="*/ 54 h 153"/>
              <a:gd name="T40" fmla="*/ 160 w 161"/>
              <a:gd name="T41" fmla="*/ 58 h 153"/>
              <a:gd name="T42" fmla="*/ 158 w 161"/>
              <a:gd name="T43" fmla="*/ 65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1" h="153">
                <a:moveTo>
                  <a:pt x="158" y="65"/>
                </a:moveTo>
                <a:cubicBezTo>
                  <a:pt x="116" y="96"/>
                  <a:pt x="116" y="96"/>
                  <a:pt x="116" y="96"/>
                </a:cubicBezTo>
                <a:cubicBezTo>
                  <a:pt x="132" y="145"/>
                  <a:pt x="132" y="145"/>
                  <a:pt x="132" y="145"/>
                </a:cubicBezTo>
                <a:cubicBezTo>
                  <a:pt x="133" y="147"/>
                  <a:pt x="132" y="150"/>
                  <a:pt x="130" y="152"/>
                </a:cubicBezTo>
                <a:cubicBezTo>
                  <a:pt x="129" y="153"/>
                  <a:pt x="128" y="153"/>
                  <a:pt x="126" y="153"/>
                </a:cubicBezTo>
                <a:cubicBezTo>
                  <a:pt x="125" y="153"/>
                  <a:pt x="124" y="153"/>
                  <a:pt x="122" y="152"/>
                </a:cubicBezTo>
                <a:cubicBezTo>
                  <a:pt x="81" y="121"/>
                  <a:pt x="81" y="121"/>
                  <a:pt x="81" y="121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37" y="153"/>
                  <a:pt x="34" y="153"/>
                  <a:pt x="31" y="152"/>
                </a:cubicBezTo>
                <a:cubicBezTo>
                  <a:pt x="29" y="150"/>
                  <a:pt x="28" y="147"/>
                  <a:pt x="29" y="145"/>
                </a:cubicBezTo>
                <a:cubicBezTo>
                  <a:pt x="45" y="96"/>
                  <a:pt x="45" y="96"/>
                  <a:pt x="45" y="96"/>
                </a:cubicBezTo>
                <a:cubicBezTo>
                  <a:pt x="3" y="65"/>
                  <a:pt x="3" y="65"/>
                  <a:pt x="3" y="65"/>
                </a:cubicBezTo>
                <a:cubicBezTo>
                  <a:pt x="1" y="64"/>
                  <a:pt x="0" y="61"/>
                  <a:pt x="1" y="58"/>
                </a:cubicBezTo>
                <a:cubicBezTo>
                  <a:pt x="2" y="55"/>
                  <a:pt x="4" y="54"/>
                  <a:pt x="7" y="54"/>
                </a:cubicBezTo>
                <a:cubicBezTo>
                  <a:pt x="59" y="54"/>
                  <a:pt x="59" y="54"/>
                  <a:pt x="59" y="54"/>
                </a:cubicBezTo>
                <a:cubicBezTo>
                  <a:pt x="75" y="5"/>
                  <a:pt x="75" y="5"/>
                  <a:pt x="75" y="5"/>
                </a:cubicBezTo>
                <a:cubicBezTo>
                  <a:pt x="75" y="2"/>
                  <a:pt x="78" y="0"/>
                  <a:pt x="81" y="0"/>
                </a:cubicBezTo>
                <a:cubicBezTo>
                  <a:pt x="84" y="0"/>
                  <a:pt x="86" y="2"/>
                  <a:pt x="87" y="5"/>
                </a:cubicBezTo>
                <a:cubicBezTo>
                  <a:pt x="103" y="54"/>
                  <a:pt x="103" y="54"/>
                  <a:pt x="103" y="54"/>
                </a:cubicBezTo>
                <a:cubicBezTo>
                  <a:pt x="154" y="54"/>
                  <a:pt x="154" y="54"/>
                  <a:pt x="154" y="54"/>
                </a:cubicBezTo>
                <a:cubicBezTo>
                  <a:pt x="157" y="54"/>
                  <a:pt x="160" y="55"/>
                  <a:pt x="160" y="58"/>
                </a:cubicBezTo>
                <a:cubicBezTo>
                  <a:pt x="161" y="61"/>
                  <a:pt x="160" y="64"/>
                  <a:pt x="158" y="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F3E95777-DAEE-83E0-C7B1-B1102C6170FD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3054350"/>
            <a:ext cx="254000" cy="193675"/>
          </a:xfrm>
          <a:custGeom>
            <a:avLst/>
            <a:gdLst>
              <a:gd name="T0" fmla="*/ 96 w 160"/>
              <a:gd name="T1" fmla="*/ 85 h 122"/>
              <a:gd name="T2" fmla="*/ 64 w 160"/>
              <a:gd name="T3" fmla="*/ 85 h 122"/>
              <a:gd name="T4" fmla="*/ 64 w 160"/>
              <a:gd name="T5" fmla="*/ 71 h 122"/>
              <a:gd name="T6" fmla="*/ 0 w 160"/>
              <a:gd name="T7" fmla="*/ 71 h 122"/>
              <a:gd name="T8" fmla="*/ 0 w 160"/>
              <a:gd name="T9" fmla="*/ 114 h 122"/>
              <a:gd name="T10" fmla="*/ 8 w 160"/>
              <a:gd name="T11" fmla="*/ 122 h 122"/>
              <a:gd name="T12" fmla="*/ 153 w 160"/>
              <a:gd name="T13" fmla="*/ 122 h 122"/>
              <a:gd name="T14" fmla="*/ 160 w 160"/>
              <a:gd name="T15" fmla="*/ 114 h 122"/>
              <a:gd name="T16" fmla="*/ 160 w 160"/>
              <a:gd name="T17" fmla="*/ 71 h 122"/>
              <a:gd name="T18" fmla="*/ 96 w 160"/>
              <a:gd name="T19" fmla="*/ 71 h 122"/>
              <a:gd name="T20" fmla="*/ 96 w 160"/>
              <a:gd name="T21" fmla="*/ 85 h 122"/>
              <a:gd name="T22" fmla="*/ 153 w 160"/>
              <a:gd name="T23" fmla="*/ 19 h 122"/>
              <a:gd name="T24" fmla="*/ 103 w 160"/>
              <a:gd name="T25" fmla="*/ 19 h 122"/>
              <a:gd name="T26" fmla="*/ 103 w 160"/>
              <a:gd name="T27" fmla="*/ 3 h 122"/>
              <a:gd name="T28" fmla="*/ 101 w 160"/>
              <a:gd name="T29" fmla="*/ 1 h 122"/>
              <a:gd name="T30" fmla="*/ 55 w 160"/>
              <a:gd name="T31" fmla="*/ 1 h 122"/>
              <a:gd name="T32" fmla="*/ 53 w 160"/>
              <a:gd name="T33" fmla="*/ 3 h 122"/>
              <a:gd name="T34" fmla="*/ 53 w 160"/>
              <a:gd name="T35" fmla="*/ 19 h 122"/>
              <a:gd name="T36" fmla="*/ 8 w 160"/>
              <a:gd name="T37" fmla="*/ 19 h 122"/>
              <a:gd name="T38" fmla="*/ 0 w 160"/>
              <a:gd name="T39" fmla="*/ 27 h 122"/>
              <a:gd name="T40" fmla="*/ 0 w 160"/>
              <a:gd name="T41" fmla="*/ 60 h 122"/>
              <a:gd name="T42" fmla="*/ 160 w 160"/>
              <a:gd name="T43" fmla="*/ 60 h 122"/>
              <a:gd name="T44" fmla="*/ 160 w 160"/>
              <a:gd name="T45" fmla="*/ 27 h 122"/>
              <a:gd name="T46" fmla="*/ 153 w 160"/>
              <a:gd name="T47" fmla="*/ 19 h 122"/>
              <a:gd name="T48" fmla="*/ 95 w 160"/>
              <a:gd name="T49" fmla="*/ 19 h 122"/>
              <a:gd name="T50" fmla="*/ 60 w 160"/>
              <a:gd name="T51" fmla="*/ 19 h 122"/>
              <a:gd name="T52" fmla="*/ 60 w 160"/>
              <a:gd name="T53" fmla="*/ 6 h 122"/>
              <a:gd name="T54" fmla="*/ 95 w 160"/>
              <a:gd name="T55" fmla="*/ 6 h 122"/>
              <a:gd name="T56" fmla="*/ 95 w 160"/>
              <a:gd name="T57" fmla="*/ 19 h 122"/>
              <a:gd name="T58" fmla="*/ 70 w 160"/>
              <a:gd name="T59" fmla="*/ 71 h 122"/>
              <a:gd name="T60" fmla="*/ 70 w 160"/>
              <a:gd name="T61" fmla="*/ 80 h 122"/>
              <a:gd name="T62" fmla="*/ 91 w 160"/>
              <a:gd name="T63" fmla="*/ 80 h 122"/>
              <a:gd name="T64" fmla="*/ 91 w 160"/>
              <a:gd name="T65" fmla="*/ 71 h 122"/>
              <a:gd name="T66" fmla="*/ 70 w 160"/>
              <a:gd name="T67" fmla="*/ 71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22">
                <a:moveTo>
                  <a:pt x="96" y="85"/>
                </a:moveTo>
                <a:cubicBezTo>
                  <a:pt x="64" y="85"/>
                  <a:pt x="64" y="85"/>
                  <a:pt x="64" y="85"/>
                </a:cubicBezTo>
                <a:cubicBezTo>
                  <a:pt x="64" y="71"/>
                  <a:pt x="64" y="71"/>
                  <a:pt x="64" y="71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19"/>
                  <a:pt x="4" y="122"/>
                  <a:pt x="8" y="122"/>
                </a:cubicBezTo>
                <a:cubicBezTo>
                  <a:pt x="153" y="122"/>
                  <a:pt x="153" y="122"/>
                  <a:pt x="153" y="122"/>
                </a:cubicBezTo>
                <a:cubicBezTo>
                  <a:pt x="157" y="122"/>
                  <a:pt x="160" y="119"/>
                  <a:pt x="160" y="114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96" y="71"/>
                  <a:pt x="96" y="71"/>
                  <a:pt x="96" y="71"/>
                </a:cubicBezTo>
                <a:lnTo>
                  <a:pt x="96" y="85"/>
                </a:lnTo>
                <a:close/>
                <a:moveTo>
                  <a:pt x="153" y="19"/>
                </a:moveTo>
                <a:cubicBezTo>
                  <a:pt x="103" y="19"/>
                  <a:pt x="103" y="19"/>
                  <a:pt x="103" y="19"/>
                </a:cubicBezTo>
                <a:cubicBezTo>
                  <a:pt x="103" y="19"/>
                  <a:pt x="103" y="6"/>
                  <a:pt x="103" y="3"/>
                </a:cubicBezTo>
                <a:cubicBezTo>
                  <a:pt x="103" y="0"/>
                  <a:pt x="101" y="1"/>
                  <a:pt x="101" y="1"/>
                </a:cubicBezTo>
                <a:cubicBezTo>
                  <a:pt x="55" y="1"/>
                  <a:pt x="55" y="1"/>
                  <a:pt x="55" y="1"/>
                </a:cubicBezTo>
                <a:cubicBezTo>
                  <a:pt x="55" y="1"/>
                  <a:pt x="53" y="1"/>
                  <a:pt x="53" y="3"/>
                </a:cubicBezTo>
                <a:cubicBezTo>
                  <a:pt x="53" y="6"/>
                  <a:pt x="53" y="19"/>
                  <a:pt x="53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19"/>
                  <a:pt x="0" y="23"/>
                  <a:pt x="0" y="27"/>
                </a:cubicBezTo>
                <a:cubicBezTo>
                  <a:pt x="0" y="60"/>
                  <a:pt x="0" y="60"/>
                  <a:pt x="0" y="60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60" y="27"/>
                  <a:pt x="160" y="27"/>
                  <a:pt x="160" y="27"/>
                </a:cubicBezTo>
                <a:cubicBezTo>
                  <a:pt x="160" y="23"/>
                  <a:pt x="157" y="19"/>
                  <a:pt x="153" y="19"/>
                </a:cubicBezTo>
                <a:close/>
                <a:moveTo>
                  <a:pt x="95" y="19"/>
                </a:moveTo>
                <a:cubicBezTo>
                  <a:pt x="60" y="19"/>
                  <a:pt x="60" y="19"/>
                  <a:pt x="60" y="19"/>
                </a:cubicBezTo>
                <a:cubicBezTo>
                  <a:pt x="60" y="6"/>
                  <a:pt x="60" y="6"/>
                  <a:pt x="60" y="6"/>
                </a:cubicBezTo>
                <a:cubicBezTo>
                  <a:pt x="95" y="6"/>
                  <a:pt x="95" y="6"/>
                  <a:pt x="95" y="6"/>
                </a:cubicBezTo>
                <a:lnTo>
                  <a:pt x="95" y="19"/>
                </a:lnTo>
                <a:close/>
                <a:moveTo>
                  <a:pt x="70" y="71"/>
                </a:moveTo>
                <a:cubicBezTo>
                  <a:pt x="70" y="80"/>
                  <a:pt x="70" y="80"/>
                  <a:pt x="70" y="80"/>
                </a:cubicBezTo>
                <a:cubicBezTo>
                  <a:pt x="91" y="80"/>
                  <a:pt x="91" y="80"/>
                  <a:pt x="91" y="80"/>
                </a:cubicBezTo>
                <a:cubicBezTo>
                  <a:pt x="91" y="71"/>
                  <a:pt x="91" y="71"/>
                  <a:pt x="91" y="71"/>
                </a:cubicBezTo>
                <a:lnTo>
                  <a:pt x="70" y="7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5491BDE0-1406-04B4-E95B-D378C2657D02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3087688"/>
            <a:ext cx="254000" cy="127000"/>
          </a:xfrm>
          <a:custGeom>
            <a:avLst/>
            <a:gdLst>
              <a:gd name="T0" fmla="*/ 120 w 160"/>
              <a:gd name="T1" fmla="*/ 23 h 80"/>
              <a:gd name="T2" fmla="*/ 120 w 160"/>
              <a:gd name="T3" fmla="*/ 57 h 80"/>
              <a:gd name="T4" fmla="*/ 160 w 160"/>
              <a:gd name="T5" fmla="*/ 80 h 80"/>
              <a:gd name="T6" fmla="*/ 160 w 160"/>
              <a:gd name="T7" fmla="*/ 0 h 80"/>
              <a:gd name="T8" fmla="*/ 120 w 160"/>
              <a:gd name="T9" fmla="*/ 23 h 80"/>
              <a:gd name="T10" fmla="*/ 100 w 160"/>
              <a:gd name="T11" fmla="*/ 0 h 80"/>
              <a:gd name="T12" fmla="*/ 10 w 160"/>
              <a:gd name="T13" fmla="*/ 0 h 80"/>
              <a:gd name="T14" fmla="*/ 0 w 160"/>
              <a:gd name="T15" fmla="*/ 10 h 80"/>
              <a:gd name="T16" fmla="*/ 0 w 160"/>
              <a:gd name="T17" fmla="*/ 70 h 80"/>
              <a:gd name="T18" fmla="*/ 10 w 160"/>
              <a:gd name="T19" fmla="*/ 80 h 80"/>
              <a:gd name="T20" fmla="*/ 100 w 160"/>
              <a:gd name="T21" fmla="*/ 80 h 80"/>
              <a:gd name="T22" fmla="*/ 110 w 160"/>
              <a:gd name="T23" fmla="*/ 70 h 80"/>
              <a:gd name="T24" fmla="*/ 110 w 160"/>
              <a:gd name="T25" fmla="*/ 60 h 80"/>
              <a:gd name="T26" fmla="*/ 110 w 160"/>
              <a:gd name="T27" fmla="*/ 52 h 80"/>
              <a:gd name="T28" fmla="*/ 110 w 160"/>
              <a:gd name="T29" fmla="*/ 29 h 80"/>
              <a:gd name="T30" fmla="*/ 110 w 160"/>
              <a:gd name="T31" fmla="*/ 20 h 80"/>
              <a:gd name="T32" fmla="*/ 110 w 160"/>
              <a:gd name="T33" fmla="*/ 10 h 80"/>
              <a:gd name="T34" fmla="*/ 100 w 160"/>
              <a:gd name="T35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0" h="80">
                <a:moveTo>
                  <a:pt x="120" y="23"/>
                </a:moveTo>
                <a:cubicBezTo>
                  <a:pt x="120" y="57"/>
                  <a:pt x="120" y="57"/>
                  <a:pt x="120" y="57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0"/>
                  <a:pt x="160" y="0"/>
                  <a:pt x="160" y="0"/>
                </a:cubicBezTo>
                <a:lnTo>
                  <a:pt x="120" y="23"/>
                </a:lnTo>
                <a:close/>
                <a:moveTo>
                  <a:pt x="100" y="0"/>
                </a:move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5"/>
                  <a:pt x="0" y="10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76"/>
                  <a:pt x="5" y="80"/>
                  <a:pt x="10" y="80"/>
                </a:cubicBezTo>
                <a:cubicBezTo>
                  <a:pt x="100" y="80"/>
                  <a:pt x="100" y="80"/>
                  <a:pt x="100" y="80"/>
                </a:cubicBezTo>
                <a:cubicBezTo>
                  <a:pt x="106" y="80"/>
                  <a:pt x="110" y="76"/>
                  <a:pt x="110" y="70"/>
                </a:cubicBezTo>
                <a:cubicBezTo>
                  <a:pt x="110" y="60"/>
                  <a:pt x="110" y="60"/>
                  <a:pt x="110" y="60"/>
                </a:cubicBezTo>
                <a:cubicBezTo>
                  <a:pt x="110" y="52"/>
                  <a:pt x="110" y="52"/>
                  <a:pt x="110" y="52"/>
                </a:cubicBezTo>
                <a:cubicBezTo>
                  <a:pt x="110" y="29"/>
                  <a:pt x="110" y="29"/>
                  <a:pt x="110" y="29"/>
                </a:cubicBezTo>
                <a:cubicBezTo>
                  <a:pt x="110" y="20"/>
                  <a:pt x="110" y="20"/>
                  <a:pt x="110" y="20"/>
                </a:cubicBezTo>
                <a:cubicBezTo>
                  <a:pt x="110" y="10"/>
                  <a:pt x="110" y="10"/>
                  <a:pt x="110" y="10"/>
                </a:cubicBezTo>
                <a:cubicBezTo>
                  <a:pt x="110" y="5"/>
                  <a:pt x="106" y="0"/>
                  <a:pt x="10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2B982E5C-62F0-8AC1-C961-07B8488CEFE9}"/>
              </a:ext>
            </a:extLst>
          </p:cNvPr>
          <p:cNvSpPr>
            <a:spLocks noEditPoints="1"/>
          </p:cNvSpPr>
          <p:nvPr/>
        </p:nvSpPr>
        <p:spPr bwMode="auto">
          <a:xfrm>
            <a:off x="4057651" y="3024188"/>
            <a:ext cx="222250" cy="254000"/>
          </a:xfrm>
          <a:custGeom>
            <a:avLst/>
            <a:gdLst>
              <a:gd name="T0" fmla="*/ 130 w 140"/>
              <a:gd name="T1" fmla="*/ 20 h 160"/>
              <a:gd name="T2" fmla="*/ 120 w 140"/>
              <a:gd name="T3" fmla="*/ 20 h 160"/>
              <a:gd name="T4" fmla="*/ 120 w 140"/>
              <a:gd name="T5" fmla="*/ 10 h 160"/>
              <a:gd name="T6" fmla="*/ 110 w 140"/>
              <a:gd name="T7" fmla="*/ 0 h 160"/>
              <a:gd name="T8" fmla="*/ 10 w 140"/>
              <a:gd name="T9" fmla="*/ 0 h 160"/>
              <a:gd name="T10" fmla="*/ 0 w 140"/>
              <a:gd name="T11" fmla="*/ 10 h 160"/>
              <a:gd name="T12" fmla="*/ 0 w 140"/>
              <a:gd name="T13" fmla="*/ 130 h 160"/>
              <a:gd name="T14" fmla="*/ 10 w 140"/>
              <a:gd name="T15" fmla="*/ 140 h 160"/>
              <a:gd name="T16" fmla="*/ 20 w 140"/>
              <a:gd name="T17" fmla="*/ 140 h 160"/>
              <a:gd name="T18" fmla="*/ 20 w 140"/>
              <a:gd name="T19" fmla="*/ 150 h 160"/>
              <a:gd name="T20" fmla="*/ 30 w 140"/>
              <a:gd name="T21" fmla="*/ 160 h 160"/>
              <a:gd name="T22" fmla="*/ 130 w 140"/>
              <a:gd name="T23" fmla="*/ 160 h 160"/>
              <a:gd name="T24" fmla="*/ 140 w 140"/>
              <a:gd name="T25" fmla="*/ 150 h 160"/>
              <a:gd name="T26" fmla="*/ 140 w 140"/>
              <a:gd name="T27" fmla="*/ 30 h 160"/>
              <a:gd name="T28" fmla="*/ 130 w 140"/>
              <a:gd name="T29" fmla="*/ 20 h 160"/>
              <a:gd name="T30" fmla="*/ 10 w 140"/>
              <a:gd name="T31" fmla="*/ 130 h 160"/>
              <a:gd name="T32" fmla="*/ 10 w 140"/>
              <a:gd name="T33" fmla="*/ 10 h 160"/>
              <a:gd name="T34" fmla="*/ 110 w 140"/>
              <a:gd name="T35" fmla="*/ 10 h 160"/>
              <a:gd name="T36" fmla="*/ 110 w 140"/>
              <a:gd name="T37" fmla="*/ 130 h 160"/>
              <a:gd name="T38" fmla="*/ 10 w 140"/>
              <a:gd name="T39" fmla="*/ 130 h 160"/>
              <a:gd name="T40" fmla="*/ 130 w 140"/>
              <a:gd name="T41" fmla="*/ 150 h 160"/>
              <a:gd name="T42" fmla="*/ 30 w 140"/>
              <a:gd name="T43" fmla="*/ 150 h 160"/>
              <a:gd name="T44" fmla="*/ 30 w 140"/>
              <a:gd name="T45" fmla="*/ 140 h 160"/>
              <a:gd name="T46" fmla="*/ 110 w 140"/>
              <a:gd name="T47" fmla="*/ 140 h 160"/>
              <a:gd name="T48" fmla="*/ 120 w 140"/>
              <a:gd name="T49" fmla="*/ 130 h 160"/>
              <a:gd name="T50" fmla="*/ 120 w 140"/>
              <a:gd name="T51" fmla="*/ 30 h 160"/>
              <a:gd name="T52" fmla="*/ 130 w 140"/>
              <a:gd name="T53" fmla="*/ 30 h 160"/>
              <a:gd name="T54" fmla="*/ 130 w 140"/>
              <a:gd name="T55" fmla="*/ 150 h 160"/>
              <a:gd name="T56" fmla="*/ 95 w 140"/>
              <a:gd name="T57" fmla="*/ 30 h 160"/>
              <a:gd name="T58" fmla="*/ 45 w 140"/>
              <a:gd name="T59" fmla="*/ 30 h 160"/>
              <a:gd name="T60" fmla="*/ 40 w 140"/>
              <a:gd name="T61" fmla="*/ 35 h 160"/>
              <a:gd name="T62" fmla="*/ 45 w 140"/>
              <a:gd name="T63" fmla="*/ 40 h 160"/>
              <a:gd name="T64" fmla="*/ 95 w 140"/>
              <a:gd name="T65" fmla="*/ 40 h 160"/>
              <a:gd name="T66" fmla="*/ 100 w 140"/>
              <a:gd name="T67" fmla="*/ 35 h 160"/>
              <a:gd name="T68" fmla="*/ 95 w 140"/>
              <a:gd name="T69" fmla="*/ 30 h 160"/>
              <a:gd name="T70" fmla="*/ 95 w 140"/>
              <a:gd name="T71" fmla="*/ 60 h 160"/>
              <a:gd name="T72" fmla="*/ 25 w 140"/>
              <a:gd name="T73" fmla="*/ 60 h 160"/>
              <a:gd name="T74" fmla="*/ 20 w 140"/>
              <a:gd name="T75" fmla="*/ 65 h 160"/>
              <a:gd name="T76" fmla="*/ 25 w 140"/>
              <a:gd name="T77" fmla="*/ 70 h 160"/>
              <a:gd name="T78" fmla="*/ 95 w 140"/>
              <a:gd name="T79" fmla="*/ 70 h 160"/>
              <a:gd name="T80" fmla="*/ 100 w 140"/>
              <a:gd name="T81" fmla="*/ 65 h 160"/>
              <a:gd name="T82" fmla="*/ 95 w 140"/>
              <a:gd name="T83" fmla="*/ 60 h 160"/>
              <a:gd name="T84" fmla="*/ 95 w 140"/>
              <a:gd name="T85" fmla="*/ 80 h 160"/>
              <a:gd name="T86" fmla="*/ 25 w 140"/>
              <a:gd name="T87" fmla="*/ 80 h 160"/>
              <a:gd name="T88" fmla="*/ 20 w 140"/>
              <a:gd name="T89" fmla="*/ 85 h 160"/>
              <a:gd name="T90" fmla="*/ 25 w 140"/>
              <a:gd name="T91" fmla="*/ 90 h 160"/>
              <a:gd name="T92" fmla="*/ 95 w 140"/>
              <a:gd name="T93" fmla="*/ 90 h 160"/>
              <a:gd name="T94" fmla="*/ 100 w 140"/>
              <a:gd name="T95" fmla="*/ 85 h 160"/>
              <a:gd name="T96" fmla="*/ 95 w 140"/>
              <a:gd name="T97" fmla="*/ 80 h 160"/>
              <a:gd name="T98" fmla="*/ 95 w 140"/>
              <a:gd name="T99" fmla="*/ 100 h 160"/>
              <a:gd name="T100" fmla="*/ 25 w 140"/>
              <a:gd name="T101" fmla="*/ 100 h 160"/>
              <a:gd name="T102" fmla="*/ 20 w 140"/>
              <a:gd name="T103" fmla="*/ 105 h 160"/>
              <a:gd name="T104" fmla="*/ 25 w 140"/>
              <a:gd name="T105" fmla="*/ 110 h 160"/>
              <a:gd name="T106" fmla="*/ 95 w 140"/>
              <a:gd name="T107" fmla="*/ 110 h 160"/>
              <a:gd name="T108" fmla="*/ 100 w 140"/>
              <a:gd name="T109" fmla="*/ 105 h 160"/>
              <a:gd name="T110" fmla="*/ 95 w 140"/>
              <a:gd name="T111" fmla="*/ 10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0" h="160">
                <a:moveTo>
                  <a:pt x="130" y="20"/>
                </a:moveTo>
                <a:cubicBezTo>
                  <a:pt x="120" y="20"/>
                  <a:pt x="120" y="20"/>
                  <a:pt x="120" y="20"/>
                </a:cubicBezTo>
                <a:cubicBezTo>
                  <a:pt x="120" y="10"/>
                  <a:pt x="120" y="10"/>
                  <a:pt x="120" y="10"/>
                </a:cubicBezTo>
                <a:cubicBezTo>
                  <a:pt x="120" y="5"/>
                  <a:pt x="115" y="0"/>
                  <a:pt x="1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5"/>
                  <a:pt x="0" y="10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136"/>
                  <a:pt x="4" y="140"/>
                  <a:pt x="10" y="140"/>
                </a:cubicBezTo>
                <a:cubicBezTo>
                  <a:pt x="20" y="140"/>
                  <a:pt x="20" y="140"/>
                  <a:pt x="20" y="140"/>
                </a:cubicBezTo>
                <a:cubicBezTo>
                  <a:pt x="20" y="150"/>
                  <a:pt x="20" y="150"/>
                  <a:pt x="20" y="150"/>
                </a:cubicBezTo>
                <a:cubicBezTo>
                  <a:pt x="20" y="156"/>
                  <a:pt x="24" y="160"/>
                  <a:pt x="30" y="160"/>
                </a:cubicBezTo>
                <a:cubicBezTo>
                  <a:pt x="130" y="160"/>
                  <a:pt x="130" y="160"/>
                  <a:pt x="130" y="160"/>
                </a:cubicBezTo>
                <a:cubicBezTo>
                  <a:pt x="135" y="160"/>
                  <a:pt x="140" y="156"/>
                  <a:pt x="140" y="150"/>
                </a:cubicBezTo>
                <a:cubicBezTo>
                  <a:pt x="140" y="30"/>
                  <a:pt x="140" y="30"/>
                  <a:pt x="140" y="30"/>
                </a:cubicBezTo>
                <a:cubicBezTo>
                  <a:pt x="140" y="25"/>
                  <a:pt x="135" y="20"/>
                  <a:pt x="130" y="20"/>
                </a:cubicBezTo>
                <a:close/>
                <a:moveTo>
                  <a:pt x="10" y="130"/>
                </a:moveTo>
                <a:cubicBezTo>
                  <a:pt x="10" y="10"/>
                  <a:pt x="10" y="10"/>
                  <a:pt x="10" y="10"/>
                </a:cubicBezTo>
                <a:cubicBezTo>
                  <a:pt x="110" y="10"/>
                  <a:pt x="110" y="10"/>
                  <a:pt x="110" y="10"/>
                </a:cubicBezTo>
                <a:cubicBezTo>
                  <a:pt x="110" y="130"/>
                  <a:pt x="110" y="130"/>
                  <a:pt x="110" y="130"/>
                </a:cubicBezTo>
                <a:lnTo>
                  <a:pt x="10" y="130"/>
                </a:lnTo>
                <a:close/>
                <a:moveTo>
                  <a:pt x="130" y="150"/>
                </a:moveTo>
                <a:cubicBezTo>
                  <a:pt x="30" y="150"/>
                  <a:pt x="30" y="150"/>
                  <a:pt x="30" y="150"/>
                </a:cubicBezTo>
                <a:cubicBezTo>
                  <a:pt x="30" y="140"/>
                  <a:pt x="30" y="140"/>
                  <a:pt x="30" y="140"/>
                </a:cubicBezTo>
                <a:cubicBezTo>
                  <a:pt x="110" y="140"/>
                  <a:pt x="110" y="140"/>
                  <a:pt x="110" y="140"/>
                </a:cubicBezTo>
                <a:cubicBezTo>
                  <a:pt x="115" y="140"/>
                  <a:pt x="120" y="136"/>
                  <a:pt x="120" y="130"/>
                </a:cubicBezTo>
                <a:cubicBezTo>
                  <a:pt x="120" y="30"/>
                  <a:pt x="120" y="30"/>
                  <a:pt x="120" y="30"/>
                </a:cubicBezTo>
                <a:cubicBezTo>
                  <a:pt x="130" y="30"/>
                  <a:pt x="130" y="30"/>
                  <a:pt x="130" y="30"/>
                </a:cubicBezTo>
                <a:lnTo>
                  <a:pt x="130" y="150"/>
                </a:lnTo>
                <a:close/>
                <a:moveTo>
                  <a:pt x="95" y="30"/>
                </a:moveTo>
                <a:cubicBezTo>
                  <a:pt x="45" y="30"/>
                  <a:pt x="45" y="30"/>
                  <a:pt x="45" y="30"/>
                </a:cubicBezTo>
                <a:cubicBezTo>
                  <a:pt x="42" y="30"/>
                  <a:pt x="40" y="33"/>
                  <a:pt x="40" y="35"/>
                </a:cubicBezTo>
                <a:cubicBezTo>
                  <a:pt x="40" y="38"/>
                  <a:pt x="42" y="40"/>
                  <a:pt x="45" y="40"/>
                </a:cubicBezTo>
                <a:cubicBezTo>
                  <a:pt x="95" y="40"/>
                  <a:pt x="95" y="40"/>
                  <a:pt x="95" y="40"/>
                </a:cubicBezTo>
                <a:cubicBezTo>
                  <a:pt x="98" y="40"/>
                  <a:pt x="100" y="38"/>
                  <a:pt x="100" y="35"/>
                </a:cubicBezTo>
                <a:cubicBezTo>
                  <a:pt x="100" y="33"/>
                  <a:pt x="98" y="30"/>
                  <a:pt x="95" y="30"/>
                </a:cubicBezTo>
                <a:close/>
                <a:moveTo>
                  <a:pt x="95" y="60"/>
                </a:moveTo>
                <a:cubicBezTo>
                  <a:pt x="25" y="60"/>
                  <a:pt x="25" y="60"/>
                  <a:pt x="25" y="60"/>
                </a:cubicBezTo>
                <a:cubicBezTo>
                  <a:pt x="22" y="60"/>
                  <a:pt x="20" y="63"/>
                  <a:pt x="20" y="65"/>
                </a:cubicBezTo>
                <a:cubicBezTo>
                  <a:pt x="20" y="68"/>
                  <a:pt x="22" y="70"/>
                  <a:pt x="25" y="70"/>
                </a:cubicBezTo>
                <a:cubicBezTo>
                  <a:pt x="95" y="70"/>
                  <a:pt x="95" y="70"/>
                  <a:pt x="95" y="70"/>
                </a:cubicBezTo>
                <a:cubicBezTo>
                  <a:pt x="98" y="70"/>
                  <a:pt x="100" y="68"/>
                  <a:pt x="100" y="65"/>
                </a:cubicBezTo>
                <a:cubicBezTo>
                  <a:pt x="100" y="63"/>
                  <a:pt x="98" y="60"/>
                  <a:pt x="95" y="60"/>
                </a:cubicBezTo>
                <a:close/>
                <a:moveTo>
                  <a:pt x="95" y="80"/>
                </a:moveTo>
                <a:cubicBezTo>
                  <a:pt x="25" y="80"/>
                  <a:pt x="25" y="80"/>
                  <a:pt x="25" y="80"/>
                </a:cubicBezTo>
                <a:cubicBezTo>
                  <a:pt x="22" y="80"/>
                  <a:pt x="20" y="83"/>
                  <a:pt x="20" y="85"/>
                </a:cubicBezTo>
                <a:cubicBezTo>
                  <a:pt x="20" y="88"/>
                  <a:pt x="22" y="90"/>
                  <a:pt x="25" y="90"/>
                </a:cubicBezTo>
                <a:cubicBezTo>
                  <a:pt x="95" y="90"/>
                  <a:pt x="95" y="90"/>
                  <a:pt x="95" y="90"/>
                </a:cubicBezTo>
                <a:cubicBezTo>
                  <a:pt x="98" y="90"/>
                  <a:pt x="100" y="88"/>
                  <a:pt x="100" y="85"/>
                </a:cubicBezTo>
                <a:cubicBezTo>
                  <a:pt x="100" y="83"/>
                  <a:pt x="98" y="80"/>
                  <a:pt x="95" y="80"/>
                </a:cubicBezTo>
                <a:close/>
                <a:moveTo>
                  <a:pt x="95" y="100"/>
                </a:moveTo>
                <a:cubicBezTo>
                  <a:pt x="25" y="100"/>
                  <a:pt x="25" y="100"/>
                  <a:pt x="25" y="100"/>
                </a:cubicBezTo>
                <a:cubicBezTo>
                  <a:pt x="22" y="100"/>
                  <a:pt x="20" y="103"/>
                  <a:pt x="20" y="105"/>
                </a:cubicBezTo>
                <a:cubicBezTo>
                  <a:pt x="20" y="108"/>
                  <a:pt x="22" y="110"/>
                  <a:pt x="25" y="110"/>
                </a:cubicBezTo>
                <a:cubicBezTo>
                  <a:pt x="95" y="110"/>
                  <a:pt x="95" y="110"/>
                  <a:pt x="95" y="110"/>
                </a:cubicBezTo>
                <a:cubicBezTo>
                  <a:pt x="98" y="110"/>
                  <a:pt x="100" y="108"/>
                  <a:pt x="100" y="105"/>
                </a:cubicBezTo>
                <a:cubicBezTo>
                  <a:pt x="100" y="103"/>
                  <a:pt x="98" y="100"/>
                  <a:pt x="95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812707AD-60E9-196B-B5E4-FEDD1965AB41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3071813"/>
            <a:ext cx="254000" cy="158750"/>
          </a:xfrm>
          <a:custGeom>
            <a:avLst/>
            <a:gdLst>
              <a:gd name="T0" fmla="*/ 130 w 160"/>
              <a:gd name="T1" fmla="*/ 40 h 100"/>
              <a:gd name="T2" fmla="*/ 90 w 160"/>
              <a:gd name="T3" fmla="*/ 0 h 100"/>
              <a:gd name="T4" fmla="*/ 55 w 160"/>
              <a:gd name="T5" fmla="*/ 21 h 100"/>
              <a:gd name="T6" fmla="*/ 50 w 160"/>
              <a:gd name="T7" fmla="*/ 20 h 100"/>
              <a:gd name="T8" fmla="*/ 21 w 160"/>
              <a:gd name="T9" fmla="*/ 42 h 100"/>
              <a:gd name="T10" fmla="*/ 0 w 160"/>
              <a:gd name="T11" fmla="*/ 70 h 100"/>
              <a:gd name="T12" fmla="*/ 30 w 160"/>
              <a:gd name="T13" fmla="*/ 100 h 100"/>
              <a:gd name="T14" fmla="*/ 130 w 160"/>
              <a:gd name="T15" fmla="*/ 100 h 100"/>
              <a:gd name="T16" fmla="*/ 160 w 160"/>
              <a:gd name="T17" fmla="*/ 70 h 100"/>
              <a:gd name="T18" fmla="*/ 130 w 160"/>
              <a:gd name="T19" fmla="*/ 40 h 100"/>
              <a:gd name="T20" fmla="*/ 80 w 160"/>
              <a:gd name="T21" fmla="*/ 90 h 100"/>
              <a:gd name="T22" fmla="*/ 50 w 160"/>
              <a:gd name="T23" fmla="*/ 50 h 100"/>
              <a:gd name="T24" fmla="*/ 70 w 160"/>
              <a:gd name="T25" fmla="*/ 50 h 100"/>
              <a:gd name="T26" fmla="*/ 70 w 160"/>
              <a:gd name="T27" fmla="*/ 20 h 100"/>
              <a:gd name="T28" fmla="*/ 90 w 160"/>
              <a:gd name="T29" fmla="*/ 20 h 100"/>
              <a:gd name="T30" fmla="*/ 90 w 160"/>
              <a:gd name="T31" fmla="*/ 50 h 100"/>
              <a:gd name="T32" fmla="*/ 110 w 160"/>
              <a:gd name="T33" fmla="*/ 50 h 100"/>
              <a:gd name="T34" fmla="*/ 80 w 160"/>
              <a:gd name="T35" fmla="*/ 9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0" h="100">
                <a:moveTo>
                  <a:pt x="130" y="40"/>
                </a:moveTo>
                <a:cubicBezTo>
                  <a:pt x="130" y="18"/>
                  <a:pt x="112" y="0"/>
                  <a:pt x="90" y="0"/>
                </a:cubicBezTo>
                <a:cubicBezTo>
                  <a:pt x="75" y="0"/>
                  <a:pt x="62" y="9"/>
                  <a:pt x="55" y="21"/>
                </a:cubicBezTo>
                <a:cubicBezTo>
                  <a:pt x="53" y="20"/>
                  <a:pt x="52" y="20"/>
                  <a:pt x="50" y="20"/>
                </a:cubicBezTo>
                <a:cubicBezTo>
                  <a:pt x="36" y="20"/>
                  <a:pt x="25" y="29"/>
                  <a:pt x="21" y="42"/>
                </a:cubicBezTo>
                <a:cubicBezTo>
                  <a:pt x="9" y="45"/>
                  <a:pt x="0" y="57"/>
                  <a:pt x="0" y="70"/>
                </a:cubicBezTo>
                <a:cubicBezTo>
                  <a:pt x="0" y="87"/>
                  <a:pt x="13" y="100"/>
                  <a:pt x="30" y="100"/>
                </a:cubicBezTo>
                <a:cubicBezTo>
                  <a:pt x="130" y="100"/>
                  <a:pt x="130" y="100"/>
                  <a:pt x="130" y="100"/>
                </a:cubicBezTo>
                <a:cubicBezTo>
                  <a:pt x="146" y="100"/>
                  <a:pt x="160" y="87"/>
                  <a:pt x="160" y="70"/>
                </a:cubicBezTo>
                <a:cubicBezTo>
                  <a:pt x="160" y="54"/>
                  <a:pt x="146" y="40"/>
                  <a:pt x="130" y="40"/>
                </a:cubicBezTo>
                <a:close/>
                <a:moveTo>
                  <a:pt x="80" y="90"/>
                </a:moveTo>
                <a:cubicBezTo>
                  <a:pt x="50" y="50"/>
                  <a:pt x="50" y="50"/>
                  <a:pt x="50" y="50"/>
                </a:cubicBezTo>
                <a:cubicBezTo>
                  <a:pt x="70" y="50"/>
                  <a:pt x="70" y="50"/>
                  <a:pt x="70" y="50"/>
                </a:cubicBezTo>
                <a:cubicBezTo>
                  <a:pt x="70" y="20"/>
                  <a:pt x="70" y="20"/>
                  <a:pt x="70" y="20"/>
                </a:cubicBezTo>
                <a:cubicBezTo>
                  <a:pt x="90" y="20"/>
                  <a:pt x="90" y="20"/>
                  <a:pt x="90" y="20"/>
                </a:cubicBezTo>
                <a:cubicBezTo>
                  <a:pt x="90" y="50"/>
                  <a:pt x="90" y="50"/>
                  <a:pt x="90" y="50"/>
                </a:cubicBezTo>
                <a:cubicBezTo>
                  <a:pt x="110" y="50"/>
                  <a:pt x="110" y="50"/>
                  <a:pt x="110" y="50"/>
                </a:cubicBezTo>
                <a:lnTo>
                  <a:pt x="80" y="9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03D751D2-67C2-1B1C-FD9B-67FB5A242775}"/>
              </a:ext>
            </a:extLst>
          </p:cNvPr>
          <p:cNvSpPr>
            <a:spLocks noEditPoints="1"/>
          </p:cNvSpPr>
          <p:nvPr/>
        </p:nvSpPr>
        <p:spPr bwMode="auto">
          <a:xfrm>
            <a:off x="5140326" y="3049588"/>
            <a:ext cx="257175" cy="203200"/>
          </a:xfrm>
          <a:custGeom>
            <a:avLst/>
            <a:gdLst>
              <a:gd name="T0" fmla="*/ 162 w 162"/>
              <a:gd name="T1" fmla="*/ 122 h 128"/>
              <a:gd name="T2" fmla="*/ 162 w 162"/>
              <a:gd name="T3" fmla="*/ 19 h 128"/>
              <a:gd name="T4" fmla="*/ 156 w 162"/>
              <a:gd name="T5" fmla="*/ 13 h 128"/>
              <a:gd name="T6" fmla="*/ 83 w 162"/>
              <a:gd name="T7" fmla="*/ 13 h 128"/>
              <a:gd name="T8" fmla="*/ 79 w 162"/>
              <a:gd name="T9" fmla="*/ 7 h 128"/>
              <a:gd name="T10" fmla="*/ 79 w 162"/>
              <a:gd name="T11" fmla="*/ 6 h 128"/>
              <a:gd name="T12" fmla="*/ 73 w 162"/>
              <a:gd name="T13" fmla="*/ 0 h 128"/>
              <a:gd name="T14" fmla="*/ 34 w 162"/>
              <a:gd name="T15" fmla="*/ 0 h 128"/>
              <a:gd name="T16" fmla="*/ 28 w 162"/>
              <a:gd name="T17" fmla="*/ 6 h 128"/>
              <a:gd name="T18" fmla="*/ 28 w 162"/>
              <a:gd name="T19" fmla="*/ 7 h 128"/>
              <a:gd name="T20" fmla="*/ 24 w 162"/>
              <a:gd name="T21" fmla="*/ 13 h 128"/>
              <a:gd name="T22" fmla="*/ 24 w 162"/>
              <a:gd name="T23" fmla="*/ 13 h 128"/>
              <a:gd name="T24" fmla="*/ 18 w 162"/>
              <a:gd name="T25" fmla="*/ 19 h 128"/>
              <a:gd name="T26" fmla="*/ 18 w 162"/>
              <a:gd name="T27" fmla="*/ 49 h 128"/>
              <a:gd name="T28" fmla="*/ 6 w 162"/>
              <a:gd name="T29" fmla="*/ 49 h 128"/>
              <a:gd name="T30" fmla="*/ 2 w 162"/>
              <a:gd name="T31" fmla="*/ 55 h 128"/>
              <a:gd name="T32" fmla="*/ 15 w 162"/>
              <a:gd name="T33" fmla="*/ 122 h 128"/>
              <a:gd name="T34" fmla="*/ 21 w 162"/>
              <a:gd name="T35" fmla="*/ 128 h 128"/>
              <a:gd name="T36" fmla="*/ 159 w 162"/>
              <a:gd name="T37" fmla="*/ 128 h 128"/>
              <a:gd name="T38" fmla="*/ 162 w 162"/>
              <a:gd name="T39" fmla="*/ 122 h 128"/>
              <a:gd name="T40" fmla="*/ 155 w 162"/>
              <a:gd name="T41" fmla="*/ 57 h 128"/>
              <a:gd name="T42" fmla="*/ 155 w 162"/>
              <a:gd name="T43" fmla="*/ 125 h 128"/>
              <a:gd name="T44" fmla="*/ 141 w 162"/>
              <a:gd name="T45" fmla="*/ 52 h 128"/>
              <a:gd name="T46" fmla="*/ 136 w 162"/>
              <a:gd name="T47" fmla="*/ 49 h 128"/>
              <a:gd name="T48" fmla="*/ 25 w 162"/>
              <a:gd name="T49" fmla="*/ 49 h 128"/>
              <a:gd name="T50" fmla="*/ 25 w 162"/>
              <a:gd name="T51" fmla="*/ 26 h 128"/>
              <a:gd name="T52" fmla="*/ 155 w 162"/>
              <a:gd name="T53" fmla="*/ 26 h 128"/>
              <a:gd name="T54" fmla="*/ 155 w 162"/>
              <a:gd name="T55" fmla="*/ 57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2" h="128">
                <a:moveTo>
                  <a:pt x="162" y="122"/>
                </a:moveTo>
                <a:cubicBezTo>
                  <a:pt x="162" y="19"/>
                  <a:pt x="162" y="19"/>
                  <a:pt x="162" y="19"/>
                </a:cubicBezTo>
                <a:cubicBezTo>
                  <a:pt x="162" y="16"/>
                  <a:pt x="159" y="13"/>
                  <a:pt x="156" y="13"/>
                </a:cubicBezTo>
                <a:cubicBezTo>
                  <a:pt x="83" y="13"/>
                  <a:pt x="83" y="13"/>
                  <a:pt x="83" y="13"/>
                </a:cubicBezTo>
                <a:cubicBezTo>
                  <a:pt x="81" y="13"/>
                  <a:pt x="79" y="9"/>
                  <a:pt x="79" y="7"/>
                </a:cubicBezTo>
                <a:cubicBezTo>
                  <a:pt x="79" y="6"/>
                  <a:pt x="79" y="6"/>
                  <a:pt x="79" y="6"/>
                </a:cubicBezTo>
                <a:cubicBezTo>
                  <a:pt x="79" y="3"/>
                  <a:pt x="76" y="0"/>
                  <a:pt x="73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1" y="0"/>
                  <a:pt x="28" y="3"/>
                  <a:pt x="28" y="6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9"/>
                  <a:pt x="26" y="13"/>
                  <a:pt x="24" y="13"/>
                </a:cubicBezTo>
                <a:cubicBezTo>
                  <a:pt x="24" y="13"/>
                  <a:pt x="24" y="13"/>
                  <a:pt x="24" y="13"/>
                </a:cubicBezTo>
                <a:cubicBezTo>
                  <a:pt x="21" y="13"/>
                  <a:pt x="18" y="16"/>
                  <a:pt x="18" y="19"/>
                </a:cubicBezTo>
                <a:cubicBezTo>
                  <a:pt x="18" y="49"/>
                  <a:pt x="18" y="49"/>
                  <a:pt x="18" y="49"/>
                </a:cubicBezTo>
                <a:cubicBezTo>
                  <a:pt x="6" y="49"/>
                  <a:pt x="6" y="49"/>
                  <a:pt x="6" y="49"/>
                </a:cubicBezTo>
                <a:cubicBezTo>
                  <a:pt x="6" y="49"/>
                  <a:pt x="0" y="48"/>
                  <a:pt x="2" y="55"/>
                </a:cubicBezTo>
                <a:cubicBezTo>
                  <a:pt x="15" y="122"/>
                  <a:pt x="15" y="122"/>
                  <a:pt x="15" y="122"/>
                </a:cubicBezTo>
                <a:cubicBezTo>
                  <a:pt x="15" y="126"/>
                  <a:pt x="18" y="128"/>
                  <a:pt x="21" y="128"/>
                </a:cubicBezTo>
                <a:cubicBezTo>
                  <a:pt x="159" y="128"/>
                  <a:pt x="159" y="128"/>
                  <a:pt x="159" y="128"/>
                </a:cubicBezTo>
                <a:cubicBezTo>
                  <a:pt x="162" y="128"/>
                  <a:pt x="162" y="122"/>
                  <a:pt x="162" y="122"/>
                </a:cubicBezTo>
                <a:close/>
                <a:moveTo>
                  <a:pt x="155" y="57"/>
                </a:moveTo>
                <a:cubicBezTo>
                  <a:pt x="155" y="125"/>
                  <a:pt x="155" y="125"/>
                  <a:pt x="155" y="125"/>
                </a:cubicBezTo>
                <a:cubicBezTo>
                  <a:pt x="141" y="52"/>
                  <a:pt x="141" y="52"/>
                  <a:pt x="141" y="52"/>
                </a:cubicBezTo>
                <a:cubicBezTo>
                  <a:pt x="140" y="49"/>
                  <a:pt x="136" y="49"/>
                  <a:pt x="136" y="49"/>
                </a:cubicBezTo>
                <a:cubicBezTo>
                  <a:pt x="25" y="49"/>
                  <a:pt x="25" y="49"/>
                  <a:pt x="25" y="49"/>
                </a:cubicBezTo>
                <a:cubicBezTo>
                  <a:pt x="25" y="26"/>
                  <a:pt x="25" y="26"/>
                  <a:pt x="25" y="26"/>
                </a:cubicBezTo>
                <a:cubicBezTo>
                  <a:pt x="155" y="26"/>
                  <a:pt x="155" y="26"/>
                  <a:pt x="155" y="26"/>
                </a:cubicBezTo>
                <a:cubicBezTo>
                  <a:pt x="155" y="57"/>
                  <a:pt x="155" y="57"/>
                  <a:pt x="155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275868E2-170E-BC0C-273E-A913224226B4}"/>
              </a:ext>
            </a:extLst>
          </p:cNvPr>
          <p:cNvSpPr>
            <a:spLocks noEditPoints="1"/>
          </p:cNvSpPr>
          <p:nvPr/>
        </p:nvSpPr>
        <p:spPr bwMode="auto">
          <a:xfrm>
            <a:off x="5741988" y="3024188"/>
            <a:ext cx="158750" cy="254000"/>
          </a:xfrm>
          <a:custGeom>
            <a:avLst/>
            <a:gdLst>
              <a:gd name="T0" fmla="*/ 50 w 100"/>
              <a:gd name="T1" fmla="*/ 0 h 160"/>
              <a:gd name="T2" fmla="*/ 0 w 100"/>
              <a:gd name="T3" fmla="*/ 50 h 160"/>
              <a:gd name="T4" fmla="*/ 50 w 100"/>
              <a:gd name="T5" fmla="*/ 160 h 160"/>
              <a:gd name="T6" fmla="*/ 100 w 100"/>
              <a:gd name="T7" fmla="*/ 50 h 160"/>
              <a:gd name="T8" fmla="*/ 50 w 100"/>
              <a:gd name="T9" fmla="*/ 0 h 160"/>
              <a:gd name="T10" fmla="*/ 50 w 100"/>
              <a:gd name="T11" fmla="*/ 81 h 160"/>
              <a:gd name="T12" fmla="*/ 19 w 100"/>
              <a:gd name="T13" fmla="*/ 50 h 160"/>
              <a:gd name="T14" fmla="*/ 50 w 100"/>
              <a:gd name="T15" fmla="*/ 20 h 160"/>
              <a:gd name="T16" fmla="*/ 80 w 100"/>
              <a:gd name="T17" fmla="*/ 50 h 160"/>
              <a:gd name="T18" fmla="*/ 50 w 100"/>
              <a:gd name="T19" fmla="*/ 81 h 160"/>
              <a:gd name="T20" fmla="*/ 30 w 100"/>
              <a:gd name="T21" fmla="*/ 50 h 160"/>
              <a:gd name="T22" fmla="*/ 50 w 100"/>
              <a:gd name="T23" fmla="*/ 70 h 160"/>
              <a:gd name="T24" fmla="*/ 69 w 100"/>
              <a:gd name="T25" fmla="*/ 50 h 160"/>
              <a:gd name="T26" fmla="*/ 50 w 100"/>
              <a:gd name="T27" fmla="*/ 31 h 160"/>
              <a:gd name="T28" fmla="*/ 30 w 100"/>
              <a:gd name="T29" fmla="*/ 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0" h="160">
                <a:moveTo>
                  <a:pt x="50" y="0"/>
                </a:moveTo>
                <a:cubicBezTo>
                  <a:pt x="22" y="0"/>
                  <a:pt x="0" y="23"/>
                  <a:pt x="0" y="50"/>
                </a:cubicBezTo>
                <a:cubicBezTo>
                  <a:pt x="0" y="100"/>
                  <a:pt x="50" y="160"/>
                  <a:pt x="50" y="160"/>
                </a:cubicBezTo>
                <a:cubicBezTo>
                  <a:pt x="50" y="160"/>
                  <a:pt x="100" y="100"/>
                  <a:pt x="100" y="50"/>
                </a:cubicBezTo>
                <a:cubicBezTo>
                  <a:pt x="100" y="23"/>
                  <a:pt x="77" y="0"/>
                  <a:pt x="50" y="0"/>
                </a:cubicBezTo>
                <a:close/>
                <a:moveTo>
                  <a:pt x="50" y="81"/>
                </a:moveTo>
                <a:cubicBezTo>
                  <a:pt x="33" y="81"/>
                  <a:pt x="19" y="67"/>
                  <a:pt x="19" y="50"/>
                </a:cubicBezTo>
                <a:cubicBezTo>
                  <a:pt x="19" y="33"/>
                  <a:pt x="33" y="20"/>
                  <a:pt x="50" y="20"/>
                </a:cubicBezTo>
                <a:cubicBezTo>
                  <a:pt x="66" y="20"/>
                  <a:pt x="80" y="33"/>
                  <a:pt x="80" y="50"/>
                </a:cubicBezTo>
                <a:cubicBezTo>
                  <a:pt x="80" y="67"/>
                  <a:pt x="66" y="81"/>
                  <a:pt x="50" y="81"/>
                </a:cubicBezTo>
                <a:close/>
                <a:moveTo>
                  <a:pt x="30" y="50"/>
                </a:moveTo>
                <a:cubicBezTo>
                  <a:pt x="30" y="61"/>
                  <a:pt x="39" y="70"/>
                  <a:pt x="50" y="70"/>
                </a:cubicBezTo>
                <a:cubicBezTo>
                  <a:pt x="60" y="70"/>
                  <a:pt x="69" y="61"/>
                  <a:pt x="69" y="50"/>
                </a:cubicBezTo>
                <a:cubicBezTo>
                  <a:pt x="69" y="40"/>
                  <a:pt x="60" y="31"/>
                  <a:pt x="50" y="31"/>
                </a:cubicBezTo>
                <a:cubicBezTo>
                  <a:pt x="39" y="31"/>
                  <a:pt x="30" y="40"/>
                  <a:pt x="30" y="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682CDC85-5A68-6137-65E8-94CC6A6BBBF6}"/>
              </a:ext>
            </a:extLst>
          </p:cNvPr>
          <p:cNvSpPr>
            <a:spLocks/>
          </p:cNvSpPr>
          <p:nvPr/>
        </p:nvSpPr>
        <p:spPr bwMode="auto">
          <a:xfrm>
            <a:off x="6257926" y="3024188"/>
            <a:ext cx="227013" cy="254000"/>
          </a:xfrm>
          <a:custGeom>
            <a:avLst/>
            <a:gdLst>
              <a:gd name="T0" fmla="*/ 116 w 143"/>
              <a:gd name="T1" fmla="*/ 107 h 160"/>
              <a:gd name="T2" fmla="*/ 100 w 143"/>
              <a:gd name="T3" fmla="*/ 113 h 160"/>
              <a:gd name="T4" fmla="*/ 53 w 143"/>
              <a:gd name="T5" fmla="*/ 85 h 160"/>
              <a:gd name="T6" fmla="*/ 54 w 143"/>
              <a:gd name="T7" fmla="*/ 80 h 160"/>
              <a:gd name="T8" fmla="*/ 53 w 143"/>
              <a:gd name="T9" fmla="*/ 76 h 160"/>
              <a:gd name="T10" fmla="*/ 100 w 143"/>
              <a:gd name="T11" fmla="*/ 48 h 160"/>
              <a:gd name="T12" fmla="*/ 116 w 143"/>
              <a:gd name="T13" fmla="*/ 54 h 160"/>
              <a:gd name="T14" fmla="*/ 143 w 143"/>
              <a:gd name="T15" fmla="*/ 27 h 160"/>
              <a:gd name="T16" fmla="*/ 116 w 143"/>
              <a:gd name="T17" fmla="*/ 0 h 160"/>
              <a:gd name="T18" fmla="*/ 89 w 143"/>
              <a:gd name="T19" fmla="*/ 27 h 160"/>
              <a:gd name="T20" fmla="*/ 90 w 143"/>
              <a:gd name="T21" fmla="*/ 31 h 160"/>
              <a:gd name="T22" fmla="*/ 43 w 143"/>
              <a:gd name="T23" fmla="*/ 59 h 160"/>
              <a:gd name="T24" fmla="*/ 27 w 143"/>
              <a:gd name="T25" fmla="*/ 54 h 160"/>
              <a:gd name="T26" fmla="*/ 0 w 143"/>
              <a:gd name="T27" fmla="*/ 80 h 160"/>
              <a:gd name="T28" fmla="*/ 27 w 143"/>
              <a:gd name="T29" fmla="*/ 107 h 160"/>
              <a:gd name="T30" fmla="*/ 43 w 143"/>
              <a:gd name="T31" fmla="*/ 101 h 160"/>
              <a:gd name="T32" fmla="*/ 90 w 143"/>
              <a:gd name="T33" fmla="*/ 129 h 160"/>
              <a:gd name="T34" fmla="*/ 89 w 143"/>
              <a:gd name="T35" fmla="*/ 134 h 160"/>
              <a:gd name="T36" fmla="*/ 116 w 143"/>
              <a:gd name="T37" fmla="*/ 160 h 160"/>
              <a:gd name="T38" fmla="*/ 143 w 143"/>
              <a:gd name="T39" fmla="*/ 134 h 160"/>
              <a:gd name="T40" fmla="*/ 116 w 143"/>
              <a:gd name="T41" fmla="*/ 10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3" h="160">
                <a:moveTo>
                  <a:pt x="116" y="107"/>
                </a:moveTo>
                <a:cubicBezTo>
                  <a:pt x="110" y="107"/>
                  <a:pt x="104" y="109"/>
                  <a:pt x="100" y="113"/>
                </a:cubicBezTo>
                <a:cubicBezTo>
                  <a:pt x="53" y="85"/>
                  <a:pt x="53" y="85"/>
                  <a:pt x="53" y="85"/>
                </a:cubicBezTo>
                <a:cubicBezTo>
                  <a:pt x="54" y="83"/>
                  <a:pt x="54" y="82"/>
                  <a:pt x="54" y="80"/>
                </a:cubicBezTo>
                <a:cubicBezTo>
                  <a:pt x="54" y="79"/>
                  <a:pt x="54" y="77"/>
                  <a:pt x="53" y="76"/>
                </a:cubicBezTo>
                <a:cubicBezTo>
                  <a:pt x="100" y="48"/>
                  <a:pt x="100" y="48"/>
                  <a:pt x="100" y="48"/>
                </a:cubicBezTo>
                <a:cubicBezTo>
                  <a:pt x="104" y="52"/>
                  <a:pt x="110" y="54"/>
                  <a:pt x="116" y="54"/>
                </a:cubicBezTo>
                <a:cubicBezTo>
                  <a:pt x="131" y="54"/>
                  <a:pt x="143" y="42"/>
                  <a:pt x="143" y="27"/>
                </a:cubicBezTo>
                <a:cubicBezTo>
                  <a:pt x="143" y="12"/>
                  <a:pt x="131" y="0"/>
                  <a:pt x="116" y="0"/>
                </a:cubicBezTo>
                <a:cubicBezTo>
                  <a:pt x="101" y="0"/>
                  <a:pt x="89" y="12"/>
                  <a:pt x="89" y="27"/>
                </a:cubicBezTo>
                <a:cubicBezTo>
                  <a:pt x="89" y="28"/>
                  <a:pt x="89" y="30"/>
                  <a:pt x="90" y="31"/>
                </a:cubicBezTo>
                <a:cubicBezTo>
                  <a:pt x="43" y="59"/>
                  <a:pt x="43" y="59"/>
                  <a:pt x="43" y="59"/>
                </a:cubicBezTo>
                <a:cubicBezTo>
                  <a:pt x="39" y="56"/>
                  <a:pt x="33" y="54"/>
                  <a:pt x="27" y="54"/>
                </a:cubicBezTo>
                <a:cubicBezTo>
                  <a:pt x="12" y="54"/>
                  <a:pt x="0" y="66"/>
                  <a:pt x="0" y="80"/>
                </a:cubicBezTo>
                <a:cubicBezTo>
                  <a:pt x="0" y="95"/>
                  <a:pt x="12" y="107"/>
                  <a:pt x="27" y="107"/>
                </a:cubicBezTo>
                <a:cubicBezTo>
                  <a:pt x="33" y="107"/>
                  <a:pt x="39" y="105"/>
                  <a:pt x="43" y="101"/>
                </a:cubicBezTo>
                <a:cubicBezTo>
                  <a:pt x="90" y="129"/>
                  <a:pt x="90" y="129"/>
                  <a:pt x="90" y="129"/>
                </a:cubicBezTo>
                <a:cubicBezTo>
                  <a:pt x="89" y="131"/>
                  <a:pt x="89" y="132"/>
                  <a:pt x="89" y="134"/>
                </a:cubicBezTo>
                <a:cubicBezTo>
                  <a:pt x="89" y="148"/>
                  <a:pt x="101" y="160"/>
                  <a:pt x="116" y="160"/>
                </a:cubicBezTo>
                <a:cubicBezTo>
                  <a:pt x="131" y="160"/>
                  <a:pt x="143" y="148"/>
                  <a:pt x="143" y="134"/>
                </a:cubicBezTo>
                <a:cubicBezTo>
                  <a:pt x="143" y="119"/>
                  <a:pt x="131" y="107"/>
                  <a:pt x="116" y="10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0C3619F7-4303-9A7D-BF3E-FFBBAC060645}"/>
              </a:ext>
            </a:extLst>
          </p:cNvPr>
          <p:cNvSpPr>
            <a:spLocks/>
          </p:cNvSpPr>
          <p:nvPr/>
        </p:nvSpPr>
        <p:spPr bwMode="auto">
          <a:xfrm>
            <a:off x="6265863" y="2473325"/>
            <a:ext cx="211138" cy="254000"/>
          </a:xfrm>
          <a:custGeom>
            <a:avLst/>
            <a:gdLst>
              <a:gd name="T0" fmla="*/ 133 w 133"/>
              <a:gd name="T1" fmla="*/ 116 h 160"/>
              <a:gd name="T2" fmla="*/ 132 w 133"/>
              <a:gd name="T3" fmla="*/ 118 h 160"/>
              <a:gd name="T4" fmla="*/ 77 w 133"/>
              <a:gd name="T5" fmla="*/ 160 h 160"/>
              <a:gd name="T6" fmla="*/ 76 w 133"/>
              <a:gd name="T7" fmla="*/ 160 h 160"/>
              <a:gd name="T8" fmla="*/ 74 w 133"/>
              <a:gd name="T9" fmla="*/ 160 h 160"/>
              <a:gd name="T10" fmla="*/ 74 w 133"/>
              <a:gd name="T11" fmla="*/ 157 h 160"/>
              <a:gd name="T12" fmla="*/ 85 w 133"/>
              <a:gd name="T13" fmla="*/ 129 h 160"/>
              <a:gd name="T14" fmla="*/ 85 w 133"/>
              <a:gd name="T15" fmla="*/ 128 h 160"/>
              <a:gd name="T16" fmla="*/ 83 w 133"/>
              <a:gd name="T17" fmla="*/ 128 h 160"/>
              <a:gd name="T18" fmla="*/ 83 w 133"/>
              <a:gd name="T19" fmla="*/ 128 h 160"/>
              <a:gd name="T20" fmla="*/ 60 w 133"/>
              <a:gd name="T21" fmla="*/ 128 h 160"/>
              <a:gd name="T22" fmla="*/ 0 w 133"/>
              <a:gd name="T23" fmla="*/ 68 h 160"/>
              <a:gd name="T24" fmla="*/ 0 w 133"/>
              <a:gd name="T25" fmla="*/ 60 h 160"/>
              <a:gd name="T26" fmla="*/ 60 w 133"/>
              <a:gd name="T27" fmla="*/ 0 h 160"/>
              <a:gd name="T28" fmla="*/ 120 w 133"/>
              <a:gd name="T29" fmla="*/ 0 h 160"/>
              <a:gd name="T30" fmla="*/ 120 w 133"/>
              <a:gd name="T31" fmla="*/ 28 h 160"/>
              <a:gd name="T32" fmla="*/ 60 w 133"/>
              <a:gd name="T33" fmla="*/ 28 h 160"/>
              <a:gd name="T34" fmla="*/ 28 w 133"/>
              <a:gd name="T35" fmla="*/ 60 h 160"/>
              <a:gd name="T36" fmla="*/ 28 w 133"/>
              <a:gd name="T37" fmla="*/ 68 h 160"/>
              <a:gd name="T38" fmla="*/ 60 w 133"/>
              <a:gd name="T39" fmla="*/ 100 h 160"/>
              <a:gd name="T40" fmla="*/ 84 w 133"/>
              <a:gd name="T41" fmla="*/ 100 h 160"/>
              <a:gd name="T42" fmla="*/ 74 w 133"/>
              <a:gd name="T43" fmla="*/ 74 h 160"/>
              <a:gd name="T44" fmla="*/ 74 w 133"/>
              <a:gd name="T45" fmla="*/ 72 h 160"/>
              <a:gd name="T46" fmla="*/ 77 w 133"/>
              <a:gd name="T47" fmla="*/ 72 h 160"/>
              <a:gd name="T48" fmla="*/ 132 w 133"/>
              <a:gd name="T49" fmla="*/ 114 h 160"/>
              <a:gd name="T50" fmla="*/ 133 w 133"/>
              <a:gd name="T51" fmla="*/ 1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3" h="160">
                <a:moveTo>
                  <a:pt x="133" y="116"/>
                </a:moveTo>
                <a:cubicBezTo>
                  <a:pt x="133" y="117"/>
                  <a:pt x="133" y="117"/>
                  <a:pt x="132" y="118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77" y="160"/>
                  <a:pt x="76" y="160"/>
                  <a:pt x="76" y="160"/>
                </a:cubicBezTo>
                <a:cubicBezTo>
                  <a:pt x="75" y="160"/>
                  <a:pt x="75" y="160"/>
                  <a:pt x="74" y="160"/>
                </a:cubicBezTo>
                <a:cubicBezTo>
                  <a:pt x="73" y="159"/>
                  <a:pt x="73" y="158"/>
                  <a:pt x="74" y="157"/>
                </a:cubicBezTo>
                <a:cubicBezTo>
                  <a:pt x="85" y="129"/>
                  <a:pt x="85" y="129"/>
                  <a:pt x="85" y="129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84" y="128"/>
                  <a:pt x="84" y="128"/>
                  <a:pt x="83" y="128"/>
                </a:cubicBezTo>
                <a:cubicBezTo>
                  <a:pt x="83" y="128"/>
                  <a:pt x="83" y="128"/>
                  <a:pt x="83" y="128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27" y="128"/>
                  <a:pt x="0" y="101"/>
                  <a:pt x="0" y="68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27"/>
                  <a:pt x="27" y="0"/>
                  <a:pt x="60" y="0"/>
                </a:cubicBezTo>
                <a:cubicBezTo>
                  <a:pt x="120" y="0"/>
                  <a:pt x="120" y="0"/>
                  <a:pt x="120" y="0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60" y="28"/>
                  <a:pt x="60" y="28"/>
                  <a:pt x="60" y="28"/>
                </a:cubicBezTo>
                <a:cubicBezTo>
                  <a:pt x="42" y="28"/>
                  <a:pt x="28" y="43"/>
                  <a:pt x="28" y="60"/>
                </a:cubicBezTo>
                <a:cubicBezTo>
                  <a:pt x="28" y="68"/>
                  <a:pt x="28" y="68"/>
                  <a:pt x="28" y="68"/>
                </a:cubicBezTo>
                <a:cubicBezTo>
                  <a:pt x="28" y="86"/>
                  <a:pt x="42" y="100"/>
                  <a:pt x="60" y="100"/>
                </a:cubicBezTo>
                <a:cubicBezTo>
                  <a:pt x="84" y="100"/>
                  <a:pt x="84" y="100"/>
                  <a:pt x="84" y="100"/>
                </a:cubicBezTo>
                <a:cubicBezTo>
                  <a:pt x="74" y="74"/>
                  <a:pt x="74" y="74"/>
                  <a:pt x="74" y="74"/>
                </a:cubicBezTo>
                <a:cubicBezTo>
                  <a:pt x="73" y="73"/>
                  <a:pt x="73" y="72"/>
                  <a:pt x="74" y="72"/>
                </a:cubicBezTo>
                <a:cubicBezTo>
                  <a:pt x="75" y="71"/>
                  <a:pt x="76" y="71"/>
                  <a:pt x="77" y="72"/>
                </a:cubicBezTo>
                <a:cubicBezTo>
                  <a:pt x="132" y="114"/>
                  <a:pt x="132" y="114"/>
                  <a:pt x="132" y="114"/>
                </a:cubicBezTo>
                <a:cubicBezTo>
                  <a:pt x="133" y="115"/>
                  <a:pt x="133" y="115"/>
                  <a:pt x="133" y="1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92D3FB96-DDD5-E0AA-5BD1-EA354B542942}"/>
              </a:ext>
            </a:extLst>
          </p:cNvPr>
          <p:cNvSpPr>
            <a:spLocks/>
          </p:cNvSpPr>
          <p:nvPr/>
        </p:nvSpPr>
        <p:spPr bwMode="auto">
          <a:xfrm>
            <a:off x="6826251" y="2473325"/>
            <a:ext cx="190500" cy="254000"/>
          </a:xfrm>
          <a:custGeom>
            <a:avLst/>
            <a:gdLst>
              <a:gd name="T0" fmla="*/ 0 w 120"/>
              <a:gd name="T1" fmla="*/ 0 h 160"/>
              <a:gd name="T2" fmla="*/ 120 w 120"/>
              <a:gd name="T3" fmla="*/ 80 h 160"/>
              <a:gd name="T4" fmla="*/ 0 w 120"/>
              <a:gd name="T5" fmla="*/ 160 h 160"/>
              <a:gd name="T6" fmla="*/ 0 w 120"/>
              <a:gd name="T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0" h="160">
                <a:moveTo>
                  <a:pt x="0" y="0"/>
                </a:moveTo>
                <a:lnTo>
                  <a:pt x="120" y="80"/>
                </a:lnTo>
                <a:lnTo>
                  <a:pt x="0" y="160"/>
                </a:lnTo>
                <a:lnTo>
                  <a:pt x="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4E7CA3F1-A82C-9848-2878-C9B9F591B608}"/>
              </a:ext>
            </a:extLst>
          </p:cNvPr>
          <p:cNvSpPr>
            <a:spLocks noEditPoints="1"/>
          </p:cNvSpPr>
          <p:nvPr/>
        </p:nvSpPr>
        <p:spPr bwMode="auto">
          <a:xfrm>
            <a:off x="7893051" y="2471738"/>
            <a:ext cx="260350" cy="255588"/>
          </a:xfrm>
          <a:custGeom>
            <a:avLst/>
            <a:gdLst>
              <a:gd name="T0" fmla="*/ 73 w 164"/>
              <a:gd name="T1" fmla="*/ 48 h 161"/>
              <a:gd name="T2" fmla="*/ 73 w 164"/>
              <a:gd name="T3" fmla="*/ 48 h 161"/>
              <a:gd name="T4" fmla="*/ 63 w 164"/>
              <a:gd name="T5" fmla="*/ 12 h 161"/>
              <a:gd name="T6" fmla="*/ 29 w 164"/>
              <a:gd name="T7" fmla="*/ 3 h 161"/>
              <a:gd name="T8" fmla="*/ 49 w 164"/>
              <a:gd name="T9" fmla="*/ 24 h 161"/>
              <a:gd name="T10" fmla="*/ 44 w 164"/>
              <a:gd name="T11" fmla="*/ 44 h 161"/>
              <a:gd name="T12" fmla="*/ 24 w 164"/>
              <a:gd name="T13" fmla="*/ 49 h 161"/>
              <a:gd name="T14" fmla="*/ 3 w 164"/>
              <a:gd name="T15" fmla="*/ 29 h 161"/>
              <a:gd name="T16" fmla="*/ 13 w 164"/>
              <a:gd name="T17" fmla="*/ 63 h 161"/>
              <a:gd name="T18" fmla="*/ 49 w 164"/>
              <a:gd name="T19" fmla="*/ 72 h 161"/>
              <a:gd name="T20" fmla="*/ 49 w 164"/>
              <a:gd name="T21" fmla="*/ 72 h 161"/>
              <a:gd name="T22" fmla="*/ 133 w 164"/>
              <a:gd name="T23" fmla="*/ 156 h 161"/>
              <a:gd name="T24" fmla="*/ 145 w 164"/>
              <a:gd name="T25" fmla="*/ 161 h 161"/>
              <a:gd name="T26" fmla="*/ 157 w 164"/>
              <a:gd name="T27" fmla="*/ 156 h 161"/>
              <a:gd name="T28" fmla="*/ 157 w 164"/>
              <a:gd name="T29" fmla="*/ 132 h 161"/>
              <a:gd name="T30" fmla="*/ 73 w 164"/>
              <a:gd name="T31" fmla="*/ 48 h 161"/>
              <a:gd name="T32" fmla="*/ 147 w 164"/>
              <a:gd name="T33" fmla="*/ 153 h 161"/>
              <a:gd name="T34" fmla="*/ 140 w 164"/>
              <a:gd name="T35" fmla="*/ 147 h 161"/>
              <a:gd name="T36" fmla="*/ 147 w 164"/>
              <a:gd name="T37" fmla="*/ 140 h 161"/>
              <a:gd name="T38" fmla="*/ 153 w 164"/>
              <a:gd name="T39" fmla="*/ 147 h 161"/>
              <a:gd name="T40" fmla="*/ 147 w 164"/>
              <a:gd name="T41" fmla="*/ 15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64" h="161">
                <a:moveTo>
                  <a:pt x="73" y="48"/>
                </a:moveTo>
                <a:cubicBezTo>
                  <a:pt x="73" y="48"/>
                  <a:pt x="73" y="48"/>
                  <a:pt x="73" y="48"/>
                </a:cubicBezTo>
                <a:cubicBezTo>
                  <a:pt x="76" y="36"/>
                  <a:pt x="73" y="22"/>
                  <a:pt x="63" y="12"/>
                </a:cubicBezTo>
                <a:cubicBezTo>
                  <a:pt x="54" y="3"/>
                  <a:pt x="41" y="0"/>
                  <a:pt x="29" y="3"/>
                </a:cubicBezTo>
                <a:cubicBezTo>
                  <a:pt x="49" y="24"/>
                  <a:pt x="49" y="24"/>
                  <a:pt x="49" y="24"/>
                </a:cubicBezTo>
                <a:cubicBezTo>
                  <a:pt x="44" y="44"/>
                  <a:pt x="44" y="44"/>
                  <a:pt x="44" y="44"/>
                </a:cubicBezTo>
                <a:cubicBezTo>
                  <a:pt x="24" y="49"/>
                  <a:pt x="24" y="49"/>
                  <a:pt x="24" y="49"/>
                </a:cubicBezTo>
                <a:cubicBezTo>
                  <a:pt x="3" y="29"/>
                  <a:pt x="3" y="29"/>
                  <a:pt x="3" y="29"/>
                </a:cubicBezTo>
                <a:cubicBezTo>
                  <a:pt x="0" y="41"/>
                  <a:pt x="3" y="54"/>
                  <a:pt x="13" y="63"/>
                </a:cubicBezTo>
                <a:cubicBezTo>
                  <a:pt x="22" y="73"/>
                  <a:pt x="37" y="76"/>
                  <a:pt x="49" y="72"/>
                </a:cubicBezTo>
                <a:cubicBezTo>
                  <a:pt x="49" y="72"/>
                  <a:pt x="49" y="72"/>
                  <a:pt x="49" y="72"/>
                </a:cubicBezTo>
                <a:cubicBezTo>
                  <a:pt x="133" y="156"/>
                  <a:pt x="133" y="156"/>
                  <a:pt x="133" y="156"/>
                </a:cubicBezTo>
                <a:cubicBezTo>
                  <a:pt x="136" y="159"/>
                  <a:pt x="141" y="161"/>
                  <a:pt x="145" y="161"/>
                </a:cubicBezTo>
                <a:cubicBezTo>
                  <a:pt x="149" y="161"/>
                  <a:pt x="154" y="159"/>
                  <a:pt x="157" y="156"/>
                </a:cubicBezTo>
                <a:cubicBezTo>
                  <a:pt x="164" y="149"/>
                  <a:pt x="164" y="139"/>
                  <a:pt x="157" y="132"/>
                </a:cubicBezTo>
                <a:lnTo>
                  <a:pt x="73" y="48"/>
                </a:lnTo>
                <a:close/>
                <a:moveTo>
                  <a:pt x="147" y="153"/>
                </a:moveTo>
                <a:cubicBezTo>
                  <a:pt x="143" y="153"/>
                  <a:pt x="140" y="150"/>
                  <a:pt x="140" y="147"/>
                </a:cubicBezTo>
                <a:cubicBezTo>
                  <a:pt x="140" y="143"/>
                  <a:pt x="143" y="140"/>
                  <a:pt x="147" y="140"/>
                </a:cubicBezTo>
                <a:cubicBezTo>
                  <a:pt x="150" y="140"/>
                  <a:pt x="153" y="143"/>
                  <a:pt x="153" y="147"/>
                </a:cubicBezTo>
                <a:cubicBezTo>
                  <a:pt x="153" y="150"/>
                  <a:pt x="150" y="153"/>
                  <a:pt x="147" y="1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0D013E22-81B6-BDFC-982B-C428F362AA25}"/>
              </a:ext>
            </a:extLst>
          </p:cNvPr>
          <p:cNvSpPr>
            <a:spLocks/>
          </p:cNvSpPr>
          <p:nvPr/>
        </p:nvSpPr>
        <p:spPr bwMode="auto">
          <a:xfrm>
            <a:off x="7345363" y="2536825"/>
            <a:ext cx="254000" cy="127000"/>
          </a:xfrm>
          <a:custGeom>
            <a:avLst/>
            <a:gdLst>
              <a:gd name="T0" fmla="*/ 0 w 160"/>
              <a:gd name="T1" fmla="*/ 0 h 80"/>
              <a:gd name="T2" fmla="*/ 160 w 160"/>
              <a:gd name="T3" fmla="*/ 0 h 80"/>
              <a:gd name="T4" fmla="*/ 80 w 160"/>
              <a:gd name="T5" fmla="*/ 80 h 80"/>
              <a:gd name="T6" fmla="*/ 0 w 160"/>
              <a:gd name="T7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0" h="80">
                <a:moveTo>
                  <a:pt x="0" y="0"/>
                </a:moveTo>
                <a:lnTo>
                  <a:pt x="160" y="0"/>
                </a:lnTo>
                <a:lnTo>
                  <a:pt x="80" y="80"/>
                </a:lnTo>
                <a:lnTo>
                  <a:pt x="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42296AF1-FA9C-D9E6-DE2F-58CD3AA38FEE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2511425"/>
            <a:ext cx="254000" cy="179388"/>
          </a:xfrm>
          <a:custGeom>
            <a:avLst/>
            <a:gdLst>
              <a:gd name="T0" fmla="*/ 159 w 160"/>
              <a:gd name="T1" fmla="*/ 86 h 113"/>
              <a:gd name="T2" fmla="*/ 160 w 160"/>
              <a:gd name="T3" fmla="*/ 87 h 113"/>
              <a:gd name="T4" fmla="*/ 159 w 160"/>
              <a:gd name="T5" fmla="*/ 88 h 113"/>
              <a:gd name="T6" fmla="*/ 127 w 160"/>
              <a:gd name="T7" fmla="*/ 112 h 113"/>
              <a:gd name="T8" fmla="*/ 126 w 160"/>
              <a:gd name="T9" fmla="*/ 112 h 113"/>
              <a:gd name="T10" fmla="*/ 125 w 160"/>
              <a:gd name="T11" fmla="*/ 111 h 113"/>
              <a:gd name="T12" fmla="*/ 131 w 160"/>
              <a:gd name="T13" fmla="*/ 97 h 113"/>
              <a:gd name="T14" fmla="*/ 83 w 160"/>
              <a:gd name="T15" fmla="*/ 78 h 113"/>
              <a:gd name="T16" fmla="*/ 92 w 160"/>
              <a:gd name="T17" fmla="*/ 65 h 113"/>
              <a:gd name="T18" fmla="*/ 96 w 160"/>
              <a:gd name="T19" fmla="*/ 60 h 113"/>
              <a:gd name="T20" fmla="*/ 131 w 160"/>
              <a:gd name="T21" fmla="*/ 76 h 113"/>
              <a:gd name="T22" fmla="*/ 125 w 160"/>
              <a:gd name="T23" fmla="*/ 62 h 113"/>
              <a:gd name="T24" fmla="*/ 126 w 160"/>
              <a:gd name="T25" fmla="*/ 61 h 113"/>
              <a:gd name="T26" fmla="*/ 126 w 160"/>
              <a:gd name="T27" fmla="*/ 61 h 113"/>
              <a:gd name="T28" fmla="*/ 127 w 160"/>
              <a:gd name="T29" fmla="*/ 61 h 113"/>
              <a:gd name="T30" fmla="*/ 159 w 160"/>
              <a:gd name="T31" fmla="*/ 86 h 113"/>
              <a:gd name="T32" fmla="*/ 33 w 160"/>
              <a:gd name="T33" fmla="*/ 52 h 113"/>
              <a:gd name="T34" fmla="*/ 33 w 160"/>
              <a:gd name="T35" fmla="*/ 52 h 113"/>
              <a:gd name="T36" fmla="*/ 34 w 160"/>
              <a:gd name="T37" fmla="*/ 52 h 113"/>
              <a:gd name="T38" fmla="*/ 35 w 160"/>
              <a:gd name="T39" fmla="*/ 51 h 113"/>
              <a:gd name="T40" fmla="*/ 29 w 160"/>
              <a:gd name="T41" fmla="*/ 37 h 113"/>
              <a:gd name="T42" fmla="*/ 64 w 160"/>
              <a:gd name="T43" fmla="*/ 53 h 113"/>
              <a:gd name="T44" fmla="*/ 68 w 160"/>
              <a:gd name="T45" fmla="*/ 48 h 113"/>
              <a:gd name="T46" fmla="*/ 77 w 160"/>
              <a:gd name="T47" fmla="*/ 36 h 113"/>
              <a:gd name="T48" fmla="*/ 29 w 160"/>
              <a:gd name="T49" fmla="*/ 16 h 113"/>
              <a:gd name="T50" fmla="*/ 35 w 160"/>
              <a:gd name="T51" fmla="*/ 2 h 113"/>
              <a:gd name="T52" fmla="*/ 34 w 160"/>
              <a:gd name="T53" fmla="*/ 1 h 113"/>
              <a:gd name="T54" fmla="*/ 33 w 160"/>
              <a:gd name="T55" fmla="*/ 1 h 113"/>
              <a:gd name="T56" fmla="*/ 0 w 160"/>
              <a:gd name="T57" fmla="*/ 25 h 113"/>
              <a:gd name="T58" fmla="*/ 0 w 160"/>
              <a:gd name="T59" fmla="*/ 26 h 113"/>
              <a:gd name="T60" fmla="*/ 0 w 160"/>
              <a:gd name="T61" fmla="*/ 27 h 113"/>
              <a:gd name="T62" fmla="*/ 33 w 160"/>
              <a:gd name="T63" fmla="*/ 52 h 113"/>
              <a:gd name="T64" fmla="*/ 89 w 160"/>
              <a:gd name="T65" fmla="*/ 63 h 113"/>
              <a:gd name="T66" fmla="*/ 130 w 160"/>
              <a:gd name="T67" fmla="*/ 37 h 113"/>
              <a:gd name="T68" fmla="*/ 125 w 160"/>
              <a:gd name="T69" fmla="*/ 51 h 113"/>
              <a:gd name="T70" fmla="*/ 126 w 160"/>
              <a:gd name="T71" fmla="*/ 52 h 113"/>
              <a:gd name="T72" fmla="*/ 126 w 160"/>
              <a:gd name="T73" fmla="*/ 52 h 113"/>
              <a:gd name="T74" fmla="*/ 127 w 160"/>
              <a:gd name="T75" fmla="*/ 52 h 113"/>
              <a:gd name="T76" fmla="*/ 159 w 160"/>
              <a:gd name="T77" fmla="*/ 27 h 113"/>
              <a:gd name="T78" fmla="*/ 160 w 160"/>
              <a:gd name="T79" fmla="*/ 26 h 113"/>
              <a:gd name="T80" fmla="*/ 159 w 160"/>
              <a:gd name="T81" fmla="*/ 25 h 113"/>
              <a:gd name="T82" fmla="*/ 127 w 160"/>
              <a:gd name="T83" fmla="*/ 1 h 113"/>
              <a:gd name="T84" fmla="*/ 126 w 160"/>
              <a:gd name="T85" fmla="*/ 1 h 113"/>
              <a:gd name="T86" fmla="*/ 125 w 160"/>
              <a:gd name="T87" fmla="*/ 2 h 113"/>
              <a:gd name="T88" fmla="*/ 131 w 160"/>
              <a:gd name="T89" fmla="*/ 16 h 113"/>
              <a:gd name="T90" fmla="*/ 71 w 160"/>
              <a:gd name="T91" fmla="*/ 51 h 113"/>
              <a:gd name="T92" fmla="*/ 29 w 160"/>
              <a:gd name="T93" fmla="*/ 76 h 113"/>
              <a:gd name="T94" fmla="*/ 35 w 160"/>
              <a:gd name="T95" fmla="*/ 62 h 113"/>
              <a:gd name="T96" fmla="*/ 34 w 160"/>
              <a:gd name="T97" fmla="*/ 61 h 113"/>
              <a:gd name="T98" fmla="*/ 33 w 160"/>
              <a:gd name="T99" fmla="*/ 61 h 113"/>
              <a:gd name="T100" fmla="*/ 33 w 160"/>
              <a:gd name="T101" fmla="*/ 61 h 113"/>
              <a:gd name="T102" fmla="*/ 0 w 160"/>
              <a:gd name="T103" fmla="*/ 86 h 113"/>
              <a:gd name="T104" fmla="*/ 0 w 160"/>
              <a:gd name="T105" fmla="*/ 87 h 113"/>
              <a:gd name="T106" fmla="*/ 0 w 160"/>
              <a:gd name="T107" fmla="*/ 88 h 113"/>
              <a:gd name="T108" fmla="*/ 33 w 160"/>
              <a:gd name="T109" fmla="*/ 112 h 113"/>
              <a:gd name="T110" fmla="*/ 34 w 160"/>
              <a:gd name="T111" fmla="*/ 112 h 113"/>
              <a:gd name="T112" fmla="*/ 35 w 160"/>
              <a:gd name="T113" fmla="*/ 111 h 113"/>
              <a:gd name="T114" fmla="*/ 29 w 160"/>
              <a:gd name="T115" fmla="*/ 97 h 113"/>
              <a:gd name="T116" fmla="*/ 89 w 160"/>
              <a:gd name="T117" fmla="*/ 63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13">
                <a:moveTo>
                  <a:pt x="159" y="86"/>
                </a:moveTo>
                <a:cubicBezTo>
                  <a:pt x="160" y="86"/>
                  <a:pt x="160" y="86"/>
                  <a:pt x="160" y="87"/>
                </a:cubicBezTo>
                <a:cubicBezTo>
                  <a:pt x="160" y="87"/>
                  <a:pt x="160" y="87"/>
                  <a:pt x="159" y="88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27" y="113"/>
                  <a:pt x="126" y="113"/>
                  <a:pt x="126" y="112"/>
                </a:cubicBezTo>
                <a:cubicBezTo>
                  <a:pt x="125" y="112"/>
                  <a:pt x="125" y="111"/>
                  <a:pt x="125" y="111"/>
                </a:cubicBezTo>
                <a:cubicBezTo>
                  <a:pt x="131" y="97"/>
                  <a:pt x="131" y="97"/>
                  <a:pt x="131" y="97"/>
                </a:cubicBezTo>
                <a:cubicBezTo>
                  <a:pt x="106" y="96"/>
                  <a:pt x="92" y="88"/>
                  <a:pt x="83" y="78"/>
                </a:cubicBezTo>
                <a:cubicBezTo>
                  <a:pt x="86" y="73"/>
                  <a:pt x="89" y="69"/>
                  <a:pt x="92" y="65"/>
                </a:cubicBezTo>
                <a:cubicBezTo>
                  <a:pt x="93" y="64"/>
                  <a:pt x="95" y="62"/>
                  <a:pt x="96" y="60"/>
                </a:cubicBezTo>
                <a:cubicBezTo>
                  <a:pt x="103" y="69"/>
                  <a:pt x="112" y="75"/>
                  <a:pt x="131" y="76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5" y="62"/>
                  <a:pt x="125" y="61"/>
                  <a:pt x="126" y="61"/>
                </a:cubicBezTo>
                <a:cubicBezTo>
                  <a:pt x="126" y="61"/>
                  <a:pt x="126" y="61"/>
                  <a:pt x="126" y="61"/>
                </a:cubicBezTo>
                <a:cubicBezTo>
                  <a:pt x="127" y="61"/>
                  <a:pt x="127" y="61"/>
                  <a:pt x="127" y="61"/>
                </a:cubicBezTo>
                <a:lnTo>
                  <a:pt x="159" y="86"/>
                </a:lnTo>
                <a:close/>
                <a:moveTo>
                  <a:pt x="33" y="52"/>
                </a:moveTo>
                <a:cubicBezTo>
                  <a:pt x="33" y="52"/>
                  <a:pt x="33" y="52"/>
                  <a:pt x="33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5" y="52"/>
                  <a:pt x="35" y="51"/>
                  <a:pt x="35" y="51"/>
                </a:cubicBezTo>
                <a:cubicBezTo>
                  <a:pt x="29" y="37"/>
                  <a:pt x="29" y="37"/>
                  <a:pt x="29" y="37"/>
                </a:cubicBezTo>
                <a:cubicBezTo>
                  <a:pt x="48" y="38"/>
                  <a:pt x="57" y="45"/>
                  <a:pt x="64" y="53"/>
                </a:cubicBezTo>
                <a:cubicBezTo>
                  <a:pt x="65" y="52"/>
                  <a:pt x="66" y="50"/>
                  <a:pt x="68" y="48"/>
                </a:cubicBezTo>
                <a:cubicBezTo>
                  <a:pt x="71" y="44"/>
                  <a:pt x="74" y="40"/>
                  <a:pt x="77" y="36"/>
                </a:cubicBezTo>
                <a:cubicBezTo>
                  <a:pt x="67" y="26"/>
                  <a:pt x="54" y="17"/>
                  <a:pt x="29" y="16"/>
                </a:cubicBezTo>
                <a:cubicBezTo>
                  <a:pt x="35" y="2"/>
                  <a:pt x="35" y="2"/>
                  <a:pt x="35" y="2"/>
                </a:cubicBezTo>
                <a:cubicBezTo>
                  <a:pt x="35" y="2"/>
                  <a:pt x="35" y="1"/>
                  <a:pt x="34" y="1"/>
                </a:cubicBezTo>
                <a:cubicBezTo>
                  <a:pt x="34" y="0"/>
                  <a:pt x="33" y="0"/>
                  <a:pt x="33" y="1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7"/>
                  <a:pt x="0" y="27"/>
                  <a:pt x="0" y="27"/>
                </a:cubicBezTo>
                <a:lnTo>
                  <a:pt x="33" y="52"/>
                </a:lnTo>
                <a:close/>
                <a:moveTo>
                  <a:pt x="89" y="63"/>
                </a:moveTo>
                <a:cubicBezTo>
                  <a:pt x="98" y="50"/>
                  <a:pt x="106" y="39"/>
                  <a:pt x="130" y="37"/>
                </a:cubicBezTo>
                <a:cubicBezTo>
                  <a:pt x="125" y="51"/>
                  <a:pt x="125" y="51"/>
                  <a:pt x="125" y="51"/>
                </a:cubicBezTo>
                <a:cubicBezTo>
                  <a:pt x="125" y="51"/>
                  <a:pt x="125" y="52"/>
                  <a:pt x="126" y="52"/>
                </a:cubicBezTo>
                <a:cubicBezTo>
                  <a:pt x="126" y="52"/>
                  <a:pt x="126" y="52"/>
                  <a:pt x="126" y="52"/>
                </a:cubicBezTo>
                <a:cubicBezTo>
                  <a:pt x="127" y="52"/>
                  <a:pt x="127" y="52"/>
                  <a:pt x="127" y="52"/>
                </a:cubicBezTo>
                <a:cubicBezTo>
                  <a:pt x="159" y="27"/>
                  <a:pt x="159" y="27"/>
                  <a:pt x="159" y="27"/>
                </a:cubicBezTo>
                <a:cubicBezTo>
                  <a:pt x="160" y="27"/>
                  <a:pt x="160" y="27"/>
                  <a:pt x="160" y="26"/>
                </a:cubicBezTo>
                <a:cubicBezTo>
                  <a:pt x="160" y="26"/>
                  <a:pt x="160" y="26"/>
                  <a:pt x="159" y="25"/>
                </a:cubicBezTo>
                <a:cubicBezTo>
                  <a:pt x="127" y="1"/>
                  <a:pt x="127" y="1"/>
                  <a:pt x="127" y="1"/>
                </a:cubicBezTo>
                <a:cubicBezTo>
                  <a:pt x="127" y="0"/>
                  <a:pt x="126" y="0"/>
                  <a:pt x="126" y="1"/>
                </a:cubicBezTo>
                <a:cubicBezTo>
                  <a:pt x="125" y="1"/>
                  <a:pt x="125" y="2"/>
                  <a:pt x="125" y="2"/>
                </a:cubicBezTo>
                <a:cubicBezTo>
                  <a:pt x="131" y="16"/>
                  <a:pt x="131" y="16"/>
                  <a:pt x="131" y="16"/>
                </a:cubicBezTo>
                <a:cubicBezTo>
                  <a:pt x="95" y="18"/>
                  <a:pt x="82" y="36"/>
                  <a:pt x="71" y="51"/>
                </a:cubicBezTo>
                <a:cubicBezTo>
                  <a:pt x="62" y="64"/>
                  <a:pt x="54" y="75"/>
                  <a:pt x="29" y="76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1"/>
                  <a:pt x="34" y="61"/>
                </a:cubicBezTo>
                <a:cubicBezTo>
                  <a:pt x="34" y="61"/>
                  <a:pt x="34" y="61"/>
                  <a:pt x="33" y="61"/>
                </a:cubicBezTo>
                <a:cubicBezTo>
                  <a:pt x="33" y="61"/>
                  <a:pt x="33" y="61"/>
                  <a:pt x="33" y="61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86"/>
                  <a:pt x="0" y="86"/>
                  <a:pt x="0" y="87"/>
                </a:cubicBezTo>
                <a:cubicBezTo>
                  <a:pt x="0" y="87"/>
                  <a:pt x="0" y="87"/>
                  <a:pt x="0" y="88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3"/>
                  <a:pt x="34" y="113"/>
                  <a:pt x="34" y="112"/>
                </a:cubicBezTo>
                <a:cubicBezTo>
                  <a:pt x="35" y="112"/>
                  <a:pt x="35" y="111"/>
                  <a:pt x="35" y="111"/>
                </a:cubicBezTo>
                <a:cubicBezTo>
                  <a:pt x="29" y="97"/>
                  <a:pt x="29" y="97"/>
                  <a:pt x="29" y="97"/>
                </a:cubicBezTo>
                <a:cubicBezTo>
                  <a:pt x="65" y="96"/>
                  <a:pt x="78" y="78"/>
                  <a:pt x="89" y="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36FDFCE0-A65F-0D8D-0CBF-0E68D839DD4D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2489200"/>
            <a:ext cx="254000" cy="222250"/>
          </a:xfrm>
          <a:custGeom>
            <a:avLst/>
            <a:gdLst>
              <a:gd name="T0" fmla="*/ 150 w 160"/>
              <a:gd name="T1" fmla="*/ 140 h 140"/>
              <a:gd name="T2" fmla="*/ 10 w 160"/>
              <a:gd name="T3" fmla="*/ 140 h 140"/>
              <a:gd name="T4" fmla="*/ 0 w 160"/>
              <a:gd name="T5" fmla="*/ 130 h 140"/>
              <a:gd name="T6" fmla="*/ 0 w 160"/>
              <a:gd name="T7" fmla="*/ 30 h 140"/>
              <a:gd name="T8" fmla="*/ 10 w 160"/>
              <a:gd name="T9" fmla="*/ 20 h 140"/>
              <a:gd name="T10" fmla="*/ 40 w 160"/>
              <a:gd name="T11" fmla="*/ 20 h 140"/>
              <a:gd name="T12" fmla="*/ 40 w 160"/>
              <a:gd name="T13" fmla="*/ 10 h 140"/>
              <a:gd name="T14" fmla="*/ 50 w 160"/>
              <a:gd name="T15" fmla="*/ 0 h 140"/>
              <a:gd name="T16" fmla="*/ 110 w 160"/>
              <a:gd name="T17" fmla="*/ 0 h 140"/>
              <a:gd name="T18" fmla="*/ 120 w 160"/>
              <a:gd name="T19" fmla="*/ 10 h 140"/>
              <a:gd name="T20" fmla="*/ 120 w 160"/>
              <a:gd name="T21" fmla="*/ 20 h 140"/>
              <a:gd name="T22" fmla="*/ 150 w 160"/>
              <a:gd name="T23" fmla="*/ 20 h 140"/>
              <a:gd name="T24" fmla="*/ 160 w 160"/>
              <a:gd name="T25" fmla="*/ 30 h 140"/>
              <a:gd name="T26" fmla="*/ 160 w 160"/>
              <a:gd name="T27" fmla="*/ 130 h 140"/>
              <a:gd name="T28" fmla="*/ 150 w 160"/>
              <a:gd name="T29" fmla="*/ 140 h 140"/>
              <a:gd name="T30" fmla="*/ 140 w 160"/>
              <a:gd name="T31" fmla="*/ 40 h 140"/>
              <a:gd name="T32" fmla="*/ 110 w 160"/>
              <a:gd name="T33" fmla="*/ 40 h 140"/>
              <a:gd name="T34" fmla="*/ 100 w 160"/>
              <a:gd name="T35" fmla="*/ 40 h 140"/>
              <a:gd name="T36" fmla="*/ 100 w 160"/>
              <a:gd name="T37" fmla="*/ 20 h 140"/>
              <a:gd name="T38" fmla="*/ 60 w 160"/>
              <a:gd name="T39" fmla="*/ 20 h 140"/>
              <a:gd name="T40" fmla="*/ 60 w 160"/>
              <a:gd name="T41" fmla="*/ 40 h 140"/>
              <a:gd name="T42" fmla="*/ 50 w 160"/>
              <a:gd name="T43" fmla="*/ 40 h 140"/>
              <a:gd name="T44" fmla="*/ 20 w 160"/>
              <a:gd name="T45" fmla="*/ 40 h 140"/>
              <a:gd name="T46" fmla="*/ 20 w 160"/>
              <a:gd name="T47" fmla="*/ 120 h 140"/>
              <a:gd name="T48" fmla="*/ 140 w 160"/>
              <a:gd name="T49" fmla="*/ 120 h 140"/>
              <a:gd name="T50" fmla="*/ 140 w 160"/>
              <a:gd name="T51" fmla="*/ 40 h 140"/>
              <a:gd name="T52" fmla="*/ 35 w 160"/>
              <a:gd name="T53" fmla="*/ 50 h 140"/>
              <a:gd name="T54" fmla="*/ 40 w 160"/>
              <a:gd name="T55" fmla="*/ 55 h 140"/>
              <a:gd name="T56" fmla="*/ 35 w 160"/>
              <a:gd name="T57" fmla="*/ 60 h 140"/>
              <a:gd name="T58" fmla="*/ 30 w 160"/>
              <a:gd name="T59" fmla="*/ 55 h 140"/>
              <a:gd name="T60" fmla="*/ 35 w 160"/>
              <a:gd name="T61" fmla="*/ 50 h 140"/>
              <a:gd name="T62" fmla="*/ 80 w 160"/>
              <a:gd name="T63" fmla="*/ 50 h 140"/>
              <a:gd name="T64" fmla="*/ 110 w 160"/>
              <a:gd name="T65" fmla="*/ 80 h 140"/>
              <a:gd name="T66" fmla="*/ 80 w 160"/>
              <a:gd name="T67" fmla="*/ 110 h 140"/>
              <a:gd name="T68" fmla="*/ 50 w 160"/>
              <a:gd name="T69" fmla="*/ 80 h 140"/>
              <a:gd name="T70" fmla="*/ 80 w 160"/>
              <a:gd name="T71" fmla="*/ 50 h 140"/>
              <a:gd name="T72" fmla="*/ 80 w 160"/>
              <a:gd name="T73" fmla="*/ 100 h 140"/>
              <a:gd name="T74" fmla="*/ 100 w 160"/>
              <a:gd name="T75" fmla="*/ 80 h 140"/>
              <a:gd name="T76" fmla="*/ 80 w 160"/>
              <a:gd name="T77" fmla="*/ 60 h 140"/>
              <a:gd name="T78" fmla="*/ 60 w 160"/>
              <a:gd name="T79" fmla="*/ 80 h 140"/>
              <a:gd name="T80" fmla="*/ 80 w 160"/>
              <a:gd name="T81" fmla="*/ 10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40">
                <a:moveTo>
                  <a:pt x="150" y="140"/>
                </a:moveTo>
                <a:cubicBezTo>
                  <a:pt x="10" y="140"/>
                  <a:pt x="10" y="140"/>
                  <a:pt x="10" y="140"/>
                </a:cubicBezTo>
                <a:cubicBezTo>
                  <a:pt x="4" y="140"/>
                  <a:pt x="0" y="136"/>
                  <a:pt x="0" y="13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5"/>
                  <a:pt x="4" y="20"/>
                  <a:pt x="10" y="20"/>
                </a:cubicBezTo>
                <a:cubicBezTo>
                  <a:pt x="40" y="20"/>
                  <a:pt x="40" y="20"/>
                  <a:pt x="40" y="20"/>
                </a:cubicBezTo>
                <a:cubicBezTo>
                  <a:pt x="40" y="10"/>
                  <a:pt x="40" y="10"/>
                  <a:pt x="40" y="10"/>
                </a:cubicBezTo>
                <a:cubicBezTo>
                  <a:pt x="40" y="5"/>
                  <a:pt x="44" y="0"/>
                  <a:pt x="50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115" y="0"/>
                  <a:pt x="120" y="5"/>
                  <a:pt x="120" y="10"/>
                </a:cubicBezTo>
                <a:cubicBezTo>
                  <a:pt x="120" y="20"/>
                  <a:pt x="120" y="20"/>
                  <a:pt x="120" y="20"/>
                </a:cubicBezTo>
                <a:cubicBezTo>
                  <a:pt x="150" y="20"/>
                  <a:pt x="150" y="20"/>
                  <a:pt x="150" y="20"/>
                </a:cubicBezTo>
                <a:cubicBezTo>
                  <a:pt x="155" y="20"/>
                  <a:pt x="160" y="25"/>
                  <a:pt x="160" y="30"/>
                </a:cubicBezTo>
                <a:cubicBezTo>
                  <a:pt x="160" y="130"/>
                  <a:pt x="160" y="130"/>
                  <a:pt x="160" y="130"/>
                </a:cubicBezTo>
                <a:cubicBezTo>
                  <a:pt x="160" y="136"/>
                  <a:pt x="155" y="140"/>
                  <a:pt x="150" y="140"/>
                </a:cubicBezTo>
                <a:close/>
                <a:moveTo>
                  <a:pt x="140" y="40"/>
                </a:moveTo>
                <a:cubicBezTo>
                  <a:pt x="110" y="40"/>
                  <a:pt x="110" y="40"/>
                  <a:pt x="110" y="40"/>
                </a:cubicBezTo>
                <a:cubicBezTo>
                  <a:pt x="100" y="40"/>
                  <a:pt x="100" y="40"/>
                  <a:pt x="100" y="40"/>
                </a:cubicBezTo>
                <a:cubicBezTo>
                  <a:pt x="100" y="20"/>
                  <a:pt x="100" y="20"/>
                  <a:pt x="100" y="20"/>
                </a:cubicBezTo>
                <a:cubicBezTo>
                  <a:pt x="60" y="20"/>
                  <a:pt x="60" y="20"/>
                  <a:pt x="60" y="20"/>
                </a:cubicBezTo>
                <a:cubicBezTo>
                  <a:pt x="60" y="40"/>
                  <a:pt x="60" y="40"/>
                  <a:pt x="60" y="40"/>
                </a:cubicBezTo>
                <a:cubicBezTo>
                  <a:pt x="50" y="40"/>
                  <a:pt x="50" y="40"/>
                  <a:pt x="50" y="40"/>
                </a:cubicBezTo>
                <a:cubicBezTo>
                  <a:pt x="20" y="40"/>
                  <a:pt x="20" y="40"/>
                  <a:pt x="20" y="40"/>
                </a:cubicBezTo>
                <a:cubicBezTo>
                  <a:pt x="20" y="120"/>
                  <a:pt x="20" y="120"/>
                  <a:pt x="20" y="120"/>
                </a:cubicBezTo>
                <a:cubicBezTo>
                  <a:pt x="140" y="120"/>
                  <a:pt x="140" y="120"/>
                  <a:pt x="140" y="120"/>
                </a:cubicBezTo>
                <a:lnTo>
                  <a:pt x="140" y="40"/>
                </a:lnTo>
                <a:close/>
                <a:moveTo>
                  <a:pt x="35" y="50"/>
                </a:moveTo>
                <a:cubicBezTo>
                  <a:pt x="38" y="50"/>
                  <a:pt x="40" y="53"/>
                  <a:pt x="40" y="55"/>
                </a:cubicBezTo>
                <a:cubicBezTo>
                  <a:pt x="40" y="58"/>
                  <a:pt x="38" y="60"/>
                  <a:pt x="35" y="60"/>
                </a:cubicBezTo>
                <a:cubicBezTo>
                  <a:pt x="32" y="60"/>
                  <a:pt x="30" y="58"/>
                  <a:pt x="30" y="55"/>
                </a:cubicBezTo>
                <a:cubicBezTo>
                  <a:pt x="30" y="53"/>
                  <a:pt x="32" y="50"/>
                  <a:pt x="35" y="50"/>
                </a:cubicBezTo>
                <a:close/>
                <a:moveTo>
                  <a:pt x="80" y="50"/>
                </a:moveTo>
                <a:cubicBezTo>
                  <a:pt x="96" y="50"/>
                  <a:pt x="110" y="64"/>
                  <a:pt x="110" y="80"/>
                </a:cubicBezTo>
                <a:cubicBezTo>
                  <a:pt x="110" y="97"/>
                  <a:pt x="96" y="110"/>
                  <a:pt x="80" y="110"/>
                </a:cubicBezTo>
                <a:cubicBezTo>
                  <a:pt x="63" y="110"/>
                  <a:pt x="50" y="97"/>
                  <a:pt x="50" y="80"/>
                </a:cubicBezTo>
                <a:cubicBezTo>
                  <a:pt x="50" y="64"/>
                  <a:pt x="63" y="50"/>
                  <a:pt x="80" y="50"/>
                </a:cubicBezTo>
                <a:close/>
                <a:moveTo>
                  <a:pt x="80" y="100"/>
                </a:moveTo>
                <a:cubicBezTo>
                  <a:pt x="91" y="100"/>
                  <a:pt x="100" y="91"/>
                  <a:pt x="100" y="80"/>
                </a:cubicBezTo>
                <a:cubicBezTo>
                  <a:pt x="100" y="69"/>
                  <a:pt x="91" y="60"/>
                  <a:pt x="80" y="60"/>
                </a:cubicBezTo>
                <a:cubicBezTo>
                  <a:pt x="69" y="60"/>
                  <a:pt x="60" y="69"/>
                  <a:pt x="60" y="80"/>
                </a:cubicBezTo>
                <a:cubicBezTo>
                  <a:pt x="60" y="91"/>
                  <a:pt x="69" y="100"/>
                  <a:pt x="80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E6B7AFF8-722B-BC67-A867-A3A6B20C5E32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2513013"/>
            <a:ext cx="254000" cy="177800"/>
          </a:xfrm>
          <a:custGeom>
            <a:avLst/>
            <a:gdLst>
              <a:gd name="T0" fmla="*/ 48 w 160"/>
              <a:gd name="T1" fmla="*/ 57 h 112"/>
              <a:gd name="T2" fmla="*/ 53 w 160"/>
              <a:gd name="T3" fmla="*/ 67 h 112"/>
              <a:gd name="T4" fmla="*/ 94 w 160"/>
              <a:gd name="T5" fmla="*/ 111 h 112"/>
              <a:gd name="T6" fmla="*/ 105 w 160"/>
              <a:gd name="T7" fmla="*/ 67 h 112"/>
              <a:gd name="T8" fmla="*/ 17 w 160"/>
              <a:gd name="T9" fmla="*/ 20 h 112"/>
              <a:gd name="T10" fmla="*/ 17 w 160"/>
              <a:gd name="T11" fmla="*/ 0 h 112"/>
              <a:gd name="T12" fmla="*/ 17 w 160"/>
              <a:gd name="T13" fmla="*/ 20 h 112"/>
              <a:gd name="T14" fmla="*/ 157 w 160"/>
              <a:gd name="T15" fmla="*/ 47 h 112"/>
              <a:gd name="T16" fmla="*/ 139 w 160"/>
              <a:gd name="T17" fmla="*/ 79 h 112"/>
              <a:gd name="T18" fmla="*/ 122 w 160"/>
              <a:gd name="T19" fmla="*/ 86 h 112"/>
              <a:gd name="T20" fmla="*/ 125 w 160"/>
              <a:gd name="T21" fmla="*/ 89 h 112"/>
              <a:gd name="T22" fmla="*/ 134 w 160"/>
              <a:gd name="T23" fmla="*/ 103 h 112"/>
              <a:gd name="T24" fmla="*/ 130 w 160"/>
              <a:gd name="T25" fmla="*/ 110 h 112"/>
              <a:gd name="T26" fmla="*/ 141 w 160"/>
              <a:gd name="T27" fmla="*/ 111 h 112"/>
              <a:gd name="T28" fmla="*/ 138 w 160"/>
              <a:gd name="T29" fmla="*/ 103 h 112"/>
              <a:gd name="T30" fmla="*/ 139 w 160"/>
              <a:gd name="T31" fmla="*/ 83 h 112"/>
              <a:gd name="T32" fmla="*/ 145 w 160"/>
              <a:gd name="T33" fmla="*/ 84 h 112"/>
              <a:gd name="T34" fmla="*/ 159 w 160"/>
              <a:gd name="T35" fmla="*/ 50 h 112"/>
              <a:gd name="T36" fmla="*/ 157 w 160"/>
              <a:gd name="T37" fmla="*/ 47 h 112"/>
              <a:gd name="T38" fmla="*/ 19 w 160"/>
              <a:gd name="T39" fmla="*/ 41 h 112"/>
              <a:gd name="T40" fmla="*/ 13 w 160"/>
              <a:gd name="T41" fmla="*/ 22 h 112"/>
              <a:gd name="T42" fmla="*/ 3 w 160"/>
              <a:gd name="T43" fmla="*/ 25 h 112"/>
              <a:gd name="T44" fmla="*/ 4 w 160"/>
              <a:gd name="T45" fmla="*/ 73 h 112"/>
              <a:gd name="T46" fmla="*/ 14 w 160"/>
              <a:gd name="T47" fmla="*/ 104 h 112"/>
              <a:gd name="T48" fmla="*/ 15 w 160"/>
              <a:gd name="T49" fmla="*/ 72 h 112"/>
              <a:gd name="T50" fmla="*/ 17 w 160"/>
              <a:gd name="T51" fmla="*/ 52 h 112"/>
              <a:gd name="T52" fmla="*/ 33 w 160"/>
              <a:gd name="T53" fmla="*/ 41 h 112"/>
              <a:gd name="T54" fmla="*/ 150 w 160"/>
              <a:gd name="T55" fmla="*/ 49 h 112"/>
              <a:gd name="T56" fmla="*/ 133 w 160"/>
              <a:gd name="T57" fmla="*/ 38 h 112"/>
              <a:gd name="T58" fmla="*/ 106 w 160"/>
              <a:gd name="T59" fmla="*/ 35 h 112"/>
              <a:gd name="T60" fmla="*/ 84 w 160"/>
              <a:gd name="T61" fmla="*/ 17 h 112"/>
              <a:gd name="T62" fmla="*/ 108 w 160"/>
              <a:gd name="T63" fmla="*/ 44 h 112"/>
              <a:gd name="T64" fmla="*/ 123 w 160"/>
              <a:gd name="T65" fmla="*/ 68 h 112"/>
              <a:gd name="T66" fmla="*/ 111 w 160"/>
              <a:gd name="T67" fmla="*/ 103 h 112"/>
              <a:gd name="T68" fmla="*/ 143 w 160"/>
              <a:gd name="T69" fmla="*/ 68 h 112"/>
              <a:gd name="T70" fmla="*/ 154 w 160"/>
              <a:gd name="T71" fmla="*/ 20 h 112"/>
              <a:gd name="T72" fmla="*/ 133 w 160"/>
              <a:gd name="T73" fmla="*/ 2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12">
                <a:moveTo>
                  <a:pt x="105" y="57"/>
                </a:moveTo>
                <a:cubicBezTo>
                  <a:pt x="48" y="57"/>
                  <a:pt x="48" y="57"/>
                  <a:pt x="48" y="57"/>
                </a:cubicBezTo>
                <a:cubicBezTo>
                  <a:pt x="48" y="67"/>
                  <a:pt x="48" y="67"/>
                  <a:pt x="48" y="67"/>
                </a:cubicBezTo>
                <a:cubicBezTo>
                  <a:pt x="53" y="67"/>
                  <a:pt x="53" y="67"/>
                  <a:pt x="53" y="67"/>
                </a:cubicBezTo>
                <a:cubicBezTo>
                  <a:pt x="53" y="111"/>
                  <a:pt x="53" y="111"/>
                  <a:pt x="53" y="111"/>
                </a:cubicBezTo>
                <a:cubicBezTo>
                  <a:pt x="94" y="111"/>
                  <a:pt x="94" y="111"/>
                  <a:pt x="94" y="111"/>
                </a:cubicBezTo>
                <a:cubicBezTo>
                  <a:pt x="94" y="67"/>
                  <a:pt x="94" y="67"/>
                  <a:pt x="94" y="67"/>
                </a:cubicBezTo>
                <a:cubicBezTo>
                  <a:pt x="105" y="67"/>
                  <a:pt x="105" y="67"/>
                  <a:pt x="105" y="67"/>
                </a:cubicBezTo>
                <a:lnTo>
                  <a:pt x="105" y="57"/>
                </a:lnTo>
                <a:close/>
                <a:moveTo>
                  <a:pt x="17" y="20"/>
                </a:moveTo>
                <a:cubicBezTo>
                  <a:pt x="22" y="20"/>
                  <a:pt x="27" y="16"/>
                  <a:pt x="27" y="10"/>
                </a:cubicBezTo>
                <a:cubicBezTo>
                  <a:pt x="27" y="4"/>
                  <a:pt x="22" y="0"/>
                  <a:pt x="17" y="0"/>
                </a:cubicBezTo>
                <a:cubicBezTo>
                  <a:pt x="11" y="0"/>
                  <a:pt x="7" y="4"/>
                  <a:pt x="7" y="10"/>
                </a:cubicBezTo>
                <a:cubicBezTo>
                  <a:pt x="7" y="16"/>
                  <a:pt x="11" y="20"/>
                  <a:pt x="17" y="20"/>
                </a:cubicBezTo>
                <a:close/>
                <a:moveTo>
                  <a:pt x="157" y="47"/>
                </a:moveTo>
                <a:cubicBezTo>
                  <a:pt x="157" y="47"/>
                  <a:pt x="157" y="47"/>
                  <a:pt x="157" y="47"/>
                </a:cubicBezTo>
                <a:cubicBezTo>
                  <a:pt x="151" y="52"/>
                  <a:pt x="144" y="73"/>
                  <a:pt x="142" y="80"/>
                </a:cubicBezTo>
                <a:cubicBezTo>
                  <a:pt x="141" y="80"/>
                  <a:pt x="140" y="79"/>
                  <a:pt x="139" y="79"/>
                </a:cubicBezTo>
                <a:cubicBezTo>
                  <a:pt x="131" y="79"/>
                  <a:pt x="123" y="86"/>
                  <a:pt x="122" y="86"/>
                </a:cubicBezTo>
                <a:cubicBezTo>
                  <a:pt x="122" y="86"/>
                  <a:pt x="122" y="86"/>
                  <a:pt x="122" y="86"/>
                </a:cubicBezTo>
                <a:cubicBezTo>
                  <a:pt x="124" y="90"/>
                  <a:pt x="124" y="90"/>
                  <a:pt x="124" y="90"/>
                </a:cubicBezTo>
                <a:cubicBezTo>
                  <a:pt x="125" y="89"/>
                  <a:pt x="125" y="89"/>
                  <a:pt x="125" y="89"/>
                </a:cubicBezTo>
                <a:cubicBezTo>
                  <a:pt x="125" y="89"/>
                  <a:pt x="129" y="86"/>
                  <a:pt x="134" y="84"/>
                </a:cubicBezTo>
                <a:cubicBezTo>
                  <a:pt x="134" y="103"/>
                  <a:pt x="134" y="103"/>
                  <a:pt x="134" y="103"/>
                </a:cubicBezTo>
                <a:cubicBezTo>
                  <a:pt x="128" y="106"/>
                  <a:pt x="128" y="106"/>
                  <a:pt x="128" y="106"/>
                </a:cubicBezTo>
                <a:cubicBezTo>
                  <a:pt x="130" y="110"/>
                  <a:pt x="130" y="110"/>
                  <a:pt x="130" y="110"/>
                </a:cubicBezTo>
                <a:cubicBezTo>
                  <a:pt x="135" y="107"/>
                  <a:pt x="135" y="107"/>
                  <a:pt x="135" y="107"/>
                </a:cubicBezTo>
                <a:cubicBezTo>
                  <a:pt x="141" y="111"/>
                  <a:pt x="141" y="111"/>
                  <a:pt x="141" y="111"/>
                </a:cubicBezTo>
                <a:cubicBezTo>
                  <a:pt x="143" y="108"/>
                  <a:pt x="143" y="108"/>
                  <a:pt x="143" y="108"/>
                </a:cubicBezTo>
                <a:cubicBezTo>
                  <a:pt x="138" y="103"/>
                  <a:pt x="138" y="103"/>
                  <a:pt x="138" y="103"/>
                </a:cubicBezTo>
                <a:cubicBezTo>
                  <a:pt x="138" y="84"/>
                  <a:pt x="138" y="84"/>
                  <a:pt x="138" y="84"/>
                </a:cubicBezTo>
                <a:cubicBezTo>
                  <a:pt x="138" y="83"/>
                  <a:pt x="139" y="83"/>
                  <a:pt x="139" y="83"/>
                </a:cubicBezTo>
                <a:cubicBezTo>
                  <a:pt x="141" y="83"/>
                  <a:pt x="142" y="84"/>
                  <a:pt x="143" y="84"/>
                </a:cubicBezTo>
                <a:cubicBezTo>
                  <a:pt x="145" y="84"/>
                  <a:pt x="145" y="84"/>
                  <a:pt x="145" y="84"/>
                </a:cubicBezTo>
                <a:cubicBezTo>
                  <a:pt x="145" y="83"/>
                  <a:pt x="145" y="83"/>
                  <a:pt x="145" y="83"/>
                </a:cubicBezTo>
                <a:cubicBezTo>
                  <a:pt x="148" y="72"/>
                  <a:pt x="155" y="54"/>
                  <a:pt x="159" y="50"/>
                </a:cubicBezTo>
                <a:cubicBezTo>
                  <a:pt x="160" y="50"/>
                  <a:pt x="160" y="50"/>
                  <a:pt x="160" y="50"/>
                </a:cubicBezTo>
                <a:lnTo>
                  <a:pt x="157" y="47"/>
                </a:lnTo>
                <a:close/>
                <a:moveTo>
                  <a:pt x="33" y="41"/>
                </a:moveTo>
                <a:cubicBezTo>
                  <a:pt x="28" y="43"/>
                  <a:pt x="23" y="43"/>
                  <a:pt x="19" y="41"/>
                </a:cubicBezTo>
                <a:cubicBezTo>
                  <a:pt x="20" y="39"/>
                  <a:pt x="20" y="36"/>
                  <a:pt x="21" y="34"/>
                </a:cubicBezTo>
                <a:cubicBezTo>
                  <a:pt x="23" y="28"/>
                  <a:pt x="18" y="23"/>
                  <a:pt x="13" y="22"/>
                </a:cubicBezTo>
                <a:cubicBezTo>
                  <a:pt x="10" y="21"/>
                  <a:pt x="7" y="22"/>
                  <a:pt x="4" y="24"/>
                </a:cubicBezTo>
                <a:cubicBezTo>
                  <a:pt x="4" y="24"/>
                  <a:pt x="3" y="25"/>
                  <a:pt x="3" y="25"/>
                </a:cubicBezTo>
                <a:cubicBezTo>
                  <a:pt x="1" y="32"/>
                  <a:pt x="0" y="46"/>
                  <a:pt x="0" y="46"/>
                </a:cubicBezTo>
                <a:cubicBezTo>
                  <a:pt x="0" y="67"/>
                  <a:pt x="2" y="73"/>
                  <a:pt x="4" y="73"/>
                </a:cubicBezTo>
                <a:cubicBezTo>
                  <a:pt x="4" y="84"/>
                  <a:pt x="4" y="94"/>
                  <a:pt x="4" y="104"/>
                </a:cubicBezTo>
                <a:cubicBezTo>
                  <a:pt x="4" y="110"/>
                  <a:pt x="14" y="110"/>
                  <a:pt x="14" y="104"/>
                </a:cubicBezTo>
                <a:cubicBezTo>
                  <a:pt x="14" y="93"/>
                  <a:pt x="14" y="83"/>
                  <a:pt x="14" y="72"/>
                </a:cubicBezTo>
                <a:cubicBezTo>
                  <a:pt x="15" y="72"/>
                  <a:pt x="15" y="72"/>
                  <a:pt x="15" y="72"/>
                </a:cubicBezTo>
                <a:cubicBezTo>
                  <a:pt x="16" y="71"/>
                  <a:pt x="17" y="69"/>
                  <a:pt x="17" y="67"/>
                </a:cubicBezTo>
                <a:cubicBezTo>
                  <a:pt x="17" y="62"/>
                  <a:pt x="17" y="57"/>
                  <a:pt x="17" y="52"/>
                </a:cubicBezTo>
                <a:cubicBezTo>
                  <a:pt x="24" y="54"/>
                  <a:pt x="31" y="54"/>
                  <a:pt x="39" y="50"/>
                </a:cubicBezTo>
                <a:cubicBezTo>
                  <a:pt x="45" y="47"/>
                  <a:pt x="40" y="37"/>
                  <a:pt x="33" y="41"/>
                </a:cubicBezTo>
                <a:close/>
                <a:moveTo>
                  <a:pt x="143" y="68"/>
                </a:moveTo>
                <a:cubicBezTo>
                  <a:pt x="143" y="61"/>
                  <a:pt x="145" y="54"/>
                  <a:pt x="150" y="49"/>
                </a:cubicBezTo>
                <a:cubicBezTo>
                  <a:pt x="159" y="40"/>
                  <a:pt x="145" y="25"/>
                  <a:pt x="136" y="35"/>
                </a:cubicBezTo>
                <a:cubicBezTo>
                  <a:pt x="135" y="36"/>
                  <a:pt x="134" y="37"/>
                  <a:pt x="133" y="38"/>
                </a:cubicBezTo>
                <a:cubicBezTo>
                  <a:pt x="125" y="38"/>
                  <a:pt x="118" y="36"/>
                  <a:pt x="110" y="34"/>
                </a:cubicBezTo>
                <a:cubicBezTo>
                  <a:pt x="109" y="34"/>
                  <a:pt x="107" y="34"/>
                  <a:pt x="106" y="35"/>
                </a:cubicBezTo>
                <a:cubicBezTo>
                  <a:pt x="86" y="15"/>
                  <a:pt x="86" y="15"/>
                  <a:pt x="86" y="15"/>
                </a:cubicBezTo>
                <a:cubicBezTo>
                  <a:pt x="84" y="17"/>
                  <a:pt x="84" y="17"/>
                  <a:pt x="84" y="17"/>
                </a:cubicBezTo>
                <a:cubicBezTo>
                  <a:pt x="104" y="37"/>
                  <a:pt x="104" y="37"/>
                  <a:pt x="104" y="37"/>
                </a:cubicBezTo>
                <a:cubicBezTo>
                  <a:pt x="103" y="39"/>
                  <a:pt x="104" y="43"/>
                  <a:pt x="108" y="44"/>
                </a:cubicBezTo>
                <a:cubicBezTo>
                  <a:pt x="114" y="46"/>
                  <a:pt x="121" y="48"/>
                  <a:pt x="127" y="48"/>
                </a:cubicBezTo>
                <a:cubicBezTo>
                  <a:pt x="125" y="54"/>
                  <a:pt x="124" y="61"/>
                  <a:pt x="123" y="68"/>
                </a:cubicBezTo>
                <a:cubicBezTo>
                  <a:pt x="108" y="74"/>
                  <a:pt x="100" y="87"/>
                  <a:pt x="98" y="103"/>
                </a:cubicBezTo>
                <a:cubicBezTo>
                  <a:pt x="97" y="112"/>
                  <a:pt x="110" y="112"/>
                  <a:pt x="111" y="103"/>
                </a:cubicBezTo>
                <a:cubicBezTo>
                  <a:pt x="113" y="90"/>
                  <a:pt x="120" y="81"/>
                  <a:pt x="133" y="78"/>
                </a:cubicBezTo>
                <a:cubicBezTo>
                  <a:pt x="139" y="78"/>
                  <a:pt x="142" y="74"/>
                  <a:pt x="143" y="68"/>
                </a:cubicBezTo>
                <a:close/>
                <a:moveTo>
                  <a:pt x="143" y="31"/>
                </a:moveTo>
                <a:cubicBezTo>
                  <a:pt x="149" y="31"/>
                  <a:pt x="154" y="26"/>
                  <a:pt x="154" y="20"/>
                </a:cubicBezTo>
                <a:cubicBezTo>
                  <a:pt x="154" y="15"/>
                  <a:pt x="149" y="10"/>
                  <a:pt x="143" y="10"/>
                </a:cubicBezTo>
                <a:cubicBezTo>
                  <a:pt x="138" y="10"/>
                  <a:pt x="133" y="15"/>
                  <a:pt x="133" y="20"/>
                </a:cubicBezTo>
                <a:cubicBezTo>
                  <a:pt x="133" y="26"/>
                  <a:pt x="138" y="31"/>
                  <a:pt x="143" y="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492DAFBD-D732-FDB8-14A0-3C59D5E4C128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4133850"/>
            <a:ext cx="254000" cy="236538"/>
          </a:xfrm>
          <a:custGeom>
            <a:avLst/>
            <a:gdLst>
              <a:gd name="T0" fmla="*/ 124 w 160"/>
              <a:gd name="T1" fmla="*/ 34 h 149"/>
              <a:gd name="T2" fmla="*/ 133 w 160"/>
              <a:gd name="T3" fmla="*/ 3 h 149"/>
              <a:gd name="T4" fmla="*/ 116 w 160"/>
              <a:gd name="T5" fmla="*/ 1 h 149"/>
              <a:gd name="T6" fmla="*/ 98 w 160"/>
              <a:gd name="T7" fmla="*/ 8 h 149"/>
              <a:gd name="T8" fmla="*/ 81 w 160"/>
              <a:gd name="T9" fmla="*/ 33 h 149"/>
              <a:gd name="T10" fmla="*/ 63 w 160"/>
              <a:gd name="T11" fmla="*/ 8 h 149"/>
              <a:gd name="T12" fmla="*/ 45 w 160"/>
              <a:gd name="T13" fmla="*/ 1 h 149"/>
              <a:gd name="T14" fmla="*/ 28 w 160"/>
              <a:gd name="T15" fmla="*/ 3 h 149"/>
              <a:gd name="T16" fmla="*/ 37 w 160"/>
              <a:gd name="T17" fmla="*/ 34 h 149"/>
              <a:gd name="T18" fmla="*/ 48 w 160"/>
              <a:gd name="T19" fmla="*/ 41 h 149"/>
              <a:gd name="T20" fmla="*/ 79 w 160"/>
              <a:gd name="T21" fmla="*/ 41 h 149"/>
              <a:gd name="T22" fmla="*/ 82 w 160"/>
              <a:gd name="T23" fmla="*/ 41 h 149"/>
              <a:gd name="T24" fmla="*/ 113 w 160"/>
              <a:gd name="T25" fmla="*/ 41 h 149"/>
              <a:gd name="T26" fmla="*/ 124 w 160"/>
              <a:gd name="T27" fmla="*/ 34 h 149"/>
              <a:gd name="T28" fmla="*/ 48 w 160"/>
              <a:gd name="T29" fmla="*/ 26 h 149"/>
              <a:gd name="T30" fmla="*/ 39 w 160"/>
              <a:gd name="T31" fmla="*/ 18 h 149"/>
              <a:gd name="T32" fmla="*/ 36 w 160"/>
              <a:gd name="T33" fmla="*/ 14 h 149"/>
              <a:gd name="T34" fmla="*/ 37 w 160"/>
              <a:gd name="T35" fmla="*/ 14 h 149"/>
              <a:gd name="T36" fmla="*/ 67 w 160"/>
              <a:gd name="T37" fmla="*/ 33 h 149"/>
              <a:gd name="T38" fmla="*/ 48 w 160"/>
              <a:gd name="T39" fmla="*/ 26 h 149"/>
              <a:gd name="T40" fmla="*/ 124 w 160"/>
              <a:gd name="T41" fmla="*/ 14 h 149"/>
              <a:gd name="T42" fmla="*/ 125 w 160"/>
              <a:gd name="T43" fmla="*/ 14 h 149"/>
              <a:gd name="T44" fmla="*/ 122 w 160"/>
              <a:gd name="T45" fmla="*/ 18 h 149"/>
              <a:gd name="T46" fmla="*/ 113 w 160"/>
              <a:gd name="T47" fmla="*/ 26 h 149"/>
              <a:gd name="T48" fmla="*/ 94 w 160"/>
              <a:gd name="T49" fmla="*/ 33 h 149"/>
              <a:gd name="T50" fmla="*/ 124 w 160"/>
              <a:gd name="T51" fmla="*/ 14 h 149"/>
              <a:gd name="T52" fmla="*/ 95 w 160"/>
              <a:gd name="T53" fmla="*/ 149 h 149"/>
              <a:gd name="T54" fmla="*/ 160 w 160"/>
              <a:gd name="T55" fmla="*/ 149 h 149"/>
              <a:gd name="T56" fmla="*/ 160 w 160"/>
              <a:gd name="T57" fmla="*/ 110 h 149"/>
              <a:gd name="T58" fmla="*/ 95 w 160"/>
              <a:gd name="T59" fmla="*/ 110 h 149"/>
              <a:gd name="T60" fmla="*/ 95 w 160"/>
              <a:gd name="T61" fmla="*/ 149 h 149"/>
              <a:gd name="T62" fmla="*/ 100 w 160"/>
              <a:gd name="T63" fmla="*/ 45 h 149"/>
              <a:gd name="T64" fmla="*/ 95 w 160"/>
              <a:gd name="T65" fmla="*/ 45 h 149"/>
              <a:gd name="T66" fmla="*/ 95 w 160"/>
              <a:gd name="T67" fmla="*/ 46 h 149"/>
              <a:gd name="T68" fmla="*/ 95 w 160"/>
              <a:gd name="T69" fmla="*/ 85 h 149"/>
              <a:gd name="T70" fmla="*/ 160 w 160"/>
              <a:gd name="T71" fmla="*/ 85 h 149"/>
              <a:gd name="T72" fmla="*/ 160 w 160"/>
              <a:gd name="T73" fmla="*/ 45 h 149"/>
              <a:gd name="T74" fmla="*/ 100 w 160"/>
              <a:gd name="T75" fmla="*/ 45 h 149"/>
              <a:gd name="T76" fmla="*/ 0 w 160"/>
              <a:gd name="T77" fmla="*/ 45 h 149"/>
              <a:gd name="T78" fmla="*/ 0 w 160"/>
              <a:gd name="T79" fmla="*/ 85 h 149"/>
              <a:gd name="T80" fmla="*/ 66 w 160"/>
              <a:gd name="T81" fmla="*/ 85 h 149"/>
              <a:gd name="T82" fmla="*/ 66 w 160"/>
              <a:gd name="T83" fmla="*/ 46 h 149"/>
              <a:gd name="T84" fmla="*/ 66 w 160"/>
              <a:gd name="T85" fmla="*/ 45 h 149"/>
              <a:gd name="T86" fmla="*/ 61 w 160"/>
              <a:gd name="T87" fmla="*/ 45 h 149"/>
              <a:gd name="T88" fmla="*/ 0 w 160"/>
              <a:gd name="T89" fmla="*/ 45 h 149"/>
              <a:gd name="T90" fmla="*/ 0 w 160"/>
              <a:gd name="T91" fmla="*/ 149 h 149"/>
              <a:gd name="T92" fmla="*/ 66 w 160"/>
              <a:gd name="T93" fmla="*/ 149 h 149"/>
              <a:gd name="T94" fmla="*/ 66 w 160"/>
              <a:gd name="T95" fmla="*/ 110 h 149"/>
              <a:gd name="T96" fmla="*/ 0 w 160"/>
              <a:gd name="T97" fmla="*/ 110 h 149"/>
              <a:gd name="T98" fmla="*/ 0 w 160"/>
              <a:gd name="T99" fmla="*/ 149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49">
                <a:moveTo>
                  <a:pt x="124" y="34"/>
                </a:moveTo>
                <a:cubicBezTo>
                  <a:pt x="133" y="27"/>
                  <a:pt x="146" y="12"/>
                  <a:pt x="133" y="3"/>
                </a:cubicBezTo>
                <a:cubicBezTo>
                  <a:pt x="128" y="0"/>
                  <a:pt x="121" y="1"/>
                  <a:pt x="116" y="1"/>
                </a:cubicBezTo>
                <a:cubicBezTo>
                  <a:pt x="109" y="2"/>
                  <a:pt x="103" y="4"/>
                  <a:pt x="98" y="8"/>
                </a:cubicBezTo>
                <a:cubicBezTo>
                  <a:pt x="89" y="14"/>
                  <a:pt x="83" y="23"/>
                  <a:pt x="81" y="33"/>
                </a:cubicBezTo>
                <a:cubicBezTo>
                  <a:pt x="78" y="23"/>
                  <a:pt x="72" y="14"/>
                  <a:pt x="63" y="8"/>
                </a:cubicBezTo>
                <a:cubicBezTo>
                  <a:pt x="58" y="4"/>
                  <a:pt x="52" y="2"/>
                  <a:pt x="45" y="1"/>
                </a:cubicBezTo>
                <a:cubicBezTo>
                  <a:pt x="40" y="1"/>
                  <a:pt x="33" y="0"/>
                  <a:pt x="28" y="3"/>
                </a:cubicBezTo>
                <a:cubicBezTo>
                  <a:pt x="15" y="12"/>
                  <a:pt x="28" y="27"/>
                  <a:pt x="37" y="34"/>
                </a:cubicBezTo>
                <a:cubicBezTo>
                  <a:pt x="40" y="37"/>
                  <a:pt x="44" y="39"/>
                  <a:pt x="48" y="41"/>
                </a:cubicBezTo>
                <a:cubicBezTo>
                  <a:pt x="79" y="41"/>
                  <a:pt x="79" y="41"/>
                  <a:pt x="79" y="41"/>
                </a:cubicBezTo>
                <a:cubicBezTo>
                  <a:pt x="82" y="41"/>
                  <a:pt x="82" y="41"/>
                  <a:pt x="82" y="41"/>
                </a:cubicBezTo>
                <a:cubicBezTo>
                  <a:pt x="113" y="41"/>
                  <a:pt x="113" y="41"/>
                  <a:pt x="113" y="41"/>
                </a:cubicBezTo>
                <a:cubicBezTo>
                  <a:pt x="117" y="39"/>
                  <a:pt x="121" y="37"/>
                  <a:pt x="124" y="34"/>
                </a:cubicBezTo>
                <a:close/>
                <a:moveTo>
                  <a:pt x="48" y="26"/>
                </a:moveTo>
                <a:cubicBezTo>
                  <a:pt x="45" y="24"/>
                  <a:pt x="42" y="21"/>
                  <a:pt x="39" y="18"/>
                </a:cubicBezTo>
                <a:cubicBezTo>
                  <a:pt x="38" y="18"/>
                  <a:pt x="36" y="15"/>
                  <a:pt x="36" y="14"/>
                </a:cubicBezTo>
                <a:cubicBezTo>
                  <a:pt x="36" y="14"/>
                  <a:pt x="37" y="14"/>
                  <a:pt x="37" y="14"/>
                </a:cubicBezTo>
                <a:cubicBezTo>
                  <a:pt x="51" y="13"/>
                  <a:pt x="63" y="21"/>
                  <a:pt x="67" y="33"/>
                </a:cubicBezTo>
                <a:cubicBezTo>
                  <a:pt x="60" y="32"/>
                  <a:pt x="54" y="30"/>
                  <a:pt x="48" y="26"/>
                </a:cubicBezTo>
                <a:close/>
                <a:moveTo>
                  <a:pt x="124" y="14"/>
                </a:moveTo>
                <a:cubicBezTo>
                  <a:pt x="124" y="14"/>
                  <a:pt x="125" y="14"/>
                  <a:pt x="125" y="14"/>
                </a:cubicBezTo>
                <a:cubicBezTo>
                  <a:pt x="125" y="15"/>
                  <a:pt x="123" y="18"/>
                  <a:pt x="122" y="18"/>
                </a:cubicBezTo>
                <a:cubicBezTo>
                  <a:pt x="119" y="21"/>
                  <a:pt x="116" y="24"/>
                  <a:pt x="113" y="26"/>
                </a:cubicBezTo>
                <a:cubicBezTo>
                  <a:pt x="107" y="30"/>
                  <a:pt x="101" y="32"/>
                  <a:pt x="94" y="33"/>
                </a:cubicBezTo>
                <a:cubicBezTo>
                  <a:pt x="98" y="21"/>
                  <a:pt x="110" y="13"/>
                  <a:pt x="124" y="14"/>
                </a:cubicBezTo>
                <a:close/>
                <a:moveTo>
                  <a:pt x="95" y="149"/>
                </a:moveTo>
                <a:cubicBezTo>
                  <a:pt x="160" y="149"/>
                  <a:pt x="160" y="149"/>
                  <a:pt x="160" y="149"/>
                </a:cubicBezTo>
                <a:cubicBezTo>
                  <a:pt x="160" y="110"/>
                  <a:pt x="160" y="110"/>
                  <a:pt x="160" y="110"/>
                </a:cubicBezTo>
                <a:cubicBezTo>
                  <a:pt x="95" y="110"/>
                  <a:pt x="95" y="110"/>
                  <a:pt x="95" y="110"/>
                </a:cubicBezTo>
                <a:lnTo>
                  <a:pt x="95" y="149"/>
                </a:lnTo>
                <a:close/>
                <a:moveTo>
                  <a:pt x="100" y="45"/>
                </a:moveTo>
                <a:cubicBezTo>
                  <a:pt x="95" y="45"/>
                  <a:pt x="95" y="45"/>
                  <a:pt x="95" y="45"/>
                </a:cubicBezTo>
                <a:cubicBezTo>
                  <a:pt x="95" y="46"/>
                  <a:pt x="95" y="46"/>
                  <a:pt x="95" y="46"/>
                </a:cubicBezTo>
                <a:cubicBezTo>
                  <a:pt x="95" y="85"/>
                  <a:pt x="95" y="85"/>
                  <a:pt x="95" y="85"/>
                </a:cubicBezTo>
                <a:cubicBezTo>
                  <a:pt x="160" y="85"/>
                  <a:pt x="160" y="85"/>
                  <a:pt x="160" y="85"/>
                </a:cubicBezTo>
                <a:cubicBezTo>
                  <a:pt x="160" y="45"/>
                  <a:pt x="160" y="45"/>
                  <a:pt x="160" y="45"/>
                </a:cubicBezTo>
                <a:lnTo>
                  <a:pt x="100" y="45"/>
                </a:lnTo>
                <a:close/>
                <a:moveTo>
                  <a:pt x="0" y="45"/>
                </a:moveTo>
                <a:cubicBezTo>
                  <a:pt x="0" y="85"/>
                  <a:pt x="0" y="85"/>
                  <a:pt x="0" y="85"/>
                </a:cubicBezTo>
                <a:cubicBezTo>
                  <a:pt x="66" y="85"/>
                  <a:pt x="66" y="85"/>
                  <a:pt x="66" y="85"/>
                </a:cubicBezTo>
                <a:cubicBezTo>
                  <a:pt x="66" y="46"/>
                  <a:pt x="66" y="46"/>
                  <a:pt x="66" y="46"/>
                </a:cubicBezTo>
                <a:cubicBezTo>
                  <a:pt x="66" y="45"/>
                  <a:pt x="66" y="45"/>
                  <a:pt x="66" y="45"/>
                </a:cubicBezTo>
                <a:cubicBezTo>
                  <a:pt x="61" y="45"/>
                  <a:pt x="61" y="45"/>
                  <a:pt x="61" y="45"/>
                </a:cubicBezTo>
                <a:lnTo>
                  <a:pt x="0" y="45"/>
                </a:lnTo>
                <a:close/>
                <a:moveTo>
                  <a:pt x="0" y="149"/>
                </a:moveTo>
                <a:cubicBezTo>
                  <a:pt x="66" y="149"/>
                  <a:pt x="66" y="149"/>
                  <a:pt x="66" y="149"/>
                </a:cubicBezTo>
                <a:cubicBezTo>
                  <a:pt x="66" y="110"/>
                  <a:pt x="66" y="110"/>
                  <a:pt x="66" y="110"/>
                </a:cubicBezTo>
                <a:cubicBezTo>
                  <a:pt x="0" y="110"/>
                  <a:pt x="0" y="110"/>
                  <a:pt x="0" y="110"/>
                </a:cubicBezTo>
                <a:lnTo>
                  <a:pt x="0" y="14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C5A19B5B-6881-7072-8BB2-17BEA04210BC}"/>
              </a:ext>
            </a:extLst>
          </p:cNvPr>
          <p:cNvSpPr>
            <a:spLocks noEditPoints="1"/>
          </p:cNvSpPr>
          <p:nvPr/>
        </p:nvSpPr>
        <p:spPr bwMode="auto">
          <a:xfrm>
            <a:off x="7899401" y="4125913"/>
            <a:ext cx="246063" cy="254000"/>
          </a:xfrm>
          <a:custGeom>
            <a:avLst/>
            <a:gdLst>
              <a:gd name="T0" fmla="*/ 84 w 155"/>
              <a:gd name="T1" fmla="*/ 24 h 160"/>
              <a:gd name="T2" fmla="*/ 72 w 155"/>
              <a:gd name="T3" fmla="*/ 24 h 160"/>
              <a:gd name="T4" fmla="*/ 72 w 155"/>
              <a:gd name="T5" fmla="*/ 39 h 160"/>
              <a:gd name="T6" fmla="*/ 84 w 155"/>
              <a:gd name="T7" fmla="*/ 39 h 160"/>
              <a:gd name="T8" fmla="*/ 84 w 155"/>
              <a:gd name="T9" fmla="*/ 24 h 160"/>
              <a:gd name="T10" fmla="*/ 133 w 155"/>
              <a:gd name="T11" fmla="*/ 33 h 160"/>
              <a:gd name="T12" fmla="*/ 141 w 155"/>
              <a:gd name="T13" fmla="*/ 3 h 160"/>
              <a:gd name="T14" fmla="*/ 125 w 155"/>
              <a:gd name="T15" fmla="*/ 0 h 160"/>
              <a:gd name="T16" fmla="*/ 106 w 155"/>
              <a:gd name="T17" fmla="*/ 7 h 160"/>
              <a:gd name="T18" fmla="*/ 88 w 155"/>
              <a:gd name="T19" fmla="*/ 39 h 160"/>
              <a:gd name="T20" fmla="*/ 124 w 155"/>
              <a:gd name="T21" fmla="*/ 39 h 160"/>
              <a:gd name="T22" fmla="*/ 133 w 155"/>
              <a:gd name="T23" fmla="*/ 33 h 160"/>
              <a:gd name="T24" fmla="*/ 102 w 155"/>
              <a:gd name="T25" fmla="*/ 33 h 160"/>
              <a:gd name="T26" fmla="*/ 133 w 155"/>
              <a:gd name="T27" fmla="*/ 13 h 160"/>
              <a:gd name="T28" fmla="*/ 134 w 155"/>
              <a:gd name="T29" fmla="*/ 14 h 160"/>
              <a:gd name="T30" fmla="*/ 131 w 155"/>
              <a:gd name="T31" fmla="*/ 18 h 160"/>
              <a:gd name="T32" fmla="*/ 122 w 155"/>
              <a:gd name="T33" fmla="*/ 25 h 160"/>
              <a:gd name="T34" fmla="*/ 102 w 155"/>
              <a:gd name="T35" fmla="*/ 33 h 160"/>
              <a:gd name="T36" fmla="*/ 22 w 155"/>
              <a:gd name="T37" fmla="*/ 33 h 160"/>
              <a:gd name="T38" fmla="*/ 31 w 155"/>
              <a:gd name="T39" fmla="*/ 39 h 160"/>
              <a:gd name="T40" fmla="*/ 67 w 155"/>
              <a:gd name="T41" fmla="*/ 39 h 160"/>
              <a:gd name="T42" fmla="*/ 49 w 155"/>
              <a:gd name="T43" fmla="*/ 7 h 160"/>
              <a:gd name="T44" fmla="*/ 31 w 155"/>
              <a:gd name="T45" fmla="*/ 0 h 160"/>
              <a:gd name="T46" fmla="*/ 14 w 155"/>
              <a:gd name="T47" fmla="*/ 3 h 160"/>
              <a:gd name="T48" fmla="*/ 22 w 155"/>
              <a:gd name="T49" fmla="*/ 33 h 160"/>
              <a:gd name="T50" fmla="*/ 22 w 155"/>
              <a:gd name="T51" fmla="*/ 13 h 160"/>
              <a:gd name="T52" fmla="*/ 53 w 155"/>
              <a:gd name="T53" fmla="*/ 33 h 160"/>
              <a:gd name="T54" fmla="*/ 34 w 155"/>
              <a:gd name="T55" fmla="*/ 25 h 160"/>
              <a:gd name="T56" fmla="*/ 24 w 155"/>
              <a:gd name="T57" fmla="*/ 18 h 160"/>
              <a:gd name="T58" fmla="*/ 21 w 155"/>
              <a:gd name="T59" fmla="*/ 14 h 160"/>
              <a:gd name="T60" fmla="*/ 22 w 155"/>
              <a:gd name="T61" fmla="*/ 13 h 160"/>
              <a:gd name="T62" fmla="*/ 112 w 155"/>
              <a:gd name="T63" fmla="*/ 44 h 160"/>
              <a:gd name="T64" fmla="*/ 95 w 155"/>
              <a:gd name="T65" fmla="*/ 44 h 160"/>
              <a:gd name="T66" fmla="*/ 95 w 155"/>
              <a:gd name="T67" fmla="*/ 47 h 160"/>
              <a:gd name="T68" fmla="*/ 95 w 155"/>
              <a:gd name="T69" fmla="*/ 105 h 160"/>
              <a:gd name="T70" fmla="*/ 79 w 155"/>
              <a:gd name="T71" fmla="*/ 91 h 160"/>
              <a:gd name="T72" fmla="*/ 62 w 155"/>
              <a:gd name="T73" fmla="*/ 105 h 160"/>
              <a:gd name="T74" fmla="*/ 62 w 155"/>
              <a:gd name="T75" fmla="*/ 47 h 160"/>
              <a:gd name="T76" fmla="*/ 62 w 155"/>
              <a:gd name="T77" fmla="*/ 44 h 160"/>
              <a:gd name="T78" fmla="*/ 43 w 155"/>
              <a:gd name="T79" fmla="*/ 44 h 160"/>
              <a:gd name="T80" fmla="*/ 5 w 155"/>
              <a:gd name="T81" fmla="*/ 44 h 160"/>
              <a:gd name="T82" fmla="*/ 5 w 155"/>
              <a:gd name="T83" fmla="*/ 160 h 160"/>
              <a:gd name="T84" fmla="*/ 151 w 155"/>
              <a:gd name="T85" fmla="*/ 160 h 160"/>
              <a:gd name="T86" fmla="*/ 151 w 155"/>
              <a:gd name="T87" fmla="*/ 44 h 160"/>
              <a:gd name="T88" fmla="*/ 112 w 155"/>
              <a:gd name="T89" fmla="*/ 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5" h="160">
                <a:moveTo>
                  <a:pt x="84" y="24"/>
                </a:moveTo>
                <a:cubicBezTo>
                  <a:pt x="84" y="15"/>
                  <a:pt x="72" y="15"/>
                  <a:pt x="72" y="24"/>
                </a:cubicBezTo>
                <a:cubicBezTo>
                  <a:pt x="72" y="39"/>
                  <a:pt x="72" y="39"/>
                  <a:pt x="72" y="39"/>
                </a:cubicBezTo>
                <a:cubicBezTo>
                  <a:pt x="84" y="39"/>
                  <a:pt x="84" y="39"/>
                  <a:pt x="84" y="39"/>
                </a:cubicBezTo>
                <a:lnTo>
                  <a:pt x="84" y="24"/>
                </a:lnTo>
                <a:close/>
                <a:moveTo>
                  <a:pt x="133" y="33"/>
                </a:moveTo>
                <a:cubicBezTo>
                  <a:pt x="142" y="26"/>
                  <a:pt x="155" y="12"/>
                  <a:pt x="141" y="3"/>
                </a:cubicBezTo>
                <a:cubicBezTo>
                  <a:pt x="137" y="0"/>
                  <a:pt x="130" y="0"/>
                  <a:pt x="125" y="0"/>
                </a:cubicBezTo>
                <a:cubicBezTo>
                  <a:pt x="118" y="1"/>
                  <a:pt x="112" y="4"/>
                  <a:pt x="106" y="7"/>
                </a:cubicBezTo>
                <a:cubicBezTo>
                  <a:pt x="95" y="14"/>
                  <a:pt x="89" y="26"/>
                  <a:pt x="88" y="39"/>
                </a:cubicBezTo>
                <a:cubicBezTo>
                  <a:pt x="124" y="39"/>
                  <a:pt x="124" y="39"/>
                  <a:pt x="124" y="39"/>
                </a:cubicBezTo>
                <a:cubicBezTo>
                  <a:pt x="127" y="37"/>
                  <a:pt x="130" y="35"/>
                  <a:pt x="133" y="33"/>
                </a:cubicBezTo>
                <a:close/>
                <a:moveTo>
                  <a:pt x="102" y="33"/>
                </a:moveTo>
                <a:cubicBezTo>
                  <a:pt x="107" y="20"/>
                  <a:pt x="119" y="12"/>
                  <a:pt x="133" y="13"/>
                </a:cubicBezTo>
                <a:cubicBezTo>
                  <a:pt x="133" y="13"/>
                  <a:pt x="134" y="14"/>
                  <a:pt x="134" y="14"/>
                </a:cubicBezTo>
                <a:cubicBezTo>
                  <a:pt x="133" y="15"/>
                  <a:pt x="131" y="17"/>
                  <a:pt x="131" y="18"/>
                </a:cubicBezTo>
                <a:cubicBezTo>
                  <a:pt x="128" y="21"/>
                  <a:pt x="125" y="23"/>
                  <a:pt x="122" y="25"/>
                </a:cubicBezTo>
                <a:cubicBezTo>
                  <a:pt x="116" y="29"/>
                  <a:pt x="109" y="32"/>
                  <a:pt x="102" y="33"/>
                </a:cubicBezTo>
                <a:close/>
                <a:moveTo>
                  <a:pt x="22" y="33"/>
                </a:moveTo>
                <a:cubicBezTo>
                  <a:pt x="25" y="35"/>
                  <a:pt x="28" y="37"/>
                  <a:pt x="31" y="39"/>
                </a:cubicBezTo>
                <a:cubicBezTo>
                  <a:pt x="67" y="39"/>
                  <a:pt x="67" y="39"/>
                  <a:pt x="67" y="39"/>
                </a:cubicBezTo>
                <a:cubicBezTo>
                  <a:pt x="66" y="26"/>
                  <a:pt x="60" y="14"/>
                  <a:pt x="49" y="7"/>
                </a:cubicBezTo>
                <a:cubicBezTo>
                  <a:pt x="43" y="4"/>
                  <a:pt x="37" y="1"/>
                  <a:pt x="31" y="0"/>
                </a:cubicBezTo>
                <a:cubicBezTo>
                  <a:pt x="25" y="0"/>
                  <a:pt x="18" y="0"/>
                  <a:pt x="14" y="3"/>
                </a:cubicBezTo>
                <a:cubicBezTo>
                  <a:pt x="0" y="12"/>
                  <a:pt x="13" y="26"/>
                  <a:pt x="22" y="33"/>
                </a:cubicBezTo>
                <a:close/>
                <a:moveTo>
                  <a:pt x="22" y="13"/>
                </a:moveTo>
                <a:cubicBezTo>
                  <a:pt x="36" y="12"/>
                  <a:pt x="48" y="20"/>
                  <a:pt x="53" y="33"/>
                </a:cubicBezTo>
                <a:cubicBezTo>
                  <a:pt x="46" y="32"/>
                  <a:pt x="39" y="29"/>
                  <a:pt x="34" y="25"/>
                </a:cubicBezTo>
                <a:cubicBezTo>
                  <a:pt x="30" y="23"/>
                  <a:pt x="27" y="21"/>
                  <a:pt x="24" y="18"/>
                </a:cubicBezTo>
                <a:cubicBezTo>
                  <a:pt x="24" y="17"/>
                  <a:pt x="22" y="15"/>
                  <a:pt x="21" y="14"/>
                </a:cubicBezTo>
                <a:cubicBezTo>
                  <a:pt x="22" y="14"/>
                  <a:pt x="22" y="13"/>
                  <a:pt x="22" y="13"/>
                </a:cubicBezTo>
                <a:close/>
                <a:moveTo>
                  <a:pt x="112" y="44"/>
                </a:moveTo>
                <a:cubicBezTo>
                  <a:pt x="95" y="44"/>
                  <a:pt x="95" y="44"/>
                  <a:pt x="95" y="44"/>
                </a:cubicBezTo>
                <a:cubicBezTo>
                  <a:pt x="95" y="47"/>
                  <a:pt x="95" y="47"/>
                  <a:pt x="95" y="47"/>
                </a:cubicBezTo>
                <a:cubicBezTo>
                  <a:pt x="95" y="105"/>
                  <a:pt x="95" y="105"/>
                  <a:pt x="95" y="105"/>
                </a:cubicBezTo>
                <a:cubicBezTo>
                  <a:pt x="79" y="91"/>
                  <a:pt x="79" y="91"/>
                  <a:pt x="79" y="91"/>
                </a:cubicBezTo>
                <a:cubicBezTo>
                  <a:pt x="62" y="105"/>
                  <a:pt x="62" y="105"/>
                  <a:pt x="62" y="105"/>
                </a:cubicBezTo>
                <a:cubicBezTo>
                  <a:pt x="62" y="47"/>
                  <a:pt x="62" y="47"/>
                  <a:pt x="62" y="47"/>
                </a:cubicBezTo>
                <a:cubicBezTo>
                  <a:pt x="62" y="44"/>
                  <a:pt x="62" y="44"/>
                  <a:pt x="62" y="44"/>
                </a:cubicBezTo>
                <a:cubicBezTo>
                  <a:pt x="43" y="44"/>
                  <a:pt x="43" y="44"/>
                  <a:pt x="43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5" y="160"/>
                  <a:pt x="5" y="160"/>
                  <a:pt x="5" y="160"/>
                </a:cubicBezTo>
                <a:cubicBezTo>
                  <a:pt x="151" y="160"/>
                  <a:pt x="151" y="160"/>
                  <a:pt x="151" y="160"/>
                </a:cubicBezTo>
                <a:cubicBezTo>
                  <a:pt x="151" y="44"/>
                  <a:pt x="151" y="44"/>
                  <a:pt x="151" y="44"/>
                </a:cubicBezTo>
                <a:lnTo>
                  <a:pt x="112" y="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ED76F939-3D25-C77B-C363-0E483BF276C5}"/>
              </a:ext>
            </a:extLst>
          </p:cNvPr>
          <p:cNvSpPr>
            <a:spLocks noEditPoints="1"/>
          </p:cNvSpPr>
          <p:nvPr/>
        </p:nvSpPr>
        <p:spPr bwMode="auto">
          <a:xfrm>
            <a:off x="11241088" y="4125913"/>
            <a:ext cx="166688" cy="254000"/>
          </a:xfrm>
          <a:custGeom>
            <a:avLst/>
            <a:gdLst>
              <a:gd name="T0" fmla="*/ 0 w 105"/>
              <a:gd name="T1" fmla="*/ 160 h 160"/>
              <a:gd name="T2" fmla="*/ 105 w 105"/>
              <a:gd name="T3" fmla="*/ 160 h 160"/>
              <a:gd name="T4" fmla="*/ 105 w 105"/>
              <a:gd name="T5" fmla="*/ 64 h 160"/>
              <a:gd name="T6" fmla="*/ 0 w 105"/>
              <a:gd name="T7" fmla="*/ 64 h 160"/>
              <a:gd name="T8" fmla="*/ 0 w 105"/>
              <a:gd name="T9" fmla="*/ 160 h 160"/>
              <a:gd name="T10" fmla="*/ 87 w 105"/>
              <a:gd name="T11" fmla="*/ 27 h 160"/>
              <a:gd name="T12" fmla="*/ 87 w 105"/>
              <a:gd name="T13" fmla="*/ 25 h 160"/>
              <a:gd name="T14" fmla="*/ 87 w 105"/>
              <a:gd name="T15" fmla="*/ 23 h 160"/>
              <a:gd name="T16" fmla="*/ 87 w 105"/>
              <a:gd name="T17" fmla="*/ 0 h 160"/>
              <a:gd name="T18" fmla="*/ 19 w 105"/>
              <a:gd name="T19" fmla="*/ 0 h 160"/>
              <a:gd name="T20" fmla="*/ 19 w 105"/>
              <a:gd name="T21" fmla="*/ 23 h 160"/>
              <a:gd name="T22" fmla="*/ 19 w 105"/>
              <a:gd name="T23" fmla="*/ 25 h 160"/>
              <a:gd name="T24" fmla="*/ 19 w 105"/>
              <a:gd name="T25" fmla="*/ 27 h 160"/>
              <a:gd name="T26" fmla="*/ 0 w 105"/>
              <a:gd name="T27" fmla="*/ 27 h 160"/>
              <a:gd name="T28" fmla="*/ 0 w 105"/>
              <a:gd name="T29" fmla="*/ 60 h 160"/>
              <a:gd name="T30" fmla="*/ 105 w 105"/>
              <a:gd name="T31" fmla="*/ 60 h 160"/>
              <a:gd name="T32" fmla="*/ 105 w 105"/>
              <a:gd name="T33" fmla="*/ 27 h 160"/>
              <a:gd name="T34" fmla="*/ 87 w 105"/>
              <a:gd name="T35" fmla="*/ 27 h 160"/>
              <a:gd name="T36" fmla="*/ 73 w 105"/>
              <a:gd name="T37" fmla="*/ 23 h 160"/>
              <a:gd name="T38" fmla="*/ 73 w 105"/>
              <a:gd name="T39" fmla="*/ 25 h 160"/>
              <a:gd name="T40" fmla="*/ 73 w 105"/>
              <a:gd name="T41" fmla="*/ 27 h 160"/>
              <a:gd name="T42" fmla="*/ 32 w 105"/>
              <a:gd name="T43" fmla="*/ 27 h 160"/>
              <a:gd name="T44" fmla="*/ 32 w 105"/>
              <a:gd name="T45" fmla="*/ 25 h 160"/>
              <a:gd name="T46" fmla="*/ 32 w 105"/>
              <a:gd name="T47" fmla="*/ 23 h 160"/>
              <a:gd name="T48" fmla="*/ 32 w 105"/>
              <a:gd name="T49" fmla="*/ 14 h 160"/>
              <a:gd name="T50" fmla="*/ 73 w 105"/>
              <a:gd name="T51" fmla="*/ 14 h 160"/>
              <a:gd name="T52" fmla="*/ 73 w 105"/>
              <a:gd name="T53" fmla="*/ 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05" h="160">
                <a:moveTo>
                  <a:pt x="0" y="160"/>
                </a:moveTo>
                <a:lnTo>
                  <a:pt x="105" y="160"/>
                </a:lnTo>
                <a:lnTo>
                  <a:pt x="105" y="64"/>
                </a:lnTo>
                <a:lnTo>
                  <a:pt x="0" y="64"/>
                </a:lnTo>
                <a:lnTo>
                  <a:pt x="0" y="160"/>
                </a:lnTo>
                <a:close/>
                <a:moveTo>
                  <a:pt x="87" y="27"/>
                </a:moveTo>
                <a:lnTo>
                  <a:pt x="87" y="25"/>
                </a:lnTo>
                <a:lnTo>
                  <a:pt x="87" y="23"/>
                </a:lnTo>
                <a:lnTo>
                  <a:pt x="87" y="0"/>
                </a:lnTo>
                <a:lnTo>
                  <a:pt x="19" y="0"/>
                </a:lnTo>
                <a:lnTo>
                  <a:pt x="19" y="23"/>
                </a:lnTo>
                <a:lnTo>
                  <a:pt x="19" y="25"/>
                </a:lnTo>
                <a:lnTo>
                  <a:pt x="19" y="27"/>
                </a:lnTo>
                <a:lnTo>
                  <a:pt x="0" y="27"/>
                </a:lnTo>
                <a:lnTo>
                  <a:pt x="0" y="60"/>
                </a:lnTo>
                <a:lnTo>
                  <a:pt x="105" y="60"/>
                </a:lnTo>
                <a:lnTo>
                  <a:pt x="105" y="27"/>
                </a:lnTo>
                <a:lnTo>
                  <a:pt x="87" y="27"/>
                </a:lnTo>
                <a:close/>
                <a:moveTo>
                  <a:pt x="73" y="23"/>
                </a:moveTo>
                <a:lnTo>
                  <a:pt x="73" y="25"/>
                </a:lnTo>
                <a:lnTo>
                  <a:pt x="73" y="27"/>
                </a:lnTo>
                <a:lnTo>
                  <a:pt x="32" y="27"/>
                </a:lnTo>
                <a:lnTo>
                  <a:pt x="32" y="25"/>
                </a:lnTo>
                <a:lnTo>
                  <a:pt x="32" y="23"/>
                </a:lnTo>
                <a:lnTo>
                  <a:pt x="32" y="14"/>
                </a:lnTo>
                <a:lnTo>
                  <a:pt x="73" y="14"/>
                </a:lnTo>
                <a:lnTo>
                  <a:pt x="73" y="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A78D0A20-9B28-83BD-C6AE-5635B238466F}"/>
              </a:ext>
            </a:extLst>
          </p:cNvPr>
          <p:cNvSpPr>
            <a:spLocks noEditPoints="1"/>
          </p:cNvSpPr>
          <p:nvPr/>
        </p:nvSpPr>
        <p:spPr bwMode="auto">
          <a:xfrm>
            <a:off x="7354888" y="4125913"/>
            <a:ext cx="234950" cy="254000"/>
          </a:xfrm>
          <a:custGeom>
            <a:avLst/>
            <a:gdLst>
              <a:gd name="T0" fmla="*/ 109 w 148"/>
              <a:gd name="T1" fmla="*/ 21 h 160"/>
              <a:gd name="T2" fmla="*/ 106 w 148"/>
              <a:gd name="T3" fmla="*/ 36 h 160"/>
              <a:gd name="T4" fmla="*/ 134 w 148"/>
              <a:gd name="T5" fmla="*/ 86 h 160"/>
              <a:gd name="T6" fmla="*/ 74 w 148"/>
              <a:gd name="T7" fmla="*/ 145 h 160"/>
              <a:gd name="T8" fmla="*/ 15 w 148"/>
              <a:gd name="T9" fmla="*/ 86 h 160"/>
              <a:gd name="T10" fmla="*/ 42 w 148"/>
              <a:gd name="T11" fmla="*/ 36 h 160"/>
              <a:gd name="T12" fmla="*/ 39 w 148"/>
              <a:gd name="T13" fmla="*/ 21 h 160"/>
              <a:gd name="T14" fmla="*/ 0 w 148"/>
              <a:gd name="T15" fmla="*/ 86 h 160"/>
              <a:gd name="T16" fmla="*/ 74 w 148"/>
              <a:gd name="T17" fmla="*/ 160 h 160"/>
              <a:gd name="T18" fmla="*/ 148 w 148"/>
              <a:gd name="T19" fmla="*/ 86 h 160"/>
              <a:gd name="T20" fmla="*/ 109 w 148"/>
              <a:gd name="T21" fmla="*/ 21 h 160"/>
              <a:gd name="T22" fmla="*/ 47 w 148"/>
              <a:gd name="T23" fmla="*/ 33 h 160"/>
              <a:gd name="T24" fmla="*/ 48 w 148"/>
              <a:gd name="T25" fmla="*/ 39 h 160"/>
              <a:gd name="T26" fmla="*/ 100 w 148"/>
              <a:gd name="T27" fmla="*/ 39 h 160"/>
              <a:gd name="T28" fmla="*/ 102 w 148"/>
              <a:gd name="T29" fmla="*/ 33 h 160"/>
              <a:gd name="T30" fmla="*/ 105 w 148"/>
              <a:gd name="T31" fmla="*/ 18 h 160"/>
              <a:gd name="T32" fmla="*/ 109 w 148"/>
              <a:gd name="T33" fmla="*/ 0 h 160"/>
              <a:gd name="T34" fmla="*/ 109 w 148"/>
              <a:gd name="T35" fmla="*/ 0 h 160"/>
              <a:gd name="T36" fmla="*/ 38 w 148"/>
              <a:gd name="T37" fmla="*/ 0 h 160"/>
              <a:gd name="T38" fmla="*/ 43 w 148"/>
              <a:gd name="T39" fmla="*/ 19 h 160"/>
              <a:gd name="T40" fmla="*/ 47 w 148"/>
              <a:gd name="T41" fmla="*/ 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8" h="160">
                <a:moveTo>
                  <a:pt x="109" y="21"/>
                </a:moveTo>
                <a:cubicBezTo>
                  <a:pt x="106" y="36"/>
                  <a:pt x="106" y="36"/>
                  <a:pt x="106" y="36"/>
                </a:cubicBezTo>
                <a:cubicBezTo>
                  <a:pt x="123" y="46"/>
                  <a:pt x="134" y="65"/>
                  <a:pt x="134" y="86"/>
                </a:cubicBezTo>
                <a:cubicBezTo>
                  <a:pt x="134" y="119"/>
                  <a:pt x="107" y="145"/>
                  <a:pt x="74" y="145"/>
                </a:cubicBezTo>
                <a:cubicBezTo>
                  <a:pt x="41" y="145"/>
                  <a:pt x="15" y="119"/>
                  <a:pt x="15" y="86"/>
                </a:cubicBezTo>
                <a:cubicBezTo>
                  <a:pt x="15" y="65"/>
                  <a:pt x="26" y="46"/>
                  <a:pt x="42" y="36"/>
                </a:cubicBezTo>
                <a:cubicBezTo>
                  <a:pt x="39" y="21"/>
                  <a:pt x="39" y="21"/>
                  <a:pt x="39" y="21"/>
                </a:cubicBezTo>
                <a:cubicBezTo>
                  <a:pt x="16" y="33"/>
                  <a:pt x="0" y="58"/>
                  <a:pt x="0" y="86"/>
                </a:cubicBezTo>
                <a:cubicBezTo>
                  <a:pt x="0" y="127"/>
                  <a:pt x="33" y="160"/>
                  <a:pt x="74" y="160"/>
                </a:cubicBezTo>
                <a:cubicBezTo>
                  <a:pt x="115" y="160"/>
                  <a:pt x="148" y="127"/>
                  <a:pt x="148" y="86"/>
                </a:cubicBezTo>
                <a:cubicBezTo>
                  <a:pt x="148" y="58"/>
                  <a:pt x="133" y="33"/>
                  <a:pt x="109" y="21"/>
                </a:cubicBezTo>
                <a:close/>
                <a:moveTo>
                  <a:pt x="47" y="33"/>
                </a:moveTo>
                <a:cubicBezTo>
                  <a:pt x="48" y="39"/>
                  <a:pt x="48" y="39"/>
                  <a:pt x="48" y="39"/>
                </a:cubicBezTo>
                <a:cubicBezTo>
                  <a:pt x="100" y="39"/>
                  <a:pt x="100" y="39"/>
                  <a:pt x="100" y="39"/>
                </a:cubicBezTo>
                <a:cubicBezTo>
                  <a:pt x="102" y="33"/>
                  <a:pt x="102" y="33"/>
                  <a:pt x="102" y="33"/>
                </a:cubicBezTo>
                <a:cubicBezTo>
                  <a:pt x="105" y="18"/>
                  <a:pt x="105" y="18"/>
                  <a:pt x="105" y="18"/>
                </a:cubicBezTo>
                <a:cubicBezTo>
                  <a:pt x="109" y="0"/>
                  <a:pt x="109" y="0"/>
                  <a:pt x="109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43" y="19"/>
                  <a:pt x="43" y="19"/>
                  <a:pt x="43" y="19"/>
                </a:cubicBezTo>
                <a:lnTo>
                  <a:pt x="47" y="3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16CD9C15-3009-C30B-7F11-30B6C3745D8C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4125913"/>
            <a:ext cx="254000" cy="254000"/>
          </a:xfrm>
          <a:custGeom>
            <a:avLst/>
            <a:gdLst>
              <a:gd name="T0" fmla="*/ 134 w 160"/>
              <a:gd name="T1" fmla="*/ 139 h 160"/>
              <a:gd name="T2" fmla="*/ 160 w 160"/>
              <a:gd name="T3" fmla="*/ 87 h 160"/>
              <a:gd name="T4" fmla="*/ 118 w 160"/>
              <a:gd name="T5" fmla="*/ 87 h 160"/>
              <a:gd name="T6" fmla="*/ 134 w 160"/>
              <a:gd name="T7" fmla="*/ 139 h 160"/>
              <a:gd name="T8" fmla="*/ 160 w 160"/>
              <a:gd name="T9" fmla="*/ 73 h 160"/>
              <a:gd name="T10" fmla="*/ 134 w 160"/>
              <a:gd name="T11" fmla="*/ 21 h 160"/>
              <a:gd name="T12" fmla="*/ 118 w 160"/>
              <a:gd name="T13" fmla="*/ 73 h 160"/>
              <a:gd name="T14" fmla="*/ 160 w 160"/>
              <a:gd name="T15" fmla="*/ 73 h 160"/>
              <a:gd name="T16" fmla="*/ 124 w 160"/>
              <a:gd name="T17" fmla="*/ 13 h 160"/>
              <a:gd name="T18" fmla="*/ 87 w 160"/>
              <a:gd name="T19" fmla="*/ 0 h 160"/>
              <a:gd name="T20" fmla="*/ 87 w 160"/>
              <a:gd name="T21" fmla="*/ 73 h 160"/>
              <a:gd name="T22" fmla="*/ 105 w 160"/>
              <a:gd name="T23" fmla="*/ 73 h 160"/>
              <a:gd name="T24" fmla="*/ 124 w 160"/>
              <a:gd name="T25" fmla="*/ 13 h 160"/>
              <a:gd name="T26" fmla="*/ 36 w 160"/>
              <a:gd name="T27" fmla="*/ 147 h 160"/>
              <a:gd name="T28" fmla="*/ 74 w 160"/>
              <a:gd name="T29" fmla="*/ 160 h 160"/>
              <a:gd name="T30" fmla="*/ 74 w 160"/>
              <a:gd name="T31" fmla="*/ 87 h 160"/>
              <a:gd name="T32" fmla="*/ 55 w 160"/>
              <a:gd name="T33" fmla="*/ 87 h 160"/>
              <a:gd name="T34" fmla="*/ 36 w 160"/>
              <a:gd name="T35" fmla="*/ 147 h 160"/>
              <a:gd name="T36" fmla="*/ 55 w 160"/>
              <a:gd name="T37" fmla="*/ 73 h 160"/>
              <a:gd name="T38" fmla="*/ 74 w 160"/>
              <a:gd name="T39" fmla="*/ 73 h 160"/>
              <a:gd name="T40" fmla="*/ 74 w 160"/>
              <a:gd name="T41" fmla="*/ 0 h 160"/>
              <a:gd name="T42" fmla="*/ 36 w 160"/>
              <a:gd name="T43" fmla="*/ 13 h 160"/>
              <a:gd name="T44" fmla="*/ 55 w 160"/>
              <a:gd name="T45" fmla="*/ 73 h 160"/>
              <a:gd name="T46" fmla="*/ 0 w 160"/>
              <a:gd name="T47" fmla="*/ 87 h 160"/>
              <a:gd name="T48" fmla="*/ 25 w 160"/>
              <a:gd name="T49" fmla="*/ 139 h 160"/>
              <a:gd name="T50" fmla="*/ 41 w 160"/>
              <a:gd name="T51" fmla="*/ 87 h 160"/>
              <a:gd name="T52" fmla="*/ 0 w 160"/>
              <a:gd name="T53" fmla="*/ 87 h 160"/>
              <a:gd name="T54" fmla="*/ 25 w 160"/>
              <a:gd name="T55" fmla="*/ 21 h 160"/>
              <a:gd name="T56" fmla="*/ 0 w 160"/>
              <a:gd name="T57" fmla="*/ 73 h 160"/>
              <a:gd name="T58" fmla="*/ 41 w 160"/>
              <a:gd name="T59" fmla="*/ 73 h 160"/>
              <a:gd name="T60" fmla="*/ 25 w 160"/>
              <a:gd name="T61" fmla="*/ 21 h 160"/>
              <a:gd name="T62" fmla="*/ 87 w 160"/>
              <a:gd name="T63" fmla="*/ 87 h 160"/>
              <a:gd name="T64" fmla="*/ 87 w 160"/>
              <a:gd name="T65" fmla="*/ 160 h 160"/>
              <a:gd name="T66" fmla="*/ 124 w 160"/>
              <a:gd name="T67" fmla="*/ 147 h 160"/>
              <a:gd name="T68" fmla="*/ 105 w 160"/>
              <a:gd name="T69" fmla="*/ 87 h 160"/>
              <a:gd name="T70" fmla="*/ 87 w 160"/>
              <a:gd name="T71" fmla="*/ 8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60">
                <a:moveTo>
                  <a:pt x="134" y="139"/>
                </a:moveTo>
                <a:cubicBezTo>
                  <a:pt x="149" y="126"/>
                  <a:pt x="158" y="108"/>
                  <a:pt x="160" y="87"/>
                </a:cubicBezTo>
                <a:cubicBezTo>
                  <a:pt x="118" y="87"/>
                  <a:pt x="118" y="87"/>
                  <a:pt x="118" y="87"/>
                </a:cubicBezTo>
                <a:cubicBezTo>
                  <a:pt x="119" y="108"/>
                  <a:pt x="126" y="126"/>
                  <a:pt x="134" y="139"/>
                </a:cubicBezTo>
                <a:close/>
                <a:moveTo>
                  <a:pt x="160" y="73"/>
                </a:moveTo>
                <a:cubicBezTo>
                  <a:pt x="158" y="53"/>
                  <a:pt x="149" y="34"/>
                  <a:pt x="134" y="21"/>
                </a:cubicBezTo>
                <a:cubicBezTo>
                  <a:pt x="126" y="34"/>
                  <a:pt x="119" y="52"/>
                  <a:pt x="118" y="73"/>
                </a:cubicBezTo>
                <a:lnTo>
                  <a:pt x="160" y="73"/>
                </a:lnTo>
                <a:close/>
                <a:moveTo>
                  <a:pt x="124" y="13"/>
                </a:moveTo>
                <a:cubicBezTo>
                  <a:pt x="113" y="6"/>
                  <a:pt x="100" y="1"/>
                  <a:pt x="87" y="0"/>
                </a:cubicBezTo>
                <a:cubicBezTo>
                  <a:pt x="87" y="73"/>
                  <a:pt x="87" y="73"/>
                  <a:pt x="87" y="73"/>
                </a:cubicBezTo>
                <a:cubicBezTo>
                  <a:pt x="105" y="73"/>
                  <a:pt x="105" y="73"/>
                  <a:pt x="105" y="73"/>
                </a:cubicBezTo>
                <a:cubicBezTo>
                  <a:pt x="106" y="49"/>
                  <a:pt x="114" y="28"/>
                  <a:pt x="124" y="13"/>
                </a:cubicBezTo>
                <a:close/>
                <a:moveTo>
                  <a:pt x="36" y="147"/>
                </a:moveTo>
                <a:cubicBezTo>
                  <a:pt x="47" y="154"/>
                  <a:pt x="60" y="159"/>
                  <a:pt x="74" y="160"/>
                </a:cubicBezTo>
                <a:cubicBezTo>
                  <a:pt x="74" y="87"/>
                  <a:pt x="74" y="87"/>
                  <a:pt x="74" y="87"/>
                </a:cubicBezTo>
                <a:cubicBezTo>
                  <a:pt x="55" y="87"/>
                  <a:pt x="55" y="87"/>
                  <a:pt x="55" y="87"/>
                </a:cubicBezTo>
                <a:cubicBezTo>
                  <a:pt x="53" y="111"/>
                  <a:pt x="46" y="132"/>
                  <a:pt x="36" y="147"/>
                </a:cubicBezTo>
                <a:close/>
                <a:moveTo>
                  <a:pt x="55" y="73"/>
                </a:moveTo>
                <a:cubicBezTo>
                  <a:pt x="74" y="73"/>
                  <a:pt x="74" y="73"/>
                  <a:pt x="74" y="73"/>
                </a:cubicBezTo>
                <a:cubicBezTo>
                  <a:pt x="74" y="0"/>
                  <a:pt x="74" y="0"/>
                  <a:pt x="74" y="0"/>
                </a:cubicBezTo>
                <a:cubicBezTo>
                  <a:pt x="60" y="1"/>
                  <a:pt x="47" y="6"/>
                  <a:pt x="36" y="13"/>
                </a:cubicBezTo>
                <a:cubicBezTo>
                  <a:pt x="46" y="28"/>
                  <a:pt x="53" y="49"/>
                  <a:pt x="55" y="73"/>
                </a:cubicBezTo>
                <a:close/>
                <a:moveTo>
                  <a:pt x="0" y="87"/>
                </a:moveTo>
                <a:cubicBezTo>
                  <a:pt x="2" y="107"/>
                  <a:pt x="11" y="126"/>
                  <a:pt x="25" y="139"/>
                </a:cubicBezTo>
                <a:cubicBezTo>
                  <a:pt x="34" y="126"/>
                  <a:pt x="40" y="108"/>
                  <a:pt x="41" y="87"/>
                </a:cubicBezTo>
                <a:lnTo>
                  <a:pt x="0" y="87"/>
                </a:lnTo>
                <a:close/>
                <a:moveTo>
                  <a:pt x="25" y="21"/>
                </a:moveTo>
                <a:cubicBezTo>
                  <a:pt x="11" y="35"/>
                  <a:pt x="2" y="53"/>
                  <a:pt x="0" y="73"/>
                </a:cubicBezTo>
                <a:cubicBezTo>
                  <a:pt x="41" y="73"/>
                  <a:pt x="41" y="73"/>
                  <a:pt x="41" y="73"/>
                </a:cubicBezTo>
                <a:cubicBezTo>
                  <a:pt x="40" y="53"/>
                  <a:pt x="34" y="34"/>
                  <a:pt x="25" y="21"/>
                </a:cubicBezTo>
                <a:close/>
                <a:moveTo>
                  <a:pt x="87" y="87"/>
                </a:moveTo>
                <a:cubicBezTo>
                  <a:pt x="87" y="160"/>
                  <a:pt x="87" y="160"/>
                  <a:pt x="87" y="160"/>
                </a:cubicBezTo>
                <a:cubicBezTo>
                  <a:pt x="100" y="159"/>
                  <a:pt x="113" y="154"/>
                  <a:pt x="124" y="147"/>
                </a:cubicBezTo>
                <a:cubicBezTo>
                  <a:pt x="114" y="132"/>
                  <a:pt x="106" y="111"/>
                  <a:pt x="105" y="87"/>
                </a:cubicBezTo>
                <a:lnTo>
                  <a:pt x="87" y="8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64CD7B20-63A4-4867-3AA3-057F6A79B861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3587750"/>
            <a:ext cx="254000" cy="228600"/>
          </a:xfrm>
          <a:custGeom>
            <a:avLst/>
            <a:gdLst>
              <a:gd name="T0" fmla="*/ 63 w 160"/>
              <a:gd name="T1" fmla="*/ 28 h 144"/>
              <a:gd name="T2" fmla="*/ 51 w 160"/>
              <a:gd name="T3" fmla="*/ 19 h 144"/>
              <a:gd name="T4" fmla="*/ 20 w 160"/>
              <a:gd name="T5" fmla="*/ 59 h 144"/>
              <a:gd name="T6" fmla="*/ 40 w 160"/>
              <a:gd name="T7" fmla="*/ 59 h 144"/>
              <a:gd name="T8" fmla="*/ 63 w 160"/>
              <a:gd name="T9" fmla="*/ 28 h 144"/>
              <a:gd name="T10" fmla="*/ 55 w 160"/>
              <a:gd name="T11" fmla="*/ 14 h 144"/>
              <a:gd name="T12" fmla="*/ 66 w 160"/>
              <a:gd name="T13" fmla="*/ 23 h 144"/>
              <a:gd name="T14" fmla="*/ 67 w 160"/>
              <a:gd name="T15" fmla="*/ 23 h 144"/>
              <a:gd name="T16" fmla="*/ 68 w 160"/>
              <a:gd name="T17" fmla="*/ 23 h 144"/>
              <a:gd name="T18" fmla="*/ 77 w 160"/>
              <a:gd name="T19" fmla="*/ 12 h 144"/>
              <a:gd name="T20" fmla="*/ 77 w 160"/>
              <a:gd name="T21" fmla="*/ 11 h 144"/>
              <a:gd name="T22" fmla="*/ 77 w 160"/>
              <a:gd name="T23" fmla="*/ 9 h 144"/>
              <a:gd name="T24" fmla="*/ 66 w 160"/>
              <a:gd name="T25" fmla="*/ 0 h 144"/>
              <a:gd name="T26" fmla="*/ 63 w 160"/>
              <a:gd name="T27" fmla="*/ 1 h 144"/>
              <a:gd name="T28" fmla="*/ 54 w 160"/>
              <a:gd name="T29" fmla="*/ 14 h 144"/>
              <a:gd name="T30" fmla="*/ 55 w 160"/>
              <a:gd name="T31" fmla="*/ 14 h 144"/>
              <a:gd name="T32" fmla="*/ 120 w 160"/>
              <a:gd name="T33" fmla="*/ 59 h 144"/>
              <a:gd name="T34" fmla="*/ 140 w 160"/>
              <a:gd name="T35" fmla="*/ 59 h 144"/>
              <a:gd name="T36" fmla="*/ 109 w 160"/>
              <a:gd name="T37" fmla="*/ 19 h 144"/>
              <a:gd name="T38" fmla="*/ 96 w 160"/>
              <a:gd name="T39" fmla="*/ 28 h 144"/>
              <a:gd name="T40" fmla="*/ 120 w 160"/>
              <a:gd name="T41" fmla="*/ 59 h 144"/>
              <a:gd name="T42" fmla="*/ 91 w 160"/>
              <a:gd name="T43" fmla="*/ 23 h 144"/>
              <a:gd name="T44" fmla="*/ 92 w 160"/>
              <a:gd name="T45" fmla="*/ 23 h 144"/>
              <a:gd name="T46" fmla="*/ 94 w 160"/>
              <a:gd name="T47" fmla="*/ 23 h 144"/>
              <a:gd name="T48" fmla="*/ 105 w 160"/>
              <a:gd name="T49" fmla="*/ 14 h 144"/>
              <a:gd name="T50" fmla="*/ 105 w 160"/>
              <a:gd name="T51" fmla="*/ 14 h 144"/>
              <a:gd name="T52" fmla="*/ 96 w 160"/>
              <a:gd name="T53" fmla="*/ 1 h 144"/>
              <a:gd name="T54" fmla="*/ 94 w 160"/>
              <a:gd name="T55" fmla="*/ 0 h 144"/>
              <a:gd name="T56" fmla="*/ 83 w 160"/>
              <a:gd name="T57" fmla="*/ 9 h 144"/>
              <a:gd name="T58" fmla="*/ 82 w 160"/>
              <a:gd name="T59" fmla="*/ 11 h 144"/>
              <a:gd name="T60" fmla="*/ 82 w 160"/>
              <a:gd name="T61" fmla="*/ 12 h 144"/>
              <a:gd name="T62" fmla="*/ 91 w 160"/>
              <a:gd name="T63" fmla="*/ 23 h 144"/>
              <a:gd name="T64" fmla="*/ 0 w 160"/>
              <a:gd name="T65" fmla="*/ 64 h 144"/>
              <a:gd name="T66" fmla="*/ 21 w 160"/>
              <a:gd name="T67" fmla="*/ 144 h 144"/>
              <a:gd name="T68" fmla="*/ 139 w 160"/>
              <a:gd name="T69" fmla="*/ 144 h 144"/>
              <a:gd name="T70" fmla="*/ 160 w 160"/>
              <a:gd name="T71" fmla="*/ 64 h 144"/>
              <a:gd name="T72" fmla="*/ 0 w 160"/>
              <a:gd name="T73" fmla="*/ 6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44">
                <a:moveTo>
                  <a:pt x="63" y="28"/>
                </a:moveTo>
                <a:cubicBezTo>
                  <a:pt x="58" y="28"/>
                  <a:pt x="53" y="24"/>
                  <a:pt x="51" y="19"/>
                </a:cubicBezTo>
                <a:cubicBezTo>
                  <a:pt x="20" y="59"/>
                  <a:pt x="20" y="59"/>
                  <a:pt x="20" y="59"/>
                </a:cubicBezTo>
                <a:cubicBezTo>
                  <a:pt x="40" y="59"/>
                  <a:pt x="40" y="59"/>
                  <a:pt x="40" y="59"/>
                </a:cubicBezTo>
                <a:lnTo>
                  <a:pt x="63" y="28"/>
                </a:lnTo>
                <a:close/>
                <a:moveTo>
                  <a:pt x="55" y="14"/>
                </a:moveTo>
                <a:cubicBezTo>
                  <a:pt x="56" y="20"/>
                  <a:pt x="61" y="23"/>
                  <a:pt x="66" y="23"/>
                </a:cubicBezTo>
                <a:cubicBezTo>
                  <a:pt x="66" y="23"/>
                  <a:pt x="67" y="23"/>
                  <a:pt x="67" y="23"/>
                </a:cubicBezTo>
                <a:cubicBezTo>
                  <a:pt x="67" y="23"/>
                  <a:pt x="68" y="23"/>
                  <a:pt x="68" y="23"/>
                </a:cubicBezTo>
                <a:cubicBezTo>
                  <a:pt x="74" y="22"/>
                  <a:pt x="77" y="17"/>
                  <a:pt x="77" y="12"/>
                </a:cubicBezTo>
                <a:cubicBezTo>
                  <a:pt x="77" y="12"/>
                  <a:pt x="77" y="12"/>
                  <a:pt x="77" y="11"/>
                </a:cubicBezTo>
                <a:cubicBezTo>
                  <a:pt x="77" y="11"/>
                  <a:pt x="77" y="10"/>
                  <a:pt x="77" y="9"/>
                </a:cubicBezTo>
                <a:cubicBezTo>
                  <a:pt x="76" y="4"/>
                  <a:pt x="71" y="0"/>
                  <a:pt x="66" y="0"/>
                </a:cubicBezTo>
                <a:cubicBezTo>
                  <a:pt x="65" y="0"/>
                  <a:pt x="64" y="1"/>
                  <a:pt x="63" y="1"/>
                </a:cubicBezTo>
                <a:cubicBezTo>
                  <a:pt x="57" y="2"/>
                  <a:pt x="54" y="8"/>
                  <a:pt x="54" y="14"/>
                </a:cubicBezTo>
                <a:cubicBezTo>
                  <a:pt x="55" y="14"/>
                  <a:pt x="55" y="14"/>
                  <a:pt x="55" y="14"/>
                </a:cubicBezTo>
                <a:close/>
                <a:moveTo>
                  <a:pt x="120" y="59"/>
                </a:moveTo>
                <a:cubicBezTo>
                  <a:pt x="140" y="59"/>
                  <a:pt x="140" y="59"/>
                  <a:pt x="140" y="59"/>
                </a:cubicBezTo>
                <a:cubicBezTo>
                  <a:pt x="109" y="19"/>
                  <a:pt x="109" y="19"/>
                  <a:pt x="109" y="19"/>
                </a:cubicBezTo>
                <a:cubicBezTo>
                  <a:pt x="107" y="24"/>
                  <a:pt x="102" y="28"/>
                  <a:pt x="96" y="28"/>
                </a:cubicBezTo>
                <a:lnTo>
                  <a:pt x="120" y="59"/>
                </a:lnTo>
                <a:close/>
                <a:moveTo>
                  <a:pt x="91" y="23"/>
                </a:moveTo>
                <a:cubicBezTo>
                  <a:pt x="92" y="23"/>
                  <a:pt x="92" y="23"/>
                  <a:pt x="92" y="23"/>
                </a:cubicBezTo>
                <a:cubicBezTo>
                  <a:pt x="93" y="23"/>
                  <a:pt x="93" y="23"/>
                  <a:pt x="94" y="23"/>
                </a:cubicBezTo>
                <a:cubicBezTo>
                  <a:pt x="99" y="23"/>
                  <a:pt x="104" y="20"/>
                  <a:pt x="105" y="14"/>
                </a:cubicBezTo>
                <a:cubicBezTo>
                  <a:pt x="105" y="14"/>
                  <a:pt x="105" y="14"/>
                  <a:pt x="105" y="14"/>
                </a:cubicBezTo>
                <a:cubicBezTo>
                  <a:pt x="106" y="8"/>
                  <a:pt x="102" y="2"/>
                  <a:pt x="96" y="1"/>
                </a:cubicBezTo>
                <a:cubicBezTo>
                  <a:pt x="95" y="1"/>
                  <a:pt x="95" y="0"/>
                  <a:pt x="94" y="0"/>
                </a:cubicBezTo>
                <a:cubicBezTo>
                  <a:pt x="89" y="0"/>
                  <a:pt x="84" y="4"/>
                  <a:pt x="83" y="9"/>
                </a:cubicBezTo>
                <a:cubicBezTo>
                  <a:pt x="82" y="10"/>
                  <a:pt x="82" y="11"/>
                  <a:pt x="82" y="11"/>
                </a:cubicBezTo>
                <a:cubicBezTo>
                  <a:pt x="82" y="12"/>
                  <a:pt x="82" y="12"/>
                  <a:pt x="82" y="12"/>
                </a:cubicBezTo>
                <a:cubicBezTo>
                  <a:pt x="82" y="17"/>
                  <a:pt x="86" y="22"/>
                  <a:pt x="91" y="23"/>
                </a:cubicBezTo>
                <a:close/>
                <a:moveTo>
                  <a:pt x="0" y="64"/>
                </a:moveTo>
                <a:cubicBezTo>
                  <a:pt x="21" y="144"/>
                  <a:pt x="21" y="144"/>
                  <a:pt x="21" y="144"/>
                </a:cubicBezTo>
                <a:cubicBezTo>
                  <a:pt x="139" y="144"/>
                  <a:pt x="139" y="144"/>
                  <a:pt x="139" y="144"/>
                </a:cubicBezTo>
                <a:cubicBezTo>
                  <a:pt x="160" y="64"/>
                  <a:pt x="160" y="64"/>
                  <a:pt x="160" y="64"/>
                </a:cubicBezTo>
                <a:lnTo>
                  <a:pt x="0" y="6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02C7D3EF-501A-668C-6A94-6A6A71170E46}"/>
              </a:ext>
            </a:extLst>
          </p:cNvPr>
          <p:cNvSpPr>
            <a:spLocks noEditPoints="1"/>
          </p:cNvSpPr>
          <p:nvPr/>
        </p:nvSpPr>
        <p:spPr bwMode="auto">
          <a:xfrm>
            <a:off x="1349376" y="3575050"/>
            <a:ext cx="134938" cy="254000"/>
          </a:xfrm>
          <a:custGeom>
            <a:avLst/>
            <a:gdLst>
              <a:gd name="T0" fmla="*/ 64 w 85"/>
              <a:gd name="T1" fmla="*/ 16 h 160"/>
              <a:gd name="T2" fmla="*/ 64 w 85"/>
              <a:gd name="T3" fmla="*/ 1 h 160"/>
              <a:gd name="T4" fmla="*/ 64 w 85"/>
              <a:gd name="T5" fmla="*/ 0 h 160"/>
              <a:gd name="T6" fmla="*/ 63 w 85"/>
              <a:gd name="T7" fmla="*/ 0 h 160"/>
              <a:gd name="T8" fmla="*/ 22 w 85"/>
              <a:gd name="T9" fmla="*/ 0 h 160"/>
              <a:gd name="T10" fmla="*/ 21 w 85"/>
              <a:gd name="T11" fmla="*/ 0 h 160"/>
              <a:gd name="T12" fmla="*/ 21 w 85"/>
              <a:gd name="T13" fmla="*/ 1 h 160"/>
              <a:gd name="T14" fmla="*/ 21 w 85"/>
              <a:gd name="T15" fmla="*/ 16 h 160"/>
              <a:gd name="T16" fmla="*/ 1 w 85"/>
              <a:gd name="T17" fmla="*/ 16 h 160"/>
              <a:gd name="T18" fmla="*/ 0 w 85"/>
              <a:gd name="T19" fmla="*/ 16 h 160"/>
              <a:gd name="T20" fmla="*/ 0 w 85"/>
              <a:gd name="T21" fmla="*/ 17 h 160"/>
              <a:gd name="T22" fmla="*/ 0 w 85"/>
              <a:gd name="T23" fmla="*/ 159 h 160"/>
              <a:gd name="T24" fmla="*/ 0 w 85"/>
              <a:gd name="T25" fmla="*/ 160 h 160"/>
              <a:gd name="T26" fmla="*/ 1 w 85"/>
              <a:gd name="T27" fmla="*/ 160 h 160"/>
              <a:gd name="T28" fmla="*/ 84 w 85"/>
              <a:gd name="T29" fmla="*/ 160 h 160"/>
              <a:gd name="T30" fmla="*/ 85 w 85"/>
              <a:gd name="T31" fmla="*/ 160 h 160"/>
              <a:gd name="T32" fmla="*/ 85 w 85"/>
              <a:gd name="T33" fmla="*/ 159 h 160"/>
              <a:gd name="T34" fmla="*/ 85 w 85"/>
              <a:gd name="T35" fmla="*/ 17 h 160"/>
              <a:gd name="T36" fmla="*/ 85 w 85"/>
              <a:gd name="T37" fmla="*/ 16 h 160"/>
              <a:gd name="T38" fmla="*/ 84 w 85"/>
              <a:gd name="T39" fmla="*/ 16 h 160"/>
              <a:gd name="T40" fmla="*/ 64 w 85"/>
              <a:gd name="T41" fmla="*/ 16 h 160"/>
              <a:gd name="T42" fmla="*/ 77 w 85"/>
              <a:gd name="T43" fmla="*/ 93 h 160"/>
              <a:gd name="T44" fmla="*/ 77 w 85"/>
              <a:gd name="T45" fmla="*/ 118 h 160"/>
              <a:gd name="T46" fmla="*/ 8 w 85"/>
              <a:gd name="T47" fmla="*/ 118 h 160"/>
              <a:gd name="T48" fmla="*/ 8 w 85"/>
              <a:gd name="T49" fmla="*/ 93 h 160"/>
              <a:gd name="T50" fmla="*/ 77 w 85"/>
              <a:gd name="T51" fmla="*/ 93 h 160"/>
              <a:gd name="T52" fmla="*/ 8 w 85"/>
              <a:gd name="T53" fmla="*/ 84 h 160"/>
              <a:gd name="T54" fmla="*/ 8 w 85"/>
              <a:gd name="T55" fmla="*/ 59 h 160"/>
              <a:gd name="T56" fmla="*/ 77 w 85"/>
              <a:gd name="T57" fmla="*/ 59 h 160"/>
              <a:gd name="T58" fmla="*/ 77 w 85"/>
              <a:gd name="T59" fmla="*/ 84 h 160"/>
              <a:gd name="T60" fmla="*/ 8 w 85"/>
              <a:gd name="T61" fmla="*/ 84 h 160"/>
              <a:gd name="T62" fmla="*/ 77 w 85"/>
              <a:gd name="T63" fmla="*/ 126 h 160"/>
              <a:gd name="T64" fmla="*/ 77 w 85"/>
              <a:gd name="T65" fmla="*/ 152 h 160"/>
              <a:gd name="T66" fmla="*/ 8 w 85"/>
              <a:gd name="T67" fmla="*/ 152 h 160"/>
              <a:gd name="T68" fmla="*/ 8 w 85"/>
              <a:gd name="T69" fmla="*/ 126 h 160"/>
              <a:gd name="T70" fmla="*/ 77 w 85"/>
              <a:gd name="T71" fmla="*/ 126 h 160"/>
              <a:gd name="T72" fmla="*/ 77 w 85"/>
              <a:gd name="T73" fmla="*/ 1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5" h="160">
                <a:moveTo>
                  <a:pt x="64" y="16"/>
                </a:moveTo>
                <a:lnTo>
                  <a:pt x="64" y="1"/>
                </a:lnTo>
                <a:lnTo>
                  <a:pt x="64" y="0"/>
                </a:lnTo>
                <a:lnTo>
                  <a:pt x="63" y="0"/>
                </a:lnTo>
                <a:lnTo>
                  <a:pt x="22" y="0"/>
                </a:lnTo>
                <a:lnTo>
                  <a:pt x="21" y="0"/>
                </a:lnTo>
                <a:lnTo>
                  <a:pt x="21" y="1"/>
                </a:lnTo>
                <a:lnTo>
                  <a:pt x="21" y="16"/>
                </a:lnTo>
                <a:lnTo>
                  <a:pt x="1" y="16"/>
                </a:lnTo>
                <a:lnTo>
                  <a:pt x="0" y="16"/>
                </a:lnTo>
                <a:lnTo>
                  <a:pt x="0" y="17"/>
                </a:lnTo>
                <a:lnTo>
                  <a:pt x="0" y="159"/>
                </a:lnTo>
                <a:lnTo>
                  <a:pt x="0" y="160"/>
                </a:lnTo>
                <a:lnTo>
                  <a:pt x="1" y="160"/>
                </a:lnTo>
                <a:lnTo>
                  <a:pt x="84" y="160"/>
                </a:lnTo>
                <a:lnTo>
                  <a:pt x="85" y="160"/>
                </a:lnTo>
                <a:lnTo>
                  <a:pt x="85" y="159"/>
                </a:lnTo>
                <a:lnTo>
                  <a:pt x="85" y="17"/>
                </a:lnTo>
                <a:lnTo>
                  <a:pt x="85" y="16"/>
                </a:lnTo>
                <a:lnTo>
                  <a:pt x="84" y="16"/>
                </a:lnTo>
                <a:lnTo>
                  <a:pt x="64" y="16"/>
                </a:lnTo>
                <a:close/>
                <a:moveTo>
                  <a:pt x="77" y="93"/>
                </a:moveTo>
                <a:lnTo>
                  <a:pt x="77" y="118"/>
                </a:lnTo>
                <a:lnTo>
                  <a:pt x="8" y="118"/>
                </a:lnTo>
                <a:lnTo>
                  <a:pt x="8" y="93"/>
                </a:lnTo>
                <a:lnTo>
                  <a:pt x="77" y="93"/>
                </a:lnTo>
                <a:close/>
                <a:moveTo>
                  <a:pt x="8" y="84"/>
                </a:moveTo>
                <a:lnTo>
                  <a:pt x="8" y="59"/>
                </a:lnTo>
                <a:lnTo>
                  <a:pt x="77" y="59"/>
                </a:lnTo>
                <a:lnTo>
                  <a:pt x="77" y="84"/>
                </a:lnTo>
                <a:lnTo>
                  <a:pt x="8" y="84"/>
                </a:lnTo>
                <a:close/>
                <a:moveTo>
                  <a:pt x="77" y="126"/>
                </a:moveTo>
                <a:lnTo>
                  <a:pt x="77" y="152"/>
                </a:lnTo>
                <a:lnTo>
                  <a:pt x="8" y="152"/>
                </a:lnTo>
                <a:lnTo>
                  <a:pt x="8" y="126"/>
                </a:lnTo>
                <a:lnTo>
                  <a:pt x="77" y="126"/>
                </a:lnTo>
                <a:lnTo>
                  <a:pt x="77" y="1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B0BB1DE1-A66D-BDF0-F56C-60845682F16E}"/>
              </a:ext>
            </a:extLst>
          </p:cNvPr>
          <p:cNvSpPr>
            <a:spLocks noEditPoints="1"/>
          </p:cNvSpPr>
          <p:nvPr/>
        </p:nvSpPr>
        <p:spPr bwMode="auto">
          <a:xfrm>
            <a:off x="5189538" y="4125913"/>
            <a:ext cx="160338" cy="254000"/>
          </a:xfrm>
          <a:custGeom>
            <a:avLst/>
            <a:gdLst>
              <a:gd name="T0" fmla="*/ 96 w 101"/>
              <a:gd name="T1" fmla="*/ 20 h 160"/>
              <a:gd name="T2" fmla="*/ 96 w 101"/>
              <a:gd name="T3" fmla="*/ 14 h 160"/>
              <a:gd name="T4" fmla="*/ 16 w 101"/>
              <a:gd name="T5" fmla="*/ 14 h 160"/>
              <a:gd name="T6" fmla="*/ 16 w 101"/>
              <a:gd name="T7" fmla="*/ 20 h 160"/>
              <a:gd name="T8" fmla="*/ 96 w 101"/>
              <a:gd name="T9" fmla="*/ 20 h 160"/>
              <a:gd name="T10" fmla="*/ 101 w 101"/>
              <a:gd name="T11" fmla="*/ 0 h 160"/>
              <a:gd name="T12" fmla="*/ 0 w 101"/>
              <a:gd name="T13" fmla="*/ 0 h 160"/>
              <a:gd name="T14" fmla="*/ 0 w 101"/>
              <a:gd name="T15" fmla="*/ 160 h 160"/>
              <a:gd name="T16" fmla="*/ 101 w 101"/>
              <a:gd name="T17" fmla="*/ 160 h 160"/>
              <a:gd name="T18" fmla="*/ 101 w 101"/>
              <a:gd name="T19" fmla="*/ 23 h 160"/>
              <a:gd name="T20" fmla="*/ 96 w 101"/>
              <a:gd name="T21" fmla="*/ 23 h 160"/>
              <a:gd name="T22" fmla="*/ 16 w 101"/>
              <a:gd name="T23" fmla="*/ 23 h 160"/>
              <a:gd name="T24" fmla="*/ 11 w 101"/>
              <a:gd name="T25" fmla="*/ 23 h 160"/>
              <a:gd name="T26" fmla="*/ 11 w 101"/>
              <a:gd name="T27" fmla="*/ 10 h 160"/>
              <a:gd name="T28" fmla="*/ 101 w 101"/>
              <a:gd name="T29" fmla="*/ 10 h 160"/>
              <a:gd name="T30" fmla="*/ 101 w 101"/>
              <a:gd name="T31" fmla="*/ 0 h 160"/>
              <a:gd name="T32" fmla="*/ 19 w 101"/>
              <a:gd name="T33" fmla="*/ 42 h 160"/>
              <a:gd name="T34" fmla="*/ 86 w 101"/>
              <a:gd name="T35" fmla="*/ 42 h 160"/>
              <a:gd name="T36" fmla="*/ 86 w 101"/>
              <a:gd name="T37" fmla="*/ 75 h 160"/>
              <a:gd name="T38" fmla="*/ 19 w 101"/>
              <a:gd name="T39" fmla="*/ 75 h 160"/>
              <a:gd name="T40" fmla="*/ 19 w 101"/>
              <a:gd name="T41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1" h="160">
                <a:moveTo>
                  <a:pt x="96" y="20"/>
                </a:moveTo>
                <a:lnTo>
                  <a:pt x="96" y="14"/>
                </a:lnTo>
                <a:lnTo>
                  <a:pt x="16" y="14"/>
                </a:lnTo>
                <a:lnTo>
                  <a:pt x="16" y="20"/>
                </a:lnTo>
                <a:lnTo>
                  <a:pt x="96" y="20"/>
                </a:lnTo>
                <a:close/>
                <a:moveTo>
                  <a:pt x="101" y="0"/>
                </a:moveTo>
                <a:lnTo>
                  <a:pt x="0" y="0"/>
                </a:lnTo>
                <a:lnTo>
                  <a:pt x="0" y="160"/>
                </a:lnTo>
                <a:lnTo>
                  <a:pt x="101" y="160"/>
                </a:lnTo>
                <a:lnTo>
                  <a:pt x="101" y="23"/>
                </a:lnTo>
                <a:lnTo>
                  <a:pt x="96" y="23"/>
                </a:lnTo>
                <a:lnTo>
                  <a:pt x="16" y="23"/>
                </a:lnTo>
                <a:lnTo>
                  <a:pt x="11" y="23"/>
                </a:lnTo>
                <a:lnTo>
                  <a:pt x="11" y="10"/>
                </a:lnTo>
                <a:lnTo>
                  <a:pt x="101" y="10"/>
                </a:lnTo>
                <a:lnTo>
                  <a:pt x="101" y="0"/>
                </a:lnTo>
                <a:close/>
                <a:moveTo>
                  <a:pt x="19" y="42"/>
                </a:moveTo>
                <a:lnTo>
                  <a:pt x="86" y="42"/>
                </a:lnTo>
                <a:lnTo>
                  <a:pt x="86" y="75"/>
                </a:lnTo>
                <a:lnTo>
                  <a:pt x="19" y="75"/>
                </a:lnTo>
                <a:lnTo>
                  <a:pt x="19" y="4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51C20D3B-342F-C989-1F9B-2C0E6D3B065B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3602038"/>
            <a:ext cx="254000" cy="201613"/>
          </a:xfrm>
          <a:custGeom>
            <a:avLst/>
            <a:gdLst>
              <a:gd name="T0" fmla="*/ 0 w 160"/>
              <a:gd name="T1" fmla="*/ 127 h 127"/>
              <a:gd name="T2" fmla="*/ 17 w 160"/>
              <a:gd name="T3" fmla="*/ 127 h 127"/>
              <a:gd name="T4" fmla="*/ 17 w 160"/>
              <a:gd name="T5" fmla="*/ 30 h 127"/>
              <a:gd name="T6" fmla="*/ 0 w 160"/>
              <a:gd name="T7" fmla="*/ 30 h 127"/>
              <a:gd name="T8" fmla="*/ 0 w 160"/>
              <a:gd name="T9" fmla="*/ 127 h 127"/>
              <a:gd name="T10" fmla="*/ 144 w 160"/>
              <a:gd name="T11" fmla="*/ 30 h 127"/>
              <a:gd name="T12" fmla="*/ 144 w 160"/>
              <a:gd name="T13" fmla="*/ 127 h 127"/>
              <a:gd name="T14" fmla="*/ 160 w 160"/>
              <a:gd name="T15" fmla="*/ 127 h 127"/>
              <a:gd name="T16" fmla="*/ 160 w 160"/>
              <a:gd name="T17" fmla="*/ 30 h 127"/>
              <a:gd name="T18" fmla="*/ 144 w 160"/>
              <a:gd name="T19" fmla="*/ 30 h 127"/>
              <a:gd name="T20" fmla="*/ 119 w 160"/>
              <a:gd name="T21" fmla="*/ 0 h 127"/>
              <a:gd name="T22" fmla="*/ 41 w 160"/>
              <a:gd name="T23" fmla="*/ 0 h 127"/>
              <a:gd name="T24" fmla="*/ 41 w 160"/>
              <a:gd name="T25" fmla="*/ 30 h 127"/>
              <a:gd name="T26" fmla="*/ 30 w 160"/>
              <a:gd name="T27" fmla="*/ 30 h 127"/>
              <a:gd name="T28" fmla="*/ 30 w 160"/>
              <a:gd name="T29" fmla="*/ 127 h 127"/>
              <a:gd name="T30" fmla="*/ 130 w 160"/>
              <a:gd name="T31" fmla="*/ 127 h 127"/>
              <a:gd name="T32" fmla="*/ 130 w 160"/>
              <a:gd name="T33" fmla="*/ 30 h 127"/>
              <a:gd name="T34" fmla="*/ 119 w 160"/>
              <a:gd name="T35" fmla="*/ 30 h 127"/>
              <a:gd name="T36" fmla="*/ 119 w 160"/>
              <a:gd name="T37" fmla="*/ 0 h 127"/>
              <a:gd name="T38" fmla="*/ 106 w 160"/>
              <a:gd name="T39" fmla="*/ 30 h 127"/>
              <a:gd name="T40" fmla="*/ 55 w 160"/>
              <a:gd name="T41" fmla="*/ 30 h 127"/>
              <a:gd name="T42" fmla="*/ 55 w 160"/>
              <a:gd name="T43" fmla="*/ 13 h 127"/>
              <a:gd name="T44" fmla="*/ 106 w 160"/>
              <a:gd name="T45" fmla="*/ 13 h 127"/>
              <a:gd name="T46" fmla="*/ 106 w 160"/>
              <a:gd name="T47" fmla="*/ 3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0" h="127">
                <a:moveTo>
                  <a:pt x="0" y="127"/>
                </a:moveTo>
                <a:lnTo>
                  <a:pt x="17" y="127"/>
                </a:lnTo>
                <a:lnTo>
                  <a:pt x="17" y="30"/>
                </a:lnTo>
                <a:lnTo>
                  <a:pt x="0" y="30"/>
                </a:lnTo>
                <a:lnTo>
                  <a:pt x="0" y="127"/>
                </a:lnTo>
                <a:close/>
                <a:moveTo>
                  <a:pt x="144" y="30"/>
                </a:moveTo>
                <a:lnTo>
                  <a:pt x="144" y="127"/>
                </a:lnTo>
                <a:lnTo>
                  <a:pt x="160" y="127"/>
                </a:lnTo>
                <a:lnTo>
                  <a:pt x="160" y="30"/>
                </a:lnTo>
                <a:lnTo>
                  <a:pt x="144" y="30"/>
                </a:lnTo>
                <a:close/>
                <a:moveTo>
                  <a:pt x="119" y="0"/>
                </a:moveTo>
                <a:lnTo>
                  <a:pt x="41" y="0"/>
                </a:lnTo>
                <a:lnTo>
                  <a:pt x="41" y="30"/>
                </a:lnTo>
                <a:lnTo>
                  <a:pt x="30" y="30"/>
                </a:lnTo>
                <a:lnTo>
                  <a:pt x="30" y="127"/>
                </a:lnTo>
                <a:lnTo>
                  <a:pt x="130" y="127"/>
                </a:lnTo>
                <a:lnTo>
                  <a:pt x="130" y="30"/>
                </a:lnTo>
                <a:lnTo>
                  <a:pt x="119" y="30"/>
                </a:lnTo>
                <a:lnTo>
                  <a:pt x="119" y="0"/>
                </a:lnTo>
                <a:close/>
                <a:moveTo>
                  <a:pt x="106" y="30"/>
                </a:moveTo>
                <a:lnTo>
                  <a:pt x="55" y="30"/>
                </a:lnTo>
                <a:lnTo>
                  <a:pt x="55" y="13"/>
                </a:lnTo>
                <a:lnTo>
                  <a:pt x="106" y="13"/>
                </a:lnTo>
                <a:lnTo>
                  <a:pt x="106" y="3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AE7EB89E-A9B8-1B6B-7DB7-E9CA9198F45B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3595688"/>
            <a:ext cx="254000" cy="212725"/>
          </a:xfrm>
          <a:custGeom>
            <a:avLst/>
            <a:gdLst>
              <a:gd name="T0" fmla="*/ 105 w 160"/>
              <a:gd name="T1" fmla="*/ 114 h 134"/>
              <a:gd name="T2" fmla="*/ 56 w 160"/>
              <a:gd name="T3" fmla="*/ 114 h 134"/>
              <a:gd name="T4" fmla="*/ 56 w 160"/>
              <a:gd name="T5" fmla="*/ 93 h 134"/>
              <a:gd name="T6" fmla="*/ 0 w 160"/>
              <a:gd name="T7" fmla="*/ 93 h 134"/>
              <a:gd name="T8" fmla="*/ 0 w 160"/>
              <a:gd name="T9" fmla="*/ 134 h 134"/>
              <a:gd name="T10" fmla="*/ 160 w 160"/>
              <a:gd name="T11" fmla="*/ 134 h 134"/>
              <a:gd name="T12" fmla="*/ 160 w 160"/>
              <a:gd name="T13" fmla="*/ 93 h 134"/>
              <a:gd name="T14" fmla="*/ 105 w 160"/>
              <a:gd name="T15" fmla="*/ 93 h 134"/>
              <a:gd name="T16" fmla="*/ 105 w 160"/>
              <a:gd name="T17" fmla="*/ 114 h 134"/>
              <a:gd name="T18" fmla="*/ 65 w 160"/>
              <a:gd name="T19" fmla="*/ 93 h 134"/>
              <a:gd name="T20" fmla="*/ 65 w 160"/>
              <a:gd name="T21" fmla="*/ 105 h 134"/>
              <a:gd name="T22" fmla="*/ 96 w 160"/>
              <a:gd name="T23" fmla="*/ 105 h 134"/>
              <a:gd name="T24" fmla="*/ 96 w 160"/>
              <a:gd name="T25" fmla="*/ 93 h 134"/>
              <a:gd name="T26" fmla="*/ 65 w 160"/>
              <a:gd name="T27" fmla="*/ 93 h 134"/>
              <a:gd name="T28" fmla="*/ 120 w 160"/>
              <a:gd name="T29" fmla="*/ 30 h 134"/>
              <a:gd name="T30" fmla="*/ 120 w 160"/>
              <a:gd name="T31" fmla="*/ 0 h 134"/>
              <a:gd name="T32" fmla="*/ 41 w 160"/>
              <a:gd name="T33" fmla="*/ 0 h 134"/>
              <a:gd name="T34" fmla="*/ 41 w 160"/>
              <a:gd name="T35" fmla="*/ 30 h 134"/>
              <a:gd name="T36" fmla="*/ 0 w 160"/>
              <a:gd name="T37" fmla="*/ 30 h 134"/>
              <a:gd name="T38" fmla="*/ 0 w 160"/>
              <a:gd name="T39" fmla="*/ 84 h 134"/>
              <a:gd name="T40" fmla="*/ 56 w 160"/>
              <a:gd name="T41" fmla="*/ 84 h 134"/>
              <a:gd name="T42" fmla="*/ 105 w 160"/>
              <a:gd name="T43" fmla="*/ 84 h 134"/>
              <a:gd name="T44" fmla="*/ 160 w 160"/>
              <a:gd name="T45" fmla="*/ 84 h 134"/>
              <a:gd name="T46" fmla="*/ 160 w 160"/>
              <a:gd name="T47" fmla="*/ 30 h 134"/>
              <a:gd name="T48" fmla="*/ 120 w 160"/>
              <a:gd name="T49" fmla="*/ 30 h 134"/>
              <a:gd name="T50" fmla="*/ 106 w 160"/>
              <a:gd name="T51" fmla="*/ 30 h 134"/>
              <a:gd name="T52" fmla="*/ 55 w 160"/>
              <a:gd name="T53" fmla="*/ 30 h 134"/>
              <a:gd name="T54" fmla="*/ 55 w 160"/>
              <a:gd name="T55" fmla="*/ 14 h 134"/>
              <a:gd name="T56" fmla="*/ 106 w 160"/>
              <a:gd name="T57" fmla="*/ 14 h 134"/>
              <a:gd name="T58" fmla="*/ 106 w 160"/>
              <a:gd name="T59" fmla="*/ 3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0" h="134">
                <a:moveTo>
                  <a:pt x="105" y="114"/>
                </a:moveTo>
                <a:lnTo>
                  <a:pt x="56" y="114"/>
                </a:lnTo>
                <a:lnTo>
                  <a:pt x="56" y="93"/>
                </a:lnTo>
                <a:lnTo>
                  <a:pt x="0" y="93"/>
                </a:lnTo>
                <a:lnTo>
                  <a:pt x="0" y="134"/>
                </a:lnTo>
                <a:lnTo>
                  <a:pt x="160" y="134"/>
                </a:lnTo>
                <a:lnTo>
                  <a:pt x="160" y="93"/>
                </a:lnTo>
                <a:lnTo>
                  <a:pt x="105" y="93"/>
                </a:lnTo>
                <a:lnTo>
                  <a:pt x="105" y="114"/>
                </a:lnTo>
                <a:close/>
                <a:moveTo>
                  <a:pt x="65" y="93"/>
                </a:moveTo>
                <a:lnTo>
                  <a:pt x="65" y="105"/>
                </a:lnTo>
                <a:lnTo>
                  <a:pt x="96" y="105"/>
                </a:lnTo>
                <a:lnTo>
                  <a:pt x="96" y="93"/>
                </a:lnTo>
                <a:lnTo>
                  <a:pt x="65" y="93"/>
                </a:lnTo>
                <a:close/>
                <a:moveTo>
                  <a:pt x="120" y="30"/>
                </a:moveTo>
                <a:lnTo>
                  <a:pt x="120" y="0"/>
                </a:lnTo>
                <a:lnTo>
                  <a:pt x="41" y="0"/>
                </a:lnTo>
                <a:lnTo>
                  <a:pt x="41" y="30"/>
                </a:lnTo>
                <a:lnTo>
                  <a:pt x="0" y="30"/>
                </a:lnTo>
                <a:lnTo>
                  <a:pt x="0" y="84"/>
                </a:lnTo>
                <a:lnTo>
                  <a:pt x="56" y="84"/>
                </a:lnTo>
                <a:lnTo>
                  <a:pt x="105" y="84"/>
                </a:lnTo>
                <a:lnTo>
                  <a:pt x="160" y="84"/>
                </a:lnTo>
                <a:lnTo>
                  <a:pt x="160" y="30"/>
                </a:lnTo>
                <a:lnTo>
                  <a:pt x="120" y="30"/>
                </a:lnTo>
                <a:close/>
                <a:moveTo>
                  <a:pt x="106" y="30"/>
                </a:moveTo>
                <a:lnTo>
                  <a:pt x="55" y="30"/>
                </a:lnTo>
                <a:lnTo>
                  <a:pt x="55" y="14"/>
                </a:lnTo>
                <a:lnTo>
                  <a:pt x="106" y="14"/>
                </a:lnTo>
                <a:lnTo>
                  <a:pt x="106" y="3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9EAB289D-AF64-BFE7-6475-94263151F1B3}"/>
              </a:ext>
            </a:extLst>
          </p:cNvPr>
          <p:cNvSpPr>
            <a:spLocks noEditPoints="1"/>
          </p:cNvSpPr>
          <p:nvPr/>
        </p:nvSpPr>
        <p:spPr bwMode="auto">
          <a:xfrm>
            <a:off x="7380288" y="3024188"/>
            <a:ext cx="184150" cy="254000"/>
          </a:xfrm>
          <a:custGeom>
            <a:avLst/>
            <a:gdLst>
              <a:gd name="T0" fmla="*/ 32 w 116"/>
              <a:gd name="T1" fmla="*/ 85 h 160"/>
              <a:gd name="T2" fmla="*/ 19 w 116"/>
              <a:gd name="T3" fmla="*/ 97 h 160"/>
              <a:gd name="T4" fmla="*/ 45 w 116"/>
              <a:gd name="T5" fmla="*/ 97 h 160"/>
              <a:gd name="T6" fmla="*/ 32 w 116"/>
              <a:gd name="T7" fmla="*/ 85 h 160"/>
              <a:gd name="T8" fmla="*/ 0 w 116"/>
              <a:gd name="T9" fmla="*/ 0 h 160"/>
              <a:gd name="T10" fmla="*/ 0 w 116"/>
              <a:gd name="T11" fmla="*/ 131 h 160"/>
              <a:gd name="T12" fmla="*/ 0 w 116"/>
              <a:gd name="T13" fmla="*/ 141 h 160"/>
              <a:gd name="T14" fmla="*/ 0 w 116"/>
              <a:gd name="T15" fmla="*/ 155 h 160"/>
              <a:gd name="T16" fmla="*/ 5 w 116"/>
              <a:gd name="T17" fmla="*/ 160 h 160"/>
              <a:gd name="T18" fmla="*/ 23 w 116"/>
              <a:gd name="T19" fmla="*/ 160 h 160"/>
              <a:gd name="T20" fmla="*/ 28 w 116"/>
              <a:gd name="T21" fmla="*/ 155 h 160"/>
              <a:gd name="T22" fmla="*/ 28 w 116"/>
              <a:gd name="T23" fmla="*/ 141 h 160"/>
              <a:gd name="T24" fmla="*/ 89 w 116"/>
              <a:gd name="T25" fmla="*/ 141 h 160"/>
              <a:gd name="T26" fmla="*/ 89 w 116"/>
              <a:gd name="T27" fmla="*/ 155 h 160"/>
              <a:gd name="T28" fmla="*/ 94 w 116"/>
              <a:gd name="T29" fmla="*/ 160 h 160"/>
              <a:gd name="T30" fmla="*/ 112 w 116"/>
              <a:gd name="T31" fmla="*/ 160 h 160"/>
              <a:gd name="T32" fmla="*/ 116 w 116"/>
              <a:gd name="T33" fmla="*/ 155 h 160"/>
              <a:gd name="T34" fmla="*/ 116 w 116"/>
              <a:gd name="T35" fmla="*/ 141 h 160"/>
              <a:gd name="T36" fmla="*/ 116 w 116"/>
              <a:gd name="T37" fmla="*/ 131 h 160"/>
              <a:gd name="T38" fmla="*/ 116 w 116"/>
              <a:gd name="T39" fmla="*/ 0 h 160"/>
              <a:gd name="T40" fmla="*/ 0 w 116"/>
              <a:gd name="T41" fmla="*/ 0 h 160"/>
              <a:gd name="T42" fmla="*/ 28 w 116"/>
              <a:gd name="T43" fmla="*/ 10 h 160"/>
              <a:gd name="T44" fmla="*/ 89 w 116"/>
              <a:gd name="T45" fmla="*/ 10 h 160"/>
              <a:gd name="T46" fmla="*/ 89 w 116"/>
              <a:gd name="T47" fmla="*/ 18 h 160"/>
              <a:gd name="T48" fmla="*/ 28 w 116"/>
              <a:gd name="T49" fmla="*/ 18 h 160"/>
              <a:gd name="T50" fmla="*/ 28 w 116"/>
              <a:gd name="T51" fmla="*/ 10 h 160"/>
              <a:gd name="T52" fmla="*/ 34 w 116"/>
              <a:gd name="T53" fmla="*/ 126 h 160"/>
              <a:gd name="T54" fmla="*/ 10 w 116"/>
              <a:gd name="T55" fmla="*/ 126 h 160"/>
              <a:gd name="T56" fmla="*/ 10 w 116"/>
              <a:gd name="T57" fmla="*/ 113 h 160"/>
              <a:gd name="T58" fmla="*/ 34 w 116"/>
              <a:gd name="T59" fmla="*/ 113 h 160"/>
              <a:gd name="T60" fmla="*/ 34 w 116"/>
              <a:gd name="T61" fmla="*/ 126 h 160"/>
              <a:gd name="T62" fmla="*/ 54 w 116"/>
              <a:gd name="T63" fmla="*/ 102 h 160"/>
              <a:gd name="T64" fmla="*/ 45 w 116"/>
              <a:gd name="T65" fmla="*/ 102 h 160"/>
              <a:gd name="T66" fmla="*/ 19 w 116"/>
              <a:gd name="T67" fmla="*/ 102 h 160"/>
              <a:gd name="T68" fmla="*/ 10 w 116"/>
              <a:gd name="T69" fmla="*/ 102 h 160"/>
              <a:gd name="T70" fmla="*/ 10 w 116"/>
              <a:gd name="T71" fmla="*/ 30 h 160"/>
              <a:gd name="T72" fmla="*/ 54 w 116"/>
              <a:gd name="T73" fmla="*/ 30 h 160"/>
              <a:gd name="T74" fmla="*/ 54 w 116"/>
              <a:gd name="T75" fmla="*/ 102 h 160"/>
              <a:gd name="T76" fmla="*/ 63 w 116"/>
              <a:gd name="T77" fmla="*/ 30 h 160"/>
              <a:gd name="T78" fmla="*/ 106 w 116"/>
              <a:gd name="T79" fmla="*/ 30 h 160"/>
              <a:gd name="T80" fmla="*/ 106 w 116"/>
              <a:gd name="T81" fmla="*/ 102 h 160"/>
              <a:gd name="T82" fmla="*/ 63 w 116"/>
              <a:gd name="T83" fmla="*/ 102 h 160"/>
              <a:gd name="T84" fmla="*/ 63 w 116"/>
              <a:gd name="T85" fmla="*/ 30 h 160"/>
              <a:gd name="T86" fmla="*/ 106 w 116"/>
              <a:gd name="T87" fmla="*/ 126 h 160"/>
              <a:gd name="T88" fmla="*/ 106 w 116"/>
              <a:gd name="T89" fmla="*/ 126 h 160"/>
              <a:gd name="T90" fmla="*/ 83 w 116"/>
              <a:gd name="T91" fmla="*/ 126 h 160"/>
              <a:gd name="T92" fmla="*/ 83 w 116"/>
              <a:gd name="T93" fmla="*/ 113 h 160"/>
              <a:gd name="T94" fmla="*/ 106 w 116"/>
              <a:gd name="T95" fmla="*/ 113 h 160"/>
              <a:gd name="T96" fmla="*/ 106 w 116"/>
              <a:gd name="T97" fmla="*/ 1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6" h="160">
                <a:moveTo>
                  <a:pt x="32" y="85"/>
                </a:moveTo>
                <a:cubicBezTo>
                  <a:pt x="25" y="85"/>
                  <a:pt x="19" y="90"/>
                  <a:pt x="19" y="97"/>
                </a:cubicBezTo>
                <a:cubicBezTo>
                  <a:pt x="45" y="97"/>
                  <a:pt x="45" y="97"/>
                  <a:pt x="45" y="97"/>
                </a:cubicBezTo>
                <a:cubicBezTo>
                  <a:pt x="44" y="90"/>
                  <a:pt x="39" y="85"/>
                  <a:pt x="32" y="85"/>
                </a:cubicBezTo>
                <a:close/>
                <a:moveTo>
                  <a:pt x="0" y="0"/>
                </a:moveTo>
                <a:cubicBezTo>
                  <a:pt x="0" y="131"/>
                  <a:pt x="0" y="131"/>
                  <a:pt x="0" y="131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23" y="160"/>
                  <a:pt x="23" y="160"/>
                  <a:pt x="23" y="160"/>
                </a:cubicBezTo>
                <a:cubicBezTo>
                  <a:pt x="25" y="160"/>
                  <a:pt x="28" y="158"/>
                  <a:pt x="28" y="155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89" y="141"/>
                  <a:pt x="89" y="141"/>
                  <a:pt x="89" y="141"/>
                </a:cubicBezTo>
                <a:cubicBezTo>
                  <a:pt x="89" y="155"/>
                  <a:pt x="89" y="155"/>
                  <a:pt x="89" y="155"/>
                </a:cubicBezTo>
                <a:cubicBezTo>
                  <a:pt x="89" y="158"/>
                  <a:pt x="91" y="160"/>
                  <a:pt x="94" y="160"/>
                </a:cubicBezTo>
                <a:cubicBezTo>
                  <a:pt x="112" y="160"/>
                  <a:pt x="112" y="160"/>
                  <a:pt x="112" y="160"/>
                </a:cubicBezTo>
                <a:cubicBezTo>
                  <a:pt x="114" y="160"/>
                  <a:pt x="116" y="158"/>
                  <a:pt x="116" y="155"/>
                </a:cubicBezTo>
                <a:cubicBezTo>
                  <a:pt x="116" y="141"/>
                  <a:pt x="116" y="141"/>
                  <a:pt x="116" y="141"/>
                </a:cubicBezTo>
                <a:cubicBezTo>
                  <a:pt x="116" y="131"/>
                  <a:pt x="116" y="131"/>
                  <a:pt x="116" y="131"/>
                </a:cubicBezTo>
                <a:cubicBezTo>
                  <a:pt x="116" y="0"/>
                  <a:pt x="116" y="0"/>
                  <a:pt x="116" y="0"/>
                </a:cubicBezTo>
                <a:lnTo>
                  <a:pt x="0" y="0"/>
                </a:lnTo>
                <a:close/>
                <a:moveTo>
                  <a:pt x="28" y="10"/>
                </a:moveTo>
                <a:cubicBezTo>
                  <a:pt x="89" y="10"/>
                  <a:pt x="89" y="10"/>
                  <a:pt x="89" y="10"/>
                </a:cubicBezTo>
                <a:cubicBezTo>
                  <a:pt x="89" y="18"/>
                  <a:pt x="89" y="18"/>
                  <a:pt x="89" y="18"/>
                </a:cubicBezTo>
                <a:cubicBezTo>
                  <a:pt x="28" y="18"/>
                  <a:pt x="28" y="18"/>
                  <a:pt x="28" y="18"/>
                </a:cubicBezTo>
                <a:lnTo>
                  <a:pt x="28" y="10"/>
                </a:lnTo>
                <a:close/>
                <a:moveTo>
                  <a:pt x="34" y="126"/>
                </a:moveTo>
                <a:cubicBezTo>
                  <a:pt x="10" y="126"/>
                  <a:pt x="10" y="126"/>
                  <a:pt x="10" y="126"/>
                </a:cubicBezTo>
                <a:cubicBezTo>
                  <a:pt x="10" y="113"/>
                  <a:pt x="10" y="113"/>
                  <a:pt x="10" y="113"/>
                </a:cubicBezTo>
                <a:cubicBezTo>
                  <a:pt x="34" y="113"/>
                  <a:pt x="34" y="113"/>
                  <a:pt x="34" y="113"/>
                </a:cubicBezTo>
                <a:lnTo>
                  <a:pt x="34" y="126"/>
                </a:lnTo>
                <a:close/>
                <a:moveTo>
                  <a:pt x="54" y="102"/>
                </a:moveTo>
                <a:cubicBezTo>
                  <a:pt x="45" y="102"/>
                  <a:pt x="45" y="102"/>
                  <a:pt x="45" y="102"/>
                </a:cubicBezTo>
                <a:cubicBezTo>
                  <a:pt x="19" y="102"/>
                  <a:pt x="19" y="102"/>
                  <a:pt x="19" y="102"/>
                </a:cubicBezTo>
                <a:cubicBezTo>
                  <a:pt x="10" y="102"/>
                  <a:pt x="10" y="102"/>
                  <a:pt x="10" y="102"/>
                </a:cubicBezTo>
                <a:cubicBezTo>
                  <a:pt x="10" y="30"/>
                  <a:pt x="10" y="30"/>
                  <a:pt x="10" y="30"/>
                </a:cubicBezTo>
                <a:cubicBezTo>
                  <a:pt x="54" y="30"/>
                  <a:pt x="54" y="30"/>
                  <a:pt x="54" y="30"/>
                </a:cubicBezTo>
                <a:lnTo>
                  <a:pt x="54" y="102"/>
                </a:lnTo>
                <a:close/>
                <a:moveTo>
                  <a:pt x="63" y="30"/>
                </a:moveTo>
                <a:cubicBezTo>
                  <a:pt x="106" y="30"/>
                  <a:pt x="106" y="30"/>
                  <a:pt x="106" y="30"/>
                </a:cubicBezTo>
                <a:cubicBezTo>
                  <a:pt x="106" y="102"/>
                  <a:pt x="106" y="102"/>
                  <a:pt x="106" y="102"/>
                </a:cubicBezTo>
                <a:cubicBezTo>
                  <a:pt x="63" y="102"/>
                  <a:pt x="63" y="102"/>
                  <a:pt x="63" y="102"/>
                </a:cubicBezTo>
                <a:lnTo>
                  <a:pt x="63" y="30"/>
                </a:lnTo>
                <a:close/>
                <a:moveTo>
                  <a:pt x="106" y="126"/>
                </a:moveTo>
                <a:cubicBezTo>
                  <a:pt x="106" y="126"/>
                  <a:pt x="106" y="126"/>
                  <a:pt x="106" y="126"/>
                </a:cubicBezTo>
                <a:cubicBezTo>
                  <a:pt x="83" y="126"/>
                  <a:pt x="83" y="126"/>
                  <a:pt x="83" y="126"/>
                </a:cubicBezTo>
                <a:cubicBezTo>
                  <a:pt x="83" y="113"/>
                  <a:pt x="83" y="113"/>
                  <a:pt x="83" y="113"/>
                </a:cubicBezTo>
                <a:cubicBezTo>
                  <a:pt x="106" y="113"/>
                  <a:pt x="106" y="113"/>
                  <a:pt x="106" y="113"/>
                </a:cubicBezTo>
                <a:lnTo>
                  <a:pt x="106" y="1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3443BD0B-B509-81E5-164A-D89C72F34028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3051175"/>
            <a:ext cx="254000" cy="201613"/>
          </a:xfrm>
          <a:custGeom>
            <a:avLst/>
            <a:gdLst>
              <a:gd name="T0" fmla="*/ 160 w 160"/>
              <a:gd name="T1" fmla="*/ 46 h 127"/>
              <a:gd name="T2" fmla="*/ 144 w 160"/>
              <a:gd name="T3" fmla="*/ 28 h 127"/>
              <a:gd name="T4" fmla="*/ 129 w 160"/>
              <a:gd name="T5" fmla="*/ 0 h 127"/>
              <a:gd name="T6" fmla="*/ 31 w 160"/>
              <a:gd name="T7" fmla="*/ 0 h 127"/>
              <a:gd name="T8" fmla="*/ 16 w 160"/>
              <a:gd name="T9" fmla="*/ 28 h 127"/>
              <a:gd name="T10" fmla="*/ 0 w 160"/>
              <a:gd name="T11" fmla="*/ 46 h 127"/>
              <a:gd name="T12" fmla="*/ 0 w 160"/>
              <a:gd name="T13" fmla="*/ 97 h 127"/>
              <a:gd name="T14" fmla="*/ 0 w 160"/>
              <a:gd name="T15" fmla="*/ 101 h 127"/>
              <a:gd name="T16" fmla="*/ 0 w 160"/>
              <a:gd name="T17" fmla="*/ 119 h 127"/>
              <a:gd name="T18" fmla="*/ 7 w 160"/>
              <a:gd name="T19" fmla="*/ 127 h 127"/>
              <a:gd name="T20" fmla="*/ 31 w 160"/>
              <a:gd name="T21" fmla="*/ 127 h 127"/>
              <a:gd name="T22" fmla="*/ 38 w 160"/>
              <a:gd name="T23" fmla="*/ 119 h 127"/>
              <a:gd name="T24" fmla="*/ 38 w 160"/>
              <a:gd name="T25" fmla="*/ 101 h 127"/>
              <a:gd name="T26" fmla="*/ 122 w 160"/>
              <a:gd name="T27" fmla="*/ 101 h 127"/>
              <a:gd name="T28" fmla="*/ 122 w 160"/>
              <a:gd name="T29" fmla="*/ 119 h 127"/>
              <a:gd name="T30" fmla="*/ 129 w 160"/>
              <a:gd name="T31" fmla="*/ 127 h 127"/>
              <a:gd name="T32" fmla="*/ 153 w 160"/>
              <a:gd name="T33" fmla="*/ 127 h 127"/>
              <a:gd name="T34" fmla="*/ 160 w 160"/>
              <a:gd name="T35" fmla="*/ 119 h 127"/>
              <a:gd name="T36" fmla="*/ 160 w 160"/>
              <a:gd name="T37" fmla="*/ 101 h 127"/>
              <a:gd name="T38" fmla="*/ 160 w 160"/>
              <a:gd name="T39" fmla="*/ 101 h 127"/>
              <a:gd name="T40" fmla="*/ 160 w 160"/>
              <a:gd name="T41" fmla="*/ 46 h 127"/>
              <a:gd name="T42" fmla="*/ 40 w 160"/>
              <a:gd name="T43" fmla="*/ 10 h 127"/>
              <a:gd name="T44" fmla="*/ 120 w 160"/>
              <a:gd name="T45" fmla="*/ 10 h 127"/>
              <a:gd name="T46" fmla="*/ 133 w 160"/>
              <a:gd name="T47" fmla="*/ 36 h 127"/>
              <a:gd name="T48" fmla="*/ 26 w 160"/>
              <a:gd name="T49" fmla="*/ 36 h 127"/>
              <a:gd name="T50" fmla="*/ 40 w 160"/>
              <a:gd name="T51" fmla="*/ 10 h 127"/>
              <a:gd name="T52" fmla="*/ 46 w 160"/>
              <a:gd name="T53" fmla="*/ 88 h 127"/>
              <a:gd name="T54" fmla="*/ 14 w 160"/>
              <a:gd name="T55" fmla="*/ 88 h 127"/>
              <a:gd name="T56" fmla="*/ 14 w 160"/>
              <a:gd name="T57" fmla="*/ 72 h 127"/>
              <a:gd name="T58" fmla="*/ 46 w 160"/>
              <a:gd name="T59" fmla="*/ 72 h 127"/>
              <a:gd name="T60" fmla="*/ 46 w 160"/>
              <a:gd name="T61" fmla="*/ 88 h 127"/>
              <a:gd name="T62" fmla="*/ 146 w 160"/>
              <a:gd name="T63" fmla="*/ 88 h 127"/>
              <a:gd name="T64" fmla="*/ 114 w 160"/>
              <a:gd name="T65" fmla="*/ 88 h 127"/>
              <a:gd name="T66" fmla="*/ 114 w 160"/>
              <a:gd name="T67" fmla="*/ 72 h 127"/>
              <a:gd name="T68" fmla="*/ 146 w 160"/>
              <a:gd name="T69" fmla="*/ 72 h 127"/>
              <a:gd name="T70" fmla="*/ 146 w 160"/>
              <a:gd name="T71" fmla="*/ 88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27">
                <a:moveTo>
                  <a:pt x="160" y="46"/>
                </a:moveTo>
                <a:cubicBezTo>
                  <a:pt x="144" y="28"/>
                  <a:pt x="144" y="28"/>
                  <a:pt x="144" y="28"/>
                </a:cubicBezTo>
                <a:cubicBezTo>
                  <a:pt x="129" y="0"/>
                  <a:pt x="129" y="0"/>
                  <a:pt x="129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16" y="28"/>
                  <a:pt x="16" y="28"/>
                  <a:pt x="16" y="28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01"/>
                  <a:pt x="0" y="101"/>
                  <a:pt x="0" y="101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23"/>
                  <a:pt x="3" y="127"/>
                  <a:pt x="7" y="127"/>
                </a:cubicBezTo>
                <a:cubicBezTo>
                  <a:pt x="31" y="127"/>
                  <a:pt x="31" y="127"/>
                  <a:pt x="31" y="127"/>
                </a:cubicBezTo>
                <a:cubicBezTo>
                  <a:pt x="35" y="127"/>
                  <a:pt x="38" y="123"/>
                  <a:pt x="38" y="119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122" y="101"/>
                  <a:pt x="122" y="101"/>
                  <a:pt x="122" y="101"/>
                </a:cubicBezTo>
                <a:cubicBezTo>
                  <a:pt x="122" y="119"/>
                  <a:pt x="122" y="119"/>
                  <a:pt x="122" y="119"/>
                </a:cubicBezTo>
                <a:cubicBezTo>
                  <a:pt x="122" y="123"/>
                  <a:pt x="125" y="127"/>
                  <a:pt x="129" y="127"/>
                </a:cubicBezTo>
                <a:cubicBezTo>
                  <a:pt x="153" y="127"/>
                  <a:pt x="153" y="127"/>
                  <a:pt x="153" y="127"/>
                </a:cubicBezTo>
                <a:cubicBezTo>
                  <a:pt x="157" y="127"/>
                  <a:pt x="160" y="123"/>
                  <a:pt x="160" y="119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60" y="46"/>
                  <a:pt x="160" y="46"/>
                  <a:pt x="160" y="46"/>
                </a:cubicBezTo>
                <a:close/>
                <a:moveTo>
                  <a:pt x="40" y="10"/>
                </a:moveTo>
                <a:cubicBezTo>
                  <a:pt x="120" y="10"/>
                  <a:pt x="120" y="10"/>
                  <a:pt x="120" y="10"/>
                </a:cubicBezTo>
                <a:cubicBezTo>
                  <a:pt x="133" y="36"/>
                  <a:pt x="133" y="36"/>
                  <a:pt x="133" y="36"/>
                </a:cubicBezTo>
                <a:cubicBezTo>
                  <a:pt x="26" y="36"/>
                  <a:pt x="26" y="36"/>
                  <a:pt x="26" y="36"/>
                </a:cubicBezTo>
                <a:lnTo>
                  <a:pt x="40" y="10"/>
                </a:lnTo>
                <a:close/>
                <a:moveTo>
                  <a:pt x="46" y="88"/>
                </a:moveTo>
                <a:cubicBezTo>
                  <a:pt x="14" y="88"/>
                  <a:pt x="14" y="88"/>
                  <a:pt x="14" y="88"/>
                </a:cubicBezTo>
                <a:cubicBezTo>
                  <a:pt x="14" y="72"/>
                  <a:pt x="14" y="72"/>
                  <a:pt x="14" y="72"/>
                </a:cubicBezTo>
                <a:cubicBezTo>
                  <a:pt x="46" y="72"/>
                  <a:pt x="46" y="72"/>
                  <a:pt x="46" y="72"/>
                </a:cubicBezTo>
                <a:lnTo>
                  <a:pt x="46" y="88"/>
                </a:lnTo>
                <a:close/>
                <a:moveTo>
                  <a:pt x="146" y="88"/>
                </a:moveTo>
                <a:cubicBezTo>
                  <a:pt x="114" y="88"/>
                  <a:pt x="114" y="88"/>
                  <a:pt x="114" y="88"/>
                </a:cubicBezTo>
                <a:cubicBezTo>
                  <a:pt x="114" y="72"/>
                  <a:pt x="114" y="72"/>
                  <a:pt x="114" y="72"/>
                </a:cubicBezTo>
                <a:cubicBezTo>
                  <a:pt x="146" y="72"/>
                  <a:pt x="146" y="72"/>
                  <a:pt x="146" y="72"/>
                </a:cubicBezTo>
                <a:lnTo>
                  <a:pt x="146" y="8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B9150B1F-C199-2791-03F4-0011EDB7FEA8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3621088"/>
            <a:ext cx="254000" cy="163513"/>
          </a:xfrm>
          <a:custGeom>
            <a:avLst/>
            <a:gdLst>
              <a:gd name="T0" fmla="*/ 0 w 160"/>
              <a:gd name="T1" fmla="*/ 0 h 103"/>
              <a:gd name="T2" fmla="*/ 0 w 160"/>
              <a:gd name="T3" fmla="*/ 18 h 103"/>
              <a:gd name="T4" fmla="*/ 160 w 160"/>
              <a:gd name="T5" fmla="*/ 18 h 103"/>
              <a:gd name="T6" fmla="*/ 160 w 160"/>
              <a:gd name="T7" fmla="*/ 0 h 103"/>
              <a:gd name="T8" fmla="*/ 0 w 160"/>
              <a:gd name="T9" fmla="*/ 0 h 103"/>
              <a:gd name="T10" fmla="*/ 0 w 160"/>
              <a:gd name="T11" fmla="*/ 103 h 103"/>
              <a:gd name="T12" fmla="*/ 160 w 160"/>
              <a:gd name="T13" fmla="*/ 103 h 103"/>
              <a:gd name="T14" fmla="*/ 160 w 160"/>
              <a:gd name="T15" fmla="*/ 38 h 103"/>
              <a:gd name="T16" fmla="*/ 0 w 160"/>
              <a:gd name="T17" fmla="*/ 38 h 103"/>
              <a:gd name="T18" fmla="*/ 0 w 160"/>
              <a:gd name="T19" fmla="*/ 103 h 103"/>
              <a:gd name="T20" fmla="*/ 135 w 160"/>
              <a:gd name="T21" fmla="*/ 69 h 103"/>
              <a:gd name="T22" fmla="*/ 147 w 160"/>
              <a:gd name="T23" fmla="*/ 81 h 103"/>
              <a:gd name="T24" fmla="*/ 135 w 160"/>
              <a:gd name="T25" fmla="*/ 93 h 103"/>
              <a:gd name="T26" fmla="*/ 124 w 160"/>
              <a:gd name="T27" fmla="*/ 81 h 103"/>
              <a:gd name="T28" fmla="*/ 135 w 160"/>
              <a:gd name="T29" fmla="*/ 69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60" h="103">
                <a:moveTo>
                  <a:pt x="0" y="0"/>
                </a:moveTo>
                <a:lnTo>
                  <a:pt x="0" y="18"/>
                </a:lnTo>
                <a:lnTo>
                  <a:pt x="160" y="18"/>
                </a:lnTo>
                <a:lnTo>
                  <a:pt x="160" y="0"/>
                </a:lnTo>
                <a:lnTo>
                  <a:pt x="0" y="0"/>
                </a:lnTo>
                <a:close/>
                <a:moveTo>
                  <a:pt x="0" y="103"/>
                </a:moveTo>
                <a:lnTo>
                  <a:pt x="160" y="103"/>
                </a:lnTo>
                <a:lnTo>
                  <a:pt x="160" y="38"/>
                </a:lnTo>
                <a:lnTo>
                  <a:pt x="0" y="38"/>
                </a:lnTo>
                <a:lnTo>
                  <a:pt x="0" y="103"/>
                </a:lnTo>
                <a:close/>
                <a:moveTo>
                  <a:pt x="135" y="69"/>
                </a:moveTo>
                <a:lnTo>
                  <a:pt x="147" y="81"/>
                </a:lnTo>
                <a:lnTo>
                  <a:pt x="135" y="93"/>
                </a:lnTo>
                <a:lnTo>
                  <a:pt x="124" y="81"/>
                </a:lnTo>
                <a:lnTo>
                  <a:pt x="135" y="6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28D7098F-D655-C732-9596-2329F7706825}"/>
              </a:ext>
            </a:extLst>
          </p:cNvPr>
          <p:cNvSpPr>
            <a:spLocks noEditPoints="1"/>
          </p:cNvSpPr>
          <p:nvPr/>
        </p:nvSpPr>
        <p:spPr bwMode="auto">
          <a:xfrm>
            <a:off x="9556751" y="3575050"/>
            <a:ext cx="233363" cy="254000"/>
          </a:xfrm>
          <a:custGeom>
            <a:avLst/>
            <a:gdLst>
              <a:gd name="T0" fmla="*/ 43 w 147"/>
              <a:gd name="T1" fmla="*/ 80 h 160"/>
              <a:gd name="T2" fmla="*/ 43 w 147"/>
              <a:gd name="T3" fmla="*/ 93 h 160"/>
              <a:gd name="T4" fmla="*/ 48 w 147"/>
              <a:gd name="T5" fmla="*/ 85 h 160"/>
              <a:gd name="T6" fmla="*/ 52 w 147"/>
              <a:gd name="T7" fmla="*/ 80 h 160"/>
              <a:gd name="T8" fmla="*/ 71 w 147"/>
              <a:gd name="T9" fmla="*/ 80 h 160"/>
              <a:gd name="T10" fmla="*/ 71 w 147"/>
              <a:gd name="T11" fmla="*/ 93 h 160"/>
              <a:gd name="T12" fmla="*/ 76 w 147"/>
              <a:gd name="T13" fmla="*/ 85 h 160"/>
              <a:gd name="T14" fmla="*/ 81 w 147"/>
              <a:gd name="T15" fmla="*/ 80 h 160"/>
              <a:gd name="T16" fmla="*/ 99 w 147"/>
              <a:gd name="T17" fmla="*/ 80 h 160"/>
              <a:gd name="T18" fmla="*/ 99 w 147"/>
              <a:gd name="T19" fmla="*/ 93 h 160"/>
              <a:gd name="T20" fmla="*/ 105 w 147"/>
              <a:gd name="T21" fmla="*/ 85 h 160"/>
              <a:gd name="T22" fmla="*/ 109 w 147"/>
              <a:gd name="T23" fmla="*/ 80 h 160"/>
              <a:gd name="T24" fmla="*/ 126 w 147"/>
              <a:gd name="T25" fmla="*/ 80 h 160"/>
              <a:gd name="T26" fmla="*/ 119 w 147"/>
              <a:gd name="T27" fmla="*/ 38 h 160"/>
              <a:gd name="T28" fmla="*/ 109 w 147"/>
              <a:gd name="T29" fmla="*/ 47 h 160"/>
              <a:gd name="T30" fmla="*/ 99 w 147"/>
              <a:gd name="T31" fmla="*/ 38 h 160"/>
              <a:gd name="T32" fmla="*/ 89 w 147"/>
              <a:gd name="T33" fmla="*/ 47 h 160"/>
              <a:gd name="T34" fmla="*/ 80 w 147"/>
              <a:gd name="T35" fmla="*/ 38 h 160"/>
              <a:gd name="T36" fmla="*/ 67 w 147"/>
              <a:gd name="T37" fmla="*/ 0 h 160"/>
              <a:gd name="T38" fmla="*/ 58 w 147"/>
              <a:gd name="T39" fmla="*/ 38 h 160"/>
              <a:gd name="T40" fmla="*/ 49 w 147"/>
              <a:gd name="T41" fmla="*/ 47 h 160"/>
              <a:gd name="T42" fmla="*/ 38 w 147"/>
              <a:gd name="T43" fmla="*/ 38 h 160"/>
              <a:gd name="T44" fmla="*/ 29 w 147"/>
              <a:gd name="T45" fmla="*/ 47 h 160"/>
              <a:gd name="T46" fmla="*/ 22 w 147"/>
              <a:gd name="T47" fmla="*/ 38 h 160"/>
              <a:gd name="T48" fmla="*/ 24 w 147"/>
              <a:gd name="T49" fmla="*/ 80 h 160"/>
              <a:gd name="T50" fmla="*/ 137 w 147"/>
              <a:gd name="T51" fmla="*/ 85 h 160"/>
              <a:gd name="T52" fmla="*/ 126 w 147"/>
              <a:gd name="T53" fmla="*/ 98 h 160"/>
              <a:gd name="T54" fmla="*/ 124 w 147"/>
              <a:gd name="T55" fmla="*/ 85 h 160"/>
              <a:gd name="T56" fmla="*/ 109 w 147"/>
              <a:gd name="T57" fmla="*/ 98 h 160"/>
              <a:gd name="T58" fmla="*/ 95 w 147"/>
              <a:gd name="T59" fmla="*/ 85 h 160"/>
              <a:gd name="T60" fmla="*/ 81 w 147"/>
              <a:gd name="T61" fmla="*/ 98 h 160"/>
              <a:gd name="T62" fmla="*/ 67 w 147"/>
              <a:gd name="T63" fmla="*/ 85 h 160"/>
              <a:gd name="T64" fmla="*/ 52 w 147"/>
              <a:gd name="T65" fmla="*/ 98 h 160"/>
              <a:gd name="T66" fmla="*/ 38 w 147"/>
              <a:gd name="T67" fmla="*/ 85 h 160"/>
              <a:gd name="T68" fmla="*/ 24 w 147"/>
              <a:gd name="T69" fmla="*/ 98 h 160"/>
              <a:gd name="T70" fmla="*/ 10 w 147"/>
              <a:gd name="T71" fmla="*/ 98 h 160"/>
              <a:gd name="T72" fmla="*/ 0 w 147"/>
              <a:gd name="T73" fmla="*/ 85 h 160"/>
              <a:gd name="T74" fmla="*/ 56 w 147"/>
              <a:gd name="T75" fmla="*/ 160 h 160"/>
              <a:gd name="T76" fmla="*/ 95 w 147"/>
              <a:gd name="T77" fmla="*/ 130 h 160"/>
              <a:gd name="T78" fmla="*/ 147 w 147"/>
              <a:gd name="T79" fmla="*/ 160 h 160"/>
              <a:gd name="T80" fmla="*/ 137 w 147"/>
              <a:gd name="T81" fmla="*/ 85 h 160"/>
              <a:gd name="T82" fmla="*/ 87 w 147"/>
              <a:gd name="T83" fmla="*/ 31 h 160"/>
              <a:gd name="T84" fmla="*/ 87 w 147"/>
              <a:gd name="T85" fmla="*/ 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7" h="160">
                <a:moveTo>
                  <a:pt x="38" y="80"/>
                </a:moveTo>
                <a:lnTo>
                  <a:pt x="43" y="80"/>
                </a:lnTo>
                <a:lnTo>
                  <a:pt x="43" y="85"/>
                </a:lnTo>
                <a:lnTo>
                  <a:pt x="43" y="93"/>
                </a:lnTo>
                <a:lnTo>
                  <a:pt x="48" y="93"/>
                </a:lnTo>
                <a:lnTo>
                  <a:pt x="48" y="85"/>
                </a:lnTo>
                <a:lnTo>
                  <a:pt x="48" y="80"/>
                </a:lnTo>
                <a:lnTo>
                  <a:pt x="52" y="80"/>
                </a:lnTo>
                <a:lnTo>
                  <a:pt x="67" y="80"/>
                </a:lnTo>
                <a:lnTo>
                  <a:pt x="71" y="80"/>
                </a:lnTo>
                <a:lnTo>
                  <a:pt x="71" y="85"/>
                </a:lnTo>
                <a:lnTo>
                  <a:pt x="71" y="93"/>
                </a:lnTo>
                <a:lnTo>
                  <a:pt x="76" y="93"/>
                </a:lnTo>
                <a:lnTo>
                  <a:pt x="76" y="85"/>
                </a:lnTo>
                <a:lnTo>
                  <a:pt x="76" y="80"/>
                </a:lnTo>
                <a:lnTo>
                  <a:pt x="81" y="80"/>
                </a:lnTo>
                <a:lnTo>
                  <a:pt x="95" y="80"/>
                </a:lnTo>
                <a:lnTo>
                  <a:pt x="99" y="80"/>
                </a:lnTo>
                <a:lnTo>
                  <a:pt x="99" y="85"/>
                </a:lnTo>
                <a:lnTo>
                  <a:pt x="99" y="93"/>
                </a:lnTo>
                <a:lnTo>
                  <a:pt x="105" y="93"/>
                </a:lnTo>
                <a:lnTo>
                  <a:pt x="105" y="85"/>
                </a:lnTo>
                <a:lnTo>
                  <a:pt x="105" y="80"/>
                </a:lnTo>
                <a:lnTo>
                  <a:pt x="109" y="80"/>
                </a:lnTo>
                <a:lnTo>
                  <a:pt x="124" y="80"/>
                </a:lnTo>
                <a:lnTo>
                  <a:pt x="126" y="80"/>
                </a:lnTo>
                <a:lnTo>
                  <a:pt x="126" y="38"/>
                </a:lnTo>
                <a:lnTo>
                  <a:pt x="119" y="38"/>
                </a:lnTo>
                <a:lnTo>
                  <a:pt x="119" y="47"/>
                </a:lnTo>
                <a:lnTo>
                  <a:pt x="109" y="47"/>
                </a:lnTo>
                <a:lnTo>
                  <a:pt x="109" y="38"/>
                </a:lnTo>
                <a:lnTo>
                  <a:pt x="99" y="38"/>
                </a:lnTo>
                <a:lnTo>
                  <a:pt x="99" y="47"/>
                </a:lnTo>
                <a:lnTo>
                  <a:pt x="89" y="47"/>
                </a:lnTo>
                <a:lnTo>
                  <a:pt x="89" y="38"/>
                </a:lnTo>
                <a:lnTo>
                  <a:pt x="80" y="38"/>
                </a:lnTo>
                <a:lnTo>
                  <a:pt x="80" y="0"/>
                </a:lnTo>
                <a:lnTo>
                  <a:pt x="67" y="0"/>
                </a:lnTo>
                <a:lnTo>
                  <a:pt x="67" y="38"/>
                </a:lnTo>
                <a:lnTo>
                  <a:pt x="58" y="38"/>
                </a:lnTo>
                <a:lnTo>
                  <a:pt x="58" y="47"/>
                </a:lnTo>
                <a:lnTo>
                  <a:pt x="49" y="47"/>
                </a:lnTo>
                <a:lnTo>
                  <a:pt x="49" y="38"/>
                </a:lnTo>
                <a:lnTo>
                  <a:pt x="38" y="38"/>
                </a:lnTo>
                <a:lnTo>
                  <a:pt x="38" y="47"/>
                </a:lnTo>
                <a:lnTo>
                  <a:pt x="29" y="47"/>
                </a:lnTo>
                <a:lnTo>
                  <a:pt x="29" y="38"/>
                </a:lnTo>
                <a:lnTo>
                  <a:pt x="22" y="38"/>
                </a:lnTo>
                <a:lnTo>
                  <a:pt x="22" y="80"/>
                </a:lnTo>
                <a:lnTo>
                  <a:pt x="24" y="80"/>
                </a:lnTo>
                <a:lnTo>
                  <a:pt x="38" y="80"/>
                </a:lnTo>
                <a:close/>
                <a:moveTo>
                  <a:pt x="137" y="85"/>
                </a:moveTo>
                <a:lnTo>
                  <a:pt x="137" y="98"/>
                </a:lnTo>
                <a:lnTo>
                  <a:pt x="126" y="98"/>
                </a:lnTo>
                <a:lnTo>
                  <a:pt x="124" y="98"/>
                </a:lnTo>
                <a:lnTo>
                  <a:pt x="124" y="85"/>
                </a:lnTo>
                <a:lnTo>
                  <a:pt x="109" y="85"/>
                </a:lnTo>
                <a:lnTo>
                  <a:pt x="109" y="98"/>
                </a:lnTo>
                <a:lnTo>
                  <a:pt x="95" y="98"/>
                </a:lnTo>
                <a:lnTo>
                  <a:pt x="95" y="85"/>
                </a:lnTo>
                <a:lnTo>
                  <a:pt x="81" y="85"/>
                </a:lnTo>
                <a:lnTo>
                  <a:pt x="81" y="98"/>
                </a:lnTo>
                <a:lnTo>
                  <a:pt x="67" y="98"/>
                </a:lnTo>
                <a:lnTo>
                  <a:pt x="67" y="85"/>
                </a:lnTo>
                <a:lnTo>
                  <a:pt x="52" y="85"/>
                </a:lnTo>
                <a:lnTo>
                  <a:pt x="52" y="98"/>
                </a:lnTo>
                <a:lnTo>
                  <a:pt x="38" y="98"/>
                </a:lnTo>
                <a:lnTo>
                  <a:pt x="38" y="85"/>
                </a:lnTo>
                <a:lnTo>
                  <a:pt x="24" y="85"/>
                </a:lnTo>
                <a:lnTo>
                  <a:pt x="24" y="98"/>
                </a:lnTo>
                <a:lnTo>
                  <a:pt x="22" y="98"/>
                </a:lnTo>
                <a:lnTo>
                  <a:pt x="10" y="98"/>
                </a:lnTo>
                <a:lnTo>
                  <a:pt x="10" y="85"/>
                </a:lnTo>
                <a:lnTo>
                  <a:pt x="0" y="85"/>
                </a:lnTo>
                <a:lnTo>
                  <a:pt x="0" y="160"/>
                </a:lnTo>
                <a:lnTo>
                  <a:pt x="56" y="160"/>
                </a:lnTo>
                <a:lnTo>
                  <a:pt x="56" y="130"/>
                </a:lnTo>
                <a:lnTo>
                  <a:pt x="95" y="130"/>
                </a:lnTo>
                <a:lnTo>
                  <a:pt x="95" y="160"/>
                </a:lnTo>
                <a:lnTo>
                  <a:pt x="147" y="160"/>
                </a:lnTo>
                <a:lnTo>
                  <a:pt x="147" y="85"/>
                </a:lnTo>
                <a:lnTo>
                  <a:pt x="137" y="85"/>
                </a:lnTo>
                <a:close/>
                <a:moveTo>
                  <a:pt x="87" y="4"/>
                </a:moveTo>
                <a:lnTo>
                  <a:pt x="87" y="31"/>
                </a:lnTo>
                <a:lnTo>
                  <a:pt x="129" y="17"/>
                </a:lnTo>
                <a:lnTo>
                  <a:pt x="87" y="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0F3D1A40-AF08-02F2-5C15-030552EC03F8}"/>
              </a:ext>
            </a:extLst>
          </p:cNvPr>
          <p:cNvSpPr>
            <a:spLocks noEditPoints="1"/>
          </p:cNvSpPr>
          <p:nvPr/>
        </p:nvSpPr>
        <p:spPr bwMode="auto">
          <a:xfrm>
            <a:off x="3543301" y="3575050"/>
            <a:ext cx="149225" cy="254000"/>
          </a:xfrm>
          <a:custGeom>
            <a:avLst/>
            <a:gdLst>
              <a:gd name="T0" fmla="*/ 0 w 94"/>
              <a:gd name="T1" fmla="*/ 13 h 160"/>
              <a:gd name="T2" fmla="*/ 0 w 94"/>
              <a:gd name="T3" fmla="*/ 160 h 160"/>
              <a:gd name="T4" fmla="*/ 94 w 94"/>
              <a:gd name="T5" fmla="*/ 13 h 160"/>
              <a:gd name="T6" fmla="*/ 18 w 94"/>
              <a:gd name="T7" fmla="*/ 0 h 160"/>
              <a:gd name="T8" fmla="*/ 28 w 94"/>
              <a:gd name="T9" fmla="*/ 150 h 160"/>
              <a:gd name="T10" fmla="*/ 10 w 94"/>
              <a:gd name="T11" fmla="*/ 138 h 160"/>
              <a:gd name="T12" fmla="*/ 28 w 94"/>
              <a:gd name="T13" fmla="*/ 150 h 160"/>
              <a:gd name="T14" fmla="*/ 28 w 94"/>
              <a:gd name="T15" fmla="*/ 130 h 160"/>
              <a:gd name="T16" fmla="*/ 10 w 94"/>
              <a:gd name="T17" fmla="*/ 118 h 160"/>
              <a:gd name="T18" fmla="*/ 28 w 94"/>
              <a:gd name="T19" fmla="*/ 130 h 160"/>
              <a:gd name="T20" fmla="*/ 28 w 94"/>
              <a:gd name="T21" fmla="*/ 109 h 160"/>
              <a:gd name="T22" fmla="*/ 10 w 94"/>
              <a:gd name="T23" fmla="*/ 97 h 160"/>
              <a:gd name="T24" fmla="*/ 28 w 94"/>
              <a:gd name="T25" fmla="*/ 109 h 160"/>
              <a:gd name="T26" fmla="*/ 56 w 94"/>
              <a:gd name="T27" fmla="*/ 150 h 160"/>
              <a:gd name="T28" fmla="*/ 38 w 94"/>
              <a:gd name="T29" fmla="*/ 138 h 160"/>
              <a:gd name="T30" fmla="*/ 56 w 94"/>
              <a:gd name="T31" fmla="*/ 150 h 160"/>
              <a:gd name="T32" fmla="*/ 56 w 94"/>
              <a:gd name="T33" fmla="*/ 130 h 160"/>
              <a:gd name="T34" fmla="*/ 38 w 94"/>
              <a:gd name="T35" fmla="*/ 118 h 160"/>
              <a:gd name="T36" fmla="*/ 56 w 94"/>
              <a:gd name="T37" fmla="*/ 130 h 160"/>
              <a:gd name="T38" fmla="*/ 56 w 94"/>
              <a:gd name="T39" fmla="*/ 109 h 160"/>
              <a:gd name="T40" fmla="*/ 38 w 94"/>
              <a:gd name="T41" fmla="*/ 97 h 160"/>
              <a:gd name="T42" fmla="*/ 56 w 94"/>
              <a:gd name="T43" fmla="*/ 109 h 160"/>
              <a:gd name="T44" fmla="*/ 84 w 94"/>
              <a:gd name="T45" fmla="*/ 150 h 160"/>
              <a:gd name="T46" fmla="*/ 66 w 94"/>
              <a:gd name="T47" fmla="*/ 138 h 160"/>
              <a:gd name="T48" fmla="*/ 84 w 94"/>
              <a:gd name="T49" fmla="*/ 150 h 160"/>
              <a:gd name="T50" fmla="*/ 66 w 94"/>
              <a:gd name="T51" fmla="*/ 130 h 160"/>
              <a:gd name="T52" fmla="*/ 84 w 94"/>
              <a:gd name="T53" fmla="*/ 118 h 160"/>
              <a:gd name="T54" fmla="*/ 84 w 94"/>
              <a:gd name="T55" fmla="*/ 109 h 160"/>
              <a:gd name="T56" fmla="*/ 66 w 94"/>
              <a:gd name="T57" fmla="*/ 97 h 160"/>
              <a:gd name="T58" fmla="*/ 84 w 94"/>
              <a:gd name="T59" fmla="*/ 109 h 160"/>
              <a:gd name="T60" fmla="*/ 84 w 94"/>
              <a:gd name="T61" fmla="*/ 86 h 160"/>
              <a:gd name="T62" fmla="*/ 10 w 94"/>
              <a:gd name="T63" fmla="*/ 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4" h="160">
                <a:moveTo>
                  <a:pt x="0" y="0"/>
                </a:moveTo>
                <a:lnTo>
                  <a:pt x="0" y="13"/>
                </a:lnTo>
                <a:lnTo>
                  <a:pt x="0" y="21"/>
                </a:lnTo>
                <a:lnTo>
                  <a:pt x="0" y="160"/>
                </a:lnTo>
                <a:lnTo>
                  <a:pt x="94" y="160"/>
                </a:lnTo>
                <a:lnTo>
                  <a:pt x="94" y="13"/>
                </a:lnTo>
                <a:lnTo>
                  <a:pt x="18" y="13"/>
                </a:lnTo>
                <a:lnTo>
                  <a:pt x="18" y="0"/>
                </a:lnTo>
                <a:lnTo>
                  <a:pt x="0" y="0"/>
                </a:lnTo>
                <a:close/>
                <a:moveTo>
                  <a:pt x="28" y="150"/>
                </a:moveTo>
                <a:lnTo>
                  <a:pt x="10" y="150"/>
                </a:lnTo>
                <a:lnTo>
                  <a:pt x="10" y="138"/>
                </a:lnTo>
                <a:lnTo>
                  <a:pt x="28" y="138"/>
                </a:lnTo>
                <a:lnTo>
                  <a:pt x="28" y="150"/>
                </a:lnTo>
                <a:lnTo>
                  <a:pt x="28" y="150"/>
                </a:lnTo>
                <a:close/>
                <a:moveTo>
                  <a:pt x="28" y="130"/>
                </a:moveTo>
                <a:lnTo>
                  <a:pt x="10" y="130"/>
                </a:lnTo>
                <a:lnTo>
                  <a:pt x="10" y="118"/>
                </a:lnTo>
                <a:lnTo>
                  <a:pt x="28" y="118"/>
                </a:lnTo>
                <a:lnTo>
                  <a:pt x="28" y="130"/>
                </a:lnTo>
                <a:lnTo>
                  <a:pt x="28" y="130"/>
                </a:lnTo>
                <a:close/>
                <a:moveTo>
                  <a:pt x="28" y="109"/>
                </a:moveTo>
                <a:lnTo>
                  <a:pt x="10" y="109"/>
                </a:lnTo>
                <a:lnTo>
                  <a:pt x="10" y="97"/>
                </a:lnTo>
                <a:lnTo>
                  <a:pt x="28" y="97"/>
                </a:lnTo>
                <a:lnTo>
                  <a:pt x="28" y="109"/>
                </a:lnTo>
                <a:lnTo>
                  <a:pt x="28" y="109"/>
                </a:lnTo>
                <a:close/>
                <a:moveTo>
                  <a:pt x="56" y="150"/>
                </a:moveTo>
                <a:lnTo>
                  <a:pt x="38" y="150"/>
                </a:lnTo>
                <a:lnTo>
                  <a:pt x="38" y="138"/>
                </a:lnTo>
                <a:lnTo>
                  <a:pt x="56" y="138"/>
                </a:lnTo>
                <a:lnTo>
                  <a:pt x="56" y="150"/>
                </a:lnTo>
                <a:lnTo>
                  <a:pt x="56" y="150"/>
                </a:lnTo>
                <a:close/>
                <a:moveTo>
                  <a:pt x="56" y="130"/>
                </a:moveTo>
                <a:lnTo>
                  <a:pt x="38" y="130"/>
                </a:lnTo>
                <a:lnTo>
                  <a:pt x="38" y="118"/>
                </a:lnTo>
                <a:lnTo>
                  <a:pt x="56" y="118"/>
                </a:lnTo>
                <a:lnTo>
                  <a:pt x="56" y="130"/>
                </a:lnTo>
                <a:lnTo>
                  <a:pt x="56" y="130"/>
                </a:lnTo>
                <a:close/>
                <a:moveTo>
                  <a:pt x="56" y="109"/>
                </a:moveTo>
                <a:lnTo>
                  <a:pt x="38" y="109"/>
                </a:lnTo>
                <a:lnTo>
                  <a:pt x="38" y="97"/>
                </a:lnTo>
                <a:lnTo>
                  <a:pt x="56" y="97"/>
                </a:lnTo>
                <a:lnTo>
                  <a:pt x="56" y="109"/>
                </a:lnTo>
                <a:lnTo>
                  <a:pt x="56" y="109"/>
                </a:lnTo>
                <a:close/>
                <a:moveTo>
                  <a:pt x="84" y="150"/>
                </a:moveTo>
                <a:lnTo>
                  <a:pt x="66" y="150"/>
                </a:lnTo>
                <a:lnTo>
                  <a:pt x="66" y="138"/>
                </a:lnTo>
                <a:lnTo>
                  <a:pt x="84" y="138"/>
                </a:lnTo>
                <a:lnTo>
                  <a:pt x="84" y="150"/>
                </a:lnTo>
                <a:close/>
                <a:moveTo>
                  <a:pt x="84" y="130"/>
                </a:moveTo>
                <a:lnTo>
                  <a:pt x="66" y="130"/>
                </a:lnTo>
                <a:lnTo>
                  <a:pt x="66" y="118"/>
                </a:lnTo>
                <a:lnTo>
                  <a:pt x="84" y="118"/>
                </a:lnTo>
                <a:lnTo>
                  <a:pt x="84" y="130"/>
                </a:lnTo>
                <a:close/>
                <a:moveTo>
                  <a:pt x="84" y="109"/>
                </a:moveTo>
                <a:lnTo>
                  <a:pt x="66" y="109"/>
                </a:lnTo>
                <a:lnTo>
                  <a:pt x="66" y="97"/>
                </a:lnTo>
                <a:lnTo>
                  <a:pt x="84" y="97"/>
                </a:lnTo>
                <a:lnTo>
                  <a:pt x="84" y="109"/>
                </a:lnTo>
                <a:close/>
                <a:moveTo>
                  <a:pt x="84" y="23"/>
                </a:moveTo>
                <a:lnTo>
                  <a:pt x="84" y="86"/>
                </a:lnTo>
                <a:lnTo>
                  <a:pt x="10" y="86"/>
                </a:lnTo>
                <a:lnTo>
                  <a:pt x="10" y="23"/>
                </a:lnTo>
                <a:lnTo>
                  <a:pt x="84" y="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F635CE60-E2A2-C5E2-23CC-8E42D7429AA5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4695825"/>
            <a:ext cx="254000" cy="217488"/>
          </a:xfrm>
          <a:custGeom>
            <a:avLst/>
            <a:gdLst>
              <a:gd name="T0" fmla="*/ 0 w 160"/>
              <a:gd name="T1" fmla="*/ 107 h 137"/>
              <a:gd name="T2" fmla="*/ 115 w 160"/>
              <a:gd name="T3" fmla="*/ 107 h 137"/>
              <a:gd name="T4" fmla="*/ 144 w 160"/>
              <a:gd name="T5" fmla="*/ 137 h 137"/>
              <a:gd name="T6" fmla="*/ 144 w 160"/>
              <a:gd name="T7" fmla="*/ 107 h 137"/>
              <a:gd name="T8" fmla="*/ 160 w 160"/>
              <a:gd name="T9" fmla="*/ 107 h 137"/>
              <a:gd name="T10" fmla="*/ 160 w 160"/>
              <a:gd name="T11" fmla="*/ 0 h 137"/>
              <a:gd name="T12" fmla="*/ 0 w 160"/>
              <a:gd name="T13" fmla="*/ 0 h 137"/>
              <a:gd name="T14" fmla="*/ 0 w 160"/>
              <a:gd name="T15" fmla="*/ 107 h 137"/>
              <a:gd name="T16" fmla="*/ 128 w 160"/>
              <a:gd name="T17" fmla="*/ 40 h 137"/>
              <a:gd name="T18" fmla="*/ 141 w 160"/>
              <a:gd name="T19" fmla="*/ 53 h 137"/>
              <a:gd name="T20" fmla="*/ 128 w 160"/>
              <a:gd name="T21" fmla="*/ 66 h 137"/>
              <a:gd name="T22" fmla="*/ 115 w 160"/>
              <a:gd name="T23" fmla="*/ 53 h 137"/>
              <a:gd name="T24" fmla="*/ 128 w 160"/>
              <a:gd name="T25" fmla="*/ 40 h 137"/>
              <a:gd name="T26" fmla="*/ 80 w 160"/>
              <a:gd name="T27" fmla="*/ 40 h 137"/>
              <a:gd name="T28" fmla="*/ 93 w 160"/>
              <a:gd name="T29" fmla="*/ 53 h 137"/>
              <a:gd name="T30" fmla="*/ 80 w 160"/>
              <a:gd name="T31" fmla="*/ 66 h 137"/>
              <a:gd name="T32" fmla="*/ 67 w 160"/>
              <a:gd name="T33" fmla="*/ 53 h 137"/>
              <a:gd name="T34" fmla="*/ 80 w 160"/>
              <a:gd name="T35" fmla="*/ 40 h 137"/>
              <a:gd name="T36" fmla="*/ 33 w 160"/>
              <a:gd name="T37" fmla="*/ 40 h 137"/>
              <a:gd name="T38" fmla="*/ 46 w 160"/>
              <a:gd name="T39" fmla="*/ 53 h 137"/>
              <a:gd name="T40" fmla="*/ 33 w 160"/>
              <a:gd name="T41" fmla="*/ 66 h 137"/>
              <a:gd name="T42" fmla="*/ 20 w 160"/>
              <a:gd name="T43" fmla="*/ 53 h 137"/>
              <a:gd name="T44" fmla="*/ 33 w 160"/>
              <a:gd name="T45" fmla="*/ 40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0" h="137">
                <a:moveTo>
                  <a:pt x="0" y="107"/>
                </a:moveTo>
                <a:cubicBezTo>
                  <a:pt x="115" y="107"/>
                  <a:pt x="115" y="107"/>
                  <a:pt x="115" y="107"/>
                </a:cubicBezTo>
                <a:cubicBezTo>
                  <a:pt x="144" y="137"/>
                  <a:pt x="144" y="137"/>
                  <a:pt x="144" y="137"/>
                </a:cubicBezTo>
                <a:cubicBezTo>
                  <a:pt x="144" y="107"/>
                  <a:pt x="144" y="107"/>
                  <a:pt x="144" y="107"/>
                </a:cubicBezTo>
                <a:cubicBezTo>
                  <a:pt x="160" y="107"/>
                  <a:pt x="160" y="107"/>
                  <a:pt x="160" y="107"/>
                </a:cubicBezTo>
                <a:cubicBezTo>
                  <a:pt x="160" y="0"/>
                  <a:pt x="160" y="0"/>
                  <a:pt x="160" y="0"/>
                </a:cubicBezTo>
                <a:cubicBezTo>
                  <a:pt x="0" y="0"/>
                  <a:pt x="0" y="0"/>
                  <a:pt x="0" y="0"/>
                </a:cubicBezTo>
                <a:lnTo>
                  <a:pt x="0" y="107"/>
                </a:lnTo>
                <a:close/>
                <a:moveTo>
                  <a:pt x="128" y="40"/>
                </a:moveTo>
                <a:cubicBezTo>
                  <a:pt x="135" y="40"/>
                  <a:pt x="141" y="46"/>
                  <a:pt x="141" y="53"/>
                </a:cubicBezTo>
                <a:cubicBezTo>
                  <a:pt x="141" y="60"/>
                  <a:pt x="135" y="66"/>
                  <a:pt x="128" y="66"/>
                </a:cubicBezTo>
                <a:cubicBezTo>
                  <a:pt x="121" y="66"/>
                  <a:pt x="115" y="60"/>
                  <a:pt x="115" y="53"/>
                </a:cubicBezTo>
                <a:cubicBezTo>
                  <a:pt x="115" y="46"/>
                  <a:pt x="121" y="40"/>
                  <a:pt x="128" y="40"/>
                </a:cubicBezTo>
                <a:close/>
                <a:moveTo>
                  <a:pt x="80" y="40"/>
                </a:moveTo>
                <a:cubicBezTo>
                  <a:pt x="87" y="40"/>
                  <a:pt x="93" y="46"/>
                  <a:pt x="93" y="53"/>
                </a:cubicBezTo>
                <a:cubicBezTo>
                  <a:pt x="93" y="60"/>
                  <a:pt x="87" y="66"/>
                  <a:pt x="80" y="66"/>
                </a:cubicBezTo>
                <a:cubicBezTo>
                  <a:pt x="73" y="66"/>
                  <a:pt x="67" y="60"/>
                  <a:pt x="67" y="53"/>
                </a:cubicBezTo>
                <a:cubicBezTo>
                  <a:pt x="67" y="46"/>
                  <a:pt x="73" y="40"/>
                  <a:pt x="80" y="40"/>
                </a:cubicBezTo>
                <a:close/>
                <a:moveTo>
                  <a:pt x="33" y="40"/>
                </a:moveTo>
                <a:cubicBezTo>
                  <a:pt x="40" y="40"/>
                  <a:pt x="46" y="46"/>
                  <a:pt x="46" y="53"/>
                </a:cubicBezTo>
                <a:cubicBezTo>
                  <a:pt x="46" y="60"/>
                  <a:pt x="40" y="66"/>
                  <a:pt x="33" y="66"/>
                </a:cubicBezTo>
                <a:cubicBezTo>
                  <a:pt x="26" y="66"/>
                  <a:pt x="20" y="60"/>
                  <a:pt x="20" y="53"/>
                </a:cubicBezTo>
                <a:cubicBezTo>
                  <a:pt x="20" y="46"/>
                  <a:pt x="26" y="40"/>
                  <a:pt x="33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0843CF04-76A5-6081-D447-87BAECC1B875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3575050"/>
            <a:ext cx="254000" cy="254000"/>
          </a:xfrm>
          <a:custGeom>
            <a:avLst/>
            <a:gdLst>
              <a:gd name="T0" fmla="*/ 80 w 160"/>
              <a:gd name="T1" fmla="*/ 0 h 160"/>
              <a:gd name="T2" fmla="*/ 80 w 160"/>
              <a:gd name="T3" fmla="*/ 160 h 160"/>
              <a:gd name="T4" fmla="*/ 132 w 160"/>
              <a:gd name="T5" fmla="*/ 76 h 160"/>
              <a:gd name="T6" fmla="*/ 153 w 160"/>
              <a:gd name="T7" fmla="*/ 85 h 160"/>
              <a:gd name="T8" fmla="*/ 132 w 160"/>
              <a:gd name="T9" fmla="*/ 76 h 160"/>
              <a:gd name="T10" fmla="*/ 84 w 160"/>
              <a:gd name="T11" fmla="*/ 7 h 160"/>
              <a:gd name="T12" fmla="*/ 75 w 160"/>
              <a:gd name="T13" fmla="*/ 28 h 160"/>
              <a:gd name="T14" fmla="*/ 28 w 160"/>
              <a:gd name="T15" fmla="*/ 85 h 160"/>
              <a:gd name="T16" fmla="*/ 7 w 160"/>
              <a:gd name="T17" fmla="*/ 76 h 160"/>
              <a:gd name="T18" fmla="*/ 28 w 160"/>
              <a:gd name="T19" fmla="*/ 85 h 160"/>
              <a:gd name="T20" fmla="*/ 69 w 160"/>
              <a:gd name="T21" fmla="*/ 72 h 160"/>
              <a:gd name="T22" fmla="*/ 67 w 160"/>
              <a:gd name="T23" fmla="*/ 66 h 160"/>
              <a:gd name="T24" fmla="*/ 66 w 160"/>
              <a:gd name="T25" fmla="*/ 62 h 160"/>
              <a:gd name="T26" fmla="*/ 65 w 160"/>
              <a:gd name="T27" fmla="*/ 55 h 160"/>
              <a:gd name="T28" fmla="*/ 67 w 160"/>
              <a:gd name="T29" fmla="*/ 54 h 160"/>
              <a:gd name="T30" fmla="*/ 72 w 160"/>
              <a:gd name="T31" fmla="*/ 59 h 160"/>
              <a:gd name="T32" fmla="*/ 75 w 160"/>
              <a:gd name="T33" fmla="*/ 62 h 160"/>
              <a:gd name="T34" fmla="*/ 78 w 160"/>
              <a:gd name="T35" fmla="*/ 67 h 160"/>
              <a:gd name="T36" fmla="*/ 82 w 160"/>
              <a:gd name="T37" fmla="*/ 71 h 160"/>
              <a:gd name="T38" fmla="*/ 102 w 160"/>
              <a:gd name="T39" fmla="*/ 61 h 160"/>
              <a:gd name="T40" fmla="*/ 112 w 160"/>
              <a:gd name="T41" fmla="*/ 58 h 160"/>
              <a:gd name="T42" fmla="*/ 119 w 160"/>
              <a:gd name="T43" fmla="*/ 56 h 160"/>
              <a:gd name="T44" fmla="*/ 126 w 160"/>
              <a:gd name="T45" fmla="*/ 54 h 160"/>
              <a:gd name="T46" fmla="*/ 127 w 160"/>
              <a:gd name="T47" fmla="*/ 56 h 160"/>
              <a:gd name="T48" fmla="*/ 122 w 160"/>
              <a:gd name="T49" fmla="*/ 61 h 160"/>
              <a:gd name="T50" fmla="*/ 117 w 160"/>
              <a:gd name="T51" fmla="*/ 66 h 160"/>
              <a:gd name="T52" fmla="*/ 108 w 160"/>
              <a:gd name="T53" fmla="*/ 72 h 160"/>
              <a:gd name="T54" fmla="*/ 83 w 160"/>
              <a:gd name="T55" fmla="*/ 86 h 160"/>
              <a:gd name="T56" fmla="*/ 74 w 160"/>
              <a:gd name="T57" fmla="*/ 83 h 160"/>
              <a:gd name="T58" fmla="*/ 75 w 160"/>
              <a:gd name="T59" fmla="*/ 132 h 160"/>
              <a:gd name="T60" fmla="*/ 84 w 160"/>
              <a:gd name="T61" fmla="*/ 153 h 160"/>
              <a:gd name="T62" fmla="*/ 75 w 160"/>
              <a:gd name="T63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60">
                <a:moveTo>
                  <a:pt x="160" y="80"/>
                </a:moveTo>
                <a:cubicBezTo>
                  <a:pt x="160" y="36"/>
                  <a:pt x="124" y="0"/>
                  <a:pt x="80" y="0"/>
                </a:cubicBez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lose/>
                <a:moveTo>
                  <a:pt x="132" y="76"/>
                </a:moveTo>
                <a:cubicBezTo>
                  <a:pt x="153" y="76"/>
                  <a:pt x="153" y="76"/>
                  <a:pt x="153" y="76"/>
                </a:cubicBezTo>
                <a:cubicBezTo>
                  <a:pt x="153" y="85"/>
                  <a:pt x="153" y="85"/>
                  <a:pt x="153" y="85"/>
                </a:cubicBezTo>
                <a:cubicBezTo>
                  <a:pt x="132" y="85"/>
                  <a:pt x="132" y="85"/>
                  <a:pt x="132" y="85"/>
                </a:cubicBezTo>
                <a:lnTo>
                  <a:pt x="132" y="76"/>
                </a:lnTo>
                <a:close/>
                <a:moveTo>
                  <a:pt x="75" y="7"/>
                </a:moveTo>
                <a:cubicBezTo>
                  <a:pt x="84" y="7"/>
                  <a:pt x="84" y="7"/>
                  <a:pt x="84" y="7"/>
                </a:cubicBezTo>
                <a:cubicBezTo>
                  <a:pt x="84" y="28"/>
                  <a:pt x="84" y="28"/>
                  <a:pt x="84" y="28"/>
                </a:cubicBezTo>
                <a:cubicBezTo>
                  <a:pt x="75" y="28"/>
                  <a:pt x="75" y="28"/>
                  <a:pt x="75" y="28"/>
                </a:cubicBezTo>
                <a:lnTo>
                  <a:pt x="75" y="7"/>
                </a:lnTo>
                <a:close/>
                <a:moveTo>
                  <a:pt x="28" y="85"/>
                </a:moveTo>
                <a:cubicBezTo>
                  <a:pt x="7" y="85"/>
                  <a:pt x="7" y="85"/>
                  <a:pt x="7" y="85"/>
                </a:cubicBezTo>
                <a:cubicBezTo>
                  <a:pt x="7" y="76"/>
                  <a:pt x="7" y="76"/>
                  <a:pt x="7" y="76"/>
                </a:cubicBezTo>
                <a:cubicBezTo>
                  <a:pt x="28" y="76"/>
                  <a:pt x="28" y="76"/>
                  <a:pt x="28" y="76"/>
                </a:cubicBezTo>
                <a:lnTo>
                  <a:pt x="28" y="85"/>
                </a:lnTo>
                <a:close/>
                <a:moveTo>
                  <a:pt x="71" y="76"/>
                </a:moveTo>
                <a:cubicBezTo>
                  <a:pt x="70" y="74"/>
                  <a:pt x="70" y="73"/>
                  <a:pt x="69" y="72"/>
                </a:cubicBezTo>
                <a:cubicBezTo>
                  <a:pt x="69" y="70"/>
                  <a:pt x="68" y="69"/>
                  <a:pt x="68" y="68"/>
                </a:cubicBezTo>
                <a:cubicBezTo>
                  <a:pt x="67" y="66"/>
                  <a:pt x="67" y="66"/>
                  <a:pt x="67" y="66"/>
                </a:cubicBezTo>
                <a:cubicBezTo>
                  <a:pt x="67" y="64"/>
                  <a:pt x="67" y="64"/>
                  <a:pt x="67" y="64"/>
                </a:cubicBezTo>
                <a:cubicBezTo>
                  <a:pt x="67" y="63"/>
                  <a:pt x="66" y="62"/>
                  <a:pt x="66" y="62"/>
                </a:cubicBezTo>
                <a:cubicBezTo>
                  <a:pt x="66" y="61"/>
                  <a:pt x="66" y="60"/>
                  <a:pt x="66" y="59"/>
                </a:cubicBezTo>
                <a:cubicBezTo>
                  <a:pt x="65" y="58"/>
                  <a:pt x="65" y="57"/>
                  <a:pt x="65" y="55"/>
                </a:cubicBezTo>
                <a:cubicBezTo>
                  <a:pt x="65" y="54"/>
                  <a:pt x="64" y="52"/>
                  <a:pt x="64" y="51"/>
                </a:cubicBezTo>
                <a:cubicBezTo>
                  <a:pt x="65" y="52"/>
                  <a:pt x="66" y="53"/>
                  <a:pt x="67" y="54"/>
                </a:cubicBezTo>
                <a:cubicBezTo>
                  <a:pt x="68" y="55"/>
                  <a:pt x="69" y="56"/>
                  <a:pt x="70" y="57"/>
                </a:cubicBezTo>
                <a:cubicBezTo>
                  <a:pt x="71" y="57"/>
                  <a:pt x="71" y="58"/>
                  <a:pt x="72" y="59"/>
                </a:cubicBezTo>
                <a:cubicBezTo>
                  <a:pt x="72" y="59"/>
                  <a:pt x="73" y="60"/>
                  <a:pt x="73" y="60"/>
                </a:cubicBezTo>
                <a:cubicBezTo>
                  <a:pt x="75" y="62"/>
                  <a:pt x="75" y="62"/>
                  <a:pt x="75" y="62"/>
                </a:cubicBezTo>
                <a:cubicBezTo>
                  <a:pt x="76" y="63"/>
                  <a:pt x="76" y="63"/>
                  <a:pt x="76" y="63"/>
                </a:cubicBezTo>
                <a:cubicBezTo>
                  <a:pt x="77" y="65"/>
                  <a:pt x="78" y="66"/>
                  <a:pt x="78" y="67"/>
                </a:cubicBezTo>
                <a:cubicBezTo>
                  <a:pt x="79" y="68"/>
                  <a:pt x="80" y="69"/>
                  <a:pt x="81" y="70"/>
                </a:cubicBezTo>
                <a:cubicBezTo>
                  <a:pt x="81" y="71"/>
                  <a:pt x="82" y="71"/>
                  <a:pt x="82" y="71"/>
                </a:cubicBezTo>
                <a:cubicBezTo>
                  <a:pt x="84" y="70"/>
                  <a:pt x="87" y="69"/>
                  <a:pt x="89" y="67"/>
                </a:cubicBezTo>
                <a:cubicBezTo>
                  <a:pt x="93" y="65"/>
                  <a:pt x="98" y="63"/>
                  <a:pt x="102" y="61"/>
                </a:cubicBezTo>
                <a:cubicBezTo>
                  <a:pt x="104" y="60"/>
                  <a:pt x="106" y="60"/>
                  <a:pt x="109" y="59"/>
                </a:cubicBezTo>
                <a:cubicBezTo>
                  <a:pt x="112" y="58"/>
                  <a:pt x="112" y="58"/>
                  <a:pt x="112" y="58"/>
                </a:cubicBezTo>
                <a:cubicBezTo>
                  <a:pt x="113" y="57"/>
                  <a:pt x="114" y="57"/>
                  <a:pt x="116" y="57"/>
                </a:cubicBezTo>
                <a:cubicBezTo>
                  <a:pt x="117" y="56"/>
                  <a:pt x="118" y="56"/>
                  <a:pt x="119" y="56"/>
                </a:cubicBezTo>
                <a:cubicBezTo>
                  <a:pt x="120" y="55"/>
                  <a:pt x="121" y="55"/>
                  <a:pt x="123" y="55"/>
                </a:cubicBezTo>
                <a:cubicBezTo>
                  <a:pt x="124" y="54"/>
                  <a:pt x="125" y="54"/>
                  <a:pt x="126" y="54"/>
                </a:cubicBezTo>
                <a:cubicBezTo>
                  <a:pt x="127" y="54"/>
                  <a:pt x="129" y="53"/>
                  <a:pt x="130" y="53"/>
                </a:cubicBezTo>
                <a:cubicBezTo>
                  <a:pt x="129" y="54"/>
                  <a:pt x="128" y="55"/>
                  <a:pt x="127" y="56"/>
                </a:cubicBezTo>
                <a:cubicBezTo>
                  <a:pt x="127" y="57"/>
                  <a:pt x="126" y="58"/>
                  <a:pt x="125" y="59"/>
                </a:cubicBezTo>
                <a:cubicBezTo>
                  <a:pt x="124" y="60"/>
                  <a:pt x="123" y="60"/>
                  <a:pt x="122" y="61"/>
                </a:cubicBezTo>
                <a:cubicBezTo>
                  <a:pt x="121" y="62"/>
                  <a:pt x="120" y="63"/>
                  <a:pt x="119" y="64"/>
                </a:cubicBezTo>
                <a:cubicBezTo>
                  <a:pt x="118" y="64"/>
                  <a:pt x="117" y="65"/>
                  <a:pt x="117" y="66"/>
                </a:cubicBezTo>
                <a:cubicBezTo>
                  <a:pt x="114" y="68"/>
                  <a:pt x="114" y="68"/>
                  <a:pt x="114" y="68"/>
                </a:cubicBezTo>
                <a:cubicBezTo>
                  <a:pt x="112" y="69"/>
                  <a:pt x="110" y="71"/>
                  <a:pt x="108" y="72"/>
                </a:cubicBezTo>
                <a:cubicBezTo>
                  <a:pt x="104" y="75"/>
                  <a:pt x="100" y="77"/>
                  <a:pt x="96" y="80"/>
                </a:cubicBezTo>
                <a:cubicBezTo>
                  <a:pt x="91" y="82"/>
                  <a:pt x="87" y="84"/>
                  <a:pt x="83" y="86"/>
                </a:cubicBezTo>
                <a:cubicBezTo>
                  <a:pt x="77" y="89"/>
                  <a:pt x="77" y="89"/>
                  <a:pt x="77" y="89"/>
                </a:cubicBezTo>
                <a:cubicBezTo>
                  <a:pt x="74" y="83"/>
                  <a:pt x="74" y="83"/>
                  <a:pt x="74" y="83"/>
                </a:cubicBezTo>
                <a:cubicBezTo>
                  <a:pt x="73" y="81"/>
                  <a:pt x="72" y="78"/>
                  <a:pt x="71" y="76"/>
                </a:cubicBezTo>
                <a:close/>
                <a:moveTo>
                  <a:pt x="75" y="132"/>
                </a:moveTo>
                <a:cubicBezTo>
                  <a:pt x="84" y="132"/>
                  <a:pt x="84" y="132"/>
                  <a:pt x="84" y="132"/>
                </a:cubicBezTo>
                <a:cubicBezTo>
                  <a:pt x="84" y="153"/>
                  <a:pt x="84" y="153"/>
                  <a:pt x="84" y="153"/>
                </a:cubicBezTo>
                <a:cubicBezTo>
                  <a:pt x="75" y="153"/>
                  <a:pt x="75" y="153"/>
                  <a:pt x="75" y="153"/>
                </a:cubicBezTo>
                <a:lnTo>
                  <a:pt x="75" y="13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E3098563-B2BF-7E04-32BF-B5B9CC5C4712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3575050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80 w 160"/>
              <a:gd name="T11" fmla="*/ 146 h 160"/>
              <a:gd name="T12" fmla="*/ 14 w 160"/>
              <a:gd name="T13" fmla="*/ 80 h 160"/>
              <a:gd name="T14" fmla="*/ 80 w 160"/>
              <a:gd name="T15" fmla="*/ 14 h 160"/>
              <a:gd name="T16" fmla="*/ 146 w 160"/>
              <a:gd name="T17" fmla="*/ 80 h 160"/>
              <a:gd name="T18" fmla="*/ 80 w 160"/>
              <a:gd name="T19" fmla="*/ 146 h 160"/>
              <a:gd name="T20" fmla="*/ 80 w 160"/>
              <a:gd name="T21" fmla="*/ 18 h 160"/>
              <a:gd name="T22" fmla="*/ 18 w 160"/>
              <a:gd name="T23" fmla="*/ 80 h 160"/>
              <a:gd name="T24" fmla="*/ 80 w 160"/>
              <a:gd name="T25" fmla="*/ 142 h 160"/>
              <a:gd name="T26" fmla="*/ 142 w 160"/>
              <a:gd name="T27" fmla="*/ 80 h 160"/>
              <a:gd name="T28" fmla="*/ 80 w 160"/>
              <a:gd name="T29" fmla="*/ 18 h 160"/>
              <a:gd name="T30" fmla="*/ 76 w 160"/>
              <a:gd name="T31" fmla="*/ 28 h 160"/>
              <a:gd name="T32" fmla="*/ 84 w 160"/>
              <a:gd name="T33" fmla="*/ 28 h 160"/>
              <a:gd name="T34" fmla="*/ 84 w 160"/>
              <a:gd name="T35" fmla="*/ 43 h 160"/>
              <a:gd name="T36" fmla="*/ 76 w 160"/>
              <a:gd name="T37" fmla="*/ 43 h 160"/>
              <a:gd name="T38" fmla="*/ 76 w 160"/>
              <a:gd name="T39" fmla="*/ 28 h 160"/>
              <a:gd name="T40" fmla="*/ 43 w 160"/>
              <a:gd name="T41" fmla="*/ 85 h 160"/>
              <a:gd name="T42" fmla="*/ 27 w 160"/>
              <a:gd name="T43" fmla="*/ 85 h 160"/>
              <a:gd name="T44" fmla="*/ 27 w 160"/>
              <a:gd name="T45" fmla="*/ 76 h 160"/>
              <a:gd name="T46" fmla="*/ 43 w 160"/>
              <a:gd name="T47" fmla="*/ 76 h 160"/>
              <a:gd name="T48" fmla="*/ 43 w 160"/>
              <a:gd name="T49" fmla="*/ 85 h 160"/>
              <a:gd name="T50" fmla="*/ 84 w 160"/>
              <a:gd name="T51" fmla="*/ 133 h 160"/>
              <a:gd name="T52" fmla="*/ 76 w 160"/>
              <a:gd name="T53" fmla="*/ 133 h 160"/>
              <a:gd name="T54" fmla="*/ 76 w 160"/>
              <a:gd name="T55" fmla="*/ 118 h 160"/>
              <a:gd name="T56" fmla="*/ 84 w 160"/>
              <a:gd name="T57" fmla="*/ 118 h 160"/>
              <a:gd name="T58" fmla="*/ 84 w 160"/>
              <a:gd name="T59" fmla="*/ 133 h 160"/>
              <a:gd name="T60" fmla="*/ 85 w 160"/>
              <a:gd name="T61" fmla="*/ 79 h 160"/>
              <a:gd name="T62" fmla="*/ 82 w 160"/>
              <a:gd name="T63" fmla="*/ 108 h 160"/>
              <a:gd name="T64" fmla="*/ 74 w 160"/>
              <a:gd name="T65" fmla="*/ 73 h 160"/>
              <a:gd name="T66" fmla="*/ 74 w 160"/>
              <a:gd name="T67" fmla="*/ 73 h 160"/>
              <a:gd name="T68" fmla="*/ 74 w 160"/>
              <a:gd name="T69" fmla="*/ 73 h 160"/>
              <a:gd name="T70" fmla="*/ 74 w 160"/>
              <a:gd name="T71" fmla="*/ 73 h 160"/>
              <a:gd name="T72" fmla="*/ 74 w 160"/>
              <a:gd name="T73" fmla="*/ 73 h 160"/>
              <a:gd name="T74" fmla="*/ 105 w 160"/>
              <a:gd name="T75" fmla="*/ 51 h 160"/>
              <a:gd name="T76" fmla="*/ 85 w 160"/>
              <a:gd name="T77" fmla="*/ 79 h 160"/>
              <a:gd name="T78" fmla="*/ 117 w 160"/>
              <a:gd name="T79" fmla="*/ 85 h 160"/>
              <a:gd name="T80" fmla="*/ 117 w 160"/>
              <a:gd name="T81" fmla="*/ 76 h 160"/>
              <a:gd name="T82" fmla="*/ 133 w 160"/>
              <a:gd name="T83" fmla="*/ 76 h 160"/>
              <a:gd name="T84" fmla="*/ 133 w 160"/>
              <a:gd name="T85" fmla="*/ 85 h 160"/>
              <a:gd name="T86" fmla="*/ 117 w 160"/>
              <a:gd name="T87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46"/>
                </a:moveTo>
                <a:cubicBezTo>
                  <a:pt x="44" y="146"/>
                  <a:pt x="14" y="117"/>
                  <a:pt x="14" y="80"/>
                </a:cubicBezTo>
                <a:cubicBezTo>
                  <a:pt x="14" y="44"/>
                  <a:pt x="44" y="14"/>
                  <a:pt x="80" y="14"/>
                </a:cubicBezTo>
                <a:cubicBezTo>
                  <a:pt x="117" y="14"/>
                  <a:pt x="146" y="44"/>
                  <a:pt x="146" y="80"/>
                </a:cubicBezTo>
                <a:cubicBezTo>
                  <a:pt x="146" y="117"/>
                  <a:pt x="117" y="146"/>
                  <a:pt x="80" y="146"/>
                </a:cubicBezTo>
                <a:close/>
                <a:moveTo>
                  <a:pt x="80" y="18"/>
                </a:moveTo>
                <a:cubicBezTo>
                  <a:pt x="46" y="18"/>
                  <a:pt x="18" y="46"/>
                  <a:pt x="18" y="80"/>
                </a:cubicBezTo>
                <a:cubicBezTo>
                  <a:pt x="18" y="114"/>
                  <a:pt x="46" y="142"/>
                  <a:pt x="80" y="142"/>
                </a:cubicBezTo>
                <a:cubicBezTo>
                  <a:pt x="114" y="142"/>
                  <a:pt x="142" y="114"/>
                  <a:pt x="142" y="80"/>
                </a:cubicBezTo>
                <a:cubicBezTo>
                  <a:pt x="142" y="46"/>
                  <a:pt x="114" y="18"/>
                  <a:pt x="80" y="18"/>
                </a:cubicBezTo>
                <a:close/>
                <a:moveTo>
                  <a:pt x="76" y="28"/>
                </a:moveTo>
                <a:cubicBezTo>
                  <a:pt x="84" y="28"/>
                  <a:pt x="84" y="28"/>
                  <a:pt x="84" y="28"/>
                </a:cubicBezTo>
                <a:cubicBezTo>
                  <a:pt x="84" y="43"/>
                  <a:pt x="84" y="43"/>
                  <a:pt x="84" y="43"/>
                </a:cubicBezTo>
                <a:cubicBezTo>
                  <a:pt x="76" y="43"/>
                  <a:pt x="76" y="43"/>
                  <a:pt x="76" y="43"/>
                </a:cubicBezTo>
                <a:lnTo>
                  <a:pt x="76" y="28"/>
                </a:lnTo>
                <a:close/>
                <a:moveTo>
                  <a:pt x="43" y="85"/>
                </a:moveTo>
                <a:cubicBezTo>
                  <a:pt x="27" y="85"/>
                  <a:pt x="27" y="85"/>
                  <a:pt x="27" y="85"/>
                </a:cubicBezTo>
                <a:cubicBezTo>
                  <a:pt x="27" y="76"/>
                  <a:pt x="27" y="76"/>
                  <a:pt x="27" y="76"/>
                </a:cubicBezTo>
                <a:cubicBezTo>
                  <a:pt x="43" y="76"/>
                  <a:pt x="43" y="76"/>
                  <a:pt x="43" y="76"/>
                </a:cubicBezTo>
                <a:lnTo>
                  <a:pt x="43" y="85"/>
                </a:lnTo>
                <a:close/>
                <a:moveTo>
                  <a:pt x="84" y="133"/>
                </a:moveTo>
                <a:cubicBezTo>
                  <a:pt x="76" y="133"/>
                  <a:pt x="76" y="133"/>
                  <a:pt x="76" y="133"/>
                </a:cubicBezTo>
                <a:cubicBezTo>
                  <a:pt x="76" y="118"/>
                  <a:pt x="76" y="118"/>
                  <a:pt x="76" y="118"/>
                </a:cubicBezTo>
                <a:cubicBezTo>
                  <a:pt x="84" y="118"/>
                  <a:pt x="84" y="118"/>
                  <a:pt x="84" y="118"/>
                </a:cubicBezTo>
                <a:lnTo>
                  <a:pt x="84" y="133"/>
                </a:lnTo>
                <a:close/>
                <a:moveTo>
                  <a:pt x="85" y="79"/>
                </a:moveTo>
                <a:cubicBezTo>
                  <a:pt x="82" y="108"/>
                  <a:pt x="82" y="108"/>
                  <a:pt x="82" y="108"/>
                </a:cubicBezTo>
                <a:cubicBezTo>
                  <a:pt x="74" y="73"/>
                  <a:pt x="74" y="73"/>
                  <a:pt x="74" y="73"/>
                </a:cubicBezTo>
                <a:cubicBezTo>
                  <a:pt x="74" y="73"/>
                  <a:pt x="74" y="73"/>
                  <a:pt x="74" y="73"/>
                </a:cubicBezTo>
                <a:cubicBezTo>
                  <a:pt x="74" y="73"/>
                  <a:pt x="74" y="73"/>
                  <a:pt x="74" y="73"/>
                </a:cubicBezTo>
                <a:cubicBezTo>
                  <a:pt x="74" y="73"/>
                  <a:pt x="74" y="73"/>
                  <a:pt x="74" y="73"/>
                </a:cubicBezTo>
                <a:cubicBezTo>
                  <a:pt x="74" y="73"/>
                  <a:pt x="74" y="73"/>
                  <a:pt x="74" y="73"/>
                </a:cubicBezTo>
                <a:cubicBezTo>
                  <a:pt x="105" y="51"/>
                  <a:pt x="105" y="51"/>
                  <a:pt x="105" y="51"/>
                </a:cubicBezTo>
                <a:lnTo>
                  <a:pt x="85" y="79"/>
                </a:lnTo>
                <a:close/>
                <a:moveTo>
                  <a:pt x="117" y="85"/>
                </a:moveTo>
                <a:cubicBezTo>
                  <a:pt x="117" y="76"/>
                  <a:pt x="117" y="76"/>
                  <a:pt x="117" y="76"/>
                </a:cubicBezTo>
                <a:cubicBezTo>
                  <a:pt x="133" y="76"/>
                  <a:pt x="133" y="76"/>
                  <a:pt x="133" y="76"/>
                </a:cubicBezTo>
                <a:cubicBezTo>
                  <a:pt x="133" y="85"/>
                  <a:pt x="133" y="85"/>
                  <a:pt x="133" y="85"/>
                </a:cubicBezTo>
                <a:lnTo>
                  <a:pt x="117" y="8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274D4F84-81DE-830D-E3BB-68B2C02F867B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3575050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80 w 160"/>
              <a:gd name="T11" fmla="*/ 146 h 160"/>
              <a:gd name="T12" fmla="*/ 14 w 160"/>
              <a:gd name="T13" fmla="*/ 80 h 160"/>
              <a:gd name="T14" fmla="*/ 80 w 160"/>
              <a:gd name="T15" fmla="*/ 14 h 160"/>
              <a:gd name="T16" fmla="*/ 146 w 160"/>
              <a:gd name="T17" fmla="*/ 80 h 160"/>
              <a:gd name="T18" fmla="*/ 80 w 160"/>
              <a:gd name="T19" fmla="*/ 146 h 160"/>
              <a:gd name="T20" fmla="*/ 80 w 160"/>
              <a:gd name="T21" fmla="*/ 18 h 160"/>
              <a:gd name="T22" fmla="*/ 18 w 160"/>
              <a:gd name="T23" fmla="*/ 80 h 160"/>
              <a:gd name="T24" fmla="*/ 80 w 160"/>
              <a:gd name="T25" fmla="*/ 142 h 160"/>
              <a:gd name="T26" fmla="*/ 142 w 160"/>
              <a:gd name="T27" fmla="*/ 80 h 160"/>
              <a:gd name="T28" fmla="*/ 80 w 160"/>
              <a:gd name="T29" fmla="*/ 18 h 160"/>
              <a:gd name="T30" fmla="*/ 81 w 160"/>
              <a:gd name="T31" fmla="*/ 28 h 160"/>
              <a:gd name="T32" fmla="*/ 87 w 160"/>
              <a:gd name="T33" fmla="*/ 33 h 160"/>
              <a:gd name="T34" fmla="*/ 81 w 160"/>
              <a:gd name="T35" fmla="*/ 39 h 160"/>
              <a:gd name="T36" fmla="*/ 75 w 160"/>
              <a:gd name="T37" fmla="*/ 33 h 160"/>
              <a:gd name="T38" fmla="*/ 81 w 160"/>
              <a:gd name="T39" fmla="*/ 28 h 160"/>
              <a:gd name="T40" fmla="*/ 34 w 160"/>
              <a:gd name="T41" fmla="*/ 86 h 160"/>
              <a:gd name="T42" fmla="*/ 28 w 160"/>
              <a:gd name="T43" fmla="*/ 80 h 160"/>
              <a:gd name="T44" fmla="*/ 34 w 160"/>
              <a:gd name="T45" fmla="*/ 74 h 160"/>
              <a:gd name="T46" fmla="*/ 40 w 160"/>
              <a:gd name="T47" fmla="*/ 80 h 160"/>
              <a:gd name="T48" fmla="*/ 34 w 160"/>
              <a:gd name="T49" fmla="*/ 86 h 160"/>
              <a:gd name="T50" fmla="*/ 80 w 160"/>
              <a:gd name="T51" fmla="*/ 132 h 160"/>
              <a:gd name="T52" fmla="*/ 74 w 160"/>
              <a:gd name="T53" fmla="*/ 126 h 160"/>
              <a:gd name="T54" fmla="*/ 80 w 160"/>
              <a:gd name="T55" fmla="*/ 120 h 160"/>
              <a:gd name="T56" fmla="*/ 86 w 160"/>
              <a:gd name="T57" fmla="*/ 126 h 160"/>
              <a:gd name="T58" fmla="*/ 80 w 160"/>
              <a:gd name="T59" fmla="*/ 132 h 160"/>
              <a:gd name="T60" fmla="*/ 88 w 160"/>
              <a:gd name="T61" fmla="*/ 74 h 160"/>
              <a:gd name="T62" fmla="*/ 87 w 160"/>
              <a:gd name="T63" fmla="*/ 74 h 160"/>
              <a:gd name="T64" fmla="*/ 75 w 160"/>
              <a:gd name="T65" fmla="*/ 108 h 160"/>
              <a:gd name="T66" fmla="*/ 75 w 160"/>
              <a:gd name="T67" fmla="*/ 79 h 160"/>
              <a:gd name="T68" fmla="*/ 59 w 160"/>
              <a:gd name="T69" fmla="*/ 48 h 160"/>
              <a:gd name="T70" fmla="*/ 87 w 160"/>
              <a:gd name="T71" fmla="*/ 74 h 160"/>
              <a:gd name="T72" fmla="*/ 88 w 160"/>
              <a:gd name="T73" fmla="*/ 74 h 160"/>
              <a:gd name="T74" fmla="*/ 88 w 160"/>
              <a:gd name="T75" fmla="*/ 74 h 160"/>
              <a:gd name="T76" fmla="*/ 127 w 160"/>
              <a:gd name="T77" fmla="*/ 85 h 160"/>
              <a:gd name="T78" fmla="*/ 121 w 160"/>
              <a:gd name="T79" fmla="*/ 80 h 160"/>
              <a:gd name="T80" fmla="*/ 127 w 160"/>
              <a:gd name="T81" fmla="*/ 74 h 160"/>
              <a:gd name="T82" fmla="*/ 133 w 160"/>
              <a:gd name="T83" fmla="*/ 80 h 160"/>
              <a:gd name="T84" fmla="*/ 127 w 160"/>
              <a:gd name="T85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46"/>
                </a:moveTo>
                <a:cubicBezTo>
                  <a:pt x="43" y="146"/>
                  <a:pt x="14" y="117"/>
                  <a:pt x="14" y="80"/>
                </a:cubicBezTo>
                <a:cubicBezTo>
                  <a:pt x="14" y="44"/>
                  <a:pt x="43" y="14"/>
                  <a:pt x="80" y="14"/>
                </a:cubicBezTo>
                <a:cubicBezTo>
                  <a:pt x="116" y="14"/>
                  <a:pt x="146" y="44"/>
                  <a:pt x="146" y="80"/>
                </a:cubicBezTo>
                <a:cubicBezTo>
                  <a:pt x="146" y="117"/>
                  <a:pt x="116" y="146"/>
                  <a:pt x="80" y="146"/>
                </a:cubicBezTo>
                <a:close/>
                <a:moveTo>
                  <a:pt x="80" y="18"/>
                </a:moveTo>
                <a:cubicBezTo>
                  <a:pt x="46" y="18"/>
                  <a:pt x="18" y="46"/>
                  <a:pt x="18" y="80"/>
                </a:cubicBezTo>
                <a:cubicBezTo>
                  <a:pt x="18" y="114"/>
                  <a:pt x="46" y="142"/>
                  <a:pt x="80" y="142"/>
                </a:cubicBezTo>
                <a:cubicBezTo>
                  <a:pt x="114" y="142"/>
                  <a:pt x="142" y="114"/>
                  <a:pt x="142" y="80"/>
                </a:cubicBezTo>
                <a:cubicBezTo>
                  <a:pt x="142" y="46"/>
                  <a:pt x="114" y="18"/>
                  <a:pt x="80" y="18"/>
                </a:cubicBezTo>
                <a:close/>
                <a:moveTo>
                  <a:pt x="81" y="28"/>
                </a:moveTo>
                <a:cubicBezTo>
                  <a:pt x="84" y="28"/>
                  <a:pt x="87" y="30"/>
                  <a:pt x="87" y="33"/>
                </a:cubicBezTo>
                <a:cubicBezTo>
                  <a:pt x="87" y="37"/>
                  <a:pt x="84" y="39"/>
                  <a:pt x="81" y="39"/>
                </a:cubicBezTo>
                <a:cubicBezTo>
                  <a:pt x="77" y="39"/>
                  <a:pt x="75" y="37"/>
                  <a:pt x="75" y="33"/>
                </a:cubicBezTo>
                <a:cubicBezTo>
                  <a:pt x="75" y="30"/>
                  <a:pt x="77" y="28"/>
                  <a:pt x="81" y="28"/>
                </a:cubicBezTo>
                <a:close/>
                <a:moveTo>
                  <a:pt x="34" y="86"/>
                </a:moveTo>
                <a:cubicBezTo>
                  <a:pt x="31" y="86"/>
                  <a:pt x="28" y="84"/>
                  <a:pt x="28" y="80"/>
                </a:cubicBezTo>
                <a:cubicBezTo>
                  <a:pt x="28" y="77"/>
                  <a:pt x="31" y="74"/>
                  <a:pt x="34" y="74"/>
                </a:cubicBezTo>
                <a:cubicBezTo>
                  <a:pt x="37" y="74"/>
                  <a:pt x="40" y="77"/>
                  <a:pt x="40" y="80"/>
                </a:cubicBezTo>
                <a:cubicBezTo>
                  <a:pt x="40" y="84"/>
                  <a:pt x="37" y="86"/>
                  <a:pt x="34" y="86"/>
                </a:cubicBezTo>
                <a:close/>
                <a:moveTo>
                  <a:pt x="80" y="132"/>
                </a:moveTo>
                <a:cubicBezTo>
                  <a:pt x="77" y="132"/>
                  <a:pt x="74" y="130"/>
                  <a:pt x="74" y="126"/>
                </a:cubicBezTo>
                <a:cubicBezTo>
                  <a:pt x="74" y="123"/>
                  <a:pt x="77" y="120"/>
                  <a:pt x="80" y="120"/>
                </a:cubicBezTo>
                <a:cubicBezTo>
                  <a:pt x="83" y="120"/>
                  <a:pt x="86" y="123"/>
                  <a:pt x="86" y="126"/>
                </a:cubicBezTo>
                <a:cubicBezTo>
                  <a:pt x="86" y="130"/>
                  <a:pt x="83" y="132"/>
                  <a:pt x="80" y="132"/>
                </a:cubicBezTo>
                <a:close/>
                <a:moveTo>
                  <a:pt x="88" y="74"/>
                </a:moveTo>
                <a:cubicBezTo>
                  <a:pt x="87" y="74"/>
                  <a:pt x="87" y="74"/>
                  <a:pt x="87" y="74"/>
                </a:cubicBezTo>
                <a:cubicBezTo>
                  <a:pt x="75" y="108"/>
                  <a:pt x="75" y="108"/>
                  <a:pt x="75" y="108"/>
                </a:cubicBezTo>
                <a:cubicBezTo>
                  <a:pt x="75" y="79"/>
                  <a:pt x="75" y="79"/>
                  <a:pt x="75" y="79"/>
                </a:cubicBezTo>
                <a:cubicBezTo>
                  <a:pt x="59" y="48"/>
                  <a:pt x="59" y="48"/>
                  <a:pt x="59" y="48"/>
                </a:cubicBezTo>
                <a:cubicBezTo>
                  <a:pt x="87" y="74"/>
                  <a:pt x="87" y="74"/>
                  <a:pt x="87" y="74"/>
                </a:cubicBezTo>
                <a:cubicBezTo>
                  <a:pt x="88" y="74"/>
                  <a:pt x="88" y="74"/>
                  <a:pt x="88" y="74"/>
                </a:cubicBezTo>
                <a:cubicBezTo>
                  <a:pt x="88" y="74"/>
                  <a:pt x="88" y="74"/>
                  <a:pt x="88" y="74"/>
                </a:cubicBezTo>
                <a:close/>
                <a:moveTo>
                  <a:pt x="127" y="85"/>
                </a:moveTo>
                <a:cubicBezTo>
                  <a:pt x="123" y="85"/>
                  <a:pt x="121" y="83"/>
                  <a:pt x="121" y="80"/>
                </a:cubicBezTo>
                <a:cubicBezTo>
                  <a:pt x="121" y="76"/>
                  <a:pt x="123" y="74"/>
                  <a:pt x="127" y="74"/>
                </a:cubicBezTo>
                <a:cubicBezTo>
                  <a:pt x="130" y="74"/>
                  <a:pt x="133" y="76"/>
                  <a:pt x="133" y="80"/>
                </a:cubicBezTo>
                <a:cubicBezTo>
                  <a:pt x="133" y="83"/>
                  <a:pt x="130" y="85"/>
                  <a:pt x="127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EDAEB548-32B9-A84D-4174-C1EBF4A6155C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3586163"/>
            <a:ext cx="254000" cy="233363"/>
          </a:xfrm>
          <a:custGeom>
            <a:avLst/>
            <a:gdLst>
              <a:gd name="T0" fmla="*/ 36 w 160"/>
              <a:gd name="T1" fmla="*/ 29 h 147"/>
              <a:gd name="T2" fmla="*/ 51 w 160"/>
              <a:gd name="T3" fmla="*/ 15 h 147"/>
              <a:gd name="T4" fmla="*/ 36 w 160"/>
              <a:gd name="T5" fmla="*/ 0 h 147"/>
              <a:gd name="T6" fmla="*/ 21 w 160"/>
              <a:gd name="T7" fmla="*/ 15 h 147"/>
              <a:gd name="T8" fmla="*/ 36 w 160"/>
              <a:gd name="T9" fmla="*/ 29 h 147"/>
              <a:gd name="T10" fmla="*/ 0 w 160"/>
              <a:gd name="T11" fmla="*/ 88 h 147"/>
              <a:gd name="T12" fmla="*/ 12 w 160"/>
              <a:gd name="T13" fmla="*/ 88 h 147"/>
              <a:gd name="T14" fmla="*/ 12 w 160"/>
              <a:gd name="T15" fmla="*/ 56 h 147"/>
              <a:gd name="T16" fmla="*/ 16 w 160"/>
              <a:gd name="T17" fmla="*/ 56 h 147"/>
              <a:gd name="T18" fmla="*/ 16 w 160"/>
              <a:gd name="T19" fmla="*/ 92 h 147"/>
              <a:gd name="T20" fmla="*/ 16 w 160"/>
              <a:gd name="T21" fmla="*/ 92 h 147"/>
              <a:gd name="T22" fmla="*/ 16 w 160"/>
              <a:gd name="T23" fmla="*/ 147 h 147"/>
              <a:gd name="T24" fmla="*/ 34 w 160"/>
              <a:gd name="T25" fmla="*/ 147 h 147"/>
              <a:gd name="T26" fmla="*/ 34 w 160"/>
              <a:gd name="T27" fmla="*/ 88 h 147"/>
              <a:gd name="T28" fmla="*/ 39 w 160"/>
              <a:gd name="T29" fmla="*/ 88 h 147"/>
              <a:gd name="T30" fmla="*/ 39 w 160"/>
              <a:gd name="T31" fmla="*/ 147 h 147"/>
              <a:gd name="T32" fmla="*/ 56 w 160"/>
              <a:gd name="T33" fmla="*/ 147 h 147"/>
              <a:gd name="T34" fmla="*/ 56 w 160"/>
              <a:gd name="T35" fmla="*/ 88 h 147"/>
              <a:gd name="T36" fmla="*/ 56 w 160"/>
              <a:gd name="T37" fmla="*/ 88 h 147"/>
              <a:gd name="T38" fmla="*/ 56 w 160"/>
              <a:gd name="T39" fmla="*/ 56 h 147"/>
              <a:gd name="T40" fmla="*/ 60 w 160"/>
              <a:gd name="T41" fmla="*/ 56 h 147"/>
              <a:gd name="T42" fmla="*/ 60 w 160"/>
              <a:gd name="T43" fmla="*/ 88 h 147"/>
              <a:gd name="T44" fmla="*/ 72 w 160"/>
              <a:gd name="T45" fmla="*/ 88 h 147"/>
              <a:gd name="T46" fmla="*/ 72 w 160"/>
              <a:gd name="T47" fmla="*/ 35 h 147"/>
              <a:gd name="T48" fmla="*/ 0 w 160"/>
              <a:gd name="T49" fmla="*/ 35 h 147"/>
              <a:gd name="T50" fmla="*/ 0 w 160"/>
              <a:gd name="T51" fmla="*/ 88 h 147"/>
              <a:gd name="T52" fmla="*/ 118 w 160"/>
              <a:gd name="T53" fmla="*/ 29 h 147"/>
              <a:gd name="T54" fmla="*/ 133 w 160"/>
              <a:gd name="T55" fmla="*/ 15 h 147"/>
              <a:gd name="T56" fmla="*/ 118 w 160"/>
              <a:gd name="T57" fmla="*/ 0 h 147"/>
              <a:gd name="T58" fmla="*/ 103 w 160"/>
              <a:gd name="T59" fmla="*/ 15 h 147"/>
              <a:gd name="T60" fmla="*/ 118 w 160"/>
              <a:gd name="T61" fmla="*/ 29 h 147"/>
              <a:gd name="T62" fmla="*/ 139 w 160"/>
              <a:gd name="T63" fmla="*/ 56 h 147"/>
              <a:gd name="T64" fmla="*/ 148 w 160"/>
              <a:gd name="T65" fmla="*/ 88 h 147"/>
              <a:gd name="T66" fmla="*/ 160 w 160"/>
              <a:gd name="T67" fmla="*/ 88 h 147"/>
              <a:gd name="T68" fmla="*/ 145 w 160"/>
              <a:gd name="T69" fmla="*/ 35 h 147"/>
              <a:gd name="T70" fmla="*/ 92 w 160"/>
              <a:gd name="T71" fmla="*/ 35 h 147"/>
              <a:gd name="T72" fmla="*/ 76 w 160"/>
              <a:gd name="T73" fmla="*/ 88 h 147"/>
              <a:gd name="T74" fmla="*/ 88 w 160"/>
              <a:gd name="T75" fmla="*/ 88 h 147"/>
              <a:gd name="T76" fmla="*/ 97 w 160"/>
              <a:gd name="T77" fmla="*/ 56 h 147"/>
              <a:gd name="T78" fmla="*/ 101 w 160"/>
              <a:gd name="T79" fmla="*/ 56 h 147"/>
              <a:gd name="T80" fmla="*/ 85 w 160"/>
              <a:gd name="T81" fmla="*/ 115 h 147"/>
              <a:gd name="T82" fmla="*/ 98 w 160"/>
              <a:gd name="T83" fmla="*/ 115 h 147"/>
              <a:gd name="T84" fmla="*/ 98 w 160"/>
              <a:gd name="T85" fmla="*/ 147 h 147"/>
              <a:gd name="T86" fmla="*/ 115 w 160"/>
              <a:gd name="T87" fmla="*/ 147 h 147"/>
              <a:gd name="T88" fmla="*/ 115 w 160"/>
              <a:gd name="T89" fmla="*/ 115 h 147"/>
              <a:gd name="T90" fmla="*/ 120 w 160"/>
              <a:gd name="T91" fmla="*/ 115 h 147"/>
              <a:gd name="T92" fmla="*/ 120 w 160"/>
              <a:gd name="T93" fmla="*/ 147 h 147"/>
              <a:gd name="T94" fmla="*/ 138 w 160"/>
              <a:gd name="T95" fmla="*/ 147 h 147"/>
              <a:gd name="T96" fmla="*/ 138 w 160"/>
              <a:gd name="T97" fmla="*/ 115 h 147"/>
              <a:gd name="T98" fmla="*/ 151 w 160"/>
              <a:gd name="T99" fmla="*/ 115 h 147"/>
              <a:gd name="T100" fmla="*/ 135 w 160"/>
              <a:gd name="T101" fmla="*/ 56 h 147"/>
              <a:gd name="T102" fmla="*/ 139 w 160"/>
              <a:gd name="T103" fmla="*/ 56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47">
                <a:moveTo>
                  <a:pt x="36" y="29"/>
                </a:moveTo>
                <a:cubicBezTo>
                  <a:pt x="44" y="29"/>
                  <a:pt x="51" y="23"/>
                  <a:pt x="51" y="15"/>
                </a:cubicBezTo>
                <a:cubicBezTo>
                  <a:pt x="51" y="6"/>
                  <a:pt x="44" y="0"/>
                  <a:pt x="36" y="0"/>
                </a:cubicBezTo>
                <a:cubicBezTo>
                  <a:pt x="28" y="0"/>
                  <a:pt x="21" y="6"/>
                  <a:pt x="21" y="15"/>
                </a:cubicBezTo>
                <a:cubicBezTo>
                  <a:pt x="21" y="23"/>
                  <a:pt x="28" y="29"/>
                  <a:pt x="36" y="29"/>
                </a:cubicBezTo>
                <a:close/>
                <a:moveTo>
                  <a:pt x="0" y="88"/>
                </a:moveTo>
                <a:cubicBezTo>
                  <a:pt x="12" y="88"/>
                  <a:pt x="12" y="88"/>
                  <a:pt x="12" y="88"/>
                </a:cubicBezTo>
                <a:cubicBezTo>
                  <a:pt x="12" y="56"/>
                  <a:pt x="12" y="56"/>
                  <a:pt x="12" y="56"/>
                </a:cubicBezTo>
                <a:cubicBezTo>
                  <a:pt x="16" y="56"/>
                  <a:pt x="16" y="56"/>
                  <a:pt x="16" y="56"/>
                </a:cubicBezTo>
                <a:cubicBezTo>
                  <a:pt x="16" y="92"/>
                  <a:pt x="16" y="92"/>
                  <a:pt x="16" y="92"/>
                </a:cubicBezTo>
                <a:cubicBezTo>
                  <a:pt x="16" y="92"/>
                  <a:pt x="16" y="92"/>
                  <a:pt x="16" y="92"/>
                </a:cubicBezTo>
                <a:cubicBezTo>
                  <a:pt x="16" y="147"/>
                  <a:pt x="16" y="147"/>
                  <a:pt x="16" y="147"/>
                </a:cubicBezTo>
                <a:cubicBezTo>
                  <a:pt x="34" y="147"/>
                  <a:pt x="34" y="147"/>
                  <a:pt x="34" y="147"/>
                </a:cubicBezTo>
                <a:cubicBezTo>
                  <a:pt x="34" y="88"/>
                  <a:pt x="34" y="88"/>
                  <a:pt x="34" y="88"/>
                </a:cubicBezTo>
                <a:cubicBezTo>
                  <a:pt x="39" y="88"/>
                  <a:pt x="39" y="88"/>
                  <a:pt x="39" y="88"/>
                </a:cubicBezTo>
                <a:cubicBezTo>
                  <a:pt x="39" y="147"/>
                  <a:pt x="39" y="147"/>
                  <a:pt x="39" y="147"/>
                </a:cubicBezTo>
                <a:cubicBezTo>
                  <a:pt x="56" y="147"/>
                  <a:pt x="56" y="147"/>
                  <a:pt x="56" y="147"/>
                </a:cubicBezTo>
                <a:cubicBezTo>
                  <a:pt x="56" y="88"/>
                  <a:pt x="56" y="88"/>
                  <a:pt x="56" y="88"/>
                </a:cubicBezTo>
                <a:cubicBezTo>
                  <a:pt x="56" y="88"/>
                  <a:pt x="56" y="88"/>
                  <a:pt x="56" y="88"/>
                </a:cubicBezTo>
                <a:cubicBezTo>
                  <a:pt x="56" y="56"/>
                  <a:pt x="56" y="56"/>
                  <a:pt x="56" y="56"/>
                </a:cubicBezTo>
                <a:cubicBezTo>
                  <a:pt x="60" y="56"/>
                  <a:pt x="60" y="56"/>
                  <a:pt x="60" y="56"/>
                </a:cubicBezTo>
                <a:cubicBezTo>
                  <a:pt x="60" y="88"/>
                  <a:pt x="60" y="88"/>
                  <a:pt x="60" y="88"/>
                </a:cubicBezTo>
                <a:cubicBezTo>
                  <a:pt x="72" y="88"/>
                  <a:pt x="72" y="88"/>
                  <a:pt x="72" y="88"/>
                </a:cubicBezTo>
                <a:cubicBezTo>
                  <a:pt x="72" y="35"/>
                  <a:pt x="72" y="35"/>
                  <a:pt x="72" y="35"/>
                </a:cubicBezTo>
                <a:cubicBezTo>
                  <a:pt x="0" y="35"/>
                  <a:pt x="0" y="35"/>
                  <a:pt x="0" y="35"/>
                </a:cubicBezTo>
                <a:lnTo>
                  <a:pt x="0" y="88"/>
                </a:lnTo>
                <a:close/>
                <a:moveTo>
                  <a:pt x="118" y="29"/>
                </a:moveTo>
                <a:cubicBezTo>
                  <a:pt x="126" y="29"/>
                  <a:pt x="133" y="23"/>
                  <a:pt x="133" y="15"/>
                </a:cubicBezTo>
                <a:cubicBezTo>
                  <a:pt x="133" y="6"/>
                  <a:pt x="126" y="0"/>
                  <a:pt x="118" y="0"/>
                </a:cubicBezTo>
                <a:cubicBezTo>
                  <a:pt x="110" y="0"/>
                  <a:pt x="103" y="6"/>
                  <a:pt x="103" y="15"/>
                </a:cubicBezTo>
                <a:cubicBezTo>
                  <a:pt x="103" y="23"/>
                  <a:pt x="110" y="29"/>
                  <a:pt x="118" y="29"/>
                </a:cubicBezTo>
                <a:close/>
                <a:moveTo>
                  <a:pt x="139" y="56"/>
                </a:moveTo>
                <a:cubicBezTo>
                  <a:pt x="148" y="88"/>
                  <a:pt x="148" y="88"/>
                  <a:pt x="148" y="88"/>
                </a:cubicBezTo>
                <a:cubicBezTo>
                  <a:pt x="160" y="88"/>
                  <a:pt x="160" y="88"/>
                  <a:pt x="160" y="88"/>
                </a:cubicBezTo>
                <a:cubicBezTo>
                  <a:pt x="145" y="35"/>
                  <a:pt x="145" y="35"/>
                  <a:pt x="145" y="35"/>
                </a:cubicBezTo>
                <a:cubicBezTo>
                  <a:pt x="92" y="35"/>
                  <a:pt x="92" y="35"/>
                  <a:pt x="92" y="35"/>
                </a:cubicBezTo>
                <a:cubicBezTo>
                  <a:pt x="76" y="88"/>
                  <a:pt x="76" y="88"/>
                  <a:pt x="76" y="88"/>
                </a:cubicBezTo>
                <a:cubicBezTo>
                  <a:pt x="88" y="88"/>
                  <a:pt x="88" y="88"/>
                  <a:pt x="88" y="88"/>
                </a:cubicBezTo>
                <a:cubicBezTo>
                  <a:pt x="97" y="56"/>
                  <a:pt x="97" y="56"/>
                  <a:pt x="97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85" y="115"/>
                  <a:pt x="85" y="115"/>
                  <a:pt x="85" y="115"/>
                </a:cubicBezTo>
                <a:cubicBezTo>
                  <a:pt x="98" y="115"/>
                  <a:pt x="98" y="115"/>
                  <a:pt x="98" y="115"/>
                </a:cubicBezTo>
                <a:cubicBezTo>
                  <a:pt x="98" y="147"/>
                  <a:pt x="98" y="147"/>
                  <a:pt x="98" y="147"/>
                </a:cubicBezTo>
                <a:cubicBezTo>
                  <a:pt x="115" y="147"/>
                  <a:pt x="115" y="147"/>
                  <a:pt x="115" y="147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20" y="115"/>
                  <a:pt x="120" y="115"/>
                  <a:pt x="120" y="115"/>
                </a:cubicBezTo>
                <a:cubicBezTo>
                  <a:pt x="120" y="147"/>
                  <a:pt x="120" y="147"/>
                  <a:pt x="120" y="147"/>
                </a:cubicBezTo>
                <a:cubicBezTo>
                  <a:pt x="138" y="147"/>
                  <a:pt x="138" y="147"/>
                  <a:pt x="138" y="147"/>
                </a:cubicBezTo>
                <a:cubicBezTo>
                  <a:pt x="138" y="115"/>
                  <a:pt x="138" y="115"/>
                  <a:pt x="138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35" y="56"/>
                  <a:pt x="135" y="56"/>
                  <a:pt x="135" y="56"/>
                </a:cubicBezTo>
                <a:lnTo>
                  <a:pt x="139" y="5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BA7A454C-8E12-A2D9-09B3-B395B3699745}"/>
              </a:ext>
            </a:extLst>
          </p:cNvPr>
          <p:cNvSpPr>
            <a:spLocks noEditPoints="1"/>
          </p:cNvSpPr>
          <p:nvPr/>
        </p:nvSpPr>
        <p:spPr bwMode="auto">
          <a:xfrm>
            <a:off x="5716588" y="4125913"/>
            <a:ext cx="207963" cy="273050"/>
          </a:xfrm>
          <a:custGeom>
            <a:avLst/>
            <a:gdLst>
              <a:gd name="T0" fmla="*/ 37 w 131"/>
              <a:gd name="T1" fmla="*/ 92 h 172"/>
              <a:gd name="T2" fmla="*/ 94 w 131"/>
              <a:gd name="T3" fmla="*/ 92 h 172"/>
              <a:gd name="T4" fmla="*/ 107 w 131"/>
              <a:gd name="T5" fmla="*/ 27 h 172"/>
              <a:gd name="T6" fmla="*/ 94 w 131"/>
              <a:gd name="T7" fmla="*/ 0 h 172"/>
              <a:gd name="T8" fmla="*/ 85 w 131"/>
              <a:gd name="T9" fmla="*/ 0 h 172"/>
              <a:gd name="T10" fmla="*/ 66 w 131"/>
              <a:gd name="T11" fmla="*/ 23 h 172"/>
              <a:gd name="T12" fmla="*/ 46 w 131"/>
              <a:gd name="T13" fmla="*/ 0 h 172"/>
              <a:gd name="T14" fmla="*/ 37 w 131"/>
              <a:gd name="T15" fmla="*/ 0 h 172"/>
              <a:gd name="T16" fmla="*/ 24 w 131"/>
              <a:gd name="T17" fmla="*/ 27 h 172"/>
              <a:gd name="T18" fmla="*/ 37 w 131"/>
              <a:gd name="T19" fmla="*/ 92 h 172"/>
              <a:gd name="T20" fmla="*/ 109 w 131"/>
              <a:gd name="T21" fmla="*/ 142 h 172"/>
              <a:gd name="T22" fmla="*/ 95 w 131"/>
              <a:gd name="T23" fmla="*/ 105 h 172"/>
              <a:gd name="T24" fmla="*/ 36 w 131"/>
              <a:gd name="T25" fmla="*/ 105 h 172"/>
              <a:gd name="T26" fmla="*/ 22 w 131"/>
              <a:gd name="T27" fmla="*/ 142 h 172"/>
              <a:gd name="T28" fmla="*/ 26 w 131"/>
              <a:gd name="T29" fmla="*/ 155 h 172"/>
              <a:gd name="T30" fmla="*/ 39 w 131"/>
              <a:gd name="T31" fmla="*/ 156 h 172"/>
              <a:gd name="T32" fmla="*/ 53 w 131"/>
              <a:gd name="T33" fmla="*/ 155 h 172"/>
              <a:gd name="T34" fmla="*/ 66 w 131"/>
              <a:gd name="T35" fmla="*/ 155 h 172"/>
              <a:gd name="T36" fmla="*/ 78 w 131"/>
              <a:gd name="T37" fmla="*/ 155 h 172"/>
              <a:gd name="T38" fmla="*/ 92 w 131"/>
              <a:gd name="T39" fmla="*/ 156 h 172"/>
              <a:gd name="T40" fmla="*/ 105 w 131"/>
              <a:gd name="T41" fmla="*/ 155 h 172"/>
              <a:gd name="T42" fmla="*/ 109 w 131"/>
              <a:gd name="T43" fmla="*/ 142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31" h="172">
                <a:moveTo>
                  <a:pt x="37" y="92"/>
                </a:moveTo>
                <a:cubicBezTo>
                  <a:pt x="94" y="92"/>
                  <a:pt x="94" y="92"/>
                  <a:pt x="94" y="92"/>
                </a:cubicBezTo>
                <a:cubicBezTo>
                  <a:pt x="93" y="58"/>
                  <a:pt x="107" y="27"/>
                  <a:pt x="107" y="27"/>
                </a:cubicBezTo>
                <a:cubicBezTo>
                  <a:pt x="92" y="21"/>
                  <a:pt x="94" y="0"/>
                  <a:pt x="94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85" y="23"/>
                  <a:pt x="66" y="23"/>
                  <a:pt x="66" y="23"/>
                </a:cubicBezTo>
                <a:cubicBezTo>
                  <a:pt x="66" y="23"/>
                  <a:pt x="46" y="23"/>
                  <a:pt x="46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7" y="0"/>
                  <a:pt x="39" y="21"/>
                  <a:pt x="24" y="27"/>
                </a:cubicBezTo>
                <a:cubicBezTo>
                  <a:pt x="24" y="27"/>
                  <a:pt x="38" y="58"/>
                  <a:pt x="37" y="92"/>
                </a:cubicBezTo>
                <a:close/>
                <a:moveTo>
                  <a:pt x="109" y="142"/>
                </a:moveTo>
                <a:cubicBezTo>
                  <a:pt x="104" y="135"/>
                  <a:pt x="98" y="119"/>
                  <a:pt x="95" y="105"/>
                </a:cubicBezTo>
                <a:cubicBezTo>
                  <a:pt x="36" y="105"/>
                  <a:pt x="36" y="105"/>
                  <a:pt x="36" y="105"/>
                </a:cubicBezTo>
                <a:cubicBezTo>
                  <a:pt x="34" y="119"/>
                  <a:pt x="27" y="135"/>
                  <a:pt x="22" y="142"/>
                </a:cubicBezTo>
                <a:cubicBezTo>
                  <a:pt x="0" y="172"/>
                  <a:pt x="26" y="155"/>
                  <a:pt x="26" y="155"/>
                </a:cubicBezTo>
                <a:cubicBezTo>
                  <a:pt x="26" y="155"/>
                  <a:pt x="32" y="166"/>
                  <a:pt x="39" y="156"/>
                </a:cubicBezTo>
                <a:cubicBezTo>
                  <a:pt x="39" y="156"/>
                  <a:pt x="47" y="166"/>
                  <a:pt x="53" y="155"/>
                </a:cubicBezTo>
                <a:cubicBezTo>
                  <a:pt x="53" y="155"/>
                  <a:pt x="59" y="165"/>
                  <a:pt x="66" y="155"/>
                </a:cubicBezTo>
                <a:cubicBezTo>
                  <a:pt x="72" y="165"/>
                  <a:pt x="78" y="155"/>
                  <a:pt x="78" y="155"/>
                </a:cubicBezTo>
                <a:cubicBezTo>
                  <a:pt x="84" y="166"/>
                  <a:pt x="92" y="156"/>
                  <a:pt x="92" y="156"/>
                </a:cubicBezTo>
                <a:cubicBezTo>
                  <a:pt x="99" y="166"/>
                  <a:pt x="105" y="155"/>
                  <a:pt x="105" y="155"/>
                </a:cubicBezTo>
                <a:cubicBezTo>
                  <a:pt x="105" y="155"/>
                  <a:pt x="131" y="172"/>
                  <a:pt x="109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29EB3874-E500-2F70-7AC1-952786414A20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3024188"/>
            <a:ext cx="254000" cy="254000"/>
          </a:xfrm>
          <a:custGeom>
            <a:avLst/>
            <a:gdLst>
              <a:gd name="T0" fmla="*/ 1 w 160"/>
              <a:gd name="T1" fmla="*/ 93 h 160"/>
              <a:gd name="T2" fmla="*/ 9 w 160"/>
              <a:gd name="T3" fmla="*/ 117 h 160"/>
              <a:gd name="T4" fmla="*/ 41 w 160"/>
              <a:gd name="T5" fmla="*/ 150 h 160"/>
              <a:gd name="T6" fmla="*/ 106 w 160"/>
              <a:gd name="T7" fmla="*/ 156 h 160"/>
              <a:gd name="T8" fmla="*/ 140 w 160"/>
              <a:gd name="T9" fmla="*/ 134 h 160"/>
              <a:gd name="T10" fmla="*/ 154 w 160"/>
              <a:gd name="T11" fmla="*/ 111 h 160"/>
              <a:gd name="T12" fmla="*/ 160 w 160"/>
              <a:gd name="T13" fmla="*/ 80 h 160"/>
              <a:gd name="T14" fmla="*/ 155 w 160"/>
              <a:gd name="T15" fmla="*/ 51 h 160"/>
              <a:gd name="T16" fmla="*/ 137 w 160"/>
              <a:gd name="T17" fmla="*/ 24 h 160"/>
              <a:gd name="T18" fmla="*/ 113 w 160"/>
              <a:gd name="T19" fmla="*/ 7 h 160"/>
              <a:gd name="T20" fmla="*/ 99 w 160"/>
              <a:gd name="T21" fmla="*/ 2 h 160"/>
              <a:gd name="T22" fmla="*/ 55 w 160"/>
              <a:gd name="T23" fmla="*/ 5 h 160"/>
              <a:gd name="T24" fmla="*/ 28 w 160"/>
              <a:gd name="T25" fmla="*/ 20 h 160"/>
              <a:gd name="T26" fmla="*/ 9 w 160"/>
              <a:gd name="T27" fmla="*/ 44 h 160"/>
              <a:gd name="T28" fmla="*/ 67 w 160"/>
              <a:gd name="T29" fmla="*/ 6 h 160"/>
              <a:gd name="T30" fmla="*/ 79 w 160"/>
              <a:gd name="T31" fmla="*/ 5 h 160"/>
              <a:gd name="T32" fmla="*/ 90 w 160"/>
              <a:gd name="T33" fmla="*/ 8 h 160"/>
              <a:gd name="T34" fmla="*/ 99 w 160"/>
              <a:gd name="T35" fmla="*/ 8 h 160"/>
              <a:gd name="T36" fmla="*/ 108 w 160"/>
              <a:gd name="T37" fmla="*/ 11 h 160"/>
              <a:gd name="T38" fmla="*/ 106 w 160"/>
              <a:gd name="T39" fmla="*/ 13 h 160"/>
              <a:gd name="T40" fmla="*/ 93 w 160"/>
              <a:gd name="T41" fmla="*/ 18 h 160"/>
              <a:gd name="T42" fmla="*/ 95 w 160"/>
              <a:gd name="T43" fmla="*/ 26 h 160"/>
              <a:gd name="T44" fmla="*/ 103 w 160"/>
              <a:gd name="T45" fmla="*/ 31 h 160"/>
              <a:gd name="T46" fmla="*/ 114 w 160"/>
              <a:gd name="T47" fmla="*/ 16 h 160"/>
              <a:gd name="T48" fmla="*/ 122 w 160"/>
              <a:gd name="T49" fmla="*/ 19 h 160"/>
              <a:gd name="T50" fmla="*/ 129 w 160"/>
              <a:gd name="T51" fmla="*/ 22 h 160"/>
              <a:gd name="T52" fmla="*/ 132 w 160"/>
              <a:gd name="T53" fmla="*/ 33 h 160"/>
              <a:gd name="T54" fmla="*/ 130 w 160"/>
              <a:gd name="T55" fmla="*/ 39 h 160"/>
              <a:gd name="T56" fmla="*/ 126 w 160"/>
              <a:gd name="T57" fmla="*/ 35 h 160"/>
              <a:gd name="T58" fmla="*/ 116 w 160"/>
              <a:gd name="T59" fmla="*/ 36 h 160"/>
              <a:gd name="T60" fmla="*/ 123 w 160"/>
              <a:gd name="T61" fmla="*/ 40 h 160"/>
              <a:gd name="T62" fmla="*/ 106 w 160"/>
              <a:gd name="T63" fmla="*/ 47 h 160"/>
              <a:gd name="T64" fmla="*/ 98 w 160"/>
              <a:gd name="T65" fmla="*/ 52 h 160"/>
              <a:gd name="T66" fmla="*/ 87 w 160"/>
              <a:gd name="T67" fmla="*/ 62 h 160"/>
              <a:gd name="T68" fmla="*/ 81 w 160"/>
              <a:gd name="T69" fmla="*/ 68 h 160"/>
              <a:gd name="T70" fmla="*/ 67 w 160"/>
              <a:gd name="T71" fmla="*/ 67 h 160"/>
              <a:gd name="T72" fmla="*/ 56 w 160"/>
              <a:gd name="T73" fmla="*/ 81 h 160"/>
              <a:gd name="T74" fmla="*/ 71 w 160"/>
              <a:gd name="T75" fmla="*/ 80 h 160"/>
              <a:gd name="T76" fmla="*/ 68 w 160"/>
              <a:gd name="T77" fmla="*/ 89 h 160"/>
              <a:gd name="T78" fmla="*/ 83 w 160"/>
              <a:gd name="T79" fmla="*/ 99 h 160"/>
              <a:gd name="T80" fmla="*/ 94 w 160"/>
              <a:gd name="T81" fmla="*/ 95 h 160"/>
              <a:gd name="T82" fmla="*/ 104 w 160"/>
              <a:gd name="T83" fmla="*/ 98 h 160"/>
              <a:gd name="T84" fmla="*/ 112 w 160"/>
              <a:gd name="T85" fmla="*/ 101 h 160"/>
              <a:gd name="T86" fmla="*/ 126 w 160"/>
              <a:gd name="T87" fmla="*/ 110 h 160"/>
              <a:gd name="T88" fmla="*/ 135 w 160"/>
              <a:gd name="T89" fmla="*/ 117 h 160"/>
              <a:gd name="T90" fmla="*/ 98 w 160"/>
              <a:gd name="T91" fmla="*/ 154 h 160"/>
              <a:gd name="T92" fmla="*/ 87 w 160"/>
              <a:gd name="T93" fmla="*/ 137 h 160"/>
              <a:gd name="T94" fmla="*/ 78 w 160"/>
              <a:gd name="T95" fmla="*/ 121 h 160"/>
              <a:gd name="T96" fmla="*/ 82 w 160"/>
              <a:gd name="T97" fmla="*/ 111 h 160"/>
              <a:gd name="T98" fmla="*/ 79 w 160"/>
              <a:gd name="T99" fmla="*/ 103 h 160"/>
              <a:gd name="T100" fmla="*/ 69 w 160"/>
              <a:gd name="T101" fmla="*/ 93 h 160"/>
              <a:gd name="T102" fmla="*/ 53 w 160"/>
              <a:gd name="T103" fmla="*/ 88 h 160"/>
              <a:gd name="T104" fmla="*/ 44 w 160"/>
              <a:gd name="T105" fmla="*/ 80 h 160"/>
              <a:gd name="T106" fmla="*/ 36 w 160"/>
              <a:gd name="T107" fmla="*/ 65 h 160"/>
              <a:gd name="T108" fmla="*/ 38 w 160"/>
              <a:gd name="T109" fmla="*/ 77 h 160"/>
              <a:gd name="T110" fmla="*/ 32 w 160"/>
              <a:gd name="T111" fmla="*/ 67 h 160"/>
              <a:gd name="T112" fmla="*/ 27 w 160"/>
              <a:gd name="T113" fmla="*/ 53 h 160"/>
              <a:gd name="T114" fmla="*/ 36 w 160"/>
              <a:gd name="T115" fmla="*/ 37 h 160"/>
              <a:gd name="T116" fmla="*/ 34 w 160"/>
              <a:gd name="T117" fmla="*/ 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2" y="64"/>
                </a:moveTo>
                <a:cubicBezTo>
                  <a:pt x="2" y="66"/>
                  <a:pt x="2" y="67"/>
                  <a:pt x="1" y="68"/>
                </a:cubicBezTo>
                <a:cubicBezTo>
                  <a:pt x="1" y="69"/>
                  <a:pt x="1" y="71"/>
                  <a:pt x="1" y="72"/>
                </a:cubicBezTo>
                <a:cubicBezTo>
                  <a:pt x="1" y="75"/>
                  <a:pt x="0" y="78"/>
                  <a:pt x="0" y="80"/>
                </a:cubicBezTo>
                <a:cubicBezTo>
                  <a:pt x="0" y="83"/>
                  <a:pt x="1" y="86"/>
                  <a:pt x="1" y="89"/>
                </a:cubicBezTo>
                <a:cubicBezTo>
                  <a:pt x="1" y="90"/>
                  <a:pt x="1" y="91"/>
                  <a:pt x="1" y="93"/>
                </a:cubicBezTo>
                <a:cubicBezTo>
                  <a:pt x="2" y="94"/>
                  <a:pt x="2" y="95"/>
                  <a:pt x="2" y="96"/>
                </a:cubicBezTo>
                <a:cubicBezTo>
                  <a:pt x="2" y="98"/>
                  <a:pt x="3" y="99"/>
                  <a:pt x="3" y="100"/>
                </a:cubicBezTo>
                <a:cubicBezTo>
                  <a:pt x="4" y="103"/>
                  <a:pt x="4" y="105"/>
                  <a:pt x="5" y="108"/>
                </a:cubicBezTo>
                <a:cubicBezTo>
                  <a:pt x="6" y="109"/>
                  <a:pt x="6" y="110"/>
                  <a:pt x="7" y="111"/>
                </a:cubicBezTo>
                <a:cubicBezTo>
                  <a:pt x="7" y="113"/>
                  <a:pt x="8" y="114"/>
                  <a:pt x="8" y="115"/>
                </a:cubicBezTo>
                <a:cubicBezTo>
                  <a:pt x="9" y="116"/>
                  <a:pt x="9" y="116"/>
                  <a:pt x="9" y="117"/>
                </a:cubicBezTo>
                <a:cubicBezTo>
                  <a:pt x="10" y="118"/>
                  <a:pt x="10" y="119"/>
                  <a:pt x="11" y="120"/>
                </a:cubicBezTo>
                <a:cubicBezTo>
                  <a:pt x="13" y="124"/>
                  <a:pt x="15" y="127"/>
                  <a:pt x="17" y="130"/>
                </a:cubicBezTo>
                <a:cubicBezTo>
                  <a:pt x="19" y="131"/>
                  <a:pt x="20" y="133"/>
                  <a:pt x="21" y="134"/>
                </a:cubicBezTo>
                <a:cubicBezTo>
                  <a:pt x="22" y="135"/>
                  <a:pt x="23" y="136"/>
                  <a:pt x="24" y="137"/>
                </a:cubicBezTo>
                <a:cubicBezTo>
                  <a:pt x="25" y="138"/>
                  <a:pt x="26" y="139"/>
                  <a:pt x="27" y="140"/>
                </a:cubicBezTo>
                <a:cubicBezTo>
                  <a:pt x="31" y="143"/>
                  <a:pt x="36" y="147"/>
                  <a:pt x="41" y="150"/>
                </a:cubicBezTo>
                <a:cubicBezTo>
                  <a:pt x="42" y="150"/>
                  <a:pt x="43" y="151"/>
                  <a:pt x="44" y="152"/>
                </a:cubicBezTo>
                <a:cubicBezTo>
                  <a:pt x="46" y="153"/>
                  <a:pt x="49" y="154"/>
                  <a:pt x="51" y="155"/>
                </a:cubicBezTo>
                <a:cubicBezTo>
                  <a:pt x="52" y="155"/>
                  <a:pt x="54" y="156"/>
                  <a:pt x="55" y="156"/>
                </a:cubicBezTo>
                <a:cubicBezTo>
                  <a:pt x="63" y="159"/>
                  <a:pt x="71" y="160"/>
                  <a:pt x="80" y="160"/>
                </a:cubicBezTo>
                <a:cubicBezTo>
                  <a:pt x="87" y="160"/>
                  <a:pt x="92" y="160"/>
                  <a:pt x="98" y="158"/>
                </a:cubicBezTo>
                <a:cubicBezTo>
                  <a:pt x="101" y="158"/>
                  <a:pt x="104" y="157"/>
                  <a:pt x="106" y="156"/>
                </a:cubicBezTo>
                <a:cubicBezTo>
                  <a:pt x="107" y="156"/>
                  <a:pt x="109" y="155"/>
                  <a:pt x="110" y="155"/>
                </a:cubicBezTo>
                <a:cubicBezTo>
                  <a:pt x="112" y="154"/>
                  <a:pt x="115" y="153"/>
                  <a:pt x="117" y="152"/>
                </a:cubicBezTo>
                <a:cubicBezTo>
                  <a:pt x="118" y="151"/>
                  <a:pt x="119" y="150"/>
                  <a:pt x="120" y="150"/>
                </a:cubicBezTo>
                <a:cubicBezTo>
                  <a:pt x="125" y="147"/>
                  <a:pt x="130" y="143"/>
                  <a:pt x="134" y="140"/>
                </a:cubicBezTo>
                <a:cubicBezTo>
                  <a:pt x="135" y="139"/>
                  <a:pt x="136" y="138"/>
                  <a:pt x="137" y="137"/>
                </a:cubicBezTo>
                <a:cubicBezTo>
                  <a:pt x="138" y="136"/>
                  <a:pt x="139" y="135"/>
                  <a:pt x="140" y="134"/>
                </a:cubicBezTo>
                <a:cubicBezTo>
                  <a:pt x="141" y="133"/>
                  <a:pt x="142" y="131"/>
                  <a:pt x="143" y="130"/>
                </a:cubicBezTo>
                <a:cubicBezTo>
                  <a:pt x="145" y="127"/>
                  <a:pt x="147" y="125"/>
                  <a:pt x="149" y="122"/>
                </a:cubicBezTo>
                <a:cubicBezTo>
                  <a:pt x="149" y="122"/>
                  <a:pt x="149" y="121"/>
                  <a:pt x="150" y="120"/>
                </a:cubicBezTo>
                <a:cubicBezTo>
                  <a:pt x="150" y="119"/>
                  <a:pt x="151" y="118"/>
                  <a:pt x="152" y="117"/>
                </a:cubicBezTo>
                <a:cubicBezTo>
                  <a:pt x="152" y="116"/>
                  <a:pt x="152" y="116"/>
                  <a:pt x="153" y="115"/>
                </a:cubicBezTo>
                <a:cubicBezTo>
                  <a:pt x="153" y="114"/>
                  <a:pt x="154" y="113"/>
                  <a:pt x="154" y="111"/>
                </a:cubicBezTo>
                <a:cubicBezTo>
                  <a:pt x="155" y="110"/>
                  <a:pt x="155" y="109"/>
                  <a:pt x="156" y="108"/>
                </a:cubicBezTo>
                <a:cubicBezTo>
                  <a:pt x="156" y="105"/>
                  <a:pt x="157" y="103"/>
                  <a:pt x="158" y="100"/>
                </a:cubicBezTo>
                <a:cubicBezTo>
                  <a:pt x="158" y="99"/>
                  <a:pt x="159" y="98"/>
                  <a:pt x="159" y="96"/>
                </a:cubicBezTo>
                <a:cubicBezTo>
                  <a:pt x="159" y="95"/>
                  <a:pt x="159" y="94"/>
                  <a:pt x="159" y="93"/>
                </a:cubicBezTo>
                <a:cubicBezTo>
                  <a:pt x="160" y="91"/>
                  <a:pt x="160" y="90"/>
                  <a:pt x="160" y="89"/>
                </a:cubicBezTo>
                <a:cubicBezTo>
                  <a:pt x="160" y="86"/>
                  <a:pt x="160" y="83"/>
                  <a:pt x="160" y="80"/>
                </a:cubicBezTo>
                <a:cubicBezTo>
                  <a:pt x="160" y="78"/>
                  <a:pt x="160" y="75"/>
                  <a:pt x="160" y="72"/>
                </a:cubicBezTo>
                <a:cubicBezTo>
                  <a:pt x="160" y="71"/>
                  <a:pt x="160" y="69"/>
                  <a:pt x="159" y="68"/>
                </a:cubicBezTo>
                <a:cubicBezTo>
                  <a:pt x="159" y="67"/>
                  <a:pt x="159" y="66"/>
                  <a:pt x="159" y="64"/>
                </a:cubicBezTo>
                <a:cubicBezTo>
                  <a:pt x="159" y="63"/>
                  <a:pt x="158" y="62"/>
                  <a:pt x="158" y="60"/>
                </a:cubicBezTo>
                <a:cubicBezTo>
                  <a:pt x="157" y="58"/>
                  <a:pt x="156" y="55"/>
                  <a:pt x="156" y="53"/>
                </a:cubicBezTo>
                <a:cubicBezTo>
                  <a:pt x="155" y="52"/>
                  <a:pt x="155" y="52"/>
                  <a:pt x="155" y="51"/>
                </a:cubicBezTo>
                <a:cubicBezTo>
                  <a:pt x="154" y="49"/>
                  <a:pt x="153" y="47"/>
                  <a:pt x="153" y="46"/>
                </a:cubicBezTo>
                <a:cubicBezTo>
                  <a:pt x="152" y="45"/>
                  <a:pt x="152" y="44"/>
                  <a:pt x="152" y="44"/>
                </a:cubicBezTo>
                <a:cubicBezTo>
                  <a:pt x="151" y="43"/>
                  <a:pt x="150" y="42"/>
                  <a:pt x="150" y="41"/>
                </a:cubicBezTo>
                <a:cubicBezTo>
                  <a:pt x="148" y="37"/>
                  <a:pt x="146" y="34"/>
                  <a:pt x="143" y="31"/>
                </a:cubicBezTo>
                <a:cubicBezTo>
                  <a:pt x="142" y="29"/>
                  <a:pt x="141" y="28"/>
                  <a:pt x="140" y="27"/>
                </a:cubicBezTo>
                <a:cubicBezTo>
                  <a:pt x="139" y="26"/>
                  <a:pt x="138" y="25"/>
                  <a:pt x="137" y="24"/>
                </a:cubicBezTo>
                <a:cubicBezTo>
                  <a:pt x="136" y="23"/>
                  <a:pt x="135" y="22"/>
                  <a:pt x="134" y="21"/>
                </a:cubicBezTo>
                <a:cubicBezTo>
                  <a:pt x="132" y="19"/>
                  <a:pt x="130" y="18"/>
                  <a:pt x="128" y="16"/>
                </a:cubicBezTo>
                <a:cubicBezTo>
                  <a:pt x="126" y="14"/>
                  <a:pt x="123" y="13"/>
                  <a:pt x="120" y="11"/>
                </a:cubicBezTo>
                <a:cubicBezTo>
                  <a:pt x="119" y="10"/>
                  <a:pt x="118" y="10"/>
                  <a:pt x="117" y="9"/>
                </a:cubicBezTo>
                <a:cubicBezTo>
                  <a:pt x="116" y="9"/>
                  <a:pt x="116" y="9"/>
                  <a:pt x="115" y="8"/>
                </a:cubicBezTo>
                <a:cubicBezTo>
                  <a:pt x="115" y="8"/>
                  <a:pt x="114" y="8"/>
                  <a:pt x="113" y="7"/>
                </a:cubicBezTo>
                <a:cubicBezTo>
                  <a:pt x="113" y="7"/>
                  <a:pt x="113" y="7"/>
                  <a:pt x="113" y="7"/>
                </a:cubicBezTo>
                <a:cubicBezTo>
                  <a:pt x="112" y="7"/>
                  <a:pt x="111" y="6"/>
                  <a:pt x="110" y="6"/>
                </a:cubicBezTo>
                <a:cubicBezTo>
                  <a:pt x="110" y="6"/>
                  <a:pt x="110" y="6"/>
                  <a:pt x="110" y="6"/>
                </a:cubicBezTo>
                <a:cubicBezTo>
                  <a:pt x="109" y="5"/>
                  <a:pt x="108" y="5"/>
                  <a:pt x="107" y="5"/>
                </a:cubicBezTo>
                <a:cubicBezTo>
                  <a:pt x="106" y="5"/>
                  <a:pt x="106" y="5"/>
                  <a:pt x="106" y="5"/>
                </a:cubicBezTo>
                <a:cubicBezTo>
                  <a:pt x="104" y="4"/>
                  <a:pt x="101" y="3"/>
                  <a:pt x="99" y="2"/>
                </a:cubicBezTo>
                <a:cubicBezTo>
                  <a:pt x="98" y="2"/>
                  <a:pt x="97" y="2"/>
                  <a:pt x="97" y="2"/>
                </a:cubicBezTo>
                <a:cubicBezTo>
                  <a:pt x="96" y="2"/>
                  <a:pt x="95" y="2"/>
                  <a:pt x="95" y="2"/>
                </a:cubicBezTo>
                <a:cubicBezTo>
                  <a:pt x="91" y="1"/>
                  <a:pt x="86" y="0"/>
                  <a:pt x="82" y="0"/>
                </a:cubicBezTo>
                <a:cubicBezTo>
                  <a:pt x="81" y="0"/>
                  <a:pt x="81" y="0"/>
                  <a:pt x="80" y="0"/>
                </a:cubicBezTo>
                <a:cubicBezTo>
                  <a:pt x="80" y="0"/>
                  <a:pt x="79" y="0"/>
                  <a:pt x="78" y="0"/>
                </a:cubicBezTo>
                <a:cubicBezTo>
                  <a:pt x="70" y="1"/>
                  <a:pt x="62" y="2"/>
                  <a:pt x="55" y="5"/>
                </a:cubicBezTo>
                <a:cubicBezTo>
                  <a:pt x="54" y="5"/>
                  <a:pt x="52" y="5"/>
                  <a:pt x="51" y="6"/>
                </a:cubicBezTo>
                <a:cubicBezTo>
                  <a:pt x="51" y="6"/>
                  <a:pt x="50" y="6"/>
                  <a:pt x="50" y="6"/>
                </a:cubicBezTo>
                <a:cubicBezTo>
                  <a:pt x="49" y="7"/>
                  <a:pt x="48" y="7"/>
                  <a:pt x="47" y="7"/>
                </a:cubicBezTo>
                <a:cubicBezTo>
                  <a:pt x="46" y="8"/>
                  <a:pt x="45" y="8"/>
                  <a:pt x="44" y="9"/>
                </a:cubicBezTo>
                <a:cubicBezTo>
                  <a:pt x="43" y="10"/>
                  <a:pt x="42" y="10"/>
                  <a:pt x="41" y="11"/>
                </a:cubicBezTo>
                <a:cubicBezTo>
                  <a:pt x="36" y="14"/>
                  <a:pt x="32" y="17"/>
                  <a:pt x="28" y="20"/>
                </a:cubicBezTo>
                <a:cubicBezTo>
                  <a:pt x="28" y="20"/>
                  <a:pt x="27" y="21"/>
                  <a:pt x="27" y="21"/>
                </a:cubicBezTo>
                <a:cubicBezTo>
                  <a:pt x="26" y="22"/>
                  <a:pt x="25" y="23"/>
                  <a:pt x="24" y="24"/>
                </a:cubicBezTo>
                <a:cubicBezTo>
                  <a:pt x="23" y="25"/>
                  <a:pt x="22" y="26"/>
                  <a:pt x="21" y="27"/>
                </a:cubicBezTo>
                <a:cubicBezTo>
                  <a:pt x="20" y="28"/>
                  <a:pt x="19" y="29"/>
                  <a:pt x="17" y="31"/>
                </a:cubicBezTo>
                <a:cubicBezTo>
                  <a:pt x="15" y="34"/>
                  <a:pt x="13" y="37"/>
                  <a:pt x="11" y="41"/>
                </a:cubicBezTo>
                <a:cubicBezTo>
                  <a:pt x="10" y="42"/>
                  <a:pt x="10" y="43"/>
                  <a:pt x="9" y="44"/>
                </a:cubicBezTo>
                <a:cubicBezTo>
                  <a:pt x="9" y="44"/>
                  <a:pt x="9" y="45"/>
                  <a:pt x="8" y="46"/>
                </a:cubicBezTo>
                <a:cubicBezTo>
                  <a:pt x="7" y="47"/>
                  <a:pt x="7" y="49"/>
                  <a:pt x="6" y="51"/>
                </a:cubicBezTo>
                <a:cubicBezTo>
                  <a:pt x="6" y="52"/>
                  <a:pt x="5" y="52"/>
                  <a:pt x="5" y="53"/>
                </a:cubicBezTo>
                <a:cubicBezTo>
                  <a:pt x="4" y="55"/>
                  <a:pt x="4" y="58"/>
                  <a:pt x="3" y="60"/>
                </a:cubicBezTo>
                <a:cubicBezTo>
                  <a:pt x="3" y="62"/>
                  <a:pt x="2" y="63"/>
                  <a:pt x="2" y="64"/>
                </a:cubicBezTo>
                <a:close/>
                <a:moveTo>
                  <a:pt x="67" y="6"/>
                </a:moveTo>
                <a:cubicBezTo>
                  <a:pt x="67" y="6"/>
                  <a:pt x="67" y="6"/>
                  <a:pt x="68" y="7"/>
                </a:cubicBezTo>
                <a:cubicBezTo>
                  <a:pt x="68" y="6"/>
                  <a:pt x="69" y="7"/>
                  <a:pt x="70" y="7"/>
                </a:cubicBezTo>
                <a:cubicBezTo>
                  <a:pt x="71" y="6"/>
                  <a:pt x="71" y="6"/>
                  <a:pt x="72" y="6"/>
                </a:cubicBezTo>
                <a:cubicBezTo>
                  <a:pt x="74" y="6"/>
                  <a:pt x="76" y="8"/>
                  <a:pt x="77" y="7"/>
                </a:cubicBezTo>
                <a:cubicBezTo>
                  <a:pt x="78" y="7"/>
                  <a:pt x="77" y="7"/>
                  <a:pt x="78" y="6"/>
                </a:cubicBezTo>
                <a:cubicBezTo>
                  <a:pt x="78" y="6"/>
                  <a:pt x="78" y="5"/>
                  <a:pt x="79" y="5"/>
                </a:cubicBezTo>
                <a:cubicBezTo>
                  <a:pt x="79" y="5"/>
                  <a:pt x="80" y="5"/>
                  <a:pt x="80" y="5"/>
                </a:cubicBezTo>
                <a:cubicBezTo>
                  <a:pt x="86" y="5"/>
                  <a:pt x="91" y="5"/>
                  <a:pt x="96" y="6"/>
                </a:cubicBezTo>
                <a:cubicBezTo>
                  <a:pt x="95" y="7"/>
                  <a:pt x="95" y="6"/>
                  <a:pt x="94" y="7"/>
                </a:cubicBezTo>
                <a:cubicBezTo>
                  <a:pt x="94" y="7"/>
                  <a:pt x="93" y="7"/>
                  <a:pt x="93" y="8"/>
                </a:cubicBezTo>
                <a:cubicBezTo>
                  <a:pt x="91" y="8"/>
                  <a:pt x="90" y="7"/>
                  <a:pt x="89" y="7"/>
                </a:cubicBezTo>
                <a:cubicBezTo>
                  <a:pt x="89" y="8"/>
                  <a:pt x="89" y="8"/>
                  <a:pt x="90" y="8"/>
                </a:cubicBezTo>
                <a:cubicBezTo>
                  <a:pt x="91" y="9"/>
                  <a:pt x="92" y="9"/>
                  <a:pt x="94" y="9"/>
                </a:cubicBezTo>
                <a:cubicBezTo>
                  <a:pt x="94" y="9"/>
                  <a:pt x="95" y="9"/>
                  <a:pt x="96" y="9"/>
                </a:cubicBezTo>
                <a:cubicBezTo>
                  <a:pt x="97" y="8"/>
                  <a:pt x="97" y="8"/>
                  <a:pt x="97" y="7"/>
                </a:cubicBezTo>
                <a:cubicBezTo>
                  <a:pt x="97" y="7"/>
                  <a:pt x="98" y="7"/>
                  <a:pt x="98" y="7"/>
                </a:cubicBezTo>
                <a:cubicBezTo>
                  <a:pt x="99" y="7"/>
                  <a:pt x="99" y="7"/>
                  <a:pt x="100" y="7"/>
                </a:cubicBezTo>
                <a:cubicBezTo>
                  <a:pt x="100" y="8"/>
                  <a:pt x="99" y="8"/>
                  <a:pt x="99" y="8"/>
                </a:cubicBezTo>
                <a:cubicBezTo>
                  <a:pt x="100" y="9"/>
                  <a:pt x="101" y="8"/>
                  <a:pt x="102" y="8"/>
                </a:cubicBezTo>
                <a:cubicBezTo>
                  <a:pt x="102" y="8"/>
                  <a:pt x="102" y="8"/>
                  <a:pt x="102" y="8"/>
                </a:cubicBezTo>
                <a:cubicBezTo>
                  <a:pt x="104" y="8"/>
                  <a:pt x="105" y="9"/>
                  <a:pt x="106" y="9"/>
                </a:cubicBezTo>
                <a:cubicBezTo>
                  <a:pt x="108" y="10"/>
                  <a:pt x="109" y="10"/>
                  <a:pt x="111" y="11"/>
                </a:cubicBezTo>
                <a:cubicBezTo>
                  <a:pt x="111" y="11"/>
                  <a:pt x="110" y="11"/>
                  <a:pt x="110" y="11"/>
                </a:cubicBezTo>
                <a:cubicBezTo>
                  <a:pt x="109" y="11"/>
                  <a:pt x="109" y="11"/>
                  <a:pt x="108" y="11"/>
                </a:cubicBezTo>
                <a:cubicBezTo>
                  <a:pt x="108" y="12"/>
                  <a:pt x="109" y="12"/>
                  <a:pt x="110" y="13"/>
                </a:cubicBezTo>
                <a:cubicBezTo>
                  <a:pt x="111" y="13"/>
                  <a:pt x="111" y="14"/>
                  <a:pt x="112" y="14"/>
                </a:cubicBezTo>
                <a:cubicBezTo>
                  <a:pt x="111" y="16"/>
                  <a:pt x="110" y="14"/>
                  <a:pt x="109" y="14"/>
                </a:cubicBezTo>
                <a:cubicBezTo>
                  <a:pt x="107" y="14"/>
                  <a:pt x="106" y="17"/>
                  <a:pt x="105" y="15"/>
                </a:cubicBezTo>
                <a:cubicBezTo>
                  <a:pt x="105" y="14"/>
                  <a:pt x="106" y="14"/>
                  <a:pt x="106" y="13"/>
                </a:cubicBezTo>
                <a:cubicBezTo>
                  <a:pt x="106" y="13"/>
                  <a:pt x="106" y="13"/>
                  <a:pt x="106" y="13"/>
                </a:cubicBezTo>
                <a:cubicBezTo>
                  <a:pt x="105" y="13"/>
                  <a:pt x="105" y="13"/>
                  <a:pt x="104" y="13"/>
                </a:cubicBezTo>
                <a:cubicBezTo>
                  <a:pt x="104" y="14"/>
                  <a:pt x="103" y="14"/>
                  <a:pt x="103" y="14"/>
                </a:cubicBezTo>
                <a:cubicBezTo>
                  <a:pt x="102" y="14"/>
                  <a:pt x="101" y="14"/>
                  <a:pt x="101" y="14"/>
                </a:cubicBezTo>
                <a:cubicBezTo>
                  <a:pt x="100" y="15"/>
                  <a:pt x="99" y="15"/>
                  <a:pt x="98" y="16"/>
                </a:cubicBezTo>
                <a:cubicBezTo>
                  <a:pt x="98" y="16"/>
                  <a:pt x="97" y="16"/>
                  <a:pt x="97" y="16"/>
                </a:cubicBezTo>
                <a:cubicBezTo>
                  <a:pt x="96" y="16"/>
                  <a:pt x="94" y="17"/>
                  <a:pt x="93" y="18"/>
                </a:cubicBezTo>
                <a:cubicBezTo>
                  <a:pt x="92" y="18"/>
                  <a:pt x="91" y="19"/>
                  <a:pt x="90" y="19"/>
                </a:cubicBezTo>
                <a:cubicBezTo>
                  <a:pt x="90" y="20"/>
                  <a:pt x="89" y="21"/>
                  <a:pt x="89" y="21"/>
                </a:cubicBezTo>
                <a:cubicBezTo>
                  <a:pt x="89" y="22"/>
                  <a:pt x="90" y="22"/>
                  <a:pt x="90" y="22"/>
                </a:cubicBezTo>
                <a:cubicBezTo>
                  <a:pt x="90" y="23"/>
                  <a:pt x="89" y="23"/>
                  <a:pt x="90" y="24"/>
                </a:cubicBezTo>
                <a:cubicBezTo>
                  <a:pt x="90" y="24"/>
                  <a:pt x="91" y="24"/>
                  <a:pt x="92" y="24"/>
                </a:cubicBezTo>
                <a:cubicBezTo>
                  <a:pt x="93" y="24"/>
                  <a:pt x="94" y="25"/>
                  <a:pt x="95" y="26"/>
                </a:cubicBezTo>
                <a:cubicBezTo>
                  <a:pt x="96" y="26"/>
                  <a:pt x="97" y="27"/>
                  <a:pt x="98" y="27"/>
                </a:cubicBezTo>
                <a:cubicBezTo>
                  <a:pt x="99" y="27"/>
                  <a:pt x="100" y="27"/>
                  <a:pt x="100" y="27"/>
                </a:cubicBezTo>
                <a:cubicBezTo>
                  <a:pt x="100" y="28"/>
                  <a:pt x="99" y="29"/>
                  <a:pt x="99" y="29"/>
                </a:cubicBezTo>
                <a:cubicBezTo>
                  <a:pt x="100" y="30"/>
                  <a:pt x="99" y="30"/>
                  <a:pt x="99" y="31"/>
                </a:cubicBezTo>
                <a:cubicBezTo>
                  <a:pt x="99" y="32"/>
                  <a:pt x="99" y="33"/>
                  <a:pt x="100" y="33"/>
                </a:cubicBezTo>
                <a:cubicBezTo>
                  <a:pt x="101" y="33"/>
                  <a:pt x="102" y="32"/>
                  <a:pt x="103" y="31"/>
                </a:cubicBezTo>
                <a:cubicBezTo>
                  <a:pt x="103" y="30"/>
                  <a:pt x="103" y="29"/>
                  <a:pt x="104" y="28"/>
                </a:cubicBezTo>
                <a:cubicBezTo>
                  <a:pt x="108" y="28"/>
                  <a:pt x="111" y="26"/>
                  <a:pt x="111" y="22"/>
                </a:cubicBezTo>
                <a:cubicBezTo>
                  <a:pt x="111" y="22"/>
                  <a:pt x="110" y="21"/>
                  <a:pt x="111" y="21"/>
                </a:cubicBezTo>
                <a:cubicBezTo>
                  <a:pt x="111" y="20"/>
                  <a:pt x="112" y="19"/>
                  <a:pt x="112" y="19"/>
                </a:cubicBezTo>
                <a:cubicBezTo>
                  <a:pt x="112" y="18"/>
                  <a:pt x="112" y="18"/>
                  <a:pt x="113" y="18"/>
                </a:cubicBezTo>
                <a:cubicBezTo>
                  <a:pt x="113" y="17"/>
                  <a:pt x="113" y="16"/>
                  <a:pt x="114" y="16"/>
                </a:cubicBezTo>
                <a:cubicBezTo>
                  <a:pt x="114" y="16"/>
                  <a:pt x="114" y="16"/>
                  <a:pt x="114" y="16"/>
                </a:cubicBezTo>
                <a:cubicBezTo>
                  <a:pt x="114" y="16"/>
                  <a:pt x="115" y="16"/>
                  <a:pt x="115" y="16"/>
                </a:cubicBezTo>
                <a:cubicBezTo>
                  <a:pt x="116" y="16"/>
                  <a:pt x="116" y="17"/>
                  <a:pt x="117" y="17"/>
                </a:cubicBezTo>
                <a:cubicBezTo>
                  <a:pt x="118" y="17"/>
                  <a:pt x="118" y="16"/>
                  <a:pt x="119" y="16"/>
                </a:cubicBezTo>
                <a:cubicBezTo>
                  <a:pt x="119" y="16"/>
                  <a:pt x="120" y="18"/>
                  <a:pt x="121" y="18"/>
                </a:cubicBezTo>
                <a:cubicBezTo>
                  <a:pt x="121" y="18"/>
                  <a:pt x="122" y="18"/>
                  <a:pt x="122" y="19"/>
                </a:cubicBezTo>
                <a:cubicBezTo>
                  <a:pt x="122" y="20"/>
                  <a:pt x="121" y="20"/>
                  <a:pt x="121" y="21"/>
                </a:cubicBezTo>
                <a:cubicBezTo>
                  <a:pt x="121" y="21"/>
                  <a:pt x="121" y="21"/>
                  <a:pt x="121" y="21"/>
                </a:cubicBezTo>
                <a:cubicBezTo>
                  <a:pt x="121" y="22"/>
                  <a:pt x="122" y="22"/>
                  <a:pt x="122" y="22"/>
                </a:cubicBezTo>
                <a:cubicBezTo>
                  <a:pt x="123" y="22"/>
                  <a:pt x="124" y="22"/>
                  <a:pt x="125" y="22"/>
                </a:cubicBezTo>
                <a:cubicBezTo>
                  <a:pt x="125" y="21"/>
                  <a:pt x="126" y="21"/>
                  <a:pt x="126" y="20"/>
                </a:cubicBezTo>
                <a:cubicBezTo>
                  <a:pt x="127" y="21"/>
                  <a:pt x="128" y="22"/>
                  <a:pt x="129" y="22"/>
                </a:cubicBezTo>
                <a:cubicBezTo>
                  <a:pt x="129" y="23"/>
                  <a:pt x="129" y="23"/>
                  <a:pt x="129" y="23"/>
                </a:cubicBezTo>
                <a:cubicBezTo>
                  <a:pt x="129" y="24"/>
                  <a:pt x="129" y="25"/>
                  <a:pt x="129" y="26"/>
                </a:cubicBezTo>
                <a:cubicBezTo>
                  <a:pt x="129" y="27"/>
                  <a:pt x="131" y="27"/>
                  <a:pt x="132" y="28"/>
                </a:cubicBezTo>
                <a:cubicBezTo>
                  <a:pt x="132" y="28"/>
                  <a:pt x="132" y="29"/>
                  <a:pt x="132" y="29"/>
                </a:cubicBezTo>
                <a:cubicBezTo>
                  <a:pt x="133" y="29"/>
                  <a:pt x="133" y="29"/>
                  <a:pt x="133" y="30"/>
                </a:cubicBezTo>
                <a:cubicBezTo>
                  <a:pt x="134" y="32"/>
                  <a:pt x="132" y="32"/>
                  <a:pt x="132" y="33"/>
                </a:cubicBezTo>
                <a:cubicBezTo>
                  <a:pt x="132" y="34"/>
                  <a:pt x="131" y="34"/>
                  <a:pt x="131" y="35"/>
                </a:cubicBezTo>
                <a:cubicBezTo>
                  <a:pt x="131" y="36"/>
                  <a:pt x="133" y="35"/>
                  <a:pt x="134" y="36"/>
                </a:cubicBezTo>
                <a:cubicBezTo>
                  <a:pt x="134" y="37"/>
                  <a:pt x="134" y="37"/>
                  <a:pt x="134" y="38"/>
                </a:cubicBezTo>
                <a:cubicBezTo>
                  <a:pt x="134" y="39"/>
                  <a:pt x="134" y="40"/>
                  <a:pt x="133" y="40"/>
                </a:cubicBezTo>
                <a:cubicBezTo>
                  <a:pt x="132" y="40"/>
                  <a:pt x="132" y="39"/>
                  <a:pt x="131" y="39"/>
                </a:cubicBezTo>
                <a:cubicBezTo>
                  <a:pt x="131" y="39"/>
                  <a:pt x="130" y="39"/>
                  <a:pt x="130" y="39"/>
                </a:cubicBezTo>
                <a:cubicBezTo>
                  <a:pt x="129" y="39"/>
                  <a:pt x="129" y="39"/>
                  <a:pt x="129" y="39"/>
                </a:cubicBezTo>
                <a:cubicBezTo>
                  <a:pt x="127" y="38"/>
                  <a:pt x="126" y="39"/>
                  <a:pt x="126" y="38"/>
                </a:cubicBezTo>
                <a:cubicBezTo>
                  <a:pt x="127" y="37"/>
                  <a:pt x="128" y="35"/>
                  <a:pt x="129" y="34"/>
                </a:cubicBezTo>
                <a:cubicBezTo>
                  <a:pt x="130" y="34"/>
                  <a:pt x="131" y="34"/>
                  <a:pt x="130" y="33"/>
                </a:cubicBezTo>
                <a:cubicBezTo>
                  <a:pt x="130" y="32"/>
                  <a:pt x="129" y="33"/>
                  <a:pt x="128" y="33"/>
                </a:cubicBezTo>
                <a:cubicBezTo>
                  <a:pt x="127" y="34"/>
                  <a:pt x="127" y="34"/>
                  <a:pt x="126" y="35"/>
                </a:cubicBezTo>
                <a:cubicBezTo>
                  <a:pt x="124" y="35"/>
                  <a:pt x="122" y="34"/>
                  <a:pt x="121" y="35"/>
                </a:cubicBezTo>
                <a:cubicBezTo>
                  <a:pt x="121" y="36"/>
                  <a:pt x="123" y="35"/>
                  <a:pt x="122" y="36"/>
                </a:cubicBezTo>
                <a:cubicBezTo>
                  <a:pt x="122" y="36"/>
                  <a:pt x="121" y="36"/>
                  <a:pt x="121" y="36"/>
                </a:cubicBezTo>
                <a:cubicBezTo>
                  <a:pt x="120" y="36"/>
                  <a:pt x="121" y="35"/>
                  <a:pt x="120" y="35"/>
                </a:cubicBezTo>
                <a:cubicBezTo>
                  <a:pt x="120" y="35"/>
                  <a:pt x="118" y="34"/>
                  <a:pt x="118" y="35"/>
                </a:cubicBezTo>
                <a:cubicBezTo>
                  <a:pt x="117" y="35"/>
                  <a:pt x="116" y="35"/>
                  <a:pt x="116" y="36"/>
                </a:cubicBezTo>
                <a:cubicBezTo>
                  <a:pt x="117" y="37"/>
                  <a:pt x="119" y="36"/>
                  <a:pt x="119" y="37"/>
                </a:cubicBezTo>
                <a:cubicBezTo>
                  <a:pt x="118" y="38"/>
                  <a:pt x="117" y="38"/>
                  <a:pt x="117" y="40"/>
                </a:cubicBezTo>
                <a:cubicBezTo>
                  <a:pt x="117" y="40"/>
                  <a:pt x="118" y="41"/>
                  <a:pt x="118" y="41"/>
                </a:cubicBezTo>
                <a:cubicBezTo>
                  <a:pt x="119" y="41"/>
                  <a:pt x="119" y="41"/>
                  <a:pt x="120" y="41"/>
                </a:cubicBezTo>
                <a:cubicBezTo>
                  <a:pt x="120" y="41"/>
                  <a:pt x="120" y="42"/>
                  <a:pt x="121" y="41"/>
                </a:cubicBezTo>
                <a:cubicBezTo>
                  <a:pt x="121" y="41"/>
                  <a:pt x="122" y="40"/>
                  <a:pt x="123" y="40"/>
                </a:cubicBezTo>
                <a:cubicBezTo>
                  <a:pt x="124" y="41"/>
                  <a:pt x="122" y="42"/>
                  <a:pt x="121" y="42"/>
                </a:cubicBezTo>
                <a:cubicBezTo>
                  <a:pt x="119" y="43"/>
                  <a:pt x="117" y="43"/>
                  <a:pt x="116" y="44"/>
                </a:cubicBezTo>
                <a:cubicBezTo>
                  <a:pt x="116" y="44"/>
                  <a:pt x="114" y="46"/>
                  <a:pt x="113" y="44"/>
                </a:cubicBezTo>
                <a:cubicBezTo>
                  <a:pt x="113" y="43"/>
                  <a:pt x="114" y="44"/>
                  <a:pt x="115" y="43"/>
                </a:cubicBezTo>
                <a:cubicBezTo>
                  <a:pt x="113" y="42"/>
                  <a:pt x="112" y="43"/>
                  <a:pt x="111" y="44"/>
                </a:cubicBezTo>
                <a:cubicBezTo>
                  <a:pt x="109" y="44"/>
                  <a:pt x="106" y="45"/>
                  <a:pt x="106" y="47"/>
                </a:cubicBezTo>
                <a:cubicBezTo>
                  <a:pt x="106" y="47"/>
                  <a:pt x="106" y="48"/>
                  <a:pt x="106" y="48"/>
                </a:cubicBezTo>
                <a:cubicBezTo>
                  <a:pt x="106" y="48"/>
                  <a:pt x="104" y="48"/>
                  <a:pt x="104" y="48"/>
                </a:cubicBezTo>
                <a:cubicBezTo>
                  <a:pt x="103" y="49"/>
                  <a:pt x="102" y="49"/>
                  <a:pt x="102" y="49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0" y="50"/>
                  <a:pt x="100" y="51"/>
                  <a:pt x="99" y="51"/>
                </a:cubicBezTo>
                <a:cubicBezTo>
                  <a:pt x="98" y="52"/>
                  <a:pt x="98" y="52"/>
                  <a:pt x="98" y="52"/>
                </a:cubicBezTo>
                <a:cubicBezTo>
                  <a:pt x="97" y="53"/>
                  <a:pt x="97" y="54"/>
                  <a:pt x="96" y="54"/>
                </a:cubicBezTo>
                <a:cubicBezTo>
                  <a:pt x="96" y="54"/>
                  <a:pt x="95" y="53"/>
                  <a:pt x="95" y="54"/>
                </a:cubicBezTo>
                <a:cubicBezTo>
                  <a:pt x="95" y="55"/>
                  <a:pt x="95" y="56"/>
                  <a:pt x="95" y="57"/>
                </a:cubicBezTo>
                <a:cubicBezTo>
                  <a:pt x="94" y="58"/>
                  <a:pt x="93" y="59"/>
                  <a:pt x="91" y="60"/>
                </a:cubicBezTo>
                <a:cubicBezTo>
                  <a:pt x="91" y="60"/>
                  <a:pt x="90" y="60"/>
                  <a:pt x="89" y="61"/>
                </a:cubicBezTo>
                <a:cubicBezTo>
                  <a:pt x="88" y="61"/>
                  <a:pt x="88" y="62"/>
                  <a:pt x="87" y="62"/>
                </a:cubicBezTo>
                <a:cubicBezTo>
                  <a:pt x="86" y="63"/>
                  <a:pt x="84" y="64"/>
                  <a:pt x="84" y="67"/>
                </a:cubicBezTo>
                <a:cubicBezTo>
                  <a:pt x="84" y="67"/>
                  <a:pt x="84" y="68"/>
                  <a:pt x="84" y="68"/>
                </a:cubicBezTo>
                <a:cubicBezTo>
                  <a:pt x="84" y="69"/>
                  <a:pt x="84" y="69"/>
                  <a:pt x="84" y="69"/>
                </a:cubicBezTo>
                <a:cubicBezTo>
                  <a:pt x="84" y="70"/>
                  <a:pt x="85" y="71"/>
                  <a:pt x="84" y="72"/>
                </a:cubicBezTo>
                <a:cubicBezTo>
                  <a:pt x="83" y="72"/>
                  <a:pt x="81" y="71"/>
                  <a:pt x="81" y="71"/>
                </a:cubicBezTo>
                <a:cubicBezTo>
                  <a:pt x="80" y="70"/>
                  <a:pt x="81" y="69"/>
                  <a:pt x="81" y="68"/>
                </a:cubicBezTo>
                <a:cubicBezTo>
                  <a:pt x="81" y="68"/>
                  <a:pt x="80" y="67"/>
                  <a:pt x="79" y="66"/>
                </a:cubicBezTo>
                <a:cubicBezTo>
                  <a:pt x="79" y="66"/>
                  <a:pt x="78" y="67"/>
                  <a:pt x="78" y="67"/>
                </a:cubicBezTo>
                <a:cubicBezTo>
                  <a:pt x="77" y="67"/>
                  <a:pt x="77" y="66"/>
                  <a:pt x="76" y="66"/>
                </a:cubicBezTo>
                <a:cubicBezTo>
                  <a:pt x="75" y="66"/>
                  <a:pt x="74" y="66"/>
                  <a:pt x="72" y="66"/>
                </a:cubicBezTo>
                <a:cubicBezTo>
                  <a:pt x="71" y="67"/>
                  <a:pt x="71" y="68"/>
                  <a:pt x="69" y="68"/>
                </a:cubicBezTo>
                <a:cubicBezTo>
                  <a:pt x="69" y="68"/>
                  <a:pt x="68" y="67"/>
                  <a:pt x="67" y="67"/>
                </a:cubicBezTo>
                <a:cubicBezTo>
                  <a:pt x="67" y="67"/>
                  <a:pt x="66" y="67"/>
                  <a:pt x="65" y="67"/>
                </a:cubicBezTo>
                <a:cubicBezTo>
                  <a:pt x="63" y="67"/>
                  <a:pt x="62" y="68"/>
                  <a:pt x="61" y="69"/>
                </a:cubicBezTo>
                <a:cubicBezTo>
                  <a:pt x="60" y="69"/>
                  <a:pt x="58" y="70"/>
                  <a:pt x="58" y="71"/>
                </a:cubicBezTo>
                <a:cubicBezTo>
                  <a:pt x="58" y="72"/>
                  <a:pt x="58" y="73"/>
                  <a:pt x="58" y="73"/>
                </a:cubicBezTo>
                <a:cubicBezTo>
                  <a:pt x="58" y="74"/>
                  <a:pt x="57" y="74"/>
                  <a:pt x="57" y="74"/>
                </a:cubicBezTo>
                <a:cubicBezTo>
                  <a:pt x="56" y="76"/>
                  <a:pt x="55" y="78"/>
                  <a:pt x="56" y="81"/>
                </a:cubicBezTo>
                <a:cubicBezTo>
                  <a:pt x="56" y="81"/>
                  <a:pt x="57" y="83"/>
                  <a:pt x="58" y="84"/>
                </a:cubicBezTo>
                <a:cubicBezTo>
                  <a:pt x="58" y="84"/>
                  <a:pt x="59" y="85"/>
                  <a:pt x="60" y="85"/>
                </a:cubicBezTo>
                <a:cubicBezTo>
                  <a:pt x="61" y="85"/>
                  <a:pt x="61" y="85"/>
                  <a:pt x="62" y="85"/>
                </a:cubicBezTo>
                <a:cubicBezTo>
                  <a:pt x="63" y="85"/>
                  <a:pt x="64" y="85"/>
                  <a:pt x="64" y="84"/>
                </a:cubicBezTo>
                <a:cubicBezTo>
                  <a:pt x="66" y="84"/>
                  <a:pt x="66" y="81"/>
                  <a:pt x="68" y="80"/>
                </a:cubicBezTo>
                <a:cubicBezTo>
                  <a:pt x="68" y="80"/>
                  <a:pt x="69" y="80"/>
                  <a:pt x="71" y="80"/>
                </a:cubicBezTo>
                <a:cubicBezTo>
                  <a:pt x="71" y="80"/>
                  <a:pt x="71" y="81"/>
                  <a:pt x="71" y="81"/>
                </a:cubicBezTo>
                <a:cubicBezTo>
                  <a:pt x="71" y="82"/>
                  <a:pt x="71" y="82"/>
                  <a:pt x="71" y="83"/>
                </a:cubicBezTo>
                <a:cubicBezTo>
                  <a:pt x="71" y="84"/>
                  <a:pt x="70" y="84"/>
                  <a:pt x="70" y="85"/>
                </a:cubicBezTo>
                <a:cubicBezTo>
                  <a:pt x="70" y="85"/>
                  <a:pt x="69" y="86"/>
                  <a:pt x="69" y="86"/>
                </a:cubicBezTo>
                <a:cubicBezTo>
                  <a:pt x="69" y="86"/>
                  <a:pt x="69" y="87"/>
                  <a:pt x="69" y="87"/>
                </a:cubicBezTo>
                <a:cubicBezTo>
                  <a:pt x="69" y="88"/>
                  <a:pt x="68" y="88"/>
                  <a:pt x="68" y="89"/>
                </a:cubicBezTo>
                <a:cubicBezTo>
                  <a:pt x="70" y="90"/>
                  <a:pt x="73" y="89"/>
                  <a:pt x="74" y="89"/>
                </a:cubicBezTo>
                <a:cubicBezTo>
                  <a:pt x="75" y="89"/>
                  <a:pt x="76" y="90"/>
                  <a:pt x="76" y="91"/>
                </a:cubicBezTo>
                <a:cubicBezTo>
                  <a:pt x="76" y="92"/>
                  <a:pt x="76" y="92"/>
                  <a:pt x="76" y="93"/>
                </a:cubicBezTo>
                <a:cubicBezTo>
                  <a:pt x="75" y="94"/>
                  <a:pt x="75" y="95"/>
                  <a:pt x="75" y="96"/>
                </a:cubicBezTo>
                <a:cubicBezTo>
                  <a:pt x="75" y="98"/>
                  <a:pt x="77" y="100"/>
                  <a:pt x="79" y="100"/>
                </a:cubicBezTo>
                <a:cubicBezTo>
                  <a:pt x="80" y="100"/>
                  <a:pt x="81" y="98"/>
                  <a:pt x="83" y="99"/>
                </a:cubicBezTo>
                <a:cubicBezTo>
                  <a:pt x="84" y="100"/>
                  <a:pt x="84" y="101"/>
                  <a:pt x="85" y="101"/>
                </a:cubicBezTo>
                <a:cubicBezTo>
                  <a:pt x="86" y="101"/>
                  <a:pt x="87" y="100"/>
                  <a:pt x="87" y="99"/>
                </a:cubicBezTo>
                <a:cubicBezTo>
                  <a:pt x="88" y="98"/>
                  <a:pt x="88" y="97"/>
                  <a:pt x="88" y="97"/>
                </a:cubicBezTo>
                <a:cubicBezTo>
                  <a:pt x="89" y="96"/>
                  <a:pt x="90" y="97"/>
                  <a:pt x="91" y="96"/>
                </a:cubicBezTo>
                <a:cubicBezTo>
                  <a:pt x="92" y="96"/>
                  <a:pt x="92" y="96"/>
                  <a:pt x="93" y="95"/>
                </a:cubicBezTo>
                <a:cubicBezTo>
                  <a:pt x="93" y="95"/>
                  <a:pt x="94" y="94"/>
                  <a:pt x="94" y="95"/>
                </a:cubicBezTo>
                <a:cubicBezTo>
                  <a:pt x="95" y="95"/>
                  <a:pt x="93" y="96"/>
                  <a:pt x="94" y="97"/>
                </a:cubicBezTo>
                <a:cubicBezTo>
                  <a:pt x="95" y="97"/>
                  <a:pt x="96" y="95"/>
                  <a:pt x="97" y="95"/>
                </a:cubicBezTo>
                <a:cubicBezTo>
                  <a:pt x="97" y="95"/>
                  <a:pt x="98" y="96"/>
                  <a:pt x="98" y="96"/>
                </a:cubicBezTo>
                <a:cubicBezTo>
                  <a:pt x="99" y="97"/>
                  <a:pt x="99" y="97"/>
                  <a:pt x="100" y="97"/>
                </a:cubicBezTo>
                <a:cubicBezTo>
                  <a:pt x="100" y="97"/>
                  <a:pt x="101" y="97"/>
                  <a:pt x="102" y="97"/>
                </a:cubicBezTo>
                <a:cubicBezTo>
                  <a:pt x="103" y="97"/>
                  <a:pt x="103" y="98"/>
                  <a:pt x="104" y="98"/>
                </a:cubicBezTo>
                <a:cubicBezTo>
                  <a:pt x="105" y="98"/>
                  <a:pt x="105" y="97"/>
                  <a:pt x="106" y="97"/>
                </a:cubicBezTo>
                <a:cubicBezTo>
                  <a:pt x="107" y="97"/>
                  <a:pt x="108" y="97"/>
                  <a:pt x="108" y="98"/>
                </a:cubicBezTo>
                <a:cubicBezTo>
                  <a:pt x="109" y="98"/>
                  <a:pt x="109" y="97"/>
                  <a:pt x="110" y="98"/>
                </a:cubicBezTo>
                <a:cubicBezTo>
                  <a:pt x="110" y="98"/>
                  <a:pt x="110" y="99"/>
                  <a:pt x="110" y="99"/>
                </a:cubicBezTo>
                <a:cubicBezTo>
                  <a:pt x="111" y="100"/>
                  <a:pt x="111" y="100"/>
                  <a:pt x="111" y="100"/>
                </a:cubicBezTo>
                <a:cubicBezTo>
                  <a:pt x="111" y="101"/>
                  <a:pt x="112" y="101"/>
                  <a:pt x="112" y="101"/>
                </a:cubicBezTo>
                <a:cubicBezTo>
                  <a:pt x="113" y="101"/>
                  <a:pt x="113" y="102"/>
                  <a:pt x="114" y="103"/>
                </a:cubicBezTo>
                <a:cubicBezTo>
                  <a:pt x="115" y="104"/>
                  <a:pt x="116" y="105"/>
                  <a:pt x="117" y="105"/>
                </a:cubicBezTo>
                <a:cubicBezTo>
                  <a:pt x="118" y="105"/>
                  <a:pt x="119" y="105"/>
                  <a:pt x="120" y="105"/>
                </a:cubicBezTo>
                <a:cubicBezTo>
                  <a:pt x="121" y="105"/>
                  <a:pt x="123" y="106"/>
                  <a:pt x="124" y="107"/>
                </a:cubicBezTo>
                <a:cubicBezTo>
                  <a:pt x="125" y="107"/>
                  <a:pt x="125" y="108"/>
                  <a:pt x="125" y="108"/>
                </a:cubicBezTo>
                <a:cubicBezTo>
                  <a:pt x="126" y="109"/>
                  <a:pt x="125" y="109"/>
                  <a:pt x="126" y="110"/>
                </a:cubicBezTo>
                <a:cubicBezTo>
                  <a:pt x="126" y="111"/>
                  <a:pt x="128" y="111"/>
                  <a:pt x="127" y="113"/>
                </a:cubicBezTo>
                <a:cubicBezTo>
                  <a:pt x="127" y="114"/>
                  <a:pt x="128" y="114"/>
                  <a:pt x="128" y="114"/>
                </a:cubicBezTo>
                <a:cubicBezTo>
                  <a:pt x="129" y="115"/>
                  <a:pt x="129" y="115"/>
                  <a:pt x="130" y="115"/>
                </a:cubicBezTo>
                <a:cubicBezTo>
                  <a:pt x="130" y="115"/>
                  <a:pt x="131" y="115"/>
                  <a:pt x="131" y="115"/>
                </a:cubicBezTo>
                <a:cubicBezTo>
                  <a:pt x="132" y="115"/>
                  <a:pt x="133" y="116"/>
                  <a:pt x="133" y="116"/>
                </a:cubicBezTo>
                <a:cubicBezTo>
                  <a:pt x="134" y="116"/>
                  <a:pt x="135" y="116"/>
                  <a:pt x="135" y="117"/>
                </a:cubicBezTo>
                <a:cubicBezTo>
                  <a:pt x="135" y="117"/>
                  <a:pt x="135" y="118"/>
                  <a:pt x="136" y="118"/>
                </a:cubicBezTo>
                <a:cubicBezTo>
                  <a:pt x="136" y="118"/>
                  <a:pt x="137" y="118"/>
                  <a:pt x="138" y="118"/>
                </a:cubicBezTo>
                <a:cubicBezTo>
                  <a:pt x="139" y="118"/>
                  <a:pt x="140" y="119"/>
                  <a:pt x="141" y="119"/>
                </a:cubicBezTo>
                <a:cubicBezTo>
                  <a:pt x="141" y="119"/>
                  <a:pt x="142" y="119"/>
                  <a:pt x="142" y="119"/>
                </a:cubicBezTo>
                <a:cubicBezTo>
                  <a:pt x="143" y="119"/>
                  <a:pt x="144" y="119"/>
                  <a:pt x="145" y="120"/>
                </a:cubicBezTo>
                <a:cubicBezTo>
                  <a:pt x="134" y="137"/>
                  <a:pt x="118" y="149"/>
                  <a:pt x="98" y="154"/>
                </a:cubicBezTo>
                <a:cubicBezTo>
                  <a:pt x="98" y="153"/>
                  <a:pt x="98" y="152"/>
                  <a:pt x="98" y="152"/>
                </a:cubicBezTo>
                <a:cubicBezTo>
                  <a:pt x="98" y="150"/>
                  <a:pt x="98" y="149"/>
                  <a:pt x="98" y="147"/>
                </a:cubicBezTo>
                <a:cubicBezTo>
                  <a:pt x="98" y="146"/>
                  <a:pt x="97" y="145"/>
                  <a:pt x="97" y="144"/>
                </a:cubicBezTo>
                <a:cubicBezTo>
                  <a:pt x="96" y="143"/>
                  <a:pt x="95" y="142"/>
                  <a:pt x="94" y="141"/>
                </a:cubicBezTo>
                <a:cubicBezTo>
                  <a:pt x="93" y="141"/>
                  <a:pt x="92" y="141"/>
                  <a:pt x="92" y="140"/>
                </a:cubicBezTo>
                <a:cubicBezTo>
                  <a:pt x="90" y="140"/>
                  <a:pt x="88" y="138"/>
                  <a:pt x="87" y="137"/>
                </a:cubicBezTo>
                <a:cubicBezTo>
                  <a:pt x="87" y="136"/>
                  <a:pt x="87" y="136"/>
                  <a:pt x="87" y="135"/>
                </a:cubicBezTo>
                <a:cubicBezTo>
                  <a:pt x="86" y="135"/>
                  <a:pt x="86" y="134"/>
                  <a:pt x="85" y="133"/>
                </a:cubicBezTo>
                <a:cubicBezTo>
                  <a:pt x="84" y="131"/>
                  <a:pt x="83" y="129"/>
                  <a:pt x="82" y="128"/>
                </a:cubicBezTo>
                <a:cubicBezTo>
                  <a:pt x="81" y="127"/>
                  <a:pt x="81" y="126"/>
                  <a:pt x="80" y="125"/>
                </a:cubicBezTo>
                <a:cubicBezTo>
                  <a:pt x="80" y="125"/>
                  <a:pt x="79" y="124"/>
                  <a:pt x="79" y="124"/>
                </a:cubicBezTo>
                <a:cubicBezTo>
                  <a:pt x="79" y="123"/>
                  <a:pt x="78" y="122"/>
                  <a:pt x="78" y="121"/>
                </a:cubicBezTo>
                <a:cubicBezTo>
                  <a:pt x="78" y="120"/>
                  <a:pt x="80" y="120"/>
                  <a:pt x="80" y="119"/>
                </a:cubicBezTo>
                <a:cubicBezTo>
                  <a:pt x="80" y="118"/>
                  <a:pt x="79" y="118"/>
                  <a:pt x="79" y="118"/>
                </a:cubicBezTo>
                <a:cubicBezTo>
                  <a:pt x="78" y="116"/>
                  <a:pt x="79" y="115"/>
                  <a:pt x="79" y="114"/>
                </a:cubicBezTo>
                <a:cubicBezTo>
                  <a:pt x="80" y="114"/>
                  <a:pt x="80" y="113"/>
                  <a:pt x="80" y="113"/>
                </a:cubicBezTo>
                <a:cubicBezTo>
                  <a:pt x="80" y="113"/>
                  <a:pt x="81" y="113"/>
                  <a:pt x="81" y="112"/>
                </a:cubicBezTo>
                <a:cubicBezTo>
                  <a:pt x="82" y="112"/>
                  <a:pt x="82" y="111"/>
                  <a:pt x="82" y="111"/>
                </a:cubicBezTo>
                <a:cubicBezTo>
                  <a:pt x="83" y="110"/>
                  <a:pt x="84" y="110"/>
                  <a:pt x="84" y="109"/>
                </a:cubicBezTo>
                <a:cubicBezTo>
                  <a:pt x="84" y="108"/>
                  <a:pt x="84" y="105"/>
                  <a:pt x="84" y="104"/>
                </a:cubicBezTo>
                <a:cubicBezTo>
                  <a:pt x="84" y="103"/>
                  <a:pt x="83" y="103"/>
                  <a:pt x="83" y="102"/>
                </a:cubicBezTo>
                <a:cubicBezTo>
                  <a:pt x="83" y="101"/>
                  <a:pt x="83" y="100"/>
                  <a:pt x="82" y="100"/>
                </a:cubicBezTo>
                <a:cubicBezTo>
                  <a:pt x="81" y="100"/>
                  <a:pt x="81" y="101"/>
                  <a:pt x="80" y="101"/>
                </a:cubicBezTo>
                <a:cubicBezTo>
                  <a:pt x="80" y="102"/>
                  <a:pt x="80" y="103"/>
                  <a:pt x="79" y="103"/>
                </a:cubicBezTo>
                <a:cubicBezTo>
                  <a:pt x="78" y="103"/>
                  <a:pt x="78" y="102"/>
                  <a:pt x="77" y="101"/>
                </a:cubicBezTo>
                <a:cubicBezTo>
                  <a:pt x="76" y="101"/>
                  <a:pt x="76" y="101"/>
                  <a:pt x="75" y="101"/>
                </a:cubicBezTo>
                <a:cubicBezTo>
                  <a:pt x="75" y="101"/>
                  <a:pt x="74" y="99"/>
                  <a:pt x="73" y="99"/>
                </a:cubicBezTo>
                <a:cubicBezTo>
                  <a:pt x="73" y="99"/>
                  <a:pt x="72" y="99"/>
                  <a:pt x="72" y="98"/>
                </a:cubicBezTo>
                <a:cubicBezTo>
                  <a:pt x="71" y="98"/>
                  <a:pt x="72" y="97"/>
                  <a:pt x="72" y="96"/>
                </a:cubicBezTo>
                <a:cubicBezTo>
                  <a:pt x="71" y="96"/>
                  <a:pt x="70" y="94"/>
                  <a:pt x="69" y="93"/>
                </a:cubicBezTo>
                <a:cubicBezTo>
                  <a:pt x="68" y="93"/>
                  <a:pt x="67" y="93"/>
                  <a:pt x="66" y="93"/>
                </a:cubicBezTo>
                <a:cubicBezTo>
                  <a:pt x="66" y="93"/>
                  <a:pt x="65" y="92"/>
                  <a:pt x="65" y="92"/>
                </a:cubicBezTo>
                <a:cubicBezTo>
                  <a:pt x="64" y="92"/>
                  <a:pt x="64" y="92"/>
                  <a:pt x="63" y="92"/>
                </a:cubicBezTo>
                <a:cubicBezTo>
                  <a:pt x="62" y="91"/>
                  <a:pt x="61" y="88"/>
                  <a:pt x="59" y="88"/>
                </a:cubicBezTo>
                <a:cubicBezTo>
                  <a:pt x="58" y="88"/>
                  <a:pt x="57" y="89"/>
                  <a:pt x="56" y="89"/>
                </a:cubicBezTo>
                <a:cubicBezTo>
                  <a:pt x="55" y="89"/>
                  <a:pt x="54" y="89"/>
                  <a:pt x="53" y="88"/>
                </a:cubicBezTo>
                <a:cubicBezTo>
                  <a:pt x="52" y="88"/>
                  <a:pt x="51" y="87"/>
                  <a:pt x="50" y="87"/>
                </a:cubicBezTo>
                <a:cubicBezTo>
                  <a:pt x="49" y="87"/>
                  <a:pt x="48" y="86"/>
                  <a:pt x="48" y="86"/>
                </a:cubicBezTo>
                <a:cubicBezTo>
                  <a:pt x="47" y="85"/>
                  <a:pt x="47" y="85"/>
                  <a:pt x="46" y="85"/>
                </a:cubicBezTo>
                <a:cubicBezTo>
                  <a:pt x="46" y="85"/>
                  <a:pt x="45" y="84"/>
                  <a:pt x="44" y="84"/>
                </a:cubicBezTo>
                <a:cubicBezTo>
                  <a:pt x="44" y="84"/>
                  <a:pt x="43" y="83"/>
                  <a:pt x="43" y="82"/>
                </a:cubicBezTo>
                <a:cubicBezTo>
                  <a:pt x="43" y="82"/>
                  <a:pt x="44" y="81"/>
                  <a:pt x="44" y="80"/>
                </a:cubicBezTo>
                <a:cubicBezTo>
                  <a:pt x="44" y="78"/>
                  <a:pt x="43" y="77"/>
                  <a:pt x="42" y="76"/>
                </a:cubicBezTo>
                <a:cubicBezTo>
                  <a:pt x="41" y="75"/>
                  <a:pt x="40" y="74"/>
                  <a:pt x="39" y="73"/>
                </a:cubicBezTo>
                <a:cubicBezTo>
                  <a:pt x="39" y="73"/>
                  <a:pt x="39" y="73"/>
                  <a:pt x="39" y="72"/>
                </a:cubicBezTo>
                <a:cubicBezTo>
                  <a:pt x="39" y="71"/>
                  <a:pt x="38" y="71"/>
                  <a:pt x="38" y="70"/>
                </a:cubicBezTo>
                <a:cubicBezTo>
                  <a:pt x="37" y="69"/>
                  <a:pt x="36" y="68"/>
                  <a:pt x="36" y="68"/>
                </a:cubicBezTo>
                <a:cubicBezTo>
                  <a:pt x="36" y="67"/>
                  <a:pt x="37" y="66"/>
                  <a:pt x="36" y="65"/>
                </a:cubicBezTo>
                <a:cubicBezTo>
                  <a:pt x="36" y="63"/>
                  <a:pt x="33" y="64"/>
                  <a:pt x="34" y="66"/>
                </a:cubicBezTo>
                <a:cubicBezTo>
                  <a:pt x="34" y="67"/>
                  <a:pt x="35" y="67"/>
                  <a:pt x="35" y="68"/>
                </a:cubicBezTo>
                <a:cubicBezTo>
                  <a:pt x="35" y="69"/>
                  <a:pt x="35" y="69"/>
                  <a:pt x="35" y="70"/>
                </a:cubicBezTo>
                <a:cubicBezTo>
                  <a:pt x="35" y="71"/>
                  <a:pt x="36" y="71"/>
                  <a:pt x="36" y="72"/>
                </a:cubicBezTo>
                <a:cubicBezTo>
                  <a:pt x="37" y="73"/>
                  <a:pt x="37" y="74"/>
                  <a:pt x="37" y="75"/>
                </a:cubicBezTo>
                <a:cubicBezTo>
                  <a:pt x="37" y="76"/>
                  <a:pt x="38" y="76"/>
                  <a:pt x="38" y="77"/>
                </a:cubicBezTo>
                <a:cubicBezTo>
                  <a:pt x="37" y="77"/>
                  <a:pt x="37" y="77"/>
                  <a:pt x="36" y="76"/>
                </a:cubicBezTo>
                <a:cubicBezTo>
                  <a:pt x="36" y="76"/>
                  <a:pt x="35" y="75"/>
                  <a:pt x="35" y="75"/>
                </a:cubicBezTo>
                <a:cubicBezTo>
                  <a:pt x="35" y="74"/>
                  <a:pt x="35" y="74"/>
                  <a:pt x="35" y="73"/>
                </a:cubicBezTo>
                <a:cubicBezTo>
                  <a:pt x="35" y="72"/>
                  <a:pt x="32" y="72"/>
                  <a:pt x="32" y="70"/>
                </a:cubicBezTo>
                <a:cubicBezTo>
                  <a:pt x="32" y="70"/>
                  <a:pt x="33" y="70"/>
                  <a:pt x="33" y="69"/>
                </a:cubicBezTo>
                <a:cubicBezTo>
                  <a:pt x="33" y="68"/>
                  <a:pt x="32" y="67"/>
                  <a:pt x="32" y="67"/>
                </a:cubicBezTo>
                <a:cubicBezTo>
                  <a:pt x="32" y="66"/>
                  <a:pt x="32" y="65"/>
                  <a:pt x="31" y="64"/>
                </a:cubicBezTo>
                <a:cubicBezTo>
                  <a:pt x="31" y="63"/>
                  <a:pt x="31" y="62"/>
                  <a:pt x="31" y="62"/>
                </a:cubicBezTo>
                <a:cubicBezTo>
                  <a:pt x="31" y="61"/>
                  <a:pt x="30" y="60"/>
                  <a:pt x="30" y="60"/>
                </a:cubicBezTo>
                <a:cubicBezTo>
                  <a:pt x="29" y="59"/>
                  <a:pt x="28" y="60"/>
                  <a:pt x="28" y="59"/>
                </a:cubicBezTo>
                <a:cubicBezTo>
                  <a:pt x="28" y="58"/>
                  <a:pt x="27" y="57"/>
                  <a:pt x="27" y="57"/>
                </a:cubicBezTo>
                <a:cubicBezTo>
                  <a:pt x="27" y="56"/>
                  <a:pt x="27" y="55"/>
                  <a:pt x="27" y="53"/>
                </a:cubicBezTo>
                <a:cubicBezTo>
                  <a:pt x="27" y="52"/>
                  <a:pt x="27" y="51"/>
                  <a:pt x="27" y="50"/>
                </a:cubicBezTo>
                <a:cubicBezTo>
                  <a:pt x="28" y="49"/>
                  <a:pt x="28" y="49"/>
                  <a:pt x="29" y="48"/>
                </a:cubicBezTo>
                <a:cubicBezTo>
                  <a:pt x="29" y="47"/>
                  <a:pt x="29" y="47"/>
                  <a:pt x="30" y="46"/>
                </a:cubicBezTo>
                <a:cubicBezTo>
                  <a:pt x="30" y="45"/>
                  <a:pt x="32" y="44"/>
                  <a:pt x="32" y="43"/>
                </a:cubicBezTo>
                <a:cubicBezTo>
                  <a:pt x="33" y="42"/>
                  <a:pt x="34" y="41"/>
                  <a:pt x="35" y="39"/>
                </a:cubicBezTo>
                <a:cubicBezTo>
                  <a:pt x="35" y="39"/>
                  <a:pt x="36" y="38"/>
                  <a:pt x="36" y="37"/>
                </a:cubicBezTo>
                <a:cubicBezTo>
                  <a:pt x="36" y="36"/>
                  <a:pt x="34" y="36"/>
                  <a:pt x="34" y="35"/>
                </a:cubicBezTo>
                <a:cubicBezTo>
                  <a:pt x="34" y="34"/>
                  <a:pt x="35" y="34"/>
                  <a:pt x="35" y="33"/>
                </a:cubicBezTo>
                <a:cubicBezTo>
                  <a:pt x="35" y="33"/>
                  <a:pt x="36" y="32"/>
                  <a:pt x="36" y="32"/>
                </a:cubicBezTo>
                <a:cubicBezTo>
                  <a:pt x="36" y="31"/>
                  <a:pt x="35" y="30"/>
                  <a:pt x="35" y="29"/>
                </a:cubicBezTo>
                <a:cubicBezTo>
                  <a:pt x="35" y="28"/>
                  <a:pt x="37" y="28"/>
                  <a:pt x="36" y="27"/>
                </a:cubicBezTo>
                <a:cubicBezTo>
                  <a:pt x="35" y="27"/>
                  <a:pt x="34" y="28"/>
                  <a:pt x="34" y="27"/>
                </a:cubicBezTo>
                <a:cubicBezTo>
                  <a:pt x="33" y="27"/>
                  <a:pt x="34" y="26"/>
                  <a:pt x="34" y="25"/>
                </a:cubicBezTo>
                <a:cubicBezTo>
                  <a:pt x="34" y="25"/>
                  <a:pt x="34" y="25"/>
                  <a:pt x="34" y="24"/>
                </a:cubicBezTo>
                <a:cubicBezTo>
                  <a:pt x="34" y="24"/>
                  <a:pt x="35" y="23"/>
                  <a:pt x="34" y="23"/>
                </a:cubicBezTo>
                <a:cubicBezTo>
                  <a:pt x="34" y="23"/>
                  <a:pt x="34" y="22"/>
                  <a:pt x="33" y="21"/>
                </a:cubicBezTo>
                <a:cubicBezTo>
                  <a:pt x="43" y="13"/>
                  <a:pt x="54" y="8"/>
                  <a:pt x="67" y="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713E9E30-1B24-81DF-5999-5A6182E95DE4}"/>
              </a:ext>
            </a:extLst>
          </p:cNvPr>
          <p:cNvSpPr>
            <a:spLocks noEditPoints="1"/>
          </p:cNvSpPr>
          <p:nvPr/>
        </p:nvSpPr>
        <p:spPr bwMode="auto">
          <a:xfrm>
            <a:off x="6818313" y="4125913"/>
            <a:ext cx="206375" cy="254000"/>
          </a:xfrm>
          <a:custGeom>
            <a:avLst/>
            <a:gdLst>
              <a:gd name="T0" fmla="*/ 0 w 130"/>
              <a:gd name="T1" fmla="*/ 160 h 160"/>
              <a:gd name="T2" fmla="*/ 26 w 130"/>
              <a:gd name="T3" fmla="*/ 160 h 160"/>
              <a:gd name="T4" fmla="*/ 39 w 130"/>
              <a:gd name="T5" fmla="*/ 147 h 160"/>
              <a:gd name="T6" fmla="*/ 65 w 130"/>
              <a:gd name="T7" fmla="*/ 147 h 160"/>
              <a:gd name="T8" fmla="*/ 91 w 130"/>
              <a:gd name="T9" fmla="*/ 147 h 160"/>
              <a:gd name="T10" fmla="*/ 104 w 130"/>
              <a:gd name="T11" fmla="*/ 160 h 160"/>
              <a:gd name="T12" fmla="*/ 130 w 130"/>
              <a:gd name="T13" fmla="*/ 160 h 160"/>
              <a:gd name="T14" fmla="*/ 87 w 130"/>
              <a:gd name="T15" fmla="*/ 91 h 160"/>
              <a:gd name="T16" fmla="*/ 91 w 130"/>
              <a:gd name="T17" fmla="*/ 91 h 160"/>
              <a:gd name="T18" fmla="*/ 91 w 130"/>
              <a:gd name="T19" fmla="*/ 78 h 160"/>
              <a:gd name="T20" fmla="*/ 83 w 130"/>
              <a:gd name="T21" fmla="*/ 78 h 160"/>
              <a:gd name="T22" fmla="*/ 72 w 130"/>
              <a:gd name="T23" fmla="*/ 24 h 160"/>
              <a:gd name="T24" fmla="*/ 69 w 130"/>
              <a:gd name="T25" fmla="*/ 24 h 160"/>
              <a:gd name="T26" fmla="*/ 65 w 130"/>
              <a:gd name="T27" fmla="*/ 0 h 160"/>
              <a:gd name="T28" fmla="*/ 61 w 130"/>
              <a:gd name="T29" fmla="*/ 24 h 160"/>
              <a:gd name="T30" fmla="*/ 59 w 130"/>
              <a:gd name="T31" fmla="*/ 24 h 160"/>
              <a:gd name="T32" fmla="*/ 48 w 130"/>
              <a:gd name="T33" fmla="*/ 78 h 160"/>
              <a:gd name="T34" fmla="*/ 39 w 130"/>
              <a:gd name="T35" fmla="*/ 78 h 160"/>
              <a:gd name="T36" fmla="*/ 39 w 130"/>
              <a:gd name="T37" fmla="*/ 91 h 160"/>
              <a:gd name="T38" fmla="*/ 44 w 130"/>
              <a:gd name="T39" fmla="*/ 91 h 160"/>
              <a:gd name="T40" fmla="*/ 0 w 130"/>
              <a:gd name="T41" fmla="*/ 160 h 160"/>
              <a:gd name="T42" fmla="*/ 55 w 130"/>
              <a:gd name="T43" fmla="*/ 110 h 160"/>
              <a:gd name="T44" fmla="*/ 59 w 130"/>
              <a:gd name="T45" fmla="*/ 114 h 160"/>
              <a:gd name="T46" fmla="*/ 52 w 130"/>
              <a:gd name="T47" fmla="*/ 121 h 160"/>
              <a:gd name="T48" fmla="*/ 55 w 130"/>
              <a:gd name="T49" fmla="*/ 110 h 160"/>
              <a:gd name="T50" fmla="*/ 65 w 130"/>
              <a:gd name="T51" fmla="*/ 136 h 160"/>
              <a:gd name="T52" fmla="*/ 50 w 130"/>
              <a:gd name="T53" fmla="*/ 136 h 160"/>
              <a:gd name="T54" fmla="*/ 65 w 130"/>
              <a:gd name="T55" fmla="*/ 120 h 160"/>
              <a:gd name="T56" fmla="*/ 81 w 130"/>
              <a:gd name="T57" fmla="*/ 136 h 160"/>
              <a:gd name="T58" fmla="*/ 65 w 130"/>
              <a:gd name="T59" fmla="*/ 136 h 160"/>
              <a:gd name="T60" fmla="*/ 78 w 130"/>
              <a:gd name="T61" fmla="*/ 121 h 160"/>
              <a:gd name="T62" fmla="*/ 71 w 130"/>
              <a:gd name="T63" fmla="*/ 114 h 160"/>
              <a:gd name="T64" fmla="*/ 75 w 130"/>
              <a:gd name="T65" fmla="*/ 110 h 160"/>
              <a:gd name="T66" fmla="*/ 78 w 130"/>
              <a:gd name="T67" fmla="*/ 121 h 160"/>
              <a:gd name="T68" fmla="*/ 65 w 130"/>
              <a:gd name="T69" fmla="*/ 48 h 160"/>
              <a:gd name="T70" fmla="*/ 68 w 130"/>
              <a:gd name="T71" fmla="*/ 78 h 160"/>
              <a:gd name="T72" fmla="*/ 65 w 130"/>
              <a:gd name="T73" fmla="*/ 78 h 160"/>
              <a:gd name="T74" fmla="*/ 63 w 130"/>
              <a:gd name="T75" fmla="*/ 78 h 160"/>
              <a:gd name="T76" fmla="*/ 65 w 130"/>
              <a:gd name="T77" fmla="*/ 48 h 160"/>
              <a:gd name="T78" fmla="*/ 65 w 130"/>
              <a:gd name="T79" fmla="*/ 91 h 160"/>
              <a:gd name="T80" fmla="*/ 71 w 130"/>
              <a:gd name="T81" fmla="*/ 91 h 160"/>
              <a:gd name="T82" fmla="*/ 73 w 130"/>
              <a:gd name="T83" fmla="*/ 101 h 160"/>
              <a:gd name="T84" fmla="*/ 65 w 130"/>
              <a:gd name="T85" fmla="*/ 108 h 160"/>
              <a:gd name="T86" fmla="*/ 57 w 130"/>
              <a:gd name="T87" fmla="*/ 101 h 160"/>
              <a:gd name="T88" fmla="*/ 59 w 130"/>
              <a:gd name="T89" fmla="*/ 91 h 160"/>
              <a:gd name="T90" fmla="*/ 65 w 130"/>
              <a:gd name="T91" fmla="*/ 9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30" h="160">
                <a:moveTo>
                  <a:pt x="0" y="160"/>
                </a:moveTo>
                <a:cubicBezTo>
                  <a:pt x="26" y="160"/>
                  <a:pt x="26" y="160"/>
                  <a:pt x="26" y="160"/>
                </a:cubicBezTo>
                <a:cubicBezTo>
                  <a:pt x="39" y="147"/>
                  <a:pt x="39" y="147"/>
                  <a:pt x="39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91" y="147"/>
                  <a:pt x="91" y="147"/>
                  <a:pt x="91" y="147"/>
                </a:cubicBezTo>
                <a:cubicBezTo>
                  <a:pt x="104" y="160"/>
                  <a:pt x="104" y="160"/>
                  <a:pt x="104" y="160"/>
                </a:cubicBezTo>
                <a:cubicBezTo>
                  <a:pt x="130" y="160"/>
                  <a:pt x="130" y="160"/>
                  <a:pt x="130" y="160"/>
                </a:cubicBezTo>
                <a:cubicBezTo>
                  <a:pt x="110" y="149"/>
                  <a:pt x="96" y="120"/>
                  <a:pt x="87" y="91"/>
                </a:cubicBezTo>
                <a:cubicBezTo>
                  <a:pt x="91" y="91"/>
                  <a:pt x="91" y="91"/>
                  <a:pt x="91" y="91"/>
                </a:cubicBezTo>
                <a:cubicBezTo>
                  <a:pt x="91" y="78"/>
                  <a:pt x="91" y="78"/>
                  <a:pt x="91" y="78"/>
                </a:cubicBezTo>
                <a:cubicBezTo>
                  <a:pt x="83" y="78"/>
                  <a:pt x="83" y="78"/>
                  <a:pt x="83" y="78"/>
                </a:cubicBezTo>
                <a:cubicBezTo>
                  <a:pt x="75" y="49"/>
                  <a:pt x="72" y="24"/>
                  <a:pt x="72" y="24"/>
                </a:cubicBezTo>
                <a:cubicBezTo>
                  <a:pt x="69" y="24"/>
                  <a:pt x="69" y="24"/>
                  <a:pt x="69" y="24"/>
                </a:cubicBezTo>
                <a:cubicBezTo>
                  <a:pt x="65" y="0"/>
                  <a:pt x="65" y="0"/>
                  <a:pt x="65" y="0"/>
                </a:cubicBezTo>
                <a:cubicBezTo>
                  <a:pt x="61" y="24"/>
                  <a:pt x="61" y="24"/>
                  <a:pt x="61" y="24"/>
                </a:cubicBezTo>
                <a:cubicBezTo>
                  <a:pt x="59" y="24"/>
                  <a:pt x="59" y="24"/>
                  <a:pt x="59" y="24"/>
                </a:cubicBezTo>
                <a:cubicBezTo>
                  <a:pt x="59" y="24"/>
                  <a:pt x="56" y="49"/>
                  <a:pt x="48" y="78"/>
                </a:cubicBezTo>
                <a:cubicBezTo>
                  <a:pt x="39" y="78"/>
                  <a:pt x="39" y="78"/>
                  <a:pt x="39" y="78"/>
                </a:cubicBezTo>
                <a:cubicBezTo>
                  <a:pt x="39" y="91"/>
                  <a:pt x="39" y="91"/>
                  <a:pt x="39" y="91"/>
                </a:cubicBezTo>
                <a:cubicBezTo>
                  <a:pt x="44" y="91"/>
                  <a:pt x="44" y="91"/>
                  <a:pt x="44" y="91"/>
                </a:cubicBezTo>
                <a:cubicBezTo>
                  <a:pt x="35" y="120"/>
                  <a:pt x="21" y="149"/>
                  <a:pt x="0" y="160"/>
                </a:cubicBezTo>
                <a:close/>
                <a:moveTo>
                  <a:pt x="55" y="110"/>
                </a:moveTo>
                <a:cubicBezTo>
                  <a:pt x="59" y="114"/>
                  <a:pt x="59" y="114"/>
                  <a:pt x="59" y="114"/>
                </a:cubicBezTo>
                <a:cubicBezTo>
                  <a:pt x="52" y="121"/>
                  <a:pt x="52" y="121"/>
                  <a:pt x="52" y="121"/>
                </a:cubicBezTo>
                <a:cubicBezTo>
                  <a:pt x="53" y="118"/>
                  <a:pt x="54" y="114"/>
                  <a:pt x="55" y="110"/>
                </a:cubicBezTo>
                <a:close/>
                <a:moveTo>
                  <a:pt x="65" y="136"/>
                </a:moveTo>
                <a:cubicBezTo>
                  <a:pt x="50" y="136"/>
                  <a:pt x="50" y="136"/>
                  <a:pt x="50" y="136"/>
                </a:cubicBezTo>
                <a:cubicBezTo>
                  <a:pt x="65" y="120"/>
                  <a:pt x="65" y="120"/>
                  <a:pt x="65" y="120"/>
                </a:cubicBezTo>
                <a:cubicBezTo>
                  <a:pt x="81" y="136"/>
                  <a:pt x="81" y="136"/>
                  <a:pt x="81" y="136"/>
                </a:cubicBezTo>
                <a:cubicBezTo>
                  <a:pt x="65" y="136"/>
                  <a:pt x="65" y="136"/>
                  <a:pt x="65" y="136"/>
                </a:cubicBezTo>
                <a:close/>
                <a:moveTo>
                  <a:pt x="78" y="121"/>
                </a:moveTo>
                <a:cubicBezTo>
                  <a:pt x="71" y="114"/>
                  <a:pt x="71" y="114"/>
                  <a:pt x="71" y="114"/>
                </a:cubicBezTo>
                <a:cubicBezTo>
                  <a:pt x="75" y="110"/>
                  <a:pt x="75" y="110"/>
                  <a:pt x="75" y="110"/>
                </a:cubicBezTo>
                <a:cubicBezTo>
                  <a:pt x="76" y="114"/>
                  <a:pt x="77" y="118"/>
                  <a:pt x="78" y="121"/>
                </a:cubicBezTo>
                <a:close/>
                <a:moveTo>
                  <a:pt x="65" y="48"/>
                </a:moveTo>
                <a:cubicBezTo>
                  <a:pt x="65" y="48"/>
                  <a:pt x="67" y="71"/>
                  <a:pt x="68" y="78"/>
                </a:cubicBezTo>
                <a:cubicBezTo>
                  <a:pt x="65" y="78"/>
                  <a:pt x="65" y="78"/>
                  <a:pt x="65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4" y="71"/>
                  <a:pt x="65" y="48"/>
                  <a:pt x="65" y="48"/>
                </a:cubicBezTo>
                <a:close/>
                <a:moveTo>
                  <a:pt x="65" y="91"/>
                </a:moveTo>
                <a:cubicBezTo>
                  <a:pt x="71" y="91"/>
                  <a:pt x="71" y="91"/>
                  <a:pt x="71" y="91"/>
                </a:cubicBezTo>
                <a:cubicBezTo>
                  <a:pt x="71" y="91"/>
                  <a:pt x="72" y="95"/>
                  <a:pt x="73" y="101"/>
                </a:cubicBezTo>
                <a:cubicBezTo>
                  <a:pt x="65" y="108"/>
                  <a:pt x="65" y="108"/>
                  <a:pt x="65" y="108"/>
                </a:cubicBezTo>
                <a:cubicBezTo>
                  <a:pt x="57" y="101"/>
                  <a:pt x="57" y="101"/>
                  <a:pt x="57" y="101"/>
                </a:cubicBezTo>
                <a:cubicBezTo>
                  <a:pt x="59" y="95"/>
                  <a:pt x="59" y="91"/>
                  <a:pt x="59" y="91"/>
                </a:cubicBezTo>
                <a:cubicBezTo>
                  <a:pt x="65" y="91"/>
                  <a:pt x="65" y="91"/>
                  <a:pt x="65" y="9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D0BCC2EC-F70E-B6AC-02F8-35DE6BD0C6D6}"/>
              </a:ext>
            </a:extLst>
          </p:cNvPr>
          <p:cNvSpPr>
            <a:spLocks noEditPoints="1"/>
          </p:cNvSpPr>
          <p:nvPr/>
        </p:nvSpPr>
        <p:spPr bwMode="auto">
          <a:xfrm>
            <a:off x="1865313" y="4125913"/>
            <a:ext cx="203200" cy="254000"/>
          </a:xfrm>
          <a:custGeom>
            <a:avLst/>
            <a:gdLst>
              <a:gd name="T0" fmla="*/ 48 w 128"/>
              <a:gd name="T1" fmla="*/ 22 h 160"/>
              <a:gd name="T2" fmla="*/ 36 w 128"/>
              <a:gd name="T3" fmla="*/ 4 h 160"/>
              <a:gd name="T4" fmla="*/ 40 w 128"/>
              <a:gd name="T5" fmla="*/ 40 h 160"/>
              <a:gd name="T6" fmla="*/ 35 w 128"/>
              <a:gd name="T7" fmla="*/ 40 h 160"/>
              <a:gd name="T8" fmla="*/ 31 w 128"/>
              <a:gd name="T9" fmla="*/ 4 h 160"/>
              <a:gd name="T10" fmla="*/ 27 w 128"/>
              <a:gd name="T11" fmla="*/ 4 h 160"/>
              <a:gd name="T12" fmla="*/ 23 w 128"/>
              <a:gd name="T13" fmla="*/ 4 h 160"/>
              <a:gd name="T14" fmla="*/ 19 w 128"/>
              <a:gd name="T15" fmla="*/ 40 h 160"/>
              <a:gd name="T16" fmla="*/ 14 w 128"/>
              <a:gd name="T17" fmla="*/ 40 h 160"/>
              <a:gd name="T18" fmla="*/ 18 w 128"/>
              <a:gd name="T19" fmla="*/ 4 h 160"/>
              <a:gd name="T20" fmla="*/ 6 w 128"/>
              <a:gd name="T21" fmla="*/ 22 h 160"/>
              <a:gd name="T22" fmla="*/ 1 w 128"/>
              <a:gd name="T23" fmla="*/ 41 h 160"/>
              <a:gd name="T24" fmla="*/ 5 w 128"/>
              <a:gd name="T25" fmla="*/ 58 h 160"/>
              <a:gd name="T26" fmla="*/ 20 w 128"/>
              <a:gd name="T27" fmla="*/ 75 h 160"/>
              <a:gd name="T28" fmla="*/ 20 w 128"/>
              <a:gd name="T29" fmla="*/ 160 h 160"/>
              <a:gd name="T30" fmla="*/ 34 w 128"/>
              <a:gd name="T31" fmla="*/ 160 h 160"/>
              <a:gd name="T32" fmla="*/ 34 w 128"/>
              <a:gd name="T33" fmla="*/ 75 h 160"/>
              <a:gd name="T34" fmla="*/ 50 w 128"/>
              <a:gd name="T35" fmla="*/ 58 h 160"/>
              <a:gd name="T36" fmla="*/ 54 w 128"/>
              <a:gd name="T37" fmla="*/ 41 h 160"/>
              <a:gd name="T38" fmla="*/ 48 w 128"/>
              <a:gd name="T39" fmla="*/ 22 h 160"/>
              <a:gd name="T40" fmla="*/ 100 w 128"/>
              <a:gd name="T41" fmla="*/ 0 h 160"/>
              <a:gd name="T42" fmla="*/ 71 w 128"/>
              <a:gd name="T43" fmla="*/ 43 h 160"/>
              <a:gd name="T44" fmla="*/ 92 w 128"/>
              <a:gd name="T45" fmla="*/ 76 h 160"/>
              <a:gd name="T46" fmla="*/ 92 w 128"/>
              <a:gd name="T47" fmla="*/ 160 h 160"/>
              <a:gd name="T48" fmla="*/ 107 w 128"/>
              <a:gd name="T49" fmla="*/ 160 h 160"/>
              <a:gd name="T50" fmla="*/ 107 w 128"/>
              <a:gd name="T51" fmla="*/ 76 h 160"/>
              <a:gd name="T52" fmla="*/ 128 w 128"/>
              <a:gd name="T53" fmla="*/ 43 h 160"/>
              <a:gd name="T54" fmla="*/ 100 w 128"/>
              <a:gd name="T5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28" h="160">
                <a:moveTo>
                  <a:pt x="48" y="22"/>
                </a:moveTo>
                <a:cubicBezTo>
                  <a:pt x="46" y="17"/>
                  <a:pt x="43" y="5"/>
                  <a:pt x="36" y="4"/>
                </a:cubicBezTo>
                <a:cubicBezTo>
                  <a:pt x="40" y="40"/>
                  <a:pt x="40" y="40"/>
                  <a:pt x="40" y="40"/>
                </a:cubicBezTo>
                <a:cubicBezTo>
                  <a:pt x="35" y="40"/>
                  <a:pt x="35" y="40"/>
                  <a:pt x="35" y="40"/>
                </a:cubicBezTo>
                <a:cubicBezTo>
                  <a:pt x="31" y="4"/>
                  <a:pt x="31" y="4"/>
                  <a:pt x="31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19" y="40"/>
                  <a:pt x="19" y="40"/>
                  <a:pt x="19" y="40"/>
                </a:cubicBezTo>
                <a:cubicBezTo>
                  <a:pt x="14" y="40"/>
                  <a:pt x="14" y="40"/>
                  <a:pt x="14" y="40"/>
                </a:cubicBezTo>
                <a:cubicBezTo>
                  <a:pt x="18" y="4"/>
                  <a:pt x="18" y="4"/>
                  <a:pt x="18" y="4"/>
                </a:cubicBezTo>
                <a:cubicBezTo>
                  <a:pt x="12" y="5"/>
                  <a:pt x="8" y="17"/>
                  <a:pt x="6" y="22"/>
                </a:cubicBezTo>
                <a:cubicBezTo>
                  <a:pt x="4" y="28"/>
                  <a:pt x="2" y="35"/>
                  <a:pt x="1" y="41"/>
                </a:cubicBezTo>
                <a:cubicBezTo>
                  <a:pt x="0" y="48"/>
                  <a:pt x="1" y="52"/>
                  <a:pt x="5" y="58"/>
                </a:cubicBezTo>
                <a:cubicBezTo>
                  <a:pt x="8" y="63"/>
                  <a:pt x="13" y="71"/>
                  <a:pt x="20" y="75"/>
                </a:cubicBezTo>
                <a:cubicBezTo>
                  <a:pt x="20" y="160"/>
                  <a:pt x="20" y="160"/>
                  <a:pt x="20" y="160"/>
                </a:cubicBezTo>
                <a:cubicBezTo>
                  <a:pt x="34" y="160"/>
                  <a:pt x="34" y="160"/>
                  <a:pt x="34" y="160"/>
                </a:cubicBezTo>
                <a:cubicBezTo>
                  <a:pt x="34" y="75"/>
                  <a:pt x="34" y="75"/>
                  <a:pt x="34" y="75"/>
                </a:cubicBezTo>
                <a:cubicBezTo>
                  <a:pt x="41" y="71"/>
                  <a:pt x="47" y="63"/>
                  <a:pt x="50" y="58"/>
                </a:cubicBezTo>
                <a:cubicBezTo>
                  <a:pt x="53" y="52"/>
                  <a:pt x="54" y="48"/>
                  <a:pt x="54" y="41"/>
                </a:cubicBezTo>
                <a:cubicBezTo>
                  <a:pt x="53" y="35"/>
                  <a:pt x="50" y="28"/>
                  <a:pt x="48" y="22"/>
                </a:cubicBezTo>
                <a:close/>
                <a:moveTo>
                  <a:pt x="100" y="0"/>
                </a:moveTo>
                <a:cubicBezTo>
                  <a:pt x="84" y="0"/>
                  <a:pt x="71" y="24"/>
                  <a:pt x="71" y="43"/>
                </a:cubicBezTo>
                <a:cubicBezTo>
                  <a:pt x="71" y="59"/>
                  <a:pt x="80" y="72"/>
                  <a:pt x="92" y="76"/>
                </a:cubicBezTo>
                <a:cubicBezTo>
                  <a:pt x="92" y="160"/>
                  <a:pt x="92" y="160"/>
                  <a:pt x="92" y="160"/>
                </a:cubicBezTo>
                <a:cubicBezTo>
                  <a:pt x="107" y="160"/>
                  <a:pt x="107" y="160"/>
                  <a:pt x="107" y="160"/>
                </a:cubicBezTo>
                <a:cubicBezTo>
                  <a:pt x="107" y="76"/>
                  <a:pt x="107" y="76"/>
                  <a:pt x="107" y="76"/>
                </a:cubicBezTo>
                <a:cubicBezTo>
                  <a:pt x="119" y="72"/>
                  <a:pt x="128" y="59"/>
                  <a:pt x="128" y="43"/>
                </a:cubicBezTo>
                <a:cubicBezTo>
                  <a:pt x="128" y="24"/>
                  <a:pt x="116" y="0"/>
                  <a:pt x="10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EB66724D-774F-5A43-EE1D-B2D3D7E1AAAD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3635375"/>
            <a:ext cx="254000" cy="134938"/>
          </a:xfrm>
          <a:custGeom>
            <a:avLst/>
            <a:gdLst>
              <a:gd name="T0" fmla="*/ 159 w 160"/>
              <a:gd name="T1" fmla="*/ 0 h 85"/>
              <a:gd name="T2" fmla="*/ 16 w 160"/>
              <a:gd name="T3" fmla="*/ 0 h 85"/>
              <a:gd name="T4" fmla="*/ 15 w 160"/>
              <a:gd name="T5" fmla="*/ 0 h 85"/>
              <a:gd name="T6" fmla="*/ 15 w 160"/>
              <a:gd name="T7" fmla="*/ 1 h 85"/>
              <a:gd name="T8" fmla="*/ 15 w 160"/>
              <a:gd name="T9" fmla="*/ 21 h 85"/>
              <a:gd name="T10" fmla="*/ 1 w 160"/>
              <a:gd name="T11" fmla="*/ 21 h 85"/>
              <a:gd name="T12" fmla="*/ 0 w 160"/>
              <a:gd name="T13" fmla="*/ 21 h 85"/>
              <a:gd name="T14" fmla="*/ 0 w 160"/>
              <a:gd name="T15" fmla="*/ 21 h 85"/>
              <a:gd name="T16" fmla="*/ 0 w 160"/>
              <a:gd name="T17" fmla="*/ 63 h 85"/>
              <a:gd name="T18" fmla="*/ 0 w 160"/>
              <a:gd name="T19" fmla="*/ 64 h 85"/>
              <a:gd name="T20" fmla="*/ 1 w 160"/>
              <a:gd name="T21" fmla="*/ 64 h 85"/>
              <a:gd name="T22" fmla="*/ 15 w 160"/>
              <a:gd name="T23" fmla="*/ 64 h 85"/>
              <a:gd name="T24" fmla="*/ 15 w 160"/>
              <a:gd name="T25" fmla="*/ 84 h 85"/>
              <a:gd name="T26" fmla="*/ 15 w 160"/>
              <a:gd name="T27" fmla="*/ 85 h 85"/>
              <a:gd name="T28" fmla="*/ 16 w 160"/>
              <a:gd name="T29" fmla="*/ 85 h 85"/>
              <a:gd name="T30" fmla="*/ 159 w 160"/>
              <a:gd name="T31" fmla="*/ 85 h 85"/>
              <a:gd name="T32" fmla="*/ 160 w 160"/>
              <a:gd name="T33" fmla="*/ 85 h 85"/>
              <a:gd name="T34" fmla="*/ 160 w 160"/>
              <a:gd name="T35" fmla="*/ 84 h 85"/>
              <a:gd name="T36" fmla="*/ 160 w 160"/>
              <a:gd name="T37" fmla="*/ 1 h 85"/>
              <a:gd name="T38" fmla="*/ 160 w 160"/>
              <a:gd name="T39" fmla="*/ 0 h 85"/>
              <a:gd name="T40" fmla="*/ 159 w 160"/>
              <a:gd name="T41" fmla="*/ 0 h 85"/>
              <a:gd name="T42" fmla="*/ 50 w 160"/>
              <a:gd name="T43" fmla="*/ 77 h 85"/>
              <a:gd name="T44" fmla="*/ 24 w 160"/>
              <a:gd name="T45" fmla="*/ 77 h 85"/>
              <a:gd name="T46" fmla="*/ 24 w 160"/>
              <a:gd name="T47" fmla="*/ 8 h 85"/>
              <a:gd name="T48" fmla="*/ 50 w 160"/>
              <a:gd name="T49" fmla="*/ 8 h 85"/>
              <a:gd name="T50" fmla="*/ 50 w 160"/>
              <a:gd name="T51" fmla="*/ 77 h 85"/>
              <a:gd name="T52" fmla="*/ 84 w 160"/>
              <a:gd name="T53" fmla="*/ 77 h 85"/>
              <a:gd name="T54" fmla="*/ 58 w 160"/>
              <a:gd name="T55" fmla="*/ 77 h 85"/>
              <a:gd name="T56" fmla="*/ 58 w 160"/>
              <a:gd name="T57" fmla="*/ 8 h 85"/>
              <a:gd name="T58" fmla="*/ 84 w 160"/>
              <a:gd name="T59" fmla="*/ 8 h 85"/>
              <a:gd name="T60" fmla="*/ 84 w 160"/>
              <a:gd name="T61" fmla="*/ 77 h 85"/>
              <a:gd name="T62" fmla="*/ 118 w 160"/>
              <a:gd name="T63" fmla="*/ 77 h 85"/>
              <a:gd name="T64" fmla="*/ 92 w 160"/>
              <a:gd name="T65" fmla="*/ 77 h 85"/>
              <a:gd name="T66" fmla="*/ 92 w 160"/>
              <a:gd name="T67" fmla="*/ 8 h 85"/>
              <a:gd name="T68" fmla="*/ 118 w 160"/>
              <a:gd name="T69" fmla="*/ 8 h 85"/>
              <a:gd name="T70" fmla="*/ 118 w 160"/>
              <a:gd name="T71" fmla="*/ 77 h 85"/>
              <a:gd name="T72" fmla="*/ 151 w 160"/>
              <a:gd name="T73" fmla="*/ 77 h 85"/>
              <a:gd name="T74" fmla="*/ 126 w 160"/>
              <a:gd name="T75" fmla="*/ 77 h 85"/>
              <a:gd name="T76" fmla="*/ 126 w 160"/>
              <a:gd name="T77" fmla="*/ 8 h 85"/>
              <a:gd name="T78" fmla="*/ 151 w 160"/>
              <a:gd name="T79" fmla="*/ 8 h 85"/>
              <a:gd name="T80" fmla="*/ 151 w 160"/>
              <a:gd name="T81" fmla="*/ 77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85">
                <a:moveTo>
                  <a:pt x="159" y="0"/>
                </a:moveTo>
                <a:lnTo>
                  <a:pt x="16" y="0"/>
                </a:lnTo>
                <a:lnTo>
                  <a:pt x="15" y="0"/>
                </a:lnTo>
                <a:lnTo>
                  <a:pt x="15" y="1"/>
                </a:lnTo>
                <a:lnTo>
                  <a:pt x="15" y="21"/>
                </a:lnTo>
                <a:lnTo>
                  <a:pt x="1" y="21"/>
                </a:lnTo>
                <a:lnTo>
                  <a:pt x="0" y="21"/>
                </a:lnTo>
                <a:lnTo>
                  <a:pt x="0" y="21"/>
                </a:lnTo>
                <a:lnTo>
                  <a:pt x="0" y="63"/>
                </a:lnTo>
                <a:lnTo>
                  <a:pt x="0" y="64"/>
                </a:lnTo>
                <a:lnTo>
                  <a:pt x="1" y="64"/>
                </a:lnTo>
                <a:lnTo>
                  <a:pt x="15" y="64"/>
                </a:lnTo>
                <a:lnTo>
                  <a:pt x="15" y="84"/>
                </a:lnTo>
                <a:lnTo>
                  <a:pt x="15" y="85"/>
                </a:lnTo>
                <a:lnTo>
                  <a:pt x="16" y="85"/>
                </a:lnTo>
                <a:lnTo>
                  <a:pt x="159" y="85"/>
                </a:lnTo>
                <a:lnTo>
                  <a:pt x="160" y="85"/>
                </a:lnTo>
                <a:lnTo>
                  <a:pt x="160" y="84"/>
                </a:lnTo>
                <a:lnTo>
                  <a:pt x="160" y="1"/>
                </a:lnTo>
                <a:lnTo>
                  <a:pt x="160" y="0"/>
                </a:lnTo>
                <a:lnTo>
                  <a:pt x="159" y="0"/>
                </a:lnTo>
                <a:close/>
                <a:moveTo>
                  <a:pt x="50" y="77"/>
                </a:moveTo>
                <a:lnTo>
                  <a:pt x="24" y="77"/>
                </a:lnTo>
                <a:lnTo>
                  <a:pt x="24" y="8"/>
                </a:lnTo>
                <a:lnTo>
                  <a:pt x="50" y="8"/>
                </a:lnTo>
                <a:lnTo>
                  <a:pt x="50" y="77"/>
                </a:lnTo>
                <a:close/>
                <a:moveTo>
                  <a:pt x="84" y="77"/>
                </a:moveTo>
                <a:lnTo>
                  <a:pt x="58" y="77"/>
                </a:lnTo>
                <a:lnTo>
                  <a:pt x="58" y="8"/>
                </a:lnTo>
                <a:lnTo>
                  <a:pt x="84" y="8"/>
                </a:lnTo>
                <a:lnTo>
                  <a:pt x="84" y="77"/>
                </a:lnTo>
                <a:close/>
                <a:moveTo>
                  <a:pt x="118" y="77"/>
                </a:moveTo>
                <a:lnTo>
                  <a:pt x="92" y="77"/>
                </a:lnTo>
                <a:lnTo>
                  <a:pt x="92" y="8"/>
                </a:lnTo>
                <a:lnTo>
                  <a:pt x="118" y="8"/>
                </a:lnTo>
                <a:lnTo>
                  <a:pt x="118" y="77"/>
                </a:lnTo>
                <a:close/>
                <a:moveTo>
                  <a:pt x="151" y="77"/>
                </a:moveTo>
                <a:lnTo>
                  <a:pt x="126" y="77"/>
                </a:lnTo>
                <a:lnTo>
                  <a:pt x="126" y="8"/>
                </a:lnTo>
                <a:lnTo>
                  <a:pt x="151" y="8"/>
                </a:lnTo>
                <a:lnTo>
                  <a:pt x="151" y="7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38AAECE7-B540-355F-FCCE-1B48141DA736}"/>
              </a:ext>
            </a:extLst>
          </p:cNvPr>
          <p:cNvSpPr>
            <a:spLocks noEditPoints="1"/>
          </p:cNvSpPr>
          <p:nvPr/>
        </p:nvSpPr>
        <p:spPr bwMode="auto">
          <a:xfrm>
            <a:off x="10675938" y="3575050"/>
            <a:ext cx="198438" cy="254000"/>
          </a:xfrm>
          <a:custGeom>
            <a:avLst/>
            <a:gdLst>
              <a:gd name="T0" fmla="*/ 61 w 125"/>
              <a:gd name="T1" fmla="*/ 16 h 160"/>
              <a:gd name="T2" fmla="*/ 29 w 125"/>
              <a:gd name="T3" fmla="*/ 16 h 160"/>
              <a:gd name="T4" fmla="*/ 90 w 125"/>
              <a:gd name="T5" fmla="*/ 75 h 160"/>
              <a:gd name="T6" fmla="*/ 90 w 125"/>
              <a:gd name="T7" fmla="*/ 69 h 160"/>
              <a:gd name="T8" fmla="*/ 75 w 125"/>
              <a:gd name="T9" fmla="*/ 38 h 160"/>
              <a:gd name="T10" fmla="*/ 0 w 125"/>
              <a:gd name="T11" fmla="*/ 95 h 160"/>
              <a:gd name="T12" fmla="*/ 22 w 125"/>
              <a:gd name="T13" fmla="*/ 60 h 160"/>
              <a:gd name="T14" fmla="*/ 10 w 125"/>
              <a:gd name="T15" fmla="*/ 124 h 160"/>
              <a:gd name="T16" fmla="*/ 24 w 125"/>
              <a:gd name="T17" fmla="*/ 160 h 160"/>
              <a:gd name="T18" fmla="*/ 42 w 125"/>
              <a:gd name="T19" fmla="*/ 124 h 160"/>
              <a:gd name="T20" fmla="*/ 48 w 125"/>
              <a:gd name="T21" fmla="*/ 160 h 160"/>
              <a:gd name="T22" fmla="*/ 67 w 125"/>
              <a:gd name="T23" fmla="*/ 124 h 160"/>
              <a:gd name="T24" fmla="*/ 63 w 125"/>
              <a:gd name="T25" fmla="*/ 61 h 160"/>
              <a:gd name="T26" fmla="*/ 75 w 125"/>
              <a:gd name="T27" fmla="*/ 81 h 160"/>
              <a:gd name="T28" fmla="*/ 103 w 125"/>
              <a:gd name="T29" fmla="*/ 75 h 160"/>
              <a:gd name="T30" fmla="*/ 90 w 125"/>
              <a:gd name="T31" fmla="*/ 75 h 160"/>
              <a:gd name="T32" fmla="*/ 108 w 125"/>
              <a:gd name="T33" fmla="*/ 62 h 160"/>
              <a:gd name="T34" fmla="*/ 104 w 125"/>
              <a:gd name="T35" fmla="*/ 57 h 160"/>
              <a:gd name="T36" fmla="*/ 93 w 125"/>
              <a:gd name="T37" fmla="*/ 69 h 160"/>
              <a:gd name="T38" fmla="*/ 103 w 125"/>
              <a:gd name="T39" fmla="*/ 72 h 160"/>
              <a:gd name="T40" fmla="*/ 124 w 125"/>
              <a:gd name="T41" fmla="*/ 57 h 160"/>
              <a:gd name="T42" fmla="*/ 112 w 125"/>
              <a:gd name="T43" fmla="*/ 65 h 160"/>
              <a:gd name="T44" fmla="*/ 118 w 125"/>
              <a:gd name="T45" fmla="*/ 42 h 160"/>
              <a:gd name="T46" fmla="*/ 122 w 125"/>
              <a:gd name="T47" fmla="*/ 40 h 160"/>
              <a:gd name="T48" fmla="*/ 118 w 125"/>
              <a:gd name="T49" fmla="*/ 36 h 160"/>
              <a:gd name="T50" fmla="*/ 111 w 125"/>
              <a:gd name="T51" fmla="*/ 40 h 160"/>
              <a:gd name="T52" fmla="*/ 108 w 125"/>
              <a:gd name="T53" fmla="*/ 42 h 160"/>
              <a:gd name="T54" fmla="*/ 108 w 125"/>
              <a:gd name="T55" fmla="*/ 42 h 160"/>
              <a:gd name="T56" fmla="*/ 106 w 125"/>
              <a:gd name="T57" fmla="*/ 40 h 160"/>
              <a:gd name="T58" fmla="*/ 99 w 125"/>
              <a:gd name="T59" fmla="*/ 36 h 160"/>
              <a:gd name="T60" fmla="*/ 95 w 125"/>
              <a:gd name="T61" fmla="*/ 40 h 160"/>
              <a:gd name="T62" fmla="*/ 98 w 125"/>
              <a:gd name="T63" fmla="*/ 42 h 160"/>
              <a:gd name="T64" fmla="*/ 91 w 125"/>
              <a:gd name="T65" fmla="*/ 43 h 160"/>
              <a:gd name="T66" fmla="*/ 91 w 125"/>
              <a:gd name="T67" fmla="*/ 46 h 160"/>
              <a:gd name="T68" fmla="*/ 91 w 125"/>
              <a:gd name="T69" fmla="*/ 54 h 160"/>
              <a:gd name="T70" fmla="*/ 124 w 125"/>
              <a:gd name="T71" fmla="*/ 54 h 160"/>
              <a:gd name="T72" fmla="*/ 125 w 125"/>
              <a:gd name="T73" fmla="*/ 54 h 160"/>
              <a:gd name="T74" fmla="*/ 125 w 125"/>
              <a:gd name="T75" fmla="*/ 43 h 160"/>
              <a:gd name="T76" fmla="*/ 102 w 125"/>
              <a:gd name="T77" fmla="*/ 41 h 160"/>
              <a:gd name="T78" fmla="*/ 99 w 125"/>
              <a:gd name="T79" fmla="*/ 40 h 160"/>
              <a:gd name="T80" fmla="*/ 97 w 125"/>
              <a:gd name="T81" fmla="*/ 39 h 160"/>
              <a:gd name="T82" fmla="*/ 102 w 125"/>
              <a:gd name="T83" fmla="*/ 40 h 160"/>
              <a:gd name="T84" fmla="*/ 104 w 125"/>
              <a:gd name="T85" fmla="*/ 41 h 160"/>
              <a:gd name="T86" fmla="*/ 102 w 125"/>
              <a:gd name="T87" fmla="*/ 41 h 160"/>
              <a:gd name="T88" fmla="*/ 112 w 125"/>
              <a:gd name="T89" fmla="*/ 42 h 160"/>
              <a:gd name="T90" fmla="*/ 114 w 125"/>
              <a:gd name="T91" fmla="*/ 40 h 160"/>
              <a:gd name="T92" fmla="*/ 120 w 125"/>
              <a:gd name="T93" fmla="*/ 38 h 160"/>
              <a:gd name="T94" fmla="*/ 118 w 125"/>
              <a:gd name="T95" fmla="*/ 40 h 160"/>
              <a:gd name="T96" fmla="*/ 116 w 125"/>
              <a:gd name="T97" fmla="*/ 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5" h="160">
                <a:moveTo>
                  <a:pt x="45" y="32"/>
                </a:moveTo>
                <a:cubicBezTo>
                  <a:pt x="54" y="32"/>
                  <a:pt x="61" y="25"/>
                  <a:pt x="61" y="16"/>
                </a:cubicBezTo>
                <a:cubicBezTo>
                  <a:pt x="61" y="7"/>
                  <a:pt x="54" y="0"/>
                  <a:pt x="45" y="0"/>
                </a:cubicBezTo>
                <a:cubicBezTo>
                  <a:pt x="36" y="0"/>
                  <a:pt x="29" y="7"/>
                  <a:pt x="29" y="16"/>
                </a:cubicBezTo>
                <a:cubicBezTo>
                  <a:pt x="29" y="25"/>
                  <a:pt x="36" y="32"/>
                  <a:pt x="45" y="32"/>
                </a:cubicBezTo>
                <a:close/>
                <a:moveTo>
                  <a:pt x="90" y="75"/>
                </a:moveTo>
                <a:cubicBezTo>
                  <a:pt x="90" y="72"/>
                  <a:pt x="90" y="72"/>
                  <a:pt x="90" y="72"/>
                </a:cubicBezTo>
                <a:cubicBezTo>
                  <a:pt x="90" y="69"/>
                  <a:pt x="90" y="69"/>
                  <a:pt x="90" y="69"/>
                </a:cubicBezTo>
                <a:cubicBezTo>
                  <a:pt x="82" y="69"/>
                  <a:pt x="82" y="69"/>
                  <a:pt x="82" y="69"/>
                </a:cubicBezTo>
                <a:cubicBezTo>
                  <a:pt x="75" y="38"/>
                  <a:pt x="75" y="38"/>
                  <a:pt x="75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0" y="95"/>
                  <a:pt x="0" y="95"/>
                  <a:pt x="0" y="95"/>
                </a:cubicBezTo>
                <a:cubicBezTo>
                  <a:pt x="12" y="95"/>
                  <a:pt x="12" y="95"/>
                  <a:pt x="12" y="95"/>
                </a:cubicBezTo>
                <a:cubicBezTo>
                  <a:pt x="22" y="60"/>
                  <a:pt x="22" y="60"/>
                  <a:pt x="22" y="60"/>
                </a:cubicBezTo>
                <a:cubicBezTo>
                  <a:pt x="27" y="60"/>
                  <a:pt x="27" y="60"/>
                  <a:pt x="27" y="60"/>
                </a:cubicBezTo>
                <a:cubicBezTo>
                  <a:pt x="10" y="124"/>
                  <a:pt x="10" y="124"/>
                  <a:pt x="10" y="124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42" y="160"/>
                  <a:pt x="42" y="160"/>
                  <a:pt x="42" y="160"/>
                </a:cubicBezTo>
                <a:cubicBezTo>
                  <a:pt x="42" y="124"/>
                  <a:pt x="42" y="124"/>
                  <a:pt x="42" y="124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67" y="160"/>
                  <a:pt x="67" y="160"/>
                  <a:pt x="67" y="160"/>
                </a:cubicBezTo>
                <a:cubicBezTo>
                  <a:pt x="67" y="124"/>
                  <a:pt x="67" y="124"/>
                  <a:pt x="67" y="124"/>
                </a:cubicBezTo>
                <a:cubicBezTo>
                  <a:pt x="81" y="124"/>
                  <a:pt x="81" y="124"/>
                  <a:pt x="81" y="124"/>
                </a:cubicBezTo>
                <a:cubicBezTo>
                  <a:pt x="63" y="61"/>
                  <a:pt x="63" y="61"/>
                  <a:pt x="63" y="61"/>
                </a:cubicBezTo>
                <a:cubicBezTo>
                  <a:pt x="69" y="61"/>
                  <a:pt x="69" y="61"/>
                  <a:pt x="69" y="61"/>
                </a:cubicBezTo>
                <a:cubicBezTo>
                  <a:pt x="75" y="81"/>
                  <a:pt x="75" y="81"/>
                  <a:pt x="75" y="81"/>
                </a:cubicBezTo>
                <a:cubicBezTo>
                  <a:pt x="103" y="81"/>
                  <a:pt x="103" y="81"/>
                  <a:pt x="103" y="81"/>
                </a:cubicBezTo>
                <a:cubicBezTo>
                  <a:pt x="103" y="75"/>
                  <a:pt x="103" y="75"/>
                  <a:pt x="103" y="75"/>
                </a:cubicBezTo>
                <a:cubicBezTo>
                  <a:pt x="93" y="75"/>
                  <a:pt x="93" y="75"/>
                  <a:pt x="93" y="75"/>
                </a:cubicBezTo>
                <a:lnTo>
                  <a:pt x="90" y="75"/>
                </a:lnTo>
                <a:close/>
                <a:moveTo>
                  <a:pt x="112" y="65"/>
                </a:moveTo>
                <a:cubicBezTo>
                  <a:pt x="108" y="62"/>
                  <a:pt x="108" y="62"/>
                  <a:pt x="108" y="62"/>
                </a:cubicBezTo>
                <a:cubicBezTo>
                  <a:pt x="104" y="65"/>
                  <a:pt x="104" y="65"/>
                  <a:pt x="104" y="65"/>
                </a:cubicBezTo>
                <a:cubicBezTo>
                  <a:pt x="104" y="57"/>
                  <a:pt x="104" y="57"/>
                  <a:pt x="104" y="57"/>
                </a:cubicBezTo>
                <a:cubicBezTo>
                  <a:pt x="93" y="57"/>
                  <a:pt x="93" y="57"/>
                  <a:pt x="93" y="57"/>
                </a:cubicBezTo>
                <a:cubicBezTo>
                  <a:pt x="93" y="69"/>
                  <a:pt x="93" y="69"/>
                  <a:pt x="93" y="69"/>
                </a:cubicBezTo>
                <a:cubicBezTo>
                  <a:pt x="93" y="72"/>
                  <a:pt x="93" y="72"/>
                  <a:pt x="93" y="72"/>
                </a:cubicBezTo>
                <a:cubicBezTo>
                  <a:pt x="103" y="72"/>
                  <a:pt x="103" y="72"/>
                  <a:pt x="103" y="72"/>
                </a:cubicBezTo>
                <a:cubicBezTo>
                  <a:pt x="124" y="72"/>
                  <a:pt x="124" y="72"/>
                  <a:pt x="124" y="72"/>
                </a:cubicBezTo>
                <a:cubicBezTo>
                  <a:pt x="124" y="57"/>
                  <a:pt x="124" y="57"/>
                  <a:pt x="124" y="57"/>
                </a:cubicBezTo>
                <a:cubicBezTo>
                  <a:pt x="112" y="57"/>
                  <a:pt x="112" y="57"/>
                  <a:pt x="112" y="57"/>
                </a:cubicBezTo>
                <a:lnTo>
                  <a:pt x="112" y="65"/>
                </a:lnTo>
                <a:close/>
                <a:moveTo>
                  <a:pt x="117" y="43"/>
                </a:moveTo>
                <a:cubicBezTo>
                  <a:pt x="118" y="42"/>
                  <a:pt x="118" y="42"/>
                  <a:pt x="118" y="42"/>
                </a:cubicBezTo>
                <a:cubicBezTo>
                  <a:pt x="119" y="42"/>
                  <a:pt x="119" y="42"/>
                  <a:pt x="120" y="41"/>
                </a:cubicBezTo>
                <a:cubicBezTo>
                  <a:pt x="121" y="41"/>
                  <a:pt x="121" y="40"/>
                  <a:pt x="122" y="40"/>
                </a:cubicBezTo>
                <a:cubicBezTo>
                  <a:pt x="123" y="39"/>
                  <a:pt x="123" y="38"/>
                  <a:pt x="122" y="37"/>
                </a:cubicBezTo>
                <a:cubicBezTo>
                  <a:pt x="121" y="36"/>
                  <a:pt x="119" y="36"/>
                  <a:pt x="118" y="36"/>
                </a:cubicBezTo>
                <a:cubicBezTo>
                  <a:pt x="117" y="36"/>
                  <a:pt x="116" y="37"/>
                  <a:pt x="114" y="37"/>
                </a:cubicBezTo>
                <a:cubicBezTo>
                  <a:pt x="113" y="38"/>
                  <a:pt x="112" y="39"/>
                  <a:pt x="111" y="40"/>
                </a:cubicBezTo>
                <a:cubicBezTo>
                  <a:pt x="110" y="40"/>
                  <a:pt x="110" y="41"/>
                  <a:pt x="109" y="41"/>
                </a:cubicBezTo>
                <a:cubicBezTo>
                  <a:pt x="109" y="42"/>
                  <a:pt x="109" y="42"/>
                  <a:pt x="108" y="42"/>
                </a:cubicBezTo>
                <a:cubicBezTo>
                  <a:pt x="108" y="42"/>
                  <a:pt x="108" y="42"/>
                  <a:pt x="108" y="43"/>
                </a:cubicBezTo>
                <a:cubicBezTo>
                  <a:pt x="108" y="42"/>
                  <a:pt x="108" y="42"/>
                  <a:pt x="108" y="42"/>
                </a:cubicBezTo>
                <a:cubicBezTo>
                  <a:pt x="108" y="42"/>
                  <a:pt x="108" y="42"/>
                  <a:pt x="107" y="41"/>
                </a:cubicBezTo>
                <a:cubicBezTo>
                  <a:pt x="107" y="41"/>
                  <a:pt x="107" y="40"/>
                  <a:pt x="106" y="40"/>
                </a:cubicBezTo>
                <a:cubicBezTo>
                  <a:pt x="105" y="39"/>
                  <a:pt x="104" y="38"/>
                  <a:pt x="102" y="37"/>
                </a:cubicBezTo>
                <a:cubicBezTo>
                  <a:pt x="101" y="37"/>
                  <a:pt x="100" y="36"/>
                  <a:pt x="99" y="36"/>
                </a:cubicBezTo>
                <a:cubicBezTo>
                  <a:pt x="97" y="36"/>
                  <a:pt x="96" y="36"/>
                  <a:pt x="95" y="37"/>
                </a:cubicBezTo>
                <a:cubicBezTo>
                  <a:pt x="93" y="38"/>
                  <a:pt x="94" y="39"/>
                  <a:pt x="95" y="40"/>
                </a:cubicBezTo>
                <a:cubicBezTo>
                  <a:pt x="95" y="40"/>
                  <a:pt x="96" y="41"/>
                  <a:pt x="97" y="41"/>
                </a:cubicBezTo>
                <a:cubicBezTo>
                  <a:pt x="97" y="42"/>
                  <a:pt x="98" y="42"/>
                  <a:pt x="98" y="42"/>
                </a:cubicBezTo>
                <a:cubicBezTo>
                  <a:pt x="99" y="42"/>
                  <a:pt x="99" y="42"/>
                  <a:pt x="100" y="43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6"/>
                  <a:pt x="91" y="46"/>
                  <a:pt x="91" y="46"/>
                </a:cubicBezTo>
                <a:cubicBezTo>
                  <a:pt x="91" y="46"/>
                  <a:pt x="91" y="46"/>
                  <a:pt x="91" y="46"/>
                </a:cubicBezTo>
                <a:cubicBezTo>
                  <a:pt x="91" y="54"/>
                  <a:pt x="91" y="54"/>
                  <a:pt x="91" y="54"/>
                </a:cubicBezTo>
                <a:cubicBezTo>
                  <a:pt x="91" y="54"/>
                  <a:pt x="91" y="54"/>
                  <a:pt x="91" y="54"/>
                </a:cubicBezTo>
                <a:cubicBezTo>
                  <a:pt x="93" y="54"/>
                  <a:pt x="93" y="54"/>
                  <a:pt x="93" y="54"/>
                </a:cubicBezTo>
                <a:cubicBezTo>
                  <a:pt x="124" y="54"/>
                  <a:pt x="124" y="54"/>
                  <a:pt x="124" y="54"/>
                </a:cubicBezTo>
                <a:cubicBezTo>
                  <a:pt x="125" y="54"/>
                  <a:pt x="125" y="54"/>
                  <a:pt x="125" y="54"/>
                </a:cubicBezTo>
                <a:cubicBezTo>
                  <a:pt x="125" y="54"/>
                  <a:pt x="125" y="54"/>
                  <a:pt x="125" y="54"/>
                </a:cubicBezTo>
                <a:cubicBezTo>
                  <a:pt x="125" y="46"/>
                  <a:pt x="125" y="46"/>
                  <a:pt x="125" y="46"/>
                </a:cubicBezTo>
                <a:cubicBezTo>
                  <a:pt x="125" y="43"/>
                  <a:pt x="125" y="43"/>
                  <a:pt x="125" y="43"/>
                </a:cubicBezTo>
                <a:lnTo>
                  <a:pt x="117" y="43"/>
                </a:lnTo>
                <a:close/>
                <a:moveTo>
                  <a:pt x="102" y="41"/>
                </a:moveTo>
                <a:cubicBezTo>
                  <a:pt x="102" y="41"/>
                  <a:pt x="102" y="41"/>
                  <a:pt x="101" y="41"/>
                </a:cubicBezTo>
                <a:cubicBezTo>
                  <a:pt x="100" y="41"/>
                  <a:pt x="100" y="40"/>
                  <a:pt x="99" y="40"/>
                </a:cubicBezTo>
                <a:cubicBezTo>
                  <a:pt x="99" y="40"/>
                  <a:pt x="99" y="40"/>
                  <a:pt x="98" y="40"/>
                </a:cubicBezTo>
                <a:cubicBezTo>
                  <a:pt x="98" y="40"/>
                  <a:pt x="98" y="39"/>
                  <a:pt x="97" y="39"/>
                </a:cubicBezTo>
                <a:cubicBezTo>
                  <a:pt x="97" y="39"/>
                  <a:pt x="96" y="38"/>
                  <a:pt x="97" y="38"/>
                </a:cubicBezTo>
                <a:cubicBezTo>
                  <a:pt x="98" y="38"/>
                  <a:pt x="100" y="39"/>
                  <a:pt x="102" y="40"/>
                </a:cubicBezTo>
                <a:cubicBezTo>
                  <a:pt x="102" y="40"/>
                  <a:pt x="102" y="40"/>
                  <a:pt x="103" y="40"/>
                </a:cubicBezTo>
                <a:cubicBezTo>
                  <a:pt x="103" y="40"/>
                  <a:pt x="104" y="41"/>
                  <a:pt x="104" y="41"/>
                </a:cubicBezTo>
                <a:cubicBezTo>
                  <a:pt x="105" y="41"/>
                  <a:pt x="105" y="42"/>
                  <a:pt x="105" y="42"/>
                </a:cubicBezTo>
                <a:cubicBezTo>
                  <a:pt x="104" y="42"/>
                  <a:pt x="103" y="42"/>
                  <a:pt x="102" y="41"/>
                </a:cubicBezTo>
                <a:close/>
                <a:moveTo>
                  <a:pt x="114" y="41"/>
                </a:moveTo>
                <a:cubicBezTo>
                  <a:pt x="113" y="42"/>
                  <a:pt x="113" y="42"/>
                  <a:pt x="112" y="42"/>
                </a:cubicBezTo>
                <a:cubicBezTo>
                  <a:pt x="112" y="42"/>
                  <a:pt x="112" y="41"/>
                  <a:pt x="112" y="41"/>
                </a:cubicBezTo>
                <a:cubicBezTo>
                  <a:pt x="113" y="41"/>
                  <a:pt x="113" y="40"/>
                  <a:pt x="114" y="40"/>
                </a:cubicBezTo>
                <a:cubicBezTo>
                  <a:pt x="114" y="40"/>
                  <a:pt x="114" y="40"/>
                  <a:pt x="115" y="40"/>
                </a:cubicBezTo>
                <a:cubicBezTo>
                  <a:pt x="116" y="39"/>
                  <a:pt x="118" y="38"/>
                  <a:pt x="120" y="38"/>
                </a:cubicBezTo>
                <a:cubicBezTo>
                  <a:pt x="121" y="38"/>
                  <a:pt x="120" y="39"/>
                  <a:pt x="120" y="39"/>
                </a:cubicBezTo>
                <a:cubicBezTo>
                  <a:pt x="119" y="39"/>
                  <a:pt x="119" y="40"/>
                  <a:pt x="118" y="40"/>
                </a:cubicBezTo>
                <a:cubicBezTo>
                  <a:pt x="118" y="40"/>
                  <a:pt x="118" y="40"/>
                  <a:pt x="118" y="40"/>
                </a:cubicBezTo>
                <a:cubicBezTo>
                  <a:pt x="117" y="40"/>
                  <a:pt x="116" y="41"/>
                  <a:pt x="116" y="41"/>
                </a:cubicBezTo>
                <a:cubicBezTo>
                  <a:pt x="115" y="41"/>
                  <a:pt x="115" y="41"/>
                  <a:pt x="114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7FBDE910-543C-8F0E-DB63-761E23E32600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3024188"/>
            <a:ext cx="254000" cy="254000"/>
          </a:xfrm>
          <a:custGeom>
            <a:avLst/>
            <a:gdLst>
              <a:gd name="T0" fmla="*/ 0 w 160"/>
              <a:gd name="T1" fmla="*/ 0 h 160"/>
              <a:gd name="T2" fmla="*/ 0 w 160"/>
              <a:gd name="T3" fmla="*/ 160 h 160"/>
              <a:gd name="T4" fmla="*/ 160 w 160"/>
              <a:gd name="T5" fmla="*/ 160 h 160"/>
              <a:gd name="T6" fmla="*/ 160 w 160"/>
              <a:gd name="T7" fmla="*/ 0 h 160"/>
              <a:gd name="T8" fmla="*/ 0 w 160"/>
              <a:gd name="T9" fmla="*/ 0 h 160"/>
              <a:gd name="T10" fmla="*/ 147 w 160"/>
              <a:gd name="T11" fmla="*/ 148 h 160"/>
              <a:gd name="T12" fmla="*/ 12 w 160"/>
              <a:gd name="T13" fmla="*/ 148 h 160"/>
              <a:gd name="T14" fmla="*/ 12 w 160"/>
              <a:gd name="T15" fmla="*/ 13 h 160"/>
              <a:gd name="T16" fmla="*/ 147 w 160"/>
              <a:gd name="T17" fmla="*/ 13 h 160"/>
              <a:gd name="T18" fmla="*/ 147 w 160"/>
              <a:gd name="T19" fmla="*/ 148 h 160"/>
              <a:gd name="T20" fmla="*/ 143 w 160"/>
              <a:gd name="T21" fmla="*/ 17 h 160"/>
              <a:gd name="T22" fmla="*/ 16 w 160"/>
              <a:gd name="T23" fmla="*/ 17 h 160"/>
              <a:gd name="T24" fmla="*/ 16 w 160"/>
              <a:gd name="T25" fmla="*/ 144 h 160"/>
              <a:gd name="T26" fmla="*/ 143 w 160"/>
              <a:gd name="T27" fmla="*/ 144 h 160"/>
              <a:gd name="T28" fmla="*/ 143 w 160"/>
              <a:gd name="T29" fmla="*/ 17 h 160"/>
              <a:gd name="T30" fmla="*/ 93 w 160"/>
              <a:gd name="T31" fmla="*/ 129 h 160"/>
              <a:gd name="T32" fmla="*/ 66 w 160"/>
              <a:gd name="T33" fmla="*/ 129 h 160"/>
              <a:gd name="T34" fmla="*/ 66 w 160"/>
              <a:gd name="T35" fmla="*/ 59 h 160"/>
              <a:gd name="T36" fmla="*/ 93 w 160"/>
              <a:gd name="T37" fmla="*/ 59 h 160"/>
              <a:gd name="T38" fmla="*/ 93 w 160"/>
              <a:gd name="T39" fmla="*/ 129 h 160"/>
              <a:gd name="T40" fmla="*/ 93 w 160"/>
              <a:gd name="T41" fmla="*/ 50 h 160"/>
              <a:gd name="T42" fmla="*/ 66 w 160"/>
              <a:gd name="T43" fmla="*/ 50 h 160"/>
              <a:gd name="T44" fmla="*/ 66 w 160"/>
              <a:gd name="T45" fmla="*/ 32 h 160"/>
              <a:gd name="T46" fmla="*/ 93 w 160"/>
              <a:gd name="T47" fmla="*/ 32 h 160"/>
              <a:gd name="T48" fmla="*/ 93 w 160"/>
              <a:gd name="T49" fmla="*/ 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0" h="160">
                <a:moveTo>
                  <a:pt x="0" y="0"/>
                </a:moveTo>
                <a:lnTo>
                  <a:pt x="0" y="160"/>
                </a:lnTo>
                <a:lnTo>
                  <a:pt x="160" y="160"/>
                </a:lnTo>
                <a:lnTo>
                  <a:pt x="160" y="0"/>
                </a:lnTo>
                <a:lnTo>
                  <a:pt x="0" y="0"/>
                </a:lnTo>
                <a:close/>
                <a:moveTo>
                  <a:pt x="147" y="148"/>
                </a:moveTo>
                <a:lnTo>
                  <a:pt x="12" y="148"/>
                </a:lnTo>
                <a:lnTo>
                  <a:pt x="12" y="13"/>
                </a:lnTo>
                <a:lnTo>
                  <a:pt x="147" y="13"/>
                </a:lnTo>
                <a:lnTo>
                  <a:pt x="147" y="148"/>
                </a:lnTo>
                <a:close/>
                <a:moveTo>
                  <a:pt x="143" y="17"/>
                </a:moveTo>
                <a:lnTo>
                  <a:pt x="16" y="17"/>
                </a:lnTo>
                <a:lnTo>
                  <a:pt x="16" y="144"/>
                </a:lnTo>
                <a:lnTo>
                  <a:pt x="143" y="144"/>
                </a:lnTo>
                <a:lnTo>
                  <a:pt x="143" y="17"/>
                </a:lnTo>
                <a:close/>
                <a:moveTo>
                  <a:pt x="93" y="129"/>
                </a:moveTo>
                <a:lnTo>
                  <a:pt x="66" y="129"/>
                </a:lnTo>
                <a:lnTo>
                  <a:pt x="66" y="59"/>
                </a:lnTo>
                <a:lnTo>
                  <a:pt x="93" y="59"/>
                </a:lnTo>
                <a:lnTo>
                  <a:pt x="93" y="129"/>
                </a:lnTo>
                <a:close/>
                <a:moveTo>
                  <a:pt x="93" y="50"/>
                </a:moveTo>
                <a:lnTo>
                  <a:pt x="66" y="50"/>
                </a:lnTo>
                <a:lnTo>
                  <a:pt x="66" y="32"/>
                </a:lnTo>
                <a:lnTo>
                  <a:pt x="93" y="32"/>
                </a:lnTo>
                <a:lnTo>
                  <a:pt x="93" y="5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4B4F9894-47DD-2E52-7C61-60EDB44E51DC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3598863"/>
            <a:ext cx="254000" cy="206375"/>
          </a:xfrm>
          <a:custGeom>
            <a:avLst/>
            <a:gdLst>
              <a:gd name="T0" fmla="*/ 160 w 160"/>
              <a:gd name="T1" fmla="*/ 116 h 130"/>
              <a:gd name="T2" fmla="*/ 0 w 160"/>
              <a:gd name="T3" fmla="*/ 116 h 130"/>
              <a:gd name="T4" fmla="*/ 0 w 160"/>
              <a:gd name="T5" fmla="*/ 130 h 130"/>
              <a:gd name="T6" fmla="*/ 160 w 160"/>
              <a:gd name="T7" fmla="*/ 130 h 130"/>
              <a:gd name="T8" fmla="*/ 160 w 160"/>
              <a:gd name="T9" fmla="*/ 116 h 130"/>
              <a:gd name="T10" fmla="*/ 160 w 160"/>
              <a:gd name="T11" fmla="*/ 116 h 130"/>
              <a:gd name="T12" fmla="*/ 153 w 160"/>
              <a:gd name="T13" fmla="*/ 125 h 130"/>
              <a:gd name="T14" fmla="*/ 141 w 160"/>
              <a:gd name="T15" fmla="*/ 125 h 130"/>
              <a:gd name="T16" fmla="*/ 141 w 160"/>
              <a:gd name="T17" fmla="*/ 121 h 130"/>
              <a:gd name="T18" fmla="*/ 153 w 160"/>
              <a:gd name="T19" fmla="*/ 121 h 130"/>
              <a:gd name="T20" fmla="*/ 153 w 160"/>
              <a:gd name="T21" fmla="*/ 125 h 130"/>
              <a:gd name="T22" fmla="*/ 154 w 160"/>
              <a:gd name="T23" fmla="*/ 95 h 130"/>
              <a:gd name="T24" fmla="*/ 7 w 160"/>
              <a:gd name="T25" fmla="*/ 95 h 130"/>
              <a:gd name="T26" fmla="*/ 0 w 160"/>
              <a:gd name="T27" fmla="*/ 110 h 130"/>
              <a:gd name="T28" fmla="*/ 160 w 160"/>
              <a:gd name="T29" fmla="*/ 110 h 130"/>
              <a:gd name="T30" fmla="*/ 154 w 160"/>
              <a:gd name="T31" fmla="*/ 95 h 130"/>
              <a:gd name="T32" fmla="*/ 153 w 160"/>
              <a:gd name="T33" fmla="*/ 0 h 130"/>
              <a:gd name="T34" fmla="*/ 8 w 160"/>
              <a:gd name="T35" fmla="*/ 0 h 130"/>
              <a:gd name="T36" fmla="*/ 8 w 160"/>
              <a:gd name="T37" fmla="*/ 89 h 130"/>
              <a:gd name="T38" fmla="*/ 153 w 160"/>
              <a:gd name="T39" fmla="*/ 89 h 130"/>
              <a:gd name="T40" fmla="*/ 153 w 160"/>
              <a:gd name="T41" fmla="*/ 0 h 130"/>
              <a:gd name="T42" fmla="*/ 137 w 160"/>
              <a:gd name="T43" fmla="*/ 77 h 130"/>
              <a:gd name="T44" fmla="*/ 24 w 160"/>
              <a:gd name="T45" fmla="*/ 77 h 130"/>
              <a:gd name="T46" fmla="*/ 24 w 160"/>
              <a:gd name="T47" fmla="*/ 13 h 130"/>
              <a:gd name="T48" fmla="*/ 137 w 160"/>
              <a:gd name="T49" fmla="*/ 13 h 130"/>
              <a:gd name="T50" fmla="*/ 137 w 160"/>
              <a:gd name="T51" fmla="*/ 77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0" h="130">
                <a:moveTo>
                  <a:pt x="160" y="116"/>
                </a:moveTo>
                <a:lnTo>
                  <a:pt x="0" y="116"/>
                </a:lnTo>
                <a:lnTo>
                  <a:pt x="0" y="130"/>
                </a:lnTo>
                <a:lnTo>
                  <a:pt x="160" y="130"/>
                </a:lnTo>
                <a:lnTo>
                  <a:pt x="160" y="116"/>
                </a:lnTo>
                <a:lnTo>
                  <a:pt x="160" y="116"/>
                </a:lnTo>
                <a:close/>
                <a:moveTo>
                  <a:pt x="153" y="125"/>
                </a:moveTo>
                <a:lnTo>
                  <a:pt x="141" y="125"/>
                </a:lnTo>
                <a:lnTo>
                  <a:pt x="141" y="121"/>
                </a:lnTo>
                <a:lnTo>
                  <a:pt x="153" y="121"/>
                </a:lnTo>
                <a:lnTo>
                  <a:pt x="153" y="125"/>
                </a:lnTo>
                <a:close/>
                <a:moveTo>
                  <a:pt x="154" y="95"/>
                </a:moveTo>
                <a:lnTo>
                  <a:pt x="7" y="95"/>
                </a:lnTo>
                <a:lnTo>
                  <a:pt x="0" y="110"/>
                </a:lnTo>
                <a:lnTo>
                  <a:pt x="160" y="110"/>
                </a:lnTo>
                <a:lnTo>
                  <a:pt x="154" y="95"/>
                </a:lnTo>
                <a:close/>
                <a:moveTo>
                  <a:pt x="153" y="0"/>
                </a:moveTo>
                <a:lnTo>
                  <a:pt x="8" y="0"/>
                </a:lnTo>
                <a:lnTo>
                  <a:pt x="8" y="89"/>
                </a:lnTo>
                <a:lnTo>
                  <a:pt x="153" y="89"/>
                </a:lnTo>
                <a:lnTo>
                  <a:pt x="153" y="0"/>
                </a:lnTo>
                <a:close/>
                <a:moveTo>
                  <a:pt x="137" y="77"/>
                </a:moveTo>
                <a:lnTo>
                  <a:pt x="24" y="77"/>
                </a:lnTo>
                <a:lnTo>
                  <a:pt x="24" y="13"/>
                </a:lnTo>
                <a:lnTo>
                  <a:pt x="137" y="13"/>
                </a:lnTo>
                <a:lnTo>
                  <a:pt x="137" y="7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E7CD1396-3735-589F-E9C4-0259AB96575B}"/>
              </a:ext>
            </a:extLst>
          </p:cNvPr>
          <p:cNvSpPr>
            <a:spLocks noEditPoints="1"/>
          </p:cNvSpPr>
          <p:nvPr/>
        </p:nvSpPr>
        <p:spPr bwMode="auto">
          <a:xfrm>
            <a:off x="9540876" y="4144963"/>
            <a:ext cx="263525" cy="209550"/>
          </a:xfrm>
          <a:custGeom>
            <a:avLst/>
            <a:gdLst>
              <a:gd name="T0" fmla="*/ 84 w 166"/>
              <a:gd name="T1" fmla="*/ 66 h 132"/>
              <a:gd name="T2" fmla="*/ 108 w 166"/>
              <a:gd name="T3" fmla="*/ 47 h 132"/>
              <a:gd name="T4" fmla="*/ 114 w 166"/>
              <a:gd name="T5" fmla="*/ 47 h 132"/>
              <a:gd name="T6" fmla="*/ 130 w 166"/>
              <a:gd name="T7" fmla="*/ 58 h 132"/>
              <a:gd name="T8" fmla="*/ 140 w 166"/>
              <a:gd name="T9" fmla="*/ 55 h 132"/>
              <a:gd name="T10" fmla="*/ 139 w 166"/>
              <a:gd name="T11" fmla="*/ 33 h 132"/>
              <a:gd name="T12" fmla="*/ 95 w 166"/>
              <a:gd name="T13" fmla="*/ 5 h 132"/>
              <a:gd name="T14" fmla="*/ 68 w 166"/>
              <a:gd name="T15" fmla="*/ 30 h 132"/>
              <a:gd name="T16" fmla="*/ 33 w 166"/>
              <a:gd name="T17" fmla="*/ 19 h 132"/>
              <a:gd name="T18" fmla="*/ 5 w 166"/>
              <a:gd name="T19" fmla="*/ 63 h 132"/>
              <a:gd name="T20" fmla="*/ 91 w 166"/>
              <a:gd name="T21" fmla="*/ 132 h 132"/>
              <a:gd name="T22" fmla="*/ 105 w 166"/>
              <a:gd name="T23" fmla="*/ 119 h 132"/>
              <a:gd name="T24" fmla="*/ 84 w 166"/>
              <a:gd name="T25" fmla="*/ 66 h 132"/>
              <a:gd name="T26" fmla="*/ 148 w 166"/>
              <a:gd name="T27" fmla="*/ 59 h 132"/>
              <a:gd name="T28" fmla="*/ 143 w 166"/>
              <a:gd name="T29" fmla="*/ 59 h 132"/>
              <a:gd name="T30" fmla="*/ 139 w 166"/>
              <a:gd name="T31" fmla="*/ 59 h 132"/>
              <a:gd name="T32" fmla="*/ 128 w 166"/>
              <a:gd name="T33" fmla="*/ 65 h 132"/>
              <a:gd name="T34" fmla="*/ 113 w 166"/>
              <a:gd name="T35" fmla="*/ 51 h 132"/>
              <a:gd name="T36" fmla="*/ 108 w 166"/>
              <a:gd name="T37" fmla="*/ 51 h 132"/>
              <a:gd name="T38" fmla="*/ 88 w 166"/>
              <a:gd name="T39" fmla="*/ 67 h 132"/>
              <a:gd name="T40" fmla="*/ 108 w 166"/>
              <a:gd name="T41" fmla="*/ 116 h 132"/>
              <a:gd name="T42" fmla="*/ 115 w 166"/>
              <a:gd name="T43" fmla="*/ 122 h 132"/>
              <a:gd name="T44" fmla="*/ 163 w 166"/>
              <a:gd name="T45" fmla="*/ 84 h 132"/>
              <a:gd name="T46" fmla="*/ 148 w 166"/>
              <a:gd name="T47" fmla="*/ 59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6" h="132">
                <a:moveTo>
                  <a:pt x="84" y="66"/>
                </a:moveTo>
                <a:cubicBezTo>
                  <a:pt x="87" y="54"/>
                  <a:pt x="97" y="47"/>
                  <a:pt x="108" y="47"/>
                </a:cubicBezTo>
                <a:cubicBezTo>
                  <a:pt x="110" y="47"/>
                  <a:pt x="112" y="47"/>
                  <a:pt x="114" y="47"/>
                </a:cubicBezTo>
                <a:cubicBezTo>
                  <a:pt x="120" y="49"/>
                  <a:pt x="126" y="53"/>
                  <a:pt x="130" y="58"/>
                </a:cubicBezTo>
                <a:cubicBezTo>
                  <a:pt x="133" y="56"/>
                  <a:pt x="136" y="55"/>
                  <a:pt x="140" y="55"/>
                </a:cubicBezTo>
                <a:cubicBezTo>
                  <a:pt x="142" y="41"/>
                  <a:pt x="139" y="33"/>
                  <a:pt x="139" y="33"/>
                </a:cubicBezTo>
                <a:cubicBezTo>
                  <a:pt x="135" y="13"/>
                  <a:pt x="115" y="0"/>
                  <a:pt x="95" y="5"/>
                </a:cubicBezTo>
                <a:cubicBezTo>
                  <a:pt x="82" y="8"/>
                  <a:pt x="72" y="18"/>
                  <a:pt x="68" y="30"/>
                </a:cubicBezTo>
                <a:cubicBezTo>
                  <a:pt x="59" y="20"/>
                  <a:pt x="46" y="16"/>
                  <a:pt x="33" y="19"/>
                </a:cubicBezTo>
                <a:cubicBezTo>
                  <a:pt x="13" y="23"/>
                  <a:pt x="0" y="43"/>
                  <a:pt x="5" y="63"/>
                </a:cubicBezTo>
                <a:cubicBezTo>
                  <a:pt x="5" y="63"/>
                  <a:pt x="13" y="112"/>
                  <a:pt x="91" y="132"/>
                </a:cubicBezTo>
                <a:cubicBezTo>
                  <a:pt x="96" y="128"/>
                  <a:pt x="101" y="123"/>
                  <a:pt x="105" y="119"/>
                </a:cubicBezTo>
                <a:cubicBezTo>
                  <a:pt x="78" y="92"/>
                  <a:pt x="84" y="68"/>
                  <a:pt x="84" y="66"/>
                </a:cubicBezTo>
                <a:close/>
                <a:moveTo>
                  <a:pt x="148" y="59"/>
                </a:moveTo>
                <a:cubicBezTo>
                  <a:pt x="146" y="59"/>
                  <a:pt x="145" y="59"/>
                  <a:pt x="143" y="59"/>
                </a:cubicBezTo>
                <a:cubicBezTo>
                  <a:pt x="142" y="59"/>
                  <a:pt x="140" y="59"/>
                  <a:pt x="139" y="59"/>
                </a:cubicBezTo>
                <a:cubicBezTo>
                  <a:pt x="135" y="60"/>
                  <a:pt x="131" y="62"/>
                  <a:pt x="128" y="65"/>
                </a:cubicBezTo>
                <a:cubicBezTo>
                  <a:pt x="126" y="58"/>
                  <a:pt x="120" y="53"/>
                  <a:pt x="113" y="51"/>
                </a:cubicBezTo>
                <a:cubicBezTo>
                  <a:pt x="111" y="51"/>
                  <a:pt x="110" y="51"/>
                  <a:pt x="108" y="51"/>
                </a:cubicBezTo>
                <a:cubicBezTo>
                  <a:pt x="99" y="51"/>
                  <a:pt x="91" y="57"/>
                  <a:pt x="88" y="67"/>
                </a:cubicBezTo>
                <a:cubicBezTo>
                  <a:pt x="88" y="67"/>
                  <a:pt x="82" y="90"/>
                  <a:pt x="108" y="116"/>
                </a:cubicBezTo>
                <a:cubicBezTo>
                  <a:pt x="110" y="118"/>
                  <a:pt x="113" y="120"/>
                  <a:pt x="115" y="122"/>
                </a:cubicBezTo>
                <a:cubicBezTo>
                  <a:pt x="159" y="111"/>
                  <a:pt x="163" y="84"/>
                  <a:pt x="163" y="84"/>
                </a:cubicBezTo>
                <a:cubicBezTo>
                  <a:pt x="166" y="73"/>
                  <a:pt x="159" y="62"/>
                  <a:pt x="148" y="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D50805C7-1967-3392-2E74-E3A2B1B4CAFA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4132263"/>
            <a:ext cx="254000" cy="241300"/>
          </a:xfrm>
          <a:custGeom>
            <a:avLst/>
            <a:gdLst>
              <a:gd name="T0" fmla="*/ 129 w 160"/>
              <a:gd name="T1" fmla="*/ 0 h 152"/>
              <a:gd name="T2" fmla="*/ 98 w 160"/>
              <a:gd name="T3" fmla="*/ 27 h 152"/>
              <a:gd name="T4" fmla="*/ 129 w 160"/>
              <a:gd name="T5" fmla="*/ 27 h 152"/>
              <a:gd name="T6" fmla="*/ 139 w 160"/>
              <a:gd name="T7" fmla="*/ 27 h 152"/>
              <a:gd name="T8" fmla="*/ 132 w 160"/>
              <a:gd name="T9" fmla="*/ 34 h 152"/>
              <a:gd name="T10" fmla="*/ 111 w 160"/>
              <a:gd name="T11" fmla="*/ 57 h 152"/>
              <a:gd name="T12" fmla="*/ 129 w 160"/>
              <a:gd name="T13" fmla="*/ 63 h 152"/>
              <a:gd name="T14" fmla="*/ 160 w 160"/>
              <a:gd name="T15" fmla="*/ 31 h 152"/>
              <a:gd name="T16" fmla="*/ 129 w 160"/>
              <a:gd name="T17" fmla="*/ 0 h 152"/>
              <a:gd name="T18" fmla="*/ 71 w 160"/>
              <a:gd name="T19" fmla="*/ 100 h 152"/>
              <a:gd name="T20" fmla="*/ 71 w 160"/>
              <a:gd name="T21" fmla="*/ 96 h 152"/>
              <a:gd name="T22" fmla="*/ 108 w 160"/>
              <a:gd name="T23" fmla="*/ 55 h 152"/>
              <a:gd name="T24" fmla="*/ 129 w 160"/>
              <a:gd name="T25" fmla="*/ 31 h 152"/>
              <a:gd name="T26" fmla="*/ 97 w 160"/>
              <a:gd name="T27" fmla="*/ 31 h 152"/>
              <a:gd name="T28" fmla="*/ 0 w 160"/>
              <a:gd name="T29" fmla="*/ 31 h 152"/>
              <a:gd name="T30" fmla="*/ 57 w 160"/>
              <a:gd name="T31" fmla="*/ 96 h 152"/>
              <a:gd name="T32" fmla="*/ 57 w 160"/>
              <a:gd name="T33" fmla="*/ 100 h 152"/>
              <a:gd name="T34" fmla="*/ 57 w 160"/>
              <a:gd name="T35" fmla="*/ 103 h 152"/>
              <a:gd name="T36" fmla="*/ 57 w 160"/>
              <a:gd name="T37" fmla="*/ 142 h 152"/>
              <a:gd name="T38" fmla="*/ 42 w 160"/>
              <a:gd name="T39" fmla="*/ 152 h 152"/>
              <a:gd name="T40" fmla="*/ 84 w 160"/>
              <a:gd name="T41" fmla="*/ 152 h 152"/>
              <a:gd name="T42" fmla="*/ 71 w 160"/>
              <a:gd name="T43" fmla="*/ 142 h 152"/>
              <a:gd name="T44" fmla="*/ 71 w 160"/>
              <a:gd name="T45" fmla="*/ 103 h 152"/>
              <a:gd name="T46" fmla="*/ 71 w 160"/>
              <a:gd name="T47" fmla="*/ 10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0" h="152">
                <a:moveTo>
                  <a:pt x="129" y="0"/>
                </a:moveTo>
                <a:cubicBezTo>
                  <a:pt x="113" y="0"/>
                  <a:pt x="100" y="11"/>
                  <a:pt x="98" y="27"/>
                </a:cubicBezTo>
                <a:cubicBezTo>
                  <a:pt x="129" y="27"/>
                  <a:pt x="129" y="27"/>
                  <a:pt x="129" y="27"/>
                </a:cubicBezTo>
                <a:cubicBezTo>
                  <a:pt x="139" y="27"/>
                  <a:pt x="139" y="27"/>
                  <a:pt x="139" y="27"/>
                </a:cubicBezTo>
                <a:cubicBezTo>
                  <a:pt x="132" y="34"/>
                  <a:pt x="132" y="34"/>
                  <a:pt x="132" y="34"/>
                </a:cubicBezTo>
                <a:cubicBezTo>
                  <a:pt x="111" y="57"/>
                  <a:pt x="111" y="57"/>
                  <a:pt x="111" y="57"/>
                </a:cubicBezTo>
                <a:cubicBezTo>
                  <a:pt x="116" y="61"/>
                  <a:pt x="122" y="63"/>
                  <a:pt x="129" y="63"/>
                </a:cubicBezTo>
                <a:cubicBezTo>
                  <a:pt x="146" y="63"/>
                  <a:pt x="160" y="48"/>
                  <a:pt x="160" y="31"/>
                </a:cubicBezTo>
                <a:cubicBezTo>
                  <a:pt x="160" y="14"/>
                  <a:pt x="146" y="0"/>
                  <a:pt x="129" y="0"/>
                </a:cubicBezTo>
                <a:close/>
                <a:moveTo>
                  <a:pt x="71" y="100"/>
                </a:moveTo>
                <a:cubicBezTo>
                  <a:pt x="71" y="96"/>
                  <a:pt x="71" y="96"/>
                  <a:pt x="71" y="96"/>
                </a:cubicBezTo>
                <a:cubicBezTo>
                  <a:pt x="108" y="55"/>
                  <a:pt x="108" y="55"/>
                  <a:pt x="108" y="55"/>
                </a:cubicBezTo>
                <a:cubicBezTo>
                  <a:pt x="129" y="31"/>
                  <a:pt x="129" y="31"/>
                  <a:pt x="129" y="31"/>
                </a:cubicBezTo>
                <a:cubicBezTo>
                  <a:pt x="97" y="31"/>
                  <a:pt x="97" y="31"/>
                  <a:pt x="97" y="31"/>
                </a:cubicBezTo>
                <a:cubicBezTo>
                  <a:pt x="0" y="31"/>
                  <a:pt x="0" y="31"/>
                  <a:pt x="0" y="31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3"/>
                  <a:pt x="57" y="103"/>
                  <a:pt x="57" y="103"/>
                </a:cubicBezTo>
                <a:cubicBezTo>
                  <a:pt x="57" y="142"/>
                  <a:pt x="57" y="142"/>
                  <a:pt x="57" y="142"/>
                </a:cubicBezTo>
                <a:cubicBezTo>
                  <a:pt x="49" y="143"/>
                  <a:pt x="42" y="147"/>
                  <a:pt x="42" y="152"/>
                </a:cubicBezTo>
                <a:cubicBezTo>
                  <a:pt x="84" y="152"/>
                  <a:pt x="84" y="152"/>
                  <a:pt x="84" y="152"/>
                </a:cubicBezTo>
                <a:cubicBezTo>
                  <a:pt x="84" y="148"/>
                  <a:pt x="79" y="144"/>
                  <a:pt x="71" y="142"/>
                </a:cubicBezTo>
                <a:cubicBezTo>
                  <a:pt x="71" y="103"/>
                  <a:pt x="71" y="103"/>
                  <a:pt x="71" y="103"/>
                </a:cubicBezTo>
                <a:lnTo>
                  <a:pt x="71" y="10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B71501D3-00CD-7A9D-3F60-A644F83083F1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4141788"/>
            <a:ext cx="254000" cy="222250"/>
          </a:xfrm>
          <a:custGeom>
            <a:avLst/>
            <a:gdLst>
              <a:gd name="T0" fmla="*/ 116 w 160"/>
              <a:gd name="T1" fmla="*/ 0 h 140"/>
              <a:gd name="T2" fmla="*/ 18 w 160"/>
              <a:gd name="T3" fmla="*/ 0 h 140"/>
              <a:gd name="T4" fmla="*/ 18 w 160"/>
              <a:gd name="T5" fmla="*/ 111 h 140"/>
              <a:gd name="T6" fmla="*/ 130 w 160"/>
              <a:gd name="T7" fmla="*/ 111 h 140"/>
              <a:gd name="T8" fmla="*/ 130 w 160"/>
              <a:gd name="T9" fmla="*/ 82 h 140"/>
              <a:gd name="T10" fmla="*/ 160 w 160"/>
              <a:gd name="T11" fmla="*/ 64 h 140"/>
              <a:gd name="T12" fmla="*/ 160 w 160"/>
              <a:gd name="T13" fmla="*/ 18 h 140"/>
              <a:gd name="T14" fmla="*/ 116 w 160"/>
              <a:gd name="T15" fmla="*/ 0 h 140"/>
              <a:gd name="T16" fmla="*/ 147 w 160"/>
              <a:gd name="T17" fmla="*/ 62 h 140"/>
              <a:gd name="T18" fmla="*/ 130 w 160"/>
              <a:gd name="T19" fmla="*/ 68 h 140"/>
              <a:gd name="T20" fmla="*/ 130 w 160"/>
              <a:gd name="T21" fmla="*/ 15 h 140"/>
              <a:gd name="T22" fmla="*/ 147 w 160"/>
              <a:gd name="T23" fmla="*/ 21 h 140"/>
              <a:gd name="T24" fmla="*/ 147 w 160"/>
              <a:gd name="T25" fmla="*/ 62 h 140"/>
              <a:gd name="T26" fmla="*/ 0 w 160"/>
              <a:gd name="T27" fmla="*/ 129 h 140"/>
              <a:gd name="T28" fmla="*/ 18 w 160"/>
              <a:gd name="T29" fmla="*/ 129 h 140"/>
              <a:gd name="T30" fmla="*/ 18 w 160"/>
              <a:gd name="T31" fmla="*/ 140 h 140"/>
              <a:gd name="T32" fmla="*/ 130 w 160"/>
              <a:gd name="T33" fmla="*/ 140 h 140"/>
              <a:gd name="T34" fmla="*/ 130 w 160"/>
              <a:gd name="T35" fmla="*/ 129 h 140"/>
              <a:gd name="T36" fmla="*/ 147 w 160"/>
              <a:gd name="T37" fmla="*/ 129 h 140"/>
              <a:gd name="T38" fmla="*/ 147 w 160"/>
              <a:gd name="T39" fmla="*/ 118 h 140"/>
              <a:gd name="T40" fmla="*/ 0 w 160"/>
              <a:gd name="T41" fmla="*/ 118 h 140"/>
              <a:gd name="T42" fmla="*/ 0 w 160"/>
              <a:gd name="T43" fmla="*/ 129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0" h="140">
                <a:moveTo>
                  <a:pt x="116" y="0"/>
                </a:moveTo>
                <a:cubicBezTo>
                  <a:pt x="18" y="0"/>
                  <a:pt x="18" y="0"/>
                  <a:pt x="18" y="0"/>
                </a:cubicBezTo>
                <a:cubicBezTo>
                  <a:pt x="18" y="111"/>
                  <a:pt x="18" y="111"/>
                  <a:pt x="18" y="111"/>
                </a:cubicBezTo>
                <a:cubicBezTo>
                  <a:pt x="130" y="111"/>
                  <a:pt x="130" y="111"/>
                  <a:pt x="130" y="111"/>
                </a:cubicBezTo>
                <a:cubicBezTo>
                  <a:pt x="130" y="82"/>
                  <a:pt x="130" y="82"/>
                  <a:pt x="130" y="82"/>
                </a:cubicBezTo>
                <a:cubicBezTo>
                  <a:pt x="148" y="80"/>
                  <a:pt x="160" y="73"/>
                  <a:pt x="160" y="64"/>
                </a:cubicBezTo>
                <a:cubicBezTo>
                  <a:pt x="160" y="18"/>
                  <a:pt x="160" y="18"/>
                  <a:pt x="160" y="18"/>
                </a:cubicBezTo>
                <a:cubicBezTo>
                  <a:pt x="160" y="8"/>
                  <a:pt x="140" y="0"/>
                  <a:pt x="116" y="0"/>
                </a:cubicBezTo>
                <a:close/>
                <a:moveTo>
                  <a:pt x="147" y="62"/>
                </a:moveTo>
                <a:cubicBezTo>
                  <a:pt x="145" y="64"/>
                  <a:pt x="139" y="67"/>
                  <a:pt x="130" y="68"/>
                </a:cubicBezTo>
                <a:cubicBezTo>
                  <a:pt x="130" y="15"/>
                  <a:pt x="130" y="15"/>
                  <a:pt x="130" y="15"/>
                </a:cubicBezTo>
                <a:cubicBezTo>
                  <a:pt x="139" y="16"/>
                  <a:pt x="145" y="19"/>
                  <a:pt x="147" y="21"/>
                </a:cubicBezTo>
                <a:lnTo>
                  <a:pt x="147" y="62"/>
                </a:lnTo>
                <a:close/>
                <a:moveTo>
                  <a:pt x="0" y="129"/>
                </a:moveTo>
                <a:cubicBezTo>
                  <a:pt x="18" y="129"/>
                  <a:pt x="18" y="129"/>
                  <a:pt x="18" y="129"/>
                </a:cubicBezTo>
                <a:cubicBezTo>
                  <a:pt x="18" y="140"/>
                  <a:pt x="18" y="140"/>
                  <a:pt x="18" y="140"/>
                </a:cubicBezTo>
                <a:cubicBezTo>
                  <a:pt x="130" y="140"/>
                  <a:pt x="130" y="140"/>
                  <a:pt x="130" y="140"/>
                </a:cubicBezTo>
                <a:cubicBezTo>
                  <a:pt x="130" y="129"/>
                  <a:pt x="130" y="129"/>
                  <a:pt x="130" y="129"/>
                </a:cubicBezTo>
                <a:cubicBezTo>
                  <a:pt x="147" y="129"/>
                  <a:pt x="147" y="129"/>
                  <a:pt x="147" y="129"/>
                </a:cubicBezTo>
                <a:cubicBezTo>
                  <a:pt x="147" y="118"/>
                  <a:pt x="147" y="118"/>
                  <a:pt x="147" y="118"/>
                </a:cubicBezTo>
                <a:cubicBezTo>
                  <a:pt x="0" y="118"/>
                  <a:pt x="0" y="118"/>
                  <a:pt x="0" y="118"/>
                </a:cubicBezTo>
                <a:lnTo>
                  <a:pt x="0" y="12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3A28D9B6-0CA3-EE74-D51B-333EA3A6C0E8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4125913"/>
            <a:ext cx="254000" cy="254000"/>
          </a:xfrm>
          <a:custGeom>
            <a:avLst/>
            <a:gdLst>
              <a:gd name="T0" fmla="*/ 30 w 160"/>
              <a:gd name="T1" fmla="*/ 95 h 160"/>
              <a:gd name="T2" fmla="*/ 41 w 160"/>
              <a:gd name="T3" fmla="*/ 95 h 160"/>
              <a:gd name="T4" fmla="*/ 41 w 160"/>
              <a:gd name="T5" fmla="*/ 65 h 160"/>
              <a:gd name="T6" fmla="*/ 30 w 160"/>
              <a:gd name="T7" fmla="*/ 65 h 160"/>
              <a:gd name="T8" fmla="*/ 30 w 160"/>
              <a:gd name="T9" fmla="*/ 95 h 160"/>
              <a:gd name="T10" fmla="*/ 80 w 160"/>
              <a:gd name="T11" fmla="*/ 95 h 160"/>
              <a:gd name="T12" fmla="*/ 130 w 160"/>
              <a:gd name="T13" fmla="*/ 95 h 160"/>
              <a:gd name="T14" fmla="*/ 130 w 160"/>
              <a:gd name="T15" fmla="*/ 65 h 160"/>
              <a:gd name="T16" fmla="*/ 111 w 160"/>
              <a:gd name="T17" fmla="*/ 65 h 160"/>
              <a:gd name="T18" fmla="*/ 80 w 160"/>
              <a:gd name="T19" fmla="*/ 95 h 160"/>
              <a:gd name="T20" fmla="*/ 47 w 160"/>
              <a:gd name="T21" fmla="*/ 65 h 160"/>
              <a:gd name="T22" fmla="*/ 47 w 160"/>
              <a:gd name="T23" fmla="*/ 95 h 160"/>
              <a:gd name="T24" fmla="*/ 49 w 160"/>
              <a:gd name="T25" fmla="*/ 95 h 160"/>
              <a:gd name="T26" fmla="*/ 79 w 160"/>
              <a:gd name="T27" fmla="*/ 65 h 160"/>
              <a:gd name="T28" fmla="*/ 47 w 160"/>
              <a:gd name="T29" fmla="*/ 65 h 160"/>
              <a:gd name="T30" fmla="*/ 80 w 160"/>
              <a:gd name="T31" fmla="*/ 0 h 160"/>
              <a:gd name="T32" fmla="*/ 0 w 160"/>
              <a:gd name="T33" fmla="*/ 80 h 160"/>
              <a:gd name="T34" fmla="*/ 80 w 160"/>
              <a:gd name="T35" fmla="*/ 160 h 160"/>
              <a:gd name="T36" fmla="*/ 160 w 160"/>
              <a:gd name="T37" fmla="*/ 80 h 160"/>
              <a:gd name="T38" fmla="*/ 80 w 160"/>
              <a:gd name="T39" fmla="*/ 0 h 160"/>
              <a:gd name="T40" fmla="*/ 13 w 160"/>
              <a:gd name="T41" fmla="*/ 80 h 160"/>
              <a:gd name="T42" fmla="*/ 80 w 160"/>
              <a:gd name="T43" fmla="*/ 13 h 160"/>
              <a:gd name="T44" fmla="*/ 122 w 160"/>
              <a:gd name="T45" fmla="*/ 28 h 160"/>
              <a:gd name="T46" fmla="*/ 90 w 160"/>
              <a:gd name="T47" fmla="*/ 60 h 160"/>
              <a:gd name="T48" fmla="*/ 88 w 160"/>
              <a:gd name="T49" fmla="*/ 63 h 160"/>
              <a:gd name="T50" fmla="*/ 86 w 160"/>
              <a:gd name="T51" fmla="*/ 65 h 160"/>
              <a:gd name="T52" fmla="*/ 55 w 160"/>
              <a:gd name="T53" fmla="*/ 95 h 160"/>
              <a:gd name="T54" fmla="*/ 53 w 160"/>
              <a:gd name="T55" fmla="*/ 98 h 160"/>
              <a:gd name="T56" fmla="*/ 51 w 160"/>
              <a:gd name="T57" fmla="*/ 100 h 160"/>
              <a:gd name="T58" fmla="*/ 28 w 160"/>
              <a:gd name="T59" fmla="*/ 122 h 160"/>
              <a:gd name="T60" fmla="*/ 13 w 160"/>
              <a:gd name="T61" fmla="*/ 80 h 160"/>
              <a:gd name="T62" fmla="*/ 80 w 160"/>
              <a:gd name="T63" fmla="*/ 147 h 160"/>
              <a:gd name="T64" fmla="*/ 38 w 160"/>
              <a:gd name="T65" fmla="*/ 132 h 160"/>
              <a:gd name="T66" fmla="*/ 70 w 160"/>
              <a:gd name="T67" fmla="*/ 100 h 160"/>
              <a:gd name="T68" fmla="*/ 72 w 160"/>
              <a:gd name="T69" fmla="*/ 98 h 160"/>
              <a:gd name="T70" fmla="*/ 74 w 160"/>
              <a:gd name="T71" fmla="*/ 95 h 160"/>
              <a:gd name="T72" fmla="*/ 105 w 160"/>
              <a:gd name="T73" fmla="*/ 65 h 160"/>
              <a:gd name="T74" fmla="*/ 107 w 160"/>
              <a:gd name="T75" fmla="*/ 63 h 160"/>
              <a:gd name="T76" fmla="*/ 109 w 160"/>
              <a:gd name="T77" fmla="*/ 60 h 160"/>
              <a:gd name="T78" fmla="*/ 132 w 160"/>
              <a:gd name="T79" fmla="*/ 38 h 160"/>
              <a:gd name="T80" fmla="*/ 147 w 160"/>
              <a:gd name="T81" fmla="*/ 80 h 160"/>
              <a:gd name="T82" fmla="*/ 80 w 160"/>
              <a:gd name="T83" fmla="*/ 1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60">
                <a:moveTo>
                  <a:pt x="30" y="95"/>
                </a:moveTo>
                <a:cubicBezTo>
                  <a:pt x="41" y="95"/>
                  <a:pt x="41" y="95"/>
                  <a:pt x="41" y="95"/>
                </a:cubicBezTo>
                <a:cubicBezTo>
                  <a:pt x="41" y="65"/>
                  <a:pt x="41" y="65"/>
                  <a:pt x="41" y="65"/>
                </a:cubicBezTo>
                <a:cubicBezTo>
                  <a:pt x="30" y="65"/>
                  <a:pt x="30" y="65"/>
                  <a:pt x="30" y="65"/>
                </a:cubicBezTo>
                <a:lnTo>
                  <a:pt x="30" y="95"/>
                </a:lnTo>
                <a:close/>
                <a:moveTo>
                  <a:pt x="80" y="95"/>
                </a:moveTo>
                <a:cubicBezTo>
                  <a:pt x="130" y="95"/>
                  <a:pt x="130" y="95"/>
                  <a:pt x="130" y="95"/>
                </a:cubicBezTo>
                <a:cubicBezTo>
                  <a:pt x="130" y="65"/>
                  <a:pt x="130" y="65"/>
                  <a:pt x="130" y="65"/>
                </a:cubicBezTo>
                <a:cubicBezTo>
                  <a:pt x="111" y="65"/>
                  <a:pt x="111" y="65"/>
                  <a:pt x="111" y="65"/>
                </a:cubicBezTo>
                <a:lnTo>
                  <a:pt x="80" y="95"/>
                </a:lnTo>
                <a:close/>
                <a:moveTo>
                  <a:pt x="47" y="65"/>
                </a:moveTo>
                <a:cubicBezTo>
                  <a:pt x="47" y="95"/>
                  <a:pt x="47" y="95"/>
                  <a:pt x="47" y="95"/>
                </a:cubicBezTo>
                <a:cubicBezTo>
                  <a:pt x="49" y="95"/>
                  <a:pt x="49" y="95"/>
                  <a:pt x="49" y="95"/>
                </a:cubicBezTo>
                <a:cubicBezTo>
                  <a:pt x="79" y="65"/>
                  <a:pt x="79" y="65"/>
                  <a:pt x="79" y="65"/>
                </a:cubicBezTo>
                <a:lnTo>
                  <a:pt x="47" y="65"/>
                </a:ln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13" y="80"/>
                </a:moveTo>
                <a:cubicBezTo>
                  <a:pt x="13" y="43"/>
                  <a:pt x="43" y="13"/>
                  <a:pt x="80" y="13"/>
                </a:cubicBezTo>
                <a:cubicBezTo>
                  <a:pt x="96" y="13"/>
                  <a:pt x="111" y="19"/>
                  <a:pt x="122" y="28"/>
                </a:cubicBezTo>
                <a:cubicBezTo>
                  <a:pt x="90" y="60"/>
                  <a:pt x="90" y="60"/>
                  <a:pt x="90" y="60"/>
                </a:cubicBezTo>
                <a:cubicBezTo>
                  <a:pt x="88" y="63"/>
                  <a:pt x="88" y="63"/>
                  <a:pt x="88" y="63"/>
                </a:cubicBezTo>
                <a:cubicBezTo>
                  <a:pt x="86" y="65"/>
                  <a:pt x="86" y="65"/>
                  <a:pt x="86" y="65"/>
                </a:cubicBezTo>
                <a:cubicBezTo>
                  <a:pt x="55" y="95"/>
                  <a:pt x="55" y="95"/>
                  <a:pt x="55" y="95"/>
                </a:cubicBezTo>
                <a:cubicBezTo>
                  <a:pt x="53" y="98"/>
                  <a:pt x="53" y="98"/>
                  <a:pt x="53" y="98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28" y="122"/>
                  <a:pt x="28" y="122"/>
                  <a:pt x="28" y="122"/>
                </a:cubicBezTo>
                <a:cubicBezTo>
                  <a:pt x="19" y="111"/>
                  <a:pt x="13" y="96"/>
                  <a:pt x="13" y="80"/>
                </a:cubicBezTo>
                <a:close/>
                <a:moveTo>
                  <a:pt x="80" y="147"/>
                </a:moveTo>
                <a:cubicBezTo>
                  <a:pt x="64" y="147"/>
                  <a:pt x="49" y="141"/>
                  <a:pt x="38" y="132"/>
                </a:cubicBezTo>
                <a:cubicBezTo>
                  <a:pt x="70" y="100"/>
                  <a:pt x="70" y="100"/>
                  <a:pt x="70" y="100"/>
                </a:cubicBezTo>
                <a:cubicBezTo>
                  <a:pt x="72" y="98"/>
                  <a:pt x="72" y="98"/>
                  <a:pt x="72" y="98"/>
                </a:cubicBezTo>
                <a:cubicBezTo>
                  <a:pt x="74" y="95"/>
                  <a:pt x="74" y="95"/>
                  <a:pt x="74" y="95"/>
                </a:cubicBezTo>
                <a:cubicBezTo>
                  <a:pt x="105" y="65"/>
                  <a:pt x="105" y="65"/>
                  <a:pt x="105" y="65"/>
                </a:cubicBezTo>
                <a:cubicBezTo>
                  <a:pt x="107" y="63"/>
                  <a:pt x="107" y="63"/>
                  <a:pt x="107" y="63"/>
                </a:cubicBezTo>
                <a:cubicBezTo>
                  <a:pt x="109" y="60"/>
                  <a:pt x="109" y="60"/>
                  <a:pt x="109" y="60"/>
                </a:cubicBezTo>
                <a:cubicBezTo>
                  <a:pt x="132" y="38"/>
                  <a:pt x="132" y="38"/>
                  <a:pt x="132" y="38"/>
                </a:cubicBezTo>
                <a:cubicBezTo>
                  <a:pt x="141" y="49"/>
                  <a:pt x="147" y="64"/>
                  <a:pt x="147" y="80"/>
                </a:cubicBezTo>
                <a:cubicBezTo>
                  <a:pt x="147" y="117"/>
                  <a:pt x="117" y="147"/>
                  <a:pt x="80" y="1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EAACBEFA-7AD9-2278-CD8F-42B70FA7FB30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3575050"/>
            <a:ext cx="254000" cy="254000"/>
          </a:xfrm>
          <a:custGeom>
            <a:avLst/>
            <a:gdLst>
              <a:gd name="T0" fmla="*/ 0 w 160"/>
              <a:gd name="T1" fmla="*/ 80 h 160"/>
              <a:gd name="T2" fmla="*/ 160 w 160"/>
              <a:gd name="T3" fmla="*/ 80 h 160"/>
              <a:gd name="T4" fmla="*/ 108 w 160"/>
              <a:gd name="T5" fmla="*/ 141 h 160"/>
              <a:gd name="T6" fmla="*/ 118 w 160"/>
              <a:gd name="T7" fmla="*/ 118 h 160"/>
              <a:gd name="T8" fmla="*/ 141 w 160"/>
              <a:gd name="T9" fmla="*/ 108 h 160"/>
              <a:gd name="T10" fmla="*/ 19 w 160"/>
              <a:gd name="T11" fmla="*/ 108 h 160"/>
              <a:gd name="T12" fmla="*/ 42 w 160"/>
              <a:gd name="T13" fmla="*/ 118 h 160"/>
              <a:gd name="T14" fmla="*/ 52 w 160"/>
              <a:gd name="T15" fmla="*/ 141 h 160"/>
              <a:gd name="T16" fmla="*/ 52 w 160"/>
              <a:gd name="T17" fmla="*/ 19 h 160"/>
              <a:gd name="T18" fmla="*/ 42 w 160"/>
              <a:gd name="T19" fmla="*/ 42 h 160"/>
              <a:gd name="T20" fmla="*/ 19 w 160"/>
              <a:gd name="T21" fmla="*/ 52 h 160"/>
              <a:gd name="T22" fmla="*/ 146 w 160"/>
              <a:gd name="T23" fmla="*/ 74 h 160"/>
              <a:gd name="T24" fmla="*/ 121 w 160"/>
              <a:gd name="T25" fmla="*/ 57 h 160"/>
              <a:gd name="T26" fmla="*/ 121 w 160"/>
              <a:gd name="T27" fmla="*/ 104 h 160"/>
              <a:gd name="T28" fmla="*/ 146 w 160"/>
              <a:gd name="T29" fmla="*/ 87 h 160"/>
              <a:gd name="T30" fmla="*/ 15 w 160"/>
              <a:gd name="T31" fmla="*/ 87 h 160"/>
              <a:gd name="T32" fmla="*/ 39 w 160"/>
              <a:gd name="T33" fmla="*/ 104 h 160"/>
              <a:gd name="T34" fmla="*/ 39 w 160"/>
              <a:gd name="T35" fmla="*/ 57 h 160"/>
              <a:gd name="T36" fmla="*/ 15 w 160"/>
              <a:gd name="T37" fmla="*/ 74 h 160"/>
              <a:gd name="T38" fmla="*/ 110 w 160"/>
              <a:gd name="T39" fmla="*/ 74 h 160"/>
              <a:gd name="T40" fmla="*/ 87 w 160"/>
              <a:gd name="T41" fmla="*/ 50 h 160"/>
              <a:gd name="T42" fmla="*/ 110 w 160"/>
              <a:gd name="T43" fmla="*/ 74 h 160"/>
              <a:gd name="T44" fmla="*/ 87 w 160"/>
              <a:gd name="T45" fmla="*/ 110 h 160"/>
              <a:gd name="T46" fmla="*/ 110 w 160"/>
              <a:gd name="T47" fmla="*/ 87 h 160"/>
              <a:gd name="T48" fmla="*/ 50 w 160"/>
              <a:gd name="T49" fmla="*/ 87 h 160"/>
              <a:gd name="T50" fmla="*/ 74 w 160"/>
              <a:gd name="T51" fmla="*/ 110 h 160"/>
              <a:gd name="T52" fmla="*/ 50 w 160"/>
              <a:gd name="T53" fmla="*/ 87 h 160"/>
              <a:gd name="T54" fmla="*/ 74 w 160"/>
              <a:gd name="T55" fmla="*/ 50 h 160"/>
              <a:gd name="T56" fmla="*/ 50 w 160"/>
              <a:gd name="T57" fmla="*/ 74 h 160"/>
              <a:gd name="T58" fmla="*/ 87 w 160"/>
              <a:gd name="T59" fmla="*/ 38 h 160"/>
              <a:gd name="T60" fmla="*/ 104 w 160"/>
              <a:gd name="T61" fmla="*/ 39 h 160"/>
              <a:gd name="T62" fmla="*/ 74 w 160"/>
              <a:gd name="T63" fmla="*/ 15 h 160"/>
              <a:gd name="T64" fmla="*/ 57 w 160"/>
              <a:gd name="T65" fmla="*/ 39 h 160"/>
              <a:gd name="T66" fmla="*/ 74 w 160"/>
              <a:gd name="T67" fmla="*/ 123 h 160"/>
              <a:gd name="T68" fmla="*/ 57 w 160"/>
              <a:gd name="T69" fmla="*/ 121 h 160"/>
              <a:gd name="T70" fmla="*/ 87 w 160"/>
              <a:gd name="T71" fmla="*/ 146 h 160"/>
              <a:gd name="T72" fmla="*/ 104 w 160"/>
              <a:gd name="T73" fmla="*/ 121 h 160"/>
              <a:gd name="T74" fmla="*/ 135 w 160"/>
              <a:gd name="T75" fmla="*/ 49 h 160"/>
              <a:gd name="T76" fmla="*/ 112 w 160"/>
              <a:gd name="T77" fmla="*/ 25 h 160"/>
              <a:gd name="T78" fmla="*/ 141 w 160"/>
              <a:gd name="T79" fmla="*/ 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108" y="141"/>
                </a:moveTo>
                <a:cubicBezTo>
                  <a:pt x="109" y="140"/>
                  <a:pt x="110" y="137"/>
                  <a:pt x="112" y="135"/>
                </a:cubicBezTo>
                <a:cubicBezTo>
                  <a:pt x="114" y="130"/>
                  <a:pt x="116" y="124"/>
                  <a:pt x="118" y="118"/>
                </a:cubicBezTo>
                <a:cubicBezTo>
                  <a:pt x="124" y="116"/>
                  <a:pt x="130" y="114"/>
                  <a:pt x="135" y="112"/>
                </a:cubicBezTo>
                <a:cubicBezTo>
                  <a:pt x="137" y="110"/>
                  <a:pt x="140" y="109"/>
                  <a:pt x="141" y="108"/>
                </a:cubicBezTo>
                <a:cubicBezTo>
                  <a:pt x="135" y="123"/>
                  <a:pt x="123" y="135"/>
                  <a:pt x="108" y="141"/>
                </a:cubicBezTo>
                <a:close/>
                <a:moveTo>
                  <a:pt x="19" y="108"/>
                </a:moveTo>
                <a:cubicBezTo>
                  <a:pt x="21" y="109"/>
                  <a:pt x="23" y="110"/>
                  <a:pt x="25" y="112"/>
                </a:cubicBezTo>
                <a:cubicBezTo>
                  <a:pt x="30" y="114"/>
                  <a:pt x="36" y="116"/>
                  <a:pt x="42" y="118"/>
                </a:cubicBezTo>
                <a:cubicBezTo>
                  <a:pt x="44" y="124"/>
                  <a:pt x="46" y="130"/>
                  <a:pt x="49" y="135"/>
                </a:cubicBezTo>
                <a:cubicBezTo>
                  <a:pt x="50" y="137"/>
                  <a:pt x="51" y="140"/>
                  <a:pt x="52" y="141"/>
                </a:cubicBezTo>
                <a:cubicBezTo>
                  <a:pt x="38" y="135"/>
                  <a:pt x="26" y="123"/>
                  <a:pt x="19" y="108"/>
                </a:cubicBezTo>
                <a:close/>
                <a:moveTo>
                  <a:pt x="52" y="19"/>
                </a:moveTo>
                <a:cubicBezTo>
                  <a:pt x="51" y="21"/>
                  <a:pt x="50" y="23"/>
                  <a:pt x="49" y="25"/>
                </a:cubicBezTo>
                <a:cubicBezTo>
                  <a:pt x="46" y="30"/>
                  <a:pt x="44" y="36"/>
                  <a:pt x="42" y="42"/>
                </a:cubicBezTo>
                <a:cubicBezTo>
                  <a:pt x="36" y="44"/>
                  <a:pt x="30" y="46"/>
                  <a:pt x="25" y="49"/>
                </a:cubicBezTo>
                <a:cubicBezTo>
                  <a:pt x="23" y="50"/>
                  <a:pt x="21" y="51"/>
                  <a:pt x="19" y="52"/>
                </a:cubicBezTo>
                <a:cubicBezTo>
                  <a:pt x="26" y="38"/>
                  <a:pt x="38" y="26"/>
                  <a:pt x="52" y="19"/>
                </a:cubicBezTo>
                <a:close/>
                <a:moveTo>
                  <a:pt x="146" y="74"/>
                </a:moveTo>
                <a:cubicBezTo>
                  <a:pt x="123" y="74"/>
                  <a:pt x="123" y="74"/>
                  <a:pt x="123" y="74"/>
                </a:cubicBezTo>
                <a:cubicBezTo>
                  <a:pt x="123" y="68"/>
                  <a:pt x="122" y="62"/>
                  <a:pt x="121" y="57"/>
                </a:cubicBezTo>
                <a:cubicBezTo>
                  <a:pt x="133" y="61"/>
                  <a:pt x="142" y="67"/>
                  <a:pt x="146" y="74"/>
                </a:cubicBezTo>
                <a:close/>
                <a:moveTo>
                  <a:pt x="121" y="104"/>
                </a:moveTo>
                <a:cubicBezTo>
                  <a:pt x="122" y="98"/>
                  <a:pt x="123" y="92"/>
                  <a:pt x="123" y="87"/>
                </a:cubicBezTo>
                <a:cubicBezTo>
                  <a:pt x="146" y="87"/>
                  <a:pt x="146" y="87"/>
                  <a:pt x="146" y="87"/>
                </a:cubicBezTo>
                <a:cubicBezTo>
                  <a:pt x="142" y="93"/>
                  <a:pt x="133" y="99"/>
                  <a:pt x="121" y="104"/>
                </a:cubicBezTo>
                <a:close/>
                <a:moveTo>
                  <a:pt x="15" y="87"/>
                </a:moveTo>
                <a:cubicBezTo>
                  <a:pt x="38" y="87"/>
                  <a:pt x="38" y="87"/>
                  <a:pt x="38" y="87"/>
                </a:cubicBezTo>
                <a:cubicBezTo>
                  <a:pt x="38" y="92"/>
                  <a:pt x="38" y="98"/>
                  <a:pt x="39" y="104"/>
                </a:cubicBezTo>
                <a:cubicBezTo>
                  <a:pt x="27" y="99"/>
                  <a:pt x="18" y="93"/>
                  <a:pt x="15" y="87"/>
                </a:cubicBezTo>
                <a:close/>
                <a:moveTo>
                  <a:pt x="39" y="57"/>
                </a:moveTo>
                <a:cubicBezTo>
                  <a:pt x="38" y="62"/>
                  <a:pt x="38" y="68"/>
                  <a:pt x="38" y="74"/>
                </a:cubicBezTo>
                <a:cubicBezTo>
                  <a:pt x="15" y="74"/>
                  <a:pt x="15" y="74"/>
                  <a:pt x="15" y="74"/>
                </a:cubicBezTo>
                <a:cubicBezTo>
                  <a:pt x="18" y="67"/>
                  <a:pt x="27" y="61"/>
                  <a:pt x="39" y="57"/>
                </a:cubicBezTo>
                <a:close/>
                <a:moveTo>
                  <a:pt x="110" y="74"/>
                </a:moveTo>
                <a:cubicBezTo>
                  <a:pt x="87" y="74"/>
                  <a:pt x="87" y="74"/>
                  <a:pt x="87" y="74"/>
                </a:cubicBezTo>
                <a:cubicBezTo>
                  <a:pt x="87" y="50"/>
                  <a:pt x="87" y="50"/>
                  <a:pt x="87" y="50"/>
                </a:cubicBezTo>
                <a:cubicBezTo>
                  <a:pt x="94" y="51"/>
                  <a:pt x="101" y="52"/>
                  <a:pt x="107" y="53"/>
                </a:cubicBezTo>
                <a:cubicBezTo>
                  <a:pt x="109" y="59"/>
                  <a:pt x="110" y="67"/>
                  <a:pt x="110" y="74"/>
                </a:cubicBezTo>
                <a:close/>
                <a:moveTo>
                  <a:pt x="107" y="107"/>
                </a:moveTo>
                <a:cubicBezTo>
                  <a:pt x="101" y="109"/>
                  <a:pt x="94" y="110"/>
                  <a:pt x="87" y="110"/>
                </a:cubicBezTo>
                <a:cubicBezTo>
                  <a:pt x="87" y="87"/>
                  <a:pt x="87" y="87"/>
                  <a:pt x="87" y="87"/>
                </a:cubicBezTo>
                <a:cubicBezTo>
                  <a:pt x="110" y="87"/>
                  <a:pt x="110" y="87"/>
                  <a:pt x="110" y="87"/>
                </a:cubicBezTo>
                <a:cubicBezTo>
                  <a:pt x="110" y="94"/>
                  <a:pt x="109" y="101"/>
                  <a:pt x="107" y="107"/>
                </a:cubicBezTo>
                <a:close/>
                <a:moveTo>
                  <a:pt x="50" y="87"/>
                </a:moveTo>
                <a:cubicBezTo>
                  <a:pt x="74" y="87"/>
                  <a:pt x="74" y="87"/>
                  <a:pt x="74" y="87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67" y="110"/>
                  <a:pt x="59" y="109"/>
                  <a:pt x="53" y="107"/>
                </a:cubicBezTo>
                <a:cubicBezTo>
                  <a:pt x="52" y="101"/>
                  <a:pt x="51" y="94"/>
                  <a:pt x="50" y="87"/>
                </a:cubicBezTo>
                <a:close/>
                <a:moveTo>
                  <a:pt x="53" y="53"/>
                </a:moveTo>
                <a:cubicBezTo>
                  <a:pt x="59" y="52"/>
                  <a:pt x="67" y="51"/>
                  <a:pt x="74" y="50"/>
                </a:cubicBezTo>
                <a:cubicBezTo>
                  <a:pt x="74" y="74"/>
                  <a:pt x="74" y="74"/>
                  <a:pt x="74" y="74"/>
                </a:cubicBezTo>
                <a:cubicBezTo>
                  <a:pt x="50" y="74"/>
                  <a:pt x="50" y="74"/>
                  <a:pt x="50" y="74"/>
                </a:cubicBezTo>
                <a:cubicBezTo>
                  <a:pt x="51" y="67"/>
                  <a:pt x="52" y="59"/>
                  <a:pt x="53" y="53"/>
                </a:cubicBezTo>
                <a:close/>
                <a:moveTo>
                  <a:pt x="87" y="38"/>
                </a:moveTo>
                <a:cubicBezTo>
                  <a:pt x="87" y="15"/>
                  <a:pt x="87" y="15"/>
                  <a:pt x="87" y="15"/>
                </a:cubicBezTo>
                <a:cubicBezTo>
                  <a:pt x="93" y="18"/>
                  <a:pt x="99" y="27"/>
                  <a:pt x="104" y="39"/>
                </a:cubicBezTo>
                <a:cubicBezTo>
                  <a:pt x="98" y="38"/>
                  <a:pt x="92" y="38"/>
                  <a:pt x="87" y="38"/>
                </a:cubicBezTo>
                <a:close/>
                <a:moveTo>
                  <a:pt x="74" y="15"/>
                </a:moveTo>
                <a:cubicBezTo>
                  <a:pt x="74" y="38"/>
                  <a:pt x="74" y="38"/>
                  <a:pt x="74" y="38"/>
                </a:cubicBezTo>
                <a:cubicBezTo>
                  <a:pt x="68" y="38"/>
                  <a:pt x="62" y="38"/>
                  <a:pt x="57" y="39"/>
                </a:cubicBezTo>
                <a:cubicBezTo>
                  <a:pt x="61" y="27"/>
                  <a:pt x="67" y="18"/>
                  <a:pt x="74" y="15"/>
                </a:cubicBezTo>
                <a:close/>
                <a:moveTo>
                  <a:pt x="74" y="123"/>
                </a:moveTo>
                <a:cubicBezTo>
                  <a:pt x="74" y="146"/>
                  <a:pt x="74" y="146"/>
                  <a:pt x="74" y="146"/>
                </a:cubicBezTo>
                <a:cubicBezTo>
                  <a:pt x="67" y="142"/>
                  <a:pt x="61" y="133"/>
                  <a:pt x="57" y="121"/>
                </a:cubicBezTo>
                <a:cubicBezTo>
                  <a:pt x="62" y="122"/>
                  <a:pt x="68" y="123"/>
                  <a:pt x="74" y="123"/>
                </a:cubicBezTo>
                <a:close/>
                <a:moveTo>
                  <a:pt x="87" y="146"/>
                </a:moveTo>
                <a:cubicBezTo>
                  <a:pt x="87" y="123"/>
                  <a:pt x="87" y="123"/>
                  <a:pt x="87" y="123"/>
                </a:cubicBezTo>
                <a:cubicBezTo>
                  <a:pt x="92" y="123"/>
                  <a:pt x="98" y="122"/>
                  <a:pt x="104" y="121"/>
                </a:cubicBezTo>
                <a:cubicBezTo>
                  <a:pt x="99" y="133"/>
                  <a:pt x="93" y="142"/>
                  <a:pt x="87" y="146"/>
                </a:cubicBezTo>
                <a:close/>
                <a:moveTo>
                  <a:pt x="135" y="49"/>
                </a:moveTo>
                <a:cubicBezTo>
                  <a:pt x="130" y="46"/>
                  <a:pt x="124" y="44"/>
                  <a:pt x="118" y="42"/>
                </a:cubicBezTo>
                <a:cubicBezTo>
                  <a:pt x="116" y="36"/>
                  <a:pt x="114" y="30"/>
                  <a:pt x="112" y="25"/>
                </a:cubicBezTo>
                <a:cubicBezTo>
                  <a:pt x="110" y="23"/>
                  <a:pt x="109" y="21"/>
                  <a:pt x="108" y="19"/>
                </a:cubicBezTo>
                <a:cubicBezTo>
                  <a:pt x="123" y="26"/>
                  <a:pt x="135" y="38"/>
                  <a:pt x="141" y="52"/>
                </a:cubicBezTo>
                <a:cubicBezTo>
                  <a:pt x="140" y="51"/>
                  <a:pt x="137" y="50"/>
                  <a:pt x="135" y="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19C59E2E-B69A-9E83-61D2-F1B8E7B0BBB4}"/>
              </a:ext>
            </a:extLst>
          </p:cNvPr>
          <p:cNvSpPr>
            <a:spLocks/>
          </p:cNvSpPr>
          <p:nvPr/>
        </p:nvSpPr>
        <p:spPr bwMode="auto">
          <a:xfrm>
            <a:off x="9551988" y="3024188"/>
            <a:ext cx="246063" cy="254000"/>
          </a:xfrm>
          <a:custGeom>
            <a:avLst/>
            <a:gdLst>
              <a:gd name="T0" fmla="*/ 78 w 155"/>
              <a:gd name="T1" fmla="*/ 0 h 160"/>
              <a:gd name="T2" fmla="*/ 60 w 155"/>
              <a:gd name="T3" fmla="*/ 35 h 160"/>
              <a:gd name="T4" fmla="*/ 60 w 155"/>
              <a:gd name="T5" fmla="*/ 59 h 160"/>
              <a:gd name="T6" fmla="*/ 0 w 155"/>
              <a:gd name="T7" fmla="*/ 85 h 160"/>
              <a:gd name="T8" fmla="*/ 0 w 155"/>
              <a:gd name="T9" fmla="*/ 102 h 160"/>
              <a:gd name="T10" fmla="*/ 60 w 155"/>
              <a:gd name="T11" fmla="*/ 90 h 160"/>
              <a:gd name="T12" fmla="*/ 60 w 155"/>
              <a:gd name="T13" fmla="*/ 124 h 160"/>
              <a:gd name="T14" fmla="*/ 34 w 155"/>
              <a:gd name="T15" fmla="*/ 143 h 160"/>
              <a:gd name="T16" fmla="*/ 34 w 155"/>
              <a:gd name="T17" fmla="*/ 160 h 160"/>
              <a:gd name="T18" fmla="*/ 78 w 155"/>
              <a:gd name="T19" fmla="*/ 145 h 160"/>
              <a:gd name="T20" fmla="*/ 120 w 155"/>
              <a:gd name="T21" fmla="*/ 160 h 160"/>
              <a:gd name="T22" fmla="*/ 120 w 155"/>
              <a:gd name="T23" fmla="*/ 143 h 160"/>
              <a:gd name="T24" fmla="*/ 95 w 155"/>
              <a:gd name="T25" fmla="*/ 125 h 160"/>
              <a:gd name="T26" fmla="*/ 95 w 155"/>
              <a:gd name="T27" fmla="*/ 90 h 160"/>
              <a:gd name="T28" fmla="*/ 155 w 155"/>
              <a:gd name="T29" fmla="*/ 102 h 160"/>
              <a:gd name="T30" fmla="*/ 155 w 155"/>
              <a:gd name="T31" fmla="*/ 85 h 160"/>
              <a:gd name="T32" fmla="*/ 95 w 155"/>
              <a:gd name="T33" fmla="*/ 59 h 160"/>
              <a:gd name="T34" fmla="*/ 95 w 155"/>
              <a:gd name="T35" fmla="*/ 35 h 160"/>
              <a:gd name="T36" fmla="*/ 78 w 155"/>
              <a:gd name="T3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55" h="160">
                <a:moveTo>
                  <a:pt x="78" y="0"/>
                </a:moveTo>
                <a:cubicBezTo>
                  <a:pt x="68" y="0"/>
                  <a:pt x="60" y="25"/>
                  <a:pt x="60" y="35"/>
                </a:cubicBezTo>
                <a:cubicBezTo>
                  <a:pt x="60" y="59"/>
                  <a:pt x="60" y="59"/>
                  <a:pt x="60" y="59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102"/>
                  <a:pt x="0" y="102"/>
                  <a:pt x="0" y="102"/>
                </a:cubicBezTo>
                <a:cubicBezTo>
                  <a:pt x="60" y="90"/>
                  <a:pt x="60" y="90"/>
                  <a:pt x="60" y="90"/>
                </a:cubicBezTo>
                <a:cubicBezTo>
                  <a:pt x="60" y="124"/>
                  <a:pt x="60" y="124"/>
                  <a:pt x="60" y="124"/>
                </a:cubicBezTo>
                <a:cubicBezTo>
                  <a:pt x="34" y="143"/>
                  <a:pt x="34" y="143"/>
                  <a:pt x="34" y="143"/>
                </a:cubicBezTo>
                <a:cubicBezTo>
                  <a:pt x="34" y="160"/>
                  <a:pt x="34" y="160"/>
                  <a:pt x="34" y="160"/>
                </a:cubicBezTo>
                <a:cubicBezTo>
                  <a:pt x="78" y="145"/>
                  <a:pt x="78" y="145"/>
                  <a:pt x="78" y="145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43"/>
                  <a:pt x="120" y="143"/>
                  <a:pt x="120" y="143"/>
                </a:cubicBezTo>
                <a:cubicBezTo>
                  <a:pt x="95" y="125"/>
                  <a:pt x="95" y="125"/>
                  <a:pt x="95" y="125"/>
                </a:cubicBezTo>
                <a:cubicBezTo>
                  <a:pt x="95" y="90"/>
                  <a:pt x="95" y="90"/>
                  <a:pt x="95" y="90"/>
                </a:cubicBezTo>
                <a:cubicBezTo>
                  <a:pt x="155" y="102"/>
                  <a:pt x="155" y="102"/>
                  <a:pt x="155" y="102"/>
                </a:cubicBezTo>
                <a:cubicBezTo>
                  <a:pt x="155" y="85"/>
                  <a:pt x="155" y="85"/>
                  <a:pt x="155" y="85"/>
                </a:cubicBezTo>
                <a:cubicBezTo>
                  <a:pt x="95" y="59"/>
                  <a:pt x="95" y="59"/>
                  <a:pt x="95" y="59"/>
                </a:cubicBezTo>
                <a:cubicBezTo>
                  <a:pt x="95" y="35"/>
                  <a:pt x="95" y="35"/>
                  <a:pt x="95" y="35"/>
                </a:cubicBezTo>
                <a:cubicBezTo>
                  <a:pt x="95" y="25"/>
                  <a:pt x="87" y="0"/>
                  <a:pt x="7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9ECA0B24-41EC-74B9-128B-D07B3A848004}"/>
              </a:ext>
            </a:extLst>
          </p:cNvPr>
          <p:cNvSpPr>
            <a:spLocks/>
          </p:cNvSpPr>
          <p:nvPr/>
        </p:nvSpPr>
        <p:spPr bwMode="auto">
          <a:xfrm>
            <a:off x="11252201" y="3024188"/>
            <a:ext cx="146050" cy="254000"/>
          </a:xfrm>
          <a:custGeom>
            <a:avLst/>
            <a:gdLst>
              <a:gd name="T0" fmla="*/ 83 w 92"/>
              <a:gd name="T1" fmla="*/ 60 h 160"/>
              <a:gd name="T2" fmla="*/ 63 w 92"/>
              <a:gd name="T3" fmla="*/ 60 h 160"/>
              <a:gd name="T4" fmla="*/ 92 w 92"/>
              <a:gd name="T5" fmla="*/ 0 h 160"/>
              <a:gd name="T6" fmla="*/ 50 w 92"/>
              <a:gd name="T7" fmla="*/ 0 h 160"/>
              <a:gd name="T8" fmla="*/ 6 w 92"/>
              <a:gd name="T9" fmla="*/ 89 h 160"/>
              <a:gd name="T10" fmla="*/ 29 w 92"/>
              <a:gd name="T11" fmla="*/ 89 h 160"/>
              <a:gd name="T12" fmla="*/ 0 w 92"/>
              <a:gd name="T13" fmla="*/ 160 h 160"/>
              <a:gd name="T14" fmla="*/ 83 w 92"/>
              <a:gd name="T15" fmla="*/ 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2" h="160">
                <a:moveTo>
                  <a:pt x="83" y="60"/>
                </a:moveTo>
                <a:lnTo>
                  <a:pt x="63" y="60"/>
                </a:lnTo>
                <a:lnTo>
                  <a:pt x="92" y="0"/>
                </a:lnTo>
                <a:lnTo>
                  <a:pt x="50" y="0"/>
                </a:lnTo>
                <a:lnTo>
                  <a:pt x="6" y="89"/>
                </a:lnTo>
                <a:lnTo>
                  <a:pt x="29" y="89"/>
                </a:lnTo>
                <a:lnTo>
                  <a:pt x="0" y="160"/>
                </a:lnTo>
                <a:lnTo>
                  <a:pt x="83" y="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5D628C7B-F054-8785-26BB-13E015F8C91A}"/>
              </a:ext>
            </a:extLst>
          </p:cNvPr>
          <p:cNvSpPr>
            <a:spLocks noEditPoints="1"/>
          </p:cNvSpPr>
          <p:nvPr/>
        </p:nvSpPr>
        <p:spPr bwMode="auto">
          <a:xfrm>
            <a:off x="2386013" y="4125913"/>
            <a:ext cx="266700" cy="250825"/>
          </a:xfrm>
          <a:custGeom>
            <a:avLst/>
            <a:gdLst>
              <a:gd name="T0" fmla="*/ 140 w 168"/>
              <a:gd name="T1" fmla="*/ 114 h 158"/>
              <a:gd name="T2" fmla="*/ 103 w 168"/>
              <a:gd name="T3" fmla="*/ 114 h 158"/>
              <a:gd name="T4" fmla="*/ 103 w 168"/>
              <a:gd name="T5" fmla="*/ 103 h 158"/>
              <a:gd name="T6" fmla="*/ 93 w 168"/>
              <a:gd name="T7" fmla="*/ 117 h 158"/>
              <a:gd name="T8" fmla="*/ 82 w 168"/>
              <a:gd name="T9" fmla="*/ 131 h 158"/>
              <a:gd name="T10" fmla="*/ 93 w 168"/>
              <a:gd name="T11" fmla="*/ 145 h 158"/>
              <a:gd name="T12" fmla="*/ 103 w 168"/>
              <a:gd name="T13" fmla="*/ 158 h 158"/>
              <a:gd name="T14" fmla="*/ 103 w 168"/>
              <a:gd name="T15" fmla="*/ 151 h 158"/>
              <a:gd name="T16" fmla="*/ 123 w 168"/>
              <a:gd name="T17" fmla="*/ 150 h 158"/>
              <a:gd name="T18" fmla="*/ 144 w 168"/>
              <a:gd name="T19" fmla="*/ 142 h 158"/>
              <a:gd name="T20" fmla="*/ 163 w 168"/>
              <a:gd name="T21" fmla="*/ 106 h 158"/>
              <a:gd name="T22" fmla="*/ 140 w 168"/>
              <a:gd name="T23" fmla="*/ 114 h 158"/>
              <a:gd name="T24" fmla="*/ 134 w 168"/>
              <a:gd name="T25" fmla="*/ 108 h 158"/>
              <a:gd name="T26" fmla="*/ 155 w 168"/>
              <a:gd name="T27" fmla="*/ 104 h 158"/>
              <a:gd name="T28" fmla="*/ 161 w 168"/>
              <a:gd name="T29" fmla="*/ 81 h 158"/>
              <a:gd name="T30" fmla="*/ 150 w 168"/>
              <a:gd name="T31" fmla="*/ 62 h 158"/>
              <a:gd name="T32" fmla="*/ 118 w 168"/>
              <a:gd name="T33" fmla="*/ 81 h 158"/>
              <a:gd name="T34" fmla="*/ 134 w 168"/>
              <a:gd name="T35" fmla="*/ 108 h 158"/>
              <a:gd name="T36" fmla="*/ 49 w 168"/>
              <a:gd name="T37" fmla="*/ 82 h 158"/>
              <a:gd name="T38" fmla="*/ 59 w 168"/>
              <a:gd name="T39" fmla="*/ 88 h 158"/>
              <a:gd name="T40" fmla="*/ 52 w 168"/>
              <a:gd name="T41" fmla="*/ 72 h 158"/>
              <a:gd name="T42" fmla="*/ 46 w 168"/>
              <a:gd name="T43" fmla="*/ 56 h 158"/>
              <a:gd name="T44" fmla="*/ 28 w 168"/>
              <a:gd name="T45" fmla="*/ 57 h 158"/>
              <a:gd name="T46" fmla="*/ 11 w 168"/>
              <a:gd name="T47" fmla="*/ 59 h 158"/>
              <a:gd name="T48" fmla="*/ 18 w 168"/>
              <a:gd name="T49" fmla="*/ 63 h 158"/>
              <a:gd name="T50" fmla="*/ 8 w 168"/>
              <a:gd name="T51" fmla="*/ 80 h 158"/>
              <a:gd name="T52" fmla="*/ 4 w 168"/>
              <a:gd name="T53" fmla="*/ 103 h 158"/>
              <a:gd name="T54" fmla="*/ 25 w 168"/>
              <a:gd name="T55" fmla="*/ 138 h 158"/>
              <a:gd name="T56" fmla="*/ 30 w 168"/>
              <a:gd name="T57" fmla="*/ 113 h 158"/>
              <a:gd name="T58" fmla="*/ 49 w 168"/>
              <a:gd name="T59" fmla="*/ 82 h 158"/>
              <a:gd name="T60" fmla="*/ 30 w 168"/>
              <a:gd name="T61" fmla="*/ 133 h 158"/>
              <a:gd name="T62" fmla="*/ 47 w 168"/>
              <a:gd name="T63" fmla="*/ 149 h 158"/>
              <a:gd name="T64" fmla="*/ 69 w 168"/>
              <a:gd name="T65" fmla="*/ 150 h 158"/>
              <a:gd name="T66" fmla="*/ 70 w 168"/>
              <a:gd name="T67" fmla="*/ 114 h 158"/>
              <a:gd name="T68" fmla="*/ 38 w 168"/>
              <a:gd name="T69" fmla="*/ 113 h 158"/>
              <a:gd name="T70" fmla="*/ 30 w 168"/>
              <a:gd name="T71" fmla="*/ 133 h 158"/>
              <a:gd name="T72" fmla="*/ 84 w 168"/>
              <a:gd name="T73" fmla="*/ 18 h 158"/>
              <a:gd name="T74" fmla="*/ 101 w 168"/>
              <a:gd name="T75" fmla="*/ 51 h 158"/>
              <a:gd name="T76" fmla="*/ 91 w 168"/>
              <a:gd name="T77" fmla="*/ 56 h 158"/>
              <a:gd name="T78" fmla="*/ 109 w 168"/>
              <a:gd name="T79" fmla="*/ 59 h 158"/>
              <a:gd name="T80" fmla="*/ 126 w 168"/>
              <a:gd name="T81" fmla="*/ 61 h 158"/>
              <a:gd name="T82" fmla="*/ 133 w 168"/>
              <a:gd name="T83" fmla="*/ 46 h 158"/>
              <a:gd name="T84" fmla="*/ 140 w 168"/>
              <a:gd name="T85" fmla="*/ 30 h 158"/>
              <a:gd name="T86" fmla="*/ 133 w 168"/>
              <a:gd name="T87" fmla="*/ 33 h 158"/>
              <a:gd name="T88" fmla="*/ 123 w 168"/>
              <a:gd name="T89" fmla="*/ 17 h 158"/>
              <a:gd name="T90" fmla="*/ 106 w 168"/>
              <a:gd name="T91" fmla="*/ 2 h 158"/>
              <a:gd name="T92" fmla="*/ 65 w 168"/>
              <a:gd name="T93" fmla="*/ 2 h 158"/>
              <a:gd name="T94" fmla="*/ 84 w 168"/>
              <a:gd name="T95" fmla="*/ 18 h 158"/>
              <a:gd name="T96" fmla="*/ 67 w 168"/>
              <a:gd name="T97" fmla="*/ 8 h 158"/>
              <a:gd name="T98" fmla="*/ 44 w 168"/>
              <a:gd name="T99" fmla="*/ 14 h 158"/>
              <a:gd name="T100" fmla="*/ 33 w 168"/>
              <a:gd name="T101" fmla="*/ 32 h 158"/>
              <a:gd name="T102" fmla="*/ 64 w 168"/>
              <a:gd name="T103" fmla="*/ 51 h 158"/>
              <a:gd name="T104" fmla="*/ 80 w 168"/>
              <a:gd name="T105" fmla="*/ 25 h 158"/>
              <a:gd name="T106" fmla="*/ 67 w 168"/>
              <a:gd name="T107" fmla="*/ 8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8" h="158">
                <a:moveTo>
                  <a:pt x="140" y="114"/>
                </a:moveTo>
                <a:cubicBezTo>
                  <a:pt x="103" y="114"/>
                  <a:pt x="103" y="114"/>
                  <a:pt x="103" y="114"/>
                </a:cubicBezTo>
                <a:cubicBezTo>
                  <a:pt x="103" y="103"/>
                  <a:pt x="103" y="103"/>
                  <a:pt x="103" y="103"/>
                </a:cubicBezTo>
                <a:cubicBezTo>
                  <a:pt x="93" y="117"/>
                  <a:pt x="93" y="117"/>
                  <a:pt x="93" y="117"/>
                </a:cubicBezTo>
                <a:cubicBezTo>
                  <a:pt x="82" y="131"/>
                  <a:pt x="82" y="131"/>
                  <a:pt x="82" y="131"/>
                </a:cubicBezTo>
                <a:cubicBezTo>
                  <a:pt x="93" y="145"/>
                  <a:pt x="93" y="145"/>
                  <a:pt x="93" y="145"/>
                </a:cubicBezTo>
                <a:cubicBezTo>
                  <a:pt x="103" y="158"/>
                  <a:pt x="103" y="158"/>
                  <a:pt x="103" y="158"/>
                </a:cubicBezTo>
                <a:cubicBezTo>
                  <a:pt x="103" y="151"/>
                  <a:pt x="103" y="151"/>
                  <a:pt x="103" y="151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40" y="149"/>
                  <a:pt x="144" y="142"/>
                  <a:pt x="144" y="142"/>
                </a:cubicBezTo>
                <a:cubicBezTo>
                  <a:pt x="163" y="106"/>
                  <a:pt x="163" y="106"/>
                  <a:pt x="163" y="106"/>
                </a:cubicBezTo>
                <a:cubicBezTo>
                  <a:pt x="156" y="116"/>
                  <a:pt x="140" y="114"/>
                  <a:pt x="140" y="114"/>
                </a:cubicBezTo>
                <a:close/>
                <a:moveTo>
                  <a:pt x="134" y="108"/>
                </a:moveTo>
                <a:cubicBezTo>
                  <a:pt x="150" y="109"/>
                  <a:pt x="155" y="104"/>
                  <a:pt x="155" y="104"/>
                </a:cubicBezTo>
                <a:cubicBezTo>
                  <a:pt x="168" y="97"/>
                  <a:pt x="161" y="81"/>
                  <a:pt x="161" y="81"/>
                </a:cubicBezTo>
                <a:cubicBezTo>
                  <a:pt x="150" y="62"/>
                  <a:pt x="150" y="62"/>
                  <a:pt x="150" y="62"/>
                </a:cubicBezTo>
                <a:cubicBezTo>
                  <a:pt x="118" y="81"/>
                  <a:pt x="118" y="81"/>
                  <a:pt x="118" y="81"/>
                </a:cubicBezTo>
                <a:lnTo>
                  <a:pt x="134" y="108"/>
                </a:lnTo>
                <a:close/>
                <a:moveTo>
                  <a:pt x="49" y="82"/>
                </a:moveTo>
                <a:cubicBezTo>
                  <a:pt x="59" y="88"/>
                  <a:pt x="59" y="88"/>
                  <a:pt x="59" y="88"/>
                </a:cubicBezTo>
                <a:cubicBezTo>
                  <a:pt x="52" y="72"/>
                  <a:pt x="52" y="72"/>
                  <a:pt x="52" y="72"/>
                </a:cubicBezTo>
                <a:cubicBezTo>
                  <a:pt x="46" y="56"/>
                  <a:pt x="46" y="56"/>
                  <a:pt x="46" y="56"/>
                </a:cubicBezTo>
                <a:cubicBezTo>
                  <a:pt x="28" y="57"/>
                  <a:pt x="28" y="57"/>
                  <a:pt x="28" y="57"/>
                </a:cubicBezTo>
                <a:cubicBezTo>
                  <a:pt x="11" y="59"/>
                  <a:pt x="11" y="59"/>
                  <a:pt x="11" y="59"/>
                </a:cubicBezTo>
                <a:cubicBezTo>
                  <a:pt x="18" y="63"/>
                  <a:pt x="18" y="63"/>
                  <a:pt x="18" y="63"/>
                </a:cubicBezTo>
                <a:cubicBezTo>
                  <a:pt x="8" y="80"/>
                  <a:pt x="8" y="80"/>
                  <a:pt x="8" y="80"/>
                </a:cubicBezTo>
                <a:cubicBezTo>
                  <a:pt x="0" y="96"/>
                  <a:pt x="4" y="103"/>
                  <a:pt x="4" y="103"/>
                </a:cubicBezTo>
                <a:cubicBezTo>
                  <a:pt x="25" y="138"/>
                  <a:pt x="25" y="138"/>
                  <a:pt x="25" y="138"/>
                </a:cubicBezTo>
                <a:cubicBezTo>
                  <a:pt x="20" y="127"/>
                  <a:pt x="30" y="113"/>
                  <a:pt x="30" y="113"/>
                </a:cubicBezTo>
                <a:lnTo>
                  <a:pt x="49" y="82"/>
                </a:lnTo>
                <a:close/>
                <a:moveTo>
                  <a:pt x="30" y="133"/>
                </a:moveTo>
                <a:cubicBezTo>
                  <a:pt x="30" y="147"/>
                  <a:pt x="47" y="149"/>
                  <a:pt x="47" y="149"/>
                </a:cubicBezTo>
                <a:cubicBezTo>
                  <a:pt x="69" y="150"/>
                  <a:pt x="69" y="150"/>
                  <a:pt x="69" y="150"/>
                </a:cubicBezTo>
                <a:cubicBezTo>
                  <a:pt x="70" y="114"/>
                  <a:pt x="70" y="114"/>
                  <a:pt x="70" y="114"/>
                </a:cubicBezTo>
                <a:cubicBezTo>
                  <a:pt x="38" y="113"/>
                  <a:pt x="38" y="113"/>
                  <a:pt x="38" y="113"/>
                </a:cubicBezTo>
                <a:cubicBezTo>
                  <a:pt x="29" y="126"/>
                  <a:pt x="30" y="133"/>
                  <a:pt x="30" y="133"/>
                </a:cubicBezTo>
                <a:close/>
                <a:moveTo>
                  <a:pt x="84" y="18"/>
                </a:moveTo>
                <a:cubicBezTo>
                  <a:pt x="101" y="51"/>
                  <a:pt x="101" y="51"/>
                  <a:pt x="101" y="51"/>
                </a:cubicBezTo>
                <a:cubicBezTo>
                  <a:pt x="91" y="56"/>
                  <a:pt x="91" y="56"/>
                  <a:pt x="91" y="56"/>
                </a:cubicBezTo>
                <a:cubicBezTo>
                  <a:pt x="109" y="59"/>
                  <a:pt x="109" y="59"/>
                  <a:pt x="109" y="59"/>
                </a:cubicBezTo>
                <a:cubicBezTo>
                  <a:pt x="126" y="61"/>
                  <a:pt x="126" y="61"/>
                  <a:pt x="126" y="61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140" y="30"/>
                  <a:pt x="140" y="30"/>
                  <a:pt x="140" y="30"/>
                </a:cubicBezTo>
                <a:cubicBezTo>
                  <a:pt x="133" y="33"/>
                  <a:pt x="133" y="33"/>
                  <a:pt x="133" y="33"/>
                </a:cubicBezTo>
                <a:cubicBezTo>
                  <a:pt x="123" y="17"/>
                  <a:pt x="123" y="17"/>
                  <a:pt x="123" y="17"/>
                </a:cubicBezTo>
                <a:cubicBezTo>
                  <a:pt x="114" y="2"/>
                  <a:pt x="106" y="2"/>
                  <a:pt x="106" y="2"/>
                </a:cubicBezTo>
                <a:cubicBezTo>
                  <a:pt x="65" y="2"/>
                  <a:pt x="65" y="2"/>
                  <a:pt x="65" y="2"/>
                </a:cubicBezTo>
                <a:cubicBezTo>
                  <a:pt x="77" y="3"/>
                  <a:pt x="84" y="18"/>
                  <a:pt x="84" y="18"/>
                </a:cubicBezTo>
                <a:close/>
                <a:moveTo>
                  <a:pt x="67" y="8"/>
                </a:moveTo>
                <a:cubicBezTo>
                  <a:pt x="55" y="0"/>
                  <a:pt x="44" y="14"/>
                  <a:pt x="44" y="14"/>
                </a:cubicBezTo>
                <a:cubicBezTo>
                  <a:pt x="33" y="32"/>
                  <a:pt x="33" y="32"/>
                  <a:pt x="33" y="32"/>
                </a:cubicBezTo>
                <a:cubicBezTo>
                  <a:pt x="64" y="51"/>
                  <a:pt x="64" y="51"/>
                  <a:pt x="64" y="51"/>
                </a:cubicBezTo>
                <a:cubicBezTo>
                  <a:pt x="80" y="25"/>
                  <a:pt x="80" y="25"/>
                  <a:pt x="80" y="25"/>
                </a:cubicBezTo>
                <a:cubicBezTo>
                  <a:pt x="74" y="10"/>
                  <a:pt x="67" y="8"/>
                  <a:pt x="67" y="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57F52391-42CE-C321-BEEB-74E678743027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4154488"/>
            <a:ext cx="254000" cy="176213"/>
          </a:xfrm>
          <a:custGeom>
            <a:avLst/>
            <a:gdLst>
              <a:gd name="T0" fmla="*/ 97 w 160"/>
              <a:gd name="T1" fmla="*/ 66 h 111"/>
              <a:gd name="T2" fmla="*/ 86 w 160"/>
              <a:gd name="T3" fmla="*/ 66 h 111"/>
              <a:gd name="T4" fmla="*/ 75 w 160"/>
              <a:gd name="T5" fmla="*/ 66 h 111"/>
              <a:gd name="T6" fmla="*/ 64 w 160"/>
              <a:gd name="T7" fmla="*/ 66 h 111"/>
              <a:gd name="T8" fmla="*/ 58 w 160"/>
              <a:gd name="T9" fmla="*/ 62 h 111"/>
              <a:gd name="T10" fmla="*/ 35 w 160"/>
              <a:gd name="T11" fmla="*/ 94 h 111"/>
              <a:gd name="T12" fmla="*/ 53 w 160"/>
              <a:gd name="T13" fmla="*/ 94 h 111"/>
              <a:gd name="T14" fmla="*/ 58 w 160"/>
              <a:gd name="T15" fmla="*/ 111 h 111"/>
              <a:gd name="T16" fmla="*/ 81 w 160"/>
              <a:gd name="T17" fmla="*/ 79 h 111"/>
              <a:gd name="T18" fmla="*/ 103 w 160"/>
              <a:gd name="T19" fmla="*/ 111 h 111"/>
              <a:gd name="T20" fmla="*/ 109 w 160"/>
              <a:gd name="T21" fmla="*/ 94 h 111"/>
              <a:gd name="T22" fmla="*/ 127 w 160"/>
              <a:gd name="T23" fmla="*/ 94 h 111"/>
              <a:gd name="T24" fmla="*/ 102 w 160"/>
              <a:gd name="T25" fmla="*/ 61 h 111"/>
              <a:gd name="T26" fmla="*/ 97 w 160"/>
              <a:gd name="T27" fmla="*/ 66 h 111"/>
              <a:gd name="T28" fmla="*/ 58 w 160"/>
              <a:gd name="T29" fmla="*/ 33 h 111"/>
              <a:gd name="T30" fmla="*/ 0 w 160"/>
              <a:gd name="T31" fmla="*/ 21 h 111"/>
              <a:gd name="T32" fmla="*/ 0 w 160"/>
              <a:gd name="T33" fmla="*/ 58 h 111"/>
              <a:gd name="T34" fmla="*/ 3 w 160"/>
              <a:gd name="T35" fmla="*/ 64 h 111"/>
              <a:gd name="T36" fmla="*/ 17 w 160"/>
              <a:gd name="T37" fmla="*/ 67 h 111"/>
              <a:gd name="T38" fmla="*/ 58 w 160"/>
              <a:gd name="T39" fmla="*/ 58 h 111"/>
              <a:gd name="T40" fmla="*/ 58 w 160"/>
              <a:gd name="T41" fmla="*/ 33 h 111"/>
              <a:gd name="T42" fmla="*/ 160 w 160"/>
              <a:gd name="T43" fmla="*/ 58 h 111"/>
              <a:gd name="T44" fmla="*/ 160 w 160"/>
              <a:gd name="T45" fmla="*/ 21 h 111"/>
              <a:gd name="T46" fmla="*/ 102 w 160"/>
              <a:gd name="T47" fmla="*/ 32 h 111"/>
              <a:gd name="T48" fmla="*/ 102 w 160"/>
              <a:gd name="T49" fmla="*/ 58 h 111"/>
              <a:gd name="T50" fmla="*/ 143 w 160"/>
              <a:gd name="T51" fmla="*/ 67 h 111"/>
              <a:gd name="T52" fmla="*/ 157 w 160"/>
              <a:gd name="T53" fmla="*/ 64 h 111"/>
              <a:gd name="T54" fmla="*/ 160 w 160"/>
              <a:gd name="T55" fmla="*/ 58 h 111"/>
              <a:gd name="T56" fmla="*/ 64 w 160"/>
              <a:gd name="T57" fmla="*/ 62 h 111"/>
              <a:gd name="T58" fmla="*/ 80 w 160"/>
              <a:gd name="T59" fmla="*/ 62 h 111"/>
              <a:gd name="T60" fmla="*/ 81 w 160"/>
              <a:gd name="T61" fmla="*/ 62 h 111"/>
              <a:gd name="T62" fmla="*/ 97 w 160"/>
              <a:gd name="T63" fmla="*/ 62 h 111"/>
              <a:gd name="T64" fmla="*/ 98 w 160"/>
              <a:gd name="T65" fmla="*/ 60 h 111"/>
              <a:gd name="T66" fmla="*/ 98 w 160"/>
              <a:gd name="T67" fmla="*/ 55 h 111"/>
              <a:gd name="T68" fmla="*/ 98 w 160"/>
              <a:gd name="T69" fmla="*/ 28 h 111"/>
              <a:gd name="T70" fmla="*/ 97 w 160"/>
              <a:gd name="T71" fmla="*/ 26 h 111"/>
              <a:gd name="T72" fmla="*/ 64 w 160"/>
              <a:gd name="T73" fmla="*/ 26 h 111"/>
              <a:gd name="T74" fmla="*/ 62 w 160"/>
              <a:gd name="T75" fmla="*/ 28 h 111"/>
              <a:gd name="T76" fmla="*/ 62 w 160"/>
              <a:gd name="T77" fmla="*/ 56 h 111"/>
              <a:gd name="T78" fmla="*/ 62 w 160"/>
              <a:gd name="T79" fmla="*/ 60 h 111"/>
              <a:gd name="T80" fmla="*/ 64 w 160"/>
              <a:gd name="T81" fmla="*/ 62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11">
                <a:moveTo>
                  <a:pt x="97" y="66"/>
                </a:moveTo>
                <a:cubicBezTo>
                  <a:pt x="86" y="66"/>
                  <a:pt x="86" y="66"/>
                  <a:pt x="86" y="66"/>
                </a:cubicBezTo>
                <a:cubicBezTo>
                  <a:pt x="75" y="66"/>
                  <a:pt x="75" y="66"/>
                  <a:pt x="75" y="66"/>
                </a:cubicBezTo>
                <a:cubicBezTo>
                  <a:pt x="64" y="66"/>
                  <a:pt x="64" y="66"/>
                  <a:pt x="64" y="66"/>
                </a:cubicBezTo>
                <a:cubicBezTo>
                  <a:pt x="61" y="66"/>
                  <a:pt x="59" y="64"/>
                  <a:pt x="58" y="62"/>
                </a:cubicBezTo>
                <a:cubicBezTo>
                  <a:pt x="35" y="94"/>
                  <a:pt x="35" y="94"/>
                  <a:pt x="35" y="94"/>
                </a:cubicBezTo>
                <a:cubicBezTo>
                  <a:pt x="53" y="94"/>
                  <a:pt x="53" y="94"/>
                  <a:pt x="53" y="94"/>
                </a:cubicBezTo>
                <a:cubicBezTo>
                  <a:pt x="58" y="111"/>
                  <a:pt x="58" y="111"/>
                  <a:pt x="58" y="111"/>
                </a:cubicBezTo>
                <a:cubicBezTo>
                  <a:pt x="81" y="79"/>
                  <a:pt x="81" y="79"/>
                  <a:pt x="81" y="79"/>
                </a:cubicBezTo>
                <a:cubicBezTo>
                  <a:pt x="103" y="111"/>
                  <a:pt x="103" y="111"/>
                  <a:pt x="103" y="111"/>
                </a:cubicBezTo>
                <a:cubicBezTo>
                  <a:pt x="109" y="94"/>
                  <a:pt x="109" y="94"/>
                  <a:pt x="109" y="94"/>
                </a:cubicBezTo>
                <a:cubicBezTo>
                  <a:pt x="127" y="94"/>
                  <a:pt x="127" y="94"/>
                  <a:pt x="127" y="94"/>
                </a:cubicBezTo>
                <a:cubicBezTo>
                  <a:pt x="102" y="61"/>
                  <a:pt x="102" y="61"/>
                  <a:pt x="102" y="61"/>
                </a:cubicBezTo>
                <a:cubicBezTo>
                  <a:pt x="102" y="64"/>
                  <a:pt x="100" y="66"/>
                  <a:pt x="97" y="66"/>
                </a:cubicBezTo>
                <a:close/>
                <a:moveTo>
                  <a:pt x="58" y="33"/>
                </a:moveTo>
                <a:cubicBezTo>
                  <a:pt x="54" y="28"/>
                  <a:pt x="27" y="0"/>
                  <a:pt x="0" y="21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58"/>
                  <a:pt x="0" y="61"/>
                  <a:pt x="3" y="64"/>
                </a:cubicBezTo>
                <a:cubicBezTo>
                  <a:pt x="5" y="66"/>
                  <a:pt x="10" y="67"/>
                  <a:pt x="17" y="67"/>
                </a:cubicBezTo>
                <a:cubicBezTo>
                  <a:pt x="26" y="67"/>
                  <a:pt x="40" y="63"/>
                  <a:pt x="58" y="58"/>
                </a:cubicBezTo>
                <a:lnTo>
                  <a:pt x="58" y="33"/>
                </a:lnTo>
                <a:close/>
                <a:moveTo>
                  <a:pt x="160" y="58"/>
                </a:moveTo>
                <a:cubicBezTo>
                  <a:pt x="160" y="21"/>
                  <a:pt x="160" y="21"/>
                  <a:pt x="160" y="21"/>
                </a:cubicBezTo>
                <a:cubicBezTo>
                  <a:pt x="134" y="1"/>
                  <a:pt x="108" y="26"/>
                  <a:pt x="102" y="32"/>
                </a:cubicBezTo>
                <a:cubicBezTo>
                  <a:pt x="102" y="58"/>
                  <a:pt x="102" y="58"/>
                  <a:pt x="102" y="58"/>
                </a:cubicBezTo>
                <a:cubicBezTo>
                  <a:pt x="120" y="63"/>
                  <a:pt x="134" y="67"/>
                  <a:pt x="143" y="67"/>
                </a:cubicBezTo>
                <a:cubicBezTo>
                  <a:pt x="150" y="67"/>
                  <a:pt x="154" y="66"/>
                  <a:pt x="157" y="64"/>
                </a:cubicBezTo>
                <a:cubicBezTo>
                  <a:pt x="160" y="61"/>
                  <a:pt x="160" y="58"/>
                  <a:pt x="160" y="58"/>
                </a:cubicBezTo>
                <a:close/>
                <a:moveTo>
                  <a:pt x="64" y="62"/>
                </a:moveTo>
                <a:cubicBezTo>
                  <a:pt x="80" y="62"/>
                  <a:pt x="80" y="62"/>
                  <a:pt x="80" y="62"/>
                </a:cubicBezTo>
                <a:cubicBezTo>
                  <a:pt x="81" y="62"/>
                  <a:pt x="81" y="62"/>
                  <a:pt x="81" y="62"/>
                </a:cubicBezTo>
                <a:cubicBezTo>
                  <a:pt x="97" y="62"/>
                  <a:pt x="97" y="62"/>
                  <a:pt x="97" y="62"/>
                </a:cubicBezTo>
                <a:cubicBezTo>
                  <a:pt x="97" y="62"/>
                  <a:pt x="98" y="61"/>
                  <a:pt x="98" y="60"/>
                </a:cubicBezTo>
                <a:cubicBezTo>
                  <a:pt x="98" y="55"/>
                  <a:pt x="98" y="55"/>
                  <a:pt x="98" y="55"/>
                </a:cubicBezTo>
                <a:cubicBezTo>
                  <a:pt x="98" y="28"/>
                  <a:pt x="98" y="28"/>
                  <a:pt x="98" y="28"/>
                </a:cubicBezTo>
                <a:cubicBezTo>
                  <a:pt x="98" y="27"/>
                  <a:pt x="97" y="26"/>
                  <a:pt x="97" y="26"/>
                </a:cubicBezTo>
                <a:cubicBezTo>
                  <a:pt x="64" y="26"/>
                  <a:pt x="64" y="26"/>
                  <a:pt x="64" y="26"/>
                </a:cubicBezTo>
                <a:cubicBezTo>
                  <a:pt x="63" y="26"/>
                  <a:pt x="62" y="27"/>
                  <a:pt x="62" y="28"/>
                </a:cubicBezTo>
                <a:cubicBezTo>
                  <a:pt x="62" y="56"/>
                  <a:pt x="62" y="56"/>
                  <a:pt x="62" y="56"/>
                </a:cubicBezTo>
                <a:cubicBezTo>
                  <a:pt x="62" y="60"/>
                  <a:pt x="62" y="60"/>
                  <a:pt x="62" y="60"/>
                </a:cubicBezTo>
                <a:cubicBezTo>
                  <a:pt x="62" y="61"/>
                  <a:pt x="63" y="62"/>
                  <a:pt x="64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F7311C41-EC97-1686-A35C-EE84E8F418DA}"/>
              </a:ext>
            </a:extLst>
          </p:cNvPr>
          <p:cNvSpPr>
            <a:spLocks noEditPoints="1"/>
          </p:cNvSpPr>
          <p:nvPr/>
        </p:nvSpPr>
        <p:spPr bwMode="auto">
          <a:xfrm>
            <a:off x="7375526" y="3575050"/>
            <a:ext cx="195263" cy="254000"/>
          </a:xfrm>
          <a:custGeom>
            <a:avLst/>
            <a:gdLst>
              <a:gd name="T0" fmla="*/ 59 w 123"/>
              <a:gd name="T1" fmla="*/ 70 h 160"/>
              <a:gd name="T2" fmla="*/ 37 w 123"/>
              <a:gd name="T3" fmla="*/ 70 h 160"/>
              <a:gd name="T4" fmla="*/ 37 w 123"/>
              <a:gd name="T5" fmla="*/ 146 h 160"/>
              <a:gd name="T6" fmla="*/ 24 w 123"/>
              <a:gd name="T7" fmla="*/ 146 h 160"/>
              <a:gd name="T8" fmla="*/ 24 w 123"/>
              <a:gd name="T9" fmla="*/ 160 h 160"/>
              <a:gd name="T10" fmla="*/ 71 w 123"/>
              <a:gd name="T11" fmla="*/ 160 h 160"/>
              <a:gd name="T12" fmla="*/ 71 w 123"/>
              <a:gd name="T13" fmla="*/ 146 h 160"/>
              <a:gd name="T14" fmla="*/ 59 w 123"/>
              <a:gd name="T15" fmla="*/ 146 h 160"/>
              <a:gd name="T16" fmla="*/ 59 w 123"/>
              <a:gd name="T17" fmla="*/ 70 h 160"/>
              <a:gd name="T18" fmla="*/ 33 w 123"/>
              <a:gd name="T19" fmla="*/ 19 h 160"/>
              <a:gd name="T20" fmla="*/ 37 w 123"/>
              <a:gd name="T21" fmla="*/ 19 h 160"/>
              <a:gd name="T22" fmla="*/ 37 w 123"/>
              <a:gd name="T23" fmla="*/ 29 h 160"/>
              <a:gd name="T24" fmla="*/ 59 w 123"/>
              <a:gd name="T25" fmla="*/ 29 h 160"/>
              <a:gd name="T26" fmla="*/ 59 w 123"/>
              <a:gd name="T27" fmla="*/ 19 h 160"/>
              <a:gd name="T28" fmla="*/ 63 w 123"/>
              <a:gd name="T29" fmla="*/ 19 h 160"/>
              <a:gd name="T30" fmla="*/ 71 w 123"/>
              <a:gd name="T31" fmla="*/ 9 h 160"/>
              <a:gd name="T32" fmla="*/ 63 w 123"/>
              <a:gd name="T33" fmla="*/ 0 h 160"/>
              <a:gd name="T34" fmla="*/ 33 w 123"/>
              <a:gd name="T35" fmla="*/ 0 h 160"/>
              <a:gd name="T36" fmla="*/ 24 w 123"/>
              <a:gd name="T37" fmla="*/ 9 h 160"/>
              <a:gd name="T38" fmla="*/ 33 w 123"/>
              <a:gd name="T39" fmla="*/ 19 h 160"/>
              <a:gd name="T40" fmla="*/ 123 w 123"/>
              <a:gd name="T41" fmla="*/ 49 h 160"/>
              <a:gd name="T42" fmla="*/ 75 w 123"/>
              <a:gd name="T43" fmla="*/ 22 h 160"/>
              <a:gd name="T44" fmla="*/ 75 w 123"/>
              <a:gd name="T45" fmla="*/ 34 h 160"/>
              <a:gd name="T46" fmla="*/ 59 w 123"/>
              <a:gd name="T47" fmla="*/ 34 h 160"/>
              <a:gd name="T48" fmla="*/ 37 w 123"/>
              <a:gd name="T49" fmla="*/ 34 h 160"/>
              <a:gd name="T50" fmla="*/ 0 w 123"/>
              <a:gd name="T51" fmla="*/ 34 h 160"/>
              <a:gd name="T52" fmla="*/ 0 w 123"/>
              <a:gd name="T53" fmla="*/ 65 h 160"/>
              <a:gd name="T54" fmla="*/ 37 w 123"/>
              <a:gd name="T55" fmla="*/ 65 h 160"/>
              <a:gd name="T56" fmla="*/ 59 w 123"/>
              <a:gd name="T57" fmla="*/ 65 h 160"/>
              <a:gd name="T58" fmla="*/ 75 w 123"/>
              <a:gd name="T59" fmla="*/ 65 h 160"/>
              <a:gd name="T60" fmla="*/ 75 w 123"/>
              <a:gd name="T61" fmla="*/ 75 h 160"/>
              <a:gd name="T62" fmla="*/ 123 w 123"/>
              <a:gd name="T63" fmla="*/ 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3" h="160">
                <a:moveTo>
                  <a:pt x="59" y="70"/>
                </a:moveTo>
                <a:cubicBezTo>
                  <a:pt x="37" y="70"/>
                  <a:pt x="37" y="70"/>
                  <a:pt x="37" y="70"/>
                </a:cubicBezTo>
                <a:cubicBezTo>
                  <a:pt x="37" y="146"/>
                  <a:pt x="37" y="146"/>
                  <a:pt x="37" y="146"/>
                </a:cubicBezTo>
                <a:cubicBezTo>
                  <a:pt x="24" y="146"/>
                  <a:pt x="24" y="146"/>
                  <a:pt x="24" y="146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59" y="146"/>
                  <a:pt x="59" y="146"/>
                  <a:pt x="59" y="146"/>
                </a:cubicBezTo>
                <a:lnTo>
                  <a:pt x="59" y="70"/>
                </a:lnTo>
                <a:close/>
                <a:moveTo>
                  <a:pt x="33" y="19"/>
                </a:moveTo>
                <a:cubicBezTo>
                  <a:pt x="37" y="19"/>
                  <a:pt x="37" y="19"/>
                  <a:pt x="37" y="19"/>
                </a:cubicBezTo>
                <a:cubicBezTo>
                  <a:pt x="37" y="29"/>
                  <a:pt x="37" y="29"/>
                  <a:pt x="37" y="29"/>
                </a:cubicBezTo>
                <a:cubicBezTo>
                  <a:pt x="59" y="29"/>
                  <a:pt x="59" y="29"/>
                  <a:pt x="59" y="29"/>
                </a:cubicBezTo>
                <a:cubicBezTo>
                  <a:pt x="59" y="19"/>
                  <a:pt x="59" y="19"/>
                  <a:pt x="59" y="19"/>
                </a:cubicBezTo>
                <a:cubicBezTo>
                  <a:pt x="63" y="19"/>
                  <a:pt x="63" y="19"/>
                  <a:pt x="63" y="19"/>
                </a:cubicBezTo>
                <a:cubicBezTo>
                  <a:pt x="68" y="19"/>
                  <a:pt x="71" y="14"/>
                  <a:pt x="71" y="9"/>
                </a:cubicBezTo>
                <a:cubicBezTo>
                  <a:pt x="71" y="4"/>
                  <a:pt x="68" y="0"/>
                  <a:pt x="6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28" y="0"/>
                  <a:pt x="24" y="4"/>
                  <a:pt x="24" y="9"/>
                </a:cubicBezTo>
                <a:cubicBezTo>
                  <a:pt x="24" y="14"/>
                  <a:pt x="28" y="19"/>
                  <a:pt x="33" y="19"/>
                </a:cubicBezTo>
                <a:close/>
                <a:moveTo>
                  <a:pt x="123" y="49"/>
                </a:moveTo>
                <a:cubicBezTo>
                  <a:pt x="75" y="22"/>
                  <a:pt x="75" y="22"/>
                  <a:pt x="75" y="22"/>
                </a:cubicBezTo>
                <a:cubicBezTo>
                  <a:pt x="75" y="34"/>
                  <a:pt x="75" y="34"/>
                  <a:pt x="75" y="34"/>
                </a:cubicBezTo>
                <a:cubicBezTo>
                  <a:pt x="59" y="34"/>
                  <a:pt x="59" y="34"/>
                  <a:pt x="59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65"/>
                  <a:pt x="0" y="65"/>
                  <a:pt x="0" y="65"/>
                </a:cubicBezTo>
                <a:cubicBezTo>
                  <a:pt x="37" y="65"/>
                  <a:pt x="37" y="65"/>
                  <a:pt x="37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5" y="75"/>
                  <a:pt x="75" y="75"/>
                  <a:pt x="75" y="75"/>
                </a:cubicBezTo>
                <a:lnTo>
                  <a:pt x="123" y="4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999D750D-5F86-942F-2205-869A988AA779}"/>
              </a:ext>
            </a:extLst>
          </p:cNvPr>
          <p:cNvSpPr>
            <a:spLocks noEditPoints="1"/>
          </p:cNvSpPr>
          <p:nvPr/>
        </p:nvSpPr>
        <p:spPr bwMode="auto">
          <a:xfrm>
            <a:off x="750888" y="4125913"/>
            <a:ext cx="230188" cy="254000"/>
          </a:xfrm>
          <a:custGeom>
            <a:avLst/>
            <a:gdLst>
              <a:gd name="T0" fmla="*/ 57 w 145"/>
              <a:gd name="T1" fmla="*/ 35 h 160"/>
              <a:gd name="T2" fmla="*/ 74 w 145"/>
              <a:gd name="T3" fmla="*/ 17 h 160"/>
              <a:gd name="T4" fmla="*/ 57 w 145"/>
              <a:gd name="T5" fmla="*/ 0 h 160"/>
              <a:gd name="T6" fmla="*/ 40 w 145"/>
              <a:gd name="T7" fmla="*/ 17 h 160"/>
              <a:gd name="T8" fmla="*/ 57 w 145"/>
              <a:gd name="T9" fmla="*/ 35 h 160"/>
              <a:gd name="T10" fmla="*/ 108 w 145"/>
              <a:gd name="T11" fmla="*/ 119 h 160"/>
              <a:gd name="T12" fmla="*/ 103 w 145"/>
              <a:gd name="T13" fmla="*/ 93 h 160"/>
              <a:gd name="T14" fmla="*/ 86 w 145"/>
              <a:gd name="T15" fmla="*/ 45 h 160"/>
              <a:gd name="T16" fmla="*/ 111 w 145"/>
              <a:gd name="T17" fmla="*/ 45 h 160"/>
              <a:gd name="T18" fmla="*/ 126 w 145"/>
              <a:gd name="T19" fmla="*/ 79 h 160"/>
              <a:gd name="T20" fmla="*/ 138 w 145"/>
              <a:gd name="T21" fmla="*/ 74 h 160"/>
              <a:gd name="T22" fmla="*/ 119 w 145"/>
              <a:gd name="T23" fmla="*/ 32 h 160"/>
              <a:gd name="T24" fmla="*/ 81 w 145"/>
              <a:gd name="T25" fmla="*/ 32 h 160"/>
              <a:gd name="T26" fmla="*/ 51 w 145"/>
              <a:gd name="T27" fmla="*/ 44 h 160"/>
              <a:gd name="T28" fmla="*/ 33 w 145"/>
              <a:gd name="T29" fmla="*/ 58 h 160"/>
              <a:gd name="T30" fmla="*/ 8 w 145"/>
              <a:gd name="T31" fmla="*/ 37 h 160"/>
              <a:gd name="T32" fmla="*/ 0 w 145"/>
              <a:gd name="T33" fmla="*/ 47 h 160"/>
              <a:gd name="T34" fmla="*/ 32 w 145"/>
              <a:gd name="T35" fmla="*/ 75 h 160"/>
              <a:gd name="T36" fmla="*/ 56 w 145"/>
              <a:gd name="T37" fmla="*/ 56 h 160"/>
              <a:gd name="T38" fmla="*/ 74 w 145"/>
              <a:gd name="T39" fmla="*/ 93 h 160"/>
              <a:gd name="T40" fmla="*/ 49 w 145"/>
              <a:gd name="T41" fmla="*/ 111 h 160"/>
              <a:gd name="T42" fmla="*/ 47 w 145"/>
              <a:gd name="T43" fmla="*/ 159 h 160"/>
              <a:gd name="T44" fmla="*/ 64 w 145"/>
              <a:gd name="T45" fmla="*/ 160 h 160"/>
              <a:gd name="T46" fmla="*/ 66 w 145"/>
              <a:gd name="T47" fmla="*/ 120 h 160"/>
              <a:gd name="T48" fmla="*/ 86 w 145"/>
              <a:gd name="T49" fmla="*/ 105 h 160"/>
              <a:gd name="T50" fmla="*/ 88 w 145"/>
              <a:gd name="T51" fmla="*/ 104 h 160"/>
              <a:gd name="T52" fmla="*/ 93 w 145"/>
              <a:gd name="T53" fmla="*/ 135 h 160"/>
              <a:gd name="T54" fmla="*/ 144 w 145"/>
              <a:gd name="T55" fmla="*/ 139 h 160"/>
              <a:gd name="T56" fmla="*/ 145 w 145"/>
              <a:gd name="T57" fmla="*/ 122 h 160"/>
              <a:gd name="T58" fmla="*/ 108 w 145"/>
              <a:gd name="T59" fmla="*/ 1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60">
                <a:moveTo>
                  <a:pt x="57" y="35"/>
                </a:moveTo>
                <a:cubicBezTo>
                  <a:pt x="66" y="35"/>
                  <a:pt x="74" y="27"/>
                  <a:pt x="74" y="17"/>
                </a:cubicBezTo>
                <a:cubicBezTo>
                  <a:pt x="74" y="8"/>
                  <a:pt x="66" y="0"/>
                  <a:pt x="57" y="0"/>
                </a:cubicBezTo>
                <a:cubicBezTo>
                  <a:pt x="47" y="0"/>
                  <a:pt x="40" y="8"/>
                  <a:pt x="40" y="17"/>
                </a:cubicBezTo>
                <a:cubicBezTo>
                  <a:pt x="40" y="27"/>
                  <a:pt x="47" y="35"/>
                  <a:pt x="57" y="35"/>
                </a:cubicBezTo>
                <a:close/>
                <a:moveTo>
                  <a:pt x="108" y="119"/>
                </a:moveTo>
                <a:cubicBezTo>
                  <a:pt x="103" y="93"/>
                  <a:pt x="103" y="93"/>
                  <a:pt x="103" y="93"/>
                </a:cubicBezTo>
                <a:cubicBezTo>
                  <a:pt x="86" y="45"/>
                  <a:pt x="86" y="45"/>
                  <a:pt x="86" y="45"/>
                </a:cubicBezTo>
                <a:cubicBezTo>
                  <a:pt x="111" y="45"/>
                  <a:pt x="111" y="45"/>
                  <a:pt x="111" y="45"/>
                </a:cubicBezTo>
                <a:cubicBezTo>
                  <a:pt x="126" y="79"/>
                  <a:pt x="126" y="79"/>
                  <a:pt x="126" y="79"/>
                </a:cubicBezTo>
                <a:cubicBezTo>
                  <a:pt x="138" y="74"/>
                  <a:pt x="138" y="74"/>
                  <a:pt x="138" y="74"/>
                </a:cubicBezTo>
                <a:cubicBezTo>
                  <a:pt x="119" y="32"/>
                  <a:pt x="119" y="32"/>
                  <a:pt x="119" y="32"/>
                </a:cubicBezTo>
                <a:cubicBezTo>
                  <a:pt x="81" y="32"/>
                  <a:pt x="81" y="32"/>
                  <a:pt x="81" y="32"/>
                </a:cubicBezTo>
                <a:cubicBezTo>
                  <a:pt x="51" y="44"/>
                  <a:pt x="51" y="44"/>
                  <a:pt x="51" y="44"/>
                </a:cubicBezTo>
                <a:cubicBezTo>
                  <a:pt x="33" y="58"/>
                  <a:pt x="33" y="58"/>
                  <a:pt x="33" y="58"/>
                </a:cubicBezTo>
                <a:cubicBezTo>
                  <a:pt x="8" y="37"/>
                  <a:pt x="8" y="37"/>
                  <a:pt x="8" y="37"/>
                </a:cubicBezTo>
                <a:cubicBezTo>
                  <a:pt x="0" y="47"/>
                  <a:pt x="0" y="47"/>
                  <a:pt x="0" y="47"/>
                </a:cubicBezTo>
                <a:cubicBezTo>
                  <a:pt x="32" y="75"/>
                  <a:pt x="32" y="75"/>
                  <a:pt x="32" y="75"/>
                </a:cubicBezTo>
                <a:cubicBezTo>
                  <a:pt x="56" y="56"/>
                  <a:pt x="56" y="56"/>
                  <a:pt x="56" y="56"/>
                </a:cubicBezTo>
                <a:cubicBezTo>
                  <a:pt x="74" y="93"/>
                  <a:pt x="74" y="93"/>
                  <a:pt x="74" y="93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47" y="159"/>
                  <a:pt x="47" y="159"/>
                  <a:pt x="47" y="159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66" y="120"/>
                  <a:pt x="66" y="120"/>
                  <a:pt x="66" y="120"/>
                </a:cubicBezTo>
                <a:cubicBezTo>
                  <a:pt x="86" y="105"/>
                  <a:pt x="86" y="105"/>
                  <a:pt x="86" y="105"/>
                </a:cubicBezTo>
                <a:cubicBezTo>
                  <a:pt x="88" y="104"/>
                  <a:pt x="88" y="104"/>
                  <a:pt x="88" y="104"/>
                </a:cubicBezTo>
                <a:cubicBezTo>
                  <a:pt x="93" y="135"/>
                  <a:pt x="93" y="135"/>
                  <a:pt x="93" y="135"/>
                </a:cubicBezTo>
                <a:cubicBezTo>
                  <a:pt x="144" y="139"/>
                  <a:pt x="144" y="139"/>
                  <a:pt x="144" y="139"/>
                </a:cubicBezTo>
                <a:cubicBezTo>
                  <a:pt x="145" y="122"/>
                  <a:pt x="145" y="122"/>
                  <a:pt x="145" y="122"/>
                </a:cubicBezTo>
                <a:lnTo>
                  <a:pt x="108" y="11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547C0124-E2F7-E7F3-0755-EF3CA601EEC8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3049588"/>
            <a:ext cx="254000" cy="204788"/>
          </a:xfrm>
          <a:custGeom>
            <a:avLst/>
            <a:gdLst>
              <a:gd name="T0" fmla="*/ 147 w 160"/>
              <a:gd name="T1" fmla="*/ 40 h 129"/>
              <a:gd name="T2" fmla="*/ 132 w 160"/>
              <a:gd name="T3" fmla="*/ 40 h 129"/>
              <a:gd name="T4" fmla="*/ 132 w 160"/>
              <a:gd name="T5" fmla="*/ 0 h 129"/>
              <a:gd name="T6" fmla="*/ 105 w 160"/>
              <a:gd name="T7" fmla="*/ 0 h 129"/>
              <a:gd name="T8" fmla="*/ 105 w 160"/>
              <a:gd name="T9" fmla="*/ 40 h 129"/>
              <a:gd name="T10" fmla="*/ 28 w 160"/>
              <a:gd name="T11" fmla="*/ 40 h 129"/>
              <a:gd name="T12" fmla="*/ 28 w 160"/>
              <a:gd name="T13" fmla="*/ 73 h 129"/>
              <a:gd name="T14" fmla="*/ 147 w 160"/>
              <a:gd name="T15" fmla="*/ 73 h 129"/>
              <a:gd name="T16" fmla="*/ 147 w 160"/>
              <a:gd name="T17" fmla="*/ 40 h 129"/>
              <a:gd name="T18" fmla="*/ 64 w 160"/>
              <a:gd name="T19" fmla="*/ 65 h 129"/>
              <a:gd name="T20" fmla="*/ 43 w 160"/>
              <a:gd name="T21" fmla="*/ 65 h 129"/>
              <a:gd name="T22" fmla="*/ 43 w 160"/>
              <a:gd name="T23" fmla="*/ 51 h 129"/>
              <a:gd name="T24" fmla="*/ 64 w 160"/>
              <a:gd name="T25" fmla="*/ 51 h 129"/>
              <a:gd name="T26" fmla="*/ 64 w 160"/>
              <a:gd name="T27" fmla="*/ 65 h 129"/>
              <a:gd name="T28" fmla="*/ 97 w 160"/>
              <a:gd name="T29" fmla="*/ 65 h 129"/>
              <a:gd name="T30" fmla="*/ 77 w 160"/>
              <a:gd name="T31" fmla="*/ 65 h 129"/>
              <a:gd name="T32" fmla="*/ 77 w 160"/>
              <a:gd name="T33" fmla="*/ 51 h 129"/>
              <a:gd name="T34" fmla="*/ 97 w 160"/>
              <a:gd name="T35" fmla="*/ 51 h 129"/>
              <a:gd name="T36" fmla="*/ 97 w 160"/>
              <a:gd name="T37" fmla="*/ 65 h 129"/>
              <a:gd name="T38" fmla="*/ 131 w 160"/>
              <a:gd name="T39" fmla="*/ 65 h 129"/>
              <a:gd name="T40" fmla="*/ 111 w 160"/>
              <a:gd name="T41" fmla="*/ 65 h 129"/>
              <a:gd name="T42" fmla="*/ 111 w 160"/>
              <a:gd name="T43" fmla="*/ 51 h 129"/>
              <a:gd name="T44" fmla="*/ 131 w 160"/>
              <a:gd name="T45" fmla="*/ 51 h 129"/>
              <a:gd name="T46" fmla="*/ 131 w 160"/>
              <a:gd name="T47" fmla="*/ 65 h 129"/>
              <a:gd name="T48" fmla="*/ 0 w 160"/>
              <a:gd name="T49" fmla="*/ 78 h 129"/>
              <a:gd name="T50" fmla="*/ 18 w 160"/>
              <a:gd name="T51" fmla="*/ 129 h 129"/>
              <a:gd name="T52" fmla="*/ 154 w 160"/>
              <a:gd name="T53" fmla="*/ 129 h 129"/>
              <a:gd name="T54" fmla="*/ 160 w 160"/>
              <a:gd name="T55" fmla="*/ 78 h 129"/>
              <a:gd name="T56" fmla="*/ 0 w 160"/>
              <a:gd name="T57" fmla="*/ 78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60" h="129">
                <a:moveTo>
                  <a:pt x="147" y="40"/>
                </a:moveTo>
                <a:lnTo>
                  <a:pt x="132" y="40"/>
                </a:lnTo>
                <a:lnTo>
                  <a:pt x="132" y="0"/>
                </a:lnTo>
                <a:lnTo>
                  <a:pt x="105" y="0"/>
                </a:lnTo>
                <a:lnTo>
                  <a:pt x="105" y="40"/>
                </a:lnTo>
                <a:lnTo>
                  <a:pt x="28" y="40"/>
                </a:lnTo>
                <a:lnTo>
                  <a:pt x="28" y="73"/>
                </a:lnTo>
                <a:lnTo>
                  <a:pt x="147" y="73"/>
                </a:lnTo>
                <a:lnTo>
                  <a:pt x="147" y="40"/>
                </a:lnTo>
                <a:close/>
                <a:moveTo>
                  <a:pt x="64" y="65"/>
                </a:moveTo>
                <a:lnTo>
                  <a:pt x="43" y="65"/>
                </a:lnTo>
                <a:lnTo>
                  <a:pt x="43" y="51"/>
                </a:lnTo>
                <a:lnTo>
                  <a:pt x="64" y="51"/>
                </a:lnTo>
                <a:lnTo>
                  <a:pt x="64" y="65"/>
                </a:lnTo>
                <a:close/>
                <a:moveTo>
                  <a:pt x="97" y="65"/>
                </a:moveTo>
                <a:lnTo>
                  <a:pt x="77" y="65"/>
                </a:lnTo>
                <a:lnTo>
                  <a:pt x="77" y="51"/>
                </a:lnTo>
                <a:lnTo>
                  <a:pt x="97" y="51"/>
                </a:lnTo>
                <a:lnTo>
                  <a:pt x="97" y="65"/>
                </a:lnTo>
                <a:close/>
                <a:moveTo>
                  <a:pt x="131" y="65"/>
                </a:moveTo>
                <a:lnTo>
                  <a:pt x="111" y="65"/>
                </a:lnTo>
                <a:lnTo>
                  <a:pt x="111" y="51"/>
                </a:lnTo>
                <a:lnTo>
                  <a:pt x="131" y="51"/>
                </a:lnTo>
                <a:lnTo>
                  <a:pt x="131" y="65"/>
                </a:lnTo>
                <a:close/>
                <a:moveTo>
                  <a:pt x="0" y="78"/>
                </a:moveTo>
                <a:lnTo>
                  <a:pt x="18" y="129"/>
                </a:lnTo>
                <a:lnTo>
                  <a:pt x="154" y="129"/>
                </a:lnTo>
                <a:lnTo>
                  <a:pt x="160" y="78"/>
                </a:lnTo>
                <a:lnTo>
                  <a:pt x="0" y="7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6AA57D08-D10C-87E7-46B9-F4552C11056D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3582988"/>
            <a:ext cx="254000" cy="239713"/>
          </a:xfrm>
          <a:custGeom>
            <a:avLst/>
            <a:gdLst>
              <a:gd name="T0" fmla="*/ 41 w 160"/>
              <a:gd name="T1" fmla="*/ 7 h 151"/>
              <a:gd name="T2" fmla="*/ 41 w 160"/>
              <a:gd name="T3" fmla="*/ 90 h 151"/>
              <a:gd name="T4" fmla="*/ 160 w 160"/>
              <a:gd name="T5" fmla="*/ 90 h 151"/>
              <a:gd name="T6" fmla="*/ 160 w 160"/>
              <a:gd name="T7" fmla="*/ 7 h 151"/>
              <a:gd name="T8" fmla="*/ 41 w 160"/>
              <a:gd name="T9" fmla="*/ 7 h 151"/>
              <a:gd name="T10" fmla="*/ 33 w 160"/>
              <a:gd name="T11" fmla="*/ 0 h 151"/>
              <a:gd name="T12" fmla="*/ 0 w 160"/>
              <a:gd name="T13" fmla="*/ 0 h 151"/>
              <a:gd name="T14" fmla="*/ 0 w 160"/>
              <a:gd name="T15" fmla="*/ 15 h 151"/>
              <a:gd name="T16" fmla="*/ 18 w 160"/>
              <a:gd name="T17" fmla="*/ 15 h 151"/>
              <a:gd name="T18" fmla="*/ 18 w 160"/>
              <a:gd name="T19" fmla="*/ 113 h 151"/>
              <a:gd name="T20" fmla="*/ 160 w 160"/>
              <a:gd name="T21" fmla="*/ 113 h 151"/>
              <a:gd name="T22" fmla="*/ 160 w 160"/>
              <a:gd name="T23" fmla="*/ 98 h 151"/>
              <a:gd name="T24" fmla="*/ 33 w 160"/>
              <a:gd name="T25" fmla="*/ 98 h 151"/>
              <a:gd name="T26" fmla="*/ 33 w 160"/>
              <a:gd name="T27" fmla="*/ 0 h 151"/>
              <a:gd name="T28" fmla="*/ 45 w 160"/>
              <a:gd name="T29" fmla="*/ 120 h 151"/>
              <a:gd name="T30" fmla="*/ 30 w 160"/>
              <a:gd name="T31" fmla="*/ 135 h 151"/>
              <a:gd name="T32" fmla="*/ 45 w 160"/>
              <a:gd name="T33" fmla="*/ 151 h 151"/>
              <a:gd name="T34" fmla="*/ 60 w 160"/>
              <a:gd name="T35" fmla="*/ 135 h 151"/>
              <a:gd name="T36" fmla="*/ 45 w 160"/>
              <a:gd name="T37" fmla="*/ 120 h 151"/>
              <a:gd name="T38" fmla="*/ 133 w 160"/>
              <a:gd name="T39" fmla="*/ 120 h 151"/>
              <a:gd name="T40" fmla="*/ 118 w 160"/>
              <a:gd name="T41" fmla="*/ 135 h 151"/>
              <a:gd name="T42" fmla="*/ 133 w 160"/>
              <a:gd name="T43" fmla="*/ 151 h 151"/>
              <a:gd name="T44" fmla="*/ 149 w 160"/>
              <a:gd name="T45" fmla="*/ 135 h 151"/>
              <a:gd name="T46" fmla="*/ 133 w 160"/>
              <a:gd name="T47" fmla="*/ 120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0" h="151">
                <a:moveTo>
                  <a:pt x="41" y="7"/>
                </a:moveTo>
                <a:cubicBezTo>
                  <a:pt x="41" y="90"/>
                  <a:pt x="41" y="90"/>
                  <a:pt x="41" y="90"/>
                </a:cubicBezTo>
                <a:cubicBezTo>
                  <a:pt x="160" y="90"/>
                  <a:pt x="160" y="90"/>
                  <a:pt x="160" y="90"/>
                </a:cubicBezTo>
                <a:cubicBezTo>
                  <a:pt x="160" y="7"/>
                  <a:pt x="160" y="7"/>
                  <a:pt x="160" y="7"/>
                </a:cubicBezTo>
                <a:lnTo>
                  <a:pt x="41" y="7"/>
                </a:lnTo>
                <a:close/>
                <a:moveTo>
                  <a:pt x="33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5"/>
                  <a:pt x="0" y="15"/>
                  <a:pt x="0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13"/>
                  <a:pt x="18" y="113"/>
                  <a:pt x="18" y="113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98"/>
                  <a:pt x="160" y="98"/>
                  <a:pt x="160" y="98"/>
                </a:cubicBezTo>
                <a:cubicBezTo>
                  <a:pt x="33" y="98"/>
                  <a:pt x="33" y="98"/>
                  <a:pt x="33" y="98"/>
                </a:cubicBezTo>
                <a:lnTo>
                  <a:pt x="33" y="0"/>
                </a:lnTo>
                <a:close/>
                <a:moveTo>
                  <a:pt x="45" y="120"/>
                </a:moveTo>
                <a:cubicBezTo>
                  <a:pt x="36" y="120"/>
                  <a:pt x="30" y="127"/>
                  <a:pt x="30" y="135"/>
                </a:cubicBezTo>
                <a:cubicBezTo>
                  <a:pt x="30" y="144"/>
                  <a:pt x="36" y="151"/>
                  <a:pt x="45" y="151"/>
                </a:cubicBezTo>
                <a:cubicBezTo>
                  <a:pt x="53" y="151"/>
                  <a:pt x="60" y="144"/>
                  <a:pt x="60" y="135"/>
                </a:cubicBezTo>
                <a:cubicBezTo>
                  <a:pt x="60" y="127"/>
                  <a:pt x="53" y="120"/>
                  <a:pt x="45" y="120"/>
                </a:cubicBezTo>
                <a:close/>
                <a:moveTo>
                  <a:pt x="133" y="120"/>
                </a:moveTo>
                <a:cubicBezTo>
                  <a:pt x="125" y="120"/>
                  <a:pt x="118" y="127"/>
                  <a:pt x="118" y="135"/>
                </a:cubicBezTo>
                <a:cubicBezTo>
                  <a:pt x="118" y="144"/>
                  <a:pt x="125" y="151"/>
                  <a:pt x="133" y="151"/>
                </a:cubicBezTo>
                <a:cubicBezTo>
                  <a:pt x="142" y="151"/>
                  <a:pt x="149" y="144"/>
                  <a:pt x="149" y="135"/>
                </a:cubicBezTo>
                <a:cubicBezTo>
                  <a:pt x="149" y="127"/>
                  <a:pt x="142" y="120"/>
                  <a:pt x="133" y="1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F6E59D50-2489-7A0B-0037-F38BBB343785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4157663"/>
            <a:ext cx="254000" cy="190500"/>
          </a:xfrm>
          <a:custGeom>
            <a:avLst/>
            <a:gdLst>
              <a:gd name="T0" fmla="*/ 31 w 160"/>
              <a:gd name="T1" fmla="*/ 0 h 120"/>
              <a:gd name="T2" fmla="*/ 31 w 160"/>
              <a:gd name="T3" fmla="*/ 75 h 120"/>
              <a:gd name="T4" fmla="*/ 140 w 160"/>
              <a:gd name="T5" fmla="*/ 75 h 120"/>
              <a:gd name="T6" fmla="*/ 160 w 160"/>
              <a:gd name="T7" fmla="*/ 0 h 120"/>
              <a:gd name="T8" fmla="*/ 31 w 160"/>
              <a:gd name="T9" fmla="*/ 0 h 120"/>
              <a:gd name="T10" fmla="*/ 44 w 160"/>
              <a:gd name="T11" fmla="*/ 94 h 120"/>
              <a:gd name="T12" fmla="*/ 31 w 160"/>
              <a:gd name="T13" fmla="*/ 107 h 120"/>
              <a:gd name="T14" fmla="*/ 44 w 160"/>
              <a:gd name="T15" fmla="*/ 120 h 120"/>
              <a:gd name="T16" fmla="*/ 57 w 160"/>
              <a:gd name="T17" fmla="*/ 107 h 120"/>
              <a:gd name="T18" fmla="*/ 44 w 160"/>
              <a:gd name="T19" fmla="*/ 94 h 120"/>
              <a:gd name="T20" fmla="*/ 118 w 160"/>
              <a:gd name="T21" fmla="*/ 94 h 120"/>
              <a:gd name="T22" fmla="*/ 105 w 160"/>
              <a:gd name="T23" fmla="*/ 107 h 120"/>
              <a:gd name="T24" fmla="*/ 118 w 160"/>
              <a:gd name="T25" fmla="*/ 120 h 120"/>
              <a:gd name="T26" fmla="*/ 131 w 160"/>
              <a:gd name="T27" fmla="*/ 107 h 120"/>
              <a:gd name="T28" fmla="*/ 118 w 160"/>
              <a:gd name="T29" fmla="*/ 94 h 120"/>
              <a:gd name="T30" fmla="*/ 25 w 160"/>
              <a:gd name="T31" fmla="*/ 12 h 120"/>
              <a:gd name="T32" fmla="*/ 25 w 160"/>
              <a:gd name="T33" fmla="*/ 0 h 120"/>
              <a:gd name="T34" fmla="*/ 14 w 160"/>
              <a:gd name="T35" fmla="*/ 0 h 120"/>
              <a:gd name="T36" fmla="*/ 11 w 160"/>
              <a:gd name="T37" fmla="*/ 0 h 120"/>
              <a:gd name="T38" fmla="*/ 6 w 160"/>
              <a:gd name="T39" fmla="*/ 0 h 120"/>
              <a:gd name="T40" fmla="*/ 5 w 160"/>
              <a:gd name="T41" fmla="*/ 0 h 120"/>
              <a:gd name="T42" fmla="*/ 5 w 160"/>
              <a:gd name="T43" fmla="*/ 0 h 120"/>
              <a:gd name="T44" fmla="*/ 0 w 160"/>
              <a:gd name="T45" fmla="*/ 6 h 120"/>
              <a:gd name="T46" fmla="*/ 5 w 160"/>
              <a:gd name="T47" fmla="*/ 12 h 120"/>
              <a:gd name="T48" fmla="*/ 5 w 160"/>
              <a:gd name="T49" fmla="*/ 12 h 120"/>
              <a:gd name="T50" fmla="*/ 6 w 160"/>
              <a:gd name="T51" fmla="*/ 12 h 120"/>
              <a:gd name="T52" fmla="*/ 11 w 160"/>
              <a:gd name="T53" fmla="*/ 12 h 120"/>
              <a:gd name="T54" fmla="*/ 14 w 160"/>
              <a:gd name="T55" fmla="*/ 12 h 120"/>
              <a:gd name="T56" fmla="*/ 17 w 160"/>
              <a:gd name="T57" fmla="*/ 12 h 120"/>
              <a:gd name="T58" fmla="*/ 17 w 160"/>
              <a:gd name="T59" fmla="*/ 89 h 120"/>
              <a:gd name="T60" fmla="*/ 136 w 160"/>
              <a:gd name="T61" fmla="*/ 89 h 120"/>
              <a:gd name="T62" fmla="*/ 138 w 160"/>
              <a:gd name="T63" fmla="*/ 80 h 120"/>
              <a:gd name="T64" fmla="*/ 25 w 160"/>
              <a:gd name="T65" fmla="*/ 80 h 120"/>
              <a:gd name="T66" fmla="*/ 25 w 160"/>
              <a:gd name="T67" fmla="*/ 1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20">
                <a:moveTo>
                  <a:pt x="31" y="0"/>
                </a:moveTo>
                <a:cubicBezTo>
                  <a:pt x="31" y="75"/>
                  <a:pt x="31" y="75"/>
                  <a:pt x="31" y="75"/>
                </a:cubicBezTo>
                <a:cubicBezTo>
                  <a:pt x="140" y="75"/>
                  <a:pt x="140" y="75"/>
                  <a:pt x="140" y="75"/>
                </a:cubicBezTo>
                <a:cubicBezTo>
                  <a:pt x="160" y="0"/>
                  <a:pt x="160" y="0"/>
                  <a:pt x="160" y="0"/>
                </a:cubicBezTo>
                <a:lnTo>
                  <a:pt x="31" y="0"/>
                </a:lnTo>
                <a:close/>
                <a:moveTo>
                  <a:pt x="44" y="94"/>
                </a:moveTo>
                <a:cubicBezTo>
                  <a:pt x="37" y="94"/>
                  <a:pt x="31" y="100"/>
                  <a:pt x="31" y="107"/>
                </a:cubicBezTo>
                <a:cubicBezTo>
                  <a:pt x="31" y="114"/>
                  <a:pt x="37" y="120"/>
                  <a:pt x="44" y="120"/>
                </a:cubicBezTo>
                <a:cubicBezTo>
                  <a:pt x="51" y="120"/>
                  <a:pt x="57" y="114"/>
                  <a:pt x="57" y="107"/>
                </a:cubicBezTo>
                <a:cubicBezTo>
                  <a:pt x="57" y="100"/>
                  <a:pt x="51" y="94"/>
                  <a:pt x="44" y="94"/>
                </a:cubicBezTo>
                <a:close/>
                <a:moveTo>
                  <a:pt x="118" y="94"/>
                </a:moveTo>
                <a:cubicBezTo>
                  <a:pt x="111" y="94"/>
                  <a:pt x="105" y="100"/>
                  <a:pt x="105" y="107"/>
                </a:cubicBezTo>
                <a:cubicBezTo>
                  <a:pt x="105" y="114"/>
                  <a:pt x="111" y="120"/>
                  <a:pt x="118" y="120"/>
                </a:cubicBezTo>
                <a:cubicBezTo>
                  <a:pt x="125" y="120"/>
                  <a:pt x="131" y="114"/>
                  <a:pt x="131" y="107"/>
                </a:cubicBezTo>
                <a:cubicBezTo>
                  <a:pt x="131" y="100"/>
                  <a:pt x="125" y="94"/>
                  <a:pt x="118" y="94"/>
                </a:cubicBezTo>
                <a:close/>
                <a:moveTo>
                  <a:pt x="25" y="12"/>
                </a:moveTo>
                <a:cubicBezTo>
                  <a:pt x="25" y="0"/>
                  <a:pt x="25" y="0"/>
                  <a:pt x="25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6" y="0"/>
                  <a:pt x="6" y="0"/>
                  <a:pt x="6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9"/>
                  <a:pt x="2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89"/>
                  <a:pt x="17" y="89"/>
                  <a:pt x="17" y="89"/>
                </a:cubicBezTo>
                <a:cubicBezTo>
                  <a:pt x="136" y="89"/>
                  <a:pt x="136" y="89"/>
                  <a:pt x="136" y="89"/>
                </a:cubicBezTo>
                <a:cubicBezTo>
                  <a:pt x="138" y="80"/>
                  <a:pt x="138" y="80"/>
                  <a:pt x="138" y="80"/>
                </a:cubicBezTo>
                <a:cubicBezTo>
                  <a:pt x="25" y="80"/>
                  <a:pt x="25" y="80"/>
                  <a:pt x="25" y="80"/>
                </a:cubicBezTo>
                <a:lnTo>
                  <a:pt x="25" y="1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AE8E829C-FC21-9AF3-C254-8762CBAB7356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3590925"/>
            <a:ext cx="254000" cy="223838"/>
          </a:xfrm>
          <a:custGeom>
            <a:avLst/>
            <a:gdLst>
              <a:gd name="T0" fmla="*/ 80 w 160"/>
              <a:gd name="T1" fmla="*/ 64 h 141"/>
              <a:gd name="T2" fmla="*/ 116 w 160"/>
              <a:gd name="T3" fmla="*/ 83 h 141"/>
              <a:gd name="T4" fmla="*/ 71 w 160"/>
              <a:gd name="T5" fmla="*/ 33 h 141"/>
              <a:gd name="T6" fmla="*/ 44 w 160"/>
              <a:gd name="T7" fmla="*/ 55 h 141"/>
              <a:gd name="T8" fmla="*/ 71 w 160"/>
              <a:gd name="T9" fmla="*/ 33 h 141"/>
              <a:gd name="T10" fmla="*/ 71 w 160"/>
              <a:gd name="T11" fmla="*/ 64 h 141"/>
              <a:gd name="T12" fmla="*/ 47 w 160"/>
              <a:gd name="T13" fmla="*/ 83 h 141"/>
              <a:gd name="T14" fmla="*/ 71 w 160"/>
              <a:gd name="T15" fmla="*/ 23 h 141"/>
              <a:gd name="T16" fmla="*/ 39 w 160"/>
              <a:gd name="T17" fmla="*/ 4 h 141"/>
              <a:gd name="T18" fmla="*/ 71 w 160"/>
              <a:gd name="T19" fmla="*/ 23 h 141"/>
              <a:gd name="T20" fmla="*/ 145 w 160"/>
              <a:gd name="T21" fmla="*/ 83 h 141"/>
              <a:gd name="T22" fmla="*/ 125 w 160"/>
              <a:gd name="T23" fmla="*/ 64 h 141"/>
              <a:gd name="T24" fmla="*/ 116 w 160"/>
              <a:gd name="T25" fmla="*/ 4 h 141"/>
              <a:gd name="T26" fmla="*/ 80 w 160"/>
              <a:gd name="T27" fmla="*/ 23 h 141"/>
              <a:gd name="T28" fmla="*/ 116 w 160"/>
              <a:gd name="T29" fmla="*/ 4 h 141"/>
              <a:gd name="T30" fmla="*/ 80 w 160"/>
              <a:gd name="T31" fmla="*/ 33 h 141"/>
              <a:gd name="T32" fmla="*/ 116 w 160"/>
              <a:gd name="T33" fmla="*/ 55 h 141"/>
              <a:gd name="T34" fmla="*/ 125 w 160"/>
              <a:gd name="T35" fmla="*/ 4 h 141"/>
              <a:gd name="T36" fmla="*/ 156 w 160"/>
              <a:gd name="T37" fmla="*/ 23 h 141"/>
              <a:gd name="T38" fmla="*/ 125 w 160"/>
              <a:gd name="T39" fmla="*/ 4 h 141"/>
              <a:gd name="T40" fmla="*/ 150 w 160"/>
              <a:gd name="T41" fmla="*/ 55 h 141"/>
              <a:gd name="T42" fmla="*/ 125 w 160"/>
              <a:gd name="T43" fmla="*/ 33 h 141"/>
              <a:gd name="T44" fmla="*/ 29 w 160"/>
              <a:gd name="T45" fmla="*/ 0 h 141"/>
              <a:gd name="T46" fmla="*/ 0 w 160"/>
              <a:gd name="T47" fmla="*/ 9 h 141"/>
              <a:gd name="T48" fmla="*/ 28 w 160"/>
              <a:gd name="T49" fmla="*/ 102 h 141"/>
              <a:gd name="T50" fmla="*/ 145 w 160"/>
              <a:gd name="T51" fmla="*/ 93 h 141"/>
              <a:gd name="T52" fmla="*/ 29 w 160"/>
              <a:gd name="T53" fmla="*/ 0 h 141"/>
              <a:gd name="T54" fmla="*/ 28 w 160"/>
              <a:gd name="T55" fmla="*/ 126 h 141"/>
              <a:gd name="T56" fmla="*/ 58 w 160"/>
              <a:gd name="T57" fmla="*/ 126 h 141"/>
              <a:gd name="T58" fmla="*/ 127 w 160"/>
              <a:gd name="T59" fmla="*/ 112 h 141"/>
              <a:gd name="T60" fmla="*/ 127 w 160"/>
              <a:gd name="T61" fmla="*/ 141 h 141"/>
              <a:gd name="T62" fmla="*/ 127 w 160"/>
              <a:gd name="T63" fmla="*/ 112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41">
                <a:moveTo>
                  <a:pt x="116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80" y="83"/>
                  <a:pt x="80" y="83"/>
                  <a:pt x="80" y="83"/>
                </a:cubicBezTo>
                <a:cubicBezTo>
                  <a:pt x="116" y="83"/>
                  <a:pt x="116" y="83"/>
                  <a:pt x="116" y="83"/>
                </a:cubicBezTo>
                <a:lnTo>
                  <a:pt x="116" y="64"/>
                </a:lnTo>
                <a:close/>
                <a:moveTo>
                  <a:pt x="71" y="33"/>
                </a:moveTo>
                <a:cubicBezTo>
                  <a:pt x="42" y="33"/>
                  <a:pt x="42" y="33"/>
                  <a:pt x="42" y="33"/>
                </a:cubicBezTo>
                <a:cubicBezTo>
                  <a:pt x="44" y="55"/>
                  <a:pt x="44" y="55"/>
                  <a:pt x="44" y="55"/>
                </a:cubicBezTo>
                <a:cubicBezTo>
                  <a:pt x="71" y="55"/>
                  <a:pt x="71" y="55"/>
                  <a:pt x="71" y="55"/>
                </a:cubicBezTo>
                <a:lnTo>
                  <a:pt x="71" y="33"/>
                </a:lnTo>
                <a:close/>
                <a:moveTo>
                  <a:pt x="71" y="83"/>
                </a:moveTo>
                <a:cubicBezTo>
                  <a:pt x="71" y="64"/>
                  <a:pt x="71" y="64"/>
                  <a:pt x="71" y="64"/>
                </a:cubicBezTo>
                <a:cubicBezTo>
                  <a:pt x="45" y="64"/>
                  <a:pt x="45" y="64"/>
                  <a:pt x="45" y="64"/>
                </a:cubicBezTo>
                <a:cubicBezTo>
                  <a:pt x="47" y="83"/>
                  <a:pt x="47" y="83"/>
                  <a:pt x="47" y="83"/>
                </a:cubicBezTo>
                <a:lnTo>
                  <a:pt x="71" y="83"/>
                </a:lnTo>
                <a:close/>
                <a:moveTo>
                  <a:pt x="71" y="23"/>
                </a:moveTo>
                <a:cubicBezTo>
                  <a:pt x="71" y="4"/>
                  <a:pt x="71" y="4"/>
                  <a:pt x="71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41" y="23"/>
                  <a:pt x="41" y="23"/>
                  <a:pt x="41" y="23"/>
                </a:cubicBezTo>
                <a:lnTo>
                  <a:pt x="71" y="23"/>
                </a:lnTo>
                <a:close/>
                <a:moveTo>
                  <a:pt x="125" y="83"/>
                </a:moveTo>
                <a:cubicBezTo>
                  <a:pt x="145" y="83"/>
                  <a:pt x="145" y="83"/>
                  <a:pt x="145" y="83"/>
                </a:cubicBezTo>
                <a:cubicBezTo>
                  <a:pt x="148" y="64"/>
                  <a:pt x="148" y="64"/>
                  <a:pt x="148" y="64"/>
                </a:cubicBezTo>
                <a:cubicBezTo>
                  <a:pt x="125" y="64"/>
                  <a:pt x="125" y="64"/>
                  <a:pt x="125" y="64"/>
                </a:cubicBezTo>
                <a:lnTo>
                  <a:pt x="125" y="83"/>
                </a:lnTo>
                <a:close/>
                <a:moveTo>
                  <a:pt x="116" y="4"/>
                </a:moveTo>
                <a:cubicBezTo>
                  <a:pt x="80" y="4"/>
                  <a:pt x="80" y="4"/>
                  <a:pt x="80" y="4"/>
                </a:cubicBezTo>
                <a:cubicBezTo>
                  <a:pt x="80" y="23"/>
                  <a:pt x="80" y="23"/>
                  <a:pt x="80" y="23"/>
                </a:cubicBezTo>
                <a:cubicBezTo>
                  <a:pt x="116" y="23"/>
                  <a:pt x="116" y="23"/>
                  <a:pt x="116" y="23"/>
                </a:cubicBezTo>
                <a:lnTo>
                  <a:pt x="116" y="4"/>
                </a:lnTo>
                <a:close/>
                <a:moveTo>
                  <a:pt x="116" y="33"/>
                </a:moveTo>
                <a:cubicBezTo>
                  <a:pt x="80" y="33"/>
                  <a:pt x="80" y="33"/>
                  <a:pt x="80" y="33"/>
                </a:cubicBezTo>
                <a:cubicBezTo>
                  <a:pt x="80" y="55"/>
                  <a:pt x="80" y="55"/>
                  <a:pt x="80" y="55"/>
                </a:cubicBezTo>
                <a:cubicBezTo>
                  <a:pt x="116" y="55"/>
                  <a:pt x="116" y="55"/>
                  <a:pt x="116" y="55"/>
                </a:cubicBezTo>
                <a:lnTo>
                  <a:pt x="116" y="33"/>
                </a:lnTo>
                <a:close/>
                <a:moveTo>
                  <a:pt x="125" y="4"/>
                </a:moveTo>
                <a:cubicBezTo>
                  <a:pt x="125" y="23"/>
                  <a:pt x="125" y="23"/>
                  <a:pt x="125" y="23"/>
                </a:cubicBezTo>
                <a:cubicBezTo>
                  <a:pt x="156" y="23"/>
                  <a:pt x="156" y="23"/>
                  <a:pt x="156" y="23"/>
                </a:cubicBezTo>
                <a:cubicBezTo>
                  <a:pt x="160" y="4"/>
                  <a:pt x="160" y="4"/>
                  <a:pt x="160" y="4"/>
                </a:cubicBezTo>
                <a:lnTo>
                  <a:pt x="125" y="4"/>
                </a:lnTo>
                <a:close/>
                <a:moveTo>
                  <a:pt x="125" y="55"/>
                </a:moveTo>
                <a:cubicBezTo>
                  <a:pt x="150" y="55"/>
                  <a:pt x="150" y="55"/>
                  <a:pt x="150" y="55"/>
                </a:cubicBezTo>
                <a:cubicBezTo>
                  <a:pt x="154" y="33"/>
                  <a:pt x="154" y="33"/>
                  <a:pt x="154" y="33"/>
                </a:cubicBezTo>
                <a:cubicBezTo>
                  <a:pt x="125" y="33"/>
                  <a:pt x="125" y="33"/>
                  <a:pt x="125" y="33"/>
                </a:cubicBezTo>
                <a:lnTo>
                  <a:pt x="125" y="55"/>
                </a:lnTo>
                <a:close/>
                <a:moveTo>
                  <a:pt x="29" y="0"/>
                </a:moveTo>
                <a:cubicBezTo>
                  <a:pt x="0" y="0"/>
                  <a:pt x="0" y="0"/>
                  <a:pt x="0" y="0"/>
                </a:cubicBezTo>
                <a:cubicBezTo>
                  <a:pt x="0" y="9"/>
                  <a:pt x="0" y="9"/>
                  <a:pt x="0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8" y="102"/>
                  <a:pt x="28" y="102"/>
                  <a:pt x="28" y="102"/>
                </a:cubicBezTo>
                <a:cubicBezTo>
                  <a:pt x="145" y="102"/>
                  <a:pt x="145" y="102"/>
                  <a:pt x="145" y="102"/>
                </a:cubicBezTo>
                <a:cubicBezTo>
                  <a:pt x="145" y="93"/>
                  <a:pt x="145" y="93"/>
                  <a:pt x="145" y="93"/>
                </a:cubicBezTo>
                <a:cubicBezTo>
                  <a:pt x="37" y="93"/>
                  <a:pt x="37" y="93"/>
                  <a:pt x="37" y="93"/>
                </a:cubicBezTo>
                <a:lnTo>
                  <a:pt x="29" y="0"/>
                </a:lnTo>
                <a:close/>
                <a:moveTo>
                  <a:pt x="43" y="112"/>
                </a:moveTo>
                <a:cubicBezTo>
                  <a:pt x="35" y="112"/>
                  <a:pt x="28" y="118"/>
                  <a:pt x="28" y="126"/>
                </a:cubicBezTo>
                <a:cubicBezTo>
                  <a:pt x="28" y="134"/>
                  <a:pt x="35" y="141"/>
                  <a:pt x="43" y="141"/>
                </a:cubicBezTo>
                <a:cubicBezTo>
                  <a:pt x="51" y="141"/>
                  <a:pt x="58" y="134"/>
                  <a:pt x="58" y="126"/>
                </a:cubicBezTo>
                <a:cubicBezTo>
                  <a:pt x="58" y="118"/>
                  <a:pt x="51" y="112"/>
                  <a:pt x="43" y="112"/>
                </a:cubicBezTo>
                <a:close/>
                <a:moveTo>
                  <a:pt x="127" y="112"/>
                </a:moveTo>
                <a:cubicBezTo>
                  <a:pt x="119" y="112"/>
                  <a:pt x="112" y="118"/>
                  <a:pt x="112" y="126"/>
                </a:cubicBezTo>
                <a:cubicBezTo>
                  <a:pt x="112" y="134"/>
                  <a:pt x="119" y="141"/>
                  <a:pt x="127" y="141"/>
                </a:cubicBezTo>
                <a:cubicBezTo>
                  <a:pt x="135" y="141"/>
                  <a:pt x="142" y="134"/>
                  <a:pt x="142" y="126"/>
                </a:cubicBezTo>
                <a:cubicBezTo>
                  <a:pt x="142" y="118"/>
                  <a:pt x="135" y="112"/>
                  <a:pt x="127" y="1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8859A623-5488-7A42-2003-BB72D4726CB3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4141788"/>
            <a:ext cx="254000" cy="222250"/>
          </a:xfrm>
          <a:custGeom>
            <a:avLst/>
            <a:gdLst>
              <a:gd name="T0" fmla="*/ 0 w 160"/>
              <a:gd name="T1" fmla="*/ 115 h 140"/>
              <a:gd name="T2" fmla="*/ 57 w 160"/>
              <a:gd name="T3" fmla="*/ 140 h 140"/>
              <a:gd name="T4" fmla="*/ 78 w 160"/>
              <a:gd name="T5" fmla="*/ 88 h 140"/>
              <a:gd name="T6" fmla="*/ 78 w 160"/>
              <a:gd name="T7" fmla="*/ 15 h 140"/>
              <a:gd name="T8" fmla="*/ 40 w 160"/>
              <a:gd name="T9" fmla="*/ 15 h 140"/>
              <a:gd name="T10" fmla="*/ 0 w 160"/>
              <a:gd name="T11" fmla="*/ 115 h 140"/>
              <a:gd name="T12" fmla="*/ 83 w 160"/>
              <a:gd name="T13" fmla="*/ 54 h 140"/>
              <a:gd name="T14" fmla="*/ 97 w 160"/>
              <a:gd name="T15" fmla="*/ 16 h 140"/>
              <a:gd name="T16" fmla="*/ 97 w 160"/>
              <a:gd name="T17" fmla="*/ 15 h 140"/>
              <a:gd name="T18" fmla="*/ 83 w 160"/>
              <a:gd name="T19" fmla="*/ 15 h 140"/>
              <a:gd name="T20" fmla="*/ 83 w 160"/>
              <a:gd name="T21" fmla="*/ 54 h 140"/>
              <a:gd name="T22" fmla="*/ 121 w 160"/>
              <a:gd name="T23" fmla="*/ 15 h 140"/>
              <a:gd name="T24" fmla="*/ 101 w 160"/>
              <a:gd name="T25" fmla="*/ 15 h 140"/>
              <a:gd name="T26" fmla="*/ 102 w 160"/>
              <a:gd name="T27" fmla="*/ 16 h 140"/>
              <a:gd name="T28" fmla="*/ 83 w 160"/>
              <a:gd name="T29" fmla="*/ 59 h 140"/>
              <a:gd name="T30" fmla="*/ 83 w 160"/>
              <a:gd name="T31" fmla="*/ 88 h 140"/>
              <a:gd name="T32" fmla="*/ 104 w 160"/>
              <a:gd name="T33" fmla="*/ 140 h 140"/>
              <a:gd name="T34" fmla="*/ 160 w 160"/>
              <a:gd name="T35" fmla="*/ 115 h 140"/>
              <a:gd name="T36" fmla="*/ 121 w 160"/>
              <a:gd name="T37" fmla="*/ 15 h 140"/>
              <a:gd name="T38" fmla="*/ 121 w 160"/>
              <a:gd name="T39" fmla="*/ 11 h 140"/>
              <a:gd name="T40" fmla="*/ 121 w 160"/>
              <a:gd name="T41" fmla="*/ 0 h 140"/>
              <a:gd name="T42" fmla="*/ 40 w 160"/>
              <a:gd name="T43" fmla="*/ 0 h 140"/>
              <a:gd name="T44" fmla="*/ 40 w 160"/>
              <a:gd name="T45" fmla="*/ 11 h 140"/>
              <a:gd name="T46" fmla="*/ 78 w 160"/>
              <a:gd name="T47" fmla="*/ 11 h 140"/>
              <a:gd name="T48" fmla="*/ 83 w 160"/>
              <a:gd name="T49" fmla="*/ 11 h 140"/>
              <a:gd name="T50" fmla="*/ 121 w 160"/>
              <a:gd name="T51" fmla="*/ 11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0" h="140">
                <a:moveTo>
                  <a:pt x="0" y="115"/>
                </a:moveTo>
                <a:cubicBezTo>
                  <a:pt x="57" y="140"/>
                  <a:pt x="57" y="140"/>
                  <a:pt x="57" y="140"/>
                </a:cubicBezTo>
                <a:cubicBezTo>
                  <a:pt x="78" y="88"/>
                  <a:pt x="78" y="88"/>
                  <a:pt x="78" y="88"/>
                </a:cubicBezTo>
                <a:cubicBezTo>
                  <a:pt x="78" y="15"/>
                  <a:pt x="78" y="15"/>
                  <a:pt x="78" y="15"/>
                </a:cubicBezTo>
                <a:cubicBezTo>
                  <a:pt x="40" y="15"/>
                  <a:pt x="40" y="15"/>
                  <a:pt x="40" y="15"/>
                </a:cubicBezTo>
                <a:lnTo>
                  <a:pt x="0" y="115"/>
                </a:lnTo>
                <a:close/>
                <a:moveTo>
                  <a:pt x="83" y="54"/>
                </a:moveTo>
                <a:cubicBezTo>
                  <a:pt x="96" y="47"/>
                  <a:pt x="97" y="29"/>
                  <a:pt x="97" y="16"/>
                </a:cubicBezTo>
                <a:cubicBezTo>
                  <a:pt x="97" y="15"/>
                  <a:pt x="97" y="15"/>
                  <a:pt x="97" y="15"/>
                </a:cubicBezTo>
                <a:cubicBezTo>
                  <a:pt x="83" y="15"/>
                  <a:pt x="83" y="15"/>
                  <a:pt x="83" y="15"/>
                </a:cubicBezTo>
                <a:lnTo>
                  <a:pt x="83" y="54"/>
                </a:lnTo>
                <a:close/>
                <a:moveTo>
                  <a:pt x="121" y="15"/>
                </a:moveTo>
                <a:cubicBezTo>
                  <a:pt x="101" y="15"/>
                  <a:pt x="101" y="15"/>
                  <a:pt x="101" y="15"/>
                </a:cubicBezTo>
                <a:cubicBezTo>
                  <a:pt x="101" y="15"/>
                  <a:pt x="102" y="15"/>
                  <a:pt x="102" y="16"/>
                </a:cubicBezTo>
                <a:cubicBezTo>
                  <a:pt x="101" y="32"/>
                  <a:pt x="99" y="52"/>
                  <a:pt x="83" y="59"/>
                </a:cubicBezTo>
                <a:cubicBezTo>
                  <a:pt x="83" y="88"/>
                  <a:pt x="83" y="88"/>
                  <a:pt x="83" y="88"/>
                </a:cubicBezTo>
                <a:cubicBezTo>
                  <a:pt x="104" y="140"/>
                  <a:pt x="104" y="140"/>
                  <a:pt x="104" y="140"/>
                </a:cubicBezTo>
                <a:cubicBezTo>
                  <a:pt x="160" y="115"/>
                  <a:pt x="160" y="115"/>
                  <a:pt x="160" y="115"/>
                </a:cubicBezTo>
                <a:lnTo>
                  <a:pt x="121" y="15"/>
                </a:lnTo>
                <a:close/>
                <a:moveTo>
                  <a:pt x="121" y="11"/>
                </a:moveTo>
                <a:cubicBezTo>
                  <a:pt x="121" y="0"/>
                  <a:pt x="121" y="0"/>
                  <a:pt x="121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11"/>
                  <a:pt x="40" y="11"/>
                  <a:pt x="40" y="11"/>
                </a:cubicBezTo>
                <a:cubicBezTo>
                  <a:pt x="78" y="11"/>
                  <a:pt x="78" y="11"/>
                  <a:pt x="78" y="11"/>
                </a:cubicBezTo>
                <a:cubicBezTo>
                  <a:pt x="83" y="11"/>
                  <a:pt x="83" y="11"/>
                  <a:pt x="83" y="11"/>
                </a:cubicBezTo>
                <a:lnTo>
                  <a:pt x="121" y="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DB8AB4D5-E91A-F86E-9331-9C6480DEEB27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4125913"/>
            <a:ext cx="252413" cy="254000"/>
          </a:xfrm>
          <a:custGeom>
            <a:avLst/>
            <a:gdLst>
              <a:gd name="T0" fmla="*/ 137 w 159"/>
              <a:gd name="T1" fmla="*/ 15 h 160"/>
              <a:gd name="T2" fmla="*/ 137 w 159"/>
              <a:gd name="T3" fmla="*/ 0 h 160"/>
              <a:gd name="T4" fmla="*/ 101 w 159"/>
              <a:gd name="T5" fmla="*/ 0 h 160"/>
              <a:gd name="T6" fmla="*/ 101 w 159"/>
              <a:gd name="T7" fmla="*/ 15 h 160"/>
              <a:gd name="T8" fmla="*/ 0 w 159"/>
              <a:gd name="T9" fmla="*/ 15 h 160"/>
              <a:gd name="T10" fmla="*/ 0 w 159"/>
              <a:gd name="T11" fmla="*/ 160 h 160"/>
              <a:gd name="T12" fmla="*/ 159 w 159"/>
              <a:gd name="T13" fmla="*/ 160 h 160"/>
              <a:gd name="T14" fmla="*/ 159 w 159"/>
              <a:gd name="T15" fmla="*/ 15 h 160"/>
              <a:gd name="T16" fmla="*/ 137 w 159"/>
              <a:gd name="T17" fmla="*/ 15 h 160"/>
              <a:gd name="T18" fmla="*/ 16 w 159"/>
              <a:gd name="T19" fmla="*/ 24 h 160"/>
              <a:gd name="T20" fmla="*/ 44 w 159"/>
              <a:gd name="T21" fmla="*/ 24 h 160"/>
              <a:gd name="T22" fmla="*/ 44 w 159"/>
              <a:gd name="T23" fmla="*/ 37 h 160"/>
              <a:gd name="T24" fmla="*/ 16 w 159"/>
              <a:gd name="T25" fmla="*/ 37 h 160"/>
              <a:gd name="T26" fmla="*/ 16 w 159"/>
              <a:gd name="T27" fmla="*/ 24 h 160"/>
              <a:gd name="T28" fmla="*/ 80 w 159"/>
              <a:gd name="T29" fmla="*/ 141 h 160"/>
              <a:gd name="T30" fmla="*/ 26 w 159"/>
              <a:gd name="T31" fmla="*/ 88 h 160"/>
              <a:gd name="T32" fmla="*/ 80 w 159"/>
              <a:gd name="T33" fmla="*/ 34 h 160"/>
              <a:gd name="T34" fmla="*/ 134 w 159"/>
              <a:gd name="T35" fmla="*/ 88 h 160"/>
              <a:gd name="T36" fmla="*/ 80 w 159"/>
              <a:gd name="T37" fmla="*/ 141 h 160"/>
              <a:gd name="T38" fmla="*/ 80 w 159"/>
              <a:gd name="T39" fmla="*/ 48 h 160"/>
              <a:gd name="T40" fmla="*/ 41 w 159"/>
              <a:gd name="T41" fmla="*/ 88 h 160"/>
              <a:gd name="T42" fmla="*/ 80 w 159"/>
              <a:gd name="T43" fmla="*/ 127 h 160"/>
              <a:gd name="T44" fmla="*/ 119 w 159"/>
              <a:gd name="T45" fmla="*/ 88 h 160"/>
              <a:gd name="T46" fmla="*/ 80 w 159"/>
              <a:gd name="T47" fmla="*/ 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59" h="160">
                <a:moveTo>
                  <a:pt x="137" y="15"/>
                </a:moveTo>
                <a:cubicBezTo>
                  <a:pt x="137" y="0"/>
                  <a:pt x="137" y="0"/>
                  <a:pt x="137" y="0"/>
                </a:cubicBezTo>
                <a:cubicBezTo>
                  <a:pt x="101" y="0"/>
                  <a:pt x="101" y="0"/>
                  <a:pt x="101" y="0"/>
                </a:cubicBezTo>
                <a:cubicBezTo>
                  <a:pt x="101" y="15"/>
                  <a:pt x="101" y="15"/>
                  <a:pt x="101" y="1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60"/>
                  <a:pt x="0" y="160"/>
                  <a:pt x="0" y="160"/>
                </a:cubicBezTo>
                <a:cubicBezTo>
                  <a:pt x="159" y="160"/>
                  <a:pt x="159" y="160"/>
                  <a:pt x="159" y="160"/>
                </a:cubicBezTo>
                <a:cubicBezTo>
                  <a:pt x="159" y="15"/>
                  <a:pt x="159" y="15"/>
                  <a:pt x="159" y="15"/>
                </a:cubicBezTo>
                <a:lnTo>
                  <a:pt x="137" y="15"/>
                </a:lnTo>
                <a:close/>
                <a:moveTo>
                  <a:pt x="16" y="24"/>
                </a:moveTo>
                <a:cubicBezTo>
                  <a:pt x="44" y="24"/>
                  <a:pt x="44" y="24"/>
                  <a:pt x="44" y="24"/>
                </a:cubicBezTo>
                <a:cubicBezTo>
                  <a:pt x="44" y="37"/>
                  <a:pt x="44" y="37"/>
                  <a:pt x="44" y="37"/>
                </a:cubicBezTo>
                <a:cubicBezTo>
                  <a:pt x="16" y="37"/>
                  <a:pt x="16" y="37"/>
                  <a:pt x="16" y="37"/>
                </a:cubicBezTo>
                <a:lnTo>
                  <a:pt x="16" y="24"/>
                </a:lnTo>
                <a:close/>
                <a:moveTo>
                  <a:pt x="80" y="141"/>
                </a:moveTo>
                <a:cubicBezTo>
                  <a:pt x="50" y="141"/>
                  <a:pt x="26" y="117"/>
                  <a:pt x="26" y="88"/>
                </a:cubicBezTo>
                <a:cubicBezTo>
                  <a:pt x="26" y="58"/>
                  <a:pt x="50" y="34"/>
                  <a:pt x="80" y="34"/>
                </a:cubicBezTo>
                <a:cubicBezTo>
                  <a:pt x="110" y="34"/>
                  <a:pt x="134" y="58"/>
                  <a:pt x="134" y="88"/>
                </a:cubicBezTo>
                <a:cubicBezTo>
                  <a:pt x="134" y="117"/>
                  <a:pt x="110" y="141"/>
                  <a:pt x="80" y="141"/>
                </a:cubicBezTo>
                <a:close/>
                <a:moveTo>
                  <a:pt x="80" y="48"/>
                </a:moveTo>
                <a:cubicBezTo>
                  <a:pt x="58" y="48"/>
                  <a:pt x="41" y="66"/>
                  <a:pt x="41" y="88"/>
                </a:cubicBezTo>
                <a:cubicBezTo>
                  <a:pt x="41" y="109"/>
                  <a:pt x="58" y="127"/>
                  <a:pt x="80" y="127"/>
                </a:cubicBezTo>
                <a:cubicBezTo>
                  <a:pt x="102" y="127"/>
                  <a:pt x="119" y="109"/>
                  <a:pt x="119" y="88"/>
                </a:cubicBezTo>
                <a:cubicBezTo>
                  <a:pt x="119" y="66"/>
                  <a:pt x="102" y="48"/>
                  <a:pt x="80" y="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622A29E3-3780-4F9D-3AB8-8A7C2DE546B2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3043238"/>
            <a:ext cx="254000" cy="217488"/>
          </a:xfrm>
          <a:custGeom>
            <a:avLst/>
            <a:gdLst>
              <a:gd name="T0" fmla="*/ 7 w 160"/>
              <a:gd name="T1" fmla="*/ 137 h 137"/>
              <a:gd name="T2" fmla="*/ 31 w 160"/>
              <a:gd name="T3" fmla="*/ 137 h 137"/>
              <a:gd name="T4" fmla="*/ 38 w 160"/>
              <a:gd name="T5" fmla="*/ 129 h 137"/>
              <a:gd name="T6" fmla="*/ 38 w 160"/>
              <a:gd name="T7" fmla="*/ 111 h 137"/>
              <a:gd name="T8" fmla="*/ 122 w 160"/>
              <a:gd name="T9" fmla="*/ 111 h 137"/>
              <a:gd name="T10" fmla="*/ 122 w 160"/>
              <a:gd name="T11" fmla="*/ 129 h 137"/>
              <a:gd name="T12" fmla="*/ 129 w 160"/>
              <a:gd name="T13" fmla="*/ 137 h 137"/>
              <a:gd name="T14" fmla="*/ 153 w 160"/>
              <a:gd name="T15" fmla="*/ 137 h 137"/>
              <a:gd name="T16" fmla="*/ 160 w 160"/>
              <a:gd name="T17" fmla="*/ 129 h 137"/>
              <a:gd name="T18" fmla="*/ 160 w 160"/>
              <a:gd name="T19" fmla="*/ 111 h 137"/>
              <a:gd name="T20" fmla="*/ 160 w 160"/>
              <a:gd name="T21" fmla="*/ 111 h 137"/>
              <a:gd name="T22" fmla="*/ 160 w 160"/>
              <a:gd name="T23" fmla="*/ 56 h 137"/>
              <a:gd name="T24" fmla="*/ 144 w 160"/>
              <a:gd name="T25" fmla="*/ 38 h 137"/>
              <a:gd name="T26" fmla="*/ 139 w 160"/>
              <a:gd name="T27" fmla="*/ 10 h 137"/>
              <a:gd name="T28" fmla="*/ 98 w 160"/>
              <a:gd name="T29" fmla="*/ 10 h 137"/>
              <a:gd name="T30" fmla="*/ 98 w 160"/>
              <a:gd name="T31" fmla="*/ 0 h 137"/>
              <a:gd name="T32" fmla="*/ 62 w 160"/>
              <a:gd name="T33" fmla="*/ 0 h 137"/>
              <a:gd name="T34" fmla="*/ 62 w 160"/>
              <a:gd name="T35" fmla="*/ 10 h 137"/>
              <a:gd name="T36" fmla="*/ 22 w 160"/>
              <a:gd name="T37" fmla="*/ 10 h 137"/>
              <a:gd name="T38" fmla="*/ 16 w 160"/>
              <a:gd name="T39" fmla="*/ 38 h 137"/>
              <a:gd name="T40" fmla="*/ 0 w 160"/>
              <a:gd name="T41" fmla="*/ 56 h 137"/>
              <a:gd name="T42" fmla="*/ 0 w 160"/>
              <a:gd name="T43" fmla="*/ 107 h 137"/>
              <a:gd name="T44" fmla="*/ 0 w 160"/>
              <a:gd name="T45" fmla="*/ 111 h 137"/>
              <a:gd name="T46" fmla="*/ 0 w 160"/>
              <a:gd name="T47" fmla="*/ 129 h 137"/>
              <a:gd name="T48" fmla="*/ 7 w 160"/>
              <a:gd name="T49" fmla="*/ 137 h 137"/>
              <a:gd name="T50" fmla="*/ 146 w 160"/>
              <a:gd name="T51" fmla="*/ 82 h 137"/>
              <a:gd name="T52" fmla="*/ 146 w 160"/>
              <a:gd name="T53" fmla="*/ 98 h 137"/>
              <a:gd name="T54" fmla="*/ 114 w 160"/>
              <a:gd name="T55" fmla="*/ 98 h 137"/>
              <a:gd name="T56" fmla="*/ 114 w 160"/>
              <a:gd name="T57" fmla="*/ 82 h 137"/>
              <a:gd name="T58" fmla="*/ 146 w 160"/>
              <a:gd name="T59" fmla="*/ 82 h 137"/>
              <a:gd name="T60" fmla="*/ 30 w 160"/>
              <a:gd name="T61" fmla="*/ 20 h 137"/>
              <a:gd name="T62" fmla="*/ 130 w 160"/>
              <a:gd name="T63" fmla="*/ 20 h 137"/>
              <a:gd name="T64" fmla="*/ 134 w 160"/>
              <a:gd name="T65" fmla="*/ 46 h 137"/>
              <a:gd name="T66" fmla="*/ 27 w 160"/>
              <a:gd name="T67" fmla="*/ 46 h 137"/>
              <a:gd name="T68" fmla="*/ 30 w 160"/>
              <a:gd name="T69" fmla="*/ 20 h 137"/>
              <a:gd name="T70" fmla="*/ 14 w 160"/>
              <a:gd name="T71" fmla="*/ 82 h 137"/>
              <a:gd name="T72" fmla="*/ 46 w 160"/>
              <a:gd name="T73" fmla="*/ 82 h 137"/>
              <a:gd name="T74" fmla="*/ 46 w 160"/>
              <a:gd name="T75" fmla="*/ 98 h 137"/>
              <a:gd name="T76" fmla="*/ 14 w 160"/>
              <a:gd name="T77" fmla="*/ 98 h 137"/>
              <a:gd name="T78" fmla="*/ 14 w 160"/>
              <a:gd name="T79" fmla="*/ 82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37">
                <a:moveTo>
                  <a:pt x="7" y="137"/>
                </a:moveTo>
                <a:cubicBezTo>
                  <a:pt x="31" y="137"/>
                  <a:pt x="31" y="137"/>
                  <a:pt x="31" y="137"/>
                </a:cubicBezTo>
                <a:cubicBezTo>
                  <a:pt x="35" y="137"/>
                  <a:pt x="38" y="134"/>
                  <a:pt x="38" y="129"/>
                </a:cubicBezTo>
                <a:cubicBezTo>
                  <a:pt x="38" y="111"/>
                  <a:pt x="38" y="111"/>
                  <a:pt x="38" y="111"/>
                </a:cubicBezTo>
                <a:cubicBezTo>
                  <a:pt x="122" y="111"/>
                  <a:pt x="122" y="111"/>
                  <a:pt x="122" y="111"/>
                </a:cubicBezTo>
                <a:cubicBezTo>
                  <a:pt x="122" y="129"/>
                  <a:pt x="122" y="129"/>
                  <a:pt x="122" y="129"/>
                </a:cubicBezTo>
                <a:cubicBezTo>
                  <a:pt x="122" y="134"/>
                  <a:pt x="125" y="137"/>
                  <a:pt x="129" y="137"/>
                </a:cubicBezTo>
                <a:cubicBezTo>
                  <a:pt x="153" y="137"/>
                  <a:pt x="153" y="137"/>
                  <a:pt x="153" y="137"/>
                </a:cubicBezTo>
                <a:cubicBezTo>
                  <a:pt x="157" y="137"/>
                  <a:pt x="160" y="134"/>
                  <a:pt x="160" y="129"/>
                </a:cubicBezTo>
                <a:cubicBezTo>
                  <a:pt x="160" y="111"/>
                  <a:pt x="160" y="111"/>
                  <a:pt x="160" y="111"/>
                </a:cubicBezTo>
                <a:cubicBezTo>
                  <a:pt x="160" y="111"/>
                  <a:pt x="160" y="111"/>
                  <a:pt x="160" y="111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44" y="38"/>
                  <a:pt x="144" y="38"/>
                  <a:pt x="144" y="38"/>
                </a:cubicBezTo>
                <a:cubicBezTo>
                  <a:pt x="139" y="10"/>
                  <a:pt x="139" y="10"/>
                  <a:pt x="139" y="10"/>
                </a:cubicBezTo>
                <a:cubicBezTo>
                  <a:pt x="98" y="10"/>
                  <a:pt x="98" y="10"/>
                  <a:pt x="98" y="10"/>
                </a:cubicBezTo>
                <a:cubicBezTo>
                  <a:pt x="98" y="0"/>
                  <a:pt x="98" y="0"/>
                  <a:pt x="98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2" y="10"/>
                  <a:pt x="62" y="10"/>
                  <a:pt x="62" y="10"/>
                </a:cubicBezTo>
                <a:cubicBezTo>
                  <a:pt x="22" y="10"/>
                  <a:pt x="22" y="10"/>
                  <a:pt x="22" y="10"/>
                </a:cubicBezTo>
                <a:cubicBezTo>
                  <a:pt x="16" y="38"/>
                  <a:pt x="16" y="38"/>
                  <a:pt x="16" y="38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4"/>
                  <a:pt x="3" y="137"/>
                  <a:pt x="7" y="137"/>
                </a:cubicBezTo>
                <a:close/>
                <a:moveTo>
                  <a:pt x="146" y="82"/>
                </a:moveTo>
                <a:cubicBezTo>
                  <a:pt x="146" y="98"/>
                  <a:pt x="146" y="98"/>
                  <a:pt x="146" y="98"/>
                </a:cubicBezTo>
                <a:cubicBezTo>
                  <a:pt x="114" y="98"/>
                  <a:pt x="114" y="98"/>
                  <a:pt x="114" y="98"/>
                </a:cubicBezTo>
                <a:cubicBezTo>
                  <a:pt x="114" y="82"/>
                  <a:pt x="114" y="82"/>
                  <a:pt x="114" y="82"/>
                </a:cubicBezTo>
                <a:cubicBezTo>
                  <a:pt x="146" y="82"/>
                  <a:pt x="146" y="82"/>
                  <a:pt x="146" y="82"/>
                </a:cubicBezTo>
                <a:close/>
                <a:moveTo>
                  <a:pt x="30" y="20"/>
                </a:moveTo>
                <a:cubicBezTo>
                  <a:pt x="130" y="20"/>
                  <a:pt x="130" y="20"/>
                  <a:pt x="130" y="20"/>
                </a:cubicBezTo>
                <a:cubicBezTo>
                  <a:pt x="134" y="46"/>
                  <a:pt x="134" y="46"/>
                  <a:pt x="134" y="46"/>
                </a:cubicBezTo>
                <a:cubicBezTo>
                  <a:pt x="27" y="46"/>
                  <a:pt x="27" y="46"/>
                  <a:pt x="27" y="46"/>
                </a:cubicBezTo>
                <a:lnTo>
                  <a:pt x="30" y="20"/>
                </a:lnTo>
                <a:close/>
                <a:moveTo>
                  <a:pt x="14" y="82"/>
                </a:moveTo>
                <a:cubicBezTo>
                  <a:pt x="46" y="82"/>
                  <a:pt x="46" y="82"/>
                  <a:pt x="46" y="82"/>
                </a:cubicBezTo>
                <a:cubicBezTo>
                  <a:pt x="46" y="98"/>
                  <a:pt x="46" y="98"/>
                  <a:pt x="46" y="98"/>
                </a:cubicBezTo>
                <a:cubicBezTo>
                  <a:pt x="14" y="98"/>
                  <a:pt x="14" y="98"/>
                  <a:pt x="14" y="98"/>
                </a:cubicBezTo>
                <a:lnTo>
                  <a:pt x="14" y="8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27148D71-65CF-2EB7-86EF-826968B6A90D}"/>
              </a:ext>
            </a:extLst>
          </p:cNvPr>
          <p:cNvSpPr>
            <a:spLocks noEditPoints="1"/>
          </p:cNvSpPr>
          <p:nvPr/>
        </p:nvSpPr>
        <p:spPr bwMode="auto">
          <a:xfrm>
            <a:off x="6818313" y="3024188"/>
            <a:ext cx="207963" cy="254000"/>
          </a:xfrm>
          <a:custGeom>
            <a:avLst/>
            <a:gdLst>
              <a:gd name="T0" fmla="*/ 106 w 131"/>
              <a:gd name="T1" fmla="*/ 128 h 160"/>
              <a:gd name="T2" fmla="*/ 91 w 131"/>
              <a:gd name="T3" fmla="*/ 128 h 160"/>
              <a:gd name="T4" fmla="*/ 94 w 131"/>
              <a:gd name="T5" fmla="*/ 132 h 160"/>
              <a:gd name="T6" fmla="*/ 36 w 131"/>
              <a:gd name="T7" fmla="*/ 132 h 160"/>
              <a:gd name="T8" fmla="*/ 39 w 131"/>
              <a:gd name="T9" fmla="*/ 128 h 160"/>
              <a:gd name="T10" fmla="*/ 24 w 131"/>
              <a:gd name="T11" fmla="*/ 128 h 160"/>
              <a:gd name="T12" fmla="*/ 0 w 131"/>
              <a:gd name="T13" fmla="*/ 160 h 160"/>
              <a:gd name="T14" fmla="*/ 15 w 131"/>
              <a:gd name="T15" fmla="*/ 160 h 160"/>
              <a:gd name="T16" fmla="*/ 19 w 131"/>
              <a:gd name="T17" fmla="*/ 155 h 160"/>
              <a:gd name="T18" fmla="*/ 112 w 131"/>
              <a:gd name="T19" fmla="*/ 155 h 160"/>
              <a:gd name="T20" fmla="*/ 116 w 131"/>
              <a:gd name="T21" fmla="*/ 160 h 160"/>
              <a:gd name="T22" fmla="*/ 131 w 131"/>
              <a:gd name="T23" fmla="*/ 160 h 160"/>
              <a:gd name="T24" fmla="*/ 106 w 131"/>
              <a:gd name="T25" fmla="*/ 128 h 160"/>
              <a:gd name="T26" fmla="*/ 25 w 131"/>
              <a:gd name="T27" fmla="*/ 146 h 160"/>
              <a:gd name="T28" fmla="*/ 30 w 131"/>
              <a:gd name="T29" fmla="*/ 140 h 160"/>
              <a:gd name="T30" fmla="*/ 101 w 131"/>
              <a:gd name="T31" fmla="*/ 140 h 160"/>
              <a:gd name="T32" fmla="*/ 105 w 131"/>
              <a:gd name="T33" fmla="*/ 146 h 160"/>
              <a:gd name="T34" fmla="*/ 25 w 131"/>
              <a:gd name="T35" fmla="*/ 146 h 160"/>
              <a:gd name="T36" fmla="*/ 127 w 131"/>
              <a:gd name="T37" fmla="*/ 0 h 160"/>
              <a:gd name="T38" fmla="*/ 7 w 131"/>
              <a:gd name="T39" fmla="*/ 0 h 160"/>
              <a:gd name="T40" fmla="*/ 7 w 131"/>
              <a:gd name="T41" fmla="*/ 123 h 160"/>
              <a:gd name="T42" fmla="*/ 127 w 131"/>
              <a:gd name="T43" fmla="*/ 123 h 160"/>
              <a:gd name="T44" fmla="*/ 127 w 131"/>
              <a:gd name="T45" fmla="*/ 0 h 160"/>
              <a:gd name="T46" fmla="*/ 32 w 131"/>
              <a:gd name="T47" fmla="*/ 9 h 160"/>
              <a:gd name="T48" fmla="*/ 102 w 131"/>
              <a:gd name="T49" fmla="*/ 9 h 160"/>
              <a:gd name="T50" fmla="*/ 102 w 131"/>
              <a:gd name="T51" fmla="*/ 16 h 160"/>
              <a:gd name="T52" fmla="*/ 32 w 131"/>
              <a:gd name="T53" fmla="*/ 16 h 160"/>
              <a:gd name="T54" fmla="*/ 32 w 131"/>
              <a:gd name="T55" fmla="*/ 9 h 160"/>
              <a:gd name="T56" fmla="*/ 37 w 131"/>
              <a:gd name="T57" fmla="*/ 109 h 160"/>
              <a:gd name="T58" fmla="*/ 16 w 131"/>
              <a:gd name="T59" fmla="*/ 109 h 160"/>
              <a:gd name="T60" fmla="*/ 16 w 131"/>
              <a:gd name="T61" fmla="*/ 98 h 160"/>
              <a:gd name="T62" fmla="*/ 37 w 131"/>
              <a:gd name="T63" fmla="*/ 98 h 160"/>
              <a:gd name="T64" fmla="*/ 37 w 131"/>
              <a:gd name="T65" fmla="*/ 109 h 160"/>
              <a:gd name="T66" fmla="*/ 117 w 131"/>
              <a:gd name="T67" fmla="*/ 109 h 160"/>
              <a:gd name="T68" fmla="*/ 96 w 131"/>
              <a:gd name="T69" fmla="*/ 109 h 160"/>
              <a:gd name="T70" fmla="*/ 96 w 131"/>
              <a:gd name="T71" fmla="*/ 98 h 160"/>
              <a:gd name="T72" fmla="*/ 117 w 131"/>
              <a:gd name="T73" fmla="*/ 98 h 160"/>
              <a:gd name="T74" fmla="*/ 117 w 131"/>
              <a:gd name="T75" fmla="*/ 109 h 160"/>
              <a:gd name="T76" fmla="*/ 117 w 131"/>
              <a:gd name="T77" fmla="*/ 86 h 160"/>
              <a:gd name="T78" fmla="*/ 16 w 131"/>
              <a:gd name="T79" fmla="*/ 86 h 160"/>
              <a:gd name="T80" fmla="*/ 16 w 131"/>
              <a:gd name="T81" fmla="*/ 26 h 160"/>
              <a:gd name="T82" fmla="*/ 117 w 131"/>
              <a:gd name="T83" fmla="*/ 26 h 160"/>
              <a:gd name="T84" fmla="*/ 117 w 131"/>
              <a:gd name="T85" fmla="*/ 8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1" h="160">
                <a:moveTo>
                  <a:pt x="106" y="128"/>
                </a:moveTo>
                <a:lnTo>
                  <a:pt x="91" y="128"/>
                </a:lnTo>
                <a:lnTo>
                  <a:pt x="94" y="132"/>
                </a:lnTo>
                <a:lnTo>
                  <a:pt x="36" y="132"/>
                </a:lnTo>
                <a:lnTo>
                  <a:pt x="39" y="128"/>
                </a:lnTo>
                <a:lnTo>
                  <a:pt x="24" y="128"/>
                </a:lnTo>
                <a:lnTo>
                  <a:pt x="0" y="160"/>
                </a:lnTo>
                <a:lnTo>
                  <a:pt x="15" y="160"/>
                </a:lnTo>
                <a:lnTo>
                  <a:pt x="19" y="155"/>
                </a:lnTo>
                <a:lnTo>
                  <a:pt x="112" y="155"/>
                </a:lnTo>
                <a:lnTo>
                  <a:pt x="116" y="160"/>
                </a:lnTo>
                <a:lnTo>
                  <a:pt x="131" y="160"/>
                </a:lnTo>
                <a:lnTo>
                  <a:pt x="106" y="128"/>
                </a:lnTo>
                <a:close/>
                <a:moveTo>
                  <a:pt x="25" y="146"/>
                </a:moveTo>
                <a:lnTo>
                  <a:pt x="30" y="140"/>
                </a:lnTo>
                <a:lnTo>
                  <a:pt x="101" y="140"/>
                </a:lnTo>
                <a:lnTo>
                  <a:pt x="105" y="146"/>
                </a:lnTo>
                <a:lnTo>
                  <a:pt x="25" y="146"/>
                </a:lnTo>
                <a:close/>
                <a:moveTo>
                  <a:pt x="127" y="0"/>
                </a:moveTo>
                <a:lnTo>
                  <a:pt x="7" y="0"/>
                </a:lnTo>
                <a:lnTo>
                  <a:pt x="7" y="123"/>
                </a:lnTo>
                <a:lnTo>
                  <a:pt x="127" y="123"/>
                </a:lnTo>
                <a:lnTo>
                  <a:pt x="127" y="0"/>
                </a:lnTo>
                <a:close/>
                <a:moveTo>
                  <a:pt x="32" y="9"/>
                </a:moveTo>
                <a:lnTo>
                  <a:pt x="102" y="9"/>
                </a:lnTo>
                <a:lnTo>
                  <a:pt x="102" y="16"/>
                </a:lnTo>
                <a:lnTo>
                  <a:pt x="32" y="16"/>
                </a:lnTo>
                <a:lnTo>
                  <a:pt x="32" y="9"/>
                </a:lnTo>
                <a:close/>
                <a:moveTo>
                  <a:pt x="37" y="109"/>
                </a:moveTo>
                <a:lnTo>
                  <a:pt x="16" y="109"/>
                </a:lnTo>
                <a:lnTo>
                  <a:pt x="16" y="98"/>
                </a:lnTo>
                <a:lnTo>
                  <a:pt x="37" y="98"/>
                </a:lnTo>
                <a:lnTo>
                  <a:pt x="37" y="109"/>
                </a:lnTo>
                <a:close/>
                <a:moveTo>
                  <a:pt x="117" y="109"/>
                </a:moveTo>
                <a:lnTo>
                  <a:pt x="96" y="109"/>
                </a:lnTo>
                <a:lnTo>
                  <a:pt x="96" y="98"/>
                </a:lnTo>
                <a:lnTo>
                  <a:pt x="117" y="98"/>
                </a:lnTo>
                <a:lnTo>
                  <a:pt x="117" y="109"/>
                </a:lnTo>
                <a:close/>
                <a:moveTo>
                  <a:pt x="117" y="86"/>
                </a:moveTo>
                <a:lnTo>
                  <a:pt x="16" y="86"/>
                </a:lnTo>
                <a:lnTo>
                  <a:pt x="16" y="26"/>
                </a:lnTo>
                <a:lnTo>
                  <a:pt x="117" y="26"/>
                </a:lnTo>
                <a:lnTo>
                  <a:pt x="117" y="8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6E245394-4B17-D43D-27FC-6FA68BBC6F9C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4132263"/>
            <a:ext cx="255588" cy="242888"/>
          </a:xfrm>
          <a:custGeom>
            <a:avLst/>
            <a:gdLst>
              <a:gd name="T0" fmla="*/ 87 w 161"/>
              <a:gd name="T1" fmla="*/ 7 h 153"/>
              <a:gd name="T2" fmla="*/ 87 w 161"/>
              <a:gd name="T3" fmla="*/ 0 h 153"/>
              <a:gd name="T4" fmla="*/ 74 w 161"/>
              <a:gd name="T5" fmla="*/ 0 h 153"/>
              <a:gd name="T6" fmla="*/ 74 w 161"/>
              <a:gd name="T7" fmla="*/ 7 h 153"/>
              <a:gd name="T8" fmla="*/ 1 w 161"/>
              <a:gd name="T9" fmla="*/ 75 h 153"/>
              <a:gd name="T10" fmla="*/ 3 w 161"/>
              <a:gd name="T11" fmla="*/ 75 h 153"/>
              <a:gd name="T12" fmla="*/ 27 w 161"/>
              <a:gd name="T13" fmla="*/ 60 h 153"/>
              <a:gd name="T14" fmla="*/ 52 w 161"/>
              <a:gd name="T15" fmla="*/ 76 h 153"/>
              <a:gd name="T16" fmla="*/ 56 w 161"/>
              <a:gd name="T17" fmla="*/ 76 h 153"/>
              <a:gd name="T18" fmla="*/ 74 w 161"/>
              <a:gd name="T19" fmla="*/ 61 h 153"/>
              <a:gd name="T20" fmla="*/ 74 w 161"/>
              <a:gd name="T21" fmla="*/ 125 h 153"/>
              <a:gd name="T22" fmla="*/ 60 w 161"/>
              <a:gd name="T23" fmla="*/ 139 h 153"/>
              <a:gd name="T24" fmla="*/ 55 w 161"/>
              <a:gd name="T25" fmla="*/ 139 h 153"/>
              <a:gd name="T26" fmla="*/ 41 w 161"/>
              <a:gd name="T27" fmla="*/ 125 h 153"/>
              <a:gd name="T28" fmla="*/ 28 w 161"/>
              <a:gd name="T29" fmla="*/ 125 h 153"/>
              <a:gd name="T30" fmla="*/ 55 w 161"/>
              <a:gd name="T31" fmla="*/ 153 h 153"/>
              <a:gd name="T32" fmla="*/ 60 w 161"/>
              <a:gd name="T33" fmla="*/ 153 h 153"/>
              <a:gd name="T34" fmla="*/ 87 w 161"/>
              <a:gd name="T35" fmla="*/ 125 h 153"/>
              <a:gd name="T36" fmla="*/ 87 w 161"/>
              <a:gd name="T37" fmla="*/ 61 h 153"/>
              <a:gd name="T38" fmla="*/ 105 w 161"/>
              <a:gd name="T39" fmla="*/ 76 h 153"/>
              <a:gd name="T40" fmla="*/ 109 w 161"/>
              <a:gd name="T41" fmla="*/ 76 h 153"/>
              <a:gd name="T42" fmla="*/ 134 w 161"/>
              <a:gd name="T43" fmla="*/ 60 h 153"/>
              <a:gd name="T44" fmla="*/ 158 w 161"/>
              <a:gd name="T45" fmla="*/ 75 h 153"/>
              <a:gd name="T46" fmla="*/ 160 w 161"/>
              <a:gd name="T47" fmla="*/ 75 h 153"/>
              <a:gd name="T48" fmla="*/ 87 w 161"/>
              <a:gd name="T49" fmla="*/ 7 h 153"/>
              <a:gd name="T50" fmla="*/ 161 w 161"/>
              <a:gd name="T51" fmla="*/ 67 h 153"/>
              <a:gd name="T52" fmla="*/ 161 w 161"/>
              <a:gd name="T53" fmla="*/ 67 h 153"/>
              <a:gd name="T54" fmla="*/ 161 w 161"/>
              <a:gd name="T55" fmla="*/ 67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1" h="153">
                <a:moveTo>
                  <a:pt x="87" y="7"/>
                </a:moveTo>
                <a:cubicBezTo>
                  <a:pt x="87" y="0"/>
                  <a:pt x="87" y="0"/>
                  <a:pt x="87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4" y="7"/>
                  <a:pt x="74" y="7"/>
                  <a:pt x="74" y="7"/>
                </a:cubicBezTo>
                <a:cubicBezTo>
                  <a:pt x="37" y="10"/>
                  <a:pt x="6" y="38"/>
                  <a:pt x="1" y="75"/>
                </a:cubicBezTo>
                <a:cubicBezTo>
                  <a:pt x="0" y="80"/>
                  <a:pt x="0" y="80"/>
                  <a:pt x="3" y="75"/>
                </a:cubicBezTo>
                <a:cubicBezTo>
                  <a:pt x="7" y="66"/>
                  <a:pt x="16" y="60"/>
                  <a:pt x="27" y="60"/>
                </a:cubicBezTo>
                <a:cubicBezTo>
                  <a:pt x="38" y="60"/>
                  <a:pt x="48" y="67"/>
                  <a:pt x="52" y="76"/>
                </a:cubicBezTo>
                <a:cubicBezTo>
                  <a:pt x="54" y="82"/>
                  <a:pt x="53" y="82"/>
                  <a:pt x="56" y="76"/>
                </a:cubicBezTo>
                <a:cubicBezTo>
                  <a:pt x="59" y="69"/>
                  <a:pt x="66" y="63"/>
                  <a:pt x="74" y="61"/>
                </a:cubicBezTo>
                <a:cubicBezTo>
                  <a:pt x="74" y="125"/>
                  <a:pt x="74" y="125"/>
                  <a:pt x="74" y="125"/>
                </a:cubicBezTo>
                <a:cubicBezTo>
                  <a:pt x="74" y="133"/>
                  <a:pt x="67" y="139"/>
                  <a:pt x="60" y="139"/>
                </a:cubicBezTo>
                <a:cubicBezTo>
                  <a:pt x="55" y="139"/>
                  <a:pt x="55" y="139"/>
                  <a:pt x="55" y="139"/>
                </a:cubicBezTo>
                <a:cubicBezTo>
                  <a:pt x="48" y="139"/>
                  <a:pt x="41" y="133"/>
                  <a:pt x="41" y="125"/>
                </a:cubicBezTo>
                <a:cubicBezTo>
                  <a:pt x="28" y="125"/>
                  <a:pt x="28" y="125"/>
                  <a:pt x="28" y="125"/>
                </a:cubicBezTo>
                <a:cubicBezTo>
                  <a:pt x="28" y="140"/>
                  <a:pt x="40" y="153"/>
                  <a:pt x="55" y="153"/>
                </a:cubicBezTo>
                <a:cubicBezTo>
                  <a:pt x="60" y="153"/>
                  <a:pt x="60" y="153"/>
                  <a:pt x="60" y="153"/>
                </a:cubicBezTo>
                <a:cubicBezTo>
                  <a:pt x="75" y="153"/>
                  <a:pt x="87" y="140"/>
                  <a:pt x="87" y="125"/>
                </a:cubicBezTo>
                <a:cubicBezTo>
                  <a:pt x="87" y="61"/>
                  <a:pt x="87" y="61"/>
                  <a:pt x="87" y="61"/>
                </a:cubicBezTo>
                <a:cubicBezTo>
                  <a:pt x="95" y="63"/>
                  <a:pt x="102" y="69"/>
                  <a:pt x="105" y="76"/>
                </a:cubicBezTo>
                <a:cubicBezTo>
                  <a:pt x="107" y="82"/>
                  <a:pt x="107" y="82"/>
                  <a:pt x="109" y="76"/>
                </a:cubicBezTo>
                <a:cubicBezTo>
                  <a:pt x="113" y="67"/>
                  <a:pt x="123" y="60"/>
                  <a:pt x="134" y="60"/>
                </a:cubicBezTo>
                <a:cubicBezTo>
                  <a:pt x="145" y="60"/>
                  <a:pt x="154" y="66"/>
                  <a:pt x="158" y="75"/>
                </a:cubicBezTo>
                <a:cubicBezTo>
                  <a:pt x="161" y="80"/>
                  <a:pt x="161" y="80"/>
                  <a:pt x="160" y="75"/>
                </a:cubicBezTo>
                <a:cubicBezTo>
                  <a:pt x="154" y="38"/>
                  <a:pt x="124" y="10"/>
                  <a:pt x="87" y="7"/>
                </a:cubicBezTo>
                <a:close/>
                <a:moveTo>
                  <a:pt x="161" y="67"/>
                </a:moveTo>
                <a:cubicBezTo>
                  <a:pt x="161" y="67"/>
                  <a:pt x="161" y="67"/>
                  <a:pt x="161" y="67"/>
                </a:cubicBezTo>
                <a:cubicBezTo>
                  <a:pt x="161" y="68"/>
                  <a:pt x="161" y="68"/>
                  <a:pt x="161" y="6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26E5808A-1A29-195C-30FD-F8F35F02BBCD}"/>
              </a:ext>
            </a:extLst>
          </p:cNvPr>
          <p:cNvSpPr>
            <a:spLocks noEditPoints="1"/>
          </p:cNvSpPr>
          <p:nvPr/>
        </p:nvSpPr>
        <p:spPr bwMode="auto">
          <a:xfrm>
            <a:off x="2428876" y="3575050"/>
            <a:ext cx="179388" cy="254000"/>
          </a:xfrm>
          <a:custGeom>
            <a:avLst/>
            <a:gdLst>
              <a:gd name="T0" fmla="*/ 41 w 113"/>
              <a:gd name="T1" fmla="*/ 0 h 160"/>
              <a:gd name="T2" fmla="*/ 41 w 113"/>
              <a:gd name="T3" fmla="*/ 38 h 160"/>
              <a:gd name="T4" fmla="*/ 0 w 113"/>
              <a:gd name="T5" fmla="*/ 38 h 160"/>
              <a:gd name="T6" fmla="*/ 0 w 113"/>
              <a:gd name="T7" fmla="*/ 160 h 160"/>
              <a:gd name="T8" fmla="*/ 113 w 113"/>
              <a:gd name="T9" fmla="*/ 160 h 160"/>
              <a:gd name="T10" fmla="*/ 113 w 113"/>
              <a:gd name="T11" fmla="*/ 0 h 160"/>
              <a:gd name="T12" fmla="*/ 41 w 113"/>
              <a:gd name="T13" fmla="*/ 0 h 160"/>
              <a:gd name="T14" fmla="*/ 79 w 113"/>
              <a:gd name="T15" fmla="*/ 85 h 160"/>
              <a:gd name="T16" fmla="*/ 79 w 113"/>
              <a:gd name="T17" fmla="*/ 127 h 160"/>
              <a:gd name="T18" fmla="*/ 34 w 113"/>
              <a:gd name="T19" fmla="*/ 127 h 160"/>
              <a:gd name="T20" fmla="*/ 34 w 113"/>
              <a:gd name="T21" fmla="*/ 85 h 160"/>
              <a:gd name="T22" fmla="*/ 18 w 113"/>
              <a:gd name="T23" fmla="*/ 85 h 160"/>
              <a:gd name="T24" fmla="*/ 56 w 113"/>
              <a:gd name="T25" fmla="*/ 47 h 160"/>
              <a:gd name="T26" fmla="*/ 95 w 113"/>
              <a:gd name="T27" fmla="*/ 85 h 160"/>
              <a:gd name="T28" fmla="*/ 79 w 113"/>
              <a:gd name="T29" fmla="*/ 85 h 160"/>
              <a:gd name="T30" fmla="*/ 36 w 113"/>
              <a:gd name="T31" fmla="*/ 2 h 160"/>
              <a:gd name="T32" fmla="*/ 2 w 113"/>
              <a:gd name="T33" fmla="*/ 33 h 160"/>
              <a:gd name="T34" fmla="*/ 36 w 113"/>
              <a:gd name="T35" fmla="*/ 33 h 160"/>
              <a:gd name="T36" fmla="*/ 36 w 113"/>
              <a:gd name="T37" fmla="*/ 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" h="160">
                <a:moveTo>
                  <a:pt x="41" y="0"/>
                </a:moveTo>
                <a:lnTo>
                  <a:pt x="41" y="38"/>
                </a:lnTo>
                <a:lnTo>
                  <a:pt x="0" y="38"/>
                </a:lnTo>
                <a:lnTo>
                  <a:pt x="0" y="160"/>
                </a:lnTo>
                <a:lnTo>
                  <a:pt x="113" y="160"/>
                </a:lnTo>
                <a:lnTo>
                  <a:pt x="113" y="0"/>
                </a:lnTo>
                <a:lnTo>
                  <a:pt x="41" y="0"/>
                </a:lnTo>
                <a:close/>
                <a:moveTo>
                  <a:pt x="79" y="85"/>
                </a:moveTo>
                <a:lnTo>
                  <a:pt x="79" y="127"/>
                </a:lnTo>
                <a:lnTo>
                  <a:pt x="34" y="127"/>
                </a:lnTo>
                <a:lnTo>
                  <a:pt x="34" y="85"/>
                </a:lnTo>
                <a:lnTo>
                  <a:pt x="18" y="85"/>
                </a:lnTo>
                <a:lnTo>
                  <a:pt x="56" y="47"/>
                </a:lnTo>
                <a:lnTo>
                  <a:pt x="95" y="85"/>
                </a:lnTo>
                <a:lnTo>
                  <a:pt x="79" y="85"/>
                </a:lnTo>
                <a:close/>
                <a:moveTo>
                  <a:pt x="36" y="2"/>
                </a:moveTo>
                <a:lnTo>
                  <a:pt x="2" y="33"/>
                </a:lnTo>
                <a:lnTo>
                  <a:pt x="36" y="33"/>
                </a:lnTo>
                <a:lnTo>
                  <a:pt x="36" y="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Oval 135">
            <a:extLst>
              <a:ext uri="{FF2B5EF4-FFF2-40B4-BE49-F238E27FC236}">
                <a16:creationId xmlns:a16="http://schemas.microsoft.com/office/drawing/2014/main" id="{812FFC39-45BF-9DD0-AE65-24A68C6FEC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44276" y="3586163"/>
            <a:ext cx="50800" cy="50800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195C63C7-C43A-A6DD-570A-FC5536773D08}"/>
              </a:ext>
            </a:extLst>
          </p:cNvPr>
          <p:cNvSpPr>
            <a:spLocks/>
          </p:cNvSpPr>
          <p:nvPr/>
        </p:nvSpPr>
        <p:spPr bwMode="auto">
          <a:xfrm>
            <a:off x="11212513" y="3632200"/>
            <a:ext cx="239713" cy="187325"/>
          </a:xfrm>
          <a:custGeom>
            <a:avLst/>
            <a:gdLst>
              <a:gd name="T0" fmla="*/ 122 w 151"/>
              <a:gd name="T1" fmla="*/ 39 h 118"/>
              <a:gd name="T2" fmla="*/ 151 w 151"/>
              <a:gd name="T3" fmla="*/ 14 h 118"/>
              <a:gd name="T4" fmla="*/ 144 w 151"/>
              <a:gd name="T5" fmla="*/ 5 h 118"/>
              <a:gd name="T6" fmla="*/ 121 w 151"/>
              <a:gd name="T7" fmla="*/ 24 h 118"/>
              <a:gd name="T8" fmla="*/ 105 w 151"/>
              <a:gd name="T9" fmla="*/ 11 h 118"/>
              <a:gd name="T10" fmla="*/ 76 w 151"/>
              <a:gd name="T11" fmla="*/ 0 h 118"/>
              <a:gd name="T12" fmla="*/ 41 w 151"/>
              <a:gd name="T13" fmla="*/ 0 h 118"/>
              <a:gd name="T14" fmla="*/ 25 w 151"/>
              <a:gd name="T15" fmla="*/ 38 h 118"/>
              <a:gd name="T16" fmla="*/ 20 w 151"/>
              <a:gd name="T17" fmla="*/ 36 h 118"/>
              <a:gd name="T18" fmla="*/ 19 w 151"/>
              <a:gd name="T19" fmla="*/ 40 h 118"/>
              <a:gd name="T20" fmla="*/ 18 w 151"/>
              <a:gd name="T21" fmla="*/ 42 h 118"/>
              <a:gd name="T22" fmla="*/ 17 w 151"/>
              <a:gd name="T23" fmla="*/ 44 h 118"/>
              <a:gd name="T24" fmla="*/ 12 w 151"/>
              <a:gd name="T25" fmla="*/ 41 h 118"/>
              <a:gd name="T26" fmla="*/ 0 w 151"/>
              <a:gd name="T27" fmla="*/ 70 h 118"/>
              <a:gd name="T28" fmla="*/ 28 w 151"/>
              <a:gd name="T29" fmla="*/ 82 h 118"/>
              <a:gd name="T30" fmla="*/ 30 w 151"/>
              <a:gd name="T31" fmla="*/ 83 h 118"/>
              <a:gd name="T32" fmla="*/ 31 w 151"/>
              <a:gd name="T33" fmla="*/ 82 h 118"/>
              <a:gd name="T34" fmla="*/ 42 w 151"/>
              <a:gd name="T35" fmla="*/ 54 h 118"/>
              <a:gd name="T36" fmla="*/ 37 w 151"/>
              <a:gd name="T37" fmla="*/ 52 h 118"/>
              <a:gd name="T38" fmla="*/ 38 w 151"/>
              <a:gd name="T39" fmla="*/ 50 h 118"/>
              <a:gd name="T40" fmla="*/ 38 w 151"/>
              <a:gd name="T41" fmla="*/ 49 h 118"/>
              <a:gd name="T42" fmla="*/ 40 w 151"/>
              <a:gd name="T43" fmla="*/ 44 h 118"/>
              <a:gd name="T44" fmla="*/ 36 w 151"/>
              <a:gd name="T45" fmla="*/ 43 h 118"/>
              <a:gd name="T46" fmla="*/ 49 w 151"/>
              <a:gd name="T47" fmla="*/ 12 h 118"/>
              <a:gd name="T48" fmla="*/ 72 w 151"/>
              <a:gd name="T49" fmla="*/ 12 h 118"/>
              <a:gd name="T50" fmla="*/ 56 w 151"/>
              <a:gd name="T51" fmla="*/ 56 h 118"/>
              <a:gd name="T52" fmla="*/ 52 w 151"/>
              <a:gd name="T53" fmla="*/ 80 h 118"/>
              <a:gd name="T54" fmla="*/ 45 w 151"/>
              <a:gd name="T55" fmla="*/ 81 h 118"/>
              <a:gd name="T56" fmla="*/ 42 w 151"/>
              <a:gd name="T57" fmla="*/ 88 h 118"/>
              <a:gd name="T58" fmla="*/ 41 w 151"/>
              <a:gd name="T59" fmla="*/ 91 h 118"/>
              <a:gd name="T60" fmla="*/ 38 w 151"/>
              <a:gd name="T61" fmla="*/ 90 h 118"/>
              <a:gd name="T62" fmla="*/ 20 w 151"/>
              <a:gd name="T63" fmla="*/ 82 h 118"/>
              <a:gd name="T64" fmla="*/ 18 w 151"/>
              <a:gd name="T65" fmla="*/ 83 h 118"/>
              <a:gd name="T66" fmla="*/ 19 w 151"/>
              <a:gd name="T67" fmla="*/ 98 h 118"/>
              <a:gd name="T68" fmla="*/ 66 w 151"/>
              <a:gd name="T69" fmla="*/ 95 h 118"/>
              <a:gd name="T70" fmla="*/ 71 w 151"/>
              <a:gd name="T71" fmla="*/ 66 h 118"/>
              <a:gd name="T72" fmla="*/ 72 w 151"/>
              <a:gd name="T73" fmla="*/ 67 h 118"/>
              <a:gd name="T74" fmla="*/ 90 w 151"/>
              <a:gd name="T75" fmla="*/ 81 h 118"/>
              <a:gd name="T76" fmla="*/ 92 w 151"/>
              <a:gd name="T77" fmla="*/ 118 h 118"/>
              <a:gd name="T78" fmla="*/ 108 w 151"/>
              <a:gd name="T79" fmla="*/ 117 h 118"/>
              <a:gd name="T80" fmla="*/ 106 w 151"/>
              <a:gd name="T81" fmla="*/ 73 h 118"/>
              <a:gd name="T82" fmla="*/ 83 w 151"/>
              <a:gd name="T83" fmla="*/ 56 h 118"/>
              <a:gd name="T84" fmla="*/ 99 w 151"/>
              <a:gd name="T85" fmla="*/ 22 h 118"/>
              <a:gd name="T86" fmla="*/ 122 w 151"/>
              <a:gd name="T87" fmla="*/ 39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1" h="118">
                <a:moveTo>
                  <a:pt x="122" y="39"/>
                </a:moveTo>
                <a:lnTo>
                  <a:pt x="151" y="14"/>
                </a:lnTo>
                <a:lnTo>
                  <a:pt x="144" y="5"/>
                </a:lnTo>
                <a:lnTo>
                  <a:pt x="121" y="24"/>
                </a:lnTo>
                <a:lnTo>
                  <a:pt x="105" y="11"/>
                </a:lnTo>
                <a:lnTo>
                  <a:pt x="76" y="0"/>
                </a:lnTo>
                <a:lnTo>
                  <a:pt x="41" y="0"/>
                </a:lnTo>
                <a:lnTo>
                  <a:pt x="25" y="38"/>
                </a:lnTo>
                <a:lnTo>
                  <a:pt x="20" y="36"/>
                </a:lnTo>
                <a:lnTo>
                  <a:pt x="19" y="40"/>
                </a:lnTo>
                <a:lnTo>
                  <a:pt x="18" y="42"/>
                </a:lnTo>
                <a:lnTo>
                  <a:pt x="17" y="44"/>
                </a:lnTo>
                <a:lnTo>
                  <a:pt x="12" y="41"/>
                </a:lnTo>
                <a:lnTo>
                  <a:pt x="0" y="70"/>
                </a:lnTo>
                <a:lnTo>
                  <a:pt x="28" y="82"/>
                </a:lnTo>
                <a:lnTo>
                  <a:pt x="30" y="83"/>
                </a:lnTo>
                <a:lnTo>
                  <a:pt x="31" y="82"/>
                </a:lnTo>
                <a:lnTo>
                  <a:pt x="42" y="54"/>
                </a:lnTo>
                <a:lnTo>
                  <a:pt x="37" y="52"/>
                </a:lnTo>
                <a:lnTo>
                  <a:pt x="38" y="50"/>
                </a:lnTo>
                <a:lnTo>
                  <a:pt x="38" y="49"/>
                </a:lnTo>
                <a:lnTo>
                  <a:pt x="40" y="44"/>
                </a:lnTo>
                <a:lnTo>
                  <a:pt x="36" y="43"/>
                </a:lnTo>
                <a:lnTo>
                  <a:pt x="49" y="12"/>
                </a:lnTo>
                <a:lnTo>
                  <a:pt x="72" y="12"/>
                </a:lnTo>
                <a:lnTo>
                  <a:pt x="56" y="56"/>
                </a:lnTo>
                <a:lnTo>
                  <a:pt x="52" y="80"/>
                </a:lnTo>
                <a:lnTo>
                  <a:pt x="45" y="81"/>
                </a:lnTo>
                <a:lnTo>
                  <a:pt x="42" y="88"/>
                </a:lnTo>
                <a:lnTo>
                  <a:pt x="41" y="91"/>
                </a:lnTo>
                <a:lnTo>
                  <a:pt x="38" y="90"/>
                </a:lnTo>
                <a:lnTo>
                  <a:pt x="20" y="82"/>
                </a:lnTo>
                <a:lnTo>
                  <a:pt x="18" y="83"/>
                </a:lnTo>
                <a:lnTo>
                  <a:pt x="19" y="98"/>
                </a:lnTo>
                <a:lnTo>
                  <a:pt x="66" y="95"/>
                </a:lnTo>
                <a:lnTo>
                  <a:pt x="71" y="66"/>
                </a:lnTo>
                <a:lnTo>
                  <a:pt x="72" y="67"/>
                </a:lnTo>
                <a:lnTo>
                  <a:pt x="90" y="81"/>
                </a:lnTo>
                <a:lnTo>
                  <a:pt x="92" y="118"/>
                </a:lnTo>
                <a:lnTo>
                  <a:pt x="108" y="117"/>
                </a:lnTo>
                <a:lnTo>
                  <a:pt x="106" y="73"/>
                </a:lnTo>
                <a:lnTo>
                  <a:pt x="83" y="56"/>
                </a:lnTo>
                <a:lnTo>
                  <a:pt x="99" y="22"/>
                </a:lnTo>
                <a:lnTo>
                  <a:pt x="122" y="3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E925EF40-4C81-5F2D-3B93-EBA7331F731B}"/>
              </a:ext>
            </a:extLst>
          </p:cNvPr>
          <p:cNvSpPr>
            <a:spLocks/>
          </p:cNvSpPr>
          <p:nvPr/>
        </p:nvSpPr>
        <p:spPr bwMode="auto">
          <a:xfrm>
            <a:off x="11198226" y="3692525"/>
            <a:ext cx="26988" cy="49213"/>
          </a:xfrm>
          <a:custGeom>
            <a:avLst/>
            <a:gdLst>
              <a:gd name="T0" fmla="*/ 12 w 17"/>
              <a:gd name="T1" fmla="*/ 0 h 31"/>
              <a:gd name="T2" fmla="*/ 0 w 17"/>
              <a:gd name="T3" fmla="*/ 29 h 31"/>
              <a:gd name="T4" fmla="*/ 5 w 17"/>
              <a:gd name="T5" fmla="*/ 31 h 31"/>
              <a:gd name="T6" fmla="*/ 17 w 17"/>
              <a:gd name="T7" fmla="*/ 2 h 31"/>
              <a:gd name="T8" fmla="*/ 12 w 17"/>
              <a:gd name="T9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31">
                <a:moveTo>
                  <a:pt x="12" y="0"/>
                </a:moveTo>
                <a:lnTo>
                  <a:pt x="0" y="29"/>
                </a:lnTo>
                <a:lnTo>
                  <a:pt x="5" y="31"/>
                </a:lnTo>
                <a:lnTo>
                  <a:pt x="17" y="2"/>
                </a:lnTo>
                <a:lnTo>
                  <a:pt x="1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FEC324F5-1CAB-3D8C-D629-60E547CA3D9C}"/>
              </a:ext>
            </a:extLst>
          </p:cNvPr>
          <p:cNvSpPr>
            <a:spLocks/>
          </p:cNvSpPr>
          <p:nvPr/>
        </p:nvSpPr>
        <p:spPr bwMode="auto">
          <a:xfrm>
            <a:off x="11266488" y="3721100"/>
            <a:ext cx="26988" cy="47625"/>
          </a:xfrm>
          <a:custGeom>
            <a:avLst/>
            <a:gdLst>
              <a:gd name="T0" fmla="*/ 8 w 17"/>
              <a:gd name="T1" fmla="*/ 25 h 30"/>
              <a:gd name="T2" fmla="*/ 17 w 17"/>
              <a:gd name="T3" fmla="*/ 2 h 30"/>
              <a:gd name="T4" fmla="*/ 12 w 17"/>
              <a:gd name="T5" fmla="*/ 0 h 30"/>
              <a:gd name="T6" fmla="*/ 2 w 17"/>
              <a:gd name="T7" fmla="*/ 25 h 30"/>
              <a:gd name="T8" fmla="*/ 0 w 17"/>
              <a:gd name="T9" fmla="*/ 28 h 30"/>
              <a:gd name="T10" fmla="*/ 5 w 17"/>
              <a:gd name="T11" fmla="*/ 30 h 30"/>
              <a:gd name="T12" fmla="*/ 8 w 17"/>
              <a:gd name="T13" fmla="*/ 25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" h="30">
                <a:moveTo>
                  <a:pt x="8" y="25"/>
                </a:moveTo>
                <a:lnTo>
                  <a:pt x="17" y="2"/>
                </a:lnTo>
                <a:lnTo>
                  <a:pt x="12" y="0"/>
                </a:lnTo>
                <a:lnTo>
                  <a:pt x="2" y="25"/>
                </a:lnTo>
                <a:lnTo>
                  <a:pt x="0" y="28"/>
                </a:lnTo>
                <a:lnTo>
                  <a:pt x="5" y="30"/>
                </a:lnTo>
                <a:lnTo>
                  <a:pt x="8" y="2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05CA2013-437A-D977-C469-0FCD41C74BB5}"/>
              </a:ext>
            </a:extLst>
          </p:cNvPr>
          <p:cNvSpPr>
            <a:spLocks noEditPoints="1"/>
          </p:cNvSpPr>
          <p:nvPr/>
        </p:nvSpPr>
        <p:spPr bwMode="auto">
          <a:xfrm>
            <a:off x="10641013" y="4719638"/>
            <a:ext cx="268288" cy="174625"/>
          </a:xfrm>
          <a:custGeom>
            <a:avLst/>
            <a:gdLst>
              <a:gd name="T0" fmla="*/ 68 w 169"/>
              <a:gd name="T1" fmla="*/ 68 h 110"/>
              <a:gd name="T2" fmla="*/ 49 w 169"/>
              <a:gd name="T3" fmla="*/ 74 h 110"/>
              <a:gd name="T4" fmla="*/ 42 w 169"/>
              <a:gd name="T5" fmla="*/ 74 h 110"/>
              <a:gd name="T6" fmla="*/ 42 w 169"/>
              <a:gd name="T7" fmla="*/ 74 h 110"/>
              <a:gd name="T8" fmla="*/ 38 w 169"/>
              <a:gd name="T9" fmla="*/ 103 h 110"/>
              <a:gd name="T10" fmla="*/ 67 w 169"/>
              <a:gd name="T11" fmla="*/ 99 h 110"/>
              <a:gd name="T12" fmla="*/ 71 w 169"/>
              <a:gd name="T13" fmla="*/ 71 h 110"/>
              <a:gd name="T14" fmla="*/ 68 w 169"/>
              <a:gd name="T15" fmla="*/ 68 h 110"/>
              <a:gd name="T16" fmla="*/ 49 w 169"/>
              <a:gd name="T17" fmla="*/ 70 h 110"/>
              <a:gd name="T18" fmla="*/ 63 w 169"/>
              <a:gd name="T19" fmla="*/ 67 h 110"/>
              <a:gd name="T20" fmla="*/ 68 w 169"/>
              <a:gd name="T21" fmla="*/ 63 h 110"/>
              <a:gd name="T22" fmla="*/ 61 w 169"/>
              <a:gd name="T23" fmla="*/ 13 h 110"/>
              <a:gd name="T24" fmla="*/ 31 w 169"/>
              <a:gd name="T25" fmla="*/ 0 h 110"/>
              <a:gd name="T26" fmla="*/ 12 w 169"/>
              <a:gd name="T27" fmla="*/ 7 h 110"/>
              <a:gd name="T28" fmla="*/ 18 w 169"/>
              <a:gd name="T29" fmla="*/ 56 h 110"/>
              <a:gd name="T30" fmla="*/ 47 w 169"/>
              <a:gd name="T31" fmla="*/ 70 h 110"/>
              <a:gd name="T32" fmla="*/ 49 w 169"/>
              <a:gd name="T33" fmla="*/ 70 h 110"/>
              <a:gd name="T34" fmla="*/ 126 w 169"/>
              <a:gd name="T35" fmla="*/ 74 h 110"/>
              <a:gd name="T36" fmla="*/ 120 w 169"/>
              <a:gd name="T37" fmla="*/ 74 h 110"/>
              <a:gd name="T38" fmla="*/ 101 w 169"/>
              <a:gd name="T39" fmla="*/ 68 h 110"/>
              <a:gd name="T40" fmla="*/ 98 w 169"/>
              <a:gd name="T41" fmla="*/ 71 h 110"/>
              <a:gd name="T42" fmla="*/ 102 w 169"/>
              <a:gd name="T43" fmla="*/ 99 h 110"/>
              <a:gd name="T44" fmla="*/ 130 w 169"/>
              <a:gd name="T45" fmla="*/ 103 h 110"/>
              <a:gd name="T46" fmla="*/ 127 w 169"/>
              <a:gd name="T47" fmla="*/ 74 h 110"/>
              <a:gd name="T48" fmla="*/ 126 w 169"/>
              <a:gd name="T49" fmla="*/ 74 h 110"/>
              <a:gd name="T50" fmla="*/ 157 w 169"/>
              <a:gd name="T51" fmla="*/ 7 h 110"/>
              <a:gd name="T52" fmla="*/ 138 w 169"/>
              <a:gd name="T53" fmla="*/ 0 h 110"/>
              <a:gd name="T54" fmla="*/ 108 w 169"/>
              <a:gd name="T55" fmla="*/ 13 h 110"/>
              <a:gd name="T56" fmla="*/ 101 w 169"/>
              <a:gd name="T57" fmla="*/ 63 h 110"/>
              <a:gd name="T58" fmla="*/ 106 w 169"/>
              <a:gd name="T59" fmla="*/ 67 h 110"/>
              <a:gd name="T60" fmla="*/ 120 w 169"/>
              <a:gd name="T61" fmla="*/ 70 h 110"/>
              <a:gd name="T62" fmla="*/ 122 w 169"/>
              <a:gd name="T63" fmla="*/ 70 h 110"/>
              <a:gd name="T64" fmla="*/ 151 w 169"/>
              <a:gd name="T65" fmla="*/ 56 h 110"/>
              <a:gd name="T66" fmla="*/ 157 w 169"/>
              <a:gd name="T67" fmla="*/ 7 h 110"/>
              <a:gd name="T68" fmla="*/ 96 w 169"/>
              <a:gd name="T69" fmla="*/ 10 h 110"/>
              <a:gd name="T70" fmla="*/ 93 w 169"/>
              <a:gd name="T71" fmla="*/ 7 h 110"/>
              <a:gd name="T72" fmla="*/ 86 w 169"/>
              <a:gd name="T73" fmla="*/ 16 h 110"/>
              <a:gd name="T74" fmla="*/ 84 w 169"/>
              <a:gd name="T75" fmla="*/ 16 h 110"/>
              <a:gd name="T76" fmla="*/ 82 w 169"/>
              <a:gd name="T77" fmla="*/ 16 h 110"/>
              <a:gd name="T78" fmla="*/ 76 w 169"/>
              <a:gd name="T79" fmla="*/ 7 h 110"/>
              <a:gd name="T80" fmla="*/ 73 w 169"/>
              <a:gd name="T81" fmla="*/ 10 h 110"/>
              <a:gd name="T82" fmla="*/ 79 w 169"/>
              <a:gd name="T83" fmla="*/ 19 h 110"/>
              <a:gd name="T84" fmla="*/ 78 w 169"/>
              <a:gd name="T85" fmla="*/ 22 h 110"/>
              <a:gd name="T86" fmla="*/ 78 w 169"/>
              <a:gd name="T87" fmla="*/ 35 h 110"/>
              <a:gd name="T88" fmla="*/ 78 w 169"/>
              <a:gd name="T89" fmla="*/ 52 h 110"/>
              <a:gd name="T90" fmla="*/ 78 w 169"/>
              <a:gd name="T91" fmla="*/ 99 h 110"/>
              <a:gd name="T92" fmla="*/ 84 w 169"/>
              <a:gd name="T93" fmla="*/ 105 h 110"/>
              <a:gd name="T94" fmla="*/ 90 w 169"/>
              <a:gd name="T95" fmla="*/ 99 h 110"/>
              <a:gd name="T96" fmla="*/ 90 w 169"/>
              <a:gd name="T97" fmla="*/ 52 h 110"/>
              <a:gd name="T98" fmla="*/ 90 w 169"/>
              <a:gd name="T99" fmla="*/ 35 h 110"/>
              <a:gd name="T100" fmla="*/ 90 w 169"/>
              <a:gd name="T101" fmla="*/ 22 h 110"/>
              <a:gd name="T102" fmla="*/ 90 w 169"/>
              <a:gd name="T103" fmla="*/ 19 h 110"/>
              <a:gd name="T104" fmla="*/ 96 w 169"/>
              <a:gd name="T105" fmla="*/ 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9" h="110">
                <a:moveTo>
                  <a:pt x="68" y="68"/>
                </a:moveTo>
                <a:cubicBezTo>
                  <a:pt x="63" y="72"/>
                  <a:pt x="56" y="74"/>
                  <a:pt x="49" y="74"/>
                </a:cubicBezTo>
                <a:cubicBezTo>
                  <a:pt x="47" y="74"/>
                  <a:pt x="44" y="74"/>
                  <a:pt x="42" y="74"/>
                </a:cubicBezTo>
                <a:cubicBezTo>
                  <a:pt x="42" y="74"/>
                  <a:pt x="42" y="74"/>
                  <a:pt x="42" y="74"/>
                </a:cubicBezTo>
                <a:cubicBezTo>
                  <a:pt x="33" y="83"/>
                  <a:pt x="31" y="96"/>
                  <a:pt x="38" y="103"/>
                </a:cubicBezTo>
                <a:cubicBezTo>
                  <a:pt x="45" y="110"/>
                  <a:pt x="58" y="108"/>
                  <a:pt x="67" y="99"/>
                </a:cubicBezTo>
                <a:cubicBezTo>
                  <a:pt x="76" y="90"/>
                  <a:pt x="78" y="77"/>
                  <a:pt x="71" y="71"/>
                </a:cubicBezTo>
                <a:cubicBezTo>
                  <a:pt x="70" y="70"/>
                  <a:pt x="69" y="69"/>
                  <a:pt x="68" y="68"/>
                </a:cubicBezTo>
                <a:close/>
                <a:moveTo>
                  <a:pt x="49" y="70"/>
                </a:moveTo>
                <a:cubicBezTo>
                  <a:pt x="54" y="70"/>
                  <a:pt x="59" y="69"/>
                  <a:pt x="63" y="67"/>
                </a:cubicBezTo>
                <a:cubicBezTo>
                  <a:pt x="65" y="66"/>
                  <a:pt x="66" y="64"/>
                  <a:pt x="68" y="63"/>
                </a:cubicBezTo>
                <a:cubicBezTo>
                  <a:pt x="80" y="51"/>
                  <a:pt x="77" y="29"/>
                  <a:pt x="61" y="13"/>
                </a:cubicBezTo>
                <a:cubicBezTo>
                  <a:pt x="52" y="4"/>
                  <a:pt x="41" y="0"/>
                  <a:pt x="31" y="0"/>
                </a:cubicBezTo>
                <a:cubicBezTo>
                  <a:pt x="24" y="0"/>
                  <a:pt x="17" y="2"/>
                  <a:pt x="12" y="7"/>
                </a:cubicBezTo>
                <a:cubicBezTo>
                  <a:pt x="0" y="19"/>
                  <a:pt x="3" y="41"/>
                  <a:pt x="18" y="56"/>
                </a:cubicBezTo>
                <a:cubicBezTo>
                  <a:pt x="27" y="65"/>
                  <a:pt x="37" y="70"/>
                  <a:pt x="47" y="70"/>
                </a:cubicBezTo>
                <a:cubicBezTo>
                  <a:pt x="48" y="70"/>
                  <a:pt x="48" y="70"/>
                  <a:pt x="49" y="70"/>
                </a:cubicBezTo>
                <a:close/>
                <a:moveTo>
                  <a:pt x="126" y="74"/>
                </a:moveTo>
                <a:cubicBezTo>
                  <a:pt x="124" y="74"/>
                  <a:pt x="122" y="74"/>
                  <a:pt x="120" y="74"/>
                </a:cubicBezTo>
                <a:cubicBezTo>
                  <a:pt x="113" y="74"/>
                  <a:pt x="106" y="72"/>
                  <a:pt x="101" y="68"/>
                </a:cubicBezTo>
                <a:cubicBezTo>
                  <a:pt x="100" y="69"/>
                  <a:pt x="99" y="70"/>
                  <a:pt x="98" y="71"/>
                </a:cubicBezTo>
                <a:cubicBezTo>
                  <a:pt x="91" y="77"/>
                  <a:pt x="93" y="90"/>
                  <a:pt x="102" y="99"/>
                </a:cubicBezTo>
                <a:cubicBezTo>
                  <a:pt x="111" y="108"/>
                  <a:pt x="124" y="110"/>
                  <a:pt x="130" y="103"/>
                </a:cubicBezTo>
                <a:cubicBezTo>
                  <a:pt x="137" y="96"/>
                  <a:pt x="136" y="83"/>
                  <a:pt x="127" y="74"/>
                </a:cubicBezTo>
                <a:cubicBezTo>
                  <a:pt x="127" y="74"/>
                  <a:pt x="127" y="74"/>
                  <a:pt x="126" y="74"/>
                </a:cubicBezTo>
                <a:close/>
                <a:moveTo>
                  <a:pt x="157" y="7"/>
                </a:moveTo>
                <a:cubicBezTo>
                  <a:pt x="152" y="2"/>
                  <a:pt x="145" y="0"/>
                  <a:pt x="138" y="0"/>
                </a:cubicBezTo>
                <a:cubicBezTo>
                  <a:pt x="128" y="0"/>
                  <a:pt x="117" y="4"/>
                  <a:pt x="108" y="13"/>
                </a:cubicBezTo>
                <a:cubicBezTo>
                  <a:pt x="92" y="29"/>
                  <a:pt x="89" y="51"/>
                  <a:pt x="101" y="63"/>
                </a:cubicBezTo>
                <a:cubicBezTo>
                  <a:pt x="103" y="64"/>
                  <a:pt x="104" y="66"/>
                  <a:pt x="106" y="67"/>
                </a:cubicBezTo>
                <a:cubicBezTo>
                  <a:pt x="110" y="69"/>
                  <a:pt x="115" y="70"/>
                  <a:pt x="120" y="70"/>
                </a:cubicBezTo>
                <a:cubicBezTo>
                  <a:pt x="121" y="70"/>
                  <a:pt x="121" y="70"/>
                  <a:pt x="122" y="70"/>
                </a:cubicBezTo>
                <a:cubicBezTo>
                  <a:pt x="131" y="70"/>
                  <a:pt x="142" y="65"/>
                  <a:pt x="151" y="56"/>
                </a:cubicBezTo>
                <a:cubicBezTo>
                  <a:pt x="166" y="41"/>
                  <a:pt x="169" y="19"/>
                  <a:pt x="157" y="7"/>
                </a:cubicBezTo>
                <a:close/>
                <a:moveTo>
                  <a:pt x="96" y="10"/>
                </a:moveTo>
                <a:cubicBezTo>
                  <a:pt x="98" y="8"/>
                  <a:pt x="95" y="5"/>
                  <a:pt x="93" y="7"/>
                </a:cubicBezTo>
                <a:cubicBezTo>
                  <a:pt x="90" y="10"/>
                  <a:pt x="88" y="13"/>
                  <a:pt x="86" y="16"/>
                </a:cubicBezTo>
                <a:cubicBezTo>
                  <a:pt x="86" y="16"/>
                  <a:pt x="85" y="16"/>
                  <a:pt x="84" y="16"/>
                </a:cubicBezTo>
                <a:cubicBezTo>
                  <a:pt x="84" y="16"/>
                  <a:pt x="83" y="16"/>
                  <a:pt x="82" y="16"/>
                </a:cubicBezTo>
                <a:cubicBezTo>
                  <a:pt x="81" y="13"/>
                  <a:pt x="78" y="10"/>
                  <a:pt x="76" y="7"/>
                </a:cubicBezTo>
                <a:cubicBezTo>
                  <a:pt x="74" y="5"/>
                  <a:pt x="71" y="8"/>
                  <a:pt x="73" y="10"/>
                </a:cubicBezTo>
                <a:cubicBezTo>
                  <a:pt x="75" y="12"/>
                  <a:pt x="78" y="16"/>
                  <a:pt x="79" y="19"/>
                </a:cubicBezTo>
                <a:cubicBezTo>
                  <a:pt x="79" y="20"/>
                  <a:pt x="78" y="21"/>
                  <a:pt x="78" y="22"/>
                </a:cubicBezTo>
                <a:cubicBezTo>
                  <a:pt x="78" y="35"/>
                  <a:pt x="78" y="35"/>
                  <a:pt x="78" y="35"/>
                </a:cubicBezTo>
                <a:cubicBezTo>
                  <a:pt x="78" y="52"/>
                  <a:pt x="78" y="52"/>
                  <a:pt x="78" y="52"/>
                </a:cubicBezTo>
                <a:cubicBezTo>
                  <a:pt x="78" y="99"/>
                  <a:pt x="78" y="99"/>
                  <a:pt x="78" y="99"/>
                </a:cubicBezTo>
                <a:cubicBezTo>
                  <a:pt x="78" y="102"/>
                  <a:pt x="81" y="105"/>
                  <a:pt x="84" y="105"/>
                </a:cubicBezTo>
                <a:cubicBezTo>
                  <a:pt x="88" y="105"/>
                  <a:pt x="90" y="102"/>
                  <a:pt x="90" y="99"/>
                </a:cubicBezTo>
                <a:cubicBezTo>
                  <a:pt x="90" y="52"/>
                  <a:pt x="90" y="52"/>
                  <a:pt x="90" y="52"/>
                </a:cubicBezTo>
                <a:cubicBezTo>
                  <a:pt x="90" y="35"/>
                  <a:pt x="90" y="35"/>
                  <a:pt x="90" y="35"/>
                </a:cubicBezTo>
                <a:cubicBezTo>
                  <a:pt x="90" y="22"/>
                  <a:pt x="90" y="22"/>
                  <a:pt x="90" y="22"/>
                </a:cubicBezTo>
                <a:cubicBezTo>
                  <a:pt x="90" y="21"/>
                  <a:pt x="90" y="20"/>
                  <a:pt x="90" y="19"/>
                </a:cubicBezTo>
                <a:cubicBezTo>
                  <a:pt x="91" y="16"/>
                  <a:pt x="93" y="12"/>
                  <a:pt x="96" y="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4FE52D39-FF9E-2F4B-71AE-B6B5F0DE05C8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4676775"/>
            <a:ext cx="254000" cy="254000"/>
          </a:xfrm>
          <a:custGeom>
            <a:avLst/>
            <a:gdLst>
              <a:gd name="T0" fmla="*/ 29 w 160"/>
              <a:gd name="T1" fmla="*/ 80 h 160"/>
              <a:gd name="T2" fmla="*/ 80 w 160"/>
              <a:gd name="T3" fmla="*/ 131 h 160"/>
              <a:gd name="T4" fmla="*/ 131 w 160"/>
              <a:gd name="T5" fmla="*/ 80 h 160"/>
              <a:gd name="T6" fmla="*/ 80 w 160"/>
              <a:gd name="T7" fmla="*/ 29 h 160"/>
              <a:gd name="T8" fmla="*/ 29 w 160"/>
              <a:gd name="T9" fmla="*/ 80 h 160"/>
              <a:gd name="T10" fmla="*/ 80 w 160"/>
              <a:gd name="T11" fmla="*/ 0 h 160"/>
              <a:gd name="T12" fmla="*/ 66 w 160"/>
              <a:gd name="T13" fmla="*/ 23 h 160"/>
              <a:gd name="T14" fmla="*/ 95 w 160"/>
              <a:gd name="T15" fmla="*/ 23 h 160"/>
              <a:gd name="T16" fmla="*/ 80 w 160"/>
              <a:gd name="T17" fmla="*/ 0 h 160"/>
              <a:gd name="T18" fmla="*/ 138 w 160"/>
              <a:gd name="T19" fmla="*/ 66 h 160"/>
              <a:gd name="T20" fmla="*/ 138 w 160"/>
              <a:gd name="T21" fmla="*/ 95 h 160"/>
              <a:gd name="T22" fmla="*/ 160 w 160"/>
              <a:gd name="T23" fmla="*/ 80 h 160"/>
              <a:gd name="T24" fmla="*/ 138 w 160"/>
              <a:gd name="T25" fmla="*/ 66 h 160"/>
              <a:gd name="T26" fmla="*/ 80 w 160"/>
              <a:gd name="T27" fmla="*/ 160 h 160"/>
              <a:gd name="T28" fmla="*/ 95 w 160"/>
              <a:gd name="T29" fmla="*/ 138 h 160"/>
              <a:gd name="T30" fmla="*/ 66 w 160"/>
              <a:gd name="T31" fmla="*/ 138 h 160"/>
              <a:gd name="T32" fmla="*/ 80 w 160"/>
              <a:gd name="T33" fmla="*/ 160 h 160"/>
              <a:gd name="T34" fmla="*/ 23 w 160"/>
              <a:gd name="T35" fmla="*/ 95 h 160"/>
              <a:gd name="T36" fmla="*/ 23 w 160"/>
              <a:gd name="T37" fmla="*/ 66 h 160"/>
              <a:gd name="T38" fmla="*/ 0 w 160"/>
              <a:gd name="T39" fmla="*/ 80 h 160"/>
              <a:gd name="T40" fmla="*/ 23 w 160"/>
              <a:gd name="T41" fmla="*/ 95 h 160"/>
              <a:gd name="T42" fmla="*/ 131 w 160"/>
              <a:gd name="T43" fmla="*/ 50 h 160"/>
              <a:gd name="T44" fmla="*/ 137 w 160"/>
              <a:gd name="T45" fmla="*/ 24 h 160"/>
              <a:gd name="T46" fmla="*/ 111 w 160"/>
              <a:gd name="T47" fmla="*/ 30 h 160"/>
              <a:gd name="T48" fmla="*/ 131 w 160"/>
              <a:gd name="T49" fmla="*/ 50 h 160"/>
              <a:gd name="T50" fmla="*/ 111 w 160"/>
              <a:gd name="T51" fmla="*/ 131 h 160"/>
              <a:gd name="T52" fmla="*/ 137 w 160"/>
              <a:gd name="T53" fmla="*/ 137 h 160"/>
              <a:gd name="T54" fmla="*/ 131 w 160"/>
              <a:gd name="T55" fmla="*/ 111 h 160"/>
              <a:gd name="T56" fmla="*/ 111 w 160"/>
              <a:gd name="T57" fmla="*/ 131 h 160"/>
              <a:gd name="T58" fmla="*/ 24 w 160"/>
              <a:gd name="T59" fmla="*/ 137 h 160"/>
              <a:gd name="T60" fmla="*/ 50 w 160"/>
              <a:gd name="T61" fmla="*/ 131 h 160"/>
              <a:gd name="T62" fmla="*/ 29 w 160"/>
              <a:gd name="T63" fmla="*/ 111 h 160"/>
              <a:gd name="T64" fmla="*/ 24 w 160"/>
              <a:gd name="T65" fmla="*/ 137 h 160"/>
              <a:gd name="T66" fmla="*/ 50 w 160"/>
              <a:gd name="T67" fmla="*/ 30 h 160"/>
              <a:gd name="T68" fmla="*/ 24 w 160"/>
              <a:gd name="T69" fmla="*/ 24 h 160"/>
              <a:gd name="T70" fmla="*/ 29 w 160"/>
              <a:gd name="T71" fmla="*/ 50 h 160"/>
              <a:gd name="T72" fmla="*/ 50 w 160"/>
              <a:gd name="T73" fmla="*/ 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60">
                <a:moveTo>
                  <a:pt x="29" y="80"/>
                </a:moveTo>
                <a:cubicBezTo>
                  <a:pt x="29" y="109"/>
                  <a:pt x="52" y="131"/>
                  <a:pt x="80" y="131"/>
                </a:cubicBezTo>
                <a:cubicBezTo>
                  <a:pt x="108" y="131"/>
                  <a:pt x="131" y="109"/>
                  <a:pt x="131" y="80"/>
                </a:cubicBezTo>
                <a:cubicBezTo>
                  <a:pt x="131" y="52"/>
                  <a:pt x="108" y="29"/>
                  <a:pt x="80" y="29"/>
                </a:cubicBezTo>
                <a:cubicBezTo>
                  <a:pt x="52" y="29"/>
                  <a:pt x="29" y="52"/>
                  <a:pt x="29" y="80"/>
                </a:cubicBezTo>
                <a:close/>
                <a:moveTo>
                  <a:pt x="80" y="0"/>
                </a:moveTo>
                <a:cubicBezTo>
                  <a:pt x="66" y="23"/>
                  <a:pt x="66" y="23"/>
                  <a:pt x="66" y="23"/>
                </a:cubicBezTo>
                <a:cubicBezTo>
                  <a:pt x="95" y="23"/>
                  <a:pt x="95" y="23"/>
                  <a:pt x="95" y="23"/>
                </a:cubicBezTo>
                <a:lnTo>
                  <a:pt x="80" y="0"/>
                </a:lnTo>
                <a:close/>
                <a:moveTo>
                  <a:pt x="138" y="66"/>
                </a:moveTo>
                <a:cubicBezTo>
                  <a:pt x="138" y="95"/>
                  <a:pt x="138" y="95"/>
                  <a:pt x="138" y="95"/>
                </a:cubicBezTo>
                <a:cubicBezTo>
                  <a:pt x="160" y="80"/>
                  <a:pt x="160" y="80"/>
                  <a:pt x="160" y="80"/>
                </a:cubicBezTo>
                <a:lnTo>
                  <a:pt x="138" y="66"/>
                </a:lnTo>
                <a:close/>
                <a:moveTo>
                  <a:pt x="80" y="160"/>
                </a:moveTo>
                <a:cubicBezTo>
                  <a:pt x="95" y="138"/>
                  <a:pt x="95" y="138"/>
                  <a:pt x="95" y="138"/>
                </a:cubicBezTo>
                <a:cubicBezTo>
                  <a:pt x="66" y="138"/>
                  <a:pt x="66" y="138"/>
                  <a:pt x="66" y="138"/>
                </a:cubicBezTo>
                <a:lnTo>
                  <a:pt x="80" y="160"/>
                </a:lnTo>
                <a:close/>
                <a:moveTo>
                  <a:pt x="23" y="95"/>
                </a:moveTo>
                <a:cubicBezTo>
                  <a:pt x="23" y="66"/>
                  <a:pt x="23" y="66"/>
                  <a:pt x="23" y="66"/>
                </a:cubicBezTo>
                <a:cubicBezTo>
                  <a:pt x="0" y="80"/>
                  <a:pt x="0" y="80"/>
                  <a:pt x="0" y="80"/>
                </a:cubicBezTo>
                <a:lnTo>
                  <a:pt x="23" y="95"/>
                </a:lnTo>
                <a:close/>
                <a:moveTo>
                  <a:pt x="131" y="50"/>
                </a:moveTo>
                <a:cubicBezTo>
                  <a:pt x="137" y="24"/>
                  <a:pt x="137" y="24"/>
                  <a:pt x="137" y="24"/>
                </a:cubicBezTo>
                <a:cubicBezTo>
                  <a:pt x="111" y="30"/>
                  <a:pt x="111" y="30"/>
                  <a:pt x="111" y="30"/>
                </a:cubicBezTo>
                <a:lnTo>
                  <a:pt x="131" y="50"/>
                </a:lnTo>
                <a:close/>
                <a:moveTo>
                  <a:pt x="111" y="131"/>
                </a:moveTo>
                <a:cubicBezTo>
                  <a:pt x="137" y="137"/>
                  <a:pt x="137" y="137"/>
                  <a:pt x="137" y="137"/>
                </a:cubicBezTo>
                <a:cubicBezTo>
                  <a:pt x="131" y="111"/>
                  <a:pt x="131" y="111"/>
                  <a:pt x="131" y="111"/>
                </a:cubicBezTo>
                <a:lnTo>
                  <a:pt x="111" y="131"/>
                </a:lnTo>
                <a:close/>
                <a:moveTo>
                  <a:pt x="24" y="137"/>
                </a:moveTo>
                <a:cubicBezTo>
                  <a:pt x="50" y="131"/>
                  <a:pt x="50" y="131"/>
                  <a:pt x="50" y="131"/>
                </a:cubicBezTo>
                <a:cubicBezTo>
                  <a:pt x="29" y="111"/>
                  <a:pt x="29" y="111"/>
                  <a:pt x="29" y="111"/>
                </a:cubicBezTo>
                <a:lnTo>
                  <a:pt x="24" y="137"/>
                </a:lnTo>
                <a:close/>
                <a:moveTo>
                  <a:pt x="50" y="30"/>
                </a:moveTo>
                <a:cubicBezTo>
                  <a:pt x="24" y="24"/>
                  <a:pt x="24" y="24"/>
                  <a:pt x="24" y="24"/>
                </a:cubicBezTo>
                <a:cubicBezTo>
                  <a:pt x="29" y="50"/>
                  <a:pt x="29" y="50"/>
                  <a:pt x="29" y="50"/>
                </a:cubicBezTo>
                <a:lnTo>
                  <a:pt x="50" y="3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8AA29263-9A0E-E00A-4550-E759500A9132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4702175"/>
            <a:ext cx="254000" cy="204788"/>
          </a:xfrm>
          <a:custGeom>
            <a:avLst/>
            <a:gdLst>
              <a:gd name="T0" fmla="*/ 148 w 160"/>
              <a:gd name="T1" fmla="*/ 46 h 129"/>
              <a:gd name="T2" fmla="*/ 149 w 160"/>
              <a:gd name="T3" fmla="*/ 36 h 129"/>
              <a:gd name="T4" fmla="*/ 114 w 160"/>
              <a:gd name="T5" fmla="*/ 0 h 129"/>
              <a:gd name="T6" fmla="*/ 78 w 160"/>
              <a:gd name="T7" fmla="*/ 35 h 129"/>
              <a:gd name="T8" fmla="*/ 65 w 160"/>
              <a:gd name="T9" fmla="*/ 30 h 129"/>
              <a:gd name="T10" fmla="*/ 45 w 160"/>
              <a:gd name="T11" fmla="*/ 44 h 129"/>
              <a:gd name="T12" fmla="*/ 53 w 160"/>
              <a:gd name="T13" fmla="*/ 43 h 129"/>
              <a:gd name="T14" fmla="*/ 84 w 160"/>
              <a:gd name="T15" fmla="*/ 56 h 129"/>
              <a:gd name="T16" fmla="*/ 94 w 160"/>
              <a:gd name="T17" fmla="*/ 71 h 129"/>
              <a:gd name="T18" fmla="*/ 112 w 160"/>
              <a:gd name="T19" fmla="*/ 71 h 129"/>
              <a:gd name="T20" fmla="*/ 114 w 160"/>
              <a:gd name="T21" fmla="*/ 71 h 129"/>
              <a:gd name="T22" fmla="*/ 148 w 160"/>
              <a:gd name="T23" fmla="*/ 71 h 129"/>
              <a:gd name="T24" fmla="*/ 160 w 160"/>
              <a:gd name="T25" fmla="*/ 59 h 129"/>
              <a:gd name="T26" fmla="*/ 148 w 160"/>
              <a:gd name="T27" fmla="*/ 46 h 129"/>
              <a:gd name="T28" fmla="*/ 108 w 160"/>
              <a:gd name="T29" fmla="*/ 82 h 129"/>
              <a:gd name="T30" fmla="*/ 93 w 160"/>
              <a:gd name="T31" fmla="*/ 87 h 129"/>
              <a:gd name="T32" fmla="*/ 90 w 160"/>
              <a:gd name="T33" fmla="*/ 71 h 129"/>
              <a:gd name="T34" fmla="*/ 53 w 160"/>
              <a:gd name="T35" fmla="*/ 48 h 129"/>
              <a:gd name="T36" fmla="*/ 44 w 160"/>
              <a:gd name="T37" fmla="*/ 49 h 129"/>
              <a:gd name="T38" fmla="*/ 12 w 160"/>
              <a:gd name="T39" fmla="*/ 88 h 129"/>
              <a:gd name="T40" fmla="*/ 14 w 160"/>
              <a:gd name="T41" fmla="*/ 100 h 129"/>
              <a:gd name="T42" fmla="*/ 0 w 160"/>
              <a:gd name="T43" fmla="*/ 114 h 129"/>
              <a:gd name="T44" fmla="*/ 15 w 160"/>
              <a:gd name="T45" fmla="*/ 129 h 129"/>
              <a:gd name="T46" fmla="*/ 53 w 160"/>
              <a:gd name="T47" fmla="*/ 129 h 129"/>
              <a:gd name="T48" fmla="*/ 55 w 160"/>
              <a:gd name="T49" fmla="*/ 129 h 129"/>
              <a:gd name="T50" fmla="*/ 108 w 160"/>
              <a:gd name="T51" fmla="*/ 129 h 129"/>
              <a:gd name="T52" fmla="*/ 132 w 160"/>
              <a:gd name="T53" fmla="*/ 105 h 129"/>
              <a:gd name="T54" fmla="*/ 108 w 160"/>
              <a:gd name="T55" fmla="*/ 82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0" h="129">
                <a:moveTo>
                  <a:pt x="148" y="46"/>
                </a:moveTo>
                <a:cubicBezTo>
                  <a:pt x="149" y="43"/>
                  <a:pt x="149" y="39"/>
                  <a:pt x="149" y="36"/>
                </a:cubicBezTo>
                <a:cubicBezTo>
                  <a:pt x="149" y="16"/>
                  <a:pt x="133" y="0"/>
                  <a:pt x="114" y="0"/>
                </a:cubicBezTo>
                <a:cubicBezTo>
                  <a:pt x="94" y="0"/>
                  <a:pt x="78" y="16"/>
                  <a:pt x="78" y="35"/>
                </a:cubicBezTo>
                <a:cubicBezTo>
                  <a:pt x="74" y="32"/>
                  <a:pt x="70" y="30"/>
                  <a:pt x="65" y="30"/>
                </a:cubicBezTo>
                <a:cubicBezTo>
                  <a:pt x="56" y="30"/>
                  <a:pt x="48" y="36"/>
                  <a:pt x="45" y="44"/>
                </a:cubicBezTo>
                <a:cubicBezTo>
                  <a:pt x="48" y="44"/>
                  <a:pt x="50" y="43"/>
                  <a:pt x="53" y="43"/>
                </a:cubicBezTo>
                <a:cubicBezTo>
                  <a:pt x="65" y="43"/>
                  <a:pt x="76" y="48"/>
                  <a:pt x="84" y="56"/>
                </a:cubicBezTo>
                <a:cubicBezTo>
                  <a:pt x="89" y="61"/>
                  <a:pt x="92" y="66"/>
                  <a:pt x="94" y="71"/>
                </a:cubicBezTo>
                <a:cubicBezTo>
                  <a:pt x="112" y="71"/>
                  <a:pt x="112" y="71"/>
                  <a:pt x="112" y="71"/>
                </a:cubicBezTo>
                <a:cubicBezTo>
                  <a:pt x="114" y="71"/>
                  <a:pt x="114" y="71"/>
                  <a:pt x="114" y="71"/>
                </a:cubicBezTo>
                <a:cubicBezTo>
                  <a:pt x="148" y="71"/>
                  <a:pt x="148" y="71"/>
                  <a:pt x="148" y="71"/>
                </a:cubicBezTo>
                <a:cubicBezTo>
                  <a:pt x="155" y="71"/>
                  <a:pt x="160" y="66"/>
                  <a:pt x="160" y="59"/>
                </a:cubicBezTo>
                <a:cubicBezTo>
                  <a:pt x="160" y="52"/>
                  <a:pt x="155" y="46"/>
                  <a:pt x="148" y="46"/>
                </a:cubicBezTo>
                <a:close/>
                <a:moveTo>
                  <a:pt x="108" y="82"/>
                </a:moveTo>
                <a:cubicBezTo>
                  <a:pt x="103" y="82"/>
                  <a:pt x="98" y="84"/>
                  <a:pt x="93" y="87"/>
                </a:cubicBezTo>
                <a:cubicBezTo>
                  <a:pt x="93" y="82"/>
                  <a:pt x="92" y="76"/>
                  <a:pt x="90" y="71"/>
                </a:cubicBezTo>
                <a:cubicBezTo>
                  <a:pt x="84" y="57"/>
                  <a:pt x="69" y="48"/>
                  <a:pt x="53" y="48"/>
                </a:cubicBezTo>
                <a:cubicBezTo>
                  <a:pt x="50" y="48"/>
                  <a:pt x="47" y="48"/>
                  <a:pt x="44" y="49"/>
                </a:cubicBezTo>
                <a:cubicBezTo>
                  <a:pt x="26" y="52"/>
                  <a:pt x="12" y="69"/>
                  <a:pt x="12" y="88"/>
                </a:cubicBezTo>
                <a:cubicBezTo>
                  <a:pt x="12" y="92"/>
                  <a:pt x="13" y="96"/>
                  <a:pt x="14" y="100"/>
                </a:cubicBezTo>
                <a:cubicBezTo>
                  <a:pt x="6" y="100"/>
                  <a:pt x="0" y="107"/>
                  <a:pt x="0" y="114"/>
                </a:cubicBezTo>
                <a:cubicBezTo>
                  <a:pt x="0" y="122"/>
                  <a:pt x="7" y="129"/>
                  <a:pt x="15" y="129"/>
                </a:cubicBezTo>
                <a:cubicBezTo>
                  <a:pt x="53" y="129"/>
                  <a:pt x="53" y="129"/>
                  <a:pt x="53" y="129"/>
                </a:cubicBezTo>
                <a:cubicBezTo>
                  <a:pt x="55" y="129"/>
                  <a:pt x="55" y="129"/>
                  <a:pt x="55" y="129"/>
                </a:cubicBezTo>
                <a:cubicBezTo>
                  <a:pt x="108" y="129"/>
                  <a:pt x="108" y="129"/>
                  <a:pt x="108" y="129"/>
                </a:cubicBezTo>
                <a:cubicBezTo>
                  <a:pt x="121" y="129"/>
                  <a:pt x="132" y="118"/>
                  <a:pt x="132" y="105"/>
                </a:cubicBezTo>
                <a:cubicBezTo>
                  <a:pt x="132" y="92"/>
                  <a:pt x="121" y="82"/>
                  <a:pt x="108" y="8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10BDE8CE-F7E5-3173-18B8-2F1855586074}"/>
              </a:ext>
            </a:extLst>
          </p:cNvPr>
          <p:cNvSpPr>
            <a:spLocks noEditPoints="1"/>
          </p:cNvSpPr>
          <p:nvPr/>
        </p:nvSpPr>
        <p:spPr bwMode="auto">
          <a:xfrm>
            <a:off x="7912101" y="4676775"/>
            <a:ext cx="222250" cy="254000"/>
          </a:xfrm>
          <a:custGeom>
            <a:avLst/>
            <a:gdLst>
              <a:gd name="T0" fmla="*/ 129 w 140"/>
              <a:gd name="T1" fmla="*/ 40 h 160"/>
              <a:gd name="T2" fmla="*/ 130 w 140"/>
              <a:gd name="T3" fmla="*/ 31 h 160"/>
              <a:gd name="T4" fmla="*/ 99 w 140"/>
              <a:gd name="T5" fmla="*/ 0 h 160"/>
              <a:gd name="T6" fmla="*/ 68 w 140"/>
              <a:gd name="T7" fmla="*/ 31 h 160"/>
              <a:gd name="T8" fmla="*/ 57 w 140"/>
              <a:gd name="T9" fmla="*/ 27 h 160"/>
              <a:gd name="T10" fmla="*/ 39 w 140"/>
              <a:gd name="T11" fmla="*/ 41 h 160"/>
              <a:gd name="T12" fmla="*/ 46 w 140"/>
              <a:gd name="T13" fmla="*/ 41 h 160"/>
              <a:gd name="T14" fmla="*/ 74 w 140"/>
              <a:gd name="T15" fmla="*/ 52 h 160"/>
              <a:gd name="T16" fmla="*/ 82 w 140"/>
              <a:gd name="T17" fmla="*/ 62 h 160"/>
              <a:gd name="T18" fmla="*/ 98 w 140"/>
              <a:gd name="T19" fmla="*/ 62 h 160"/>
              <a:gd name="T20" fmla="*/ 99 w 140"/>
              <a:gd name="T21" fmla="*/ 62 h 160"/>
              <a:gd name="T22" fmla="*/ 129 w 140"/>
              <a:gd name="T23" fmla="*/ 62 h 160"/>
              <a:gd name="T24" fmla="*/ 140 w 140"/>
              <a:gd name="T25" fmla="*/ 51 h 160"/>
              <a:gd name="T26" fmla="*/ 129 w 140"/>
              <a:gd name="T27" fmla="*/ 40 h 160"/>
              <a:gd name="T28" fmla="*/ 115 w 140"/>
              <a:gd name="T29" fmla="*/ 95 h 160"/>
              <a:gd name="T30" fmla="*/ 94 w 140"/>
              <a:gd name="T31" fmla="*/ 75 h 160"/>
              <a:gd name="T32" fmla="*/ 81 w 140"/>
              <a:gd name="T33" fmla="*/ 80 h 160"/>
              <a:gd name="T34" fmla="*/ 76 w 140"/>
              <a:gd name="T35" fmla="*/ 62 h 160"/>
              <a:gd name="T36" fmla="*/ 46 w 140"/>
              <a:gd name="T37" fmla="*/ 45 h 160"/>
              <a:gd name="T38" fmla="*/ 39 w 140"/>
              <a:gd name="T39" fmla="*/ 46 h 160"/>
              <a:gd name="T40" fmla="*/ 11 w 140"/>
              <a:gd name="T41" fmla="*/ 80 h 160"/>
              <a:gd name="T42" fmla="*/ 13 w 140"/>
              <a:gd name="T43" fmla="*/ 91 h 160"/>
              <a:gd name="T44" fmla="*/ 0 w 140"/>
              <a:gd name="T45" fmla="*/ 103 h 160"/>
              <a:gd name="T46" fmla="*/ 13 w 140"/>
              <a:gd name="T47" fmla="*/ 115 h 160"/>
              <a:gd name="T48" fmla="*/ 46 w 140"/>
              <a:gd name="T49" fmla="*/ 115 h 160"/>
              <a:gd name="T50" fmla="*/ 48 w 140"/>
              <a:gd name="T51" fmla="*/ 115 h 160"/>
              <a:gd name="T52" fmla="*/ 94 w 140"/>
              <a:gd name="T53" fmla="*/ 115 h 160"/>
              <a:gd name="T54" fmla="*/ 115 w 140"/>
              <a:gd name="T55" fmla="*/ 95 h 160"/>
              <a:gd name="T56" fmla="*/ 21 w 140"/>
              <a:gd name="T57" fmla="*/ 125 h 160"/>
              <a:gd name="T58" fmla="*/ 33 w 140"/>
              <a:gd name="T59" fmla="*/ 148 h 160"/>
              <a:gd name="T60" fmla="*/ 41 w 140"/>
              <a:gd name="T61" fmla="*/ 144 h 160"/>
              <a:gd name="T62" fmla="*/ 29 w 140"/>
              <a:gd name="T63" fmla="*/ 121 h 160"/>
              <a:gd name="T64" fmla="*/ 21 w 140"/>
              <a:gd name="T65" fmla="*/ 125 h 160"/>
              <a:gd name="T66" fmla="*/ 47 w 140"/>
              <a:gd name="T67" fmla="*/ 137 h 160"/>
              <a:gd name="T68" fmla="*/ 58 w 140"/>
              <a:gd name="T69" fmla="*/ 160 h 160"/>
              <a:gd name="T70" fmla="*/ 66 w 140"/>
              <a:gd name="T71" fmla="*/ 156 h 160"/>
              <a:gd name="T72" fmla="*/ 54 w 140"/>
              <a:gd name="T73" fmla="*/ 133 h 160"/>
              <a:gd name="T74" fmla="*/ 47 w 140"/>
              <a:gd name="T75" fmla="*/ 137 h 160"/>
              <a:gd name="T76" fmla="*/ 72 w 140"/>
              <a:gd name="T77" fmla="*/ 125 h 160"/>
              <a:gd name="T78" fmla="*/ 83 w 140"/>
              <a:gd name="T79" fmla="*/ 148 h 160"/>
              <a:gd name="T80" fmla="*/ 91 w 140"/>
              <a:gd name="T81" fmla="*/ 144 h 160"/>
              <a:gd name="T82" fmla="*/ 80 w 140"/>
              <a:gd name="T83" fmla="*/ 121 h 160"/>
              <a:gd name="T84" fmla="*/ 72 w 140"/>
              <a:gd name="T85" fmla="*/ 125 h 160"/>
              <a:gd name="T86" fmla="*/ 97 w 140"/>
              <a:gd name="T87" fmla="*/ 137 h 160"/>
              <a:gd name="T88" fmla="*/ 109 w 140"/>
              <a:gd name="T89" fmla="*/ 160 h 160"/>
              <a:gd name="T90" fmla="*/ 117 w 140"/>
              <a:gd name="T91" fmla="*/ 156 h 160"/>
              <a:gd name="T92" fmla="*/ 105 w 140"/>
              <a:gd name="T93" fmla="*/ 133 h 160"/>
              <a:gd name="T94" fmla="*/ 97 w 140"/>
              <a:gd name="T95" fmla="*/ 1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0" h="160">
                <a:moveTo>
                  <a:pt x="129" y="40"/>
                </a:moveTo>
                <a:cubicBezTo>
                  <a:pt x="130" y="38"/>
                  <a:pt x="130" y="35"/>
                  <a:pt x="130" y="31"/>
                </a:cubicBezTo>
                <a:cubicBezTo>
                  <a:pt x="130" y="14"/>
                  <a:pt x="116" y="0"/>
                  <a:pt x="99" y="0"/>
                </a:cubicBezTo>
                <a:cubicBezTo>
                  <a:pt x="82" y="0"/>
                  <a:pt x="69" y="14"/>
                  <a:pt x="68" y="31"/>
                </a:cubicBezTo>
                <a:cubicBezTo>
                  <a:pt x="65" y="28"/>
                  <a:pt x="61" y="27"/>
                  <a:pt x="57" y="27"/>
                </a:cubicBezTo>
                <a:cubicBezTo>
                  <a:pt x="48" y="27"/>
                  <a:pt x="41" y="33"/>
                  <a:pt x="39" y="41"/>
                </a:cubicBezTo>
                <a:cubicBezTo>
                  <a:pt x="42" y="41"/>
                  <a:pt x="44" y="41"/>
                  <a:pt x="46" y="41"/>
                </a:cubicBezTo>
                <a:cubicBezTo>
                  <a:pt x="57" y="41"/>
                  <a:pt x="66" y="45"/>
                  <a:pt x="74" y="52"/>
                </a:cubicBezTo>
                <a:cubicBezTo>
                  <a:pt x="77" y="55"/>
                  <a:pt x="80" y="59"/>
                  <a:pt x="82" y="62"/>
                </a:cubicBezTo>
                <a:cubicBezTo>
                  <a:pt x="98" y="62"/>
                  <a:pt x="98" y="62"/>
                  <a:pt x="98" y="62"/>
                </a:cubicBezTo>
                <a:cubicBezTo>
                  <a:pt x="99" y="62"/>
                  <a:pt x="99" y="62"/>
                  <a:pt x="99" y="62"/>
                </a:cubicBezTo>
                <a:cubicBezTo>
                  <a:pt x="129" y="62"/>
                  <a:pt x="129" y="62"/>
                  <a:pt x="129" y="62"/>
                </a:cubicBezTo>
                <a:cubicBezTo>
                  <a:pt x="135" y="62"/>
                  <a:pt x="140" y="57"/>
                  <a:pt x="140" y="51"/>
                </a:cubicBezTo>
                <a:cubicBezTo>
                  <a:pt x="140" y="45"/>
                  <a:pt x="135" y="41"/>
                  <a:pt x="129" y="40"/>
                </a:cubicBezTo>
                <a:close/>
                <a:moveTo>
                  <a:pt x="115" y="95"/>
                </a:moveTo>
                <a:cubicBezTo>
                  <a:pt x="115" y="84"/>
                  <a:pt x="106" y="75"/>
                  <a:pt x="94" y="75"/>
                </a:cubicBezTo>
                <a:cubicBezTo>
                  <a:pt x="89" y="75"/>
                  <a:pt x="85" y="77"/>
                  <a:pt x="81" y="80"/>
                </a:cubicBezTo>
                <a:cubicBezTo>
                  <a:pt x="81" y="73"/>
                  <a:pt x="79" y="67"/>
                  <a:pt x="76" y="62"/>
                </a:cubicBezTo>
                <a:cubicBezTo>
                  <a:pt x="70" y="52"/>
                  <a:pt x="59" y="45"/>
                  <a:pt x="46" y="45"/>
                </a:cubicBezTo>
                <a:cubicBezTo>
                  <a:pt x="44" y="45"/>
                  <a:pt x="41" y="45"/>
                  <a:pt x="39" y="46"/>
                </a:cubicBezTo>
                <a:cubicBezTo>
                  <a:pt x="23" y="49"/>
                  <a:pt x="11" y="63"/>
                  <a:pt x="11" y="80"/>
                </a:cubicBezTo>
                <a:cubicBezTo>
                  <a:pt x="11" y="84"/>
                  <a:pt x="12" y="87"/>
                  <a:pt x="13" y="91"/>
                </a:cubicBezTo>
                <a:cubicBezTo>
                  <a:pt x="6" y="91"/>
                  <a:pt x="0" y="96"/>
                  <a:pt x="0" y="103"/>
                </a:cubicBezTo>
                <a:cubicBezTo>
                  <a:pt x="0" y="110"/>
                  <a:pt x="6" y="115"/>
                  <a:pt x="13" y="115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8" y="115"/>
                  <a:pt x="48" y="115"/>
                  <a:pt x="48" y="115"/>
                </a:cubicBezTo>
                <a:cubicBezTo>
                  <a:pt x="94" y="115"/>
                  <a:pt x="94" y="115"/>
                  <a:pt x="94" y="115"/>
                </a:cubicBezTo>
                <a:cubicBezTo>
                  <a:pt x="106" y="115"/>
                  <a:pt x="115" y="106"/>
                  <a:pt x="115" y="95"/>
                </a:cubicBezTo>
                <a:close/>
                <a:moveTo>
                  <a:pt x="21" y="125"/>
                </a:moveTo>
                <a:cubicBezTo>
                  <a:pt x="33" y="148"/>
                  <a:pt x="33" y="148"/>
                  <a:pt x="33" y="148"/>
                </a:cubicBezTo>
                <a:cubicBezTo>
                  <a:pt x="41" y="144"/>
                  <a:pt x="41" y="144"/>
                  <a:pt x="41" y="144"/>
                </a:cubicBezTo>
                <a:cubicBezTo>
                  <a:pt x="29" y="121"/>
                  <a:pt x="29" y="121"/>
                  <a:pt x="29" y="121"/>
                </a:cubicBezTo>
                <a:lnTo>
                  <a:pt x="21" y="125"/>
                </a:lnTo>
                <a:close/>
                <a:moveTo>
                  <a:pt x="47" y="137"/>
                </a:moveTo>
                <a:cubicBezTo>
                  <a:pt x="58" y="160"/>
                  <a:pt x="58" y="160"/>
                  <a:pt x="58" y="160"/>
                </a:cubicBezTo>
                <a:cubicBezTo>
                  <a:pt x="66" y="156"/>
                  <a:pt x="66" y="156"/>
                  <a:pt x="66" y="156"/>
                </a:cubicBezTo>
                <a:cubicBezTo>
                  <a:pt x="54" y="133"/>
                  <a:pt x="54" y="133"/>
                  <a:pt x="54" y="133"/>
                </a:cubicBezTo>
                <a:lnTo>
                  <a:pt x="47" y="137"/>
                </a:lnTo>
                <a:close/>
                <a:moveTo>
                  <a:pt x="72" y="125"/>
                </a:moveTo>
                <a:cubicBezTo>
                  <a:pt x="83" y="148"/>
                  <a:pt x="83" y="148"/>
                  <a:pt x="83" y="148"/>
                </a:cubicBezTo>
                <a:cubicBezTo>
                  <a:pt x="91" y="144"/>
                  <a:pt x="91" y="144"/>
                  <a:pt x="91" y="144"/>
                </a:cubicBezTo>
                <a:cubicBezTo>
                  <a:pt x="80" y="121"/>
                  <a:pt x="80" y="121"/>
                  <a:pt x="80" y="121"/>
                </a:cubicBezTo>
                <a:lnTo>
                  <a:pt x="72" y="125"/>
                </a:lnTo>
                <a:close/>
                <a:moveTo>
                  <a:pt x="97" y="137"/>
                </a:moveTo>
                <a:cubicBezTo>
                  <a:pt x="109" y="160"/>
                  <a:pt x="109" y="160"/>
                  <a:pt x="109" y="160"/>
                </a:cubicBezTo>
                <a:cubicBezTo>
                  <a:pt x="117" y="156"/>
                  <a:pt x="117" y="156"/>
                  <a:pt x="117" y="156"/>
                </a:cubicBezTo>
                <a:cubicBezTo>
                  <a:pt x="105" y="133"/>
                  <a:pt x="105" y="133"/>
                  <a:pt x="105" y="133"/>
                </a:cubicBezTo>
                <a:lnTo>
                  <a:pt x="97" y="13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C6FB573D-98E0-40FF-7312-C465AD88675C}"/>
              </a:ext>
            </a:extLst>
          </p:cNvPr>
          <p:cNvSpPr>
            <a:spLocks noEditPoints="1"/>
          </p:cNvSpPr>
          <p:nvPr/>
        </p:nvSpPr>
        <p:spPr bwMode="auto">
          <a:xfrm>
            <a:off x="8467726" y="4676775"/>
            <a:ext cx="212725" cy="254000"/>
          </a:xfrm>
          <a:custGeom>
            <a:avLst/>
            <a:gdLst>
              <a:gd name="T0" fmla="*/ 71 w 134"/>
              <a:gd name="T1" fmla="*/ 87 h 160"/>
              <a:gd name="T2" fmla="*/ 55 w 134"/>
              <a:gd name="T3" fmla="*/ 87 h 160"/>
              <a:gd name="T4" fmla="*/ 54 w 134"/>
              <a:gd name="T5" fmla="*/ 87 h 160"/>
              <a:gd name="T6" fmla="*/ 46 w 134"/>
              <a:gd name="T7" fmla="*/ 87 h 160"/>
              <a:gd name="T8" fmla="*/ 31 w 134"/>
              <a:gd name="T9" fmla="*/ 118 h 160"/>
              <a:gd name="T10" fmla="*/ 45 w 134"/>
              <a:gd name="T11" fmla="*/ 118 h 160"/>
              <a:gd name="T12" fmla="*/ 28 w 134"/>
              <a:gd name="T13" fmla="*/ 160 h 160"/>
              <a:gd name="T14" fmla="*/ 77 w 134"/>
              <a:gd name="T15" fmla="*/ 101 h 160"/>
              <a:gd name="T16" fmla="*/ 65 w 134"/>
              <a:gd name="T17" fmla="*/ 101 h 160"/>
              <a:gd name="T18" fmla="*/ 71 w 134"/>
              <a:gd name="T19" fmla="*/ 87 h 160"/>
              <a:gd name="T20" fmla="*/ 110 w 134"/>
              <a:gd name="T21" fmla="*/ 35 h 160"/>
              <a:gd name="T22" fmla="*/ 95 w 134"/>
              <a:gd name="T23" fmla="*/ 41 h 160"/>
              <a:gd name="T24" fmla="*/ 54 w 134"/>
              <a:gd name="T25" fmla="*/ 0 h 160"/>
              <a:gd name="T26" fmla="*/ 12 w 134"/>
              <a:gd name="T27" fmla="*/ 42 h 160"/>
              <a:gd name="T28" fmla="*/ 14 w 134"/>
              <a:gd name="T29" fmla="*/ 54 h 160"/>
              <a:gd name="T30" fmla="*/ 0 w 134"/>
              <a:gd name="T31" fmla="*/ 68 h 160"/>
              <a:gd name="T32" fmla="*/ 14 w 134"/>
              <a:gd name="T33" fmla="*/ 83 h 160"/>
              <a:gd name="T34" fmla="*/ 48 w 134"/>
              <a:gd name="T35" fmla="*/ 83 h 160"/>
              <a:gd name="T36" fmla="*/ 54 w 134"/>
              <a:gd name="T37" fmla="*/ 83 h 160"/>
              <a:gd name="T38" fmla="*/ 55 w 134"/>
              <a:gd name="T39" fmla="*/ 83 h 160"/>
              <a:gd name="T40" fmla="*/ 74 w 134"/>
              <a:gd name="T41" fmla="*/ 83 h 160"/>
              <a:gd name="T42" fmla="*/ 110 w 134"/>
              <a:gd name="T43" fmla="*/ 83 h 160"/>
              <a:gd name="T44" fmla="*/ 134 w 134"/>
              <a:gd name="T45" fmla="*/ 59 h 160"/>
              <a:gd name="T46" fmla="*/ 110 w 134"/>
              <a:gd name="T47" fmla="*/ 3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34" h="160">
                <a:moveTo>
                  <a:pt x="71" y="87"/>
                </a:moveTo>
                <a:cubicBezTo>
                  <a:pt x="55" y="87"/>
                  <a:pt x="55" y="87"/>
                  <a:pt x="55" y="87"/>
                </a:cubicBezTo>
                <a:cubicBezTo>
                  <a:pt x="54" y="87"/>
                  <a:pt x="54" y="87"/>
                  <a:pt x="54" y="87"/>
                </a:cubicBezTo>
                <a:cubicBezTo>
                  <a:pt x="46" y="87"/>
                  <a:pt x="46" y="87"/>
                  <a:pt x="46" y="87"/>
                </a:cubicBezTo>
                <a:cubicBezTo>
                  <a:pt x="31" y="118"/>
                  <a:pt x="31" y="118"/>
                  <a:pt x="31" y="118"/>
                </a:cubicBezTo>
                <a:cubicBezTo>
                  <a:pt x="45" y="118"/>
                  <a:pt x="45" y="118"/>
                  <a:pt x="45" y="118"/>
                </a:cubicBezTo>
                <a:cubicBezTo>
                  <a:pt x="28" y="160"/>
                  <a:pt x="28" y="160"/>
                  <a:pt x="28" y="160"/>
                </a:cubicBezTo>
                <a:cubicBezTo>
                  <a:pt x="77" y="101"/>
                  <a:pt x="77" y="101"/>
                  <a:pt x="77" y="101"/>
                </a:cubicBezTo>
                <a:cubicBezTo>
                  <a:pt x="65" y="101"/>
                  <a:pt x="65" y="101"/>
                  <a:pt x="65" y="101"/>
                </a:cubicBezTo>
                <a:lnTo>
                  <a:pt x="71" y="87"/>
                </a:lnTo>
                <a:close/>
                <a:moveTo>
                  <a:pt x="110" y="35"/>
                </a:moveTo>
                <a:cubicBezTo>
                  <a:pt x="104" y="35"/>
                  <a:pt x="99" y="37"/>
                  <a:pt x="95" y="41"/>
                </a:cubicBezTo>
                <a:cubicBezTo>
                  <a:pt x="94" y="18"/>
                  <a:pt x="76" y="0"/>
                  <a:pt x="54" y="0"/>
                </a:cubicBezTo>
                <a:cubicBezTo>
                  <a:pt x="31" y="0"/>
                  <a:pt x="12" y="19"/>
                  <a:pt x="12" y="42"/>
                </a:cubicBezTo>
                <a:cubicBezTo>
                  <a:pt x="12" y="46"/>
                  <a:pt x="13" y="50"/>
                  <a:pt x="14" y="54"/>
                </a:cubicBezTo>
                <a:cubicBezTo>
                  <a:pt x="6" y="54"/>
                  <a:pt x="0" y="61"/>
                  <a:pt x="0" y="68"/>
                </a:cubicBezTo>
                <a:cubicBezTo>
                  <a:pt x="0" y="77"/>
                  <a:pt x="6" y="83"/>
                  <a:pt x="14" y="83"/>
                </a:cubicBezTo>
                <a:cubicBezTo>
                  <a:pt x="48" y="83"/>
                  <a:pt x="48" y="83"/>
                  <a:pt x="48" y="83"/>
                </a:cubicBezTo>
                <a:cubicBezTo>
                  <a:pt x="54" y="83"/>
                  <a:pt x="54" y="83"/>
                  <a:pt x="54" y="83"/>
                </a:cubicBezTo>
                <a:cubicBezTo>
                  <a:pt x="55" y="83"/>
                  <a:pt x="55" y="83"/>
                  <a:pt x="55" y="83"/>
                </a:cubicBezTo>
                <a:cubicBezTo>
                  <a:pt x="74" y="83"/>
                  <a:pt x="74" y="83"/>
                  <a:pt x="74" y="83"/>
                </a:cubicBezTo>
                <a:cubicBezTo>
                  <a:pt x="110" y="83"/>
                  <a:pt x="110" y="83"/>
                  <a:pt x="110" y="83"/>
                </a:cubicBezTo>
                <a:cubicBezTo>
                  <a:pt x="123" y="83"/>
                  <a:pt x="134" y="72"/>
                  <a:pt x="134" y="59"/>
                </a:cubicBezTo>
                <a:cubicBezTo>
                  <a:pt x="134" y="46"/>
                  <a:pt x="123" y="35"/>
                  <a:pt x="110" y="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D0253DE7-13EC-395F-E07E-B38C35549087}"/>
              </a:ext>
            </a:extLst>
          </p:cNvPr>
          <p:cNvSpPr>
            <a:spLocks noEditPoints="1"/>
          </p:cNvSpPr>
          <p:nvPr/>
        </p:nvSpPr>
        <p:spPr bwMode="auto">
          <a:xfrm>
            <a:off x="9004301" y="4676775"/>
            <a:ext cx="241300" cy="254000"/>
          </a:xfrm>
          <a:custGeom>
            <a:avLst/>
            <a:gdLst>
              <a:gd name="T0" fmla="*/ 122 w 152"/>
              <a:gd name="T1" fmla="*/ 39 h 160"/>
              <a:gd name="T2" fmla="*/ 117 w 152"/>
              <a:gd name="T3" fmla="*/ 25 h 160"/>
              <a:gd name="T4" fmla="*/ 93 w 152"/>
              <a:gd name="T5" fmla="*/ 35 h 160"/>
              <a:gd name="T6" fmla="*/ 80 w 152"/>
              <a:gd name="T7" fmla="*/ 15 h 160"/>
              <a:gd name="T8" fmla="*/ 78 w 152"/>
              <a:gd name="T9" fmla="*/ 11 h 160"/>
              <a:gd name="T10" fmla="*/ 73 w 152"/>
              <a:gd name="T11" fmla="*/ 11 h 160"/>
              <a:gd name="T12" fmla="*/ 71 w 152"/>
              <a:gd name="T13" fmla="*/ 15 h 160"/>
              <a:gd name="T14" fmla="*/ 59 w 152"/>
              <a:gd name="T15" fmla="*/ 35 h 160"/>
              <a:gd name="T16" fmla="*/ 34 w 152"/>
              <a:gd name="T17" fmla="*/ 25 h 160"/>
              <a:gd name="T18" fmla="*/ 29 w 152"/>
              <a:gd name="T19" fmla="*/ 39 h 160"/>
              <a:gd name="T20" fmla="*/ 17 w 152"/>
              <a:gd name="T21" fmla="*/ 26 h 160"/>
              <a:gd name="T22" fmla="*/ 5 w 152"/>
              <a:gd name="T23" fmla="*/ 42 h 160"/>
              <a:gd name="T24" fmla="*/ 4 w 152"/>
              <a:gd name="T25" fmla="*/ 59 h 160"/>
              <a:gd name="T26" fmla="*/ 14 w 152"/>
              <a:gd name="T27" fmla="*/ 65 h 160"/>
              <a:gd name="T28" fmla="*/ 21 w 152"/>
              <a:gd name="T29" fmla="*/ 80 h 160"/>
              <a:gd name="T30" fmla="*/ 14 w 152"/>
              <a:gd name="T31" fmla="*/ 96 h 160"/>
              <a:gd name="T32" fmla="*/ 4 w 152"/>
              <a:gd name="T33" fmla="*/ 102 h 160"/>
              <a:gd name="T34" fmla="*/ 5 w 152"/>
              <a:gd name="T35" fmla="*/ 118 h 160"/>
              <a:gd name="T36" fmla="*/ 17 w 152"/>
              <a:gd name="T37" fmla="*/ 134 h 160"/>
              <a:gd name="T38" fmla="*/ 29 w 152"/>
              <a:gd name="T39" fmla="*/ 122 h 160"/>
              <a:gd name="T40" fmla="*/ 35 w 152"/>
              <a:gd name="T41" fmla="*/ 136 h 160"/>
              <a:gd name="T42" fmla="*/ 59 w 152"/>
              <a:gd name="T43" fmla="*/ 126 h 160"/>
              <a:gd name="T44" fmla="*/ 71 w 152"/>
              <a:gd name="T45" fmla="*/ 146 h 160"/>
              <a:gd name="T46" fmla="*/ 74 w 152"/>
              <a:gd name="T47" fmla="*/ 150 h 160"/>
              <a:gd name="T48" fmla="*/ 78 w 152"/>
              <a:gd name="T49" fmla="*/ 150 h 160"/>
              <a:gd name="T50" fmla="*/ 80 w 152"/>
              <a:gd name="T51" fmla="*/ 146 h 160"/>
              <a:gd name="T52" fmla="*/ 93 w 152"/>
              <a:gd name="T53" fmla="*/ 126 h 160"/>
              <a:gd name="T54" fmla="*/ 117 w 152"/>
              <a:gd name="T55" fmla="*/ 136 h 160"/>
              <a:gd name="T56" fmla="*/ 122 w 152"/>
              <a:gd name="T57" fmla="*/ 122 h 160"/>
              <a:gd name="T58" fmla="*/ 135 w 152"/>
              <a:gd name="T59" fmla="*/ 134 h 160"/>
              <a:gd name="T60" fmla="*/ 146 w 152"/>
              <a:gd name="T61" fmla="*/ 118 h 160"/>
              <a:gd name="T62" fmla="*/ 148 w 152"/>
              <a:gd name="T63" fmla="*/ 102 h 160"/>
              <a:gd name="T64" fmla="*/ 137 w 152"/>
              <a:gd name="T65" fmla="*/ 96 h 160"/>
              <a:gd name="T66" fmla="*/ 131 w 152"/>
              <a:gd name="T67" fmla="*/ 80 h 160"/>
              <a:gd name="T68" fmla="*/ 137 w 152"/>
              <a:gd name="T69" fmla="*/ 65 h 160"/>
              <a:gd name="T70" fmla="*/ 147 w 152"/>
              <a:gd name="T71" fmla="*/ 59 h 160"/>
              <a:gd name="T72" fmla="*/ 146 w 152"/>
              <a:gd name="T73" fmla="*/ 42 h 160"/>
              <a:gd name="T74" fmla="*/ 135 w 152"/>
              <a:gd name="T75" fmla="*/ 26 h 160"/>
              <a:gd name="T76" fmla="*/ 76 w 152"/>
              <a:gd name="T77" fmla="*/ 26 h 160"/>
              <a:gd name="T78" fmla="*/ 76 w 152"/>
              <a:gd name="T79" fmla="*/ 45 h 160"/>
              <a:gd name="T80" fmla="*/ 37 w 152"/>
              <a:gd name="T81" fmla="*/ 49 h 160"/>
              <a:gd name="T82" fmla="*/ 45 w 152"/>
              <a:gd name="T83" fmla="*/ 72 h 160"/>
              <a:gd name="T84" fmla="*/ 37 w 152"/>
              <a:gd name="T85" fmla="*/ 49 h 160"/>
              <a:gd name="T86" fmla="*/ 29 w 152"/>
              <a:gd name="T87" fmla="*/ 98 h 160"/>
              <a:gd name="T88" fmla="*/ 53 w 152"/>
              <a:gd name="T89" fmla="*/ 103 h 160"/>
              <a:gd name="T90" fmla="*/ 76 w 152"/>
              <a:gd name="T91" fmla="*/ 134 h 160"/>
              <a:gd name="T92" fmla="*/ 76 w 152"/>
              <a:gd name="T93" fmla="*/ 116 h 160"/>
              <a:gd name="T94" fmla="*/ 94 w 152"/>
              <a:gd name="T95" fmla="*/ 86 h 160"/>
              <a:gd name="T96" fmla="*/ 80 w 152"/>
              <a:gd name="T97" fmla="*/ 88 h 160"/>
              <a:gd name="T98" fmla="*/ 71 w 152"/>
              <a:gd name="T99" fmla="*/ 98 h 160"/>
              <a:gd name="T100" fmla="*/ 57 w 152"/>
              <a:gd name="T101" fmla="*/ 91 h 160"/>
              <a:gd name="T102" fmla="*/ 58 w 152"/>
              <a:gd name="T103" fmla="*/ 75 h 160"/>
              <a:gd name="T104" fmla="*/ 71 w 152"/>
              <a:gd name="T105" fmla="*/ 73 h 160"/>
              <a:gd name="T106" fmla="*/ 80 w 152"/>
              <a:gd name="T107" fmla="*/ 62 h 160"/>
              <a:gd name="T108" fmla="*/ 95 w 152"/>
              <a:gd name="T109" fmla="*/ 70 h 160"/>
              <a:gd name="T110" fmla="*/ 94 w 152"/>
              <a:gd name="T111" fmla="*/ 86 h 160"/>
              <a:gd name="T112" fmla="*/ 122 w 152"/>
              <a:gd name="T113" fmla="*/ 63 h 160"/>
              <a:gd name="T114" fmla="*/ 98 w 152"/>
              <a:gd name="T115" fmla="*/ 58 h 160"/>
              <a:gd name="T116" fmla="*/ 98 w 152"/>
              <a:gd name="T117" fmla="*/ 102 h 160"/>
              <a:gd name="T118" fmla="*/ 122 w 152"/>
              <a:gd name="T119" fmla="*/ 9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2" h="160">
                <a:moveTo>
                  <a:pt x="130" y="29"/>
                </a:moveTo>
                <a:lnTo>
                  <a:pt x="130" y="44"/>
                </a:lnTo>
                <a:lnTo>
                  <a:pt x="122" y="39"/>
                </a:lnTo>
                <a:lnTo>
                  <a:pt x="120" y="35"/>
                </a:lnTo>
                <a:lnTo>
                  <a:pt x="107" y="43"/>
                </a:lnTo>
                <a:lnTo>
                  <a:pt x="117" y="25"/>
                </a:lnTo>
                <a:lnTo>
                  <a:pt x="103" y="33"/>
                </a:lnTo>
                <a:lnTo>
                  <a:pt x="103" y="17"/>
                </a:lnTo>
                <a:lnTo>
                  <a:pt x="93" y="35"/>
                </a:lnTo>
                <a:lnTo>
                  <a:pt x="93" y="19"/>
                </a:lnTo>
                <a:lnTo>
                  <a:pt x="88" y="19"/>
                </a:lnTo>
                <a:lnTo>
                  <a:pt x="80" y="15"/>
                </a:lnTo>
                <a:lnTo>
                  <a:pt x="93" y="7"/>
                </a:lnTo>
                <a:lnTo>
                  <a:pt x="93" y="2"/>
                </a:lnTo>
                <a:lnTo>
                  <a:pt x="78" y="11"/>
                </a:lnTo>
                <a:lnTo>
                  <a:pt x="78" y="0"/>
                </a:lnTo>
                <a:lnTo>
                  <a:pt x="73" y="0"/>
                </a:lnTo>
                <a:lnTo>
                  <a:pt x="73" y="11"/>
                </a:lnTo>
                <a:lnTo>
                  <a:pt x="59" y="2"/>
                </a:lnTo>
                <a:lnTo>
                  <a:pt x="59" y="7"/>
                </a:lnTo>
                <a:lnTo>
                  <a:pt x="71" y="15"/>
                </a:lnTo>
                <a:lnTo>
                  <a:pt x="63" y="19"/>
                </a:lnTo>
                <a:lnTo>
                  <a:pt x="59" y="19"/>
                </a:lnTo>
                <a:lnTo>
                  <a:pt x="59" y="35"/>
                </a:lnTo>
                <a:lnTo>
                  <a:pt x="48" y="17"/>
                </a:lnTo>
                <a:lnTo>
                  <a:pt x="48" y="33"/>
                </a:lnTo>
                <a:lnTo>
                  <a:pt x="34" y="25"/>
                </a:lnTo>
                <a:lnTo>
                  <a:pt x="45" y="43"/>
                </a:lnTo>
                <a:lnTo>
                  <a:pt x="32" y="35"/>
                </a:lnTo>
                <a:lnTo>
                  <a:pt x="29" y="39"/>
                </a:lnTo>
                <a:lnTo>
                  <a:pt x="21" y="44"/>
                </a:lnTo>
                <a:lnTo>
                  <a:pt x="21" y="29"/>
                </a:lnTo>
                <a:lnTo>
                  <a:pt x="17" y="26"/>
                </a:lnTo>
                <a:lnTo>
                  <a:pt x="17" y="44"/>
                </a:lnTo>
                <a:lnTo>
                  <a:pt x="8" y="38"/>
                </a:lnTo>
                <a:lnTo>
                  <a:pt x="5" y="42"/>
                </a:lnTo>
                <a:lnTo>
                  <a:pt x="14" y="48"/>
                </a:lnTo>
                <a:lnTo>
                  <a:pt x="0" y="56"/>
                </a:lnTo>
                <a:lnTo>
                  <a:pt x="4" y="59"/>
                </a:lnTo>
                <a:lnTo>
                  <a:pt x="17" y="52"/>
                </a:lnTo>
                <a:lnTo>
                  <a:pt x="17" y="61"/>
                </a:lnTo>
                <a:lnTo>
                  <a:pt x="14" y="65"/>
                </a:lnTo>
                <a:lnTo>
                  <a:pt x="28" y="73"/>
                </a:lnTo>
                <a:lnTo>
                  <a:pt x="7" y="73"/>
                </a:lnTo>
                <a:lnTo>
                  <a:pt x="21" y="80"/>
                </a:lnTo>
                <a:lnTo>
                  <a:pt x="7" y="88"/>
                </a:lnTo>
                <a:lnTo>
                  <a:pt x="28" y="88"/>
                </a:lnTo>
                <a:lnTo>
                  <a:pt x="14" y="96"/>
                </a:lnTo>
                <a:lnTo>
                  <a:pt x="17" y="100"/>
                </a:lnTo>
                <a:lnTo>
                  <a:pt x="17" y="109"/>
                </a:lnTo>
                <a:lnTo>
                  <a:pt x="4" y="102"/>
                </a:lnTo>
                <a:lnTo>
                  <a:pt x="0" y="105"/>
                </a:lnTo>
                <a:lnTo>
                  <a:pt x="14" y="113"/>
                </a:lnTo>
                <a:lnTo>
                  <a:pt x="5" y="118"/>
                </a:lnTo>
                <a:lnTo>
                  <a:pt x="8" y="122"/>
                </a:lnTo>
                <a:lnTo>
                  <a:pt x="17" y="117"/>
                </a:lnTo>
                <a:lnTo>
                  <a:pt x="17" y="134"/>
                </a:lnTo>
                <a:lnTo>
                  <a:pt x="21" y="132"/>
                </a:lnTo>
                <a:lnTo>
                  <a:pt x="21" y="117"/>
                </a:lnTo>
                <a:lnTo>
                  <a:pt x="29" y="122"/>
                </a:lnTo>
                <a:lnTo>
                  <a:pt x="32" y="126"/>
                </a:lnTo>
                <a:lnTo>
                  <a:pt x="45" y="118"/>
                </a:lnTo>
                <a:lnTo>
                  <a:pt x="35" y="136"/>
                </a:lnTo>
                <a:lnTo>
                  <a:pt x="48" y="128"/>
                </a:lnTo>
                <a:lnTo>
                  <a:pt x="48" y="144"/>
                </a:lnTo>
                <a:lnTo>
                  <a:pt x="59" y="126"/>
                </a:lnTo>
                <a:lnTo>
                  <a:pt x="59" y="141"/>
                </a:lnTo>
                <a:lnTo>
                  <a:pt x="63" y="141"/>
                </a:lnTo>
                <a:lnTo>
                  <a:pt x="71" y="146"/>
                </a:lnTo>
                <a:lnTo>
                  <a:pt x="59" y="153"/>
                </a:lnTo>
                <a:lnTo>
                  <a:pt x="59" y="159"/>
                </a:lnTo>
                <a:lnTo>
                  <a:pt x="74" y="150"/>
                </a:lnTo>
                <a:lnTo>
                  <a:pt x="74" y="160"/>
                </a:lnTo>
                <a:lnTo>
                  <a:pt x="78" y="160"/>
                </a:lnTo>
                <a:lnTo>
                  <a:pt x="78" y="150"/>
                </a:lnTo>
                <a:lnTo>
                  <a:pt x="93" y="159"/>
                </a:lnTo>
                <a:lnTo>
                  <a:pt x="93" y="153"/>
                </a:lnTo>
                <a:lnTo>
                  <a:pt x="80" y="146"/>
                </a:lnTo>
                <a:lnTo>
                  <a:pt x="88" y="141"/>
                </a:lnTo>
                <a:lnTo>
                  <a:pt x="93" y="141"/>
                </a:lnTo>
                <a:lnTo>
                  <a:pt x="93" y="126"/>
                </a:lnTo>
                <a:lnTo>
                  <a:pt x="104" y="144"/>
                </a:lnTo>
                <a:lnTo>
                  <a:pt x="103" y="128"/>
                </a:lnTo>
                <a:lnTo>
                  <a:pt x="117" y="136"/>
                </a:lnTo>
                <a:lnTo>
                  <a:pt x="107" y="118"/>
                </a:lnTo>
                <a:lnTo>
                  <a:pt x="120" y="126"/>
                </a:lnTo>
                <a:lnTo>
                  <a:pt x="122" y="122"/>
                </a:lnTo>
                <a:lnTo>
                  <a:pt x="130" y="117"/>
                </a:lnTo>
                <a:lnTo>
                  <a:pt x="130" y="132"/>
                </a:lnTo>
                <a:lnTo>
                  <a:pt x="135" y="134"/>
                </a:lnTo>
                <a:lnTo>
                  <a:pt x="135" y="117"/>
                </a:lnTo>
                <a:lnTo>
                  <a:pt x="144" y="122"/>
                </a:lnTo>
                <a:lnTo>
                  <a:pt x="146" y="118"/>
                </a:lnTo>
                <a:lnTo>
                  <a:pt x="137" y="113"/>
                </a:lnTo>
                <a:lnTo>
                  <a:pt x="152" y="105"/>
                </a:lnTo>
                <a:lnTo>
                  <a:pt x="148" y="102"/>
                </a:lnTo>
                <a:lnTo>
                  <a:pt x="135" y="109"/>
                </a:lnTo>
                <a:lnTo>
                  <a:pt x="135" y="100"/>
                </a:lnTo>
                <a:lnTo>
                  <a:pt x="137" y="96"/>
                </a:lnTo>
                <a:lnTo>
                  <a:pt x="124" y="88"/>
                </a:lnTo>
                <a:lnTo>
                  <a:pt x="145" y="88"/>
                </a:lnTo>
                <a:lnTo>
                  <a:pt x="131" y="80"/>
                </a:lnTo>
                <a:lnTo>
                  <a:pt x="145" y="72"/>
                </a:lnTo>
                <a:lnTo>
                  <a:pt x="124" y="72"/>
                </a:lnTo>
                <a:lnTo>
                  <a:pt x="137" y="65"/>
                </a:lnTo>
                <a:lnTo>
                  <a:pt x="135" y="61"/>
                </a:lnTo>
                <a:lnTo>
                  <a:pt x="135" y="51"/>
                </a:lnTo>
                <a:lnTo>
                  <a:pt x="147" y="59"/>
                </a:lnTo>
                <a:lnTo>
                  <a:pt x="152" y="56"/>
                </a:lnTo>
                <a:lnTo>
                  <a:pt x="137" y="47"/>
                </a:lnTo>
                <a:lnTo>
                  <a:pt x="146" y="42"/>
                </a:lnTo>
                <a:lnTo>
                  <a:pt x="144" y="38"/>
                </a:lnTo>
                <a:lnTo>
                  <a:pt x="135" y="44"/>
                </a:lnTo>
                <a:lnTo>
                  <a:pt x="135" y="26"/>
                </a:lnTo>
                <a:lnTo>
                  <a:pt x="130" y="29"/>
                </a:lnTo>
                <a:close/>
                <a:moveTo>
                  <a:pt x="68" y="31"/>
                </a:moveTo>
                <a:lnTo>
                  <a:pt x="76" y="26"/>
                </a:lnTo>
                <a:lnTo>
                  <a:pt x="84" y="31"/>
                </a:lnTo>
                <a:lnTo>
                  <a:pt x="84" y="50"/>
                </a:lnTo>
                <a:lnTo>
                  <a:pt x="76" y="45"/>
                </a:lnTo>
                <a:lnTo>
                  <a:pt x="68" y="50"/>
                </a:lnTo>
                <a:lnTo>
                  <a:pt x="68" y="31"/>
                </a:lnTo>
                <a:close/>
                <a:moveTo>
                  <a:pt x="37" y="49"/>
                </a:moveTo>
                <a:lnTo>
                  <a:pt x="53" y="58"/>
                </a:lnTo>
                <a:lnTo>
                  <a:pt x="45" y="63"/>
                </a:lnTo>
                <a:lnTo>
                  <a:pt x="45" y="72"/>
                </a:lnTo>
                <a:lnTo>
                  <a:pt x="29" y="63"/>
                </a:lnTo>
                <a:lnTo>
                  <a:pt x="29" y="53"/>
                </a:lnTo>
                <a:lnTo>
                  <a:pt x="37" y="49"/>
                </a:lnTo>
                <a:close/>
                <a:moveTo>
                  <a:pt x="37" y="112"/>
                </a:moveTo>
                <a:lnTo>
                  <a:pt x="29" y="107"/>
                </a:lnTo>
                <a:lnTo>
                  <a:pt x="29" y="98"/>
                </a:lnTo>
                <a:lnTo>
                  <a:pt x="45" y="89"/>
                </a:lnTo>
                <a:lnTo>
                  <a:pt x="45" y="98"/>
                </a:lnTo>
                <a:lnTo>
                  <a:pt x="53" y="103"/>
                </a:lnTo>
                <a:lnTo>
                  <a:pt x="37" y="112"/>
                </a:lnTo>
                <a:close/>
                <a:moveTo>
                  <a:pt x="84" y="130"/>
                </a:moveTo>
                <a:lnTo>
                  <a:pt x="76" y="134"/>
                </a:lnTo>
                <a:lnTo>
                  <a:pt x="68" y="130"/>
                </a:lnTo>
                <a:lnTo>
                  <a:pt x="68" y="111"/>
                </a:lnTo>
                <a:lnTo>
                  <a:pt x="76" y="116"/>
                </a:lnTo>
                <a:lnTo>
                  <a:pt x="84" y="111"/>
                </a:lnTo>
                <a:lnTo>
                  <a:pt x="84" y="130"/>
                </a:lnTo>
                <a:close/>
                <a:moveTo>
                  <a:pt x="94" y="86"/>
                </a:moveTo>
                <a:lnTo>
                  <a:pt x="95" y="91"/>
                </a:lnTo>
                <a:lnTo>
                  <a:pt x="89" y="93"/>
                </a:lnTo>
                <a:lnTo>
                  <a:pt x="80" y="88"/>
                </a:lnTo>
                <a:lnTo>
                  <a:pt x="80" y="98"/>
                </a:lnTo>
                <a:lnTo>
                  <a:pt x="76" y="102"/>
                </a:lnTo>
                <a:lnTo>
                  <a:pt x="71" y="98"/>
                </a:lnTo>
                <a:lnTo>
                  <a:pt x="71" y="88"/>
                </a:lnTo>
                <a:lnTo>
                  <a:pt x="62" y="93"/>
                </a:lnTo>
                <a:lnTo>
                  <a:pt x="57" y="91"/>
                </a:lnTo>
                <a:lnTo>
                  <a:pt x="58" y="86"/>
                </a:lnTo>
                <a:lnTo>
                  <a:pt x="67" y="80"/>
                </a:lnTo>
                <a:lnTo>
                  <a:pt x="58" y="75"/>
                </a:lnTo>
                <a:lnTo>
                  <a:pt x="57" y="69"/>
                </a:lnTo>
                <a:lnTo>
                  <a:pt x="62" y="67"/>
                </a:lnTo>
                <a:lnTo>
                  <a:pt x="71" y="73"/>
                </a:lnTo>
                <a:lnTo>
                  <a:pt x="71" y="62"/>
                </a:lnTo>
                <a:lnTo>
                  <a:pt x="76" y="59"/>
                </a:lnTo>
                <a:lnTo>
                  <a:pt x="80" y="62"/>
                </a:lnTo>
                <a:lnTo>
                  <a:pt x="80" y="73"/>
                </a:lnTo>
                <a:lnTo>
                  <a:pt x="89" y="67"/>
                </a:lnTo>
                <a:lnTo>
                  <a:pt x="95" y="70"/>
                </a:lnTo>
                <a:lnTo>
                  <a:pt x="94" y="75"/>
                </a:lnTo>
                <a:lnTo>
                  <a:pt x="85" y="80"/>
                </a:lnTo>
                <a:lnTo>
                  <a:pt x="94" y="86"/>
                </a:lnTo>
                <a:close/>
                <a:moveTo>
                  <a:pt x="114" y="49"/>
                </a:moveTo>
                <a:lnTo>
                  <a:pt x="123" y="53"/>
                </a:lnTo>
                <a:lnTo>
                  <a:pt x="122" y="63"/>
                </a:lnTo>
                <a:lnTo>
                  <a:pt x="106" y="72"/>
                </a:lnTo>
                <a:lnTo>
                  <a:pt x="106" y="63"/>
                </a:lnTo>
                <a:lnTo>
                  <a:pt x="98" y="58"/>
                </a:lnTo>
                <a:lnTo>
                  <a:pt x="114" y="49"/>
                </a:lnTo>
                <a:close/>
                <a:moveTo>
                  <a:pt x="115" y="112"/>
                </a:moveTo>
                <a:lnTo>
                  <a:pt x="98" y="102"/>
                </a:lnTo>
                <a:lnTo>
                  <a:pt x="106" y="98"/>
                </a:lnTo>
                <a:lnTo>
                  <a:pt x="106" y="89"/>
                </a:lnTo>
                <a:lnTo>
                  <a:pt x="122" y="98"/>
                </a:lnTo>
                <a:lnTo>
                  <a:pt x="123" y="107"/>
                </a:lnTo>
                <a:lnTo>
                  <a:pt x="115" y="11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7060D7F4-23A6-ED1B-E620-C67DF6863965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4676775"/>
            <a:ext cx="252413" cy="254000"/>
          </a:xfrm>
          <a:custGeom>
            <a:avLst/>
            <a:gdLst>
              <a:gd name="T0" fmla="*/ 151 w 159"/>
              <a:gd name="T1" fmla="*/ 62 h 160"/>
              <a:gd name="T2" fmla="*/ 138 w 159"/>
              <a:gd name="T3" fmla="*/ 63 h 160"/>
              <a:gd name="T4" fmla="*/ 125 w 159"/>
              <a:gd name="T5" fmla="*/ 65 h 160"/>
              <a:gd name="T6" fmla="*/ 138 w 159"/>
              <a:gd name="T7" fmla="*/ 53 h 160"/>
              <a:gd name="T8" fmla="*/ 132 w 159"/>
              <a:gd name="T9" fmla="*/ 44 h 160"/>
              <a:gd name="T10" fmla="*/ 116 w 159"/>
              <a:gd name="T11" fmla="*/ 49 h 160"/>
              <a:gd name="T12" fmla="*/ 124 w 159"/>
              <a:gd name="T13" fmla="*/ 39 h 160"/>
              <a:gd name="T14" fmla="*/ 132 w 159"/>
              <a:gd name="T15" fmla="*/ 28 h 160"/>
              <a:gd name="T16" fmla="*/ 114 w 159"/>
              <a:gd name="T17" fmla="*/ 8 h 160"/>
              <a:gd name="T18" fmla="*/ 107 w 159"/>
              <a:gd name="T19" fmla="*/ 19 h 160"/>
              <a:gd name="T20" fmla="*/ 101 w 159"/>
              <a:gd name="T21" fmla="*/ 30 h 160"/>
              <a:gd name="T22" fmla="*/ 95 w 159"/>
              <a:gd name="T23" fmla="*/ 41 h 160"/>
              <a:gd name="T24" fmla="*/ 90 w 159"/>
              <a:gd name="T25" fmla="*/ 11 h 160"/>
              <a:gd name="T26" fmla="*/ 74 w 159"/>
              <a:gd name="T27" fmla="*/ 37 h 160"/>
              <a:gd name="T28" fmla="*/ 68 w 159"/>
              <a:gd name="T29" fmla="*/ 26 h 160"/>
              <a:gd name="T30" fmla="*/ 62 w 159"/>
              <a:gd name="T31" fmla="*/ 14 h 160"/>
              <a:gd name="T32" fmla="*/ 57 w 159"/>
              <a:gd name="T33" fmla="*/ 2 h 160"/>
              <a:gd name="T34" fmla="*/ 37 w 159"/>
              <a:gd name="T35" fmla="*/ 19 h 160"/>
              <a:gd name="T36" fmla="*/ 43 w 159"/>
              <a:gd name="T37" fmla="*/ 30 h 160"/>
              <a:gd name="T38" fmla="*/ 49 w 159"/>
              <a:gd name="T39" fmla="*/ 41 h 160"/>
              <a:gd name="T40" fmla="*/ 57 w 159"/>
              <a:gd name="T41" fmla="*/ 54 h 160"/>
              <a:gd name="T42" fmla="*/ 10 w 159"/>
              <a:gd name="T43" fmla="*/ 40 h 160"/>
              <a:gd name="T44" fmla="*/ 46 w 159"/>
              <a:gd name="T45" fmla="*/ 74 h 160"/>
              <a:gd name="T46" fmla="*/ 30 w 159"/>
              <a:gd name="T47" fmla="*/ 74 h 160"/>
              <a:gd name="T48" fmla="*/ 18 w 159"/>
              <a:gd name="T49" fmla="*/ 74 h 160"/>
              <a:gd name="T50" fmla="*/ 5 w 159"/>
              <a:gd name="T51" fmla="*/ 74 h 160"/>
              <a:gd name="T52" fmla="*/ 1 w 159"/>
              <a:gd name="T53" fmla="*/ 100 h 160"/>
              <a:gd name="T54" fmla="*/ 13 w 159"/>
              <a:gd name="T55" fmla="*/ 99 h 160"/>
              <a:gd name="T56" fmla="*/ 26 w 159"/>
              <a:gd name="T57" fmla="*/ 97 h 160"/>
              <a:gd name="T58" fmla="*/ 40 w 159"/>
              <a:gd name="T59" fmla="*/ 97 h 160"/>
              <a:gd name="T60" fmla="*/ 25 w 159"/>
              <a:gd name="T61" fmla="*/ 124 h 160"/>
              <a:gd name="T62" fmla="*/ 53 w 159"/>
              <a:gd name="T63" fmla="*/ 113 h 160"/>
              <a:gd name="T64" fmla="*/ 47 w 159"/>
              <a:gd name="T65" fmla="*/ 124 h 160"/>
              <a:gd name="T66" fmla="*/ 41 w 159"/>
              <a:gd name="T67" fmla="*/ 135 h 160"/>
              <a:gd name="T68" fmla="*/ 34 w 159"/>
              <a:gd name="T69" fmla="*/ 146 h 160"/>
              <a:gd name="T70" fmla="*/ 60 w 159"/>
              <a:gd name="T71" fmla="*/ 151 h 160"/>
              <a:gd name="T72" fmla="*/ 66 w 159"/>
              <a:gd name="T73" fmla="*/ 139 h 160"/>
              <a:gd name="T74" fmla="*/ 71 w 159"/>
              <a:gd name="T75" fmla="*/ 128 h 160"/>
              <a:gd name="T76" fmla="*/ 74 w 159"/>
              <a:gd name="T77" fmla="*/ 144 h 160"/>
              <a:gd name="T78" fmla="*/ 85 w 159"/>
              <a:gd name="T79" fmla="*/ 144 h 160"/>
              <a:gd name="T80" fmla="*/ 89 w 159"/>
              <a:gd name="T81" fmla="*/ 128 h 160"/>
              <a:gd name="T82" fmla="*/ 94 w 159"/>
              <a:gd name="T83" fmla="*/ 139 h 160"/>
              <a:gd name="T84" fmla="*/ 99 w 159"/>
              <a:gd name="T85" fmla="*/ 151 h 160"/>
              <a:gd name="T86" fmla="*/ 125 w 159"/>
              <a:gd name="T87" fmla="*/ 146 h 160"/>
              <a:gd name="T88" fmla="*/ 119 w 159"/>
              <a:gd name="T89" fmla="*/ 135 h 160"/>
              <a:gd name="T90" fmla="*/ 113 w 159"/>
              <a:gd name="T91" fmla="*/ 124 h 160"/>
              <a:gd name="T92" fmla="*/ 106 w 159"/>
              <a:gd name="T93" fmla="*/ 113 h 160"/>
              <a:gd name="T94" fmla="*/ 134 w 159"/>
              <a:gd name="T95" fmla="*/ 124 h 160"/>
              <a:gd name="T96" fmla="*/ 120 w 159"/>
              <a:gd name="T97" fmla="*/ 97 h 160"/>
              <a:gd name="T98" fmla="*/ 133 w 159"/>
              <a:gd name="T99" fmla="*/ 97 h 160"/>
              <a:gd name="T100" fmla="*/ 146 w 159"/>
              <a:gd name="T101" fmla="*/ 99 h 160"/>
              <a:gd name="T102" fmla="*/ 159 w 159"/>
              <a:gd name="T103" fmla="*/ 100 h 160"/>
              <a:gd name="T104" fmla="*/ 159 w 159"/>
              <a:gd name="T105" fmla="*/ 74 h 160"/>
              <a:gd name="T106" fmla="*/ 87 w 159"/>
              <a:gd name="T107" fmla="*/ 106 h 160"/>
              <a:gd name="T108" fmla="*/ 67 w 159"/>
              <a:gd name="T109" fmla="*/ 88 h 160"/>
              <a:gd name="T110" fmla="*/ 67 w 159"/>
              <a:gd name="T111" fmla="*/ 87 h 160"/>
              <a:gd name="T112" fmla="*/ 61 w 159"/>
              <a:gd name="T113" fmla="*/ 61 h 160"/>
              <a:gd name="T114" fmla="*/ 80 w 159"/>
              <a:gd name="T115" fmla="*/ 42 h 160"/>
              <a:gd name="T116" fmla="*/ 98 w 159"/>
              <a:gd name="T117" fmla="*/ 61 h 160"/>
              <a:gd name="T118" fmla="*/ 93 w 159"/>
              <a:gd name="T119" fmla="*/ 87 h 160"/>
              <a:gd name="T120" fmla="*/ 98 w 159"/>
              <a:gd name="T121" fmla="*/ 9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9" h="160">
                <a:moveTo>
                  <a:pt x="159" y="74"/>
                </a:moveTo>
                <a:lnTo>
                  <a:pt x="154" y="74"/>
                </a:lnTo>
                <a:lnTo>
                  <a:pt x="159" y="61"/>
                </a:lnTo>
                <a:lnTo>
                  <a:pt x="151" y="62"/>
                </a:lnTo>
                <a:lnTo>
                  <a:pt x="146" y="74"/>
                </a:lnTo>
                <a:lnTo>
                  <a:pt x="142" y="74"/>
                </a:lnTo>
                <a:lnTo>
                  <a:pt x="146" y="62"/>
                </a:lnTo>
                <a:lnTo>
                  <a:pt x="138" y="63"/>
                </a:lnTo>
                <a:lnTo>
                  <a:pt x="134" y="74"/>
                </a:lnTo>
                <a:lnTo>
                  <a:pt x="129" y="74"/>
                </a:lnTo>
                <a:lnTo>
                  <a:pt x="133" y="64"/>
                </a:lnTo>
                <a:lnTo>
                  <a:pt x="125" y="65"/>
                </a:lnTo>
                <a:lnTo>
                  <a:pt x="122" y="74"/>
                </a:lnTo>
                <a:lnTo>
                  <a:pt x="114" y="74"/>
                </a:lnTo>
                <a:lnTo>
                  <a:pt x="120" y="64"/>
                </a:lnTo>
                <a:lnTo>
                  <a:pt x="138" y="53"/>
                </a:lnTo>
                <a:lnTo>
                  <a:pt x="145" y="55"/>
                </a:lnTo>
                <a:lnTo>
                  <a:pt x="149" y="40"/>
                </a:lnTo>
                <a:lnTo>
                  <a:pt x="134" y="37"/>
                </a:lnTo>
                <a:lnTo>
                  <a:pt x="132" y="44"/>
                </a:lnTo>
                <a:lnTo>
                  <a:pt x="114" y="54"/>
                </a:lnTo>
                <a:lnTo>
                  <a:pt x="102" y="54"/>
                </a:lnTo>
                <a:lnTo>
                  <a:pt x="106" y="47"/>
                </a:lnTo>
                <a:lnTo>
                  <a:pt x="116" y="49"/>
                </a:lnTo>
                <a:lnTo>
                  <a:pt x="121" y="43"/>
                </a:lnTo>
                <a:lnTo>
                  <a:pt x="110" y="41"/>
                </a:lnTo>
                <a:lnTo>
                  <a:pt x="113" y="37"/>
                </a:lnTo>
                <a:lnTo>
                  <a:pt x="124" y="39"/>
                </a:lnTo>
                <a:lnTo>
                  <a:pt x="129" y="32"/>
                </a:lnTo>
                <a:lnTo>
                  <a:pt x="116" y="30"/>
                </a:lnTo>
                <a:lnTo>
                  <a:pt x="119" y="26"/>
                </a:lnTo>
                <a:lnTo>
                  <a:pt x="132" y="28"/>
                </a:lnTo>
                <a:lnTo>
                  <a:pt x="136" y="22"/>
                </a:lnTo>
                <a:lnTo>
                  <a:pt x="123" y="19"/>
                </a:lnTo>
                <a:lnTo>
                  <a:pt x="125" y="15"/>
                </a:lnTo>
                <a:lnTo>
                  <a:pt x="114" y="8"/>
                </a:lnTo>
                <a:lnTo>
                  <a:pt x="111" y="13"/>
                </a:lnTo>
                <a:lnTo>
                  <a:pt x="102" y="2"/>
                </a:lnTo>
                <a:lnTo>
                  <a:pt x="99" y="9"/>
                </a:lnTo>
                <a:lnTo>
                  <a:pt x="107" y="19"/>
                </a:lnTo>
                <a:lnTo>
                  <a:pt x="105" y="23"/>
                </a:lnTo>
                <a:lnTo>
                  <a:pt x="97" y="14"/>
                </a:lnTo>
                <a:lnTo>
                  <a:pt x="94" y="21"/>
                </a:lnTo>
                <a:lnTo>
                  <a:pt x="101" y="30"/>
                </a:lnTo>
                <a:lnTo>
                  <a:pt x="99" y="34"/>
                </a:lnTo>
                <a:lnTo>
                  <a:pt x="92" y="26"/>
                </a:lnTo>
                <a:lnTo>
                  <a:pt x="89" y="33"/>
                </a:lnTo>
                <a:lnTo>
                  <a:pt x="95" y="41"/>
                </a:lnTo>
                <a:lnTo>
                  <a:pt x="91" y="48"/>
                </a:lnTo>
                <a:lnTo>
                  <a:pt x="85" y="38"/>
                </a:lnTo>
                <a:lnTo>
                  <a:pt x="85" y="17"/>
                </a:lnTo>
                <a:lnTo>
                  <a:pt x="90" y="11"/>
                </a:lnTo>
                <a:lnTo>
                  <a:pt x="80" y="0"/>
                </a:lnTo>
                <a:lnTo>
                  <a:pt x="69" y="11"/>
                </a:lnTo>
                <a:lnTo>
                  <a:pt x="74" y="17"/>
                </a:lnTo>
                <a:lnTo>
                  <a:pt x="74" y="37"/>
                </a:lnTo>
                <a:lnTo>
                  <a:pt x="68" y="48"/>
                </a:lnTo>
                <a:lnTo>
                  <a:pt x="64" y="41"/>
                </a:lnTo>
                <a:lnTo>
                  <a:pt x="71" y="33"/>
                </a:lnTo>
                <a:lnTo>
                  <a:pt x="68" y="26"/>
                </a:lnTo>
                <a:lnTo>
                  <a:pt x="61" y="34"/>
                </a:lnTo>
                <a:lnTo>
                  <a:pt x="58" y="30"/>
                </a:lnTo>
                <a:lnTo>
                  <a:pt x="66" y="21"/>
                </a:lnTo>
                <a:lnTo>
                  <a:pt x="62" y="14"/>
                </a:lnTo>
                <a:lnTo>
                  <a:pt x="54" y="23"/>
                </a:lnTo>
                <a:lnTo>
                  <a:pt x="52" y="19"/>
                </a:lnTo>
                <a:lnTo>
                  <a:pt x="60" y="9"/>
                </a:lnTo>
                <a:lnTo>
                  <a:pt x="57" y="2"/>
                </a:lnTo>
                <a:lnTo>
                  <a:pt x="48" y="13"/>
                </a:lnTo>
                <a:lnTo>
                  <a:pt x="46" y="8"/>
                </a:lnTo>
                <a:lnTo>
                  <a:pt x="34" y="15"/>
                </a:lnTo>
                <a:lnTo>
                  <a:pt x="37" y="19"/>
                </a:lnTo>
                <a:lnTo>
                  <a:pt x="23" y="22"/>
                </a:lnTo>
                <a:lnTo>
                  <a:pt x="28" y="28"/>
                </a:lnTo>
                <a:lnTo>
                  <a:pt x="41" y="26"/>
                </a:lnTo>
                <a:lnTo>
                  <a:pt x="43" y="30"/>
                </a:lnTo>
                <a:lnTo>
                  <a:pt x="31" y="32"/>
                </a:lnTo>
                <a:lnTo>
                  <a:pt x="36" y="39"/>
                </a:lnTo>
                <a:lnTo>
                  <a:pt x="47" y="37"/>
                </a:lnTo>
                <a:lnTo>
                  <a:pt x="49" y="41"/>
                </a:lnTo>
                <a:lnTo>
                  <a:pt x="39" y="43"/>
                </a:lnTo>
                <a:lnTo>
                  <a:pt x="43" y="49"/>
                </a:lnTo>
                <a:lnTo>
                  <a:pt x="53" y="47"/>
                </a:lnTo>
                <a:lnTo>
                  <a:pt x="57" y="54"/>
                </a:lnTo>
                <a:lnTo>
                  <a:pt x="45" y="54"/>
                </a:lnTo>
                <a:lnTo>
                  <a:pt x="27" y="44"/>
                </a:lnTo>
                <a:lnTo>
                  <a:pt x="25" y="37"/>
                </a:lnTo>
                <a:lnTo>
                  <a:pt x="10" y="40"/>
                </a:lnTo>
                <a:lnTo>
                  <a:pt x="14" y="55"/>
                </a:lnTo>
                <a:lnTo>
                  <a:pt x="22" y="53"/>
                </a:lnTo>
                <a:lnTo>
                  <a:pt x="40" y="64"/>
                </a:lnTo>
                <a:lnTo>
                  <a:pt x="46" y="74"/>
                </a:lnTo>
                <a:lnTo>
                  <a:pt x="38" y="74"/>
                </a:lnTo>
                <a:lnTo>
                  <a:pt x="34" y="65"/>
                </a:lnTo>
                <a:lnTo>
                  <a:pt x="26" y="64"/>
                </a:lnTo>
                <a:lnTo>
                  <a:pt x="30" y="74"/>
                </a:lnTo>
                <a:lnTo>
                  <a:pt x="25" y="74"/>
                </a:lnTo>
                <a:lnTo>
                  <a:pt x="21" y="63"/>
                </a:lnTo>
                <a:lnTo>
                  <a:pt x="13" y="62"/>
                </a:lnTo>
                <a:lnTo>
                  <a:pt x="18" y="74"/>
                </a:lnTo>
                <a:lnTo>
                  <a:pt x="13" y="74"/>
                </a:lnTo>
                <a:lnTo>
                  <a:pt x="8" y="62"/>
                </a:lnTo>
                <a:lnTo>
                  <a:pt x="1" y="61"/>
                </a:lnTo>
                <a:lnTo>
                  <a:pt x="5" y="74"/>
                </a:lnTo>
                <a:lnTo>
                  <a:pt x="0" y="74"/>
                </a:lnTo>
                <a:lnTo>
                  <a:pt x="0" y="87"/>
                </a:lnTo>
                <a:lnTo>
                  <a:pt x="5" y="87"/>
                </a:lnTo>
                <a:lnTo>
                  <a:pt x="1" y="100"/>
                </a:lnTo>
                <a:lnTo>
                  <a:pt x="8" y="99"/>
                </a:lnTo>
                <a:lnTo>
                  <a:pt x="13" y="87"/>
                </a:lnTo>
                <a:lnTo>
                  <a:pt x="18" y="87"/>
                </a:lnTo>
                <a:lnTo>
                  <a:pt x="13" y="99"/>
                </a:lnTo>
                <a:lnTo>
                  <a:pt x="21" y="98"/>
                </a:lnTo>
                <a:lnTo>
                  <a:pt x="25" y="87"/>
                </a:lnTo>
                <a:lnTo>
                  <a:pt x="30" y="87"/>
                </a:lnTo>
                <a:lnTo>
                  <a:pt x="26" y="97"/>
                </a:lnTo>
                <a:lnTo>
                  <a:pt x="34" y="96"/>
                </a:lnTo>
                <a:lnTo>
                  <a:pt x="38" y="87"/>
                </a:lnTo>
                <a:lnTo>
                  <a:pt x="46" y="87"/>
                </a:lnTo>
                <a:lnTo>
                  <a:pt x="40" y="97"/>
                </a:lnTo>
                <a:lnTo>
                  <a:pt x="22" y="107"/>
                </a:lnTo>
                <a:lnTo>
                  <a:pt x="14" y="106"/>
                </a:lnTo>
                <a:lnTo>
                  <a:pt x="10" y="120"/>
                </a:lnTo>
                <a:lnTo>
                  <a:pt x="25" y="124"/>
                </a:lnTo>
                <a:lnTo>
                  <a:pt x="27" y="117"/>
                </a:lnTo>
                <a:lnTo>
                  <a:pt x="45" y="107"/>
                </a:lnTo>
                <a:lnTo>
                  <a:pt x="57" y="107"/>
                </a:lnTo>
                <a:lnTo>
                  <a:pt x="53" y="113"/>
                </a:lnTo>
                <a:lnTo>
                  <a:pt x="43" y="112"/>
                </a:lnTo>
                <a:lnTo>
                  <a:pt x="39" y="118"/>
                </a:lnTo>
                <a:lnTo>
                  <a:pt x="49" y="120"/>
                </a:lnTo>
                <a:lnTo>
                  <a:pt x="47" y="124"/>
                </a:lnTo>
                <a:lnTo>
                  <a:pt x="36" y="122"/>
                </a:lnTo>
                <a:lnTo>
                  <a:pt x="31" y="129"/>
                </a:lnTo>
                <a:lnTo>
                  <a:pt x="43" y="131"/>
                </a:lnTo>
                <a:lnTo>
                  <a:pt x="41" y="135"/>
                </a:lnTo>
                <a:lnTo>
                  <a:pt x="28" y="133"/>
                </a:lnTo>
                <a:lnTo>
                  <a:pt x="23" y="139"/>
                </a:lnTo>
                <a:lnTo>
                  <a:pt x="37" y="141"/>
                </a:lnTo>
                <a:lnTo>
                  <a:pt x="34" y="146"/>
                </a:lnTo>
                <a:lnTo>
                  <a:pt x="46" y="152"/>
                </a:lnTo>
                <a:lnTo>
                  <a:pt x="48" y="148"/>
                </a:lnTo>
                <a:lnTo>
                  <a:pt x="57" y="159"/>
                </a:lnTo>
                <a:lnTo>
                  <a:pt x="60" y="151"/>
                </a:lnTo>
                <a:lnTo>
                  <a:pt x="52" y="141"/>
                </a:lnTo>
                <a:lnTo>
                  <a:pt x="54" y="137"/>
                </a:lnTo>
                <a:lnTo>
                  <a:pt x="62" y="147"/>
                </a:lnTo>
                <a:lnTo>
                  <a:pt x="66" y="139"/>
                </a:lnTo>
                <a:lnTo>
                  <a:pt x="58" y="131"/>
                </a:lnTo>
                <a:lnTo>
                  <a:pt x="61" y="127"/>
                </a:lnTo>
                <a:lnTo>
                  <a:pt x="68" y="135"/>
                </a:lnTo>
                <a:lnTo>
                  <a:pt x="71" y="128"/>
                </a:lnTo>
                <a:lnTo>
                  <a:pt x="64" y="120"/>
                </a:lnTo>
                <a:lnTo>
                  <a:pt x="68" y="113"/>
                </a:lnTo>
                <a:lnTo>
                  <a:pt x="74" y="123"/>
                </a:lnTo>
                <a:lnTo>
                  <a:pt x="74" y="144"/>
                </a:lnTo>
                <a:lnTo>
                  <a:pt x="69" y="150"/>
                </a:lnTo>
                <a:lnTo>
                  <a:pt x="80" y="160"/>
                </a:lnTo>
                <a:lnTo>
                  <a:pt x="90" y="150"/>
                </a:lnTo>
                <a:lnTo>
                  <a:pt x="85" y="144"/>
                </a:lnTo>
                <a:lnTo>
                  <a:pt x="85" y="123"/>
                </a:lnTo>
                <a:lnTo>
                  <a:pt x="91" y="113"/>
                </a:lnTo>
                <a:lnTo>
                  <a:pt x="95" y="120"/>
                </a:lnTo>
                <a:lnTo>
                  <a:pt x="89" y="128"/>
                </a:lnTo>
                <a:lnTo>
                  <a:pt x="92" y="135"/>
                </a:lnTo>
                <a:lnTo>
                  <a:pt x="99" y="127"/>
                </a:lnTo>
                <a:lnTo>
                  <a:pt x="101" y="131"/>
                </a:lnTo>
                <a:lnTo>
                  <a:pt x="94" y="139"/>
                </a:lnTo>
                <a:lnTo>
                  <a:pt x="97" y="147"/>
                </a:lnTo>
                <a:lnTo>
                  <a:pt x="105" y="137"/>
                </a:lnTo>
                <a:lnTo>
                  <a:pt x="107" y="141"/>
                </a:lnTo>
                <a:lnTo>
                  <a:pt x="99" y="151"/>
                </a:lnTo>
                <a:lnTo>
                  <a:pt x="102" y="159"/>
                </a:lnTo>
                <a:lnTo>
                  <a:pt x="111" y="148"/>
                </a:lnTo>
                <a:lnTo>
                  <a:pt x="114" y="152"/>
                </a:lnTo>
                <a:lnTo>
                  <a:pt x="125" y="146"/>
                </a:lnTo>
                <a:lnTo>
                  <a:pt x="123" y="141"/>
                </a:lnTo>
                <a:lnTo>
                  <a:pt x="136" y="139"/>
                </a:lnTo>
                <a:lnTo>
                  <a:pt x="132" y="133"/>
                </a:lnTo>
                <a:lnTo>
                  <a:pt x="119" y="135"/>
                </a:lnTo>
                <a:lnTo>
                  <a:pt x="116" y="131"/>
                </a:lnTo>
                <a:lnTo>
                  <a:pt x="129" y="129"/>
                </a:lnTo>
                <a:lnTo>
                  <a:pt x="124" y="122"/>
                </a:lnTo>
                <a:lnTo>
                  <a:pt x="113" y="124"/>
                </a:lnTo>
                <a:lnTo>
                  <a:pt x="110" y="120"/>
                </a:lnTo>
                <a:lnTo>
                  <a:pt x="121" y="118"/>
                </a:lnTo>
                <a:lnTo>
                  <a:pt x="116" y="112"/>
                </a:lnTo>
                <a:lnTo>
                  <a:pt x="106" y="113"/>
                </a:lnTo>
                <a:lnTo>
                  <a:pt x="102" y="107"/>
                </a:lnTo>
                <a:lnTo>
                  <a:pt x="114" y="107"/>
                </a:lnTo>
                <a:lnTo>
                  <a:pt x="132" y="117"/>
                </a:lnTo>
                <a:lnTo>
                  <a:pt x="134" y="124"/>
                </a:lnTo>
                <a:lnTo>
                  <a:pt x="149" y="120"/>
                </a:lnTo>
                <a:lnTo>
                  <a:pt x="145" y="106"/>
                </a:lnTo>
                <a:lnTo>
                  <a:pt x="138" y="107"/>
                </a:lnTo>
                <a:lnTo>
                  <a:pt x="120" y="97"/>
                </a:lnTo>
                <a:lnTo>
                  <a:pt x="114" y="87"/>
                </a:lnTo>
                <a:lnTo>
                  <a:pt x="122" y="87"/>
                </a:lnTo>
                <a:lnTo>
                  <a:pt x="125" y="96"/>
                </a:lnTo>
                <a:lnTo>
                  <a:pt x="133" y="97"/>
                </a:lnTo>
                <a:lnTo>
                  <a:pt x="129" y="87"/>
                </a:lnTo>
                <a:lnTo>
                  <a:pt x="134" y="87"/>
                </a:lnTo>
                <a:lnTo>
                  <a:pt x="138" y="98"/>
                </a:lnTo>
                <a:lnTo>
                  <a:pt x="146" y="99"/>
                </a:lnTo>
                <a:lnTo>
                  <a:pt x="142" y="87"/>
                </a:lnTo>
                <a:lnTo>
                  <a:pt x="146" y="87"/>
                </a:lnTo>
                <a:lnTo>
                  <a:pt x="151" y="99"/>
                </a:lnTo>
                <a:lnTo>
                  <a:pt x="159" y="100"/>
                </a:lnTo>
                <a:lnTo>
                  <a:pt x="154" y="87"/>
                </a:lnTo>
                <a:lnTo>
                  <a:pt x="159" y="87"/>
                </a:lnTo>
                <a:lnTo>
                  <a:pt x="159" y="74"/>
                </a:lnTo>
                <a:lnTo>
                  <a:pt x="159" y="74"/>
                </a:lnTo>
                <a:close/>
                <a:moveTo>
                  <a:pt x="98" y="99"/>
                </a:moveTo>
                <a:lnTo>
                  <a:pt x="92" y="88"/>
                </a:lnTo>
                <a:lnTo>
                  <a:pt x="81" y="95"/>
                </a:lnTo>
                <a:lnTo>
                  <a:pt x="87" y="106"/>
                </a:lnTo>
                <a:lnTo>
                  <a:pt x="80" y="119"/>
                </a:lnTo>
                <a:lnTo>
                  <a:pt x="72" y="106"/>
                </a:lnTo>
                <a:lnTo>
                  <a:pt x="79" y="95"/>
                </a:lnTo>
                <a:lnTo>
                  <a:pt x="67" y="88"/>
                </a:lnTo>
                <a:lnTo>
                  <a:pt x="61" y="99"/>
                </a:lnTo>
                <a:lnTo>
                  <a:pt x="47" y="99"/>
                </a:lnTo>
                <a:lnTo>
                  <a:pt x="54" y="87"/>
                </a:lnTo>
                <a:lnTo>
                  <a:pt x="67" y="87"/>
                </a:lnTo>
                <a:lnTo>
                  <a:pt x="67" y="74"/>
                </a:lnTo>
                <a:lnTo>
                  <a:pt x="54" y="74"/>
                </a:lnTo>
                <a:lnTo>
                  <a:pt x="47" y="61"/>
                </a:lnTo>
                <a:lnTo>
                  <a:pt x="61" y="61"/>
                </a:lnTo>
                <a:lnTo>
                  <a:pt x="67" y="72"/>
                </a:lnTo>
                <a:lnTo>
                  <a:pt x="79" y="66"/>
                </a:lnTo>
                <a:lnTo>
                  <a:pt x="72" y="55"/>
                </a:lnTo>
                <a:lnTo>
                  <a:pt x="80" y="42"/>
                </a:lnTo>
                <a:lnTo>
                  <a:pt x="87" y="55"/>
                </a:lnTo>
                <a:lnTo>
                  <a:pt x="81" y="66"/>
                </a:lnTo>
                <a:lnTo>
                  <a:pt x="92" y="72"/>
                </a:lnTo>
                <a:lnTo>
                  <a:pt x="98" y="61"/>
                </a:lnTo>
                <a:lnTo>
                  <a:pt x="113" y="61"/>
                </a:lnTo>
                <a:lnTo>
                  <a:pt x="106" y="74"/>
                </a:lnTo>
                <a:lnTo>
                  <a:pt x="93" y="74"/>
                </a:lnTo>
                <a:lnTo>
                  <a:pt x="93" y="87"/>
                </a:lnTo>
                <a:lnTo>
                  <a:pt x="106" y="87"/>
                </a:lnTo>
                <a:lnTo>
                  <a:pt x="113" y="99"/>
                </a:lnTo>
                <a:lnTo>
                  <a:pt x="98" y="99"/>
                </a:lnTo>
                <a:lnTo>
                  <a:pt x="98" y="9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60746902-8A3B-EDD6-BA6D-CD1A34FAD2E5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4676775"/>
            <a:ext cx="254000" cy="254000"/>
          </a:xfrm>
          <a:custGeom>
            <a:avLst/>
            <a:gdLst>
              <a:gd name="T0" fmla="*/ 160 w 160"/>
              <a:gd name="T1" fmla="*/ 0 h 160"/>
              <a:gd name="T2" fmla="*/ 0 w 160"/>
              <a:gd name="T3" fmla="*/ 0 h 160"/>
              <a:gd name="T4" fmla="*/ 0 w 160"/>
              <a:gd name="T5" fmla="*/ 160 h 160"/>
              <a:gd name="T6" fmla="*/ 160 w 160"/>
              <a:gd name="T7" fmla="*/ 160 h 160"/>
              <a:gd name="T8" fmla="*/ 160 w 160"/>
              <a:gd name="T9" fmla="*/ 0 h 160"/>
              <a:gd name="T10" fmla="*/ 150 w 160"/>
              <a:gd name="T11" fmla="*/ 81 h 160"/>
              <a:gd name="T12" fmla="*/ 145 w 160"/>
              <a:gd name="T13" fmla="*/ 102 h 160"/>
              <a:gd name="T14" fmla="*/ 126 w 160"/>
              <a:gd name="T15" fmla="*/ 105 h 160"/>
              <a:gd name="T16" fmla="*/ 112 w 160"/>
              <a:gd name="T17" fmla="*/ 81 h 160"/>
              <a:gd name="T18" fmla="*/ 141 w 160"/>
              <a:gd name="T19" fmla="*/ 64 h 160"/>
              <a:gd name="T20" fmla="*/ 150 w 160"/>
              <a:gd name="T21" fmla="*/ 81 h 160"/>
              <a:gd name="T22" fmla="*/ 101 w 160"/>
              <a:gd name="T23" fmla="*/ 9 h 160"/>
              <a:gd name="T24" fmla="*/ 117 w 160"/>
              <a:gd name="T25" fmla="*/ 23 h 160"/>
              <a:gd name="T26" fmla="*/ 126 w 160"/>
              <a:gd name="T27" fmla="*/ 38 h 160"/>
              <a:gd name="T28" fmla="*/ 132 w 160"/>
              <a:gd name="T29" fmla="*/ 35 h 160"/>
              <a:gd name="T30" fmla="*/ 126 w 160"/>
              <a:gd name="T31" fmla="*/ 49 h 160"/>
              <a:gd name="T32" fmla="*/ 119 w 160"/>
              <a:gd name="T33" fmla="*/ 63 h 160"/>
              <a:gd name="T34" fmla="*/ 103 w 160"/>
              <a:gd name="T35" fmla="*/ 61 h 160"/>
              <a:gd name="T36" fmla="*/ 88 w 160"/>
              <a:gd name="T37" fmla="*/ 59 h 160"/>
              <a:gd name="T38" fmla="*/ 97 w 160"/>
              <a:gd name="T39" fmla="*/ 54 h 160"/>
              <a:gd name="T40" fmla="*/ 81 w 160"/>
              <a:gd name="T41" fmla="*/ 24 h 160"/>
              <a:gd name="T42" fmla="*/ 64 w 160"/>
              <a:gd name="T43" fmla="*/ 9 h 160"/>
              <a:gd name="T44" fmla="*/ 101 w 160"/>
              <a:gd name="T45" fmla="*/ 9 h 160"/>
              <a:gd name="T46" fmla="*/ 28 w 160"/>
              <a:gd name="T47" fmla="*/ 133 h 160"/>
              <a:gd name="T48" fmla="*/ 9 w 160"/>
              <a:gd name="T49" fmla="*/ 101 h 160"/>
              <a:gd name="T50" fmla="*/ 13 w 160"/>
              <a:gd name="T51" fmla="*/ 81 h 160"/>
              <a:gd name="T52" fmla="*/ 21 w 160"/>
              <a:gd name="T53" fmla="*/ 65 h 160"/>
              <a:gd name="T54" fmla="*/ 15 w 160"/>
              <a:gd name="T55" fmla="*/ 61 h 160"/>
              <a:gd name="T56" fmla="*/ 31 w 160"/>
              <a:gd name="T57" fmla="*/ 60 h 160"/>
              <a:gd name="T58" fmla="*/ 46 w 160"/>
              <a:gd name="T59" fmla="*/ 58 h 160"/>
              <a:gd name="T60" fmla="*/ 52 w 160"/>
              <a:gd name="T61" fmla="*/ 73 h 160"/>
              <a:gd name="T62" fmla="*/ 58 w 160"/>
              <a:gd name="T63" fmla="*/ 88 h 160"/>
              <a:gd name="T64" fmla="*/ 49 w 160"/>
              <a:gd name="T65" fmla="*/ 82 h 160"/>
              <a:gd name="T66" fmla="*/ 32 w 160"/>
              <a:gd name="T67" fmla="*/ 111 h 160"/>
              <a:gd name="T68" fmla="*/ 28 w 160"/>
              <a:gd name="T69" fmla="*/ 133 h 160"/>
              <a:gd name="T70" fmla="*/ 67 w 160"/>
              <a:gd name="T71" fmla="*/ 144 h 160"/>
              <a:gd name="T72" fmla="*/ 48 w 160"/>
              <a:gd name="T73" fmla="*/ 143 h 160"/>
              <a:gd name="T74" fmla="*/ 33 w 160"/>
              <a:gd name="T75" fmla="*/ 128 h 160"/>
              <a:gd name="T76" fmla="*/ 40 w 160"/>
              <a:gd name="T77" fmla="*/ 110 h 160"/>
              <a:gd name="T78" fmla="*/ 68 w 160"/>
              <a:gd name="T79" fmla="*/ 111 h 160"/>
              <a:gd name="T80" fmla="*/ 67 w 160"/>
              <a:gd name="T81" fmla="*/ 144 h 160"/>
              <a:gd name="T82" fmla="*/ 63 w 160"/>
              <a:gd name="T83" fmla="*/ 54 h 160"/>
              <a:gd name="T84" fmla="*/ 35 w 160"/>
              <a:gd name="T85" fmla="*/ 37 h 160"/>
              <a:gd name="T86" fmla="*/ 45 w 160"/>
              <a:gd name="T87" fmla="*/ 20 h 160"/>
              <a:gd name="T88" fmla="*/ 66 w 160"/>
              <a:gd name="T89" fmla="*/ 15 h 160"/>
              <a:gd name="T90" fmla="*/ 77 w 160"/>
              <a:gd name="T91" fmla="*/ 30 h 160"/>
              <a:gd name="T92" fmla="*/ 63 w 160"/>
              <a:gd name="T93" fmla="*/ 54 h 160"/>
              <a:gd name="T94" fmla="*/ 135 w 160"/>
              <a:gd name="T95" fmla="*/ 136 h 160"/>
              <a:gd name="T96" fmla="*/ 116 w 160"/>
              <a:gd name="T97" fmla="*/ 144 h 160"/>
              <a:gd name="T98" fmla="*/ 98 w 160"/>
              <a:gd name="T99" fmla="*/ 144 h 160"/>
              <a:gd name="T100" fmla="*/ 98 w 160"/>
              <a:gd name="T101" fmla="*/ 151 h 160"/>
              <a:gd name="T102" fmla="*/ 89 w 160"/>
              <a:gd name="T103" fmla="*/ 139 h 160"/>
              <a:gd name="T104" fmla="*/ 79 w 160"/>
              <a:gd name="T105" fmla="*/ 126 h 160"/>
              <a:gd name="T106" fmla="*/ 89 w 160"/>
              <a:gd name="T107" fmla="*/ 114 h 160"/>
              <a:gd name="T108" fmla="*/ 98 w 160"/>
              <a:gd name="T109" fmla="*/ 101 h 160"/>
              <a:gd name="T110" fmla="*/ 98 w 160"/>
              <a:gd name="T111" fmla="*/ 111 h 160"/>
              <a:gd name="T112" fmla="*/ 132 w 160"/>
              <a:gd name="T113" fmla="*/ 111 h 160"/>
              <a:gd name="T114" fmla="*/ 153 w 160"/>
              <a:gd name="T115" fmla="*/ 103 h 160"/>
              <a:gd name="T116" fmla="*/ 135 w 160"/>
              <a:gd name="T117" fmla="*/ 13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16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60"/>
                  <a:pt x="0" y="160"/>
                  <a:pt x="0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0" y="0"/>
                  <a:pt x="160" y="0"/>
                  <a:pt x="160" y="0"/>
                </a:cubicBezTo>
                <a:close/>
                <a:moveTo>
                  <a:pt x="150" y="81"/>
                </a:moveTo>
                <a:cubicBezTo>
                  <a:pt x="150" y="81"/>
                  <a:pt x="157" y="96"/>
                  <a:pt x="145" y="102"/>
                </a:cubicBezTo>
                <a:cubicBezTo>
                  <a:pt x="145" y="102"/>
                  <a:pt x="141" y="107"/>
                  <a:pt x="126" y="105"/>
                </a:cubicBezTo>
                <a:cubicBezTo>
                  <a:pt x="112" y="81"/>
                  <a:pt x="112" y="81"/>
                  <a:pt x="112" y="81"/>
                </a:cubicBezTo>
                <a:cubicBezTo>
                  <a:pt x="141" y="64"/>
                  <a:pt x="141" y="64"/>
                  <a:pt x="141" y="64"/>
                </a:cubicBezTo>
                <a:lnTo>
                  <a:pt x="150" y="81"/>
                </a:lnTo>
                <a:close/>
                <a:moveTo>
                  <a:pt x="101" y="9"/>
                </a:moveTo>
                <a:cubicBezTo>
                  <a:pt x="101" y="9"/>
                  <a:pt x="108" y="9"/>
                  <a:pt x="117" y="23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32" y="35"/>
                  <a:pt x="132" y="35"/>
                  <a:pt x="132" y="35"/>
                </a:cubicBezTo>
                <a:cubicBezTo>
                  <a:pt x="126" y="49"/>
                  <a:pt x="126" y="49"/>
                  <a:pt x="126" y="49"/>
                </a:cubicBezTo>
                <a:cubicBezTo>
                  <a:pt x="119" y="63"/>
                  <a:pt x="119" y="63"/>
                  <a:pt x="119" y="63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88" y="59"/>
                  <a:pt x="88" y="59"/>
                  <a:pt x="88" y="59"/>
                </a:cubicBezTo>
                <a:cubicBezTo>
                  <a:pt x="97" y="54"/>
                  <a:pt x="97" y="54"/>
                  <a:pt x="97" y="54"/>
                </a:cubicBezTo>
                <a:cubicBezTo>
                  <a:pt x="81" y="24"/>
                  <a:pt x="81" y="24"/>
                  <a:pt x="81" y="24"/>
                </a:cubicBezTo>
                <a:cubicBezTo>
                  <a:pt x="81" y="24"/>
                  <a:pt x="75" y="11"/>
                  <a:pt x="64" y="9"/>
                </a:cubicBezTo>
                <a:lnTo>
                  <a:pt x="101" y="9"/>
                </a:lnTo>
                <a:close/>
                <a:moveTo>
                  <a:pt x="28" y="133"/>
                </a:moveTo>
                <a:cubicBezTo>
                  <a:pt x="9" y="101"/>
                  <a:pt x="9" y="101"/>
                  <a:pt x="9" y="101"/>
                </a:cubicBezTo>
                <a:cubicBezTo>
                  <a:pt x="9" y="101"/>
                  <a:pt x="5" y="94"/>
                  <a:pt x="13" y="81"/>
                </a:cubicBezTo>
                <a:cubicBezTo>
                  <a:pt x="21" y="65"/>
                  <a:pt x="21" y="65"/>
                  <a:pt x="21" y="65"/>
                </a:cubicBezTo>
                <a:cubicBezTo>
                  <a:pt x="15" y="61"/>
                  <a:pt x="15" y="61"/>
                  <a:pt x="15" y="61"/>
                </a:cubicBezTo>
                <a:cubicBezTo>
                  <a:pt x="31" y="60"/>
                  <a:pt x="31" y="60"/>
                  <a:pt x="31" y="60"/>
                </a:cubicBezTo>
                <a:cubicBezTo>
                  <a:pt x="46" y="58"/>
                  <a:pt x="46" y="58"/>
                  <a:pt x="46" y="58"/>
                </a:cubicBezTo>
                <a:cubicBezTo>
                  <a:pt x="52" y="73"/>
                  <a:pt x="52" y="73"/>
                  <a:pt x="52" y="73"/>
                </a:cubicBezTo>
                <a:cubicBezTo>
                  <a:pt x="58" y="88"/>
                  <a:pt x="58" y="88"/>
                  <a:pt x="58" y="88"/>
                </a:cubicBezTo>
                <a:cubicBezTo>
                  <a:pt x="49" y="82"/>
                  <a:pt x="49" y="82"/>
                  <a:pt x="49" y="82"/>
                </a:cubicBezTo>
                <a:cubicBezTo>
                  <a:pt x="32" y="111"/>
                  <a:pt x="32" y="111"/>
                  <a:pt x="32" y="111"/>
                </a:cubicBezTo>
                <a:cubicBezTo>
                  <a:pt x="32" y="111"/>
                  <a:pt x="23" y="123"/>
                  <a:pt x="28" y="133"/>
                </a:cubicBezTo>
                <a:close/>
                <a:moveTo>
                  <a:pt x="67" y="144"/>
                </a:moveTo>
                <a:cubicBezTo>
                  <a:pt x="48" y="143"/>
                  <a:pt x="48" y="143"/>
                  <a:pt x="48" y="143"/>
                </a:cubicBezTo>
                <a:cubicBezTo>
                  <a:pt x="48" y="143"/>
                  <a:pt x="32" y="141"/>
                  <a:pt x="33" y="128"/>
                </a:cubicBezTo>
                <a:cubicBezTo>
                  <a:pt x="33" y="128"/>
                  <a:pt x="31" y="122"/>
                  <a:pt x="40" y="110"/>
                </a:cubicBezTo>
                <a:cubicBezTo>
                  <a:pt x="68" y="111"/>
                  <a:pt x="68" y="111"/>
                  <a:pt x="68" y="111"/>
                </a:cubicBezTo>
                <a:lnTo>
                  <a:pt x="67" y="144"/>
                </a:lnTo>
                <a:close/>
                <a:moveTo>
                  <a:pt x="63" y="54"/>
                </a:moveTo>
                <a:cubicBezTo>
                  <a:pt x="35" y="37"/>
                  <a:pt x="35" y="37"/>
                  <a:pt x="35" y="37"/>
                </a:cubicBezTo>
                <a:cubicBezTo>
                  <a:pt x="45" y="20"/>
                  <a:pt x="45" y="20"/>
                  <a:pt x="45" y="20"/>
                </a:cubicBezTo>
                <a:cubicBezTo>
                  <a:pt x="45" y="20"/>
                  <a:pt x="55" y="8"/>
                  <a:pt x="66" y="15"/>
                </a:cubicBezTo>
                <a:cubicBezTo>
                  <a:pt x="66" y="15"/>
                  <a:pt x="72" y="17"/>
                  <a:pt x="77" y="30"/>
                </a:cubicBezTo>
                <a:lnTo>
                  <a:pt x="63" y="54"/>
                </a:lnTo>
                <a:close/>
                <a:moveTo>
                  <a:pt x="135" y="136"/>
                </a:moveTo>
                <a:cubicBezTo>
                  <a:pt x="135" y="136"/>
                  <a:pt x="132" y="143"/>
                  <a:pt x="116" y="144"/>
                </a:cubicBezTo>
                <a:cubicBezTo>
                  <a:pt x="98" y="144"/>
                  <a:pt x="98" y="144"/>
                  <a:pt x="98" y="144"/>
                </a:cubicBezTo>
                <a:cubicBezTo>
                  <a:pt x="98" y="151"/>
                  <a:pt x="98" y="151"/>
                  <a:pt x="98" y="151"/>
                </a:cubicBezTo>
                <a:cubicBezTo>
                  <a:pt x="89" y="139"/>
                  <a:pt x="89" y="139"/>
                  <a:pt x="89" y="139"/>
                </a:cubicBezTo>
                <a:cubicBezTo>
                  <a:pt x="79" y="126"/>
                  <a:pt x="79" y="126"/>
                  <a:pt x="79" y="126"/>
                </a:cubicBezTo>
                <a:cubicBezTo>
                  <a:pt x="89" y="114"/>
                  <a:pt x="89" y="114"/>
                  <a:pt x="89" y="114"/>
                </a:cubicBezTo>
                <a:cubicBezTo>
                  <a:pt x="98" y="101"/>
                  <a:pt x="98" y="101"/>
                  <a:pt x="98" y="101"/>
                </a:cubicBezTo>
                <a:cubicBezTo>
                  <a:pt x="98" y="111"/>
                  <a:pt x="98" y="111"/>
                  <a:pt x="98" y="111"/>
                </a:cubicBezTo>
                <a:cubicBezTo>
                  <a:pt x="132" y="111"/>
                  <a:pt x="132" y="111"/>
                  <a:pt x="132" y="111"/>
                </a:cubicBezTo>
                <a:cubicBezTo>
                  <a:pt x="132" y="111"/>
                  <a:pt x="146" y="113"/>
                  <a:pt x="153" y="103"/>
                </a:cubicBezTo>
                <a:lnTo>
                  <a:pt x="135" y="13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60BF6CCE-0DF3-56A1-87BD-241C1AB901BD}"/>
              </a:ext>
            </a:extLst>
          </p:cNvPr>
          <p:cNvSpPr>
            <a:spLocks noEditPoints="1"/>
          </p:cNvSpPr>
          <p:nvPr/>
        </p:nvSpPr>
        <p:spPr bwMode="auto">
          <a:xfrm>
            <a:off x="5680076" y="4676775"/>
            <a:ext cx="268288" cy="268288"/>
          </a:xfrm>
          <a:custGeom>
            <a:avLst/>
            <a:gdLst>
              <a:gd name="T0" fmla="*/ 21 w 169"/>
              <a:gd name="T1" fmla="*/ 148 h 169"/>
              <a:gd name="T2" fmla="*/ 26 w 169"/>
              <a:gd name="T3" fmla="*/ 153 h 169"/>
              <a:gd name="T4" fmla="*/ 55 w 169"/>
              <a:gd name="T5" fmla="*/ 125 h 169"/>
              <a:gd name="T6" fmla="*/ 116 w 169"/>
              <a:gd name="T7" fmla="*/ 156 h 169"/>
              <a:gd name="T8" fmla="*/ 144 w 169"/>
              <a:gd name="T9" fmla="*/ 112 h 169"/>
              <a:gd name="T10" fmla="*/ 169 w 169"/>
              <a:gd name="T11" fmla="*/ 0 h 169"/>
              <a:gd name="T12" fmla="*/ 57 w 169"/>
              <a:gd name="T13" fmla="*/ 25 h 169"/>
              <a:gd name="T14" fmla="*/ 13 w 169"/>
              <a:gd name="T15" fmla="*/ 53 h 169"/>
              <a:gd name="T16" fmla="*/ 44 w 169"/>
              <a:gd name="T17" fmla="*/ 114 h 169"/>
              <a:gd name="T18" fmla="*/ 15 w 169"/>
              <a:gd name="T19" fmla="*/ 143 h 169"/>
              <a:gd name="T20" fmla="*/ 21 w 169"/>
              <a:gd name="T21" fmla="*/ 148 h 169"/>
              <a:gd name="T22" fmla="*/ 32 w 169"/>
              <a:gd name="T23" fmla="*/ 55 h 169"/>
              <a:gd name="T24" fmla="*/ 64 w 169"/>
              <a:gd name="T25" fmla="*/ 40 h 169"/>
              <a:gd name="T26" fmla="*/ 148 w 169"/>
              <a:gd name="T27" fmla="*/ 21 h 169"/>
              <a:gd name="T28" fmla="*/ 128 w 169"/>
              <a:gd name="T29" fmla="*/ 105 h 169"/>
              <a:gd name="T30" fmla="*/ 114 w 169"/>
              <a:gd name="T31" fmla="*/ 137 h 169"/>
              <a:gd name="T32" fmla="*/ 73 w 169"/>
              <a:gd name="T33" fmla="*/ 119 h 169"/>
              <a:gd name="T34" fmla="*/ 104 w 169"/>
              <a:gd name="T35" fmla="*/ 119 h 169"/>
              <a:gd name="T36" fmla="*/ 112 w 169"/>
              <a:gd name="T37" fmla="*/ 118 h 169"/>
              <a:gd name="T38" fmla="*/ 116 w 169"/>
              <a:gd name="T39" fmla="*/ 103 h 169"/>
              <a:gd name="T40" fmla="*/ 76 w 169"/>
              <a:gd name="T41" fmla="*/ 103 h 169"/>
              <a:gd name="T42" fmla="*/ 89 w 169"/>
              <a:gd name="T43" fmla="*/ 91 h 169"/>
              <a:gd name="T44" fmla="*/ 104 w 169"/>
              <a:gd name="T45" fmla="*/ 90 h 169"/>
              <a:gd name="T46" fmla="*/ 118 w 169"/>
              <a:gd name="T47" fmla="*/ 90 h 169"/>
              <a:gd name="T48" fmla="*/ 123 w 169"/>
              <a:gd name="T49" fmla="*/ 73 h 169"/>
              <a:gd name="T50" fmla="*/ 106 w 169"/>
              <a:gd name="T51" fmla="*/ 74 h 169"/>
              <a:gd name="T52" fmla="*/ 125 w 169"/>
              <a:gd name="T53" fmla="*/ 55 h 169"/>
              <a:gd name="T54" fmla="*/ 131 w 169"/>
              <a:gd name="T55" fmla="*/ 38 h 169"/>
              <a:gd name="T56" fmla="*/ 114 w 169"/>
              <a:gd name="T57" fmla="*/ 44 h 169"/>
              <a:gd name="T58" fmla="*/ 95 w 169"/>
              <a:gd name="T59" fmla="*/ 63 h 169"/>
              <a:gd name="T60" fmla="*/ 96 w 169"/>
              <a:gd name="T61" fmla="*/ 46 h 169"/>
              <a:gd name="T62" fmla="*/ 79 w 169"/>
              <a:gd name="T63" fmla="*/ 51 h 169"/>
              <a:gd name="T64" fmla="*/ 78 w 169"/>
              <a:gd name="T65" fmla="*/ 65 h 169"/>
              <a:gd name="T66" fmla="*/ 78 w 169"/>
              <a:gd name="T67" fmla="*/ 80 h 169"/>
              <a:gd name="T68" fmla="*/ 65 w 169"/>
              <a:gd name="T69" fmla="*/ 93 h 169"/>
              <a:gd name="T70" fmla="*/ 66 w 169"/>
              <a:gd name="T71" fmla="*/ 53 h 169"/>
              <a:gd name="T72" fmla="*/ 51 w 169"/>
              <a:gd name="T73" fmla="*/ 57 h 169"/>
              <a:gd name="T74" fmla="*/ 50 w 169"/>
              <a:gd name="T75" fmla="*/ 65 h 169"/>
              <a:gd name="T76" fmla="*/ 50 w 169"/>
              <a:gd name="T77" fmla="*/ 96 h 169"/>
              <a:gd name="T78" fmla="*/ 32 w 169"/>
              <a:gd name="T79" fmla="*/ 55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9" h="169">
                <a:moveTo>
                  <a:pt x="21" y="148"/>
                </a:moveTo>
                <a:cubicBezTo>
                  <a:pt x="26" y="153"/>
                  <a:pt x="26" y="153"/>
                  <a:pt x="26" y="153"/>
                </a:cubicBezTo>
                <a:cubicBezTo>
                  <a:pt x="55" y="125"/>
                  <a:pt x="55" y="125"/>
                  <a:pt x="55" y="125"/>
                </a:cubicBezTo>
                <a:cubicBezTo>
                  <a:pt x="61" y="151"/>
                  <a:pt x="90" y="169"/>
                  <a:pt x="116" y="156"/>
                </a:cubicBezTo>
                <a:cubicBezTo>
                  <a:pt x="134" y="148"/>
                  <a:pt x="139" y="130"/>
                  <a:pt x="144" y="112"/>
                </a:cubicBezTo>
                <a:cubicBezTo>
                  <a:pt x="153" y="75"/>
                  <a:pt x="162" y="38"/>
                  <a:pt x="169" y="0"/>
                </a:cubicBezTo>
                <a:cubicBezTo>
                  <a:pt x="131" y="7"/>
                  <a:pt x="94" y="16"/>
                  <a:pt x="57" y="25"/>
                </a:cubicBezTo>
                <a:cubicBezTo>
                  <a:pt x="39" y="30"/>
                  <a:pt x="21" y="35"/>
                  <a:pt x="13" y="53"/>
                </a:cubicBezTo>
                <a:cubicBezTo>
                  <a:pt x="0" y="79"/>
                  <a:pt x="17" y="108"/>
                  <a:pt x="44" y="114"/>
                </a:cubicBezTo>
                <a:cubicBezTo>
                  <a:pt x="15" y="143"/>
                  <a:pt x="15" y="143"/>
                  <a:pt x="15" y="143"/>
                </a:cubicBezTo>
                <a:lnTo>
                  <a:pt x="21" y="148"/>
                </a:lnTo>
                <a:close/>
                <a:moveTo>
                  <a:pt x="32" y="55"/>
                </a:moveTo>
                <a:cubicBezTo>
                  <a:pt x="40" y="45"/>
                  <a:pt x="53" y="43"/>
                  <a:pt x="64" y="40"/>
                </a:cubicBezTo>
                <a:cubicBezTo>
                  <a:pt x="92" y="33"/>
                  <a:pt x="120" y="26"/>
                  <a:pt x="148" y="21"/>
                </a:cubicBezTo>
                <a:cubicBezTo>
                  <a:pt x="143" y="49"/>
                  <a:pt x="136" y="77"/>
                  <a:pt x="128" y="105"/>
                </a:cubicBezTo>
                <a:cubicBezTo>
                  <a:pt x="125" y="116"/>
                  <a:pt x="124" y="129"/>
                  <a:pt x="114" y="137"/>
                </a:cubicBezTo>
                <a:cubicBezTo>
                  <a:pt x="98" y="150"/>
                  <a:pt x="74" y="140"/>
                  <a:pt x="73" y="119"/>
                </a:cubicBezTo>
                <a:cubicBezTo>
                  <a:pt x="83" y="119"/>
                  <a:pt x="93" y="119"/>
                  <a:pt x="104" y="119"/>
                </a:cubicBezTo>
                <a:cubicBezTo>
                  <a:pt x="107" y="119"/>
                  <a:pt x="111" y="121"/>
                  <a:pt x="112" y="118"/>
                </a:cubicBezTo>
                <a:cubicBezTo>
                  <a:pt x="113" y="113"/>
                  <a:pt x="115" y="108"/>
                  <a:pt x="116" y="103"/>
                </a:cubicBezTo>
                <a:cubicBezTo>
                  <a:pt x="76" y="103"/>
                  <a:pt x="76" y="103"/>
                  <a:pt x="76" y="103"/>
                </a:cubicBezTo>
                <a:cubicBezTo>
                  <a:pt x="81" y="99"/>
                  <a:pt x="85" y="95"/>
                  <a:pt x="89" y="91"/>
                </a:cubicBezTo>
                <a:cubicBezTo>
                  <a:pt x="91" y="89"/>
                  <a:pt x="101" y="90"/>
                  <a:pt x="104" y="90"/>
                </a:cubicBezTo>
                <a:cubicBezTo>
                  <a:pt x="106" y="90"/>
                  <a:pt x="118" y="92"/>
                  <a:pt x="118" y="90"/>
                </a:cubicBezTo>
                <a:cubicBezTo>
                  <a:pt x="120" y="84"/>
                  <a:pt x="121" y="79"/>
                  <a:pt x="123" y="73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13" y="67"/>
                  <a:pt x="119" y="61"/>
                  <a:pt x="125" y="55"/>
                </a:cubicBezTo>
                <a:cubicBezTo>
                  <a:pt x="130" y="50"/>
                  <a:pt x="130" y="44"/>
                  <a:pt x="131" y="38"/>
                </a:cubicBezTo>
                <a:cubicBezTo>
                  <a:pt x="125" y="39"/>
                  <a:pt x="119" y="39"/>
                  <a:pt x="114" y="44"/>
                </a:cubicBezTo>
                <a:cubicBezTo>
                  <a:pt x="108" y="50"/>
                  <a:pt x="102" y="56"/>
                  <a:pt x="95" y="63"/>
                </a:cubicBezTo>
                <a:cubicBezTo>
                  <a:pt x="96" y="46"/>
                  <a:pt x="96" y="46"/>
                  <a:pt x="96" y="46"/>
                </a:cubicBezTo>
                <a:cubicBezTo>
                  <a:pt x="90" y="47"/>
                  <a:pt x="85" y="49"/>
                  <a:pt x="79" y="51"/>
                </a:cubicBezTo>
                <a:cubicBezTo>
                  <a:pt x="77" y="51"/>
                  <a:pt x="79" y="63"/>
                  <a:pt x="78" y="65"/>
                </a:cubicBezTo>
                <a:cubicBezTo>
                  <a:pt x="78" y="68"/>
                  <a:pt x="80" y="78"/>
                  <a:pt x="78" y="80"/>
                </a:cubicBezTo>
                <a:cubicBezTo>
                  <a:pt x="74" y="84"/>
                  <a:pt x="70" y="88"/>
                  <a:pt x="65" y="93"/>
                </a:cubicBezTo>
                <a:cubicBezTo>
                  <a:pt x="66" y="53"/>
                  <a:pt x="66" y="53"/>
                  <a:pt x="66" y="53"/>
                </a:cubicBezTo>
                <a:cubicBezTo>
                  <a:pt x="61" y="54"/>
                  <a:pt x="56" y="56"/>
                  <a:pt x="51" y="57"/>
                </a:cubicBezTo>
                <a:cubicBezTo>
                  <a:pt x="48" y="58"/>
                  <a:pt x="50" y="62"/>
                  <a:pt x="50" y="65"/>
                </a:cubicBezTo>
                <a:cubicBezTo>
                  <a:pt x="50" y="76"/>
                  <a:pt x="50" y="86"/>
                  <a:pt x="50" y="96"/>
                </a:cubicBezTo>
                <a:cubicBezTo>
                  <a:pt x="29" y="95"/>
                  <a:pt x="19" y="71"/>
                  <a:pt x="32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1C9A1FAC-86B0-D1B6-AB8C-680A2BE57BA3}"/>
              </a:ext>
            </a:extLst>
          </p:cNvPr>
          <p:cNvSpPr>
            <a:spLocks noEditPoints="1"/>
          </p:cNvSpPr>
          <p:nvPr/>
        </p:nvSpPr>
        <p:spPr bwMode="auto">
          <a:xfrm>
            <a:off x="5129213" y="4678363"/>
            <a:ext cx="268288" cy="265113"/>
          </a:xfrm>
          <a:custGeom>
            <a:avLst/>
            <a:gdLst>
              <a:gd name="T0" fmla="*/ 163 w 169"/>
              <a:gd name="T1" fmla="*/ 0 h 167"/>
              <a:gd name="T2" fmla="*/ 140 w 169"/>
              <a:gd name="T3" fmla="*/ 2 h 167"/>
              <a:gd name="T4" fmla="*/ 122 w 169"/>
              <a:gd name="T5" fmla="*/ 5 h 167"/>
              <a:gd name="T6" fmla="*/ 122 w 169"/>
              <a:gd name="T7" fmla="*/ 10 h 167"/>
              <a:gd name="T8" fmla="*/ 120 w 169"/>
              <a:gd name="T9" fmla="*/ 42 h 167"/>
              <a:gd name="T10" fmla="*/ 163 w 169"/>
              <a:gd name="T11" fmla="*/ 0 h 167"/>
              <a:gd name="T12" fmla="*/ 113 w 169"/>
              <a:gd name="T13" fmla="*/ 7 h 167"/>
              <a:gd name="T14" fmla="*/ 85 w 169"/>
              <a:gd name="T15" fmla="*/ 17 h 167"/>
              <a:gd name="T16" fmla="*/ 84 w 169"/>
              <a:gd name="T17" fmla="*/ 38 h 167"/>
              <a:gd name="T18" fmla="*/ 83 w 169"/>
              <a:gd name="T19" fmla="*/ 69 h 167"/>
              <a:gd name="T20" fmla="*/ 82 w 169"/>
              <a:gd name="T21" fmla="*/ 80 h 167"/>
              <a:gd name="T22" fmla="*/ 111 w 169"/>
              <a:gd name="T23" fmla="*/ 51 h 167"/>
              <a:gd name="T24" fmla="*/ 113 w 169"/>
              <a:gd name="T25" fmla="*/ 7 h 167"/>
              <a:gd name="T26" fmla="*/ 73 w 169"/>
              <a:gd name="T27" fmla="*/ 81 h 167"/>
              <a:gd name="T28" fmla="*/ 74 w 169"/>
              <a:gd name="T29" fmla="*/ 20 h 167"/>
              <a:gd name="T30" fmla="*/ 49 w 169"/>
              <a:gd name="T31" fmla="*/ 39 h 167"/>
              <a:gd name="T32" fmla="*/ 48 w 169"/>
              <a:gd name="T33" fmla="*/ 67 h 167"/>
              <a:gd name="T34" fmla="*/ 47 w 169"/>
              <a:gd name="T35" fmla="*/ 116 h 167"/>
              <a:gd name="T36" fmla="*/ 73 w 169"/>
              <a:gd name="T37" fmla="*/ 90 h 167"/>
              <a:gd name="T38" fmla="*/ 73 w 169"/>
              <a:gd name="T39" fmla="*/ 81 h 167"/>
              <a:gd name="T40" fmla="*/ 38 w 169"/>
              <a:gd name="T41" fmla="*/ 107 h 167"/>
              <a:gd name="T42" fmla="*/ 40 w 169"/>
              <a:gd name="T43" fmla="*/ 44 h 167"/>
              <a:gd name="T44" fmla="*/ 16 w 169"/>
              <a:gd name="T45" fmla="*/ 147 h 167"/>
              <a:gd name="T46" fmla="*/ 38 w 169"/>
              <a:gd name="T47" fmla="*/ 124 h 167"/>
              <a:gd name="T48" fmla="*/ 38 w 169"/>
              <a:gd name="T49" fmla="*/ 107 h 167"/>
              <a:gd name="T50" fmla="*/ 126 w 169"/>
              <a:gd name="T51" fmla="*/ 48 h 167"/>
              <a:gd name="T52" fmla="*/ 159 w 169"/>
              <a:gd name="T53" fmla="*/ 47 h 167"/>
              <a:gd name="T54" fmla="*/ 163 w 169"/>
              <a:gd name="T55" fmla="*/ 46 h 167"/>
              <a:gd name="T56" fmla="*/ 167 w 169"/>
              <a:gd name="T57" fmla="*/ 28 h 167"/>
              <a:gd name="T58" fmla="*/ 169 w 169"/>
              <a:gd name="T59" fmla="*/ 6 h 167"/>
              <a:gd name="T60" fmla="*/ 126 w 169"/>
              <a:gd name="T61" fmla="*/ 48 h 167"/>
              <a:gd name="T62" fmla="*/ 88 w 169"/>
              <a:gd name="T63" fmla="*/ 86 h 167"/>
              <a:gd name="T64" fmla="*/ 100 w 169"/>
              <a:gd name="T65" fmla="*/ 85 h 167"/>
              <a:gd name="T66" fmla="*/ 130 w 169"/>
              <a:gd name="T67" fmla="*/ 85 h 167"/>
              <a:gd name="T68" fmla="*/ 152 w 169"/>
              <a:gd name="T69" fmla="*/ 84 h 167"/>
              <a:gd name="T70" fmla="*/ 161 w 169"/>
              <a:gd name="T71" fmla="*/ 56 h 167"/>
              <a:gd name="T72" fmla="*/ 117 w 169"/>
              <a:gd name="T73" fmla="*/ 58 h 167"/>
              <a:gd name="T74" fmla="*/ 88 w 169"/>
              <a:gd name="T75" fmla="*/ 86 h 167"/>
              <a:gd name="T76" fmla="*/ 79 w 169"/>
              <a:gd name="T77" fmla="*/ 96 h 167"/>
              <a:gd name="T78" fmla="*/ 53 w 169"/>
              <a:gd name="T79" fmla="*/ 122 h 167"/>
              <a:gd name="T80" fmla="*/ 102 w 169"/>
              <a:gd name="T81" fmla="*/ 120 h 167"/>
              <a:gd name="T82" fmla="*/ 130 w 169"/>
              <a:gd name="T83" fmla="*/ 119 h 167"/>
              <a:gd name="T84" fmla="*/ 148 w 169"/>
              <a:gd name="T85" fmla="*/ 95 h 167"/>
              <a:gd name="T86" fmla="*/ 87 w 169"/>
              <a:gd name="T87" fmla="*/ 96 h 167"/>
              <a:gd name="T88" fmla="*/ 79 w 169"/>
              <a:gd name="T89" fmla="*/ 96 h 167"/>
              <a:gd name="T90" fmla="*/ 42 w 169"/>
              <a:gd name="T91" fmla="*/ 132 h 167"/>
              <a:gd name="T92" fmla="*/ 22 w 169"/>
              <a:gd name="T93" fmla="*/ 153 h 167"/>
              <a:gd name="T94" fmla="*/ 116 w 169"/>
              <a:gd name="T95" fmla="*/ 131 h 167"/>
              <a:gd name="T96" fmla="*/ 58 w 169"/>
              <a:gd name="T97" fmla="*/ 132 h 167"/>
              <a:gd name="T98" fmla="*/ 42 w 169"/>
              <a:gd name="T99" fmla="*/ 132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9" h="167">
                <a:moveTo>
                  <a:pt x="163" y="0"/>
                </a:moveTo>
                <a:cubicBezTo>
                  <a:pt x="155" y="1"/>
                  <a:pt x="147" y="1"/>
                  <a:pt x="140" y="2"/>
                </a:cubicBezTo>
                <a:cubicBezTo>
                  <a:pt x="134" y="3"/>
                  <a:pt x="128" y="4"/>
                  <a:pt x="122" y="5"/>
                </a:cubicBezTo>
                <a:cubicBezTo>
                  <a:pt x="121" y="6"/>
                  <a:pt x="122" y="9"/>
                  <a:pt x="122" y="10"/>
                </a:cubicBezTo>
                <a:cubicBezTo>
                  <a:pt x="121" y="21"/>
                  <a:pt x="121" y="31"/>
                  <a:pt x="120" y="42"/>
                </a:cubicBezTo>
                <a:lnTo>
                  <a:pt x="163" y="0"/>
                </a:lnTo>
                <a:close/>
                <a:moveTo>
                  <a:pt x="113" y="7"/>
                </a:moveTo>
                <a:cubicBezTo>
                  <a:pt x="109" y="8"/>
                  <a:pt x="85" y="12"/>
                  <a:pt x="85" y="17"/>
                </a:cubicBezTo>
                <a:cubicBezTo>
                  <a:pt x="84" y="24"/>
                  <a:pt x="84" y="31"/>
                  <a:pt x="84" y="38"/>
                </a:cubicBezTo>
                <a:cubicBezTo>
                  <a:pt x="84" y="48"/>
                  <a:pt x="83" y="59"/>
                  <a:pt x="83" y="69"/>
                </a:cubicBezTo>
                <a:cubicBezTo>
                  <a:pt x="83" y="70"/>
                  <a:pt x="82" y="76"/>
                  <a:pt x="82" y="80"/>
                </a:cubicBezTo>
                <a:cubicBezTo>
                  <a:pt x="111" y="51"/>
                  <a:pt x="111" y="51"/>
                  <a:pt x="111" y="51"/>
                </a:cubicBezTo>
                <a:cubicBezTo>
                  <a:pt x="111" y="37"/>
                  <a:pt x="112" y="22"/>
                  <a:pt x="113" y="7"/>
                </a:cubicBezTo>
                <a:close/>
                <a:moveTo>
                  <a:pt x="73" y="81"/>
                </a:moveTo>
                <a:cubicBezTo>
                  <a:pt x="73" y="61"/>
                  <a:pt x="73" y="41"/>
                  <a:pt x="74" y="20"/>
                </a:cubicBezTo>
                <a:cubicBezTo>
                  <a:pt x="67" y="24"/>
                  <a:pt x="50" y="30"/>
                  <a:pt x="49" y="39"/>
                </a:cubicBezTo>
                <a:cubicBezTo>
                  <a:pt x="49" y="48"/>
                  <a:pt x="48" y="57"/>
                  <a:pt x="48" y="67"/>
                </a:cubicBezTo>
                <a:cubicBezTo>
                  <a:pt x="48" y="83"/>
                  <a:pt x="47" y="99"/>
                  <a:pt x="47" y="116"/>
                </a:cubicBezTo>
                <a:cubicBezTo>
                  <a:pt x="73" y="90"/>
                  <a:pt x="73" y="90"/>
                  <a:pt x="73" y="90"/>
                </a:cubicBezTo>
                <a:cubicBezTo>
                  <a:pt x="73" y="87"/>
                  <a:pt x="73" y="85"/>
                  <a:pt x="73" y="81"/>
                </a:cubicBezTo>
                <a:close/>
                <a:moveTo>
                  <a:pt x="38" y="107"/>
                </a:moveTo>
                <a:cubicBezTo>
                  <a:pt x="39" y="86"/>
                  <a:pt x="39" y="65"/>
                  <a:pt x="40" y="44"/>
                </a:cubicBezTo>
                <a:cubicBezTo>
                  <a:pt x="12" y="70"/>
                  <a:pt x="0" y="111"/>
                  <a:pt x="16" y="147"/>
                </a:cubicBezTo>
                <a:cubicBezTo>
                  <a:pt x="38" y="124"/>
                  <a:pt x="38" y="124"/>
                  <a:pt x="38" y="124"/>
                </a:cubicBezTo>
                <a:cubicBezTo>
                  <a:pt x="39" y="119"/>
                  <a:pt x="38" y="110"/>
                  <a:pt x="38" y="107"/>
                </a:cubicBezTo>
                <a:close/>
                <a:moveTo>
                  <a:pt x="126" y="48"/>
                </a:moveTo>
                <a:cubicBezTo>
                  <a:pt x="137" y="48"/>
                  <a:pt x="148" y="47"/>
                  <a:pt x="159" y="47"/>
                </a:cubicBezTo>
                <a:cubicBezTo>
                  <a:pt x="159" y="47"/>
                  <a:pt x="163" y="47"/>
                  <a:pt x="163" y="46"/>
                </a:cubicBezTo>
                <a:cubicBezTo>
                  <a:pt x="165" y="41"/>
                  <a:pt x="166" y="34"/>
                  <a:pt x="167" y="28"/>
                </a:cubicBezTo>
                <a:cubicBezTo>
                  <a:pt x="167" y="21"/>
                  <a:pt x="168" y="13"/>
                  <a:pt x="169" y="6"/>
                </a:cubicBezTo>
                <a:lnTo>
                  <a:pt x="126" y="48"/>
                </a:lnTo>
                <a:close/>
                <a:moveTo>
                  <a:pt x="88" y="86"/>
                </a:moveTo>
                <a:cubicBezTo>
                  <a:pt x="92" y="86"/>
                  <a:pt x="98" y="85"/>
                  <a:pt x="100" y="85"/>
                </a:cubicBezTo>
                <a:cubicBezTo>
                  <a:pt x="110" y="85"/>
                  <a:pt x="120" y="85"/>
                  <a:pt x="130" y="85"/>
                </a:cubicBezTo>
                <a:cubicBezTo>
                  <a:pt x="138" y="84"/>
                  <a:pt x="145" y="84"/>
                  <a:pt x="152" y="84"/>
                </a:cubicBezTo>
                <a:cubicBezTo>
                  <a:pt x="157" y="84"/>
                  <a:pt x="161" y="60"/>
                  <a:pt x="161" y="56"/>
                </a:cubicBezTo>
                <a:cubicBezTo>
                  <a:pt x="147" y="56"/>
                  <a:pt x="132" y="57"/>
                  <a:pt x="117" y="58"/>
                </a:cubicBezTo>
                <a:lnTo>
                  <a:pt x="88" y="86"/>
                </a:lnTo>
                <a:close/>
                <a:moveTo>
                  <a:pt x="79" y="96"/>
                </a:moveTo>
                <a:cubicBezTo>
                  <a:pt x="53" y="122"/>
                  <a:pt x="53" y="122"/>
                  <a:pt x="53" y="122"/>
                </a:cubicBezTo>
                <a:cubicBezTo>
                  <a:pt x="69" y="121"/>
                  <a:pt x="86" y="121"/>
                  <a:pt x="102" y="120"/>
                </a:cubicBezTo>
                <a:cubicBezTo>
                  <a:pt x="111" y="120"/>
                  <a:pt x="120" y="120"/>
                  <a:pt x="130" y="119"/>
                </a:cubicBezTo>
                <a:cubicBezTo>
                  <a:pt x="139" y="119"/>
                  <a:pt x="145" y="102"/>
                  <a:pt x="148" y="95"/>
                </a:cubicBezTo>
                <a:cubicBezTo>
                  <a:pt x="128" y="95"/>
                  <a:pt x="107" y="96"/>
                  <a:pt x="87" y="96"/>
                </a:cubicBezTo>
                <a:cubicBezTo>
                  <a:pt x="84" y="96"/>
                  <a:pt x="81" y="96"/>
                  <a:pt x="79" y="96"/>
                </a:cubicBezTo>
                <a:close/>
                <a:moveTo>
                  <a:pt x="42" y="132"/>
                </a:moveTo>
                <a:cubicBezTo>
                  <a:pt x="22" y="153"/>
                  <a:pt x="22" y="153"/>
                  <a:pt x="22" y="153"/>
                </a:cubicBezTo>
                <a:cubicBezTo>
                  <a:pt x="54" y="167"/>
                  <a:pt x="92" y="156"/>
                  <a:pt x="116" y="131"/>
                </a:cubicBezTo>
                <a:cubicBezTo>
                  <a:pt x="96" y="131"/>
                  <a:pt x="77" y="132"/>
                  <a:pt x="58" y="132"/>
                </a:cubicBezTo>
                <a:cubicBezTo>
                  <a:pt x="55" y="132"/>
                  <a:pt x="47" y="131"/>
                  <a:pt x="42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DCA3B477-AB76-2053-3A0B-5A1AB6A28038}"/>
              </a:ext>
            </a:extLst>
          </p:cNvPr>
          <p:cNvSpPr>
            <a:spLocks/>
          </p:cNvSpPr>
          <p:nvPr/>
        </p:nvSpPr>
        <p:spPr bwMode="auto">
          <a:xfrm>
            <a:off x="4587876" y="4681538"/>
            <a:ext cx="261938" cy="246063"/>
          </a:xfrm>
          <a:custGeom>
            <a:avLst/>
            <a:gdLst>
              <a:gd name="T0" fmla="*/ 24 w 165"/>
              <a:gd name="T1" fmla="*/ 124 h 155"/>
              <a:gd name="T2" fmla="*/ 69 w 165"/>
              <a:gd name="T3" fmla="*/ 101 h 155"/>
              <a:gd name="T4" fmla="*/ 77 w 165"/>
              <a:gd name="T5" fmla="*/ 100 h 155"/>
              <a:gd name="T6" fmla="*/ 78 w 165"/>
              <a:gd name="T7" fmla="*/ 109 h 155"/>
              <a:gd name="T8" fmla="*/ 77 w 165"/>
              <a:gd name="T9" fmla="*/ 128 h 155"/>
              <a:gd name="T10" fmla="*/ 76 w 165"/>
              <a:gd name="T11" fmla="*/ 155 h 155"/>
              <a:gd name="T12" fmla="*/ 90 w 165"/>
              <a:gd name="T13" fmla="*/ 155 h 155"/>
              <a:gd name="T14" fmla="*/ 89 w 165"/>
              <a:gd name="T15" fmla="*/ 128 h 155"/>
              <a:gd name="T16" fmla="*/ 88 w 165"/>
              <a:gd name="T17" fmla="*/ 109 h 155"/>
              <a:gd name="T18" fmla="*/ 88 w 165"/>
              <a:gd name="T19" fmla="*/ 100 h 155"/>
              <a:gd name="T20" fmla="*/ 97 w 165"/>
              <a:gd name="T21" fmla="*/ 101 h 155"/>
              <a:gd name="T22" fmla="*/ 142 w 165"/>
              <a:gd name="T23" fmla="*/ 124 h 155"/>
              <a:gd name="T24" fmla="*/ 159 w 165"/>
              <a:gd name="T25" fmla="*/ 107 h 155"/>
              <a:gd name="T26" fmla="*/ 148 w 165"/>
              <a:gd name="T27" fmla="*/ 50 h 155"/>
              <a:gd name="T28" fmla="*/ 92 w 165"/>
              <a:gd name="T29" fmla="*/ 86 h 155"/>
              <a:gd name="T30" fmla="*/ 90 w 165"/>
              <a:gd name="T31" fmla="*/ 81 h 155"/>
              <a:gd name="T32" fmla="*/ 100 w 165"/>
              <a:gd name="T33" fmla="*/ 62 h 155"/>
              <a:gd name="T34" fmla="*/ 118 w 165"/>
              <a:gd name="T35" fmla="*/ 19 h 155"/>
              <a:gd name="T36" fmla="*/ 83 w 165"/>
              <a:gd name="T37" fmla="*/ 0 h 155"/>
              <a:gd name="T38" fmla="*/ 47 w 165"/>
              <a:gd name="T39" fmla="*/ 19 h 155"/>
              <a:gd name="T40" fmla="*/ 66 w 165"/>
              <a:gd name="T41" fmla="*/ 62 h 155"/>
              <a:gd name="T42" fmla="*/ 76 w 165"/>
              <a:gd name="T43" fmla="*/ 81 h 155"/>
              <a:gd name="T44" fmla="*/ 73 w 165"/>
              <a:gd name="T45" fmla="*/ 86 h 155"/>
              <a:gd name="T46" fmla="*/ 17 w 165"/>
              <a:gd name="T47" fmla="*/ 50 h 155"/>
              <a:gd name="T48" fmla="*/ 6 w 165"/>
              <a:gd name="T49" fmla="*/ 107 h 155"/>
              <a:gd name="T50" fmla="*/ 24 w 165"/>
              <a:gd name="T51" fmla="*/ 124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5" h="155">
                <a:moveTo>
                  <a:pt x="24" y="124"/>
                </a:moveTo>
                <a:cubicBezTo>
                  <a:pt x="41" y="126"/>
                  <a:pt x="55" y="109"/>
                  <a:pt x="69" y="101"/>
                </a:cubicBezTo>
                <a:cubicBezTo>
                  <a:pt x="71" y="101"/>
                  <a:pt x="76" y="98"/>
                  <a:pt x="77" y="100"/>
                </a:cubicBezTo>
                <a:cubicBezTo>
                  <a:pt x="79" y="102"/>
                  <a:pt x="78" y="106"/>
                  <a:pt x="78" y="109"/>
                </a:cubicBezTo>
                <a:cubicBezTo>
                  <a:pt x="78" y="115"/>
                  <a:pt x="77" y="121"/>
                  <a:pt x="77" y="128"/>
                </a:cubicBezTo>
                <a:cubicBezTo>
                  <a:pt x="77" y="135"/>
                  <a:pt x="76" y="147"/>
                  <a:pt x="76" y="155"/>
                </a:cubicBezTo>
                <a:cubicBezTo>
                  <a:pt x="90" y="155"/>
                  <a:pt x="90" y="155"/>
                  <a:pt x="90" y="155"/>
                </a:cubicBezTo>
                <a:cubicBezTo>
                  <a:pt x="89" y="147"/>
                  <a:pt x="89" y="135"/>
                  <a:pt x="89" y="128"/>
                </a:cubicBezTo>
                <a:cubicBezTo>
                  <a:pt x="88" y="121"/>
                  <a:pt x="88" y="115"/>
                  <a:pt x="88" y="109"/>
                </a:cubicBezTo>
                <a:cubicBezTo>
                  <a:pt x="88" y="106"/>
                  <a:pt x="87" y="102"/>
                  <a:pt x="88" y="100"/>
                </a:cubicBezTo>
                <a:cubicBezTo>
                  <a:pt x="90" y="98"/>
                  <a:pt x="95" y="101"/>
                  <a:pt x="97" y="101"/>
                </a:cubicBezTo>
                <a:cubicBezTo>
                  <a:pt x="110" y="109"/>
                  <a:pt x="124" y="126"/>
                  <a:pt x="142" y="124"/>
                </a:cubicBezTo>
                <a:cubicBezTo>
                  <a:pt x="151" y="123"/>
                  <a:pt x="157" y="115"/>
                  <a:pt x="159" y="107"/>
                </a:cubicBezTo>
                <a:cubicBezTo>
                  <a:pt x="165" y="91"/>
                  <a:pt x="165" y="61"/>
                  <a:pt x="148" y="50"/>
                </a:cubicBezTo>
                <a:cubicBezTo>
                  <a:pt x="123" y="35"/>
                  <a:pt x="114" y="84"/>
                  <a:pt x="92" y="86"/>
                </a:cubicBezTo>
                <a:cubicBezTo>
                  <a:pt x="88" y="86"/>
                  <a:pt x="89" y="85"/>
                  <a:pt x="90" y="81"/>
                </a:cubicBezTo>
                <a:cubicBezTo>
                  <a:pt x="92" y="74"/>
                  <a:pt x="96" y="68"/>
                  <a:pt x="100" y="62"/>
                </a:cubicBezTo>
                <a:cubicBezTo>
                  <a:pt x="109" y="50"/>
                  <a:pt x="121" y="35"/>
                  <a:pt x="118" y="19"/>
                </a:cubicBezTo>
                <a:cubicBezTo>
                  <a:pt x="116" y="4"/>
                  <a:pt x="98" y="0"/>
                  <a:pt x="83" y="0"/>
                </a:cubicBezTo>
                <a:cubicBezTo>
                  <a:pt x="67" y="0"/>
                  <a:pt x="50" y="4"/>
                  <a:pt x="47" y="19"/>
                </a:cubicBezTo>
                <a:cubicBezTo>
                  <a:pt x="45" y="35"/>
                  <a:pt x="57" y="50"/>
                  <a:pt x="66" y="62"/>
                </a:cubicBezTo>
                <a:cubicBezTo>
                  <a:pt x="70" y="68"/>
                  <a:pt x="74" y="74"/>
                  <a:pt x="76" y="81"/>
                </a:cubicBezTo>
                <a:cubicBezTo>
                  <a:pt x="77" y="85"/>
                  <a:pt x="78" y="86"/>
                  <a:pt x="73" y="86"/>
                </a:cubicBezTo>
                <a:cubicBezTo>
                  <a:pt x="52" y="84"/>
                  <a:pt x="43" y="35"/>
                  <a:pt x="17" y="50"/>
                </a:cubicBezTo>
                <a:cubicBezTo>
                  <a:pt x="0" y="61"/>
                  <a:pt x="1" y="91"/>
                  <a:pt x="6" y="107"/>
                </a:cubicBezTo>
                <a:cubicBezTo>
                  <a:pt x="9" y="115"/>
                  <a:pt x="15" y="123"/>
                  <a:pt x="24" y="1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D80F93C7-72FE-3790-622F-EF5F769267C4}"/>
              </a:ext>
            </a:extLst>
          </p:cNvPr>
          <p:cNvSpPr>
            <a:spLocks/>
          </p:cNvSpPr>
          <p:nvPr/>
        </p:nvSpPr>
        <p:spPr bwMode="auto">
          <a:xfrm>
            <a:off x="4038601" y="4679950"/>
            <a:ext cx="258763" cy="252413"/>
          </a:xfrm>
          <a:custGeom>
            <a:avLst/>
            <a:gdLst>
              <a:gd name="T0" fmla="*/ 15 w 163"/>
              <a:gd name="T1" fmla="*/ 98 h 159"/>
              <a:gd name="T2" fmla="*/ 34 w 163"/>
              <a:gd name="T3" fmla="*/ 99 h 159"/>
              <a:gd name="T4" fmla="*/ 52 w 163"/>
              <a:gd name="T5" fmla="*/ 95 h 159"/>
              <a:gd name="T6" fmla="*/ 42 w 163"/>
              <a:gd name="T7" fmla="*/ 102 h 159"/>
              <a:gd name="T8" fmla="*/ 30 w 163"/>
              <a:gd name="T9" fmla="*/ 117 h 159"/>
              <a:gd name="T10" fmla="*/ 61 w 163"/>
              <a:gd name="T11" fmla="*/ 156 h 159"/>
              <a:gd name="T12" fmla="*/ 91 w 163"/>
              <a:gd name="T13" fmla="*/ 139 h 159"/>
              <a:gd name="T14" fmla="*/ 93 w 163"/>
              <a:gd name="T15" fmla="*/ 111 h 159"/>
              <a:gd name="T16" fmla="*/ 89 w 163"/>
              <a:gd name="T17" fmla="*/ 97 h 159"/>
              <a:gd name="T18" fmla="*/ 101 w 163"/>
              <a:gd name="T19" fmla="*/ 105 h 159"/>
              <a:gd name="T20" fmla="*/ 114 w 163"/>
              <a:gd name="T21" fmla="*/ 124 h 159"/>
              <a:gd name="T22" fmla="*/ 120 w 163"/>
              <a:gd name="T23" fmla="*/ 139 h 159"/>
              <a:gd name="T24" fmla="*/ 127 w 163"/>
              <a:gd name="T25" fmla="*/ 127 h 159"/>
              <a:gd name="T26" fmla="*/ 114 w 163"/>
              <a:gd name="T27" fmla="*/ 104 h 159"/>
              <a:gd name="T28" fmla="*/ 98 w 163"/>
              <a:gd name="T29" fmla="*/ 89 h 159"/>
              <a:gd name="T30" fmla="*/ 109 w 163"/>
              <a:gd name="T31" fmla="*/ 91 h 159"/>
              <a:gd name="T32" fmla="*/ 129 w 163"/>
              <a:gd name="T33" fmla="*/ 93 h 159"/>
              <a:gd name="T34" fmla="*/ 162 w 163"/>
              <a:gd name="T35" fmla="*/ 75 h 159"/>
              <a:gd name="T36" fmla="*/ 146 w 163"/>
              <a:gd name="T37" fmla="*/ 31 h 159"/>
              <a:gd name="T38" fmla="*/ 124 w 163"/>
              <a:gd name="T39" fmla="*/ 33 h 159"/>
              <a:gd name="T40" fmla="*/ 114 w 163"/>
              <a:gd name="T41" fmla="*/ 43 h 159"/>
              <a:gd name="T42" fmla="*/ 106 w 163"/>
              <a:gd name="T43" fmla="*/ 52 h 159"/>
              <a:gd name="T44" fmla="*/ 112 w 163"/>
              <a:gd name="T45" fmla="*/ 40 h 159"/>
              <a:gd name="T46" fmla="*/ 118 w 163"/>
              <a:gd name="T47" fmla="*/ 21 h 159"/>
              <a:gd name="T48" fmla="*/ 91 w 163"/>
              <a:gd name="T49" fmla="*/ 1 h 159"/>
              <a:gd name="T50" fmla="*/ 49 w 163"/>
              <a:gd name="T51" fmla="*/ 19 h 159"/>
              <a:gd name="T52" fmla="*/ 54 w 163"/>
              <a:gd name="T53" fmla="*/ 42 h 159"/>
              <a:gd name="T54" fmla="*/ 61 w 163"/>
              <a:gd name="T55" fmla="*/ 59 h 159"/>
              <a:gd name="T56" fmla="*/ 52 w 163"/>
              <a:gd name="T57" fmla="*/ 47 h 159"/>
              <a:gd name="T58" fmla="*/ 36 w 163"/>
              <a:gd name="T59" fmla="*/ 32 h 159"/>
              <a:gd name="T60" fmla="*/ 4 w 163"/>
              <a:gd name="T61" fmla="*/ 54 h 159"/>
              <a:gd name="T62" fmla="*/ 15 w 163"/>
              <a:gd name="T63" fmla="*/ 9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3" h="159">
                <a:moveTo>
                  <a:pt x="15" y="98"/>
                </a:moveTo>
                <a:cubicBezTo>
                  <a:pt x="20" y="101"/>
                  <a:pt x="28" y="100"/>
                  <a:pt x="34" y="99"/>
                </a:cubicBezTo>
                <a:cubicBezTo>
                  <a:pt x="35" y="99"/>
                  <a:pt x="52" y="95"/>
                  <a:pt x="52" y="95"/>
                </a:cubicBezTo>
                <a:cubicBezTo>
                  <a:pt x="52" y="97"/>
                  <a:pt x="43" y="101"/>
                  <a:pt x="42" y="102"/>
                </a:cubicBezTo>
                <a:cubicBezTo>
                  <a:pt x="37" y="106"/>
                  <a:pt x="31" y="111"/>
                  <a:pt x="30" y="117"/>
                </a:cubicBezTo>
                <a:cubicBezTo>
                  <a:pt x="27" y="133"/>
                  <a:pt x="48" y="152"/>
                  <a:pt x="61" y="156"/>
                </a:cubicBezTo>
                <a:cubicBezTo>
                  <a:pt x="74" y="159"/>
                  <a:pt x="86" y="151"/>
                  <a:pt x="91" y="139"/>
                </a:cubicBezTo>
                <a:cubicBezTo>
                  <a:pt x="94" y="130"/>
                  <a:pt x="95" y="120"/>
                  <a:pt x="93" y="111"/>
                </a:cubicBezTo>
                <a:cubicBezTo>
                  <a:pt x="93" y="109"/>
                  <a:pt x="88" y="98"/>
                  <a:pt x="89" y="97"/>
                </a:cubicBezTo>
                <a:cubicBezTo>
                  <a:pt x="89" y="95"/>
                  <a:pt x="100" y="104"/>
                  <a:pt x="101" y="105"/>
                </a:cubicBezTo>
                <a:cubicBezTo>
                  <a:pt x="107" y="110"/>
                  <a:pt x="111" y="117"/>
                  <a:pt x="114" y="124"/>
                </a:cubicBezTo>
                <a:cubicBezTo>
                  <a:pt x="115" y="128"/>
                  <a:pt x="114" y="138"/>
                  <a:pt x="120" y="139"/>
                </a:cubicBezTo>
                <a:cubicBezTo>
                  <a:pt x="129" y="139"/>
                  <a:pt x="130" y="134"/>
                  <a:pt x="127" y="127"/>
                </a:cubicBezTo>
                <a:cubicBezTo>
                  <a:pt x="124" y="119"/>
                  <a:pt x="120" y="111"/>
                  <a:pt x="114" y="104"/>
                </a:cubicBezTo>
                <a:cubicBezTo>
                  <a:pt x="113" y="102"/>
                  <a:pt x="98" y="89"/>
                  <a:pt x="98" y="89"/>
                </a:cubicBezTo>
                <a:cubicBezTo>
                  <a:pt x="99" y="88"/>
                  <a:pt x="108" y="91"/>
                  <a:pt x="109" y="91"/>
                </a:cubicBezTo>
                <a:cubicBezTo>
                  <a:pt x="116" y="92"/>
                  <a:pt x="123" y="93"/>
                  <a:pt x="129" y="93"/>
                </a:cubicBezTo>
                <a:cubicBezTo>
                  <a:pt x="142" y="93"/>
                  <a:pt x="160" y="90"/>
                  <a:pt x="162" y="75"/>
                </a:cubicBezTo>
                <a:cubicBezTo>
                  <a:pt x="163" y="60"/>
                  <a:pt x="157" y="40"/>
                  <a:pt x="146" y="31"/>
                </a:cubicBezTo>
                <a:cubicBezTo>
                  <a:pt x="138" y="25"/>
                  <a:pt x="131" y="26"/>
                  <a:pt x="124" y="33"/>
                </a:cubicBezTo>
                <a:cubicBezTo>
                  <a:pt x="120" y="36"/>
                  <a:pt x="117" y="39"/>
                  <a:pt x="114" y="43"/>
                </a:cubicBezTo>
                <a:cubicBezTo>
                  <a:pt x="113" y="44"/>
                  <a:pt x="107" y="52"/>
                  <a:pt x="106" y="52"/>
                </a:cubicBezTo>
                <a:cubicBezTo>
                  <a:pt x="106" y="52"/>
                  <a:pt x="112" y="41"/>
                  <a:pt x="112" y="40"/>
                </a:cubicBezTo>
                <a:cubicBezTo>
                  <a:pt x="115" y="35"/>
                  <a:pt x="118" y="28"/>
                  <a:pt x="118" y="21"/>
                </a:cubicBezTo>
                <a:cubicBezTo>
                  <a:pt x="117" y="7"/>
                  <a:pt x="103" y="1"/>
                  <a:pt x="91" y="1"/>
                </a:cubicBezTo>
                <a:cubicBezTo>
                  <a:pt x="77" y="0"/>
                  <a:pt x="55" y="3"/>
                  <a:pt x="49" y="19"/>
                </a:cubicBezTo>
                <a:cubicBezTo>
                  <a:pt x="47" y="26"/>
                  <a:pt x="51" y="35"/>
                  <a:pt x="54" y="42"/>
                </a:cubicBezTo>
                <a:cubicBezTo>
                  <a:pt x="55" y="43"/>
                  <a:pt x="61" y="59"/>
                  <a:pt x="61" y="59"/>
                </a:cubicBezTo>
                <a:cubicBezTo>
                  <a:pt x="58" y="59"/>
                  <a:pt x="53" y="49"/>
                  <a:pt x="52" y="47"/>
                </a:cubicBezTo>
                <a:cubicBezTo>
                  <a:pt x="48" y="42"/>
                  <a:pt x="42" y="36"/>
                  <a:pt x="36" y="32"/>
                </a:cubicBezTo>
                <a:cubicBezTo>
                  <a:pt x="21" y="26"/>
                  <a:pt x="8" y="42"/>
                  <a:pt x="4" y="54"/>
                </a:cubicBezTo>
                <a:cubicBezTo>
                  <a:pt x="0" y="68"/>
                  <a:pt x="0" y="90"/>
                  <a:pt x="15" y="9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4F73F26E-0569-9280-106A-4B2388E737E4}"/>
              </a:ext>
            </a:extLst>
          </p:cNvPr>
          <p:cNvSpPr>
            <a:spLocks noEditPoints="1"/>
          </p:cNvSpPr>
          <p:nvPr/>
        </p:nvSpPr>
        <p:spPr bwMode="auto">
          <a:xfrm>
            <a:off x="3522663" y="4676775"/>
            <a:ext cx="190500" cy="254000"/>
          </a:xfrm>
          <a:custGeom>
            <a:avLst/>
            <a:gdLst>
              <a:gd name="T0" fmla="*/ 66 w 120"/>
              <a:gd name="T1" fmla="*/ 136 h 160"/>
              <a:gd name="T2" fmla="*/ 66 w 120"/>
              <a:gd name="T3" fmla="*/ 94 h 160"/>
              <a:gd name="T4" fmla="*/ 60 w 120"/>
              <a:gd name="T5" fmla="*/ 95 h 160"/>
              <a:gd name="T6" fmla="*/ 54 w 120"/>
              <a:gd name="T7" fmla="*/ 94 h 160"/>
              <a:gd name="T8" fmla="*/ 54 w 120"/>
              <a:gd name="T9" fmla="*/ 136 h 160"/>
              <a:gd name="T10" fmla="*/ 60 w 120"/>
              <a:gd name="T11" fmla="*/ 136 h 160"/>
              <a:gd name="T12" fmla="*/ 66 w 120"/>
              <a:gd name="T13" fmla="*/ 136 h 160"/>
              <a:gd name="T14" fmla="*/ 112 w 120"/>
              <a:gd name="T15" fmla="*/ 0 h 160"/>
              <a:gd name="T16" fmla="*/ 86 w 120"/>
              <a:gd name="T17" fmla="*/ 15 h 160"/>
              <a:gd name="T18" fmla="*/ 60 w 120"/>
              <a:gd name="T19" fmla="*/ 0 h 160"/>
              <a:gd name="T20" fmla="*/ 34 w 120"/>
              <a:gd name="T21" fmla="*/ 15 h 160"/>
              <a:gd name="T22" fmla="*/ 8 w 120"/>
              <a:gd name="T23" fmla="*/ 0 h 160"/>
              <a:gd name="T24" fmla="*/ 0 w 120"/>
              <a:gd name="T25" fmla="*/ 30 h 160"/>
              <a:gd name="T26" fmla="*/ 54 w 120"/>
              <a:gd name="T27" fmla="*/ 90 h 160"/>
              <a:gd name="T28" fmla="*/ 60 w 120"/>
              <a:gd name="T29" fmla="*/ 91 h 160"/>
              <a:gd name="T30" fmla="*/ 66 w 120"/>
              <a:gd name="T31" fmla="*/ 90 h 160"/>
              <a:gd name="T32" fmla="*/ 120 w 120"/>
              <a:gd name="T33" fmla="*/ 30 h 160"/>
              <a:gd name="T34" fmla="*/ 112 w 120"/>
              <a:gd name="T35" fmla="*/ 0 h 160"/>
              <a:gd name="T36" fmla="*/ 49 w 120"/>
              <a:gd name="T37" fmla="*/ 120 h 160"/>
              <a:gd name="T38" fmla="*/ 44 w 120"/>
              <a:gd name="T39" fmla="*/ 102 h 160"/>
              <a:gd name="T40" fmla="*/ 26 w 120"/>
              <a:gd name="T41" fmla="*/ 97 h 160"/>
              <a:gd name="T42" fmla="*/ 32 w 120"/>
              <a:gd name="T43" fmla="*/ 114 h 160"/>
              <a:gd name="T44" fmla="*/ 49 w 120"/>
              <a:gd name="T45" fmla="*/ 120 h 160"/>
              <a:gd name="T46" fmla="*/ 88 w 120"/>
              <a:gd name="T47" fmla="*/ 114 h 160"/>
              <a:gd name="T48" fmla="*/ 94 w 120"/>
              <a:gd name="T49" fmla="*/ 97 h 160"/>
              <a:gd name="T50" fmla="*/ 76 w 120"/>
              <a:gd name="T51" fmla="*/ 102 h 160"/>
              <a:gd name="T52" fmla="*/ 71 w 120"/>
              <a:gd name="T53" fmla="*/ 120 h 160"/>
              <a:gd name="T54" fmla="*/ 88 w 120"/>
              <a:gd name="T55" fmla="*/ 114 h 160"/>
              <a:gd name="T56" fmla="*/ 66 w 120"/>
              <a:gd name="T57" fmla="*/ 140 h 160"/>
              <a:gd name="T58" fmla="*/ 60 w 120"/>
              <a:gd name="T59" fmla="*/ 140 h 160"/>
              <a:gd name="T60" fmla="*/ 54 w 120"/>
              <a:gd name="T61" fmla="*/ 140 h 160"/>
              <a:gd name="T62" fmla="*/ 25 w 120"/>
              <a:gd name="T63" fmla="*/ 160 h 160"/>
              <a:gd name="T64" fmla="*/ 95 w 120"/>
              <a:gd name="T65" fmla="*/ 160 h 160"/>
              <a:gd name="T66" fmla="*/ 66 w 120"/>
              <a:gd name="T67" fmla="*/ 1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0" h="160">
                <a:moveTo>
                  <a:pt x="66" y="136"/>
                </a:moveTo>
                <a:cubicBezTo>
                  <a:pt x="66" y="94"/>
                  <a:pt x="66" y="94"/>
                  <a:pt x="66" y="94"/>
                </a:cubicBezTo>
                <a:cubicBezTo>
                  <a:pt x="64" y="95"/>
                  <a:pt x="62" y="95"/>
                  <a:pt x="60" y="95"/>
                </a:cubicBezTo>
                <a:cubicBezTo>
                  <a:pt x="58" y="95"/>
                  <a:pt x="56" y="95"/>
                  <a:pt x="54" y="94"/>
                </a:cubicBezTo>
                <a:cubicBezTo>
                  <a:pt x="54" y="136"/>
                  <a:pt x="54" y="136"/>
                  <a:pt x="54" y="136"/>
                </a:cubicBezTo>
                <a:cubicBezTo>
                  <a:pt x="56" y="136"/>
                  <a:pt x="58" y="136"/>
                  <a:pt x="60" y="136"/>
                </a:cubicBezTo>
                <a:cubicBezTo>
                  <a:pt x="62" y="136"/>
                  <a:pt x="64" y="136"/>
                  <a:pt x="66" y="136"/>
                </a:cubicBezTo>
                <a:close/>
                <a:moveTo>
                  <a:pt x="112" y="0"/>
                </a:moveTo>
                <a:cubicBezTo>
                  <a:pt x="86" y="15"/>
                  <a:pt x="86" y="15"/>
                  <a:pt x="86" y="15"/>
                </a:cubicBezTo>
                <a:cubicBezTo>
                  <a:pt x="60" y="0"/>
                  <a:pt x="60" y="0"/>
                  <a:pt x="60" y="0"/>
                </a:cubicBezTo>
                <a:cubicBezTo>
                  <a:pt x="34" y="15"/>
                  <a:pt x="34" y="15"/>
                  <a:pt x="34" y="15"/>
                </a:cubicBezTo>
                <a:cubicBezTo>
                  <a:pt x="8" y="0"/>
                  <a:pt x="8" y="0"/>
                  <a:pt x="8" y="0"/>
                </a:cubicBezTo>
                <a:cubicBezTo>
                  <a:pt x="3" y="9"/>
                  <a:pt x="0" y="19"/>
                  <a:pt x="0" y="30"/>
                </a:cubicBezTo>
                <a:cubicBezTo>
                  <a:pt x="0" y="61"/>
                  <a:pt x="23" y="87"/>
                  <a:pt x="54" y="90"/>
                </a:cubicBezTo>
                <a:cubicBezTo>
                  <a:pt x="56" y="90"/>
                  <a:pt x="58" y="91"/>
                  <a:pt x="60" y="91"/>
                </a:cubicBezTo>
                <a:cubicBezTo>
                  <a:pt x="62" y="91"/>
                  <a:pt x="64" y="90"/>
                  <a:pt x="66" y="90"/>
                </a:cubicBezTo>
                <a:cubicBezTo>
                  <a:pt x="97" y="87"/>
                  <a:pt x="120" y="61"/>
                  <a:pt x="120" y="30"/>
                </a:cubicBezTo>
                <a:cubicBezTo>
                  <a:pt x="120" y="19"/>
                  <a:pt x="117" y="9"/>
                  <a:pt x="112" y="0"/>
                </a:cubicBezTo>
                <a:close/>
                <a:moveTo>
                  <a:pt x="49" y="120"/>
                </a:moveTo>
                <a:cubicBezTo>
                  <a:pt x="50" y="114"/>
                  <a:pt x="48" y="107"/>
                  <a:pt x="44" y="102"/>
                </a:cubicBezTo>
                <a:cubicBezTo>
                  <a:pt x="39" y="98"/>
                  <a:pt x="32" y="96"/>
                  <a:pt x="26" y="97"/>
                </a:cubicBezTo>
                <a:cubicBezTo>
                  <a:pt x="25" y="103"/>
                  <a:pt x="27" y="110"/>
                  <a:pt x="32" y="114"/>
                </a:cubicBezTo>
                <a:cubicBezTo>
                  <a:pt x="36" y="119"/>
                  <a:pt x="43" y="121"/>
                  <a:pt x="49" y="120"/>
                </a:cubicBezTo>
                <a:close/>
                <a:moveTo>
                  <a:pt x="88" y="114"/>
                </a:moveTo>
                <a:cubicBezTo>
                  <a:pt x="93" y="110"/>
                  <a:pt x="95" y="103"/>
                  <a:pt x="94" y="97"/>
                </a:cubicBezTo>
                <a:cubicBezTo>
                  <a:pt x="88" y="96"/>
                  <a:pt x="81" y="98"/>
                  <a:pt x="76" y="102"/>
                </a:cubicBezTo>
                <a:cubicBezTo>
                  <a:pt x="72" y="107"/>
                  <a:pt x="70" y="114"/>
                  <a:pt x="71" y="120"/>
                </a:cubicBezTo>
                <a:cubicBezTo>
                  <a:pt x="77" y="121"/>
                  <a:pt x="84" y="119"/>
                  <a:pt x="88" y="114"/>
                </a:cubicBezTo>
                <a:close/>
                <a:moveTo>
                  <a:pt x="66" y="140"/>
                </a:moveTo>
                <a:cubicBezTo>
                  <a:pt x="64" y="140"/>
                  <a:pt x="62" y="140"/>
                  <a:pt x="60" y="140"/>
                </a:cubicBezTo>
                <a:cubicBezTo>
                  <a:pt x="58" y="140"/>
                  <a:pt x="56" y="140"/>
                  <a:pt x="54" y="140"/>
                </a:cubicBezTo>
                <a:cubicBezTo>
                  <a:pt x="37" y="142"/>
                  <a:pt x="25" y="150"/>
                  <a:pt x="25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50"/>
                  <a:pt x="83" y="142"/>
                  <a:pt x="66" y="1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6FE983C6-096C-424C-5443-661CADF3D711}"/>
              </a:ext>
            </a:extLst>
          </p:cNvPr>
          <p:cNvSpPr>
            <a:spLocks noEditPoints="1"/>
          </p:cNvSpPr>
          <p:nvPr/>
        </p:nvSpPr>
        <p:spPr bwMode="auto">
          <a:xfrm>
            <a:off x="2952751" y="4676775"/>
            <a:ext cx="231775" cy="254000"/>
          </a:xfrm>
          <a:custGeom>
            <a:avLst/>
            <a:gdLst>
              <a:gd name="T0" fmla="*/ 73 w 146"/>
              <a:gd name="T1" fmla="*/ 0 h 160"/>
              <a:gd name="T2" fmla="*/ 53 w 146"/>
              <a:gd name="T3" fmla="*/ 36 h 160"/>
              <a:gd name="T4" fmla="*/ 73 w 146"/>
              <a:gd name="T5" fmla="*/ 71 h 160"/>
              <a:gd name="T6" fmla="*/ 93 w 146"/>
              <a:gd name="T7" fmla="*/ 36 h 160"/>
              <a:gd name="T8" fmla="*/ 73 w 146"/>
              <a:gd name="T9" fmla="*/ 0 h 160"/>
              <a:gd name="T10" fmla="*/ 83 w 146"/>
              <a:gd name="T11" fmla="*/ 88 h 160"/>
              <a:gd name="T12" fmla="*/ 124 w 146"/>
              <a:gd name="T13" fmla="*/ 88 h 160"/>
              <a:gd name="T14" fmla="*/ 144 w 146"/>
              <a:gd name="T15" fmla="*/ 54 h 160"/>
              <a:gd name="T16" fmla="*/ 104 w 146"/>
              <a:gd name="T17" fmla="*/ 53 h 160"/>
              <a:gd name="T18" fmla="*/ 83 w 146"/>
              <a:gd name="T19" fmla="*/ 88 h 160"/>
              <a:gd name="T20" fmla="*/ 104 w 146"/>
              <a:gd name="T21" fmla="*/ 105 h 160"/>
              <a:gd name="T22" fmla="*/ 83 w 146"/>
              <a:gd name="T23" fmla="*/ 139 h 160"/>
              <a:gd name="T24" fmla="*/ 124 w 146"/>
              <a:gd name="T25" fmla="*/ 140 h 160"/>
              <a:gd name="T26" fmla="*/ 144 w 146"/>
              <a:gd name="T27" fmla="*/ 105 h 160"/>
              <a:gd name="T28" fmla="*/ 104 w 146"/>
              <a:gd name="T29" fmla="*/ 105 h 160"/>
              <a:gd name="T30" fmla="*/ 43 w 146"/>
              <a:gd name="T31" fmla="*/ 53 h 160"/>
              <a:gd name="T32" fmla="*/ 2 w 146"/>
              <a:gd name="T33" fmla="*/ 54 h 160"/>
              <a:gd name="T34" fmla="*/ 23 w 146"/>
              <a:gd name="T35" fmla="*/ 88 h 160"/>
              <a:gd name="T36" fmla="*/ 63 w 146"/>
              <a:gd name="T37" fmla="*/ 88 h 160"/>
              <a:gd name="T38" fmla="*/ 43 w 146"/>
              <a:gd name="T39" fmla="*/ 53 h 160"/>
              <a:gd name="T40" fmla="*/ 43 w 146"/>
              <a:gd name="T41" fmla="*/ 105 h 160"/>
              <a:gd name="T42" fmla="*/ 2 w 146"/>
              <a:gd name="T43" fmla="*/ 105 h 160"/>
              <a:gd name="T44" fmla="*/ 23 w 146"/>
              <a:gd name="T45" fmla="*/ 140 h 160"/>
              <a:gd name="T46" fmla="*/ 63 w 146"/>
              <a:gd name="T47" fmla="*/ 139 h 160"/>
              <a:gd name="T48" fmla="*/ 43 w 146"/>
              <a:gd name="T49" fmla="*/ 105 h 160"/>
              <a:gd name="T50" fmla="*/ 73 w 146"/>
              <a:gd name="T51" fmla="*/ 78 h 160"/>
              <a:gd name="T52" fmla="*/ 69 w 146"/>
              <a:gd name="T53" fmla="*/ 81 h 160"/>
              <a:gd name="T54" fmla="*/ 69 w 146"/>
              <a:gd name="T55" fmla="*/ 158 h 160"/>
              <a:gd name="T56" fmla="*/ 73 w 146"/>
              <a:gd name="T57" fmla="*/ 160 h 160"/>
              <a:gd name="T58" fmla="*/ 77 w 146"/>
              <a:gd name="T59" fmla="*/ 158 h 160"/>
              <a:gd name="T60" fmla="*/ 77 w 146"/>
              <a:gd name="T61" fmla="*/ 81 h 160"/>
              <a:gd name="T62" fmla="*/ 73 w 146"/>
              <a:gd name="T63" fmla="*/ 7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6" h="160">
                <a:moveTo>
                  <a:pt x="73" y="0"/>
                </a:moveTo>
                <a:cubicBezTo>
                  <a:pt x="61" y="5"/>
                  <a:pt x="53" y="23"/>
                  <a:pt x="53" y="36"/>
                </a:cubicBezTo>
                <a:cubicBezTo>
                  <a:pt x="53" y="48"/>
                  <a:pt x="61" y="66"/>
                  <a:pt x="73" y="71"/>
                </a:cubicBezTo>
                <a:cubicBezTo>
                  <a:pt x="86" y="66"/>
                  <a:pt x="93" y="48"/>
                  <a:pt x="93" y="36"/>
                </a:cubicBezTo>
                <a:cubicBezTo>
                  <a:pt x="93" y="23"/>
                  <a:pt x="86" y="5"/>
                  <a:pt x="73" y="0"/>
                </a:cubicBezTo>
                <a:close/>
                <a:moveTo>
                  <a:pt x="83" y="88"/>
                </a:moveTo>
                <a:cubicBezTo>
                  <a:pt x="93" y="97"/>
                  <a:pt x="113" y="95"/>
                  <a:pt x="124" y="88"/>
                </a:cubicBezTo>
                <a:cubicBezTo>
                  <a:pt x="134" y="82"/>
                  <a:pt x="146" y="67"/>
                  <a:pt x="144" y="54"/>
                </a:cubicBezTo>
                <a:cubicBezTo>
                  <a:pt x="134" y="45"/>
                  <a:pt x="115" y="47"/>
                  <a:pt x="104" y="53"/>
                </a:cubicBezTo>
                <a:cubicBezTo>
                  <a:pt x="93" y="59"/>
                  <a:pt x="81" y="75"/>
                  <a:pt x="83" y="88"/>
                </a:cubicBezTo>
                <a:close/>
                <a:moveTo>
                  <a:pt x="104" y="105"/>
                </a:moveTo>
                <a:cubicBezTo>
                  <a:pt x="93" y="111"/>
                  <a:pt x="81" y="126"/>
                  <a:pt x="83" y="139"/>
                </a:cubicBezTo>
                <a:cubicBezTo>
                  <a:pt x="93" y="148"/>
                  <a:pt x="113" y="146"/>
                  <a:pt x="124" y="140"/>
                </a:cubicBezTo>
                <a:cubicBezTo>
                  <a:pt x="134" y="134"/>
                  <a:pt x="146" y="118"/>
                  <a:pt x="144" y="105"/>
                </a:cubicBezTo>
                <a:cubicBezTo>
                  <a:pt x="134" y="96"/>
                  <a:pt x="115" y="98"/>
                  <a:pt x="104" y="105"/>
                </a:cubicBezTo>
                <a:close/>
                <a:moveTo>
                  <a:pt x="43" y="53"/>
                </a:moveTo>
                <a:cubicBezTo>
                  <a:pt x="32" y="47"/>
                  <a:pt x="12" y="45"/>
                  <a:pt x="2" y="54"/>
                </a:cubicBezTo>
                <a:cubicBezTo>
                  <a:pt x="0" y="67"/>
                  <a:pt x="12" y="82"/>
                  <a:pt x="23" y="88"/>
                </a:cubicBezTo>
                <a:cubicBezTo>
                  <a:pt x="34" y="95"/>
                  <a:pt x="53" y="97"/>
                  <a:pt x="63" y="88"/>
                </a:cubicBezTo>
                <a:cubicBezTo>
                  <a:pt x="65" y="75"/>
                  <a:pt x="53" y="59"/>
                  <a:pt x="43" y="53"/>
                </a:cubicBezTo>
                <a:close/>
                <a:moveTo>
                  <a:pt x="43" y="105"/>
                </a:moveTo>
                <a:cubicBezTo>
                  <a:pt x="32" y="98"/>
                  <a:pt x="12" y="96"/>
                  <a:pt x="2" y="105"/>
                </a:cubicBezTo>
                <a:cubicBezTo>
                  <a:pt x="0" y="118"/>
                  <a:pt x="12" y="134"/>
                  <a:pt x="23" y="140"/>
                </a:cubicBezTo>
                <a:cubicBezTo>
                  <a:pt x="34" y="146"/>
                  <a:pt x="53" y="148"/>
                  <a:pt x="63" y="139"/>
                </a:cubicBezTo>
                <a:cubicBezTo>
                  <a:pt x="65" y="126"/>
                  <a:pt x="53" y="111"/>
                  <a:pt x="43" y="105"/>
                </a:cubicBezTo>
                <a:close/>
                <a:moveTo>
                  <a:pt x="73" y="78"/>
                </a:moveTo>
                <a:cubicBezTo>
                  <a:pt x="71" y="78"/>
                  <a:pt x="69" y="79"/>
                  <a:pt x="69" y="81"/>
                </a:cubicBezTo>
                <a:cubicBezTo>
                  <a:pt x="69" y="158"/>
                  <a:pt x="69" y="158"/>
                  <a:pt x="69" y="158"/>
                </a:cubicBezTo>
                <a:cubicBezTo>
                  <a:pt x="69" y="159"/>
                  <a:pt x="71" y="160"/>
                  <a:pt x="73" y="160"/>
                </a:cubicBezTo>
                <a:cubicBezTo>
                  <a:pt x="75" y="160"/>
                  <a:pt x="77" y="159"/>
                  <a:pt x="77" y="158"/>
                </a:cubicBezTo>
                <a:cubicBezTo>
                  <a:pt x="77" y="81"/>
                  <a:pt x="77" y="81"/>
                  <a:pt x="77" y="81"/>
                </a:cubicBezTo>
                <a:cubicBezTo>
                  <a:pt x="77" y="79"/>
                  <a:pt x="75" y="78"/>
                  <a:pt x="73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2FF15158-DD59-43D1-7BC1-6CE3D2514AE5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4700588"/>
            <a:ext cx="257175" cy="206375"/>
          </a:xfrm>
          <a:custGeom>
            <a:avLst/>
            <a:gdLst>
              <a:gd name="T0" fmla="*/ 159 w 162"/>
              <a:gd name="T1" fmla="*/ 79 h 130"/>
              <a:gd name="T2" fmla="*/ 145 w 162"/>
              <a:gd name="T3" fmla="*/ 37 h 130"/>
              <a:gd name="T4" fmla="*/ 129 w 162"/>
              <a:gd name="T5" fmla="*/ 18 h 130"/>
              <a:gd name="T6" fmla="*/ 114 w 162"/>
              <a:gd name="T7" fmla="*/ 18 h 130"/>
              <a:gd name="T8" fmla="*/ 101 w 162"/>
              <a:gd name="T9" fmla="*/ 8 h 130"/>
              <a:gd name="T10" fmla="*/ 85 w 162"/>
              <a:gd name="T11" fmla="*/ 14 h 130"/>
              <a:gd name="T12" fmla="*/ 43 w 162"/>
              <a:gd name="T13" fmla="*/ 17 h 130"/>
              <a:gd name="T14" fmla="*/ 68 w 162"/>
              <a:gd name="T15" fmla="*/ 23 h 130"/>
              <a:gd name="T16" fmla="*/ 107 w 162"/>
              <a:gd name="T17" fmla="*/ 37 h 130"/>
              <a:gd name="T18" fmla="*/ 149 w 162"/>
              <a:gd name="T19" fmla="*/ 84 h 130"/>
              <a:gd name="T20" fmla="*/ 158 w 162"/>
              <a:gd name="T21" fmla="*/ 98 h 130"/>
              <a:gd name="T22" fmla="*/ 159 w 162"/>
              <a:gd name="T23" fmla="*/ 79 h 130"/>
              <a:gd name="T24" fmla="*/ 91 w 162"/>
              <a:gd name="T25" fmla="*/ 36 h 130"/>
              <a:gd name="T26" fmla="*/ 0 w 162"/>
              <a:gd name="T27" fmla="*/ 1 h 130"/>
              <a:gd name="T28" fmla="*/ 15 w 162"/>
              <a:gd name="T29" fmla="*/ 29 h 130"/>
              <a:gd name="T30" fmla="*/ 30 w 162"/>
              <a:gd name="T31" fmla="*/ 40 h 130"/>
              <a:gd name="T32" fmla="*/ 36 w 162"/>
              <a:gd name="T33" fmla="*/ 46 h 130"/>
              <a:gd name="T34" fmla="*/ 41 w 162"/>
              <a:gd name="T35" fmla="*/ 60 h 130"/>
              <a:gd name="T36" fmla="*/ 107 w 162"/>
              <a:gd name="T37" fmla="*/ 85 h 130"/>
              <a:gd name="T38" fmla="*/ 135 w 162"/>
              <a:gd name="T39" fmla="*/ 100 h 130"/>
              <a:gd name="T40" fmla="*/ 147 w 162"/>
              <a:gd name="T41" fmla="*/ 114 h 130"/>
              <a:gd name="T42" fmla="*/ 153 w 162"/>
              <a:gd name="T43" fmla="*/ 130 h 130"/>
              <a:gd name="T44" fmla="*/ 143 w 162"/>
              <a:gd name="T45" fmla="*/ 86 h 130"/>
              <a:gd name="T46" fmla="*/ 91 w 162"/>
              <a:gd name="T47" fmla="*/ 36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2" h="130">
                <a:moveTo>
                  <a:pt x="159" y="79"/>
                </a:moveTo>
                <a:cubicBezTo>
                  <a:pt x="158" y="64"/>
                  <a:pt x="153" y="50"/>
                  <a:pt x="145" y="37"/>
                </a:cubicBezTo>
                <a:cubicBezTo>
                  <a:pt x="141" y="30"/>
                  <a:pt x="136" y="24"/>
                  <a:pt x="129" y="18"/>
                </a:cubicBezTo>
                <a:cubicBezTo>
                  <a:pt x="125" y="14"/>
                  <a:pt x="113" y="6"/>
                  <a:pt x="114" y="18"/>
                </a:cubicBezTo>
                <a:cubicBezTo>
                  <a:pt x="110" y="15"/>
                  <a:pt x="106" y="11"/>
                  <a:pt x="101" y="8"/>
                </a:cubicBezTo>
                <a:cubicBezTo>
                  <a:pt x="94" y="4"/>
                  <a:pt x="81" y="0"/>
                  <a:pt x="85" y="14"/>
                </a:cubicBezTo>
                <a:cubicBezTo>
                  <a:pt x="71" y="13"/>
                  <a:pt x="56" y="14"/>
                  <a:pt x="43" y="17"/>
                </a:cubicBezTo>
                <a:cubicBezTo>
                  <a:pt x="51" y="20"/>
                  <a:pt x="59" y="21"/>
                  <a:pt x="68" y="23"/>
                </a:cubicBezTo>
                <a:cubicBezTo>
                  <a:pt x="81" y="26"/>
                  <a:pt x="95" y="30"/>
                  <a:pt x="107" y="37"/>
                </a:cubicBezTo>
                <a:cubicBezTo>
                  <a:pt x="125" y="48"/>
                  <a:pt x="139" y="66"/>
                  <a:pt x="149" y="84"/>
                </a:cubicBezTo>
                <a:cubicBezTo>
                  <a:pt x="150" y="86"/>
                  <a:pt x="155" y="100"/>
                  <a:pt x="158" y="98"/>
                </a:cubicBezTo>
                <a:cubicBezTo>
                  <a:pt x="162" y="94"/>
                  <a:pt x="160" y="84"/>
                  <a:pt x="159" y="79"/>
                </a:cubicBezTo>
                <a:close/>
                <a:moveTo>
                  <a:pt x="91" y="36"/>
                </a:moveTo>
                <a:cubicBezTo>
                  <a:pt x="62" y="23"/>
                  <a:pt x="22" y="27"/>
                  <a:pt x="0" y="1"/>
                </a:cubicBezTo>
                <a:cubicBezTo>
                  <a:pt x="0" y="11"/>
                  <a:pt x="8" y="22"/>
                  <a:pt x="15" y="29"/>
                </a:cubicBezTo>
                <a:cubicBezTo>
                  <a:pt x="20" y="33"/>
                  <a:pt x="25" y="37"/>
                  <a:pt x="30" y="40"/>
                </a:cubicBezTo>
                <a:cubicBezTo>
                  <a:pt x="32" y="42"/>
                  <a:pt x="37" y="43"/>
                  <a:pt x="36" y="46"/>
                </a:cubicBezTo>
                <a:cubicBezTo>
                  <a:pt x="36" y="51"/>
                  <a:pt x="38" y="56"/>
                  <a:pt x="41" y="60"/>
                </a:cubicBezTo>
                <a:cubicBezTo>
                  <a:pt x="56" y="79"/>
                  <a:pt x="85" y="80"/>
                  <a:pt x="107" y="85"/>
                </a:cubicBezTo>
                <a:cubicBezTo>
                  <a:pt x="117" y="88"/>
                  <a:pt x="127" y="93"/>
                  <a:pt x="135" y="100"/>
                </a:cubicBezTo>
                <a:cubicBezTo>
                  <a:pt x="140" y="104"/>
                  <a:pt x="144" y="109"/>
                  <a:pt x="147" y="114"/>
                </a:cubicBezTo>
                <a:cubicBezTo>
                  <a:pt x="148" y="116"/>
                  <a:pt x="152" y="130"/>
                  <a:pt x="153" y="130"/>
                </a:cubicBezTo>
                <a:cubicBezTo>
                  <a:pt x="162" y="130"/>
                  <a:pt x="145" y="89"/>
                  <a:pt x="143" y="86"/>
                </a:cubicBezTo>
                <a:cubicBezTo>
                  <a:pt x="131" y="65"/>
                  <a:pt x="113" y="46"/>
                  <a:pt x="91" y="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FB5CDEF2-5D76-D241-FB97-A0A7CF17530E}"/>
              </a:ext>
            </a:extLst>
          </p:cNvPr>
          <p:cNvSpPr>
            <a:spLocks noEditPoints="1"/>
          </p:cNvSpPr>
          <p:nvPr/>
        </p:nvSpPr>
        <p:spPr bwMode="auto">
          <a:xfrm>
            <a:off x="1857376" y="5227638"/>
            <a:ext cx="220663" cy="257175"/>
          </a:xfrm>
          <a:custGeom>
            <a:avLst/>
            <a:gdLst>
              <a:gd name="T0" fmla="*/ 76 w 139"/>
              <a:gd name="T1" fmla="*/ 122 h 162"/>
              <a:gd name="T2" fmla="*/ 68 w 139"/>
              <a:gd name="T3" fmla="*/ 123 h 162"/>
              <a:gd name="T4" fmla="*/ 95 w 139"/>
              <a:gd name="T5" fmla="*/ 152 h 162"/>
              <a:gd name="T6" fmla="*/ 113 w 139"/>
              <a:gd name="T7" fmla="*/ 30 h 162"/>
              <a:gd name="T8" fmla="*/ 89 w 139"/>
              <a:gd name="T9" fmla="*/ 42 h 162"/>
              <a:gd name="T10" fmla="*/ 104 w 139"/>
              <a:gd name="T11" fmla="*/ 43 h 162"/>
              <a:gd name="T12" fmla="*/ 120 w 139"/>
              <a:gd name="T13" fmla="*/ 51 h 162"/>
              <a:gd name="T14" fmla="*/ 103 w 139"/>
              <a:gd name="T15" fmla="*/ 71 h 162"/>
              <a:gd name="T16" fmla="*/ 109 w 139"/>
              <a:gd name="T17" fmla="*/ 78 h 162"/>
              <a:gd name="T18" fmla="*/ 135 w 139"/>
              <a:gd name="T19" fmla="*/ 45 h 162"/>
              <a:gd name="T20" fmla="*/ 55 w 139"/>
              <a:gd name="T21" fmla="*/ 29 h 162"/>
              <a:gd name="T22" fmla="*/ 68 w 139"/>
              <a:gd name="T23" fmla="*/ 16 h 162"/>
              <a:gd name="T24" fmla="*/ 81 w 139"/>
              <a:gd name="T25" fmla="*/ 38 h 162"/>
              <a:gd name="T26" fmla="*/ 91 w 139"/>
              <a:gd name="T27" fmla="*/ 19 h 162"/>
              <a:gd name="T28" fmla="*/ 67 w 139"/>
              <a:gd name="T29" fmla="*/ 0 h 162"/>
              <a:gd name="T30" fmla="*/ 50 w 139"/>
              <a:gd name="T31" fmla="*/ 43 h 162"/>
              <a:gd name="T32" fmla="*/ 70 w 139"/>
              <a:gd name="T33" fmla="*/ 60 h 162"/>
              <a:gd name="T34" fmla="*/ 70 w 139"/>
              <a:gd name="T35" fmla="*/ 78 h 162"/>
              <a:gd name="T36" fmla="*/ 80 w 139"/>
              <a:gd name="T37" fmla="*/ 69 h 162"/>
              <a:gd name="T38" fmla="*/ 70 w 139"/>
              <a:gd name="T39" fmla="*/ 60 h 162"/>
              <a:gd name="T40" fmla="*/ 41 w 139"/>
              <a:gd name="T41" fmla="*/ 68 h 162"/>
              <a:gd name="T42" fmla="*/ 70 w 139"/>
              <a:gd name="T43" fmla="*/ 98 h 162"/>
              <a:gd name="T44" fmla="*/ 71 w 139"/>
              <a:gd name="T45" fmla="*/ 40 h 162"/>
              <a:gd name="T46" fmla="*/ 90 w 139"/>
              <a:gd name="T47" fmla="*/ 70 h 162"/>
              <a:gd name="T48" fmla="*/ 70 w 139"/>
              <a:gd name="T49" fmla="*/ 88 h 162"/>
              <a:gd name="T50" fmla="*/ 70 w 139"/>
              <a:gd name="T51" fmla="*/ 50 h 162"/>
              <a:gd name="T52" fmla="*/ 90 w 139"/>
              <a:gd name="T53" fmla="*/ 70 h 162"/>
              <a:gd name="T54" fmla="*/ 69 w 139"/>
              <a:gd name="T55" fmla="*/ 102 h 162"/>
              <a:gd name="T56" fmla="*/ 58 w 139"/>
              <a:gd name="T57" fmla="*/ 111 h 162"/>
              <a:gd name="T58" fmla="*/ 41 w 139"/>
              <a:gd name="T59" fmla="*/ 114 h 162"/>
              <a:gd name="T60" fmla="*/ 43 w 139"/>
              <a:gd name="T61" fmla="*/ 88 h 162"/>
              <a:gd name="T62" fmla="*/ 24 w 139"/>
              <a:gd name="T63" fmla="*/ 97 h 162"/>
              <a:gd name="T64" fmla="*/ 45 w 139"/>
              <a:gd name="T65" fmla="*/ 131 h 162"/>
              <a:gd name="T66" fmla="*/ 71 w 139"/>
              <a:gd name="T67" fmla="*/ 102 h 162"/>
              <a:gd name="T68" fmla="*/ 102 w 139"/>
              <a:gd name="T69" fmla="*/ 79 h 162"/>
              <a:gd name="T70" fmla="*/ 106 w 139"/>
              <a:gd name="T71" fmla="*/ 93 h 162"/>
              <a:gd name="T72" fmla="*/ 96 w 139"/>
              <a:gd name="T73" fmla="*/ 114 h 162"/>
              <a:gd name="T74" fmla="*/ 79 w 139"/>
              <a:gd name="T75" fmla="*/ 101 h 162"/>
              <a:gd name="T76" fmla="*/ 75 w 139"/>
              <a:gd name="T77" fmla="*/ 112 h 162"/>
              <a:gd name="T78" fmla="*/ 82 w 139"/>
              <a:gd name="T79" fmla="*/ 122 h 162"/>
              <a:gd name="T80" fmla="*/ 113 w 139"/>
              <a:gd name="T81" fmla="*/ 124 h 162"/>
              <a:gd name="T82" fmla="*/ 102 w 139"/>
              <a:gd name="T83" fmla="*/ 79 h 162"/>
              <a:gd name="T84" fmla="*/ 38 w 139"/>
              <a:gd name="T85" fmla="*/ 73 h 162"/>
              <a:gd name="T86" fmla="*/ 18 w 139"/>
              <a:gd name="T87" fmla="*/ 55 h 162"/>
              <a:gd name="T88" fmla="*/ 34 w 139"/>
              <a:gd name="T89" fmla="*/ 46 h 162"/>
              <a:gd name="T90" fmla="*/ 49 w 139"/>
              <a:gd name="T91" fmla="*/ 44 h 162"/>
              <a:gd name="T92" fmla="*/ 26 w 139"/>
              <a:gd name="T93" fmla="*/ 34 h 162"/>
              <a:gd name="T94" fmla="*/ 17 w 139"/>
              <a:gd name="T95" fmla="*/ 79 h 162"/>
              <a:gd name="T96" fmla="*/ 39 w 139"/>
              <a:gd name="T97" fmla="*/ 8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9" h="162">
                <a:moveTo>
                  <a:pt x="95" y="152"/>
                </a:moveTo>
                <a:cubicBezTo>
                  <a:pt x="84" y="146"/>
                  <a:pt x="77" y="134"/>
                  <a:pt x="76" y="122"/>
                </a:cubicBezTo>
                <a:cubicBezTo>
                  <a:pt x="75" y="120"/>
                  <a:pt x="73" y="118"/>
                  <a:pt x="72" y="115"/>
                </a:cubicBezTo>
                <a:cubicBezTo>
                  <a:pt x="71" y="118"/>
                  <a:pt x="70" y="121"/>
                  <a:pt x="68" y="123"/>
                </a:cubicBezTo>
                <a:cubicBezTo>
                  <a:pt x="69" y="138"/>
                  <a:pt x="78" y="152"/>
                  <a:pt x="91" y="160"/>
                </a:cubicBezTo>
                <a:cubicBezTo>
                  <a:pt x="95" y="162"/>
                  <a:pt x="100" y="155"/>
                  <a:pt x="95" y="152"/>
                </a:cubicBezTo>
                <a:close/>
                <a:moveTo>
                  <a:pt x="135" y="45"/>
                </a:moveTo>
                <a:cubicBezTo>
                  <a:pt x="131" y="35"/>
                  <a:pt x="122" y="30"/>
                  <a:pt x="113" y="30"/>
                </a:cubicBezTo>
                <a:cubicBezTo>
                  <a:pt x="111" y="30"/>
                  <a:pt x="110" y="30"/>
                  <a:pt x="108" y="30"/>
                </a:cubicBezTo>
                <a:cubicBezTo>
                  <a:pt x="101" y="32"/>
                  <a:pt x="95" y="36"/>
                  <a:pt x="89" y="42"/>
                </a:cubicBezTo>
                <a:cubicBezTo>
                  <a:pt x="91" y="43"/>
                  <a:pt x="93" y="45"/>
                  <a:pt x="95" y="47"/>
                </a:cubicBezTo>
                <a:cubicBezTo>
                  <a:pt x="98" y="45"/>
                  <a:pt x="101" y="43"/>
                  <a:pt x="104" y="43"/>
                </a:cubicBezTo>
                <a:cubicBezTo>
                  <a:pt x="105" y="43"/>
                  <a:pt x="106" y="42"/>
                  <a:pt x="107" y="42"/>
                </a:cubicBezTo>
                <a:cubicBezTo>
                  <a:pt x="113" y="42"/>
                  <a:pt x="118" y="45"/>
                  <a:pt x="120" y="51"/>
                </a:cubicBezTo>
                <a:cubicBezTo>
                  <a:pt x="122" y="57"/>
                  <a:pt x="119" y="64"/>
                  <a:pt x="113" y="67"/>
                </a:cubicBezTo>
                <a:cubicBezTo>
                  <a:pt x="110" y="69"/>
                  <a:pt x="107" y="70"/>
                  <a:pt x="103" y="71"/>
                </a:cubicBezTo>
                <a:cubicBezTo>
                  <a:pt x="103" y="73"/>
                  <a:pt x="103" y="75"/>
                  <a:pt x="102" y="77"/>
                </a:cubicBezTo>
                <a:cubicBezTo>
                  <a:pt x="104" y="78"/>
                  <a:pt x="107" y="78"/>
                  <a:pt x="109" y="78"/>
                </a:cubicBezTo>
                <a:cubicBezTo>
                  <a:pt x="114" y="78"/>
                  <a:pt x="120" y="77"/>
                  <a:pt x="124" y="74"/>
                </a:cubicBezTo>
                <a:cubicBezTo>
                  <a:pt x="134" y="69"/>
                  <a:pt x="139" y="57"/>
                  <a:pt x="135" y="45"/>
                </a:cubicBezTo>
                <a:close/>
                <a:moveTo>
                  <a:pt x="56" y="39"/>
                </a:moveTo>
                <a:cubicBezTo>
                  <a:pt x="55" y="36"/>
                  <a:pt x="55" y="32"/>
                  <a:pt x="55" y="29"/>
                </a:cubicBezTo>
                <a:cubicBezTo>
                  <a:pt x="56" y="22"/>
                  <a:pt x="61" y="16"/>
                  <a:pt x="68" y="16"/>
                </a:cubicBezTo>
                <a:cubicBezTo>
                  <a:pt x="68" y="16"/>
                  <a:pt x="68" y="16"/>
                  <a:pt x="68" y="16"/>
                </a:cubicBezTo>
                <a:cubicBezTo>
                  <a:pt x="75" y="16"/>
                  <a:pt x="80" y="21"/>
                  <a:pt x="81" y="28"/>
                </a:cubicBezTo>
                <a:cubicBezTo>
                  <a:pt x="82" y="31"/>
                  <a:pt x="82" y="34"/>
                  <a:pt x="81" y="38"/>
                </a:cubicBezTo>
                <a:cubicBezTo>
                  <a:pt x="84" y="39"/>
                  <a:pt x="86" y="40"/>
                  <a:pt x="88" y="41"/>
                </a:cubicBezTo>
                <a:cubicBezTo>
                  <a:pt x="91" y="34"/>
                  <a:pt x="93" y="26"/>
                  <a:pt x="91" y="19"/>
                </a:cubicBezTo>
                <a:cubicBezTo>
                  <a:pt x="89" y="9"/>
                  <a:pt x="80" y="0"/>
                  <a:pt x="68" y="0"/>
                </a:cubicBezTo>
                <a:cubicBezTo>
                  <a:pt x="68" y="0"/>
                  <a:pt x="67" y="0"/>
                  <a:pt x="67" y="0"/>
                </a:cubicBezTo>
                <a:cubicBezTo>
                  <a:pt x="55" y="1"/>
                  <a:pt x="45" y="10"/>
                  <a:pt x="45" y="21"/>
                </a:cubicBezTo>
                <a:cubicBezTo>
                  <a:pt x="44" y="28"/>
                  <a:pt x="46" y="36"/>
                  <a:pt x="50" y="43"/>
                </a:cubicBezTo>
                <a:cubicBezTo>
                  <a:pt x="52" y="41"/>
                  <a:pt x="54" y="40"/>
                  <a:pt x="56" y="39"/>
                </a:cubicBezTo>
                <a:close/>
                <a:moveTo>
                  <a:pt x="70" y="60"/>
                </a:moveTo>
                <a:cubicBezTo>
                  <a:pt x="65" y="60"/>
                  <a:pt x="61" y="64"/>
                  <a:pt x="61" y="69"/>
                </a:cubicBezTo>
                <a:cubicBezTo>
                  <a:pt x="61" y="74"/>
                  <a:pt x="65" y="78"/>
                  <a:pt x="70" y="78"/>
                </a:cubicBezTo>
                <a:cubicBezTo>
                  <a:pt x="70" y="78"/>
                  <a:pt x="70" y="78"/>
                  <a:pt x="70" y="78"/>
                </a:cubicBezTo>
                <a:cubicBezTo>
                  <a:pt x="75" y="78"/>
                  <a:pt x="80" y="74"/>
                  <a:pt x="80" y="69"/>
                </a:cubicBezTo>
                <a:cubicBezTo>
                  <a:pt x="80" y="64"/>
                  <a:pt x="76" y="60"/>
                  <a:pt x="71" y="60"/>
                </a:cubicBezTo>
                <a:cubicBezTo>
                  <a:pt x="71" y="60"/>
                  <a:pt x="70" y="60"/>
                  <a:pt x="70" y="60"/>
                </a:cubicBezTo>
                <a:close/>
                <a:moveTo>
                  <a:pt x="70" y="40"/>
                </a:moveTo>
                <a:cubicBezTo>
                  <a:pt x="55" y="40"/>
                  <a:pt x="42" y="53"/>
                  <a:pt x="41" y="68"/>
                </a:cubicBezTo>
                <a:cubicBezTo>
                  <a:pt x="41" y="84"/>
                  <a:pt x="54" y="98"/>
                  <a:pt x="70" y="98"/>
                </a:cubicBezTo>
                <a:cubicBezTo>
                  <a:pt x="70" y="98"/>
                  <a:pt x="70" y="98"/>
                  <a:pt x="70" y="98"/>
                </a:cubicBezTo>
                <a:cubicBezTo>
                  <a:pt x="86" y="98"/>
                  <a:pt x="99" y="86"/>
                  <a:pt x="99" y="70"/>
                </a:cubicBezTo>
                <a:cubicBezTo>
                  <a:pt x="100" y="54"/>
                  <a:pt x="87" y="41"/>
                  <a:pt x="71" y="40"/>
                </a:cubicBezTo>
                <a:cubicBezTo>
                  <a:pt x="71" y="40"/>
                  <a:pt x="71" y="40"/>
                  <a:pt x="70" y="40"/>
                </a:cubicBezTo>
                <a:close/>
                <a:moveTo>
                  <a:pt x="90" y="70"/>
                </a:moveTo>
                <a:cubicBezTo>
                  <a:pt x="89" y="80"/>
                  <a:pt x="81" y="88"/>
                  <a:pt x="70" y="88"/>
                </a:cubicBezTo>
                <a:cubicBezTo>
                  <a:pt x="70" y="88"/>
                  <a:pt x="70" y="88"/>
                  <a:pt x="70" y="88"/>
                </a:cubicBezTo>
                <a:cubicBezTo>
                  <a:pt x="59" y="88"/>
                  <a:pt x="51" y="79"/>
                  <a:pt x="51" y="69"/>
                </a:cubicBezTo>
                <a:cubicBezTo>
                  <a:pt x="51" y="58"/>
                  <a:pt x="60" y="50"/>
                  <a:pt x="70" y="50"/>
                </a:cubicBezTo>
                <a:cubicBezTo>
                  <a:pt x="70" y="50"/>
                  <a:pt x="71" y="50"/>
                  <a:pt x="71" y="50"/>
                </a:cubicBezTo>
                <a:cubicBezTo>
                  <a:pt x="82" y="50"/>
                  <a:pt x="90" y="59"/>
                  <a:pt x="90" y="70"/>
                </a:cubicBezTo>
                <a:close/>
                <a:moveTo>
                  <a:pt x="70" y="102"/>
                </a:moveTo>
                <a:cubicBezTo>
                  <a:pt x="70" y="102"/>
                  <a:pt x="70" y="102"/>
                  <a:pt x="69" y="102"/>
                </a:cubicBezTo>
                <a:cubicBezTo>
                  <a:pt x="68" y="102"/>
                  <a:pt x="66" y="102"/>
                  <a:pt x="64" y="102"/>
                </a:cubicBezTo>
                <a:cubicBezTo>
                  <a:pt x="62" y="105"/>
                  <a:pt x="61" y="108"/>
                  <a:pt x="58" y="111"/>
                </a:cubicBezTo>
                <a:cubicBezTo>
                  <a:pt x="55" y="114"/>
                  <a:pt x="51" y="116"/>
                  <a:pt x="47" y="116"/>
                </a:cubicBezTo>
                <a:cubicBezTo>
                  <a:pt x="45" y="116"/>
                  <a:pt x="43" y="115"/>
                  <a:pt x="41" y="114"/>
                </a:cubicBezTo>
                <a:cubicBezTo>
                  <a:pt x="35" y="110"/>
                  <a:pt x="33" y="103"/>
                  <a:pt x="36" y="96"/>
                </a:cubicBezTo>
                <a:cubicBezTo>
                  <a:pt x="38" y="93"/>
                  <a:pt x="40" y="90"/>
                  <a:pt x="43" y="88"/>
                </a:cubicBezTo>
                <a:cubicBezTo>
                  <a:pt x="42" y="86"/>
                  <a:pt x="41" y="84"/>
                  <a:pt x="40" y="82"/>
                </a:cubicBezTo>
                <a:cubicBezTo>
                  <a:pt x="32" y="86"/>
                  <a:pt x="27" y="91"/>
                  <a:pt x="24" y="97"/>
                </a:cubicBezTo>
                <a:cubicBezTo>
                  <a:pt x="19" y="107"/>
                  <a:pt x="22" y="120"/>
                  <a:pt x="32" y="127"/>
                </a:cubicBezTo>
                <a:cubicBezTo>
                  <a:pt x="36" y="130"/>
                  <a:pt x="40" y="131"/>
                  <a:pt x="45" y="131"/>
                </a:cubicBezTo>
                <a:cubicBezTo>
                  <a:pt x="52" y="131"/>
                  <a:pt x="58" y="128"/>
                  <a:pt x="62" y="123"/>
                </a:cubicBezTo>
                <a:cubicBezTo>
                  <a:pt x="67" y="118"/>
                  <a:pt x="70" y="110"/>
                  <a:pt x="71" y="102"/>
                </a:cubicBezTo>
                <a:cubicBezTo>
                  <a:pt x="70" y="102"/>
                  <a:pt x="70" y="102"/>
                  <a:pt x="70" y="102"/>
                </a:cubicBezTo>
                <a:close/>
                <a:moveTo>
                  <a:pt x="102" y="79"/>
                </a:moveTo>
                <a:cubicBezTo>
                  <a:pt x="101" y="81"/>
                  <a:pt x="100" y="83"/>
                  <a:pt x="99" y="85"/>
                </a:cubicBezTo>
                <a:cubicBezTo>
                  <a:pt x="102" y="88"/>
                  <a:pt x="104" y="91"/>
                  <a:pt x="106" y="93"/>
                </a:cubicBezTo>
                <a:cubicBezTo>
                  <a:pt x="109" y="100"/>
                  <a:pt x="108" y="107"/>
                  <a:pt x="103" y="111"/>
                </a:cubicBezTo>
                <a:cubicBezTo>
                  <a:pt x="101" y="113"/>
                  <a:pt x="98" y="114"/>
                  <a:pt x="96" y="114"/>
                </a:cubicBezTo>
                <a:cubicBezTo>
                  <a:pt x="92" y="114"/>
                  <a:pt x="89" y="112"/>
                  <a:pt x="85" y="110"/>
                </a:cubicBezTo>
                <a:cubicBezTo>
                  <a:pt x="83" y="108"/>
                  <a:pt x="81" y="105"/>
                  <a:pt x="79" y="101"/>
                </a:cubicBezTo>
                <a:cubicBezTo>
                  <a:pt x="77" y="102"/>
                  <a:pt x="75" y="102"/>
                  <a:pt x="72" y="102"/>
                </a:cubicBezTo>
                <a:cubicBezTo>
                  <a:pt x="73" y="106"/>
                  <a:pt x="74" y="109"/>
                  <a:pt x="75" y="112"/>
                </a:cubicBezTo>
                <a:cubicBezTo>
                  <a:pt x="76" y="113"/>
                  <a:pt x="76" y="114"/>
                  <a:pt x="77" y="115"/>
                </a:cubicBezTo>
                <a:cubicBezTo>
                  <a:pt x="78" y="118"/>
                  <a:pt x="80" y="120"/>
                  <a:pt x="82" y="122"/>
                </a:cubicBezTo>
                <a:cubicBezTo>
                  <a:pt x="87" y="126"/>
                  <a:pt x="92" y="129"/>
                  <a:pt x="98" y="129"/>
                </a:cubicBezTo>
                <a:cubicBezTo>
                  <a:pt x="104" y="129"/>
                  <a:pt x="109" y="127"/>
                  <a:pt x="113" y="124"/>
                </a:cubicBezTo>
                <a:cubicBezTo>
                  <a:pt x="123" y="116"/>
                  <a:pt x="125" y="103"/>
                  <a:pt x="119" y="93"/>
                </a:cubicBezTo>
                <a:cubicBezTo>
                  <a:pt x="115" y="87"/>
                  <a:pt x="109" y="83"/>
                  <a:pt x="102" y="79"/>
                </a:cubicBezTo>
                <a:close/>
                <a:moveTo>
                  <a:pt x="39" y="80"/>
                </a:moveTo>
                <a:cubicBezTo>
                  <a:pt x="38" y="78"/>
                  <a:pt x="38" y="76"/>
                  <a:pt x="38" y="73"/>
                </a:cubicBezTo>
                <a:cubicBezTo>
                  <a:pt x="34" y="73"/>
                  <a:pt x="30" y="72"/>
                  <a:pt x="27" y="71"/>
                </a:cubicBezTo>
                <a:cubicBezTo>
                  <a:pt x="20" y="68"/>
                  <a:pt x="17" y="61"/>
                  <a:pt x="18" y="55"/>
                </a:cubicBezTo>
                <a:cubicBezTo>
                  <a:pt x="20" y="49"/>
                  <a:pt x="26" y="46"/>
                  <a:pt x="32" y="46"/>
                </a:cubicBezTo>
                <a:cubicBezTo>
                  <a:pt x="33" y="46"/>
                  <a:pt x="33" y="46"/>
                  <a:pt x="34" y="46"/>
                </a:cubicBezTo>
                <a:cubicBezTo>
                  <a:pt x="37" y="46"/>
                  <a:pt x="41" y="47"/>
                  <a:pt x="44" y="49"/>
                </a:cubicBezTo>
                <a:cubicBezTo>
                  <a:pt x="45" y="47"/>
                  <a:pt x="47" y="45"/>
                  <a:pt x="49" y="44"/>
                </a:cubicBezTo>
                <a:cubicBezTo>
                  <a:pt x="43" y="38"/>
                  <a:pt x="36" y="35"/>
                  <a:pt x="29" y="34"/>
                </a:cubicBezTo>
                <a:cubicBezTo>
                  <a:pt x="28" y="34"/>
                  <a:pt x="27" y="34"/>
                  <a:pt x="26" y="34"/>
                </a:cubicBezTo>
                <a:cubicBezTo>
                  <a:pt x="16" y="34"/>
                  <a:pt x="6" y="40"/>
                  <a:pt x="3" y="51"/>
                </a:cubicBezTo>
                <a:cubicBezTo>
                  <a:pt x="0" y="63"/>
                  <a:pt x="6" y="75"/>
                  <a:pt x="17" y="79"/>
                </a:cubicBezTo>
                <a:cubicBezTo>
                  <a:pt x="20" y="80"/>
                  <a:pt x="24" y="81"/>
                  <a:pt x="29" y="81"/>
                </a:cubicBezTo>
                <a:cubicBezTo>
                  <a:pt x="32" y="81"/>
                  <a:pt x="36" y="81"/>
                  <a:pt x="39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D6864A14-2E50-A23D-FAE5-5C3FDAE851F6}"/>
              </a:ext>
            </a:extLst>
          </p:cNvPr>
          <p:cNvSpPr>
            <a:spLocks noEditPoints="1"/>
          </p:cNvSpPr>
          <p:nvPr/>
        </p:nvSpPr>
        <p:spPr bwMode="auto">
          <a:xfrm>
            <a:off x="2414588" y="5227638"/>
            <a:ext cx="207963" cy="254000"/>
          </a:xfrm>
          <a:custGeom>
            <a:avLst/>
            <a:gdLst>
              <a:gd name="T0" fmla="*/ 81 w 131"/>
              <a:gd name="T1" fmla="*/ 107 h 160"/>
              <a:gd name="T2" fmla="*/ 65 w 131"/>
              <a:gd name="T3" fmla="*/ 112 h 160"/>
              <a:gd name="T4" fmla="*/ 65 w 131"/>
              <a:gd name="T5" fmla="*/ 122 h 160"/>
              <a:gd name="T6" fmla="*/ 59 w 131"/>
              <a:gd name="T7" fmla="*/ 116 h 160"/>
              <a:gd name="T8" fmla="*/ 50 w 131"/>
              <a:gd name="T9" fmla="*/ 125 h 160"/>
              <a:gd name="T10" fmla="*/ 65 w 131"/>
              <a:gd name="T11" fmla="*/ 140 h 160"/>
              <a:gd name="T12" fmla="*/ 65 w 131"/>
              <a:gd name="T13" fmla="*/ 160 h 160"/>
              <a:gd name="T14" fmla="*/ 94 w 131"/>
              <a:gd name="T15" fmla="*/ 160 h 160"/>
              <a:gd name="T16" fmla="*/ 94 w 131"/>
              <a:gd name="T17" fmla="*/ 108 h 160"/>
              <a:gd name="T18" fmla="*/ 93 w 131"/>
              <a:gd name="T19" fmla="*/ 108 h 160"/>
              <a:gd name="T20" fmla="*/ 81 w 131"/>
              <a:gd name="T21" fmla="*/ 107 h 160"/>
              <a:gd name="T22" fmla="*/ 103 w 131"/>
              <a:gd name="T23" fmla="*/ 30 h 160"/>
              <a:gd name="T24" fmla="*/ 54 w 131"/>
              <a:gd name="T25" fmla="*/ 0 h 160"/>
              <a:gd name="T26" fmla="*/ 0 w 131"/>
              <a:gd name="T27" fmla="*/ 54 h 160"/>
              <a:gd name="T28" fmla="*/ 54 w 131"/>
              <a:gd name="T29" fmla="*/ 109 h 160"/>
              <a:gd name="T30" fmla="*/ 65 w 131"/>
              <a:gd name="T31" fmla="*/ 108 h 160"/>
              <a:gd name="T32" fmla="*/ 80 w 131"/>
              <a:gd name="T33" fmla="*/ 102 h 160"/>
              <a:gd name="T34" fmla="*/ 93 w 131"/>
              <a:gd name="T35" fmla="*/ 104 h 160"/>
              <a:gd name="T36" fmla="*/ 94 w 131"/>
              <a:gd name="T37" fmla="*/ 104 h 160"/>
              <a:gd name="T38" fmla="*/ 131 w 131"/>
              <a:gd name="T39" fmla="*/ 66 h 160"/>
              <a:gd name="T40" fmla="*/ 103 w 131"/>
              <a:gd name="T41" fmla="*/ 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1" h="160">
                <a:moveTo>
                  <a:pt x="81" y="107"/>
                </a:moveTo>
                <a:cubicBezTo>
                  <a:pt x="76" y="109"/>
                  <a:pt x="70" y="111"/>
                  <a:pt x="65" y="112"/>
                </a:cubicBezTo>
                <a:cubicBezTo>
                  <a:pt x="65" y="122"/>
                  <a:pt x="65" y="122"/>
                  <a:pt x="65" y="122"/>
                </a:cubicBezTo>
                <a:cubicBezTo>
                  <a:pt x="59" y="116"/>
                  <a:pt x="59" y="116"/>
                  <a:pt x="59" y="116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65" y="140"/>
                  <a:pt x="65" y="140"/>
                  <a:pt x="65" y="140"/>
                </a:cubicBezTo>
                <a:cubicBezTo>
                  <a:pt x="65" y="160"/>
                  <a:pt x="65" y="160"/>
                  <a:pt x="65" y="160"/>
                </a:cubicBezTo>
                <a:cubicBezTo>
                  <a:pt x="94" y="160"/>
                  <a:pt x="94" y="160"/>
                  <a:pt x="94" y="160"/>
                </a:cubicBezTo>
                <a:cubicBezTo>
                  <a:pt x="94" y="108"/>
                  <a:pt x="94" y="108"/>
                  <a:pt x="94" y="108"/>
                </a:cubicBezTo>
                <a:cubicBezTo>
                  <a:pt x="94" y="108"/>
                  <a:pt x="93" y="108"/>
                  <a:pt x="93" y="108"/>
                </a:cubicBezTo>
                <a:cubicBezTo>
                  <a:pt x="89" y="108"/>
                  <a:pt x="85" y="108"/>
                  <a:pt x="81" y="107"/>
                </a:cubicBezTo>
                <a:close/>
                <a:moveTo>
                  <a:pt x="103" y="30"/>
                </a:moveTo>
                <a:cubicBezTo>
                  <a:pt x="94" y="12"/>
                  <a:pt x="75" y="0"/>
                  <a:pt x="54" y="0"/>
                </a:cubicBezTo>
                <a:cubicBezTo>
                  <a:pt x="24" y="0"/>
                  <a:pt x="0" y="25"/>
                  <a:pt x="0" y="54"/>
                </a:cubicBezTo>
                <a:cubicBezTo>
                  <a:pt x="0" y="84"/>
                  <a:pt x="24" y="109"/>
                  <a:pt x="54" y="109"/>
                </a:cubicBezTo>
                <a:cubicBezTo>
                  <a:pt x="58" y="109"/>
                  <a:pt x="62" y="108"/>
                  <a:pt x="65" y="108"/>
                </a:cubicBezTo>
                <a:cubicBezTo>
                  <a:pt x="70" y="107"/>
                  <a:pt x="76" y="105"/>
                  <a:pt x="80" y="102"/>
                </a:cubicBezTo>
                <a:cubicBezTo>
                  <a:pt x="84" y="103"/>
                  <a:pt x="88" y="104"/>
                  <a:pt x="93" y="104"/>
                </a:cubicBezTo>
                <a:cubicBezTo>
                  <a:pt x="93" y="104"/>
                  <a:pt x="94" y="104"/>
                  <a:pt x="94" y="104"/>
                </a:cubicBezTo>
                <a:cubicBezTo>
                  <a:pt x="114" y="103"/>
                  <a:pt x="131" y="87"/>
                  <a:pt x="131" y="66"/>
                </a:cubicBezTo>
                <a:cubicBezTo>
                  <a:pt x="131" y="49"/>
                  <a:pt x="119" y="34"/>
                  <a:pt x="103" y="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4A86CCA2-B53C-B21D-6D3C-A1C8161BF525}"/>
              </a:ext>
            </a:extLst>
          </p:cNvPr>
          <p:cNvSpPr>
            <a:spLocks noEditPoints="1"/>
          </p:cNvSpPr>
          <p:nvPr/>
        </p:nvSpPr>
        <p:spPr bwMode="auto">
          <a:xfrm>
            <a:off x="3516313" y="5227638"/>
            <a:ext cx="203200" cy="254000"/>
          </a:xfrm>
          <a:custGeom>
            <a:avLst/>
            <a:gdLst>
              <a:gd name="T0" fmla="*/ 35 w 128"/>
              <a:gd name="T1" fmla="*/ 64 h 160"/>
              <a:gd name="T2" fmla="*/ 64 w 128"/>
              <a:gd name="T3" fmla="*/ 35 h 160"/>
              <a:gd name="T4" fmla="*/ 93 w 128"/>
              <a:gd name="T5" fmla="*/ 64 h 160"/>
              <a:gd name="T6" fmla="*/ 75 w 128"/>
              <a:gd name="T7" fmla="*/ 91 h 160"/>
              <a:gd name="T8" fmla="*/ 75 w 128"/>
              <a:gd name="T9" fmla="*/ 105 h 160"/>
              <a:gd name="T10" fmla="*/ 106 w 128"/>
              <a:gd name="T11" fmla="*/ 64 h 160"/>
              <a:gd name="T12" fmla="*/ 64 w 128"/>
              <a:gd name="T13" fmla="*/ 22 h 160"/>
              <a:gd name="T14" fmla="*/ 22 w 128"/>
              <a:gd name="T15" fmla="*/ 64 h 160"/>
              <a:gd name="T16" fmla="*/ 53 w 128"/>
              <a:gd name="T17" fmla="*/ 105 h 160"/>
              <a:gd name="T18" fmla="*/ 53 w 128"/>
              <a:gd name="T19" fmla="*/ 91 h 160"/>
              <a:gd name="T20" fmla="*/ 35 w 128"/>
              <a:gd name="T21" fmla="*/ 64 h 160"/>
              <a:gd name="T22" fmla="*/ 64 w 128"/>
              <a:gd name="T23" fmla="*/ 0 h 160"/>
              <a:gd name="T24" fmla="*/ 0 w 128"/>
              <a:gd name="T25" fmla="*/ 64 h 160"/>
              <a:gd name="T26" fmla="*/ 53 w 128"/>
              <a:gd name="T27" fmla="*/ 127 h 160"/>
              <a:gd name="T28" fmla="*/ 53 w 128"/>
              <a:gd name="T29" fmla="*/ 114 h 160"/>
              <a:gd name="T30" fmla="*/ 13 w 128"/>
              <a:gd name="T31" fmla="*/ 64 h 160"/>
              <a:gd name="T32" fmla="*/ 64 w 128"/>
              <a:gd name="T33" fmla="*/ 13 h 160"/>
              <a:gd name="T34" fmla="*/ 115 w 128"/>
              <a:gd name="T35" fmla="*/ 64 h 160"/>
              <a:gd name="T36" fmla="*/ 75 w 128"/>
              <a:gd name="T37" fmla="*/ 114 h 160"/>
              <a:gd name="T38" fmla="*/ 75 w 128"/>
              <a:gd name="T39" fmla="*/ 127 h 160"/>
              <a:gd name="T40" fmla="*/ 128 w 128"/>
              <a:gd name="T41" fmla="*/ 64 h 160"/>
              <a:gd name="T42" fmla="*/ 64 w 128"/>
              <a:gd name="T43" fmla="*/ 0 h 160"/>
              <a:gd name="T44" fmla="*/ 85 w 128"/>
              <a:gd name="T45" fmla="*/ 64 h 160"/>
              <a:gd name="T46" fmla="*/ 64 w 128"/>
              <a:gd name="T47" fmla="*/ 43 h 160"/>
              <a:gd name="T48" fmla="*/ 43 w 128"/>
              <a:gd name="T49" fmla="*/ 64 h 160"/>
              <a:gd name="T50" fmla="*/ 53 w 128"/>
              <a:gd name="T51" fmla="*/ 82 h 160"/>
              <a:gd name="T52" fmla="*/ 55 w 128"/>
              <a:gd name="T53" fmla="*/ 83 h 160"/>
              <a:gd name="T54" fmla="*/ 58 w 128"/>
              <a:gd name="T55" fmla="*/ 84 h 160"/>
              <a:gd name="T56" fmla="*/ 58 w 128"/>
              <a:gd name="T57" fmla="*/ 93 h 160"/>
              <a:gd name="T58" fmla="*/ 58 w 128"/>
              <a:gd name="T59" fmla="*/ 106 h 160"/>
              <a:gd name="T60" fmla="*/ 58 w 128"/>
              <a:gd name="T61" fmla="*/ 115 h 160"/>
              <a:gd name="T62" fmla="*/ 58 w 128"/>
              <a:gd name="T63" fmla="*/ 127 h 160"/>
              <a:gd name="T64" fmla="*/ 58 w 128"/>
              <a:gd name="T65" fmla="*/ 160 h 160"/>
              <a:gd name="T66" fmla="*/ 71 w 128"/>
              <a:gd name="T67" fmla="*/ 160 h 160"/>
              <a:gd name="T68" fmla="*/ 71 w 128"/>
              <a:gd name="T69" fmla="*/ 127 h 160"/>
              <a:gd name="T70" fmla="*/ 71 w 128"/>
              <a:gd name="T71" fmla="*/ 115 h 160"/>
              <a:gd name="T72" fmla="*/ 71 w 128"/>
              <a:gd name="T73" fmla="*/ 106 h 160"/>
              <a:gd name="T74" fmla="*/ 71 w 128"/>
              <a:gd name="T75" fmla="*/ 93 h 160"/>
              <a:gd name="T76" fmla="*/ 71 w 128"/>
              <a:gd name="T77" fmla="*/ 84 h 160"/>
              <a:gd name="T78" fmla="*/ 73 w 128"/>
              <a:gd name="T79" fmla="*/ 83 h 160"/>
              <a:gd name="T80" fmla="*/ 75 w 128"/>
              <a:gd name="T81" fmla="*/ 82 h 160"/>
              <a:gd name="T82" fmla="*/ 85 w 128"/>
              <a:gd name="T83" fmla="*/ 64 h 160"/>
              <a:gd name="T84" fmla="*/ 71 w 128"/>
              <a:gd name="T85" fmla="*/ 69 h 160"/>
              <a:gd name="T86" fmla="*/ 64 w 128"/>
              <a:gd name="T87" fmla="*/ 72 h 160"/>
              <a:gd name="T88" fmla="*/ 58 w 128"/>
              <a:gd name="T89" fmla="*/ 69 h 160"/>
              <a:gd name="T90" fmla="*/ 56 w 128"/>
              <a:gd name="T91" fmla="*/ 64 h 160"/>
              <a:gd name="T92" fmla="*/ 56 w 128"/>
              <a:gd name="T93" fmla="*/ 62 h 160"/>
              <a:gd name="T94" fmla="*/ 57 w 128"/>
              <a:gd name="T95" fmla="*/ 60 h 160"/>
              <a:gd name="T96" fmla="*/ 64 w 128"/>
              <a:gd name="T97" fmla="*/ 56 h 160"/>
              <a:gd name="T98" fmla="*/ 71 w 128"/>
              <a:gd name="T99" fmla="*/ 60 h 160"/>
              <a:gd name="T100" fmla="*/ 72 w 128"/>
              <a:gd name="T101" fmla="*/ 62 h 160"/>
              <a:gd name="T102" fmla="*/ 72 w 128"/>
              <a:gd name="T103" fmla="*/ 64 h 160"/>
              <a:gd name="T104" fmla="*/ 71 w 128"/>
              <a:gd name="T105" fmla="*/ 6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8" h="160">
                <a:moveTo>
                  <a:pt x="35" y="64"/>
                </a:moveTo>
                <a:cubicBezTo>
                  <a:pt x="35" y="48"/>
                  <a:pt x="48" y="35"/>
                  <a:pt x="64" y="35"/>
                </a:cubicBezTo>
                <a:cubicBezTo>
                  <a:pt x="80" y="35"/>
                  <a:pt x="93" y="48"/>
                  <a:pt x="93" y="64"/>
                </a:cubicBezTo>
                <a:cubicBezTo>
                  <a:pt x="93" y="76"/>
                  <a:pt x="86" y="87"/>
                  <a:pt x="75" y="91"/>
                </a:cubicBezTo>
                <a:cubicBezTo>
                  <a:pt x="75" y="105"/>
                  <a:pt x="75" y="105"/>
                  <a:pt x="75" y="105"/>
                </a:cubicBezTo>
                <a:cubicBezTo>
                  <a:pt x="93" y="100"/>
                  <a:pt x="106" y="84"/>
                  <a:pt x="106" y="64"/>
                </a:cubicBezTo>
                <a:cubicBezTo>
                  <a:pt x="106" y="41"/>
                  <a:pt x="87" y="22"/>
                  <a:pt x="64" y="22"/>
                </a:cubicBezTo>
                <a:cubicBezTo>
                  <a:pt x="41" y="22"/>
                  <a:pt x="22" y="41"/>
                  <a:pt x="22" y="64"/>
                </a:cubicBezTo>
                <a:cubicBezTo>
                  <a:pt x="22" y="84"/>
                  <a:pt x="35" y="100"/>
                  <a:pt x="53" y="105"/>
                </a:cubicBezTo>
                <a:cubicBezTo>
                  <a:pt x="53" y="91"/>
                  <a:pt x="53" y="91"/>
                  <a:pt x="53" y="91"/>
                </a:cubicBezTo>
                <a:cubicBezTo>
                  <a:pt x="42" y="87"/>
                  <a:pt x="35" y="76"/>
                  <a:pt x="35" y="64"/>
                </a:cubicBezTo>
                <a:close/>
                <a:moveTo>
                  <a:pt x="64" y="0"/>
                </a:moveTo>
                <a:cubicBezTo>
                  <a:pt x="29" y="0"/>
                  <a:pt x="0" y="29"/>
                  <a:pt x="0" y="64"/>
                </a:cubicBezTo>
                <a:cubicBezTo>
                  <a:pt x="0" y="95"/>
                  <a:pt x="23" y="122"/>
                  <a:pt x="53" y="127"/>
                </a:cubicBezTo>
                <a:cubicBezTo>
                  <a:pt x="53" y="114"/>
                  <a:pt x="53" y="114"/>
                  <a:pt x="53" y="114"/>
                </a:cubicBezTo>
                <a:cubicBezTo>
                  <a:pt x="30" y="109"/>
                  <a:pt x="13" y="88"/>
                  <a:pt x="13" y="64"/>
                </a:cubicBezTo>
                <a:cubicBezTo>
                  <a:pt x="13" y="36"/>
                  <a:pt x="36" y="13"/>
                  <a:pt x="64" y="13"/>
                </a:cubicBezTo>
                <a:cubicBezTo>
                  <a:pt x="92" y="13"/>
                  <a:pt x="115" y="36"/>
                  <a:pt x="115" y="64"/>
                </a:cubicBezTo>
                <a:cubicBezTo>
                  <a:pt x="115" y="88"/>
                  <a:pt x="98" y="109"/>
                  <a:pt x="75" y="114"/>
                </a:cubicBezTo>
                <a:cubicBezTo>
                  <a:pt x="75" y="127"/>
                  <a:pt x="75" y="127"/>
                  <a:pt x="75" y="127"/>
                </a:cubicBezTo>
                <a:cubicBezTo>
                  <a:pt x="105" y="122"/>
                  <a:pt x="128" y="95"/>
                  <a:pt x="128" y="64"/>
                </a:cubicBezTo>
                <a:cubicBezTo>
                  <a:pt x="128" y="29"/>
                  <a:pt x="99" y="0"/>
                  <a:pt x="64" y="0"/>
                </a:cubicBezTo>
                <a:close/>
                <a:moveTo>
                  <a:pt x="85" y="64"/>
                </a:moveTo>
                <a:cubicBezTo>
                  <a:pt x="85" y="53"/>
                  <a:pt x="76" y="43"/>
                  <a:pt x="64" y="43"/>
                </a:cubicBezTo>
                <a:cubicBezTo>
                  <a:pt x="53" y="43"/>
                  <a:pt x="43" y="53"/>
                  <a:pt x="43" y="64"/>
                </a:cubicBezTo>
                <a:cubicBezTo>
                  <a:pt x="43" y="72"/>
                  <a:pt x="47" y="78"/>
                  <a:pt x="53" y="82"/>
                </a:cubicBezTo>
                <a:cubicBezTo>
                  <a:pt x="54" y="82"/>
                  <a:pt x="55" y="83"/>
                  <a:pt x="55" y="83"/>
                </a:cubicBezTo>
                <a:cubicBezTo>
                  <a:pt x="56" y="83"/>
                  <a:pt x="57" y="84"/>
                  <a:pt x="58" y="84"/>
                </a:cubicBezTo>
                <a:cubicBezTo>
                  <a:pt x="58" y="93"/>
                  <a:pt x="58" y="93"/>
                  <a:pt x="58" y="93"/>
                </a:cubicBezTo>
                <a:cubicBezTo>
                  <a:pt x="58" y="106"/>
                  <a:pt x="58" y="106"/>
                  <a:pt x="58" y="106"/>
                </a:cubicBezTo>
                <a:cubicBezTo>
                  <a:pt x="58" y="115"/>
                  <a:pt x="58" y="115"/>
                  <a:pt x="58" y="115"/>
                </a:cubicBezTo>
                <a:cubicBezTo>
                  <a:pt x="58" y="127"/>
                  <a:pt x="58" y="127"/>
                  <a:pt x="58" y="127"/>
                </a:cubicBezTo>
                <a:cubicBezTo>
                  <a:pt x="58" y="160"/>
                  <a:pt x="58" y="160"/>
                  <a:pt x="58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71" y="127"/>
                  <a:pt x="71" y="127"/>
                  <a:pt x="71" y="127"/>
                </a:cubicBezTo>
                <a:cubicBezTo>
                  <a:pt x="71" y="115"/>
                  <a:pt x="71" y="115"/>
                  <a:pt x="71" y="115"/>
                </a:cubicBezTo>
                <a:cubicBezTo>
                  <a:pt x="71" y="106"/>
                  <a:pt x="71" y="106"/>
                  <a:pt x="71" y="106"/>
                </a:cubicBezTo>
                <a:cubicBezTo>
                  <a:pt x="71" y="93"/>
                  <a:pt x="71" y="93"/>
                  <a:pt x="71" y="93"/>
                </a:cubicBezTo>
                <a:cubicBezTo>
                  <a:pt x="71" y="84"/>
                  <a:pt x="71" y="84"/>
                  <a:pt x="71" y="84"/>
                </a:cubicBezTo>
                <a:cubicBezTo>
                  <a:pt x="71" y="84"/>
                  <a:pt x="72" y="83"/>
                  <a:pt x="73" y="83"/>
                </a:cubicBezTo>
                <a:cubicBezTo>
                  <a:pt x="73" y="83"/>
                  <a:pt x="74" y="82"/>
                  <a:pt x="75" y="82"/>
                </a:cubicBezTo>
                <a:cubicBezTo>
                  <a:pt x="81" y="78"/>
                  <a:pt x="85" y="72"/>
                  <a:pt x="85" y="64"/>
                </a:cubicBezTo>
                <a:close/>
                <a:moveTo>
                  <a:pt x="71" y="69"/>
                </a:moveTo>
                <a:cubicBezTo>
                  <a:pt x="69" y="71"/>
                  <a:pt x="67" y="72"/>
                  <a:pt x="64" y="72"/>
                </a:cubicBezTo>
                <a:cubicBezTo>
                  <a:pt x="61" y="72"/>
                  <a:pt x="59" y="71"/>
                  <a:pt x="58" y="69"/>
                </a:cubicBezTo>
                <a:cubicBezTo>
                  <a:pt x="57" y="67"/>
                  <a:pt x="56" y="66"/>
                  <a:pt x="56" y="64"/>
                </a:cubicBezTo>
                <a:cubicBezTo>
                  <a:pt x="56" y="63"/>
                  <a:pt x="56" y="63"/>
                  <a:pt x="56" y="62"/>
                </a:cubicBezTo>
                <a:cubicBezTo>
                  <a:pt x="57" y="61"/>
                  <a:pt x="57" y="60"/>
                  <a:pt x="57" y="60"/>
                </a:cubicBezTo>
                <a:cubicBezTo>
                  <a:pt x="59" y="57"/>
                  <a:pt x="61" y="56"/>
                  <a:pt x="64" y="56"/>
                </a:cubicBezTo>
                <a:cubicBezTo>
                  <a:pt x="67" y="56"/>
                  <a:pt x="69" y="57"/>
                  <a:pt x="71" y="60"/>
                </a:cubicBezTo>
                <a:cubicBezTo>
                  <a:pt x="71" y="60"/>
                  <a:pt x="72" y="61"/>
                  <a:pt x="72" y="62"/>
                </a:cubicBezTo>
                <a:cubicBezTo>
                  <a:pt x="72" y="63"/>
                  <a:pt x="72" y="63"/>
                  <a:pt x="72" y="64"/>
                </a:cubicBezTo>
                <a:cubicBezTo>
                  <a:pt x="72" y="66"/>
                  <a:pt x="72" y="67"/>
                  <a:pt x="71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73F577A7-AD81-BD11-2E5A-0FE57BAAE6AE}"/>
              </a:ext>
            </a:extLst>
          </p:cNvPr>
          <p:cNvSpPr>
            <a:spLocks noEditPoints="1"/>
          </p:cNvSpPr>
          <p:nvPr/>
        </p:nvSpPr>
        <p:spPr bwMode="auto">
          <a:xfrm>
            <a:off x="4032251" y="5227638"/>
            <a:ext cx="263525" cy="254000"/>
          </a:xfrm>
          <a:custGeom>
            <a:avLst/>
            <a:gdLst>
              <a:gd name="T0" fmla="*/ 126 w 166"/>
              <a:gd name="T1" fmla="*/ 98 h 160"/>
              <a:gd name="T2" fmla="*/ 116 w 166"/>
              <a:gd name="T3" fmla="*/ 110 h 160"/>
              <a:gd name="T4" fmla="*/ 104 w 166"/>
              <a:gd name="T5" fmla="*/ 120 h 160"/>
              <a:gd name="T6" fmla="*/ 144 w 166"/>
              <a:gd name="T7" fmla="*/ 160 h 160"/>
              <a:gd name="T8" fmla="*/ 166 w 166"/>
              <a:gd name="T9" fmla="*/ 138 h 160"/>
              <a:gd name="T10" fmla="*/ 126 w 166"/>
              <a:gd name="T11" fmla="*/ 98 h 160"/>
              <a:gd name="T12" fmla="*/ 122 w 166"/>
              <a:gd name="T13" fmla="*/ 95 h 160"/>
              <a:gd name="T14" fmla="*/ 113 w 166"/>
              <a:gd name="T15" fmla="*/ 19 h 160"/>
              <a:gd name="T16" fmla="*/ 69 w 166"/>
              <a:gd name="T17" fmla="*/ 0 h 160"/>
              <a:gd name="T18" fmla="*/ 24 w 166"/>
              <a:gd name="T19" fmla="*/ 19 h 160"/>
              <a:gd name="T20" fmla="*/ 24 w 166"/>
              <a:gd name="T21" fmla="*/ 107 h 160"/>
              <a:gd name="T22" fmla="*/ 69 w 166"/>
              <a:gd name="T23" fmla="*/ 125 h 160"/>
              <a:gd name="T24" fmla="*/ 100 w 166"/>
              <a:gd name="T25" fmla="*/ 117 h 160"/>
              <a:gd name="T26" fmla="*/ 113 w 166"/>
              <a:gd name="T27" fmla="*/ 107 h 160"/>
              <a:gd name="T28" fmla="*/ 122 w 166"/>
              <a:gd name="T29" fmla="*/ 95 h 160"/>
              <a:gd name="T30" fmla="*/ 107 w 166"/>
              <a:gd name="T31" fmla="*/ 88 h 160"/>
              <a:gd name="T32" fmla="*/ 111 w 166"/>
              <a:gd name="T33" fmla="*/ 83 h 160"/>
              <a:gd name="T34" fmla="*/ 94 w 166"/>
              <a:gd name="T35" fmla="*/ 25 h 160"/>
              <a:gd name="T36" fmla="*/ 60 w 166"/>
              <a:gd name="T37" fmla="*/ 19 h 160"/>
              <a:gd name="T38" fmla="*/ 31 w 166"/>
              <a:gd name="T39" fmla="*/ 38 h 160"/>
              <a:gd name="T40" fmla="*/ 30 w 166"/>
              <a:gd name="T41" fmla="*/ 38 h 160"/>
              <a:gd name="T42" fmla="*/ 29 w 166"/>
              <a:gd name="T43" fmla="*/ 37 h 160"/>
              <a:gd name="T44" fmla="*/ 27 w 166"/>
              <a:gd name="T45" fmla="*/ 36 h 160"/>
              <a:gd name="T46" fmla="*/ 59 w 166"/>
              <a:gd name="T47" fmla="*/ 14 h 160"/>
              <a:gd name="T48" fmla="*/ 97 w 166"/>
              <a:gd name="T49" fmla="*/ 22 h 160"/>
              <a:gd name="T50" fmla="*/ 114 w 166"/>
              <a:gd name="T51" fmla="*/ 86 h 160"/>
              <a:gd name="T52" fmla="*/ 111 w 166"/>
              <a:gd name="T53" fmla="*/ 91 h 160"/>
              <a:gd name="T54" fmla="*/ 107 w 166"/>
              <a:gd name="T55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6" h="160">
                <a:moveTo>
                  <a:pt x="126" y="98"/>
                </a:moveTo>
                <a:cubicBezTo>
                  <a:pt x="123" y="102"/>
                  <a:pt x="120" y="107"/>
                  <a:pt x="116" y="110"/>
                </a:cubicBezTo>
                <a:cubicBezTo>
                  <a:pt x="112" y="114"/>
                  <a:pt x="108" y="117"/>
                  <a:pt x="104" y="120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66" y="138"/>
                  <a:pt x="166" y="138"/>
                  <a:pt x="166" y="138"/>
                </a:cubicBezTo>
                <a:lnTo>
                  <a:pt x="126" y="98"/>
                </a:lnTo>
                <a:close/>
                <a:moveTo>
                  <a:pt x="122" y="95"/>
                </a:moveTo>
                <a:cubicBezTo>
                  <a:pt x="137" y="71"/>
                  <a:pt x="133" y="39"/>
                  <a:pt x="113" y="19"/>
                </a:cubicBezTo>
                <a:cubicBezTo>
                  <a:pt x="101" y="6"/>
                  <a:pt x="85" y="0"/>
                  <a:pt x="69" y="0"/>
                </a:cubicBezTo>
                <a:cubicBezTo>
                  <a:pt x="53" y="0"/>
                  <a:pt x="36" y="6"/>
                  <a:pt x="24" y="19"/>
                </a:cubicBezTo>
                <a:cubicBezTo>
                  <a:pt x="0" y="43"/>
                  <a:pt x="0" y="83"/>
                  <a:pt x="24" y="107"/>
                </a:cubicBezTo>
                <a:cubicBezTo>
                  <a:pt x="36" y="119"/>
                  <a:pt x="53" y="125"/>
                  <a:pt x="69" y="125"/>
                </a:cubicBezTo>
                <a:cubicBezTo>
                  <a:pt x="80" y="125"/>
                  <a:pt x="90" y="123"/>
                  <a:pt x="100" y="117"/>
                </a:cubicBezTo>
                <a:cubicBezTo>
                  <a:pt x="105" y="114"/>
                  <a:pt x="109" y="111"/>
                  <a:pt x="113" y="107"/>
                </a:cubicBezTo>
                <a:cubicBezTo>
                  <a:pt x="117" y="103"/>
                  <a:pt x="120" y="99"/>
                  <a:pt x="122" y="95"/>
                </a:cubicBezTo>
                <a:close/>
                <a:moveTo>
                  <a:pt x="107" y="88"/>
                </a:moveTo>
                <a:cubicBezTo>
                  <a:pt x="109" y="87"/>
                  <a:pt x="110" y="85"/>
                  <a:pt x="111" y="83"/>
                </a:cubicBezTo>
                <a:cubicBezTo>
                  <a:pt x="120" y="63"/>
                  <a:pt x="114" y="38"/>
                  <a:pt x="94" y="25"/>
                </a:cubicBezTo>
                <a:cubicBezTo>
                  <a:pt x="84" y="19"/>
                  <a:pt x="72" y="16"/>
                  <a:pt x="60" y="19"/>
                </a:cubicBezTo>
                <a:cubicBezTo>
                  <a:pt x="48" y="21"/>
                  <a:pt x="38" y="28"/>
                  <a:pt x="31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29" y="37"/>
                  <a:pt x="29" y="37"/>
                  <a:pt x="29" y="37"/>
                </a:cubicBezTo>
                <a:cubicBezTo>
                  <a:pt x="27" y="36"/>
                  <a:pt x="27" y="36"/>
                  <a:pt x="27" y="36"/>
                </a:cubicBezTo>
                <a:cubicBezTo>
                  <a:pt x="35" y="25"/>
                  <a:pt x="46" y="17"/>
                  <a:pt x="59" y="14"/>
                </a:cubicBezTo>
                <a:cubicBezTo>
                  <a:pt x="72" y="12"/>
                  <a:pt x="86" y="14"/>
                  <a:pt x="97" y="22"/>
                </a:cubicBezTo>
                <a:cubicBezTo>
                  <a:pt x="118" y="36"/>
                  <a:pt x="126" y="64"/>
                  <a:pt x="114" y="86"/>
                </a:cubicBezTo>
                <a:cubicBezTo>
                  <a:pt x="113" y="88"/>
                  <a:pt x="112" y="89"/>
                  <a:pt x="111" y="91"/>
                </a:cubicBezTo>
                <a:lnTo>
                  <a:pt x="107" y="8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32D8E5E8-C8B7-E7D2-E457-4CCDEB2BECDA}"/>
              </a:ext>
            </a:extLst>
          </p:cNvPr>
          <p:cNvSpPr>
            <a:spLocks noEditPoints="1"/>
          </p:cNvSpPr>
          <p:nvPr/>
        </p:nvSpPr>
        <p:spPr bwMode="auto">
          <a:xfrm>
            <a:off x="5157788" y="5227638"/>
            <a:ext cx="223838" cy="254000"/>
          </a:xfrm>
          <a:custGeom>
            <a:avLst/>
            <a:gdLst>
              <a:gd name="T0" fmla="*/ 41 w 141"/>
              <a:gd name="T1" fmla="*/ 33 h 160"/>
              <a:gd name="T2" fmla="*/ 57 w 141"/>
              <a:gd name="T3" fmla="*/ 16 h 160"/>
              <a:gd name="T4" fmla="*/ 41 w 141"/>
              <a:gd name="T5" fmla="*/ 0 h 160"/>
              <a:gd name="T6" fmla="*/ 25 w 141"/>
              <a:gd name="T7" fmla="*/ 16 h 160"/>
              <a:gd name="T8" fmla="*/ 41 w 141"/>
              <a:gd name="T9" fmla="*/ 33 h 160"/>
              <a:gd name="T10" fmla="*/ 81 w 141"/>
              <a:gd name="T11" fmla="*/ 78 h 160"/>
              <a:gd name="T12" fmla="*/ 81 w 141"/>
              <a:gd name="T13" fmla="*/ 39 h 160"/>
              <a:gd name="T14" fmla="*/ 0 w 141"/>
              <a:gd name="T15" fmla="*/ 39 h 160"/>
              <a:gd name="T16" fmla="*/ 0 w 141"/>
              <a:gd name="T17" fmla="*/ 97 h 160"/>
              <a:gd name="T18" fmla="*/ 14 w 141"/>
              <a:gd name="T19" fmla="*/ 97 h 160"/>
              <a:gd name="T20" fmla="*/ 14 w 141"/>
              <a:gd name="T21" fmla="*/ 61 h 160"/>
              <a:gd name="T22" fmla="*/ 19 w 141"/>
              <a:gd name="T23" fmla="*/ 61 h 160"/>
              <a:gd name="T24" fmla="*/ 19 w 141"/>
              <a:gd name="T25" fmla="*/ 101 h 160"/>
              <a:gd name="T26" fmla="*/ 19 w 141"/>
              <a:gd name="T27" fmla="*/ 101 h 160"/>
              <a:gd name="T28" fmla="*/ 19 w 141"/>
              <a:gd name="T29" fmla="*/ 160 h 160"/>
              <a:gd name="T30" fmla="*/ 38 w 141"/>
              <a:gd name="T31" fmla="*/ 160 h 160"/>
              <a:gd name="T32" fmla="*/ 38 w 141"/>
              <a:gd name="T33" fmla="*/ 97 h 160"/>
              <a:gd name="T34" fmla="*/ 44 w 141"/>
              <a:gd name="T35" fmla="*/ 97 h 160"/>
              <a:gd name="T36" fmla="*/ 44 w 141"/>
              <a:gd name="T37" fmla="*/ 160 h 160"/>
              <a:gd name="T38" fmla="*/ 63 w 141"/>
              <a:gd name="T39" fmla="*/ 160 h 160"/>
              <a:gd name="T40" fmla="*/ 63 w 141"/>
              <a:gd name="T41" fmla="*/ 97 h 160"/>
              <a:gd name="T42" fmla="*/ 63 w 141"/>
              <a:gd name="T43" fmla="*/ 97 h 160"/>
              <a:gd name="T44" fmla="*/ 63 w 141"/>
              <a:gd name="T45" fmla="*/ 61 h 160"/>
              <a:gd name="T46" fmla="*/ 68 w 141"/>
              <a:gd name="T47" fmla="*/ 61 h 160"/>
              <a:gd name="T48" fmla="*/ 68 w 141"/>
              <a:gd name="T49" fmla="*/ 86 h 160"/>
              <a:gd name="T50" fmla="*/ 84 w 141"/>
              <a:gd name="T51" fmla="*/ 99 h 160"/>
              <a:gd name="T52" fmla="*/ 93 w 141"/>
              <a:gd name="T53" fmla="*/ 90 h 160"/>
              <a:gd name="T54" fmla="*/ 81 w 141"/>
              <a:gd name="T55" fmla="*/ 78 h 160"/>
              <a:gd name="T56" fmla="*/ 93 w 141"/>
              <a:gd name="T57" fmla="*/ 160 h 160"/>
              <a:gd name="T58" fmla="*/ 137 w 141"/>
              <a:gd name="T59" fmla="*/ 160 h 160"/>
              <a:gd name="T60" fmla="*/ 137 w 141"/>
              <a:gd name="T61" fmla="*/ 111 h 160"/>
              <a:gd name="T62" fmla="*/ 93 w 141"/>
              <a:gd name="T63" fmla="*/ 111 h 160"/>
              <a:gd name="T64" fmla="*/ 93 w 141"/>
              <a:gd name="T65" fmla="*/ 160 h 160"/>
              <a:gd name="T66" fmla="*/ 124 w 141"/>
              <a:gd name="T67" fmla="*/ 118 h 160"/>
              <a:gd name="T68" fmla="*/ 128 w 141"/>
              <a:gd name="T69" fmla="*/ 118 h 160"/>
              <a:gd name="T70" fmla="*/ 128 w 141"/>
              <a:gd name="T71" fmla="*/ 154 h 160"/>
              <a:gd name="T72" fmla="*/ 124 w 141"/>
              <a:gd name="T73" fmla="*/ 154 h 160"/>
              <a:gd name="T74" fmla="*/ 124 w 141"/>
              <a:gd name="T75" fmla="*/ 118 h 160"/>
              <a:gd name="T76" fmla="*/ 113 w 141"/>
              <a:gd name="T77" fmla="*/ 118 h 160"/>
              <a:gd name="T78" fmla="*/ 117 w 141"/>
              <a:gd name="T79" fmla="*/ 118 h 160"/>
              <a:gd name="T80" fmla="*/ 117 w 141"/>
              <a:gd name="T81" fmla="*/ 154 h 160"/>
              <a:gd name="T82" fmla="*/ 113 w 141"/>
              <a:gd name="T83" fmla="*/ 154 h 160"/>
              <a:gd name="T84" fmla="*/ 113 w 141"/>
              <a:gd name="T85" fmla="*/ 118 h 160"/>
              <a:gd name="T86" fmla="*/ 101 w 141"/>
              <a:gd name="T87" fmla="*/ 118 h 160"/>
              <a:gd name="T88" fmla="*/ 105 w 141"/>
              <a:gd name="T89" fmla="*/ 118 h 160"/>
              <a:gd name="T90" fmla="*/ 105 w 141"/>
              <a:gd name="T91" fmla="*/ 154 h 160"/>
              <a:gd name="T92" fmla="*/ 101 w 141"/>
              <a:gd name="T93" fmla="*/ 154 h 160"/>
              <a:gd name="T94" fmla="*/ 101 w 141"/>
              <a:gd name="T95" fmla="*/ 118 h 160"/>
              <a:gd name="T96" fmla="*/ 132 w 141"/>
              <a:gd name="T97" fmla="*/ 95 h 160"/>
              <a:gd name="T98" fmla="*/ 137 w 141"/>
              <a:gd name="T99" fmla="*/ 87 h 160"/>
              <a:gd name="T100" fmla="*/ 118 w 141"/>
              <a:gd name="T101" fmla="*/ 76 h 160"/>
              <a:gd name="T102" fmla="*/ 113 w 141"/>
              <a:gd name="T103" fmla="*/ 84 h 160"/>
              <a:gd name="T104" fmla="*/ 103 w 141"/>
              <a:gd name="T105" fmla="*/ 78 h 160"/>
              <a:gd name="T106" fmla="*/ 99 w 141"/>
              <a:gd name="T107" fmla="*/ 86 h 160"/>
              <a:gd name="T108" fmla="*/ 137 w 141"/>
              <a:gd name="T109" fmla="*/ 108 h 160"/>
              <a:gd name="T110" fmla="*/ 141 w 141"/>
              <a:gd name="T111" fmla="*/ 100 h 160"/>
              <a:gd name="T112" fmla="*/ 132 w 141"/>
              <a:gd name="T113" fmla="*/ 95 h 160"/>
              <a:gd name="T114" fmla="*/ 128 w 141"/>
              <a:gd name="T115" fmla="*/ 93 h 160"/>
              <a:gd name="T116" fmla="*/ 117 w 141"/>
              <a:gd name="T117" fmla="*/ 86 h 160"/>
              <a:gd name="T118" fmla="*/ 119 w 141"/>
              <a:gd name="T119" fmla="*/ 82 h 160"/>
              <a:gd name="T120" fmla="*/ 131 w 141"/>
              <a:gd name="T121" fmla="*/ 88 h 160"/>
              <a:gd name="T122" fmla="*/ 128 w 141"/>
              <a:gd name="T123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1" h="160">
                <a:moveTo>
                  <a:pt x="41" y="33"/>
                </a:moveTo>
                <a:cubicBezTo>
                  <a:pt x="50" y="33"/>
                  <a:pt x="57" y="25"/>
                  <a:pt x="57" y="16"/>
                </a:cubicBezTo>
                <a:cubicBezTo>
                  <a:pt x="57" y="7"/>
                  <a:pt x="50" y="0"/>
                  <a:pt x="41" y="0"/>
                </a:cubicBezTo>
                <a:cubicBezTo>
                  <a:pt x="32" y="0"/>
                  <a:pt x="25" y="7"/>
                  <a:pt x="25" y="16"/>
                </a:cubicBezTo>
                <a:cubicBezTo>
                  <a:pt x="25" y="25"/>
                  <a:pt x="32" y="33"/>
                  <a:pt x="41" y="33"/>
                </a:cubicBezTo>
                <a:close/>
                <a:moveTo>
                  <a:pt x="81" y="78"/>
                </a:moveTo>
                <a:cubicBezTo>
                  <a:pt x="81" y="39"/>
                  <a:pt x="81" y="39"/>
                  <a:pt x="81" y="39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97"/>
                  <a:pt x="0" y="97"/>
                  <a:pt x="0" y="97"/>
                </a:cubicBezTo>
                <a:cubicBezTo>
                  <a:pt x="14" y="97"/>
                  <a:pt x="14" y="97"/>
                  <a:pt x="14" y="97"/>
                </a:cubicBezTo>
                <a:cubicBezTo>
                  <a:pt x="14" y="61"/>
                  <a:pt x="14" y="61"/>
                  <a:pt x="14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101"/>
                  <a:pt x="19" y="101"/>
                  <a:pt x="19" y="101"/>
                </a:cubicBezTo>
                <a:cubicBezTo>
                  <a:pt x="19" y="101"/>
                  <a:pt x="19" y="101"/>
                  <a:pt x="19" y="101"/>
                </a:cubicBezTo>
                <a:cubicBezTo>
                  <a:pt x="19" y="160"/>
                  <a:pt x="19" y="160"/>
                  <a:pt x="19" y="160"/>
                </a:cubicBezTo>
                <a:cubicBezTo>
                  <a:pt x="38" y="160"/>
                  <a:pt x="38" y="160"/>
                  <a:pt x="38" y="160"/>
                </a:cubicBezTo>
                <a:cubicBezTo>
                  <a:pt x="38" y="97"/>
                  <a:pt x="38" y="97"/>
                  <a:pt x="38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160"/>
                  <a:pt x="44" y="160"/>
                  <a:pt x="44" y="160"/>
                </a:cubicBezTo>
                <a:cubicBezTo>
                  <a:pt x="63" y="160"/>
                  <a:pt x="63" y="160"/>
                  <a:pt x="63" y="160"/>
                </a:cubicBezTo>
                <a:cubicBezTo>
                  <a:pt x="63" y="97"/>
                  <a:pt x="63" y="97"/>
                  <a:pt x="63" y="97"/>
                </a:cubicBezTo>
                <a:cubicBezTo>
                  <a:pt x="63" y="97"/>
                  <a:pt x="63" y="97"/>
                  <a:pt x="63" y="97"/>
                </a:cubicBezTo>
                <a:cubicBezTo>
                  <a:pt x="63" y="61"/>
                  <a:pt x="63" y="61"/>
                  <a:pt x="63" y="61"/>
                </a:cubicBezTo>
                <a:cubicBezTo>
                  <a:pt x="68" y="61"/>
                  <a:pt x="68" y="61"/>
                  <a:pt x="68" y="61"/>
                </a:cubicBezTo>
                <a:cubicBezTo>
                  <a:pt x="68" y="86"/>
                  <a:pt x="68" y="86"/>
                  <a:pt x="68" y="86"/>
                </a:cubicBezTo>
                <a:cubicBezTo>
                  <a:pt x="84" y="99"/>
                  <a:pt x="84" y="99"/>
                  <a:pt x="84" y="99"/>
                </a:cubicBezTo>
                <a:cubicBezTo>
                  <a:pt x="93" y="90"/>
                  <a:pt x="93" y="90"/>
                  <a:pt x="93" y="90"/>
                </a:cubicBezTo>
                <a:lnTo>
                  <a:pt x="81" y="78"/>
                </a:lnTo>
                <a:close/>
                <a:moveTo>
                  <a:pt x="93" y="160"/>
                </a:moveTo>
                <a:cubicBezTo>
                  <a:pt x="137" y="160"/>
                  <a:pt x="137" y="160"/>
                  <a:pt x="137" y="160"/>
                </a:cubicBezTo>
                <a:cubicBezTo>
                  <a:pt x="137" y="111"/>
                  <a:pt x="137" y="111"/>
                  <a:pt x="137" y="111"/>
                </a:cubicBezTo>
                <a:cubicBezTo>
                  <a:pt x="93" y="111"/>
                  <a:pt x="93" y="111"/>
                  <a:pt x="93" y="111"/>
                </a:cubicBezTo>
                <a:lnTo>
                  <a:pt x="93" y="160"/>
                </a:lnTo>
                <a:close/>
                <a:moveTo>
                  <a:pt x="124" y="118"/>
                </a:moveTo>
                <a:cubicBezTo>
                  <a:pt x="128" y="118"/>
                  <a:pt x="128" y="118"/>
                  <a:pt x="128" y="118"/>
                </a:cubicBezTo>
                <a:cubicBezTo>
                  <a:pt x="128" y="154"/>
                  <a:pt x="128" y="154"/>
                  <a:pt x="128" y="154"/>
                </a:cubicBezTo>
                <a:cubicBezTo>
                  <a:pt x="124" y="154"/>
                  <a:pt x="124" y="154"/>
                  <a:pt x="124" y="154"/>
                </a:cubicBezTo>
                <a:lnTo>
                  <a:pt x="124" y="118"/>
                </a:lnTo>
                <a:close/>
                <a:moveTo>
                  <a:pt x="113" y="118"/>
                </a:moveTo>
                <a:cubicBezTo>
                  <a:pt x="117" y="118"/>
                  <a:pt x="117" y="118"/>
                  <a:pt x="117" y="118"/>
                </a:cubicBezTo>
                <a:cubicBezTo>
                  <a:pt x="117" y="154"/>
                  <a:pt x="117" y="154"/>
                  <a:pt x="117" y="154"/>
                </a:cubicBezTo>
                <a:cubicBezTo>
                  <a:pt x="113" y="154"/>
                  <a:pt x="113" y="154"/>
                  <a:pt x="113" y="154"/>
                </a:cubicBezTo>
                <a:lnTo>
                  <a:pt x="113" y="118"/>
                </a:lnTo>
                <a:close/>
                <a:moveTo>
                  <a:pt x="101" y="118"/>
                </a:moveTo>
                <a:cubicBezTo>
                  <a:pt x="105" y="118"/>
                  <a:pt x="105" y="118"/>
                  <a:pt x="105" y="118"/>
                </a:cubicBezTo>
                <a:cubicBezTo>
                  <a:pt x="105" y="154"/>
                  <a:pt x="105" y="154"/>
                  <a:pt x="105" y="154"/>
                </a:cubicBezTo>
                <a:cubicBezTo>
                  <a:pt x="101" y="154"/>
                  <a:pt x="101" y="154"/>
                  <a:pt x="101" y="154"/>
                </a:cubicBezTo>
                <a:lnTo>
                  <a:pt x="101" y="118"/>
                </a:lnTo>
                <a:close/>
                <a:moveTo>
                  <a:pt x="132" y="95"/>
                </a:moveTo>
                <a:cubicBezTo>
                  <a:pt x="137" y="87"/>
                  <a:pt x="137" y="87"/>
                  <a:pt x="137" y="87"/>
                </a:cubicBezTo>
                <a:cubicBezTo>
                  <a:pt x="118" y="76"/>
                  <a:pt x="118" y="76"/>
                  <a:pt x="118" y="76"/>
                </a:cubicBezTo>
                <a:cubicBezTo>
                  <a:pt x="113" y="84"/>
                  <a:pt x="113" y="84"/>
                  <a:pt x="113" y="84"/>
                </a:cubicBezTo>
                <a:cubicBezTo>
                  <a:pt x="103" y="78"/>
                  <a:pt x="103" y="78"/>
                  <a:pt x="103" y="78"/>
                </a:cubicBezTo>
                <a:cubicBezTo>
                  <a:pt x="99" y="86"/>
                  <a:pt x="99" y="86"/>
                  <a:pt x="99" y="86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41" y="100"/>
                  <a:pt x="141" y="100"/>
                  <a:pt x="141" y="100"/>
                </a:cubicBezTo>
                <a:lnTo>
                  <a:pt x="132" y="95"/>
                </a:lnTo>
                <a:close/>
                <a:moveTo>
                  <a:pt x="128" y="93"/>
                </a:moveTo>
                <a:cubicBezTo>
                  <a:pt x="117" y="86"/>
                  <a:pt x="117" y="86"/>
                  <a:pt x="117" y="86"/>
                </a:cubicBezTo>
                <a:cubicBezTo>
                  <a:pt x="119" y="82"/>
                  <a:pt x="119" y="82"/>
                  <a:pt x="119" y="82"/>
                </a:cubicBezTo>
                <a:cubicBezTo>
                  <a:pt x="131" y="88"/>
                  <a:pt x="131" y="88"/>
                  <a:pt x="131" y="88"/>
                </a:cubicBezTo>
                <a:lnTo>
                  <a:pt x="128" y="9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69282F40-9A51-49FE-2B45-BA6FBF9C8720}"/>
              </a:ext>
            </a:extLst>
          </p:cNvPr>
          <p:cNvSpPr>
            <a:spLocks noEditPoints="1"/>
          </p:cNvSpPr>
          <p:nvPr/>
        </p:nvSpPr>
        <p:spPr bwMode="auto">
          <a:xfrm>
            <a:off x="5729288" y="5227638"/>
            <a:ext cx="182563" cy="254000"/>
          </a:xfrm>
          <a:custGeom>
            <a:avLst/>
            <a:gdLst>
              <a:gd name="T0" fmla="*/ 115 w 115"/>
              <a:gd name="T1" fmla="*/ 0 h 160"/>
              <a:gd name="T2" fmla="*/ 0 w 115"/>
              <a:gd name="T3" fmla="*/ 0 h 160"/>
              <a:gd name="T4" fmla="*/ 0 w 115"/>
              <a:gd name="T5" fmla="*/ 24 h 160"/>
              <a:gd name="T6" fmla="*/ 115 w 115"/>
              <a:gd name="T7" fmla="*/ 24 h 160"/>
              <a:gd name="T8" fmla="*/ 115 w 115"/>
              <a:gd name="T9" fmla="*/ 0 h 160"/>
              <a:gd name="T10" fmla="*/ 0 w 115"/>
              <a:gd name="T11" fmla="*/ 31 h 160"/>
              <a:gd name="T12" fmla="*/ 0 w 115"/>
              <a:gd name="T13" fmla="*/ 160 h 160"/>
              <a:gd name="T14" fmla="*/ 115 w 115"/>
              <a:gd name="T15" fmla="*/ 160 h 160"/>
              <a:gd name="T16" fmla="*/ 115 w 115"/>
              <a:gd name="T17" fmla="*/ 31 h 160"/>
              <a:gd name="T18" fmla="*/ 0 w 115"/>
              <a:gd name="T19" fmla="*/ 31 h 160"/>
              <a:gd name="T20" fmla="*/ 32 w 115"/>
              <a:gd name="T21" fmla="*/ 143 h 160"/>
              <a:gd name="T22" fmla="*/ 23 w 115"/>
              <a:gd name="T23" fmla="*/ 143 h 160"/>
              <a:gd name="T24" fmla="*/ 23 w 115"/>
              <a:gd name="T25" fmla="*/ 49 h 160"/>
              <a:gd name="T26" fmla="*/ 32 w 115"/>
              <a:gd name="T27" fmla="*/ 49 h 160"/>
              <a:gd name="T28" fmla="*/ 32 w 115"/>
              <a:gd name="T29" fmla="*/ 143 h 160"/>
              <a:gd name="T30" fmla="*/ 62 w 115"/>
              <a:gd name="T31" fmla="*/ 143 h 160"/>
              <a:gd name="T32" fmla="*/ 53 w 115"/>
              <a:gd name="T33" fmla="*/ 143 h 160"/>
              <a:gd name="T34" fmla="*/ 53 w 115"/>
              <a:gd name="T35" fmla="*/ 49 h 160"/>
              <a:gd name="T36" fmla="*/ 62 w 115"/>
              <a:gd name="T37" fmla="*/ 49 h 160"/>
              <a:gd name="T38" fmla="*/ 62 w 115"/>
              <a:gd name="T39" fmla="*/ 143 h 160"/>
              <a:gd name="T40" fmla="*/ 92 w 115"/>
              <a:gd name="T41" fmla="*/ 143 h 160"/>
              <a:gd name="T42" fmla="*/ 83 w 115"/>
              <a:gd name="T43" fmla="*/ 143 h 160"/>
              <a:gd name="T44" fmla="*/ 83 w 115"/>
              <a:gd name="T45" fmla="*/ 49 h 160"/>
              <a:gd name="T46" fmla="*/ 92 w 115"/>
              <a:gd name="T47" fmla="*/ 49 h 160"/>
              <a:gd name="T48" fmla="*/ 92 w 115"/>
              <a:gd name="T49" fmla="*/ 1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15" h="160">
                <a:moveTo>
                  <a:pt x="115" y="0"/>
                </a:moveTo>
                <a:lnTo>
                  <a:pt x="0" y="0"/>
                </a:lnTo>
                <a:lnTo>
                  <a:pt x="0" y="24"/>
                </a:lnTo>
                <a:lnTo>
                  <a:pt x="115" y="24"/>
                </a:lnTo>
                <a:lnTo>
                  <a:pt x="115" y="0"/>
                </a:lnTo>
                <a:close/>
                <a:moveTo>
                  <a:pt x="0" y="31"/>
                </a:moveTo>
                <a:lnTo>
                  <a:pt x="0" y="160"/>
                </a:lnTo>
                <a:lnTo>
                  <a:pt x="115" y="160"/>
                </a:lnTo>
                <a:lnTo>
                  <a:pt x="115" y="31"/>
                </a:lnTo>
                <a:lnTo>
                  <a:pt x="0" y="31"/>
                </a:lnTo>
                <a:close/>
                <a:moveTo>
                  <a:pt x="32" y="143"/>
                </a:moveTo>
                <a:lnTo>
                  <a:pt x="23" y="143"/>
                </a:lnTo>
                <a:lnTo>
                  <a:pt x="23" y="49"/>
                </a:lnTo>
                <a:lnTo>
                  <a:pt x="32" y="49"/>
                </a:lnTo>
                <a:lnTo>
                  <a:pt x="32" y="143"/>
                </a:lnTo>
                <a:close/>
                <a:moveTo>
                  <a:pt x="62" y="143"/>
                </a:moveTo>
                <a:lnTo>
                  <a:pt x="53" y="143"/>
                </a:lnTo>
                <a:lnTo>
                  <a:pt x="53" y="49"/>
                </a:lnTo>
                <a:lnTo>
                  <a:pt x="62" y="49"/>
                </a:lnTo>
                <a:lnTo>
                  <a:pt x="62" y="143"/>
                </a:lnTo>
                <a:close/>
                <a:moveTo>
                  <a:pt x="92" y="143"/>
                </a:moveTo>
                <a:lnTo>
                  <a:pt x="83" y="143"/>
                </a:lnTo>
                <a:lnTo>
                  <a:pt x="83" y="49"/>
                </a:lnTo>
                <a:lnTo>
                  <a:pt x="92" y="49"/>
                </a:lnTo>
                <a:lnTo>
                  <a:pt x="92" y="14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0EE82E16-13A7-44FF-B86A-4E3C63587A6C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5262563"/>
            <a:ext cx="254000" cy="185738"/>
          </a:xfrm>
          <a:custGeom>
            <a:avLst/>
            <a:gdLst>
              <a:gd name="T0" fmla="*/ 93 w 160"/>
              <a:gd name="T1" fmla="*/ 12 h 117"/>
              <a:gd name="T2" fmla="*/ 98 w 160"/>
              <a:gd name="T3" fmla="*/ 11 h 117"/>
              <a:gd name="T4" fmla="*/ 105 w 160"/>
              <a:gd name="T5" fmla="*/ 9 h 117"/>
              <a:gd name="T6" fmla="*/ 105 w 160"/>
              <a:gd name="T7" fmla="*/ 0 h 117"/>
              <a:gd name="T8" fmla="*/ 0 w 160"/>
              <a:gd name="T9" fmla="*/ 0 h 117"/>
              <a:gd name="T10" fmla="*/ 0 w 160"/>
              <a:gd name="T11" fmla="*/ 117 h 117"/>
              <a:gd name="T12" fmla="*/ 105 w 160"/>
              <a:gd name="T13" fmla="*/ 117 h 117"/>
              <a:gd name="T14" fmla="*/ 105 w 160"/>
              <a:gd name="T15" fmla="*/ 57 h 117"/>
              <a:gd name="T16" fmla="*/ 95 w 160"/>
              <a:gd name="T17" fmla="*/ 17 h 117"/>
              <a:gd name="T18" fmla="*/ 93 w 160"/>
              <a:gd name="T19" fmla="*/ 12 h 117"/>
              <a:gd name="T20" fmla="*/ 30 w 160"/>
              <a:gd name="T21" fmla="*/ 101 h 117"/>
              <a:gd name="T22" fmla="*/ 21 w 160"/>
              <a:gd name="T23" fmla="*/ 101 h 117"/>
              <a:gd name="T24" fmla="*/ 21 w 160"/>
              <a:gd name="T25" fmla="*/ 16 h 117"/>
              <a:gd name="T26" fmla="*/ 30 w 160"/>
              <a:gd name="T27" fmla="*/ 16 h 117"/>
              <a:gd name="T28" fmla="*/ 30 w 160"/>
              <a:gd name="T29" fmla="*/ 101 h 117"/>
              <a:gd name="T30" fmla="*/ 57 w 160"/>
              <a:gd name="T31" fmla="*/ 101 h 117"/>
              <a:gd name="T32" fmla="*/ 49 w 160"/>
              <a:gd name="T33" fmla="*/ 101 h 117"/>
              <a:gd name="T34" fmla="*/ 49 w 160"/>
              <a:gd name="T35" fmla="*/ 16 h 117"/>
              <a:gd name="T36" fmla="*/ 57 w 160"/>
              <a:gd name="T37" fmla="*/ 16 h 117"/>
              <a:gd name="T38" fmla="*/ 57 w 160"/>
              <a:gd name="T39" fmla="*/ 101 h 117"/>
              <a:gd name="T40" fmla="*/ 84 w 160"/>
              <a:gd name="T41" fmla="*/ 101 h 117"/>
              <a:gd name="T42" fmla="*/ 76 w 160"/>
              <a:gd name="T43" fmla="*/ 101 h 117"/>
              <a:gd name="T44" fmla="*/ 76 w 160"/>
              <a:gd name="T45" fmla="*/ 16 h 117"/>
              <a:gd name="T46" fmla="*/ 84 w 160"/>
              <a:gd name="T47" fmla="*/ 16 h 117"/>
              <a:gd name="T48" fmla="*/ 84 w 160"/>
              <a:gd name="T49" fmla="*/ 101 h 117"/>
              <a:gd name="T50" fmla="*/ 142 w 160"/>
              <a:gd name="T51" fmla="*/ 86 h 117"/>
              <a:gd name="T52" fmla="*/ 144 w 160"/>
              <a:gd name="T53" fmla="*/ 85 h 117"/>
              <a:gd name="T54" fmla="*/ 160 w 160"/>
              <a:gd name="T55" fmla="*/ 81 h 117"/>
              <a:gd name="T56" fmla="*/ 147 w 160"/>
              <a:gd name="T57" fmla="*/ 31 h 117"/>
              <a:gd name="T58" fmla="*/ 131 w 160"/>
              <a:gd name="T59" fmla="*/ 35 h 117"/>
              <a:gd name="T60" fmla="*/ 129 w 160"/>
              <a:gd name="T61" fmla="*/ 36 h 117"/>
              <a:gd name="T62" fmla="*/ 127 w 160"/>
              <a:gd name="T63" fmla="*/ 37 h 117"/>
              <a:gd name="T64" fmla="*/ 119 w 160"/>
              <a:gd name="T65" fmla="*/ 10 h 117"/>
              <a:gd name="T66" fmla="*/ 105 w 160"/>
              <a:gd name="T67" fmla="*/ 14 h 117"/>
              <a:gd name="T68" fmla="*/ 99 w 160"/>
              <a:gd name="T69" fmla="*/ 15 h 117"/>
              <a:gd name="T70" fmla="*/ 105 w 160"/>
              <a:gd name="T71" fmla="*/ 41 h 117"/>
              <a:gd name="T72" fmla="*/ 126 w 160"/>
              <a:gd name="T73" fmla="*/ 117 h 117"/>
              <a:gd name="T74" fmla="*/ 146 w 160"/>
              <a:gd name="T75" fmla="*/ 111 h 117"/>
              <a:gd name="T76" fmla="*/ 140 w 160"/>
              <a:gd name="T77" fmla="*/ 86 h 117"/>
              <a:gd name="T78" fmla="*/ 142 w 160"/>
              <a:gd name="T79" fmla="*/ 86 h 117"/>
              <a:gd name="T80" fmla="*/ 138 w 160"/>
              <a:gd name="T81" fmla="*/ 78 h 117"/>
              <a:gd name="T82" fmla="*/ 129 w 160"/>
              <a:gd name="T83" fmla="*/ 45 h 117"/>
              <a:gd name="T84" fmla="*/ 131 w 160"/>
              <a:gd name="T85" fmla="*/ 44 h 117"/>
              <a:gd name="T86" fmla="*/ 133 w 160"/>
              <a:gd name="T87" fmla="*/ 44 h 117"/>
              <a:gd name="T88" fmla="*/ 141 w 160"/>
              <a:gd name="T89" fmla="*/ 42 h 117"/>
              <a:gd name="T90" fmla="*/ 150 w 160"/>
              <a:gd name="T91" fmla="*/ 75 h 117"/>
              <a:gd name="T92" fmla="*/ 142 w 160"/>
              <a:gd name="T93" fmla="*/ 77 h 117"/>
              <a:gd name="T94" fmla="*/ 140 w 160"/>
              <a:gd name="T95" fmla="*/ 78 h 117"/>
              <a:gd name="T96" fmla="*/ 138 w 160"/>
              <a:gd name="T97" fmla="*/ 78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17">
                <a:moveTo>
                  <a:pt x="93" y="12"/>
                </a:moveTo>
                <a:lnTo>
                  <a:pt x="98" y="11"/>
                </a:lnTo>
                <a:lnTo>
                  <a:pt x="105" y="9"/>
                </a:lnTo>
                <a:lnTo>
                  <a:pt x="105" y="0"/>
                </a:lnTo>
                <a:lnTo>
                  <a:pt x="0" y="0"/>
                </a:lnTo>
                <a:lnTo>
                  <a:pt x="0" y="117"/>
                </a:lnTo>
                <a:lnTo>
                  <a:pt x="105" y="117"/>
                </a:lnTo>
                <a:lnTo>
                  <a:pt x="105" y="57"/>
                </a:lnTo>
                <a:lnTo>
                  <a:pt x="95" y="17"/>
                </a:lnTo>
                <a:lnTo>
                  <a:pt x="93" y="12"/>
                </a:lnTo>
                <a:close/>
                <a:moveTo>
                  <a:pt x="30" y="101"/>
                </a:moveTo>
                <a:lnTo>
                  <a:pt x="21" y="101"/>
                </a:lnTo>
                <a:lnTo>
                  <a:pt x="21" y="16"/>
                </a:lnTo>
                <a:lnTo>
                  <a:pt x="30" y="16"/>
                </a:lnTo>
                <a:lnTo>
                  <a:pt x="30" y="101"/>
                </a:lnTo>
                <a:close/>
                <a:moveTo>
                  <a:pt x="57" y="101"/>
                </a:moveTo>
                <a:lnTo>
                  <a:pt x="49" y="101"/>
                </a:lnTo>
                <a:lnTo>
                  <a:pt x="49" y="16"/>
                </a:lnTo>
                <a:lnTo>
                  <a:pt x="57" y="16"/>
                </a:lnTo>
                <a:lnTo>
                  <a:pt x="57" y="101"/>
                </a:lnTo>
                <a:close/>
                <a:moveTo>
                  <a:pt x="84" y="101"/>
                </a:moveTo>
                <a:lnTo>
                  <a:pt x="76" y="101"/>
                </a:lnTo>
                <a:lnTo>
                  <a:pt x="76" y="16"/>
                </a:lnTo>
                <a:lnTo>
                  <a:pt x="84" y="16"/>
                </a:lnTo>
                <a:lnTo>
                  <a:pt x="84" y="101"/>
                </a:lnTo>
                <a:close/>
                <a:moveTo>
                  <a:pt x="142" y="86"/>
                </a:moveTo>
                <a:lnTo>
                  <a:pt x="144" y="85"/>
                </a:lnTo>
                <a:lnTo>
                  <a:pt x="160" y="81"/>
                </a:lnTo>
                <a:lnTo>
                  <a:pt x="147" y="31"/>
                </a:lnTo>
                <a:lnTo>
                  <a:pt x="131" y="35"/>
                </a:lnTo>
                <a:lnTo>
                  <a:pt x="129" y="36"/>
                </a:lnTo>
                <a:lnTo>
                  <a:pt x="127" y="37"/>
                </a:lnTo>
                <a:lnTo>
                  <a:pt x="119" y="10"/>
                </a:lnTo>
                <a:lnTo>
                  <a:pt x="105" y="14"/>
                </a:lnTo>
                <a:lnTo>
                  <a:pt x="99" y="15"/>
                </a:lnTo>
                <a:lnTo>
                  <a:pt x="105" y="41"/>
                </a:lnTo>
                <a:lnTo>
                  <a:pt x="126" y="117"/>
                </a:lnTo>
                <a:lnTo>
                  <a:pt x="146" y="111"/>
                </a:lnTo>
                <a:lnTo>
                  <a:pt x="140" y="86"/>
                </a:lnTo>
                <a:lnTo>
                  <a:pt x="142" y="86"/>
                </a:lnTo>
                <a:close/>
                <a:moveTo>
                  <a:pt x="138" y="78"/>
                </a:moveTo>
                <a:lnTo>
                  <a:pt x="129" y="45"/>
                </a:lnTo>
                <a:lnTo>
                  <a:pt x="131" y="44"/>
                </a:lnTo>
                <a:lnTo>
                  <a:pt x="133" y="44"/>
                </a:lnTo>
                <a:lnTo>
                  <a:pt x="141" y="42"/>
                </a:lnTo>
                <a:lnTo>
                  <a:pt x="150" y="75"/>
                </a:lnTo>
                <a:lnTo>
                  <a:pt x="142" y="77"/>
                </a:lnTo>
                <a:lnTo>
                  <a:pt x="140" y="78"/>
                </a:lnTo>
                <a:lnTo>
                  <a:pt x="138" y="7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6F5B9AA1-4392-4D28-91CC-10C0EF68DA2F}"/>
              </a:ext>
            </a:extLst>
          </p:cNvPr>
          <p:cNvSpPr>
            <a:spLocks/>
          </p:cNvSpPr>
          <p:nvPr/>
        </p:nvSpPr>
        <p:spPr bwMode="auto">
          <a:xfrm>
            <a:off x="1879601" y="4672013"/>
            <a:ext cx="174625" cy="258763"/>
          </a:xfrm>
          <a:custGeom>
            <a:avLst/>
            <a:gdLst>
              <a:gd name="T0" fmla="*/ 60 w 110"/>
              <a:gd name="T1" fmla="*/ 87 h 163"/>
              <a:gd name="T2" fmla="*/ 90 w 110"/>
              <a:gd name="T3" fmla="*/ 95 h 163"/>
              <a:gd name="T4" fmla="*/ 97 w 110"/>
              <a:gd name="T5" fmla="*/ 85 h 163"/>
              <a:gd name="T6" fmla="*/ 105 w 110"/>
              <a:gd name="T7" fmla="*/ 78 h 163"/>
              <a:gd name="T8" fmla="*/ 99 w 110"/>
              <a:gd name="T9" fmla="*/ 59 h 163"/>
              <a:gd name="T10" fmla="*/ 78 w 110"/>
              <a:gd name="T11" fmla="*/ 56 h 163"/>
              <a:gd name="T12" fmla="*/ 67 w 110"/>
              <a:gd name="T13" fmla="*/ 58 h 163"/>
              <a:gd name="T14" fmla="*/ 68 w 110"/>
              <a:gd name="T15" fmla="*/ 50 h 163"/>
              <a:gd name="T16" fmla="*/ 79 w 110"/>
              <a:gd name="T17" fmla="*/ 51 h 163"/>
              <a:gd name="T18" fmla="*/ 89 w 110"/>
              <a:gd name="T19" fmla="*/ 50 h 163"/>
              <a:gd name="T20" fmla="*/ 104 w 110"/>
              <a:gd name="T21" fmla="*/ 35 h 163"/>
              <a:gd name="T22" fmla="*/ 93 w 110"/>
              <a:gd name="T23" fmla="*/ 20 h 163"/>
              <a:gd name="T24" fmla="*/ 76 w 110"/>
              <a:gd name="T25" fmla="*/ 4 h 163"/>
              <a:gd name="T26" fmla="*/ 58 w 110"/>
              <a:gd name="T27" fmla="*/ 13 h 163"/>
              <a:gd name="T28" fmla="*/ 58 w 110"/>
              <a:gd name="T29" fmla="*/ 37 h 163"/>
              <a:gd name="T30" fmla="*/ 51 w 110"/>
              <a:gd name="T31" fmla="*/ 44 h 163"/>
              <a:gd name="T32" fmla="*/ 51 w 110"/>
              <a:gd name="T33" fmla="*/ 25 h 163"/>
              <a:gd name="T34" fmla="*/ 25 w 110"/>
              <a:gd name="T35" fmla="*/ 9 h 163"/>
              <a:gd name="T36" fmla="*/ 13 w 110"/>
              <a:gd name="T37" fmla="*/ 26 h 163"/>
              <a:gd name="T38" fmla="*/ 4 w 110"/>
              <a:gd name="T39" fmla="*/ 41 h 163"/>
              <a:gd name="T40" fmla="*/ 19 w 110"/>
              <a:gd name="T41" fmla="*/ 54 h 163"/>
              <a:gd name="T42" fmla="*/ 39 w 110"/>
              <a:gd name="T43" fmla="*/ 52 h 163"/>
              <a:gd name="T44" fmla="*/ 43 w 110"/>
              <a:gd name="T45" fmla="*/ 60 h 163"/>
              <a:gd name="T46" fmla="*/ 34 w 110"/>
              <a:gd name="T47" fmla="*/ 59 h 163"/>
              <a:gd name="T48" fmla="*/ 24 w 110"/>
              <a:gd name="T49" fmla="*/ 60 h 163"/>
              <a:gd name="T50" fmla="*/ 11 w 110"/>
              <a:gd name="T51" fmla="*/ 87 h 163"/>
              <a:gd name="T52" fmla="*/ 24 w 110"/>
              <a:gd name="T53" fmla="*/ 94 h 163"/>
              <a:gd name="T54" fmla="*/ 18 w 110"/>
              <a:gd name="T55" fmla="*/ 110 h 163"/>
              <a:gd name="T56" fmla="*/ 32 w 110"/>
              <a:gd name="T57" fmla="*/ 163 h 163"/>
              <a:gd name="T58" fmla="*/ 39 w 110"/>
              <a:gd name="T59" fmla="*/ 158 h 163"/>
              <a:gd name="T60" fmla="*/ 29 w 110"/>
              <a:gd name="T61" fmla="*/ 102 h 163"/>
              <a:gd name="T62" fmla="*/ 29 w 110"/>
              <a:gd name="T63" fmla="*/ 102 h 163"/>
              <a:gd name="T64" fmla="*/ 49 w 110"/>
              <a:gd name="T65" fmla="*/ 101 h 163"/>
              <a:gd name="T66" fmla="*/ 55 w 110"/>
              <a:gd name="T67" fmla="*/ 79 h 163"/>
              <a:gd name="T68" fmla="*/ 52 w 110"/>
              <a:gd name="T69" fmla="*/ 68 h 163"/>
              <a:gd name="T70" fmla="*/ 59 w 110"/>
              <a:gd name="T71" fmla="*/ 65 h 163"/>
              <a:gd name="T72" fmla="*/ 60 w 110"/>
              <a:gd name="T73" fmla="*/ 74 h 163"/>
              <a:gd name="T74" fmla="*/ 60 w 110"/>
              <a:gd name="T75" fmla="*/ 87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10" h="163">
                <a:moveTo>
                  <a:pt x="60" y="87"/>
                </a:moveTo>
                <a:cubicBezTo>
                  <a:pt x="63" y="99"/>
                  <a:pt x="84" y="113"/>
                  <a:pt x="90" y="95"/>
                </a:cubicBezTo>
                <a:cubicBezTo>
                  <a:pt x="91" y="91"/>
                  <a:pt x="93" y="88"/>
                  <a:pt x="97" y="85"/>
                </a:cubicBezTo>
                <a:cubicBezTo>
                  <a:pt x="100" y="83"/>
                  <a:pt x="103" y="82"/>
                  <a:pt x="105" y="78"/>
                </a:cubicBezTo>
                <a:cubicBezTo>
                  <a:pt x="110" y="71"/>
                  <a:pt x="105" y="63"/>
                  <a:pt x="99" y="59"/>
                </a:cubicBezTo>
                <a:cubicBezTo>
                  <a:pt x="93" y="54"/>
                  <a:pt x="85" y="54"/>
                  <a:pt x="78" y="56"/>
                </a:cubicBezTo>
                <a:cubicBezTo>
                  <a:pt x="74" y="57"/>
                  <a:pt x="70" y="60"/>
                  <a:pt x="67" y="58"/>
                </a:cubicBezTo>
                <a:cubicBezTo>
                  <a:pt x="64" y="56"/>
                  <a:pt x="64" y="51"/>
                  <a:pt x="68" y="50"/>
                </a:cubicBezTo>
                <a:cubicBezTo>
                  <a:pt x="71" y="48"/>
                  <a:pt x="75" y="50"/>
                  <a:pt x="79" y="51"/>
                </a:cubicBezTo>
                <a:cubicBezTo>
                  <a:pt x="82" y="51"/>
                  <a:pt x="85" y="51"/>
                  <a:pt x="89" y="50"/>
                </a:cubicBezTo>
                <a:cubicBezTo>
                  <a:pt x="95" y="48"/>
                  <a:pt x="102" y="42"/>
                  <a:pt x="104" y="35"/>
                </a:cubicBezTo>
                <a:cubicBezTo>
                  <a:pt x="106" y="27"/>
                  <a:pt x="100" y="22"/>
                  <a:pt x="93" y="20"/>
                </a:cubicBezTo>
                <a:cubicBezTo>
                  <a:pt x="85" y="17"/>
                  <a:pt x="84" y="6"/>
                  <a:pt x="76" y="4"/>
                </a:cubicBezTo>
                <a:cubicBezTo>
                  <a:pt x="68" y="2"/>
                  <a:pt x="62" y="7"/>
                  <a:pt x="58" y="13"/>
                </a:cubicBezTo>
                <a:cubicBezTo>
                  <a:pt x="54" y="21"/>
                  <a:pt x="55" y="29"/>
                  <a:pt x="58" y="37"/>
                </a:cubicBezTo>
                <a:cubicBezTo>
                  <a:pt x="60" y="41"/>
                  <a:pt x="56" y="50"/>
                  <a:pt x="51" y="44"/>
                </a:cubicBezTo>
                <a:cubicBezTo>
                  <a:pt x="48" y="40"/>
                  <a:pt x="52" y="30"/>
                  <a:pt x="51" y="25"/>
                </a:cubicBezTo>
                <a:cubicBezTo>
                  <a:pt x="50" y="14"/>
                  <a:pt x="36" y="0"/>
                  <a:pt x="25" y="9"/>
                </a:cubicBezTo>
                <a:cubicBezTo>
                  <a:pt x="19" y="14"/>
                  <a:pt x="20" y="22"/>
                  <a:pt x="13" y="26"/>
                </a:cubicBezTo>
                <a:cubicBezTo>
                  <a:pt x="7" y="29"/>
                  <a:pt x="2" y="34"/>
                  <a:pt x="4" y="41"/>
                </a:cubicBezTo>
                <a:cubicBezTo>
                  <a:pt x="6" y="47"/>
                  <a:pt x="13" y="53"/>
                  <a:pt x="19" y="54"/>
                </a:cubicBezTo>
                <a:cubicBezTo>
                  <a:pt x="26" y="57"/>
                  <a:pt x="32" y="53"/>
                  <a:pt x="39" y="52"/>
                </a:cubicBezTo>
                <a:cubicBezTo>
                  <a:pt x="45" y="51"/>
                  <a:pt x="50" y="57"/>
                  <a:pt x="43" y="60"/>
                </a:cubicBezTo>
                <a:cubicBezTo>
                  <a:pt x="40" y="61"/>
                  <a:pt x="37" y="60"/>
                  <a:pt x="34" y="59"/>
                </a:cubicBezTo>
                <a:cubicBezTo>
                  <a:pt x="31" y="59"/>
                  <a:pt x="27" y="59"/>
                  <a:pt x="24" y="60"/>
                </a:cubicBezTo>
                <a:cubicBezTo>
                  <a:pt x="13" y="62"/>
                  <a:pt x="0" y="77"/>
                  <a:pt x="11" y="87"/>
                </a:cubicBezTo>
                <a:cubicBezTo>
                  <a:pt x="14" y="89"/>
                  <a:pt x="21" y="91"/>
                  <a:pt x="24" y="94"/>
                </a:cubicBezTo>
                <a:cubicBezTo>
                  <a:pt x="21" y="98"/>
                  <a:pt x="19" y="103"/>
                  <a:pt x="18" y="110"/>
                </a:cubicBezTo>
                <a:cubicBezTo>
                  <a:pt x="15" y="122"/>
                  <a:pt x="15" y="142"/>
                  <a:pt x="32" y="163"/>
                </a:cubicBezTo>
                <a:cubicBezTo>
                  <a:pt x="39" y="158"/>
                  <a:pt x="39" y="158"/>
                  <a:pt x="39" y="158"/>
                </a:cubicBezTo>
                <a:cubicBezTo>
                  <a:pt x="20" y="134"/>
                  <a:pt x="24" y="113"/>
                  <a:pt x="29" y="102"/>
                </a:cubicBezTo>
                <a:cubicBezTo>
                  <a:pt x="29" y="102"/>
                  <a:pt x="29" y="102"/>
                  <a:pt x="29" y="102"/>
                </a:cubicBezTo>
                <a:cubicBezTo>
                  <a:pt x="35" y="109"/>
                  <a:pt x="43" y="107"/>
                  <a:pt x="49" y="101"/>
                </a:cubicBezTo>
                <a:cubicBezTo>
                  <a:pt x="55" y="95"/>
                  <a:pt x="57" y="87"/>
                  <a:pt x="55" y="79"/>
                </a:cubicBezTo>
                <a:cubicBezTo>
                  <a:pt x="54" y="75"/>
                  <a:pt x="51" y="72"/>
                  <a:pt x="52" y="68"/>
                </a:cubicBezTo>
                <a:cubicBezTo>
                  <a:pt x="53" y="65"/>
                  <a:pt x="56" y="63"/>
                  <a:pt x="59" y="65"/>
                </a:cubicBezTo>
                <a:cubicBezTo>
                  <a:pt x="62" y="67"/>
                  <a:pt x="61" y="71"/>
                  <a:pt x="60" y="74"/>
                </a:cubicBezTo>
                <a:cubicBezTo>
                  <a:pt x="59" y="78"/>
                  <a:pt x="59" y="83"/>
                  <a:pt x="60" y="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BC342E48-5CE6-31CA-A23E-5BDD022B03EB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5254625"/>
            <a:ext cx="254000" cy="200025"/>
          </a:xfrm>
          <a:custGeom>
            <a:avLst/>
            <a:gdLst>
              <a:gd name="T0" fmla="*/ 141 w 160"/>
              <a:gd name="T1" fmla="*/ 19 h 126"/>
              <a:gd name="T2" fmla="*/ 18 w 160"/>
              <a:gd name="T3" fmla="*/ 19 h 126"/>
              <a:gd name="T4" fmla="*/ 18 w 160"/>
              <a:gd name="T5" fmla="*/ 108 h 126"/>
              <a:gd name="T6" fmla="*/ 141 w 160"/>
              <a:gd name="T7" fmla="*/ 108 h 126"/>
              <a:gd name="T8" fmla="*/ 141 w 160"/>
              <a:gd name="T9" fmla="*/ 19 h 126"/>
              <a:gd name="T10" fmla="*/ 114 w 160"/>
              <a:gd name="T11" fmla="*/ 30 h 126"/>
              <a:gd name="T12" fmla="*/ 123 w 160"/>
              <a:gd name="T13" fmla="*/ 40 h 126"/>
              <a:gd name="T14" fmla="*/ 114 w 160"/>
              <a:gd name="T15" fmla="*/ 50 h 126"/>
              <a:gd name="T16" fmla="*/ 104 w 160"/>
              <a:gd name="T17" fmla="*/ 40 h 126"/>
              <a:gd name="T18" fmla="*/ 114 w 160"/>
              <a:gd name="T19" fmla="*/ 30 h 126"/>
              <a:gd name="T20" fmla="*/ 76 w 160"/>
              <a:gd name="T21" fmla="*/ 97 h 126"/>
              <a:gd name="T22" fmla="*/ 30 w 160"/>
              <a:gd name="T23" fmla="*/ 97 h 126"/>
              <a:gd name="T24" fmla="*/ 65 w 160"/>
              <a:gd name="T25" fmla="*/ 48 h 126"/>
              <a:gd name="T26" fmla="*/ 88 w 160"/>
              <a:gd name="T27" fmla="*/ 81 h 126"/>
              <a:gd name="T28" fmla="*/ 78 w 160"/>
              <a:gd name="T29" fmla="*/ 95 h 126"/>
              <a:gd name="T30" fmla="*/ 76 w 160"/>
              <a:gd name="T31" fmla="*/ 97 h 126"/>
              <a:gd name="T32" fmla="*/ 82 w 160"/>
              <a:gd name="T33" fmla="*/ 97 h 126"/>
              <a:gd name="T34" fmla="*/ 91 w 160"/>
              <a:gd name="T35" fmla="*/ 84 h 126"/>
              <a:gd name="T36" fmla="*/ 106 w 160"/>
              <a:gd name="T37" fmla="*/ 63 h 126"/>
              <a:gd name="T38" fmla="*/ 131 w 160"/>
              <a:gd name="T39" fmla="*/ 97 h 126"/>
              <a:gd name="T40" fmla="*/ 82 w 160"/>
              <a:gd name="T41" fmla="*/ 97 h 126"/>
              <a:gd name="T42" fmla="*/ 0 w 160"/>
              <a:gd name="T43" fmla="*/ 0 h 126"/>
              <a:gd name="T44" fmla="*/ 0 w 160"/>
              <a:gd name="T45" fmla="*/ 126 h 126"/>
              <a:gd name="T46" fmla="*/ 160 w 160"/>
              <a:gd name="T47" fmla="*/ 126 h 126"/>
              <a:gd name="T48" fmla="*/ 160 w 160"/>
              <a:gd name="T49" fmla="*/ 0 h 126"/>
              <a:gd name="T50" fmla="*/ 0 w 160"/>
              <a:gd name="T51" fmla="*/ 0 h 126"/>
              <a:gd name="T52" fmla="*/ 147 w 160"/>
              <a:gd name="T53" fmla="*/ 114 h 126"/>
              <a:gd name="T54" fmla="*/ 12 w 160"/>
              <a:gd name="T55" fmla="*/ 114 h 126"/>
              <a:gd name="T56" fmla="*/ 12 w 160"/>
              <a:gd name="T57" fmla="*/ 13 h 126"/>
              <a:gd name="T58" fmla="*/ 147 w 160"/>
              <a:gd name="T59" fmla="*/ 13 h 126"/>
              <a:gd name="T60" fmla="*/ 147 w 160"/>
              <a:gd name="T61" fmla="*/ 114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0" h="126">
                <a:moveTo>
                  <a:pt x="141" y="19"/>
                </a:moveTo>
                <a:cubicBezTo>
                  <a:pt x="18" y="19"/>
                  <a:pt x="18" y="19"/>
                  <a:pt x="18" y="19"/>
                </a:cubicBezTo>
                <a:cubicBezTo>
                  <a:pt x="18" y="108"/>
                  <a:pt x="18" y="108"/>
                  <a:pt x="18" y="108"/>
                </a:cubicBezTo>
                <a:cubicBezTo>
                  <a:pt x="141" y="108"/>
                  <a:pt x="141" y="108"/>
                  <a:pt x="141" y="108"/>
                </a:cubicBezTo>
                <a:lnTo>
                  <a:pt x="141" y="19"/>
                </a:lnTo>
                <a:close/>
                <a:moveTo>
                  <a:pt x="114" y="30"/>
                </a:moveTo>
                <a:cubicBezTo>
                  <a:pt x="119" y="30"/>
                  <a:pt x="123" y="35"/>
                  <a:pt x="123" y="40"/>
                </a:cubicBezTo>
                <a:cubicBezTo>
                  <a:pt x="123" y="45"/>
                  <a:pt x="119" y="50"/>
                  <a:pt x="114" y="50"/>
                </a:cubicBezTo>
                <a:cubicBezTo>
                  <a:pt x="108" y="50"/>
                  <a:pt x="104" y="45"/>
                  <a:pt x="104" y="40"/>
                </a:cubicBezTo>
                <a:cubicBezTo>
                  <a:pt x="104" y="35"/>
                  <a:pt x="108" y="30"/>
                  <a:pt x="114" y="30"/>
                </a:cubicBezTo>
                <a:close/>
                <a:moveTo>
                  <a:pt x="76" y="97"/>
                </a:moveTo>
                <a:cubicBezTo>
                  <a:pt x="30" y="97"/>
                  <a:pt x="30" y="97"/>
                  <a:pt x="30" y="97"/>
                </a:cubicBezTo>
                <a:cubicBezTo>
                  <a:pt x="65" y="48"/>
                  <a:pt x="65" y="48"/>
                  <a:pt x="65" y="48"/>
                </a:cubicBezTo>
                <a:cubicBezTo>
                  <a:pt x="88" y="81"/>
                  <a:pt x="88" y="81"/>
                  <a:pt x="88" y="81"/>
                </a:cubicBezTo>
                <a:cubicBezTo>
                  <a:pt x="78" y="95"/>
                  <a:pt x="78" y="95"/>
                  <a:pt x="78" y="95"/>
                </a:cubicBezTo>
                <a:lnTo>
                  <a:pt x="76" y="97"/>
                </a:lnTo>
                <a:close/>
                <a:moveTo>
                  <a:pt x="82" y="97"/>
                </a:moveTo>
                <a:cubicBezTo>
                  <a:pt x="91" y="84"/>
                  <a:pt x="91" y="84"/>
                  <a:pt x="91" y="84"/>
                </a:cubicBezTo>
                <a:cubicBezTo>
                  <a:pt x="106" y="63"/>
                  <a:pt x="106" y="63"/>
                  <a:pt x="106" y="63"/>
                </a:cubicBezTo>
                <a:cubicBezTo>
                  <a:pt x="131" y="97"/>
                  <a:pt x="131" y="97"/>
                  <a:pt x="131" y="97"/>
                </a:cubicBezTo>
                <a:lnTo>
                  <a:pt x="82" y="97"/>
                </a:lnTo>
                <a:close/>
                <a:moveTo>
                  <a:pt x="0" y="0"/>
                </a:moveTo>
                <a:cubicBezTo>
                  <a:pt x="0" y="126"/>
                  <a:pt x="0" y="126"/>
                  <a:pt x="0" y="126"/>
                </a:cubicBezTo>
                <a:cubicBezTo>
                  <a:pt x="160" y="126"/>
                  <a:pt x="160" y="126"/>
                  <a:pt x="160" y="126"/>
                </a:cubicBezTo>
                <a:cubicBezTo>
                  <a:pt x="160" y="0"/>
                  <a:pt x="160" y="0"/>
                  <a:pt x="160" y="0"/>
                </a:cubicBezTo>
                <a:lnTo>
                  <a:pt x="0" y="0"/>
                </a:lnTo>
                <a:close/>
                <a:moveTo>
                  <a:pt x="147" y="114"/>
                </a:moveTo>
                <a:cubicBezTo>
                  <a:pt x="12" y="114"/>
                  <a:pt x="12" y="114"/>
                  <a:pt x="12" y="114"/>
                </a:cubicBezTo>
                <a:cubicBezTo>
                  <a:pt x="12" y="13"/>
                  <a:pt x="12" y="13"/>
                  <a:pt x="12" y="13"/>
                </a:cubicBezTo>
                <a:cubicBezTo>
                  <a:pt x="147" y="13"/>
                  <a:pt x="147" y="13"/>
                  <a:pt x="147" y="13"/>
                </a:cubicBezTo>
                <a:lnTo>
                  <a:pt x="147" y="11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E93ED3CA-73EF-FEFF-CD46-94D56EE514D3}"/>
              </a:ext>
            </a:extLst>
          </p:cNvPr>
          <p:cNvSpPr>
            <a:spLocks noEditPoints="1"/>
          </p:cNvSpPr>
          <p:nvPr/>
        </p:nvSpPr>
        <p:spPr bwMode="auto">
          <a:xfrm>
            <a:off x="766763" y="5778500"/>
            <a:ext cx="200025" cy="254000"/>
          </a:xfrm>
          <a:custGeom>
            <a:avLst/>
            <a:gdLst>
              <a:gd name="T0" fmla="*/ 62 w 126"/>
              <a:gd name="T1" fmla="*/ 93 h 160"/>
              <a:gd name="T2" fmla="*/ 62 w 126"/>
              <a:gd name="T3" fmla="*/ 93 h 160"/>
              <a:gd name="T4" fmla="*/ 55 w 126"/>
              <a:gd name="T5" fmla="*/ 94 h 160"/>
              <a:gd name="T6" fmla="*/ 55 w 126"/>
              <a:gd name="T7" fmla="*/ 160 h 160"/>
              <a:gd name="T8" fmla="*/ 68 w 126"/>
              <a:gd name="T9" fmla="*/ 160 h 160"/>
              <a:gd name="T10" fmla="*/ 68 w 126"/>
              <a:gd name="T11" fmla="*/ 94 h 160"/>
              <a:gd name="T12" fmla="*/ 62 w 126"/>
              <a:gd name="T13" fmla="*/ 93 h 160"/>
              <a:gd name="T14" fmla="*/ 63 w 126"/>
              <a:gd name="T15" fmla="*/ 9 h 160"/>
              <a:gd name="T16" fmla="*/ 63 w 126"/>
              <a:gd name="T17" fmla="*/ 9 h 160"/>
              <a:gd name="T18" fmla="*/ 64 w 126"/>
              <a:gd name="T19" fmla="*/ 9 h 160"/>
              <a:gd name="T20" fmla="*/ 68 w 126"/>
              <a:gd name="T21" fmla="*/ 9 h 160"/>
              <a:gd name="T22" fmla="*/ 68 w 126"/>
              <a:gd name="T23" fmla="*/ 0 h 160"/>
              <a:gd name="T24" fmla="*/ 55 w 126"/>
              <a:gd name="T25" fmla="*/ 0 h 160"/>
              <a:gd name="T26" fmla="*/ 55 w 126"/>
              <a:gd name="T27" fmla="*/ 9 h 160"/>
              <a:gd name="T28" fmla="*/ 63 w 126"/>
              <a:gd name="T29" fmla="*/ 9 h 160"/>
              <a:gd name="T30" fmla="*/ 68 w 126"/>
              <a:gd name="T31" fmla="*/ 13 h 160"/>
              <a:gd name="T32" fmla="*/ 64 w 126"/>
              <a:gd name="T33" fmla="*/ 13 h 160"/>
              <a:gd name="T34" fmla="*/ 63 w 126"/>
              <a:gd name="T35" fmla="*/ 13 h 160"/>
              <a:gd name="T36" fmla="*/ 55 w 126"/>
              <a:gd name="T37" fmla="*/ 13 h 160"/>
              <a:gd name="T38" fmla="*/ 0 w 126"/>
              <a:gd name="T39" fmla="*/ 74 h 160"/>
              <a:gd name="T40" fmla="*/ 4 w 126"/>
              <a:gd name="T41" fmla="*/ 98 h 160"/>
              <a:gd name="T42" fmla="*/ 7 w 126"/>
              <a:gd name="T43" fmla="*/ 101 h 160"/>
              <a:gd name="T44" fmla="*/ 10 w 126"/>
              <a:gd name="T45" fmla="*/ 97 h 160"/>
              <a:gd name="T46" fmla="*/ 26 w 126"/>
              <a:gd name="T47" fmla="*/ 87 h 160"/>
              <a:gd name="T48" fmla="*/ 26 w 126"/>
              <a:gd name="T49" fmla="*/ 87 h 160"/>
              <a:gd name="T50" fmla="*/ 42 w 126"/>
              <a:gd name="T51" fmla="*/ 98 h 160"/>
              <a:gd name="T52" fmla="*/ 44 w 126"/>
              <a:gd name="T53" fmla="*/ 101 h 160"/>
              <a:gd name="T54" fmla="*/ 46 w 126"/>
              <a:gd name="T55" fmla="*/ 98 h 160"/>
              <a:gd name="T56" fmla="*/ 55 w 126"/>
              <a:gd name="T57" fmla="*/ 90 h 160"/>
              <a:gd name="T58" fmla="*/ 62 w 126"/>
              <a:gd name="T59" fmla="*/ 88 h 160"/>
              <a:gd name="T60" fmla="*/ 62 w 126"/>
              <a:gd name="T61" fmla="*/ 88 h 160"/>
              <a:gd name="T62" fmla="*/ 68 w 126"/>
              <a:gd name="T63" fmla="*/ 90 h 160"/>
              <a:gd name="T64" fmla="*/ 79 w 126"/>
              <a:gd name="T65" fmla="*/ 99 h 160"/>
              <a:gd name="T66" fmla="*/ 80 w 126"/>
              <a:gd name="T67" fmla="*/ 102 h 160"/>
              <a:gd name="T68" fmla="*/ 82 w 126"/>
              <a:gd name="T69" fmla="*/ 99 h 160"/>
              <a:gd name="T70" fmla="*/ 98 w 126"/>
              <a:gd name="T71" fmla="*/ 89 h 160"/>
              <a:gd name="T72" fmla="*/ 98 w 126"/>
              <a:gd name="T73" fmla="*/ 89 h 160"/>
              <a:gd name="T74" fmla="*/ 114 w 126"/>
              <a:gd name="T75" fmla="*/ 100 h 160"/>
              <a:gd name="T76" fmla="*/ 116 w 126"/>
              <a:gd name="T77" fmla="*/ 104 h 160"/>
              <a:gd name="T78" fmla="*/ 117 w 126"/>
              <a:gd name="T79" fmla="*/ 106 h 160"/>
              <a:gd name="T80" fmla="*/ 118 w 126"/>
              <a:gd name="T81" fmla="*/ 104 h 160"/>
              <a:gd name="T82" fmla="*/ 120 w 126"/>
              <a:gd name="T83" fmla="*/ 100 h 160"/>
              <a:gd name="T84" fmla="*/ 125 w 126"/>
              <a:gd name="T85" fmla="*/ 77 h 160"/>
              <a:gd name="T86" fmla="*/ 68 w 126"/>
              <a:gd name="T87" fmla="*/ 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6" h="160">
                <a:moveTo>
                  <a:pt x="62" y="93"/>
                </a:moveTo>
                <a:cubicBezTo>
                  <a:pt x="62" y="93"/>
                  <a:pt x="62" y="93"/>
                  <a:pt x="62" y="93"/>
                </a:cubicBezTo>
                <a:cubicBezTo>
                  <a:pt x="59" y="93"/>
                  <a:pt x="57" y="93"/>
                  <a:pt x="55" y="94"/>
                </a:cubicBezTo>
                <a:cubicBezTo>
                  <a:pt x="55" y="160"/>
                  <a:pt x="55" y="160"/>
                  <a:pt x="55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94"/>
                  <a:pt x="68" y="94"/>
                  <a:pt x="68" y="94"/>
                </a:cubicBezTo>
                <a:cubicBezTo>
                  <a:pt x="66" y="93"/>
                  <a:pt x="64" y="93"/>
                  <a:pt x="62" y="93"/>
                </a:cubicBezTo>
                <a:close/>
                <a:moveTo>
                  <a:pt x="63" y="9"/>
                </a:moveTo>
                <a:cubicBezTo>
                  <a:pt x="63" y="9"/>
                  <a:pt x="63" y="9"/>
                  <a:pt x="63" y="9"/>
                </a:cubicBezTo>
                <a:cubicBezTo>
                  <a:pt x="63" y="9"/>
                  <a:pt x="64" y="9"/>
                  <a:pt x="64" y="9"/>
                </a:cubicBezTo>
                <a:cubicBezTo>
                  <a:pt x="66" y="9"/>
                  <a:pt x="67" y="9"/>
                  <a:pt x="68" y="9"/>
                </a:cubicBezTo>
                <a:cubicBezTo>
                  <a:pt x="68" y="0"/>
                  <a:pt x="68" y="0"/>
                  <a:pt x="68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5" y="9"/>
                  <a:pt x="55" y="9"/>
                  <a:pt x="55" y="9"/>
                </a:cubicBezTo>
                <a:cubicBezTo>
                  <a:pt x="58" y="9"/>
                  <a:pt x="60" y="9"/>
                  <a:pt x="63" y="9"/>
                </a:cubicBezTo>
                <a:close/>
                <a:moveTo>
                  <a:pt x="68" y="13"/>
                </a:moveTo>
                <a:cubicBezTo>
                  <a:pt x="67" y="13"/>
                  <a:pt x="66" y="13"/>
                  <a:pt x="64" y="13"/>
                </a:cubicBezTo>
                <a:cubicBezTo>
                  <a:pt x="64" y="13"/>
                  <a:pt x="63" y="13"/>
                  <a:pt x="63" y="13"/>
                </a:cubicBezTo>
                <a:cubicBezTo>
                  <a:pt x="60" y="13"/>
                  <a:pt x="58" y="13"/>
                  <a:pt x="55" y="13"/>
                </a:cubicBezTo>
                <a:cubicBezTo>
                  <a:pt x="25" y="17"/>
                  <a:pt x="1" y="43"/>
                  <a:pt x="0" y="74"/>
                </a:cubicBezTo>
                <a:cubicBezTo>
                  <a:pt x="0" y="82"/>
                  <a:pt x="2" y="90"/>
                  <a:pt x="4" y="98"/>
                </a:cubicBezTo>
                <a:cubicBezTo>
                  <a:pt x="5" y="100"/>
                  <a:pt x="6" y="101"/>
                  <a:pt x="7" y="101"/>
                </a:cubicBezTo>
                <a:cubicBezTo>
                  <a:pt x="8" y="101"/>
                  <a:pt x="9" y="99"/>
                  <a:pt x="10" y="97"/>
                </a:cubicBezTo>
                <a:cubicBezTo>
                  <a:pt x="13" y="91"/>
                  <a:pt x="19" y="87"/>
                  <a:pt x="26" y="87"/>
                </a:cubicBezTo>
                <a:cubicBezTo>
                  <a:pt x="26" y="87"/>
                  <a:pt x="26" y="87"/>
                  <a:pt x="26" y="87"/>
                </a:cubicBezTo>
                <a:cubicBezTo>
                  <a:pt x="33" y="88"/>
                  <a:pt x="39" y="92"/>
                  <a:pt x="42" y="98"/>
                </a:cubicBezTo>
                <a:cubicBezTo>
                  <a:pt x="43" y="100"/>
                  <a:pt x="44" y="101"/>
                  <a:pt x="44" y="101"/>
                </a:cubicBezTo>
                <a:cubicBezTo>
                  <a:pt x="44" y="101"/>
                  <a:pt x="45" y="100"/>
                  <a:pt x="46" y="98"/>
                </a:cubicBezTo>
                <a:cubicBezTo>
                  <a:pt x="48" y="94"/>
                  <a:pt x="51" y="91"/>
                  <a:pt x="55" y="90"/>
                </a:cubicBezTo>
                <a:cubicBezTo>
                  <a:pt x="57" y="89"/>
                  <a:pt x="60" y="88"/>
                  <a:pt x="62" y="88"/>
                </a:cubicBezTo>
                <a:cubicBezTo>
                  <a:pt x="62" y="88"/>
                  <a:pt x="62" y="88"/>
                  <a:pt x="62" y="88"/>
                </a:cubicBezTo>
                <a:cubicBezTo>
                  <a:pt x="64" y="88"/>
                  <a:pt x="66" y="89"/>
                  <a:pt x="68" y="90"/>
                </a:cubicBezTo>
                <a:cubicBezTo>
                  <a:pt x="73" y="91"/>
                  <a:pt x="77" y="95"/>
                  <a:pt x="79" y="99"/>
                </a:cubicBezTo>
                <a:cubicBezTo>
                  <a:pt x="80" y="101"/>
                  <a:pt x="80" y="102"/>
                  <a:pt x="80" y="102"/>
                </a:cubicBezTo>
                <a:cubicBezTo>
                  <a:pt x="81" y="102"/>
                  <a:pt x="81" y="101"/>
                  <a:pt x="82" y="99"/>
                </a:cubicBezTo>
                <a:cubicBezTo>
                  <a:pt x="85" y="93"/>
                  <a:pt x="91" y="89"/>
                  <a:pt x="98" y="89"/>
                </a:cubicBezTo>
                <a:cubicBezTo>
                  <a:pt x="98" y="89"/>
                  <a:pt x="98" y="89"/>
                  <a:pt x="98" y="89"/>
                </a:cubicBezTo>
                <a:cubicBezTo>
                  <a:pt x="106" y="89"/>
                  <a:pt x="112" y="94"/>
                  <a:pt x="114" y="100"/>
                </a:cubicBezTo>
                <a:cubicBezTo>
                  <a:pt x="115" y="101"/>
                  <a:pt x="115" y="103"/>
                  <a:pt x="116" y="104"/>
                </a:cubicBezTo>
                <a:cubicBezTo>
                  <a:pt x="116" y="105"/>
                  <a:pt x="116" y="106"/>
                  <a:pt x="117" y="106"/>
                </a:cubicBezTo>
                <a:cubicBezTo>
                  <a:pt x="117" y="106"/>
                  <a:pt x="118" y="105"/>
                  <a:pt x="118" y="104"/>
                </a:cubicBezTo>
                <a:cubicBezTo>
                  <a:pt x="119" y="103"/>
                  <a:pt x="119" y="102"/>
                  <a:pt x="120" y="100"/>
                </a:cubicBezTo>
                <a:cubicBezTo>
                  <a:pt x="123" y="93"/>
                  <a:pt x="125" y="85"/>
                  <a:pt x="125" y="77"/>
                </a:cubicBezTo>
                <a:cubicBezTo>
                  <a:pt x="126" y="44"/>
                  <a:pt x="101" y="16"/>
                  <a:pt x="68" y="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641B54F9-99A3-FE00-BF9D-D19070F8BEAA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5227638"/>
            <a:ext cx="260350" cy="257175"/>
          </a:xfrm>
          <a:custGeom>
            <a:avLst/>
            <a:gdLst>
              <a:gd name="T0" fmla="*/ 99 w 164"/>
              <a:gd name="T1" fmla="*/ 115 h 162"/>
              <a:gd name="T2" fmla="*/ 91 w 164"/>
              <a:gd name="T3" fmla="*/ 112 h 162"/>
              <a:gd name="T4" fmla="*/ 85 w 164"/>
              <a:gd name="T5" fmla="*/ 124 h 162"/>
              <a:gd name="T6" fmla="*/ 95 w 164"/>
              <a:gd name="T7" fmla="*/ 122 h 162"/>
              <a:gd name="T8" fmla="*/ 51 w 164"/>
              <a:gd name="T9" fmla="*/ 138 h 162"/>
              <a:gd name="T10" fmla="*/ 4 w 164"/>
              <a:gd name="T11" fmla="*/ 154 h 162"/>
              <a:gd name="T12" fmla="*/ 9 w 164"/>
              <a:gd name="T13" fmla="*/ 159 h 162"/>
              <a:gd name="T14" fmla="*/ 34 w 164"/>
              <a:gd name="T15" fmla="*/ 147 h 162"/>
              <a:gd name="T16" fmla="*/ 64 w 164"/>
              <a:gd name="T17" fmla="*/ 145 h 162"/>
              <a:gd name="T18" fmla="*/ 102 w 164"/>
              <a:gd name="T19" fmla="*/ 124 h 162"/>
              <a:gd name="T20" fmla="*/ 109 w 164"/>
              <a:gd name="T21" fmla="*/ 129 h 162"/>
              <a:gd name="T22" fmla="*/ 108 w 164"/>
              <a:gd name="T23" fmla="*/ 116 h 162"/>
              <a:gd name="T24" fmla="*/ 99 w 164"/>
              <a:gd name="T25" fmla="*/ 115 h 162"/>
              <a:gd name="T26" fmla="*/ 124 w 164"/>
              <a:gd name="T27" fmla="*/ 1 h 162"/>
              <a:gd name="T28" fmla="*/ 116 w 164"/>
              <a:gd name="T29" fmla="*/ 0 h 162"/>
              <a:gd name="T30" fmla="*/ 68 w 164"/>
              <a:gd name="T31" fmla="*/ 46 h 162"/>
              <a:gd name="T32" fmla="*/ 95 w 164"/>
              <a:gd name="T33" fmla="*/ 109 h 162"/>
              <a:gd name="T34" fmla="*/ 100 w 164"/>
              <a:gd name="T35" fmla="*/ 111 h 162"/>
              <a:gd name="T36" fmla="*/ 106 w 164"/>
              <a:gd name="T37" fmla="*/ 112 h 162"/>
              <a:gd name="T38" fmla="*/ 108 w 164"/>
              <a:gd name="T39" fmla="*/ 112 h 162"/>
              <a:gd name="T40" fmla="*/ 157 w 164"/>
              <a:gd name="T41" fmla="*/ 66 h 162"/>
              <a:gd name="T42" fmla="*/ 124 w 164"/>
              <a:gd name="T43" fmla="*/ 1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4" h="162">
                <a:moveTo>
                  <a:pt x="99" y="115"/>
                </a:moveTo>
                <a:cubicBezTo>
                  <a:pt x="97" y="115"/>
                  <a:pt x="94" y="114"/>
                  <a:pt x="91" y="112"/>
                </a:cubicBezTo>
                <a:cubicBezTo>
                  <a:pt x="88" y="116"/>
                  <a:pt x="86" y="120"/>
                  <a:pt x="85" y="124"/>
                </a:cubicBezTo>
                <a:cubicBezTo>
                  <a:pt x="95" y="122"/>
                  <a:pt x="95" y="122"/>
                  <a:pt x="95" y="122"/>
                </a:cubicBezTo>
                <a:cubicBezTo>
                  <a:pt x="91" y="141"/>
                  <a:pt x="65" y="138"/>
                  <a:pt x="51" y="138"/>
                </a:cubicBezTo>
                <a:cubicBezTo>
                  <a:pt x="34" y="138"/>
                  <a:pt x="17" y="144"/>
                  <a:pt x="4" y="154"/>
                </a:cubicBezTo>
                <a:cubicBezTo>
                  <a:pt x="0" y="157"/>
                  <a:pt x="5" y="162"/>
                  <a:pt x="9" y="159"/>
                </a:cubicBezTo>
                <a:cubicBezTo>
                  <a:pt x="16" y="154"/>
                  <a:pt x="25" y="150"/>
                  <a:pt x="34" y="147"/>
                </a:cubicBezTo>
                <a:cubicBezTo>
                  <a:pt x="44" y="144"/>
                  <a:pt x="54" y="145"/>
                  <a:pt x="64" y="145"/>
                </a:cubicBezTo>
                <a:cubicBezTo>
                  <a:pt x="79" y="145"/>
                  <a:pt x="98" y="141"/>
                  <a:pt x="102" y="124"/>
                </a:cubicBezTo>
                <a:cubicBezTo>
                  <a:pt x="109" y="129"/>
                  <a:pt x="109" y="129"/>
                  <a:pt x="109" y="129"/>
                </a:cubicBezTo>
                <a:cubicBezTo>
                  <a:pt x="110" y="125"/>
                  <a:pt x="110" y="120"/>
                  <a:pt x="108" y="116"/>
                </a:cubicBezTo>
                <a:cubicBezTo>
                  <a:pt x="105" y="116"/>
                  <a:pt x="102" y="116"/>
                  <a:pt x="99" y="115"/>
                </a:cubicBezTo>
                <a:close/>
                <a:moveTo>
                  <a:pt x="124" y="1"/>
                </a:moveTo>
                <a:cubicBezTo>
                  <a:pt x="122" y="1"/>
                  <a:pt x="119" y="0"/>
                  <a:pt x="116" y="0"/>
                </a:cubicBezTo>
                <a:cubicBezTo>
                  <a:pt x="95" y="0"/>
                  <a:pt x="74" y="19"/>
                  <a:pt x="68" y="46"/>
                </a:cubicBezTo>
                <a:cubicBezTo>
                  <a:pt x="62" y="74"/>
                  <a:pt x="74" y="101"/>
                  <a:pt x="95" y="109"/>
                </a:cubicBezTo>
                <a:cubicBezTo>
                  <a:pt x="97" y="110"/>
                  <a:pt x="99" y="111"/>
                  <a:pt x="100" y="111"/>
                </a:cubicBezTo>
                <a:cubicBezTo>
                  <a:pt x="102" y="111"/>
                  <a:pt x="104" y="112"/>
                  <a:pt x="106" y="112"/>
                </a:cubicBezTo>
                <a:cubicBezTo>
                  <a:pt x="107" y="112"/>
                  <a:pt x="108" y="112"/>
                  <a:pt x="108" y="112"/>
                </a:cubicBezTo>
                <a:cubicBezTo>
                  <a:pt x="130" y="112"/>
                  <a:pt x="151" y="93"/>
                  <a:pt x="157" y="66"/>
                </a:cubicBezTo>
                <a:cubicBezTo>
                  <a:pt x="164" y="35"/>
                  <a:pt x="149" y="7"/>
                  <a:pt x="124" y="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0376F1B5-8F03-053E-5D79-35A134E6760C}"/>
              </a:ext>
            </a:extLst>
          </p:cNvPr>
          <p:cNvSpPr>
            <a:spLocks noEditPoints="1"/>
          </p:cNvSpPr>
          <p:nvPr/>
        </p:nvSpPr>
        <p:spPr bwMode="auto">
          <a:xfrm>
            <a:off x="4038601" y="5808663"/>
            <a:ext cx="257175" cy="193675"/>
          </a:xfrm>
          <a:custGeom>
            <a:avLst/>
            <a:gdLst>
              <a:gd name="T0" fmla="*/ 150 w 162"/>
              <a:gd name="T1" fmla="*/ 64 h 122"/>
              <a:gd name="T2" fmla="*/ 154 w 162"/>
              <a:gd name="T3" fmla="*/ 42 h 122"/>
              <a:gd name="T4" fmla="*/ 147 w 162"/>
              <a:gd name="T5" fmla="*/ 41 h 122"/>
              <a:gd name="T6" fmla="*/ 108 w 162"/>
              <a:gd name="T7" fmla="*/ 56 h 122"/>
              <a:gd name="T8" fmla="*/ 96 w 162"/>
              <a:gd name="T9" fmla="*/ 57 h 122"/>
              <a:gd name="T10" fmla="*/ 78 w 162"/>
              <a:gd name="T11" fmla="*/ 62 h 122"/>
              <a:gd name="T12" fmla="*/ 52 w 162"/>
              <a:gd name="T13" fmla="*/ 69 h 122"/>
              <a:gd name="T14" fmla="*/ 30 w 162"/>
              <a:gd name="T15" fmla="*/ 60 h 122"/>
              <a:gd name="T16" fmla="*/ 41 w 162"/>
              <a:gd name="T17" fmla="*/ 62 h 122"/>
              <a:gd name="T18" fmla="*/ 59 w 162"/>
              <a:gd name="T19" fmla="*/ 29 h 122"/>
              <a:gd name="T20" fmla="*/ 39 w 162"/>
              <a:gd name="T21" fmla="*/ 25 h 122"/>
              <a:gd name="T22" fmla="*/ 41 w 162"/>
              <a:gd name="T23" fmla="*/ 48 h 122"/>
              <a:gd name="T24" fmla="*/ 49 w 162"/>
              <a:gd name="T25" fmla="*/ 40 h 122"/>
              <a:gd name="T26" fmla="*/ 42 w 162"/>
              <a:gd name="T27" fmla="*/ 39 h 122"/>
              <a:gd name="T28" fmla="*/ 41 w 162"/>
              <a:gd name="T29" fmla="*/ 38 h 122"/>
              <a:gd name="T30" fmla="*/ 44 w 162"/>
              <a:gd name="T31" fmla="*/ 32 h 122"/>
              <a:gd name="T32" fmla="*/ 52 w 162"/>
              <a:gd name="T33" fmla="*/ 34 h 122"/>
              <a:gd name="T34" fmla="*/ 49 w 162"/>
              <a:gd name="T35" fmla="*/ 51 h 122"/>
              <a:gd name="T36" fmla="*/ 28 w 162"/>
              <a:gd name="T37" fmla="*/ 50 h 122"/>
              <a:gd name="T38" fmla="*/ 30 w 162"/>
              <a:gd name="T39" fmla="*/ 23 h 122"/>
              <a:gd name="T40" fmla="*/ 56 w 162"/>
              <a:gd name="T41" fmla="*/ 18 h 122"/>
              <a:gd name="T42" fmla="*/ 71 w 162"/>
              <a:gd name="T43" fmla="*/ 43 h 122"/>
              <a:gd name="T44" fmla="*/ 78 w 162"/>
              <a:gd name="T45" fmla="*/ 40 h 122"/>
              <a:gd name="T46" fmla="*/ 66 w 162"/>
              <a:gd name="T47" fmla="*/ 14 h 122"/>
              <a:gd name="T48" fmla="*/ 28 w 162"/>
              <a:gd name="T49" fmla="*/ 13 h 122"/>
              <a:gd name="T50" fmla="*/ 27 w 162"/>
              <a:gd name="T51" fmla="*/ 69 h 122"/>
              <a:gd name="T52" fmla="*/ 29 w 162"/>
              <a:gd name="T53" fmla="*/ 73 h 122"/>
              <a:gd name="T54" fmla="*/ 19 w 162"/>
              <a:gd name="T55" fmla="*/ 15 h 122"/>
              <a:gd name="T56" fmla="*/ 15 w 162"/>
              <a:gd name="T57" fmla="*/ 9 h 122"/>
              <a:gd name="T58" fmla="*/ 3 w 162"/>
              <a:gd name="T59" fmla="*/ 54 h 122"/>
              <a:gd name="T60" fmla="*/ 44 w 162"/>
              <a:gd name="T61" fmla="*/ 85 h 122"/>
              <a:gd name="T62" fmla="*/ 82 w 162"/>
              <a:gd name="T63" fmla="*/ 75 h 122"/>
              <a:gd name="T64" fmla="*/ 108 w 162"/>
              <a:gd name="T65" fmla="*/ 122 h 122"/>
              <a:gd name="T66" fmla="*/ 120 w 162"/>
              <a:gd name="T67" fmla="*/ 116 h 122"/>
              <a:gd name="T68" fmla="*/ 115 w 162"/>
              <a:gd name="T69" fmla="*/ 113 h 122"/>
              <a:gd name="T70" fmla="*/ 86 w 162"/>
              <a:gd name="T71" fmla="*/ 97 h 122"/>
              <a:gd name="T72" fmla="*/ 97 w 162"/>
              <a:gd name="T73" fmla="*/ 107 h 122"/>
              <a:gd name="T74" fmla="*/ 120 w 162"/>
              <a:gd name="T75" fmla="*/ 102 h 122"/>
              <a:gd name="T76" fmla="*/ 110 w 162"/>
              <a:gd name="T77" fmla="*/ 75 h 122"/>
              <a:gd name="T78" fmla="*/ 100 w 162"/>
              <a:gd name="T79" fmla="*/ 89 h 122"/>
              <a:gd name="T80" fmla="*/ 107 w 162"/>
              <a:gd name="T81" fmla="*/ 87 h 122"/>
              <a:gd name="T82" fmla="*/ 116 w 162"/>
              <a:gd name="T83" fmla="*/ 87 h 122"/>
              <a:gd name="T84" fmla="*/ 105 w 162"/>
              <a:gd name="T85" fmla="*/ 100 h 122"/>
              <a:gd name="T86" fmla="*/ 100 w 162"/>
              <a:gd name="T87" fmla="*/ 71 h 122"/>
              <a:gd name="T88" fmla="*/ 122 w 162"/>
              <a:gd name="T89" fmla="*/ 68 h 122"/>
              <a:gd name="T90" fmla="*/ 157 w 162"/>
              <a:gd name="T91" fmla="*/ 87 h 122"/>
              <a:gd name="T92" fmla="*/ 162 w 162"/>
              <a:gd name="T93" fmla="*/ 82 h 122"/>
              <a:gd name="T94" fmla="*/ 25 w 162"/>
              <a:gd name="T95" fmla="*/ 9 h 122"/>
              <a:gd name="T96" fmla="*/ 28 w 162"/>
              <a:gd name="T97" fmla="*/ 1 h 122"/>
              <a:gd name="T98" fmla="*/ 21 w 162"/>
              <a:gd name="T99" fmla="*/ 4 h 122"/>
              <a:gd name="T100" fmla="*/ 25 w 162"/>
              <a:gd name="T101" fmla="*/ 9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2" h="122">
                <a:moveTo>
                  <a:pt x="160" y="78"/>
                </a:moveTo>
                <a:cubicBezTo>
                  <a:pt x="154" y="75"/>
                  <a:pt x="151" y="70"/>
                  <a:pt x="150" y="64"/>
                </a:cubicBezTo>
                <a:cubicBezTo>
                  <a:pt x="148" y="58"/>
                  <a:pt x="150" y="52"/>
                  <a:pt x="154" y="47"/>
                </a:cubicBezTo>
                <a:cubicBezTo>
                  <a:pt x="155" y="46"/>
                  <a:pt x="155" y="44"/>
                  <a:pt x="154" y="42"/>
                </a:cubicBezTo>
                <a:cubicBezTo>
                  <a:pt x="153" y="41"/>
                  <a:pt x="152" y="40"/>
                  <a:pt x="150" y="40"/>
                </a:cubicBezTo>
                <a:cubicBezTo>
                  <a:pt x="149" y="40"/>
                  <a:pt x="148" y="40"/>
                  <a:pt x="147" y="41"/>
                </a:cubicBezTo>
                <a:cubicBezTo>
                  <a:pt x="142" y="48"/>
                  <a:pt x="140" y="57"/>
                  <a:pt x="141" y="65"/>
                </a:cubicBezTo>
                <a:cubicBezTo>
                  <a:pt x="131" y="59"/>
                  <a:pt x="119" y="56"/>
                  <a:pt x="108" y="56"/>
                </a:cubicBezTo>
                <a:cubicBezTo>
                  <a:pt x="108" y="56"/>
                  <a:pt x="108" y="56"/>
                  <a:pt x="108" y="56"/>
                </a:cubicBezTo>
                <a:cubicBezTo>
                  <a:pt x="107" y="56"/>
                  <a:pt x="98" y="57"/>
                  <a:pt x="96" y="57"/>
                </a:cubicBezTo>
                <a:cubicBezTo>
                  <a:pt x="96" y="57"/>
                  <a:pt x="96" y="57"/>
                  <a:pt x="96" y="57"/>
                </a:cubicBezTo>
                <a:cubicBezTo>
                  <a:pt x="90" y="58"/>
                  <a:pt x="84" y="60"/>
                  <a:pt x="78" y="62"/>
                </a:cubicBezTo>
                <a:cubicBezTo>
                  <a:pt x="77" y="62"/>
                  <a:pt x="76" y="63"/>
                  <a:pt x="75" y="63"/>
                </a:cubicBezTo>
                <a:cubicBezTo>
                  <a:pt x="67" y="66"/>
                  <a:pt x="60" y="69"/>
                  <a:pt x="52" y="69"/>
                </a:cubicBezTo>
                <a:cubicBezTo>
                  <a:pt x="50" y="69"/>
                  <a:pt x="48" y="69"/>
                  <a:pt x="46" y="69"/>
                </a:cubicBezTo>
                <a:cubicBezTo>
                  <a:pt x="40" y="67"/>
                  <a:pt x="34" y="64"/>
                  <a:pt x="30" y="60"/>
                </a:cubicBezTo>
                <a:cubicBezTo>
                  <a:pt x="30" y="60"/>
                  <a:pt x="31" y="60"/>
                  <a:pt x="31" y="60"/>
                </a:cubicBezTo>
                <a:cubicBezTo>
                  <a:pt x="34" y="62"/>
                  <a:pt x="37" y="62"/>
                  <a:pt x="41" y="62"/>
                </a:cubicBezTo>
                <a:cubicBezTo>
                  <a:pt x="51" y="62"/>
                  <a:pt x="62" y="56"/>
                  <a:pt x="64" y="44"/>
                </a:cubicBezTo>
                <a:cubicBezTo>
                  <a:pt x="64" y="39"/>
                  <a:pt x="63" y="33"/>
                  <a:pt x="59" y="29"/>
                </a:cubicBezTo>
                <a:cubicBezTo>
                  <a:pt x="56" y="25"/>
                  <a:pt x="51" y="23"/>
                  <a:pt x="47" y="23"/>
                </a:cubicBezTo>
                <a:cubicBezTo>
                  <a:pt x="44" y="23"/>
                  <a:pt x="41" y="24"/>
                  <a:pt x="39" y="25"/>
                </a:cubicBezTo>
                <a:cubicBezTo>
                  <a:pt x="34" y="28"/>
                  <a:pt x="29" y="36"/>
                  <a:pt x="33" y="42"/>
                </a:cubicBezTo>
                <a:cubicBezTo>
                  <a:pt x="34" y="46"/>
                  <a:pt x="38" y="48"/>
                  <a:pt x="41" y="48"/>
                </a:cubicBezTo>
                <a:cubicBezTo>
                  <a:pt x="44" y="48"/>
                  <a:pt x="46" y="47"/>
                  <a:pt x="48" y="45"/>
                </a:cubicBezTo>
                <a:cubicBezTo>
                  <a:pt x="49" y="43"/>
                  <a:pt x="49" y="42"/>
                  <a:pt x="49" y="40"/>
                </a:cubicBezTo>
                <a:cubicBezTo>
                  <a:pt x="48" y="38"/>
                  <a:pt x="46" y="37"/>
                  <a:pt x="45" y="37"/>
                </a:cubicBezTo>
                <a:cubicBezTo>
                  <a:pt x="44" y="37"/>
                  <a:pt x="43" y="38"/>
                  <a:pt x="42" y="39"/>
                </a:cubicBezTo>
                <a:cubicBezTo>
                  <a:pt x="41" y="39"/>
                  <a:pt x="41" y="39"/>
                  <a:pt x="41" y="39"/>
                </a:cubicBezTo>
                <a:cubicBezTo>
                  <a:pt x="41" y="39"/>
                  <a:pt x="41" y="39"/>
                  <a:pt x="41" y="38"/>
                </a:cubicBezTo>
                <a:cubicBezTo>
                  <a:pt x="40" y="37"/>
                  <a:pt x="40" y="36"/>
                  <a:pt x="41" y="35"/>
                </a:cubicBezTo>
                <a:cubicBezTo>
                  <a:pt x="42" y="34"/>
                  <a:pt x="43" y="33"/>
                  <a:pt x="44" y="32"/>
                </a:cubicBezTo>
                <a:cubicBezTo>
                  <a:pt x="45" y="32"/>
                  <a:pt x="46" y="32"/>
                  <a:pt x="47" y="32"/>
                </a:cubicBezTo>
                <a:cubicBezTo>
                  <a:pt x="48" y="32"/>
                  <a:pt x="51" y="32"/>
                  <a:pt x="52" y="34"/>
                </a:cubicBezTo>
                <a:cubicBezTo>
                  <a:pt x="54" y="37"/>
                  <a:pt x="55" y="40"/>
                  <a:pt x="55" y="43"/>
                </a:cubicBezTo>
                <a:cubicBezTo>
                  <a:pt x="54" y="46"/>
                  <a:pt x="52" y="49"/>
                  <a:pt x="49" y="51"/>
                </a:cubicBezTo>
                <a:cubicBezTo>
                  <a:pt x="47" y="53"/>
                  <a:pt x="44" y="53"/>
                  <a:pt x="41" y="53"/>
                </a:cubicBezTo>
                <a:cubicBezTo>
                  <a:pt x="37" y="53"/>
                  <a:pt x="33" y="52"/>
                  <a:pt x="28" y="50"/>
                </a:cubicBezTo>
                <a:cubicBezTo>
                  <a:pt x="26" y="48"/>
                  <a:pt x="24" y="46"/>
                  <a:pt x="24" y="42"/>
                </a:cubicBezTo>
                <a:cubicBezTo>
                  <a:pt x="23" y="37"/>
                  <a:pt x="24" y="30"/>
                  <a:pt x="30" y="23"/>
                </a:cubicBezTo>
                <a:cubicBezTo>
                  <a:pt x="34" y="19"/>
                  <a:pt x="40" y="16"/>
                  <a:pt x="47" y="16"/>
                </a:cubicBezTo>
                <a:cubicBezTo>
                  <a:pt x="50" y="16"/>
                  <a:pt x="53" y="16"/>
                  <a:pt x="56" y="18"/>
                </a:cubicBezTo>
                <a:cubicBezTo>
                  <a:pt x="65" y="21"/>
                  <a:pt x="70" y="30"/>
                  <a:pt x="70" y="40"/>
                </a:cubicBezTo>
                <a:cubicBezTo>
                  <a:pt x="70" y="41"/>
                  <a:pt x="70" y="42"/>
                  <a:pt x="71" y="43"/>
                </a:cubicBezTo>
                <a:cubicBezTo>
                  <a:pt x="71" y="44"/>
                  <a:pt x="73" y="44"/>
                  <a:pt x="74" y="44"/>
                </a:cubicBezTo>
                <a:cubicBezTo>
                  <a:pt x="76" y="44"/>
                  <a:pt x="78" y="43"/>
                  <a:pt x="78" y="40"/>
                </a:cubicBezTo>
                <a:cubicBezTo>
                  <a:pt x="79" y="37"/>
                  <a:pt x="78" y="34"/>
                  <a:pt x="78" y="32"/>
                </a:cubicBezTo>
                <a:cubicBezTo>
                  <a:pt x="76" y="24"/>
                  <a:pt x="72" y="18"/>
                  <a:pt x="66" y="14"/>
                </a:cubicBezTo>
                <a:cubicBezTo>
                  <a:pt x="60" y="10"/>
                  <a:pt x="53" y="7"/>
                  <a:pt x="47" y="7"/>
                </a:cubicBezTo>
                <a:cubicBezTo>
                  <a:pt x="40" y="7"/>
                  <a:pt x="34" y="9"/>
                  <a:pt x="28" y="13"/>
                </a:cubicBezTo>
                <a:cubicBezTo>
                  <a:pt x="20" y="20"/>
                  <a:pt x="14" y="30"/>
                  <a:pt x="14" y="41"/>
                </a:cubicBezTo>
                <a:cubicBezTo>
                  <a:pt x="14" y="52"/>
                  <a:pt x="18" y="62"/>
                  <a:pt x="27" y="69"/>
                </a:cubicBezTo>
                <a:cubicBezTo>
                  <a:pt x="32" y="73"/>
                  <a:pt x="38" y="76"/>
                  <a:pt x="44" y="77"/>
                </a:cubicBezTo>
                <a:cubicBezTo>
                  <a:pt x="38" y="77"/>
                  <a:pt x="33" y="76"/>
                  <a:pt x="29" y="73"/>
                </a:cubicBezTo>
                <a:cubicBezTo>
                  <a:pt x="20" y="68"/>
                  <a:pt x="14" y="61"/>
                  <a:pt x="11" y="51"/>
                </a:cubicBezTo>
                <a:cubicBezTo>
                  <a:pt x="9" y="40"/>
                  <a:pt x="11" y="27"/>
                  <a:pt x="19" y="15"/>
                </a:cubicBezTo>
                <a:cubicBezTo>
                  <a:pt x="19" y="14"/>
                  <a:pt x="20" y="12"/>
                  <a:pt x="19" y="11"/>
                </a:cubicBezTo>
                <a:cubicBezTo>
                  <a:pt x="18" y="10"/>
                  <a:pt x="16" y="9"/>
                  <a:pt x="15" y="9"/>
                </a:cubicBezTo>
                <a:cubicBezTo>
                  <a:pt x="13" y="9"/>
                  <a:pt x="12" y="9"/>
                  <a:pt x="11" y="11"/>
                </a:cubicBezTo>
                <a:cubicBezTo>
                  <a:pt x="3" y="24"/>
                  <a:pt x="0" y="40"/>
                  <a:pt x="3" y="54"/>
                </a:cubicBezTo>
                <a:cubicBezTo>
                  <a:pt x="6" y="65"/>
                  <a:pt x="13" y="74"/>
                  <a:pt x="24" y="80"/>
                </a:cubicBezTo>
                <a:cubicBezTo>
                  <a:pt x="30" y="84"/>
                  <a:pt x="37" y="85"/>
                  <a:pt x="44" y="85"/>
                </a:cubicBezTo>
                <a:cubicBezTo>
                  <a:pt x="50" y="85"/>
                  <a:pt x="56" y="84"/>
                  <a:pt x="63" y="83"/>
                </a:cubicBezTo>
                <a:cubicBezTo>
                  <a:pt x="69" y="81"/>
                  <a:pt x="75" y="78"/>
                  <a:pt x="82" y="75"/>
                </a:cubicBezTo>
                <a:cubicBezTo>
                  <a:pt x="77" y="83"/>
                  <a:pt x="76" y="92"/>
                  <a:pt x="78" y="101"/>
                </a:cubicBezTo>
                <a:cubicBezTo>
                  <a:pt x="83" y="114"/>
                  <a:pt x="95" y="122"/>
                  <a:pt x="108" y="122"/>
                </a:cubicBezTo>
                <a:cubicBezTo>
                  <a:pt x="111" y="122"/>
                  <a:pt x="114" y="122"/>
                  <a:pt x="117" y="121"/>
                </a:cubicBezTo>
                <a:cubicBezTo>
                  <a:pt x="120" y="120"/>
                  <a:pt x="121" y="118"/>
                  <a:pt x="120" y="116"/>
                </a:cubicBezTo>
                <a:cubicBezTo>
                  <a:pt x="120" y="114"/>
                  <a:pt x="119" y="112"/>
                  <a:pt x="116" y="112"/>
                </a:cubicBezTo>
                <a:cubicBezTo>
                  <a:pt x="116" y="112"/>
                  <a:pt x="115" y="113"/>
                  <a:pt x="115" y="113"/>
                </a:cubicBezTo>
                <a:cubicBezTo>
                  <a:pt x="113" y="113"/>
                  <a:pt x="111" y="114"/>
                  <a:pt x="108" y="114"/>
                </a:cubicBezTo>
                <a:cubicBezTo>
                  <a:pt x="98" y="114"/>
                  <a:pt x="89" y="107"/>
                  <a:pt x="86" y="97"/>
                </a:cubicBezTo>
                <a:cubicBezTo>
                  <a:pt x="86" y="96"/>
                  <a:pt x="86" y="96"/>
                  <a:pt x="86" y="95"/>
                </a:cubicBezTo>
                <a:cubicBezTo>
                  <a:pt x="88" y="100"/>
                  <a:pt x="92" y="104"/>
                  <a:pt x="97" y="107"/>
                </a:cubicBezTo>
                <a:cubicBezTo>
                  <a:pt x="100" y="108"/>
                  <a:pt x="103" y="108"/>
                  <a:pt x="105" y="108"/>
                </a:cubicBezTo>
                <a:cubicBezTo>
                  <a:pt x="111" y="108"/>
                  <a:pt x="116" y="106"/>
                  <a:pt x="120" y="102"/>
                </a:cubicBezTo>
                <a:cubicBezTo>
                  <a:pt x="124" y="98"/>
                  <a:pt x="125" y="93"/>
                  <a:pt x="125" y="88"/>
                </a:cubicBezTo>
                <a:cubicBezTo>
                  <a:pt x="124" y="80"/>
                  <a:pt x="117" y="75"/>
                  <a:pt x="110" y="75"/>
                </a:cubicBezTo>
                <a:cubicBezTo>
                  <a:pt x="106" y="75"/>
                  <a:pt x="100" y="78"/>
                  <a:pt x="99" y="85"/>
                </a:cubicBezTo>
                <a:cubicBezTo>
                  <a:pt x="98" y="86"/>
                  <a:pt x="99" y="88"/>
                  <a:pt x="100" y="89"/>
                </a:cubicBezTo>
                <a:cubicBezTo>
                  <a:pt x="100" y="90"/>
                  <a:pt x="102" y="91"/>
                  <a:pt x="103" y="91"/>
                </a:cubicBezTo>
                <a:cubicBezTo>
                  <a:pt x="105" y="91"/>
                  <a:pt x="107" y="89"/>
                  <a:pt x="107" y="87"/>
                </a:cubicBezTo>
                <a:cubicBezTo>
                  <a:pt x="108" y="85"/>
                  <a:pt x="110" y="84"/>
                  <a:pt x="111" y="84"/>
                </a:cubicBezTo>
                <a:cubicBezTo>
                  <a:pt x="113" y="84"/>
                  <a:pt x="115" y="85"/>
                  <a:pt x="116" y="87"/>
                </a:cubicBezTo>
                <a:cubicBezTo>
                  <a:pt x="117" y="90"/>
                  <a:pt x="116" y="95"/>
                  <a:pt x="112" y="98"/>
                </a:cubicBezTo>
                <a:cubicBezTo>
                  <a:pt x="110" y="99"/>
                  <a:pt x="108" y="100"/>
                  <a:pt x="105" y="100"/>
                </a:cubicBezTo>
                <a:cubicBezTo>
                  <a:pt x="101" y="100"/>
                  <a:pt x="97" y="97"/>
                  <a:pt x="95" y="93"/>
                </a:cubicBezTo>
                <a:cubicBezTo>
                  <a:pt x="91" y="86"/>
                  <a:pt x="93" y="75"/>
                  <a:pt x="100" y="71"/>
                </a:cubicBezTo>
                <a:cubicBezTo>
                  <a:pt x="104" y="69"/>
                  <a:pt x="108" y="68"/>
                  <a:pt x="113" y="68"/>
                </a:cubicBezTo>
                <a:cubicBezTo>
                  <a:pt x="116" y="68"/>
                  <a:pt x="119" y="68"/>
                  <a:pt x="122" y="68"/>
                </a:cubicBezTo>
                <a:cubicBezTo>
                  <a:pt x="134" y="70"/>
                  <a:pt x="145" y="76"/>
                  <a:pt x="154" y="85"/>
                </a:cubicBezTo>
                <a:cubicBezTo>
                  <a:pt x="155" y="86"/>
                  <a:pt x="156" y="87"/>
                  <a:pt x="157" y="87"/>
                </a:cubicBezTo>
                <a:cubicBezTo>
                  <a:pt x="158" y="87"/>
                  <a:pt x="159" y="86"/>
                  <a:pt x="160" y="86"/>
                </a:cubicBezTo>
                <a:cubicBezTo>
                  <a:pt x="161" y="85"/>
                  <a:pt x="162" y="83"/>
                  <a:pt x="162" y="82"/>
                </a:cubicBezTo>
                <a:cubicBezTo>
                  <a:pt x="162" y="80"/>
                  <a:pt x="161" y="79"/>
                  <a:pt x="160" y="78"/>
                </a:cubicBezTo>
                <a:close/>
                <a:moveTo>
                  <a:pt x="25" y="9"/>
                </a:moveTo>
                <a:cubicBezTo>
                  <a:pt x="28" y="9"/>
                  <a:pt x="30" y="6"/>
                  <a:pt x="30" y="4"/>
                </a:cubicBezTo>
                <a:cubicBezTo>
                  <a:pt x="30" y="3"/>
                  <a:pt x="29" y="2"/>
                  <a:pt x="28" y="1"/>
                </a:cubicBezTo>
                <a:cubicBezTo>
                  <a:pt x="28" y="0"/>
                  <a:pt x="27" y="0"/>
                  <a:pt x="25" y="0"/>
                </a:cubicBezTo>
                <a:cubicBezTo>
                  <a:pt x="22" y="0"/>
                  <a:pt x="21" y="2"/>
                  <a:pt x="21" y="4"/>
                </a:cubicBezTo>
                <a:cubicBezTo>
                  <a:pt x="21" y="5"/>
                  <a:pt x="21" y="6"/>
                  <a:pt x="22" y="7"/>
                </a:cubicBezTo>
                <a:cubicBezTo>
                  <a:pt x="23" y="8"/>
                  <a:pt x="24" y="9"/>
                  <a:pt x="25" y="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882880C7-A8FE-4F14-2D8F-C169F43C4F12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4695825"/>
            <a:ext cx="254000" cy="220663"/>
          </a:xfrm>
          <a:custGeom>
            <a:avLst/>
            <a:gdLst>
              <a:gd name="T0" fmla="*/ 131 w 160"/>
              <a:gd name="T1" fmla="*/ 92 h 139"/>
              <a:gd name="T2" fmla="*/ 115 w 160"/>
              <a:gd name="T3" fmla="*/ 91 h 139"/>
              <a:gd name="T4" fmla="*/ 94 w 160"/>
              <a:gd name="T5" fmla="*/ 115 h 139"/>
              <a:gd name="T6" fmla="*/ 101 w 160"/>
              <a:gd name="T7" fmla="*/ 120 h 139"/>
              <a:gd name="T8" fmla="*/ 134 w 160"/>
              <a:gd name="T9" fmla="*/ 95 h 139"/>
              <a:gd name="T10" fmla="*/ 102 w 160"/>
              <a:gd name="T11" fmla="*/ 125 h 139"/>
              <a:gd name="T12" fmla="*/ 126 w 160"/>
              <a:gd name="T13" fmla="*/ 131 h 139"/>
              <a:gd name="T14" fmla="*/ 156 w 160"/>
              <a:gd name="T15" fmla="*/ 93 h 139"/>
              <a:gd name="T16" fmla="*/ 134 w 160"/>
              <a:gd name="T17" fmla="*/ 95 h 139"/>
              <a:gd name="T18" fmla="*/ 92 w 160"/>
              <a:gd name="T19" fmla="*/ 69 h 139"/>
              <a:gd name="T20" fmla="*/ 99 w 160"/>
              <a:gd name="T21" fmla="*/ 74 h 139"/>
              <a:gd name="T22" fmla="*/ 125 w 160"/>
              <a:gd name="T23" fmla="*/ 50 h 139"/>
              <a:gd name="T24" fmla="*/ 111 w 160"/>
              <a:gd name="T25" fmla="*/ 49 h 139"/>
              <a:gd name="T26" fmla="*/ 111 w 160"/>
              <a:gd name="T27" fmla="*/ 66 h 139"/>
              <a:gd name="T28" fmla="*/ 86 w 160"/>
              <a:gd name="T29" fmla="*/ 84 h 139"/>
              <a:gd name="T30" fmla="*/ 139 w 160"/>
              <a:gd name="T31" fmla="*/ 59 h 139"/>
              <a:gd name="T32" fmla="*/ 149 w 160"/>
              <a:gd name="T33" fmla="*/ 48 h 139"/>
              <a:gd name="T34" fmla="*/ 111 w 160"/>
              <a:gd name="T35" fmla="*/ 66 h 139"/>
              <a:gd name="T36" fmla="*/ 59 w 160"/>
              <a:gd name="T37" fmla="*/ 103 h 139"/>
              <a:gd name="T38" fmla="*/ 21 w 160"/>
              <a:gd name="T39" fmla="*/ 89 h 139"/>
              <a:gd name="T40" fmla="*/ 41 w 160"/>
              <a:gd name="T41" fmla="*/ 100 h 139"/>
              <a:gd name="T42" fmla="*/ 77 w 160"/>
              <a:gd name="T43" fmla="*/ 128 h 139"/>
              <a:gd name="T44" fmla="*/ 43 w 160"/>
              <a:gd name="T45" fmla="*/ 111 h 139"/>
              <a:gd name="T46" fmla="*/ 0 w 160"/>
              <a:gd name="T47" fmla="*/ 90 h 139"/>
              <a:gd name="T48" fmla="*/ 11 w 160"/>
              <a:gd name="T49" fmla="*/ 102 h 139"/>
              <a:gd name="T50" fmla="*/ 73 w 160"/>
              <a:gd name="T51" fmla="*/ 131 h 139"/>
              <a:gd name="T52" fmla="*/ 43 w 160"/>
              <a:gd name="T53" fmla="*/ 111 h 139"/>
              <a:gd name="T54" fmla="*/ 60 w 160"/>
              <a:gd name="T55" fmla="*/ 74 h 139"/>
              <a:gd name="T56" fmla="*/ 67 w 160"/>
              <a:gd name="T57" fmla="*/ 69 h 139"/>
              <a:gd name="T58" fmla="*/ 48 w 160"/>
              <a:gd name="T59" fmla="*/ 49 h 139"/>
              <a:gd name="T60" fmla="*/ 35 w 160"/>
              <a:gd name="T61" fmla="*/ 50 h 139"/>
              <a:gd name="T62" fmla="*/ 20 w 160"/>
              <a:gd name="T63" fmla="*/ 59 h 139"/>
              <a:gd name="T64" fmla="*/ 73 w 160"/>
              <a:gd name="T65" fmla="*/ 84 h 139"/>
              <a:gd name="T66" fmla="*/ 48 w 160"/>
              <a:gd name="T67" fmla="*/ 66 h 139"/>
              <a:gd name="T68" fmla="*/ 10 w 160"/>
              <a:gd name="T69" fmla="*/ 48 h 139"/>
              <a:gd name="T70" fmla="*/ 20 w 160"/>
              <a:gd name="T71" fmla="*/ 59 h 139"/>
              <a:gd name="T72" fmla="*/ 96 w 160"/>
              <a:gd name="T73" fmla="*/ 52 h 139"/>
              <a:gd name="T74" fmla="*/ 101 w 160"/>
              <a:gd name="T75" fmla="*/ 17 h 139"/>
              <a:gd name="T76" fmla="*/ 96 w 160"/>
              <a:gd name="T77" fmla="*/ 36 h 139"/>
              <a:gd name="T78" fmla="*/ 79 w 160"/>
              <a:gd name="T79" fmla="*/ 71 h 139"/>
              <a:gd name="T80" fmla="*/ 97 w 160"/>
              <a:gd name="T81" fmla="*/ 22 h 139"/>
              <a:gd name="T82" fmla="*/ 94 w 160"/>
              <a:gd name="T83" fmla="*/ 4 h 139"/>
              <a:gd name="T84" fmla="*/ 68 w 160"/>
              <a:gd name="T85" fmla="*/ 35 h 139"/>
              <a:gd name="T86" fmla="*/ 77 w 160"/>
              <a:gd name="T87" fmla="*/ 55 h 139"/>
              <a:gd name="T88" fmla="*/ 97 w 160"/>
              <a:gd name="T89" fmla="*/ 22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39">
                <a:moveTo>
                  <a:pt x="119" y="100"/>
                </a:moveTo>
                <a:cubicBezTo>
                  <a:pt x="122" y="96"/>
                  <a:pt x="127" y="94"/>
                  <a:pt x="131" y="92"/>
                </a:cubicBezTo>
                <a:cubicBezTo>
                  <a:pt x="133" y="91"/>
                  <a:pt x="136" y="89"/>
                  <a:pt x="138" y="89"/>
                </a:cubicBezTo>
                <a:cubicBezTo>
                  <a:pt x="130" y="89"/>
                  <a:pt x="123" y="88"/>
                  <a:pt x="115" y="91"/>
                </a:cubicBezTo>
                <a:cubicBezTo>
                  <a:pt x="109" y="93"/>
                  <a:pt x="104" y="98"/>
                  <a:pt x="100" y="103"/>
                </a:cubicBezTo>
                <a:cubicBezTo>
                  <a:pt x="98" y="107"/>
                  <a:pt x="96" y="111"/>
                  <a:pt x="94" y="115"/>
                </a:cubicBezTo>
                <a:cubicBezTo>
                  <a:pt x="91" y="119"/>
                  <a:pt x="88" y="126"/>
                  <a:pt x="82" y="128"/>
                </a:cubicBezTo>
                <a:cubicBezTo>
                  <a:pt x="89" y="127"/>
                  <a:pt x="96" y="124"/>
                  <a:pt x="101" y="120"/>
                </a:cubicBezTo>
                <a:cubicBezTo>
                  <a:pt x="108" y="114"/>
                  <a:pt x="113" y="106"/>
                  <a:pt x="119" y="100"/>
                </a:cubicBezTo>
                <a:close/>
                <a:moveTo>
                  <a:pt x="134" y="95"/>
                </a:moveTo>
                <a:cubicBezTo>
                  <a:pt x="126" y="99"/>
                  <a:pt x="121" y="104"/>
                  <a:pt x="116" y="111"/>
                </a:cubicBezTo>
                <a:cubicBezTo>
                  <a:pt x="112" y="116"/>
                  <a:pt x="108" y="121"/>
                  <a:pt x="102" y="125"/>
                </a:cubicBezTo>
                <a:cubicBezTo>
                  <a:pt x="98" y="128"/>
                  <a:pt x="92" y="131"/>
                  <a:pt x="86" y="131"/>
                </a:cubicBezTo>
                <a:cubicBezTo>
                  <a:pt x="99" y="139"/>
                  <a:pt x="114" y="138"/>
                  <a:pt x="126" y="131"/>
                </a:cubicBezTo>
                <a:cubicBezTo>
                  <a:pt x="138" y="124"/>
                  <a:pt x="142" y="113"/>
                  <a:pt x="148" y="102"/>
                </a:cubicBezTo>
                <a:cubicBezTo>
                  <a:pt x="150" y="99"/>
                  <a:pt x="153" y="95"/>
                  <a:pt x="156" y="93"/>
                </a:cubicBezTo>
                <a:cubicBezTo>
                  <a:pt x="156" y="92"/>
                  <a:pt x="159" y="90"/>
                  <a:pt x="160" y="90"/>
                </a:cubicBezTo>
                <a:cubicBezTo>
                  <a:pt x="151" y="89"/>
                  <a:pt x="142" y="90"/>
                  <a:pt x="134" y="95"/>
                </a:cubicBezTo>
                <a:close/>
                <a:moveTo>
                  <a:pt x="98" y="60"/>
                </a:moveTo>
                <a:cubicBezTo>
                  <a:pt x="96" y="63"/>
                  <a:pt x="94" y="66"/>
                  <a:pt x="92" y="69"/>
                </a:cubicBezTo>
                <a:cubicBezTo>
                  <a:pt x="90" y="73"/>
                  <a:pt x="87" y="79"/>
                  <a:pt x="83" y="81"/>
                </a:cubicBezTo>
                <a:cubicBezTo>
                  <a:pt x="89" y="80"/>
                  <a:pt x="94" y="78"/>
                  <a:pt x="99" y="74"/>
                </a:cubicBezTo>
                <a:cubicBezTo>
                  <a:pt x="105" y="69"/>
                  <a:pt x="109" y="62"/>
                  <a:pt x="114" y="57"/>
                </a:cubicBezTo>
                <a:cubicBezTo>
                  <a:pt x="117" y="54"/>
                  <a:pt x="121" y="51"/>
                  <a:pt x="125" y="50"/>
                </a:cubicBezTo>
                <a:cubicBezTo>
                  <a:pt x="126" y="49"/>
                  <a:pt x="129" y="48"/>
                  <a:pt x="130" y="48"/>
                </a:cubicBezTo>
                <a:cubicBezTo>
                  <a:pt x="124" y="47"/>
                  <a:pt x="117" y="47"/>
                  <a:pt x="111" y="49"/>
                </a:cubicBezTo>
                <a:cubicBezTo>
                  <a:pt x="106" y="51"/>
                  <a:pt x="101" y="55"/>
                  <a:pt x="98" y="60"/>
                </a:cubicBezTo>
                <a:close/>
                <a:moveTo>
                  <a:pt x="111" y="66"/>
                </a:moveTo>
                <a:cubicBezTo>
                  <a:pt x="108" y="70"/>
                  <a:pt x="104" y="75"/>
                  <a:pt x="100" y="78"/>
                </a:cubicBezTo>
                <a:cubicBezTo>
                  <a:pt x="96" y="81"/>
                  <a:pt x="91" y="83"/>
                  <a:pt x="86" y="84"/>
                </a:cubicBezTo>
                <a:cubicBezTo>
                  <a:pt x="97" y="90"/>
                  <a:pt x="110" y="90"/>
                  <a:pt x="120" y="84"/>
                </a:cubicBezTo>
                <a:cubicBezTo>
                  <a:pt x="130" y="78"/>
                  <a:pt x="134" y="68"/>
                  <a:pt x="139" y="59"/>
                </a:cubicBezTo>
                <a:cubicBezTo>
                  <a:pt x="141" y="56"/>
                  <a:pt x="143" y="53"/>
                  <a:pt x="146" y="51"/>
                </a:cubicBezTo>
                <a:cubicBezTo>
                  <a:pt x="146" y="50"/>
                  <a:pt x="148" y="48"/>
                  <a:pt x="149" y="48"/>
                </a:cubicBezTo>
                <a:cubicBezTo>
                  <a:pt x="141" y="48"/>
                  <a:pt x="134" y="49"/>
                  <a:pt x="127" y="52"/>
                </a:cubicBezTo>
                <a:cubicBezTo>
                  <a:pt x="120" y="56"/>
                  <a:pt x="116" y="60"/>
                  <a:pt x="111" y="66"/>
                </a:cubicBezTo>
                <a:close/>
                <a:moveTo>
                  <a:pt x="66" y="115"/>
                </a:moveTo>
                <a:cubicBezTo>
                  <a:pt x="63" y="111"/>
                  <a:pt x="62" y="107"/>
                  <a:pt x="59" y="103"/>
                </a:cubicBezTo>
                <a:cubicBezTo>
                  <a:pt x="55" y="98"/>
                  <a:pt x="50" y="93"/>
                  <a:pt x="44" y="91"/>
                </a:cubicBezTo>
                <a:cubicBezTo>
                  <a:pt x="37" y="88"/>
                  <a:pt x="29" y="89"/>
                  <a:pt x="21" y="89"/>
                </a:cubicBezTo>
                <a:cubicBezTo>
                  <a:pt x="23" y="89"/>
                  <a:pt x="26" y="91"/>
                  <a:pt x="28" y="92"/>
                </a:cubicBezTo>
                <a:cubicBezTo>
                  <a:pt x="32" y="94"/>
                  <a:pt x="37" y="96"/>
                  <a:pt x="41" y="100"/>
                </a:cubicBezTo>
                <a:cubicBezTo>
                  <a:pt x="47" y="106"/>
                  <a:pt x="51" y="114"/>
                  <a:pt x="58" y="120"/>
                </a:cubicBezTo>
                <a:cubicBezTo>
                  <a:pt x="63" y="124"/>
                  <a:pt x="70" y="127"/>
                  <a:pt x="77" y="128"/>
                </a:cubicBezTo>
                <a:cubicBezTo>
                  <a:pt x="71" y="126"/>
                  <a:pt x="68" y="119"/>
                  <a:pt x="66" y="115"/>
                </a:cubicBezTo>
                <a:close/>
                <a:moveTo>
                  <a:pt x="43" y="111"/>
                </a:moveTo>
                <a:cubicBezTo>
                  <a:pt x="38" y="104"/>
                  <a:pt x="33" y="99"/>
                  <a:pt x="25" y="95"/>
                </a:cubicBezTo>
                <a:cubicBezTo>
                  <a:pt x="17" y="90"/>
                  <a:pt x="8" y="89"/>
                  <a:pt x="0" y="90"/>
                </a:cubicBezTo>
                <a:cubicBezTo>
                  <a:pt x="1" y="90"/>
                  <a:pt x="3" y="92"/>
                  <a:pt x="4" y="93"/>
                </a:cubicBezTo>
                <a:cubicBezTo>
                  <a:pt x="7" y="95"/>
                  <a:pt x="9" y="99"/>
                  <a:pt x="11" y="102"/>
                </a:cubicBezTo>
                <a:cubicBezTo>
                  <a:pt x="17" y="113"/>
                  <a:pt x="22" y="124"/>
                  <a:pt x="33" y="131"/>
                </a:cubicBezTo>
                <a:cubicBezTo>
                  <a:pt x="45" y="138"/>
                  <a:pt x="60" y="139"/>
                  <a:pt x="73" y="131"/>
                </a:cubicBezTo>
                <a:cubicBezTo>
                  <a:pt x="68" y="131"/>
                  <a:pt x="61" y="128"/>
                  <a:pt x="57" y="125"/>
                </a:cubicBezTo>
                <a:cubicBezTo>
                  <a:pt x="52" y="121"/>
                  <a:pt x="47" y="116"/>
                  <a:pt x="43" y="111"/>
                </a:cubicBezTo>
                <a:close/>
                <a:moveTo>
                  <a:pt x="45" y="57"/>
                </a:moveTo>
                <a:cubicBezTo>
                  <a:pt x="51" y="62"/>
                  <a:pt x="54" y="69"/>
                  <a:pt x="60" y="74"/>
                </a:cubicBezTo>
                <a:cubicBezTo>
                  <a:pt x="65" y="78"/>
                  <a:pt x="71" y="80"/>
                  <a:pt x="77" y="81"/>
                </a:cubicBezTo>
                <a:cubicBezTo>
                  <a:pt x="72" y="79"/>
                  <a:pt x="69" y="73"/>
                  <a:pt x="67" y="69"/>
                </a:cubicBezTo>
                <a:cubicBezTo>
                  <a:pt x="65" y="66"/>
                  <a:pt x="63" y="63"/>
                  <a:pt x="61" y="60"/>
                </a:cubicBezTo>
                <a:cubicBezTo>
                  <a:pt x="58" y="55"/>
                  <a:pt x="54" y="51"/>
                  <a:pt x="48" y="49"/>
                </a:cubicBezTo>
                <a:cubicBezTo>
                  <a:pt x="42" y="47"/>
                  <a:pt x="35" y="47"/>
                  <a:pt x="29" y="48"/>
                </a:cubicBezTo>
                <a:cubicBezTo>
                  <a:pt x="30" y="48"/>
                  <a:pt x="33" y="49"/>
                  <a:pt x="35" y="50"/>
                </a:cubicBezTo>
                <a:cubicBezTo>
                  <a:pt x="39" y="51"/>
                  <a:pt x="42" y="54"/>
                  <a:pt x="45" y="57"/>
                </a:cubicBezTo>
                <a:close/>
                <a:moveTo>
                  <a:pt x="20" y="59"/>
                </a:moveTo>
                <a:cubicBezTo>
                  <a:pt x="26" y="68"/>
                  <a:pt x="29" y="78"/>
                  <a:pt x="39" y="84"/>
                </a:cubicBezTo>
                <a:cubicBezTo>
                  <a:pt x="49" y="90"/>
                  <a:pt x="62" y="90"/>
                  <a:pt x="73" y="84"/>
                </a:cubicBezTo>
                <a:cubicBezTo>
                  <a:pt x="68" y="83"/>
                  <a:pt x="63" y="81"/>
                  <a:pt x="59" y="78"/>
                </a:cubicBezTo>
                <a:cubicBezTo>
                  <a:pt x="55" y="75"/>
                  <a:pt x="51" y="70"/>
                  <a:pt x="48" y="66"/>
                </a:cubicBezTo>
                <a:cubicBezTo>
                  <a:pt x="43" y="60"/>
                  <a:pt x="39" y="56"/>
                  <a:pt x="32" y="52"/>
                </a:cubicBezTo>
                <a:cubicBezTo>
                  <a:pt x="26" y="49"/>
                  <a:pt x="18" y="48"/>
                  <a:pt x="10" y="48"/>
                </a:cubicBezTo>
                <a:cubicBezTo>
                  <a:pt x="11" y="48"/>
                  <a:pt x="13" y="50"/>
                  <a:pt x="14" y="51"/>
                </a:cubicBezTo>
                <a:cubicBezTo>
                  <a:pt x="16" y="53"/>
                  <a:pt x="18" y="56"/>
                  <a:pt x="20" y="59"/>
                </a:cubicBezTo>
                <a:close/>
                <a:moveTo>
                  <a:pt x="88" y="59"/>
                </a:moveTo>
                <a:cubicBezTo>
                  <a:pt x="91" y="57"/>
                  <a:pt x="94" y="54"/>
                  <a:pt x="96" y="52"/>
                </a:cubicBezTo>
                <a:cubicBezTo>
                  <a:pt x="100" y="47"/>
                  <a:pt x="103" y="42"/>
                  <a:pt x="104" y="37"/>
                </a:cubicBezTo>
                <a:cubicBezTo>
                  <a:pt x="105" y="30"/>
                  <a:pt x="103" y="24"/>
                  <a:pt x="101" y="17"/>
                </a:cubicBezTo>
                <a:cubicBezTo>
                  <a:pt x="102" y="19"/>
                  <a:pt x="101" y="22"/>
                  <a:pt x="101" y="23"/>
                </a:cubicBezTo>
                <a:cubicBezTo>
                  <a:pt x="100" y="28"/>
                  <a:pt x="98" y="32"/>
                  <a:pt x="96" y="36"/>
                </a:cubicBezTo>
                <a:cubicBezTo>
                  <a:pt x="92" y="42"/>
                  <a:pt x="86" y="47"/>
                  <a:pt x="82" y="54"/>
                </a:cubicBezTo>
                <a:cubicBezTo>
                  <a:pt x="80" y="59"/>
                  <a:pt x="79" y="65"/>
                  <a:pt x="79" y="71"/>
                </a:cubicBezTo>
                <a:cubicBezTo>
                  <a:pt x="80" y="66"/>
                  <a:pt x="85" y="62"/>
                  <a:pt x="88" y="59"/>
                </a:cubicBezTo>
                <a:close/>
                <a:moveTo>
                  <a:pt x="97" y="22"/>
                </a:moveTo>
                <a:cubicBezTo>
                  <a:pt x="99" y="15"/>
                  <a:pt x="98" y="7"/>
                  <a:pt x="96" y="0"/>
                </a:cubicBezTo>
                <a:cubicBezTo>
                  <a:pt x="96" y="1"/>
                  <a:pt x="94" y="3"/>
                  <a:pt x="94" y="4"/>
                </a:cubicBezTo>
                <a:cubicBezTo>
                  <a:pt x="92" y="7"/>
                  <a:pt x="90" y="10"/>
                  <a:pt x="88" y="12"/>
                </a:cubicBezTo>
                <a:cubicBezTo>
                  <a:pt x="80" y="19"/>
                  <a:pt x="71" y="25"/>
                  <a:pt x="68" y="35"/>
                </a:cubicBezTo>
                <a:cubicBezTo>
                  <a:pt x="64" y="47"/>
                  <a:pt x="67" y="60"/>
                  <a:pt x="75" y="69"/>
                </a:cubicBezTo>
                <a:cubicBezTo>
                  <a:pt x="74" y="64"/>
                  <a:pt x="76" y="59"/>
                  <a:pt x="77" y="55"/>
                </a:cubicBezTo>
                <a:cubicBezTo>
                  <a:pt x="79" y="49"/>
                  <a:pt x="83" y="45"/>
                  <a:pt x="87" y="41"/>
                </a:cubicBezTo>
                <a:cubicBezTo>
                  <a:pt x="91" y="35"/>
                  <a:pt x="95" y="30"/>
                  <a:pt x="97" y="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BF78F87F-314B-6FEF-4705-C63C43A24A06}"/>
              </a:ext>
            </a:extLst>
          </p:cNvPr>
          <p:cNvSpPr>
            <a:spLocks noEditPoints="1"/>
          </p:cNvSpPr>
          <p:nvPr/>
        </p:nvSpPr>
        <p:spPr bwMode="auto">
          <a:xfrm>
            <a:off x="769938" y="4676775"/>
            <a:ext cx="193675" cy="254000"/>
          </a:xfrm>
          <a:custGeom>
            <a:avLst/>
            <a:gdLst>
              <a:gd name="T0" fmla="*/ 102 w 122"/>
              <a:gd name="T1" fmla="*/ 96 h 160"/>
              <a:gd name="T2" fmla="*/ 100 w 122"/>
              <a:gd name="T3" fmla="*/ 89 h 160"/>
              <a:gd name="T4" fmla="*/ 109 w 122"/>
              <a:gd name="T5" fmla="*/ 85 h 160"/>
              <a:gd name="T6" fmla="*/ 119 w 122"/>
              <a:gd name="T7" fmla="*/ 81 h 160"/>
              <a:gd name="T8" fmla="*/ 121 w 122"/>
              <a:gd name="T9" fmla="*/ 65 h 160"/>
              <a:gd name="T10" fmla="*/ 118 w 122"/>
              <a:gd name="T11" fmla="*/ 38 h 160"/>
              <a:gd name="T12" fmla="*/ 91 w 122"/>
              <a:gd name="T13" fmla="*/ 62 h 160"/>
              <a:gd name="T14" fmla="*/ 81 w 122"/>
              <a:gd name="T15" fmla="*/ 71 h 160"/>
              <a:gd name="T16" fmla="*/ 82 w 122"/>
              <a:gd name="T17" fmla="*/ 61 h 160"/>
              <a:gd name="T18" fmla="*/ 91 w 122"/>
              <a:gd name="T19" fmla="*/ 43 h 160"/>
              <a:gd name="T20" fmla="*/ 83 w 122"/>
              <a:gd name="T21" fmla="*/ 26 h 160"/>
              <a:gd name="T22" fmla="*/ 61 w 122"/>
              <a:gd name="T23" fmla="*/ 1 h 160"/>
              <a:gd name="T24" fmla="*/ 61 w 122"/>
              <a:gd name="T25" fmla="*/ 0 h 160"/>
              <a:gd name="T26" fmla="*/ 61 w 122"/>
              <a:gd name="T27" fmla="*/ 1 h 160"/>
              <a:gd name="T28" fmla="*/ 61 w 122"/>
              <a:gd name="T29" fmla="*/ 0 h 160"/>
              <a:gd name="T30" fmla="*/ 61 w 122"/>
              <a:gd name="T31" fmla="*/ 1 h 160"/>
              <a:gd name="T32" fmla="*/ 39 w 122"/>
              <a:gd name="T33" fmla="*/ 26 h 160"/>
              <a:gd name="T34" fmla="*/ 31 w 122"/>
              <a:gd name="T35" fmla="*/ 43 h 160"/>
              <a:gd name="T36" fmla="*/ 40 w 122"/>
              <a:gd name="T37" fmla="*/ 61 h 160"/>
              <a:gd name="T38" fmla="*/ 40 w 122"/>
              <a:gd name="T39" fmla="*/ 71 h 160"/>
              <a:gd name="T40" fmla="*/ 31 w 122"/>
              <a:gd name="T41" fmla="*/ 62 h 160"/>
              <a:gd name="T42" fmla="*/ 4 w 122"/>
              <a:gd name="T43" fmla="*/ 38 h 160"/>
              <a:gd name="T44" fmla="*/ 0 w 122"/>
              <a:gd name="T45" fmla="*/ 65 h 160"/>
              <a:gd name="T46" fmla="*/ 2 w 122"/>
              <a:gd name="T47" fmla="*/ 81 h 160"/>
              <a:gd name="T48" fmla="*/ 12 w 122"/>
              <a:gd name="T49" fmla="*/ 85 h 160"/>
              <a:gd name="T50" fmla="*/ 21 w 122"/>
              <a:gd name="T51" fmla="*/ 89 h 160"/>
              <a:gd name="T52" fmla="*/ 19 w 122"/>
              <a:gd name="T53" fmla="*/ 96 h 160"/>
              <a:gd name="T54" fmla="*/ 0 w 122"/>
              <a:gd name="T55" fmla="*/ 89 h 160"/>
              <a:gd name="T56" fmla="*/ 28 w 122"/>
              <a:gd name="T57" fmla="*/ 128 h 160"/>
              <a:gd name="T58" fmla="*/ 41 w 122"/>
              <a:gd name="T59" fmla="*/ 125 h 160"/>
              <a:gd name="T60" fmla="*/ 53 w 122"/>
              <a:gd name="T61" fmla="*/ 117 h 160"/>
              <a:gd name="T62" fmla="*/ 58 w 122"/>
              <a:gd name="T63" fmla="*/ 116 h 160"/>
              <a:gd name="T64" fmla="*/ 58 w 122"/>
              <a:gd name="T65" fmla="*/ 110 h 160"/>
              <a:gd name="T66" fmla="*/ 61 w 122"/>
              <a:gd name="T67" fmla="*/ 58 h 160"/>
              <a:gd name="T68" fmla="*/ 64 w 122"/>
              <a:gd name="T69" fmla="*/ 110 h 160"/>
              <a:gd name="T70" fmla="*/ 64 w 122"/>
              <a:gd name="T71" fmla="*/ 116 h 160"/>
              <a:gd name="T72" fmla="*/ 68 w 122"/>
              <a:gd name="T73" fmla="*/ 117 h 160"/>
              <a:gd name="T74" fmla="*/ 80 w 122"/>
              <a:gd name="T75" fmla="*/ 125 h 160"/>
              <a:gd name="T76" fmla="*/ 94 w 122"/>
              <a:gd name="T77" fmla="*/ 128 h 160"/>
              <a:gd name="T78" fmla="*/ 121 w 122"/>
              <a:gd name="T79" fmla="*/ 89 h 160"/>
              <a:gd name="T80" fmla="*/ 102 w 122"/>
              <a:gd name="T81" fmla="*/ 96 h 160"/>
              <a:gd name="T82" fmla="*/ 56 w 122"/>
              <a:gd name="T83" fmla="*/ 160 h 160"/>
              <a:gd name="T84" fmla="*/ 65 w 122"/>
              <a:gd name="T85" fmla="*/ 160 h 160"/>
              <a:gd name="T86" fmla="*/ 65 w 122"/>
              <a:gd name="T87" fmla="*/ 120 h 160"/>
              <a:gd name="T88" fmla="*/ 56 w 122"/>
              <a:gd name="T89" fmla="*/ 120 h 160"/>
              <a:gd name="T90" fmla="*/ 56 w 122"/>
              <a:gd name="T91" fmla="*/ 1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2" h="160">
                <a:moveTo>
                  <a:pt x="102" y="96"/>
                </a:moveTo>
                <a:cubicBezTo>
                  <a:pt x="98" y="96"/>
                  <a:pt x="97" y="91"/>
                  <a:pt x="100" y="89"/>
                </a:cubicBezTo>
                <a:cubicBezTo>
                  <a:pt x="103" y="87"/>
                  <a:pt x="106" y="86"/>
                  <a:pt x="109" y="85"/>
                </a:cubicBezTo>
                <a:cubicBezTo>
                  <a:pt x="113" y="84"/>
                  <a:pt x="116" y="83"/>
                  <a:pt x="119" y="81"/>
                </a:cubicBezTo>
                <a:cubicBezTo>
                  <a:pt x="121" y="76"/>
                  <a:pt x="122" y="71"/>
                  <a:pt x="121" y="65"/>
                </a:cubicBezTo>
                <a:cubicBezTo>
                  <a:pt x="120" y="56"/>
                  <a:pt x="118" y="47"/>
                  <a:pt x="118" y="38"/>
                </a:cubicBezTo>
                <a:cubicBezTo>
                  <a:pt x="107" y="45"/>
                  <a:pt x="94" y="48"/>
                  <a:pt x="91" y="62"/>
                </a:cubicBezTo>
                <a:cubicBezTo>
                  <a:pt x="90" y="65"/>
                  <a:pt x="86" y="73"/>
                  <a:pt x="81" y="71"/>
                </a:cubicBezTo>
                <a:cubicBezTo>
                  <a:pt x="78" y="68"/>
                  <a:pt x="80" y="63"/>
                  <a:pt x="82" y="61"/>
                </a:cubicBezTo>
                <a:cubicBezTo>
                  <a:pt x="86" y="55"/>
                  <a:pt x="91" y="51"/>
                  <a:pt x="91" y="43"/>
                </a:cubicBezTo>
                <a:cubicBezTo>
                  <a:pt x="91" y="37"/>
                  <a:pt x="87" y="31"/>
                  <a:pt x="83" y="26"/>
                </a:cubicBezTo>
                <a:cubicBezTo>
                  <a:pt x="76" y="17"/>
                  <a:pt x="67" y="10"/>
                  <a:pt x="61" y="1"/>
                </a:cubicBezTo>
                <a:cubicBezTo>
                  <a:pt x="61" y="0"/>
                  <a:pt x="61" y="0"/>
                  <a:pt x="61" y="0"/>
                </a:cubicBezTo>
                <a:cubicBezTo>
                  <a:pt x="61" y="0"/>
                  <a:pt x="61" y="0"/>
                  <a:pt x="61" y="1"/>
                </a:cubicBezTo>
                <a:cubicBezTo>
                  <a:pt x="61" y="0"/>
                  <a:pt x="61" y="0"/>
                  <a:pt x="61" y="0"/>
                </a:cubicBezTo>
                <a:cubicBezTo>
                  <a:pt x="61" y="1"/>
                  <a:pt x="61" y="1"/>
                  <a:pt x="61" y="1"/>
                </a:cubicBezTo>
                <a:cubicBezTo>
                  <a:pt x="54" y="10"/>
                  <a:pt x="45" y="17"/>
                  <a:pt x="39" y="26"/>
                </a:cubicBezTo>
                <a:cubicBezTo>
                  <a:pt x="35" y="31"/>
                  <a:pt x="30" y="37"/>
                  <a:pt x="31" y="43"/>
                </a:cubicBezTo>
                <a:cubicBezTo>
                  <a:pt x="31" y="51"/>
                  <a:pt x="36" y="55"/>
                  <a:pt x="40" y="61"/>
                </a:cubicBezTo>
                <a:cubicBezTo>
                  <a:pt x="41" y="63"/>
                  <a:pt x="43" y="68"/>
                  <a:pt x="40" y="71"/>
                </a:cubicBezTo>
                <a:cubicBezTo>
                  <a:pt x="36" y="73"/>
                  <a:pt x="32" y="65"/>
                  <a:pt x="31" y="62"/>
                </a:cubicBezTo>
                <a:cubicBezTo>
                  <a:pt x="27" y="48"/>
                  <a:pt x="15" y="45"/>
                  <a:pt x="4" y="38"/>
                </a:cubicBezTo>
                <a:cubicBezTo>
                  <a:pt x="3" y="47"/>
                  <a:pt x="1" y="56"/>
                  <a:pt x="0" y="65"/>
                </a:cubicBezTo>
                <a:cubicBezTo>
                  <a:pt x="0" y="71"/>
                  <a:pt x="1" y="76"/>
                  <a:pt x="2" y="81"/>
                </a:cubicBezTo>
                <a:cubicBezTo>
                  <a:pt x="5" y="83"/>
                  <a:pt x="9" y="84"/>
                  <a:pt x="12" y="85"/>
                </a:cubicBezTo>
                <a:cubicBezTo>
                  <a:pt x="15" y="86"/>
                  <a:pt x="19" y="87"/>
                  <a:pt x="21" y="89"/>
                </a:cubicBezTo>
                <a:cubicBezTo>
                  <a:pt x="24" y="91"/>
                  <a:pt x="24" y="96"/>
                  <a:pt x="19" y="96"/>
                </a:cubicBezTo>
                <a:cubicBezTo>
                  <a:pt x="13" y="95"/>
                  <a:pt x="7" y="89"/>
                  <a:pt x="0" y="89"/>
                </a:cubicBezTo>
                <a:cubicBezTo>
                  <a:pt x="4" y="106"/>
                  <a:pt x="12" y="121"/>
                  <a:pt x="28" y="128"/>
                </a:cubicBezTo>
                <a:cubicBezTo>
                  <a:pt x="34" y="130"/>
                  <a:pt x="36" y="129"/>
                  <a:pt x="41" y="125"/>
                </a:cubicBezTo>
                <a:cubicBezTo>
                  <a:pt x="45" y="122"/>
                  <a:pt x="48" y="119"/>
                  <a:pt x="53" y="117"/>
                </a:cubicBezTo>
                <a:cubicBezTo>
                  <a:pt x="55" y="117"/>
                  <a:pt x="58" y="118"/>
                  <a:pt x="58" y="116"/>
                </a:cubicBezTo>
                <a:cubicBezTo>
                  <a:pt x="58" y="114"/>
                  <a:pt x="58" y="112"/>
                  <a:pt x="58" y="110"/>
                </a:cubicBezTo>
                <a:cubicBezTo>
                  <a:pt x="59" y="90"/>
                  <a:pt x="60" y="78"/>
                  <a:pt x="61" y="58"/>
                </a:cubicBezTo>
                <a:cubicBezTo>
                  <a:pt x="61" y="78"/>
                  <a:pt x="63" y="90"/>
                  <a:pt x="64" y="110"/>
                </a:cubicBezTo>
                <a:cubicBezTo>
                  <a:pt x="64" y="112"/>
                  <a:pt x="64" y="114"/>
                  <a:pt x="64" y="116"/>
                </a:cubicBezTo>
                <a:cubicBezTo>
                  <a:pt x="64" y="118"/>
                  <a:pt x="66" y="117"/>
                  <a:pt x="68" y="117"/>
                </a:cubicBezTo>
                <a:cubicBezTo>
                  <a:pt x="73" y="119"/>
                  <a:pt x="76" y="122"/>
                  <a:pt x="80" y="125"/>
                </a:cubicBezTo>
                <a:cubicBezTo>
                  <a:pt x="85" y="129"/>
                  <a:pt x="88" y="130"/>
                  <a:pt x="94" y="128"/>
                </a:cubicBezTo>
                <a:cubicBezTo>
                  <a:pt x="110" y="121"/>
                  <a:pt x="118" y="106"/>
                  <a:pt x="121" y="89"/>
                </a:cubicBezTo>
                <a:cubicBezTo>
                  <a:pt x="114" y="89"/>
                  <a:pt x="109" y="95"/>
                  <a:pt x="102" y="96"/>
                </a:cubicBezTo>
                <a:close/>
                <a:moveTo>
                  <a:pt x="56" y="160"/>
                </a:moveTo>
                <a:cubicBezTo>
                  <a:pt x="65" y="160"/>
                  <a:pt x="65" y="160"/>
                  <a:pt x="65" y="160"/>
                </a:cubicBezTo>
                <a:cubicBezTo>
                  <a:pt x="65" y="120"/>
                  <a:pt x="65" y="120"/>
                  <a:pt x="65" y="120"/>
                </a:cubicBezTo>
                <a:cubicBezTo>
                  <a:pt x="56" y="120"/>
                  <a:pt x="56" y="120"/>
                  <a:pt x="56" y="120"/>
                </a:cubicBezTo>
                <a:lnTo>
                  <a:pt x="56" y="1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F8ADE908-2F2A-670F-0E3C-8345D881F861}"/>
              </a:ext>
            </a:extLst>
          </p:cNvPr>
          <p:cNvSpPr>
            <a:spLocks/>
          </p:cNvSpPr>
          <p:nvPr/>
        </p:nvSpPr>
        <p:spPr bwMode="auto">
          <a:xfrm>
            <a:off x="739776" y="5237163"/>
            <a:ext cx="254000" cy="236538"/>
          </a:xfrm>
          <a:custGeom>
            <a:avLst/>
            <a:gdLst>
              <a:gd name="T0" fmla="*/ 32 w 160"/>
              <a:gd name="T1" fmla="*/ 116 h 149"/>
              <a:gd name="T2" fmla="*/ 60 w 160"/>
              <a:gd name="T3" fmla="*/ 144 h 149"/>
              <a:gd name="T4" fmla="*/ 37 w 160"/>
              <a:gd name="T5" fmla="*/ 113 h 149"/>
              <a:gd name="T6" fmla="*/ 50 w 160"/>
              <a:gd name="T7" fmla="*/ 98 h 149"/>
              <a:gd name="T8" fmla="*/ 52 w 160"/>
              <a:gd name="T9" fmla="*/ 108 h 149"/>
              <a:gd name="T10" fmla="*/ 80 w 160"/>
              <a:gd name="T11" fmla="*/ 113 h 149"/>
              <a:gd name="T12" fmla="*/ 56 w 160"/>
              <a:gd name="T13" fmla="*/ 96 h 149"/>
              <a:gd name="T14" fmla="*/ 66 w 160"/>
              <a:gd name="T15" fmla="*/ 85 h 149"/>
              <a:gd name="T16" fmla="*/ 69 w 160"/>
              <a:gd name="T17" fmla="*/ 88 h 149"/>
              <a:gd name="T18" fmla="*/ 103 w 160"/>
              <a:gd name="T19" fmla="*/ 115 h 149"/>
              <a:gd name="T20" fmla="*/ 78 w 160"/>
              <a:gd name="T21" fmla="*/ 83 h 149"/>
              <a:gd name="T22" fmla="*/ 69 w 160"/>
              <a:gd name="T23" fmla="*/ 82 h 149"/>
              <a:gd name="T24" fmla="*/ 84 w 160"/>
              <a:gd name="T25" fmla="*/ 71 h 149"/>
              <a:gd name="T26" fmla="*/ 88 w 160"/>
              <a:gd name="T27" fmla="*/ 75 h 149"/>
              <a:gd name="T28" fmla="*/ 125 w 160"/>
              <a:gd name="T29" fmla="*/ 96 h 149"/>
              <a:gd name="T30" fmla="*/ 95 w 160"/>
              <a:gd name="T31" fmla="*/ 68 h 149"/>
              <a:gd name="T32" fmla="*/ 88 w 160"/>
              <a:gd name="T33" fmla="*/ 68 h 149"/>
              <a:gd name="T34" fmla="*/ 105 w 160"/>
              <a:gd name="T35" fmla="*/ 61 h 149"/>
              <a:gd name="T36" fmla="*/ 143 w 160"/>
              <a:gd name="T37" fmla="*/ 79 h 149"/>
              <a:gd name="T38" fmla="*/ 119 w 160"/>
              <a:gd name="T39" fmla="*/ 56 h 149"/>
              <a:gd name="T40" fmla="*/ 107 w 160"/>
              <a:gd name="T41" fmla="*/ 56 h 149"/>
              <a:gd name="T42" fmla="*/ 118 w 160"/>
              <a:gd name="T43" fmla="*/ 43 h 149"/>
              <a:gd name="T44" fmla="*/ 148 w 160"/>
              <a:gd name="T45" fmla="*/ 59 h 149"/>
              <a:gd name="T46" fmla="*/ 123 w 160"/>
              <a:gd name="T47" fmla="*/ 40 h 149"/>
              <a:gd name="T48" fmla="*/ 127 w 160"/>
              <a:gd name="T49" fmla="*/ 34 h 149"/>
              <a:gd name="T50" fmla="*/ 153 w 160"/>
              <a:gd name="T51" fmla="*/ 30 h 149"/>
              <a:gd name="T52" fmla="*/ 152 w 160"/>
              <a:gd name="T53" fmla="*/ 16 h 149"/>
              <a:gd name="T54" fmla="*/ 117 w 160"/>
              <a:gd name="T55" fmla="*/ 39 h 149"/>
              <a:gd name="T56" fmla="*/ 117 w 160"/>
              <a:gd name="T57" fmla="*/ 36 h 149"/>
              <a:gd name="T58" fmla="*/ 115 w 160"/>
              <a:gd name="T59" fmla="*/ 0 h 149"/>
              <a:gd name="T60" fmla="*/ 112 w 160"/>
              <a:gd name="T61" fmla="*/ 36 h 149"/>
              <a:gd name="T62" fmla="*/ 103 w 160"/>
              <a:gd name="T63" fmla="*/ 52 h 149"/>
              <a:gd name="T64" fmla="*/ 103 w 160"/>
              <a:gd name="T65" fmla="*/ 49 h 149"/>
              <a:gd name="T66" fmla="*/ 104 w 160"/>
              <a:gd name="T67" fmla="*/ 18 h 149"/>
              <a:gd name="T68" fmla="*/ 93 w 160"/>
              <a:gd name="T69" fmla="*/ 43 h 149"/>
              <a:gd name="T70" fmla="*/ 99 w 160"/>
              <a:gd name="T71" fmla="*/ 55 h 149"/>
              <a:gd name="T72" fmla="*/ 84 w 160"/>
              <a:gd name="T73" fmla="*/ 64 h 149"/>
              <a:gd name="T74" fmla="*/ 89 w 160"/>
              <a:gd name="T75" fmla="*/ 50 h 149"/>
              <a:gd name="T76" fmla="*/ 73 w 160"/>
              <a:gd name="T77" fmla="*/ 40 h 149"/>
              <a:gd name="T78" fmla="*/ 80 w 160"/>
              <a:gd name="T79" fmla="*/ 65 h 149"/>
              <a:gd name="T80" fmla="*/ 65 w 160"/>
              <a:gd name="T81" fmla="*/ 81 h 149"/>
              <a:gd name="T82" fmla="*/ 67 w 160"/>
              <a:gd name="T83" fmla="*/ 78 h 149"/>
              <a:gd name="T84" fmla="*/ 59 w 160"/>
              <a:gd name="T85" fmla="*/ 43 h 149"/>
              <a:gd name="T86" fmla="*/ 61 w 160"/>
              <a:gd name="T87" fmla="*/ 78 h 149"/>
              <a:gd name="T88" fmla="*/ 48 w 160"/>
              <a:gd name="T89" fmla="*/ 95 h 149"/>
              <a:gd name="T90" fmla="*/ 47 w 160"/>
              <a:gd name="T91" fmla="*/ 92 h 149"/>
              <a:gd name="T92" fmla="*/ 53 w 160"/>
              <a:gd name="T93" fmla="*/ 63 h 149"/>
              <a:gd name="T94" fmla="*/ 39 w 160"/>
              <a:gd name="T95" fmla="*/ 60 h 149"/>
              <a:gd name="T96" fmla="*/ 43 w 160"/>
              <a:gd name="T97" fmla="*/ 92 h 149"/>
              <a:gd name="T98" fmla="*/ 43 w 160"/>
              <a:gd name="T99" fmla="*/ 99 h 149"/>
              <a:gd name="T100" fmla="*/ 33 w 160"/>
              <a:gd name="T101" fmla="*/ 108 h 149"/>
              <a:gd name="T102" fmla="*/ 20 w 160"/>
              <a:gd name="T103" fmla="*/ 75 h 149"/>
              <a:gd name="T104" fmla="*/ 25 w 160"/>
              <a:gd name="T105" fmla="*/ 118 h 149"/>
              <a:gd name="T106" fmla="*/ 13 w 160"/>
              <a:gd name="T107" fmla="*/ 136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49">
                <a:moveTo>
                  <a:pt x="13" y="136"/>
                </a:moveTo>
                <a:cubicBezTo>
                  <a:pt x="21" y="127"/>
                  <a:pt x="30" y="117"/>
                  <a:pt x="32" y="116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7"/>
                  <a:pt x="32" y="117"/>
                  <a:pt x="32" y="118"/>
                </a:cubicBezTo>
                <a:cubicBezTo>
                  <a:pt x="32" y="119"/>
                  <a:pt x="32" y="121"/>
                  <a:pt x="32" y="121"/>
                </a:cubicBezTo>
                <a:cubicBezTo>
                  <a:pt x="34" y="131"/>
                  <a:pt x="43" y="141"/>
                  <a:pt x="52" y="145"/>
                </a:cubicBezTo>
                <a:cubicBezTo>
                  <a:pt x="56" y="146"/>
                  <a:pt x="59" y="146"/>
                  <a:pt x="60" y="144"/>
                </a:cubicBezTo>
                <a:cubicBezTo>
                  <a:pt x="62" y="140"/>
                  <a:pt x="58" y="129"/>
                  <a:pt x="56" y="125"/>
                </a:cubicBezTo>
                <a:cubicBezTo>
                  <a:pt x="54" y="122"/>
                  <a:pt x="49" y="116"/>
                  <a:pt x="43" y="113"/>
                </a:cubicBezTo>
                <a:cubicBezTo>
                  <a:pt x="43" y="113"/>
                  <a:pt x="42" y="113"/>
                  <a:pt x="40" y="113"/>
                </a:cubicBezTo>
                <a:cubicBezTo>
                  <a:pt x="39" y="113"/>
                  <a:pt x="38" y="113"/>
                  <a:pt x="37" y="113"/>
                </a:cubicBezTo>
                <a:cubicBezTo>
                  <a:pt x="37" y="113"/>
                  <a:pt x="36" y="113"/>
                  <a:pt x="35" y="113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5" y="112"/>
                  <a:pt x="35" y="112"/>
                  <a:pt x="35" y="112"/>
                </a:cubicBezTo>
                <a:cubicBezTo>
                  <a:pt x="40" y="108"/>
                  <a:pt x="45" y="103"/>
                  <a:pt x="50" y="98"/>
                </a:cubicBezTo>
                <a:cubicBezTo>
                  <a:pt x="51" y="98"/>
                  <a:pt x="51" y="98"/>
                  <a:pt x="51" y="98"/>
                </a:cubicBezTo>
                <a:cubicBezTo>
                  <a:pt x="51" y="99"/>
                  <a:pt x="51" y="99"/>
                  <a:pt x="51" y="99"/>
                </a:cubicBezTo>
                <a:cubicBezTo>
                  <a:pt x="51" y="100"/>
                  <a:pt x="51" y="101"/>
                  <a:pt x="51" y="102"/>
                </a:cubicBezTo>
                <a:cubicBezTo>
                  <a:pt x="51" y="104"/>
                  <a:pt x="52" y="106"/>
                  <a:pt x="52" y="108"/>
                </a:cubicBezTo>
                <a:cubicBezTo>
                  <a:pt x="57" y="117"/>
                  <a:pt x="64" y="124"/>
                  <a:pt x="74" y="129"/>
                </a:cubicBezTo>
                <a:cubicBezTo>
                  <a:pt x="76" y="130"/>
                  <a:pt x="79" y="132"/>
                  <a:pt x="81" y="132"/>
                </a:cubicBezTo>
                <a:cubicBezTo>
                  <a:pt x="84" y="132"/>
                  <a:pt x="85" y="130"/>
                  <a:pt x="85" y="127"/>
                </a:cubicBezTo>
                <a:cubicBezTo>
                  <a:pt x="86" y="121"/>
                  <a:pt x="83" y="117"/>
                  <a:pt x="80" y="113"/>
                </a:cubicBezTo>
                <a:cubicBezTo>
                  <a:pt x="79" y="112"/>
                  <a:pt x="79" y="112"/>
                  <a:pt x="79" y="111"/>
                </a:cubicBezTo>
                <a:cubicBezTo>
                  <a:pt x="75" y="105"/>
                  <a:pt x="70" y="100"/>
                  <a:pt x="63" y="97"/>
                </a:cubicBezTo>
                <a:cubicBezTo>
                  <a:pt x="62" y="97"/>
                  <a:pt x="61" y="96"/>
                  <a:pt x="59" y="96"/>
                </a:cubicBezTo>
                <a:cubicBezTo>
                  <a:pt x="58" y="96"/>
                  <a:pt x="57" y="96"/>
                  <a:pt x="56" y="96"/>
                </a:cubicBezTo>
                <a:cubicBezTo>
                  <a:pt x="55" y="97"/>
                  <a:pt x="54" y="97"/>
                  <a:pt x="53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3" y="96"/>
                  <a:pt x="53" y="96"/>
                  <a:pt x="53" y="96"/>
                </a:cubicBezTo>
                <a:cubicBezTo>
                  <a:pt x="57" y="92"/>
                  <a:pt x="62" y="88"/>
                  <a:pt x="66" y="85"/>
                </a:cubicBezTo>
                <a:cubicBezTo>
                  <a:pt x="66" y="85"/>
                  <a:pt x="66" y="85"/>
                  <a:pt x="66" y="85"/>
                </a:cubicBezTo>
                <a:cubicBezTo>
                  <a:pt x="69" y="86"/>
                  <a:pt x="69" y="86"/>
                  <a:pt x="69" y="86"/>
                </a:cubicBezTo>
                <a:cubicBezTo>
                  <a:pt x="69" y="87"/>
                  <a:pt x="69" y="87"/>
                  <a:pt x="69" y="87"/>
                </a:cubicBezTo>
                <a:cubicBezTo>
                  <a:pt x="69" y="87"/>
                  <a:pt x="69" y="87"/>
                  <a:pt x="69" y="88"/>
                </a:cubicBezTo>
                <a:cubicBezTo>
                  <a:pt x="69" y="88"/>
                  <a:pt x="69" y="89"/>
                  <a:pt x="69" y="89"/>
                </a:cubicBezTo>
                <a:cubicBezTo>
                  <a:pt x="71" y="92"/>
                  <a:pt x="72" y="94"/>
                  <a:pt x="75" y="97"/>
                </a:cubicBezTo>
                <a:cubicBezTo>
                  <a:pt x="79" y="102"/>
                  <a:pt x="84" y="107"/>
                  <a:pt x="90" y="111"/>
                </a:cubicBezTo>
                <a:cubicBezTo>
                  <a:pt x="92" y="112"/>
                  <a:pt x="98" y="115"/>
                  <a:pt x="103" y="115"/>
                </a:cubicBezTo>
                <a:cubicBezTo>
                  <a:pt x="105" y="115"/>
                  <a:pt x="107" y="114"/>
                  <a:pt x="107" y="113"/>
                </a:cubicBezTo>
                <a:cubicBezTo>
                  <a:pt x="109" y="109"/>
                  <a:pt x="105" y="102"/>
                  <a:pt x="95" y="94"/>
                </a:cubicBezTo>
                <a:cubicBezTo>
                  <a:pt x="91" y="90"/>
                  <a:pt x="86" y="85"/>
                  <a:pt x="81" y="83"/>
                </a:cubicBezTo>
                <a:cubicBezTo>
                  <a:pt x="80" y="83"/>
                  <a:pt x="79" y="83"/>
                  <a:pt x="78" y="83"/>
                </a:cubicBezTo>
                <a:cubicBezTo>
                  <a:pt x="77" y="83"/>
                  <a:pt x="75" y="83"/>
                  <a:pt x="73" y="83"/>
                </a:cubicBezTo>
                <a:cubicBezTo>
                  <a:pt x="72" y="83"/>
                  <a:pt x="72" y="83"/>
                  <a:pt x="71" y="84"/>
                </a:cubicBezTo>
                <a:cubicBezTo>
                  <a:pt x="71" y="84"/>
                  <a:pt x="71" y="84"/>
                  <a:pt x="71" y="84"/>
                </a:cubicBezTo>
                <a:cubicBezTo>
                  <a:pt x="69" y="82"/>
                  <a:pt x="69" y="82"/>
                  <a:pt x="69" y="82"/>
                </a:cubicBezTo>
                <a:cubicBezTo>
                  <a:pt x="69" y="82"/>
                  <a:pt x="69" y="82"/>
                  <a:pt x="69" y="82"/>
                </a:cubicBezTo>
                <a:cubicBezTo>
                  <a:pt x="71" y="81"/>
                  <a:pt x="72" y="80"/>
                  <a:pt x="73" y="79"/>
                </a:cubicBezTo>
                <a:cubicBezTo>
                  <a:pt x="74" y="78"/>
                  <a:pt x="76" y="77"/>
                  <a:pt x="79" y="74"/>
                </a:cubicBezTo>
                <a:cubicBezTo>
                  <a:pt x="81" y="73"/>
                  <a:pt x="83" y="72"/>
                  <a:pt x="84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7" y="73"/>
                  <a:pt x="87" y="73"/>
                  <a:pt x="87" y="73"/>
                </a:cubicBezTo>
                <a:cubicBezTo>
                  <a:pt x="87" y="73"/>
                  <a:pt x="87" y="73"/>
                  <a:pt x="87" y="73"/>
                </a:cubicBezTo>
                <a:cubicBezTo>
                  <a:pt x="87" y="73"/>
                  <a:pt x="88" y="74"/>
                  <a:pt x="88" y="75"/>
                </a:cubicBezTo>
                <a:cubicBezTo>
                  <a:pt x="88" y="76"/>
                  <a:pt x="89" y="77"/>
                  <a:pt x="89" y="78"/>
                </a:cubicBezTo>
                <a:cubicBezTo>
                  <a:pt x="91" y="80"/>
                  <a:pt x="92" y="81"/>
                  <a:pt x="94" y="83"/>
                </a:cubicBezTo>
                <a:cubicBezTo>
                  <a:pt x="105" y="93"/>
                  <a:pt x="113" y="97"/>
                  <a:pt x="120" y="97"/>
                </a:cubicBezTo>
                <a:cubicBezTo>
                  <a:pt x="122" y="97"/>
                  <a:pt x="124" y="97"/>
                  <a:pt x="125" y="96"/>
                </a:cubicBezTo>
                <a:cubicBezTo>
                  <a:pt x="127" y="96"/>
                  <a:pt x="127" y="95"/>
                  <a:pt x="127" y="94"/>
                </a:cubicBezTo>
                <a:cubicBezTo>
                  <a:pt x="128" y="88"/>
                  <a:pt x="113" y="77"/>
                  <a:pt x="109" y="75"/>
                </a:cubicBezTo>
                <a:cubicBezTo>
                  <a:pt x="108" y="74"/>
                  <a:pt x="108" y="74"/>
                  <a:pt x="108" y="74"/>
                </a:cubicBezTo>
                <a:cubicBezTo>
                  <a:pt x="104" y="72"/>
                  <a:pt x="100" y="69"/>
                  <a:pt x="95" y="68"/>
                </a:cubicBezTo>
                <a:cubicBezTo>
                  <a:pt x="94" y="68"/>
                  <a:pt x="92" y="69"/>
                  <a:pt x="90" y="69"/>
                </a:cubicBezTo>
                <a:cubicBezTo>
                  <a:pt x="89" y="70"/>
                  <a:pt x="89" y="70"/>
                  <a:pt x="89" y="70"/>
                </a:cubicBezTo>
                <a:cubicBezTo>
                  <a:pt x="88" y="69"/>
                  <a:pt x="88" y="69"/>
                  <a:pt x="88" y="69"/>
                </a:cubicBezTo>
                <a:cubicBezTo>
                  <a:pt x="88" y="68"/>
                  <a:pt x="88" y="68"/>
                  <a:pt x="88" y="68"/>
                </a:cubicBezTo>
                <a:cubicBezTo>
                  <a:pt x="94" y="64"/>
                  <a:pt x="99" y="60"/>
                  <a:pt x="103" y="57"/>
                </a:cubicBezTo>
                <a:cubicBezTo>
                  <a:pt x="103" y="57"/>
                  <a:pt x="103" y="57"/>
                  <a:pt x="103" y="57"/>
                </a:cubicBezTo>
                <a:cubicBezTo>
                  <a:pt x="103" y="57"/>
                  <a:pt x="103" y="57"/>
                  <a:pt x="103" y="57"/>
                </a:cubicBezTo>
                <a:cubicBezTo>
                  <a:pt x="104" y="58"/>
                  <a:pt x="105" y="59"/>
                  <a:pt x="105" y="61"/>
                </a:cubicBezTo>
                <a:cubicBezTo>
                  <a:pt x="106" y="62"/>
                  <a:pt x="107" y="63"/>
                  <a:pt x="107" y="64"/>
                </a:cubicBezTo>
                <a:cubicBezTo>
                  <a:pt x="111" y="68"/>
                  <a:pt x="115" y="72"/>
                  <a:pt x="122" y="75"/>
                </a:cubicBezTo>
                <a:cubicBezTo>
                  <a:pt x="127" y="77"/>
                  <a:pt x="133" y="80"/>
                  <a:pt x="139" y="80"/>
                </a:cubicBezTo>
                <a:cubicBezTo>
                  <a:pt x="140" y="80"/>
                  <a:pt x="142" y="80"/>
                  <a:pt x="143" y="79"/>
                </a:cubicBezTo>
                <a:cubicBezTo>
                  <a:pt x="144" y="79"/>
                  <a:pt x="145" y="78"/>
                  <a:pt x="145" y="78"/>
                </a:cubicBezTo>
                <a:cubicBezTo>
                  <a:pt x="145" y="75"/>
                  <a:pt x="143" y="72"/>
                  <a:pt x="137" y="67"/>
                </a:cubicBezTo>
                <a:cubicBezTo>
                  <a:pt x="137" y="67"/>
                  <a:pt x="137" y="67"/>
                  <a:pt x="137" y="67"/>
                </a:cubicBezTo>
                <a:cubicBezTo>
                  <a:pt x="131" y="61"/>
                  <a:pt x="125" y="58"/>
                  <a:pt x="119" y="56"/>
                </a:cubicBezTo>
                <a:cubicBezTo>
                  <a:pt x="116" y="55"/>
                  <a:pt x="113" y="55"/>
                  <a:pt x="110" y="55"/>
                </a:cubicBezTo>
                <a:cubicBezTo>
                  <a:pt x="110" y="55"/>
                  <a:pt x="110" y="55"/>
                  <a:pt x="110" y="55"/>
                </a:cubicBezTo>
                <a:cubicBezTo>
                  <a:pt x="109" y="55"/>
                  <a:pt x="108" y="55"/>
                  <a:pt x="107" y="56"/>
                </a:cubicBezTo>
                <a:cubicBezTo>
                  <a:pt x="107" y="56"/>
                  <a:pt x="107" y="56"/>
                  <a:pt x="107" y="56"/>
                </a:cubicBezTo>
                <a:cubicBezTo>
                  <a:pt x="106" y="55"/>
                  <a:pt x="106" y="55"/>
                  <a:pt x="106" y="55"/>
                </a:cubicBezTo>
                <a:cubicBezTo>
                  <a:pt x="106" y="54"/>
                  <a:pt x="106" y="54"/>
                  <a:pt x="106" y="54"/>
                </a:cubicBezTo>
                <a:cubicBezTo>
                  <a:pt x="110" y="51"/>
                  <a:pt x="114" y="47"/>
                  <a:pt x="118" y="44"/>
                </a:cubicBezTo>
                <a:cubicBezTo>
                  <a:pt x="118" y="43"/>
                  <a:pt x="118" y="43"/>
                  <a:pt x="118" y="43"/>
                </a:cubicBezTo>
                <a:cubicBezTo>
                  <a:pt x="119" y="44"/>
                  <a:pt x="119" y="44"/>
                  <a:pt x="119" y="44"/>
                </a:cubicBezTo>
                <a:cubicBezTo>
                  <a:pt x="120" y="44"/>
                  <a:pt x="121" y="46"/>
                  <a:pt x="123" y="47"/>
                </a:cubicBezTo>
                <a:cubicBezTo>
                  <a:pt x="124" y="49"/>
                  <a:pt x="126" y="51"/>
                  <a:pt x="127" y="52"/>
                </a:cubicBezTo>
                <a:cubicBezTo>
                  <a:pt x="138" y="58"/>
                  <a:pt x="144" y="59"/>
                  <a:pt x="148" y="59"/>
                </a:cubicBezTo>
                <a:cubicBezTo>
                  <a:pt x="150" y="59"/>
                  <a:pt x="152" y="58"/>
                  <a:pt x="154" y="57"/>
                </a:cubicBezTo>
                <a:cubicBezTo>
                  <a:pt x="154" y="50"/>
                  <a:pt x="139" y="44"/>
                  <a:pt x="134" y="42"/>
                </a:cubicBezTo>
                <a:cubicBezTo>
                  <a:pt x="133" y="41"/>
                  <a:pt x="133" y="41"/>
                  <a:pt x="133" y="41"/>
                </a:cubicBezTo>
                <a:cubicBezTo>
                  <a:pt x="129" y="40"/>
                  <a:pt x="126" y="39"/>
                  <a:pt x="123" y="40"/>
                </a:cubicBezTo>
                <a:cubicBezTo>
                  <a:pt x="122" y="40"/>
                  <a:pt x="122" y="40"/>
                  <a:pt x="122" y="40"/>
                </a:cubicBezTo>
                <a:cubicBezTo>
                  <a:pt x="122" y="39"/>
                  <a:pt x="122" y="39"/>
                  <a:pt x="122" y="39"/>
                </a:cubicBezTo>
                <a:cubicBezTo>
                  <a:pt x="124" y="38"/>
                  <a:pt x="125" y="36"/>
                  <a:pt x="127" y="34"/>
                </a:cubicBezTo>
                <a:cubicBezTo>
                  <a:pt x="127" y="34"/>
                  <a:pt x="127" y="34"/>
                  <a:pt x="127" y="34"/>
                </a:cubicBezTo>
                <a:cubicBezTo>
                  <a:pt x="127" y="34"/>
                  <a:pt x="127" y="34"/>
                  <a:pt x="127" y="34"/>
                </a:cubicBezTo>
                <a:cubicBezTo>
                  <a:pt x="128" y="34"/>
                  <a:pt x="129" y="35"/>
                  <a:pt x="129" y="35"/>
                </a:cubicBezTo>
                <a:cubicBezTo>
                  <a:pt x="131" y="35"/>
                  <a:pt x="134" y="36"/>
                  <a:pt x="136" y="36"/>
                </a:cubicBezTo>
                <a:cubicBezTo>
                  <a:pt x="142" y="37"/>
                  <a:pt x="148" y="34"/>
                  <a:pt x="153" y="30"/>
                </a:cubicBezTo>
                <a:cubicBezTo>
                  <a:pt x="153" y="30"/>
                  <a:pt x="153" y="29"/>
                  <a:pt x="153" y="29"/>
                </a:cubicBezTo>
                <a:cubicBezTo>
                  <a:pt x="155" y="27"/>
                  <a:pt x="160" y="23"/>
                  <a:pt x="160" y="20"/>
                </a:cubicBezTo>
                <a:cubicBezTo>
                  <a:pt x="160" y="19"/>
                  <a:pt x="159" y="19"/>
                  <a:pt x="159" y="18"/>
                </a:cubicBezTo>
                <a:cubicBezTo>
                  <a:pt x="157" y="17"/>
                  <a:pt x="154" y="16"/>
                  <a:pt x="152" y="16"/>
                </a:cubicBezTo>
                <a:cubicBezTo>
                  <a:pt x="151" y="16"/>
                  <a:pt x="150" y="16"/>
                  <a:pt x="148" y="17"/>
                </a:cubicBezTo>
                <a:cubicBezTo>
                  <a:pt x="144" y="17"/>
                  <a:pt x="140" y="19"/>
                  <a:pt x="136" y="21"/>
                </a:cubicBezTo>
                <a:cubicBezTo>
                  <a:pt x="130" y="24"/>
                  <a:pt x="126" y="29"/>
                  <a:pt x="121" y="34"/>
                </a:cubicBezTo>
                <a:cubicBezTo>
                  <a:pt x="120" y="36"/>
                  <a:pt x="118" y="38"/>
                  <a:pt x="117" y="39"/>
                </a:cubicBezTo>
                <a:cubicBezTo>
                  <a:pt x="116" y="40"/>
                  <a:pt x="116" y="40"/>
                  <a:pt x="116" y="40"/>
                </a:cubicBezTo>
                <a:cubicBezTo>
                  <a:pt x="116" y="38"/>
                  <a:pt x="116" y="38"/>
                  <a:pt x="116" y="38"/>
                </a:cubicBezTo>
                <a:cubicBezTo>
                  <a:pt x="116" y="38"/>
                  <a:pt x="116" y="38"/>
                  <a:pt x="116" y="38"/>
                </a:cubicBezTo>
                <a:cubicBezTo>
                  <a:pt x="116" y="37"/>
                  <a:pt x="117" y="36"/>
                  <a:pt x="117" y="36"/>
                </a:cubicBezTo>
                <a:cubicBezTo>
                  <a:pt x="119" y="33"/>
                  <a:pt x="120" y="30"/>
                  <a:pt x="121" y="29"/>
                </a:cubicBezTo>
                <a:cubicBezTo>
                  <a:pt x="121" y="28"/>
                  <a:pt x="121" y="28"/>
                  <a:pt x="121" y="27"/>
                </a:cubicBezTo>
                <a:cubicBezTo>
                  <a:pt x="121" y="23"/>
                  <a:pt x="122" y="19"/>
                  <a:pt x="122" y="15"/>
                </a:cubicBezTo>
                <a:cubicBezTo>
                  <a:pt x="122" y="10"/>
                  <a:pt x="118" y="0"/>
                  <a:pt x="115" y="0"/>
                </a:cubicBezTo>
                <a:cubicBezTo>
                  <a:pt x="113" y="0"/>
                  <a:pt x="112" y="1"/>
                  <a:pt x="111" y="4"/>
                </a:cubicBezTo>
                <a:cubicBezTo>
                  <a:pt x="107" y="13"/>
                  <a:pt x="107" y="25"/>
                  <a:pt x="110" y="33"/>
                </a:cubicBezTo>
                <a:cubicBezTo>
                  <a:pt x="111" y="34"/>
                  <a:pt x="112" y="35"/>
                  <a:pt x="112" y="36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13" y="43"/>
                  <a:pt x="113" y="43"/>
                  <a:pt x="113" y="43"/>
                </a:cubicBezTo>
                <a:cubicBezTo>
                  <a:pt x="113" y="44"/>
                  <a:pt x="112" y="44"/>
                  <a:pt x="110" y="46"/>
                </a:cubicBezTo>
                <a:cubicBezTo>
                  <a:pt x="110" y="46"/>
                  <a:pt x="110" y="46"/>
                  <a:pt x="110" y="46"/>
                </a:cubicBezTo>
                <a:cubicBezTo>
                  <a:pt x="107" y="49"/>
                  <a:pt x="105" y="51"/>
                  <a:pt x="103" y="52"/>
                </a:cubicBezTo>
                <a:cubicBezTo>
                  <a:pt x="102" y="53"/>
                  <a:pt x="102" y="53"/>
                  <a:pt x="102" y="53"/>
                </a:cubicBezTo>
                <a:cubicBezTo>
                  <a:pt x="102" y="50"/>
                  <a:pt x="102" y="50"/>
                  <a:pt x="102" y="50"/>
                </a:cubicBezTo>
                <a:cubicBezTo>
                  <a:pt x="102" y="50"/>
                  <a:pt x="102" y="50"/>
                  <a:pt x="102" y="50"/>
                </a:cubicBezTo>
                <a:cubicBezTo>
                  <a:pt x="102" y="50"/>
                  <a:pt x="102" y="49"/>
                  <a:pt x="103" y="49"/>
                </a:cubicBezTo>
                <a:cubicBezTo>
                  <a:pt x="104" y="48"/>
                  <a:pt x="104" y="47"/>
                  <a:pt x="104" y="47"/>
                </a:cubicBezTo>
                <a:cubicBezTo>
                  <a:pt x="106" y="44"/>
                  <a:pt x="106" y="41"/>
                  <a:pt x="106" y="37"/>
                </a:cubicBezTo>
                <a:cubicBezTo>
                  <a:pt x="107" y="31"/>
                  <a:pt x="106" y="24"/>
                  <a:pt x="104" y="18"/>
                </a:cubicBezTo>
                <a:cubicBezTo>
                  <a:pt x="104" y="18"/>
                  <a:pt x="104" y="18"/>
                  <a:pt x="104" y="18"/>
                </a:cubicBezTo>
                <a:cubicBezTo>
                  <a:pt x="103" y="15"/>
                  <a:pt x="100" y="6"/>
                  <a:pt x="96" y="6"/>
                </a:cubicBezTo>
                <a:cubicBezTo>
                  <a:pt x="96" y="6"/>
                  <a:pt x="95" y="7"/>
                  <a:pt x="95" y="7"/>
                </a:cubicBezTo>
                <a:cubicBezTo>
                  <a:pt x="91" y="10"/>
                  <a:pt x="91" y="15"/>
                  <a:pt x="91" y="20"/>
                </a:cubicBezTo>
                <a:cubicBezTo>
                  <a:pt x="90" y="27"/>
                  <a:pt x="90" y="36"/>
                  <a:pt x="93" y="43"/>
                </a:cubicBezTo>
                <a:cubicBezTo>
                  <a:pt x="94" y="44"/>
                  <a:pt x="95" y="46"/>
                  <a:pt x="96" y="47"/>
                </a:cubicBezTo>
                <a:cubicBezTo>
                  <a:pt x="97" y="48"/>
                  <a:pt x="97" y="49"/>
                  <a:pt x="98" y="50"/>
                </a:cubicBezTo>
                <a:cubicBezTo>
                  <a:pt x="98" y="50"/>
                  <a:pt x="98" y="50"/>
                  <a:pt x="98" y="50"/>
                </a:cubicBezTo>
                <a:cubicBezTo>
                  <a:pt x="99" y="55"/>
                  <a:pt x="99" y="55"/>
                  <a:pt x="99" y="55"/>
                </a:cubicBezTo>
                <a:cubicBezTo>
                  <a:pt x="99" y="56"/>
                  <a:pt x="99" y="56"/>
                  <a:pt x="99" y="56"/>
                </a:cubicBezTo>
                <a:cubicBezTo>
                  <a:pt x="95" y="59"/>
                  <a:pt x="90" y="62"/>
                  <a:pt x="84" y="66"/>
                </a:cubicBezTo>
                <a:cubicBezTo>
                  <a:pt x="84" y="67"/>
                  <a:pt x="84" y="67"/>
                  <a:pt x="84" y="67"/>
                </a:cubicBezTo>
                <a:cubicBezTo>
                  <a:pt x="84" y="64"/>
                  <a:pt x="84" y="64"/>
                  <a:pt x="84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84" y="64"/>
                  <a:pt x="84" y="63"/>
                  <a:pt x="85" y="63"/>
                </a:cubicBezTo>
                <a:cubicBezTo>
                  <a:pt x="86" y="62"/>
                  <a:pt x="87" y="61"/>
                  <a:pt x="88" y="59"/>
                </a:cubicBezTo>
                <a:cubicBezTo>
                  <a:pt x="89" y="57"/>
                  <a:pt x="89" y="54"/>
                  <a:pt x="89" y="50"/>
                </a:cubicBezTo>
                <a:cubicBezTo>
                  <a:pt x="90" y="44"/>
                  <a:pt x="89" y="37"/>
                  <a:pt x="87" y="32"/>
                </a:cubicBezTo>
                <a:cubicBezTo>
                  <a:pt x="86" y="29"/>
                  <a:pt x="82" y="22"/>
                  <a:pt x="79" y="22"/>
                </a:cubicBezTo>
                <a:cubicBezTo>
                  <a:pt x="78" y="22"/>
                  <a:pt x="77" y="23"/>
                  <a:pt x="76" y="25"/>
                </a:cubicBezTo>
                <a:cubicBezTo>
                  <a:pt x="74" y="30"/>
                  <a:pt x="74" y="35"/>
                  <a:pt x="73" y="40"/>
                </a:cubicBezTo>
                <a:cubicBezTo>
                  <a:pt x="73" y="41"/>
                  <a:pt x="73" y="42"/>
                  <a:pt x="73" y="43"/>
                </a:cubicBezTo>
                <a:cubicBezTo>
                  <a:pt x="73" y="49"/>
                  <a:pt x="75" y="60"/>
                  <a:pt x="80" y="64"/>
                </a:cubicBezTo>
                <a:cubicBezTo>
                  <a:pt x="80" y="64"/>
                  <a:pt x="80" y="64"/>
                  <a:pt x="80" y="65"/>
                </a:cubicBezTo>
                <a:cubicBezTo>
                  <a:pt x="80" y="65"/>
                  <a:pt x="80" y="65"/>
                  <a:pt x="80" y="65"/>
                </a:cubicBezTo>
                <a:cubicBezTo>
                  <a:pt x="80" y="69"/>
                  <a:pt x="80" y="69"/>
                  <a:pt x="80" y="69"/>
                </a:cubicBezTo>
                <a:cubicBezTo>
                  <a:pt x="77" y="71"/>
                  <a:pt x="77" y="71"/>
                  <a:pt x="77" y="71"/>
                </a:cubicBezTo>
                <a:cubicBezTo>
                  <a:pt x="74" y="74"/>
                  <a:pt x="72" y="75"/>
                  <a:pt x="71" y="76"/>
                </a:cubicBezTo>
                <a:cubicBezTo>
                  <a:pt x="70" y="76"/>
                  <a:pt x="68" y="78"/>
                  <a:pt x="65" y="81"/>
                </a:cubicBezTo>
                <a:cubicBezTo>
                  <a:pt x="64" y="81"/>
                  <a:pt x="64" y="81"/>
                  <a:pt x="64" y="81"/>
                </a:cubicBezTo>
                <a:cubicBezTo>
                  <a:pt x="64" y="80"/>
                  <a:pt x="64" y="80"/>
                  <a:pt x="64" y="80"/>
                </a:cubicBezTo>
                <a:cubicBezTo>
                  <a:pt x="64" y="80"/>
                  <a:pt x="64" y="80"/>
                  <a:pt x="64" y="80"/>
                </a:cubicBezTo>
                <a:cubicBezTo>
                  <a:pt x="65" y="79"/>
                  <a:pt x="66" y="78"/>
                  <a:pt x="67" y="78"/>
                </a:cubicBezTo>
                <a:cubicBezTo>
                  <a:pt x="68" y="76"/>
                  <a:pt x="70" y="75"/>
                  <a:pt x="71" y="74"/>
                </a:cubicBezTo>
                <a:cubicBezTo>
                  <a:pt x="72" y="69"/>
                  <a:pt x="72" y="63"/>
                  <a:pt x="72" y="57"/>
                </a:cubicBezTo>
                <a:cubicBezTo>
                  <a:pt x="72" y="52"/>
                  <a:pt x="69" y="39"/>
                  <a:pt x="64" y="39"/>
                </a:cubicBezTo>
                <a:cubicBezTo>
                  <a:pt x="63" y="39"/>
                  <a:pt x="61" y="40"/>
                  <a:pt x="59" y="43"/>
                </a:cubicBezTo>
                <a:cubicBezTo>
                  <a:pt x="59" y="43"/>
                  <a:pt x="51" y="58"/>
                  <a:pt x="58" y="74"/>
                </a:cubicBezTo>
                <a:cubicBezTo>
                  <a:pt x="59" y="75"/>
                  <a:pt x="59" y="75"/>
                  <a:pt x="59" y="75"/>
                </a:cubicBezTo>
                <a:cubicBezTo>
                  <a:pt x="60" y="77"/>
                  <a:pt x="60" y="78"/>
                  <a:pt x="61" y="78"/>
                </a:cubicBezTo>
                <a:cubicBezTo>
                  <a:pt x="61" y="78"/>
                  <a:pt x="61" y="78"/>
                  <a:pt x="61" y="78"/>
                </a:cubicBezTo>
                <a:cubicBezTo>
                  <a:pt x="61" y="84"/>
                  <a:pt x="61" y="84"/>
                  <a:pt x="61" y="84"/>
                </a:cubicBezTo>
                <a:cubicBezTo>
                  <a:pt x="61" y="84"/>
                  <a:pt x="61" y="84"/>
                  <a:pt x="61" y="84"/>
                </a:cubicBezTo>
                <a:cubicBezTo>
                  <a:pt x="58" y="87"/>
                  <a:pt x="54" y="90"/>
                  <a:pt x="51" y="92"/>
                </a:cubicBezTo>
                <a:cubicBezTo>
                  <a:pt x="50" y="93"/>
                  <a:pt x="49" y="94"/>
                  <a:pt x="48" y="95"/>
                </a:cubicBezTo>
                <a:cubicBezTo>
                  <a:pt x="47" y="95"/>
                  <a:pt x="47" y="95"/>
                  <a:pt x="47" y="95"/>
                </a:cubicBezTo>
                <a:cubicBezTo>
                  <a:pt x="47" y="94"/>
                  <a:pt x="47" y="94"/>
                  <a:pt x="47" y="94"/>
                </a:cubicBezTo>
                <a:cubicBezTo>
                  <a:pt x="47" y="94"/>
                  <a:pt x="47" y="93"/>
                  <a:pt x="47" y="92"/>
                </a:cubicBezTo>
                <a:cubicBezTo>
                  <a:pt x="47" y="92"/>
                  <a:pt x="47" y="92"/>
                  <a:pt x="47" y="92"/>
                </a:cubicBezTo>
                <a:cubicBezTo>
                  <a:pt x="47" y="92"/>
                  <a:pt x="47" y="92"/>
                  <a:pt x="47" y="92"/>
                </a:cubicBezTo>
                <a:cubicBezTo>
                  <a:pt x="48" y="91"/>
                  <a:pt x="49" y="91"/>
                  <a:pt x="49" y="90"/>
                </a:cubicBezTo>
                <a:cubicBezTo>
                  <a:pt x="52" y="88"/>
                  <a:pt x="55" y="85"/>
                  <a:pt x="55" y="82"/>
                </a:cubicBezTo>
                <a:cubicBezTo>
                  <a:pt x="55" y="76"/>
                  <a:pt x="54" y="69"/>
                  <a:pt x="53" y="63"/>
                </a:cubicBezTo>
                <a:cubicBezTo>
                  <a:pt x="52" y="60"/>
                  <a:pt x="51" y="57"/>
                  <a:pt x="49" y="55"/>
                </a:cubicBezTo>
                <a:cubicBezTo>
                  <a:pt x="48" y="53"/>
                  <a:pt x="47" y="52"/>
                  <a:pt x="46" y="52"/>
                </a:cubicBezTo>
                <a:cubicBezTo>
                  <a:pt x="45" y="52"/>
                  <a:pt x="44" y="53"/>
                  <a:pt x="42" y="55"/>
                </a:cubicBezTo>
                <a:cubicBezTo>
                  <a:pt x="41" y="57"/>
                  <a:pt x="39" y="59"/>
                  <a:pt x="39" y="60"/>
                </a:cubicBezTo>
                <a:cubicBezTo>
                  <a:pt x="37" y="66"/>
                  <a:pt x="37" y="76"/>
                  <a:pt x="37" y="80"/>
                </a:cubicBezTo>
                <a:cubicBezTo>
                  <a:pt x="38" y="84"/>
                  <a:pt x="39" y="87"/>
                  <a:pt x="41" y="90"/>
                </a:cubicBezTo>
                <a:cubicBezTo>
                  <a:pt x="41" y="91"/>
                  <a:pt x="42" y="91"/>
                  <a:pt x="43" y="92"/>
                </a:cubicBezTo>
                <a:cubicBezTo>
                  <a:pt x="43" y="92"/>
                  <a:pt x="43" y="92"/>
                  <a:pt x="43" y="92"/>
                </a:cubicBezTo>
                <a:cubicBezTo>
                  <a:pt x="44" y="92"/>
                  <a:pt x="44" y="92"/>
                  <a:pt x="44" y="92"/>
                </a:cubicBezTo>
                <a:cubicBezTo>
                  <a:pt x="44" y="93"/>
                  <a:pt x="44" y="93"/>
                  <a:pt x="44" y="93"/>
                </a:cubicBezTo>
                <a:cubicBezTo>
                  <a:pt x="43" y="95"/>
                  <a:pt x="43" y="97"/>
                  <a:pt x="43" y="99"/>
                </a:cubicBezTo>
                <a:cubicBezTo>
                  <a:pt x="43" y="99"/>
                  <a:pt x="43" y="99"/>
                  <a:pt x="43" y="99"/>
                </a:cubicBezTo>
                <a:cubicBezTo>
                  <a:pt x="43" y="99"/>
                  <a:pt x="43" y="99"/>
                  <a:pt x="43" y="99"/>
                </a:cubicBezTo>
                <a:cubicBezTo>
                  <a:pt x="41" y="101"/>
                  <a:pt x="39" y="103"/>
                  <a:pt x="37" y="105"/>
                </a:cubicBezTo>
                <a:cubicBezTo>
                  <a:pt x="36" y="105"/>
                  <a:pt x="35" y="106"/>
                  <a:pt x="34" y="107"/>
                </a:cubicBezTo>
                <a:cubicBezTo>
                  <a:pt x="33" y="108"/>
                  <a:pt x="33" y="108"/>
                  <a:pt x="33" y="108"/>
                </a:cubicBezTo>
                <a:cubicBezTo>
                  <a:pt x="33" y="106"/>
                  <a:pt x="33" y="106"/>
                  <a:pt x="33" y="106"/>
                </a:cubicBezTo>
                <a:cubicBezTo>
                  <a:pt x="36" y="100"/>
                  <a:pt x="37" y="87"/>
                  <a:pt x="33" y="79"/>
                </a:cubicBezTo>
                <a:cubicBezTo>
                  <a:pt x="31" y="75"/>
                  <a:pt x="28" y="73"/>
                  <a:pt x="25" y="73"/>
                </a:cubicBezTo>
                <a:cubicBezTo>
                  <a:pt x="23" y="72"/>
                  <a:pt x="22" y="73"/>
                  <a:pt x="20" y="75"/>
                </a:cubicBezTo>
                <a:cubicBezTo>
                  <a:pt x="16" y="80"/>
                  <a:pt x="17" y="97"/>
                  <a:pt x="19" y="101"/>
                </a:cubicBezTo>
                <a:cubicBezTo>
                  <a:pt x="19" y="103"/>
                  <a:pt x="21" y="105"/>
                  <a:pt x="23" y="107"/>
                </a:cubicBezTo>
                <a:cubicBezTo>
                  <a:pt x="25" y="109"/>
                  <a:pt x="27" y="110"/>
                  <a:pt x="27" y="113"/>
                </a:cubicBezTo>
                <a:cubicBezTo>
                  <a:pt x="27" y="114"/>
                  <a:pt x="26" y="115"/>
                  <a:pt x="25" y="118"/>
                </a:cubicBezTo>
                <a:cubicBezTo>
                  <a:pt x="24" y="118"/>
                  <a:pt x="17" y="127"/>
                  <a:pt x="10" y="134"/>
                </a:cubicBezTo>
                <a:cubicBezTo>
                  <a:pt x="6" y="139"/>
                  <a:pt x="1" y="145"/>
                  <a:pt x="0" y="146"/>
                </a:cubicBezTo>
                <a:cubicBezTo>
                  <a:pt x="2" y="149"/>
                  <a:pt x="2" y="149"/>
                  <a:pt x="2" y="149"/>
                </a:cubicBezTo>
                <a:cubicBezTo>
                  <a:pt x="4" y="147"/>
                  <a:pt x="8" y="142"/>
                  <a:pt x="13" y="1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68CDCE32-2E36-F270-8916-71FCF962ABC8}"/>
              </a:ext>
            </a:extLst>
          </p:cNvPr>
          <p:cNvSpPr>
            <a:spLocks noEditPoints="1"/>
          </p:cNvSpPr>
          <p:nvPr/>
        </p:nvSpPr>
        <p:spPr bwMode="auto">
          <a:xfrm>
            <a:off x="7362826" y="5226050"/>
            <a:ext cx="238125" cy="255588"/>
          </a:xfrm>
          <a:custGeom>
            <a:avLst/>
            <a:gdLst>
              <a:gd name="T0" fmla="*/ 47 w 150"/>
              <a:gd name="T1" fmla="*/ 16 h 161"/>
              <a:gd name="T2" fmla="*/ 61 w 150"/>
              <a:gd name="T3" fmla="*/ 30 h 161"/>
              <a:gd name="T4" fmla="*/ 75 w 150"/>
              <a:gd name="T5" fmla="*/ 34 h 161"/>
              <a:gd name="T6" fmla="*/ 47 w 150"/>
              <a:gd name="T7" fmla="*/ 1 h 161"/>
              <a:gd name="T8" fmla="*/ 47 w 150"/>
              <a:gd name="T9" fmla="*/ 16 h 161"/>
              <a:gd name="T10" fmla="*/ 130 w 150"/>
              <a:gd name="T11" fmla="*/ 53 h 161"/>
              <a:gd name="T12" fmla="*/ 127 w 150"/>
              <a:gd name="T13" fmla="*/ 50 h 161"/>
              <a:gd name="T14" fmla="*/ 97 w 150"/>
              <a:gd name="T15" fmla="*/ 39 h 161"/>
              <a:gd name="T16" fmla="*/ 69 w 150"/>
              <a:gd name="T17" fmla="*/ 46 h 161"/>
              <a:gd name="T18" fmla="*/ 69 w 150"/>
              <a:gd name="T19" fmla="*/ 46 h 161"/>
              <a:gd name="T20" fmla="*/ 62 w 150"/>
              <a:gd name="T21" fmla="*/ 43 h 161"/>
              <a:gd name="T22" fmla="*/ 43 w 150"/>
              <a:gd name="T23" fmla="*/ 40 h 161"/>
              <a:gd name="T24" fmla="*/ 41 w 150"/>
              <a:gd name="T25" fmla="*/ 40 h 161"/>
              <a:gd name="T26" fmla="*/ 4 w 150"/>
              <a:gd name="T27" fmla="*/ 60 h 161"/>
              <a:gd name="T28" fmla="*/ 3 w 150"/>
              <a:gd name="T29" fmla="*/ 97 h 161"/>
              <a:gd name="T30" fmla="*/ 42 w 150"/>
              <a:gd name="T31" fmla="*/ 160 h 161"/>
              <a:gd name="T32" fmla="*/ 49 w 150"/>
              <a:gd name="T33" fmla="*/ 161 h 161"/>
              <a:gd name="T34" fmla="*/ 69 w 150"/>
              <a:gd name="T35" fmla="*/ 153 h 161"/>
              <a:gd name="T36" fmla="*/ 88 w 150"/>
              <a:gd name="T37" fmla="*/ 161 h 161"/>
              <a:gd name="T38" fmla="*/ 130 w 150"/>
              <a:gd name="T39" fmla="*/ 5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50" h="161">
                <a:moveTo>
                  <a:pt x="47" y="16"/>
                </a:moveTo>
                <a:cubicBezTo>
                  <a:pt x="55" y="15"/>
                  <a:pt x="63" y="21"/>
                  <a:pt x="61" y="30"/>
                </a:cubicBezTo>
                <a:cubicBezTo>
                  <a:pt x="60" y="39"/>
                  <a:pt x="73" y="43"/>
                  <a:pt x="75" y="34"/>
                </a:cubicBezTo>
                <a:cubicBezTo>
                  <a:pt x="78" y="17"/>
                  <a:pt x="65" y="0"/>
                  <a:pt x="47" y="1"/>
                </a:cubicBezTo>
                <a:cubicBezTo>
                  <a:pt x="37" y="2"/>
                  <a:pt x="37" y="16"/>
                  <a:pt x="47" y="16"/>
                </a:cubicBezTo>
                <a:close/>
                <a:moveTo>
                  <a:pt x="130" y="53"/>
                </a:moveTo>
                <a:cubicBezTo>
                  <a:pt x="129" y="52"/>
                  <a:pt x="128" y="51"/>
                  <a:pt x="127" y="50"/>
                </a:cubicBezTo>
                <a:cubicBezTo>
                  <a:pt x="119" y="43"/>
                  <a:pt x="108" y="39"/>
                  <a:pt x="97" y="39"/>
                </a:cubicBezTo>
                <a:cubicBezTo>
                  <a:pt x="87" y="39"/>
                  <a:pt x="77" y="42"/>
                  <a:pt x="69" y="46"/>
                </a:cubicBezTo>
                <a:cubicBezTo>
                  <a:pt x="69" y="46"/>
                  <a:pt x="69" y="46"/>
                  <a:pt x="69" y="46"/>
                </a:cubicBezTo>
                <a:cubicBezTo>
                  <a:pt x="68" y="46"/>
                  <a:pt x="63" y="43"/>
                  <a:pt x="62" y="43"/>
                </a:cubicBezTo>
                <a:cubicBezTo>
                  <a:pt x="56" y="41"/>
                  <a:pt x="50" y="40"/>
                  <a:pt x="43" y="40"/>
                </a:cubicBezTo>
                <a:cubicBezTo>
                  <a:pt x="43" y="40"/>
                  <a:pt x="42" y="40"/>
                  <a:pt x="41" y="40"/>
                </a:cubicBezTo>
                <a:cubicBezTo>
                  <a:pt x="27" y="40"/>
                  <a:pt x="9" y="45"/>
                  <a:pt x="4" y="60"/>
                </a:cubicBezTo>
                <a:cubicBezTo>
                  <a:pt x="0" y="72"/>
                  <a:pt x="1" y="85"/>
                  <a:pt x="3" y="97"/>
                </a:cubicBezTo>
                <a:cubicBezTo>
                  <a:pt x="7" y="119"/>
                  <a:pt x="18" y="153"/>
                  <a:pt x="42" y="160"/>
                </a:cubicBezTo>
                <a:cubicBezTo>
                  <a:pt x="45" y="161"/>
                  <a:pt x="47" y="161"/>
                  <a:pt x="49" y="161"/>
                </a:cubicBezTo>
                <a:cubicBezTo>
                  <a:pt x="56" y="161"/>
                  <a:pt x="63" y="158"/>
                  <a:pt x="69" y="153"/>
                </a:cubicBezTo>
                <a:cubicBezTo>
                  <a:pt x="75" y="159"/>
                  <a:pt x="82" y="161"/>
                  <a:pt x="88" y="161"/>
                </a:cubicBezTo>
                <a:cubicBezTo>
                  <a:pt x="124" y="161"/>
                  <a:pt x="150" y="80"/>
                  <a:pt x="130" y="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7B6E7F3C-08C0-F289-02AA-D07615C941A3}"/>
              </a:ext>
            </a:extLst>
          </p:cNvPr>
          <p:cNvSpPr>
            <a:spLocks noEditPoints="1"/>
          </p:cNvSpPr>
          <p:nvPr/>
        </p:nvSpPr>
        <p:spPr bwMode="auto">
          <a:xfrm>
            <a:off x="7951788" y="5227638"/>
            <a:ext cx="142875" cy="254000"/>
          </a:xfrm>
          <a:custGeom>
            <a:avLst/>
            <a:gdLst>
              <a:gd name="T0" fmla="*/ 0 w 90"/>
              <a:gd name="T1" fmla="*/ 16 h 160"/>
              <a:gd name="T2" fmla="*/ 0 w 90"/>
              <a:gd name="T3" fmla="*/ 16 h 160"/>
              <a:gd name="T4" fmla="*/ 0 w 90"/>
              <a:gd name="T5" fmla="*/ 159 h 160"/>
              <a:gd name="T6" fmla="*/ 0 w 90"/>
              <a:gd name="T7" fmla="*/ 160 h 160"/>
              <a:gd name="T8" fmla="*/ 1 w 90"/>
              <a:gd name="T9" fmla="*/ 160 h 160"/>
              <a:gd name="T10" fmla="*/ 89 w 90"/>
              <a:gd name="T11" fmla="*/ 160 h 160"/>
              <a:gd name="T12" fmla="*/ 90 w 90"/>
              <a:gd name="T13" fmla="*/ 160 h 160"/>
              <a:gd name="T14" fmla="*/ 90 w 90"/>
              <a:gd name="T15" fmla="*/ 159 h 160"/>
              <a:gd name="T16" fmla="*/ 90 w 90"/>
              <a:gd name="T17" fmla="*/ 16 h 160"/>
              <a:gd name="T18" fmla="*/ 90 w 90"/>
              <a:gd name="T19" fmla="*/ 16 h 160"/>
              <a:gd name="T20" fmla="*/ 89 w 90"/>
              <a:gd name="T21" fmla="*/ 16 h 160"/>
              <a:gd name="T22" fmla="*/ 68 w 90"/>
              <a:gd name="T23" fmla="*/ 16 h 160"/>
              <a:gd name="T24" fmla="*/ 68 w 90"/>
              <a:gd name="T25" fmla="*/ 1 h 160"/>
              <a:gd name="T26" fmla="*/ 68 w 90"/>
              <a:gd name="T27" fmla="*/ 0 h 160"/>
              <a:gd name="T28" fmla="*/ 67 w 90"/>
              <a:gd name="T29" fmla="*/ 0 h 160"/>
              <a:gd name="T30" fmla="*/ 23 w 90"/>
              <a:gd name="T31" fmla="*/ 0 h 160"/>
              <a:gd name="T32" fmla="*/ 22 w 90"/>
              <a:gd name="T33" fmla="*/ 0 h 160"/>
              <a:gd name="T34" fmla="*/ 22 w 90"/>
              <a:gd name="T35" fmla="*/ 1 h 160"/>
              <a:gd name="T36" fmla="*/ 22 w 90"/>
              <a:gd name="T37" fmla="*/ 16 h 160"/>
              <a:gd name="T38" fmla="*/ 1 w 90"/>
              <a:gd name="T39" fmla="*/ 16 h 160"/>
              <a:gd name="T40" fmla="*/ 0 w 90"/>
              <a:gd name="T41" fmla="*/ 16 h 160"/>
              <a:gd name="T42" fmla="*/ 77 w 90"/>
              <a:gd name="T43" fmla="*/ 71 h 160"/>
              <a:gd name="T44" fmla="*/ 77 w 90"/>
              <a:gd name="T45" fmla="*/ 104 h 160"/>
              <a:gd name="T46" fmla="*/ 13 w 90"/>
              <a:gd name="T47" fmla="*/ 104 h 160"/>
              <a:gd name="T48" fmla="*/ 13 w 90"/>
              <a:gd name="T49" fmla="*/ 71 h 160"/>
              <a:gd name="T50" fmla="*/ 77 w 90"/>
              <a:gd name="T51" fmla="*/ 71 h 160"/>
              <a:gd name="T52" fmla="*/ 77 w 90"/>
              <a:gd name="T53" fmla="*/ 113 h 160"/>
              <a:gd name="T54" fmla="*/ 77 w 90"/>
              <a:gd name="T55" fmla="*/ 146 h 160"/>
              <a:gd name="T56" fmla="*/ 13 w 90"/>
              <a:gd name="T57" fmla="*/ 146 h 160"/>
              <a:gd name="T58" fmla="*/ 13 w 90"/>
              <a:gd name="T59" fmla="*/ 113 h 160"/>
              <a:gd name="T60" fmla="*/ 77 w 90"/>
              <a:gd name="T61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0" h="160">
                <a:moveTo>
                  <a:pt x="0" y="16"/>
                </a:moveTo>
                <a:lnTo>
                  <a:pt x="0" y="16"/>
                </a:lnTo>
                <a:lnTo>
                  <a:pt x="0" y="159"/>
                </a:lnTo>
                <a:lnTo>
                  <a:pt x="0" y="160"/>
                </a:lnTo>
                <a:lnTo>
                  <a:pt x="1" y="160"/>
                </a:lnTo>
                <a:lnTo>
                  <a:pt x="89" y="160"/>
                </a:lnTo>
                <a:lnTo>
                  <a:pt x="90" y="160"/>
                </a:lnTo>
                <a:lnTo>
                  <a:pt x="90" y="159"/>
                </a:lnTo>
                <a:lnTo>
                  <a:pt x="90" y="16"/>
                </a:lnTo>
                <a:lnTo>
                  <a:pt x="90" y="16"/>
                </a:lnTo>
                <a:lnTo>
                  <a:pt x="89" y="16"/>
                </a:lnTo>
                <a:lnTo>
                  <a:pt x="68" y="16"/>
                </a:lnTo>
                <a:lnTo>
                  <a:pt x="68" y="1"/>
                </a:lnTo>
                <a:lnTo>
                  <a:pt x="68" y="0"/>
                </a:lnTo>
                <a:lnTo>
                  <a:pt x="67" y="0"/>
                </a:lnTo>
                <a:lnTo>
                  <a:pt x="23" y="0"/>
                </a:lnTo>
                <a:lnTo>
                  <a:pt x="22" y="0"/>
                </a:lnTo>
                <a:lnTo>
                  <a:pt x="22" y="1"/>
                </a:lnTo>
                <a:lnTo>
                  <a:pt x="22" y="16"/>
                </a:lnTo>
                <a:lnTo>
                  <a:pt x="1" y="16"/>
                </a:lnTo>
                <a:lnTo>
                  <a:pt x="0" y="16"/>
                </a:lnTo>
                <a:close/>
                <a:moveTo>
                  <a:pt x="77" y="71"/>
                </a:moveTo>
                <a:lnTo>
                  <a:pt x="77" y="104"/>
                </a:lnTo>
                <a:lnTo>
                  <a:pt x="13" y="104"/>
                </a:lnTo>
                <a:lnTo>
                  <a:pt x="13" y="71"/>
                </a:lnTo>
                <a:lnTo>
                  <a:pt x="77" y="71"/>
                </a:lnTo>
                <a:close/>
                <a:moveTo>
                  <a:pt x="77" y="113"/>
                </a:moveTo>
                <a:lnTo>
                  <a:pt x="77" y="146"/>
                </a:lnTo>
                <a:lnTo>
                  <a:pt x="13" y="146"/>
                </a:lnTo>
                <a:lnTo>
                  <a:pt x="13" y="113"/>
                </a:lnTo>
                <a:lnTo>
                  <a:pt x="77" y="1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F1307B4F-3B24-F92E-99B3-500411535BCE}"/>
              </a:ext>
            </a:extLst>
          </p:cNvPr>
          <p:cNvSpPr>
            <a:spLocks/>
          </p:cNvSpPr>
          <p:nvPr/>
        </p:nvSpPr>
        <p:spPr bwMode="auto">
          <a:xfrm>
            <a:off x="8447088" y="5284788"/>
            <a:ext cx="254000" cy="141288"/>
          </a:xfrm>
          <a:custGeom>
            <a:avLst/>
            <a:gdLst>
              <a:gd name="T0" fmla="*/ 16 w 160"/>
              <a:gd name="T1" fmla="*/ 0 h 89"/>
              <a:gd name="T2" fmla="*/ 15 w 160"/>
              <a:gd name="T3" fmla="*/ 0 h 89"/>
              <a:gd name="T4" fmla="*/ 15 w 160"/>
              <a:gd name="T5" fmla="*/ 0 h 89"/>
              <a:gd name="T6" fmla="*/ 15 w 160"/>
              <a:gd name="T7" fmla="*/ 22 h 89"/>
              <a:gd name="T8" fmla="*/ 1 w 160"/>
              <a:gd name="T9" fmla="*/ 22 h 89"/>
              <a:gd name="T10" fmla="*/ 0 w 160"/>
              <a:gd name="T11" fmla="*/ 22 h 89"/>
              <a:gd name="T12" fmla="*/ 0 w 160"/>
              <a:gd name="T13" fmla="*/ 22 h 89"/>
              <a:gd name="T14" fmla="*/ 0 w 160"/>
              <a:gd name="T15" fmla="*/ 66 h 89"/>
              <a:gd name="T16" fmla="*/ 0 w 160"/>
              <a:gd name="T17" fmla="*/ 67 h 89"/>
              <a:gd name="T18" fmla="*/ 1 w 160"/>
              <a:gd name="T19" fmla="*/ 67 h 89"/>
              <a:gd name="T20" fmla="*/ 15 w 160"/>
              <a:gd name="T21" fmla="*/ 67 h 89"/>
              <a:gd name="T22" fmla="*/ 15 w 160"/>
              <a:gd name="T23" fmla="*/ 88 h 89"/>
              <a:gd name="T24" fmla="*/ 15 w 160"/>
              <a:gd name="T25" fmla="*/ 89 h 89"/>
              <a:gd name="T26" fmla="*/ 16 w 160"/>
              <a:gd name="T27" fmla="*/ 89 h 89"/>
              <a:gd name="T28" fmla="*/ 159 w 160"/>
              <a:gd name="T29" fmla="*/ 89 h 89"/>
              <a:gd name="T30" fmla="*/ 160 w 160"/>
              <a:gd name="T31" fmla="*/ 89 h 89"/>
              <a:gd name="T32" fmla="*/ 160 w 160"/>
              <a:gd name="T33" fmla="*/ 88 h 89"/>
              <a:gd name="T34" fmla="*/ 160 w 160"/>
              <a:gd name="T35" fmla="*/ 0 h 89"/>
              <a:gd name="T36" fmla="*/ 160 w 160"/>
              <a:gd name="T37" fmla="*/ 0 h 89"/>
              <a:gd name="T38" fmla="*/ 159 w 160"/>
              <a:gd name="T39" fmla="*/ 0 h 89"/>
              <a:gd name="T40" fmla="*/ 16 w 160"/>
              <a:gd name="T41" fmla="*/ 0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60" h="89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5" y="22"/>
                </a:lnTo>
                <a:lnTo>
                  <a:pt x="1" y="22"/>
                </a:lnTo>
                <a:lnTo>
                  <a:pt x="0" y="22"/>
                </a:lnTo>
                <a:lnTo>
                  <a:pt x="0" y="22"/>
                </a:lnTo>
                <a:lnTo>
                  <a:pt x="0" y="66"/>
                </a:lnTo>
                <a:lnTo>
                  <a:pt x="0" y="67"/>
                </a:lnTo>
                <a:lnTo>
                  <a:pt x="1" y="67"/>
                </a:lnTo>
                <a:lnTo>
                  <a:pt x="15" y="67"/>
                </a:lnTo>
                <a:lnTo>
                  <a:pt x="15" y="88"/>
                </a:lnTo>
                <a:lnTo>
                  <a:pt x="15" y="89"/>
                </a:lnTo>
                <a:lnTo>
                  <a:pt x="16" y="89"/>
                </a:lnTo>
                <a:lnTo>
                  <a:pt x="159" y="89"/>
                </a:lnTo>
                <a:lnTo>
                  <a:pt x="160" y="89"/>
                </a:lnTo>
                <a:lnTo>
                  <a:pt x="160" y="88"/>
                </a:lnTo>
                <a:lnTo>
                  <a:pt x="160" y="0"/>
                </a:lnTo>
                <a:lnTo>
                  <a:pt x="160" y="0"/>
                </a:lnTo>
                <a:lnTo>
                  <a:pt x="159" y="0"/>
                </a:lnTo>
                <a:lnTo>
                  <a:pt x="16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C4B7DA7D-3F27-A8B2-2B7A-17ED6E8E2003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5284788"/>
            <a:ext cx="254000" cy="141288"/>
          </a:xfrm>
          <a:custGeom>
            <a:avLst/>
            <a:gdLst>
              <a:gd name="T0" fmla="*/ 15 w 160"/>
              <a:gd name="T1" fmla="*/ 0 h 89"/>
              <a:gd name="T2" fmla="*/ 15 w 160"/>
              <a:gd name="T3" fmla="*/ 0 h 89"/>
              <a:gd name="T4" fmla="*/ 15 w 160"/>
              <a:gd name="T5" fmla="*/ 22 h 89"/>
              <a:gd name="T6" fmla="*/ 1 w 160"/>
              <a:gd name="T7" fmla="*/ 22 h 89"/>
              <a:gd name="T8" fmla="*/ 0 w 160"/>
              <a:gd name="T9" fmla="*/ 22 h 89"/>
              <a:gd name="T10" fmla="*/ 0 w 160"/>
              <a:gd name="T11" fmla="*/ 22 h 89"/>
              <a:gd name="T12" fmla="*/ 0 w 160"/>
              <a:gd name="T13" fmla="*/ 66 h 89"/>
              <a:gd name="T14" fmla="*/ 0 w 160"/>
              <a:gd name="T15" fmla="*/ 67 h 89"/>
              <a:gd name="T16" fmla="*/ 1 w 160"/>
              <a:gd name="T17" fmla="*/ 67 h 89"/>
              <a:gd name="T18" fmla="*/ 15 w 160"/>
              <a:gd name="T19" fmla="*/ 67 h 89"/>
              <a:gd name="T20" fmla="*/ 15 w 160"/>
              <a:gd name="T21" fmla="*/ 88 h 89"/>
              <a:gd name="T22" fmla="*/ 15 w 160"/>
              <a:gd name="T23" fmla="*/ 89 h 89"/>
              <a:gd name="T24" fmla="*/ 16 w 160"/>
              <a:gd name="T25" fmla="*/ 89 h 89"/>
              <a:gd name="T26" fmla="*/ 159 w 160"/>
              <a:gd name="T27" fmla="*/ 89 h 89"/>
              <a:gd name="T28" fmla="*/ 160 w 160"/>
              <a:gd name="T29" fmla="*/ 89 h 89"/>
              <a:gd name="T30" fmla="*/ 160 w 160"/>
              <a:gd name="T31" fmla="*/ 88 h 89"/>
              <a:gd name="T32" fmla="*/ 160 w 160"/>
              <a:gd name="T33" fmla="*/ 0 h 89"/>
              <a:gd name="T34" fmla="*/ 160 w 160"/>
              <a:gd name="T35" fmla="*/ 0 h 89"/>
              <a:gd name="T36" fmla="*/ 159 w 160"/>
              <a:gd name="T37" fmla="*/ 0 h 89"/>
              <a:gd name="T38" fmla="*/ 16 w 160"/>
              <a:gd name="T39" fmla="*/ 0 h 89"/>
              <a:gd name="T40" fmla="*/ 15 w 160"/>
              <a:gd name="T41" fmla="*/ 0 h 89"/>
              <a:gd name="T42" fmla="*/ 29 w 160"/>
              <a:gd name="T43" fmla="*/ 76 h 89"/>
              <a:gd name="T44" fmla="*/ 29 w 160"/>
              <a:gd name="T45" fmla="*/ 13 h 89"/>
              <a:gd name="T46" fmla="*/ 62 w 160"/>
              <a:gd name="T47" fmla="*/ 13 h 89"/>
              <a:gd name="T48" fmla="*/ 62 w 160"/>
              <a:gd name="T49" fmla="*/ 76 h 89"/>
              <a:gd name="T50" fmla="*/ 29 w 160"/>
              <a:gd name="T51" fmla="*/ 76 h 89"/>
              <a:gd name="T52" fmla="*/ 71 w 160"/>
              <a:gd name="T53" fmla="*/ 76 h 89"/>
              <a:gd name="T54" fmla="*/ 71 w 160"/>
              <a:gd name="T55" fmla="*/ 13 h 89"/>
              <a:gd name="T56" fmla="*/ 104 w 160"/>
              <a:gd name="T57" fmla="*/ 13 h 89"/>
              <a:gd name="T58" fmla="*/ 104 w 160"/>
              <a:gd name="T59" fmla="*/ 76 h 89"/>
              <a:gd name="T60" fmla="*/ 71 w 160"/>
              <a:gd name="T61" fmla="*/ 76 h 89"/>
              <a:gd name="T62" fmla="*/ 113 w 160"/>
              <a:gd name="T63" fmla="*/ 76 h 89"/>
              <a:gd name="T64" fmla="*/ 113 w 160"/>
              <a:gd name="T65" fmla="*/ 13 h 89"/>
              <a:gd name="T66" fmla="*/ 146 w 160"/>
              <a:gd name="T67" fmla="*/ 13 h 89"/>
              <a:gd name="T68" fmla="*/ 146 w 160"/>
              <a:gd name="T69" fmla="*/ 76 h 89"/>
              <a:gd name="T70" fmla="*/ 113 w 160"/>
              <a:gd name="T71" fmla="*/ 76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89">
                <a:moveTo>
                  <a:pt x="15" y="0"/>
                </a:moveTo>
                <a:lnTo>
                  <a:pt x="15" y="0"/>
                </a:lnTo>
                <a:lnTo>
                  <a:pt x="15" y="22"/>
                </a:lnTo>
                <a:lnTo>
                  <a:pt x="1" y="22"/>
                </a:lnTo>
                <a:lnTo>
                  <a:pt x="0" y="22"/>
                </a:lnTo>
                <a:lnTo>
                  <a:pt x="0" y="22"/>
                </a:lnTo>
                <a:lnTo>
                  <a:pt x="0" y="66"/>
                </a:lnTo>
                <a:lnTo>
                  <a:pt x="0" y="67"/>
                </a:lnTo>
                <a:lnTo>
                  <a:pt x="1" y="67"/>
                </a:lnTo>
                <a:lnTo>
                  <a:pt x="15" y="67"/>
                </a:lnTo>
                <a:lnTo>
                  <a:pt x="15" y="88"/>
                </a:lnTo>
                <a:lnTo>
                  <a:pt x="15" y="89"/>
                </a:lnTo>
                <a:lnTo>
                  <a:pt x="16" y="89"/>
                </a:lnTo>
                <a:lnTo>
                  <a:pt x="159" y="89"/>
                </a:lnTo>
                <a:lnTo>
                  <a:pt x="160" y="89"/>
                </a:lnTo>
                <a:lnTo>
                  <a:pt x="160" y="88"/>
                </a:lnTo>
                <a:lnTo>
                  <a:pt x="160" y="0"/>
                </a:lnTo>
                <a:lnTo>
                  <a:pt x="160" y="0"/>
                </a:lnTo>
                <a:lnTo>
                  <a:pt x="159" y="0"/>
                </a:lnTo>
                <a:lnTo>
                  <a:pt x="16" y="0"/>
                </a:lnTo>
                <a:lnTo>
                  <a:pt x="15" y="0"/>
                </a:lnTo>
                <a:close/>
                <a:moveTo>
                  <a:pt x="29" y="76"/>
                </a:moveTo>
                <a:lnTo>
                  <a:pt x="29" y="13"/>
                </a:lnTo>
                <a:lnTo>
                  <a:pt x="62" y="13"/>
                </a:lnTo>
                <a:lnTo>
                  <a:pt x="62" y="76"/>
                </a:lnTo>
                <a:lnTo>
                  <a:pt x="29" y="76"/>
                </a:lnTo>
                <a:close/>
                <a:moveTo>
                  <a:pt x="71" y="76"/>
                </a:moveTo>
                <a:lnTo>
                  <a:pt x="71" y="13"/>
                </a:lnTo>
                <a:lnTo>
                  <a:pt x="104" y="13"/>
                </a:lnTo>
                <a:lnTo>
                  <a:pt x="104" y="76"/>
                </a:lnTo>
                <a:lnTo>
                  <a:pt x="71" y="76"/>
                </a:lnTo>
                <a:close/>
                <a:moveTo>
                  <a:pt x="113" y="76"/>
                </a:moveTo>
                <a:lnTo>
                  <a:pt x="113" y="13"/>
                </a:lnTo>
                <a:lnTo>
                  <a:pt x="146" y="13"/>
                </a:lnTo>
                <a:lnTo>
                  <a:pt x="146" y="76"/>
                </a:lnTo>
                <a:lnTo>
                  <a:pt x="113" y="7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35ABD85A-ABA8-5B8A-F365-6EBAC874F3B5}"/>
              </a:ext>
            </a:extLst>
          </p:cNvPr>
          <p:cNvSpPr>
            <a:spLocks noEditPoints="1"/>
          </p:cNvSpPr>
          <p:nvPr/>
        </p:nvSpPr>
        <p:spPr bwMode="auto">
          <a:xfrm>
            <a:off x="2951163" y="5227638"/>
            <a:ext cx="236538" cy="254000"/>
          </a:xfrm>
          <a:custGeom>
            <a:avLst/>
            <a:gdLst>
              <a:gd name="T0" fmla="*/ 20 w 149"/>
              <a:gd name="T1" fmla="*/ 129 h 160"/>
              <a:gd name="T2" fmla="*/ 19 w 149"/>
              <a:gd name="T3" fmla="*/ 127 h 160"/>
              <a:gd name="T4" fmla="*/ 18 w 149"/>
              <a:gd name="T5" fmla="*/ 122 h 160"/>
              <a:gd name="T6" fmla="*/ 0 w 149"/>
              <a:gd name="T7" fmla="*/ 160 h 160"/>
              <a:gd name="T8" fmla="*/ 14 w 149"/>
              <a:gd name="T9" fmla="*/ 160 h 160"/>
              <a:gd name="T10" fmla="*/ 29 w 149"/>
              <a:gd name="T11" fmla="*/ 131 h 160"/>
              <a:gd name="T12" fmla="*/ 22 w 149"/>
              <a:gd name="T13" fmla="*/ 130 h 160"/>
              <a:gd name="T14" fmla="*/ 20 w 149"/>
              <a:gd name="T15" fmla="*/ 129 h 160"/>
              <a:gd name="T16" fmla="*/ 147 w 149"/>
              <a:gd name="T17" fmla="*/ 39 h 160"/>
              <a:gd name="T18" fmla="*/ 147 w 149"/>
              <a:gd name="T19" fmla="*/ 39 h 160"/>
              <a:gd name="T20" fmla="*/ 136 w 149"/>
              <a:gd name="T21" fmla="*/ 43 h 160"/>
              <a:gd name="T22" fmla="*/ 141 w 149"/>
              <a:gd name="T23" fmla="*/ 33 h 160"/>
              <a:gd name="T24" fmla="*/ 149 w 149"/>
              <a:gd name="T25" fmla="*/ 0 h 160"/>
              <a:gd name="T26" fmla="*/ 116 w 149"/>
              <a:gd name="T27" fmla="*/ 8 h 160"/>
              <a:gd name="T28" fmla="*/ 106 w 149"/>
              <a:gd name="T29" fmla="*/ 13 h 160"/>
              <a:gd name="T30" fmla="*/ 110 w 149"/>
              <a:gd name="T31" fmla="*/ 2 h 160"/>
              <a:gd name="T32" fmla="*/ 110 w 149"/>
              <a:gd name="T33" fmla="*/ 2 h 160"/>
              <a:gd name="T34" fmla="*/ 84 w 149"/>
              <a:gd name="T35" fmla="*/ 15 h 160"/>
              <a:gd name="T36" fmla="*/ 73 w 149"/>
              <a:gd name="T37" fmla="*/ 23 h 160"/>
              <a:gd name="T38" fmla="*/ 77 w 149"/>
              <a:gd name="T39" fmla="*/ 10 h 160"/>
              <a:gd name="T40" fmla="*/ 77 w 149"/>
              <a:gd name="T41" fmla="*/ 10 h 160"/>
              <a:gd name="T42" fmla="*/ 53 w 149"/>
              <a:gd name="T43" fmla="*/ 32 h 160"/>
              <a:gd name="T44" fmla="*/ 52 w 149"/>
              <a:gd name="T45" fmla="*/ 33 h 160"/>
              <a:gd name="T46" fmla="*/ 44 w 149"/>
              <a:gd name="T47" fmla="*/ 43 h 160"/>
              <a:gd name="T48" fmla="*/ 44 w 149"/>
              <a:gd name="T49" fmla="*/ 30 h 160"/>
              <a:gd name="T50" fmla="*/ 25 w 149"/>
              <a:gd name="T51" fmla="*/ 112 h 160"/>
              <a:gd name="T52" fmla="*/ 27 w 149"/>
              <a:gd name="T53" fmla="*/ 122 h 160"/>
              <a:gd name="T54" fmla="*/ 35 w 149"/>
              <a:gd name="T55" fmla="*/ 124 h 160"/>
              <a:gd name="T56" fmla="*/ 58 w 149"/>
              <a:gd name="T57" fmla="*/ 126 h 160"/>
              <a:gd name="T58" fmla="*/ 119 w 149"/>
              <a:gd name="T59" fmla="*/ 105 h 160"/>
              <a:gd name="T60" fmla="*/ 107 w 149"/>
              <a:gd name="T61" fmla="*/ 105 h 160"/>
              <a:gd name="T62" fmla="*/ 116 w 149"/>
              <a:gd name="T63" fmla="*/ 97 h 160"/>
              <a:gd name="T64" fmla="*/ 117 w 149"/>
              <a:gd name="T65" fmla="*/ 96 h 160"/>
              <a:gd name="T66" fmla="*/ 139 w 149"/>
              <a:gd name="T67" fmla="*/ 72 h 160"/>
              <a:gd name="T68" fmla="*/ 139 w 149"/>
              <a:gd name="T69" fmla="*/ 72 h 160"/>
              <a:gd name="T70" fmla="*/ 126 w 149"/>
              <a:gd name="T71" fmla="*/ 76 h 160"/>
              <a:gd name="T72" fmla="*/ 134 w 149"/>
              <a:gd name="T73" fmla="*/ 65 h 160"/>
              <a:gd name="T74" fmla="*/ 147 w 149"/>
              <a:gd name="T75" fmla="*/ 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9" h="160">
                <a:moveTo>
                  <a:pt x="20" y="129"/>
                </a:moveTo>
                <a:cubicBezTo>
                  <a:pt x="19" y="127"/>
                  <a:pt x="19" y="127"/>
                  <a:pt x="19" y="127"/>
                </a:cubicBezTo>
                <a:cubicBezTo>
                  <a:pt x="19" y="125"/>
                  <a:pt x="18" y="123"/>
                  <a:pt x="18" y="122"/>
                </a:cubicBezTo>
                <a:cubicBezTo>
                  <a:pt x="6" y="138"/>
                  <a:pt x="0" y="151"/>
                  <a:pt x="0" y="160"/>
                </a:cubicBezTo>
                <a:cubicBezTo>
                  <a:pt x="14" y="160"/>
                  <a:pt x="14" y="160"/>
                  <a:pt x="14" y="160"/>
                </a:cubicBezTo>
                <a:cubicBezTo>
                  <a:pt x="14" y="153"/>
                  <a:pt x="20" y="143"/>
                  <a:pt x="29" y="131"/>
                </a:cubicBezTo>
                <a:cubicBezTo>
                  <a:pt x="27" y="131"/>
                  <a:pt x="24" y="130"/>
                  <a:pt x="22" y="130"/>
                </a:cubicBezTo>
                <a:lnTo>
                  <a:pt x="20" y="129"/>
                </a:lnTo>
                <a:close/>
                <a:moveTo>
                  <a:pt x="147" y="39"/>
                </a:moveTo>
                <a:cubicBezTo>
                  <a:pt x="147" y="39"/>
                  <a:pt x="147" y="39"/>
                  <a:pt x="147" y="39"/>
                </a:cubicBezTo>
                <a:cubicBezTo>
                  <a:pt x="136" y="43"/>
                  <a:pt x="136" y="43"/>
                  <a:pt x="136" y="43"/>
                </a:cubicBezTo>
                <a:cubicBezTo>
                  <a:pt x="141" y="33"/>
                  <a:pt x="141" y="33"/>
                  <a:pt x="141" y="33"/>
                </a:cubicBezTo>
                <a:cubicBezTo>
                  <a:pt x="144" y="27"/>
                  <a:pt x="148" y="8"/>
                  <a:pt x="149" y="0"/>
                </a:cubicBezTo>
                <a:cubicBezTo>
                  <a:pt x="140" y="1"/>
                  <a:pt x="121" y="5"/>
                  <a:pt x="116" y="8"/>
                </a:cubicBezTo>
                <a:cubicBezTo>
                  <a:pt x="106" y="13"/>
                  <a:pt x="106" y="13"/>
                  <a:pt x="106" y="13"/>
                </a:cubicBezTo>
                <a:cubicBezTo>
                  <a:pt x="110" y="2"/>
                  <a:pt x="110" y="2"/>
                  <a:pt x="110" y="2"/>
                </a:cubicBezTo>
                <a:cubicBezTo>
                  <a:pt x="110" y="2"/>
                  <a:pt x="110" y="2"/>
                  <a:pt x="110" y="2"/>
                </a:cubicBezTo>
                <a:cubicBezTo>
                  <a:pt x="102" y="4"/>
                  <a:pt x="91" y="9"/>
                  <a:pt x="84" y="15"/>
                </a:cubicBezTo>
                <a:cubicBezTo>
                  <a:pt x="73" y="23"/>
                  <a:pt x="73" y="23"/>
                  <a:pt x="73" y="23"/>
                </a:cubicBezTo>
                <a:cubicBezTo>
                  <a:pt x="77" y="10"/>
                  <a:pt x="77" y="10"/>
                  <a:pt x="77" y="10"/>
                </a:cubicBezTo>
                <a:cubicBezTo>
                  <a:pt x="77" y="10"/>
                  <a:pt x="77" y="10"/>
                  <a:pt x="77" y="10"/>
                </a:cubicBezTo>
                <a:cubicBezTo>
                  <a:pt x="67" y="16"/>
                  <a:pt x="57" y="27"/>
                  <a:pt x="53" y="32"/>
                </a:cubicBezTo>
                <a:cubicBezTo>
                  <a:pt x="53" y="32"/>
                  <a:pt x="52" y="33"/>
                  <a:pt x="52" y="33"/>
                </a:cubicBezTo>
                <a:cubicBezTo>
                  <a:pt x="44" y="43"/>
                  <a:pt x="44" y="43"/>
                  <a:pt x="44" y="43"/>
                </a:cubicBezTo>
                <a:cubicBezTo>
                  <a:pt x="44" y="30"/>
                  <a:pt x="44" y="30"/>
                  <a:pt x="44" y="30"/>
                </a:cubicBezTo>
                <a:cubicBezTo>
                  <a:pt x="29" y="49"/>
                  <a:pt x="18" y="78"/>
                  <a:pt x="25" y="112"/>
                </a:cubicBezTo>
                <a:cubicBezTo>
                  <a:pt x="26" y="116"/>
                  <a:pt x="26" y="119"/>
                  <a:pt x="27" y="122"/>
                </a:cubicBezTo>
                <a:cubicBezTo>
                  <a:pt x="30" y="122"/>
                  <a:pt x="32" y="123"/>
                  <a:pt x="35" y="124"/>
                </a:cubicBezTo>
                <a:cubicBezTo>
                  <a:pt x="42" y="125"/>
                  <a:pt x="50" y="126"/>
                  <a:pt x="58" y="126"/>
                </a:cubicBezTo>
                <a:cubicBezTo>
                  <a:pt x="84" y="126"/>
                  <a:pt x="105" y="116"/>
                  <a:pt x="119" y="105"/>
                </a:cubicBezTo>
                <a:cubicBezTo>
                  <a:pt x="107" y="105"/>
                  <a:pt x="107" y="105"/>
                  <a:pt x="107" y="105"/>
                </a:cubicBezTo>
                <a:cubicBezTo>
                  <a:pt x="116" y="97"/>
                  <a:pt x="116" y="97"/>
                  <a:pt x="116" y="97"/>
                </a:cubicBezTo>
                <a:cubicBezTo>
                  <a:pt x="116" y="97"/>
                  <a:pt x="117" y="96"/>
                  <a:pt x="117" y="96"/>
                </a:cubicBezTo>
                <a:cubicBezTo>
                  <a:pt x="122" y="92"/>
                  <a:pt x="133" y="82"/>
                  <a:pt x="139" y="72"/>
                </a:cubicBezTo>
                <a:cubicBezTo>
                  <a:pt x="139" y="72"/>
                  <a:pt x="139" y="72"/>
                  <a:pt x="139" y="72"/>
                </a:cubicBezTo>
                <a:cubicBezTo>
                  <a:pt x="126" y="76"/>
                  <a:pt x="126" y="76"/>
                  <a:pt x="126" y="76"/>
                </a:cubicBezTo>
                <a:cubicBezTo>
                  <a:pt x="134" y="65"/>
                  <a:pt x="134" y="65"/>
                  <a:pt x="134" y="65"/>
                </a:cubicBezTo>
                <a:cubicBezTo>
                  <a:pt x="140" y="58"/>
                  <a:pt x="145" y="47"/>
                  <a:pt x="147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9E8A0457-7220-0A03-B1D0-0E6FF49502AD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5232400"/>
            <a:ext cx="258763" cy="244475"/>
          </a:xfrm>
          <a:custGeom>
            <a:avLst/>
            <a:gdLst>
              <a:gd name="T0" fmla="*/ 147 w 163"/>
              <a:gd name="T1" fmla="*/ 47 h 154"/>
              <a:gd name="T2" fmla="*/ 113 w 163"/>
              <a:gd name="T3" fmla="*/ 41 h 154"/>
              <a:gd name="T4" fmla="*/ 96 w 163"/>
              <a:gd name="T5" fmla="*/ 10 h 154"/>
              <a:gd name="T6" fmla="*/ 82 w 163"/>
              <a:gd name="T7" fmla="*/ 0 h 154"/>
              <a:gd name="T8" fmla="*/ 67 w 163"/>
              <a:gd name="T9" fmla="*/ 10 h 154"/>
              <a:gd name="T10" fmla="*/ 50 w 163"/>
              <a:gd name="T11" fmla="*/ 41 h 154"/>
              <a:gd name="T12" fmla="*/ 16 w 163"/>
              <a:gd name="T13" fmla="*/ 47 h 154"/>
              <a:gd name="T14" fmla="*/ 2 w 163"/>
              <a:gd name="T15" fmla="*/ 58 h 154"/>
              <a:gd name="T16" fmla="*/ 7 w 163"/>
              <a:gd name="T17" fmla="*/ 75 h 154"/>
              <a:gd name="T18" fmla="*/ 32 w 163"/>
              <a:gd name="T19" fmla="*/ 99 h 154"/>
              <a:gd name="T20" fmla="*/ 26 w 163"/>
              <a:gd name="T21" fmla="*/ 134 h 154"/>
              <a:gd name="T22" fmla="*/ 30 w 163"/>
              <a:gd name="T23" fmla="*/ 149 h 154"/>
              <a:gd name="T24" fmla="*/ 42 w 163"/>
              <a:gd name="T25" fmla="*/ 154 h 154"/>
              <a:gd name="T26" fmla="*/ 42 w 163"/>
              <a:gd name="T27" fmla="*/ 154 h 154"/>
              <a:gd name="T28" fmla="*/ 50 w 163"/>
              <a:gd name="T29" fmla="*/ 153 h 154"/>
              <a:gd name="T30" fmla="*/ 81 w 163"/>
              <a:gd name="T31" fmla="*/ 139 h 154"/>
              <a:gd name="T32" fmla="*/ 113 w 163"/>
              <a:gd name="T33" fmla="*/ 153 h 154"/>
              <a:gd name="T34" fmla="*/ 121 w 163"/>
              <a:gd name="T35" fmla="*/ 154 h 154"/>
              <a:gd name="T36" fmla="*/ 133 w 163"/>
              <a:gd name="T37" fmla="*/ 149 h 154"/>
              <a:gd name="T38" fmla="*/ 136 w 163"/>
              <a:gd name="T39" fmla="*/ 134 h 154"/>
              <a:gd name="T40" fmla="*/ 129 w 163"/>
              <a:gd name="T41" fmla="*/ 99 h 154"/>
              <a:gd name="T42" fmla="*/ 155 w 163"/>
              <a:gd name="T43" fmla="*/ 75 h 154"/>
              <a:gd name="T44" fmla="*/ 161 w 163"/>
              <a:gd name="T45" fmla="*/ 58 h 154"/>
              <a:gd name="T46" fmla="*/ 147 w 163"/>
              <a:gd name="T47" fmla="*/ 47 h 154"/>
              <a:gd name="T48" fmla="*/ 105 w 163"/>
              <a:gd name="T49" fmla="*/ 91 h 154"/>
              <a:gd name="T50" fmla="*/ 113 w 163"/>
              <a:gd name="T51" fmla="*/ 130 h 154"/>
              <a:gd name="T52" fmla="*/ 81 w 163"/>
              <a:gd name="T53" fmla="*/ 116 h 154"/>
              <a:gd name="T54" fmla="*/ 49 w 163"/>
              <a:gd name="T55" fmla="*/ 130 h 154"/>
              <a:gd name="T56" fmla="*/ 55 w 163"/>
              <a:gd name="T57" fmla="*/ 91 h 154"/>
              <a:gd name="T58" fmla="*/ 29 w 163"/>
              <a:gd name="T59" fmla="*/ 66 h 154"/>
              <a:gd name="T60" fmla="*/ 64 w 163"/>
              <a:gd name="T61" fmla="*/ 60 h 154"/>
              <a:gd name="T62" fmla="*/ 81 w 163"/>
              <a:gd name="T63" fmla="*/ 27 h 154"/>
              <a:gd name="T64" fmla="*/ 99 w 163"/>
              <a:gd name="T65" fmla="*/ 60 h 154"/>
              <a:gd name="T66" fmla="*/ 134 w 163"/>
              <a:gd name="T67" fmla="*/ 66 h 154"/>
              <a:gd name="T68" fmla="*/ 105 w 163"/>
              <a:gd name="T69" fmla="*/ 91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3" h="154">
                <a:moveTo>
                  <a:pt x="147" y="47"/>
                </a:moveTo>
                <a:cubicBezTo>
                  <a:pt x="113" y="41"/>
                  <a:pt x="113" y="41"/>
                  <a:pt x="113" y="41"/>
                </a:cubicBezTo>
                <a:cubicBezTo>
                  <a:pt x="96" y="10"/>
                  <a:pt x="96" y="10"/>
                  <a:pt x="96" y="10"/>
                </a:cubicBezTo>
                <a:cubicBezTo>
                  <a:pt x="93" y="4"/>
                  <a:pt x="88" y="0"/>
                  <a:pt x="82" y="0"/>
                </a:cubicBezTo>
                <a:cubicBezTo>
                  <a:pt x="75" y="0"/>
                  <a:pt x="70" y="4"/>
                  <a:pt x="67" y="10"/>
                </a:cubicBezTo>
                <a:cubicBezTo>
                  <a:pt x="50" y="41"/>
                  <a:pt x="50" y="41"/>
                  <a:pt x="50" y="41"/>
                </a:cubicBezTo>
                <a:cubicBezTo>
                  <a:pt x="16" y="47"/>
                  <a:pt x="16" y="47"/>
                  <a:pt x="16" y="47"/>
                </a:cubicBezTo>
                <a:cubicBezTo>
                  <a:pt x="9" y="48"/>
                  <a:pt x="4" y="52"/>
                  <a:pt x="2" y="58"/>
                </a:cubicBezTo>
                <a:cubicBezTo>
                  <a:pt x="0" y="64"/>
                  <a:pt x="2" y="70"/>
                  <a:pt x="7" y="75"/>
                </a:cubicBezTo>
                <a:cubicBezTo>
                  <a:pt x="32" y="99"/>
                  <a:pt x="32" y="99"/>
                  <a:pt x="32" y="99"/>
                </a:cubicBezTo>
                <a:cubicBezTo>
                  <a:pt x="26" y="134"/>
                  <a:pt x="26" y="134"/>
                  <a:pt x="26" y="134"/>
                </a:cubicBezTo>
                <a:cubicBezTo>
                  <a:pt x="26" y="140"/>
                  <a:pt x="27" y="145"/>
                  <a:pt x="30" y="149"/>
                </a:cubicBezTo>
                <a:cubicBezTo>
                  <a:pt x="33" y="152"/>
                  <a:pt x="37" y="154"/>
                  <a:pt x="42" y="154"/>
                </a:cubicBezTo>
                <a:cubicBezTo>
                  <a:pt x="42" y="154"/>
                  <a:pt x="42" y="154"/>
                  <a:pt x="42" y="154"/>
                </a:cubicBezTo>
                <a:cubicBezTo>
                  <a:pt x="44" y="154"/>
                  <a:pt x="47" y="154"/>
                  <a:pt x="50" y="153"/>
                </a:cubicBezTo>
                <a:cubicBezTo>
                  <a:pt x="81" y="139"/>
                  <a:pt x="81" y="139"/>
                  <a:pt x="81" y="139"/>
                </a:cubicBezTo>
                <a:cubicBezTo>
                  <a:pt x="113" y="153"/>
                  <a:pt x="113" y="153"/>
                  <a:pt x="113" y="153"/>
                </a:cubicBezTo>
                <a:cubicBezTo>
                  <a:pt x="116" y="154"/>
                  <a:pt x="118" y="154"/>
                  <a:pt x="121" y="154"/>
                </a:cubicBezTo>
                <a:cubicBezTo>
                  <a:pt x="126" y="154"/>
                  <a:pt x="130" y="152"/>
                  <a:pt x="133" y="149"/>
                </a:cubicBezTo>
                <a:cubicBezTo>
                  <a:pt x="136" y="145"/>
                  <a:pt x="137" y="140"/>
                  <a:pt x="136" y="134"/>
                </a:cubicBezTo>
                <a:cubicBezTo>
                  <a:pt x="129" y="99"/>
                  <a:pt x="129" y="99"/>
                  <a:pt x="129" y="99"/>
                </a:cubicBezTo>
                <a:cubicBezTo>
                  <a:pt x="155" y="75"/>
                  <a:pt x="155" y="75"/>
                  <a:pt x="155" y="75"/>
                </a:cubicBezTo>
                <a:cubicBezTo>
                  <a:pt x="160" y="70"/>
                  <a:pt x="163" y="64"/>
                  <a:pt x="161" y="58"/>
                </a:cubicBezTo>
                <a:cubicBezTo>
                  <a:pt x="159" y="52"/>
                  <a:pt x="154" y="48"/>
                  <a:pt x="147" y="47"/>
                </a:cubicBezTo>
                <a:close/>
                <a:moveTo>
                  <a:pt x="105" y="91"/>
                </a:moveTo>
                <a:cubicBezTo>
                  <a:pt x="113" y="130"/>
                  <a:pt x="113" y="130"/>
                  <a:pt x="113" y="130"/>
                </a:cubicBezTo>
                <a:cubicBezTo>
                  <a:pt x="81" y="116"/>
                  <a:pt x="81" y="116"/>
                  <a:pt x="81" y="116"/>
                </a:cubicBezTo>
                <a:cubicBezTo>
                  <a:pt x="49" y="130"/>
                  <a:pt x="49" y="130"/>
                  <a:pt x="49" y="130"/>
                </a:cubicBezTo>
                <a:cubicBezTo>
                  <a:pt x="55" y="91"/>
                  <a:pt x="55" y="91"/>
                  <a:pt x="55" y="91"/>
                </a:cubicBezTo>
                <a:cubicBezTo>
                  <a:pt x="29" y="66"/>
                  <a:pt x="29" y="66"/>
                  <a:pt x="29" y="66"/>
                </a:cubicBezTo>
                <a:cubicBezTo>
                  <a:pt x="64" y="60"/>
                  <a:pt x="64" y="60"/>
                  <a:pt x="64" y="60"/>
                </a:cubicBezTo>
                <a:cubicBezTo>
                  <a:pt x="81" y="27"/>
                  <a:pt x="81" y="27"/>
                  <a:pt x="81" y="27"/>
                </a:cubicBezTo>
                <a:cubicBezTo>
                  <a:pt x="99" y="60"/>
                  <a:pt x="99" y="60"/>
                  <a:pt x="99" y="60"/>
                </a:cubicBezTo>
                <a:cubicBezTo>
                  <a:pt x="134" y="66"/>
                  <a:pt x="134" y="66"/>
                  <a:pt x="134" y="66"/>
                </a:cubicBezTo>
                <a:lnTo>
                  <a:pt x="105" y="9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BC7E518D-9160-542F-8322-1898D5DD4A80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5281613"/>
            <a:ext cx="254000" cy="141288"/>
          </a:xfrm>
          <a:custGeom>
            <a:avLst/>
            <a:gdLst>
              <a:gd name="T0" fmla="*/ 144 w 160"/>
              <a:gd name="T1" fmla="*/ 22 h 89"/>
              <a:gd name="T2" fmla="*/ 144 w 160"/>
              <a:gd name="T3" fmla="*/ 1 h 89"/>
              <a:gd name="T4" fmla="*/ 144 w 160"/>
              <a:gd name="T5" fmla="*/ 0 h 89"/>
              <a:gd name="T6" fmla="*/ 143 w 160"/>
              <a:gd name="T7" fmla="*/ 0 h 89"/>
              <a:gd name="T8" fmla="*/ 1 w 160"/>
              <a:gd name="T9" fmla="*/ 0 h 89"/>
              <a:gd name="T10" fmla="*/ 0 w 160"/>
              <a:gd name="T11" fmla="*/ 0 h 89"/>
              <a:gd name="T12" fmla="*/ 0 w 160"/>
              <a:gd name="T13" fmla="*/ 1 h 89"/>
              <a:gd name="T14" fmla="*/ 0 w 160"/>
              <a:gd name="T15" fmla="*/ 89 h 89"/>
              <a:gd name="T16" fmla="*/ 0 w 160"/>
              <a:gd name="T17" fmla="*/ 89 h 89"/>
              <a:gd name="T18" fmla="*/ 1 w 160"/>
              <a:gd name="T19" fmla="*/ 89 h 89"/>
              <a:gd name="T20" fmla="*/ 143 w 160"/>
              <a:gd name="T21" fmla="*/ 89 h 89"/>
              <a:gd name="T22" fmla="*/ 144 w 160"/>
              <a:gd name="T23" fmla="*/ 89 h 89"/>
              <a:gd name="T24" fmla="*/ 144 w 160"/>
              <a:gd name="T25" fmla="*/ 89 h 89"/>
              <a:gd name="T26" fmla="*/ 144 w 160"/>
              <a:gd name="T27" fmla="*/ 67 h 89"/>
              <a:gd name="T28" fmla="*/ 159 w 160"/>
              <a:gd name="T29" fmla="*/ 67 h 89"/>
              <a:gd name="T30" fmla="*/ 160 w 160"/>
              <a:gd name="T31" fmla="*/ 67 h 89"/>
              <a:gd name="T32" fmla="*/ 160 w 160"/>
              <a:gd name="T33" fmla="*/ 67 h 89"/>
              <a:gd name="T34" fmla="*/ 160 w 160"/>
              <a:gd name="T35" fmla="*/ 23 h 89"/>
              <a:gd name="T36" fmla="*/ 160 w 160"/>
              <a:gd name="T37" fmla="*/ 22 h 89"/>
              <a:gd name="T38" fmla="*/ 159 w 160"/>
              <a:gd name="T39" fmla="*/ 22 h 89"/>
              <a:gd name="T40" fmla="*/ 144 w 160"/>
              <a:gd name="T41" fmla="*/ 22 h 89"/>
              <a:gd name="T42" fmla="*/ 13 w 160"/>
              <a:gd name="T43" fmla="*/ 76 h 89"/>
              <a:gd name="T44" fmla="*/ 13 w 160"/>
              <a:gd name="T45" fmla="*/ 13 h 89"/>
              <a:gd name="T46" fmla="*/ 47 w 160"/>
              <a:gd name="T47" fmla="*/ 13 h 89"/>
              <a:gd name="T48" fmla="*/ 47 w 160"/>
              <a:gd name="T49" fmla="*/ 76 h 89"/>
              <a:gd name="T50" fmla="*/ 13 w 160"/>
              <a:gd name="T51" fmla="*/ 76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0" h="89">
                <a:moveTo>
                  <a:pt x="144" y="22"/>
                </a:moveTo>
                <a:lnTo>
                  <a:pt x="144" y="1"/>
                </a:lnTo>
                <a:lnTo>
                  <a:pt x="144" y="0"/>
                </a:lnTo>
                <a:lnTo>
                  <a:pt x="143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89"/>
                </a:lnTo>
                <a:lnTo>
                  <a:pt x="0" y="89"/>
                </a:lnTo>
                <a:lnTo>
                  <a:pt x="1" y="89"/>
                </a:lnTo>
                <a:lnTo>
                  <a:pt x="143" y="89"/>
                </a:lnTo>
                <a:lnTo>
                  <a:pt x="144" y="89"/>
                </a:lnTo>
                <a:lnTo>
                  <a:pt x="144" y="89"/>
                </a:lnTo>
                <a:lnTo>
                  <a:pt x="144" y="67"/>
                </a:lnTo>
                <a:lnTo>
                  <a:pt x="159" y="67"/>
                </a:lnTo>
                <a:lnTo>
                  <a:pt x="160" y="67"/>
                </a:lnTo>
                <a:lnTo>
                  <a:pt x="160" y="67"/>
                </a:lnTo>
                <a:lnTo>
                  <a:pt x="160" y="23"/>
                </a:lnTo>
                <a:lnTo>
                  <a:pt x="160" y="22"/>
                </a:lnTo>
                <a:lnTo>
                  <a:pt x="159" y="22"/>
                </a:lnTo>
                <a:lnTo>
                  <a:pt x="144" y="22"/>
                </a:lnTo>
                <a:close/>
                <a:moveTo>
                  <a:pt x="13" y="76"/>
                </a:moveTo>
                <a:lnTo>
                  <a:pt x="13" y="13"/>
                </a:lnTo>
                <a:lnTo>
                  <a:pt x="47" y="13"/>
                </a:lnTo>
                <a:lnTo>
                  <a:pt x="47" y="76"/>
                </a:lnTo>
                <a:lnTo>
                  <a:pt x="13" y="7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FD009E30-C7F4-39C5-B367-B6CC48725AEB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5797550"/>
            <a:ext cx="254000" cy="215900"/>
          </a:xfrm>
          <a:custGeom>
            <a:avLst/>
            <a:gdLst>
              <a:gd name="T0" fmla="*/ 97 w 160"/>
              <a:gd name="T1" fmla="*/ 111 h 136"/>
              <a:gd name="T2" fmla="*/ 55 w 160"/>
              <a:gd name="T3" fmla="*/ 68 h 136"/>
              <a:gd name="T4" fmla="*/ 97 w 160"/>
              <a:gd name="T5" fmla="*/ 26 h 136"/>
              <a:gd name="T6" fmla="*/ 133 w 160"/>
              <a:gd name="T7" fmla="*/ 46 h 136"/>
              <a:gd name="T8" fmla="*/ 69 w 160"/>
              <a:gd name="T9" fmla="*/ 0 h 136"/>
              <a:gd name="T10" fmla="*/ 0 w 160"/>
              <a:gd name="T11" fmla="*/ 68 h 136"/>
              <a:gd name="T12" fmla="*/ 69 w 160"/>
              <a:gd name="T13" fmla="*/ 136 h 136"/>
              <a:gd name="T14" fmla="*/ 133 w 160"/>
              <a:gd name="T15" fmla="*/ 90 h 136"/>
              <a:gd name="T16" fmla="*/ 97 w 160"/>
              <a:gd name="T17" fmla="*/ 111 h 136"/>
              <a:gd name="T18" fmla="*/ 135 w 160"/>
              <a:gd name="T19" fmla="*/ 65 h 136"/>
              <a:gd name="T20" fmla="*/ 123 w 160"/>
              <a:gd name="T21" fmla="*/ 59 h 136"/>
              <a:gd name="T22" fmla="*/ 120 w 160"/>
              <a:gd name="T23" fmla="*/ 46 h 136"/>
              <a:gd name="T24" fmla="*/ 118 w 160"/>
              <a:gd name="T25" fmla="*/ 44 h 136"/>
              <a:gd name="T26" fmla="*/ 116 w 160"/>
              <a:gd name="T27" fmla="*/ 45 h 136"/>
              <a:gd name="T28" fmla="*/ 107 w 160"/>
              <a:gd name="T29" fmla="*/ 55 h 136"/>
              <a:gd name="T30" fmla="*/ 94 w 160"/>
              <a:gd name="T31" fmla="*/ 54 h 136"/>
              <a:gd name="T32" fmla="*/ 94 w 160"/>
              <a:gd name="T33" fmla="*/ 54 h 136"/>
              <a:gd name="T34" fmla="*/ 92 w 160"/>
              <a:gd name="T35" fmla="*/ 57 h 136"/>
              <a:gd name="T36" fmla="*/ 99 w 160"/>
              <a:gd name="T37" fmla="*/ 68 h 136"/>
              <a:gd name="T38" fmla="*/ 93 w 160"/>
              <a:gd name="T39" fmla="*/ 81 h 136"/>
              <a:gd name="T40" fmla="*/ 95 w 160"/>
              <a:gd name="T41" fmla="*/ 84 h 136"/>
              <a:gd name="T42" fmla="*/ 96 w 160"/>
              <a:gd name="T43" fmla="*/ 84 h 136"/>
              <a:gd name="T44" fmla="*/ 108 w 160"/>
              <a:gd name="T45" fmla="*/ 82 h 136"/>
              <a:gd name="T46" fmla="*/ 118 w 160"/>
              <a:gd name="T47" fmla="*/ 90 h 136"/>
              <a:gd name="T48" fmla="*/ 120 w 160"/>
              <a:gd name="T49" fmla="*/ 91 h 136"/>
              <a:gd name="T50" fmla="*/ 122 w 160"/>
              <a:gd name="T51" fmla="*/ 89 h 136"/>
              <a:gd name="T52" fmla="*/ 123 w 160"/>
              <a:gd name="T53" fmla="*/ 75 h 136"/>
              <a:gd name="T54" fmla="*/ 135 w 160"/>
              <a:gd name="T55" fmla="*/ 68 h 136"/>
              <a:gd name="T56" fmla="*/ 135 w 160"/>
              <a:gd name="T57" fmla="*/ 65 h 136"/>
              <a:gd name="T58" fmla="*/ 159 w 160"/>
              <a:gd name="T59" fmla="*/ 88 h 136"/>
              <a:gd name="T60" fmla="*/ 154 w 160"/>
              <a:gd name="T61" fmla="*/ 87 h 136"/>
              <a:gd name="T62" fmla="*/ 151 w 160"/>
              <a:gd name="T63" fmla="*/ 81 h 136"/>
              <a:gd name="T64" fmla="*/ 150 w 160"/>
              <a:gd name="T65" fmla="*/ 80 h 136"/>
              <a:gd name="T66" fmla="*/ 150 w 160"/>
              <a:gd name="T67" fmla="*/ 81 h 136"/>
              <a:gd name="T68" fmla="*/ 146 w 160"/>
              <a:gd name="T69" fmla="*/ 86 h 136"/>
              <a:gd name="T70" fmla="*/ 140 w 160"/>
              <a:gd name="T71" fmla="*/ 86 h 136"/>
              <a:gd name="T72" fmla="*/ 140 w 160"/>
              <a:gd name="T73" fmla="*/ 88 h 136"/>
              <a:gd name="T74" fmla="*/ 144 w 160"/>
              <a:gd name="T75" fmla="*/ 92 h 136"/>
              <a:gd name="T76" fmla="*/ 142 w 160"/>
              <a:gd name="T77" fmla="*/ 99 h 136"/>
              <a:gd name="T78" fmla="*/ 143 w 160"/>
              <a:gd name="T79" fmla="*/ 100 h 136"/>
              <a:gd name="T80" fmla="*/ 143 w 160"/>
              <a:gd name="T81" fmla="*/ 100 h 136"/>
              <a:gd name="T82" fmla="*/ 149 w 160"/>
              <a:gd name="T83" fmla="*/ 98 h 136"/>
              <a:gd name="T84" fmla="*/ 154 w 160"/>
              <a:gd name="T85" fmla="*/ 101 h 136"/>
              <a:gd name="T86" fmla="*/ 155 w 160"/>
              <a:gd name="T87" fmla="*/ 101 h 136"/>
              <a:gd name="T88" fmla="*/ 155 w 160"/>
              <a:gd name="T89" fmla="*/ 100 h 136"/>
              <a:gd name="T90" fmla="*/ 155 w 160"/>
              <a:gd name="T91" fmla="*/ 94 h 136"/>
              <a:gd name="T92" fmla="*/ 160 w 160"/>
              <a:gd name="T93" fmla="*/ 90 h 136"/>
              <a:gd name="T94" fmla="*/ 159 w 160"/>
              <a:gd name="T95" fmla="*/ 8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36">
                <a:moveTo>
                  <a:pt x="97" y="111"/>
                </a:moveTo>
                <a:cubicBezTo>
                  <a:pt x="74" y="111"/>
                  <a:pt x="55" y="92"/>
                  <a:pt x="55" y="68"/>
                </a:cubicBezTo>
                <a:cubicBezTo>
                  <a:pt x="55" y="45"/>
                  <a:pt x="74" y="26"/>
                  <a:pt x="97" y="26"/>
                </a:cubicBezTo>
                <a:cubicBezTo>
                  <a:pt x="112" y="26"/>
                  <a:pt x="126" y="34"/>
                  <a:pt x="133" y="46"/>
                </a:cubicBezTo>
                <a:cubicBezTo>
                  <a:pt x="124" y="19"/>
                  <a:pt x="99" y="0"/>
                  <a:pt x="69" y="0"/>
                </a:cubicBezTo>
                <a:cubicBezTo>
                  <a:pt x="31" y="0"/>
                  <a:pt x="0" y="30"/>
                  <a:pt x="0" y="68"/>
                </a:cubicBezTo>
                <a:cubicBezTo>
                  <a:pt x="0" y="106"/>
                  <a:pt x="31" y="136"/>
                  <a:pt x="69" y="136"/>
                </a:cubicBezTo>
                <a:cubicBezTo>
                  <a:pt x="99" y="136"/>
                  <a:pt x="124" y="117"/>
                  <a:pt x="133" y="90"/>
                </a:cubicBezTo>
                <a:cubicBezTo>
                  <a:pt x="126" y="102"/>
                  <a:pt x="112" y="111"/>
                  <a:pt x="97" y="111"/>
                </a:cubicBezTo>
                <a:close/>
                <a:moveTo>
                  <a:pt x="135" y="65"/>
                </a:moveTo>
                <a:cubicBezTo>
                  <a:pt x="123" y="59"/>
                  <a:pt x="123" y="59"/>
                  <a:pt x="123" y="59"/>
                </a:cubicBezTo>
                <a:cubicBezTo>
                  <a:pt x="120" y="46"/>
                  <a:pt x="120" y="46"/>
                  <a:pt x="120" y="46"/>
                </a:cubicBezTo>
                <a:cubicBezTo>
                  <a:pt x="120" y="45"/>
                  <a:pt x="119" y="44"/>
                  <a:pt x="118" y="44"/>
                </a:cubicBezTo>
                <a:cubicBezTo>
                  <a:pt x="117" y="44"/>
                  <a:pt x="117" y="45"/>
                  <a:pt x="116" y="45"/>
                </a:cubicBezTo>
                <a:cubicBezTo>
                  <a:pt x="107" y="55"/>
                  <a:pt x="107" y="55"/>
                  <a:pt x="107" y="55"/>
                </a:cubicBezTo>
                <a:cubicBezTo>
                  <a:pt x="94" y="54"/>
                  <a:pt x="94" y="54"/>
                  <a:pt x="94" y="54"/>
                </a:cubicBezTo>
                <a:cubicBezTo>
                  <a:pt x="94" y="54"/>
                  <a:pt x="94" y="54"/>
                  <a:pt x="94" y="54"/>
                </a:cubicBezTo>
                <a:cubicBezTo>
                  <a:pt x="92" y="54"/>
                  <a:pt x="91" y="55"/>
                  <a:pt x="92" y="57"/>
                </a:cubicBezTo>
                <a:cubicBezTo>
                  <a:pt x="99" y="68"/>
                  <a:pt x="99" y="68"/>
                  <a:pt x="99" y="68"/>
                </a:cubicBezTo>
                <a:cubicBezTo>
                  <a:pt x="93" y="81"/>
                  <a:pt x="93" y="81"/>
                  <a:pt x="93" y="81"/>
                </a:cubicBezTo>
                <a:cubicBezTo>
                  <a:pt x="93" y="83"/>
                  <a:pt x="93" y="84"/>
                  <a:pt x="95" y="84"/>
                </a:cubicBezTo>
                <a:cubicBezTo>
                  <a:pt x="95" y="84"/>
                  <a:pt x="95" y="84"/>
                  <a:pt x="96" y="84"/>
                </a:cubicBezTo>
                <a:cubicBezTo>
                  <a:pt x="108" y="82"/>
                  <a:pt x="108" y="82"/>
                  <a:pt x="108" y="82"/>
                </a:cubicBezTo>
                <a:cubicBezTo>
                  <a:pt x="118" y="90"/>
                  <a:pt x="118" y="90"/>
                  <a:pt x="118" y="90"/>
                </a:cubicBezTo>
                <a:cubicBezTo>
                  <a:pt x="119" y="90"/>
                  <a:pt x="120" y="91"/>
                  <a:pt x="120" y="91"/>
                </a:cubicBezTo>
                <a:cubicBezTo>
                  <a:pt x="121" y="91"/>
                  <a:pt x="122" y="90"/>
                  <a:pt x="122" y="89"/>
                </a:cubicBezTo>
                <a:cubicBezTo>
                  <a:pt x="123" y="75"/>
                  <a:pt x="123" y="75"/>
                  <a:pt x="123" y="75"/>
                </a:cubicBezTo>
                <a:cubicBezTo>
                  <a:pt x="135" y="68"/>
                  <a:pt x="135" y="68"/>
                  <a:pt x="135" y="68"/>
                </a:cubicBezTo>
                <a:cubicBezTo>
                  <a:pt x="137" y="67"/>
                  <a:pt x="137" y="66"/>
                  <a:pt x="135" y="65"/>
                </a:cubicBezTo>
                <a:close/>
                <a:moveTo>
                  <a:pt x="159" y="88"/>
                </a:moveTo>
                <a:cubicBezTo>
                  <a:pt x="154" y="87"/>
                  <a:pt x="154" y="87"/>
                  <a:pt x="154" y="87"/>
                </a:cubicBezTo>
                <a:cubicBezTo>
                  <a:pt x="151" y="81"/>
                  <a:pt x="151" y="81"/>
                  <a:pt x="151" y="81"/>
                </a:cubicBezTo>
                <a:cubicBezTo>
                  <a:pt x="151" y="81"/>
                  <a:pt x="151" y="80"/>
                  <a:pt x="150" y="80"/>
                </a:cubicBezTo>
                <a:cubicBezTo>
                  <a:pt x="150" y="80"/>
                  <a:pt x="150" y="81"/>
                  <a:pt x="150" y="81"/>
                </a:cubicBezTo>
                <a:cubicBezTo>
                  <a:pt x="146" y="86"/>
                  <a:pt x="146" y="86"/>
                  <a:pt x="146" y="86"/>
                </a:cubicBezTo>
                <a:cubicBezTo>
                  <a:pt x="140" y="86"/>
                  <a:pt x="140" y="86"/>
                  <a:pt x="140" y="86"/>
                </a:cubicBezTo>
                <a:cubicBezTo>
                  <a:pt x="139" y="86"/>
                  <a:pt x="139" y="87"/>
                  <a:pt x="140" y="88"/>
                </a:cubicBezTo>
                <a:cubicBezTo>
                  <a:pt x="144" y="92"/>
                  <a:pt x="144" y="92"/>
                  <a:pt x="144" y="92"/>
                </a:cubicBezTo>
                <a:cubicBezTo>
                  <a:pt x="142" y="99"/>
                  <a:pt x="142" y="99"/>
                  <a:pt x="142" y="99"/>
                </a:cubicBezTo>
                <a:cubicBezTo>
                  <a:pt x="142" y="99"/>
                  <a:pt x="142" y="100"/>
                  <a:pt x="143" y="100"/>
                </a:cubicBezTo>
                <a:cubicBezTo>
                  <a:pt x="143" y="100"/>
                  <a:pt x="143" y="100"/>
                  <a:pt x="143" y="100"/>
                </a:cubicBezTo>
                <a:cubicBezTo>
                  <a:pt x="149" y="98"/>
                  <a:pt x="149" y="98"/>
                  <a:pt x="149" y="98"/>
                </a:cubicBezTo>
                <a:cubicBezTo>
                  <a:pt x="154" y="101"/>
                  <a:pt x="154" y="101"/>
                  <a:pt x="154" y="101"/>
                </a:cubicBezTo>
                <a:cubicBezTo>
                  <a:pt x="154" y="101"/>
                  <a:pt x="154" y="101"/>
                  <a:pt x="155" y="101"/>
                </a:cubicBezTo>
                <a:cubicBezTo>
                  <a:pt x="155" y="101"/>
                  <a:pt x="155" y="100"/>
                  <a:pt x="155" y="100"/>
                </a:cubicBezTo>
                <a:cubicBezTo>
                  <a:pt x="155" y="94"/>
                  <a:pt x="155" y="94"/>
                  <a:pt x="155" y="94"/>
                </a:cubicBezTo>
                <a:cubicBezTo>
                  <a:pt x="160" y="90"/>
                  <a:pt x="160" y="90"/>
                  <a:pt x="160" y="90"/>
                </a:cubicBezTo>
                <a:cubicBezTo>
                  <a:pt x="160" y="89"/>
                  <a:pt x="160" y="88"/>
                  <a:pt x="159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9B624962-AE7A-90C2-B29A-E6DBD3F9496F}"/>
              </a:ext>
            </a:extLst>
          </p:cNvPr>
          <p:cNvSpPr>
            <a:spLocks/>
          </p:cNvSpPr>
          <p:nvPr/>
        </p:nvSpPr>
        <p:spPr bwMode="auto">
          <a:xfrm>
            <a:off x="1844676" y="5778500"/>
            <a:ext cx="246063" cy="254000"/>
          </a:xfrm>
          <a:custGeom>
            <a:avLst/>
            <a:gdLst>
              <a:gd name="T0" fmla="*/ 113 w 155"/>
              <a:gd name="T1" fmla="*/ 30 h 160"/>
              <a:gd name="T2" fmla="*/ 155 w 155"/>
              <a:gd name="T3" fmla="*/ 54 h 160"/>
              <a:gd name="T4" fmla="*/ 80 w 155"/>
              <a:gd name="T5" fmla="*/ 0 h 160"/>
              <a:gd name="T6" fmla="*/ 0 w 155"/>
              <a:gd name="T7" fmla="*/ 80 h 160"/>
              <a:gd name="T8" fmla="*/ 80 w 155"/>
              <a:gd name="T9" fmla="*/ 160 h 160"/>
              <a:gd name="T10" fmla="*/ 155 w 155"/>
              <a:gd name="T11" fmla="*/ 106 h 160"/>
              <a:gd name="T12" fmla="*/ 113 w 155"/>
              <a:gd name="T13" fmla="*/ 130 h 160"/>
              <a:gd name="T14" fmla="*/ 63 w 155"/>
              <a:gd name="T15" fmla="*/ 80 h 160"/>
              <a:gd name="T16" fmla="*/ 113 w 155"/>
              <a:gd name="T17" fmla="*/ 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5" h="160">
                <a:moveTo>
                  <a:pt x="113" y="30"/>
                </a:moveTo>
                <a:cubicBezTo>
                  <a:pt x="131" y="30"/>
                  <a:pt x="147" y="40"/>
                  <a:pt x="155" y="54"/>
                </a:cubicBezTo>
                <a:cubicBezTo>
                  <a:pt x="145" y="23"/>
                  <a:pt x="115" y="0"/>
                  <a:pt x="80" y="0"/>
                </a:cubicBezTo>
                <a:cubicBezTo>
                  <a:pt x="35" y="0"/>
                  <a:pt x="0" y="36"/>
                  <a:pt x="0" y="80"/>
                </a:cubicBezTo>
                <a:cubicBezTo>
                  <a:pt x="0" y="124"/>
                  <a:pt x="35" y="160"/>
                  <a:pt x="80" y="160"/>
                </a:cubicBezTo>
                <a:cubicBezTo>
                  <a:pt x="115" y="160"/>
                  <a:pt x="145" y="137"/>
                  <a:pt x="155" y="106"/>
                </a:cubicBezTo>
                <a:cubicBezTo>
                  <a:pt x="147" y="120"/>
                  <a:pt x="131" y="130"/>
                  <a:pt x="113" y="130"/>
                </a:cubicBezTo>
                <a:cubicBezTo>
                  <a:pt x="85" y="130"/>
                  <a:pt x="63" y="108"/>
                  <a:pt x="63" y="80"/>
                </a:cubicBezTo>
                <a:cubicBezTo>
                  <a:pt x="63" y="53"/>
                  <a:pt x="85" y="30"/>
                  <a:pt x="113" y="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4E4D1ACA-86BB-FB8B-984B-2F48A8C0458E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5783263"/>
            <a:ext cx="254000" cy="244475"/>
          </a:xfrm>
          <a:custGeom>
            <a:avLst/>
            <a:gdLst>
              <a:gd name="T0" fmla="*/ 17 w 160"/>
              <a:gd name="T1" fmla="*/ 54 h 154"/>
              <a:gd name="T2" fmla="*/ 0 w 160"/>
              <a:gd name="T3" fmla="*/ 54 h 154"/>
              <a:gd name="T4" fmla="*/ 0 w 160"/>
              <a:gd name="T5" fmla="*/ 100 h 154"/>
              <a:gd name="T6" fmla="*/ 17 w 160"/>
              <a:gd name="T7" fmla="*/ 100 h 154"/>
              <a:gd name="T8" fmla="*/ 17 w 160"/>
              <a:gd name="T9" fmla="*/ 54 h 154"/>
              <a:gd name="T10" fmla="*/ 25 w 160"/>
              <a:gd name="T11" fmla="*/ 100 h 154"/>
              <a:gd name="T12" fmla="*/ 41 w 160"/>
              <a:gd name="T13" fmla="*/ 100 h 154"/>
              <a:gd name="T14" fmla="*/ 87 w 160"/>
              <a:gd name="T15" fmla="*/ 54 h 154"/>
              <a:gd name="T16" fmla="*/ 25 w 160"/>
              <a:gd name="T17" fmla="*/ 54 h 154"/>
              <a:gd name="T18" fmla="*/ 25 w 160"/>
              <a:gd name="T19" fmla="*/ 100 h 154"/>
              <a:gd name="T20" fmla="*/ 79 w 160"/>
              <a:gd name="T21" fmla="*/ 100 h 154"/>
              <a:gd name="T22" fmla="*/ 151 w 160"/>
              <a:gd name="T23" fmla="*/ 100 h 154"/>
              <a:gd name="T24" fmla="*/ 151 w 160"/>
              <a:gd name="T25" fmla="*/ 54 h 154"/>
              <a:gd name="T26" fmla="*/ 125 w 160"/>
              <a:gd name="T27" fmla="*/ 54 h 154"/>
              <a:gd name="T28" fmla="*/ 79 w 160"/>
              <a:gd name="T29" fmla="*/ 100 h 154"/>
              <a:gd name="T30" fmla="*/ 10 w 160"/>
              <a:gd name="T31" fmla="*/ 43 h 154"/>
              <a:gd name="T32" fmla="*/ 11 w 160"/>
              <a:gd name="T33" fmla="*/ 44 h 154"/>
              <a:gd name="T34" fmla="*/ 13 w 160"/>
              <a:gd name="T35" fmla="*/ 41 h 154"/>
              <a:gd name="T36" fmla="*/ 17 w 160"/>
              <a:gd name="T37" fmla="*/ 36 h 154"/>
              <a:gd name="T38" fmla="*/ 21 w 160"/>
              <a:gd name="T39" fmla="*/ 34 h 154"/>
              <a:gd name="T40" fmla="*/ 25 w 160"/>
              <a:gd name="T41" fmla="*/ 33 h 154"/>
              <a:gd name="T42" fmla="*/ 29 w 160"/>
              <a:gd name="T43" fmla="*/ 34 h 154"/>
              <a:gd name="T44" fmla="*/ 30 w 160"/>
              <a:gd name="T45" fmla="*/ 34 h 154"/>
              <a:gd name="T46" fmla="*/ 31 w 160"/>
              <a:gd name="T47" fmla="*/ 34 h 154"/>
              <a:gd name="T48" fmla="*/ 32 w 160"/>
              <a:gd name="T49" fmla="*/ 34 h 154"/>
              <a:gd name="T50" fmla="*/ 32 w 160"/>
              <a:gd name="T51" fmla="*/ 34 h 154"/>
              <a:gd name="T52" fmla="*/ 33 w 160"/>
              <a:gd name="T53" fmla="*/ 34 h 154"/>
              <a:gd name="T54" fmla="*/ 35 w 160"/>
              <a:gd name="T55" fmla="*/ 34 h 154"/>
              <a:gd name="T56" fmla="*/ 44 w 160"/>
              <a:gd name="T57" fmla="*/ 34 h 154"/>
              <a:gd name="T58" fmla="*/ 52 w 160"/>
              <a:gd name="T59" fmla="*/ 31 h 154"/>
              <a:gd name="T60" fmla="*/ 57 w 160"/>
              <a:gd name="T61" fmla="*/ 25 h 154"/>
              <a:gd name="T62" fmla="*/ 60 w 160"/>
              <a:gd name="T63" fmla="*/ 19 h 154"/>
              <a:gd name="T64" fmla="*/ 61 w 160"/>
              <a:gd name="T65" fmla="*/ 10 h 154"/>
              <a:gd name="T66" fmla="*/ 60 w 160"/>
              <a:gd name="T67" fmla="*/ 7 h 154"/>
              <a:gd name="T68" fmla="*/ 58 w 160"/>
              <a:gd name="T69" fmla="*/ 9 h 154"/>
              <a:gd name="T70" fmla="*/ 53 w 160"/>
              <a:gd name="T71" fmla="*/ 15 h 154"/>
              <a:gd name="T72" fmla="*/ 49 w 160"/>
              <a:gd name="T73" fmla="*/ 17 h 154"/>
              <a:gd name="T74" fmla="*/ 45 w 160"/>
              <a:gd name="T75" fmla="*/ 19 h 154"/>
              <a:gd name="T76" fmla="*/ 36 w 160"/>
              <a:gd name="T77" fmla="*/ 20 h 154"/>
              <a:gd name="T78" fmla="*/ 35 w 160"/>
              <a:gd name="T79" fmla="*/ 20 h 154"/>
              <a:gd name="T80" fmla="*/ 33 w 160"/>
              <a:gd name="T81" fmla="*/ 19 h 154"/>
              <a:gd name="T82" fmla="*/ 33 w 160"/>
              <a:gd name="T83" fmla="*/ 19 h 154"/>
              <a:gd name="T84" fmla="*/ 32 w 160"/>
              <a:gd name="T85" fmla="*/ 19 h 154"/>
              <a:gd name="T86" fmla="*/ 29 w 160"/>
              <a:gd name="T87" fmla="*/ 19 h 154"/>
              <a:gd name="T88" fmla="*/ 21 w 160"/>
              <a:gd name="T89" fmla="*/ 21 h 154"/>
              <a:gd name="T90" fmla="*/ 14 w 160"/>
              <a:gd name="T91" fmla="*/ 25 h 154"/>
              <a:gd name="T92" fmla="*/ 10 w 160"/>
              <a:gd name="T93" fmla="*/ 31 h 154"/>
              <a:gd name="T94" fmla="*/ 9 w 160"/>
              <a:gd name="T95" fmla="*/ 37 h 154"/>
              <a:gd name="T96" fmla="*/ 10 w 160"/>
              <a:gd name="T97" fmla="*/ 41 h 154"/>
              <a:gd name="T98" fmla="*/ 10 w 160"/>
              <a:gd name="T99" fmla="*/ 43 h 154"/>
              <a:gd name="T100" fmla="*/ 160 w 160"/>
              <a:gd name="T101" fmla="*/ 11 h 154"/>
              <a:gd name="T102" fmla="*/ 154 w 160"/>
              <a:gd name="T103" fmla="*/ 6 h 154"/>
              <a:gd name="T104" fmla="*/ 149 w 160"/>
              <a:gd name="T105" fmla="*/ 0 h 154"/>
              <a:gd name="T106" fmla="*/ 96 w 160"/>
              <a:gd name="T107" fmla="*/ 54 h 154"/>
              <a:gd name="T108" fmla="*/ 50 w 160"/>
              <a:gd name="T109" fmla="*/ 100 h 154"/>
              <a:gd name="T110" fmla="*/ 6 w 160"/>
              <a:gd name="T111" fmla="*/ 143 h 154"/>
              <a:gd name="T112" fmla="*/ 12 w 160"/>
              <a:gd name="T113" fmla="*/ 149 h 154"/>
              <a:gd name="T114" fmla="*/ 17 w 160"/>
              <a:gd name="T115" fmla="*/ 154 h 154"/>
              <a:gd name="T116" fmla="*/ 70 w 160"/>
              <a:gd name="T117" fmla="*/ 100 h 154"/>
              <a:gd name="T118" fmla="*/ 116 w 160"/>
              <a:gd name="T119" fmla="*/ 54 h 154"/>
              <a:gd name="T120" fmla="*/ 160 w 160"/>
              <a:gd name="T121" fmla="*/ 11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54">
                <a:moveTo>
                  <a:pt x="17" y="54"/>
                </a:moveTo>
                <a:cubicBezTo>
                  <a:pt x="0" y="54"/>
                  <a:pt x="0" y="54"/>
                  <a:pt x="0" y="54"/>
                </a:cubicBezTo>
                <a:cubicBezTo>
                  <a:pt x="0" y="100"/>
                  <a:pt x="0" y="100"/>
                  <a:pt x="0" y="100"/>
                </a:cubicBezTo>
                <a:cubicBezTo>
                  <a:pt x="17" y="100"/>
                  <a:pt x="17" y="100"/>
                  <a:pt x="17" y="100"/>
                </a:cubicBezTo>
                <a:lnTo>
                  <a:pt x="17" y="54"/>
                </a:lnTo>
                <a:close/>
                <a:moveTo>
                  <a:pt x="25" y="100"/>
                </a:moveTo>
                <a:cubicBezTo>
                  <a:pt x="41" y="100"/>
                  <a:pt x="41" y="100"/>
                  <a:pt x="41" y="100"/>
                </a:cubicBezTo>
                <a:cubicBezTo>
                  <a:pt x="87" y="54"/>
                  <a:pt x="87" y="54"/>
                  <a:pt x="87" y="54"/>
                </a:cubicBezTo>
                <a:cubicBezTo>
                  <a:pt x="25" y="54"/>
                  <a:pt x="25" y="54"/>
                  <a:pt x="25" y="54"/>
                </a:cubicBezTo>
                <a:lnTo>
                  <a:pt x="25" y="100"/>
                </a:lnTo>
                <a:close/>
                <a:moveTo>
                  <a:pt x="79" y="100"/>
                </a:moveTo>
                <a:cubicBezTo>
                  <a:pt x="151" y="100"/>
                  <a:pt x="151" y="100"/>
                  <a:pt x="151" y="100"/>
                </a:cubicBezTo>
                <a:cubicBezTo>
                  <a:pt x="151" y="54"/>
                  <a:pt x="151" y="54"/>
                  <a:pt x="151" y="54"/>
                </a:cubicBezTo>
                <a:cubicBezTo>
                  <a:pt x="125" y="54"/>
                  <a:pt x="125" y="54"/>
                  <a:pt x="125" y="54"/>
                </a:cubicBezTo>
                <a:lnTo>
                  <a:pt x="79" y="100"/>
                </a:lnTo>
                <a:close/>
                <a:moveTo>
                  <a:pt x="10" y="43"/>
                </a:moveTo>
                <a:cubicBezTo>
                  <a:pt x="11" y="44"/>
                  <a:pt x="11" y="44"/>
                  <a:pt x="11" y="44"/>
                </a:cubicBezTo>
                <a:cubicBezTo>
                  <a:pt x="11" y="44"/>
                  <a:pt x="11" y="43"/>
                  <a:pt x="13" y="41"/>
                </a:cubicBezTo>
                <a:cubicBezTo>
                  <a:pt x="14" y="40"/>
                  <a:pt x="15" y="37"/>
                  <a:pt x="17" y="36"/>
                </a:cubicBezTo>
                <a:cubicBezTo>
                  <a:pt x="18" y="35"/>
                  <a:pt x="20" y="34"/>
                  <a:pt x="21" y="34"/>
                </a:cubicBezTo>
                <a:cubicBezTo>
                  <a:pt x="22" y="34"/>
                  <a:pt x="23" y="33"/>
                  <a:pt x="25" y="33"/>
                </a:cubicBezTo>
                <a:cubicBezTo>
                  <a:pt x="26" y="33"/>
                  <a:pt x="27" y="33"/>
                  <a:pt x="29" y="34"/>
                </a:cubicBezTo>
                <a:cubicBezTo>
                  <a:pt x="29" y="34"/>
                  <a:pt x="30" y="34"/>
                  <a:pt x="30" y="34"/>
                </a:cubicBezTo>
                <a:cubicBezTo>
                  <a:pt x="30" y="34"/>
                  <a:pt x="30" y="34"/>
                  <a:pt x="31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35" y="34"/>
                  <a:pt x="35" y="34"/>
                  <a:pt x="35" y="34"/>
                </a:cubicBezTo>
                <a:cubicBezTo>
                  <a:pt x="38" y="35"/>
                  <a:pt x="41" y="35"/>
                  <a:pt x="44" y="34"/>
                </a:cubicBezTo>
                <a:cubicBezTo>
                  <a:pt x="46" y="33"/>
                  <a:pt x="49" y="32"/>
                  <a:pt x="52" y="31"/>
                </a:cubicBezTo>
                <a:cubicBezTo>
                  <a:pt x="54" y="29"/>
                  <a:pt x="56" y="27"/>
                  <a:pt x="57" y="25"/>
                </a:cubicBezTo>
                <a:cubicBezTo>
                  <a:pt x="59" y="23"/>
                  <a:pt x="59" y="21"/>
                  <a:pt x="60" y="19"/>
                </a:cubicBezTo>
                <a:cubicBezTo>
                  <a:pt x="61" y="15"/>
                  <a:pt x="61" y="12"/>
                  <a:pt x="61" y="10"/>
                </a:cubicBezTo>
                <a:cubicBezTo>
                  <a:pt x="61" y="8"/>
                  <a:pt x="60" y="7"/>
                  <a:pt x="60" y="7"/>
                </a:cubicBezTo>
                <a:cubicBezTo>
                  <a:pt x="60" y="7"/>
                  <a:pt x="60" y="8"/>
                  <a:pt x="58" y="9"/>
                </a:cubicBezTo>
                <a:cubicBezTo>
                  <a:pt x="57" y="11"/>
                  <a:pt x="55" y="13"/>
                  <a:pt x="53" y="15"/>
                </a:cubicBezTo>
                <a:cubicBezTo>
                  <a:pt x="52" y="16"/>
                  <a:pt x="51" y="17"/>
                  <a:pt x="49" y="17"/>
                </a:cubicBezTo>
                <a:cubicBezTo>
                  <a:pt x="48" y="18"/>
                  <a:pt x="47" y="19"/>
                  <a:pt x="45" y="19"/>
                </a:cubicBezTo>
                <a:cubicBezTo>
                  <a:pt x="43" y="20"/>
                  <a:pt x="40" y="20"/>
                  <a:pt x="36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3" y="19"/>
                  <a:pt x="33" y="19"/>
                  <a:pt x="33" y="19"/>
                </a:cubicBezTo>
                <a:cubicBezTo>
                  <a:pt x="33" y="19"/>
                  <a:pt x="33" y="19"/>
                  <a:pt x="33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1" y="19"/>
                  <a:pt x="30" y="19"/>
                  <a:pt x="29" y="19"/>
                </a:cubicBezTo>
                <a:cubicBezTo>
                  <a:pt x="27" y="19"/>
                  <a:pt x="24" y="20"/>
                  <a:pt x="21" y="21"/>
                </a:cubicBezTo>
                <a:cubicBezTo>
                  <a:pt x="19" y="22"/>
                  <a:pt x="16" y="23"/>
                  <a:pt x="14" y="25"/>
                </a:cubicBezTo>
                <a:cubicBezTo>
                  <a:pt x="12" y="27"/>
                  <a:pt x="11" y="29"/>
                  <a:pt x="10" y="31"/>
                </a:cubicBezTo>
                <a:cubicBezTo>
                  <a:pt x="10" y="33"/>
                  <a:pt x="9" y="35"/>
                  <a:pt x="9" y="37"/>
                </a:cubicBezTo>
                <a:cubicBezTo>
                  <a:pt x="9" y="38"/>
                  <a:pt x="9" y="40"/>
                  <a:pt x="10" y="41"/>
                </a:cubicBezTo>
                <a:cubicBezTo>
                  <a:pt x="10" y="42"/>
                  <a:pt x="10" y="43"/>
                  <a:pt x="10" y="43"/>
                </a:cubicBezTo>
                <a:close/>
                <a:moveTo>
                  <a:pt x="160" y="11"/>
                </a:moveTo>
                <a:cubicBezTo>
                  <a:pt x="154" y="6"/>
                  <a:pt x="154" y="6"/>
                  <a:pt x="154" y="6"/>
                </a:cubicBezTo>
                <a:cubicBezTo>
                  <a:pt x="149" y="0"/>
                  <a:pt x="149" y="0"/>
                  <a:pt x="149" y="0"/>
                </a:cubicBezTo>
                <a:cubicBezTo>
                  <a:pt x="96" y="54"/>
                  <a:pt x="96" y="54"/>
                  <a:pt x="96" y="54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6" y="143"/>
                  <a:pt x="6" y="143"/>
                  <a:pt x="6" y="143"/>
                </a:cubicBezTo>
                <a:cubicBezTo>
                  <a:pt x="12" y="149"/>
                  <a:pt x="12" y="149"/>
                  <a:pt x="12" y="149"/>
                </a:cubicBezTo>
                <a:cubicBezTo>
                  <a:pt x="17" y="154"/>
                  <a:pt x="17" y="154"/>
                  <a:pt x="17" y="154"/>
                </a:cubicBezTo>
                <a:cubicBezTo>
                  <a:pt x="70" y="100"/>
                  <a:pt x="70" y="100"/>
                  <a:pt x="70" y="100"/>
                </a:cubicBezTo>
                <a:cubicBezTo>
                  <a:pt x="116" y="54"/>
                  <a:pt x="116" y="54"/>
                  <a:pt x="116" y="54"/>
                </a:cubicBezTo>
                <a:lnTo>
                  <a:pt x="160" y="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A628F0DC-0C44-C29C-F25C-04EA14D6CDEB}"/>
              </a:ext>
            </a:extLst>
          </p:cNvPr>
          <p:cNvSpPr>
            <a:spLocks noEditPoints="1"/>
          </p:cNvSpPr>
          <p:nvPr/>
        </p:nvSpPr>
        <p:spPr bwMode="auto">
          <a:xfrm>
            <a:off x="6846888" y="5227638"/>
            <a:ext cx="150813" cy="254000"/>
          </a:xfrm>
          <a:custGeom>
            <a:avLst/>
            <a:gdLst>
              <a:gd name="T0" fmla="*/ 9 w 95"/>
              <a:gd name="T1" fmla="*/ 63 h 160"/>
              <a:gd name="T2" fmla="*/ 9 w 95"/>
              <a:gd name="T3" fmla="*/ 160 h 160"/>
              <a:gd name="T4" fmla="*/ 95 w 95"/>
              <a:gd name="T5" fmla="*/ 160 h 160"/>
              <a:gd name="T6" fmla="*/ 95 w 95"/>
              <a:gd name="T7" fmla="*/ 63 h 160"/>
              <a:gd name="T8" fmla="*/ 9 w 95"/>
              <a:gd name="T9" fmla="*/ 63 h 160"/>
              <a:gd name="T10" fmla="*/ 33 w 95"/>
              <a:gd name="T11" fmla="*/ 147 h 160"/>
              <a:gd name="T12" fmla="*/ 25 w 95"/>
              <a:gd name="T13" fmla="*/ 147 h 160"/>
              <a:gd name="T14" fmla="*/ 25 w 95"/>
              <a:gd name="T15" fmla="*/ 77 h 160"/>
              <a:gd name="T16" fmla="*/ 33 w 95"/>
              <a:gd name="T17" fmla="*/ 77 h 160"/>
              <a:gd name="T18" fmla="*/ 33 w 95"/>
              <a:gd name="T19" fmla="*/ 147 h 160"/>
              <a:gd name="T20" fmla="*/ 56 w 95"/>
              <a:gd name="T21" fmla="*/ 147 h 160"/>
              <a:gd name="T22" fmla="*/ 48 w 95"/>
              <a:gd name="T23" fmla="*/ 147 h 160"/>
              <a:gd name="T24" fmla="*/ 48 w 95"/>
              <a:gd name="T25" fmla="*/ 77 h 160"/>
              <a:gd name="T26" fmla="*/ 56 w 95"/>
              <a:gd name="T27" fmla="*/ 77 h 160"/>
              <a:gd name="T28" fmla="*/ 56 w 95"/>
              <a:gd name="T29" fmla="*/ 147 h 160"/>
              <a:gd name="T30" fmla="*/ 78 w 95"/>
              <a:gd name="T31" fmla="*/ 147 h 160"/>
              <a:gd name="T32" fmla="*/ 70 w 95"/>
              <a:gd name="T33" fmla="*/ 147 h 160"/>
              <a:gd name="T34" fmla="*/ 70 w 95"/>
              <a:gd name="T35" fmla="*/ 77 h 160"/>
              <a:gd name="T36" fmla="*/ 78 w 95"/>
              <a:gd name="T37" fmla="*/ 77 h 160"/>
              <a:gd name="T38" fmla="*/ 78 w 95"/>
              <a:gd name="T39" fmla="*/ 147 h 160"/>
              <a:gd name="T40" fmla="*/ 83 w 95"/>
              <a:gd name="T41" fmla="*/ 16 h 160"/>
              <a:gd name="T42" fmla="*/ 74 w 95"/>
              <a:gd name="T43" fmla="*/ 0 h 160"/>
              <a:gd name="T44" fmla="*/ 0 w 95"/>
              <a:gd name="T45" fmla="*/ 44 h 160"/>
              <a:gd name="T46" fmla="*/ 9 w 95"/>
              <a:gd name="T47" fmla="*/ 59 h 160"/>
              <a:gd name="T48" fmla="*/ 83 w 95"/>
              <a:gd name="T49" fmla="*/ 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95" h="160">
                <a:moveTo>
                  <a:pt x="9" y="63"/>
                </a:moveTo>
                <a:lnTo>
                  <a:pt x="9" y="160"/>
                </a:lnTo>
                <a:lnTo>
                  <a:pt x="95" y="160"/>
                </a:lnTo>
                <a:lnTo>
                  <a:pt x="95" y="63"/>
                </a:lnTo>
                <a:lnTo>
                  <a:pt x="9" y="63"/>
                </a:lnTo>
                <a:close/>
                <a:moveTo>
                  <a:pt x="33" y="147"/>
                </a:moveTo>
                <a:lnTo>
                  <a:pt x="25" y="147"/>
                </a:lnTo>
                <a:lnTo>
                  <a:pt x="25" y="77"/>
                </a:lnTo>
                <a:lnTo>
                  <a:pt x="33" y="77"/>
                </a:lnTo>
                <a:lnTo>
                  <a:pt x="33" y="147"/>
                </a:lnTo>
                <a:close/>
                <a:moveTo>
                  <a:pt x="56" y="147"/>
                </a:moveTo>
                <a:lnTo>
                  <a:pt x="48" y="147"/>
                </a:lnTo>
                <a:lnTo>
                  <a:pt x="48" y="77"/>
                </a:lnTo>
                <a:lnTo>
                  <a:pt x="56" y="77"/>
                </a:lnTo>
                <a:lnTo>
                  <a:pt x="56" y="147"/>
                </a:lnTo>
                <a:close/>
                <a:moveTo>
                  <a:pt x="78" y="147"/>
                </a:moveTo>
                <a:lnTo>
                  <a:pt x="70" y="147"/>
                </a:lnTo>
                <a:lnTo>
                  <a:pt x="70" y="77"/>
                </a:lnTo>
                <a:lnTo>
                  <a:pt x="78" y="77"/>
                </a:lnTo>
                <a:lnTo>
                  <a:pt x="78" y="147"/>
                </a:lnTo>
                <a:close/>
                <a:moveTo>
                  <a:pt x="83" y="16"/>
                </a:moveTo>
                <a:lnTo>
                  <a:pt x="74" y="0"/>
                </a:lnTo>
                <a:lnTo>
                  <a:pt x="0" y="44"/>
                </a:lnTo>
                <a:lnTo>
                  <a:pt x="9" y="59"/>
                </a:lnTo>
                <a:lnTo>
                  <a:pt x="83" y="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2BA47CF3-65AB-1D39-398D-4C37985EC6A6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5813425"/>
            <a:ext cx="254000" cy="184150"/>
          </a:xfrm>
          <a:custGeom>
            <a:avLst/>
            <a:gdLst>
              <a:gd name="T0" fmla="*/ 0 w 160"/>
              <a:gd name="T1" fmla="*/ 116 h 116"/>
              <a:gd name="T2" fmla="*/ 160 w 160"/>
              <a:gd name="T3" fmla="*/ 116 h 116"/>
              <a:gd name="T4" fmla="*/ 160 w 160"/>
              <a:gd name="T5" fmla="*/ 0 h 116"/>
              <a:gd name="T6" fmla="*/ 0 w 160"/>
              <a:gd name="T7" fmla="*/ 0 h 116"/>
              <a:gd name="T8" fmla="*/ 0 w 160"/>
              <a:gd name="T9" fmla="*/ 116 h 116"/>
              <a:gd name="T10" fmla="*/ 14 w 160"/>
              <a:gd name="T11" fmla="*/ 102 h 116"/>
              <a:gd name="T12" fmla="*/ 46 w 160"/>
              <a:gd name="T13" fmla="*/ 58 h 116"/>
              <a:gd name="T14" fmla="*/ 66 w 160"/>
              <a:gd name="T15" fmla="*/ 86 h 116"/>
              <a:gd name="T16" fmla="*/ 78 w 160"/>
              <a:gd name="T17" fmla="*/ 102 h 116"/>
              <a:gd name="T18" fmla="*/ 53 w 160"/>
              <a:gd name="T19" fmla="*/ 102 h 116"/>
              <a:gd name="T20" fmla="*/ 14 w 160"/>
              <a:gd name="T21" fmla="*/ 102 h 116"/>
              <a:gd name="T22" fmla="*/ 100 w 160"/>
              <a:gd name="T23" fmla="*/ 38 h 116"/>
              <a:gd name="T24" fmla="*/ 146 w 160"/>
              <a:gd name="T25" fmla="*/ 102 h 116"/>
              <a:gd name="T26" fmla="*/ 83 w 160"/>
              <a:gd name="T27" fmla="*/ 102 h 116"/>
              <a:gd name="T28" fmla="*/ 81 w 160"/>
              <a:gd name="T29" fmla="*/ 100 h 116"/>
              <a:gd name="T30" fmla="*/ 68 w 160"/>
              <a:gd name="T31" fmla="*/ 82 h 116"/>
              <a:gd name="T32" fmla="*/ 100 w 160"/>
              <a:gd name="T33" fmla="*/ 38 h 116"/>
              <a:gd name="T34" fmla="*/ 36 w 160"/>
              <a:gd name="T35" fmla="*/ 15 h 116"/>
              <a:gd name="T36" fmla="*/ 49 w 160"/>
              <a:gd name="T37" fmla="*/ 28 h 116"/>
              <a:gd name="T38" fmla="*/ 36 w 160"/>
              <a:gd name="T39" fmla="*/ 40 h 116"/>
              <a:gd name="T40" fmla="*/ 23 w 160"/>
              <a:gd name="T41" fmla="*/ 28 h 116"/>
              <a:gd name="T42" fmla="*/ 36 w 160"/>
              <a:gd name="T43" fmla="*/ 15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0" h="116">
                <a:moveTo>
                  <a:pt x="0" y="116"/>
                </a:moveTo>
                <a:cubicBezTo>
                  <a:pt x="160" y="116"/>
                  <a:pt x="160" y="116"/>
                  <a:pt x="160" y="116"/>
                </a:cubicBezTo>
                <a:cubicBezTo>
                  <a:pt x="160" y="0"/>
                  <a:pt x="160" y="0"/>
                  <a:pt x="160" y="0"/>
                </a:cubicBezTo>
                <a:cubicBezTo>
                  <a:pt x="0" y="0"/>
                  <a:pt x="0" y="0"/>
                  <a:pt x="0" y="0"/>
                </a:cubicBezTo>
                <a:lnTo>
                  <a:pt x="0" y="116"/>
                </a:lnTo>
                <a:close/>
                <a:moveTo>
                  <a:pt x="14" y="102"/>
                </a:moveTo>
                <a:cubicBezTo>
                  <a:pt x="46" y="58"/>
                  <a:pt x="46" y="58"/>
                  <a:pt x="46" y="58"/>
                </a:cubicBezTo>
                <a:cubicBezTo>
                  <a:pt x="66" y="86"/>
                  <a:pt x="66" y="86"/>
                  <a:pt x="66" y="86"/>
                </a:cubicBezTo>
                <a:cubicBezTo>
                  <a:pt x="78" y="102"/>
                  <a:pt x="78" y="102"/>
                  <a:pt x="78" y="102"/>
                </a:cubicBezTo>
                <a:cubicBezTo>
                  <a:pt x="53" y="102"/>
                  <a:pt x="53" y="102"/>
                  <a:pt x="53" y="102"/>
                </a:cubicBezTo>
                <a:cubicBezTo>
                  <a:pt x="14" y="102"/>
                  <a:pt x="14" y="102"/>
                  <a:pt x="14" y="102"/>
                </a:cubicBezTo>
                <a:close/>
                <a:moveTo>
                  <a:pt x="100" y="38"/>
                </a:moveTo>
                <a:cubicBezTo>
                  <a:pt x="146" y="102"/>
                  <a:pt x="146" y="102"/>
                  <a:pt x="146" y="102"/>
                </a:cubicBezTo>
                <a:cubicBezTo>
                  <a:pt x="83" y="102"/>
                  <a:pt x="83" y="102"/>
                  <a:pt x="83" y="102"/>
                </a:cubicBezTo>
                <a:cubicBezTo>
                  <a:pt x="81" y="100"/>
                  <a:pt x="81" y="100"/>
                  <a:pt x="81" y="100"/>
                </a:cubicBezTo>
                <a:cubicBezTo>
                  <a:pt x="68" y="82"/>
                  <a:pt x="68" y="82"/>
                  <a:pt x="68" y="82"/>
                </a:cubicBezTo>
                <a:lnTo>
                  <a:pt x="100" y="38"/>
                </a:lnTo>
                <a:close/>
                <a:moveTo>
                  <a:pt x="36" y="15"/>
                </a:moveTo>
                <a:cubicBezTo>
                  <a:pt x="43" y="15"/>
                  <a:pt x="49" y="21"/>
                  <a:pt x="49" y="28"/>
                </a:cubicBezTo>
                <a:cubicBezTo>
                  <a:pt x="49" y="35"/>
                  <a:pt x="43" y="40"/>
                  <a:pt x="36" y="40"/>
                </a:cubicBezTo>
                <a:cubicBezTo>
                  <a:pt x="29" y="40"/>
                  <a:pt x="23" y="35"/>
                  <a:pt x="23" y="28"/>
                </a:cubicBezTo>
                <a:cubicBezTo>
                  <a:pt x="23" y="21"/>
                  <a:pt x="29" y="15"/>
                  <a:pt x="36" y="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361E0936-C6EC-7BA6-907F-4756D3F7925B}"/>
              </a:ext>
            </a:extLst>
          </p:cNvPr>
          <p:cNvSpPr>
            <a:spLocks noEditPoints="1"/>
          </p:cNvSpPr>
          <p:nvPr/>
        </p:nvSpPr>
        <p:spPr bwMode="auto">
          <a:xfrm>
            <a:off x="5148263" y="5778500"/>
            <a:ext cx="244475" cy="254000"/>
          </a:xfrm>
          <a:custGeom>
            <a:avLst/>
            <a:gdLst>
              <a:gd name="T0" fmla="*/ 121 w 154"/>
              <a:gd name="T1" fmla="*/ 58 h 160"/>
              <a:gd name="T2" fmla="*/ 145 w 154"/>
              <a:gd name="T3" fmla="*/ 50 h 160"/>
              <a:gd name="T4" fmla="*/ 127 w 154"/>
              <a:gd name="T5" fmla="*/ 75 h 160"/>
              <a:gd name="T6" fmla="*/ 153 w 154"/>
              <a:gd name="T7" fmla="*/ 58 h 160"/>
              <a:gd name="T8" fmla="*/ 99 w 154"/>
              <a:gd name="T9" fmla="*/ 118 h 160"/>
              <a:gd name="T10" fmla="*/ 89 w 154"/>
              <a:gd name="T11" fmla="*/ 127 h 160"/>
              <a:gd name="T12" fmla="*/ 112 w 154"/>
              <a:gd name="T13" fmla="*/ 102 h 160"/>
              <a:gd name="T14" fmla="*/ 84 w 154"/>
              <a:gd name="T15" fmla="*/ 101 h 160"/>
              <a:gd name="T16" fmla="*/ 109 w 154"/>
              <a:gd name="T17" fmla="*/ 140 h 160"/>
              <a:gd name="T18" fmla="*/ 118 w 154"/>
              <a:gd name="T19" fmla="*/ 110 h 160"/>
              <a:gd name="T20" fmla="*/ 39 w 154"/>
              <a:gd name="T21" fmla="*/ 65 h 160"/>
              <a:gd name="T22" fmla="*/ 90 w 154"/>
              <a:gd name="T23" fmla="*/ 78 h 160"/>
              <a:gd name="T24" fmla="*/ 71 w 154"/>
              <a:gd name="T25" fmla="*/ 48 h 160"/>
              <a:gd name="T26" fmla="*/ 54 w 154"/>
              <a:gd name="T27" fmla="*/ 32 h 160"/>
              <a:gd name="T28" fmla="*/ 100 w 154"/>
              <a:gd name="T29" fmla="*/ 69 h 160"/>
              <a:gd name="T30" fmla="*/ 93 w 154"/>
              <a:gd name="T31" fmla="*/ 21 h 160"/>
              <a:gd name="T32" fmla="*/ 39 w 154"/>
              <a:gd name="T33" fmla="*/ 65 h 160"/>
              <a:gd name="T34" fmla="*/ 47 w 154"/>
              <a:gd name="T35" fmla="*/ 94 h 160"/>
              <a:gd name="T36" fmla="*/ 56 w 154"/>
              <a:gd name="T37" fmla="*/ 95 h 160"/>
              <a:gd name="T38" fmla="*/ 56 w 154"/>
              <a:gd name="T39" fmla="*/ 84 h 160"/>
              <a:gd name="T40" fmla="*/ 69 w 154"/>
              <a:gd name="T41" fmla="*/ 95 h 160"/>
              <a:gd name="T42" fmla="*/ 66 w 154"/>
              <a:gd name="T43" fmla="*/ 94 h 160"/>
              <a:gd name="T44" fmla="*/ 64 w 154"/>
              <a:gd name="T45" fmla="*/ 101 h 160"/>
              <a:gd name="T46" fmla="*/ 66 w 154"/>
              <a:gd name="T47" fmla="*/ 114 h 160"/>
              <a:gd name="T48" fmla="*/ 61 w 154"/>
              <a:gd name="T49" fmla="*/ 105 h 160"/>
              <a:gd name="T50" fmla="*/ 56 w 154"/>
              <a:gd name="T51" fmla="*/ 99 h 160"/>
              <a:gd name="T52" fmla="*/ 50 w 154"/>
              <a:gd name="T53" fmla="*/ 98 h 160"/>
              <a:gd name="T54" fmla="*/ 44 w 154"/>
              <a:gd name="T55" fmla="*/ 100 h 160"/>
              <a:gd name="T56" fmla="*/ 50 w 154"/>
              <a:gd name="T57" fmla="*/ 122 h 160"/>
              <a:gd name="T58" fmla="*/ 62 w 154"/>
              <a:gd name="T59" fmla="*/ 113 h 160"/>
              <a:gd name="T60" fmla="*/ 61 w 154"/>
              <a:gd name="T61" fmla="*/ 105 h 160"/>
              <a:gd name="T62" fmla="*/ 135 w 154"/>
              <a:gd name="T63" fmla="*/ 112 h 160"/>
              <a:gd name="T64" fmla="*/ 130 w 154"/>
              <a:gd name="T65" fmla="*/ 100 h 160"/>
              <a:gd name="T66" fmla="*/ 123 w 154"/>
              <a:gd name="T67" fmla="*/ 90 h 160"/>
              <a:gd name="T68" fmla="*/ 116 w 154"/>
              <a:gd name="T69" fmla="*/ 82 h 160"/>
              <a:gd name="T70" fmla="*/ 109 w 154"/>
              <a:gd name="T71" fmla="*/ 77 h 160"/>
              <a:gd name="T72" fmla="*/ 105 w 154"/>
              <a:gd name="T73" fmla="*/ 75 h 160"/>
              <a:gd name="T74" fmla="*/ 112 w 154"/>
              <a:gd name="T75" fmla="*/ 82 h 160"/>
              <a:gd name="T76" fmla="*/ 118 w 154"/>
              <a:gd name="T77" fmla="*/ 89 h 160"/>
              <a:gd name="T78" fmla="*/ 123 w 154"/>
              <a:gd name="T79" fmla="*/ 99 h 160"/>
              <a:gd name="T80" fmla="*/ 125 w 154"/>
              <a:gd name="T81" fmla="*/ 106 h 160"/>
              <a:gd name="T82" fmla="*/ 128 w 154"/>
              <a:gd name="T83" fmla="*/ 128 h 160"/>
              <a:gd name="T84" fmla="*/ 126 w 154"/>
              <a:gd name="T85" fmla="*/ 145 h 160"/>
              <a:gd name="T86" fmla="*/ 139 w 154"/>
              <a:gd name="T87" fmla="*/ 148 h 160"/>
              <a:gd name="T88" fmla="*/ 139 w 154"/>
              <a:gd name="T89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4" h="160">
                <a:moveTo>
                  <a:pt x="154" y="42"/>
                </a:moveTo>
                <a:cubicBezTo>
                  <a:pt x="147" y="46"/>
                  <a:pt x="141" y="48"/>
                  <a:pt x="134" y="45"/>
                </a:cubicBezTo>
                <a:cubicBezTo>
                  <a:pt x="134" y="52"/>
                  <a:pt x="128" y="58"/>
                  <a:pt x="121" y="58"/>
                </a:cubicBezTo>
                <a:cubicBezTo>
                  <a:pt x="122" y="62"/>
                  <a:pt x="123" y="65"/>
                  <a:pt x="123" y="68"/>
                </a:cubicBezTo>
                <a:cubicBezTo>
                  <a:pt x="123" y="69"/>
                  <a:pt x="121" y="77"/>
                  <a:pt x="121" y="76"/>
                </a:cubicBezTo>
                <a:cubicBezTo>
                  <a:pt x="122" y="77"/>
                  <a:pt x="142" y="47"/>
                  <a:pt x="145" y="50"/>
                </a:cubicBezTo>
                <a:cubicBezTo>
                  <a:pt x="146" y="50"/>
                  <a:pt x="137" y="61"/>
                  <a:pt x="137" y="61"/>
                </a:cubicBezTo>
                <a:cubicBezTo>
                  <a:pt x="134" y="64"/>
                  <a:pt x="132" y="67"/>
                  <a:pt x="130" y="70"/>
                </a:cubicBezTo>
                <a:cubicBezTo>
                  <a:pt x="129" y="72"/>
                  <a:pt x="128" y="73"/>
                  <a:pt x="127" y="75"/>
                </a:cubicBezTo>
                <a:cubicBezTo>
                  <a:pt x="127" y="75"/>
                  <a:pt x="126" y="78"/>
                  <a:pt x="126" y="77"/>
                </a:cubicBezTo>
                <a:cubicBezTo>
                  <a:pt x="131" y="71"/>
                  <a:pt x="139" y="72"/>
                  <a:pt x="146" y="75"/>
                </a:cubicBezTo>
                <a:cubicBezTo>
                  <a:pt x="143" y="68"/>
                  <a:pt x="146" y="60"/>
                  <a:pt x="153" y="58"/>
                </a:cubicBezTo>
                <a:cubicBezTo>
                  <a:pt x="148" y="54"/>
                  <a:pt x="150" y="46"/>
                  <a:pt x="154" y="42"/>
                </a:cubicBezTo>
                <a:close/>
                <a:moveTo>
                  <a:pt x="111" y="109"/>
                </a:moveTo>
                <a:cubicBezTo>
                  <a:pt x="107" y="111"/>
                  <a:pt x="103" y="114"/>
                  <a:pt x="99" y="118"/>
                </a:cubicBezTo>
                <a:cubicBezTo>
                  <a:pt x="96" y="122"/>
                  <a:pt x="93" y="126"/>
                  <a:pt x="91" y="130"/>
                </a:cubicBezTo>
                <a:cubicBezTo>
                  <a:pt x="90" y="131"/>
                  <a:pt x="85" y="139"/>
                  <a:pt x="85" y="140"/>
                </a:cubicBezTo>
                <a:cubicBezTo>
                  <a:pt x="85" y="137"/>
                  <a:pt x="88" y="130"/>
                  <a:pt x="89" y="127"/>
                </a:cubicBezTo>
                <a:cubicBezTo>
                  <a:pt x="91" y="123"/>
                  <a:pt x="93" y="119"/>
                  <a:pt x="95" y="116"/>
                </a:cubicBezTo>
                <a:cubicBezTo>
                  <a:pt x="97" y="113"/>
                  <a:pt x="100" y="110"/>
                  <a:pt x="103" y="108"/>
                </a:cubicBezTo>
                <a:cubicBezTo>
                  <a:pt x="104" y="107"/>
                  <a:pt x="112" y="102"/>
                  <a:pt x="112" y="102"/>
                </a:cubicBezTo>
                <a:cubicBezTo>
                  <a:pt x="112" y="102"/>
                  <a:pt x="112" y="102"/>
                  <a:pt x="112" y="101"/>
                </a:cubicBezTo>
                <a:cubicBezTo>
                  <a:pt x="107" y="102"/>
                  <a:pt x="103" y="98"/>
                  <a:pt x="101" y="95"/>
                </a:cubicBezTo>
                <a:cubicBezTo>
                  <a:pt x="99" y="101"/>
                  <a:pt x="89" y="106"/>
                  <a:pt x="84" y="101"/>
                </a:cubicBezTo>
                <a:cubicBezTo>
                  <a:pt x="86" y="111"/>
                  <a:pt x="81" y="121"/>
                  <a:pt x="70" y="123"/>
                </a:cubicBezTo>
                <a:cubicBezTo>
                  <a:pt x="84" y="127"/>
                  <a:pt x="75" y="150"/>
                  <a:pt x="81" y="160"/>
                </a:cubicBezTo>
                <a:cubicBezTo>
                  <a:pt x="84" y="148"/>
                  <a:pt x="96" y="137"/>
                  <a:pt x="109" y="140"/>
                </a:cubicBezTo>
                <a:cubicBezTo>
                  <a:pt x="105" y="131"/>
                  <a:pt x="111" y="126"/>
                  <a:pt x="120" y="124"/>
                </a:cubicBezTo>
                <a:cubicBezTo>
                  <a:pt x="117" y="122"/>
                  <a:pt x="115" y="118"/>
                  <a:pt x="116" y="114"/>
                </a:cubicBezTo>
                <a:cubicBezTo>
                  <a:pt x="116" y="113"/>
                  <a:pt x="117" y="111"/>
                  <a:pt x="118" y="110"/>
                </a:cubicBezTo>
                <a:cubicBezTo>
                  <a:pt x="119" y="109"/>
                  <a:pt x="122" y="107"/>
                  <a:pt x="123" y="106"/>
                </a:cubicBezTo>
                <a:cubicBezTo>
                  <a:pt x="123" y="105"/>
                  <a:pt x="112" y="108"/>
                  <a:pt x="111" y="109"/>
                </a:cubicBezTo>
                <a:close/>
                <a:moveTo>
                  <a:pt x="39" y="65"/>
                </a:moveTo>
                <a:cubicBezTo>
                  <a:pt x="52" y="59"/>
                  <a:pt x="62" y="67"/>
                  <a:pt x="67" y="82"/>
                </a:cubicBezTo>
                <a:cubicBezTo>
                  <a:pt x="70" y="78"/>
                  <a:pt x="76" y="75"/>
                  <a:pt x="82" y="75"/>
                </a:cubicBezTo>
                <a:cubicBezTo>
                  <a:pt x="85" y="76"/>
                  <a:pt x="87" y="77"/>
                  <a:pt x="90" y="78"/>
                </a:cubicBezTo>
                <a:cubicBezTo>
                  <a:pt x="92" y="80"/>
                  <a:pt x="95" y="85"/>
                  <a:pt x="97" y="86"/>
                </a:cubicBezTo>
                <a:cubicBezTo>
                  <a:pt x="99" y="86"/>
                  <a:pt x="90" y="69"/>
                  <a:pt x="89" y="67"/>
                </a:cubicBezTo>
                <a:cubicBezTo>
                  <a:pt x="84" y="60"/>
                  <a:pt x="78" y="53"/>
                  <a:pt x="71" y="48"/>
                </a:cubicBezTo>
                <a:cubicBezTo>
                  <a:pt x="64" y="43"/>
                  <a:pt x="57" y="38"/>
                  <a:pt x="50" y="35"/>
                </a:cubicBezTo>
                <a:cubicBezTo>
                  <a:pt x="47" y="33"/>
                  <a:pt x="34" y="26"/>
                  <a:pt x="33" y="26"/>
                </a:cubicBezTo>
                <a:cubicBezTo>
                  <a:pt x="37" y="25"/>
                  <a:pt x="49" y="30"/>
                  <a:pt x="54" y="32"/>
                </a:cubicBezTo>
                <a:cubicBezTo>
                  <a:pt x="60" y="34"/>
                  <a:pt x="67" y="37"/>
                  <a:pt x="73" y="41"/>
                </a:cubicBezTo>
                <a:cubicBezTo>
                  <a:pt x="78" y="44"/>
                  <a:pt x="84" y="48"/>
                  <a:pt x="88" y="53"/>
                </a:cubicBezTo>
                <a:cubicBezTo>
                  <a:pt x="90" y="54"/>
                  <a:pt x="101" y="68"/>
                  <a:pt x="100" y="69"/>
                </a:cubicBezTo>
                <a:cubicBezTo>
                  <a:pt x="101" y="68"/>
                  <a:pt x="101" y="68"/>
                  <a:pt x="101" y="68"/>
                </a:cubicBezTo>
                <a:cubicBezTo>
                  <a:pt x="99" y="61"/>
                  <a:pt x="104" y="53"/>
                  <a:pt x="108" y="49"/>
                </a:cubicBezTo>
                <a:cubicBezTo>
                  <a:pt x="98" y="47"/>
                  <a:pt x="86" y="30"/>
                  <a:pt x="93" y="21"/>
                </a:cubicBezTo>
                <a:cubicBezTo>
                  <a:pt x="78" y="25"/>
                  <a:pt x="61" y="17"/>
                  <a:pt x="55" y="0"/>
                </a:cubicBezTo>
                <a:cubicBezTo>
                  <a:pt x="53" y="24"/>
                  <a:pt x="13" y="10"/>
                  <a:pt x="0" y="21"/>
                </a:cubicBezTo>
                <a:cubicBezTo>
                  <a:pt x="20" y="24"/>
                  <a:pt x="40" y="43"/>
                  <a:pt x="39" y="65"/>
                </a:cubicBezTo>
                <a:close/>
                <a:moveTo>
                  <a:pt x="56" y="84"/>
                </a:moveTo>
                <a:cubicBezTo>
                  <a:pt x="52" y="84"/>
                  <a:pt x="48" y="87"/>
                  <a:pt x="47" y="91"/>
                </a:cubicBezTo>
                <a:cubicBezTo>
                  <a:pt x="47" y="92"/>
                  <a:pt x="47" y="93"/>
                  <a:pt x="47" y="94"/>
                </a:cubicBezTo>
                <a:cubicBezTo>
                  <a:pt x="48" y="94"/>
                  <a:pt x="49" y="93"/>
                  <a:pt x="50" y="93"/>
                </a:cubicBezTo>
                <a:cubicBezTo>
                  <a:pt x="51" y="93"/>
                  <a:pt x="53" y="94"/>
                  <a:pt x="54" y="94"/>
                </a:cubicBezTo>
                <a:cubicBezTo>
                  <a:pt x="55" y="94"/>
                  <a:pt x="55" y="94"/>
                  <a:pt x="56" y="95"/>
                </a:cubicBezTo>
                <a:cubicBezTo>
                  <a:pt x="59" y="92"/>
                  <a:pt x="62" y="90"/>
                  <a:pt x="65" y="90"/>
                </a:cubicBezTo>
                <a:cubicBezTo>
                  <a:pt x="64" y="87"/>
                  <a:pt x="62" y="85"/>
                  <a:pt x="58" y="84"/>
                </a:cubicBezTo>
                <a:cubicBezTo>
                  <a:pt x="58" y="84"/>
                  <a:pt x="57" y="84"/>
                  <a:pt x="56" y="84"/>
                </a:cubicBezTo>
                <a:close/>
                <a:moveTo>
                  <a:pt x="76" y="106"/>
                </a:moveTo>
                <a:cubicBezTo>
                  <a:pt x="78" y="102"/>
                  <a:pt x="75" y="97"/>
                  <a:pt x="71" y="95"/>
                </a:cubicBezTo>
                <a:cubicBezTo>
                  <a:pt x="70" y="95"/>
                  <a:pt x="70" y="95"/>
                  <a:pt x="69" y="95"/>
                </a:cubicBezTo>
                <a:cubicBezTo>
                  <a:pt x="69" y="95"/>
                  <a:pt x="69" y="95"/>
                  <a:pt x="68" y="94"/>
                </a:cubicBezTo>
                <a:cubicBezTo>
                  <a:pt x="68" y="94"/>
                  <a:pt x="67" y="94"/>
                  <a:pt x="67" y="94"/>
                </a:cubicBezTo>
                <a:cubicBezTo>
                  <a:pt x="67" y="94"/>
                  <a:pt x="66" y="94"/>
                  <a:pt x="66" y="94"/>
                </a:cubicBezTo>
                <a:cubicBezTo>
                  <a:pt x="64" y="95"/>
                  <a:pt x="62" y="96"/>
                  <a:pt x="60" y="97"/>
                </a:cubicBezTo>
                <a:cubicBezTo>
                  <a:pt x="62" y="98"/>
                  <a:pt x="63" y="99"/>
                  <a:pt x="63" y="100"/>
                </a:cubicBezTo>
                <a:cubicBezTo>
                  <a:pt x="64" y="100"/>
                  <a:pt x="64" y="101"/>
                  <a:pt x="64" y="101"/>
                </a:cubicBezTo>
                <a:cubicBezTo>
                  <a:pt x="64" y="101"/>
                  <a:pt x="65" y="102"/>
                  <a:pt x="65" y="102"/>
                </a:cubicBezTo>
                <a:cubicBezTo>
                  <a:pt x="65" y="103"/>
                  <a:pt x="66" y="103"/>
                  <a:pt x="66" y="104"/>
                </a:cubicBezTo>
                <a:cubicBezTo>
                  <a:pt x="67" y="107"/>
                  <a:pt x="67" y="111"/>
                  <a:pt x="66" y="114"/>
                </a:cubicBezTo>
                <a:cubicBezTo>
                  <a:pt x="67" y="114"/>
                  <a:pt x="67" y="114"/>
                  <a:pt x="67" y="114"/>
                </a:cubicBezTo>
                <a:cubicBezTo>
                  <a:pt x="71" y="114"/>
                  <a:pt x="75" y="111"/>
                  <a:pt x="76" y="106"/>
                </a:cubicBezTo>
                <a:close/>
                <a:moveTo>
                  <a:pt x="61" y="105"/>
                </a:moveTo>
                <a:cubicBezTo>
                  <a:pt x="61" y="104"/>
                  <a:pt x="60" y="103"/>
                  <a:pt x="60" y="103"/>
                </a:cubicBezTo>
                <a:cubicBezTo>
                  <a:pt x="59" y="102"/>
                  <a:pt x="59" y="101"/>
                  <a:pt x="58" y="101"/>
                </a:cubicBezTo>
                <a:cubicBezTo>
                  <a:pt x="57" y="100"/>
                  <a:pt x="57" y="100"/>
                  <a:pt x="56" y="99"/>
                </a:cubicBezTo>
                <a:cubicBezTo>
                  <a:pt x="55" y="99"/>
                  <a:pt x="55" y="99"/>
                  <a:pt x="54" y="99"/>
                </a:cubicBezTo>
                <a:cubicBezTo>
                  <a:pt x="53" y="98"/>
                  <a:pt x="53" y="98"/>
                  <a:pt x="53" y="98"/>
                </a:cubicBezTo>
                <a:cubicBezTo>
                  <a:pt x="52" y="98"/>
                  <a:pt x="51" y="98"/>
                  <a:pt x="50" y="98"/>
                </a:cubicBezTo>
                <a:cubicBezTo>
                  <a:pt x="49" y="98"/>
                  <a:pt x="49" y="98"/>
                  <a:pt x="48" y="98"/>
                </a:cubicBezTo>
                <a:cubicBezTo>
                  <a:pt x="47" y="98"/>
                  <a:pt x="46" y="99"/>
                  <a:pt x="46" y="99"/>
                </a:cubicBezTo>
                <a:cubicBezTo>
                  <a:pt x="45" y="99"/>
                  <a:pt x="44" y="99"/>
                  <a:pt x="44" y="100"/>
                </a:cubicBezTo>
                <a:cubicBezTo>
                  <a:pt x="41" y="102"/>
                  <a:pt x="39" y="104"/>
                  <a:pt x="38" y="107"/>
                </a:cubicBezTo>
                <a:cubicBezTo>
                  <a:pt x="37" y="114"/>
                  <a:pt x="41" y="121"/>
                  <a:pt x="47" y="122"/>
                </a:cubicBezTo>
                <a:cubicBezTo>
                  <a:pt x="48" y="122"/>
                  <a:pt x="49" y="122"/>
                  <a:pt x="50" y="122"/>
                </a:cubicBezTo>
                <a:cubicBezTo>
                  <a:pt x="54" y="122"/>
                  <a:pt x="58" y="120"/>
                  <a:pt x="60" y="117"/>
                </a:cubicBezTo>
                <a:cubicBezTo>
                  <a:pt x="61" y="116"/>
                  <a:pt x="61" y="116"/>
                  <a:pt x="61" y="115"/>
                </a:cubicBezTo>
                <a:cubicBezTo>
                  <a:pt x="62" y="114"/>
                  <a:pt x="62" y="114"/>
                  <a:pt x="62" y="113"/>
                </a:cubicBezTo>
                <a:cubicBezTo>
                  <a:pt x="62" y="113"/>
                  <a:pt x="62" y="113"/>
                  <a:pt x="62" y="113"/>
                </a:cubicBezTo>
                <a:cubicBezTo>
                  <a:pt x="63" y="111"/>
                  <a:pt x="62" y="109"/>
                  <a:pt x="62" y="107"/>
                </a:cubicBezTo>
                <a:cubicBezTo>
                  <a:pt x="62" y="106"/>
                  <a:pt x="61" y="105"/>
                  <a:pt x="61" y="105"/>
                </a:cubicBezTo>
                <a:close/>
                <a:moveTo>
                  <a:pt x="138" y="127"/>
                </a:moveTo>
                <a:cubicBezTo>
                  <a:pt x="138" y="125"/>
                  <a:pt x="138" y="122"/>
                  <a:pt x="137" y="119"/>
                </a:cubicBezTo>
                <a:cubicBezTo>
                  <a:pt x="136" y="117"/>
                  <a:pt x="136" y="114"/>
                  <a:pt x="135" y="112"/>
                </a:cubicBezTo>
                <a:cubicBezTo>
                  <a:pt x="134" y="109"/>
                  <a:pt x="133" y="106"/>
                  <a:pt x="132" y="104"/>
                </a:cubicBezTo>
                <a:cubicBezTo>
                  <a:pt x="131" y="102"/>
                  <a:pt x="131" y="102"/>
                  <a:pt x="131" y="102"/>
                </a:cubicBezTo>
                <a:cubicBezTo>
                  <a:pt x="130" y="100"/>
                  <a:pt x="130" y="100"/>
                  <a:pt x="130" y="100"/>
                </a:cubicBezTo>
                <a:cubicBezTo>
                  <a:pt x="129" y="99"/>
                  <a:pt x="129" y="98"/>
                  <a:pt x="128" y="96"/>
                </a:cubicBezTo>
                <a:cubicBezTo>
                  <a:pt x="127" y="95"/>
                  <a:pt x="127" y="94"/>
                  <a:pt x="126" y="93"/>
                </a:cubicBezTo>
                <a:cubicBezTo>
                  <a:pt x="125" y="92"/>
                  <a:pt x="124" y="91"/>
                  <a:pt x="123" y="90"/>
                </a:cubicBezTo>
                <a:cubicBezTo>
                  <a:pt x="123" y="89"/>
                  <a:pt x="122" y="88"/>
                  <a:pt x="121" y="87"/>
                </a:cubicBezTo>
                <a:cubicBezTo>
                  <a:pt x="120" y="86"/>
                  <a:pt x="119" y="85"/>
                  <a:pt x="118" y="84"/>
                </a:cubicBezTo>
                <a:cubicBezTo>
                  <a:pt x="118" y="83"/>
                  <a:pt x="117" y="83"/>
                  <a:pt x="116" y="82"/>
                </a:cubicBezTo>
                <a:cubicBezTo>
                  <a:pt x="115" y="81"/>
                  <a:pt x="114" y="81"/>
                  <a:pt x="113" y="80"/>
                </a:cubicBezTo>
                <a:cubicBezTo>
                  <a:pt x="113" y="79"/>
                  <a:pt x="112" y="79"/>
                  <a:pt x="111" y="78"/>
                </a:cubicBezTo>
                <a:cubicBezTo>
                  <a:pt x="110" y="78"/>
                  <a:pt x="110" y="77"/>
                  <a:pt x="109" y="77"/>
                </a:cubicBezTo>
                <a:cubicBezTo>
                  <a:pt x="107" y="76"/>
                  <a:pt x="106" y="75"/>
                  <a:pt x="105" y="75"/>
                </a:cubicBezTo>
                <a:cubicBezTo>
                  <a:pt x="103" y="74"/>
                  <a:pt x="102" y="73"/>
                  <a:pt x="102" y="73"/>
                </a:cubicBezTo>
                <a:cubicBezTo>
                  <a:pt x="102" y="73"/>
                  <a:pt x="103" y="74"/>
                  <a:pt x="105" y="75"/>
                </a:cubicBezTo>
                <a:cubicBezTo>
                  <a:pt x="106" y="76"/>
                  <a:pt x="107" y="77"/>
                  <a:pt x="108" y="78"/>
                </a:cubicBezTo>
                <a:cubicBezTo>
                  <a:pt x="109" y="78"/>
                  <a:pt x="109" y="79"/>
                  <a:pt x="110" y="80"/>
                </a:cubicBezTo>
                <a:cubicBezTo>
                  <a:pt x="111" y="80"/>
                  <a:pt x="111" y="81"/>
                  <a:pt x="112" y="82"/>
                </a:cubicBezTo>
                <a:cubicBezTo>
                  <a:pt x="113" y="82"/>
                  <a:pt x="113" y="83"/>
                  <a:pt x="114" y="84"/>
                </a:cubicBezTo>
                <a:cubicBezTo>
                  <a:pt x="115" y="85"/>
                  <a:pt x="115" y="85"/>
                  <a:pt x="116" y="86"/>
                </a:cubicBezTo>
                <a:cubicBezTo>
                  <a:pt x="117" y="87"/>
                  <a:pt x="117" y="88"/>
                  <a:pt x="118" y="89"/>
                </a:cubicBezTo>
                <a:cubicBezTo>
                  <a:pt x="119" y="90"/>
                  <a:pt x="119" y="91"/>
                  <a:pt x="120" y="92"/>
                </a:cubicBezTo>
                <a:cubicBezTo>
                  <a:pt x="120" y="93"/>
                  <a:pt x="121" y="94"/>
                  <a:pt x="122" y="95"/>
                </a:cubicBezTo>
                <a:cubicBezTo>
                  <a:pt x="122" y="97"/>
                  <a:pt x="123" y="98"/>
                  <a:pt x="123" y="99"/>
                </a:cubicBezTo>
                <a:cubicBezTo>
                  <a:pt x="124" y="100"/>
                  <a:pt x="124" y="101"/>
                  <a:pt x="124" y="102"/>
                </a:cubicBezTo>
                <a:cubicBezTo>
                  <a:pt x="125" y="104"/>
                  <a:pt x="125" y="104"/>
                  <a:pt x="125" y="104"/>
                </a:cubicBezTo>
                <a:cubicBezTo>
                  <a:pt x="125" y="106"/>
                  <a:pt x="125" y="106"/>
                  <a:pt x="125" y="106"/>
                </a:cubicBezTo>
                <a:cubicBezTo>
                  <a:pt x="126" y="109"/>
                  <a:pt x="127" y="111"/>
                  <a:pt x="127" y="113"/>
                </a:cubicBezTo>
                <a:cubicBezTo>
                  <a:pt x="127" y="116"/>
                  <a:pt x="128" y="118"/>
                  <a:pt x="128" y="121"/>
                </a:cubicBezTo>
                <a:cubicBezTo>
                  <a:pt x="128" y="123"/>
                  <a:pt x="128" y="125"/>
                  <a:pt x="128" y="128"/>
                </a:cubicBezTo>
                <a:cubicBezTo>
                  <a:pt x="128" y="130"/>
                  <a:pt x="128" y="132"/>
                  <a:pt x="127" y="134"/>
                </a:cubicBezTo>
                <a:cubicBezTo>
                  <a:pt x="127" y="137"/>
                  <a:pt x="126" y="141"/>
                  <a:pt x="126" y="143"/>
                </a:cubicBezTo>
                <a:cubicBezTo>
                  <a:pt x="126" y="144"/>
                  <a:pt x="126" y="144"/>
                  <a:pt x="126" y="145"/>
                </a:cubicBezTo>
                <a:cubicBezTo>
                  <a:pt x="125" y="145"/>
                  <a:pt x="125" y="145"/>
                  <a:pt x="125" y="146"/>
                </a:cubicBezTo>
                <a:cubicBezTo>
                  <a:pt x="125" y="146"/>
                  <a:pt x="125" y="146"/>
                  <a:pt x="125" y="146"/>
                </a:cubicBezTo>
                <a:cubicBezTo>
                  <a:pt x="139" y="148"/>
                  <a:pt x="139" y="148"/>
                  <a:pt x="139" y="148"/>
                </a:cubicBezTo>
                <a:cubicBezTo>
                  <a:pt x="139" y="148"/>
                  <a:pt x="139" y="148"/>
                  <a:pt x="139" y="148"/>
                </a:cubicBezTo>
                <a:cubicBezTo>
                  <a:pt x="139" y="148"/>
                  <a:pt x="139" y="147"/>
                  <a:pt x="139" y="147"/>
                </a:cubicBezTo>
                <a:cubicBezTo>
                  <a:pt x="139" y="146"/>
                  <a:pt x="139" y="145"/>
                  <a:pt x="139" y="144"/>
                </a:cubicBezTo>
                <a:cubicBezTo>
                  <a:pt x="139" y="142"/>
                  <a:pt x="139" y="138"/>
                  <a:pt x="139" y="134"/>
                </a:cubicBezTo>
                <a:cubicBezTo>
                  <a:pt x="139" y="132"/>
                  <a:pt x="139" y="129"/>
                  <a:pt x="138" y="1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22E8F3DF-69B5-6B56-A51F-602B3291924A}"/>
              </a:ext>
            </a:extLst>
          </p:cNvPr>
          <p:cNvSpPr>
            <a:spLocks/>
          </p:cNvSpPr>
          <p:nvPr/>
        </p:nvSpPr>
        <p:spPr bwMode="auto">
          <a:xfrm>
            <a:off x="5759451" y="5778500"/>
            <a:ext cx="122238" cy="254000"/>
          </a:xfrm>
          <a:custGeom>
            <a:avLst/>
            <a:gdLst>
              <a:gd name="T0" fmla="*/ 50 w 77"/>
              <a:gd name="T1" fmla="*/ 64 h 160"/>
              <a:gd name="T2" fmla="*/ 72 w 77"/>
              <a:gd name="T3" fmla="*/ 54 h 160"/>
              <a:gd name="T4" fmla="*/ 68 w 77"/>
              <a:gd name="T5" fmla="*/ 49 h 160"/>
              <a:gd name="T6" fmla="*/ 46 w 77"/>
              <a:gd name="T7" fmla="*/ 51 h 160"/>
              <a:gd name="T8" fmla="*/ 42 w 77"/>
              <a:gd name="T9" fmla="*/ 43 h 160"/>
              <a:gd name="T10" fmla="*/ 49 w 77"/>
              <a:gd name="T11" fmla="*/ 46 h 160"/>
              <a:gd name="T12" fmla="*/ 64 w 77"/>
              <a:gd name="T13" fmla="*/ 34 h 160"/>
              <a:gd name="T14" fmla="*/ 62 w 77"/>
              <a:gd name="T15" fmla="*/ 30 h 160"/>
              <a:gd name="T16" fmla="*/ 45 w 77"/>
              <a:gd name="T17" fmla="*/ 35 h 160"/>
              <a:gd name="T18" fmla="*/ 43 w 77"/>
              <a:gd name="T19" fmla="*/ 32 h 160"/>
              <a:gd name="T20" fmla="*/ 48 w 77"/>
              <a:gd name="T21" fmla="*/ 23 h 160"/>
              <a:gd name="T22" fmla="*/ 43 w 77"/>
              <a:gd name="T23" fmla="*/ 0 h 160"/>
              <a:gd name="T24" fmla="*/ 39 w 77"/>
              <a:gd name="T25" fmla="*/ 9 h 160"/>
              <a:gd name="T26" fmla="*/ 36 w 77"/>
              <a:gd name="T27" fmla="*/ 28 h 160"/>
              <a:gd name="T28" fmla="*/ 38 w 77"/>
              <a:gd name="T29" fmla="*/ 39 h 160"/>
              <a:gd name="T30" fmla="*/ 28 w 77"/>
              <a:gd name="T31" fmla="*/ 29 h 160"/>
              <a:gd name="T32" fmla="*/ 17 w 77"/>
              <a:gd name="T33" fmla="*/ 33 h 160"/>
              <a:gd name="T34" fmla="*/ 34 w 77"/>
              <a:gd name="T35" fmla="*/ 45 h 160"/>
              <a:gd name="T36" fmla="*/ 37 w 77"/>
              <a:gd name="T37" fmla="*/ 56 h 160"/>
              <a:gd name="T38" fmla="*/ 31 w 77"/>
              <a:gd name="T39" fmla="*/ 49 h 160"/>
              <a:gd name="T40" fmla="*/ 4 w 77"/>
              <a:gd name="T41" fmla="*/ 51 h 160"/>
              <a:gd name="T42" fmla="*/ 18 w 77"/>
              <a:gd name="T43" fmla="*/ 59 h 160"/>
              <a:gd name="T44" fmla="*/ 37 w 77"/>
              <a:gd name="T45" fmla="*/ 59 h 160"/>
              <a:gd name="T46" fmla="*/ 30 w 77"/>
              <a:gd name="T47" fmla="*/ 69 h 160"/>
              <a:gd name="T48" fmla="*/ 7 w 77"/>
              <a:gd name="T49" fmla="*/ 69 h 160"/>
              <a:gd name="T50" fmla="*/ 10 w 77"/>
              <a:gd name="T51" fmla="*/ 76 h 160"/>
              <a:gd name="T52" fmla="*/ 31 w 77"/>
              <a:gd name="T53" fmla="*/ 81 h 160"/>
              <a:gd name="T54" fmla="*/ 37 w 77"/>
              <a:gd name="T55" fmla="*/ 94 h 160"/>
              <a:gd name="T56" fmla="*/ 21 w 77"/>
              <a:gd name="T57" fmla="*/ 88 h 160"/>
              <a:gd name="T58" fmla="*/ 10 w 77"/>
              <a:gd name="T59" fmla="*/ 99 h 160"/>
              <a:gd name="T60" fmla="*/ 30 w 77"/>
              <a:gd name="T61" fmla="*/ 101 h 160"/>
              <a:gd name="T62" fmla="*/ 37 w 77"/>
              <a:gd name="T63" fmla="*/ 96 h 160"/>
              <a:gd name="T64" fmla="*/ 32 w 77"/>
              <a:gd name="T65" fmla="*/ 109 h 160"/>
              <a:gd name="T66" fmla="*/ 13 w 77"/>
              <a:gd name="T67" fmla="*/ 117 h 160"/>
              <a:gd name="T68" fmla="*/ 17 w 77"/>
              <a:gd name="T69" fmla="*/ 124 h 160"/>
              <a:gd name="T70" fmla="*/ 37 w 77"/>
              <a:gd name="T71" fmla="*/ 116 h 160"/>
              <a:gd name="T72" fmla="*/ 39 w 77"/>
              <a:gd name="T73" fmla="*/ 160 h 160"/>
              <a:gd name="T74" fmla="*/ 41 w 77"/>
              <a:gd name="T75" fmla="*/ 115 h 160"/>
              <a:gd name="T76" fmla="*/ 57 w 77"/>
              <a:gd name="T77" fmla="*/ 123 h 160"/>
              <a:gd name="T78" fmla="*/ 73 w 77"/>
              <a:gd name="T79" fmla="*/ 127 h 160"/>
              <a:gd name="T80" fmla="*/ 59 w 77"/>
              <a:gd name="T81" fmla="*/ 111 h 160"/>
              <a:gd name="T82" fmla="*/ 41 w 77"/>
              <a:gd name="T83" fmla="*/ 112 h 160"/>
              <a:gd name="T84" fmla="*/ 46 w 77"/>
              <a:gd name="T85" fmla="*/ 102 h 160"/>
              <a:gd name="T86" fmla="*/ 73 w 77"/>
              <a:gd name="T87" fmla="*/ 101 h 160"/>
              <a:gd name="T88" fmla="*/ 58 w 77"/>
              <a:gd name="T89" fmla="*/ 91 h 160"/>
              <a:gd name="T90" fmla="*/ 41 w 77"/>
              <a:gd name="T91" fmla="*/ 93 h 160"/>
              <a:gd name="T92" fmla="*/ 46 w 77"/>
              <a:gd name="T93" fmla="*/ 83 h 160"/>
              <a:gd name="T94" fmla="*/ 74 w 77"/>
              <a:gd name="T95" fmla="*/ 78 h 160"/>
              <a:gd name="T96" fmla="*/ 56 w 77"/>
              <a:gd name="T97" fmla="*/ 70 h 160"/>
              <a:gd name="T98" fmla="*/ 41 w 77"/>
              <a:gd name="T99" fmla="*/ 74 h 160"/>
              <a:gd name="T100" fmla="*/ 44 w 77"/>
              <a:gd name="T101" fmla="*/ 6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7" h="160">
                <a:moveTo>
                  <a:pt x="44" y="62"/>
                </a:moveTo>
                <a:cubicBezTo>
                  <a:pt x="45" y="63"/>
                  <a:pt x="48" y="63"/>
                  <a:pt x="50" y="64"/>
                </a:cubicBezTo>
                <a:cubicBezTo>
                  <a:pt x="54" y="64"/>
                  <a:pt x="58" y="63"/>
                  <a:pt x="62" y="61"/>
                </a:cubicBezTo>
                <a:cubicBezTo>
                  <a:pt x="66" y="59"/>
                  <a:pt x="69" y="57"/>
                  <a:pt x="72" y="54"/>
                </a:cubicBezTo>
                <a:cubicBezTo>
                  <a:pt x="72" y="54"/>
                  <a:pt x="77" y="50"/>
                  <a:pt x="76" y="50"/>
                </a:cubicBezTo>
                <a:cubicBezTo>
                  <a:pt x="73" y="49"/>
                  <a:pt x="70" y="50"/>
                  <a:pt x="68" y="49"/>
                </a:cubicBezTo>
                <a:cubicBezTo>
                  <a:pt x="64" y="49"/>
                  <a:pt x="61" y="48"/>
                  <a:pt x="58" y="48"/>
                </a:cubicBezTo>
                <a:cubicBezTo>
                  <a:pt x="53" y="48"/>
                  <a:pt x="50" y="48"/>
                  <a:pt x="46" y="51"/>
                </a:cubicBezTo>
                <a:cubicBezTo>
                  <a:pt x="46" y="51"/>
                  <a:pt x="43" y="54"/>
                  <a:pt x="42" y="55"/>
                </a:cubicBezTo>
                <a:cubicBezTo>
                  <a:pt x="42" y="51"/>
                  <a:pt x="42" y="47"/>
                  <a:pt x="42" y="43"/>
                </a:cubicBezTo>
                <a:cubicBezTo>
                  <a:pt x="43" y="44"/>
                  <a:pt x="44" y="45"/>
                  <a:pt x="45" y="45"/>
                </a:cubicBezTo>
                <a:cubicBezTo>
                  <a:pt x="46" y="46"/>
                  <a:pt x="48" y="46"/>
                  <a:pt x="49" y="46"/>
                </a:cubicBezTo>
                <a:cubicBezTo>
                  <a:pt x="52" y="45"/>
                  <a:pt x="55" y="44"/>
                  <a:pt x="58" y="42"/>
                </a:cubicBezTo>
                <a:cubicBezTo>
                  <a:pt x="61" y="40"/>
                  <a:pt x="62" y="37"/>
                  <a:pt x="64" y="34"/>
                </a:cubicBezTo>
                <a:cubicBezTo>
                  <a:pt x="65" y="32"/>
                  <a:pt x="68" y="30"/>
                  <a:pt x="68" y="28"/>
                </a:cubicBezTo>
                <a:cubicBezTo>
                  <a:pt x="68" y="28"/>
                  <a:pt x="63" y="30"/>
                  <a:pt x="62" y="30"/>
                </a:cubicBezTo>
                <a:cubicBezTo>
                  <a:pt x="59" y="31"/>
                  <a:pt x="55" y="32"/>
                  <a:pt x="52" y="32"/>
                </a:cubicBezTo>
                <a:cubicBezTo>
                  <a:pt x="49" y="32"/>
                  <a:pt x="47" y="33"/>
                  <a:pt x="45" y="35"/>
                </a:cubicBezTo>
                <a:cubicBezTo>
                  <a:pt x="44" y="36"/>
                  <a:pt x="43" y="37"/>
                  <a:pt x="42" y="38"/>
                </a:cubicBezTo>
                <a:cubicBezTo>
                  <a:pt x="42" y="36"/>
                  <a:pt x="43" y="34"/>
                  <a:pt x="43" y="32"/>
                </a:cubicBezTo>
                <a:cubicBezTo>
                  <a:pt x="43" y="32"/>
                  <a:pt x="43" y="31"/>
                  <a:pt x="44" y="31"/>
                </a:cubicBezTo>
                <a:cubicBezTo>
                  <a:pt x="46" y="29"/>
                  <a:pt x="48" y="26"/>
                  <a:pt x="48" y="23"/>
                </a:cubicBezTo>
                <a:cubicBezTo>
                  <a:pt x="49" y="18"/>
                  <a:pt x="49" y="13"/>
                  <a:pt x="47" y="8"/>
                </a:cubicBezTo>
                <a:cubicBezTo>
                  <a:pt x="47" y="8"/>
                  <a:pt x="43" y="0"/>
                  <a:pt x="43" y="0"/>
                </a:cubicBezTo>
                <a:cubicBezTo>
                  <a:pt x="43" y="1"/>
                  <a:pt x="42" y="3"/>
                  <a:pt x="42" y="4"/>
                </a:cubicBezTo>
                <a:cubicBezTo>
                  <a:pt x="41" y="6"/>
                  <a:pt x="40" y="8"/>
                  <a:pt x="39" y="9"/>
                </a:cubicBezTo>
                <a:cubicBezTo>
                  <a:pt x="36" y="13"/>
                  <a:pt x="34" y="17"/>
                  <a:pt x="34" y="21"/>
                </a:cubicBezTo>
                <a:cubicBezTo>
                  <a:pt x="34" y="24"/>
                  <a:pt x="35" y="26"/>
                  <a:pt x="36" y="28"/>
                </a:cubicBezTo>
                <a:cubicBezTo>
                  <a:pt x="37" y="29"/>
                  <a:pt x="38" y="30"/>
                  <a:pt x="39" y="31"/>
                </a:cubicBezTo>
                <a:cubicBezTo>
                  <a:pt x="39" y="33"/>
                  <a:pt x="38" y="36"/>
                  <a:pt x="38" y="39"/>
                </a:cubicBezTo>
                <a:cubicBezTo>
                  <a:pt x="37" y="37"/>
                  <a:pt x="37" y="35"/>
                  <a:pt x="36" y="34"/>
                </a:cubicBezTo>
                <a:cubicBezTo>
                  <a:pt x="34" y="32"/>
                  <a:pt x="31" y="31"/>
                  <a:pt x="28" y="29"/>
                </a:cubicBezTo>
                <a:cubicBezTo>
                  <a:pt x="27" y="29"/>
                  <a:pt x="10" y="24"/>
                  <a:pt x="10" y="24"/>
                </a:cubicBezTo>
                <a:cubicBezTo>
                  <a:pt x="10" y="26"/>
                  <a:pt x="16" y="32"/>
                  <a:pt x="17" y="33"/>
                </a:cubicBezTo>
                <a:cubicBezTo>
                  <a:pt x="19" y="36"/>
                  <a:pt x="21" y="38"/>
                  <a:pt x="24" y="41"/>
                </a:cubicBezTo>
                <a:cubicBezTo>
                  <a:pt x="27" y="43"/>
                  <a:pt x="31" y="45"/>
                  <a:pt x="34" y="45"/>
                </a:cubicBezTo>
                <a:cubicBezTo>
                  <a:pt x="35" y="44"/>
                  <a:pt x="37" y="43"/>
                  <a:pt x="38" y="42"/>
                </a:cubicBezTo>
                <a:cubicBezTo>
                  <a:pt x="38" y="46"/>
                  <a:pt x="38" y="51"/>
                  <a:pt x="37" y="56"/>
                </a:cubicBezTo>
                <a:cubicBezTo>
                  <a:pt x="37" y="55"/>
                  <a:pt x="36" y="53"/>
                  <a:pt x="35" y="52"/>
                </a:cubicBezTo>
                <a:cubicBezTo>
                  <a:pt x="34" y="51"/>
                  <a:pt x="33" y="50"/>
                  <a:pt x="31" y="49"/>
                </a:cubicBezTo>
                <a:cubicBezTo>
                  <a:pt x="28" y="47"/>
                  <a:pt x="23" y="47"/>
                  <a:pt x="20" y="48"/>
                </a:cubicBezTo>
                <a:cubicBezTo>
                  <a:pt x="19" y="48"/>
                  <a:pt x="3" y="51"/>
                  <a:pt x="4" y="51"/>
                </a:cubicBezTo>
                <a:cubicBezTo>
                  <a:pt x="4" y="52"/>
                  <a:pt x="9" y="54"/>
                  <a:pt x="11" y="55"/>
                </a:cubicBezTo>
                <a:cubicBezTo>
                  <a:pt x="13" y="57"/>
                  <a:pt x="16" y="58"/>
                  <a:pt x="18" y="59"/>
                </a:cubicBezTo>
                <a:cubicBezTo>
                  <a:pt x="23" y="61"/>
                  <a:pt x="29" y="63"/>
                  <a:pt x="34" y="61"/>
                </a:cubicBezTo>
                <a:cubicBezTo>
                  <a:pt x="34" y="61"/>
                  <a:pt x="36" y="59"/>
                  <a:pt x="37" y="59"/>
                </a:cubicBezTo>
                <a:cubicBezTo>
                  <a:pt x="37" y="64"/>
                  <a:pt x="37" y="69"/>
                  <a:pt x="37" y="75"/>
                </a:cubicBezTo>
                <a:cubicBezTo>
                  <a:pt x="35" y="74"/>
                  <a:pt x="32" y="70"/>
                  <a:pt x="30" y="69"/>
                </a:cubicBezTo>
                <a:cubicBezTo>
                  <a:pt x="26" y="67"/>
                  <a:pt x="22" y="67"/>
                  <a:pt x="18" y="67"/>
                </a:cubicBezTo>
                <a:cubicBezTo>
                  <a:pt x="15" y="67"/>
                  <a:pt x="11" y="68"/>
                  <a:pt x="7" y="69"/>
                </a:cubicBezTo>
                <a:cubicBezTo>
                  <a:pt x="7" y="69"/>
                  <a:pt x="0" y="71"/>
                  <a:pt x="1" y="72"/>
                </a:cubicBezTo>
                <a:cubicBezTo>
                  <a:pt x="4" y="73"/>
                  <a:pt x="7" y="74"/>
                  <a:pt x="10" y="76"/>
                </a:cubicBezTo>
                <a:cubicBezTo>
                  <a:pt x="14" y="78"/>
                  <a:pt x="17" y="80"/>
                  <a:pt x="21" y="82"/>
                </a:cubicBezTo>
                <a:cubicBezTo>
                  <a:pt x="24" y="83"/>
                  <a:pt x="28" y="83"/>
                  <a:pt x="31" y="81"/>
                </a:cubicBezTo>
                <a:cubicBezTo>
                  <a:pt x="32" y="81"/>
                  <a:pt x="35" y="78"/>
                  <a:pt x="37" y="77"/>
                </a:cubicBezTo>
                <a:cubicBezTo>
                  <a:pt x="37" y="82"/>
                  <a:pt x="37" y="88"/>
                  <a:pt x="37" y="94"/>
                </a:cubicBezTo>
                <a:cubicBezTo>
                  <a:pt x="35" y="93"/>
                  <a:pt x="34" y="90"/>
                  <a:pt x="32" y="89"/>
                </a:cubicBezTo>
                <a:cubicBezTo>
                  <a:pt x="29" y="87"/>
                  <a:pt x="24" y="87"/>
                  <a:pt x="21" y="88"/>
                </a:cubicBezTo>
                <a:cubicBezTo>
                  <a:pt x="14" y="89"/>
                  <a:pt x="9" y="95"/>
                  <a:pt x="3" y="98"/>
                </a:cubicBezTo>
                <a:cubicBezTo>
                  <a:pt x="0" y="99"/>
                  <a:pt x="9" y="99"/>
                  <a:pt x="10" y="99"/>
                </a:cubicBezTo>
                <a:cubicBezTo>
                  <a:pt x="13" y="100"/>
                  <a:pt x="17" y="101"/>
                  <a:pt x="20" y="102"/>
                </a:cubicBezTo>
                <a:cubicBezTo>
                  <a:pt x="24" y="102"/>
                  <a:pt x="27" y="102"/>
                  <a:pt x="30" y="101"/>
                </a:cubicBezTo>
                <a:cubicBezTo>
                  <a:pt x="32" y="101"/>
                  <a:pt x="34" y="100"/>
                  <a:pt x="35" y="99"/>
                </a:cubicBezTo>
                <a:cubicBezTo>
                  <a:pt x="36" y="98"/>
                  <a:pt x="36" y="97"/>
                  <a:pt x="37" y="96"/>
                </a:cubicBezTo>
                <a:cubicBezTo>
                  <a:pt x="37" y="101"/>
                  <a:pt x="37" y="107"/>
                  <a:pt x="37" y="112"/>
                </a:cubicBezTo>
                <a:cubicBezTo>
                  <a:pt x="35" y="111"/>
                  <a:pt x="32" y="109"/>
                  <a:pt x="32" y="109"/>
                </a:cubicBezTo>
                <a:cubicBezTo>
                  <a:pt x="29" y="108"/>
                  <a:pt x="25" y="108"/>
                  <a:pt x="22" y="110"/>
                </a:cubicBezTo>
                <a:cubicBezTo>
                  <a:pt x="19" y="111"/>
                  <a:pt x="15" y="114"/>
                  <a:pt x="13" y="117"/>
                </a:cubicBezTo>
                <a:cubicBezTo>
                  <a:pt x="12" y="117"/>
                  <a:pt x="7" y="123"/>
                  <a:pt x="7" y="123"/>
                </a:cubicBezTo>
                <a:cubicBezTo>
                  <a:pt x="7" y="123"/>
                  <a:pt x="16" y="124"/>
                  <a:pt x="17" y="124"/>
                </a:cubicBezTo>
                <a:cubicBezTo>
                  <a:pt x="21" y="124"/>
                  <a:pt x="25" y="124"/>
                  <a:pt x="29" y="123"/>
                </a:cubicBezTo>
                <a:cubicBezTo>
                  <a:pt x="32" y="122"/>
                  <a:pt x="35" y="119"/>
                  <a:pt x="37" y="116"/>
                </a:cubicBezTo>
                <a:cubicBezTo>
                  <a:pt x="37" y="116"/>
                  <a:pt x="37" y="116"/>
                  <a:pt x="37" y="116"/>
                </a:cubicBezTo>
                <a:cubicBezTo>
                  <a:pt x="38" y="130"/>
                  <a:pt x="38" y="145"/>
                  <a:pt x="39" y="160"/>
                </a:cubicBezTo>
                <a:cubicBezTo>
                  <a:pt x="43" y="160"/>
                  <a:pt x="43" y="160"/>
                  <a:pt x="43" y="160"/>
                </a:cubicBezTo>
                <a:cubicBezTo>
                  <a:pt x="42" y="144"/>
                  <a:pt x="42" y="129"/>
                  <a:pt x="41" y="115"/>
                </a:cubicBezTo>
                <a:cubicBezTo>
                  <a:pt x="43" y="116"/>
                  <a:pt x="45" y="120"/>
                  <a:pt x="48" y="121"/>
                </a:cubicBezTo>
                <a:cubicBezTo>
                  <a:pt x="50" y="123"/>
                  <a:pt x="54" y="123"/>
                  <a:pt x="57" y="123"/>
                </a:cubicBezTo>
                <a:cubicBezTo>
                  <a:pt x="60" y="124"/>
                  <a:pt x="63" y="123"/>
                  <a:pt x="66" y="124"/>
                </a:cubicBezTo>
                <a:cubicBezTo>
                  <a:pt x="68" y="125"/>
                  <a:pt x="71" y="127"/>
                  <a:pt x="73" y="127"/>
                </a:cubicBezTo>
                <a:cubicBezTo>
                  <a:pt x="74" y="127"/>
                  <a:pt x="69" y="120"/>
                  <a:pt x="68" y="120"/>
                </a:cubicBezTo>
                <a:cubicBezTo>
                  <a:pt x="65" y="117"/>
                  <a:pt x="62" y="114"/>
                  <a:pt x="59" y="111"/>
                </a:cubicBezTo>
                <a:cubicBezTo>
                  <a:pt x="56" y="109"/>
                  <a:pt x="51" y="108"/>
                  <a:pt x="47" y="108"/>
                </a:cubicBezTo>
                <a:cubicBezTo>
                  <a:pt x="47" y="108"/>
                  <a:pt x="43" y="110"/>
                  <a:pt x="41" y="112"/>
                </a:cubicBezTo>
                <a:cubicBezTo>
                  <a:pt x="41" y="106"/>
                  <a:pt x="41" y="101"/>
                  <a:pt x="41" y="96"/>
                </a:cubicBezTo>
                <a:cubicBezTo>
                  <a:pt x="42" y="97"/>
                  <a:pt x="45" y="101"/>
                  <a:pt x="46" y="102"/>
                </a:cubicBezTo>
                <a:cubicBezTo>
                  <a:pt x="49" y="104"/>
                  <a:pt x="53" y="104"/>
                  <a:pt x="56" y="104"/>
                </a:cubicBezTo>
                <a:cubicBezTo>
                  <a:pt x="58" y="104"/>
                  <a:pt x="73" y="102"/>
                  <a:pt x="73" y="101"/>
                </a:cubicBezTo>
                <a:cubicBezTo>
                  <a:pt x="73" y="100"/>
                  <a:pt x="65" y="96"/>
                  <a:pt x="65" y="95"/>
                </a:cubicBezTo>
                <a:cubicBezTo>
                  <a:pt x="63" y="93"/>
                  <a:pt x="60" y="92"/>
                  <a:pt x="58" y="91"/>
                </a:cubicBezTo>
                <a:cubicBezTo>
                  <a:pt x="54" y="90"/>
                  <a:pt x="47" y="89"/>
                  <a:pt x="43" y="91"/>
                </a:cubicBezTo>
                <a:cubicBezTo>
                  <a:pt x="42" y="92"/>
                  <a:pt x="42" y="92"/>
                  <a:pt x="41" y="93"/>
                </a:cubicBezTo>
                <a:cubicBezTo>
                  <a:pt x="41" y="88"/>
                  <a:pt x="41" y="83"/>
                  <a:pt x="41" y="78"/>
                </a:cubicBezTo>
                <a:cubicBezTo>
                  <a:pt x="43" y="80"/>
                  <a:pt x="45" y="82"/>
                  <a:pt x="46" y="83"/>
                </a:cubicBezTo>
                <a:cubicBezTo>
                  <a:pt x="49" y="84"/>
                  <a:pt x="52" y="85"/>
                  <a:pt x="56" y="85"/>
                </a:cubicBezTo>
                <a:cubicBezTo>
                  <a:pt x="63" y="85"/>
                  <a:pt x="67" y="79"/>
                  <a:pt x="74" y="78"/>
                </a:cubicBezTo>
                <a:cubicBezTo>
                  <a:pt x="74" y="78"/>
                  <a:pt x="75" y="78"/>
                  <a:pt x="75" y="78"/>
                </a:cubicBezTo>
                <a:cubicBezTo>
                  <a:pt x="75" y="78"/>
                  <a:pt x="58" y="71"/>
                  <a:pt x="56" y="70"/>
                </a:cubicBezTo>
                <a:cubicBezTo>
                  <a:pt x="52" y="70"/>
                  <a:pt x="49" y="70"/>
                  <a:pt x="45" y="71"/>
                </a:cubicBezTo>
                <a:cubicBezTo>
                  <a:pt x="45" y="71"/>
                  <a:pt x="43" y="73"/>
                  <a:pt x="41" y="74"/>
                </a:cubicBezTo>
                <a:cubicBezTo>
                  <a:pt x="41" y="69"/>
                  <a:pt x="41" y="64"/>
                  <a:pt x="41" y="60"/>
                </a:cubicBezTo>
                <a:cubicBezTo>
                  <a:pt x="42" y="60"/>
                  <a:pt x="43" y="62"/>
                  <a:pt x="44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2D7C47EE-ED07-5116-8EDF-1AAB2FA725D3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5778500"/>
            <a:ext cx="254000" cy="254000"/>
          </a:xfrm>
          <a:custGeom>
            <a:avLst/>
            <a:gdLst>
              <a:gd name="T0" fmla="*/ 80 w 160"/>
              <a:gd name="T1" fmla="*/ 0 h 160"/>
              <a:gd name="T2" fmla="*/ 89 w 160"/>
              <a:gd name="T3" fmla="*/ 93 h 160"/>
              <a:gd name="T4" fmla="*/ 87 w 160"/>
              <a:gd name="T5" fmla="*/ 94 h 160"/>
              <a:gd name="T6" fmla="*/ 85 w 160"/>
              <a:gd name="T7" fmla="*/ 95 h 160"/>
              <a:gd name="T8" fmla="*/ 83 w 160"/>
              <a:gd name="T9" fmla="*/ 96 h 160"/>
              <a:gd name="T10" fmla="*/ 80 w 160"/>
              <a:gd name="T11" fmla="*/ 96 h 160"/>
              <a:gd name="T12" fmla="*/ 78 w 160"/>
              <a:gd name="T13" fmla="*/ 96 h 160"/>
              <a:gd name="T14" fmla="*/ 76 w 160"/>
              <a:gd name="T15" fmla="*/ 96 h 160"/>
              <a:gd name="T16" fmla="*/ 74 w 160"/>
              <a:gd name="T17" fmla="*/ 95 h 160"/>
              <a:gd name="T18" fmla="*/ 72 w 160"/>
              <a:gd name="T19" fmla="*/ 94 h 160"/>
              <a:gd name="T20" fmla="*/ 70 w 160"/>
              <a:gd name="T21" fmla="*/ 93 h 160"/>
              <a:gd name="T22" fmla="*/ 68 w 160"/>
              <a:gd name="T23" fmla="*/ 92 h 160"/>
              <a:gd name="T24" fmla="*/ 66 w 160"/>
              <a:gd name="T25" fmla="*/ 89 h 160"/>
              <a:gd name="T26" fmla="*/ 65 w 160"/>
              <a:gd name="T27" fmla="*/ 87 h 160"/>
              <a:gd name="T28" fmla="*/ 64 w 160"/>
              <a:gd name="T29" fmla="*/ 85 h 160"/>
              <a:gd name="T30" fmla="*/ 64 w 160"/>
              <a:gd name="T31" fmla="*/ 82 h 160"/>
              <a:gd name="T32" fmla="*/ 64 w 160"/>
              <a:gd name="T33" fmla="*/ 79 h 160"/>
              <a:gd name="T34" fmla="*/ 64 w 160"/>
              <a:gd name="T35" fmla="*/ 76 h 160"/>
              <a:gd name="T36" fmla="*/ 65 w 160"/>
              <a:gd name="T37" fmla="*/ 74 h 160"/>
              <a:gd name="T38" fmla="*/ 66 w 160"/>
              <a:gd name="T39" fmla="*/ 72 h 160"/>
              <a:gd name="T40" fmla="*/ 67 w 160"/>
              <a:gd name="T41" fmla="*/ 70 h 160"/>
              <a:gd name="T42" fmla="*/ 68 w 160"/>
              <a:gd name="T43" fmla="*/ 69 h 160"/>
              <a:gd name="T44" fmla="*/ 71 w 160"/>
              <a:gd name="T45" fmla="*/ 67 h 160"/>
              <a:gd name="T46" fmla="*/ 73 w 160"/>
              <a:gd name="T47" fmla="*/ 65 h 160"/>
              <a:gd name="T48" fmla="*/ 75 w 160"/>
              <a:gd name="T49" fmla="*/ 65 h 160"/>
              <a:gd name="T50" fmla="*/ 78 w 160"/>
              <a:gd name="T51" fmla="*/ 64 h 160"/>
              <a:gd name="T52" fmla="*/ 82 w 160"/>
              <a:gd name="T53" fmla="*/ 64 h 160"/>
              <a:gd name="T54" fmla="*/ 85 w 160"/>
              <a:gd name="T55" fmla="*/ 65 h 160"/>
              <a:gd name="T56" fmla="*/ 87 w 160"/>
              <a:gd name="T57" fmla="*/ 65 h 160"/>
              <a:gd name="T58" fmla="*/ 89 w 160"/>
              <a:gd name="T59" fmla="*/ 67 h 160"/>
              <a:gd name="T60" fmla="*/ 91 w 160"/>
              <a:gd name="T61" fmla="*/ 69 h 160"/>
              <a:gd name="T62" fmla="*/ 93 w 160"/>
              <a:gd name="T63" fmla="*/ 71 h 160"/>
              <a:gd name="T64" fmla="*/ 94 w 160"/>
              <a:gd name="T65" fmla="*/ 73 h 160"/>
              <a:gd name="T66" fmla="*/ 95 w 160"/>
              <a:gd name="T67" fmla="*/ 75 h 160"/>
              <a:gd name="T68" fmla="*/ 96 w 160"/>
              <a:gd name="T69" fmla="*/ 78 h 160"/>
              <a:gd name="T70" fmla="*/ 96 w 160"/>
              <a:gd name="T71" fmla="*/ 82 h 160"/>
              <a:gd name="T72" fmla="*/ 95 w 160"/>
              <a:gd name="T73" fmla="*/ 84 h 160"/>
              <a:gd name="T74" fmla="*/ 95 w 160"/>
              <a:gd name="T75" fmla="*/ 86 h 160"/>
              <a:gd name="T76" fmla="*/ 94 w 160"/>
              <a:gd name="T77" fmla="*/ 88 h 160"/>
              <a:gd name="T78" fmla="*/ 92 w 160"/>
              <a:gd name="T79" fmla="*/ 90 h 160"/>
              <a:gd name="T80" fmla="*/ 89 w 160"/>
              <a:gd name="T81" fmla="*/ 93 h 160"/>
              <a:gd name="T82" fmla="*/ 121 w 160"/>
              <a:gd name="T83" fmla="*/ 137 h 160"/>
              <a:gd name="T84" fmla="*/ 103 w 160"/>
              <a:gd name="T85" fmla="*/ 82 h 160"/>
              <a:gd name="T86" fmla="*/ 106 w 160"/>
              <a:gd name="T87" fmla="*/ 15 h 160"/>
              <a:gd name="T88" fmla="*/ 68 w 160"/>
              <a:gd name="T89" fmla="*/ 60 h 160"/>
              <a:gd name="T90" fmla="*/ 10 w 160"/>
              <a:gd name="T91" fmla="*/ 91 h 160"/>
              <a:gd name="T92" fmla="*/ 68 w 160"/>
              <a:gd name="T93" fmla="*/ 100 h 160"/>
              <a:gd name="T94" fmla="*/ 10 w 160"/>
              <a:gd name="T95" fmla="*/ 9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80" y="160"/>
                </a:move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lose/>
                <a:moveTo>
                  <a:pt x="89" y="93"/>
                </a:moveTo>
                <a:cubicBezTo>
                  <a:pt x="89" y="93"/>
                  <a:pt x="89" y="93"/>
                  <a:pt x="89" y="94"/>
                </a:cubicBezTo>
                <a:cubicBezTo>
                  <a:pt x="89" y="94"/>
                  <a:pt x="88" y="94"/>
                  <a:pt x="88" y="94"/>
                </a:cubicBezTo>
                <a:cubicBezTo>
                  <a:pt x="88" y="94"/>
                  <a:pt x="88" y="94"/>
                  <a:pt x="87" y="94"/>
                </a:cubicBezTo>
                <a:cubicBezTo>
                  <a:pt x="87" y="94"/>
                  <a:pt x="87" y="95"/>
                  <a:pt x="87" y="95"/>
                </a:cubicBezTo>
                <a:cubicBezTo>
                  <a:pt x="86" y="95"/>
                  <a:pt x="86" y="95"/>
                  <a:pt x="86" y="95"/>
                </a:cubicBezTo>
                <a:cubicBezTo>
                  <a:pt x="86" y="95"/>
                  <a:pt x="86" y="95"/>
                  <a:pt x="85" y="95"/>
                </a:cubicBezTo>
                <a:cubicBezTo>
                  <a:pt x="85" y="95"/>
                  <a:pt x="85" y="95"/>
                  <a:pt x="85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96"/>
                  <a:pt x="83" y="96"/>
                  <a:pt x="83" y="96"/>
                </a:cubicBezTo>
                <a:cubicBezTo>
                  <a:pt x="83" y="96"/>
                  <a:pt x="82" y="96"/>
                  <a:pt x="82" y="96"/>
                </a:cubicBezTo>
                <a:cubicBezTo>
                  <a:pt x="82" y="96"/>
                  <a:pt x="82" y="96"/>
                  <a:pt x="81" y="96"/>
                </a:cubicBezTo>
                <a:cubicBezTo>
                  <a:pt x="81" y="96"/>
                  <a:pt x="80" y="96"/>
                  <a:pt x="80" y="96"/>
                </a:cubicBezTo>
                <a:cubicBezTo>
                  <a:pt x="80" y="96"/>
                  <a:pt x="80" y="96"/>
                  <a:pt x="80" y="96"/>
                </a:cubicBezTo>
                <a:cubicBezTo>
                  <a:pt x="80" y="96"/>
                  <a:pt x="80" y="96"/>
                  <a:pt x="80" y="96"/>
                </a:cubicBezTo>
                <a:cubicBezTo>
                  <a:pt x="79" y="96"/>
                  <a:pt x="79" y="96"/>
                  <a:pt x="78" y="96"/>
                </a:cubicBezTo>
                <a:cubicBezTo>
                  <a:pt x="78" y="96"/>
                  <a:pt x="78" y="96"/>
                  <a:pt x="78" y="96"/>
                </a:cubicBezTo>
                <a:cubicBezTo>
                  <a:pt x="77" y="96"/>
                  <a:pt x="77" y="96"/>
                  <a:pt x="77" y="96"/>
                </a:cubicBezTo>
                <a:cubicBezTo>
                  <a:pt x="76" y="96"/>
                  <a:pt x="76" y="96"/>
                  <a:pt x="76" y="96"/>
                </a:cubicBezTo>
                <a:cubicBezTo>
                  <a:pt x="76" y="96"/>
                  <a:pt x="75" y="96"/>
                  <a:pt x="75" y="96"/>
                </a:cubicBezTo>
                <a:cubicBezTo>
                  <a:pt x="75" y="95"/>
                  <a:pt x="75" y="95"/>
                  <a:pt x="74" y="95"/>
                </a:cubicBezTo>
                <a:cubicBezTo>
                  <a:pt x="74" y="95"/>
                  <a:pt x="74" y="95"/>
                  <a:pt x="74" y="95"/>
                </a:cubicBezTo>
                <a:cubicBezTo>
                  <a:pt x="73" y="95"/>
                  <a:pt x="73" y="95"/>
                  <a:pt x="73" y="95"/>
                </a:cubicBezTo>
                <a:cubicBezTo>
                  <a:pt x="73" y="95"/>
                  <a:pt x="72" y="94"/>
                  <a:pt x="72" y="94"/>
                </a:cubicBezTo>
                <a:cubicBezTo>
                  <a:pt x="72" y="94"/>
                  <a:pt x="72" y="94"/>
                  <a:pt x="72" y="94"/>
                </a:cubicBezTo>
                <a:cubicBezTo>
                  <a:pt x="71" y="94"/>
                  <a:pt x="71" y="94"/>
                  <a:pt x="71" y="94"/>
                </a:cubicBezTo>
                <a:cubicBezTo>
                  <a:pt x="71" y="93"/>
                  <a:pt x="70" y="93"/>
                  <a:pt x="70" y="93"/>
                </a:cubicBezTo>
                <a:cubicBezTo>
                  <a:pt x="70" y="93"/>
                  <a:pt x="70" y="93"/>
                  <a:pt x="70" y="93"/>
                </a:cubicBezTo>
                <a:cubicBezTo>
                  <a:pt x="69" y="92"/>
                  <a:pt x="69" y="92"/>
                  <a:pt x="68" y="92"/>
                </a:cubicBezTo>
                <a:cubicBezTo>
                  <a:pt x="68" y="92"/>
                  <a:pt x="68" y="92"/>
                  <a:pt x="68" y="92"/>
                </a:cubicBezTo>
                <a:cubicBezTo>
                  <a:pt x="68" y="92"/>
                  <a:pt x="68" y="92"/>
                  <a:pt x="68" y="92"/>
                </a:cubicBezTo>
                <a:cubicBezTo>
                  <a:pt x="68" y="91"/>
                  <a:pt x="68" y="91"/>
                  <a:pt x="67" y="90"/>
                </a:cubicBezTo>
                <a:cubicBezTo>
                  <a:pt x="67" y="90"/>
                  <a:pt x="67" y="90"/>
                  <a:pt x="67" y="90"/>
                </a:cubicBezTo>
                <a:cubicBezTo>
                  <a:pt x="67" y="90"/>
                  <a:pt x="67" y="89"/>
                  <a:pt x="66" y="89"/>
                </a:cubicBezTo>
                <a:cubicBezTo>
                  <a:pt x="66" y="89"/>
                  <a:pt x="66" y="89"/>
                  <a:pt x="66" y="88"/>
                </a:cubicBezTo>
                <a:cubicBezTo>
                  <a:pt x="66" y="88"/>
                  <a:pt x="66" y="88"/>
                  <a:pt x="66" y="88"/>
                </a:cubicBezTo>
                <a:cubicBezTo>
                  <a:pt x="65" y="87"/>
                  <a:pt x="65" y="87"/>
                  <a:pt x="65" y="87"/>
                </a:cubicBezTo>
                <a:cubicBezTo>
                  <a:pt x="65" y="87"/>
                  <a:pt x="65" y="87"/>
                  <a:pt x="65" y="86"/>
                </a:cubicBezTo>
                <a:cubicBezTo>
                  <a:pt x="65" y="86"/>
                  <a:pt x="65" y="86"/>
                  <a:pt x="65" y="86"/>
                </a:cubicBezTo>
                <a:cubicBezTo>
                  <a:pt x="65" y="85"/>
                  <a:pt x="64" y="85"/>
                  <a:pt x="64" y="85"/>
                </a:cubicBezTo>
                <a:cubicBezTo>
                  <a:pt x="64" y="85"/>
                  <a:pt x="64" y="84"/>
                  <a:pt x="64" y="84"/>
                </a:cubicBezTo>
                <a:cubicBezTo>
                  <a:pt x="64" y="84"/>
                  <a:pt x="64" y="84"/>
                  <a:pt x="64" y="83"/>
                </a:cubicBezTo>
                <a:cubicBezTo>
                  <a:pt x="64" y="83"/>
                  <a:pt x="64" y="83"/>
                  <a:pt x="64" y="82"/>
                </a:cubicBezTo>
                <a:cubicBezTo>
                  <a:pt x="64" y="82"/>
                  <a:pt x="64" y="82"/>
                  <a:pt x="64" y="82"/>
                </a:cubicBezTo>
                <a:cubicBezTo>
                  <a:pt x="64" y="81"/>
                  <a:pt x="64" y="81"/>
                  <a:pt x="64" y="80"/>
                </a:cubicBezTo>
                <a:cubicBezTo>
                  <a:pt x="64" y="80"/>
                  <a:pt x="64" y="79"/>
                  <a:pt x="64" y="79"/>
                </a:cubicBezTo>
                <a:cubicBezTo>
                  <a:pt x="64" y="78"/>
                  <a:pt x="64" y="78"/>
                  <a:pt x="64" y="78"/>
                </a:cubicBezTo>
                <a:cubicBezTo>
                  <a:pt x="64" y="78"/>
                  <a:pt x="64" y="77"/>
                  <a:pt x="64" y="77"/>
                </a:cubicBezTo>
                <a:cubicBezTo>
                  <a:pt x="64" y="77"/>
                  <a:pt x="64" y="76"/>
                  <a:pt x="64" y="76"/>
                </a:cubicBezTo>
                <a:cubicBezTo>
                  <a:pt x="64" y="76"/>
                  <a:pt x="64" y="76"/>
                  <a:pt x="64" y="75"/>
                </a:cubicBezTo>
                <a:cubicBezTo>
                  <a:pt x="64" y="75"/>
                  <a:pt x="65" y="75"/>
                  <a:pt x="65" y="75"/>
                </a:cubicBezTo>
                <a:cubicBezTo>
                  <a:pt x="65" y="74"/>
                  <a:pt x="65" y="74"/>
                  <a:pt x="65" y="74"/>
                </a:cubicBezTo>
                <a:cubicBezTo>
                  <a:pt x="65" y="74"/>
                  <a:pt x="65" y="73"/>
                  <a:pt x="65" y="73"/>
                </a:cubicBezTo>
                <a:cubicBezTo>
                  <a:pt x="65" y="73"/>
                  <a:pt x="65" y="73"/>
                  <a:pt x="66" y="72"/>
                </a:cubicBezTo>
                <a:cubicBezTo>
                  <a:pt x="66" y="72"/>
                  <a:pt x="66" y="72"/>
                  <a:pt x="66" y="72"/>
                </a:cubicBezTo>
                <a:cubicBezTo>
                  <a:pt x="66" y="72"/>
                  <a:pt x="66" y="71"/>
                  <a:pt x="66" y="71"/>
                </a:cubicBezTo>
                <a:cubicBezTo>
                  <a:pt x="67" y="71"/>
                  <a:pt x="67" y="71"/>
                  <a:pt x="67" y="70"/>
                </a:cubicBezTo>
                <a:cubicBezTo>
                  <a:pt x="67" y="70"/>
                  <a:pt x="67" y="70"/>
                  <a:pt x="67" y="70"/>
                </a:cubicBezTo>
                <a:cubicBezTo>
                  <a:pt x="68" y="69"/>
                  <a:pt x="68" y="69"/>
                  <a:pt x="68" y="69"/>
                </a:cubicBezTo>
                <a:cubicBezTo>
                  <a:pt x="68" y="69"/>
                  <a:pt x="68" y="69"/>
                  <a:pt x="68" y="69"/>
                </a:cubicBezTo>
                <a:cubicBezTo>
                  <a:pt x="68" y="69"/>
                  <a:pt x="68" y="69"/>
                  <a:pt x="68" y="69"/>
                </a:cubicBezTo>
                <a:cubicBezTo>
                  <a:pt x="69" y="68"/>
                  <a:pt x="69" y="68"/>
                  <a:pt x="70" y="68"/>
                </a:cubicBezTo>
                <a:cubicBezTo>
                  <a:pt x="70" y="67"/>
                  <a:pt x="70" y="67"/>
                  <a:pt x="70" y="67"/>
                </a:cubicBezTo>
                <a:cubicBezTo>
                  <a:pt x="70" y="67"/>
                  <a:pt x="71" y="67"/>
                  <a:pt x="71" y="67"/>
                </a:cubicBezTo>
                <a:cubicBezTo>
                  <a:pt x="71" y="67"/>
                  <a:pt x="71" y="66"/>
                  <a:pt x="72" y="66"/>
                </a:cubicBezTo>
                <a:cubicBezTo>
                  <a:pt x="72" y="66"/>
                  <a:pt x="72" y="66"/>
                  <a:pt x="72" y="66"/>
                </a:cubicBezTo>
                <a:cubicBezTo>
                  <a:pt x="72" y="66"/>
                  <a:pt x="73" y="66"/>
                  <a:pt x="73" y="65"/>
                </a:cubicBezTo>
                <a:cubicBezTo>
                  <a:pt x="73" y="65"/>
                  <a:pt x="73" y="65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5" y="65"/>
                  <a:pt x="76" y="65"/>
                  <a:pt x="76" y="64"/>
                </a:cubicBezTo>
                <a:cubicBezTo>
                  <a:pt x="76" y="64"/>
                  <a:pt x="76" y="64"/>
                  <a:pt x="77" y="64"/>
                </a:cubicBezTo>
                <a:cubicBezTo>
                  <a:pt x="77" y="64"/>
                  <a:pt x="77" y="64"/>
                  <a:pt x="78" y="64"/>
                </a:cubicBezTo>
                <a:cubicBezTo>
                  <a:pt x="78" y="64"/>
                  <a:pt x="78" y="64"/>
                  <a:pt x="78" y="64"/>
                </a:cubicBezTo>
                <a:cubicBezTo>
                  <a:pt x="79" y="64"/>
                  <a:pt x="80" y="64"/>
                  <a:pt x="81" y="64"/>
                </a:cubicBezTo>
                <a:cubicBezTo>
                  <a:pt x="82" y="64"/>
                  <a:pt x="82" y="64"/>
                  <a:pt x="82" y="64"/>
                </a:cubicBezTo>
                <a:cubicBezTo>
                  <a:pt x="82" y="64"/>
                  <a:pt x="83" y="64"/>
                  <a:pt x="83" y="64"/>
                </a:cubicBezTo>
                <a:cubicBezTo>
                  <a:pt x="83" y="64"/>
                  <a:pt x="84" y="64"/>
                  <a:pt x="84" y="64"/>
                </a:cubicBezTo>
                <a:cubicBezTo>
                  <a:pt x="84" y="65"/>
                  <a:pt x="84" y="65"/>
                  <a:pt x="85" y="65"/>
                </a:cubicBezTo>
                <a:cubicBezTo>
                  <a:pt x="85" y="65"/>
                  <a:pt x="85" y="65"/>
                  <a:pt x="85" y="65"/>
                </a:cubicBezTo>
                <a:cubicBezTo>
                  <a:pt x="86" y="65"/>
                  <a:pt x="86" y="65"/>
                  <a:pt x="86" y="65"/>
                </a:cubicBezTo>
                <a:cubicBezTo>
                  <a:pt x="86" y="65"/>
                  <a:pt x="86" y="65"/>
                  <a:pt x="87" y="65"/>
                </a:cubicBezTo>
                <a:cubicBezTo>
                  <a:pt x="87" y="66"/>
                  <a:pt x="87" y="66"/>
                  <a:pt x="87" y="66"/>
                </a:cubicBezTo>
                <a:cubicBezTo>
                  <a:pt x="88" y="66"/>
                  <a:pt x="88" y="66"/>
                  <a:pt x="88" y="66"/>
                </a:cubicBezTo>
                <a:cubicBezTo>
                  <a:pt x="88" y="66"/>
                  <a:pt x="89" y="67"/>
                  <a:pt x="89" y="67"/>
                </a:cubicBezTo>
                <a:cubicBezTo>
                  <a:pt x="89" y="67"/>
                  <a:pt x="89" y="67"/>
                  <a:pt x="89" y="67"/>
                </a:cubicBezTo>
                <a:cubicBezTo>
                  <a:pt x="90" y="67"/>
                  <a:pt x="90" y="67"/>
                  <a:pt x="90" y="68"/>
                </a:cubicBezTo>
                <a:cubicBezTo>
                  <a:pt x="90" y="68"/>
                  <a:pt x="91" y="68"/>
                  <a:pt x="91" y="69"/>
                </a:cubicBezTo>
                <a:cubicBezTo>
                  <a:pt x="92" y="69"/>
                  <a:pt x="92" y="69"/>
                  <a:pt x="92" y="70"/>
                </a:cubicBezTo>
                <a:cubicBezTo>
                  <a:pt x="92" y="70"/>
                  <a:pt x="93" y="70"/>
                  <a:pt x="93" y="70"/>
                </a:cubicBezTo>
                <a:cubicBezTo>
                  <a:pt x="93" y="71"/>
                  <a:pt x="93" y="71"/>
                  <a:pt x="93" y="71"/>
                </a:cubicBezTo>
                <a:cubicBezTo>
                  <a:pt x="93" y="71"/>
                  <a:pt x="94" y="72"/>
                  <a:pt x="94" y="72"/>
                </a:cubicBezTo>
                <a:cubicBezTo>
                  <a:pt x="94" y="72"/>
                  <a:pt x="94" y="72"/>
                  <a:pt x="94" y="72"/>
                </a:cubicBezTo>
                <a:cubicBezTo>
                  <a:pt x="94" y="73"/>
                  <a:pt x="94" y="73"/>
                  <a:pt x="94" y="73"/>
                </a:cubicBezTo>
                <a:cubicBezTo>
                  <a:pt x="95" y="73"/>
                  <a:pt x="95" y="74"/>
                  <a:pt x="95" y="74"/>
                </a:cubicBezTo>
                <a:cubicBezTo>
                  <a:pt x="95" y="74"/>
                  <a:pt x="95" y="74"/>
                  <a:pt x="95" y="75"/>
                </a:cubicBezTo>
                <a:cubicBezTo>
                  <a:pt x="95" y="75"/>
                  <a:pt x="95" y="75"/>
                  <a:pt x="95" y="75"/>
                </a:cubicBezTo>
                <a:cubicBezTo>
                  <a:pt x="95" y="76"/>
                  <a:pt x="95" y="76"/>
                  <a:pt x="95" y="76"/>
                </a:cubicBezTo>
                <a:cubicBezTo>
                  <a:pt x="96" y="76"/>
                  <a:pt x="96" y="77"/>
                  <a:pt x="96" y="77"/>
                </a:cubicBezTo>
                <a:cubicBezTo>
                  <a:pt x="96" y="77"/>
                  <a:pt x="96" y="78"/>
                  <a:pt x="96" y="78"/>
                </a:cubicBezTo>
                <a:cubicBezTo>
                  <a:pt x="96" y="78"/>
                  <a:pt x="96" y="78"/>
                  <a:pt x="96" y="79"/>
                </a:cubicBezTo>
                <a:cubicBezTo>
                  <a:pt x="96" y="79"/>
                  <a:pt x="96" y="80"/>
                  <a:pt x="96" y="80"/>
                </a:cubicBezTo>
                <a:cubicBezTo>
                  <a:pt x="96" y="81"/>
                  <a:pt x="96" y="81"/>
                  <a:pt x="96" y="82"/>
                </a:cubicBezTo>
                <a:cubicBezTo>
                  <a:pt x="96" y="82"/>
                  <a:pt x="96" y="82"/>
                  <a:pt x="96" y="82"/>
                </a:cubicBezTo>
                <a:cubicBezTo>
                  <a:pt x="96" y="83"/>
                  <a:pt x="96" y="83"/>
                  <a:pt x="96" y="83"/>
                </a:cubicBezTo>
                <a:cubicBezTo>
                  <a:pt x="96" y="84"/>
                  <a:pt x="96" y="84"/>
                  <a:pt x="95" y="84"/>
                </a:cubicBezTo>
                <a:cubicBezTo>
                  <a:pt x="95" y="84"/>
                  <a:pt x="95" y="85"/>
                  <a:pt x="95" y="85"/>
                </a:cubicBezTo>
                <a:cubicBezTo>
                  <a:pt x="95" y="85"/>
                  <a:pt x="95" y="85"/>
                  <a:pt x="95" y="86"/>
                </a:cubicBezTo>
                <a:cubicBezTo>
                  <a:pt x="95" y="86"/>
                  <a:pt x="95" y="86"/>
                  <a:pt x="95" y="86"/>
                </a:cubicBezTo>
                <a:cubicBezTo>
                  <a:pt x="95" y="87"/>
                  <a:pt x="95" y="87"/>
                  <a:pt x="94" y="87"/>
                </a:cubicBezTo>
                <a:cubicBezTo>
                  <a:pt x="94" y="87"/>
                  <a:pt x="94" y="87"/>
                  <a:pt x="94" y="88"/>
                </a:cubicBezTo>
                <a:cubicBezTo>
                  <a:pt x="94" y="88"/>
                  <a:pt x="94" y="88"/>
                  <a:pt x="94" y="88"/>
                </a:cubicBezTo>
                <a:cubicBezTo>
                  <a:pt x="94" y="89"/>
                  <a:pt x="93" y="89"/>
                  <a:pt x="93" y="89"/>
                </a:cubicBezTo>
                <a:cubicBezTo>
                  <a:pt x="93" y="89"/>
                  <a:pt x="93" y="90"/>
                  <a:pt x="93" y="90"/>
                </a:cubicBezTo>
                <a:cubicBezTo>
                  <a:pt x="93" y="90"/>
                  <a:pt x="92" y="90"/>
                  <a:pt x="92" y="90"/>
                </a:cubicBezTo>
                <a:cubicBezTo>
                  <a:pt x="92" y="91"/>
                  <a:pt x="92" y="91"/>
                  <a:pt x="91" y="92"/>
                </a:cubicBezTo>
                <a:cubicBezTo>
                  <a:pt x="91" y="92"/>
                  <a:pt x="90" y="92"/>
                  <a:pt x="90" y="93"/>
                </a:cubicBezTo>
                <a:cubicBezTo>
                  <a:pt x="90" y="93"/>
                  <a:pt x="90" y="93"/>
                  <a:pt x="89" y="93"/>
                </a:cubicBezTo>
                <a:close/>
                <a:moveTo>
                  <a:pt x="149" y="93"/>
                </a:moveTo>
                <a:cubicBezTo>
                  <a:pt x="147" y="102"/>
                  <a:pt x="143" y="110"/>
                  <a:pt x="138" y="118"/>
                </a:cubicBezTo>
                <a:cubicBezTo>
                  <a:pt x="133" y="125"/>
                  <a:pt x="127" y="132"/>
                  <a:pt x="121" y="137"/>
                </a:cubicBezTo>
                <a:cubicBezTo>
                  <a:pt x="91" y="101"/>
                  <a:pt x="91" y="101"/>
                  <a:pt x="91" y="101"/>
                </a:cubicBezTo>
                <a:cubicBezTo>
                  <a:pt x="94" y="98"/>
                  <a:pt x="97" y="97"/>
                  <a:pt x="99" y="93"/>
                </a:cubicBezTo>
                <a:cubicBezTo>
                  <a:pt x="102" y="88"/>
                  <a:pt x="102" y="85"/>
                  <a:pt x="103" y="82"/>
                </a:cubicBezTo>
                <a:lnTo>
                  <a:pt x="149" y="93"/>
                </a:lnTo>
                <a:close/>
                <a:moveTo>
                  <a:pt x="80" y="11"/>
                </a:moveTo>
                <a:cubicBezTo>
                  <a:pt x="89" y="11"/>
                  <a:pt x="98" y="12"/>
                  <a:pt x="106" y="15"/>
                </a:cubicBezTo>
                <a:cubicBezTo>
                  <a:pt x="91" y="60"/>
                  <a:pt x="91" y="60"/>
                  <a:pt x="91" y="60"/>
                </a:cubicBezTo>
                <a:cubicBezTo>
                  <a:pt x="88" y="58"/>
                  <a:pt x="85" y="57"/>
                  <a:pt x="80" y="57"/>
                </a:cubicBezTo>
                <a:cubicBezTo>
                  <a:pt x="74" y="57"/>
                  <a:pt x="72" y="58"/>
                  <a:pt x="68" y="60"/>
                </a:cubicBezTo>
                <a:cubicBezTo>
                  <a:pt x="54" y="15"/>
                  <a:pt x="54" y="15"/>
                  <a:pt x="54" y="15"/>
                </a:cubicBezTo>
                <a:cubicBezTo>
                  <a:pt x="62" y="12"/>
                  <a:pt x="71" y="11"/>
                  <a:pt x="80" y="11"/>
                </a:cubicBezTo>
                <a:close/>
                <a:moveTo>
                  <a:pt x="10" y="91"/>
                </a:moveTo>
                <a:cubicBezTo>
                  <a:pt x="56" y="81"/>
                  <a:pt x="56" y="81"/>
                  <a:pt x="56" y="81"/>
                </a:cubicBezTo>
                <a:cubicBezTo>
                  <a:pt x="57" y="84"/>
                  <a:pt x="57" y="87"/>
                  <a:pt x="60" y="92"/>
                </a:cubicBezTo>
                <a:cubicBezTo>
                  <a:pt x="62" y="96"/>
                  <a:pt x="65" y="98"/>
                  <a:pt x="68" y="100"/>
                </a:cubicBezTo>
                <a:cubicBezTo>
                  <a:pt x="37" y="136"/>
                  <a:pt x="37" y="136"/>
                  <a:pt x="37" y="136"/>
                </a:cubicBezTo>
                <a:cubicBezTo>
                  <a:pt x="30" y="130"/>
                  <a:pt x="25" y="123"/>
                  <a:pt x="20" y="115"/>
                </a:cubicBezTo>
                <a:cubicBezTo>
                  <a:pt x="16" y="108"/>
                  <a:pt x="12" y="99"/>
                  <a:pt x="10" y="9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A95D64C3-AA99-7DC0-9A25-A459377EAF5F}"/>
              </a:ext>
            </a:extLst>
          </p:cNvPr>
          <p:cNvSpPr>
            <a:spLocks/>
          </p:cNvSpPr>
          <p:nvPr/>
        </p:nvSpPr>
        <p:spPr bwMode="auto">
          <a:xfrm>
            <a:off x="10160001" y="4676775"/>
            <a:ext cx="128588" cy="254000"/>
          </a:xfrm>
          <a:custGeom>
            <a:avLst/>
            <a:gdLst>
              <a:gd name="T0" fmla="*/ 0 w 81"/>
              <a:gd name="T1" fmla="*/ 94 h 160"/>
              <a:gd name="T2" fmla="*/ 24 w 81"/>
              <a:gd name="T3" fmla="*/ 94 h 160"/>
              <a:gd name="T4" fmla="*/ 15 w 81"/>
              <a:gd name="T5" fmla="*/ 160 h 160"/>
              <a:gd name="T6" fmla="*/ 81 w 81"/>
              <a:gd name="T7" fmla="*/ 63 h 160"/>
              <a:gd name="T8" fmla="*/ 59 w 81"/>
              <a:gd name="T9" fmla="*/ 63 h 160"/>
              <a:gd name="T10" fmla="*/ 68 w 81"/>
              <a:gd name="T11" fmla="*/ 0 h 160"/>
              <a:gd name="T12" fmla="*/ 0 w 81"/>
              <a:gd name="T13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160">
                <a:moveTo>
                  <a:pt x="0" y="94"/>
                </a:moveTo>
                <a:lnTo>
                  <a:pt x="24" y="94"/>
                </a:lnTo>
                <a:lnTo>
                  <a:pt x="15" y="160"/>
                </a:lnTo>
                <a:lnTo>
                  <a:pt x="81" y="63"/>
                </a:lnTo>
                <a:lnTo>
                  <a:pt x="59" y="63"/>
                </a:lnTo>
                <a:lnTo>
                  <a:pt x="68" y="0"/>
                </a:lnTo>
                <a:lnTo>
                  <a:pt x="0" y="9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E5416117-D3DB-F448-BD11-EE4F0928C860}"/>
              </a:ext>
            </a:extLst>
          </p:cNvPr>
          <p:cNvSpPr>
            <a:spLocks/>
          </p:cNvSpPr>
          <p:nvPr/>
        </p:nvSpPr>
        <p:spPr bwMode="auto">
          <a:xfrm>
            <a:off x="2392363" y="5778500"/>
            <a:ext cx="252413" cy="254000"/>
          </a:xfrm>
          <a:custGeom>
            <a:avLst/>
            <a:gdLst>
              <a:gd name="T0" fmla="*/ 158 w 159"/>
              <a:gd name="T1" fmla="*/ 46 h 160"/>
              <a:gd name="T2" fmla="*/ 126 w 159"/>
              <a:gd name="T3" fmla="*/ 31 h 160"/>
              <a:gd name="T4" fmla="*/ 111 w 159"/>
              <a:gd name="T5" fmla="*/ 0 h 160"/>
              <a:gd name="T6" fmla="*/ 79 w 159"/>
              <a:gd name="T7" fmla="*/ 12 h 160"/>
              <a:gd name="T8" fmla="*/ 46 w 159"/>
              <a:gd name="T9" fmla="*/ 1 h 160"/>
              <a:gd name="T10" fmla="*/ 32 w 159"/>
              <a:gd name="T11" fmla="*/ 32 h 160"/>
              <a:gd name="T12" fmla="*/ 0 w 159"/>
              <a:gd name="T13" fmla="*/ 47 h 160"/>
              <a:gd name="T14" fmla="*/ 12 w 159"/>
              <a:gd name="T15" fmla="*/ 81 h 160"/>
              <a:gd name="T16" fmla="*/ 0 w 159"/>
              <a:gd name="T17" fmla="*/ 114 h 160"/>
              <a:gd name="T18" fmla="*/ 32 w 159"/>
              <a:gd name="T19" fmla="*/ 129 h 160"/>
              <a:gd name="T20" fmla="*/ 47 w 159"/>
              <a:gd name="T21" fmla="*/ 160 h 160"/>
              <a:gd name="T22" fmla="*/ 80 w 159"/>
              <a:gd name="T23" fmla="*/ 148 h 160"/>
              <a:gd name="T24" fmla="*/ 112 w 159"/>
              <a:gd name="T25" fmla="*/ 160 h 160"/>
              <a:gd name="T26" fmla="*/ 127 w 159"/>
              <a:gd name="T27" fmla="*/ 128 h 160"/>
              <a:gd name="T28" fmla="*/ 159 w 159"/>
              <a:gd name="T29" fmla="*/ 113 h 160"/>
              <a:gd name="T30" fmla="*/ 147 w 159"/>
              <a:gd name="T31" fmla="*/ 80 h 160"/>
              <a:gd name="T32" fmla="*/ 158 w 159"/>
              <a:gd name="T33" fmla="*/ 4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9" h="160">
                <a:moveTo>
                  <a:pt x="158" y="46"/>
                </a:moveTo>
                <a:lnTo>
                  <a:pt x="126" y="31"/>
                </a:lnTo>
                <a:lnTo>
                  <a:pt x="111" y="0"/>
                </a:lnTo>
                <a:lnTo>
                  <a:pt x="79" y="12"/>
                </a:lnTo>
                <a:lnTo>
                  <a:pt x="46" y="1"/>
                </a:lnTo>
                <a:lnTo>
                  <a:pt x="32" y="32"/>
                </a:lnTo>
                <a:lnTo>
                  <a:pt x="0" y="47"/>
                </a:lnTo>
                <a:lnTo>
                  <a:pt x="12" y="81"/>
                </a:lnTo>
                <a:lnTo>
                  <a:pt x="0" y="114"/>
                </a:lnTo>
                <a:lnTo>
                  <a:pt x="32" y="129"/>
                </a:lnTo>
                <a:lnTo>
                  <a:pt x="47" y="160"/>
                </a:lnTo>
                <a:lnTo>
                  <a:pt x="80" y="148"/>
                </a:lnTo>
                <a:lnTo>
                  <a:pt x="112" y="160"/>
                </a:lnTo>
                <a:lnTo>
                  <a:pt x="127" y="128"/>
                </a:lnTo>
                <a:lnTo>
                  <a:pt x="159" y="113"/>
                </a:lnTo>
                <a:lnTo>
                  <a:pt x="147" y="80"/>
                </a:lnTo>
                <a:lnTo>
                  <a:pt x="158" y="4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186">
            <a:extLst>
              <a:ext uri="{FF2B5EF4-FFF2-40B4-BE49-F238E27FC236}">
                <a16:creationId xmlns:a16="http://schemas.microsoft.com/office/drawing/2014/main" id="{523168B5-4734-57AD-5EC2-1314F65BCE6F}"/>
              </a:ext>
            </a:extLst>
          </p:cNvPr>
          <p:cNvSpPr>
            <a:spLocks noEditPoints="1"/>
          </p:cNvSpPr>
          <p:nvPr/>
        </p:nvSpPr>
        <p:spPr bwMode="auto">
          <a:xfrm>
            <a:off x="4589463" y="5248275"/>
            <a:ext cx="258763" cy="214313"/>
          </a:xfrm>
          <a:custGeom>
            <a:avLst/>
            <a:gdLst>
              <a:gd name="T0" fmla="*/ 84 w 163"/>
              <a:gd name="T1" fmla="*/ 65 h 135"/>
              <a:gd name="T2" fmla="*/ 90 w 163"/>
              <a:gd name="T3" fmla="*/ 60 h 135"/>
              <a:gd name="T4" fmla="*/ 109 w 163"/>
              <a:gd name="T5" fmla="*/ 56 h 135"/>
              <a:gd name="T6" fmla="*/ 118 w 163"/>
              <a:gd name="T7" fmla="*/ 39 h 135"/>
              <a:gd name="T8" fmla="*/ 118 w 163"/>
              <a:gd name="T9" fmla="*/ 38 h 135"/>
              <a:gd name="T10" fmla="*/ 123 w 163"/>
              <a:gd name="T11" fmla="*/ 28 h 135"/>
              <a:gd name="T12" fmla="*/ 117 w 163"/>
              <a:gd name="T13" fmla="*/ 20 h 135"/>
              <a:gd name="T14" fmla="*/ 80 w 163"/>
              <a:gd name="T15" fmla="*/ 28 h 135"/>
              <a:gd name="T16" fmla="*/ 51 w 163"/>
              <a:gd name="T17" fmla="*/ 4 h 135"/>
              <a:gd name="T18" fmla="*/ 41 w 163"/>
              <a:gd name="T19" fmla="*/ 7 h 135"/>
              <a:gd name="T20" fmla="*/ 37 w 163"/>
              <a:gd name="T21" fmla="*/ 45 h 135"/>
              <a:gd name="T22" fmla="*/ 5 w 163"/>
              <a:gd name="T23" fmla="*/ 65 h 135"/>
              <a:gd name="T24" fmla="*/ 6 w 163"/>
              <a:gd name="T25" fmla="*/ 75 h 135"/>
              <a:gd name="T26" fmla="*/ 42 w 163"/>
              <a:gd name="T27" fmla="*/ 89 h 135"/>
              <a:gd name="T28" fmla="*/ 50 w 163"/>
              <a:gd name="T29" fmla="*/ 128 h 135"/>
              <a:gd name="T30" fmla="*/ 60 w 163"/>
              <a:gd name="T31" fmla="*/ 130 h 135"/>
              <a:gd name="T32" fmla="*/ 86 w 163"/>
              <a:gd name="T33" fmla="*/ 104 h 135"/>
              <a:gd name="T34" fmla="*/ 99 w 163"/>
              <a:gd name="T35" fmla="*/ 105 h 135"/>
              <a:gd name="T36" fmla="*/ 101 w 163"/>
              <a:gd name="T37" fmla="*/ 86 h 135"/>
              <a:gd name="T38" fmla="*/ 87 w 163"/>
              <a:gd name="T39" fmla="*/ 73 h 135"/>
              <a:gd name="T40" fmla="*/ 84 w 163"/>
              <a:gd name="T41" fmla="*/ 65 h 135"/>
              <a:gd name="T42" fmla="*/ 159 w 163"/>
              <a:gd name="T43" fmla="*/ 62 h 135"/>
              <a:gd name="T44" fmla="*/ 138 w 163"/>
              <a:gd name="T45" fmla="*/ 59 h 135"/>
              <a:gd name="T46" fmla="*/ 127 w 163"/>
              <a:gd name="T47" fmla="*/ 41 h 135"/>
              <a:gd name="T48" fmla="*/ 124 w 163"/>
              <a:gd name="T49" fmla="*/ 39 h 135"/>
              <a:gd name="T50" fmla="*/ 121 w 163"/>
              <a:gd name="T51" fmla="*/ 41 h 135"/>
              <a:gd name="T52" fmla="*/ 112 w 163"/>
              <a:gd name="T53" fmla="*/ 60 h 135"/>
              <a:gd name="T54" fmla="*/ 107 w 163"/>
              <a:gd name="T55" fmla="*/ 61 h 135"/>
              <a:gd name="T56" fmla="*/ 91 w 163"/>
              <a:gd name="T57" fmla="*/ 64 h 135"/>
              <a:gd name="T58" fmla="*/ 90 w 163"/>
              <a:gd name="T59" fmla="*/ 70 h 135"/>
              <a:gd name="T60" fmla="*/ 106 w 163"/>
              <a:gd name="T61" fmla="*/ 84 h 135"/>
              <a:gd name="T62" fmla="*/ 103 w 163"/>
              <a:gd name="T63" fmla="*/ 105 h 135"/>
              <a:gd name="T64" fmla="*/ 103 w 163"/>
              <a:gd name="T65" fmla="*/ 106 h 135"/>
              <a:gd name="T66" fmla="*/ 105 w 163"/>
              <a:gd name="T67" fmla="*/ 110 h 135"/>
              <a:gd name="T68" fmla="*/ 108 w 163"/>
              <a:gd name="T69" fmla="*/ 109 h 135"/>
              <a:gd name="T70" fmla="*/ 116 w 163"/>
              <a:gd name="T71" fmla="*/ 105 h 135"/>
              <a:gd name="T72" fmla="*/ 126 w 163"/>
              <a:gd name="T73" fmla="*/ 100 h 135"/>
              <a:gd name="T74" fmla="*/ 129 w 163"/>
              <a:gd name="T75" fmla="*/ 102 h 135"/>
              <a:gd name="T76" fmla="*/ 145 w 163"/>
              <a:gd name="T77" fmla="*/ 108 h 135"/>
              <a:gd name="T78" fmla="*/ 147 w 163"/>
              <a:gd name="T79" fmla="*/ 108 h 135"/>
              <a:gd name="T80" fmla="*/ 150 w 163"/>
              <a:gd name="T81" fmla="*/ 104 h 135"/>
              <a:gd name="T82" fmla="*/ 145 w 163"/>
              <a:gd name="T83" fmla="*/ 83 h 135"/>
              <a:gd name="T84" fmla="*/ 160 w 163"/>
              <a:gd name="T85" fmla="*/ 67 h 135"/>
              <a:gd name="T86" fmla="*/ 159 w 163"/>
              <a:gd name="T87" fmla="*/ 62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3" h="135">
                <a:moveTo>
                  <a:pt x="84" y="65"/>
                </a:moveTo>
                <a:cubicBezTo>
                  <a:pt x="85" y="63"/>
                  <a:pt x="87" y="61"/>
                  <a:pt x="90" y="60"/>
                </a:cubicBezTo>
                <a:cubicBezTo>
                  <a:pt x="109" y="56"/>
                  <a:pt x="109" y="56"/>
                  <a:pt x="109" y="56"/>
                </a:cubicBezTo>
                <a:cubicBezTo>
                  <a:pt x="118" y="39"/>
                  <a:pt x="118" y="39"/>
                  <a:pt x="118" y="39"/>
                </a:cubicBezTo>
                <a:cubicBezTo>
                  <a:pt x="118" y="39"/>
                  <a:pt x="118" y="38"/>
                  <a:pt x="118" y="38"/>
                </a:cubicBezTo>
                <a:cubicBezTo>
                  <a:pt x="123" y="28"/>
                  <a:pt x="123" y="28"/>
                  <a:pt x="123" y="28"/>
                </a:cubicBezTo>
                <a:cubicBezTo>
                  <a:pt x="126" y="22"/>
                  <a:pt x="123" y="19"/>
                  <a:pt x="117" y="20"/>
                </a:cubicBezTo>
                <a:cubicBezTo>
                  <a:pt x="80" y="28"/>
                  <a:pt x="80" y="28"/>
                  <a:pt x="80" y="28"/>
                </a:cubicBezTo>
                <a:cubicBezTo>
                  <a:pt x="51" y="4"/>
                  <a:pt x="51" y="4"/>
                  <a:pt x="51" y="4"/>
                </a:cubicBezTo>
                <a:cubicBezTo>
                  <a:pt x="46" y="0"/>
                  <a:pt x="42" y="1"/>
                  <a:pt x="41" y="7"/>
                </a:cubicBezTo>
                <a:cubicBezTo>
                  <a:pt x="37" y="45"/>
                  <a:pt x="37" y="45"/>
                  <a:pt x="37" y="45"/>
                </a:cubicBezTo>
                <a:cubicBezTo>
                  <a:pt x="5" y="65"/>
                  <a:pt x="5" y="65"/>
                  <a:pt x="5" y="65"/>
                </a:cubicBezTo>
                <a:cubicBezTo>
                  <a:pt x="0" y="68"/>
                  <a:pt x="1" y="73"/>
                  <a:pt x="6" y="75"/>
                </a:cubicBezTo>
                <a:cubicBezTo>
                  <a:pt x="42" y="89"/>
                  <a:pt x="42" y="89"/>
                  <a:pt x="42" y="89"/>
                </a:cubicBezTo>
                <a:cubicBezTo>
                  <a:pt x="50" y="128"/>
                  <a:pt x="50" y="128"/>
                  <a:pt x="50" y="128"/>
                </a:cubicBezTo>
                <a:cubicBezTo>
                  <a:pt x="51" y="133"/>
                  <a:pt x="56" y="135"/>
                  <a:pt x="60" y="130"/>
                </a:cubicBezTo>
                <a:cubicBezTo>
                  <a:pt x="86" y="104"/>
                  <a:pt x="86" y="104"/>
                  <a:pt x="86" y="104"/>
                </a:cubicBezTo>
                <a:cubicBezTo>
                  <a:pt x="99" y="105"/>
                  <a:pt x="99" y="105"/>
                  <a:pt x="99" y="105"/>
                </a:cubicBezTo>
                <a:cubicBezTo>
                  <a:pt x="101" y="86"/>
                  <a:pt x="101" y="86"/>
                  <a:pt x="101" y="86"/>
                </a:cubicBezTo>
                <a:cubicBezTo>
                  <a:pt x="87" y="73"/>
                  <a:pt x="87" y="73"/>
                  <a:pt x="87" y="73"/>
                </a:cubicBezTo>
                <a:cubicBezTo>
                  <a:pt x="85" y="71"/>
                  <a:pt x="84" y="68"/>
                  <a:pt x="84" y="65"/>
                </a:cubicBezTo>
                <a:close/>
                <a:moveTo>
                  <a:pt x="159" y="62"/>
                </a:moveTo>
                <a:cubicBezTo>
                  <a:pt x="138" y="59"/>
                  <a:pt x="138" y="59"/>
                  <a:pt x="138" y="59"/>
                </a:cubicBezTo>
                <a:cubicBezTo>
                  <a:pt x="127" y="41"/>
                  <a:pt x="127" y="41"/>
                  <a:pt x="127" y="41"/>
                </a:cubicBezTo>
                <a:cubicBezTo>
                  <a:pt x="126" y="39"/>
                  <a:pt x="125" y="39"/>
                  <a:pt x="124" y="39"/>
                </a:cubicBezTo>
                <a:cubicBezTo>
                  <a:pt x="123" y="39"/>
                  <a:pt x="122" y="39"/>
                  <a:pt x="121" y="41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07" y="61"/>
                  <a:pt x="107" y="61"/>
                  <a:pt x="107" y="61"/>
                </a:cubicBezTo>
                <a:cubicBezTo>
                  <a:pt x="91" y="64"/>
                  <a:pt x="91" y="64"/>
                  <a:pt x="91" y="64"/>
                </a:cubicBezTo>
                <a:cubicBezTo>
                  <a:pt x="88" y="65"/>
                  <a:pt x="87" y="67"/>
                  <a:pt x="90" y="70"/>
                </a:cubicBezTo>
                <a:cubicBezTo>
                  <a:pt x="106" y="84"/>
                  <a:pt x="106" y="84"/>
                  <a:pt x="106" y="84"/>
                </a:cubicBezTo>
                <a:cubicBezTo>
                  <a:pt x="103" y="105"/>
                  <a:pt x="103" y="105"/>
                  <a:pt x="103" y="105"/>
                </a:cubicBezTo>
                <a:cubicBezTo>
                  <a:pt x="103" y="106"/>
                  <a:pt x="103" y="106"/>
                  <a:pt x="103" y="106"/>
                </a:cubicBezTo>
                <a:cubicBezTo>
                  <a:pt x="103" y="108"/>
                  <a:pt x="104" y="110"/>
                  <a:pt x="105" y="110"/>
                </a:cubicBezTo>
                <a:cubicBezTo>
                  <a:pt x="106" y="110"/>
                  <a:pt x="107" y="109"/>
                  <a:pt x="108" y="109"/>
                </a:cubicBezTo>
                <a:cubicBezTo>
                  <a:pt x="116" y="105"/>
                  <a:pt x="116" y="105"/>
                  <a:pt x="116" y="105"/>
                </a:cubicBezTo>
                <a:cubicBezTo>
                  <a:pt x="126" y="100"/>
                  <a:pt x="126" y="100"/>
                  <a:pt x="126" y="100"/>
                </a:cubicBezTo>
                <a:cubicBezTo>
                  <a:pt x="129" y="102"/>
                  <a:pt x="129" y="102"/>
                  <a:pt x="129" y="102"/>
                </a:cubicBezTo>
                <a:cubicBezTo>
                  <a:pt x="145" y="108"/>
                  <a:pt x="145" y="108"/>
                  <a:pt x="145" y="108"/>
                </a:cubicBezTo>
                <a:cubicBezTo>
                  <a:pt x="146" y="108"/>
                  <a:pt x="147" y="108"/>
                  <a:pt x="147" y="108"/>
                </a:cubicBezTo>
                <a:cubicBezTo>
                  <a:pt x="149" y="108"/>
                  <a:pt x="150" y="107"/>
                  <a:pt x="150" y="104"/>
                </a:cubicBezTo>
                <a:cubicBezTo>
                  <a:pt x="145" y="83"/>
                  <a:pt x="145" y="83"/>
                  <a:pt x="145" y="83"/>
                </a:cubicBezTo>
                <a:cubicBezTo>
                  <a:pt x="160" y="67"/>
                  <a:pt x="160" y="67"/>
                  <a:pt x="160" y="67"/>
                </a:cubicBezTo>
                <a:cubicBezTo>
                  <a:pt x="163" y="65"/>
                  <a:pt x="162" y="63"/>
                  <a:pt x="159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187">
            <a:extLst>
              <a:ext uri="{FF2B5EF4-FFF2-40B4-BE49-F238E27FC236}">
                <a16:creationId xmlns:a16="http://schemas.microsoft.com/office/drawing/2014/main" id="{8AF399E1-6BEF-D14B-43BD-E76703AC946E}"/>
              </a:ext>
            </a:extLst>
          </p:cNvPr>
          <p:cNvSpPr>
            <a:spLocks noEditPoints="1"/>
          </p:cNvSpPr>
          <p:nvPr/>
        </p:nvSpPr>
        <p:spPr bwMode="auto">
          <a:xfrm>
            <a:off x="11212513" y="5227638"/>
            <a:ext cx="225425" cy="254000"/>
          </a:xfrm>
          <a:custGeom>
            <a:avLst/>
            <a:gdLst>
              <a:gd name="T0" fmla="*/ 85 w 142"/>
              <a:gd name="T1" fmla="*/ 120 h 160"/>
              <a:gd name="T2" fmla="*/ 85 w 142"/>
              <a:gd name="T3" fmla="*/ 107 h 160"/>
              <a:gd name="T4" fmla="*/ 69 w 142"/>
              <a:gd name="T5" fmla="*/ 109 h 160"/>
              <a:gd name="T6" fmla="*/ 59 w 142"/>
              <a:gd name="T7" fmla="*/ 108 h 160"/>
              <a:gd name="T8" fmla="*/ 53 w 142"/>
              <a:gd name="T9" fmla="*/ 111 h 160"/>
              <a:gd name="T10" fmla="*/ 53 w 142"/>
              <a:gd name="T11" fmla="*/ 160 h 160"/>
              <a:gd name="T12" fmla="*/ 85 w 142"/>
              <a:gd name="T13" fmla="*/ 160 h 160"/>
              <a:gd name="T14" fmla="*/ 85 w 142"/>
              <a:gd name="T15" fmla="*/ 139 h 160"/>
              <a:gd name="T16" fmla="*/ 101 w 142"/>
              <a:gd name="T17" fmla="*/ 123 h 160"/>
              <a:gd name="T18" fmla="*/ 91 w 142"/>
              <a:gd name="T19" fmla="*/ 113 h 160"/>
              <a:gd name="T20" fmla="*/ 85 w 142"/>
              <a:gd name="T21" fmla="*/ 120 h 160"/>
              <a:gd name="T22" fmla="*/ 12 w 142"/>
              <a:gd name="T23" fmla="*/ 52 h 160"/>
              <a:gd name="T24" fmla="*/ 13 w 142"/>
              <a:gd name="T25" fmla="*/ 46 h 160"/>
              <a:gd name="T26" fmla="*/ 0 w 142"/>
              <a:gd name="T27" fmla="*/ 74 h 160"/>
              <a:gd name="T28" fmla="*/ 37 w 142"/>
              <a:gd name="T29" fmla="*/ 110 h 160"/>
              <a:gd name="T30" fmla="*/ 53 w 142"/>
              <a:gd name="T31" fmla="*/ 107 h 160"/>
              <a:gd name="T32" fmla="*/ 12 w 142"/>
              <a:gd name="T33" fmla="*/ 52 h 160"/>
              <a:gd name="T34" fmla="*/ 115 w 142"/>
              <a:gd name="T35" fmla="*/ 29 h 160"/>
              <a:gd name="T36" fmla="*/ 69 w 142"/>
              <a:gd name="T37" fmla="*/ 0 h 160"/>
              <a:gd name="T38" fmla="*/ 19 w 142"/>
              <a:gd name="T39" fmla="*/ 37 h 160"/>
              <a:gd name="T40" fmla="*/ 18 w 142"/>
              <a:gd name="T41" fmla="*/ 40 h 160"/>
              <a:gd name="T42" fmla="*/ 18 w 142"/>
              <a:gd name="T43" fmla="*/ 43 h 160"/>
              <a:gd name="T44" fmla="*/ 17 w 142"/>
              <a:gd name="T45" fmla="*/ 52 h 160"/>
              <a:gd name="T46" fmla="*/ 53 w 142"/>
              <a:gd name="T47" fmla="*/ 102 h 160"/>
              <a:gd name="T48" fmla="*/ 58 w 142"/>
              <a:gd name="T49" fmla="*/ 103 h 160"/>
              <a:gd name="T50" fmla="*/ 61 w 142"/>
              <a:gd name="T51" fmla="*/ 104 h 160"/>
              <a:gd name="T52" fmla="*/ 64 w 142"/>
              <a:gd name="T53" fmla="*/ 104 h 160"/>
              <a:gd name="T54" fmla="*/ 69 w 142"/>
              <a:gd name="T55" fmla="*/ 105 h 160"/>
              <a:gd name="T56" fmla="*/ 85 w 142"/>
              <a:gd name="T57" fmla="*/ 102 h 160"/>
              <a:gd name="T58" fmla="*/ 94 w 142"/>
              <a:gd name="T59" fmla="*/ 98 h 160"/>
              <a:gd name="T60" fmla="*/ 106 w 142"/>
              <a:gd name="T61" fmla="*/ 100 h 160"/>
              <a:gd name="T62" fmla="*/ 142 w 142"/>
              <a:gd name="T63" fmla="*/ 64 h 160"/>
              <a:gd name="T64" fmla="*/ 115 w 142"/>
              <a:gd name="T65" fmla="*/ 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2" h="160">
                <a:moveTo>
                  <a:pt x="85" y="120"/>
                </a:moveTo>
                <a:cubicBezTo>
                  <a:pt x="85" y="107"/>
                  <a:pt x="85" y="107"/>
                  <a:pt x="85" y="107"/>
                </a:cubicBezTo>
                <a:cubicBezTo>
                  <a:pt x="80" y="108"/>
                  <a:pt x="74" y="109"/>
                  <a:pt x="69" y="109"/>
                </a:cubicBezTo>
                <a:cubicBezTo>
                  <a:pt x="66" y="109"/>
                  <a:pt x="62" y="109"/>
                  <a:pt x="59" y="108"/>
                </a:cubicBezTo>
                <a:cubicBezTo>
                  <a:pt x="57" y="109"/>
                  <a:pt x="55" y="110"/>
                  <a:pt x="53" y="111"/>
                </a:cubicBezTo>
                <a:cubicBezTo>
                  <a:pt x="53" y="160"/>
                  <a:pt x="53" y="160"/>
                  <a:pt x="53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39"/>
                  <a:pt x="85" y="139"/>
                  <a:pt x="85" y="139"/>
                </a:cubicBezTo>
                <a:cubicBezTo>
                  <a:pt x="101" y="123"/>
                  <a:pt x="101" y="123"/>
                  <a:pt x="101" y="123"/>
                </a:cubicBezTo>
                <a:cubicBezTo>
                  <a:pt x="91" y="113"/>
                  <a:pt x="91" y="113"/>
                  <a:pt x="91" y="113"/>
                </a:cubicBezTo>
                <a:lnTo>
                  <a:pt x="85" y="120"/>
                </a:lnTo>
                <a:close/>
                <a:moveTo>
                  <a:pt x="12" y="52"/>
                </a:moveTo>
                <a:cubicBezTo>
                  <a:pt x="12" y="50"/>
                  <a:pt x="12" y="48"/>
                  <a:pt x="13" y="46"/>
                </a:cubicBezTo>
                <a:cubicBezTo>
                  <a:pt x="5" y="53"/>
                  <a:pt x="0" y="63"/>
                  <a:pt x="0" y="74"/>
                </a:cubicBezTo>
                <a:cubicBezTo>
                  <a:pt x="0" y="94"/>
                  <a:pt x="17" y="110"/>
                  <a:pt x="37" y="110"/>
                </a:cubicBezTo>
                <a:cubicBezTo>
                  <a:pt x="42" y="110"/>
                  <a:pt x="48" y="109"/>
                  <a:pt x="53" y="107"/>
                </a:cubicBezTo>
                <a:cubicBezTo>
                  <a:pt x="29" y="100"/>
                  <a:pt x="12" y="78"/>
                  <a:pt x="12" y="52"/>
                </a:cubicBezTo>
                <a:close/>
                <a:moveTo>
                  <a:pt x="115" y="29"/>
                </a:moveTo>
                <a:cubicBezTo>
                  <a:pt x="107" y="12"/>
                  <a:pt x="89" y="0"/>
                  <a:pt x="69" y="0"/>
                </a:cubicBezTo>
                <a:cubicBezTo>
                  <a:pt x="46" y="0"/>
                  <a:pt x="26" y="16"/>
                  <a:pt x="19" y="37"/>
                </a:cubicBezTo>
                <a:cubicBezTo>
                  <a:pt x="19" y="38"/>
                  <a:pt x="19" y="39"/>
                  <a:pt x="18" y="40"/>
                </a:cubicBezTo>
                <a:cubicBezTo>
                  <a:pt x="18" y="41"/>
                  <a:pt x="18" y="42"/>
                  <a:pt x="18" y="43"/>
                </a:cubicBezTo>
                <a:cubicBezTo>
                  <a:pt x="17" y="46"/>
                  <a:pt x="17" y="49"/>
                  <a:pt x="17" y="52"/>
                </a:cubicBezTo>
                <a:cubicBezTo>
                  <a:pt x="17" y="76"/>
                  <a:pt x="32" y="96"/>
                  <a:pt x="53" y="102"/>
                </a:cubicBezTo>
                <a:cubicBezTo>
                  <a:pt x="55" y="103"/>
                  <a:pt x="56" y="103"/>
                  <a:pt x="58" y="103"/>
                </a:cubicBezTo>
                <a:cubicBezTo>
                  <a:pt x="59" y="104"/>
                  <a:pt x="60" y="104"/>
                  <a:pt x="61" y="104"/>
                </a:cubicBezTo>
                <a:cubicBezTo>
                  <a:pt x="62" y="104"/>
                  <a:pt x="63" y="104"/>
                  <a:pt x="64" y="104"/>
                </a:cubicBezTo>
                <a:cubicBezTo>
                  <a:pt x="66" y="104"/>
                  <a:pt x="67" y="105"/>
                  <a:pt x="69" y="105"/>
                </a:cubicBezTo>
                <a:cubicBezTo>
                  <a:pt x="74" y="105"/>
                  <a:pt x="80" y="104"/>
                  <a:pt x="85" y="102"/>
                </a:cubicBezTo>
                <a:cubicBezTo>
                  <a:pt x="88" y="101"/>
                  <a:pt x="91" y="100"/>
                  <a:pt x="94" y="98"/>
                </a:cubicBezTo>
                <a:cubicBezTo>
                  <a:pt x="98" y="100"/>
                  <a:pt x="102" y="100"/>
                  <a:pt x="106" y="100"/>
                </a:cubicBezTo>
                <a:cubicBezTo>
                  <a:pt x="126" y="100"/>
                  <a:pt x="142" y="84"/>
                  <a:pt x="142" y="64"/>
                </a:cubicBezTo>
                <a:cubicBezTo>
                  <a:pt x="142" y="47"/>
                  <a:pt x="131" y="33"/>
                  <a:pt x="115" y="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188">
            <a:extLst>
              <a:ext uri="{FF2B5EF4-FFF2-40B4-BE49-F238E27FC236}">
                <a16:creationId xmlns:a16="http://schemas.microsoft.com/office/drawing/2014/main" id="{9AB4F897-AB92-5E0C-DC0D-0522968484C2}"/>
              </a:ext>
            </a:extLst>
          </p:cNvPr>
          <p:cNvSpPr>
            <a:spLocks noEditPoints="1"/>
          </p:cNvSpPr>
          <p:nvPr/>
        </p:nvSpPr>
        <p:spPr bwMode="auto">
          <a:xfrm>
            <a:off x="3498851" y="5778500"/>
            <a:ext cx="238125" cy="254000"/>
          </a:xfrm>
          <a:custGeom>
            <a:avLst/>
            <a:gdLst>
              <a:gd name="T0" fmla="*/ 0 w 150"/>
              <a:gd name="T1" fmla="*/ 81 h 160"/>
              <a:gd name="T2" fmla="*/ 0 w 150"/>
              <a:gd name="T3" fmla="*/ 160 h 160"/>
              <a:gd name="T4" fmla="*/ 35 w 150"/>
              <a:gd name="T5" fmla="*/ 160 h 160"/>
              <a:gd name="T6" fmla="*/ 35 w 150"/>
              <a:gd name="T7" fmla="*/ 125 h 160"/>
              <a:gd name="T8" fmla="*/ 44 w 150"/>
              <a:gd name="T9" fmla="*/ 125 h 160"/>
              <a:gd name="T10" fmla="*/ 44 w 150"/>
              <a:gd name="T11" fmla="*/ 160 h 160"/>
              <a:gd name="T12" fmla="*/ 106 w 150"/>
              <a:gd name="T13" fmla="*/ 160 h 160"/>
              <a:gd name="T14" fmla="*/ 106 w 150"/>
              <a:gd name="T15" fmla="*/ 123 h 160"/>
              <a:gd name="T16" fmla="*/ 115 w 150"/>
              <a:gd name="T17" fmla="*/ 123 h 160"/>
              <a:gd name="T18" fmla="*/ 115 w 150"/>
              <a:gd name="T19" fmla="*/ 160 h 160"/>
              <a:gd name="T20" fmla="*/ 150 w 150"/>
              <a:gd name="T21" fmla="*/ 160 h 160"/>
              <a:gd name="T22" fmla="*/ 150 w 150"/>
              <a:gd name="T23" fmla="*/ 81 h 160"/>
              <a:gd name="T24" fmla="*/ 0 w 150"/>
              <a:gd name="T25" fmla="*/ 81 h 160"/>
              <a:gd name="T26" fmla="*/ 75 w 150"/>
              <a:gd name="T27" fmla="*/ 67 h 160"/>
              <a:gd name="T28" fmla="*/ 109 w 150"/>
              <a:gd name="T29" fmla="*/ 34 h 160"/>
              <a:gd name="T30" fmla="*/ 75 w 150"/>
              <a:gd name="T31" fmla="*/ 0 h 160"/>
              <a:gd name="T32" fmla="*/ 41 w 150"/>
              <a:gd name="T33" fmla="*/ 34 h 160"/>
              <a:gd name="T34" fmla="*/ 75 w 150"/>
              <a:gd name="T35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0" h="160">
                <a:moveTo>
                  <a:pt x="0" y="81"/>
                </a:moveTo>
                <a:cubicBezTo>
                  <a:pt x="0" y="160"/>
                  <a:pt x="0" y="160"/>
                  <a:pt x="0" y="160"/>
                </a:cubicBezTo>
                <a:cubicBezTo>
                  <a:pt x="35" y="160"/>
                  <a:pt x="35" y="160"/>
                  <a:pt x="35" y="160"/>
                </a:cubicBezTo>
                <a:cubicBezTo>
                  <a:pt x="35" y="125"/>
                  <a:pt x="35" y="125"/>
                  <a:pt x="35" y="125"/>
                </a:cubicBezTo>
                <a:cubicBezTo>
                  <a:pt x="44" y="125"/>
                  <a:pt x="44" y="125"/>
                  <a:pt x="44" y="125"/>
                </a:cubicBezTo>
                <a:cubicBezTo>
                  <a:pt x="44" y="160"/>
                  <a:pt x="44" y="160"/>
                  <a:pt x="44" y="160"/>
                </a:cubicBezTo>
                <a:cubicBezTo>
                  <a:pt x="106" y="160"/>
                  <a:pt x="106" y="160"/>
                  <a:pt x="106" y="160"/>
                </a:cubicBezTo>
                <a:cubicBezTo>
                  <a:pt x="106" y="123"/>
                  <a:pt x="106" y="123"/>
                  <a:pt x="106" y="123"/>
                </a:cubicBezTo>
                <a:cubicBezTo>
                  <a:pt x="115" y="123"/>
                  <a:pt x="115" y="123"/>
                  <a:pt x="115" y="123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50" y="160"/>
                  <a:pt x="150" y="160"/>
                  <a:pt x="150" y="160"/>
                </a:cubicBezTo>
                <a:cubicBezTo>
                  <a:pt x="150" y="81"/>
                  <a:pt x="150" y="81"/>
                  <a:pt x="150" y="81"/>
                </a:cubicBezTo>
                <a:lnTo>
                  <a:pt x="0" y="81"/>
                </a:lnTo>
                <a:close/>
                <a:moveTo>
                  <a:pt x="75" y="67"/>
                </a:moveTo>
                <a:cubicBezTo>
                  <a:pt x="94" y="67"/>
                  <a:pt x="109" y="52"/>
                  <a:pt x="109" y="34"/>
                </a:cubicBezTo>
                <a:cubicBezTo>
                  <a:pt x="109" y="15"/>
                  <a:pt x="94" y="0"/>
                  <a:pt x="75" y="0"/>
                </a:cubicBezTo>
                <a:cubicBezTo>
                  <a:pt x="57" y="0"/>
                  <a:pt x="41" y="15"/>
                  <a:pt x="41" y="34"/>
                </a:cubicBezTo>
                <a:cubicBezTo>
                  <a:pt x="41" y="52"/>
                  <a:pt x="57" y="67"/>
                  <a:pt x="75" y="6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793693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44D891-AA71-5495-6778-37611B9EDC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5CFD73F-C022-EC9A-26FD-005D8B4A5B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E6BB7A21-4053-8B0B-0A79-30B8D7BE3B33}"/>
              </a:ext>
            </a:extLst>
          </p:cNvPr>
          <p:cNvSpPr>
            <a:spLocks noEditPoints="1"/>
          </p:cNvSpPr>
          <p:nvPr/>
        </p:nvSpPr>
        <p:spPr bwMode="auto">
          <a:xfrm>
            <a:off x="747713" y="1371600"/>
            <a:ext cx="236538" cy="254000"/>
          </a:xfrm>
          <a:custGeom>
            <a:avLst/>
            <a:gdLst>
              <a:gd name="T0" fmla="*/ 43 w 149"/>
              <a:gd name="T1" fmla="*/ 47 h 160"/>
              <a:gd name="T2" fmla="*/ 24 w 149"/>
              <a:gd name="T3" fmla="*/ 89 h 160"/>
              <a:gd name="T4" fmla="*/ 30 w 149"/>
              <a:gd name="T5" fmla="*/ 91 h 160"/>
              <a:gd name="T6" fmla="*/ 30 w 149"/>
              <a:gd name="T7" fmla="*/ 71 h 160"/>
              <a:gd name="T8" fmla="*/ 48 w 149"/>
              <a:gd name="T9" fmla="*/ 50 h 160"/>
              <a:gd name="T10" fmla="*/ 101 w 149"/>
              <a:gd name="T11" fmla="*/ 66 h 160"/>
              <a:gd name="T12" fmla="*/ 73 w 149"/>
              <a:gd name="T13" fmla="*/ 66 h 160"/>
              <a:gd name="T14" fmla="*/ 77 w 149"/>
              <a:gd name="T15" fmla="*/ 116 h 160"/>
              <a:gd name="T16" fmla="*/ 88 w 149"/>
              <a:gd name="T17" fmla="*/ 122 h 160"/>
              <a:gd name="T18" fmla="*/ 99 w 149"/>
              <a:gd name="T19" fmla="*/ 116 h 160"/>
              <a:gd name="T20" fmla="*/ 101 w 149"/>
              <a:gd name="T21" fmla="*/ 66 h 160"/>
              <a:gd name="T22" fmla="*/ 87 w 149"/>
              <a:gd name="T23" fmla="*/ 112 h 160"/>
              <a:gd name="T24" fmla="*/ 63 w 149"/>
              <a:gd name="T25" fmla="*/ 86 h 160"/>
              <a:gd name="T26" fmla="*/ 83 w 149"/>
              <a:gd name="T27" fmla="*/ 84 h 160"/>
              <a:gd name="T28" fmla="*/ 91 w 149"/>
              <a:gd name="T29" fmla="*/ 84 h 160"/>
              <a:gd name="T30" fmla="*/ 111 w 149"/>
              <a:gd name="T31" fmla="*/ 86 h 160"/>
              <a:gd name="T32" fmla="*/ 107 w 149"/>
              <a:gd name="T33" fmla="*/ 27 h 160"/>
              <a:gd name="T34" fmla="*/ 79 w 149"/>
              <a:gd name="T35" fmla="*/ 23 h 160"/>
              <a:gd name="T36" fmla="*/ 98 w 149"/>
              <a:gd name="T37" fmla="*/ 4 h 160"/>
              <a:gd name="T38" fmla="*/ 70 w 149"/>
              <a:gd name="T39" fmla="*/ 23 h 160"/>
              <a:gd name="T40" fmla="*/ 43 w 149"/>
              <a:gd name="T41" fmla="*/ 27 h 160"/>
              <a:gd name="T42" fmla="*/ 5 w 149"/>
              <a:gd name="T43" fmla="*/ 89 h 160"/>
              <a:gd name="T44" fmla="*/ 56 w 149"/>
              <a:gd name="T45" fmla="*/ 160 h 160"/>
              <a:gd name="T46" fmla="*/ 93 w 149"/>
              <a:gd name="T47" fmla="*/ 160 h 160"/>
              <a:gd name="T48" fmla="*/ 144 w 149"/>
              <a:gd name="T49" fmla="*/ 89 h 160"/>
              <a:gd name="T50" fmla="*/ 107 w 149"/>
              <a:gd name="T51" fmla="*/ 27 h 160"/>
              <a:gd name="T52" fmla="*/ 110 w 149"/>
              <a:gd name="T53" fmla="*/ 140 h 160"/>
              <a:gd name="T54" fmla="*/ 79 w 149"/>
              <a:gd name="T55" fmla="*/ 143 h 160"/>
              <a:gd name="T56" fmla="*/ 72 w 149"/>
              <a:gd name="T57" fmla="*/ 143 h 160"/>
              <a:gd name="T58" fmla="*/ 40 w 149"/>
              <a:gd name="T59" fmla="*/ 140 h 160"/>
              <a:gd name="T60" fmla="*/ 11 w 149"/>
              <a:gd name="T61" fmla="*/ 70 h 160"/>
              <a:gd name="T62" fmla="*/ 71 w 149"/>
              <a:gd name="T63" fmla="*/ 52 h 160"/>
              <a:gd name="T64" fmla="*/ 79 w 149"/>
              <a:gd name="T65" fmla="*/ 52 h 160"/>
              <a:gd name="T66" fmla="*/ 140 w 149"/>
              <a:gd name="T67" fmla="*/ 7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9" h="160">
                <a:moveTo>
                  <a:pt x="44" y="47"/>
                </a:moveTo>
                <a:cubicBezTo>
                  <a:pt x="43" y="47"/>
                  <a:pt x="43" y="47"/>
                  <a:pt x="43" y="47"/>
                </a:cubicBezTo>
                <a:cubicBezTo>
                  <a:pt x="32" y="49"/>
                  <a:pt x="23" y="58"/>
                  <a:pt x="21" y="69"/>
                </a:cubicBezTo>
                <a:cubicBezTo>
                  <a:pt x="19" y="78"/>
                  <a:pt x="21" y="85"/>
                  <a:pt x="24" y="89"/>
                </a:cubicBezTo>
                <a:cubicBezTo>
                  <a:pt x="25" y="91"/>
                  <a:pt x="26" y="91"/>
                  <a:pt x="28" y="91"/>
                </a:cubicBezTo>
                <a:cubicBezTo>
                  <a:pt x="28" y="91"/>
                  <a:pt x="30" y="91"/>
                  <a:pt x="30" y="91"/>
                </a:cubicBezTo>
                <a:cubicBezTo>
                  <a:pt x="32" y="90"/>
                  <a:pt x="34" y="86"/>
                  <a:pt x="32" y="84"/>
                </a:cubicBezTo>
                <a:cubicBezTo>
                  <a:pt x="30" y="81"/>
                  <a:pt x="29" y="77"/>
                  <a:pt x="30" y="71"/>
                </a:cubicBezTo>
                <a:cubicBezTo>
                  <a:pt x="31" y="63"/>
                  <a:pt x="37" y="57"/>
                  <a:pt x="44" y="56"/>
                </a:cubicBezTo>
                <a:cubicBezTo>
                  <a:pt x="47" y="55"/>
                  <a:pt x="49" y="53"/>
                  <a:pt x="48" y="50"/>
                </a:cubicBezTo>
                <a:cubicBezTo>
                  <a:pt x="47" y="48"/>
                  <a:pt x="46" y="47"/>
                  <a:pt x="44" y="47"/>
                </a:cubicBezTo>
                <a:close/>
                <a:moveTo>
                  <a:pt x="101" y="66"/>
                </a:moveTo>
                <a:cubicBezTo>
                  <a:pt x="96" y="66"/>
                  <a:pt x="90" y="68"/>
                  <a:pt x="87" y="73"/>
                </a:cubicBezTo>
                <a:cubicBezTo>
                  <a:pt x="83" y="69"/>
                  <a:pt x="78" y="66"/>
                  <a:pt x="73" y="66"/>
                </a:cubicBezTo>
                <a:cubicBezTo>
                  <a:pt x="62" y="66"/>
                  <a:pt x="54" y="75"/>
                  <a:pt x="54" y="86"/>
                </a:cubicBezTo>
                <a:cubicBezTo>
                  <a:pt x="54" y="97"/>
                  <a:pt x="64" y="105"/>
                  <a:pt x="77" y="116"/>
                </a:cubicBezTo>
                <a:cubicBezTo>
                  <a:pt x="79" y="117"/>
                  <a:pt x="82" y="119"/>
                  <a:pt x="85" y="121"/>
                </a:cubicBezTo>
                <a:cubicBezTo>
                  <a:pt x="86" y="122"/>
                  <a:pt x="87" y="122"/>
                  <a:pt x="88" y="122"/>
                </a:cubicBezTo>
                <a:cubicBezTo>
                  <a:pt x="89" y="122"/>
                  <a:pt x="90" y="122"/>
                  <a:pt x="91" y="121"/>
                </a:cubicBezTo>
                <a:cubicBezTo>
                  <a:pt x="94" y="119"/>
                  <a:pt x="96" y="117"/>
                  <a:pt x="99" y="116"/>
                </a:cubicBezTo>
                <a:cubicBezTo>
                  <a:pt x="112" y="105"/>
                  <a:pt x="122" y="97"/>
                  <a:pt x="122" y="86"/>
                </a:cubicBezTo>
                <a:cubicBezTo>
                  <a:pt x="120" y="75"/>
                  <a:pt x="111" y="66"/>
                  <a:pt x="101" y="66"/>
                </a:cubicBezTo>
                <a:close/>
                <a:moveTo>
                  <a:pt x="91" y="108"/>
                </a:moveTo>
                <a:cubicBezTo>
                  <a:pt x="90" y="109"/>
                  <a:pt x="88" y="110"/>
                  <a:pt x="87" y="112"/>
                </a:cubicBezTo>
                <a:cubicBezTo>
                  <a:pt x="85" y="110"/>
                  <a:pt x="84" y="110"/>
                  <a:pt x="83" y="108"/>
                </a:cubicBezTo>
                <a:cubicBezTo>
                  <a:pt x="71" y="99"/>
                  <a:pt x="63" y="92"/>
                  <a:pt x="63" y="86"/>
                </a:cubicBezTo>
                <a:cubicBezTo>
                  <a:pt x="63" y="80"/>
                  <a:pt x="68" y="76"/>
                  <a:pt x="73" y="76"/>
                </a:cubicBezTo>
                <a:cubicBezTo>
                  <a:pt x="80" y="76"/>
                  <a:pt x="83" y="83"/>
                  <a:pt x="83" y="84"/>
                </a:cubicBezTo>
                <a:cubicBezTo>
                  <a:pt x="83" y="86"/>
                  <a:pt x="85" y="87"/>
                  <a:pt x="87" y="87"/>
                </a:cubicBezTo>
                <a:cubicBezTo>
                  <a:pt x="89" y="87"/>
                  <a:pt x="90" y="86"/>
                  <a:pt x="91" y="84"/>
                </a:cubicBezTo>
                <a:cubicBezTo>
                  <a:pt x="91" y="83"/>
                  <a:pt x="94" y="76"/>
                  <a:pt x="101" y="76"/>
                </a:cubicBezTo>
                <a:cubicBezTo>
                  <a:pt x="106" y="76"/>
                  <a:pt x="111" y="80"/>
                  <a:pt x="111" y="86"/>
                </a:cubicBezTo>
                <a:cubicBezTo>
                  <a:pt x="111" y="92"/>
                  <a:pt x="103" y="99"/>
                  <a:pt x="91" y="108"/>
                </a:cubicBezTo>
                <a:close/>
                <a:moveTo>
                  <a:pt x="107" y="27"/>
                </a:moveTo>
                <a:cubicBezTo>
                  <a:pt x="97" y="27"/>
                  <a:pt x="87" y="31"/>
                  <a:pt x="79" y="37"/>
                </a:cubicBezTo>
                <a:cubicBezTo>
                  <a:pt x="79" y="23"/>
                  <a:pt x="79" y="23"/>
                  <a:pt x="79" y="23"/>
                </a:cubicBezTo>
                <a:cubicBezTo>
                  <a:pt x="79" y="15"/>
                  <a:pt x="85" y="9"/>
                  <a:pt x="93" y="9"/>
                </a:cubicBezTo>
                <a:cubicBezTo>
                  <a:pt x="96" y="9"/>
                  <a:pt x="98" y="7"/>
                  <a:pt x="98" y="4"/>
                </a:cubicBezTo>
                <a:cubicBezTo>
                  <a:pt x="98" y="2"/>
                  <a:pt x="96" y="0"/>
                  <a:pt x="93" y="0"/>
                </a:cubicBezTo>
                <a:cubicBezTo>
                  <a:pt x="80" y="0"/>
                  <a:pt x="70" y="10"/>
                  <a:pt x="70" y="23"/>
                </a:cubicBezTo>
                <a:cubicBezTo>
                  <a:pt x="70" y="37"/>
                  <a:pt x="70" y="37"/>
                  <a:pt x="70" y="37"/>
                </a:cubicBezTo>
                <a:cubicBezTo>
                  <a:pt x="62" y="31"/>
                  <a:pt x="53" y="27"/>
                  <a:pt x="43" y="27"/>
                </a:cubicBezTo>
                <a:cubicBezTo>
                  <a:pt x="19" y="27"/>
                  <a:pt x="0" y="46"/>
                  <a:pt x="0" y="70"/>
                </a:cubicBezTo>
                <a:cubicBezTo>
                  <a:pt x="0" y="76"/>
                  <a:pt x="2" y="82"/>
                  <a:pt x="5" y="89"/>
                </a:cubicBezTo>
                <a:cubicBezTo>
                  <a:pt x="31" y="144"/>
                  <a:pt x="31" y="144"/>
                  <a:pt x="31" y="144"/>
                </a:cubicBezTo>
                <a:cubicBezTo>
                  <a:pt x="36" y="154"/>
                  <a:pt x="46" y="160"/>
                  <a:pt x="56" y="160"/>
                </a:cubicBezTo>
                <a:cubicBezTo>
                  <a:pt x="64" y="160"/>
                  <a:pt x="70" y="157"/>
                  <a:pt x="75" y="153"/>
                </a:cubicBezTo>
                <a:cubicBezTo>
                  <a:pt x="79" y="157"/>
                  <a:pt x="86" y="160"/>
                  <a:pt x="93" y="160"/>
                </a:cubicBezTo>
                <a:cubicBezTo>
                  <a:pt x="103" y="160"/>
                  <a:pt x="113" y="153"/>
                  <a:pt x="118" y="144"/>
                </a:cubicBezTo>
                <a:cubicBezTo>
                  <a:pt x="144" y="89"/>
                  <a:pt x="144" y="89"/>
                  <a:pt x="144" y="89"/>
                </a:cubicBezTo>
                <a:cubicBezTo>
                  <a:pt x="147" y="82"/>
                  <a:pt x="149" y="76"/>
                  <a:pt x="149" y="70"/>
                </a:cubicBezTo>
                <a:cubicBezTo>
                  <a:pt x="149" y="47"/>
                  <a:pt x="130" y="27"/>
                  <a:pt x="107" y="27"/>
                </a:cubicBezTo>
                <a:close/>
                <a:moveTo>
                  <a:pt x="137" y="85"/>
                </a:moveTo>
                <a:cubicBezTo>
                  <a:pt x="110" y="140"/>
                  <a:pt x="110" y="140"/>
                  <a:pt x="110" y="140"/>
                </a:cubicBezTo>
                <a:cubicBezTo>
                  <a:pt x="107" y="147"/>
                  <a:pt x="100" y="151"/>
                  <a:pt x="94" y="151"/>
                </a:cubicBezTo>
                <a:cubicBezTo>
                  <a:pt x="88" y="151"/>
                  <a:pt x="83" y="148"/>
                  <a:pt x="79" y="143"/>
                </a:cubicBezTo>
                <a:cubicBezTo>
                  <a:pt x="78" y="142"/>
                  <a:pt x="77" y="142"/>
                  <a:pt x="75" y="142"/>
                </a:cubicBezTo>
                <a:cubicBezTo>
                  <a:pt x="74" y="142"/>
                  <a:pt x="73" y="142"/>
                  <a:pt x="72" y="143"/>
                </a:cubicBezTo>
                <a:cubicBezTo>
                  <a:pt x="68" y="148"/>
                  <a:pt x="62" y="151"/>
                  <a:pt x="57" y="151"/>
                </a:cubicBezTo>
                <a:cubicBezTo>
                  <a:pt x="50" y="151"/>
                  <a:pt x="44" y="146"/>
                  <a:pt x="40" y="140"/>
                </a:cubicBezTo>
                <a:cubicBezTo>
                  <a:pt x="14" y="85"/>
                  <a:pt x="14" y="85"/>
                  <a:pt x="14" y="85"/>
                </a:cubicBezTo>
                <a:cubicBezTo>
                  <a:pt x="12" y="80"/>
                  <a:pt x="11" y="75"/>
                  <a:pt x="11" y="70"/>
                </a:cubicBezTo>
                <a:cubicBezTo>
                  <a:pt x="11" y="51"/>
                  <a:pt x="25" y="36"/>
                  <a:pt x="43" y="36"/>
                </a:cubicBezTo>
                <a:cubicBezTo>
                  <a:pt x="55" y="36"/>
                  <a:pt x="65" y="42"/>
                  <a:pt x="71" y="52"/>
                </a:cubicBezTo>
                <a:cubicBezTo>
                  <a:pt x="72" y="54"/>
                  <a:pt x="73" y="55"/>
                  <a:pt x="75" y="55"/>
                </a:cubicBezTo>
                <a:cubicBezTo>
                  <a:pt x="77" y="55"/>
                  <a:pt x="79" y="54"/>
                  <a:pt x="79" y="52"/>
                </a:cubicBezTo>
                <a:cubicBezTo>
                  <a:pt x="85" y="42"/>
                  <a:pt x="96" y="36"/>
                  <a:pt x="107" y="36"/>
                </a:cubicBezTo>
                <a:cubicBezTo>
                  <a:pt x="125" y="36"/>
                  <a:pt x="140" y="51"/>
                  <a:pt x="140" y="70"/>
                </a:cubicBezTo>
                <a:cubicBezTo>
                  <a:pt x="140" y="76"/>
                  <a:pt x="139" y="80"/>
                  <a:pt x="137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8E25AFC8-A730-8240-9189-000B26C41910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1371600"/>
            <a:ext cx="260350" cy="254000"/>
          </a:xfrm>
          <a:custGeom>
            <a:avLst/>
            <a:gdLst>
              <a:gd name="T0" fmla="*/ 148 w 164"/>
              <a:gd name="T1" fmla="*/ 12 h 160"/>
              <a:gd name="T2" fmla="*/ 80 w 164"/>
              <a:gd name="T3" fmla="*/ 20 h 160"/>
              <a:gd name="T4" fmla="*/ 13 w 164"/>
              <a:gd name="T5" fmla="*/ 12 h 160"/>
              <a:gd name="T6" fmla="*/ 21 w 164"/>
              <a:gd name="T7" fmla="*/ 80 h 160"/>
              <a:gd name="T8" fmla="*/ 12 w 164"/>
              <a:gd name="T9" fmla="*/ 147 h 160"/>
              <a:gd name="T10" fmla="*/ 80 w 164"/>
              <a:gd name="T11" fmla="*/ 139 h 160"/>
              <a:gd name="T12" fmla="*/ 147 w 164"/>
              <a:gd name="T13" fmla="*/ 147 h 160"/>
              <a:gd name="T14" fmla="*/ 140 w 164"/>
              <a:gd name="T15" fmla="*/ 80 h 160"/>
              <a:gd name="T16" fmla="*/ 141 w 164"/>
              <a:gd name="T17" fmla="*/ 19 h 160"/>
              <a:gd name="T18" fmla="*/ 100 w 164"/>
              <a:gd name="T19" fmla="*/ 40 h 160"/>
              <a:gd name="T20" fmla="*/ 128 w 164"/>
              <a:gd name="T21" fmla="*/ 32 h 160"/>
              <a:gd name="T22" fmla="*/ 134 w 164"/>
              <a:gd name="T23" fmla="*/ 26 h 160"/>
              <a:gd name="T24" fmla="*/ 94 w 164"/>
              <a:gd name="T25" fmla="*/ 34 h 160"/>
              <a:gd name="T26" fmla="*/ 65 w 164"/>
              <a:gd name="T27" fmla="*/ 141 h 160"/>
              <a:gd name="T28" fmla="*/ 20 w 164"/>
              <a:gd name="T29" fmla="*/ 94 h 160"/>
              <a:gd name="T30" fmla="*/ 52 w 164"/>
              <a:gd name="T31" fmla="*/ 127 h 160"/>
              <a:gd name="T32" fmla="*/ 30 w 164"/>
              <a:gd name="T33" fmla="*/ 126 h 160"/>
              <a:gd name="T34" fmla="*/ 43 w 164"/>
              <a:gd name="T35" fmla="*/ 141 h 160"/>
              <a:gd name="T36" fmla="*/ 74 w 164"/>
              <a:gd name="T37" fmla="*/ 132 h 160"/>
              <a:gd name="T38" fmla="*/ 118 w 164"/>
              <a:gd name="T39" fmla="*/ 151 h 160"/>
              <a:gd name="T40" fmla="*/ 70 w 164"/>
              <a:gd name="T41" fmla="*/ 117 h 160"/>
              <a:gd name="T42" fmla="*/ 19 w 164"/>
              <a:gd name="T43" fmla="*/ 19 h 160"/>
              <a:gd name="T44" fmla="*/ 141 w 164"/>
              <a:gd name="T45" fmla="*/ 94 h 160"/>
              <a:gd name="T46" fmla="*/ 77 w 164"/>
              <a:gd name="T47" fmla="*/ 49 h 160"/>
              <a:gd name="T48" fmla="*/ 54 w 164"/>
              <a:gd name="T49" fmla="*/ 86 h 160"/>
              <a:gd name="T50" fmla="*/ 94 w 164"/>
              <a:gd name="T51" fmla="*/ 105 h 160"/>
              <a:gd name="T52" fmla="*/ 87 w 164"/>
              <a:gd name="T53" fmla="*/ 53 h 160"/>
              <a:gd name="T54" fmla="*/ 84 w 164"/>
              <a:gd name="T55" fmla="*/ 101 h 160"/>
              <a:gd name="T56" fmla="*/ 61 w 164"/>
              <a:gd name="T57" fmla="*/ 74 h 160"/>
              <a:gd name="T58" fmla="*/ 81 w 164"/>
              <a:gd name="T59" fmla="*/ 60 h 160"/>
              <a:gd name="T60" fmla="*/ 118 w 164"/>
              <a:gd name="T61" fmla="*/ 133 h 160"/>
              <a:gd name="T62" fmla="*/ 123 w 164"/>
              <a:gd name="T63" fmla="*/ 138 h 160"/>
              <a:gd name="T64" fmla="*/ 138 w 164"/>
              <a:gd name="T65" fmla="*/ 123 h 160"/>
              <a:gd name="T66" fmla="*/ 133 w 164"/>
              <a:gd name="T67" fmla="*/ 118 h 160"/>
              <a:gd name="T68" fmla="*/ 125 w 164"/>
              <a:gd name="T69" fmla="*/ 109 h 160"/>
              <a:gd name="T70" fmla="*/ 121 w 164"/>
              <a:gd name="T71" fmla="*/ 116 h 160"/>
              <a:gd name="T72" fmla="*/ 126 w 164"/>
              <a:gd name="T73" fmla="*/ 121 h 160"/>
              <a:gd name="T74" fmla="*/ 101 w 164"/>
              <a:gd name="T75" fmla="*/ 121 h 160"/>
              <a:gd name="T76" fmla="*/ 108 w 164"/>
              <a:gd name="T77" fmla="*/ 128 h 160"/>
              <a:gd name="T78" fmla="*/ 36 w 164"/>
              <a:gd name="T79" fmla="*/ 50 h 160"/>
              <a:gd name="T80" fmla="*/ 41 w 164"/>
              <a:gd name="T81" fmla="*/ 55 h 160"/>
              <a:gd name="T82" fmla="*/ 59 w 164"/>
              <a:gd name="T83" fmla="*/ 39 h 160"/>
              <a:gd name="T84" fmla="*/ 52 w 164"/>
              <a:gd name="T85" fmla="*/ 32 h 160"/>
              <a:gd name="T86" fmla="*/ 43 w 164"/>
              <a:gd name="T87" fmla="*/ 17 h 160"/>
              <a:gd name="T88" fmla="*/ 47 w 164"/>
              <a:gd name="T89" fmla="*/ 22 h 160"/>
              <a:gd name="T90" fmla="*/ 35 w 164"/>
              <a:gd name="T91" fmla="*/ 35 h 160"/>
              <a:gd name="T92" fmla="*/ 42 w 164"/>
              <a:gd name="T93" fmla="*/ 42 h 160"/>
              <a:gd name="T94" fmla="*/ 22 w 164"/>
              <a:gd name="T95" fmla="*/ 37 h 160"/>
              <a:gd name="T96" fmla="*/ 27 w 164"/>
              <a:gd name="T97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4" h="160">
                <a:moveTo>
                  <a:pt x="140" y="80"/>
                </a:moveTo>
                <a:cubicBezTo>
                  <a:pt x="148" y="72"/>
                  <a:pt x="148" y="72"/>
                  <a:pt x="148" y="72"/>
                </a:cubicBezTo>
                <a:cubicBezTo>
                  <a:pt x="164" y="55"/>
                  <a:pt x="164" y="28"/>
                  <a:pt x="148" y="12"/>
                </a:cubicBezTo>
                <a:cubicBezTo>
                  <a:pt x="139" y="4"/>
                  <a:pt x="129" y="0"/>
                  <a:pt x="118" y="0"/>
                </a:cubicBezTo>
                <a:cubicBezTo>
                  <a:pt x="107" y="0"/>
                  <a:pt x="96" y="4"/>
                  <a:pt x="88" y="12"/>
                </a:cubicBezTo>
                <a:cubicBezTo>
                  <a:pt x="80" y="20"/>
                  <a:pt x="80" y="20"/>
                  <a:pt x="80" y="20"/>
                </a:cubicBezTo>
                <a:cubicBezTo>
                  <a:pt x="72" y="12"/>
                  <a:pt x="72" y="12"/>
                  <a:pt x="72" y="12"/>
                </a:cubicBezTo>
                <a:cubicBezTo>
                  <a:pt x="64" y="4"/>
                  <a:pt x="54" y="0"/>
                  <a:pt x="43" y="0"/>
                </a:cubicBezTo>
                <a:cubicBezTo>
                  <a:pt x="32" y="0"/>
                  <a:pt x="21" y="4"/>
                  <a:pt x="13" y="12"/>
                </a:cubicBezTo>
                <a:cubicBezTo>
                  <a:pt x="5" y="20"/>
                  <a:pt x="1" y="31"/>
                  <a:pt x="1" y="42"/>
                </a:cubicBezTo>
                <a:cubicBezTo>
                  <a:pt x="1" y="53"/>
                  <a:pt x="5" y="64"/>
                  <a:pt x="13" y="72"/>
                </a:cubicBezTo>
                <a:cubicBezTo>
                  <a:pt x="21" y="80"/>
                  <a:pt x="21" y="80"/>
                  <a:pt x="21" y="80"/>
                </a:cubicBezTo>
                <a:cubicBezTo>
                  <a:pt x="13" y="88"/>
                  <a:pt x="13" y="88"/>
                  <a:pt x="13" y="88"/>
                </a:cubicBezTo>
                <a:cubicBezTo>
                  <a:pt x="5" y="96"/>
                  <a:pt x="1" y="106"/>
                  <a:pt x="0" y="117"/>
                </a:cubicBezTo>
                <a:cubicBezTo>
                  <a:pt x="0" y="129"/>
                  <a:pt x="4" y="139"/>
                  <a:pt x="12" y="147"/>
                </a:cubicBezTo>
                <a:cubicBezTo>
                  <a:pt x="20" y="155"/>
                  <a:pt x="32" y="160"/>
                  <a:pt x="42" y="160"/>
                </a:cubicBezTo>
                <a:cubicBezTo>
                  <a:pt x="53" y="160"/>
                  <a:pt x="64" y="155"/>
                  <a:pt x="72" y="147"/>
                </a:cubicBezTo>
                <a:cubicBezTo>
                  <a:pt x="80" y="139"/>
                  <a:pt x="80" y="139"/>
                  <a:pt x="80" y="139"/>
                </a:cubicBezTo>
                <a:cubicBezTo>
                  <a:pt x="88" y="147"/>
                  <a:pt x="88" y="147"/>
                  <a:pt x="88" y="147"/>
                </a:cubicBezTo>
                <a:cubicBezTo>
                  <a:pt x="96" y="155"/>
                  <a:pt x="106" y="160"/>
                  <a:pt x="117" y="160"/>
                </a:cubicBezTo>
                <a:cubicBezTo>
                  <a:pt x="129" y="160"/>
                  <a:pt x="139" y="155"/>
                  <a:pt x="147" y="147"/>
                </a:cubicBezTo>
                <a:cubicBezTo>
                  <a:pt x="155" y="139"/>
                  <a:pt x="160" y="129"/>
                  <a:pt x="160" y="117"/>
                </a:cubicBezTo>
                <a:cubicBezTo>
                  <a:pt x="160" y="106"/>
                  <a:pt x="156" y="96"/>
                  <a:pt x="148" y="88"/>
                </a:cubicBezTo>
                <a:lnTo>
                  <a:pt x="140" y="80"/>
                </a:lnTo>
                <a:close/>
                <a:moveTo>
                  <a:pt x="94" y="19"/>
                </a:moveTo>
                <a:cubicBezTo>
                  <a:pt x="101" y="13"/>
                  <a:pt x="109" y="9"/>
                  <a:pt x="118" y="9"/>
                </a:cubicBezTo>
                <a:cubicBezTo>
                  <a:pt x="126" y="9"/>
                  <a:pt x="134" y="13"/>
                  <a:pt x="141" y="19"/>
                </a:cubicBezTo>
                <a:cubicBezTo>
                  <a:pt x="154" y="32"/>
                  <a:pt x="154" y="53"/>
                  <a:pt x="141" y="65"/>
                </a:cubicBezTo>
                <a:cubicBezTo>
                  <a:pt x="133" y="73"/>
                  <a:pt x="133" y="73"/>
                  <a:pt x="133" y="73"/>
                </a:cubicBezTo>
                <a:cubicBezTo>
                  <a:pt x="100" y="40"/>
                  <a:pt x="100" y="40"/>
                  <a:pt x="100" y="40"/>
                </a:cubicBezTo>
                <a:cubicBezTo>
                  <a:pt x="108" y="32"/>
                  <a:pt x="108" y="32"/>
                  <a:pt x="108" y="32"/>
                </a:cubicBezTo>
                <a:cubicBezTo>
                  <a:pt x="111" y="30"/>
                  <a:pt x="114" y="28"/>
                  <a:pt x="118" y="28"/>
                </a:cubicBezTo>
                <a:cubicBezTo>
                  <a:pt x="122" y="28"/>
                  <a:pt x="126" y="30"/>
                  <a:pt x="128" y="32"/>
                </a:cubicBezTo>
                <a:cubicBezTo>
                  <a:pt x="129" y="33"/>
                  <a:pt x="130" y="34"/>
                  <a:pt x="131" y="34"/>
                </a:cubicBezTo>
                <a:cubicBezTo>
                  <a:pt x="132" y="34"/>
                  <a:pt x="134" y="33"/>
                  <a:pt x="134" y="32"/>
                </a:cubicBezTo>
                <a:cubicBezTo>
                  <a:pt x="136" y="31"/>
                  <a:pt x="136" y="28"/>
                  <a:pt x="134" y="26"/>
                </a:cubicBezTo>
                <a:cubicBezTo>
                  <a:pt x="130" y="22"/>
                  <a:pt x="124" y="19"/>
                  <a:pt x="118" y="19"/>
                </a:cubicBezTo>
                <a:cubicBezTo>
                  <a:pt x="111" y="19"/>
                  <a:pt x="106" y="22"/>
                  <a:pt x="102" y="26"/>
                </a:cubicBezTo>
                <a:cubicBezTo>
                  <a:pt x="94" y="34"/>
                  <a:pt x="94" y="34"/>
                  <a:pt x="94" y="34"/>
                </a:cubicBezTo>
                <a:cubicBezTo>
                  <a:pt x="87" y="28"/>
                  <a:pt x="87" y="28"/>
                  <a:pt x="87" y="28"/>
                </a:cubicBezTo>
                <a:lnTo>
                  <a:pt x="94" y="19"/>
                </a:lnTo>
                <a:close/>
                <a:moveTo>
                  <a:pt x="65" y="141"/>
                </a:moveTo>
                <a:cubicBezTo>
                  <a:pt x="59" y="147"/>
                  <a:pt x="50" y="151"/>
                  <a:pt x="42" y="151"/>
                </a:cubicBezTo>
                <a:cubicBezTo>
                  <a:pt x="34" y="151"/>
                  <a:pt x="26" y="147"/>
                  <a:pt x="19" y="141"/>
                </a:cubicBezTo>
                <a:cubicBezTo>
                  <a:pt x="6" y="128"/>
                  <a:pt x="6" y="107"/>
                  <a:pt x="20" y="94"/>
                </a:cubicBezTo>
                <a:cubicBezTo>
                  <a:pt x="28" y="86"/>
                  <a:pt x="28" y="86"/>
                  <a:pt x="28" y="86"/>
                </a:cubicBezTo>
                <a:cubicBezTo>
                  <a:pt x="60" y="119"/>
                  <a:pt x="60" y="119"/>
                  <a:pt x="60" y="119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50" y="130"/>
                  <a:pt x="46" y="131"/>
                  <a:pt x="43" y="131"/>
                </a:cubicBezTo>
                <a:cubicBezTo>
                  <a:pt x="39" y="131"/>
                  <a:pt x="36" y="130"/>
                  <a:pt x="33" y="127"/>
                </a:cubicBezTo>
                <a:cubicBezTo>
                  <a:pt x="32" y="126"/>
                  <a:pt x="31" y="126"/>
                  <a:pt x="30" y="126"/>
                </a:cubicBezTo>
                <a:cubicBezTo>
                  <a:pt x="28" y="126"/>
                  <a:pt x="27" y="126"/>
                  <a:pt x="26" y="127"/>
                </a:cubicBezTo>
                <a:cubicBezTo>
                  <a:pt x="25" y="129"/>
                  <a:pt x="25" y="132"/>
                  <a:pt x="26" y="133"/>
                </a:cubicBezTo>
                <a:cubicBezTo>
                  <a:pt x="32" y="138"/>
                  <a:pt x="37" y="141"/>
                  <a:pt x="43" y="141"/>
                </a:cubicBezTo>
                <a:cubicBezTo>
                  <a:pt x="49" y="141"/>
                  <a:pt x="55" y="138"/>
                  <a:pt x="60" y="133"/>
                </a:cubicBezTo>
                <a:cubicBezTo>
                  <a:pt x="67" y="126"/>
                  <a:pt x="67" y="126"/>
                  <a:pt x="67" y="126"/>
                </a:cubicBezTo>
                <a:cubicBezTo>
                  <a:pt x="74" y="132"/>
                  <a:pt x="74" y="132"/>
                  <a:pt x="74" y="132"/>
                </a:cubicBezTo>
                <a:lnTo>
                  <a:pt x="65" y="141"/>
                </a:lnTo>
                <a:close/>
                <a:moveTo>
                  <a:pt x="141" y="141"/>
                </a:moveTo>
                <a:cubicBezTo>
                  <a:pt x="134" y="147"/>
                  <a:pt x="126" y="151"/>
                  <a:pt x="118" y="151"/>
                </a:cubicBezTo>
                <a:cubicBezTo>
                  <a:pt x="109" y="151"/>
                  <a:pt x="101" y="147"/>
                  <a:pt x="94" y="141"/>
                </a:cubicBezTo>
                <a:cubicBezTo>
                  <a:pt x="83" y="130"/>
                  <a:pt x="83" y="130"/>
                  <a:pt x="83" y="130"/>
                </a:cubicBezTo>
                <a:cubicBezTo>
                  <a:pt x="70" y="117"/>
                  <a:pt x="70" y="117"/>
                  <a:pt x="70" y="117"/>
                </a:cubicBezTo>
                <a:cubicBezTo>
                  <a:pt x="30" y="77"/>
                  <a:pt x="30" y="77"/>
                  <a:pt x="30" y="77"/>
                </a:cubicBezTo>
                <a:cubicBezTo>
                  <a:pt x="19" y="65"/>
                  <a:pt x="19" y="65"/>
                  <a:pt x="19" y="65"/>
                </a:cubicBezTo>
                <a:cubicBezTo>
                  <a:pt x="6" y="53"/>
                  <a:pt x="6" y="32"/>
                  <a:pt x="19" y="19"/>
                </a:cubicBezTo>
                <a:cubicBezTo>
                  <a:pt x="26" y="13"/>
                  <a:pt x="34" y="9"/>
                  <a:pt x="43" y="9"/>
                </a:cubicBezTo>
                <a:cubicBezTo>
                  <a:pt x="51" y="9"/>
                  <a:pt x="60" y="13"/>
                  <a:pt x="66" y="19"/>
                </a:cubicBezTo>
                <a:cubicBezTo>
                  <a:pt x="141" y="94"/>
                  <a:pt x="141" y="94"/>
                  <a:pt x="141" y="94"/>
                </a:cubicBezTo>
                <a:cubicBezTo>
                  <a:pt x="154" y="107"/>
                  <a:pt x="154" y="128"/>
                  <a:pt x="141" y="141"/>
                </a:cubicBezTo>
                <a:close/>
                <a:moveTo>
                  <a:pt x="87" y="53"/>
                </a:moveTo>
                <a:cubicBezTo>
                  <a:pt x="84" y="50"/>
                  <a:pt x="80" y="49"/>
                  <a:pt x="77" y="49"/>
                </a:cubicBezTo>
                <a:cubicBezTo>
                  <a:pt x="73" y="49"/>
                  <a:pt x="70" y="50"/>
                  <a:pt x="67" y="53"/>
                </a:cubicBezTo>
                <a:cubicBezTo>
                  <a:pt x="54" y="66"/>
                  <a:pt x="54" y="66"/>
                  <a:pt x="54" y="66"/>
                </a:cubicBezTo>
                <a:cubicBezTo>
                  <a:pt x="49" y="72"/>
                  <a:pt x="49" y="81"/>
                  <a:pt x="54" y="86"/>
                </a:cubicBezTo>
                <a:cubicBezTo>
                  <a:pt x="73" y="105"/>
                  <a:pt x="73" y="105"/>
                  <a:pt x="73" y="105"/>
                </a:cubicBezTo>
                <a:cubicBezTo>
                  <a:pt x="76" y="108"/>
                  <a:pt x="80" y="110"/>
                  <a:pt x="84" y="110"/>
                </a:cubicBezTo>
                <a:cubicBezTo>
                  <a:pt x="87" y="110"/>
                  <a:pt x="91" y="108"/>
                  <a:pt x="94" y="105"/>
                </a:cubicBezTo>
                <a:cubicBezTo>
                  <a:pt x="107" y="92"/>
                  <a:pt x="107" y="92"/>
                  <a:pt x="107" y="92"/>
                </a:cubicBezTo>
                <a:cubicBezTo>
                  <a:pt x="113" y="87"/>
                  <a:pt x="113" y="78"/>
                  <a:pt x="107" y="73"/>
                </a:cubicBezTo>
                <a:lnTo>
                  <a:pt x="87" y="53"/>
                </a:lnTo>
                <a:close/>
                <a:moveTo>
                  <a:pt x="100" y="87"/>
                </a:moveTo>
                <a:cubicBezTo>
                  <a:pt x="87" y="100"/>
                  <a:pt x="87" y="100"/>
                  <a:pt x="87" y="100"/>
                </a:cubicBezTo>
                <a:cubicBezTo>
                  <a:pt x="86" y="101"/>
                  <a:pt x="85" y="101"/>
                  <a:pt x="84" y="101"/>
                </a:cubicBezTo>
                <a:cubicBezTo>
                  <a:pt x="82" y="101"/>
                  <a:pt x="81" y="101"/>
                  <a:pt x="81" y="100"/>
                </a:cubicBezTo>
                <a:cubicBezTo>
                  <a:pt x="61" y="80"/>
                  <a:pt x="61" y="80"/>
                  <a:pt x="61" y="80"/>
                </a:cubicBezTo>
                <a:cubicBezTo>
                  <a:pt x="59" y="79"/>
                  <a:pt x="59" y="75"/>
                  <a:pt x="61" y="74"/>
                </a:cubicBezTo>
                <a:cubicBezTo>
                  <a:pt x="74" y="60"/>
                  <a:pt x="74" y="60"/>
                  <a:pt x="74" y="60"/>
                </a:cubicBezTo>
                <a:cubicBezTo>
                  <a:pt x="75" y="59"/>
                  <a:pt x="76" y="59"/>
                  <a:pt x="77" y="59"/>
                </a:cubicBezTo>
                <a:cubicBezTo>
                  <a:pt x="78" y="59"/>
                  <a:pt x="80" y="59"/>
                  <a:pt x="81" y="60"/>
                </a:cubicBezTo>
                <a:cubicBezTo>
                  <a:pt x="100" y="80"/>
                  <a:pt x="100" y="80"/>
                  <a:pt x="100" y="80"/>
                </a:cubicBezTo>
                <a:cubicBezTo>
                  <a:pt x="102" y="82"/>
                  <a:pt x="102" y="85"/>
                  <a:pt x="100" y="87"/>
                </a:cubicBezTo>
                <a:close/>
                <a:moveTo>
                  <a:pt x="118" y="133"/>
                </a:moveTo>
                <a:cubicBezTo>
                  <a:pt x="115" y="133"/>
                  <a:pt x="113" y="135"/>
                  <a:pt x="113" y="138"/>
                </a:cubicBezTo>
                <a:cubicBezTo>
                  <a:pt x="113" y="140"/>
                  <a:pt x="115" y="142"/>
                  <a:pt x="118" y="142"/>
                </a:cubicBezTo>
                <a:cubicBezTo>
                  <a:pt x="120" y="142"/>
                  <a:pt x="123" y="140"/>
                  <a:pt x="123" y="138"/>
                </a:cubicBezTo>
                <a:cubicBezTo>
                  <a:pt x="123" y="135"/>
                  <a:pt x="120" y="133"/>
                  <a:pt x="118" y="133"/>
                </a:cubicBezTo>
                <a:close/>
                <a:moveTo>
                  <a:pt x="133" y="118"/>
                </a:moveTo>
                <a:cubicBezTo>
                  <a:pt x="133" y="120"/>
                  <a:pt x="135" y="123"/>
                  <a:pt x="138" y="123"/>
                </a:cubicBezTo>
                <a:cubicBezTo>
                  <a:pt x="141" y="123"/>
                  <a:pt x="143" y="120"/>
                  <a:pt x="143" y="118"/>
                </a:cubicBezTo>
                <a:cubicBezTo>
                  <a:pt x="143" y="115"/>
                  <a:pt x="141" y="113"/>
                  <a:pt x="138" y="113"/>
                </a:cubicBezTo>
                <a:cubicBezTo>
                  <a:pt x="135" y="113"/>
                  <a:pt x="133" y="115"/>
                  <a:pt x="133" y="118"/>
                </a:cubicBezTo>
                <a:close/>
                <a:moveTo>
                  <a:pt x="125" y="100"/>
                </a:moveTo>
                <a:cubicBezTo>
                  <a:pt x="122" y="100"/>
                  <a:pt x="120" y="102"/>
                  <a:pt x="120" y="104"/>
                </a:cubicBezTo>
                <a:cubicBezTo>
                  <a:pt x="120" y="107"/>
                  <a:pt x="122" y="109"/>
                  <a:pt x="125" y="109"/>
                </a:cubicBezTo>
                <a:cubicBezTo>
                  <a:pt x="127" y="109"/>
                  <a:pt x="129" y="107"/>
                  <a:pt x="129" y="104"/>
                </a:cubicBezTo>
                <a:cubicBezTo>
                  <a:pt x="129" y="102"/>
                  <a:pt x="127" y="100"/>
                  <a:pt x="125" y="100"/>
                </a:cubicBezTo>
                <a:close/>
                <a:moveTo>
                  <a:pt x="121" y="116"/>
                </a:moveTo>
                <a:cubicBezTo>
                  <a:pt x="119" y="116"/>
                  <a:pt x="117" y="119"/>
                  <a:pt x="117" y="121"/>
                </a:cubicBezTo>
                <a:cubicBezTo>
                  <a:pt x="117" y="124"/>
                  <a:pt x="119" y="126"/>
                  <a:pt x="121" y="126"/>
                </a:cubicBezTo>
                <a:cubicBezTo>
                  <a:pt x="124" y="126"/>
                  <a:pt x="126" y="124"/>
                  <a:pt x="126" y="121"/>
                </a:cubicBezTo>
                <a:cubicBezTo>
                  <a:pt x="126" y="119"/>
                  <a:pt x="124" y="116"/>
                  <a:pt x="121" y="116"/>
                </a:cubicBezTo>
                <a:close/>
                <a:moveTo>
                  <a:pt x="105" y="120"/>
                </a:moveTo>
                <a:cubicBezTo>
                  <a:pt x="104" y="120"/>
                  <a:pt x="102" y="120"/>
                  <a:pt x="101" y="121"/>
                </a:cubicBezTo>
                <a:cubicBezTo>
                  <a:pt x="100" y="123"/>
                  <a:pt x="100" y="126"/>
                  <a:pt x="101" y="128"/>
                </a:cubicBezTo>
                <a:cubicBezTo>
                  <a:pt x="102" y="129"/>
                  <a:pt x="104" y="129"/>
                  <a:pt x="105" y="129"/>
                </a:cubicBezTo>
                <a:cubicBezTo>
                  <a:pt x="106" y="129"/>
                  <a:pt x="107" y="129"/>
                  <a:pt x="108" y="128"/>
                </a:cubicBezTo>
                <a:cubicBezTo>
                  <a:pt x="110" y="126"/>
                  <a:pt x="110" y="123"/>
                  <a:pt x="108" y="121"/>
                </a:cubicBezTo>
                <a:cubicBezTo>
                  <a:pt x="107" y="120"/>
                  <a:pt x="106" y="120"/>
                  <a:pt x="105" y="120"/>
                </a:cubicBezTo>
                <a:close/>
                <a:moveTo>
                  <a:pt x="36" y="50"/>
                </a:moveTo>
                <a:cubicBezTo>
                  <a:pt x="33" y="50"/>
                  <a:pt x="31" y="52"/>
                  <a:pt x="31" y="55"/>
                </a:cubicBezTo>
                <a:cubicBezTo>
                  <a:pt x="31" y="58"/>
                  <a:pt x="33" y="60"/>
                  <a:pt x="36" y="60"/>
                </a:cubicBezTo>
                <a:cubicBezTo>
                  <a:pt x="39" y="60"/>
                  <a:pt x="41" y="58"/>
                  <a:pt x="41" y="55"/>
                </a:cubicBezTo>
                <a:cubicBezTo>
                  <a:pt x="41" y="52"/>
                  <a:pt x="39" y="50"/>
                  <a:pt x="36" y="50"/>
                </a:cubicBezTo>
                <a:close/>
                <a:moveTo>
                  <a:pt x="55" y="40"/>
                </a:moveTo>
                <a:cubicBezTo>
                  <a:pt x="57" y="40"/>
                  <a:pt x="58" y="40"/>
                  <a:pt x="59" y="39"/>
                </a:cubicBezTo>
                <a:cubicBezTo>
                  <a:pt x="61" y="37"/>
                  <a:pt x="61" y="34"/>
                  <a:pt x="59" y="32"/>
                </a:cubicBezTo>
                <a:cubicBezTo>
                  <a:pt x="58" y="31"/>
                  <a:pt x="57" y="31"/>
                  <a:pt x="56" y="31"/>
                </a:cubicBezTo>
                <a:cubicBezTo>
                  <a:pt x="55" y="31"/>
                  <a:pt x="53" y="31"/>
                  <a:pt x="52" y="32"/>
                </a:cubicBezTo>
                <a:cubicBezTo>
                  <a:pt x="51" y="34"/>
                  <a:pt x="51" y="37"/>
                  <a:pt x="52" y="39"/>
                </a:cubicBezTo>
                <a:cubicBezTo>
                  <a:pt x="53" y="40"/>
                  <a:pt x="54" y="40"/>
                  <a:pt x="55" y="40"/>
                </a:cubicBezTo>
                <a:close/>
                <a:moveTo>
                  <a:pt x="43" y="17"/>
                </a:moveTo>
                <a:cubicBezTo>
                  <a:pt x="40" y="17"/>
                  <a:pt x="38" y="20"/>
                  <a:pt x="38" y="22"/>
                </a:cubicBezTo>
                <a:cubicBezTo>
                  <a:pt x="38" y="25"/>
                  <a:pt x="40" y="27"/>
                  <a:pt x="43" y="27"/>
                </a:cubicBezTo>
                <a:cubicBezTo>
                  <a:pt x="45" y="27"/>
                  <a:pt x="47" y="25"/>
                  <a:pt x="47" y="22"/>
                </a:cubicBezTo>
                <a:cubicBezTo>
                  <a:pt x="47" y="20"/>
                  <a:pt x="45" y="17"/>
                  <a:pt x="43" y="17"/>
                </a:cubicBezTo>
                <a:close/>
                <a:moveTo>
                  <a:pt x="39" y="34"/>
                </a:moveTo>
                <a:cubicBezTo>
                  <a:pt x="38" y="34"/>
                  <a:pt x="36" y="35"/>
                  <a:pt x="35" y="35"/>
                </a:cubicBezTo>
                <a:cubicBezTo>
                  <a:pt x="34" y="37"/>
                  <a:pt x="34" y="40"/>
                  <a:pt x="35" y="42"/>
                </a:cubicBezTo>
                <a:cubicBezTo>
                  <a:pt x="36" y="43"/>
                  <a:pt x="37" y="43"/>
                  <a:pt x="39" y="43"/>
                </a:cubicBezTo>
                <a:cubicBezTo>
                  <a:pt x="40" y="43"/>
                  <a:pt x="41" y="43"/>
                  <a:pt x="42" y="42"/>
                </a:cubicBezTo>
                <a:cubicBezTo>
                  <a:pt x="43" y="40"/>
                  <a:pt x="43" y="37"/>
                  <a:pt x="42" y="35"/>
                </a:cubicBezTo>
                <a:cubicBezTo>
                  <a:pt x="41" y="35"/>
                  <a:pt x="40" y="34"/>
                  <a:pt x="39" y="34"/>
                </a:cubicBezTo>
                <a:close/>
                <a:moveTo>
                  <a:pt x="22" y="37"/>
                </a:moveTo>
                <a:cubicBezTo>
                  <a:pt x="20" y="37"/>
                  <a:pt x="18" y="39"/>
                  <a:pt x="18" y="42"/>
                </a:cubicBezTo>
                <a:cubicBezTo>
                  <a:pt x="18" y="44"/>
                  <a:pt x="20" y="47"/>
                  <a:pt x="22" y="47"/>
                </a:cubicBezTo>
                <a:cubicBezTo>
                  <a:pt x="25" y="47"/>
                  <a:pt x="27" y="44"/>
                  <a:pt x="27" y="42"/>
                </a:cubicBezTo>
                <a:cubicBezTo>
                  <a:pt x="27" y="39"/>
                  <a:pt x="25" y="37"/>
                  <a:pt x="22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BF9194E7-0B70-ED0A-7841-1844A21F2B1A}"/>
              </a:ext>
            </a:extLst>
          </p:cNvPr>
          <p:cNvSpPr>
            <a:spLocks noEditPoints="1"/>
          </p:cNvSpPr>
          <p:nvPr/>
        </p:nvSpPr>
        <p:spPr bwMode="auto">
          <a:xfrm>
            <a:off x="6267451" y="1371600"/>
            <a:ext cx="207963" cy="254000"/>
          </a:xfrm>
          <a:custGeom>
            <a:avLst/>
            <a:gdLst>
              <a:gd name="T0" fmla="*/ 103 w 131"/>
              <a:gd name="T1" fmla="*/ 19 h 160"/>
              <a:gd name="T2" fmla="*/ 93 w 131"/>
              <a:gd name="T3" fmla="*/ 9 h 160"/>
              <a:gd name="T4" fmla="*/ 107 w 131"/>
              <a:gd name="T5" fmla="*/ 28 h 160"/>
              <a:gd name="T6" fmla="*/ 112 w 131"/>
              <a:gd name="T7" fmla="*/ 75 h 160"/>
              <a:gd name="T8" fmla="*/ 94 w 131"/>
              <a:gd name="T9" fmla="*/ 70 h 160"/>
              <a:gd name="T10" fmla="*/ 84 w 131"/>
              <a:gd name="T11" fmla="*/ 32 h 160"/>
              <a:gd name="T12" fmla="*/ 107 w 131"/>
              <a:gd name="T13" fmla="*/ 28 h 160"/>
              <a:gd name="T14" fmla="*/ 84 w 131"/>
              <a:gd name="T15" fmla="*/ 71 h 160"/>
              <a:gd name="T16" fmla="*/ 74 w 131"/>
              <a:gd name="T17" fmla="*/ 71 h 160"/>
              <a:gd name="T18" fmla="*/ 112 w 131"/>
              <a:gd name="T19" fmla="*/ 84 h 160"/>
              <a:gd name="T20" fmla="*/ 107 w 131"/>
              <a:gd name="T21" fmla="*/ 94 h 160"/>
              <a:gd name="T22" fmla="*/ 84 w 131"/>
              <a:gd name="T23" fmla="*/ 89 h 160"/>
              <a:gd name="T24" fmla="*/ 112 w 131"/>
              <a:gd name="T25" fmla="*/ 84 h 160"/>
              <a:gd name="T26" fmla="*/ 103 w 131"/>
              <a:gd name="T27" fmla="*/ 113 h 160"/>
              <a:gd name="T28" fmla="*/ 93 w 131"/>
              <a:gd name="T29" fmla="*/ 104 h 160"/>
              <a:gd name="T30" fmla="*/ 74 w 131"/>
              <a:gd name="T31" fmla="*/ 47 h 160"/>
              <a:gd name="T32" fmla="*/ 66 w 131"/>
              <a:gd name="T33" fmla="*/ 67 h 160"/>
              <a:gd name="T34" fmla="*/ 46 w 131"/>
              <a:gd name="T35" fmla="*/ 136 h 160"/>
              <a:gd name="T36" fmla="*/ 76 w 131"/>
              <a:gd name="T37" fmla="*/ 141 h 160"/>
              <a:gd name="T38" fmla="*/ 27 w 131"/>
              <a:gd name="T39" fmla="*/ 151 h 160"/>
              <a:gd name="T40" fmla="*/ 27 w 131"/>
              <a:gd name="T41" fmla="*/ 98 h 160"/>
              <a:gd name="T42" fmla="*/ 80 w 131"/>
              <a:gd name="T43" fmla="*/ 0 h 160"/>
              <a:gd name="T44" fmla="*/ 80 w 131"/>
              <a:gd name="T45" fmla="*/ 9 h 160"/>
              <a:gd name="T46" fmla="*/ 85 w 131"/>
              <a:gd name="T47" fmla="*/ 19 h 160"/>
              <a:gd name="T48" fmla="*/ 75 w 131"/>
              <a:gd name="T49" fmla="*/ 38 h 160"/>
              <a:gd name="T50" fmla="*/ 19 w 131"/>
              <a:gd name="T51" fmla="*/ 150 h 160"/>
              <a:gd name="T52" fmla="*/ 0 w 131"/>
              <a:gd name="T53" fmla="*/ 155 h 160"/>
              <a:gd name="T54" fmla="*/ 108 w 131"/>
              <a:gd name="T55" fmla="*/ 160 h 160"/>
              <a:gd name="T56" fmla="*/ 108 w 131"/>
              <a:gd name="T57" fmla="*/ 150 h 160"/>
              <a:gd name="T58" fmla="*/ 87 w 131"/>
              <a:gd name="T59" fmla="*/ 141 h 160"/>
              <a:gd name="T60" fmla="*/ 131 w 131"/>
              <a:gd name="T61" fmla="*/ 136 h 160"/>
              <a:gd name="T62" fmla="*/ 56 w 131"/>
              <a:gd name="T63" fmla="*/ 132 h 160"/>
              <a:gd name="T64" fmla="*/ 66 w 131"/>
              <a:gd name="T65" fmla="*/ 76 h 160"/>
              <a:gd name="T66" fmla="*/ 74 w 131"/>
              <a:gd name="T67" fmla="*/ 90 h 160"/>
              <a:gd name="T68" fmla="*/ 84 w 131"/>
              <a:gd name="T69" fmla="*/ 118 h 160"/>
              <a:gd name="T70" fmla="*/ 108 w 131"/>
              <a:gd name="T71" fmla="*/ 123 h 160"/>
              <a:gd name="T72" fmla="*/ 112 w 131"/>
              <a:gd name="T73" fmla="*/ 103 h 160"/>
              <a:gd name="T74" fmla="*/ 122 w 131"/>
              <a:gd name="T75" fmla="*/ 32 h 160"/>
              <a:gd name="T76" fmla="*/ 112 w 131"/>
              <a:gd name="T77" fmla="*/ 9 h 160"/>
              <a:gd name="T78" fmla="*/ 122 w 131"/>
              <a:gd name="T79" fmla="*/ 4 h 160"/>
              <a:gd name="T80" fmla="*/ 80 w 131"/>
              <a:gd name="T8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1" h="160">
                <a:moveTo>
                  <a:pt x="103" y="9"/>
                </a:moveTo>
                <a:cubicBezTo>
                  <a:pt x="103" y="19"/>
                  <a:pt x="103" y="19"/>
                  <a:pt x="103" y="19"/>
                </a:cubicBezTo>
                <a:cubicBezTo>
                  <a:pt x="93" y="19"/>
                  <a:pt x="93" y="19"/>
                  <a:pt x="93" y="19"/>
                </a:cubicBezTo>
                <a:cubicBezTo>
                  <a:pt x="93" y="9"/>
                  <a:pt x="93" y="9"/>
                  <a:pt x="93" y="9"/>
                </a:cubicBezTo>
                <a:cubicBezTo>
                  <a:pt x="103" y="9"/>
                  <a:pt x="103" y="9"/>
                  <a:pt x="103" y="9"/>
                </a:cubicBezTo>
                <a:close/>
                <a:moveTo>
                  <a:pt x="107" y="28"/>
                </a:moveTo>
                <a:cubicBezTo>
                  <a:pt x="110" y="28"/>
                  <a:pt x="112" y="30"/>
                  <a:pt x="112" y="32"/>
                </a:cubicBezTo>
                <a:cubicBezTo>
                  <a:pt x="112" y="75"/>
                  <a:pt x="112" y="75"/>
                  <a:pt x="112" y="75"/>
                </a:cubicBezTo>
                <a:cubicBezTo>
                  <a:pt x="93" y="75"/>
                  <a:pt x="93" y="75"/>
                  <a:pt x="93" y="75"/>
                </a:cubicBezTo>
                <a:cubicBezTo>
                  <a:pt x="93" y="74"/>
                  <a:pt x="94" y="72"/>
                  <a:pt x="94" y="70"/>
                </a:cubicBezTo>
                <a:cubicBezTo>
                  <a:pt x="94" y="64"/>
                  <a:pt x="90" y="59"/>
                  <a:pt x="84" y="57"/>
                </a:cubicBezTo>
                <a:cubicBezTo>
                  <a:pt x="84" y="32"/>
                  <a:pt x="84" y="32"/>
                  <a:pt x="84" y="32"/>
                </a:cubicBezTo>
                <a:cubicBezTo>
                  <a:pt x="84" y="30"/>
                  <a:pt x="86" y="28"/>
                  <a:pt x="89" y="28"/>
                </a:cubicBezTo>
                <a:lnTo>
                  <a:pt x="107" y="28"/>
                </a:lnTo>
                <a:close/>
                <a:moveTo>
                  <a:pt x="79" y="66"/>
                </a:moveTo>
                <a:cubicBezTo>
                  <a:pt x="82" y="66"/>
                  <a:pt x="84" y="68"/>
                  <a:pt x="84" y="71"/>
                </a:cubicBezTo>
                <a:cubicBezTo>
                  <a:pt x="84" y="74"/>
                  <a:pt x="82" y="76"/>
                  <a:pt x="79" y="76"/>
                </a:cubicBezTo>
                <a:cubicBezTo>
                  <a:pt x="77" y="76"/>
                  <a:pt x="74" y="74"/>
                  <a:pt x="74" y="71"/>
                </a:cubicBezTo>
                <a:cubicBezTo>
                  <a:pt x="75" y="68"/>
                  <a:pt x="77" y="66"/>
                  <a:pt x="79" y="66"/>
                </a:cubicBezTo>
                <a:close/>
                <a:moveTo>
                  <a:pt x="112" y="84"/>
                </a:moveTo>
                <a:cubicBezTo>
                  <a:pt x="112" y="89"/>
                  <a:pt x="112" y="89"/>
                  <a:pt x="112" y="89"/>
                </a:cubicBezTo>
                <a:cubicBezTo>
                  <a:pt x="112" y="92"/>
                  <a:pt x="110" y="94"/>
                  <a:pt x="107" y="94"/>
                </a:cubicBezTo>
                <a:cubicBezTo>
                  <a:pt x="89" y="94"/>
                  <a:pt x="89" y="94"/>
                  <a:pt x="89" y="94"/>
                </a:cubicBezTo>
                <a:cubicBezTo>
                  <a:pt x="86" y="94"/>
                  <a:pt x="84" y="92"/>
                  <a:pt x="84" y="89"/>
                </a:cubicBezTo>
                <a:cubicBezTo>
                  <a:pt x="84" y="84"/>
                  <a:pt x="84" y="84"/>
                  <a:pt x="84" y="84"/>
                </a:cubicBezTo>
                <a:cubicBezTo>
                  <a:pt x="112" y="84"/>
                  <a:pt x="112" y="84"/>
                  <a:pt x="112" y="84"/>
                </a:cubicBezTo>
                <a:close/>
                <a:moveTo>
                  <a:pt x="103" y="104"/>
                </a:moveTo>
                <a:cubicBezTo>
                  <a:pt x="103" y="113"/>
                  <a:pt x="103" y="113"/>
                  <a:pt x="103" y="113"/>
                </a:cubicBezTo>
                <a:cubicBezTo>
                  <a:pt x="93" y="113"/>
                  <a:pt x="93" y="113"/>
                  <a:pt x="93" y="113"/>
                </a:cubicBezTo>
                <a:cubicBezTo>
                  <a:pt x="93" y="104"/>
                  <a:pt x="93" y="104"/>
                  <a:pt x="93" y="104"/>
                </a:cubicBezTo>
                <a:cubicBezTo>
                  <a:pt x="103" y="104"/>
                  <a:pt x="103" y="104"/>
                  <a:pt x="103" y="104"/>
                </a:cubicBezTo>
                <a:close/>
                <a:moveTo>
                  <a:pt x="74" y="47"/>
                </a:moveTo>
                <a:cubicBezTo>
                  <a:pt x="74" y="58"/>
                  <a:pt x="74" y="58"/>
                  <a:pt x="74" y="58"/>
                </a:cubicBezTo>
                <a:cubicBezTo>
                  <a:pt x="70" y="59"/>
                  <a:pt x="67" y="62"/>
                  <a:pt x="66" y="67"/>
                </a:cubicBezTo>
                <a:cubicBezTo>
                  <a:pt x="55" y="69"/>
                  <a:pt x="46" y="78"/>
                  <a:pt x="46" y="90"/>
                </a:cubicBezTo>
                <a:cubicBezTo>
                  <a:pt x="46" y="136"/>
                  <a:pt x="46" y="136"/>
                  <a:pt x="46" y="136"/>
                </a:cubicBezTo>
                <a:cubicBezTo>
                  <a:pt x="46" y="139"/>
                  <a:pt x="48" y="141"/>
                  <a:pt x="51" y="141"/>
                </a:cubicBezTo>
                <a:cubicBezTo>
                  <a:pt x="76" y="141"/>
                  <a:pt x="76" y="141"/>
                  <a:pt x="76" y="141"/>
                </a:cubicBezTo>
                <a:cubicBezTo>
                  <a:pt x="81" y="151"/>
                  <a:pt x="81" y="151"/>
                  <a:pt x="81" y="151"/>
                </a:cubicBezTo>
                <a:cubicBezTo>
                  <a:pt x="27" y="151"/>
                  <a:pt x="27" y="151"/>
                  <a:pt x="27" y="151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98"/>
                  <a:pt x="27" y="98"/>
                  <a:pt x="27" y="98"/>
                </a:cubicBezTo>
                <a:cubicBezTo>
                  <a:pt x="27" y="72"/>
                  <a:pt x="48" y="49"/>
                  <a:pt x="74" y="47"/>
                </a:cubicBezTo>
                <a:close/>
                <a:moveTo>
                  <a:pt x="80" y="0"/>
                </a:moveTo>
                <a:cubicBezTo>
                  <a:pt x="77" y="0"/>
                  <a:pt x="75" y="2"/>
                  <a:pt x="75" y="4"/>
                </a:cubicBezTo>
                <a:cubicBezTo>
                  <a:pt x="75" y="7"/>
                  <a:pt x="77" y="9"/>
                  <a:pt x="80" y="9"/>
                </a:cubicBezTo>
                <a:cubicBezTo>
                  <a:pt x="85" y="9"/>
                  <a:pt x="85" y="9"/>
                  <a:pt x="85" y="9"/>
                </a:cubicBezTo>
                <a:cubicBezTo>
                  <a:pt x="85" y="19"/>
                  <a:pt x="85" y="19"/>
                  <a:pt x="85" y="19"/>
                </a:cubicBezTo>
                <a:cubicBezTo>
                  <a:pt x="79" y="21"/>
                  <a:pt x="75" y="26"/>
                  <a:pt x="75" y="32"/>
                </a:cubicBezTo>
                <a:cubicBezTo>
                  <a:pt x="75" y="38"/>
                  <a:pt x="75" y="38"/>
                  <a:pt x="75" y="38"/>
                </a:cubicBezTo>
                <a:cubicBezTo>
                  <a:pt x="44" y="41"/>
                  <a:pt x="19" y="67"/>
                  <a:pt x="19" y="98"/>
                </a:cubicBezTo>
                <a:cubicBezTo>
                  <a:pt x="19" y="150"/>
                  <a:pt x="19" y="150"/>
                  <a:pt x="19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2" y="150"/>
                  <a:pt x="0" y="152"/>
                  <a:pt x="0" y="155"/>
                </a:cubicBezTo>
                <a:cubicBezTo>
                  <a:pt x="0" y="158"/>
                  <a:pt x="2" y="160"/>
                  <a:pt x="4" y="160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10" y="160"/>
                  <a:pt x="112" y="158"/>
                  <a:pt x="112" y="155"/>
                </a:cubicBezTo>
                <a:cubicBezTo>
                  <a:pt x="112" y="152"/>
                  <a:pt x="110" y="150"/>
                  <a:pt x="108" y="150"/>
                </a:cubicBezTo>
                <a:cubicBezTo>
                  <a:pt x="91" y="150"/>
                  <a:pt x="91" y="150"/>
                  <a:pt x="91" y="150"/>
                </a:cubicBezTo>
                <a:cubicBezTo>
                  <a:pt x="87" y="141"/>
                  <a:pt x="87" y="141"/>
                  <a:pt x="87" y="141"/>
                </a:cubicBezTo>
                <a:cubicBezTo>
                  <a:pt x="126" y="141"/>
                  <a:pt x="126" y="141"/>
                  <a:pt x="126" y="141"/>
                </a:cubicBezTo>
                <a:cubicBezTo>
                  <a:pt x="129" y="141"/>
                  <a:pt x="131" y="138"/>
                  <a:pt x="131" y="136"/>
                </a:cubicBezTo>
                <a:cubicBezTo>
                  <a:pt x="131" y="134"/>
                  <a:pt x="129" y="132"/>
                  <a:pt x="126" y="132"/>
                </a:cubicBezTo>
                <a:cubicBezTo>
                  <a:pt x="56" y="132"/>
                  <a:pt x="56" y="132"/>
                  <a:pt x="56" y="132"/>
                </a:cubicBezTo>
                <a:cubicBezTo>
                  <a:pt x="56" y="90"/>
                  <a:pt x="56" y="90"/>
                  <a:pt x="56" y="90"/>
                </a:cubicBezTo>
                <a:cubicBezTo>
                  <a:pt x="56" y="83"/>
                  <a:pt x="60" y="78"/>
                  <a:pt x="66" y="76"/>
                </a:cubicBezTo>
                <a:cubicBezTo>
                  <a:pt x="68" y="80"/>
                  <a:pt x="71" y="83"/>
                  <a:pt x="74" y="84"/>
                </a:cubicBezTo>
                <a:cubicBezTo>
                  <a:pt x="74" y="90"/>
                  <a:pt x="74" y="90"/>
                  <a:pt x="74" y="90"/>
                </a:cubicBezTo>
                <a:cubicBezTo>
                  <a:pt x="74" y="95"/>
                  <a:pt x="78" y="101"/>
                  <a:pt x="84" y="103"/>
                </a:cubicBezTo>
                <a:cubicBezTo>
                  <a:pt x="84" y="118"/>
                  <a:pt x="84" y="118"/>
                  <a:pt x="84" y="118"/>
                </a:cubicBezTo>
                <a:cubicBezTo>
                  <a:pt x="84" y="121"/>
                  <a:pt x="86" y="123"/>
                  <a:pt x="89" y="123"/>
                </a:cubicBezTo>
                <a:cubicBezTo>
                  <a:pt x="108" y="123"/>
                  <a:pt x="108" y="123"/>
                  <a:pt x="108" y="123"/>
                </a:cubicBezTo>
                <a:cubicBezTo>
                  <a:pt x="110" y="123"/>
                  <a:pt x="112" y="121"/>
                  <a:pt x="112" y="118"/>
                </a:cubicBezTo>
                <a:cubicBezTo>
                  <a:pt x="112" y="103"/>
                  <a:pt x="112" y="103"/>
                  <a:pt x="112" y="103"/>
                </a:cubicBezTo>
                <a:cubicBezTo>
                  <a:pt x="117" y="101"/>
                  <a:pt x="122" y="96"/>
                  <a:pt x="122" y="90"/>
                </a:cubicBezTo>
                <a:cubicBezTo>
                  <a:pt x="122" y="32"/>
                  <a:pt x="122" y="32"/>
                  <a:pt x="122" y="32"/>
                </a:cubicBezTo>
                <a:cubicBezTo>
                  <a:pt x="122" y="27"/>
                  <a:pt x="118" y="21"/>
                  <a:pt x="112" y="19"/>
                </a:cubicBezTo>
                <a:cubicBezTo>
                  <a:pt x="112" y="9"/>
                  <a:pt x="112" y="9"/>
                  <a:pt x="112" y="9"/>
                </a:cubicBezTo>
                <a:cubicBezTo>
                  <a:pt x="117" y="9"/>
                  <a:pt x="117" y="9"/>
                  <a:pt x="117" y="9"/>
                </a:cubicBezTo>
                <a:cubicBezTo>
                  <a:pt x="120" y="9"/>
                  <a:pt x="122" y="7"/>
                  <a:pt x="122" y="4"/>
                </a:cubicBezTo>
                <a:cubicBezTo>
                  <a:pt x="122" y="2"/>
                  <a:pt x="120" y="0"/>
                  <a:pt x="117" y="0"/>
                </a:cubicBezTo>
                <a:lnTo>
                  <a:pt x="8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54727F40-7151-72DB-4425-6DB0EE49F179}"/>
              </a:ext>
            </a:extLst>
          </p:cNvPr>
          <p:cNvSpPr>
            <a:spLocks noEditPoints="1"/>
          </p:cNvSpPr>
          <p:nvPr/>
        </p:nvSpPr>
        <p:spPr bwMode="auto">
          <a:xfrm>
            <a:off x="1335088" y="1371600"/>
            <a:ext cx="163513" cy="254000"/>
          </a:xfrm>
          <a:custGeom>
            <a:avLst/>
            <a:gdLst>
              <a:gd name="T0" fmla="*/ 97 w 103"/>
              <a:gd name="T1" fmla="*/ 85 h 160"/>
              <a:gd name="T2" fmla="*/ 74 w 103"/>
              <a:gd name="T3" fmla="*/ 59 h 160"/>
              <a:gd name="T4" fmla="*/ 84 w 103"/>
              <a:gd name="T5" fmla="*/ 13 h 160"/>
              <a:gd name="T6" fmla="*/ 33 w 103"/>
              <a:gd name="T7" fmla="*/ 0 h 160"/>
              <a:gd name="T8" fmla="*/ 29 w 103"/>
              <a:gd name="T9" fmla="*/ 27 h 160"/>
              <a:gd name="T10" fmla="*/ 26 w 103"/>
              <a:gd name="T11" fmla="*/ 64 h 160"/>
              <a:gd name="T12" fmla="*/ 3 w 103"/>
              <a:gd name="T13" fmla="*/ 90 h 160"/>
              <a:gd name="T14" fmla="*/ 0 w 103"/>
              <a:gd name="T15" fmla="*/ 108 h 160"/>
              <a:gd name="T16" fmla="*/ 52 w 103"/>
              <a:gd name="T17" fmla="*/ 160 h 160"/>
              <a:gd name="T18" fmla="*/ 89 w 103"/>
              <a:gd name="T19" fmla="*/ 144 h 160"/>
              <a:gd name="T20" fmla="*/ 102 w 103"/>
              <a:gd name="T21" fmla="*/ 103 h 160"/>
              <a:gd name="T22" fmla="*/ 32 w 103"/>
              <a:gd name="T23" fmla="*/ 9 h 160"/>
              <a:gd name="T24" fmla="*/ 74 w 103"/>
              <a:gd name="T25" fmla="*/ 13 h 160"/>
              <a:gd name="T26" fmla="*/ 32 w 103"/>
              <a:gd name="T27" fmla="*/ 18 h 160"/>
              <a:gd name="T28" fmla="*/ 30 w 103"/>
              <a:gd name="T29" fmla="*/ 71 h 160"/>
              <a:gd name="T30" fmla="*/ 36 w 103"/>
              <a:gd name="T31" fmla="*/ 28 h 160"/>
              <a:gd name="T32" fmla="*/ 65 w 103"/>
              <a:gd name="T33" fmla="*/ 59 h 160"/>
              <a:gd name="T34" fmla="*/ 92 w 103"/>
              <a:gd name="T35" fmla="*/ 101 h 160"/>
              <a:gd name="T36" fmla="*/ 54 w 103"/>
              <a:gd name="T37" fmla="*/ 95 h 160"/>
              <a:gd name="T38" fmla="*/ 22 w 103"/>
              <a:gd name="T39" fmla="*/ 85 h 160"/>
              <a:gd name="T40" fmla="*/ 30 w 103"/>
              <a:gd name="T41" fmla="*/ 71 h 160"/>
              <a:gd name="T42" fmla="*/ 60 w 103"/>
              <a:gd name="T43" fmla="*/ 149 h 160"/>
              <a:gd name="T44" fmla="*/ 24 w 103"/>
              <a:gd name="T45" fmla="*/ 141 h 160"/>
              <a:gd name="T46" fmla="*/ 10 w 103"/>
              <a:gd name="T47" fmla="*/ 95 h 160"/>
              <a:gd name="T48" fmla="*/ 48 w 103"/>
              <a:gd name="T49" fmla="*/ 102 h 160"/>
              <a:gd name="T50" fmla="*/ 79 w 103"/>
              <a:gd name="T51" fmla="*/ 112 h 160"/>
              <a:gd name="T52" fmla="*/ 92 w 103"/>
              <a:gd name="T53" fmla="*/ 115 h 160"/>
              <a:gd name="T54" fmla="*/ 36 w 103"/>
              <a:gd name="T55" fmla="*/ 117 h 160"/>
              <a:gd name="T56" fmla="*/ 46 w 103"/>
              <a:gd name="T57" fmla="*/ 117 h 160"/>
              <a:gd name="T58" fmla="*/ 70 w 103"/>
              <a:gd name="T59" fmla="*/ 122 h 160"/>
              <a:gd name="T60" fmla="*/ 70 w 103"/>
              <a:gd name="T61" fmla="*/ 132 h 160"/>
              <a:gd name="T62" fmla="*/ 70 w 103"/>
              <a:gd name="T63" fmla="*/ 122 h 160"/>
              <a:gd name="T64" fmla="*/ 36 w 103"/>
              <a:gd name="T65" fmla="*/ 136 h 160"/>
              <a:gd name="T66" fmla="*/ 46 w 103"/>
              <a:gd name="T67" fmla="*/ 136 h 160"/>
              <a:gd name="T68" fmla="*/ 23 w 103"/>
              <a:gd name="T69" fmla="*/ 103 h 160"/>
              <a:gd name="T70" fmla="*/ 23 w 103"/>
              <a:gd name="T71" fmla="*/ 113 h 160"/>
              <a:gd name="T72" fmla="*/ 23 w 103"/>
              <a:gd name="T73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3" h="160">
                <a:moveTo>
                  <a:pt x="102" y="103"/>
                </a:moveTo>
                <a:cubicBezTo>
                  <a:pt x="101" y="97"/>
                  <a:pt x="100" y="91"/>
                  <a:pt x="97" y="85"/>
                </a:cubicBezTo>
                <a:cubicBezTo>
                  <a:pt x="92" y="75"/>
                  <a:pt x="85" y="68"/>
                  <a:pt x="76" y="63"/>
                </a:cubicBezTo>
                <a:cubicBezTo>
                  <a:pt x="75" y="62"/>
                  <a:pt x="74" y="61"/>
                  <a:pt x="74" y="59"/>
                </a:cubicBezTo>
                <a:cubicBezTo>
                  <a:pt x="74" y="27"/>
                  <a:pt x="74" y="27"/>
                  <a:pt x="74" y="27"/>
                </a:cubicBezTo>
                <a:cubicBezTo>
                  <a:pt x="80" y="24"/>
                  <a:pt x="84" y="20"/>
                  <a:pt x="84" y="13"/>
                </a:cubicBezTo>
                <a:cubicBezTo>
                  <a:pt x="84" y="5"/>
                  <a:pt x="77" y="0"/>
                  <a:pt x="70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9" y="6"/>
                  <a:pt x="19" y="13"/>
                </a:cubicBezTo>
                <a:cubicBezTo>
                  <a:pt x="19" y="19"/>
                  <a:pt x="23" y="24"/>
                  <a:pt x="29" y="27"/>
                </a:cubicBezTo>
                <a:cubicBezTo>
                  <a:pt x="29" y="60"/>
                  <a:pt x="29" y="60"/>
                  <a:pt x="29" y="60"/>
                </a:cubicBezTo>
                <a:cubicBezTo>
                  <a:pt x="29" y="61"/>
                  <a:pt x="27" y="62"/>
                  <a:pt x="26" y="64"/>
                </a:cubicBezTo>
                <a:cubicBezTo>
                  <a:pt x="18" y="68"/>
                  <a:pt x="12" y="74"/>
                  <a:pt x="7" y="82"/>
                </a:cubicBezTo>
                <a:cubicBezTo>
                  <a:pt x="6" y="85"/>
                  <a:pt x="4" y="88"/>
                  <a:pt x="3" y="90"/>
                </a:cubicBezTo>
                <a:cubicBezTo>
                  <a:pt x="3" y="91"/>
                  <a:pt x="3" y="91"/>
                  <a:pt x="3" y="91"/>
                </a:cubicBezTo>
                <a:cubicBezTo>
                  <a:pt x="1" y="96"/>
                  <a:pt x="0" y="102"/>
                  <a:pt x="0" y="108"/>
                </a:cubicBezTo>
                <a:cubicBezTo>
                  <a:pt x="0" y="124"/>
                  <a:pt x="7" y="138"/>
                  <a:pt x="19" y="148"/>
                </a:cubicBezTo>
                <a:cubicBezTo>
                  <a:pt x="29" y="155"/>
                  <a:pt x="40" y="160"/>
                  <a:pt x="52" y="160"/>
                </a:cubicBezTo>
                <a:cubicBezTo>
                  <a:pt x="55" y="160"/>
                  <a:pt x="59" y="159"/>
                  <a:pt x="63" y="158"/>
                </a:cubicBezTo>
                <a:cubicBezTo>
                  <a:pt x="73" y="156"/>
                  <a:pt x="82" y="152"/>
                  <a:pt x="89" y="144"/>
                </a:cubicBezTo>
                <a:cubicBezTo>
                  <a:pt x="96" y="137"/>
                  <a:pt x="101" y="128"/>
                  <a:pt x="103" y="118"/>
                </a:cubicBezTo>
                <a:cubicBezTo>
                  <a:pt x="102" y="112"/>
                  <a:pt x="102" y="107"/>
                  <a:pt x="102" y="103"/>
                </a:cubicBezTo>
                <a:close/>
                <a:moveTo>
                  <a:pt x="27" y="13"/>
                </a:moveTo>
                <a:cubicBezTo>
                  <a:pt x="27" y="11"/>
                  <a:pt x="30" y="9"/>
                  <a:pt x="32" y="9"/>
                </a:cubicBezTo>
                <a:cubicBezTo>
                  <a:pt x="69" y="9"/>
                  <a:pt x="69" y="9"/>
                  <a:pt x="69" y="9"/>
                </a:cubicBezTo>
                <a:cubicBezTo>
                  <a:pt x="72" y="9"/>
                  <a:pt x="74" y="11"/>
                  <a:pt x="74" y="13"/>
                </a:cubicBezTo>
                <a:cubicBezTo>
                  <a:pt x="74" y="16"/>
                  <a:pt x="72" y="18"/>
                  <a:pt x="69" y="18"/>
                </a:cubicBezTo>
                <a:cubicBezTo>
                  <a:pt x="32" y="18"/>
                  <a:pt x="32" y="18"/>
                  <a:pt x="32" y="18"/>
                </a:cubicBezTo>
                <a:cubicBezTo>
                  <a:pt x="30" y="18"/>
                  <a:pt x="27" y="16"/>
                  <a:pt x="27" y="13"/>
                </a:cubicBezTo>
                <a:close/>
                <a:moveTo>
                  <a:pt x="30" y="71"/>
                </a:moveTo>
                <a:cubicBezTo>
                  <a:pt x="34" y="69"/>
                  <a:pt x="36" y="64"/>
                  <a:pt x="36" y="60"/>
                </a:cubicBezTo>
                <a:cubicBezTo>
                  <a:pt x="36" y="28"/>
                  <a:pt x="36" y="28"/>
                  <a:pt x="36" y="28"/>
                </a:cubicBezTo>
                <a:cubicBezTo>
                  <a:pt x="65" y="28"/>
                  <a:pt x="65" y="28"/>
                  <a:pt x="65" y="28"/>
                </a:cubicBezTo>
                <a:cubicBezTo>
                  <a:pt x="65" y="59"/>
                  <a:pt x="65" y="59"/>
                  <a:pt x="65" y="59"/>
                </a:cubicBezTo>
                <a:cubicBezTo>
                  <a:pt x="65" y="64"/>
                  <a:pt x="67" y="69"/>
                  <a:pt x="72" y="71"/>
                </a:cubicBezTo>
                <a:cubicBezTo>
                  <a:pt x="83" y="78"/>
                  <a:pt x="90" y="88"/>
                  <a:pt x="92" y="101"/>
                </a:cubicBezTo>
                <a:cubicBezTo>
                  <a:pt x="88" y="103"/>
                  <a:pt x="83" y="104"/>
                  <a:pt x="79" y="104"/>
                </a:cubicBezTo>
                <a:cubicBezTo>
                  <a:pt x="70" y="104"/>
                  <a:pt x="62" y="101"/>
                  <a:pt x="54" y="95"/>
                </a:cubicBezTo>
                <a:cubicBezTo>
                  <a:pt x="46" y="89"/>
                  <a:pt x="38" y="86"/>
                  <a:pt x="29" y="85"/>
                </a:cubicBezTo>
                <a:cubicBezTo>
                  <a:pt x="27" y="85"/>
                  <a:pt x="25" y="85"/>
                  <a:pt x="22" y="85"/>
                </a:cubicBezTo>
                <a:cubicBezTo>
                  <a:pt x="20" y="85"/>
                  <a:pt x="18" y="85"/>
                  <a:pt x="16" y="85"/>
                </a:cubicBezTo>
                <a:cubicBezTo>
                  <a:pt x="19" y="79"/>
                  <a:pt x="24" y="75"/>
                  <a:pt x="30" y="71"/>
                </a:cubicBezTo>
                <a:close/>
                <a:moveTo>
                  <a:pt x="92" y="115"/>
                </a:moveTo>
                <a:cubicBezTo>
                  <a:pt x="89" y="132"/>
                  <a:pt x="76" y="146"/>
                  <a:pt x="60" y="149"/>
                </a:cubicBezTo>
                <a:cubicBezTo>
                  <a:pt x="57" y="150"/>
                  <a:pt x="54" y="150"/>
                  <a:pt x="51" y="150"/>
                </a:cubicBezTo>
                <a:cubicBezTo>
                  <a:pt x="41" y="150"/>
                  <a:pt x="32" y="147"/>
                  <a:pt x="24" y="141"/>
                </a:cubicBezTo>
                <a:cubicBezTo>
                  <a:pt x="14" y="132"/>
                  <a:pt x="9" y="120"/>
                  <a:pt x="9" y="107"/>
                </a:cubicBezTo>
                <a:cubicBezTo>
                  <a:pt x="9" y="103"/>
                  <a:pt x="10" y="100"/>
                  <a:pt x="10" y="95"/>
                </a:cubicBezTo>
                <a:cubicBezTo>
                  <a:pt x="15" y="94"/>
                  <a:pt x="19" y="93"/>
                  <a:pt x="23" y="93"/>
                </a:cubicBezTo>
                <a:cubicBezTo>
                  <a:pt x="31" y="93"/>
                  <a:pt x="40" y="96"/>
                  <a:pt x="48" y="102"/>
                </a:cubicBezTo>
                <a:cubicBezTo>
                  <a:pt x="56" y="107"/>
                  <a:pt x="65" y="110"/>
                  <a:pt x="73" y="111"/>
                </a:cubicBezTo>
                <a:cubicBezTo>
                  <a:pt x="75" y="111"/>
                  <a:pt x="77" y="112"/>
                  <a:pt x="79" y="112"/>
                </a:cubicBezTo>
                <a:cubicBezTo>
                  <a:pt x="84" y="112"/>
                  <a:pt x="88" y="111"/>
                  <a:pt x="93" y="109"/>
                </a:cubicBezTo>
                <a:cubicBezTo>
                  <a:pt x="93" y="111"/>
                  <a:pt x="92" y="113"/>
                  <a:pt x="92" y="115"/>
                </a:cubicBezTo>
                <a:close/>
                <a:moveTo>
                  <a:pt x="41" y="112"/>
                </a:moveTo>
                <a:cubicBezTo>
                  <a:pt x="38" y="112"/>
                  <a:pt x="36" y="114"/>
                  <a:pt x="36" y="117"/>
                </a:cubicBezTo>
                <a:cubicBezTo>
                  <a:pt x="36" y="120"/>
                  <a:pt x="38" y="122"/>
                  <a:pt x="41" y="122"/>
                </a:cubicBezTo>
                <a:cubicBezTo>
                  <a:pt x="44" y="122"/>
                  <a:pt x="46" y="120"/>
                  <a:pt x="46" y="117"/>
                </a:cubicBezTo>
                <a:cubicBezTo>
                  <a:pt x="46" y="114"/>
                  <a:pt x="44" y="112"/>
                  <a:pt x="41" y="112"/>
                </a:cubicBezTo>
                <a:close/>
                <a:moveTo>
                  <a:pt x="70" y="122"/>
                </a:moveTo>
                <a:cubicBezTo>
                  <a:pt x="67" y="122"/>
                  <a:pt x="65" y="124"/>
                  <a:pt x="65" y="126"/>
                </a:cubicBezTo>
                <a:cubicBezTo>
                  <a:pt x="65" y="129"/>
                  <a:pt x="67" y="132"/>
                  <a:pt x="70" y="132"/>
                </a:cubicBezTo>
                <a:cubicBezTo>
                  <a:pt x="72" y="132"/>
                  <a:pt x="74" y="129"/>
                  <a:pt x="74" y="126"/>
                </a:cubicBezTo>
                <a:cubicBezTo>
                  <a:pt x="74" y="124"/>
                  <a:pt x="72" y="122"/>
                  <a:pt x="70" y="122"/>
                </a:cubicBezTo>
                <a:close/>
                <a:moveTo>
                  <a:pt x="41" y="132"/>
                </a:moveTo>
                <a:cubicBezTo>
                  <a:pt x="38" y="132"/>
                  <a:pt x="36" y="134"/>
                  <a:pt x="36" y="136"/>
                </a:cubicBezTo>
                <a:cubicBezTo>
                  <a:pt x="36" y="139"/>
                  <a:pt x="38" y="141"/>
                  <a:pt x="41" y="141"/>
                </a:cubicBezTo>
                <a:cubicBezTo>
                  <a:pt x="44" y="141"/>
                  <a:pt x="46" y="139"/>
                  <a:pt x="46" y="136"/>
                </a:cubicBezTo>
                <a:cubicBezTo>
                  <a:pt x="46" y="134"/>
                  <a:pt x="44" y="132"/>
                  <a:pt x="41" y="132"/>
                </a:cubicBezTo>
                <a:close/>
                <a:moveTo>
                  <a:pt x="23" y="103"/>
                </a:moveTo>
                <a:cubicBezTo>
                  <a:pt x="20" y="103"/>
                  <a:pt x="18" y="105"/>
                  <a:pt x="18" y="108"/>
                </a:cubicBezTo>
                <a:cubicBezTo>
                  <a:pt x="18" y="111"/>
                  <a:pt x="20" y="113"/>
                  <a:pt x="23" y="113"/>
                </a:cubicBezTo>
                <a:cubicBezTo>
                  <a:pt x="25" y="113"/>
                  <a:pt x="27" y="111"/>
                  <a:pt x="27" y="108"/>
                </a:cubicBezTo>
                <a:cubicBezTo>
                  <a:pt x="27" y="105"/>
                  <a:pt x="25" y="103"/>
                  <a:pt x="23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5F18BC80-37B9-DFC1-E9CB-65DC2DA490D6}"/>
              </a:ext>
            </a:extLst>
          </p:cNvPr>
          <p:cNvSpPr>
            <a:spLocks noEditPoints="1"/>
          </p:cNvSpPr>
          <p:nvPr/>
        </p:nvSpPr>
        <p:spPr bwMode="auto">
          <a:xfrm>
            <a:off x="4064001" y="1371600"/>
            <a:ext cx="209550" cy="254000"/>
          </a:xfrm>
          <a:custGeom>
            <a:avLst/>
            <a:gdLst>
              <a:gd name="T0" fmla="*/ 128 w 132"/>
              <a:gd name="T1" fmla="*/ 19 h 160"/>
              <a:gd name="T2" fmla="*/ 108 w 132"/>
              <a:gd name="T3" fmla="*/ 0 h 160"/>
              <a:gd name="T4" fmla="*/ 0 w 132"/>
              <a:gd name="T5" fmla="*/ 13 h 160"/>
              <a:gd name="T6" fmla="*/ 18 w 132"/>
              <a:gd name="T7" fmla="*/ 160 h 160"/>
              <a:gd name="T8" fmla="*/ 132 w 132"/>
              <a:gd name="T9" fmla="*/ 155 h 160"/>
              <a:gd name="T10" fmla="*/ 14 w 132"/>
              <a:gd name="T11" fmla="*/ 9 h 160"/>
              <a:gd name="T12" fmla="*/ 111 w 132"/>
              <a:gd name="T13" fmla="*/ 19 h 160"/>
              <a:gd name="T14" fmla="*/ 9 w 132"/>
              <a:gd name="T15" fmla="*/ 14 h 160"/>
              <a:gd name="T16" fmla="*/ 18 w 132"/>
              <a:gd name="T17" fmla="*/ 151 h 160"/>
              <a:gd name="T18" fmla="*/ 9 w 132"/>
              <a:gd name="T19" fmla="*/ 27 h 160"/>
              <a:gd name="T20" fmla="*/ 18 w 132"/>
              <a:gd name="T21" fmla="*/ 28 h 160"/>
              <a:gd name="T22" fmla="*/ 122 w 132"/>
              <a:gd name="T23" fmla="*/ 151 h 160"/>
              <a:gd name="T24" fmla="*/ 28 w 132"/>
              <a:gd name="T25" fmla="*/ 28 h 160"/>
              <a:gd name="T26" fmla="*/ 122 w 132"/>
              <a:gd name="T27" fmla="*/ 151 h 160"/>
              <a:gd name="T28" fmla="*/ 65 w 132"/>
              <a:gd name="T29" fmla="*/ 94 h 160"/>
              <a:gd name="T30" fmla="*/ 70 w 132"/>
              <a:gd name="T31" fmla="*/ 112 h 160"/>
              <a:gd name="T32" fmla="*/ 94 w 132"/>
              <a:gd name="T33" fmla="*/ 107 h 160"/>
              <a:gd name="T34" fmla="*/ 107 w 132"/>
              <a:gd name="T35" fmla="*/ 94 h 160"/>
              <a:gd name="T36" fmla="*/ 112 w 132"/>
              <a:gd name="T37" fmla="*/ 70 h 160"/>
              <a:gd name="T38" fmla="*/ 94 w 132"/>
              <a:gd name="T39" fmla="*/ 65 h 160"/>
              <a:gd name="T40" fmla="*/ 89 w 132"/>
              <a:gd name="T41" fmla="*/ 47 h 160"/>
              <a:gd name="T42" fmla="*/ 65 w 132"/>
              <a:gd name="T43" fmla="*/ 51 h 160"/>
              <a:gd name="T44" fmla="*/ 52 w 132"/>
              <a:gd name="T45" fmla="*/ 65 h 160"/>
              <a:gd name="T46" fmla="*/ 47 w 132"/>
              <a:gd name="T47" fmla="*/ 89 h 160"/>
              <a:gd name="T48" fmla="*/ 56 w 132"/>
              <a:gd name="T49" fmla="*/ 75 h 160"/>
              <a:gd name="T50" fmla="*/ 75 w 132"/>
              <a:gd name="T51" fmla="*/ 70 h 160"/>
              <a:gd name="T52" fmla="*/ 84 w 132"/>
              <a:gd name="T53" fmla="*/ 56 h 160"/>
              <a:gd name="T54" fmla="*/ 89 w 132"/>
              <a:gd name="T55" fmla="*/ 75 h 160"/>
              <a:gd name="T56" fmla="*/ 103 w 132"/>
              <a:gd name="T57" fmla="*/ 85 h 160"/>
              <a:gd name="T58" fmla="*/ 84 w 132"/>
              <a:gd name="T59" fmla="*/ 89 h 160"/>
              <a:gd name="T60" fmla="*/ 75 w 132"/>
              <a:gd name="T61" fmla="*/ 103 h 160"/>
              <a:gd name="T62" fmla="*/ 69 w 132"/>
              <a:gd name="T63" fmla="*/ 85 h 160"/>
              <a:gd name="T64" fmla="*/ 56 w 132"/>
              <a:gd name="T65" fmla="*/ 75 h 160"/>
              <a:gd name="T66" fmla="*/ 107 w 132"/>
              <a:gd name="T67" fmla="*/ 141 h 160"/>
              <a:gd name="T68" fmla="*/ 107 w 132"/>
              <a:gd name="T69" fmla="*/ 132 h 160"/>
              <a:gd name="T70" fmla="*/ 46 w 132"/>
              <a:gd name="T71" fmla="*/ 13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2" h="160">
                <a:moveTo>
                  <a:pt x="131" y="23"/>
                </a:moveTo>
                <a:cubicBezTo>
                  <a:pt x="131" y="21"/>
                  <a:pt x="130" y="19"/>
                  <a:pt x="128" y="19"/>
                </a:cubicBezTo>
                <a:cubicBezTo>
                  <a:pt x="120" y="16"/>
                  <a:pt x="114" y="10"/>
                  <a:pt x="112" y="3"/>
                </a:cubicBezTo>
                <a:cubicBezTo>
                  <a:pt x="111" y="1"/>
                  <a:pt x="109" y="0"/>
                  <a:pt x="108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51"/>
                  <a:pt x="9" y="160"/>
                  <a:pt x="18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30" y="160"/>
                  <a:pt x="132" y="158"/>
                  <a:pt x="132" y="155"/>
                </a:cubicBezTo>
                <a:lnTo>
                  <a:pt x="131" y="23"/>
                </a:lnTo>
                <a:close/>
                <a:moveTo>
                  <a:pt x="14" y="9"/>
                </a:moveTo>
                <a:cubicBezTo>
                  <a:pt x="105" y="9"/>
                  <a:pt x="105" y="9"/>
                  <a:pt x="105" y="9"/>
                </a:cubicBezTo>
                <a:cubicBezTo>
                  <a:pt x="106" y="13"/>
                  <a:pt x="108" y="16"/>
                  <a:pt x="111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11" y="19"/>
                  <a:pt x="9" y="17"/>
                  <a:pt x="9" y="14"/>
                </a:cubicBezTo>
                <a:cubicBezTo>
                  <a:pt x="9" y="11"/>
                  <a:pt x="11" y="9"/>
                  <a:pt x="14" y="9"/>
                </a:cubicBezTo>
                <a:close/>
                <a:moveTo>
                  <a:pt x="18" y="151"/>
                </a:moveTo>
                <a:cubicBezTo>
                  <a:pt x="13" y="151"/>
                  <a:pt x="9" y="146"/>
                  <a:pt x="9" y="141"/>
                </a:cubicBezTo>
                <a:cubicBezTo>
                  <a:pt x="9" y="27"/>
                  <a:pt x="9" y="27"/>
                  <a:pt x="9" y="27"/>
                </a:cubicBezTo>
                <a:cubicBezTo>
                  <a:pt x="11" y="28"/>
                  <a:pt x="12" y="28"/>
                  <a:pt x="14" y="28"/>
                </a:cubicBezTo>
                <a:cubicBezTo>
                  <a:pt x="18" y="28"/>
                  <a:pt x="18" y="28"/>
                  <a:pt x="18" y="28"/>
                </a:cubicBezTo>
                <a:lnTo>
                  <a:pt x="18" y="151"/>
                </a:lnTo>
                <a:close/>
                <a:moveTo>
                  <a:pt x="122" y="151"/>
                </a:moveTo>
                <a:cubicBezTo>
                  <a:pt x="28" y="151"/>
                  <a:pt x="28" y="151"/>
                  <a:pt x="28" y="151"/>
                </a:cubicBezTo>
                <a:cubicBezTo>
                  <a:pt x="28" y="28"/>
                  <a:pt x="28" y="28"/>
                  <a:pt x="28" y="28"/>
                </a:cubicBezTo>
                <a:cubicBezTo>
                  <a:pt x="122" y="28"/>
                  <a:pt x="122" y="28"/>
                  <a:pt x="122" y="28"/>
                </a:cubicBezTo>
                <a:lnTo>
                  <a:pt x="122" y="151"/>
                </a:lnTo>
                <a:close/>
                <a:moveTo>
                  <a:pt x="52" y="94"/>
                </a:moveTo>
                <a:cubicBezTo>
                  <a:pt x="65" y="94"/>
                  <a:pt x="65" y="94"/>
                  <a:pt x="65" y="94"/>
                </a:cubicBezTo>
                <a:cubicBezTo>
                  <a:pt x="65" y="107"/>
                  <a:pt x="65" y="107"/>
                  <a:pt x="65" y="107"/>
                </a:cubicBezTo>
                <a:cubicBezTo>
                  <a:pt x="65" y="110"/>
                  <a:pt x="67" y="112"/>
                  <a:pt x="70" y="112"/>
                </a:cubicBezTo>
                <a:cubicBezTo>
                  <a:pt x="89" y="112"/>
                  <a:pt x="89" y="112"/>
                  <a:pt x="89" y="112"/>
                </a:cubicBezTo>
                <a:cubicBezTo>
                  <a:pt x="92" y="112"/>
                  <a:pt x="94" y="110"/>
                  <a:pt x="94" y="107"/>
                </a:cubicBezTo>
                <a:cubicBezTo>
                  <a:pt x="94" y="94"/>
                  <a:pt x="94" y="94"/>
                  <a:pt x="94" y="94"/>
                </a:cubicBezTo>
                <a:cubicBezTo>
                  <a:pt x="107" y="94"/>
                  <a:pt x="107" y="94"/>
                  <a:pt x="107" y="94"/>
                </a:cubicBezTo>
                <a:cubicBezTo>
                  <a:pt x="110" y="94"/>
                  <a:pt x="112" y="91"/>
                  <a:pt x="112" y="89"/>
                </a:cubicBezTo>
                <a:cubicBezTo>
                  <a:pt x="112" y="70"/>
                  <a:pt x="112" y="70"/>
                  <a:pt x="112" y="70"/>
                </a:cubicBezTo>
                <a:cubicBezTo>
                  <a:pt x="112" y="68"/>
                  <a:pt x="110" y="65"/>
                  <a:pt x="107" y="65"/>
                </a:cubicBezTo>
                <a:cubicBezTo>
                  <a:pt x="94" y="65"/>
                  <a:pt x="94" y="65"/>
                  <a:pt x="94" y="65"/>
                </a:cubicBezTo>
                <a:cubicBezTo>
                  <a:pt x="94" y="51"/>
                  <a:pt x="94" y="51"/>
                  <a:pt x="94" y="51"/>
                </a:cubicBezTo>
                <a:cubicBezTo>
                  <a:pt x="94" y="49"/>
                  <a:pt x="92" y="47"/>
                  <a:pt x="89" y="47"/>
                </a:cubicBezTo>
                <a:cubicBezTo>
                  <a:pt x="70" y="47"/>
                  <a:pt x="70" y="47"/>
                  <a:pt x="70" y="47"/>
                </a:cubicBezTo>
                <a:cubicBezTo>
                  <a:pt x="67" y="47"/>
                  <a:pt x="65" y="49"/>
                  <a:pt x="65" y="51"/>
                </a:cubicBezTo>
                <a:cubicBezTo>
                  <a:pt x="65" y="65"/>
                  <a:pt x="65" y="65"/>
                  <a:pt x="65" y="65"/>
                </a:cubicBezTo>
                <a:cubicBezTo>
                  <a:pt x="52" y="65"/>
                  <a:pt x="52" y="65"/>
                  <a:pt x="52" y="65"/>
                </a:cubicBezTo>
                <a:cubicBezTo>
                  <a:pt x="49" y="65"/>
                  <a:pt x="47" y="68"/>
                  <a:pt x="47" y="70"/>
                </a:cubicBezTo>
                <a:cubicBezTo>
                  <a:pt x="47" y="89"/>
                  <a:pt x="47" y="89"/>
                  <a:pt x="47" y="89"/>
                </a:cubicBezTo>
                <a:cubicBezTo>
                  <a:pt x="47" y="91"/>
                  <a:pt x="49" y="94"/>
                  <a:pt x="52" y="94"/>
                </a:cubicBezTo>
                <a:close/>
                <a:moveTo>
                  <a:pt x="56" y="75"/>
                </a:moveTo>
                <a:cubicBezTo>
                  <a:pt x="69" y="75"/>
                  <a:pt x="69" y="75"/>
                  <a:pt x="69" y="75"/>
                </a:cubicBezTo>
                <a:cubicBezTo>
                  <a:pt x="72" y="75"/>
                  <a:pt x="75" y="73"/>
                  <a:pt x="75" y="70"/>
                </a:cubicBezTo>
                <a:cubicBezTo>
                  <a:pt x="75" y="56"/>
                  <a:pt x="75" y="56"/>
                  <a:pt x="75" y="56"/>
                </a:cubicBezTo>
                <a:cubicBezTo>
                  <a:pt x="84" y="56"/>
                  <a:pt x="84" y="56"/>
                  <a:pt x="84" y="56"/>
                </a:cubicBezTo>
                <a:cubicBezTo>
                  <a:pt x="84" y="70"/>
                  <a:pt x="84" y="70"/>
                  <a:pt x="84" y="70"/>
                </a:cubicBezTo>
                <a:cubicBezTo>
                  <a:pt x="84" y="73"/>
                  <a:pt x="86" y="75"/>
                  <a:pt x="89" y="75"/>
                </a:cubicBezTo>
                <a:cubicBezTo>
                  <a:pt x="103" y="75"/>
                  <a:pt x="103" y="75"/>
                  <a:pt x="103" y="75"/>
                </a:cubicBezTo>
                <a:cubicBezTo>
                  <a:pt x="103" y="85"/>
                  <a:pt x="103" y="85"/>
                  <a:pt x="103" y="85"/>
                </a:cubicBezTo>
                <a:cubicBezTo>
                  <a:pt x="89" y="85"/>
                  <a:pt x="89" y="85"/>
                  <a:pt x="89" y="85"/>
                </a:cubicBezTo>
                <a:cubicBezTo>
                  <a:pt x="86" y="85"/>
                  <a:pt x="84" y="87"/>
                  <a:pt x="84" y="89"/>
                </a:cubicBezTo>
                <a:cubicBezTo>
                  <a:pt x="84" y="103"/>
                  <a:pt x="84" y="103"/>
                  <a:pt x="84" y="103"/>
                </a:cubicBezTo>
                <a:cubicBezTo>
                  <a:pt x="75" y="103"/>
                  <a:pt x="75" y="103"/>
                  <a:pt x="75" y="103"/>
                </a:cubicBezTo>
                <a:cubicBezTo>
                  <a:pt x="75" y="89"/>
                  <a:pt x="75" y="89"/>
                  <a:pt x="75" y="89"/>
                </a:cubicBezTo>
                <a:cubicBezTo>
                  <a:pt x="75" y="87"/>
                  <a:pt x="72" y="85"/>
                  <a:pt x="69" y="85"/>
                </a:cubicBezTo>
                <a:cubicBezTo>
                  <a:pt x="56" y="85"/>
                  <a:pt x="56" y="85"/>
                  <a:pt x="56" y="85"/>
                </a:cubicBezTo>
                <a:lnTo>
                  <a:pt x="56" y="75"/>
                </a:lnTo>
                <a:close/>
                <a:moveTo>
                  <a:pt x="52" y="141"/>
                </a:moveTo>
                <a:cubicBezTo>
                  <a:pt x="107" y="141"/>
                  <a:pt x="107" y="141"/>
                  <a:pt x="107" y="141"/>
                </a:cubicBezTo>
                <a:cubicBezTo>
                  <a:pt x="110" y="141"/>
                  <a:pt x="112" y="139"/>
                  <a:pt x="112" y="136"/>
                </a:cubicBezTo>
                <a:cubicBezTo>
                  <a:pt x="112" y="134"/>
                  <a:pt x="110" y="132"/>
                  <a:pt x="107" y="132"/>
                </a:cubicBezTo>
                <a:cubicBezTo>
                  <a:pt x="52" y="132"/>
                  <a:pt x="52" y="132"/>
                  <a:pt x="52" y="132"/>
                </a:cubicBezTo>
                <a:cubicBezTo>
                  <a:pt x="49" y="132"/>
                  <a:pt x="46" y="134"/>
                  <a:pt x="46" y="136"/>
                </a:cubicBezTo>
                <a:cubicBezTo>
                  <a:pt x="46" y="139"/>
                  <a:pt x="49" y="141"/>
                  <a:pt x="52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82A83CC6-B74B-DE35-B03D-C145B8E87077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1371600"/>
            <a:ext cx="252413" cy="254000"/>
          </a:xfrm>
          <a:custGeom>
            <a:avLst/>
            <a:gdLst>
              <a:gd name="T0" fmla="*/ 79 w 159"/>
              <a:gd name="T1" fmla="*/ 64 h 160"/>
              <a:gd name="T2" fmla="*/ 47 w 159"/>
              <a:gd name="T3" fmla="*/ 76 h 160"/>
              <a:gd name="T4" fmla="*/ 77 w 159"/>
              <a:gd name="T5" fmla="*/ 112 h 160"/>
              <a:gd name="T6" fmla="*/ 84 w 159"/>
              <a:gd name="T7" fmla="*/ 112 h 160"/>
              <a:gd name="T8" fmla="*/ 114 w 159"/>
              <a:gd name="T9" fmla="*/ 76 h 160"/>
              <a:gd name="T10" fmla="*/ 84 w 159"/>
              <a:gd name="T11" fmla="*/ 98 h 160"/>
              <a:gd name="T12" fmla="*/ 75 w 159"/>
              <a:gd name="T13" fmla="*/ 98 h 160"/>
              <a:gd name="T14" fmla="*/ 65 w 159"/>
              <a:gd name="T15" fmla="*/ 66 h 160"/>
              <a:gd name="T16" fmla="*/ 79 w 159"/>
              <a:gd name="T17" fmla="*/ 77 h 160"/>
              <a:gd name="T18" fmla="*/ 93 w 159"/>
              <a:gd name="T19" fmla="*/ 66 h 160"/>
              <a:gd name="T20" fmla="*/ 84 w 159"/>
              <a:gd name="T21" fmla="*/ 98 h 160"/>
              <a:gd name="T22" fmla="*/ 112 w 159"/>
              <a:gd name="T23" fmla="*/ 47 h 160"/>
              <a:gd name="T24" fmla="*/ 98 w 159"/>
              <a:gd name="T25" fmla="*/ 0 h 160"/>
              <a:gd name="T26" fmla="*/ 46 w 159"/>
              <a:gd name="T27" fmla="*/ 14 h 160"/>
              <a:gd name="T28" fmla="*/ 14 w 159"/>
              <a:gd name="T29" fmla="*/ 47 h 160"/>
              <a:gd name="T30" fmla="*/ 0 w 159"/>
              <a:gd name="T31" fmla="*/ 98 h 160"/>
              <a:gd name="T32" fmla="*/ 46 w 159"/>
              <a:gd name="T33" fmla="*/ 113 h 160"/>
              <a:gd name="T34" fmla="*/ 61 w 159"/>
              <a:gd name="T35" fmla="*/ 160 h 160"/>
              <a:gd name="T36" fmla="*/ 112 w 159"/>
              <a:gd name="T37" fmla="*/ 145 h 160"/>
              <a:gd name="T38" fmla="*/ 145 w 159"/>
              <a:gd name="T39" fmla="*/ 113 h 160"/>
              <a:gd name="T40" fmla="*/ 159 w 159"/>
              <a:gd name="T41" fmla="*/ 61 h 160"/>
              <a:gd name="T42" fmla="*/ 150 w 159"/>
              <a:gd name="T43" fmla="*/ 99 h 160"/>
              <a:gd name="T44" fmla="*/ 108 w 159"/>
              <a:gd name="T45" fmla="*/ 104 h 160"/>
              <a:gd name="T46" fmla="*/ 103 w 159"/>
              <a:gd name="T47" fmla="*/ 146 h 160"/>
              <a:gd name="T48" fmla="*/ 61 w 159"/>
              <a:gd name="T49" fmla="*/ 151 h 160"/>
              <a:gd name="T50" fmla="*/ 57 w 159"/>
              <a:gd name="T51" fmla="*/ 109 h 160"/>
              <a:gd name="T52" fmla="*/ 14 w 159"/>
              <a:gd name="T53" fmla="*/ 104 h 160"/>
              <a:gd name="T54" fmla="*/ 10 w 159"/>
              <a:gd name="T55" fmla="*/ 62 h 160"/>
              <a:gd name="T56" fmla="*/ 52 w 159"/>
              <a:gd name="T57" fmla="*/ 57 h 160"/>
              <a:gd name="T58" fmla="*/ 57 w 159"/>
              <a:gd name="T59" fmla="*/ 15 h 160"/>
              <a:gd name="T60" fmla="*/ 99 w 159"/>
              <a:gd name="T61" fmla="*/ 10 h 160"/>
              <a:gd name="T62" fmla="*/ 103 w 159"/>
              <a:gd name="T63" fmla="*/ 52 h 160"/>
              <a:gd name="T64" fmla="*/ 145 w 159"/>
              <a:gd name="T65" fmla="*/ 57 h 160"/>
              <a:gd name="T66" fmla="*/ 150 w 159"/>
              <a:gd name="T67" fmla="*/ 9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9" h="160">
                <a:moveTo>
                  <a:pt x="93" y="57"/>
                </a:moveTo>
                <a:cubicBezTo>
                  <a:pt x="88" y="57"/>
                  <a:pt x="82" y="59"/>
                  <a:pt x="79" y="64"/>
                </a:cubicBezTo>
                <a:cubicBezTo>
                  <a:pt x="75" y="60"/>
                  <a:pt x="71" y="57"/>
                  <a:pt x="65" y="57"/>
                </a:cubicBezTo>
                <a:cubicBezTo>
                  <a:pt x="55" y="57"/>
                  <a:pt x="47" y="66"/>
                  <a:pt x="47" y="76"/>
                </a:cubicBezTo>
                <a:cubicBezTo>
                  <a:pt x="47" y="88"/>
                  <a:pt x="56" y="95"/>
                  <a:pt x="70" y="106"/>
                </a:cubicBezTo>
                <a:cubicBezTo>
                  <a:pt x="72" y="108"/>
                  <a:pt x="75" y="110"/>
                  <a:pt x="77" y="112"/>
                </a:cubicBezTo>
                <a:cubicBezTo>
                  <a:pt x="78" y="112"/>
                  <a:pt x="79" y="113"/>
                  <a:pt x="80" y="113"/>
                </a:cubicBezTo>
                <a:cubicBezTo>
                  <a:pt x="81" y="113"/>
                  <a:pt x="82" y="112"/>
                  <a:pt x="84" y="112"/>
                </a:cubicBezTo>
                <a:cubicBezTo>
                  <a:pt x="86" y="110"/>
                  <a:pt x="88" y="107"/>
                  <a:pt x="91" y="106"/>
                </a:cubicBezTo>
                <a:cubicBezTo>
                  <a:pt x="104" y="95"/>
                  <a:pt x="114" y="88"/>
                  <a:pt x="114" y="76"/>
                </a:cubicBezTo>
                <a:cubicBezTo>
                  <a:pt x="112" y="65"/>
                  <a:pt x="104" y="57"/>
                  <a:pt x="93" y="57"/>
                </a:cubicBezTo>
                <a:close/>
                <a:moveTo>
                  <a:pt x="84" y="98"/>
                </a:moveTo>
                <a:cubicBezTo>
                  <a:pt x="82" y="99"/>
                  <a:pt x="81" y="100"/>
                  <a:pt x="79" y="102"/>
                </a:cubicBezTo>
                <a:cubicBezTo>
                  <a:pt x="78" y="100"/>
                  <a:pt x="76" y="100"/>
                  <a:pt x="75" y="98"/>
                </a:cubicBezTo>
                <a:cubicBezTo>
                  <a:pt x="63" y="89"/>
                  <a:pt x="56" y="83"/>
                  <a:pt x="56" y="76"/>
                </a:cubicBezTo>
                <a:cubicBezTo>
                  <a:pt x="56" y="70"/>
                  <a:pt x="60" y="66"/>
                  <a:pt x="65" y="66"/>
                </a:cubicBezTo>
                <a:cubicBezTo>
                  <a:pt x="72" y="66"/>
                  <a:pt x="75" y="74"/>
                  <a:pt x="75" y="74"/>
                </a:cubicBezTo>
                <a:cubicBezTo>
                  <a:pt x="75" y="76"/>
                  <a:pt x="77" y="77"/>
                  <a:pt x="79" y="77"/>
                </a:cubicBezTo>
                <a:cubicBezTo>
                  <a:pt x="81" y="77"/>
                  <a:pt x="83" y="75"/>
                  <a:pt x="84" y="74"/>
                </a:cubicBezTo>
                <a:cubicBezTo>
                  <a:pt x="84" y="74"/>
                  <a:pt x="86" y="66"/>
                  <a:pt x="93" y="66"/>
                </a:cubicBezTo>
                <a:cubicBezTo>
                  <a:pt x="98" y="66"/>
                  <a:pt x="103" y="70"/>
                  <a:pt x="103" y="76"/>
                </a:cubicBezTo>
                <a:cubicBezTo>
                  <a:pt x="103" y="83"/>
                  <a:pt x="95" y="89"/>
                  <a:pt x="84" y="98"/>
                </a:cubicBezTo>
                <a:close/>
                <a:moveTo>
                  <a:pt x="145" y="47"/>
                </a:moveTo>
                <a:cubicBezTo>
                  <a:pt x="112" y="47"/>
                  <a:pt x="112" y="47"/>
                  <a:pt x="112" y="47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112" y="6"/>
                  <a:pt x="106" y="0"/>
                  <a:pt x="98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3" y="0"/>
                  <a:pt x="46" y="6"/>
                  <a:pt x="46" y="14"/>
                </a:cubicBezTo>
                <a:cubicBezTo>
                  <a:pt x="46" y="47"/>
                  <a:pt x="46" y="47"/>
                  <a:pt x="46" y="47"/>
                </a:cubicBezTo>
                <a:cubicBezTo>
                  <a:pt x="14" y="47"/>
                  <a:pt x="14" y="47"/>
                  <a:pt x="14" y="47"/>
                </a:cubicBezTo>
                <a:cubicBezTo>
                  <a:pt x="6" y="47"/>
                  <a:pt x="0" y="53"/>
                  <a:pt x="0" y="61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6"/>
                  <a:pt x="6" y="113"/>
                  <a:pt x="14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6" y="145"/>
                  <a:pt x="46" y="145"/>
                  <a:pt x="46" y="145"/>
                </a:cubicBezTo>
                <a:cubicBezTo>
                  <a:pt x="46" y="153"/>
                  <a:pt x="53" y="160"/>
                  <a:pt x="61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106" y="160"/>
                  <a:pt x="112" y="153"/>
                  <a:pt x="112" y="145"/>
                </a:cubicBezTo>
                <a:cubicBezTo>
                  <a:pt x="112" y="113"/>
                  <a:pt x="112" y="113"/>
                  <a:pt x="112" y="113"/>
                </a:cubicBezTo>
                <a:cubicBezTo>
                  <a:pt x="145" y="113"/>
                  <a:pt x="145" y="113"/>
                  <a:pt x="145" y="113"/>
                </a:cubicBezTo>
                <a:cubicBezTo>
                  <a:pt x="153" y="113"/>
                  <a:pt x="159" y="106"/>
                  <a:pt x="159" y="98"/>
                </a:cubicBezTo>
                <a:cubicBezTo>
                  <a:pt x="159" y="61"/>
                  <a:pt x="159" y="61"/>
                  <a:pt x="159" y="61"/>
                </a:cubicBezTo>
                <a:cubicBezTo>
                  <a:pt x="159" y="53"/>
                  <a:pt x="153" y="47"/>
                  <a:pt x="145" y="47"/>
                </a:cubicBezTo>
                <a:close/>
                <a:moveTo>
                  <a:pt x="150" y="99"/>
                </a:moveTo>
                <a:cubicBezTo>
                  <a:pt x="150" y="102"/>
                  <a:pt x="148" y="104"/>
                  <a:pt x="145" y="104"/>
                </a:cubicBezTo>
                <a:cubicBezTo>
                  <a:pt x="108" y="104"/>
                  <a:pt x="108" y="104"/>
                  <a:pt x="108" y="104"/>
                </a:cubicBezTo>
                <a:cubicBezTo>
                  <a:pt x="105" y="104"/>
                  <a:pt x="103" y="106"/>
                  <a:pt x="103" y="109"/>
                </a:cubicBezTo>
                <a:cubicBezTo>
                  <a:pt x="103" y="146"/>
                  <a:pt x="103" y="146"/>
                  <a:pt x="103" y="146"/>
                </a:cubicBezTo>
                <a:cubicBezTo>
                  <a:pt x="103" y="149"/>
                  <a:pt x="101" y="151"/>
                  <a:pt x="99" y="151"/>
                </a:cubicBezTo>
                <a:cubicBezTo>
                  <a:pt x="61" y="151"/>
                  <a:pt x="61" y="151"/>
                  <a:pt x="61" y="151"/>
                </a:cubicBezTo>
                <a:cubicBezTo>
                  <a:pt x="59" y="151"/>
                  <a:pt x="57" y="149"/>
                  <a:pt x="57" y="146"/>
                </a:cubicBezTo>
                <a:cubicBezTo>
                  <a:pt x="57" y="109"/>
                  <a:pt x="57" y="109"/>
                  <a:pt x="57" y="109"/>
                </a:cubicBezTo>
                <a:cubicBezTo>
                  <a:pt x="57" y="106"/>
                  <a:pt x="54" y="104"/>
                  <a:pt x="52" y="104"/>
                </a:cubicBezTo>
                <a:cubicBezTo>
                  <a:pt x="14" y="104"/>
                  <a:pt x="14" y="104"/>
                  <a:pt x="14" y="104"/>
                </a:cubicBezTo>
                <a:cubicBezTo>
                  <a:pt x="12" y="104"/>
                  <a:pt x="10" y="102"/>
                  <a:pt x="10" y="99"/>
                </a:cubicBezTo>
                <a:cubicBezTo>
                  <a:pt x="10" y="62"/>
                  <a:pt x="10" y="62"/>
                  <a:pt x="10" y="62"/>
                </a:cubicBezTo>
                <a:cubicBezTo>
                  <a:pt x="10" y="59"/>
                  <a:pt x="12" y="57"/>
                  <a:pt x="14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4" y="57"/>
                  <a:pt x="57" y="54"/>
                  <a:pt x="57" y="52"/>
                </a:cubicBezTo>
                <a:cubicBezTo>
                  <a:pt x="57" y="15"/>
                  <a:pt x="57" y="15"/>
                  <a:pt x="57" y="15"/>
                </a:cubicBezTo>
                <a:cubicBezTo>
                  <a:pt x="57" y="12"/>
                  <a:pt x="59" y="10"/>
                  <a:pt x="61" y="10"/>
                </a:cubicBezTo>
                <a:cubicBezTo>
                  <a:pt x="99" y="10"/>
                  <a:pt x="99" y="10"/>
                  <a:pt x="99" y="10"/>
                </a:cubicBezTo>
                <a:cubicBezTo>
                  <a:pt x="101" y="10"/>
                  <a:pt x="103" y="12"/>
                  <a:pt x="103" y="15"/>
                </a:cubicBezTo>
                <a:cubicBezTo>
                  <a:pt x="103" y="52"/>
                  <a:pt x="103" y="52"/>
                  <a:pt x="103" y="52"/>
                </a:cubicBezTo>
                <a:cubicBezTo>
                  <a:pt x="103" y="54"/>
                  <a:pt x="105" y="57"/>
                  <a:pt x="108" y="57"/>
                </a:cubicBezTo>
                <a:cubicBezTo>
                  <a:pt x="145" y="57"/>
                  <a:pt x="145" y="57"/>
                  <a:pt x="145" y="57"/>
                </a:cubicBezTo>
                <a:cubicBezTo>
                  <a:pt x="148" y="57"/>
                  <a:pt x="150" y="59"/>
                  <a:pt x="150" y="62"/>
                </a:cubicBezTo>
                <a:lnTo>
                  <a:pt x="150" y="9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879A9B7C-3F3A-5C1F-0822-A4F3CC7E65CE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1376363"/>
            <a:ext cx="254000" cy="242888"/>
          </a:xfrm>
          <a:custGeom>
            <a:avLst/>
            <a:gdLst>
              <a:gd name="T0" fmla="*/ 148 w 160"/>
              <a:gd name="T1" fmla="*/ 13 h 153"/>
              <a:gd name="T2" fmla="*/ 100 w 160"/>
              <a:gd name="T3" fmla="*/ 59 h 153"/>
              <a:gd name="T4" fmla="*/ 95 w 160"/>
              <a:gd name="T5" fmla="*/ 53 h 153"/>
              <a:gd name="T6" fmla="*/ 102 w 160"/>
              <a:gd name="T7" fmla="*/ 40 h 153"/>
              <a:gd name="T8" fmla="*/ 119 w 160"/>
              <a:gd name="T9" fmla="*/ 16 h 153"/>
              <a:gd name="T10" fmla="*/ 86 w 160"/>
              <a:gd name="T11" fmla="*/ 60 h 153"/>
              <a:gd name="T12" fmla="*/ 93 w 160"/>
              <a:gd name="T13" fmla="*/ 66 h 153"/>
              <a:gd name="T14" fmla="*/ 86 w 160"/>
              <a:gd name="T15" fmla="*/ 80 h 153"/>
              <a:gd name="T16" fmla="*/ 83 w 160"/>
              <a:gd name="T17" fmla="*/ 61 h 153"/>
              <a:gd name="T18" fmla="*/ 67 w 160"/>
              <a:gd name="T19" fmla="*/ 76 h 153"/>
              <a:gd name="T20" fmla="*/ 73 w 160"/>
              <a:gd name="T21" fmla="*/ 95 h 153"/>
              <a:gd name="T22" fmla="*/ 66 w 160"/>
              <a:gd name="T23" fmla="*/ 90 h 153"/>
              <a:gd name="T24" fmla="*/ 63 w 160"/>
              <a:gd name="T25" fmla="*/ 98 h 153"/>
              <a:gd name="T26" fmla="*/ 61 w 160"/>
              <a:gd name="T27" fmla="*/ 108 h 153"/>
              <a:gd name="T28" fmla="*/ 53 w 160"/>
              <a:gd name="T29" fmla="*/ 102 h 153"/>
              <a:gd name="T30" fmla="*/ 50 w 160"/>
              <a:gd name="T31" fmla="*/ 110 h 153"/>
              <a:gd name="T32" fmla="*/ 48 w 160"/>
              <a:gd name="T33" fmla="*/ 122 h 153"/>
              <a:gd name="T34" fmla="*/ 39 w 160"/>
              <a:gd name="T35" fmla="*/ 115 h 153"/>
              <a:gd name="T36" fmla="*/ 36 w 160"/>
              <a:gd name="T37" fmla="*/ 122 h 153"/>
              <a:gd name="T38" fmla="*/ 36 w 160"/>
              <a:gd name="T39" fmla="*/ 136 h 153"/>
              <a:gd name="T40" fmla="*/ 25 w 160"/>
              <a:gd name="T41" fmla="*/ 127 h 153"/>
              <a:gd name="T42" fmla="*/ 22 w 160"/>
              <a:gd name="T43" fmla="*/ 135 h 153"/>
              <a:gd name="T44" fmla="*/ 23 w 160"/>
              <a:gd name="T45" fmla="*/ 144 h 153"/>
              <a:gd name="T46" fmla="*/ 10 w 160"/>
              <a:gd name="T47" fmla="*/ 131 h 153"/>
              <a:gd name="T48" fmla="*/ 67 w 160"/>
              <a:gd name="T49" fmla="*/ 76 h 153"/>
              <a:gd name="T50" fmla="*/ 136 w 160"/>
              <a:gd name="T51" fmla="*/ 0 h 153"/>
              <a:gd name="T52" fmla="*/ 91 w 160"/>
              <a:gd name="T53" fmla="*/ 31 h 153"/>
              <a:gd name="T54" fmla="*/ 91 w 160"/>
              <a:gd name="T55" fmla="*/ 37 h 153"/>
              <a:gd name="T56" fmla="*/ 91 w 160"/>
              <a:gd name="T57" fmla="*/ 43 h 153"/>
              <a:gd name="T58" fmla="*/ 76 w 160"/>
              <a:gd name="T59" fmla="*/ 54 h 153"/>
              <a:gd name="T60" fmla="*/ 0 w 160"/>
              <a:gd name="T61" fmla="*/ 131 h 153"/>
              <a:gd name="T62" fmla="*/ 23 w 160"/>
              <a:gd name="T63" fmla="*/ 153 h 153"/>
              <a:gd name="T64" fmla="*/ 39 w 160"/>
              <a:gd name="T65" fmla="*/ 146 h 153"/>
              <a:gd name="T66" fmla="*/ 104 w 160"/>
              <a:gd name="T67" fmla="*/ 70 h 153"/>
              <a:gd name="T68" fmla="*/ 160 w 160"/>
              <a:gd name="T69" fmla="*/ 13 h 153"/>
              <a:gd name="T70" fmla="*/ 136 w 160"/>
              <a:gd name="T71" fmla="*/ 0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53">
                <a:moveTo>
                  <a:pt x="136" y="9"/>
                </a:moveTo>
                <a:cubicBezTo>
                  <a:pt x="140" y="9"/>
                  <a:pt x="144" y="10"/>
                  <a:pt x="148" y="13"/>
                </a:cubicBezTo>
                <a:cubicBezTo>
                  <a:pt x="101" y="60"/>
                  <a:pt x="101" y="60"/>
                  <a:pt x="101" y="60"/>
                </a:cubicBezTo>
                <a:cubicBezTo>
                  <a:pt x="101" y="60"/>
                  <a:pt x="101" y="59"/>
                  <a:pt x="100" y="59"/>
                </a:cubicBezTo>
                <a:cubicBezTo>
                  <a:pt x="96" y="55"/>
                  <a:pt x="96" y="55"/>
                  <a:pt x="96" y="55"/>
                </a:cubicBezTo>
                <a:cubicBezTo>
                  <a:pt x="96" y="54"/>
                  <a:pt x="95" y="53"/>
                  <a:pt x="95" y="53"/>
                </a:cubicBezTo>
                <a:cubicBezTo>
                  <a:pt x="98" y="50"/>
                  <a:pt x="98" y="50"/>
                  <a:pt x="98" y="50"/>
                </a:cubicBezTo>
                <a:cubicBezTo>
                  <a:pt x="100" y="48"/>
                  <a:pt x="102" y="44"/>
                  <a:pt x="102" y="40"/>
                </a:cubicBezTo>
                <a:cubicBezTo>
                  <a:pt x="102" y="38"/>
                  <a:pt x="101" y="36"/>
                  <a:pt x="100" y="34"/>
                </a:cubicBezTo>
                <a:cubicBezTo>
                  <a:pt x="119" y="16"/>
                  <a:pt x="119" y="16"/>
                  <a:pt x="119" y="16"/>
                </a:cubicBezTo>
                <a:cubicBezTo>
                  <a:pt x="124" y="11"/>
                  <a:pt x="130" y="9"/>
                  <a:pt x="136" y="9"/>
                </a:cubicBezTo>
                <a:close/>
                <a:moveTo>
                  <a:pt x="86" y="60"/>
                </a:moveTo>
                <a:cubicBezTo>
                  <a:pt x="87" y="60"/>
                  <a:pt x="89" y="60"/>
                  <a:pt x="89" y="61"/>
                </a:cubicBezTo>
                <a:cubicBezTo>
                  <a:pt x="93" y="66"/>
                  <a:pt x="93" y="66"/>
                  <a:pt x="93" y="66"/>
                </a:cubicBezTo>
                <a:cubicBezTo>
                  <a:pt x="96" y="67"/>
                  <a:pt x="96" y="70"/>
                  <a:pt x="94" y="72"/>
                </a:cubicBezTo>
                <a:cubicBezTo>
                  <a:pt x="86" y="80"/>
                  <a:pt x="86" y="80"/>
                  <a:pt x="86" y="80"/>
                </a:cubicBezTo>
                <a:cubicBezTo>
                  <a:pt x="74" y="69"/>
                  <a:pt x="74" y="69"/>
                  <a:pt x="74" y="69"/>
                </a:cubicBezTo>
                <a:cubicBezTo>
                  <a:pt x="83" y="61"/>
                  <a:pt x="83" y="61"/>
                  <a:pt x="83" y="61"/>
                </a:cubicBezTo>
                <a:cubicBezTo>
                  <a:pt x="84" y="60"/>
                  <a:pt x="85" y="60"/>
                  <a:pt x="86" y="60"/>
                </a:cubicBezTo>
                <a:close/>
                <a:moveTo>
                  <a:pt x="67" y="76"/>
                </a:moveTo>
                <a:cubicBezTo>
                  <a:pt x="79" y="88"/>
                  <a:pt x="79" y="88"/>
                  <a:pt x="79" y="88"/>
                </a:cubicBezTo>
                <a:cubicBezTo>
                  <a:pt x="73" y="95"/>
                  <a:pt x="73" y="95"/>
                  <a:pt x="73" y="95"/>
                </a:cubicBezTo>
                <a:cubicBezTo>
                  <a:pt x="70" y="91"/>
                  <a:pt x="70" y="91"/>
                  <a:pt x="70" y="91"/>
                </a:cubicBezTo>
                <a:cubicBezTo>
                  <a:pt x="69" y="91"/>
                  <a:pt x="68" y="90"/>
                  <a:pt x="66" y="90"/>
                </a:cubicBezTo>
                <a:cubicBezTo>
                  <a:pt x="65" y="90"/>
                  <a:pt x="64" y="91"/>
                  <a:pt x="63" y="91"/>
                </a:cubicBezTo>
                <a:cubicBezTo>
                  <a:pt x="62" y="93"/>
                  <a:pt x="62" y="97"/>
                  <a:pt x="63" y="98"/>
                </a:cubicBezTo>
                <a:cubicBezTo>
                  <a:pt x="67" y="102"/>
                  <a:pt x="67" y="102"/>
                  <a:pt x="67" y="102"/>
                </a:cubicBezTo>
                <a:cubicBezTo>
                  <a:pt x="61" y="108"/>
                  <a:pt x="61" y="108"/>
                  <a:pt x="61" y="108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5" y="103"/>
                  <a:pt x="54" y="102"/>
                  <a:pt x="53" y="102"/>
                </a:cubicBezTo>
                <a:cubicBezTo>
                  <a:pt x="51" y="102"/>
                  <a:pt x="50" y="103"/>
                  <a:pt x="50" y="104"/>
                </a:cubicBezTo>
                <a:cubicBezTo>
                  <a:pt x="48" y="105"/>
                  <a:pt x="48" y="108"/>
                  <a:pt x="50" y="110"/>
                </a:cubicBezTo>
                <a:cubicBezTo>
                  <a:pt x="55" y="116"/>
                  <a:pt x="55" y="116"/>
                  <a:pt x="55" y="116"/>
                </a:cubicBezTo>
                <a:cubicBezTo>
                  <a:pt x="48" y="122"/>
                  <a:pt x="48" y="122"/>
                  <a:pt x="48" y="122"/>
                </a:cubicBezTo>
                <a:cubicBezTo>
                  <a:pt x="42" y="116"/>
                  <a:pt x="42" y="116"/>
                  <a:pt x="42" y="116"/>
                </a:cubicBezTo>
                <a:cubicBezTo>
                  <a:pt x="41" y="115"/>
                  <a:pt x="40" y="115"/>
                  <a:pt x="39" y="115"/>
                </a:cubicBezTo>
                <a:cubicBezTo>
                  <a:pt x="38" y="115"/>
                  <a:pt x="37" y="115"/>
                  <a:pt x="36" y="116"/>
                </a:cubicBezTo>
                <a:cubicBezTo>
                  <a:pt x="34" y="118"/>
                  <a:pt x="34" y="121"/>
                  <a:pt x="36" y="122"/>
                </a:cubicBezTo>
                <a:cubicBezTo>
                  <a:pt x="42" y="129"/>
                  <a:pt x="42" y="129"/>
                  <a:pt x="42" y="129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28" y="128"/>
                  <a:pt x="28" y="128"/>
                  <a:pt x="28" y="128"/>
                </a:cubicBezTo>
                <a:cubicBezTo>
                  <a:pt x="28" y="127"/>
                  <a:pt x="26" y="127"/>
                  <a:pt x="25" y="127"/>
                </a:cubicBezTo>
                <a:cubicBezTo>
                  <a:pt x="24" y="127"/>
                  <a:pt x="23" y="127"/>
                  <a:pt x="22" y="128"/>
                </a:cubicBezTo>
                <a:cubicBezTo>
                  <a:pt x="20" y="130"/>
                  <a:pt x="20" y="133"/>
                  <a:pt x="22" y="135"/>
                </a:cubicBezTo>
                <a:cubicBezTo>
                  <a:pt x="30" y="142"/>
                  <a:pt x="30" y="142"/>
                  <a:pt x="30" y="142"/>
                </a:cubicBezTo>
                <a:cubicBezTo>
                  <a:pt x="28" y="144"/>
                  <a:pt x="26" y="144"/>
                  <a:pt x="23" y="144"/>
                </a:cubicBezTo>
                <a:cubicBezTo>
                  <a:pt x="20" y="144"/>
                  <a:pt x="17" y="144"/>
                  <a:pt x="14" y="141"/>
                </a:cubicBezTo>
                <a:cubicBezTo>
                  <a:pt x="11" y="138"/>
                  <a:pt x="10" y="135"/>
                  <a:pt x="10" y="131"/>
                </a:cubicBezTo>
                <a:cubicBezTo>
                  <a:pt x="10" y="127"/>
                  <a:pt x="12" y="125"/>
                  <a:pt x="14" y="122"/>
                </a:cubicBezTo>
                <a:cubicBezTo>
                  <a:pt x="67" y="76"/>
                  <a:pt x="67" y="76"/>
                  <a:pt x="67" y="76"/>
                </a:cubicBezTo>
                <a:cubicBezTo>
                  <a:pt x="67" y="76"/>
                  <a:pt x="67" y="76"/>
                  <a:pt x="67" y="76"/>
                </a:cubicBezTo>
                <a:close/>
                <a:moveTo>
                  <a:pt x="136" y="0"/>
                </a:moveTo>
                <a:cubicBezTo>
                  <a:pt x="127" y="0"/>
                  <a:pt x="119" y="3"/>
                  <a:pt x="112" y="10"/>
                </a:cubicBezTo>
                <a:cubicBezTo>
                  <a:pt x="91" y="31"/>
                  <a:pt x="91" y="31"/>
                  <a:pt x="91" y="31"/>
                </a:cubicBezTo>
                <a:cubicBezTo>
                  <a:pt x="90" y="32"/>
                  <a:pt x="90" y="33"/>
                  <a:pt x="90" y="34"/>
                </a:cubicBezTo>
                <a:cubicBezTo>
                  <a:pt x="90" y="35"/>
                  <a:pt x="90" y="36"/>
                  <a:pt x="91" y="37"/>
                </a:cubicBezTo>
                <a:cubicBezTo>
                  <a:pt x="93" y="38"/>
                  <a:pt x="93" y="39"/>
                  <a:pt x="93" y="40"/>
                </a:cubicBezTo>
                <a:cubicBezTo>
                  <a:pt x="93" y="41"/>
                  <a:pt x="93" y="43"/>
                  <a:pt x="91" y="43"/>
                </a:cubicBezTo>
                <a:cubicBezTo>
                  <a:pt x="84" y="51"/>
                  <a:pt x="84" y="51"/>
                  <a:pt x="84" y="51"/>
                </a:cubicBezTo>
                <a:cubicBezTo>
                  <a:pt x="81" y="51"/>
                  <a:pt x="79" y="52"/>
                  <a:pt x="76" y="54"/>
                </a:cubicBezTo>
                <a:cubicBezTo>
                  <a:pt x="8" y="115"/>
                  <a:pt x="8" y="115"/>
                  <a:pt x="8" y="115"/>
                </a:cubicBezTo>
                <a:cubicBezTo>
                  <a:pt x="3" y="119"/>
                  <a:pt x="0" y="125"/>
                  <a:pt x="0" y="131"/>
                </a:cubicBezTo>
                <a:cubicBezTo>
                  <a:pt x="0" y="137"/>
                  <a:pt x="3" y="143"/>
                  <a:pt x="7" y="147"/>
                </a:cubicBezTo>
                <a:cubicBezTo>
                  <a:pt x="11" y="152"/>
                  <a:pt x="17" y="153"/>
                  <a:pt x="23" y="153"/>
                </a:cubicBezTo>
                <a:cubicBezTo>
                  <a:pt x="23" y="153"/>
                  <a:pt x="23" y="153"/>
                  <a:pt x="23" y="153"/>
                </a:cubicBezTo>
                <a:cubicBezTo>
                  <a:pt x="29" y="153"/>
                  <a:pt x="35" y="150"/>
                  <a:pt x="39" y="146"/>
                </a:cubicBezTo>
                <a:cubicBezTo>
                  <a:pt x="100" y="78"/>
                  <a:pt x="100" y="78"/>
                  <a:pt x="100" y="78"/>
                </a:cubicBezTo>
                <a:cubicBezTo>
                  <a:pt x="102" y="76"/>
                  <a:pt x="104" y="73"/>
                  <a:pt x="104" y="70"/>
                </a:cubicBezTo>
                <a:cubicBezTo>
                  <a:pt x="159" y="15"/>
                  <a:pt x="159" y="15"/>
                  <a:pt x="159" y="15"/>
                </a:cubicBezTo>
                <a:cubicBezTo>
                  <a:pt x="160" y="15"/>
                  <a:pt x="160" y="14"/>
                  <a:pt x="160" y="13"/>
                </a:cubicBezTo>
                <a:cubicBezTo>
                  <a:pt x="160" y="12"/>
                  <a:pt x="160" y="10"/>
                  <a:pt x="159" y="10"/>
                </a:cubicBezTo>
                <a:cubicBezTo>
                  <a:pt x="152" y="3"/>
                  <a:pt x="144" y="0"/>
                  <a:pt x="13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FCED9B7A-68C7-D06E-275E-F0B5FC504CA3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1371600"/>
            <a:ext cx="257175" cy="254000"/>
          </a:xfrm>
          <a:custGeom>
            <a:avLst/>
            <a:gdLst>
              <a:gd name="T0" fmla="*/ 103 w 162"/>
              <a:gd name="T1" fmla="*/ 11 h 160"/>
              <a:gd name="T2" fmla="*/ 150 w 162"/>
              <a:gd name="T3" fmla="*/ 63 h 160"/>
              <a:gd name="T4" fmla="*/ 143 w 162"/>
              <a:gd name="T5" fmla="*/ 63 h 160"/>
              <a:gd name="T6" fmla="*/ 97 w 162"/>
              <a:gd name="T7" fmla="*/ 11 h 160"/>
              <a:gd name="T8" fmla="*/ 107 w 162"/>
              <a:gd name="T9" fmla="*/ 40 h 160"/>
              <a:gd name="T10" fmla="*/ 100 w 162"/>
              <a:gd name="T11" fmla="*/ 74 h 160"/>
              <a:gd name="T12" fmla="*/ 107 w 162"/>
              <a:gd name="T13" fmla="*/ 40 h 160"/>
              <a:gd name="T14" fmla="*/ 80 w 162"/>
              <a:gd name="T15" fmla="*/ 68 h 160"/>
              <a:gd name="T16" fmla="*/ 87 w 162"/>
              <a:gd name="T17" fmla="*/ 87 h 160"/>
              <a:gd name="T18" fmla="*/ 67 w 162"/>
              <a:gd name="T19" fmla="*/ 93 h 160"/>
              <a:gd name="T20" fmla="*/ 80 w 162"/>
              <a:gd name="T21" fmla="*/ 68 h 160"/>
              <a:gd name="T22" fmla="*/ 93 w 162"/>
              <a:gd name="T23" fmla="*/ 26 h 160"/>
              <a:gd name="T24" fmla="*/ 67 w 162"/>
              <a:gd name="T25" fmla="*/ 66 h 160"/>
              <a:gd name="T26" fmla="*/ 58 w 162"/>
              <a:gd name="T27" fmla="*/ 97 h 160"/>
              <a:gd name="T28" fmla="*/ 64 w 162"/>
              <a:gd name="T29" fmla="*/ 101 h 160"/>
              <a:gd name="T30" fmla="*/ 93 w 162"/>
              <a:gd name="T31" fmla="*/ 92 h 160"/>
              <a:gd name="T32" fmla="*/ 133 w 162"/>
              <a:gd name="T33" fmla="*/ 66 h 160"/>
              <a:gd name="T34" fmla="*/ 68 w 162"/>
              <a:gd name="T35" fmla="*/ 112 h 160"/>
              <a:gd name="T36" fmla="*/ 58 w 162"/>
              <a:gd name="T37" fmla="*/ 111 h 160"/>
              <a:gd name="T38" fmla="*/ 28 w 162"/>
              <a:gd name="T39" fmla="*/ 138 h 160"/>
              <a:gd name="T40" fmla="*/ 48 w 162"/>
              <a:gd name="T41" fmla="*/ 106 h 160"/>
              <a:gd name="T42" fmla="*/ 49 w 162"/>
              <a:gd name="T43" fmla="*/ 101 h 160"/>
              <a:gd name="T44" fmla="*/ 93 w 162"/>
              <a:gd name="T45" fmla="*/ 26 h 160"/>
              <a:gd name="T46" fmla="*/ 15 w 162"/>
              <a:gd name="T47" fmla="*/ 140 h 160"/>
              <a:gd name="T48" fmla="*/ 18 w 162"/>
              <a:gd name="T49" fmla="*/ 149 h 160"/>
              <a:gd name="T50" fmla="*/ 12 w 162"/>
              <a:gd name="T51" fmla="*/ 149 h 160"/>
              <a:gd name="T52" fmla="*/ 15 w 162"/>
              <a:gd name="T53" fmla="*/ 140 h 160"/>
              <a:gd name="T54" fmla="*/ 101 w 162"/>
              <a:gd name="T55" fmla="*/ 0 h 160"/>
              <a:gd name="T56" fmla="*/ 88 w 162"/>
              <a:gd name="T57" fmla="*/ 20 h 160"/>
              <a:gd name="T58" fmla="*/ 40 w 162"/>
              <a:gd name="T59" fmla="*/ 101 h 160"/>
              <a:gd name="T60" fmla="*/ 5 w 162"/>
              <a:gd name="T61" fmla="*/ 155 h 160"/>
              <a:gd name="T62" fmla="*/ 25 w 162"/>
              <a:gd name="T63" fmla="*/ 155 h 160"/>
              <a:gd name="T64" fmla="*/ 67 w 162"/>
              <a:gd name="T65" fmla="*/ 121 h 160"/>
              <a:gd name="T66" fmla="*/ 141 w 162"/>
              <a:gd name="T67" fmla="*/ 72 h 160"/>
              <a:gd name="T68" fmla="*/ 157 w 162"/>
              <a:gd name="T69" fmla="*/ 70 h 160"/>
              <a:gd name="T70" fmla="*/ 110 w 162"/>
              <a:gd name="T71" fmla="*/ 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2" h="160">
                <a:moveTo>
                  <a:pt x="100" y="9"/>
                </a:moveTo>
                <a:cubicBezTo>
                  <a:pt x="101" y="9"/>
                  <a:pt x="103" y="10"/>
                  <a:pt x="103" y="11"/>
                </a:cubicBezTo>
                <a:cubicBezTo>
                  <a:pt x="150" y="57"/>
                  <a:pt x="150" y="57"/>
                  <a:pt x="150" y="57"/>
                </a:cubicBezTo>
                <a:cubicBezTo>
                  <a:pt x="152" y="59"/>
                  <a:pt x="152" y="62"/>
                  <a:pt x="150" y="63"/>
                </a:cubicBezTo>
                <a:cubicBezTo>
                  <a:pt x="149" y="64"/>
                  <a:pt x="148" y="65"/>
                  <a:pt x="147" y="65"/>
                </a:cubicBezTo>
                <a:cubicBezTo>
                  <a:pt x="145" y="65"/>
                  <a:pt x="144" y="64"/>
                  <a:pt x="143" y="63"/>
                </a:cubicBezTo>
                <a:cubicBezTo>
                  <a:pt x="97" y="17"/>
                  <a:pt x="97" y="17"/>
                  <a:pt x="97" y="17"/>
                </a:cubicBezTo>
                <a:cubicBezTo>
                  <a:pt x="95" y="15"/>
                  <a:pt x="95" y="12"/>
                  <a:pt x="97" y="11"/>
                </a:cubicBezTo>
                <a:cubicBezTo>
                  <a:pt x="98" y="10"/>
                  <a:pt x="99" y="9"/>
                  <a:pt x="100" y="9"/>
                </a:cubicBezTo>
                <a:close/>
                <a:moveTo>
                  <a:pt x="107" y="40"/>
                </a:moveTo>
                <a:cubicBezTo>
                  <a:pt x="121" y="53"/>
                  <a:pt x="121" y="53"/>
                  <a:pt x="121" y="53"/>
                </a:cubicBezTo>
                <a:cubicBezTo>
                  <a:pt x="100" y="74"/>
                  <a:pt x="100" y="74"/>
                  <a:pt x="100" y="74"/>
                </a:cubicBezTo>
                <a:cubicBezTo>
                  <a:pt x="86" y="61"/>
                  <a:pt x="86" y="61"/>
                  <a:pt x="86" y="61"/>
                </a:cubicBezTo>
                <a:cubicBezTo>
                  <a:pt x="107" y="40"/>
                  <a:pt x="107" y="40"/>
                  <a:pt x="107" y="40"/>
                </a:cubicBezTo>
                <a:cubicBezTo>
                  <a:pt x="107" y="40"/>
                  <a:pt x="107" y="40"/>
                  <a:pt x="107" y="40"/>
                </a:cubicBezTo>
                <a:close/>
                <a:moveTo>
                  <a:pt x="80" y="68"/>
                </a:moveTo>
                <a:cubicBezTo>
                  <a:pt x="93" y="81"/>
                  <a:pt x="93" y="81"/>
                  <a:pt x="93" y="81"/>
                </a:cubicBezTo>
                <a:cubicBezTo>
                  <a:pt x="87" y="87"/>
                  <a:pt x="87" y="87"/>
                  <a:pt x="87" y="87"/>
                </a:cubicBezTo>
                <a:cubicBezTo>
                  <a:pt x="83" y="91"/>
                  <a:pt x="76" y="93"/>
                  <a:pt x="70" y="93"/>
                </a:cubicBezTo>
                <a:cubicBezTo>
                  <a:pt x="69" y="93"/>
                  <a:pt x="68" y="93"/>
                  <a:pt x="67" y="93"/>
                </a:cubicBezTo>
                <a:cubicBezTo>
                  <a:pt x="66" y="86"/>
                  <a:pt x="69" y="78"/>
                  <a:pt x="74" y="74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lose/>
                <a:moveTo>
                  <a:pt x="93" y="26"/>
                </a:moveTo>
                <a:cubicBezTo>
                  <a:pt x="100" y="32"/>
                  <a:pt x="100" y="32"/>
                  <a:pt x="100" y="32"/>
                </a:cubicBezTo>
                <a:cubicBezTo>
                  <a:pt x="67" y="66"/>
                  <a:pt x="67" y="66"/>
                  <a:pt x="67" y="66"/>
                </a:cubicBezTo>
                <a:cubicBezTo>
                  <a:pt x="59" y="73"/>
                  <a:pt x="55" y="84"/>
                  <a:pt x="58" y="95"/>
                </a:cubicBezTo>
                <a:cubicBezTo>
                  <a:pt x="58" y="97"/>
                  <a:pt x="58" y="97"/>
                  <a:pt x="58" y="97"/>
                </a:cubicBezTo>
                <a:cubicBezTo>
                  <a:pt x="59" y="98"/>
                  <a:pt x="60" y="100"/>
                  <a:pt x="62" y="101"/>
                </a:cubicBezTo>
                <a:cubicBezTo>
                  <a:pt x="64" y="101"/>
                  <a:pt x="64" y="101"/>
                  <a:pt x="64" y="101"/>
                </a:cubicBezTo>
                <a:cubicBezTo>
                  <a:pt x="66" y="102"/>
                  <a:pt x="68" y="102"/>
                  <a:pt x="70" y="102"/>
                </a:cubicBezTo>
                <a:cubicBezTo>
                  <a:pt x="78" y="102"/>
                  <a:pt x="87" y="98"/>
                  <a:pt x="93" y="92"/>
                </a:cubicBezTo>
                <a:cubicBezTo>
                  <a:pt x="126" y="59"/>
                  <a:pt x="126" y="59"/>
                  <a:pt x="126" y="59"/>
                </a:cubicBezTo>
                <a:cubicBezTo>
                  <a:pt x="133" y="66"/>
                  <a:pt x="133" y="66"/>
                  <a:pt x="133" y="66"/>
                </a:cubicBezTo>
                <a:cubicBezTo>
                  <a:pt x="103" y="97"/>
                  <a:pt x="103" y="97"/>
                  <a:pt x="103" y="97"/>
                </a:cubicBezTo>
                <a:cubicBezTo>
                  <a:pt x="94" y="107"/>
                  <a:pt x="81" y="112"/>
                  <a:pt x="68" y="112"/>
                </a:cubicBezTo>
                <a:cubicBezTo>
                  <a:pt x="65" y="112"/>
                  <a:pt x="62" y="112"/>
                  <a:pt x="59" y="111"/>
                </a:cubicBezTo>
                <a:cubicBezTo>
                  <a:pt x="58" y="111"/>
                  <a:pt x="58" y="111"/>
                  <a:pt x="58" y="111"/>
                </a:cubicBezTo>
                <a:cubicBezTo>
                  <a:pt x="57" y="111"/>
                  <a:pt x="55" y="112"/>
                  <a:pt x="54" y="112"/>
                </a:cubicBezTo>
                <a:cubicBezTo>
                  <a:pt x="28" y="138"/>
                  <a:pt x="28" y="138"/>
                  <a:pt x="28" y="138"/>
                </a:cubicBezTo>
                <a:cubicBezTo>
                  <a:pt x="21" y="132"/>
                  <a:pt x="21" y="132"/>
                  <a:pt x="21" y="132"/>
                </a:cubicBezTo>
                <a:cubicBezTo>
                  <a:pt x="48" y="106"/>
                  <a:pt x="48" y="106"/>
                  <a:pt x="48" y="106"/>
                </a:cubicBezTo>
                <a:cubicBezTo>
                  <a:pt x="49" y="105"/>
                  <a:pt x="49" y="104"/>
                  <a:pt x="49" y="102"/>
                </a:cubicBezTo>
                <a:cubicBezTo>
                  <a:pt x="49" y="101"/>
                  <a:pt x="49" y="101"/>
                  <a:pt x="49" y="101"/>
                </a:cubicBezTo>
                <a:cubicBezTo>
                  <a:pt x="46" y="85"/>
                  <a:pt x="52" y="68"/>
                  <a:pt x="63" y="57"/>
                </a:cubicBezTo>
                <a:cubicBezTo>
                  <a:pt x="93" y="26"/>
                  <a:pt x="93" y="26"/>
                  <a:pt x="93" y="26"/>
                </a:cubicBezTo>
                <a:cubicBezTo>
                  <a:pt x="93" y="26"/>
                  <a:pt x="93" y="26"/>
                  <a:pt x="93" y="26"/>
                </a:cubicBezTo>
                <a:close/>
                <a:moveTo>
                  <a:pt x="15" y="140"/>
                </a:moveTo>
                <a:cubicBezTo>
                  <a:pt x="21" y="146"/>
                  <a:pt x="21" y="146"/>
                  <a:pt x="21" y="146"/>
                </a:cubicBezTo>
                <a:cubicBezTo>
                  <a:pt x="18" y="149"/>
                  <a:pt x="18" y="149"/>
                  <a:pt x="18" y="149"/>
                </a:cubicBezTo>
                <a:cubicBezTo>
                  <a:pt x="17" y="150"/>
                  <a:pt x="16" y="150"/>
                  <a:pt x="15" y="150"/>
                </a:cubicBezTo>
                <a:cubicBezTo>
                  <a:pt x="14" y="150"/>
                  <a:pt x="13" y="150"/>
                  <a:pt x="12" y="149"/>
                </a:cubicBezTo>
                <a:cubicBezTo>
                  <a:pt x="10" y="147"/>
                  <a:pt x="10" y="144"/>
                  <a:pt x="12" y="143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lose/>
                <a:moveTo>
                  <a:pt x="101" y="0"/>
                </a:moveTo>
                <a:cubicBezTo>
                  <a:pt x="97" y="0"/>
                  <a:pt x="93" y="1"/>
                  <a:pt x="91" y="4"/>
                </a:cubicBezTo>
                <a:cubicBezTo>
                  <a:pt x="86" y="8"/>
                  <a:pt x="86" y="15"/>
                  <a:pt x="88" y="20"/>
                </a:cubicBezTo>
                <a:cubicBezTo>
                  <a:pt x="57" y="51"/>
                  <a:pt x="57" y="51"/>
                  <a:pt x="57" y="51"/>
                </a:cubicBezTo>
                <a:cubicBezTo>
                  <a:pt x="44" y="64"/>
                  <a:pt x="38" y="83"/>
                  <a:pt x="40" y="101"/>
                </a:cubicBezTo>
                <a:cubicBezTo>
                  <a:pt x="5" y="136"/>
                  <a:pt x="5" y="136"/>
                  <a:pt x="5" y="136"/>
                </a:cubicBezTo>
                <a:cubicBezTo>
                  <a:pt x="0" y="141"/>
                  <a:pt x="0" y="150"/>
                  <a:pt x="5" y="155"/>
                </a:cubicBezTo>
                <a:cubicBezTo>
                  <a:pt x="8" y="158"/>
                  <a:pt x="12" y="160"/>
                  <a:pt x="15" y="160"/>
                </a:cubicBezTo>
                <a:cubicBezTo>
                  <a:pt x="19" y="160"/>
                  <a:pt x="23" y="158"/>
                  <a:pt x="25" y="155"/>
                </a:cubicBezTo>
                <a:cubicBezTo>
                  <a:pt x="60" y="121"/>
                  <a:pt x="60" y="121"/>
                  <a:pt x="60" y="121"/>
                </a:cubicBezTo>
                <a:cubicBezTo>
                  <a:pt x="62" y="121"/>
                  <a:pt x="64" y="121"/>
                  <a:pt x="67" y="121"/>
                </a:cubicBezTo>
                <a:cubicBezTo>
                  <a:pt x="83" y="121"/>
                  <a:pt x="99" y="115"/>
                  <a:pt x="110" y="104"/>
                </a:cubicBezTo>
                <a:cubicBezTo>
                  <a:pt x="141" y="72"/>
                  <a:pt x="141" y="72"/>
                  <a:pt x="141" y="72"/>
                </a:cubicBezTo>
                <a:cubicBezTo>
                  <a:pt x="143" y="73"/>
                  <a:pt x="145" y="74"/>
                  <a:pt x="147" y="74"/>
                </a:cubicBezTo>
                <a:cubicBezTo>
                  <a:pt x="151" y="74"/>
                  <a:pt x="155" y="72"/>
                  <a:pt x="157" y="70"/>
                </a:cubicBezTo>
                <a:cubicBezTo>
                  <a:pt x="162" y="64"/>
                  <a:pt x="162" y="55"/>
                  <a:pt x="157" y="50"/>
                </a:cubicBezTo>
                <a:cubicBezTo>
                  <a:pt x="110" y="4"/>
                  <a:pt x="110" y="4"/>
                  <a:pt x="110" y="4"/>
                </a:cubicBezTo>
                <a:cubicBezTo>
                  <a:pt x="108" y="1"/>
                  <a:pt x="104" y="0"/>
                  <a:pt x="10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5F32E70C-1F25-0013-A35F-738A0267E6D9}"/>
              </a:ext>
            </a:extLst>
          </p:cNvPr>
          <p:cNvSpPr>
            <a:spLocks noEditPoints="1"/>
          </p:cNvSpPr>
          <p:nvPr/>
        </p:nvSpPr>
        <p:spPr bwMode="auto">
          <a:xfrm>
            <a:off x="7339013" y="1371600"/>
            <a:ext cx="268288" cy="254000"/>
          </a:xfrm>
          <a:custGeom>
            <a:avLst/>
            <a:gdLst>
              <a:gd name="T0" fmla="*/ 154 w 169"/>
              <a:gd name="T1" fmla="*/ 10 h 160"/>
              <a:gd name="T2" fmla="*/ 134 w 169"/>
              <a:gd name="T3" fmla="*/ 10 h 160"/>
              <a:gd name="T4" fmla="*/ 123 w 169"/>
              <a:gd name="T5" fmla="*/ 12 h 160"/>
              <a:gd name="T6" fmla="*/ 149 w 169"/>
              <a:gd name="T7" fmla="*/ 51 h 160"/>
              <a:gd name="T8" fmla="*/ 123 w 169"/>
              <a:gd name="T9" fmla="*/ 12 h 160"/>
              <a:gd name="T10" fmla="*/ 144 w 169"/>
              <a:gd name="T11" fmla="*/ 59 h 160"/>
              <a:gd name="T12" fmla="*/ 137 w 169"/>
              <a:gd name="T13" fmla="*/ 66 h 160"/>
              <a:gd name="T14" fmla="*/ 100 w 169"/>
              <a:gd name="T15" fmla="*/ 23 h 160"/>
              <a:gd name="T16" fmla="*/ 93 w 169"/>
              <a:gd name="T17" fmla="*/ 36 h 160"/>
              <a:gd name="T18" fmla="*/ 119 w 169"/>
              <a:gd name="T19" fmla="*/ 75 h 160"/>
              <a:gd name="T20" fmla="*/ 93 w 169"/>
              <a:gd name="T21" fmla="*/ 36 h 160"/>
              <a:gd name="T22" fmla="*/ 106 w 169"/>
              <a:gd name="T23" fmla="*/ 76 h 160"/>
              <a:gd name="T24" fmla="*/ 88 w 169"/>
              <a:gd name="T25" fmla="*/ 76 h 160"/>
              <a:gd name="T26" fmla="*/ 67 w 169"/>
              <a:gd name="T27" fmla="*/ 83 h 160"/>
              <a:gd name="T28" fmla="*/ 80 w 169"/>
              <a:gd name="T29" fmla="*/ 103 h 160"/>
              <a:gd name="T30" fmla="*/ 67 w 169"/>
              <a:gd name="T31" fmla="*/ 83 h 160"/>
              <a:gd name="T32" fmla="*/ 79 w 169"/>
              <a:gd name="T33" fmla="*/ 114 h 160"/>
              <a:gd name="T34" fmla="*/ 40 w 169"/>
              <a:gd name="T35" fmla="*/ 89 h 160"/>
              <a:gd name="T36" fmla="*/ 31 w 169"/>
              <a:gd name="T37" fmla="*/ 93 h 160"/>
              <a:gd name="T38" fmla="*/ 68 w 169"/>
              <a:gd name="T39" fmla="*/ 137 h 160"/>
              <a:gd name="T40" fmla="*/ 24 w 169"/>
              <a:gd name="T41" fmla="*/ 100 h 160"/>
              <a:gd name="T42" fmla="*/ 31 w 169"/>
              <a:gd name="T43" fmla="*/ 93 h 160"/>
              <a:gd name="T44" fmla="*/ 55 w 169"/>
              <a:gd name="T45" fmla="*/ 144 h 160"/>
              <a:gd name="T46" fmla="*/ 16 w 169"/>
              <a:gd name="T47" fmla="*/ 119 h 160"/>
              <a:gd name="T48" fmla="*/ 14 w 169"/>
              <a:gd name="T49" fmla="*/ 130 h 160"/>
              <a:gd name="T50" fmla="*/ 21 w 169"/>
              <a:gd name="T51" fmla="*/ 151 h 160"/>
              <a:gd name="T52" fmla="*/ 14 w 169"/>
              <a:gd name="T53" fmla="*/ 130 h 160"/>
              <a:gd name="T54" fmla="*/ 94 w 169"/>
              <a:gd name="T55" fmla="*/ 16 h 160"/>
              <a:gd name="T56" fmla="*/ 79 w 169"/>
              <a:gd name="T57" fmla="*/ 74 h 160"/>
              <a:gd name="T58" fmla="*/ 21 w 169"/>
              <a:gd name="T59" fmla="*/ 90 h 160"/>
              <a:gd name="T60" fmla="*/ 10 w 169"/>
              <a:gd name="T61" fmla="*/ 159 h 160"/>
              <a:gd name="T62" fmla="*/ 74 w 169"/>
              <a:gd name="T63" fmla="*/ 143 h 160"/>
              <a:gd name="T64" fmla="*/ 100 w 169"/>
              <a:gd name="T65" fmla="*/ 85 h 160"/>
              <a:gd name="T66" fmla="*/ 164 w 169"/>
              <a:gd name="T67" fmla="*/ 5 h 160"/>
              <a:gd name="T68" fmla="*/ 147 w 169"/>
              <a:gd name="T6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9" h="160">
                <a:moveTo>
                  <a:pt x="147" y="9"/>
                </a:moveTo>
                <a:cubicBezTo>
                  <a:pt x="150" y="9"/>
                  <a:pt x="152" y="9"/>
                  <a:pt x="154" y="10"/>
                </a:cubicBezTo>
                <a:cubicBezTo>
                  <a:pt x="155" y="14"/>
                  <a:pt x="155" y="22"/>
                  <a:pt x="154" y="30"/>
                </a:cubicBezTo>
                <a:cubicBezTo>
                  <a:pt x="134" y="10"/>
                  <a:pt x="134" y="10"/>
                  <a:pt x="134" y="10"/>
                </a:cubicBezTo>
                <a:cubicBezTo>
                  <a:pt x="138" y="9"/>
                  <a:pt x="143" y="9"/>
                  <a:pt x="147" y="9"/>
                </a:cubicBezTo>
                <a:close/>
                <a:moveTo>
                  <a:pt x="123" y="12"/>
                </a:moveTo>
                <a:cubicBezTo>
                  <a:pt x="153" y="42"/>
                  <a:pt x="153" y="42"/>
                  <a:pt x="153" y="42"/>
                </a:cubicBezTo>
                <a:cubicBezTo>
                  <a:pt x="151" y="45"/>
                  <a:pt x="150" y="48"/>
                  <a:pt x="149" y="51"/>
                </a:cubicBezTo>
                <a:cubicBezTo>
                  <a:pt x="113" y="15"/>
                  <a:pt x="113" y="15"/>
                  <a:pt x="113" y="15"/>
                </a:cubicBezTo>
                <a:cubicBezTo>
                  <a:pt x="116" y="14"/>
                  <a:pt x="119" y="13"/>
                  <a:pt x="123" y="12"/>
                </a:cubicBezTo>
                <a:close/>
                <a:moveTo>
                  <a:pt x="104" y="19"/>
                </a:moveTo>
                <a:cubicBezTo>
                  <a:pt x="144" y="59"/>
                  <a:pt x="144" y="59"/>
                  <a:pt x="144" y="59"/>
                </a:cubicBezTo>
                <a:cubicBezTo>
                  <a:pt x="143" y="60"/>
                  <a:pt x="141" y="62"/>
                  <a:pt x="141" y="63"/>
                </a:cubicBezTo>
                <a:cubicBezTo>
                  <a:pt x="139" y="64"/>
                  <a:pt x="138" y="66"/>
                  <a:pt x="137" y="66"/>
                </a:cubicBezTo>
                <a:cubicBezTo>
                  <a:pt x="98" y="27"/>
                  <a:pt x="98" y="27"/>
                  <a:pt x="98" y="27"/>
                </a:cubicBezTo>
                <a:cubicBezTo>
                  <a:pt x="98" y="25"/>
                  <a:pt x="100" y="24"/>
                  <a:pt x="100" y="23"/>
                </a:cubicBezTo>
                <a:cubicBezTo>
                  <a:pt x="102" y="22"/>
                  <a:pt x="103" y="21"/>
                  <a:pt x="104" y="19"/>
                </a:cubicBezTo>
                <a:close/>
                <a:moveTo>
                  <a:pt x="93" y="36"/>
                </a:moveTo>
                <a:cubicBezTo>
                  <a:pt x="129" y="71"/>
                  <a:pt x="129" y="71"/>
                  <a:pt x="129" y="71"/>
                </a:cubicBezTo>
                <a:cubicBezTo>
                  <a:pt x="125" y="73"/>
                  <a:pt x="122" y="74"/>
                  <a:pt x="119" y="75"/>
                </a:cubicBezTo>
                <a:cubicBezTo>
                  <a:pt x="90" y="46"/>
                  <a:pt x="90" y="46"/>
                  <a:pt x="90" y="46"/>
                </a:cubicBezTo>
                <a:cubicBezTo>
                  <a:pt x="90" y="43"/>
                  <a:pt x="92" y="39"/>
                  <a:pt x="93" y="36"/>
                </a:cubicBezTo>
                <a:close/>
                <a:moveTo>
                  <a:pt x="88" y="57"/>
                </a:moveTo>
                <a:cubicBezTo>
                  <a:pt x="106" y="76"/>
                  <a:pt x="106" y="76"/>
                  <a:pt x="106" y="76"/>
                </a:cubicBezTo>
                <a:cubicBezTo>
                  <a:pt x="103" y="76"/>
                  <a:pt x="100" y="76"/>
                  <a:pt x="97" y="76"/>
                </a:cubicBezTo>
                <a:cubicBezTo>
                  <a:pt x="94" y="76"/>
                  <a:pt x="90" y="76"/>
                  <a:pt x="88" y="76"/>
                </a:cubicBezTo>
                <a:cubicBezTo>
                  <a:pt x="88" y="72"/>
                  <a:pt x="87" y="65"/>
                  <a:pt x="88" y="57"/>
                </a:cubicBezTo>
                <a:close/>
                <a:moveTo>
                  <a:pt x="67" y="83"/>
                </a:moveTo>
                <a:cubicBezTo>
                  <a:pt x="73" y="83"/>
                  <a:pt x="77" y="84"/>
                  <a:pt x="80" y="84"/>
                </a:cubicBezTo>
                <a:cubicBezTo>
                  <a:pt x="80" y="88"/>
                  <a:pt x="81" y="95"/>
                  <a:pt x="80" y="103"/>
                </a:cubicBezTo>
                <a:cubicBezTo>
                  <a:pt x="61" y="84"/>
                  <a:pt x="61" y="84"/>
                  <a:pt x="61" y="84"/>
                </a:cubicBezTo>
                <a:cubicBezTo>
                  <a:pt x="63" y="83"/>
                  <a:pt x="65" y="83"/>
                  <a:pt x="67" y="83"/>
                </a:cubicBezTo>
                <a:close/>
                <a:moveTo>
                  <a:pt x="50" y="85"/>
                </a:moveTo>
                <a:cubicBezTo>
                  <a:pt x="79" y="114"/>
                  <a:pt x="79" y="114"/>
                  <a:pt x="79" y="114"/>
                </a:cubicBezTo>
                <a:cubicBezTo>
                  <a:pt x="78" y="117"/>
                  <a:pt x="77" y="121"/>
                  <a:pt x="76" y="124"/>
                </a:cubicBezTo>
                <a:cubicBezTo>
                  <a:pt x="40" y="89"/>
                  <a:pt x="40" y="89"/>
                  <a:pt x="40" y="89"/>
                </a:cubicBezTo>
                <a:cubicBezTo>
                  <a:pt x="43" y="87"/>
                  <a:pt x="46" y="86"/>
                  <a:pt x="50" y="85"/>
                </a:cubicBezTo>
                <a:close/>
                <a:moveTo>
                  <a:pt x="31" y="93"/>
                </a:moveTo>
                <a:cubicBezTo>
                  <a:pt x="71" y="133"/>
                  <a:pt x="71" y="133"/>
                  <a:pt x="71" y="133"/>
                </a:cubicBezTo>
                <a:cubicBezTo>
                  <a:pt x="70" y="134"/>
                  <a:pt x="68" y="136"/>
                  <a:pt x="68" y="137"/>
                </a:cubicBezTo>
                <a:cubicBezTo>
                  <a:pt x="66" y="138"/>
                  <a:pt x="66" y="139"/>
                  <a:pt x="64" y="140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5" y="99"/>
                  <a:pt x="26" y="98"/>
                  <a:pt x="28" y="96"/>
                </a:cubicBezTo>
                <a:cubicBezTo>
                  <a:pt x="28" y="96"/>
                  <a:pt x="30" y="94"/>
                  <a:pt x="31" y="93"/>
                </a:cubicBezTo>
                <a:close/>
                <a:moveTo>
                  <a:pt x="19" y="108"/>
                </a:moveTo>
                <a:cubicBezTo>
                  <a:pt x="55" y="144"/>
                  <a:pt x="55" y="144"/>
                  <a:pt x="55" y="144"/>
                </a:cubicBezTo>
                <a:cubicBezTo>
                  <a:pt x="53" y="146"/>
                  <a:pt x="49" y="147"/>
                  <a:pt x="45" y="148"/>
                </a:cubicBezTo>
                <a:cubicBezTo>
                  <a:pt x="16" y="119"/>
                  <a:pt x="16" y="119"/>
                  <a:pt x="16" y="119"/>
                </a:cubicBezTo>
                <a:cubicBezTo>
                  <a:pt x="17" y="115"/>
                  <a:pt x="19" y="111"/>
                  <a:pt x="19" y="108"/>
                </a:cubicBezTo>
                <a:close/>
                <a:moveTo>
                  <a:pt x="14" y="130"/>
                </a:moveTo>
                <a:cubicBezTo>
                  <a:pt x="34" y="150"/>
                  <a:pt x="34" y="150"/>
                  <a:pt x="34" y="150"/>
                </a:cubicBezTo>
                <a:cubicBezTo>
                  <a:pt x="29" y="151"/>
                  <a:pt x="25" y="151"/>
                  <a:pt x="21" y="151"/>
                </a:cubicBezTo>
                <a:cubicBezTo>
                  <a:pt x="18" y="151"/>
                  <a:pt x="16" y="151"/>
                  <a:pt x="13" y="151"/>
                </a:cubicBezTo>
                <a:cubicBezTo>
                  <a:pt x="13" y="146"/>
                  <a:pt x="13" y="138"/>
                  <a:pt x="14" y="130"/>
                </a:cubicBezTo>
                <a:close/>
                <a:moveTo>
                  <a:pt x="147" y="0"/>
                </a:moveTo>
                <a:cubicBezTo>
                  <a:pt x="132" y="0"/>
                  <a:pt x="108" y="2"/>
                  <a:pt x="94" y="16"/>
                </a:cubicBezTo>
                <a:cubicBezTo>
                  <a:pt x="92" y="19"/>
                  <a:pt x="89" y="22"/>
                  <a:pt x="88" y="25"/>
                </a:cubicBezTo>
                <a:cubicBezTo>
                  <a:pt x="77" y="41"/>
                  <a:pt x="77" y="64"/>
                  <a:pt x="79" y="74"/>
                </a:cubicBezTo>
                <a:cubicBezTo>
                  <a:pt x="76" y="74"/>
                  <a:pt x="72" y="74"/>
                  <a:pt x="68" y="74"/>
                </a:cubicBezTo>
                <a:cubicBezTo>
                  <a:pt x="54" y="74"/>
                  <a:pt x="34" y="76"/>
                  <a:pt x="21" y="90"/>
                </a:cubicBezTo>
                <a:cubicBezTo>
                  <a:pt x="0" y="111"/>
                  <a:pt x="5" y="153"/>
                  <a:pt x="5" y="155"/>
                </a:cubicBezTo>
                <a:cubicBezTo>
                  <a:pt x="6" y="157"/>
                  <a:pt x="8" y="158"/>
                  <a:pt x="10" y="159"/>
                </a:cubicBezTo>
                <a:cubicBezTo>
                  <a:pt x="10" y="159"/>
                  <a:pt x="15" y="160"/>
                  <a:pt x="22" y="160"/>
                </a:cubicBezTo>
                <a:cubicBezTo>
                  <a:pt x="37" y="160"/>
                  <a:pt x="60" y="157"/>
                  <a:pt x="74" y="143"/>
                </a:cubicBezTo>
                <a:cubicBezTo>
                  <a:pt x="92" y="126"/>
                  <a:pt x="91" y="97"/>
                  <a:pt x="90" y="85"/>
                </a:cubicBezTo>
                <a:cubicBezTo>
                  <a:pt x="93" y="85"/>
                  <a:pt x="96" y="85"/>
                  <a:pt x="100" y="85"/>
                </a:cubicBezTo>
                <a:cubicBezTo>
                  <a:pt x="115" y="85"/>
                  <a:pt x="134" y="83"/>
                  <a:pt x="147" y="70"/>
                </a:cubicBezTo>
                <a:cubicBezTo>
                  <a:pt x="169" y="49"/>
                  <a:pt x="164" y="6"/>
                  <a:pt x="164" y="5"/>
                </a:cubicBezTo>
                <a:cubicBezTo>
                  <a:pt x="163" y="2"/>
                  <a:pt x="161" y="1"/>
                  <a:pt x="159" y="0"/>
                </a:cubicBezTo>
                <a:cubicBezTo>
                  <a:pt x="159" y="0"/>
                  <a:pt x="154" y="0"/>
                  <a:pt x="14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72C9C590-01D1-6ADC-FA56-761EFE8A7D7B}"/>
              </a:ext>
            </a:extLst>
          </p:cNvPr>
          <p:cNvSpPr>
            <a:spLocks noEditPoints="1"/>
          </p:cNvSpPr>
          <p:nvPr/>
        </p:nvSpPr>
        <p:spPr bwMode="auto">
          <a:xfrm>
            <a:off x="9039226" y="1371600"/>
            <a:ext cx="171450" cy="254000"/>
          </a:xfrm>
          <a:custGeom>
            <a:avLst/>
            <a:gdLst>
              <a:gd name="T0" fmla="*/ 23 w 108"/>
              <a:gd name="T1" fmla="*/ 0 h 160"/>
              <a:gd name="T2" fmla="*/ 19 w 108"/>
              <a:gd name="T3" fmla="*/ 46 h 160"/>
              <a:gd name="T4" fmla="*/ 9 w 108"/>
              <a:gd name="T5" fmla="*/ 79 h 160"/>
              <a:gd name="T6" fmla="*/ 12 w 108"/>
              <a:gd name="T7" fmla="*/ 154 h 160"/>
              <a:gd name="T8" fmla="*/ 37 w 108"/>
              <a:gd name="T9" fmla="*/ 154 h 160"/>
              <a:gd name="T10" fmla="*/ 38 w 108"/>
              <a:gd name="T11" fmla="*/ 79 h 160"/>
              <a:gd name="T12" fmla="*/ 28 w 108"/>
              <a:gd name="T13" fmla="*/ 46 h 160"/>
              <a:gd name="T14" fmla="*/ 32 w 108"/>
              <a:gd name="T15" fmla="*/ 142 h 160"/>
              <a:gd name="T16" fmla="*/ 24 w 108"/>
              <a:gd name="T17" fmla="*/ 150 h 160"/>
              <a:gd name="T18" fmla="*/ 17 w 108"/>
              <a:gd name="T19" fmla="*/ 143 h 160"/>
              <a:gd name="T20" fmla="*/ 32 w 108"/>
              <a:gd name="T21" fmla="*/ 141 h 160"/>
              <a:gd name="T22" fmla="*/ 32 w 108"/>
              <a:gd name="T23" fmla="*/ 131 h 160"/>
              <a:gd name="T24" fmla="*/ 18 w 108"/>
              <a:gd name="T25" fmla="*/ 94 h 160"/>
              <a:gd name="T26" fmla="*/ 32 w 108"/>
              <a:gd name="T27" fmla="*/ 131 h 160"/>
              <a:gd name="T28" fmla="*/ 29 w 108"/>
              <a:gd name="T29" fmla="*/ 84 h 160"/>
              <a:gd name="T30" fmla="*/ 18 w 108"/>
              <a:gd name="T31" fmla="*/ 80 h 160"/>
              <a:gd name="T32" fmla="*/ 24 w 108"/>
              <a:gd name="T33" fmla="*/ 75 h 160"/>
              <a:gd name="T34" fmla="*/ 23 w 108"/>
              <a:gd name="T35" fmla="*/ 37 h 160"/>
              <a:gd name="T36" fmla="*/ 9 w 108"/>
              <a:gd name="T37" fmla="*/ 23 h 160"/>
              <a:gd name="T38" fmla="*/ 37 w 108"/>
              <a:gd name="T39" fmla="*/ 23 h 160"/>
              <a:gd name="T40" fmla="*/ 106 w 108"/>
              <a:gd name="T41" fmla="*/ 8 h 160"/>
              <a:gd name="T42" fmla="*/ 103 w 108"/>
              <a:gd name="T43" fmla="*/ 0 h 160"/>
              <a:gd name="T44" fmla="*/ 76 w 108"/>
              <a:gd name="T45" fmla="*/ 30 h 160"/>
              <a:gd name="T46" fmla="*/ 75 w 108"/>
              <a:gd name="T47" fmla="*/ 67 h 160"/>
              <a:gd name="T48" fmla="*/ 64 w 108"/>
              <a:gd name="T49" fmla="*/ 142 h 160"/>
              <a:gd name="T50" fmla="*/ 81 w 108"/>
              <a:gd name="T51" fmla="*/ 160 h 160"/>
              <a:gd name="T52" fmla="*/ 98 w 108"/>
              <a:gd name="T53" fmla="*/ 142 h 160"/>
              <a:gd name="T54" fmla="*/ 85 w 108"/>
              <a:gd name="T55" fmla="*/ 67 h 160"/>
              <a:gd name="T56" fmla="*/ 106 w 108"/>
              <a:gd name="T57" fmla="*/ 8 h 160"/>
              <a:gd name="T58" fmla="*/ 80 w 108"/>
              <a:gd name="T59" fmla="*/ 150 h 160"/>
              <a:gd name="T60" fmla="*/ 73 w 108"/>
              <a:gd name="T61" fmla="*/ 143 h 160"/>
              <a:gd name="T62" fmla="*/ 88 w 108"/>
              <a:gd name="T63" fmla="*/ 141 h 160"/>
              <a:gd name="T64" fmla="*/ 85 w 108"/>
              <a:gd name="T65" fmla="*/ 147 h 160"/>
              <a:gd name="T66" fmla="*/ 74 w 108"/>
              <a:gd name="T67" fmla="*/ 94 h 160"/>
              <a:gd name="T68" fmla="*/ 87 w 108"/>
              <a:gd name="T69" fmla="*/ 131 h 160"/>
              <a:gd name="T70" fmla="*/ 85 w 108"/>
              <a:gd name="T71" fmla="*/ 79 h 160"/>
              <a:gd name="T72" fmla="*/ 74 w 108"/>
              <a:gd name="T73" fmla="*/ 84 h 160"/>
              <a:gd name="T74" fmla="*/ 79 w 108"/>
              <a:gd name="T75" fmla="*/ 75 h 160"/>
              <a:gd name="T76" fmla="*/ 85 w 108"/>
              <a:gd name="T77" fmla="*/ 79 h 160"/>
              <a:gd name="T78" fmla="*/ 18 w 108"/>
              <a:gd name="T79" fmla="*/ 23 h 160"/>
              <a:gd name="T80" fmla="*/ 28 w 108"/>
              <a:gd name="T81" fmla="*/ 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08" h="160">
                <a:moveTo>
                  <a:pt x="47" y="23"/>
                </a:moveTo>
                <a:cubicBezTo>
                  <a:pt x="47" y="10"/>
                  <a:pt x="36" y="0"/>
                  <a:pt x="23" y="0"/>
                </a:cubicBezTo>
                <a:cubicBezTo>
                  <a:pt x="11" y="0"/>
                  <a:pt x="0" y="10"/>
                  <a:pt x="0" y="23"/>
                </a:cubicBezTo>
                <a:cubicBezTo>
                  <a:pt x="0" y="34"/>
                  <a:pt x="8" y="44"/>
                  <a:pt x="19" y="46"/>
                </a:cubicBezTo>
                <a:cubicBezTo>
                  <a:pt x="19" y="67"/>
                  <a:pt x="19" y="67"/>
                  <a:pt x="19" y="67"/>
                </a:cubicBezTo>
                <a:cubicBezTo>
                  <a:pt x="13" y="68"/>
                  <a:pt x="9" y="73"/>
                  <a:pt x="9" y="79"/>
                </a:cubicBezTo>
                <a:cubicBezTo>
                  <a:pt x="7" y="141"/>
                  <a:pt x="7" y="141"/>
                  <a:pt x="7" y="141"/>
                </a:cubicBezTo>
                <a:cubicBezTo>
                  <a:pt x="7" y="146"/>
                  <a:pt x="9" y="151"/>
                  <a:pt x="12" y="154"/>
                </a:cubicBezTo>
                <a:cubicBezTo>
                  <a:pt x="15" y="157"/>
                  <a:pt x="20" y="159"/>
                  <a:pt x="24" y="159"/>
                </a:cubicBezTo>
                <a:cubicBezTo>
                  <a:pt x="29" y="159"/>
                  <a:pt x="34" y="157"/>
                  <a:pt x="37" y="154"/>
                </a:cubicBezTo>
                <a:cubicBezTo>
                  <a:pt x="40" y="151"/>
                  <a:pt x="41" y="146"/>
                  <a:pt x="41" y="141"/>
                </a:cubicBezTo>
                <a:cubicBezTo>
                  <a:pt x="38" y="79"/>
                  <a:pt x="38" y="79"/>
                  <a:pt x="38" y="79"/>
                </a:cubicBezTo>
                <a:cubicBezTo>
                  <a:pt x="38" y="73"/>
                  <a:pt x="34" y="69"/>
                  <a:pt x="28" y="67"/>
                </a:cubicBezTo>
                <a:cubicBezTo>
                  <a:pt x="28" y="46"/>
                  <a:pt x="28" y="46"/>
                  <a:pt x="28" y="46"/>
                </a:cubicBezTo>
                <a:cubicBezTo>
                  <a:pt x="38" y="44"/>
                  <a:pt x="47" y="35"/>
                  <a:pt x="47" y="23"/>
                </a:cubicBezTo>
                <a:close/>
                <a:moveTo>
                  <a:pt x="32" y="142"/>
                </a:moveTo>
                <a:cubicBezTo>
                  <a:pt x="32" y="144"/>
                  <a:pt x="32" y="146"/>
                  <a:pt x="30" y="147"/>
                </a:cubicBezTo>
                <a:cubicBezTo>
                  <a:pt x="28" y="149"/>
                  <a:pt x="27" y="150"/>
                  <a:pt x="24" y="150"/>
                </a:cubicBezTo>
                <a:cubicBezTo>
                  <a:pt x="22" y="150"/>
                  <a:pt x="20" y="149"/>
                  <a:pt x="19" y="148"/>
                </a:cubicBezTo>
                <a:cubicBezTo>
                  <a:pt x="18" y="146"/>
                  <a:pt x="17" y="145"/>
                  <a:pt x="17" y="143"/>
                </a:cubicBezTo>
                <a:cubicBezTo>
                  <a:pt x="17" y="141"/>
                  <a:pt x="17" y="141"/>
                  <a:pt x="17" y="141"/>
                </a:cubicBezTo>
                <a:cubicBezTo>
                  <a:pt x="32" y="141"/>
                  <a:pt x="32" y="141"/>
                  <a:pt x="32" y="141"/>
                </a:cubicBezTo>
                <a:lnTo>
                  <a:pt x="32" y="142"/>
                </a:lnTo>
                <a:close/>
                <a:moveTo>
                  <a:pt x="32" y="131"/>
                </a:moveTo>
                <a:cubicBezTo>
                  <a:pt x="17" y="131"/>
                  <a:pt x="17" y="131"/>
                  <a:pt x="17" y="131"/>
                </a:cubicBezTo>
                <a:cubicBezTo>
                  <a:pt x="18" y="94"/>
                  <a:pt x="18" y="94"/>
                  <a:pt x="18" y="94"/>
                </a:cubicBezTo>
                <a:cubicBezTo>
                  <a:pt x="29" y="94"/>
                  <a:pt x="29" y="94"/>
                  <a:pt x="29" y="94"/>
                </a:cubicBezTo>
                <a:lnTo>
                  <a:pt x="32" y="131"/>
                </a:lnTo>
                <a:close/>
                <a:moveTo>
                  <a:pt x="29" y="79"/>
                </a:moveTo>
                <a:cubicBezTo>
                  <a:pt x="29" y="84"/>
                  <a:pt x="29" y="84"/>
                  <a:pt x="29" y="84"/>
                </a:cubicBezTo>
                <a:cubicBezTo>
                  <a:pt x="18" y="84"/>
                  <a:pt x="18" y="84"/>
                  <a:pt x="18" y="84"/>
                </a:cubicBezTo>
                <a:cubicBezTo>
                  <a:pt x="18" y="80"/>
                  <a:pt x="18" y="80"/>
                  <a:pt x="18" y="80"/>
                </a:cubicBezTo>
                <a:cubicBezTo>
                  <a:pt x="18" y="77"/>
                  <a:pt x="20" y="75"/>
                  <a:pt x="23" y="75"/>
                </a:cubicBezTo>
                <a:cubicBezTo>
                  <a:pt x="24" y="75"/>
                  <a:pt x="24" y="75"/>
                  <a:pt x="24" y="75"/>
                </a:cubicBezTo>
                <a:cubicBezTo>
                  <a:pt x="26" y="75"/>
                  <a:pt x="28" y="77"/>
                  <a:pt x="29" y="79"/>
                </a:cubicBezTo>
                <a:close/>
                <a:moveTo>
                  <a:pt x="23" y="37"/>
                </a:moveTo>
                <a:cubicBezTo>
                  <a:pt x="23" y="37"/>
                  <a:pt x="23" y="37"/>
                  <a:pt x="22" y="37"/>
                </a:cubicBezTo>
                <a:cubicBezTo>
                  <a:pt x="15" y="37"/>
                  <a:pt x="9" y="31"/>
                  <a:pt x="9" y="23"/>
                </a:cubicBezTo>
                <a:cubicBezTo>
                  <a:pt x="9" y="15"/>
                  <a:pt x="15" y="9"/>
                  <a:pt x="23" y="9"/>
                </a:cubicBezTo>
                <a:cubicBezTo>
                  <a:pt x="31" y="9"/>
                  <a:pt x="37" y="16"/>
                  <a:pt x="37" y="23"/>
                </a:cubicBezTo>
                <a:cubicBezTo>
                  <a:pt x="37" y="31"/>
                  <a:pt x="30" y="37"/>
                  <a:pt x="23" y="37"/>
                </a:cubicBezTo>
                <a:close/>
                <a:moveTo>
                  <a:pt x="106" y="8"/>
                </a:moveTo>
                <a:cubicBezTo>
                  <a:pt x="108" y="6"/>
                  <a:pt x="108" y="3"/>
                  <a:pt x="106" y="1"/>
                </a:cubicBezTo>
                <a:cubicBezTo>
                  <a:pt x="105" y="1"/>
                  <a:pt x="104" y="0"/>
                  <a:pt x="103" y="0"/>
                </a:cubicBezTo>
                <a:cubicBezTo>
                  <a:pt x="101" y="0"/>
                  <a:pt x="100" y="1"/>
                  <a:pt x="99" y="2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1"/>
                  <a:pt x="75" y="32"/>
                  <a:pt x="75" y="33"/>
                </a:cubicBezTo>
                <a:cubicBezTo>
                  <a:pt x="75" y="67"/>
                  <a:pt x="75" y="67"/>
                  <a:pt x="75" y="67"/>
                </a:cubicBezTo>
                <a:cubicBezTo>
                  <a:pt x="70" y="69"/>
                  <a:pt x="66" y="74"/>
                  <a:pt x="66" y="80"/>
                </a:cubicBezTo>
                <a:cubicBezTo>
                  <a:pt x="64" y="142"/>
                  <a:pt x="64" y="142"/>
                  <a:pt x="64" y="142"/>
                </a:cubicBezTo>
                <a:cubicBezTo>
                  <a:pt x="64" y="147"/>
                  <a:pt x="66" y="151"/>
                  <a:pt x="69" y="154"/>
                </a:cubicBezTo>
                <a:cubicBezTo>
                  <a:pt x="72" y="158"/>
                  <a:pt x="76" y="160"/>
                  <a:pt x="81" y="160"/>
                </a:cubicBezTo>
                <a:cubicBezTo>
                  <a:pt x="85" y="160"/>
                  <a:pt x="90" y="158"/>
                  <a:pt x="93" y="154"/>
                </a:cubicBezTo>
                <a:cubicBezTo>
                  <a:pt x="96" y="151"/>
                  <a:pt x="98" y="147"/>
                  <a:pt x="98" y="142"/>
                </a:cubicBezTo>
                <a:cubicBezTo>
                  <a:pt x="95" y="80"/>
                  <a:pt x="95" y="80"/>
                  <a:pt x="95" y="80"/>
                </a:cubicBezTo>
                <a:cubicBezTo>
                  <a:pt x="94" y="74"/>
                  <a:pt x="91" y="69"/>
                  <a:pt x="85" y="67"/>
                </a:cubicBezTo>
                <a:cubicBezTo>
                  <a:pt x="85" y="35"/>
                  <a:pt x="85" y="35"/>
                  <a:pt x="85" y="35"/>
                </a:cubicBezTo>
                <a:lnTo>
                  <a:pt x="106" y="8"/>
                </a:lnTo>
                <a:close/>
                <a:moveTo>
                  <a:pt x="85" y="147"/>
                </a:moveTo>
                <a:cubicBezTo>
                  <a:pt x="84" y="149"/>
                  <a:pt x="82" y="150"/>
                  <a:pt x="80" y="150"/>
                </a:cubicBezTo>
                <a:cubicBezTo>
                  <a:pt x="78" y="150"/>
                  <a:pt x="76" y="149"/>
                  <a:pt x="75" y="148"/>
                </a:cubicBezTo>
                <a:cubicBezTo>
                  <a:pt x="73" y="147"/>
                  <a:pt x="73" y="145"/>
                  <a:pt x="73" y="143"/>
                </a:cubicBezTo>
                <a:cubicBezTo>
                  <a:pt x="73" y="141"/>
                  <a:pt x="73" y="141"/>
                  <a:pt x="73" y="141"/>
                </a:cubicBezTo>
                <a:cubicBezTo>
                  <a:pt x="88" y="141"/>
                  <a:pt x="88" y="141"/>
                  <a:pt x="88" y="141"/>
                </a:cubicBezTo>
                <a:cubicBezTo>
                  <a:pt x="88" y="142"/>
                  <a:pt x="88" y="142"/>
                  <a:pt x="88" y="142"/>
                </a:cubicBezTo>
                <a:cubicBezTo>
                  <a:pt x="88" y="144"/>
                  <a:pt x="87" y="146"/>
                  <a:pt x="85" y="147"/>
                </a:cubicBezTo>
                <a:close/>
                <a:moveTo>
                  <a:pt x="73" y="131"/>
                </a:moveTo>
                <a:cubicBezTo>
                  <a:pt x="74" y="94"/>
                  <a:pt x="74" y="94"/>
                  <a:pt x="74" y="94"/>
                </a:cubicBezTo>
                <a:cubicBezTo>
                  <a:pt x="85" y="94"/>
                  <a:pt x="85" y="94"/>
                  <a:pt x="85" y="94"/>
                </a:cubicBezTo>
                <a:cubicBezTo>
                  <a:pt x="87" y="131"/>
                  <a:pt x="87" y="131"/>
                  <a:pt x="87" y="131"/>
                </a:cubicBezTo>
                <a:lnTo>
                  <a:pt x="73" y="131"/>
                </a:lnTo>
                <a:close/>
                <a:moveTo>
                  <a:pt x="85" y="79"/>
                </a:moveTo>
                <a:cubicBezTo>
                  <a:pt x="85" y="84"/>
                  <a:pt x="85" y="84"/>
                  <a:pt x="85" y="84"/>
                </a:cubicBezTo>
                <a:cubicBezTo>
                  <a:pt x="74" y="84"/>
                  <a:pt x="74" y="84"/>
                  <a:pt x="74" y="84"/>
                </a:cubicBezTo>
                <a:cubicBezTo>
                  <a:pt x="74" y="80"/>
                  <a:pt x="74" y="80"/>
                  <a:pt x="74" y="80"/>
                </a:cubicBezTo>
                <a:cubicBezTo>
                  <a:pt x="74" y="77"/>
                  <a:pt x="77" y="75"/>
                  <a:pt x="79" y="75"/>
                </a:cubicBezTo>
                <a:cubicBezTo>
                  <a:pt x="80" y="75"/>
                  <a:pt x="80" y="75"/>
                  <a:pt x="80" y="75"/>
                </a:cubicBezTo>
                <a:cubicBezTo>
                  <a:pt x="83" y="75"/>
                  <a:pt x="85" y="77"/>
                  <a:pt x="85" y="79"/>
                </a:cubicBezTo>
                <a:close/>
                <a:moveTo>
                  <a:pt x="23" y="18"/>
                </a:moveTo>
                <a:cubicBezTo>
                  <a:pt x="20" y="18"/>
                  <a:pt x="18" y="20"/>
                  <a:pt x="18" y="23"/>
                </a:cubicBezTo>
                <a:cubicBezTo>
                  <a:pt x="18" y="26"/>
                  <a:pt x="20" y="28"/>
                  <a:pt x="23" y="28"/>
                </a:cubicBezTo>
                <a:cubicBezTo>
                  <a:pt x="25" y="28"/>
                  <a:pt x="28" y="26"/>
                  <a:pt x="28" y="23"/>
                </a:cubicBezTo>
                <a:cubicBezTo>
                  <a:pt x="28" y="20"/>
                  <a:pt x="25" y="18"/>
                  <a:pt x="23" y="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8AEC78E8-03B1-15DE-53A5-E8993187F954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1376363"/>
            <a:ext cx="254000" cy="254000"/>
          </a:xfrm>
          <a:custGeom>
            <a:avLst/>
            <a:gdLst>
              <a:gd name="T0" fmla="*/ 148 w 160"/>
              <a:gd name="T1" fmla="*/ 12 h 160"/>
              <a:gd name="T2" fmla="*/ 148 w 160"/>
              <a:gd name="T3" fmla="*/ 25 h 160"/>
              <a:gd name="T4" fmla="*/ 120 w 160"/>
              <a:gd name="T5" fmla="*/ 60 h 160"/>
              <a:gd name="T6" fmla="*/ 114 w 160"/>
              <a:gd name="T7" fmla="*/ 34 h 160"/>
              <a:gd name="T8" fmla="*/ 142 w 160"/>
              <a:gd name="T9" fmla="*/ 9 h 160"/>
              <a:gd name="T10" fmla="*/ 81 w 160"/>
              <a:gd name="T11" fmla="*/ 34 h 160"/>
              <a:gd name="T12" fmla="*/ 129 w 160"/>
              <a:gd name="T13" fmla="*/ 84 h 160"/>
              <a:gd name="T14" fmla="*/ 124 w 160"/>
              <a:gd name="T15" fmla="*/ 87 h 160"/>
              <a:gd name="T16" fmla="*/ 114 w 160"/>
              <a:gd name="T17" fmla="*/ 80 h 160"/>
              <a:gd name="T18" fmla="*/ 75 w 160"/>
              <a:gd name="T19" fmla="*/ 41 h 160"/>
              <a:gd name="T20" fmla="*/ 78 w 160"/>
              <a:gd name="T21" fmla="*/ 33 h 160"/>
              <a:gd name="T22" fmla="*/ 104 w 160"/>
              <a:gd name="T23" fmla="*/ 83 h 160"/>
              <a:gd name="T24" fmla="*/ 87 w 160"/>
              <a:gd name="T25" fmla="*/ 79 h 160"/>
              <a:gd name="T26" fmla="*/ 81 w 160"/>
              <a:gd name="T27" fmla="*/ 79 h 160"/>
              <a:gd name="T28" fmla="*/ 91 w 160"/>
              <a:gd name="T29" fmla="*/ 96 h 160"/>
              <a:gd name="T30" fmla="*/ 58 w 160"/>
              <a:gd name="T31" fmla="*/ 76 h 160"/>
              <a:gd name="T32" fmla="*/ 78 w 160"/>
              <a:gd name="T33" fmla="*/ 56 h 160"/>
              <a:gd name="T34" fmla="*/ 77 w 160"/>
              <a:gd name="T35" fmla="*/ 109 h 160"/>
              <a:gd name="T36" fmla="*/ 61 w 160"/>
              <a:gd name="T37" fmla="*/ 106 h 160"/>
              <a:gd name="T38" fmla="*/ 54 w 160"/>
              <a:gd name="T39" fmla="*/ 106 h 160"/>
              <a:gd name="T40" fmla="*/ 64 w 160"/>
              <a:gd name="T41" fmla="*/ 122 h 160"/>
              <a:gd name="T42" fmla="*/ 24 w 160"/>
              <a:gd name="T43" fmla="*/ 143 h 160"/>
              <a:gd name="T44" fmla="*/ 15 w 160"/>
              <a:gd name="T45" fmla="*/ 149 h 160"/>
              <a:gd name="T46" fmla="*/ 11 w 160"/>
              <a:gd name="T47" fmla="*/ 145 h 160"/>
              <a:gd name="T48" fmla="*/ 17 w 160"/>
              <a:gd name="T49" fmla="*/ 136 h 160"/>
              <a:gd name="T50" fmla="*/ 41 w 160"/>
              <a:gd name="T51" fmla="*/ 93 h 160"/>
              <a:gd name="T52" fmla="*/ 50 w 160"/>
              <a:gd name="T53" fmla="*/ 83 h 160"/>
              <a:gd name="T54" fmla="*/ 128 w 160"/>
              <a:gd name="T55" fmla="*/ 5 h 160"/>
              <a:gd name="T56" fmla="*/ 97 w 160"/>
              <a:gd name="T57" fmla="*/ 31 h 160"/>
              <a:gd name="T58" fmla="*/ 77 w 160"/>
              <a:gd name="T59" fmla="*/ 23 h 160"/>
              <a:gd name="T60" fmla="*/ 67 w 160"/>
              <a:gd name="T61" fmla="*/ 46 h 160"/>
              <a:gd name="T62" fmla="*/ 47 w 160"/>
              <a:gd name="T63" fmla="*/ 73 h 160"/>
              <a:gd name="T64" fmla="*/ 25 w 160"/>
              <a:gd name="T65" fmla="*/ 101 h 160"/>
              <a:gd name="T66" fmla="*/ 5 w 160"/>
              <a:gd name="T67" fmla="*/ 135 h 160"/>
              <a:gd name="T68" fmla="*/ 5 w 160"/>
              <a:gd name="T69" fmla="*/ 155 h 160"/>
              <a:gd name="T70" fmla="*/ 25 w 160"/>
              <a:gd name="T71" fmla="*/ 155 h 160"/>
              <a:gd name="T72" fmla="*/ 59 w 160"/>
              <a:gd name="T73" fmla="*/ 135 h 160"/>
              <a:gd name="T74" fmla="*/ 86 w 160"/>
              <a:gd name="T75" fmla="*/ 113 h 160"/>
              <a:gd name="T76" fmla="*/ 110 w 160"/>
              <a:gd name="T77" fmla="*/ 90 h 160"/>
              <a:gd name="T78" fmla="*/ 123 w 160"/>
              <a:gd name="T79" fmla="*/ 98 h 160"/>
              <a:gd name="T80" fmla="*/ 137 w 160"/>
              <a:gd name="T81" fmla="*/ 83 h 160"/>
              <a:gd name="T82" fmla="*/ 129 w 160"/>
              <a:gd name="T83" fmla="*/ 63 h 160"/>
              <a:gd name="T84" fmla="*/ 155 w 160"/>
              <a:gd name="T85" fmla="*/ 32 h 160"/>
              <a:gd name="T86" fmla="*/ 155 w 160"/>
              <a:gd name="T87" fmla="*/ 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60">
                <a:moveTo>
                  <a:pt x="142" y="9"/>
                </a:moveTo>
                <a:cubicBezTo>
                  <a:pt x="144" y="9"/>
                  <a:pt x="147" y="11"/>
                  <a:pt x="148" y="12"/>
                </a:cubicBezTo>
                <a:cubicBezTo>
                  <a:pt x="150" y="14"/>
                  <a:pt x="151" y="16"/>
                  <a:pt x="151" y="18"/>
                </a:cubicBezTo>
                <a:cubicBezTo>
                  <a:pt x="151" y="21"/>
                  <a:pt x="150" y="23"/>
                  <a:pt x="148" y="25"/>
                </a:cubicBezTo>
                <a:cubicBezTo>
                  <a:pt x="127" y="47"/>
                  <a:pt x="127" y="47"/>
                  <a:pt x="127" y="47"/>
                </a:cubicBezTo>
                <a:cubicBezTo>
                  <a:pt x="123" y="50"/>
                  <a:pt x="121" y="55"/>
                  <a:pt x="120" y="60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06" y="40"/>
                  <a:pt x="110" y="37"/>
                  <a:pt x="114" y="34"/>
                </a:cubicBezTo>
                <a:cubicBezTo>
                  <a:pt x="136" y="12"/>
                  <a:pt x="136" y="12"/>
                  <a:pt x="136" y="12"/>
                </a:cubicBezTo>
                <a:cubicBezTo>
                  <a:pt x="137" y="11"/>
                  <a:pt x="140" y="9"/>
                  <a:pt x="142" y="9"/>
                </a:cubicBezTo>
                <a:close/>
                <a:moveTo>
                  <a:pt x="78" y="33"/>
                </a:moveTo>
                <a:cubicBezTo>
                  <a:pt x="79" y="33"/>
                  <a:pt x="81" y="33"/>
                  <a:pt x="81" y="34"/>
                </a:cubicBezTo>
                <a:cubicBezTo>
                  <a:pt x="127" y="81"/>
                  <a:pt x="127" y="81"/>
                  <a:pt x="127" y="81"/>
                </a:cubicBezTo>
                <a:cubicBezTo>
                  <a:pt x="128" y="82"/>
                  <a:pt x="129" y="83"/>
                  <a:pt x="129" y="84"/>
                </a:cubicBezTo>
                <a:cubicBezTo>
                  <a:pt x="128" y="84"/>
                  <a:pt x="128" y="85"/>
                  <a:pt x="127" y="86"/>
                </a:cubicBezTo>
                <a:cubicBezTo>
                  <a:pt x="126" y="87"/>
                  <a:pt x="125" y="87"/>
                  <a:pt x="124" y="87"/>
                </a:cubicBezTo>
                <a:cubicBezTo>
                  <a:pt x="122" y="87"/>
                  <a:pt x="121" y="87"/>
                  <a:pt x="120" y="86"/>
                </a:cubicBezTo>
                <a:cubicBezTo>
                  <a:pt x="114" y="80"/>
                  <a:pt x="114" y="80"/>
                  <a:pt x="114" y="80"/>
                </a:cubicBezTo>
                <a:cubicBezTo>
                  <a:pt x="81" y="47"/>
                  <a:pt x="81" y="47"/>
                  <a:pt x="81" y="47"/>
                </a:cubicBezTo>
                <a:cubicBezTo>
                  <a:pt x="75" y="41"/>
                  <a:pt x="75" y="41"/>
                  <a:pt x="75" y="41"/>
                </a:cubicBezTo>
                <a:cubicBezTo>
                  <a:pt x="73" y="39"/>
                  <a:pt x="73" y="36"/>
                  <a:pt x="75" y="34"/>
                </a:cubicBezTo>
                <a:cubicBezTo>
                  <a:pt x="76" y="33"/>
                  <a:pt x="77" y="33"/>
                  <a:pt x="78" y="33"/>
                </a:cubicBezTo>
                <a:close/>
                <a:moveTo>
                  <a:pt x="78" y="56"/>
                </a:moveTo>
                <a:cubicBezTo>
                  <a:pt x="104" y="83"/>
                  <a:pt x="104" y="83"/>
                  <a:pt x="104" y="83"/>
                </a:cubicBezTo>
                <a:cubicBezTo>
                  <a:pt x="97" y="90"/>
                  <a:pt x="97" y="90"/>
                  <a:pt x="97" y="90"/>
                </a:cubicBezTo>
                <a:cubicBezTo>
                  <a:pt x="87" y="79"/>
                  <a:pt x="87" y="79"/>
                  <a:pt x="87" y="79"/>
                </a:cubicBezTo>
                <a:cubicBezTo>
                  <a:pt x="86" y="79"/>
                  <a:pt x="85" y="78"/>
                  <a:pt x="84" y="78"/>
                </a:cubicBezTo>
                <a:cubicBezTo>
                  <a:pt x="83" y="78"/>
                  <a:pt x="81" y="79"/>
                  <a:pt x="81" y="79"/>
                </a:cubicBezTo>
                <a:cubicBezTo>
                  <a:pt x="79" y="81"/>
                  <a:pt x="79" y="84"/>
                  <a:pt x="81" y="86"/>
                </a:cubicBezTo>
                <a:cubicBezTo>
                  <a:pt x="91" y="96"/>
                  <a:pt x="91" y="96"/>
                  <a:pt x="91" y="96"/>
                </a:cubicBezTo>
                <a:cubicBezTo>
                  <a:pt x="84" y="102"/>
                  <a:pt x="84" y="102"/>
                  <a:pt x="84" y="102"/>
                </a:cubicBezTo>
                <a:cubicBezTo>
                  <a:pt x="58" y="76"/>
                  <a:pt x="58" y="76"/>
                  <a:pt x="58" y="76"/>
                </a:cubicBezTo>
                <a:cubicBezTo>
                  <a:pt x="78" y="56"/>
                  <a:pt x="78" y="56"/>
                  <a:pt x="78" y="56"/>
                </a:cubicBezTo>
                <a:cubicBezTo>
                  <a:pt x="78" y="56"/>
                  <a:pt x="78" y="56"/>
                  <a:pt x="78" y="56"/>
                </a:cubicBezTo>
                <a:close/>
                <a:moveTo>
                  <a:pt x="50" y="83"/>
                </a:moveTo>
                <a:cubicBezTo>
                  <a:pt x="77" y="109"/>
                  <a:pt x="77" y="109"/>
                  <a:pt x="77" y="109"/>
                </a:cubicBezTo>
                <a:cubicBezTo>
                  <a:pt x="71" y="116"/>
                  <a:pt x="71" y="116"/>
                  <a:pt x="71" y="116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0" y="105"/>
                  <a:pt x="59" y="105"/>
                  <a:pt x="57" y="105"/>
                </a:cubicBezTo>
                <a:cubicBezTo>
                  <a:pt x="56" y="105"/>
                  <a:pt x="55" y="105"/>
                  <a:pt x="54" y="106"/>
                </a:cubicBezTo>
                <a:cubicBezTo>
                  <a:pt x="53" y="107"/>
                  <a:pt x="53" y="111"/>
                  <a:pt x="54" y="112"/>
                </a:cubicBezTo>
                <a:cubicBezTo>
                  <a:pt x="64" y="122"/>
                  <a:pt x="64" y="122"/>
                  <a:pt x="64" y="122"/>
                </a:cubicBezTo>
                <a:cubicBezTo>
                  <a:pt x="61" y="123"/>
                  <a:pt x="59" y="124"/>
                  <a:pt x="57" y="125"/>
                </a:cubicBezTo>
                <a:cubicBezTo>
                  <a:pt x="42" y="129"/>
                  <a:pt x="32" y="135"/>
                  <a:pt x="24" y="143"/>
                </a:cubicBezTo>
                <a:cubicBezTo>
                  <a:pt x="19" y="148"/>
                  <a:pt x="19" y="148"/>
                  <a:pt x="19" y="148"/>
                </a:cubicBezTo>
                <a:cubicBezTo>
                  <a:pt x="18" y="149"/>
                  <a:pt x="17" y="149"/>
                  <a:pt x="15" y="149"/>
                </a:cubicBezTo>
                <a:cubicBezTo>
                  <a:pt x="14" y="149"/>
                  <a:pt x="13" y="149"/>
                  <a:pt x="12" y="148"/>
                </a:cubicBezTo>
                <a:cubicBezTo>
                  <a:pt x="11" y="147"/>
                  <a:pt x="11" y="146"/>
                  <a:pt x="11" y="145"/>
                </a:cubicBezTo>
                <a:cubicBezTo>
                  <a:pt x="11" y="143"/>
                  <a:pt x="11" y="142"/>
                  <a:pt x="12" y="141"/>
                </a:cubicBezTo>
                <a:cubicBezTo>
                  <a:pt x="17" y="136"/>
                  <a:pt x="17" y="136"/>
                  <a:pt x="17" y="136"/>
                </a:cubicBezTo>
                <a:cubicBezTo>
                  <a:pt x="25" y="128"/>
                  <a:pt x="31" y="117"/>
                  <a:pt x="35" y="103"/>
                </a:cubicBezTo>
                <a:cubicBezTo>
                  <a:pt x="36" y="100"/>
                  <a:pt x="38" y="96"/>
                  <a:pt x="41" y="93"/>
                </a:cubicBezTo>
                <a:cubicBezTo>
                  <a:pt x="50" y="83"/>
                  <a:pt x="50" y="83"/>
                  <a:pt x="50" y="83"/>
                </a:cubicBezTo>
                <a:cubicBezTo>
                  <a:pt x="50" y="83"/>
                  <a:pt x="50" y="83"/>
                  <a:pt x="50" y="83"/>
                </a:cubicBezTo>
                <a:close/>
                <a:moveTo>
                  <a:pt x="142" y="0"/>
                </a:moveTo>
                <a:cubicBezTo>
                  <a:pt x="137" y="0"/>
                  <a:pt x="132" y="2"/>
                  <a:pt x="128" y="5"/>
                </a:cubicBezTo>
                <a:cubicBezTo>
                  <a:pt x="106" y="27"/>
                  <a:pt x="106" y="27"/>
                  <a:pt x="106" y="27"/>
                </a:cubicBezTo>
                <a:cubicBezTo>
                  <a:pt x="104" y="30"/>
                  <a:pt x="100" y="31"/>
                  <a:pt x="97" y="31"/>
                </a:cubicBezTo>
                <a:cubicBezTo>
                  <a:pt x="93" y="31"/>
                  <a:pt x="90" y="30"/>
                  <a:pt x="87" y="27"/>
                </a:cubicBezTo>
                <a:cubicBezTo>
                  <a:pt x="84" y="24"/>
                  <a:pt x="81" y="23"/>
                  <a:pt x="77" y="23"/>
                </a:cubicBezTo>
                <a:cubicBezTo>
                  <a:pt x="74" y="23"/>
                  <a:pt x="70" y="24"/>
                  <a:pt x="67" y="27"/>
                </a:cubicBezTo>
                <a:cubicBezTo>
                  <a:pt x="62" y="32"/>
                  <a:pt x="62" y="41"/>
                  <a:pt x="67" y="46"/>
                </a:cubicBezTo>
                <a:cubicBezTo>
                  <a:pt x="70" y="50"/>
                  <a:pt x="70" y="50"/>
                  <a:pt x="70" y="50"/>
                </a:cubicBezTo>
                <a:cubicBezTo>
                  <a:pt x="47" y="73"/>
                  <a:pt x="47" y="73"/>
                  <a:pt x="47" y="73"/>
                </a:cubicBezTo>
                <a:cubicBezTo>
                  <a:pt x="34" y="86"/>
                  <a:pt x="34" y="86"/>
                  <a:pt x="34" y="86"/>
                </a:cubicBezTo>
                <a:cubicBezTo>
                  <a:pt x="30" y="90"/>
                  <a:pt x="27" y="95"/>
                  <a:pt x="25" y="101"/>
                </a:cubicBezTo>
                <a:cubicBezTo>
                  <a:pt x="22" y="113"/>
                  <a:pt x="17" y="123"/>
                  <a:pt x="10" y="130"/>
                </a:cubicBezTo>
                <a:cubicBezTo>
                  <a:pt x="5" y="135"/>
                  <a:pt x="5" y="135"/>
                  <a:pt x="5" y="135"/>
                </a:cubicBezTo>
                <a:cubicBezTo>
                  <a:pt x="2" y="138"/>
                  <a:pt x="0" y="141"/>
                  <a:pt x="0" y="145"/>
                </a:cubicBezTo>
                <a:cubicBezTo>
                  <a:pt x="0" y="149"/>
                  <a:pt x="2" y="153"/>
                  <a:pt x="5" y="155"/>
                </a:cubicBezTo>
                <a:cubicBezTo>
                  <a:pt x="8" y="158"/>
                  <a:pt x="11" y="160"/>
                  <a:pt x="15" y="160"/>
                </a:cubicBezTo>
                <a:cubicBezTo>
                  <a:pt x="19" y="160"/>
                  <a:pt x="22" y="158"/>
                  <a:pt x="25" y="155"/>
                </a:cubicBezTo>
                <a:cubicBezTo>
                  <a:pt x="30" y="150"/>
                  <a:pt x="30" y="150"/>
                  <a:pt x="30" y="150"/>
                </a:cubicBezTo>
                <a:cubicBezTo>
                  <a:pt x="37" y="143"/>
                  <a:pt x="47" y="138"/>
                  <a:pt x="59" y="135"/>
                </a:cubicBezTo>
                <a:cubicBezTo>
                  <a:pt x="64" y="133"/>
                  <a:pt x="70" y="130"/>
                  <a:pt x="73" y="126"/>
                </a:cubicBezTo>
                <a:cubicBezTo>
                  <a:pt x="86" y="113"/>
                  <a:pt x="86" y="113"/>
                  <a:pt x="86" y="113"/>
                </a:cubicBezTo>
                <a:cubicBezTo>
                  <a:pt x="100" y="100"/>
                  <a:pt x="100" y="100"/>
                  <a:pt x="100" y="100"/>
                </a:cubicBezTo>
                <a:cubicBezTo>
                  <a:pt x="110" y="90"/>
                  <a:pt x="110" y="90"/>
                  <a:pt x="110" y="90"/>
                </a:cubicBezTo>
                <a:cubicBezTo>
                  <a:pt x="113" y="93"/>
                  <a:pt x="113" y="93"/>
                  <a:pt x="113" y="93"/>
                </a:cubicBezTo>
                <a:cubicBezTo>
                  <a:pt x="116" y="96"/>
                  <a:pt x="119" y="98"/>
                  <a:pt x="123" y="98"/>
                </a:cubicBezTo>
                <a:cubicBezTo>
                  <a:pt x="127" y="98"/>
                  <a:pt x="131" y="96"/>
                  <a:pt x="133" y="93"/>
                </a:cubicBezTo>
                <a:cubicBezTo>
                  <a:pt x="136" y="90"/>
                  <a:pt x="137" y="87"/>
                  <a:pt x="137" y="83"/>
                </a:cubicBezTo>
                <a:cubicBezTo>
                  <a:pt x="137" y="79"/>
                  <a:pt x="136" y="76"/>
                  <a:pt x="133" y="73"/>
                </a:cubicBezTo>
                <a:cubicBezTo>
                  <a:pt x="131" y="70"/>
                  <a:pt x="129" y="67"/>
                  <a:pt x="129" y="63"/>
                </a:cubicBezTo>
                <a:cubicBezTo>
                  <a:pt x="129" y="59"/>
                  <a:pt x="131" y="56"/>
                  <a:pt x="133" y="53"/>
                </a:cubicBezTo>
                <a:cubicBezTo>
                  <a:pt x="155" y="32"/>
                  <a:pt x="155" y="32"/>
                  <a:pt x="155" y="32"/>
                </a:cubicBezTo>
                <a:cubicBezTo>
                  <a:pt x="159" y="28"/>
                  <a:pt x="160" y="23"/>
                  <a:pt x="160" y="18"/>
                </a:cubicBezTo>
                <a:cubicBezTo>
                  <a:pt x="160" y="14"/>
                  <a:pt x="158" y="9"/>
                  <a:pt x="155" y="5"/>
                </a:cubicBezTo>
                <a:cubicBezTo>
                  <a:pt x="151" y="1"/>
                  <a:pt x="146" y="0"/>
                  <a:pt x="14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6AA1FBE8-173D-CC6F-636A-33F3F86AF128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1371600"/>
            <a:ext cx="255588" cy="254000"/>
          </a:xfrm>
          <a:custGeom>
            <a:avLst/>
            <a:gdLst>
              <a:gd name="T0" fmla="*/ 131 w 161"/>
              <a:gd name="T1" fmla="*/ 10 h 160"/>
              <a:gd name="T2" fmla="*/ 142 w 161"/>
              <a:gd name="T3" fmla="*/ 14 h 160"/>
              <a:gd name="T4" fmla="*/ 149 w 161"/>
              <a:gd name="T5" fmla="*/ 28 h 160"/>
              <a:gd name="T6" fmla="*/ 145 w 161"/>
              <a:gd name="T7" fmla="*/ 41 h 160"/>
              <a:gd name="T8" fmla="*/ 112 w 161"/>
              <a:gd name="T9" fmla="*/ 75 h 160"/>
              <a:gd name="T10" fmla="*/ 85 w 161"/>
              <a:gd name="T11" fmla="*/ 48 h 160"/>
              <a:gd name="T12" fmla="*/ 91 w 161"/>
              <a:gd name="T13" fmla="*/ 41 h 160"/>
              <a:gd name="T14" fmla="*/ 101 w 161"/>
              <a:gd name="T15" fmla="*/ 52 h 160"/>
              <a:gd name="T16" fmla="*/ 105 w 161"/>
              <a:gd name="T17" fmla="*/ 53 h 160"/>
              <a:gd name="T18" fmla="*/ 108 w 161"/>
              <a:gd name="T19" fmla="*/ 52 h 160"/>
              <a:gd name="T20" fmla="*/ 108 w 161"/>
              <a:gd name="T21" fmla="*/ 45 h 160"/>
              <a:gd name="T22" fmla="*/ 97 w 161"/>
              <a:gd name="T23" fmla="*/ 35 h 160"/>
              <a:gd name="T24" fmla="*/ 104 w 161"/>
              <a:gd name="T25" fmla="*/ 29 h 160"/>
              <a:gd name="T26" fmla="*/ 114 w 161"/>
              <a:gd name="T27" fmla="*/ 39 h 160"/>
              <a:gd name="T28" fmla="*/ 118 w 161"/>
              <a:gd name="T29" fmla="*/ 41 h 160"/>
              <a:gd name="T30" fmla="*/ 120 w 161"/>
              <a:gd name="T31" fmla="*/ 39 h 160"/>
              <a:gd name="T32" fmla="*/ 120 w 161"/>
              <a:gd name="T33" fmla="*/ 33 h 160"/>
              <a:gd name="T34" fmla="*/ 110 w 161"/>
              <a:gd name="T35" fmla="*/ 22 h 160"/>
              <a:gd name="T36" fmla="*/ 116 w 161"/>
              <a:gd name="T37" fmla="*/ 17 h 160"/>
              <a:gd name="T38" fmla="*/ 131 w 161"/>
              <a:gd name="T39" fmla="*/ 10 h 160"/>
              <a:gd name="T40" fmla="*/ 78 w 161"/>
              <a:gd name="T41" fmla="*/ 56 h 160"/>
              <a:gd name="T42" fmla="*/ 105 w 161"/>
              <a:gd name="T43" fmla="*/ 83 h 160"/>
              <a:gd name="T44" fmla="*/ 75 w 161"/>
              <a:gd name="T45" fmla="*/ 111 h 160"/>
              <a:gd name="T46" fmla="*/ 58 w 161"/>
              <a:gd name="T47" fmla="*/ 120 h 160"/>
              <a:gd name="T48" fmla="*/ 36 w 161"/>
              <a:gd name="T49" fmla="*/ 131 h 160"/>
              <a:gd name="T50" fmla="*/ 18 w 161"/>
              <a:gd name="T51" fmla="*/ 149 h 160"/>
              <a:gd name="T52" fmla="*/ 15 w 161"/>
              <a:gd name="T53" fmla="*/ 151 h 160"/>
              <a:gd name="T54" fmla="*/ 11 w 161"/>
              <a:gd name="T55" fmla="*/ 149 h 160"/>
              <a:gd name="T56" fmla="*/ 11 w 161"/>
              <a:gd name="T57" fmla="*/ 143 h 160"/>
              <a:gd name="T58" fmla="*/ 30 w 161"/>
              <a:gd name="T59" fmla="*/ 125 h 160"/>
              <a:gd name="T60" fmla="*/ 41 w 161"/>
              <a:gd name="T61" fmla="*/ 102 h 160"/>
              <a:gd name="T62" fmla="*/ 49 w 161"/>
              <a:gd name="T63" fmla="*/ 85 h 160"/>
              <a:gd name="T64" fmla="*/ 52 w 161"/>
              <a:gd name="T65" fmla="*/ 82 h 160"/>
              <a:gd name="T66" fmla="*/ 63 w 161"/>
              <a:gd name="T67" fmla="*/ 92 h 160"/>
              <a:gd name="T68" fmla="*/ 66 w 161"/>
              <a:gd name="T69" fmla="*/ 94 h 160"/>
              <a:gd name="T70" fmla="*/ 69 w 161"/>
              <a:gd name="T71" fmla="*/ 92 h 160"/>
              <a:gd name="T72" fmla="*/ 69 w 161"/>
              <a:gd name="T73" fmla="*/ 86 h 160"/>
              <a:gd name="T74" fmla="*/ 59 w 161"/>
              <a:gd name="T75" fmla="*/ 76 h 160"/>
              <a:gd name="T76" fmla="*/ 65 w 161"/>
              <a:gd name="T77" fmla="*/ 69 h 160"/>
              <a:gd name="T78" fmla="*/ 75 w 161"/>
              <a:gd name="T79" fmla="*/ 79 h 160"/>
              <a:gd name="T80" fmla="*/ 78 w 161"/>
              <a:gd name="T81" fmla="*/ 81 h 160"/>
              <a:gd name="T82" fmla="*/ 82 w 161"/>
              <a:gd name="T83" fmla="*/ 79 h 160"/>
              <a:gd name="T84" fmla="*/ 82 w 161"/>
              <a:gd name="T85" fmla="*/ 73 h 160"/>
              <a:gd name="T86" fmla="*/ 72 w 161"/>
              <a:gd name="T87" fmla="*/ 63 h 160"/>
              <a:gd name="T88" fmla="*/ 78 w 161"/>
              <a:gd name="T89" fmla="*/ 56 h 160"/>
              <a:gd name="T90" fmla="*/ 78 w 161"/>
              <a:gd name="T91" fmla="*/ 56 h 160"/>
              <a:gd name="T92" fmla="*/ 132 w 161"/>
              <a:gd name="T93" fmla="*/ 0 h 160"/>
              <a:gd name="T94" fmla="*/ 130 w 161"/>
              <a:gd name="T95" fmla="*/ 1 h 160"/>
              <a:gd name="T96" fmla="*/ 112 w 161"/>
              <a:gd name="T97" fmla="*/ 9 h 160"/>
              <a:gd name="T98" fmla="*/ 43 w 161"/>
              <a:gd name="T99" fmla="*/ 79 h 160"/>
              <a:gd name="T100" fmla="*/ 32 w 161"/>
              <a:gd name="T101" fmla="*/ 101 h 160"/>
              <a:gd name="T102" fmla="*/ 23 w 161"/>
              <a:gd name="T103" fmla="*/ 118 h 160"/>
              <a:gd name="T104" fmla="*/ 5 w 161"/>
              <a:gd name="T105" fmla="*/ 137 h 160"/>
              <a:gd name="T106" fmla="*/ 5 w 161"/>
              <a:gd name="T107" fmla="*/ 156 h 160"/>
              <a:gd name="T108" fmla="*/ 15 w 161"/>
              <a:gd name="T109" fmla="*/ 160 h 160"/>
              <a:gd name="T110" fmla="*/ 26 w 161"/>
              <a:gd name="T111" fmla="*/ 156 h 160"/>
              <a:gd name="T112" fmla="*/ 43 w 161"/>
              <a:gd name="T113" fmla="*/ 138 h 160"/>
              <a:gd name="T114" fmla="*/ 60 w 161"/>
              <a:gd name="T115" fmla="*/ 129 h 160"/>
              <a:gd name="T116" fmla="*/ 83 w 161"/>
              <a:gd name="T117" fmla="*/ 118 h 160"/>
              <a:gd name="T118" fmla="*/ 152 w 161"/>
              <a:gd name="T119" fmla="*/ 48 h 160"/>
              <a:gd name="T120" fmla="*/ 160 w 161"/>
              <a:gd name="T121" fmla="*/ 27 h 160"/>
              <a:gd name="T122" fmla="*/ 150 w 161"/>
              <a:gd name="T123" fmla="*/ 6 h 160"/>
              <a:gd name="T124" fmla="*/ 132 w 161"/>
              <a:gd name="T1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1" h="160">
                <a:moveTo>
                  <a:pt x="131" y="10"/>
                </a:moveTo>
                <a:cubicBezTo>
                  <a:pt x="135" y="10"/>
                  <a:pt x="139" y="11"/>
                  <a:pt x="142" y="14"/>
                </a:cubicBezTo>
                <a:cubicBezTo>
                  <a:pt x="146" y="17"/>
                  <a:pt x="149" y="22"/>
                  <a:pt x="149" y="28"/>
                </a:cubicBezTo>
                <a:cubicBezTo>
                  <a:pt x="151" y="33"/>
                  <a:pt x="149" y="37"/>
                  <a:pt x="145" y="41"/>
                </a:cubicBezTo>
                <a:cubicBezTo>
                  <a:pt x="112" y="75"/>
                  <a:pt x="112" y="75"/>
                  <a:pt x="112" y="75"/>
                </a:cubicBezTo>
                <a:cubicBezTo>
                  <a:pt x="85" y="48"/>
                  <a:pt x="85" y="48"/>
                  <a:pt x="85" y="48"/>
                </a:cubicBezTo>
                <a:cubicBezTo>
                  <a:pt x="91" y="41"/>
                  <a:pt x="91" y="41"/>
                  <a:pt x="91" y="41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3" y="53"/>
                  <a:pt x="103" y="53"/>
                  <a:pt x="105" y="53"/>
                </a:cubicBezTo>
                <a:cubicBezTo>
                  <a:pt x="106" y="53"/>
                  <a:pt x="107" y="53"/>
                  <a:pt x="108" y="52"/>
                </a:cubicBezTo>
                <a:cubicBezTo>
                  <a:pt x="109" y="50"/>
                  <a:pt x="109" y="47"/>
                  <a:pt x="108" y="45"/>
                </a:cubicBezTo>
                <a:cubicBezTo>
                  <a:pt x="97" y="35"/>
                  <a:pt x="97" y="35"/>
                  <a:pt x="97" y="35"/>
                </a:cubicBezTo>
                <a:cubicBezTo>
                  <a:pt x="104" y="29"/>
                  <a:pt x="104" y="29"/>
                  <a:pt x="104" y="29"/>
                </a:cubicBezTo>
                <a:cubicBezTo>
                  <a:pt x="114" y="39"/>
                  <a:pt x="114" y="39"/>
                  <a:pt x="114" y="39"/>
                </a:cubicBezTo>
                <a:cubicBezTo>
                  <a:pt x="115" y="40"/>
                  <a:pt x="116" y="41"/>
                  <a:pt x="118" y="41"/>
                </a:cubicBezTo>
                <a:cubicBezTo>
                  <a:pt x="118" y="41"/>
                  <a:pt x="120" y="40"/>
                  <a:pt x="120" y="39"/>
                </a:cubicBezTo>
                <a:cubicBezTo>
                  <a:pt x="122" y="37"/>
                  <a:pt x="122" y="34"/>
                  <a:pt x="120" y="33"/>
                </a:cubicBezTo>
                <a:cubicBezTo>
                  <a:pt x="110" y="22"/>
                  <a:pt x="110" y="22"/>
                  <a:pt x="110" y="22"/>
                </a:cubicBezTo>
                <a:cubicBezTo>
                  <a:pt x="116" y="17"/>
                  <a:pt x="116" y="17"/>
                  <a:pt x="116" y="17"/>
                </a:cubicBezTo>
                <a:cubicBezTo>
                  <a:pt x="120" y="12"/>
                  <a:pt x="126" y="10"/>
                  <a:pt x="131" y="10"/>
                </a:cubicBezTo>
                <a:close/>
                <a:moveTo>
                  <a:pt x="78" y="56"/>
                </a:moveTo>
                <a:cubicBezTo>
                  <a:pt x="105" y="83"/>
                  <a:pt x="105" y="83"/>
                  <a:pt x="105" y="83"/>
                </a:cubicBezTo>
                <a:cubicBezTo>
                  <a:pt x="75" y="111"/>
                  <a:pt x="75" y="111"/>
                  <a:pt x="75" y="111"/>
                </a:cubicBezTo>
                <a:cubicBezTo>
                  <a:pt x="71" y="116"/>
                  <a:pt x="65" y="119"/>
                  <a:pt x="58" y="120"/>
                </a:cubicBezTo>
                <a:cubicBezTo>
                  <a:pt x="50" y="121"/>
                  <a:pt x="42" y="126"/>
                  <a:pt x="36" y="131"/>
                </a:cubicBezTo>
                <a:cubicBezTo>
                  <a:pt x="18" y="149"/>
                  <a:pt x="18" y="149"/>
                  <a:pt x="18" y="149"/>
                </a:cubicBezTo>
                <a:cubicBezTo>
                  <a:pt x="17" y="150"/>
                  <a:pt x="16" y="151"/>
                  <a:pt x="15" y="151"/>
                </a:cubicBezTo>
                <a:cubicBezTo>
                  <a:pt x="13" y="151"/>
                  <a:pt x="12" y="150"/>
                  <a:pt x="11" y="149"/>
                </a:cubicBezTo>
                <a:cubicBezTo>
                  <a:pt x="10" y="148"/>
                  <a:pt x="10" y="145"/>
                  <a:pt x="11" y="143"/>
                </a:cubicBezTo>
                <a:cubicBezTo>
                  <a:pt x="30" y="125"/>
                  <a:pt x="30" y="125"/>
                  <a:pt x="30" y="125"/>
                </a:cubicBezTo>
                <a:cubicBezTo>
                  <a:pt x="35" y="119"/>
                  <a:pt x="40" y="111"/>
                  <a:pt x="41" y="102"/>
                </a:cubicBezTo>
                <a:cubicBezTo>
                  <a:pt x="42" y="96"/>
                  <a:pt x="45" y="90"/>
                  <a:pt x="49" y="85"/>
                </a:cubicBezTo>
                <a:cubicBezTo>
                  <a:pt x="52" y="82"/>
                  <a:pt x="52" y="82"/>
                  <a:pt x="52" y="82"/>
                </a:cubicBezTo>
                <a:cubicBezTo>
                  <a:pt x="63" y="92"/>
                  <a:pt x="63" y="92"/>
                  <a:pt x="63" y="92"/>
                </a:cubicBezTo>
                <a:cubicBezTo>
                  <a:pt x="64" y="94"/>
                  <a:pt x="65" y="94"/>
                  <a:pt x="66" y="94"/>
                </a:cubicBezTo>
                <a:cubicBezTo>
                  <a:pt x="67" y="94"/>
                  <a:pt x="69" y="94"/>
                  <a:pt x="69" y="92"/>
                </a:cubicBezTo>
                <a:cubicBezTo>
                  <a:pt x="71" y="91"/>
                  <a:pt x="71" y="88"/>
                  <a:pt x="69" y="86"/>
                </a:cubicBezTo>
                <a:cubicBezTo>
                  <a:pt x="59" y="76"/>
                  <a:pt x="59" y="76"/>
                  <a:pt x="59" y="76"/>
                </a:cubicBezTo>
                <a:cubicBezTo>
                  <a:pt x="65" y="69"/>
                  <a:pt x="65" y="69"/>
                  <a:pt x="65" y="69"/>
                </a:cubicBezTo>
                <a:cubicBezTo>
                  <a:pt x="75" y="79"/>
                  <a:pt x="75" y="79"/>
                  <a:pt x="75" y="79"/>
                </a:cubicBezTo>
                <a:cubicBezTo>
                  <a:pt x="76" y="81"/>
                  <a:pt x="77" y="81"/>
                  <a:pt x="78" y="81"/>
                </a:cubicBezTo>
                <a:cubicBezTo>
                  <a:pt x="80" y="81"/>
                  <a:pt x="81" y="81"/>
                  <a:pt x="82" y="79"/>
                </a:cubicBezTo>
                <a:cubicBezTo>
                  <a:pt x="83" y="78"/>
                  <a:pt x="83" y="75"/>
                  <a:pt x="82" y="73"/>
                </a:cubicBezTo>
                <a:cubicBezTo>
                  <a:pt x="72" y="63"/>
                  <a:pt x="72" y="63"/>
                  <a:pt x="72" y="63"/>
                </a:cubicBezTo>
                <a:cubicBezTo>
                  <a:pt x="78" y="56"/>
                  <a:pt x="78" y="56"/>
                  <a:pt x="78" y="56"/>
                </a:cubicBezTo>
                <a:cubicBezTo>
                  <a:pt x="78" y="56"/>
                  <a:pt x="78" y="56"/>
                  <a:pt x="78" y="56"/>
                </a:cubicBezTo>
                <a:close/>
                <a:moveTo>
                  <a:pt x="132" y="0"/>
                </a:moveTo>
                <a:cubicBezTo>
                  <a:pt x="131" y="0"/>
                  <a:pt x="131" y="0"/>
                  <a:pt x="130" y="1"/>
                </a:cubicBezTo>
                <a:cubicBezTo>
                  <a:pt x="123" y="1"/>
                  <a:pt x="116" y="4"/>
                  <a:pt x="112" y="9"/>
                </a:cubicBezTo>
                <a:cubicBezTo>
                  <a:pt x="43" y="79"/>
                  <a:pt x="43" y="79"/>
                  <a:pt x="43" y="79"/>
                </a:cubicBezTo>
                <a:cubicBezTo>
                  <a:pt x="37" y="85"/>
                  <a:pt x="33" y="93"/>
                  <a:pt x="32" y="101"/>
                </a:cubicBezTo>
                <a:cubicBezTo>
                  <a:pt x="31" y="108"/>
                  <a:pt x="28" y="114"/>
                  <a:pt x="23" y="118"/>
                </a:cubicBezTo>
                <a:cubicBezTo>
                  <a:pt x="5" y="137"/>
                  <a:pt x="5" y="137"/>
                  <a:pt x="5" y="137"/>
                </a:cubicBezTo>
                <a:cubicBezTo>
                  <a:pt x="0" y="142"/>
                  <a:pt x="0" y="151"/>
                  <a:pt x="5" y="156"/>
                </a:cubicBezTo>
                <a:cubicBezTo>
                  <a:pt x="8" y="159"/>
                  <a:pt x="11" y="160"/>
                  <a:pt x="15" y="160"/>
                </a:cubicBezTo>
                <a:cubicBezTo>
                  <a:pt x="19" y="160"/>
                  <a:pt x="23" y="159"/>
                  <a:pt x="26" y="156"/>
                </a:cubicBezTo>
                <a:cubicBezTo>
                  <a:pt x="43" y="138"/>
                  <a:pt x="43" y="138"/>
                  <a:pt x="43" y="138"/>
                </a:cubicBezTo>
                <a:cubicBezTo>
                  <a:pt x="48" y="133"/>
                  <a:pt x="54" y="131"/>
                  <a:pt x="60" y="129"/>
                </a:cubicBezTo>
                <a:cubicBezTo>
                  <a:pt x="69" y="128"/>
                  <a:pt x="77" y="124"/>
                  <a:pt x="83" y="118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8" y="42"/>
                  <a:pt x="161" y="35"/>
                  <a:pt x="160" y="27"/>
                </a:cubicBezTo>
                <a:cubicBezTo>
                  <a:pt x="160" y="19"/>
                  <a:pt x="156" y="11"/>
                  <a:pt x="150" y="6"/>
                </a:cubicBezTo>
                <a:cubicBezTo>
                  <a:pt x="145" y="3"/>
                  <a:pt x="138" y="0"/>
                  <a:pt x="13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E336A866-D057-83ED-809C-FE582C8CA728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1379538"/>
            <a:ext cx="255588" cy="238125"/>
          </a:xfrm>
          <a:custGeom>
            <a:avLst/>
            <a:gdLst>
              <a:gd name="T0" fmla="*/ 32 w 161"/>
              <a:gd name="T1" fmla="*/ 11 h 150"/>
              <a:gd name="T2" fmla="*/ 18 w 161"/>
              <a:gd name="T3" fmla="*/ 30 h 150"/>
              <a:gd name="T4" fmla="*/ 12 w 161"/>
              <a:gd name="T5" fmla="*/ 30 h 150"/>
              <a:gd name="T6" fmla="*/ 25 w 161"/>
              <a:gd name="T7" fmla="*/ 11 h 150"/>
              <a:gd name="T8" fmla="*/ 35 w 161"/>
              <a:gd name="T9" fmla="*/ 27 h 150"/>
              <a:gd name="T10" fmla="*/ 42 w 161"/>
              <a:gd name="T11" fmla="*/ 56 h 150"/>
              <a:gd name="T12" fmla="*/ 35 w 161"/>
              <a:gd name="T13" fmla="*/ 27 h 150"/>
              <a:gd name="T14" fmla="*/ 142 w 161"/>
              <a:gd name="T15" fmla="*/ 38 h 150"/>
              <a:gd name="T16" fmla="*/ 135 w 161"/>
              <a:gd name="T17" fmla="*/ 56 h 150"/>
              <a:gd name="T18" fmla="*/ 142 w 161"/>
              <a:gd name="T19" fmla="*/ 38 h 150"/>
              <a:gd name="T20" fmla="*/ 153 w 161"/>
              <a:gd name="T21" fmla="*/ 70 h 150"/>
              <a:gd name="T22" fmla="*/ 147 w 161"/>
              <a:gd name="T23" fmla="*/ 75 h 150"/>
              <a:gd name="T24" fmla="*/ 12 w 161"/>
              <a:gd name="T25" fmla="*/ 73 h 150"/>
              <a:gd name="T26" fmla="*/ 16 w 161"/>
              <a:gd name="T27" fmla="*/ 65 h 150"/>
              <a:gd name="T28" fmla="*/ 142 w 161"/>
              <a:gd name="T29" fmla="*/ 84 h 150"/>
              <a:gd name="T30" fmla="*/ 45 w 161"/>
              <a:gd name="T31" fmla="*/ 122 h 150"/>
              <a:gd name="T32" fmla="*/ 123 w 161"/>
              <a:gd name="T33" fmla="*/ 85 h 150"/>
              <a:gd name="T34" fmla="*/ 110 w 161"/>
              <a:gd name="T35" fmla="*/ 111 h 150"/>
              <a:gd name="T36" fmla="*/ 116 w 161"/>
              <a:gd name="T37" fmla="*/ 111 h 150"/>
              <a:gd name="T38" fmla="*/ 142 w 161"/>
              <a:gd name="T39" fmla="*/ 84 h 150"/>
              <a:gd name="T40" fmla="*/ 114 w 161"/>
              <a:gd name="T41" fmla="*/ 136 h 150"/>
              <a:gd name="T42" fmla="*/ 53 w 161"/>
              <a:gd name="T43" fmla="*/ 141 h 150"/>
              <a:gd name="T44" fmla="*/ 48 w 161"/>
              <a:gd name="T45" fmla="*/ 131 h 150"/>
              <a:gd name="T46" fmla="*/ 29 w 161"/>
              <a:gd name="T47" fmla="*/ 0 h 150"/>
              <a:gd name="T48" fmla="*/ 5 w 161"/>
              <a:gd name="T49" fmla="*/ 17 h 150"/>
              <a:gd name="T50" fmla="*/ 15 w 161"/>
              <a:gd name="T51" fmla="*/ 41 h 150"/>
              <a:gd name="T52" fmla="*/ 31 w 161"/>
              <a:gd name="T53" fmla="*/ 56 h 150"/>
              <a:gd name="T54" fmla="*/ 2 w 161"/>
              <a:gd name="T55" fmla="*/ 70 h 150"/>
              <a:gd name="T56" fmla="*/ 12 w 161"/>
              <a:gd name="T57" fmla="*/ 84 h 150"/>
              <a:gd name="T58" fmla="*/ 39 w 161"/>
              <a:gd name="T59" fmla="*/ 129 h 150"/>
              <a:gd name="T60" fmla="*/ 53 w 161"/>
              <a:gd name="T61" fmla="*/ 150 h 150"/>
              <a:gd name="T62" fmla="*/ 124 w 161"/>
              <a:gd name="T63" fmla="*/ 136 h 150"/>
              <a:gd name="T64" fmla="*/ 151 w 161"/>
              <a:gd name="T65" fmla="*/ 84 h 150"/>
              <a:gd name="T66" fmla="*/ 161 w 161"/>
              <a:gd name="T67" fmla="*/ 70 h 150"/>
              <a:gd name="T68" fmla="*/ 146 w 161"/>
              <a:gd name="T69" fmla="*/ 56 h 150"/>
              <a:gd name="T70" fmla="*/ 147 w 161"/>
              <a:gd name="T71" fmla="*/ 28 h 150"/>
              <a:gd name="T72" fmla="*/ 87 w 161"/>
              <a:gd name="T73" fmla="*/ 56 h 150"/>
              <a:gd name="T74" fmla="*/ 38 w 161"/>
              <a:gd name="T75" fmla="*/ 4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1" h="150">
                <a:moveTo>
                  <a:pt x="29" y="9"/>
                </a:moveTo>
                <a:cubicBezTo>
                  <a:pt x="29" y="9"/>
                  <a:pt x="31" y="9"/>
                  <a:pt x="32" y="11"/>
                </a:cubicBezTo>
                <a:cubicBezTo>
                  <a:pt x="33" y="12"/>
                  <a:pt x="33" y="15"/>
                  <a:pt x="32" y="17"/>
                </a:cubicBezTo>
                <a:cubicBezTo>
                  <a:pt x="18" y="30"/>
                  <a:pt x="18" y="30"/>
                  <a:pt x="18" y="30"/>
                </a:cubicBezTo>
                <a:cubicBezTo>
                  <a:pt x="18" y="31"/>
                  <a:pt x="16" y="32"/>
                  <a:pt x="15" y="32"/>
                </a:cubicBezTo>
                <a:cubicBezTo>
                  <a:pt x="14" y="32"/>
                  <a:pt x="13" y="31"/>
                  <a:pt x="12" y="30"/>
                </a:cubicBezTo>
                <a:cubicBezTo>
                  <a:pt x="10" y="29"/>
                  <a:pt x="10" y="26"/>
                  <a:pt x="12" y="24"/>
                </a:cubicBezTo>
                <a:cubicBezTo>
                  <a:pt x="25" y="11"/>
                  <a:pt x="25" y="11"/>
                  <a:pt x="25" y="11"/>
                </a:cubicBezTo>
                <a:cubicBezTo>
                  <a:pt x="26" y="9"/>
                  <a:pt x="27" y="9"/>
                  <a:pt x="29" y="9"/>
                </a:cubicBezTo>
                <a:close/>
                <a:moveTo>
                  <a:pt x="35" y="27"/>
                </a:moveTo>
                <a:cubicBezTo>
                  <a:pt x="72" y="56"/>
                  <a:pt x="72" y="56"/>
                  <a:pt x="72" y="56"/>
                </a:cubicBezTo>
                <a:cubicBezTo>
                  <a:pt x="42" y="56"/>
                  <a:pt x="42" y="56"/>
                  <a:pt x="42" y="56"/>
                </a:cubicBezTo>
                <a:cubicBezTo>
                  <a:pt x="28" y="35"/>
                  <a:pt x="28" y="35"/>
                  <a:pt x="28" y="35"/>
                </a:cubicBezTo>
                <a:cubicBezTo>
                  <a:pt x="35" y="27"/>
                  <a:pt x="35" y="27"/>
                  <a:pt x="35" y="27"/>
                </a:cubicBezTo>
                <a:cubicBezTo>
                  <a:pt x="35" y="27"/>
                  <a:pt x="35" y="27"/>
                  <a:pt x="35" y="27"/>
                </a:cubicBezTo>
                <a:close/>
                <a:moveTo>
                  <a:pt x="142" y="38"/>
                </a:moveTo>
                <a:cubicBezTo>
                  <a:pt x="142" y="38"/>
                  <a:pt x="142" y="38"/>
                  <a:pt x="142" y="38"/>
                </a:cubicBezTo>
                <a:cubicBezTo>
                  <a:pt x="142" y="44"/>
                  <a:pt x="139" y="50"/>
                  <a:pt x="135" y="56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19" y="46"/>
                  <a:pt x="130" y="39"/>
                  <a:pt x="142" y="38"/>
                </a:cubicBezTo>
                <a:close/>
                <a:moveTo>
                  <a:pt x="148" y="65"/>
                </a:moveTo>
                <a:cubicBezTo>
                  <a:pt x="150" y="65"/>
                  <a:pt x="153" y="67"/>
                  <a:pt x="153" y="70"/>
                </a:cubicBezTo>
                <a:cubicBezTo>
                  <a:pt x="152" y="71"/>
                  <a:pt x="152" y="73"/>
                  <a:pt x="151" y="73"/>
                </a:cubicBezTo>
                <a:cubicBezTo>
                  <a:pt x="150" y="74"/>
                  <a:pt x="149" y="75"/>
                  <a:pt x="147" y="75"/>
                </a:cubicBezTo>
                <a:cubicBezTo>
                  <a:pt x="16" y="75"/>
                  <a:pt x="16" y="75"/>
                  <a:pt x="16" y="75"/>
                </a:cubicBezTo>
                <a:cubicBezTo>
                  <a:pt x="14" y="75"/>
                  <a:pt x="13" y="75"/>
                  <a:pt x="12" y="73"/>
                </a:cubicBezTo>
                <a:cubicBezTo>
                  <a:pt x="12" y="72"/>
                  <a:pt x="11" y="71"/>
                  <a:pt x="11" y="70"/>
                </a:cubicBezTo>
                <a:cubicBezTo>
                  <a:pt x="11" y="67"/>
                  <a:pt x="13" y="65"/>
                  <a:pt x="16" y="65"/>
                </a:cubicBezTo>
                <a:lnTo>
                  <a:pt x="148" y="65"/>
                </a:lnTo>
                <a:close/>
                <a:moveTo>
                  <a:pt x="142" y="84"/>
                </a:moveTo>
                <a:cubicBezTo>
                  <a:pt x="141" y="95"/>
                  <a:pt x="136" y="109"/>
                  <a:pt x="118" y="122"/>
                </a:cubicBezTo>
                <a:cubicBezTo>
                  <a:pt x="45" y="122"/>
                  <a:pt x="45" y="122"/>
                  <a:pt x="45" y="122"/>
                </a:cubicBezTo>
                <a:cubicBezTo>
                  <a:pt x="32" y="113"/>
                  <a:pt x="24" y="103"/>
                  <a:pt x="21" y="85"/>
                </a:cubicBezTo>
                <a:cubicBezTo>
                  <a:pt x="123" y="85"/>
                  <a:pt x="123" y="85"/>
                  <a:pt x="123" y="85"/>
                </a:cubicBezTo>
                <a:cubicBezTo>
                  <a:pt x="122" y="91"/>
                  <a:pt x="119" y="97"/>
                  <a:pt x="110" y="105"/>
                </a:cubicBezTo>
                <a:cubicBezTo>
                  <a:pt x="108" y="106"/>
                  <a:pt x="108" y="109"/>
                  <a:pt x="110" y="111"/>
                </a:cubicBezTo>
                <a:cubicBezTo>
                  <a:pt x="111" y="112"/>
                  <a:pt x="112" y="112"/>
                  <a:pt x="114" y="112"/>
                </a:cubicBezTo>
                <a:cubicBezTo>
                  <a:pt x="115" y="112"/>
                  <a:pt x="116" y="112"/>
                  <a:pt x="116" y="111"/>
                </a:cubicBezTo>
                <a:cubicBezTo>
                  <a:pt x="128" y="102"/>
                  <a:pt x="132" y="92"/>
                  <a:pt x="133" y="84"/>
                </a:cubicBezTo>
                <a:lnTo>
                  <a:pt x="142" y="84"/>
                </a:lnTo>
                <a:close/>
                <a:moveTo>
                  <a:pt x="114" y="131"/>
                </a:moveTo>
                <a:cubicBezTo>
                  <a:pt x="114" y="136"/>
                  <a:pt x="114" y="136"/>
                  <a:pt x="114" y="136"/>
                </a:cubicBezTo>
                <a:cubicBezTo>
                  <a:pt x="115" y="139"/>
                  <a:pt x="112" y="141"/>
                  <a:pt x="110" y="141"/>
                </a:cubicBezTo>
                <a:cubicBezTo>
                  <a:pt x="53" y="141"/>
                  <a:pt x="53" y="141"/>
                  <a:pt x="53" y="141"/>
                </a:cubicBezTo>
                <a:cubicBezTo>
                  <a:pt x="50" y="141"/>
                  <a:pt x="48" y="139"/>
                  <a:pt x="48" y="136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114" y="131"/>
                  <a:pt x="114" y="131"/>
                  <a:pt x="114" y="131"/>
                </a:cubicBezTo>
                <a:close/>
                <a:moveTo>
                  <a:pt x="29" y="0"/>
                </a:moveTo>
                <a:cubicBezTo>
                  <a:pt x="25" y="0"/>
                  <a:pt x="21" y="1"/>
                  <a:pt x="18" y="4"/>
                </a:cubicBezTo>
                <a:cubicBezTo>
                  <a:pt x="5" y="17"/>
                  <a:pt x="5" y="17"/>
                  <a:pt x="5" y="17"/>
                </a:cubicBezTo>
                <a:cubicBezTo>
                  <a:pt x="0" y="23"/>
                  <a:pt x="0" y="32"/>
                  <a:pt x="5" y="37"/>
                </a:cubicBezTo>
                <a:cubicBezTo>
                  <a:pt x="8" y="40"/>
                  <a:pt x="12" y="41"/>
                  <a:pt x="15" y="41"/>
                </a:cubicBezTo>
                <a:cubicBezTo>
                  <a:pt x="17" y="41"/>
                  <a:pt x="19" y="41"/>
                  <a:pt x="21" y="41"/>
                </a:cubicBezTo>
                <a:cubicBezTo>
                  <a:pt x="31" y="56"/>
                  <a:pt x="31" y="56"/>
                  <a:pt x="31" y="56"/>
                </a:cubicBezTo>
                <a:cubicBezTo>
                  <a:pt x="16" y="56"/>
                  <a:pt x="16" y="56"/>
                  <a:pt x="16" y="56"/>
                </a:cubicBezTo>
                <a:cubicBezTo>
                  <a:pt x="8" y="56"/>
                  <a:pt x="2" y="63"/>
                  <a:pt x="2" y="70"/>
                </a:cubicBezTo>
                <a:cubicBezTo>
                  <a:pt x="2" y="73"/>
                  <a:pt x="3" y="76"/>
                  <a:pt x="4" y="79"/>
                </a:cubicBezTo>
                <a:cubicBezTo>
                  <a:pt x="6" y="82"/>
                  <a:pt x="9" y="83"/>
                  <a:pt x="12" y="84"/>
                </a:cubicBezTo>
                <a:cubicBezTo>
                  <a:pt x="13" y="94"/>
                  <a:pt x="16" y="103"/>
                  <a:pt x="21" y="110"/>
                </a:cubicBezTo>
                <a:cubicBezTo>
                  <a:pt x="25" y="117"/>
                  <a:pt x="31" y="123"/>
                  <a:pt x="39" y="129"/>
                </a:cubicBezTo>
                <a:cubicBezTo>
                  <a:pt x="39" y="136"/>
                  <a:pt x="39" y="136"/>
                  <a:pt x="39" y="136"/>
                </a:cubicBezTo>
                <a:cubicBezTo>
                  <a:pt x="39" y="144"/>
                  <a:pt x="46" y="150"/>
                  <a:pt x="53" y="150"/>
                </a:cubicBezTo>
                <a:cubicBezTo>
                  <a:pt x="110" y="150"/>
                  <a:pt x="110" y="150"/>
                  <a:pt x="110" y="150"/>
                </a:cubicBezTo>
                <a:cubicBezTo>
                  <a:pt x="118" y="150"/>
                  <a:pt x="124" y="143"/>
                  <a:pt x="124" y="136"/>
                </a:cubicBezTo>
                <a:cubicBezTo>
                  <a:pt x="124" y="129"/>
                  <a:pt x="124" y="129"/>
                  <a:pt x="124" y="129"/>
                </a:cubicBezTo>
                <a:cubicBezTo>
                  <a:pt x="141" y="117"/>
                  <a:pt x="150" y="102"/>
                  <a:pt x="151" y="84"/>
                </a:cubicBezTo>
                <a:cubicBezTo>
                  <a:pt x="154" y="82"/>
                  <a:pt x="157" y="81"/>
                  <a:pt x="158" y="79"/>
                </a:cubicBezTo>
                <a:cubicBezTo>
                  <a:pt x="160" y="76"/>
                  <a:pt x="161" y="73"/>
                  <a:pt x="161" y="70"/>
                </a:cubicBezTo>
                <a:cubicBezTo>
                  <a:pt x="161" y="62"/>
                  <a:pt x="155" y="56"/>
                  <a:pt x="147" y="56"/>
                </a:cubicBezTo>
                <a:cubicBezTo>
                  <a:pt x="146" y="56"/>
                  <a:pt x="146" y="56"/>
                  <a:pt x="146" y="56"/>
                </a:cubicBezTo>
                <a:cubicBezTo>
                  <a:pt x="150" y="49"/>
                  <a:pt x="152" y="41"/>
                  <a:pt x="152" y="33"/>
                </a:cubicBezTo>
                <a:cubicBezTo>
                  <a:pt x="152" y="30"/>
                  <a:pt x="150" y="28"/>
                  <a:pt x="147" y="28"/>
                </a:cubicBezTo>
                <a:cubicBezTo>
                  <a:pt x="127" y="28"/>
                  <a:pt x="110" y="39"/>
                  <a:pt x="101" y="56"/>
                </a:cubicBezTo>
                <a:cubicBezTo>
                  <a:pt x="87" y="56"/>
                  <a:pt x="87" y="56"/>
                  <a:pt x="87" y="56"/>
                </a:cubicBezTo>
                <a:cubicBezTo>
                  <a:pt x="41" y="20"/>
                  <a:pt x="41" y="20"/>
                  <a:pt x="41" y="20"/>
                </a:cubicBezTo>
                <a:cubicBezTo>
                  <a:pt x="44" y="14"/>
                  <a:pt x="42" y="9"/>
                  <a:pt x="38" y="4"/>
                </a:cubicBezTo>
                <a:cubicBezTo>
                  <a:pt x="36" y="1"/>
                  <a:pt x="32" y="0"/>
                  <a:pt x="2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80CE5F33-1F66-00CD-0205-40A9FB78EBF5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1393825"/>
            <a:ext cx="254000" cy="209550"/>
          </a:xfrm>
          <a:custGeom>
            <a:avLst/>
            <a:gdLst>
              <a:gd name="T0" fmla="*/ 158 w 160"/>
              <a:gd name="T1" fmla="*/ 76 h 132"/>
              <a:gd name="T2" fmla="*/ 124 w 160"/>
              <a:gd name="T3" fmla="*/ 28 h 132"/>
              <a:gd name="T4" fmla="*/ 89 w 160"/>
              <a:gd name="T5" fmla="*/ 19 h 132"/>
              <a:gd name="T6" fmla="*/ 65 w 160"/>
              <a:gd name="T7" fmla="*/ 14 h 132"/>
              <a:gd name="T8" fmla="*/ 37 w 160"/>
              <a:gd name="T9" fmla="*/ 14 h 132"/>
              <a:gd name="T10" fmla="*/ 14 w 160"/>
              <a:gd name="T11" fmla="*/ 19 h 132"/>
              <a:gd name="T12" fmla="*/ 0 w 160"/>
              <a:gd name="T13" fmla="*/ 108 h 132"/>
              <a:gd name="T14" fmla="*/ 19 w 160"/>
              <a:gd name="T15" fmla="*/ 122 h 132"/>
              <a:gd name="T16" fmla="*/ 46 w 160"/>
              <a:gd name="T17" fmla="*/ 122 h 132"/>
              <a:gd name="T18" fmla="*/ 128 w 160"/>
              <a:gd name="T19" fmla="*/ 132 h 132"/>
              <a:gd name="T20" fmla="*/ 146 w 160"/>
              <a:gd name="T21" fmla="*/ 122 h 132"/>
              <a:gd name="T22" fmla="*/ 160 w 160"/>
              <a:gd name="T23" fmla="*/ 83 h 132"/>
              <a:gd name="T24" fmla="*/ 47 w 160"/>
              <a:gd name="T25" fmla="*/ 15 h 132"/>
              <a:gd name="T26" fmla="*/ 56 w 160"/>
              <a:gd name="T27" fmla="*/ 15 h 132"/>
              <a:gd name="T28" fmla="*/ 47 w 160"/>
              <a:gd name="T29" fmla="*/ 20 h 132"/>
              <a:gd name="T30" fmla="*/ 32 w 160"/>
              <a:gd name="T31" fmla="*/ 123 h 132"/>
              <a:gd name="T32" fmla="*/ 32 w 160"/>
              <a:gd name="T33" fmla="*/ 113 h 132"/>
              <a:gd name="T34" fmla="*/ 32 w 160"/>
              <a:gd name="T35" fmla="*/ 123 h 132"/>
              <a:gd name="T36" fmla="*/ 46 w 160"/>
              <a:gd name="T37" fmla="*/ 114 h 132"/>
              <a:gd name="T38" fmla="*/ 19 w 160"/>
              <a:gd name="T39" fmla="*/ 114 h 132"/>
              <a:gd name="T40" fmla="*/ 9 w 160"/>
              <a:gd name="T41" fmla="*/ 109 h 132"/>
              <a:gd name="T42" fmla="*/ 94 w 160"/>
              <a:gd name="T43" fmla="*/ 95 h 132"/>
              <a:gd name="T44" fmla="*/ 94 w 160"/>
              <a:gd name="T45" fmla="*/ 85 h 132"/>
              <a:gd name="T46" fmla="*/ 9 w 160"/>
              <a:gd name="T47" fmla="*/ 34 h 132"/>
              <a:gd name="T48" fmla="*/ 89 w 160"/>
              <a:gd name="T49" fmla="*/ 29 h 132"/>
              <a:gd name="T50" fmla="*/ 94 w 160"/>
              <a:gd name="T51" fmla="*/ 85 h 132"/>
              <a:gd name="T52" fmla="*/ 124 w 160"/>
              <a:gd name="T53" fmla="*/ 38 h 132"/>
              <a:gd name="T54" fmla="*/ 149 w 160"/>
              <a:gd name="T55" fmla="*/ 76 h 132"/>
              <a:gd name="T56" fmla="*/ 123 w 160"/>
              <a:gd name="T57" fmla="*/ 71 h 132"/>
              <a:gd name="T58" fmla="*/ 127 w 160"/>
              <a:gd name="T59" fmla="*/ 123 h 132"/>
              <a:gd name="T60" fmla="*/ 127 w 160"/>
              <a:gd name="T61" fmla="*/ 113 h 132"/>
              <a:gd name="T62" fmla="*/ 127 w 160"/>
              <a:gd name="T63" fmla="*/ 123 h 132"/>
              <a:gd name="T64" fmla="*/ 146 w 160"/>
              <a:gd name="T65" fmla="*/ 95 h 132"/>
              <a:gd name="T66" fmla="*/ 146 w 160"/>
              <a:gd name="T67" fmla="*/ 105 h 132"/>
              <a:gd name="T68" fmla="*/ 151 w 160"/>
              <a:gd name="T69" fmla="*/ 110 h 132"/>
              <a:gd name="T70" fmla="*/ 141 w 160"/>
              <a:gd name="T71" fmla="*/ 114 h 132"/>
              <a:gd name="T72" fmla="*/ 114 w 160"/>
              <a:gd name="T73" fmla="*/ 114 h 132"/>
              <a:gd name="T74" fmla="*/ 103 w 160"/>
              <a:gd name="T75" fmla="*/ 38 h 132"/>
              <a:gd name="T76" fmla="*/ 114 w 160"/>
              <a:gd name="T77" fmla="*/ 72 h 132"/>
              <a:gd name="T78" fmla="*/ 151 w 160"/>
              <a:gd name="T79" fmla="*/ 85 h 132"/>
              <a:gd name="T80" fmla="*/ 66 w 160"/>
              <a:gd name="T81" fmla="*/ 53 h 132"/>
              <a:gd name="T82" fmla="*/ 56 w 160"/>
              <a:gd name="T83" fmla="*/ 43 h 132"/>
              <a:gd name="T84" fmla="*/ 47 w 160"/>
              <a:gd name="T85" fmla="*/ 43 h 132"/>
              <a:gd name="T86" fmla="*/ 37 w 160"/>
              <a:gd name="T87" fmla="*/ 53 h 132"/>
              <a:gd name="T88" fmla="*/ 37 w 160"/>
              <a:gd name="T89" fmla="*/ 62 h 132"/>
              <a:gd name="T90" fmla="*/ 47 w 160"/>
              <a:gd name="T91" fmla="*/ 72 h 132"/>
              <a:gd name="T92" fmla="*/ 56 w 160"/>
              <a:gd name="T93" fmla="*/ 72 h 132"/>
              <a:gd name="T94" fmla="*/ 66 w 160"/>
              <a:gd name="T95" fmla="*/ 62 h 132"/>
              <a:gd name="T96" fmla="*/ 66 w 160"/>
              <a:gd name="T97" fmla="*/ 53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32">
                <a:moveTo>
                  <a:pt x="159" y="80"/>
                </a:moveTo>
                <a:cubicBezTo>
                  <a:pt x="159" y="78"/>
                  <a:pt x="159" y="77"/>
                  <a:pt x="158" y="76"/>
                </a:cubicBezTo>
                <a:cubicBezTo>
                  <a:pt x="146" y="43"/>
                  <a:pt x="146" y="43"/>
                  <a:pt x="146" y="43"/>
                </a:cubicBezTo>
                <a:cubicBezTo>
                  <a:pt x="142" y="34"/>
                  <a:pt x="133" y="28"/>
                  <a:pt x="124" y="28"/>
                </a:cubicBezTo>
                <a:cubicBezTo>
                  <a:pt x="102" y="28"/>
                  <a:pt x="102" y="28"/>
                  <a:pt x="102" y="28"/>
                </a:cubicBezTo>
                <a:cubicBezTo>
                  <a:pt x="100" y="23"/>
                  <a:pt x="95" y="19"/>
                  <a:pt x="89" y="19"/>
                </a:cubicBezTo>
                <a:cubicBezTo>
                  <a:pt x="65" y="19"/>
                  <a:pt x="65" y="19"/>
                  <a:pt x="65" y="19"/>
                </a:cubicBezTo>
                <a:cubicBezTo>
                  <a:pt x="65" y="14"/>
                  <a:pt x="65" y="14"/>
                  <a:pt x="65" y="14"/>
                </a:cubicBezTo>
                <a:cubicBezTo>
                  <a:pt x="65" y="6"/>
                  <a:pt x="59" y="0"/>
                  <a:pt x="52" y="0"/>
                </a:cubicBezTo>
                <a:cubicBezTo>
                  <a:pt x="43" y="0"/>
                  <a:pt x="37" y="6"/>
                  <a:pt x="37" y="14"/>
                </a:cubicBezTo>
                <a:cubicBezTo>
                  <a:pt x="37" y="19"/>
                  <a:pt x="37" y="19"/>
                  <a:pt x="37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6" y="19"/>
                  <a:pt x="0" y="25"/>
                  <a:pt x="0" y="32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6"/>
                  <a:pt x="7" y="122"/>
                  <a:pt x="14" y="122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22" y="127"/>
                  <a:pt x="26" y="132"/>
                  <a:pt x="33" y="132"/>
                </a:cubicBezTo>
                <a:cubicBezTo>
                  <a:pt x="39" y="132"/>
                  <a:pt x="44" y="128"/>
                  <a:pt x="46" y="122"/>
                </a:cubicBezTo>
                <a:cubicBezTo>
                  <a:pt x="114" y="122"/>
                  <a:pt x="114" y="122"/>
                  <a:pt x="114" y="122"/>
                </a:cubicBezTo>
                <a:cubicBezTo>
                  <a:pt x="116" y="127"/>
                  <a:pt x="121" y="132"/>
                  <a:pt x="128" y="132"/>
                </a:cubicBezTo>
                <a:cubicBezTo>
                  <a:pt x="133" y="132"/>
                  <a:pt x="139" y="128"/>
                  <a:pt x="141" y="122"/>
                </a:cubicBezTo>
                <a:cubicBezTo>
                  <a:pt x="146" y="122"/>
                  <a:pt x="146" y="122"/>
                  <a:pt x="146" y="122"/>
                </a:cubicBezTo>
                <a:cubicBezTo>
                  <a:pt x="154" y="122"/>
                  <a:pt x="160" y="115"/>
                  <a:pt x="160" y="108"/>
                </a:cubicBezTo>
                <a:cubicBezTo>
                  <a:pt x="160" y="83"/>
                  <a:pt x="160" y="83"/>
                  <a:pt x="160" y="83"/>
                </a:cubicBezTo>
                <a:cubicBezTo>
                  <a:pt x="160" y="83"/>
                  <a:pt x="160" y="81"/>
                  <a:pt x="159" y="80"/>
                </a:cubicBezTo>
                <a:close/>
                <a:moveTo>
                  <a:pt x="47" y="15"/>
                </a:moveTo>
                <a:cubicBezTo>
                  <a:pt x="47" y="12"/>
                  <a:pt x="49" y="10"/>
                  <a:pt x="52" y="10"/>
                </a:cubicBezTo>
                <a:cubicBezTo>
                  <a:pt x="54" y="10"/>
                  <a:pt x="56" y="12"/>
                  <a:pt x="56" y="15"/>
                </a:cubicBezTo>
                <a:cubicBezTo>
                  <a:pt x="56" y="20"/>
                  <a:pt x="56" y="20"/>
                  <a:pt x="56" y="20"/>
                </a:cubicBezTo>
                <a:cubicBezTo>
                  <a:pt x="47" y="20"/>
                  <a:pt x="47" y="20"/>
                  <a:pt x="47" y="20"/>
                </a:cubicBezTo>
                <a:lnTo>
                  <a:pt x="47" y="15"/>
                </a:lnTo>
                <a:close/>
                <a:moveTo>
                  <a:pt x="32" y="123"/>
                </a:moveTo>
                <a:cubicBezTo>
                  <a:pt x="30" y="123"/>
                  <a:pt x="28" y="121"/>
                  <a:pt x="28" y="118"/>
                </a:cubicBezTo>
                <a:cubicBezTo>
                  <a:pt x="28" y="115"/>
                  <a:pt x="30" y="113"/>
                  <a:pt x="32" y="113"/>
                </a:cubicBezTo>
                <a:cubicBezTo>
                  <a:pt x="35" y="113"/>
                  <a:pt x="37" y="115"/>
                  <a:pt x="37" y="118"/>
                </a:cubicBezTo>
                <a:cubicBezTo>
                  <a:pt x="37" y="121"/>
                  <a:pt x="35" y="123"/>
                  <a:pt x="32" y="123"/>
                </a:cubicBezTo>
                <a:close/>
                <a:moveTo>
                  <a:pt x="94" y="114"/>
                </a:moveTo>
                <a:cubicBezTo>
                  <a:pt x="46" y="114"/>
                  <a:pt x="46" y="114"/>
                  <a:pt x="46" y="114"/>
                </a:cubicBezTo>
                <a:cubicBezTo>
                  <a:pt x="43" y="108"/>
                  <a:pt x="39" y="104"/>
                  <a:pt x="32" y="104"/>
                </a:cubicBezTo>
                <a:cubicBezTo>
                  <a:pt x="26" y="104"/>
                  <a:pt x="21" y="108"/>
                  <a:pt x="19" y="114"/>
                </a:cubicBezTo>
                <a:cubicBezTo>
                  <a:pt x="13" y="114"/>
                  <a:pt x="13" y="114"/>
                  <a:pt x="13" y="114"/>
                </a:cubicBezTo>
                <a:cubicBezTo>
                  <a:pt x="11" y="114"/>
                  <a:pt x="9" y="112"/>
                  <a:pt x="9" y="109"/>
                </a:cubicBezTo>
                <a:cubicBezTo>
                  <a:pt x="9" y="95"/>
                  <a:pt x="9" y="95"/>
                  <a:pt x="9" y="95"/>
                </a:cubicBezTo>
                <a:cubicBezTo>
                  <a:pt x="94" y="95"/>
                  <a:pt x="94" y="95"/>
                  <a:pt x="94" y="95"/>
                </a:cubicBezTo>
                <a:lnTo>
                  <a:pt x="94" y="114"/>
                </a:lnTo>
                <a:close/>
                <a:moveTo>
                  <a:pt x="94" y="85"/>
                </a:moveTo>
                <a:cubicBezTo>
                  <a:pt x="9" y="85"/>
                  <a:pt x="9" y="85"/>
                  <a:pt x="9" y="85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31"/>
                  <a:pt x="11" y="29"/>
                  <a:pt x="13" y="29"/>
                </a:cubicBezTo>
                <a:cubicBezTo>
                  <a:pt x="89" y="29"/>
                  <a:pt x="89" y="29"/>
                  <a:pt x="89" y="29"/>
                </a:cubicBezTo>
                <a:cubicBezTo>
                  <a:pt x="92" y="29"/>
                  <a:pt x="94" y="31"/>
                  <a:pt x="94" y="34"/>
                </a:cubicBezTo>
                <a:lnTo>
                  <a:pt x="94" y="85"/>
                </a:lnTo>
                <a:close/>
                <a:moveTo>
                  <a:pt x="123" y="38"/>
                </a:moveTo>
                <a:cubicBezTo>
                  <a:pt x="124" y="38"/>
                  <a:pt x="124" y="38"/>
                  <a:pt x="124" y="38"/>
                </a:cubicBezTo>
                <a:cubicBezTo>
                  <a:pt x="129" y="38"/>
                  <a:pt x="135" y="42"/>
                  <a:pt x="137" y="47"/>
                </a:cubicBezTo>
                <a:cubicBezTo>
                  <a:pt x="149" y="76"/>
                  <a:pt x="149" y="76"/>
                  <a:pt x="149" y="76"/>
                </a:cubicBezTo>
                <a:cubicBezTo>
                  <a:pt x="127" y="76"/>
                  <a:pt x="127" y="76"/>
                  <a:pt x="127" y="76"/>
                </a:cubicBezTo>
                <a:cubicBezTo>
                  <a:pt x="125" y="76"/>
                  <a:pt x="123" y="74"/>
                  <a:pt x="123" y="71"/>
                </a:cubicBezTo>
                <a:lnTo>
                  <a:pt x="123" y="38"/>
                </a:lnTo>
                <a:close/>
                <a:moveTo>
                  <a:pt x="127" y="123"/>
                </a:moveTo>
                <a:cubicBezTo>
                  <a:pt x="124" y="123"/>
                  <a:pt x="122" y="121"/>
                  <a:pt x="122" y="118"/>
                </a:cubicBezTo>
                <a:cubicBezTo>
                  <a:pt x="122" y="115"/>
                  <a:pt x="124" y="113"/>
                  <a:pt x="127" y="113"/>
                </a:cubicBezTo>
                <a:cubicBezTo>
                  <a:pt x="129" y="113"/>
                  <a:pt x="132" y="115"/>
                  <a:pt x="132" y="118"/>
                </a:cubicBezTo>
                <a:cubicBezTo>
                  <a:pt x="132" y="121"/>
                  <a:pt x="129" y="123"/>
                  <a:pt x="127" y="123"/>
                </a:cubicBezTo>
                <a:close/>
                <a:moveTo>
                  <a:pt x="151" y="95"/>
                </a:moveTo>
                <a:cubicBezTo>
                  <a:pt x="146" y="95"/>
                  <a:pt x="146" y="95"/>
                  <a:pt x="146" y="95"/>
                </a:cubicBezTo>
                <a:cubicBezTo>
                  <a:pt x="144" y="95"/>
                  <a:pt x="141" y="97"/>
                  <a:pt x="141" y="100"/>
                </a:cubicBezTo>
                <a:cubicBezTo>
                  <a:pt x="141" y="103"/>
                  <a:pt x="144" y="105"/>
                  <a:pt x="146" y="105"/>
                </a:cubicBezTo>
                <a:cubicBezTo>
                  <a:pt x="151" y="105"/>
                  <a:pt x="151" y="105"/>
                  <a:pt x="151" y="105"/>
                </a:cubicBezTo>
                <a:cubicBezTo>
                  <a:pt x="151" y="110"/>
                  <a:pt x="151" y="110"/>
                  <a:pt x="151" y="110"/>
                </a:cubicBezTo>
                <a:cubicBezTo>
                  <a:pt x="151" y="112"/>
                  <a:pt x="149" y="114"/>
                  <a:pt x="146" y="114"/>
                </a:cubicBezTo>
                <a:cubicBezTo>
                  <a:pt x="141" y="114"/>
                  <a:pt x="141" y="114"/>
                  <a:pt x="141" y="114"/>
                </a:cubicBezTo>
                <a:cubicBezTo>
                  <a:pt x="139" y="108"/>
                  <a:pt x="134" y="104"/>
                  <a:pt x="127" y="104"/>
                </a:cubicBezTo>
                <a:cubicBezTo>
                  <a:pt x="122" y="104"/>
                  <a:pt x="116" y="108"/>
                  <a:pt x="114" y="114"/>
                </a:cubicBezTo>
                <a:cubicBezTo>
                  <a:pt x="103" y="114"/>
                  <a:pt x="103" y="114"/>
                  <a:pt x="103" y="114"/>
                </a:cubicBezTo>
                <a:cubicBezTo>
                  <a:pt x="103" y="38"/>
                  <a:pt x="103" y="38"/>
                  <a:pt x="103" y="38"/>
                </a:cubicBezTo>
                <a:cubicBezTo>
                  <a:pt x="114" y="38"/>
                  <a:pt x="114" y="38"/>
                  <a:pt x="114" y="38"/>
                </a:cubicBezTo>
                <a:cubicBezTo>
                  <a:pt x="114" y="72"/>
                  <a:pt x="114" y="72"/>
                  <a:pt x="114" y="72"/>
                </a:cubicBezTo>
                <a:cubicBezTo>
                  <a:pt x="114" y="80"/>
                  <a:pt x="120" y="85"/>
                  <a:pt x="127" y="85"/>
                </a:cubicBezTo>
                <a:cubicBezTo>
                  <a:pt x="151" y="85"/>
                  <a:pt x="151" y="85"/>
                  <a:pt x="151" y="85"/>
                </a:cubicBezTo>
                <a:lnTo>
                  <a:pt x="151" y="95"/>
                </a:lnTo>
                <a:close/>
                <a:moveTo>
                  <a:pt x="66" y="53"/>
                </a:moveTo>
                <a:cubicBezTo>
                  <a:pt x="56" y="53"/>
                  <a:pt x="56" y="53"/>
                  <a:pt x="56" y="53"/>
                </a:cubicBezTo>
                <a:cubicBezTo>
                  <a:pt x="56" y="43"/>
                  <a:pt x="56" y="43"/>
                  <a:pt x="56" y="43"/>
                </a:cubicBezTo>
                <a:cubicBezTo>
                  <a:pt x="56" y="40"/>
                  <a:pt x="54" y="38"/>
                  <a:pt x="52" y="38"/>
                </a:cubicBezTo>
                <a:cubicBezTo>
                  <a:pt x="49" y="38"/>
                  <a:pt x="47" y="40"/>
                  <a:pt x="47" y="43"/>
                </a:cubicBezTo>
                <a:cubicBezTo>
                  <a:pt x="47" y="53"/>
                  <a:pt x="47" y="53"/>
                  <a:pt x="47" y="53"/>
                </a:cubicBezTo>
                <a:cubicBezTo>
                  <a:pt x="37" y="53"/>
                  <a:pt x="37" y="53"/>
                  <a:pt x="37" y="53"/>
                </a:cubicBezTo>
                <a:cubicBezTo>
                  <a:pt x="35" y="53"/>
                  <a:pt x="33" y="55"/>
                  <a:pt x="33" y="57"/>
                </a:cubicBezTo>
                <a:cubicBezTo>
                  <a:pt x="33" y="60"/>
                  <a:pt x="35" y="62"/>
                  <a:pt x="37" y="62"/>
                </a:cubicBezTo>
                <a:cubicBezTo>
                  <a:pt x="47" y="62"/>
                  <a:pt x="47" y="62"/>
                  <a:pt x="47" y="62"/>
                </a:cubicBezTo>
                <a:cubicBezTo>
                  <a:pt x="47" y="72"/>
                  <a:pt x="47" y="72"/>
                  <a:pt x="47" y="72"/>
                </a:cubicBezTo>
                <a:cubicBezTo>
                  <a:pt x="47" y="75"/>
                  <a:pt x="49" y="77"/>
                  <a:pt x="52" y="77"/>
                </a:cubicBezTo>
                <a:cubicBezTo>
                  <a:pt x="54" y="77"/>
                  <a:pt x="56" y="75"/>
                  <a:pt x="56" y="72"/>
                </a:cubicBezTo>
                <a:cubicBezTo>
                  <a:pt x="56" y="62"/>
                  <a:pt x="56" y="62"/>
                  <a:pt x="56" y="62"/>
                </a:cubicBezTo>
                <a:cubicBezTo>
                  <a:pt x="66" y="62"/>
                  <a:pt x="66" y="62"/>
                  <a:pt x="66" y="62"/>
                </a:cubicBezTo>
                <a:cubicBezTo>
                  <a:pt x="69" y="62"/>
                  <a:pt x="71" y="60"/>
                  <a:pt x="71" y="57"/>
                </a:cubicBezTo>
                <a:cubicBezTo>
                  <a:pt x="71" y="55"/>
                  <a:pt x="69" y="53"/>
                  <a:pt x="66" y="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F63C0EB8-F41A-E3C4-5674-AB7E4A4964B1}"/>
              </a:ext>
            </a:extLst>
          </p:cNvPr>
          <p:cNvSpPr>
            <a:spLocks noEditPoints="1"/>
          </p:cNvSpPr>
          <p:nvPr/>
        </p:nvSpPr>
        <p:spPr bwMode="auto">
          <a:xfrm>
            <a:off x="5691188" y="1403350"/>
            <a:ext cx="257175" cy="190500"/>
          </a:xfrm>
          <a:custGeom>
            <a:avLst/>
            <a:gdLst>
              <a:gd name="T0" fmla="*/ 97 w 162"/>
              <a:gd name="T1" fmla="*/ 26 h 120"/>
              <a:gd name="T2" fmla="*/ 87 w 162"/>
              <a:gd name="T3" fmla="*/ 16 h 120"/>
              <a:gd name="T4" fmla="*/ 78 w 162"/>
              <a:gd name="T5" fmla="*/ 17 h 120"/>
              <a:gd name="T6" fmla="*/ 68 w 162"/>
              <a:gd name="T7" fmla="*/ 26 h 120"/>
              <a:gd name="T8" fmla="*/ 73 w 162"/>
              <a:gd name="T9" fmla="*/ 17 h 120"/>
              <a:gd name="T10" fmla="*/ 111 w 162"/>
              <a:gd name="T11" fmla="*/ 17 h 120"/>
              <a:gd name="T12" fmla="*/ 115 w 162"/>
              <a:gd name="T13" fmla="*/ 26 h 120"/>
              <a:gd name="T14" fmla="*/ 106 w 162"/>
              <a:gd name="T15" fmla="*/ 17 h 120"/>
              <a:gd name="T16" fmla="*/ 19 w 162"/>
              <a:gd name="T17" fmla="*/ 9 h 120"/>
              <a:gd name="T18" fmla="*/ 43 w 162"/>
              <a:gd name="T19" fmla="*/ 29 h 120"/>
              <a:gd name="T20" fmla="*/ 142 w 162"/>
              <a:gd name="T21" fmla="*/ 36 h 120"/>
              <a:gd name="T22" fmla="*/ 142 w 162"/>
              <a:gd name="T23" fmla="*/ 55 h 120"/>
              <a:gd name="T24" fmla="*/ 35 w 162"/>
              <a:gd name="T25" fmla="*/ 49 h 120"/>
              <a:gd name="T26" fmla="*/ 13 w 162"/>
              <a:gd name="T27" fmla="*/ 12 h 120"/>
              <a:gd name="T28" fmla="*/ 112 w 162"/>
              <a:gd name="T29" fmla="*/ 64 h 120"/>
              <a:gd name="T30" fmla="*/ 72 w 162"/>
              <a:gd name="T31" fmla="*/ 64 h 120"/>
              <a:gd name="T32" fmla="*/ 92 w 162"/>
              <a:gd name="T33" fmla="*/ 86 h 120"/>
              <a:gd name="T34" fmla="*/ 65 w 162"/>
              <a:gd name="T35" fmla="*/ 101 h 120"/>
              <a:gd name="T36" fmla="*/ 92 w 162"/>
              <a:gd name="T37" fmla="*/ 86 h 120"/>
              <a:gd name="T38" fmla="*/ 50 w 162"/>
              <a:gd name="T39" fmla="*/ 106 h 120"/>
              <a:gd name="T40" fmla="*/ 40 w 162"/>
              <a:gd name="T41" fmla="*/ 106 h 120"/>
              <a:gd name="T42" fmla="*/ 139 w 162"/>
              <a:gd name="T43" fmla="*/ 101 h 120"/>
              <a:gd name="T44" fmla="*/ 139 w 162"/>
              <a:gd name="T45" fmla="*/ 111 h 120"/>
              <a:gd name="T46" fmla="*/ 139 w 162"/>
              <a:gd name="T47" fmla="*/ 101 h 120"/>
              <a:gd name="T48" fmla="*/ 7 w 162"/>
              <a:gd name="T49" fmla="*/ 5 h 120"/>
              <a:gd name="T50" fmla="*/ 30 w 162"/>
              <a:gd name="T51" fmla="*/ 54 h 120"/>
              <a:gd name="T52" fmla="*/ 54 w 162"/>
              <a:gd name="T53" fmla="*/ 64 h 120"/>
              <a:gd name="T54" fmla="*/ 56 w 162"/>
              <a:gd name="T55" fmla="*/ 96 h 120"/>
              <a:gd name="T56" fmla="*/ 32 w 162"/>
              <a:gd name="T57" fmla="*/ 106 h 120"/>
              <a:gd name="T58" fmla="*/ 59 w 162"/>
              <a:gd name="T59" fmla="*/ 110 h 120"/>
              <a:gd name="T60" fmla="*/ 139 w 162"/>
              <a:gd name="T61" fmla="*/ 120 h 120"/>
              <a:gd name="T62" fmla="*/ 139 w 162"/>
              <a:gd name="T63" fmla="*/ 92 h 120"/>
              <a:gd name="T64" fmla="*/ 102 w 162"/>
              <a:gd name="T65" fmla="*/ 81 h 120"/>
              <a:gd name="T66" fmla="*/ 143 w 162"/>
              <a:gd name="T67" fmla="*/ 64 h 120"/>
              <a:gd name="T68" fmla="*/ 143 w 162"/>
              <a:gd name="T69" fmla="*/ 26 h 120"/>
              <a:gd name="T70" fmla="*/ 125 w 162"/>
              <a:gd name="T71" fmla="*/ 22 h 120"/>
              <a:gd name="T72" fmla="*/ 74 w 162"/>
              <a:gd name="T73" fmla="*/ 8 h 120"/>
              <a:gd name="T74" fmla="*/ 60 w 162"/>
              <a:gd name="T75" fmla="*/ 26 h 120"/>
              <a:gd name="T76" fmla="*/ 34 w 162"/>
              <a:gd name="T77" fmla="*/ 5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2" h="120">
                <a:moveTo>
                  <a:pt x="97" y="16"/>
                </a:moveTo>
                <a:cubicBezTo>
                  <a:pt x="97" y="26"/>
                  <a:pt x="97" y="26"/>
                  <a:pt x="97" y="26"/>
                </a:cubicBezTo>
                <a:cubicBezTo>
                  <a:pt x="87" y="26"/>
                  <a:pt x="87" y="26"/>
                  <a:pt x="87" y="26"/>
                </a:cubicBezTo>
                <a:cubicBezTo>
                  <a:pt x="87" y="16"/>
                  <a:pt x="87" y="16"/>
                  <a:pt x="87" y="16"/>
                </a:cubicBezTo>
                <a:cubicBezTo>
                  <a:pt x="97" y="16"/>
                  <a:pt x="97" y="16"/>
                  <a:pt x="97" y="16"/>
                </a:cubicBezTo>
                <a:close/>
                <a:moveTo>
                  <a:pt x="78" y="17"/>
                </a:moveTo>
                <a:cubicBezTo>
                  <a:pt x="78" y="26"/>
                  <a:pt x="78" y="26"/>
                  <a:pt x="78" y="26"/>
                </a:cubicBezTo>
                <a:cubicBezTo>
                  <a:pt x="68" y="26"/>
                  <a:pt x="68" y="26"/>
                  <a:pt x="68" y="26"/>
                </a:cubicBezTo>
                <a:cubicBezTo>
                  <a:pt x="68" y="22"/>
                  <a:pt x="68" y="22"/>
                  <a:pt x="68" y="22"/>
                </a:cubicBezTo>
                <a:cubicBezTo>
                  <a:pt x="68" y="19"/>
                  <a:pt x="71" y="17"/>
                  <a:pt x="73" y="17"/>
                </a:cubicBezTo>
                <a:lnTo>
                  <a:pt x="78" y="17"/>
                </a:lnTo>
                <a:close/>
                <a:moveTo>
                  <a:pt x="111" y="17"/>
                </a:moveTo>
                <a:cubicBezTo>
                  <a:pt x="113" y="17"/>
                  <a:pt x="115" y="19"/>
                  <a:pt x="115" y="22"/>
                </a:cubicBezTo>
                <a:cubicBezTo>
                  <a:pt x="115" y="26"/>
                  <a:pt x="115" y="26"/>
                  <a:pt x="115" y="26"/>
                </a:cubicBezTo>
                <a:cubicBezTo>
                  <a:pt x="106" y="26"/>
                  <a:pt x="106" y="26"/>
                  <a:pt x="106" y="26"/>
                </a:cubicBezTo>
                <a:cubicBezTo>
                  <a:pt x="106" y="17"/>
                  <a:pt x="106" y="17"/>
                  <a:pt x="106" y="17"/>
                </a:cubicBezTo>
                <a:cubicBezTo>
                  <a:pt x="111" y="17"/>
                  <a:pt x="111" y="17"/>
                  <a:pt x="111" y="17"/>
                </a:cubicBezTo>
                <a:close/>
                <a:moveTo>
                  <a:pt x="19" y="9"/>
                </a:moveTo>
                <a:cubicBezTo>
                  <a:pt x="22" y="9"/>
                  <a:pt x="24" y="10"/>
                  <a:pt x="26" y="12"/>
                </a:cubicBezTo>
                <a:cubicBezTo>
                  <a:pt x="43" y="29"/>
                  <a:pt x="43" y="29"/>
                  <a:pt x="43" y="29"/>
                </a:cubicBezTo>
                <a:cubicBezTo>
                  <a:pt x="47" y="34"/>
                  <a:pt x="53" y="36"/>
                  <a:pt x="60" y="36"/>
                </a:cubicBezTo>
                <a:cubicBezTo>
                  <a:pt x="142" y="36"/>
                  <a:pt x="142" y="36"/>
                  <a:pt x="142" y="36"/>
                </a:cubicBezTo>
                <a:cubicBezTo>
                  <a:pt x="147" y="36"/>
                  <a:pt x="152" y="40"/>
                  <a:pt x="152" y="46"/>
                </a:cubicBezTo>
                <a:cubicBezTo>
                  <a:pt x="152" y="51"/>
                  <a:pt x="147" y="55"/>
                  <a:pt x="142" y="55"/>
                </a:cubicBezTo>
                <a:cubicBezTo>
                  <a:pt x="51" y="55"/>
                  <a:pt x="51" y="55"/>
                  <a:pt x="51" y="55"/>
                </a:cubicBezTo>
                <a:cubicBezTo>
                  <a:pt x="45" y="55"/>
                  <a:pt x="39" y="53"/>
                  <a:pt x="35" y="49"/>
                </a:cubicBezTo>
                <a:cubicBezTo>
                  <a:pt x="13" y="25"/>
                  <a:pt x="13" y="25"/>
                  <a:pt x="13" y="25"/>
                </a:cubicBezTo>
                <a:cubicBezTo>
                  <a:pt x="9" y="22"/>
                  <a:pt x="9" y="16"/>
                  <a:pt x="13" y="12"/>
                </a:cubicBezTo>
                <a:cubicBezTo>
                  <a:pt x="15" y="10"/>
                  <a:pt x="17" y="9"/>
                  <a:pt x="19" y="9"/>
                </a:cubicBezTo>
                <a:close/>
                <a:moveTo>
                  <a:pt x="112" y="64"/>
                </a:moveTo>
                <a:cubicBezTo>
                  <a:pt x="92" y="75"/>
                  <a:pt x="92" y="75"/>
                  <a:pt x="92" y="75"/>
                </a:cubicBezTo>
                <a:cubicBezTo>
                  <a:pt x="72" y="64"/>
                  <a:pt x="72" y="64"/>
                  <a:pt x="72" y="64"/>
                </a:cubicBezTo>
                <a:cubicBezTo>
                  <a:pt x="112" y="64"/>
                  <a:pt x="112" y="64"/>
                  <a:pt x="112" y="64"/>
                </a:cubicBezTo>
                <a:close/>
                <a:moveTo>
                  <a:pt x="92" y="86"/>
                </a:moveTo>
                <a:cubicBezTo>
                  <a:pt x="119" y="101"/>
                  <a:pt x="119" y="101"/>
                  <a:pt x="119" y="101"/>
                </a:cubicBezTo>
                <a:cubicBezTo>
                  <a:pt x="65" y="101"/>
                  <a:pt x="65" y="101"/>
                  <a:pt x="65" y="101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lose/>
                <a:moveTo>
                  <a:pt x="45" y="101"/>
                </a:moveTo>
                <a:cubicBezTo>
                  <a:pt x="48" y="101"/>
                  <a:pt x="50" y="103"/>
                  <a:pt x="50" y="106"/>
                </a:cubicBezTo>
                <a:cubicBezTo>
                  <a:pt x="50" y="109"/>
                  <a:pt x="48" y="111"/>
                  <a:pt x="45" y="111"/>
                </a:cubicBezTo>
                <a:cubicBezTo>
                  <a:pt x="42" y="111"/>
                  <a:pt x="40" y="109"/>
                  <a:pt x="40" y="106"/>
                </a:cubicBezTo>
                <a:cubicBezTo>
                  <a:pt x="40" y="103"/>
                  <a:pt x="42" y="101"/>
                  <a:pt x="45" y="101"/>
                </a:cubicBezTo>
                <a:close/>
                <a:moveTo>
                  <a:pt x="139" y="101"/>
                </a:moveTo>
                <a:cubicBezTo>
                  <a:pt x="141" y="101"/>
                  <a:pt x="144" y="103"/>
                  <a:pt x="144" y="106"/>
                </a:cubicBezTo>
                <a:cubicBezTo>
                  <a:pt x="144" y="109"/>
                  <a:pt x="141" y="111"/>
                  <a:pt x="139" y="111"/>
                </a:cubicBezTo>
                <a:cubicBezTo>
                  <a:pt x="136" y="111"/>
                  <a:pt x="134" y="109"/>
                  <a:pt x="134" y="106"/>
                </a:cubicBezTo>
                <a:cubicBezTo>
                  <a:pt x="134" y="103"/>
                  <a:pt x="136" y="101"/>
                  <a:pt x="139" y="101"/>
                </a:cubicBezTo>
                <a:close/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30" y="54"/>
                  <a:pt x="30" y="54"/>
                  <a:pt x="30" y="54"/>
                </a:cubicBezTo>
                <a:cubicBezTo>
                  <a:pt x="36" y="61"/>
                  <a:pt x="44" y="64"/>
                  <a:pt x="53" y="64"/>
                </a:cubicBezTo>
                <a:cubicBezTo>
                  <a:pt x="54" y="64"/>
                  <a:pt x="54" y="64"/>
                  <a:pt x="54" y="64"/>
                </a:cubicBezTo>
                <a:cubicBezTo>
                  <a:pt x="83" y="81"/>
                  <a:pt x="83" y="81"/>
                  <a:pt x="83" y="81"/>
                </a:cubicBezTo>
                <a:cubicBezTo>
                  <a:pt x="56" y="96"/>
                  <a:pt x="56" y="96"/>
                  <a:pt x="56" y="96"/>
                </a:cubicBezTo>
                <a:cubicBezTo>
                  <a:pt x="53" y="94"/>
                  <a:pt x="50" y="92"/>
                  <a:pt x="45" y="92"/>
                </a:cubicBezTo>
                <a:cubicBezTo>
                  <a:pt x="38" y="92"/>
                  <a:pt x="32" y="98"/>
                  <a:pt x="32" y="106"/>
                </a:cubicBezTo>
                <a:cubicBezTo>
                  <a:pt x="32" y="114"/>
                  <a:pt x="38" y="120"/>
                  <a:pt x="45" y="120"/>
                </a:cubicBezTo>
                <a:cubicBezTo>
                  <a:pt x="51" y="120"/>
                  <a:pt x="57" y="116"/>
                  <a:pt x="59" y="110"/>
                </a:cubicBezTo>
                <a:cubicBezTo>
                  <a:pt x="126" y="110"/>
                  <a:pt x="126" y="110"/>
                  <a:pt x="126" y="110"/>
                </a:cubicBezTo>
                <a:cubicBezTo>
                  <a:pt x="128" y="115"/>
                  <a:pt x="133" y="120"/>
                  <a:pt x="139" y="120"/>
                </a:cubicBezTo>
                <a:cubicBezTo>
                  <a:pt x="147" y="120"/>
                  <a:pt x="153" y="113"/>
                  <a:pt x="153" y="106"/>
                </a:cubicBezTo>
                <a:cubicBezTo>
                  <a:pt x="153" y="97"/>
                  <a:pt x="147" y="92"/>
                  <a:pt x="139" y="92"/>
                </a:cubicBezTo>
                <a:cubicBezTo>
                  <a:pt x="136" y="92"/>
                  <a:pt x="132" y="94"/>
                  <a:pt x="130" y="96"/>
                </a:cubicBezTo>
                <a:cubicBezTo>
                  <a:pt x="102" y="81"/>
                  <a:pt x="102" y="81"/>
                  <a:pt x="102" y="81"/>
                </a:cubicBezTo>
                <a:cubicBezTo>
                  <a:pt x="131" y="64"/>
                  <a:pt x="131" y="64"/>
                  <a:pt x="131" y="64"/>
                </a:cubicBezTo>
                <a:cubicBezTo>
                  <a:pt x="143" y="64"/>
                  <a:pt x="143" y="64"/>
                  <a:pt x="143" y="64"/>
                </a:cubicBezTo>
                <a:cubicBezTo>
                  <a:pt x="153" y="64"/>
                  <a:pt x="162" y="55"/>
                  <a:pt x="162" y="45"/>
                </a:cubicBezTo>
                <a:cubicBezTo>
                  <a:pt x="162" y="35"/>
                  <a:pt x="153" y="26"/>
                  <a:pt x="143" y="26"/>
                </a:cubicBezTo>
                <a:cubicBezTo>
                  <a:pt x="125" y="26"/>
                  <a:pt x="125" y="26"/>
                  <a:pt x="125" y="26"/>
                </a:cubicBezTo>
                <a:cubicBezTo>
                  <a:pt x="125" y="22"/>
                  <a:pt x="125" y="22"/>
                  <a:pt x="125" y="22"/>
                </a:cubicBezTo>
                <a:cubicBezTo>
                  <a:pt x="125" y="13"/>
                  <a:pt x="119" y="8"/>
                  <a:pt x="111" y="8"/>
                </a:cubicBezTo>
                <a:cubicBezTo>
                  <a:pt x="74" y="8"/>
                  <a:pt x="74" y="8"/>
                  <a:pt x="74" y="8"/>
                </a:cubicBezTo>
                <a:cubicBezTo>
                  <a:pt x="66" y="8"/>
                  <a:pt x="60" y="14"/>
                  <a:pt x="60" y="22"/>
                </a:cubicBezTo>
                <a:cubicBezTo>
                  <a:pt x="60" y="26"/>
                  <a:pt x="60" y="26"/>
                  <a:pt x="60" y="26"/>
                </a:cubicBezTo>
                <a:cubicBezTo>
                  <a:pt x="57" y="26"/>
                  <a:pt x="54" y="25"/>
                  <a:pt x="51" y="22"/>
                </a:cubicBezTo>
                <a:cubicBezTo>
                  <a:pt x="34" y="5"/>
                  <a:pt x="34" y="5"/>
                  <a:pt x="34" y="5"/>
                </a:cubicBezTo>
                <a:cubicBezTo>
                  <a:pt x="30" y="1"/>
                  <a:pt x="25" y="0"/>
                  <a:pt x="2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E0450508-06AB-A591-A9A6-6DCF95F01E5B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1371600"/>
            <a:ext cx="254000" cy="254000"/>
          </a:xfrm>
          <a:custGeom>
            <a:avLst/>
            <a:gdLst>
              <a:gd name="T0" fmla="*/ 80 w 160"/>
              <a:gd name="T1" fmla="*/ 9 h 160"/>
              <a:gd name="T2" fmla="*/ 28 w 160"/>
              <a:gd name="T3" fmla="*/ 38 h 160"/>
              <a:gd name="T4" fmla="*/ 38 w 160"/>
              <a:gd name="T5" fmla="*/ 70 h 160"/>
              <a:gd name="T6" fmla="*/ 60 w 160"/>
              <a:gd name="T7" fmla="*/ 89 h 160"/>
              <a:gd name="T8" fmla="*/ 55 w 160"/>
              <a:gd name="T9" fmla="*/ 64 h 160"/>
              <a:gd name="T10" fmla="*/ 51 w 160"/>
              <a:gd name="T11" fmla="*/ 102 h 160"/>
              <a:gd name="T12" fmla="*/ 68 w 160"/>
              <a:gd name="T13" fmla="*/ 143 h 160"/>
              <a:gd name="T14" fmla="*/ 102 w 160"/>
              <a:gd name="T15" fmla="*/ 133 h 160"/>
              <a:gd name="T16" fmla="*/ 108 w 160"/>
              <a:gd name="T17" fmla="*/ 103 h 160"/>
              <a:gd name="T18" fmla="*/ 104 w 160"/>
              <a:gd name="T19" fmla="*/ 66 h 160"/>
              <a:gd name="T20" fmla="*/ 98 w 160"/>
              <a:gd name="T21" fmla="*/ 90 h 160"/>
              <a:gd name="T22" fmla="*/ 121 w 160"/>
              <a:gd name="T23" fmla="*/ 70 h 160"/>
              <a:gd name="T24" fmla="*/ 132 w 160"/>
              <a:gd name="T25" fmla="*/ 38 h 160"/>
              <a:gd name="T26" fmla="*/ 80 w 160"/>
              <a:gd name="T27" fmla="*/ 19 h 160"/>
              <a:gd name="T28" fmla="*/ 75 w 160"/>
              <a:gd name="T29" fmla="*/ 28 h 160"/>
              <a:gd name="T30" fmla="*/ 85 w 160"/>
              <a:gd name="T31" fmla="*/ 38 h 160"/>
              <a:gd name="T32" fmla="*/ 75 w 160"/>
              <a:gd name="T33" fmla="*/ 38 h 160"/>
              <a:gd name="T34" fmla="*/ 85 w 160"/>
              <a:gd name="T35" fmla="*/ 66 h 160"/>
              <a:gd name="T36" fmla="*/ 75 w 160"/>
              <a:gd name="T37" fmla="*/ 75 h 160"/>
              <a:gd name="T38" fmla="*/ 75 w 160"/>
              <a:gd name="T39" fmla="*/ 85 h 160"/>
              <a:gd name="T40" fmla="*/ 75 w 160"/>
              <a:gd name="T41" fmla="*/ 94 h 160"/>
              <a:gd name="T42" fmla="*/ 85 w 160"/>
              <a:gd name="T43" fmla="*/ 108 h 160"/>
              <a:gd name="T44" fmla="*/ 75 w 160"/>
              <a:gd name="T45" fmla="*/ 106 h 160"/>
              <a:gd name="T46" fmla="*/ 47 w 160"/>
              <a:gd name="T47" fmla="*/ 28 h 160"/>
              <a:gd name="T48" fmla="*/ 52 w 160"/>
              <a:gd name="T49" fmla="*/ 38 h 160"/>
              <a:gd name="T50" fmla="*/ 43 w 160"/>
              <a:gd name="T51" fmla="*/ 61 h 160"/>
              <a:gd name="T52" fmla="*/ 66 w 160"/>
              <a:gd name="T53" fmla="*/ 47 h 160"/>
              <a:gd name="T54" fmla="*/ 108 w 160"/>
              <a:gd name="T55" fmla="*/ 113 h 160"/>
              <a:gd name="T56" fmla="*/ 98 w 160"/>
              <a:gd name="T57" fmla="*/ 126 h 160"/>
              <a:gd name="T58" fmla="*/ 76 w 160"/>
              <a:gd name="T59" fmla="*/ 139 h 160"/>
              <a:gd name="T60" fmla="*/ 52 w 160"/>
              <a:gd name="T61" fmla="*/ 113 h 160"/>
              <a:gd name="T62" fmla="*/ 93 w 160"/>
              <a:gd name="T63" fmla="*/ 113 h 160"/>
              <a:gd name="T64" fmla="*/ 104 w 160"/>
              <a:gd name="T65" fmla="*/ 56 h 160"/>
              <a:gd name="T66" fmla="*/ 107 w 160"/>
              <a:gd name="T67" fmla="*/ 47 h 160"/>
              <a:gd name="T68" fmla="*/ 120 w 160"/>
              <a:gd name="T69" fmla="*/ 42 h 160"/>
              <a:gd name="T70" fmla="*/ 94 w 160"/>
              <a:gd name="T71" fmla="*/ 28 h 160"/>
              <a:gd name="T72" fmla="*/ 120 w 160"/>
              <a:gd name="T73" fmla="*/ 42 h 160"/>
              <a:gd name="T74" fmla="*/ 0 w 160"/>
              <a:gd name="T75" fmla="*/ 14 h 160"/>
              <a:gd name="T76" fmla="*/ 146 w 160"/>
              <a:gd name="T77" fmla="*/ 160 h 160"/>
              <a:gd name="T78" fmla="*/ 146 w 160"/>
              <a:gd name="T79" fmla="*/ 0 h 160"/>
              <a:gd name="T80" fmla="*/ 14 w 160"/>
              <a:gd name="T81" fmla="*/ 150 h 160"/>
              <a:gd name="T82" fmla="*/ 14 w 160"/>
              <a:gd name="T83" fmla="*/ 9 h 160"/>
              <a:gd name="T84" fmla="*/ 151 w 160"/>
              <a:gd name="T85" fmla="*/ 1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0">
                <a:moveTo>
                  <a:pt x="113" y="19"/>
                </a:moveTo>
                <a:cubicBezTo>
                  <a:pt x="93" y="19"/>
                  <a:pt x="93" y="19"/>
                  <a:pt x="93" y="19"/>
                </a:cubicBezTo>
                <a:cubicBezTo>
                  <a:pt x="91" y="13"/>
                  <a:pt x="86" y="9"/>
                  <a:pt x="80" y="9"/>
                </a:cubicBezTo>
                <a:cubicBezTo>
                  <a:pt x="74" y="9"/>
                  <a:pt x="69" y="13"/>
                  <a:pt x="66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37" y="19"/>
                  <a:pt x="28" y="27"/>
                  <a:pt x="28" y="38"/>
                </a:cubicBezTo>
                <a:cubicBezTo>
                  <a:pt x="28" y="43"/>
                  <a:pt x="30" y="47"/>
                  <a:pt x="34" y="51"/>
                </a:cubicBezTo>
                <a:cubicBezTo>
                  <a:pt x="33" y="53"/>
                  <a:pt x="32" y="54"/>
                  <a:pt x="32" y="56"/>
                </a:cubicBezTo>
                <a:cubicBezTo>
                  <a:pt x="32" y="61"/>
                  <a:pt x="34" y="66"/>
                  <a:pt x="38" y="70"/>
                </a:cubicBezTo>
                <a:cubicBezTo>
                  <a:pt x="37" y="71"/>
                  <a:pt x="37" y="73"/>
                  <a:pt x="37" y="75"/>
                </a:cubicBezTo>
                <a:cubicBezTo>
                  <a:pt x="37" y="85"/>
                  <a:pt x="45" y="93"/>
                  <a:pt x="55" y="93"/>
                </a:cubicBezTo>
                <a:cubicBezTo>
                  <a:pt x="58" y="93"/>
                  <a:pt x="60" y="91"/>
                  <a:pt x="60" y="89"/>
                </a:cubicBezTo>
                <a:cubicBezTo>
                  <a:pt x="60" y="86"/>
                  <a:pt x="58" y="84"/>
                  <a:pt x="55" y="84"/>
                </a:cubicBezTo>
                <a:cubicBezTo>
                  <a:pt x="50" y="84"/>
                  <a:pt x="46" y="79"/>
                  <a:pt x="46" y="74"/>
                </a:cubicBezTo>
                <a:cubicBezTo>
                  <a:pt x="46" y="69"/>
                  <a:pt x="50" y="64"/>
                  <a:pt x="55" y="64"/>
                </a:cubicBezTo>
                <a:cubicBezTo>
                  <a:pt x="65" y="64"/>
                  <a:pt x="65" y="64"/>
                  <a:pt x="65" y="64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43" y="102"/>
                  <a:pt x="37" y="108"/>
                  <a:pt x="37" y="116"/>
                </a:cubicBezTo>
                <a:cubicBezTo>
                  <a:pt x="37" y="122"/>
                  <a:pt x="42" y="127"/>
                  <a:pt x="48" y="130"/>
                </a:cubicBezTo>
                <a:cubicBezTo>
                  <a:pt x="56" y="132"/>
                  <a:pt x="63" y="136"/>
                  <a:pt x="68" y="143"/>
                </a:cubicBezTo>
                <a:cubicBezTo>
                  <a:pt x="71" y="147"/>
                  <a:pt x="75" y="149"/>
                  <a:pt x="79" y="149"/>
                </a:cubicBezTo>
                <a:cubicBezTo>
                  <a:pt x="84" y="149"/>
                  <a:pt x="88" y="147"/>
                  <a:pt x="91" y="143"/>
                </a:cubicBezTo>
                <a:cubicBezTo>
                  <a:pt x="94" y="139"/>
                  <a:pt x="98" y="136"/>
                  <a:pt x="102" y="133"/>
                </a:cubicBezTo>
                <a:cubicBezTo>
                  <a:pt x="105" y="132"/>
                  <a:pt x="108" y="130"/>
                  <a:pt x="111" y="130"/>
                </a:cubicBezTo>
                <a:cubicBezTo>
                  <a:pt x="117" y="128"/>
                  <a:pt x="122" y="123"/>
                  <a:pt x="122" y="117"/>
                </a:cubicBezTo>
                <a:cubicBezTo>
                  <a:pt x="122" y="109"/>
                  <a:pt x="115" y="103"/>
                  <a:pt x="108" y="103"/>
                </a:cubicBezTo>
                <a:cubicBezTo>
                  <a:pt x="94" y="103"/>
                  <a:pt x="94" y="103"/>
                  <a:pt x="94" y="103"/>
                </a:cubicBezTo>
                <a:cubicBezTo>
                  <a:pt x="94" y="66"/>
                  <a:pt x="94" y="66"/>
                  <a:pt x="94" y="66"/>
                </a:cubicBezTo>
                <a:cubicBezTo>
                  <a:pt x="104" y="66"/>
                  <a:pt x="104" y="66"/>
                  <a:pt x="104" y="66"/>
                </a:cubicBezTo>
                <a:cubicBezTo>
                  <a:pt x="109" y="66"/>
                  <a:pt x="113" y="70"/>
                  <a:pt x="113" y="75"/>
                </a:cubicBezTo>
                <a:cubicBezTo>
                  <a:pt x="113" y="81"/>
                  <a:pt x="109" y="85"/>
                  <a:pt x="104" y="85"/>
                </a:cubicBezTo>
                <a:cubicBezTo>
                  <a:pt x="101" y="85"/>
                  <a:pt x="98" y="87"/>
                  <a:pt x="98" y="90"/>
                </a:cubicBezTo>
                <a:cubicBezTo>
                  <a:pt x="98" y="92"/>
                  <a:pt x="101" y="94"/>
                  <a:pt x="104" y="94"/>
                </a:cubicBezTo>
                <a:cubicBezTo>
                  <a:pt x="113" y="94"/>
                  <a:pt x="122" y="86"/>
                  <a:pt x="122" y="76"/>
                </a:cubicBezTo>
                <a:cubicBezTo>
                  <a:pt x="122" y="73"/>
                  <a:pt x="122" y="72"/>
                  <a:pt x="121" y="70"/>
                </a:cubicBezTo>
                <a:cubicBezTo>
                  <a:pt x="125" y="67"/>
                  <a:pt x="126" y="62"/>
                  <a:pt x="126" y="57"/>
                </a:cubicBezTo>
                <a:cubicBezTo>
                  <a:pt x="126" y="55"/>
                  <a:pt x="126" y="53"/>
                  <a:pt x="125" y="52"/>
                </a:cubicBezTo>
                <a:cubicBezTo>
                  <a:pt x="130" y="47"/>
                  <a:pt x="132" y="43"/>
                  <a:pt x="132" y="38"/>
                </a:cubicBezTo>
                <a:cubicBezTo>
                  <a:pt x="132" y="27"/>
                  <a:pt x="123" y="19"/>
                  <a:pt x="113" y="19"/>
                </a:cubicBezTo>
                <a:close/>
                <a:moveTo>
                  <a:pt x="75" y="24"/>
                </a:moveTo>
                <a:cubicBezTo>
                  <a:pt x="75" y="21"/>
                  <a:pt x="77" y="19"/>
                  <a:pt x="80" y="19"/>
                </a:cubicBezTo>
                <a:cubicBezTo>
                  <a:pt x="83" y="19"/>
                  <a:pt x="85" y="21"/>
                  <a:pt x="85" y="24"/>
                </a:cubicBezTo>
                <a:cubicBezTo>
                  <a:pt x="85" y="28"/>
                  <a:pt x="85" y="28"/>
                  <a:pt x="85" y="28"/>
                </a:cubicBezTo>
                <a:cubicBezTo>
                  <a:pt x="75" y="28"/>
                  <a:pt x="75" y="28"/>
                  <a:pt x="75" y="28"/>
                </a:cubicBezTo>
                <a:lnTo>
                  <a:pt x="75" y="24"/>
                </a:lnTo>
                <a:close/>
                <a:moveTo>
                  <a:pt x="75" y="38"/>
                </a:moveTo>
                <a:cubicBezTo>
                  <a:pt x="85" y="38"/>
                  <a:pt x="85" y="38"/>
                  <a:pt x="85" y="38"/>
                </a:cubicBezTo>
                <a:cubicBezTo>
                  <a:pt x="85" y="47"/>
                  <a:pt x="85" y="47"/>
                  <a:pt x="85" y="47"/>
                </a:cubicBezTo>
                <a:cubicBezTo>
                  <a:pt x="75" y="47"/>
                  <a:pt x="75" y="47"/>
                  <a:pt x="75" y="47"/>
                </a:cubicBezTo>
                <a:lnTo>
                  <a:pt x="75" y="38"/>
                </a:lnTo>
                <a:close/>
                <a:moveTo>
                  <a:pt x="75" y="56"/>
                </a:moveTo>
                <a:cubicBezTo>
                  <a:pt x="85" y="56"/>
                  <a:pt x="85" y="56"/>
                  <a:pt x="85" y="56"/>
                </a:cubicBezTo>
                <a:cubicBezTo>
                  <a:pt x="85" y="66"/>
                  <a:pt x="85" y="66"/>
                  <a:pt x="85" y="66"/>
                </a:cubicBezTo>
                <a:cubicBezTo>
                  <a:pt x="75" y="66"/>
                  <a:pt x="75" y="66"/>
                  <a:pt x="75" y="66"/>
                </a:cubicBezTo>
                <a:lnTo>
                  <a:pt x="75" y="56"/>
                </a:lnTo>
                <a:close/>
                <a:moveTo>
                  <a:pt x="75" y="75"/>
                </a:moveTo>
                <a:cubicBezTo>
                  <a:pt x="85" y="75"/>
                  <a:pt x="85" y="75"/>
                  <a:pt x="85" y="75"/>
                </a:cubicBezTo>
                <a:cubicBezTo>
                  <a:pt x="85" y="85"/>
                  <a:pt x="85" y="85"/>
                  <a:pt x="85" y="85"/>
                </a:cubicBezTo>
                <a:cubicBezTo>
                  <a:pt x="75" y="85"/>
                  <a:pt x="75" y="85"/>
                  <a:pt x="75" y="85"/>
                </a:cubicBezTo>
                <a:lnTo>
                  <a:pt x="75" y="75"/>
                </a:lnTo>
                <a:close/>
                <a:moveTo>
                  <a:pt x="75" y="106"/>
                </a:moveTo>
                <a:cubicBezTo>
                  <a:pt x="75" y="94"/>
                  <a:pt x="75" y="94"/>
                  <a:pt x="75" y="94"/>
                </a:cubicBezTo>
                <a:cubicBezTo>
                  <a:pt x="85" y="94"/>
                  <a:pt x="85" y="94"/>
                  <a:pt x="85" y="94"/>
                </a:cubicBezTo>
                <a:cubicBezTo>
                  <a:pt x="85" y="106"/>
                  <a:pt x="85" y="106"/>
                  <a:pt x="85" y="106"/>
                </a:cubicBezTo>
                <a:cubicBezTo>
                  <a:pt x="85" y="108"/>
                  <a:pt x="85" y="108"/>
                  <a:pt x="85" y="108"/>
                </a:cubicBezTo>
                <a:cubicBezTo>
                  <a:pt x="85" y="110"/>
                  <a:pt x="83" y="113"/>
                  <a:pt x="80" y="113"/>
                </a:cubicBezTo>
                <a:cubicBezTo>
                  <a:pt x="77" y="113"/>
                  <a:pt x="75" y="110"/>
                  <a:pt x="75" y="108"/>
                </a:cubicBezTo>
                <a:lnTo>
                  <a:pt x="75" y="106"/>
                </a:lnTo>
                <a:close/>
                <a:moveTo>
                  <a:pt x="40" y="43"/>
                </a:moveTo>
                <a:cubicBezTo>
                  <a:pt x="38" y="41"/>
                  <a:pt x="38" y="40"/>
                  <a:pt x="38" y="38"/>
                </a:cubicBezTo>
                <a:cubicBezTo>
                  <a:pt x="38" y="32"/>
                  <a:pt x="42" y="28"/>
                  <a:pt x="47" y="28"/>
                </a:cubicBezTo>
                <a:cubicBezTo>
                  <a:pt x="66" y="28"/>
                  <a:pt x="66" y="28"/>
                  <a:pt x="66" y="28"/>
                </a:cubicBezTo>
                <a:cubicBezTo>
                  <a:pt x="66" y="38"/>
                  <a:pt x="66" y="38"/>
                  <a:pt x="66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47" y="38"/>
                  <a:pt x="43" y="40"/>
                  <a:pt x="40" y="43"/>
                </a:cubicBezTo>
                <a:close/>
                <a:moveTo>
                  <a:pt x="56" y="56"/>
                </a:moveTo>
                <a:cubicBezTo>
                  <a:pt x="52" y="56"/>
                  <a:pt x="47" y="58"/>
                  <a:pt x="43" y="61"/>
                </a:cubicBezTo>
                <a:cubicBezTo>
                  <a:pt x="43" y="59"/>
                  <a:pt x="42" y="58"/>
                  <a:pt x="42" y="56"/>
                </a:cubicBezTo>
                <a:cubicBezTo>
                  <a:pt x="42" y="51"/>
                  <a:pt x="46" y="47"/>
                  <a:pt x="52" y="47"/>
                </a:cubicBezTo>
                <a:cubicBezTo>
                  <a:pt x="66" y="47"/>
                  <a:pt x="66" y="47"/>
                  <a:pt x="66" y="47"/>
                </a:cubicBezTo>
                <a:cubicBezTo>
                  <a:pt x="66" y="56"/>
                  <a:pt x="66" y="56"/>
                  <a:pt x="66" y="56"/>
                </a:cubicBezTo>
                <a:lnTo>
                  <a:pt x="56" y="56"/>
                </a:lnTo>
                <a:close/>
                <a:moveTo>
                  <a:pt x="108" y="113"/>
                </a:moveTo>
                <a:cubicBezTo>
                  <a:pt x="111" y="113"/>
                  <a:pt x="113" y="115"/>
                  <a:pt x="113" y="117"/>
                </a:cubicBezTo>
                <a:cubicBezTo>
                  <a:pt x="113" y="120"/>
                  <a:pt x="111" y="121"/>
                  <a:pt x="109" y="122"/>
                </a:cubicBezTo>
                <a:cubicBezTo>
                  <a:pt x="106" y="123"/>
                  <a:pt x="102" y="124"/>
                  <a:pt x="98" y="126"/>
                </a:cubicBezTo>
                <a:cubicBezTo>
                  <a:pt x="93" y="129"/>
                  <a:pt x="88" y="133"/>
                  <a:pt x="84" y="139"/>
                </a:cubicBezTo>
                <a:cubicBezTo>
                  <a:pt x="83" y="139"/>
                  <a:pt x="81" y="141"/>
                  <a:pt x="80" y="141"/>
                </a:cubicBezTo>
                <a:cubicBezTo>
                  <a:pt x="78" y="141"/>
                  <a:pt x="77" y="140"/>
                  <a:pt x="76" y="139"/>
                </a:cubicBezTo>
                <a:cubicBezTo>
                  <a:pt x="70" y="130"/>
                  <a:pt x="61" y="124"/>
                  <a:pt x="51" y="122"/>
                </a:cubicBezTo>
                <a:cubicBezTo>
                  <a:pt x="49" y="122"/>
                  <a:pt x="47" y="120"/>
                  <a:pt x="47" y="117"/>
                </a:cubicBezTo>
                <a:cubicBezTo>
                  <a:pt x="47" y="115"/>
                  <a:pt x="49" y="113"/>
                  <a:pt x="52" y="113"/>
                </a:cubicBezTo>
                <a:cubicBezTo>
                  <a:pt x="66" y="113"/>
                  <a:pt x="66" y="113"/>
                  <a:pt x="66" y="113"/>
                </a:cubicBezTo>
                <a:cubicBezTo>
                  <a:pt x="69" y="118"/>
                  <a:pt x="74" y="122"/>
                  <a:pt x="80" y="122"/>
                </a:cubicBezTo>
                <a:cubicBezTo>
                  <a:pt x="87" y="122"/>
                  <a:pt x="91" y="119"/>
                  <a:pt x="93" y="113"/>
                </a:cubicBezTo>
                <a:lnTo>
                  <a:pt x="108" y="113"/>
                </a:lnTo>
                <a:close/>
                <a:moveTo>
                  <a:pt x="116" y="61"/>
                </a:moveTo>
                <a:cubicBezTo>
                  <a:pt x="113" y="58"/>
                  <a:pt x="108" y="56"/>
                  <a:pt x="104" y="56"/>
                </a:cubicBezTo>
                <a:cubicBezTo>
                  <a:pt x="94" y="56"/>
                  <a:pt x="94" y="56"/>
                  <a:pt x="94" y="56"/>
                </a:cubicBezTo>
                <a:cubicBezTo>
                  <a:pt x="94" y="47"/>
                  <a:pt x="94" y="47"/>
                  <a:pt x="94" y="47"/>
                </a:cubicBezTo>
                <a:cubicBezTo>
                  <a:pt x="107" y="47"/>
                  <a:pt x="107" y="47"/>
                  <a:pt x="107" y="47"/>
                </a:cubicBezTo>
                <a:cubicBezTo>
                  <a:pt x="113" y="47"/>
                  <a:pt x="117" y="51"/>
                  <a:pt x="117" y="57"/>
                </a:cubicBezTo>
                <a:cubicBezTo>
                  <a:pt x="117" y="58"/>
                  <a:pt x="117" y="60"/>
                  <a:pt x="116" y="61"/>
                </a:cubicBezTo>
                <a:close/>
                <a:moveTo>
                  <a:pt x="120" y="42"/>
                </a:moveTo>
                <a:cubicBezTo>
                  <a:pt x="117" y="39"/>
                  <a:pt x="113" y="38"/>
                  <a:pt x="107" y="38"/>
                </a:cubicBezTo>
                <a:cubicBezTo>
                  <a:pt x="94" y="38"/>
                  <a:pt x="94" y="38"/>
                  <a:pt x="94" y="38"/>
                </a:cubicBezTo>
                <a:cubicBezTo>
                  <a:pt x="94" y="28"/>
                  <a:pt x="94" y="28"/>
                  <a:pt x="94" y="28"/>
                </a:cubicBezTo>
                <a:cubicBezTo>
                  <a:pt x="113" y="28"/>
                  <a:pt x="113" y="28"/>
                  <a:pt x="113" y="28"/>
                </a:cubicBezTo>
                <a:cubicBezTo>
                  <a:pt x="118" y="28"/>
                  <a:pt x="122" y="32"/>
                  <a:pt x="122" y="38"/>
                </a:cubicBezTo>
                <a:cubicBezTo>
                  <a:pt x="122" y="39"/>
                  <a:pt x="122" y="41"/>
                  <a:pt x="120" y="42"/>
                </a:cubicBezTo>
                <a:close/>
                <a:moveTo>
                  <a:pt x="146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6" y="160"/>
                  <a:pt x="14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4" y="160"/>
                  <a:pt x="160" y="153"/>
                  <a:pt x="160" y="145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6"/>
                  <a:pt x="153" y="0"/>
                  <a:pt x="146" y="0"/>
                </a:cubicBezTo>
                <a:close/>
                <a:moveTo>
                  <a:pt x="151" y="145"/>
                </a:moveTo>
                <a:cubicBezTo>
                  <a:pt x="151" y="148"/>
                  <a:pt x="148" y="150"/>
                  <a:pt x="145" y="150"/>
                </a:cubicBezTo>
                <a:cubicBezTo>
                  <a:pt x="14" y="150"/>
                  <a:pt x="14" y="150"/>
                  <a:pt x="14" y="150"/>
                </a:cubicBezTo>
                <a:cubicBezTo>
                  <a:pt x="11" y="150"/>
                  <a:pt x="9" y="148"/>
                  <a:pt x="9" y="145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1"/>
                  <a:pt x="11" y="9"/>
                  <a:pt x="14" y="9"/>
                </a:cubicBezTo>
                <a:cubicBezTo>
                  <a:pt x="145" y="9"/>
                  <a:pt x="145" y="9"/>
                  <a:pt x="145" y="9"/>
                </a:cubicBezTo>
                <a:cubicBezTo>
                  <a:pt x="148" y="9"/>
                  <a:pt x="151" y="11"/>
                  <a:pt x="151" y="14"/>
                </a:cubicBezTo>
                <a:lnTo>
                  <a:pt x="151" y="1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08A09028-44DC-7FDE-874F-206E6A17298B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5776913"/>
            <a:ext cx="254000" cy="254000"/>
          </a:xfrm>
          <a:custGeom>
            <a:avLst/>
            <a:gdLst>
              <a:gd name="T0" fmla="*/ 84 w 160"/>
              <a:gd name="T1" fmla="*/ 76 h 160"/>
              <a:gd name="T2" fmla="*/ 64 w 160"/>
              <a:gd name="T3" fmla="*/ 54 h 160"/>
              <a:gd name="T4" fmla="*/ 80 w 160"/>
              <a:gd name="T5" fmla="*/ 38 h 160"/>
              <a:gd name="T6" fmla="*/ 96 w 160"/>
              <a:gd name="T7" fmla="*/ 54 h 160"/>
              <a:gd name="T8" fmla="*/ 101 w 160"/>
              <a:gd name="T9" fmla="*/ 59 h 160"/>
              <a:gd name="T10" fmla="*/ 106 w 160"/>
              <a:gd name="T11" fmla="*/ 54 h 160"/>
              <a:gd name="T12" fmla="*/ 85 w 160"/>
              <a:gd name="T13" fmla="*/ 29 h 160"/>
              <a:gd name="T14" fmla="*/ 85 w 160"/>
              <a:gd name="T15" fmla="*/ 23 h 160"/>
              <a:gd name="T16" fmla="*/ 80 w 160"/>
              <a:gd name="T17" fmla="*/ 18 h 160"/>
              <a:gd name="T18" fmla="*/ 75 w 160"/>
              <a:gd name="T19" fmla="*/ 23 h 160"/>
              <a:gd name="T20" fmla="*/ 75 w 160"/>
              <a:gd name="T21" fmla="*/ 29 h 160"/>
              <a:gd name="T22" fmla="*/ 54 w 160"/>
              <a:gd name="T23" fmla="*/ 54 h 160"/>
              <a:gd name="T24" fmla="*/ 77 w 160"/>
              <a:gd name="T25" fmla="*/ 84 h 160"/>
              <a:gd name="T26" fmla="*/ 96 w 160"/>
              <a:gd name="T27" fmla="*/ 106 h 160"/>
              <a:gd name="T28" fmla="*/ 80 w 160"/>
              <a:gd name="T29" fmla="*/ 122 h 160"/>
              <a:gd name="T30" fmla="*/ 65 w 160"/>
              <a:gd name="T31" fmla="*/ 106 h 160"/>
              <a:gd name="T32" fmla="*/ 60 w 160"/>
              <a:gd name="T33" fmla="*/ 101 h 160"/>
              <a:gd name="T34" fmla="*/ 54 w 160"/>
              <a:gd name="T35" fmla="*/ 106 h 160"/>
              <a:gd name="T36" fmla="*/ 76 w 160"/>
              <a:gd name="T37" fmla="*/ 132 h 160"/>
              <a:gd name="T38" fmla="*/ 76 w 160"/>
              <a:gd name="T39" fmla="*/ 138 h 160"/>
              <a:gd name="T40" fmla="*/ 80 w 160"/>
              <a:gd name="T41" fmla="*/ 143 h 160"/>
              <a:gd name="T42" fmla="*/ 86 w 160"/>
              <a:gd name="T43" fmla="*/ 138 h 160"/>
              <a:gd name="T44" fmla="*/ 86 w 160"/>
              <a:gd name="T45" fmla="*/ 132 h 160"/>
              <a:gd name="T46" fmla="*/ 106 w 160"/>
              <a:gd name="T47" fmla="*/ 106 h 160"/>
              <a:gd name="T48" fmla="*/ 84 w 160"/>
              <a:gd name="T49" fmla="*/ 76 h 160"/>
              <a:gd name="T50" fmla="*/ 80 w 160"/>
              <a:gd name="T51" fmla="*/ 0 h 160"/>
              <a:gd name="T52" fmla="*/ 0 w 160"/>
              <a:gd name="T53" fmla="*/ 80 h 160"/>
              <a:gd name="T54" fmla="*/ 80 w 160"/>
              <a:gd name="T55" fmla="*/ 160 h 160"/>
              <a:gd name="T56" fmla="*/ 160 w 160"/>
              <a:gd name="T57" fmla="*/ 80 h 160"/>
              <a:gd name="T58" fmla="*/ 80 w 160"/>
              <a:gd name="T59" fmla="*/ 0 h 160"/>
              <a:gd name="T60" fmla="*/ 80 w 160"/>
              <a:gd name="T61" fmla="*/ 150 h 160"/>
              <a:gd name="T62" fmla="*/ 10 w 160"/>
              <a:gd name="T63" fmla="*/ 80 h 160"/>
              <a:gd name="T64" fmla="*/ 80 w 160"/>
              <a:gd name="T65" fmla="*/ 10 h 160"/>
              <a:gd name="T66" fmla="*/ 150 w 160"/>
              <a:gd name="T67" fmla="*/ 80 h 160"/>
              <a:gd name="T68" fmla="*/ 80 w 160"/>
              <a:gd name="T69" fmla="*/ 1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84" y="76"/>
                </a:moveTo>
                <a:cubicBezTo>
                  <a:pt x="74" y="69"/>
                  <a:pt x="64" y="62"/>
                  <a:pt x="64" y="54"/>
                </a:cubicBezTo>
                <a:cubicBezTo>
                  <a:pt x="64" y="45"/>
                  <a:pt x="72" y="38"/>
                  <a:pt x="80" y="38"/>
                </a:cubicBezTo>
                <a:cubicBezTo>
                  <a:pt x="88" y="38"/>
                  <a:pt x="96" y="45"/>
                  <a:pt x="96" y="54"/>
                </a:cubicBezTo>
                <a:cubicBezTo>
                  <a:pt x="96" y="57"/>
                  <a:pt x="98" y="59"/>
                  <a:pt x="101" y="59"/>
                </a:cubicBezTo>
                <a:cubicBezTo>
                  <a:pt x="104" y="59"/>
                  <a:pt x="106" y="57"/>
                  <a:pt x="106" y="54"/>
                </a:cubicBezTo>
                <a:cubicBezTo>
                  <a:pt x="106" y="42"/>
                  <a:pt x="97" y="31"/>
                  <a:pt x="85" y="29"/>
                </a:cubicBezTo>
                <a:cubicBezTo>
                  <a:pt x="85" y="23"/>
                  <a:pt x="85" y="23"/>
                  <a:pt x="85" y="23"/>
                </a:cubicBezTo>
                <a:cubicBezTo>
                  <a:pt x="85" y="20"/>
                  <a:pt x="82" y="18"/>
                  <a:pt x="80" y="18"/>
                </a:cubicBezTo>
                <a:cubicBezTo>
                  <a:pt x="78" y="18"/>
                  <a:pt x="75" y="20"/>
                  <a:pt x="75" y="23"/>
                </a:cubicBezTo>
                <a:cubicBezTo>
                  <a:pt x="75" y="29"/>
                  <a:pt x="75" y="29"/>
                  <a:pt x="75" y="29"/>
                </a:cubicBezTo>
                <a:cubicBezTo>
                  <a:pt x="63" y="31"/>
                  <a:pt x="54" y="42"/>
                  <a:pt x="54" y="54"/>
                </a:cubicBezTo>
                <a:cubicBezTo>
                  <a:pt x="54" y="68"/>
                  <a:pt x="66" y="76"/>
                  <a:pt x="77" y="84"/>
                </a:cubicBezTo>
                <a:cubicBezTo>
                  <a:pt x="86" y="91"/>
                  <a:pt x="96" y="98"/>
                  <a:pt x="96" y="106"/>
                </a:cubicBezTo>
                <a:cubicBezTo>
                  <a:pt x="96" y="115"/>
                  <a:pt x="89" y="122"/>
                  <a:pt x="80" y="122"/>
                </a:cubicBezTo>
                <a:cubicBezTo>
                  <a:pt x="72" y="122"/>
                  <a:pt x="65" y="115"/>
                  <a:pt x="65" y="106"/>
                </a:cubicBezTo>
                <a:cubicBezTo>
                  <a:pt x="65" y="103"/>
                  <a:pt x="62" y="101"/>
                  <a:pt x="60" y="101"/>
                </a:cubicBezTo>
                <a:cubicBezTo>
                  <a:pt x="56" y="101"/>
                  <a:pt x="54" y="104"/>
                  <a:pt x="54" y="106"/>
                </a:cubicBezTo>
                <a:cubicBezTo>
                  <a:pt x="54" y="119"/>
                  <a:pt x="64" y="130"/>
                  <a:pt x="76" y="132"/>
                </a:cubicBezTo>
                <a:cubicBezTo>
                  <a:pt x="76" y="138"/>
                  <a:pt x="76" y="138"/>
                  <a:pt x="76" y="138"/>
                </a:cubicBezTo>
                <a:cubicBezTo>
                  <a:pt x="76" y="140"/>
                  <a:pt x="78" y="143"/>
                  <a:pt x="80" y="143"/>
                </a:cubicBezTo>
                <a:cubicBezTo>
                  <a:pt x="83" y="143"/>
                  <a:pt x="86" y="140"/>
                  <a:pt x="86" y="138"/>
                </a:cubicBezTo>
                <a:cubicBezTo>
                  <a:pt x="86" y="132"/>
                  <a:pt x="86" y="132"/>
                  <a:pt x="86" y="132"/>
                </a:cubicBezTo>
                <a:cubicBezTo>
                  <a:pt x="98" y="129"/>
                  <a:pt x="106" y="119"/>
                  <a:pt x="106" y="106"/>
                </a:cubicBezTo>
                <a:cubicBezTo>
                  <a:pt x="106" y="92"/>
                  <a:pt x="94" y="84"/>
                  <a:pt x="84" y="76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0"/>
                </a:moveTo>
                <a:cubicBezTo>
                  <a:pt x="42" y="150"/>
                  <a:pt x="10" y="118"/>
                  <a:pt x="10" y="80"/>
                </a:cubicBezTo>
                <a:cubicBezTo>
                  <a:pt x="10" y="42"/>
                  <a:pt x="42" y="10"/>
                  <a:pt x="80" y="10"/>
                </a:cubicBezTo>
                <a:cubicBezTo>
                  <a:pt x="118" y="10"/>
                  <a:pt x="150" y="42"/>
                  <a:pt x="150" y="80"/>
                </a:cubicBezTo>
                <a:cubicBezTo>
                  <a:pt x="150" y="118"/>
                  <a:pt x="118" y="150"/>
                  <a:pt x="80" y="1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3E128DD0-0D15-A7E1-65EB-98DABDC24547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5776913"/>
            <a:ext cx="252413" cy="254000"/>
          </a:xfrm>
          <a:custGeom>
            <a:avLst/>
            <a:gdLst>
              <a:gd name="T0" fmla="*/ 139 w 159"/>
              <a:gd name="T1" fmla="*/ 63 h 160"/>
              <a:gd name="T2" fmla="*/ 140 w 159"/>
              <a:gd name="T3" fmla="*/ 44 h 160"/>
              <a:gd name="T4" fmla="*/ 130 w 159"/>
              <a:gd name="T5" fmla="*/ 19 h 160"/>
              <a:gd name="T6" fmla="*/ 116 w 159"/>
              <a:gd name="T7" fmla="*/ 19 h 160"/>
              <a:gd name="T8" fmla="*/ 96 w 159"/>
              <a:gd name="T9" fmla="*/ 20 h 160"/>
              <a:gd name="T10" fmla="*/ 86 w 159"/>
              <a:gd name="T11" fmla="*/ 0 h 160"/>
              <a:gd name="T12" fmla="*/ 62 w 159"/>
              <a:gd name="T13" fmla="*/ 10 h 160"/>
              <a:gd name="T14" fmla="*/ 49 w 159"/>
              <a:gd name="T15" fmla="*/ 25 h 160"/>
              <a:gd name="T16" fmla="*/ 36 w 159"/>
              <a:gd name="T17" fmla="*/ 16 h 160"/>
              <a:gd name="T18" fmla="*/ 18 w 159"/>
              <a:gd name="T19" fmla="*/ 29 h 160"/>
              <a:gd name="T20" fmla="*/ 25 w 159"/>
              <a:gd name="T21" fmla="*/ 50 h 160"/>
              <a:gd name="T22" fmla="*/ 10 w 159"/>
              <a:gd name="T23" fmla="*/ 63 h 160"/>
              <a:gd name="T24" fmla="*/ 0 w 159"/>
              <a:gd name="T25" fmla="*/ 87 h 160"/>
              <a:gd name="T26" fmla="*/ 19 w 159"/>
              <a:gd name="T27" fmla="*/ 97 h 160"/>
              <a:gd name="T28" fmla="*/ 18 w 159"/>
              <a:gd name="T29" fmla="*/ 117 h 160"/>
              <a:gd name="T30" fmla="*/ 28 w 159"/>
              <a:gd name="T31" fmla="*/ 141 h 160"/>
              <a:gd name="T32" fmla="*/ 43 w 159"/>
              <a:gd name="T33" fmla="*/ 141 h 160"/>
              <a:gd name="T34" fmla="*/ 62 w 159"/>
              <a:gd name="T35" fmla="*/ 140 h 160"/>
              <a:gd name="T36" fmla="*/ 72 w 159"/>
              <a:gd name="T37" fmla="*/ 160 h 160"/>
              <a:gd name="T38" fmla="*/ 96 w 159"/>
              <a:gd name="T39" fmla="*/ 149 h 160"/>
              <a:gd name="T40" fmla="*/ 109 w 159"/>
              <a:gd name="T41" fmla="*/ 135 h 160"/>
              <a:gd name="T42" fmla="*/ 123 w 159"/>
              <a:gd name="T43" fmla="*/ 144 h 160"/>
              <a:gd name="T44" fmla="*/ 140 w 159"/>
              <a:gd name="T45" fmla="*/ 131 h 160"/>
              <a:gd name="T46" fmla="*/ 134 w 159"/>
              <a:gd name="T47" fmla="*/ 110 h 160"/>
              <a:gd name="T48" fmla="*/ 149 w 159"/>
              <a:gd name="T49" fmla="*/ 97 h 160"/>
              <a:gd name="T50" fmla="*/ 159 w 159"/>
              <a:gd name="T51" fmla="*/ 73 h 160"/>
              <a:gd name="T52" fmla="*/ 149 w 159"/>
              <a:gd name="T53" fmla="*/ 87 h 160"/>
              <a:gd name="T54" fmla="*/ 130 w 159"/>
              <a:gd name="T55" fmla="*/ 91 h 160"/>
              <a:gd name="T56" fmla="*/ 124 w 159"/>
              <a:gd name="T57" fmla="*/ 114 h 160"/>
              <a:gd name="T58" fmla="*/ 124 w 159"/>
              <a:gd name="T59" fmla="*/ 133 h 160"/>
              <a:gd name="T60" fmla="*/ 111 w 159"/>
              <a:gd name="T61" fmla="*/ 123 h 160"/>
              <a:gd name="T62" fmla="*/ 91 w 159"/>
              <a:gd name="T63" fmla="*/ 130 h 160"/>
              <a:gd name="T64" fmla="*/ 87 w 159"/>
              <a:gd name="T65" fmla="*/ 149 h 160"/>
              <a:gd name="T66" fmla="*/ 74 w 159"/>
              <a:gd name="T67" fmla="*/ 135 h 160"/>
              <a:gd name="T68" fmla="*/ 53 w 159"/>
              <a:gd name="T69" fmla="*/ 123 h 160"/>
              <a:gd name="T70" fmla="*/ 46 w 159"/>
              <a:gd name="T71" fmla="*/ 124 h 160"/>
              <a:gd name="T72" fmla="*/ 27 w 159"/>
              <a:gd name="T73" fmla="*/ 123 h 160"/>
              <a:gd name="T74" fmla="*/ 37 w 159"/>
              <a:gd name="T75" fmla="*/ 108 h 160"/>
              <a:gd name="T76" fmla="*/ 25 w 159"/>
              <a:gd name="T77" fmla="*/ 87 h 160"/>
              <a:gd name="T78" fmla="*/ 12 w 159"/>
              <a:gd name="T79" fmla="*/ 73 h 160"/>
              <a:gd name="T80" fmla="*/ 30 w 159"/>
              <a:gd name="T81" fmla="*/ 69 h 160"/>
              <a:gd name="T82" fmla="*/ 37 w 159"/>
              <a:gd name="T83" fmla="*/ 46 h 160"/>
              <a:gd name="T84" fmla="*/ 37 w 159"/>
              <a:gd name="T85" fmla="*/ 27 h 160"/>
              <a:gd name="T86" fmla="*/ 50 w 159"/>
              <a:gd name="T87" fmla="*/ 37 h 160"/>
              <a:gd name="T88" fmla="*/ 69 w 159"/>
              <a:gd name="T89" fmla="*/ 30 h 160"/>
              <a:gd name="T90" fmla="*/ 74 w 159"/>
              <a:gd name="T91" fmla="*/ 12 h 160"/>
              <a:gd name="T92" fmla="*/ 87 w 159"/>
              <a:gd name="T93" fmla="*/ 25 h 160"/>
              <a:gd name="T94" fmla="*/ 108 w 159"/>
              <a:gd name="T95" fmla="*/ 36 h 160"/>
              <a:gd name="T96" fmla="*/ 114 w 159"/>
              <a:gd name="T97" fmla="*/ 36 h 160"/>
              <a:gd name="T98" fmla="*/ 133 w 159"/>
              <a:gd name="T99" fmla="*/ 36 h 160"/>
              <a:gd name="T100" fmla="*/ 124 w 159"/>
              <a:gd name="T101" fmla="*/ 52 h 160"/>
              <a:gd name="T102" fmla="*/ 135 w 159"/>
              <a:gd name="T103" fmla="*/ 73 h 160"/>
              <a:gd name="T104" fmla="*/ 149 w 159"/>
              <a:gd name="T105" fmla="*/ 87 h 160"/>
              <a:gd name="T106" fmla="*/ 45 w 159"/>
              <a:gd name="T107" fmla="*/ 80 h 160"/>
              <a:gd name="T108" fmla="*/ 114 w 159"/>
              <a:gd name="T109" fmla="*/ 80 h 160"/>
              <a:gd name="T110" fmla="*/ 80 w 159"/>
              <a:gd name="T111" fmla="*/ 104 h 160"/>
              <a:gd name="T112" fmla="*/ 80 w 159"/>
              <a:gd name="T113" fmla="*/ 56 h 160"/>
              <a:gd name="T114" fmla="*/ 80 w 159"/>
              <a:gd name="T115" fmla="*/ 10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9" h="160">
                <a:moveTo>
                  <a:pt x="149" y="63"/>
                </a:moveTo>
                <a:cubicBezTo>
                  <a:pt x="139" y="63"/>
                  <a:pt x="139" y="63"/>
                  <a:pt x="139" y="63"/>
                </a:cubicBezTo>
                <a:cubicBezTo>
                  <a:pt x="138" y="58"/>
                  <a:pt x="136" y="54"/>
                  <a:pt x="134" y="50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4" y="40"/>
                  <a:pt x="144" y="33"/>
                  <a:pt x="140" y="29"/>
                </a:cubicBezTo>
                <a:cubicBezTo>
                  <a:pt x="130" y="19"/>
                  <a:pt x="130" y="19"/>
                  <a:pt x="130" y="19"/>
                </a:cubicBezTo>
                <a:cubicBezTo>
                  <a:pt x="128" y="17"/>
                  <a:pt x="126" y="16"/>
                  <a:pt x="123" y="16"/>
                </a:cubicBezTo>
                <a:cubicBezTo>
                  <a:pt x="121" y="16"/>
                  <a:pt x="118" y="17"/>
                  <a:pt x="116" y="19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105" y="23"/>
                  <a:pt x="101" y="21"/>
                  <a:pt x="96" y="20"/>
                </a:cubicBezTo>
                <a:cubicBezTo>
                  <a:pt x="96" y="10"/>
                  <a:pt x="96" y="10"/>
                  <a:pt x="96" y="10"/>
                </a:cubicBezTo>
                <a:cubicBezTo>
                  <a:pt x="96" y="4"/>
                  <a:pt x="92" y="0"/>
                  <a:pt x="86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7" y="0"/>
                  <a:pt x="62" y="4"/>
                  <a:pt x="62" y="10"/>
                </a:cubicBezTo>
                <a:cubicBezTo>
                  <a:pt x="62" y="20"/>
                  <a:pt x="62" y="20"/>
                  <a:pt x="62" y="20"/>
                </a:cubicBezTo>
                <a:cubicBezTo>
                  <a:pt x="57" y="21"/>
                  <a:pt x="53" y="23"/>
                  <a:pt x="49" y="25"/>
                </a:cubicBezTo>
                <a:cubicBezTo>
                  <a:pt x="43" y="19"/>
                  <a:pt x="43" y="19"/>
                  <a:pt x="43" y="19"/>
                </a:cubicBezTo>
                <a:cubicBezTo>
                  <a:pt x="41" y="17"/>
                  <a:pt x="38" y="16"/>
                  <a:pt x="36" y="16"/>
                </a:cubicBezTo>
                <a:cubicBezTo>
                  <a:pt x="33" y="16"/>
                  <a:pt x="30" y="17"/>
                  <a:pt x="28" y="19"/>
                </a:cubicBezTo>
                <a:cubicBezTo>
                  <a:pt x="18" y="29"/>
                  <a:pt x="18" y="29"/>
                  <a:pt x="18" y="29"/>
                </a:cubicBezTo>
                <a:cubicBezTo>
                  <a:pt x="14" y="32"/>
                  <a:pt x="14" y="39"/>
                  <a:pt x="18" y="44"/>
                </a:cubicBezTo>
                <a:cubicBezTo>
                  <a:pt x="25" y="50"/>
                  <a:pt x="25" y="50"/>
                  <a:pt x="25" y="50"/>
                </a:cubicBezTo>
                <a:cubicBezTo>
                  <a:pt x="22" y="54"/>
                  <a:pt x="21" y="58"/>
                  <a:pt x="19" y="63"/>
                </a:cubicBezTo>
                <a:cubicBezTo>
                  <a:pt x="10" y="63"/>
                  <a:pt x="10" y="63"/>
                  <a:pt x="10" y="63"/>
                </a:cubicBezTo>
                <a:cubicBezTo>
                  <a:pt x="4" y="63"/>
                  <a:pt x="0" y="67"/>
                  <a:pt x="0" y="73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93"/>
                  <a:pt x="4" y="97"/>
                  <a:pt x="10" y="97"/>
                </a:cubicBezTo>
                <a:cubicBezTo>
                  <a:pt x="19" y="97"/>
                  <a:pt x="19" y="97"/>
                  <a:pt x="19" y="97"/>
                </a:cubicBezTo>
                <a:cubicBezTo>
                  <a:pt x="21" y="102"/>
                  <a:pt x="22" y="106"/>
                  <a:pt x="25" y="110"/>
                </a:cubicBezTo>
                <a:cubicBezTo>
                  <a:pt x="18" y="117"/>
                  <a:pt x="18" y="117"/>
                  <a:pt x="18" y="117"/>
                </a:cubicBezTo>
                <a:cubicBezTo>
                  <a:pt x="14" y="121"/>
                  <a:pt x="14" y="127"/>
                  <a:pt x="18" y="131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30" y="143"/>
                  <a:pt x="33" y="144"/>
                  <a:pt x="35" y="144"/>
                </a:cubicBezTo>
                <a:cubicBezTo>
                  <a:pt x="38" y="144"/>
                  <a:pt x="41" y="143"/>
                  <a:pt x="43" y="141"/>
                </a:cubicBezTo>
                <a:cubicBezTo>
                  <a:pt x="49" y="135"/>
                  <a:pt x="49" y="135"/>
                  <a:pt x="49" y="135"/>
                </a:cubicBezTo>
                <a:cubicBezTo>
                  <a:pt x="53" y="137"/>
                  <a:pt x="57" y="139"/>
                  <a:pt x="62" y="140"/>
                </a:cubicBezTo>
                <a:cubicBezTo>
                  <a:pt x="62" y="149"/>
                  <a:pt x="62" y="149"/>
                  <a:pt x="62" y="149"/>
                </a:cubicBezTo>
                <a:cubicBezTo>
                  <a:pt x="62" y="155"/>
                  <a:pt x="67" y="160"/>
                  <a:pt x="72" y="160"/>
                </a:cubicBezTo>
                <a:cubicBezTo>
                  <a:pt x="86" y="160"/>
                  <a:pt x="86" y="160"/>
                  <a:pt x="86" y="160"/>
                </a:cubicBezTo>
                <a:cubicBezTo>
                  <a:pt x="92" y="160"/>
                  <a:pt x="96" y="155"/>
                  <a:pt x="96" y="149"/>
                </a:cubicBezTo>
                <a:cubicBezTo>
                  <a:pt x="96" y="140"/>
                  <a:pt x="96" y="140"/>
                  <a:pt x="96" y="140"/>
                </a:cubicBezTo>
                <a:cubicBezTo>
                  <a:pt x="101" y="139"/>
                  <a:pt x="105" y="137"/>
                  <a:pt x="109" y="135"/>
                </a:cubicBezTo>
                <a:cubicBezTo>
                  <a:pt x="116" y="141"/>
                  <a:pt x="116" y="141"/>
                  <a:pt x="116" y="141"/>
                </a:cubicBezTo>
                <a:cubicBezTo>
                  <a:pt x="118" y="143"/>
                  <a:pt x="120" y="144"/>
                  <a:pt x="123" y="144"/>
                </a:cubicBezTo>
                <a:cubicBezTo>
                  <a:pt x="125" y="144"/>
                  <a:pt x="128" y="143"/>
                  <a:pt x="130" y="141"/>
                </a:cubicBezTo>
                <a:cubicBezTo>
                  <a:pt x="140" y="131"/>
                  <a:pt x="140" y="131"/>
                  <a:pt x="140" y="131"/>
                </a:cubicBezTo>
                <a:cubicBezTo>
                  <a:pt x="144" y="127"/>
                  <a:pt x="144" y="121"/>
                  <a:pt x="140" y="117"/>
                </a:cubicBezTo>
                <a:cubicBezTo>
                  <a:pt x="134" y="110"/>
                  <a:pt x="134" y="110"/>
                  <a:pt x="134" y="110"/>
                </a:cubicBezTo>
                <a:cubicBezTo>
                  <a:pt x="136" y="106"/>
                  <a:pt x="138" y="102"/>
                  <a:pt x="139" y="97"/>
                </a:cubicBezTo>
                <a:cubicBezTo>
                  <a:pt x="149" y="97"/>
                  <a:pt x="149" y="97"/>
                  <a:pt x="149" y="97"/>
                </a:cubicBezTo>
                <a:cubicBezTo>
                  <a:pt x="155" y="97"/>
                  <a:pt x="159" y="93"/>
                  <a:pt x="159" y="87"/>
                </a:cubicBezTo>
                <a:cubicBezTo>
                  <a:pt x="159" y="73"/>
                  <a:pt x="159" y="73"/>
                  <a:pt x="159" y="73"/>
                </a:cubicBezTo>
                <a:cubicBezTo>
                  <a:pt x="159" y="67"/>
                  <a:pt x="154" y="63"/>
                  <a:pt x="149" y="63"/>
                </a:cubicBezTo>
                <a:close/>
                <a:moveTo>
                  <a:pt x="149" y="87"/>
                </a:moveTo>
                <a:cubicBezTo>
                  <a:pt x="135" y="87"/>
                  <a:pt x="135" y="87"/>
                  <a:pt x="135" y="87"/>
                </a:cubicBezTo>
                <a:cubicBezTo>
                  <a:pt x="133" y="87"/>
                  <a:pt x="131" y="89"/>
                  <a:pt x="130" y="91"/>
                </a:cubicBezTo>
                <a:cubicBezTo>
                  <a:pt x="129" y="97"/>
                  <a:pt x="127" y="103"/>
                  <a:pt x="124" y="108"/>
                </a:cubicBezTo>
                <a:cubicBezTo>
                  <a:pt x="122" y="110"/>
                  <a:pt x="123" y="113"/>
                  <a:pt x="124" y="114"/>
                </a:cubicBezTo>
                <a:cubicBezTo>
                  <a:pt x="133" y="123"/>
                  <a:pt x="133" y="123"/>
                  <a:pt x="133" y="123"/>
                </a:cubicBezTo>
                <a:cubicBezTo>
                  <a:pt x="124" y="133"/>
                  <a:pt x="124" y="133"/>
                  <a:pt x="124" y="133"/>
                </a:cubicBezTo>
                <a:cubicBezTo>
                  <a:pt x="114" y="124"/>
                  <a:pt x="114" y="124"/>
                  <a:pt x="114" y="124"/>
                </a:cubicBezTo>
                <a:cubicBezTo>
                  <a:pt x="113" y="123"/>
                  <a:pt x="112" y="123"/>
                  <a:pt x="111" y="123"/>
                </a:cubicBezTo>
                <a:cubicBezTo>
                  <a:pt x="110" y="123"/>
                  <a:pt x="109" y="123"/>
                  <a:pt x="108" y="123"/>
                </a:cubicBezTo>
                <a:cubicBezTo>
                  <a:pt x="102" y="127"/>
                  <a:pt x="97" y="129"/>
                  <a:pt x="91" y="130"/>
                </a:cubicBezTo>
                <a:cubicBezTo>
                  <a:pt x="89" y="131"/>
                  <a:pt x="87" y="133"/>
                  <a:pt x="87" y="135"/>
                </a:cubicBezTo>
                <a:cubicBezTo>
                  <a:pt x="87" y="149"/>
                  <a:pt x="87" y="149"/>
                  <a:pt x="87" y="149"/>
                </a:cubicBezTo>
                <a:cubicBezTo>
                  <a:pt x="74" y="149"/>
                  <a:pt x="74" y="149"/>
                  <a:pt x="74" y="149"/>
                </a:cubicBezTo>
                <a:cubicBezTo>
                  <a:pt x="74" y="135"/>
                  <a:pt x="74" y="135"/>
                  <a:pt x="74" y="135"/>
                </a:cubicBezTo>
                <a:cubicBezTo>
                  <a:pt x="74" y="133"/>
                  <a:pt x="72" y="131"/>
                  <a:pt x="69" y="130"/>
                </a:cubicBezTo>
                <a:cubicBezTo>
                  <a:pt x="64" y="129"/>
                  <a:pt x="58" y="127"/>
                  <a:pt x="53" y="123"/>
                </a:cubicBezTo>
                <a:cubicBezTo>
                  <a:pt x="52" y="123"/>
                  <a:pt x="51" y="123"/>
                  <a:pt x="50" y="123"/>
                </a:cubicBezTo>
                <a:cubicBezTo>
                  <a:pt x="49" y="123"/>
                  <a:pt x="47" y="123"/>
                  <a:pt x="46" y="124"/>
                </a:cubicBezTo>
                <a:cubicBezTo>
                  <a:pt x="37" y="133"/>
                  <a:pt x="37" y="133"/>
                  <a:pt x="37" y="133"/>
                </a:cubicBezTo>
                <a:cubicBezTo>
                  <a:pt x="27" y="123"/>
                  <a:pt x="27" y="123"/>
                  <a:pt x="27" y="123"/>
                </a:cubicBezTo>
                <a:cubicBezTo>
                  <a:pt x="37" y="114"/>
                  <a:pt x="37" y="114"/>
                  <a:pt x="37" y="114"/>
                </a:cubicBezTo>
                <a:cubicBezTo>
                  <a:pt x="38" y="113"/>
                  <a:pt x="39" y="110"/>
                  <a:pt x="37" y="108"/>
                </a:cubicBezTo>
                <a:cubicBezTo>
                  <a:pt x="33" y="102"/>
                  <a:pt x="31" y="97"/>
                  <a:pt x="30" y="91"/>
                </a:cubicBezTo>
                <a:cubicBezTo>
                  <a:pt x="29" y="89"/>
                  <a:pt x="28" y="87"/>
                  <a:pt x="25" y="87"/>
                </a:cubicBezTo>
                <a:cubicBezTo>
                  <a:pt x="12" y="87"/>
                  <a:pt x="12" y="87"/>
                  <a:pt x="12" y="87"/>
                </a:cubicBezTo>
                <a:cubicBezTo>
                  <a:pt x="12" y="73"/>
                  <a:pt x="12" y="73"/>
                  <a:pt x="12" y="73"/>
                </a:cubicBezTo>
                <a:cubicBezTo>
                  <a:pt x="25" y="73"/>
                  <a:pt x="25" y="73"/>
                  <a:pt x="25" y="73"/>
                </a:cubicBezTo>
                <a:cubicBezTo>
                  <a:pt x="28" y="73"/>
                  <a:pt x="29" y="72"/>
                  <a:pt x="30" y="69"/>
                </a:cubicBezTo>
                <a:cubicBezTo>
                  <a:pt x="31" y="63"/>
                  <a:pt x="33" y="57"/>
                  <a:pt x="37" y="52"/>
                </a:cubicBezTo>
                <a:cubicBezTo>
                  <a:pt x="39" y="50"/>
                  <a:pt x="38" y="48"/>
                  <a:pt x="37" y="46"/>
                </a:cubicBezTo>
                <a:cubicBezTo>
                  <a:pt x="27" y="36"/>
                  <a:pt x="27" y="36"/>
                  <a:pt x="27" y="36"/>
                </a:cubicBezTo>
                <a:cubicBezTo>
                  <a:pt x="37" y="27"/>
                  <a:pt x="37" y="27"/>
                  <a:pt x="37" y="27"/>
                </a:cubicBezTo>
                <a:cubicBezTo>
                  <a:pt x="46" y="36"/>
                  <a:pt x="46" y="36"/>
                  <a:pt x="46" y="36"/>
                </a:cubicBezTo>
                <a:cubicBezTo>
                  <a:pt x="47" y="37"/>
                  <a:pt x="49" y="37"/>
                  <a:pt x="50" y="37"/>
                </a:cubicBezTo>
                <a:cubicBezTo>
                  <a:pt x="51" y="37"/>
                  <a:pt x="52" y="37"/>
                  <a:pt x="53" y="36"/>
                </a:cubicBezTo>
                <a:cubicBezTo>
                  <a:pt x="58" y="33"/>
                  <a:pt x="64" y="31"/>
                  <a:pt x="69" y="30"/>
                </a:cubicBezTo>
                <a:cubicBezTo>
                  <a:pt x="72" y="29"/>
                  <a:pt x="74" y="27"/>
                  <a:pt x="74" y="25"/>
                </a:cubicBezTo>
                <a:cubicBezTo>
                  <a:pt x="74" y="12"/>
                  <a:pt x="74" y="12"/>
                  <a:pt x="74" y="12"/>
                </a:cubicBezTo>
                <a:cubicBezTo>
                  <a:pt x="87" y="12"/>
                  <a:pt x="87" y="12"/>
                  <a:pt x="87" y="12"/>
                </a:cubicBezTo>
                <a:cubicBezTo>
                  <a:pt x="87" y="25"/>
                  <a:pt x="87" y="25"/>
                  <a:pt x="87" y="25"/>
                </a:cubicBezTo>
                <a:cubicBezTo>
                  <a:pt x="87" y="27"/>
                  <a:pt x="89" y="29"/>
                  <a:pt x="91" y="30"/>
                </a:cubicBezTo>
                <a:cubicBezTo>
                  <a:pt x="97" y="31"/>
                  <a:pt x="103" y="33"/>
                  <a:pt x="108" y="36"/>
                </a:cubicBezTo>
                <a:cubicBezTo>
                  <a:pt x="109" y="37"/>
                  <a:pt x="110" y="37"/>
                  <a:pt x="111" y="37"/>
                </a:cubicBezTo>
                <a:cubicBezTo>
                  <a:pt x="112" y="37"/>
                  <a:pt x="114" y="37"/>
                  <a:pt x="114" y="36"/>
                </a:cubicBezTo>
                <a:cubicBezTo>
                  <a:pt x="124" y="27"/>
                  <a:pt x="124" y="27"/>
                  <a:pt x="124" y="27"/>
                </a:cubicBezTo>
                <a:cubicBezTo>
                  <a:pt x="133" y="36"/>
                  <a:pt x="133" y="36"/>
                  <a:pt x="133" y="36"/>
                </a:cubicBezTo>
                <a:cubicBezTo>
                  <a:pt x="124" y="46"/>
                  <a:pt x="124" y="46"/>
                  <a:pt x="124" y="46"/>
                </a:cubicBezTo>
                <a:cubicBezTo>
                  <a:pt x="123" y="48"/>
                  <a:pt x="122" y="50"/>
                  <a:pt x="124" y="52"/>
                </a:cubicBezTo>
                <a:cubicBezTo>
                  <a:pt x="127" y="58"/>
                  <a:pt x="130" y="63"/>
                  <a:pt x="130" y="69"/>
                </a:cubicBezTo>
                <a:cubicBezTo>
                  <a:pt x="131" y="72"/>
                  <a:pt x="133" y="73"/>
                  <a:pt x="135" y="73"/>
                </a:cubicBezTo>
                <a:cubicBezTo>
                  <a:pt x="149" y="73"/>
                  <a:pt x="149" y="73"/>
                  <a:pt x="149" y="73"/>
                </a:cubicBezTo>
                <a:lnTo>
                  <a:pt x="149" y="87"/>
                </a:lnTo>
                <a:close/>
                <a:moveTo>
                  <a:pt x="80" y="46"/>
                </a:moveTo>
                <a:cubicBezTo>
                  <a:pt x="60" y="46"/>
                  <a:pt x="45" y="61"/>
                  <a:pt x="45" y="80"/>
                </a:cubicBezTo>
                <a:cubicBezTo>
                  <a:pt x="45" y="99"/>
                  <a:pt x="60" y="115"/>
                  <a:pt x="80" y="115"/>
                </a:cubicBezTo>
                <a:cubicBezTo>
                  <a:pt x="99" y="115"/>
                  <a:pt x="114" y="99"/>
                  <a:pt x="114" y="80"/>
                </a:cubicBezTo>
                <a:cubicBezTo>
                  <a:pt x="114" y="61"/>
                  <a:pt x="98" y="46"/>
                  <a:pt x="80" y="46"/>
                </a:cubicBezTo>
                <a:close/>
                <a:moveTo>
                  <a:pt x="80" y="104"/>
                </a:moveTo>
                <a:cubicBezTo>
                  <a:pt x="66" y="104"/>
                  <a:pt x="55" y="93"/>
                  <a:pt x="55" y="80"/>
                </a:cubicBezTo>
                <a:cubicBezTo>
                  <a:pt x="55" y="67"/>
                  <a:pt x="66" y="56"/>
                  <a:pt x="80" y="56"/>
                </a:cubicBezTo>
                <a:cubicBezTo>
                  <a:pt x="93" y="56"/>
                  <a:pt x="104" y="67"/>
                  <a:pt x="104" y="80"/>
                </a:cubicBezTo>
                <a:cubicBezTo>
                  <a:pt x="104" y="93"/>
                  <a:pt x="93" y="104"/>
                  <a:pt x="80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321AFDEF-E4E5-9696-3E52-AADACDE0E19A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5776913"/>
            <a:ext cx="255588" cy="254000"/>
          </a:xfrm>
          <a:custGeom>
            <a:avLst/>
            <a:gdLst>
              <a:gd name="T0" fmla="*/ 138 w 161"/>
              <a:gd name="T1" fmla="*/ 56 h 160"/>
              <a:gd name="T2" fmla="*/ 133 w 161"/>
              <a:gd name="T3" fmla="*/ 22 h 160"/>
              <a:gd name="T4" fmla="*/ 85 w 161"/>
              <a:gd name="T5" fmla="*/ 2 h 160"/>
              <a:gd name="T6" fmla="*/ 77 w 161"/>
              <a:gd name="T7" fmla="*/ 2 h 160"/>
              <a:gd name="T8" fmla="*/ 28 w 161"/>
              <a:gd name="T9" fmla="*/ 22 h 160"/>
              <a:gd name="T10" fmla="*/ 22 w 161"/>
              <a:gd name="T11" fmla="*/ 56 h 160"/>
              <a:gd name="T12" fmla="*/ 2 w 161"/>
              <a:gd name="T13" fmla="*/ 84 h 160"/>
              <a:gd name="T14" fmla="*/ 22 w 161"/>
              <a:gd name="T15" fmla="*/ 133 h 160"/>
              <a:gd name="T16" fmla="*/ 57 w 161"/>
              <a:gd name="T17" fmla="*/ 138 h 160"/>
              <a:gd name="T18" fmla="*/ 81 w 161"/>
              <a:gd name="T19" fmla="*/ 160 h 160"/>
              <a:gd name="T20" fmla="*/ 105 w 161"/>
              <a:gd name="T21" fmla="*/ 138 h 160"/>
              <a:gd name="T22" fmla="*/ 138 w 161"/>
              <a:gd name="T23" fmla="*/ 133 h 160"/>
              <a:gd name="T24" fmla="*/ 159 w 161"/>
              <a:gd name="T25" fmla="*/ 84 h 160"/>
              <a:gd name="T26" fmla="*/ 129 w 161"/>
              <a:gd name="T27" fmla="*/ 98 h 160"/>
              <a:gd name="T28" fmla="*/ 128 w 161"/>
              <a:gd name="T29" fmla="*/ 127 h 160"/>
              <a:gd name="T30" fmla="*/ 99 w 161"/>
              <a:gd name="T31" fmla="*/ 129 h 160"/>
              <a:gd name="T32" fmla="*/ 62 w 161"/>
              <a:gd name="T33" fmla="*/ 129 h 160"/>
              <a:gd name="T34" fmla="*/ 33 w 161"/>
              <a:gd name="T35" fmla="*/ 127 h 160"/>
              <a:gd name="T36" fmla="*/ 31 w 161"/>
              <a:gd name="T37" fmla="*/ 98 h 160"/>
              <a:gd name="T38" fmla="*/ 31 w 161"/>
              <a:gd name="T39" fmla="*/ 62 h 160"/>
              <a:gd name="T40" fmla="*/ 33 w 161"/>
              <a:gd name="T41" fmla="*/ 32 h 160"/>
              <a:gd name="T42" fmla="*/ 62 w 161"/>
              <a:gd name="T43" fmla="*/ 31 h 160"/>
              <a:gd name="T44" fmla="*/ 99 w 161"/>
              <a:gd name="T45" fmla="*/ 31 h 160"/>
              <a:gd name="T46" fmla="*/ 128 w 161"/>
              <a:gd name="T47" fmla="*/ 32 h 160"/>
              <a:gd name="T48" fmla="*/ 129 w 161"/>
              <a:gd name="T49" fmla="*/ 62 h 160"/>
              <a:gd name="T50" fmla="*/ 129 w 161"/>
              <a:gd name="T51" fmla="*/ 98 h 160"/>
              <a:gd name="T52" fmla="*/ 59 w 161"/>
              <a:gd name="T53" fmla="*/ 43 h 160"/>
              <a:gd name="T54" fmla="*/ 59 w 161"/>
              <a:gd name="T55" fmla="*/ 74 h 160"/>
              <a:gd name="T56" fmla="*/ 54 w 161"/>
              <a:gd name="T57" fmla="*/ 59 h 160"/>
              <a:gd name="T58" fmla="*/ 65 w 161"/>
              <a:gd name="T59" fmla="*/ 59 h 160"/>
              <a:gd name="T60" fmla="*/ 54 w 161"/>
              <a:gd name="T61" fmla="*/ 59 h 160"/>
              <a:gd name="T62" fmla="*/ 85 w 161"/>
              <a:gd name="T63" fmla="*/ 101 h 160"/>
              <a:gd name="T64" fmla="*/ 117 w 161"/>
              <a:gd name="T65" fmla="*/ 101 h 160"/>
              <a:gd name="T66" fmla="*/ 101 w 161"/>
              <a:gd name="T67" fmla="*/ 106 h 160"/>
              <a:gd name="T68" fmla="*/ 101 w 161"/>
              <a:gd name="T69" fmla="*/ 95 h 160"/>
              <a:gd name="T70" fmla="*/ 101 w 161"/>
              <a:gd name="T71" fmla="*/ 106 h 160"/>
              <a:gd name="T72" fmla="*/ 102 w 161"/>
              <a:gd name="T73" fmla="*/ 53 h 160"/>
              <a:gd name="T74" fmla="*/ 55 w 161"/>
              <a:gd name="T75" fmla="*/ 97 h 160"/>
              <a:gd name="T76" fmla="*/ 59 w 161"/>
              <a:gd name="T77" fmla="*/ 106 h 160"/>
              <a:gd name="T78" fmla="*/ 105 w 161"/>
              <a:gd name="T79" fmla="*/ 6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1" h="160">
                <a:moveTo>
                  <a:pt x="159" y="76"/>
                </a:moveTo>
                <a:cubicBezTo>
                  <a:pt x="138" y="56"/>
                  <a:pt x="138" y="56"/>
                  <a:pt x="138" y="56"/>
                </a:cubicBezTo>
                <a:cubicBezTo>
                  <a:pt x="138" y="27"/>
                  <a:pt x="138" y="27"/>
                  <a:pt x="138" y="27"/>
                </a:cubicBezTo>
                <a:cubicBezTo>
                  <a:pt x="138" y="24"/>
                  <a:pt x="136" y="22"/>
                  <a:pt x="133" y="22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85" y="2"/>
                  <a:pt x="85" y="2"/>
                  <a:pt x="85" y="2"/>
                </a:cubicBezTo>
                <a:cubicBezTo>
                  <a:pt x="83" y="1"/>
                  <a:pt x="82" y="0"/>
                  <a:pt x="81" y="0"/>
                </a:cubicBezTo>
                <a:cubicBezTo>
                  <a:pt x="79" y="0"/>
                  <a:pt x="78" y="1"/>
                  <a:pt x="77" y="2"/>
                </a:cubicBezTo>
                <a:cubicBezTo>
                  <a:pt x="57" y="22"/>
                  <a:pt x="57" y="22"/>
                  <a:pt x="57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25" y="22"/>
                  <a:pt x="22" y="24"/>
                  <a:pt x="22" y="27"/>
                </a:cubicBezTo>
                <a:cubicBezTo>
                  <a:pt x="22" y="56"/>
                  <a:pt x="22" y="56"/>
                  <a:pt x="22" y="56"/>
                </a:cubicBezTo>
                <a:cubicBezTo>
                  <a:pt x="2" y="76"/>
                  <a:pt x="2" y="76"/>
                  <a:pt x="2" y="76"/>
                </a:cubicBezTo>
                <a:cubicBezTo>
                  <a:pt x="0" y="78"/>
                  <a:pt x="0" y="82"/>
                  <a:pt x="2" y="84"/>
                </a:cubicBezTo>
                <a:cubicBezTo>
                  <a:pt x="22" y="104"/>
                  <a:pt x="22" y="104"/>
                  <a:pt x="22" y="104"/>
                </a:cubicBezTo>
                <a:cubicBezTo>
                  <a:pt x="22" y="133"/>
                  <a:pt x="22" y="133"/>
                  <a:pt x="22" y="133"/>
                </a:cubicBezTo>
                <a:cubicBezTo>
                  <a:pt x="22" y="136"/>
                  <a:pt x="25" y="138"/>
                  <a:pt x="28" y="138"/>
                </a:cubicBezTo>
                <a:cubicBezTo>
                  <a:pt x="57" y="138"/>
                  <a:pt x="57" y="138"/>
                  <a:pt x="57" y="138"/>
                </a:cubicBezTo>
                <a:cubicBezTo>
                  <a:pt x="77" y="159"/>
                  <a:pt x="77" y="159"/>
                  <a:pt x="77" y="159"/>
                </a:cubicBezTo>
                <a:cubicBezTo>
                  <a:pt x="78" y="160"/>
                  <a:pt x="79" y="160"/>
                  <a:pt x="81" y="160"/>
                </a:cubicBezTo>
                <a:cubicBezTo>
                  <a:pt x="82" y="160"/>
                  <a:pt x="83" y="160"/>
                  <a:pt x="85" y="159"/>
                </a:cubicBezTo>
                <a:cubicBezTo>
                  <a:pt x="105" y="138"/>
                  <a:pt x="105" y="138"/>
                  <a:pt x="105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6" y="138"/>
                  <a:pt x="138" y="135"/>
                  <a:pt x="138" y="133"/>
                </a:cubicBezTo>
                <a:cubicBezTo>
                  <a:pt x="138" y="104"/>
                  <a:pt x="138" y="104"/>
                  <a:pt x="138" y="104"/>
                </a:cubicBezTo>
                <a:cubicBezTo>
                  <a:pt x="159" y="84"/>
                  <a:pt x="159" y="84"/>
                  <a:pt x="159" y="84"/>
                </a:cubicBezTo>
                <a:cubicBezTo>
                  <a:pt x="161" y="82"/>
                  <a:pt x="161" y="78"/>
                  <a:pt x="159" y="76"/>
                </a:cubicBezTo>
                <a:close/>
                <a:moveTo>
                  <a:pt x="129" y="98"/>
                </a:moveTo>
                <a:cubicBezTo>
                  <a:pt x="128" y="99"/>
                  <a:pt x="128" y="100"/>
                  <a:pt x="128" y="101"/>
                </a:cubicBezTo>
                <a:cubicBezTo>
                  <a:pt x="128" y="127"/>
                  <a:pt x="128" y="127"/>
                  <a:pt x="128" y="127"/>
                </a:cubicBezTo>
                <a:cubicBezTo>
                  <a:pt x="102" y="127"/>
                  <a:pt x="102" y="127"/>
                  <a:pt x="102" y="127"/>
                </a:cubicBezTo>
                <a:cubicBezTo>
                  <a:pt x="101" y="127"/>
                  <a:pt x="99" y="128"/>
                  <a:pt x="99" y="129"/>
                </a:cubicBezTo>
                <a:cubicBezTo>
                  <a:pt x="80" y="147"/>
                  <a:pt x="80" y="147"/>
                  <a:pt x="80" y="147"/>
                </a:cubicBezTo>
                <a:cubicBezTo>
                  <a:pt x="62" y="129"/>
                  <a:pt x="62" y="129"/>
                  <a:pt x="62" y="129"/>
                </a:cubicBezTo>
                <a:cubicBezTo>
                  <a:pt x="61" y="128"/>
                  <a:pt x="59" y="127"/>
                  <a:pt x="59" y="127"/>
                </a:cubicBezTo>
                <a:cubicBezTo>
                  <a:pt x="33" y="127"/>
                  <a:pt x="33" y="127"/>
                  <a:pt x="33" y="127"/>
                </a:cubicBezTo>
                <a:cubicBezTo>
                  <a:pt x="33" y="101"/>
                  <a:pt x="33" y="101"/>
                  <a:pt x="33" y="101"/>
                </a:cubicBezTo>
                <a:cubicBezTo>
                  <a:pt x="33" y="100"/>
                  <a:pt x="32" y="99"/>
                  <a:pt x="31" y="98"/>
                </a:cubicBezTo>
                <a:cubicBezTo>
                  <a:pt x="13" y="80"/>
                  <a:pt x="13" y="80"/>
                  <a:pt x="13" y="80"/>
                </a:cubicBezTo>
                <a:cubicBezTo>
                  <a:pt x="31" y="62"/>
                  <a:pt x="31" y="62"/>
                  <a:pt x="31" y="62"/>
                </a:cubicBezTo>
                <a:cubicBezTo>
                  <a:pt x="32" y="61"/>
                  <a:pt x="33" y="59"/>
                  <a:pt x="33" y="58"/>
                </a:cubicBezTo>
                <a:cubicBezTo>
                  <a:pt x="33" y="32"/>
                  <a:pt x="33" y="32"/>
                  <a:pt x="33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0" y="32"/>
                  <a:pt x="61" y="32"/>
                  <a:pt x="62" y="31"/>
                </a:cubicBezTo>
                <a:cubicBezTo>
                  <a:pt x="80" y="13"/>
                  <a:pt x="80" y="13"/>
                  <a:pt x="80" y="13"/>
                </a:cubicBezTo>
                <a:cubicBezTo>
                  <a:pt x="99" y="31"/>
                  <a:pt x="99" y="31"/>
                  <a:pt x="99" y="31"/>
                </a:cubicBezTo>
                <a:cubicBezTo>
                  <a:pt x="99" y="32"/>
                  <a:pt x="101" y="32"/>
                  <a:pt x="102" y="32"/>
                </a:cubicBezTo>
                <a:cubicBezTo>
                  <a:pt x="128" y="32"/>
                  <a:pt x="128" y="32"/>
                  <a:pt x="128" y="32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60"/>
                  <a:pt x="128" y="61"/>
                  <a:pt x="129" y="62"/>
                </a:cubicBezTo>
                <a:cubicBezTo>
                  <a:pt x="147" y="80"/>
                  <a:pt x="147" y="80"/>
                  <a:pt x="147" y="80"/>
                </a:cubicBezTo>
                <a:lnTo>
                  <a:pt x="129" y="98"/>
                </a:lnTo>
                <a:close/>
                <a:moveTo>
                  <a:pt x="75" y="59"/>
                </a:moveTo>
                <a:cubicBezTo>
                  <a:pt x="75" y="50"/>
                  <a:pt x="68" y="43"/>
                  <a:pt x="59" y="43"/>
                </a:cubicBezTo>
                <a:cubicBezTo>
                  <a:pt x="51" y="43"/>
                  <a:pt x="44" y="50"/>
                  <a:pt x="44" y="59"/>
                </a:cubicBezTo>
                <a:cubicBezTo>
                  <a:pt x="44" y="68"/>
                  <a:pt x="50" y="74"/>
                  <a:pt x="59" y="74"/>
                </a:cubicBezTo>
                <a:cubicBezTo>
                  <a:pt x="68" y="74"/>
                  <a:pt x="75" y="68"/>
                  <a:pt x="75" y="59"/>
                </a:cubicBezTo>
                <a:close/>
                <a:moveTo>
                  <a:pt x="54" y="59"/>
                </a:moveTo>
                <a:cubicBezTo>
                  <a:pt x="54" y="55"/>
                  <a:pt x="57" y="53"/>
                  <a:pt x="59" y="53"/>
                </a:cubicBezTo>
                <a:cubicBezTo>
                  <a:pt x="63" y="53"/>
                  <a:pt x="65" y="56"/>
                  <a:pt x="65" y="59"/>
                </a:cubicBezTo>
                <a:cubicBezTo>
                  <a:pt x="65" y="62"/>
                  <a:pt x="62" y="64"/>
                  <a:pt x="59" y="64"/>
                </a:cubicBezTo>
                <a:cubicBezTo>
                  <a:pt x="57" y="64"/>
                  <a:pt x="54" y="62"/>
                  <a:pt x="54" y="59"/>
                </a:cubicBezTo>
                <a:close/>
                <a:moveTo>
                  <a:pt x="101" y="85"/>
                </a:moveTo>
                <a:cubicBezTo>
                  <a:pt x="93" y="85"/>
                  <a:pt x="85" y="92"/>
                  <a:pt x="85" y="101"/>
                </a:cubicBezTo>
                <a:cubicBezTo>
                  <a:pt x="85" y="109"/>
                  <a:pt x="93" y="117"/>
                  <a:pt x="101" y="117"/>
                </a:cubicBezTo>
                <a:cubicBezTo>
                  <a:pt x="110" y="117"/>
                  <a:pt x="117" y="110"/>
                  <a:pt x="117" y="101"/>
                </a:cubicBezTo>
                <a:cubicBezTo>
                  <a:pt x="117" y="92"/>
                  <a:pt x="110" y="85"/>
                  <a:pt x="101" y="85"/>
                </a:cubicBezTo>
                <a:close/>
                <a:moveTo>
                  <a:pt x="101" y="106"/>
                </a:moveTo>
                <a:cubicBezTo>
                  <a:pt x="98" y="106"/>
                  <a:pt x="96" y="104"/>
                  <a:pt x="96" y="101"/>
                </a:cubicBezTo>
                <a:cubicBezTo>
                  <a:pt x="96" y="98"/>
                  <a:pt x="99" y="95"/>
                  <a:pt x="101" y="95"/>
                </a:cubicBezTo>
                <a:cubicBezTo>
                  <a:pt x="105" y="96"/>
                  <a:pt x="107" y="98"/>
                  <a:pt x="107" y="101"/>
                </a:cubicBezTo>
                <a:cubicBezTo>
                  <a:pt x="107" y="104"/>
                  <a:pt x="104" y="106"/>
                  <a:pt x="101" y="106"/>
                </a:cubicBezTo>
                <a:close/>
                <a:moveTo>
                  <a:pt x="105" y="55"/>
                </a:moveTo>
                <a:cubicBezTo>
                  <a:pt x="104" y="54"/>
                  <a:pt x="103" y="53"/>
                  <a:pt x="102" y="53"/>
                </a:cubicBezTo>
                <a:cubicBezTo>
                  <a:pt x="100" y="53"/>
                  <a:pt x="99" y="54"/>
                  <a:pt x="98" y="55"/>
                </a:cubicBezTo>
                <a:cubicBezTo>
                  <a:pt x="55" y="97"/>
                  <a:pt x="55" y="97"/>
                  <a:pt x="55" y="97"/>
                </a:cubicBezTo>
                <a:cubicBezTo>
                  <a:pt x="53" y="100"/>
                  <a:pt x="53" y="102"/>
                  <a:pt x="55" y="105"/>
                </a:cubicBezTo>
                <a:cubicBezTo>
                  <a:pt x="56" y="106"/>
                  <a:pt x="58" y="106"/>
                  <a:pt x="59" y="106"/>
                </a:cubicBezTo>
                <a:cubicBezTo>
                  <a:pt x="61" y="106"/>
                  <a:pt x="62" y="106"/>
                  <a:pt x="63" y="105"/>
                </a:cubicBezTo>
                <a:cubicBezTo>
                  <a:pt x="105" y="62"/>
                  <a:pt x="105" y="62"/>
                  <a:pt x="105" y="62"/>
                </a:cubicBezTo>
                <a:cubicBezTo>
                  <a:pt x="107" y="60"/>
                  <a:pt x="107" y="57"/>
                  <a:pt x="105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34C7756E-0824-24D3-D953-752930CE350E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5778500"/>
            <a:ext cx="257175" cy="252413"/>
          </a:xfrm>
          <a:custGeom>
            <a:avLst/>
            <a:gdLst>
              <a:gd name="T0" fmla="*/ 146 w 162"/>
              <a:gd name="T1" fmla="*/ 0 h 159"/>
              <a:gd name="T2" fmla="*/ 107 w 162"/>
              <a:gd name="T3" fmla="*/ 9 h 159"/>
              <a:gd name="T4" fmla="*/ 57 w 162"/>
              <a:gd name="T5" fmla="*/ 45 h 159"/>
              <a:gd name="T6" fmla="*/ 1 w 162"/>
              <a:gd name="T7" fmla="*/ 83 h 159"/>
              <a:gd name="T8" fmla="*/ 6 w 162"/>
              <a:gd name="T9" fmla="*/ 90 h 159"/>
              <a:gd name="T10" fmla="*/ 31 w 162"/>
              <a:gd name="T11" fmla="*/ 85 h 159"/>
              <a:gd name="T12" fmla="*/ 33 w 162"/>
              <a:gd name="T13" fmla="*/ 90 h 159"/>
              <a:gd name="T14" fmla="*/ 15 w 162"/>
              <a:gd name="T15" fmla="*/ 108 h 159"/>
              <a:gd name="T16" fmla="*/ 14 w 162"/>
              <a:gd name="T17" fmla="*/ 127 h 159"/>
              <a:gd name="T18" fmla="*/ 11 w 162"/>
              <a:gd name="T19" fmla="*/ 149 h 159"/>
              <a:gd name="T20" fmla="*/ 22 w 162"/>
              <a:gd name="T21" fmla="*/ 150 h 159"/>
              <a:gd name="T22" fmla="*/ 44 w 162"/>
              <a:gd name="T23" fmla="*/ 137 h 159"/>
              <a:gd name="T24" fmla="*/ 55 w 162"/>
              <a:gd name="T25" fmla="*/ 146 h 159"/>
              <a:gd name="T26" fmla="*/ 69 w 162"/>
              <a:gd name="T27" fmla="*/ 127 h 159"/>
              <a:gd name="T28" fmla="*/ 70 w 162"/>
              <a:gd name="T29" fmla="*/ 151 h 159"/>
              <a:gd name="T30" fmla="*/ 75 w 162"/>
              <a:gd name="T31" fmla="*/ 159 h 159"/>
              <a:gd name="T32" fmla="*/ 95 w 162"/>
              <a:gd name="T33" fmla="*/ 145 h 159"/>
              <a:gd name="T34" fmla="*/ 131 w 162"/>
              <a:gd name="T35" fmla="*/ 86 h 159"/>
              <a:gd name="T36" fmla="*/ 160 w 162"/>
              <a:gd name="T37" fmla="*/ 15 h 159"/>
              <a:gd name="T38" fmla="*/ 32 w 162"/>
              <a:gd name="T39" fmla="*/ 75 h 159"/>
              <a:gd name="T40" fmla="*/ 22 w 162"/>
              <a:gd name="T41" fmla="*/ 72 h 159"/>
              <a:gd name="T42" fmla="*/ 39 w 162"/>
              <a:gd name="T43" fmla="*/ 75 h 159"/>
              <a:gd name="T44" fmla="*/ 29 w 162"/>
              <a:gd name="T45" fmla="*/ 136 h 159"/>
              <a:gd name="T46" fmla="*/ 25 w 162"/>
              <a:gd name="T47" fmla="*/ 132 h 159"/>
              <a:gd name="T48" fmla="*/ 37 w 162"/>
              <a:gd name="T49" fmla="*/ 131 h 159"/>
              <a:gd name="T50" fmla="*/ 55 w 162"/>
              <a:gd name="T51" fmla="*/ 134 h 159"/>
              <a:gd name="T52" fmla="*/ 37 w 162"/>
              <a:gd name="T53" fmla="*/ 101 h 159"/>
              <a:gd name="T54" fmla="*/ 55 w 162"/>
              <a:gd name="T55" fmla="*/ 134 h 159"/>
              <a:gd name="T56" fmla="*/ 86 w 162"/>
              <a:gd name="T57" fmla="*/ 123 h 159"/>
              <a:gd name="T58" fmla="*/ 85 w 162"/>
              <a:gd name="T59" fmla="*/ 142 h 159"/>
              <a:gd name="T60" fmla="*/ 43 w 162"/>
              <a:gd name="T61" fmla="*/ 92 h 159"/>
              <a:gd name="T62" fmla="*/ 135 w 162"/>
              <a:gd name="T63" fmla="*/ 65 h 159"/>
              <a:gd name="T64" fmla="*/ 151 w 162"/>
              <a:gd name="T65" fmla="*/ 16 h 159"/>
              <a:gd name="T66" fmla="*/ 105 w 162"/>
              <a:gd name="T67" fmla="*/ 21 h 159"/>
              <a:gd name="T68" fmla="*/ 149 w 162"/>
              <a:gd name="T69" fmla="*/ 12 h 159"/>
              <a:gd name="T70" fmla="*/ 78 w 162"/>
              <a:gd name="T71" fmla="*/ 53 h 159"/>
              <a:gd name="T72" fmla="*/ 93 w 162"/>
              <a:gd name="T73" fmla="*/ 89 h 159"/>
              <a:gd name="T74" fmla="*/ 107 w 162"/>
              <a:gd name="T75" fmla="*/ 53 h 159"/>
              <a:gd name="T76" fmla="*/ 78 w 162"/>
              <a:gd name="T77" fmla="*/ 53 h 159"/>
              <a:gd name="T78" fmla="*/ 101 w 162"/>
              <a:gd name="T79" fmla="*/ 75 h 159"/>
              <a:gd name="T80" fmla="*/ 85 w 162"/>
              <a:gd name="T81" fmla="*/ 75 h 159"/>
              <a:gd name="T82" fmla="*/ 93 w 162"/>
              <a:gd name="T83" fmla="*/ 5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2" h="159">
                <a:moveTo>
                  <a:pt x="157" y="5"/>
                </a:moveTo>
                <a:cubicBezTo>
                  <a:pt x="154" y="1"/>
                  <a:pt x="150" y="0"/>
                  <a:pt x="146" y="0"/>
                </a:cubicBezTo>
                <a:cubicBezTo>
                  <a:pt x="145" y="0"/>
                  <a:pt x="145" y="0"/>
                  <a:pt x="144" y="0"/>
                </a:cubicBezTo>
                <a:cubicBezTo>
                  <a:pt x="131" y="1"/>
                  <a:pt x="119" y="4"/>
                  <a:pt x="107" y="9"/>
                </a:cubicBezTo>
                <a:cubicBezTo>
                  <a:pt x="95" y="13"/>
                  <a:pt x="84" y="20"/>
                  <a:pt x="74" y="28"/>
                </a:cubicBezTo>
                <a:cubicBezTo>
                  <a:pt x="68" y="33"/>
                  <a:pt x="62" y="39"/>
                  <a:pt x="57" y="45"/>
                </a:cubicBezTo>
                <a:cubicBezTo>
                  <a:pt x="41" y="46"/>
                  <a:pt x="26" y="53"/>
                  <a:pt x="15" y="64"/>
                </a:cubicBezTo>
                <a:cubicBezTo>
                  <a:pt x="9" y="69"/>
                  <a:pt x="5" y="76"/>
                  <a:pt x="1" y="83"/>
                </a:cubicBezTo>
                <a:cubicBezTo>
                  <a:pt x="0" y="85"/>
                  <a:pt x="1" y="87"/>
                  <a:pt x="2" y="89"/>
                </a:cubicBezTo>
                <a:cubicBezTo>
                  <a:pt x="3" y="90"/>
                  <a:pt x="5" y="90"/>
                  <a:pt x="6" y="90"/>
                </a:cubicBezTo>
                <a:cubicBezTo>
                  <a:pt x="7" y="90"/>
                  <a:pt x="7" y="90"/>
                  <a:pt x="8" y="90"/>
                </a:cubicBezTo>
                <a:cubicBezTo>
                  <a:pt x="15" y="86"/>
                  <a:pt x="24" y="85"/>
                  <a:pt x="31" y="85"/>
                </a:cubicBezTo>
                <a:cubicBezTo>
                  <a:pt x="32" y="85"/>
                  <a:pt x="33" y="85"/>
                  <a:pt x="34" y="85"/>
                </a:cubicBezTo>
                <a:cubicBezTo>
                  <a:pt x="34" y="87"/>
                  <a:pt x="33" y="88"/>
                  <a:pt x="33" y="90"/>
                </a:cubicBezTo>
                <a:cubicBezTo>
                  <a:pt x="16" y="100"/>
                  <a:pt x="16" y="100"/>
                  <a:pt x="16" y="100"/>
                </a:cubicBezTo>
                <a:cubicBezTo>
                  <a:pt x="13" y="102"/>
                  <a:pt x="12" y="106"/>
                  <a:pt x="15" y="108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0" y="119"/>
                  <a:pt x="17" y="123"/>
                  <a:pt x="14" y="127"/>
                </a:cubicBezTo>
                <a:cubicBezTo>
                  <a:pt x="12" y="132"/>
                  <a:pt x="10" y="135"/>
                  <a:pt x="9" y="137"/>
                </a:cubicBezTo>
                <a:cubicBezTo>
                  <a:pt x="8" y="143"/>
                  <a:pt x="8" y="146"/>
                  <a:pt x="11" y="149"/>
                </a:cubicBezTo>
                <a:cubicBezTo>
                  <a:pt x="13" y="150"/>
                  <a:pt x="15" y="151"/>
                  <a:pt x="17" y="151"/>
                </a:cubicBezTo>
                <a:cubicBezTo>
                  <a:pt x="18" y="151"/>
                  <a:pt x="20" y="150"/>
                  <a:pt x="22" y="150"/>
                </a:cubicBezTo>
                <a:cubicBezTo>
                  <a:pt x="25" y="149"/>
                  <a:pt x="28" y="147"/>
                  <a:pt x="32" y="145"/>
                </a:cubicBezTo>
                <a:cubicBezTo>
                  <a:pt x="36" y="143"/>
                  <a:pt x="40" y="140"/>
                  <a:pt x="44" y="137"/>
                </a:cubicBezTo>
                <a:cubicBezTo>
                  <a:pt x="51" y="145"/>
                  <a:pt x="51" y="145"/>
                  <a:pt x="51" y="145"/>
                </a:cubicBezTo>
                <a:cubicBezTo>
                  <a:pt x="52" y="146"/>
                  <a:pt x="54" y="146"/>
                  <a:pt x="55" y="146"/>
                </a:cubicBezTo>
                <a:cubicBezTo>
                  <a:pt x="57" y="146"/>
                  <a:pt x="58" y="145"/>
                  <a:pt x="59" y="144"/>
                </a:cubicBezTo>
                <a:cubicBezTo>
                  <a:pt x="69" y="127"/>
                  <a:pt x="69" y="127"/>
                  <a:pt x="69" y="127"/>
                </a:cubicBezTo>
                <a:cubicBezTo>
                  <a:pt x="71" y="126"/>
                  <a:pt x="73" y="126"/>
                  <a:pt x="75" y="125"/>
                </a:cubicBezTo>
                <a:cubicBezTo>
                  <a:pt x="75" y="133"/>
                  <a:pt x="74" y="143"/>
                  <a:pt x="70" y="151"/>
                </a:cubicBezTo>
                <a:cubicBezTo>
                  <a:pt x="69" y="153"/>
                  <a:pt x="69" y="155"/>
                  <a:pt x="71" y="157"/>
                </a:cubicBezTo>
                <a:cubicBezTo>
                  <a:pt x="72" y="158"/>
                  <a:pt x="73" y="159"/>
                  <a:pt x="75" y="159"/>
                </a:cubicBezTo>
                <a:cubicBezTo>
                  <a:pt x="75" y="159"/>
                  <a:pt x="76" y="158"/>
                  <a:pt x="77" y="158"/>
                </a:cubicBezTo>
                <a:cubicBezTo>
                  <a:pt x="83" y="155"/>
                  <a:pt x="90" y="150"/>
                  <a:pt x="95" y="145"/>
                </a:cubicBezTo>
                <a:cubicBezTo>
                  <a:pt x="107" y="133"/>
                  <a:pt x="114" y="118"/>
                  <a:pt x="115" y="103"/>
                </a:cubicBezTo>
                <a:cubicBezTo>
                  <a:pt x="121" y="98"/>
                  <a:pt x="127" y="92"/>
                  <a:pt x="131" y="86"/>
                </a:cubicBezTo>
                <a:cubicBezTo>
                  <a:pt x="140" y="75"/>
                  <a:pt x="146" y="65"/>
                  <a:pt x="151" y="53"/>
                </a:cubicBezTo>
                <a:cubicBezTo>
                  <a:pt x="156" y="41"/>
                  <a:pt x="159" y="28"/>
                  <a:pt x="160" y="15"/>
                </a:cubicBezTo>
                <a:cubicBezTo>
                  <a:pt x="162" y="13"/>
                  <a:pt x="160" y="8"/>
                  <a:pt x="157" y="5"/>
                </a:cubicBezTo>
                <a:close/>
                <a:moveTo>
                  <a:pt x="32" y="75"/>
                </a:moveTo>
                <a:cubicBezTo>
                  <a:pt x="28" y="75"/>
                  <a:pt x="23" y="75"/>
                  <a:pt x="19" y="76"/>
                </a:cubicBezTo>
                <a:cubicBezTo>
                  <a:pt x="20" y="75"/>
                  <a:pt x="21" y="73"/>
                  <a:pt x="22" y="72"/>
                </a:cubicBezTo>
                <a:cubicBezTo>
                  <a:pt x="30" y="65"/>
                  <a:pt x="38" y="59"/>
                  <a:pt x="48" y="57"/>
                </a:cubicBezTo>
                <a:cubicBezTo>
                  <a:pt x="45" y="63"/>
                  <a:pt x="41" y="69"/>
                  <a:pt x="39" y="75"/>
                </a:cubicBezTo>
                <a:cubicBezTo>
                  <a:pt x="37" y="75"/>
                  <a:pt x="34" y="75"/>
                  <a:pt x="32" y="75"/>
                </a:cubicBezTo>
                <a:close/>
                <a:moveTo>
                  <a:pt x="29" y="136"/>
                </a:moveTo>
                <a:cubicBezTo>
                  <a:pt x="25" y="138"/>
                  <a:pt x="22" y="140"/>
                  <a:pt x="21" y="140"/>
                </a:cubicBezTo>
                <a:cubicBezTo>
                  <a:pt x="22" y="138"/>
                  <a:pt x="23" y="136"/>
                  <a:pt x="25" y="132"/>
                </a:cubicBezTo>
                <a:cubicBezTo>
                  <a:pt x="27" y="129"/>
                  <a:pt x="29" y="126"/>
                  <a:pt x="30" y="124"/>
                </a:cubicBezTo>
                <a:cubicBezTo>
                  <a:pt x="37" y="131"/>
                  <a:pt x="37" y="131"/>
                  <a:pt x="37" y="131"/>
                </a:cubicBezTo>
                <a:cubicBezTo>
                  <a:pt x="35" y="132"/>
                  <a:pt x="32" y="134"/>
                  <a:pt x="29" y="136"/>
                </a:cubicBezTo>
                <a:close/>
                <a:moveTo>
                  <a:pt x="55" y="134"/>
                </a:moveTo>
                <a:cubicBezTo>
                  <a:pt x="27" y="106"/>
                  <a:pt x="27" y="106"/>
                  <a:pt x="27" y="106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61" y="125"/>
                  <a:pt x="61" y="125"/>
                  <a:pt x="61" y="125"/>
                </a:cubicBezTo>
                <a:lnTo>
                  <a:pt x="55" y="134"/>
                </a:lnTo>
                <a:close/>
                <a:moveTo>
                  <a:pt x="85" y="142"/>
                </a:moveTo>
                <a:cubicBezTo>
                  <a:pt x="87" y="135"/>
                  <a:pt x="87" y="129"/>
                  <a:pt x="86" y="123"/>
                </a:cubicBezTo>
                <a:cubicBezTo>
                  <a:pt x="93" y="120"/>
                  <a:pt x="99" y="117"/>
                  <a:pt x="104" y="113"/>
                </a:cubicBezTo>
                <a:cubicBezTo>
                  <a:pt x="101" y="124"/>
                  <a:pt x="95" y="135"/>
                  <a:pt x="85" y="142"/>
                </a:cubicBezTo>
                <a:close/>
                <a:moveTo>
                  <a:pt x="69" y="118"/>
                </a:moveTo>
                <a:cubicBezTo>
                  <a:pt x="43" y="92"/>
                  <a:pt x="43" y="92"/>
                  <a:pt x="43" y="92"/>
                </a:cubicBezTo>
                <a:cubicBezTo>
                  <a:pt x="52" y="64"/>
                  <a:pt x="71" y="40"/>
                  <a:pt x="96" y="25"/>
                </a:cubicBezTo>
                <a:cubicBezTo>
                  <a:pt x="135" y="65"/>
                  <a:pt x="135" y="65"/>
                  <a:pt x="135" y="65"/>
                </a:cubicBezTo>
                <a:cubicBezTo>
                  <a:pt x="121" y="90"/>
                  <a:pt x="97" y="109"/>
                  <a:pt x="69" y="118"/>
                </a:cubicBezTo>
                <a:close/>
                <a:moveTo>
                  <a:pt x="151" y="16"/>
                </a:moveTo>
                <a:cubicBezTo>
                  <a:pt x="150" y="30"/>
                  <a:pt x="146" y="43"/>
                  <a:pt x="140" y="55"/>
                </a:cubicBezTo>
                <a:cubicBezTo>
                  <a:pt x="105" y="21"/>
                  <a:pt x="105" y="21"/>
                  <a:pt x="105" y="21"/>
                </a:cubicBezTo>
                <a:cubicBezTo>
                  <a:pt x="117" y="15"/>
                  <a:pt x="131" y="12"/>
                  <a:pt x="145" y="11"/>
                </a:cubicBezTo>
                <a:cubicBezTo>
                  <a:pt x="146" y="11"/>
                  <a:pt x="148" y="11"/>
                  <a:pt x="149" y="12"/>
                </a:cubicBezTo>
                <a:cubicBezTo>
                  <a:pt x="150" y="13"/>
                  <a:pt x="151" y="15"/>
                  <a:pt x="151" y="16"/>
                </a:cubicBezTo>
                <a:close/>
                <a:moveTo>
                  <a:pt x="78" y="53"/>
                </a:moveTo>
                <a:cubicBezTo>
                  <a:pt x="70" y="61"/>
                  <a:pt x="70" y="75"/>
                  <a:pt x="78" y="83"/>
                </a:cubicBezTo>
                <a:cubicBezTo>
                  <a:pt x="82" y="87"/>
                  <a:pt x="87" y="89"/>
                  <a:pt x="93" y="89"/>
                </a:cubicBezTo>
                <a:cubicBezTo>
                  <a:pt x="98" y="89"/>
                  <a:pt x="103" y="87"/>
                  <a:pt x="107" y="83"/>
                </a:cubicBezTo>
                <a:cubicBezTo>
                  <a:pt x="115" y="75"/>
                  <a:pt x="115" y="61"/>
                  <a:pt x="107" y="53"/>
                </a:cubicBezTo>
                <a:cubicBezTo>
                  <a:pt x="103" y="49"/>
                  <a:pt x="98" y="47"/>
                  <a:pt x="93" y="47"/>
                </a:cubicBezTo>
                <a:cubicBezTo>
                  <a:pt x="88" y="47"/>
                  <a:pt x="82" y="49"/>
                  <a:pt x="78" y="53"/>
                </a:cubicBezTo>
                <a:close/>
                <a:moveTo>
                  <a:pt x="101" y="60"/>
                </a:moveTo>
                <a:cubicBezTo>
                  <a:pt x="105" y="65"/>
                  <a:pt x="105" y="71"/>
                  <a:pt x="101" y="75"/>
                </a:cubicBezTo>
                <a:cubicBezTo>
                  <a:pt x="99" y="77"/>
                  <a:pt x="96" y="78"/>
                  <a:pt x="93" y="78"/>
                </a:cubicBezTo>
                <a:cubicBezTo>
                  <a:pt x="90" y="78"/>
                  <a:pt x="87" y="77"/>
                  <a:pt x="85" y="75"/>
                </a:cubicBezTo>
                <a:cubicBezTo>
                  <a:pt x="81" y="71"/>
                  <a:pt x="81" y="64"/>
                  <a:pt x="85" y="60"/>
                </a:cubicBezTo>
                <a:cubicBezTo>
                  <a:pt x="87" y="58"/>
                  <a:pt x="90" y="57"/>
                  <a:pt x="93" y="57"/>
                </a:cubicBezTo>
                <a:cubicBezTo>
                  <a:pt x="96" y="57"/>
                  <a:pt x="99" y="58"/>
                  <a:pt x="101" y="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913996E2-789C-5353-848F-7EDFBDDD42FA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5802313"/>
            <a:ext cx="254000" cy="203200"/>
          </a:xfrm>
          <a:custGeom>
            <a:avLst/>
            <a:gdLst>
              <a:gd name="T0" fmla="*/ 155 w 160"/>
              <a:gd name="T1" fmla="*/ 96 h 128"/>
              <a:gd name="T2" fmla="*/ 150 w 160"/>
              <a:gd name="T3" fmla="*/ 96 h 128"/>
              <a:gd name="T4" fmla="*/ 150 w 160"/>
              <a:gd name="T5" fmla="*/ 16 h 128"/>
              <a:gd name="T6" fmla="*/ 134 w 160"/>
              <a:gd name="T7" fmla="*/ 0 h 128"/>
              <a:gd name="T8" fmla="*/ 26 w 160"/>
              <a:gd name="T9" fmla="*/ 0 h 128"/>
              <a:gd name="T10" fmla="*/ 10 w 160"/>
              <a:gd name="T11" fmla="*/ 16 h 128"/>
              <a:gd name="T12" fmla="*/ 10 w 160"/>
              <a:gd name="T13" fmla="*/ 96 h 128"/>
              <a:gd name="T14" fmla="*/ 5 w 160"/>
              <a:gd name="T15" fmla="*/ 96 h 128"/>
              <a:gd name="T16" fmla="*/ 0 w 160"/>
              <a:gd name="T17" fmla="*/ 101 h 128"/>
              <a:gd name="T18" fmla="*/ 0 w 160"/>
              <a:gd name="T19" fmla="*/ 112 h 128"/>
              <a:gd name="T20" fmla="*/ 15 w 160"/>
              <a:gd name="T21" fmla="*/ 128 h 128"/>
              <a:gd name="T22" fmla="*/ 145 w 160"/>
              <a:gd name="T23" fmla="*/ 128 h 128"/>
              <a:gd name="T24" fmla="*/ 160 w 160"/>
              <a:gd name="T25" fmla="*/ 112 h 128"/>
              <a:gd name="T26" fmla="*/ 160 w 160"/>
              <a:gd name="T27" fmla="*/ 101 h 128"/>
              <a:gd name="T28" fmla="*/ 155 w 160"/>
              <a:gd name="T29" fmla="*/ 96 h 128"/>
              <a:gd name="T30" fmla="*/ 26 w 160"/>
              <a:gd name="T31" fmla="*/ 11 h 128"/>
              <a:gd name="T32" fmla="*/ 134 w 160"/>
              <a:gd name="T33" fmla="*/ 11 h 128"/>
              <a:gd name="T34" fmla="*/ 140 w 160"/>
              <a:gd name="T35" fmla="*/ 16 h 128"/>
              <a:gd name="T36" fmla="*/ 140 w 160"/>
              <a:gd name="T37" fmla="*/ 96 h 128"/>
              <a:gd name="T38" fmla="*/ 21 w 160"/>
              <a:gd name="T39" fmla="*/ 96 h 128"/>
              <a:gd name="T40" fmla="*/ 21 w 160"/>
              <a:gd name="T41" fmla="*/ 16 h 128"/>
              <a:gd name="T42" fmla="*/ 21 w 160"/>
              <a:gd name="T43" fmla="*/ 16 h 128"/>
              <a:gd name="T44" fmla="*/ 26 w 160"/>
              <a:gd name="T45" fmla="*/ 11 h 128"/>
              <a:gd name="T46" fmla="*/ 150 w 160"/>
              <a:gd name="T47" fmla="*/ 111 h 128"/>
              <a:gd name="T48" fmla="*/ 145 w 160"/>
              <a:gd name="T49" fmla="*/ 117 h 128"/>
              <a:gd name="T50" fmla="*/ 15 w 160"/>
              <a:gd name="T51" fmla="*/ 117 h 128"/>
              <a:gd name="T52" fmla="*/ 10 w 160"/>
              <a:gd name="T53" fmla="*/ 111 h 128"/>
              <a:gd name="T54" fmla="*/ 10 w 160"/>
              <a:gd name="T55" fmla="*/ 106 h 128"/>
              <a:gd name="T56" fmla="*/ 150 w 160"/>
              <a:gd name="T57" fmla="*/ 106 h 128"/>
              <a:gd name="T58" fmla="*/ 150 w 160"/>
              <a:gd name="T59" fmla="*/ 111 h 128"/>
              <a:gd name="T60" fmla="*/ 45 w 160"/>
              <a:gd name="T61" fmla="*/ 85 h 128"/>
              <a:gd name="T62" fmla="*/ 49 w 160"/>
              <a:gd name="T63" fmla="*/ 84 h 128"/>
              <a:gd name="T64" fmla="*/ 66 w 160"/>
              <a:gd name="T65" fmla="*/ 66 h 128"/>
              <a:gd name="T66" fmla="*/ 73 w 160"/>
              <a:gd name="T67" fmla="*/ 73 h 128"/>
              <a:gd name="T68" fmla="*/ 77 w 160"/>
              <a:gd name="T69" fmla="*/ 75 h 128"/>
              <a:gd name="T70" fmla="*/ 80 w 160"/>
              <a:gd name="T71" fmla="*/ 73 h 128"/>
              <a:gd name="T72" fmla="*/ 103 w 160"/>
              <a:gd name="T73" fmla="*/ 51 h 128"/>
              <a:gd name="T74" fmla="*/ 103 w 160"/>
              <a:gd name="T75" fmla="*/ 59 h 128"/>
              <a:gd name="T76" fmla="*/ 108 w 160"/>
              <a:gd name="T77" fmla="*/ 65 h 128"/>
              <a:gd name="T78" fmla="*/ 113 w 160"/>
              <a:gd name="T79" fmla="*/ 59 h 128"/>
              <a:gd name="T80" fmla="*/ 113 w 160"/>
              <a:gd name="T81" fmla="*/ 38 h 128"/>
              <a:gd name="T82" fmla="*/ 108 w 160"/>
              <a:gd name="T83" fmla="*/ 33 h 128"/>
              <a:gd name="T84" fmla="*/ 87 w 160"/>
              <a:gd name="T85" fmla="*/ 33 h 128"/>
              <a:gd name="T86" fmla="*/ 81 w 160"/>
              <a:gd name="T87" fmla="*/ 38 h 128"/>
              <a:gd name="T88" fmla="*/ 87 w 160"/>
              <a:gd name="T89" fmla="*/ 43 h 128"/>
              <a:gd name="T90" fmla="*/ 95 w 160"/>
              <a:gd name="T91" fmla="*/ 43 h 128"/>
              <a:gd name="T92" fmla="*/ 76 w 160"/>
              <a:gd name="T93" fmla="*/ 62 h 128"/>
              <a:gd name="T94" fmla="*/ 69 w 160"/>
              <a:gd name="T95" fmla="*/ 55 h 128"/>
              <a:gd name="T96" fmla="*/ 66 w 160"/>
              <a:gd name="T97" fmla="*/ 54 h 128"/>
              <a:gd name="T98" fmla="*/ 62 w 160"/>
              <a:gd name="T99" fmla="*/ 55 h 128"/>
              <a:gd name="T100" fmla="*/ 41 w 160"/>
              <a:gd name="T101" fmla="*/ 76 h 128"/>
              <a:gd name="T102" fmla="*/ 41 w 160"/>
              <a:gd name="T103" fmla="*/ 84 h 128"/>
              <a:gd name="T104" fmla="*/ 45 w 160"/>
              <a:gd name="T105" fmla="*/ 8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28">
                <a:moveTo>
                  <a:pt x="155" y="96"/>
                </a:moveTo>
                <a:cubicBezTo>
                  <a:pt x="150" y="96"/>
                  <a:pt x="150" y="96"/>
                  <a:pt x="150" y="96"/>
                </a:cubicBezTo>
                <a:cubicBezTo>
                  <a:pt x="150" y="16"/>
                  <a:pt x="150" y="16"/>
                  <a:pt x="150" y="16"/>
                </a:cubicBezTo>
                <a:cubicBezTo>
                  <a:pt x="150" y="8"/>
                  <a:pt x="143" y="0"/>
                  <a:pt x="134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17" y="0"/>
                  <a:pt x="10" y="8"/>
                  <a:pt x="10" y="16"/>
                </a:cubicBezTo>
                <a:cubicBezTo>
                  <a:pt x="10" y="96"/>
                  <a:pt x="10" y="96"/>
                  <a:pt x="10" y="96"/>
                </a:cubicBezTo>
                <a:cubicBezTo>
                  <a:pt x="5" y="96"/>
                  <a:pt x="5" y="96"/>
                  <a:pt x="5" y="96"/>
                </a:cubicBezTo>
                <a:cubicBezTo>
                  <a:pt x="2" y="96"/>
                  <a:pt x="0" y="98"/>
                  <a:pt x="0" y="101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20"/>
                  <a:pt x="7" y="128"/>
                  <a:pt x="15" y="128"/>
                </a:cubicBezTo>
                <a:cubicBezTo>
                  <a:pt x="145" y="128"/>
                  <a:pt x="145" y="128"/>
                  <a:pt x="145" y="128"/>
                </a:cubicBezTo>
                <a:cubicBezTo>
                  <a:pt x="153" y="128"/>
                  <a:pt x="160" y="121"/>
                  <a:pt x="160" y="112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60" y="98"/>
                  <a:pt x="158" y="96"/>
                  <a:pt x="155" y="96"/>
                </a:cubicBezTo>
                <a:close/>
                <a:moveTo>
                  <a:pt x="26" y="11"/>
                </a:moveTo>
                <a:cubicBezTo>
                  <a:pt x="134" y="11"/>
                  <a:pt x="134" y="11"/>
                  <a:pt x="134" y="11"/>
                </a:cubicBezTo>
                <a:cubicBezTo>
                  <a:pt x="137" y="11"/>
                  <a:pt x="140" y="14"/>
                  <a:pt x="140" y="1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21" y="96"/>
                  <a:pt x="21" y="96"/>
                  <a:pt x="21" y="96"/>
                </a:cubicBezTo>
                <a:cubicBezTo>
                  <a:pt x="21" y="16"/>
                  <a:pt x="21" y="16"/>
                  <a:pt x="21" y="16"/>
                </a:cubicBezTo>
                <a:cubicBezTo>
                  <a:pt x="21" y="16"/>
                  <a:pt x="21" y="16"/>
                  <a:pt x="21" y="16"/>
                </a:cubicBezTo>
                <a:cubicBezTo>
                  <a:pt x="21" y="14"/>
                  <a:pt x="23" y="11"/>
                  <a:pt x="26" y="11"/>
                </a:cubicBezTo>
                <a:close/>
                <a:moveTo>
                  <a:pt x="150" y="111"/>
                </a:moveTo>
                <a:cubicBezTo>
                  <a:pt x="150" y="114"/>
                  <a:pt x="147" y="117"/>
                  <a:pt x="145" y="117"/>
                </a:cubicBezTo>
                <a:cubicBezTo>
                  <a:pt x="15" y="117"/>
                  <a:pt x="15" y="117"/>
                  <a:pt x="15" y="117"/>
                </a:cubicBezTo>
                <a:cubicBezTo>
                  <a:pt x="13" y="117"/>
                  <a:pt x="10" y="114"/>
                  <a:pt x="10" y="111"/>
                </a:cubicBezTo>
                <a:cubicBezTo>
                  <a:pt x="10" y="106"/>
                  <a:pt x="10" y="106"/>
                  <a:pt x="10" y="106"/>
                </a:cubicBezTo>
                <a:cubicBezTo>
                  <a:pt x="150" y="106"/>
                  <a:pt x="150" y="106"/>
                  <a:pt x="150" y="106"/>
                </a:cubicBezTo>
                <a:lnTo>
                  <a:pt x="150" y="111"/>
                </a:lnTo>
                <a:close/>
                <a:moveTo>
                  <a:pt x="45" y="85"/>
                </a:moveTo>
                <a:cubicBezTo>
                  <a:pt x="46" y="85"/>
                  <a:pt x="48" y="85"/>
                  <a:pt x="49" y="84"/>
                </a:cubicBezTo>
                <a:cubicBezTo>
                  <a:pt x="66" y="66"/>
                  <a:pt x="66" y="66"/>
                  <a:pt x="66" y="66"/>
                </a:cubicBezTo>
                <a:cubicBezTo>
                  <a:pt x="73" y="73"/>
                  <a:pt x="73" y="73"/>
                  <a:pt x="73" y="73"/>
                </a:cubicBezTo>
                <a:cubicBezTo>
                  <a:pt x="74" y="74"/>
                  <a:pt x="75" y="75"/>
                  <a:pt x="77" y="75"/>
                </a:cubicBezTo>
                <a:cubicBezTo>
                  <a:pt x="78" y="75"/>
                  <a:pt x="79" y="74"/>
                  <a:pt x="80" y="73"/>
                </a:cubicBezTo>
                <a:cubicBezTo>
                  <a:pt x="103" y="51"/>
                  <a:pt x="103" y="51"/>
                  <a:pt x="103" y="51"/>
                </a:cubicBezTo>
                <a:cubicBezTo>
                  <a:pt x="103" y="59"/>
                  <a:pt x="103" y="59"/>
                  <a:pt x="103" y="59"/>
                </a:cubicBezTo>
                <a:cubicBezTo>
                  <a:pt x="103" y="62"/>
                  <a:pt x="105" y="65"/>
                  <a:pt x="108" y="65"/>
                </a:cubicBezTo>
                <a:cubicBezTo>
                  <a:pt x="110" y="65"/>
                  <a:pt x="113" y="62"/>
                  <a:pt x="113" y="59"/>
                </a:cubicBezTo>
                <a:cubicBezTo>
                  <a:pt x="113" y="38"/>
                  <a:pt x="113" y="38"/>
                  <a:pt x="113" y="38"/>
                </a:cubicBezTo>
                <a:cubicBezTo>
                  <a:pt x="113" y="35"/>
                  <a:pt x="111" y="33"/>
                  <a:pt x="108" y="33"/>
                </a:cubicBezTo>
                <a:cubicBezTo>
                  <a:pt x="87" y="33"/>
                  <a:pt x="87" y="33"/>
                  <a:pt x="87" y="33"/>
                </a:cubicBezTo>
                <a:cubicBezTo>
                  <a:pt x="84" y="33"/>
                  <a:pt x="81" y="35"/>
                  <a:pt x="81" y="38"/>
                </a:cubicBezTo>
                <a:cubicBezTo>
                  <a:pt x="81" y="41"/>
                  <a:pt x="84" y="43"/>
                  <a:pt x="87" y="43"/>
                </a:cubicBezTo>
                <a:cubicBezTo>
                  <a:pt x="95" y="43"/>
                  <a:pt x="95" y="43"/>
                  <a:pt x="95" y="43"/>
                </a:cubicBezTo>
                <a:cubicBezTo>
                  <a:pt x="76" y="62"/>
                  <a:pt x="76" y="62"/>
                  <a:pt x="76" y="62"/>
                </a:cubicBezTo>
                <a:cubicBezTo>
                  <a:pt x="69" y="55"/>
                  <a:pt x="69" y="55"/>
                  <a:pt x="69" y="55"/>
                </a:cubicBezTo>
                <a:cubicBezTo>
                  <a:pt x="69" y="54"/>
                  <a:pt x="67" y="54"/>
                  <a:pt x="66" y="54"/>
                </a:cubicBezTo>
                <a:cubicBezTo>
                  <a:pt x="65" y="54"/>
                  <a:pt x="63" y="54"/>
                  <a:pt x="62" y="55"/>
                </a:cubicBezTo>
                <a:cubicBezTo>
                  <a:pt x="41" y="76"/>
                  <a:pt x="41" y="76"/>
                  <a:pt x="41" y="76"/>
                </a:cubicBezTo>
                <a:cubicBezTo>
                  <a:pt x="39" y="78"/>
                  <a:pt x="39" y="82"/>
                  <a:pt x="41" y="84"/>
                </a:cubicBezTo>
                <a:cubicBezTo>
                  <a:pt x="42" y="85"/>
                  <a:pt x="43" y="85"/>
                  <a:pt x="45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BD102320-1673-DCC6-9A6F-93D451AE84EC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5776913"/>
            <a:ext cx="257175" cy="254000"/>
          </a:xfrm>
          <a:custGeom>
            <a:avLst/>
            <a:gdLst>
              <a:gd name="T0" fmla="*/ 94 w 162"/>
              <a:gd name="T1" fmla="*/ 38 h 160"/>
              <a:gd name="T2" fmla="*/ 16 w 162"/>
              <a:gd name="T3" fmla="*/ 34 h 160"/>
              <a:gd name="T4" fmla="*/ 24 w 162"/>
              <a:gd name="T5" fmla="*/ 27 h 160"/>
              <a:gd name="T6" fmla="*/ 148 w 162"/>
              <a:gd name="T7" fmla="*/ 13 h 160"/>
              <a:gd name="T8" fmla="*/ 146 w 162"/>
              <a:gd name="T9" fmla="*/ 30 h 160"/>
              <a:gd name="T10" fmla="*/ 66 w 162"/>
              <a:gd name="T11" fmla="*/ 110 h 160"/>
              <a:gd name="T12" fmla="*/ 67 w 162"/>
              <a:gd name="T13" fmla="*/ 131 h 160"/>
              <a:gd name="T14" fmla="*/ 48 w 162"/>
              <a:gd name="T15" fmla="*/ 117 h 160"/>
              <a:gd name="T16" fmla="*/ 17 w 162"/>
              <a:gd name="T17" fmla="*/ 108 h 160"/>
              <a:gd name="T18" fmla="*/ 46 w 162"/>
              <a:gd name="T19" fmla="*/ 97 h 160"/>
              <a:gd name="T20" fmla="*/ 51 w 162"/>
              <a:gd name="T21" fmla="*/ 96 h 160"/>
              <a:gd name="T22" fmla="*/ 130 w 162"/>
              <a:gd name="T23" fmla="*/ 16 h 160"/>
              <a:gd name="T24" fmla="*/ 122 w 162"/>
              <a:gd name="T25" fmla="*/ 68 h 160"/>
              <a:gd name="T26" fmla="*/ 127 w 162"/>
              <a:gd name="T27" fmla="*/ 146 h 160"/>
              <a:gd name="T28" fmla="*/ 122 w 162"/>
              <a:gd name="T29" fmla="*/ 68 h 160"/>
              <a:gd name="T30" fmla="*/ 143 w 162"/>
              <a:gd name="T31" fmla="*/ 0 h 160"/>
              <a:gd name="T32" fmla="*/ 102 w 162"/>
              <a:gd name="T33" fmla="*/ 29 h 160"/>
              <a:gd name="T34" fmla="*/ 22 w 162"/>
              <a:gd name="T35" fmla="*/ 16 h 160"/>
              <a:gd name="T36" fmla="*/ 3 w 162"/>
              <a:gd name="T37" fmla="*/ 32 h 160"/>
              <a:gd name="T38" fmla="*/ 5 w 162"/>
              <a:gd name="T39" fmla="*/ 41 h 160"/>
              <a:gd name="T40" fmla="*/ 45 w 162"/>
              <a:gd name="T41" fmla="*/ 87 h 160"/>
              <a:gd name="T42" fmla="*/ 28 w 162"/>
              <a:gd name="T43" fmla="*/ 83 h 160"/>
              <a:gd name="T44" fmla="*/ 2 w 162"/>
              <a:gd name="T45" fmla="*/ 108 h 160"/>
              <a:gd name="T46" fmla="*/ 5 w 162"/>
              <a:gd name="T47" fmla="*/ 116 h 160"/>
              <a:gd name="T48" fmla="*/ 45 w 162"/>
              <a:gd name="T49" fmla="*/ 156 h 160"/>
              <a:gd name="T50" fmla="*/ 50 w 162"/>
              <a:gd name="T51" fmla="*/ 160 h 160"/>
              <a:gd name="T52" fmla="*/ 76 w 162"/>
              <a:gd name="T53" fmla="*/ 136 h 160"/>
              <a:gd name="T54" fmla="*/ 74 w 162"/>
              <a:gd name="T55" fmla="*/ 116 h 160"/>
              <a:gd name="T56" fmla="*/ 120 w 162"/>
              <a:gd name="T57" fmla="*/ 156 h 160"/>
              <a:gd name="T58" fmla="*/ 124 w 162"/>
              <a:gd name="T59" fmla="*/ 159 h 160"/>
              <a:gd name="T60" fmla="*/ 143 w 162"/>
              <a:gd name="T61" fmla="*/ 142 h 160"/>
              <a:gd name="T62" fmla="*/ 131 w 162"/>
              <a:gd name="T63" fmla="*/ 58 h 160"/>
              <a:gd name="T64" fmla="*/ 160 w 162"/>
              <a:gd name="T65" fmla="*/ 22 h 160"/>
              <a:gd name="T66" fmla="*/ 143 w 162"/>
              <a:gd name="T6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2" h="160">
                <a:moveTo>
                  <a:pt x="24" y="27"/>
                </a:moveTo>
                <a:cubicBezTo>
                  <a:pt x="94" y="38"/>
                  <a:pt x="94" y="38"/>
                  <a:pt x="94" y="38"/>
                </a:cubicBezTo>
                <a:cubicBezTo>
                  <a:pt x="75" y="57"/>
                  <a:pt x="75" y="57"/>
                  <a:pt x="75" y="57"/>
                </a:cubicBezTo>
                <a:cubicBezTo>
                  <a:pt x="16" y="34"/>
                  <a:pt x="16" y="34"/>
                  <a:pt x="16" y="34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lose/>
                <a:moveTo>
                  <a:pt x="143" y="11"/>
                </a:moveTo>
                <a:cubicBezTo>
                  <a:pt x="145" y="11"/>
                  <a:pt x="147" y="11"/>
                  <a:pt x="148" y="13"/>
                </a:cubicBezTo>
                <a:cubicBezTo>
                  <a:pt x="150" y="14"/>
                  <a:pt x="151" y="18"/>
                  <a:pt x="150" y="21"/>
                </a:cubicBezTo>
                <a:cubicBezTo>
                  <a:pt x="150" y="24"/>
                  <a:pt x="148" y="28"/>
                  <a:pt x="146" y="30"/>
                </a:cubicBezTo>
                <a:cubicBezTo>
                  <a:pt x="94" y="82"/>
                  <a:pt x="94" y="82"/>
                  <a:pt x="94" y="82"/>
                </a:cubicBezTo>
                <a:cubicBezTo>
                  <a:pt x="66" y="110"/>
                  <a:pt x="66" y="110"/>
                  <a:pt x="66" y="110"/>
                </a:cubicBezTo>
                <a:cubicBezTo>
                  <a:pt x="65" y="112"/>
                  <a:pt x="64" y="114"/>
                  <a:pt x="64" y="115"/>
                </a:cubicBezTo>
                <a:cubicBezTo>
                  <a:pt x="67" y="131"/>
                  <a:pt x="67" y="131"/>
                  <a:pt x="67" y="131"/>
                </a:cubicBezTo>
                <a:cubicBezTo>
                  <a:pt x="54" y="144"/>
                  <a:pt x="54" y="144"/>
                  <a:pt x="54" y="144"/>
                </a:cubicBezTo>
                <a:cubicBezTo>
                  <a:pt x="48" y="117"/>
                  <a:pt x="48" y="117"/>
                  <a:pt x="48" y="117"/>
                </a:cubicBezTo>
                <a:cubicBezTo>
                  <a:pt x="48" y="115"/>
                  <a:pt x="46" y="114"/>
                  <a:pt x="44" y="113"/>
                </a:cubicBezTo>
                <a:cubicBezTo>
                  <a:pt x="17" y="108"/>
                  <a:pt x="17" y="108"/>
                  <a:pt x="17" y="108"/>
                </a:cubicBezTo>
                <a:cubicBezTo>
                  <a:pt x="30" y="94"/>
                  <a:pt x="30" y="94"/>
                  <a:pt x="30" y="94"/>
                </a:cubicBezTo>
                <a:cubicBezTo>
                  <a:pt x="46" y="97"/>
                  <a:pt x="46" y="97"/>
                  <a:pt x="46" y="97"/>
                </a:cubicBezTo>
                <a:cubicBezTo>
                  <a:pt x="47" y="97"/>
                  <a:pt x="47" y="97"/>
                  <a:pt x="48" y="97"/>
                </a:cubicBezTo>
                <a:cubicBezTo>
                  <a:pt x="49" y="97"/>
                  <a:pt x="50" y="97"/>
                  <a:pt x="51" y="96"/>
                </a:cubicBezTo>
                <a:cubicBezTo>
                  <a:pt x="79" y="67"/>
                  <a:pt x="79" y="67"/>
                  <a:pt x="79" y="67"/>
                </a:cubicBezTo>
                <a:cubicBezTo>
                  <a:pt x="130" y="16"/>
                  <a:pt x="130" y="16"/>
                  <a:pt x="130" y="16"/>
                </a:cubicBezTo>
                <a:cubicBezTo>
                  <a:pt x="133" y="13"/>
                  <a:pt x="138" y="11"/>
                  <a:pt x="143" y="11"/>
                </a:cubicBezTo>
                <a:close/>
                <a:moveTo>
                  <a:pt x="122" y="68"/>
                </a:moveTo>
                <a:cubicBezTo>
                  <a:pt x="134" y="138"/>
                  <a:pt x="134" y="138"/>
                  <a:pt x="134" y="138"/>
                </a:cubicBezTo>
                <a:cubicBezTo>
                  <a:pt x="127" y="146"/>
                  <a:pt x="127" y="146"/>
                  <a:pt x="127" y="146"/>
                </a:cubicBezTo>
                <a:cubicBezTo>
                  <a:pt x="104" y="87"/>
                  <a:pt x="104" y="87"/>
                  <a:pt x="104" y="87"/>
                </a:cubicBezTo>
                <a:cubicBezTo>
                  <a:pt x="122" y="68"/>
                  <a:pt x="122" y="68"/>
                  <a:pt x="122" y="68"/>
                </a:cubicBezTo>
                <a:cubicBezTo>
                  <a:pt x="122" y="68"/>
                  <a:pt x="122" y="68"/>
                  <a:pt x="122" y="68"/>
                </a:cubicBezTo>
                <a:close/>
                <a:moveTo>
                  <a:pt x="143" y="0"/>
                </a:moveTo>
                <a:cubicBezTo>
                  <a:pt x="136" y="0"/>
                  <a:pt x="128" y="3"/>
                  <a:pt x="124" y="8"/>
                </a:cubicBezTo>
                <a:cubicBezTo>
                  <a:pt x="102" y="29"/>
                  <a:pt x="102" y="29"/>
                  <a:pt x="102" y="29"/>
                </a:cubicBezTo>
                <a:cubicBezTo>
                  <a:pt x="23" y="16"/>
                  <a:pt x="23" y="16"/>
                  <a:pt x="23" y="16"/>
                </a:cubicBezTo>
                <a:cubicBezTo>
                  <a:pt x="22" y="16"/>
                  <a:pt x="22" y="16"/>
                  <a:pt x="22" y="16"/>
                </a:cubicBezTo>
                <a:cubicBezTo>
                  <a:pt x="20" y="16"/>
                  <a:pt x="19" y="16"/>
                  <a:pt x="18" y="17"/>
                </a:cubicBezTo>
                <a:cubicBezTo>
                  <a:pt x="3" y="32"/>
                  <a:pt x="3" y="32"/>
                  <a:pt x="3" y="32"/>
                </a:cubicBezTo>
                <a:cubicBezTo>
                  <a:pt x="2" y="33"/>
                  <a:pt x="1" y="35"/>
                  <a:pt x="2" y="37"/>
                </a:cubicBezTo>
                <a:cubicBezTo>
                  <a:pt x="2" y="39"/>
                  <a:pt x="3" y="40"/>
                  <a:pt x="5" y="41"/>
                </a:cubicBezTo>
                <a:cubicBezTo>
                  <a:pt x="66" y="66"/>
                  <a:pt x="66" y="66"/>
                  <a:pt x="66" y="66"/>
                </a:cubicBezTo>
                <a:cubicBezTo>
                  <a:pt x="45" y="87"/>
                  <a:pt x="45" y="87"/>
                  <a:pt x="45" y="87"/>
                </a:cubicBezTo>
                <a:cubicBezTo>
                  <a:pt x="29" y="84"/>
                  <a:pt x="29" y="84"/>
                  <a:pt x="29" y="84"/>
                </a:cubicBezTo>
                <a:cubicBezTo>
                  <a:pt x="29" y="84"/>
                  <a:pt x="29" y="83"/>
                  <a:pt x="28" y="83"/>
                </a:cubicBezTo>
                <a:cubicBezTo>
                  <a:pt x="27" y="83"/>
                  <a:pt x="26" y="84"/>
                  <a:pt x="25" y="85"/>
                </a:cubicBezTo>
                <a:cubicBezTo>
                  <a:pt x="2" y="108"/>
                  <a:pt x="2" y="108"/>
                  <a:pt x="2" y="108"/>
                </a:cubicBezTo>
                <a:cubicBezTo>
                  <a:pt x="1" y="109"/>
                  <a:pt x="0" y="111"/>
                  <a:pt x="1" y="112"/>
                </a:cubicBezTo>
                <a:cubicBezTo>
                  <a:pt x="1" y="114"/>
                  <a:pt x="3" y="116"/>
                  <a:pt x="5" y="116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45" y="156"/>
                  <a:pt x="45" y="156"/>
                  <a:pt x="45" y="156"/>
                </a:cubicBezTo>
                <a:cubicBezTo>
                  <a:pt x="45" y="158"/>
                  <a:pt x="47" y="160"/>
                  <a:pt x="48" y="160"/>
                </a:cubicBezTo>
                <a:cubicBezTo>
                  <a:pt x="50" y="160"/>
                  <a:pt x="50" y="160"/>
                  <a:pt x="50" y="160"/>
                </a:cubicBezTo>
                <a:cubicBezTo>
                  <a:pt x="51" y="160"/>
                  <a:pt x="52" y="160"/>
                  <a:pt x="53" y="158"/>
                </a:cubicBezTo>
                <a:cubicBezTo>
                  <a:pt x="76" y="136"/>
                  <a:pt x="76" y="136"/>
                  <a:pt x="76" y="136"/>
                </a:cubicBezTo>
                <a:cubicBezTo>
                  <a:pt x="77" y="135"/>
                  <a:pt x="78" y="133"/>
                  <a:pt x="77" y="132"/>
                </a:cubicBezTo>
                <a:cubicBezTo>
                  <a:pt x="74" y="116"/>
                  <a:pt x="74" y="116"/>
                  <a:pt x="74" y="116"/>
                </a:cubicBezTo>
                <a:cubicBezTo>
                  <a:pt x="95" y="94"/>
                  <a:pt x="95" y="94"/>
                  <a:pt x="95" y="94"/>
                </a:cubicBezTo>
                <a:cubicBezTo>
                  <a:pt x="120" y="156"/>
                  <a:pt x="120" y="156"/>
                  <a:pt x="120" y="156"/>
                </a:cubicBezTo>
                <a:cubicBezTo>
                  <a:pt x="120" y="158"/>
                  <a:pt x="122" y="159"/>
                  <a:pt x="124" y="159"/>
                </a:cubicBezTo>
                <a:cubicBezTo>
                  <a:pt x="124" y="159"/>
                  <a:pt x="124" y="159"/>
                  <a:pt x="124" y="159"/>
                </a:cubicBezTo>
                <a:cubicBezTo>
                  <a:pt x="126" y="159"/>
                  <a:pt x="127" y="158"/>
                  <a:pt x="128" y="158"/>
                </a:cubicBezTo>
                <a:cubicBezTo>
                  <a:pt x="143" y="142"/>
                  <a:pt x="143" y="142"/>
                  <a:pt x="143" y="142"/>
                </a:cubicBezTo>
                <a:cubicBezTo>
                  <a:pt x="144" y="142"/>
                  <a:pt x="144" y="140"/>
                  <a:pt x="144" y="138"/>
                </a:cubicBezTo>
                <a:cubicBezTo>
                  <a:pt x="131" y="58"/>
                  <a:pt x="131" y="58"/>
                  <a:pt x="131" y="58"/>
                </a:cubicBezTo>
                <a:cubicBezTo>
                  <a:pt x="152" y="37"/>
                  <a:pt x="152" y="37"/>
                  <a:pt x="152" y="37"/>
                </a:cubicBezTo>
                <a:cubicBezTo>
                  <a:pt x="156" y="33"/>
                  <a:pt x="158" y="28"/>
                  <a:pt x="160" y="22"/>
                </a:cubicBezTo>
                <a:cubicBezTo>
                  <a:pt x="162" y="16"/>
                  <a:pt x="160" y="10"/>
                  <a:pt x="156" y="6"/>
                </a:cubicBezTo>
                <a:cubicBezTo>
                  <a:pt x="152" y="2"/>
                  <a:pt x="148" y="0"/>
                  <a:pt x="14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CAB3E4A4-23DA-2494-4FBC-019C76A1D51E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5776913"/>
            <a:ext cx="254000" cy="254000"/>
          </a:xfrm>
          <a:custGeom>
            <a:avLst/>
            <a:gdLst>
              <a:gd name="T0" fmla="*/ 113 w 160"/>
              <a:gd name="T1" fmla="*/ 104 h 160"/>
              <a:gd name="T2" fmla="*/ 106 w 160"/>
              <a:gd name="T3" fmla="*/ 88 h 160"/>
              <a:gd name="T4" fmla="*/ 123 w 160"/>
              <a:gd name="T5" fmla="*/ 31 h 160"/>
              <a:gd name="T6" fmla="*/ 88 w 160"/>
              <a:gd name="T7" fmla="*/ 0 h 160"/>
              <a:gd name="T8" fmla="*/ 59 w 160"/>
              <a:gd name="T9" fmla="*/ 6 h 160"/>
              <a:gd name="T10" fmla="*/ 37 w 160"/>
              <a:gd name="T11" fmla="*/ 30 h 160"/>
              <a:gd name="T12" fmla="*/ 54 w 160"/>
              <a:gd name="T13" fmla="*/ 88 h 160"/>
              <a:gd name="T14" fmla="*/ 47 w 160"/>
              <a:gd name="T15" fmla="*/ 104 h 160"/>
              <a:gd name="T16" fmla="*/ 0 w 160"/>
              <a:gd name="T17" fmla="*/ 134 h 160"/>
              <a:gd name="T18" fmla="*/ 5 w 160"/>
              <a:gd name="T19" fmla="*/ 160 h 160"/>
              <a:gd name="T20" fmla="*/ 160 w 160"/>
              <a:gd name="T21" fmla="*/ 155 h 160"/>
              <a:gd name="T22" fmla="*/ 131 w 160"/>
              <a:gd name="T23" fmla="*/ 104 h 160"/>
              <a:gd name="T24" fmla="*/ 88 w 160"/>
              <a:gd name="T25" fmla="*/ 10 h 160"/>
              <a:gd name="T26" fmla="*/ 112 w 160"/>
              <a:gd name="T27" fmla="*/ 31 h 160"/>
              <a:gd name="T28" fmla="*/ 104 w 160"/>
              <a:gd name="T29" fmla="*/ 36 h 160"/>
              <a:gd name="T30" fmla="*/ 69 w 160"/>
              <a:gd name="T31" fmla="*/ 31 h 160"/>
              <a:gd name="T32" fmla="*/ 49 w 160"/>
              <a:gd name="T33" fmla="*/ 30 h 160"/>
              <a:gd name="T34" fmla="*/ 59 w 160"/>
              <a:gd name="T35" fmla="*/ 17 h 160"/>
              <a:gd name="T36" fmla="*/ 57 w 160"/>
              <a:gd name="T37" fmla="*/ 36 h 160"/>
              <a:gd name="T38" fmla="*/ 49 w 160"/>
              <a:gd name="T39" fmla="*/ 30 h 160"/>
              <a:gd name="T40" fmla="*/ 65 w 160"/>
              <a:gd name="T41" fmla="*/ 43 h 160"/>
              <a:gd name="T42" fmla="*/ 95 w 160"/>
              <a:gd name="T43" fmla="*/ 42 h 160"/>
              <a:gd name="T44" fmla="*/ 108 w 160"/>
              <a:gd name="T45" fmla="*/ 59 h 160"/>
              <a:gd name="T46" fmla="*/ 53 w 160"/>
              <a:gd name="T47" fmla="*/ 59 h 160"/>
              <a:gd name="T48" fmla="*/ 81 w 160"/>
              <a:gd name="T49" fmla="*/ 122 h 160"/>
              <a:gd name="T50" fmla="*/ 65 w 160"/>
              <a:gd name="T51" fmla="*/ 98 h 160"/>
              <a:gd name="T52" fmla="*/ 81 w 160"/>
              <a:gd name="T53" fmla="*/ 101 h 160"/>
              <a:gd name="T54" fmla="*/ 97 w 160"/>
              <a:gd name="T55" fmla="*/ 99 h 160"/>
              <a:gd name="T56" fmla="*/ 57 w 160"/>
              <a:gd name="T57" fmla="*/ 112 h 160"/>
              <a:gd name="T58" fmla="*/ 66 w 160"/>
              <a:gd name="T59" fmla="*/ 136 h 160"/>
              <a:gd name="T60" fmla="*/ 57 w 160"/>
              <a:gd name="T61" fmla="*/ 112 h 160"/>
              <a:gd name="T62" fmla="*/ 11 w 160"/>
              <a:gd name="T63" fmla="*/ 149 h 160"/>
              <a:gd name="T64" fmla="*/ 30 w 160"/>
              <a:gd name="T65" fmla="*/ 114 h 160"/>
              <a:gd name="T66" fmla="*/ 61 w 160"/>
              <a:gd name="T67" fmla="*/ 147 h 160"/>
              <a:gd name="T68" fmla="*/ 65 w 160"/>
              <a:gd name="T69" fmla="*/ 149 h 160"/>
              <a:gd name="T70" fmla="*/ 81 w 160"/>
              <a:gd name="T71" fmla="*/ 136 h 160"/>
              <a:gd name="T72" fmla="*/ 95 w 160"/>
              <a:gd name="T73" fmla="*/ 150 h 160"/>
              <a:gd name="T74" fmla="*/ 88 w 160"/>
              <a:gd name="T75" fmla="*/ 128 h 160"/>
              <a:gd name="T76" fmla="*/ 110 w 160"/>
              <a:gd name="T77" fmla="*/ 114 h 160"/>
              <a:gd name="T78" fmla="*/ 88 w 160"/>
              <a:gd name="T79" fmla="*/ 128 h 160"/>
              <a:gd name="T80" fmla="*/ 98 w 160"/>
              <a:gd name="T81" fmla="*/ 149 h 160"/>
              <a:gd name="T82" fmla="*/ 123 w 160"/>
              <a:gd name="T83" fmla="*/ 114 h 160"/>
              <a:gd name="T84" fmla="*/ 150 w 160"/>
              <a:gd name="T85" fmla="*/ 134 h 160"/>
              <a:gd name="T86" fmla="*/ 134 w 160"/>
              <a:gd name="T87" fmla="*/ 132 h 160"/>
              <a:gd name="T88" fmla="*/ 115 w 160"/>
              <a:gd name="T89" fmla="*/ 138 h 160"/>
              <a:gd name="T90" fmla="*/ 134 w 160"/>
              <a:gd name="T91" fmla="*/ 143 h 160"/>
              <a:gd name="T92" fmla="*/ 134 w 160"/>
              <a:gd name="T93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60">
                <a:moveTo>
                  <a:pt x="131" y="104"/>
                </a:moveTo>
                <a:cubicBezTo>
                  <a:pt x="113" y="104"/>
                  <a:pt x="113" y="104"/>
                  <a:pt x="113" y="104"/>
                </a:cubicBezTo>
                <a:cubicBezTo>
                  <a:pt x="109" y="104"/>
                  <a:pt x="106" y="101"/>
                  <a:pt x="106" y="98"/>
                </a:cubicBezTo>
                <a:cubicBezTo>
                  <a:pt x="106" y="88"/>
                  <a:pt x="106" y="88"/>
                  <a:pt x="106" y="88"/>
                </a:cubicBezTo>
                <a:cubicBezTo>
                  <a:pt x="113" y="80"/>
                  <a:pt x="117" y="70"/>
                  <a:pt x="118" y="58"/>
                </a:cubicBezTo>
                <a:cubicBezTo>
                  <a:pt x="120" y="52"/>
                  <a:pt x="122" y="39"/>
                  <a:pt x="123" y="31"/>
                </a:cubicBezTo>
                <a:cubicBezTo>
                  <a:pt x="123" y="19"/>
                  <a:pt x="118" y="11"/>
                  <a:pt x="109" y="5"/>
                </a:cubicBezTo>
                <a:cubicBezTo>
                  <a:pt x="103" y="2"/>
                  <a:pt x="96" y="0"/>
                  <a:pt x="88" y="0"/>
                </a:cubicBezTo>
                <a:cubicBezTo>
                  <a:pt x="80" y="0"/>
                  <a:pt x="71" y="2"/>
                  <a:pt x="63" y="6"/>
                </a:cubicBezTo>
                <a:cubicBezTo>
                  <a:pt x="61" y="6"/>
                  <a:pt x="60" y="6"/>
                  <a:pt x="59" y="6"/>
                </a:cubicBezTo>
                <a:cubicBezTo>
                  <a:pt x="54" y="6"/>
                  <a:pt x="49" y="8"/>
                  <a:pt x="45" y="10"/>
                </a:cubicBezTo>
                <a:cubicBezTo>
                  <a:pt x="41" y="13"/>
                  <a:pt x="37" y="19"/>
                  <a:pt x="37" y="30"/>
                </a:cubicBezTo>
                <a:cubicBezTo>
                  <a:pt x="37" y="40"/>
                  <a:pt x="41" y="56"/>
                  <a:pt x="42" y="58"/>
                </a:cubicBezTo>
                <a:cubicBezTo>
                  <a:pt x="43" y="70"/>
                  <a:pt x="47" y="81"/>
                  <a:pt x="54" y="88"/>
                </a:cubicBezTo>
                <a:cubicBezTo>
                  <a:pt x="54" y="98"/>
                  <a:pt x="54" y="98"/>
                  <a:pt x="54" y="98"/>
                </a:cubicBezTo>
                <a:cubicBezTo>
                  <a:pt x="54" y="101"/>
                  <a:pt x="51" y="104"/>
                  <a:pt x="47" y="104"/>
                </a:cubicBezTo>
                <a:cubicBezTo>
                  <a:pt x="29" y="104"/>
                  <a:pt x="29" y="104"/>
                  <a:pt x="29" y="104"/>
                </a:cubicBezTo>
                <a:cubicBezTo>
                  <a:pt x="13" y="104"/>
                  <a:pt x="0" y="117"/>
                  <a:pt x="0" y="134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154" y="160"/>
                  <a:pt x="154" y="160"/>
                  <a:pt x="154" y="160"/>
                </a:cubicBezTo>
                <a:cubicBezTo>
                  <a:pt x="157" y="160"/>
                  <a:pt x="160" y="158"/>
                  <a:pt x="160" y="155"/>
                </a:cubicBezTo>
                <a:cubicBezTo>
                  <a:pt x="160" y="134"/>
                  <a:pt x="160" y="134"/>
                  <a:pt x="160" y="134"/>
                </a:cubicBezTo>
                <a:cubicBezTo>
                  <a:pt x="160" y="118"/>
                  <a:pt x="147" y="104"/>
                  <a:pt x="131" y="104"/>
                </a:cubicBezTo>
                <a:close/>
                <a:moveTo>
                  <a:pt x="69" y="15"/>
                </a:moveTo>
                <a:cubicBezTo>
                  <a:pt x="76" y="12"/>
                  <a:pt x="82" y="10"/>
                  <a:pt x="88" y="10"/>
                </a:cubicBezTo>
                <a:cubicBezTo>
                  <a:pt x="94" y="10"/>
                  <a:pt x="100" y="12"/>
                  <a:pt x="104" y="14"/>
                </a:cubicBezTo>
                <a:cubicBezTo>
                  <a:pt x="110" y="18"/>
                  <a:pt x="113" y="23"/>
                  <a:pt x="112" y="31"/>
                </a:cubicBezTo>
                <a:cubicBezTo>
                  <a:pt x="112" y="34"/>
                  <a:pt x="111" y="39"/>
                  <a:pt x="110" y="45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1" y="33"/>
                  <a:pt x="98" y="31"/>
                  <a:pt x="94" y="31"/>
                </a:cubicBezTo>
                <a:cubicBezTo>
                  <a:pt x="69" y="31"/>
                  <a:pt x="69" y="31"/>
                  <a:pt x="69" y="31"/>
                </a:cubicBezTo>
                <a:lnTo>
                  <a:pt x="69" y="15"/>
                </a:lnTo>
                <a:close/>
                <a:moveTo>
                  <a:pt x="49" y="30"/>
                </a:moveTo>
                <a:cubicBezTo>
                  <a:pt x="49" y="25"/>
                  <a:pt x="50" y="21"/>
                  <a:pt x="53" y="19"/>
                </a:cubicBezTo>
                <a:cubicBezTo>
                  <a:pt x="55" y="17"/>
                  <a:pt x="57" y="17"/>
                  <a:pt x="59" y="17"/>
                </a:cubicBezTo>
                <a:cubicBezTo>
                  <a:pt x="59" y="34"/>
                  <a:pt x="59" y="34"/>
                  <a:pt x="59" y="34"/>
                </a:cubicBezTo>
                <a:cubicBezTo>
                  <a:pt x="58" y="35"/>
                  <a:pt x="58" y="36"/>
                  <a:pt x="57" y="36"/>
                </a:cubicBezTo>
                <a:cubicBezTo>
                  <a:pt x="51" y="45"/>
                  <a:pt x="51" y="45"/>
                  <a:pt x="51" y="45"/>
                </a:cubicBezTo>
                <a:cubicBezTo>
                  <a:pt x="50" y="40"/>
                  <a:pt x="49" y="34"/>
                  <a:pt x="49" y="30"/>
                </a:cubicBezTo>
                <a:close/>
                <a:moveTo>
                  <a:pt x="53" y="59"/>
                </a:moveTo>
                <a:cubicBezTo>
                  <a:pt x="65" y="43"/>
                  <a:pt x="65" y="43"/>
                  <a:pt x="65" y="43"/>
                </a:cubicBezTo>
                <a:cubicBezTo>
                  <a:pt x="66" y="42"/>
                  <a:pt x="66" y="42"/>
                  <a:pt x="67" y="42"/>
                </a:cubicBezTo>
                <a:cubicBezTo>
                  <a:pt x="95" y="42"/>
                  <a:pt x="95" y="42"/>
                  <a:pt x="95" y="42"/>
                </a:cubicBezTo>
                <a:cubicBezTo>
                  <a:pt x="95" y="42"/>
                  <a:pt x="95" y="43"/>
                  <a:pt x="96" y="43"/>
                </a:cubicBezTo>
                <a:cubicBezTo>
                  <a:pt x="108" y="59"/>
                  <a:pt x="108" y="59"/>
                  <a:pt x="108" y="59"/>
                </a:cubicBezTo>
                <a:cubicBezTo>
                  <a:pt x="106" y="75"/>
                  <a:pt x="97" y="91"/>
                  <a:pt x="81" y="91"/>
                </a:cubicBezTo>
                <a:cubicBezTo>
                  <a:pt x="65" y="91"/>
                  <a:pt x="55" y="75"/>
                  <a:pt x="53" y="59"/>
                </a:cubicBezTo>
                <a:close/>
                <a:moveTo>
                  <a:pt x="98" y="105"/>
                </a:moveTo>
                <a:cubicBezTo>
                  <a:pt x="81" y="122"/>
                  <a:pt x="81" y="122"/>
                  <a:pt x="81" y="122"/>
                </a:cubicBezTo>
                <a:cubicBezTo>
                  <a:pt x="64" y="105"/>
                  <a:pt x="64" y="105"/>
                  <a:pt x="64" y="105"/>
                </a:cubicBezTo>
                <a:cubicBezTo>
                  <a:pt x="65" y="103"/>
                  <a:pt x="65" y="101"/>
                  <a:pt x="65" y="98"/>
                </a:cubicBezTo>
                <a:cubicBezTo>
                  <a:pt x="65" y="97"/>
                  <a:pt x="65" y="97"/>
                  <a:pt x="65" y="97"/>
                </a:cubicBezTo>
                <a:cubicBezTo>
                  <a:pt x="70" y="100"/>
                  <a:pt x="75" y="101"/>
                  <a:pt x="81" y="101"/>
                </a:cubicBezTo>
                <a:cubicBezTo>
                  <a:pt x="86" y="101"/>
                  <a:pt x="92" y="100"/>
                  <a:pt x="97" y="97"/>
                </a:cubicBezTo>
                <a:cubicBezTo>
                  <a:pt x="97" y="99"/>
                  <a:pt x="97" y="99"/>
                  <a:pt x="97" y="99"/>
                </a:cubicBezTo>
                <a:cubicBezTo>
                  <a:pt x="97" y="101"/>
                  <a:pt x="97" y="103"/>
                  <a:pt x="98" y="105"/>
                </a:cubicBezTo>
                <a:close/>
                <a:moveTo>
                  <a:pt x="57" y="112"/>
                </a:moveTo>
                <a:cubicBezTo>
                  <a:pt x="73" y="128"/>
                  <a:pt x="73" y="128"/>
                  <a:pt x="73" y="128"/>
                </a:cubicBezTo>
                <a:cubicBezTo>
                  <a:pt x="66" y="136"/>
                  <a:pt x="66" y="136"/>
                  <a:pt x="66" y="136"/>
                </a:cubicBezTo>
                <a:cubicBezTo>
                  <a:pt x="51" y="114"/>
                  <a:pt x="51" y="114"/>
                  <a:pt x="51" y="114"/>
                </a:cubicBezTo>
                <a:cubicBezTo>
                  <a:pt x="53" y="114"/>
                  <a:pt x="55" y="114"/>
                  <a:pt x="57" y="112"/>
                </a:cubicBezTo>
                <a:close/>
                <a:moveTo>
                  <a:pt x="11" y="150"/>
                </a:moveTo>
                <a:cubicBezTo>
                  <a:pt x="11" y="149"/>
                  <a:pt x="11" y="149"/>
                  <a:pt x="11" y="149"/>
                </a:cubicBezTo>
                <a:cubicBezTo>
                  <a:pt x="11" y="134"/>
                  <a:pt x="11" y="134"/>
                  <a:pt x="11" y="134"/>
                </a:cubicBezTo>
                <a:cubicBezTo>
                  <a:pt x="11" y="123"/>
                  <a:pt x="20" y="114"/>
                  <a:pt x="30" y="114"/>
                </a:cubicBezTo>
                <a:cubicBezTo>
                  <a:pt x="39" y="114"/>
                  <a:pt x="39" y="114"/>
                  <a:pt x="39" y="114"/>
                </a:cubicBezTo>
                <a:cubicBezTo>
                  <a:pt x="61" y="147"/>
                  <a:pt x="61" y="147"/>
                  <a:pt x="61" y="147"/>
                </a:cubicBezTo>
                <a:cubicBezTo>
                  <a:pt x="62" y="148"/>
                  <a:pt x="63" y="149"/>
                  <a:pt x="65" y="149"/>
                </a:cubicBezTo>
                <a:cubicBezTo>
                  <a:pt x="65" y="149"/>
                  <a:pt x="65" y="149"/>
                  <a:pt x="65" y="149"/>
                </a:cubicBezTo>
                <a:cubicBezTo>
                  <a:pt x="67" y="149"/>
                  <a:pt x="68" y="149"/>
                  <a:pt x="69" y="148"/>
                </a:cubicBezTo>
                <a:cubicBezTo>
                  <a:pt x="81" y="136"/>
                  <a:pt x="81" y="136"/>
                  <a:pt x="81" y="136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3" y="149"/>
                  <a:pt x="95" y="149"/>
                  <a:pt x="95" y="150"/>
                </a:cubicBezTo>
                <a:lnTo>
                  <a:pt x="11" y="150"/>
                </a:lnTo>
                <a:close/>
                <a:moveTo>
                  <a:pt x="88" y="128"/>
                </a:moveTo>
                <a:cubicBezTo>
                  <a:pt x="104" y="112"/>
                  <a:pt x="104" y="112"/>
                  <a:pt x="104" y="112"/>
                </a:cubicBezTo>
                <a:cubicBezTo>
                  <a:pt x="106" y="113"/>
                  <a:pt x="108" y="114"/>
                  <a:pt x="110" y="114"/>
                </a:cubicBezTo>
                <a:cubicBezTo>
                  <a:pt x="95" y="136"/>
                  <a:pt x="95" y="136"/>
                  <a:pt x="95" y="136"/>
                </a:cubicBezTo>
                <a:lnTo>
                  <a:pt x="88" y="128"/>
                </a:lnTo>
                <a:close/>
                <a:moveTo>
                  <a:pt x="150" y="149"/>
                </a:moveTo>
                <a:cubicBezTo>
                  <a:pt x="98" y="149"/>
                  <a:pt x="98" y="149"/>
                  <a:pt x="98" y="149"/>
                </a:cubicBezTo>
                <a:cubicBezTo>
                  <a:pt x="99" y="149"/>
                  <a:pt x="100" y="148"/>
                  <a:pt x="101" y="147"/>
                </a:cubicBezTo>
                <a:cubicBezTo>
                  <a:pt x="123" y="114"/>
                  <a:pt x="123" y="114"/>
                  <a:pt x="123" y="114"/>
                </a:cubicBezTo>
                <a:cubicBezTo>
                  <a:pt x="131" y="114"/>
                  <a:pt x="131" y="114"/>
                  <a:pt x="131" y="114"/>
                </a:cubicBezTo>
                <a:cubicBezTo>
                  <a:pt x="142" y="114"/>
                  <a:pt x="150" y="123"/>
                  <a:pt x="150" y="134"/>
                </a:cubicBezTo>
                <a:lnTo>
                  <a:pt x="150" y="149"/>
                </a:lnTo>
                <a:close/>
                <a:moveTo>
                  <a:pt x="134" y="132"/>
                </a:moveTo>
                <a:cubicBezTo>
                  <a:pt x="120" y="132"/>
                  <a:pt x="120" y="132"/>
                  <a:pt x="120" y="132"/>
                </a:cubicBezTo>
                <a:cubicBezTo>
                  <a:pt x="117" y="132"/>
                  <a:pt x="115" y="135"/>
                  <a:pt x="115" y="138"/>
                </a:cubicBezTo>
                <a:cubicBezTo>
                  <a:pt x="115" y="141"/>
                  <a:pt x="118" y="143"/>
                  <a:pt x="120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8" y="143"/>
                  <a:pt x="139" y="141"/>
                  <a:pt x="139" y="138"/>
                </a:cubicBezTo>
                <a:cubicBezTo>
                  <a:pt x="140" y="135"/>
                  <a:pt x="137" y="132"/>
                  <a:pt x="134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274C477B-2BBA-0F22-C6E5-DB678DFE82A3}"/>
              </a:ext>
            </a:extLst>
          </p:cNvPr>
          <p:cNvSpPr>
            <a:spLocks noEditPoints="1"/>
          </p:cNvSpPr>
          <p:nvPr/>
        </p:nvSpPr>
        <p:spPr bwMode="auto">
          <a:xfrm>
            <a:off x="7912101" y="5776913"/>
            <a:ext cx="222250" cy="254000"/>
          </a:xfrm>
          <a:custGeom>
            <a:avLst/>
            <a:gdLst>
              <a:gd name="T0" fmla="*/ 135 w 140"/>
              <a:gd name="T1" fmla="*/ 0 h 160"/>
              <a:gd name="T2" fmla="*/ 132 w 140"/>
              <a:gd name="T3" fmla="*/ 1 h 160"/>
              <a:gd name="T4" fmla="*/ 102 w 140"/>
              <a:gd name="T5" fmla="*/ 12 h 160"/>
              <a:gd name="T6" fmla="*/ 73 w 140"/>
              <a:gd name="T7" fmla="*/ 2 h 160"/>
              <a:gd name="T8" fmla="*/ 70 w 140"/>
              <a:gd name="T9" fmla="*/ 1 h 160"/>
              <a:gd name="T10" fmla="*/ 67 w 140"/>
              <a:gd name="T11" fmla="*/ 2 h 160"/>
              <a:gd name="T12" fmla="*/ 39 w 140"/>
              <a:gd name="T13" fmla="*/ 12 h 160"/>
              <a:gd name="T14" fmla="*/ 9 w 140"/>
              <a:gd name="T15" fmla="*/ 1 h 160"/>
              <a:gd name="T16" fmla="*/ 6 w 140"/>
              <a:gd name="T17" fmla="*/ 0 h 160"/>
              <a:gd name="T18" fmla="*/ 0 w 140"/>
              <a:gd name="T19" fmla="*/ 5 h 160"/>
              <a:gd name="T20" fmla="*/ 0 w 140"/>
              <a:gd name="T21" fmla="*/ 66 h 160"/>
              <a:gd name="T22" fmla="*/ 68 w 140"/>
              <a:gd name="T23" fmla="*/ 160 h 160"/>
              <a:gd name="T24" fmla="*/ 70 w 140"/>
              <a:gd name="T25" fmla="*/ 160 h 160"/>
              <a:gd name="T26" fmla="*/ 72 w 140"/>
              <a:gd name="T27" fmla="*/ 160 h 160"/>
              <a:gd name="T28" fmla="*/ 140 w 140"/>
              <a:gd name="T29" fmla="*/ 66 h 160"/>
              <a:gd name="T30" fmla="*/ 140 w 140"/>
              <a:gd name="T31" fmla="*/ 5 h 160"/>
              <a:gd name="T32" fmla="*/ 135 w 140"/>
              <a:gd name="T33" fmla="*/ 0 h 160"/>
              <a:gd name="T34" fmla="*/ 129 w 140"/>
              <a:gd name="T35" fmla="*/ 66 h 160"/>
              <a:gd name="T36" fmla="*/ 70 w 140"/>
              <a:gd name="T37" fmla="*/ 149 h 160"/>
              <a:gd name="T38" fmla="*/ 11 w 140"/>
              <a:gd name="T39" fmla="*/ 66 h 160"/>
              <a:gd name="T40" fmla="*/ 11 w 140"/>
              <a:gd name="T41" fmla="*/ 15 h 160"/>
              <a:gd name="T42" fmla="*/ 39 w 140"/>
              <a:gd name="T43" fmla="*/ 23 h 160"/>
              <a:gd name="T44" fmla="*/ 70 w 140"/>
              <a:gd name="T45" fmla="*/ 13 h 160"/>
              <a:gd name="T46" fmla="*/ 101 w 140"/>
              <a:gd name="T47" fmla="*/ 23 h 160"/>
              <a:gd name="T48" fmla="*/ 129 w 140"/>
              <a:gd name="T49" fmla="*/ 15 h 160"/>
              <a:gd name="T50" fmla="*/ 129 w 140"/>
              <a:gd name="T51" fmla="*/ 66 h 160"/>
              <a:gd name="T52" fmla="*/ 73 w 140"/>
              <a:gd name="T53" fmla="*/ 76 h 160"/>
              <a:gd name="T54" fmla="*/ 65 w 140"/>
              <a:gd name="T55" fmla="*/ 67 h 160"/>
              <a:gd name="T56" fmla="*/ 70 w 140"/>
              <a:gd name="T57" fmla="*/ 62 h 160"/>
              <a:gd name="T58" fmla="*/ 75 w 140"/>
              <a:gd name="T59" fmla="*/ 67 h 160"/>
              <a:gd name="T60" fmla="*/ 80 w 140"/>
              <a:gd name="T61" fmla="*/ 72 h 160"/>
              <a:gd name="T62" fmla="*/ 85 w 140"/>
              <a:gd name="T63" fmla="*/ 67 h 160"/>
              <a:gd name="T64" fmla="*/ 75 w 140"/>
              <a:gd name="T65" fmla="*/ 52 h 160"/>
              <a:gd name="T66" fmla="*/ 75 w 140"/>
              <a:gd name="T67" fmla="*/ 48 h 160"/>
              <a:gd name="T68" fmla="*/ 70 w 140"/>
              <a:gd name="T69" fmla="*/ 43 h 160"/>
              <a:gd name="T70" fmla="*/ 65 w 140"/>
              <a:gd name="T71" fmla="*/ 48 h 160"/>
              <a:gd name="T72" fmla="*/ 65 w 140"/>
              <a:gd name="T73" fmla="*/ 52 h 160"/>
              <a:gd name="T74" fmla="*/ 54 w 140"/>
              <a:gd name="T75" fmla="*/ 67 h 160"/>
              <a:gd name="T76" fmla="*/ 67 w 140"/>
              <a:gd name="T77" fmla="*/ 84 h 160"/>
              <a:gd name="T78" fmla="*/ 75 w 140"/>
              <a:gd name="T79" fmla="*/ 94 h 160"/>
              <a:gd name="T80" fmla="*/ 70 w 140"/>
              <a:gd name="T81" fmla="*/ 99 h 160"/>
              <a:gd name="T82" fmla="*/ 65 w 140"/>
              <a:gd name="T83" fmla="*/ 94 h 160"/>
              <a:gd name="T84" fmla="*/ 59 w 140"/>
              <a:gd name="T85" fmla="*/ 88 h 160"/>
              <a:gd name="T86" fmla="*/ 55 w 140"/>
              <a:gd name="T87" fmla="*/ 94 h 160"/>
              <a:gd name="T88" fmla="*/ 65 w 140"/>
              <a:gd name="T89" fmla="*/ 108 h 160"/>
              <a:gd name="T90" fmla="*/ 65 w 140"/>
              <a:gd name="T91" fmla="*/ 112 h 160"/>
              <a:gd name="T92" fmla="*/ 70 w 140"/>
              <a:gd name="T93" fmla="*/ 117 h 160"/>
              <a:gd name="T94" fmla="*/ 75 w 140"/>
              <a:gd name="T95" fmla="*/ 112 h 160"/>
              <a:gd name="T96" fmla="*/ 75 w 140"/>
              <a:gd name="T97" fmla="*/ 108 h 160"/>
              <a:gd name="T98" fmla="*/ 86 w 140"/>
              <a:gd name="T99" fmla="*/ 94 h 160"/>
              <a:gd name="T100" fmla="*/ 73 w 140"/>
              <a:gd name="T101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60">
                <a:moveTo>
                  <a:pt x="135" y="0"/>
                </a:moveTo>
                <a:cubicBezTo>
                  <a:pt x="134" y="0"/>
                  <a:pt x="133" y="1"/>
                  <a:pt x="132" y="1"/>
                </a:cubicBezTo>
                <a:cubicBezTo>
                  <a:pt x="119" y="11"/>
                  <a:pt x="108" y="12"/>
                  <a:pt x="102" y="12"/>
                </a:cubicBezTo>
                <a:cubicBezTo>
                  <a:pt x="93" y="12"/>
                  <a:pt x="81" y="8"/>
                  <a:pt x="73" y="2"/>
                </a:cubicBezTo>
                <a:cubicBezTo>
                  <a:pt x="72" y="1"/>
                  <a:pt x="71" y="1"/>
                  <a:pt x="70" y="1"/>
                </a:cubicBezTo>
                <a:cubicBezTo>
                  <a:pt x="69" y="1"/>
                  <a:pt x="68" y="1"/>
                  <a:pt x="67" y="2"/>
                </a:cubicBezTo>
                <a:cubicBezTo>
                  <a:pt x="59" y="8"/>
                  <a:pt x="48" y="12"/>
                  <a:pt x="39" y="12"/>
                </a:cubicBezTo>
                <a:cubicBezTo>
                  <a:pt x="29" y="12"/>
                  <a:pt x="19" y="8"/>
                  <a:pt x="9" y="1"/>
                </a:cubicBezTo>
                <a:cubicBezTo>
                  <a:pt x="8" y="1"/>
                  <a:pt x="7" y="0"/>
                  <a:pt x="6" y="0"/>
                </a:cubicBezTo>
                <a:cubicBezTo>
                  <a:pt x="3" y="0"/>
                  <a:pt x="0" y="2"/>
                  <a:pt x="0" y="5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109"/>
                  <a:pt x="27" y="147"/>
                  <a:pt x="68" y="160"/>
                </a:cubicBezTo>
                <a:cubicBezTo>
                  <a:pt x="69" y="160"/>
                  <a:pt x="69" y="160"/>
                  <a:pt x="70" y="160"/>
                </a:cubicBezTo>
                <a:cubicBezTo>
                  <a:pt x="70" y="160"/>
                  <a:pt x="71" y="160"/>
                  <a:pt x="72" y="160"/>
                </a:cubicBezTo>
                <a:cubicBezTo>
                  <a:pt x="114" y="146"/>
                  <a:pt x="140" y="108"/>
                  <a:pt x="140" y="66"/>
                </a:cubicBezTo>
                <a:cubicBezTo>
                  <a:pt x="140" y="5"/>
                  <a:pt x="140" y="5"/>
                  <a:pt x="140" y="5"/>
                </a:cubicBezTo>
                <a:cubicBezTo>
                  <a:pt x="140" y="2"/>
                  <a:pt x="137" y="0"/>
                  <a:pt x="135" y="0"/>
                </a:cubicBezTo>
                <a:close/>
                <a:moveTo>
                  <a:pt x="129" y="66"/>
                </a:moveTo>
                <a:cubicBezTo>
                  <a:pt x="129" y="104"/>
                  <a:pt x="106" y="137"/>
                  <a:pt x="70" y="149"/>
                </a:cubicBezTo>
                <a:cubicBezTo>
                  <a:pt x="35" y="137"/>
                  <a:pt x="11" y="104"/>
                  <a:pt x="11" y="66"/>
                </a:cubicBezTo>
                <a:cubicBezTo>
                  <a:pt x="11" y="15"/>
                  <a:pt x="11" y="15"/>
                  <a:pt x="11" y="15"/>
                </a:cubicBezTo>
                <a:cubicBezTo>
                  <a:pt x="20" y="20"/>
                  <a:pt x="29" y="23"/>
                  <a:pt x="39" y="23"/>
                </a:cubicBezTo>
                <a:cubicBezTo>
                  <a:pt x="49" y="23"/>
                  <a:pt x="61" y="20"/>
                  <a:pt x="70" y="13"/>
                </a:cubicBezTo>
                <a:cubicBezTo>
                  <a:pt x="79" y="19"/>
                  <a:pt x="92" y="23"/>
                  <a:pt x="101" y="23"/>
                </a:cubicBezTo>
                <a:cubicBezTo>
                  <a:pt x="108" y="23"/>
                  <a:pt x="118" y="22"/>
                  <a:pt x="129" y="15"/>
                </a:cubicBezTo>
                <a:lnTo>
                  <a:pt x="129" y="66"/>
                </a:lnTo>
                <a:close/>
                <a:moveTo>
                  <a:pt x="73" y="76"/>
                </a:moveTo>
                <a:cubicBezTo>
                  <a:pt x="69" y="73"/>
                  <a:pt x="65" y="70"/>
                  <a:pt x="65" y="67"/>
                </a:cubicBezTo>
                <a:cubicBezTo>
                  <a:pt x="65" y="64"/>
                  <a:pt x="67" y="62"/>
                  <a:pt x="70" y="62"/>
                </a:cubicBezTo>
                <a:cubicBezTo>
                  <a:pt x="73" y="62"/>
                  <a:pt x="75" y="64"/>
                  <a:pt x="75" y="67"/>
                </a:cubicBezTo>
                <a:cubicBezTo>
                  <a:pt x="75" y="70"/>
                  <a:pt x="77" y="72"/>
                  <a:pt x="80" y="72"/>
                </a:cubicBezTo>
                <a:cubicBezTo>
                  <a:pt x="83" y="72"/>
                  <a:pt x="85" y="70"/>
                  <a:pt x="85" y="67"/>
                </a:cubicBezTo>
                <a:cubicBezTo>
                  <a:pt x="85" y="60"/>
                  <a:pt x="81" y="54"/>
                  <a:pt x="75" y="52"/>
                </a:cubicBezTo>
                <a:cubicBezTo>
                  <a:pt x="75" y="48"/>
                  <a:pt x="75" y="48"/>
                  <a:pt x="75" y="48"/>
                </a:cubicBezTo>
                <a:cubicBezTo>
                  <a:pt x="75" y="46"/>
                  <a:pt x="72" y="43"/>
                  <a:pt x="70" y="43"/>
                </a:cubicBezTo>
                <a:cubicBezTo>
                  <a:pt x="67" y="43"/>
                  <a:pt x="65" y="46"/>
                  <a:pt x="65" y="48"/>
                </a:cubicBezTo>
                <a:cubicBezTo>
                  <a:pt x="65" y="52"/>
                  <a:pt x="65" y="52"/>
                  <a:pt x="65" y="52"/>
                </a:cubicBezTo>
                <a:cubicBezTo>
                  <a:pt x="59" y="54"/>
                  <a:pt x="54" y="60"/>
                  <a:pt x="54" y="67"/>
                </a:cubicBezTo>
                <a:cubicBezTo>
                  <a:pt x="54" y="76"/>
                  <a:pt x="61" y="80"/>
                  <a:pt x="67" y="84"/>
                </a:cubicBezTo>
                <a:cubicBezTo>
                  <a:pt x="70" y="88"/>
                  <a:pt x="75" y="90"/>
                  <a:pt x="75" y="94"/>
                </a:cubicBezTo>
                <a:cubicBezTo>
                  <a:pt x="75" y="96"/>
                  <a:pt x="72" y="99"/>
                  <a:pt x="70" y="99"/>
                </a:cubicBezTo>
                <a:cubicBezTo>
                  <a:pt x="67" y="99"/>
                  <a:pt x="65" y="96"/>
                  <a:pt x="65" y="94"/>
                </a:cubicBezTo>
                <a:cubicBezTo>
                  <a:pt x="65" y="90"/>
                  <a:pt x="62" y="88"/>
                  <a:pt x="59" y="88"/>
                </a:cubicBezTo>
                <a:cubicBezTo>
                  <a:pt x="57" y="88"/>
                  <a:pt x="55" y="91"/>
                  <a:pt x="55" y="94"/>
                </a:cubicBezTo>
                <a:cubicBezTo>
                  <a:pt x="55" y="100"/>
                  <a:pt x="59" y="106"/>
                  <a:pt x="65" y="108"/>
                </a:cubicBezTo>
                <a:cubicBezTo>
                  <a:pt x="65" y="112"/>
                  <a:pt x="65" y="112"/>
                  <a:pt x="65" y="112"/>
                </a:cubicBezTo>
                <a:cubicBezTo>
                  <a:pt x="65" y="115"/>
                  <a:pt x="67" y="117"/>
                  <a:pt x="70" y="117"/>
                </a:cubicBezTo>
                <a:cubicBezTo>
                  <a:pt x="73" y="117"/>
                  <a:pt x="75" y="115"/>
                  <a:pt x="75" y="112"/>
                </a:cubicBezTo>
                <a:cubicBezTo>
                  <a:pt x="75" y="108"/>
                  <a:pt x="75" y="108"/>
                  <a:pt x="75" y="108"/>
                </a:cubicBezTo>
                <a:cubicBezTo>
                  <a:pt x="81" y="106"/>
                  <a:pt x="86" y="100"/>
                  <a:pt x="86" y="94"/>
                </a:cubicBezTo>
                <a:cubicBezTo>
                  <a:pt x="86" y="85"/>
                  <a:pt x="79" y="80"/>
                  <a:pt x="73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4C9DB07B-3EC2-305A-30F7-E7D525EE08D5}"/>
              </a:ext>
            </a:extLst>
          </p:cNvPr>
          <p:cNvSpPr>
            <a:spLocks noEditPoints="1"/>
          </p:cNvSpPr>
          <p:nvPr/>
        </p:nvSpPr>
        <p:spPr bwMode="auto">
          <a:xfrm>
            <a:off x="10666413" y="5776913"/>
            <a:ext cx="215900" cy="254000"/>
          </a:xfrm>
          <a:custGeom>
            <a:avLst/>
            <a:gdLst>
              <a:gd name="T0" fmla="*/ 121 w 136"/>
              <a:gd name="T1" fmla="*/ 0 h 160"/>
              <a:gd name="T2" fmla="*/ 5 w 136"/>
              <a:gd name="T3" fmla="*/ 0 h 160"/>
              <a:gd name="T4" fmla="*/ 0 w 136"/>
              <a:gd name="T5" fmla="*/ 5 h 160"/>
              <a:gd name="T6" fmla="*/ 0 w 136"/>
              <a:gd name="T7" fmla="*/ 155 h 160"/>
              <a:gd name="T8" fmla="*/ 5 w 136"/>
              <a:gd name="T9" fmla="*/ 160 h 160"/>
              <a:gd name="T10" fmla="*/ 121 w 136"/>
              <a:gd name="T11" fmla="*/ 160 h 160"/>
              <a:gd name="T12" fmla="*/ 136 w 136"/>
              <a:gd name="T13" fmla="*/ 145 h 160"/>
              <a:gd name="T14" fmla="*/ 136 w 136"/>
              <a:gd name="T15" fmla="*/ 16 h 160"/>
              <a:gd name="T16" fmla="*/ 121 w 136"/>
              <a:gd name="T17" fmla="*/ 0 h 160"/>
              <a:gd name="T18" fmla="*/ 84 w 136"/>
              <a:gd name="T19" fmla="*/ 10 h 160"/>
              <a:gd name="T20" fmla="*/ 95 w 136"/>
              <a:gd name="T21" fmla="*/ 10 h 160"/>
              <a:gd name="T22" fmla="*/ 95 w 136"/>
              <a:gd name="T23" fmla="*/ 24 h 160"/>
              <a:gd name="T24" fmla="*/ 89 w 136"/>
              <a:gd name="T25" fmla="*/ 20 h 160"/>
              <a:gd name="T26" fmla="*/ 84 w 136"/>
              <a:gd name="T27" fmla="*/ 24 h 160"/>
              <a:gd name="T28" fmla="*/ 84 w 136"/>
              <a:gd name="T29" fmla="*/ 10 h 160"/>
              <a:gd name="T30" fmla="*/ 21 w 136"/>
              <a:gd name="T31" fmla="*/ 150 h 160"/>
              <a:gd name="T32" fmla="*/ 11 w 136"/>
              <a:gd name="T33" fmla="*/ 150 h 160"/>
              <a:gd name="T34" fmla="*/ 11 w 136"/>
              <a:gd name="T35" fmla="*/ 10 h 160"/>
              <a:gd name="T36" fmla="*/ 21 w 136"/>
              <a:gd name="T37" fmla="*/ 10 h 160"/>
              <a:gd name="T38" fmla="*/ 21 w 136"/>
              <a:gd name="T39" fmla="*/ 150 h 160"/>
              <a:gd name="T40" fmla="*/ 126 w 136"/>
              <a:gd name="T41" fmla="*/ 144 h 160"/>
              <a:gd name="T42" fmla="*/ 121 w 136"/>
              <a:gd name="T43" fmla="*/ 149 h 160"/>
              <a:gd name="T44" fmla="*/ 32 w 136"/>
              <a:gd name="T45" fmla="*/ 149 h 160"/>
              <a:gd name="T46" fmla="*/ 32 w 136"/>
              <a:gd name="T47" fmla="*/ 116 h 160"/>
              <a:gd name="T48" fmla="*/ 126 w 136"/>
              <a:gd name="T49" fmla="*/ 116 h 160"/>
              <a:gd name="T50" fmla="*/ 126 w 136"/>
              <a:gd name="T51" fmla="*/ 144 h 160"/>
              <a:gd name="T52" fmla="*/ 126 w 136"/>
              <a:gd name="T53" fmla="*/ 106 h 160"/>
              <a:gd name="T54" fmla="*/ 32 w 136"/>
              <a:gd name="T55" fmla="*/ 106 h 160"/>
              <a:gd name="T56" fmla="*/ 32 w 136"/>
              <a:gd name="T57" fmla="*/ 64 h 160"/>
              <a:gd name="T58" fmla="*/ 126 w 136"/>
              <a:gd name="T59" fmla="*/ 64 h 160"/>
              <a:gd name="T60" fmla="*/ 126 w 136"/>
              <a:gd name="T61" fmla="*/ 106 h 160"/>
              <a:gd name="T62" fmla="*/ 126 w 136"/>
              <a:gd name="T63" fmla="*/ 54 h 160"/>
              <a:gd name="T64" fmla="*/ 32 w 136"/>
              <a:gd name="T65" fmla="*/ 54 h 160"/>
              <a:gd name="T66" fmla="*/ 32 w 136"/>
              <a:gd name="T67" fmla="*/ 10 h 160"/>
              <a:gd name="T68" fmla="*/ 74 w 136"/>
              <a:gd name="T69" fmla="*/ 10 h 160"/>
              <a:gd name="T70" fmla="*/ 74 w 136"/>
              <a:gd name="T71" fmla="*/ 36 h 160"/>
              <a:gd name="T72" fmla="*/ 79 w 136"/>
              <a:gd name="T73" fmla="*/ 42 h 160"/>
              <a:gd name="T74" fmla="*/ 83 w 136"/>
              <a:gd name="T75" fmla="*/ 40 h 160"/>
              <a:gd name="T76" fmla="*/ 90 w 136"/>
              <a:gd name="T77" fmla="*/ 33 h 160"/>
              <a:gd name="T78" fmla="*/ 97 w 136"/>
              <a:gd name="T79" fmla="*/ 40 h 160"/>
              <a:gd name="T80" fmla="*/ 101 w 136"/>
              <a:gd name="T81" fmla="*/ 42 h 160"/>
              <a:gd name="T82" fmla="*/ 106 w 136"/>
              <a:gd name="T83" fmla="*/ 36 h 160"/>
              <a:gd name="T84" fmla="*/ 106 w 136"/>
              <a:gd name="T85" fmla="*/ 10 h 160"/>
              <a:gd name="T86" fmla="*/ 121 w 136"/>
              <a:gd name="T87" fmla="*/ 10 h 160"/>
              <a:gd name="T88" fmla="*/ 126 w 136"/>
              <a:gd name="T89" fmla="*/ 15 h 160"/>
              <a:gd name="T90" fmla="*/ 126 w 136"/>
              <a:gd name="T91" fmla="*/ 54 h 160"/>
              <a:gd name="T92" fmla="*/ 58 w 136"/>
              <a:gd name="T93" fmla="*/ 91 h 160"/>
              <a:gd name="T94" fmla="*/ 100 w 136"/>
              <a:gd name="T95" fmla="*/ 91 h 160"/>
              <a:gd name="T96" fmla="*/ 105 w 136"/>
              <a:gd name="T97" fmla="*/ 85 h 160"/>
              <a:gd name="T98" fmla="*/ 100 w 136"/>
              <a:gd name="T99" fmla="*/ 80 h 160"/>
              <a:gd name="T100" fmla="*/ 58 w 136"/>
              <a:gd name="T101" fmla="*/ 80 h 160"/>
              <a:gd name="T102" fmla="*/ 53 w 136"/>
              <a:gd name="T103" fmla="*/ 85 h 160"/>
              <a:gd name="T104" fmla="*/ 58 w 136"/>
              <a:gd name="T105" fmla="*/ 9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36" h="160">
                <a:moveTo>
                  <a:pt x="121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0"/>
                  <a:pt x="5" y="160"/>
                </a:cubicBezTo>
                <a:cubicBezTo>
                  <a:pt x="121" y="160"/>
                  <a:pt x="121" y="160"/>
                  <a:pt x="121" y="160"/>
                </a:cubicBezTo>
                <a:cubicBezTo>
                  <a:pt x="129" y="160"/>
                  <a:pt x="136" y="153"/>
                  <a:pt x="136" y="145"/>
                </a:cubicBezTo>
                <a:cubicBezTo>
                  <a:pt x="136" y="16"/>
                  <a:pt x="136" y="16"/>
                  <a:pt x="136" y="16"/>
                </a:cubicBezTo>
                <a:cubicBezTo>
                  <a:pt x="136" y="7"/>
                  <a:pt x="130" y="0"/>
                  <a:pt x="121" y="0"/>
                </a:cubicBezTo>
                <a:close/>
                <a:moveTo>
                  <a:pt x="84" y="10"/>
                </a:moveTo>
                <a:cubicBezTo>
                  <a:pt x="95" y="10"/>
                  <a:pt x="95" y="10"/>
                  <a:pt x="95" y="10"/>
                </a:cubicBezTo>
                <a:cubicBezTo>
                  <a:pt x="95" y="24"/>
                  <a:pt x="95" y="24"/>
                  <a:pt x="95" y="24"/>
                </a:cubicBezTo>
                <a:cubicBezTo>
                  <a:pt x="93" y="22"/>
                  <a:pt x="92" y="20"/>
                  <a:pt x="89" y="20"/>
                </a:cubicBezTo>
                <a:cubicBezTo>
                  <a:pt x="87" y="20"/>
                  <a:pt x="86" y="22"/>
                  <a:pt x="84" y="24"/>
                </a:cubicBezTo>
                <a:lnTo>
                  <a:pt x="84" y="10"/>
                </a:lnTo>
                <a:close/>
                <a:moveTo>
                  <a:pt x="21" y="150"/>
                </a:moveTo>
                <a:cubicBezTo>
                  <a:pt x="11" y="150"/>
                  <a:pt x="11" y="150"/>
                  <a:pt x="11" y="150"/>
                </a:cubicBezTo>
                <a:cubicBezTo>
                  <a:pt x="11" y="10"/>
                  <a:pt x="11" y="10"/>
                  <a:pt x="11" y="10"/>
                </a:cubicBezTo>
                <a:cubicBezTo>
                  <a:pt x="21" y="10"/>
                  <a:pt x="21" y="10"/>
                  <a:pt x="21" y="10"/>
                </a:cubicBezTo>
                <a:lnTo>
                  <a:pt x="21" y="150"/>
                </a:lnTo>
                <a:close/>
                <a:moveTo>
                  <a:pt x="126" y="144"/>
                </a:moveTo>
                <a:cubicBezTo>
                  <a:pt x="126" y="147"/>
                  <a:pt x="124" y="149"/>
                  <a:pt x="121" y="149"/>
                </a:cubicBezTo>
                <a:cubicBezTo>
                  <a:pt x="32" y="149"/>
                  <a:pt x="32" y="149"/>
                  <a:pt x="32" y="149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126" y="116"/>
                  <a:pt x="126" y="116"/>
                  <a:pt x="126" y="116"/>
                </a:cubicBezTo>
                <a:lnTo>
                  <a:pt x="126" y="144"/>
                </a:lnTo>
                <a:close/>
                <a:moveTo>
                  <a:pt x="126" y="106"/>
                </a:moveTo>
                <a:cubicBezTo>
                  <a:pt x="32" y="106"/>
                  <a:pt x="32" y="106"/>
                  <a:pt x="32" y="106"/>
                </a:cubicBezTo>
                <a:cubicBezTo>
                  <a:pt x="32" y="64"/>
                  <a:pt x="32" y="64"/>
                  <a:pt x="32" y="64"/>
                </a:cubicBezTo>
                <a:cubicBezTo>
                  <a:pt x="126" y="64"/>
                  <a:pt x="126" y="64"/>
                  <a:pt x="126" y="64"/>
                </a:cubicBezTo>
                <a:lnTo>
                  <a:pt x="126" y="106"/>
                </a:lnTo>
                <a:close/>
                <a:moveTo>
                  <a:pt x="126" y="54"/>
                </a:moveTo>
                <a:cubicBezTo>
                  <a:pt x="32" y="54"/>
                  <a:pt x="32" y="54"/>
                  <a:pt x="32" y="54"/>
                </a:cubicBezTo>
                <a:cubicBezTo>
                  <a:pt x="32" y="10"/>
                  <a:pt x="32" y="10"/>
                  <a:pt x="32" y="10"/>
                </a:cubicBezTo>
                <a:cubicBezTo>
                  <a:pt x="74" y="10"/>
                  <a:pt x="74" y="10"/>
                  <a:pt x="74" y="10"/>
                </a:cubicBezTo>
                <a:cubicBezTo>
                  <a:pt x="74" y="36"/>
                  <a:pt x="74" y="36"/>
                  <a:pt x="74" y="36"/>
                </a:cubicBezTo>
                <a:cubicBezTo>
                  <a:pt x="74" y="40"/>
                  <a:pt x="76" y="42"/>
                  <a:pt x="79" y="42"/>
                </a:cubicBezTo>
                <a:cubicBezTo>
                  <a:pt x="80" y="42"/>
                  <a:pt x="82" y="41"/>
                  <a:pt x="83" y="40"/>
                </a:cubicBezTo>
                <a:cubicBezTo>
                  <a:pt x="90" y="33"/>
                  <a:pt x="90" y="33"/>
                  <a:pt x="90" y="33"/>
                </a:cubicBezTo>
                <a:cubicBezTo>
                  <a:pt x="97" y="40"/>
                  <a:pt x="97" y="40"/>
                  <a:pt x="97" y="40"/>
                </a:cubicBezTo>
                <a:cubicBezTo>
                  <a:pt x="98" y="41"/>
                  <a:pt x="99" y="42"/>
                  <a:pt x="101" y="42"/>
                </a:cubicBezTo>
                <a:cubicBezTo>
                  <a:pt x="104" y="42"/>
                  <a:pt x="106" y="40"/>
                  <a:pt x="106" y="36"/>
                </a:cubicBezTo>
                <a:cubicBezTo>
                  <a:pt x="106" y="10"/>
                  <a:pt x="106" y="10"/>
                  <a:pt x="106" y="10"/>
                </a:cubicBezTo>
                <a:cubicBezTo>
                  <a:pt x="121" y="10"/>
                  <a:pt x="121" y="10"/>
                  <a:pt x="121" y="10"/>
                </a:cubicBezTo>
                <a:cubicBezTo>
                  <a:pt x="124" y="10"/>
                  <a:pt x="126" y="12"/>
                  <a:pt x="126" y="15"/>
                </a:cubicBezTo>
                <a:lnTo>
                  <a:pt x="126" y="54"/>
                </a:lnTo>
                <a:close/>
                <a:moveTo>
                  <a:pt x="58" y="91"/>
                </a:moveTo>
                <a:cubicBezTo>
                  <a:pt x="100" y="91"/>
                  <a:pt x="100" y="91"/>
                  <a:pt x="100" y="91"/>
                </a:cubicBezTo>
                <a:cubicBezTo>
                  <a:pt x="103" y="91"/>
                  <a:pt x="105" y="88"/>
                  <a:pt x="105" y="85"/>
                </a:cubicBezTo>
                <a:cubicBezTo>
                  <a:pt x="105" y="82"/>
                  <a:pt x="103" y="80"/>
                  <a:pt x="100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55" y="80"/>
                  <a:pt x="53" y="82"/>
                  <a:pt x="53" y="85"/>
                </a:cubicBezTo>
                <a:cubicBezTo>
                  <a:pt x="53" y="88"/>
                  <a:pt x="55" y="91"/>
                  <a:pt x="58" y="9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6C1E81AF-8F94-6B75-6C60-B2DCCCFF576E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5776913"/>
            <a:ext cx="252413" cy="254000"/>
          </a:xfrm>
          <a:custGeom>
            <a:avLst/>
            <a:gdLst>
              <a:gd name="T0" fmla="*/ 80 w 159"/>
              <a:gd name="T1" fmla="*/ 35 h 160"/>
              <a:gd name="T2" fmla="*/ 90 w 159"/>
              <a:gd name="T3" fmla="*/ 45 h 160"/>
              <a:gd name="T4" fmla="*/ 80 w 159"/>
              <a:gd name="T5" fmla="*/ 56 h 160"/>
              <a:gd name="T6" fmla="*/ 69 w 159"/>
              <a:gd name="T7" fmla="*/ 45 h 160"/>
              <a:gd name="T8" fmla="*/ 80 w 159"/>
              <a:gd name="T9" fmla="*/ 35 h 160"/>
              <a:gd name="T10" fmla="*/ 150 w 159"/>
              <a:gd name="T11" fmla="*/ 10 h 160"/>
              <a:gd name="T12" fmla="*/ 150 w 159"/>
              <a:gd name="T13" fmla="*/ 66 h 160"/>
              <a:gd name="T14" fmla="*/ 103 w 159"/>
              <a:gd name="T15" fmla="*/ 66 h 160"/>
              <a:gd name="T16" fmla="*/ 95 w 159"/>
              <a:gd name="T17" fmla="*/ 60 h 160"/>
              <a:gd name="T18" fmla="*/ 101 w 159"/>
              <a:gd name="T19" fmla="*/ 45 h 160"/>
              <a:gd name="T20" fmla="*/ 80 w 159"/>
              <a:gd name="T21" fmla="*/ 24 h 160"/>
              <a:gd name="T22" fmla="*/ 59 w 159"/>
              <a:gd name="T23" fmla="*/ 45 h 160"/>
              <a:gd name="T24" fmla="*/ 65 w 159"/>
              <a:gd name="T25" fmla="*/ 60 h 160"/>
              <a:gd name="T26" fmla="*/ 57 w 159"/>
              <a:gd name="T27" fmla="*/ 66 h 160"/>
              <a:gd name="T28" fmla="*/ 11 w 159"/>
              <a:gd name="T29" fmla="*/ 66 h 160"/>
              <a:gd name="T30" fmla="*/ 11 w 159"/>
              <a:gd name="T31" fmla="*/ 10 h 160"/>
              <a:gd name="T32" fmla="*/ 150 w 159"/>
              <a:gd name="T33" fmla="*/ 10 h 160"/>
              <a:gd name="T34" fmla="*/ 80 w 159"/>
              <a:gd name="T35" fmla="*/ 66 h 160"/>
              <a:gd name="T36" fmla="*/ 101 w 159"/>
              <a:gd name="T37" fmla="*/ 87 h 160"/>
              <a:gd name="T38" fmla="*/ 59 w 159"/>
              <a:gd name="T39" fmla="*/ 87 h 160"/>
              <a:gd name="T40" fmla="*/ 80 w 159"/>
              <a:gd name="T41" fmla="*/ 66 h 160"/>
              <a:gd name="T42" fmla="*/ 105 w 159"/>
              <a:gd name="T43" fmla="*/ 98 h 160"/>
              <a:gd name="T44" fmla="*/ 96 w 159"/>
              <a:gd name="T45" fmla="*/ 150 h 160"/>
              <a:gd name="T46" fmla="*/ 63 w 159"/>
              <a:gd name="T47" fmla="*/ 150 h 160"/>
              <a:gd name="T48" fmla="*/ 54 w 159"/>
              <a:gd name="T49" fmla="*/ 98 h 160"/>
              <a:gd name="T50" fmla="*/ 105 w 159"/>
              <a:gd name="T51" fmla="*/ 98 h 160"/>
              <a:gd name="T52" fmla="*/ 5 w 159"/>
              <a:gd name="T53" fmla="*/ 0 h 160"/>
              <a:gd name="T54" fmla="*/ 0 w 159"/>
              <a:gd name="T55" fmla="*/ 5 h 160"/>
              <a:gd name="T56" fmla="*/ 0 w 159"/>
              <a:gd name="T57" fmla="*/ 71 h 160"/>
              <a:gd name="T58" fmla="*/ 5 w 159"/>
              <a:gd name="T59" fmla="*/ 76 h 160"/>
              <a:gd name="T60" fmla="*/ 50 w 159"/>
              <a:gd name="T61" fmla="*/ 76 h 160"/>
              <a:gd name="T62" fmla="*/ 48 w 159"/>
              <a:gd name="T63" fmla="*/ 87 h 160"/>
              <a:gd name="T64" fmla="*/ 38 w 159"/>
              <a:gd name="T65" fmla="*/ 87 h 160"/>
              <a:gd name="T66" fmla="*/ 33 w 159"/>
              <a:gd name="T67" fmla="*/ 92 h 160"/>
              <a:gd name="T68" fmla="*/ 38 w 159"/>
              <a:gd name="T69" fmla="*/ 97 h 160"/>
              <a:gd name="T70" fmla="*/ 44 w 159"/>
              <a:gd name="T71" fmla="*/ 97 h 160"/>
              <a:gd name="T72" fmla="*/ 54 w 159"/>
              <a:gd name="T73" fmla="*/ 155 h 160"/>
              <a:gd name="T74" fmla="*/ 59 w 159"/>
              <a:gd name="T75" fmla="*/ 160 h 160"/>
              <a:gd name="T76" fmla="*/ 101 w 159"/>
              <a:gd name="T77" fmla="*/ 160 h 160"/>
              <a:gd name="T78" fmla="*/ 105 w 159"/>
              <a:gd name="T79" fmla="*/ 155 h 160"/>
              <a:gd name="T80" fmla="*/ 115 w 159"/>
              <a:gd name="T81" fmla="*/ 97 h 160"/>
              <a:gd name="T82" fmla="*/ 121 w 159"/>
              <a:gd name="T83" fmla="*/ 97 h 160"/>
              <a:gd name="T84" fmla="*/ 126 w 159"/>
              <a:gd name="T85" fmla="*/ 91 h 160"/>
              <a:gd name="T86" fmla="*/ 121 w 159"/>
              <a:gd name="T87" fmla="*/ 87 h 160"/>
              <a:gd name="T88" fmla="*/ 111 w 159"/>
              <a:gd name="T89" fmla="*/ 87 h 160"/>
              <a:gd name="T90" fmla="*/ 109 w 159"/>
              <a:gd name="T91" fmla="*/ 76 h 160"/>
              <a:gd name="T92" fmla="*/ 154 w 159"/>
              <a:gd name="T93" fmla="*/ 76 h 160"/>
              <a:gd name="T94" fmla="*/ 159 w 159"/>
              <a:gd name="T95" fmla="*/ 71 h 160"/>
              <a:gd name="T96" fmla="*/ 159 w 159"/>
              <a:gd name="T97" fmla="*/ 5 h 160"/>
              <a:gd name="T98" fmla="*/ 155 w 159"/>
              <a:gd name="T99" fmla="*/ 0 h 160"/>
              <a:gd name="T100" fmla="*/ 5 w 159"/>
              <a:gd name="T10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9" h="160">
                <a:moveTo>
                  <a:pt x="80" y="35"/>
                </a:moveTo>
                <a:cubicBezTo>
                  <a:pt x="86" y="35"/>
                  <a:pt x="90" y="39"/>
                  <a:pt x="90" y="45"/>
                </a:cubicBezTo>
                <a:cubicBezTo>
                  <a:pt x="90" y="51"/>
                  <a:pt x="86" y="56"/>
                  <a:pt x="80" y="56"/>
                </a:cubicBezTo>
                <a:cubicBezTo>
                  <a:pt x="74" y="56"/>
                  <a:pt x="69" y="51"/>
                  <a:pt x="69" y="45"/>
                </a:cubicBezTo>
                <a:cubicBezTo>
                  <a:pt x="69" y="39"/>
                  <a:pt x="74" y="35"/>
                  <a:pt x="80" y="35"/>
                </a:cubicBezTo>
                <a:close/>
                <a:moveTo>
                  <a:pt x="150" y="10"/>
                </a:moveTo>
                <a:cubicBezTo>
                  <a:pt x="150" y="66"/>
                  <a:pt x="150" y="66"/>
                  <a:pt x="150" y="66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1" y="64"/>
                  <a:pt x="98" y="61"/>
                  <a:pt x="95" y="60"/>
                </a:cubicBezTo>
                <a:cubicBezTo>
                  <a:pt x="99" y="56"/>
                  <a:pt x="101" y="51"/>
                  <a:pt x="101" y="45"/>
                </a:cubicBezTo>
                <a:cubicBezTo>
                  <a:pt x="101" y="34"/>
                  <a:pt x="91" y="24"/>
                  <a:pt x="80" y="24"/>
                </a:cubicBezTo>
                <a:cubicBezTo>
                  <a:pt x="69" y="24"/>
                  <a:pt x="59" y="34"/>
                  <a:pt x="59" y="45"/>
                </a:cubicBezTo>
                <a:cubicBezTo>
                  <a:pt x="59" y="51"/>
                  <a:pt x="61" y="56"/>
                  <a:pt x="65" y="60"/>
                </a:cubicBezTo>
                <a:cubicBezTo>
                  <a:pt x="62" y="61"/>
                  <a:pt x="59" y="64"/>
                  <a:pt x="57" y="66"/>
                </a:cubicBezTo>
                <a:cubicBezTo>
                  <a:pt x="11" y="66"/>
                  <a:pt x="11" y="66"/>
                  <a:pt x="11" y="66"/>
                </a:cubicBezTo>
                <a:cubicBezTo>
                  <a:pt x="11" y="10"/>
                  <a:pt x="11" y="10"/>
                  <a:pt x="11" y="10"/>
                </a:cubicBezTo>
                <a:cubicBezTo>
                  <a:pt x="150" y="10"/>
                  <a:pt x="150" y="10"/>
                  <a:pt x="150" y="10"/>
                </a:cubicBezTo>
                <a:close/>
                <a:moveTo>
                  <a:pt x="80" y="66"/>
                </a:moveTo>
                <a:cubicBezTo>
                  <a:pt x="91" y="66"/>
                  <a:pt x="101" y="76"/>
                  <a:pt x="101" y="87"/>
                </a:cubicBezTo>
                <a:cubicBezTo>
                  <a:pt x="59" y="87"/>
                  <a:pt x="59" y="87"/>
                  <a:pt x="59" y="87"/>
                </a:cubicBezTo>
                <a:cubicBezTo>
                  <a:pt x="59" y="76"/>
                  <a:pt x="68" y="66"/>
                  <a:pt x="80" y="66"/>
                </a:cubicBezTo>
                <a:close/>
                <a:moveTo>
                  <a:pt x="105" y="98"/>
                </a:moveTo>
                <a:cubicBezTo>
                  <a:pt x="96" y="150"/>
                  <a:pt x="96" y="150"/>
                  <a:pt x="96" y="150"/>
                </a:cubicBezTo>
                <a:cubicBezTo>
                  <a:pt x="63" y="150"/>
                  <a:pt x="63" y="150"/>
                  <a:pt x="63" y="150"/>
                </a:cubicBezTo>
                <a:cubicBezTo>
                  <a:pt x="54" y="98"/>
                  <a:pt x="54" y="98"/>
                  <a:pt x="54" y="98"/>
                </a:cubicBezTo>
                <a:cubicBezTo>
                  <a:pt x="105" y="98"/>
                  <a:pt x="105" y="98"/>
                  <a:pt x="105" y="98"/>
                </a:cubicBezTo>
                <a:close/>
                <a:moveTo>
                  <a:pt x="5" y="0"/>
                </a:moveTo>
                <a:cubicBezTo>
                  <a:pt x="2" y="0"/>
                  <a:pt x="0" y="3"/>
                  <a:pt x="0" y="5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74"/>
                  <a:pt x="2" y="76"/>
                  <a:pt x="5" y="76"/>
                </a:cubicBezTo>
                <a:cubicBezTo>
                  <a:pt x="50" y="76"/>
                  <a:pt x="50" y="76"/>
                  <a:pt x="50" y="76"/>
                </a:cubicBezTo>
                <a:cubicBezTo>
                  <a:pt x="49" y="80"/>
                  <a:pt x="48" y="83"/>
                  <a:pt x="48" y="87"/>
                </a:cubicBezTo>
                <a:cubicBezTo>
                  <a:pt x="38" y="87"/>
                  <a:pt x="38" y="87"/>
                  <a:pt x="38" y="87"/>
                </a:cubicBezTo>
                <a:cubicBezTo>
                  <a:pt x="35" y="87"/>
                  <a:pt x="33" y="89"/>
                  <a:pt x="33" y="92"/>
                </a:cubicBezTo>
                <a:cubicBezTo>
                  <a:pt x="33" y="95"/>
                  <a:pt x="35" y="97"/>
                  <a:pt x="38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54" y="155"/>
                  <a:pt x="54" y="155"/>
                  <a:pt x="54" y="155"/>
                </a:cubicBezTo>
                <a:cubicBezTo>
                  <a:pt x="54" y="158"/>
                  <a:pt x="56" y="160"/>
                  <a:pt x="59" y="160"/>
                </a:cubicBezTo>
                <a:cubicBezTo>
                  <a:pt x="101" y="160"/>
                  <a:pt x="101" y="160"/>
                  <a:pt x="101" y="160"/>
                </a:cubicBezTo>
                <a:cubicBezTo>
                  <a:pt x="103" y="160"/>
                  <a:pt x="105" y="158"/>
                  <a:pt x="105" y="155"/>
                </a:cubicBezTo>
                <a:cubicBezTo>
                  <a:pt x="115" y="97"/>
                  <a:pt x="115" y="97"/>
                  <a:pt x="115" y="97"/>
                </a:cubicBezTo>
                <a:cubicBezTo>
                  <a:pt x="121" y="97"/>
                  <a:pt x="121" y="97"/>
                  <a:pt x="121" y="97"/>
                </a:cubicBezTo>
                <a:cubicBezTo>
                  <a:pt x="124" y="97"/>
                  <a:pt x="126" y="95"/>
                  <a:pt x="126" y="91"/>
                </a:cubicBezTo>
                <a:cubicBezTo>
                  <a:pt x="126" y="89"/>
                  <a:pt x="124" y="87"/>
                  <a:pt x="121" y="87"/>
                </a:cubicBezTo>
                <a:cubicBezTo>
                  <a:pt x="111" y="87"/>
                  <a:pt x="111" y="87"/>
                  <a:pt x="111" y="87"/>
                </a:cubicBezTo>
                <a:cubicBezTo>
                  <a:pt x="111" y="83"/>
                  <a:pt x="111" y="80"/>
                  <a:pt x="109" y="76"/>
                </a:cubicBezTo>
                <a:cubicBezTo>
                  <a:pt x="154" y="76"/>
                  <a:pt x="154" y="76"/>
                  <a:pt x="154" y="76"/>
                </a:cubicBezTo>
                <a:cubicBezTo>
                  <a:pt x="157" y="76"/>
                  <a:pt x="159" y="74"/>
                  <a:pt x="159" y="71"/>
                </a:cubicBezTo>
                <a:cubicBezTo>
                  <a:pt x="159" y="5"/>
                  <a:pt x="159" y="5"/>
                  <a:pt x="159" y="5"/>
                </a:cubicBezTo>
                <a:cubicBezTo>
                  <a:pt x="159" y="3"/>
                  <a:pt x="157" y="0"/>
                  <a:pt x="155" y="0"/>
                </a:cubicBezTo>
                <a:lnTo>
                  <a:pt x="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8783650A-CA9B-26F4-8856-3121C96C5370}"/>
              </a:ext>
            </a:extLst>
          </p:cNvPr>
          <p:cNvSpPr>
            <a:spLocks noEditPoints="1"/>
          </p:cNvSpPr>
          <p:nvPr/>
        </p:nvSpPr>
        <p:spPr bwMode="auto">
          <a:xfrm>
            <a:off x="8450263" y="5776913"/>
            <a:ext cx="246063" cy="254000"/>
          </a:xfrm>
          <a:custGeom>
            <a:avLst/>
            <a:gdLst>
              <a:gd name="T0" fmla="*/ 124 w 155"/>
              <a:gd name="T1" fmla="*/ 10 h 160"/>
              <a:gd name="T2" fmla="*/ 120 w 155"/>
              <a:gd name="T3" fmla="*/ 0 h 160"/>
              <a:gd name="T4" fmla="*/ 32 w 155"/>
              <a:gd name="T5" fmla="*/ 5 h 160"/>
              <a:gd name="T6" fmla="*/ 6 w 155"/>
              <a:gd name="T7" fmla="*/ 10 h 160"/>
              <a:gd name="T8" fmla="*/ 0 w 155"/>
              <a:gd name="T9" fmla="*/ 37 h 160"/>
              <a:gd name="T10" fmla="*/ 39 w 155"/>
              <a:gd name="T11" fmla="*/ 73 h 160"/>
              <a:gd name="T12" fmla="*/ 63 w 155"/>
              <a:gd name="T13" fmla="*/ 109 h 160"/>
              <a:gd name="T14" fmla="*/ 52 w 155"/>
              <a:gd name="T15" fmla="*/ 129 h 160"/>
              <a:gd name="T16" fmla="*/ 32 w 155"/>
              <a:gd name="T17" fmla="*/ 144 h 160"/>
              <a:gd name="T18" fmla="*/ 37 w 155"/>
              <a:gd name="T19" fmla="*/ 160 h 160"/>
              <a:gd name="T20" fmla="*/ 125 w 155"/>
              <a:gd name="T21" fmla="*/ 155 h 160"/>
              <a:gd name="T22" fmla="*/ 110 w 155"/>
              <a:gd name="T23" fmla="*/ 129 h 160"/>
              <a:gd name="T24" fmla="*/ 104 w 155"/>
              <a:gd name="T25" fmla="*/ 123 h 160"/>
              <a:gd name="T26" fmla="*/ 94 w 155"/>
              <a:gd name="T27" fmla="*/ 91 h 160"/>
              <a:gd name="T28" fmla="*/ 120 w 155"/>
              <a:gd name="T29" fmla="*/ 73 h 160"/>
              <a:gd name="T30" fmla="*/ 155 w 155"/>
              <a:gd name="T31" fmla="*/ 16 h 160"/>
              <a:gd name="T32" fmla="*/ 11 w 155"/>
              <a:gd name="T33" fmla="*/ 38 h 160"/>
              <a:gd name="T34" fmla="*/ 32 w 155"/>
              <a:gd name="T35" fmla="*/ 22 h 160"/>
              <a:gd name="T36" fmla="*/ 34 w 155"/>
              <a:gd name="T37" fmla="*/ 63 h 160"/>
              <a:gd name="T38" fmla="*/ 110 w 155"/>
              <a:gd name="T39" fmla="*/ 139 h 160"/>
              <a:gd name="T40" fmla="*/ 114 w 155"/>
              <a:gd name="T41" fmla="*/ 149 h 160"/>
              <a:gd name="T42" fmla="*/ 42 w 155"/>
              <a:gd name="T43" fmla="*/ 144 h 160"/>
              <a:gd name="T44" fmla="*/ 110 w 155"/>
              <a:gd name="T45" fmla="*/ 139 h 160"/>
              <a:gd name="T46" fmla="*/ 94 w 155"/>
              <a:gd name="T47" fmla="*/ 129 h 160"/>
              <a:gd name="T48" fmla="*/ 63 w 155"/>
              <a:gd name="T49" fmla="*/ 123 h 160"/>
              <a:gd name="T50" fmla="*/ 68 w 155"/>
              <a:gd name="T51" fmla="*/ 118 h 160"/>
              <a:gd name="T52" fmla="*/ 94 w 155"/>
              <a:gd name="T53" fmla="*/ 123 h 160"/>
              <a:gd name="T54" fmla="*/ 73 w 155"/>
              <a:gd name="T55" fmla="*/ 94 h 160"/>
              <a:gd name="T56" fmla="*/ 84 w 155"/>
              <a:gd name="T57" fmla="*/ 94 h 160"/>
              <a:gd name="T58" fmla="*/ 73 w 155"/>
              <a:gd name="T59" fmla="*/ 108 h 160"/>
              <a:gd name="T60" fmla="*/ 78 w 155"/>
              <a:gd name="T61" fmla="*/ 84 h 160"/>
              <a:gd name="T62" fmla="*/ 42 w 155"/>
              <a:gd name="T63" fmla="*/ 11 h 160"/>
              <a:gd name="T64" fmla="*/ 114 w 155"/>
              <a:gd name="T65" fmla="*/ 48 h 160"/>
              <a:gd name="T66" fmla="*/ 122 w 155"/>
              <a:gd name="T67" fmla="*/ 62 h 160"/>
              <a:gd name="T68" fmla="*/ 125 w 155"/>
              <a:gd name="T69" fmla="*/ 21 h 160"/>
              <a:gd name="T70" fmla="*/ 146 w 155"/>
              <a:gd name="T71" fmla="*/ 36 h 160"/>
              <a:gd name="T72" fmla="*/ 61 w 155"/>
              <a:gd name="T73" fmla="*/ 64 h 160"/>
              <a:gd name="T74" fmla="*/ 69 w 155"/>
              <a:gd name="T75" fmla="*/ 70 h 160"/>
              <a:gd name="T76" fmla="*/ 89 w 155"/>
              <a:gd name="T77" fmla="*/ 70 h 160"/>
              <a:gd name="T78" fmla="*/ 97 w 155"/>
              <a:gd name="T79" fmla="*/ 64 h 160"/>
              <a:gd name="T80" fmla="*/ 103 w 155"/>
              <a:gd name="T81" fmla="*/ 45 h 160"/>
              <a:gd name="T82" fmla="*/ 89 w 155"/>
              <a:gd name="T83" fmla="*/ 35 h 160"/>
              <a:gd name="T84" fmla="*/ 79 w 155"/>
              <a:gd name="T85" fmla="*/ 21 h 160"/>
              <a:gd name="T86" fmla="*/ 69 w 155"/>
              <a:gd name="T87" fmla="*/ 35 h 160"/>
              <a:gd name="T88" fmla="*/ 55 w 155"/>
              <a:gd name="T89" fmla="*/ 45 h 160"/>
              <a:gd name="T90" fmla="*/ 73 w 155"/>
              <a:gd name="T91" fmla="*/ 44 h 160"/>
              <a:gd name="T92" fmla="*/ 79 w 155"/>
              <a:gd name="T93" fmla="*/ 38 h 160"/>
              <a:gd name="T94" fmla="*/ 84 w 155"/>
              <a:gd name="T95" fmla="*/ 44 h 160"/>
              <a:gd name="T96" fmla="*/ 85 w 155"/>
              <a:gd name="T97" fmla="*/ 47 h 160"/>
              <a:gd name="T98" fmla="*/ 84 w 155"/>
              <a:gd name="T99" fmla="*/ 55 h 160"/>
              <a:gd name="T100" fmla="*/ 78 w 155"/>
              <a:gd name="T101" fmla="*/ 53 h 160"/>
              <a:gd name="T102" fmla="*/ 73 w 155"/>
              <a:gd name="T103" fmla="*/ 55 h 160"/>
              <a:gd name="T104" fmla="*/ 71 w 155"/>
              <a:gd name="T105" fmla="*/ 47 h 160"/>
              <a:gd name="T106" fmla="*/ 73 w 155"/>
              <a:gd name="T107" fmla="*/ 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5" h="160">
                <a:moveTo>
                  <a:pt x="150" y="10"/>
                </a:moveTo>
                <a:cubicBezTo>
                  <a:pt x="124" y="10"/>
                  <a:pt x="124" y="10"/>
                  <a:pt x="124" y="10"/>
                </a:cubicBezTo>
                <a:cubicBezTo>
                  <a:pt x="124" y="5"/>
                  <a:pt x="124" y="5"/>
                  <a:pt x="124" y="5"/>
                </a:cubicBezTo>
                <a:cubicBezTo>
                  <a:pt x="124" y="2"/>
                  <a:pt x="122" y="0"/>
                  <a:pt x="120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4" y="0"/>
                  <a:pt x="32" y="2"/>
                  <a:pt x="32" y="5"/>
                </a:cubicBezTo>
                <a:cubicBezTo>
                  <a:pt x="32" y="10"/>
                  <a:pt x="32" y="10"/>
                  <a:pt x="32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3" y="11"/>
                  <a:pt x="0" y="13"/>
                  <a:pt x="0" y="16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57"/>
                  <a:pt x="17" y="73"/>
                  <a:pt x="37" y="73"/>
                </a:cubicBezTo>
                <a:cubicBezTo>
                  <a:pt x="39" y="73"/>
                  <a:pt x="39" y="73"/>
                  <a:pt x="39" y="73"/>
                </a:cubicBezTo>
                <a:cubicBezTo>
                  <a:pt x="45" y="82"/>
                  <a:pt x="53" y="88"/>
                  <a:pt x="63" y="92"/>
                </a:cubicBezTo>
                <a:cubicBezTo>
                  <a:pt x="63" y="109"/>
                  <a:pt x="63" y="109"/>
                  <a:pt x="63" y="109"/>
                </a:cubicBezTo>
                <a:cubicBezTo>
                  <a:pt x="57" y="111"/>
                  <a:pt x="52" y="117"/>
                  <a:pt x="52" y="123"/>
                </a:cubicBezTo>
                <a:cubicBezTo>
                  <a:pt x="52" y="129"/>
                  <a:pt x="52" y="129"/>
                  <a:pt x="52" y="129"/>
                </a:cubicBezTo>
                <a:cubicBezTo>
                  <a:pt x="47" y="129"/>
                  <a:pt x="47" y="129"/>
                  <a:pt x="47" y="129"/>
                </a:cubicBezTo>
                <a:cubicBezTo>
                  <a:pt x="39" y="129"/>
                  <a:pt x="32" y="136"/>
                  <a:pt x="32" y="144"/>
                </a:cubicBezTo>
                <a:cubicBezTo>
                  <a:pt x="32" y="155"/>
                  <a:pt x="32" y="155"/>
                  <a:pt x="32" y="155"/>
                </a:cubicBezTo>
                <a:cubicBezTo>
                  <a:pt x="32" y="157"/>
                  <a:pt x="35" y="160"/>
                  <a:pt x="37" y="160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3" y="160"/>
                  <a:pt x="125" y="157"/>
                  <a:pt x="125" y="155"/>
                </a:cubicBezTo>
                <a:cubicBezTo>
                  <a:pt x="125" y="144"/>
                  <a:pt x="125" y="144"/>
                  <a:pt x="125" y="144"/>
                </a:cubicBezTo>
                <a:cubicBezTo>
                  <a:pt x="125" y="135"/>
                  <a:pt x="118" y="129"/>
                  <a:pt x="110" y="129"/>
                </a:cubicBezTo>
                <a:cubicBezTo>
                  <a:pt x="104" y="129"/>
                  <a:pt x="104" y="129"/>
                  <a:pt x="104" y="129"/>
                </a:cubicBezTo>
                <a:cubicBezTo>
                  <a:pt x="104" y="123"/>
                  <a:pt x="104" y="123"/>
                  <a:pt x="104" y="123"/>
                </a:cubicBezTo>
                <a:cubicBezTo>
                  <a:pt x="104" y="116"/>
                  <a:pt x="100" y="111"/>
                  <a:pt x="94" y="108"/>
                </a:cubicBezTo>
                <a:cubicBezTo>
                  <a:pt x="94" y="91"/>
                  <a:pt x="94" y="91"/>
                  <a:pt x="94" y="91"/>
                </a:cubicBezTo>
                <a:cubicBezTo>
                  <a:pt x="103" y="88"/>
                  <a:pt x="112" y="81"/>
                  <a:pt x="117" y="73"/>
                </a:cubicBezTo>
                <a:cubicBezTo>
                  <a:pt x="120" y="73"/>
                  <a:pt x="120" y="73"/>
                  <a:pt x="120" y="73"/>
                </a:cubicBezTo>
                <a:cubicBezTo>
                  <a:pt x="140" y="73"/>
                  <a:pt x="155" y="56"/>
                  <a:pt x="155" y="36"/>
                </a:cubicBezTo>
                <a:cubicBezTo>
                  <a:pt x="155" y="16"/>
                  <a:pt x="155" y="16"/>
                  <a:pt x="155" y="16"/>
                </a:cubicBezTo>
                <a:cubicBezTo>
                  <a:pt x="155" y="13"/>
                  <a:pt x="153" y="10"/>
                  <a:pt x="150" y="10"/>
                </a:cubicBezTo>
                <a:close/>
                <a:moveTo>
                  <a:pt x="11" y="38"/>
                </a:moveTo>
                <a:cubicBezTo>
                  <a:pt x="11" y="22"/>
                  <a:pt x="11" y="22"/>
                  <a:pt x="11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53"/>
                  <a:pt x="33" y="58"/>
                  <a:pt x="34" y="63"/>
                </a:cubicBezTo>
                <a:cubicBezTo>
                  <a:pt x="21" y="62"/>
                  <a:pt x="11" y="51"/>
                  <a:pt x="11" y="38"/>
                </a:cubicBezTo>
                <a:close/>
                <a:moveTo>
                  <a:pt x="110" y="139"/>
                </a:moveTo>
                <a:cubicBezTo>
                  <a:pt x="112" y="139"/>
                  <a:pt x="114" y="141"/>
                  <a:pt x="114" y="144"/>
                </a:cubicBezTo>
                <a:cubicBezTo>
                  <a:pt x="114" y="149"/>
                  <a:pt x="114" y="149"/>
                  <a:pt x="114" y="149"/>
                </a:cubicBezTo>
                <a:cubicBezTo>
                  <a:pt x="42" y="149"/>
                  <a:pt x="42" y="149"/>
                  <a:pt x="42" y="149"/>
                </a:cubicBezTo>
                <a:cubicBezTo>
                  <a:pt x="42" y="144"/>
                  <a:pt x="42" y="144"/>
                  <a:pt x="42" y="144"/>
                </a:cubicBezTo>
                <a:cubicBezTo>
                  <a:pt x="42" y="141"/>
                  <a:pt x="45" y="139"/>
                  <a:pt x="47" y="139"/>
                </a:cubicBezTo>
                <a:lnTo>
                  <a:pt x="110" y="139"/>
                </a:lnTo>
                <a:close/>
                <a:moveTo>
                  <a:pt x="94" y="123"/>
                </a:moveTo>
                <a:cubicBezTo>
                  <a:pt x="94" y="129"/>
                  <a:pt x="94" y="129"/>
                  <a:pt x="94" y="129"/>
                </a:cubicBezTo>
                <a:cubicBezTo>
                  <a:pt x="63" y="129"/>
                  <a:pt x="63" y="129"/>
                  <a:pt x="63" y="129"/>
                </a:cubicBezTo>
                <a:cubicBezTo>
                  <a:pt x="63" y="123"/>
                  <a:pt x="63" y="123"/>
                  <a:pt x="63" y="123"/>
                </a:cubicBezTo>
                <a:cubicBezTo>
                  <a:pt x="63" y="123"/>
                  <a:pt x="63" y="123"/>
                  <a:pt x="63" y="123"/>
                </a:cubicBezTo>
                <a:cubicBezTo>
                  <a:pt x="63" y="120"/>
                  <a:pt x="65" y="118"/>
                  <a:pt x="68" y="118"/>
                </a:cubicBezTo>
                <a:cubicBezTo>
                  <a:pt x="89" y="118"/>
                  <a:pt x="89" y="118"/>
                  <a:pt x="89" y="118"/>
                </a:cubicBezTo>
                <a:cubicBezTo>
                  <a:pt x="92" y="118"/>
                  <a:pt x="94" y="120"/>
                  <a:pt x="94" y="123"/>
                </a:cubicBezTo>
                <a:close/>
                <a:moveTo>
                  <a:pt x="73" y="108"/>
                </a:moveTo>
                <a:cubicBezTo>
                  <a:pt x="73" y="94"/>
                  <a:pt x="73" y="94"/>
                  <a:pt x="73" y="94"/>
                </a:cubicBezTo>
                <a:cubicBezTo>
                  <a:pt x="75" y="94"/>
                  <a:pt x="77" y="94"/>
                  <a:pt x="78" y="94"/>
                </a:cubicBezTo>
                <a:cubicBezTo>
                  <a:pt x="79" y="94"/>
                  <a:pt x="81" y="94"/>
                  <a:pt x="84" y="94"/>
                </a:cubicBezTo>
                <a:cubicBezTo>
                  <a:pt x="84" y="108"/>
                  <a:pt x="84" y="108"/>
                  <a:pt x="84" y="108"/>
                </a:cubicBezTo>
                <a:lnTo>
                  <a:pt x="73" y="108"/>
                </a:lnTo>
                <a:close/>
                <a:moveTo>
                  <a:pt x="114" y="48"/>
                </a:moveTo>
                <a:cubicBezTo>
                  <a:pt x="114" y="68"/>
                  <a:pt x="98" y="84"/>
                  <a:pt x="78" y="84"/>
                </a:cubicBezTo>
                <a:cubicBezTo>
                  <a:pt x="58" y="84"/>
                  <a:pt x="42" y="67"/>
                  <a:pt x="42" y="48"/>
                </a:cubicBezTo>
                <a:cubicBezTo>
                  <a:pt x="42" y="11"/>
                  <a:pt x="42" y="11"/>
                  <a:pt x="42" y="11"/>
                </a:cubicBezTo>
                <a:cubicBezTo>
                  <a:pt x="114" y="11"/>
                  <a:pt x="114" y="11"/>
                  <a:pt x="114" y="11"/>
                </a:cubicBezTo>
                <a:lnTo>
                  <a:pt x="114" y="48"/>
                </a:lnTo>
                <a:close/>
                <a:moveTo>
                  <a:pt x="146" y="36"/>
                </a:moveTo>
                <a:cubicBezTo>
                  <a:pt x="146" y="50"/>
                  <a:pt x="135" y="61"/>
                  <a:pt x="122" y="62"/>
                </a:cubicBezTo>
                <a:cubicBezTo>
                  <a:pt x="124" y="58"/>
                  <a:pt x="125" y="53"/>
                  <a:pt x="125" y="47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46" y="21"/>
                  <a:pt x="146" y="21"/>
                  <a:pt x="146" y="21"/>
                </a:cubicBezTo>
                <a:lnTo>
                  <a:pt x="146" y="36"/>
                </a:lnTo>
                <a:close/>
                <a:moveTo>
                  <a:pt x="63" y="53"/>
                </a:moveTo>
                <a:cubicBezTo>
                  <a:pt x="61" y="64"/>
                  <a:pt x="61" y="64"/>
                  <a:pt x="61" y="64"/>
                </a:cubicBezTo>
                <a:cubicBezTo>
                  <a:pt x="61" y="68"/>
                  <a:pt x="63" y="70"/>
                  <a:pt x="66" y="70"/>
                </a:cubicBezTo>
                <a:cubicBezTo>
                  <a:pt x="67" y="70"/>
                  <a:pt x="68" y="70"/>
                  <a:pt x="69" y="70"/>
                </a:cubicBezTo>
                <a:cubicBezTo>
                  <a:pt x="79" y="64"/>
                  <a:pt x="79" y="64"/>
                  <a:pt x="79" y="64"/>
                </a:cubicBezTo>
                <a:cubicBezTo>
                  <a:pt x="89" y="70"/>
                  <a:pt x="89" y="70"/>
                  <a:pt x="89" y="70"/>
                </a:cubicBezTo>
                <a:cubicBezTo>
                  <a:pt x="90" y="70"/>
                  <a:pt x="91" y="70"/>
                  <a:pt x="91" y="70"/>
                </a:cubicBezTo>
                <a:cubicBezTo>
                  <a:pt x="95" y="70"/>
                  <a:pt x="97" y="67"/>
                  <a:pt x="97" y="64"/>
                </a:cubicBezTo>
                <a:cubicBezTo>
                  <a:pt x="95" y="53"/>
                  <a:pt x="95" y="53"/>
                  <a:pt x="95" y="53"/>
                </a:cubicBezTo>
                <a:cubicBezTo>
                  <a:pt x="103" y="45"/>
                  <a:pt x="103" y="45"/>
                  <a:pt x="103" y="45"/>
                </a:cubicBezTo>
                <a:cubicBezTo>
                  <a:pt x="106" y="42"/>
                  <a:pt x="104" y="37"/>
                  <a:pt x="100" y="36"/>
                </a:cubicBezTo>
                <a:cubicBezTo>
                  <a:pt x="89" y="35"/>
                  <a:pt x="89" y="35"/>
                  <a:pt x="89" y="35"/>
                </a:cubicBezTo>
                <a:cubicBezTo>
                  <a:pt x="84" y="24"/>
                  <a:pt x="84" y="24"/>
                  <a:pt x="84" y="24"/>
                </a:cubicBezTo>
                <a:cubicBezTo>
                  <a:pt x="83" y="22"/>
                  <a:pt x="81" y="21"/>
                  <a:pt x="79" y="21"/>
                </a:cubicBezTo>
                <a:cubicBezTo>
                  <a:pt x="77" y="21"/>
                  <a:pt x="75" y="22"/>
                  <a:pt x="74" y="24"/>
                </a:cubicBezTo>
                <a:cubicBezTo>
                  <a:pt x="69" y="35"/>
                  <a:pt x="69" y="35"/>
                  <a:pt x="69" y="35"/>
                </a:cubicBezTo>
                <a:cubicBezTo>
                  <a:pt x="58" y="36"/>
                  <a:pt x="58" y="36"/>
                  <a:pt x="58" y="36"/>
                </a:cubicBezTo>
                <a:cubicBezTo>
                  <a:pt x="54" y="37"/>
                  <a:pt x="52" y="42"/>
                  <a:pt x="55" y="45"/>
                </a:cubicBezTo>
                <a:lnTo>
                  <a:pt x="63" y="53"/>
                </a:lnTo>
                <a:close/>
                <a:moveTo>
                  <a:pt x="73" y="44"/>
                </a:moveTo>
                <a:cubicBezTo>
                  <a:pt x="75" y="44"/>
                  <a:pt x="76" y="42"/>
                  <a:pt x="77" y="41"/>
                </a:cubicBezTo>
                <a:cubicBezTo>
                  <a:pt x="79" y="38"/>
                  <a:pt x="79" y="38"/>
                  <a:pt x="79" y="38"/>
                </a:cubicBezTo>
                <a:cubicBezTo>
                  <a:pt x="80" y="41"/>
                  <a:pt x="80" y="41"/>
                  <a:pt x="80" y="41"/>
                </a:cubicBezTo>
                <a:cubicBezTo>
                  <a:pt x="81" y="42"/>
                  <a:pt x="82" y="44"/>
                  <a:pt x="84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5" y="47"/>
                  <a:pt x="85" y="47"/>
                  <a:pt x="85" y="47"/>
                </a:cubicBezTo>
                <a:cubicBezTo>
                  <a:pt x="84" y="48"/>
                  <a:pt x="83" y="50"/>
                  <a:pt x="84" y="52"/>
                </a:cubicBezTo>
                <a:cubicBezTo>
                  <a:pt x="84" y="55"/>
                  <a:pt x="84" y="55"/>
                  <a:pt x="84" y="55"/>
                </a:cubicBezTo>
                <a:cubicBezTo>
                  <a:pt x="81" y="53"/>
                  <a:pt x="81" y="53"/>
                  <a:pt x="81" y="53"/>
                </a:cubicBezTo>
                <a:cubicBezTo>
                  <a:pt x="80" y="53"/>
                  <a:pt x="79" y="53"/>
                  <a:pt x="78" y="53"/>
                </a:cubicBezTo>
                <a:cubicBezTo>
                  <a:pt x="77" y="53"/>
                  <a:pt x="77" y="53"/>
                  <a:pt x="76" y="53"/>
                </a:cubicBezTo>
                <a:cubicBezTo>
                  <a:pt x="73" y="55"/>
                  <a:pt x="73" y="55"/>
                  <a:pt x="73" y="55"/>
                </a:cubicBezTo>
                <a:cubicBezTo>
                  <a:pt x="73" y="52"/>
                  <a:pt x="73" y="52"/>
                  <a:pt x="73" y="52"/>
                </a:cubicBezTo>
                <a:cubicBezTo>
                  <a:pt x="73" y="50"/>
                  <a:pt x="73" y="48"/>
                  <a:pt x="71" y="47"/>
                </a:cubicBezTo>
                <a:cubicBezTo>
                  <a:pt x="69" y="44"/>
                  <a:pt x="69" y="44"/>
                  <a:pt x="69" y="44"/>
                </a:cubicBezTo>
                <a:lnTo>
                  <a:pt x="73" y="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E49070E2-A745-90C3-CDC1-C6EF999FE8D9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5776913"/>
            <a:ext cx="252413" cy="254000"/>
          </a:xfrm>
          <a:custGeom>
            <a:avLst/>
            <a:gdLst>
              <a:gd name="T0" fmla="*/ 124 w 159"/>
              <a:gd name="T1" fmla="*/ 66 h 160"/>
              <a:gd name="T2" fmla="*/ 119 w 159"/>
              <a:gd name="T3" fmla="*/ 56 h 160"/>
              <a:gd name="T4" fmla="*/ 0 w 159"/>
              <a:gd name="T5" fmla="*/ 62 h 160"/>
              <a:gd name="T6" fmla="*/ 27 w 159"/>
              <a:gd name="T7" fmla="*/ 149 h 160"/>
              <a:gd name="T8" fmla="*/ 0 w 159"/>
              <a:gd name="T9" fmla="*/ 155 h 160"/>
              <a:gd name="T10" fmla="*/ 119 w 159"/>
              <a:gd name="T11" fmla="*/ 160 h 160"/>
              <a:gd name="T12" fmla="*/ 119 w 159"/>
              <a:gd name="T13" fmla="*/ 149 h 160"/>
              <a:gd name="T14" fmla="*/ 119 w 159"/>
              <a:gd name="T15" fmla="*/ 122 h 160"/>
              <a:gd name="T16" fmla="*/ 159 w 159"/>
              <a:gd name="T17" fmla="*/ 94 h 160"/>
              <a:gd name="T18" fmla="*/ 113 w 159"/>
              <a:gd name="T19" fmla="*/ 97 h 160"/>
              <a:gd name="T20" fmla="*/ 10 w 159"/>
              <a:gd name="T21" fmla="*/ 97 h 160"/>
              <a:gd name="T22" fmla="*/ 113 w 159"/>
              <a:gd name="T23" fmla="*/ 66 h 160"/>
              <a:gd name="T24" fmla="*/ 130 w 159"/>
              <a:gd name="T25" fmla="*/ 111 h 160"/>
              <a:gd name="T26" fmla="*/ 124 w 159"/>
              <a:gd name="T27" fmla="*/ 97 h 160"/>
              <a:gd name="T28" fmla="*/ 130 w 159"/>
              <a:gd name="T29" fmla="*/ 77 h 160"/>
              <a:gd name="T30" fmla="*/ 130 w 159"/>
              <a:gd name="T31" fmla="*/ 111 h 160"/>
              <a:gd name="T32" fmla="*/ 31 w 159"/>
              <a:gd name="T33" fmla="*/ 52 h 160"/>
              <a:gd name="T34" fmla="*/ 34 w 159"/>
              <a:gd name="T35" fmla="*/ 43 h 160"/>
              <a:gd name="T36" fmla="*/ 34 w 159"/>
              <a:gd name="T37" fmla="*/ 1 h 160"/>
              <a:gd name="T38" fmla="*/ 27 w 159"/>
              <a:gd name="T39" fmla="*/ 2 h 160"/>
              <a:gd name="T40" fmla="*/ 27 w 159"/>
              <a:gd name="T41" fmla="*/ 22 h 160"/>
              <a:gd name="T42" fmla="*/ 58 w 159"/>
              <a:gd name="T43" fmla="*/ 51 h 160"/>
              <a:gd name="T44" fmla="*/ 65 w 159"/>
              <a:gd name="T45" fmla="*/ 50 h 160"/>
              <a:gd name="T46" fmla="*/ 65 w 159"/>
              <a:gd name="T47" fmla="*/ 1 h 160"/>
              <a:gd name="T48" fmla="*/ 57 w 159"/>
              <a:gd name="T49" fmla="*/ 2 h 160"/>
              <a:gd name="T50" fmla="*/ 58 w 159"/>
              <a:gd name="T51" fmla="*/ 22 h 160"/>
              <a:gd name="T52" fmla="*/ 89 w 159"/>
              <a:gd name="T53" fmla="*/ 22 h 160"/>
              <a:gd name="T54" fmla="*/ 92 w 159"/>
              <a:gd name="T55" fmla="*/ 52 h 160"/>
              <a:gd name="T56" fmla="*/ 96 w 159"/>
              <a:gd name="T57" fmla="*/ 43 h 160"/>
              <a:gd name="T58" fmla="*/ 96 w 159"/>
              <a:gd name="T59" fmla="*/ 1 h 160"/>
              <a:gd name="T60" fmla="*/ 88 w 159"/>
              <a:gd name="T61" fmla="*/ 2 h 160"/>
              <a:gd name="T62" fmla="*/ 89 w 159"/>
              <a:gd name="T63" fmla="*/ 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9" h="160">
                <a:moveTo>
                  <a:pt x="130" y="66"/>
                </a:moveTo>
                <a:cubicBezTo>
                  <a:pt x="124" y="66"/>
                  <a:pt x="124" y="66"/>
                  <a:pt x="124" y="66"/>
                </a:cubicBezTo>
                <a:cubicBezTo>
                  <a:pt x="124" y="62"/>
                  <a:pt x="124" y="62"/>
                  <a:pt x="124" y="62"/>
                </a:cubicBezTo>
                <a:cubicBezTo>
                  <a:pt x="124" y="58"/>
                  <a:pt x="121" y="56"/>
                  <a:pt x="119" y="56"/>
                </a:cubicBezTo>
                <a:cubicBezTo>
                  <a:pt x="5" y="56"/>
                  <a:pt x="5" y="56"/>
                  <a:pt x="5" y="56"/>
                </a:cubicBezTo>
                <a:cubicBezTo>
                  <a:pt x="2" y="56"/>
                  <a:pt x="0" y="58"/>
                  <a:pt x="0" y="62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19"/>
                  <a:pt x="11" y="138"/>
                  <a:pt x="27" y="149"/>
                </a:cubicBezTo>
                <a:cubicBezTo>
                  <a:pt x="5" y="149"/>
                  <a:pt x="5" y="149"/>
                  <a:pt x="5" y="149"/>
                </a:cubicBezTo>
                <a:cubicBezTo>
                  <a:pt x="2" y="149"/>
                  <a:pt x="0" y="151"/>
                  <a:pt x="0" y="155"/>
                </a:cubicBezTo>
                <a:cubicBezTo>
                  <a:pt x="0" y="157"/>
                  <a:pt x="2" y="160"/>
                  <a:pt x="5" y="160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22" y="160"/>
                  <a:pt x="124" y="157"/>
                  <a:pt x="124" y="155"/>
                </a:cubicBezTo>
                <a:cubicBezTo>
                  <a:pt x="124" y="151"/>
                  <a:pt x="121" y="149"/>
                  <a:pt x="119" y="149"/>
                </a:cubicBezTo>
                <a:cubicBezTo>
                  <a:pt x="96" y="149"/>
                  <a:pt x="96" y="149"/>
                  <a:pt x="96" y="149"/>
                </a:cubicBezTo>
                <a:cubicBezTo>
                  <a:pt x="106" y="142"/>
                  <a:pt x="114" y="133"/>
                  <a:pt x="119" y="122"/>
                </a:cubicBezTo>
                <a:cubicBezTo>
                  <a:pt x="131" y="122"/>
                  <a:pt x="131" y="122"/>
                  <a:pt x="131" y="122"/>
                </a:cubicBezTo>
                <a:cubicBezTo>
                  <a:pt x="146" y="122"/>
                  <a:pt x="159" y="109"/>
                  <a:pt x="159" y="94"/>
                </a:cubicBezTo>
                <a:cubicBezTo>
                  <a:pt x="159" y="79"/>
                  <a:pt x="146" y="66"/>
                  <a:pt x="130" y="66"/>
                </a:cubicBezTo>
                <a:close/>
                <a:moveTo>
                  <a:pt x="113" y="97"/>
                </a:moveTo>
                <a:cubicBezTo>
                  <a:pt x="113" y="126"/>
                  <a:pt x="90" y="149"/>
                  <a:pt x="61" y="149"/>
                </a:cubicBezTo>
                <a:cubicBezTo>
                  <a:pt x="33" y="149"/>
                  <a:pt x="10" y="126"/>
                  <a:pt x="10" y="97"/>
                </a:cubicBezTo>
                <a:cubicBezTo>
                  <a:pt x="10" y="66"/>
                  <a:pt x="10" y="66"/>
                  <a:pt x="10" y="66"/>
                </a:cubicBezTo>
                <a:cubicBezTo>
                  <a:pt x="113" y="66"/>
                  <a:pt x="113" y="66"/>
                  <a:pt x="113" y="66"/>
                </a:cubicBezTo>
                <a:lnTo>
                  <a:pt x="113" y="97"/>
                </a:lnTo>
                <a:close/>
                <a:moveTo>
                  <a:pt x="130" y="111"/>
                </a:moveTo>
                <a:cubicBezTo>
                  <a:pt x="122" y="111"/>
                  <a:pt x="122" y="111"/>
                  <a:pt x="122" y="111"/>
                </a:cubicBezTo>
                <a:cubicBezTo>
                  <a:pt x="123" y="107"/>
                  <a:pt x="124" y="102"/>
                  <a:pt x="124" y="9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30" y="77"/>
                  <a:pt x="130" y="77"/>
                  <a:pt x="130" y="77"/>
                </a:cubicBezTo>
                <a:cubicBezTo>
                  <a:pt x="140" y="77"/>
                  <a:pt x="148" y="84"/>
                  <a:pt x="148" y="94"/>
                </a:cubicBezTo>
                <a:cubicBezTo>
                  <a:pt x="148" y="103"/>
                  <a:pt x="140" y="111"/>
                  <a:pt x="130" y="111"/>
                </a:cubicBezTo>
                <a:close/>
                <a:moveTo>
                  <a:pt x="27" y="51"/>
                </a:moveTo>
                <a:cubicBezTo>
                  <a:pt x="28" y="52"/>
                  <a:pt x="29" y="52"/>
                  <a:pt x="31" y="52"/>
                </a:cubicBezTo>
                <a:cubicBezTo>
                  <a:pt x="32" y="52"/>
                  <a:pt x="33" y="51"/>
                  <a:pt x="34" y="50"/>
                </a:cubicBezTo>
                <a:cubicBezTo>
                  <a:pt x="36" y="48"/>
                  <a:pt x="36" y="45"/>
                  <a:pt x="34" y="43"/>
                </a:cubicBezTo>
                <a:cubicBezTo>
                  <a:pt x="29" y="39"/>
                  <a:pt x="29" y="34"/>
                  <a:pt x="34" y="30"/>
                </a:cubicBezTo>
                <a:cubicBezTo>
                  <a:pt x="43" y="22"/>
                  <a:pt x="43" y="10"/>
                  <a:pt x="34" y="1"/>
                </a:cubicBezTo>
                <a:cubicBezTo>
                  <a:pt x="33" y="0"/>
                  <a:pt x="32" y="0"/>
                  <a:pt x="31" y="0"/>
                </a:cubicBezTo>
                <a:cubicBezTo>
                  <a:pt x="29" y="0"/>
                  <a:pt x="28" y="1"/>
                  <a:pt x="27" y="2"/>
                </a:cubicBezTo>
                <a:cubicBezTo>
                  <a:pt x="25" y="4"/>
                  <a:pt x="25" y="7"/>
                  <a:pt x="27" y="9"/>
                </a:cubicBezTo>
                <a:cubicBezTo>
                  <a:pt x="31" y="14"/>
                  <a:pt x="31" y="18"/>
                  <a:pt x="27" y="22"/>
                </a:cubicBezTo>
                <a:cubicBezTo>
                  <a:pt x="18" y="30"/>
                  <a:pt x="17" y="42"/>
                  <a:pt x="27" y="51"/>
                </a:cubicBezTo>
                <a:close/>
                <a:moveTo>
                  <a:pt x="58" y="51"/>
                </a:moveTo>
                <a:cubicBezTo>
                  <a:pt x="59" y="52"/>
                  <a:pt x="60" y="52"/>
                  <a:pt x="61" y="52"/>
                </a:cubicBezTo>
                <a:cubicBezTo>
                  <a:pt x="63" y="52"/>
                  <a:pt x="64" y="51"/>
                  <a:pt x="65" y="50"/>
                </a:cubicBezTo>
                <a:cubicBezTo>
                  <a:pt x="72" y="44"/>
                  <a:pt x="55" y="40"/>
                  <a:pt x="65" y="30"/>
                </a:cubicBezTo>
                <a:cubicBezTo>
                  <a:pt x="74" y="22"/>
                  <a:pt x="74" y="10"/>
                  <a:pt x="65" y="1"/>
                </a:cubicBezTo>
                <a:cubicBezTo>
                  <a:pt x="64" y="0"/>
                  <a:pt x="63" y="0"/>
                  <a:pt x="62" y="0"/>
                </a:cubicBezTo>
                <a:cubicBezTo>
                  <a:pt x="60" y="0"/>
                  <a:pt x="58" y="1"/>
                  <a:pt x="57" y="2"/>
                </a:cubicBezTo>
                <a:cubicBezTo>
                  <a:pt x="55" y="4"/>
                  <a:pt x="55" y="7"/>
                  <a:pt x="58" y="9"/>
                </a:cubicBezTo>
                <a:cubicBezTo>
                  <a:pt x="62" y="14"/>
                  <a:pt x="62" y="18"/>
                  <a:pt x="58" y="22"/>
                </a:cubicBezTo>
                <a:cubicBezTo>
                  <a:pt x="49" y="30"/>
                  <a:pt x="49" y="42"/>
                  <a:pt x="58" y="51"/>
                </a:cubicBezTo>
                <a:close/>
                <a:moveTo>
                  <a:pt x="89" y="22"/>
                </a:moveTo>
                <a:cubicBezTo>
                  <a:pt x="80" y="30"/>
                  <a:pt x="80" y="42"/>
                  <a:pt x="89" y="51"/>
                </a:cubicBezTo>
                <a:cubicBezTo>
                  <a:pt x="90" y="52"/>
                  <a:pt x="91" y="52"/>
                  <a:pt x="92" y="52"/>
                </a:cubicBezTo>
                <a:cubicBezTo>
                  <a:pt x="94" y="52"/>
                  <a:pt x="95" y="51"/>
                  <a:pt x="96" y="50"/>
                </a:cubicBezTo>
                <a:cubicBezTo>
                  <a:pt x="98" y="48"/>
                  <a:pt x="98" y="45"/>
                  <a:pt x="96" y="43"/>
                </a:cubicBezTo>
                <a:cubicBezTo>
                  <a:pt x="91" y="39"/>
                  <a:pt x="91" y="34"/>
                  <a:pt x="96" y="30"/>
                </a:cubicBezTo>
                <a:cubicBezTo>
                  <a:pt x="104" y="22"/>
                  <a:pt x="105" y="10"/>
                  <a:pt x="96" y="1"/>
                </a:cubicBezTo>
                <a:cubicBezTo>
                  <a:pt x="95" y="0"/>
                  <a:pt x="94" y="0"/>
                  <a:pt x="93" y="0"/>
                </a:cubicBezTo>
                <a:cubicBezTo>
                  <a:pt x="91" y="0"/>
                  <a:pt x="89" y="1"/>
                  <a:pt x="88" y="2"/>
                </a:cubicBezTo>
                <a:cubicBezTo>
                  <a:pt x="86" y="4"/>
                  <a:pt x="86" y="7"/>
                  <a:pt x="89" y="9"/>
                </a:cubicBezTo>
                <a:cubicBezTo>
                  <a:pt x="93" y="14"/>
                  <a:pt x="93" y="18"/>
                  <a:pt x="89" y="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795C04D1-2760-6AFF-C96B-2176A8F2A06E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5776913"/>
            <a:ext cx="263525" cy="254000"/>
          </a:xfrm>
          <a:custGeom>
            <a:avLst/>
            <a:gdLst>
              <a:gd name="T0" fmla="*/ 144 w 166"/>
              <a:gd name="T1" fmla="*/ 17 h 160"/>
              <a:gd name="T2" fmla="*/ 103 w 166"/>
              <a:gd name="T3" fmla="*/ 0 h 160"/>
              <a:gd name="T4" fmla="*/ 62 w 166"/>
              <a:gd name="T5" fmla="*/ 17 h 160"/>
              <a:gd name="T6" fmla="*/ 59 w 166"/>
              <a:gd name="T7" fmla="*/ 94 h 160"/>
              <a:gd name="T8" fmla="*/ 52 w 166"/>
              <a:gd name="T9" fmla="*/ 102 h 160"/>
              <a:gd name="T10" fmla="*/ 41 w 166"/>
              <a:gd name="T11" fmla="*/ 91 h 160"/>
              <a:gd name="T12" fmla="*/ 37 w 166"/>
              <a:gd name="T13" fmla="*/ 89 h 160"/>
              <a:gd name="T14" fmla="*/ 33 w 166"/>
              <a:gd name="T15" fmla="*/ 91 h 160"/>
              <a:gd name="T16" fmla="*/ 33 w 166"/>
              <a:gd name="T17" fmla="*/ 98 h 160"/>
              <a:gd name="T18" fmla="*/ 37 w 166"/>
              <a:gd name="T19" fmla="*/ 102 h 160"/>
              <a:gd name="T20" fmla="*/ 2 w 166"/>
              <a:gd name="T21" fmla="*/ 137 h 160"/>
              <a:gd name="T22" fmla="*/ 2 w 166"/>
              <a:gd name="T23" fmla="*/ 144 h 160"/>
              <a:gd name="T24" fmla="*/ 16 w 166"/>
              <a:gd name="T25" fmla="*/ 159 h 160"/>
              <a:gd name="T26" fmla="*/ 20 w 166"/>
              <a:gd name="T27" fmla="*/ 160 h 160"/>
              <a:gd name="T28" fmla="*/ 24 w 166"/>
              <a:gd name="T29" fmla="*/ 159 h 160"/>
              <a:gd name="T30" fmla="*/ 58 w 166"/>
              <a:gd name="T31" fmla="*/ 124 h 160"/>
              <a:gd name="T32" fmla="*/ 62 w 166"/>
              <a:gd name="T33" fmla="*/ 127 h 160"/>
              <a:gd name="T34" fmla="*/ 66 w 166"/>
              <a:gd name="T35" fmla="*/ 129 h 160"/>
              <a:gd name="T36" fmla="*/ 70 w 166"/>
              <a:gd name="T37" fmla="*/ 127 h 160"/>
              <a:gd name="T38" fmla="*/ 70 w 166"/>
              <a:gd name="T39" fmla="*/ 120 h 160"/>
              <a:gd name="T40" fmla="*/ 58 w 166"/>
              <a:gd name="T41" fmla="*/ 109 h 160"/>
              <a:gd name="T42" fmla="*/ 66 w 166"/>
              <a:gd name="T43" fmla="*/ 102 h 160"/>
              <a:gd name="T44" fmla="*/ 103 w 166"/>
              <a:gd name="T45" fmla="*/ 115 h 160"/>
              <a:gd name="T46" fmla="*/ 144 w 166"/>
              <a:gd name="T47" fmla="*/ 98 h 160"/>
              <a:gd name="T48" fmla="*/ 144 w 166"/>
              <a:gd name="T49" fmla="*/ 17 h 160"/>
              <a:gd name="T50" fmla="*/ 20 w 166"/>
              <a:gd name="T51" fmla="*/ 148 h 160"/>
              <a:gd name="T52" fmla="*/ 13 w 166"/>
              <a:gd name="T53" fmla="*/ 140 h 160"/>
              <a:gd name="T54" fmla="*/ 44 w 166"/>
              <a:gd name="T55" fmla="*/ 109 h 160"/>
              <a:gd name="T56" fmla="*/ 51 w 166"/>
              <a:gd name="T57" fmla="*/ 117 h 160"/>
              <a:gd name="T58" fmla="*/ 20 w 166"/>
              <a:gd name="T59" fmla="*/ 148 h 160"/>
              <a:gd name="T60" fmla="*/ 136 w 166"/>
              <a:gd name="T61" fmla="*/ 91 h 160"/>
              <a:gd name="T62" fmla="*/ 103 w 166"/>
              <a:gd name="T63" fmla="*/ 105 h 160"/>
              <a:gd name="T64" fmla="*/ 70 w 166"/>
              <a:gd name="T65" fmla="*/ 91 h 160"/>
              <a:gd name="T66" fmla="*/ 70 w 166"/>
              <a:gd name="T67" fmla="*/ 24 h 160"/>
              <a:gd name="T68" fmla="*/ 103 w 166"/>
              <a:gd name="T69" fmla="*/ 11 h 160"/>
              <a:gd name="T70" fmla="*/ 136 w 166"/>
              <a:gd name="T71" fmla="*/ 24 h 160"/>
              <a:gd name="T72" fmla="*/ 136 w 166"/>
              <a:gd name="T73" fmla="*/ 91 h 160"/>
              <a:gd name="T74" fmla="*/ 117 w 166"/>
              <a:gd name="T75" fmla="*/ 56 h 160"/>
              <a:gd name="T76" fmla="*/ 123 w 166"/>
              <a:gd name="T77" fmla="*/ 42 h 160"/>
              <a:gd name="T78" fmla="*/ 102 w 166"/>
              <a:gd name="T79" fmla="*/ 21 h 160"/>
              <a:gd name="T80" fmla="*/ 82 w 166"/>
              <a:gd name="T81" fmla="*/ 42 h 160"/>
              <a:gd name="T82" fmla="*/ 87 w 166"/>
              <a:gd name="T83" fmla="*/ 56 h 160"/>
              <a:gd name="T84" fmla="*/ 71 w 166"/>
              <a:gd name="T85" fmla="*/ 84 h 160"/>
              <a:gd name="T86" fmla="*/ 76 w 166"/>
              <a:gd name="T87" fmla="*/ 89 h 160"/>
              <a:gd name="T88" fmla="*/ 129 w 166"/>
              <a:gd name="T89" fmla="*/ 89 h 160"/>
              <a:gd name="T90" fmla="*/ 133 w 166"/>
              <a:gd name="T91" fmla="*/ 84 h 160"/>
              <a:gd name="T92" fmla="*/ 117 w 166"/>
              <a:gd name="T93" fmla="*/ 56 h 160"/>
              <a:gd name="T94" fmla="*/ 102 w 166"/>
              <a:gd name="T95" fmla="*/ 32 h 160"/>
              <a:gd name="T96" fmla="*/ 113 w 166"/>
              <a:gd name="T97" fmla="*/ 42 h 160"/>
              <a:gd name="T98" fmla="*/ 102 w 166"/>
              <a:gd name="T99" fmla="*/ 52 h 160"/>
              <a:gd name="T100" fmla="*/ 92 w 166"/>
              <a:gd name="T101" fmla="*/ 42 h 160"/>
              <a:gd name="T102" fmla="*/ 102 w 166"/>
              <a:gd name="T103" fmla="*/ 32 h 160"/>
              <a:gd name="T104" fmla="*/ 82 w 166"/>
              <a:gd name="T105" fmla="*/ 79 h 160"/>
              <a:gd name="T106" fmla="*/ 102 w 166"/>
              <a:gd name="T107" fmla="*/ 63 h 160"/>
              <a:gd name="T108" fmla="*/ 123 w 166"/>
              <a:gd name="T109" fmla="*/ 79 h 160"/>
              <a:gd name="T110" fmla="*/ 82 w 166"/>
              <a:gd name="T111" fmla="*/ 7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6" h="160">
                <a:moveTo>
                  <a:pt x="144" y="17"/>
                </a:moveTo>
                <a:cubicBezTo>
                  <a:pt x="133" y="6"/>
                  <a:pt x="118" y="0"/>
                  <a:pt x="103" y="0"/>
                </a:cubicBezTo>
                <a:cubicBezTo>
                  <a:pt x="89" y="0"/>
                  <a:pt x="74" y="6"/>
                  <a:pt x="62" y="17"/>
                </a:cubicBezTo>
                <a:cubicBezTo>
                  <a:pt x="41" y="38"/>
                  <a:pt x="40" y="72"/>
                  <a:pt x="59" y="94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41" y="91"/>
                  <a:pt x="41" y="91"/>
                  <a:pt x="41" y="91"/>
                </a:cubicBezTo>
                <a:cubicBezTo>
                  <a:pt x="40" y="90"/>
                  <a:pt x="38" y="89"/>
                  <a:pt x="37" y="89"/>
                </a:cubicBezTo>
                <a:cubicBezTo>
                  <a:pt x="36" y="89"/>
                  <a:pt x="34" y="90"/>
                  <a:pt x="33" y="91"/>
                </a:cubicBezTo>
                <a:cubicBezTo>
                  <a:pt x="31" y="93"/>
                  <a:pt x="31" y="96"/>
                  <a:pt x="33" y="98"/>
                </a:cubicBezTo>
                <a:cubicBezTo>
                  <a:pt x="37" y="102"/>
                  <a:pt x="37" y="102"/>
                  <a:pt x="37" y="102"/>
                </a:cubicBezTo>
                <a:cubicBezTo>
                  <a:pt x="2" y="137"/>
                  <a:pt x="2" y="137"/>
                  <a:pt x="2" y="137"/>
                </a:cubicBezTo>
                <a:cubicBezTo>
                  <a:pt x="0" y="139"/>
                  <a:pt x="0" y="142"/>
                  <a:pt x="2" y="144"/>
                </a:cubicBezTo>
                <a:cubicBezTo>
                  <a:pt x="16" y="159"/>
                  <a:pt x="16" y="159"/>
                  <a:pt x="16" y="159"/>
                </a:cubicBezTo>
                <a:cubicBezTo>
                  <a:pt x="17" y="160"/>
                  <a:pt x="19" y="160"/>
                  <a:pt x="20" y="160"/>
                </a:cubicBezTo>
                <a:cubicBezTo>
                  <a:pt x="21" y="160"/>
                  <a:pt x="23" y="160"/>
                  <a:pt x="24" y="159"/>
                </a:cubicBezTo>
                <a:cubicBezTo>
                  <a:pt x="58" y="124"/>
                  <a:pt x="58" y="124"/>
                  <a:pt x="58" y="124"/>
                </a:cubicBezTo>
                <a:cubicBezTo>
                  <a:pt x="62" y="127"/>
                  <a:pt x="62" y="127"/>
                  <a:pt x="62" y="127"/>
                </a:cubicBezTo>
                <a:cubicBezTo>
                  <a:pt x="63" y="128"/>
                  <a:pt x="64" y="129"/>
                  <a:pt x="66" y="129"/>
                </a:cubicBezTo>
                <a:cubicBezTo>
                  <a:pt x="67" y="129"/>
                  <a:pt x="69" y="128"/>
                  <a:pt x="70" y="127"/>
                </a:cubicBezTo>
                <a:cubicBezTo>
                  <a:pt x="72" y="125"/>
                  <a:pt x="72" y="122"/>
                  <a:pt x="70" y="120"/>
                </a:cubicBezTo>
                <a:cubicBezTo>
                  <a:pt x="58" y="109"/>
                  <a:pt x="58" y="109"/>
                  <a:pt x="58" y="109"/>
                </a:cubicBezTo>
                <a:cubicBezTo>
                  <a:pt x="66" y="102"/>
                  <a:pt x="66" y="102"/>
                  <a:pt x="66" y="102"/>
                </a:cubicBezTo>
                <a:cubicBezTo>
                  <a:pt x="77" y="110"/>
                  <a:pt x="90" y="115"/>
                  <a:pt x="103" y="115"/>
                </a:cubicBezTo>
                <a:cubicBezTo>
                  <a:pt x="117" y="115"/>
                  <a:pt x="132" y="109"/>
                  <a:pt x="144" y="98"/>
                </a:cubicBezTo>
                <a:cubicBezTo>
                  <a:pt x="166" y="76"/>
                  <a:pt x="166" y="39"/>
                  <a:pt x="144" y="17"/>
                </a:cubicBezTo>
                <a:close/>
                <a:moveTo>
                  <a:pt x="20" y="148"/>
                </a:moveTo>
                <a:cubicBezTo>
                  <a:pt x="13" y="140"/>
                  <a:pt x="13" y="140"/>
                  <a:pt x="13" y="140"/>
                </a:cubicBezTo>
                <a:cubicBezTo>
                  <a:pt x="44" y="109"/>
                  <a:pt x="44" y="109"/>
                  <a:pt x="44" y="109"/>
                </a:cubicBezTo>
                <a:cubicBezTo>
                  <a:pt x="51" y="117"/>
                  <a:pt x="51" y="117"/>
                  <a:pt x="51" y="117"/>
                </a:cubicBezTo>
                <a:lnTo>
                  <a:pt x="20" y="148"/>
                </a:lnTo>
                <a:close/>
                <a:moveTo>
                  <a:pt x="136" y="91"/>
                </a:moveTo>
                <a:cubicBezTo>
                  <a:pt x="127" y="100"/>
                  <a:pt x="115" y="105"/>
                  <a:pt x="103" y="105"/>
                </a:cubicBezTo>
                <a:cubicBezTo>
                  <a:pt x="91" y="105"/>
                  <a:pt x="79" y="100"/>
                  <a:pt x="70" y="91"/>
                </a:cubicBezTo>
                <a:cubicBezTo>
                  <a:pt x="51" y="73"/>
                  <a:pt x="51" y="43"/>
                  <a:pt x="70" y="24"/>
                </a:cubicBezTo>
                <a:cubicBezTo>
                  <a:pt x="79" y="15"/>
                  <a:pt x="91" y="11"/>
                  <a:pt x="103" y="11"/>
                </a:cubicBezTo>
                <a:cubicBezTo>
                  <a:pt x="115" y="11"/>
                  <a:pt x="127" y="15"/>
                  <a:pt x="136" y="24"/>
                </a:cubicBezTo>
                <a:cubicBezTo>
                  <a:pt x="155" y="43"/>
                  <a:pt x="155" y="73"/>
                  <a:pt x="136" y="91"/>
                </a:cubicBezTo>
                <a:close/>
                <a:moveTo>
                  <a:pt x="117" y="56"/>
                </a:moveTo>
                <a:cubicBezTo>
                  <a:pt x="121" y="52"/>
                  <a:pt x="123" y="47"/>
                  <a:pt x="123" y="42"/>
                </a:cubicBezTo>
                <a:cubicBezTo>
                  <a:pt x="123" y="30"/>
                  <a:pt x="114" y="21"/>
                  <a:pt x="102" y="21"/>
                </a:cubicBezTo>
                <a:cubicBezTo>
                  <a:pt x="91" y="21"/>
                  <a:pt x="82" y="30"/>
                  <a:pt x="82" y="42"/>
                </a:cubicBezTo>
                <a:cubicBezTo>
                  <a:pt x="82" y="47"/>
                  <a:pt x="84" y="52"/>
                  <a:pt x="87" y="56"/>
                </a:cubicBezTo>
                <a:cubicBezTo>
                  <a:pt x="78" y="62"/>
                  <a:pt x="71" y="72"/>
                  <a:pt x="71" y="84"/>
                </a:cubicBezTo>
                <a:cubicBezTo>
                  <a:pt x="71" y="87"/>
                  <a:pt x="74" y="89"/>
                  <a:pt x="76" y="89"/>
                </a:cubicBezTo>
                <a:cubicBezTo>
                  <a:pt x="129" y="89"/>
                  <a:pt x="129" y="89"/>
                  <a:pt x="129" y="89"/>
                </a:cubicBezTo>
                <a:cubicBezTo>
                  <a:pt x="131" y="89"/>
                  <a:pt x="133" y="86"/>
                  <a:pt x="133" y="84"/>
                </a:cubicBezTo>
                <a:cubicBezTo>
                  <a:pt x="133" y="72"/>
                  <a:pt x="127" y="62"/>
                  <a:pt x="117" y="56"/>
                </a:cubicBezTo>
                <a:close/>
                <a:moveTo>
                  <a:pt x="102" y="32"/>
                </a:moveTo>
                <a:cubicBezTo>
                  <a:pt x="108" y="32"/>
                  <a:pt x="113" y="36"/>
                  <a:pt x="113" y="42"/>
                </a:cubicBezTo>
                <a:cubicBezTo>
                  <a:pt x="113" y="48"/>
                  <a:pt x="108" y="52"/>
                  <a:pt x="102" y="52"/>
                </a:cubicBezTo>
                <a:cubicBezTo>
                  <a:pt x="96" y="52"/>
                  <a:pt x="92" y="48"/>
                  <a:pt x="92" y="42"/>
                </a:cubicBezTo>
                <a:cubicBezTo>
                  <a:pt x="92" y="36"/>
                  <a:pt x="97" y="32"/>
                  <a:pt x="102" y="32"/>
                </a:cubicBezTo>
                <a:close/>
                <a:moveTo>
                  <a:pt x="82" y="79"/>
                </a:moveTo>
                <a:cubicBezTo>
                  <a:pt x="84" y="70"/>
                  <a:pt x="93" y="63"/>
                  <a:pt x="102" y="63"/>
                </a:cubicBezTo>
                <a:cubicBezTo>
                  <a:pt x="112" y="63"/>
                  <a:pt x="120" y="70"/>
                  <a:pt x="123" y="79"/>
                </a:cubicBezTo>
                <a:lnTo>
                  <a:pt x="82" y="7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44B22A04-E16F-D78D-2D4A-47C58C2EBE35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5776913"/>
            <a:ext cx="252413" cy="254000"/>
          </a:xfrm>
          <a:custGeom>
            <a:avLst/>
            <a:gdLst>
              <a:gd name="T0" fmla="*/ 106 w 159"/>
              <a:gd name="T1" fmla="*/ 68 h 160"/>
              <a:gd name="T2" fmla="*/ 95 w 159"/>
              <a:gd name="T3" fmla="*/ 35 h 160"/>
              <a:gd name="T4" fmla="*/ 94 w 159"/>
              <a:gd name="T5" fmla="*/ 6 h 160"/>
              <a:gd name="T6" fmla="*/ 60 w 159"/>
              <a:gd name="T7" fmla="*/ 15 h 160"/>
              <a:gd name="T8" fmla="*/ 48 w 159"/>
              <a:gd name="T9" fmla="*/ 63 h 160"/>
              <a:gd name="T10" fmla="*/ 70 w 159"/>
              <a:gd name="T11" fmla="*/ 18 h 160"/>
              <a:gd name="T12" fmla="*/ 87 w 159"/>
              <a:gd name="T13" fmla="*/ 14 h 160"/>
              <a:gd name="T14" fmla="*/ 82 w 159"/>
              <a:gd name="T15" fmla="*/ 31 h 160"/>
              <a:gd name="T16" fmla="*/ 72 w 159"/>
              <a:gd name="T17" fmla="*/ 29 h 160"/>
              <a:gd name="T18" fmla="*/ 80 w 159"/>
              <a:gd name="T19" fmla="*/ 42 h 160"/>
              <a:gd name="T20" fmla="*/ 60 w 159"/>
              <a:gd name="T21" fmla="*/ 58 h 160"/>
              <a:gd name="T22" fmla="*/ 47 w 159"/>
              <a:gd name="T23" fmla="*/ 128 h 160"/>
              <a:gd name="T24" fmla="*/ 46 w 159"/>
              <a:gd name="T25" fmla="*/ 98 h 160"/>
              <a:gd name="T26" fmla="*/ 12 w 159"/>
              <a:gd name="T27" fmla="*/ 107 h 160"/>
              <a:gd name="T28" fmla="*/ 0 w 159"/>
              <a:gd name="T29" fmla="*/ 155 h 160"/>
              <a:gd name="T30" fmla="*/ 57 w 159"/>
              <a:gd name="T31" fmla="*/ 160 h 160"/>
              <a:gd name="T32" fmla="*/ 47 w 159"/>
              <a:gd name="T33" fmla="*/ 128 h 160"/>
              <a:gd name="T34" fmla="*/ 31 w 159"/>
              <a:gd name="T35" fmla="*/ 103 h 160"/>
              <a:gd name="T36" fmla="*/ 41 w 159"/>
              <a:gd name="T37" fmla="*/ 116 h 160"/>
              <a:gd name="T38" fmla="*/ 31 w 159"/>
              <a:gd name="T39" fmla="*/ 123 h 160"/>
              <a:gd name="T40" fmla="*/ 21 w 159"/>
              <a:gd name="T41" fmla="*/ 110 h 160"/>
              <a:gd name="T42" fmla="*/ 31 w 159"/>
              <a:gd name="T43" fmla="*/ 134 h 160"/>
              <a:gd name="T44" fmla="*/ 11 w 159"/>
              <a:gd name="T45" fmla="*/ 149 h 160"/>
              <a:gd name="T46" fmla="*/ 149 w 159"/>
              <a:gd name="T47" fmla="*/ 118 h 160"/>
              <a:gd name="T48" fmla="*/ 128 w 159"/>
              <a:gd name="T49" fmla="*/ 92 h 160"/>
              <a:gd name="T50" fmla="*/ 113 w 159"/>
              <a:gd name="T51" fmla="*/ 127 h 160"/>
              <a:gd name="T52" fmla="*/ 102 w 159"/>
              <a:gd name="T53" fmla="*/ 160 h 160"/>
              <a:gd name="T54" fmla="*/ 159 w 159"/>
              <a:gd name="T55" fmla="*/ 154 h 160"/>
              <a:gd name="T56" fmla="*/ 118 w 159"/>
              <a:gd name="T57" fmla="*/ 110 h 160"/>
              <a:gd name="T58" fmla="*/ 135 w 159"/>
              <a:gd name="T59" fmla="*/ 106 h 160"/>
              <a:gd name="T60" fmla="*/ 131 w 159"/>
              <a:gd name="T61" fmla="*/ 123 h 160"/>
              <a:gd name="T62" fmla="*/ 121 w 159"/>
              <a:gd name="T63" fmla="*/ 120 h 160"/>
              <a:gd name="T64" fmla="*/ 108 w 159"/>
              <a:gd name="T65" fmla="*/ 150 h 160"/>
              <a:gd name="T66" fmla="*/ 149 w 159"/>
              <a:gd name="T67" fmla="*/ 150 h 160"/>
              <a:gd name="T68" fmla="*/ 101 w 159"/>
              <a:gd name="T69" fmla="*/ 103 h 160"/>
              <a:gd name="T70" fmla="*/ 105 w 159"/>
              <a:gd name="T71" fmla="*/ 94 h 160"/>
              <a:gd name="T72" fmla="*/ 80 w 159"/>
              <a:gd name="T73" fmla="*/ 71 h 160"/>
              <a:gd name="T74" fmla="*/ 55 w 159"/>
              <a:gd name="T75" fmla="*/ 94 h 160"/>
              <a:gd name="T76" fmla="*/ 59 w 159"/>
              <a:gd name="T77" fmla="*/ 103 h 160"/>
              <a:gd name="T78" fmla="*/ 80 w 159"/>
              <a:gd name="T79" fmla="*/ 84 h 160"/>
              <a:gd name="T80" fmla="*/ 101 w 159"/>
              <a:gd name="T81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9" h="160">
                <a:moveTo>
                  <a:pt x="54" y="68"/>
                </a:moveTo>
                <a:cubicBezTo>
                  <a:pt x="106" y="68"/>
                  <a:pt x="106" y="68"/>
                  <a:pt x="106" y="68"/>
                </a:cubicBezTo>
                <a:cubicBezTo>
                  <a:pt x="109" y="68"/>
                  <a:pt x="111" y="66"/>
                  <a:pt x="111" y="63"/>
                </a:cubicBezTo>
                <a:cubicBezTo>
                  <a:pt x="111" y="51"/>
                  <a:pt x="104" y="41"/>
                  <a:pt x="95" y="35"/>
                </a:cubicBezTo>
                <a:cubicBezTo>
                  <a:pt x="98" y="33"/>
                  <a:pt x="99" y="30"/>
                  <a:pt x="100" y="26"/>
                </a:cubicBezTo>
                <a:cubicBezTo>
                  <a:pt x="102" y="19"/>
                  <a:pt x="100" y="12"/>
                  <a:pt x="94" y="6"/>
                </a:cubicBezTo>
                <a:cubicBezTo>
                  <a:pt x="90" y="2"/>
                  <a:pt x="85" y="0"/>
                  <a:pt x="80" y="0"/>
                </a:cubicBezTo>
                <a:cubicBezTo>
                  <a:pt x="71" y="0"/>
                  <a:pt x="62" y="6"/>
                  <a:pt x="60" y="15"/>
                </a:cubicBezTo>
                <a:cubicBezTo>
                  <a:pt x="58" y="23"/>
                  <a:pt x="60" y="30"/>
                  <a:pt x="64" y="35"/>
                </a:cubicBezTo>
                <a:cubicBezTo>
                  <a:pt x="55" y="41"/>
                  <a:pt x="48" y="51"/>
                  <a:pt x="48" y="63"/>
                </a:cubicBezTo>
                <a:cubicBezTo>
                  <a:pt x="48" y="66"/>
                  <a:pt x="51" y="68"/>
                  <a:pt x="54" y="68"/>
                </a:cubicBezTo>
                <a:close/>
                <a:moveTo>
                  <a:pt x="70" y="18"/>
                </a:moveTo>
                <a:cubicBezTo>
                  <a:pt x="71" y="14"/>
                  <a:pt x="75" y="11"/>
                  <a:pt x="80" y="11"/>
                </a:cubicBezTo>
                <a:cubicBezTo>
                  <a:pt x="82" y="11"/>
                  <a:pt x="85" y="12"/>
                  <a:pt x="87" y="14"/>
                </a:cubicBezTo>
                <a:cubicBezTo>
                  <a:pt x="90" y="16"/>
                  <a:pt x="90" y="20"/>
                  <a:pt x="90" y="24"/>
                </a:cubicBezTo>
                <a:cubicBezTo>
                  <a:pt x="88" y="28"/>
                  <a:pt x="86" y="31"/>
                  <a:pt x="82" y="31"/>
                </a:cubicBezTo>
                <a:cubicBezTo>
                  <a:pt x="81" y="31"/>
                  <a:pt x="80" y="32"/>
                  <a:pt x="79" y="32"/>
                </a:cubicBezTo>
                <a:cubicBezTo>
                  <a:pt x="77" y="32"/>
                  <a:pt x="74" y="30"/>
                  <a:pt x="72" y="29"/>
                </a:cubicBezTo>
                <a:cubicBezTo>
                  <a:pt x="70" y="26"/>
                  <a:pt x="68" y="22"/>
                  <a:pt x="70" y="18"/>
                </a:cubicBezTo>
                <a:close/>
                <a:moveTo>
                  <a:pt x="80" y="42"/>
                </a:moveTo>
                <a:cubicBezTo>
                  <a:pt x="90" y="42"/>
                  <a:pt x="98" y="49"/>
                  <a:pt x="100" y="58"/>
                </a:cubicBezTo>
                <a:cubicBezTo>
                  <a:pt x="60" y="58"/>
                  <a:pt x="60" y="58"/>
                  <a:pt x="60" y="58"/>
                </a:cubicBezTo>
                <a:cubicBezTo>
                  <a:pt x="62" y="49"/>
                  <a:pt x="70" y="42"/>
                  <a:pt x="80" y="42"/>
                </a:cubicBezTo>
                <a:close/>
                <a:moveTo>
                  <a:pt x="47" y="128"/>
                </a:moveTo>
                <a:cubicBezTo>
                  <a:pt x="49" y="125"/>
                  <a:pt x="50" y="122"/>
                  <a:pt x="52" y="118"/>
                </a:cubicBezTo>
                <a:cubicBezTo>
                  <a:pt x="54" y="111"/>
                  <a:pt x="52" y="104"/>
                  <a:pt x="46" y="98"/>
                </a:cubicBezTo>
                <a:cubicBezTo>
                  <a:pt x="42" y="94"/>
                  <a:pt x="37" y="92"/>
                  <a:pt x="31" y="92"/>
                </a:cubicBezTo>
                <a:cubicBezTo>
                  <a:pt x="23" y="92"/>
                  <a:pt x="14" y="98"/>
                  <a:pt x="12" y="107"/>
                </a:cubicBezTo>
                <a:cubicBezTo>
                  <a:pt x="10" y="115"/>
                  <a:pt x="12" y="122"/>
                  <a:pt x="16" y="127"/>
                </a:cubicBezTo>
                <a:cubicBezTo>
                  <a:pt x="7" y="133"/>
                  <a:pt x="0" y="143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57" y="160"/>
                  <a:pt x="57" y="160"/>
                  <a:pt x="57" y="160"/>
                </a:cubicBezTo>
                <a:cubicBezTo>
                  <a:pt x="60" y="160"/>
                  <a:pt x="62" y="158"/>
                  <a:pt x="62" y="155"/>
                </a:cubicBezTo>
                <a:cubicBezTo>
                  <a:pt x="62" y="143"/>
                  <a:pt x="56" y="133"/>
                  <a:pt x="47" y="128"/>
                </a:cubicBezTo>
                <a:close/>
                <a:moveTo>
                  <a:pt x="21" y="110"/>
                </a:moveTo>
                <a:cubicBezTo>
                  <a:pt x="22" y="106"/>
                  <a:pt x="27" y="103"/>
                  <a:pt x="31" y="103"/>
                </a:cubicBezTo>
                <a:cubicBezTo>
                  <a:pt x="34" y="103"/>
                  <a:pt x="36" y="104"/>
                  <a:pt x="38" y="106"/>
                </a:cubicBezTo>
                <a:cubicBezTo>
                  <a:pt x="41" y="108"/>
                  <a:pt x="42" y="112"/>
                  <a:pt x="41" y="116"/>
                </a:cubicBezTo>
                <a:cubicBezTo>
                  <a:pt x="40" y="120"/>
                  <a:pt x="37" y="123"/>
                  <a:pt x="34" y="123"/>
                </a:cubicBezTo>
                <a:cubicBezTo>
                  <a:pt x="33" y="123"/>
                  <a:pt x="32" y="123"/>
                  <a:pt x="31" y="123"/>
                </a:cubicBezTo>
                <a:cubicBezTo>
                  <a:pt x="28" y="123"/>
                  <a:pt x="26" y="122"/>
                  <a:pt x="24" y="120"/>
                </a:cubicBezTo>
                <a:cubicBezTo>
                  <a:pt x="21" y="118"/>
                  <a:pt x="20" y="114"/>
                  <a:pt x="21" y="110"/>
                </a:cubicBezTo>
                <a:close/>
                <a:moveTo>
                  <a:pt x="11" y="149"/>
                </a:moveTo>
                <a:cubicBezTo>
                  <a:pt x="13" y="141"/>
                  <a:pt x="22" y="134"/>
                  <a:pt x="31" y="134"/>
                </a:cubicBezTo>
                <a:cubicBezTo>
                  <a:pt x="41" y="134"/>
                  <a:pt x="49" y="141"/>
                  <a:pt x="51" y="149"/>
                </a:cubicBezTo>
                <a:lnTo>
                  <a:pt x="11" y="149"/>
                </a:lnTo>
                <a:close/>
                <a:moveTo>
                  <a:pt x="143" y="127"/>
                </a:moveTo>
                <a:cubicBezTo>
                  <a:pt x="146" y="125"/>
                  <a:pt x="147" y="122"/>
                  <a:pt x="149" y="118"/>
                </a:cubicBezTo>
                <a:cubicBezTo>
                  <a:pt x="151" y="111"/>
                  <a:pt x="149" y="104"/>
                  <a:pt x="143" y="98"/>
                </a:cubicBezTo>
                <a:cubicBezTo>
                  <a:pt x="139" y="94"/>
                  <a:pt x="133" y="92"/>
                  <a:pt x="128" y="92"/>
                </a:cubicBezTo>
                <a:cubicBezTo>
                  <a:pt x="119" y="92"/>
                  <a:pt x="111" y="98"/>
                  <a:pt x="108" y="107"/>
                </a:cubicBezTo>
                <a:cubicBezTo>
                  <a:pt x="106" y="115"/>
                  <a:pt x="108" y="122"/>
                  <a:pt x="113" y="127"/>
                </a:cubicBezTo>
                <a:cubicBezTo>
                  <a:pt x="104" y="133"/>
                  <a:pt x="97" y="143"/>
                  <a:pt x="97" y="154"/>
                </a:cubicBezTo>
                <a:cubicBezTo>
                  <a:pt x="97" y="157"/>
                  <a:pt x="99" y="160"/>
                  <a:pt x="102" y="160"/>
                </a:cubicBezTo>
                <a:cubicBezTo>
                  <a:pt x="154" y="160"/>
                  <a:pt x="154" y="160"/>
                  <a:pt x="154" y="160"/>
                </a:cubicBezTo>
                <a:cubicBezTo>
                  <a:pt x="157" y="160"/>
                  <a:pt x="159" y="157"/>
                  <a:pt x="159" y="154"/>
                </a:cubicBezTo>
                <a:cubicBezTo>
                  <a:pt x="159" y="143"/>
                  <a:pt x="153" y="133"/>
                  <a:pt x="143" y="127"/>
                </a:cubicBezTo>
                <a:close/>
                <a:moveTo>
                  <a:pt x="118" y="110"/>
                </a:moveTo>
                <a:cubicBezTo>
                  <a:pt x="119" y="105"/>
                  <a:pt x="124" y="103"/>
                  <a:pt x="128" y="103"/>
                </a:cubicBezTo>
                <a:cubicBezTo>
                  <a:pt x="131" y="103"/>
                  <a:pt x="133" y="104"/>
                  <a:pt x="135" y="106"/>
                </a:cubicBezTo>
                <a:cubicBezTo>
                  <a:pt x="138" y="108"/>
                  <a:pt x="139" y="112"/>
                  <a:pt x="138" y="116"/>
                </a:cubicBezTo>
                <a:cubicBezTo>
                  <a:pt x="137" y="120"/>
                  <a:pt x="135" y="123"/>
                  <a:pt x="131" y="123"/>
                </a:cubicBezTo>
                <a:cubicBezTo>
                  <a:pt x="130" y="123"/>
                  <a:pt x="129" y="123"/>
                  <a:pt x="128" y="123"/>
                </a:cubicBezTo>
                <a:cubicBezTo>
                  <a:pt x="125" y="123"/>
                  <a:pt x="123" y="122"/>
                  <a:pt x="121" y="120"/>
                </a:cubicBezTo>
                <a:cubicBezTo>
                  <a:pt x="118" y="118"/>
                  <a:pt x="117" y="114"/>
                  <a:pt x="118" y="110"/>
                </a:cubicBezTo>
                <a:close/>
                <a:moveTo>
                  <a:pt x="108" y="150"/>
                </a:moveTo>
                <a:cubicBezTo>
                  <a:pt x="111" y="141"/>
                  <a:pt x="119" y="135"/>
                  <a:pt x="129" y="135"/>
                </a:cubicBezTo>
                <a:cubicBezTo>
                  <a:pt x="139" y="135"/>
                  <a:pt x="147" y="141"/>
                  <a:pt x="149" y="150"/>
                </a:cubicBezTo>
                <a:lnTo>
                  <a:pt x="108" y="150"/>
                </a:lnTo>
                <a:close/>
                <a:moveTo>
                  <a:pt x="101" y="103"/>
                </a:moveTo>
                <a:cubicBezTo>
                  <a:pt x="103" y="103"/>
                  <a:pt x="104" y="102"/>
                  <a:pt x="105" y="101"/>
                </a:cubicBezTo>
                <a:cubicBezTo>
                  <a:pt x="107" y="99"/>
                  <a:pt x="107" y="96"/>
                  <a:pt x="105" y="94"/>
                </a:cubicBezTo>
                <a:cubicBezTo>
                  <a:pt x="84" y="73"/>
                  <a:pt x="84" y="73"/>
                  <a:pt x="84" y="73"/>
                </a:cubicBezTo>
                <a:cubicBezTo>
                  <a:pt x="83" y="72"/>
                  <a:pt x="81" y="71"/>
                  <a:pt x="80" y="71"/>
                </a:cubicBezTo>
                <a:cubicBezTo>
                  <a:pt x="78" y="71"/>
                  <a:pt x="77" y="72"/>
                  <a:pt x="76" y="73"/>
                </a:cubicBezTo>
                <a:cubicBezTo>
                  <a:pt x="55" y="94"/>
                  <a:pt x="55" y="94"/>
                  <a:pt x="55" y="94"/>
                </a:cubicBezTo>
                <a:cubicBezTo>
                  <a:pt x="53" y="96"/>
                  <a:pt x="53" y="99"/>
                  <a:pt x="55" y="101"/>
                </a:cubicBezTo>
                <a:cubicBezTo>
                  <a:pt x="56" y="102"/>
                  <a:pt x="58" y="103"/>
                  <a:pt x="59" y="103"/>
                </a:cubicBezTo>
                <a:cubicBezTo>
                  <a:pt x="60" y="103"/>
                  <a:pt x="61" y="102"/>
                  <a:pt x="62" y="101"/>
                </a:cubicBezTo>
                <a:cubicBezTo>
                  <a:pt x="80" y="84"/>
                  <a:pt x="80" y="84"/>
                  <a:pt x="80" y="84"/>
                </a:cubicBezTo>
                <a:cubicBezTo>
                  <a:pt x="97" y="101"/>
                  <a:pt x="97" y="101"/>
                  <a:pt x="97" y="101"/>
                </a:cubicBezTo>
                <a:cubicBezTo>
                  <a:pt x="98" y="102"/>
                  <a:pt x="100" y="103"/>
                  <a:pt x="101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F4FDFAAE-DA7F-BDD2-7EBA-91F9ADC794D0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4124325"/>
            <a:ext cx="254000" cy="254000"/>
          </a:xfrm>
          <a:custGeom>
            <a:avLst/>
            <a:gdLst>
              <a:gd name="T0" fmla="*/ 79 w 160"/>
              <a:gd name="T1" fmla="*/ 17 h 160"/>
              <a:gd name="T2" fmla="*/ 84 w 160"/>
              <a:gd name="T3" fmla="*/ 23 h 160"/>
              <a:gd name="T4" fmla="*/ 84 w 160"/>
              <a:gd name="T5" fmla="*/ 29 h 160"/>
              <a:gd name="T6" fmla="*/ 105 w 160"/>
              <a:gd name="T7" fmla="*/ 54 h 160"/>
              <a:gd name="T8" fmla="*/ 100 w 160"/>
              <a:gd name="T9" fmla="*/ 60 h 160"/>
              <a:gd name="T10" fmla="*/ 95 w 160"/>
              <a:gd name="T11" fmla="*/ 54 h 160"/>
              <a:gd name="T12" fmla="*/ 79 w 160"/>
              <a:gd name="T13" fmla="*/ 39 h 160"/>
              <a:gd name="T14" fmla="*/ 64 w 160"/>
              <a:gd name="T15" fmla="*/ 54 h 160"/>
              <a:gd name="T16" fmla="*/ 83 w 160"/>
              <a:gd name="T17" fmla="*/ 76 h 160"/>
              <a:gd name="T18" fmla="*/ 106 w 160"/>
              <a:gd name="T19" fmla="*/ 106 h 160"/>
              <a:gd name="T20" fmla="*/ 85 w 160"/>
              <a:gd name="T21" fmla="*/ 132 h 160"/>
              <a:gd name="T22" fmla="*/ 85 w 160"/>
              <a:gd name="T23" fmla="*/ 138 h 160"/>
              <a:gd name="T24" fmla="*/ 80 w 160"/>
              <a:gd name="T25" fmla="*/ 143 h 160"/>
              <a:gd name="T26" fmla="*/ 75 w 160"/>
              <a:gd name="T27" fmla="*/ 138 h 160"/>
              <a:gd name="T28" fmla="*/ 75 w 160"/>
              <a:gd name="T29" fmla="*/ 132 h 160"/>
              <a:gd name="T30" fmla="*/ 54 w 160"/>
              <a:gd name="T31" fmla="*/ 106 h 160"/>
              <a:gd name="T32" fmla="*/ 59 w 160"/>
              <a:gd name="T33" fmla="*/ 102 h 160"/>
              <a:gd name="T34" fmla="*/ 64 w 160"/>
              <a:gd name="T35" fmla="*/ 106 h 160"/>
              <a:gd name="T36" fmla="*/ 80 w 160"/>
              <a:gd name="T37" fmla="*/ 122 h 160"/>
              <a:gd name="T38" fmla="*/ 95 w 160"/>
              <a:gd name="T39" fmla="*/ 106 h 160"/>
              <a:gd name="T40" fmla="*/ 76 w 160"/>
              <a:gd name="T41" fmla="*/ 84 h 160"/>
              <a:gd name="T42" fmla="*/ 53 w 160"/>
              <a:gd name="T43" fmla="*/ 54 h 160"/>
              <a:gd name="T44" fmla="*/ 74 w 160"/>
              <a:gd name="T45" fmla="*/ 29 h 160"/>
              <a:gd name="T46" fmla="*/ 74 w 160"/>
              <a:gd name="T47" fmla="*/ 23 h 160"/>
              <a:gd name="T48" fmla="*/ 79 w 160"/>
              <a:gd name="T49" fmla="*/ 17 h 160"/>
              <a:gd name="T50" fmla="*/ 79 w 160"/>
              <a:gd name="T51" fmla="*/ 0 h 160"/>
              <a:gd name="T52" fmla="*/ 0 w 160"/>
              <a:gd name="T53" fmla="*/ 80 h 160"/>
              <a:gd name="T54" fmla="*/ 79 w 160"/>
              <a:gd name="T55" fmla="*/ 160 h 160"/>
              <a:gd name="T56" fmla="*/ 160 w 160"/>
              <a:gd name="T57" fmla="*/ 80 h 160"/>
              <a:gd name="T58" fmla="*/ 79 w 160"/>
              <a:gd name="T5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0" h="160">
                <a:moveTo>
                  <a:pt x="79" y="17"/>
                </a:moveTo>
                <a:cubicBezTo>
                  <a:pt x="82" y="17"/>
                  <a:pt x="84" y="20"/>
                  <a:pt x="84" y="23"/>
                </a:cubicBezTo>
                <a:cubicBezTo>
                  <a:pt x="84" y="29"/>
                  <a:pt x="84" y="29"/>
                  <a:pt x="84" y="29"/>
                </a:cubicBezTo>
                <a:cubicBezTo>
                  <a:pt x="96" y="31"/>
                  <a:pt x="105" y="42"/>
                  <a:pt x="105" y="54"/>
                </a:cubicBezTo>
                <a:cubicBezTo>
                  <a:pt x="105" y="57"/>
                  <a:pt x="102" y="60"/>
                  <a:pt x="100" y="60"/>
                </a:cubicBezTo>
                <a:cubicBezTo>
                  <a:pt x="97" y="60"/>
                  <a:pt x="95" y="57"/>
                  <a:pt x="95" y="54"/>
                </a:cubicBezTo>
                <a:cubicBezTo>
                  <a:pt x="95" y="46"/>
                  <a:pt x="88" y="39"/>
                  <a:pt x="79" y="39"/>
                </a:cubicBezTo>
                <a:cubicBezTo>
                  <a:pt x="71" y="39"/>
                  <a:pt x="64" y="46"/>
                  <a:pt x="64" y="54"/>
                </a:cubicBezTo>
                <a:cubicBezTo>
                  <a:pt x="64" y="63"/>
                  <a:pt x="73" y="69"/>
                  <a:pt x="83" y="76"/>
                </a:cubicBezTo>
                <a:cubicBezTo>
                  <a:pt x="93" y="84"/>
                  <a:pt x="106" y="92"/>
                  <a:pt x="106" y="106"/>
                </a:cubicBezTo>
                <a:cubicBezTo>
                  <a:pt x="106" y="119"/>
                  <a:pt x="97" y="130"/>
                  <a:pt x="85" y="132"/>
                </a:cubicBezTo>
                <a:cubicBezTo>
                  <a:pt x="85" y="138"/>
                  <a:pt x="85" y="138"/>
                  <a:pt x="85" y="138"/>
                </a:cubicBezTo>
                <a:cubicBezTo>
                  <a:pt x="85" y="141"/>
                  <a:pt x="82" y="143"/>
                  <a:pt x="80" y="143"/>
                </a:cubicBezTo>
                <a:cubicBezTo>
                  <a:pt x="77" y="143"/>
                  <a:pt x="75" y="140"/>
                  <a:pt x="75" y="138"/>
                </a:cubicBezTo>
                <a:cubicBezTo>
                  <a:pt x="75" y="132"/>
                  <a:pt x="75" y="132"/>
                  <a:pt x="75" y="132"/>
                </a:cubicBezTo>
                <a:cubicBezTo>
                  <a:pt x="63" y="129"/>
                  <a:pt x="54" y="119"/>
                  <a:pt x="54" y="106"/>
                </a:cubicBezTo>
                <a:cubicBezTo>
                  <a:pt x="54" y="104"/>
                  <a:pt x="56" y="102"/>
                  <a:pt x="59" y="102"/>
                </a:cubicBezTo>
                <a:cubicBezTo>
                  <a:pt x="61" y="102"/>
                  <a:pt x="64" y="104"/>
                  <a:pt x="64" y="106"/>
                </a:cubicBezTo>
                <a:cubicBezTo>
                  <a:pt x="64" y="115"/>
                  <a:pt x="71" y="122"/>
                  <a:pt x="80" y="122"/>
                </a:cubicBezTo>
                <a:cubicBezTo>
                  <a:pt x="88" y="122"/>
                  <a:pt x="95" y="115"/>
                  <a:pt x="95" y="106"/>
                </a:cubicBezTo>
                <a:cubicBezTo>
                  <a:pt x="95" y="98"/>
                  <a:pt x="86" y="92"/>
                  <a:pt x="76" y="84"/>
                </a:cubicBezTo>
                <a:cubicBezTo>
                  <a:pt x="65" y="76"/>
                  <a:pt x="53" y="68"/>
                  <a:pt x="53" y="54"/>
                </a:cubicBezTo>
                <a:cubicBezTo>
                  <a:pt x="53" y="42"/>
                  <a:pt x="62" y="31"/>
                  <a:pt x="74" y="29"/>
                </a:cubicBezTo>
                <a:cubicBezTo>
                  <a:pt x="74" y="23"/>
                  <a:pt x="74" y="23"/>
                  <a:pt x="74" y="23"/>
                </a:cubicBezTo>
                <a:cubicBezTo>
                  <a:pt x="74" y="20"/>
                  <a:pt x="77" y="17"/>
                  <a:pt x="79" y="17"/>
                </a:cubicBezTo>
                <a:close/>
                <a:moveTo>
                  <a:pt x="79" y="0"/>
                </a:moveTo>
                <a:cubicBezTo>
                  <a:pt x="35" y="0"/>
                  <a:pt x="0" y="36"/>
                  <a:pt x="0" y="80"/>
                </a:cubicBezTo>
                <a:cubicBezTo>
                  <a:pt x="0" y="124"/>
                  <a:pt x="35" y="160"/>
                  <a:pt x="79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7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9304BC40-A119-8E77-81D4-449F8A641E03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4675188"/>
            <a:ext cx="254000" cy="254000"/>
          </a:xfrm>
          <a:custGeom>
            <a:avLst/>
            <a:gdLst>
              <a:gd name="T0" fmla="*/ 134 w 160"/>
              <a:gd name="T1" fmla="*/ 86 h 160"/>
              <a:gd name="T2" fmla="*/ 75 w 160"/>
              <a:gd name="T3" fmla="*/ 86 h 160"/>
              <a:gd name="T4" fmla="*/ 75 w 160"/>
              <a:gd name="T5" fmla="*/ 26 h 160"/>
              <a:gd name="T6" fmla="*/ 69 w 160"/>
              <a:gd name="T7" fmla="*/ 21 h 160"/>
              <a:gd name="T8" fmla="*/ 0 w 160"/>
              <a:gd name="T9" fmla="*/ 91 h 160"/>
              <a:gd name="T10" fmla="*/ 69 w 160"/>
              <a:gd name="T11" fmla="*/ 160 h 160"/>
              <a:gd name="T12" fmla="*/ 139 w 160"/>
              <a:gd name="T13" fmla="*/ 91 h 160"/>
              <a:gd name="T14" fmla="*/ 134 w 160"/>
              <a:gd name="T15" fmla="*/ 86 h 160"/>
              <a:gd name="T16" fmla="*/ 90 w 160"/>
              <a:gd name="T17" fmla="*/ 0 h 160"/>
              <a:gd name="T18" fmla="*/ 85 w 160"/>
              <a:gd name="T19" fmla="*/ 5 h 160"/>
              <a:gd name="T20" fmla="*/ 85 w 160"/>
              <a:gd name="T21" fmla="*/ 70 h 160"/>
              <a:gd name="T22" fmla="*/ 90 w 160"/>
              <a:gd name="T23" fmla="*/ 75 h 160"/>
              <a:gd name="T24" fmla="*/ 154 w 160"/>
              <a:gd name="T25" fmla="*/ 75 h 160"/>
              <a:gd name="T26" fmla="*/ 160 w 160"/>
              <a:gd name="T27" fmla="*/ 70 h 160"/>
              <a:gd name="T28" fmla="*/ 90 w 160"/>
              <a:gd name="T2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60" h="160">
                <a:moveTo>
                  <a:pt x="134" y="86"/>
                </a:moveTo>
                <a:cubicBezTo>
                  <a:pt x="75" y="86"/>
                  <a:pt x="75" y="86"/>
                  <a:pt x="75" y="86"/>
                </a:cubicBezTo>
                <a:cubicBezTo>
                  <a:pt x="75" y="26"/>
                  <a:pt x="75" y="26"/>
                  <a:pt x="75" y="26"/>
                </a:cubicBezTo>
                <a:cubicBezTo>
                  <a:pt x="75" y="24"/>
                  <a:pt x="73" y="21"/>
                  <a:pt x="69" y="21"/>
                </a:cubicBezTo>
                <a:cubicBezTo>
                  <a:pt x="31" y="21"/>
                  <a:pt x="0" y="52"/>
                  <a:pt x="0" y="91"/>
                </a:cubicBezTo>
                <a:cubicBezTo>
                  <a:pt x="0" y="129"/>
                  <a:pt x="31" y="160"/>
                  <a:pt x="69" y="160"/>
                </a:cubicBezTo>
                <a:cubicBezTo>
                  <a:pt x="107" y="160"/>
                  <a:pt x="139" y="129"/>
                  <a:pt x="139" y="91"/>
                </a:cubicBezTo>
                <a:cubicBezTo>
                  <a:pt x="139" y="88"/>
                  <a:pt x="137" y="86"/>
                  <a:pt x="134" y="86"/>
                </a:cubicBezTo>
                <a:close/>
                <a:moveTo>
                  <a:pt x="90" y="0"/>
                </a:moveTo>
                <a:cubicBezTo>
                  <a:pt x="87" y="0"/>
                  <a:pt x="85" y="2"/>
                  <a:pt x="85" y="5"/>
                </a:cubicBezTo>
                <a:cubicBezTo>
                  <a:pt x="85" y="70"/>
                  <a:pt x="85" y="70"/>
                  <a:pt x="85" y="70"/>
                </a:cubicBezTo>
                <a:cubicBezTo>
                  <a:pt x="85" y="72"/>
                  <a:pt x="87" y="75"/>
                  <a:pt x="90" y="75"/>
                </a:cubicBezTo>
                <a:cubicBezTo>
                  <a:pt x="154" y="75"/>
                  <a:pt x="154" y="75"/>
                  <a:pt x="154" y="75"/>
                </a:cubicBezTo>
                <a:cubicBezTo>
                  <a:pt x="157" y="75"/>
                  <a:pt x="160" y="72"/>
                  <a:pt x="160" y="70"/>
                </a:cubicBezTo>
                <a:cubicBezTo>
                  <a:pt x="160" y="32"/>
                  <a:pt x="129" y="0"/>
                  <a:pt x="9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D8DCD55E-A847-7BE5-7DD3-32E3C804C40E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5226050"/>
            <a:ext cx="249238" cy="254000"/>
          </a:xfrm>
          <a:custGeom>
            <a:avLst/>
            <a:gdLst>
              <a:gd name="T0" fmla="*/ 84 w 157"/>
              <a:gd name="T1" fmla="*/ 49 h 160"/>
              <a:gd name="T2" fmla="*/ 79 w 157"/>
              <a:gd name="T3" fmla="*/ 44 h 160"/>
              <a:gd name="T4" fmla="*/ 33 w 157"/>
              <a:gd name="T5" fmla="*/ 91 h 160"/>
              <a:gd name="T6" fmla="*/ 79 w 157"/>
              <a:gd name="T7" fmla="*/ 138 h 160"/>
              <a:gd name="T8" fmla="*/ 126 w 157"/>
              <a:gd name="T9" fmla="*/ 91 h 160"/>
              <a:gd name="T10" fmla="*/ 122 w 157"/>
              <a:gd name="T11" fmla="*/ 86 h 160"/>
              <a:gd name="T12" fmla="*/ 84 w 157"/>
              <a:gd name="T13" fmla="*/ 86 h 160"/>
              <a:gd name="T14" fmla="*/ 84 w 157"/>
              <a:gd name="T15" fmla="*/ 49 h 160"/>
              <a:gd name="T16" fmla="*/ 57 w 157"/>
              <a:gd name="T17" fmla="*/ 9 h 160"/>
              <a:gd name="T18" fmla="*/ 101 w 157"/>
              <a:gd name="T19" fmla="*/ 9 h 160"/>
              <a:gd name="T20" fmla="*/ 106 w 157"/>
              <a:gd name="T21" fmla="*/ 5 h 160"/>
              <a:gd name="T22" fmla="*/ 100 w 157"/>
              <a:gd name="T23" fmla="*/ 0 h 160"/>
              <a:gd name="T24" fmla="*/ 59 w 157"/>
              <a:gd name="T25" fmla="*/ 0 h 160"/>
              <a:gd name="T26" fmla="*/ 53 w 157"/>
              <a:gd name="T27" fmla="*/ 5 h 160"/>
              <a:gd name="T28" fmla="*/ 57 w 157"/>
              <a:gd name="T29" fmla="*/ 9 h 160"/>
              <a:gd name="T30" fmla="*/ 142 w 157"/>
              <a:gd name="T31" fmla="*/ 44 h 160"/>
              <a:gd name="T32" fmla="*/ 157 w 157"/>
              <a:gd name="T33" fmla="*/ 29 h 160"/>
              <a:gd name="T34" fmla="*/ 142 w 157"/>
              <a:gd name="T35" fmla="*/ 13 h 160"/>
              <a:gd name="T36" fmla="*/ 126 w 157"/>
              <a:gd name="T37" fmla="*/ 29 h 160"/>
              <a:gd name="T38" fmla="*/ 128 w 157"/>
              <a:gd name="T39" fmla="*/ 35 h 160"/>
              <a:gd name="T40" fmla="*/ 124 w 157"/>
              <a:gd name="T41" fmla="*/ 40 h 160"/>
              <a:gd name="T42" fmla="*/ 95 w 157"/>
              <a:gd name="T43" fmla="*/ 25 h 160"/>
              <a:gd name="T44" fmla="*/ 95 w 157"/>
              <a:gd name="T45" fmla="*/ 20 h 160"/>
              <a:gd name="T46" fmla="*/ 64 w 157"/>
              <a:gd name="T47" fmla="*/ 20 h 160"/>
              <a:gd name="T48" fmla="*/ 64 w 157"/>
              <a:gd name="T49" fmla="*/ 25 h 160"/>
              <a:gd name="T50" fmla="*/ 36 w 157"/>
              <a:gd name="T51" fmla="*/ 40 h 160"/>
              <a:gd name="T52" fmla="*/ 31 w 157"/>
              <a:gd name="T53" fmla="*/ 35 h 160"/>
              <a:gd name="T54" fmla="*/ 28 w 157"/>
              <a:gd name="T55" fmla="*/ 17 h 160"/>
              <a:gd name="T56" fmla="*/ 17 w 157"/>
              <a:gd name="T57" fmla="*/ 13 h 160"/>
              <a:gd name="T58" fmla="*/ 6 w 157"/>
              <a:gd name="T59" fmla="*/ 17 h 160"/>
              <a:gd name="T60" fmla="*/ 6 w 157"/>
              <a:gd name="T61" fmla="*/ 40 h 160"/>
              <a:gd name="T62" fmla="*/ 17 w 157"/>
              <a:gd name="T63" fmla="*/ 44 h 160"/>
              <a:gd name="T64" fmla="*/ 24 w 157"/>
              <a:gd name="T65" fmla="*/ 43 h 160"/>
              <a:gd name="T66" fmla="*/ 28 w 157"/>
              <a:gd name="T67" fmla="*/ 47 h 160"/>
              <a:gd name="T68" fmla="*/ 11 w 157"/>
              <a:gd name="T69" fmla="*/ 91 h 160"/>
              <a:gd name="T70" fmla="*/ 79 w 157"/>
              <a:gd name="T71" fmla="*/ 160 h 160"/>
              <a:gd name="T72" fmla="*/ 147 w 157"/>
              <a:gd name="T73" fmla="*/ 91 h 160"/>
              <a:gd name="T74" fmla="*/ 131 w 157"/>
              <a:gd name="T75" fmla="*/ 47 h 160"/>
              <a:gd name="T76" fmla="*/ 136 w 157"/>
              <a:gd name="T77" fmla="*/ 43 h 160"/>
              <a:gd name="T78" fmla="*/ 142 w 157"/>
              <a:gd name="T79" fmla="*/ 44 h 160"/>
              <a:gd name="T80" fmla="*/ 136 w 157"/>
              <a:gd name="T81" fmla="*/ 92 h 160"/>
              <a:gd name="T82" fmla="*/ 79 w 157"/>
              <a:gd name="T83" fmla="*/ 149 h 160"/>
              <a:gd name="T84" fmla="*/ 21 w 157"/>
              <a:gd name="T85" fmla="*/ 92 h 160"/>
              <a:gd name="T86" fmla="*/ 80 w 157"/>
              <a:gd name="T87" fmla="*/ 34 h 160"/>
              <a:gd name="T88" fmla="*/ 120 w 157"/>
              <a:gd name="T89" fmla="*/ 51 h 160"/>
              <a:gd name="T90" fmla="*/ 136 w 157"/>
              <a:gd name="T91" fmla="*/ 9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7" h="160">
                <a:moveTo>
                  <a:pt x="84" y="49"/>
                </a:moveTo>
                <a:cubicBezTo>
                  <a:pt x="84" y="46"/>
                  <a:pt x="82" y="44"/>
                  <a:pt x="79" y="44"/>
                </a:cubicBezTo>
                <a:cubicBezTo>
                  <a:pt x="54" y="44"/>
                  <a:pt x="33" y="65"/>
                  <a:pt x="33" y="91"/>
                </a:cubicBezTo>
                <a:cubicBezTo>
                  <a:pt x="33" y="117"/>
                  <a:pt x="54" y="138"/>
                  <a:pt x="79" y="138"/>
                </a:cubicBezTo>
                <a:cubicBezTo>
                  <a:pt x="105" y="138"/>
                  <a:pt x="126" y="118"/>
                  <a:pt x="126" y="91"/>
                </a:cubicBezTo>
                <a:cubicBezTo>
                  <a:pt x="126" y="88"/>
                  <a:pt x="124" y="86"/>
                  <a:pt x="122" y="86"/>
                </a:cubicBezTo>
                <a:cubicBezTo>
                  <a:pt x="84" y="86"/>
                  <a:pt x="84" y="86"/>
                  <a:pt x="84" y="86"/>
                </a:cubicBezTo>
                <a:lnTo>
                  <a:pt x="84" y="49"/>
                </a:lnTo>
                <a:close/>
                <a:moveTo>
                  <a:pt x="57" y="9"/>
                </a:moveTo>
                <a:cubicBezTo>
                  <a:pt x="101" y="9"/>
                  <a:pt x="101" y="9"/>
                  <a:pt x="101" y="9"/>
                </a:cubicBezTo>
                <a:cubicBezTo>
                  <a:pt x="104" y="9"/>
                  <a:pt x="106" y="7"/>
                  <a:pt x="106" y="5"/>
                </a:cubicBezTo>
                <a:cubicBezTo>
                  <a:pt x="106" y="2"/>
                  <a:pt x="103" y="0"/>
                  <a:pt x="100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6" y="0"/>
                  <a:pt x="53" y="2"/>
                  <a:pt x="53" y="5"/>
                </a:cubicBezTo>
                <a:cubicBezTo>
                  <a:pt x="53" y="7"/>
                  <a:pt x="55" y="9"/>
                  <a:pt x="57" y="9"/>
                </a:cubicBezTo>
                <a:close/>
                <a:moveTo>
                  <a:pt x="142" y="44"/>
                </a:moveTo>
                <a:cubicBezTo>
                  <a:pt x="150" y="44"/>
                  <a:pt x="157" y="37"/>
                  <a:pt x="157" y="29"/>
                </a:cubicBezTo>
                <a:cubicBezTo>
                  <a:pt x="157" y="21"/>
                  <a:pt x="150" y="13"/>
                  <a:pt x="142" y="13"/>
                </a:cubicBezTo>
                <a:cubicBezTo>
                  <a:pt x="134" y="13"/>
                  <a:pt x="126" y="20"/>
                  <a:pt x="126" y="29"/>
                </a:cubicBezTo>
                <a:cubicBezTo>
                  <a:pt x="126" y="31"/>
                  <a:pt x="127" y="33"/>
                  <a:pt x="128" y="35"/>
                </a:cubicBezTo>
                <a:cubicBezTo>
                  <a:pt x="124" y="40"/>
                  <a:pt x="124" y="40"/>
                  <a:pt x="124" y="40"/>
                </a:cubicBezTo>
                <a:cubicBezTo>
                  <a:pt x="115" y="33"/>
                  <a:pt x="106" y="28"/>
                  <a:pt x="95" y="25"/>
                </a:cubicBezTo>
                <a:cubicBezTo>
                  <a:pt x="95" y="20"/>
                  <a:pt x="95" y="20"/>
                  <a:pt x="95" y="20"/>
                </a:cubicBezTo>
                <a:cubicBezTo>
                  <a:pt x="64" y="20"/>
                  <a:pt x="64" y="20"/>
                  <a:pt x="64" y="20"/>
                </a:cubicBezTo>
                <a:cubicBezTo>
                  <a:pt x="64" y="25"/>
                  <a:pt x="64" y="25"/>
                  <a:pt x="64" y="25"/>
                </a:cubicBezTo>
                <a:cubicBezTo>
                  <a:pt x="53" y="28"/>
                  <a:pt x="43" y="33"/>
                  <a:pt x="36" y="40"/>
                </a:cubicBezTo>
                <a:cubicBezTo>
                  <a:pt x="31" y="35"/>
                  <a:pt x="31" y="35"/>
                  <a:pt x="31" y="35"/>
                </a:cubicBezTo>
                <a:cubicBezTo>
                  <a:pt x="34" y="29"/>
                  <a:pt x="33" y="22"/>
                  <a:pt x="28" y="17"/>
                </a:cubicBezTo>
                <a:cubicBezTo>
                  <a:pt x="25" y="14"/>
                  <a:pt x="21" y="13"/>
                  <a:pt x="17" y="13"/>
                </a:cubicBezTo>
                <a:cubicBezTo>
                  <a:pt x="13" y="13"/>
                  <a:pt x="9" y="14"/>
                  <a:pt x="6" y="17"/>
                </a:cubicBezTo>
                <a:cubicBezTo>
                  <a:pt x="0" y="23"/>
                  <a:pt x="0" y="33"/>
                  <a:pt x="6" y="40"/>
                </a:cubicBezTo>
                <a:cubicBezTo>
                  <a:pt x="9" y="43"/>
                  <a:pt x="13" y="44"/>
                  <a:pt x="17" y="44"/>
                </a:cubicBezTo>
                <a:cubicBezTo>
                  <a:pt x="19" y="44"/>
                  <a:pt x="21" y="44"/>
                  <a:pt x="24" y="43"/>
                </a:cubicBezTo>
                <a:cubicBezTo>
                  <a:pt x="28" y="47"/>
                  <a:pt x="28" y="47"/>
                  <a:pt x="28" y="47"/>
                </a:cubicBezTo>
                <a:cubicBezTo>
                  <a:pt x="17" y="60"/>
                  <a:pt x="11" y="75"/>
                  <a:pt x="11" y="91"/>
                </a:cubicBezTo>
                <a:cubicBezTo>
                  <a:pt x="11" y="129"/>
                  <a:pt x="42" y="160"/>
                  <a:pt x="79" y="160"/>
                </a:cubicBezTo>
                <a:cubicBezTo>
                  <a:pt x="116" y="160"/>
                  <a:pt x="147" y="129"/>
                  <a:pt x="147" y="91"/>
                </a:cubicBezTo>
                <a:cubicBezTo>
                  <a:pt x="147" y="75"/>
                  <a:pt x="142" y="60"/>
                  <a:pt x="131" y="47"/>
                </a:cubicBezTo>
                <a:cubicBezTo>
                  <a:pt x="136" y="43"/>
                  <a:pt x="136" y="43"/>
                  <a:pt x="136" y="43"/>
                </a:cubicBezTo>
                <a:cubicBezTo>
                  <a:pt x="138" y="44"/>
                  <a:pt x="140" y="44"/>
                  <a:pt x="142" y="44"/>
                </a:cubicBezTo>
                <a:close/>
                <a:moveTo>
                  <a:pt x="136" y="92"/>
                </a:moveTo>
                <a:cubicBezTo>
                  <a:pt x="136" y="124"/>
                  <a:pt x="111" y="149"/>
                  <a:pt x="79" y="149"/>
                </a:cubicBezTo>
                <a:cubicBezTo>
                  <a:pt x="47" y="149"/>
                  <a:pt x="21" y="124"/>
                  <a:pt x="21" y="92"/>
                </a:cubicBezTo>
                <a:cubicBezTo>
                  <a:pt x="21" y="57"/>
                  <a:pt x="50" y="34"/>
                  <a:pt x="80" y="34"/>
                </a:cubicBezTo>
                <a:cubicBezTo>
                  <a:pt x="94" y="34"/>
                  <a:pt x="108" y="39"/>
                  <a:pt x="120" y="51"/>
                </a:cubicBezTo>
                <a:cubicBezTo>
                  <a:pt x="130" y="62"/>
                  <a:pt x="136" y="76"/>
                  <a:pt x="136" y="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B8F282F0-3A5D-5530-C20A-16E3FC6A7D64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4675188"/>
            <a:ext cx="252413" cy="254000"/>
          </a:xfrm>
          <a:custGeom>
            <a:avLst/>
            <a:gdLst>
              <a:gd name="T0" fmla="*/ 80 w 159"/>
              <a:gd name="T1" fmla="*/ 45 h 160"/>
              <a:gd name="T2" fmla="*/ 114 w 159"/>
              <a:gd name="T3" fmla="*/ 80 h 160"/>
              <a:gd name="T4" fmla="*/ 80 w 159"/>
              <a:gd name="T5" fmla="*/ 115 h 160"/>
              <a:gd name="T6" fmla="*/ 46 w 159"/>
              <a:gd name="T7" fmla="*/ 80 h 160"/>
              <a:gd name="T8" fmla="*/ 80 w 159"/>
              <a:gd name="T9" fmla="*/ 45 h 160"/>
              <a:gd name="T10" fmla="*/ 73 w 159"/>
              <a:gd name="T11" fmla="*/ 0 h 160"/>
              <a:gd name="T12" fmla="*/ 62 w 159"/>
              <a:gd name="T13" fmla="*/ 11 h 160"/>
              <a:gd name="T14" fmla="*/ 62 w 159"/>
              <a:gd name="T15" fmla="*/ 20 h 160"/>
              <a:gd name="T16" fmla="*/ 49 w 159"/>
              <a:gd name="T17" fmla="*/ 26 h 160"/>
              <a:gd name="T18" fmla="*/ 43 w 159"/>
              <a:gd name="T19" fmla="*/ 19 h 160"/>
              <a:gd name="T20" fmla="*/ 36 w 159"/>
              <a:gd name="T21" fmla="*/ 16 h 160"/>
              <a:gd name="T22" fmla="*/ 28 w 159"/>
              <a:gd name="T23" fmla="*/ 19 h 160"/>
              <a:gd name="T24" fmla="*/ 18 w 159"/>
              <a:gd name="T25" fmla="*/ 29 h 160"/>
              <a:gd name="T26" fmla="*/ 18 w 159"/>
              <a:gd name="T27" fmla="*/ 44 h 160"/>
              <a:gd name="T28" fmla="*/ 25 w 159"/>
              <a:gd name="T29" fmla="*/ 51 h 160"/>
              <a:gd name="T30" fmla="*/ 20 w 159"/>
              <a:gd name="T31" fmla="*/ 63 h 160"/>
              <a:gd name="T32" fmla="*/ 10 w 159"/>
              <a:gd name="T33" fmla="*/ 63 h 160"/>
              <a:gd name="T34" fmla="*/ 0 w 159"/>
              <a:gd name="T35" fmla="*/ 73 h 160"/>
              <a:gd name="T36" fmla="*/ 0 w 159"/>
              <a:gd name="T37" fmla="*/ 87 h 160"/>
              <a:gd name="T38" fmla="*/ 10 w 159"/>
              <a:gd name="T39" fmla="*/ 98 h 160"/>
              <a:gd name="T40" fmla="*/ 20 w 159"/>
              <a:gd name="T41" fmla="*/ 98 h 160"/>
              <a:gd name="T42" fmla="*/ 25 w 159"/>
              <a:gd name="T43" fmla="*/ 111 h 160"/>
              <a:gd name="T44" fmla="*/ 18 w 159"/>
              <a:gd name="T45" fmla="*/ 117 h 160"/>
              <a:gd name="T46" fmla="*/ 18 w 159"/>
              <a:gd name="T47" fmla="*/ 132 h 160"/>
              <a:gd name="T48" fmla="*/ 28 w 159"/>
              <a:gd name="T49" fmla="*/ 142 h 160"/>
              <a:gd name="T50" fmla="*/ 36 w 159"/>
              <a:gd name="T51" fmla="*/ 145 h 160"/>
              <a:gd name="T52" fmla="*/ 43 w 159"/>
              <a:gd name="T53" fmla="*/ 142 h 160"/>
              <a:gd name="T54" fmla="*/ 49 w 159"/>
              <a:gd name="T55" fmla="*/ 135 h 160"/>
              <a:gd name="T56" fmla="*/ 62 w 159"/>
              <a:gd name="T57" fmla="*/ 141 h 160"/>
              <a:gd name="T58" fmla="*/ 62 w 159"/>
              <a:gd name="T59" fmla="*/ 150 h 160"/>
              <a:gd name="T60" fmla="*/ 73 w 159"/>
              <a:gd name="T61" fmla="*/ 160 h 160"/>
              <a:gd name="T62" fmla="*/ 87 w 159"/>
              <a:gd name="T63" fmla="*/ 160 h 160"/>
              <a:gd name="T64" fmla="*/ 97 w 159"/>
              <a:gd name="T65" fmla="*/ 150 h 160"/>
              <a:gd name="T66" fmla="*/ 97 w 159"/>
              <a:gd name="T67" fmla="*/ 141 h 160"/>
              <a:gd name="T68" fmla="*/ 110 w 159"/>
              <a:gd name="T69" fmla="*/ 135 h 160"/>
              <a:gd name="T70" fmla="*/ 116 w 159"/>
              <a:gd name="T71" fmla="*/ 142 h 160"/>
              <a:gd name="T72" fmla="*/ 123 w 159"/>
              <a:gd name="T73" fmla="*/ 145 h 160"/>
              <a:gd name="T74" fmla="*/ 131 w 159"/>
              <a:gd name="T75" fmla="*/ 142 h 160"/>
              <a:gd name="T76" fmla="*/ 140 w 159"/>
              <a:gd name="T77" fmla="*/ 132 h 160"/>
              <a:gd name="T78" fmla="*/ 140 w 159"/>
              <a:gd name="T79" fmla="*/ 117 h 160"/>
              <a:gd name="T80" fmla="*/ 134 w 159"/>
              <a:gd name="T81" fmla="*/ 111 h 160"/>
              <a:gd name="T82" fmla="*/ 140 w 159"/>
              <a:gd name="T83" fmla="*/ 98 h 160"/>
              <a:gd name="T84" fmla="*/ 149 w 159"/>
              <a:gd name="T85" fmla="*/ 98 h 160"/>
              <a:gd name="T86" fmla="*/ 159 w 159"/>
              <a:gd name="T87" fmla="*/ 87 h 160"/>
              <a:gd name="T88" fmla="*/ 159 w 159"/>
              <a:gd name="T89" fmla="*/ 73 h 160"/>
              <a:gd name="T90" fmla="*/ 149 w 159"/>
              <a:gd name="T91" fmla="*/ 63 h 160"/>
              <a:gd name="T92" fmla="*/ 140 w 159"/>
              <a:gd name="T93" fmla="*/ 63 h 160"/>
              <a:gd name="T94" fmla="*/ 134 w 159"/>
              <a:gd name="T95" fmla="*/ 50 h 160"/>
              <a:gd name="T96" fmla="*/ 140 w 159"/>
              <a:gd name="T97" fmla="*/ 43 h 160"/>
              <a:gd name="T98" fmla="*/ 140 w 159"/>
              <a:gd name="T99" fmla="*/ 28 h 160"/>
              <a:gd name="T100" fmla="*/ 131 w 159"/>
              <a:gd name="T101" fmla="*/ 19 h 160"/>
              <a:gd name="T102" fmla="*/ 123 w 159"/>
              <a:gd name="T103" fmla="*/ 16 h 160"/>
              <a:gd name="T104" fmla="*/ 116 w 159"/>
              <a:gd name="T105" fmla="*/ 19 h 160"/>
              <a:gd name="T106" fmla="*/ 110 w 159"/>
              <a:gd name="T107" fmla="*/ 25 h 160"/>
              <a:gd name="T108" fmla="*/ 97 w 159"/>
              <a:gd name="T109" fmla="*/ 20 h 160"/>
              <a:gd name="T110" fmla="*/ 97 w 159"/>
              <a:gd name="T111" fmla="*/ 11 h 160"/>
              <a:gd name="T112" fmla="*/ 87 w 159"/>
              <a:gd name="T113" fmla="*/ 0 h 160"/>
              <a:gd name="T114" fmla="*/ 73 w 159"/>
              <a:gd name="T11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9" h="160">
                <a:moveTo>
                  <a:pt x="80" y="45"/>
                </a:moveTo>
                <a:cubicBezTo>
                  <a:pt x="99" y="45"/>
                  <a:pt x="114" y="61"/>
                  <a:pt x="114" y="80"/>
                </a:cubicBezTo>
                <a:cubicBezTo>
                  <a:pt x="114" y="99"/>
                  <a:pt x="99" y="115"/>
                  <a:pt x="80" y="115"/>
                </a:cubicBezTo>
                <a:cubicBezTo>
                  <a:pt x="61" y="115"/>
                  <a:pt x="46" y="99"/>
                  <a:pt x="46" y="80"/>
                </a:cubicBezTo>
                <a:cubicBezTo>
                  <a:pt x="46" y="61"/>
                  <a:pt x="61" y="45"/>
                  <a:pt x="80" y="45"/>
                </a:cubicBezTo>
                <a:close/>
                <a:moveTo>
                  <a:pt x="73" y="0"/>
                </a:moveTo>
                <a:cubicBezTo>
                  <a:pt x="67" y="0"/>
                  <a:pt x="62" y="5"/>
                  <a:pt x="62" y="11"/>
                </a:cubicBezTo>
                <a:cubicBezTo>
                  <a:pt x="62" y="20"/>
                  <a:pt x="62" y="20"/>
                  <a:pt x="62" y="20"/>
                </a:cubicBezTo>
                <a:cubicBezTo>
                  <a:pt x="58" y="22"/>
                  <a:pt x="53" y="23"/>
                  <a:pt x="49" y="26"/>
                </a:cubicBezTo>
                <a:cubicBezTo>
                  <a:pt x="43" y="19"/>
                  <a:pt x="43" y="19"/>
                  <a:pt x="43" y="19"/>
                </a:cubicBezTo>
                <a:cubicBezTo>
                  <a:pt x="41" y="17"/>
                  <a:pt x="38" y="16"/>
                  <a:pt x="36" y="16"/>
                </a:cubicBezTo>
                <a:cubicBezTo>
                  <a:pt x="33" y="16"/>
                  <a:pt x="30" y="17"/>
                  <a:pt x="28" y="19"/>
                </a:cubicBezTo>
                <a:cubicBezTo>
                  <a:pt x="18" y="29"/>
                  <a:pt x="18" y="29"/>
                  <a:pt x="18" y="29"/>
                </a:cubicBezTo>
                <a:cubicBezTo>
                  <a:pt x="14" y="33"/>
                  <a:pt x="14" y="40"/>
                  <a:pt x="18" y="44"/>
                </a:cubicBezTo>
                <a:cubicBezTo>
                  <a:pt x="25" y="51"/>
                  <a:pt x="25" y="51"/>
                  <a:pt x="25" y="51"/>
                </a:cubicBezTo>
                <a:cubicBezTo>
                  <a:pt x="22" y="54"/>
                  <a:pt x="21" y="59"/>
                  <a:pt x="20" y="63"/>
                </a:cubicBezTo>
                <a:cubicBezTo>
                  <a:pt x="10" y="63"/>
                  <a:pt x="10" y="63"/>
                  <a:pt x="10" y="63"/>
                </a:cubicBezTo>
                <a:cubicBezTo>
                  <a:pt x="4" y="63"/>
                  <a:pt x="0" y="68"/>
                  <a:pt x="0" y="73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93"/>
                  <a:pt x="4" y="98"/>
                  <a:pt x="10" y="98"/>
                </a:cubicBezTo>
                <a:cubicBezTo>
                  <a:pt x="20" y="98"/>
                  <a:pt x="20" y="98"/>
                  <a:pt x="20" y="98"/>
                </a:cubicBezTo>
                <a:cubicBezTo>
                  <a:pt x="21" y="102"/>
                  <a:pt x="22" y="107"/>
                  <a:pt x="25" y="111"/>
                </a:cubicBezTo>
                <a:cubicBezTo>
                  <a:pt x="18" y="117"/>
                  <a:pt x="18" y="117"/>
                  <a:pt x="18" y="117"/>
                </a:cubicBezTo>
                <a:cubicBezTo>
                  <a:pt x="14" y="121"/>
                  <a:pt x="14" y="128"/>
                  <a:pt x="18" y="132"/>
                </a:cubicBezTo>
                <a:cubicBezTo>
                  <a:pt x="28" y="142"/>
                  <a:pt x="28" y="142"/>
                  <a:pt x="28" y="142"/>
                </a:cubicBezTo>
                <a:cubicBezTo>
                  <a:pt x="30" y="144"/>
                  <a:pt x="33" y="145"/>
                  <a:pt x="36" y="145"/>
                </a:cubicBezTo>
                <a:cubicBezTo>
                  <a:pt x="38" y="145"/>
                  <a:pt x="41" y="144"/>
                  <a:pt x="43" y="142"/>
                </a:cubicBezTo>
                <a:cubicBezTo>
                  <a:pt x="49" y="135"/>
                  <a:pt x="49" y="135"/>
                  <a:pt x="49" y="135"/>
                </a:cubicBezTo>
                <a:cubicBezTo>
                  <a:pt x="53" y="138"/>
                  <a:pt x="58" y="139"/>
                  <a:pt x="62" y="141"/>
                </a:cubicBezTo>
                <a:cubicBezTo>
                  <a:pt x="62" y="150"/>
                  <a:pt x="62" y="150"/>
                  <a:pt x="62" y="150"/>
                </a:cubicBezTo>
                <a:cubicBezTo>
                  <a:pt x="62" y="156"/>
                  <a:pt x="67" y="160"/>
                  <a:pt x="73" y="160"/>
                </a:cubicBezTo>
                <a:cubicBezTo>
                  <a:pt x="87" y="160"/>
                  <a:pt x="87" y="160"/>
                  <a:pt x="87" y="160"/>
                </a:cubicBezTo>
                <a:cubicBezTo>
                  <a:pt x="92" y="160"/>
                  <a:pt x="97" y="156"/>
                  <a:pt x="97" y="150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101" y="139"/>
                  <a:pt x="106" y="138"/>
                  <a:pt x="110" y="135"/>
                </a:cubicBezTo>
                <a:cubicBezTo>
                  <a:pt x="116" y="142"/>
                  <a:pt x="116" y="142"/>
                  <a:pt x="116" y="142"/>
                </a:cubicBezTo>
                <a:cubicBezTo>
                  <a:pt x="118" y="144"/>
                  <a:pt x="121" y="145"/>
                  <a:pt x="123" y="145"/>
                </a:cubicBezTo>
                <a:cubicBezTo>
                  <a:pt x="126" y="145"/>
                  <a:pt x="129" y="144"/>
                  <a:pt x="131" y="142"/>
                </a:cubicBezTo>
                <a:cubicBezTo>
                  <a:pt x="140" y="132"/>
                  <a:pt x="140" y="132"/>
                  <a:pt x="140" y="132"/>
                </a:cubicBezTo>
                <a:cubicBezTo>
                  <a:pt x="144" y="128"/>
                  <a:pt x="144" y="121"/>
                  <a:pt x="140" y="117"/>
                </a:cubicBezTo>
                <a:cubicBezTo>
                  <a:pt x="134" y="111"/>
                  <a:pt x="134" y="111"/>
                  <a:pt x="134" y="111"/>
                </a:cubicBezTo>
                <a:cubicBezTo>
                  <a:pt x="137" y="107"/>
                  <a:pt x="138" y="102"/>
                  <a:pt x="140" y="98"/>
                </a:cubicBezTo>
                <a:cubicBezTo>
                  <a:pt x="149" y="98"/>
                  <a:pt x="149" y="98"/>
                  <a:pt x="149" y="98"/>
                </a:cubicBezTo>
                <a:cubicBezTo>
                  <a:pt x="155" y="98"/>
                  <a:pt x="159" y="93"/>
                  <a:pt x="159" y="87"/>
                </a:cubicBezTo>
                <a:cubicBezTo>
                  <a:pt x="159" y="73"/>
                  <a:pt x="159" y="73"/>
                  <a:pt x="159" y="73"/>
                </a:cubicBezTo>
                <a:cubicBezTo>
                  <a:pt x="159" y="67"/>
                  <a:pt x="154" y="63"/>
                  <a:pt x="149" y="63"/>
                </a:cubicBezTo>
                <a:cubicBezTo>
                  <a:pt x="140" y="63"/>
                  <a:pt x="140" y="63"/>
                  <a:pt x="140" y="63"/>
                </a:cubicBezTo>
                <a:cubicBezTo>
                  <a:pt x="138" y="58"/>
                  <a:pt x="137" y="54"/>
                  <a:pt x="134" y="50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4" y="39"/>
                  <a:pt x="144" y="32"/>
                  <a:pt x="140" y="28"/>
                </a:cubicBezTo>
                <a:cubicBezTo>
                  <a:pt x="131" y="19"/>
                  <a:pt x="131" y="19"/>
                  <a:pt x="131" y="19"/>
                </a:cubicBezTo>
                <a:cubicBezTo>
                  <a:pt x="129" y="17"/>
                  <a:pt x="126" y="16"/>
                  <a:pt x="123" y="16"/>
                </a:cubicBezTo>
                <a:cubicBezTo>
                  <a:pt x="121" y="16"/>
                  <a:pt x="118" y="17"/>
                  <a:pt x="116" y="19"/>
                </a:cubicBezTo>
                <a:cubicBezTo>
                  <a:pt x="110" y="25"/>
                  <a:pt x="110" y="25"/>
                  <a:pt x="110" y="25"/>
                </a:cubicBezTo>
                <a:cubicBezTo>
                  <a:pt x="106" y="22"/>
                  <a:pt x="101" y="21"/>
                  <a:pt x="97" y="20"/>
                </a:cubicBezTo>
                <a:cubicBezTo>
                  <a:pt x="97" y="11"/>
                  <a:pt x="97" y="11"/>
                  <a:pt x="97" y="11"/>
                </a:cubicBezTo>
                <a:cubicBezTo>
                  <a:pt x="97" y="5"/>
                  <a:pt x="92" y="0"/>
                  <a:pt x="87" y="0"/>
                </a:cubicBezTo>
                <a:lnTo>
                  <a:pt x="73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67EE11A6-2B9D-FA65-5FF7-C566155344E3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4675188"/>
            <a:ext cx="255588" cy="254000"/>
          </a:xfrm>
          <a:custGeom>
            <a:avLst/>
            <a:gdLst>
              <a:gd name="T0" fmla="*/ 154 w 161"/>
              <a:gd name="T1" fmla="*/ 16 h 160"/>
              <a:gd name="T2" fmla="*/ 153 w 161"/>
              <a:gd name="T3" fmla="*/ 16 h 160"/>
              <a:gd name="T4" fmla="*/ 142 w 161"/>
              <a:gd name="T5" fmla="*/ 18 h 160"/>
              <a:gd name="T6" fmla="*/ 143 w 161"/>
              <a:gd name="T7" fmla="*/ 6 h 160"/>
              <a:gd name="T8" fmla="*/ 138 w 161"/>
              <a:gd name="T9" fmla="*/ 0 h 160"/>
              <a:gd name="T10" fmla="*/ 134 w 161"/>
              <a:gd name="T11" fmla="*/ 2 h 160"/>
              <a:gd name="T12" fmla="*/ 114 w 161"/>
              <a:gd name="T13" fmla="*/ 23 h 160"/>
              <a:gd name="T14" fmla="*/ 112 w 161"/>
              <a:gd name="T15" fmla="*/ 26 h 160"/>
              <a:gd name="T16" fmla="*/ 110 w 161"/>
              <a:gd name="T17" fmla="*/ 42 h 160"/>
              <a:gd name="T18" fmla="*/ 84 w 161"/>
              <a:gd name="T19" fmla="*/ 68 h 160"/>
              <a:gd name="T20" fmla="*/ 78 w 161"/>
              <a:gd name="T21" fmla="*/ 66 h 160"/>
              <a:gd name="T22" fmla="*/ 62 w 161"/>
              <a:gd name="T23" fmla="*/ 82 h 160"/>
              <a:gd name="T24" fmla="*/ 78 w 161"/>
              <a:gd name="T25" fmla="*/ 98 h 160"/>
              <a:gd name="T26" fmla="*/ 93 w 161"/>
              <a:gd name="T27" fmla="*/ 82 h 160"/>
              <a:gd name="T28" fmla="*/ 92 w 161"/>
              <a:gd name="T29" fmla="*/ 76 h 160"/>
              <a:gd name="T30" fmla="*/ 117 w 161"/>
              <a:gd name="T31" fmla="*/ 50 h 160"/>
              <a:gd name="T32" fmla="*/ 134 w 161"/>
              <a:gd name="T33" fmla="*/ 48 h 160"/>
              <a:gd name="T34" fmla="*/ 137 w 161"/>
              <a:gd name="T35" fmla="*/ 46 h 160"/>
              <a:gd name="T36" fmla="*/ 157 w 161"/>
              <a:gd name="T37" fmla="*/ 25 h 160"/>
              <a:gd name="T38" fmla="*/ 154 w 161"/>
              <a:gd name="T39" fmla="*/ 16 h 160"/>
              <a:gd name="T40" fmla="*/ 78 w 161"/>
              <a:gd name="T41" fmla="*/ 56 h 160"/>
              <a:gd name="T42" fmla="*/ 81 w 161"/>
              <a:gd name="T43" fmla="*/ 57 h 160"/>
              <a:gd name="T44" fmla="*/ 97 w 161"/>
              <a:gd name="T45" fmla="*/ 40 h 160"/>
              <a:gd name="T46" fmla="*/ 77 w 161"/>
              <a:gd name="T47" fmla="*/ 36 h 160"/>
              <a:gd name="T48" fmla="*/ 30 w 161"/>
              <a:gd name="T49" fmla="*/ 83 h 160"/>
              <a:gd name="T50" fmla="*/ 77 w 161"/>
              <a:gd name="T51" fmla="*/ 129 h 160"/>
              <a:gd name="T52" fmla="*/ 124 w 161"/>
              <a:gd name="T53" fmla="*/ 83 h 160"/>
              <a:gd name="T54" fmla="*/ 120 w 161"/>
              <a:gd name="T55" fmla="*/ 63 h 160"/>
              <a:gd name="T56" fmla="*/ 103 w 161"/>
              <a:gd name="T57" fmla="*/ 79 h 160"/>
              <a:gd name="T58" fmla="*/ 104 w 161"/>
              <a:gd name="T59" fmla="*/ 82 h 160"/>
              <a:gd name="T60" fmla="*/ 78 w 161"/>
              <a:gd name="T61" fmla="*/ 108 h 160"/>
              <a:gd name="T62" fmla="*/ 51 w 161"/>
              <a:gd name="T63" fmla="*/ 82 h 160"/>
              <a:gd name="T64" fmla="*/ 78 w 161"/>
              <a:gd name="T65" fmla="*/ 56 h 160"/>
              <a:gd name="T66" fmla="*/ 145 w 161"/>
              <a:gd name="T67" fmla="*/ 53 h 160"/>
              <a:gd name="T68" fmla="*/ 136 w 161"/>
              <a:gd name="T69" fmla="*/ 57 h 160"/>
              <a:gd name="T70" fmla="*/ 131 w 161"/>
              <a:gd name="T71" fmla="*/ 59 h 160"/>
              <a:gd name="T72" fmla="*/ 136 w 161"/>
              <a:gd name="T73" fmla="*/ 82 h 160"/>
              <a:gd name="T74" fmla="*/ 79 w 161"/>
              <a:gd name="T75" fmla="*/ 139 h 160"/>
              <a:gd name="T76" fmla="*/ 22 w 161"/>
              <a:gd name="T77" fmla="*/ 82 h 160"/>
              <a:gd name="T78" fmla="*/ 79 w 161"/>
              <a:gd name="T79" fmla="*/ 25 h 160"/>
              <a:gd name="T80" fmla="*/ 102 w 161"/>
              <a:gd name="T81" fmla="*/ 30 h 160"/>
              <a:gd name="T82" fmla="*/ 104 w 161"/>
              <a:gd name="T83" fmla="*/ 24 h 160"/>
              <a:gd name="T84" fmla="*/ 108 w 161"/>
              <a:gd name="T85" fmla="*/ 15 h 160"/>
              <a:gd name="T86" fmla="*/ 112 w 161"/>
              <a:gd name="T87" fmla="*/ 11 h 160"/>
              <a:gd name="T88" fmla="*/ 79 w 161"/>
              <a:gd name="T89" fmla="*/ 4 h 160"/>
              <a:gd name="T90" fmla="*/ 0 w 161"/>
              <a:gd name="T91" fmla="*/ 82 h 160"/>
              <a:gd name="T92" fmla="*/ 78 w 161"/>
              <a:gd name="T93" fmla="*/ 160 h 160"/>
              <a:gd name="T94" fmla="*/ 156 w 161"/>
              <a:gd name="T95" fmla="*/ 82 h 160"/>
              <a:gd name="T96" fmla="*/ 149 w 161"/>
              <a:gd name="T97" fmla="*/ 49 h 160"/>
              <a:gd name="T98" fmla="*/ 145 w 161"/>
              <a:gd name="T99" fmla="*/ 5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1" h="160">
                <a:moveTo>
                  <a:pt x="154" y="16"/>
                </a:moveTo>
                <a:cubicBezTo>
                  <a:pt x="153" y="16"/>
                  <a:pt x="153" y="16"/>
                  <a:pt x="153" y="16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3" y="6"/>
                  <a:pt x="143" y="6"/>
                  <a:pt x="143" y="6"/>
                </a:cubicBezTo>
                <a:cubicBezTo>
                  <a:pt x="144" y="3"/>
                  <a:pt x="141" y="0"/>
                  <a:pt x="138" y="0"/>
                </a:cubicBezTo>
                <a:cubicBezTo>
                  <a:pt x="137" y="0"/>
                  <a:pt x="135" y="1"/>
                  <a:pt x="134" y="2"/>
                </a:cubicBezTo>
                <a:cubicBezTo>
                  <a:pt x="114" y="23"/>
                  <a:pt x="114" y="23"/>
                  <a:pt x="114" y="23"/>
                </a:cubicBezTo>
                <a:cubicBezTo>
                  <a:pt x="113" y="24"/>
                  <a:pt x="112" y="25"/>
                  <a:pt x="112" y="26"/>
                </a:cubicBezTo>
                <a:cubicBezTo>
                  <a:pt x="110" y="42"/>
                  <a:pt x="110" y="42"/>
                  <a:pt x="110" y="42"/>
                </a:cubicBezTo>
                <a:cubicBezTo>
                  <a:pt x="84" y="68"/>
                  <a:pt x="84" y="68"/>
                  <a:pt x="84" y="68"/>
                </a:cubicBezTo>
                <a:cubicBezTo>
                  <a:pt x="82" y="67"/>
                  <a:pt x="80" y="66"/>
                  <a:pt x="78" y="66"/>
                </a:cubicBezTo>
                <a:cubicBezTo>
                  <a:pt x="69" y="66"/>
                  <a:pt x="62" y="73"/>
                  <a:pt x="62" y="82"/>
                </a:cubicBezTo>
                <a:cubicBezTo>
                  <a:pt x="62" y="91"/>
                  <a:pt x="69" y="98"/>
                  <a:pt x="78" y="98"/>
                </a:cubicBezTo>
                <a:cubicBezTo>
                  <a:pt x="86" y="98"/>
                  <a:pt x="93" y="91"/>
                  <a:pt x="93" y="82"/>
                </a:cubicBezTo>
                <a:cubicBezTo>
                  <a:pt x="93" y="80"/>
                  <a:pt x="92" y="78"/>
                  <a:pt x="92" y="76"/>
                </a:cubicBezTo>
                <a:cubicBezTo>
                  <a:pt x="117" y="50"/>
                  <a:pt x="117" y="50"/>
                  <a:pt x="117" y="50"/>
                </a:cubicBezTo>
                <a:cubicBezTo>
                  <a:pt x="134" y="48"/>
                  <a:pt x="134" y="48"/>
                  <a:pt x="134" y="48"/>
                </a:cubicBezTo>
                <a:cubicBezTo>
                  <a:pt x="134" y="48"/>
                  <a:pt x="136" y="47"/>
                  <a:pt x="137" y="46"/>
                </a:cubicBezTo>
                <a:cubicBezTo>
                  <a:pt x="157" y="25"/>
                  <a:pt x="157" y="25"/>
                  <a:pt x="157" y="25"/>
                </a:cubicBezTo>
                <a:cubicBezTo>
                  <a:pt x="161" y="22"/>
                  <a:pt x="158" y="16"/>
                  <a:pt x="154" y="16"/>
                </a:cubicBezTo>
                <a:close/>
                <a:moveTo>
                  <a:pt x="78" y="56"/>
                </a:moveTo>
                <a:cubicBezTo>
                  <a:pt x="79" y="56"/>
                  <a:pt x="80" y="56"/>
                  <a:pt x="81" y="57"/>
                </a:cubicBezTo>
                <a:cubicBezTo>
                  <a:pt x="97" y="40"/>
                  <a:pt x="97" y="40"/>
                  <a:pt x="97" y="40"/>
                </a:cubicBezTo>
                <a:cubicBezTo>
                  <a:pt x="92" y="37"/>
                  <a:pt x="84" y="36"/>
                  <a:pt x="77" y="36"/>
                </a:cubicBezTo>
                <a:cubicBezTo>
                  <a:pt x="51" y="36"/>
                  <a:pt x="30" y="57"/>
                  <a:pt x="30" y="83"/>
                </a:cubicBezTo>
                <a:cubicBezTo>
                  <a:pt x="30" y="108"/>
                  <a:pt x="51" y="129"/>
                  <a:pt x="77" y="129"/>
                </a:cubicBezTo>
                <a:cubicBezTo>
                  <a:pt x="103" y="129"/>
                  <a:pt x="124" y="108"/>
                  <a:pt x="124" y="83"/>
                </a:cubicBezTo>
                <a:cubicBezTo>
                  <a:pt x="124" y="75"/>
                  <a:pt x="122" y="69"/>
                  <a:pt x="120" y="63"/>
                </a:cubicBezTo>
                <a:cubicBezTo>
                  <a:pt x="103" y="79"/>
                  <a:pt x="103" y="79"/>
                  <a:pt x="103" y="79"/>
                </a:cubicBezTo>
                <a:cubicBezTo>
                  <a:pt x="103" y="80"/>
                  <a:pt x="104" y="81"/>
                  <a:pt x="104" y="82"/>
                </a:cubicBezTo>
                <a:cubicBezTo>
                  <a:pt x="104" y="97"/>
                  <a:pt x="92" y="108"/>
                  <a:pt x="78" y="108"/>
                </a:cubicBezTo>
                <a:cubicBezTo>
                  <a:pt x="63" y="108"/>
                  <a:pt x="51" y="97"/>
                  <a:pt x="51" y="82"/>
                </a:cubicBezTo>
                <a:cubicBezTo>
                  <a:pt x="52" y="68"/>
                  <a:pt x="63" y="56"/>
                  <a:pt x="78" y="56"/>
                </a:cubicBezTo>
                <a:close/>
                <a:moveTo>
                  <a:pt x="145" y="53"/>
                </a:moveTo>
                <a:cubicBezTo>
                  <a:pt x="142" y="55"/>
                  <a:pt x="140" y="57"/>
                  <a:pt x="136" y="57"/>
                </a:cubicBezTo>
                <a:cubicBezTo>
                  <a:pt x="131" y="59"/>
                  <a:pt x="131" y="59"/>
                  <a:pt x="131" y="59"/>
                </a:cubicBezTo>
                <a:cubicBezTo>
                  <a:pt x="134" y="66"/>
                  <a:pt x="136" y="74"/>
                  <a:pt x="136" y="82"/>
                </a:cubicBezTo>
                <a:cubicBezTo>
                  <a:pt x="136" y="114"/>
                  <a:pt x="110" y="139"/>
                  <a:pt x="79" y="139"/>
                </a:cubicBezTo>
                <a:cubicBezTo>
                  <a:pt x="47" y="139"/>
                  <a:pt x="22" y="113"/>
                  <a:pt x="22" y="82"/>
                </a:cubicBezTo>
                <a:cubicBezTo>
                  <a:pt x="22" y="51"/>
                  <a:pt x="47" y="25"/>
                  <a:pt x="79" y="25"/>
                </a:cubicBezTo>
                <a:cubicBezTo>
                  <a:pt x="87" y="25"/>
                  <a:pt x="95" y="26"/>
                  <a:pt x="102" y="30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21"/>
                  <a:pt x="106" y="18"/>
                  <a:pt x="108" y="15"/>
                </a:cubicBezTo>
                <a:cubicBezTo>
                  <a:pt x="112" y="11"/>
                  <a:pt x="112" y="11"/>
                  <a:pt x="112" y="11"/>
                </a:cubicBezTo>
                <a:cubicBezTo>
                  <a:pt x="102" y="6"/>
                  <a:pt x="91" y="4"/>
                  <a:pt x="79" y="4"/>
                </a:cubicBezTo>
                <a:cubicBezTo>
                  <a:pt x="35" y="4"/>
                  <a:pt x="0" y="39"/>
                  <a:pt x="0" y="82"/>
                </a:cubicBezTo>
                <a:cubicBezTo>
                  <a:pt x="0" y="125"/>
                  <a:pt x="35" y="160"/>
                  <a:pt x="78" y="160"/>
                </a:cubicBezTo>
                <a:cubicBezTo>
                  <a:pt x="121" y="160"/>
                  <a:pt x="156" y="125"/>
                  <a:pt x="156" y="82"/>
                </a:cubicBezTo>
                <a:cubicBezTo>
                  <a:pt x="156" y="71"/>
                  <a:pt x="154" y="59"/>
                  <a:pt x="149" y="49"/>
                </a:cubicBezTo>
                <a:lnTo>
                  <a:pt x="145" y="5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BD089D39-BF13-3E48-AF1F-2805D161BB4C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5226050"/>
            <a:ext cx="254000" cy="254000"/>
          </a:xfrm>
          <a:custGeom>
            <a:avLst/>
            <a:gdLst>
              <a:gd name="T0" fmla="*/ 136 w 160"/>
              <a:gd name="T1" fmla="*/ 31 h 160"/>
              <a:gd name="T2" fmla="*/ 132 w 160"/>
              <a:gd name="T3" fmla="*/ 22 h 160"/>
              <a:gd name="T4" fmla="*/ 123 w 160"/>
              <a:gd name="T5" fmla="*/ 30 h 160"/>
              <a:gd name="T6" fmla="*/ 80 w 160"/>
              <a:gd name="T7" fmla="*/ 25 h 160"/>
              <a:gd name="T8" fmla="*/ 80 w 160"/>
              <a:gd name="T9" fmla="*/ 137 h 160"/>
              <a:gd name="T10" fmla="*/ 80 w 160"/>
              <a:gd name="T11" fmla="*/ 25 h 160"/>
              <a:gd name="T12" fmla="*/ 64 w 160"/>
              <a:gd name="T13" fmla="*/ 72 h 160"/>
              <a:gd name="T14" fmla="*/ 42 w 160"/>
              <a:gd name="T15" fmla="*/ 75 h 160"/>
              <a:gd name="T16" fmla="*/ 42 w 160"/>
              <a:gd name="T17" fmla="*/ 85 h 160"/>
              <a:gd name="T18" fmla="*/ 64 w 160"/>
              <a:gd name="T19" fmla="*/ 88 h 160"/>
              <a:gd name="T20" fmla="*/ 42 w 160"/>
              <a:gd name="T21" fmla="*/ 85 h 160"/>
              <a:gd name="T22" fmla="*/ 57 w 160"/>
              <a:gd name="T23" fmla="*/ 111 h 160"/>
              <a:gd name="T24" fmla="*/ 75 w 160"/>
              <a:gd name="T25" fmla="*/ 97 h 160"/>
              <a:gd name="T26" fmla="*/ 75 w 160"/>
              <a:gd name="T27" fmla="*/ 64 h 160"/>
              <a:gd name="T28" fmla="*/ 57 w 160"/>
              <a:gd name="T29" fmla="*/ 50 h 160"/>
              <a:gd name="T30" fmla="*/ 75 w 160"/>
              <a:gd name="T31" fmla="*/ 64 h 160"/>
              <a:gd name="T32" fmla="*/ 103 w 160"/>
              <a:gd name="T33" fmla="*/ 50 h 160"/>
              <a:gd name="T34" fmla="*/ 85 w 160"/>
              <a:gd name="T35" fmla="*/ 64 h 160"/>
              <a:gd name="T36" fmla="*/ 85 w 160"/>
              <a:gd name="T37" fmla="*/ 118 h 160"/>
              <a:gd name="T38" fmla="*/ 88 w 160"/>
              <a:gd name="T39" fmla="*/ 95 h 160"/>
              <a:gd name="T40" fmla="*/ 85 w 160"/>
              <a:gd name="T41" fmla="*/ 118 h 160"/>
              <a:gd name="T42" fmla="*/ 96 w 160"/>
              <a:gd name="T43" fmla="*/ 88 h 160"/>
              <a:gd name="T44" fmla="*/ 118 w 160"/>
              <a:gd name="T45" fmla="*/ 85 h 160"/>
              <a:gd name="T46" fmla="*/ 97 w 160"/>
              <a:gd name="T47" fmla="*/ 75 h 160"/>
              <a:gd name="T48" fmla="*/ 111 w 160"/>
              <a:gd name="T49" fmla="*/ 57 h 160"/>
              <a:gd name="T50" fmla="*/ 97 w 160"/>
              <a:gd name="T51" fmla="*/ 75 h 160"/>
              <a:gd name="T52" fmla="*/ 80 w 160"/>
              <a:gd name="T53" fmla="*/ 160 h 160"/>
              <a:gd name="T54" fmla="*/ 85 w 160"/>
              <a:gd name="T55" fmla="*/ 147 h 160"/>
              <a:gd name="T56" fmla="*/ 75 w 160"/>
              <a:gd name="T57" fmla="*/ 155 h 160"/>
              <a:gd name="T58" fmla="*/ 123 w 160"/>
              <a:gd name="T59" fmla="*/ 131 h 160"/>
              <a:gd name="T60" fmla="*/ 133 w 160"/>
              <a:gd name="T61" fmla="*/ 138 h 160"/>
              <a:gd name="T62" fmla="*/ 136 w 160"/>
              <a:gd name="T63" fmla="*/ 129 h 160"/>
              <a:gd name="T64" fmla="*/ 154 w 160"/>
              <a:gd name="T65" fmla="*/ 75 h 160"/>
              <a:gd name="T66" fmla="*/ 146 w 160"/>
              <a:gd name="T67" fmla="*/ 80 h 160"/>
              <a:gd name="T68" fmla="*/ 154 w 160"/>
              <a:gd name="T69" fmla="*/ 85 h 160"/>
              <a:gd name="T70" fmla="*/ 154 w 160"/>
              <a:gd name="T71" fmla="*/ 75 h 160"/>
              <a:gd name="T72" fmla="*/ 5 w 160"/>
              <a:gd name="T73" fmla="*/ 86 h 160"/>
              <a:gd name="T74" fmla="*/ 14 w 160"/>
              <a:gd name="T75" fmla="*/ 81 h 160"/>
              <a:gd name="T76" fmla="*/ 5 w 160"/>
              <a:gd name="T77" fmla="*/ 75 h 160"/>
              <a:gd name="T78" fmla="*/ 23 w 160"/>
              <a:gd name="T79" fmla="*/ 129 h 160"/>
              <a:gd name="T80" fmla="*/ 27 w 160"/>
              <a:gd name="T81" fmla="*/ 138 h 160"/>
              <a:gd name="T82" fmla="*/ 36 w 160"/>
              <a:gd name="T83" fmla="*/ 131 h 160"/>
              <a:gd name="T84" fmla="*/ 23 w 160"/>
              <a:gd name="T85" fmla="*/ 129 h 160"/>
              <a:gd name="T86" fmla="*/ 37 w 160"/>
              <a:gd name="T87" fmla="*/ 30 h 160"/>
              <a:gd name="T88" fmla="*/ 27 w 160"/>
              <a:gd name="T89" fmla="*/ 22 h 160"/>
              <a:gd name="T90" fmla="*/ 24 w 160"/>
              <a:gd name="T91" fmla="*/ 31 h 160"/>
              <a:gd name="T92" fmla="*/ 85 w 160"/>
              <a:gd name="T93" fmla="*/ 5 h 160"/>
              <a:gd name="T94" fmla="*/ 75 w 160"/>
              <a:gd name="T95" fmla="*/ 5 h 160"/>
              <a:gd name="T96" fmla="*/ 85 w 160"/>
              <a:gd name="T97" fmla="*/ 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130" y="37"/>
                </a:moveTo>
                <a:cubicBezTo>
                  <a:pt x="136" y="31"/>
                  <a:pt x="136" y="31"/>
                  <a:pt x="136" y="31"/>
                </a:cubicBezTo>
                <a:cubicBezTo>
                  <a:pt x="138" y="29"/>
                  <a:pt x="138" y="26"/>
                  <a:pt x="136" y="24"/>
                </a:cubicBezTo>
                <a:cubicBezTo>
                  <a:pt x="135" y="23"/>
                  <a:pt x="134" y="22"/>
                  <a:pt x="132" y="22"/>
                </a:cubicBezTo>
                <a:cubicBezTo>
                  <a:pt x="131" y="22"/>
                  <a:pt x="130" y="23"/>
                  <a:pt x="129" y="24"/>
                </a:cubicBezTo>
                <a:cubicBezTo>
                  <a:pt x="123" y="30"/>
                  <a:pt x="123" y="30"/>
                  <a:pt x="123" y="30"/>
                </a:cubicBezTo>
                <a:cubicBezTo>
                  <a:pt x="126" y="32"/>
                  <a:pt x="128" y="35"/>
                  <a:pt x="130" y="37"/>
                </a:cubicBezTo>
                <a:close/>
                <a:moveTo>
                  <a:pt x="80" y="25"/>
                </a:moveTo>
                <a:cubicBezTo>
                  <a:pt x="49" y="25"/>
                  <a:pt x="24" y="50"/>
                  <a:pt x="24" y="81"/>
                </a:cubicBezTo>
                <a:cubicBezTo>
                  <a:pt x="24" y="111"/>
                  <a:pt x="49" y="137"/>
                  <a:pt x="80" y="137"/>
                </a:cubicBezTo>
                <a:cubicBezTo>
                  <a:pt x="111" y="137"/>
                  <a:pt x="137" y="111"/>
                  <a:pt x="137" y="81"/>
                </a:cubicBezTo>
                <a:cubicBezTo>
                  <a:pt x="137" y="49"/>
                  <a:pt x="111" y="25"/>
                  <a:pt x="80" y="25"/>
                </a:cubicBezTo>
                <a:close/>
                <a:moveTo>
                  <a:pt x="49" y="57"/>
                </a:moveTo>
                <a:cubicBezTo>
                  <a:pt x="64" y="72"/>
                  <a:pt x="64" y="72"/>
                  <a:pt x="64" y="72"/>
                </a:cubicBezTo>
                <a:cubicBezTo>
                  <a:pt x="64" y="73"/>
                  <a:pt x="63" y="74"/>
                  <a:pt x="63" y="75"/>
                </a:cubicBezTo>
                <a:cubicBezTo>
                  <a:pt x="42" y="75"/>
                  <a:pt x="42" y="75"/>
                  <a:pt x="42" y="75"/>
                </a:cubicBezTo>
                <a:cubicBezTo>
                  <a:pt x="43" y="68"/>
                  <a:pt x="46" y="62"/>
                  <a:pt x="49" y="57"/>
                </a:cubicBezTo>
                <a:close/>
                <a:moveTo>
                  <a:pt x="42" y="85"/>
                </a:moveTo>
                <a:cubicBezTo>
                  <a:pt x="63" y="85"/>
                  <a:pt x="63" y="85"/>
                  <a:pt x="63" y="85"/>
                </a:cubicBezTo>
                <a:cubicBezTo>
                  <a:pt x="64" y="86"/>
                  <a:pt x="64" y="87"/>
                  <a:pt x="64" y="88"/>
                </a:cubicBezTo>
                <a:cubicBezTo>
                  <a:pt x="49" y="103"/>
                  <a:pt x="49" y="103"/>
                  <a:pt x="49" y="103"/>
                </a:cubicBezTo>
                <a:cubicBezTo>
                  <a:pt x="46" y="98"/>
                  <a:pt x="43" y="92"/>
                  <a:pt x="42" y="85"/>
                </a:cubicBezTo>
                <a:close/>
                <a:moveTo>
                  <a:pt x="75" y="118"/>
                </a:moveTo>
                <a:cubicBezTo>
                  <a:pt x="68" y="117"/>
                  <a:pt x="62" y="115"/>
                  <a:pt x="57" y="111"/>
                </a:cubicBezTo>
                <a:cubicBezTo>
                  <a:pt x="72" y="95"/>
                  <a:pt x="72" y="95"/>
                  <a:pt x="72" y="95"/>
                </a:cubicBezTo>
                <a:cubicBezTo>
                  <a:pt x="73" y="96"/>
                  <a:pt x="74" y="97"/>
                  <a:pt x="75" y="97"/>
                </a:cubicBezTo>
                <a:lnTo>
                  <a:pt x="75" y="118"/>
                </a:lnTo>
                <a:close/>
                <a:moveTo>
                  <a:pt x="75" y="64"/>
                </a:moveTo>
                <a:cubicBezTo>
                  <a:pt x="74" y="64"/>
                  <a:pt x="73" y="64"/>
                  <a:pt x="72" y="65"/>
                </a:cubicBezTo>
                <a:cubicBezTo>
                  <a:pt x="57" y="50"/>
                  <a:pt x="57" y="50"/>
                  <a:pt x="57" y="50"/>
                </a:cubicBezTo>
                <a:cubicBezTo>
                  <a:pt x="62" y="46"/>
                  <a:pt x="68" y="43"/>
                  <a:pt x="75" y="43"/>
                </a:cubicBezTo>
                <a:lnTo>
                  <a:pt x="75" y="64"/>
                </a:lnTo>
                <a:close/>
                <a:moveTo>
                  <a:pt x="85" y="43"/>
                </a:moveTo>
                <a:cubicBezTo>
                  <a:pt x="92" y="43"/>
                  <a:pt x="98" y="46"/>
                  <a:pt x="103" y="50"/>
                </a:cubicBezTo>
                <a:cubicBezTo>
                  <a:pt x="88" y="65"/>
                  <a:pt x="88" y="65"/>
                  <a:pt x="88" y="65"/>
                </a:cubicBezTo>
                <a:cubicBezTo>
                  <a:pt x="87" y="64"/>
                  <a:pt x="86" y="64"/>
                  <a:pt x="85" y="64"/>
                </a:cubicBezTo>
                <a:lnTo>
                  <a:pt x="85" y="43"/>
                </a:lnTo>
                <a:close/>
                <a:moveTo>
                  <a:pt x="85" y="118"/>
                </a:moveTo>
                <a:cubicBezTo>
                  <a:pt x="85" y="97"/>
                  <a:pt x="85" y="97"/>
                  <a:pt x="85" y="97"/>
                </a:cubicBezTo>
                <a:cubicBezTo>
                  <a:pt x="86" y="96"/>
                  <a:pt x="87" y="96"/>
                  <a:pt x="88" y="95"/>
                </a:cubicBezTo>
                <a:cubicBezTo>
                  <a:pt x="103" y="111"/>
                  <a:pt x="103" y="111"/>
                  <a:pt x="103" y="111"/>
                </a:cubicBezTo>
                <a:cubicBezTo>
                  <a:pt x="98" y="115"/>
                  <a:pt x="92" y="117"/>
                  <a:pt x="85" y="118"/>
                </a:cubicBezTo>
                <a:close/>
                <a:moveTo>
                  <a:pt x="111" y="103"/>
                </a:moveTo>
                <a:cubicBezTo>
                  <a:pt x="96" y="88"/>
                  <a:pt x="96" y="88"/>
                  <a:pt x="96" y="88"/>
                </a:cubicBezTo>
                <a:cubicBezTo>
                  <a:pt x="96" y="87"/>
                  <a:pt x="97" y="86"/>
                  <a:pt x="97" y="85"/>
                </a:cubicBezTo>
                <a:cubicBezTo>
                  <a:pt x="118" y="85"/>
                  <a:pt x="118" y="85"/>
                  <a:pt x="118" y="85"/>
                </a:cubicBezTo>
                <a:cubicBezTo>
                  <a:pt x="117" y="92"/>
                  <a:pt x="115" y="98"/>
                  <a:pt x="111" y="103"/>
                </a:cubicBezTo>
                <a:close/>
                <a:moveTo>
                  <a:pt x="97" y="75"/>
                </a:moveTo>
                <a:cubicBezTo>
                  <a:pt x="96" y="74"/>
                  <a:pt x="96" y="73"/>
                  <a:pt x="96" y="72"/>
                </a:cubicBezTo>
                <a:cubicBezTo>
                  <a:pt x="111" y="57"/>
                  <a:pt x="111" y="57"/>
                  <a:pt x="111" y="57"/>
                </a:cubicBezTo>
                <a:cubicBezTo>
                  <a:pt x="115" y="62"/>
                  <a:pt x="117" y="68"/>
                  <a:pt x="118" y="75"/>
                </a:cubicBezTo>
                <a:lnTo>
                  <a:pt x="97" y="75"/>
                </a:lnTo>
                <a:close/>
                <a:moveTo>
                  <a:pt x="75" y="155"/>
                </a:moveTo>
                <a:cubicBezTo>
                  <a:pt x="75" y="158"/>
                  <a:pt x="77" y="160"/>
                  <a:pt x="80" y="160"/>
                </a:cubicBezTo>
                <a:cubicBezTo>
                  <a:pt x="83" y="160"/>
                  <a:pt x="85" y="158"/>
                  <a:pt x="85" y="155"/>
                </a:cubicBezTo>
                <a:cubicBezTo>
                  <a:pt x="85" y="147"/>
                  <a:pt x="85" y="147"/>
                  <a:pt x="85" y="147"/>
                </a:cubicBezTo>
                <a:cubicBezTo>
                  <a:pt x="75" y="147"/>
                  <a:pt x="75" y="147"/>
                  <a:pt x="75" y="147"/>
                </a:cubicBezTo>
                <a:lnTo>
                  <a:pt x="75" y="155"/>
                </a:lnTo>
                <a:close/>
                <a:moveTo>
                  <a:pt x="131" y="123"/>
                </a:moveTo>
                <a:cubicBezTo>
                  <a:pt x="128" y="126"/>
                  <a:pt x="127" y="128"/>
                  <a:pt x="123" y="131"/>
                </a:cubicBezTo>
                <a:cubicBezTo>
                  <a:pt x="129" y="137"/>
                  <a:pt x="129" y="137"/>
                  <a:pt x="129" y="137"/>
                </a:cubicBezTo>
                <a:cubicBezTo>
                  <a:pt x="130" y="138"/>
                  <a:pt x="132" y="138"/>
                  <a:pt x="133" y="138"/>
                </a:cubicBezTo>
                <a:cubicBezTo>
                  <a:pt x="134" y="138"/>
                  <a:pt x="135" y="138"/>
                  <a:pt x="136" y="137"/>
                </a:cubicBezTo>
                <a:cubicBezTo>
                  <a:pt x="138" y="135"/>
                  <a:pt x="138" y="131"/>
                  <a:pt x="136" y="129"/>
                </a:cubicBezTo>
                <a:lnTo>
                  <a:pt x="131" y="123"/>
                </a:lnTo>
                <a:close/>
                <a:moveTo>
                  <a:pt x="154" y="75"/>
                </a:moveTo>
                <a:cubicBezTo>
                  <a:pt x="146" y="75"/>
                  <a:pt x="146" y="75"/>
                  <a:pt x="146" y="75"/>
                </a:cubicBezTo>
                <a:cubicBezTo>
                  <a:pt x="146" y="80"/>
                  <a:pt x="146" y="80"/>
                  <a:pt x="146" y="80"/>
                </a:cubicBezTo>
                <a:cubicBezTo>
                  <a:pt x="146" y="85"/>
                  <a:pt x="146" y="85"/>
                  <a:pt x="146" y="85"/>
                </a:cubicBezTo>
                <a:cubicBezTo>
                  <a:pt x="154" y="85"/>
                  <a:pt x="154" y="85"/>
                  <a:pt x="154" y="85"/>
                </a:cubicBezTo>
                <a:cubicBezTo>
                  <a:pt x="158" y="85"/>
                  <a:pt x="160" y="83"/>
                  <a:pt x="160" y="80"/>
                </a:cubicBezTo>
                <a:cubicBezTo>
                  <a:pt x="160" y="77"/>
                  <a:pt x="158" y="75"/>
                  <a:pt x="154" y="75"/>
                </a:cubicBezTo>
                <a:close/>
                <a:moveTo>
                  <a:pt x="0" y="80"/>
                </a:moveTo>
                <a:cubicBezTo>
                  <a:pt x="0" y="83"/>
                  <a:pt x="3" y="86"/>
                  <a:pt x="5" y="86"/>
                </a:cubicBezTo>
                <a:cubicBezTo>
                  <a:pt x="14" y="86"/>
                  <a:pt x="14" y="86"/>
                  <a:pt x="14" y="86"/>
                </a:cubicBezTo>
                <a:cubicBezTo>
                  <a:pt x="14" y="81"/>
                  <a:pt x="14" y="81"/>
                  <a:pt x="14" y="81"/>
                </a:cubicBezTo>
                <a:cubicBezTo>
                  <a:pt x="14" y="75"/>
                  <a:pt x="14" y="75"/>
                  <a:pt x="14" y="75"/>
                </a:cubicBezTo>
                <a:cubicBezTo>
                  <a:pt x="5" y="75"/>
                  <a:pt x="5" y="75"/>
                  <a:pt x="5" y="75"/>
                </a:cubicBezTo>
                <a:cubicBezTo>
                  <a:pt x="2" y="75"/>
                  <a:pt x="0" y="78"/>
                  <a:pt x="0" y="80"/>
                </a:cubicBezTo>
                <a:close/>
                <a:moveTo>
                  <a:pt x="23" y="129"/>
                </a:moveTo>
                <a:cubicBezTo>
                  <a:pt x="21" y="131"/>
                  <a:pt x="21" y="135"/>
                  <a:pt x="23" y="137"/>
                </a:cubicBezTo>
                <a:cubicBezTo>
                  <a:pt x="24" y="138"/>
                  <a:pt x="26" y="138"/>
                  <a:pt x="27" y="138"/>
                </a:cubicBezTo>
                <a:cubicBezTo>
                  <a:pt x="28" y="138"/>
                  <a:pt x="29" y="138"/>
                  <a:pt x="30" y="137"/>
                </a:cubicBezTo>
                <a:cubicBezTo>
                  <a:pt x="36" y="131"/>
                  <a:pt x="36" y="131"/>
                  <a:pt x="36" y="131"/>
                </a:cubicBezTo>
                <a:cubicBezTo>
                  <a:pt x="34" y="129"/>
                  <a:pt x="32" y="126"/>
                  <a:pt x="29" y="123"/>
                </a:cubicBezTo>
                <a:lnTo>
                  <a:pt x="23" y="129"/>
                </a:lnTo>
                <a:close/>
                <a:moveTo>
                  <a:pt x="30" y="37"/>
                </a:moveTo>
                <a:cubicBezTo>
                  <a:pt x="37" y="30"/>
                  <a:pt x="37" y="30"/>
                  <a:pt x="37" y="30"/>
                </a:cubicBezTo>
                <a:cubicBezTo>
                  <a:pt x="31" y="24"/>
                  <a:pt x="31" y="24"/>
                  <a:pt x="31" y="24"/>
                </a:cubicBezTo>
                <a:cubicBezTo>
                  <a:pt x="30" y="23"/>
                  <a:pt x="29" y="22"/>
                  <a:pt x="27" y="22"/>
                </a:cubicBezTo>
                <a:cubicBezTo>
                  <a:pt x="26" y="22"/>
                  <a:pt x="25" y="23"/>
                  <a:pt x="24" y="24"/>
                </a:cubicBezTo>
                <a:cubicBezTo>
                  <a:pt x="22" y="26"/>
                  <a:pt x="22" y="29"/>
                  <a:pt x="24" y="31"/>
                </a:cubicBezTo>
                <a:lnTo>
                  <a:pt x="30" y="37"/>
                </a:lnTo>
                <a:close/>
                <a:moveTo>
                  <a:pt x="85" y="5"/>
                </a:moveTo>
                <a:cubicBezTo>
                  <a:pt x="85" y="2"/>
                  <a:pt x="83" y="0"/>
                  <a:pt x="80" y="0"/>
                </a:cubicBezTo>
                <a:cubicBezTo>
                  <a:pt x="78" y="0"/>
                  <a:pt x="75" y="3"/>
                  <a:pt x="75" y="5"/>
                </a:cubicBezTo>
                <a:cubicBezTo>
                  <a:pt x="75" y="14"/>
                  <a:pt x="75" y="14"/>
                  <a:pt x="75" y="14"/>
                </a:cubicBezTo>
                <a:cubicBezTo>
                  <a:pt x="85" y="14"/>
                  <a:pt x="85" y="14"/>
                  <a:pt x="85" y="14"/>
                </a:cubicBezTo>
                <a:lnTo>
                  <a:pt x="85" y="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C95E1D16-C693-3688-DD54-2AFF50DD6CEE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4675188"/>
            <a:ext cx="254000" cy="254000"/>
          </a:xfrm>
          <a:custGeom>
            <a:avLst/>
            <a:gdLst>
              <a:gd name="T0" fmla="*/ 101 w 160"/>
              <a:gd name="T1" fmla="*/ 96 h 160"/>
              <a:gd name="T2" fmla="*/ 96 w 160"/>
              <a:gd name="T3" fmla="*/ 102 h 160"/>
              <a:gd name="T4" fmla="*/ 101 w 160"/>
              <a:gd name="T5" fmla="*/ 107 h 160"/>
              <a:gd name="T6" fmla="*/ 106 w 160"/>
              <a:gd name="T7" fmla="*/ 102 h 160"/>
              <a:gd name="T8" fmla="*/ 101 w 160"/>
              <a:gd name="T9" fmla="*/ 96 h 160"/>
              <a:gd name="T10" fmla="*/ 63 w 160"/>
              <a:gd name="T11" fmla="*/ 59 h 160"/>
              <a:gd name="T12" fmla="*/ 58 w 160"/>
              <a:gd name="T13" fmla="*/ 54 h 160"/>
              <a:gd name="T14" fmla="*/ 53 w 160"/>
              <a:gd name="T15" fmla="*/ 59 h 160"/>
              <a:gd name="T16" fmla="*/ 58 w 160"/>
              <a:gd name="T17" fmla="*/ 64 h 160"/>
              <a:gd name="T18" fmla="*/ 63 w 160"/>
              <a:gd name="T19" fmla="*/ 59 h 160"/>
              <a:gd name="T20" fmla="*/ 159 w 160"/>
              <a:gd name="T21" fmla="*/ 77 h 160"/>
              <a:gd name="T22" fmla="*/ 138 w 160"/>
              <a:gd name="T23" fmla="*/ 57 h 160"/>
              <a:gd name="T24" fmla="*/ 138 w 160"/>
              <a:gd name="T25" fmla="*/ 27 h 160"/>
              <a:gd name="T26" fmla="*/ 133 w 160"/>
              <a:gd name="T27" fmla="*/ 22 h 160"/>
              <a:gd name="T28" fmla="*/ 104 w 160"/>
              <a:gd name="T29" fmla="*/ 22 h 160"/>
              <a:gd name="T30" fmla="*/ 84 w 160"/>
              <a:gd name="T31" fmla="*/ 2 h 160"/>
              <a:gd name="T32" fmla="*/ 80 w 160"/>
              <a:gd name="T33" fmla="*/ 0 h 160"/>
              <a:gd name="T34" fmla="*/ 76 w 160"/>
              <a:gd name="T35" fmla="*/ 2 h 160"/>
              <a:gd name="T36" fmla="*/ 56 w 160"/>
              <a:gd name="T37" fmla="*/ 22 h 160"/>
              <a:gd name="T38" fmla="*/ 27 w 160"/>
              <a:gd name="T39" fmla="*/ 22 h 160"/>
              <a:gd name="T40" fmla="*/ 22 w 160"/>
              <a:gd name="T41" fmla="*/ 27 h 160"/>
              <a:gd name="T42" fmla="*/ 22 w 160"/>
              <a:gd name="T43" fmla="*/ 56 h 160"/>
              <a:gd name="T44" fmla="*/ 1 w 160"/>
              <a:gd name="T45" fmla="*/ 76 h 160"/>
              <a:gd name="T46" fmla="*/ 1 w 160"/>
              <a:gd name="T47" fmla="*/ 84 h 160"/>
              <a:gd name="T48" fmla="*/ 22 w 160"/>
              <a:gd name="T49" fmla="*/ 104 h 160"/>
              <a:gd name="T50" fmla="*/ 22 w 160"/>
              <a:gd name="T51" fmla="*/ 133 h 160"/>
              <a:gd name="T52" fmla="*/ 27 w 160"/>
              <a:gd name="T53" fmla="*/ 138 h 160"/>
              <a:gd name="T54" fmla="*/ 56 w 160"/>
              <a:gd name="T55" fmla="*/ 138 h 160"/>
              <a:gd name="T56" fmla="*/ 76 w 160"/>
              <a:gd name="T57" fmla="*/ 159 h 160"/>
              <a:gd name="T58" fmla="*/ 80 w 160"/>
              <a:gd name="T59" fmla="*/ 160 h 160"/>
              <a:gd name="T60" fmla="*/ 83 w 160"/>
              <a:gd name="T61" fmla="*/ 159 h 160"/>
              <a:gd name="T62" fmla="*/ 104 w 160"/>
              <a:gd name="T63" fmla="*/ 138 h 160"/>
              <a:gd name="T64" fmla="*/ 133 w 160"/>
              <a:gd name="T65" fmla="*/ 138 h 160"/>
              <a:gd name="T66" fmla="*/ 138 w 160"/>
              <a:gd name="T67" fmla="*/ 133 h 160"/>
              <a:gd name="T68" fmla="*/ 138 w 160"/>
              <a:gd name="T69" fmla="*/ 104 h 160"/>
              <a:gd name="T70" fmla="*/ 159 w 160"/>
              <a:gd name="T71" fmla="*/ 84 h 160"/>
              <a:gd name="T72" fmla="*/ 160 w 160"/>
              <a:gd name="T73" fmla="*/ 80 h 160"/>
              <a:gd name="T74" fmla="*/ 159 w 160"/>
              <a:gd name="T75" fmla="*/ 77 h 160"/>
              <a:gd name="T76" fmla="*/ 42 w 160"/>
              <a:gd name="T77" fmla="*/ 59 h 160"/>
              <a:gd name="T78" fmla="*/ 58 w 160"/>
              <a:gd name="T79" fmla="*/ 43 h 160"/>
              <a:gd name="T80" fmla="*/ 74 w 160"/>
              <a:gd name="T81" fmla="*/ 59 h 160"/>
              <a:gd name="T82" fmla="*/ 58 w 160"/>
              <a:gd name="T83" fmla="*/ 75 h 160"/>
              <a:gd name="T84" fmla="*/ 42 w 160"/>
              <a:gd name="T85" fmla="*/ 59 h 160"/>
              <a:gd name="T86" fmla="*/ 62 w 160"/>
              <a:gd name="T87" fmla="*/ 106 h 160"/>
              <a:gd name="T88" fmla="*/ 58 w 160"/>
              <a:gd name="T89" fmla="*/ 107 h 160"/>
              <a:gd name="T90" fmla="*/ 54 w 160"/>
              <a:gd name="T91" fmla="*/ 106 h 160"/>
              <a:gd name="T92" fmla="*/ 54 w 160"/>
              <a:gd name="T93" fmla="*/ 98 h 160"/>
              <a:gd name="T94" fmla="*/ 97 w 160"/>
              <a:gd name="T95" fmla="*/ 56 h 160"/>
              <a:gd name="T96" fmla="*/ 101 w 160"/>
              <a:gd name="T97" fmla="*/ 54 h 160"/>
              <a:gd name="T98" fmla="*/ 105 w 160"/>
              <a:gd name="T99" fmla="*/ 56 h 160"/>
              <a:gd name="T100" fmla="*/ 105 w 160"/>
              <a:gd name="T101" fmla="*/ 63 h 160"/>
              <a:gd name="T102" fmla="*/ 62 w 160"/>
              <a:gd name="T103" fmla="*/ 106 h 160"/>
              <a:gd name="T104" fmla="*/ 101 w 160"/>
              <a:gd name="T105" fmla="*/ 118 h 160"/>
              <a:gd name="T106" fmla="*/ 85 w 160"/>
              <a:gd name="T107" fmla="*/ 102 h 160"/>
              <a:gd name="T108" fmla="*/ 101 w 160"/>
              <a:gd name="T109" fmla="*/ 86 h 160"/>
              <a:gd name="T110" fmla="*/ 117 w 160"/>
              <a:gd name="T111" fmla="*/ 102 h 160"/>
              <a:gd name="T112" fmla="*/ 101 w 160"/>
              <a:gd name="T113" fmla="*/ 1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101" y="96"/>
                </a:moveTo>
                <a:cubicBezTo>
                  <a:pt x="98" y="96"/>
                  <a:pt x="96" y="99"/>
                  <a:pt x="96" y="102"/>
                </a:cubicBezTo>
                <a:cubicBezTo>
                  <a:pt x="96" y="105"/>
                  <a:pt x="98" y="107"/>
                  <a:pt x="101" y="107"/>
                </a:cubicBezTo>
                <a:cubicBezTo>
                  <a:pt x="103" y="107"/>
                  <a:pt x="106" y="105"/>
                  <a:pt x="106" y="102"/>
                </a:cubicBezTo>
                <a:cubicBezTo>
                  <a:pt x="106" y="99"/>
                  <a:pt x="103" y="96"/>
                  <a:pt x="101" y="96"/>
                </a:cubicBezTo>
                <a:close/>
                <a:moveTo>
                  <a:pt x="63" y="59"/>
                </a:moveTo>
                <a:cubicBezTo>
                  <a:pt x="63" y="56"/>
                  <a:pt x="61" y="54"/>
                  <a:pt x="58" y="54"/>
                </a:cubicBezTo>
                <a:cubicBezTo>
                  <a:pt x="56" y="54"/>
                  <a:pt x="53" y="56"/>
                  <a:pt x="53" y="59"/>
                </a:cubicBezTo>
                <a:cubicBezTo>
                  <a:pt x="53" y="62"/>
                  <a:pt x="56" y="64"/>
                  <a:pt x="58" y="64"/>
                </a:cubicBezTo>
                <a:cubicBezTo>
                  <a:pt x="61" y="64"/>
                  <a:pt x="63" y="62"/>
                  <a:pt x="63" y="59"/>
                </a:cubicBezTo>
                <a:close/>
                <a:moveTo>
                  <a:pt x="159" y="77"/>
                </a:moveTo>
                <a:cubicBezTo>
                  <a:pt x="138" y="57"/>
                  <a:pt x="138" y="57"/>
                  <a:pt x="138" y="57"/>
                </a:cubicBezTo>
                <a:cubicBezTo>
                  <a:pt x="138" y="27"/>
                  <a:pt x="138" y="27"/>
                  <a:pt x="138" y="27"/>
                </a:cubicBezTo>
                <a:cubicBezTo>
                  <a:pt x="138" y="24"/>
                  <a:pt x="135" y="22"/>
                  <a:pt x="133" y="22"/>
                </a:cubicBezTo>
                <a:cubicBezTo>
                  <a:pt x="104" y="22"/>
                  <a:pt x="104" y="22"/>
                  <a:pt x="104" y="22"/>
                </a:cubicBezTo>
                <a:cubicBezTo>
                  <a:pt x="84" y="2"/>
                  <a:pt x="84" y="2"/>
                  <a:pt x="84" y="2"/>
                </a:cubicBezTo>
                <a:cubicBezTo>
                  <a:pt x="83" y="1"/>
                  <a:pt x="81" y="0"/>
                  <a:pt x="80" y="0"/>
                </a:cubicBezTo>
                <a:cubicBezTo>
                  <a:pt x="79" y="0"/>
                  <a:pt x="77" y="1"/>
                  <a:pt x="76" y="2"/>
                </a:cubicBezTo>
                <a:cubicBezTo>
                  <a:pt x="56" y="22"/>
                  <a:pt x="56" y="22"/>
                  <a:pt x="56" y="22"/>
                </a:cubicBezTo>
                <a:cubicBezTo>
                  <a:pt x="27" y="22"/>
                  <a:pt x="27" y="22"/>
                  <a:pt x="27" y="22"/>
                </a:cubicBezTo>
                <a:cubicBezTo>
                  <a:pt x="24" y="22"/>
                  <a:pt x="22" y="25"/>
                  <a:pt x="22" y="27"/>
                </a:cubicBezTo>
                <a:cubicBezTo>
                  <a:pt x="22" y="56"/>
                  <a:pt x="22" y="56"/>
                  <a:pt x="22" y="56"/>
                </a:cubicBezTo>
                <a:cubicBezTo>
                  <a:pt x="1" y="76"/>
                  <a:pt x="1" y="76"/>
                  <a:pt x="1" y="76"/>
                </a:cubicBezTo>
                <a:cubicBezTo>
                  <a:pt x="0" y="78"/>
                  <a:pt x="0" y="82"/>
                  <a:pt x="1" y="84"/>
                </a:cubicBezTo>
                <a:cubicBezTo>
                  <a:pt x="22" y="104"/>
                  <a:pt x="22" y="104"/>
                  <a:pt x="22" y="104"/>
                </a:cubicBezTo>
                <a:cubicBezTo>
                  <a:pt x="22" y="133"/>
                  <a:pt x="22" y="133"/>
                  <a:pt x="22" y="133"/>
                </a:cubicBezTo>
                <a:cubicBezTo>
                  <a:pt x="22" y="136"/>
                  <a:pt x="25" y="138"/>
                  <a:pt x="27" y="138"/>
                </a:cubicBezTo>
                <a:cubicBezTo>
                  <a:pt x="56" y="138"/>
                  <a:pt x="56" y="138"/>
                  <a:pt x="56" y="138"/>
                </a:cubicBezTo>
                <a:cubicBezTo>
                  <a:pt x="76" y="159"/>
                  <a:pt x="76" y="159"/>
                  <a:pt x="76" y="159"/>
                </a:cubicBezTo>
                <a:cubicBezTo>
                  <a:pt x="77" y="160"/>
                  <a:pt x="79" y="160"/>
                  <a:pt x="80" y="160"/>
                </a:cubicBezTo>
                <a:cubicBezTo>
                  <a:pt x="81" y="160"/>
                  <a:pt x="82" y="160"/>
                  <a:pt x="83" y="159"/>
                </a:cubicBezTo>
                <a:cubicBezTo>
                  <a:pt x="104" y="138"/>
                  <a:pt x="104" y="138"/>
                  <a:pt x="104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5" y="138"/>
                  <a:pt x="138" y="136"/>
                  <a:pt x="138" y="133"/>
                </a:cubicBezTo>
                <a:cubicBezTo>
                  <a:pt x="138" y="104"/>
                  <a:pt x="138" y="104"/>
                  <a:pt x="138" y="104"/>
                </a:cubicBezTo>
                <a:cubicBezTo>
                  <a:pt x="159" y="84"/>
                  <a:pt x="159" y="84"/>
                  <a:pt x="159" y="84"/>
                </a:cubicBezTo>
                <a:cubicBezTo>
                  <a:pt x="159" y="83"/>
                  <a:pt x="160" y="82"/>
                  <a:pt x="160" y="80"/>
                </a:cubicBezTo>
                <a:cubicBezTo>
                  <a:pt x="160" y="79"/>
                  <a:pt x="159" y="78"/>
                  <a:pt x="159" y="77"/>
                </a:cubicBezTo>
                <a:close/>
                <a:moveTo>
                  <a:pt x="42" y="59"/>
                </a:moveTo>
                <a:cubicBezTo>
                  <a:pt x="42" y="51"/>
                  <a:pt x="49" y="43"/>
                  <a:pt x="58" y="43"/>
                </a:cubicBezTo>
                <a:cubicBezTo>
                  <a:pt x="66" y="43"/>
                  <a:pt x="74" y="50"/>
                  <a:pt x="74" y="59"/>
                </a:cubicBezTo>
                <a:cubicBezTo>
                  <a:pt x="74" y="68"/>
                  <a:pt x="67" y="75"/>
                  <a:pt x="58" y="75"/>
                </a:cubicBezTo>
                <a:cubicBezTo>
                  <a:pt x="49" y="75"/>
                  <a:pt x="42" y="68"/>
                  <a:pt x="42" y="59"/>
                </a:cubicBezTo>
                <a:close/>
                <a:moveTo>
                  <a:pt x="62" y="106"/>
                </a:moveTo>
                <a:cubicBezTo>
                  <a:pt x="61" y="107"/>
                  <a:pt x="59" y="107"/>
                  <a:pt x="58" y="107"/>
                </a:cubicBezTo>
                <a:cubicBezTo>
                  <a:pt x="57" y="107"/>
                  <a:pt x="55" y="107"/>
                  <a:pt x="54" y="106"/>
                </a:cubicBezTo>
                <a:cubicBezTo>
                  <a:pt x="52" y="104"/>
                  <a:pt x="52" y="100"/>
                  <a:pt x="54" y="98"/>
                </a:cubicBezTo>
                <a:cubicBezTo>
                  <a:pt x="97" y="56"/>
                  <a:pt x="97" y="56"/>
                  <a:pt x="97" y="56"/>
                </a:cubicBezTo>
                <a:cubicBezTo>
                  <a:pt x="98" y="55"/>
                  <a:pt x="99" y="54"/>
                  <a:pt x="101" y="54"/>
                </a:cubicBezTo>
                <a:cubicBezTo>
                  <a:pt x="102" y="54"/>
                  <a:pt x="103" y="55"/>
                  <a:pt x="105" y="56"/>
                </a:cubicBezTo>
                <a:cubicBezTo>
                  <a:pt x="107" y="58"/>
                  <a:pt x="107" y="61"/>
                  <a:pt x="105" y="63"/>
                </a:cubicBezTo>
                <a:lnTo>
                  <a:pt x="62" y="106"/>
                </a:lnTo>
                <a:close/>
                <a:moveTo>
                  <a:pt x="101" y="118"/>
                </a:moveTo>
                <a:cubicBezTo>
                  <a:pt x="92" y="118"/>
                  <a:pt x="85" y="111"/>
                  <a:pt x="85" y="102"/>
                </a:cubicBezTo>
                <a:cubicBezTo>
                  <a:pt x="85" y="94"/>
                  <a:pt x="92" y="86"/>
                  <a:pt x="101" y="86"/>
                </a:cubicBezTo>
                <a:cubicBezTo>
                  <a:pt x="110" y="86"/>
                  <a:pt x="117" y="93"/>
                  <a:pt x="117" y="102"/>
                </a:cubicBezTo>
                <a:cubicBezTo>
                  <a:pt x="117" y="111"/>
                  <a:pt x="110" y="118"/>
                  <a:pt x="101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98FACA98-2B27-6BEA-A3BD-6614F9CB06FB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5238750"/>
            <a:ext cx="254000" cy="230188"/>
          </a:xfrm>
          <a:custGeom>
            <a:avLst/>
            <a:gdLst>
              <a:gd name="T0" fmla="*/ 99 w 160"/>
              <a:gd name="T1" fmla="*/ 73 h 145"/>
              <a:gd name="T2" fmla="*/ 79 w 160"/>
              <a:gd name="T3" fmla="*/ 73 h 145"/>
              <a:gd name="T4" fmla="*/ 31 w 160"/>
              <a:gd name="T5" fmla="*/ 47 h 145"/>
              <a:gd name="T6" fmla="*/ 47 w 160"/>
              <a:gd name="T7" fmla="*/ 52 h 145"/>
              <a:gd name="T8" fmla="*/ 31 w 160"/>
              <a:gd name="T9" fmla="*/ 57 h 145"/>
              <a:gd name="T10" fmla="*/ 42 w 160"/>
              <a:gd name="T11" fmla="*/ 89 h 145"/>
              <a:gd name="T12" fmla="*/ 42 w 160"/>
              <a:gd name="T13" fmla="*/ 99 h 145"/>
              <a:gd name="T14" fmla="*/ 31 w 160"/>
              <a:gd name="T15" fmla="*/ 114 h 145"/>
              <a:gd name="T16" fmla="*/ 129 w 160"/>
              <a:gd name="T17" fmla="*/ 31 h 145"/>
              <a:gd name="T18" fmla="*/ 31 w 160"/>
              <a:gd name="T19" fmla="*/ 47 h 145"/>
              <a:gd name="T20" fmla="*/ 68 w 160"/>
              <a:gd name="T21" fmla="*/ 47 h 145"/>
              <a:gd name="T22" fmla="*/ 78 w 160"/>
              <a:gd name="T23" fmla="*/ 55 h 145"/>
              <a:gd name="T24" fmla="*/ 99 w 160"/>
              <a:gd name="T25" fmla="*/ 55 h 145"/>
              <a:gd name="T26" fmla="*/ 110 w 160"/>
              <a:gd name="T27" fmla="*/ 47 h 145"/>
              <a:gd name="T28" fmla="*/ 113 w 160"/>
              <a:gd name="T29" fmla="*/ 56 h 145"/>
              <a:gd name="T30" fmla="*/ 110 w 160"/>
              <a:gd name="T31" fmla="*/ 73 h 145"/>
              <a:gd name="T32" fmla="*/ 113 w 160"/>
              <a:gd name="T33" fmla="*/ 89 h 145"/>
              <a:gd name="T34" fmla="*/ 110 w 160"/>
              <a:gd name="T35" fmla="*/ 99 h 145"/>
              <a:gd name="T36" fmla="*/ 100 w 160"/>
              <a:gd name="T37" fmla="*/ 91 h 145"/>
              <a:gd name="T38" fmla="*/ 79 w 160"/>
              <a:gd name="T39" fmla="*/ 91 h 145"/>
              <a:gd name="T40" fmla="*/ 69 w 160"/>
              <a:gd name="T41" fmla="*/ 99 h 145"/>
              <a:gd name="T42" fmla="*/ 66 w 160"/>
              <a:gd name="T43" fmla="*/ 89 h 145"/>
              <a:gd name="T44" fmla="*/ 68 w 160"/>
              <a:gd name="T45" fmla="*/ 73 h 145"/>
              <a:gd name="T46" fmla="*/ 64 w 160"/>
              <a:gd name="T47" fmla="*/ 56 h 145"/>
              <a:gd name="T48" fmla="*/ 144 w 160"/>
              <a:gd name="T49" fmla="*/ 0 h 145"/>
              <a:gd name="T50" fmla="*/ 0 w 160"/>
              <a:gd name="T51" fmla="*/ 15 h 145"/>
              <a:gd name="T52" fmla="*/ 15 w 160"/>
              <a:gd name="T53" fmla="*/ 145 h 145"/>
              <a:gd name="T54" fmla="*/ 160 w 160"/>
              <a:gd name="T55" fmla="*/ 130 h 145"/>
              <a:gd name="T56" fmla="*/ 144 w 160"/>
              <a:gd name="T57" fmla="*/ 0 h 145"/>
              <a:gd name="T58" fmla="*/ 134 w 160"/>
              <a:gd name="T59" fmla="*/ 125 h 145"/>
              <a:gd name="T60" fmla="*/ 21 w 160"/>
              <a:gd name="T61" fmla="*/ 120 h 145"/>
              <a:gd name="T62" fmla="*/ 27 w 160"/>
              <a:gd name="T63" fmla="*/ 21 h 145"/>
              <a:gd name="T64" fmla="*/ 140 w 160"/>
              <a:gd name="T65" fmla="*/ 26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45">
                <a:moveTo>
                  <a:pt x="89" y="83"/>
                </a:moveTo>
                <a:cubicBezTo>
                  <a:pt x="95" y="83"/>
                  <a:pt x="99" y="78"/>
                  <a:pt x="99" y="73"/>
                </a:cubicBezTo>
                <a:cubicBezTo>
                  <a:pt x="99" y="67"/>
                  <a:pt x="95" y="63"/>
                  <a:pt x="89" y="63"/>
                </a:cubicBezTo>
                <a:cubicBezTo>
                  <a:pt x="83" y="63"/>
                  <a:pt x="79" y="67"/>
                  <a:pt x="79" y="73"/>
                </a:cubicBezTo>
                <a:cubicBezTo>
                  <a:pt x="79" y="78"/>
                  <a:pt x="83" y="83"/>
                  <a:pt x="89" y="83"/>
                </a:cubicBezTo>
                <a:close/>
                <a:moveTo>
                  <a:pt x="31" y="47"/>
                </a:moveTo>
                <a:cubicBezTo>
                  <a:pt x="42" y="47"/>
                  <a:pt x="42" y="47"/>
                  <a:pt x="42" y="47"/>
                </a:cubicBezTo>
                <a:cubicBezTo>
                  <a:pt x="45" y="47"/>
                  <a:pt x="47" y="49"/>
                  <a:pt x="47" y="52"/>
                </a:cubicBezTo>
                <a:cubicBezTo>
                  <a:pt x="47" y="54"/>
                  <a:pt x="45" y="57"/>
                  <a:pt x="42" y="57"/>
                </a:cubicBezTo>
                <a:cubicBezTo>
                  <a:pt x="31" y="57"/>
                  <a:pt x="31" y="57"/>
                  <a:pt x="31" y="57"/>
                </a:cubicBezTo>
                <a:cubicBezTo>
                  <a:pt x="31" y="89"/>
                  <a:pt x="31" y="89"/>
                  <a:pt x="31" y="89"/>
                </a:cubicBezTo>
                <a:cubicBezTo>
                  <a:pt x="42" y="89"/>
                  <a:pt x="42" y="89"/>
                  <a:pt x="42" y="89"/>
                </a:cubicBezTo>
                <a:cubicBezTo>
                  <a:pt x="45" y="89"/>
                  <a:pt x="47" y="91"/>
                  <a:pt x="47" y="93"/>
                </a:cubicBezTo>
                <a:cubicBezTo>
                  <a:pt x="47" y="97"/>
                  <a:pt x="45" y="99"/>
                  <a:pt x="42" y="99"/>
                </a:cubicBezTo>
                <a:cubicBezTo>
                  <a:pt x="31" y="99"/>
                  <a:pt x="31" y="99"/>
                  <a:pt x="31" y="99"/>
                </a:cubicBezTo>
                <a:cubicBezTo>
                  <a:pt x="31" y="114"/>
                  <a:pt x="31" y="114"/>
                  <a:pt x="31" y="114"/>
                </a:cubicBezTo>
                <a:cubicBezTo>
                  <a:pt x="129" y="114"/>
                  <a:pt x="129" y="114"/>
                  <a:pt x="129" y="114"/>
                </a:cubicBezTo>
                <a:cubicBezTo>
                  <a:pt x="129" y="31"/>
                  <a:pt x="129" y="31"/>
                  <a:pt x="129" y="31"/>
                </a:cubicBezTo>
                <a:cubicBezTo>
                  <a:pt x="31" y="31"/>
                  <a:pt x="31" y="31"/>
                  <a:pt x="31" y="31"/>
                </a:cubicBezTo>
                <a:lnTo>
                  <a:pt x="31" y="47"/>
                </a:lnTo>
                <a:close/>
                <a:moveTo>
                  <a:pt x="64" y="48"/>
                </a:moveTo>
                <a:cubicBezTo>
                  <a:pt x="65" y="47"/>
                  <a:pt x="67" y="47"/>
                  <a:pt x="68" y="47"/>
                </a:cubicBezTo>
                <a:cubicBezTo>
                  <a:pt x="70" y="47"/>
                  <a:pt x="71" y="47"/>
                  <a:pt x="72" y="48"/>
                </a:cubicBezTo>
                <a:cubicBezTo>
                  <a:pt x="78" y="55"/>
                  <a:pt x="78" y="55"/>
                  <a:pt x="78" y="55"/>
                </a:cubicBezTo>
                <a:cubicBezTo>
                  <a:pt x="81" y="53"/>
                  <a:pt x="85" y="52"/>
                  <a:pt x="89" y="52"/>
                </a:cubicBezTo>
                <a:cubicBezTo>
                  <a:pt x="92" y="52"/>
                  <a:pt x="96" y="53"/>
                  <a:pt x="99" y="55"/>
                </a:cubicBezTo>
                <a:cubicBezTo>
                  <a:pt x="106" y="48"/>
                  <a:pt x="106" y="48"/>
                  <a:pt x="106" y="48"/>
                </a:cubicBezTo>
                <a:cubicBezTo>
                  <a:pt x="107" y="47"/>
                  <a:pt x="108" y="47"/>
                  <a:pt x="110" y="47"/>
                </a:cubicBezTo>
                <a:cubicBezTo>
                  <a:pt x="111" y="47"/>
                  <a:pt x="112" y="47"/>
                  <a:pt x="113" y="48"/>
                </a:cubicBezTo>
                <a:cubicBezTo>
                  <a:pt x="115" y="50"/>
                  <a:pt x="115" y="54"/>
                  <a:pt x="113" y="56"/>
                </a:cubicBezTo>
                <a:cubicBezTo>
                  <a:pt x="107" y="62"/>
                  <a:pt x="107" y="62"/>
                  <a:pt x="107" y="62"/>
                </a:cubicBezTo>
                <a:cubicBezTo>
                  <a:pt x="109" y="65"/>
                  <a:pt x="110" y="69"/>
                  <a:pt x="110" y="73"/>
                </a:cubicBezTo>
                <a:cubicBezTo>
                  <a:pt x="110" y="76"/>
                  <a:pt x="109" y="80"/>
                  <a:pt x="107" y="83"/>
                </a:cubicBezTo>
                <a:cubicBezTo>
                  <a:pt x="113" y="89"/>
                  <a:pt x="113" y="89"/>
                  <a:pt x="113" y="89"/>
                </a:cubicBezTo>
                <a:cubicBezTo>
                  <a:pt x="115" y="91"/>
                  <a:pt x="115" y="95"/>
                  <a:pt x="113" y="97"/>
                </a:cubicBezTo>
                <a:cubicBezTo>
                  <a:pt x="112" y="98"/>
                  <a:pt x="111" y="99"/>
                  <a:pt x="110" y="99"/>
                </a:cubicBezTo>
                <a:cubicBezTo>
                  <a:pt x="108" y="99"/>
                  <a:pt x="107" y="98"/>
                  <a:pt x="106" y="97"/>
                </a:cubicBezTo>
                <a:cubicBezTo>
                  <a:pt x="100" y="91"/>
                  <a:pt x="100" y="91"/>
                  <a:pt x="100" y="91"/>
                </a:cubicBezTo>
                <a:cubicBezTo>
                  <a:pt x="97" y="93"/>
                  <a:pt x="93" y="93"/>
                  <a:pt x="89" y="93"/>
                </a:cubicBezTo>
                <a:cubicBezTo>
                  <a:pt x="86" y="93"/>
                  <a:pt x="82" y="93"/>
                  <a:pt x="79" y="91"/>
                </a:cubicBezTo>
                <a:cubicBezTo>
                  <a:pt x="72" y="97"/>
                  <a:pt x="72" y="97"/>
                  <a:pt x="72" y="97"/>
                </a:cubicBezTo>
                <a:cubicBezTo>
                  <a:pt x="72" y="98"/>
                  <a:pt x="70" y="99"/>
                  <a:pt x="69" y="99"/>
                </a:cubicBezTo>
                <a:cubicBezTo>
                  <a:pt x="67" y="99"/>
                  <a:pt x="66" y="98"/>
                  <a:pt x="66" y="97"/>
                </a:cubicBezTo>
                <a:cubicBezTo>
                  <a:pt x="64" y="95"/>
                  <a:pt x="64" y="91"/>
                  <a:pt x="66" y="89"/>
                </a:cubicBezTo>
                <a:cubicBezTo>
                  <a:pt x="72" y="83"/>
                  <a:pt x="72" y="83"/>
                  <a:pt x="72" y="83"/>
                </a:cubicBezTo>
                <a:cubicBezTo>
                  <a:pt x="69" y="80"/>
                  <a:pt x="68" y="77"/>
                  <a:pt x="68" y="73"/>
                </a:cubicBezTo>
                <a:cubicBezTo>
                  <a:pt x="68" y="69"/>
                  <a:pt x="69" y="65"/>
                  <a:pt x="71" y="62"/>
                </a:cubicBezTo>
                <a:cubicBezTo>
                  <a:pt x="64" y="56"/>
                  <a:pt x="64" y="56"/>
                  <a:pt x="64" y="56"/>
                </a:cubicBezTo>
                <a:cubicBezTo>
                  <a:pt x="62" y="54"/>
                  <a:pt x="62" y="50"/>
                  <a:pt x="64" y="48"/>
                </a:cubicBezTo>
                <a:close/>
                <a:moveTo>
                  <a:pt x="144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138"/>
                  <a:pt x="7" y="145"/>
                  <a:pt x="15" y="145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153" y="145"/>
                  <a:pt x="160" y="138"/>
                  <a:pt x="160" y="130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7"/>
                  <a:pt x="154" y="0"/>
                  <a:pt x="144" y="0"/>
                </a:cubicBezTo>
                <a:close/>
                <a:moveTo>
                  <a:pt x="140" y="120"/>
                </a:moveTo>
                <a:cubicBezTo>
                  <a:pt x="140" y="123"/>
                  <a:pt x="137" y="125"/>
                  <a:pt x="134" y="125"/>
                </a:cubicBezTo>
                <a:cubicBezTo>
                  <a:pt x="27" y="125"/>
                  <a:pt x="27" y="125"/>
                  <a:pt x="27" y="125"/>
                </a:cubicBezTo>
                <a:cubicBezTo>
                  <a:pt x="23" y="125"/>
                  <a:pt x="21" y="123"/>
                  <a:pt x="21" y="120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23"/>
                  <a:pt x="24" y="21"/>
                  <a:pt x="27" y="21"/>
                </a:cubicBezTo>
                <a:cubicBezTo>
                  <a:pt x="134" y="21"/>
                  <a:pt x="134" y="21"/>
                  <a:pt x="134" y="21"/>
                </a:cubicBezTo>
                <a:cubicBezTo>
                  <a:pt x="138" y="21"/>
                  <a:pt x="140" y="23"/>
                  <a:pt x="140" y="26"/>
                </a:cubicBezTo>
                <a:lnTo>
                  <a:pt x="140" y="1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7EC9D788-92C4-6584-C3C0-E38162FE7791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5776913"/>
            <a:ext cx="254000" cy="254000"/>
          </a:xfrm>
          <a:custGeom>
            <a:avLst/>
            <a:gdLst>
              <a:gd name="T0" fmla="*/ 112 w 160"/>
              <a:gd name="T1" fmla="*/ 94 h 160"/>
              <a:gd name="T2" fmla="*/ 123 w 160"/>
              <a:gd name="T3" fmla="*/ 94 h 160"/>
              <a:gd name="T4" fmla="*/ 112 w 160"/>
              <a:gd name="T5" fmla="*/ 75 h 160"/>
              <a:gd name="T6" fmla="*/ 102 w 160"/>
              <a:gd name="T7" fmla="*/ 75 h 160"/>
              <a:gd name="T8" fmla="*/ 92 w 160"/>
              <a:gd name="T9" fmla="*/ 94 h 160"/>
              <a:gd name="T10" fmla="*/ 112 w 160"/>
              <a:gd name="T11" fmla="*/ 120 h 160"/>
              <a:gd name="T12" fmla="*/ 102 w 160"/>
              <a:gd name="T13" fmla="*/ 120 h 160"/>
              <a:gd name="T14" fmla="*/ 92 w 160"/>
              <a:gd name="T15" fmla="*/ 120 h 160"/>
              <a:gd name="T16" fmla="*/ 102 w 160"/>
              <a:gd name="T17" fmla="*/ 139 h 160"/>
              <a:gd name="T18" fmla="*/ 112 w 160"/>
              <a:gd name="T19" fmla="*/ 139 h 160"/>
              <a:gd name="T20" fmla="*/ 123 w 160"/>
              <a:gd name="T21" fmla="*/ 120 h 160"/>
              <a:gd name="T22" fmla="*/ 102 w 160"/>
              <a:gd name="T23" fmla="*/ 94 h 160"/>
              <a:gd name="T24" fmla="*/ 144 w 160"/>
              <a:gd name="T25" fmla="*/ 10 h 160"/>
              <a:gd name="T26" fmla="*/ 139 w 160"/>
              <a:gd name="T27" fmla="*/ 5 h 160"/>
              <a:gd name="T28" fmla="*/ 128 w 160"/>
              <a:gd name="T29" fmla="*/ 5 h 160"/>
              <a:gd name="T30" fmla="*/ 84 w 160"/>
              <a:gd name="T31" fmla="*/ 10 h 160"/>
              <a:gd name="T32" fmla="*/ 80 w 160"/>
              <a:gd name="T33" fmla="*/ 0 h 160"/>
              <a:gd name="T34" fmla="*/ 74 w 160"/>
              <a:gd name="T35" fmla="*/ 10 h 160"/>
              <a:gd name="T36" fmla="*/ 30 w 160"/>
              <a:gd name="T37" fmla="*/ 5 h 160"/>
              <a:gd name="T38" fmla="*/ 20 w 160"/>
              <a:gd name="T39" fmla="*/ 5 h 160"/>
              <a:gd name="T40" fmla="*/ 15 w 160"/>
              <a:gd name="T41" fmla="*/ 10 h 160"/>
              <a:gd name="T42" fmla="*/ 0 w 160"/>
              <a:gd name="T43" fmla="*/ 123 h 160"/>
              <a:gd name="T44" fmla="*/ 66 w 160"/>
              <a:gd name="T45" fmla="*/ 139 h 160"/>
              <a:gd name="T46" fmla="*/ 160 w 160"/>
              <a:gd name="T47" fmla="*/ 108 h 160"/>
              <a:gd name="T48" fmla="*/ 144 w 160"/>
              <a:gd name="T49" fmla="*/ 10 h 160"/>
              <a:gd name="T50" fmla="*/ 26 w 160"/>
              <a:gd name="T51" fmla="*/ 114 h 160"/>
              <a:gd name="T52" fmla="*/ 26 w 160"/>
              <a:gd name="T53" fmla="*/ 105 h 160"/>
              <a:gd name="T54" fmla="*/ 41 w 160"/>
              <a:gd name="T55" fmla="*/ 109 h 160"/>
              <a:gd name="T56" fmla="*/ 36 w 160"/>
              <a:gd name="T57" fmla="*/ 93 h 160"/>
              <a:gd name="T58" fmla="*/ 20 w 160"/>
              <a:gd name="T59" fmla="*/ 88 h 160"/>
              <a:gd name="T60" fmla="*/ 36 w 160"/>
              <a:gd name="T61" fmla="*/ 83 h 160"/>
              <a:gd name="T62" fmla="*/ 36 w 160"/>
              <a:gd name="T63" fmla="*/ 93 h 160"/>
              <a:gd name="T64" fmla="*/ 26 w 160"/>
              <a:gd name="T65" fmla="*/ 73 h 160"/>
              <a:gd name="T66" fmla="*/ 26 w 160"/>
              <a:gd name="T67" fmla="*/ 62 h 160"/>
              <a:gd name="T68" fmla="*/ 41 w 160"/>
              <a:gd name="T69" fmla="*/ 68 h 160"/>
              <a:gd name="T70" fmla="*/ 108 w 160"/>
              <a:gd name="T71" fmla="*/ 149 h 160"/>
              <a:gd name="T72" fmla="*/ 108 w 160"/>
              <a:gd name="T73" fmla="*/ 66 h 160"/>
              <a:gd name="T74" fmla="*/ 108 w 160"/>
              <a:gd name="T75" fmla="*/ 149 h 160"/>
              <a:gd name="T76" fmla="*/ 10 w 160"/>
              <a:gd name="T77" fmla="*/ 41 h 160"/>
              <a:gd name="T78" fmla="*/ 15 w 160"/>
              <a:gd name="T79" fmla="*/ 20 h 160"/>
              <a:gd name="T80" fmla="*/ 20 w 160"/>
              <a:gd name="T81" fmla="*/ 26 h 160"/>
              <a:gd name="T82" fmla="*/ 30 w 160"/>
              <a:gd name="T83" fmla="*/ 26 h 160"/>
              <a:gd name="T84" fmla="*/ 74 w 160"/>
              <a:gd name="T85" fmla="*/ 20 h 160"/>
              <a:gd name="T86" fmla="*/ 80 w 160"/>
              <a:gd name="T87" fmla="*/ 31 h 160"/>
              <a:gd name="T88" fmla="*/ 85 w 160"/>
              <a:gd name="T89" fmla="*/ 20 h 160"/>
              <a:gd name="T90" fmla="*/ 129 w 160"/>
              <a:gd name="T91" fmla="*/ 26 h 160"/>
              <a:gd name="T92" fmla="*/ 139 w 160"/>
              <a:gd name="T93" fmla="*/ 26 h 160"/>
              <a:gd name="T94" fmla="*/ 144 w 160"/>
              <a:gd name="T95" fmla="*/ 20 h 160"/>
              <a:gd name="T96" fmla="*/ 149 w 160"/>
              <a:gd name="T97" fmla="*/ 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108" y="89"/>
                </a:moveTo>
                <a:cubicBezTo>
                  <a:pt x="111" y="89"/>
                  <a:pt x="112" y="91"/>
                  <a:pt x="112" y="94"/>
                </a:cubicBezTo>
                <a:cubicBezTo>
                  <a:pt x="112" y="97"/>
                  <a:pt x="115" y="99"/>
                  <a:pt x="118" y="99"/>
                </a:cubicBezTo>
                <a:cubicBezTo>
                  <a:pt x="121" y="99"/>
                  <a:pt x="123" y="97"/>
                  <a:pt x="123" y="94"/>
                </a:cubicBezTo>
                <a:cubicBezTo>
                  <a:pt x="123" y="87"/>
                  <a:pt x="119" y="81"/>
                  <a:pt x="112" y="79"/>
                </a:cubicBezTo>
                <a:cubicBezTo>
                  <a:pt x="112" y="75"/>
                  <a:pt x="112" y="75"/>
                  <a:pt x="112" y="75"/>
                </a:cubicBezTo>
                <a:cubicBezTo>
                  <a:pt x="112" y="72"/>
                  <a:pt x="110" y="70"/>
                  <a:pt x="108" y="70"/>
                </a:cubicBezTo>
                <a:cubicBezTo>
                  <a:pt x="105" y="70"/>
                  <a:pt x="102" y="72"/>
                  <a:pt x="102" y="75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96" y="81"/>
                  <a:pt x="92" y="87"/>
                  <a:pt x="92" y="94"/>
                </a:cubicBezTo>
                <a:cubicBezTo>
                  <a:pt x="92" y="102"/>
                  <a:pt x="98" y="107"/>
                  <a:pt x="104" y="111"/>
                </a:cubicBezTo>
                <a:cubicBezTo>
                  <a:pt x="108" y="114"/>
                  <a:pt x="112" y="117"/>
                  <a:pt x="112" y="120"/>
                </a:cubicBezTo>
                <a:cubicBezTo>
                  <a:pt x="112" y="123"/>
                  <a:pt x="110" y="125"/>
                  <a:pt x="108" y="125"/>
                </a:cubicBezTo>
                <a:cubicBezTo>
                  <a:pt x="104" y="125"/>
                  <a:pt x="102" y="123"/>
                  <a:pt x="102" y="120"/>
                </a:cubicBezTo>
                <a:cubicBezTo>
                  <a:pt x="102" y="117"/>
                  <a:pt x="100" y="115"/>
                  <a:pt x="97" y="115"/>
                </a:cubicBezTo>
                <a:cubicBezTo>
                  <a:pt x="94" y="115"/>
                  <a:pt x="92" y="117"/>
                  <a:pt x="92" y="120"/>
                </a:cubicBezTo>
                <a:cubicBezTo>
                  <a:pt x="92" y="127"/>
                  <a:pt x="96" y="133"/>
                  <a:pt x="102" y="135"/>
                </a:cubicBezTo>
                <a:cubicBezTo>
                  <a:pt x="102" y="139"/>
                  <a:pt x="102" y="139"/>
                  <a:pt x="102" y="139"/>
                </a:cubicBezTo>
                <a:cubicBezTo>
                  <a:pt x="102" y="141"/>
                  <a:pt x="104" y="143"/>
                  <a:pt x="108" y="143"/>
                </a:cubicBezTo>
                <a:cubicBezTo>
                  <a:pt x="110" y="143"/>
                  <a:pt x="112" y="141"/>
                  <a:pt x="112" y="139"/>
                </a:cubicBezTo>
                <a:cubicBezTo>
                  <a:pt x="112" y="135"/>
                  <a:pt x="112" y="135"/>
                  <a:pt x="112" y="135"/>
                </a:cubicBezTo>
                <a:cubicBezTo>
                  <a:pt x="118" y="133"/>
                  <a:pt x="123" y="127"/>
                  <a:pt x="123" y="120"/>
                </a:cubicBezTo>
                <a:cubicBezTo>
                  <a:pt x="123" y="112"/>
                  <a:pt x="116" y="107"/>
                  <a:pt x="110" y="103"/>
                </a:cubicBezTo>
                <a:cubicBezTo>
                  <a:pt x="106" y="100"/>
                  <a:pt x="102" y="97"/>
                  <a:pt x="102" y="94"/>
                </a:cubicBezTo>
                <a:cubicBezTo>
                  <a:pt x="102" y="91"/>
                  <a:pt x="104" y="89"/>
                  <a:pt x="108" y="89"/>
                </a:cubicBezTo>
                <a:close/>
                <a:moveTo>
                  <a:pt x="144" y="10"/>
                </a:moveTo>
                <a:cubicBezTo>
                  <a:pt x="139" y="10"/>
                  <a:pt x="139" y="10"/>
                  <a:pt x="139" y="10"/>
                </a:cubicBezTo>
                <a:cubicBezTo>
                  <a:pt x="139" y="5"/>
                  <a:pt x="139" y="5"/>
                  <a:pt x="139" y="5"/>
                </a:cubicBezTo>
                <a:cubicBezTo>
                  <a:pt x="139" y="2"/>
                  <a:pt x="136" y="0"/>
                  <a:pt x="134" y="0"/>
                </a:cubicBezTo>
                <a:cubicBezTo>
                  <a:pt x="131" y="0"/>
                  <a:pt x="128" y="2"/>
                  <a:pt x="128" y="5"/>
                </a:cubicBezTo>
                <a:cubicBezTo>
                  <a:pt x="128" y="10"/>
                  <a:pt x="128" y="10"/>
                  <a:pt x="128" y="10"/>
                </a:cubicBezTo>
                <a:cubicBezTo>
                  <a:pt x="84" y="10"/>
                  <a:pt x="84" y="10"/>
                  <a:pt x="84" y="10"/>
                </a:cubicBezTo>
                <a:cubicBezTo>
                  <a:pt x="84" y="5"/>
                  <a:pt x="84" y="5"/>
                  <a:pt x="84" y="5"/>
                </a:cubicBezTo>
                <a:cubicBezTo>
                  <a:pt x="84" y="2"/>
                  <a:pt x="82" y="0"/>
                  <a:pt x="80" y="0"/>
                </a:cubicBezTo>
                <a:cubicBezTo>
                  <a:pt x="77" y="0"/>
                  <a:pt x="74" y="2"/>
                  <a:pt x="74" y="5"/>
                </a:cubicBezTo>
                <a:cubicBezTo>
                  <a:pt x="74" y="10"/>
                  <a:pt x="74" y="10"/>
                  <a:pt x="74" y="10"/>
                </a:cubicBezTo>
                <a:cubicBezTo>
                  <a:pt x="30" y="10"/>
                  <a:pt x="30" y="10"/>
                  <a:pt x="30" y="10"/>
                </a:cubicBezTo>
                <a:cubicBezTo>
                  <a:pt x="30" y="5"/>
                  <a:pt x="30" y="5"/>
                  <a:pt x="30" y="5"/>
                </a:cubicBezTo>
                <a:cubicBezTo>
                  <a:pt x="30" y="2"/>
                  <a:pt x="28" y="0"/>
                  <a:pt x="26" y="0"/>
                </a:cubicBezTo>
                <a:cubicBezTo>
                  <a:pt x="23" y="0"/>
                  <a:pt x="20" y="2"/>
                  <a:pt x="20" y="5"/>
                </a:cubicBezTo>
                <a:cubicBezTo>
                  <a:pt x="20" y="10"/>
                  <a:pt x="20" y="10"/>
                  <a:pt x="20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6" y="10"/>
                  <a:pt x="0" y="17"/>
                  <a:pt x="0" y="26"/>
                </a:cubicBezTo>
                <a:cubicBezTo>
                  <a:pt x="0" y="123"/>
                  <a:pt x="0" y="123"/>
                  <a:pt x="0" y="123"/>
                </a:cubicBezTo>
                <a:cubicBezTo>
                  <a:pt x="0" y="132"/>
                  <a:pt x="6" y="139"/>
                  <a:pt x="15" y="139"/>
                </a:cubicBezTo>
                <a:cubicBezTo>
                  <a:pt x="66" y="139"/>
                  <a:pt x="66" y="139"/>
                  <a:pt x="66" y="139"/>
                </a:cubicBezTo>
                <a:cubicBezTo>
                  <a:pt x="75" y="151"/>
                  <a:pt x="90" y="160"/>
                  <a:pt x="108" y="160"/>
                </a:cubicBezTo>
                <a:cubicBezTo>
                  <a:pt x="136" y="160"/>
                  <a:pt x="160" y="137"/>
                  <a:pt x="160" y="108"/>
                </a:cubicBezTo>
                <a:cubicBezTo>
                  <a:pt x="160" y="26"/>
                  <a:pt x="160" y="26"/>
                  <a:pt x="160" y="26"/>
                </a:cubicBezTo>
                <a:cubicBezTo>
                  <a:pt x="160" y="17"/>
                  <a:pt x="153" y="10"/>
                  <a:pt x="144" y="10"/>
                </a:cubicBezTo>
                <a:close/>
                <a:moveTo>
                  <a:pt x="36" y="114"/>
                </a:moveTo>
                <a:cubicBezTo>
                  <a:pt x="26" y="114"/>
                  <a:pt x="26" y="114"/>
                  <a:pt x="26" y="114"/>
                </a:cubicBezTo>
                <a:cubicBezTo>
                  <a:pt x="22" y="114"/>
                  <a:pt x="20" y="112"/>
                  <a:pt x="20" y="109"/>
                </a:cubicBezTo>
                <a:cubicBezTo>
                  <a:pt x="20" y="106"/>
                  <a:pt x="23" y="105"/>
                  <a:pt x="26" y="105"/>
                </a:cubicBezTo>
                <a:cubicBezTo>
                  <a:pt x="36" y="105"/>
                  <a:pt x="36" y="105"/>
                  <a:pt x="36" y="105"/>
                </a:cubicBezTo>
                <a:cubicBezTo>
                  <a:pt x="39" y="105"/>
                  <a:pt x="41" y="107"/>
                  <a:pt x="41" y="109"/>
                </a:cubicBezTo>
                <a:cubicBezTo>
                  <a:pt x="42" y="112"/>
                  <a:pt x="39" y="114"/>
                  <a:pt x="36" y="114"/>
                </a:cubicBezTo>
                <a:close/>
                <a:moveTo>
                  <a:pt x="36" y="93"/>
                </a:moveTo>
                <a:cubicBezTo>
                  <a:pt x="26" y="93"/>
                  <a:pt x="26" y="93"/>
                  <a:pt x="26" y="93"/>
                </a:cubicBezTo>
                <a:cubicBezTo>
                  <a:pt x="22" y="93"/>
                  <a:pt x="20" y="91"/>
                  <a:pt x="20" y="88"/>
                </a:cubicBezTo>
                <a:cubicBezTo>
                  <a:pt x="20" y="85"/>
                  <a:pt x="23" y="83"/>
                  <a:pt x="26" y="83"/>
                </a:cubicBezTo>
                <a:cubicBezTo>
                  <a:pt x="36" y="83"/>
                  <a:pt x="36" y="83"/>
                  <a:pt x="36" y="83"/>
                </a:cubicBezTo>
                <a:cubicBezTo>
                  <a:pt x="39" y="83"/>
                  <a:pt x="41" y="85"/>
                  <a:pt x="41" y="88"/>
                </a:cubicBezTo>
                <a:cubicBezTo>
                  <a:pt x="42" y="91"/>
                  <a:pt x="39" y="93"/>
                  <a:pt x="36" y="93"/>
                </a:cubicBezTo>
                <a:close/>
                <a:moveTo>
                  <a:pt x="36" y="73"/>
                </a:moveTo>
                <a:cubicBezTo>
                  <a:pt x="26" y="73"/>
                  <a:pt x="26" y="73"/>
                  <a:pt x="26" y="73"/>
                </a:cubicBezTo>
                <a:cubicBezTo>
                  <a:pt x="22" y="73"/>
                  <a:pt x="20" y="70"/>
                  <a:pt x="20" y="68"/>
                </a:cubicBezTo>
                <a:cubicBezTo>
                  <a:pt x="20" y="65"/>
                  <a:pt x="23" y="62"/>
                  <a:pt x="2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9" y="62"/>
                  <a:pt x="41" y="65"/>
                  <a:pt x="41" y="68"/>
                </a:cubicBezTo>
                <a:cubicBezTo>
                  <a:pt x="42" y="70"/>
                  <a:pt x="39" y="73"/>
                  <a:pt x="36" y="73"/>
                </a:cubicBezTo>
                <a:close/>
                <a:moveTo>
                  <a:pt x="108" y="149"/>
                </a:moveTo>
                <a:cubicBezTo>
                  <a:pt x="84" y="149"/>
                  <a:pt x="66" y="130"/>
                  <a:pt x="66" y="107"/>
                </a:cubicBezTo>
                <a:cubicBezTo>
                  <a:pt x="66" y="85"/>
                  <a:pt x="85" y="66"/>
                  <a:pt x="108" y="66"/>
                </a:cubicBezTo>
                <a:cubicBezTo>
                  <a:pt x="131" y="66"/>
                  <a:pt x="149" y="85"/>
                  <a:pt x="149" y="107"/>
                </a:cubicBezTo>
                <a:cubicBezTo>
                  <a:pt x="149" y="130"/>
                  <a:pt x="130" y="149"/>
                  <a:pt x="108" y="149"/>
                </a:cubicBezTo>
                <a:close/>
                <a:moveTo>
                  <a:pt x="149" y="41"/>
                </a:moveTo>
                <a:cubicBezTo>
                  <a:pt x="10" y="41"/>
                  <a:pt x="10" y="41"/>
                  <a:pt x="10" y="41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23"/>
                  <a:pt x="12" y="20"/>
                  <a:pt x="15" y="20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9"/>
                  <a:pt x="23" y="31"/>
                  <a:pt x="26" y="31"/>
                </a:cubicBezTo>
                <a:cubicBezTo>
                  <a:pt x="28" y="31"/>
                  <a:pt x="30" y="28"/>
                  <a:pt x="30" y="26"/>
                </a:cubicBezTo>
                <a:cubicBezTo>
                  <a:pt x="30" y="20"/>
                  <a:pt x="30" y="20"/>
                  <a:pt x="30" y="20"/>
                </a:cubicBezTo>
                <a:cubicBezTo>
                  <a:pt x="74" y="20"/>
                  <a:pt x="74" y="20"/>
                  <a:pt x="74" y="20"/>
                </a:cubicBezTo>
                <a:cubicBezTo>
                  <a:pt x="74" y="26"/>
                  <a:pt x="74" y="26"/>
                  <a:pt x="74" y="26"/>
                </a:cubicBezTo>
                <a:cubicBezTo>
                  <a:pt x="74" y="29"/>
                  <a:pt x="77" y="31"/>
                  <a:pt x="80" y="31"/>
                </a:cubicBezTo>
                <a:cubicBezTo>
                  <a:pt x="83" y="31"/>
                  <a:pt x="85" y="28"/>
                  <a:pt x="85" y="26"/>
                </a:cubicBezTo>
                <a:cubicBezTo>
                  <a:pt x="85" y="20"/>
                  <a:pt x="85" y="20"/>
                  <a:pt x="85" y="20"/>
                </a:cubicBezTo>
                <a:cubicBezTo>
                  <a:pt x="129" y="20"/>
                  <a:pt x="129" y="20"/>
                  <a:pt x="129" y="20"/>
                </a:cubicBezTo>
                <a:cubicBezTo>
                  <a:pt x="129" y="26"/>
                  <a:pt x="129" y="26"/>
                  <a:pt x="129" y="26"/>
                </a:cubicBezTo>
                <a:cubicBezTo>
                  <a:pt x="129" y="29"/>
                  <a:pt x="131" y="31"/>
                  <a:pt x="134" y="31"/>
                </a:cubicBezTo>
                <a:cubicBezTo>
                  <a:pt x="137" y="31"/>
                  <a:pt x="139" y="28"/>
                  <a:pt x="139" y="26"/>
                </a:cubicBezTo>
                <a:cubicBezTo>
                  <a:pt x="139" y="20"/>
                  <a:pt x="139" y="20"/>
                  <a:pt x="139" y="20"/>
                </a:cubicBezTo>
                <a:cubicBezTo>
                  <a:pt x="144" y="20"/>
                  <a:pt x="144" y="20"/>
                  <a:pt x="144" y="20"/>
                </a:cubicBezTo>
                <a:cubicBezTo>
                  <a:pt x="147" y="20"/>
                  <a:pt x="149" y="23"/>
                  <a:pt x="149" y="26"/>
                </a:cubicBezTo>
                <a:lnTo>
                  <a:pt x="149" y="4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01EF64EF-D51C-73E9-5086-5DB562F9F673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4676775"/>
            <a:ext cx="254000" cy="252413"/>
          </a:xfrm>
          <a:custGeom>
            <a:avLst/>
            <a:gdLst>
              <a:gd name="T0" fmla="*/ 44 w 160"/>
              <a:gd name="T1" fmla="*/ 118 h 159"/>
              <a:gd name="T2" fmla="*/ 34 w 160"/>
              <a:gd name="T3" fmla="*/ 107 h 159"/>
              <a:gd name="T4" fmla="*/ 54 w 160"/>
              <a:gd name="T5" fmla="*/ 118 h 159"/>
              <a:gd name="T6" fmla="*/ 65 w 160"/>
              <a:gd name="T7" fmla="*/ 107 h 159"/>
              <a:gd name="T8" fmla="*/ 54 w 160"/>
              <a:gd name="T9" fmla="*/ 118 h 159"/>
              <a:gd name="T10" fmla="*/ 85 w 160"/>
              <a:gd name="T11" fmla="*/ 118 h 159"/>
              <a:gd name="T12" fmla="*/ 75 w 160"/>
              <a:gd name="T13" fmla="*/ 107 h 159"/>
              <a:gd name="T14" fmla="*/ 96 w 160"/>
              <a:gd name="T15" fmla="*/ 118 h 159"/>
              <a:gd name="T16" fmla="*/ 106 w 160"/>
              <a:gd name="T17" fmla="*/ 107 h 159"/>
              <a:gd name="T18" fmla="*/ 96 w 160"/>
              <a:gd name="T19" fmla="*/ 118 h 159"/>
              <a:gd name="T20" fmla="*/ 73 w 160"/>
              <a:gd name="T21" fmla="*/ 76 h 159"/>
              <a:gd name="T22" fmla="*/ 68 w 160"/>
              <a:gd name="T23" fmla="*/ 55 h 159"/>
              <a:gd name="T24" fmla="*/ 42 w 160"/>
              <a:gd name="T25" fmla="*/ 71 h 159"/>
              <a:gd name="T26" fmla="*/ 37 w 160"/>
              <a:gd name="T27" fmla="*/ 55 h 159"/>
              <a:gd name="T28" fmla="*/ 3 w 160"/>
              <a:gd name="T29" fmla="*/ 77 h 159"/>
              <a:gd name="T30" fmla="*/ 0 w 160"/>
              <a:gd name="T31" fmla="*/ 154 h 159"/>
              <a:gd name="T32" fmla="*/ 154 w 160"/>
              <a:gd name="T33" fmla="*/ 159 h 159"/>
              <a:gd name="T34" fmla="*/ 159 w 160"/>
              <a:gd name="T35" fmla="*/ 81 h 159"/>
              <a:gd name="T36" fmla="*/ 138 w 160"/>
              <a:gd name="T37" fmla="*/ 123 h 159"/>
              <a:gd name="T38" fmla="*/ 29 w 160"/>
              <a:gd name="T39" fmla="*/ 129 h 159"/>
              <a:gd name="T40" fmla="*/ 23 w 160"/>
              <a:gd name="T41" fmla="*/ 103 h 159"/>
              <a:gd name="T42" fmla="*/ 132 w 160"/>
              <a:gd name="T43" fmla="*/ 97 h 159"/>
              <a:gd name="T44" fmla="*/ 138 w 160"/>
              <a:gd name="T45" fmla="*/ 123 h 159"/>
              <a:gd name="T46" fmla="*/ 127 w 160"/>
              <a:gd name="T47" fmla="*/ 118 h 159"/>
              <a:gd name="T48" fmla="*/ 117 w 160"/>
              <a:gd name="T49" fmla="*/ 107 h 159"/>
              <a:gd name="T50" fmla="*/ 96 w 160"/>
              <a:gd name="T51" fmla="*/ 16 h 159"/>
              <a:gd name="T52" fmla="*/ 106 w 160"/>
              <a:gd name="T53" fmla="*/ 11 h 159"/>
              <a:gd name="T54" fmla="*/ 127 w 160"/>
              <a:gd name="T55" fmla="*/ 21 h 159"/>
              <a:gd name="T56" fmla="*/ 140 w 160"/>
              <a:gd name="T57" fmla="*/ 6 h 159"/>
              <a:gd name="T58" fmla="*/ 133 w 160"/>
              <a:gd name="T59" fmla="*/ 7 h 159"/>
              <a:gd name="T60" fmla="*/ 120 w 160"/>
              <a:gd name="T61" fmla="*/ 7 h 159"/>
              <a:gd name="T62" fmla="*/ 91 w 160"/>
              <a:gd name="T63" fmla="*/ 7 h 159"/>
              <a:gd name="T64" fmla="*/ 96 w 160"/>
              <a:gd name="T65" fmla="*/ 16 h 159"/>
              <a:gd name="T66" fmla="*/ 134 w 160"/>
              <a:gd name="T67" fmla="*/ 31 h 159"/>
              <a:gd name="T68" fmla="*/ 129 w 160"/>
              <a:gd name="T69" fmla="*/ 66 h 159"/>
              <a:gd name="T70" fmla="*/ 160 w 160"/>
              <a:gd name="T71" fmla="*/ 36 h 159"/>
              <a:gd name="T72" fmla="*/ 118 w 160"/>
              <a:gd name="T73" fmla="*/ 47 h 159"/>
              <a:gd name="T74" fmla="*/ 92 w 160"/>
              <a:gd name="T75" fmla="*/ 42 h 159"/>
              <a:gd name="T76" fmla="*/ 87 w 160"/>
              <a:gd name="T77" fmla="*/ 47 h 159"/>
              <a:gd name="T78" fmla="*/ 118 w 160"/>
              <a:gd name="T79" fmla="*/ 6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59">
                <a:moveTo>
                  <a:pt x="34" y="118"/>
                </a:moveTo>
                <a:cubicBezTo>
                  <a:pt x="44" y="118"/>
                  <a:pt x="44" y="118"/>
                  <a:pt x="44" y="118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34" y="107"/>
                  <a:pt x="34" y="107"/>
                  <a:pt x="34" y="107"/>
                </a:cubicBezTo>
                <a:lnTo>
                  <a:pt x="34" y="118"/>
                </a:lnTo>
                <a:close/>
                <a:moveTo>
                  <a:pt x="54" y="118"/>
                </a:moveTo>
                <a:cubicBezTo>
                  <a:pt x="65" y="118"/>
                  <a:pt x="65" y="118"/>
                  <a:pt x="65" y="118"/>
                </a:cubicBezTo>
                <a:cubicBezTo>
                  <a:pt x="65" y="107"/>
                  <a:pt x="65" y="107"/>
                  <a:pt x="65" y="107"/>
                </a:cubicBezTo>
                <a:cubicBezTo>
                  <a:pt x="54" y="107"/>
                  <a:pt x="54" y="107"/>
                  <a:pt x="54" y="107"/>
                </a:cubicBezTo>
                <a:lnTo>
                  <a:pt x="54" y="118"/>
                </a:lnTo>
                <a:close/>
                <a:moveTo>
                  <a:pt x="75" y="118"/>
                </a:moveTo>
                <a:cubicBezTo>
                  <a:pt x="85" y="118"/>
                  <a:pt x="85" y="118"/>
                  <a:pt x="85" y="118"/>
                </a:cubicBezTo>
                <a:cubicBezTo>
                  <a:pt x="85" y="107"/>
                  <a:pt x="85" y="107"/>
                  <a:pt x="85" y="107"/>
                </a:cubicBezTo>
                <a:cubicBezTo>
                  <a:pt x="75" y="107"/>
                  <a:pt x="75" y="107"/>
                  <a:pt x="75" y="107"/>
                </a:cubicBezTo>
                <a:lnTo>
                  <a:pt x="75" y="118"/>
                </a:lnTo>
                <a:close/>
                <a:moveTo>
                  <a:pt x="96" y="118"/>
                </a:moveTo>
                <a:cubicBezTo>
                  <a:pt x="106" y="118"/>
                  <a:pt x="106" y="118"/>
                  <a:pt x="106" y="118"/>
                </a:cubicBezTo>
                <a:cubicBezTo>
                  <a:pt x="106" y="107"/>
                  <a:pt x="106" y="107"/>
                  <a:pt x="106" y="107"/>
                </a:cubicBezTo>
                <a:cubicBezTo>
                  <a:pt x="96" y="107"/>
                  <a:pt x="96" y="107"/>
                  <a:pt x="96" y="107"/>
                </a:cubicBezTo>
                <a:lnTo>
                  <a:pt x="96" y="118"/>
                </a:lnTo>
                <a:close/>
                <a:moveTo>
                  <a:pt x="155" y="76"/>
                </a:moveTo>
                <a:cubicBezTo>
                  <a:pt x="73" y="76"/>
                  <a:pt x="73" y="76"/>
                  <a:pt x="73" y="76"/>
                </a:cubicBezTo>
                <a:cubicBezTo>
                  <a:pt x="73" y="60"/>
                  <a:pt x="73" y="60"/>
                  <a:pt x="73" y="60"/>
                </a:cubicBezTo>
                <a:cubicBezTo>
                  <a:pt x="73" y="57"/>
                  <a:pt x="71" y="55"/>
                  <a:pt x="68" y="55"/>
                </a:cubicBezTo>
                <a:cubicBezTo>
                  <a:pt x="67" y="55"/>
                  <a:pt x="66" y="55"/>
                  <a:pt x="65" y="56"/>
                </a:cubicBezTo>
                <a:cubicBezTo>
                  <a:pt x="42" y="71"/>
                  <a:pt x="42" y="71"/>
                  <a:pt x="42" y="71"/>
                </a:cubicBezTo>
                <a:cubicBezTo>
                  <a:pt x="42" y="60"/>
                  <a:pt x="42" y="60"/>
                  <a:pt x="42" y="60"/>
                </a:cubicBezTo>
                <a:cubicBezTo>
                  <a:pt x="42" y="57"/>
                  <a:pt x="39" y="55"/>
                  <a:pt x="37" y="55"/>
                </a:cubicBezTo>
                <a:cubicBezTo>
                  <a:pt x="36" y="55"/>
                  <a:pt x="35" y="55"/>
                  <a:pt x="34" y="56"/>
                </a:cubicBezTo>
                <a:cubicBezTo>
                  <a:pt x="3" y="77"/>
                  <a:pt x="3" y="77"/>
                  <a:pt x="3" y="77"/>
                </a:cubicBezTo>
                <a:cubicBezTo>
                  <a:pt x="2" y="78"/>
                  <a:pt x="0" y="79"/>
                  <a:pt x="0" y="81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7"/>
                  <a:pt x="3" y="159"/>
                  <a:pt x="5" y="159"/>
                </a:cubicBezTo>
                <a:cubicBezTo>
                  <a:pt x="154" y="159"/>
                  <a:pt x="154" y="159"/>
                  <a:pt x="154" y="159"/>
                </a:cubicBezTo>
                <a:cubicBezTo>
                  <a:pt x="157" y="159"/>
                  <a:pt x="159" y="156"/>
                  <a:pt x="159" y="154"/>
                </a:cubicBezTo>
                <a:cubicBezTo>
                  <a:pt x="159" y="81"/>
                  <a:pt x="159" y="81"/>
                  <a:pt x="159" y="81"/>
                </a:cubicBezTo>
                <a:cubicBezTo>
                  <a:pt x="160" y="79"/>
                  <a:pt x="157" y="76"/>
                  <a:pt x="155" y="76"/>
                </a:cubicBezTo>
                <a:close/>
                <a:moveTo>
                  <a:pt x="138" y="123"/>
                </a:moveTo>
                <a:cubicBezTo>
                  <a:pt x="138" y="126"/>
                  <a:pt x="135" y="129"/>
                  <a:pt x="132" y="129"/>
                </a:cubicBezTo>
                <a:cubicBezTo>
                  <a:pt x="29" y="129"/>
                  <a:pt x="29" y="129"/>
                  <a:pt x="29" y="129"/>
                </a:cubicBezTo>
                <a:cubicBezTo>
                  <a:pt x="26" y="129"/>
                  <a:pt x="23" y="126"/>
                  <a:pt x="23" y="123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23" y="99"/>
                  <a:pt x="26" y="97"/>
                  <a:pt x="29" y="97"/>
                </a:cubicBezTo>
                <a:cubicBezTo>
                  <a:pt x="132" y="97"/>
                  <a:pt x="132" y="97"/>
                  <a:pt x="132" y="97"/>
                </a:cubicBezTo>
                <a:cubicBezTo>
                  <a:pt x="136" y="97"/>
                  <a:pt x="138" y="99"/>
                  <a:pt x="138" y="103"/>
                </a:cubicBezTo>
                <a:lnTo>
                  <a:pt x="138" y="123"/>
                </a:lnTo>
                <a:close/>
                <a:moveTo>
                  <a:pt x="117" y="118"/>
                </a:moveTo>
                <a:cubicBezTo>
                  <a:pt x="127" y="118"/>
                  <a:pt x="127" y="118"/>
                  <a:pt x="127" y="118"/>
                </a:cubicBezTo>
                <a:cubicBezTo>
                  <a:pt x="127" y="107"/>
                  <a:pt x="127" y="107"/>
                  <a:pt x="127" y="107"/>
                </a:cubicBezTo>
                <a:cubicBezTo>
                  <a:pt x="117" y="107"/>
                  <a:pt x="117" y="107"/>
                  <a:pt x="117" y="107"/>
                </a:cubicBezTo>
                <a:lnTo>
                  <a:pt x="117" y="118"/>
                </a:lnTo>
                <a:close/>
                <a:moveTo>
                  <a:pt x="96" y="16"/>
                </a:moveTo>
                <a:cubicBezTo>
                  <a:pt x="97" y="16"/>
                  <a:pt x="98" y="15"/>
                  <a:pt x="99" y="14"/>
                </a:cubicBezTo>
                <a:cubicBezTo>
                  <a:pt x="101" y="12"/>
                  <a:pt x="104" y="11"/>
                  <a:pt x="106" y="11"/>
                </a:cubicBezTo>
                <a:cubicBezTo>
                  <a:pt x="108" y="11"/>
                  <a:pt x="110" y="12"/>
                  <a:pt x="112" y="14"/>
                </a:cubicBezTo>
                <a:cubicBezTo>
                  <a:pt x="116" y="19"/>
                  <a:pt x="121" y="21"/>
                  <a:pt x="127" y="21"/>
                </a:cubicBezTo>
                <a:cubicBezTo>
                  <a:pt x="132" y="21"/>
                  <a:pt x="137" y="19"/>
                  <a:pt x="141" y="14"/>
                </a:cubicBezTo>
                <a:cubicBezTo>
                  <a:pt x="143" y="12"/>
                  <a:pt x="142" y="8"/>
                  <a:pt x="140" y="6"/>
                </a:cubicBezTo>
                <a:cubicBezTo>
                  <a:pt x="139" y="5"/>
                  <a:pt x="138" y="5"/>
                  <a:pt x="137" y="5"/>
                </a:cubicBezTo>
                <a:cubicBezTo>
                  <a:pt x="135" y="5"/>
                  <a:pt x="134" y="6"/>
                  <a:pt x="133" y="7"/>
                </a:cubicBezTo>
                <a:cubicBezTo>
                  <a:pt x="131" y="9"/>
                  <a:pt x="129" y="11"/>
                  <a:pt x="126" y="11"/>
                </a:cubicBezTo>
                <a:cubicBezTo>
                  <a:pt x="124" y="11"/>
                  <a:pt x="122" y="9"/>
                  <a:pt x="120" y="7"/>
                </a:cubicBezTo>
                <a:cubicBezTo>
                  <a:pt x="116" y="2"/>
                  <a:pt x="111" y="0"/>
                  <a:pt x="106" y="0"/>
                </a:cubicBezTo>
                <a:cubicBezTo>
                  <a:pt x="101" y="0"/>
                  <a:pt x="96" y="2"/>
                  <a:pt x="91" y="7"/>
                </a:cubicBezTo>
                <a:cubicBezTo>
                  <a:pt x="89" y="9"/>
                  <a:pt x="90" y="13"/>
                  <a:pt x="92" y="15"/>
                </a:cubicBezTo>
                <a:cubicBezTo>
                  <a:pt x="93" y="16"/>
                  <a:pt x="95" y="16"/>
                  <a:pt x="96" y="16"/>
                </a:cubicBezTo>
                <a:close/>
                <a:moveTo>
                  <a:pt x="155" y="31"/>
                </a:moveTo>
                <a:cubicBezTo>
                  <a:pt x="134" y="31"/>
                  <a:pt x="134" y="31"/>
                  <a:pt x="134" y="31"/>
                </a:cubicBezTo>
                <a:cubicBezTo>
                  <a:pt x="131" y="31"/>
                  <a:pt x="129" y="34"/>
                  <a:pt x="129" y="3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60" y="66"/>
                  <a:pt x="160" y="66"/>
                  <a:pt x="160" y="66"/>
                </a:cubicBezTo>
                <a:cubicBezTo>
                  <a:pt x="160" y="36"/>
                  <a:pt x="160" y="36"/>
                  <a:pt x="160" y="36"/>
                </a:cubicBezTo>
                <a:cubicBezTo>
                  <a:pt x="160" y="34"/>
                  <a:pt x="158" y="31"/>
                  <a:pt x="155" y="31"/>
                </a:cubicBezTo>
                <a:close/>
                <a:moveTo>
                  <a:pt x="118" y="47"/>
                </a:moveTo>
                <a:cubicBezTo>
                  <a:pt x="118" y="44"/>
                  <a:pt x="116" y="42"/>
                  <a:pt x="113" y="42"/>
                </a:cubicBezTo>
                <a:cubicBezTo>
                  <a:pt x="92" y="42"/>
                  <a:pt x="92" y="42"/>
                  <a:pt x="92" y="42"/>
                </a:cubicBezTo>
                <a:cubicBezTo>
                  <a:pt x="92" y="42"/>
                  <a:pt x="92" y="42"/>
                  <a:pt x="92" y="42"/>
                </a:cubicBezTo>
                <a:cubicBezTo>
                  <a:pt x="89" y="42"/>
                  <a:pt x="87" y="44"/>
                  <a:pt x="87" y="47"/>
                </a:cubicBezTo>
                <a:cubicBezTo>
                  <a:pt x="87" y="66"/>
                  <a:pt x="87" y="66"/>
                  <a:pt x="87" y="66"/>
                </a:cubicBezTo>
                <a:cubicBezTo>
                  <a:pt x="118" y="66"/>
                  <a:pt x="118" y="66"/>
                  <a:pt x="118" y="66"/>
                </a:cubicBezTo>
                <a:lnTo>
                  <a:pt x="118" y="4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AFB539E5-7DF5-E2DA-18B7-6FBB2A3F0FBB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4124325"/>
            <a:ext cx="255588" cy="254000"/>
          </a:xfrm>
          <a:custGeom>
            <a:avLst/>
            <a:gdLst>
              <a:gd name="T0" fmla="*/ 100 w 161"/>
              <a:gd name="T1" fmla="*/ 16 h 160"/>
              <a:gd name="T2" fmla="*/ 96 w 161"/>
              <a:gd name="T3" fmla="*/ 14 h 160"/>
              <a:gd name="T4" fmla="*/ 94 w 161"/>
              <a:gd name="T5" fmla="*/ 15 h 160"/>
              <a:gd name="T6" fmla="*/ 55 w 161"/>
              <a:gd name="T7" fmla="*/ 47 h 160"/>
              <a:gd name="T8" fmla="*/ 36 w 161"/>
              <a:gd name="T9" fmla="*/ 79 h 160"/>
              <a:gd name="T10" fmla="*/ 32 w 161"/>
              <a:gd name="T11" fmla="*/ 91 h 160"/>
              <a:gd name="T12" fmla="*/ 15 w 161"/>
              <a:gd name="T13" fmla="*/ 101 h 160"/>
              <a:gd name="T14" fmla="*/ 13 w 161"/>
              <a:gd name="T15" fmla="*/ 105 h 160"/>
              <a:gd name="T16" fmla="*/ 14 w 161"/>
              <a:gd name="T17" fmla="*/ 109 h 160"/>
              <a:gd name="T18" fmla="*/ 22 w 161"/>
              <a:gd name="T19" fmla="*/ 117 h 160"/>
              <a:gd name="T20" fmla="*/ 9 w 161"/>
              <a:gd name="T21" fmla="*/ 144 h 160"/>
              <a:gd name="T22" fmla="*/ 11 w 161"/>
              <a:gd name="T23" fmla="*/ 150 h 160"/>
              <a:gd name="T24" fmla="*/ 17 w 161"/>
              <a:gd name="T25" fmla="*/ 152 h 160"/>
              <a:gd name="T26" fmla="*/ 43 w 161"/>
              <a:gd name="T27" fmla="*/ 139 h 160"/>
              <a:gd name="T28" fmla="*/ 51 w 161"/>
              <a:gd name="T29" fmla="*/ 147 h 160"/>
              <a:gd name="T30" fmla="*/ 55 w 161"/>
              <a:gd name="T31" fmla="*/ 148 h 160"/>
              <a:gd name="T32" fmla="*/ 55 w 161"/>
              <a:gd name="T33" fmla="*/ 148 h 160"/>
              <a:gd name="T34" fmla="*/ 59 w 161"/>
              <a:gd name="T35" fmla="*/ 146 h 160"/>
              <a:gd name="T36" fmla="*/ 69 w 161"/>
              <a:gd name="T37" fmla="*/ 129 h 160"/>
              <a:gd name="T38" fmla="*/ 81 w 161"/>
              <a:gd name="T39" fmla="*/ 125 h 160"/>
              <a:gd name="T40" fmla="*/ 113 w 161"/>
              <a:gd name="T41" fmla="*/ 106 h 160"/>
              <a:gd name="T42" fmla="*/ 145 w 161"/>
              <a:gd name="T43" fmla="*/ 68 h 160"/>
              <a:gd name="T44" fmla="*/ 144 w 161"/>
              <a:gd name="T45" fmla="*/ 62 h 160"/>
              <a:gd name="T46" fmla="*/ 100 w 161"/>
              <a:gd name="T47" fmla="*/ 16 h 160"/>
              <a:gd name="T48" fmla="*/ 54 w 161"/>
              <a:gd name="T49" fmla="*/ 134 h 160"/>
              <a:gd name="T50" fmla="*/ 27 w 161"/>
              <a:gd name="T51" fmla="*/ 107 h 160"/>
              <a:gd name="T52" fmla="*/ 36 w 161"/>
              <a:gd name="T53" fmla="*/ 101 h 160"/>
              <a:gd name="T54" fmla="*/ 60 w 161"/>
              <a:gd name="T55" fmla="*/ 125 h 160"/>
              <a:gd name="T56" fmla="*/ 54 w 161"/>
              <a:gd name="T57" fmla="*/ 134 h 160"/>
              <a:gd name="T58" fmla="*/ 107 w 161"/>
              <a:gd name="T59" fmla="*/ 84 h 160"/>
              <a:gd name="T60" fmla="*/ 92 w 161"/>
              <a:gd name="T61" fmla="*/ 90 h 160"/>
              <a:gd name="T62" fmla="*/ 77 w 161"/>
              <a:gd name="T63" fmla="*/ 84 h 160"/>
              <a:gd name="T64" fmla="*/ 71 w 161"/>
              <a:gd name="T65" fmla="*/ 68 h 160"/>
              <a:gd name="T66" fmla="*/ 77 w 161"/>
              <a:gd name="T67" fmla="*/ 54 h 160"/>
              <a:gd name="T68" fmla="*/ 91 w 161"/>
              <a:gd name="T69" fmla="*/ 48 h 160"/>
              <a:gd name="T70" fmla="*/ 106 w 161"/>
              <a:gd name="T71" fmla="*/ 54 h 160"/>
              <a:gd name="T72" fmla="*/ 107 w 161"/>
              <a:gd name="T73" fmla="*/ 84 h 160"/>
              <a:gd name="T74" fmla="*/ 156 w 161"/>
              <a:gd name="T75" fmla="*/ 5 h 160"/>
              <a:gd name="T76" fmla="*/ 145 w 161"/>
              <a:gd name="T77" fmla="*/ 0 h 160"/>
              <a:gd name="T78" fmla="*/ 143 w 161"/>
              <a:gd name="T79" fmla="*/ 0 h 160"/>
              <a:gd name="T80" fmla="*/ 108 w 161"/>
              <a:gd name="T81" fmla="*/ 9 h 160"/>
              <a:gd name="T82" fmla="*/ 152 w 161"/>
              <a:gd name="T83" fmla="*/ 54 h 160"/>
              <a:gd name="T84" fmla="*/ 161 w 161"/>
              <a:gd name="T85" fmla="*/ 18 h 160"/>
              <a:gd name="T86" fmla="*/ 156 w 161"/>
              <a:gd name="T87" fmla="*/ 5 h 160"/>
              <a:gd name="T88" fmla="*/ 74 w 161"/>
              <a:gd name="T89" fmla="*/ 138 h 160"/>
              <a:gd name="T90" fmla="*/ 70 w 161"/>
              <a:gd name="T91" fmla="*/ 152 h 160"/>
              <a:gd name="T92" fmla="*/ 71 w 161"/>
              <a:gd name="T93" fmla="*/ 158 h 160"/>
              <a:gd name="T94" fmla="*/ 74 w 161"/>
              <a:gd name="T95" fmla="*/ 160 h 160"/>
              <a:gd name="T96" fmla="*/ 76 w 161"/>
              <a:gd name="T97" fmla="*/ 159 h 160"/>
              <a:gd name="T98" fmla="*/ 95 w 161"/>
              <a:gd name="T99" fmla="*/ 146 h 160"/>
              <a:gd name="T100" fmla="*/ 112 w 161"/>
              <a:gd name="T101" fmla="*/ 120 h 160"/>
              <a:gd name="T102" fmla="*/ 85 w 161"/>
              <a:gd name="T103" fmla="*/ 134 h 160"/>
              <a:gd name="T104" fmla="*/ 74 w 161"/>
              <a:gd name="T105" fmla="*/ 138 h 160"/>
              <a:gd name="T106" fmla="*/ 26 w 161"/>
              <a:gd name="T107" fmla="*/ 76 h 160"/>
              <a:gd name="T108" fmla="*/ 41 w 161"/>
              <a:gd name="T109" fmla="*/ 49 h 160"/>
              <a:gd name="T110" fmla="*/ 15 w 161"/>
              <a:gd name="T111" fmla="*/ 65 h 160"/>
              <a:gd name="T112" fmla="*/ 1 w 161"/>
              <a:gd name="T113" fmla="*/ 84 h 160"/>
              <a:gd name="T114" fmla="*/ 2 w 161"/>
              <a:gd name="T115" fmla="*/ 90 h 160"/>
              <a:gd name="T116" fmla="*/ 5 w 161"/>
              <a:gd name="T117" fmla="*/ 92 h 160"/>
              <a:gd name="T118" fmla="*/ 8 w 161"/>
              <a:gd name="T119" fmla="*/ 91 h 160"/>
              <a:gd name="T120" fmla="*/ 23 w 161"/>
              <a:gd name="T121" fmla="*/ 86 h 160"/>
              <a:gd name="T122" fmla="*/ 26 w 161"/>
              <a:gd name="T123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1" h="160">
                <a:moveTo>
                  <a:pt x="100" y="16"/>
                </a:moveTo>
                <a:cubicBezTo>
                  <a:pt x="99" y="15"/>
                  <a:pt x="97" y="14"/>
                  <a:pt x="96" y="14"/>
                </a:cubicBezTo>
                <a:cubicBezTo>
                  <a:pt x="95" y="14"/>
                  <a:pt x="94" y="14"/>
                  <a:pt x="94" y="15"/>
                </a:cubicBezTo>
                <a:cubicBezTo>
                  <a:pt x="79" y="23"/>
                  <a:pt x="65" y="34"/>
                  <a:pt x="55" y="47"/>
                </a:cubicBezTo>
                <a:cubicBezTo>
                  <a:pt x="47" y="56"/>
                  <a:pt x="41" y="68"/>
                  <a:pt x="36" y="79"/>
                </a:cubicBezTo>
                <a:cubicBezTo>
                  <a:pt x="35" y="83"/>
                  <a:pt x="33" y="87"/>
                  <a:pt x="32" y="91"/>
                </a:cubicBezTo>
                <a:cubicBezTo>
                  <a:pt x="15" y="101"/>
                  <a:pt x="15" y="101"/>
                  <a:pt x="15" y="101"/>
                </a:cubicBezTo>
                <a:cubicBezTo>
                  <a:pt x="14" y="102"/>
                  <a:pt x="13" y="103"/>
                  <a:pt x="13" y="105"/>
                </a:cubicBezTo>
                <a:cubicBezTo>
                  <a:pt x="13" y="106"/>
                  <a:pt x="13" y="108"/>
                  <a:pt x="14" y="109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17" y="124"/>
                  <a:pt x="9" y="137"/>
                  <a:pt x="9" y="144"/>
                </a:cubicBezTo>
                <a:cubicBezTo>
                  <a:pt x="9" y="147"/>
                  <a:pt x="10" y="149"/>
                  <a:pt x="11" y="150"/>
                </a:cubicBezTo>
                <a:cubicBezTo>
                  <a:pt x="12" y="151"/>
                  <a:pt x="14" y="152"/>
                  <a:pt x="17" y="152"/>
                </a:cubicBezTo>
                <a:cubicBezTo>
                  <a:pt x="24" y="152"/>
                  <a:pt x="37" y="144"/>
                  <a:pt x="43" y="139"/>
                </a:cubicBezTo>
                <a:cubicBezTo>
                  <a:pt x="51" y="147"/>
                  <a:pt x="51" y="147"/>
                  <a:pt x="51" y="147"/>
                </a:cubicBezTo>
                <a:cubicBezTo>
                  <a:pt x="53" y="148"/>
                  <a:pt x="54" y="148"/>
                  <a:pt x="55" y="148"/>
                </a:cubicBezTo>
                <a:cubicBezTo>
                  <a:pt x="55" y="148"/>
                  <a:pt x="55" y="148"/>
                  <a:pt x="55" y="148"/>
                </a:cubicBezTo>
                <a:cubicBezTo>
                  <a:pt x="57" y="148"/>
                  <a:pt x="58" y="147"/>
                  <a:pt x="59" y="146"/>
                </a:cubicBezTo>
                <a:cubicBezTo>
                  <a:pt x="69" y="129"/>
                  <a:pt x="69" y="129"/>
                  <a:pt x="69" y="129"/>
                </a:cubicBezTo>
                <a:cubicBezTo>
                  <a:pt x="73" y="128"/>
                  <a:pt x="77" y="126"/>
                  <a:pt x="81" y="125"/>
                </a:cubicBezTo>
                <a:cubicBezTo>
                  <a:pt x="93" y="120"/>
                  <a:pt x="104" y="114"/>
                  <a:pt x="113" y="106"/>
                </a:cubicBezTo>
                <a:cubicBezTo>
                  <a:pt x="126" y="96"/>
                  <a:pt x="138" y="82"/>
                  <a:pt x="145" y="68"/>
                </a:cubicBezTo>
                <a:cubicBezTo>
                  <a:pt x="146" y="66"/>
                  <a:pt x="146" y="63"/>
                  <a:pt x="144" y="62"/>
                </a:cubicBezTo>
                <a:lnTo>
                  <a:pt x="100" y="16"/>
                </a:lnTo>
                <a:close/>
                <a:moveTo>
                  <a:pt x="54" y="134"/>
                </a:moveTo>
                <a:cubicBezTo>
                  <a:pt x="27" y="107"/>
                  <a:pt x="27" y="107"/>
                  <a:pt x="27" y="107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60" y="125"/>
                  <a:pt x="60" y="125"/>
                  <a:pt x="60" y="125"/>
                </a:cubicBezTo>
                <a:lnTo>
                  <a:pt x="54" y="134"/>
                </a:lnTo>
                <a:close/>
                <a:moveTo>
                  <a:pt x="107" y="84"/>
                </a:moveTo>
                <a:cubicBezTo>
                  <a:pt x="103" y="88"/>
                  <a:pt x="98" y="90"/>
                  <a:pt x="92" y="90"/>
                </a:cubicBezTo>
                <a:cubicBezTo>
                  <a:pt x="86" y="90"/>
                  <a:pt x="81" y="88"/>
                  <a:pt x="77" y="84"/>
                </a:cubicBezTo>
                <a:cubicBezTo>
                  <a:pt x="73" y="80"/>
                  <a:pt x="71" y="74"/>
                  <a:pt x="71" y="68"/>
                </a:cubicBezTo>
                <a:cubicBezTo>
                  <a:pt x="71" y="62"/>
                  <a:pt x="73" y="58"/>
                  <a:pt x="77" y="54"/>
                </a:cubicBezTo>
                <a:cubicBezTo>
                  <a:pt x="81" y="50"/>
                  <a:pt x="86" y="48"/>
                  <a:pt x="91" y="48"/>
                </a:cubicBezTo>
                <a:cubicBezTo>
                  <a:pt x="97" y="48"/>
                  <a:pt x="102" y="50"/>
                  <a:pt x="106" y="54"/>
                </a:cubicBezTo>
                <a:cubicBezTo>
                  <a:pt x="114" y="62"/>
                  <a:pt x="114" y="75"/>
                  <a:pt x="107" y="84"/>
                </a:cubicBezTo>
                <a:close/>
                <a:moveTo>
                  <a:pt x="156" y="5"/>
                </a:moveTo>
                <a:cubicBezTo>
                  <a:pt x="153" y="2"/>
                  <a:pt x="149" y="0"/>
                  <a:pt x="145" y="0"/>
                </a:cubicBezTo>
                <a:cubicBezTo>
                  <a:pt x="144" y="0"/>
                  <a:pt x="144" y="0"/>
                  <a:pt x="143" y="0"/>
                </a:cubicBezTo>
                <a:cubicBezTo>
                  <a:pt x="131" y="2"/>
                  <a:pt x="119" y="4"/>
                  <a:pt x="108" y="9"/>
                </a:cubicBezTo>
                <a:cubicBezTo>
                  <a:pt x="152" y="54"/>
                  <a:pt x="152" y="54"/>
                  <a:pt x="152" y="54"/>
                </a:cubicBezTo>
                <a:cubicBezTo>
                  <a:pt x="157" y="42"/>
                  <a:pt x="160" y="30"/>
                  <a:pt x="161" y="18"/>
                </a:cubicBezTo>
                <a:cubicBezTo>
                  <a:pt x="161" y="13"/>
                  <a:pt x="159" y="8"/>
                  <a:pt x="156" y="5"/>
                </a:cubicBezTo>
                <a:close/>
                <a:moveTo>
                  <a:pt x="74" y="138"/>
                </a:moveTo>
                <a:cubicBezTo>
                  <a:pt x="73" y="143"/>
                  <a:pt x="72" y="148"/>
                  <a:pt x="70" y="152"/>
                </a:cubicBezTo>
                <a:cubicBezTo>
                  <a:pt x="69" y="154"/>
                  <a:pt x="69" y="157"/>
                  <a:pt x="71" y="158"/>
                </a:cubicBezTo>
                <a:cubicBezTo>
                  <a:pt x="72" y="159"/>
                  <a:pt x="73" y="160"/>
                  <a:pt x="74" y="160"/>
                </a:cubicBezTo>
                <a:cubicBezTo>
                  <a:pt x="75" y="160"/>
                  <a:pt x="76" y="160"/>
                  <a:pt x="76" y="159"/>
                </a:cubicBezTo>
                <a:cubicBezTo>
                  <a:pt x="83" y="156"/>
                  <a:pt x="90" y="151"/>
                  <a:pt x="95" y="146"/>
                </a:cubicBezTo>
                <a:cubicBezTo>
                  <a:pt x="103" y="138"/>
                  <a:pt x="108" y="129"/>
                  <a:pt x="112" y="120"/>
                </a:cubicBezTo>
                <a:cubicBezTo>
                  <a:pt x="103" y="126"/>
                  <a:pt x="94" y="130"/>
                  <a:pt x="85" y="134"/>
                </a:cubicBezTo>
                <a:cubicBezTo>
                  <a:pt x="82" y="136"/>
                  <a:pt x="78" y="137"/>
                  <a:pt x="74" y="138"/>
                </a:cubicBezTo>
                <a:close/>
                <a:moveTo>
                  <a:pt x="26" y="76"/>
                </a:moveTo>
                <a:cubicBezTo>
                  <a:pt x="30" y="66"/>
                  <a:pt x="35" y="57"/>
                  <a:pt x="41" y="49"/>
                </a:cubicBezTo>
                <a:cubicBezTo>
                  <a:pt x="31" y="52"/>
                  <a:pt x="22" y="58"/>
                  <a:pt x="15" y="65"/>
                </a:cubicBezTo>
                <a:cubicBezTo>
                  <a:pt x="9" y="71"/>
                  <a:pt x="5" y="77"/>
                  <a:pt x="1" y="84"/>
                </a:cubicBezTo>
                <a:cubicBezTo>
                  <a:pt x="0" y="86"/>
                  <a:pt x="1" y="88"/>
                  <a:pt x="2" y="90"/>
                </a:cubicBezTo>
                <a:cubicBezTo>
                  <a:pt x="3" y="91"/>
                  <a:pt x="5" y="92"/>
                  <a:pt x="5" y="92"/>
                </a:cubicBezTo>
                <a:cubicBezTo>
                  <a:pt x="7" y="92"/>
                  <a:pt x="7" y="92"/>
                  <a:pt x="8" y="91"/>
                </a:cubicBezTo>
                <a:cubicBezTo>
                  <a:pt x="13" y="89"/>
                  <a:pt x="17" y="88"/>
                  <a:pt x="23" y="86"/>
                </a:cubicBezTo>
                <a:cubicBezTo>
                  <a:pt x="23" y="82"/>
                  <a:pt x="25" y="79"/>
                  <a:pt x="26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71E730CD-DA48-A53C-3C22-67217CDBA9C3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4676775"/>
            <a:ext cx="254000" cy="252413"/>
          </a:xfrm>
          <a:custGeom>
            <a:avLst/>
            <a:gdLst>
              <a:gd name="T0" fmla="*/ 144 w 160"/>
              <a:gd name="T1" fmla="*/ 10 h 159"/>
              <a:gd name="T2" fmla="*/ 149 w 160"/>
              <a:gd name="T3" fmla="*/ 16 h 159"/>
              <a:gd name="T4" fmla="*/ 144 w 160"/>
              <a:gd name="T5" fmla="*/ 21 h 159"/>
              <a:gd name="T6" fmla="*/ 15 w 160"/>
              <a:gd name="T7" fmla="*/ 21 h 159"/>
              <a:gd name="T8" fmla="*/ 10 w 160"/>
              <a:gd name="T9" fmla="*/ 16 h 159"/>
              <a:gd name="T10" fmla="*/ 15 w 160"/>
              <a:gd name="T11" fmla="*/ 10 h 159"/>
              <a:gd name="T12" fmla="*/ 144 w 160"/>
              <a:gd name="T13" fmla="*/ 10 h 159"/>
              <a:gd name="T14" fmla="*/ 111 w 160"/>
              <a:gd name="T15" fmla="*/ 41 h 159"/>
              <a:gd name="T16" fmla="*/ 116 w 160"/>
              <a:gd name="T17" fmla="*/ 46 h 159"/>
              <a:gd name="T18" fmla="*/ 116 w 160"/>
              <a:gd name="T19" fmla="*/ 67 h 159"/>
              <a:gd name="T20" fmla="*/ 116 w 160"/>
              <a:gd name="T21" fmla="*/ 67 h 159"/>
              <a:gd name="T22" fmla="*/ 111 w 160"/>
              <a:gd name="T23" fmla="*/ 72 h 159"/>
              <a:gd name="T24" fmla="*/ 106 w 160"/>
              <a:gd name="T25" fmla="*/ 67 h 159"/>
              <a:gd name="T26" fmla="*/ 106 w 160"/>
              <a:gd name="T27" fmla="*/ 59 h 159"/>
              <a:gd name="T28" fmla="*/ 83 w 160"/>
              <a:gd name="T29" fmla="*/ 81 h 159"/>
              <a:gd name="T30" fmla="*/ 80 w 160"/>
              <a:gd name="T31" fmla="*/ 83 h 159"/>
              <a:gd name="T32" fmla="*/ 76 w 160"/>
              <a:gd name="T33" fmla="*/ 81 h 159"/>
              <a:gd name="T34" fmla="*/ 69 w 160"/>
              <a:gd name="T35" fmla="*/ 74 h 159"/>
              <a:gd name="T36" fmla="*/ 52 w 160"/>
              <a:gd name="T37" fmla="*/ 91 h 159"/>
              <a:gd name="T38" fmla="*/ 48 w 160"/>
              <a:gd name="T39" fmla="*/ 93 h 159"/>
              <a:gd name="T40" fmla="*/ 44 w 160"/>
              <a:gd name="T41" fmla="*/ 91 h 159"/>
              <a:gd name="T42" fmla="*/ 44 w 160"/>
              <a:gd name="T43" fmla="*/ 84 h 159"/>
              <a:gd name="T44" fmla="*/ 65 w 160"/>
              <a:gd name="T45" fmla="*/ 63 h 159"/>
              <a:gd name="T46" fmla="*/ 69 w 160"/>
              <a:gd name="T47" fmla="*/ 62 h 159"/>
              <a:gd name="T48" fmla="*/ 73 w 160"/>
              <a:gd name="T49" fmla="*/ 63 h 159"/>
              <a:gd name="T50" fmla="*/ 79 w 160"/>
              <a:gd name="T51" fmla="*/ 70 h 159"/>
              <a:gd name="T52" fmla="*/ 98 w 160"/>
              <a:gd name="T53" fmla="*/ 51 h 159"/>
              <a:gd name="T54" fmla="*/ 90 w 160"/>
              <a:gd name="T55" fmla="*/ 51 h 159"/>
              <a:gd name="T56" fmla="*/ 85 w 160"/>
              <a:gd name="T57" fmla="*/ 46 h 159"/>
              <a:gd name="T58" fmla="*/ 90 w 160"/>
              <a:gd name="T59" fmla="*/ 41 h 159"/>
              <a:gd name="T60" fmla="*/ 111 w 160"/>
              <a:gd name="T61" fmla="*/ 41 h 159"/>
              <a:gd name="T62" fmla="*/ 79 w 160"/>
              <a:gd name="T63" fmla="*/ 139 h 159"/>
              <a:gd name="T64" fmla="*/ 85 w 160"/>
              <a:gd name="T65" fmla="*/ 144 h 159"/>
              <a:gd name="T66" fmla="*/ 79 w 160"/>
              <a:gd name="T67" fmla="*/ 149 h 159"/>
              <a:gd name="T68" fmla="*/ 75 w 160"/>
              <a:gd name="T69" fmla="*/ 144 h 159"/>
              <a:gd name="T70" fmla="*/ 79 w 160"/>
              <a:gd name="T71" fmla="*/ 139 h 159"/>
              <a:gd name="T72" fmla="*/ 15 w 160"/>
              <a:gd name="T73" fmla="*/ 0 h 159"/>
              <a:gd name="T74" fmla="*/ 0 w 160"/>
              <a:gd name="T75" fmla="*/ 15 h 159"/>
              <a:gd name="T76" fmla="*/ 11 w 160"/>
              <a:gd name="T77" fmla="*/ 30 h 159"/>
              <a:gd name="T78" fmla="*/ 11 w 160"/>
              <a:gd name="T79" fmla="*/ 104 h 159"/>
              <a:gd name="T80" fmla="*/ 5 w 160"/>
              <a:gd name="T81" fmla="*/ 104 h 159"/>
              <a:gd name="T82" fmla="*/ 1 w 160"/>
              <a:gd name="T83" fmla="*/ 109 h 159"/>
              <a:gd name="T84" fmla="*/ 5 w 160"/>
              <a:gd name="T85" fmla="*/ 114 h 159"/>
              <a:gd name="T86" fmla="*/ 75 w 160"/>
              <a:gd name="T87" fmla="*/ 114 h 159"/>
              <a:gd name="T88" fmla="*/ 75 w 160"/>
              <a:gd name="T89" fmla="*/ 129 h 159"/>
              <a:gd name="T90" fmla="*/ 65 w 160"/>
              <a:gd name="T91" fmla="*/ 143 h 159"/>
              <a:gd name="T92" fmla="*/ 80 w 160"/>
              <a:gd name="T93" fmla="*/ 159 h 159"/>
              <a:gd name="T94" fmla="*/ 96 w 160"/>
              <a:gd name="T95" fmla="*/ 143 h 159"/>
              <a:gd name="T96" fmla="*/ 85 w 160"/>
              <a:gd name="T97" fmla="*/ 129 h 159"/>
              <a:gd name="T98" fmla="*/ 85 w 160"/>
              <a:gd name="T99" fmla="*/ 114 h 159"/>
              <a:gd name="T100" fmla="*/ 155 w 160"/>
              <a:gd name="T101" fmla="*/ 114 h 159"/>
              <a:gd name="T102" fmla="*/ 160 w 160"/>
              <a:gd name="T103" fmla="*/ 109 h 159"/>
              <a:gd name="T104" fmla="*/ 154 w 160"/>
              <a:gd name="T105" fmla="*/ 104 h 159"/>
              <a:gd name="T106" fmla="*/ 149 w 160"/>
              <a:gd name="T107" fmla="*/ 104 h 159"/>
              <a:gd name="T108" fmla="*/ 149 w 160"/>
              <a:gd name="T109" fmla="*/ 30 h 159"/>
              <a:gd name="T110" fmla="*/ 160 w 160"/>
              <a:gd name="T111" fmla="*/ 15 h 159"/>
              <a:gd name="T112" fmla="*/ 144 w 160"/>
              <a:gd name="T113" fmla="*/ 0 h 159"/>
              <a:gd name="T114" fmla="*/ 15 w 160"/>
              <a:gd name="T115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59">
                <a:moveTo>
                  <a:pt x="144" y="10"/>
                </a:moveTo>
                <a:cubicBezTo>
                  <a:pt x="147" y="10"/>
                  <a:pt x="149" y="13"/>
                  <a:pt x="149" y="16"/>
                </a:cubicBezTo>
                <a:cubicBezTo>
                  <a:pt x="149" y="19"/>
                  <a:pt x="147" y="21"/>
                  <a:pt x="144" y="21"/>
                </a:cubicBezTo>
                <a:cubicBezTo>
                  <a:pt x="15" y="21"/>
                  <a:pt x="15" y="21"/>
                  <a:pt x="15" y="21"/>
                </a:cubicBezTo>
                <a:cubicBezTo>
                  <a:pt x="13" y="21"/>
                  <a:pt x="10" y="18"/>
                  <a:pt x="10" y="16"/>
                </a:cubicBezTo>
                <a:cubicBezTo>
                  <a:pt x="10" y="13"/>
                  <a:pt x="13" y="10"/>
                  <a:pt x="15" y="10"/>
                </a:cubicBezTo>
                <a:lnTo>
                  <a:pt x="144" y="10"/>
                </a:lnTo>
                <a:close/>
                <a:moveTo>
                  <a:pt x="111" y="41"/>
                </a:moveTo>
                <a:cubicBezTo>
                  <a:pt x="114" y="41"/>
                  <a:pt x="116" y="43"/>
                  <a:pt x="116" y="46"/>
                </a:cubicBezTo>
                <a:cubicBezTo>
                  <a:pt x="116" y="67"/>
                  <a:pt x="116" y="67"/>
                  <a:pt x="116" y="67"/>
                </a:cubicBezTo>
                <a:cubicBezTo>
                  <a:pt x="116" y="67"/>
                  <a:pt x="116" y="67"/>
                  <a:pt x="116" y="67"/>
                </a:cubicBezTo>
                <a:cubicBezTo>
                  <a:pt x="116" y="70"/>
                  <a:pt x="114" y="72"/>
                  <a:pt x="111" y="72"/>
                </a:cubicBezTo>
                <a:cubicBezTo>
                  <a:pt x="109" y="72"/>
                  <a:pt x="106" y="70"/>
                  <a:pt x="106" y="67"/>
                </a:cubicBezTo>
                <a:cubicBezTo>
                  <a:pt x="106" y="59"/>
                  <a:pt x="106" y="59"/>
                  <a:pt x="106" y="59"/>
                </a:cubicBezTo>
                <a:cubicBezTo>
                  <a:pt x="83" y="81"/>
                  <a:pt x="83" y="81"/>
                  <a:pt x="83" y="81"/>
                </a:cubicBezTo>
                <a:cubicBezTo>
                  <a:pt x="82" y="82"/>
                  <a:pt x="81" y="83"/>
                  <a:pt x="80" y="83"/>
                </a:cubicBezTo>
                <a:cubicBezTo>
                  <a:pt x="78" y="83"/>
                  <a:pt x="77" y="82"/>
                  <a:pt x="76" y="81"/>
                </a:cubicBezTo>
                <a:cubicBezTo>
                  <a:pt x="69" y="74"/>
                  <a:pt x="69" y="74"/>
                  <a:pt x="69" y="74"/>
                </a:cubicBezTo>
                <a:cubicBezTo>
                  <a:pt x="52" y="91"/>
                  <a:pt x="52" y="91"/>
                  <a:pt x="52" y="91"/>
                </a:cubicBezTo>
                <a:cubicBezTo>
                  <a:pt x="51" y="92"/>
                  <a:pt x="49" y="93"/>
                  <a:pt x="48" y="93"/>
                </a:cubicBezTo>
                <a:cubicBezTo>
                  <a:pt x="47" y="93"/>
                  <a:pt x="45" y="92"/>
                  <a:pt x="44" y="91"/>
                </a:cubicBezTo>
                <a:cubicBezTo>
                  <a:pt x="42" y="89"/>
                  <a:pt x="42" y="86"/>
                  <a:pt x="44" y="84"/>
                </a:cubicBezTo>
                <a:cubicBezTo>
                  <a:pt x="65" y="63"/>
                  <a:pt x="65" y="63"/>
                  <a:pt x="65" y="63"/>
                </a:cubicBezTo>
                <a:cubicBezTo>
                  <a:pt x="66" y="62"/>
                  <a:pt x="67" y="62"/>
                  <a:pt x="69" y="62"/>
                </a:cubicBezTo>
                <a:cubicBezTo>
                  <a:pt x="70" y="62"/>
                  <a:pt x="72" y="62"/>
                  <a:pt x="73" y="63"/>
                </a:cubicBezTo>
                <a:cubicBezTo>
                  <a:pt x="79" y="70"/>
                  <a:pt x="79" y="70"/>
                  <a:pt x="79" y="70"/>
                </a:cubicBezTo>
                <a:cubicBezTo>
                  <a:pt x="98" y="51"/>
                  <a:pt x="98" y="51"/>
                  <a:pt x="98" y="51"/>
                </a:cubicBezTo>
                <a:cubicBezTo>
                  <a:pt x="90" y="51"/>
                  <a:pt x="90" y="51"/>
                  <a:pt x="90" y="51"/>
                </a:cubicBezTo>
                <a:cubicBezTo>
                  <a:pt x="87" y="51"/>
                  <a:pt x="85" y="49"/>
                  <a:pt x="85" y="46"/>
                </a:cubicBezTo>
                <a:cubicBezTo>
                  <a:pt x="85" y="43"/>
                  <a:pt x="87" y="41"/>
                  <a:pt x="90" y="41"/>
                </a:cubicBezTo>
                <a:lnTo>
                  <a:pt x="111" y="41"/>
                </a:lnTo>
                <a:close/>
                <a:moveTo>
                  <a:pt x="79" y="139"/>
                </a:moveTo>
                <a:cubicBezTo>
                  <a:pt x="83" y="139"/>
                  <a:pt x="85" y="142"/>
                  <a:pt x="85" y="144"/>
                </a:cubicBezTo>
                <a:cubicBezTo>
                  <a:pt x="85" y="147"/>
                  <a:pt x="83" y="149"/>
                  <a:pt x="79" y="149"/>
                </a:cubicBezTo>
                <a:cubicBezTo>
                  <a:pt x="77" y="149"/>
                  <a:pt x="75" y="147"/>
                  <a:pt x="75" y="144"/>
                </a:cubicBezTo>
                <a:cubicBezTo>
                  <a:pt x="75" y="142"/>
                  <a:pt x="77" y="139"/>
                  <a:pt x="79" y="139"/>
                </a:cubicBezTo>
                <a:close/>
                <a:moveTo>
                  <a:pt x="15" y="0"/>
                </a:moveTo>
                <a:cubicBezTo>
                  <a:pt x="7" y="0"/>
                  <a:pt x="0" y="7"/>
                  <a:pt x="0" y="15"/>
                </a:cubicBezTo>
                <a:cubicBezTo>
                  <a:pt x="0" y="22"/>
                  <a:pt x="5" y="28"/>
                  <a:pt x="11" y="30"/>
                </a:cubicBezTo>
                <a:cubicBezTo>
                  <a:pt x="11" y="104"/>
                  <a:pt x="11" y="104"/>
                  <a:pt x="11" y="104"/>
                </a:cubicBezTo>
                <a:cubicBezTo>
                  <a:pt x="5" y="104"/>
                  <a:pt x="5" y="104"/>
                  <a:pt x="5" y="104"/>
                </a:cubicBezTo>
                <a:cubicBezTo>
                  <a:pt x="3" y="104"/>
                  <a:pt x="1" y="107"/>
                  <a:pt x="1" y="109"/>
                </a:cubicBezTo>
                <a:cubicBezTo>
                  <a:pt x="1" y="112"/>
                  <a:pt x="3" y="114"/>
                  <a:pt x="5" y="114"/>
                </a:cubicBezTo>
                <a:cubicBezTo>
                  <a:pt x="75" y="114"/>
                  <a:pt x="75" y="114"/>
                  <a:pt x="75" y="114"/>
                </a:cubicBezTo>
                <a:cubicBezTo>
                  <a:pt x="75" y="129"/>
                  <a:pt x="75" y="129"/>
                  <a:pt x="75" y="129"/>
                </a:cubicBezTo>
                <a:cubicBezTo>
                  <a:pt x="69" y="131"/>
                  <a:pt x="65" y="137"/>
                  <a:pt x="65" y="143"/>
                </a:cubicBezTo>
                <a:cubicBezTo>
                  <a:pt x="65" y="152"/>
                  <a:pt x="71" y="159"/>
                  <a:pt x="80" y="159"/>
                </a:cubicBezTo>
                <a:cubicBezTo>
                  <a:pt x="88" y="159"/>
                  <a:pt x="96" y="152"/>
                  <a:pt x="96" y="143"/>
                </a:cubicBezTo>
                <a:cubicBezTo>
                  <a:pt x="96" y="137"/>
                  <a:pt x="91" y="131"/>
                  <a:pt x="85" y="129"/>
                </a:cubicBezTo>
                <a:cubicBezTo>
                  <a:pt x="85" y="114"/>
                  <a:pt x="85" y="114"/>
                  <a:pt x="85" y="114"/>
                </a:cubicBezTo>
                <a:cubicBezTo>
                  <a:pt x="155" y="114"/>
                  <a:pt x="155" y="114"/>
                  <a:pt x="155" y="114"/>
                </a:cubicBezTo>
                <a:cubicBezTo>
                  <a:pt x="158" y="114"/>
                  <a:pt x="160" y="111"/>
                  <a:pt x="160" y="109"/>
                </a:cubicBezTo>
                <a:cubicBezTo>
                  <a:pt x="160" y="106"/>
                  <a:pt x="158" y="104"/>
                  <a:pt x="154" y="104"/>
                </a:cubicBezTo>
                <a:cubicBezTo>
                  <a:pt x="149" y="104"/>
                  <a:pt x="149" y="104"/>
                  <a:pt x="149" y="104"/>
                </a:cubicBezTo>
                <a:cubicBezTo>
                  <a:pt x="149" y="30"/>
                  <a:pt x="149" y="30"/>
                  <a:pt x="149" y="30"/>
                </a:cubicBezTo>
                <a:cubicBezTo>
                  <a:pt x="155" y="28"/>
                  <a:pt x="160" y="22"/>
                  <a:pt x="160" y="15"/>
                </a:cubicBezTo>
                <a:cubicBezTo>
                  <a:pt x="160" y="7"/>
                  <a:pt x="152" y="0"/>
                  <a:pt x="144" y="0"/>
                </a:cubicBezTo>
                <a:lnTo>
                  <a:pt x="1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4B0820D9-191C-6D02-0CC2-A88BF7AFBF5A}"/>
              </a:ext>
            </a:extLst>
          </p:cNvPr>
          <p:cNvSpPr>
            <a:spLocks noEditPoints="1"/>
          </p:cNvSpPr>
          <p:nvPr/>
        </p:nvSpPr>
        <p:spPr bwMode="auto">
          <a:xfrm>
            <a:off x="6813551" y="5226050"/>
            <a:ext cx="215900" cy="254000"/>
          </a:xfrm>
          <a:custGeom>
            <a:avLst/>
            <a:gdLst>
              <a:gd name="T0" fmla="*/ 84 w 136"/>
              <a:gd name="T1" fmla="*/ 135 h 160"/>
              <a:gd name="T2" fmla="*/ 53 w 136"/>
              <a:gd name="T3" fmla="*/ 125 h 160"/>
              <a:gd name="T4" fmla="*/ 53 w 136"/>
              <a:gd name="T5" fmla="*/ 0 h 160"/>
              <a:gd name="T6" fmla="*/ 32 w 136"/>
              <a:gd name="T7" fmla="*/ 10 h 160"/>
              <a:gd name="T8" fmla="*/ 25 w 136"/>
              <a:gd name="T9" fmla="*/ 30 h 160"/>
              <a:gd name="T10" fmla="*/ 21 w 136"/>
              <a:gd name="T11" fmla="*/ 39 h 160"/>
              <a:gd name="T12" fmla="*/ 9 w 136"/>
              <a:gd name="T13" fmla="*/ 35 h 160"/>
              <a:gd name="T14" fmla="*/ 3 w 136"/>
              <a:gd name="T15" fmla="*/ 62 h 160"/>
              <a:gd name="T16" fmla="*/ 4 w 136"/>
              <a:gd name="T17" fmla="*/ 85 h 160"/>
              <a:gd name="T18" fmla="*/ 23 w 136"/>
              <a:gd name="T19" fmla="*/ 85 h 160"/>
              <a:gd name="T20" fmla="*/ 11 w 136"/>
              <a:gd name="T21" fmla="*/ 92 h 160"/>
              <a:gd name="T22" fmla="*/ 32 w 136"/>
              <a:gd name="T23" fmla="*/ 114 h 160"/>
              <a:gd name="T24" fmla="*/ 42 w 136"/>
              <a:gd name="T25" fmla="*/ 122 h 160"/>
              <a:gd name="T26" fmla="*/ 69 w 136"/>
              <a:gd name="T27" fmla="*/ 160 h 160"/>
              <a:gd name="T28" fmla="*/ 95 w 136"/>
              <a:gd name="T29" fmla="*/ 122 h 160"/>
              <a:gd name="T30" fmla="*/ 105 w 136"/>
              <a:gd name="T31" fmla="*/ 114 h 160"/>
              <a:gd name="T32" fmla="*/ 126 w 136"/>
              <a:gd name="T33" fmla="*/ 92 h 160"/>
              <a:gd name="T34" fmla="*/ 114 w 136"/>
              <a:gd name="T35" fmla="*/ 85 h 160"/>
              <a:gd name="T36" fmla="*/ 132 w 136"/>
              <a:gd name="T37" fmla="*/ 85 h 160"/>
              <a:gd name="T38" fmla="*/ 133 w 136"/>
              <a:gd name="T39" fmla="*/ 62 h 160"/>
              <a:gd name="T40" fmla="*/ 127 w 136"/>
              <a:gd name="T41" fmla="*/ 35 h 160"/>
              <a:gd name="T42" fmla="*/ 119 w 136"/>
              <a:gd name="T43" fmla="*/ 37 h 160"/>
              <a:gd name="T44" fmla="*/ 111 w 136"/>
              <a:gd name="T45" fmla="*/ 37 h 160"/>
              <a:gd name="T46" fmla="*/ 124 w 136"/>
              <a:gd name="T47" fmla="*/ 24 h 160"/>
              <a:gd name="T48" fmla="*/ 101 w 136"/>
              <a:gd name="T49" fmla="*/ 10 h 160"/>
              <a:gd name="T50" fmla="*/ 73 w 136"/>
              <a:gd name="T51" fmla="*/ 3 h 160"/>
              <a:gd name="T52" fmla="*/ 94 w 136"/>
              <a:gd name="T53" fmla="*/ 78 h 160"/>
              <a:gd name="T54" fmla="*/ 84 w 136"/>
              <a:gd name="T55" fmla="*/ 78 h 160"/>
              <a:gd name="T56" fmla="*/ 73 w 136"/>
              <a:gd name="T57" fmla="*/ 114 h 160"/>
              <a:gd name="T58" fmla="*/ 63 w 136"/>
              <a:gd name="T59" fmla="*/ 63 h 160"/>
              <a:gd name="T60" fmla="*/ 47 w 136"/>
              <a:gd name="T61" fmla="*/ 83 h 160"/>
              <a:gd name="T62" fmla="*/ 63 w 136"/>
              <a:gd name="T63" fmla="*/ 52 h 160"/>
              <a:gd name="T64" fmla="*/ 53 w 136"/>
              <a:gd name="T6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36" h="160">
                <a:moveTo>
                  <a:pt x="84" y="125"/>
                </a:moveTo>
                <a:cubicBezTo>
                  <a:pt x="84" y="135"/>
                  <a:pt x="84" y="135"/>
                  <a:pt x="84" y="135"/>
                </a:cubicBezTo>
                <a:cubicBezTo>
                  <a:pt x="53" y="135"/>
                  <a:pt x="53" y="135"/>
                  <a:pt x="53" y="135"/>
                </a:cubicBezTo>
                <a:cubicBezTo>
                  <a:pt x="53" y="125"/>
                  <a:pt x="53" y="125"/>
                  <a:pt x="53" y="125"/>
                </a:cubicBezTo>
                <a:cubicBezTo>
                  <a:pt x="84" y="125"/>
                  <a:pt x="84" y="125"/>
                  <a:pt x="84" y="125"/>
                </a:cubicBezTo>
                <a:close/>
                <a:moveTo>
                  <a:pt x="53" y="0"/>
                </a:moveTo>
                <a:cubicBezTo>
                  <a:pt x="45" y="0"/>
                  <a:pt x="38" y="4"/>
                  <a:pt x="35" y="10"/>
                </a:cubicBezTo>
                <a:cubicBezTo>
                  <a:pt x="32" y="10"/>
                  <a:pt x="32" y="10"/>
                  <a:pt x="32" y="10"/>
                </a:cubicBezTo>
                <a:cubicBezTo>
                  <a:pt x="23" y="10"/>
                  <a:pt x="15" y="16"/>
                  <a:pt x="12" y="24"/>
                </a:cubicBezTo>
                <a:cubicBezTo>
                  <a:pt x="17" y="25"/>
                  <a:pt x="22" y="27"/>
                  <a:pt x="25" y="30"/>
                </a:cubicBezTo>
                <a:cubicBezTo>
                  <a:pt x="27" y="32"/>
                  <a:pt x="27" y="35"/>
                  <a:pt x="25" y="37"/>
                </a:cubicBezTo>
                <a:cubicBezTo>
                  <a:pt x="24" y="38"/>
                  <a:pt x="23" y="39"/>
                  <a:pt x="21" y="39"/>
                </a:cubicBezTo>
                <a:cubicBezTo>
                  <a:pt x="20" y="39"/>
                  <a:pt x="19" y="38"/>
                  <a:pt x="18" y="37"/>
                </a:cubicBezTo>
                <a:cubicBezTo>
                  <a:pt x="15" y="35"/>
                  <a:pt x="12" y="35"/>
                  <a:pt x="9" y="35"/>
                </a:cubicBezTo>
                <a:cubicBezTo>
                  <a:pt x="4" y="39"/>
                  <a:pt x="0" y="45"/>
                  <a:pt x="0" y="52"/>
                </a:cubicBezTo>
                <a:cubicBezTo>
                  <a:pt x="0" y="55"/>
                  <a:pt x="1" y="59"/>
                  <a:pt x="3" y="62"/>
                </a:cubicBezTo>
                <a:cubicBezTo>
                  <a:pt x="1" y="65"/>
                  <a:pt x="0" y="69"/>
                  <a:pt x="0" y="73"/>
                </a:cubicBezTo>
                <a:cubicBezTo>
                  <a:pt x="0" y="77"/>
                  <a:pt x="2" y="81"/>
                  <a:pt x="4" y="85"/>
                </a:cubicBezTo>
                <a:cubicBezTo>
                  <a:pt x="8" y="82"/>
                  <a:pt x="13" y="80"/>
                  <a:pt x="18" y="80"/>
                </a:cubicBezTo>
                <a:cubicBezTo>
                  <a:pt x="21" y="80"/>
                  <a:pt x="23" y="82"/>
                  <a:pt x="23" y="85"/>
                </a:cubicBezTo>
                <a:cubicBezTo>
                  <a:pt x="23" y="88"/>
                  <a:pt x="20" y="90"/>
                  <a:pt x="18" y="90"/>
                </a:cubicBezTo>
                <a:cubicBezTo>
                  <a:pt x="15" y="90"/>
                  <a:pt x="13" y="91"/>
                  <a:pt x="11" y="92"/>
                </a:cubicBezTo>
                <a:cubicBezTo>
                  <a:pt x="11" y="93"/>
                  <a:pt x="11" y="93"/>
                  <a:pt x="11" y="93"/>
                </a:cubicBezTo>
                <a:cubicBezTo>
                  <a:pt x="11" y="105"/>
                  <a:pt x="20" y="114"/>
                  <a:pt x="32" y="114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37" y="118"/>
                  <a:pt x="39" y="120"/>
                  <a:pt x="42" y="122"/>
                </a:cubicBezTo>
                <a:cubicBezTo>
                  <a:pt x="42" y="133"/>
                  <a:pt x="42" y="133"/>
                  <a:pt x="42" y="133"/>
                </a:cubicBezTo>
                <a:cubicBezTo>
                  <a:pt x="42" y="148"/>
                  <a:pt x="54" y="160"/>
                  <a:pt x="69" y="160"/>
                </a:cubicBezTo>
                <a:cubicBezTo>
                  <a:pt x="83" y="160"/>
                  <a:pt x="95" y="148"/>
                  <a:pt x="95" y="133"/>
                </a:cubicBezTo>
                <a:cubicBezTo>
                  <a:pt x="95" y="122"/>
                  <a:pt x="95" y="122"/>
                  <a:pt x="95" y="122"/>
                </a:cubicBezTo>
                <a:cubicBezTo>
                  <a:pt x="97" y="120"/>
                  <a:pt x="101" y="118"/>
                  <a:pt x="102" y="114"/>
                </a:cubicBezTo>
                <a:cubicBezTo>
                  <a:pt x="105" y="114"/>
                  <a:pt x="105" y="114"/>
                  <a:pt x="105" y="114"/>
                </a:cubicBezTo>
                <a:cubicBezTo>
                  <a:pt x="117" y="114"/>
                  <a:pt x="126" y="105"/>
                  <a:pt x="126" y="93"/>
                </a:cubicBezTo>
                <a:cubicBezTo>
                  <a:pt x="126" y="92"/>
                  <a:pt x="126" y="92"/>
                  <a:pt x="126" y="92"/>
                </a:cubicBezTo>
                <a:cubicBezTo>
                  <a:pt x="124" y="91"/>
                  <a:pt x="121" y="90"/>
                  <a:pt x="119" y="90"/>
                </a:cubicBezTo>
                <a:cubicBezTo>
                  <a:pt x="116" y="90"/>
                  <a:pt x="114" y="87"/>
                  <a:pt x="114" y="85"/>
                </a:cubicBezTo>
                <a:cubicBezTo>
                  <a:pt x="114" y="82"/>
                  <a:pt x="117" y="80"/>
                  <a:pt x="119" y="80"/>
                </a:cubicBezTo>
                <a:cubicBezTo>
                  <a:pt x="124" y="80"/>
                  <a:pt x="129" y="82"/>
                  <a:pt x="132" y="85"/>
                </a:cubicBezTo>
                <a:cubicBezTo>
                  <a:pt x="135" y="81"/>
                  <a:pt x="136" y="77"/>
                  <a:pt x="136" y="73"/>
                </a:cubicBezTo>
                <a:cubicBezTo>
                  <a:pt x="136" y="69"/>
                  <a:pt x="135" y="65"/>
                  <a:pt x="133" y="62"/>
                </a:cubicBezTo>
                <a:cubicBezTo>
                  <a:pt x="135" y="59"/>
                  <a:pt x="136" y="55"/>
                  <a:pt x="136" y="52"/>
                </a:cubicBezTo>
                <a:cubicBezTo>
                  <a:pt x="136" y="45"/>
                  <a:pt x="132" y="39"/>
                  <a:pt x="127" y="35"/>
                </a:cubicBezTo>
                <a:cubicBezTo>
                  <a:pt x="126" y="35"/>
                  <a:pt x="126" y="35"/>
                  <a:pt x="125" y="35"/>
                </a:cubicBezTo>
                <a:cubicBezTo>
                  <a:pt x="123" y="35"/>
                  <a:pt x="120" y="35"/>
                  <a:pt x="119" y="37"/>
                </a:cubicBezTo>
                <a:cubicBezTo>
                  <a:pt x="118" y="38"/>
                  <a:pt x="116" y="39"/>
                  <a:pt x="115" y="39"/>
                </a:cubicBezTo>
                <a:cubicBezTo>
                  <a:pt x="113" y="39"/>
                  <a:pt x="112" y="38"/>
                  <a:pt x="111" y="37"/>
                </a:cubicBezTo>
                <a:cubicBezTo>
                  <a:pt x="109" y="35"/>
                  <a:pt x="109" y="32"/>
                  <a:pt x="111" y="30"/>
                </a:cubicBezTo>
                <a:cubicBezTo>
                  <a:pt x="115" y="27"/>
                  <a:pt x="119" y="24"/>
                  <a:pt x="124" y="24"/>
                </a:cubicBezTo>
                <a:cubicBezTo>
                  <a:pt x="121" y="16"/>
                  <a:pt x="114" y="10"/>
                  <a:pt x="105" y="10"/>
                </a:cubicBezTo>
                <a:cubicBezTo>
                  <a:pt x="101" y="10"/>
                  <a:pt x="101" y="10"/>
                  <a:pt x="101" y="10"/>
                </a:cubicBezTo>
                <a:cubicBezTo>
                  <a:pt x="98" y="4"/>
                  <a:pt x="91" y="0"/>
                  <a:pt x="84" y="0"/>
                </a:cubicBezTo>
                <a:cubicBezTo>
                  <a:pt x="80" y="0"/>
                  <a:pt x="76" y="1"/>
                  <a:pt x="73" y="3"/>
                </a:cubicBezTo>
                <a:cubicBezTo>
                  <a:pt x="73" y="52"/>
                  <a:pt x="73" y="52"/>
                  <a:pt x="73" y="52"/>
                </a:cubicBezTo>
                <a:cubicBezTo>
                  <a:pt x="85" y="55"/>
                  <a:pt x="94" y="65"/>
                  <a:pt x="94" y="78"/>
                </a:cubicBezTo>
                <a:cubicBezTo>
                  <a:pt x="94" y="81"/>
                  <a:pt x="92" y="83"/>
                  <a:pt x="89" y="83"/>
                </a:cubicBezTo>
                <a:cubicBezTo>
                  <a:pt x="87" y="83"/>
                  <a:pt x="84" y="80"/>
                  <a:pt x="84" y="78"/>
                </a:cubicBezTo>
                <a:cubicBezTo>
                  <a:pt x="84" y="71"/>
                  <a:pt x="79" y="65"/>
                  <a:pt x="73" y="63"/>
                </a:cubicBezTo>
                <a:cubicBezTo>
                  <a:pt x="73" y="114"/>
                  <a:pt x="73" y="114"/>
                  <a:pt x="73" y="114"/>
                </a:cubicBezTo>
                <a:cubicBezTo>
                  <a:pt x="63" y="114"/>
                  <a:pt x="63" y="114"/>
                  <a:pt x="63" y="114"/>
                </a:cubicBezTo>
                <a:cubicBezTo>
                  <a:pt x="63" y="63"/>
                  <a:pt x="63" y="63"/>
                  <a:pt x="63" y="63"/>
                </a:cubicBezTo>
                <a:cubicBezTo>
                  <a:pt x="57" y="65"/>
                  <a:pt x="53" y="71"/>
                  <a:pt x="53" y="78"/>
                </a:cubicBezTo>
                <a:cubicBezTo>
                  <a:pt x="53" y="81"/>
                  <a:pt x="50" y="83"/>
                  <a:pt x="47" y="83"/>
                </a:cubicBezTo>
                <a:cubicBezTo>
                  <a:pt x="44" y="83"/>
                  <a:pt x="42" y="80"/>
                  <a:pt x="42" y="78"/>
                </a:cubicBezTo>
                <a:cubicBezTo>
                  <a:pt x="42" y="65"/>
                  <a:pt x="51" y="54"/>
                  <a:pt x="63" y="52"/>
                </a:cubicBezTo>
                <a:cubicBezTo>
                  <a:pt x="63" y="3"/>
                  <a:pt x="63" y="3"/>
                  <a:pt x="63" y="3"/>
                </a:cubicBezTo>
                <a:cubicBezTo>
                  <a:pt x="60" y="1"/>
                  <a:pt x="57" y="0"/>
                  <a:pt x="5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0D9BBC02-DC2F-2348-5C26-265440DE78B9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4703763"/>
            <a:ext cx="254000" cy="198438"/>
          </a:xfrm>
          <a:custGeom>
            <a:avLst/>
            <a:gdLst>
              <a:gd name="T0" fmla="*/ 108 w 160"/>
              <a:gd name="T1" fmla="*/ 31 h 125"/>
              <a:gd name="T2" fmla="*/ 113 w 160"/>
              <a:gd name="T3" fmla="*/ 37 h 125"/>
              <a:gd name="T4" fmla="*/ 113 w 160"/>
              <a:gd name="T5" fmla="*/ 58 h 125"/>
              <a:gd name="T6" fmla="*/ 108 w 160"/>
              <a:gd name="T7" fmla="*/ 63 h 125"/>
              <a:gd name="T8" fmla="*/ 103 w 160"/>
              <a:gd name="T9" fmla="*/ 58 h 125"/>
              <a:gd name="T10" fmla="*/ 103 w 160"/>
              <a:gd name="T11" fmla="*/ 49 h 125"/>
              <a:gd name="T12" fmla="*/ 81 w 160"/>
              <a:gd name="T13" fmla="*/ 72 h 125"/>
              <a:gd name="T14" fmla="*/ 77 w 160"/>
              <a:gd name="T15" fmla="*/ 73 h 125"/>
              <a:gd name="T16" fmla="*/ 73 w 160"/>
              <a:gd name="T17" fmla="*/ 72 h 125"/>
              <a:gd name="T18" fmla="*/ 67 w 160"/>
              <a:gd name="T19" fmla="*/ 64 h 125"/>
              <a:gd name="T20" fmla="*/ 49 w 160"/>
              <a:gd name="T21" fmla="*/ 82 h 125"/>
              <a:gd name="T22" fmla="*/ 45 w 160"/>
              <a:gd name="T23" fmla="*/ 83 h 125"/>
              <a:gd name="T24" fmla="*/ 41 w 160"/>
              <a:gd name="T25" fmla="*/ 82 h 125"/>
              <a:gd name="T26" fmla="*/ 41 w 160"/>
              <a:gd name="T27" fmla="*/ 74 h 125"/>
              <a:gd name="T28" fmla="*/ 63 w 160"/>
              <a:gd name="T29" fmla="*/ 54 h 125"/>
              <a:gd name="T30" fmla="*/ 66 w 160"/>
              <a:gd name="T31" fmla="*/ 52 h 125"/>
              <a:gd name="T32" fmla="*/ 70 w 160"/>
              <a:gd name="T33" fmla="*/ 54 h 125"/>
              <a:gd name="T34" fmla="*/ 77 w 160"/>
              <a:gd name="T35" fmla="*/ 60 h 125"/>
              <a:gd name="T36" fmla="*/ 96 w 160"/>
              <a:gd name="T37" fmla="*/ 42 h 125"/>
              <a:gd name="T38" fmla="*/ 87 w 160"/>
              <a:gd name="T39" fmla="*/ 42 h 125"/>
              <a:gd name="T40" fmla="*/ 82 w 160"/>
              <a:gd name="T41" fmla="*/ 37 h 125"/>
              <a:gd name="T42" fmla="*/ 87 w 160"/>
              <a:gd name="T43" fmla="*/ 31 h 125"/>
              <a:gd name="T44" fmla="*/ 108 w 160"/>
              <a:gd name="T45" fmla="*/ 31 h 125"/>
              <a:gd name="T46" fmla="*/ 150 w 160"/>
              <a:gd name="T47" fmla="*/ 104 h 125"/>
              <a:gd name="T48" fmla="*/ 145 w 160"/>
              <a:gd name="T49" fmla="*/ 115 h 125"/>
              <a:gd name="T50" fmla="*/ 16 w 160"/>
              <a:gd name="T51" fmla="*/ 115 h 125"/>
              <a:gd name="T52" fmla="*/ 10 w 160"/>
              <a:gd name="T53" fmla="*/ 109 h 125"/>
              <a:gd name="T54" fmla="*/ 10 w 160"/>
              <a:gd name="T55" fmla="*/ 104 h 125"/>
              <a:gd name="T56" fmla="*/ 150 w 160"/>
              <a:gd name="T57" fmla="*/ 104 h 125"/>
              <a:gd name="T58" fmla="*/ 26 w 160"/>
              <a:gd name="T59" fmla="*/ 0 h 125"/>
              <a:gd name="T60" fmla="*/ 11 w 160"/>
              <a:gd name="T61" fmla="*/ 15 h 125"/>
              <a:gd name="T62" fmla="*/ 11 w 160"/>
              <a:gd name="T63" fmla="*/ 94 h 125"/>
              <a:gd name="T64" fmla="*/ 6 w 160"/>
              <a:gd name="T65" fmla="*/ 94 h 125"/>
              <a:gd name="T66" fmla="*/ 0 w 160"/>
              <a:gd name="T67" fmla="*/ 99 h 125"/>
              <a:gd name="T68" fmla="*/ 0 w 160"/>
              <a:gd name="T69" fmla="*/ 109 h 125"/>
              <a:gd name="T70" fmla="*/ 16 w 160"/>
              <a:gd name="T71" fmla="*/ 125 h 125"/>
              <a:gd name="T72" fmla="*/ 145 w 160"/>
              <a:gd name="T73" fmla="*/ 125 h 125"/>
              <a:gd name="T74" fmla="*/ 160 w 160"/>
              <a:gd name="T75" fmla="*/ 109 h 125"/>
              <a:gd name="T76" fmla="*/ 160 w 160"/>
              <a:gd name="T77" fmla="*/ 99 h 125"/>
              <a:gd name="T78" fmla="*/ 155 w 160"/>
              <a:gd name="T79" fmla="*/ 94 h 125"/>
              <a:gd name="T80" fmla="*/ 150 w 160"/>
              <a:gd name="T81" fmla="*/ 94 h 125"/>
              <a:gd name="T82" fmla="*/ 150 w 160"/>
              <a:gd name="T83" fmla="*/ 15 h 125"/>
              <a:gd name="T84" fmla="*/ 134 w 160"/>
              <a:gd name="T85" fmla="*/ 0 h 125"/>
              <a:gd name="T86" fmla="*/ 26 w 160"/>
              <a:gd name="T87" fmla="*/ 0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25">
                <a:moveTo>
                  <a:pt x="108" y="31"/>
                </a:moveTo>
                <a:cubicBezTo>
                  <a:pt x="111" y="31"/>
                  <a:pt x="113" y="34"/>
                  <a:pt x="113" y="37"/>
                </a:cubicBezTo>
                <a:cubicBezTo>
                  <a:pt x="113" y="58"/>
                  <a:pt x="113" y="58"/>
                  <a:pt x="113" y="58"/>
                </a:cubicBezTo>
                <a:cubicBezTo>
                  <a:pt x="113" y="60"/>
                  <a:pt x="111" y="63"/>
                  <a:pt x="108" y="63"/>
                </a:cubicBezTo>
                <a:cubicBezTo>
                  <a:pt x="106" y="63"/>
                  <a:pt x="103" y="60"/>
                  <a:pt x="103" y="58"/>
                </a:cubicBezTo>
                <a:cubicBezTo>
                  <a:pt x="103" y="49"/>
                  <a:pt x="103" y="49"/>
                  <a:pt x="103" y="49"/>
                </a:cubicBezTo>
                <a:cubicBezTo>
                  <a:pt x="81" y="72"/>
                  <a:pt x="81" y="72"/>
                  <a:pt x="81" y="72"/>
                </a:cubicBezTo>
                <a:cubicBezTo>
                  <a:pt x="80" y="73"/>
                  <a:pt x="78" y="73"/>
                  <a:pt x="77" y="73"/>
                </a:cubicBezTo>
                <a:cubicBezTo>
                  <a:pt x="76" y="73"/>
                  <a:pt x="74" y="73"/>
                  <a:pt x="73" y="72"/>
                </a:cubicBezTo>
                <a:cubicBezTo>
                  <a:pt x="67" y="64"/>
                  <a:pt x="67" y="64"/>
                  <a:pt x="67" y="64"/>
                </a:cubicBezTo>
                <a:cubicBezTo>
                  <a:pt x="49" y="82"/>
                  <a:pt x="49" y="82"/>
                  <a:pt x="49" y="82"/>
                </a:cubicBezTo>
                <a:cubicBezTo>
                  <a:pt x="48" y="83"/>
                  <a:pt x="47" y="83"/>
                  <a:pt x="45" y="83"/>
                </a:cubicBezTo>
                <a:cubicBezTo>
                  <a:pt x="44" y="83"/>
                  <a:pt x="42" y="83"/>
                  <a:pt x="41" y="82"/>
                </a:cubicBezTo>
                <a:cubicBezTo>
                  <a:pt x="39" y="80"/>
                  <a:pt x="39" y="76"/>
                  <a:pt x="41" y="74"/>
                </a:cubicBezTo>
                <a:cubicBezTo>
                  <a:pt x="63" y="54"/>
                  <a:pt x="63" y="54"/>
                  <a:pt x="63" y="54"/>
                </a:cubicBezTo>
                <a:cubicBezTo>
                  <a:pt x="64" y="53"/>
                  <a:pt x="65" y="52"/>
                  <a:pt x="66" y="52"/>
                </a:cubicBezTo>
                <a:cubicBezTo>
                  <a:pt x="68" y="52"/>
                  <a:pt x="69" y="53"/>
                  <a:pt x="70" y="54"/>
                </a:cubicBezTo>
                <a:cubicBezTo>
                  <a:pt x="77" y="60"/>
                  <a:pt x="77" y="60"/>
                  <a:pt x="77" y="60"/>
                </a:cubicBezTo>
                <a:cubicBezTo>
                  <a:pt x="96" y="42"/>
                  <a:pt x="96" y="42"/>
                  <a:pt x="96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84" y="42"/>
                  <a:pt x="82" y="39"/>
                  <a:pt x="82" y="37"/>
                </a:cubicBezTo>
                <a:cubicBezTo>
                  <a:pt x="82" y="34"/>
                  <a:pt x="85" y="31"/>
                  <a:pt x="87" y="31"/>
                </a:cubicBezTo>
                <a:lnTo>
                  <a:pt x="108" y="31"/>
                </a:lnTo>
                <a:close/>
                <a:moveTo>
                  <a:pt x="150" y="104"/>
                </a:moveTo>
                <a:cubicBezTo>
                  <a:pt x="150" y="108"/>
                  <a:pt x="151" y="115"/>
                  <a:pt x="145" y="115"/>
                </a:cubicBezTo>
                <a:cubicBezTo>
                  <a:pt x="16" y="115"/>
                  <a:pt x="16" y="115"/>
                  <a:pt x="16" y="115"/>
                </a:cubicBezTo>
                <a:cubicBezTo>
                  <a:pt x="13" y="115"/>
                  <a:pt x="10" y="112"/>
                  <a:pt x="10" y="109"/>
                </a:cubicBezTo>
                <a:cubicBezTo>
                  <a:pt x="10" y="104"/>
                  <a:pt x="10" y="104"/>
                  <a:pt x="10" y="104"/>
                </a:cubicBezTo>
                <a:cubicBezTo>
                  <a:pt x="150" y="104"/>
                  <a:pt x="150" y="104"/>
                  <a:pt x="150" y="104"/>
                </a:cubicBezTo>
                <a:close/>
                <a:moveTo>
                  <a:pt x="26" y="0"/>
                </a:moveTo>
                <a:cubicBezTo>
                  <a:pt x="18" y="0"/>
                  <a:pt x="11" y="7"/>
                  <a:pt x="11" y="15"/>
                </a:cubicBezTo>
                <a:cubicBezTo>
                  <a:pt x="11" y="94"/>
                  <a:pt x="11" y="94"/>
                  <a:pt x="11" y="94"/>
                </a:cubicBezTo>
                <a:cubicBezTo>
                  <a:pt x="6" y="94"/>
                  <a:pt x="6" y="94"/>
                  <a:pt x="6" y="94"/>
                </a:cubicBezTo>
                <a:cubicBezTo>
                  <a:pt x="3" y="94"/>
                  <a:pt x="0" y="96"/>
                  <a:pt x="0" y="99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18"/>
                  <a:pt x="7" y="125"/>
                  <a:pt x="16" y="125"/>
                </a:cubicBezTo>
                <a:cubicBezTo>
                  <a:pt x="145" y="125"/>
                  <a:pt x="145" y="125"/>
                  <a:pt x="145" y="125"/>
                </a:cubicBezTo>
                <a:cubicBezTo>
                  <a:pt x="154" y="125"/>
                  <a:pt x="160" y="118"/>
                  <a:pt x="160" y="109"/>
                </a:cubicBezTo>
                <a:cubicBezTo>
                  <a:pt x="160" y="99"/>
                  <a:pt x="160" y="99"/>
                  <a:pt x="160" y="99"/>
                </a:cubicBezTo>
                <a:cubicBezTo>
                  <a:pt x="160" y="96"/>
                  <a:pt x="158" y="94"/>
                  <a:pt x="155" y="94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0" y="15"/>
                  <a:pt x="150" y="15"/>
                  <a:pt x="150" y="15"/>
                </a:cubicBezTo>
                <a:cubicBezTo>
                  <a:pt x="150" y="7"/>
                  <a:pt x="143" y="0"/>
                  <a:pt x="134" y="0"/>
                </a:cubicBezTo>
                <a:lnTo>
                  <a:pt x="26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192ECA86-E5C4-AC2B-B46F-256F075B1796}"/>
              </a:ext>
            </a:extLst>
          </p:cNvPr>
          <p:cNvSpPr>
            <a:spLocks noEditPoints="1"/>
          </p:cNvSpPr>
          <p:nvPr/>
        </p:nvSpPr>
        <p:spPr bwMode="auto">
          <a:xfrm>
            <a:off x="11193463" y="4675188"/>
            <a:ext cx="265113" cy="254000"/>
          </a:xfrm>
          <a:custGeom>
            <a:avLst/>
            <a:gdLst>
              <a:gd name="T0" fmla="*/ 15 w 167"/>
              <a:gd name="T1" fmla="*/ 93 h 160"/>
              <a:gd name="T2" fmla="*/ 83 w 167"/>
              <a:gd name="T3" fmla="*/ 11 h 160"/>
              <a:gd name="T4" fmla="*/ 121 w 167"/>
              <a:gd name="T5" fmla="*/ 35 h 160"/>
              <a:gd name="T6" fmla="*/ 123 w 167"/>
              <a:gd name="T7" fmla="*/ 44 h 160"/>
              <a:gd name="T8" fmla="*/ 153 w 167"/>
              <a:gd name="T9" fmla="*/ 50 h 160"/>
              <a:gd name="T10" fmla="*/ 157 w 167"/>
              <a:gd name="T11" fmla="*/ 43 h 160"/>
              <a:gd name="T12" fmla="*/ 148 w 167"/>
              <a:gd name="T13" fmla="*/ 11 h 160"/>
              <a:gd name="T14" fmla="*/ 143 w 167"/>
              <a:gd name="T15" fmla="*/ 12 h 160"/>
              <a:gd name="T16" fmla="*/ 83 w 167"/>
              <a:gd name="T17" fmla="*/ 0 h 160"/>
              <a:gd name="T18" fmla="*/ 5 w 167"/>
              <a:gd name="T19" fmla="*/ 94 h 160"/>
              <a:gd name="T20" fmla="*/ 11 w 167"/>
              <a:gd name="T21" fmla="*/ 99 h 160"/>
              <a:gd name="T22" fmla="*/ 157 w 167"/>
              <a:gd name="T23" fmla="*/ 61 h 160"/>
              <a:gd name="T24" fmla="*/ 152 w 167"/>
              <a:gd name="T25" fmla="*/ 67 h 160"/>
              <a:gd name="T26" fmla="*/ 84 w 167"/>
              <a:gd name="T27" fmla="*/ 149 h 160"/>
              <a:gd name="T28" fmla="*/ 46 w 167"/>
              <a:gd name="T29" fmla="*/ 125 h 160"/>
              <a:gd name="T30" fmla="*/ 43 w 167"/>
              <a:gd name="T31" fmla="*/ 117 h 160"/>
              <a:gd name="T32" fmla="*/ 13 w 167"/>
              <a:gd name="T33" fmla="*/ 111 h 160"/>
              <a:gd name="T34" fmla="*/ 8 w 167"/>
              <a:gd name="T35" fmla="*/ 117 h 160"/>
              <a:gd name="T36" fmla="*/ 18 w 167"/>
              <a:gd name="T37" fmla="*/ 149 h 160"/>
              <a:gd name="T38" fmla="*/ 23 w 167"/>
              <a:gd name="T39" fmla="*/ 148 h 160"/>
              <a:gd name="T40" fmla="*/ 83 w 167"/>
              <a:gd name="T41" fmla="*/ 160 h 160"/>
              <a:gd name="T42" fmla="*/ 162 w 167"/>
              <a:gd name="T43" fmla="*/ 65 h 160"/>
              <a:gd name="T44" fmla="*/ 70 w 167"/>
              <a:gd name="T45" fmla="*/ 58 h 160"/>
              <a:gd name="T46" fmla="*/ 78 w 167"/>
              <a:gd name="T47" fmla="*/ 44 h 160"/>
              <a:gd name="T48" fmla="*/ 96 w 167"/>
              <a:gd name="T49" fmla="*/ 102 h 160"/>
              <a:gd name="T50" fmla="*/ 89 w 167"/>
              <a:gd name="T51" fmla="*/ 116 h 160"/>
              <a:gd name="T52" fmla="*/ 70 w 167"/>
              <a:gd name="T53" fmla="*/ 102 h 160"/>
              <a:gd name="T54" fmla="*/ 78 w 167"/>
              <a:gd name="T55" fmla="*/ 102 h 160"/>
              <a:gd name="T56" fmla="*/ 34 w 167"/>
              <a:gd name="T57" fmla="*/ 80 h 160"/>
              <a:gd name="T58" fmla="*/ 57 w 167"/>
              <a:gd name="T59" fmla="*/ 92 h 160"/>
              <a:gd name="T60" fmla="*/ 57 w 167"/>
              <a:gd name="T61" fmla="*/ 67 h 160"/>
              <a:gd name="T62" fmla="*/ 89 w 167"/>
              <a:gd name="T63" fmla="*/ 57 h 160"/>
              <a:gd name="T64" fmla="*/ 89 w 167"/>
              <a:gd name="T65" fmla="*/ 44 h 160"/>
              <a:gd name="T66" fmla="*/ 78 w 167"/>
              <a:gd name="T67" fmla="*/ 67 h 160"/>
              <a:gd name="T68" fmla="*/ 67 w 167"/>
              <a:gd name="T69" fmla="*/ 80 h 160"/>
              <a:gd name="T70" fmla="*/ 78 w 167"/>
              <a:gd name="T71" fmla="*/ 92 h 160"/>
              <a:gd name="T72" fmla="*/ 126 w 167"/>
              <a:gd name="T73" fmla="*/ 57 h 160"/>
              <a:gd name="T74" fmla="*/ 89 w 167"/>
              <a:gd name="T75" fmla="*/ 32 h 160"/>
              <a:gd name="T76" fmla="*/ 126 w 167"/>
              <a:gd name="T77" fmla="*/ 57 h 160"/>
              <a:gd name="T78" fmla="*/ 89 w 167"/>
              <a:gd name="T79" fmla="*/ 128 h 160"/>
              <a:gd name="T80" fmla="*/ 107 w 167"/>
              <a:gd name="T81" fmla="*/ 102 h 160"/>
              <a:gd name="T82" fmla="*/ 78 w 167"/>
              <a:gd name="T83" fmla="*/ 128 h 160"/>
              <a:gd name="T84" fmla="*/ 59 w 167"/>
              <a:gd name="T85" fmla="*/ 102 h 160"/>
              <a:gd name="T86" fmla="*/ 78 w 167"/>
              <a:gd name="T87" fmla="*/ 128 h 160"/>
              <a:gd name="T88" fmla="*/ 130 w 167"/>
              <a:gd name="T89" fmla="*/ 67 h 160"/>
              <a:gd name="T90" fmla="*/ 110 w 167"/>
              <a:gd name="T91" fmla="*/ 80 h 160"/>
              <a:gd name="T92" fmla="*/ 130 w 167"/>
              <a:gd name="T93" fmla="*/ 92 h 160"/>
              <a:gd name="T94" fmla="*/ 79 w 167"/>
              <a:gd name="T95" fmla="*/ 32 h 160"/>
              <a:gd name="T96" fmla="*/ 40 w 167"/>
              <a:gd name="T97" fmla="*/ 58 h 160"/>
              <a:gd name="T98" fmla="*/ 79 w 167"/>
              <a:gd name="T99" fmla="*/ 32 h 160"/>
              <a:gd name="T100" fmla="*/ 99 w 167"/>
              <a:gd name="T101" fmla="*/ 92 h 160"/>
              <a:gd name="T102" fmla="*/ 99 w 167"/>
              <a:gd name="T103" fmla="*/ 67 h 160"/>
              <a:gd name="T104" fmla="*/ 89 w 167"/>
              <a:gd name="T105" fmla="*/ 9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7" h="160">
                <a:moveTo>
                  <a:pt x="11" y="99"/>
                </a:moveTo>
                <a:cubicBezTo>
                  <a:pt x="14" y="98"/>
                  <a:pt x="15" y="95"/>
                  <a:pt x="15" y="93"/>
                </a:cubicBezTo>
                <a:cubicBezTo>
                  <a:pt x="11" y="71"/>
                  <a:pt x="18" y="47"/>
                  <a:pt x="34" y="32"/>
                </a:cubicBezTo>
                <a:cubicBezTo>
                  <a:pt x="47" y="18"/>
                  <a:pt x="65" y="11"/>
                  <a:pt x="83" y="11"/>
                </a:cubicBezTo>
                <a:cubicBezTo>
                  <a:pt x="100" y="11"/>
                  <a:pt x="116" y="17"/>
                  <a:pt x="128" y="28"/>
                </a:cubicBezTo>
                <a:cubicBezTo>
                  <a:pt x="121" y="35"/>
                  <a:pt x="121" y="35"/>
                  <a:pt x="121" y="35"/>
                </a:cubicBezTo>
                <a:cubicBezTo>
                  <a:pt x="119" y="37"/>
                  <a:pt x="119" y="39"/>
                  <a:pt x="119" y="40"/>
                </a:cubicBezTo>
                <a:cubicBezTo>
                  <a:pt x="120" y="42"/>
                  <a:pt x="121" y="43"/>
                  <a:pt x="123" y="44"/>
                </a:cubicBezTo>
                <a:cubicBezTo>
                  <a:pt x="151" y="50"/>
                  <a:pt x="151" y="50"/>
                  <a:pt x="151" y="50"/>
                </a:cubicBezTo>
                <a:cubicBezTo>
                  <a:pt x="153" y="50"/>
                  <a:pt x="153" y="50"/>
                  <a:pt x="153" y="50"/>
                </a:cubicBezTo>
                <a:cubicBezTo>
                  <a:pt x="154" y="50"/>
                  <a:pt x="155" y="49"/>
                  <a:pt x="156" y="48"/>
                </a:cubicBezTo>
                <a:cubicBezTo>
                  <a:pt x="157" y="47"/>
                  <a:pt x="158" y="45"/>
                  <a:pt x="157" y="43"/>
                </a:cubicBezTo>
                <a:cubicBezTo>
                  <a:pt x="151" y="15"/>
                  <a:pt x="151" y="15"/>
                  <a:pt x="151" y="15"/>
                </a:cubicBezTo>
                <a:cubicBezTo>
                  <a:pt x="151" y="13"/>
                  <a:pt x="149" y="12"/>
                  <a:pt x="148" y="11"/>
                </a:cubicBezTo>
                <a:cubicBezTo>
                  <a:pt x="147" y="11"/>
                  <a:pt x="147" y="11"/>
                  <a:pt x="147" y="11"/>
                </a:cubicBezTo>
                <a:cubicBezTo>
                  <a:pt x="145" y="11"/>
                  <a:pt x="144" y="11"/>
                  <a:pt x="143" y="12"/>
                </a:cubicBezTo>
                <a:cubicBezTo>
                  <a:pt x="136" y="20"/>
                  <a:pt x="136" y="20"/>
                  <a:pt x="136" y="20"/>
                </a:cubicBezTo>
                <a:cubicBezTo>
                  <a:pt x="121" y="7"/>
                  <a:pt x="102" y="0"/>
                  <a:pt x="83" y="0"/>
                </a:cubicBezTo>
                <a:cubicBezTo>
                  <a:pt x="62" y="0"/>
                  <a:pt x="42" y="8"/>
                  <a:pt x="26" y="24"/>
                </a:cubicBezTo>
                <a:cubicBezTo>
                  <a:pt x="8" y="42"/>
                  <a:pt x="0" y="69"/>
                  <a:pt x="5" y="94"/>
                </a:cubicBezTo>
                <a:cubicBezTo>
                  <a:pt x="5" y="97"/>
                  <a:pt x="7" y="99"/>
                  <a:pt x="10" y="99"/>
                </a:cubicBezTo>
                <a:lnTo>
                  <a:pt x="11" y="99"/>
                </a:lnTo>
                <a:close/>
                <a:moveTo>
                  <a:pt x="162" y="65"/>
                </a:moveTo>
                <a:cubicBezTo>
                  <a:pt x="161" y="63"/>
                  <a:pt x="159" y="61"/>
                  <a:pt x="157" y="61"/>
                </a:cubicBezTo>
                <a:cubicBezTo>
                  <a:pt x="156" y="61"/>
                  <a:pt x="156" y="61"/>
                  <a:pt x="156" y="61"/>
                </a:cubicBezTo>
                <a:cubicBezTo>
                  <a:pt x="153" y="62"/>
                  <a:pt x="151" y="65"/>
                  <a:pt x="152" y="67"/>
                </a:cubicBezTo>
                <a:cubicBezTo>
                  <a:pt x="156" y="90"/>
                  <a:pt x="149" y="113"/>
                  <a:pt x="132" y="129"/>
                </a:cubicBezTo>
                <a:cubicBezTo>
                  <a:pt x="120" y="142"/>
                  <a:pt x="102" y="149"/>
                  <a:pt x="84" y="149"/>
                </a:cubicBezTo>
                <a:cubicBezTo>
                  <a:pt x="66" y="149"/>
                  <a:pt x="51" y="143"/>
                  <a:pt x="38" y="133"/>
                </a:cubicBezTo>
                <a:cubicBezTo>
                  <a:pt x="46" y="125"/>
                  <a:pt x="46" y="125"/>
                  <a:pt x="46" y="125"/>
                </a:cubicBezTo>
                <a:cubicBezTo>
                  <a:pt x="47" y="123"/>
                  <a:pt x="48" y="121"/>
                  <a:pt x="47" y="120"/>
                </a:cubicBezTo>
                <a:cubicBezTo>
                  <a:pt x="47" y="118"/>
                  <a:pt x="45" y="117"/>
                  <a:pt x="43" y="117"/>
                </a:cubicBezTo>
                <a:cubicBezTo>
                  <a:pt x="15" y="111"/>
                  <a:pt x="15" y="111"/>
                  <a:pt x="15" y="111"/>
                </a:cubicBezTo>
                <a:cubicBezTo>
                  <a:pt x="14" y="111"/>
                  <a:pt x="14" y="111"/>
                  <a:pt x="13" y="111"/>
                </a:cubicBezTo>
                <a:cubicBezTo>
                  <a:pt x="12" y="111"/>
                  <a:pt x="11" y="111"/>
                  <a:pt x="10" y="112"/>
                </a:cubicBezTo>
                <a:cubicBezTo>
                  <a:pt x="8" y="113"/>
                  <a:pt x="8" y="115"/>
                  <a:pt x="8" y="117"/>
                </a:cubicBezTo>
                <a:cubicBezTo>
                  <a:pt x="14" y="145"/>
                  <a:pt x="14" y="145"/>
                  <a:pt x="14" y="145"/>
                </a:cubicBezTo>
                <a:cubicBezTo>
                  <a:pt x="15" y="147"/>
                  <a:pt x="16" y="149"/>
                  <a:pt x="18" y="149"/>
                </a:cubicBezTo>
                <a:cubicBezTo>
                  <a:pt x="19" y="149"/>
                  <a:pt x="19" y="149"/>
                  <a:pt x="19" y="149"/>
                </a:cubicBezTo>
                <a:cubicBezTo>
                  <a:pt x="21" y="149"/>
                  <a:pt x="22" y="149"/>
                  <a:pt x="23" y="148"/>
                </a:cubicBezTo>
                <a:cubicBezTo>
                  <a:pt x="30" y="140"/>
                  <a:pt x="30" y="140"/>
                  <a:pt x="30" y="140"/>
                </a:cubicBezTo>
                <a:cubicBezTo>
                  <a:pt x="45" y="154"/>
                  <a:pt x="64" y="160"/>
                  <a:pt x="83" y="160"/>
                </a:cubicBezTo>
                <a:cubicBezTo>
                  <a:pt x="103" y="160"/>
                  <a:pt x="124" y="152"/>
                  <a:pt x="140" y="137"/>
                </a:cubicBezTo>
                <a:cubicBezTo>
                  <a:pt x="158" y="118"/>
                  <a:pt x="167" y="91"/>
                  <a:pt x="162" y="65"/>
                </a:cubicBezTo>
                <a:close/>
                <a:moveTo>
                  <a:pt x="78" y="44"/>
                </a:moveTo>
                <a:cubicBezTo>
                  <a:pt x="75" y="47"/>
                  <a:pt x="72" y="52"/>
                  <a:pt x="70" y="58"/>
                </a:cubicBezTo>
                <a:cubicBezTo>
                  <a:pt x="78" y="58"/>
                  <a:pt x="78" y="58"/>
                  <a:pt x="78" y="58"/>
                </a:cubicBezTo>
                <a:lnTo>
                  <a:pt x="78" y="44"/>
                </a:lnTo>
                <a:close/>
                <a:moveTo>
                  <a:pt x="89" y="116"/>
                </a:moveTo>
                <a:cubicBezTo>
                  <a:pt x="92" y="113"/>
                  <a:pt x="94" y="108"/>
                  <a:pt x="96" y="102"/>
                </a:cubicBezTo>
                <a:cubicBezTo>
                  <a:pt x="89" y="102"/>
                  <a:pt x="89" y="102"/>
                  <a:pt x="89" y="102"/>
                </a:cubicBezTo>
                <a:lnTo>
                  <a:pt x="89" y="116"/>
                </a:lnTo>
                <a:close/>
                <a:moveTo>
                  <a:pt x="78" y="102"/>
                </a:moveTo>
                <a:cubicBezTo>
                  <a:pt x="70" y="102"/>
                  <a:pt x="70" y="102"/>
                  <a:pt x="70" y="102"/>
                </a:cubicBezTo>
                <a:cubicBezTo>
                  <a:pt x="72" y="108"/>
                  <a:pt x="75" y="113"/>
                  <a:pt x="78" y="116"/>
                </a:cubicBezTo>
                <a:lnTo>
                  <a:pt x="78" y="102"/>
                </a:lnTo>
                <a:close/>
                <a:moveTo>
                  <a:pt x="36" y="67"/>
                </a:moveTo>
                <a:cubicBezTo>
                  <a:pt x="35" y="71"/>
                  <a:pt x="34" y="75"/>
                  <a:pt x="34" y="80"/>
                </a:cubicBezTo>
                <a:cubicBezTo>
                  <a:pt x="34" y="84"/>
                  <a:pt x="35" y="89"/>
                  <a:pt x="36" y="92"/>
                </a:cubicBezTo>
                <a:cubicBezTo>
                  <a:pt x="57" y="92"/>
                  <a:pt x="57" y="92"/>
                  <a:pt x="57" y="92"/>
                </a:cubicBezTo>
                <a:cubicBezTo>
                  <a:pt x="56" y="88"/>
                  <a:pt x="56" y="84"/>
                  <a:pt x="56" y="80"/>
                </a:cubicBezTo>
                <a:cubicBezTo>
                  <a:pt x="56" y="76"/>
                  <a:pt x="56" y="71"/>
                  <a:pt x="57" y="67"/>
                </a:cubicBezTo>
                <a:lnTo>
                  <a:pt x="36" y="67"/>
                </a:lnTo>
                <a:close/>
                <a:moveTo>
                  <a:pt x="89" y="57"/>
                </a:moveTo>
                <a:cubicBezTo>
                  <a:pt x="96" y="57"/>
                  <a:pt x="96" y="57"/>
                  <a:pt x="96" y="57"/>
                </a:cubicBezTo>
                <a:cubicBezTo>
                  <a:pt x="95" y="51"/>
                  <a:pt x="92" y="46"/>
                  <a:pt x="89" y="44"/>
                </a:cubicBezTo>
                <a:lnTo>
                  <a:pt x="89" y="57"/>
                </a:lnTo>
                <a:close/>
                <a:moveTo>
                  <a:pt x="78" y="67"/>
                </a:moveTo>
                <a:cubicBezTo>
                  <a:pt x="68" y="67"/>
                  <a:pt x="68" y="67"/>
                  <a:pt x="68" y="67"/>
                </a:cubicBezTo>
                <a:cubicBezTo>
                  <a:pt x="68" y="71"/>
                  <a:pt x="67" y="75"/>
                  <a:pt x="67" y="80"/>
                </a:cubicBezTo>
                <a:cubicBezTo>
                  <a:pt x="67" y="84"/>
                  <a:pt x="68" y="89"/>
                  <a:pt x="68" y="92"/>
                </a:cubicBezTo>
                <a:cubicBezTo>
                  <a:pt x="78" y="92"/>
                  <a:pt x="78" y="92"/>
                  <a:pt x="78" y="92"/>
                </a:cubicBezTo>
                <a:lnTo>
                  <a:pt x="78" y="67"/>
                </a:lnTo>
                <a:close/>
                <a:moveTo>
                  <a:pt x="126" y="57"/>
                </a:moveTo>
                <a:cubicBezTo>
                  <a:pt x="119" y="43"/>
                  <a:pt x="105" y="33"/>
                  <a:pt x="89" y="31"/>
                </a:cubicBezTo>
                <a:cubicBezTo>
                  <a:pt x="89" y="32"/>
                  <a:pt x="89" y="32"/>
                  <a:pt x="89" y="32"/>
                </a:cubicBezTo>
                <a:cubicBezTo>
                  <a:pt x="97" y="35"/>
                  <a:pt x="104" y="44"/>
                  <a:pt x="107" y="57"/>
                </a:cubicBezTo>
                <a:lnTo>
                  <a:pt x="126" y="57"/>
                </a:lnTo>
                <a:close/>
                <a:moveTo>
                  <a:pt x="88" y="128"/>
                </a:moveTo>
                <a:cubicBezTo>
                  <a:pt x="89" y="128"/>
                  <a:pt x="89" y="128"/>
                  <a:pt x="89" y="128"/>
                </a:cubicBezTo>
                <a:cubicBezTo>
                  <a:pt x="105" y="126"/>
                  <a:pt x="119" y="116"/>
                  <a:pt x="126" y="102"/>
                </a:cubicBezTo>
                <a:cubicBezTo>
                  <a:pt x="107" y="102"/>
                  <a:pt x="107" y="102"/>
                  <a:pt x="107" y="102"/>
                </a:cubicBezTo>
                <a:cubicBezTo>
                  <a:pt x="104" y="115"/>
                  <a:pt x="97" y="125"/>
                  <a:pt x="88" y="128"/>
                </a:cubicBezTo>
                <a:close/>
                <a:moveTo>
                  <a:pt x="78" y="128"/>
                </a:moveTo>
                <a:cubicBezTo>
                  <a:pt x="78" y="128"/>
                  <a:pt x="78" y="128"/>
                  <a:pt x="78" y="128"/>
                </a:cubicBezTo>
                <a:cubicBezTo>
                  <a:pt x="70" y="125"/>
                  <a:pt x="63" y="115"/>
                  <a:pt x="59" y="102"/>
                </a:cubicBezTo>
                <a:cubicBezTo>
                  <a:pt x="40" y="102"/>
                  <a:pt x="40" y="102"/>
                  <a:pt x="40" y="102"/>
                </a:cubicBezTo>
                <a:cubicBezTo>
                  <a:pt x="48" y="117"/>
                  <a:pt x="61" y="127"/>
                  <a:pt x="78" y="128"/>
                </a:cubicBezTo>
                <a:close/>
                <a:moveTo>
                  <a:pt x="132" y="80"/>
                </a:moveTo>
                <a:cubicBezTo>
                  <a:pt x="132" y="76"/>
                  <a:pt x="132" y="71"/>
                  <a:pt x="130" y="67"/>
                </a:cubicBezTo>
                <a:cubicBezTo>
                  <a:pt x="110" y="67"/>
                  <a:pt x="110" y="67"/>
                  <a:pt x="110" y="67"/>
                </a:cubicBezTo>
                <a:cubicBezTo>
                  <a:pt x="110" y="71"/>
                  <a:pt x="110" y="75"/>
                  <a:pt x="110" y="80"/>
                </a:cubicBezTo>
                <a:cubicBezTo>
                  <a:pt x="110" y="84"/>
                  <a:pt x="110" y="89"/>
                  <a:pt x="110" y="92"/>
                </a:cubicBezTo>
                <a:cubicBezTo>
                  <a:pt x="130" y="92"/>
                  <a:pt x="130" y="92"/>
                  <a:pt x="130" y="92"/>
                </a:cubicBezTo>
                <a:cubicBezTo>
                  <a:pt x="132" y="89"/>
                  <a:pt x="132" y="84"/>
                  <a:pt x="132" y="80"/>
                </a:cubicBezTo>
                <a:close/>
                <a:moveTo>
                  <a:pt x="79" y="32"/>
                </a:moveTo>
                <a:cubicBezTo>
                  <a:pt x="78" y="32"/>
                  <a:pt x="78" y="32"/>
                  <a:pt x="78" y="32"/>
                </a:cubicBezTo>
                <a:cubicBezTo>
                  <a:pt x="62" y="34"/>
                  <a:pt x="48" y="44"/>
                  <a:pt x="40" y="58"/>
                </a:cubicBezTo>
                <a:cubicBezTo>
                  <a:pt x="60" y="58"/>
                  <a:pt x="60" y="58"/>
                  <a:pt x="60" y="58"/>
                </a:cubicBezTo>
                <a:cubicBezTo>
                  <a:pt x="64" y="45"/>
                  <a:pt x="70" y="35"/>
                  <a:pt x="79" y="32"/>
                </a:cubicBezTo>
                <a:close/>
                <a:moveTo>
                  <a:pt x="89" y="92"/>
                </a:moveTo>
                <a:cubicBezTo>
                  <a:pt x="99" y="92"/>
                  <a:pt x="99" y="92"/>
                  <a:pt x="99" y="92"/>
                </a:cubicBezTo>
                <a:cubicBezTo>
                  <a:pt x="100" y="88"/>
                  <a:pt x="100" y="84"/>
                  <a:pt x="100" y="80"/>
                </a:cubicBezTo>
                <a:cubicBezTo>
                  <a:pt x="100" y="76"/>
                  <a:pt x="100" y="71"/>
                  <a:pt x="99" y="67"/>
                </a:cubicBezTo>
                <a:cubicBezTo>
                  <a:pt x="89" y="67"/>
                  <a:pt x="89" y="67"/>
                  <a:pt x="89" y="67"/>
                </a:cubicBezTo>
                <a:lnTo>
                  <a:pt x="89" y="9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82F92533-ED95-B4F6-0F95-D9FAC6C8AB06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5226050"/>
            <a:ext cx="254000" cy="254000"/>
          </a:xfrm>
          <a:custGeom>
            <a:avLst/>
            <a:gdLst>
              <a:gd name="T0" fmla="*/ 0 w 160"/>
              <a:gd name="T1" fmla="*/ 113 h 160"/>
              <a:gd name="T2" fmla="*/ 16 w 160"/>
              <a:gd name="T3" fmla="*/ 129 h 160"/>
              <a:gd name="T4" fmla="*/ 50 w 160"/>
              <a:gd name="T5" fmla="*/ 129 h 160"/>
              <a:gd name="T6" fmla="*/ 43 w 160"/>
              <a:gd name="T7" fmla="*/ 150 h 160"/>
              <a:gd name="T8" fmla="*/ 37 w 160"/>
              <a:gd name="T9" fmla="*/ 150 h 160"/>
              <a:gd name="T10" fmla="*/ 31 w 160"/>
              <a:gd name="T11" fmla="*/ 155 h 160"/>
              <a:gd name="T12" fmla="*/ 37 w 160"/>
              <a:gd name="T13" fmla="*/ 160 h 160"/>
              <a:gd name="T14" fmla="*/ 124 w 160"/>
              <a:gd name="T15" fmla="*/ 160 h 160"/>
              <a:gd name="T16" fmla="*/ 129 w 160"/>
              <a:gd name="T17" fmla="*/ 155 h 160"/>
              <a:gd name="T18" fmla="*/ 124 w 160"/>
              <a:gd name="T19" fmla="*/ 150 h 160"/>
              <a:gd name="T20" fmla="*/ 117 w 160"/>
              <a:gd name="T21" fmla="*/ 150 h 160"/>
              <a:gd name="T22" fmla="*/ 110 w 160"/>
              <a:gd name="T23" fmla="*/ 129 h 160"/>
              <a:gd name="T24" fmla="*/ 144 w 160"/>
              <a:gd name="T25" fmla="*/ 129 h 160"/>
              <a:gd name="T26" fmla="*/ 160 w 160"/>
              <a:gd name="T27" fmla="*/ 113 h 160"/>
              <a:gd name="T28" fmla="*/ 160 w 160"/>
              <a:gd name="T29" fmla="*/ 108 h 160"/>
              <a:gd name="T30" fmla="*/ 0 w 160"/>
              <a:gd name="T31" fmla="*/ 108 h 160"/>
              <a:gd name="T32" fmla="*/ 0 w 160"/>
              <a:gd name="T33" fmla="*/ 113 h 160"/>
              <a:gd name="T34" fmla="*/ 144 w 160"/>
              <a:gd name="T35" fmla="*/ 0 h 160"/>
              <a:gd name="T36" fmla="*/ 16 w 160"/>
              <a:gd name="T37" fmla="*/ 0 h 160"/>
              <a:gd name="T38" fmla="*/ 0 w 160"/>
              <a:gd name="T39" fmla="*/ 16 h 160"/>
              <a:gd name="T40" fmla="*/ 0 w 160"/>
              <a:gd name="T41" fmla="*/ 98 h 160"/>
              <a:gd name="T42" fmla="*/ 160 w 160"/>
              <a:gd name="T43" fmla="*/ 98 h 160"/>
              <a:gd name="T44" fmla="*/ 160 w 160"/>
              <a:gd name="T45" fmla="*/ 16 h 160"/>
              <a:gd name="T46" fmla="*/ 144 w 160"/>
              <a:gd name="T47" fmla="*/ 0 h 160"/>
              <a:gd name="T48" fmla="*/ 83 w 160"/>
              <a:gd name="T49" fmla="*/ 45 h 160"/>
              <a:gd name="T50" fmla="*/ 95 w 160"/>
              <a:gd name="T51" fmla="*/ 62 h 160"/>
              <a:gd name="T52" fmla="*/ 85 w 160"/>
              <a:gd name="T53" fmla="*/ 77 h 160"/>
              <a:gd name="T54" fmla="*/ 85 w 160"/>
              <a:gd name="T55" fmla="*/ 80 h 160"/>
              <a:gd name="T56" fmla="*/ 79 w 160"/>
              <a:gd name="T57" fmla="*/ 86 h 160"/>
              <a:gd name="T58" fmla="*/ 74 w 160"/>
              <a:gd name="T59" fmla="*/ 80 h 160"/>
              <a:gd name="T60" fmla="*/ 74 w 160"/>
              <a:gd name="T61" fmla="*/ 77 h 160"/>
              <a:gd name="T62" fmla="*/ 64 w 160"/>
              <a:gd name="T63" fmla="*/ 62 h 160"/>
              <a:gd name="T64" fmla="*/ 69 w 160"/>
              <a:gd name="T65" fmla="*/ 57 h 160"/>
              <a:gd name="T66" fmla="*/ 74 w 160"/>
              <a:gd name="T67" fmla="*/ 62 h 160"/>
              <a:gd name="T68" fmla="*/ 79 w 160"/>
              <a:gd name="T69" fmla="*/ 67 h 160"/>
              <a:gd name="T70" fmla="*/ 85 w 160"/>
              <a:gd name="T71" fmla="*/ 62 h 160"/>
              <a:gd name="T72" fmla="*/ 76 w 160"/>
              <a:gd name="T73" fmla="*/ 53 h 160"/>
              <a:gd name="T74" fmla="*/ 64 w 160"/>
              <a:gd name="T75" fmla="*/ 36 h 160"/>
              <a:gd name="T76" fmla="*/ 74 w 160"/>
              <a:gd name="T77" fmla="*/ 21 h 160"/>
              <a:gd name="T78" fmla="*/ 74 w 160"/>
              <a:gd name="T79" fmla="*/ 17 h 160"/>
              <a:gd name="T80" fmla="*/ 79 w 160"/>
              <a:gd name="T81" fmla="*/ 12 h 160"/>
              <a:gd name="T82" fmla="*/ 85 w 160"/>
              <a:gd name="T83" fmla="*/ 17 h 160"/>
              <a:gd name="T84" fmla="*/ 85 w 160"/>
              <a:gd name="T85" fmla="*/ 21 h 160"/>
              <a:gd name="T86" fmla="*/ 95 w 160"/>
              <a:gd name="T87" fmla="*/ 36 h 160"/>
              <a:gd name="T88" fmla="*/ 90 w 160"/>
              <a:gd name="T89" fmla="*/ 41 h 160"/>
              <a:gd name="T90" fmla="*/ 85 w 160"/>
              <a:gd name="T91" fmla="*/ 36 h 160"/>
              <a:gd name="T92" fmla="*/ 80 w 160"/>
              <a:gd name="T93" fmla="*/ 30 h 160"/>
              <a:gd name="T94" fmla="*/ 75 w 160"/>
              <a:gd name="T95" fmla="*/ 36 h 160"/>
              <a:gd name="T96" fmla="*/ 83 w 160"/>
              <a:gd name="T97" fmla="*/ 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0" y="113"/>
                </a:moveTo>
                <a:cubicBezTo>
                  <a:pt x="0" y="122"/>
                  <a:pt x="7" y="129"/>
                  <a:pt x="16" y="129"/>
                </a:cubicBezTo>
                <a:cubicBezTo>
                  <a:pt x="50" y="129"/>
                  <a:pt x="50" y="129"/>
                  <a:pt x="50" y="129"/>
                </a:cubicBezTo>
                <a:cubicBezTo>
                  <a:pt x="43" y="150"/>
                  <a:pt x="43" y="150"/>
                  <a:pt x="43" y="150"/>
                </a:cubicBezTo>
                <a:cubicBezTo>
                  <a:pt x="37" y="150"/>
                  <a:pt x="37" y="150"/>
                  <a:pt x="37" y="150"/>
                </a:cubicBezTo>
                <a:cubicBezTo>
                  <a:pt x="33" y="150"/>
                  <a:pt x="31" y="152"/>
                  <a:pt x="31" y="155"/>
                </a:cubicBezTo>
                <a:cubicBezTo>
                  <a:pt x="31" y="158"/>
                  <a:pt x="34" y="160"/>
                  <a:pt x="37" y="160"/>
                </a:cubicBezTo>
                <a:cubicBezTo>
                  <a:pt x="124" y="160"/>
                  <a:pt x="124" y="160"/>
                  <a:pt x="124" y="160"/>
                </a:cubicBezTo>
                <a:cubicBezTo>
                  <a:pt x="126" y="160"/>
                  <a:pt x="129" y="158"/>
                  <a:pt x="129" y="155"/>
                </a:cubicBezTo>
                <a:cubicBezTo>
                  <a:pt x="129" y="152"/>
                  <a:pt x="126" y="150"/>
                  <a:pt x="124" y="150"/>
                </a:cubicBezTo>
                <a:cubicBezTo>
                  <a:pt x="117" y="150"/>
                  <a:pt x="117" y="150"/>
                  <a:pt x="117" y="150"/>
                </a:cubicBezTo>
                <a:cubicBezTo>
                  <a:pt x="110" y="129"/>
                  <a:pt x="110" y="129"/>
                  <a:pt x="110" y="129"/>
                </a:cubicBezTo>
                <a:cubicBezTo>
                  <a:pt x="144" y="129"/>
                  <a:pt x="144" y="129"/>
                  <a:pt x="144" y="129"/>
                </a:cubicBezTo>
                <a:cubicBezTo>
                  <a:pt x="153" y="129"/>
                  <a:pt x="160" y="122"/>
                  <a:pt x="160" y="113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0" y="108"/>
                  <a:pt x="0" y="108"/>
                  <a:pt x="0" y="108"/>
                </a:cubicBezTo>
                <a:lnTo>
                  <a:pt x="0" y="113"/>
                </a:lnTo>
                <a:close/>
                <a:moveTo>
                  <a:pt x="14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98"/>
                  <a:pt x="0" y="98"/>
                  <a:pt x="0" y="98"/>
                </a:cubicBezTo>
                <a:cubicBezTo>
                  <a:pt x="160" y="98"/>
                  <a:pt x="160" y="98"/>
                  <a:pt x="160" y="98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7"/>
                  <a:pt x="153" y="0"/>
                  <a:pt x="144" y="0"/>
                </a:cubicBezTo>
                <a:close/>
                <a:moveTo>
                  <a:pt x="83" y="45"/>
                </a:moveTo>
                <a:cubicBezTo>
                  <a:pt x="88" y="49"/>
                  <a:pt x="95" y="53"/>
                  <a:pt x="95" y="62"/>
                </a:cubicBezTo>
                <a:cubicBezTo>
                  <a:pt x="95" y="69"/>
                  <a:pt x="91" y="75"/>
                  <a:pt x="85" y="77"/>
                </a:cubicBezTo>
                <a:cubicBezTo>
                  <a:pt x="85" y="80"/>
                  <a:pt x="85" y="80"/>
                  <a:pt x="85" y="80"/>
                </a:cubicBezTo>
                <a:cubicBezTo>
                  <a:pt x="85" y="83"/>
                  <a:pt x="82" y="86"/>
                  <a:pt x="79" y="86"/>
                </a:cubicBezTo>
                <a:cubicBezTo>
                  <a:pt x="76" y="86"/>
                  <a:pt x="74" y="83"/>
                  <a:pt x="74" y="80"/>
                </a:cubicBezTo>
                <a:cubicBezTo>
                  <a:pt x="74" y="77"/>
                  <a:pt x="74" y="77"/>
                  <a:pt x="74" y="77"/>
                </a:cubicBezTo>
                <a:cubicBezTo>
                  <a:pt x="68" y="75"/>
                  <a:pt x="64" y="69"/>
                  <a:pt x="64" y="62"/>
                </a:cubicBezTo>
                <a:cubicBezTo>
                  <a:pt x="64" y="59"/>
                  <a:pt x="66" y="57"/>
                  <a:pt x="69" y="57"/>
                </a:cubicBezTo>
                <a:cubicBezTo>
                  <a:pt x="72" y="57"/>
                  <a:pt x="74" y="59"/>
                  <a:pt x="74" y="62"/>
                </a:cubicBezTo>
                <a:cubicBezTo>
                  <a:pt x="74" y="65"/>
                  <a:pt x="77" y="67"/>
                  <a:pt x="79" y="67"/>
                </a:cubicBezTo>
                <a:cubicBezTo>
                  <a:pt x="82" y="67"/>
                  <a:pt x="85" y="65"/>
                  <a:pt x="85" y="62"/>
                </a:cubicBezTo>
                <a:cubicBezTo>
                  <a:pt x="85" y="59"/>
                  <a:pt x="81" y="56"/>
                  <a:pt x="76" y="53"/>
                </a:cubicBezTo>
                <a:cubicBezTo>
                  <a:pt x="71" y="49"/>
                  <a:pt x="64" y="44"/>
                  <a:pt x="64" y="36"/>
                </a:cubicBezTo>
                <a:cubicBezTo>
                  <a:pt x="64" y="29"/>
                  <a:pt x="68" y="23"/>
                  <a:pt x="74" y="21"/>
                </a:cubicBezTo>
                <a:cubicBezTo>
                  <a:pt x="74" y="17"/>
                  <a:pt x="74" y="17"/>
                  <a:pt x="74" y="17"/>
                </a:cubicBezTo>
                <a:cubicBezTo>
                  <a:pt x="74" y="14"/>
                  <a:pt x="77" y="12"/>
                  <a:pt x="79" y="12"/>
                </a:cubicBezTo>
                <a:cubicBezTo>
                  <a:pt x="82" y="12"/>
                  <a:pt x="85" y="15"/>
                  <a:pt x="85" y="17"/>
                </a:cubicBezTo>
                <a:cubicBezTo>
                  <a:pt x="85" y="21"/>
                  <a:pt x="85" y="21"/>
                  <a:pt x="85" y="21"/>
                </a:cubicBezTo>
                <a:cubicBezTo>
                  <a:pt x="91" y="23"/>
                  <a:pt x="95" y="29"/>
                  <a:pt x="95" y="36"/>
                </a:cubicBezTo>
                <a:cubicBezTo>
                  <a:pt x="95" y="39"/>
                  <a:pt x="93" y="41"/>
                  <a:pt x="90" y="41"/>
                </a:cubicBezTo>
                <a:cubicBezTo>
                  <a:pt x="88" y="41"/>
                  <a:pt x="85" y="38"/>
                  <a:pt x="85" y="36"/>
                </a:cubicBezTo>
                <a:cubicBezTo>
                  <a:pt x="85" y="33"/>
                  <a:pt x="83" y="30"/>
                  <a:pt x="80" y="30"/>
                </a:cubicBezTo>
                <a:cubicBezTo>
                  <a:pt x="77" y="30"/>
                  <a:pt x="75" y="33"/>
                  <a:pt x="75" y="36"/>
                </a:cubicBezTo>
                <a:cubicBezTo>
                  <a:pt x="75" y="39"/>
                  <a:pt x="79" y="41"/>
                  <a:pt x="83" y="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05D0639C-A695-E2E7-DF31-B8BF77CB7A1C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4676775"/>
            <a:ext cx="254000" cy="252413"/>
          </a:xfrm>
          <a:custGeom>
            <a:avLst/>
            <a:gdLst>
              <a:gd name="T0" fmla="*/ 156 w 160"/>
              <a:gd name="T1" fmla="*/ 4 h 159"/>
              <a:gd name="T2" fmla="*/ 142 w 160"/>
              <a:gd name="T3" fmla="*/ 0 h 159"/>
              <a:gd name="T4" fmla="*/ 139 w 160"/>
              <a:gd name="T5" fmla="*/ 0 h 159"/>
              <a:gd name="T6" fmla="*/ 124 w 160"/>
              <a:gd name="T7" fmla="*/ 6 h 159"/>
              <a:gd name="T8" fmla="*/ 45 w 160"/>
              <a:gd name="T9" fmla="*/ 85 h 159"/>
              <a:gd name="T10" fmla="*/ 29 w 160"/>
              <a:gd name="T11" fmla="*/ 82 h 159"/>
              <a:gd name="T12" fmla="*/ 28 w 160"/>
              <a:gd name="T13" fmla="*/ 82 h 159"/>
              <a:gd name="T14" fmla="*/ 24 w 160"/>
              <a:gd name="T15" fmla="*/ 83 h 159"/>
              <a:gd name="T16" fmla="*/ 2 w 160"/>
              <a:gd name="T17" fmla="*/ 106 h 159"/>
              <a:gd name="T18" fmla="*/ 0 w 160"/>
              <a:gd name="T19" fmla="*/ 111 h 159"/>
              <a:gd name="T20" fmla="*/ 4 w 160"/>
              <a:gd name="T21" fmla="*/ 114 h 159"/>
              <a:gd name="T22" fmla="*/ 38 w 160"/>
              <a:gd name="T23" fmla="*/ 121 h 159"/>
              <a:gd name="T24" fmla="*/ 44 w 160"/>
              <a:gd name="T25" fmla="*/ 155 h 159"/>
              <a:gd name="T26" fmla="*/ 48 w 160"/>
              <a:gd name="T27" fmla="*/ 159 h 159"/>
              <a:gd name="T28" fmla="*/ 49 w 160"/>
              <a:gd name="T29" fmla="*/ 159 h 159"/>
              <a:gd name="T30" fmla="*/ 54 w 160"/>
              <a:gd name="T31" fmla="*/ 158 h 159"/>
              <a:gd name="T32" fmla="*/ 76 w 160"/>
              <a:gd name="T33" fmla="*/ 135 h 159"/>
              <a:gd name="T34" fmla="*/ 78 w 160"/>
              <a:gd name="T35" fmla="*/ 131 h 159"/>
              <a:gd name="T36" fmla="*/ 75 w 160"/>
              <a:gd name="T37" fmla="*/ 115 h 159"/>
              <a:gd name="T38" fmla="*/ 154 w 160"/>
              <a:gd name="T39" fmla="*/ 36 h 159"/>
              <a:gd name="T40" fmla="*/ 160 w 160"/>
              <a:gd name="T41" fmla="*/ 21 h 159"/>
              <a:gd name="T42" fmla="*/ 156 w 160"/>
              <a:gd name="T43" fmla="*/ 4 h 159"/>
              <a:gd name="T44" fmla="*/ 4 w 160"/>
              <a:gd name="T45" fmla="*/ 39 h 159"/>
              <a:gd name="T46" fmla="*/ 54 w 160"/>
              <a:gd name="T47" fmla="*/ 60 h 159"/>
              <a:gd name="T48" fmla="*/ 88 w 160"/>
              <a:gd name="T49" fmla="*/ 25 h 159"/>
              <a:gd name="T50" fmla="*/ 21 w 160"/>
              <a:gd name="T51" fmla="*/ 14 h 159"/>
              <a:gd name="T52" fmla="*/ 20 w 160"/>
              <a:gd name="T53" fmla="*/ 14 h 159"/>
              <a:gd name="T54" fmla="*/ 17 w 160"/>
              <a:gd name="T55" fmla="*/ 16 h 159"/>
              <a:gd name="T56" fmla="*/ 2 w 160"/>
              <a:gd name="T57" fmla="*/ 31 h 159"/>
              <a:gd name="T58" fmla="*/ 0 w 160"/>
              <a:gd name="T59" fmla="*/ 36 h 159"/>
              <a:gd name="T60" fmla="*/ 4 w 160"/>
              <a:gd name="T61" fmla="*/ 39 h 159"/>
              <a:gd name="T62" fmla="*/ 99 w 160"/>
              <a:gd name="T63" fmla="*/ 104 h 159"/>
              <a:gd name="T64" fmla="*/ 120 w 160"/>
              <a:gd name="T65" fmla="*/ 155 h 159"/>
              <a:gd name="T66" fmla="*/ 124 w 160"/>
              <a:gd name="T67" fmla="*/ 158 h 159"/>
              <a:gd name="T68" fmla="*/ 125 w 160"/>
              <a:gd name="T69" fmla="*/ 158 h 159"/>
              <a:gd name="T70" fmla="*/ 128 w 160"/>
              <a:gd name="T71" fmla="*/ 157 h 159"/>
              <a:gd name="T72" fmla="*/ 144 w 160"/>
              <a:gd name="T73" fmla="*/ 142 h 159"/>
              <a:gd name="T74" fmla="*/ 145 w 160"/>
              <a:gd name="T75" fmla="*/ 137 h 159"/>
              <a:gd name="T76" fmla="*/ 133 w 160"/>
              <a:gd name="T77" fmla="*/ 70 h 159"/>
              <a:gd name="T78" fmla="*/ 99 w 160"/>
              <a:gd name="T79" fmla="*/ 10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59">
                <a:moveTo>
                  <a:pt x="156" y="4"/>
                </a:moveTo>
                <a:cubicBezTo>
                  <a:pt x="153" y="0"/>
                  <a:pt x="147" y="0"/>
                  <a:pt x="142" y="0"/>
                </a:cubicBezTo>
                <a:cubicBezTo>
                  <a:pt x="140" y="0"/>
                  <a:pt x="139" y="0"/>
                  <a:pt x="139" y="0"/>
                </a:cubicBezTo>
                <a:cubicBezTo>
                  <a:pt x="133" y="0"/>
                  <a:pt x="128" y="2"/>
                  <a:pt x="124" y="6"/>
                </a:cubicBezTo>
                <a:cubicBezTo>
                  <a:pt x="45" y="85"/>
                  <a:pt x="45" y="85"/>
                  <a:pt x="45" y="85"/>
                </a:cubicBezTo>
                <a:cubicBezTo>
                  <a:pt x="29" y="82"/>
                  <a:pt x="29" y="82"/>
                  <a:pt x="29" y="82"/>
                </a:cubicBezTo>
                <a:cubicBezTo>
                  <a:pt x="29" y="82"/>
                  <a:pt x="28" y="82"/>
                  <a:pt x="28" y="82"/>
                </a:cubicBezTo>
                <a:cubicBezTo>
                  <a:pt x="27" y="82"/>
                  <a:pt x="25" y="83"/>
                  <a:pt x="24" y="83"/>
                </a:cubicBezTo>
                <a:cubicBezTo>
                  <a:pt x="2" y="106"/>
                  <a:pt x="2" y="106"/>
                  <a:pt x="2" y="106"/>
                </a:cubicBezTo>
                <a:cubicBezTo>
                  <a:pt x="0" y="107"/>
                  <a:pt x="0" y="109"/>
                  <a:pt x="0" y="111"/>
                </a:cubicBezTo>
                <a:cubicBezTo>
                  <a:pt x="1" y="112"/>
                  <a:pt x="2" y="114"/>
                  <a:pt x="4" y="114"/>
                </a:cubicBezTo>
                <a:cubicBezTo>
                  <a:pt x="38" y="121"/>
                  <a:pt x="38" y="121"/>
                  <a:pt x="38" y="121"/>
                </a:cubicBezTo>
                <a:cubicBezTo>
                  <a:pt x="44" y="155"/>
                  <a:pt x="44" y="155"/>
                  <a:pt x="44" y="155"/>
                </a:cubicBezTo>
                <a:cubicBezTo>
                  <a:pt x="45" y="157"/>
                  <a:pt x="46" y="158"/>
                  <a:pt x="48" y="159"/>
                </a:cubicBezTo>
                <a:cubicBezTo>
                  <a:pt x="49" y="159"/>
                  <a:pt x="49" y="159"/>
                  <a:pt x="49" y="159"/>
                </a:cubicBezTo>
                <a:cubicBezTo>
                  <a:pt x="51" y="159"/>
                  <a:pt x="52" y="158"/>
                  <a:pt x="54" y="158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8" y="135"/>
                  <a:pt x="78" y="133"/>
                  <a:pt x="78" y="131"/>
                </a:cubicBezTo>
                <a:cubicBezTo>
                  <a:pt x="75" y="115"/>
                  <a:pt x="75" y="115"/>
                  <a:pt x="75" y="115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8" y="32"/>
                  <a:pt x="160" y="27"/>
                  <a:pt x="160" y="21"/>
                </a:cubicBezTo>
                <a:cubicBezTo>
                  <a:pt x="160" y="15"/>
                  <a:pt x="160" y="8"/>
                  <a:pt x="156" y="4"/>
                </a:cubicBezTo>
                <a:close/>
                <a:moveTo>
                  <a:pt x="4" y="39"/>
                </a:moveTo>
                <a:cubicBezTo>
                  <a:pt x="54" y="60"/>
                  <a:pt x="54" y="60"/>
                  <a:pt x="54" y="60"/>
                </a:cubicBezTo>
                <a:cubicBezTo>
                  <a:pt x="88" y="25"/>
                  <a:pt x="88" y="25"/>
                  <a:pt x="88" y="25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4"/>
                  <a:pt x="21" y="14"/>
                  <a:pt x="20" y="14"/>
                </a:cubicBezTo>
                <a:cubicBezTo>
                  <a:pt x="19" y="14"/>
                  <a:pt x="17" y="15"/>
                  <a:pt x="17" y="16"/>
                </a:cubicBezTo>
                <a:cubicBezTo>
                  <a:pt x="2" y="31"/>
                  <a:pt x="2" y="31"/>
                  <a:pt x="2" y="31"/>
                </a:cubicBezTo>
                <a:cubicBezTo>
                  <a:pt x="1" y="32"/>
                  <a:pt x="0" y="34"/>
                  <a:pt x="0" y="36"/>
                </a:cubicBezTo>
                <a:cubicBezTo>
                  <a:pt x="1" y="37"/>
                  <a:pt x="2" y="38"/>
                  <a:pt x="4" y="39"/>
                </a:cubicBezTo>
                <a:close/>
                <a:moveTo>
                  <a:pt x="99" y="104"/>
                </a:moveTo>
                <a:cubicBezTo>
                  <a:pt x="120" y="155"/>
                  <a:pt x="120" y="155"/>
                  <a:pt x="120" y="155"/>
                </a:cubicBezTo>
                <a:cubicBezTo>
                  <a:pt x="120" y="157"/>
                  <a:pt x="122" y="158"/>
                  <a:pt x="124" y="158"/>
                </a:cubicBezTo>
                <a:cubicBezTo>
                  <a:pt x="125" y="158"/>
                  <a:pt x="125" y="158"/>
                  <a:pt x="125" y="158"/>
                </a:cubicBezTo>
                <a:cubicBezTo>
                  <a:pt x="126" y="158"/>
                  <a:pt x="127" y="158"/>
                  <a:pt x="128" y="157"/>
                </a:cubicBezTo>
                <a:cubicBezTo>
                  <a:pt x="144" y="142"/>
                  <a:pt x="144" y="142"/>
                  <a:pt x="144" y="142"/>
                </a:cubicBezTo>
                <a:cubicBezTo>
                  <a:pt x="144" y="140"/>
                  <a:pt x="145" y="138"/>
                  <a:pt x="145" y="137"/>
                </a:cubicBezTo>
                <a:cubicBezTo>
                  <a:pt x="133" y="70"/>
                  <a:pt x="133" y="70"/>
                  <a:pt x="133" y="70"/>
                </a:cubicBezTo>
                <a:lnTo>
                  <a:pt x="99" y="10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581638B7-2557-51DC-0575-741EB02DC588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5229225"/>
            <a:ext cx="254000" cy="249238"/>
          </a:xfrm>
          <a:custGeom>
            <a:avLst/>
            <a:gdLst>
              <a:gd name="T0" fmla="*/ 115 w 160"/>
              <a:gd name="T1" fmla="*/ 125 h 157"/>
              <a:gd name="T2" fmla="*/ 100 w 160"/>
              <a:gd name="T3" fmla="*/ 0 h 157"/>
              <a:gd name="T4" fmla="*/ 0 w 160"/>
              <a:gd name="T5" fmla="*/ 15 h 157"/>
              <a:gd name="T6" fmla="*/ 26 w 160"/>
              <a:gd name="T7" fmla="*/ 157 h 157"/>
              <a:gd name="T8" fmla="*/ 158 w 160"/>
              <a:gd name="T9" fmla="*/ 131 h 157"/>
              <a:gd name="T10" fmla="*/ 89 w 160"/>
              <a:gd name="T11" fmla="*/ 125 h 157"/>
              <a:gd name="T12" fmla="*/ 21 w 160"/>
              <a:gd name="T13" fmla="*/ 120 h 157"/>
              <a:gd name="T14" fmla="*/ 89 w 160"/>
              <a:gd name="T15" fmla="*/ 115 h 157"/>
              <a:gd name="T16" fmla="*/ 89 w 160"/>
              <a:gd name="T17" fmla="*/ 125 h 157"/>
              <a:gd name="T18" fmla="*/ 26 w 160"/>
              <a:gd name="T19" fmla="*/ 94 h 157"/>
              <a:gd name="T20" fmla="*/ 26 w 160"/>
              <a:gd name="T21" fmla="*/ 84 h 157"/>
              <a:gd name="T22" fmla="*/ 95 w 160"/>
              <a:gd name="T23" fmla="*/ 89 h 157"/>
              <a:gd name="T24" fmla="*/ 89 w 160"/>
              <a:gd name="T25" fmla="*/ 63 h 157"/>
              <a:gd name="T26" fmla="*/ 21 w 160"/>
              <a:gd name="T27" fmla="*/ 57 h 157"/>
              <a:gd name="T28" fmla="*/ 89 w 160"/>
              <a:gd name="T29" fmla="*/ 52 h 157"/>
              <a:gd name="T30" fmla="*/ 89 w 160"/>
              <a:gd name="T31" fmla="*/ 63 h 157"/>
              <a:gd name="T32" fmla="*/ 26 w 160"/>
              <a:gd name="T33" fmla="*/ 31 h 157"/>
              <a:gd name="T34" fmla="*/ 26 w 160"/>
              <a:gd name="T35" fmla="*/ 21 h 157"/>
              <a:gd name="T36" fmla="*/ 95 w 160"/>
              <a:gd name="T37" fmla="*/ 26 h 157"/>
              <a:gd name="T38" fmla="*/ 130 w 160"/>
              <a:gd name="T39" fmla="*/ 147 h 157"/>
              <a:gd name="T40" fmla="*/ 146 w 160"/>
              <a:gd name="T41" fmla="*/ 136 h 157"/>
              <a:gd name="T42" fmla="*/ 125 w 160"/>
              <a:gd name="T43" fmla="*/ 91 h 157"/>
              <a:gd name="T44" fmla="*/ 143 w 160"/>
              <a:gd name="T45" fmla="*/ 119 h 157"/>
              <a:gd name="T46" fmla="*/ 160 w 160"/>
              <a:gd name="T47" fmla="*/ 91 h 157"/>
              <a:gd name="T48" fmla="*/ 125 w 160"/>
              <a:gd name="T49" fmla="*/ 91 h 157"/>
              <a:gd name="T50" fmla="*/ 138 w 160"/>
              <a:gd name="T51" fmla="*/ 0 h 157"/>
              <a:gd name="T52" fmla="*/ 125 w 160"/>
              <a:gd name="T53" fmla="*/ 80 h 157"/>
              <a:gd name="T54" fmla="*/ 160 w 160"/>
              <a:gd name="T55" fmla="*/ 12 h 157"/>
              <a:gd name="T56" fmla="*/ 150 w 160"/>
              <a:gd name="T57" fmla="*/ 21 h 157"/>
              <a:gd name="T58" fmla="*/ 136 w 160"/>
              <a:gd name="T59" fmla="*/ 12 h 157"/>
              <a:gd name="T60" fmla="*/ 148 w 160"/>
              <a:gd name="T61" fmla="*/ 10 h 157"/>
              <a:gd name="T62" fmla="*/ 150 w 160"/>
              <a:gd name="T63" fmla="*/ 21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57">
                <a:moveTo>
                  <a:pt x="152" y="125"/>
                </a:moveTo>
                <a:cubicBezTo>
                  <a:pt x="115" y="125"/>
                  <a:pt x="115" y="125"/>
                  <a:pt x="115" y="125"/>
                </a:cubicBezTo>
                <a:cubicBezTo>
                  <a:pt x="115" y="15"/>
                  <a:pt x="115" y="15"/>
                  <a:pt x="115" y="15"/>
                </a:cubicBezTo>
                <a:cubicBezTo>
                  <a:pt x="115" y="7"/>
                  <a:pt x="108" y="0"/>
                  <a:pt x="100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145"/>
                  <a:pt x="12" y="157"/>
                  <a:pt x="26" y="157"/>
                </a:cubicBezTo>
                <a:cubicBezTo>
                  <a:pt x="131" y="157"/>
                  <a:pt x="131" y="157"/>
                  <a:pt x="131" y="157"/>
                </a:cubicBezTo>
                <a:cubicBezTo>
                  <a:pt x="146" y="157"/>
                  <a:pt x="158" y="145"/>
                  <a:pt x="158" y="131"/>
                </a:cubicBezTo>
                <a:cubicBezTo>
                  <a:pt x="158" y="127"/>
                  <a:pt x="155" y="125"/>
                  <a:pt x="152" y="125"/>
                </a:cubicBezTo>
                <a:close/>
                <a:moveTo>
                  <a:pt x="89" y="125"/>
                </a:moveTo>
                <a:cubicBezTo>
                  <a:pt x="26" y="125"/>
                  <a:pt x="26" y="125"/>
                  <a:pt x="26" y="125"/>
                </a:cubicBezTo>
                <a:cubicBezTo>
                  <a:pt x="23" y="125"/>
                  <a:pt x="21" y="123"/>
                  <a:pt x="21" y="120"/>
                </a:cubicBezTo>
                <a:cubicBezTo>
                  <a:pt x="21" y="117"/>
                  <a:pt x="23" y="115"/>
                  <a:pt x="26" y="115"/>
                </a:cubicBezTo>
                <a:cubicBezTo>
                  <a:pt x="89" y="115"/>
                  <a:pt x="89" y="115"/>
                  <a:pt x="89" y="115"/>
                </a:cubicBezTo>
                <a:cubicBezTo>
                  <a:pt x="92" y="115"/>
                  <a:pt x="95" y="117"/>
                  <a:pt x="95" y="120"/>
                </a:cubicBezTo>
                <a:cubicBezTo>
                  <a:pt x="95" y="123"/>
                  <a:pt x="92" y="125"/>
                  <a:pt x="89" y="125"/>
                </a:cubicBezTo>
                <a:close/>
                <a:moveTo>
                  <a:pt x="89" y="94"/>
                </a:moveTo>
                <a:cubicBezTo>
                  <a:pt x="26" y="94"/>
                  <a:pt x="26" y="94"/>
                  <a:pt x="26" y="94"/>
                </a:cubicBezTo>
                <a:cubicBezTo>
                  <a:pt x="23" y="94"/>
                  <a:pt x="21" y="92"/>
                  <a:pt x="21" y="89"/>
                </a:cubicBezTo>
                <a:cubicBezTo>
                  <a:pt x="21" y="86"/>
                  <a:pt x="23" y="84"/>
                  <a:pt x="26" y="84"/>
                </a:cubicBezTo>
                <a:cubicBezTo>
                  <a:pt x="89" y="84"/>
                  <a:pt x="89" y="84"/>
                  <a:pt x="89" y="84"/>
                </a:cubicBezTo>
                <a:cubicBezTo>
                  <a:pt x="92" y="84"/>
                  <a:pt x="95" y="86"/>
                  <a:pt x="95" y="89"/>
                </a:cubicBezTo>
                <a:cubicBezTo>
                  <a:pt x="95" y="92"/>
                  <a:pt x="92" y="94"/>
                  <a:pt x="89" y="94"/>
                </a:cubicBezTo>
                <a:close/>
                <a:moveTo>
                  <a:pt x="89" y="63"/>
                </a:moveTo>
                <a:cubicBezTo>
                  <a:pt x="26" y="63"/>
                  <a:pt x="26" y="63"/>
                  <a:pt x="26" y="63"/>
                </a:cubicBezTo>
                <a:cubicBezTo>
                  <a:pt x="23" y="63"/>
                  <a:pt x="21" y="60"/>
                  <a:pt x="21" y="57"/>
                </a:cubicBezTo>
                <a:cubicBezTo>
                  <a:pt x="21" y="54"/>
                  <a:pt x="23" y="52"/>
                  <a:pt x="26" y="52"/>
                </a:cubicBezTo>
                <a:cubicBezTo>
                  <a:pt x="89" y="52"/>
                  <a:pt x="89" y="52"/>
                  <a:pt x="89" y="52"/>
                </a:cubicBezTo>
                <a:cubicBezTo>
                  <a:pt x="92" y="52"/>
                  <a:pt x="95" y="55"/>
                  <a:pt x="95" y="57"/>
                </a:cubicBezTo>
                <a:cubicBezTo>
                  <a:pt x="95" y="60"/>
                  <a:pt x="92" y="63"/>
                  <a:pt x="89" y="63"/>
                </a:cubicBezTo>
                <a:close/>
                <a:moveTo>
                  <a:pt x="89" y="31"/>
                </a:moveTo>
                <a:cubicBezTo>
                  <a:pt x="26" y="31"/>
                  <a:pt x="26" y="31"/>
                  <a:pt x="26" y="31"/>
                </a:cubicBezTo>
                <a:cubicBezTo>
                  <a:pt x="23" y="31"/>
                  <a:pt x="21" y="29"/>
                  <a:pt x="21" y="26"/>
                </a:cubicBezTo>
                <a:cubicBezTo>
                  <a:pt x="21" y="23"/>
                  <a:pt x="23" y="21"/>
                  <a:pt x="26" y="21"/>
                </a:cubicBezTo>
                <a:cubicBezTo>
                  <a:pt x="89" y="21"/>
                  <a:pt x="89" y="21"/>
                  <a:pt x="89" y="21"/>
                </a:cubicBezTo>
                <a:cubicBezTo>
                  <a:pt x="92" y="21"/>
                  <a:pt x="95" y="23"/>
                  <a:pt x="95" y="26"/>
                </a:cubicBezTo>
                <a:cubicBezTo>
                  <a:pt x="95" y="29"/>
                  <a:pt x="92" y="31"/>
                  <a:pt x="89" y="31"/>
                </a:cubicBezTo>
                <a:close/>
                <a:moveTo>
                  <a:pt x="130" y="147"/>
                </a:moveTo>
                <a:cubicBezTo>
                  <a:pt x="124" y="147"/>
                  <a:pt x="118" y="142"/>
                  <a:pt x="116" y="136"/>
                </a:cubicBezTo>
                <a:cubicBezTo>
                  <a:pt x="146" y="136"/>
                  <a:pt x="146" y="136"/>
                  <a:pt x="146" y="136"/>
                </a:cubicBezTo>
                <a:cubicBezTo>
                  <a:pt x="144" y="142"/>
                  <a:pt x="138" y="147"/>
                  <a:pt x="130" y="147"/>
                </a:cubicBezTo>
                <a:close/>
                <a:moveTo>
                  <a:pt x="125" y="91"/>
                </a:moveTo>
                <a:cubicBezTo>
                  <a:pt x="138" y="116"/>
                  <a:pt x="138" y="116"/>
                  <a:pt x="138" y="116"/>
                </a:cubicBezTo>
                <a:cubicBezTo>
                  <a:pt x="139" y="117"/>
                  <a:pt x="141" y="119"/>
                  <a:pt x="143" y="119"/>
                </a:cubicBezTo>
                <a:cubicBezTo>
                  <a:pt x="145" y="119"/>
                  <a:pt x="147" y="118"/>
                  <a:pt x="148" y="116"/>
                </a:cubicBezTo>
                <a:cubicBezTo>
                  <a:pt x="160" y="91"/>
                  <a:pt x="160" y="91"/>
                  <a:pt x="160" y="91"/>
                </a:cubicBezTo>
                <a:cubicBezTo>
                  <a:pt x="160" y="91"/>
                  <a:pt x="160" y="91"/>
                  <a:pt x="160" y="91"/>
                </a:cubicBezTo>
                <a:cubicBezTo>
                  <a:pt x="125" y="91"/>
                  <a:pt x="125" y="91"/>
                  <a:pt x="125" y="91"/>
                </a:cubicBezTo>
                <a:close/>
                <a:moveTo>
                  <a:pt x="148" y="0"/>
                </a:moveTo>
                <a:cubicBezTo>
                  <a:pt x="138" y="0"/>
                  <a:pt x="138" y="0"/>
                  <a:pt x="138" y="0"/>
                </a:cubicBezTo>
                <a:cubicBezTo>
                  <a:pt x="131" y="0"/>
                  <a:pt x="125" y="5"/>
                  <a:pt x="125" y="12"/>
                </a:cubicBezTo>
                <a:cubicBezTo>
                  <a:pt x="125" y="80"/>
                  <a:pt x="125" y="80"/>
                  <a:pt x="125" y="80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60" y="5"/>
                  <a:pt x="155" y="0"/>
                  <a:pt x="148" y="0"/>
                </a:cubicBezTo>
                <a:close/>
                <a:moveTo>
                  <a:pt x="150" y="21"/>
                </a:moveTo>
                <a:cubicBezTo>
                  <a:pt x="136" y="21"/>
                  <a:pt x="136" y="21"/>
                  <a:pt x="136" y="21"/>
                </a:cubicBezTo>
                <a:cubicBezTo>
                  <a:pt x="136" y="12"/>
                  <a:pt x="136" y="12"/>
                  <a:pt x="136" y="12"/>
                </a:cubicBezTo>
                <a:cubicBezTo>
                  <a:pt x="136" y="11"/>
                  <a:pt x="137" y="10"/>
                  <a:pt x="13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9" y="10"/>
                  <a:pt x="150" y="11"/>
                  <a:pt x="150" y="12"/>
                </a:cubicBezTo>
                <a:lnTo>
                  <a:pt x="150" y="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166669B1-E67F-9DB7-AB57-45B16EE5EE7A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5776913"/>
            <a:ext cx="254000" cy="254000"/>
          </a:xfrm>
          <a:custGeom>
            <a:avLst/>
            <a:gdLst>
              <a:gd name="T0" fmla="*/ 144 w 160"/>
              <a:gd name="T1" fmla="*/ 129 h 160"/>
              <a:gd name="T2" fmla="*/ 15 w 160"/>
              <a:gd name="T3" fmla="*/ 129 h 160"/>
              <a:gd name="T4" fmla="*/ 0 w 160"/>
              <a:gd name="T5" fmla="*/ 144 h 160"/>
              <a:gd name="T6" fmla="*/ 0 w 160"/>
              <a:gd name="T7" fmla="*/ 155 h 160"/>
              <a:gd name="T8" fmla="*/ 4 w 160"/>
              <a:gd name="T9" fmla="*/ 160 h 160"/>
              <a:gd name="T10" fmla="*/ 155 w 160"/>
              <a:gd name="T11" fmla="*/ 160 h 160"/>
              <a:gd name="T12" fmla="*/ 160 w 160"/>
              <a:gd name="T13" fmla="*/ 155 h 160"/>
              <a:gd name="T14" fmla="*/ 160 w 160"/>
              <a:gd name="T15" fmla="*/ 144 h 160"/>
              <a:gd name="T16" fmla="*/ 144 w 160"/>
              <a:gd name="T17" fmla="*/ 129 h 160"/>
              <a:gd name="T18" fmla="*/ 156 w 160"/>
              <a:gd name="T19" fmla="*/ 32 h 160"/>
              <a:gd name="T20" fmla="*/ 82 w 160"/>
              <a:gd name="T21" fmla="*/ 1 h 160"/>
              <a:gd name="T22" fmla="*/ 79 w 160"/>
              <a:gd name="T23" fmla="*/ 0 h 160"/>
              <a:gd name="T24" fmla="*/ 78 w 160"/>
              <a:gd name="T25" fmla="*/ 1 h 160"/>
              <a:gd name="T26" fmla="*/ 3 w 160"/>
              <a:gd name="T27" fmla="*/ 32 h 160"/>
              <a:gd name="T28" fmla="*/ 0 w 160"/>
              <a:gd name="T29" fmla="*/ 37 h 160"/>
              <a:gd name="T30" fmla="*/ 0 w 160"/>
              <a:gd name="T31" fmla="*/ 58 h 160"/>
              <a:gd name="T32" fmla="*/ 5 w 160"/>
              <a:gd name="T33" fmla="*/ 63 h 160"/>
              <a:gd name="T34" fmla="*/ 155 w 160"/>
              <a:gd name="T35" fmla="*/ 63 h 160"/>
              <a:gd name="T36" fmla="*/ 160 w 160"/>
              <a:gd name="T37" fmla="*/ 58 h 160"/>
              <a:gd name="T38" fmla="*/ 160 w 160"/>
              <a:gd name="T39" fmla="*/ 37 h 160"/>
              <a:gd name="T40" fmla="*/ 156 w 160"/>
              <a:gd name="T41" fmla="*/ 32 h 160"/>
              <a:gd name="T42" fmla="*/ 79 w 160"/>
              <a:gd name="T43" fmla="*/ 40 h 160"/>
              <a:gd name="T44" fmla="*/ 74 w 160"/>
              <a:gd name="T45" fmla="*/ 36 h 160"/>
              <a:gd name="T46" fmla="*/ 79 w 160"/>
              <a:gd name="T47" fmla="*/ 30 h 160"/>
              <a:gd name="T48" fmla="*/ 85 w 160"/>
              <a:gd name="T49" fmla="*/ 36 h 160"/>
              <a:gd name="T50" fmla="*/ 79 w 160"/>
              <a:gd name="T51" fmla="*/ 40 h 160"/>
              <a:gd name="T52" fmla="*/ 147 w 160"/>
              <a:gd name="T53" fmla="*/ 73 h 160"/>
              <a:gd name="T54" fmla="*/ 116 w 160"/>
              <a:gd name="T55" fmla="*/ 73 h 160"/>
              <a:gd name="T56" fmla="*/ 116 w 160"/>
              <a:gd name="T57" fmla="*/ 119 h 160"/>
              <a:gd name="T58" fmla="*/ 147 w 160"/>
              <a:gd name="T59" fmla="*/ 119 h 160"/>
              <a:gd name="T60" fmla="*/ 147 w 160"/>
              <a:gd name="T61" fmla="*/ 73 h 160"/>
              <a:gd name="T62" fmla="*/ 64 w 160"/>
              <a:gd name="T63" fmla="*/ 73 h 160"/>
              <a:gd name="T64" fmla="*/ 64 w 160"/>
              <a:gd name="T65" fmla="*/ 119 h 160"/>
              <a:gd name="T66" fmla="*/ 95 w 160"/>
              <a:gd name="T67" fmla="*/ 119 h 160"/>
              <a:gd name="T68" fmla="*/ 95 w 160"/>
              <a:gd name="T69" fmla="*/ 73 h 160"/>
              <a:gd name="T70" fmla="*/ 64 w 160"/>
              <a:gd name="T71" fmla="*/ 73 h 160"/>
              <a:gd name="T72" fmla="*/ 43 w 160"/>
              <a:gd name="T73" fmla="*/ 73 h 160"/>
              <a:gd name="T74" fmla="*/ 12 w 160"/>
              <a:gd name="T75" fmla="*/ 73 h 160"/>
              <a:gd name="T76" fmla="*/ 12 w 160"/>
              <a:gd name="T77" fmla="*/ 119 h 160"/>
              <a:gd name="T78" fmla="*/ 43 w 160"/>
              <a:gd name="T79" fmla="*/ 119 h 160"/>
              <a:gd name="T80" fmla="*/ 43 w 160"/>
              <a:gd name="T81" fmla="*/ 7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60">
                <a:moveTo>
                  <a:pt x="144" y="129"/>
                </a:moveTo>
                <a:cubicBezTo>
                  <a:pt x="15" y="129"/>
                  <a:pt x="15" y="129"/>
                  <a:pt x="15" y="129"/>
                </a:cubicBezTo>
                <a:cubicBezTo>
                  <a:pt x="6" y="129"/>
                  <a:pt x="0" y="136"/>
                  <a:pt x="0" y="144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4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7"/>
                  <a:pt x="160" y="155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0" y="136"/>
                  <a:pt x="153" y="129"/>
                  <a:pt x="144" y="129"/>
                </a:cubicBezTo>
                <a:close/>
                <a:moveTo>
                  <a:pt x="156" y="32"/>
                </a:moveTo>
                <a:cubicBezTo>
                  <a:pt x="82" y="1"/>
                  <a:pt x="82" y="1"/>
                  <a:pt x="82" y="1"/>
                </a:cubicBezTo>
                <a:cubicBezTo>
                  <a:pt x="81" y="0"/>
                  <a:pt x="80" y="0"/>
                  <a:pt x="79" y="0"/>
                </a:cubicBezTo>
                <a:cubicBezTo>
                  <a:pt x="79" y="0"/>
                  <a:pt x="78" y="0"/>
                  <a:pt x="78" y="1"/>
                </a:cubicBezTo>
                <a:cubicBezTo>
                  <a:pt x="3" y="32"/>
                  <a:pt x="3" y="32"/>
                  <a:pt x="3" y="32"/>
                </a:cubicBezTo>
                <a:cubicBezTo>
                  <a:pt x="1" y="33"/>
                  <a:pt x="0" y="34"/>
                  <a:pt x="0" y="37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61"/>
                  <a:pt x="2" y="63"/>
                  <a:pt x="5" y="63"/>
                </a:cubicBezTo>
                <a:cubicBezTo>
                  <a:pt x="155" y="63"/>
                  <a:pt x="155" y="63"/>
                  <a:pt x="155" y="63"/>
                </a:cubicBezTo>
                <a:cubicBezTo>
                  <a:pt x="158" y="63"/>
                  <a:pt x="160" y="60"/>
                  <a:pt x="160" y="58"/>
                </a:cubicBezTo>
                <a:cubicBezTo>
                  <a:pt x="160" y="37"/>
                  <a:pt x="160" y="37"/>
                  <a:pt x="160" y="37"/>
                </a:cubicBezTo>
                <a:cubicBezTo>
                  <a:pt x="159" y="34"/>
                  <a:pt x="158" y="32"/>
                  <a:pt x="156" y="32"/>
                </a:cubicBezTo>
                <a:close/>
                <a:moveTo>
                  <a:pt x="79" y="40"/>
                </a:moveTo>
                <a:cubicBezTo>
                  <a:pt x="76" y="40"/>
                  <a:pt x="74" y="38"/>
                  <a:pt x="74" y="36"/>
                </a:cubicBezTo>
                <a:cubicBezTo>
                  <a:pt x="74" y="32"/>
                  <a:pt x="77" y="30"/>
                  <a:pt x="79" y="30"/>
                </a:cubicBezTo>
                <a:cubicBezTo>
                  <a:pt x="82" y="30"/>
                  <a:pt x="85" y="32"/>
                  <a:pt x="85" y="36"/>
                </a:cubicBezTo>
                <a:cubicBezTo>
                  <a:pt x="85" y="38"/>
                  <a:pt x="82" y="40"/>
                  <a:pt x="79" y="40"/>
                </a:cubicBezTo>
                <a:close/>
                <a:moveTo>
                  <a:pt x="147" y="73"/>
                </a:moveTo>
                <a:cubicBezTo>
                  <a:pt x="116" y="73"/>
                  <a:pt x="116" y="73"/>
                  <a:pt x="116" y="73"/>
                </a:cubicBezTo>
                <a:cubicBezTo>
                  <a:pt x="116" y="119"/>
                  <a:pt x="116" y="119"/>
                  <a:pt x="116" y="119"/>
                </a:cubicBezTo>
                <a:cubicBezTo>
                  <a:pt x="147" y="119"/>
                  <a:pt x="147" y="119"/>
                  <a:pt x="147" y="119"/>
                </a:cubicBezTo>
                <a:lnTo>
                  <a:pt x="147" y="73"/>
                </a:lnTo>
                <a:close/>
                <a:moveTo>
                  <a:pt x="64" y="73"/>
                </a:moveTo>
                <a:cubicBezTo>
                  <a:pt x="64" y="119"/>
                  <a:pt x="64" y="119"/>
                  <a:pt x="64" y="119"/>
                </a:cubicBezTo>
                <a:cubicBezTo>
                  <a:pt x="95" y="119"/>
                  <a:pt x="95" y="119"/>
                  <a:pt x="95" y="119"/>
                </a:cubicBezTo>
                <a:cubicBezTo>
                  <a:pt x="95" y="73"/>
                  <a:pt x="95" y="73"/>
                  <a:pt x="95" y="73"/>
                </a:cubicBezTo>
                <a:lnTo>
                  <a:pt x="64" y="73"/>
                </a:lnTo>
                <a:close/>
                <a:moveTo>
                  <a:pt x="43" y="73"/>
                </a:moveTo>
                <a:cubicBezTo>
                  <a:pt x="12" y="73"/>
                  <a:pt x="12" y="73"/>
                  <a:pt x="12" y="73"/>
                </a:cubicBezTo>
                <a:cubicBezTo>
                  <a:pt x="12" y="119"/>
                  <a:pt x="12" y="119"/>
                  <a:pt x="12" y="119"/>
                </a:cubicBezTo>
                <a:cubicBezTo>
                  <a:pt x="43" y="119"/>
                  <a:pt x="43" y="119"/>
                  <a:pt x="43" y="119"/>
                </a:cubicBezTo>
                <a:lnTo>
                  <a:pt x="43" y="7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40A7B05C-FC7B-EDED-C755-95981FE9DDAC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5229225"/>
            <a:ext cx="254000" cy="247650"/>
          </a:xfrm>
          <a:custGeom>
            <a:avLst/>
            <a:gdLst>
              <a:gd name="T0" fmla="*/ 33 w 160"/>
              <a:gd name="T1" fmla="*/ 125 h 156"/>
              <a:gd name="T2" fmla="*/ 53 w 160"/>
              <a:gd name="T3" fmla="*/ 109 h 156"/>
              <a:gd name="T4" fmla="*/ 56 w 160"/>
              <a:gd name="T5" fmla="*/ 99 h 156"/>
              <a:gd name="T6" fmla="*/ 60 w 160"/>
              <a:gd name="T7" fmla="*/ 82 h 156"/>
              <a:gd name="T8" fmla="*/ 50 w 160"/>
              <a:gd name="T9" fmla="*/ 79 h 156"/>
              <a:gd name="T10" fmla="*/ 45 w 160"/>
              <a:gd name="T11" fmla="*/ 96 h 156"/>
              <a:gd name="T12" fmla="*/ 145 w 160"/>
              <a:gd name="T13" fmla="*/ 31 h 156"/>
              <a:gd name="T14" fmla="*/ 101 w 160"/>
              <a:gd name="T15" fmla="*/ 21 h 156"/>
              <a:gd name="T16" fmla="*/ 59 w 160"/>
              <a:gd name="T17" fmla="*/ 21 h 156"/>
              <a:gd name="T18" fmla="*/ 16 w 160"/>
              <a:gd name="T19" fmla="*/ 31 h 156"/>
              <a:gd name="T20" fmla="*/ 0 w 160"/>
              <a:gd name="T21" fmla="*/ 141 h 156"/>
              <a:gd name="T22" fmla="*/ 144 w 160"/>
              <a:gd name="T23" fmla="*/ 156 h 156"/>
              <a:gd name="T24" fmla="*/ 160 w 160"/>
              <a:gd name="T25" fmla="*/ 47 h 156"/>
              <a:gd name="T26" fmla="*/ 79 w 160"/>
              <a:gd name="T27" fmla="*/ 136 h 156"/>
              <a:gd name="T28" fmla="*/ 22 w 160"/>
              <a:gd name="T29" fmla="*/ 130 h 156"/>
              <a:gd name="T30" fmla="*/ 33 w 160"/>
              <a:gd name="T31" fmla="*/ 83 h 156"/>
              <a:gd name="T32" fmla="*/ 53 w 160"/>
              <a:gd name="T33" fmla="*/ 68 h 156"/>
              <a:gd name="T34" fmla="*/ 73 w 160"/>
              <a:gd name="T35" fmla="*/ 95 h 156"/>
              <a:gd name="T36" fmla="*/ 84 w 160"/>
              <a:gd name="T37" fmla="*/ 131 h 156"/>
              <a:gd name="T38" fmla="*/ 91 w 160"/>
              <a:gd name="T39" fmla="*/ 52 h 156"/>
              <a:gd name="T40" fmla="*/ 70 w 160"/>
              <a:gd name="T41" fmla="*/ 21 h 156"/>
              <a:gd name="T42" fmla="*/ 91 w 160"/>
              <a:gd name="T43" fmla="*/ 21 h 156"/>
              <a:gd name="T44" fmla="*/ 134 w 160"/>
              <a:gd name="T45" fmla="*/ 136 h 156"/>
              <a:gd name="T46" fmla="*/ 97 w 160"/>
              <a:gd name="T47" fmla="*/ 130 h 156"/>
              <a:gd name="T48" fmla="*/ 134 w 160"/>
              <a:gd name="T49" fmla="*/ 125 h 156"/>
              <a:gd name="T50" fmla="*/ 134 w 160"/>
              <a:gd name="T51" fmla="*/ 136 h 156"/>
              <a:gd name="T52" fmla="*/ 103 w 160"/>
              <a:gd name="T53" fmla="*/ 115 h 156"/>
              <a:gd name="T54" fmla="*/ 103 w 160"/>
              <a:gd name="T55" fmla="*/ 104 h 156"/>
              <a:gd name="T56" fmla="*/ 139 w 160"/>
              <a:gd name="T57" fmla="*/ 110 h 156"/>
              <a:gd name="T58" fmla="*/ 134 w 160"/>
              <a:gd name="T59" fmla="*/ 94 h 156"/>
              <a:gd name="T60" fmla="*/ 97 w 160"/>
              <a:gd name="T61" fmla="*/ 89 h 156"/>
              <a:gd name="T62" fmla="*/ 134 w 160"/>
              <a:gd name="T63" fmla="*/ 84 h 156"/>
              <a:gd name="T64" fmla="*/ 134 w 160"/>
              <a:gd name="T65" fmla="*/ 94 h 156"/>
              <a:gd name="T66" fmla="*/ 77 w 160"/>
              <a:gd name="T67" fmla="*/ 21 h 156"/>
              <a:gd name="T68" fmla="*/ 84 w 160"/>
              <a:gd name="T69" fmla="*/ 21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56">
                <a:moveTo>
                  <a:pt x="53" y="109"/>
                </a:moveTo>
                <a:cubicBezTo>
                  <a:pt x="43" y="109"/>
                  <a:pt x="35" y="116"/>
                  <a:pt x="33" y="125"/>
                </a:cubicBezTo>
                <a:cubicBezTo>
                  <a:pt x="73" y="125"/>
                  <a:pt x="73" y="125"/>
                  <a:pt x="73" y="125"/>
                </a:cubicBezTo>
                <a:cubicBezTo>
                  <a:pt x="71" y="116"/>
                  <a:pt x="62" y="109"/>
                  <a:pt x="53" y="109"/>
                </a:cubicBezTo>
                <a:close/>
                <a:moveTo>
                  <a:pt x="53" y="99"/>
                </a:moveTo>
                <a:cubicBezTo>
                  <a:pt x="54" y="99"/>
                  <a:pt x="55" y="99"/>
                  <a:pt x="56" y="99"/>
                </a:cubicBezTo>
                <a:cubicBezTo>
                  <a:pt x="59" y="98"/>
                  <a:pt x="62" y="96"/>
                  <a:pt x="63" y="92"/>
                </a:cubicBezTo>
                <a:cubicBezTo>
                  <a:pt x="64" y="88"/>
                  <a:pt x="63" y="84"/>
                  <a:pt x="60" y="82"/>
                </a:cubicBezTo>
                <a:cubicBezTo>
                  <a:pt x="58" y="79"/>
                  <a:pt x="55" y="78"/>
                  <a:pt x="53" y="78"/>
                </a:cubicBezTo>
                <a:cubicBezTo>
                  <a:pt x="52" y="78"/>
                  <a:pt x="51" y="79"/>
                  <a:pt x="50" y="79"/>
                </a:cubicBezTo>
                <a:cubicBezTo>
                  <a:pt x="46" y="80"/>
                  <a:pt x="43" y="82"/>
                  <a:pt x="43" y="86"/>
                </a:cubicBezTo>
                <a:cubicBezTo>
                  <a:pt x="42" y="90"/>
                  <a:pt x="43" y="94"/>
                  <a:pt x="45" y="96"/>
                </a:cubicBezTo>
                <a:cubicBezTo>
                  <a:pt x="47" y="98"/>
                  <a:pt x="50" y="99"/>
                  <a:pt x="53" y="99"/>
                </a:cubicBezTo>
                <a:close/>
                <a:moveTo>
                  <a:pt x="145" y="31"/>
                </a:moveTo>
                <a:cubicBezTo>
                  <a:pt x="101" y="31"/>
                  <a:pt x="101" y="31"/>
                  <a:pt x="101" y="31"/>
                </a:cubicBezTo>
                <a:cubicBezTo>
                  <a:pt x="101" y="21"/>
                  <a:pt x="101" y="21"/>
                  <a:pt x="101" y="21"/>
                </a:cubicBezTo>
                <a:cubicBezTo>
                  <a:pt x="101" y="10"/>
                  <a:pt x="91" y="0"/>
                  <a:pt x="80" y="0"/>
                </a:cubicBezTo>
                <a:cubicBezTo>
                  <a:pt x="69" y="0"/>
                  <a:pt x="59" y="10"/>
                  <a:pt x="59" y="21"/>
                </a:cubicBezTo>
                <a:cubicBezTo>
                  <a:pt x="59" y="31"/>
                  <a:pt x="59" y="31"/>
                  <a:pt x="59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7" y="31"/>
                  <a:pt x="0" y="39"/>
                  <a:pt x="0" y="47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9"/>
                  <a:pt x="7" y="156"/>
                  <a:pt x="16" y="156"/>
                </a:cubicBezTo>
                <a:cubicBezTo>
                  <a:pt x="144" y="156"/>
                  <a:pt x="144" y="156"/>
                  <a:pt x="144" y="156"/>
                </a:cubicBezTo>
                <a:cubicBezTo>
                  <a:pt x="152" y="156"/>
                  <a:pt x="160" y="149"/>
                  <a:pt x="160" y="141"/>
                </a:cubicBezTo>
                <a:cubicBezTo>
                  <a:pt x="160" y="47"/>
                  <a:pt x="160" y="47"/>
                  <a:pt x="160" y="47"/>
                </a:cubicBezTo>
                <a:cubicBezTo>
                  <a:pt x="160" y="39"/>
                  <a:pt x="153" y="31"/>
                  <a:pt x="145" y="31"/>
                </a:cubicBezTo>
                <a:close/>
                <a:moveTo>
                  <a:pt x="79" y="136"/>
                </a:moveTo>
                <a:cubicBezTo>
                  <a:pt x="27" y="136"/>
                  <a:pt x="27" y="136"/>
                  <a:pt x="27" y="136"/>
                </a:cubicBezTo>
                <a:cubicBezTo>
                  <a:pt x="24" y="136"/>
                  <a:pt x="22" y="133"/>
                  <a:pt x="22" y="130"/>
                </a:cubicBezTo>
                <a:cubicBezTo>
                  <a:pt x="22" y="118"/>
                  <a:pt x="28" y="108"/>
                  <a:pt x="38" y="103"/>
                </a:cubicBezTo>
                <a:cubicBezTo>
                  <a:pt x="33" y="97"/>
                  <a:pt x="31" y="90"/>
                  <a:pt x="33" y="83"/>
                </a:cubicBezTo>
                <a:cubicBezTo>
                  <a:pt x="35" y="76"/>
                  <a:pt x="41" y="71"/>
                  <a:pt x="47" y="69"/>
                </a:cubicBezTo>
                <a:cubicBezTo>
                  <a:pt x="49" y="68"/>
                  <a:pt x="51" y="68"/>
                  <a:pt x="53" y="68"/>
                </a:cubicBezTo>
                <a:cubicBezTo>
                  <a:pt x="59" y="68"/>
                  <a:pt x="64" y="70"/>
                  <a:pt x="68" y="74"/>
                </a:cubicBezTo>
                <a:cubicBezTo>
                  <a:pt x="73" y="80"/>
                  <a:pt x="75" y="87"/>
                  <a:pt x="73" y="95"/>
                </a:cubicBezTo>
                <a:cubicBezTo>
                  <a:pt x="72" y="98"/>
                  <a:pt x="71" y="101"/>
                  <a:pt x="68" y="104"/>
                </a:cubicBezTo>
                <a:cubicBezTo>
                  <a:pt x="77" y="109"/>
                  <a:pt x="84" y="119"/>
                  <a:pt x="84" y="131"/>
                </a:cubicBezTo>
                <a:cubicBezTo>
                  <a:pt x="84" y="133"/>
                  <a:pt x="81" y="136"/>
                  <a:pt x="79" y="136"/>
                </a:cubicBezTo>
                <a:close/>
                <a:moveTo>
                  <a:pt x="91" y="52"/>
                </a:moveTo>
                <a:cubicBezTo>
                  <a:pt x="70" y="52"/>
                  <a:pt x="70" y="52"/>
                  <a:pt x="70" y="52"/>
                </a:cubicBezTo>
                <a:cubicBezTo>
                  <a:pt x="70" y="21"/>
                  <a:pt x="70" y="21"/>
                  <a:pt x="70" y="21"/>
                </a:cubicBezTo>
                <a:cubicBezTo>
                  <a:pt x="70" y="15"/>
                  <a:pt x="75" y="11"/>
                  <a:pt x="81" y="11"/>
                </a:cubicBezTo>
                <a:cubicBezTo>
                  <a:pt x="87" y="11"/>
                  <a:pt x="91" y="15"/>
                  <a:pt x="91" y="21"/>
                </a:cubicBezTo>
                <a:lnTo>
                  <a:pt x="91" y="52"/>
                </a:lnTo>
                <a:close/>
                <a:moveTo>
                  <a:pt x="134" y="136"/>
                </a:moveTo>
                <a:cubicBezTo>
                  <a:pt x="103" y="136"/>
                  <a:pt x="103" y="136"/>
                  <a:pt x="103" y="136"/>
                </a:cubicBezTo>
                <a:cubicBezTo>
                  <a:pt x="100" y="136"/>
                  <a:pt x="97" y="133"/>
                  <a:pt x="97" y="130"/>
                </a:cubicBezTo>
                <a:cubicBezTo>
                  <a:pt x="97" y="127"/>
                  <a:pt x="100" y="125"/>
                  <a:pt x="103" y="125"/>
                </a:cubicBezTo>
                <a:cubicBezTo>
                  <a:pt x="134" y="125"/>
                  <a:pt x="134" y="125"/>
                  <a:pt x="134" y="125"/>
                </a:cubicBezTo>
                <a:cubicBezTo>
                  <a:pt x="137" y="125"/>
                  <a:pt x="139" y="128"/>
                  <a:pt x="139" y="130"/>
                </a:cubicBezTo>
                <a:cubicBezTo>
                  <a:pt x="140" y="133"/>
                  <a:pt x="137" y="136"/>
                  <a:pt x="134" y="136"/>
                </a:cubicBezTo>
                <a:close/>
                <a:moveTo>
                  <a:pt x="134" y="115"/>
                </a:moveTo>
                <a:cubicBezTo>
                  <a:pt x="103" y="115"/>
                  <a:pt x="103" y="115"/>
                  <a:pt x="103" y="115"/>
                </a:cubicBezTo>
                <a:cubicBezTo>
                  <a:pt x="100" y="115"/>
                  <a:pt x="97" y="112"/>
                  <a:pt x="97" y="110"/>
                </a:cubicBezTo>
                <a:cubicBezTo>
                  <a:pt x="97" y="107"/>
                  <a:pt x="100" y="104"/>
                  <a:pt x="103" y="104"/>
                </a:cubicBezTo>
                <a:cubicBezTo>
                  <a:pt x="134" y="104"/>
                  <a:pt x="134" y="104"/>
                  <a:pt x="134" y="104"/>
                </a:cubicBezTo>
                <a:cubicBezTo>
                  <a:pt x="137" y="104"/>
                  <a:pt x="139" y="107"/>
                  <a:pt x="139" y="110"/>
                </a:cubicBezTo>
                <a:cubicBezTo>
                  <a:pt x="140" y="112"/>
                  <a:pt x="137" y="115"/>
                  <a:pt x="134" y="115"/>
                </a:cubicBezTo>
                <a:close/>
                <a:moveTo>
                  <a:pt x="134" y="94"/>
                </a:moveTo>
                <a:cubicBezTo>
                  <a:pt x="103" y="94"/>
                  <a:pt x="103" y="94"/>
                  <a:pt x="103" y="94"/>
                </a:cubicBezTo>
                <a:cubicBezTo>
                  <a:pt x="100" y="94"/>
                  <a:pt x="97" y="92"/>
                  <a:pt x="97" y="89"/>
                </a:cubicBezTo>
                <a:cubicBezTo>
                  <a:pt x="97" y="85"/>
                  <a:pt x="100" y="84"/>
                  <a:pt x="103" y="84"/>
                </a:cubicBezTo>
                <a:cubicBezTo>
                  <a:pt x="134" y="84"/>
                  <a:pt x="134" y="84"/>
                  <a:pt x="134" y="84"/>
                </a:cubicBezTo>
                <a:cubicBezTo>
                  <a:pt x="137" y="84"/>
                  <a:pt x="139" y="86"/>
                  <a:pt x="139" y="89"/>
                </a:cubicBezTo>
                <a:cubicBezTo>
                  <a:pt x="140" y="92"/>
                  <a:pt x="137" y="94"/>
                  <a:pt x="134" y="94"/>
                </a:cubicBezTo>
                <a:close/>
                <a:moveTo>
                  <a:pt x="81" y="18"/>
                </a:moveTo>
                <a:cubicBezTo>
                  <a:pt x="79" y="18"/>
                  <a:pt x="77" y="19"/>
                  <a:pt x="77" y="21"/>
                </a:cubicBezTo>
                <a:cubicBezTo>
                  <a:pt x="77" y="23"/>
                  <a:pt x="79" y="25"/>
                  <a:pt x="81" y="25"/>
                </a:cubicBezTo>
                <a:cubicBezTo>
                  <a:pt x="83" y="25"/>
                  <a:pt x="84" y="23"/>
                  <a:pt x="84" y="21"/>
                </a:cubicBezTo>
                <a:cubicBezTo>
                  <a:pt x="84" y="19"/>
                  <a:pt x="83" y="18"/>
                  <a:pt x="81" y="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3DDEF83F-538F-E360-CF81-C8FD349DE74D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4124325"/>
            <a:ext cx="255588" cy="254000"/>
          </a:xfrm>
          <a:custGeom>
            <a:avLst/>
            <a:gdLst>
              <a:gd name="T0" fmla="*/ 56 w 161"/>
              <a:gd name="T1" fmla="*/ 90 h 160"/>
              <a:gd name="T2" fmla="*/ 81 w 161"/>
              <a:gd name="T3" fmla="*/ 101 h 160"/>
              <a:gd name="T4" fmla="*/ 118 w 161"/>
              <a:gd name="T5" fmla="*/ 59 h 160"/>
              <a:gd name="T6" fmla="*/ 124 w 161"/>
              <a:gd name="T7" fmla="*/ 31 h 160"/>
              <a:gd name="T8" fmla="*/ 110 w 161"/>
              <a:gd name="T9" fmla="*/ 6 h 160"/>
              <a:gd name="T10" fmla="*/ 89 w 161"/>
              <a:gd name="T11" fmla="*/ 0 h 160"/>
              <a:gd name="T12" fmla="*/ 63 w 161"/>
              <a:gd name="T13" fmla="*/ 7 h 160"/>
              <a:gd name="T14" fmla="*/ 60 w 161"/>
              <a:gd name="T15" fmla="*/ 6 h 160"/>
              <a:gd name="T16" fmla="*/ 46 w 161"/>
              <a:gd name="T17" fmla="*/ 11 h 160"/>
              <a:gd name="T18" fmla="*/ 38 w 161"/>
              <a:gd name="T19" fmla="*/ 31 h 160"/>
              <a:gd name="T20" fmla="*/ 42 w 161"/>
              <a:gd name="T21" fmla="*/ 59 h 160"/>
              <a:gd name="T22" fmla="*/ 56 w 161"/>
              <a:gd name="T23" fmla="*/ 90 h 160"/>
              <a:gd name="T24" fmla="*/ 65 w 161"/>
              <a:gd name="T25" fmla="*/ 42 h 160"/>
              <a:gd name="T26" fmla="*/ 67 w 161"/>
              <a:gd name="T27" fmla="*/ 42 h 160"/>
              <a:gd name="T28" fmla="*/ 94 w 161"/>
              <a:gd name="T29" fmla="*/ 42 h 160"/>
              <a:gd name="T30" fmla="*/ 96 w 161"/>
              <a:gd name="T31" fmla="*/ 42 h 160"/>
              <a:gd name="T32" fmla="*/ 108 w 161"/>
              <a:gd name="T33" fmla="*/ 59 h 160"/>
              <a:gd name="T34" fmla="*/ 81 w 161"/>
              <a:gd name="T35" fmla="*/ 90 h 160"/>
              <a:gd name="T36" fmla="*/ 53 w 161"/>
              <a:gd name="T37" fmla="*/ 59 h 160"/>
              <a:gd name="T38" fmla="*/ 65 w 161"/>
              <a:gd name="T39" fmla="*/ 42 h 160"/>
              <a:gd name="T40" fmla="*/ 131 w 161"/>
              <a:gd name="T41" fmla="*/ 104 h 160"/>
              <a:gd name="T42" fmla="*/ 113 w 161"/>
              <a:gd name="T43" fmla="*/ 104 h 160"/>
              <a:gd name="T44" fmla="*/ 108 w 161"/>
              <a:gd name="T45" fmla="*/ 102 h 160"/>
              <a:gd name="T46" fmla="*/ 104 w 161"/>
              <a:gd name="T47" fmla="*/ 100 h 160"/>
              <a:gd name="T48" fmla="*/ 100 w 161"/>
              <a:gd name="T49" fmla="*/ 101 h 160"/>
              <a:gd name="T50" fmla="*/ 80 w 161"/>
              <a:gd name="T51" fmla="*/ 121 h 160"/>
              <a:gd name="T52" fmla="*/ 61 w 161"/>
              <a:gd name="T53" fmla="*/ 101 h 160"/>
              <a:gd name="T54" fmla="*/ 57 w 161"/>
              <a:gd name="T55" fmla="*/ 100 h 160"/>
              <a:gd name="T56" fmla="*/ 53 w 161"/>
              <a:gd name="T57" fmla="*/ 101 h 160"/>
              <a:gd name="T58" fmla="*/ 48 w 161"/>
              <a:gd name="T59" fmla="*/ 104 h 160"/>
              <a:gd name="T60" fmla="*/ 31 w 161"/>
              <a:gd name="T61" fmla="*/ 104 h 160"/>
              <a:gd name="T62" fmla="*/ 0 w 161"/>
              <a:gd name="T63" fmla="*/ 133 h 160"/>
              <a:gd name="T64" fmla="*/ 0 w 161"/>
              <a:gd name="T65" fmla="*/ 155 h 160"/>
              <a:gd name="T66" fmla="*/ 6 w 161"/>
              <a:gd name="T67" fmla="*/ 160 h 160"/>
              <a:gd name="T68" fmla="*/ 156 w 161"/>
              <a:gd name="T69" fmla="*/ 160 h 160"/>
              <a:gd name="T70" fmla="*/ 160 w 161"/>
              <a:gd name="T71" fmla="*/ 155 h 160"/>
              <a:gd name="T72" fmla="*/ 160 w 161"/>
              <a:gd name="T73" fmla="*/ 133 h 160"/>
              <a:gd name="T74" fmla="*/ 131 w 161"/>
              <a:gd name="T75" fmla="*/ 104 h 160"/>
              <a:gd name="T76" fmla="*/ 66 w 161"/>
              <a:gd name="T77" fmla="*/ 136 h 160"/>
              <a:gd name="T78" fmla="*/ 51 w 161"/>
              <a:gd name="T79" fmla="*/ 114 h 160"/>
              <a:gd name="T80" fmla="*/ 57 w 161"/>
              <a:gd name="T81" fmla="*/ 112 h 160"/>
              <a:gd name="T82" fmla="*/ 74 w 161"/>
              <a:gd name="T83" fmla="*/ 129 h 160"/>
              <a:gd name="T84" fmla="*/ 66 w 161"/>
              <a:gd name="T85" fmla="*/ 136 h 160"/>
              <a:gd name="T86" fmla="*/ 96 w 161"/>
              <a:gd name="T87" fmla="*/ 136 h 160"/>
              <a:gd name="T88" fmla="*/ 89 w 161"/>
              <a:gd name="T89" fmla="*/ 129 h 160"/>
              <a:gd name="T90" fmla="*/ 105 w 161"/>
              <a:gd name="T91" fmla="*/ 112 h 160"/>
              <a:gd name="T92" fmla="*/ 111 w 161"/>
              <a:gd name="T93" fmla="*/ 115 h 160"/>
              <a:gd name="T94" fmla="*/ 96 w 161"/>
              <a:gd name="T95" fmla="*/ 136 h 160"/>
              <a:gd name="T96" fmla="*/ 135 w 161"/>
              <a:gd name="T97" fmla="*/ 150 h 160"/>
              <a:gd name="T98" fmla="*/ 121 w 161"/>
              <a:gd name="T99" fmla="*/ 150 h 160"/>
              <a:gd name="T100" fmla="*/ 116 w 161"/>
              <a:gd name="T101" fmla="*/ 145 h 160"/>
              <a:gd name="T102" fmla="*/ 121 w 161"/>
              <a:gd name="T103" fmla="*/ 139 h 160"/>
              <a:gd name="T104" fmla="*/ 135 w 161"/>
              <a:gd name="T105" fmla="*/ 139 h 160"/>
              <a:gd name="T106" fmla="*/ 140 w 161"/>
              <a:gd name="T107" fmla="*/ 145 h 160"/>
              <a:gd name="T108" fmla="*/ 135 w 161"/>
              <a:gd name="T109" fmla="*/ 1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1" h="160">
                <a:moveTo>
                  <a:pt x="56" y="90"/>
                </a:moveTo>
                <a:cubicBezTo>
                  <a:pt x="63" y="97"/>
                  <a:pt x="72" y="101"/>
                  <a:pt x="81" y="101"/>
                </a:cubicBezTo>
                <a:cubicBezTo>
                  <a:pt x="102" y="101"/>
                  <a:pt x="116" y="82"/>
                  <a:pt x="118" y="59"/>
                </a:cubicBezTo>
                <a:cubicBezTo>
                  <a:pt x="120" y="52"/>
                  <a:pt x="123" y="39"/>
                  <a:pt x="124" y="31"/>
                </a:cubicBezTo>
                <a:cubicBezTo>
                  <a:pt x="124" y="20"/>
                  <a:pt x="119" y="11"/>
                  <a:pt x="110" y="6"/>
                </a:cubicBezTo>
                <a:cubicBezTo>
                  <a:pt x="104" y="2"/>
                  <a:pt x="96" y="0"/>
                  <a:pt x="89" y="0"/>
                </a:cubicBezTo>
                <a:cubicBezTo>
                  <a:pt x="81" y="0"/>
                  <a:pt x="72" y="3"/>
                  <a:pt x="63" y="7"/>
                </a:cubicBezTo>
                <a:cubicBezTo>
                  <a:pt x="62" y="7"/>
                  <a:pt x="61" y="6"/>
                  <a:pt x="60" y="6"/>
                </a:cubicBezTo>
                <a:cubicBezTo>
                  <a:pt x="55" y="6"/>
                  <a:pt x="50" y="8"/>
                  <a:pt x="46" y="11"/>
                </a:cubicBezTo>
                <a:cubicBezTo>
                  <a:pt x="42" y="14"/>
                  <a:pt x="38" y="20"/>
                  <a:pt x="38" y="31"/>
                </a:cubicBezTo>
                <a:cubicBezTo>
                  <a:pt x="38" y="37"/>
                  <a:pt x="39" y="46"/>
                  <a:pt x="42" y="59"/>
                </a:cubicBezTo>
                <a:cubicBezTo>
                  <a:pt x="44" y="61"/>
                  <a:pt x="44" y="77"/>
                  <a:pt x="56" y="90"/>
                </a:cubicBezTo>
                <a:close/>
                <a:moveTo>
                  <a:pt x="65" y="42"/>
                </a:moveTo>
                <a:cubicBezTo>
                  <a:pt x="66" y="42"/>
                  <a:pt x="66" y="42"/>
                  <a:pt x="67" y="42"/>
                </a:cubicBezTo>
                <a:cubicBezTo>
                  <a:pt x="94" y="42"/>
                  <a:pt x="94" y="42"/>
                  <a:pt x="94" y="42"/>
                </a:cubicBezTo>
                <a:cubicBezTo>
                  <a:pt x="95" y="42"/>
                  <a:pt x="96" y="42"/>
                  <a:pt x="96" y="42"/>
                </a:cubicBezTo>
                <a:cubicBezTo>
                  <a:pt x="108" y="59"/>
                  <a:pt x="108" y="59"/>
                  <a:pt x="108" y="59"/>
                </a:cubicBezTo>
                <a:cubicBezTo>
                  <a:pt x="106" y="75"/>
                  <a:pt x="96" y="90"/>
                  <a:pt x="81" y="90"/>
                </a:cubicBezTo>
                <a:cubicBezTo>
                  <a:pt x="65" y="90"/>
                  <a:pt x="55" y="76"/>
                  <a:pt x="53" y="59"/>
                </a:cubicBezTo>
                <a:lnTo>
                  <a:pt x="65" y="42"/>
                </a:lnTo>
                <a:close/>
                <a:moveTo>
                  <a:pt x="131" y="104"/>
                </a:moveTo>
                <a:cubicBezTo>
                  <a:pt x="113" y="104"/>
                  <a:pt x="113" y="104"/>
                  <a:pt x="113" y="104"/>
                </a:cubicBezTo>
                <a:cubicBezTo>
                  <a:pt x="111" y="104"/>
                  <a:pt x="110" y="103"/>
                  <a:pt x="108" y="102"/>
                </a:cubicBezTo>
                <a:cubicBezTo>
                  <a:pt x="107" y="100"/>
                  <a:pt x="106" y="100"/>
                  <a:pt x="104" y="100"/>
                </a:cubicBezTo>
                <a:cubicBezTo>
                  <a:pt x="103" y="100"/>
                  <a:pt x="101" y="100"/>
                  <a:pt x="100" y="101"/>
                </a:cubicBezTo>
                <a:cubicBezTo>
                  <a:pt x="80" y="121"/>
                  <a:pt x="80" y="121"/>
                  <a:pt x="80" y="121"/>
                </a:cubicBezTo>
                <a:cubicBezTo>
                  <a:pt x="61" y="101"/>
                  <a:pt x="61" y="101"/>
                  <a:pt x="61" y="101"/>
                </a:cubicBezTo>
                <a:cubicBezTo>
                  <a:pt x="60" y="100"/>
                  <a:pt x="58" y="100"/>
                  <a:pt x="57" y="100"/>
                </a:cubicBezTo>
                <a:cubicBezTo>
                  <a:pt x="55" y="100"/>
                  <a:pt x="54" y="100"/>
                  <a:pt x="53" y="101"/>
                </a:cubicBezTo>
                <a:cubicBezTo>
                  <a:pt x="52" y="103"/>
                  <a:pt x="50" y="104"/>
                  <a:pt x="48" y="104"/>
                </a:cubicBezTo>
                <a:cubicBezTo>
                  <a:pt x="31" y="104"/>
                  <a:pt x="31" y="104"/>
                  <a:pt x="31" y="104"/>
                </a:cubicBezTo>
                <a:cubicBezTo>
                  <a:pt x="12" y="104"/>
                  <a:pt x="0" y="118"/>
                  <a:pt x="0" y="133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0"/>
                  <a:pt x="6" y="160"/>
                </a:cubicBezTo>
                <a:cubicBezTo>
                  <a:pt x="156" y="160"/>
                  <a:pt x="156" y="160"/>
                  <a:pt x="156" y="160"/>
                </a:cubicBezTo>
                <a:cubicBezTo>
                  <a:pt x="158" y="160"/>
                  <a:pt x="160" y="157"/>
                  <a:pt x="160" y="155"/>
                </a:cubicBezTo>
                <a:cubicBezTo>
                  <a:pt x="160" y="133"/>
                  <a:pt x="160" y="133"/>
                  <a:pt x="160" y="133"/>
                </a:cubicBezTo>
                <a:cubicBezTo>
                  <a:pt x="161" y="118"/>
                  <a:pt x="149" y="104"/>
                  <a:pt x="131" y="104"/>
                </a:cubicBezTo>
                <a:close/>
                <a:moveTo>
                  <a:pt x="66" y="136"/>
                </a:moveTo>
                <a:cubicBezTo>
                  <a:pt x="51" y="114"/>
                  <a:pt x="51" y="114"/>
                  <a:pt x="51" y="114"/>
                </a:cubicBezTo>
                <a:cubicBezTo>
                  <a:pt x="53" y="114"/>
                  <a:pt x="56" y="113"/>
                  <a:pt x="57" y="112"/>
                </a:cubicBezTo>
                <a:cubicBezTo>
                  <a:pt x="74" y="129"/>
                  <a:pt x="74" y="129"/>
                  <a:pt x="74" y="129"/>
                </a:cubicBezTo>
                <a:lnTo>
                  <a:pt x="66" y="136"/>
                </a:lnTo>
                <a:close/>
                <a:moveTo>
                  <a:pt x="96" y="136"/>
                </a:moveTo>
                <a:cubicBezTo>
                  <a:pt x="89" y="129"/>
                  <a:pt x="89" y="129"/>
                  <a:pt x="89" y="129"/>
                </a:cubicBezTo>
                <a:cubicBezTo>
                  <a:pt x="105" y="112"/>
                  <a:pt x="105" y="112"/>
                  <a:pt x="105" y="112"/>
                </a:cubicBezTo>
                <a:cubicBezTo>
                  <a:pt x="107" y="113"/>
                  <a:pt x="109" y="114"/>
                  <a:pt x="111" y="115"/>
                </a:cubicBezTo>
                <a:lnTo>
                  <a:pt x="96" y="136"/>
                </a:lnTo>
                <a:close/>
                <a:moveTo>
                  <a:pt x="135" y="150"/>
                </a:moveTo>
                <a:cubicBezTo>
                  <a:pt x="121" y="150"/>
                  <a:pt x="121" y="150"/>
                  <a:pt x="121" y="150"/>
                </a:cubicBezTo>
                <a:cubicBezTo>
                  <a:pt x="118" y="150"/>
                  <a:pt x="116" y="147"/>
                  <a:pt x="116" y="145"/>
                </a:cubicBezTo>
                <a:cubicBezTo>
                  <a:pt x="116" y="142"/>
                  <a:pt x="118" y="139"/>
                  <a:pt x="121" y="139"/>
                </a:cubicBezTo>
                <a:cubicBezTo>
                  <a:pt x="135" y="139"/>
                  <a:pt x="135" y="139"/>
                  <a:pt x="135" y="139"/>
                </a:cubicBezTo>
                <a:cubicBezTo>
                  <a:pt x="138" y="139"/>
                  <a:pt x="140" y="142"/>
                  <a:pt x="140" y="145"/>
                </a:cubicBezTo>
                <a:cubicBezTo>
                  <a:pt x="140" y="147"/>
                  <a:pt x="138" y="150"/>
                  <a:pt x="135" y="1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5208B34B-2706-49D3-8D59-6ED1591350BF}"/>
              </a:ext>
            </a:extLst>
          </p:cNvPr>
          <p:cNvSpPr>
            <a:spLocks noEditPoints="1"/>
          </p:cNvSpPr>
          <p:nvPr/>
        </p:nvSpPr>
        <p:spPr bwMode="auto">
          <a:xfrm>
            <a:off x="9040813" y="4675188"/>
            <a:ext cx="166688" cy="254000"/>
          </a:xfrm>
          <a:custGeom>
            <a:avLst/>
            <a:gdLst>
              <a:gd name="T0" fmla="*/ 53 w 105"/>
              <a:gd name="T1" fmla="*/ 15 h 160"/>
              <a:gd name="T2" fmla="*/ 58 w 105"/>
              <a:gd name="T3" fmla="*/ 21 h 160"/>
              <a:gd name="T4" fmla="*/ 58 w 105"/>
              <a:gd name="T5" fmla="*/ 24 h 160"/>
              <a:gd name="T6" fmla="*/ 69 w 105"/>
              <a:gd name="T7" fmla="*/ 39 h 160"/>
              <a:gd name="T8" fmla="*/ 63 w 105"/>
              <a:gd name="T9" fmla="*/ 44 h 160"/>
              <a:gd name="T10" fmla="*/ 58 w 105"/>
              <a:gd name="T11" fmla="*/ 39 h 160"/>
              <a:gd name="T12" fmla="*/ 53 w 105"/>
              <a:gd name="T13" fmla="*/ 34 h 160"/>
              <a:gd name="T14" fmla="*/ 48 w 105"/>
              <a:gd name="T15" fmla="*/ 39 h 160"/>
              <a:gd name="T16" fmla="*/ 56 w 105"/>
              <a:gd name="T17" fmla="*/ 48 h 160"/>
              <a:gd name="T18" fmla="*/ 69 w 105"/>
              <a:gd name="T19" fmla="*/ 65 h 160"/>
              <a:gd name="T20" fmla="*/ 58 w 105"/>
              <a:gd name="T21" fmla="*/ 80 h 160"/>
              <a:gd name="T22" fmla="*/ 58 w 105"/>
              <a:gd name="T23" fmla="*/ 84 h 160"/>
              <a:gd name="T24" fmla="*/ 53 w 105"/>
              <a:gd name="T25" fmla="*/ 89 h 160"/>
              <a:gd name="T26" fmla="*/ 48 w 105"/>
              <a:gd name="T27" fmla="*/ 84 h 160"/>
              <a:gd name="T28" fmla="*/ 48 w 105"/>
              <a:gd name="T29" fmla="*/ 80 h 160"/>
              <a:gd name="T30" fmla="*/ 37 w 105"/>
              <a:gd name="T31" fmla="*/ 65 h 160"/>
              <a:gd name="T32" fmla="*/ 42 w 105"/>
              <a:gd name="T33" fmla="*/ 60 h 160"/>
              <a:gd name="T34" fmla="*/ 48 w 105"/>
              <a:gd name="T35" fmla="*/ 65 h 160"/>
              <a:gd name="T36" fmla="*/ 53 w 105"/>
              <a:gd name="T37" fmla="*/ 71 h 160"/>
              <a:gd name="T38" fmla="*/ 58 w 105"/>
              <a:gd name="T39" fmla="*/ 65 h 160"/>
              <a:gd name="T40" fmla="*/ 50 w 105"/>
              <a:gd name="T41" fmla="*/ 56 h 160"/>
              <a:gd name="T42" fmla="*/ 37 w 105"/>
              <a:gd name="T43" fmla="*/ 39 h 160"/>
              <a:gd name="T44" fmla="*/ 48 w 105"/>
              <a:gd name="T45" fmla="*/ 24 h 160"/>
              <a:gd name="T46" fmla="*/ 48 w 105"/>
              <a:gd name="T47" fmla="*/ 21 h 160"/>
              <a:gd name="T48" fmla="*/ 53 w 105"/>
              <a:gd name="T49" fmla="*/ 15 h 160"/>
              <a:gd name="T50" fmla="*/ 53 w 105"/>
              <a:gd name="T51" fmla="*/ 0 h 160"/>
              <a:gd name="T52" fmla="*/ 1 w 105"/>
              <a:gd name="T53" fmla="*/ 52 h 160"/>
              <a:gd name="T54" fmla="*/ 48 w 105"/>
              <a:gd name="T55" fmla="*/ 104 h 160"/>
              <a:gd name="T56" fmla="*/ 48 w 105"/>
              <a:gd name="T57" fmla="*/ 123 h 160"/>
              <a:gd name="T58" fmla="*/ 42 w 105"/>
              <a:gd name="T59" fmla="*/ 118 h 160"/>
              <a:gd name="T60" fmla="*/ 6 w 105"/>
              <a:gd name="T61" fmla="*/ 103 h 160"/>
              <a:gd name="T62" fmla="*/ 0 w 105"/>
              <a:gd name="T63" fmla="*/ 108 h 160"/>
              <a:gd name="T64" fmla="*/ 16 w 105"/>
              <a:gd name="T65" fmla="*/ 145 h 160"/>
              <a:gd name="T66" fmla="*/ 52 w 105"/>
              <a:gd name="T67" fmla="*/ 160 h 160"/>
              <a:gd name="T68" fmla="*/ 52 w 105"/>
              <a:gd name="T69" fmla="*/ 160 h 160"/>
              <a:gd name="T70" fmla="*/ 89 w 105"/>
              <a:gd name="T71" fmla="*/ 145 h 160"/>
              <a:gd name="T72" fmla="*/ 105 w 105"/>
              <a:gd name="T73" fmla="*/ 108 h 160"/>
              <a:gd name="T74" fmla="*/ 100 w 105"/>
              <a:gd name="T75" fmla="*/ 103 h 160"/>
              <a:gd name="T76" fmla="*/ 97 w 105"/>
              <a:gd name="T77" fmla="*/ 103 h 160"/>
              <a:gd name="T78" fmla="*/ 63 w 105"/>
              <a:gd name="T79" fmla="*/ 118 h 160"/>
              <a:gd name="T80" fmla="*/ 58 w 105"/>
              <a:gd name="T81" fmla="*/ 123 h 160"/>
              <a:gd name="T82" fmla="*/ 58 w 105"/>
              <a:gd name="T83" fmla="*/ 104 h 160"/>
              <a:gd name="T84" fmla="*/ 105 w 105"/>
              <a:gd name="T85" fmla="*/ 52 h 160"/>
              <a:gd name="T86" fmla="*/ 53 w 105"/>
              <a:gd name="T8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5" h="160">
                <a:moveTo>
                  <a:pt x="53" y="15"/>
                </a:moveTo>
                <a:cubicBezTo>
                  <a:pt x="56" y="15"/>
                  <a:pt x="58" y="18"/>
                  <a:pt x="58" y="21"/>
                </a:cubicBezTo>
                <a:cubicBezTo>
                  <a:pt x="58" y="24"/>
                  <a:pt x="58" y="24"/>
                  <a:pt x="58" y="24"/>
                </a:cubicBezTo>
                <a:cubicBezTo>
                  <a:pt x="64" y="26"/>
                  <a:pt x="69" y="32"/>
                  <a:pt x="69" y="39"/>
                </a:cubicBezTo>
                <a:cubicBezTo>
                  <a:pt x="69" y="42"/>
                  <a:pt x="66" y="44"/>
                  <a:pt x="63" y="44"/>
                </a:cubicBezTo>
                <a:cubicBezTo>
                  <a:pt x="60" y="44"/>
                  <a:pt x="58" y="42"/>
                  <a:pt x="58" y="39"/>
                </a:cubicBezTo>
                <a:cubicBezTo>
                  <a:pt x="58" y="36"/>
                  <a:pt x="56" y="34"/>
                  <a:pt x="53" y="34"/>
                </a:cubicBezTo>
                <a:cubicBezTo>
                  <a:pt x="50" y="34"/>
                  <a:pt x="48" y="36"/>
                  <a:pt x="48" y="39"/>
                </a:cubicBezTo>
                <a:cubicBezTo>
                  <a:pt x="48" y="42"/>
                  <a:pt x="52" y="45"/>
                  <a:pt x="56" y="48"/>
                </a:cubicBezTo>
                <a:cubicBezTo>
                  <a:pt x="62" y="52"/>
                  <a:pt x="69" y="57"/>
                  <a:pt x="69" y="65"/>
                </a:cubicBezTo>
                <a:cubicBezTo>
                  <a:pt x="69" y="72"/>
                  <a:pt x="64" y="78"/>
                  <a:pt x="58" y="80"/>
                </a:cubicBezTo>
                <a:cubicBezTo>
                  <a:pt x="58" y="84"/>
                  <a:pt x="58" y="84"/>
                  <a:pt x="58" y="84"/>
                </a:cubicBezTo>
                <a:cubicBezTo>
                  <a:pt x="58" y="87"/>
                  <a:pt x="56" y="89"/>
                  <a:pt x="53" y="89"/>
                </a:cubicBezTo>
                <a:cubicBezTo>
                  <a:pt x="50" y="89"/>
                  <a:pt x="48" y="86"/>
                  <a:pt x="48" y="84"/>
                </a:cubicBezTo>
                <a:cubicBezTo>
                  <a:pt x="48" y="80"/>
                  <a:pt x="48" y="80"/>
                  <a:pt x="48" y="80"/>
                </a:cubicBezTo>
                <a:cubicBezTo>
                  <a:pt x="42" y="78"/>
                  <a:pt x="37" y="72"/>
                  <a:pt x="37" y="65"/>
                </a:cubicBezTo>
                <a:cubicBezTo>
                  <a:pt x="37" y="62"/>
                  <a:pt x="40" y="60"/>
                  <a:pt x="42" y="60"/>
                </a:cubicBezTo>
                <a:cubicBezTo>
                  <a:pt x="46" y="60"/>
                  <a:pt x="48" y="63"/>
                  <a:pt x="48" y="65"/>
                </a:cubicBezTo>
                <a:cubicBezTo>
                  <a:pt x="48" y="68"/>
                  <a:pt x="50" y="71"/>
                  <a:pt x="53" y="71"/>
                </a:cubicBezTo>
                <a:cubicBezTo>
                  <a:pt x="56" y="71"/>
                  <a:pt x="58" y="68"/>
                  <a:pt x="58" y="65"/>
                </a:cubicBezTo>
                <a:cubicBezTo>
                  <a:pt x="58" y="62"/>
                  <a:pt x="54" y="60"/>
                  <a:pt x="50" y="56"/>
                </a:cubicBezTo>
                <a:cubicBezTo>
                  <a:pt x="44" y="52"/>
                  <a:pt x="37" y="48"/>
                  <a:pt x="37" y="39"/>
                </a:cubicBezTo>
                <a:cubicBezTo>
                  <a:pt x="37" y="32"/>
                  <a:pt x="42" y="27"/>
                  <a:pt x="48" y="24"/>
                </a:cubicBezTo>
                <a:cubicBezTo>
                  <a:pt x="48" y="21"/>
                  <a:pt x="48" y="21"/>
                  <a:pt x="48" y="21"/>
                </a:cubicBezTo>
                <a:cubicBezTo>
                  <a:pt x="48" y="18"/>
                  <a:pt x="50" y="15"/>
                  <a:pt x="53" y="15"/>
                </a:cubicBezTo>
                <a:close/>
                <a:moveTo>
                  <a:pt x="53" y="0"/>
                </a:moveTo>
                <a:cubicBezTo>
                  <a:pt x="24" y="0"/>
                  <a:pt x="1" y="24"/>
                  <a:pt x="1" y="52"/>
                </a:cubicBezTo>
                <a:cubicBezTo>
                  <a:pt x="1" y="79"/>
                  <a:pt x="22" y="102"/>
                  <a:pt x="48" y="104"/>
                </a:cubicBezTo>
                <a:cubicBezTo>
                  <a:pt x="48" y="123"/>
                  <a:pt x="48" y="123"/>
                  <a:pt x="48" y="123"/>
                </a:cubicBezTo>
                <a:cubicBezTo>
                  <a:pt x="46" y="121"/>
                  <a:pt x="44" y="120"/>
                  <a:pt x="42" y="118"/>
                </a:cubicBezTo>
                <a:cubicBezTo>
                  <a:pt x="33" y="109"/>
                  <a:pt x="20" y="103"/>
                  <a:pt x="6" y="103"/>
                </a:cubicBezTo>
                <a:cubicBezTo>
                  <a:pt x="2" y="103"/>
                  <a:pt x="0" y="105"/>
                  <a:pt x="0" y="108"/>
                </a:cubicBezTo>
                <a:cubicBezTo>
                  <a:pt x="0" y="121"/>
                  <a:pt x="6" y="134"/>
                  <a:pt x="16" y="145"/>
                </a:cubicBezTo>
                <a:cubicBezTo>
                  <a:pt x="26" y="155"/>
                  <a:pt x="39" y="160"/>
                  <a:pt x="52" y="160"/>
                </a:cubicBezTo>
                <a:cubicBezTo>
                  <a:pt x="52" y="160"/>
                  <a:pt x="52" y="160"/>
                  <a:pt x="52" y="160"/>
                </a:cubicBezTo>
                <a:cubicBezTo>
                  <a:pt x="66" y="160"/>
                  <a:pt x="79" y="155"/>
                  <a:pt x="89" y="145"/>
                </a:cubicBezTo>
                <a:cubicBezTo>
                  <a:pt x="99" y="135"/>
                  <a:pt x="105" y="122"/>
                  <a:pt x="105" y="108"/>
                </a:cubicBezTo>
                <a:cubicBezTo>
                  <a:pt x="105" y="105"/>
                  <a:pt x="103" y="103"/>
                  <a:pt x="100" y="103"/>
                </a:cubicBezTo>
                <a:cubicBezTo>
                  <a:pt x="99" y="103"/>
                  <a:pt x="98" y="103"/>
                  <a:pt x="97" y="103"/>
                </a:cubicBezTo>
                <a:cubicBezTo>
                  <a:pt x="85" y="103"/>
                  <a:pt x="73" y="108"/>
                  <a:pt x="63" y="118"/>
                </a:cubicBezTo>
                <a:cubicBezTo>
                  <a:pt x="61" y="120"/>
                  <a:pt x="60" y="121"/>
                  <a:pt x="58" y="123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84" y="102"/>
                  <a:pt x="105" y="79"/>
                  <a:pt x="105" y="52"/>
                </a:cubicBezTo>
                <a:cubicBezTo>
                  <a:pt x="105" y="24"/>
                  <a:pt x="82" y="0"/>
                  <a:pt x="5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380F95DA-F662-E9B1-7390-8B266C46C050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5226050"/>
            <a:ext cx="254000" cy="252413"/>
          </a:xfrm>
          <a:custGeom>
            <a:avLst/>
            <a:gdLst>
              <a:gd name="T0" fmla="*/ 154 w 160"/>
              <a:gd name="T1" fmla="*/ 149 h 159"/>
              <a:gd name="T2" fmla="*/ 132 w 160"/>
              <a:gd name="T3" fmla="*/ 149 h 159"/>
              <a:gd name="T4" fmla="*/ 132 w 160"/>
              <a:gd name="T5" fmla="*/ 144 h 159"/>
              <a:gd name="T6" fmla="*/ 116 w 160"/>
              <a:gd name="T7" fmla="*/ 128 h 159"/>
              <a:gd name="T8" fmla="*/ 43 w 160"/>
              <a:gd name="T9" fmla="*/ 128 h 159"/>
              <a:gd name="T10" fmla="*/ 28 w 160"/>
              <a:gd name="T11" fmla="*/ 144 h 159"/>
              <a:gd name="T12" fmla="*/ 28 w 160"/>
              <a:gd name="T13" fmla="*/ 149 h 159"/>
              <a:gd name="T14" fmla="*/ 5 w 160"/>
              <a:gd name="T15" fmla="*/ 149 h 159"/>
              <a:gd name="T16" fmla="*/ 0 w 160"/>
              <a:gd name="T17" fmla="*/ 154 h 159"/>
              <a:gd name="T18" fmla="*/ 5 w 160"/>
              <a:gd name="T19" fmla="*/ 159 h 159"/>
              <a:gd name="T20" fmla="*/ 155 w 160"/>
              <a:gd name="T21" fmla="*/ 159 h 159"/>
              <a:gd name="T22" fmla="*/ 160 w 160"/>
              <a:gd name="T23" fmla="*/ 154 h 159"/>
              <a:gd name="T24" fmla="*/ 154 w 160"/>
              <a:gd name="T25" fmla="*/ 149 h 159"/>
              <a:gd name="T26" fmla="*/ 53 w 160"/>
              <a:gd name="T27" fmla="*/ 66 h 159"/>
              <a:gd name="T28" fmla="*/ 59 w 160"/>
              <a:gd name="T29" fmla="*/ 66 h 159"/>
              <a:gd name="T30" fmla="*/ 52 w 160"/>
              <a:gd name="T31" fmla="*/ 97 h 159"/>
              <a:gd name="T32" fmla="*/ 106 w 160"/>
              <a:gd name="T33" fmla="*/ 97 h 159"/>
              <a:gd name="T34" fmla="*/ 100 w 160"/>
              <a:gd name="T35" fmla="*/ 66 h 159"/>
              <a:gd name="T36" fmla="*/ 105 w 160"/>
              <a:gd name="T37" fmla="*/ 66 h 159"/>
              <a:gd name="T38" fmla="*/ 110 w 160"/>
              <a:gd name="T39" fmla="*/ 61 h 159"/>
              <a:gd name="T40" fmla="*/ 105 w 160"/>
              <a:gd name="T41" fmla="*/ 56 h 159"/>
              <a:gd name="T42" fmla="*/ 101 w 160"/>
              <a:gd name="T43" fmla="*/ 56 h 159"/>
              <a:gd name="T44" fmla="*/ 104 w 160"/>
              <a:gd name="T45" fmla="*/ 48 h 159"/>
              <a:gd name="T46" fmla="*/ 92 w 160"/>
              <a:gd name="T47" fmla="*/ 31 h 159"/>
              <a:gd name="T48" fmla="*/ 85 w 160"/>
              <a:gd name="T49" fmla="*/ 31 h 159"/>
              <a:gd name="T50" fmla="*/ 85 w 160"/>
              <a:gd name="T51" fmla="*/ 21 h 159"/>
              <a:gd name="T52" fmla="*/ 90 w 160"/>
              <a:gd name="T53" fmla="*/ 21 h 159"/>
              <a:gd name="T54" fmla="*/ 95 w 160"/>
              <a:gd name="T55" fmla="*/ 15 h 159"/>
              <a:gd name="T56" fmla="*/ 90 w 160"/>
              <a:gd name="T57" fmla="*/ 10 h 159"/>
              <a:gd name="T58" fmla="*/ 85 w 160"/>
              <a:gd name="T59" fmla="*/ 10 h 159"/>
              <a:gd name="T60" fmla="*/ 85 w 160"/>
              <a:gd name="T61" fmla="*/ 5 h 159"/>
              <a:gd name="T62" fmla="*/ 80 w 160"/>
              <a:gd name="T63" fmla="*/ 0 h 159"/>
              <a:gd name="T64" fmla="*/ 75 w 160"/>
              <a:gd name="T65" fmla="*/ 5 h 159"/>
              <a:gd name="T66" fmla="*/ 75 w 160"/>
              <a:gd name="T67" fmla="*/ 10 h 159"/>
              <a:gd name="T68" fmla="*/ 69 w 160"/>
              <a:gd name="T69" fmla="*/ 10 h 159"/>
              <a:gd name="T70" fmla="*/ 64 w 160"/>
              <a:gd name="T71" fmla="*/ 15 h 159"/>
              <a:gd name="T72" fmla="*/ 69 w 160"/>
              <a:gd name="T73" fmla="*/ 21 h 159"/>
              <a:gd name="T74" fmla="*/ 75 w 160"/>
              <a:gd name="T75" fmla="*/ 21 h 159"/>
              <a:gd name="T76" fmla="*/ 75 w 160"/>
              <a:gd name="T77" fmla="*/ 31 h 159"/>
              <a:gd name="T78" fmla="*/ 67 w 160"/>
              <a:gd name="T79" fmla="*/ 31 h 159"/>
              <a:gd name="T80" fmla="*/ 56 w 160"/>
              <a:gd name="T81" fmla="*/ 48 h 159"/>
              <a:gd name="T82" fmla="*/ 58 w 160"/>
              <a:gd name="T83" fmla="*/ 56 h 159"/>
              <a:gd name="T84" fmla="*/ 54 w 160"/>
              <a:gd name="T85" fmla="*/ 56 h 159"/>
              <a:gd name="T86" fmla="*/ 49 w 160"/>
              <a:gd name="T87" fmla="*/ 61 h 159"/>
              <a:gd name="T88" fmla="*/ 53 w 160"/>
              <a:gd name="T89" fmla="*/ 66 h 159"/>
              <a:gd name="T90" fmla="*/ 106 w 160"/>
              <a:gd name="T91" fmla="*/ 107 h 159"/>
              <a:gd name="T92" fmla="*/ 53 w 160"/>
              <a:gd name="T93" fmla="*/ 107 h 159"/>
              <a:gd name="T94" fmla="*/ 38 w 160"/>
              <a:gd name="T95" fmla="*/ 118 h 159"/>
              <a:gd name="T96" fmla="*/ 120 w 160"/>
              <a:gd name="T97" fmla="*/ 118 h 159"/>
              <a:gd name="T98" fmla="*/ 106 w 160"/>
              <a:gd name="T99" fmla="*/ 10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59">
                <a:moveTo>
                  <a:pt x="154" y="149"/>
                </a:moveTo>
                <a:cubicBezTo>
                  <a:pt x="132" y="149"/>
                  <a:pt x="132" y="149"/>
                  <a:pt x="132" y="149"/>
                </a:cubicBezTo>
                <a:cubicBezTo>
                  <a:pt x="132" y="144"/>
                  <a:pt x="132" y="144"/>
                  <a:pt x="132" y="144"/>
                </a:cubicBezTo>
                <a:cubicBezTo>
                  <a:pt x="132" y="135"/>
                  <a:pt x="124" y="128"/>
                  <a:pt x="116" y="128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35" y="128"/>
                  <a:pt x="28" y="135"/>
                  <a:pt x="28" y="144"/>
                </a:cubicBezTo>
                <a:cubicBezTo>
                  <a:pt x="28" y="149"/>
                  <a:pt x="28" y="149"/>
                  <a:pt x="28" y="149"/>
                </a:cubicBezTo>
                <a:cubicBezTo>
                  <a:pt x="5" y="149"/>
                  <a:pt x="5" y="149"/>
                  <a:pt x="5" y="149"/>
                </a:cubicBezTo>
                <a:cubicBezTo>
                  <a:pt x="3" y="149"/>
                  <a:pt x="0" y="152"/>
                  <a:pt x="0" y="154"/>
                </a:cubicBezTo>
                <a:cubicBezTo>
                  <a:pt x="0" y="157"/>
                  <a:pt x="3" y="159"/>
                  <a:pt x="5" y="159"/>
                </a:cubicBezTo>
                <a:cubicBezTo>
                  <a:pt x="155" y="159"/>
                  <a:pt x="155" y="159"/>
                  <a:pt x="155" y="159"/>
                </a:cubicBezTo>
                <a:cubicBezTo>
                  <a:pt x="158" y="159"/>
                  <a:pt x="160" y="157"/>
                  <a:pt x="160" y="154"/>
                </a:cubicBezTo>
                <a:cubicBezTo>
                  <a:pt x="159" y="152"/>
                  <a:pt x="157" y="149"/>
                  <a:pt x="154" y="149"/>
                </a:cubicBezTo>
                <a:close/>
                <a:moveTo>
                  <a:pt x="53" y="66"/>
                </a:moveTo>
                <a:cubicBezTo>
                  <a:pt x="59" y="66"/>
                  <a:pt x="59" y="66"/>
                  <a:pt x="59" y="66"/>
                </a:cubicBezTo>
                <a:cubicBezTo>
                  <a:pt x="59" y="77"/>
                  <a:pt x="57" y="87"/>
                  <a:pt x="52" y="97"/>
                </a:cubicBezTo>
                <a:cubicBezTo>
                  <a:pt x="106" y="97"/>
                  <a:pt x="106" y="97"/>
                  <a:pt x="106" y="97"/>
                </a:cubicBezTo>
                <a:cubicBezTo>
                  <a:pt x="101" y="87"/>
                  <a:pt x="99" y="77"/>
                  <a:pt x="100" y="66"/>
                </a:cubicBezTo>
                <a:cubicBezTo>
                  <a:pt x="105" y="66"/>
                  <a:pt x="105" y="66"/>
                  <a:pt x="105" y="66"/>
                </a:cubicBezTo>
                <a:cubicBezTo>
                  <a:pt x="108" y="66"/>
                  <a:pt x="110" y="63"/>
                  <a:pt x="110" y="61"/>
                </a:cubicBezTo>
                <a:cubicBezTo>
                  <a:pt x="110" y="58"/>
                  <a:pt x="108" y="56"/>
                  <a:pt x="105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2" y="53"/>
                  <a:pt x="102" y="50"/>
                  <a:pt x="104" y="48"/>
                </a:cubicBezTo>
                <a:cubicBezTo>
                  <a:pt x="106" y="40"/>
                  <a:pt x="100" y="31"/>
                  <a:pt x="92" y="31"/>
                </a:cubicBezTo>
                <a:cubicBezTo>
                  <a:pt x="85" y="31"/>
                  <a:pt x="85" y="31"/>
                  <a:pt x="85" y="31"/>
                </a:cubicBezTo>
                <a:cubicBezTo>
                  <a:pt x="85" y="21"/>
                  <a:pt x="85" y="21"/>
                  <a:pt x="85" y="21"/>
                </a:cubicBezTo>
                <a:cubicBezTo>
                  <a:pt x="90" y="21"/>
                  <a:pt x="90" y="21"/>
                  <a:pt x="90" y="21"/>
                </a:cubicBezTo>
                <a:cubicBezTo>
                  <a:pt x="93" y="21"/>
                  <a:pt x="95" y="18"/>
                  <a:pt x="95" y="15"/>
                </a:cubicBezTo>
                <a:cubicBezTo>
                  <a:pt x="95" y="12"/>
                  <a:pt x="92" y="10"/>
                  <a:pt x="90" y="10"/>
                </a:cubicBezTo>
                <a:cubicBezTo>
                  <a:pt x="85" y="10"/>
                  <a:pt x="85" y="10"/>
                  <a:pt x="85" y="10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2"/>
                  <a:pt x="82" y="0"/>
                  <a:pt x="80" y="0"/>
                </a:cubicBezTo>
                <a:cubicBezTo>
                  <a:pt x="77" y="0"/>
                  <a:pt x="75" y="2"/>
                  <a:pt x="75" y="5"/>
                </a:cubicBezTo>
                <a:cubicBezTo>
                  <a:pt x="75" y="10"/>
                  <a:pt x="75" y="10"/>
                  <a:pt x="75" y="10"/>
                </a:cubicBezTo>
                <a:cubicBezTo>
                  <a:pt x="69" y="10"/>
                  <a:pt x="69" y="10"/>
                  <a:pt x="69" y="10"/>
                </a:cubicBezTo>
                <a:cubicBezTo>
                  <a:pt x="66" y="10"/>
                  <a:pt x="64" y="13"/>
                  <a:pt x="64" y="15"/>
                </a:cubicBezTo>
                <a:cubicBezTo>
                  <a:pt x="64" y="18"/>
                  <a:pt x="67" y="21"/>
                  <a:pt x="69" y="21"/>
                </a:cubicBezTo>
                <a:cubicBezTo>
                  <a:pt x="75" y="21"/>
                  <a:pt x="75" y="21"/>
                  <a:pt x="75" y="21"/>
                </a:cubicBezTo>
                <a:cubicBezTo>
                  <a:pt x="75" y="31"/>
                  <a:pt x="75" y="31"/>
                  <a:pt x="75" y="31"/>
                </a:cubicBezTo>
                <a:cubicBezTo>
                  <a:pt x="67" y="31"/>
                  <a:pt x="67" y="31"/>
                  <a:pt x="67" y="31"/>
                </a:cubicBezTo>
                <a:cubicBezTo>
                  <a:pt x="59" y="31"/>
                  <a:pt x="53" y="40"/>
                  <a:pt x="56" y="48"/>
                </a:cubicBezTo>
                <a:cubicBezTo>
                  <a:pt x="57" y="50"/>
                  <a:pt x="57" y="53"/>
                  <a:pt x="58" y="56"/>
                </a:cubicBezTo>
                <a:cubicBezTo>
                  <a:pt x="54" y="56"/>
                  <a:pt x="54" y="56"/>
                  <a:pt x="54" y="56"/>
                </a:cubicBezTo>
                <a:cubicBezTo>
                  <a:pt x="51" y="56"/>
                  <a:pt x="49" y="58"/>
                  <a:pt x="49" y="61"/>
                </a:cubicBezTo>
                <a:cubicBezTo>
                  <a:pt x="48" y="63"/>
                  <a:pt x="50" y="66"/>
                  <a:pt x="53" y="66"/>
                </a:cubicBezTo>
                <a:close/>
                <a:moveTo>
                  <a:pt x="106" y="107"/>
                </a:moveTo>
                <a:cubicBezTo>
                  <a:pt x="53" y="107"/>
                  <a:pt x="53" y="107"/>
                  <a:pt x="53" y="107"/>
                </a:cubicBezTo>
                <a:cubicBezTo>
                  <a:pt x="46" y="107"/>
                  <a:pt x="41" y="112"/>
                  <a:pt x="38" y="118"/>
                </a:cubicBezTo>
                <a:cubicBezTo>
                  <a:pt x="120" y="118"/>
                  <a:pt x="120" y="118"/>
                  <a:pt x="120" y="118"/>
                </a:cubicBezTo>
                <a:cubicBezTo>
                  <a:pt x="118" y="112"/>
                  <a:pt x="112" y="107"/>
                  <a:pt x="106" y="10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59877653-348C-D6B7-A62E-F55A9E280194}"/>
              </a:ext>
            </a:extLst>
          </p:cNvPr>
          <p:cNvSpPr>
            <a:spLocks noEditPoints="1"/>
          </p:cNvSpPr>
          <p:nvPr/>
        </p:nvSpPr>
        <p:spPr bwMode="auto">
          <a:xfrm>
            <a:off x="2406651" y="4675188"/>
            <a:ext cx="222250" cy="254000"/>
          </a:xfrm>
          <a:custGeom>
            <a:avLst/>
            <a:gdLst>
              <a:gd name="T0" fmla="*/ 71 w 140"/>
              <a:gd name="T1" fmla="*/ 44 h 160"/>
              <a:gd name="T2" fmla="*/ 76 w 140"/>
              <a:gd name="T3" fmla="*/ 49 h 160"/>
              <a:gd name="T4" fmla="*/ 76 w 140"/>
              <a:gd name="T5" fmla="*/ 52 h 160"/>
              <a:gd name="T6" fmla="*/ 86 w 140"/>
              <a:gd name="T7" fmla="*/ 67 h 160"/>
              <a:gd name="T8" fmla="*/ 80 w 140"/>
              <a:gd name="T9" fmla="*/ 73 h 160"/>
              <a:gd name="T10" fmla="*/ 76 w 140"/>
              <a:gd name="T11" fmla="*/ 67 h 160"/>
              <a:gd name="T12" fmla="*/ 71 w 140"/>
              <a:gd name="T13" fmla="*/ 62 h 160"/>
              <a:gd name="T14" fmla="*/ 65 w 140"/>
              <a:gd name="T15" fmla="*/ 67 h 160"/>
              <a:gd name="T16" fmla="*/ 73 w 140"/>
              <a:gd name="T17" fmla="*/ 76 h 160"/>
              <a:gd name="T18" fmla="*/ 86 w 140"/>
              <a:gd name="T19" fmla="*/ 93 h 160"/>
              <a:gd name="T20" fmla="*/ 75 w 140"/>
              <a:gd name="T21" fmla="*/ 108 h 160"/>
              <a:gd name="T22" fmla="*/ 75 w 140"/>
              <a:gd name="T23" fmla="*/ 112 h 160"/>
              <a:gd name="T24" fmla="*/ 71 w 140"/>
              <a:gd name="T25" fmla="*/ 117 h 160"/>
              <a:gd name="T26" fmla="*/ 65 w 140"/>
              <a:gd name="T27" fmla="*/ 112 h 160"/>
              <a:gd name="T28" fmla="*/ 65 w 140"/>
              <a:gd name="T29" fmla="*/ 108 h 160"/>
              <a:gd name="T30" fmla="*/ 55 w 140"/>
              <a:gd name="T31" fmla="*/ 93 h 160"/>
              <a:gd name="T32" fmla="*/ 60 w 140"/>
              <a:gd name="T33" fmla="*/ 89 h 160"/>
              <a:gd name="T34" fmla="*/ 65 w 140"/>
              <a:gd name="T35" fmla="*/ 93 h 160"/>
              <a:gd name="T36" fmla="*/ 71 w 140"/>
              <a:gd name="T37" fmla="*/ 99 h 160"/>
              <a:gd name="T38" fmla="*/ 75 w 140"/>
              <a:gd name="T39" fmla="*/ 93 h 160"/>
              <a:gd name="T40" fmla="*/ 67 w 140"/>
              <a:gd name="T41" fmla="*/ 85 h 160"/>
              <a:gd name="T42" fmla="*/ 55 w 140"/>
              <a:gd name="T43" fmla="*/ 67 h 160"/>
              <a:gd name="T44" fmla="*/ 65 w 140"/>
              <a:gd name="T45" fmla="*/ 52 h 160"/>
              <a:gd name="T46" fmla="*/ 65 w 140"/>
              <a:gd name="T47" fmla="*/ 49 h 160"/>
              <a:gd name="T48" fmla="*/ 71 w 140"/>
              <a:gd name="T49" fmla="*/ 44 h 160"/>
              <a:gd name="T50" fmla="*/ 135 w 140"/>
              <a:gd name="T51" fmla="*/ 0 h 160"/>
              <a:gd name="T52" fmla="*/ 132 w 140"/>
              <a:gd name="T53" fmla="*/ 2 h 160"/>
              <a:gd name="T54" fmla="*/ 102 w 140"/>
              <a:gd name="T55" fmla="*/ 12 h 160"/>
              <a:gd name="T56" fmla="*/ 73 w 140"/>
              <a:gd name="T57" fmla="*/ 3 h 160"/>
              <a:gd name="T58" fmla="*/ 70 w 140"/>
              <a:gd name="T59" fmla="*/ 1 h 160"/>
              <a:gd name="T60" fmla="*/ 67 w 140"/>
              <a:gd name="T61" fmla="*/ 3 h 160"/>
              <a:gd name="T62" fmla="*/ 39 w 140"/>
              <a:gd name="T63" fmla="*/ 12 h 160"/>
              <a:gd name="T64" fmla="*/ 9 w 140"/>
              <a:gd name="T65" fmla="*/ 2 h 160"/>
              <a:gd name="T66" fmla="*/ 6 w 140"/>
              <a:gd name="T67" fmla="*/ 1 h 160"/>
              <a:gd name="T68" fmla="*/ 0 w 140"/>
              <a:gd name="T69" fmla="*/ 6 h 160"/>
              <a:gd name="T70" fmla="*/ 0 w 140"/>
              <a:gd name="T71" fmla="*/ 67 h 160"/>
              <a:gd name="T72" fmla="*/ 69 w 140"/>
              <a:gd name="T73" fmla="*/ 160 h 160"/>
              <a:gd name="T74" fmla="*/ 70 w 140"/>
              <a:gd name="T75" fmla="*/ 160 h 160"/>
              <a:gd name="T76" fmla="*/ 72 w 140"/>
              <a:gd name="T77" fmla="*/ 160 h 160"/>
              <a:gd name="T78" fmla="*/ 140 w 140"/>
              <a:gd name="T79" fmla="*/ 67 h 160"/>
              <a:gd name="T80" fmla="*/ 140 w 140"/>
              <a:gd name="T81" fmla="*/ 6 h 160"/>
              <a:gd name="T82" fmla="*/ 135 w 140"/>
              <a:gd name="T8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0" h="160">
                <a:moveTo>
                  <a:pt x="71" y="44"/>
                </a:moveTo>
                <a:cubicBezTo>
                  <a:pt x="74" y="44"/>
                  <a:pt x="76" y="46"/>
                  <a:pt x="76" y="49"/>
                </a:cubicBezTo>
                <a:cubicBezTo>
                  <a:pt x="76" y="52"/>
                  <a:pt x="76" y="52"/>
                  <a:pt x="76" y="52"/>
                </a:cubicBezTo>
                <a:cubicBezTo>
                  <a:pt x="82" y="54"/>
                  <a:pt x="86" y="60"/>
                  <a:pt x="86" y="67"/>
                </a:cubicBezTo>
                <a:cubicBezTo>
                  <a:pt x="86" y="70"/>
                  <a:pt x="84" y="73"/>
                  <a:pt x="80" y="73"/>
                </a:cubicBezTo>
                <a:cubicBezTo>
                  <a:pt x="77" y="73"/>
                  <a:pt x="76" y="70"/>
                  <a:pt x="76" y="67"/>
                </a:cubicBezTo>
                <a:cubicBezTo>
                  <a:pt x="76" y="64"/>
                  <a:pt x="73" y="62"/>
                  <a:pt x="71" y="62"/>
                </a:cubicBezTo>
                <a:cubicBezTo>
                  <a:pt x="67" y="62"/>
                  <a:pt x="65" y="65"/>
                  <a:pt x="65" y="67"/>
                </a:cubicBezTo>
                <a:cubicBezTo>
                  <a:pt x="65" y="70"/>
                  <a:pt x="69" y="73"/>
                  <a:pt x="73" y="76"/>
                </a:cubicBezTo>
                <a:cubicBezTo>
                  <a:pt x="79" y="80"/>
                  <a:pt x="86" y="85"/>
                  <a:pt x="86" y="93"/>
                </a:cubicBezTo>
                <a:cubicBezTo>
                  <a:pt x="86" y="101"/>
                  <a:pt x="82" y="106"/>
                  <a:pt x="75" y="108"/>
                </a:cubicBezTo>
                <a:cubicBezTo>
                  <a:pt x="75" y="112"/>
                  <a:pt x="75" y="112"/>
                  <a:pt x="75" y="112"/>
                </a:cubicBezTo>
                <a:cubicBezTo>
                  <a:pt x="75" y="115"/>
                  <a:pt x="73" y="117"/>
                  <a:pt x="71" y="117"/>
                </a:cubicBezTo>
                <a:cubicBezTo>
                  <a:pt x="67" y="117"/>
                  <a:pt x="65" y="114"/>
                  <a:pt x="65" y="112"/>
                </a:cubicBezTo>
                <a:cubicBezTo>
                  <a:pt x="65" y="108"/>
                  <a:pt x="65" y="108"/>
                  <a:pt x="65" y="108"/>
                </a:cubicBezTo>
                <a:cubicBezTo>
                  <a:pt x="59" y="107"/>
                  <a:pt x="55" y="101"/>
                  <a:pt x="55" y="93"/>
                </a:cubicBezTo>
                <a:cubicBezTo>
                  <a:pt x="55" y="91"/>
                  <a:pt x="57" y="89"/>
                  <a:pt x="60" y="89"/>
                </a:cubicBezTo>
                <a:cubicBezTo>
                  <a:pt x="63" y="89"/>
                  <a:pt x="65" y="91"/>
                  <a:pt x="65" y="93"/>
                </a:cubicBezTo>
                <a:cubicBezTo>
                  <a:pt x="65" y="97"/>
                  <a:pt x="67" y="99"/>
                  <a:pt x="71" y="99"/>
                </a:cubicBezTo>
                <a:cubicBezTo>
                  <a:pt x="73" y="99"/>
                  <a:pt x="75" y="97"/>
                  <a:pt x="75" y="93"/>
                </a:cubicBezTo>
                <a:cubicBezTo>
                  <a:pt x="75" y="91"/>
                  <a:pt x="71" y="87"/>
                  <a:pt x="67" y="85"/>
                </a:cubicBezTo>
                <a:cubicBezTo>
                  <a:pt x="61" y="81"/>
                  <a:pt x="55" y="76"/>
                  <a:pt x="55" y="67"/>
                </a:cubicBezTo>
                <a:cubicBezTo>
                  <a:pt x="55" y="60"/>
                  <a:pt x="59" y="55"/>
                  <a:pt x="65" y="52"/>
                </a:cubicBezTo>
                <a:cubicBezTo>
                  <a:pt x="65" y="49"/>
                  <a:pt x="65" y="49"/>
                  <a:pt x="65" y="49"/>
                </a:cubicBezTo>
                <a:cubicBezTo>
                  <a:pt x="65" y="46"/>
                  <a:pt x="67" y="44"/>
                  <a:pt x="71" y="44"/>
                </a:cubicBezTo>
                <a:close/>
                <a:moveTo>
                  <a:pt x="135" y="0"/>
                </a:moveTo>
                <a:cubicBezTo>
                  <a:pt x="134" y="0"/>
                  <a:pt x="133" y="1"/>
                  <a:pt x="132" y="2"/>
                </a:cubicBezTo>
                <a:cubicBezTo>
                  <a:pt x="119" y="11"/>
                  <a:pt x="108" y="12"/>
                  <a:pt x="102" y="12"/>
                </a:cubicBezTo>
                <a:cubicBezTo>
                  <a:pt x="93" y="12"/>
                  <a:pt x="81" y="8"/>
                  <a:pt x="73" y="3"/>
                </a:cubicBezTo>
                <a:cubicBezTo>
                  <a:pt x="73" y="2"/>
                  <a:pt x="71" y="1"/>
                  <a:pt x="70" y="1"/>
                </a:cubicBezTo>
                <a:cubicBezTo>
                  <a:pt x="69" y="1"/>
                  <a:pt x="68" y="2"/>
                  <a:pt x="67" y="3"/>
                </a:cubicBezTo>
                <a:cubicBezTo>
                  <a:pt x="59" y="8"/>
                  <a:pt x="48" y="12"/>
                  <a:pt x="39" y="12"/>
                </a:cubicBezTo>
                <a:cubicBezTo>
                  <a:pt x="29" y="12"/>
                  <a:pt x="18" y="8"/>
                  <a:pt x="9" y="2"/>
                </a:cubicBezTo>
                <a:cubicBezTo>
                  <a:pt x="8" y="1"/>
                  <a:pt x="7" y="1"/>
                  <a:pt x="6" y="1"/>
                </a:cubicBezTo>
                <a:cubicBezTo>
                  <a:pt x="3" y="1"/>
                  <a:pt x="0" y="3"/>
                  <a:pt x="0" y="6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109"/>
                  <a:pt x="28" y="147"/>
                  <a:pt x="69" y="160"/>
                </a:cubicBezTo>
                <a:cubicBezTo>
                  <a:pt x="69" y="160"/>
                  <a:pt x="69" y="160"/>
                  <a:pt x="70" y="160"/>
                </a:cubicBezTo>
                <a:cubicBezTo>
                  <a:pt x="71" y="160"/>
                  <a:pt x="71" y="160"/>
                  <a:pt x="72" y="160"/>
                </a:cubicBezTo>
                <a:cubicBezTo>
                  <a:pt x="113" y="147"/>
                  <a:pt x="140" y="109"/>
                  <a:pt x="140" y="67"/>
                </a:cubicBezTo>
                <a:cubicBezTo>
                  <a:pt x="140" y="6"/>
                  <a:pt x="140" y="6"/>
                  <a:pt x="140" y="6"/>
                </a:cubicBezTo>
                <a:cubicBezTo>
                  <a:pt x="140" y="3"/>
                  <a:pt x="138" y="0"/>
                  <a:pt x="13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698DD038-8956-2D8A-0379-171448A7BF8D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5226050"/>
            <a:ext cx="252413" cy="254000"/>
          </a:xfrm>
          <a:custGeom>
            <a:avLst/>
            <a:gdLst>
              <a:gd name="T0" fmla="*/ 107 w 159"/>
              <a:gd name="T1" fmla="*/ 89 h 160"/>
              <a:gd name="T2" fmla="*/ 113 w 159"/>
              <a:gd name="T3" fmla="*/ 95 h 160"/>
              <a:gd name="T4" fmla="*/ 118 w 159"/>
              <a:gd name="T5" fmla="*/ 100 h 160"/>
              <a:gd name="T6" fmla="*/ 123 w 159"/>
              <a:gd name="T7" fmla="*/ 95 h 160"/>
              <a:gd name="T8" fmla="*/ 113 w 159"/>
              <a:gd name="T9" fmla="*/ 80 h 160"/>
              <a:gd name="T10" fmla="*/ 113 w 159"/>
              <a:gd name="T11" fmla="*/ 77 h 160"/>
              <a:gd name="T12" fmla="*/ 107 w 159"/>
              <a:gd name="T13" fmla="*/ 72 h 160"/>
              <a:gd name="T14" fmla="*/ 102 w 159"/>
              <a:gd name="T15" fmla="*/ 77 h 160"/>
              <a:gd name="T16" fmla="*/ 102 w 159"/>
              <a:gd name="T17" fmla="*/ 80 h 160"/>
              <a:gd name="T18" fmla="*/ 92 w 159"/>
              <a:gd name="T19" fmla="*/ 95 h 160"/>
              <a:gd name="T20" fmla="*/ 104 w 159"/>
              <a:gd name="T21" fmla="*/ 112 h 160"/>
              <a:gd name="T22" fmla="*/ 113 w 159"/>
              <a:gd name="T23" fmla="*/ 121 h 160"/>
              <a:gd name="T24" fmla="*/ 107 w 159"/>
              <a:gd name="T25" fmla="*/ 126 h 160"/>
              <a:gd name="T26" fmla="*/ 102 w 159"/>
              <a:gd name="T27" fmla="*/ 121 h 160"/>
              <a:gd name="T28" fmla="*/ 97 w 159"/>
              <a:gd name="T29" fmla="*/ 116 h 160"/>
              <a:gd name="T30" fmla="*/ 92 w 159"/>
              <a:gd name="T31" fmla="*/ 121 h 160"/>
              <a:gd name="T32" fmla="*/ 102 w 159"/>
              <a:gd name="T33" fmla="*/ 136 h 160"/>
              <a:gd name="T34" fmla="*/ 102 w 159"/>
              <a:gd name="T35" fmla="*/ 139 h 160"/>
              <a:gd name="T36" fmla="*/ 107 w 159"/>
              <a:gd name="T37" fmla="*/ 145 h 160"/>
              <a:gd name="T38" fmla="*/ 113 w 159"/>
              <a:gd name="T39" fmla="*/ 139 h 160"/>
              <a:gd name="T40" fmla="*/ 113 w 159"/>
              <a:gd name="T41" fmla="*/ 136 h 160"/>
              <a:gd name="T42" fmla="*/ 123 w 159"/>
              <a:gd name="T43" fmla="*/ 121 h 160"/>
              <a:gd name="T44" fmla="*/ 111 w 159"/>
              <a:gd name="T45" fmla="*/ 104 h 160"/>
              <a:gd name="T46" fmla="*/ 102 w 159"/>
              <a:gd name="T47" fmla="*/ 95 h 160"/>
              <a:gd name="T48" fmla="*/ 107 w 159"/>
              <a:gd name="T49" fmla="*/ 89 h 160"/>
              <a:gd name="T50" fmla="*/ 118 w 159"/>
              <a:gd name="T51" fmla="*/ 56 h 160"/>
              <a:gd name="T52" fmla="*/ 118 w 159"/>
              <a:gd name="T53" fmla="*/ 53 h 160"/>
              <a:gd name="T54" fmla="*/ 59 w 159"/>
              <a:gd name="T55" fmla="*/ 0 h 160"/>
              <a:gd name="T56" fmla="*/ 0 w 159"/>
              <a:gd name="T57" fmla="*/ 59 h 160"/>
              <a:gd name="T58" fmla="*/ 12 w 159"/>
              <a:gd name="T59" fmla="*/ 94 h 160"/>
              <a:gd name="T60" fmla="*/ 55 w 159"/>
              <a:gd name="T61" fmla="*/ 158 h 160"/>
              <a:gd name="T62" fmla="*/ 59 w 159"/>
              <a:gd name="T63" fmla="*/ 160 h 160"/>
              <a:gd name="T64" fmla="*/ 63 w 159"/>
              <a:gd name="T65" fmla="*/ 158 h 160"/>
              <a:gd name="T66" fmla="*/ 72 w 159"/>
              <a:gd name="T67" fmla="*/ 145 h 160"/>
              <a:gd name="T68" fmla="*/ 107 w 159"/>
              <a:gd name="T69" fmla="*/ 159 h 160"/>
              <a:gd name="T70" fmla="*/ 159 w 159"/>
              <a:gd name="T71" fmla="*/ 107 h 160"/>
              <a:gd name="T72" fmla="*/ 118 w 159"/>
              <a:gd name="T73" fmla="*/ 56 h 160"/>
              <a:gd name="T74" fmla="*/ 59 w 159"/>
              <a:gd name="T75" fmla="*/ 76 h 160"/>
              <a:gd name="T76" fmla="*/ 41 w 159"/>
              <a:gd name="T77" fmla="*/ 59 h 160"/>
              <a:gd name="T78" fmla="*/ 59 w 159"/>
              <a:gd name="T79" fmla="*/ 42 h 160"/>
              <a:gd name="T80" fmla="*/ 76 w 159"/>
              <a:gd name="T81" fmla="*/ 59 h 160"/>
              <a:gd name="T82" fmla="*/ 59 w 159"/>
              <a:gd name="T83" fmla="*/ 76 h 160"/>
              <a:gd name="T84" fmla="*/ 107 w 159"/>
              <a:gd name="T85" fmla="*/ 149 h 160"/>
              <a:gd name="T86" fmla="*/ 66 w 159"/>
              <a:gd name="T87" fmla="*/ 107 h 160"/>
              <a:gd name="T88" fmla="*/ 107 w 159"/>
              <a:gd name="T89" fmla="*/ 66 h 160"/>
              <a:gd name="T90" fmla="*/ 149 w 159"/>
              <a:gd name="T91" fmla="*/ 107 h 160"/>
              <a:gd name="T92" fmla="*/ 107 w 159"/>
              <a:gd name="T93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9" h="160">
                <a:moveTo>
                  <a:pt x="107" y="89"/>
                </a:moveTo>
                <a:cubicBezTo>
                  <a:pt x="110" y="89"/>
                  <a:pt x="113" y="92"/>
                  <a:pt x="113" y="95"/>
                </a:cubicBezTo>
                <a:cubicBezTo>
                  <a:pt x="113" y="98"/>
                  <a:pt x="115" y="100"/>
                  <a:pt x="118" y="100"/>
                </a:cubicBezTo>
                <a:cubicBezTo>
                  <a:pt x="120" y="100"/>
                  <a:pt x="123" y="97"/>
                  <a:pt x="123" y="95"/>
                </a:cubicBezTo>
                <a:cubicBezTo>
                  <a:pt x="123" y="88"/>
                  <a:pt x="119" y="83"/>
                  <a:pt x="113" y="80"/>
                </a:cubicBezTo>
                <a:cubicBezTo>
                  <a:pt x="113" y="77"/>
                  <a:pt x="113" y="77"/>
                  <a:pt x="113" y="77"/>
                </a:cubicBezTo>
                <a:cubicBezTo>
                  <a:pt x="113" y="74"/>
                  <a:pt x="110" y="72"/>
                  <a:pt x="107" y="72"/>
                </a:cubicBezTo>
                <a:cubicBezTo>
                  <a:pt x="104" y="72"/>
                  <a:pt x="102" y="74"/>
                  <a:pt x="102" y="77"/>
                </a:cubicBezTo>
                <a:cubicBezTo>
                  <a:pt x="102" y="80"/>
                  <a:pt x="102" y="80"/>
                  <a:pt x="102" y="80"/>
                </a:cubicBezTo>
                <a:cubicBezTo>
                  <a:pt x="96" y="82"/>
                  <a:pt x="92" y="88"/>
                  <a:pt x="92" y="95"/>
                </a:cubicBezTo>
                <a:cubicBezTo>
                  <a:pt x="92" y="103"/>
                  <a:pt x="99" y="109"/>
                  <a:pt x="104" y="112"/>
                </a:cubicBezTo>
                <a:cubicBezTo>
                  <a:pt x="108" y="115"/>
                  <a:pt x="113" y="118"/>
                  <a:pt x="113" y="121"/>
                </a:cubicBezTo>
                <a:cubicBezTo>
                  <a:pt x="113" y="124"/>
                  <a:pt x="110" y="126"/>
                  <a:pt x="107" y="126"/>
                </a:cubicBezTo>
                <a:cubicBezTo>
                  <a:pt x="104" y="126"/>
                  <a:pt x="102" y="124"/>
                  <a:pt x="102" y="121"/>
                </a:cubicBezTo>
                <a:cubicBezTo>
                  <a:pt x="102" y="118"/>
                  <a:pt x="100" y="116"/>
                  <a:pt x="97" y="116"/>
                </a:cubicBezTo>
                <a:cubicBezTo>
                  <a:pt x="95" y="116"/>
                  <a:pt x="92" y="118"/>
                  <a:pt x="92" y="121"/>
                </a:cubicBezTo>
                <a:cubicBezTo>
                  <a:pt x="92" y="128"/>
                  <a:pt x="96" y="134"/>
                  <a:pt x="102" y="136"/>
                </a:cubicBezTo>
                <a:cubicBezTo>
                  <a:pt x="102" y="139"/>
                  <a:pt x="102" y="139"/>
                  <a:pt x="102" y="139"/>
                </a:cubicBezTo>
                <a:cubicBezTo>
                  <a:pt x="102" y="143"/>
                  <a:pt x="105" y="145"/>
                  <a:pt x="107" y="145"/>
                </a:cubicBezTo>
                <a:cubicBezTo>
                  <a:pt x="110" y="145"/>
                  <a:pt x="113" y="143"/>
                  <a:pt x="113" y="139"/>
                </a:cubicBezTo>
                <a:cubicBezTo>
                  <a:pt x="113" y="136"/>
                  <a:pt x="113" y="136"/>
                  <a:pt x="113" y="136"/>
                </a:cubicBezTo>
                <a:cubicBezTo>
                  <a:pt x="118" y="134"/>
                  <a:pt x="123" y="128"/>
                  <a:pt x="123" y="121"/>
                </a:cubicBezTo>
                <a:cubicBezTo>
                  <a:pt x="123" y="113"/>
                  <a:pt x="116" y="108"/>
                  <a:pt x="111" y="104"/>
                </a:cubicBezTo>
                <a:cubicBezTo>
                  <a:pt x="107" y="101"/>
                  <a:pt x="102" y="98"/>
                  <a:pt x="102" y="95"/>
                </a:cubicBezTo>
                <a:cubicBezTo>
                  <a:pt x="102" y="92"/>
                  <a:pt x="105" y="89"/>
                  <a:pt x="107" y="89"/>
                </a:cubicBezTo>
                <a:close/>
                <a:moveTo>
                  <a:pt x="118" y="56"/>
                </a:moveTo>
                <a:cubicBezTo>
                  <a:pt x="118" y="53"/>
                  <a:pt x="118" y="53"/>
                  <a:pt x="118" y="53"/>
                </a:cubicBezTo>
                <a:cubicBezTo>
                  <a:pt x="114" y="23"/>
                  <a:pt x="89" y="0"/>
                  <a:pt x="59" y="0"/>
                </a:cubicBezTo>
                <a:cubicBezTo>
                  <a:pt x="26" y="0"/>
                  <a:pt x="0" y="26"/>
                  <a:pt x="0" y="59"/>
                </a:cubicBezTo>
                <a:cubicBezTo>
                  <a:pt x="0" y="72"/>
                  <a:pt x="4" y="85"/>
                  <a:pt x="12" y="94"/>
                </a:cubicBezTo>
                <a:cubicBezTo>
                  <a:pt x="55" y="158"/>
                  <a:pt x="55" y="158"/>
                  <a:pt x="55" y="158"/>
                </a:cubicBezTo>
                <a:cubicBezTo>
                  <a:pt x="56" y="160"/>
                  <a:pt x="57" y="160"/>
                  <a:pt x="59" y="160"/>
                </a:cubicBezTo>
                <a:cubicBezTo>
                  <a:pt x="60" y="160"/>
                  <a:pt x="62" y="160"/>
                  <a:pt x="63" y="158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81" y="154"/>
                  <a:pt x="93" y="159"/>
                  <a:pt x="107" y="159"/>
                </a:cubicBezTo>
                <a:cubicBezTo>
                  <a:pt x="136" y="159"/>
                  <a:pt x="159" y="136"/>
                  <a:pt x="159" y="107"/>
                </a:cubicBezTo>
                <a:cubicBezTo>
                  <a:pt x="159" y="83"/>
                  <a:pt x="141" y="61"/>
                  <a:pt x="118" y="56"/>
                </a:cubicBezTo>
                <a:close/>
                <a:moveTo>
                  <a:pt x="59" y="76"/>
                </a:moveTo>
                <a:cubicBezTo>
                  <a:pt x="49" y="76"/>
                  <a:pt x="41" y="68"/>
                  <a:pt x="41" y="59"/>
                </a:cubicBezTo>
                <a:cubicBezTo>
                  <a:pt x="41" y="50"/>
                  <a:pt x="49" y="42"/>
                  <a:pt x="59" y="42"/>
                </a:cubicBezTo>
                <a:cubicBezTo>
                  <a:pt x="68" y="42"/>
                  <a:pt x="76" y="50"/>
                  <a:pt x="76" y="59"/>
                </a:cubicBezTo>
                <a:cubicBezTo>
                  <a:pt x="76" y="69"/>
                  <a:pt x="68" y="76"/>
                  <a:pt x="59" y="76"/>
                </a:cubicBezTo>
                <a:close/>
                <a:moveTo>
                  <a:pt x="107" y="149"/>
                </a:moveTo>
                <a:cubicBezTo>
                  <a:pt x="84" y="149"/>
                  <a:pt x="66" y="130"/>
                  <a:pt x="66" y="107"/>
                </a:cubicBezTo>
                <a:cubicBezTo>
                  <a:pt x="66" y="85"/>
                  <a:pt x="84" y="66"/>
                  <a:pt x="107" y="66"/>
                </a:cubicBezTo>
                <a:cubicBezTo>
                  <a:pt x="130" y="66"/>
                  <a:pt x="149" y="85"/>
                  <a:pt x="149" y="107"/>
                </a:cubicBezTo>
                <a:cubicBezTo>
                  <a:pt x="149" y="130"/>
                  <a:pt x="130" y="149"/>
                  <a:pt x="107" y="1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06C6F766-FF98-0D15-74AB-AF0417CCD1B1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5235575"/>
            <a:ext cx="254000" cy="234950"/>
          </a:xfrm>
          <a:custGeom>
            <a:avLst/>
            <a:gdLst>
              <a:gd name="T0" fmla="*/ 105 w 160"/>
              <a:gd name="T1" fmla="*/ 40 h 148"/>
              <a:gd name="T2" fmla="*/ 51 w 160"/>
              <a:gd name="T3" fmla="*/ 94 h 148"/>
              <a:gd name="T4" fmla="*/ 105 w 160"/>
              <a:gd name="T5" fmla="*/ 148 h 148"/>
              <a:gd name="T6" fmla="*/ 160 w 160"/>
              <a:gd name="T7" fmla="*/ 94 h 148"/>
              <a:gd name="T8" fmla="*/ 105 w 160"/>
              <a:gd name="T9" fmla="*/ 40 h 148"/>
              <a:gd name="T10" fmla="*/ 111 w 160"/>
              <a:gd name="T11" fmla="*/ 124 h 148"/>
              <a:gd name="T12" fmla="*/ 111 w 160"/>
              <a:gd name="T13" fmla="*/ 127 h 148"/>
              <a:gd name="T14" fmla="*/ 106 w 160"/>
              <a:gd name="T15" fmla="*/ 133 h 148"/>
              <a:gd name="T16" fmla="*/ 100 w 160"/>
              <a:gd name="T17" fmla="*/ 127 h 148"/>
              <a:gd name="T18" fmla="*/ 100 w 160"/>
              <a:gd name="T19" fmla="*/ 124 h 148"/>
              <a:gd name="T20" fmla="*/ 89 w 160"/>
              <a:gd name="T21" fmla="*/ 108 h 148"/>
              <a:gd name="T22" fmla="*/ 94 w 160"/>
              <a:gd name="T23" fmla="*/ 103 h 148"/>
              <a:gd name="T24" fmla="*/ 99 w 160"/>
              <a:gd name="T25" fmla="*/ 108 h 148"/>
              <a:gd name="T26" fmla="*/ 105 w 160"/>
              <a:gd name="T27" fmla="*/ 113 h 148"/>
              <a:gd name="T28" fmla="*/ 110 w 160"/>
              <a:gd name="T29" fmla="*/ 108 h 148"/>
              <a:gd name="T30" fmla="*/ 102 w 160"/>
              <a:gd name="T31" fmla="*/ 99 h 148"/>
              <a:gd name="T32" fmla="*/ 89 w 160"/>
              <a:gd name="T33" fmla="*/ 81 h 148"/>
              <a:gd name="T34" fmla="*/ 99 w 160"/>
              <a:gd name="T35" fmla="*/ 65 h 148"/>
              <a:gd name="T36" fmla="*/ 99 w 160"/>
              <a:gd name="T37" fmla="*/ 62 h 148"/>
              <a:gd name="T38" fmla="*/ 105 w 160"/>
              <a:gd name="T39" fmla="*/ 56 h 148"/>
              <a:gd name="T40" fmla="*/ 110 w 160"/>
              <a:gd name="T41" fmla="*/ 62 h 148"/>
              <a:gd name="T42" fmla="*/ 110 w 160"/>
              <a:gd name="T43" fmla="*/ 65 h 148"/>
              <a:gd name="T44" fmla="*/ 121 w 160"/>
              <a:gd name="T45" fmla="*/ 81 h 148"/>
              <a:gd name="T46" fmla="*/ 116 w 160"/>
              <a:gd name="T47" fmla="*/ 86 h 148"/>
              <a:gd name="T48" fmla="*/ 110 w 160"/>
              <a:gd name="T49" fmla="*/ 81 h 148"/>
              <a:gd name="T50" fmla="*/ 105 w 160"/>
              <a:gd name="T51" fmla="*/ 75 h 148"/>
              <a:gd name="T52" fmla="*/ 99 w 160"/>
              <a:gd name="T53" fmla="*/ 81 h 148"/>
              <a:gd name="T54" fmla="*/ 109 w 160"/>
              <a:gd name="T55" fmla="*/ 90 h 148"/>
              <a:gd name="T56" fmla="*/ 122 w 160"/>
              <a:gd name="T57" fmla="*/ 108 h 148"/>
              <a:gd name="T58" fmla="*/ 111 w 160"/>
              <a:gd name="T59" fmla="*/ 124 h 148"/>
              <a:gd name="T60" fmla="*/ 42 w 160"/>
              <a:gd name="T61" fmla="*/ 40 h 148"/>
              <a:gd name="T62" fmla="*/ 84 w 160"/>
              <a:gd name="T63" fmla="*/ 20 h 148"/>
              <a:gd name="T64" fmla="*/ 42 w 160"/>
              <a:gd name="T65" fmla="*/ 0 h 148"/>
              <a:gd name="T66" fmla="*/ 0 w 160"/>
              <a:gd name="T67" fmla="*/ 20 h 148"/>
              <a:gd name="T68" fmla="*/ 42 w 160"/>
              <a:gd name="T69" fmla="*/ 40 h 148"/>
              <a:gd name="T70" fmla="*/ 12 w 160"/>
              <a:gd name="T71" fmla="*/ 68 h 148"/>
              <a:gd name="T72" fmla="*/ 41 w 160"/>
              <a:gd name="T73" fmla="*/ 73 h 148"/>
              <a:gd name="T74" fmla="*/ 43 w 160"/>
              <a:gd name="T75" fmla="*/ 73 h 148"/>
              <a:gd name="T76" fmla="*/ 58 w 160"/>
              <a:gd name="T77" fmla="*/ 50 h 148"/>
              <a:gd name="T78" fmla="*/ 42 w 160"/>
              <a:gd name="T79" fmla="*/ 51 h 148"/>
              <a:gd name="T80" fmla="*/ 7 w 160"/>
              <a:gd name="T81" fmla="*/ 46 h 148"/>
              <a:gd name="T82" fmla="*/ 0 w 160"/>
              <a:gd name="T83" fmla="*/ 41 h 148"/>
              <a:gd name="T84" fmla="*/ 0 w 160"/>
              <a:gd name="T85" fmla="*/ 56 h 148"/>
              <a:gd name="T86" fmla="*/ 12 w 160"/>
              <a:gd name="T87" fmla="*/ 68 h 148"/>
              <a:gd name="T88" fmla="*/ 42 w 160"/>
              <a:gd name="T89" fmla="*/ 116 h 148"/>
              <a:gd name="T90" fmla="*/ 8 w 160"/>
              <a:gd name="T91" fmla="*/ 110 h 148"/>
              <a:gd name="T92" fmla="*/ 0 w 160"/>
              <a:gd name="T93" fmla="*/ 106 h 148"/>
              <a:gd name="T94" fmla="*/ 0 w 160"/>
              <a:gd name="T95" fmla="*/ 122 h 148"/>
              <a:gd name="T96" fmla="*/ 42 w 160"/>
              <a:gd name="T97" fmla="*/ 137 h 148"/>
              <a:gd name="T98" fmla="*/ 56 w 160"/>
              <a:gd name="T99" fmla="*/ 136 h 148"/>
              <a:gd name="T100" fmla="*/ 44 w 160"/>
              <a:gd name="T101" fmla="*/ 116 h 148"/>
              <a:gd name="T102" fmla="*/ 42 w 160"/>
              <a:gd name="T103" fmla="*/ 116 h 148"/>
              <a:gd name="T104" fmla="*/ 12 w 160"/>
              <a:gd name="T105" fmla="*/ 100 h 148"/>
              <a:gd name="T106" fmla="*/ 41 w 160"/>
              <a:gd name="T107" fmla="*/ 105 h 148"/>
              <a:gd name="T108" fmla="*/ 40 w 160"/>
              <a:gd name="T109" fmla="*/ 95 h 148"/>
              <a:gd name="T110" fmla="*/ 41 w 160"/>
              <a:gd name="T111" fmla="*/ 84 h 148"/>
              <a:gd name="T112" fmla="*/ 7 w 160"/>
              <a:gd name="T113" fmla="*/ 78 h 148"/>
              <a:gd name="T114" fmla="*/ 0 w 160"/>
              <a:gd name="T115" fmla="*/ 74 h 148"/>
              <a:gd name="T116" fmla="*/ 0 w 160"/>
              <a:gd name="T117" fmla="*/ 89 h 148"/>
              <a:gd name="T118" fmla="*/ 0 w 160"/>
              <a:gd name="T119" fmla="*/ 89 h 148"/>
              <a:gd name="T120" fmla="*/ 12 w 160"/>
              <a:gd name="T121" fmla="*/ 100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48">
                <a:moveTo>
                  <a:pt x="105" y="40"/>
                </a:moveTo>
                <a:cubicBezTo>
                  <a:pt x="75" y="40"/>
                  <a:pt x="51" y="64"/>
                  <a:pt x="51" y="94"/>
                </a:cubicBezTo>
                <a:cubicBezTo>
                  <a:pt x="51" y="124"/>
                  <a:pt x="75" y="148"/>
                  <a:pt x="105" y="148"/>
                </a:cubicBezTo>
                <a:cubicBezTo>
                  <a:pt x="135" y="148"/>
                  <a:pt x="160" y="124"/>
                  <a:pt x="160" y="94"/>
                </a:cubicBezTo>
                <a:cubicBezTo>
                  <a:pt x="160" y="64"/>
                  <a:pt x="135" y="40"/>
                  <a:pt x="105" y="40"/>
                </a:cubicBezTo>
                <a:close/>
                <a:moveTo>
                  <a:pt x="111" y="124"/>
                </a:moveTo>
                <a:cubicBezTo>
                  <a:pt x="111" y="127"/>
                  <a:pt x="111" y="127"/>
                  <a:pt x="111" y="127"/>
                </a:cubicBezTo>
                <a:cubicBezTo>
                  <a:pt x="111" y="130"/>
                  <a:pt x="108" y="133"/>
                  <a:pt x="106" y="133"/>
                </a:cubicBezTo>
                <a:cubicBezTo>
                  <a:pt x="103" y="133"/>
                  <a:pt x="100" y="130"/>
                  <a:pt x="100" y="127"/>
                </a:cubicBezTo>
                <a:cubicBezTo>
                  <a:pt x="100" y="124"/>
                  <a:pt x="100" y="124"/>
                  <a:pt x="100" y="124"/>
                </a:cubicBezTo>
                <a:cubicBezTo>
                  <a:pt x="94" y="122"/>
                  <a:pt x="89" y="115"/>
                  <a:pt x="89" y="108"/>
                </a:cubicBezTo>
                <a:cubicBezTo>
                  <a:pt x="89" y="105"/>
                  <a:pt x="92" y="103"/>
                  <a:pt x="94" y="103"/>
                </a:cubicBezTo>
                <a:cubicBezTo>
                  <a:pt x="97" y="103"/>
                  <a:pt x="99" y="105"/>
                  <a:pt x="99" y="108"/>
                </a:cubicBezTo>
                <a:cubicBezTo>
                  <a:pt x="99" y="111"/>
                  <a:pt x="102" y="113"/>
                  <a:pt x="105" y="113"/>
                </a:cubicBezTo>
                <a:cubicBezTo>
                  <a:pt x="108" y="113"/>
                  <a:pt x="110" y="110"/>
                  <a:pt x="110" y="108"/>
                </a:cubicBezTo>
                <a:cubicBezTo>
                  <a:pt x="110" y="105"/>
                  <a:pt x="106" y="102"/>
                  <a:pt x="102" y="99"/>
                </a:cubicBezTo>
                <a:cubicBezTo>
                  <a:pt x="96" y="95"/>
                  <a:pt x="89" y="89"/>
                  <a:pt x="89" y="81"/>
                </a:cubicBezTo>
                <a:cubicBezTo>
                  <a:pt x="89" y="73"/>
                  <a:pt x="93" y="68"/>
                  <a:pt x="99" y="65"/>
                </a:cubicBezTo>
                <a:cubicBezTo>
                  <a:pt x="99" y="62"/>
                  <a:pt x="99" y="62"/>
                  <a:pt x="99" y="62"/>
                </a:cubicBezTo>
                <a:cubicBezTo>
                  <a:pt x="99" y="58"/>
                  <a:pt x="102" y="56"/>
                  <a:pt x="105" y="56"/>
                </a:cubicBezTo>
                <a:cubicBezTo>
                  <a:pt x="108" y="56"/>
                  <a:pt x="110" y="58"/>
                  <a:pt x="110" y="62"/>
                </a:cubicBezTo>
                <a:cubicBezTo>
                  <a:pt x="110" y="65"/>
                  <a:pt x="110" y="65"/>
                  <a:pt x="110" y="65"/>
                </a:cubicBezTo>
                <a:cubicBezTo>
                  <a:pt x="116" y="67"/>
                  <a:pt x="121" y="73"/>
                  <a:pt x="121" y="81"/>
                </a:cubicBezTo>
                <a:cubicBezTo>
                  <a:pt x="121" y="84"/>
                  <a:pt x="119" y="86"/>
                  <a:pt x="116" y="86"/>
                </a:cubicBezTo>
                <a:cubicBezTo>
                  <a:pt x="113" y="86"/>
                  <a:pt x="110" y="83"/>
                  <a:pt x="110" y="81"/>
                </a:cubicBezTo>
                <a:cubicBezTo>
                  <a:pt x="110" y="77"/>
                  <a:pt x="108" y="75"/>
                  <a:pt x="105" y="75"/>
                </a:cubicBezTo>
                <a:cubicBezTo>
                  <a:pt x="103" y="75"/>
                  <a:pt x="99" y="78"/>
                  <a:pt x="99" y="81"/>
                </a:cubicBezTo>
                <a:cubicBezTo>
                  <a:pt x="100" y="84"/>
                  <a:pt x="104" y="87"/>
                  <a:pt x="109" y="90"/>
                </a:cubicBezTo>
                <a:cubicBezTo>
                  <a:pt x="114" y="94"/>
                  <a:pt x="122" y="99"/>
                  <a:pt x="122" y="108"/>
                </a:cubicBezTo>
                <a:cubicBezTo>
                  <a:pt x="122" y="115"/>
                  <a:pt x="117" y="121"/>
                  <a:pt x="111" y="124"/>
                </a:cubicBezTo>
                <a:close/>
                <a:moveTo>
                  <a:pt x="42" y="40"/>
                </a:moveTo>
                <a:cubicBezTo>
                  <a:pt x="65" y="40"/>
                  <a:pt x="84" y="31"/>
                  <a:pt x="84" y="20"/>
                </a:cubicBezTo>
                <a:cubicBezTo>
                  <a:pt x="84" y="9"/>
                  <a:pt x="65" y="0"/>
                  <a:pt x="42" y="0"/>
                </a:cubicBezTo>
                <a:cubicBezTo>
                  <a:pt x="19" y="0"/>
                  <a:pt x="0" y="9"/>
                  <a:pt x="0" y="20"/>
                </a:cubicBezTo>
                <a:cubicBezTo>
                  <a:pt x="0" y="31"/>
                  <a:pt x="19" y="40"/>
                  <a:pt x="42" y="40"/>
                </a:cubicBezTo>
                <a:close/>
                <a:moveTo>
                  <a:pt x="12" y="68"/>
                </a:moveTo>
                <a:cubicBezTo>
                  <a:pt x="18" y="71"/>
                  <a:pt x="31" y="73"/>
                  <a:pt x="41" y="73"/>
                </a:cubicBezTo>
                <a:cubicBezTo>
                  <a:pt x="43" y="73"/>
                  <a:pt x="43" y="73"/>
                  <a:pt x="43" y="73"/>
                </a:cubicBezTo>
                <a:cubicBezTo>
                  <a:pt x="47" y="64"/>
                  <a:pt x="51" y="56"/>
                  <a:pt x="58" y="50"/>
                </a:cubicBezTo>
                <a:cubicBezTo>
                  <a:pt x="53" y="50"/>
                  <a:pt x="47" y="51"/>
                  <a:pt x="42" y="51"/>
                </a:cubicBezTo>
                <a:cubicBezTo>
                  <a:pt x="31" y="51"/>
                  <a:pt x="17" y="49"/>
                  <a:pt x="7" y="46"/>
                </a:cubicBezTo>
                <a:cubicBezTo>
                  <a:pt x="5" y="44"/>
                  <a:pt x="2" y="43"/>
                  <a:pt x="0" y="41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5" y="64"/>
                  <a:pt x="12" y="68"/>
                </a:cubicBezTo>
                <a:close/>
                <a:moveTo>
                  <a:pt x="42" y="116"/>
                </a:moveTo>
                <a:cubicBezTo>
                  <a:pt x="31" y="116"/>
                  <a:pt x="17" y="114"/>
                  <a:pt x="8" y="110"/>
                </a:cubicBezTo>
                <a:cubicBezTo>
                  <a:pt x="5" y="109"/>
                  <a:pt x="2" y="108"/>
                  <a:pt x="0" y="106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8"/>
                  <a:pt x="18" y="137"/>
                  <a:pt x="42" y="137"/>
                </a:cubicBezTo>
                <a:cubicBezTo>
                  <a:pt x="47" y="137"/>
                  <a:pt x="52" y="137"/>
                  <a:pt x="56" y="136"/>
                </a:cubicBezTo>
                <a:cubicBezTo>
                  <a:pt x="51" y="130"/>
                  <a:pt x="47" y="124"/>
                  <a:pt x="44" y="116"/>
                </a:cubicBezTo>
                <a:lnTo>
                  <a:pt x="42" y="116"/>
                </a:lnTo>
                <a:close/>
                <a:moveTo>
                  <a:pt x="12" y="100"/>
                </a:moveTo>
                <a:cubicBezTo>
                  <a:pt x="18" y="103"/>
                  <a:pt x="30" y="105"/>
                  <a:pt x="41" y="105"/>
                </a:cubicBezTo>
                <a:cubicBezTo>
                  <a:pt x="40" y="102"/>
                  <a:pt x="40" y="98"/>
                  <a:pt x="40" y="95"/>
                </a:cubicBezTo>
                <a:cubicBezTo>
                  <a:pt x="40" y="91"/>
                  <a:pt x="40" y="87"/>
                  <a:pt x="41" y="84"/>
                </a:cubicBezTo>
                <a:cubicBezTo>
                  <a:pt x="30" y="84"/>
                  <a:pt x="16" y="82"/>
                  <a:pt x="7" y="78"/>
                </a:cubicBezTo>
                <a:cubicBezTo>
                  <a:pt x="4" y="77"/>
                  <a:pt x="2" y="75"/>
                  <a:pt x="0" y="74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93"/>
                  <a:pt x="5" y="97"/>
                  <a:pt x="12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3DBA13E3-E748-9519-43D1-6459F143D1C0}"/>
              </a:ext>
            </a:extLst>
          </p:cNvPr>
          <p:cNvSpPr>
            <a:spLocks noEditPoints="1"/>
          </p:cNvSpPr>
          <p:nvPr/>
        </p:nvSpPr>
        <p:spPr bwMode="auto">
          <a:xfrm>
            <a:off x="5162551" y="4675188"/>
            <a:ext cx="214313" cy="254000"/>
          </a:xfrm>
          <a:custGeom>
            <a:avLst/>
            <a:gdLst>
              <a:gd name="T0" fmla="*/ 31 w 135"/>
              <a:gd name="T1" fmla="*/ 107 h 160"/>
              <a:gd name="T2" fmla="*/ 135 w 135"/>
              <a:gd name="T3" fmla="*/ 107 h 160"/>
              <a:gd name="T4" fmla="*/ 135 w 135"/>
              <a:gd name="T5" fmla="*/ 64 h 160"/>
              <a:gd name="T6" fmla="*/ 31 w 135"/>
              <a:gd name="T7" fmla="*/ 64 h 160"/>
              <a:gd name="T8" fmla="*/ 31 w 135"/>
              <a:gd name="T9" fmla="*/ 107 h 160"/>
              <a:gd name="T10" fmla="*/ 57 w 135"/>
              <a:gd name="T11" fmla="*/ 80 h 160"/>
              <a:gd name="T12" fmla="*/ 99 w 135"/>
              <a:gd name="T13" fmla="*/ 80 h 160"/>
              <a:gd name="T14" fmla="*/ 104 w 135"/>
              <a:gd name="T15" fmla="*/ 85 h 160"/>
              <a:gd name="T16" fmla="*/ 99 w 135"/>
              <a:gd name="T17" fmla="*/ 90 h 160"/>
              <a:gd name="T18" fmla="*/ 57 w 135"/>
              <a:gd name="T19" fmla="*/ 90 h 160"/>
              <a:gd name="T20" fmla="*/ 52 w 135"/>
              <a:gd name="T21" fmla="*/ 85 h 160"/>
              <a:gd name="T22" fmla="*/ 57 w 135"/>
              <a:gd name="T23" fmla="*/ 80 h 160"/>
              <a:gd name="T24" fmla="*/ 88 w 135"/>
              <a:gd name="T25" fmla="*/ 21 h 160"/>
              <a:gd name="T26" fmla="*/ 94 w 135"/>
              <a:gd name="T27" fmla="*/ 24 h 160"/>
              <a:gd name="T28" fmla="*/ 94 w 135"/>
              <a:gd name="T29" fmla="*/ 0 h 160"/>
              <a:gd name="T30" fmla="*/ 83 w 135"/>
              <a:gd name="T31" fmla="*/ 0 h 160"/>
              <a:gd name="T32" fmla="*/ 83 w 135"/>
              <a:gd name="T33" fmla="*/ 24 h 160"/>
              <a:gd name="T34" fmla="*/ 88 w 135"/>
              <a:gd name="T35" fmla="*/ 21 h 160"/>
              <a:gd name="T36" fmla="*/ 120 w 135"/>
              <a:gd name="T37" fmla="*/ 1 h 160"/>
              <a:gd name="T38" fmla="*/ 105 w 135"/>
              <a:gd name="T39" fmla="*/ 1 h 160"/>
              <a:gd name="T40" fmla="*/ 105 w 135"/>
              <a:gd name="T41" fmla="*/ 37 h 160"/>
              <a:gd name="T42" fmla="*/ 99 w 135"/>
              <a:gd name="T43" fmla="*/ 42 h 160"/>
              <a:gd name="T44" fmla="*/ 96 w 135"/>
              <a:gd name="T45" fmla="*/ 41 h 160"/>
              <a:gd name="T46" fmla="*/ 89 w 135"/>
              <a:gd name="T47" fmla="*/ 34 h 160"/>
              <a:gd name="T48" fmla="*/ 82 w 135"/>
              <a:gd name="T49" fmla="*/ 41 h 160"/>
              <a:gd name="T50" fmla="*/ 78 w 135"/>
              <a:gd name="T51" fmla="*/ 42 h 160"/>
              <a:gd name="T52" fmla="*/ 73 w 135"/>
              <a:gd name="T53" fmla="*/ 37 h 160"/>
              <a:gd name="T54" fmla="*/ 73 w 135"/>
              <a:gd name="T55" fmla="*/ 0 h 160"/>
              <a:gd name="T56" fmla="*/ 31 w 135"/>
              <a:gd name="T57" fmla="*/ 0 h 160"/>
              <a:gd name="T58" fmla="*/ 31 w 135"/>
              <a:gd name="T59" fmla="*/ 54 h 160"/>
              <a:gd name="T60" fmla="*/ 135 w 135"/>
              <a:gd name="T61" fmla="*/ 54 h 160"/>
              <a:gd name="T62" fmla="*/ 135 w 135"/>
              <a:gd name="T63" fmla="*/ 16 h 160"/>
              <a:gd name="T64" fmla="*/ 120 w 135"/>
              <a:gd name="T65" fmla="*/ 1 h 160"/>
              <a:gd name="T66" fmla="*/ 4 w 135"/>
              <a:gd name="T67" fmla="*/ 0 h 160"/>
              <a:gd name="T68" fmla="*/ 0 w 135"/>
              <a:gd name="T69" fmla="*/ 5 h 160"/>
              <a:gd name="T70" fmla="*/ 0 w 135"/>
              <a:gd name="T71" fmla="*/ 155 h 160"/>
              <a:gd name="T72" fmla="*/ 5 w 135"/>
              <a:gd name="T73" fmla="*/ 160 h 160"/>
              <a:gd name="T74" fmla="*/ 20 w 135"/>
              <a:gd name="T75" fmla="*/ 160 h 160"/>
              <a:gd name="T76" fmla="*/ 20 w 135"/>
              <a:gd name="T77" fmla="*/ 0 h 160"/>
              <a:gd name="T78" fmla="*/ 5 w 135"/>
              <a:gd name="T79" fmla="*/ 0 h 160"/>
              <a:gd name="T80" fmla="*/ 4 w 135"/>
              <a:gd name="T81" fmla="*/ 0 h 160"/>
              <a:gd name="T82" fmla="*/ 31 w 135"/>
              <a:gd name="T83" fmla="*/ 160 h 160"/>
              <a:gd name="T84" fmla="*/ 120 w 135"/>
              <a:gd name="T85" fmla="*/ 160 h 160"/>
              <a:gd name="T86" fmla="*/ 135 w 135"/>
              <a:gd name="T87" fmla="*/ 144 h 160"/>
              <a:gd name="T88" fmla="*/ 135 w 135"/>
              <a:gd name="T89" fmla="*/ 116 h 160"/>
              <a:gd name="T90" fmla="*/ 31 w 135"/>
              <a:gd name="T91" fmla="*/ 116 h 160"/>
              <a:gd name="T92" fmla="*/ 31 w 135"/>
              <a:gd name="T93" fmla="*/ 1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35" h="160">
                <a:moveTo>
                  <a:pt x="31" y="107"/>
                </a:moveTo>
                <a:cubicBezTo>
                  <a:pt x="135" y="107"/>
                  <a:pt x="135" y="107"/>
                  <a:pt x="135" y="107"/>
                </a:cubicBezTo>
                <a:cubicBezTo>
                  <a:pt x="135" y="64"/>
                  <a:pt x="135" y="64"/>
                  <a:pt x="135" y="64"/>
                </a:cubicBezTo>
                <a:cubicBezTo>
                  <a:pt x="31" y="64"/>
                  <a:pt x="31" y="64"/>
                  <a:pt x="31" y="64"/>
                </a:cubicBezTo>
                <a:lnTo>
                  <a:pt x="31" y="107"/>
                </a:lnTo>
                <a:close/>
                <a:moveTo>
                  <a:pt x="57" y="80"/>
                </a:moveTo>
                <a:cubicBezTo>
                  <a:pt x="99" y="80"/>
                  <a:pt x="99" y="80"/>
                  <a:pt x="99" y="80"/>
                </a:cubicBezTo>
                <a:cubicBezTo>
                  <a:pt x="101" y="80"/>
                  <a:pt x="104" y="82"/>
                  <a:pt x="104" y="85"/>
                </a:cubicBezTo>
                <a:cubicBezTo>
                  <a:pt x="104" y="88"/>
                  <a:pt x="101" y="90"/>
                  <a:pt x="99" y="90"/>
                </a:cubicBezTo>
                <a:cubicBezTo>
                  <a:pt x="57" y="90"/>
                  <a:pt x="57" y="90"/>
                  <a:pt x="57" y="90"/>
                </a:cubicBezTo>
                <a:cubicBezTo>
                  <a:pt x="54" y="90"/>
                  <a:pt x="52" y="88"/>
                  <a:pt x="52" y="85"/>
                </a:cubicBezTo>
                <a:cubicBezTo>
                  <a:pt x="52" y="82"/>
                  <a:pt x="54" y="80"/>
                  <a:pt x="57" y="80"/>
                </a:cubicBezTo>
                <a:close/>
                <a:moveTo>
                  <a:pt x="88" y="21"/>
                </a:moveTo>
                <a:cubicBezTo>
                  <a:pt x="91" y="21"/>
                  <a:pt x="92" y="23"/>
                  <a:pt x="94" y="24"/>
                </a:cubicBezTo>
                <a:cubicBezTo>
                  <a:pt x="94" y="0"/>
                  <a:pt x="94" y="0"/>
                  <a:pt x="94" y="0"/>
                </a:cubicBezTo>
                <a:cubicBezTo>
                  <a:pt x="83" y="0"/>
                  <a:pt x="83" y="0"/>
                  <a:pt x="83" y="0"/>
                </a:cubicBezTo>
                <a:cubicBezTo>
                  <a:pt x="83" y="24"/>
                  <a:pt x="83" y="24"/>
                  <a:pt x="83" y="24"/>
                </a:cubicBezTo>
                <a:cubicBezTo>
                  <a:pt x="85" y="23"/>
                  <a:pt x="86" y="21"/>
                  <a:pt x="88" y="21"/>
                </a:cubicBezTo>
                <a:close/>
                <a:moveTo>
                  <a:pt x="120" y="1"/>
                </a:moveTo>
                <a:cubicBezTo>
                  <a:pt x="105" y="1"/>
                  <a:pt x="105" y="1"/>
                  <a:pt x="105" y="1"/>
                </a:cubicBezTo>
                <a:cubicBezTo>
                  <a:pt x="105" y="37"/>
                  <a:pt x="105" y="37"/>
                  <a:pt x="105" y="37"/>
                </a:cubicBezTo>
                <a:cubicBezTo>
                  <a:pt x="105" y="40"/>
                  <a:pt x="102" y="42"/>
                  <a:pt x="99" y="42"/>
                </a:cubicBezTo>
                <a:cubicBezTo>
                  <a:pt x="98" y="42"/>
                  <a:pt x="97" y="42"/>
                  <a:pt x="96" y="41"/>
                </a:cubicBezTo>
                <a:cubicBezTo>
                  <a:pt x="89" y="34"/>
                  <a:pt x="89" y="34"/>
                  <a:pt x="89" y="34"/>
                </a:cubicBezTo>
                <a:cubicBezTo>
                  <a:pt x="82" y="41"/>
                  <a:pt x="82" y="41"/>
                  <a:pt x="82" y="41"/>
                </a:cubicBezTo>
                <a:cubicBezTo>
                  <a:pt x="81" y="42"/>
                  <a:pt x="79" y="42"/>
                  <a:pt x="78" y="42"/>
                </a:cubicBezTo>
                <a:cubicBezTo>
                  <a:pt x="75" y="42"/>
                  <a:pt x="73" y="40"/>
                  <a:pt x="73" y="37"/>
                </a:cubicBezTo>
                <a:cubicBezTo>
                  <a:pt x="73" y="0"/>
                  <a:pt x="73" y="0"/>
                  <a:pt x="73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54"/>
                  <a:pt x="31" y="54"/>
                  <a:pt x="31" y="54"/>
                </a:cubicBezTo>
                <a:cubicBezTo>
                  <a:pt x="135" y="54"/>
                  <a:pt x="135" y="54"/>
                  <a:pt x="135" y="54"/>
                </a:cubicBezTo>
                <a:cubicBezTo>
                  <a:pt x="135" y="16"/>
                  <a:pt x="135" y="16"/>
                  <a:pt x="135" y="16"/>
                </a:cubicBezTo>
                <a:cubicBezTo>
                  <a:pt x="135" y="7"/>
                  <a:pt x="128" y="1"/>
                  <a:pt x="120" y="1"/>
                </a:cubicBezTo>
                <a:close/>
                <a:moveTo>
                  <a:pt x="4" y="0"/>
                </a:moveTo>
                <a:cubicBezTo>
                  <a:pt x="2" y="0"/>
                  <a:pt x="0" y="3"/>
                  <a:pt x="0" y="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20" y="160"/>
                  <a:pt x="20" y="160"/>
                  <a:pt x="20" y="160"/>
                </a:cubicBezTo>
                <a:cubicBezTo>
                  <a:pt x="20" y="0"/>
                  <a:pt x="20" y="0"/>
                  <a:pt x="20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0"/>
                  <a:pt x="4" y="0"/>
                  <a:pt x="4" y="0"/>
                </a:cubicBezTo>
                <a:close/>
                <a:moveTo>
                  <a:pt x="31" y="160"/>
                </a:moveTo>
                <a:cubicBezTo>
                  <a:pt x="120" y="160"/>
                  <a:pt x="120" y="160"/>
                  <a:pt x="120" y="160"/>
                </a:cubicBezTo>
                <a:cubicBezTo>
                  <a:pt x="128" y="160"/>
                  <a:pt x="135" y="153"/>
                  <a:pt x="135" y="144"/>
                </a:cubicBezTo>
                <a:cubicBezTo>
                  <a:pt x="135" y="116"/>
                  <a:pt x="135" y="116"/>
                  <a:pt x="135" y="116"/>
                </a:cubicBezTo>
                <a:cubicBezTo>
                  <a:pt x="31" y="116"/>
                  <a:pt x="31" y="116"/>
                  <a:pt x="31" y="116"/>
                </a:cubicBezTo>
                <a:lnTo>
                  <a:pt x="31" y="1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C6AAB1B5-6133-C8DC-CD8B-0AC3D8FCE832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5227638"/>
            <a:ext cx="255588" cy="252413"/>
          </a:xfrm>
          <a:custGeom>
            <a:avLst/>
            <a:gdLst>
              <a:gd name="T0" fmla="*/ 139 w 161"/>
              <a:gd name="T1" fmla="*/ 34 h 159"/>
              <a:gd name="T2" fmla="*/ 101 w 161"/>
              <a:gd name="T3" fmla="*/ 73 h 159"/>
              <a:gd name="T4" fmla="*/ 99 w 161"/>
              <a:gd name="T5" fmla="*/ 83 h 159"/>
              <a:gd name="T6" fmla="*/ 98 w 161"/>
              <a:gd name="T7" fmla="*/ 91 h 159"/>
              <a:gd name="T8" fmla="*/ 99 w 161"/>
              <a:gd name="T9" fmla="*/ 83 h 159"/>
              <a:gd name="T10" fmla="*/ 138 w 161"/>
              <a:gd name="T11" fmla="*/ 112 h 159"/>
              <a:gd name="T12" fmla="*/ 71 w 161"/>
              <a:gd name="T13" fmla="*/ 118 h 159"/>
              <a:gd name="T14" fmla="*/ 71 w 161"/>
              <a:gd name="T15" fmla="*/ 107 h 159"/>
              <a:gd name="T16" fmla="*/ 39 w 161"/>
              <a:gd name="T17" fmla="*/ 70 h 159"/>
              <a:gd name="T18" fmla="*/ 44 w 161"/>
              <a:gd name="T19" fmla="*/ 79 h 159"/>
              <a:gd name="T20" fmla="*/ 49 w 161"/>
              <a:gd name="T21" fmla="*/ 99 h 159"/>
              <a:gd name="T22" fmla="*/ 39 w 161"/>
              <a:gd name="T23" fmla="*/ 88 h 159"/>
              <a:gd name="T24" fmla="*/ 42 w 161"/>
              <a:gd name="T25" fmla="*/ 103 h 159"/>
              <a:gd name="T26" fmla="*/ 44 w 161"/>
              <a:gd name="T27" fmla="*/ 135 h 159"/>
              <a:gd name="T28" fmla="*/ 39 w 161"/>
              <a:gd name="T29" fmla="*/ 144 h 159"/>
              <a:gd name="T30" fmla="*/ 34 w 161"/>
              <a:gd name="T31" fmla="*/ 135 h 159"/>
              <a:gd name="T32" fmla="*/ 29 w 161"/>
              <a:gd name="T33" fmla="*/ 115 h 159"/>
              <a:gd name="T34" fmla="*/ 39 w 161"/>
              <a:gd name="T35" fmla="*/ 125 h 159"/>
              <a:gd name="T36" fmla="*/ 36 w 161"/>
              <a:gd name="T37" fmla="*/ 111 h 159"/>
              <a:gd name="T38" fmla="*/ 34 w 161"/>
              <a:gd name="T39" fmla="*/ 79 h 159"/>
              <a:gd name="T40" fmla="*/ 39 w 161"/>
              <a:gd name="T41" fmla="*/ 70 h 159"/>
              <a:gd name="T42" fmla="*/ 138 w 161"/>
              <a:gd name="T43" fmla="*/ 144 h 159"/>
              <a:gd name="T44" fmla="*/ 71 w 161"/>
              <a:gd name="T45" fmla="*/ 149 h 159"/>
              <a:gd name="T46" fmla="*/ 71 w 161"/>
              <a:gd name="T47" fmla="*/ 139 h 159"/>
              <a:gd name="T48" fmla="*/ 138 w 161"/>
              <a:gd name="T49" fmla="*/ 0 h 159"/>
              <a:gd name="T50" fmla="*/ 99 w 161"/>
              <a:gd name="T51" fmla="*/ 55 h 159"/>
              <a:gd name="T52" fmla="*/ 0 w 161"/>
              <a:gd name="T53" fmla="*/ 70 h 159"/>
              <a:gd name="T54" fmla="*/ 16 w 161"/>
              <a:gd name="T55" fmla="*/ 159 h 159"/>
              <a:gd name="T56" fmla="*/ 160 w 161"/>
              <a:gd name="T57" fmla="*/ 143 h 159"/>
              <a:gd name="T58" fmla="*/ 143 w 161"/>
              <a:gd name="T59" fmla="*/ 55 h 159"/>
              <a:gd name="T60" fmla="*/ 157 w 161"/>
              <a:gd name="T61" fmla="*/ 23 h 159"/>
              <a:gd name="T62" fmla="*/ 144 w 161"/>
              <a:gd name="T63" fmla="*/ 1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" h="159">
                <a:moveTo>
                  <a:pt x="127" y="27"/>
                </a:moveTo>
                <a:cubicBezTo>
                  <a:pt x="139" y="34"/>
                  <a:pt x="139" y="34"/>
                  <a:pt x="139" y="34"/>
                </a:cubicBezTo>
                <a:cubicBezTo>
                  <a:pt x="113" y="79"/>
                  <a:pt x="113" y="79"/>
                  <a:pt x="113" y="79"/>
                </a:cubicBezTo>
                <a:cubicBezTo>
                  <a:pt x="101" y="73"/>
                  <a:pt x="101" y="73"/>
                  <a:pt x="101" y="73"/>
                </a:cubicBezTo>
                <a:cubicBezTo>
                  <a:pt x="105" y="65"/>
                  <a:pt x="122" y="35"/>
                  <a:pt x="127" y="27"/>
                </a:cubicBezTo>
                <a:close/>
                <a:moveTo>
                  <a:pt x="99" y="83"/>
                </a:moveTo>
                <a:cubicBezTo>
                  <a:pt x="105" y="87"/>
                  <a:pt x="105" y="87"/>
                  <a:pt x="105" y="87"/>
                </a:cubicBezTo>
                <a:cubicBezTo>
                  <a:pt x="98" y="91"/>
                  <a:pt x="98" y="91"/>
                  <a:pt x="98" y="91"/>
                </a:cubicBezTo>
                <a:cubicBezTo>
                  <a:pt x="99" y="83"/>
                  <a:pt x="99" y="83"/>
                  <a:pt x="99" y="83"/>
                </a:cubicBezTo>
                <a:cubicBezTo>
                  <a:pt x="99" y="83"/>
                  <a:pt x="99" y="83"/>
                  <a:pt x="99" y="83"/>
                </a:cubicBezTo>
                <a:close/>
                <a:moveTo>
                  <a:pt x="133" y="107"/>
                </a:moveTo>
                <a:cubicBezTo>
                  <a:pt x="136" y="107"/>
                  <a:pt x="138" y="110"/>
                  <a:pt x="138" y="112"/>
                </a:cubicBezTo>
                <a:cubicBezTo>
                  <a:pt x="138" y="115"/>
                  <a:pt x="136" y="118"/>
                  <a:pt x="133" y="118"/>
                </a:cubicBezTo>
                <a:cubicBezTo>
                  <a:pt x="71" y="118"/>
                  <a:pt x="71" y="118"/>
                  <a:pt x="71" y="118"/>
                </a:cubicBezTo>
                <a:cubicBezTo>
                  <a:pt x="68" y="118"/>
                  <a:pt x="65" y="115"/>
                  <a:pt x="65" y="112"/>
                </a:cubicBezTo>
                <a:cubicBezTo>
                  <a:pt x="65" y="109"/>
                  <a:pt x="68" y="107"/>
                  <a:pt x="71" y="107"/>
                </a:cubicBezTo>
                <a:lnTo>
                  <a:pt x="133" y="107"/>
                </a:lnTo>
                <a:close/>
                <a:moveTo>
                  <a:pt x="39" y="70"/>
                </a:moveTo>
                <a:cubicBezTo>
                  <a:pt x="42" y="70"/>
                  <a:pt x="44" y="73"/>
                  <a:pt x="44" y="75"/>
                </a:cubicBezTo>
                <a:cubicBezTo>
                  <a:pt x="44" y="79"/>
                  <a:pt x="44" y="79"/>
                  <a:pt x="44" y="79"/>
                </a:cubicBezTo>
                <a:cubicBezTo>
                  <a:pt x="50" y="81"/>
                  <a:pt x="55" y="87"/>
                  <a:pt x="55" y="94"/>
                </a:cubicBezTo>
                <a:cubicBezTo>
                  <a:pt x="55" y="97"/>
                  <a:pt x="52" y="99"/>
                  <a:pt x="49" y="99"/>
                </a:cubicBezTo>
                <a:cubicBezTo>
                  <a:pt x="46" y="99"/>
                  <a:pt x="44" y="96"/>
                  <a:pt x="44" y="94"/>
                </a:cubicBezTo>
                <a:cubicBezTo>
                  <a:pt x="44" y="91"/>
                  <a:pt x="42" y="88"/>
                  <a:pt x="39" y="88"/>
                </a:cubicBezTo>
                <a:cubicBezTo>
                  <a:pt x="36" y="88"/>
                  <a:pt x="34" y="91"/>
                  <a:pt x="34" y="94"/>
                </a:cubicBezTo>
                <a:cubicBezTo>
                  <a:pt x="34" y="97"/>
                  <a:pt x="38" y="100"/>
                  <a:pt x="42" y="103"/>
                </a:cubicBezTo>
                <a:cubicBezTo>
                  <a:pt x="48" y="107"/>
                  <a:pt x="55" y="112"/>
                  <a:pt x="55" y="120"/>
                </a:cubicBezTo>
                <a:cubicBezTo>
                  <a:pt x="55" y="127"/>
                  <a:pt x="50" y="133"/>
                  <a:pt x="44" y="135"/>
                </a:cubicBezTo>
                <a:cubicBezTo>
                  <a:pt x="44" y="139"/>
                  <a:pt x="44" y="139"/>
                  <a:pt x="44" y="139"/>
                </a:cubicBezTo>
                <a:cubicBezTo>
                  <a:pt x="44" y="141"/>
                  <a:pt x="42" y="144"/>
                  <a:pt x="39" y="144"/>
                </a:cubicBezTo>
                <a:cubicBezTo>
                  <a:pt x="36" y="144"/>
                  <a:pt x="34" y="141"/>
                  <a:pt x="34" y="139"/>
                </a:cubicBezTo>
                <a:cubicBezTo>
                  <a:pt x="34" y="135"/>
                  <a:pt x="34" y="135"/>
                  <a:pt x="34" y="135"/>
                </a:cubicBezTo>
                <a:cubicBezTo>
                  <a:pt x="28" y="133"/>
                  <a:pt x="24" y="127"/>
                  <a:pt x="24" y="120"/>
                </a:cubicBezTo>
                <a:cubicBezTo>
                  <a:pt x="24" y="117"/>
                  <a:pt x="26" y="115"/>
                  <a:pt x="29" y="115"/>
                </a:cubicBezTo>
                <a:cubicBezTo>
                  <a:pt x="32" y="115"/>
                  <a:pt x="34" y="117"/>
                  <a:pt x="34" y="120"/>
                </a:cubicBezTo>
                <a:cubicBezTo>
                  <a:pt x="34" y="123"/>
                  <a:pt x="36" y="125"/>
                  <a:pt x="39" y="125"/>
                </a:cubicBezTo>
                <a:cubicBezTo>
                  <a:pt x="42" y="125"/>
                  <a:pt x="44" y="123"/>
                  <a:pt x="44" y="120"/>
                </a:cubicBezTo>
                <a:cubicBezTo>
                  <a:pt x="44" y="117"/>
                  <a:pt x="40" y="114"/>
                  <a:pt x="36" y="111"/>
                </a:cubicBezTo>
                <a:cubicBezTo>
                  <a:pt x="30" y="107"/>
                  <a:pt x="24" y="102"/>
                  <a:pt x="24" y="94"/>
                </a:cubicBezTo>
                <a:cubicBezTo>
                  <a:pt x="24" y="87"/>
                  <a:pt x="28" y="81"/>
                  <a:pt x="34" y="79"/>
                </a:cubicBezTo>
                <a:cubicBezTo>
                  <a:pt x="34" y="75"/>
                  <a:pt x="34" y="75"/>
                  <a:pt x="34" y="75"/>
                </a:cubicBezTo>
                <a:cubicBezTo>
                  <a:pt x="34" y="72"/>
                  <a:pt x="36" y="70"/>
                  <a:pt x="39" y="70"/>
                </a:cubicBezTo>
                <a:close/>
                <a:moveTo>
                  <a:pt x="133" y="139"/>
                </a:moveTo>
                <a:cubicBezTo>
                  <a:pt x="136" y="139"/>
                  <a:pt x="138" y="141"/>
                  <a:pt x="138" y="144"/>
                </a:cubicBezTo>
                <a:cubicBezTo>
                  <a:pt x="138" y="147"/>
                  <a:pt x="136" y="149"/>
                  <a:pt x="133" y="149"/>
                </a:cubicBezTo>
                <a:cubicBezTo>
                  <a:pt x="71" y="149"/>
                  <a:pt x="71" y="149"/>
                  <a:pt x="71" y="149"/>
                </a:cubicBezTo>
                <a:cubicBezTo>
                  <a:pt x="68" y="149"/>
                  <a:pt x="65" y="147"/>
                  <a:pt x="65" y="144"/>
                </a:cubicBezTo>
                <a:cubicBezTo>
                  <a:pt x="65" y="141"/>
                  <a:pt x="68" y="139"/>
                  <a:pt x="71" y="139"/>
                </a:cubicBezTo>
                <a:lnTo>
                  <a:pt x="133" y="139"/>
                </a:lnTo>
                <a:close/>
                <a:moveTo>
                  <a:pt x="138" y="0"/>
                </a:moveTo>
                <a:cubicBezTo>
                  <a:pt x="134" y="0"/>
                  <a:pt x="130" y="2"/>
                  <a:pt x="128" y="6"/>
                </a:cubicBezTo>
                <a:cubicBezTo>
                  <a:pt x="99" y="55"/>
                  <a:pt x="99" y="55"/>
                  <a:pt x="99" y="55"/>
                </a:cubicBezTo>
                <a:cubicBezTo>
                  <a:pt x="16" y="55"/>
                  <a:pt x="16" y="55"/>
                  <a:pt x="16" y="55"/>
                </a:cubicBezTo>
                <a:cubicBezTo>
                  <a:pt x="7" y="55"/>
                  <a:pt x="0" y="62"/>
                  <a:pt x="0" y="70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52"/>
                  <a:pt x="7" y="159"/>
                  <a:pt x="16" y="159"/>
                </a:cubicBezTo>
                <a:cubicBezTo>
                  <a:pt x="144" y="159"/>
                  <a:pt x="144" y="159"/>
                  <a:pt x="144" y="159"/>
                </a:cubicBezTo>
                <a:cubicBezTo>
                  <a:pt x="153" y="159"/>
                  <a:pt x="160" y="152"/>
                  <a:pt x="160" y="143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59" y="62"/>
                  <a:pt x="152" y="55"/>
                  <a:pt x="143" y="55"/>
                </a:cubicBezTo>
                <a:cubicBezTo>
                  <a:pt x="139" y="55"/>
                  <a:pt x="139" y="55"/>
                  <a:pt x="139" y="55"/>
                </a:cubicBezTo>
                <a:cubicBezTo>
                  <a:pt x="157" y="23"/>
                  <a:pt x="157" y="23"/>
                  <a:pt x="157" y="23"/>
                </a:cubicBezTo>
                <a:cubicBezTo>
                  <a:pt x="161" y="17"/>
                  <a:pt x="159" y="10"/>
                  <a:pt x="153" y="7"/>
                </a:cubicBezTo>
                <a:cubicBezTo>
                  <a:pt x="144" y="1"/>
                  <a:pt x="144" y="1"/>
                  <a:pt x="144" y="1"/>
                </a:cubicBezTo>
                <a:cubicBezTo>
                  <a:pt x="142" y="0"/>
                  <a:pt x="140" y="0"/>
                  <a:pt x="13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28BB9778-FC8F-77C3-5590-0F34BAD80C70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5813425"/>
            <a:ext cx="254000" cy="180975"/>
          </a:xfrm>
          <a:custGeom>
            <a:avLst/>
            <a:gdLst>
              <a:gd name="T0" fmla="*/ 96 w 160"/>
              <a:gd name="T1" fmla="*/ 52 h 114"/>
              <a:gd name="T2" fmla="*/ 80 w 160"/>
              <a:gd name="T3" fmla="*/ 67 h 114"/>
              <a:gd name="T4" fmla="*/ 96 w 160"/>
              <a:gd name="T5" fmla="*/ 83 h 114"/>
              <a:gd name="T6" fmla="*/ 112 w 160"/>
              <a:gd name="T7" fmla="*/ 67 h 114"/>
              <a:gd name="T8" fmla="*/ 96 w 160"/>
              <a:gd name="T9" fmla="*/ 52 h 114"/>
              <a:gd name="T10" fmla="*/ 64 w 160"/>
              <a:gd name="T11" fmla="*/ 52 h 114"/>
              <a:gd name="T12" fmla="*/ 48 w 160"/>
              <a:gd name="T13" fmla="*/ 67 h 114"/>
              <a:gd name="T14" fmla="*/ 64 w 160"/>
              <a:gd name="T15" fmla="*/ 83 h 114"/>
              <a:gd name="T16" fmla="*/ 73 w 160"/>
              <a:gd name="T17" fmla="*/ 80 h 114"/>
              <a:gd name="T18" fmla="*/ 70 w 160"/>
              <a:gd name="T19" fmla="*/ 67 h 114"/>
              <a:gd name="T20" fmla="*/ 73 w 160"/>
              <a:gd name="T21" fmla="*/ 55 h 114"/>
              <a:gd name="T22" fmla="*/ 64 w 160"/>
              <a:gd name="T23" fmla="*/ 52 h 114"/>
              <a:gd name="T24" fmla="*/ 145 w 160"/>
              <a:gd name="T25" fmla="*/ 0 h 114"/>
              <a:gd name="T26" fmla="*/ 16 w 160"/>
              <a:gd name="T27" fmla="*/ 0 h 114"/>
              <a:gd name="T28" fmla="*/ 0 w 160"/>
              <a:gd name="T29" fmla="*/ 15 h 114"/>
              <a:gd name="T30" fmla="*/ 0 w 160"/>
              <a:gd name="T31" fmla="*/ 99 h 114"/>
              <a:gd name="T32" fmla="*/ 16 w 160"/>
              <a:gd name="T33" fmla="*/ 114 h 114"/>
              <a:gd name="T34" fmla="*/ 145 w 160"/>
              <a:gd name="T35" fmla="*/ 114 h 114"/>
              <a:gd name="T36" fmla="*/ 160 w 160"/>
              <a:gd name="T37" fmla="*/ 99 h 114"/>
              <a:gd name="T38" fmla="*/ 160 w 160"/>
              <a:gd name="T39" fmla="*/ 15 h 114"/>
              <a:gd name="T40" fmla="*/ 145 w 160"/>
              <a:gd name="T41" fmla="*/ 0 h 114"/>
              <a:gd name="T42" fmla="*/ 96 w 160"/>
              <a:gd name="T43" fmla="*/ 94 h 114"/>
              <a:gd name="T44" fmla="*/ 80 w 160"/>
              <a:gd name="T45" fmla="*/ 89 h 114"/>
              <a:gd name="T46" fmla="*/ 65 w 160"/>
              <a:gd name="T47" fmla="*/ 94 h 114"/>
              <a:gd name="T48" fmla="*/ 38 w 160"/>
              <a:gd name="T49" fmla="*/ 67 h 114"/>
              <a:gd name="T50" fmla="*/ 65 w 160"/>
              <a:gd name="T51" fmla="*/ 41 h 114"/>
              <a:gd name="T52" fmla="*/ 80 w 160"/>
              <a:gd name="T53" fmla="*/ 47 h 114"/>
              <a:gd name="T54" fmla="*/ 96 w 160"/>
              <a:gd name="T55" fmla="*/ 41 h 114"/>
              <a:gd name="T56" fmla="*/ 122 w 160"/>
              <a:gd name="T57" fmla="*/ 67 h 114"/>
              <a:gd name="T58" fmla="*/ 96 w 160"/>
              <a:gd name="T59" fmla="*/ 94 h 114"/>
              <a:gd name="T60" fmla="*/ 150 w 160"/>
              <a:gd name="T61" fmla="*/ 21 h 114"/>
              <a:gd name="T62" fmla="*/ 10 w 160"/>
              <a:gd name="T63" fmla="*/ 21 h 114"/>
              <a:gd name="T64" fmla="*/ 10 w 160"/>
              <a:gd name="T65" fmla="*/ 15 h 114"/>
              <a:gd name="T66" fmla="*/ 15 w 160"/>
              <a:gd name="T67" fmla="*/ 11 h 114"/>
              <a:gd name="T68" fmla="*/ 144 w 160"/>
              <a:gd name="T69" fmla="*/ 11 h 114"/>
              <a:gd name="T70" fmla="*/ 150 w 160"/>
              <a:gd name="T71" fmla="*/ 15 h 114"/>
              <a:gd name="T72" fmla="*/ 150 w 160"/>
              <a:gd name="T73" fmla="*/ 21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14">
                <a:moveTo>
                  <a:pt x="96" y="52"/>
                </a:moveTo>
                <a:cubicBezTo>
                  <a:pt x="88" y="52"/>
                  <a:pt x="80" y="59"/>
                  <a:pt x="80" y="67"/>
                </a:cubicBezTo>
                <a:cubicBezTo>
                  <a:pt x="80" y="76"/>
                  <a:pt x="88" y="83"/>
                  <a:pt x="96" y="83"/>
                </a:cubicBezTo>
                <a:cubicBezTo>
                  <a:pt x="104" y="83"/>
                  <a:pt x="112" y="76"/>
                  <a:pt x="112" y="67"/>
                </a:cubicBezTo>
                <a:cubicBezTo>
                  <a:pt x="112" y="59"/>
                  <a:pt x="104" y="52"/>
                  <a:pt x="96" y="52"/>
                </a:cubicBezTo>
                <a:close/>
                <a:moveTo>
                  <a:pt x="64" y="52"/>
                </a:moveTo>
                <a:cubicBezTo>
                  <a:pt x="56" y="52"/>
                  <a:pt x="48" y="59"/>
                  <a:pt x="48" y="67"/>
                </a:cubicBezTo>
                <a:cubicBezTo>
                  <a:pt x="48" y="76"/>
                  <a:pt x="56" y="83"/>
                  <a:pt x="64" y="83"/>
                </a:cubicBezTo>
                <a:cubicBezTo>
                  <a:pt x="68" y="83"/>
                  <a:pt x="70" y="82"/>
                  <a:pt x="73" y="80"/>
                </a:cubicBezTo>
                <a:cubicBezTo>
                  <a:pt x="71" y="76"/>
                  <a:pt x="70" y="72"/>
                  <a:pt x="70" y="67"/>
                </a:cubicBezTo>
                <a:cubicBezTo>
                  <a:pt x="70" y="63"/>
                  <a:pt x="71" y="59"/>
                  <a:pt x="73" y="55"/>
                </a:cubicBezTo>
                <a:cubicBezTo>
                  <a:pt x="70" y="53"/>
                  <a:pt x="68" y="52"/>
                  <a:pt x="64" y="52"/>
                </a:cubicBezTo>
                <a:close/>
                <a:moveTo>
                  <a:pt x="145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07"/>
                  <a:pt x="7" y="114"/>
                  <a:pt x="16" y="114"/>
                </a:cubicBezTo>
                <a:cubicBezTo>
                  <a:pt x="145" y="114"/>
                  <a:pt x="145" y="114"/>
                  <a:pt x="145" y="114"/>
                </a:cubicBezTo>
                <a:cubicBezTo>
                  <a:pt x="153" y="114"/>
                  <a:pt x="160" y="107"/>
                  <a:pt x="160" y="99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7"/>
                  <a:pt x="153" y="0"/>
                  <a:pt x="145" y="0"/>
                </a:cubicBezTo>
                <a:close/>
                <a:moveTo>
                  <a:pt x="96" y="94"/>
                </a:moveTo>
                <a:cubicBezTo>
                  <a:pt x="90" y="94"/>
                  <a:pt x="84" y="92"/>
                  <a:pt x="80" y="89"/>
                </a:cubicBezTo>
                <a:cubicBezTo>
                  <a:pt x="76" y="92"/>
                  <a:pt x="71" y="94"/>
                  <a:pt x="65" y="94"/>
                </a:cubicBezTo>
                <a:cubicBezTo>
                  <a:pt x="50" y="94"/>
                  <a:pt x="38" y="82"/>
                  <a:pt x="38" y="67"/>
                </a:cubicBezTo>
                <a:cubicBezTo>
                  <a:pt x="38" y="53"/>
                  <a:pt x="50" y="41"/>
                  <a:pt x="65" y="41"/>
                </a:cubicBezTo>
                <a:cubicBezTo>
                  <a:pt x="70" y="41"/>
                  <a:pt x="76" y="43"/>
                  <a:pt x="80" y="47"/>
                </a:cubicBezTo>
                <a:cubicBezTo>
                  <a:pt x="85" y="43"/>
                  <a:pt x="90" y="41"/>
                  <a:pt x="96" y="41"/>
                </a:cubicBezTo>
                <a:cubicBezTo>
                  <a:pt x="110" y="41"/>
                  <a:pt x="122" y="53"/>
                  <a:pt x="122" y="67"/>
                </a:cubicBezTo>
                <a:cubicBezTo>
                  <a:pt x="122" y="82"/>
                  <a:pt x="110" y="94"/>
                  <a:pt x="96" y="94"/>
                </a:cubicBezTo>
                <a:close/>
                <a:moveTo>
                  <a:pt x="150" y="21"/>
                </a:moveTo>
                <a:cubicBezTo>
                  <a:pt x="10" y="21"/>
                  <a:pt x="10" y="21"/>
                  <a:pt x="10" y="21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3"/>
                  <a:pt x="13" y="11"/>
                  <a:pt x="15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7" y="11"/>
                  <a:pt x="150" y="13"/>
                  <a:pt x="150" y="15"/>
                </a:cubicBezTo>
                <a:lnTo>
                  <a:pt x="150" y="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E4AD5E44-F765-9710-8D1A-88C8C54D24A6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5776913"/>
            <a:ext cx="250825" cy="254000"/>
          </a:xfrm>
          <a:custGeom>
            <a:avLst/>
            <a:gdLst>
              <a:gd name="T0" fmla="*/ 16 w 158"/>
              <a:gd name="T1" fmla="*/ 160 h 160"/>
              <a:gd name="T2" fmla="*/ 46 w 158"/>
              <a:gd name="T3" fmla="*/ 145 h 160"/>
              <a:gd name="T4" fmla="*/ 0 w 158"/>
              <a:gd name="T5" fmla="*/ 118 h 160"/>
              <a:gd name="T6" fmla="*/ 23 w 158"/>
              <a:gd name="T7" fmla="*/ 129 h 160"/>
              <a:gd name="T8" fmla="*/ 23 w 158"/>
              <a:gd name="T9" fmla="*/ 140 h 160"/>
              <a:gd name="T10" fmla="*/ 23 w 158"/>
              <a:gd name="T11" fmla="*/ 129 h 160"/>
              <a:gd name="T12" fmla="*/ 16 w 158"/>
              <a:gd name="T13" fmla="*/ 0 h 160"/>
              <a:gd name="T14" fmla="*/ 1 w 158"/>
              <a:gd name="T15" fmla="*/ 108 h 160"/>
              <a:gd name="T16" fmla="*/ 46 w 158"/>
              <a:gd name="T17" fmla="*/ 15 h 160"/>
              <a:gd name="T18" fmla="*/ 28 w 158"/>
              <a:gd name="T19" fmla="*/ 92 h 160"/>
              <a:gd name="T20" fmla="*/ 18 w 158"/>
              <a:gd name="T21" fmla="*/ 92 h 160"/>
              <a:gd name="T22" fmla="*/ 23 w 158"/>
              <a:gd name="T23" fmla="*/ 20 h 160"/>
              <a:gd name="T24" fmla="*/ 28 w 158"/>
              <a:gd name="T25" fmla="*/ 92 h 160"/>
              <a:gd name="T26" fmla="*/ 72 w 158"/>
              <a:gd name="T27" fmla="*/ 160 h 160"/>
              <a:gd name="T28" fmla="*/ 102 w 158"/>
              <a:gd name="T29" fmla="*/ 145 h 160"/>
              <a:gd name="T30" fmla="*/ 56 w 158"/>
              <a:gd name="T31" fmla="*/ 118 h 160"/>
              <a:gd name="T32" fmla="*/ 79 w 158"/>
              <a:gd name="T33" fmla="*/ 129 h 160"/>
              <a:gd name="T34" fmla="*/ 79 w 158"/>
              <a:gd name="T35" fmla="*/ 140 h 160"/>
              <a:gd name="T36" fmla="*/ 79 w 158"/>
              <a:gd name="T37" fmla="*/ 129 h 160"/>
              <a:gd name="T38" fmla="*/ 72 w 158"/>
              <a:gd name="T39" fmla="*/ 0 h 160"/>
              <a:gd name="T40" fmla="*/ 56 w 158"/>
              <a:gd name="T41" fmla="*/ 108 h 160"/>
              <a:gd name="T42" fmla="*/ 102 w 158"/>
              <a:gd name="T43" fmla="*/ 15 h 160"/>
              <a:gd name="T44" fmla="*/ 84 w 158"/>
              <a:gd name="T45" fmla="*/ 92 h 160"/>
              <a:gd name="T46" fmla="*/ 74 w 158"/>
              <a:gd name="T47" fmla="*/ 92 h 160"/>
              <a:gd name="T48" fmla="*/ 79 w 158"/>
              <a:gd name="T49" fmla="*/ 20 h 160"/>
              <a:gd name="T50" fmla="*/ 84 w 158"/>
              <a:gd name="T51" fmla="*/ 92 h 160"/>
              <a:gd name="T52" fmla="*/ 112 w 158"/>
              <a:gd name="T53" fmla="*/ 145 h 160"/>
              <a:gd name="T54" fmla="*/ 142 w 158"/>
              <a:gd name="T55" fmla="*/ 160 h 160"/>
              <a:gd name="T56" fmla="*/ 158 w 158"/>
              <a:gd name="T57" fmla="*/ 118 h 160"/>
              <a:gd name="T58" fmla="*/ 112 w 158"/>
              <a:gd name="T59" fmla="*/ 145 h 160"/>
              <a:gd name="T60" fmla="*/ 141 w 158"/>
              <a:gd name="T61" fmla="*/ 134 h 160"/>
              <a:gd name="T62" fmla="*/ 130 w 158"/>
              <a:gd name="T63" fmla="*/ 134 h 160"/>
              <a:gd name="T64" fmla="*/ 142 w 158"/>
              <a:gd name="T65" fmla="*/ 0 h 160"/>
              <a:gd name="T66" fmla="*/ 113 w 158"/>
              <a:gd name="T67" fmla="*/ 15 h 160"/>
              <a:gd name="T68" fmla="*/ 158 w 158"/>
              <a:gd name="T69" fmla="*/ 108 h 160"/>
              <a:gd name="T70" fmla="*/ 142 w 158"/>
              <a:gd name="T71" fmla="*/ 0 h 160"/>
              <a:gd name="T72" fmla="*/ 135 w 158"/>
              <a:gd name="T73" fmla="*/ 97 h 160"/>
              <a:gd name="T74" fmla="*/ 130 w 158"/>
              <a:gd name="T75" fmla="*/ 26 h 160"/>
              <a:gd name="T76" fmla="*/ 140 w 158"/>
              <a:gd name="T77" fmla="*/ 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8" h="160">
                <a:moveTo>
                  <a:pt x="0" y="145"/>
                </a:moveTo>
                <a:cubicBezTo>
                  <a:pt x="0" y="153"/>
                  <a:pt x="7" y="160"/>
                  <a:pt x="16" y="160"/>
                </a:cubicBezTo>
                <a:cubicBezTo>
                  <a:pt x="30" y="160"/>
                  <a:pt x="30" y="160"/>
                  <a:pt x="30" y="160"/>
                </a:cubicBezTo>
                <a:cubicBezTo>
                  <a:pt x="38" y="160"/>
                  <a:pt x="46" y="153"/>
                  <a:pt x="46" y="145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0" y="118"/>
                  <a:pt x="0" y="118"/>
                  <a:pt x="0" y="118"/>
                </a:cubicBezTo>
                <a:lnTo>
                  <a:pt x="0" y="145"/>
                </a:lnTo>
                <a:close/>
                <a:moveTo>
                  <a:pt x="23" y="129"/>
                </a:moveTo>
                <a:cubicBezTo>
                  <a:pt x="26" y="129"/>
                  <a:pt x="29" y="132"/>
                  <a:pt x="29" y="134"/>
                </a:cubicBezTo>
                <a:cubicBezTo>
                  <a:pt x="29" y="137"/>
                  <a:pt x="26" y="140"/>
                  <a:pt x="23" y="140"/>
                </a:cubicBezTo>
                <a:cubicBezTo>
                  <a:pt x="20" y="140"/>
                  <a:pt x="18" y="137"/>
                  <a:pt x="18" y="134"/>
                </a:cubicBezTo>
                <a:cubicBezTo>
                  <a:pt x="18" y="131"/>
                  <a:pt x="20" y="129"/>
                  <a:pt x="23" y="129"/>
                </a:cubicBezTo>
                <a:close/>
                <a:moveTo>
                  <a:pt x="30" y="0"/>
                </a:moveTo>
                <a:cubicBezTo>
                  <a:pt x="16" y="0"/>
                  <a:pt x="16" y="0"/>
                  <a:pt x="16" y="0"/>
                </a:cubicBezTo>
                <a:cubicBezTo>
                  <a:pt x="8" y="0"/>
                  <a:pt x="1" y="7"/>
                  <a:pt x="1" y="15"/>
                </a:cubicBezTo>
                <a:cubicBezTo>
                  <a:pt x="1" y="108"/>
                  <a:pt x="1" y="108"/>
                  <a:pt x="1" y="108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6" y="15"/>
                  <a:pt x="46" y="15"/>
                  <a:pt x="46" y="15"/>
                </a:cubicBezTo>
                <a:cubicBezTo>
                  <a:pt x="46" y="7"/>
                  <a:pt x="39" y="0"/>
                  <a:pt x="30" y="0"/>
                </a:cubicBezTo>
                <a:close/>
                <a:moveTo>
                  <a:pt x="28" y="92"/>
                </a:moveTo>
                <a:cubicBezTo>
                  <a:pt x="28" y="95"/>
                  <a:pt x="26" y="97"/>
                  <a:pt x="23" y="97"/>
                </a:cubicBezTo>
                <a:cubicBezTo>
                  <a:pt x="20" y="97"/>
                  <a:pt x="18" y="95"/>
                  <a:pt x="18" y="92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23"/>
                  <a:pt x="20" y="20"/>
                  <a:pt x="23" y="20"/>
                </a:cubicBezTo>
                <a:cubicBezTo>
                  <a:pt x="25" y="20"/>
                  <a:pt x="28" y="23"/>
                  <a:pt x="28" y="26"/>
                </a:cubicBezTo>
                <a:lnTo>
                  <a:pt x="28" y="92"/>
                </a:lnTo>
                <a:close/>
                <a:moveTo>
                  <a:pt x="56" y="145"/>
                </a:moveTo>
                <a:cubicBezTo>
                  <a:pt x="56" y="153"/>
                  <a:pt x="63" y="160"/>
                  <a:pt x="72" y="160"/>
                </a:cubicBezTo>
                <a:cubicBezTo>
                  <a:pt x="86" y="160"/>
                  <a:pt x="86" y="160"/>
                  <a:pt x="86" y="160"/>
                </a:cubicBezTo>
                <a:cubicBezTo>
                  <a:pt x="95" y="160"/>
                  <a:pt x="102" y="153"/>
                  <a:pt x="102" y="145"/>
                </a:cubicBezTo>
                <a:cubicBezTo>
                  <a:pt x="102" y="118"/>
                  <a:pt x="102" y="118"/>
                  <a:pt x="102" y="118"/>
                </a:cubicBezTo>
                <a:cubicBezTo>
                  <a:pt x="56" y="118"/>
                  <a:pt x="56" y="118"/>
                  <a:pt x="56" y="118"/>
                </a:cubicBezTo>
                <a:lnTo>
                  <a:pt x="56" y="145"/>
                </a:lnTo>
                <a:close/>
                <a:moveTo>
                  <a:pt x="79" y="129"/>
                </a:moveTo>
                <a:cubicBezTo>
                  <a:pt x="82" y="129"/>
                  <a:pt x="84" y="132"/>
                  <a:pt x="84" y="134"/>
                </a:cubicBezTo>
                <a:cubicBezTo>
                  <a:pt x="84" y="137"/>
                  <a:pt x="82" y="140"/>
                  <a:pt x="79" y="140"/>
                </a:cubicBezTo>
                <a:cubicBezTo>
                  <a:pt x="76" y="140"/>
                  <a:pt x="74" y="137"/>
                  <a:pt x="74" y="134"/>
                </a:cubicBezTo>
                <a:cubicBezTo>
                  <a:pt x="74" y="131"/>
                  <a:pt x="76" y="129"/>
                  <a:pt x="79" y="129"/>
                </a:cubicBezTo>
                <a:close/>
                <a:moveTo>
                  <a:pt x="86" y="0"/>
                </a:moveTo>
                <a:cubicBezTo>
                  <a:pt x="72" y="0"/>
                  <a:pt x="72" y="0"/>
                  <a:pt x="72" y="0"/>
                </a:cubicBezTo>
                <a:cubicBezTo>
                  <a:pt x="64" y="0"/>
                  <a:pt x="56" y="7"/>
                  <a:pt x="56" y="15"/>
                </a:cubicBezTo>
                <a:cubicBezTo>
                  <a:pt x="56" y="108"/>
                  <a:pt x="56" y="108"/>
                  <a:pt x="56" y="108"/>
                </a:cubicBezTo>
                <a:cubicBezTo>
                  <a:pt x="102" y="108"/>
                  <a:pt x="102" y="108"/>
                  <a:pt x="102" y="108"/>
                </a:cubicBezTo>
                <a:cubicBezTo>
                  <a:pt x="102" y="15"/>
                  <a:pt x="102" y="15"/>
                  <a:pt x="102" y="15"/>
                </a:cubicBezTo>
                <a:cubicBezTo>
                  <a:pt x="102" y="7"/>
                  <a:pt x="95" y="0"/>
                  <a:pt x="86" y="0"/>
                </a:cubicBezTo>
                <a:close/>
                <a:moveTo>
                  <a:pt x="84" y="92"/>
                </a:moveTo>
                <a:cubicBezTo>
                  <a:pt x="84" y="95"/>
                  <a:pt x="82" y="97"/>
                  <a:pt x="79" y="97"/>
                </a:cubicBezTo>
                <a:cubicBezTo>
                  <a:pt x="77" y="97"/>
                  <a:pt x="74" y="95"/>
                  <a:pt x="74" y="92"/>
                </a:cubicBezTo>
                <a:cubicBezTo>
                  <a:pt x="74" y="26"/>
                  <a:pt x="74" y="26"/>
                  <a:pt x="74" y="26"/>
                </a:cubicBezTo>
                <a:cubicBezTo>
                  <a:pt x="74" y="23"/>
                  <a:pt x="76" y="20"/>
                  <a:pt x="79" y="20"/>
                </a:cubicBezTo>
                <a:cubicBezTo>
                  <a:pt x="82" y="20"/>
                  <a:pt x="84" y="23"/>
                  <a:pt x="84" y="26"/>
                </a:cubicBezTo>
                <a:lnTo>
                  <a:pt x="84" y="92"/>
                </a:lnTo>
                <a:close/>
                <a:moveTo>
                  <a:pt x="112" y="145"/>
                </a:moveTo>
                <a:cubicBezTo>
                  <a:pt x="112" y="145"/>
                  <a:pt x="112" y="145"/>
                  <a:pt x="112" y="145"/>
                </a:cubicBezTo>
                <a:cubicBezTo>
                  <a:pt x="112" y="153"/>
                  <a:pt x="119" y="160"/>
                  <a:pt x="128" y="160"/>
                </a:cubicBezTo>
                <a:cubicBezTo>
                  <a:pt x="142" y="160"/>
                  <a:pt x="142" y="160"/>
                  <a:pt x="142" y="160"/>
                </a:cubicBezTo>
                <a:cubicBezTo>
                  <a:pt x="150" y="160"/>
                  <a:pt x="158" y="153"/>
                  <a:pt x="158" y="145"/>
                </a:cubicBezTo>
                <a:cubicBezTo>
                  <a:pt x="158" y="118"/>
                  <a:pt x="158" y="118"/>
                  <a:pt x="158" y="118"/>
                </a:cubicBezTo>
                <a:cubicBezTo>
                  <a:pt x="112" y="118"/>
                  <a:pt x="112" y="118"/>
                  <a:pt x="112" y="118"/>
                </a:cubicBezTo>
                <a:lnTo>
                  <a:pt x="112" y="145"/>
                </a:lnTo>
                <a:close/>
                <a:moveTo>
                  <a:pt x="135" y="129"/>
                </a:moveTo>
                <a:cubicBezTo>
                  <a:pt x="138" y="129"/>
                  <a:pt x="141" y="132"/>
                  <a:pt x="141" y="134"/>
                </a:cubicBezTo>
                <a:cubicBezTo>
                  <a:pt x="141" y="137"/>
                  <a:pt x="138" y="140"/>
                  <a:pt x="135" y="140"/>
                </a:cubicBezTo>
                <a:cubicBezTo>
                  <a:pt x="132" y="140"/>
                  <a:pt x="130" y="137"/>
                  <a:pt x="130" y="134"/>
                </a:cubicBezTo>
                <a:cubicBezTo>
                  <a:pt x="130" y="131"/>
                  <a:pt x="132" y="129"/>
                  <a:pt x="135" y="129"/>
                </a:cubicBezTo>
                <a:close/>
                <a:moveTo>
                  <a:pt x="142" y="0"/>
                </a:moveTo>
                <a:cubicBezTo>
                  <a:pt x="128" y="0"/>
                  <a:pt x="128" y="0"/>
                  <a:pt x="128" y="0"/>
                </a:cubicBezTo>
                <a:cubicBezTo>
                  <a:pt x="120" y="0"/>
                  <a:pt x="113" y="7"/>
                  <a:pt x="113" y="15"/>
                </a:cubicBezTo>
                <a:cubicBezTo>
                  <a:pt x="113" y="108"/>
                  <a:pt x="113" y="108"/>
                  <a:pt x="113" y="108"/>
                </a:cubicBezTo>
                <a:cubicBezTo>
                  <a:pt x="158" y="108"/>
                  <a:pt x="158" y="108"/>
                  <a:pt x="158" y="108"/>
                </a:cubicBezTo>
                <a:cubicBezTo>
                  <a:pt x="158" y="15"/>
                  <a:pt x="158" y="15"/>
                  <a:pt x="158" y="15"/>
                </a:cubicBezTo>
                <a:cubicBezTo>
                  <a:pt x="158" y="7"/>
                  <a:pt x="150" y="0"/>
                  <a:pt x="142" y="0"/>
                </a:cubicBezTo>
                <a:close/>
                <a:moveTo>
                  <a:pt x="140" y="92"/>
                </a:moveTo>
                <a:cubicBezTo>
                  <a:pt x="140" y="95"/>
                  <a:pt x="138" y="97"/>
                  <a:pt x="135" y="97"/>
                </a:cubicBezTo>
                <a:cubicBezTo>
                  <a:pt x="132" y="97"/>
                  <a:pt x="130" y="95"/>
                  <a:pt x="130" y="92"/>
                </a:cubicBezTo>
                <a:cubicBezTo>
                  <a:pt x="130" y="26"/>
                  <a:pt x="130" y="26"/>
                  <a:pt x="130" y="26"/>
                </a:cubicBezTo>
                <a:cubicBezTo>
                  <a:pt x="130" y="23"/>
                  <a:pt x="132" y="20"/>
                  <a:pt x="135" y="20"/>
                </a:cubicBezTo>
                <a:cubicBezTo>
                  <a:pt x="137" y="20"/>
                  <a:pt x="140" y="23"/>
                  <a:pt x="140" y="26"/>
                </a:cubicBezTo>
                <a:lnTo>
                  <a:pt x="140" y="9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2316C64F-2A38-02F7-D043-6B68A3FB108C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4124325"/>
            <a:ext cx="254000" cy="254000"/>
          </a:xfrm>
          <a:custGeom>
            <a:avLst/>
            <a:gdLst>
              <a:gd name="T0" fmla="*/ 122 w 160"/>
              <a:gd name="T1" fmla="*/ 87 h 160"/>
              <a:gd name="T2" fmla="*/ 39 w 160"/>
              <a:gd name="T3" fmla="*/ 87 h 160"/>
              <a:gd name="T4" fmla="*/ 34 w 160"/>
              <a:gd name="T5" fmla="*/ 92 h 160"/>
              <a:gd name="T6" fmla="*/ 39 w 160"/>
              <a:gd name="T7" fmla="*/ 98 h 160"/>
              <a:gd name="T8" fmla="*/ 45 w 160"/>
              <a:gd name="T9" fmla="*/ 98 h 160"/>
              <a:gd name="T10" fmla="*/ 55 w 160"/>
              <a:gd name="T11" fmla="*/ 156 h 160"/>
              <a:gd name="T12" fmla="*/ 59 w 160"/>
              <a:gd name="T13" fmla="*/ 160 h 160"/>
              <a:gd name="T14" fmla="*/ 101 w 160"/>
              <a:gd name="T15" fmla="*/ 160 h 160"/>
              <a:gd name="T16" fmla="*/ 106 w 160"/>
              <a:gd name="T17" fmla="*/ 156 h 160"/>
              <a:gd name="T18" fmla="*/ 116 w 160"/>
              <a:gd name="T19" fmla="*/ 98 h 160"/>
              <a:gd name="T20" fmla="*/ 122 w 160"/>
              <a:gd name="T21" fmla="*/ 98 h 160"/>
              <a:gd name="T22" fmla="*/ 127 w 160"/>
              <a:gd name="T23" fmla="*/ 92 h 160"/>
              <a:gd name="T24" fmla="*/ 122 w 160"/>
              <a:gd name="T25" fmla="*/ 87 h 160"/>
              <a:gd name="T26" fmla="*/ 155 w 160"/>
              <a:gd name="T27" fmla="*/ 0 h 160"/>
              <a:gd name="T28" fmla="*/ 5 w 160"/>
              <a:gd name="T29" fmla="*/ 0 h 160"/>
              <a:gd name="T30" fmla="*/ 0 w 160"/>
              <a:gd name="T31" fmla="*/ 6 h 160"/>
              <a:gd name="T32" fmla="*/ 0 w 160"/>
              <a:gd name="T33" fmla="*/ 72 h 160"/>
              <a:gd name="T34" fmla="*/ 5 w 160"/>
              <a:gd name="T35" fmla="*/ 78 h 160"/>
              <a:gd name="T36" fmla="*/ 40 w 160"/>
              <a:gd name="T37" fmla="*/ 78 h 160"/>
              <a:gd name="T38" fmla="*/ 51 w 160"/>
              <a:gd name="T39" fmla="*/ 58 h 160"/>
              <a:gd name="T40" fmla="*/ 49 w 160"/>
              <a:gd name="T41" fmla="*/ 46 h 160"/>
              <a:gd name="T42" fmla="*/ 80 w 160"/>
              <a:gd name="T43" fmla="*/ 14 h 160"/>
              <a:gd name="T44" fmla="*/ 111 w 160"/>
              <a:gd name="T45" fmla="*/ 46 h 160"/>
              <a:gd name="T46" fmla="*/ 109 w 160"/>
              <a:gd name="T47" fmla="*/ 58 h 160"/>
              <a:gd name="T48" fmla="*/ 121 w 160"/>
              <a:gd name="T49" fmla="*/ 78 h 160"/>
              <a:gd name="T50" fmla="*/ 155 w 160"/>
              <a:gd name="T51" fmla="*/ 78 h 160"/>
              <a:gd name="T52" fmla="*/ 160 w 160"/>
              <a:gd name="T53" fmla="*/ 72 h 160"/>
              <a:gd name="T54" fmla="*/ 160 w 160"/>
              <a:gd name="T55" fmla="*/ 6 h 160"/>
              <a:gd name="T56" fmla="*/ 155 w 160"/>
              <a:gd name="T57" fmla="*/ 0 h 160"/>
              <a:gd name="T58" fmla="*/ 51 w 160"/>
              <a:gd name="T59" fmla="*/ 77 h 160"/>
              <a:gd name="T60" fmla="*/ 110 w 160"/>
              <a:gd name="T61" fmla="*/ 77 h 160"/>
              <a:gd name="T62" fmla="*/ 95 w 160"/>
              <a:gd name="T63" fmla="*/ 60 h 160"/>
              <a:gd name="T64" fmla="*/ 101 w 160"/>
              <a:gd name="T65" fmla="*/ 46 h 160"/>
              <a:gd name="T66" fmla="*/ 81 w 160"/>
              <a:gd name="T67" fmla="*/ 25 h 160"/>
              <a:gd name="T68" fmla="*/ 60 w 160"/>
              <a:gd name="T69" fmla="*/ 46 h 160"/>
              <a:gd name="T70" fmla="*/ 66 w 160"/>
              <a:gd name="T71" fmla="*/ 60 h 160"/>
              <a:gd name="T72" fmla="*/ 51 w 160"/>
              <a:gd name="T73" fmla="*/ 7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60">
                <a:moveTo>
                  <a:pt x="122" y="87"/>
                </a:moveTo>
                <a:cubicBezTo>
                  <a:pt x="39" y="87"/>
                  <a:pt x="39" y="87"/>
                  <a:pt x="39" y="87"/>
                </a:cubicBezTo>
                <a:cubicBezTo>
                  <a:pt x="36" y="87"/>
                  <a:pt x="34" y="90"/>
                  <a:pt x="34" y="92"/>
                </a:cubicBezTo>
                <a:cubicBezTo>
                  <a:pt x="34" y="96"/>
                  <a:pt x="36" y="98"/>
                  <a:pt x="39" y="98"/>
                </a:cubicBezTo>
                <a:cubicBezTo>
                  <a:pt x="45" y="98"/>
                  <a:pt x="45" y="98"/>
                  <a:pt x="45" y="98"/>
                </a:cubicBezTo>
                <a:cubicBezTo>
                  <a:pt x="55" y="156"/>
                  <a:pt x="55" y="156"/>
                  <a:pt x="55" y="156"/>
                </a:cubicBezTo>
                <a:cubicBezTo>
                  <a:pt x="55" y="158"/>
                  <a:pt x="57" y="160"/>
                  <a:pt x="59" y="160"/>
                </a:cubicBezTo>
                <a:cubicBezTo>
                  <a:pt x="101" y="160"/>
                  <a:pt x="101" y="160"/>
                  <a:pt x="101" y="160"/>
                </a:cubicBezTo>
                <a:cubicBezTo>
                  <a:pt x="104" y="160"/>
                  <a:pt x="106" y="158"/>
                  <a:pt x="106" y="156"/>
                </a:cubicBezTo>
                <a:cubicBezTo>
                  <a:pt x="116" y="98"/>
                  <a:pt x="116" y="98"/>
                  <a:pt x="116" y="98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5" y="98"/>
                  <a:pt x="127" y="95"/>
                  <a:pt x="127" y="92"/>
                </a:cubicBezTo>
                <a:cubicBezTo>
                  <a:pt x="127" y="90"/>
                  <a:pt x="125" y="87"/>
                  <a:pt x="122" y="87"/>
                </a:cubicBezTo>
                <a:close/>
                <a:moveTo>
                  <a:pt x="155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6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5"/>
                  <a:pt x="3" y="78"/>
                  <a:pt x="5" y="78"/>
                </a:cubicBezTo>
                <a:cubicBezTo>
                  <a:pt x="40" y="78"/>
                  <a:pt x="40" y="78"/>
                  <a:pt x="40" y="78"/>
                </a:cubicBezTo>
                <a:cubicBezTo>
                  <a:pt x="42" y="70"/>
                  <a:pt x="46" y="63"/>
                  <a:pt x="51" y="58"/>
                </a:cubicBezTo>
                <a:cubicBezTo>
                  <a:pt x="50" y="54"/>
                  <a:pt x="49" y="50"/>
                  <a:pt x="49" y="46"/>
                </a:cubicBezTo>
                <a:cubicBezTo>
                  <a:pt x="49" y="28"/>
                  <a:pt x="63" y="14"/>
                  <a:pt x="80" y="14"/>
                </a:cubicBezTo>
                <a:cubicBezTo>
                  <a:pt x="97" y="14"/>
                  <a:pt x="111" y="28"/>
                  <a:pt x="111" y="46"/>
                </a:cubicBezTo>
                <a:cubicBezTo>
                  <a:pt x="111" y="50"/>
                  <a:pt x="111" y="54"/>
                  <a:pt x="109" y="58"/>
                </a:cubicBezTo>
                <a:cubicBezTo>
                  <a:pt x="115" y="64"/>
                  <a:pt x="119" y="70"/>
                  <a:pt x="121" y="78"/>
                </a:cubicBezTo>
                <a:cubicBezTo>
                  <a:pt x="155" y="78"/>
                  <a:pt x="155" y="78"/>
                  <a:pt x="155" y="78"/>
                </a:cubicBezTo>
                <a:cubicBezTo>
                  <a:pt x="158" y="78"/>
                  <a:pt x="160" y="75"/>
                  <a:pt x="160" y="72"/>
                </a:cubicBezTo>
                <a:cubicBezTo>
                  <a:pt x="160" y="6"/>
                  <a:pt x="160" y="6"/>
                  <a:pt x="160" y="6"/>
                </a:cubicBezTo>
                <a:cubicBezTo>
                  <a:pt x="160" y="2"/>
                  <a:pt x="158" y="0"/>
                  <a:pt x="155" y="0"/>
                </a:cubicBezTo>
                <a:close/>
                <a:moveTo>
                  <a:pt x="51" y="77"/>
                </a:moveTo>
                <a:cubicBezTo>
                  <a:pt x="110" y="77"/>
                  <a:pt x="110" y="77"/>
                  <a:pt x="110" y="77"/>
                </a:cubicBezTo>
                <a:cubicBezTo>
                  <a:pt x="107" y="69"/>
                  <a:pt x="102" y="63"/>
                  <a:pt x="95" y="60"/>
                </a:cubicBezTo>
                <a:cubicBezTo>
                  <a:pt x="99" y="56"/>
                  <a:pt x="101" y="51"/>
                  <a:pt x="101" y="46"/>
                </a:cubicBezTo>
                <a:cubicBezTo>
                  <a:pt x="101" y="34"/>
                  <a:pt x="92" y="25"/>
                  <a:pt x="81" y="25"/>
                </a:cubicBezTo>
                <a:cubicBezTo>
                  <a:pt x="69" y="25"/>
                  <a:pt x="60" y="34"/>
                  <a:pt x="60" y="46"/>
                </a:cubicBezTo>
                <a:cubicBezTo>
                  <a:pt x="60" y="51"/>
                  <a:pt x="62" y="56"/>
                  <a:pt x="66" y="60"/>
                </a:cubicBezTo>
                <a:cubicBezTo>
                  <a:pt x="58" y="64"/>
                  <a:pt x="53" y="70"/>
                  <a:pt x="51" y="7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948F17B8-533F-EEDD-2DD4-159E16D44593}"/>
              </a:ext>
            </a:extLst>
          </p:cNvPr>
          <p:cNvSpPr>
            <a:spLocks noEditPoints="1"/>
          </p:cNvSpPr>
          <p:nvPr/>
        </p:nvSpPr>
        <p:spPr bwMode="auto">
          <a:xfrm>
            <a:off x="9566276" y="4675188"/>
            <a:ext cx="215900" cy="254000"/>
          </a:xfrm>
          <a:custGeom>
            <a:avLst/>
            <a:gdLst>
              <a:gd name="T0" fmla="*/ 110 w 136"/>
              <a:gd name="T1" fmla="*/ 94 h 160"/>
              <a:gd name="T2" fmla="*/ 26 w 136"/>
              <a:gd name="T3" fmla="*/ 94 h 160"/>
              <a:gd name="T4" fmla="*/ 0 w 136"/>
              <a:gd name="T5" fmla="*/ 120 h 160"/>
              <a:gd name="T6" fmla="*/ 0 w 136"/>
              <a:gd name="T7" fmla="*/ 134 h 160"/>
              <a:gd name="T8" fmla="*/ 5 w 136"/>
              <a:gd name="T9" fmla="*/ 139 h 160"/>
              <a:gd name="T10" fmla="*/ 130 w 136"/>
              <a:gd name="T11" fmla="*/ 139 h 160"/>
              <a:gd name="T12" fmla="*/ 136 w 136"/>
              <a:gd name="T13" fmla="*/ 134 h 160"/>
              <a:gd name="T14" fmla="*/ 136 w 136"/>
              <a:gd name="T15" fmla="*/ 120 h 160"/>
              <a:gd name="T16" fmla="*/ 110 w 136"/>
              <a:gd name="T17" fmla="*/ 94 h 160"/>
              <a:gd name="T18" fmla="*/ 11 w 136"/>
              <a:gd name="T19" fmla="*/ 155 h 160"/>
              <a:gd name="T20" fmla="*/ 16 w 136"/>
              <a:gd name="T21" fmla="*/ 160 h 160"/>
              <a:gd name="T22" fmla="*/ 120 w 136"/>
              <a:gd name="T23" fmla="*/ 160 h 160"/>
              <a:gd name="T24" fmla="*/ 126 w 136"/>
              <a:gd name="T25" fmla="*/ 155 h 160"/>
              <a:gd name="T26" fmla="*/ 126 w 136"/>
              <a:gd name="T27" fmla="*/ 150 h 160"/>
              <a:gd name="T28" fmla="*/ 11 w 136"/>
              <a:gd name="T29" fmla="*/ 150 h 160"/>
              <a:gd name="T30" fmla="*/ 11 w 136"/>
              <a:gd name="T31" fmla="*/ 155 h 160"/>
              <a:gd name="T32" fmla="*/ 47 w 136"/>
              <a:gd name="T33" fmla="*/ 66 h 160"/>
              <a:gd name="T34" fmla="*/ 47 w 136"/>
              <a:gd name="T35" fmla="*/ 84 h 160"/>
              <a:gd name="T36" fmla="*/ 89 w 136"/>
              <a:gd name="T37" fmla="*/ 84 h 160"/>
              <a:gd name="T38" fmla="*/ 89 w 136"/>
              <a:gd name="T39" fmla="*/ 66 h 160"/>
              <a:gd name="T40" fmla="*/ 104 w 136"/>
              <a:gd name="T41" fmla="*/ 36 h 160"/>
              <a:gd name="T42" fmla="*/ 68 w 136"/>
              <a:gd name="T43" fmla="*/ 0 h 160"/>
              <a:gd name="T44" fmla="*/ 31 w 136"/>
              <a:gd name="T45" fmla="*/ 36 h 160"/>
              <a:gd name="T46" fmla="*/ 47 w 136"/>
              <a:gd name="T47" fmla="*/ 6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36" h="160">
                <a:moveTo>
                  <a:pt x="110" y="94"/>
                </a:moveTo>
                <a:cubicBezTo>
                  <a:pt x="26" y="94"/>
                  <a:pt x="26" y="94"/>
                  <a:pt x="26" y="94"/>
                </a:cubicBezTo>
                <a:cubicBezTo>
                  <a:pt x="12" y="94"/>
                  <a:pt x="0" y="106"/>
                  <a:pt x="0" y="120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37"/>
                  <a:pt x="2" y="139"/>
                  <a:pt x="5" y="139"/>
                </a:cubicBezTo>
                <a:cubicBezTo>
                  <a:pt x="130" y="139"/>
                  <a:pt x="130" y="139"/>
                  <a:pt x="130" y="139"/>
                </a:cubicBezTo>
                <a:cubicBezTo>
                  <a:pt x="133" y="139"/>
                  <a:pt x="136" y="137"/>
                  <a:pt x="136" y="134"/>
                </a:cubicBezTo>
                <a:cubicBezTo>
                  <a:pt x="136" y="120"/>
                  <a:pt x="136" y="120"/>
                  <a:pt x="136" y="120"/>
                </a:cubicBezTo>
                <a:cubicBezTo>
                  <a:pt x="136" y="106"/>
                  <a:pt x="124" y="94"/>
                  <a:pt x="110" y="94"/>
                </a:cubicBezTo>
                <a:close/>
                <a:moveTo>
                  <a:pt x="11" y="155"/>
                </a:moveTo>
                <a:cubicBezTo>
                  <a:pt x="11" y="158"/>
                  <a:pt x="13" y="160"/>
                  <a:pt x="16" y="160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4" y="160"/>
                  <a:pt x="126" y="158"/>
                  <a:pt x="126" y="155"/>
                </a:cubicBezTo>
                <a:cubicBezTo>
                  <a:pt x="126" y="150"/>
                  <a:pt x="126" y="150"/>
                  <a:pt x="126" y="150"/>
                </a:cubicBezTo>
                <a:cubicBezTo>
                  <a:pt x="11" y="150"/>
                  <a:pt x="11" y="150"/>
                  <a:pt x="11" y="150"/>
                </a:cubicBezTo>
                <a:lnTo>
                  <a:pt x="11" y="155"/>
                </a:lnTo>
                <a:close/>
                <a:moveTo>
                  <a:pt x="47" y="66"/>
                </a:moveTo>
                <a:cubicBezTo>
                  <a:pt x="47" y="84"/>
                  <a:pt x="47" y="84"/>
                  <a:pt x="47" y="84"/>
                </a:cubicBezTo>
                <a:cubicBezTo>
                  <a:pt x="89" y="84"/>
                  <a:pt x="89" y="84"/>
                  <a:pt x="89" y="84"/>
                </a:cubicBezTo>
                <a:cubicBezTo>
                  <a:pt x="89" y="66"/>
                  <a:pt x="89" y="66"/>
                  <a:pt x="89" y="66"/>
                </a:cubicBezTo>
                <a:cubicBezTo>
                  <a:pt x="99" y="59"/>
                  <a:pt x="104" y="48"/>
                  <a:pt x="104" y="36"/>
                </a:cubicBezTo>
                <a:cubicBezTo>
                  <a:pt x="104" y="16"/>
                  <a:pt x="88" y="0"/>
                  <a:pt x="68" y="0"/>
                </a:cubicBezTo>
                <a:cubicBezTo>
                  <a:pt x="47" y="0"/>
                  <a:pt x="31" y="17"/>
                  <a:pt x="31" y="36"/>
                </a:cubicBezTo>
                <a:cubicBezTo>
                  <a:pt x="32" y="48"/>
                  <a:pt x="37" y="59"/>
                  <a:pt x="47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4628E275-2ABC-525B-489C-12E57F4CB4C7}"/>
              </a:ext>
            </a:extLst>
          </p:cNvPr>
          <p:cNvSpPr>
            <a:spLocks noEditPoints="1"/>
          </p:cNvSpPr>
          <p:nvPr/>
        </p:nvSpPr>
        <p:spPr bwMode="auto">
          <a:xfrm>
            <a:off x="7932738" y="5226050"/>
            <a:ext cx="182563" cy="254000"/>
          </a:xfrm>
          <a:custGeom>
            <a:avLst/>
            <a:gdLst>
              <a:gd name="T0" fmla="*/ 34 w 115"/>
              <a:gd name="T1" fmla="*/ 139 h 160"/>
              <a:gd name="T2" fmla="*/ 81 w 115"/>
              <a:gd name="T3" fmla="*/ 139 h 160"/>
              <a:gd name="T4" fmla="*/ 57 w 115"/>
              <a:gd name="T5" fmla="*/ 119 h 160"/>
              <a:gd name="T6" fmla="*/ 34 w 115"/>
              <a:gd name="T7" fmla="*/ 139 h 160"/>
              <a:gd name="T8" fmla="*/ 104 w 115"/>
              <a:gd name="T9" fmla="*/ 38 h 160"/>
              <a:gd name="T10" fmla="*/ 104 w 115"/>
              <a:gd name="T11" fmla="*/ 21 h 160"/>
              <a:gd name="T12" fmla="*/ 94 w 115"/>
              <a:gd name="T13" fmla="*/ 21 h 160"/>
              <a:gd name="T14" fmla="*/ 94 w 115"/>
              <a:gd name="T15" fmla="*/ 30 h 160"/>
              <a:gd name="T16" fmla="*/ 78 w 115"/>
              <a:gd name="T17" fmla="*/ 28 h 160"/>
              <a:gd name="T18" fmla="*/ 54 w 115"/>
              <a:gd name="T19" fmla="*/ 34 h 160"/>
              <a:gd name="T20" fmla="*/ 37 w 115"/>
              <a:gd name="T21" fmla="*/ 38 h 160"/>
              <a:gd name="T22" fmla="*/ 21 w 115"/>
              <a:gd name="T23" fmla="*/ 35 h 160"/>
              <a:gd name="T24" fmla="*/ 21 w 115"/>
              <a:gd name="T25" fmla="*/ 21 h 160"/>
              <a:gd name="T26" fmla="*/ 10 w 115"/>
              <a:gd name="T27" fmla="*/ 21 h 160"/>
              <a:gd name="T28" fmla="*/ 10 w 115"/>
              <a:gd name="T29" fmla="*/ 39 h 160"/>
              <a:gd name="T30" fmla="*/ 36 w 115"/>
              <a:gd name="T31" fmla="*/ 81 h 160"/>
              <a:gd name="T32" fmla="*/ 10 w 115"/>
              <a:gd name="T33" fmla="*/ 122 h 160"/>
              <a:gd name="T34" fmla="*/ 10 w 115"/>
              <a:gd name="T35" fmla="*/ 139 h 160"/>
              <a:gd name="T36" fmla="*/ 21 w 115"/>
              <a:gd name="T37" fmla="*/ 139 h 160"/>
              <a:gd name="T38" fmla="*/ 21 w 115"/>
              <a:gd name="T39" fmla="*/ 122 h 160"/>
              <a:gd name="T40" fmla="*/ 58 w 115"/>
              <a:gd name="T41" fmla="*/ 85 h 160"/>
              <a:gd name="T42" fmla="*/ 94 w 115"/>
              <a:gd name="T43" fmla="*/ 122 h 160"/>
              <a:gd name="T44" fmla="*/ 94 w 115"/>
              <a:gd name="T45" fmla="*/ 139 h 160"/>
              <a:gd name="T46" fmla="*/ 104 w 115"/>
              <a:gd name="T47" fmla="*/ 139 h 160"/>
              <a:gd name="T48" fmla="*/ 104 w 115"/>
              <a:gd name="T49" fmla="*/ 139 h 160"/>
              <a:gd name="T50" fmla="*/ 104 w 115"/>
              <a:gd name="T51" fmla="*/ 122 h 160"/>
              <a:gd name="T52" fmla="*/ 79 w 115"/>
              <a:gd name="T53" fmla="*/ 80 h 160"/>
              <a:gd name="T54" fmla="*/ 104 w 115"/>
              <a:gd name="T55" fmla="*/ 38 h 160"/>
              <a:gd name="T56" fmla="*/ 109 w 115"/>
              <a:gd name="T57" fmla="*/ 150 h 160"/>
              <a:gd name="T58" fmla="*/ 5 w 115"/>
              <a:gd name="T59" fmla="*/ 150 h 160"/>
              <a:gd name="T60" fmla="*/ 0 w 115"/>
              <a:gd name="T61" fmla="*/ 155 h 160"/>
              <a:gd name="T62" fmla="*/ 5 w 115"/>
              <a:gd name="T63" fmla="*/ 160 h 160"/>
              <a:gd name="T64" fmla="*/ 109 w 115"/>
              <a:gd name="T65" fmla="*/ 160 h 160"/>
              <a:gd name="T66" fmla="*/ 114 w 115"/>
              <a:gd name="T67" fmla="*/ 155 h 160"/>
              <a:gd name="T68" fmla="*/ 109 w 115"/>
              <a:gd name="T69" fmla="*/ 150 h 160"/>
              <a:gd name="T70" fmla="*/ 5 w 115"/>
              <a:gd name="T71" fmla="*/ 10 h 160"/>
              <a:gd name="T72" fmla="*/ 109 w 115"/>
              <a:gd name="T73" fmla="*/ 10 h 160"/>
              <a:gd name="T74" fmla="*/ 114 w 115"/>
              <a:gd name="T75" fmla="*/ 5 h 160"/>
              <a:gd name="T76" fmla="*/ 109 w 115"/>
              <a:gd name="T77" fmla="*/ 0 h 160"/>
              <a:gd name="T78" fmla="*/ 5 w 115"/>
              <a:gd name="T79" fmla="*/ 0 h 160"/>
              <a:gd name="T80" fmla="*/ 0 w 115"/>
              <a:gd name="T81" fmla="*/ 5 h 160"/>
              <a:gd name="T82" fmla="*/ 5 w 115"/>
              <a:gd name="T83" fmla="*/ 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5" h="160">
                <a:moveTo>
                  <a:pt x="34" y="139"/>
                </a:moveTo>
                <a:cubicBezTo>
                  <a:pt x="81" y="139"/>
                  <a:pt x="81" y="139"/>
                  <a:pt x="81" y="139"/>
                </a:cubicBezTo>
                <a:cubicBezTo>
                  <a:pt x="77" y="127"/>
                  <a:pt x="68" y="119"/>
                  <a:pt x="57" y="119"/>
                </a:cubicBezTo>
                <a:cubicBezTo>
                  <a:pt x="46" y="119"/>
                  <a:pt x="38" y="127"/>
                  <a:pt x="34" y="139"/>
                </a:cubicBezTo>
                <a:close/>
                <a:moveTo>
                  <a:pt x="104" y="38"/>
                </a:moveTo>
                <a:cubicBezTo>
                  <a:pt x="104" y="21"/>
                  <a:pt x="104" y="21"/>
                  <a:pt x="104" y="21"/>
                </a:cubicBezTo>
                <a:cubicBezTo>
                  <a:pt x="94" y="21"/>
                  <a:pt x="94" y="21"/>
                  <a:pt x="94" y="21"/>
                </a:cubicBezTo>
                <a:cubicBezTo>
                  <a:pt x="94" y="30"/>
                  <a:pt x="94" y="30"/>
                  <a:pt x="94" y="30"/>
                </a:cubicBezTo>
                <a:cubicBezTo>
                  <a:pt x="88" y="29"/>
                  <a:pt x="83" y="28"/>
                  <a:pt x="78" y="28"/>
                </a:cubicBezTo>
                <a:cubicBezTo>
                  <a:pt x="69" y="28"/>
                  <a:pt x="61" y="30"/>
                  <a:pt x="54" y="34"/>
                </a:cubicBezTo>
                <a:cubicBezTo>
                  <a:pt x="49" y="37"/>
                  <a:pt x="43" y="38"/>
                  <a:pt x="37" y="38"/>
                </a:cubicBezTo>
                <a:cubicBezTo>
                  <a:pt x="32" y="38"/>
                  <a:pt x="26" y="37"/>
                  <a:pt x="21" y="35"/>
                </a:cubicBezTo>
                <a:cubicBezTo>
                  <a:pt x="21" y="21"/>
                  <a:pt x="21" y="21"/>
                  <a:pt x="21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39"/>
                  <a:pt x="10" y="39"/>
                  <a:pt x="10" y="39"/>
                </a:cubicBezTo>
                <a:cubicBezTo>
                  <a:pt x="10" y="57"/>
                  <a:pt x="21" y="73"/>
                  <a:pt x="36" y="81"/>
                </a:cubicBezTo>
                <a:cubicBezTo>
                  <a:pt x="21" y="89"/>
                  <a:pt x="10" y="104"/>
                  <a:pt x="10" y="122"/>
                </a:cubicBezTo>
                <a:cubicBezTo>
                  <a:pt x="10" y="139"/>
                  <a:pt x="10" y="139"/>
                  <a:pt x="10" y="139"/>
                </a:cubicBezTo>
                <a:cubicBezTo>
                  <a:pt x="21" y="139"/>
                  <a:pt x="21" y="139"/>
                  <a:pt x="21" y="139"/>
                </a:cubicBezTo>
                <a:cubicBezTo>
                  <a:pt x="21" y="122"/>
                  <a:pt x="21" y="122"/>
                  <a:pt x="21" y="122"/>
                </a:cubicBezTo>
                <a:cubicBezTo>
                  <a:pt x="21" y="102"/>
                  <a:pt x="37" y="85"/>
                  <a:pt x="58" y="85"/>
                </a:cubicBezTo>
                <a:cubicBezTo>
                  <a:pt x="78" y="85"/>
                  <a:pt x="94" y="102"/>
                  <a:pt x="94" y="122"/>
                </a:cubicBezTo>
                <a:cubicBezTo>
                  <a:pt x="94" y="139"/>
                  <a:pt x="94" y="139"/>
                  <a:pt x="94" y="139"/>
                </a:cubicBezTo>
                <a:cubicBezTo>
                  <a:pt x="104" y="139"/>
                  <a:pt x="104" y="139"/>
                  <a:pt x="104" y="139"/>
                </a:cubicBezTo>
                <a:cubicBezTo>
                  <a:pt x="104" y="139"/>
                  <a:pt x="104" y="139"/>
                  <a:pt x="104" y="139"/>
                </a:cubicBezTo>
                <a:cubicBezTo>
                  <a:pt x="104" y="122"/>
                  <a:pt x="104" y="122"/>
                  <a:pt x="104" y="122"/>
                </a:cubicBezTo>
                <a:cubicBezTo>
                  <a:pt x="104" y="103"/>
                  <a:pt x="94" y="88"/>
                  <a:pt x="79" y="80"/>
                </a:cubicBezTo>
                <a:cubicBezTo>
                  <a:pt x="94" y="72"/>
                  <a:pt x="104" y="57"/>
                  <a:pt x="104" y="38"/>
                </a:cubicBezTo>
                <a:close/>
                <a:moveTo>
                  <a:pt x="109" y="150"/>
                </a:moveTo>
                <a:cubicBezTo>
                  <a:pt x="5" y="150"/>
                  <a:pt x="5" y="150"/>
                  <a:pt x="5" y="150"/>
                </a:cubicBezTo>
                <a:cubicBezTo>
                  <a:pt x="2" y="150"/>
                  <a:pt x="0" y="152"/>
                  <a:pt x="0" y="155"/>
                </a:cubicBezTo>
                <a:cubicBezTo>
                  <a:pt x="0" y="157"/>
                  <a:pt x="2" y="160"/>
                  <a:pt x="5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2" y="160"/>
                  <a:pt x="114" y="157"/>
                  <a:pt x="114" y="155"/>
                </a:cubicBezTo>
                <a:cubicBezTo>
                  <a:pt x="115" y="152"/>
                  <a:pt x="112" y="150"/>
                  <a:pt x="109" y="150"/>
                </a:cubicBezTo>
                <a:close/>
                <a:moveTo>
                  <a:pt x="5" y="10"/>
                </a:moveTo>
                <a:cubicBezTo>
                  <a:pt x="109" y="10"/>
                  <a:pt x="109" y="10"/>
                  <a:pt x="109" y="10"/>
                </a:cubicBezTo>
                <a:cubicBezTo>
                  <a:pt x="112" y="10"/>
                  <a:pt x="114" y="8"/>
                  <a:pt x="114" y="5"/>
                </a:cubicBezTo>
                <a:cubicBezTo>
                  <a:pt x="114" y="2"/>
                  <a:pt x="112" y="0"/>
                  <a:pt x="109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5"/>
                </a:cubicBezTo>
                <a:cubicBezTo>
                  <a:pt x="0" y="8"/>
                  <a:pt x="2" y="10"/>
                  <a:pt x="5" y="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5C3CCBF1-5E6E-EE6F-2256-7772185EF55C}"/>
              </a:ext>
            </a:extLst>
          </p:cNvPr>
          <p:cNvSpPr>
            <a:spLocks noEditPoints="1"/>
          </p:cNvSpPr>
          <p:nvPr/>
        </p:nvSpPr>
        <p:spPr bwMode="auto">
          <a:xfrm>
            <a:off x="2944813" y="4675188"/>
            <a:ext cx="249238" cy="254000"/>
          </a:xfrm>
          <a:custGeom>
            <a:avLst/>
            <a:gdLst>
              <a:gd name="T0" fmla="*/ 42 w 157"/>
              <a:gd name="T1" fmla="*/ 140 h 160"/>
              <a:gd name="T2" fmla="*/ 32 w 157"/>
              <a:gd name="T3" fmla="*/ 155 h 160"/>
              <a:gd name="T4" fmla="*/ 121 w 157"/>
              <a:gd name="T5" fmla="*/ 160 h 160"/>
              <a:gd name="T6" fmla="*/ 126 w 157"/>
              <a:gd name="T7" fmla="*/ 155 h 160"/>
              <a:gd name="T8" fmla="*/ 116 w 157"/>
              <a:gd name="T9" fmla="*/ 140 h 160"/>
              <a:gd name="T10" fmla="*/ 126 w 157"/>
              <a:gd name="T11" fmla="*/ 11 h 160"/>
              <a:gd name="T12" fmla="*/ 120 w 157"/>
              <a:gd name="T13" fmla="*/ 0 h 160"/>
              <a:gd name="T14" fmla="*/ 32 w 157"/>
              <a:gd name="T15" fmla="*/ 6 h 160"/>
              <a:gd name="T16" fmla="*/ 5 w 157"/>
              <a:gd name="T17" fmla="*/ 11 h 160"/>
              <a:gd name="T18" fmla="*/ 0 w 157"/>
              <a:gd name="T19" fmla="*/ 37 h 160"/>
              <a:gd name="T20" fmla="*/ 39 w 157"/>
              <a:gd name="T21" fmla="*/ 73 h 160"/>
              <a:gd name="T22" fmla="*/ 63 w 157"/>
              <a:gd name="T23" fmla="*/ 108 h 160"/>
              <a:gd name="T24" fmla="*/ 52 w 157"/>
              <a:gd name="T25" fmla="*/ 129 h 160"/>
              <a:gd name="T26" fmla="*/ 104 w 157"/>
              <a:gd name="T27" fmla="*/ 119 h 160"/>
              <a:gd name="T28" fmla="*/ 94 w 157"/>
              <a:gd name="T29" fmla="*/ 92 h 160"/>
              <a:gd name="T30" fmla="*/ 120 w 157"/>
              <a:gd name="T31" fmla="*/ 73 h 160"/>
              <a:gd name="T32" fmla="*/ 157 w 157"/>
              <a:gd name="T33" fmla="*/ 16 h 160"/>
              <a:gd name="T34" fmla="*/ 11 w 157"/>
              <a:gd name="T35" fmla="*/ 37 h 160"/>
              <a:gd name="T36" fmla="*/ 32 w 157"/>
              <a:gd name="T37" fmla="*/ 21 h 160"/>
              <a:gd name="T38" fmla="*/ 34 w 157"/>
              <a:gd name="T39" fmla="*/ 63 h 160"/>
              <a:gd name="T40" fmla="*/ 103 w 157"/>
              <a:gd name="T41" fmla="*/ 44 h 160"/>
              <a:gd name="T42" fmla="*/ 97 w 157"/>
              <a:gd name="T43" fmla="*/ 64 h 160"/>
              <a:gd name="T44" fmla="*/ 92 w 157"/>
              <a:gd name="T45" fmla="*/ 70 h 160"/>
              <a:gd name="T46" fmla="*/ 79 w 157"/>
              <a:gd name="T47" fmla="*/ 64 h 160"/>
              <a:gd name="T48" fmla="*/ 66 w 157"/>
              <a:gd name="T49" fmla="*/ 70 h 160"/>
              <a:gd name="T50" fmla="*/ 61 w 157"/>
              <a:gd name="T51" fmla="*/ 64 h 160"/>
              <a:gd name="T52" fmla="*/ 55 w 157"/>
              <a:gd name="T53" fmla="*/ 44 h 160"/>
              <a:gd name="T54" fmla="*/ 57 w 157"/>
              <a:gd name="T55" fmla="*/ 35 h 160"/>
              <a:gd name="T56" fmla="*/ 73 w 157"/>
              <a:gd name="T57" fmla="*/ 24 h 160"/>
              <a:gd name="T58" fmla="*/ 83 w 157"/>
              <a:gd name="T59" fmla="*/ 24 h 160"/>
              <a:gd name="T60" fmla="*/ 99 w 157"/>
              <a:gd name="T61" fmla="*/ 35 h 160"/>
              <a:gd name="T62" fmla="*/ 103 w 157"/>
              <a:gd name="T63" fmla="*/ 44 h 160"/>
              <a:gd name="T64" fmla="*/ 123 w 157"/>
              <a:gd name="T65" fmla="*/ 63 h 160"/>
              <a:gd name="T66" fmla="*/ 126 w 157"/>
              <a:gd name="T67" fmla="*/ 21 h 160"/>
              <a:gd name="T68" fmla="*/ 147 w 157"/>
              <a:gd name="T69" fmla="*/ 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7" h="160">
                <a:moveTo>
                  <a:pt x="116" y="140"/>
                </a:moveTo>
                <a:cubicBezTo>
                  <a:pt x="42" y="140"/>
                  <a:pt x="42" y="140"/>
                  <a:pt x="42" y="140"/>
                </a:cubicBezTo>
                <a:cubicBezTo>
                  <a:pt x="36" y="140"/>
                  <a:pt x="32" y="144"/>
                  <a:pt x="32" y="151"/>
                </a:cubicBezTo>
                <a:cubicBezTo>
                  <a:pt x="32" y="155"/>
                  <a:pt x="32" y="155"/>
                  <a:pt x="32" y="155"/>
                </a:cubicBezTo>
                <a:cubicBezTo>
                  <a:pt x="32" y="158"/>
                  <a:pt x="34" y="160"/>
                  <a:pt x="37" y="160"/>
                </a:cubicBezTo>
                <a:cubicBezTo>
                  <a:pt x="121" y="160"/>
                  <a:pt x="121" y="160"/>
                  <a:pt x="121" y="160"/>
                </a:cubicBezTo>
                <a:cubicBezTo>
                  <a:pt x="121" y="160"/>
                  <a:pt x="121" y="160"/>
                  <a:pt x="122" y="160"/>
                </a:cubicBezTo>
                <a:cubicBezTo>
                  <a:pt x="124" y="160"/>
                  <a:pt x="126" y="158"/>
                  <a:pt x="126" y="155"/>
                </a:cubicBezTo>
                <a:cubicBezTo>
                  <a:pt x="126" y="151"/>
                  <a:pt x="126" y="151"/>
                  <a:pt x="126" y="151"/>
                </a:cubicBezTo>
                <a:cubicBezTo>
                  <a:pt x="126" y="145"/>
                  <a:pt x="122" y="140"/>
                  <a:pt x="116" y="140"/>
                </a:cubicBezTo>
                <a:close/>
                <a:moveTo>
                  <a:pt x="152" y="11"/>
                </a:moveTo>
                <a:cubicBezTo>
                  <a:pt x="126" y="11"/>
                  <a:pt x="126" y="11"/>
                  <a:pt x="126" y="11"/>
                </a:cubicBezTo>
                <a:cubicBezTo>
                  <a:pt x="126" y="6"/>
                  <a:pt x="126" y="6"/>
                  <a:pt x="126" y="6"/>
                </a:cubicBezTo>
                <a:cubicBezTo>
                  <a:pt x="126" y="2"/>
                  <a:pt x="123" y="0"/>
                  <a:pt x="120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4" y="0"/>
                  <a:pt x="32" y="3"/>
                  <a:pt x="32" y="6"/>
                </a:cubicBezTo>
                <a:cubicBezTo>
                  <a:pt x="32" y="11"/>
                  <a:pt x="32" y="11"/>
                  <a:pt x="32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2" y="11"/>
                  <a:pt x="0" y="14"/>
                  <a:pt x="0" y="16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57"/>
                  <a:pt x="16" y="73"/>
                  <a:pt x="37" y="73"/>
                </a:cubicBezTo>
                <a:cubicBezTo>
                  <a:pt x="39" y="73"/>
                  <a:pt x="39" y="73"/>
                  <a:pt x="39" y="73"/>
                </a:cubicBezTo>
                <a:cubicBezTo>
                  <a:pt x="45" y="82"/>
                  <a:pt x="53" y="88"/>
                  <a:pt x="63" y="92"/>
                </a:cubicBezTo>
                <a:cubicBezTo>
                  <a:pt x="63" y="108"/>
                  <a:pt x="63" y="108"/>
                  <a:pt x="63" y="108"/>
                </a:cubicBezTo>
                <a:cubicBezTo>
                  <a:pt x="57" y="108"/>
                  <a:pt x="52" y="113"/>
                  <a:pt x="52" y="119"/>
                </a:cubicBezTo>
                <a:cubicBezTo>
                  <a:pt x="52" y="129"/>
                  <a:pt x="52" y="129"/>
                  <a:pt x="52" y="129"/>
                </a:cubicBezTo>
                <a:cubicBezTo>
                  <a:pt x="104" y="129"/>
                  <a:pt x="104" y="129"/>
                  <a:pt x="104" y="129"/>
                </a:cubicBezTo>
                <a:cubicBezTo>
                  <a:pt x="104" y="119"/>
                  <a:pt x="104" y="119"/>
                  <a:pt x="104" y="119"/>
                </a:cubicBezTo>
                <a:cubicBezTo>
                  <a:pt x="104" y="113"/>
                  <a:pt x="100" y="108"/>
                  <a:pt x="94" y="108"/>
                </a:cubicBezTo>
                <a:cubicBezTo>
                  <a:pt x="94" y="92"/>
                  <a:pt x="94" y="92"/>
                  <a:pt x="94" y="92"/>
                </a:cubicBezTo>
                <a:cubicBezTo>
                  <a:pt x="103" y="88"/>
                  <a:pt x="112" y="82"/>
                  <a:pt x="117" y="73"/>
                </a:cubicBezTo>
                <a:cubicBezTo>
                  <a:pt x="120" y="73"/>
                  <a:pt x="120" y="73"/>
                  <a:pt x="120" y="73"/>
                </a:cubicBezTo>
                <a:cubicBezTo>
                  <a:pt x="140" y="73"/>
                  <a:pt x="157" y="57"/>
                  <a:pt x="157" y="37"/>
                </a:cubicBezTo>
                <a:cubicBezTo>
                  <a:pt x="157" y="16"/>
                  <a:pt x="157" y="16"/>
                  <a:pt x="157" y="16"/>
                </a:cubicBezTo>
                <a:cubicBezTo>
                  <a:pt x="157" y="13"/>
                  <a:pt x="155" y="11"/>
                  <a:pt x="152" y="11"/>
                </a:cubicBezTo>
                <a:close/>
                <a:moveTo>
                  <a:pt x="11" y="37"/>
                </a:moveTo>
                <a:cubicBezTo>
                  <a:pt x="11" y="21"/>
                  <a:pt x="11" y="21"/>
                  <a:pt x="11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47"/>
                  <a:pt x="32" y="47"/>
                  <a:pt x="32" y="47"/>
                </a:cubicBezTo>
                <a:cubicBezTo>
                  <a:pt x="32" y="53"/>
                  <a:pt x="33" y="58"/>
                  <a:pt x="34" y="63"/>
                </a:cubicBezTo>
                <a:cubicBezTo>
                  <a:pt x="21" y="62"/>
                  <a:pt x="11" y="51"/>
                  <a:pt x="11" y="37"/>
                </a:cubicBezTo>
                <a:close/>
                <a:moveTo>
                  <a:pt x="103" y="44"/>
                </a:moveTo>
                <a:cubicBezTo>
                  <a:pt x="95" y="52"/>
                  <a:pt x="95" y="52"/>
                  <a:pt x="95" y="52"/>
                </a:cubicBezTo>
                <a:cubicBezTo>
                  <a:pt x="97" y="64"/>
                  <a:pt x="97" y="64"/>
                  <a:pt x="97" y="64"/>
                </a:cubicBezTo>
                <a:cubicBezTo>
                  <a:pt x="97" y="66"/>
                  <a:pt x="97" y="68"/>
                  <a:pt x="95" y="69"/>
                </a:cubicBezTo>
                <a:cubicBezTo>
                  <a:pt x="94" y="70"/>
                  <a:pt x="93" y="70"/>
                  <a:pt x="92" y="70"/>
                </a:cubicBezTo>
                <a:cubicBezTo>
                  <a:pt x="91" y="70"/>
                  <a:pt x="90" y="70"/>
                  <a:pt x="89" y="69"/>
                </a:cubicBezTo>
                <a:cubicBezTo>
                  <a:pt x="79" y="64"/>
                  <a:pt x="79" y="64"/>
                  <a:pt x="79" y="64"/>
                </a:cubicBezTo>
                <a:cubicBezTo>
                  <a:pt x="69" y="69"/>
                  <a:pt x="69" y="69"/>
                  <a:pt x="69" y="69"/>
                </a:cubicBezTo>
                <a:cubicBezTo>
                  <a:pt x="68" y="70"/>
                  <a:pt x="67" y="70"/>
                  <a:pt x="66" y="70"/>
                </a:cubicBezTo>
                <a:cubicBezTo>
                  <a:pt x="65" y="70"/>
                  <a:pt x="64" y="70"/>
                  <a:pt x="63" y="69"/>
                </a:cubicBezTo>
                <a:cubicBezTo>
                  <a:pt x="61" y="68"/>
                  <a:pt x="61" y="66"/>
                  <a:pt x="61" y="64"/>
                </a:cubicBezTo>
                <a:cubicBezTo>
                  <a:pt x="63" y="52"/>
                  <a:pt x="63" y="52"/>
                  <a:pt x="63" y="52"/>
                </a:cubicBezTo>
                <a:cubicBezTo>
                  <a:pt x="55" y="44"/>
                  <a:pt x="55" y="44"/>
                  <a:pt x="55" y="44"/>
                </a:cubicBezTo>
                <a:cubicBezTo>
                  <a:pt x="53" y="43"/>
                  <a:pt x="53" y="41"/>
                  <a:pt x="53" y="39"/>
                </a:cubicBezTo>
                <a:cubicBezTo>
                  <a:pt x="53" y="37"/>
                  <a:pt x="55" y="35"/>
                  <a:pt x="57" y="35"/>
                </a:cubicBezTo>
                <a:cubicBezTo>
                  <a:pt x="69" y="34"/>
                  <a:pt x="69" y="34"/>
                  <a:pt x="69" y="34"/>
                </a:cubicBezTo>
                <a:cubicBezTo>
                  <a:pt x="73" y="24"/>
                  <a:pt x="73" y="24"/>
                  <a:pt x="73" y="24"/>
                </a:cubicBezTo>
                <a:cubicBezTo>
                  <a:pt x="75" y="22"/>
                  <a:pt x="76" y="20"/>
                  <a:pt x="78" y="20"/>
                </a:cubicBezTo>
                <a:cubicBezTo>
                  <a:pt x="80" y="20"/>
                  <a:pt x="82" y="22"/>
                  <a:pt x="83" y="24"/>
                </a:cubicBezTo>
                <a:cubicBezTo>
                  <a:pt x="87" y="34"/>
                  <a:pt x="87" y="34"/>
                  <a:pt x="87" y="34"/>
                </a:cubicBezTo>
                <a:cubicBezTo>
                  <a:pt x="99" y="35"/>
                  <a:pt x="99" y="35"/>
                  <a:pt x="99" y="35"/>
                </a:cubicBezTo>
                <a:cubicBezTo>
                  <a:pt x="101" y="36"/>
                  <a:pt x="102" y="37"/>
                  <a:pt x="103" y="39"/>
                </a:cubicBezTo>
                <a:cubicBezTo>
                  <a:pt x="105" y="41"/>
                  <a:pt x="105" y="43"/>
                  <a:pt x="103" y="44"/>
                </a:cubicBezTo>
                <a:close/>
                <a:moveTo>
                  <a:pt x="147" y="37"/>
                </a:moveTo>
                <a:cubicBezTo>
                  <a:pt x="147" y="50"/>
                  <a:pt x="136" y="62"/>
                  <a:pt x="123" y="63"/>
                </a:cubicBezTo>
                <a:cubicBezTo>
                  <a:pt x="125" y="58"/>
                  <a:pt x="126" y="53"/>
                  <a:pt x="126" y="47"/>
                </a:cubicBezTo>
                <a:cubicBezTo>
                  <a:pt x="126" y="21"/>
                  <a:pt x="126" y="21"/>
                  <a:pt x="126" y="21"/>
                </a:cubicBezTo>
                <a:cubicBezTo>
                  <a:pt x="147" y="21"/>
                  <a:pt x="147" y="21"/>
                  <a:pt x="147" y="21"/>
                </a:cubicBezTo>
                <a:lnTo>
                  <a:pt x="147" y="3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F7EF2D29-C438-4211-57D9-2E556E0FE9E7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5226050"/>
            <a:ext cx="254000" cy="254000"/>
          </a:xfrm>
          <a:custGeom>
            <a:avLst/>
            <a:gdLst>
              <a:gd name="T0" fmla="*/ 97 w 160"/>
              <a:gd name="T1" fmla="*/ 35 h 160"/>
              <a:gd name="T2" fmla="*/ 111 w 160"/>
              <a:gd name="T3" fmla="*/ 23 h 160"/>
              <a:gd name="T4" fmla="*/ 108 w 160"/>
              <a:gd name="T5" fmla="*/ 14 h 160"/>
              <a:gd name="T6" fmla="*/ 102 w 160"/>
              <a:gd name="T7" fmla="*/ 17 h 160"/>
              <a:gd name="T8" fmla="*/ 97 w 160"/>
              <a:gd name="T9" fmla="*/ 0 h 160"/>
              <a:gd name="T10" fmla="*/ 92 w 160"/>
              <a:gd name="T11" fmla="*/ 17 h 160"/>
              <a:gd name="T12" fmla="*/ 87 w 160"/>
              <a:gd name="T13" fmla="*/ 14 h 160"/>
              <a:gd name="T14" fmla="*/ 83 w 160"/>
              <a:gd name="T15" fmla="*/ 23 h 160"/>
              <a:gd name="T16" fmla="*/ 47 w 160"/>
              <a:gd name="T17" fmla="*/ 118 h 160"/>
              <a:gd name="T18" fmla="*/ 149 w 160"/>
              <a:gd name="T19" fmla="*/ 114 h 160"/>
              <a:gd name="T20" fmla="*/ 155 w 160"/>
              <a:gd name="T21" fmla="*/ 45 h 160"/>
              <a:gd name="T22" fmla="*/ 34 w 160"/>
              <a:gd name="T23" fmla="*/ 25 h 160"/>
              <a:gd name="T24" fmla="*/ 5 w 160"/>
              <a:gd name="T25" fmla="*/ 21 h 160"/>
              <a:gd name="T26" fmla="*/ 6 w 160"/>
              <a:gd name="T27" fmla="*/ 31 h 160"/>
              <a:gd name="T28" fmla="*/ 41 w 160"/>
              <a:gd name="T29" fmla="*/ 109 h 160"/>
              <a:gd name="T30" fmla="*/ 48 w 160"/>
              <a:gd name="T31" fmla="*/ 139 h 160"/>
              <a:gd name="T32" fmla="*/ 49 w 160"/>
              <a:gd name="T33" fmla="*/ 144 h 160"/>
              <a:gd name="T34" fmla="*/ 80 w 160"/>
              <a:gd name="T35" fmla="*/ 144 h 160"/>
              <a:gd name="T36" fmla="*/ 109 w 160"/>
              <a:gd name="T37" fmla="*/ 139 h 160"/>
              <a:gd name="T38" fmla="*/ 123 w 160"/>
              <a:gd name="T39" fmla="*/ 160 h 160"/>
              <a:gd name="T40" fmla="*/ 138 w 160"/>
              <a:gd name="T41" fmla="*/ 139 h 160"/>
              <a:gd name="T42" fmla="*/ 151 w 160"/>
              <a:gd name="T43" fmla="*/ 134 h 160"/>
              <a:gd name="T44" fmla="*/ 47 w 160"/>
              <a:gd name="T45" fmla="*/ 129 h 160"/>
              <a:gd name="T46" fmla="*/ 47 w 160"/>
              <a:gd name="T47" fmla="*/ 118 h 160"/>
              <a:gd name="T48" fmla="*/ 129 w 160"/>
              <a:gd name="T49" fmla="*/ 66 h 160"/>
              <a:gd name="T50" fmla="*/ 134 w 160"/>
              <a:gd name="T51" fmla="*/ 93 h 160"/>
              <a:gd name="T52" fmla="*/ 123 w 160"/>
              <a:gd name="T53" fmla="*/ 93 h 160"/>
              <a:gd name="T54" fmla="*/ 92 w 160"/>
              <a:gd name="T55" fmla="*/ 72 h 160"/>
              <a:gd name="T56" fmla="*/ 102 w 160"/>
              <a:gd name="T57" fmla="*/ 72 h 160"/>
              <a:gd name="T58" fmla="*/ 97 w 160"/>
              <a:gd name="T59" fmla="*/ 98 h 160"/>
              <a:gd name="T60" fmla="*/ 92 w 160"/>
              <a:gd name="T61" fmla="*/ 72 h 160"/>
              <a:gd name="T62" fmla="*/ 66 w 160"/>
              <a:gd name="T63" fmla="*/ 66 h 160"/>
              <a:gd name="T64" fmla="*/ 71 w 160"/>
              <a:gd name="T65" fmla="*/ 93 h 160"/>
              <a:gd name="T66" fmla="*/ 60 w 160"/>
              <a:gd name="T67" fmla="*/ 93 h 160"/>
              <a:gd name="T68" fmla="*/ 125 w 160"/>
              <a:gd name="T69" fmla="*/ 139 h 160"/>
              <a:gd name="T70" fmla="*/ 125 w 160"/>
              <a:gd name="T71" fmla="*/ 150 h 160"/>
              <a:gd name="T72" fmla="*/ 125 w 160"/>
              <a:gd name="T73" fmla="*/ 139 h 160"/>
              <a:gd name="T74" fmla="*/ 70 w 160"/>
              <a:gd name="T75" fmla="*/ 144 h 160"/>
              <a:gd name="T76" fmla="*/ 60 w 160"/>
              <a:gd name="T77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60">
                <a:moveTo>
                  <a:pt x="93" y="33"/>
                </a:moveTo>
                <a:cubicBezTo>
                  <a:pt x="94" y="34"/>
                  <a:pt x="96" y="35"/>
                  <a:pt x="97" y="35"/>
                </a:cubicBezTo>
                <a:cubicBezTo>
                  <a:pt x="99" y="35"/>
                  <a:pt x="100" y="34"/>
                  <a:pt x="101" y="33"/>
                </a:cubicBezTo>
                <a:cubicBezTo>
                  <a:pt x="111" y="23"/>
                  <a:pt x="111" y="23"/>
                  <a:pt x="111" y="23"/>
                </a:cubicBezTo>
                <a:cubicBezTo>
                  <a:pt x="113" y="21"/>
                  <a:pt x="113" y="18"/>
                  <a:pt x="111" y="16"/>
                </a:cubicBezTo>
                <a:cubicBezTo>
                  <a:pt x="110" y="15"/>
                  <a:pt x="109" y="14"/>
                  <a:pt x="108" y="14"/>
                </a:cubicBezTo>
                <a:cubicBezTo>
                  <a:pt x="106" y="14"/>
                  <a:pt x="105" y="15"/>
                  <a:pt x="104" y="16"/>
                </a:cubicBezTo>
                <a:cubicBezTo>
                  <a:pt x="102" y="17"/>
                  <a:pt x="102" y="17"/>
                  <a:pt x="102" y="17"/>
                </a:cubicBezTo>
                <a:cubicBezTo>
                  <a:pt x="102" y="5"/>
                  <a:pt x="102" y="5"/>
                  <a:pt x="102" y="5"/>
                </a:cubicBezTo>
                <a:cubicBezTo>
                  <a:pt x="102" y="3"/>
                  <a:pt x="100" y="0"/>
                  <a:pt x="97" y="0"/>
                </a:cubicBezTo>
                <a:cubicBezTo>
                  <a:pt x="94" y="0"/>
                  <a:pt x="92" y="3"/>
                  <a:pt x="92" y="5"/>
                </a:cubicBezTo>
                <a:cubicBezTo>
                  <a:pt x="92" y="17"/>
                  <a:pt x="92" y="17"/>
                  <a:pt x="92" y="17"/>
                </a:cubicBezTo>
                <a:cubicBezTo>
                  <a:pt x="90" y="16"/>
                  <a:pt x="90" y="16"/>
                  <a:pt x="90" y="16"/>
                </a:cubicBezTo>
                <a:cubicBezTo>
                  <a:pt x="89" y="15"/>
                  <a:pt x="88" y="14"/>
                  <a:pt x="87" y="14"/>
                </a:cubicBezTo>
                <a:cubicBezTo>
                  <a:pt x="85" y="14"/>
                  <a:pt x="84" y="15"/>
                  <a:pt x="83" y="16"/>
                </a:cubicBezTo>
                <a:cubicBezTo>
                  <a:pt x="81" y="18"/>
                  <a:pt x="81" y="21"/>
                  <a:pt x="83" y="23"/>
                </a:cubicBezTo>
                <a:lnTo>
                  <a:pt x="93" y="33"/>
                </a:lnTo>
                <a:close/>
                <a:moveTo>
                  <a:pt x="47" y="118"/>
                </a:moveTo>
                <a:cubicBezTo>
                  <a:pt x="144" y="118"/>
                  <a:pt x="144" y="118"/>
                  <a:pt x="144" y="118"/>
                </a:cubicBezTo>
                <a:cubicBezTo>
                  <a:pt x="147" y="118"/>
                  <a:pt x="149" y="117"/>
                  <a:pt x="149" y="114"/>
                </a:cubicBezTo>
                <a:cubicBezTo>
                  <a:pt x="159" y="51"/>
                  <a:pt x="159" y="51"/>
                  <a:pt x="159" y="51"/>
                </a:cubicBezTo>
                <a:cubicBezTo>
                  <a:pt x="160" y="48"/>
                  <a:pt x="157" y="45"/>
                  <a:pt x="155" y="45"/>
                </a:cubicBezTo>
                <a:cubicBezTo>
                  <a:pt x="38" y="45"/>
                  <a:pt x="38" y="45"/>
                  <a:pt x="38" y="45"/>
                </a:cubicBezTo>
                <a:cubicBezTo>
                  <a:pt x="34" y="25"/>
                  <a:pt x="34" y="25"/>
                  <a:pt x="34" y="25"/>
                </a:cubicBezTo>
                <a:cubicBezTo>
                  <a:pt x="34" y="23"/>
                  <a:pt x="32" y="21"/>
                  <a:pt x="29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2" y="21"/>
                  <a:pt x="0" y="23"/>
                  <a:pt x="0" y="26"/>
                </a:cubicBezTo>
                <a:cubicBezTo>
                  <a:pt x="0" y="29"/>
                  <a:pt x="4" y="31"/>
                  <a:pt x="6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7" y="35"/>
                  <a:pt x="41" y="106"/>
                  <a:pt x="41" y="109"/>
                </a:cubicBezTo>
                <a:cubicBezTo>
                  <a:pt x="36" y="112"/>
                  <a:pt x="32" y="117"/>
                  <a:pt x="32" y="123"/>
                </a:cubicBezTo>
                <a:cubicBezTo>
                  <a:pt x="32" y="132"/>
                  <a:pt x="39" y="139"/>
                  <a:pt x="48" y="139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50" y="140"/>
                  <a:pt x="49" y="142"/>
                  <a:pt x="49" y="144"/>
                </a:cubicBezTo>
                <a:cubicBezTo>
                  <a:pt x="49" y="153"/>
                  <a:pt x="56" y="160"/>
                  <a:pt x="65" y="160"/>
                </a:cubicBezTo>
                <a:cubicBezTo>
                  <a:pt x="73" y="160"/>
                  <a:pt x="80" y="153"/>
                  <a:pt x="80" y="144"/>
                </a:cubicBezTo>
                <a:cubicBezTo>
                  <a:pt x="80" y="142"/>
                  <a:pt x="80" y="141"/>
                  <a:pt x="79" y="139"/>
                </a:cubicBezTo>
                <a:cubicBezTo>
                  <a:pt x="109" y="139"/>
                  <a:pt x="109" y="139"/>
                  <a:pt x="109" y="139"/>
                </a:cubicBezTo>
                <a:cubicBezTo>
                  <a:pt x="109" y="140"/>
                  <a:pt x="108" y="142"/>
                  <a:pt x="108" y="144"/>
                </a:cubicBezTo>
                <a:cubicBezTo>
                  <a:pt x="108" y="153"/>
                  <a:pt x="115" y="160"/>
                  <a:pt x="123" y="160"/>
                </a:cubicBezTo>
                <a:cubicBezTo>
                  <a:pt x="132" y="160"/>
                  <a:pt x="139" y="153"/>
                  <a:pt x="139" y="144"/>
                </a:cubicBezTo>
                <a:cubicBezTo>
                  <a:pt x="139" y="142"/>
                  <a:pt x="138" y="141"/>
                  <a:pt x="138" y="139"/>
                </a:cubicBezTo>
                <a:cubicBezTo>
                  <a:pt x="145" y="139"/>
                  <a:pt x="145" y="139"/>
                  <a:pt x="145" y="139"/>
                </a:cubicBezTo>
                <a:cubicBezTo>
                  <a:pt x="149" y="139"/>
                  <a:pt x="151" y="137"/>
                  <a:pt x="151" y="134"/>
                </a:cubicBezTo>
                <a:cubicBezTo>
                  <a:pt x="151" y="131"/>
                  <a:pt x="149" y="129"/>
                  <a:pt x="145" y="129"/>
                </a:cubicBezTo>
                <a:cubicBezTo>
                  <a:pt x="47" y="129"/>
                  <a:pt x="47" y="129"/>
                  <a:pt x="47" y="129"/>
                </a:cubicBezTo>
                <a:cubicBezTo>
                  <a:pt x="44" y="129"/>
                  <a:pt x="41" y="126"/>
                  <a:pt x="41" y="124"/>
                </a:cubicBezTo>
                <a:cubicBezTo>
                  <a:pt x="41" y="121"/>
                  <a:pt x="44" y="118"/>
                  <a:pt x="47" y="118"/>
                </a:cubicBezTo>
                <a:close/>
                <a:moveTo>
                  <a:pt x="123" y="72"/>
                </a:moveTo>
                <a:cubicBezTo>
                  <a:pt x="123" y="69"/>
                  <a:pt x="126" y="66"/>
                  <a:pt x="129" y="66"/>
                </a:cubicBezTo>
                <a:cubicBezTo>
                  <a:pt x="132" y="66"/>
                  <a:pt x="134" y="69"/>
                  <a:pt x="134" y="72"/>
                </a:cubicBezTo>
                <a:cubicBezTo>
                  <a:pt x="134" y="93"/>
                  <a:pt x="134" y="93"/>
                  <a:pt x="134" y="93"/>
                </a:cubicBezTo>
                <a:cubicBezTo>
                  <a:pt x="134" y="95"/>
                  <a:pt x="131" y="98"/>
                  <a:pt x="129" y="98"/>
                </a:cubicBezTo>
                <a:cubicBezTo>
                  <a:pt x="126" y="98"/>
                  <a:pt x="123" y="95"/>
                  <a:pt x="123" y="93"/>
                </a:cubicBezTo>
                <a:lnTo>
                  <a:pt x="123" y="72"/>
                </a:lnTo>
                <a:close/>
                <a:moveTo>
                  <a:pt x="92" y="72"/>
                </a:moveTo>
                <a:cubicBezTo>
                  <a:pt x="92" y="69"/>
                  <a:pt x="94" y="66"/>
                  <a:pt x="97" y="66"/>
                </a:cubicBezTo>
                <a:cubicBezTo>
                  <a:pt x="99" y="66"/>
                  <a:pt x="102" y="69"/>
                  <a:pt x="102" y="72"/>
                </a:cubicBezTo>
                <a:cubicBezTo>
                  <a:pt x="102" y="93"/>
                  <a:pt x="102" y="93"/>
                  <a:pt x="102" y="93"/>
                </a:cubicBezTo>
                <a:cubicBezTo>
                  <a:pt x="102" y="95"/>
                  <a:pt x="100" y="98"/>
                  <a:pt x="97" y="98"/>
                </a:cubicBezTo>
                <a:cubicBezTo>
                  <a:pt x="94" y="98"/>
                  <a:pt x="92" y="95"/>
                  <a:pt x="92" y="93"/>
                </a:cubicBezTo>
                <a:lnTo>
                  <a:pt x="92" y="72"/>
                </a:lnTo>
                <a:close/>
                <a:moveTo>
                  <a:pt x="60" y="72"/>
                </a:moveTo>
                <a:cubicBezTo>
                  <a:pt x="60" y="69"/>
                  <a:pt x="63" y="66"/>
                  <a:pt x="66" y="66"/>
                </a:cubicBezTo>
                <a:cubicBezTo>
                  <a:pt x="69" y="66"/>
                  <a:pt x="71" y="69"/>
                  <a:pt x="71" y="72"/>
                </a:cubicBezTo>
                <a:cubicBezTo>
                  <a:pt x="71" y="93"/>
                  <a:pt x="71" y="93"/>
                  <a:pt x="71" y="93"/>
                </a:cubicBezTo>
                <a:cubicBezTo>
                  <a:pt x="71" y="95"/>
                  <a:pt x="68" y="98"/>
                  <a:pt x="66" y="98"/>
                </a:cubicBezTo>
                <a:cubicBezTo>
                  <a:pt x="64" y="98"/>
                  <a:pt x="60" y="95"/>
                  <a:pt x="60" y="93"/>
                </a:cubicBezTo>
                <a:lnTo>
                  <a:pt x="60" y="72"/>
                </a:lnTo>
                <a:close/>
                <a:moveTo>
                  <a:pt x="125" y="139"/>
                </a:moveTo>
                <a:cubicBezTo>
                  <a:pt x="128" y="139"/>
                  <a:pt x="130" y="142"/>
                  <a:pt x="130" y="144"/>
                </a:cubicBezTo>
                <a:cubicBezTo>
                  <a:pt x="130" y="147"/>
                  <a:pt x="127" y="150"/>
                  <a:pt x="125" y="150"/>
                </a:cubicBezTo>
                <a:cubicBezTo>
                  <a:pt x="122" y="150"/>
                  <a:pt x="120" y="147"/>
                  <a:pt x="120" y="144"/>
                </a:cubicBezTo>
                <a:cubicBezTo>
                  <a:pt x="120" y="142"/>
                  <a:pt x="122" y="139"/>
                  <a:pt x="125" y="139"/>
                </a:cubicBezTo>
                <a:close/>
                <a:moveTo>
                  <a:pt x="66" y="139"/>
                </a:moveTo>
                <a:cubicBezTo>
                  <a:pt x="68" y="139"/>
                  <a:pt x="70" y="142"/>
                  <a:pt x="70" y="144"/>
                </a:cubicBezTo>
                <a:cubicBezTo>
                  <a:pt x="70" y="147"/>
                  <a:pt x="68" y="150"/>
                  <a:pt x="66" y="150"/>
                </a:cubicBezTo>
                <a:cubicBezTo>
                  <a:pt x="63" y="150"/>
                  <a:pt x="60" y="147"/>
                  <a:pt x="60" y="144"/>
                </a:cubicBezTo>
                <a:cubicBezTo>
                  <a:pt x="60" y="142"/>
                  <a:pt x="63" y="139"/>
                  <a:pt x="66" y="1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C8C6B8B3-885A-573B-3BE7-D9B32ED89EF0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5227638"/>
            <a:ext cx="254000" cy="252413"/>
          </a:xfrm>
          <a:custGeom>
            <a:avLst/>
            <a:gdLst>
              <a:gd name="T0" fmla="*/ 155 w 160"/>
              <a:gd name="T1" fmla="*/ 149 h 159"/>
              <a:gd name="T2" fmla="*/ 6 w 160"/>
              <a:gd name="T3" fmla="*/ 149 h 159"/>
              <a:gd name="T4" fmla="*/ 0 w 160"/>
              <a:gd name="T5" fmla="*/ 154 h 159"/>
              <a:gd name="T6" fmla="*/ 6 w 160"/>
              <a:gd name="T7" fmla="*/ 159 h 159"/>
              <a:gd name="T8" fmla="*/ 155 w 160"/>
              <a:gd name="T9" fmla="*/ 159 h 159"/>
              <a:gd name="T10" fmla="*/ 160 w 160"/>
              <a:gd name="T11" fmla="*/ 154 h 159"/>
              <a:gd name="T12" fmla="*/ 155 w 160"/>
              <a:gd name="T13" fmla="*/ 149 h 159"/>
              <a:gd name="T14" fmla="*/ 13 w 160"/>
              <a:gd name="T15" fmla="*/ 138 h 159"/>
              <a:gd name="T16" fmla="*/ 30 w 160"/>
              <a:gd name="T17" fmla="*/ 138 h 159"/>
              <a:gd name="T18" fmla="*/ 43 w 160"/>
              <a:gd name="T19" fmla="*/ 127 h 159"/>
              <a:gd name="T20" fmla="*/ 43 w 160"/>
              <a:gd name="T21" fmla="*/ 99 h 159"/>
              <a:gd name="T22" fmla="*/ 30 w 160"/>
              <a:gd name="T23" fmla="*/ 86 h 159"/>
              <a:gd name="T24" fmla="*/ 13 w 160"/>
              <a:gd name="T25" fmla="*/ 86 h 159"/>
              <a:gd name="T26" fmla="*/ 0 w 160"/>
              <a:gd name="T27" fmla="*/ 99 h 159"/>
              <a:gd name="T28" fmla="*/ 0 w 160"/>
              <a:gd name="T29" fmla="*/ 127 h 159"/>
              <a:gd name="T30" fmla="*/ 13 w 160"/>
              <a:gd name="T31" fmla="*/ 138 h 159"/>
              <a:gd name="T32" fmla="*/ 72 w 160"/>
              <a:gd name="T33" fmla="*/ 138 h 159"/>
              <a:gd name="T34" fmla="*/ 89 w 160"/>
              <a:gd name="T35" fmla="*/ 138 h 159"/>
              <a:gd name="T36" fmla="*/ 101 w 160"/>
              <a:gd name="T37" fmla="*/ 127 h 159"/>
              <a:gd name="T38" fmla="*/ 101 w 160"/>
              <a:gd name="T39" fmla="*/ 12 h 159"/>
              <a:gd name="T40" fmla="*/ 89 w 160"/>
              <a:gd name="T41" fmla="*/ 0 h 159"/>
              <a:gd name="T42" fmla="*/ 72 w 160"/>
              <a:gd name="T43" fmla="*/ 0 h 159"/>
              <a:gd name="T44" fmla="*/ 60 w 160"/>
              <a:gd name="T45" fmla="*/ 12 h 159"/>
              <a:gd name="T46" fmla="*/ 60 w 160"/>
              <a:gd name="T47" fmla="*/ 127 h 159"/>
              <a:gd name="T48" fmla="*/ 72 w 160"/>
              <a:gd name="T49" fmla="*/ 138 h 159"/>
              <a:gd name="T50" fmla="*/ 148 w 160"/>
              <a:gd name="T51" fmla="*/ 44 h 159"/>
              <a:gd name="T52" fmla="*/ 131 w 160"/>
              <a:gd name="T53" fmla="*/ 44 h 159"/>
              <a:gd name="T54" fmla="*/ 119 w 160"/>
              <a:gd name="T55" fmla="*/ 57 h 159"/>
              <a:gd name="T56" fmla="*/ 119 w 160"/>
              <a:gd name="T57" fmla="*/ 127 h 159"/>
              <a:gd name="T58" fmla="*/ 131 w 160"/>
              <a:gd name="T59" fmla="*/ 138 h 159"/>
              <a:gd name="T60" fmla="*/ 148 w 160"/>
              <a:gd name="T61" fmla="*/ 138 h 159"/>
              <a:gd name="T62" fmla="*/ 160 w 160"/>
              <a:gd name="T63" fmla="*/ 127 h 159"/>
              <a:gd name="T64" fmla="*/ 160 w 160"/>
              <a:gd name="T65" fmla="*/ 57 h 159"/>
              <a:gd name="T66" fmla="*/ 148 w 160"/>
              <a:gd name="T67" fmla="*/ 4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59">
                <a:moveTo>
                  <a:pt x="155" y="149"/>
                </a:moveTo>
                <a:cubicBezTo>
                  <a:pt x="6" y="149"/>
                  <a:pt x="6" y="149"/>
                  <a:pt x="6" y="149"/>
                </a:cubicBezTo>
                <a:cubicBezTo>
                  <a:pt x="3" y="149"/>
                  <a:pt x="0" y="151"/>
                  <a:pt x="0" y="154"/>
                </a:cubicBezTo>
                <a:cubicBezTo>
                  <a:pt x="0" y="157"/>
                  <a:pt x="3" y="159"/>
                  <a:pt x="6" y="159"/>
                </a:cubicBezTo>
                <a:cubicBezTo>
                  <a:pt x="155" y="159"/>
                  <a:pt x="155" y="159"/>
                  <a:pt x="155" y="159"/>
                </a:cubicBezTo>
                <a:cubicBezTo>
                  <a:pt x="158" y="159"/>
                  <a:pt x="160" y="156"/>
                  <a:pt x="160" y="154"/>
                </a:cubicBezTo>
                <a:cubicBezTo>
                  <a:pt x="160" y="151"/>
                  <a:pt x="158" y="149"/>
                  <a:pt x="155" y="149"/>
                </a:cubicBezTo>
                <a:close/>
                <a:moveTo>
                  <a:pt x="13" y="138"/>
                </a:moveTo>
                <a:cubicBezTo>
                  <a:pt x="30" y="138"/>
                  <a:pt x="30" y="138"/>
                  <a:pt x="30" y="138"/>
                </a:cubicBezTo>
                <a:cubicBezTo>
                  <a:pt x="37" y="138"/>
                  <a:pt x="43" y="133"/>
                  <a:pt x="43" y="127"/>
                </a:cubicBezTo>
                <a:cubicBezTo>
                  <a:pt x="43" y="99"/>
                  <a:pt x="43" y="99"/>
                  <a:pt x="43" y="99"/>
                </a:cubicBezTo>
                <a:cubicBezTo>
                  <a:pt x="43" y="92"/>
                  <a:pt x="37" y="86"/>
                  <a:pt x="30" y="86"/>
                </a:cubicBezTo>
                <a:cubicBezTo>
                  <a:pt x="13" y="86"/>
                  <a:pt x="13" y="86"/>
                  <a:pt x="13" y="86"/>
                </a:cubicBezTo>
                <a:cubicBezTo>
                  <a:pt x="6" y="86"/>
                  <a:pt x="0" y="92"/>
                  <a:pt x="0" y="99"/>
                </a:cubicBezTo>
                <a:cubicBezTo>
                  <a:pt x="0" y="127"/>
                  <a:pt x="0" y="127"/>
                  <a:pt x="0" y="127"/>
                </a:cubicBezTo>
                <a:cubicBezTo>
                  <a:pt x="1" y="133"/>
                  <a:pt x="6" y="138"/>
                  <a:pt x="13" y="138"/>
                </a:cubicBezTo>
                <a:close/>
                <a:moveTo>
                  <a:pt x="72" y="138"/>
                </a:moveTo>
                <a:cubicBezTo>
                  <a:pt x="89" y="138"/>
                  <a:pt x="89" y="138"/>
                  <a:pt x="89" y="138"/>
                </a:cubicBezTo>
                <a:cubicBezTo>
                  <a:pt x="96" y="138"/>
                  <a:pt x="101" y="133"/>
                  <a:pt x="101" y="127"/>
                </a:cubicBezTo>
                <a:cubicBezTo>
                  <a:pt x="101" y="12"/>
                  <a:pt x="101" y="12"/>
                  <a:pt x="101" y="12"/>
                </a:cubicBezTo>
                <a:cubicBezTo>
                  <a:pt x="101" y="5"/>
                  <a:pt x="96" y="0"/>
                  <a:pt x="89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5" y="0"/>
                  <a:pt x="60" y="5"/>
                  <a:pt x="60" y="12"/>
                </a:cubicBezTo>
                <a:cubicBezTo>
                  <a:pt x="60" y="127"/>
                  <a:pt x="60" y="127"/>
                  <a:pt x="60" y="127"/>
                </a:cubicBezTo>
                <a:cubicBezTo>
                  <a:pt x="60" y="133"/>
                  <a:pt x="65" y="138"/>
                  <a:pt x="72" y="138"/>
                </a:cubicBezTo>
                <a:close/>
                <a:moveTo>
                  <a:pt x="148" y="44"/>
                </a:moveTo>
                <a:cubicBezTo>
                  <a:pt x="131" y="44"/>
                  <a:pt x="131" y="44"/>
                  <a:pt x="131" y="44"/>
                </a:cubicBezTo>
                <a:cubicBezTo>
                  <a:pt x="124" y="44"/>
                  <a:pt x="119" y="50"/>
                  <a:pt x="119" y="57"/>
                </a:cubicBezTo>
                <a:cubicBezTo>
                  <a:pt x="119" y="127"/>
                  <a:pt x="119" y="127"/>
                  <a:pt x="119" y="127"/>
                </a:cubicBezTo>
                <a:cubicBezTo>
                  <a:pt x="119" y="133"/>
                  <a:pt x="124" y="138"/>
                  <a:pt x="131" y="138"/>
                </a:cubicBezTo>
                <a:cubicBezTo>
                  <a:pt x="148" y="138"/>
                  <a:pt x="148" y="138"/>
                  <a:pt x="148" y="138"/>
                </a:cubicBezTo>
                <a:cubicBezTo>
                  <a:pt x="155" y="138"/>
                  <a:pt x="160" y="133"/>
                  <a:pt x="160" y="127"/>
                </a:cubicBezTo>
                <a:cubicBezTo>
                  <a:pt x="160" y="57"/>
                  <a:pt x="160" y="57"/>
                  <a:pt x="160" y="57"/>
                </a:cubicBezTo>
                <a:cubicBezTo>
                  <a:pt x="160" y="50"/>
                  <a:pt x="155" y="44"/>
                  <a:pt x="148" y="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4142A43A-88AB-3F6C-5288-8F90B432E94A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4676775"/>
            <a:ext cx="254000" cy="254000"/>
          </a:xfrm>
          <a:custGeom>
            <a:avLst/>
            <a:gdLst>
              <a:gd name="T0" fmla="*/ 27 w 160"/>
              <a:gd name="T1" fmla="*/ 50 h 160"/>
              <a:gd name="T2" fmla="*/ 30 w 160"/>
              <a:gd name="T3" fmla="*/ 52 h 160"/>
              <a:gd name="T4" fmla="*/ 34 w 160"/>
              <a:gd name="T5" fmla="*/ 50 h 160"/>
              <a:gd name="T6" fmla="*/ 34 w 160"/>
              <a:gd name="T7" fmla="*/ 43 h 160"/>
              <a:gd name="T8" fmla="*/ 34 w 160"/>
              <a:gd name="T9" fmla="*/ 30 h 160"/>
              <a:gd name="T10" fmla="*/ 34 w 160"/>
              <a:gd name="T11" fmla="*/ 1 h 160"/>
              <a:gd name="T12" fmla="*/ 31 w 160"/>
              <a:gd name="T13" fmla="*/ 0 h 160"/>
              <a:gd name="T14" fmla="*/ 26 w 160"/>
              <a:gd name="T15" fmla="*/ 2 h 160"/>
              <a:gd name="T16" fmla="*/ 27 w 160"/>
              <a:gd name="T17" fmla="*/ 9 h 160"/>
              <a:gd name="T18" fmla="*/ 27 w 160"/>
              <a:gd name="T19" fmla="*/ 22 h 160"/>
              <a:gd name="T20" fmla="*/ 27 w 160"/>
              <a:gd name="T21" fmla="*/ 50 h 160"/>
              <a:gd name="T22" fmla="*/ 58 w 160"/>
              <a:gd name="T23" fmla="*/ 50 h 160"/>
              <a:gd name="T24" fmla="*/ 61 w 160"/>
              <a:gd name="T25" fmla="*/ 52 h 160"/>
              <a:gd name="T26" fmla="*/ 65 w 160"/>
              <a:gd name="T27" fmla="*/ 50 h 160"/>
              <a:gd name="T28" fmla="*/ 65 w 160"/>
              <a:gd name="T29" fmla="*/ 43 h 160"/>
              <a:gd name="T30" fmla="*/ 65 w 160"/>
              <a:gd name="T31" fmla="*/ 30 h 160"/>
              <a:gd name="T32" fmla="*/ 65 w 160"/>
              <a:gd name="T33" fmla="*/ 1 h 160"/>
              <a:gd name="T34" fmla="*/ 62 w 160"/>
              <a:gd name="T35" fmla="*/ 0 h 160"/>
              <a:gd name="T36" fmla="*/ 57 w 160"/>
              <a:gd name="T37" fmla="*/ 2 h 160"/>
              <a:gd name="T38" fmla="*/ 58 w 160"/>
              <a:gd name="T39" fmla="*/ 9 h 160"/>
              <a:gd name="T40" fmla="*/ 58 w 160"/>
              <a:gd name="T41" fmla="*/ 22 h 160"/>
              <a:gd name="T42" fmla="*/ 58 w 160"/>
              <a:gd name="T43" fmla="*/ 50 h 160"/>
              <a:gd name="T44" fmla="*/ 89 w 160"/>
              <a:gd name="T45" fmla="*/ 22 h 160"/>
              <a:gd name="T46" fmla="*/ 89 w 160"/>
              <a:gd name="T47" fmla="*/ 50 h 160"/>
              <a:gd name="T48" fmla="*/ 93 w 160"/>
              <a:gd name="T49" fmla="*/ 52 h 160"/>
              <a:gd name="T50" fmla="*/ 97 w 160"/>
              <a:gd name="T51" fmla="*/ 50 h 160"/>
              <a:gd name="T52" fmla="*/ 96 w 160"/>
              <a:gd name="T53" fmla="*/ 43 h 160"/>
              <a:gd name="T54" fmla="*/ 96 w 160"/>
              <a:gd name="T55" fmla="*/ 30 h 160"/>
              <a:gd name="T56" fmla="*/ 96 w 160"/>
              <a:gd name="T57" fmla="*/ 1 h 160"/>
              <a:gd name="T58" fmla="*/ 93 w 160"/>
              <a:gd name="T59" fmla="*/ 0 h 160"/>
              <a:gd name="T60" fmla="*/ 89 w 160"/>
              <a:gd name="T61" fmla="*/ 2 h 160"/>
              <a:gd name="T62" fmla="*/ 89 w 160"/>
              <a:gd name="T63" fmla="*/ 9 h 160"/>
              <a:gd name="T64" fmla="*/ 89 w 160"/>
              <a:gd name="T65" fmla="*/ 22 h 160"/>
              <a:gd name="T66" fmla="*/ 131 w 160"/>
              <a:gd name="T67" fmla="*/ 66 h 160"/>
              <a:gd name="T68" fmla="*/ 124 w 160"/>
              <a:gd name="T69" fmla="*/ 66 h 160"/>
              <a:gd name="T70" fmla="*/ 124 w 160"/>
              <a:gd name="T71" fmla="*/ 60 h 160"/>
              <a:gd name="T72" fmla="*/ 119 w 160"/>
              <a:gd name="T73" fmla="*/ 56 h 160"/>
              <a:gd name="T74" fmla="*/ 5 w 160"/>
              <a:gd name="T75" fmla="*/ 56 h 160"/>
              <a:gd name="T76" fmla="*/ 0 w 160"/>
              <a:gd name="T77" fmla="*/ 60 h 160"/>
              <a:gd name="T78" fmla="*/ 0 w 160"/>
              <a:gd name="T79" fmla="*/ 97 h 160"/>
              <a:gd name="T80" fmla="*/ 28 w 160"/>
              <a:gd name="T81" fmla="*/ 149 h 160"/>
              <a:gd name="T82" fmla="*/ 5 w 160"/>
              <a:gd name="T83" fmla="*/ 149 h 160"/>
              <a:gd name="T84" fmla="*/ 0 w 160"/>
              <a:gd name="T85" fmla="*/ 154 h 160"/>
              <a:gd name="T86" fmla="*/ 5 w 160"/>
              <a:gd name="T87" fmla="*/ 160 h 160"/>
              <a:gd name="T88" fmla="*/ 120 w 160"/>
              <a:gd name="T89" fmla="*/ 160 h 160"/>
              <a:gd name="T90" fmla="*/ 124 w 160"/>
              <a:gd name="T91" fmla="*/ 154 h 160"/>
              <a:gd name="T92" fmla="*/ 120 w 160"/>
              <a:gd name="T93" fmla="*/ 149 h 160"/>
              <a:gd name="T94" fmla="*/ 97 w 160"/>
              <a:gd name="T95" fmla="*/ 149 h 160"/>
              <a:gd name="T96" fmla="*/ 120 w 160"/>
              <a:gd name="T97" fmla="*/ 121 h 160"/>
              <a:gd name="T98" fmla="*/ 132 w 160"/>
              <a:gd name="T99" fmla="*/ 121 h 160"/>
              <a:gd name="T100" fmla="*/ 160 w 160"/>
              <a:gd name="T101" fmla="*/ 94 h 160"/>
              <a:gd name="T102" fmla="*/ 131 w 160"/>
              <a:gd name="T103" fmla="*/ 66 h 160"/>
              <a:gd name="T104" fmla="*/ 131 w 160"/>
              <a:gd name="T105" fmla="*/ 111 h 160"/>
              <a:gd name="T106" fmla="*/ 122 w 160"/>
              <a:gd name="T107" fmla="*/ 111 h 160"/>
              <a:gd name="T108" fmla="*/ 124 w 160"/>
              <a:gd name="T109" fmla="*/ 97 h 160"/>
              <a:gd name="T110" fmla="*/ 124 w 160"/>
              <a:gd name="T111" fmla="*/ 76 h 160"/>
              <a:gd name="T112" fmla="*/ 131 w 160"/>
              <a:gd name="T113" fmla="*/ 76 h 160"/>
              <a:gd name="T114" fmla="*/ 148 w 160"/>
              <a:gd name="T115" fmla="*/ 93 h 160"/>
              <a:gd name="T116" fmla="*/ 131 w 160"/>
              <a:gd name="T117" fmla="*/ 1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27" y="50"/>
                </a:moveTo>
                <a:cubicBezTo>
                  <a:pt x="28" y="51"/>
                  <a:pt x="29" y="52"/>
                  <a:pt x="30" y="52"/>
                </a:cubicBezTo>
                <a:cubicBezTo>
                  <a:pt x="32" y="52"/>
                  <a:pt x="33" y="51"/>
                  <a:pt x="34" y="50"/>
                </a:cubicBezTo>
                <a:cubicBezTo>
                  <a:pt x="36" y="48"/>
                  <a:pt x="36" y="44"/>
                  <a:pt x="34" y="43"/>
                </a:cubicBezTo>
                <a:cubicBezTo>
                  <a:pt x="29" y="39"/>
                  <a:pt x="29" y="34"/>
                  <a:pt x="34" y="30"/>
                </a:cubicBezTo>
                <a:cubicBezTo>
                  <a:pt x="43" y="22"/>
                  <a:pt x="43" y="10"/>
                  <a:pt x="34" y="1"/>
                </a:cubicBezTo>
                <a:cubicBezTo>
                  <a:pt x="33" y="0"/>
                  <a:pt x="32" y="0"/>
                  <a:pt x="31" y="0"/>
                </a:cubicBezTo>
                <a:cubicBezTo>
                  <a:pt x="29" y="0"/>
                  <a:pt x="28" y="1"/>
                  <a:pt x="26" y="2"/>
                </a:cubicBezTo>
                <a:cubicBezTo>
                  <a:pt x="24" y="4"/>
                  <a:pt x="24" y="7"/>
                  <a:pt x="27" y="9"/>
                </a:cubicBezTo>
                <a:cubicBezTo>
                  <a:pt x="31" y="13"/>
                  <a:pt x="31" y="18"/>
                  <a:pt x="27" y="22"/>
                </a:cubicBezTo>
                <a:cubicBezTo>
                  <a:pt x="18" y="30"/>
                  <a:pt x="17" y="42"/>
                  <a:pt x="27" y="50"/>
                </a:cubicBezTo>
                <a:close/>
                <a:moveTo>
                  <a:pt x="58" y="50"/>
                </a:moveTo>
                <a:cubicBezTo>
                  <a:pt x="59" y="51"/>
                  <a:pt x="60" y="52"/>
                  <a:pt x="61" y="52"/>
                </a:cubicBezTo>
                <a:cubicBezTo>
                  <a:pt x="63" y="52"/>
                  <a:pt x="64" y="51"/>
                  <a:pt x="65" y="50"/>
                </a:cubicBezTo>
                <a:cubicBezTo>
                  <a:pt x="67" y="48"/>
                  <a:pt x="67" y="44"/>
                  <a:pt x="65" y="43"/>
                </a:cubicBezTo>
                <a:cubicBezTo>
                  <a:pt x="61" y="39"/>
                  <a:pt x="61" y="34"/>
                  <a:pt x="65" y="30"/>
                </a:cubicBezTo>
                <a:cubicBezTo>
                  <a:pt x="74" y="22"/>
                  <a:pt x="75" y="10"/>
                  <a:pt x="65" y="1"/>
                </a:cubicBezTo>
                <a:cubicBezTo>
                  <a:pt x="64" y="0"/>
                  <a:pt x="63" y="0"/>
                  <a:pt x="62" y="0"/>
                </a:cubicBezTo>
                <a:cubicBezTo>
                  <a:pt x="60" y="0"/>
                  <a:pt x="59" y="1"/>
                  <a:pt x="57" y="2"/>
                </a:cubicBezTo>
                <a:cubicBezTo>
                  <a:pt x="55" y="4"/>
                  <a:pt x="55" y="7"/>
                  <a:pt x="58" y="9"/>
                </a:cubicBezTo>
                <a:cubicBezTo>
                  <a:pt x="63" y="13"/>
                  <a:pt x="63" y="18"/>
                  <a:pt x="58" y="22"/>
                </a:cubicBezTo>
                <a:cubicBezTo>
                  <a:pt x="49" y="30"/>
                  <a:pt x="49" y="42"/>
                  <a:pt x="58" y="50"/>
                </a:cubicBezTo>
                <a:close/>
                <a:moveTo>
                  <a:pt x="89" y="22"/>
                </a:moveTo>
                <a:cubicBezTo>
                  <a:pt x="80" y="30"/>
                  <a:pt x="80" y="42"/>
                  <a:pt x="89" y="50"/>
                </a:cubicBezTo>
                <a:cubicBezTo>
                  <a:pt x="90" y="51"/>
                  <a:pt x="91" y="52"/>
                  <a:pt x="93" y="52"/>
                </a:cubicBezTo>
                <a:cubicBezTo>
                  <a:pt x="94" y="52"/>
                  <a:pt x="96" y="51"/>
                  <a:pt x="97" y="50"/>
                </a:cubicBezTo>
                <a:cubicBezTo>
                  <a:pt x="99" y="48"/>
                  <a:pt x="99" y="44"/>
                  <a:pt x="96" y="43"/>
                </a:cubicBezTo>
                <a:cubicBezTo>
                  <a:pt x="92" y="39"/>
                  <a:pt x="92" y="34"/>
                  <a:pt x="96" y="30"/>
                </a:cubicBezTo>
                <a:cubicBezTo>
                  <a:pt x="105" y="22"/>
                  <a:pt x="106" y="10"/>
                  <a:pt x="96" y="1"/>
                </a:cubicBezTo>
                <a:cubicBezTo>
                  <a:pt x="95" y="0"/>
                  <a:pt x="94" y="0"/>
                  <a:pt x="93" y="0"/>
                </a:cubicBezTo>
                <a:cubicBezTo>
                  <a:pt x="92" y="0"/>
                  <a:pt x="90" y="1"/>
                  <a:pt x="89" y="2"/>
                </a:cubicBezTo>
                <a:cubicBezTo>
                  <a:pt x="87" y="4"/>
                  <a:pt x="87" y="7"/>
                  <a:pt x="89" y="9"/>
                </a:cubicBezTo>
                <a:cubicBezTo>
                  <a:pt x="94" y="13"/>
                  <a:pt x="94" y="18"/>
                  <a:pt x="89" y="22"/>
                </a:cubicBezTo>
                <a:close/>
                <a:moveTo>
                  <a:pt x="131" y="66"/>
                </a:moveTo>
                <a:cubicBezTo>
                  <a:pt x="124" y="66"/>
                  <a:pt x="124" y="66"/>
                  <a:pt x="124" y="66"/>
                </a:cubicBezTo>
                <a:cubicBezTo>
                  <a:pt x="124" y="60"/>
                  <a:pt x="124" y="60"/>
                  <a:pt x="124" y="60"/>
                </a:cubicBezTo>
                <a:cubicBezTo>
                  <a:pt x="124" y="58"/>
                  <a:pt x="122" y="56"/>
                  <a:pt x="119" y="56"/>
                </a:cubicBezTo>
                <a:cubicBezTo>
                  <a:pt x="5" y="56"/>
                  <a:pt x="5" y="56"/>
                  <a:pt x="5" y="56"/>
                </a:cubicBezTo>
                <a:cubicBezTo>
                  <a:pt x="2" y="56"/>
                  <a:pt x="0" y="58"/>
                  <a:pt x="0" y="6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19"/>
                  <a:pt x="11" y="138"/>
                  <a:pt x="28" y="149"/>
                </a:cubicBezTo>
                <a:cubicBezTo>
                  <a:pt x="5" y="149"/>
                  <a:pt x="5" y="149"/>
                  <a:pt x="5" y="149"/>
                </a:cubicBezTo>
                <a:cubicBezTo>
                  <a:pt x="2" y="149"/>
                  <a:pt x="0" y="152"/>
                  <a:pt x="0" y="154"/>
                </a:cubicBezTo>
                <a:cubicBezTo>
                  <a:pt x="0" y="157"/>
                  <a:pt x="3" y="160"/>
                  <a:pt x="5" y="160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2" y="160"/>
                  <a:pt x="124" y="157"/>
                  <a:pt x="124" y="154"/>
                </a:cubicBezTo>
                <a:cubicBezTo>
                  <a:pt x="124" y="151"/>
                  <a:pt x="122" y="149"/>
                  <a:pt x="120" y="149"/>
                </a:cubicBezTo>
                <a:cubicBezTo>
                  <a:pt x="97" y="149"/>
                  <a:pt x="97" y="149"/>
                  <a:pt x="97" y="149"/>
                </a:cubicBezTo>
                <a:cubicBezTo>
                  <a:pt x="107" y="142"/>
                  <a:pt x="115" y="133"/>
                  <a:pt x="120" y="121"/>
                </a:cubicBezTo>
                <a:cubicBezTo>
                  <a:pt x="132" y="121"/>
                  <a:pt x="132" y="121"/>
                  <a:pt x="132" y="121"/>
                </a:cubicBezTo>
                <a:cubicBezTo>
                  <a:pt x="147" y="121"/>
                  <a:pt x="160" y="109"/>
                  <a:pt x="160" y="94"/>
                </a:cubicBezTo>
                <a:cubicBezTo>
                  <a:pt x="160" y="78"/>
                  <a:pt x="146" y="66"/>
                  <a:pt x="131" y="66"/>
                </a:cubicBezTo>
                <a:close/>
                <a:moveTo>
                  <a:pt x="131" y="111"/>
                </a:moveTo>
                <a:cubicBezTo>
                  <a:pt x="122" y="111"/>
                  <a:pt x="122" y="111"/>
                  <a:pt x="122" y="111"/>
                </a:cubicBezTo>
                <a:cubicBezTo>
                  <a:pt x="124" y="106"/>
                  <a:pt x="124" y="102"/>
                  <a:pt x="124" y="97"/>
                </a:cubicBezTo>
                <a:cubicBezTo>
                  <a:pt x="124" y="76"/>
                  <a:pt x="124" y="76"/>
                  <a:pt x="124" y="76"/>
                </a:cubicBezTo>
                <a:cubicBezTo>
                  <a:pt x="131" y="76"/>
                  <a:pt x="131" y="76"/>
                  <a:pt x="131" y="76"/>
                </a:cubicBezTo>
                <a:cubicBezTo>
                  <a:pt x="140" y="76"/>
                  <a:pt x="148" y="84"/>
                  <a:pt x="148" y="93"/>
                </a:cubicBezTo>
                <a:cubicBezTo>
                  <a:pt x="148" y="102"/>
                  <a:pt x="140" y="111"/>
                  <a:pt x="131" y="1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324DEFFA-27FC-824F-C603-B9AF5AB4BD9E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5226050"/>
            <a:ext cx="254000" cy="254000"/>
          </a:xfrm>
          <a:custGeom>
            <a:avLst/>
            <a:gdLst>
              <a:gd name="T0" fmla="*/ 68 w 160"/>
              <a:gd name="T1" fmla="*/ 1 h 160"/>
              <a:gd name="T2" fmla="*/ 54 w 160"/>
              <a:gd name="T3" fmla="*/ 108 h 160"/>
              <a:gd name="T4" fmla="*/ 80 w 160"/>
              <a:gd name="T5" fmla="*/ 160 h 160"/>
              <a:gd name="T6" fmla="*/ 107 w 160"/>
              <a:gd name="T7" fmla="*/ 108 h 160"/>
              <a:gd name="T8" fmla="*/ 80 w 160"/>
              <a:gd name="T9" fmla="*/ 0 h 160"/>
              <a:gd name="T10" fmla="*/ 64 w 160"/>
              <a:gd name="T11" fmla="*/ 130 h 160"/>
              <a:gd name="T12" fmla="*/ 96 w 160"/>
              <a:gd name="T13" fmla="*/ 119 h 160"/>
              <a:gd name="T14" fmla="*/ 84 w 160"/>
              <a:gd name="T15" fmla="*/ 54 h 160"/>
              <a:gd name="T16" fmla="*/ 86 w 160"/>
              <a:gd name="T17" fmla="*/ 86 h 160"/>
              <a:gd name="T18" fmla="*/ 80 w 160"/>
              <a:gd name="T19" fmla="*/ 95 h 160"/>
              <a:gd name="T20" fmla="*/ 75 w 160"/>
              <a:gd name="T21" fmla="*/ 86 h 160"/>
              <a:gd name="T22" fmla="*/ 70 w 160"/>
              <a:gd name="T23" fmla="*/ 66 h 160"/>
              <a:gd name="T24" fmla="*/ 80 w 160"/>
              <a:gd name="T25" fmla="*/ 76 h 160"/>
              <a:gd name="T26" fmla="*/ 77 w 160"/>
              <a:gd name="T27" fmla="*/ 62 h 160"/>
              <a:gd name="T28" fmla="*/ 75 w 160"/>
              <a:gd name="T29" fmla="*/ 30 h 160"/>
              <a:gd name="T30" fmla="*/ 80 w 160"/>
              <a:gd name="T31" fmla="*/ 21 h 160"/>
              <a:gd name="T32" fmla="*/ 86 w 160"/>
              <a:gd name="T33" fmla="*/ 30 h 160"/>
              <a:gd name="T34" fmla="*/ 90 w 160"/>
              <a:gd name="T35" fmla="*/ 50 h 160"/>
              <a:gd name="T36" fmla="*/ 80 w 160"/>
              <a:gd name="T37" fmla="*/ 39 h 160"/>
              <a:gd name="T38" fmla="*/ 84 w 160"/>
              <a:gd name="T39" fmla="*/ 54 h 160"/>
              <a:gd name="T40" fmla="*/ 5 w 160"/>
              <a:gd name="T41" fmla="*/ 56 h 160"/>
              <a:gd name="T42" fmla="*/ 5 w 160"/>
              <a:gd name="T43" fmla="*/ 67 h 160"/>
              <a:gd name="T44" fmla="*/ 17 w 160"/>
              <a:gd name="T45" fmla="*/ 61 h 160"/>
              <a:gd name="T46" fmla="*/ 155 w 160"/>
              <a:gd name="T47" fmla="*/ 56 h 160"/>
              <a:gd name="T48" fmla="*/ 142 w 160"/>
              <a:gd name="T49" fmla="*/ 61 h 160"/>
              <a:gd name="T50" fmla="*/ 155 w 160"/>
              <a:gd name="T51" fmla="*/ 67 h 160"/>
              <a:gd name="T52" fmla="*/ 155 w 160"/>
              <a:gd name="T53" fmla="*/ 56 h 160"/>
              <a:gd name="T54" fmla="*/ 28 w 160"/>
              <a:gd name="T55" fmla="*/ 106 h 160"/>
              <a:gd name="T56" fmla="*/ 24 w 160"/>
              <a:gd name="T57" fmla="*/ 118 h 160"/>
              <a:gd name="T58" fmla="*/ 31 w 160"/>
              <a:gd name="T59" fmla="*/ 118 h 160"/>
              <a:gd name="T60" fmla="*/ 36 w 160"/>
              <a:gd name="T61" fmla="*/ 106 h 160"/>
              <a:gd name="T62" fmla="*/ 133 w 160"/>
              <a:gd name="T63" fmla="*/ 3 h 160"/>
              <a:gd name="T64" fmla="*/ 125 w 160"/>
              <a:gd name="T65" fmla="*/ 10 h 160"/>
              <a:gd name="T66" fmla="*/ 128 w 160"/>
              <a:gd name="T67" fmla="*/ 19 h 160"/>
              <a:gd name="T68" fmla="*/ 137 w 160"/>
              <a:gd name="T69" fmla="*/ 12 h 160"/>
              <a:gd name="T70" fmla="*/ 133 w 160"/>
              <a:gd name="T71" fmla="*/ 3 h 160"/>
              <a:gd name="T72" fmla="*/ 128 w 160"/>
              <a:gd name="T73" fmla="*/ 104 h 160"/>
              <a:gd name="T74" fmla="*/ 125 w 160"/>
              <a:gd name="T75" fmla="*/ 113 h 160"/>
              <a:gd name="T76" fmla="*/ 133 w 160"/>
              <a:gd name="T77" fmla="*/ 119 h 160"/>
              <a:gd name="T78" fmla="*/ 137 w 160"/>
              <a:gd name="T79" fmla="*/ 110 h 160"/>
              <a:gd name="T80" fmla="*/ 28 w 160"/>
              <a:gd name="T81" fmla="*/ 17 h 160"/>
              <a:gd name="T82" fmla="*/ 36 w 160"/>
              <a:gd name="T83" fmla="*/ 17 h 160"/>
              <a:gd name="T84" fmla="*/ 31 w 160"/>
              <a:gd name="T85" fmla="*/ 5 h 160"/>
              <a:gd name="T86" fmla="*/ 24 w 160"/>
              <a:gd name="T87" fmla="*/ 5 h 160"/>
              <a:gd name="T88" fmla="*/ 28 w 160"/>
              <a:gd name="T89" fmla="*/ 1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76" y="0"/>
                  <a:pt x="72" y="1"/>
                  <a:pt x="68" y="1"/>
                </a:cubicBezTo>
                <a:cubicBezTo>
                  <a:pt x="46" y="7"/>
                  <a:pt x="28" y="25"/>
                  <a:pt x="24" y="47"/>
                </a:cubicBezTo>
                <a:cubicBezTo>
                  <a:pt x="19" y="72"/>
                  <a:pt x="32" y="97"/>
                  <a:pt x="54" y="108"/>
                </a:cubicBezTo>
                <a:cubicBezTo>
                  <a:pt x="54" y="134"/>
                  <a:pt x="54" y="134"/>
                  <a:pt x="54" y="134"/>
                </a:cubicBezTo>
                <a:cubicBezTo>
                  <a:pt x="54" y="148"/>
                  <a:pt x="66" y="160"/>
                  <a:pt x="80" y="160"/>
                </a:cubicBezTo>
                <a:cubicBezTo>
                  <a:pt x="95" y="160"/>
                  <a:pt x="107" y="148"/>
                  <a:pt x="107" y="134"/>
                </a:cubicBezTo>
                <a:cubicBezTo>
                  <a:pt x="107" y="108"/>
                  <a:pt x="107" y="108"/>
                  <a:pt x="107" y="108"/>
                </a:cubicBezTo>
                <a:cubicBezTo>
                  <a:pt x="126" y="99"/>
                  <a:pt x="138" y="79"/>
                  <a:pt x="138" y="57"/>
                </a:cubicBezTo>
                <a:cubicBezTo>
                  <a:pt x="138" y="26"/>
                  <a:pt x="111" y="0"/>
                  <a:pt x="80" y="0"/>
                </a:cubicBezTo>
                <a:close/>
                <a:moveTo>
                  <a:pt x="96" y="130"/>
                </a:moveTo>
                <a:cubicBezTo>
                  <a:pt x="64" y="130"/>
                  <a:pt x="64" y="130"/>
                  <a:pt x="64" y="130"/>
                </a:cubicBezTo>
                <a:cubicBezTo>
                  <a:pt x="64" y="119"/>
                  <a:pt x="64" y="119"/>
                  <a:pt x="64" y="119"/>
                </a:cubicBezTo>
                <a:cubicBezTo>
                  <a:pt x="96" y="119"/>
                  <a:pt x="96" y="119"/>
                  <a:pt x="96" y="119"/>
                </a:cubicBezTo>
                <a:lnTo>
                  <a:pt x="96" y="130"/>
                </a:lnTo>
                <a:close/>
                <a:moveTo>
                  <a:pt x="84" y="54"/>
                </a:moveTo>
                <a:cubicBezTo>
                  <a:pt x="89" y="58"/>
                  <a:pt x="96" y="63"/>
                  <a:pt x="96" y="71"/>
                </a:cubicBezTo>
                <a:cubicBezTo>
                  <a:pt x="96" y="78"/>
                  <a:pt x="92" y="84"/>
                  <a:pt x="86" y="86"/>
                </a:cubicBezTo>
                <a:cubicBezTo>
                  <a:pt x="86" y="90"/>
                  <a:pt x="86" y="90"/>
                  <a:pt x="86" y="90"/>
                </a:cubicBezTo>
                <a:cubicBezTo>
                  <a:pt x="86" y="93"/>
                  <a:pt x="83" y="95"/>
                  <a:pt x="80" y="95"/>
                </a:cubicBezTo>
                <a:cubicBezTo>
                  <a:pt x="77" y="95"/>
                  <a:pt x="75" y="92"/>
                  <a:pt x="75" y="90"/>
                </a:cubicBezTo>
                <a:cubicBezTo>
                  <a:pt x="75" y="86"/>
                  <a:pt x="75" y="86"/>
                  <a:pt x="75" y="86"/>
                </a:cubicBezTo>
                <a:cubicBezTo>
                  <a:pt x="69" y="84"/>
                  <a:pt x="64" y="78"/>
                  <a:pt x="64" y="71"/>
                </a:cubicBezTo>
                <a:cubicBezTo>
                  <a:pt x="64" y="68"/>
                  <a:pt x="67" y="66"/>
                  <a:pt x="70" y="66"/>
                </a:cubicBezTo>
                <a:cubicBezTo>
                  <a:pt x="73" y="66"/>
                  <a:pt x="75" y="68"/>
                  <a:pt x="75" y="71"/>
                </a:cubicBezTo>
                <a:cubicBezTo>
                  <a:pt x="75" y="74"/>
                  <a:pt x="78" y="76"/>
                  <a:pt x="80" y="76"/>
                </a:cubicBezTo>
                <a:cubicBezTo>
                  <a:pt x="83" y="76"/>
                  <a:pt x="86" y="74"/>
                  <a:pt x="86" y="71"/>
                </a:cubicBezTo>
                <a:cubicBezTo>
                  <a:pt x="86" y="68"/>
                  <a:pt x="82" y="65"/>
                  <a:pt x="77" y="62"/>
                </a:cubicBezTo>
                <a:cubicBezTo>
                  <a:pt x="72" y="58"/>
                  <a:pt x="64" y="53"/>
                  <a:pt x="64" y="45"/>
                </a:cubicBezTo>
                <a:cubicBezTo>
                  <a:pt x="64" y="38"/>
                  <a:pt x="69" y="32"/>
                  <a:pt x="75" y="30"/>
                </a:cubicBezTo>
                <a:cubicBezTo>
                  <a:pt x="75" y="26"/>
                  <a:pt x="75" y="26"/>
                  <a:pt x="75" y="26"/>
                </a:cubicBezTo>
                <a:cubicBezTo>
                  <a:pt x="75" y="23"/>
                  <a:pt x="78" y="21"/>
                  <a:pt x="80" y="21"/>
                </a:cubicBezTo>
                <a:cubicBezTo>
                  <a:pt x="83" y="21"/>
                  <a:pt x="86" y="24"/>
                  <a:pt x="86" y="26"/>
                </a:cubicBezTo>
                <a:cubicBezTo>
                  <a:pt x="86" y="30"/>
                  <a:pt x="86" y="30"/>
                  <a:pt x="86" y="30"/>
                </a:cubicBezTo>
                <a:cubicBezTo>
                  <a:pt x="92" y="32"/>
                  <a:pt x="96" y="38"/>
                  <a:pt x="96" y="45"/>
                </a:cubicBezTo>
                <a:cubicBezTo>
                  <a:pt x="96" y="48"/>
                  <a:pt x="94" y="50"/>
                  <a:pt x="90" y="50"/>
                </a:cubicBezTo>
                <a:cubicBezTo>
                  <a:pt x="88" y="50"/>
                  <a:pt x="86" y="47"/>
                  <a:pt x="86" y="45"/>
                </a:cubicBezTo>
                <a:cubicBezTo>
                  <a:pt x="86" y="42"/>
                  <a:pt x="83" y="39"/>
                  <a:pt x="80" y="39"/>
                </a:cubicBezTo>
                <a:cubicBezTo>
                  <a:pt x="77" y="39"/>
                  <a:pt x="75" y="42"/>
                  <a:pt x="75" y="45"/>
                </a:cubicBezTo>
                <a:cubicBezTo>
                  <a:pt x="75" y="48"/>
                  <a:pt x="80" y="51"/>
                  <a:pt x="84" y="54"/>
                </a:cubicBezTo>
                <a:close/>
                <a:moveTo>
                  <a:pt x="12" y="56"/>
                </a:moveTo>
                <a:cubicBezTo>
                  <a:pt x="5" y="56"/>
                  <a:pt x="5" y="56"/>
                  <a:pt x="5" y="56"/>
                </a:cubicBezTo>
                <a:cubicBezTo>
                  <a:pt x="2" y="56"/>
                  <a:pt x="0" y="59"/>
                  <a:pt x="0" y="61"/>
                </a:cubicBezTo>
                <a:cubicBezTo>
                  <a:pt x="0" y="65"/>
                  <a:pt x="2" y="67"/>
                  <a:pt x="5" y="67"/>
                </a:cubicBezTo>
                <a:cubicBezTo>
                  <a:pt x="12" y="67"/>
                  <a:pt x="12" y="67"/>
                  <a:pt x="12" y="67"/>
                </a:cubicBezTo>
                <a:cubicBezTo>
                  <a:pt x="15" y="67"/>
                  <a:pt x="17" y="65"/>
                  <a:pt x="17" y="61"/>
                </a:cubicBezTo>
                <a:cubicBezTo>
                  <a:pt x="17" y="58"/>
                  <a:pt x="15" y="56"/>
                  <a:pt x="12" y="56"/>
                </a:cubicBezTo>
                <a:close/>
                <a:moveTo>
                  <a:pt x="155" y="56"/>
                </a:moveTo>
                <a:cubicBezTo>
                  <a:pt x="148" y="56"/>
                  <a:pt x="148" y="56"/>
                  <a:pt x="148" y="56"/>
                </a:cubicBezTo>
                <a:cubicBezTo>
                  <a:pt x="145" y="56"/>
                  <a:pt x="142" y="59"/>
                  <a:pt x="142" y="61"/>
                </a:cubicBezTo>
                <a:cubicBezTo>
                  <a:pt x="142" y="65"/>
                  <a:pt x="145" y="67"/>
                  <a:pt x="148" y="67"/>
                </a:cubicBezTo>
                <a:cubicBezTo>
                  <a:pt x="155" y="67"/>
                  <a:pt x="155" y="67"/>
                  <a:pt x="155" y="67"/>
                </a:cubicBezTo>
                <a:cubicBezTo>
                  <a:pt x="158" y="67"/>
                  <a:pt x="160" y="65"/>
                  <a:pt x="160" y="61"/>
                </a:cubicBezTo>
                <a:cubicBezTo>
                  <a:pt x="160" y="58"/>
                  <a:pt x="158" y="56"/>
                  <a:pt x="155" y="56"/>
                </a:cubicBezTo>
                <a:close/>
                <a:moveTo>
                  <a:pt x="32" y="104"/>
                </a:moveTo>
                <a:cubicBezTo>
                  <a:pt x="31" y="104"/>
                  <a:pt x="29" y="105"/>
                  <a:pt x="28" y="106"/>
                </a:cubicBezTo>
                <a:cubicBezTo>
                  <a:pt x="24" y="110"/>
                  <a:pt x="24" y="110"/>
                  <a:pt x="24" y="110"/>
                </a:cubicBezTo>
                <a:cubicBezTo>
                  <a:pt x="22" y="112"/>
                  <a:pt x="22" y="116"/>
                  <a:pt x="24" y="118"/>
                </a:cubicBezTo>
                <a:cubicBezTo>
                  <a:pt x="25" y="119"/>
                  <a:pt x="26" y="119"/>
                  <a:pt x="27" y="119"/>
                </a:cubicBezTo>
                <a:cubicBezTo>
                  <a:pt x="28" y="119"/>
                  <a:pt x="30" y="119"/>
                  <a:pt x="31" y="118"/>
                </a:cubicBezTo>
                <a:cubicBezTo>
                  <a:pt x="36" y="113"/>
                  <a:pt x="36" y="113"/>
                  <a:pt x="36" y="113"/>
                </a:cubicBezTo>
                <a:cubicBezTo>
                  <a:pt x="38" y="111"/>
                  <a:pt x="38" y="107"/>
                  <a:pt x="36" y="106"/>
                </a:cubicBezTo>
                <a:cubicBezTo>
                  <a:pt x="35" y="105"/>
                  <a:pt x="33" y="104"/>
                  <a:pt x="32" y="104"/>
                </a:cubicBezTo>
                <a:close/>
                <a:moveTo>
                  <a:pt x="133" y="3"/>
                </a:moveTo>
                <a:cubicBezTo>
                  <a:pt x="132" y="3"/>
                  <a:pt x="131" y="4"/>
                  <a:pt x="130" y="5"/>
                </a:cubicBezTo>
                <a:cubicBezTo>
                  <a:pt x="125" y="10"/>
                  <a:pt x="125" y="10"/>
                  <a:pt x="125" y="10"/>
                </a:cubicBezTo>
                <a:cubicBezTo>
                  <a:pt x="123" y="12"/>
                  <a:pt x="123" y="15"/>
                  <a:pt x="125" y="17"/>
                </a:cubicBezTo>
                <a:cubicBezTo>
                  <a:pt x="126" y="18"/>
                  <a:pt x="127" y="19"/>
                  <a:pt x="128" y="19"/>
                </a:cubicBezTo>
                <a:cubicBezTo>
                  <a:pt x="130" y="19"/>
                  <a:pt x="131" y="18"/>
                  <a:pt x="132" y="17"/>
                </a:cubicBezTo>
                <a:cubicBezTo>
                  <a:pt x="137" y="12"/>
                  <a:pt x="137" y="12"/>
                  <a:pt x="137" y="12"/>
                </a:cubicBezTo>
                <a:cubicBezTo>
                  <a:pt x="139" y="10"/>
                  <a:pt x="139" y="7"/>
                  <a:pt x="137" y="5"/>
                </a:cubicBezTo>
                <a:cubicBezTo>
                  <a:pt x="136" y="4"/>
                  <a:pt x="135" y="3"/>
                  <a:pt x="133" y="3"/>
                </a:cubicBezTo>
                <a:close/>
                <a:moveTo>
                  <a:pt x="132" y="106"/>
                </a:moveTo>
                <a:cubicBezTo>
                  <a:pt x="131" y="105"/>
                  <a:pt x="130" y="104"/>
                  <a:pt x="128" y="104"/>
                </a:cubicBezTo>
                <a:cubicBezTo>
                  <a:pt x="127" y="104"/>
                  <a:pt x="126" y="105"/>
                  <a:pt x="125" y="106"/>
                </a:cubicBezTo>
                <a:cubicBezTo>
                  <a:pt x="123" y="107"/>
                  <a:pt x="123" y="111"/>
                  <a:pt x="125" y="113"/>
                </a:cubicBezTo>
                <a:cubicBezTo>
                  <a:pt x="130" y="118"/>
                  <a:pt x="130" y="118"/>
                  <a:pt x="130" y="118"/>
                </a:cubicBezTo>
                <a:cubicBezTo>
                  <a:pt x="131" y="119"/>
                  <a:pt x="132" y="119"/>
                  <a:pt x="133" y="119"/>
                </a:cubicBezTo>
                <a:cubicBezTo>
                  <a:pt x="135" y="119"/>
                  <a:pt x="136" y="119"/>
                  <a:pt x="137" y="118"/>
                </a:cubicBezTo>
                <a:cubicBezTo>
                  <a:pt x="139" y="116"/>
                  <a:pt x="139" y="112"/>
                  <a:pt x="137" y="110"/>
                </a:cubicBezTo>
                <a:lnTo>
                  <a:pt x="132" y="106"/>
                </a:lnTo>
                <a:close/>
                <a:moveTo>
                  <a:pt x="28" y="17"/>
                </a:moveTo>
                <a:cubicBezTo>
                  <a:pt x="29" y="18"/>
                  <a:pt x="31" y="19"/>
                  <a:pt x="32" y="19"/>
                </a:cubicBezTo>
                <a:cubicBezTo>
                  <a:pt x="33" y="19"/>
                  <a:pt x="35" y="18"/>
                  <a:pt x="36" y="17"/>
                </a:cubicBezTo>
                <a:cubicBezTo>
                  <a:pt x="38" y="15"/>
                  <a:pt x="38" y="12"/>
                  <a:pt x="36" y="10"/>
                </a:cubicBezTo>
                <a:cubicBezTo>
                  <a:pt x="31" y="5"/>
                  <a:pt x="31" y="5"/>
                  <a:pt x="31" y="5"/>
                </a:cubicBezTo>
                <a:cubicBezTo>
                  <a:pt x="30" y="4"/>
                  <a:pt x="28" y="3"/>
                  <a:pt x="27" y="3"/>
                </a:cubicBezTo>
                <a:cubicBezTo>
                  <a:pt x="26" y="3"/>
                  <a:pt x="25" y="4"/>
                  <a:pt x="24" y="5"/>
                </a:cubicBezTo>
                <a:cubicBezTo>
                  <a:pt x="22" y="7"/>
                  <a:pt x="22" y="10"/>
                  <a:pt x="24" y="12"/>
                </a:cubicBezTo>
                <a:lnTo>
                  <a:pt x="28" y="1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278B9808-8DD7-773E-0537-9263F6B27F34}"/>
              </a:ext>
            </a:extLst>
          </p:cNvPr>
          <p:cNvSpPr>
            <a:spLocks noEditPoints="1"/>
          </p:cNvSpPr>
          <p:nvPr/>
        </p:nvSpPr>
        <p:spPr bwMode="auto">
          <a:xfrm>
            <a:off x="2409826" y="5776913"/>
            <a:ext cx="217488" cy="254000"/>
          </a:xfrm>
          <a:custGeom>
            <a:avLst/>
            <a:gdLst>
              <a:gd name="T0" fmla="*/ 25 w 137"/>
              <a:gd name="T1" fmla="*/ 119 h 160"/>
              <a:gd name="T2" fmla="*/ 16 w 137"/>
              <a:gd name="T3" fmla="*/ 110 h 160"/>
              <a:gd name="T4" fmla="*/ 21 w 137"/>
              <a:gd name="T5" fmla="*/ 105 h 160"/>
              <a:gd name="T6" fmla="*/ 27 w 137"/>
              <a:gd name="T7" fmla="*/ 110 h 160"/>
              <a:gd name="T8" fmla="*/ 32 w 137"/>
              <a:gd name="T9" fmla="*/ 116 h 160"/>
              <a:gd name="T10" fmla="*/ 37 w 137"/>
              <a:gd name="T11" fmla="*/ 110 h 160"/>
              <a:gd name="T12" fmla="*/ 27 w 137"/>
              <a:gd name="T13" fmla="*/ 95 h 160"/>
              <a:gd name="T14" fmla="*/ 27 w 137"/>
              <a:gd name="T15" fmla="*/ 92 h 160"/>
              <a:gd name="T16" fmla="*/ 21 w 137"/>
              <a:gd name="T17" fmla="*/ 87 h 160"/>
              <a:gd name="T18" fmla="*/ 16 w 137"/>
              <a:gd name="T19" fmla="*/ 92 h 160"/>
              <a:gd name="T20" fmla="*/ 16 w 137"/>
              <a:gd name="T21" fmla="*/ 95 h 160"/>
              <a:gd name="T22" fmla="*/ 5 w 137"/>
              <a:gd name="T23" fmla="*/ 110 h 160"/>
              <a:gd name="T24" fmla="*/ 18 w 137"/>
              <a:gd name="T25" fmla="*/ 128 h 160"/>
              <a:gd name="T26" fmla="*/ 27 w 137"/>
              <a:gd name="T27" fmla="*/ 137 h 160"/>
              <a:gd name="T28" fmla="*/ 21 w 137"/>
              <a:gd name="T29" fmla="*/ 142 h 160"/>
              <a:gd name="T30" fmla="*/ 16 w 137"/>
              <a:gd name="T31" fmla="*/ 137 h 160"/>
              <a:gd name="T32" fmla="*/ 11 w 137"/>
              <a:gd name="T33" fmla="*/ 132 h 160"/>
              <a:gd name="T34" fmla="*/ 6 w 137"/>
              <a:gd name="T35" fmla="*/ 137 h 160"/>
              <a:gd name="T36" fmla="*/ 16 w 137"/>
              <a:gd name="T37" fmla="*/ 152 h 160"/>
              <a:gd name="T38" fmla="*/ 16 w 137"/>
              <a:gd name="T39" fmla="*/ 155 h 160"/>
              <a:gd name="T40" fmla="*/ 22 w 137"/>
              <a:gd name="T41" fmla="*/ 160 h 160"/>
              <a:gd name="T42" fmla="*/ 27 w 137"/>
              <a:gd name="T43" fmla="*/ 155 h 160"/>
              <a:gd name="T44" fmla="*/ 27 w 137"/>
              <a:gd name="T45" fmla="*/ 152 h 160"/>
              <a:gd name="T46" fmla="*/ 37 w 137"/>
              <a:gd name="T47" fmla="*/ 137 h 160"/>
              <a:gd name="T48" fmla="*/ 25 w 137"/>
              <a:gd name="T49" fmla="*/ 119 h 160"/>
              <a:gd name="T50" fmla="*/ 74 w 137"/>
              <a:gd name="T51" fmla="*/ 10 h 160"/>
              <a:gd name="T52" fmla="*/ 74 w 137"/>
              <a:gd name="T53" fmla="*/ 5 h 160"/>
              <a:gd name="T54" fmla="*/ 68 w 137"/>
              <a:gd name="T55" fmla="*/ 0 h 160"/>
              <a:gd name="T56" fmla="*/ 63 w 137"/>
              <a:gd name="T57" fmla="*/ 5 h 160"/>
              <a:gd name="T58" fmla="*/ 63 w 137"/>
              <a:gd name="T59" fmla="*/ 10 h 160"/>
              <a:gd name="T60" fmla="*/ 0 w 137"/>
              <a:gd name="T61" fmla="*/ 78 h 160"/>
              <a:gd name="T62" fmla="*/ 0 w 137"/>
              <a:gd name="T63" fmla="*/ 83 h 160"/>
              <a:gd name="T64" fmla="*/ 0 w 137"/>
              <a:gd name="T65" fmla="*/ 83 h 160"/>
              <a:gd name="T66" fmla="*/ 6 w 137"/>
              <a:gd name="T67" fmla="*/ 88 h 160"/>
              <a:gd name="T68" fmla="*/ 11 w 137"/>
              <a:gd name="T69" fmla="*/ 83 h 160"/>
              <a:gd name="T70" fmla="*/ 22 w 137"/>
              <a:gd name="T71" fmla="*/ 73 h 160"/>
              <a:gd name="T72" fmla="*/ 32 w 137"/>
              <a:gd name="T73" fmla="*/ 83 h 160"/>
              <a:gd name="T74" fmla="*/ 37 w 137"/>
              <a:gd name="T75" fmla="*/ 88 h 160"/>
              <a:gd name="T76" fmla="*/ 42 w 137"/>
              <a:gd name="T77" fmla="*/ 83 h 160"/>
              <a:gd name="T78" fmla="*/ 53 w 137"/>
              <a:gd name="T79" fmla="*/ 73 h 160"/>
              <a:gd name="T80" fmla="*/ 63 w 137"/>
              <a:gd name="T81" fmla="*/ 83 h 160"/>
              <a:gd name="T82" fmla="*/ 63 w 137"/>
              <a:gd name="T83" fmla="*/ 145 h 160"/>
              <a:gd name="T84" fmla="*/ 79 w 137"/>
              <a:gd name="T85" fmla="*/ 160 h 160"/>
              <a:gd name="T86" fmla="*/ 94 w 137"/>
              <a:gd name="T87" fmla="*/ 145 h 160"/>
              <a:gd name="T88" fmla="*/ 94 w 137"/>
              <a:gd name="T89" fmla="*/ 134 h 160"/>
              <a:gd name="T90" fmla="*/ 89 w 137"/>
              <a:gd name="T91" fmla="*/ 129 h 160"/>
              <a:gd name="T92" fmla="*/ 84 w 137"/>
              <a:gd name="T93" fmla="*/ 134 h 160"/>
              <a:gd name="T94" fmla="*/ 84 w 137"/>
              <a:gd name="T95" fmla="*/ 145 h 160"/>
              <a:gd name="T96" fmla="*/ 79 w 137"/>
              <a:gd name="T97" fmla="*/ 150 h 160"/>
              <a:gd name="T98" fmla="*/ 74 w 137"/>
              <a:gd name="T99" fmla="*/ 145 h 160"/>
              <a:gd name="T100" fmla="*/ 74 w 137"/>
              <a:gd name="T101" fmla="*/ 83 h 160"/>
              <a:gd name="T102" fmla="*/ 84 w 137"/>
              <a:gd name="T103" fmla="*/ 73 h 160"/>
              <a:gd name="T104" fmla="*/ 95 w 137"/>
              <a:gd name="T105" fmla="*/ 83 h 160"/>
              <a:gd name="T106" fmla="*/ 100 w 137"/>
              <a:gd name="T107" fmla="*/ 88 h 160"/>
              <a:gd name="T108" fmla="*/ 105 w 137"/>
              <a:gd name="T109" fmla="*/ 83 h 160"/>
              <a:gd name="T110" fmla="*/ 116 w 137"/>
              <a:gd name="T111" fmla="*/ 73 h 160"/>
              <a:gd name="T112" fmla="*/ 126 w 137"/>
              <a:gd name="T113" fmla="*/ 83 h 160"/>
              <a:gd name="T114" fmla="*/ 131 w 137"/>
              <a:gd name="T115" fmla="*/ 88 h 160"/>
              <a:gd name="T116" fmla="*/ 137 w 137"/>
              <a:gd name="T117" fmla="*/ 83 h 160"/>
              <a:gd name="T118" fmla="*/ 137 w 137"/>
              <a:gd name="T119" fmla="*/ 78 h 160"/>
              <a:gd name="T120" fmla="*/ 74 w 137"/>
              <a:gd name="T121" fmla="*/ 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7" h="160">
                <a:moveTo>
                  <a:pt x="25" y="119"/>
                </a:moveTo>
                <a:cubicBezTo>
                  <a:pt x="21" y="116"/>
                  <a:pt x="16" y="113"/>
                  <a:pt x="16" y="110"/>
                </a:cubicBezTo>
                <a:cubicBezTo>
                  <a:pt x="16" y="107"/>
                  <a:pt x="19" y="105"/>
                  <a:pt x="21" y="105"/>
                </a:cubicBezTo>
                <a:cubicBezTo>
                  <a:pt x="25" y="105"/>
                  <a:pt x="27" y="108"/>
                  <a:pt x="27" y="110"/>
                </a:cubicBezTo>
                <a:cubicBezTo>
                  <a:pt x="27" y="113"/>
                  <a:pt x="29" y="116"/>
                  <a:pt x="32" y="116"/>
                </a:cubicBezTo>
                <a:cubicBezTo>
                  <a:pt x="35" y="116"/>
                  <a:pt x="37" y="113"/>
                  <a:pt x="37" y="110"/>
                </a:cubicBezTo>
                <a:cubicBezTo>
                  <a:pt x="37" y="103"/>
                  <a:pt x="33" y="98"/>
                  <a:pt x="27" y="95"/>
                </a:cubicBezTo>
                <a:cubicBezTo>
                  <a:pt x="27" y="92"/>
                  <a:pt x="27" y="92"/>
                  <a:pt x="27" y="92"/>
                </a:cubicBezTo>
                <a:cubicBezTo>
                  <a:pt x="27" y="89"/>
                  <a:pt x="24" y="87"/>
                  <a:pt x="21" y="87"/>
                </a:cubicBezTo>
                <a:cubicBezTo>
                  <a:pt x="19" y="87"/>
                  <a:pt x="16" y="89"/>
                  <a:pt x="16" y="92"/>
                </a:cubicBezTo>
                <a:cubicBezTo>
                  <a:pt x="16" y="95"/>
                  <a:pt x="16" y="95"/>
                  <a:pt x="16" y="95"/>
                </a:cubicBezTo>
                <a:cubicBezTo>
                  <a:pt x="10" y="97"/>
                  <a:pt x="5" y="103"/>
                  <a:pt x="5" y="110"/>
                </a:cubicBezTo>
                <a:cubicBezTo>
                  <a:pt x="5" y="119"/>
                  <a:pt x="12" y="124"/>
                  <a:pt x="18" y="128"/>
                </a:cubicBezTo>
                <a:cubicBezTo>
                  <a:pt x="22" y="131"/>
                  <a:pt x="27" y="134"/>
                  <a:pt x="27" y="137"/>
                </a:cubicBezTo>
                <a:cubicBezTo>
                  <a:pt x="27" y="140"/>
                  <a:pt x="24" y="142"/>
                  <a:pt x="21" y="142"/>
                </a:cubicBezTo>
                <a:cubicBezTo>
                  <a:pt x="19" y="142"/>
                  <a:pt x="16" y="140"/>
                  <a:pt x="16" y="137"/>
                </a:cubicBezTo>
                <a:cubicBezTo>
                  <a:pt x="16" y="134"/>
                  <a:pt x="13" y="132"/>
                  <a:pt x="11" y="132"/>
                </a:cubicBezTo>
                <a:cubicBezTo>
                  <a:pt x="8" y="132"/>
                  <a:pt x="6" y="134"/>
                  <a:pt x="6" y="137"/>
                </a:cubicBezTo>
                <a:cubicBezTo>
                  <a:pt x="6" y="144"/>
                  <a:pt x="10" y="149"/>
                  <a:pt x="16" y="152"/>
                </a:cubicBezTo>
                <a:cubicBezTo>
                  <a:pt x="16" y="155"/>
                  <a:pt x="16" y="155"/>
                  <a:pt x="16" y="155"/>
                </a:cubicBezTo>
                <a:cubicBezTo>
                  <a:pt x="16" y="158"/>
                  <a:pt x="19" y="160"/>
                  <a:pt x="22" y="160"/>
                </a:cubicBezTo>
                <a:cubicBezTo>
                  <a:pt x="25" y="160"/>
                  <a:pt x="27" y="158"/>
                  <a:pt x="27" y="155"/>
                </a:cubicBezTo>
                <a:cubicBezTo>
                  <a:pt x="27" y="152"/>
                  <a:pt x="27" y="152"/>
                  <a:pt x="27" y="152"/>
                </a:cubicBezTo>
                <a:cubicBezTo>
                  <a:pt x="33" y="150"/>
                  <a:pt x="37" y="144"/>
                  <a:pt x="37" y="137"/>
                </a:cubicBezTo>
                <a:cubicBezTo>
                  <a:pt x="37" y="128"/>
                  <a:pt x="31" y="123"/>
                  <a:pt x="25" y="119"/>
                </a:cubicBezTo>
                <a:close/>
                <a:moveTo>
                  <a:pt x="74" y="10"/>
                </a:moveTo>
                <a:cubicBezTo>
                  <a:pt x="74" y="5"/>
                  <a:pt x="74" y="5"/>
                  <a:pt x="74" y="5"/>
                </a:cubicBezTo>
                <a:cubicBezTo>
                  <a:pt x="74" y="2"/>
                  <a:pt x="71" y="0"/>
                  <a:pt x="68" y="0"/>
                </a:cubicBezTo>
                <a:cubicBezTo>
                  <a:pt x="65" y="0"/>
                  <a:pt x="63" y="3"/>
                  <a:pt x="63" y="5"/>
                </a:cubicBezTo>
                <a:cubicBezTo>
                  <a:pt x="63" y="10"/>
                  <a:pt x="63" y="10"/>
                  <a:pt x="63" y="10"/>
                </a:cubicBezTo>
                <a:cubicBezTo>
                  <a:pt x="28" y="13"/>
                  <a:pt x="0" y="42"/>
                  <a:pt x="0" y="78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86"/>
                  <a:pt x="3" y="88"/>
                  <a:pt x="6" y="88"/>
                </a:cubicBezTo>
                <a:cubicBezTo>
                  <a:pt x="9" y="88"/>
                  <a:pt x="11" y="86"/>
                  <a:pt x="11" y="83"/>
                </a:cubicBezTo>
                <a:cubicBezTo>
                  <a:pt x="11" y="78"/>
                  <a:pt x="15" y="73"/>
                  <a:pt x="22" y="73"/>
                </a:cubicBezTo>
                <a:cubicBezTo>
                  <a:pt x="28" y="73"/>
                  <a:pt x="32" y="78"/>
                  <a:pt x="32" y="83"/>
                </a:cubicBezTo>
                <a:cubicBezTo>
                  <a:pt x="32" y="86"/>
                  <a:pt x="35" y="88"/>
                  <a:pt x="37" y="88"/>
                </a:cubicBezTo>
                <a:cubicBezTo>
                  <a:pt x="40" y="88"/>
                  <a:pt x="42" y="86"/>
                  <a:pt x="42" y="83"/>
                </a:cubicBezTo>
                <a:cubicBezTo>
                  <a:pt x="42" y="78"/>
                  <a:pt x="47" y="73"/>
                  <a:pt x="53" y="73"/>
                </a:cubicBezTo>
                <a:cubicBezTo>
                  <a:pt x="59" y="73"/>
                  <a:pt x="63" y="78"/>
                  <a:pt x="63" y="83"/>
                </a:cubicBezTo>
                <a:cubicBezTo>
                  <a:pt x="63" y="145"/>
                  <a:pt x="63" y="145"/>
                  <a:pt x="63" y="145"/>
                </a:cubicBezTo>
                <a:cubicBezTo>
                  <a:pt x="63" y="153"/>
                  <a:pt x="70" y="160"/>
                  <a:pt x="79" y="160"/>
                </a:cubicBezTo>
                <a:cubicBezTo>
                  <a:pt x="87" y="160"/>
                  <a:pt x="94" y="153"/>
                  <a:pt x="94" y="145"/>
                </a:cubicBezTo>
                <a:cubicBezTo>
                  <a:pt x="94" y="134"/>
                  <a:pt x="94" y="134"/>
                  <a:pt x="94" y="134"/>
                </a:cubicBezTo>
                <a:cubicBezTo>
                  <a:pt x="94" y="131"/>
                  <a:pt x="92" y="129"/>
                  <a:pt x="89" y="129"/>
                </a:cubicBezTo>
                <a:cubicBezTo>
                  <a:pt x="87" y="129"/>
                  <a:pt x="84" y="132"/>
                  <a:pt x="84" y="134"/>
                </a:cubicBezTo>
                <a:cubicBezTo>
                  <a:pt x="84" y="145"/>
                  <a:pt x="84" y="145"/>
                  <a:pt x="84" y="145"/>
                </a:cubicBezTo>
                <a:cubicBezTo>
                  <a:pt x="84" y="148"/>
                  <a:pt x="82" y="150"/>
                  <a:pt x="79" y="150"/>
                </a:cubicBezTo>
                <a:cubicBezTo>
                  <a:pt x="76" y="150"/>
                  <a:pt x="74" y="147"/>
                  <a:pt x="74" y="145"/>
                </a:cubicBezTo>
                <a:cubicBezTo>
                  <a:pt x="74" y="83"/>
                  <a:pt x="74" y="83"/>
                  <a:pt x="74" y="83"/>
                </a:cubicBezTo>
                <a:cubicBezTo>
                  <a:pt x="74" y="78"/>
                  <a:pt x="78" y="73"/>
                  <a:pt x="84" y="73"/>
                </a:cubicBezTo>
                <a:cubicBezTo>
                  <a:pt x="90" y="73"/>
                  <a:pt x="95" y="78"/>
                  <a:pt x="95" y="83"/>
                </a:cubicBezTo>
                <a:cubicBezTo>
                  <a:pt x="95" y="86"/>
                  <a:pt x="97" y="88"/>
                  <a:pt x="100" y="88"/>
                </a:cubicBezTo>
                <a:cubicBezTo>
                  <a:pt x="103" y="88"/>
                  <a:pt x="105" y="86"/>
                  <a:pt x="105" y="83"/>
                </a:cubicBezTo>
                <a:cubicBezTo>
                  <a:pt x="105" y="78"/>
                  <a:pt x="110" y="73"/>
                  <a:pt x="116" y="73"/>
                </a:cubicBezTo>
                <a:cubicBezTo>
                  <a:pt x="122" y="73"/>
                  <a:pt x="126" y="78"/>
                  <a:pt x="126" y="83"/>
                </a:cubicBezTo>
                <a:cubicBezTo>
                  <a:pt x="126" y="86"/>
                  <a:pt x="129" y="88"/>
                  <a:pt x="131" y="88"/>
                </a:cubicBezTo>
                <a:cubicBezTo>
                  <a:pt x="134" y="88"/>
                  <a:pt x="137" y="86"/>
                  <a:pt x="137" y="83"/>
                </a:cubicBezTo>
                <a:cubicBezTo>
                  <a:pt x="137" y="78"/>
                  <a:pt x="137" y="78"/>
                  <a:pt x="137" y="78"/>
                </a:cubicBezTo>
                <a:cubicBezTo>
                  <a:pt x="137" y="42"/>
                  <a:pt x="109" y="13"/>
                  <a:pt x="74" y="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2CB66139-BC39-87B1-7757-EB0A091F12BA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4675188"/>
            <a:ext cx="254000" cy="254000"/>
          </a:xfrm>
          <a:custGeom>
            <a:avLst/>
            <a:gdLst>
              <a:gd name="T0" fmla="*/ 116 w 160"/>
              <a:gd name="T1" fmla="*/ 22 h 160"/>
              <a:gd name="T2" fmla="*/ 43 w 160"/>
              <a:gd name="T3" fmla="*/ 11 h 160"/>
              <a:gd name="T4" fmla="*/ 54 w 160"/>
              <a:gd name="T5" fmla="*/ 42 h 160"/>
              <a:gd name="T6" fmla="*/ 43 w 160"/>
              <a:gd name="T7" fmla="*/ 53 h 160"/>
              <a:gd name="T8" fmla="*/ 54 w 160"/>
              <a:gd name="T9" fmla="*/ 42 h 160"/>
              <a:gd name="T10" fmla="*/ 85 w 160"/>
              <a:gd name="T11" fmla="*/ 53 h 160"/>
              <a:gd name="T12" fmla="*/ 75 w 160"/>
              <a:gd name="T13" fmla="*/ 42 h 160"/>
              <a:gd name="T14" fmla="*/ 116 w 160"/>
              <a:gd name="T15" fmla="*/ 42 h 160"/>
              <a:gd name="T16" fmla="*/ 106 w 160"/>
              <a:gd name="T17" fmla="*/ 53 h 160"/>
              <a:gd name="T18" fmla="*/ 116 w 160"/>
              <a:gd name="T19" fmla="*/ 42 h 160"/>
              <a:gd name="T20" fmla="*/ 54 w 160"/>
              <a:gd name="T21" fmla="*/ 74 h 160"/>
              <a:gd name="T22" fmla="*/ 43 w 160"/>
              <a:gd name="T23" fmla="*/ 63 h 160"/>
              <a:gd name="T24" fmla="*/ 85 w 160"/>
              <a:gd name="T25" fmla="*/ 63 h 160"/>
              <a:gd name="T26" fmla="*/ 75 w 160"/>
              <a:gd name="T27" fmla="*/ 74 h 160"/>
              <a:gd name="T28" fmla="*/ 85 w 160"/>
              <a:gd name="T29" fmla="*/ 63 h 160"/>
              <a:gd name="T30" fmla="*/ 116 w 160"/>
              <a:gd name="T31" fmla="*/ 74 h 160"/>
              <a:gd name="T32" fmla="*/ 106 w 160"/>
              <a:gd name="T33" fmla="*/ 63 h 160"/>
              <a:gd name="T34" fmla="*/ 54 w 160"/>
              <a:gd name="T35" fmla="*/ 84 h 160"/>
              <a:gd name="T36" fmla="*/ 43 w 160"/>
              <a:gd name="T37" fmla="*/ 95 h 160"/>
              <a:gd name="T38" fmla="*/ 54 w 160"/>
              <a:gd name="T39" fmla="*/ 84 h 160"/>
              <a:gd name="T40" fmla="*/ 85 w 160"/>
              <a:gd name="T41" fmla="*/ 95 h 160"/>
              <a:gd name="T42" fmla="*/ 75 w 160"/>
              <a:gd name="T43" fmla="*/ 84 h 160"/>
              <a:gd name="T44" fmla="*/ 116 w 160"/>
              <a:gd name="T45" fmla="*/ 84 h 160"/>
              <a:gd name="T46" fmla="*/ 106 w 160"/>
              <a:gd name="T47" fmla="*/ 95 h 160"/>
              <a:gd name="T48" fmla="*/ 116 w 160"/>
              <a:gd name="T49" fmla="*/ 84 h 160"/>
              <a:gd name="T50" fmla="*/ 22 w 160"/>
              <a:gd name="T51" fmla="*/ 150 h 160"/>
              <a:gd name="T52" fmla="*/ 11 w 160"/>
              <a:gd name="T53" fmla="*/ 115 h 160"/>
              <a:gd name="T54" fmla="*/ 75 w 160"/>
              <a:gd name="T55" fmla="*/ 115 h 160"/>
              <a:gd name="T56" fmla="*/ 54 w 160"/>
              <a:gd name="T57" fmla="*/ 150 h 160"/>
              <a:gd name="T58" fmla="*/ 75 w 160"/>
              <a:gd name="T59" fmla="*/ 115 h 160"/>
              <a:gd name="T60" fmla="*/ 106 w 160"/>
              <a:gd name="T61" fmla="*/ 150 h 160"/>
              <a:gd name="T62" fmla="*/ 85 w 160"/>
              <a:gd name="T63" fmla="*/ 115 h 160"/>
              <a:gd name="T64" fmla="*/ 149 w 160"/>
              <a:gd name="T65" fmla="*/ 115 h 160"/>
              <a:gd name="T66" fmla="*/ 137 w 160"/>
              <a:gd name="T67" fmla="*/ 150 h 160"/>
              <a:gd name="T68" fmla="*/ 149 w 160"/>
              <a:gd name="T69" fmla="*/ 115 h 160"/>
              <a:gd name="T70" fmla="*/ 33 w 160"/>
              <a:gd name="T71" fmla="*/ 6 h 160"/>
              <a:gd name="T72" fmla="*/ 28 w 160"/>
              <a:gd name="T73" fmla="*/ 21 h 160"/>
              <a:gd name="T74" fmla="*/ 23 w 160"/>
              <a:gd name="T75" fmla="*/ 105 h 160"/>
              <a:gd name="T76" fmla="*/ 0 w 160"/>
              <a:gd name="T77" fmla="*/ 110 h 160"/>
              <a:gd name="T78" fmla="*/ 6 w 160"/>
              <a:gd name="T79" fmla="*/ 160 h 160"/>
              <a:gd name="T80" fmla="*/ 160 w 160"/>
              <a:gd name="T81" fmla="*/ 155 h 160"/>
              <a:gd name="T82" fmla="*/ 154 w 160"/>
              <a:gd name="T83" fmla="*/ 105 h 160"/>
              <a:gd name="T84" fmla="*/ 137 w 160"/>
              <a:gd name="T85" fmla="*/ 27 h 160"/>
              <a:gd name="T86" fmla="*/ 127 w 160"/>
              <a:gd name="T87" fmla="*/ 21 h 160"/>
              <a:gd name="T88" fmla="*/ 121 w 160"/>
              <a:gd name="T8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60">
                <a:moveTo>
                  <a:pt x="116" y="11"/>
                </a:moveTo>
                <a:cubicBezTo>
                  <a:pt x="116" y="22"/>
                  <a:pt x="116" y="22"/>
                  <a:pt x="116" y="22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11"/>
                  <a:pt x="43" y="11"/>
                  <a:pt x="43" y="11"/>
                </a:cubicBezTo>
                <a:cubicBezTo>
                  <a:pt x="116" y="11"/>
                  <a:pt x="116" y="11"/>
                  <a:pt x="116" y="11"/>
                </a:cubicBezTo>
                <a:close/>
                <a:moveTo>
                  <a:pt x="54" y="42"/>
                </a:moveTo>
                <a:cubicBezTo>
                  <a:pt x="54" y="53"/>
                  <a:pt x="54" y="53"/>
                  <a:pt x="54" y="53"/>
                </a:cubicBezTo>
                <a:cubicBezTo>
                  <a:pt x="43" y="53"/>
                  <a:pt x="43" y="53"/>
                  <a:pt x="43" y="53"/>
                </a:cubicBezTo>
                <a:cubicBezTo>
                  <a:pt x="43" y="42"/>
                  <a:pt x="43" y="42"/>
                  <a:pt x="43" y="42"/>
                </a:cubicBezTo>
                <a:cubicBezTo>
                  <a:pt x="54" y="42"/>
                  <a:pt x="54" y="42"/>
                  <a:pt x="54" y="42"/>
                </a:cubicBezTo>
                <a:close/>
                <a:moveTo>
                  <a:pt x="85" y="42"/>
                </a:moveTo>
                <a:cubicBezTo>
                  <a:pt x="85" y="53"/>
                  <a:pt x="85" y="53"/>
                  <a:pt x="85" y="53"/>
                </a:cubicBezTo>
                <a:cubicBezTo>
                  <a:pt x="75" y="53"/>
                  <a:pt x="75" y="53"/>
                  <a:pt x="75" y="53"/>
                </a:cubicBezTo>
                <a:cubicBezTo>
                  <a:pt x="75" y="42"/>
                  <a:pt x="75" y="42"/>
                  <a:pt x="75" y="42"/>
                </a:cubicBezTo>
                <a:cubicBezTo>
                  <a:pt x="85" y="42"/>
                  <a:pt x="85" y="42"/>
                  <a:pt x="85" y="42"/>
                </a:cubicBezTo>
                <a:close/>
                <a:moveTo>
                  <a:pt x="116" y="42"/>
                </a:moveTo>
                <a:cubicBezTo>
                  <a:pt x="116" y="53"/>
                  <a:pt x="116" y="53"/>
                  <a:pt x="116" y="53"/>
                </a:cubicBezTo>
                <a:cubicBezTo>
                  <a:pt x="106" y="53"/>
                  <a:pt x="106" y="53"/>
                  <a:pt x="106" y="53"/>
                </a:cubicBezTo>
                <a:cubicBezTo>
                  <a:pt x="106" y="42"/>
                  <a:pt x="106" y="42"/>
                  <a:pt x="106" y="42"/>
                </a:cubicBezTo>
                <a:cubicBezTo>
                  <a:pt x="116" y="42"/>
                  <a:pt x="116" y="42"/>
                  <a:pt x="116" y="42"/>
                </a:cubicBezTo>
                <a:close/>
                <a:moveTo>
                  <a:pt x="54" y="63"/>
                </a:moveTo>
                <a:cubicBezTo>
                  <a:pt x="54" y="74"/>
                  <a:pt x="54" y="74"/>
                  <a:pt x="54" y="74"/>
                </a:cubicBezTo>
                <a:cubicBezTo>
                  <a:pt x="43" y="74"/>
                  <a:pt x="43" y="74"/>
                  <a:pt x="43" y="74"/>
                </a:cubicBezTo>
                <a:cubicBezTo>
                  <a:pt x="43" y="63"/>
                  <a:pt x="43" y="63"/>
                  <a:pt x="43" y="63"/>
                </a:cubicBezTo>
                <a:cubicBezTo>
                  <a:pt x="54" y="63"/>
                  <a:pt x="54" y="63"/>
                  <a:pt x="54" y="63"/>
                </a:cubicBezTo>
                <a:close/>
                <a:moveTo>
                  <a:pt x="85" y="63"/>
                </a:moveTo>
                <a:cubicBezTo>
                  <a:pt x="85" y="74"/>
                  <a:pt x="85" y="74"/>
                  <a:pt x="85" y="74"/>
                </a:cubicBezTo>
                <a:cubicBezTo>
                  <a:pt x="75" y="74"/>
                  <a:pt x="75" y="74"/>
                  <a:pt x="75" y="74"/>
                </a:cubicBezTo>
                <a:cubicBezTo>
                  <a:pt x="75" y="63"/>
                  <a:pt x="75" y="63"/>
                  <a:pt x="75" y="63"/>
                </a:cubicBezTo>
                <a:cubicBezTo>
                  <a:pt x="85" y="63"/>
                  <a:pt x="85" y="63"/>
                  <a:pt x="85" y="63"/>
                </a:cubicBezTo>
                <a:close/>
                <a:moveTo>
                  <a:pt x="116" y="63"/>
                </a:moveTo>
                <a:cubicBezTo>
                  <a:pt x="116" y="74"/>
                  <a:pt x="116" y="74"/>
                  <a:pt x="116" y="74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06" y="63"/>
                  <a:pt x="106" y="63"/>
                  <a:pt x="106" y="63"/>
                </a:cubicBezTo>
                <a:cubicBezTo>
                  <a:pt x="116" y="63"/>
                  <a:pt x="116" y="63"/>
                  <a:pt x="116" y="63"/>
                </a:cubicBezTo>
                <a:close/>
                <a:moveTo>
                  <a:pt x="54" y="84"/>
                </a:moveTo>
                <a:cubicBezTo>
                  <a:pt x="54" y="95"/>
                  <a:pt x="54" y="95"/>
                  <a:pt x="54" y="95"/>
                </a:cubicBezTo>
                <a:cubicBezTo>
                  <a:pt x="43" y="95"/>
                  <a:pt x="43" y="95"/>
                  <a:pt x="43" y="95"/>
                </a:cubicBezTo>
                <a:cubicBezTo>
                  <a:pt x="43" y="84"/>
                  <a:pt x="43" y="84"/>
                  <a:pt x="43" y="84"/>
                </a:cubicBezTo>
                <a:cubicBezTo>
                  <a:pt x="54" y="84"/>
                  <a:pt x="54" y="84"/>
                  <a:pt x="54" y="84"/>
                </a:cubicBezTo>
                <a:close/>
                <a:moveTo>
                  <a:pt x="85" y="84"/>
                </a:moveTo>
                <a:cubicBezTo>
                  <a:pt x="85" y="95"/>
                  <a:pt x="85" y="95"/>
                  <a:pt x="85" y="95"/>
                </a:cubicBezTo>
                <a:cubicBezTo>
                  <a:pt x="75" y="95"/>
                  <a:pt x="75" y="95"/>
                  <a:pt x="75" y="95"/>
                </a:cubicBezTo>
                <a:cubicBezTo>
                  <a:pt x="75" y="84"/>
                  <a:pt x="75" y="84"/>
                  <a:pt x="75" y="84"/>
                </a:cubicBezTo>
                <a:cubicBezTo>
                  <a:pt x="85" y="84"/>
                  <a:pt x="85" y="84"/>
                  <a:pt x="85" y="84"/>
                </a:cubicBezTo>
                <a:close/>
                <a:moveTo>
                  <a:pt x="116" y="84"/>
                </a:moveTo>
                <a:cubicBezTo>
                  <a:pt x="116" y="95"/>
                  <a:pt x="116" y="95"/>
                  <a:pt x="116" y="95"/>
                </a:cubicBezTo>
                <a:cubicBezTo>
                  <a:pt x="106" y="95"/>
                  <a:pt x="106" y="95"/>
                  <a:pt x="106" y="95"/>
                </a:cubicBezTo>
                <a:cubicBezTo>
                  <a:pt x="106" y="84"/>
                  <a:pt x="106" y="84"/>
                  <a:pt x="106" y="84"/>
                </a:cubicBezTo>
                <a:cubicBezTo>
                  <a:pt x="116" y="84"/>
                  <a:pt x="116" y="84"/>
                  <a:pt x="116" y="84"/>
                </a:cubicBezTo>
                <a:close/>
                <a:moveTo>
                  <a:pt x="22" y="115"/>
                </a:moveTo>
                <a:cubicBezTo>
                  <a:pt x="22" y="150"/>
                  <a:pt x="22" y="150"/>
                  <a:pt x="22" y="150"/>
                </a:cubicBezTo>
                <a:cubicBezTo>
                  <a:pt x="11" y="150"/>
                  <a:pt x="11" y="150"/>
                  <a:pt x="11" y="150"/>
                </a:cubicBezTo>
                <a:cubicBezTo>
                  <a:pt x="11" y="115"/>
                  <a:pt x="11" y="115"/>
                  <a:pt x="11" y="115"/>
                </a:cubicBezTo>
                <a:cubicBezTo>
                  <a:pt x="22" y="115"/>
                  <a:pt x="22" y="115"/>
                  <a:pt x="22" y="115"/>
                </a:cubicBezTo>
                <a:close/>
                <a:moveTo>
                  <a:pt x="75" y="115"/>
                </a:moveTo>
                <a:cubicBezTo>
                  <a:pt x="75" y="150"/>
                  <a:pt x="75" y="150"/>
                  <a:pt x="75" y="150"/>
                </a:cubicBezTo>
                <a:cubicBezTo>
                  <a:pt x="54" y="150"/>
                  <a:pt x="54" y="150"/>
                  <a:pt x="54" y="150"/>
                </a:cubicBezTo>
                <a:cubicBezTo>
                  <a:pt x="54" y="115"/>
                  <a:pt x="54" y="115"/>
                  <a:pt x="54" y="115"/>
                </a:cubicBezTo>
                <a:cubicBezTo>
                  <a:pt x="75" y="115"/>
                  <a:pt x="75" y="115"/>
                  <a:pt x="75" y="115"/>
                </a:cubicBezTo>
                <a:close/>
                <a:moveTo>
                  <a:pt x="106" y="115"/>
                </a:moveTo>
                <a:cubicBezTo>
                  <a:pt x="106" y="150"/>
                  <a:pt x="106" y="150"/>
                  <a:pt x="106" y="150"/>
                </a:cubicBezTo>
                <a:cubicBezTo>
                  <a:pt x="85" y="150"/>
                  <a:pt x="85" y="150"/>
                  <a:pt x="85" y="150"/>
                </a:cubicBezTo>
                <a:cubicBezTo>
                  <a:pt x="85" y="115"/>
                  <a:pt x="85" y="115"/>
                  <a:pt x="85" y="115"/>
                </a:cubicBezTo>
                <a:cubicBezTo>
                  <a:pt x="106" y="115"/>
                  <a:pt x="106" y="115"/>
                  <a:pt x="106" y="115"/>
                </a:cubicBezTo>
                <a:close/>
                <a:moveTo>
                  <a:pt x="149" y="115"/>
                </a:moveTo>
                <a:cubicBezTo>
                  <a:pt x="149" y="150"/>
                  <a:pt x="149" y="150"/>
                  <a:pt x="149" y="150"/>
                </a:cubicBezTo>
                <a:cubicBezTo>
                  <a:pt x="137" y="150"/>
                  <a:pt x="137" y="150"/>
                  <a:pt x="137" y="150"/>
                </a:cubicBezTo>
                <a:cubicBezTo>
                  <a:pt x="137" y="115"/>
                  <a:pt x="137" y="115"/>
                  <a:pt x="137" y="115"/>
                </a:cubicBezTo>
                <a:cubicBezTo>
                  <a:pt x="149" y="115"/>
                  <a:pt x="149" y="115"/>
                  <a:pt x="149" y="115"/>
                </a:cubicBezTo>
                <a:close/>
                <a:moveTo>
                  <a:pt x="38" y="0"/>
                </a:moveTo>
                <a:cubicBezTo>
                  <a:pt x="35" y="0"/>
                  <a:pt x="33" y="3"/>
                  <a:pt x="33" y="6"/>
                </a:cubicBezTo>
                <a:cubicBezTo>
                  <a:pt x="33" y="21"/>
                  <a:pt x="33" y="21"/>
                  <a:pt x="33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5" y="21"/>
                  <a:pt x="23" y="24"/>
                  <a:pt x="23" y="27"/>
                </a:cubicBezTo>
                <a:cubicBezTo>
                  <a:pt x="23" y="105"/>
                  <a:pt x="23" y="105"/>
                  <a:pt x="23" y="105"/>
                </a:cubicBezTo>
                <a:cubicBezTo>
                  <a:pt x="6" y="105"/>
                  <a:pt x="6" y="105"/>
                  <a:pt x="6" y="105"/>
                </a:cubicBezTo>
                <a:cubicBezTo>
                  <a:pt x="2" y="105"/>
                  <a:pt x="0" y="108"/>
                  <a:pt x="0" y="110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0"/>
                  <a:pt x="6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110"/>
                  <a:pt x="160" y="110"/>
                  <a:pt x="160" y="110"/>
                </a:cubicBezTo>
                <a:cubicBezTo>
                  <a:pt x="159" y="107"/>
                  <a:pt x="157" y="105"/>
                  <a:pt x="154" y="105"/>
                </a:cubicBezTo>
                <a:cubicBezTo>
                  <a:pt x="137" y="105"/>
                  <a:pt x="137" y="105"/>
                  <a:pt x="137" y="105"/>
                </a:cubicBezTo>
                <a:cubicBezTo>
                  <a:pt x="137" y="27"/>
                  <a:pt x="137" y="27"/>
                  <a:pt x="137" y="27"/>
                </a:cubicBezTo>
                <a:cubicBezTo>
                  <a:pt x="137" y="24"/>
                  <a:pt x="135" y="21"/>
                  <a:pt x="132" y="21"/>
                </a:cubicBezTo>
                <a:cubicBezTo>
                  <a:pt x="127" y="21"/>
                  <a:pt x="127" y="21"/>
                  <a:pt x="127" y="21"/>
                </a:cubicBezTo>
                <a:cubicBezTo>
                  <a:pt x="127" y="6"/>
                  <a:pt x="127" y="6"/>
                  <a:pt x="127" y="6"/>
                </a:cubicBezTo>
                <a:cubicBezTo>
                  <a:pt x="127" y="2"/>
                  <a:pt x="124" y="0"/>
                  <a:pt x="121" y="0"/>
                </a:cubicBezTo>
                <a:lnTo>
                  <a:pt x="38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19B81C68-826B-2CC5-63A2-EF788E4B21C8}"/>
              </a:ext>
            </a:extLst>
          </p:cNvPr>
          <p:cNvSpPr>
            <a:spLocks noEditPoints="1"/>
          </p:cNvSpPr>
          <p:nvPr/>
        </p:nvSpPr>
        <p:spPr bwMode="auto">
          <a:xfrm>
            <a:off x="738188" y="4676775"/>
            <a:ext cx="255588" cy="252413"/>
          </a:xfrm>
          <a:custGeom>
            <a:avLst/>
            <a:gdLst>
              <a:gd name="T0" fmla="*/ 103 w 161"/>
              <a:gd name="T1" fmla="*/ 52 h 159"/>
              <a:gd name="T2" fmla="*/ 113 w 161"/>
              <a:gd name="T3" fmla="*/ 42 h 159"/>
              <a:gd name="T4" fmla="*/ 103 w 161"/>
              <a:gd name="T5" fmla="*/ 32 h 159"/>
              <a:gd name="T6" fmla="*/ 92 w 161"/>
              <a:gd name="T7" fmla="*/ 42 h 159"/>
              <a:gd name="T8" fmla="*/ 103 w 161"/>
              <a:gd name="T9" fmla="*/ 52 h 159"/>
              <a:gd name="T10" fmla="*/ 103 w 161"/>
              <a:gd name="T11" fmla="*/ 63 h 159"/>
              <a:gd name="T12" fmla="*/ 83 w 161"/>
              <a:gd name="T13" fmla="*/ 78 h 159"/>
              <a:gd name="T14" fmla="*/ 123 w 161"/>
              <a:gd name="T15" fmla="*/ 78 h 159"/>
              <a:gd name="T16" fmla="*/ 103 w 161"/>
              <a:gd name="T17" fmla="*/ 63 h 159"/>
              <a:gd name="T18" fmla="*/ 103 w 161"/>
              <a:gd name="T19" fmla="*/ 0 h 159"/>
              <a:gd name="T20" fmla="*/ 45 w 161"/>
              <a:gd name="T21" fmla="*/ 57 h 159"/>
              <a:gd name="T22" fmla="*/ 59 w 161"/>
              <a:gd name="T23" fmla="*/ 94 h 159"/>
              <a:gd name="T24" fmla="*/ 51 w 161"/>
              <a:gd name="T25" fmla="*/ 101 h 159"/>
              <a:gd name="T26" fmla="*/ 41 w 161"/>
              <a:gd name="T27" fmla="*/ 90 h 159"/>
              <a:gd name="T28" fmla="*/ 37 w 161"/>
              <a:gd name="T29" fmla="*/ 89 h 159"/>
              <a:gd name="T30" fmla="*/ 33 w 161"/>
              <a:gd name="T31" fmla="*/ 90 h 159"/>
              <a:gd name="T32" fmla="*/ 33 w 161"/>
              <a:gd name="T33" fmla="*/ 98 h 159"/>
              <a:gd name="T34" fmla="*/ 48 w 161"/>
              <a:gd name="T35" fmla="*/ 113 h 159"/>
              <a:gd name="T36" fmla="*/ 63 w 161"/>
              <a:gd name="T37" fmla="*/ 128 h 159"/>
              <a:gd name="T38" fmla="*/ 67 w 161"/>
              <a:gd name="T39" fmla="*/ 129 h 159"/>
              <a:gd name="T40" fmla="*/ 71 w 161"/>
              <a:gd name="T41" fmla="*/ 128 h 159"/>
              <a:gd name="T42" fmla="*/ 71 w 161"/>
              <a:gd name="T43" fmla="*/ 120 h 159"/>
              <a:gd name="T44" fmla="*/ 59 w 161"/>
              <a:gd name="T45" fmla="*/ 109 h 159"/>
              <a:gd name="T46" fmla="*/ 67 w 161"/>
              <a:gd name="T47" fmla="*/ 102 h 159"/>
              <a:gd name="T48" fmla="*/ 103 w 161"/>
              <a:gd name="T49" fmla="*/ 115 h 159"/>
              <a:gd name="T50" fmla="*/ 161 w 161"/>
              <a:gd name="T51" fmla="*/ 58 h 159"/>
              <a:gd name="T52" fmla="*/ 103 w 161"/>
              <a:gd name="T53" fmla="*/ 0 h 159"/>
              <a:gd name="T54" fmla="*/ 129 w 161"/>
              <a:gd name="T55" fmla="*/ 89 h 159"/>
              <a:gd name="T56" fmla="*/ 77 w 161"/>
              <a:gd name="T57" fmla="*/ 89 h 159"/>
              <a:gd name="T58" fmla="*/ 72 w 161"/>
              <a:gd name="T59" fmla="*/ 83 h 159"/>
              <a:gd name="T60" fmla="*/ 88 w 161"/>
              <a:gd name="T61" fmla="*/ 56 h 159"/>
              <a:gd name="T62" fmla="*/ 82 w 161"/>
              <a:gd name="T63" fmla="*/ 41 h 159"/>
              <a:gd name="T64" fmla="*/ 103 w 161"/>
              <a:gd name="T65" fmla="*/ 20 h 159"/>
              <a:gd name="T66" fmla="*/ 124 w 161"/>
              <a:gd name="T67" fmla="*/ 41 h 159"/>
              <a:gd name="T68" fmla="*/ 118 w 161"/>
              <a:gd name="T69" fmla="*/ 56 h 159"/>
              <a:gd name="T70" fmla="*/ 134 w 161"/>
              <a:gd name="T71" fmla="*/ 83 h 159"/>
              <a:gd name="T72" fmla="*/ 129 w 161"/>
              <a:gd name="T73" fmla="*/ 89 h 159"/>
              <a:gd name="T74" fmla="*/ 2 w 161"/>
              <a:gd name="T75" fmla="*/ 135 h 159"/>
              <a:gd name="T76" fmla="*/ 2 w 161"/>
              <a:gd name="T77" fmla="*/ 143 h 159"/>
              <a:gd name="T78" fmla="*/ 17 w 161"/>
              <a:gd name="T79" fmla="*/ 158 h 159"/>
              <a:gd name="T80" fmla="*/ 21 w 161"/>
              <a:gd name="T81" fmla="*/ 159 h 159"/>
              <a:gd name="T82" fmla="*/ 25 w 161"/>
              <a:gd name="T83" fmla="*/ 158 h 159"/>
              <a:gd name="T84" fmla="*/ 52 w 161"/>
              <a:gd name="T85" fmla="*/ 131 h 159"/>
              <a:gd name="T86" fmla="*/ 30 w 161"/>
              <a:gd name="T87" fmla="*/ 108 h 159"/>
              <a:gd name="T88" fmla="*/ 2 w 161"/>
              <a:gd name="T89" fmla="*/ 135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1" h="159">
                <a:moveTo>
                  <a:pt x="103" y="52"/>
                </a:moveTo>
                <a:cubicBezTo>
                  <a:pt x="108" y="52"/>
                  <a:pt x="113" y="47"/>
                  <a:pt x="113" y="42"/>
                </a:cubicBezTo>
                <a:cubicBezTo>
                  <a:pt x="113" y="36"/>
                  <a:pt x="108" y="32"/>
                  <a:pt x="103" y="32"/>
                </a:cubicBezTo>
                <a:cubicBezTo>
                  <a:pt x="97" y="32"/>
                  <a:pt x="92" y="36"/>
                  <a:pt x="92" y="42"/>
                </a:cubicBezTo>
                <a:cubicBezTo>
                  <a:pt x="92" y="47"/>
                  <a:pt x="97" y="52"/>
                  <a:pt x="103" y="52"/>
                </a:cubicBezTo>
                <a:close/>
                <a:moveTo>
                  <a:pt x="103" y="63"/>
                </a:moveTo>
                <a:cubicBezTo>
                  <a:pt x="93" y="63"/>
                  <a:pt x="85" y="69"/>
                  <a:pt x="83" y="78"/>
                </a:cubicBezTo>
                <a:cubicBezTo>
                  <a:pt x="123" y="78"/>
                  <a:pt x="123" y="78"/>
                  <a:pt x="123" y="78"/>
                </a:cubicBezTo>
                <a:cubicBezTo>
                  <a:pt x="121" y="69"/>
                  <a:pt x="113" y="63"/>
                  <a:pt x="103" y="63"/>
                </a:cubicBezTo>
                <a:close/>
                <a:moveTo>
                  <a:pt x="103" y="0"/>
                </a:moveTo>
                <a:cubicBezTo>
                  <a:pt x="71" y="0"/>
                  <a:pt x="45" y="25"/>
                  <a:pt x="45" y="57"/>
                </a:cubicBezTo>
                <a:cubicBezTo>
                  <a:pt x="45" y="70"/>
                  <a:pt x="50" y="84"/>
                  <a:pt x="59" y="94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41" y="90"/>
                  <a:pt x="41" y="90"/>
                  <a:pt x="41" y="90"/>
                </a:cubicBezTo>
                <a:cubicBezTo>
                  <a:pt x="40" y="89"/>
                  <a:pt x="38" y="89"/>
                  <a:pt x="37" y="89"/>
                </a:cubicBezTo>
                <a:cubicBezTo>
                  <a:pt x="36" y="89"/>
                  <a:pt x="34" y="89"/>
                  <a:pt x="33" y="90"/>
                </a:cubicBezTo>
                <a:cubicBezTo>
                  <a:pt x="31" y="92"/>
                  <a:pt x="31" y="96"/>
                  <a:pt x="33" y="98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63" y="128"/>
                  <a:pt x="63" y="128"/>
                  <a:pt x="63" y="128"/>
                </a:cubicBezTo>
                <a:cubicBezTo>
                  <a:pt x="64" y="129"/>
                  <a:pt x="65" y="129"/>
                  <a:pt x="67" y="129"/>
                </a:cubicBezTo>
                <a:cubicBezTo>
                  <a:pt x="68" y="129"/>
                  <a:pt x="70" y="129"/>
                  <a:pt x="71" y="128"/>
                </a:cubicBezTo>
                <a:cubicBezTo>
                  <a:pt x="73" y="126"/>
                  <a:pt x="73" y="122"/>
                  <a:pt x="71" y="120"/>
                </a:cubicBezTo>
                <a:cubicBezTo>
                  <a:pt x="59" y="109"/>
                  <a:pt x="59" y="109"/>
                  <a:pt x="59" y="109"/>
                </a:cubicBezTo>
                <a:cubicBezTo>
                  <a:pt x="67" y="102"/>
                  <a:pt x="67" y="102"/>
                  <a:pt x="67" y="102"/>
                </a:cubicBezTo>
                <a:cubicBezTo>
                  <a:pt x="77" y="110"/>
                  <a:pt x="90" y="115"/>
                  <a:pt x="103" y="115"/>
                </a:cubicBezTo>
                <a:cubicBezTo>
                  <a:pt x="135" y="115"/>
                  <a:pt x="161" y="89"/>
                  <a:pt x="161" y="58"/>
                </a:cubicBezTo>
                <a:cubicBezTo>
                  <a:pt x="160" y="25"/>
                  <a:pt x="135" y="0"/>
                  <a:pt x="103" y="0"/>
                </a:cubicBezTo>
                <a:close/>
                <a:moveTo>
                  <a:pt x="129" y="89"/>
                </a:moveTo>
                <a:cubicBezTo>
                  <a:pt x="77" y="89"/>
                  <a:pt x="77" y="89"/>
                  <a:pt x="77" y="89"/>
                </a:cubicBezTo>
                <a:cubicBezTo>
                  <a:pt x="74" y="89"/>
                  <a:pt x="72" y="86"/>
                  <a:pt x="72" y="83"/>
                </a:cubicBezTo>
                <a:cubicBezTo>
                  <a:pt x="72" y="71"/>
                  <a:pt x="78" y="61"/>
                  <a:pt x="88" y="56"/>
                </a:cubicBezTo>
                <a:cubicBezTo>
                  <a:pt x="85" y="52"/>
                  <a:pt x="82" y="47"/>
                  <a:pt x="82" y="41"/>
                </a:cubicBezTo>
                <a:cubicBezTo>
                  <a:pt x="82" y="30"/>
                  <a:pt x="92" y="20"/>
                  <a:pt x="103" y="20"/>
                </a:cubicBezTo>
                <a:cubicBezTo>
                  <a:pt x="115" y="20"/>
                  <a:pt x="124" y="30"/>
                  <a:pt x="124" y="41"/>
                </a:cubicBezTo>
                <a:cubicBezTo>
                  <a:pt x="124" y="47"/>
                  <a:pt x="122" y="52"/>
                  <a:pt x="118" y="56"/>
                </a:cubicBezTo>
                <a:cubicBezTo>
                  <a:pt x="127" y="61"/>
                  <a:pt x="134" y="71"/>
                  <a:pt x="134" y="83"/>
                </a:cubicBezTo>
                <a:cubicBezTo>
                  <a:pt x="134" y="87"/>
                  <a:pt x="132" y="89"/>
                  <a:pt x="129" y="89"/>
                </a:cubicBezTo>
                <a:close/>
                <a:moveTo>
                  <a:pt x="2" y="135"/>
                </a:moveTo>
                <a:cubicBezTo>
                  <a:pt x="0" y="137"/>
                  <a:pt x="0" y="141"/>
                  <a:pt x="2" y="143"/>
                </a:cubicBezTo>
                <a:cubicBezTo>
                  <a:pt x="17" y="158"/>
                  <a:pt x="17" y="158"/>
                  <a:pt x="17" y="158"/>
                </a:cubicBezTo>
                <a:cubicBezTo>
                  <a:pt x="18" y="159"/>
                  <a:pt x="20" y="159"/>
                  <a:pt x="21" y="159"/>
                </a:cubicBezTo>
                <a:cubicBezTo>
                  <a:pt x="23" y="159"/>
                  <a:pt x="24" y="159"/>
                  <a:pt x="25" y="158"/>
                </a:cubicBezTo>
                <a:cubicBezTo>
                  <a:pt x="52" y="131"/>
                  <a:pt x="52" y="131"/>
                  <a:pt x="52" y="131"/>
                </a:cubicBezTo>
                <a:cubicBezTo>
                  <a:pt x="30" y="108"/>
                  <a:pt x="30" y="108"/>
                  <a:pt x="30" y="108"/>
                </a:cubicBezTo>
                <a:lnTo>
                  <a:pt x="2" y="13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FD7A296C-D3F6-97DE-55C4-999EEAA980DB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4676775"/>
            <a:ext cx="255588" cy="252413"/>
          </a:xfrm>
          <a:custGeom>
            <a:avLst/>
            <a:gdLst>
              <a:gd name="T0" fmla="*/ 108 w 161"/>
              <a:gd name="T1" fmla="*/ 15 h 159"/>
              <a:gd name="T2" fmla="*/ 113 w 161"/>
              <a:gd name="T3" fmla="*/ 20 h 159"/>
              <a:gd name="T4" fmla="*/ 113 w 161"/>
              <a:gd name="T5" fmla="*/ 23 h 159"/>
              <a:gd name="T6" fmla="*/ 123 w 161"/>
              <a:gd name="T7" fmla="*/ 38 h 159"/>
              <a:gd name="T8" fmla="*/ 119 w 161"/>
              <a:gd name="T9" fmla="*/ 43 h 159"/>
              <a:gd name="T10" fmla="*/ 113 w 161"/>
              <a:gd name="T11" fmla="*/ 38 h 159"/>
              <a:gd name="T12" fmla="*/ 108 w 161"/>
              <a:gd name="T13" fmla="*/ 33 h 159"/>
              <a:gd name="T14" fmla="*/ 103 w 161"/>
              <a:gd name="T15" fmla="*/ 38 h 159"/>
              <a:gd name="T16" fmla="*/ 111 w 161"/>
              <a:gd name="T17" fmla="*/ 47 h 159"/>
              <a:gd name="T18" fmla="*/ 124 w 161"/>
              <a:gd name="T19" fmla="*/ 64 h 159"/>
              <a:gd name="T20" fmla="*/ 113 w 161"/>
              <a:gd name="T21" fmla="*/ 79 h 159"/>
              <a:gd name="T22" fmla="*/ 113 w 161"/>
              <a:gd name="T23" fmla="*/ 83 h 159"/>
              <a:gd name="T24" fmla="*/ 109 w 161"/>
              <a:gd name="T25" fmla="*/ 88 h 159"/>
              <a:gd name="T26" fmla="*/ 103 w 161"/>
              <a:gd name="T27" fmla="*/ 83 h 159"/>
              <a:gd name="T28" fmla="*/ 103 w 161"/>
              <a:gd name="T29" fmla="*/ 79 h 159"/>
              <a:gd name="T30" fmla="*/ 93 w 161"/>
              <a:gd name="T31" fmla="*/ 64 h 159"/>
              <a:gd name="T32" fmla="*/ 97 w 161"/>
              <a:gd name="T33" fmla="*/ 59 h 159"/>
              <a:gd name="T34" fmla="*/ 103 w 161"/>
              <a:gd name="T35" fmla="*/ 64 h 159"/>
              <a:gd name="T36" fmla="*/ 108 w 161"/>
              <a:gd name="T37" fmla="*/ 70 h 159"/>
              <a:gd name="T38" fmla="*/ 113 w 161"/>
              <a:gd name="T39" fmla="*/ 64 h 159"/>
              <a:gd name="T40" fmla="*/ 105 w 161"/>
              <a:gd name="T41" fmla="*/ 55 h 159"/>
              <a:gd name="T42" fmla="*/ 92 w 161"/>
              <a:gd name="T43" fmla="*/ 38 h 159"/>
              <a:gd name="T44" fmla="*/ 103 w 161"/>
              <a:gd name="T45" fmla="*/ 23 h 159"/>
              <a:gd name="T46" fmla="*/ 103 w 161"/>
              <a:gd name="T47" fmla="*/ 20 h 159"/>
              <a:gd name="T48" fmla="*/ 108 w 161"/>
              <a:gd name="T49" fmla="*/ 15 h 159"/>
              <a:gd name="T50" fmla="*/ 76 w 161"/>
              <a:gd name="T51" fmla="*/ 83 h 159"/>
              <a:gd name="T52" fmla="*/ 63 w 161"/>
              <a:gd name="T53" fmla="*/ 128 h 159"/>
              <a:gd name="T54" fmla="*/ 61 w 161"/>
              <a:gd name="T55" fmla="*/ 117 h 159"/>
              <a:gd name="T56" fmla="*/ 55 w 161"/>
              <a:gd name="T57" fmla="*/ 113 h 159"/>
              <a:gd name="T58" fmla="*/ 51 w 161"/>
              <a:gd name="T59" fmla="*/ 115 h 159"/>
              <a:gd name="T60" fmla="*/ 18 w 161"/>
              <a:gd name="T61" fmla="*/ 148 h 159"/>
              <a:gd name="T62" fmla="*/ 10 w 161"/>
              <a:gd name="T63" fmla="*/ 141 h 159"/>
              <a:gd name="T64" fmla="*/ 44 w 161"/>
              <a:gd name="T65" fmla="*/ 108 h 159"/>
              <a:gd name="T66" fmla="*/ 42 w 161"/>
              <a:gd name="T67" fmla="*/ 98 h 159"/>
              <a:gd name="T68" fmla="*/ 31 w 161"/>
              <a:gd name="T69" fmla="*/ 95 h 159"/>
              <a:gd name="T70" fmla="*/ 76 w 161"/>
              <a:gd name="T71" fmla="*/ 83 h 159"/>
              <a:gd name="T72" fmla="*/ 76 w 161"/>
              <a:gd name="T73" fmla="*/ 83 h 159"/>
              <a:gd name="T74" fmla="*/ 109 w 161"/>
              <a:gd name="T75" fmla="*/ 0 h 159"/>
              <a:gd name="T76" fmla="*/ 57 w 161"/>
              <a:gd name="T77" fmla="*/ 51 h 159"/>
              <a:gd name="T78" fmla="*/ 63 w 161"/>
              <a:gd name="T79" fmla="*/ 76 h 159"/>
              <a:gd name="T80" fmla="*/ 10 w 161"/>
              <a:gd name="T81" fmla="*/ 92 h 159"/>
              <a:gd name="T82" fmla="*/ 10 w 161"/>
              <a:gd name="T83" fmla="*/ 102 h 159"/>
              <a:gd name="T84" fmla="*/ 31 w 161"/>
              <a:gd name="T85" fmla="*/ 107 h 159"/>
              <a:gd name="T86" fmla="*/ 4 w 161"/>
              <a:gd name="T87" fmla="*/ 134 h 159"/>
              <a:gd name="T88" fmla="*/ 4 w 161"/>
              <a:gd name="T89" fmla="*/ 149 h 159"/>
              <a:gd name="T90" fmla="*/ 11 w 161"/>
              <a:gd name="T91" fmla="*/ 156 h 159"/>
              <a:gd name="T92" fmla="*/ 18 w 161"/>
              <a:gd name="T93" fmla="*/ 159 h 159"/>
              <a:gd name="T94" fmla="*/ 26 w 161"/>
              <a:gd name="T95" fmla="*/ 156 h 159"/>
              <a:gd name="T96" fmla="*/ 53 w 161"/>
              <a:gd name="T97" fmla="*/ 129 h 159"/>
              <a:gd name="T98" fmla="*/ 59 w 161"/>
              <a:gd name="T99" fmla="*/ 150 h 159"/>
              <a:gd name="T100" fmla="*/ 64 w 161"/>
              <a:gd name="T101" fmla="*/ 154 h 159"/>
              <a:gd name="T102" fmla="*/ 69 w 161"/>
              <a:gd name="T103" fmla="*/ 150 h 159"/>
              <a:gd name="T104" fmla="*/ 84 w 161"/>
              <a:gd name="T105" fmla="*/ 97 h 159"/>
              <a:gd name="T106" fmla="*/ 109 w 161"/>
              <a:gd name="T107" fmla="*/ 104 h 159"/>
              <a:gd name="T108" fmla="*/ 161 w 161"/>
              <a:gd name="T109" fmla="*/ 51 h 159"/>
              <a:gd name="T110" fmla="*/ 109 w 161"/>
              <a:gd name="T111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1" h="159">
                <a:moveTo>
                  <a:pt x="108" y="15"/>
                </a:moveTo>
                <a:cubicBezTo>
                  <a:pt x="111" y="15"/>
                  <a:pt x="113" y="17"/>
                  <a:pt x="113" y="20"/>
                </a:cubicBezTo>
                <a:cubicBezTo>
                  <a:pt x="113" y="23"/>
                  <a:pt x="113" y="23"/>
                  <a:pt x="113" y="23"/>
                </a:cubicBezTo>
                <a:cubicBezTo>
                  <a:pt x="119" y="25"/>
                  <a:pt x="123" y="31"/>
                  <a:pt x="123" y="38"/>
                </a:cubicBezTo>
                <a:cubicBezTo>
                  <a:pt x="123" y="41"/>
                  <a:pt x="121" y="43"/>
                  <a:pt x="119" y="43"/>
                </a:cubicBezTo>
                <a:cubicBezTo>
                  <a:pt x="115" y="43"/>
                  <a:pt x="113" y="41"/>
                  <a:pt x="113" y="38"/>
                </a:cubicBezTo>
                <a:cubicBezTo>
                  <a:pt x="113" y="35"/>
                  <a:pt x="111" y="33"/>
                  <a:pt x="108" y="33"/>
                </a:cubicBezTo>
                <a:cubicBezTo>
                  <a:pt x="105" y="33"/>
                  <a:pt x="103" y="36"/>
                  <a:pt x="103" y="38"/>
                </a:cubicBezTo>
                <a:cubicBezTo>
                  <a:pt x="103" y="41"/>
                  <a:pt x="107" y="44"/>
                  <a:pt x="111" y="47"/>
                </a:cubicBezTo>
                <a:cubicBezTo>
                  <a:pt x="117" y="51"/>
                  <a:pt x="124" y="56"/>
                  <a:pt x="124" y="64"/>
                </a:cubicBezTo>
                <a:cubicBezTo>
                  <a:pt x="124" y="71"/>
                  <a:pt x="119" y="77"/>
                  <a:pt x="113" y="79"/>
                </a:cubicBezTo>
                <a:cubicBezTo>
                  <a:pt x="113" y="83"/>
                  <a:pt x="113" y="83"/>
                  <a:pt x="113" y="83"/>
                </a:cubicBezTo>
                <a:cubicBezTo>
                  <a:pt x="113" y="86"/>
                  <a:pt x="111" y="88"/>
                  <a:pt x="109" y="88"/>
                </a:cubicBezTo>
                <a:cubicBezTo>
                  <a:pt x="106" y="88"/>
                  <a:pt x="103" y="85"/>
                  <a:pt x="103" y="83"/>
                </a:cubicBezTo>
                <a:cubicBezTo>
                  <a:pt x="103" y="79"/>
                  <a:pt x="103" y="79"/>
                  <a:pt x="103" y="79"/>
                </a:cubicBezTo>
                <a:cubicBezTo>
                  <a:pt x="97" y="77"/>
                  <a:pt x="93" y="71"/>
                  <a:pt x="93" y="64"/>
                </a:cubicBezTo>
                <a:cubicBezTo>
                  <a:pt x="93" y="61"/>
                  <a:pt x="95" y="59"/>
                  <a:pt x="97" y="59"/>
                </a:cubicBezTo>
                <a:cubicBezTo>
                  <a:pt x="100" y="59"/>
                  <a:pt x="103" y="62"/>
                  <a:pt x="103" y="64"/>
                </a:cubicBezTo>
                <a:cubicBezTo>
                  <a:pt x="103" y="67"/>
                  <a:pt x="105" y="70"/>
                  <a:pt x="108" y="70"/>
                </a:cubicBezTo>
                <a:cubicBezTo>
                  <a:pt x="111" y="70"/>
                  <a:pt x="113" y="67"/>
                  <a:pt x="113" y="64"/>
                </a:cubicBezTo>
                <a:cubicBezTo>
                  <a:pt x="113" y="61"/>
                  <a:pt x="109" y="59"/>
                  <a:pt x="105" y="55"/>
                </a:cubicBezTo>
                <a:cubicBezTo>
                  <a:pt x="99" y="51"/>
                  <a:pt x="92" y="47"/>
                  <a:pt x="92" y="38"/>
                </a:cubicBezTo>
                <a:cubicBezTo>
                  <a:pt x="92" y="31"/>
                  <a:pt x="97" y="26"/>
                  <a:pt x="103" y="23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3" y="17"/>
                  <a:pt x="105" y="15"/>
                  <a:pt x="108" y="15"/>
                </a:cubicBezTo>
                <a:close/>
                <a:moveTo>
                  <a:pt x="76" y="83"/>
                </a:moveTo>
                <a:cubicBezTo>
                  <a:pt x="63" y="128"/>
                  <a:pt x="63" y="128"/>
                  <a:pt x="63" y="128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0" y="115"/>
                  <a:pt x="58" y="113"/>
                  <a:pt x="55" y="113"/>
                </a:cubicBezTo>
                <a:cubicBezTo>
                  <a:pt x="54" y="113"/>
                  <a:pt x="53" y="114"/>
                  <a:pt x="51" y="115"/>
                </a:cubicBezTo>
                <a:cubicBezTo>
                  <a:pt x="18" y="148"/>
                  <a:pt x="18" y="148"/>
                  <a:pt x="18" y="148"/>
                </a:cubicBezTo>
                <a:cubicBezTo>
                  <a:pt x="10" y="141"/>
                  <a:pt x="10" y="141"/>
                  <a:pt x="10" y="141"/>
                </a:cubicBezTo>
                <a:cubicBezTo>
                  <a:pt x="44" y="108"/>
                  <a:pt x="44" y="108"/>
                  <a:pt x="44" y="108"/>
                </a:cubicBezTo>
                <a:cubicBezTo>
                  <a:pt x="47" y="104"/>
                  <a:pt x="46" y="99"/>
                  <a:pt x="42" y="98"/>
                </a:cubicBezTo>
                <a:cubicBezTo>
                  <a:pt x="31" y="95"/>
                  <a:pt x="31" y="95"/>
                  <a:pt x="31" y="95"/>
                </a:cubicBezTo>
                <a:cubicBezTo>
                  <a:pt x="76" y="83"/>
                  <a:pt x="76" y="83"/>
                  <a:pt x="76" y="83"/>
                </a:cubicBezTo>
                <a:cubicBezTo>
                  <a:pt x="76" y="83"/>
                  <a:pt x="76" y="83"/>
                  <a:pt x="76" y="83"/>
                </a:cubicBezTo>
                <a:close/>
                <a:moveTo>
                  <a:pt x="109" y="0"/>
                </a:moveTo>
                <a:cubicBezTo>
                  <a:pt x="80" y="0"/>
                  <a:pt x="57" y="23"/>
                  <a:pt x="57" y="51"/>
                </a:cubicBezTo>
                <a:cubicBezTo>
                  <a:pt x="57" y="60"/>
                  <a:pt x="59" y="69"/>
                  <a:pt x="63" y="76"/>
                </a:cubicBezTo>
                <a:cubicBezTo>
                  <a:pt x="10" y="92"/>
                  <a:pt x="10" y="92"/>
                  <a:pt x="10" y="92"/>
                </a:cubicBezTo>
                <a:cubicBezTo>
                  <a:pt x="5" y="93"/>
                  <a:pt x="5" y="100"/>
                  <a:pt x="10" y="102"/>
                </a:cubicBezTo>
                <a:cubicBezTo>
                  <a:pt x="31" y="107"/>
                  <a:pt x="31" y="107"/>
                  <a:pt x="31" y="107"/>
                </a:cubicBezTo>
                <a:cubicBezTo>
                  <a:pt x="4" y="134"/>
                  <a:pt x="4" y="134"/>
                  <a:pt x="4" y="134"/>
                </a:cubicBezTo>
                <a:cubicBezTo>
                  <a:pt x="0" y="138"/>
                  <a:pt x="0" y="145"/>
                  <a:pt x="4" y="149"/>
                </a:cubicBezTo>
                <a:cubicBezTo>
                  <a:pt x="11" y="156"/>
                  <a:pt x="11" y="156"/>
                  <a:pt x="11" y="156"/>
                </a:cubicBezTo>
                <a:cubicBezTo>
                  <a:pt x="13" y="158"/>
                  <a:pt x="16" y="159"/>
                  <a:pt x="18" y="159"/>
                </a:cubicBezTo>
                <a:cubicBezTo>
                  <a:pt x="21" y="159"/>
                  <a:pt x="24" y="158"/>
                  <a:pt x="26" y="156"/>
                </a:cubicBezTo>
                <a:cubicBezTo>
                  <a:pt x="53" y="129"/>
                  <a:pt x="53" y="129"/>
                  <a:pt x="53" y="129"/>
                </a:cubicBezTo>
                <a:cubicBezTo>
                  <a:pt x="59" y="150"/>
                  <a:pt x="59" y="150"/>
                  <a:pt x="59" y="150"/>
                </a:cubicBezTo>
                <a:cubicBezTo>
                  <a:pt x="59" y="152"/>
                  <a:pt x="62" y="154"/>
                  <a:pt x="64" y="154"/>
                </a:cubicBezTo>
                <a:cubicBezTo>
                  <a:pt x="66" y="154"/>
                  <a:pt x="68" y="153"/>
                  <a:pt x="69" y="150"/>
                </a:cubicBezTo>
                <a:cubicBezTo>
                  <a:pt x="84" y="97"/>
                  <a:pt x="84" y="97"/>
                  <a:pt x="84" y="97"/>
                </a:cubicBezTo>
                <a:cubicBezTo>
                  <a:pt x="91" y="101"/>
                  <a:pt x="100" y="104"/>
                  <a:pt x="109" y="104"/>
                </a:cubicBezTo>
                <a:cubicBezTo>
                  <a:pt x="138" y="104"/>
                  <a:pt x="161" y="80"/>
                  <a:pt x="161" y="51"/>
                </a:cubicBezTo>
                <a:cubicBezTo>
                  <a:pt x="160" y="23"/>
                  <a:pt x="137" y="0"/>
                  <a:pt x="10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B938869B-F8EA-57E3-D71D-E8DD883D4BE3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5226050"/>
            <a:ext cx="255588" cy="254000"/>
          </a:xfrm>
          <a:custGeom>
            <a:avLst/>
            <a:gdLst>
              <a:gd name="T0" fmla="*/ 59 w 161"/>
              <a:gd name="T1" fmla="*/ 57 h 160"/>
              <a:gd name="T2" fmla="*/ 66 w 161"/>
              <a:gd name="T3" fmla="*/ 56 h 160"/>
              <a:gd name="T4" fmla="*/ 104 w 161"/>
              <a:gd name="T5" fmla="*/ 94 h 160"/>
              <a:gd name="T6" fmla="*/ 107 w 161"/>
              <a:gd name="T7" fmla="*/ 112 h 160"/>
              <a:gd name="T8" fmla="*/ 118 w 161"/>
              <a:gd name="T9" fmla="*/ 116 h 160"/>
              <a:gd name="T10" fmla="*/ 130 w 161"/>
              <a:gd name="T11" fmla="*/ 112 h 160"/>
              <a:gd name="T12" fmla="*/ 155 w 161"/>
              <a:gd name="T13" fmla="*/ 86 h 160"/>
              <a:gd name="T14" fmla="*/ 155 w 161"/>
              <a:gd name="T15" fmla="*/ 64 h 160"/>
              <a:gd name="T16" fmla="*/ 145 w 161"/>
              <a:gd name="T17" fmla="*/ 59 h 160"/>
              <a:gd name="T18" fmla="*/ 138 w 161"/>
              <a:gd name="T19" fmla="*/ 61 h 160"/>
              <a:gd name="T20" fmla="*/ 99 w 161"/>
              <a:gd name="T21" fmla="*/ 23 h 160"/>
              <a:gd name="T22" fmla="*/ 96 w 161"/>
              <a:gd name="T23" fmla="*/ 5 h 160"/>
              <a:gd name="T24" fmla="*/ 85 w 161"/>
              <a:gd name="T25" fmla="*/ 0 h 160"/>
              <a:gd name="T26" fmla="*/ 74 w 161"/>
              <a:gd name="T27" fmla="*/ 5 h 160"/>
              <a:gd name="T28" fmla="*/ 48 w 161"/>
              <a:gd name="T29" fmla="*/ 30 h 160"/>
              <a:gd name="T30" fmla="*/ 48 w 161"/>
              <a:gd name="T31" fmla="*/ 53 h 160"/>
              <a:gd name="T32" fmla="*/ 59 w 161"/>
              <a:gd name="T33" fmla="*/ 57 h 160"/>
              <a:gd name="T34" fmla="*/ 114 w 161"/>
              <a:gd name="T35" fmla="*/ 97 h 160"/>
              <a:gd name="T36" fmla="*/ 140 w 161"/>
              <a:gd name="T37" fmla="*/ 71 h 160"/>
              <a:gd name="T38" fmla="*/ 144 w 161"/>
              <a:gd name="T39" fmla="*/ 70 h 160"/>
              <a:gd name="T40" fmla="*/ 148 w 161"/>
              <a:gd name="T41" fmla="*/ 71 h 160"/>
              <a:gd name="T42" fmla="*/ 148 w 161"/>
              <a:gd name="T43" fmla="*/ 79 h 160"/>
              <a:gd name="T44" fmla="*/ 122 w 161"/>
              <a:gd name="T45" fmla="*/ 104 h 160"/>
              <a:gd name="T46" fmla="*/ 118 w 161"/>
              <a:gd name="T47" fmla="*/ 106 h 160"/>
              <a:gd name="T48" fmla="*/ 114 w 161"/>
              <a:gd name="T49" fmla="*/ 104 h 160"/>
              <a:gd name="T50" fmla="*/ 114 w 161"/>
              <a:gd name="T51" fmla="*/ 97 h 160"/>
              <a:gd name="T52" fmla="*/ 55 w 161"/>
              <a:gd name="T53" fmla="*/ 38 h 160"/>
              <a:gd name="T54" fmla="*/ 81 w 161"/>
              <a:gd name="T55" fmla="*/ 12 h 160"/>
              <a:gd name="T56" fmla="*/ 85 w 161"/>
              <a:gd name="T57" fmla="*/ 11 h 160"/>
              <a:gd name="T58" fmla="*/ 89 w 161"/>
              <a:gd name="T59" fmla="*/ 12 h 160"/>
              <a:gd name="T60" fmla="*/ 89 w 161"/>
              <a:gd name="T61" fmla="*/ 20 h 160"/>
              <a:gd name="T62" fmla="*/ 63 w 161"/>
              <a:gd name="T63" fmla="*/ 45 h 160"/>
              <a:gd name="T64" fmla="*/ 59 w 161"/>
              <a:gd name="T65" fmla="*/ 47 h 160"/>
              <a:gd name="T66" fmla="*/ 55 w 161"/>
              <a:gd name="T67" fmla="*/ 45 h 160"/>
              <a:gd name="T68" fmla="*/ 55 w 161"/>
              <a:gd name="T69" fmla="*/ 38 h 160"/>
              <a:gd name="T70" fmla="*/ 75 w 161"/>
              <a:gd name="T71" fmla="*/ 108 h 160"/>
              <a:gd name="T72" fmla="*/ 89 w 161"/>
              <a:gd name="T73" fmla="*/ 93 h 160"/>
              <a:gd name="T74" fmla="*/ 67 w 161"/>
              <a:gd name="T75" fmla="*/ 71 h 160"/>
              <a:gd name="T76" fmla="*/ 52 w 161"/>
              <a:gd name="T77" fmla="*/ 86 h 160"/>
              <a:gd name="T78" fmla="*/ 49 w 161"/>
              <a:gd name="T79" fmla="*/ 84 h 160"/>
              <a:gd name="T80" fmla="*/ 45 w 161"/>
              <a:gd name="T81" fmla="*/ 86 h 160"/>
              <a:gd name="T82" fmla="*/ 6 w 161"/>
              <a:gd name="T83" fmla="*/ 124 h 160"/>
              <a:gd name="T84" fmla="*/ 0 w 161"/>
              <a:gd name="T85" fmla="*/ 139 h 160"/>
              <a:gd name="T86" fmla="*/ 6 w 161"/>
              <a:gd name="T87" fmla="*/ 154 h 160"/>
              <a:gd name="T88" fmla="*/ 21 w 161"/>
              <a:gd name="T89" fmla="*/ 160 h 160"/>
              <a:gd name="T90" fmla="*/ 35 w 161"/>
              <a:gd name="T91" fmla="*/ 154 h 160"/>
              <a:gd name="T92" fmla="*/ 74 w 161"/>
              <a:gd name="T93" fmla="*/ 115 h 160"/>
              <a:gd name="T94" fmla="*/ 75 w 161"/>
              <a:gd name="T95" fmla="*/ 108 h 160"/>
              <a:gd name="T96" fmla="*/ 154 w 161"/>
              <a:gd name="T97" fmla="*/ 149 h 160"/>
              <a:gd name="T98" fmla="*/ 150 w 161"/>
              <a:gd name="T99" fmla="*/ 149 h 160"/>
              <a:gd name="T100" fmla="*/ 150 w 161"/>
              <a:gd name="T101" fmla="*/ 144 h 160"/>
              <a:gd name="T102" fmla="*/ 134 w 161"/>
              <a:gd name="T103" fmla="*/ 129 h 160"/>
              <a:gd name="T104" fmla="*/ 92 w 161"/>
              <a:gd name="T105" fmla="*/ 129 h 160"/>
              <a:gd name="T106" fmla="*/ 76 w 161"/>
              <a:gd name="T107" fmla="*/ 144 h 160"/>
              <a:gd name="T108" fmla="*/ 76 w 161"/>
              <a:gd name="T109" fmla="*/ 149 h 160"/>
              <a:gd name="T110" fmla="*/ 71 w 161"/>
              <a:gd name="T111" fmla="*/ 149 h 160"/>
              <a:gd name="T112" fmla="*/ 66 w 161"/>
              <a:gd name="T113" fmla="*/ 155 h 160"/>
              <a:gd name="T114" fmla="*/ 71 w 161"/>
              <a:gd name="T115" fmla="*/ 160 h 160"/>
              <a:gd name="T116" fmla="*/ 155 w 161"/>
              <a:gd name="T117" fmla="*/ 160 h 160"/>
              <a:gd name="T118" fmla="*/ 160 w 161"/>
              <a:gd name="T119" fmla="*/ 155 h 160"/>
              <a:gd name="T120" fmla="*/ 154 w 161"/>
              <a:gd name="T121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1" h="160">
                <a:moveTo>
                  <a:pt x="59" y="57"/>
                </a:moveTo>
                <a:cubicBezTo>
                  <a:pt x="61" y="57"/>
                  <a:pt x="64" y="57"/>
                  <a:pt x="66" y="56"/>
                </a:cubicBezTo>
                <a:cubicBezTo>
                  <a:pt x="104" y="94"/>
                  <a:pt x="104" y="94"/>
                  <a:pt x="104" y="94"/>
                </a:cubicBezTo>
                <a:cubicBezTo>
                  <a:pt x="101" y="101"/>
                  <a:pt x="103" y="107"/>
                  <a:pt x="107" y="112"/>
                </a:cubicBezTo>
                <a:cubicBezTo>
                  <a:pt x="110" y="115"/>
                  <a:pt x="114" y="116"/>
                  <a:pt x="118" y="116"/>
                </a:cubicBezTo>
                <a:cubicBezTo>
                  <a:pt x="122" y="116"/>
                  <a:pt x="126" y="115"/>
                  <a:pt x="130" y="112"/>
                </a:cubicBezTo>
                <a:cubicBezTo>
                  <a:pt x="155" y="86"/>
                  <a:pt x="155" y="86"/>
                  <a:pt x="155" y="86"/>
                </a:cubicBezTo>
                <a:cubicBezTo>
                  <a:pt x="161" y="80"/>
                  <a:pt x="161" y="70"/>
                  <a:pt x="155" y="64"/>
                </a:cubicBezTo>
                <a:cubicBezTo>
                  <a:pt x="153" y="61"/>
                  <a:pt x="149" y="59"/>
                  <a:pt x="145" y="59"/>
                </a:cubicBezTo>
                <a:cubicBezTo>
                  <a:pt x="142" y="59"/>
                  <a:pt x="140" y="60"/>
                  <a:pt x="138" y="61"/>
                </a:cubicBezTo>
                <a:cubicBezTo>
                  <a:pt x="99" y="23"/>
                  <a:pt x="99" y="23"/>
                  <a:pt x="99" y="23"/>
                </a:cubicBezTo>
                <a:cubicBezTo>
                  <a:pt x="102" y="16"/>
                  <a:pt x="101" y="9"/>
                  <a:pt x="96" y="5"/>
                </a:cubicBezTo>
                <a:cubicBezTo>
                  <a:pt x="93" y="2"/>
                  <a:pt x="89" y="0"/>
                  <a:pt x="85" y="0"/>
                </a:cubicBezTo>
                <a:cubicBezTo>
                  <a:pt x="81" y="0"/>
                  <a:pt x="77" y="2"/>
                  <a:pt x="74" y="5"/>
                </a:cubicBezTo>
                <a:cubicBezTo>
                  <a:pt x="48" y="30"/>
                  <a:pt x="48" y="30"/>
                  <a:pt x="48" y="30"/>
                </a:cubicBezTo>
                <a:cubicBezTo>
                  <a:pt x="42" y="36"/>
                  <a:pt x="42" y="46"/>
                  <a:pt x="48" y="53"/>
                </a:cubicBezTo>
                <a:cubicBezTo>
                  <a:pt x="51" y="56"/>
                  <a:pt x="55" y="57"/>
                  <a:pt x="59" y="57"/>
                </a:cubicBezTo>
                <a:close/>
                <a:moveTo>
                  <a:pt x="114" y="97"/>
                </a:moveTo>
                <a:cubicBezTo>
                  <a:pt x="140" y="71"/>
                  <a:pt x="140" y="71"/>
                  <a:pt x="140" y="71"/>
                </a:cubicBezTo>
                <a:cubicBezTo>
                  <a:pt x="141" y="70"/>
                  <a:pt x="143" y="70"/>
                  <a:pt x="144" y="70"/>
                </a:cubicBezTo>
                <a:cubicBezTo>
                  <a:pt x="145" y="70"/>
                  <a:pt x="147" y="70"/>
                  <a:pt x="148" y="71"/>
                </a:cubicBezTo>
                <a:cubicBezTo>
                  <a:pt x="150" y="73"/>
                  <a:pt x="150" y="77"/>
                  <a:pt x="148" y="79"/>
                </a:cubicBezTo>
                <a:cubicBezTo>
                  <a:pt x="122" y="104"/>
                  <a:pt x="122" y="104"/>
                  <a:pt x="122" y="104"/>
                </a:cubicBezTo>
                <a:cubicBezTo>
                  <a:pt x="121" y="105"/>
                  <a:pt x="120" y="106"/>
                  <a:pt x="118" y="106"/>
                </a:cubicBezTo>
                <a:cubicBezTo>
                  <a:pt x="117" y="106"/>
                  <a:pt x="115" y="105"/>
                  <a:pt x="114" y="104"/>
                </a:cubicBezTo>
                <a:cubicBezTo>
                  <a:pt x="112" y="102"/>
                  <a:pt x="112" y="99"/>
                  <a:pt x="114" y="97"/>
                </a:cubicBezTo>
                <a:close/>
                <a:moveTo>
                  <a:pt x="55" y="38"/>
                </a:moveTo>
                <a:cubicBezTo>
                  <a:pt x="81" y="12"/>
                  <a:pt x="81" y="12"/>
                  <a:pt x="81" y="12"/>
                </a:cubicBezTo>
                <a:cubicBezTo>
                  <a:pt x="82" y="11"/>
                  <a:pt x="83" y="11"/>
                  <a:pt x="85" y="11"/>
                </a:cubicBezTo>
                <a:cubicBezTo>
                  <a:pt x="86" y="11"/>
                  <a:pt x="88" y="11"/>
                  <a:pt x="89" y="12"/>
                </a:cubicBezTo>
                <a:cubicBezTo>
                  <a:pt x="91" y="14"/>
                  <a:pt x="91" y="18"/>
                  <a:pt x="89" y="20"/>
                </a:cubicBezTo>
                <a:cubicBezTo>
                  <a:pt x="63" y="45"/>
                  <a:pt x="63" y="45"/>
                  <a:pt x="63" y="45"/>
                </a:cubicBezTo>
                <a:cubicBezTo>
                  <a:pt x="62" y="46"/>
                  <a:pt x="60" y="47"/>
                  <a:pt x="59" y="47"/>
                </a:cubicBezTo>
                <a:cubicBezTo>
                  <a:pt x="58" y="47"/>
                  <a:pt x="56" y="46"/>
                  <a:pt x="55" y="45"/>
                </a:cubicBezTo>
                <a:cubicBezTo>
                  <a:pt x="53" y="43"/>
                  <a:pt x="53" y="40"/>
                  <a:pt x="55" y="38"/>
                </a:cubicBezTo>
                <a:close/>
                <a:moveTo>
                  <a:pt x="75" y="108"/>
                </a:moveTo>
                <a:cubicBezTo>
                  <a:pt x="89" y="93"/>
                  <a:pt x="89" y="93"/>
                  <a:pt x="89" y="93"/>
                </a:cubicBezTo>
                <a:cubicBezTo>
                  <a:pt x="67" y="71"/>
                  <a:pt x="67" y="71"/>
                  <a:pt x="67" y="71"/>
                </a:cubicBezTo>
                <a:cubicBezTo>
                  <a:pt x="52" y="86"/>
                  <a:pt x="52" y="86"/>
                  <a:pt x="52" y="86"/>
                </a:cubicBezTo>
                <a:cubicBezTo>
                  <a:pt x="51" y="85"/>
                  <a:pt x="50" y="84"/>
                  <a:pt x="49" y="84"/>
                </a:cubicBezTo>
                <a:cubicBezTo>
                  <a:pt x="47" y="84"/>
                  <a:pt x="46" y="85"/>
                  <a:pt x="45" y="86"/>
                </a:cubicBezTo>
                <a:cubicBezTo>
                  <a:pt x="6" y="124"/>
                  <a:pt x="6" y="124"/>
                  <a:pt x="6" y="124"/>
                </a:cubicBezTo>
                <a:cubicBezTo>
                  <a:pt x="2" y="128"/>
                  <a:pt x="0" y="133"/>
                  <a:pt x="0" y="139"/>
                </a:cubicBezTo>
                <a:cubicBezTo>
                  <a:pt x="0" y="145"/>
                  <a:pt x="2" y="150"/>
                  <a:pt x="6" y="154"/>
                </a:cubicBezTo>
                <a:cubicBezTo>
                  <a:pt x="10" y="158"/>
                  <a:pt x="15" y="160"/>
                  <a:pt x="21" y="160"/>
                </a:cubicBezTo>
                <a:cubicBezTo>
                  <a:pt x="26" y="160"/>
                  <a:pt x="31" y="158"/>
                  <a:pt x="35" y="154"/>
                </a:cubicBezTo>
                <a:cubicBezTo>
                  <a:pt x="74" y="115"/>
                  <a:pt x="74" y="115"/>
                  <a:pt x="74" y="115"/>
                </a:cubicBezTo>
                <a:cubicBezTo>
                  <a:pt x="77" y="113"/>
                  <a:pt x="77" y="110"/>
                  <a:pt x="75" y="108"/>
                </a:cubicBezTo>
                <a:close/>
                <a:moveTo>
                  <a:pt x="154" y="149"/>
                </a:moveTo>
                <a:cubicBezTo>
                  <a:pt x="150" y="149"/>
                  <a:pt x="150" y="149"/>
                  <a:pt x="150" y="149"/>
                </a:cubicBezTo>
                <a:cubicBezTo>
                  <a:pt x="150" y="144"/>
                  <a:pt x="150" y="144"/>
                  <a:pt x="150" y="144"/>
                </a:cubicBezTo>
                <a:cubicBezTo>
                  <a:pt x="150" y="136"/>
                  <a:pt x="142" y="129"/>
                  <a:pt x="134" y="129"/>
                </a:cubicBezTo>
                <a:cubicBezTo>
                  <a:pt x="92" y="129"/>
                  <a:pt x="92" y="129"/>
                  <a:pt x="92" y="129"/>
                </a:cubicBezTo>
                <a:cubicBezTo>
                  <a:pt x="83" y="129"/>
                  <a:pt x="76" y="136"/>
                  <a:pt x="76" y="144"/>
                </a:cubicBezTo>
                <a:cubicBezTo>
                  <a:pt x="76" y="149"/>
                  <a:pt x="76" y="149"/>
                  <a:pt x="76" y="149"/>
                </a:cubicBezTo>
                <a:cubicBezTo>
                  <a:pt x="71" y="149"/>
                  <a:pt x="71" y="149"/>
                  <a:pt x="71" y="149"/>
                </a:cubicBezTo>
                <a:cubicBezTo>
                  <a:pt x="68" y="149"/>
                  <a:pt x="66" y="152"/>
                  <a:pt x="66" y="155"/>
                </a:cubicBezTo>
                <a:cubicBezTo>
                  <a:pt x="66" y="157"/>
                  <a:pt x="68" y="160"/>
                  <a:pt x="71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7"/>
                  <a:pt x="160" y="155"/>
                </a:cubicBezTo>
                <a:cubicBezTo>
                  <a:pt x="160" y="152"/>
                  <a:pt x="157" y="149"/>
                  <a:pt x="154" y="1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47BBD004-F225-8D93-B9F7-AF583EA7CD68}"/>
              </a:ext>
            </a:extLst>
          </p:cNvPr>
          <p:cNvSpPr>
            <a:spLocks/>
          </p:cNvSpPr>
          <p:nvPr/>
        </p:nvSpPr>
        <p:spPr bwMode="auto">
          <a:xfrm>
            <a:off x="3567113" y="4741863"/>
            <a:ext cx="100013" cy="41275"/>
          </a:xfrm>
          <a:custGeom>
            <a:avLst/>
            <a:gdLst>
              <a:gd name="T0" fmla="*/ 6 w 63"/>
              <a:gd name="T1" fmla="*/ 26 h 26"/>
              <a:gd name="T2" fmla="*/ 58 w 63"/>
              <a:gd name="T3" fmla="*/ 26 h 26"/>
              <a:gd name="T4" fmla="*/ 63 w 63"/>
              <a:gd name="T5" fmla="*/ 21 h 26"/>
              <a:gd name="T6" fmla="*/ 55 w 63"/>
              <a:gd name="T7" fmla="*/ 0 h 26"/>
              <a:gd name="T8" fmla="*/ 32 w 63"/>
              <a:gd name="T9" fmla="*/ 11 h 26"/>
              <a:gd name="T10" fmla="*/ 8 w 63"/>
              <a:gd name="T11" fmla="*/ 0 h 26"/>
              <a:gd name="T12" fmla="*/ 0 w 63"/>
              <a:gd name="T13" fmla="*/ 21 h 26"/>
              <a:gd name="T14" fmla="*/ 6 w 63"/>
              <a:gd name="T15" fmla="*/ 26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3" h="26">
                <a:moveTo>
                  <a:pt x="6" y="26"/>
                </a:moveTo>
                <a:cubicBezTo>
                  <a:pt x="58" y="26"/>
                  <a:pt x="58" y="26"/>
                  <a:pt x="58" y="26"/>
                </a:cubicBezTo>
                <a:cubicBezTo>
                  <a:pt x="61" y="26"/>
                  <a:pt x="63" y="24"/>
                  <a:pt x="63" y="21"/>
                </a:cubicBezTo>
                <a:cubicBezTo>
                  <a:pt x="63" y="13"/>
                  <a:pt x="60" y="6"/>
                  <a:pt x="55" y="0"/>
                </a:cubicBezTo>
                <a:cubicBezTo>
                  <a:pt x="49" y="7"/>
                  <a:pt x="41" y="11"/>
                  <a:pt x="32" y="11"/>
                </a:cubicBezTo>
                <a:cubicBezTo>
                  <a:pt x="24" y="11"/>
                  <a:pt x="15" y="7"/>
                  <a:pt x="8" y="0"/>
                </a:cubicBezTo>
                <a:cubicBezTo>
                  <a:pt x="4" y="6"/>
                  <a:pt x="0" y="13"/>
                  <a:pt x="0" y="21"/>
                </a:cubicBezTo>
                <a:cubicBezTo>
                  <a:pt x="0" y="24"/>
                  <a:pt x="3" y="26"/>
                  <a:pt x="6" y="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5442370E-3507-BC53-F04D-EEB676D58491}"/>
              </a:ext>
            </a:extLst>
          </p:cNvPr>
          <p:cNvSpPr>
            <a:spLocks/>
          </p:cNvSpPr>
          <p:nvPr/>
        </p:nvSpPr>
        <p:spPr bwMode="auto">
          <a:xfrm>
            <a:off x="3575051" y="4787900"/>
            <a:ext cx="84138" cy="49213"/>
          </a:xfrm>
          <a:custGeom>
            <a:avLst/>
            <a:gdLst>
              <a:gd name="T0" fmla="*/ 48 w 53"/>
              <a:gd name="T1" fmla="*/ 31 h 31"/>
              <a:gd name="T2" fmla="*/ 52 w 53"/>
              <a:gd name="T3" fmla="*/ 30 h 31"/>
              <a:gd name="T4" fmla="*/ 51 w 53"/>
              <a:gd name="T5" fmla="*/ 22 h 31"/>
              <a:gd name="T6" fmla="*/ 31 w 53"/>
              <a:gd name="T7" fmla="*/ 2 h 31"/>
              <a:gd name="T8" fmla="*/ 27 w 53"/>
              <a:gd name="T9" fmla="*/ 0 h 31"/>
              <a:gd name="T10" fmla="*/ 23 w 53"/>
              <a:gd name="T11" fmla="*/ 2 h 31"/>
              <a:gd name="T12" fmla="*/ 2 w 53"/>
              <a:gd name="T13" fmla="*/ 22 h 31"/>
              <a:gd name="T14" fmla="*/ 2 w 53"/>
              <a:gd name="T15" fmla="*/ 30 h 31"/>
              <a:gd name="T16" fmla="*/ 6 w 53"/>
              <a:gd name="T17" fmla="*/ 31 h 31"/>
              <a:gd name="T18" fmla="*/ 10 w 53"/>
              <a:gd name="T19" fmla="*/ 30 h 31"/>
              <a:gd name="T20" fmla="*/ 27 w 53"/>
              <a:gd name="T21" fmla="*/ 13 h 31"/>
              <a:gd name="T22" fmla="*/ 45 w 53"/>
              <a:gd name="T23" fmla="*/ 30 h 31"/>
              <a:gd name="T24" fmla="*/ 48 w 53"/>
              <a:gd name="T25" fmla="*/ 31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3" h="31">
                <a:moveTo>
                  <a:pt x="48" y="31"/>
                </a:moveTo>
                <a:cubicBezTo>
                  <a:pt x="50" y="31"/>
                  <a:pt x="51" y="31"/>
                  <a:pt x="52" y="30"/>
                </a:cubicBezTo>
                <a:cubicBezTo>
                  <a:pt x="53" y="28"/>
                  <a:pt x="53" y="24"/>
                  <a:pt x="51" y="22"/>
                </a:cubicBezTo>
                <a:cubicBezTo>
                  <a:pt x="31" y="2"/>
                  <a:pt x="31" y="2"/>
                  <a:pt x="31" y="2"/>
                </a:cubicBezTo>
                <a:cubicBezTo>
                  <a:pt x="30" y="1"/>
                  <a:pt x="28" y="0"/>
                  <a:pt x="27" y="0"/>
                </a:cubicBezTo>
                <a:cubicBezTo>
                  <a:pt x="26" y="0"/>
                  <a:pt x="24" y="1"/>
                  <a:pt x="23" y="2"/>
                </a:cubicBezTo>
                <a:cubicBezTo>
                  <a:pt x="2" y="22"/>
                  <a:pt x="2" y="22"/>
                  <a:pt x="2" y="22"/>
                </a:cubicBezTo>
                <a:cubicBezTo>
                  <a:pt x="0" y="24"/>
                  <a:pt x="0" y="28"/>
                  <a:pt x="2" y="30"/>
                </a:cubicBezTo>
                <a:cubicBezTo>
                  <a:pt x="3" y="31"/>
                  <a:pt x="5" y="31"/>
                  <a:pt x="6" y="31"/>
                </a:cubicBezTo>
                <a:cubicBezTo>
                  <a:pt x="7" y="31"/>
                  <a:pt x="9" y="31"/>
                  <a:pt x="10" y="30"/>
                </a:cubicBezTo>
                <a:cubicBezTo>
                  <a:pt x="27" y="13"/>
                  <a:pt x="27" y="13"/>
                  <a:pt x="27" y="13"/>
                </a:cubicBezTo>
                <a:cubicBezTo>
                  <a:pt x="45" y="30"/>
                  <a:pt x="45" y="30"/>
                  <a:pt x="45" y="30"/>
                </a:cubicBezTo>
                <a:cubicBezTo>
                  <a:pt x="46" y="31"/>
                  <a:pt x="47" y="31"/>
                  <a:pt x="48" y="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Oval 81">
            <a:extLst>
              <a:ext uri="{FF2B5EF4-FFF2-40B4-BE49-F238E27FC236}">
                <a16:creationId xmlns:a16="http://schemas.microsoft.com/office/drawing/2014/main" id="{DD0B70DD-A15F-970C-6D3F-B7A290F077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4576" y="4675188"/>
            <a:ext cx="65088" cy="66675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14756530-987A-5612-062D-8009BF6AE676}"/>
              </a:ext>
            </a:extLst>
          </p:cNvPr>
          <p:cNvSpPr>
            <a:spLocks/>
          </p:cNvSpPr>
          <p:nvPr/>
        </p:nvSpPr>
        <p:spPr bwMode="auto">
          <a:xfrm>
            <a:off x="3644901" y="4887913"/>
            <a:ext cx="100013" cy="41275"/>
          </a:xfrm>
          <a:custGeom>
            <a:avLst/>
            <a:gdLst>
              <a:gd name="T0" fmla="*/ 55 w 63"/>
              <a:gd name="T1" fmla="*/ 0 h 26"/>
              <a:gd name="T2" fmla="*/ 31 w 63"/>
              <a:gd name="T3" fmla="*/ 10 h 26"/>
              <a:gd name="T4" fmla="*/ 8 w 63"/>
              <a:gd name="T5" fmla="*/ 0 h 26"/>
              <a:gd name="T6" fmla="*/ 0 w 63"/>
              <a:gd name="T7" fmla="*/ 21 h 26"/>
              <a:gd name="T8" fmla="*/ 5 w 63"/>
              <a:gd name="T9" fmla="*/ 26 h 26"/>
              <a:gd name="T10" fmla="*/ 57 w 63"/>
              <a:gd name="T11" fmla="*/ 26 h 26"/>
              <a:gd name="T12" fmla="*/ 63 w 63"/>
              <a:gd name="T13" fmla="*/ 21 h 26"/>
              <a:gd name="T14" fmla="*/ 55 w 63"/>
              <a:gd name="T15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3" h="26">
                <a:moveTo>
                  <a:pt x="55" y="0"/>
                </a:moveTo>
                <a:cubicBezTo>
                  <a:pt x="49" y="7"/>
                  <a:pt x="40" y="10"/>
                  <a:pt x="31" y="10"/>
                </a:cubicBezTo>
                <a:cubicBezTo>
                  <a:pt x="23" y="10"/>
                  <a:pt x="14" y="7"/>
                  <a:pt x="8" y="0"/>
                </a:cubicBezTo>
                <a:cubicBezTo>
                  <a:pt x="3" y="5"/>
                  <a:pt x="0" y="13"/>
                  <a:pt x="0" y="21"/>
                </a:cubicBezTo>
                <a:cubicBezTo>
                  <a:pt x="0" y="24"/>
                  <a:pt x="3" y="26"/>
                  <a:pt x="5" y="26"/>
                </a:cubicBezTo>
                <a:cubicBezTo>
                  <a:pt x="57" y="26"/>
                  <a:pt x="57" y="26"/>
                  <a:pt x="57" y="26"/>
                </a:cubicBezTo>
                <a:cubicBezTo>
                  <a:pt x="60" y="26"/>
                  <a:pt x="63" y="23"/>
                  <a:pt x="63" y="21"/>
                </a:cubicBezTo>
                <a:cubicBezTo>
                  <a:pt x="63" y="13"/>
                  <a:pt x="60" y="5"/>
                  <a:pt x="5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Oval 83">
            <a:extLst>
              <a:ext uri="{FF2B5EF4-FFF2-40B4-BE49-F238E27FC236}">
                <a16:creationId xmlns:a16="http://schemas.microsoft.com/office/drawing/2014/main" id="{68B8F6F5-111D-4B32-679B-8E0CC5DC44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0776" y="4821238"/>
            <a:ext cx="66675" cy="66675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664D31B9-CA03-010C-80DE-F9C8D5BB13EE}"/>
              </a:ext>
            </a:extLst>
          </p:cNvPr>
          <p:cNvSpPr>
            <a:spLocks/>
          </p:cNvSpPr>
          <p:nvPr/>
        </p:nvSpPr>
        <p:spPr bwMode="auto">
          <a:xfrm>
            <a:off x="3490913" y="4887913"/>
            <a:ext cx="100013" cy="41275"/>
          </a:xfrm>
          <a:custGeom>
            <a:avLst/>
            <a:gdLst>
              <a:gd name="T0" fmla="*/ 32 w 63"/>
              <a:gd name="T1" fmla="*/ 11 h 26"/>
              <a:gd name="T2" fmla="*/ 8 w 63"/>
              <a:gd name="T3" fmla="*/ 0 h 26"/>
              <a:gd name="T4" fmla="*/ 1 w 63"/>
              <a:gd name="T5" fmla="*/ 21 h 26"/>
              <a:gd name="T6" fmla="*/ 5 w 63"/>
              <a:gd name="T7" fmla="*/ 26 h 26"/>
              <a:gd name="T8" fmla="*/ 57 w 63"/>
              <a:gd name="T9" fmla="*/ 26 h 26"/>
              <a:gd name="T10" fmla="*/ 63 w 63"/>
              <a:gd name="T11" fmla="*/ 21 h 26"/>
              <a:gd name="T12" fmla="*/ 55 w 63"/>
              <a:gd name="T13" fmla="*/ 0 h 26"/>
              <a:gd name="T14" fmla="*/ 32 w 63"/>
              <a:gd name="T15" fmla="*/ 11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3" h="26">
                <a:moveTo>
                  <a:pt x="32" y="11"/>
                </a:moveTo>
                <a:cubicBezTo>
                  <a:pt x="23" y="11"/>
                  <a:pt x="15" y="7"/>
                  <a:pt x="8" y="0"/>
                </a:cubicBezTo>
                <a:cubicBezTo>
                  <a:pt x="3" y="6"/>
                  <a:pt x="1" y="13"/>
                  <a:pt x="1" y="21"/>
                </a:cubicBezTo>
                <a:cubicBezTo>
                  <a:pt x="0" y="24"/>
                  <a:pt x="3" y="26"/>
                  <a:pt x="5" y="26"/>
                </a:cubicBezTo>
                <a:cubicBezTo>
                  <a:pt x="57" y="26"/>
                  <a:pt x="57" y="26"/>
                  <a:pt x="57" y="26"/>
                </a:cubicBezTo>
                <a:cubicBezTo>
                  <a:pt x="60" y="26"/>
                  <a:pt x="63" y="24"/>
                  <a:pt x="63" y="21"/>
                </a:cubicBezTo>
                <a:cubicBezTo>
                  <a:pt x="63" y="13"/>
                  <a:pt x="60" y="6"/>
                  <a:pt x="55" y="0"/>
                </a:cubicBezTo>
                <a:cubicBezTo>
                  <a:pt x="49" y="7"/>
                  <a:pt x="40" y="11"/>
                  <a:pt x="32" y="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Oval 85">
            <a:extLst>
              <a:ext uri="{FF2B5EF4-FFF2-40B4-BE49-F238E27FC236}">
                <a16:creationId xmlns:a16="http://schemas.microsoft.com/office/drawing/2014/main" id="{21A6CD67-C253-F3B5-AF59-33D887F2C6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6788" y="4821238"/>
            <a:ext cx="66675" cy="66675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FC138C6D-CDA5-14B1-A563-BC7FD5879AC2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5226050"/>
            <a:ext cx="252413" cy="254000"/>
          </a:xfrm>
          <a:custGeom>
            <a:avLst/>
            <a:gdLst>
              <a:gd name="T0" fmla="*/ 154 w 159"/>
              <a:gd name="T1" fmla="*/ 150 h 160"/>
              <a:gd name="T2" fmla="*/ 10 w 159"/>
              <a:gd name="T3" fmla="*/ 150 h 160"/>
              <a:gd name="T4" fmla="*/ 10 w 159"/>
              <a:gd name="T5" fmla="*/ 5 h 160"/>
              <a:gd name="T6" fmla="*/ 4 w 159"/>
              <a:gd name="T7" fmla="*/ 0 h 160"/>
              <a:gd name="T8" fmla="*/ 0 w 159"/>
              <a:gd name="T9" fmla="*/ 5 h 160"/>
              <a:gd name="T10" fmla="*/ 0 w 159"/>
              <a:gd name="T11" fmla="*/ 155 h 160"/>
              <a:gd name="T12" fmla="*/ 4 w 159"/>
              <a:gd name="T13" fmla="*/ 160 h 160"/>
              <a:gd name="T14" fmla="*/ 154 w 159"/>
              <a:gd name="T15" fmla="*/ 160 h 160"/>
              <a:gd name="T16" fmla="*/ 159 w 159"/>
              <a:gd name="T17" fmla="*/ 155 h 160"/>
              <a:gd name="T18" fmla="*/ 154 w 159"/>
              <a:gd name="T19" fmla="*/ 150 h 160"/>
              <a:gd name="T20" fmla="*/ 37 w 159"/>
              <a:gd name="T21" fmla="*/ 121 h 160"/>
              <a:gd name="T22" fmla="*/ 53 w 159"/>
              <a:gd name="T23" fmla="*/ 105 h 160"/>
              <a:gd name="T24" fmla="*/ 51 w 159"/>
              <a:gd name="T25" fmla="*/ 99 h 160"/>
              <a:gd name="T26" fmla="*/ 65 w 159"/>
              <a:gd name="T27" fmla="*/ 85 h 160"/>
              <a:gd name="T28" fmla="*/ 71 w 159"/>
              <a:gd name="T29" fmla="*/ 87 h 160"/>
              <a:gd name="T30" fmla="*/ 78 w 159"/>
              <a:gd name="T31" fmla="*/ 85 h 160"/>
              <a:gd name="T32" fmla="*/ 88 w 159"/>
              <a:gd name="T33" fmla="*/ 95 h 160"/>
              <a:gd name="T34" fmla="*/ 87 w 159"/>
              <a:gd name="T35" fmla="*/ 102 h 160"/>
              <a:gd name="T36" fmla="*/ 102 w 159"/>
              <a:gd name="T37" fmla="*/ 117 h 160"/>
              <a:gd name="T38" fmla="*/ 117 w 159"/>
              <a:gd name="T39" fmla="*/ 102 h 160"/>
              <a:gd name="T40" fmla="*/ 116 w 159"/>
              <a:gd name="T41" fmla="*/ 95 h 160"/>
              <a:gd name="T42" fmla="*/ 137 w 159"/>
              <a:gd name="T43" fmla="*/ 75 h 160"/>
              <a:gd name="T44" fmla="*/ 143 w 159"/>
              <a:gd name="T45" fmla="*/ 76 h 160"/>
              <a:gd name="T46" fmla="*/ 159 w 159"/>
              <a:gd name="T47" fmla="*/ 61 h 160"/>
              <a:gd name="T48" fmla="*/ 143 w 159"/>
              <a:gd name="T49" fmla="*/ 45 h 160"/>
              <a:gd name="T50" fmla="*/ 128 w 159"/>
              <a:gd name="T51" fmla="*/ 61 h 160"/>
              <a:gd name="T52" fmla="*/ 129 w 159"/>
              <a:gd name="T53" fmla="*/ 67 h 160"/>
              <a:gd name="T54" fmla="*/ 109 w 159"/>
              <a:gd name="T55" fmla="*/ 88 h 160"/>
              <a:gd name="T56" fmla="*/ 102 w 159"/>
              <a:gd name="T57" fmla="*/ 87 h 160"/>
              <a:gd name="T58" fmla="*/ 96 w 159"/>
              <a:gd name="T59" fmla="*/ 88 h 160"/>
              <a:gd name="T60" fmla="*/ 85 w 159"/>
              <a:gd name="T61" fmla="*/ 77 h 160"/>
              <a:gd name="T62" fmla="*/ 87 w 159"/>
              <a:gd name="T63" fmla="*/ 71 h 160"/>
              <a:gd name="T64" fmla="*/ 71 w 159"/>
              <a:gd name="T65" fmla="*/ 56 h 160"/>
              <a:gd name="T66" fmla="*/ 56 w 159"/>
              <a:gd name="T67" fmla="*/ 71 h 160"/>
              <a:gd name="T68" fmla="*/ 57 w 159"/>
              <a:gd name="T69" fmla="*/ 77 h 160"/>
              <a:gd name="T70" fmla="*/ 43 w 159"/>
              <a:gd name="T71" fmla="*/ 91 h 160"/>
              <a:gd name="T72" fmla="*/ 37 w 159"/>
              <a:gd name="T73" fmla="*/ 90 h 160"/>
              <a:gd name="T74" fmla="*/ 22 w 159"/>
              <a:gd name="T75" fmla="*/ 105 h 160"/>
              <a:gd name="T76" fmla="*/ 37 w 159"/>
              <a:gd name="T77" fmla="*/ 1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9" h="160">
                <a:moveTo>
                  <a:pt x="154" y="150"/>
                </a:moveTo>
                <a:cubicBezTo>
                  <a:pt x="10" y="150"/>
                  <a:pt x="10" y="150"/>
                  <a:pt x="10" y="150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2"/>
                  <a:pt x="8" y="0"/>
                  <a:pt x="4" y="0"/>
                </a:cubicBezTo>
                <a:cubicBezTo>
                  <a:pt x="2" y="0"/>
                  <a:pt x="0" y="3"/>
                  <a:pt x="0" y="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4" y="160"/>
                </a:cubicBezTo>
                <a:cubicBezTo>
                  <a:pt x="154" y="160"/>
                  <a:pt x="154" y="160"/>
                  <a:pt x="154" y="160"/>
                </a:cubicBezTo>
                <a:cubicBezTo>
                  <a:pt x="157" y="160"/>
                  <a:pt x="159" y="158"/>
                  <a:pt x="159" y="155"/>
                </a:cubicBezTo>
                <a:cubicBezTo>
                  <a:pt x="159" y="152"/>
                  <a:pt x="157" y="150"/>
                  <a:pt x="154" y="150"/>
                </a:cubicBezTo>
                <a:close/>
                <a:moveTo>
                  <a:pt x="37" y="121"/>
                </a:moveTo>
                <a:cubicBezTo>
                  <a:pt x="45" y="121"/>
                  <a:pt x="53" y="114"/>
                  <a:pt x="53" y="105"/>
                </a:cubicBezTo>
                <a:cubicBezTo>
                  <a:pt x="53" y="103"/>
                  <a:pt x="52" y="101"/>
                  <a:pt x="51" y="99"/>
                </a:cubicBezTo>
                <a:cubicBezTo>
                  <a:pt x="65" y="85"/>
                  <a:pt x="65" y="85"/>
                  <a:pt x="65" y="85"/>
                </a:cubicBezTo>
                <a:cubicBezTo>
                  <a:pt x="67" y="86"/>
                  <a:pt x="69" y="87"/>
                  <a:pt x="71" y="87"/>
                </a:cubicBezTo>
                <a:cubicBezTo>
                  <a:pt x="73" y="87"/>
                  <a:pt x="76" y="86"/>
                  <a:pt x="78" y="85"/>
                </a:cubicBezTo>
                <a:cubicBezTo>
                  <a:pt x="88" y="95"/>
                  <a:pt x="88" y="95"/>
                  <a:pt x="88" y="95"/>
                </a:cubicBezTo>
                <a:cubicBezTo>
                  <a:pt x="87" y="97"/>
                  <a:pt x="87" y="100"/>
                  <a:pt x="87" y="102"/>
                </a:cubicBezTo>
                <a:cubicBezTo>
                  <a:pt x="87" y="110"/>
                  <a:pt x="94" y="117"/>
                  <a:pt x="102" y="117"/>
                </a:cubicBezTo>
                <a:cubicBezTo>
                  <a:pt x="111" y="117"/>
                  <a:pt x="117" y="110"/>
                  <a:pt x="117" y="102"/>
                </a:cubicBezTo>
                <a:cubicBezTo>
                  <a:pt x="117" y="99"/>
                  <a:pt x="117" y="97"/>
                  <a:pt x="116" y="95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39" y="76"/>
                  <a:pt x="141" y="76"/>
                  <a:pt x="143" y="76"/>
                </a:cubicBezTo>
                <a:cubicBezTo>
                  <a:pt x="152" y="76"/>
                  <a:pt x="159" y="69"/>
                  <a:pt x="159" y="61"/>
                </a:cubicBezTo>
                <a:cubicBezTo>
                  <a:pt x="159" y="52"/>
                  <a:pt x="152" y="45"/>
                  <a:pt x="143" y="45"/>
                </a:cubicBezTo>
                <a:cubicBezTo>
                  <a:pt x="135" y="45"/>
                  <a:pt x="128" y="52"/>
                  <a:pt x="128" y="61"/>
                </a:cubicBezTo>
                <a:cubicBezTo>
                  <a:pt x="128" y="63"/>
                  <a:pt x="129" y="65"/>
                  <a:pt x="129" y="67"/>
                </a:cubicBezTo>
                <a:cubicBezTo>
                  <a:pt x="109" y="88"/>
                  <a:pt x="109" y="88"/>
                  <a:pt x="109" y="88"/>
                </a:cubicBezTo>
                <a:cubicBezTo>
                  <a:pt x="107" y="87"/>
                  <a:pt x="104" y="87"/>
                  <a:pt x="102" y="87"/>
                </a:cubicBezTo>
                <a:cubicBezTo>
                  <a:pt x="100" y="87"/>
                  <a:pt x="98" y="87"/>
                  <a:pt x="96" y="88"/>
                </a:cubicBezTo>
                <a:cubicBezTo>
                  <a:pt x="85" y="77"/>
                  <a:pt x="85" y="77"/>
                  <a:pt x="85" y="77"/>
                </a:cubicBezTo>
                <a:cubicBezTo>
                  <a:pt x="86" y="76"/>
                  <a:pt x="87" y="73"/>
                  <a:pt x="87" y="71"/>
                </a:cubicBezTo>
                <a:cubicBezTo>
                  <a:pt x="87" y="63"/>
                  <a:pt x="80" y="56"/>
                  <a:pt x="71" y="56"/>
                </a:cubicBezTo>
                <a:cubicBezTo>
                  <a:pt x="63" y="56"/>
                  <a:pt x="56" y="63"/>
                  <a:pt x="56" y="71"/>
                </a:cubicBezTo>
                <a:cubicBezTo>
                  <a:pt x="56" y="74"/>
                  <a:pt x="57" y="76"/>
                  <a:pt x="57" y="77"/>
                </a:cubicBezTo>
                <a:cubicBezTo>
                  <a:pt x="43" y="91"/>
                  <a:pt x="43" y="91"/>
                  <a:pt x="43" y="91"/>
                </a:cubicBezTo>
                <a:cubicBezTo>
                  <a:pt x="41" y="91"/>
                  <a:pt x="39" y="90"/>
                  <a:pt x="37" y="90"/>
                </a:cubicBezTo>
                <a:cubicBezTo>
                  <a:pt x="29" y="90"/>
                  <a:pt x="22" y="97"/>
                  <a:pt x="22" y="105"/>
                </a:cubicBezTo>
                <a:cubicBezTo>
                  <a:pt x="22" y="114"/>
                  <a:pt x="29" y="121"/>
                  <a:pt x="37" y="1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3498A57C-EF34-9344-AD3F-5C916231E849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5226050"/>
            <a:ext cx="252413" cy="254000"/>
          </a:xfrm>
          <a:custGeom>
            <a:avLst/>
            <a:gdLst>
              <a:gd name="T0" fmla="*/ 112 w 159"/>
              <a:gd name="T1" fmla="*/ 21 h 160"/>
              <a:gd name="T2" fmla="*/ 117 w 159"/>
              <a:gd name="T3" fmla="*/ 26 h 160"/>
              <a:gd name="T4" fmla="*/ 112 w 159"/>
              <a:gd name="T5" fmla="*/ 31 h 160"/>
              <a:gd name="T6" fmla="*/ 46 w 159"/>
              <a:gd name="T7" fmla="*/ 31 h 160"/>
              <a:gd name="T8" fmla="*/ 40 w 159"/>
              <a:gd name="T9" fmla="*/ 26 h 160"/>
              <a:gd name="T10" fmla="*/ 46 w 159"/>
              <a:gd name="T11" fmla="*/ 21 h 160"/>
              <a:gd name="T12" fmla="*/ 112 w 159"/>
              <a:gd name="T13" fmla="*/ 21 h 160"/>
              <a:gd name="T14" fmla="*/ 132 w 159"/>
              <a:gd name="T15" fmla="*/ 41 h 160"/>
              <a:gd name="T16" fmla="*/ 138 w 159"/>
              <a:gd name="T17" fmla="*/ 47 h 160"/>
              <a:gd name="T18" fmla="*/ 132 w 159"/>
              <a:gd name="T19" fmla="*/ 52 h 160"/>
              <a:gd name="T20" fmla="*/ 25 w 159"/>
              <a:gd name="T21" fmla="*/ 52 h 160"/>
              <a:gd name="T22" fmla="*/ 20 w 159"/>
              <a:gd name="T23" fmla="*/ 47 h 160"/>
              <a:gd name="T24" fmla="*/ 25 w 159"/>
              <a:gd name="T25" fmla="*/ 41 h 160"/>
              <a:gd name="T26" fmla="*/ 132 w 159"/>
              <a:gd name="T27" fmla="*/ 41 h 160"/>
              <a:gd name="T28" fmla="*/ 84 w 159"/>
              <a:gd name="T29" fmla="*/ 73 h 160"/>
              <a:gd name="T30" fmla="*/ 105 w 159"/>
              <a:gd name="T31" fmla="*/ 94 h 160"/>
              <a:gd name="T32" fmla="*/ 84 w 159"/>
              <a:gd name="T33" fmla="*/ 115 h 160"/>
              <a:gd name="T34" fmla="*/ 63 w 159"/>
              <a:gd name="T35" fmla="*/ 94 h 160"/>
              <a:gd name="T36" fmla="*/ 84 w 159"/>
              <a:gd name="T37" fmla="*/ 73 h 160"/>
              <a:gd name="T38" fmla="*/ 25 w 159"/>
              <a:gd name="T39" fmla="*/ 0 h 160"/>
              <a:gd name="T40" fmla="*/ 21 w 159"/>
              <a:gd name="T41" fmla="*/ 5 h 160"/>
              <a:gd name="T42" fmla="*/ 5 w 159"/>
              <a:gd name="T43" fmla="*/ 21 h 160"/>
              <a:gd name="T44" fmla="*/ 0 w 159"/>
              <a:gd name="T45" fmla="*/ 26 h 160"/>
              <a:gd name="T46" fmla="*/ 0 w 159"/>
              <a:gd name="T47" fmla="*/ 89 h 160"/>
              <a:gd name="T48" fmla="*/ 5 w 159"/>
              <a:gd name="T49" fmla="*/ 94 h 160"/>
              <a:gd name="T50" fmla="*/ 21 w 159"/>
              <a:gd name="T51" fmla="*/ 109 h 160"/>
              <a:gd name="T52" fmla="*/ 25 w 159"/>
              <a:gd name="T53" fmla="*/ 114 h 160"/>
              <a:gd name="T54" fmla="*/ 61 w 159"/>
              <a:gd name="T55" fmla="*/ 114 h 160"/>
              <a:gd name="T56" fmla="*/ 63 w 159"/>
              <a:gd name="T57" fmla="*/ 117 h 160"/>
              <a:gd name="T58" fmla="*/ 63 w 159"/>
              <a:gd name="T59" fmla="*/ 155 h 160"/>
              <a:gd name="T60" fmla="*/ 69 w 159"/>
              <a:gd name="T61" fmla="*/ 160 h 160"/>
              <a:gd name="T62" fmla="*/ 71 w 159"/>
              <a:gd name="T63" fmla="*/ 159 h 160"/>
              <a:gd name="T64" fmla="*/ 84 w 159"/>
              <a:gd name="T65" fmla="*/ 151 h 160"/>
              <a:gd name="T66" fmla="*/ 98 w 159"/>
              <a:gd name="T67" fmla="*/ 159 h 160"/>
              <a:gd name="T68" fmla="*/ 100 w 159"/>
              <a:gd name="T69" fmla="*/ 160 h 160"/>
              <a:gd name="T70" fmla="*/ 105 w 159"/>
              <a:gd name="T71" fmla="*/ 155 h 160"/>
              <a:gd name="T72" fmla="*/ 105 w 159"/>
              <a:gd name="T73" fmla="*/ 117 h 160"/>
              <a:gd name="T74" fmla="*/ 108 w 159"/>
              <a:gd name="T75" fmla="*/ 114 h 160"/>
              <a:gd name="T76" fmla="*/ 133 w 159"/>
              <a:gd name="T77" fmla="*/ 114 h 160"/>
              <a:gd name="T78" fmla="*/ 138 w 159"/>
              <a:gd name="T79" fmla="*/ 109 h 160"/>
              <a:gd name="T80" fmla="*/ 153 w 159"/>
              <a:gd name="T81" fmla="*/ 94 h 160"/>
              <a:gd name="T82" fmla="*/ 159 w 159"/>
              <a:gd name="T83" fmla="*/ 89 h 160"/>
              <a:gd name="T84" fmla="*/ 159 w 159"/>
              <a:gd name="T85" fmla="*/ 26 h 160"/>
              <a:gd name="T86" fmla="*/ 153 w 159"/>
              <a:gd name="T87" fmla="*/ 21 h 160"/>
              <a:gd name="T88" fmla="*/ 138 w 159"/>
              <a:gd name="T89" fmla="*/ 5 h 160"/>
              <a:gd name="T90" fmla="*/ 133 w 159"/>
              <a:gd name="T91" fmla="*/ 0 h 160"/>
              <a:gd name="T92" fmla="*/ 25 w 159"/>
              <a:gd name="T9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9" h="160">
                <a:moveTo>
                  <a:pt x="112" y="21"/>
                </a:moveTo>
                <a:cubicBezTo>
                  <a:pt x="115" y="21"/>
                  <a:pt x="117" y="23"/>
                  <a:pt x="117" y="26"/>
                </a:cubicBezTo>
                <a:cubicBezTo>
                  <a:pt x="117" y="29"/>
                  <a:pt x="114" y="31"/>
                  <a:pt x="112" y="31"/>
                </a:cubicBezTo>
                <a:cubicBezTo>
                  <a:pt x="46" y="31"/>
                  <a:pt x="46" y="31"/>
                  <a:pt x="46" y="31"/>
                </a:cubicBezTo>
                <a:cubicBezTo>
                  <a:pt x="43" y="31"/>
                  <a:pt x="40" y="29"/>
                  <a:pt x="40" y="26"/>
                </a:cubicBezTo>
                <a:cubicBezTo>
                  <a:pt x="40" y="23"/>
                  <a:pt x="43" y="21"/>
                  <a:pt x="46" y="21"/>
                </a:cubicBezTo>
                <a:lnTo>
                  <a:pt x="112" y="21"/>
                </a:lnTo>
                <a:close/>
                <a:moveTo>
                  <a:pt x="132" y="41"/>
                </a:moveTo>
                <a:cubicBezTo>
                  <a:pt x="136" y="41"/>
                  <a:pt x="138" y="44"/>
                  <a:pt x="138" y="47"/>
                </a:cubicBezTo>
                <a:cubicBezTo>
                  <a:pt x="138" y="50"/>
                  <a:pt x="136" y="52"/>
                  <a:pt x="132" y="52"/>
                </a:cubicBezTo>
                <a:cubicBezTo>
                  <a:pt x="25" y="52"/>
                  <a:pt x="25" y="52"/>
                  <a:pt x="25" y="52"/>
                </a:cubicBezTo>
                <a:cubicBezTo>
                  <a:pt x="22" y="52"/>
                  <a:pt x="20" y="50"/>
                  <a:pt x="20" y="47"/>
                </a:cubicBezTo>
                <a:cubicBezTo>
                  <a:pt x="20" y="44"/>
                  <a:pt x="23" y="41"/>
                  <a:pt x="25" y="41"/>
                </a:cubicBezTo>
                <a:lnTo>
                  <a:pt x="132" y="41"/>
                </a:lnTo>
                <a:close/>
                <a:moveTo>
                  <a:pt x="84" y="73"/>
                </a:moveTo>
                <a:cubicBezTo>
                  <a:pt x="95" y="73"/>
                  <a:pt x="105" y="83"/>
                  <a:pt x="105" y="94"/>
                </a:cubicBezTo>
                <a:cubicBezTo>
                  <a:pt x="105" y="106"/>
                  <a:pt x="95" y="115"/>
                  <a:pt x="84" y="115"/>
                </a:cubicBezTo>
                <a:cubicBezTo>
                  <a:pt x="73" y="115"/>
                  <a:pt x="63" y="106"/>
                  <a:pt x="63" y="94"/>
                </a:cubicBezTo>
                <a:cubicBezTo>
                  <a:pt x="63" y="83"/>
                  <a:pt x="73" y="73"/>
                  <a:pt x="84" y="73"/>
                </a:cubicBezTo>
                <a:close/>
                <a:moveTo>
                  <a:pt x="25" y="0"/>
                </a:moveTo>
                <a:cubicBezTo>
                  <a:pt x="23" y="0"/>
                  <a:pt x="21" y="3"/>
                  <a:pt x="21" y="5"/>
                </a:cubicBezTo>
                <a:cubicBezTo>
                  <a:pt x="21" y="13"/>
                  <a:pt x="13" y="21"/>
                  <a:pt x="5" y="21"/>
                </a:cubicBezTo>
                <a:cubicBezTo>
                  <a:pt x="2" y="21"/>
                  <a:pt x="0" y="23"/>
                  <a:pt x="0" y="26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92"/>
                  <a:pt x="2" y="94"/>
                  <a:pt x="5" y="94"/>
                </a:cubicBezTo>
                <a:cubicBezTo>
                  <a:pt x="13" y="94"/>
                  <a:pt x="21" y="100"/>
                  <a:pt x="21" y="109"/>
                </a:cubicBezTo>
                <a:cubicBezTo>
                  <a:pt x="21" y="112"/>
                  <a:pt x="23" y="114"/>
                  <a:pt x="25" y="114"/>
                </a:cubicBezTo>
                <a:cubicBezTo>
                  <a:pt x="61" y="114"/>
                  <a:pt x="61" y="114"/>
                  <a:pt x="61" y="114"/>
                </a:cubicBezTo>
                <a:cubicBezTo>
                  <a:pt x="63" y="117"/>
                  <a:pt x="63" y="117"/>
                  <a:pt x="63" y="117"/>
                </a:cubicBezTo>
                <a:cubicBezTo>
                  <a:pt x="63" y="155"/>
                  <a:pt x="63" y="155"/>
                  <a:pt x="63" y="155"/>
                </a:cubicBezTo>
                <a:cubicBezTo>
                  <a:pt x="63" y="158"/>
                  <a:pt x="66" y="160"/>
                  <a:pt x="69" y="160"/>
                </a:cubicBezTo>
                <a:cubicBezTo>
                  <a:pt x="70" y="160"/>
                  <a:pt x="71" y="160"/>
                  <a:pt x="71" y="159"/>
                </a:cubicBezTo>
                <a:cubicBezTo>
                  <a:pt x="84" y="151"/>
                  <a:pt x="84" y="151"/>
                  <a:pt x="84" y="151"/>
                </a:cubicBezTo>
                <a:cubicBezTo>
                  <a:pt x="98" y="159"/>
                  <a:pt x="98" y="159"/>
                  <a:pt x="98" y="159"/>
                </a:cubicBezTo>
                <a:cubicBezTo>
                  <a:pt x="98" y="160"/>
                  <a:pt x="99" y="160"/>
                  <a:pt x="100" y="160"/>
                </a:cubicBezTo>
                <a:cubicBezTo>
                  <a:pt x="103" y="160"/>
                  <a:pt x="105" y="158"/>
                  <a:pt x="105" y="155"/>
                </a:cubicBezTo>
                <a:cubicBezTo>
                  <a:pt x="105" y="117"/>
                  <a:pt x="105" y="117"/>
                  <a:pt x="105" y="117"/>
                </a:cubicBezTo>
                <a:cubicBezTo>
                  <a:pt x="108" y="114"/>
                  <a:pt x="108" y="114"/>
                  <a:pt x="108" y="114"/>
                </a:cubicBezTo>
                <a:cubicBezTo>
                  <a:pt x="133" y="114"/>
                  <a:pt x="133" y="114"/>
                  <a:pt x="133" y="114"/>
                </a:cubicBezTo>
                <a:cubicBezTo>
                  <a:pt x="136" y="114"/>
                  <a:pt x="138" y="112"/>
                  <a:pt x="138" y="109"/>
                </a:cubicBezTo>
                <a:cubicBezTo>
                  <a:pt x="138" y="100"/>
                  <a:pt x="145" y="94"/>
                  <a:pt x="153" y="94"/>
                </a:cubicBezTo>
                <a:cubicBezTo>
                  <a:pt x="156" y="94"/>
                  <a:pt x="159" y="91"/>
                  <a:pt x="159" y="89"/>
                </a:cubicBezTo>
                <a:cubicBezTo>
                  <a:pt x="159" y="26"/>
                  <a:pt x="159" y="26"/>
                  <a:pt x="159" y="26"/>
                </a:cubicBezTo>
                <a:cubicBezTo>
                  <a:pt x="158" y="23"/>
                  <a:pt x="156" y="21"/>
                  <a:pt x="153" y="21"/>
                </a:cubicBezTo>
                <a:cubicBezTo>
                  <a:pt x="145" y="21"/>
                  <a:pt x="138" y="14"/>
                  <a:pt x="138" y="5"/>
                </a:cubicBezTo>
                <a:cubicBezTo>
                  <a:pt x="138" y="2"/>
                  <a:pt x="136" y="0"/>
                  <a:pt x="133" y="0"/>
                </a:cubicBezTo>
                <a:lnTo>
                  <a:pt x="2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07F401DA-D9C3-A7E7-F8D2-6A55F7A131D9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4681538"/>
            <a:ext cx="254000" cy="241300"/>
          </a:xfrm>
          <a:custGeom>
            <a:avLst/>
            <a:gdLst>
              <a:gd name="T0" fmla="*/ 49 w 160"/>
              <a:gd name="T1" fmla="*/ 65 h 152"/>
              <a:gd name="T2" fmla="*/ 55 w 160"/>
              <a:gd name="T3" fmla="*/ 70 h 152"/>
              <a:gd name="T4" fmla="*/ 55 w 160"/>
              <a:gd name="T5" fmla="*/ 91 h 152"/>
              <a:gd name="T6" fmla="*/ 49 w 160"/>
              <a:gd name="T7" fmla="*/ 96 h 152"/>
              <a:gd name="T8" fmla="*/ 28 w 160"/>
              <a:gd name="T9" fmla="*/ 96 h 152"/>
              <a:gd name="T10" fmla="*/ 23 w 160"/>
              <a:gd name="T11" fmla="*/ 91 h 152"/>
              <a:gd name="T12" fmla="*/ 23 w 160"/>
              <a:gd name="T13" fmla="*/ 70 h 152"/>
              <a:gd name="T14" fmla="*/ 28 w 160"/>
              <a:gd name="T15" fmla="*/ 65 h 152"/>
              <a:gd name="T16" fmla="*/ 49 w 160"/>
              <a:gd name="T17" fmla="*/ 65 h 152"/>
              <a:gd name="T18" fmla="*/ 92 w 160"/>
              <a:gd name="T19" fmla="*/ 23 h 152"/>
              <a:gd name="T20" fmla="*/ 96 w 160"/>
              <a:gd name="T21" fmla="*/ 28 h 152"/>
              <a:gd name="T22" fmla="*/ 96 w 160"/>
              <a:gd name="T23" fmla="*/ 91 h 152"/>
              <a:gd name="T24" fmla="*/ 92 w 160"/>
              <a:gd name="T25" fmla="*/ 96 h 152"/>
              <a:gd name="T26" fmla="*/ 70 w 160"/>
              <a:gd name="T27" fmla="*/ 96 h 152"/>
              <a:gd name="T28" fmla="*/ 66 w 160"/>
              <a:gd name="T29" fmla="*/ 91 h 152"/>
              <a:gd name="T30" fmla="*/ 66 w 160"/>
              <a:gd name="T31" fmla="*/ 28 h 152"/>
              <a:gd name="T32" fmla="*/ 70 w 160"/>
              <a:gd name="T33" fmla="*/ 23 h 152"/>
              <a:gd name="T34" fmla="*/ 92 w 160"/>
              <a:gd name="T35" fmla="*/ 23 h 152"/>
              <a:gd name="T36" fmla="*/ 133 w 160"/>
              <a:gd name="T37" fmla="*/ 55 h 152"/>
              <a:gd name="T38" fmla="*/ 138 w 160"/>
              <a:gd name="T39" fmla="*/ 59 h 152"/>
              <a:gd name="T40" fmla="*/ 138 w 160"/>
              <a:gd name="T41" fmla="*/ 91 h 152"/>
              <a:gd name="T42" fmla="*/ 133 w 160"/>
              <a:gd name="T43" fmla="*/ 96 h 152"/>
              <a:gd name="T44" fmla="*/ 112 w 160"/>
              <a:gd name="T45" fmla="*/ 96 h 152"/>
              <a:gd name="T46" fmla="*/ 108 w 160"/>
              <a:gd name="T47" fmla="*/ 91 h 152"/>
              <a:gd name="T48" fmla="*/ 108 w 160"/>
              <a:gd name="T49" fmla="*/ 59 h 152"/>
              <a:gd name="T50" fmla="*/ 112 w 160"/>
              <a:gd name="T51" fmla="*/ 55 h 152"/>
              <a:gd name="T52" fmla="*/ 133 w 160"/>
              <a:gd name="T53" fmla="*/ 55 h 152"/>
              <a:gd name="T54" fmla="*/ 80 w 160"/>
              <a:gd name="T55" fmla="*/ 0 h 152"/>
              <a:gd name="T56" fmla="*/ 0 w 160"/>
              <a:gd name="T57" fmla="*/ 70 h 152"/>
              <a:gd name="T58" fmla="*/ 21 w 160"/>
              <a:gd name="T59" fmla="*/ 117 h 152"/>
              <a:gd name="T60" fmla="*/ 21 w 160"/>
              <a:gd name="T61" fmla="*/ 147 h 152"/>
              <a:gd name="T62" fmla="*/ 26 w 160"/>
              <a:gd name="T63" fmla="*/ 152 h 152"/>
              <a:gd name="T64" fmla="*/ 30 w 160"/>
              <a:gd name="T65" fmla="*/ 151 h 152"/>
              <a:gd name="T66" fmla="*/ 48 w 160"/>
              <a:gd name="T67" fmla="*/ 133 h 152"/>
              <a:gd name="T68" fmla="*/ 80 w 160"/>
              <a:gd name="T69" fmla="*/ 139 h 152"/>
              <a:gd name="T70" fmla="*/ 160 w 160"/>
              <a:gd name="T71" fmla="*/ 69 h 152"/>
              <a:gd name="T72" fmla="*/ 80 w 160"/>
              <a:gd name="T73" fmla="*/ 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52">
                <a:moveTo>
                  <a:pt x="49" y="65"/>
                </a:moveTo>
                <a:cubicBezTo>
                  <a:pt x="52" y="65"/>
                  <a:pt x="55" y="68"/>
                  <a:pt x="55" y="70"/>
                </a:cubicBezTo>
                <a:cubicBezTo>
                  <a:pt x="55" y="91"/>
                  <a:pt x="55" y="91"/>
                  <a:pt x="55" y="91"/>
                </a:cubicBezTo>
                <a:cubicBezTo>
                  <a:pt x="55" y="94"/>
                  <a:pt x="52" y="96"/>
                  <a:pt x="49" y="96"/>
                </a:cubicBezTo>
                <a:cubicBezTo>
                  <a:pt x="28" y="96"/>
                  <a:pt x="28" y="96"/>
                  <a:pt x="28" y="96"/>
                </a:cubicBezTo>
                <a:cubicBezTo>
                  <a:pt x="25" y="96"/>
                  <a:pt x="23" y="93"/>
                  <a:pt x="23" y="91"/>
                </a:cubicBezTo>
                <a:cubicBezTo>
                  <a:pt x="23" y="70"/>
                  <a:pt x="23" y="70"/>
                  <a:pt x="23" y="70"/>
                </a:cubicBezTo>
                <a:cubicBezTo>
                  <a:pt x="23" y="67"/>
                  <a:pt x="25" y="65"/>
                  <a:pt x="28" y="65"/>
                </a:cubicBezTo>
                <a:lnTo>
                  <a:pt x="49" y="65"/>
                </a:lnTo>
                <a:close/>
                <a:moveTo>
                  <a:pt x="92" y="23"/>
                </a:moveTo>
                <a:cubicBezTo>
                  <a:pt x="94" y="23"/>
                  <a:pt x="96" y="25"/>
                  <a:pt x="96" y="28"/>
                </a:cubicBezTo>
                <a:cubicBezTo>
                  <a:pt x="96" y="91"/>
                  <a:pt x="96" y="91"/>
                  <a:pt x="96" y="91"/>
                </a:cubicBezTo>
                <a:cubicBezTo>
                  <a:pt x="96" y="94"/>
                  <a:pt x="94" y="96"/>
                  <a:pt x="92" y="96"/>
                </a:cubicBezTo>
                <a:cubicBezTo>
                  <a:pt x="70" y="96"/>
                  <a:pt x="70" y="96"/>
                  <a:pt x="70" y="96"/>
                </a:cubicBezTo>
                <a:cubicBezTo>
                  <a:pt x="68" y="96"/>
                  <a:pt x="66" y="93"/>
                  <a:pt x="66" y="91"/>
                </a:cubicBezTo>
                <a:cubicBezTo>
                  <a:pt x="66" y="28"/>
                  <a:pt x="66" y="28"/>
                  <a:pt x="66" y="28"/>
                </a:cubicBezTo>
                <a:cubicBezTo>
                  <a:pt x="66" y="25"/>
                  <a:pt x="68" y="23"/>
                  <a:pt x="70" y="23"/>
                </a:cubicBezTo>
                <a:lnTo>
                  <a:pt x="92" y="23"/>
                </a:lnTo>
                <a:close/>
                <a:moveTo>
                  <a:pt x="133" y="55"/>
                </a:moveTo>
                <a:cubicBezTo>
                  <a:pt x="136" y="55"/>
                  <a:pt x="138" y="57"/>
                  <a:pt x="138" y="59"/>
                </a:cubicBezTo>
                <a:cubicBezTo>
                  <a:pt x="138" y="91"/>
                  <a:pt x="138" y="91"/>
                  <a:pt x="138" y="91"/>
                </a:cubicBezTo>
                <a:cubicBezTo>
                  <a:pt x="138" y="94"/>
                  <a:pt x="136" y="96"/>
                  <a:pt x="133" y="96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09" y="96"/>
                  <a:pt x="108" y="93"/>
                  <a:pt x="108" y="91"/>
                </a:cubicBezTo>
                <a:cubicBezTo>
                  <a:pt x="108" y="59"/>
                  <a:pt x="108" y="59"/>
                  <a:pt x="108" y="59"/>
                </a:cubicBezTo>
                <a:cubicBezTo>
                  <a:pt x="108" y="57"/>
                  <a:pt x="110" y="55"/>
                  <a:pt x="112" y="55"/>
                </a:cubicBezTo>
                <a:lnTo>
                  <a:pt x="133" y="55"/>
                </a:lnTo>
                <a:close/>
                <a:moveTo>
                  <a:pt x="80" y="0"/>
                </a:moveTo>
                <a:cubicBezTo>
                  <a:pt x="36" y="0"/>
                  <a:pt x="0" y="32"/>
                  <a:pt x="0" y="70"/>
                </a:cubicBezTo>
                <a:cubicBezTo>
                  <a:pt x="0" y="88"/>
                  <a:pt x="8" y="104"/>
                  <a:pt x="21" y="117"/>
                </a:cubicBezTo>
                <a:cubicBezTo>
                  <a:pt x="21" y="147"/>
                  <a:pt x="21" y="147"/>
                  <a:pt x="21" y="147"/>
                </a:cubicBezTo>
                <a:cubicBezTo>
                  <a:pt x="21" y="150"/>
                  <a:pt x="24" y="152"/>
                  <a:pt x="26" y="152"/>
                </a:cubicBezTo>
                <a:cubicBezTo>
                  <a:pt x="28" y="152"/>
                  <a:pt x="29" y="152"/>
                  <a:pt x="30" y="151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58" y="137"/>
                  <a:pt x="69" y="139"/>
                  <a:pt x="80" y="139"/>
                </a:cubicBezTo>
                <a:cubicBezTo>
                  <a:pt x="125" y="139"/>
                  <a:pt x="160" y="108"/>
                  <a:pt x="160" y="69"/>
                </a:cubicBezTo>
                <a:cubicBezTo>
                  <a:pt x="160" y="31"/>
                  <a:pt x="125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165E66B8-4DA8-03C3-A3F2-71DF72AFB736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5254625"/>
            <a:ext cx="254000" cy="198438"/>
          </a:xfrm>
          <a:custGeom>
            <a:avLst/>
            <a:gdLst>
              <a:gd name="T0" fmla="*/ 11 w 160"/>
              <a:gd name="T1" fmla="*/ 46 h 125"/>
              <a:gd name="T2" fmla="*/ 12 w 160"/>
              <a:gd name="T3" fmla="*/ 46 h 125"/>
              <a:gd name="T4" fmla="*/ 20 w 160"/>
              <a:gd name="T5" fmla="*/ 50 h 125"/>
              <a:gd name="T6" fmla="*/ 20 w 160"/>
              <a:gd name="T7" fmla="*/ 74 h 125"/>
              <a:gd name="T8" fmla="*/ 12 w 160"/>
              <a:gd name="T9" fmla="*/ 78 h 125"/>
              <a:gd name="T10" fmla="*/ 11 w 160"/>
              <a:gd name="T11" fmla="*/ 79 h 125"/>
              <a:gd name="T12" fmla="*/ 10 w 160"/>
              <a:gd name="T13" fmla="*/ 77 h 125"/>
              <a:gd name="T14" fmla="*/ 10 w 160"/>
              <a:gd name="T15" fmla="*/ 47 h 125"/>
              <a:gd name="T16" fmla="*/ 11 w 160"/>
              <a:gd name="T17" fmla="*/ 46 h 125"/>
              <a:gd name="T18" fmla="*/ 52 w 160"/>
              <a:gd name="T19" fmla="*/ 90 h 125"/>
              <a:gd name="T20" fmla="*/ 87 w 160"/>
              <a:gd name="T21" fmla="*/ 101 h 125"/>
              <a:gd name="T22" fmla="*/ 71 w 160"/>
              <a:gd name="T23" fmla="*/ 110 h 125"/>
              <a:gd name="T24" fmla="*/ 52 w 160"/>
              <a:gd name="T25" fmla="*/ 90 h 125"/>
              <a:gd name="T26" fmla="*/ 143 w 160"/>
              <a:gd name="T27" fmla="*/ 10 h 125"/>
              <a:gd name="T28" fmla="*/ 148 w 160"/>
              <a:gd name="T29" fmla="*/ 15 h 125"/>
              <a:gd name="T30" fmla="*/ 148 w 160"/>
              <a:gd name="T31" fmla="*/ 109 h 125"/>
              <a:gd name="T32" fmla="*/ 143 w 160"/>
              <a:gd name="T33" fmla="*/ 114 h 125"/>
              <a:gd name="T34" fmla="*/ 138 w 160"/>
              <a:gd name="T35" fmla="*/ 109 h 125"/>
              <a:gd name="T36" fmla="*/ 138 w 160"/>
              <a:gd name="T37" fmla="*/ 15 h 125"/>
              <a:gd name="T38" fmla="*/ 143 w 160"/>
              <a:gd name="T39" fmla="*/ 10 h 125"/>
              <a:gd name="T40" fmla="*/ 144 w 160"/>
              <a:gd name="T41" fmla="*/ 0 h 125"/>
              <a:gd name="T42" fmla="*/ 129 w 160"/>
              <a:gd name="T43" fmla="*/ 11 h 125"/>
              <a:gd name="T44" fmla="*/ 26 w 160"/>
              <a:gd name="T45" fmla="*/ 41 h 125"/>
              <a:gd name="T46" fmla="*/ 17 w 160"/>
              <a:gd name="T47" fmla="*/ 36 h 125"/>
              <a:gd name="T48" fmla="*/ 12 w 160"/>
              <a:gd name="T49" fmla="*/ 35 h 125"/>
              <a:gd name="T50" fmla="*/ 0 w 160"/>
              <a:gd name="T51" fmla="*/ 47 h 125"/>
              <a:gd name="T52" fmla="*/ 0 w 160"/>
              <a:gd name="T53" fmla="*/ 77 h 125"/>
              <a:gd name="T54" fmla="*/ 12 w 160"/>
              <a:gd name="T55" fmla="*/ 89 h 125"/>
              <a:gd name="T56" fmla="*/ 18 w 160"/>
              <a:gd name="T57" fmla="*/ 88 h 125"/>
              <a:gd name="T58" fmla="*/ 27 w 160"/>
              <a:gd name="T59" fmla="*/ 83 h 125"/>
              <a:gd name="T60" fmla="*/ 42 w 160"/>
              <a:gd name="T61" fmla="*/ 88 h 125"/>
              <a:gd name="T62" fmla="*/ 71 w 160"/>
              <a:gd name="T63" fmla="*/ 121 h 125"/>
              <a:gd name="T64" fmla="*/ 98 w 160"/>
              <a:gd name="T65" fmla="*/ 104 h 125"/>
              <a:gd name="T66" fmla="*/ 129 w 160"/>
              <a:gd name="T67" fmla="*/ 113 h 125"/>
              <a:gd name="T68" fmla="*/ 144 w 160"/>
              <a:gd name="T69" fmla="*/ 125 h 125"/>
              <a:gd name="T70" fmla="*/ 160 w 160"/>
              <a:gd name="T71" fmla="*/ 109 h 125"/>
              <a:gd name="T72" fmla="*/ 160 w 160"/>
              <a:gd name="T73" fmla="*/ 16 h 125"/>
              <a:gd name="T74" fmla="*/ 144 w 160"/>
              <a:gd name="T75" fmla="*/ 0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25">
                <a:moveTo>
                  <a:pt x="11" y="46"/>
                </a:moveTo>
                <a:cubicBezTo>
                  <a:pt x="12" y="46"/>
                  <a:pt x="12" y="46"/>
                  <a:pt x="12" y="46"/>
                </a:cubicBezTo>
                <a:cubicBezTo>
                  <a:pt x="20" y="50"/>
                  <a:pt x="20" y="50"/>
                  <a:pt x="20" y="50"/>
                </a:cubicBezTo>
                <a:cubicBezTo>
                  <a:pt x="20" y="74"/>
                  <a:pt x="20" y="74"/>
                  <a:pt x="20" y="74"/>
                </a:cubicBezTo>
                <a:cubicBezTo>
                  <a:pt x="12" y="78"/>
                  <a:pt x="12" y="78"/>
                  <a:pt x="12" y="78"/>
                </a:cubicBezTo>
                <a:cubicBezTo>
                  <a:pt x="12" y="79"/>
                  <a:pt x="12" y="79"/>
                  <a:pt x="11" y="79"/>
                </a:cubicBezTo>
                <a:cubicBezTo>
                  <a:pt x="11" y="79"/>
                  <a:pt x="10" y="78"/>
                  <a:pt x="10" y="77"/>
                </a:cubicBezTo>
                <a:cubicBezTo>
                  <a:pt x="10" y="47"/>
                  <a:pt x="10" y="47"/>
                  <a:pt x="10" y="47"/>
                </a:cubicBezTo>
                <a:cubicBezTo>
                  <a:pt x="10" y="46"/>
                  <a:pt x="11" y="46"/>
                  <a:pt x="11" y="46"/>
                </a:cubicBezTo>
                <a:close/>
                <a:moveTo>
                  <a:pt x="52" y="90"/>
                </a:moveTo>
                <a:cubicBezTo>
                  <a:pt x="87" y="101"/>
                  <a:pt x="87" y="101"/>
                  <a:pt x="87" y="101"/>
                </a:cubicBezTo>
                <a:cubicBezTo>
                  <a:pt x="83" y="107"/>
                  <a:pt x="77" y="110"/>
                  <a:pt x="71" y="110"/>
                </a:cubicBezTo>
                <a:cubicBezTo>
                  <a:pt x="60" y="110"/>
                  <a:pt x="51" y="101"/>
                  <a:pt x="52" y="90"/>
                </a:cubicBezTo>
                <a:close/>
                <a:moveTo>
                  <a:pt x="143" y="10"/>
                </a:moveTo>
                <a:cubicBezTo>
                  <a:pt x="146" y="10"/>
                  <a:pt x="148" y="12"/>
                  <a:pt x="148" y="15"/>
                </a:cubicBezTo>
                <a:cubicBezTo>
                  <a:pt x="148" y="109"/>
                  <a:pt x="148" y="109"/>
                  <a:pt x="148" y="109"/>
                </a:cubicBezTo>
                <a:cubicBezTo>
                  <a:pt x="148" y="112"/>
                  <a:pt x="146" y="114"/>
                  <a:pt x="143" y="114"/>
                </a:cubicBezTo>
                <a:cubicBezTo>
                  <a:pt x="140" y="114"/>
                  <a:pt x="138" y="111"/>
                  <a:pt x="138" y="109"/>
                </a:cubicBezTo>
                <a:cubicBezTo>
                  <a:pt x="138" y="15"/>
                  <a:pt x="138" y="15"/>
                  <a:pt x="138" y="15"/>
                </a:cubicBezTo>
                <a:cubicBezTo>
                  <a:pt x="138" y="12"/>
                  <a:pt x="140" y="10"/>
                  <a:pt x="143" y="10"/>
                </a:cubicBezTo>
                <a:close/>
                <a:moveTo>
                  <a:pt x="144" y="0"/>
                </a:moveTo>
                <a:cubicBezTo>
                  <a:pt x="136" y="0"/>
                  <a:pt x="130" y="4"/>
                  <a:pt x="129" y="11"/>
                </a:cubicBezTo>
                <a:cubicBezTo>
                  <a:pt x="26" y="41"/>
                  <a:pt x="26" y="41"/>
                  <a:pt x="26" y="41"/>
                </a:cubicBezTo>
                <a:cubicBezTo>
                  <a:pt x="17" y="36"/>
                  <a:pt x="17" y="36"/>
                  <a:pt x="17" y="36"/>
                </a:cubicBezTo>
                <a:cubicBezTo>
                  <a:pt x="16" y="35"/>
                  <a:pt x="14" y="35"/>
                  <a:pt x="12" y="35"/>
                </a:cubicBezTo>
                <a:cubicBezTo>
                  <a:pt x="6" y="35"/>
                  <a:pt x="0" y="40"/>
                  <a:pt x="0" y="47"/>
                </a:cubicBezTo>
                <a:cubicBezTo>
                  <a:pt x="0" y="77"/>
                  <a:pt x="0" y="77"/>
                  <a:pt x="0" y="77"/>
                </a:cubicBezTo>
                <a:cubicBezTo>
                  <a:pt x="0" y="84"/>
                  <a:pt x="6" y="89"/>
                  <a:pt x="12" y="89"/>
                </a:cubicBezTo>
                <a:cubicBezTo>
                  <a:pt x="14" y="89"/>
                  <a:pt x="16" y="89"/>
                  <a:pt x="18" y="88"/>
                </a:cubicBezTo>
                <a:cubicBezTo>
                  <a:pt x="27" y="83"/>
                  <a:pt x="27" y="83"/>
                  <a:pt x="27" y="83"/>
                </a:cubicBezTo>
                <a:cubicBezTo>
                  <a:pt x="42" y="88"/>
                  <a:pt x="42" y="88"/>
                  <a:pt x="42" y="88"/>
                </a:cubicBezTo>
                <a:cubicBezTo>
                  <a:pt x="39" y="106"/>
                  <a:pt x="54" y="121"/>
                  <a:pt x="71" y="121"/>
                </a:cubicBezTo>
                <a:cubicBezTo>
                  <a:pt x="83" y="121"/>
                  <a:pt x="93" y="114"/>
                  <a:pt x="98" y="104"/>
                </a:cubicBezTo>
                <a:cubicBezTo>
                  <a:pt x="129" y="113"/>
                  <a:pt x="129" y="113"/>
                  <a:pt x="129" y="113"/>
                </a:cubicBezTo>
                <a:cubicBezTo>
                  <a:pt x="131" y="120"/>
                  <a:pt x="137" y="125"/>
                  <a:pt x="144" y="125"/>
                </a:cubicBezTo>
                <a:cubicBezTo>
                  <a:pt x="152" y="125"/>
                  <a:pt x="160" y="118"/>
                  <a:pt x="160" y="109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59" y="6"/>
                  <a:pt x="152" y="0"/>
                  <a:pt x="14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79DAADC5-D757-3040-1223-01063C793AFA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5778500"/>
            <a:ext cx="254000" cy="250825"/>
          </a:xfrm>
          <a:custGeom>
            <a:avLst/>
            <a:gdLst>
              <a:gd name="T0" fmla="*/ 42 w 160"/>
              <a:gd name="T1" fmla="*/ 79 h 158"/>
              <a:gd name="T2" fmla="*/ 75 w 160"/>
              <a:gd name="T3" fmla="*/ 37 h 158"/>
              <a:gd name="T4" fmla="*/ 70 w 160"/>
              <a:gd name="T5" fmla="*/ 0 h 158"/>
              <a:gd name="T6" fmla="*/ 0 w 160"/>
              <a:gd name="T7" fmla="*/ 79 h 158"/>
              <a:gd name="T8" fmla="*/ 21 w 160"/>
              <a:gd name="T9" fmla="*/ 129 h 158"/>
              <a:gd name="T10" fmla="*/ 47 w 160"/>
              <a:gd name="T11" fmla="*/ 105 h 158"/>
              <a:gd name="T12" fmla="*/ 106 w 160"/>
              <a:gd name="T13" fmla="*/ 112 h 158"/>
              <a:gd name="T14" fmla="*/ 99 w 160"/>
              <a:gd name="T15" fmla="*/ 111 h 158"/>
              <a:gd name="T16" fmla="*/ 60 w 160"/>
              <a:gd name="T17" fmla="*/ 111 h 158"/>
              <a:gd name="T18" fmla="*/ 54 w 160"/>
              <a:gd name="T19" fmla="*/ 112 h 158"/>
              <a:gd name="T20" fmla="*/ 32 w 160"/>
              <a:gd name="T21" fmla="*/ 142 h 158"/>
              <a:gd name="T22" fmla="*/ 127 w 160"/>
              <a:gd name="T23" fmla="*/ 142 h 158"/>
              <a:gd name="T24" fmla="*/ 106 w 160"/>
              <a:gd name="T25" fmla="*/ 112 h 158"/>
              <a:gd name="T26" fmla="*/ 90 w 160"/>
              <a:gd name="T27" fmla="*/ 0 h 158"/>
              <a:gd name="T28" fmla="*/ 85 w 160"/>
              <a:gd name="T29" fmla="*/ 37 h 158"/>
              <a:gd name="T30" fmla="*/ 118 w 160"/>
              <a:gd name="T31" fmla="*/ 79 h 158"/>
              <a:gd name="T32" fmla="*/ 113 w 160"/>
              <a:gd name="T33" fmla="*/ 105 h 158"/>
              <a:gd name="T34" fmla="*/ 140 w 160"/>
              <a:gd name="T35" fmla="*/ 129 h 158"/>
              <a:gd name="T36" fmla="*/ 160 w 160"/>
              <a:gd name="T37" fmla="*/ 79 h 158"/>
              <a:gd name="T38" fmla="*/ 74 w 160"/>
              <a:gd name="T39" fmla="*/ 51 h 158"/>
              <a:gd name="T40" fmla="*/ 76 w 160"/>
              <a:gd name="T41" fmla="*/ 83 h 158"/>
              <a:gd name="T42" fmla="*/ 80 w 160"/>
              <a:gd name="T43" fmla="*/ 97 h 158"/>
              <a:gd name="T44" fmla="*/ 69 w 160"/>
              <a:gd name="T45" fmla="*/ 87 h 158"/>
              <a:gd name="T46" fmla="*/ 75 w 160"/>
              <a:gd name="T47" fmla="*/ 107 h 158"/>
              <a:gd name="T48" fmla="*/ 80 w 160"/>
              <a:gd name="T49" fmla="*/ 115 h 158"/>
              <a:gd name="T50" fmla="*/ 85 w 160"/>
              <a:gd name="T51" fmla="*/ 106 h 158"/>
              <a:gd name="T52" fmla="*/ 83 w 160"/>
              <a:gd name="T53" fmla="*/ 74 h 158"/>
              <a:gd name="T54" fmla="*/ 80 w 160"/>
              <a:gd name="T55" fmla="*/ 60 h 158"/>
              <a:gd name="T56" fmla="*/ 91 w 160"/>
              <a:gd name="T57" fmla="*/ 71 h 158"/>
              <a:gd name="T58" fmla="*/ 85 w 160"/>
              <a:gd name="T59" fmla="*/ 50 h 158"/>
              <a:gd name="T60" fmla="*/ 80 w 160"/>
              <a:gd name="T61" fmla="*/ 43 h 158"/>
              <a:gd name="T62" fmla="*/ 74 w 160"/>
              <a:gd name="T63" fmla="*/ 51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58">
                <a:moveTo>
                  <a:pt x="48" y="98"/>
                </a:moveTo>
                <a:cubicBezTo>
                  <a:pt x="44" y="93"/>
                  <a:pt x="42" y="85"/>
                  <a:pt x="42" y="79"/>
                </a:cubicBezTo>
                <a:cubicBezTo>
                  <a:pt x="42" y="61"/>
                  <a:pt x="54" y="46"/>
                  <a:pt x="71" y="42"/>
                </a:cubicBezTo>
                <a:cubicBezTo>
                  <a:pt x="74" y="41"/>
                  <a:pt x="75" y="39"/>
                  <a:pt x="75" y="37"/>
                </a:cubicBezTo>
                <a:cubicBezTo>
                  <a:pt x="75" y="5"/>
                  <a:pt x="75" y="5"/>
                  <a:pt x="75" y="5"/>
                </a:cubicBezTo>
                <a:cubicBezTo>
                  <a:pt x="75" y="2"/>
                  <a:pt x="72" y="0"/>
                  <a:pt x="70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30" y="6"/>
                  <a:pt x="0" y="39"/>
                  <a:pt x="0" y="79"/>
                </a:cubicBezTo>
                <a:cubicBezTo>
                  <a:pt x="0" y="96"/>
                  <a:pt x="6" y="113"/>
                  <a:pt x="16" y="126"/>
                </a:cubicBezTo>
                <a:cubicBezTo>
                  <a:pt x="18" y="128"/>
                  <a:pt x="19" y="129"/>
                  <a:pt x="21" y="129"/>
                </a:cubicBezTo>
                <a:cubicBezTo>
                  <a:pt x="22" y="129"/>
                  <a:pt x="23" y="128"/>
                  <a:pt x="24" y="127"/>
                </a:cubicBezTo>
                <a:cubicBezTo>
                  <a:pt x="47" y="105"/>
                  <a:pt x="47" y="105"/>
                  <a:pt x="47" y="105"/>
                </a:cubicBezTo>
                <a:cubicBezTo>
                  <a:pt x="48" y="104"/>
                  <a:pt x="48" y="100"/>
                  <a:pt x="48" y="98"/>
                </a:cubicBezTo>
                <a:close/>
                <a:moveTo>
                  <a:pt x="106" y="112"/>
                </a:moveTo>
                <a:cubicBezTo>
                  <a:pt x="105" y="111"/>
                  <a:pt x="103" y="110"/>
                  <a:pt x="102" y="110"/>
                </a:cubicBezTo>
                <a:cubicBezTo>
                  <a:pt x="101" y="110"/>
                  <a:pt x="100" y="110"/>
                  <a:pt x="99" y="111"/>
                </a:cubicBezTo>
                <a:cubicBezTo>
                  <a:pt x="93" y="114"/>
                  <a:pt x="86" y="116"/>
                  <a:pt x="79" y="116"/>
                </a:cubicBezTo>
                <a:cubicBezTo>
                  <a:pt x="73" y="116"/>
                  <a:pt x="66" y="115"/>
                  <a:pt x="60" y="111"/>
                </a:cubicBezTo>
                <a:cubicBezTo>
                  <a:pt x="59" y="111"/>
                  <a:pt x="58" y="111"/>
                  <a:pt x="57" y="111"/>
                </a:cubicBezTo>
                <a:cubicBezTo>
                  <a:pt x="56" y="111"/>
                  <a:pt x="55" y="111"/>
                  <a:pt x="54" y="112"/>
                </a:cubicBezTo>
                <a:cubicBezTo>
                  <a:pt x="32" y="134"/>
                  <a:pt x="32" y="134"/>
                  <a:pt x="32" y="134"/>
                </a:cubicBezTo>
                <a:cubicBezTo>
                  <a:pt x="29" y="137"/>
                  <a:pt x="30" y="140"/>
                  <a:pt x="32" y="142"/>
                </a:cubicBezTo>
                <a:cubicBezTo>
                  <a:pt x="46" y="153"/>
                  <a:pt x="62" y="158"/>
                  <a:pt x="80" y="158"/>
                </a:cubicBezTo>
                <a:cubicBezTo>
                  <a:pt x="97" y="158"/>
                  <a:pt x="113" y="153"/>
                  <a:pt x="127" y="142"/>
                </a:cubicBezTo>
                <a:cubicBezTo>
                  <a:pt x="130" y="140"/>
                  <a:pt x="130" y="136"/>
                  <a:pt x="128" y="134"/>
                </a:cubicBezTo>
                <a:lnTo>
                  <a:pt x="106" y="112"/>
                </a:lnTo>
                <a:close/>
                <a:moveTo>
                  <a:pt x="91" y="0"/>
                </a:moveTo>
                <a:cubicBezTo>
                  <a:pt x="91" y="0"/>
                  <a:pt x="90" y="0"/>
                  <a:pt x="90" y="0"/>
                </a:cubicBezTo>
                <a:cubicBezTo>
                  <a:pt x="87" y="0"/>
                  <a:pt x="85" y="2"/>
                  <a:pt x="85" y="5"/>
                </a:cubicBezTo>
                <a:cubicBezTo>
                  <a:pt x="85" y="37"/>
                  <a:pt x="85" y="37"/>
                  <a:pt x="85" y="37"/>
                </a:cubicBezTo>
                <a:cubicBezTo>
                  <a:pt x="85" y="39"/>
                  <a:pt x="87" y="41"/>
                  <a:pt x="89" y="42"/>
                </a:cubicBezTo>
                <a:cubicBezTo>
                  <a:pt x="106" y="46"/>
                  <a:pt x="118" y="61"/>
                  <a:pt x="118" y="79"/>
                </a:cubicBezTo>
                <a:cubicBezTo>
                  <a:pt x="118" y="86"/>
                  <a:pt x="116" y="93"/>
                  <a:pt x="113" y="99"/>
                </a:cubicBezTo>
                <a:cubicBezTo>
                  <a:pt x="111" y="101"/>
                  <a:pt x="112" y="103"/>
                  <a:pt x="113" y="105"/>
                </a:cubicBezTo>
                <a:cubicBezTo>
                  <a:pt x="136" y="127"/>
                  <a:pt x="136" y="127"/>
                  <a:pt x="136" y="127"/>
                </a:cubicBezTo>
                <a:cubicBezTo>
                  <a:pt x="137" y="128"/>
                  <a:pt x="138" y="129"/>
                  <a:pt x="140" y="129"/>
                </a:cubicBezTo>
                <a:cubicBezTo>
                  <a:pt x="141" y="129"/>
                  <a:pt x="143" y="128"/>
                  <a:pt x="144" y="127"/>
                </a:cubicBezTo>
                <a:cubicBezTo>
                  <a:pt x="154" y="113"/>
                  <a:pt x="160" y="96"/>
                  <a:pt x="160" y="79"/>
                </a:cubicBezTo>
                <a:cubicBezTo>
                  <a:pt x="159" y="39"/>
                  <a:pt x="130" y="6"/>
                  <a:pt x="91" y="0"/>
                </a:cubicBezTo>
                <a:close/>
                <a:moveTo>
                  <a:pt x="74" y="51"/>
                </a:moveTo>
                <a:cubicBezTo>
                  <a:pt x="68" y="53"/>
                  <a:pt x="64" y="59"/>
                  <a:pt x="64" y="66"/>
                </a:cubicBezTo>
                <a:cubicBezTo>
                  <a:pt x="64" y="74"/>
                  <a:pt x="71" y="79"/>
                  <a:pt x="76" y="83"/>
                </a:cubicBezTo>
                <a:cubicBezTo>
                  <a:pt x="80" y="86"/>
                  <a:pt x="85" y="89"/>
                  <a:pt x="85" y="92"/>
                </a:cubicBezTo>
                <a:cubicBezTo>
                  <a:pt x="85" y="95"/>
                  <a:pt x="82" y="97"/>
                  <a:pt x="80" y="97"/>
                </a:cubicBezTo>
                <a:cubicBezTo>
                  <a:pt x="77" y="97"/>
                  <a:pt x="74" y="95"/>
                  <a:pt x="74" y="92"/>
                </a:cubicBezTo>
                <a:cubicBezTo>
                  <a:pt x="74" y="89"/>
                  <a:pt x="72" y="87"/>
                  <a:pt x="69" y="87"/>
                </a:cubicBezTo>
                <a:cubicBezTo>
                  <a:pt x="67" y="87"/>
                  <a:pt x="64" y="90"/>
                  <a:pt x="64" y="92"/>
                </a:cubicBezTo>
                <a:cubicBezTo>
                  <a:pt x="64" y="99"/>
                  <a:pt x="69" y="104"/>
                  <a:pt x="75" y="107"/>
                </a:cubicBezTo>
                <a:cubicBezTo>
                  <a:pt x="75" y="110"/>
                  <a:pt x="75" y="110"/>
                  <a:pt x="75" y="110"/>
                </a:cubicBezTo>
                <a:cubicBezTo>
                  <a:pt x="75" y="113"/>
                  <a:pt x="77" y="115"/>
                  <a:pt x="80" y="115"/>
                </a:cubicBezTo>
                <a:cubicBezTo>
                  <a:pt x="83" y="115"/>
                  <a:pt x="85" y="112"/>
                  <a:pt x="85" y="110"/>
                </a:cubicBezTo>
                <a:cubicBezTo>
                  <a:pt x="85" y="106"/>
                  <a:pt x="85" y="106"/>
                  <a:pt x="85" y="106"/>
                </a:cubicBezTo>
                <a:cubicBezTo>
                  <a:pt x="91" y="104"/>
                  <a:pt x="96" y="98"/>
                  <a:pt x="96" y="91"/>
                </a:cubicBezTo>
                <a:cubicBezTo>
                  <a:pt x="96" y="83"/>
                  <a:pt x="89" y="78"/>
                  <a:pt x="83" y="74"/>
                </a:cubicBezTo>
                <a:cubicBezTo>
                  <a:pt x="79" y="71"/>
                  <a:pt x="75" y="68"/>
                  <a:pt x="75" y="65"/>
                </a:cubicBezTo>
                <a:cubicBezTo>
                  <a:pt x="75" y="62"/>
                  <a:pt x="77" y="60"/>
                  <a:pt x="80" y="60"/>
                </a:cubicBezTo>
                <a:cubicBezTo>
                  <a:pt x="83" y="60"/>
                  <a:pt x="85" y="63"/>
                  <a:pt x="85" y="65"/>
                </a:cubicBezTo>
                <a:cubicBezTo>
                  <a:pt x="85" y="68"/>
                  <a:pt x="88" y="71"/>
                  <a:pt x="91" y="71"/>
                </a:cubicBezTo>
                <a:cubicBezTo>
                  <a:pt x="94" y="71"/>
                  <a:pt x="96" y="68"/>
                  <a:pt x="96" y="65"/>
                </a:cubicBezTo>
                <a:cubicBezTo>
                  <a:pt x="96" y="58"/>
                  <a:pt x="91" y="53"/>
                  <a:pt x="85" y="50"/>
                </a:cubicBezTo>
                <a:cubicBezTo>
                  <a:pt x="85" y="47"/>
                  <a:pt x="85" y="47"/>
                  <a:pt x="85" y="47"/>
                </a:cubicBezTo>
                <a:cubicBezTo>
                  <a:pt x="85" y="44"/>
                  <a:pt x="83" y="43"/>
                  <a:pt x="80" y="43"/>
                </a:cubicBezTo>
                <a:cubicBezTo>
                  <a:pt x="77" y="43"/>
                  <a:pt x="74" y="45"/>
                  <a:pt x="74" y="47"/>
                </a:cubicBezTo>
                <a:lnTo>
                  <a:pt x="74" y="5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3E665162-B814-E190-C4B1-34F4F1E2337E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5227638"/>
            <a:ext cx="254000" cy="252413"/>
          </a:xfrm>
          <a:custGeom>
            <a:avLst/>
            <a:gdLst>
              <a:gd name="T0" fmla="*/ 15 w 160"/>
              <a:gd name="T1" fmla="*/ 31 h 159"/>
              <a:gd name="T2" fmla="*/ 22 w 160"/>
              <a:gd name="T3" fmla="*/ 29 h 159"/>
              <a:gd name="T4" fmla="*/ 28 w 160"/>
              <a:gd name="T5" fmla="*/ 35 h 159"/>
              <a:gd name="T6" fmla="*/ 35 w 160"/>
              <a:gd name="T7" fmla="*/ 28 h 159"/>
              <a:gd name="T8" fmla="*/ 29 w 160"/>
              <a:gd name="T9" fmla="*/ 22 h 159"/>
              <a:gd name="T10" fmla="*/ 31 w 160"/>
              <a:gd name="T11" fmla="*/ 15 h 159"/>
              <a:gd name="T12" fmla="*/ 15 w 160"/>
              <a:gd name="T13" fmla="*/ 0 h 159"/>
              <a:gd name="T14" fmla="*/ 0 w 160"/>
              <a:gd name="T15" fmla="*/ 15 h 159"/>
              <a:gd name="T16" fmla="*/ 15 w 160"/>
              <a:gd name="T17" fmla="*/ 31 h 159"/>
              <a:gd name="T18" fmla="*/ 144 w 160"/>
              <a:gd name="T19" fmla="*/ 128 h 159"/>
              <a:gd name="T20" fmla="*/ 138 w 160"/>
              <a:gd name="T21" fmla="*/ 130 h 159"/>
              <a:gd name="T22" fmla="*/ 132 w 160"/>
              <a:gd name="T23" fmla="*/ 124 h 159"/>
              <a:gd name="T24" fmla="*/ 124 w 160"/>
              <a:gd name="T25" fmla="*/ 131 h 159"/>
              <a:gd name="T26" fmla="*/ 130 w 160"/>
              <a:gd name="T27" fmla="*/ 137 h 159"/>
              <a:gd name="T28" fmla="*/ 128 w 160"/>
              <a:gd name="T29" fmla="*/ 144 h 159"/>
              <a:gd name="T30" fmla="*/ 144 w 160"/>
              <a:gd name="T31" fmla="*/ 159 h 159"/>
              <a:gd name="T32" fmla="*/ 160 w 160"/>
              <a:gd name="T33" fmla="*/ 144 h 159"/>
              <a:gd name="T34" fmla="*/ 144 w 160"/>
              <a:gd name="T35" fmla="*/ 128 h 159"/>
              <a:gd name="T36" fmla="*/ 132 w 160"/>
              <a:gd name="T37" fmla="*/ 35 h 159"/>
              <a:gd name="T38" fmla="*/ 138 w 160"/>
              <a:gd name="T39" fmla="*/ 29 h 159"/>
              <a:gd name="T40" fmla="*/ 144 w 160"/>
              <a:gd name="T41" fmla="*/ 30 h 159"/>
              <a:gd name="T42" fmla="*/ 160 w 160"/>
              <a:gd name="T43" fmla="*/ 15 h 159"/>
              <a:gd name="T44" fmla="*/ 144 w 160"/>
              <a:gd name="T45" fmla="*/ 0 h 159"/>
              <a:gd name="T46" fmla="*/ 128 w 160"/>
              <a:gd name="T47" fmla="*/ 15 h 159"/>
              <a:gd name="T48" fmla="*/ 130 w 160"/>
              <a:gd name="T49" fmla="*/ 21 h 159"/>
              <a:gd name="T50" fmla="*/ 124 w 160"/>
              <a:gd name="T51" fmla="*/ 27 h 159"/>
              <a:gd name="T52" fmla="*/ 132 w 160"/>
              <a:gd name="T53" fmla="*/ 35 h 159"/>
              <a:gd name="T54" fmla="*/ 79 w 160"/>
              <a:gd name="T55" fmla="*/ 85 h 159"/>
              <a:gd name="T56" fmla="*/ 59 w 160"/>
              <a:gd name="T57" fmla="*/ 100 h 159"/>
              <a:gd name="T58" fmla="*/ 99 w 160"/>
              <a:gd name="T59" fmla="*/ 100 h 159"/>
              <a:gd name="T60" fmla="*/ 79 w 160"/>
              <a:gd name="T61" fmla="*/ 85 h 159"/>
              <a:gd name="T62" fmla="*/ 80 w 160"/>
              <a:gd name="T63" fmla="*/ 74 h 159"/>
              <a:gd name="T64" fmla="*/ 90 w 160"/>
              <a:gd name="T65" fmla="*/ 64 h 159"/>
              <a:gd name="T66" fmla="*/ 80 w 160"/>
              <a:gd name="T67" fmla="*/ 53 h 159"/>
              <a:gd name="T68" fmla="*/ 69 w 160"/>
              <a:gd name="T69" fmla="*/ 64 h 159"/>
              <a:gd name="T70" fmla="*/ 80 w 160"/>
              <a:gd name="T71" fmla="*/ 74 h 159"/>
              <a:gd name="T72" fmla="*/ 80 w 160"/>
              <a:gd name="T73" fmla="*/ 22 h 159"/>
              <a:gd name="T74" fmla="*/ 23 w 160"/>
              <a:gd name="T75" fmla="*/ 79 h 159"/>
              <a:gd name="T76" fmla="*/ 80 w 160"/>
              <a:gd name="T77" fmla="*/ 136 h 159"/>
              <a:gd name="T78" fmla="*/ 137 w 160"/>
              <a:gd name="T79" fmla="*/ 79 h 159"/>
              <a:gd name="T80" fmla="*/ 80 w 160"/>
              <a:gd name="T81" fmla="*/ 22 h 159"/>
              <a:gd name="T82" fmla="*/ 106 w 160"/>
              <a:gd name="T83" fmla="*/ 111 h 159"/>
              <a:gd name="T84" fmla="*/ 54 w 160"/>
              <a:gd name="T85" fmla="*/ 111 h 159"/>
              <a:gd name="T86" fmla="*/ 49 w 160"/>
              <a:gd name="T87" fmla="*/ 106 h 159"/>
              <a:gd name="T88" fmla="*/ 65 w 160"/>
              <a:gd name="T89" fmla="*/ 79 h 159"/>
              <a:gd name="T90" fmla="*/ 59 w 160"/>
              <a:gd name="T91" fmla="*/ 64 h 159"/>
              <a:gd name="T92" fmla="*/ 80 w 160"/>
              <a:gd name="T93" fmla="*/ 43 h 159"/>
              <a:gd name="T94" fmla="*/ 101 w 160"/>
              <a:gd name="T95" fmla="*/ 64 h 159"/>
              <a:gd name="T96" fmla="*/ 95 w 160"/>
              <a:gd name="T97" fmla="*/ 79 h 159"/>
              <a:gd name="T98" fmla="*/ 111 w 160"/>
              <a:gd name="T99" fmla="*/ 106 h 159"/>
              <a:gd name="T100" fmla="*/ 106 w 160"/>
              <a:gd name="T101" fmla="*/ 111 h 159"/>
              <a:gd name="T102" fmla="*/ 28 w 160"/>
              <a:gd name="T103" fmla="*/ 123 h 159"/>
              <a:gd name="T104" fmla="*/ 22 w 160"/>
              <a:gd name="T105" fmla="*/ 130 h 159"/>
              <a:gd name="T106" fmla="*/ 15 w 160"/>
              <a:gd name="T107" fmla="*/ 128 h 159"/>
              <a:gd name="T108" fmla="*/ 0 w 160"/>
              <a:gd name="T109" fmla="*/ 144 h 159"/>
              <a:gd name="T110" fmla="*/ 15 w 160"/>
              <a:gd name="T111" fmla="*/ 159 h 159"/>
              <a:gd name="T112" fmla="*/ 31 w 160"/>
              <a:gd name="T113" fmla="*/ 144 h 159"/>
              <a:gd name="T114" fmla="*/ 29 w 160"/>
              <a:gd name="T115" fmla="*/ 137 h 159"/>
              <a:gd name="T116" fmla="*/ 36 w 160"/>
              <a:gd name="T117" fmla="*/ 131 h 159"/>
              <a:gd name="T118" fmla="*/ 28 w 160"/>
              <a:gd name="T119" fmla="*/ 12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59">
                <a:moveTo>
                  <a:pt x="15" y="31"/>
                </a:moveTo>
                <a:cubicBezTo>
                  <a:pt x="18" y="31"/>
                  <a:pt x="20" y="30"/>
                  <a:pt x="22" y="29"/>
                </a:cubicBezTo>
                <a:cubicBezTo>
                  <a:pt x="28" y="35"/>
                  <a:pt x="28" y="35"/>
                  <a:pt x="28" y="35"/>
                </a:cubicBezTo>
                <a:cubicBezTo>
                  <a:pt x="31" y="31"/>
                  <a:pt x="32" y="30"/>
                  <a:pt x="35" y="28"/>
                </a:cubicBezTo>
                <a:cubicBezTo>
                  <a:pt x="29" y="22"/>
                  <a:pt x="29" y="22"/>
                  <a:pt x="29" y="22"/>
                </a:cubicBezTo>
                <a:cubicBezTo>
                  <a:pt x="30" y="20"/>
                  <a:pt x="31" y="17"/>
                  <a:pt x="31" y="15"/>
                </a:cubicBezTo>
                <a:cubicBezTo>
                  <a:pt x="31" y="7"/>
                  <a:pt x="24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24"/>
                  <a:pt x="7" y="31"/>
                  <a:pt x="15" y="31"/>
                </a:cubicBezTo>
                <a:close/>
                <a:moveTo>
                  <a:pt x="144" y="128"/>
                </a:moveTo>
                <a:cubicBezTo>
                  <a:pt x="142" y="128"/>
                  <a:pt x="140" y="128"/>
                  <a:pt x="138" y="130"/>
                </a:cubicBezTo>
                <a:cubicBezTo>
                  <a:pt x="132" y="124"/>
                  <a:pt x="132" y="124"/>
                  <a:pt x="132" y="124"/>
                </a:cubicBezTo>
                <a:cubicBezTo>
                  <a:pt x="129" y="126"/>
                  <a:pt x="128" y="128"/>
                  <a:pt x="124" y="131"/>
                </a:cubicBezTo>
                <a:cubicBezTo>
                  <a:pt x="130" y="137"/>
                  <a:pt x="130" y="137"/>
                  <a:pt x="130" y="137"/>
                </a:cubicBezTo>
                <a:cubicBezTo>
                  <a:pt x="129" y="139"/>
                  <a:pt x="128" y="141"/>
                  <a:pt x="128" y="144"/>
                </a:cubicBezTo>
                <a:cubicBezTo>
                  <a:pt x="128" y="152"/>
                  <a:pt x="136" y="159"/>
                  <a:pt x="144" y="159"/>
                </a:cubicBezTo>
                <a:cubicBezTo>
                  <a:pt x="152" y="159"/>
                  <a:pt x="160" y="152"/>
                  <a:pt x="160" y="144"/>
                </a:cubicBezTo>
                <a:cubicBezTo>
                  <a:pt x="160" y="135"/>
                  <a:pt x="152" y="128"/>
                  <a:pt x="144" y="128"/>
                </a:cubicBezTo>
                <a:close/>
                <a:moveTo>
                  <a:pt x="132" y="35"/>
                </a:moveTo>
                <a:cubicBezTo>
                  <a:pt x="138" y="29"/>
                  <a:pt x="138" y="29"/>
                  <a:pt x="138" y="29"/>
                </a:cubicBezTo>
                <a:cubicBezTo>
                  <a:pt x="140" y="30"/>
                  <a:pt x="142" y="30"/>
                  <a:pt x="144" y="30"/>
                </a:cubicBezTo>
                <a:cubicBezTo>
                  <a:pt x="152" y="30"/>
                  <a:pt x="160" y="23"/>
                  <a:pt x="160" y="15"/>
                </a:cubicBezTo>
                <a:cubicBezTo>
                  <a:pt x="160" y="7"/>
                  <a:pt x="152" y="0"/>
                  <a:pt x="144" y="0"/>
                </a:cubicBezTo>
                <a:cubicBezTo>
                  <a:pt x="136" y="0"/>
                  <a:pt x="128" y="7"/>
                  <a:pt x="128" y="15"/>
                </a:cubicBezTo>
                <a:cubicBezTo>
                  <a:pt x="128" y="17"/>
                  <a:pt x="129" y="19"/>
                  <a:pt x="130" y="21"/>
                </a:cubicBezTo>
                <a:cubicBezTo>
                  <a:pt x="124" y="27"/>
                  <a:pt x="124" y="27"/>
                  <a:pt x="124" y="27"/>
                </a:cubicBezTo>
                <a:cubicBezTo>
                  <a:pt x="128" y="30"/>
                  <a:pt x="128" y="31"/>
                  <a:pt x="132" y="35"/>
                </a:cubicBezTo>
                <a:close/>
                <a:moveTo>
                  <a:pt x="79" y="85"/>
                </a:moveTo>
                <a:cubicBezTo>
                  <a:pt x="69" y="85"/>
                  <a:pt x="61" y="91"/>
                  <a:pt x="59" y="100"/>
                </a:cubicBezTo>
                <a:cubicBezTo>
                  <a:pt x="99" y="100"/>
                  <a:pt x="99" y="100"/>
                  <a:pt x="99" y="100"/>
                </a:cubicBezTo>
                <a:cubicBezTo>
                  <a:pt x="97" y="91"/>
                  <a:pt x="89" y="85"/>
                  <a:pt x="79" y="85"/>
                </a:cubicBezTo>
                <a:close/>
                <a:moveTo>
                  <a:pt x="80" y="74"/>
                </a:moveTo>
                <a:cubicBezTo>
                  <a:pt x="85" y="74"/>
                  <a:pt x="90" y="70"/>
                  <a:pt x="90" y="64"/>
                </a:cubicBezTo>
                <a:cubicBezTo>
                  <a:pt x="90" y="58"/>
                  <a:pt x="85" y="53"/>
                  <a:pt x="80" y="53"/>
                </a:cubicBezTo>
                <a:cubicBezTo>
                  <a:pt x="73" y="53"/>
                  <a:pt x="69" y="58"/>
                  <a:pt x="69" y="64"/>
                </a:cubicBezTo>
                <a:cubicBezTo>
                  <a:pt x="69" y="70"/>
                  <a:pt x="73" y="74"/>
                  <a:pt x="80" y="74"/>
                </a:cubicBezTo>
                <a:close/>
                <a:moveTo>
                  <a:pt x="80" y="22"/>
                </a:moveTo>
                <a:cubicBezTo>
                  <a:pt x="48" y="22"/>
                  <a:pt x="23" y="47"/>
                  <a:pt x="23" y="79"/>
                </a:cubicBezTo>
                <a:cubicBezTo>
                  <a:pt x="23" y="111"/>
                  <a:pt x="49" y="136"/>
                  <a:pt x="80" y="136"/>
                </a:cubicBezTo>
                <a:cubicBezTo>
                  <a:pt x="112" y="136"/>
                  <a:pt x="137" y="110"/>
                  <a:pt x="137" y="79"/>
                </a:cubicBezTo>
                <a:cubicBezTo>
                  <a:pt x="138" y="47"/>
                  <a:pt x="112" y="22"/>
                  <a:pt x="80" y="22"/>
                </a:cubicBezTo>
                <a:close/>
                <a:moveTo>
                  <a:pt x="106" y="111"/>
                </a:moveTo>
                <a:cubicBezTo>
                  <a:pt x="54" y="111"/>
                  <a:pt x="54" y="111"/>
                  <a:pt x="54" y="111"/>
                </a:cubicBezTo>
                <a:cubicBezTo>
                  <a:pt x="51" y="111"/>
                  <a:pt x="49" y="108"/>
                  <a:pt x="49" y="106"/>
                </a:cubicBezTo>
                <a:cubicBezTo>
                  <a:pt x="49" y="94"/>
                  <a:pt x="55" y="84"/>
                  <a:pt x="65" y="79"/>
                </a:cubicBezTo>
                <a:cubicBezTo>
                  <a:pt x="61" y="75"/>
                  <a:pt x="59" y="69"/>
                  <a:pt x="59" y="64"/>
                </a:cubicBezTo>
                <a:cubicBezTo>
                  <a:pt x="59" y="53"/>
                  <a:pt x="69" y="43"/>
                  <a:pt x="80" y="43"/>
                </a:cubicBezTo>
                <a:cubicBezTo>
                  <a:pt x="91" y="43"/>
                  <a:pt x="101" y="53"/>
                  <a:pt x="101" y="64"/>
                </a:cubicBezTo>
                <a:cubicBezTo>
                  <a:pt x="101" y="69"/>
                  <a:pt x="99" y="75"/>
                  <a:pt x="95" y="79"/>
                </a:cubicBezTo>
                <a:cubicBezTo>
                  <a:pt x="104" y="84"/>
                  <a:pt x="111" y="94"/>
                  <a:pt x="111" y="106"/>
                </a:cubicBezTo>
                <a:cubicBezTo>
                  <a:pt x="111" y="108"/>
                  <a:pt x="109" y="111"/>
                  <a:pt x="106" y="111"/>
                </a:cubicBezTo>
                <a:close/>
                <a:moveTo>
                  <a:pt x="28" y="123"/>
                </a:moveTo>
                <a:cubicBezTo>
                  <a:pt x="22" y="130"/>
                  <a:pt x="22" y="130"/>
                  <a:pt x="22" y="130"/>
                </a:cubicBezTo>
                <a:cubicBezTo>
                  <a:pt x="20" y="129"/>
                  <a:pt x="17" y="128"/>
                  <a:pt x="15" y="128"/>
                </a:cubicBezTo>
                <a:cubicBezTo>
                  <a:pt x="7" y="128"/>
                  <a:pt x="0" y="135"/>
                  <a:pt x="0" y="144"/>
                </a:cubicBezTo>
                <a:cubicBezTo>
                  <a:pt x="0" y="152"/>
                  <a:pt x="7" y="159"/>
                  <a:pt x="15" y="159"/>
                </a:cubicBezTo>
                <a:cubicBezTo>
                  <a:pt x="24" y="159"/>
                  <a:pt x="31" y="152"/>
                  <a:pt x="31" y="144"/>
                </a:cubicBezTo>
                <a:cubicBezTo>
                  <a:pt x="31" y="141"/>
                  <a:pt x="30" y="139"/>
                  <a:pt x="29" y="137"/>
                </a:cubicBezTo>
                <a:cubicBezTo>
                  <a:pt x="36" y="131"/>
                  <a:pt x="36" y="131"/>
                  <a:pt x="36" y="131"/>
                </a:cubicBezTo>
                <a:cubicBezTo>
                  <a:pt x="32" y="128"/>
                  <a:pt x="31" y="127"/>
                  <a:pt x="28" y="1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5CF84630-4BC1-65B0-E759-1F6D59C05428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3022600"/>
            <a:ext cx="260350" cy="254000"/>
          </a:xfrm>
          <a:custGeom>
            <a:avLst/>
            <a:gdLst>
              <a:gd name="T0" fmla="*/ 128 w 164"/>
              <a:gd name="T1" fmla="*/ 33 h 160"/>
              <a:gd name="T2" fmla="*/ 111 w 164"/>
              <a:gd name="T3" fmla="*/ 69 h 160"/>
              <a:gd name="T4" fmla="*/ 91 w 164"/>
              <a:gd name="T5" fmla="*/ 49 h 160"/>
              <a:gd name="T6" fmla="*/ 118 w 164"/>
              <a:gd name="T7" fmla="*/ 29 h 160"/>
              <a:gd name="T8" fmla="*/ 82 w 164"/>
              <a:gd name="T9" fmla="*/ 77 h 160"/>
              <a:gd name="T10" fmla="*/ 76 w 164"/>
              <a:gd name="T11" fmla="*/ 84 h 160"/>
              <a:gd name="T12" fmla="*/ 118 w 164"/>
              <a:gd name="T13" fmla="*/ 10 h 160"/>
              <a:gd name="T14" fmla="*/ 141 w 164"/>
              <a:gd name="T15" fmla="*/ 66 h 160"/>
              <a:gd name="T16" fmla="*/ 114 w 164"/>
              <a:gd name="T17" fmla="*/ 79 h 160"/>
              <a:gd name="T18" fmla="*/ 134 w 164"/>
              <a:gd name="T19" fmla="*/ 27 h 160"/>
              <a:gd name="T20" fmla="*/ 101 w 164"/>
              <a:gd name="T21" fmla="*/ 27 h 160"/>
              <a:gd name="T22" fmla="*/ 69 w 164"/>
              <a:gd name="T23" fmla="*/ 91 h 160"/>
              <a:gd name="T24" fmla="*/ 75 w 164"/>
              <a:gd name="T25" fmla="*/ 105 h 160"/>
              <a:gd name="T26" fmla="*/ 63 w 164"/>
              <a:gd name="T27" fmla="*/ 51 h 160"/>
              <a:gd name="T28" fmla="*/ 118 w 164"/>
              <a:gd name="T29" fmla="*/ 10 h 160"/>
              <a:gd name="T30" fmla="*/ 56 w 164"/>
              <a:gd name="T31" fmla="*/ 104 h 160"/>
              <a:gd name="T32" fmla="*/ 52 w 164"/>
              <a:gd name="T33" fmla="*/ 128 h 160"/>
              <a:gd name="T34" fmla="*/ 32 w 164"/>
              <a:gd name="T35" fmla="*/ 128 h 160"/>
              <a:gd name="T36" fmla="*/ 48 w 164"/>
              <a:gd name="T37" fmla="*/ 92 h 160"/>
              <a:gd name="T38" fmla="*/ 83 w 164"/>
              <a:gd name="T39" fmla="*/ 57 h 160"/>
              <a:gd name="T40" fmla="*/ 95 w 164"/>
              <a:gd name="T41" fmla="*/ 111 h 160"/>
              <a:gd name="T42" fmla="*/ 42 w 164"/>
              <a:gd name="T43" fmla="*/ 151 h 160"/>
              <a:gd name="T44" fmla="*/ 9 w 164"/>
              <a:gd name="T45" fmla="*/ 118 h 160"/>
              <a:gd name="T46" fmla="*/ 44 w 164"/>
              <a:gd name="T47" fmla="*/ 70 h 160"/>
              <a:gd name="T48" fmla="*/ 44 w 164"/>
              <a:gd name="T49" fmla="*/ 82 h 160"/>
              <a:gd name="T50" fmla="*/ 25 w 164"/>
              <a:gd name="T51" fmla="*/ 135 h 160"/>
              <a:gd name="T52" fmla="*/ 58 w 164"/>
              <a:gd name="T53" fmla="*/ 135 h 160"/>
              <a:gd name="T54" fmla="*/ 89 w 164"/>
              <a:gd name="T55" fmla="*/ 71 h 160"/>
              <a:gd name="T56" fmla="*/ 83 w 164"/>
              <a:gd name="T57" fmla="*/ 57 h 160"/>
              <a:gd name="T58" fmla="*/ 117 w 164"/>
              <a:gd name="T59" fmla="*/ 0 h 160"/>
              <a:gd name="T60" fmla="*/ 56 w 164"/>
              <a:gd name="T61" fmla="*/ 44 h 160"/>
              <a:gd name="T62" fmla="*/ 0 w 164"/>
              <a:gd name="T63" fmla="*/ 118 h 160"/>
              <a:gd name="T64" fmla="*/ 42 w 164"/>
              <a:gd name="T65" fmla="*/ 160 h 160"/>
              <a:gd name="T66" fmla="*/ 147 w 164"/>
              <a:gd name="T67" fmla="*/ 73 h 160"/>
              <a:gd name="T68" fmla="*/ 117 w 164"/>
              <a:gd name="T6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4" h="160">
                <a:moveTo>
                  <a:pt x="118" y="29"/>
                </a:moveTo>
                <a:cubicBezTo>
                  <a:pt x="121" y="29"/>
                  <a:pt x="125" y="30"/>
                  <a:pt x="128" y="33"/>
                </a:cubicBezTo>
                <a:cubicBezTo>
                  <a:pt x="133" y="38"/>
                  <a:pt x="133" y="47"/>
                  <a:pt x="128" y="53"/>
                </a:cubicBezTo>
                <a:cubicBezTo>
                  <a:pt x="111" y="69"/>
                  <a:pt x="111" y="69"/>
                  <a:pt x="111" y="69"/>
                </a:cubicBezTo>
                <a:cubicBezTo>
                  <a:pt x="108" y="65"/>
                  <a:pt x="106" y="61"/>
                  <a:pt x="102" y="57"/>
                </a:cubicBezTo>
                <a:cubicBezTo>
                  <a:pt x="99" y="54"/>
                  <a:pt x="95" y="51"/>
                  <a:pt x="91" y="49"/>
                </a:cubicBezTo>
                <a:cubicBezTo>
                  <a:pt x="108" y="33"/>
                  <a:pt x="108" y="33"/>
                  <a:pt x="108" y="33"/>
                </a:cubicBezTo>
                <a:cubicBezTo>
                  <a:pt x="110" y="30"/>
                  <a:pt x="114" y="29"/>
                  <a:pt x="118" y="29"/>
                </a:cubicBezTo>
                <a:close/>
                <a:moveTo>
                  <a:pt x="71" y="73"/>
                </a:moveTo>
                <a:cubicBezTo>
                  <a:pt x="75" y="73"/>
                  <a:pt x="80" y="74"/>
                  <a:pt x="82" y="77"/>
                </a:cubicBezTo>
                <a:cubicBezTo>
                  <a:pt x="85" y="80"/>
                  <a:pt x="86" y="84"/>
                  <a:pt x="86" y="88"/>
                </a:cubicBezTo>
                <a:cubicBezTo>
                  <a:pt x="83" y="88"/>
                  <a:pt x="79" y="87"/>
                  <a:pt x="76" y="84"/>
                </a:cubicBezTo>
                <a:cubicBezTo>
                  <a:pt x="73" y="81"/>
                  <a:pt x="71" y="77"/>
                  <a:pt x="71" y="73"/>
                </a:cubicBezTo>
                <a:close/>
                <a:moveTo>
                  <a:pt x="118" y="10"/>
                </a:moveTo>
                <a:cubicBezTo>
                  <a:pt x="126" y="10"/>
                  <a:pt x="134" y="13"/>
                  <a:pt x="141" y="20"/>
                </a:cubicBezTo>
                <a:cubicBezTo>
                  <a:pt x="153" y="32"/>
                  <a:pt x="153" y="53"/>
                  <a:pt x="141" y="66"/>
                </a:cubicBezTo>
                <a:cubicBezTo>
                  <a:pt x="114" y="92"/>
                  <a:pt x="114" y="92"/>
                  <a:pt x="114" y="92"/>
                </a:cubicBezTo>
                <a:cubicBezTo>
                  <a:pt x="115" y="88"/>
                  <a:pt x="115" y="84"/>
                  <a:pt x="114" y="79"/>
                </a:cubicBezTo>
                <a:cubicBezTo>
                  <a:pt x="134" y="60"/>
                  <a:pt x="134" y="60"/>
                  <a:pt x="134" y="60"/>
                </a:cubicBezTo>
                <a:cubicBezTo>
                  <a:pt x="143" y="50"/>
                  <a:pt x="143" y="35"/>
                  <a:pt x="134" y="27"/>
                </a:cubicBezTo>
                <a:cubicBezTo>
                  <a:pt x="129" y="22"/>
                  <a:pt x="123" y="20"/>
                  <a:pt x="117" y="20"/>
                </a:cubicBezTo>
                <a:cubicBezTo>
                  <a:pt x="111" y="20"/>
                  <a:pt x="106" y="22"/>
                  <a:pt x="101" y="27"/>
                </a:cubicBezTo>
                <a:cubicBezTo>
                  <a:pt x="100" y="28"/>
                  <a:pt x="73" y="54"/>
                  <a:pt x="69" y="58"/>
                </a:cubicBezTo>
                <a:cubicBezTo>
                  <a:pt x="60" y="67"/>
                  <a:pt x="60" y="82"/>
                  <a:pt x="69" y="91"/>
                </a:cubicBezTo>
                <a:cubicBezTo>
                  <a:pt x="73" y="95"/>
                  <a:pt x="77" y="97"/>
                  <a:pt x="83" y="97"/>
                </a:cubicBezTo>
                <a:cubicBezTo>
                  <a:pt x="75" y="105"/>
                  <a:pt x="75" y="105"/>
                  <a:pt x="75" y="105"/>
                </a:cubicBezTo>
                <a:cubicBezTo>
                  <a:pt x="71" y="103"/>
                  <a:pt x="67" y="101"/>
                  <a:pt x="63" y="97"/>
                </a:cubicBezTo>
                <a:cubicBezTo>
                  <a:pt x="50" y="84"/>
                  <a:pt x="50" y="64"/>
                  <a:pt x="63" y="51"/>
                </a:cubicBezTo>
                <a:cubicBezTo>
                  <a:pt x="95" y="20"/>
                  <a:pt x="95" y="20"/>
                  <a:pt x="95" y="20"/>
                </a:cubicBezTo>
                <a:cubicBezTo>
                  <a:pt x="101" y="13"/>
                  <a:pt x="109" y="10"/>
                  <a:pt x="118" y="10"/>
                </a:cubicBezTo>
                <a:close/>
                <a:moveTo>
                  <a:pt x="48" y="92"/>
                </a:moveTo>
                <a:cubicBezTo>
                  <a:pt x="50" y="96"/>
                  <a:pt x="52" y="100"/>
                  <a:pt x="56" y="104"/>
                </a:cubicBezTo>
                <a:cubicBezTo>
                  <a:pt x="59" y="107"/>
                  <a:pt x="64" y="110"/>
                  <a:pt x="68" y="112"/>
                </a:cubicBezTo>
                <a:cubicBezTo>
                  <a:pt x="52" y="128"/>
                  <a:pt x="52" y="128"/>
                  <a:pt x="52" y="128"/>
                </a:cubicBezTo>
                <a:cubicBezTo>
                  <a:pt x="49" y="131"/>
                  <a:pt x="46" y="132"/>
                  <a:pt x="42" y="132"/>
                </a:cubicBezTo>
                <a:cubicBezTo>
                  <a:pt x="38" y="132"/>
                  <a:pt x="35" y="131"/>
                  <a:pt x="32" y="128"/>
                </a:cubicBezTo>
                <a:cubicBezTo>
                  <a:pt x="27" y="123"/>
                  <a:pt x="27" y="114"/>
                  <a:pt x="32" y="108"/>
                </a:cubicBezTo>
                <a:cubicBezTo>
                  <a:pt x="48" y="92"/>
                  <a:pt x="48" y="92"/>
                  <a:pt x="48" y="92"/>
                </a:cubicBezTo>
                <a:cubicBezTo>
                  <a:pt x="48" y="92"/>
                  <a:pt x="48" y="92"/>
                  <a:pt x="48" y="92"/>
                </a:cubicBezTo>
                <a:close/>
                <a:moveTo>
                  <a:pt x="83" y="57"/>
                </a:moveTo>
                <a:cubicBezTo>
                  <a:pt x="87" y="59"/>
                  <a:pt x="92" y="61"/>
                  <a:pt x="95" y="65"/>
                </a:cubicBezTo>
                <a:cubicBezTo>
                  <a:pt x="108" y="77"/>
                  <a:pt x="108" y="98"/>
                  <a:pt x="95" y="111"/>
                </a:cubicBezTo>
                <a:cubicBezTo>
                  <a:pt x="65" y="142"/>
                  <a:pt x="65" y="142"/>
                  <a:pt x="65" y="142"/>
                </a:cubicBezTo>
                <a:cubicBezTo>
                  <a:pt x="58" y="148"/>
                  <a:pt x="50" y="151"/>
                  <a:pt x="42" y="151"/>
                </a:cubicBezTo>
                <a:cubicBezTo>
                  <a:pt x="33" y="151"/>
                  <a:pt x="25" y="148"/>
                  <a:pt x="19" y="142"/>
                </a:cubicBezTo>
                <a:cubicBezTo>
                  <a:pt x="13" y="136"/>
                  <a:pt x="9" y="127"/>
                  <a:pt x="9" y="118"/>
                </a:cubicBezTo>
                <a:cubicBezTo>
                  <a:pt x="9" y="110"/>
                  <a:pt x="12" y="101"/>
                  <a:pt x="19" y="95"/>
                </a:cubicBezTo>
                <a:cubicBezTo>
                  <a:pt x="44" y="70"/>
                  <a:pt x="44" y="70"/>
                  <a:pt x="44" y="70"/>
                </a:cubicBezTo>
                <a:cubicBezTo>
                  <a:pt x="44" y="70"/>
                  <a:pt x="44" y="70"/>
                  <a:pt x="44" y="70"/>
                </a:cubicBezTo>
                <a:cubicBezTo>
                  <a:pt x="43" y="74"/>
                  <a:pt x="44" y="78"/>
                  <a:pt x="44" y="82"/>
                </a:cubicBezTo>
                <a:cubicBezTo>
                  <a:pt x="25" y="102"/>
                  <a:pt x="25" y="102"/>
                  <a:pt x="25" y="102"/>
                </a:cubicBezTo>
                <a:cubicBezTo>
                  <a:pt x="16" y="111"/>
                  <a:pt x="16" y="126"/>
                  <a:pt x="25" y="135"/>
                </a:cubicBezTo>
                <a:cubicBezTo>
                  <a:pt x="30" y="139"/>
                  <a:pt x="36" y="142"/>
                  <a:pt x="42" y="142"/>
                </a:cubicBezTo>
                <a:cubicBezTo>
                  <a:pt x="48" y="142"/>
                  <a:pt x="54" y="139"/>
                  <a:pt x="58" y="135"/>
                </a:cubicBezTo>
                <a:cubicBezTo>
                  <a:pt x="89" y="104"/>
                  <a:pt x="89" y="104"/>
                  <a:pt x="89" y="104"/>
                </a:cubicBezTo>
                <a:cubicBezTo>
                  <a:pt x="98" y="95"/>
                  <a:pt x="98" y="80"/>
                  <a:pt x="89" y="71"/>
                </a:cubicBezTo>
                <a:cubicBezTo>
                  <a:pt x="85" y="67"/>
                  <a:pt x="80" y="65"/>
                  <a:pt x="75" y="65"/>
                </a:cubicBezTo>
                <a:cubicBezTo>
                  <a:pt x="83" y="57"/>
                  <a:pt x="83" y="57"/>
                  <a:pt x="83" y="57"/>
                </a:cubicBezTo>
                <a:cubicBezTo>
                  <a:pt x="83" y="57"/>
                  <a:pt x="83" y="57"/>
                  <a:pt x="83" y="57"/>
                </a:cubicBezTo>
                <a:close/>
                <a:moveTo>
                  <a:pt x="117" y="0"/>
                </a:moveTo>
                <a:cubicBezTo>
                  <a:pt x="106" y="0"/>
                  <a:pt x="96" y="5"/>
                  <a:pt x="87" y="13"/>
                </a:cubicBezTo>
                <a:cubicBezTo>
                  <a:pt x="56" y="44"/>
                  <a:pt x="56" y="44"/>
                  <a:pt x="56" y="44"/>
                </a:cubicBezTo>
                <a:cubicBezTo>
                  <a:pt x="12" y="89"/>
                  <a:pt x="12" y="89"/>
                  <a:pt x="12" y="89"/>
                </a:cubicBezTo>
                <a:cubicBezTo>
                  <a:pt x="4" y="97"/>
                  <a:pt x="0" y="107"/>
                  <a:pt x="0" y="118"/>
                </a:cubicBezTo>
                <a:cubicBezTo>
                  <a:pt x="0" y="130"/>
                  <a:pt x="4" y="140"/>
                  <a:pt x="12" y="148"/>
                </a:cubicBezTo>
                <a:cubicBezTo>
                  <a:pt x="20" y="156"/>
                  <a:pt x="31" y="160"/>
                  <a:pt x="42" y="160"/>
                </a:cubicBezTo>
                <a:cubicBezTo>
                  <a:pt x="53" y="160"/>
                  <a:pt x="63" y="156"/>
                  <a:pt x="72" y="148"/>
                </a:cubicBezTo>
                <a:cubicBezTo>
                  <a:pt x="110" y="110"/>
                  <a:pt x="93" y="125"/>
                  <a:pt x="147" y="73"/>
                </a:cubicBezTo>
                <a:cubicBezTo>
                  <a:pt x="164" y="56"/>
                  <a:pt x="164" y="30"/>
                  <a:pt x="147" y="13"/>
                </a:cubicBezTo>
                <a:cubicBezTo>
                  <a:pt x="139" y="5"/>
                  <a:pt x="128" y="0"/>
                  <a:pt x="11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9AF9942A-301E-7A64-26DE-77C5056F24A3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3573463"/>
            <a:ext cx="257175" cy="254000"/>
          </a:xfrm>
          <a:custGeom>
            <a:avLst/>
            <a:gdLst>
              <a:gd name="T0" fmla="*/ 80 w 162"/>
              <a:gd name="T1" fmla="*/ 47 h 160"/>
              <a:gd name="T2" fmla="*/ 80 w 162"/>
              <a:gd name="T3" fmla="*/ 38 h 160"/>
              <a:gd name="T4" fmla="*/ 47 w 162"/>
              <a:gd name="T5" fmla="*/ 43 h 160"/>
              <a:gd name="T6" fmla="*/ 155 w 162"/>
              <a:gd name="T7" fmla="*/ 34 h 160"/>
              <a:gd name="T8" fmla="*/ 128 w 162"/>
              <a:gd name="T9" fmla="*/ 34 h 160"/>
              <a:gd name="T10" fmla="*/ 122 w 162"/>
              <a:gd name="T11" fmla="*/ 15 h 160"/>
              <a:gd name="T12" fmla="*/ 33 w 162"/>
              <a:gd name="T13" fmla="*/ 0 h 160"/>
              <a:gd name="T14" fmla="*/ 2 w 162"/>
              <a:gd name="T15" fmla="*/ 29 h 160"/>
              <a:gd name="T16" fmla="*/ 0 w 162"/>
              <a:gd name="T17" fmla="*/ 146 h 160"/>
              <a:gd name="T18" fmla="*/ 109 w 162"/>
              <a:gd name="T19" fmla="*/ 160 h 160"/>
              <a:gd name="T20" fmla="*/ 122 w 162"/>
              <a:gd name="T21" fmla="*/ 93 h 160"/>
              <a:gd name="T22" fmla="*/ 155 w 162"/>
              <a:gd name="T23" fmla="*/ 34 h 160"/>
              <a:gd name="T24" fmla="*/ 28 w 162"/>
              <a:gd name="T25" fmla="*/ 28 h 160"/>
              <a:gd name="T26" fmla="*/ 28 w 162"/>
              <a:gd name="T27" fmla="*/ 16 h 160"/>
              <a:gd name="T28" fmla="*/ 109 w 162"/>
              <a:gd name="T29" fmla="*/ 151 h 160"/>
              <a:gd name="T30" fmla="*/ 10 w 162"/>
              <a:gd name="T31" fmla="*/ 146 h 160"/>
              <a:gd name="T32" fmla="*/ 33 w 162"/>
              <a:gd name="T33" fmla="*/ 38 h 160"/>
              <a:gd name="T34" fmla="*/ 38 w 162"/>
              <a:gd name="T35" fmla="*/ 10 h 160"/>
              <a:gd name="T36" fmla="*/ 113 w 162"/>
              <a:gd name="T37" fmla="*/ 15 h 160"/>
              <a:gd name="T38" fmla="*/ 103 w 162"/>
              <a:gd name="T39" fmla="*/ 60 h 160"/>
              <a:gd name="T40" fmla="*/ 24 w 162"/>
              <a:gd name="T41" fmla="*/ 57 h 160"/>
              <a:gd name="T42" fmla="*/ 24 w 162"/>
              <a:gd name="T43" fmla="*/ 67 h 160"/>
              <a:gd name="T44" fmla="*/ 87 w 162"/>
              <a:gd name="T45" fmla="*/ 76 h 160"/>
              <a:gd name="T46" fmla="*/ 19 w 162"/>
              <a:gd name="T47" fmla="*/ 81 h 160"/>
              <a:gd name="T48" fmla="*/ 77 w 162"/>
              <a:gd name="T49" fmla="*/ 86 h 160"/>
              <a:gd name="T50" fmla="*/ 24 w 162"/>
              <a:gd name="T51" fmla="*/ 95 h 160"/>
              <a:gd name="T52" fmla="*/ 24 w 162"/>
              <a:gd name="T53" fmla="*/ 105 h 160"/>
              <a:gd name="T54" fmla="*/ 57 w 162"/>
              <a:gd name="T55" fmla="*/ 107 h 160"/>
              <a:gd name="T56" fmla="*/ 24 w 162"/>
              <a:gd name="T57" fmla="*/ 114 h 160"/>
              <a:gd name="T58" fmla="*/ 24 w 162"/>
              <a:gd name="T59" fmla="*/ 124 h 160"/>
              <a:gd name="T60" fmla="*/ 48 w 162"/>
              <a:gd name="T61" fmla="*/ 136 h 160"/>
              <a:gd name="T62" fmla="*/ 53 w 162"/>
              <a:gd name="T63" fmla="*/ 142 h 160"/>
              <a:gd name="T64" fmla="*/ 85 w 162"/>
              <a:gd name="T65" fmla="*/ 132 h 160"/>
              <a:gd name="T66" fmla="*/ 114 w 162"/>
              <a:gd name="T67" fmla="*/ 147 h 160"/>
              <a:gd name="T68" fmla="*/ 72 w 162"/>
              <a:gd name="T69" fmla="*/ 126 h 160"/>
              <a:gd name="T70" fmla="*/ 63 w 162"/>
              <a:gd name="T71" fmla="*/ 117 h 160"/>
              <a:gd name="T72" fmla="*/ 68 w 162"/>
              <a:gd name="T73" fmla="*/ 108 h 160"/>
              <a:gd name="T74" fmla="*/ 133 w 162"/>
              <a:gd name="T75" fmla="*/ 69 h 160"/>
              <a:gd name="T76" fmla="*/ 148 w 162"/>
              <a:gd name="T77" fmla="*/ 54 h 160"/>
              <a:gd name="T78" fmla="*/ 127 w 162"/>
              <a:gd name="T79" fmla="*/ 49 h 160"/>
              <a:gd name="T80" fmla="*/ 142 w 162"/>
              <a:gd name="T81" fmla="*/ 38 h 160"/>
              <a:gd name="T82" fmla="*/ 148 w 162"/>
              <a:gd name="T83" fmla="*/ 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2" h="160">
                <a:moveTo>
                  <a:pt x="52" y="47"/>
                </a:moveTo>
                <a:cubicBezTo>
                  <a:pt x="80" y="47"/>
                  <a:pt x="80" y="47"/>
                  <a:pt x="80" y="47"/>
                </a:cubicBezTo>
                <a:cubicBezTo>
                  <a:pt x="83" y="47"/>
                  <a:pt x="85" y="45"/>
                  <a:pt x="85" y="43"/>
                </a:cubicBezTo>
                <a:cubicBezTo>
                  <a:pt x="85" y="40"/>
                  <a:pt x="83" y="38"/>
                  <a:pt x="80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49" y="38"/>
                  <a:pt x="47" y="40"/>
                  <a:pt x="47" y="43"/>
                </a:cubicBezTo>
                <a:cubicBezTo>
                  <a:pt x="47" y="45"/>
                  <a:pt x="49" y="47"/>
                  <a:pt x="52" y="47"/>
                </a:cubicBezTo>
                <a:close/>
                <a:moveTo>
                  <a:pt x="155" y="34"/>
                </a:moveTo>
                <a:cubicBezTo>
                  <a:pt x="151" y="31"/>
                  <a:pt x="146" y="29"/>
                  <a:pt x="141" y="29"/>
                </a:cubicBezTo>
                <a:cubicBezTo>
                  <a:pt x="137" y="29"/>
                  <a:pt x="132" y="31"/>
                  <a:pt x="128" y="34"/>
                </a:cubicBezTo>
                <a:cubicBezTo>
                  <a:pt x="122" y="40"/>
                  <a:pt x="122" y="40"/>
                  <a:pt x="122" y="40"/>
                </a:cubicBezTo>
                <a:cubicBezTo>
                  <a:pt x="122" y="15"/>
                  <a:pt x="122" y="15"/>
                  <a:pt x="122" y="15"/>
                </a:cubicBezTo>
                <a:cubicBezTo>
                  <a:pt x="122" y="7"/>
                  <a:pt x="116" y="0"/>
                  <a:pt x="109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1" y="0"/>
                  <a:pt x="30" y="1"/>
                  <a:pt x="29" y="2"/>
                </a:cubicBezTo>
                <a:cubicBezTo>
                  <a:pt x="2" y="29"/>
                  <a:pt x="2" y="29"/>
                  <a:pt x="2" y="29"/>
                </a:cubicBezTo>
                <a:cubicBezTo>
                  <a:pt x="1" y="30"/>
                  <a:pt x="0" y="31"/>
                  <a:pt x="0" y="33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7" y="160"/>
                  <a:pt x="14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6" y="160"/>
                  <a:pt x="122" y="154"/>
                  <a:pt x="122" y="146"/>
                </a:cubicBezTo>
                <a:cubicBezTo>
                  <a:pt x="122" y="93"/>
                  <a:pt x="122" y="93"/>
                  <a:pt x="122" y="93"/>
                </a:cubicBezTo>
                <a:cubicBezTo>
                  <a:pt x="155" y="61"/>
                  <a:pt x="155" y="61"/>
                  <a:pt x="155" y="61"/>
                </a:cubicBezTo>
                <a:cubicBezTo>
                  <a:pt x="162" y="53"/>
                  <a:pt x="162" y="42"/>
                  <a:pt x="155" y="34"/>
                </a:cubicBezTo>
                <a:close/>
                <a:moveTo>
                  <a:pt x="28" y="16"/>
                </a:moveTo>
                <a:cubicBezTo>
                  <a:pt x="28" y="28"/>
                  <a:pt x="28" y="28"/>
                  <a:pt x="28" y="28"/>
                </a:cubicBezTo>
                <a:cubicBezTo>
                  <a:pt x="16" y="28"/>
                  <a:pt x="16" y="28"/>
                  <a:pt x="16" y="28"/>
                </a:cubicBezTo>
                <a:lnTo>
                  <a:pt x="28" y="16"/>
                </a:lnTo>
                <a:close/>
                <a:moveTo>
                  <a:pt x="114" y="147"/>
                </a:moveTo>
                <a:cubicBezTo>
                  <a:pt x="113" y="149"/>
                  <a:pt x="111" y="151"/>
                  <a:pt x="109" y="151"/>
                </a:cubicBezTo>
                <a:cubicBezTo>
                  <a:pt x="15" y="151"/>
                  <a:pt x="15" y="151"/>
                  <a:pt x="15" y="151"/>
                </a:cubicBezTo>
                <a:cubicBezTo>
                  <a:pt x="12" y="151"/>
                  <a:pt x="10" y="149"/>
                  <a:pt x="10" y="146"/>
                </a:cubicBezTo>
                <a:cubicBezTo>
                  <a:pt x="10" y="38"/>
                  <a:pt x="10" y="38"/>
                  <a:pt x="10" y="38"/>
                </a:cubicBezTo>
                <a:cubicBezTo>
                  <a:pt x="33" y="38"/>
                  <a:pt x="33" y="38"/>
                  <a:pt x="33" y="38"/>
                </a:cubicBezTo>
                <a:cubicBezTo>
                  <a:pt x="36" y="38"/>
                  <a:pt x="38" y="36"/>
                  <a:pt x="38" y="33"/>
                </a:cubicBezTo>
                <a:cubicBezTo>
                  <a:pt x="38" y="10"/>
                  <a:pt x="38" y="10"/>
                  <a:pt x="38" y="10"/>
                </a:cubicBezTo>
                <a:cubicBezTo>
                  <a:pt x="109" y="10"/>
                  <a:pt x="109" y="10"/>
                  <a:pt x="109" y="10"/>
                </a:cubicBezTo>
                <a:cubicBezTo>
                  <a:pt x="111" y="10"/>
                  <a:pt x="113" y="12"/>
                  <a:pt x="113" y="15"/>
                </a:cubicBezTo>
                <a:cubicBezTo>
                  <a:pt x="113" y="50"/>
                  <a:pt x="113" y="50"/>
                  <a:pt x="113" y="50"/>
                </a:cubicBezTo>
                <a:cubicBezTo>
                  <a:pt x="103" y="60"/>
                  <a:pt x="103" y="60"/>
                  <a:pt x="103" y="60"/>
                </a:cubicBezTo>
                <a:cubicBezTo>
                  <a:pt x="102" y="59"/>
                  <a:pt x="100" y="57"/>
                  <a:pt x="98" y="57"/>
                </a:cubicBezTo>
                <a:cubicBezTo>
                  <a:pt x="24" y="57"/>
                  <a:pt x="24" y="57"/>
                  <a:pt x="24" y="57"/>
                </a:cubicBezTo>
                <a:cubicBezTo>
                  <a:pt x="21" y="57"/>
                  <a:pt x="19" y="59"/>
                  <a:pt x="19" y="62"/>
                </a:cubicBezTo>
                <a:cubicBezTo>
                  <a:pt x="19" y="65"/>
                  <a:pt x="21" y="67"/>
                  <a:pt x="24" y="67"/>
                </a:cubicBezTo>
                <a:cubicBezTo>
                  <a:pt x="96" y="67"/>
                  <a:pt x="96" y="67"/>
                  <a:pt x="96" y="67"/>
                </a:cubicBezTo>
                <a:cubicBezTo>
                  <a:pt x="87" y="76"/>
                  <a:pt x="87" y="76"/>
                  <a:pt x="87" y="76"/>
                </a:cubicBezTo>
                <a:cubicBezTo>
                  <a:pt x="24" y="76"/>
                  <a:pt x="24" y="76"/>
                  <a:pt x="24" y="76"/>
                </a:cubicBezTo>
                <a:cubicBezTo>
                  <a:pt x="21" y="76"/>
                  <a:pt x="19" y="78"/>
                  <a:pt x="19" y="81"/>
                </a:cubicBezTo>
                <a:cubicBezTo>
                  <a:pt x="19" y="84"/>
                  <a:pt x="21" y="86"/>
                  <a:pt x="24" y="86"/>
                </a:cubicBezTo>
                <a:cubicBezTo>
                  <a:pt x="77" y="86"/>
                  <a:pt x="77" y="86"/>
                  <a:pt x="77" y="86"/>
                </a:cubicBezTo>
                <a:cubicBezTo>
                  <a:pt x="68" y="95"/>
                  <a:pt x="68" y="95"/>
                  <a:pt x="68" y="95"/>
                </a:cubicBezTo>
                <a:cubicBezTo>
                  <a:pt x="24" y="95"/>
                  <a:pt x="24" y="95"/>
                  <a:pt x="24" y="95"/>
                </a:cubicBezTo>
                <a:cubicBezTo>
                  <a:pt x="21" y="95"/>
                  <a:pt x="19" y="97"/>
                  <a:pt x="19" y="100"/>
                </a:cubicBezTo>
                <a:cubicBezTo>
                  <a:pt x="19" y="103"/>
                  <a:pt x="21" y="105"/>
                  <a:pt x="24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6"/>
                  <a:pt x="57" y="107"/>
                  <a:pt x="57" y="107"/>
                </a:cubicBezTo>
                <a:cubicBezTo>
                  <a:pt x="55" y="114"/>
                  <a:pt x="55" y="114"/>
                  <a:pt x="55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1" y="114"/>
                  <a:pt x="19" y="116"/>
                  <a:pt x="19" y="119"/>
                </a:cubicBezTo>
                <a:cubicBezTo>
                  <a:pt x="19" y="122"/>
                  <a:pt x="21" y="124"/>
                  <a:pt x="24" y="124"/>
                </a:cubicBezTo>
                <a:cubicBezTo>
                  <a:pt x="51" y="124"/>
                  <a:pt x="51" y="124"/>
                  <a:pt x="51" y="124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7" y="139"/>
                  <a:pt x="49" y="142"/>
                  <a:pt x="52" y="142"/>
                </a:cubicBezTo>
                <a:cubicBezTo>
                  <a:pt x="52" y="142"/>
                  <a:pt x="53" y="142"/>
                  <a:pt x="53" y="142"/>
                </a:cubicBezTo>
                <a:cubicBezTo>
                  <a:pt x="83" y="133"/>
                  <a:pt x="83" y="133"/>
                  <a:pt x="83" y="133"/>
                </a:cubicBezTo>
                <a:cubicBezTo>
                  <a:pt x="83" y="133"/>
                  <a:pt x="84" y="133"/>
                  <a:pt x="85" y="132"/>
                </a:cubicBezTo>
                <a:cubicBezTo>
                  <a:pt x="114" y="103"/>
                  <a:pt x="114" y="103"/>
                  <a:pt x="114" y="103"/>
                </a:cubicBezTo>
                <a:lnTo>
                  <a:pt x="114" y="147"/>
                </a:lnTo>
                <a:close/>
                <a:moveTo>
                  <a:pt x="63" y="117"/>
                </a:moveTo>
                <a:cubicBezTo>
                  <a:pt x="72" y="126"/>
                  <a:pt x="72" y="126"/>
                  <a:pt x="72" y="126"/>
                </a:cubicBezTo>
                <a:cubicBezTo>
                  <a:pt x="59" y="129"/>
                  <a:pt x="59" y="129"/>
                  <a:pt x="59" y="129"/>
                </a:cubicBezTo>
                <a:cubicBezTo>
                  <a:pt x="60" y="127"/>
                  <a:pt x="62" y="120"/>
                  <a:pt x="63" y="117"/>
                </a:cubicBezTo>
                <a:close/>
                <a:moveTo>
                  <a:pt x="81" y="122"/>
                </a:moveTo>
                <a:cubicBezTo>
                  <a:pt x="68" y="108"/>
                  <a:pt x="68" y="108"/>
                  <a:pt x="68" y="108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33" y="69"/>
                  <a:pt x="133" y="69"/>
                  <a:pt x="133" y="69"/>
                </a:cubicBezTo>
                <a:cubicBezTo>
                  <a:pt x="117" y="85"/>
                  <a:pt x="97" y="106"/>
                  <a:pt x="81" y="122"/>
                </a:cubicBezTo>
                <a:close/>
                <a:moveTo>
                  <a:pt x="148" y="54"/>
                </a:moveTo>
                <a:cubicBezTo>
                  <a:pt x="140" y="62"/>
                  <a:pt x="140" y="62"/>
                  <a:pt x="140" y="62"/>
                </a:cubicBezTo>
                <a:cubicBezTo>
                  <a:pt x="127" y="49"/>
                  <a:pt x="127" y="49"/>
                  <a:pt x="127" y="49"/>
                </a:cubicBezTo>
                <a:cubicBezTo>
                  <a:pt x="135" y="41"/>
                  <a:pt x="135" y="41"/>
                  <a:pt x="135" y="41"/>
                </a:cubicBezTo>
                <a:cubicBezTo>
                  <a:pt x="137" y="39"/>
                  <a:pt x="139" y="38"/>
                  <a:pt x="142" y="38"/>
                </a:cubicBezTo>
                <a:cubicBezTo>
                  <a:pt x="144" y="38"/>
                  <a:pt x="147" y="39"/>
                  <a:pt x="148" y="41"/>
                </a:cubicBezTo>
                <a:cubicBezTo>
                  <a:pt x="152" y="45"/>
                  <a:pt x="152" y="51"/>
                  <a:pt x="148" y="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E4D6113F-4472-A871-158E-E2C89676451D}"/>
              </a:ext>
            </a:extLst>
          </p:cNvPr>
          <p:cNvSpPr>
            <a:spLocks noEditPoints="1"/>
          </p:cNvSpPr>
          <p:nvPr/>
        </p:nvSpPr>
        <p:spPr bwMode="auto">
          <a:xfrm>
            <a:off x="736601" y="4124325"/>
            <a:ext cx="257175" cy="254000"/>
          </a:xfrm>
          <a:custGeom>
            <a:avLst/>
            <a:gdLst>
              <a:gd name="T0" fmla="*/ 96 w 162"/>
              <a:gd name="T1" fmla="*/ 37 h 160"/>
              <a:gd name="T2" fmla="*/ 85 w 162"/>
              <a:gd name="T3" fmla="*/ 23 h 160"/>
              <a:gd name="T4" fmla="*/ 105 w 162"/>
              <a:gd name="T5" fmla="*/ 10 h 160"/>
              <a:gd name="T6" fmla="*/ 121 w 162"/>
              <a:gd name="T7" fmla="*/ 37 h 160"/>
              <a:gd name="T8" fmla="*/ 105 w 162"/>
              <a:gd name="T9" fmla="*/ 10 h 160"/>
              <a:gd name="T10" fmla="*/ 122 w 162"/>
              <a:gd name="T11" fmla="*/ 14 h 160"/>
              <a:gd name="T12" fmla="*/ 131 w 162"/>
              <a:gd name="T13" fmla="*/ 37 h 160"/>
              <a:gd name="T14" fmla="*/ 122 w 162"/>
              <a:gd name="T15" fmla="*/ 14 h 160"/>
              <a:gd name="T16" fmla="*/ 80 w 162"/>
              <a:gd name="T17" fmla="*/ 14 h 160"/>
              <a:gd name="T18" fmla="*/ 70 w 162"/>
              <a:gd name="T19" fmla="*/ 38 h 160"/>
              <a:gd name="T20" fmla="*/ 80 w 162"/>
              <a:gd name="T21" fmla="*/ 14 h 160"/>
              <a:gd name="T22" fmla="*/ 67 w 162"/>
              <a:gd name="T23" fmla="*/ 61 h 160"/>
              <a:gd name="T24" fmla="*/ 51 w 162"/>
              <a:gd name="T25" fmla="*/ 75 h 160"/>
              <a:gd name="T26" fmla="*/ 51 w 162"/>
              <a:gd name="T27" fmla="*/ 47 h 160"/>
              <a:gd name="T28" fmla="*/ 96 w 162"/>
              <a:gd name="T29" fmla="*/ 47 h 160"/>
              <a:gd name="T30" fmla="*/ 78 w 162"/>
              <a:gd name="T31" fmla="*/ 75 h 160"/>
              <a:gd name="T32" fmla="*/ 78 w 162"/>
              <a:gd name="T33" fmla="*/ 47 h 160"/>
              <a:gd name="T34" fmla="*/ 123 w 162"/>
              <a:gd name="T35" fmla="*/ 47 h 160"/>
              <a:gd name="T36" fmla="*/ 123 w 162"/>
              <a:gd name="T37" fmla="*/ 75 h 160"/>
              <a:gd name="T38" fmla="*/ 105 w 162"/>
              <a:gd name="T39" fmla="*/ 47 h 160"/>
              <a:gd name="T40" fmla="*/ 151 w 162"/>
              <a:gd name="T41" fmla="*/ 47 h 160"/>
              <a:gd name="T42" fmla="*/ 151 w 162"/>
              <a:gd name="T43" fmla="*/ 75 h 160"/>
              <a:gd name="T44" fmla="*/ 134 w 162"/>
              <a:gd name="T45" fmla="*/ 61 h 160"/>
              <a:gd name="T46" fmla="*/ 151 w 162"/>
              <a:gd name="T47" fmla="*/ 47 h 160"/>
              <a:gd name="T48" fmla="*/ 77 w 162"/>
              <a:gd name="T49" fmla="*/ 102 h 160"/>
              <a:gd name="T50" fmla="*/ 55 w 162"/>
              <a:gd name="T51" fmla="*/ 84 h 160"/>
              <a:gd name="T52" fmla="*/ 147 w 162"/>
              <a:gd name="T53" fmla="*/ 84 h 160"/>
              <a:gd name="T54" fmla="*/ 125 w 162"/>
              <a:gd name="T55" fmla="*/ 102 h 160"/>
              <a:gd name="T56" fmla="*/ 147 w 162"/>
              <a:gd name="T57" fmla="*/ 84 h 160"/>
              <a:gd name="T58" fmla="*/ 96 w 162"/>
              <a:gd name="T59" fmla="*/ 111 h 160"/>
              <a:gd name="T60" fmla="*/ 80 w 162"/>
              <a:gd name="T61" fmla="*/ 84 h 160"/>
              <a:gd name="T62" fmla="*/ 121 w 162"/>
              <a:gd name="T63" fmla="*/ 84 h 160"/>
              <a:gd name="T64" fmla="*/ 105 w 162"/>
              <a:gd name="T65" fmla="*/ 111 h 160"/>
              <a:gd name="T66" fmla="*/ 121 w 162"/>
              <a:gd name="T67" fmla="*/ 84 h 160"/>
              <a:gd name="T68" fmla="*/ 41 w 162"/>
              <a:gd name="T69" fmla="*/ 121 h 160"/>
              <a:gd name="T70" fmla="*/ 19 w 162"/>
              <a:gd name="T71" fmla="*/ 149 h 160"/>
              <a:gd name="T72" fmla="*/ 13 w 162"/>
              <a:gd name="T73" fmla="*/ 149 h 160"/>
              <a:gd name="T74" fmla="*/ 34 w 162"/>
              <a:gd name="T75" fmla="*/ 121 h 160"/>
              <a:gd name="T76" fmla="*/ 101 w 162"/>
              <a:gd name="T77" fmla="*/ 0 h 160"/>
              <a:gd name="T78" fmla="*/ 55 w 162"/>
              <a:gd name="T79" fmla="*/ 100 h 160"/>
              <a:gd name="T80" fmla="*/ 37 w 162"/>
              <a:gd name="T81" fmla="*/ 110 h 160"/>
              <a:gd name="T82" fmla="*/ 6 w 162"/>
              <a:gd name="T83" fmla="*/ 136 h 160"/>
              <a:gd name="T84" fmla="*/ 15 w 162"/>
              <a:gd name="T85" fmla="*/ 160 h 160"/>
              <a:gd name="T86" fmla="*/ 47 w 162"/>
              <a:gd name="T87" fmla="*/ 134 h 160"/>
              <a:gd name="T88" fmla="*/ 61 w 162"/>
              <a:gd name="T89" fmla="*/ 107 h 160"/>
              <a:gd name="T90" fmla="*/ 101 w 162"/>
              <a:gd name="T91" fmla="*/ 121 h 160"/>
              <a:gd name="T92" fmla="*/ 101 w 162"/>
              <a:gd name="T9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2" h="160">
                <a:moveTo>
                  <a:pt x="96" y="10"/>
                </a:moveTo>
                <a:cubicBezTo>
                  <a:pt x="96" y="37"/>
                  <a:pt x="96" y="37"/>
                  <a:pt x="96" y="37"/>
                </a:cubicBezTo>
                <a:cubicBezTo>
                  <a:pt x="80" y="37"/>
                  <a:pt x="80" y="37"/>
                  <a:pt x="80" y="37"/>
                </a:cubicBezTo>
                <a:cubicBezTo>
                  <a:pt x="81" y="32"/>
                  <a:pt x="83" y="27"/>
                  <a:pt x="85" y="23"/>
                </a:cubicBezTo>
                <a:cubicBezTo>
                  <a:pt x="88" y="17"/>
                  <a:pt x="92" y="13"/>
                  <a:pt x="96" y="10"/>
                </a:cubicBezTo>
                <a:close/>
                <a:moveTo>
                  <a:pt x="105" y="10"/>
                </a:moveTo>
                <a:cubicBezTo>
                  <a:pt x="110" y="13"/>
                  <a:pt x="114" y="17"/>
                  <a:pt x="117" y="23"/>
                </a:cubicBezTo>
                <a:cubicBezTo>
                  <a:pt x="119" y="28"/>
                  <a:pt x="120" y="32"/>
                  <a:pt x="121" y="37"/>
                </a:cubicBezTo>
                <a:cubicBezTo>
                  <a:pt x="105" y="37"/>
                  <a:pt x="105" y="37"/>
                  <a:pt x="105" y="37"/>
                </a:cubicBezTo>
                <a:cubicBezTo>
                  <a:pt x="105" y="10"/>
                  <a:pt x="105" y="10"/>
                  <a:pt x="105" y="10"/>
                </a:cubicBezTo>
                <a:cubicBezTo>
                  <a:pt x="105" y="10"/>
                  <a:pt x="105" y="10"/>
                  <a:pt x="105" y="10"/>
                </a:cubicBezTo>
                <a:close/>
                <a:moveTo>
                  <a:pt x="122" y="14"/>
                </a:moveTo>
                <a:cubicBezTo>
                  <a:pt x="133" y="19"/>
                  <a:pt x="141" y="27"/>
                  <a:pt x="147" y="37"/>
                </a:cubicBezTo>
                <a:cubicBezTo>
                  <a:pt x="131" y="37"/>
                  <a:pt x="131" y="37"/>
                  <a:pt x="131" y="37"/>
                </a:cubicBezTo>
                <a:cubicBezTo>
                  <a:pt x="129" y="30"/>
                  <a:pt x="127" y="24"/>
                  <a:pt x="125" y="19"/>
                </a:cubicBezTo>
                <a:cubicBezTo>
                  <a:pt x="123" y="17"/>
                  <a:pt x="123" y="15"/>
                  <a:pt x="122" y="14"/>
                </a:cubicBezTo>
                <a:close/>
                <a:moveTo>
                  <a:pt x="80" y="14"/>
                </a:moveTo>
                <a:cubicBezTo>
                  <a:pt x="80" y="14"/>
                  <a:pt x="80" y="14"/>
                  <a:pt x="80" y="14"/>
                </a:cubicBezTo>
                <a:cubicBezTo>
                  <a:pt x="78" y="16"/>
                  <a:pt x="77" y="17"/>
                  <a:pt x="77" y="20"/>
                </a:cubicBezTo>
                <a:cubicBezTo>
                  <a:pt x="74" y="25"/>
                  <a:pt x="72" y="31"/>
                  <a:pt x="70" y="38"/>
                </a:cubicBezTo>
                <a:cubicBezTo>
                  <a:pt x="55" y="38"/>
                  <a:pt x="55" y="38"/>
                  <a:pt x="55" y="38"/>
                </a:cubicBezTo>
                <a:cubicBezTo>
                  <a:pt x="60" y="27"/>
                  <a:pt x="69" y="19"/>
                  <a:pt x="80" y="14"/>
                </a:cubicBezTo>
                <a:close/>
                <a:moveTo>
                  <a:pt x="69" y="47"/>
                </a:moveTo>
                <a:cubicBezTo>
                  <a:pt x="68" y="51"/>
                  <a:pt x="67" y="56"/>
                  <a:pt x="67" y="61"/>
                </a:cubicBezTo>
                <a:cubicBezTo>
                  <a:pt x="68" y="66"/>
                  <a:pt x="68" y="71"/>
                  <a:pt x="69" y="75"/>
                </a:cubicBezTo>
                <a:cubicBezTo>
                  <a:pt x="51" y="75"/>
                  <a:pt x="51" y="75"/>
                  <a:pt x="51" y="75"/>
                </a:cubicBezTo>
                <a:cubicBezTo>
                  <a:pt x="50" y="71"/>
                  <a:pt x="49" y="66"/>
                  <a:pt x="49" y="61"/>
                </a:cubicBezTo>
                <a:cubicBezTo>
                  <a:pt x="49" y="56"/>
                  <a:pt x="49" y="51"/>
                  <a:pt x="51" y="47"/>
                </a:cubicBezTo>
                <a:lnTo>
                  <a:pt x="69" y="47"/>
                </a:lnTo>
                <a:close/>
                <a:moveTo>
                  <a:pt x="96" y="47"/>
                </a:moveTo>
                <a:cubicBezTo>
                  <a:pt x="96" y="75"/>
                  <a:pt x="96" y="75"/>
                  <a:pt x="96" y="75"/>
                </a:cubicBezTo>
                <a:cubicBezTo>
                  <a:pt x="78" y="75"/>
                  <a:pt x="78" y="75"/>
                  <a:pt x="78" y="75"/>
                </a:cubicBezTo>
                <a:cubicBezTo>
                  <a:pt x="78" y="70"/>
                  <a:pt x="77" y="66"/>
                  <a:pt x="77" y="61"/>
                </a:cubicBezTo>
                <a:cubicBezTo>
                  <a:pt x="77" y="56"/>
                  <a:pt x="78" y="51"/>
                  <a:pt x="78" y="47"/>
                </a:cubicBezTo>
                <a:lnTo>
                  <a:pt x="96" y="47"/>
                </a:lnTo>
                <a:close/>
                <a:moveTo>
                  <a:pt x="123" y="47"/>
                </a:moveTo>
                <a:cubicBezTo>
                  <a:pt x="123" y="51"/>
                  <a:pt x="124" y="56"/>
                  <a:pt x="124" y="61"/>
                </a:cubicBezTo>
                <a:cubicBezTo>
                  <a:pt x="124" y="66"/>
                  <a:pt x="123" y="71"/>
                  <a:pt x="123" y="75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05" y="47"/>
                  <a:pt x="105" y="47"/>
                  <a:pt x="105" y="47"/>
                </a:cubicBezTo>
                <a:cubicBezTo>
                  <a:pt x="123" y="47"/>
                  <a:pt x="123" y="47"/>
                  <a:pt x="123" y="47"/>
                </a:cubicBezTo>
                <a:close/>
                <a:moveTo>
                  <a:pt x="151" y="47"/>
                </a:moveTo>
                <a:cubicBezTo>
                  <a:pt x="151" y="51"/>
                  <a:pt x="153" y="56"/>
                  <a:pt x="153" y="61"/>
                </a:cubicBezTo>
                <a:cubicBezTo>
                  <a:pt x="153" y="66"/>
                  <a:pt x="152" y="71"/>
                  <a:pt x="151" y="75"/>
                </a:cubicBezTo>
                <a:cubicBezTo>
                  <a:pt x="133" y="75"/>
                  <a:pt x="133" y="75"/>
                  <a:pt x="133" y="75"/>
                </a:cubicBezTo>
                <a:cubicBezTo>
                  <a:pt x="133" y="70"/>
                  <a:pt x="134" y="66"/>
                  <a:pt x="134" y="61"/>
                </a:cubicBezTo>
                <a:cubicBezTo>
                  <a:pt x="133" y="56"/>
                  <a:pt x="133" y="51"/>
                  <a:pt x="133" y="47"/>
                </a:cubicBezTo>
                <a:lnTo>
                  <a:pt x="151" y="47"/>
                </a:lnTo>
                <a:close/>
                <a:moveTo>
                  <a:pt x="70" y="84"/>
                </a:moveTo>
                <a:cubicBezTo>
                  <a:pt x="72" y="91"/>
                  <a:pt x="74" y="97"/>
                  <a:pt x="77" y="102"/>
                </a:cubicBezTo>
                <a:cubicBezTo>
                  <a:pt x="78" y="104"/>
                  <a:pt x="79" y="106"/>
                  <a:pt x="80" y="108"/>
                </a:cubicBezTo>
                <a:cubicBezTo>
                  <a:pt x="69" y="103"/>
                  <a:pt x="60" y="95"/>
                  <a:pt x="55" y="84"/>
                </a:cubicBezTo>
                <a:lnTo>
                  <a:pt x="70" y="84"/>
                </a:lnTo>
                <a:close/>
                <a:moveTo>
                  <a:pt x="147" y="84"/>
                </a:moveTo>
                <a:cubicBezTo>
                  <a:pt x="141" y="95"/>
                  <a:pt x="133" y="103"/>
                  <a:pt x="122" y="108"/>
                </a:cubicBezTo>
                <a:cubicBezTo>
                  <a:pt x="123" y="106"/>
                  <a:pt x="124" y="104"/>
                  <a:pt x="125" y="102"/>
                </a:cubicBezTo>
                <a:cubicBezTo>
                  <a:pt x="127" y="97"/>
                  <a:pt x="129" y="91"/>
                  <a:pt x="131" y="84"/>
                </a:cubicBezTo>
                <a:lnTo>
                  <a:pt x="147" y="84"/>
                </a:lnTo>
                <a:close/>
                <a:moveTo>
                  <a:pt x="96" y="84"/>
                </a:moveTo>
                <a:cubicBezTo>
                  <a:pt x="96" y="111"/>
                  <a:pt x="96" y="111"/>
                  <a:pt x="96" y="111"/>
                </a:cubicBezTo>
                <a:cubicBezTo>
                  <a:pt x="92" y="109"/>
                  <a:pt x="88" y="104"/>
                  <a:pt x="86" y="98"/>
                </a:cubicBezTo>
                <a:cubicBezTo>
                  <a:pt x="83" y="94"/>
                  <a:pt x="82" y="89"/>
                  <a:pt x="80" y="84"/>
                </a:cubicBezTo>
                <a:lnTo>
                  <a:pt x="96" y="84"/>
                </a:lnTo>
                <a:close/>
                <a:moveTo>
                  <a:pt x="121" y="84"/>
                </a:moveTo>
                <a:cubicBezTo>
                  <a:pt x="120" y="89"/>
                  <a:pt x="118" y="95"/>
                  <a:pt x="117" y="98"/>
                </a:cubicBezTo>
                <a:cubicBezTo>
                  <a:pt x="114" y="105"/>
                  <a:pt x="110" y="110"/>
                  <a:pt x="105" y="111"/>
                </a:cubicBezTo>
                <a:cubicBezTo>
                  <a:pt x="105" y="84"/>
                  <a:pt x="105" y="84"/>
                  <a:pt x="105" y="84"/>
                </a:cubicBezTo>
                <a:cubicBezTo>
                  <a:pt x="121" y="84"/>
                  <a:pt x="121" y="84"/>
                  <a:pt x="121" y="84"/>
                </a:cubicBezTo>
                <a:close/>
                <a:moveTo>
                  <a:pt x="38" y="120"/>
                </a:moveTo>
                <a:cubicBezTo>
                  <a:pt x="39" y="120"/>
                  <a:pt x="40" y="120"/>
                  <a:pt x="41" y="121"/>
                </a:cubicBezTo>
                <a:cubicBezTo>
                  <a:pt x="42" y="123"/>
                  <a:pt x="42" y="126"/>
                  <a:pt x="41" y="128"/>
                </a:cubicBezTo>
                <a:cubicBezTo>
                  <a:pt x="19" y="149"/>
                  <a:pt x="19" y="149"/>
                  <a:pt x="19" y="149"/>
                </a:cubicBezTo>
                <a:cubicBezTo>
                  <a:pt x="18" y="150"/>
                  <a:pt x="17" y="151"/>
                  <a:pt x="16" y="151"/>
                </a:cubicBezTo>
                <a:cubicBezTo>
                  <a:pt x="15" y="151"/>
                  <a:pt x="14" y="150"/>
                  <a:pt x="13" y="149"/>
                </a:cubicBezTo>
                <a:cubicBezTo>
                  <a:pt x="11" y="147"/>
                  <a:pt x="11" y="144"/>
                  <a:pt x="13" y="143"/>
                </a:cubicBezTo>
                <a:cubicBezTo>
                  <a:pt x="34" y="121"/>
                  <a:pt x="34" y="121"/>
                  <a:pt x="34" y="121"/>
                </a:cubicBezTo>
                <a:cubicBezTo>
                  <a:pt x="35" y="120"/>
                  <a:pt x="36" y="120"/>
                  <a:pt x="38" y="120"/>
                </a:cubicBezTo>
                <a:close/>
                <a:moveTo>
                  <a:pt x="101" y="0"/>
                </a:moveTo>
                <a:cubicBezTo>
                  <a:pt x="67" y="0"/>
                  <a:pt x="40" y="27"/>
                  <a:pt x="40" y="61"/>
                </a:cubicBezTo>
                <a:cubicBezTo>
                  <a:pt x="40" y="76"/>
                  <a:pt x="46" y="89"/>
                  <a:pt x="55" y="100"/>
                </a:cubicBezTo>
                <a:cubicBezTo>
                  <a:pt x="43" y="112"/>
                  <a:pt x="43" y="112"/>
                  <a:pt x="43" y="112"/>
                </a:cubicBezTo>
                <a:cubicBezTo>
                  <a:pt x="41" y="111"/>
                  <a:pt x="39" y="110"/>
                  <a:pt x="37" y="110"/>
                </a:cubicBezTo>
                <a:cubicBezTo>
                  <a:pt x="34" y="110"/>
                  <a:pt x="30" y="112"/>
                  <a:pt x="27" y="114"/>
                </a:cubicBezTo>
                <a:cubicBezTo>
                  <a:pt x="6" y="136"/>
                  <a:pt x="6" y="136"/>
                  <a:pt x="6" y="136"/>
                </a:cubicBezTo>
                <a:cubicBezTo>
                  <a:pt x="0" y="141"/>
                  <a:pt x="0" y="151"/>
                  <a:pt x="6" y="156"/>
                </a:cubicBezTo>
                <a:cubicBezTo>
                  <a:pt x="8" y="158"/>
                  <a:pt x="12" y="160"/>
                  <a:pt x="15" y="160"/>
                </a:cubicBezTo>
                <a:cubicBezTo>
                  <a:pt x="19" y="160"/>
                  <a:pt x="22" y="158"/>
                  <a:pt x="25" y="156"/>
                </a:cubicBezTo>
                <a:cubicBezTo>
                  <a:pt x="47" y="134"/>
                  <a:pt x="47" y="134"/>
                  <a:pt x="47" y="134"/>
                </a:cubicBezTo>
                <a:cubicBezTo>
                  <a:pt x="51" y="130"/>
                  <a:pt x="52" y="123"/>
                  <a:pt x="49" y="118"/>
                </a:cubicBezTo>
                <a:cubicBezTo>
                  <a:pt x="61" y="107"/>
                  <a:pt x="61" y="107"/>
                  <a:pt x="61" y="107"/>
                </a:cubicBezTo>
                <a:cubicBezTo>
                  <a:pt x="71" y="116"/>
                  <a:pt x="85" y="121"/>
                  <a:pt x="100" y="121"/>
                </a:cubicBezTo>
                <a:cubicBezTo>
                  <a:pt x="100" y="121"/>
                  <a:pt x="100" y="121"/>
                  <a:pt x="101" y="121"/>
                </a:cubicBezTo>
                <a:cubicBezTo>
                  <a:pt x="135" y="121"/>
                  <a:pt x="162" y="94"/>
                  <a:pt x="162" y="61"/>
                </a:cubicBezTo>
                <a:cubicBezTo>
                  <a:pt x="162" y="28"/>
                  <a:pt x="134" y="0"/>
                  <a:pt x="10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D1A77B1F-CD67-8DF7-5A57-3A75178E3BDB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3022600"/>
            <a:ext cx="255588" cy="254000"/>
          </a:xfrm>
          <a:custGeom>
            <a:avLst/>
            <a:gdLst>
              <a:gd name="T0" fmla="*/ 105 w 161"/>
              <a:gd name="T1" fmla="*/ 0 h 160"/>
              <a:gd name="T2" fmla="*/ 49 w 161"/>
              <a:gd name="T3" fmla="*/ 56 h 160"/>
              <a:gd name="T4" fmla="*/ 63 w 161"/>
              <a:gd name="T5" fmla="*/ 93 h 160"/>
              <a:gd name="T6" fmla="*/ 53 w 161"/>
              <a:gd name="T7" fmla="*/ 103 h 160"/>
              <a:gd name="T8" fmla="*/ 47 w 161"/>
              <a:gd name="T9" fmla="*/ 101 h 160"/>
              <a:gd name="T10" fmla="*/ 37 w 161"/>
              <a:gd name="T11" fmla="*/ 105 h 160"/>
              <a:gd name="T12" fmla="*/ 6 w 161"/>
              <a:gd name="T13" fmla="*/ 136 h 160"/>
              <a:gd name="T14" fmla="*/ 6 w 161"/>
              <a:gd name="T15" fmla="*/ 156 h 160"/>
              <a:gd name="T16" fmla="*/ 16 w 161"/>
              <a:gd name="T17" fmla="*/ 160 h 160"/>
              <a:gd name="T18" fmla="*/ 26 w 161"/>
              <a:gd name="T19" fmla="*/ 156 h 160"/>
              <a:gd name="T20" fmla="*/ 56 w 161"/>
              <a:gd name="T21" fmla="*/ 125 h 160"/>
              <a:gd name="T22" fmla="*/ 59 w 161"/>
              <a:gd name="T23" fmla="*/ 109 h 160"/>
              <a:gd name="T24" fmla="*/ 69 w 161"/>
              <a:gd name="T25" fmla="*/ 99 h 160"/>
              <a:gd name="T26" fmla="*/ 105 w 161"/>
              <a:gd name="T27" fmla="*/ 113 h 160"/>
              <a:gd name="T28" fmla="*/ 161 w 161"/>
              <a:gd name="T29" fmla="*/ 56 h 160"/>
              <a:gd name="T30" fmla="*/ 105 w 161"/>
              <a:gd name="T31" fmla="*/ 0 h 160"/>
              <a:gd name="T32" fmla="*/ 50 w 161"/>
              <a:gd name="T33" fmla="*/ 119 h 160"/>
              <a:gd name="T34" fmla="*/ 19 w 161"/>
              <a:gd name="T35" fmla="*/ 149 h 160"/>
              <a:gd name="T36" fmla="*/ 15 w 161"/>
              <a:gd name="T37" fmla="*/ 151 h 160"/>
              <a:gd name="T38" fmla="*/ 12 w 161"/>
              <a:gd name="T39" fmla="*/ 149 h 160"/>
              <a:gd name="T40" fmla="*/ 12 w 161"/>
              <a:gd name="T41" fmla="*/ 143 h 160"/>
              <a:gd name="T42" fmla="*/ 43 w 161"/>
              <a:gd name="T43" fmla="*/ 112 h 160"/>
              <a:gd name="T44" fmla="*/ 46 w 161"/>
              <a:gd name="T45" fmla="*/ 111 h 160"/>
              <a:gd name="T46" fmla="*/ 50 w 161"/>
              <a:gd name="T47" fmla="*/ 112 h 160"/>
              <a:gd name="T48" fmla="*/ 50 w 161"/>
              <a:gd name="T49" fmla="*/ 119 h 160"/>
              <a:gd name="T50" fmla="*/ 105 w 161"/>
              <a:gd name="T51" fmla="*/ 103 h 160"/>
              <a:gd name="T52" fmla="*/ 58 w 161"/>
              <a:gd name="T53" fmla="*/ 56 h 160"/>
              <a:gd name="T54" fmla="*/ 105 w 161"/>
              <a:gd name="T55" fmla="*/ 10 h 160"/>
              <a:gd name="T56" fmla="*/ 152 w 161"/>
              <a:gd name="T57" fmla="*/ 56 h 160"/>
              <a:gd name="T58" fmla="*/ 105 w 161"/>
              <a:gd name="T59" fmla="*/ 103 h 160"/>
              <a:gd name="T60" fmla="*/ 135 w 161"/>
              <a:gd name="T61" fmla="*/ 38 h 160"/>
              <a:gd name="T62" fmla="*/ 133 w 161"/>
              <a:gd name="T63" fmla="*/ 38 h 160"/>
              <a:gd name="T64" fmla="*/ 129 w 161"/>
              <a:gd name="T65" fmla="*/ 41 h 160"/>
              <a:gd name="T66" fmla="*/ 119 w 161"/>
              <a:gd name="T67" fmla="*/ 67 h 160"/>
              <a:gd name="T68" fmla="*/ 109 w 161"/>
              <a:gd name="T69" fmla="*/ 41 h 160"/>
              <a:gd name="T70" fmla="*/ 105 w 161"/>
              <a:gd name="T71" fmla="*/ 38 h 160"/>
              <a:gd name="T72" fmla="*/ 101 w 161"/>
              <a:gd name="T73" fmla="*/ 41 h 160"/>
              <a:gd name="T74" fmla="*/ 91 w 161"/>
              <a:gd name="T75" fmla="*/ 67 h 160"/>
              <a:gd name="T76" fmla="*/ 81 w 161"/>
              <a:gd name="T77" fmla="*/ 41 h 160"/>
              <a:gd name="T78" fmla="*/ 77 w 161"/>
              <a:gd name="T79" fmla="*/ 38 h 160"/>
              <a:gd name="T80" fmla="*/ 76 w 161"/>
              <a:gd name="T81" fmla="*/ 38 h 160"/>
              <a:gd name="T82" fmla="*/ 73 w 161"/>
              <a:gd name="T83" fmla="*/ 44 h 160"/>
              <a:gd name="T84" fmla="*/ 87 w 161"/>
              <a:gd name="T85" fmla="*/ 82 h 160"/>
              <a:gd name="T86" fmla="*/ 91 w 161"/>
              <a:gd name="T87" fmla="*/ 85 h 160"/>
              <a:gd name="T88" fmla="*/ 96 w 161"/>
              <a:gd name="T89" fmla="*/ 82 h 160"/>
              <a:gd name="T90" fmla="*/ 105 w 161"/>
              <a:gd name="T91" fmla="*/ 56 h 160"/>
              <a:gd name="T92" fmla="*/ 115 w 161"/>
              <a:gd name="T93" fmla="*/ 82 h 160"/>
              <a:gd name="T94" fmla="*/ 119 w 161"/>
              <a:gd name="T95" fmla="*/ 85 h 160"/>
              <a:gd name="T96" fmla="*/ 124 w 161"/>
              <a:gd name="T97" fmla="*/ 82 h 160"/>
              <a:gd name="T98" fmla="*/ 137 w 161"/>
              <a:gd name="T99" fmla="*/ 44 h 160"/>
              <a:gd name="T100" fmla="*/ 135 w 161"/>
              <a:gd name="T101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1" h="160">
                <a:moveTo>
                  <a:pt x="105" y="0"/>
                </a:moveTo>
                <a:cubicBezTo>
                  <a:pt x="74" y="0"/>
                  <a:pt x="49" y="26"/>
                  <a:pt x="49" y="56"/>
                </a:cubicBezTo>
                <a:cubicBezTo>
                  <a:pt x="49" y="71"/>
                  <a:pt x="54" y="83"/>
                  <a:pt x="63" y="93"/>
                </a:cubicBezTo>
                <a:cubicBezTo>
                  <a:pt x="53" y="103"/>
                  <a:pt x="53" y="103"/>
                  <a:pt x="53" y="103"/>
                </a:cubicBezTo>
                <a:cubicBezTo>
                  <a:pt x="51" y="101"/>
                  <a:pt x="49" y="101"/>
                  <a:pt x="47" y="101"/>
                </a:cubicBezTo>
                <a:cubicBezTo>
                  <a:pt x="43" y="101"/>
                  <a:pt x="39" y="102"/>
                  <a:pt x="37" y="105"/>
                </a:cubicBezTo>
                <a:cubicBezTo>
                  <a:pt x="6" y="136"/>
                  <a:pt x="6" y="136"/>
                  <a:pt x="6" y="136"/>
                </a:cubicBezTo>
                <a:cubicBezTo>
                  <a:pt x="0" y="141"/>
                  <a:pt x="0" y="151"/>
                  <a:pt x="6" y="156"/>
                </a:cubicBezTo>
                <a:cubicBezTo>
                  <a:pt x="8" y="159"/>
                  <a:pt x="12" y="160"/>
                  <a:pt x="16" y="160"/>
                </a:cubicBezTo>
                <a:cubicBezTo>
                  <a:pt x="19" y="160"/>
                  <a:pt x="23" y="159"/>
                  <a:pt x="26" y="156"/>
                </a:cubicBezTo>
                <a:cubicBezTo>
                  <a:pt x="56" y="125"/>
                  <a:pt x="56" y="125"/>
                  <a:pt x="56" y="125"/>
                </a:cubicBezTo>
                <a:cubicBezTo>
                  <a:pt x="61" y="121"/>
                  <a:pt x="62" y="114"/>
                  <a:pt x="59" y="109"/>
                </a:cubicBezTo>
                <a:cubicBezTo>
                  <a:pt x="69" y="99"/>
                  <a:pt x="69" y="99"/>
                  <a:pt x="69" y="99"/>
                </a:cubicBezTo>
                <a:cubicBezTo>
                  <a:pt x="78" y="107"/>
                  <a:pt x="91" y="113"/>
                  <a:pt x="105" y="113"/>
                </a:cubicBezTo>
                <a:cubicBezTo>
                  <a:pt x="136" y="113"/>
                  <a:pt x="161" y="87"/>
                  <a:pt x="161" y="56"/>
                </a:cubicBezTo>
                <a:cubicBezTo>
                  <a:pt x="161" y="25"/>
                  <a:pt x="136" y="0"/>
                  <a:pt x="105" y="0"/>
                </a:cubicBezTo>
                <a:close/>
                <a:moveTo>
                  <a:pt x="50" y="119"/>
                </a:moveTo>
                <a:cubicBezTo>
                  <a:pt x="19" y="149"/>
                  <a:pt x="19" y="149"/>
                  <a:pt x="19" y="149"/>
                </a:cubicBezTo>
                <a:cubicBezTo>
                  <a:pt x="18" y="150"/>
                  <a:pt x="17" y="151"/>
                  <a:pt x="15" y="151"/>
                </a:cubicBezTo>
                <a:cubicBezTo>
                  <a:pt x="14" y="151"/>
                  <a:pt x="13" y="150"/>
                  <a:pt x="12" y="149"/>
                </a:cubicBezTo>
                <a:cubicBezTo>
                  <a:pt x="11" y="148"/>
                  <a:pt x="11" y="145"/>
                  <a:pt x="12" y="143"/>
                </a:cubicBezTo>
                <a:cubicBezTo>
                  <a:pt x="43" y="112"/>
                  <a:pt x="43" y="112"/>
                  <a:pt x="43" y="112"/>
                </a:cubicBezTo>
                <a:cubicBezTo>
                  <a:pt x="44" y="111"/>
                  <a:pt x="45" y="111"/>
                  <a:pt x="46" y="111"/>
                </a:cubicBezTo>
                <a:cubicBezTo>
                  <a:pt x="47" y="111"/>
                  <a:pt x="49" y="111"/>
                  <a:pt x="50" y="112"/>
                </a:cubicBezTo>
                <a:cubicBezTo>
                  <a:pt x="51" y="114"/>
                  <a:pt x="51" y="117"/>
                  <a:pt x="50" y="119"/>
                </a:cubicBezTo>
                <a:close/>
                <a:moveTo>
                  <a:pt x="105" y="103"/>
                </a:moveTo>
                <a:cubicBezTo>
                  <a:pt x="79" y="103"/>
                  <a:pt x="58" y="82"/>
                  <a:pt x="58" y="56"/>
                </a:cubicBezTo>
                <a:cubicBezTo>
                  <a:pt x="58" y="30"/>
                  <a:pt x="79" y="10"/>
                  <a:pt x="105" y="10"/>
                </a:cubicBezTo>
                <a:cubicBezTo>
                  <a:pt x="131" y="10"/>
                  <a:pt x="152" y="30"/>
                  <a:pt x="152" y="56"/>
                </a:cubicBezTo>
                <a:cubicBezTo>
                  <a:pt x="152" y="82"/>
                  <a:pt x="131" y="103"/>
                  <a:pt x="105" y="103"/>
                </a:cubicBezTo>
                <a:close/>
                <a:moveTo>
                  <a:pt x="135" y="38"/>
                </a:moveTo>
                <a:cubicBezTo>
                  <a:pt x="134" y="38"/>
                  <a:pt x="134" y="38"/>
                  <a:pt x="133" y="38"/>
                </a:cubicBezTo>
                <a:cubicBezTo>
                  <a:pt x="131" y="38"/>
                  <a:pt x="129" y="39"/>
                  <a:pt x="129" y="41"/>
                </a:cubicBezTo>
                <a:cubicBezTo>
                  <a:pt x="119" y="67"/>
                  <a:pt x="119" y="67"/>
                  <a:pt x="119" y="67"/>
                </a:cubicBezTo>
                <a:cubicBezTo>
                  <a:pt x="109" y="41"/>
                  <a:pt x="109" y="41"/>
                  <a:pt x="109" y="41"/>
                </a:cubicBezTo>
                <a:cubicBezTo>
                  <a:pt x="109" y="39"/>
                  <a:pt x="107" y="38"/>
                  <a:pt x="105" y="38"/>
                </a:cubicBezTo>
                <a:cubicBezTo>
                  <a:pt x="103" y="38"/>
                  <a:pt x="102" y="39"/>
                  <a:pt x="101" y="41"/>
                </a:cubicBezTo>
                <a:cubicBezTo>
                  <a:pt x="91" y="67"/>
                  <a:pt x="91" y="67"/>
                  <a:pt x="91" y="67"/>
                </a:cubicBezTo>
                <a:cubicBezTo>
                  <a:pt x="81" y="41"/>
                  <a:pt x="81" y="41"/>
                  <a:pt x="81" y="41"/>
                </a:cubicBezTo>
                <a:cubicBezTo>
                  <a:pt x="81" y="39"/>
                  <a:pt x="79" y="38"/>
                  <a:pt x="77" y="38"/>
                </a:cubicBezTo>
                <a:cubicBezTo>
                  <a:pt x="77" y="38"/>
                  <a:pt x="76" y="38"/>
                  <a:pt x="76" y="38"/>
                </a:cubicBezTo>
                <a:cubicBezTo>
                  <a:pt x="74" y="39"/>
                  <a:pt x="72" y="42"/>
                  <a:pt x="73" y="44"/>
                </a:cubicBezTo>
                <a:cubicBezTo>
                  <a:pt x="87" y="82"/>
                  <a:pt x="87" y="82"/>
                  <a:pt x="87" y="82"/>
                </a:cubicBezTo>
                <a:cubicBezTo>
                  <a:pt x="88" y="84"/>
                  <a:pt x="90" y="85"/>
                  <a:pt x="91" y="85"/>
                </a:cubicBezTo>
                <a:cubicBezTo>
                  <a:pt x="93" y="85"/>
                  <a:pt x="95" y="84"/>
                  <a:pt x="96" y="82"/>
                </a:cubicBezTo>
                <a:cubicBezTo>
                  <a:pt x="105" y="56"/>
                  <a:pt x="105" y="56"/>
                  <a:pt x="105" y="56"/>
                </a:cubicBezTo>
                <a:cubicBezTo>
                  <a:pt x="115" y="82"/>
                  <a:pt x="115" y="82"/>
                  <a:pt x="115" y="82"/>
                </a:cubicBezTo>
                <a:cubicBezTo>
                  <a:pt x="116" y="84"/>
                  <a:pt x="118" y="85"/>
                  <a:pt x="119" y="85"/>
                </a:cubicBezTo>
                <a:cubicBezTo>
                  <a:pt x="121" y="85"/>
                  <a:pt x="123" y="84"/>
                  <a:pt x="124" y="82"/>
                </a:cubicBezTo>
                <a:cubicBezTo>
                  <a:pt x="137" y="44"/>
                  <a:pt x="137" y="44"/>
                  <a:pt x="137" y="44"/>
                </a:cubicBezTo>
                <a:cubicBezTo>
                  <a:pt x="139" y="41"/>
                  <a:pt x="137" y="39"/>
                  <a:pt x="135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9491A913-AD48-71AC-1609-4225DD5670E7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3573463"/>
            <a:ext cx="254000" cy="254000"/>
          </a:xfrm>
          <a:custGeom>
            <a:avLst/>
            <a:gdLst>
              <a:gd name="T0" fmla="*/ 93 w 160"/>
              <a:gd name="T1" fmla="*/ 38 h 160"/>
              <a:gd name="T2" fmla="*/ 65 w 160"/>
              <a:gd name="T3" fmla="*/ 28 h 160"/>
              <a:gd name="T4" fmla="*/ 98 w 160"/>
              <a:gd name="T5" fmla="*/ 10 h 160"/>
              <a:gd name="T6" fmla="*/ 112 w 160"/>
              <a:gd name="T7" fmla="*/ 38 h 160"/>
              <a:gd name="T8" fmla="*/ 103 w 160"/>
              <a:gd name="T9" fmla="*/ 24 h 160"/>
              <a:gd name="T10" fmla="*/ 60 w 160"/>
              <a:gd name="T11" fmla="*/ 19 h 160"/>
              <a:gd name="T12" fmla="*/ 55 w 160"/>
              <a:gd name="T13" fmla="*/ 38 h 160"/>
              <a:gd name="T14" fmla="*/ 46 w 160"/>
              <a:gd name="T15" fmla="*/ 24 h 160"/>
              <a:gd name="T16" fmla="*/ 98 w 160"/>
              <a:gd name="T17" fmla="*/ 10 h 160"/>
              <a:gd name="T18" fmla="*/ 150 w 160"/>
              <a:gd name="T19" fmla="*/ 53 h 160"/>
              <a:gd name="T20" fmla="*/ 79 w 160"/>
              <a:gd name="T21" fmla="*/ 95 h 160"/>
              <a:gd name="T22" fmla="*/ 9 w 160"/>
              <a:gd name="T23" fmla="*/ 55 h 160"/>
              <a:gd name="T24" fmla="*/ 145 w 160"/>
              <a:gd name="T25" fmla="*/ 48 h 160"/>
              <a:gd name="T26" fmla="*/ 93 w 160"/>
              <a:gd name="T27" fmla="*/ 109 h 160"/>
              <a:gd name="T28" fmla="*/ 69 w 160"/>
              <a:gd name="T29" fmla="*/ 114 h 160"/>
              <a:gd name="T30" fmla="*/ 65 w 160"/>
              <a:gd name="T31" fmla="*/ 104 h 160"/>
              <a:gd name="T32" fmla="*/ 79 w 160"/>
              <a:gd name="T33" fmla="*/ 105 h 160"/>
              <a:gd name="T34" fmla="*/ 150 w 160"/>
              <a:gd name="T35" fmla="*/ 81 h 160"/>
              <a:gd name="T36" fmla="*/ 136 w 160"/>
              <a:gd name="T37" fmla="*/ 151 h 160"/>
              <a:gd name="T38" fmla="*/ 9 w 160"/>
              <a:gd name="T39" fmla="*/ 137 h 160"/>
              <a:gd name="T40" fmla="*/ 55 w 160"/>
              <a:gd name="T41" fmla="*/ 102 h 160"/>
              <a:gd name="T42" fmla="*/ 70 w 160"/>
              <a:gd name="T43" fmla="*/ 123 h 160"/>
              <a:gd name="T44" fmla="*/ 103 w 160"/>
              <a:gd name="T45" fmla="*/ 109 h 160"/>
              <a:gd name="T46" fmla="*/ 122 w 160"/>
              <a:gd name="T47" fmla="*/ 97 h 160"/>
              <a:gd name="T48" fmla="*/ 60 w 160"/>
              <a:gd name="T49" fmla="*/ 0 h 160"/>
              <a:gd name="T50" fmla="*/ 37 w 160"/>
              <a:gd name="T51" fmla="*/ 38 h 160"/>
              <a:gd name="T52" fmla="*/ 0 w 160"/>
              <a:gd name="T53" fmla="*/ 54 h 160"/>
              <a:gd name="T54" fmla="*/ 23 w 160"/>
              <a:gd name="T55" fmla="*/ 160 h 160"/>
              <a:gd name="T56" fmla="*/ 160 w 160"/>
              <a:gd name="T57" fmla="*/ 137 h 160"/>
              <a:gd name="T58" fmla="*/ 145 w 160"/>
              <a:gd name="T59" fmla="*/ 38 h 160"/>
              <a:gd name="T60" fmla="*/ 121 w 160"/>
              <a:gd name="T61" fmla="*/ 24 h 160"/>
              <a:gd name="T62" fmla="*/ 60 w 160"/>
              <a:gd name="T6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60">
                <a:moveTo>
                  <a:pt x="93" y="28"/>
                </a:moveTo>
                <a:cubicBezTo>
                  <a:pt x="93" y="38"/>
                  <a:pt x="93" y="38"/>
                  <a:pt x="93" y="38"/>
                </a:cubicBezTo>
                <a:cubicBezTo>
                  <a:pt x="65" y="38"/>
                  <a:pt x="65" y="38"/>
                  <a:pt x="65" y="38"/>
                </a:cubicBezTo>
                <a:cubicBezTo>
                  <a:pt x="65" y="28"/>
                  <a:pt x="65" y="28"/>
                  <a:pt x="65" y="28"/>
                </a:cubicBezTo>
                <a:cubicBezTo>
                  <a:pt x="93" y="28"/>
                  <a:pt x="93" y="28"/>
                  <a:pt x="93" y="28"/>
                </a:cubicBezTo>
                <a:close/>
                <a:moveTo>
                  <a:pt x="98" y="10"/>
                </a:moveTo>
                <a:cubicBezTo>
                  <a:pt x="105" y="10"/>
                  <a:pt x="112" y="16"/>
                  <a:pt x="112" y="24"/>
                </a:cubicBezTo>
                <a:cubicBezTo>
                  <a:pt x="112" y="38"/>
                  <a:pt x="112" y="38"/>
                  <a:pt x="112" y="38"/>
                </a:cubicBezTo>
                <a:cubicBezTo>
                  <a:pt x="103" y="38"/>
                  <a:pt x="103" y="38"/>
                  <a:pt x="103" y="38"/>
                </a:cubicBezTo>
                <a:cubicBezTo>
                  <a:pt x="103" y="24"/>
                  <a:pt x="103" y="24"/>
                  <a:pt x="103" y="24"/>
                </a:cubicBezTo>
                <a:cubicBezTo>
                  <a:pt x="103" y="21"/>
                  <a:pt x="100" y="19"/>
                  <a:pt x="98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57" y="19"/>
                  <a:pt x="55" y="21"/>
                  <a:pt x="55" y="24"/>
                </a:cubicBezTo>
                <a:cubicBezTo>
                  <a:pt x="55" y="38"/>
                  <a:pt x="55" y="38"/>
                  <a:pt x="55" y="38"/>
                </a:cubicBezTo>
                <a:cubicBezTo>
                  <a:pt x="46" y="38"/>
                  <a:pt x="46" y="38"/>
                  <a:pt x="46" y="38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16"/>
                  <a:pt x="52" y="10"/>
                  <a:pt x="60" y="10"/>
                </a:cubicBezTo>
                <a:lnTo>
                  <a:pt x="98" y="10"/>
                </a:lnTo>
                <a:close/>
                <a:moveTo>
                  <a:pt x="145" y="48"/>
                </a:moveTo>
                <a:cubicBezTo>
                  <a:pt x="148" y="48"/>
                  <a:pt x="150" y="51"/>
                  <a:pt x="150" y="53"/>
                </a:cubicBezTo>
                <a:cubicBezTo>
                  <a:pt x="150" y="69"/>
                  <a:pt x="150" y="69"/>
                  <a:pt x="150" y="69"/>
                </a:cubicBezTo>
                <a:cubicBezTo>
                  <a:pt x="131" y="86"/>
                  <a:pt x="105" y="95"/>
                  <a:pt x="79" y="95"/>
                </a:cubicBezTo>
                <a:cubicBezTo>
                  <a:pt x="53" y="95"/>
                  <a:pt x="28" y="86"/>
                  <a:pt x="9" y="69"/>
                </a:cubicBezTo>
                <a:cubicBezTo>
                  <a:pt x="9" y="55"/>
                  <a:pt x="9" y="55"/>
                  <a:pt x="9" y="55"/>
                </a:cubicBezTo>
                <a:cubicBezTo>
                  <a:pt x="9" y="51"/>
                  <a:pt x="11" y="48"/>
                  <a:pt x="15" y="48"/>
                </a:cubicBezTo>
                <a:lnTo>
                  <a:pt x="145" y="48"/>
                </a:lnTo>
                <a:close/>
                <a:moveTo>
                  <a:pt x="93" y="104"/>
                </a:moveTo>
                <a:cubicBezTo>
                  <a:pt x="93" y="109"/>
                  <a:pt x="93" y="109"/>
                  <a:pt x="93" y="109"/>
                </a:cubicBezTo>
                <a:cubicBezTo>
                  <a:pt x="93" y="112"/>
                  <a:pt x="91" y="114"/>
                  <a:pt x="88" y="114"/>
                </a:cubicBezTo>
                <a:cubicBezTo>
                  <a:pt x="69" y="114"/>
                  <a:pt x="69" y="114"/>
                  <a:pt x="69" y="114"/>
                </a:cubicBezTo>
                <a:cubicBezTo>
                  <a:pt x="67" y="114"/>
                  <a:pt x="65" y="112"/>
                  <a:pt x="65" y="109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70" y="105"/>
                  <a:pt x="74" y="105"/>
                  <a:pt x="79" y="105"/>
                </a:cubicBezTo>
                <a:cubicBezTo>
                  <a:pt x="84" y="105"/>
                  <a:pt x="88" y="105"/>
                  <a:pt x="93" y="104"/>
                </a:cubicBezTo>
                <a:close/>
                <a:moveTo>
                  <a:pt x="150" y="81"/>
                </a:moveTo>
                <a:cubicBezTo>
                  <a:pt x="150" y="137"/>
                  <a:pt x="150" y="137"/>
                  <a:pt x="150" y="137"/>
                </a:cubicBezTo>
                <a:cubicBezTo>
                  <a:pt x="150" y="145"/>
                  <a:pt x="144" y="151"/>
                  <a:pt x="136" y="151"/>
                </a:cubicBezTo>
                <a:cubicBezTo>
                  <a:pt x="23" y="151"/>
                  <a:pt x="23" y="151"/>
                  <a:pt x="23" y="151"/>
                </a:cubicBezTo>
                <a:cubicBezTo>
                  <a:pt x="15" y="151"/>
                  <a:pt x="9" y="145"/>
                  <a:pt x="9" y="137"/>
                </a:cubicBezTo>
                <a:cubicBezTo>
                  <a:pt x="9" y="81"/>
                  <a:pt x="9" y="81"/>
                  <a:pt x="9" y="81"/>
                </a:cubicBezTo>
                <a:cubicBezTo>
                  <a:pt x="23" y="92"/>
                  <a:pt x="38" y="99"/>
                  <a:pt x="55" y="102"/>
                </a:cubicBezTo>
                <a:cubicBezTo>
                  <a:pt x="55" y="109"/>
                  <a:pt x="55" y="109"/>
                  <a:pt x="55" y="109"/>
                </a:cubicBezTo>
                <a:cubicBezTo>
                  <a:pt x="55" y="117"/>
                  <a:pt x="62" y="123"/>
                  <a:pt x="70" y="123"/>
                </a:cubicBezTo>
                <a:cubicBezTo>
                  <a:pt x="89" y="123"/>
                  <a:pt x="89" y="123"/>
                  <a:pt x="89" y="123"/>
                </a:cubicBezTo>
                <a:cubicBezTo>
                  <a:pt x="96" y="123"/>
                  <a:pt x="103" y="117"/>
                  <a:pt x="103" y="109"/>
                </a:cubicBezTo>
                <a:cubicBezTo>
                  <a:pt x="103" y="102"/>
                  <a:pt x="103" y="102"/>
                  <a:pt x="103" y="102"/>
                </a:cubicBezTo>
                <a:cubicBezTo>
                  <a:pt x="109" y="101"/>
                  <a:pt x="116" y="99"/>
                  <a:pt x="122" y="97"/>
                </a:cubicBezTo>
                <a:cubicBezTo>
                  <a:pt x="132" y="93"/>
                  <a:pt x="142" y="88"/>
                  <a:pt x="150" y="81"/>
                </a:cubicBezTo>
                <a:close/>
                <a:moveTo>
                  <a:pt x="60" y="0"/>
                </a:moveTo>
                <a:cubicBezTo>
                  <a:pt x="47" y="0"/>
                  <a:pt x="37" y="11"/>
                  <a:pt x="37" y="24"/>
                </a:cubicBezTo>
                <a:cubicBezTo>
                  <a:pt x="37" y="38"/>
                  <a:pt x="37" y="38"/>
                  <a:pt x="37" y="38"/>
                </a:cubicBezTo>
                <a:cubicBezTo>
                  <a:pt x="15" y="38"/>
                  <a:pt x="15" y="38"/>
                  <a:pt x="15" y="38"/>
                </a:cubicBezTo>
                <a:cubicBezTo>
                  <a:pt x="7" y="38"/>
                  <a:pt x="0" y="45"/>
                  <a:pt x="0" y="54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50"/>
                  <a:pt x="10" y="160"/>
                  <a:pt x="23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49" y="160"/>
                  <a:pt x="160" y="150"/>
                  <a:pt x="160" y="137"/>
                </a:cubicBezTo>
                <a:cubicBezTo>
                  <a:pt x="160" y="53"/>
                  <a:pt x="160" y="53"/>
                  <a:pt x="160" y="53"/>
                </a:cubicBezTo>
                <a:cubicBezTo>
                  <a:pt x="159" y="45"/>
                  <a:pt x="153" y="38"/>
                  <a:pt x="145" y="38"/>
                </a:cubicBezTo>
                <a:cubicBezTo>
                  <a:pt x="121" y="38"/>
                  <a:pt x="121" y="38"/>
                  <a:pt x="121" y="38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21" y="11"/>
                  <a:pt x="111" y="0"/>
                  <a:pt x="98" y="0"/>
                </a:cubicBezTo>
                <a:lnTo>
                  <a:pt x="6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7B501D7F-5BF2-3990-DE74-755EAE7B1065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4124325"/>
            <a:ext cx="254000" cy="254000"/>
          </a:xfrm>
          <a:custGeom>
            <a:avLst/>
            <a:gdLst>
              <a:gd name="T0" fmla="*/ 80 w 160"/>
              <a:gd name="T1" fmla="*/ 93 h 160"/>
              <a:gd name="T2" fmla="*/ 94 w 160"/>
              <a:gd name="T3" fmla="*/ 80 h 160"/>
              <a:gd name="T4" fmla="*/ 80 w 160"/>
              <a:gd name="T5" fmla="*/ 65 h 160"/>
              <a:gd name="T6" fmla="*/ 66 w 160"/>
              <a:gd name="T7" fmla="*/ 80 h 160"/>
              <a:gd name="T8" fmla="*/ 80 w 160"/>
              <a:gd name="T9" fmla="*/ 93 h 160"/>
              <a:gd name="T10" fmla="*/ 80 w 160"/>
              <a:gd name="T11" fmla="*/ 74 h 160"/>
              <a:gd name="T12" fmla="*/ 85 w 160"/>
              <a:gd name="T13" fmla="*/ 80 h 160"/>
              <a:gd name="T14" fmla="*/ 80 w 160"/>
              <a:gd name="T15" fmla="*/ 84 h 160"/>
              <a:gd name="T16" fmla="*/ 75 w 160"/>
              <a:gd name="T17" fmla="*/ 80 h 160"/>
              <a:gd name="T18" fmla="*/ 80 w 160"/>
              <a:gd name="T19" fmla="*/ 74 h 160"/>
              <a:gd name="T20" fmla="*/ 79 w 160"/>
              <a:gd name="T21" fmla="*/ 0 h 160"/>
              <a:gd name="T22" fmla="*/ 23 w 160"/>
              <a:gd name="T23" fmla="*/ 24 h 160"/>
              <a:gd name="T24" fmla="*/ 0 w 160"/>
              <a:gd name="T25" fmla="*/ 80 h 160"/>
              <a:gd name="T26" fmla="*/ 80 w 160"/>
              <a:gd name="T27" fmla="*/ 160 h 160"/>
              <a:gd name="T28" fmla="*/ 160 w 160"/>
              <a:gd name="T29" fmla="*/ 80 h 160"/>
              <a:gd name="T30" fmla="*/ 79 w 160"/>
              <a:gd name="T31" fmla="*/ 0 h 160"/>
              <a:gd name="T32" fmla="*/ 44 w 160"/>
              <a:gd name="T33" fmla="*/ 19 h 160"/>
              <a:gd name="T34" fmla="*/ 61 w 160"/>
              <a:gd name="T35" fmla="*/ 53 h 160"/>
              <a:gd name="T36" fmla="*/ 53 w 160"/>
              <a:gd name="T37" fmla="*/ 61 h 160"/>
              <a:gd name="T38" fmla="*/ 19 w 160"/>
              <a:gd name="T39" fmla="*/ 44 h 160"/>
              <a:gd name="T40" fmla="*/ 44 w 160"/>
              <a:gd name="T41" fmla="*/ 19 h 160"/>
              <a:gd name="T42" fmla="*/ 80 w 160"/>
              <a:gd name="T43" fmla="*/ 57 h 160"/>
              <a:gd name="T44" fmla="*/ 103 w 160"/>
              <a:gd name="T45" fmla="*/ 80 h 160"/>
              <a:gd name="T46" fmla="*/ 80 w 160"/>
              <a:gd name="T47" fmla="*/ 103 h 160"/>
              <a:gd name="T48" fmla="*/ 57 w 160"/>
              <a:gd name="T49" fmla="*/ 80 h 160"/>
              <a:gd name="T50" fmla="*/ 80 w 160"/>
              <a:gd name="T51" fmla="*/ 57 h 160"/>
              <a:gd name="T52" fmla="*/ 80 w 160"/>
              <a:gd name="T53" fmla="*/ 151 h 160"/>
              <a:gd name="T54" fmla="*/ 10 w 160"/>
              <a:gd name="T55" fmla="*/ 80 h 160"/>
              <a:gd name="T56" fmla="*/ 15 w 160"/>
              <a:gd name="T57" fmla="*/ 53 h 160"/>
              <a:gd name="T58" fmla="*/ 49 w 160"/>
              <a:gd name="T59" fmla="*/ 70 h 160"/>
              <a:gd name="T60" fmla="*/ 48 w 160"/>
              <a:gd name="T61" fmla="*/ 80 h 160"/>
              <a:gd name="T62" fmla="*/ 80 w 160"/>
              <a:gd name="T63" fmla="*/ 113 h 160"/>
              <a:gd name="T64" fmla="*/ 91 w 160"/>
              <a:gd name="T65" fmla="*/ 111 h 160"/>
              <a:gd name="T66" fmla="*/ 107 w 160"/>
              <a:gd name="T67" fmla="*/ 146 h 160"/>
              <a:gd name="T68" fmla="*/ 80 w 160"/>
              <a:gd name="T69" fmla="*/ 151 h 160"/>
              <a:gd name="T70" fmla="*/ 115 w 160"/>
              <a:gd name="T71" fmla="*/ 141 h 160"/>
              <a:gd name="T72" fmla="*/ 99 w 160"/>
              <a:gd name="T73" fmla="*/ 106 h 160"/>
              <a:gd name="T74" fmla="*/ 107 w 160"/>
              <a:gd name="T75" fmla="*/ 98 h 160"/>
              <a:gd name="T76" fmla="*/ 141 w 160"/>
              <a:gd name="T77" fmla="*/ 115 h 160"/>
              <a:gd name="T78" fmla="*/ 115 w 160"/>
              <a:gd name="T79" fmla="*/ 141 h 160"/>
              <a:gd name="T80" fmla="*/ 111 w 160"/>
              <a:gd name="T81" fmla="*/ 90 h 160"/>
              <a:gd name="T82" fmla="*/ 113 w 160"/>
              <a:gd name="T83" fmla="*/ 80 h 160"/>
              <a:gd name="T84" fmla="*/ 80 w 160"/>
              <a:gd name="T85" fmla="*/ 47 h 160"/>
              <a:gd name="T86" fmla="*/ 70 w 160"/>
              <a:gd name="T87" fmla="*/ 49 h 160"/>
              <a:gd name="T88" fmla="*/ 53 w 160"/>
              <a:gd name="T89" fmla="*/ 15 h 160"/>
              <a:gd name="T90" fmla="*/ 79 w 160"/>
              <a:gd name="T91" fmla="*/ 9 h 160"/>
              <a:gd name="T92" fmla="*/ 150 w 160"/>
              <a:gd name="T93" fmla="*/ 81 h 160"/>
              <a:gd name="T94" fmla="*/ 145 w 160"/>
              <a:gd name="T95" fmla="*/ 108 h 160"/>
              <a:gd name="T96" fmla="*/ 111 w 160"/>
              <a:gd name="T97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80" y="93"/>
                </a:moveTo>
                <a:cubicBezTo>
                  <a:pt x="88" y="93"/>
                  <a:pt x="94" y="87"/>
                  <a:pt x="94" y="80"/>
                </a:cubicBezTo>
                <a:cubicBezTo>
                  <a:pt x="94" y="72"/>
                  <a:pt x="88" y="65"/>
                  <a:pt x="80" y="65"/>
                </a:cubicBezTo>
                <a:cubicBezTo>
                  <a:pt x="73" y="65"/>
                  <a:pt x="66" y="72"/>
                  <a:pt x="66" y="80"/>
                </a:cubicBezTo>
                <a:cubicBezTo>
                  <a:pt x="66" y="87"/>
                  <a:pt x="73" y="93"/>
                  <a:pt x="80" y="93"/>
                </a:cubicBezTo>
                <a:close/>
                <a:moveTo>
                  <a:pt x="80" y="74"/>
                </a:moveTo>
                <a:cubicBezTo>
                  <a:pt x="83" y="74"/>
                  <a:pt x="85" y="76"/>
                  <a:pt x="85" y="80"/>
                </a:cubicBezTo>
                <a:cubicBezTo>
                  <a:pt x="85" y="82"/>
                  <a:pt x="83" y="84"/>
                  <a:pt x="80" y="84"/>
                </a:cubicBezTo>
                <a:cubicBezTo>
                  <a:pt x="77" y="84"/>
                  <a:pt x="75" y="82"/>
                  <a:pt x="75" y="80"/>
                </a:cubicBezTo>
                <a:cubicBezTo>
                  <a:pt x="75" y="76"/>
                  <a:pt x="77" y="74"/>
                  <a:pt x="80" y="74"/>
                </a:cubicBezTo>
                <a:close/>
                <a:moveTo>
                  <a:pt x="79" y="0"/>
                </a:moveTo>
                <a:cubicBezTo>
                  <a:pt x="58" y="0"/>
                  <a:pt x="38" y="9"/>
                  <a:pt x="23" y="24"/>
                </a:cubicBezTo>
                <a:cubicBezTo>
                  <a:pt x="8" y="39"/>
                  <a:pt x="0" y="59"/>
                  <a:pt x="0" y="80"/>
                </a:cubicBezTo>
                <a:cubicBezTo>
                  <a:pt x="0" y="123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59" y="37"/>
                  <a:pt x="124" y="0"/>
                  <a:pt x="79" y="0"/>
                </a:cubicBezTo>
                <a:close/>
                <a:moveTo>
                  <a:pt x="44" y="19"/>
                </a:moveTo>
                <a:cubicBezTo>
                  <a:pt x="61" y="53"/>
                  <a:pt x="61" y="53"/>
                  <a:pt x="61" y="53"/>
                </a:cubicBezTo>
                <a:cubicBezTo>
                  <a:pt x="58" y="55"/>
                  <a:pt x="55" y="58"/>
                  <a:pt x="53" y="61"/>
                </a:cubicBezTo>
                <a:cubicBezTo>
                  <a:pt x="19" y="44"/>
                  <a:pt x="19" y="44"/>
                  <a:pt x="19" y="44"/>
                </a:cubicBezTo>
                <a:cubicBezTo>
                  <a:pt x="25" y="34"/>
                  <a:pt x="34" y="25"/>
                  <a:pt x="44" y="19"/>
                </a:cubicBezTo>
                <a:close/>
                <a:moveTo>
                  <a:pt x="80" y="57"/>
                </a:moveTo>
                <a:cubicBezTo>
                  <a:pt x="93" y="57"/>
                  <a:pt x="103" y="67"/>
                  <a:pt x="103" y="80"/>
                </a:cubicBezTo>
                <a:cubicBezTo>
                  <a:pt x="103" y="93"/>
                  <a:pt x="93" y="103"/>
                  <a:pt x="80" y="103"/>
                </a:cubicBezTo>
                <a:cubicBezTo>
                  <a:pt x="67" y="103"/>
                  <a:pt x="57" y="93"/>
                  <a:pt x="57" y="80"/>
                </a:cubicBezTo>
                <a:cubicBezTo>
                  <a:pt x="57" y="67"/>
                  <a:pt x="67" y="57"/>
                  <a:pt x="80" y="57"/>
                </a:cubicBezTo>
                <a:close/>
                <a:moveTo>
                  <a:pt x="80" y="151"/>
                </a:moveTo>
                <a:cubicBezTo>
                  <a:pt x="41" y="151"/>
                  <a:pt x="10" y="119"/>
                  <a:pt x="10" y="80"/>
                </a:cubicBezTo>
                <a:cubicBezTo>
                  <a:pt x="10" y="70"/>
                  <a:pt x="12" y="61"/>
                  <a:pt x="15" y="53"/>
                </a:cubicBezTo>
                <a:cubicBezTo>
                  <a:pt x="49" y="70"/>
                  <a:pt x="49" y="70"/>
                  <a:pt x="49" y="70"/>
                </a:cubicBezTo>
                <a:cubicBezTo>
                  <a:pt x="48" y="73"/>
                  <a:pt x="48" y="76"/>
                  <a:pt x="48" y="80"/>
                </a:cubicBezTo>
                <a:cubicBezTo>
                  <a:pt x="48" y="98"/>
                  <a:pt x="62" y="113"/>
                  <a:pt x="80" y="113"/>
                </a:cubicBezTo>
                <a:cubicBezTo>
                  <a:pt x="84" y="113"/>
                  <a:pt x="87" y="112"/>
                  <a:pt x="91" y="111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99" y="149"/>
                  <a:pt x="90" y="151"/>
                  <a:pt x="80" y="151"/>
                </a:cubicBezTo>
                <a:close/>
                <a:moveTo>
                  <a:pt x="115" y="141"/>
                </a:moveTo>
                <a:cubicBezTo>
                  <a:pt x="99" y="106"/>
                  <a:pt x="99" y="106"/>
                  <a:pt x="99" y="106"/>
                </a:cubicBezTo>
                <a:cubicBezTo>
                  <a:pt x="102" y="104"/>
                  <a:pt x="105" y="102"/>
                  <a:pt x="107" y="98"/>
                </a:cubicBezTo>
                <a:cubicBezTo>
                  <a:pt x="141" y="115"/>
                  <a:pt x="141" y="115"/>
                  <a:pt x="141" y="115"/>
                </a:cubicBezTo>
                <a:cubicBezTo>
                  <a:pt x="135" y="126"/>
                  <a:pt x="126" y="135"/>
                  <a:pt x="115" y="141"/>
                </a:cubicBezTo>
                <a:close/>
                <a:moveTo>
                  <a:pt x="111" y="90"/>
                </a:moveTo>
                <a:cubicBezTo>
                  <a:pt x="112" y="87"/>
                  <a:pt x="113" y="83"/>
                  <a:pt x="113" y="80"/>
                </a:cubicBezTo>
                <a:cubicBezTo>
                  <a:pt x="113" y="62"/>
                  <a:pt x="98" y="47"/>
                  <a:pt x="80" y="47"/>
                </a:cubicBezTo>
                <a:cubicBezTo>
                  <a:pt x="76" y="47"/>
                  <a:pt x="73" y="48"/>
                  <a:pt x="70" y="49"/>
                </a:cubicBezTo>
                <a:cubicBezTo>
                  <a:pt x="53" y="15"/>
                  <a:pt x="53" y="15"/>
                  <a:pt x="53" y="15"/>
                </a:cubicBezTo>
                <a:cubicBezTo>
                  <a:pt x="60" y="12"/>
                  <a:pt x="70" y="9"/>
                  <a:pt x="79" y="9"/>
                </a:cubicBezTo>
                <a:cubicBezTo>
                  <a:pt x="118" y="9"/>
                  <a:pt x="150" y="41"/>
                  <a:pt x="150" y="81"/>
                </a:cubicBezTo>
                <a:cubicBezTo>
                  <a:pt x="150" y="90"/>
                  <a:pt x="148" y="99"/>
                  <a:pt x="145" y="108"/>
                </a:cubicBezTo>
                <a:lnTo>
                  <a:pt x="111" y="9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7A2FAB7F-CA5E-A2C0-A345-F031FA706C8B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3038475"/>
            <a:ext cx="254000" cy="223838"/>
          </a:xfrm>
          <a:custGeom>
            <a:avLst/>
            <a:gdLst>
              <a:gd name="T0" fmla="*/ 145 w 160"/>
              <a:gd name="T1" fmla="*/ 0 h 141"/>
              <a:gd name="T2" fmla="*/ 14 w 160"/>
              <a:gd name="T3" fmla="*/ 0 h 141"/>
              <a:gd name="T4" fmla="*/ 0 w 160"/>
              <a:gd name="T5" fmla="*/ 14 h 141"/>
              <a:gd name="T6" fmla="*/ 0 w 160"/>
              <a:gd name="T7" fmla="*/ 89 h 141"/>
              <a:gd name="T8" fmla="*/ 14 w 160"/>
              <a:gd name="T9" fmla="*/ 103 h 141"/>
              <a:gd name="T10" fmla="*/ 145 w 160"/>
              <a:gd name="T11" fmla="*/ 103 h 141"/>
              <a:gd name="T12" fmla="*/ 160 w 160"/>
              <a:gd name="T13" fmla="*/ 89 h 141"/>
              <a:gd name="T14" fmla="*/ 160 w 160"/>
              <a:gd name="T15" fmla="*/ 14 h 141"/>
              <a:gd name="T16" fmla="*/ 145 w 160"/>
              <a:gd name="T17" fmla="*/ 0 h 141"/>
              <a:gd name="T18" fmla="*/ 150 w 160"/>
              <a:gd name="T19" fmla="*/ 89 h 141"/>
              <a:gd name="T20" fmla="*/ 145 w 160"/>
              <a:gd name="T21" fmla="*/ 94 h 141"/>
              <a:gd name="T22" fmla="*/ 14 w 160"/>
              <a:gd name="T23" fmla="*/ 94 h 141"/>
              <a:gd name="T24" fmla="*/ 9 w 160"/>
              <a:gd name="T25" fmla="*/ 89 h 141"/>
              <a:gd name="T26" fmla="*/ 9 w 160"/>
              <a:gd name="T27" fmla="*/ 14 h 141"/>
              <a:gd name="T28" fmla="*/ 14 w 160"/>
              <a:gd name="T29" fmla="*/ 9 h 141"/>
              <a:gd name="T30" fmla="*/ 145 w 160"/>
              <a:gd name="T31" fmla="*/ 9 h 141"/>
              <a:gd name="T32" fmla="*/ 150 w 160"/>
              <a:gd name="T33" fmla="*/ 14 h 141"/>
              <a:gd name="T34" fmla="*/ 150 w 160"/>
              <a:gd name="T35" fmla="*/ 89 h 141"/>
              <a:gd name="T36" fmla="*/ 145 w 160"/>
              <a:gd name="T37" fmla="*/ 113 h 141"/>
              <a:gd name="T38" fmla="*/ 14 w 160"/>
              <a:gd name="T39" fmla="*/ 113 h 141"/>
              <a:gd name="T40" fmla="*/ 0 w 160"/>
              <a:gd name="T41" fmla="*/ 127 h 141"/>
              <a:gd name="T42" fmla="*/ 14 w 160"/>
              <a:gd name="T43" fmla="*/ 141 h 141"/>
              <a:gd name="T44" fmla="*/ 145 w 160"/>
              <a:gd name="T45" fmla="*/ 141 h 141"/>
              <a:gd name="T46" fmla="*/ 160 w 160"/>
              <a:gd name="T47" fmla="*/ 127 h 141"/>
              <a:gd name="T48" fmla="*/ 145 w 160"/>
              <a:gd name="T49" fmla="*/ 113 h 141"/>
              <a:gd name="T50" fmla="*/ 70 w 160"/>
              <a:gd name="T51" fmla="*/ 132 h 141"/>
              <a:gd name="T52" fmla="*/ 14 w 160"/>
              <a:gd name="T53" fmla="*/ 132 h 141"/>
              <a:gd name="T54" fmla="*/ 9 w 160"/>
              <a:gd name="T55" fmla="*/ 127 h 141"/>
              <a:gd name="T56" fmla="*/ 14 w 160"/>
              <a:gd name="T57" fmla="*/ 122 h 141"/>
              <a:gd name="T58" fmla="*/ 70 w 160"/>
              <a:gd name="T59" fmla="*/ 122 h 141"/>
              <a:gd name="T60" fmla="*/ 74 w 160"/>
              <a:gd name="T61" fmla="*/ 127 h 141"/>
              <a:gd name="T62" fmla="*/ 70 w 160"/>
              <a:gd name="T63" fmla="*/ 132 h 141"/>
              <a:gd name="T64" fmla="*/ 145 w 160"/>
              <a:gd name="T65" fmla="*/ 131 h 141"/>
              <a:gd name="T66" fmla="*/ 83 w 160"/>
              <a:gd name="T67" fmla="*/ 131 h 141"/>
              <a:gd name="T68" fmla="*/ 84 w 160"/>
              <a:gd name="T69" fmla="*/ 127 h 141"/>
              <a:gd name="T70" fmla="*/ 83 w 160"/>
              <a:gd name="T71" fmla="*/ 122 h 141"/>
              <a:gd name="T72" fmla="*/ 145 w 160"/>
              <a:gd name="T73" fmla="*/ 122 h 141"/>
              <a:gd name="T74" fmla="*/ 150 w 160"/>
              <a:gd name="T75" fmla="*/ 127 h 141"/>
              <a:gd name="T76" fmla="*/ 145 w 160"/>
              <a:gd name="T77" fmla="*/ 131 h 141"/>
              <a:gd name="T78" fmla="*/ 110 w 160"/>
              <a:gd name="T79" fmla="*/ 48 h 141"/>
              <a:gd name="T80" fmla="*/ 63 w 160"/>
              <a:gd name="T81" fmla="*/ 20 h 141"/>
              <a:gd name="T82" fmla="*/ 60 w 160"/>
              <a:gd name="T83" fmla="*/ 19 h 141"/>
              <a:gd name="T84" fmla="*/ 56 w 160"/>
              <a:gd name="T85" fmla="*/ 23 h 141"/>
              <a:gd name="T86" fmla="*/ 56 w 160"/>
              <a:gd name="T87" fmla="*/ 80 h 141"/>
              <a:gd name="T88" fmla="*/ 60 w 160"/>
              <a:gd name="T89" fmla="*/ 84 h 141"/>
              <a:gd name="T90" fmla="*/ 63 w 160"/>
              <a:gd name="T91" fmla="*/ 83 h 141"/>
              <a:gd name="T92" fmla="*/ 110 w 160"/>
              <a:gd name="T93" fmla="*/ 55 h 141"/>
              <a:gd name="T94" fmla="*/ 110 w 160"/>
              <a:gd name="T95" fmla="*/ 48 h 141"/>
              <a:gd name="T96" fmla="*/ 65 w 160"/>
              <a:gd name="T97" fmla="*/ 72 h 141"/>
              <a:gd name="T98" fmla="*/ 65 w 160"/>
              <a:gd name="T99" fmla="*/ 31 h 141"/>
              <a:gd name="T100" fmla="*/ 98 w 160"/>
              <a:gd name="T101" fmla="*/ 51 h 141"/>
              <a:gd name="T102" fmla="*/ 65 w 160"/>
              <a:gd name="T103" fmla="*/ 72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41">
                <a:moveTo>
                  <a:pt x="145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96"/>
                  <a:pt x="6" y="103"/>
                  <a:pt x="14" y="103"/>
                </a:cubicBezTo>
                <a:cubicBezTo>
                  <a:pt x="145" y="103"/>
                  <a:pt x="145" y="103"/>
                  <a:pt x="145" y="103"/>
                </a:cubicBezTo>
                <a:cubicBezTo>
                  <a:pt x="153" y="103"/>
                  <a:pt x="160" y="96"/>
                  <a:pt x="160" y="89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6"/>
                  <a:pt x="154" y="0"/>
                  <a:pt x="145" y="0"/>
                </a:cubicBezTo>
                <a:close/>
                <a:moveTo>
                  <a:pt x="150" y="89"/>
                </a:moveTo>
                <a:cubicBezTo>
                  <a:pt x="150" y="92"/>
                  <a:pt x="148" y="94"/>
                  <a:pt x="145" y="94"/>
                </a:cubicBezTo>
                <a:cubicBezTo>
                  <a:pt x="14" y="94"/>
                  <a:pt x="14" y="94"/>
                  <a:pt x="14" y="94"/>
                </a:cubicBezTo>
                <a:cubicBezTo>
                  <a:pt x="11" y="94"/>
                  <a:pt x="9" y="92"/>
                  <a:pt x="9" y="89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2"/>
                  <a:pt x="11" y="9"/>
                  <a:pt x="14" y="9"/>
                </a:cubicBezTo>
                <a:cubicBezTo>
                  <a:pt x="145" y="9"/>
                  <a:pt x="145" y="9"/>
                  <a:pt x="145" y="9"/>
                </a:cubicBezTo>
                <a:cubicBezTo>
                  <a:pt x="148" y="9"/>
                  <a:pt x="150" y="12"/>
                  <a:pt x="150" y="14"/>
                </a:cubicBezTo>
                <a:lnTo>
                  <a:pt x="150" y="89"/>
                </a:lnTo>
                <a:close/>
                <a:moveTo>
                  <a:pt x="145" y="113"/>
                </a:moveTo>
                <a:cubicBezTo>
                  <a:pt x="14" y="113"/>
                  <a:pt x="14" y="113"/>
                  <a:pt x="14" y="113"/>
                </a:cubicBezTo>
                <a:cubicBezTo>
                  <a:pt x="6" y="113"/>
                  <a:pt x="0" y="119"/>
                  <a:pt x="0" y="127"/>
                </a:cubicBezTo>
                <a:cubicBezTo>
                  <a:pt x="0" y="134"/>
                  <a:pt x="6" y="141"/>
                  <a:pt x="14" y="141"/>
                </a:cubicBezTo>
                <a:cubicBezTo>
                  <a:pt x="145" y="141"/>
                  <a:pt x="145" y="141"/>
                  <a:pt x="145" y="141"/>
                </a:cubicBezTo>
                <a:cubicBezTo>
                  <a:pt x="153" y="141"/>
                  <a:pt x="160" y="134"/>
                  <a:pt x="160" y="127"/>
                </a:cubicBezTo>
                <a:cubicBezTo>
                  <a:pt x="160" y="119"/>
                  <a:pt x="154" y="113"/>
                  <a:pt x="145" y="113"/>
                </a:cubicBezTo>
                <a:close/>
                <a:moveTo>
                  <a:pt x="70" y="132"/>
                </a:moveTo>
                <a:cubicBezTo>
                  <a:pt x="14" y="132"/>
                  <a:pt x="14" y="132"/>
                  <a:pt x="14" y="132"/>
                </a:cubicBezTo>
                <a:cubicBezTo>
                  <a:pt x="11" y="131"/>
                  <a:pt x="9" y="130"/>
                  <a:pt x="9" y="127"/>
                </a:cubicBezTo>
                <a:cubicBezTo>
                  <a:pt x="9" y="124"/>
                  <a:pt x="11" y="122"/>
                  <a:pt x="14" y="122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72" y="122"/>
                  <a:pt x="74" y="124"/>
                  <a:pt x="74" y="127"/>
                </a:cubicBezTo>
                <a:cubicBezTo>
                  <a:pt x="74" y="130"/>
                  <a:pt x="72" y="132"/>
                  <a:pt x="70" y="132"/>
                </a:cubicBezTo>
                <a:close/>
                <a:moveTo>
                  <a:pt x="145" y="131"/>
                </a:moveTo>
                <a:cubicBezTo>
                  <a:pt x="83" y="131"/>
                  <a:pt x="83" y="131"/>
                  <a:pt x="83" y="131"/>
                </a:cubicBezTo>
                <a:cubicBezTo>
                  <a:pt x="84" y="130"/>
                  <a:pt x="84" y="128"/>
                  <a:pt x="84" y="127"/>
                </a:cubicBezTo>
                <a:cubicBezTo>
                  <a:pt x="84" y="125"/>
                  <a:pt x="83" y="124"/>
                  <a:pt x="83" y="122"/>
                </a:cubicBezTo>
                <a:cubicBezTo>
                  <a:pt x="145" y="122"/>
                  <a:pt x="145" y="122"/>
                  <a:pt x="145" y="122"/>
                </a:cubicBezTo>
                <a:cubicBezTo>
                  <a:pt x="148" y="122"/>
                  <a:pt x="150" y="124"/>
                  <a:pt x="150" y="127"/>
                </a:cubicBezTo>
                <a:cubicBezTo>
                  <a:pt x="150" y="129"/>
                  <a:pt x="148" y="131"/>
                  <a:pt x="145" y="131"/>
                </a:cubicBezTo>
                <a:close/>
                <a:moveTo>
                  <a:pt x="110" y="48"/>
                </a:moveTo>
                <a:cubicBezTo>
                  <a:pt x="63" y="20"/>
                  <a:pt x="63" y="20"/>
                  <a:pt x="63" y="20"/>
                </a:cubicBezTo>
                <a:cubicBezTo>
                  <a:pt x="62" y="19"/>
                  <a:pt x="61" y="19"/>
                  <a:pt x="60" y="19"/>
                </a:cubicBezTo>
                <a:cubicBezTo>
                  <a:pt x="58" y="19"/>
                  <a:pt x="56" y="21"/>
                  <a:pt x="56" y="23"/>
                </a:cubicBezTo>
                <a:cubicBezTo>
                  <a:pt x="56" y="80"/>
                  <a:pt x="56" y="80"/>
                  <a:pt x="56" y="80"/>
                </a:cubicBezTo>
                <a:cubicBezTo>
                  <a:pt x="56" y="82"/>
                  <a:pt x="58" y="84"/>
                  <a:pt x="60" y="84"/>
                </a:cubicBezTo>
                <a:cubicBezTo>
                  <a:pt x="61" y="84"/>
                  <a:pt x="62" y="84"/>
                  <a:pt x="63" y="83"/>
                </a:cubicBezTo>
                <a:cubicBezTo>
                  <a:pt x="110" y="55"/>
                  <a:pt x="110" y="55"/>
                  <a:pt x="110" y="55"/>
                </a:cubicBezTo>
                <a:cubicBezTo>
                  <a:pt x="113" y="54"/>
                  <a:pt x="113" y="49"/>
                  <a:pt x="110" y="48"/>
                </a:cubicBezTo>
                <a:close/>
                <a:moveTo>
                  <a:pt x="65" y="72"/>
                </a:moveTo>
                <a:cubicBezTo>
                  <a:pt x="65" y="31"/>
                  <a:pt x="65" y="31"/>
                  <a:pt x="65" y="31"/>
                </a:cubicBezTo>
                <a:cubicBezTo>
                  <a:pt x="98" y="51"/>
                  <a:pt x="98" y="51"/>
                  <a:pt x="98" y="51"/>
                </a:cubicBezTo>
                <a:lnTo>
                  <a:pt x="65" y="7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C22D2672-485F-8C6D-3D89-03AC366DB6E3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3573463"/>
            <a:ext cx="254000" cy="254000"/>
          </a:xfrm>
          <a:custGeom>
            <a:avLst/>
            <a:gdLst>
              <a:gd name="T0" fmla="*/ 14 w 160"/>
              <a:gd name="T1" fmla="*/ 0 h 160"/>
              <a:gd name="T2" fmla="*/ 0 w 160"/>
              <a:gd name="T3" fmla="*/ 118 h 160"/>
              <a:gd name="T4" fmla="*/ 70 w 160"/>
              <a:gd name="T5" fmla="*/ 132 h 160"/>
              <a:gd name="T6" fmla="*/ 102 w 160"/>
              <a:gd name="T7" fmla="*/ 160 h 160"/>
              <a:gd name="T8" fmla="*/ 104 w 160"/>
              <a:gd name="T9" fmla="*/ 160 h 160"/>
              <a:gd name="T10" fmla="*/ 136 w 160"/>
              <a:gd name="T11" fmla="*/ 132 h 160"/>
              <a:gd name="T12" fmla="*/ 160 w 160"/>
              <a:gd name="T13" fmla="*/ 118 h 160"/>
              <a:gd name="T14" fmla="*/ 146 w 160"/>
              <a:gd name="T15" fmla="*/ 0 h 160"/>
              <a:gd name="T16" fmla="*/ 75 w 160"/>
              <a:gd name="T17" fmla="*/ 112 h 160"/>
              <a:gd name="T18" fmla="*/ 81 w 160"/>
              <a:gd name="T19" fmla="*/ 87 h 160"/>
              <a:gd name="T20" fmla="*/ 98 w 160"/>
              <a:gd name="T21" fmla="*/ 149 h 160"/>
              <a:gd name="T22" fmla="*/ 108 w 160"/>
              <a:gd name="T23" fmla="*/ 149 h 160"/>
              <a:gd name="T24" fmla="*/ 125 w 160"/>
              <a:gd name="T25" fmla="*/ 87 h 160"/>
              <a:gd name="T26" fmla="*/ 131 w 160"/>
              <a:gd name="T27" fmla="*/ 112 h 160"/>
              <a:gd name="T28" fmla="*/ 146 w 160"/>
              <a:gd name="T29" fmla="*/ 123 h 160"/>
              <a:gd name="T30" fmla="*/ 140 w 160"/>
              <a:gd name="T31" fmla="*/ 112 h 160"/>
              <a:gd name="T32" fmla="*/ 135 w 160"/>
              <a:gd name="T33" fmla="*/ 76 h 160"/>
              <a:gd name="T34" fmla="*/ 125 w 160"/>
              <a:gd name="T35" fmla="*/ 78 h 160"/>
              <a:gd name="T36" fmla="*/ 103 w 160"/>
              <a:gd name="T37" fmla="*/ 67 h 160"/>
              <a:gd name="T38" fmla="*/ 81 w 160"/>
              <a:gd name="T39" fmla="*/ 78 h 160"/>
              <a:gd name="T40" fmla="*/ 71 w 160"/>
              <a:gd name="T41" fmla="*/ 76 h 160"/>
              <a:gd name="T42" fmla="*/ 66 w 160"/>
              <a:gd name="T43" fmla="*/ 112 h 160"/>
              <a:gd name="T44" fmla="*/ 14 w 160"/>
              <a:gd name="T45" fmla="*/ 123 h 160"/>
              <a:gd name="T46" fmla="*/ 9 w 160"/>
              <a:gd name="T47" fmla="*/ 47 h 160"/>
              <a:gd name="T48" fmla="*/ 150 w 160"/>
              <a:gd name="T49" fmla="*/ 118 h 160"/>
              <a:gd name="T50" fmla="*/ 9 w 160"/>
              <a:gd name="T51" fmla="*/ 38 h 160"/>
              <a:gd name="T52" fmla="*/ 14 w 160"/>
              <a:gd name="T53" fmla="*/ 9 h 160"/>
              <a:gd name="T54" fmla="*/ 150 w 160"/>
              <a:gd name="T55" fmla="*/ 14 h 160"/>
              <a:gd name="T56" fmla="*/ 23 w 160"/>
              <a:gd name="T57" fmla="*/ 19 h 160"/>
              <a:gd name="T58" fmla="*/ 23 w 160"/>
              <a:gd name="T59" fmla="*/ 28 h 160"/>
              <a:gd name="T60" fmla="*/ 23 w 160"/>
              <a:gd name="T61" fmla="*/ 19 h 160"/>
              <a:gd name="T62" fmla="*/ 37 w 160"/>
              <a:gd name="T63" fmla="*/ 23 h 160"/>
              <a:gd name="T64" fmla="*/ 47 w 160"/>
              <a:gd name="T65" fmla="*/ 23 h 160"/>
              <a:gd name="T66" fmla="*/ 61 w 160"/>
              <a:gd name="T67" fmla="*/ 19 h 160"/>
              <a:gd name="T68" fmla="*/ 61 w 160"/>
              <a:gd name="T69" fmla="*/ 28 h 160"/>
              <a:gd name="T70" fmla="*/ 61 w 160"/>
              <a:gd name="T71" fmla="*/ 19 h 160"/>
              <a:gd name="T72" fmla="*/ 79 w 160"/>
              <a:gd name="T73" fmla="*/ 19 h 160"/>
              <a:gd name="T74" fmla="*/ 79 w 160"/>
              <a:gd name="T75" fmla="*/ 28 h 160"/>
              <a:gd name="T76" fmla="*/ 140 w 160"/>
              <a:gd name="T77" fmla="*/ 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60">
                <a:moveTo>
                  <a:pt x="146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7"/>
                  <a:pt x="0" y="14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5"/>
                  <a:pt x="7" y="132"/>
                  <a:pt x="14" y="132"/>
                </a:cubicBezTo>
                <a:cubicBezTo>
                  <a:pt x="70" y="132"/>
                  <a:pt x="70" y="132"/>
                  <a:pt x="70" y="132"/>
                </a:cubicBezTo>
                <a:cubicBezTo>
                  <a:pt x="71" y="136"/>
                  <a:pt x="74" y="139"/>
                  <a:pt x="76" y="142"/>
                </a:cubicBezTo>
                <a:cubicBezTo>
                  <a:pt x="82" y="151"/>
                  <a:pt x="91" y="157"/>
                  <a:pt x="102" y="160"/>
                </a:cubicBezTo>
                <a:cubicBezTo>
                  <a:pt x="102" y="160"/>
                  <a:pt x="103" y="160"/>
                  <a:pt x="103" y="160"/>
                </a:cubicBezTo>
                <a:cubicBezTo>
                  <a:pt x="104" y="160"/>
                  <a:pt x="104" y="160"/>
                  <a:pt x="104" y="160"/>
                </a:cubicBezTo>
                <a:cubicBezTo>
                  <a:pt x="115" y="157"/>
                  <a:pt x="124" y="151"/>
                  <a:pt x="130" y="142"/>
                </a:cubicBezTo>
                <a:cubicBezTo>
                  <a:pt x="132" y="139"/>
                  <a:pt x="134" y="136"/>
                  <a:pt x="136" y="132"/>
                </a:cubicBezTo>
                <a:cubicBezTo>
                  <a:pt x="146" y="132"/>
                  <a:pt x="146" y="132"/>
                  <a:pt x="146" y="132"/>
                </a:cubicBezTo>
                <a:cubicBezTo>
                  <a:pt x="153" y="132"/>
                  <a:pt x="160" y="125"/>
                  <a:pt x="160" y="118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7"/>
                  <a:pt x="154" y="0"/>
                  <a:pt x="146" y="0"/>
                </a:cubicBezTo>
                <a:close/>
                <a:moveTo>
                  <a:pt x="98" y="149"/>
                </a:moveTo>
                <a:cubicBezTo>
                  <a:pt x="84" y="142"/>
                  <a:pt x="75" y="128"/>
                  <a:pt x="75" y="112"/>
                </a:cubicBezTo>
                <a:cubicBezTo>
                  <a:pt x="75" y="86"/>
                  <a:pt x="75" y="86"/>
                  <a:pt x="75" y="86"/>
                </a:cubicBezTo>
                <a:cubicBezTo>
                  <a:pt x="77" y="87"/>
                  <a:pt x="79" y="87"/>
                  <a:pt x="81" y="87"/>
                </a:cubicBezTo>
                <a:cubicBezTo>
                  <a:pt x="87" y="87"/>
                  <a:pt x="93" y="85"/>
                  <a:pt x="98" y="81"/>
                </a:cubicBezTo>
                <a:lnTo>
                  <a:pt x="98" y="149"/>
                </a:lnTo>
                <a:close/>
                <a:moveTo>
                  <a:pt x="131" y="112"/>
                </a:moveTo>
                <a:cubicBezTo>
                  <a:pt x="131" y="128"/>
                  <a:pt x="122" y="142"/>
                  <a:pt x="108" y="149"/>
                </a:cubicBezTo>
                <a:cubicBezTo>
                  <a:pt x="108" y="81"/>
                  <a:pt x="108" y="81"/>
                  <a:pt x="108" y="81"/>
                </a:cubicBezTo>
                <a:cubicBezTo>
                  <a:pt x="113" y="85"/>
                  <a:pt x="119" y="87"/>
                  <a:pt x="125" y="87"/>
                </a:cubicBezTo>
                <a:cubicBezTo>
                  <a:pt x="127" y="87"/>
                  <a:pt x="129" y="87"/>
                  <a:pt x="131" y="86"/>
                </a:cubicBezTo>
                <a:lnTo>
                  <a:pt x="131" y="112"/>
                </a:lnTo>
                <a:close/>
                <a:moveTo>
                  <a:pt x="150" y="118"/>
                </a:moveTo>
                <a:cubicBezTo>
                  <a:pt x="150" y="121"/>
                  <a:pt x="149" y="123"/>
                  <a:pt x="146" y="123"/>
                </a:cubicBezTo>
                <a:cubicBezTo>
                  <a:pt x="139" y="123"/>
                  <a:pt x="139" y="123"/>
                  <a:pt x="139" y="123"/>
                </a:cubicBezTo>
                <a:cubicBezTo>
                  <a:pt x="140" y="120"/>
                  <a:pt x="140" y="116"/>
                  <a:pt x="140" y="112"/>
                </a:cubicBezTo>
                <a:cubicBezTo>
                  <a:pt x="140" y="80"/>
                  <a:pt x="140" y="80"/>
                  <a:pt x="140" y="80"/>
                </a:cubicBezTo>
                <a:cubicBezTo>
                  <a:pt x="140" y="78"/>
                  <a:pt x="138" y="76"/>
                  <a:pt x="135" y="76"/>
                </a:cubicBezTo>
                <a:cubicBezTo>
                  <a:pt x="135" y="76"/>
                  <a:pt x="134" y="76"/>
                  <a:pt x="134" y="76"/>
                </a:cubicBezTo>
                <a:cubicBezTo>
                  <a:pt x="131" y="77"/>
                  <a:pt x="128" y="78"/>
                  <a:pt x="125" y="78"/>
                </a:cubicBezTo>
                <a:cubicBezTo>
                  <a:pt x="119" y="78"/>
                  <a:pt x="114" y="75"/>
                  <a:pt x="106" y="68"/>
                </a:cubicBezTo>
                <a:cubicBezTo>
                  <a:pt x="105" y="67"/>
                  <a:pt x="104" y="67"/>
                  <a:pt x="103" y="67"/>
                </a:cubicBezTo>
                <a:cubicBezTo>
                  <a:pt x="102" y="67"/>
                  <a:pt x="101" y="67"/>
                  <a:pt x="100" y="68"/>
                </a:cubicBezTo>
                <a:cubicBezTo>
                  <a:pt x="93" y="75"/>
                  <a:pt x="87" y="78"/>
                  <a:pt x="81" y="78"/>
                </a:cubicBezTo>
                <a:cubicBezTo>
                  <a:pt x="78" y="78"/>
                  <a:pt x="75" y="77"/>
                  <a:pt x="72" y="76"/>
                </a:cubicBezTo>
                <a:cubicBezTo>
                  <a:pt x="72" y="76"/>
                  <a:pt x="71" y="76"/>
                  <a:pt x="71" y="76"/>
                </a:cubicBezTo>
                <a:cubicBezTo>
                  <a:pt x="68" y="76"/>
                  <a:pt x="66" y="78"/>
                  <a:pt x="66" y="80"/>
                </a:cubicBezTo>
                <a:cubicBezTo>
                  <a:pt x="66" y="112"/>
                  <a:pt x="66" y="112"/>
                  <a:pt x="66" y="112"/>
                </a:cubicBezTo>
                <a:cubicBezTo>
                  <a:pt x="66" y="116"/>
                  <a:pt x="66" y="119"/>
                  <a:pt x="67" y="123"/>
                </a:cubicBezTo>
                <a:cubicBezTo>
                  <a:pt x="14" y="123"/>
                  <a:pt x="14" y="123"/>
                  <a:pt x="14" y="123"/>
                </a:cubicBezTo>
                <a:cubicBezTo>
                  <a:pt x="12" y="123"/>
                  <a:pt x="9" y="121"/>
                  <a:pt x="9" y="118"/>
                </a:cubicBezTo>
                <a:cubicBezTo>
                  <a:pt x="9" y="47"/>
                  <a:pt x="9" y="47"/>
                  <a:pt x="9" y="47"/>
                </a:cubicBezTo>
                <a:cubicBezTo>
                  <a:pt x="150" y="47"/>
                  <a:pt x="150" y="47"/>
                  <a:pt x="150" y="47"/>
                </a:cubicBezTo>
                <a:lnTo>
                  <a:pt x="150" y="118"/>
                </a:lnTo>
                <a:close/>
                <a:moveTo>
                  <a:pt x="150" y="38"/>
                </a:moveTo>
                <a:cubicBezTo>
                  <a:pt x="9" y="38"/>
                  <a:pt x="9" y="38"/>
                  <a:pt x="9" y="38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2"/>
                  <a:pt x="12" y="9"/>
                  <a:pt x="14" y="9"/>
                </a:cubicBezTo>
                <a:cubicBezTo>
                  <a:pt x="146" y="9"/>
                  <a:pt x="146" y="9"/>
                  <a:pt x="146" y="9"/>
                </a:cubicBezTo>
                <a:cubicBezTo>
                  <a:pt x="148" y="9"/>
                  <a:pt x="150" y="12"/>
                  <a:pt x="150" y="14"/>
                </a:cubicBezTo>
                <a:lnTo>
                  <a:pt x="150" y="38"/>
                </a:lnTo>
                <a:close/>
                <a:moveTo>
                  <a:pt x="23" y="19"/>
                </a:moveTo>
                <a:cubicBezTo>
                  <a:pt x="21" y="19"/>
                  <a:pt x="19" y="21"/>
                  <a:pt x="19" y="23"/>
                </a:cubicBezTo>
                <a:cubicBezTo>
                  <a:pt x="19" y="26"/>
                  <a:pt x="21" y="28"/>
                  <a:pt x="23" y="28"/>
                </a:cubicBezTo>
                <a:cubicBezTo>
                  <a:pt x="26" y="28"/>
                  <a:pt x="28" y="26"/>
                  <a:pt x="28" y="23"/>
                </a:cubicBezTo>
                <a:cubicBezTo>
                  <a:pt x="28" y="21"/>
                  <a:pt x="26" y="19"/>
                  <a:pt x="23" y="19"/>
                </a:cubicBezTo>
                <a:close/>
                <a:moveTo>
                  <a:pt x="42" y="19"/>
                </a:moveTo>
                <a:cubicBezTo>
                  <a:pt x="39" y="19"/>
                  <a:pt x="37" y="21"/>
                  <a:pt x="37" y="23"/>
                </a:cubicBezTo>
                <a:cubicBezTo>
                  <a:pt x="37" y="26"/>
                  <a:pt x="39" y="28"/>
                  <a:pt x="42" y="28"/>
                </a:cubicBezTo>
                <a:cubicBezTo>
                  <a:pt x="45" y="28"/>
                  <a:pt x="47" y="26"/>
                  <a:pt x="47" y="23"/>
                </a:cubicBezTo>
                <a:cubicBezTo>
                  <a:pt x="47" y="21"/>
                  <a:pt x="45" y="19"/>
                  <a:pt x="42" y="19"/>
                </a:cubicBezTo>
                <a:close/>
                <a:moveTo>
                  <a:pt x="61" y="19"/>
                </a:moveTo>
                <a:cubicBezTo>
                  <a:pt x="58" y="19"/>
                  <a:pt x="56" y="21"/>
                  <a:pt x="56" y="23"/>
                </a:cubicBezTo>
                <a:cubicBezTo>
                  <a:pt x="56" y="26"/>
                  <a:pt x="58" y="28"/>
                  <a:pt x="61" y="28"/>
                </a:cubicBezTo>
                <a:cubicBezTo>
                  <a:pt x="64" y="28"/>
                  <a:pt x="66" y="26"/>
                  <a:pt x="66" y="23"/>
                </a:cubicBezTo>
                <a:cubicBezTo>
                  <a:pt x="66" y="21"/>
                  <a:pt x="64" y="19"/>
                  <a:pt x="61" y="19"/>
                </a:cubicBezTo>
                <a:close/>
                <a:moveTo>
                  <a:pt x="135" y="19"/>
                </a:moveTo>
                <a:cubicBezTo>
                  <a:pt x="79" y="19"/>
                  <a:pt x="79" y="19"/>
                  <a:pt x="79" y="19"/>
                </a:cubicBezTo>
                <a:cubicBezTo>
                  <a:pt x="77" y="19"/>
                  <a:pt x="75" y="21"/>
                  <a:pt x="75" y="23"/>
                </a:cubicBezTo>
                <a:cubicBezTo>
                  <a:pt x="75" y="26"/>
                  <a:pt x="77" y="28"/>
                  <a:pt x="79" y="28"/>
                </a:cubicBezTo>
                <a:cubicBezTo>
                  <a:pt x="135" y="28"/>
                  <a:pt x="135" y="28"/>
                  <a:pt x="135" y="28"/>
                </a:cubicBezTo>
                <a:cubicBezTo>
                  <a:pt x="138" y="28"/>
                  <a:pt x="140" y="26"/>
                  <a:pt x="140" y="23"/>
                </a:cubicBezTo>
                <a:cubicBezTo>
                  <a:pt x="140" y="21"/>
                  <a:pt x="138" y="19"/>
                  <a:pt x="135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CB320E7B-B5B0-FB34-D422-DACBECB635A7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4138613"/>
            <a:ext cx="254000" cy="225425"/>
          </a:xfrm>
          <a:custGeom>
            <a:avLst/>
            <a:gdLst>
              <a:gd name="T0" fmla="*/ 14 w 160"/>
              <a:gd name="T1" fmla="*/ 0 h 142"/>
              <a:gd name="T2" fmla="*/ 0 w 160"/>
              <a:gd name="T3" fmla="*/ 128 h 142"/>
              <a:gd name="T4" fmla="*/ 146 w 160"/>
              <a:gd name="T5" fmla="*/ 142 h 142"/>
              <a:gd name="T6" fmla="*/ 160 w 160"/>
              <a:gd name="T7" fmla="*/ 15 h 142"/>
              <a:gd name="T8" fmla="*/ 10 w 160"/>
              <a:gd name="T9" fmla="*/ 15 h 142"/>
              <a:gd name="T10" fmla="*/ 146 w 160"/>
              <a:gd name="T11" fmla="*/ 10 h 142"/>
              <a:gd name="T12" fmla="*/ 151 w 160"/>
              <a:gd name="T13" fmla="*/ 38 h 142"/>
              <a:gd name="T14" fmla="*/ 10 w 160"/>
              <a:gd name="T15" fmla="*/ 15 h 142"/>
              <a:gd name="T16" fmla="*/ 146 w 160"/>
              <a:gd name="T17" fmla="*/ 132 h 142"/>
              <a:gd name="T18" fmla="*/ 10 w 160"/>
              <a:gd name="T19" fmla="*/ 127 h 142"/>
              <a:gd name="T20" fmla="*/ 151 w 160"/>
              <a:gd name="T21" fmla="*/ 47 h 142"/>
              <a:gd name="T22" fmla="*/ 24 w 160"/>
              <a:gd name="T23" fmla="*/ 19 h 142"/>
              <a:gd name="T24" fmla="*/ 24 w 160"/>
              <a:gd name="T25" fmla="*/ 28 h 142"/>
              <a:gd name="T26" fmla="*/ 24 w 160"/>
              <a:gd name="T27" fmla="*/ 19 h 142"/>
              <a:gd name="T28" fmla="*/ 38 w 160"/>
              <a:gd name="T29" fmla="*/ 24 h 142"/>
              <a:gd name="T30" fmla="*/ 47 w 160"/>
              <a:gd name="T31" fmla="*/ 24 h 142"/>
              <a:gd name="T32" fmla="*/ 61 w 160"/>
              <a:gd name="T33" fmla="*/ 19 h 142"/>
              <a:gd name="T34" fmla="*/ 61 w 160"/>
              <a:gd name="T35" fmla="*/ 28 h 142"/>
              <a:gd name="T36" fmla="*/ 61 w 160"/>
              <a:gd name="T37" fmla="*/ 19 h 142"/>
              <a:gd name="T38" fmla="*/ 80 w 160"/>
              <a:gd name="T39" fmla="*/ 19 h 142"/>
              <a:gd name="T40" fmla="*/ 80 w 160"/>
              <a:gd name="T41" fmla="*/ 28 h 142"/>
              <a:gd name="T42" fmla="*/ 141 w 160"/>
              <a:gd name="T43" fmla="*/ 24 h 142"/>
              <a:gd name="T44" fmla="*/ 106 w 160"/>
              <a:gd name="T45" fmla="*/ 112 h 142"/>
              <a:gd name="T46" fmla="*/ 112 w 160"/>
              <a:gd name="T47" fmla="*/ 112 h 142"/>
              <a:gd name="T48" fmla="*/ 131 w 160"/>
              <a:gd name="T49" fmla="*/ 87 h 142"/>
              <a:gd name="T50" fmla="*/ 109 w 160"/>
              <a:gd name="T51" fmla="*/ 67 h 142"/>
              <a:gd name="T52" fmla="*/ 106 w 160"/>
              <a:gd name="T53" fmla="*/ 74 h 142"/>
              <a:gd name="T54" fmla="*/ 106 w 160"/>
              <a:gd name="T55" fmla="*/ 105 h 142"/>
              <a:gd name="T56" fmla="*/ 49 w 160"/>
              <a:gd name="T57" fmla="*/ 112 h 142"/>
              <a:gd name="T58" fmla="*/ 55 w 160"/>
              <a:gd name="T59" fmla="*/ 112 h 142"/>
              <a:gd name="T60" fmla="*/ 40 w 160"/>
              <a:gd name="T61" fmla="*/ 90 h 142"/>
              <a:gd name="T62" fmla="*/ 55 w 160"/>
              <a:gd name="T63" fmla="*/ 68 h 142"/>
              <a:gd name="T64" fmla="*/ 49 w 160"/>
              <a:gd name="T65" fmla="*/ 68 h 142"/>
              <a:gd name="T66" fmla="*/ 30 w 160"/>
              <a:gd name="T67" fmla="*/ 93 h 142"/>
              <a:gd name="T68" fmla="*/ 69 w 160"/>
              <a:gd name="T69" fmla="*/ 122 h 142"/>
              <a:gd name="T70" fmla="*/ 75 w 160"/>
              <a:gd name="T71" fmla="*/ 119 h 142"/>
              <a:gd name="T72" fmla="*/ 91 w 160"/>
              <a:gd name="T73" fmla="*/ 57 h 142"/>
              <a:gd name="T74" fmla="*/ 85 w 160"/>
              <a:gd name="T75" fmla="*/ 60 h 142"/>
              <a:gd name="T76" fmla="*/ 69 w 160"/>
              <a:gd name="T77" fmla="*/ 122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42">
                <a:moveTo>
                  <a:pt x="146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5"/>
                  <a:pt x="7" y="142"/>
                  <a:pt x="14" y="142"/>
                </a:cubicBezTo>
                <a:cubicBezTo>
                  <a:pt x="146" y="142"/>
                  <a:pt x="146" y="142"/>
                  <a:pt x="146" y="142"/>
                </a:cubicBezTo>
                <a:cubicBezTo>
                  <a:pt x="154" y="142"/>
                  <a:pt x="160" y="135"/>
                  <a:pt x="160" y="128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6"/>
                  <a:pt x="154" y="0"/>
                  <a:pt x="146" y="0"/>
                </a:cubicBezTo>
                <a:close/>
                <a:moveTo>
                  <a:pt x="10" y="15"/>
                </a:moveTo>
                <a:cubicBezTo>
                  <a:pt x="10" y="12"/>
                  <a:pt x="12" y="10"/>
                  <a:pt x="14" y="10"/>
                </a:cubicBezTo>
                <a:cubicBezTo>
                  <a:pt x="146" y="10"/>
                  <a:pt x="146" y="10"/>
                  <a:pt x="146" y="10"/>
                </a:cubicBezTo>
                <a:cubicBezTo>
                  <a:pt x="149" y="10"/>
                  <a:pt x="151" y="12"/>
                  <a:pt x="151" y="15"/>
                </a:cubicBezTo>
                <a:cubicBezTo>
                  <a:pt x="151" y="38"/>
                  <a:pt x="151" y="38"/>
                  <a:pt x="151" y="38"/>
                </a:cubicBezTo>
                <a:cubicBezTo>
                  <a:pt x="10" y="38"/>
                  <a:pt x="10" y="38"/>
                  <a:pt x="10" y="38"/>
                </a:cubicBezTo>
                <a:lnTo>
                  <a:pt x="10" y="15"/>
                </a:lnTo>
                <a:close/>
                <a:moveTo>
                  <a:pt x="151" y="127"/>
                </a:moveTo>
                <a:cubicBezTo>
                  <a:pt x="151" y="130"/>
                  <a:pt x="149" y="132"/>
                  <a:pt x="146" y="132"/>
                </a:cubicBezTo>
                <a:cubicBezTo>
                  <a:pt x="14" y="132"/>
                  <a:pt x="14" y="132"/>
                  <a:pt x="14" y="132"/>
                </a:cubicBezTo>
                <a:cubicBezTo>
                  <a:pt x="12" y="132"/>
                  <a:pt x="10" y="130"/>
                  <a:pt x="10" y="127"/>
                </a:cubicBezTo>
                <a:cubicBezTo>
                  <a:pt x="10" y="47"/>
                  <a:pt x="10" y="47"/>
                  <a:pt x="10" y="47"/>
                </a:cubicBezTo>
                <a:cubicBezTo>
                  <a:pt x="151" y="47"/>
                  <a:pt x="151" y="47"/>
                  <a:pt x="151" y="47"/>
                </a:cubicBezTo>
                <a:lnTo>
                  <a:pt x="151" y="127"/>
                </a:lnTo>
                <a:close/>
                <a:moveTo>
                  <a:pt x="24" y="19"/>
                </a:moveTo>
                <a:cubicBezTo>
                  <a:pt x="21" y="19"/>
                  <a:pt x="19" y="21"/>
                  <a:pt x="19" y="24"/>
                </a:cubicBezTo>
                <a:cubicBezTo>
                  <a:pt x="19" y="26"/>
                  <a:pt x="21" y="28"/>
                  <a:pt x="24" y="28"/>
                </a:cubicBezTo>
                <a:cubicBezTo>
                  <a:pt x="26" y="28"/>
                  <a:pt x="29" y="26"/>
                  <a:pt x="29" y="24"/>
                </a:cubicBezTo>
                <a:cubicBezTo>
                  <a:pt x="29" y="21"/>
                  <a:pt x="26" y="19"/>
                  <a:pt x="24" y="19"/>
                </a:cubicBezTo>
                <a:close/>
                <a:moveTo>
                  <a:pt x="42" y="19"/>
                </a:moveTo>
                <a:cubicBezTo>
                  <a:pt x="40" y="19"/>
                  <a:pt x="38" y="21"/>
                  <a:pt x="38" y="24"/>
                </a:cubicBezTo>
                <a:cubicBezTo>
                  <a:pt x="38" y="26"/>
                  <a:pt x="40" y="28"/>
                  <a:pt x="42" y="28"/>
                </a:cubicBezTo>
                <a:cubicBezTo>
                  <a:pt x="45" y="28"/>
                  <a:pt x="47" y="26"/>
                  <a:pt x="47" y="24"/>
                </a:cubicBezTo>
                <a:cubicBezTo>
                  <a:pt x="47" y="21"/>
                  <a:pt x="45" y="19"/>
                  <a:pt x="42" y="19"/>
                </a:cubicBezTo>
                <a:close/>
                <a:moveTo>
                  <a:pt x="61" y="19"/>
                </a:moveTo>
                <a:cubicBezTo>
                  <a:pt x="59" y="19"/>
                  <a:pt x="57" y="21"/>
                  <a:pt x="57" y="24"/>
                </a:cubicBezTo>
                <a:cubicBezTo>
                  <a:pt x="57" y="26"/>
                  <a:pt x="59" y="28"/>
                  <a:pt x="61" y="28"/>
                </a:cubicBezTo>
                <a:cubicBezTo>
                  <a:pt x="64" y="28"/>
                  <a:pt x="66" y="26"/>
                  <a:pt x="66" y="24"/>
                </a:cubicBezTo>
                <a:cubicBezTo>
                  <a:pt x="66" y="21"/>
                  <a:pt x="64" y="19"/>
                  <a:pt x="61" y="19"/>
                </a:cubicBezTo>
                <a:close/>
                <a:moveTo>
                  <a:pt x="137" y="19"/>
                </a:moveTo>
                <a:cubicBezTo>
                  <a:pt x="80" y="19"/>
                  <a:pt x="80" y="19"/>
                  <a:pt x="80" y="19"/>
                </a:cubicBezTo>
                <a:cubicBezTo>
                  <a:pt x="77" y="19"/>
                  <a:pt x="75" y="21"/>
                  <a:pt x="75" y="24"/>
                </a:cubicBezTo>
                <a:cubicBezTo>
                  <a:pt x="76" y="26"/>
                  <a:pt x="78" y="28"/>
                  <a:pt x="80" y="28"/>
                </a:cubicBezTo>
                <a:cubicBezTo>
                  <a:pt x="137" y="28"/>
                  <a:pt x="137" y="28"/>
                  <a:pt x="137" y="28"/>
                </a:cubicBezTo>
                <a:cubicBezTo>
                  <a:pt x="139" y="28"/>
                  <a:pt x="141" y="26"/>
                  <a:pt x="141" y="24"/>
                </a:cubicBezTo>
                <a:cubicBezTo>
                  <a:pt x="141" y="21"/>
                  <a:pt x="139" y="19"/>
                  <a:pt x="137" y="19"/>
                </a:cubicBezTo>
                <a:close/>
                <a:moveTo>
                  <a:pt x="106" y="112"/>
                </a:moveTo>
                <a:cubicBezTo>
                  <a:pt x="107" y="113"/>
                  <a:pt x="108" y="113"/>
                  <a:pt x="109" y="113"/>
                </a:cubicBezTo>
                <a:cubicBezTo>
                  <a:pt x="110" y="113"/>
                  <a:pt x="111" y="113"/>
                  <a:pt x="112" y="112"/>
                </a:cubicBezTo>
                <a:cubicBezTo>
                  <a:pt x="131" y="93"/>
                  <a:pt x="131" y="93"/>
                  <a:pt x="131" y="93"/>
                </a:cubicBezTo>
                <a:cubicBezTo>
                  <a:pt x="133" y="91"/>
                  <a:pt x="133" y="88"/>
                  <a:pt x="131" y="87"/>
                </a:cubicBezTo>
                <a:cubicBezTo>
                  <a:pt x="112" y="68"/>
                  <a:pt x="112" y="68"/>
                  <a:pt x="112" y="68"/>
                </a:cubicBezTo>
                <a:cubicBezTo>
                  <a:pt x="111" y="67"/>
                  <a:pt x="110" y="67"/>
                  <a:pt x="109" y="67"/>
                </a:cubicBezTo>
                <a:cubicBezTo>
                  <a:pt x="108" y="67"/>
                  <a:pt x="107" y="67"/>
                  <a:pt x="106" y="68"/>
                </a:cubicBezTo>
                <a:cubicBezTo>
                  <a:pt x="104" y="69"/>
                  <a:pt x="104" y="73"/>
                  <a:pt x="106" y="74"/>
                </a:cubicBezTo>
                <a:cubicBezTo>
                  <a:pt x="122" y="90"/>
                  <a:pt x="122" y="90"/>
                  <a:pt x="122" y="90"/>
                </a:cubicBezTo>
                <a:cubicBezTo>
                  <a:pt x="106" y="105"/>
                  <a:pt x="106" y="105"/>
                  <a:pt x="106" y="105"/>
                </a:cubicBezTo>
                <a:cubicBezTo>
                  <a:pt x="104" y="107"/>
                  <a:pt x="104" y="110"/>
                  <a:pt x="106" y="112"/>
                </a:cubicBezTo>
                <a:close/>
                <a:moveTo>
                  <a:pt x="49" y="112"/>
                </a:moveTo>
                <a:cubicBezTo>
                  <a:pt x="49" y="113"/>
                  <a:pt x="51" y="113"/>
                  <a:pt x="52" y="113"/>
                </a:cubicBezTo>
                <a:cubicBezTo>
                  <a:pt x="53" y="113"/>
                  <a:pt x="54" y="113"/>
                  <a:pt x="55" y="112"/>
                </a:cubicBezTo>
                <a:cubicBezTo>
                  <a:pt x="57" y="110"/>
                  <a:pt x="57" y="107"/>
                  <a:pt x="55" y="105"/>
                </a:cubicBezTo>
                <a:cubicBezTo>
                  <a:pt x="40" y="90"/>
                  <a:pt x="40" y="90"/>
                  <a:pt x="40" y="90"/>
                </a:cubicBezTo>
                <a:cubicBezTo>
                  <a:pt x="55" y="74"/>
                  <a:pt x="55" y="74"/>
                  <a:pt x="55" y="74"/>
                </a:cubicBezTo>
                <a:cubicBezTo>
                  <a:pt x="57" y="73"/>
                  <a:pt x="57" y="69"/>
                  <a:pt x="55" y="68"/>
                </a:cubicBezTo>
                <a:cubicBezTo>
                  <a:pt x="54" y="67"/>
                  <a:pt x="53" y="67"/>
                  <a:pt x="52" y="67"/>
                </a:cubicBezTo>
                <a:cubicBezTo>
                  <a:pt x="51" y="67"/>
                  <a:pt x="49" y="67"/>
                  <a:pt x="49" y="68"/>
                </a:cubicBezTo>
                <a:cubicBezTo>
                  <a:pt x="30" y="87"/>
                  <a:pt x="30" y="87"/>
                  <a:pt x="30" y="87"/>
                </a:cubicBezTo>
                <a:cubicBezTo>
                  <a:pt x="28" y="88"/>
                  <a:pt x="28" y="91"/>
                  <a:pt x="30" y="93"/>
                </a:cubicBezTo>
                <a:lnTo>
                  <a:pt x="49" y="112"/>
                </a:lnTo>
                <a:close/>
                <a:moveTo>
                  <a:pt x="69" y="122"/>
                </a:moveTo>
                <a:cubicBezTo>
                  <a:pt x="70" y="122"/>
                  <a:pt x="70" y="122"/>
                  <a:pt x="71" y="122"/>
                </a:cubicBezTo>
                <a:cubicBezTo>
                  <a:pt x="73" y="122"/>
                  <a:pt x="74" y="121"/>
                  <a:pt x="75" y="119"/>
                </a:cubicBezTo>
                <a:cubicBezTo>
                  <a:pt x="94" y="63"/>
                  <a:pt x="94" y="63"/>
                  <a:pt x="94" y="63"/>
                </a:cubicBezTo>
                <a:cubicBezTo>
                  <a:pt x="95" y="61"/>
                  <a:pt x="94" y="58"/>
                  <a:pt x="91" y="57"/>
                </a:cubicBezTo>
                <a:cubicBezTo>
                  <a:pt x="91" y="57"/>
                  <a:pt x="90" y="57"/>
                  <a:pt x="90" y="57"/>
                </a:cubicBezTo>
                <a:cubicBezTo>
                  <a:pt x="88" y="57"/>
                  <a:pt x="86" y="58"/>
                  <a:pt x="85" y="60"/>
                </a:cubicBezTo>
                <a:cubicBezTo>
                  <a:pt x="66" y="116"/>
                  <a:pt x="66" y="116"/>
                  <a:pt x="66" y="116"/>
                </a:cubicBezTo>
                <a:cubicBezTo>
                  <a:pt x="66" y="119"/>
                  <a:pt x="67" y="121"/>
                  <a:pt x="69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6D029EB5-726B-EC12-F7BE-B5EBED36308B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3611563"/>
            <a:ext cx="254000" cy="177800"/>
          </a:xfrm>
          <a:custGeom>
            <a:avLst/>
            <a:gdLst>
              <a:gd name="T0" fmla="*/ 143 w 160"/>
              <a:gd name="T1" fmla="*/ 9 h 112"/>
              <a:gd name="T2" fmla="*/ 83 w 160"/>
              <a:gd name="T3" fmla="*/ 70 h 112"/>
              <a:gd name="T4" fmla="*/ 79 w 160"/>
              <a:gd name="T5" fmla="*/ 71 h 112"/>
              <a:gd name="T6" fmla="*/ 76 w 160"/>
              <a:gd name="T7" fmla="*/ 70 h 112"/>
              <a:gd name="T8" fmla="*/ 15 w 160"/>
              <a:gd name="T9" fmla="*/ 9 h 112"/>
              <a:gd name="T10" fmla="*/ 143 w 160"/>
              <a:gd name="T11" fmla="*/ 9 h 112"/>
              <a:gd name="T12" fmla="*/ 9 w 160"/>
              <a:gd name="T13" fmla="*/ 16 h 112"/>
              <a:gd name="T14" fmla="*/ 49 w 160"/>
              <a:gd name="T15" fmla="*/ 56 h 112"/>
              <a:gd name="T16" fmla="*/ 9 w 160"/>
              <a:gd name="T17" fmla="*/ 97 h 112"/>
              <a:gd name="T18" fmla="*/ 9 w 160"/>
              <a:gd name="T19" fmla="*/ 16 h 112"/>
              <a:gd name="T20" fmla="*/ 9 w 160"/>
              <a:gd name="T21" fmla="*/ 16 h 112"/>
              <a:gd name="T22" fmla="*/ 151 w 160"/>
              <a:gd name="T23" fmla="*/ 16 h 112"/>
              <a:gd name="T24" fmla="*/ 151 w 160"/>
              <a:gd name="T25" fmla="*/ 97 h 112"/>
              <a:gd name="T26" fmla="*/ 110 w 160"/>
              <a:gd name="T27" fmla="*/ 56 h 112"/>
              <a:gd name="T28" fmla="*/ 151 w 160"/>
              <a:gd name="T29" fmla="*/ 16 h 112"/>
              <a:gd name="T30" fmla="*/ 151 w 160"/>
              <a:gd name="T31" fmla="*/ 16 h 112"/>
              <a:gd name="T32" fmla="*/ 103 w 160"/>
              <a:gd name="T33" fmla="*/ 63 h 112"/>
              <a:gd name="T34" fmla="*/ 144 w 160"/>
              <a:gd name="T35" fmla="*/ 103 h 112"/>
              <a:gd name="T36" fmla="*/ 16 w 160"/>
              <a:gd name="T37" fmla="*/ 103 h 112"/>
              <a:gd name="T38" fmla="*/ 56 w 160"/>
              <a:gd name="T39" fmla="*/ 63 h 112"/>
              <a:gd name="T40" fmla="*/ 69 w 160"/>
              <a:gd name="T41" fmla="*/ 76 h 112"/>
              <a:gd name="T42" fmla="*/ 80 w 160"/>
              <a:gd name="T43" fmla="*/ 80 h 112"/>
              <a:gd name="T44" fmla="*/ 90 w 160"/>
              <a:gd name="T45" fmla="*/ 76 h 112"/>
              <a:gd name="T46" fmla="*/ 103 w 160"/>
              <a:gd name="T47" fmla="*/ 63 h 112"/>
              <a:gd name="T48" fmla="*/ 103 w 160"/>
              <a:gd name="T49" fmla="*/ 63 h 112"/>
              <a:gd name="T50" fmla="*/ 13 w 160"/>
              <a:gd name="T51" fmla="*/ 0 h 112"/>
              <a:gd name="T52" fmla="*/ 0 w 160"/>
              <a:gd name="T53" fmla="*/ 14 h 112"/>
              <a:gd name="T54" fmla="*/ 0 w 160"/>
              <a:gd name="T55" fmla="*/ 98 h 112"/>
              <a:gd name="T56" fmla="*/ 13 w 160"/>
              <a:gd name="T57" fmla="*/ 112 h 112"/>
              <a:gd name="T58" fmla="*/ 145 w 160"/>
              <a:gd name="T59" fmla="*/ 112 h 112"/>
              <a:gd name="T60" fmla="*/ 160 w 160"/>
              <a:gd name="T61" fmla="*/ 98 h 112"/>
              <a:gd name="T62" fmla="*/ 160 w 160"/>
              <a:gd name="T63" fmla="*/ 14 h 112"/>
              <a:gd name="T64" fmla="*/ 145 w 160"/>
              <a:gd name="T65" fmla="*/ 0 h 112"/>
              <a:gd name="T66" fmla="*/ 13 w 160"/>
              <a:gd name="T67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12">
                <a:moveTo>
                  <a:pt x="143" y="9"/>
                </a:moveTo>
                <a:cubicBezTo>
                  <a:pt x="138" y="14"/>
                  <a:pt x="85" y="67"/>
                  <a:pt x="83" y="70"/>
                </a:cubicBezTo>
                <a:cubicBezTo>
                  <a:pt x="82" y="70"/>
                  <a:pt x="81" y="71"/>
                  <a:pt x="79" y="71"/>
                </a:cubicBezTo>
                <a:cubicBezTo>
                  <a:pt x="78" y="71"/>
                  <a:pt x="77" y="70"/>
                  <a:pt x="76" y="70"/>
                </a:cubicBezTo>
                <a:cubicBezTo>
                  <a:pt x="15" y="9"/>
                  <a:pt x="15" y="9"/>
                  <a:pt x="15" y="9"/>
                </a:cubicBezTo>
                <a:cubicBezTo>
                  <a:pt x="143" y="9"/>
                  <a:pt x="143" y="9"/>
                  <a:pt x="143" y="9"/>
                </a:cubicBezTo>
                <a:close/>
                <a:moveTo>
                  <a:pt x="9" y="16"/>
                </a:moveTo>
                <a:cubicBezTo>
                  <a:pt x="49" y="56"/>
                  <a:pt x="49" y="56"/>
                  <a:pt x="49" y="56"/>
                </a:cubicBezTo>
                <a:cubicBezTo>
                  <a:pt x="9" y="97"/>
                  <a:pt x="9" y="97"/>
                  <a:pt x="9" y="97"/>
                </a:cubicBezTo>
                <a:cubicBezTo>
                  <a:pt x="9" y="16"/>
                  <a:pt x="9" y="16"/>
                  <a:pt x="9" y="16"/>
                </a:cubicBezTo>
                <a:cubicBezTo>
                  <a:pt x="9" y="16"/>
                  <a:pt x="9" y="16"/>
                  <a:pt x="9" y="16"/>
                </a:cubicBezTo>
                <a:close/>
                <a:moveTo>
                  <a:pt x="151" y="16"/>
                </a:moveTo>
                <a:cubicBezTo>
                  <a:pt x="151" y="97"/>
                  <a:pt x="151" y="97"/>
                  <a:pt x="151" y="97"/>
                </a:cubicBezTo>
                <a:cubicBezTo>
                  <a:pt x="110" y="56"/>
                  <a:pt x="110" y="56"/>
                  <a:pt x="110" y="56"/>
                </a:cubicBezTo>
                <a:cubicBezTo>
                  <a:pt x="151" y="16"/>
                  <a:pt x="151" y="16"/>
                  <a:pt x="151" y="16"/>
                </a:cubicBezTo>
                <a:cubicBezTo>
                  <a:pt x="151" y="16"/>
                  <a:pt x="151" y="16"/>
                  <a:pt x="151" y="16"/>
                </a:cubicBezTo>
                <a:close/>
                <a:moveTo>
                  <a:pt x="103" y="63"/>
                </a:moveTo>
                <a:cubicBezTo>
                  <a:pt x="144" y="103"/>
                  <a:pt x="144" y="103"/>
                  <a:pt x="144" y="103"/>
                </a:cubicBezTo>
                <a:cubicBezTo>
                  <a:pt x="16" y="103"/>
                  <a:pt x="16" y="103"/>
                  <a:pt x="16" y="103"/>
                </a:cubicBezTo>
                <a:cubicBezTo>
                  <a:pt x="56" y="63"/>
                  <a:pt x="56" y="63"/>
                  <a:pt x="56" y="63"/>
                </a:cubicBezTo>
                <a:cubicBezTo>
                  <a:pt x="69" y="76"/>
                  <a:pt x="69" y="76"/>
                  <a:pt x="69" y="76"/>
                </a:cubicBezTo>
                <a:cubicBezTo>
                  <a:pt x="72" y="79"/>
                  <a:pt x="76" y="80"/>
                  <a:pt x="80" y="80"/>
                </a:cubicBezTo>
                <a:cubicBezTo>
                  <a:pt x="83" y="80"/>
                  <a:pt x="87" y="79"/>
                  <a:pt x="90" y="76"/>
                </a:cubicBezTo>
                <a:cubicBezTo>
                  <a:pt x="103" y="63"/>
                  <a:pt x="103" y="63"/>
                  <a:pt x="103" y="63"/>
                </a:cubicBezTo>
                <a:cubicBezTo>
                  <a:pt x="103" y="63"/>
                  <a:pt x="103" y="63"/>
                  <a:pt x="103" y="63"/>
                </a:cubicBezTo>
                <a:close/>
                <a:moveTo>
                  <a:pt x="13" y="0"/>
                </a:moveTo>
                <a:cubicBezTo>
                  <a:pt x="6" y="0"/>
                  <a:pt x="0" y="7"/>
                  <a:pt x="0" y="14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6"/>
                  <a:pt x="6" y="112"/>
                  <a:pt x="13" y="112"/>
                </a:cubicBezTo>
                <a:cubicBezTo>
                  <a:pt x="145" y="112"/>
                  <a:pt x="145" y="112"/>
                  <a:pt x="145" y="112"/>
                </a:cubicBezTo>
                <a:cubicBezTo>
                  <a:pt x="153" y="112"/>
                  <a:pt x="160" y="106"/>
                  <a:pt x="160" y="98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6"/>
                  <a:pt x="153" y="0"/>
                  <a:pt x="145" y="0"/>
                </a:cubicBezTo>
                <a:lnTo>
                  <a:pt x="13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106FAF12-45AE-2D8C-6FC0-CF9BC8F2C53B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3024188"/>
            <a:ext cx="254000" cy="252413"/>
          </a:xfrm>
          <a:custGeom>
            <a:avLst/>
            <a:gdLst>
              <a:gd name="T0" fmla="*/ 80 w 160"/>
              <a:gd name="T1" fmla="*/ 28 h 159"/>
              <a:gd name="T2" fmla="*/ 84 w 160"/>
              <a:gd name="T3" fmla="*/ 32 h 159"/>
              <a:gd name="T4" fmla="*/ 80 w 160"/>
              <a:gd name="T5" fmla="*/ 38 h 159"/>
              <a:gd name="T6" fmla="*/ 75 w 160"/>
              <a:gd name="T7" fmla="*/ 32 h 159"/>
              <a:gd name="T8" fmla="*/ 80 w 160"/>
              <a:gd name="T9" fmla="*/ 28 h 159"/>
              <a:gd name="T10" fmla="*/ 80 w 160"/>
              <a:gd name="T11" fmla="*/ 9 h 159"/>
              <a:gd name="T12" fmla="*/ 103 w 160"/>
              <a:gd name="T13" fmla="*/ 32 h 159"/>
              <a:gd name="T14" fmla="*/ 102 w 160"/>
              <a:gd name="T15" fmla="*/ 38 h 159"/>
              <a:gd name="T16" fmla="*/ 93 w 160"/>
              <a:gd name="T17" fmla="*/ 38 h 159"/>
              <a:gd name="T18" fmla="*/ 93 w 160"/>
              <a:gd name="T19" fmla="*/ 32 h 159"/>
              <a:gd name="T20" fmla="*/ 80 w 160"/>
              <a:gd name="T21" fmla="*/ 18 h 159"/>
              <a:gd name="T22" fmla="*/ 65 w 160"/>
              <a:gd name="T23" fmla="*/ 32 h 159"/>
              <a:gd name="T24" fmla="*/ 67 w 160"/>
              <a:gd name="T25" fmla="*/ 38 h 159"/>
              <a:gd name="T26" fmla="*/ 57 w 160"/>
              <a:gd name="T27" fmla="*/ 38 h 159"/>
              <a:gd name="T28" fmla="*/ 56 w 160"/>
              <a:gd name="T29" fmla="*/ 32 h 159"/>
              <a:gd name="T30" fmla="*/ 80 w 160"/>
              <a:gd name="T31" fmla="*/ 9 h 159"/>
              <a:gd name="T32" fmla="*/ 146 w 160"/>
              <a:gd name="T33" fmla="*/ 47 h 159"/>
              <a:gd name="T34" fmla="*/ 151 w 160"/>
              <a:gd name="T35" fmla="*/ 52 h 159"/>
              <a:gd name="T36" fmla="*/ 146 w 160"/>
              <a:gd name="T37" fmla="*/ 57 h 159"/>
              <a:gd name="T38" fmla="*/ 14 w 160"/>
              <a:gd name="T39" fmla="*/ 57 h 159"/>
              <a:gd name="T40" fmla="*/ 9 w 160"/>
              <a:gd name="T41" fmla="*/ 52 h 159"/>
              <a:gd name="T42" fmla="*/ 14 w 160"/>
              <a:gd name="T43" fmla="*/ 47 h 159"/>
              <a:gd name="T44" fmla="*/ 146 w 160"/>
              <a:gd name="T45" fmla="*/ 47 h 159"/>
              <a:gd name="T46" fmla="*/ 134 w 160"/>
              <a:gd name="T47" fmla="*/ 66 h 159"/>
              <a:gd name="T48" fmla="*/ 96 w 160"/>
              <a:gd name="T49" fmla="*/ 103 h 159"/>
              <a:gd name="T50" fmla="*/ 63 w 160"/>
              <a:gd name="T51" fmla="*/ 103 h 159"/>
              <a:gd name="T52" fmla="*/ 25 w 160"/>
              <a:gd name="T53" fmla="*/ 66 h 159"/>
              <a:gd name="T54" fmla="*/ 134 w 160"/>
              <a:gd name="T55" fmla="*/ 66 h 159"/>
              <a:gd name="T56" fmla="*/ 94 w 160"/>
              <a:gd name="T57" fmla="*/ 112 h 159"/>
              <a:gd name="T58" fmla="*/ 94 w 160"/>
              <a:gd name="T59" fmla="*/ 133 h 159"/>
              <a:gd name="T60" fmla="*/ 65 w 160"/>
              <a:gd name="T61" fmla="*/ 147 h 159"/>
              <a:gd name="T62" fmla="*/ 65 w 160"/>
              <a:gd name="T63" fmla="*/ 112 h 159"/>
              <a:gd name="T64" fmla="*/ 94 w 160"/>
              <a:gd name="T65" fmla="*/ 112 h 159"/>
              <a:gd name="T66" fmla="*/ 80 w 160"/>
              <a:gd name="T67" fmla="*/ 0 h 159"/>
              <a:gd name="T68" fmla="*/ 47 w 160"/>
              <a:gd name="T69" fmla="*/ 32 h 159"/>
              <a:gd name="T70" fmla="*/ 47 w 160"/>
              <a:gd name="T71" fmla="*/ 38 h 159"/>
              <a:gd name="T72" fmla="*/ 14 w 160"/>
              <a:gd name="T73" fmla="*/ 38 h 159"/>
              <a:gd name="T74" fmla="*/ 0 w 160"/>
              <a:gd name="T75" fmla="*/ 52 h 159"/>
              <a:gd name="T76" fmla="*/ 11 w 160"/>
              <a:gd name="T77" fmla="*/ 66 h 159"/>
              <a:gd name="T78" fmla="*/ 56 w 160"/>
              <a:gd name="T79" fmla="*/ 110 h 159"/>
              <a:gd name="T80" fmla="*/ 56 w 160"/>
              <a:gd name="T81" fmla="*/ 154 h 159"/>
              <a:gd name="T82" fmla="*/ 61 w 160"/>
              <a:gd name="T83" fmla="*/ 159 h 159"/>
              <a:gd name="T84" fmla="*/ 63 w 160"/>
              <a:gd name="T85" fmla="*/ 159 h 159"/>
              <a:gd name="T86" fmla="*/ 101 w 160"/>
              <a:gd name="T87" fmla="*/ 140 h 159"/>
              <a:gd name="T88" fmla="*/ 103 w 160"/>
              <a:gd name="T89" fmla="*/ 135 h 159"/>
              <a:gd name="T90" fmla="*/ 103 w 160"/>
              <a:gd name="T91" fmla="*/ 109 h 159"/>
              <a:gd name="T92" fmla="*/ 148 w 160"/>
              <a:gd name="T93" fmla="*/ 65 h 159"/>
              <a:gd name="T94" fmla="*/ 160 w 160"/>
              <a:gd name="T95" fmla="*/ 52 h 159"/>
              <a:gd name="T96" fmla="*/ 146 w 160"/>
              <a:gd name="T97" fmla="*/ 38 h 159"/>
              <a:gd name="T98" fmla="*/ 112 w 160"/>
              <a:gd name="T99" fmla="*/ 38 h 159"/>
              <a:gd name="T100" fmla="*/ 112 w 160"/>
              <a:gd name="T101" fmla="*/ 32 h 159"/>
              <a:gd name="T102" fmla="*/ 80 w 160"/>
              <a:gd name="T103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59">
                <a:moveTo>
                  <a:pt x="80" y="28"/>
                </a:moveTo>
                <a:cubicBezTo>
                  <a:pt x="82" y="28"/>
                  <a:pt x="84" y="30"/>
                  <a:pt x="84" y="32"/>
                </a:cubicBezTo>
                <a:cubicBezTo>
                  <a:pt x="84" y="35"/>
                  <a:pt x="82" y="38"/>
                  <a:pt x="80" y="38"/>
                </a:cubicBezTo>
                <a:cubicBezTo>
                  <a:pt x="77" y="38"/>
                  <a:pt x="75" y="35"/>
                  <a:pt x="75" y="32"/>
                </a:cubicBezTo>
                <a:cubicBezTo>
                  <a:pt x="75" y="30"/>
                  <a:pt x="77" y="28"/>
                  <a:pt x="80" y="28"/>
                </a:cubicBezTo>
                <a:close/>
                <a:moveTo>
                  <a:pt x="80" y="9"/>
                </a:moveTo>
                <a:cubicBezTo>
                  <a:pt x="93" y="9"/>
                  <a:pt x="103" y="19"/>
                  <a:pt x="103" y="32"/>
                </a:cubicBezTo>
                <a:cubicBezTo>
                  <a:pt x="103" y="34"/>
                  <a:pt x="103" y="36"/>
                  <a:pt x="102" y="38"/>
                </a:cubicBezTo>
                <a:cubicBezTo>
                  <a:pt x="93" y="38"/>
                  <a:pt x="93" y="38"/>
                  <a:pt x="93" y="38"/>
                </a:cubicBezTo>
                <a:cubicBezTo>
                  <a:pt x="93" y="36"/>
                  <a:pt x="93" y="34"/>
                  <a:pt x="93" y="32"/>
                </a:cubicBezTo>
                <a:cubicBezTo>
                  <a:pt x="93" y="25"/>
                  <a:pt x="87" y="18"/>
                  <a:pt x="80" y="18"/>
                </a:cubicBezTo>
                <a:cubicBezTo>
                  <a:pt x="72" y="18"/>
                  <a:pt x="65" y="25"/>
                  <a:pt x="65" y="32"/>
                </a:cubicBezTo>
                <a:cubicBezTo>
                  <a:pt x="65" y="34"/>
                  <a:pt x="66" y="36"/>
                  <a:pt x="67" y="38"/>
                </a:cubicBezTo>
                <a:cubicBezTo>
                  <a:pt x="57" y="38"/>
                  <a:pt x="57" y="38"/>
                  <a:pt x="57" y="38"/>
                </a:cubicBezTo>
                <a:cubicBezTo>
                  <a:pt x="56" y="36"/>
                  <a:pt x="56" y="34"/>
                  <a:pt x="56" y="32"/>
                </a:cubicBezTo>
                <a:cubicBezTo>
                  <a:pt x="56" y="19"/>
                  <a:pt x="67" y="9"/>
                  <a:pt x="80" y="9"/>
                </a:cubicBezTo>
                <a:close/>
                <a:moveTo>
                  <a:pt x="146" y="47"/>
                </a:moveTo>
                <a:cubicBezTo>
                  <a:pt x="149" y="47"/>
                  <a:pt x="151" y="49"/>
                  <a:pt x="151" y="52"/>
                </a:cubicBezTo>
                <a:cubicBezTo>
                  <a:pt x="151" y="55"/>
                  <a:pt x="149" y="57"/>
                  <a:pt x="146" y="57"/>
                </a:cubicBezTo>
                <a:cubicBezTo>
                  <a:pt x="14" y="57"/>
                  <a:pt x="14" y="57"/>
                  <a:pt x="14" y="57"/>
                </a:cubicBezTo>
                <a:cubicBezTo>
                  <a:pt x="11" y="57"/>
                  <a:pt x="9" y="55"/>
                  <a:pt x="9" y="52"/>
                </a:cubicBezTo>
                <a:cubicBezTo>
                  <a:pt x="9" y="49"/>
                  <a:pt x="11" y="47"/>
                  <a:pt x="14" y="47"/>
                </a:cubicBezTo>
                <a:lnTo>
                  <a:pt x="146" y="47"/>
                </a:lnTo>
                <a:close/>
                <a:moveTo>
                  <a:pt x="134" y="66"/>
                </a:moveTo>
                <a:cubicBezTo>
                  <a:pt x="96" y="103"/>
                  <a:pt x="96" y="103"/>
                  <a:pt x="96" y="103"/>
                </a:cubicBezTo>
                <a:cubicBezTo>
                  <a:pt x="63" y="103"/>
                  <a:pt x="63" y="103"/>
                  <a:pt x="63" y="103"/>
                </a:cubicBezTo>
                <a:cubicBezTo>
                  <a:pt x="25" y="66"/>
                  <a:pt x="25" y="66"/>
                  <a:pt x="25" y="66"/>
                </a:cubicBezTo>
                <a:cubicBezTo>
                  <a:pt x="134" y="66"/>
                  <a:pt x="134" y="66"/>
                  <a:pt x="134" y="66"/>
                </a:cubicBezTo>
                <a:close/>
                <a:moveTo>
                  <a:pt x="94" y="112"/>
                </a:moveTo>
                <a:cubicBezTo>
                  <a:pt x="94" y="133"/>
                  <a:pt x="94" y="133"/>
                  <a:pt x="94" y="133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12"/>
                  <a:pt x="65" y="112"/>
                  <a:pt x="65" y="112"/>
                </a:cubicBezTo>
                <a:cubicBezTo>
                  <a:pt x="94" y="112"/>
                  <a:pt x="94" y="112"/>
                  <a:pt x="94" y="112"/>
                </a:cubicBezTo>
                <a:close/>
                <a:moveTo>
                  <a:pt x="80" y="0"/>
                </a:moveTo>
                <a:cubicBezTo>
                  <a:pt x="61" y="0"/>
                  <a:pt x="47" y="14"/>
                  <a:pt x="47" y="32"/>
                </a:cubicBezTo>
                <a:cubicBezTo>
                  <a:pt x="47" y="34"/>
                  <a:pt x="47" y="36"/>
                  <a:pt x="47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6" y="38"/>
                  <a:pt x="0" y="44"/>
                  <a:pt x="0" y="52"/>
                </a:cubicBezTo>
                <a:cubicBezTo>
                  <a:pt x="0" y="59"/>
                  <a:pt x="5" y="64"/>
                  <a:pt x="11" y="66"/>
                </a:cubicBezTo>
                <a:cubicBezTo>
                  <a:pt x="56" y="110"/>
                  <a:pt x="56" y="110"/>
                  <a:pt x="56" y="110"/>
                </a:cubicBezTo>
                <a:cubicBezTo>
                  <a:pt x="56" y="154"/>
                  <a:pt x="56" y="154"/>
                  <a:pt x="56" y="154"/>
                </a:cubicBezTo>
                <a:cubicBezTo>
                  <a:pt x="56" y="157"/>
                  <a:pt x="58" y="159"/>
                  <a:pt x="61" y="159"/>
                </a:cubicBezTo>
                <a:cubicBezTo>
                  <a:pt x="62" y="159"/>
                  <a:pt x="62" y="159"/>
                  <a:pt x="63" y="159"/>
                </a:cubicBezTo>
                <a:cubicBezTo>
                  <a:pt x="101" y="140"/>
                  <a:pt x="101" y="140"/>
                  <a:pt x="101" y="140"/>
                </a:cubicBezTo>
                <a:cubicBezTo>
                  <a:pt x="102" y="139"/>
                  <a:pt x="103" y="138"/>
                  <a:pt x="103" y="135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48" y="65"/>
                  <a:pt x="148" y="65"/>
                  <a:pt x="148" y="65"/>
                </a:cubicBezTo>
                <a:cubicBezTo>
                  <a:pt x="155" y="64"/>
                  <a:pt x="160" y="59"/>
                  <a:pt x="160" y="52"/>
                </a:cubicBezTo>
                <a:cubicBezTo>
                  <a:pt x="160" y="44"/>
                  <a:pt x="153" y="38"/>
                  <a:pt x="146" y="38"/>
                </a:cubicBezTo>
                <a:cubicBezTo>
                  <a:pt x="112" y="38"/>
                  <a:pt x="112" y="38"/>
                  <a:pt x="112" y="38"/>
                </a:cubicBezTo>
                <a:cubicBezTo>
                  <a:pt x="112" y="36"/>
                  <a:pt x="112" y="34"/>
                  <a:pt x="112" y="32"/>
                </a:cubicBezTo>
                <a:cubicBezTo>
                  <a:pt x="112" y="14"/>
                  <a:pt x="98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22909D18-6B54-0230-45F8-34F189171790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3573463"/>
            <a:ext cx="255588" cy="254000"/>
          </a:xfrm>
          <a:custGeom>
            <a:avLst/>
            <a:gdLst>
              <a:gd name="T0" fmla="*/ 84 w 161"/>
              <a:gd name="T1" fmla="*/ 70 h 160"/>
              <a:gd name="T2" fmla="*/ 70 w 161"/>
              <a:gd name="T3" fmla="*/ 66 h 160"/>
              <a:gd name="T4" fmla="*/ 70 w 161"/>
              <a:gd name="T5" fmla="*/ 85 h 160"/>
              <a:gd name="T6" fmla="*/ 71 w 161"/>
              <a:gd name="T7" fmla="*/ 57 h 160"/>
              <a:gd name="T8" fmla="*/ 109 w 161"/>
              <a:gd name="T9" fmla="*/ 70 h 160"/>
              <a:gd name="T10" fmla="*/ 95 w 161"/>
              <a:gd name="T11" fmla="*/ 73 h 160"/>
              <a:gd name="T12" fmla="*/ 70 w 161"/>
              <a:gd name="T13" fmla="*/ 48 h 160"/>
              <a:gd name="T14" fmla="*/ 54 w 161"/>
              <a:gd name="T15" fmla="*/ 88 h 160"/>
              <a:gd name="T16" fmla="*/ 73 w 161"/>
              <a:gd name="T17" fmla="*/ 94 h 160"/>
              <a:gd name="T18" fmla="*/ 71 w 161"/>
              <a:gd name="T19" fmla="*/ 108 h 160"/>
              <a:gd name="T20" fmla="*/ 71 w 161"/>
              <a:gd name="T21" fmla="*/ 32 h 160"/>
              <a:gd name="T22" fmla="*/ 130 w 161"/>
              <a:gd name="T23" fmla="*/ 82 h 160"/>
              <a:gd name="T24" fmla="*/ 117 w 161"/>
              <a:gd name="T25" fmla="*/ 70 h 160"/>
              <a:gd name="T26" fmla="*/ 24 w 161"/>
              <a:gd name="T27" fmla="*/ 70 h 160"/>
              <a:gd name="T28" fmla="*/ 78 w 161"/>
              <a:gd name="T29" fmla="*/ 117 h 160"/>
              <a:gd name="T30" fmla="*/ 70 w 161"/>
              <a:gd name="T31" fmla="*/ 132 h 160"/>
              <a:gd name="T32" fmla="*/ 71 w 161"/>
              <a:gd name="T33" fmla="*/ 10 h 160"/>
              <a:gd name="T34" fmla="*/ 78 w 161"/>
              <a:gd name="T35" fmla="*/ 78 h 160"/>
              <a:gd name="T36" fmla="*/ 121 w 161"/>
              <a:gd name="T37" fmla="*/ 101 h 160"/>
              <a:gd name="T38" fmla="*/ 150 w 161"/>
              <a:gd name="T39" fmla="*/ 136 h 160"/>
              <a:gd name="T40" fmla="*/ 143 w 161"/>
              <a:gd name="T41" fmla="*/ 150 h 160"/>
              <a:gd name="T42" fmla="*/ 136 w 161"/>
              <a:gd name="T43" fmla="*/ 150 h 160"/>
              <a:gd name="T44" fmla="*/ 104 w 161"/>
              <a:gd name="T45" fmla="*/ 120 h 160"/>
              <a:gd name="T46" fmla="*/ 93 w 161"/>
              <a:gd name="T47" fmla="*/ 133 h 160"/>
              <a:gd name="T48" fmla="*/ 70 w 161"/>
              <a:gd name="T49" fmla="*/ 0 h 160"/>
              <a:gd name="T50" fmla="*/ 70 w 161"/>
              <a:gd name="T51" fmla="*/ 141 h 160"/>
              <a:gd name="T52" fmla="*/ 86 w 161"/>
              <a:gd name="T53" fmla="*/ 145 h 160"/>
              <a:gd name="T54" fmla="*/ 95 w 161"/>
              <a:gd name="T55" fmla="*/ 147 h 160"/>
              <a:gd name="T56" fmla="*/ 130 w 161"/>
              <a:gd name="T57" fmla="*/ 156 h 160"/>
              <a:gd name="T58" fmla="*/ 150 w 161"/>
              <a:gd name="T59" fmla="*/ 156 h 160"/>
              <a:gd name="T60" fmla="*/ 156 w 161"/>
              <a:gd name="T61" fmla="*/ 130 h 160"/>
              <a:gd name="T62" fmla="*/ 145 w 161"/>
              <a:gd name="T63" fmla="*/ 95 h 160"/>
              <a:gd name="T64" fmla="*/ 139 w 161"/>
              <a:gd name="T65" fmla="*/ 85 h 160"/>
              <a:gd name="T66" fmla="*/ 70 w 161"/>
              <a:gd name="T6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1" h="160">
                <a:moveTo>
                  <a:pt x="71" y="57"/>
                </a:moveTo>
                <a:cubicBezTo>
                  <a:pt x="78" y="57"/>
                  <a:pt x="84" y="63"/>
                  <a:pt x="84" y="70"/>
                </a:cubicBezTo>
                <a:cubicBezTo>
                  <a:pt x="72" y="66"/>
                  <a:pt x="72" y="66"/>
                  <a:pt x="72" y="66"/>
                </a:cubicBezTo>
                <a:cubicBezTo>
                  <a:pt x="71" y="66"/>
                  <a:pt x="71" y="66"/>
                  <a:pt x="70" y="66"/>
                </a:cubicBezTo>
                <a:cubicBezTo>
                  <a:pt x="68" y="66"/>
                  <a:pt x="65" y="69"/>
                  <a:pt x="66" y="73"/>
                </a:cubicBezTo>
                <a:cubicBezTo>
                  <a:pt x="70" y="85"/>
                  <a:pt x="70" y="85"/>
                  <a:pt x="70" y="85"/>
                </a:cubicBezTo>
                <a:cubicBezTo>
                  <a:pt x="62" y="85"/>
                  <a:pt x="56" y="78"/>
                  <a:pt x="56" y="71"/>
                </a:cubicBezTo>
                <a:cubicBezTo>
                  <a:pt x="56" y="63"/>
                  <a:pt x="63" y="57"/>
                  <a:pt x="71" y="57"/>
                </a:cubicBezTo>
                <a:close/>
                <a:moveTo>
                  <a:pt x="71" y="32"/>
                </a:moveTo>
                <a:cubicBezTo>
                  <a:pt x="92" y="32"/>
                  <a:pt x="109" y="49"/>
                  <a:pt x="109" y="70"/>
                </a:cubicBezTo>
                <a:cubicBezTo>
                  <a:pt x="109" y="73"/>
                  <a:pt x="109" y="74"/>
                  <a:pt x="108" y="76"/>
                </a:cubicBezTo>
                <a:cubicBezTo>
                  <a:pt x="95" y="73"/>
                  <a:pt x="95" y="73"/>
                  <a:pt x="95" y="73"/>
                </a:cubicBezTo>
                <a:cubicBezTo>
                  <a:pt x="95" y="70"/>
                  <a:pt x="95" y="70"/>
                  <a:pt x="95" y="70"/>
                </a:cubicBezTo>
                <a:cubicBezTo>
                  <a:pt x="93" y="58"/>
                  <a:pt x="83" y="48"/>
                  <a:pt x="70" y="48"/>
                </a:cubicBezTo>
                <a:cubicBezTo>
                  <a:pt x="57" y="48"/>
                  <a:pt x="47" y="58"/>
                  <a:pt x="47" y="71"/>
                </a:cubicBezTo>
                <a:cubicBezTo>
                  <a:pt x="47" y="77"/>
                  <a:pt x="50" y="83"/>
                  <a:pt x="54" y="88"/>
                </a:cubicBezTo>
                <a:cubicBezTo>
                  <a:pt x="58" y="92"/>
                  <a:pt x="65" y="94"/>
                  <a:pt x="71" y="94"/>
                </a:cubicBezTo>
                <a:cubicBezTo>
                  <a:pt x="73" y="94"/>
                  <a:pt x="73" y="94"/>
                  <a:pt x="73" y="94"/>
                </a:cubicBezTo>
                <a:cubicBezTo>
                  <a:pt x="77" y="108"/>
                  <a:pt x="77" y="108"/>
                  <a:pt x="77" y="108"/>
                </a:cubicBezTo>
                <a:cubicBezTo>
                  <a:pt x="75" y="108"/>
                  <a:pt x="73" y="108"/>
                  <a:pt x="71" y="108"/>
                </a:cubicBezTo>
                <a:cubicBezTo>
                  <a:pt x="51" y="108"/>
                  <a:pt x="34" y="91"/>
                  <a:pt x="34" y="70"/>
                </a:cubicBezTo>
                <a:cubicBezTo>
                  <a:pt x="34" y="50"/>
                  <a:pt x="50" y="32"/>
                  <a:pt x="71" y="32"/>
                </a:cubicBezTo>
                <a:close/>
                <a:moveTo>
                  <a:pt x="71" y="10"/>
                </a:moveTo>
                <a:cubicBezTo>
                  <a:pt x="109" y="10"/>
                  <a:pt x="138" y="45"/>
                  <a:pt x="130" y="82"/>
                </a:cubicBezTo>
                <a:cubicBezTo>
                  <a:pt x="117" y="79"/>
                  <a:pt x="117" y="79"/>
                  <a:pt x="117" y="79"/>
                </a:cubicBezTo>
                <a:cubicBezTo>
                  <a:pt x="117" y="76"/>
                  <a:pt x="117" y="73"/>
                  <a:pt x="117" y="70"/>
                </a:cubicBezTo>
                <a:cubicBezTo>
                  <a:pt x="117" y="45"/>
                  <a:pt x="96" y="23"/>
                  <a:pt x="70" y="23"/>
                </a:cubicBezTo>
                <a:cubicBezTo>
                  <a:pt x="44" y="23"/>
                  <a:pt x="24" y="45"/>
                  <a:pt x="24" y="70"/>
                </a:cubicBezTo>
                <a:cubicBezTo>
                  <a:pt x="24" y="96"/>
                  <a:pt x="44" y="118"/>
                  <a:pt x="70" y="118"/>
                </a:cubicBezTo>
                <a:cubicBezTo>
                  <a:pt x="73" y="118"/>
                  <a:pt x="76" y="118"/>
                  <a:pt x="78" y="117"/>
                </a:cubicBezTo>
                <a:cubicBezTo>
                  <a:pt x="82" y="131"/>
                  <a:pt x="82" y="131"/>
                  <a:pt x="82" y="131"/>
                </a:cubicBezTo>
                <a:cubicBezTo>
                  <a:pt x="78" y="132"/>
                  <a:pt x="74" y="132"/>
                  <a:pt x="70" y="132"/>
                </a:cubicBezTo>
                <a:cubicBezTo>
                  <a:pt x="38" y="132"/>
                  <a:pt x="10" y="106"/>
                  <a:pt x="10" y="71"/>
                </a:cubicBezTo>
                <a:cubicBezTo>
                  <a:pt x="10" y="37"/>
                  <a:pt x="38" y="10"/>
                  <a:pt x="71" y="10"/>
                </a:cubicBezTo>
                <a:close/>
                <a:moveTo>
                  <a:pt x="78" y="78"/>
                </a:moveTo>
                <a:cubicBezTo>
                  <a:pt x="78" y="78"/>
                  <a:pt x="78" y="78"/>
                  <a:pt x="78" y="78"/>
                </a:cubicBezTo>
                <a:cubicBezTo>
                  <a:pt x="140" y="95"/>
                  <a:pt x="131" y="93"/>
                  <a:pt x="133" y="93"/>
                </a:cubicBezTo>
                <a:cubicBezTo>
                  <a:pt x="121" y="101"/>
                  <a:pt x="121" y="101"/>
                  <a:pt x="121" y="101"/>
                </a:cubicBezTo>
                <a:cubicBezTo>
                  <a:pt x="119" y="103"/>
                  <a:pt x="119" y="106"/>
                  <a:pt x="121" y="108"/>
                </a:cubicBezTo>
                <a:cubicBezTo>
                  <a:pt x="150" y="136"/>
                  <a:pt x="150" y="136"/>
                  <a:pt x="150" y="136"/>
                </a:cubicBezTo>
                <a:cubicBezTo>
                  <a:pt x="151" y="138"/>
                  <a:pt x="151" y="141"/>
                  <a:pt x="149" y="144"/>
                </a:cubicBezTo>
                <a:cubicBezTo>
                  <a:pt x="143" y="150"/>
                  <a:pt x="143" y="150"/>
                  <a:pt x="143" y="150"/>
                </a:cubicBezTo>
                <a:cubicBezTo>
                  <a:pt x="142" y="151"/>
                  <a:pt x="141" y="151"/>
                  <a:pt x="140" y="151"/>
                </a:cubicBezTo>
                <a:cubicBezTo>
                  <a:pt x="138" y="151"/>
                  <a:pt x="137" y="151"/>
                  <a:pt x="136" y="150"/>
                </a:cubicBezTo>
                <a:cubicBezTo>
                  <a:pt x="108" y="121"/>
                  <a:pt x="108" y="121"/>
                  <a:pt x="108" y="121"/>
                </a:cubicBezTo>
                <a:cubicBezTo>
                  <a:pt x="107" y="120"/>
                  <a:pt x="105" y="120"/>
                  <a:pt x="104" y="120"/>
                </a:cubicBezTo>
                <a:cubicBezTo>
                  <a:pt x="103" y="120"/>
                  <a:pt x="101" y="121"/>
                  <a:pt x="100" y="122"/>
                </a:cubicBezTo>
                <a:cubicBezTo>
                  <a:pt x="99" y="123"/>
                  <a:pt x="93" y="132"/>
                  <a:pt x="93" y="133"/>
                </a:cubicBezTo>
                <a:cubicBezTo>
                  <a:pt x="92" y="130"/>
                  <a:pt x="78" y="80"/>
                  <a:pt x="78" y="78"/>
                </a:cubicBezTo>
                <a:close/>
                <a:moveTo>
                  <a:pt x="70" y="0"/>
                </a:moveTo>
                <a:cubicBezTo>
                  <a:pt x="33" y="0"/>
                  <a:pt x="0" y="31"/>
                  <a:pt x="0" y="71"/>
                </a:cubicBezTo>
                <a:cubicBezTo>
                  <a:pt x="0" y="110"/>
                  <a:pt x="32" y="141"/>
                  <a:pt x="70" y="141"/>
                </a:cubicBezTo>
                <a:cubicBezTo>
                  <a:pt x="75" y="141"/>
                  <a:pt x="80" y="141"/>
                  <a:pt x="84" y="140"/>
                </a:cubicBezTo>
                <a:cubicBezTo>
                  <a:pt x="86" y="145"/>
                  <a:pt x="86" y="145"/>
                  <a:pt x="86" y="145"/>
                </a:cubicBezTo>
                <a:cubicBezTo>
                  <a:pt x="87" y="147"/>
                  <a:pt x="88" y="148"/>
                  <a:pt x="91" y="148"/>
                </a:cubicBezTo>
                <a:cubicBezTo>
                  <a:pt x="92" y="148"/>
                  <a:pt x="93" y="148"/>
                  <a:pt x="95" y="147"/>
                </a:cubicBezTo>
                <a:cubicBezTo>
                  <a:pt x="105" y="131"/>
                  <a:pt x="105" y="131"/>
                  <a:pt x="105" y="131"/>
                </a:cubicBezTo>
                <a:cubicBezTo>
                  <a:pt x="130" y="156"/>
                  <a:pt x="130" y="156"/>
                  <a:pt x="130" y="156"/>
                </a:cubicBezTo>
                <a:cubicBezTo>
                  <a:pt x="133" y="159"/>
                  <a:pt x="136" y="160"/>
                  <a:pt x="140" y="160"/>
                </a:cubicBezTo>
                <a:cubicBezTo>
                  <a:pt x="144" y="160"/>
                  <a:pt x="147" y="159"/>
                  <a:pt x="150" y="15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61" y="144"/>
                  <a:pt x="161" y="135"/>
                  <a:pt x="156" y="130"/>
                </a:cubicBezTo>
                <a:cubicBezTo>
                  <a:pt x="130" y="106"/>
                  <a:pt x="130" y="106"/>
                  <a:pt x="130" y="106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49" y="93"/>
                  <a:pt x="148" y="88"/>
                  <a:pt x="145" y="87"/>
                </a:cubicBezTo>
                <a:cubicBezTo>
                  <a:pt x="139" y="85"/>
                  <a:pt x="139" y="85"/>
                  <a:pt x="139" y="85"/>
                </a:cubicBezTo>
                <a:cubicBezTo>
                  <a:pt x="141" y="75"/>
                  <a:pt x="141" y="64"/>
                  <a:pt x="138" y="54"/>
                </a:cubicBezTo>
                <a:cubicBezTo>
                  <a:pt x="130" y="22"/>
                  <a:pt x="102" y="0"/>
                  <a:pt x="7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E8D622A5-716D-A46D-8E2E-53C53CCF8F08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4124325"/>
            <a:ext cx="254000" cy="254000"/>
          </a:xfrm>
          <a:custGeom>
            <a:avLst/>
            <a:gdLst>
              <a:gd name="T0" fmla="*/ 131 w 160"/>
              <a:gd name="T1" fmla="*/ 48 h 160"/>
              <a:gd name="T2" fmla="*/ 127 w 160"/>
              <a:gd name="T3" fmla="*/ 0 h 160"/>
              <a:gd name="T4" fmla="*/ 28 w 160"/>
              <a:gd name="T5" fmla="*/ 5 h 160"/>
              <a:gd name="T6" fmla="*/ 14 w 160"/>
              <a:gd name="T7" fmla="*/ 29 h 160"/>
              <a:gd name="T8" fmla="*/ 0 w 160"/>
              <a:gd name="T9" fmla="*/ 146 h 160"/>
              <a:gd name="T10" fmla="*/ 145 w 160"/>
              <a:gd name="T11" fmla="*/ 160 h 160"/>
              <a:gd name="T12" fmla="*/ 159 w 160"/>
              <a:gd name="T13" fmla="*/ 62 h 160"/>
              <a:gd name="T14" fmla="*/ 37 w 160"/>
              <a:gd name="T15" fmla="*/ 10 h 160"/>
              <a:gd name="T16" fmla="*/ 121 w 160"/>
              <a:gd name="T17" fmla="*/ 67 h 160"/>
              <a:gd name="T18" fmla="*/ 106 w 160"/>
              <a:gd name="T19" fmla="*/ 83 h 160"/>
              <a:gd name="T20" fmla="*/ 37 w 160"/>
              <a:gd name="T21" fmla="*/ 85 h 160"/>
              <a:gd name="T22" fmla="*/ 9 w 160"/>
              <a:gd name="T23" fmla="*/ 43 h 160"/>
              <a:gd name="T24" fmla="*/ 28 w 160"/>
              <a:gd name="T25" fmla="*/ 38 h 160"/>
              <a:gd name="T26" fmla="*/ 9 w 160"/>
              <a:gd name="T27" fmla="*/ 85 h 160"/>
              <a:gd name="T28" fmla="*/ 151 w 160"/>
              <a:gd name="T29" fmla="*/ 146 h 160"/>
              <a:gd name="T30" fmla="*/ 14 w 160"/>
              <a:gd name="T31" fmla="*/ 151 h 160"/>
              <a:gd name="T32" fmla="*/ 9 w 160"/>
              <a:gd name="T33" fmla="*/ 94 h 160"/>
              <a:gd name="T34" fmla="*/ 114 w 160"/>
              <a:gd name="T35" fmla="*/ 87 h 160"/>
              <a:gd name="T36" fmla="*/ 123 w 160"/>
              <a:gd name="T37" fmla="*/ 76 h 160"/>
              <a:gd name="T38" fmla="*/ 151 w 160"/>
              <a:gd name="T39" fmla="*/ 80 h 160"/>
              <a:gd name="T40" fmla="*/ 151 w 160"/>
              <a:gd name="T41" fmla="*/ 67 h 160"/>
              <a:gd name="T42" fmla="*/ 131 w 160"/>
              <a:gd name="T43" fmla="*/ 67 h 160"/>
              <a:gd name="T44" fmla="*/ 146 w 160"/>
              <a:gd name="T45" fmla="*/ 57 h 160"/>
              <a:gd name="T46" fmla="*/ 151 w 160"/>
              <a:gd name="T47" fmla="*/ 62 h 160"/>
              <a:gd name="T48" fmla="*/ 52 w 160"/>
              <a:gd name="T49" fmla="*/ 28 h 160"/>
              <a:gd name="T50" fmla="*/ 112 w 160"/>
              <a:gd name="T51" fmla="*/ 23 h 160"/>
              <a:gd name="T52" fmla="*/ 52 w 160"/>
              <a:gd name="T53" fmla="*/ 19 h 160"/>
              <a:gd name="T54" fmla="*/ 52 w 160"/>
              <a:gd name="T55" fmla="*/ 28 h 160"/>
              <a:gd name="T56" fmla="*/ 108 w 160"/>
              <a:gd name="T57" fmla="*/ 48 h 160"/>
              <a:gd name="T58" fmla="*/ 108 w 160"/>
              <a:gd name="T59" fmla="*/ 38 h 160"/>
              <a:gd name="T60" fmla="*/ 47 w 160"/>
              <a:gd name="T61" fmla="*/ 42 h 160"/>
              <a:gd name="T62" fmla="*/ 112 w 160"/>
              <a:gd name="T63" fmla="*/ 61 h 160"/>
              <a:gd name="T64" fmla="*/ 52 w 160"/>
              <a:gd name="T65" fmla="*/ 57 h 160"/>
              <a:gd name="T66" fmla="*/ 52 w 160"/>
              <a:gd name="T67" fmla="*/ 66 h 160"/>
              <a:gd name="T68" fmla="*/ 112 w 160"/>
              <a:gd name="T69" fmla="*/ 6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146" y="48"/>
                </a:moveTo>
                <a:cubicBezTo>
                  <a:pt x="131" y="48"/>
                  <a:pt x="131" y="48"/>
                  <a:pt x="131" y="48"/>
                </a:cubicBezTo>
                <a:cubicBezTo>
                  <a:pt x="131" y="5"/>
                  <a:pt x="131" y="5"/>
                  <a:pt x="131" y="5"/>
                </a:cubicBezTo>
                <a:cubicBezTo>
                  <a:pt x="131" y="2"/>
                  <a:pt x="129" y="0"/>
                  <a:pt x="127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0" y="0"/>
                  <a:pt x="28" y="2"/>
                  <a:pt x="28" y="5"/>
                </a:cubicBezTo>
                <a:cubicBezTo>
                  <a:pt x="28" y="29"/>
                  <a:pt x="28" y="29"/>
                  <a:pt x="28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6" y="29"/>
                  <a:pt x="0" y="35"/>
                  <a:pt x="0" y="43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6" y="160"/>
                  <a:pt x="14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53" y="160"/>
                  <a:pt x="159" y="154"/>
                  <a:pt x="159" y="146"/>
                </a:cubicBezTo>
                <a:cubicBezTo>
                  <a:pt x="159" y="62"/>
                  <a:pt x="159" y="62"/>
                  <a:pt x="159" y="62"/>
                </a:cubicBezTo>
                <a:cubicBezTo>
                  <a:pt x="160" y="54"/>
                  <a:pt x="153" y="48"/>
                  <a:pt x="146" y="48"/>
                </a:cubicBezTo>
                <a:close/>
                <a:moveTo>
                  <a:pt x="37" y="10"/>
                </a:moveTo>
                <a:cubicBezTo>
                  <a:pt x="121" y="10"/>
                  <a:pt x="121" y="10"/>
                  <a:pt x="121" y="10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17" y="67"/>
                  <a:pt x="112" y="70"/>
                  <a:pt x="110" y="74"/>
                </a:cubicBezTo>
                <a:cubicBezTo>
                  <a:pt x="106" y="83"/>
                  <a:pt x="106" y="83"/>
                  <a:pt x="106" y="83"/>
                </a:cubicBezTo>
                <a:cubicBezTo>
                  <a:pt x="105" y="85"/>
                  <a:pt x="104" y="85"/>
                  <a:pt x="102" y="85"/>
                </a:cubicBezTo>
                <a:cubicBezTo>
                  <a:pt x="37" y="85"/>
                  <a:pt x="37" y="85"/>
                  <a:pt x="37" y="85"/>
                </a:cubicBezTo>
                <a:lnTo>
                  <a:pt x="37" y="10"/>
                </a:lnTo>
                <a:close/>
                <a:moveTo>
                  <a:pt x="9" y="43"/>
                </a:moveTo>
                <a:cubicBezTo>
                  <a:pt x="9" y="40"/>
                  <a:pt x="11" y="38"/>
                  <a:pt x="14" y="38"/>
                </a:cubicBezTo>
                <a:cubicBezTo>
                  <a:pt x="28" y="38"/>
                  <a:pt x="28" y="38"/>
                  <a:pt x="28" y="38"/>
                </a:cubicBezTo>
                <a:cubicBezTo>
                  <a:pt x="28" y="85"/>
                  <a:pt x="28" y="85"/>
                  <a:pt x="28" y="85"/>
                </a:cubicBezTo>
                <a:cubicBezTo>
                  <a:pt x="9" y="85"/>
                  <a:pt x="9" y="85"/>
                  <a:pt x="9" y="85"/>
                </a:cubicBezTo>
                <a:lnTo>
                  <a:pt x="9" y="43"/>
                </a:lnTo>
                <a:close/>
                <a:moveTo>
                  <a:pt x="151" y="146"/>
                </a:moveTo>
                <a:cubicBezTo>
                  <a:pt x="151" y="149"/>
                  <a:pt x="149" y="151"/>
                  <a:pt x="146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11" y="151"/>
                  <a:pt x="9" y="149"/>
                  <a:pt x="9" y="146"/>
                </a:cubicBezTo>
                <a:cubicBezTo>
                  <a:pt x="9" y="94"/>
                  <a:pt x="9" y="94"/>
                  <a:pt x="9" y="94"/>
                </a:cubicBezTo>
                <a:cubicBezTo>
                  <a:pt x="102" y="94"/>
                  <a:pt x="102" y="94"/>
                  <a:pt x="102" y="94"/>
                </a:cubicBezTo>
                <a:cubicBezTo>
                  <a:pt x="107" y="94"/>
                  <a:pt x="112" y="91"/>
                  <a:pt x="114" y="87"/>
                </a:cubicBezTo>
                <a:cubicBezTo>
                  <a:pt x="118" y="78"/>
                  <a:pt x="118" y="78"/>
                  <a:pt x="118" y="78"/>
                </a:cubicBezTo>
                <a:cubicBezTo>
                  <a:pt x="119" y="76"/>
                  <a:pt x="121" y="76"/>
                  <a:pt x="123" y="76"/>
                </a:cubicBezTo>
                <a:cubicBezTo>
                  <a:pt x="146" y="76"/>
                  <a:pt x="146" y="76"/>
                  <a:pt x="146" y="76"/>
                </a:cubicBezTo>
                <a:cubicBezTo>
                  <a:pt x="149" y="76"/>
                  <a:pt x="151" y="78"/>
                  <a:pt x="151" y="80"/>
                </a:cubicBezTo>
                <a:lnTo>
                  <a:pt x="151" y="146"/>
                </a:lnTo>
                <a:close/>
                <a:moveTo>
                  <a:pt x="151" y="67"/>
                </a:moveTo>
                <a:cubicBezTo>
                  <a:pt x="149" y="67"/>
                  <a:pt x="147" y="67"/>
                  <a:pt x="146" y="67"/>
                </a:cubicBezTo>
                <a:cubicBezTo>
                  <a:pt x="131" y="67"/>
                  <a:pt x="131" y="67"/>
                  <a:pt x="131" y="67"/>
                </a:cubicBezTo>
                <a:cubicBezTo>
                  <a:pt x="131" y="57"/>
                  <a:pt x="131" y="57"/>
                  <a:pt x="131" y="57"/>
                </a:cubicBezTo>
                <a:cubicBezTo>
                  <a:pt x="146" y="57"/>
                  <a:pt x="146" y="57"/>
                  <a:pt x="146" y="57"/>
                </a:cubicBezTo>
                <a:cubicBezTo>
                  <a:pt x="146" y="57"/>
                  <a:pt x="146" y="57"/>
                  <a:pt x="146" y="57"/>
                </a:cubicBezTo>
                <a:cubicBezTo>
                  <a:pt x="149" y="57"/>
                  <a:pt x="151" y="59"/>
                  <a:pt x="151" y="62"/>
                </a:cubicBezTo>
                <a:lnTo>
                  <a:pt x="151" y="67"/>
                </a:lnTo>
                <a:close/>
                <a:moveTo>
                  <a:pt x="52" y="28"/>
                </a:moveTo>
                <a:cubicBezTo>
                  <a:pt x="108" y="28"/>
                  <a:pt x="108" y="28"/>
                  <a:pt x="108" y="28"/>
                </a:cubicBezTo>
                <a:cubicBezTo>
                  <a:pt x="110" y="28"/>
                  <a:pt x="112" y="26"/>
                  <a:pt x="112" y="23"/>
                </a:cubicBezTo>
                <a:cubicBezTo>
                  <a:pt x="112" y="21"/>
                  <a:pt x="110" y="19"/>
                  <a:pt x="108" y="19"/>
                </a:cubicBezTo>
                <a:cubicBezTo>
                  <a:pt x="52" y="19"/>
                  <a:pt x="52" y="19"/>
                  <a:pt x="52" y="19"/>
                </a:cubicBezTo>
                <a:cubicBezTo>
                  <a:pt x="49" y="19"/>
                  <a:pt x="47" y="21"/>
                  <a:pt x="47" y="23"/>
                </a:cubicBezTo>
                <a:cubicBezTo>
                  <a:pt x="47" y="26"/>
                  <a:pt x="49" y="28"/>
                  <a:pt x="52" y="28"/>
                </a:cubicBezTo>
                <a:close/>
                <a:moveTo>
                  <a:pt x="52" y="48"/>
                </a:moveTo>
                <a:cubicBezTo>
                  <a:pt x="108" y="48"/>
                  <a:pt x="108" y="48"/>
                  <a:pt x="108" y="48"/>
                </a:cubicBezTo>
                <a:cubicBezTo>
                  <a:pt x="110" y="48"/>
                  <a:pt x="112" y="45"/>
                  <a:pt x="112" y="42"/>
                </a:cubicBezTo>
                <a:cubicBezTo>
                  <a:pt x="112" y="40"/>
                  <a:pt x="110" y="38"/>
                  <a:pt x="108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49" y="38"/>
                  <a:pt x="47" y="40"/>
                  <a:pt x="47" y="42"/>
                </a:cubicBezTo>
                <a:cubicBezTo>
                  <a:pt x="47" y="46"/>
                  <a:pt x="49" y="48"/>
                  <a:pt x="52" y="48"/>
                </a:cubicBezTo>
                <a:close/>
                <a:moveTo>
                  <a:pt x="112" y="61"/>
                </a:moveTo>
                <a:cubicBezTo>
                  <a:pt x="112" y="59"/>
                  <a:pt x="110" y="57"/>
                  <a:pt x="108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49" y="57"/>
                  <a:pt x="47" y="59"/>
                  <a:pt x="47" y="61"/>
                </a:cubicBezTo>
                <a:cubicBezTo>
                  <a:pt x="47" y="64"/>
                  <a:pt x="49" y="66"/>
                  <a:pt x="52" y="66"/>
                </a:cubicBezTo>
                <a:cubicBezTo>
                  <a:pt x="108" y="66"/>
                  <a:pt x="108" y="66"/>
                  <a:pt x="108" y="66"/>
                </a:cubicBezTo>
                <a:cubicBezTo>
                  <a:pt x="110" y="66"/>
                  <a:pt x="112" y="64"/>
                  <a:pt x="112" y="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F8CFE2CA-8A7E-9075-6DAF-B080F126BB9F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3022600"/>
            <a:ext cx="254000" cy="254000"/>
          </a:xfrm>
          <a:custGeom>
            <a:avLst/>
            <a:gdLst>
              <a:gd name="T0" fmla="*/ 140 w 160"/>
              <a:gd name="T1" fmla="*/ 43 h 160"/>
              <a:gd name="T2" fmla="*/ 130 w 160"/>
              <a:gd name="T3" fmla="*/ 17 h 160"/>
              <a:gd name="T4" fmla="*/ 117 w 160"/>
              <a:gd name="T5" fmla="*/ 21 h 160"/>
              <a:gd name="T6" fmla="*/ 89 w 160"/>
              <a:gd name="T7" fmla="*/ 0 h 160"/>
              <a:gd name="T8" fmla="*/ 64 w 160"/>
              <a:gd name="T9" fmla="*/ 12 h 160"/>
              <a:gd name="T10" fmla="*/ 33 w 160"/>
              <a:gd name="T11" fmla="*/ 16 h 160"/>
              <a:gd name="T12" fmla="*/ 16 w 160"/>
              <a:gd name="T13" fmla="*/ 36 h 160"/>
              <a:gd name="T14" fmla="*/ 4 w 160"/>
              <a:gd name="T15" fmla="*/ 67 h 160"/>
              <a:gd name="T16" fmla="*/ 4 w 160"/>
              <a:gd name="T17" fmla="*/ 94 h 160"/>
              <a:gd name="T18" fmla="*/ 16 w 160"/>
              <a:gd name="T19" fmla="*/ 124 h 160"/>
              <a:gd name="T20" fmla="*/ 33 w 160"/>
              <a:gd name="T21" fmla="*/ 145 h 160"/>
              <a:gd name="T22" fmla="*/ 64 w 160"/>
              <a:gd name="T23" fmla="*/ 148 h 160"/>
              <a:gd name="T24" fmla="*/ 89 w 160"/>
              <a:gd name="T25" fmla="*/ 160 h 160"/>
              <a:gd name="T26" fmla="*/ 117 w 160"/>
              <a:gd name="T27" fmla="*/ 140 h 160"/>
              <a:gd name="T28" fmla="*/ 130 w 160"/>
              <a:gd name="T29" fmla="*/ 144 h 160"/>
              <a:gd name="T30" fmla="*/ 140 w 160"/>
              <a:gd name="T31" fmla="*/ 117 h 160"/>
              <a:gd name="T32" fmla="*/ 160 w 160"/>
              <a:gd name="T33" fmla="*/ 90 h 160"/>
              <a:gd name="T34" fmla="*/ 151 w 160"/>
              <a:gd name="T35" fmla="*/ 86 h 160"/>
              <a:gd name="T36" fmla="*/ 130 w 160"/>
              <a:gd name="T37" fmla="*/ 114 h 160"/>
              <a:gd name="T38" fmla="*/ 126 w 160"/>
              <a:gd name="T39" fmla="*/ 133 h 160"/>
              <a:gd name="T40" fmla="*/ 115 w 160"/>
              <a:gd name="T41" fmla="*/ 129 h 160"/>
              <a:gd name="T42" fmla="*/ 86 w 160"/>
              <a:gd name="T43" fmla="*/ 149 h 160"/>
              <a:gd name="T44" fmla="*/ 70 w 160"/>
              <a:gd name="T45" fmla="*/ 139 h 160"/>
              <a:gd name="T46" fmla="*/ 42 w 160"/>
              <a:gd name="T47" fmla="*/ 129 h 160"/>
              <a:gd name="T48" fmla="*/ 32 w 160"/>
              <a:gd name="T49" fmla="*/ 119 h 160"/>
              <a:gd name="T50" fmla="*/ 19 w 160"/>
              <a:gd name="T51" fmla="*/ 88 h 160"/>
              <a:gd name="T52" fmla="*/ 19 w 160"/>
              <a:gd name="T53" fmla="*/ 73 h 160"/>
              <a:gd name="T54" fmla="*/ 32 w 160"/>
              <a:gd name="T55" fmla="*/ 41 h 160"/>
              <a:gd name="T56" fmla="*/ 42 w 160"/>
              <a:gd name="T57" fmla="*/ 32 h 160"/>
              <a:gd name="T58" fmla="*/ 70 w 160"/>
              <a:gd name="T59" fmla="*/ 22 h 160"/>
              <a:gd name="T60" fmla="*/ 86 w 160"/>
              <a:gd name="T61" fmla="*/ 11 h 160"/>
              <a:gd name="T62" fmla="*/ 115 w 160"/>
              <a:gd name="T63" fmla="*/ 32 h 160"/>
              <a:gd name="T64" fmla="*/ 126 w 160"/>
              <a:gd name="T65" fmla="*/ 28 h 160"/>
              <a:gd name="T66" fmla="*/ 130 w 160"/>
              <a:gd name="T67" fmla="*/ 46 h 160"/>
              <a:gd name="T68" fmla="*/ 151 w 160"/>
              <a:gd name="T69" fmla="*/ 75 h 160"/>
              <a:gd name="T70" fmla="*/ 29 w 160"/>
              <a:gd name="T71" fmla="*/ 81 h 160"/>
              <a:gd name="T72" fmla="*/ 80 w 160"/>
              <a:gd name="T73" fmla="*/ 29 h 160"/>
              <a:gd name="T74" fmla="*/ 80 w 160"/>
              <a:gd name="T75" fmla="*/ 122 h 160"/>
              <a:gd name="T76" fmla="*/ 76 w 160"/>
              <a:gd name="T77" fmla="*/ 106 h 160"/>
              <a:gd name="T78" fmla="*/ 66 w 160"/>
              <a:gd name="T79" fmla="*/ 61 h 160"/>
              <a:gd name="T80" fmla="*/ 90 w 160"/>
              <a:gd name="T81" fmla="*/ 85 h 160"/>
              <a:gd name="T82" fmla="*/ 103 w 160"/>
              <a:gd name="T83" fmla="*/ 80 h 160"/>
              <a:gd name="T84" fmla="*/ 94 w 160"/>
              <a:gd name="T85" fmla="*/ 119 h 160"/>
              <a:gd name="T86" fmla="*/ 91 w 160"/>
              <a:gd name="T87" fmla="*/ 49 h 160"/>
              <a:gd name="T88" fmla="*/ 84 w 160"/>
              <a:gd name="T89" fmla="*/ 75 h 160"/>
              <a:gd name="T90" fmla="*/ 70 w 160"/>
              <a:gd name="T91" fmla="*/ 49 h 160"/>
              <a:gd name="T92" fmla="*/ 66 w 160"/>
              <a:gd name="T93" fmla="*/ 109 h 160"/>
              <a:gd name="T94" fmla="*/ 79 w 160"/>
              <a:gd name="T95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156" y="67"/>
                </a:moveTo>
                <a:cubicBezTo>
                  <a:pt x="148" y="64"/>
                  <a:pt x="148" y="64"/>
                  <a:pt x="148" y="64"/>
                </a:cubicBezTo>
                <a:cubicBezTo>
                  <a:pt x="146" y="57"/>
                  <a:pt x="143" y="50"/>
                  <a:pt x="140" y="43"/>
                </a:cubicBezTo>
                <a:cubicBezTo>
                  <a:pt x="144" y="36"/>
                  <a:pt x="144" y="36"/>
                  <a:pt x="144" y="36"/>
                </a:cubicBezTo>
                <a:cubicBezTo>
                  <a:pt x="145" y="35"/>
                  <a:pt x="145" y="32"/>
                  <a:pt x="143" y="30"/>
                </a:cubicBezTo>
                <a:cubicBezTo>
                  <a:pt x="130" y="17"/>
                  <a:pt x="130" y="17"/>
                  <a:pt x="130" y="17"/>
                </a:cubicBezTo>
                <a:cubicBezTo>
                  <a:pt x="129" y="16"/>
                  <a:pt x="128" y="16"/>
                  <a:pt x="127" y="16"/>
                </a:cubicBezTo>
                <a:cubicBezTo>
                  <a:pt x="126" y="16"/>
                  <a:pt x="125" y="16"/>
                  <a:pt x="124" y="17"/>
                </a:cubicBezTo>
                <a:cubicBezTo>
                  <a:pt x="117" y="21"/>
                  <a:pt x="117" y="21"/>
                  <a:pt x="117" y="21"/>
                </a:cubicBezTo>
                <a:cubicBezTo>
                  <a:pt x="111" y="17"/>
                  <a:pt x="104" y="14"/>
                  <a:pt x="96" y="12"/>
                </a:cubicBezTo>
                <a:cubicBezTo>
                  <a:pt x="94" y="4"/>
                  <a:pt x="94" y="4"/>
                  <a:pt x="94" y="4"/>
                </a:cubicBezTo>
                <a:cubicBezTo>
                  <a:pt x="93" y="2"/>
                  <a:pt x="92" y="0"/>
                  <a:pt x="89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8" y="0"/>
                  <a:pt x="66" y="2"/>
                  <a:pt x="66" y="4"/>
                </a:cubicBezTo>
                <a:cubicBezTo>
                  <a:pt x="64" y="12"/>
                  <a:pt x="64" y="12"/>
                  <a:pt x="64" y="12"/>
                </a:cubicBezTo>
                <a:cubicBezTo>
                  <a:pt x="56" y="14"/>
                  <a:pt x="50" y="17"/>
                  <a:pt x="43" y="21"/>
                </a:cubicBezTo>
                <a:cubicBezTo>
                  <a:pt x="36" y="17"/>
                  <a:pt x="36" y="17"/>
                  <a:pt x="36" y="17"/>
                </a:cubicBezTo>
                <a:cubicBezTo>
                  <a:pt x="35" y="16"/>
                  <a:pt x="34" y="16"/>
                  <a:pt x="33" y="16"/>
                </a:cubicBezTo>
                <a:cubicBezTo>
                  <a:pt x="32" y="16"/>
                  <a:pt x="31" y="16"/>
                  <a:pt x="30" y="17"/>
                </a:cubicBezTo>
                <a:cubicBezTo>
                  <a:pt x="16" y="30"/>
                  <a:pt x="16" y="30"/>
                  <a:pt x="16" y="30"/>
                </a:cubicBezTo>
                <a:cubicBezTo>
                  <a:pt x="15" y="32"/>
                  <a:pt x="15" y="34"/>
                  <a:pt x="16" y="36"/>
                </a:cubicBezTo>
                <a:cubicBezTo>
                  <a:pt x="20" y="43"/>
                  <a:pt x="20" y="43"/>
                  <a:pt x="20" y="43"/>
                </a:cubicBezTo>
                <a:cubicBezTo>
                  <a:pt x="16" y="49"/>
                  <a:pt x="13" y="57"/>
                  <a:pt x="11" y="64"/>
                </a:cubicBezTo>
                <a:cubicBezTo>
                  <a:pt x="4" y="67"/>
                  <a:pt x="4" y="67"/>
                  <a:pt x="4" y="67"/>
                </a:cubicBezTo>
                <a:cubicBezTo>
                  <a:pt x="2" y="67"/>
                  <a:pt x="0" y="69"/>
                  <a:pt x="0" y="71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2"/>
                  <a:pt x="2" y="94"/>
                  <a:pt x="4" y="94"/>
                </a:cubicBezTo>
                <a:cubicBezTo>
                  <a:pt x="11" y="96"/>
                  <a:pt x="11" y="96"/>
                  <a:pt x="11" y="96"/>
                </a:cubicBezTo>
                <a:cubicBezTo>
                  <a:pt x="13" y="103"/>
                  <a:pt x="16" y="111"/>
                  <a:pt x="20" y="117"/>
                </a:cubicBezTo>
                <a:cubicBezTo>
                  <a:pt x="16" y="124"/>
                  <a:pt x="16" y="124"/>
                  <a:pt x="16" y="124"/>
                </a:cubicBezTo>
                <a:cubicBezTo>
                  <a:pt x="15" y="126"/>
                  <a:pt x="15" y="129"/>
                  <a:pt x="16" y="130"/>
                </a:cubicBezTo>
                <a:cubicBezTo>
                  <a:pt x="30" y="144"/>
                  <a:pt x="30" y="144"/>
                  <a:pt x="30" y="144"/>
                </a:cubicBezTo>
                <a:cubicBezTo>
                  <a:pt x="31" y="144"/>
                  <a:pt x="32" y="145"/>
                  <a:pt x="33" y="145"/>
                </a:cubicBezTo>
                <a:cubicBezTo>
                  <a:pt x="34" y="145"/>
                  <a:pt x="35" y="145"/>
                  <a:pt x="36" y="144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49" y="144"/>
                  <a:pt x="56" y="147"/>
                  <a:pt x="64" y="148"/>
                </a:cubicBezTo>
                <a:cubicBezTo>
                  <a:pt x="66" y="156"/>
                  <a:pt x="66" y="156"/>
                  <a:pt x="66" y="156"/>
                </a:cubicBezTo>
                <a:cubicBezTo>
                  <a:pt x="67" y="158"/>
                  <a:pt x="68" y="160"/>
                  <a:pt x="71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92" y="160"/>
                  <a:pt x="93" y="158"/>
                  <a:pt x="94" y="156"/>
                </a:cubicBezTo>
                <a:cubicBezTo>
                  <a:pt x="96" y="148"/>
                  <a:pt x="96" y="148"/>
                  <a:pt x="96" y="148"/>
                </a:cubicBezTo>
                <a:cubicBezTo>
                  <a:pt x="103" y="147"/>
                  <a:pt x="110" y="144"/>
                  <a:pt x="117" y="140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25" y="145"/>
                  <a:pt x="126" y="145"/>
                  <a:pt x="127" y="145"/>
                </a:cubicBezTo>
                <a:cubicBezTo>
                  <a:pt x="128" y="145"/>
                  <a:pt x="129" y="144"/>
                  <a:pt x="130" y="144"/>
                </a:cubicBezTo>
                <a:cubicBezTo>
                  <a:pt x="143" y="130"/>
                  <a:pt x="143" y="130"/>
                  <a:pt x="143" y="130"/>
                </a:cubicBezTo>
                <a:cubicBezTo>
                  <a:pt x="145" y="129"/>
                  <a:pt x="145" y="126"/>
                  <a:pt x="144" y="124"/>
                </a:cubicBezTo>
                <a:cubicBezTo>
                  <a:pt x="140" y="117"/>
                  <a:pt x="140" y="117"/>
                  <a:pt x="140" y="117"/>
                </a:cubicBezTo>
                <a:cubicBezTo>
                  <a:pt x="144" y="111"/>
                  <a:pt x="146" y="104"/>
                  <a:pt x="148" y="96"/>
                </a:cubicBezTo>
                <a:cubicBezTo>
                  <a:pt x="156" y="94"/>
                  <a:pt x="156" y="94"/>
                  <a:pt x="156" y="94"/>
                </a:cubicBezTo>
                <a:cubicBezTo>
                  <a:pt x="158" y="94"/>
                  <a:pt x="160" y="92"/>
                  <a:pt x="160" y="90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160" y="69"/>
                  <a:pt x="158" y="67"/>
                  <a:pt x="156" y="67"/>
                </a:cubicBezTo>
                <a:close/>
                <a:moveTo>
                  <a:pt x="151" y="86"/>
                </a:moveTo>
                <a:cubicBezTo>
                  <a:pt x="143" y="88"/>
                  <a:pt x="143" y="88"/>
                  <a:pt x="143" y="88"/>
                </a:cubicBezTo>
                <a:cubicBezTo>
                  <a:pt x="142" y="88"/>
                  <a:pt x="140" y="89"/>
                  <a:pt x="140" y="91"/>
                </a:cubicBezTo>
                <a:cubicBezTo>
                  <a:pt x="138" y="100"/>
                  <a:pt x="135" y="107"/>
                  <a:pt x="130" y="114"/>
                </a:cubicBezTo>
                <a:cubicBezTo>
                  <a:pt x="129" y="116"/>
                  <a:pt x="129" y="117"/>
                  <a:pt x="130" y="119"/>
                </a:cubicBezTo>
                <a:cubicBezTo>
                  <a:pt x="134" y="125"/>
                  <a:pt x="134" y="125"/>
                  <a:pt x="134" y="125"/>
                </a:cubicBezTo>
                <a:cubicBezTo>
                  <a:pt x="126" y="133"/>
                  <a:pt x="126" y="133"/>
                  <a:pt x="126" y="133"/>
                </a:cubicBezTo>
                <a:cubicBezTo>
                  <a:pt x="120" y="129"/>
                  <a:pt x="120" y="129"/>
                  <a:pt x="120" y="129"/>
                </a:cubicBezTo>
                <a:cubicBezTo>
                  <a:pt x="119" y="129"/>
                  <a:pt x="118" y="128"/>
                  <a:pt x="117" y="128"/>
                </a:cubicBezTo>
                <a:cubicBezTo>
                  <a:pt x="116" y="128"/>
                  <a:pt x="116" y="129"/>
                  <a:pt x="115" y="129"/>
                </a:cubicBezTo>
                <a:cubicBezTo>
                  <a:pt x="108" y="134"/>
                  <a:pt x="100" y="137"/>
                  <a:pt x="92" y="139"/>
                </a:cubicBezTo>
                <a:cubicBezTo>
                  <a:pt x="90" y="139"/>
                  <a:pt x="89" y="141"/>
                  <a:pt x="88" y="142"/>
                </a:cubicBezTo>
                <a:cubicBezTo>
                  <a:pt x="86" y="149"/>
                  <a:pt x="86" y="149"/>
                  <a:pt x="86" y="149"/>
                </a:cubicBezTo>
                <a:cubicBezTo>
                  <a:pt x="75" y="149"/>
                  <a:pt x="75" y="149"/>
                  <a:pt x="75" y="149"/>
                </a:cubicBezTo>
                <a:cubicBezTo>
                  <a:pt x="74" y="142"/>
                  <a:pt x="74" y="142"/>
                  <a:pt x="74" y="142"/>
                </a:cubicBezTo>
                <a:cubicBezTo>
                  <a:pt x="73" y="141"/>
                  <a:pt x="71" y="139"/>
                  <a:pt x="70" y="139"/>
                </a:cubicBezTo>
                <a:cubicBezTo>
                  <a:pt x="62" y="137"/>
                  <a:pt x="54" y="134"/>
                  <a:pt x="47" y="129"/>
                </a:cubicBezTo>
                <a:cubicBezTo>
                  <a:pt x="46" y="129"/>
                  <a:pt x="45" y="128"/>
                  <a:pt x="44" y="128"/>
                </a:cubicBezTo>
                <a:cubicBezTo>
                  <a:pt x="44" y="128"/>
                  <a:pt x="43" y="129"/>
                  <a:pt x="42" y="129"/>
                </a:cubicBezTo>
                <a:cubicBezTo>
                  <a:pt x="36" y="133"/>
                  <a:pt x="36" y="133"/>
                  <a:pt x="36" y="133"/>
                </a:cubicBezTo>
                <a:cubicBezTo>
                  <a:pt x="28" y="125"/>
                  <a:pt x="28" y="125"/>
                  <a:pt x="28" y="125"/>
                </a:cubicBezTo>
                <a:cubicBezTo>
                  <a:pt x="32" y="119"/>
                  <a:pt x="32" y="119"/>
                  <a:pt x="32" y="119"/>
                </a:cubicBezTo>
                <a:cubicBezTo>
                  <a:pt x="33" y="117"/>
                  <a:pt x="33" y="115"/>
                  <a:pt x="32" y="114"/>
                </a:cubicBezTo>
                <a:cubicBezTo>
                  <a:pt x="27" y="107"/>
                  <a:pt x="24" y="99"/>
                  <a:pt x="22" y="91"/>
                </a:cubicBezTo>
                <a:cubicBezTo>
                  <a:pt x="22" y="90"/>
                  <a:pt x="21" y="88"/>
                  <a:pt x="19" y="88"/>
                </a:cubicBezTo>
                <a:cubicBezTo>
                  <a:pt x="12" y="86"/>
                  <a:pt x="12" y="86"/>
                  <a:pt x="12" y="86"/>
                </a:cubicBezTo>
                <a:cubicBezTo>
                  <a:pt x="12" y="75"/>
                  <a:pt x="12" y="75"/>
                  <a:pt x="12" y="75"/>
                </a:cubicBezTo>
                <a:cubicBezTo>
                  <a:pt x="19" y="73"/>
                  <a:pt x="19" y="73"/>
                  <a:pt x="19" y="73"/>
                </a:cubicBezTo>
                <a:cubicBezTo>
                  <a:pt x="21" y="73"/>
                  <a:pt x="22" y="71"/>
                  <a:pt x="22" y="69"/>
                </a:cubicBezTo>
                <a:cubicBezTo>
                  <a:pt x="24" y="61"/>
                  <a:pt x="27" y="53"/>
                  <a:pt x="32" y="46"/>
                </a:cubicBezTo>
                <a:cubicBezTo>
                  <a:pt x="33" y="45"/>
                  <a:pt x="33" y="43"/>
                  <a:pt x="32" y="41"/>
                </a:cubicBezTo>
                <a:cubicBezTo>
                  <a:pt x="28" y="35"/>
                  <a:pt x="28" y="35"/>
                  <a:pt x="28" y="35"/>
                </a:cubicBezTo>
                <a:cubicBezTo>
                  <a:pt x="36" y="28"/>
                  <a:pt x="36" y="28"/>
                  <a:pt x="36" y="28"/>
                </a:cubicBezTo>
                <a:cubicBezTo>
                  <a:pt x="42" y="32"/>
                  <a:pt x="42" y="32"/>
                  <a:pt x="42" y="32"/>
                </a:cubicBezTo>
                <a:cubicBezTo>
                  <a:pt x="43" y="32"/>
                  <a:pt x="44" y="32"/>
                  <a:pt x="45" y="32"/>
                </a:cubicBezTo>
                <a:cubicBezTo>
                  <a:pt x="45" y="32"/>
                  <a:pt x="46" y="32"/>
                  <a:pt x="47" y="32"/>
                </a:cubicBezTo>
                <a:cubicBezTo>
                  <a:pt x="54" y="26"/>
                  <a:pt x="62" y="23"/>
                  <a:pt x="70" y="22"/>
                </a:cubicBezTo>
                <a:cubicBezTo>
                  <a:pt x="71" y="21"/>
                  <a:pt x="73" y="20"/>
                  <a:pt x="74" y="18"/>
                </a:cubicBezTo>
                <a:cubicBezTo>
                  <a:pt x="75" y="11"/>
                  <a:pt x="75" y="11"/>
                  <a:pt x="75" y="11"/>
                </a:cubicBezTo>
                <a:cubicBezTo>
                  <a:pt x="86" y="11"/>
                  <a:pt x="86" y="11"/>
                  <a:pt x="86" y="11"/>
                </a:cubicBezTo>
                <a:cubicBezTo>
                  <a:pt x="88" y="18"/>
                  <a:pt x="88" y="18"/>
                  <a:pt x="88" y="18"/>
                </a:cubicBezTo>
                <a:cubicBezTo>
                  <a:pt x="89" y="20"/>
                  <a:pt x="90" y="21"/>
                  <a:pt x="92" y="22"/>
                </a:cubicBezTo>
                <a:cubicBezTo>
                  <a:pt x="101" y="23"/>
                  <a:pt x="108" y="26"/>
                  <a:pt x="115" y="32"/>
                </a:cubicBezTo>
                <a:cubicBezTo>
                  <a:pt x="116" y="32"/>
                  <a:pt x="117" y="32"/>
                  <a:pt x="117" y="32"/>
                </a:cubicBezTo>
                <a:cubicBezTo>
                  <a:pt x="118" y="32"/>
                  <a:pt x="119" y="32"/>
                  <a:pt x="120" y="32"/>
                </a:cubicBezTo>
                <a:cubicBezTo>
                  <a:pt x="126" y="28"/>
                  <a:pt x="126" y="28"/>
                  <a:pt x="126" y="28"/>
                </a:cubicBezTo>
                <a:cubicBezTo>
                  <a:pt x="134" y="35"/>
                  <a:pt x="134" y="35"/>
                  <a:pt x="134" y="35"/>
                </a:cubicBezTo>
                <a:cubicBezTo>
                  <a:pt x="130" y="41"/>
                  <a:pt x="130" y="41"/>
                  <a:pt x="130" y="41"/>
                </a:cubicBezTo>
                <a:cubicBezTo>
                  <a:pt x="129" y="43"/>
                  <a:pt x="129" y="45"/>
                  <a:pt x="130" y="46"/>
                </a:cubicBezTo>
                <a:cubicBezTo>
                  <a:pt x="135" y="53"/>
                  <a:pt x="138" y="61"/>
                  <a:pt x="140" y="69"/>
                </a:cubicBezTo>
                <a:cubicBezTo>
                  <a:pt x="140" y="71"/>
                  <a:pt x="141" y="73"/>
                  <a:pt x="143" y="73"/>
                </a:cubicBezTo>
                <a:cubicBezTo>
                  <a:pt x="151" y="75"/>
                  <a:pt x="151" y="75"/>
                  <a:pt x="151" y="75"/>
                </a:cubicBezTo>
                <a:lnTo>
                  <a:pt x="151" y="86"/>
                </a:lnTo>
                <a:close/>
                <a:moveTo>
                  <a:pt x="80" y="29"/>
                </a:moveTo>
                <a:cubicBezTo>
                  <a:pt x="52" y="29"/>
                  <a:pt x="29" y="52"/>
                  <a:pt x="29" y="81"/>
                </a:cubicBezTo>
                <a:cubicBezTo>
                  <a:pt x="29" y="109"/>
                  <a:pt x="52" y="131"/>
                  <a:pt x="80" y="131"/>
                </a:cubicBezTo>
                <a:cubicBezTo>
                  <a:pt x="109" y="131"/>
                  <a:pt x="131" y="109"/>
                  <a:pt x="131" y="81"/>
                </a:cubicBezTo>
                <a:cubicBezTo>
                  <a:pt x="131" y="52"/>
                  <a:pt x="109" y="29"/>
                  <a:pt x="80" y="29"/>
                </a:cubicBezTo>
                <a:close/>
                <a:moveTo>
                  <a:pt x="85" y="106"/>
                </a:moveTo>
                <a:cubicBezTo>
                  <a:pt x="85" y="122"/>
                  <a:pt x="85" y="122"/>
                  <a:pt x="85" y="122"/>
                </a:cubicBezTo>
                <a:cubicBezTo>
                  <a:pt x="80" y="122"/>
                  <a:pt x="80" y="122"/>
                  <a:pt x="80" y="122"/>
                </a:cubicBezTo>
                <a:cubicBezTo>
                  <a:pt x="79" y="122"/>
                  <a:pt x="79" y="122"/>
                  <a:pt x="78" y="122"/>
                </a:cubicBezTo>
                <a:cubicBezTo>
                  <a:pt x="77" y="122"/>
                  <a:pt x="76" y="122"/>
                  <a:pt x="76" y="122"/>
                </a:cubicBezTo>
                <a:cubicBezTo>
                  <a:pt x="76" y="106"/>
                  <a:pt x="76" y="106"/>
                  <a:pt x="76" y="106"/>
                </a:cubicBezTo>
                <a:cubicBezTo>
                  <a:pt x="76" y="104"/>
                  <a:pt x="75" y="102"/>
                  <a:pt x="73" y="102"/>
                </a:cubicBezTo>
                <a:cubicBezTo>
                  <a:pt x="64" y="99"/>
                  <a:pt x="57" y="90"/>
                  <a:pt x="57" y="80"/>
                </a:cubicBezTo>
                <a:cubicBezTo>
                  <a:pt x="57" y="72"/>
                  <a:pt x="61" y="66"/>
                  <a:pt x="66" y="61"/>
                </a:cubicBezTo>
                <a:cubicBezTo>
                  <a:pt x="66" y="80"/>
                  <a:pt x="66" y="80"/>
                  <a:pt x="66" y="80"/>
                </a:cubicBezTo>
                <a:cubicBezTo>
                  <a:pt x="66" y="83"/>
                  <a:pt x="68" y="85"/>
                  <a:pt x="71" y="85"/>
                </a:cubicBezTo>
                <a:cubicBezTo>
                  <a:pt x="90" y="85"/>
                  <a:pt x="90" y="85"/>
                  <a:pt x="90" y="85"/>
                </a:cubicBezTo>
                <a:cubicBezTo>
                  <a:pt x="92" y="85"/>
                  <a:pt x="94" y="83"/>
                  <a:pt x="94" y="80"/>
                </a:cubicBezTo>
                <a:cubicBezTo>
                  <a:pt x="94" y="61"/>
                  <a:pt x="94" y="61"/>
                  <a:pt x="94" y="61"/>
                </a:cubicBezTo>
                <a:cubicBezTo>
                  <a:pt x="100" y="66"/>
                  <a:pt x="103" y="72"/>
                  <a:pt x="103" y="80"/>
                </a:cubicBezTo>
                <a:cubicBezTo>
                  <a:pt x="103" y="90"/>
                  <a:pt x="97" y="99"/>
                  <a:pt x="88" y="102"/>
                </a:cubicBezTo>
                <a:cubicBezTo>
                  <a:pt x="86" y="102"/>
                  <a:pt x="85" y="104"/>
                  <a:pt x="85" y="106"/>
                </a:cubicBezTo>
                <a:close/>
                <a:moveTo>
                  <a:pt x="94" y="119"/>
                </a:moveTo>
                <a:cubicBezTo>
                  <a:pt x="94" y="109"/>
                  <a:pt x="94" y="109"/>
                  <a:pt x="94" y="109"/>
                </a:cubicBezTo>
                <a:cubicBezTo>
                  <a:pt x="105" y="104"/>
                  <a:pt x="113" y="93"/>
                  <a:pt x="113" y="80"/>
                </a:cubicBezTo>
                <a:cubicBezTo>
                  <a:pt x="113" y="66"/>
                  <a:pt x="104" y="54"/>
                  <a:pt x="91" y="49"/>
                </a:cubicBezTo>
                <a:cubicBezTo>
                  <a:pt x="90" y="49"/>
                  <a:pt x="90" y="49"/>
                  <a:pt x="89" y="49"/>
                </a:cubicBezTo>
                <a:cubicBezTo>
                  <a:pt x="87" y="49"/>
                  <a:pt x="84" y="51"/>
                  <a:pt x="84" y="54"/>
                </a:cubicBezTo>
                <a:cubicBezTo>
                  <a:pt x="84" y="75"/>
                  <a:pt x="84" y="75"/>
                  <a:pt x="84" y="75"/>
                </a:cubicBezTo>
                <a:cubicBezTo>
                  <a:pt x="75" y="75"/>
                  <a:pt x="75" y="75"/>
                  <a:pt x="75" y="75"/>
                </a:cubicBezTo>
                <a:cubicBezTo>
                  <a:pt x="75" y="54"/>
                  <a:pt x="75" y="54"/>
                  <a:pt x="75" y="54"/>
                </a:cubicBezTo>
                <a:cubicBezTo>
                  <a:pt x="75" y="51"/>
                  <a:pt x="73" y="49"/>
                  <a:pt x="70" y="49"/>
                </a:cubicBezTo>
                <a:cubicBezTo>
                  <a:pt x="70" y="49"/>
                  <a:pt x="69" y="49"/>
                  <a:pt x="69" y="49"/>
                </a:cubicBezTo>
                <a:cubicBezTo>
                  <a:pt x="56" y="54"/>
                  <a:pt x="47" y="66"/>
                  <a:pt x="47" y="80"/>
                </a:cubicBezTo>
                <a:cubicBezTo>
                  <a:pt x="47" y="93"/>
                  <a:pt x="54" y="104"/>
                  <a:pt x="66" y="109"/>
                </a:cubicBezTo>
                <a:cubicBezTo>
                  <a:pt x="66" y="119"/>
                  <a:pt x="66" y="119"/>
                  <a:pt x="66" y="119"/>
                </a:cubicBezTo>
                <a:cubicBezTo>
                  <a:pt x="50" y="113"/>
                  <a:pt x="38" y="98"/>
                  <a:pt x="38" y="80"/>
                </a:cubicBezTo>
                <a:cubicBezTo>
                  <a:pt x="38" y="57"/>
                  <a:pt x="56" y="38"/>
                  <a:pt x="79" y="38"/>
                </a:cubicBezTo>
                <a:cubicBezTo>
                  <a:pt x="103" y="38"/>
                  <a:pt x="121" y="57"/>
                  <a:pt x="121" y="80"/>
                </a:cubicBezTo>
                <a:cubicBezTo>
                  <a:pt x="122" y="99"/>
                  <a:pt x="111" y="114"/>
                  <a:pt x="94" y="1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1D4BA690-9081-D21B-95C7-58AFE3A2AD96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3573463"/>
            <a:ext cx="254000" cy="254000"/>
          </a:xfrm>
          <a:custGeom>
            <a:avLst/>
            <a:gdLst>
              <a:gd name="T0" fmla="*/ 134 w 160"/>
              <a:gd name="T1" fmla="*/ 98 h 160"/>
              <a:gd name="T2" fmla="*/ 134 w 160"/>
              <a:gd name="T3" fmla="*/ 56 h 160"/>
              <a:gd name="T4" fmla="*/ 23 w 160"/>
              <a:gd name="T5" fmla="*/ 56 h 160"/>
              <a:gd name="T6" fmla="*/ 23 w 160"/>
              <a:gd name="T7" fmla="*/ 98 h 160"/>
              <a:gd name="T8" fmla="*/ 0 w 160"/>
              <a:gd name="T9" fmla="*/ 108 h 160"/>
              <a:gd name="T10" fmla="*/ 27 w 160"/>
              <a:gd name="T11" fmla="*/ 108 h 160"/>
              <a:gd name="T12" fmla="*/ 41 w 160"/>
              <a:gd name="T13" fmla="*/ 98 h 160"/>
              <a:gd name="T14" fmla="*/ 44 w 160"/>
              <a:gd name="T15" fmla="*/ 122 h 160"/>
              <a:gd name="T16" fmla="*/ 28 w 160"/>
              <a:gd name="T17" fmla="*/ 136 h 160"/>
              <a:gd name="T18" fmla="*/ 56 w 160"/>
              <a:gd name="T19" fmla="*/ 136 h 160"/>
              <a:gd name="T20" fmla="*/ 62 w 160"/>
              <a:gd name="T21" fmla="*/ 110 h 160"/>
              <a:gd name="T22" fmla="*/ 74 w 160"/>
              <a:gd name="T23" fmla="*/ 133 h 160"/>
              <a:gd name="T24" fmla="*/ 79 w 160"/>
              <a:gd name="T25" fmla="*/ 160 h 160"/>
              <a:gd name="T26" fmla="*/ 84 w 160"/>
              <a:gd name="T27" fmla="*/ 133 h 160"/>
              <a:gd name="T28" fmla="*/ 96 w 160"/>
              <a:gd name="T29" fmla="*/ 110 h 160"/>
              <a:gd name="T30" fmla="*/ 103 w 160"/>
              <a:gd name="T31" fmla="*/ 136 h 160"/>
              <a:gd name="T32" fmla="*/ 130 w 160"/>
              <a:gd name="T33" fmla="*/ 136 h 160"/>
              <a:gd name="T34" fmla="*/ 114 w 160"/>
              <a:gd name="T35" fmla="*/ 122 h 160"/>
              <a:gd name="T36" fmla="*/ 117 w 160"/>
              <a:gd name="T37" fmla="*/ 98 h 160"/>
              <a:gd name="T38" fmla="*/ 132 w 160"/>
              <a:gd name="T39" fmla="*/ 108 h 160"/>
              <a:gd name="T40" fmla="*/ 160 w 160"/>
              <a:gd name="T41" fmla="*/ 108 h 160"/>
              <a:gd name="T42" fmla="*/ 13 w 160"/>
              <a:gd name="T43" fmla="*/ 112 h 160"/>
              <a:gd name="T44" fmla="*/ 13 w 160"/>
              <a:gd name="T45" fmla="*/ 103 h 160"/>
              <a:gd name="T46" fmla="*/ 13 w 160"/>
              <a:gd name="T47" fmla="*/ 112 h 160"/>
              <a:gd name="T48" fmla="*/ 36 w 160"/>
              <a:gd name="T49" fmla="*/ 136 h 160"/>
              <a:gd name="T50" fmla="*/ 45 w 160"/>
              <a:gd name="T51" fmla="*/ 136 h 160"/>
              <a:gd name="T52" fmla="*/ 115 w 160"/>
              <a:gd name="T53" fmla="*/ 131 h 160"/>
              <a:gd name="T54" fmla="*/ 115 w 160"/>
              <a:gd name="T55" fmla="*/ 141 h 160"/>
              <a:gd name="T56" fmla="*/ 115 w 160"/>
              <a:gd name="T57" fmla="*/ 131 h 160"/>
              <a:gd name="T58" fmla="*/ 73 w 160"/>
              <a:gd name="T59" fmla="*/ 145 h 160"/>
              <a:gd name="T60" fmla="*/ 83 w 160"/>
              <a:gd name="T61" fmla="*/ 145 h 160"/>
              <a:gd name="T62" fmla="*/ 77 w 160"/>
              <a:gd name="T63" fmla="*/ 104 h 160"/>
              <a:gd name="T64" fmla="*/ 77 w 160"/>
              <a:gd name="T65" fmla="*/ 10 h 160"/>
              <a:gd name="T66" fmla="*/ 77 w 160"/>
              <a:gd name="T67" fmla="*/ 104 h 160"/>
              <a:gd name="T68" fmla="*/ 139 w 160"/>
              <a:gd name="T69" fmla="*/ 108 h 160"/>
              <a:gd name="T70" fmla="*/ 148 w 160"/>
              <a:gd name="T71" fmla="*/ 108 h 160"/>
              <a:gd name="T72" fmla="*/ 92 w 160"/>
              <a:gd name="T73" fmla="*/ 49 h 160"/>
              <a:gd name="T74" fmla="*/ 78 w 160"/>
              <a:gd name="T75" fmla="*/ 19 h 160"/>
              <a:gd name="T76" fmla="*/ 64 w 160"/>
              <a:gd name="T77" fmla="*/ 49 h 160"/>
              <a:gd name="T78" fmla="*/ 50 w 160"/>
              <a:gd name="T79" fmla="*/ 79 h 160"/>
              <a:gd name="T80" fmla="*/ 101 w 160"/>
              <a:gd name="T81" fmla="*/ 84 h 160"/>
              <a:gd name="T82" fmla="*/ 106 w 160"/>
              <a:gd name="T83" fmla="*/ 70 h 160"/>
              <a:gd name="T84" fmla="*/ 77 w 160"/>
              <a:gd name="T85" fmla="*/ 29 h 160"/>
              <a:gd name="T86" fmla="*/ 77 w 160"/>
              <a:gd name="T87" fmla="*/ 47 h 160"/>
              <a:gd name="T88" fmla="*/ 77 w 160"/>
              <a:gd name="T89" fmla="*/ 29 h 160"/>
              <a:gd name="T90" fmla="*/ 58 w 160"/>
              <a:gd name="T91" fmla="*/ 75 h 160"/>
              <a:gd name="T92" fmla="*/ 59 w 160"/>
              <a:gd name="T93" fmla="*/ 70 h 160"/>
              <a:gd name="T94" fmla="*/ 82 w 160"/>
              <a:gd name="T95" fmla="*/ 57 h 160"/>
              <a:gd name="T96" fmla="*/ 96 w 160"/>
              <a:gd name="T97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143" y="94"/>
                </a:moveTo>
                <a:cubicBezTo>
                  <a:pt x="139" y="94"/>
                  <a:pt x="136" y="95"/>
                  <a:pt x="134" y="98"/>
                </a:cubicBezTo>
                <a:cubicBezTo>
                  <a:pt x="122" y="90"/>
                  <a:pt x="122" y="90"/>
                  <a:pt x="122" y="90"/>
                </a:cubicBezTo>
                <a:cubicBezTo>
                  <a:pt x="130" y="81"/>
                  <a:pt x="134" y="68"/>
                  <a:pt x="134" y="56"/>
                </a:cubicBezTo>
                <a:cubicBezTo>
                  <a:pt x="134" y="25"/>
                  <a:pt x="109" y="0"/>
                  <a:pt x="78" y="0"/>
                </a:cubicBezTo>
                <a:cubicBezTo>
                  <a:pt x="47" y="0"/>
                  <a:pt x="23" y="26"/>
                  <a:pt x="23" y="56"/>
                </a:cubicBezTo>
                <a:cubicBezTo>
                  <a:pt x="23" y="68"/>
                  <a:pt x="27" y="81"/>
                  <a:pt x="34" y="90"/>
                </a:cubicBezTo>
                <a:cubicBezTo>
                  <a:pt x="23" y="98"/>
                  <a:pt x="23" y="98"/>
                  <a:pt x="23" y="98"/>
                </a:cubicBezTo>
                <a:cubicBezTo>
                  <a:pt x="20" y="95"/>
                  <a:pt x="17" y="94"/>
                  <a:pt x="14" y="94"/>
                </a:cubicBezTo>
                <a:cubicBezTo>
                  <a:pt x="6" y="94"/>
                  <a:pt x="0" y="101"/>
                  <a:pt x="0" y="108"/>
                </a:cubicBezTo>
                <a:cubicBezTo>
                  <a:pt x="0" y="115"/>
                  <a:pt x="6" y="122"/>
                  <a:pt x="14" y="122"/>
                </a:cubicBezTo>
                <a:cubicBezTo>
                  <a:pt x="21" y="122"/>
                  <a:pt x="27" y="115"/>
                  <a:pt x="27" y="108"/>
                </a:cubicBezTo>
                <a:cubicBezTo>
                  <a:pt x="27" y="106"/>
                  <a:pt x="27" y="106"/>
                  <a:pt x="27" y="106"/>
                </a:cubicBezTo>
                <a:cubicBezTo>
                  <a:pt x="41" y="98"/>
                  <a:pt x="41" y="98"/>
                  <a:pt x="41" y="98"/>
                </a:cubicBezTo>
                <a:cubicBezTo>
                  <a:pt x="45" y="101"/>
                  <a:pt x="49" y="104"/>
                  <a:pt x="53" y="106"/>
                </a:cubicBezTo>
                <a:cubicBezTo>
                  <a:pt x="44" y="122"/>
                  <a:pt x="44" y="122"/>
                  <a:pt x="44" y="122"/>
                </a:cubicBezTo>
                <a:cubicBezTo>
                  <a:pt x="42" y="122"/>
                  <a:pt x="42" y="122"/>
                  <a:pt x="42" y="122"/>
                </a:cubicBezTo>
                <a:cubicBezTo>
                  <a:pt x="34" y="122"/>
                  <a:pt x="28" y="128"/>
                  <a:pt x="28" y="136"/>
                </a:cubicBezTo>
                <a:cubicBezTo>
                  <a:pt x="28" y="143"/>
                  <a:pt x="34" y="150"/>
                  <a:pt x="42" y="150"/>
                </a:cubicBezTo>
                <a:cubicBezTo>
                  <a:pt x="49" y="150"/>
                  <a:pt x="56" y="143"/>
                  <a:pt x="56" y="136"/>
                </a:cubicBezTo>
                <a:cubicBezTo>
                  <a:pt x="56" y="133"/>
                  <a:pt x="55" y="130"/>
                  <a:pt x="53" y="127"/>
                </a:cubicBezTo>
                <a:cubicBezTo>
                  <a:pt x="62" y="110"/>
                  <a:pt x="62" y="110"/>
                  <a:pt x="62" y="110"/>
                </a:cubicBezTo>
                <a:cubicBezTo>
                  <a:pt x="66" y="111"/>
                  <a:pt x="70" y="112"/>
                  <a:pt x="74" y="113"/>
                </a:cubicBezTo>
                <a:cubicBezTo>
                  <a:pt x="74" y="133"/>
                  <a:pt x="74" y="133"/>
                  <a:pt x="74" y="133"/>
                </a:cubicBezTo>
                <a:cubicBezTo>
                  <a:pt x="69" y="135"/>
                  <a:pt x="65" y="140"/>
                  <a:pt x="65" y="146"/>
                </a:cubicBezTo>
                <a:cubicBezTo>
                  <a:pt x="65" y="154"/>
                  <a:pt x="72" y="160"/>
                  <a:pt x="79" y="160"/>
                </a:cubicBezTo>
                <a:cubicBezTo>
                  <a:pt x="87" y="160"/>
                  <a:pt x="93" y="154"/>
                  <a:pt x="93" y="146"/>
                </a:cubicBezTo>
                <a:cubicBezTo>
                  <a:pt x="93" y="140"/>
                  <a:pt x="89" y="135"/>
                  <a:pt x="84" y="133"/>
                </a:cubicBezTo>
                <a:cubicBezTo>
                  <a:pt x="84" y="113"/>
                  <a:pt x="84" y="113"/>
                  <a:pt x="84" y="113"/>
                </a:cubicBezTo>
                <a:cubicBezTo>
                  <a:pt x="89" y="112"/>
                  <a:pt x="93" y="112"/>
                  <a:pt x="96" y="110"/>
                </a:cubicBezTo>
                <a:cubicBezTo>
                  <a:pt x="106" y="127"/>
                  <a:pt x="106" y="127"/>
                  <a:pt x="106" y="127"/>
                </a:cubicBezTo>
                <a:cubicBezTo>
                  <a:pt x="104" y="130"/>
                  <a:pt x="103" y="133"/>
                  <a:pt x="103" y="136"/>
                </a:cubicBezTo>
                <a:cubicBezTo>
                  <a:pt x="103" y="143"/>
                  <a:pt x="109" y="150"/>
                  <a:pt x="117" y="150"/>
                </a:cubicBezTo>
                <a:cubicBezTo>
                  <a:pt x="124" y="150"/>
                  <a:pt x="130" y="143"/>
                  <a:pt x="130" y="136"/>
                </a:cubicBezTo>
                <a:cubicBezTo>
                  <a:pt x="130" y="128"/>
                  <a:pt x="124" y="122"/>
                  <a:pt x="117" y="122"/>
                </a:cubicBezTo>
                <a:cubicBezTo>
                  <a:pt x="114" y="122"/>
                  <a:pt x="114" y="122"/>
                  <a:pt x="114" y="122"/>
                </a:cubicBezTo>
                <a:cubicBezTo>
                  <a:pt x="105" y="106"/>
                  <a:pt x="105" y="106"/>
                  <a:pt x="105" y="106"/>
                </a:cubicBezTo>
                <a:cubicBezTo>
                  <a:pt x="109" y="104"/>
                  <a:pt x="113" y="101"/>
                  <a:pt x="117" y="98"/>
                </a:cubicBezTo>
                <a:cubicBezTo>
                  <a:pt x="132" y="106"/>
                  <a:pt x="132" y="106"/>
                  <a:pt x="132" y="106"/>
                </a:cubicBezTo>
                <a:cubicBezTo>
                  <a:pt x="132" y="108"/>
                  <a:pt x="132" y="108"/>
                  <a:pt x="132" y="108"/>
                </a:cubicBezTo>
                <a:cubicBezTo>
                  <a:pt x="132" y="115"/>
                  <a:pt x="138" y="122"/>
                  <a:pt x="145" y="122"/>
                </a:cubicBezTo>
                <a:cubicBezTo>
                  <a:pt x="153" y="122"/>
                  <a:pt x="160" y="115"/>
                  <a:pt x="160" y="108"/>
                </a:cubicBezTo>
                <a:cubicBezTo>
                  <a:pt x="157" y="100"/>
                  <a:pt x="151" y="94"/>
                  <a:pt x="143" y="94"/>
                </a:cubicBezTo>
                <a:close/>
                <a:moveTo>
                  <a:pt x="13" y="112"/>
                </a:moveTo>
                <a:cubicBezTo>
                  <a:pt x="10" y="112"/>
                  <a:pt x="8" y="110"/>
                  <a:pt x="8" y="108"/>
                </a:cubicBezTo>
                <a:cubicBezTo>
                  <a:pt x="8" y="105"/>
                  <a:pt x="10" y="103"/>
                  <a:pt x="13" y="103"/>
                </a:cubicBezTo>
                <a:cubicBezTo>
                  <a:pt x="15" y="103"/>
                  <a:pt x="18" y="105"/>
                  <a:pt x="18" y="108"/>
                </a:cubicBezTo>
                <a:cubicBezTo>
                  <a:pt x="17" y="111"/>
                  <a:pt x="15" y="112"/>
                  <a:pt x="13" y="112"/>
                </a:cubicBezTo>
                <a:close/>
                <a:moveTo>
                  <a:pt x="41" y="141"/>
                </a:moveTo>
                <a:cubicBezTo>
                  <a:pt x="38" y="141"/>
                  <a:pt x="36" y="139"/>
                  <a:pt x="36" y="136"/>
                </a:cubicBezTo>
                <a:cubicBezTo>
                  <a:pt x="36" y="133"/>
                  <a:pt x="38" y="131"/>
                  <a:pt x="41" y="131"/>
                </a:cubicBezTo>
                <a:cubicBezTo>
                  <a:pt x="43" y="131"/>
                  <a:pt x="45" y="133"/>
                  <a:pt x="45" y="136"/>
                </a:cubicBezTo>
                <a:cubicBezTo>
                  <a:pt x="45" y="139"/>
                  <a:pt x="43" y="141"/>
                  <a:pt x="41" y="141"/>
                </a:cubicBezTo>
                <a:close/>
                <a:moveTo>
                  <a:pt x="115" y="131"/>
                </a:moveTo>
                <a:cubicBezTo>
                  <a:pt x="118" y="131"/>
                  <a:pt x="119" y="133"/>
                  <a:pt x="119" y="136"/>
                </a:cubicBezTo>
                <a:cubicBezTo>
                  <a:pt x="119" y="139"/>
                  <a:pt x="117" y="141"/>
                  <a:pt x="115" y="141"/>
                </a:cubicBezTo>
                <a:cubicBezTo>
                  <a:pt x="112" y="141"/>
                  <a:pt x="110" y="139"/>
                  <a:pt x="110" y="136"/>
                </a:cubicBezTo>
                <a:cubicBezTo>
                  <a:pt x="110" y="133"/>
                  <a:pt x="112" y="131"/>
                  <a:pt x="115" y="131"/>
                </a:cubicBezTo>
                <a:close/>
                <a:moveTo>
                  <a:pt x="77" y="150"/>
                </a:moveTo>
                <a:cubicBezTo>
                  <a:pt x="75" y="150"/>
                  <a:pt x="73" y="148"/>
                  <a:pt x="73" y="145"/>
                </a:cubicBezTo>
                <a:cubicBezTo>
                  <a:pt x="73" y="142"/>
                  <a:pt x="75" y="140"/>
                  <a:pt x="77" y="140"/>
                </a:cubicBezTo>
                <a:cubicBezTo>
                  <a:pt x="80" y="140"/>
                  <a:pt x="83" y="142"/>
                  <a:pt x="83" y="145"/>
                </a:cubicBezTo>
                <a:cubicBezTo>
                  <a:pt x="83" y="148"/>
                  <a:pt x="80" y="150"/>
                  <a:pt x="77" y="150"/>
                </a:cubicBezTo>
                <a:close/>
                <a:moveTo>
                  <a:pt x="77" y="104"/>
                </a:moveTo>
                <a:cubicBezTo>
                  <a:pt x="52" y="104"/>
                  <a:pt x="31" y="82"/>
                  <a:pt x="31" y="56"/>
                </a:cubicBezTo>
                <a:cubicBezTo>
                  <a:pt x="31" y="31"/>
                  <a:pt x="52" y="10"/>
                  <a:pt x="77" y="10"/>
                </a:cubicBezTo>
                <a:cubicBezTo>
                  <a:pt x="103" y="10"/>
                  <a:pt x="124" y="31"/>
                  <a:pt x="124" y="56"/>
                </a:cubicBezTo>
                <a:cubicBezTo>
                  <a:pt x="124" y="83"/>
                  <a:pt x="103" y="104"/>
                  <a:pt x="77" y="104"/>
                </a:cubicBezTo>
                <a:close/>
                <a:moveTo>
                  <a:pt x="143" y="112"/>
                </a:moveTo>
                <a:cubicBezTo>
                  <a:pt x="141" y="112"/>
                  <a:pt x="139" y="110"/>
                  <a:pt x="139" y="108"/>
                </a:cubicBezTo>
                <a:cubicBezTo>
                  <a:pt x="139" y="105"/>
                  <a:pt x="141" y="103"/>
                  <a:pt x="143" y="103"/>
                </a:cubicBezTo>
                <a:cubicBezTo>
                  <a:pt x="146" y="103"/>
                  <a:pt x="148" y="105"/>
                  <a:pt x="148" y="108"/>
                </a:cubicBezTo>
                <a:cubicBezTo>
                  <a:pt x="148" y="111"/>
                  <a:pt x="146" y="112"/>
                  <a:pt x="143" y="112"/>
                </a:cubicBezTo>
                <a:close/>
                <a:moveTo>
                  <a:pt x="92" y="49"/>
                </a:moveTo>
                <a:cubicBezTo>
                  <a:pt x="95" y="46"/>
                  <a:pt x="97" y="42"/>
                  <a:pt x="97" y="38"/>
                </a:cubicBezTo>
                <a:cubicBezTo>
                  <a:pt x="97" y="27"/>
                  <a:pt x="88" y="19"/>
                  <a:pt x="78" y="19"/>
                </a:cubicBezTo>
                <a:cubicBezTo>
                  <a:pt x="68" y="19"/>
                  <a:pt x="59" y="27"/>
                  <a:pt x="59" y="38"/>
                </a:cubicBezTo>
                <a:cubicBezTo>
                  <a:pt x="59" y="42"/>
                  <a:pt x="61" y="46"/>
                  <a:pt x="64" y="49"/>
                </a:cubicBezTo>
                <a:cubicBezTo>
                  <a:pt x="55" y="53"/>
                  <a:pt x="50" y="61"/>
                  <a:pt x="50" y="70"/>
                </a:cubicBezTo>
                <a:cubicBezTo>
                  <a:pt x="50" y="79"/>
                  <a:pt x="50" y="79"/>
                  <a:pt x="50" y="79"/>
                </a:cubicBezTo>
                <a:cubicBezTo>
                  <a:pt x="49" y="82"/>
                  <a:pt x="52" y="84"/>
                  <a:pt x="55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4" y="84"/>
                  <a:pt x="106" y="82"/>
                  <a:pt x="106" y="79"/>
                </a:cubicBezTo>
                <a:cubicBezTo>
                  <a:pt x="106" y="70"/>
                  <a:pt x="106" y="70"/>
                  <a:pt x="106" y="70"/>
                </a:cubicBezTo>
                <a:cubicBezTo>
                  <a:pt x="106" y="61"/>
                  <a:pt x="100" y="53"/>
                  <a:pt x="92" y="49"/>
                </a:cubicBezTo>
                <a:close/>
                <a:moveTo>
                  <a:pt x="77" y="29"/>
                </a:moveTo>
                <a:cubicBezTo>
                  <a:pt x="83" y="29"/>
                  <a:pt x="87" y="33"/>
                  <a:pt x="87" y="38"/>
                </a:cubicBezTo>
                <a:cubicBezTo>
                  <a:pt x="87" y="43"/>
                  <a:pt x="82" y="47"/>
                  <a:pt x="77" y="47"/>
                </a:cubicBezTo>
                <a:cubicBezTo>
                  <a:pt x="73" y="47"/>
                  <a:pt x="68" y="42"/>
                  <a:pt x="68" y="38"/>
                </a:cubicBezTo>
                <a:cubicBezTo>
                  <a:pt x="68" y="33"/>
                  <a:pt x="73" y="29"/>
                  <a:pt x="77" y="29"/>
                </a:cubicBezTo>
                <a:close/>
                <a:moveTo>
                  <a:pt x="96" y="75"/>
                </a:moveTo>
                <a:cubicBezTo>
                  <a:pt x="58" y="75"/>
                  <a:pt x="58" y="75"/>
                  <a:pt x="58" y="75"/>
                </a:cubicBezTo>
                <a:cubicBezTo>
                  <a:pt x="58" y="70"/>
                  <a:pt x="58" y="70"/>
                  <a:pt x="58" y="70"/>
                </a:cubicBezTo>
                <a:cubicBezTo>
                  <a:pt x="59" y="70"/>
                  <a:pt x="59" y="70"/>
                  <a:pt x="59" y="70"/>
                </a:cubicBezTo>
                <a:cubicBezTo>
                  <a:pt x="59" y="63"/>
                  <a:pt x="65" y="57"/>
                  <a:pt x="73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9" y="57"/>
                  <a:pt x="96" y="63"/>
                  <a:pt x="96" y="70"/>
                </a:cubicBezTo>
                <a:lnTo>
                  <a:pt x="96" y="7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59C67BA9-7064-19FA-FC74-DA2C0C5A505D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4124325"/>
            <a:ext cx="254000" cy="254000"/>
          </a:xfrm>
          <a:custGeom>
            <a:avLst/>
            <a:gdLst>
              <a:gd name="T0" fmla="*/ 160 w 160"/>
              <a:gd name="T1" fmla="*/ 99 h 160"/>
              <a:gd name="T2" fmla="*/ 146 w 160"/>
              <a:gd name="T3" fmla="*/ 19 h 160"/>
              <a:gd name="T4" fmla="*/ 132 w 160"/>
              <a:gd name="T5" fmla="*/ 10 h 160"/>
              <a:gd name="T6" fmla="*/ 141 w 160"/>
              <a:gd name="T7" fmla="*/ 5 h 160"/>
              <a:gd name="T8" fmla="*/ 118 w 160"/>
              <a:gd name="T9" fmla="*/ 0 h 160"/>
              <a:gd name="T10" fmla="*/ 118 w 160"/>
              <a:gd name="T11" fmla="*/ 10 h 160"/>
              <a:gd name="T12" fmla="*/ 123 w 160"/>
              <a:gd name="T13" fmla="*/ 19 h 160"/>
              <a:gd name="T14" fmla="*/ 85 w 160"/>
              <a:gd name="T15" fmla="*/ 10 h 160"/>
              <a:gd name="T16" fmla="*/ 94 w 160"/>
              <a:gd name="T17" fmla="*/ 5 h 160"/>
              <a:gd name="T18" fmla="*/ 70 w 160"/>
              <a:gd name="T19" fmla="*/ 0 h 160"/>
              <a:gd name="T20" fmla="*/ 70 w 160"/>
              <a:gd name="T21" fmla="*/ 10 h 160"/>
              <a:gd name="T22" fmla="*/ 75 w 160"/>
              <a:gd name="T23" fmla="*/ 19 h 160"/>
              <a:gd name="T24" fmla="*/ 38 w 160"/>
              <a:gd name="T25" fmla="*/ 10 h 160"/>
              <a:gd name="T26" fmla="*/ 47 w 160"/>
              <a:gd name="T27" fmla="*/ 5 h 160"/>
              <a:gd name="T28" fmla="*/ 24 w 160"/>
              <a:gd name="T29" fmla="*/ 0 h 160"/>
              <a:gd name="T30" fmla="*/ 24 w 160"/>
              <a:gd name="T31" fmla="*/ 10 h 160"/>
              <a:gd name="T32" fmla="*/ 29 w 160"/>
              <a:gd name="T33" fmla="*/ 19 h 160"/>
              <a:gd name="T34" fmla="*/ 1 w 160"/>
              <a:gd name="T35" fmla="*/ 33 h 160"/>
              <a:gd name="T36" fmla="*/ 15 w 160"/>
              <a:gd name="T37" fmla="*/ 113 h 160"/>
              <a:gd name="T38" fmla="*/ 38 w 160"/>
              <a:gd name="T39" fmla="*/ 122 h 160"/>
              <a:gd name="T40" fmla="*/ 19 w 160"/>
              <a:gd name="T41" fmla="*/ 127 h 160"/>
              <a:gd name="T42" fmla="*/ 66 w 160"/>
              <a:gd name="T43" fmla="*/ 132 h 160"/>
              <a:gd name="T44" fmla="*/ 5 w 160"/>
              <a:gd name="T45" fmla="*/ 151 h 160"/>
              <a:gd name="T46" fmla="*/ 5 w 160"/>
              <a:gd name="T47" fmla="*/ 160 h 160"/>
              <a:gd name="T48" fmla="*/ 160 w 160"/>
              <a:gd name="T49" fmla="*/ 155 h 160"/>
              <a:gd name="T50" fmla="*/ 94 w 160"/>
              <a:gd name="T51" fmla="*/ 151 h 160"/>
              <a:gd name="T52" fmla="*/ 136 w 160"/>
              <a:gd name="T53" fmla="*/ 132 h 160"/>
              <a:gd name="T54" fmla="*/ 136 w 160"/>
              <a:gd name="T55" fmla="*/ 122 h 160"/>
              <a:gd name="T56" fmla="*/ 122 w 160"/>
              <a:gd name="T57" fmla="*/ 113 h 160"/>
              <a:gd name="T58" fmla="*/ 66 w 160"/>
              <a:gd name="T59" fmla="*/ 123 h 160"/>
              <a:gd name="T60" fmla="*/ 47 w 160"/>
              <a:gd name="T61" fmla="*/ 113 h 160"/>
              <a:gd name="T62" fmla="*/ 66 w 160"/>
              <a:gd name="T63" fmla="*/ 123 h 160"/>
              <a:gd name="T64" fmla="*/ 75 w 160"/>
              <a:gd name="T65" fmla="*/ 151 h 160"/>
              <a:gd name="T66" fmla="*/ 85 w 160"/>
              <a:gd name="T67" fmla="*/ 113 h 160"/>
              <a:gd name="T68" fmla="*/ 113 w 160"/>
              <a:gd name="T69" fmla="*/ 123 h 160"/>
              <a:gd name="T70" fmla="*/ 94 w 160"/>
              <a:gd name="T71" fmla="*/ 113 h 160"/>
              <a:gd name="T72" fmla="*/ 113 w 160"/>
              <a:gd name="T73" fmla="*/ 123 h 160"/>
              <a:gd name="T74" fmla="*/ 10 w 160"/>
              <a:gd name="T75" fmla="*/ 99 h 160"/>
              <a:gd name="T76" fmla="*/ 15 w 160"/>
              <a:gd name="T77" fmla="*/ 28 h 160"/>
              <a:gd name="T78" fmla="*/ 150 w 160"/>
              <a:gd name="T79" fmla="*/ 33 h 160"/>
              <a:gd name="T80" fmla="*/ 146 w 160"/>
              <a:gd name="T81" fmla="*/ 104 h 160"/>
              <a:gd name="T82" fmla="*/ 61 w 160"/>
              <a:gd name="T83" fmla="*/ 38 h 160"/>
              <a:gd name="T84" fmla="*/ 18 w 160"/>
              <a:gd name="T85" fmla="*/ 42 h 160"/>
              <a:gd name="T86" fmla="*/ 23 w 160"/>
              <a:gd name="T87" fmla="*/ 95 h 160"/>
              <a:gd name="T88" fmla="*/ 66 w 160"/>
              <a:gd name="T89" fmla="*/ 89 h 160"/>
              <a:gd name="T90" fmla="*/ 61 w 160"/>
              <a:gd name="T91" fmla="*/ 38 h 160"/>
              <a:gd name="T92" fmla="*/ 29 w 160"/>
              <a:gd name="T93" fmla="*/ 85 h 160"/>
              <a:gd name="T94" fmla="*/ 57 w 160"/>
              <a:gd name="T95" fmla="*/ 47 h 160"/>
              <a:gd name="T96" fmla="*/ 136 w 160"/>
              <a:gd name="T97" fmla="*/ 76 h 160"/>
              <a:gd name="T98" fmla="*/ 75 w 160"/>
              <a:gd name="T99" fmla="*/ 80 h 160"/>
              <a:gd name="T100" fmla="*/ 136 w 160"/>
              <a:gd name="T101" fmla="*/ 85 h 160"/>
              <a:gd name="T102" fmla="*/ 136 w 160"/>
              <a:gd name="T103" fmla="*/ 76 h 160"/>
              <a:gd name="T104" fmla="*/ 80 w 160"/>
              <a:gd name="T105" fmla="*/ 56 h 160"/>
              <a:gd name="T106" fmla="*/ 80 w 160"/>
              <a:gd name="T107" fmla="*/ 66 h 160"/>
              <a:gd name="T108" fmla="*/ 141 w 160"/>
              <a:gd name="T109" fmla="*/ 61 h 160"/>
              <a:gd name="T110" fmla="*/ 136 w 160"/>
              <a:gd name="T111" fmla="*/ 38 h 160"/>
              <a:gd name="T112" fmla="*/ 75 w 160"/>
              <a:gd name="T113" fmla="*/ 42 h 160"/>
              <a:gd name="T114" fmla="*/ 136 w 160"/>
              <a:gd name="T115" fmla="*/ 48 h 160"/>
              <a:gd name="T116" fmla="*/ 136 w 160"/>
              <a:gd name="T117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146" y="113"/>
                </a:moveTo>
                <a:cubicBezTo>
                  <a:pt x="153" y="113"/>
                  <a:pt x="160" y="106"/>
                  <a:pt x="160" y="99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25"/>
                  <a:pt x="153" y="19"/>
                  <a:pt x="146" y="19"/>
                </a:cubicBezTo>
                <a:cubicBezTo>
                  <a:pt x="132" y="19"/>
                  <a:pt x="132" y="19"/>
                  <a:pt x="132" y="19"/>
                </a:cubicBezTo>
                <a:cubicBezTo>
                  <a:pt x="132" y="10"/>
                  <a:pt x="132" y="10"/>
                  <a:pt x="132" y="10"/>
                </a:cubicBezTo>
                <a:cubicBezTo>
                  <a:pt x="137" y="10"/>
                  <a:pt x="137" y="10"/>
                  <a:pt x="137" y="10"/>
                </a:cubicBezTo>
                <a:cubicBezTo>
                  <a:pt x="139" y="10"/>
                  <a:pt x="141" y="7"/>
                  <a:pt x="141" y="5"/>
                </a:cubicBezTo>
                <a:cubicBezTo>
                  <a:pt x="141" y="2"/>
                  <a:pt x="139" y="0"/>
                  <a:pt x="137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15" y="0"/>
                  <a:pt x="113" y="2"/>
                  <a:pt x="113" y="5"/>
                </a:cubicBezTo>
                <a:cubicBezTo>
                  <a:pt x="113" y="7"/>
                  <a:pt x="115" y="10"/>
                  <a:pt x="118" y="10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3" y="19"/>
                  <a:pt x="123" y="19"/>
                  <a:pt x="123" y="19"/>
                </a:cubicBezTo>
                <a:cubicBezTo>
                  <a:pt x="85" y="19"/>
                  <a:pt x="85" y="19"/>
                  <a:pt x="85" y="19"/>
                </a:cubicBezTo>
                <a:cubicBezTo>
                  <a:pt x="85" y="10"/>
                  <a:pt x="85" y="10"/>
                  <a:pt x="85" y="10"/>
                </a:cubicBezTo>
                <a:cubicBezTo>
                  <a:pt x="89" y="10"/>
                  <a:pt x="89" y="10"/>
                  <a:pt x="89" y="10"/>
                </a:cubicBezTo>
                <a:cubicBezTo>
                  <a:pt x="92" y="10"/>
                  <a:pt x="94" y="7"/>
                  <a:pt x="94" y="5"/>
                </a:cubicBezTo>
                <a:cubicBezTo>
                  <a:pt x="94" y="2"/>
                  <a:pt x="92" y="0"/>
                  <a:pt x="89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68" y="0"/>
                  <a:pt x="66" y="2"/>
                  <a:pt x="66" y="5"/>
                </a:cubicBezTo>
                <a:cubicBezTo>
                  <a:pt x="66" y="7"/>
                  <a:pt x="68" y="10"/>
                  <a:pt x="70" y="10"/>
                </a:cubicBezTo>
                <a:cubicBezTo>
                  <a:pt x="75" y="10"/>
                  <a:pt x="75" y="10"/>
                  <a:pt x="75" y="10"/>
                </a:cubicBezTo>
                <a:cubicBezTo>
                  <a:pt x="75" y="19"/>
                  <a:pt x="75" y="19"/>
                  <a:pt x="75" y="19"/>
                </a:cubicBezTo>
                <a:cubicBezTo>
                  <a:pt x="38" y="19"/>
                  <a:pt x="38" y="19"/>
                  <a:pt x="38" y="19"/>
                </a:cubicBezTo>
                <a:cubicBezTo>
                  <a:pt x="38" y="10"/>
                  <a:pt x="38" y="10"/>
                  <a:pt x="38" y="10"/>
                </a:cubicBezTo>
                <a:cubicBezTo>
                  <a:pt x="43" y="10"/>
                  <a:pt x="43" y="10"/>
                  <a:pt x="43" y="10"/>
                </a:cubicBezTo>
                <a:cubicBezTo>
                  <a:pt x="45" y="10"/>
                  <a:pt x="47" y="7"/>
                  <a:pt x="47" y="5"/>
                </a:cubicBezTo>
                <a:cubicBezTo>
                  <a:pt x="47" y="2"/>
                  <a:pt x="45" y="0"/>
                  <a:pt x="43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1" y="0"/>
                  <a:pt x="19" y="2"/>
                  <a:pt x="19" y="5"/>
                </a:cubicBezTo>
                <a:cubicBezTo>
                  <a:pt x="19" y="7"/>
                  <a:pt x="21" y="10"/>
                  <a:pt x="24" y="10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19"/>
                  <a:pt x="29" y="19"/>
                  <a:pt x="29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7" y="19"/>
                  <a:pt x="1" y="25"/>
                  <a:pt x="1" y="33"/>
                </a:cubicBezTo>
                <a:cubicBezTo>
                  <a:pt x="1" y="99"/>
                  <a:pt x="1" y="99"/>
                  <a:pt x="1" y="99"/>
                </a:cubicBezTo>
                <a:cubicBezTo>
                  <a:pt x="1" y="106"/>
                  <a:pt x="7" y="113"/>
                  <a:pt x="15" y="113"/>
                </a:cubicBezTo>
                <a:cubicBezTo>
                  <a:pt x="38" y="113"/>
                  <a:pt x="38" y="113"/>
                  <a:pt x="38" y="113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24" y="122"/>
                  <a:pt x="24" y="122"/>
                  <a:pt x="24" y="122"/>
                </a:cubicBezTo>
                <a:cubicBezTo>
                  <a:pt x="21" y="122"/>
                  <a:pt x="19" y="124"/>
                  <a:pt x="19" y="127"/>
                </a:cubicBezTo>
                <a:cubicBezTo>
                  <a:pt x="19" y="130"/>
                  <a:pt x="21" y="132"/>
                  <a:pt x="24" y="132"/>
                </a:cubicBezTo>
                <a:cubicBezTo>
                  <a:pt x="66" y="132"/>
                  <a:pt x="66" y="132"/>
                  <a:pt x="66" y="132"/>
                </a:cubicBezTo>
                <a:cubicBezTo>
                  <a:pt x="66" y="151"/>
                  <a:pt x="66" y="151"/>
                  <a:pt x="66" y="151"/>
                </a:cubicBezTo>
                <a:cubicBezTo>
                  <a:pt x="5" y="151"/>
                  <a:pt x="5" y="151"/>
                  <a:pt x="5" y="151"/>
                </a:cubicBezTo>
                <a:cubicBezTo>
                  <a:pt x="2" y="151"/>
                  <a:pt x="0" y="153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153"/>
                  <a:pt x="158" y="151"/>
                  <a:pt x="155" y="151"/>
                </a:cubicBezTo>
                <a:cubicBezTo>
                  <a:pt x="94" y="151"/>
                  <a:pt x="94" y="151"/>
                  <a:pt x="94" y="151"/>
                </a:cubicBezTo>
                <a:cubicBezTo>
                  <a:pt x="94" y="132"/>
                  <a:pt x="94" y="132"/>
                  <a:pt x="94" y="132"/>
                </a:cubicBezTo>
                <a:cubicBezTo>
                  <a:pt x="136" y="132"/>
                  <a:pt x="136" y="132"/>
                  <a:pt x="136" y="132"/>
                </a:cubicBezTo>
                <a:cubicBezTo>
                  <a:pt x="139" y="132"/>
                  <a:pt x="141" y="130"/>
                  <a:pt x="141" y="127"/>
                </a:cubicBezTo>
                <a:cubicBezTo>
                  <a:pt x="141" y="124"/>
                  <a:pt x="139" y="122"/>
                  <a:pt x="136" y="122"/>
                </a:cubicBezTo>
                <a:cubicBezTo>
                  <a:pt x="122" y="122"/>
                  <a:pt x="122" y="122"/>
                  <a:pt x="122" y="122"/>
                </a:cubicBezTo>
                <a:cubicBezTo>
                  <a:pt x="122" y="113"/>
                  <a:pt x="122" y="113"/>
                  <a:pt x="122" y="113"/>
                </a:cubicBezTo>
                <a:lnTo>
                  <a:pt x="146" y="113"/>
                </a:lnTo>
                <a:close/>
                <a:moveTo>
                  <a:pt x="66" y="123"/>
                </a:moveTo>
                <a:cubicBezTo>
                  <a:pt x="47" y="123"/>
                  <a:pt x="47" y="123"/>
                  <a:pt x="47" y="123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66" y="113"/>
                  <a:pt x="66" y="113"/>
                  <a:pt x="66" y="113"/>
                </a:cubicBezTo>
                <a:lnTo>
                  <a:pt x="66" y="123"/>
                </a:lnTo>
                <a:close/>
                <a:moveTo>
                  <a:pt x="85" y="151"/>
                </a:moveTo>
                <a:cubicBezTo>
                  <a:pt x="75" y="151"/>
                  <a:pt x="75" y="151"/>
                  <a:pt x="75" y="151"/>
                </a:cubicBezTo>
                <a:cubicBezTo>
                  <a:pt x="75" y="113"/>
                  <a:pt x="75" y="113"/>
                  <a:pt x="75" y="113"/>
                </a:cubicBezTo>
                <a:cubicBezTo>
                  <a:pt x="85" y="113"/>
                  <a:pt x="85" y="113"/>
                  <a:pt x="85" y="113"/>
                </a:cubicBezTo>
                <a:lnTo>
                  <a:pt x="85" y="151"/>
                </a:lnTo>
                <a:close/>
                <a:moveTo>
                  <a:pt x="113" y="123"/>
                </a:moveTo>
                <a:cubicBezTo>
                  <a:pt x="94" y="123"/>
                  <a:pt x="94" y="123"/>
                  <a:pt x="94" y="123"/>
                </a:cubicBezTo>
                <a:cubicBezTo>
                  <a:pt x="94" y="113"/>
                  <a:pt x="94" y="113"/>
                  <a:pt x="94" y="113"/>
                </a:cubicBezTo>
                <a:cubicBezTo>
                  <a:pt x="113" y="113"/>
                  <a:pt x="113" y="113"/>
                  <a:pt x="113" y="113"/>
                </a:cubicBezTo>
                <a:lnTo>
                  <a:pt x="113" y="123"/>
                </a:lnTo>
                <a:close/>
                <a:moveTo>
                  <a:pt x="15" y="104"/>
                </a:moveTo>
                <a:cubicBezTo>
                  <a:pt x="12" y="104"/>
                  <a:pt x="10" y="102"/>
                  <a:pt x="10" y="99"/>
                </a:cubicBezTo>
                <a:cubicBezTo>
                  <a:pt x="10" y="33"/>
                  <a:pt x="10" y="33"/>
                  <a:pt x="10" y="33"/>
                </a:cubicBezTo>
                <a:cubicBezTo>
                  <a:pt x="10" y="30"/>
                  <a:pt x="12" y="28"/>
                  <a:pt x="15" y="28"/>
                </a:cubicBezTo>
                <a:cubicBezTo>
                  <a:pt x="146" y="28"/>
                  <a:pt x="146" y="28"/>
                  <a:pt x="146" y="28"/>
                </a:cubicBezTo>
                <a:cubicBezTo>
                  <a:pt x="148" y="28"/>
                  <a:pt x="150" y="30"/>
                  <a:pt x="150" y="33"/>
                </a:cubicBezTo>
                <a:cubicBezTo>
                  <a:pt x="150" y="99"/>
                  <a:pt x="150" y="99"/>
                  <a:pt x="150" y="99"/>
                </a:cubicBezTo>
                <a:cubicBezTo>
                  <a:pt x="150" y="102"/>
                  <a:pt x="148" y="104"/>
                  <a:pt x="146" y="104"/>
                </a:cubicBezTo>
                <a:lnTo>
                  <a:pt x="15" y="104"/>
                </a:lnTo>
                <a:close/>
                <a:moveTo>
                  <a:pt x="61" y="38"/>
                </a:moveTo>
                <a:cubicBezTo>
                  <a:pt x="23" y="38"/>
                  <a:pt x="23" y="38"/>
                  <a:pt x="23" y="38"/>
                </a:cubicBezTo>
                <a:cubicBezTo>
                  <a:pt x="21" y="38"/>
                  <a:pt x="18" y="40"/>
                  <a:pt x="18" y="42"/>
                </a:cubicBezTo>
                <a:cubicBezTo>
                  <a:pt x="18" y="89"/>
                  <a:pt x="18" y="89"/>
                  <a:pt x="18" y="89"/>
                </a:cubicBezTo>
                <a:cubicBezTo>
                  <a:pt x="18" y="92"/>
                  <a:pt x="21" y="95"/>
                  <a:pt x="23" y="95"/>
                </a:cubicBezTo>
                <a:cubicBezTo>
                  <a:pt x="61" y="95"/>
                  <a:pt x="61" y="95"/>
                  <a:pt x="61" y="95"/>
                </a:cubicBezTo>
                <a:cubicBezTo>
                  <a:pt x="64" y="95"/>
                  <a:pt x="66" y="92"/>
                  <a:pt x="66" y="89"/>
                </a:cubicBezTo>
                <a:cubicBezTo>
                  <a:pt x="66" y="42"/>
                  <a:pt x="66" y="42"/>
                  <a:pt x="66" y="42"/>
                </a:cubicBezTo>
                <a:cubicBezTo>
                  <a:pt x="66" y="40"/>
                  <a:pt x="64" y="38"/>
                  <a:pt x="61" y="38"/>
                </a:cubicBezTo>
                <a:close/>
                <a:moveTo>
                  <a:pt x="57" y="85"/>
                </a:moveTo>
                <a:cubicBezTo>
                  <a:pt x="29" y="85"/>
                  <a:pt x="29" y="85"/>
                  <a:pt x="29" y="85"/>
                </a:cubicBezTo>
                <a:cubicBezTo>
                  <a:pt x="29" y="47"/>
                  <a:pt x="29" y="47"/>
                  <a:pt x="29" y="47"/>
                </a:cubicBezTo>
                <a:cubicBezTo>
                  <a:pt x="57" y="47"/>
                  <a:pt x="57" y="47"/>
                  <a:pt x="57" y="47"/>
                </a:cubicBezTo>
                <a:lnTo>
                  <a:pt x="57" y="85"/>
                </a:lnTo>
                <a:close/>
                <a:moveTo>
                  <a:pt x="136" y="76"/>
                </a:moveTo>
                <a:cubicBezTo>
                  <a:pt x="80" y="76"/>
                  <a:pt x="80" y="76"/>
                  <a:pt x="80" y="76"/>
                </a:cubicBezTo>
                <a:cubicBezTo>
                  <a:pt x="77" y="76"/>
                  <a:pt x="75" y="78"/>
                  <a:pt x="75" y="80"/>
                </a:cubicBezTo>
                <a:cubicBezTo>
                  <a:pt x="75" y="83"/>
                  <a:pt x="77" y="85"/>
                  <a:pt x="80" y="85"/>
                </a:cubicBezTo>
                <a:cubicBezTo>
                  <a:pt x="136" y="85"/>
                  <a:pt x="136" y="85"/>
                  <a:pt x="136" y="85"/>
                </a:cubicBezTo>
                <a:cubicBezTo>
                  <a:pt x="139" y="85"/>
                  <a:pt x="141" y="83"/>
                  <a:pt x="141" y="80"/>
                </a:cubicBezTo>
                <a:cubicBezTo>
                  <a:pt x="141" y="78"/>
                  <a:pt x="139" y="76"/>
                  <a:pt x="136" y="76"/>
                </a:cubicBezTo>
                <a:close/>
                <a:moveTo>
                  <a:pt x="136" y="56"/>
                </a:moveTo>
                <a:cubicBezTo>
                  <a:pt x="80" y="56"/>
                  <a:pt x="80" y="56"/>
                  <a:pt x="80" y="56"/>
                </a:cubicBezTo>
                <a:cubicBezTo>
                  <a:pt x="77" y="56"/>
                  <a:pt x="75" y="58"/>
                  <a:pt x="75" y="61"/>
                </a:cubicBezTo>
                <a:cubicBezTo>
                  <a:pt x="75" y="64"/>
                  <a:pt x="77" y="66"/>
                  <a:pt x="80" y="66"/>
                </a:cubicBezTo>
                <a:cubicBezTo>
                  <a:pt x="136" y="66"/>
                  <a:pt x="136" y="66"/>
                  <a:pt x="136" y="66"/>
                </a:cubicBezTo>
                <a:cubicBezTo>
                  <a:pt x="139" y="66"/>
                  <a:pt x="141" y="63"/>
                  <a:pt x="141" y="61"/>
                </a:cubicBezTo>
                <a:cubicBezTo>
                  <a:pt x="141" y="58"/>
                  <a:pt x="139" y="56"/>
                  <a:pt x="136" y="56"/>
                </a:cubicBezTo>
                <a:close/>
                <a:moveTo>
                  <a:pt x="136" y="38"/>
                </a:moveTo>
                <a:cubicBezTo>
                  <a:pt x="80" y="38"/>
                  <a:pt x="80" y="38"/>
                  <a:pt x="80" y="38"/>
                </a:cubicBezTo>
                <a:cubicBezTo>
                  <a:pt x="77" y="38"/>
                  <a:pt x="75" y="40"/>
                  <a:pt x="75" y="42"/>
                </a:cubicBezTo>
                <a:cubicBezTo>
                  <a:pt x="75" y="45"/>
                  <a:pt x="77" y="48"/>
                  <a:pt x="80" y="48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139" y="48"/>
                  <a:pt x="141" y="45"/>
                  <a:pt x="141" y="42"/>
                </a:cubicBezTo>
                <a:cubicBezTo>
                  <a:pt x="141" y="40"/>
                  <a:pt x="139" y="38"/>
                  <a:pt x="136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CC0617BC-1324-245F-9C34-E04C40B366B9}"/>
              </a:ext>
            </a:extLst>
          </p:cNvPr>
          <p:cNvSpPr>
            <a:spLocks noEditPoints="1"/>
          </p:cNvSpPr>
          <p:nvPr/>
        </p:nvSpPr>
        <p:spPr bwMode="auto">
          <a:xfrm>
            <a:off x="10099676" y="3022600"/>
            <a:ext cx="249238" cy="254000"/>
          </a:xfrm>
          <a:custGeom>
            <a:avLst/>
            <a:gdLst>
              <a:gd name="T0" fmla="*/ 147 w 157"/>
              <a:gd name="T1" fmla="*/ 124 h 160"/>
              <a:gd name="T2" fmla="*/ 103 w 157"/>
              <a:gd name="T3" fmla="*/ 59 h 160"/>
              <a:gd name="T4" fmla="*/ 103 w 157"/>
              <a:gd name="T5" fmla="*/ 28 h 160"/>
              <a:gd name="T6" fmla="*/ 112 w 157"/>
              <a:gd name="T7" fmla="*/ 15 h 160"/>
              <a:gd name="T8" fmla="*/ 97 w 157"/>
              <a:gd name="T9" fmla="*/ 0 h 160"/>
              <a:gd name="T10" fmla="*/ 60 w 157"/>
              <a:gd name="T11" fmla="*/ 0 h 160"/>
              <a:gd name="T12" fmla="*/ 45 w 157"/>
              <a:gd name="T13" fmla="*/ 15 h 160"/>
              <a:gd name="T14" fmla="*/ 55 w 157"/>
              <a:gd name="T15" fmla="*/ 28 h 160"/>
              <a:gd name="T16" fmla="*/ 55 w 157"/>
              <a:gd name="T17" fmla="*/ 58 h 160"/>
              <a:gd name="T18" fmla="*/ 10 w 157"/>
              <a:gd name="T19" fmla="*/ 124 h 160"/>
              <a:gd name="T20" fmla="*/ 30 w 157"/>
              <a:gd name="T21" fmla="*/ 160 h 160"/>
              <a:gd name="T22" fmla="*/ 128 w 157"/>
              <a:gd name="T23" fmla="*/ 160 h 160"/>
              <a:gd name="T24" fmla="*/ 147 w 157"/>
              <a:gd name="T25" fmla="*/ 124 h 160"/>
              <a:gd name="T26" fmla="*/ 55 w 157"/>
              <a:gd name="T27" fmla="*/ 15 h 160"/>
              <a:gd name="T28" fmla="*/ 60 w 157"/>
              <a:gd name="T29" fmla="*/ 9 h 160"/>
              <a:gd name="T30" fmla="*/ 97 w 157"/>
              <a:gd name="T31" fmla="*/ 9 h 160"/>
              <a:gd name="T32" fmla="*/ 103 w 157"/>
              <a:gd name="T33" fmla="*/ 15 h 160"/>
              <a:gd name="T34" fmla="*/ 97 w 157"/>
              <a:gd name="T35" fmla="*/ 19 h 160"/>
              <a:gd name="T36" fmla="*/ 60 w 157"/>
              <a:gd name="T37" fmla="*/ 19 h 160"/>
              <a:gd name="T38" fmla="*/ 55 w 157"/>
              <a:gd name="T39" fmla="*/ 15 h 160"/>
              <a:gd name="T40" fmla="*/ 64 w 157"/>
              <a:gd name="T41" fmla="*/ 60 h 160"/>
              <a:gd name="T42" fmla="*/ 64 w 157"/>
              <a:gd name="T43" fmla="*/ 28 h 160"/>
              <a:gd name="T44" fmla="*/ 93 w 157"/>
              <a:gd name="T45" fmla="*/ 28 h 160"/>
              <a:gd name="T46" fmla="*/ 93 w 157"/>
              <a:gd name="T47" fmla="*/ 59 h 160"/>
              <a:gd name="T48" fmla="*/ 103 w 157"/>
              <a:gd name="T49" fmla="*/ 76 h 160"/>
              <a:gd name="T50" fmla="*/ 54 w 157"/>
              <a:gd name="T51" fmla="*/ 76 h 160"/>
              <a:gd name="T52" fmla="*/ 64 w 157"/>
              <a:gd name="T53" fmla="*/ 60 h 160"/>
              <a:gd name="T54" fmla="*/ 127 w 157"/>
              <a:gd name="T55" fmla="*/ 151 h 160"/>
              <a:gd name="T56" fmla="*/ 30 w 157"/>
              <a:gd name="T57" fmla="*/ 151 h 160"/>
              <a:gd name="T58" fmla="*/ 19 w 157"/>
              <a:gd name="T59" fmla="*/ 129 h 160"/>
              <a:gd name="T60" fmla="*/ 48 w 157"/>
              <a:gd name="T61" fmla="*/ 85 h 160"/>
              <a:gd name="T62" fmla="*/ 109 w 157"/>
              <a:gd name="T63" fmla="*/ 85 h 160"/>
              <a:gd name="T64" fmla="*/ 139 w 157"/>
              <a:gd name="T65" fmla="*/ 129 h 160"/>
              <a:gd name="T66" fmla="*/ 127 w 157"/>
              <a:gd name="T67" fmla="*/ 151 h 160"/>
              <a:gd name="T68" fmla="*/ 65 w 157"/>
              <a:gd name="T69" fmla="*/ 95 h 160"/>
              <a:gd name="T70" fmla="*/ 46 w 157"/>
              <a:gd name="T71" fmla="*/ 113 h 160"/>
              <a:gd name="T72" fmla="*/ 65 w 157"/>
              <a:gd name="T73" fmla="*/ 132 h 160"/>
              <a:gd name="T74" fmla="*/ 84 w 157"/>
              <a:gd name="T75" fmla="*/ 113 h 160"/>
              <a:gd name="T76" fmla="*/ 65 w 157"/>
              <a:gd name="T77" fmla="*/ 95 h 160"/>
              <a:gd name="T78" fmla="*/ 65 w 157"/>
              <a:gd name="T79" fmla="*/ 123 h 160"/>
              <a:gd name="T80" fmla="*/ 56 w 157"/>
              <a:gd name="T81" fmla="*/ 113 h 160"/>
              <a:gd name="T82" fmla="*/ 65 w 157"/>
              <a:gd name="T83" fmla="*/ 104 h 160"/>
              <a:gd name="T84" fmla="*/ 74 w 157"/>
              <a:gd name="T85" fmla="*/ 113 h 160"/>
              <a:gd name="T86" fmla="*/ 65 w 157"/>
              <a:gd name="T87" fmla="*/ 123 h 160"/>
              <a:gd name="T88" fmla="*/ 107 w 157"/>
              <a:gd name="T89" fmla="*/ 113 h 160"/>
              <a:gd name="T90" fmla="*/ 93 w 157"/>
              <a:gd name="T91" fmla="*/ 127 h 160"/>
              <a:gd name="T92" fmla="*/ 107 w 157"/>
              <a:gd name="T93" fmla="*/ 141 h 160"/>
              <a:gd name="T94" fmla="*/ 121 w 157"/>
              <a:gd name="T95" fmla="*/ 127 h 160"/>
              <a:gd name="T96" fmla="*/ 107 w 157"/>
              <a:gd name="T97" fmla="*/ 113 h 160"/>
              <a:gd name="T98" fmla="*/ 107 w 157"/>
              <a:gd name="T99" fmla="*/ 132 h 160"/>
              <a:gd name="T100" fmla="*/ 102 w 157"/>
              <a:gd name="T101" fmla="*/ 127 h 160"/>
              <a:gd name="T102" fmla="*/ 107 w 157"/>
              <a:gd name="T103" fmla="*/ 123 h 160"/>
              <a:gd name="T104" fmla="*/ 112 w 157"/>
              <a:gd name="T105" fmla="*/ 127 h 160"/>
              <a:gd name="T106" fmla="*/ 107 w 157"/>
              <a:gd name="T107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" h="160">
                <a:moveTo>
                  <a:pt x="147" y="124"/>
                </a:moveTo>
                <a:cubicBezTo>
                  <a:pt x="141" y="116"/>
                  <a:pt x="107" y="67"/>
                  <a:pt x="103" y="59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08" y="25"/>
                  <a:pt x="112" y="20"/>
                  <a:pt x="112" y="15"/>
                </a:cubicBezTo>
                <a:cubicBezTo>
                  <a:pt x="112" y="7"/>
                  <a:pt x="105" y="0"/>
                  <a:pt x="97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52" y="0"/>
                  <a:pt x="45" y="7"/>
                  <a:pt x="45" y="15"/>
                </a:cubicBezTo>
                <a:cubicBezTo>
                  <a:pt x="45" y="21"/>
                  <a:pt x="50" y="26"/>
                  <a:pt x="55" y="28"/>
                </a:cubicBezTo>
                <a:cubicBezTo>
                  <a:pt x="55" y="58"/>
                  <a:pt x="55" y="58"/>
                  <a:pt x="55" y="58"/>
                </a:cubicBezTo>
                <a:cubicBezTo>
                  <a:pt x="51" y="66"/>
                  <a:pt x="16" y="116"/>
                  <a:pt x="10" y="124"/>
                </a:cubicBezTo>
                <a:cubicBezTo>
                  <a:pt x="0" y="139"/>
                  <a:pt x="11" y="160"/>
                  <a:pt x="30" y="160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47" y="160"/>
                  <a:pt x="157" y="139"/>
                  <a:pt x="147" y="124"/>
                </a:cubicBezTo>
                <a:close/>
                <a:moveTo>
                  <a:pt x="55" y="15"/>
                </a:moveTo>
                <a:cubicBezTo>
                  <a:pt x="55" y="12"/>
                  <a:pt x="57" y="9"/>
                  <a:pt x="60" y="9"/>
                </a:cubicBezTo>
                <a:cubicBezTo>
                  <a:pt x="97" y="9"/>
                  <a:pt x="97" y="9"/>
                  <a:pt x="97" y="9"/>
                </a:cubicBezTo>
                <a:cubicBezTo>
                  <a:pt x="100" y="9"/>
                  <a:pt x="103" y="12"/>
                  <a:pt x="103" y="15"/>
                </a:cubicBezTo>
                <a:cubicBezTo>
                  <a:pt x="103" y="17"/>
                  <a:pt x="100" y="19"/>
                  <a:pt x="97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57" y="19"/>
                  <a:pt x="55" y="17"/>
                  <a:pt x="55" y="15"/>
                </a:cubicBezTo>
                <a:close/>
                <a:moveTo>
                  <a:pt x="64" y="60"/>
                </a:moveTo>
                <a:cubicBezTo>
                  <a:pt x="64" y="28"/>
                  <a:pt x="64" y="28"/>
                  <a:pt x="64" y="28"/>
                </a:cubicBezTo>
                <a:cubicBezTo>
                  <a:pt x="93" y="28"/>
                  <a:pt x="93" y="28"/>
                  <a:pt x="93" y="28"/>
                </a:cubicBezTo>
                <a:cubicBezTo>
                  <a:pt x="93" y="59"/>
                  <a:pt x="93" y="59"/>
                  <a:pt x="93" y="59"/>
                </a:cubicBezTo>
                <a:cubicBezTo>
                  <a:pt x="93" y="61"/>
                  <a:pt x="93" y="61"/>
                  <a:pt x="103" y="76"/>
                </a:cubicBezTo>
                <a:cubicBezTo>
                  <a:pt x="54" y="76"/>
                  <a:pt x="54" y="76"/>
                  <a:pt x="54" y="76"/>
                </a:cubicBezTo>
                <a:cubicBezTo>
                  <a:pt x="65" y="61"/>
                  <a:pt x="64" y="61"/>
                  <a:pt x="64" y="60"/>
                </a:cubicBezTo>
                <a:close/>
                <a:moveTo>
                  <a:pt x="127" y="151"/>
                </a:moveTo>
                <a:cubicBezTo>
                  <a:pt x="30" y="151"/>
                  <a:pt x="30" y="151"/>
                  <a:pt x="30" y="151"/>
                </a:cubicBezTo>
                <a:cubicBezTo>
                  <a:pt x="19" y="151"/>
                  <a:pt x="12" y="138"/>
                  <a:pt x="19" y="129"/>
                </a:cubicBezTo>
                <a:cubicBezTo>
                  <a:pt x="25" y="119"/>
                  <a:pt x="38" y="101"/>
                  <a:pt x="48" y="85"/>
                </a:cubicBezTo>
                <a:cubicBezTo>
                  <a:pt x="109" y="85"/>
                  <a:pt x="109" y="85"/>
                  <a:pt x="109" y="85"/>
                </a:cubicBezTo>
                <a:cubicBezTo>
                  <a:pt x="119" y="99"/>
                  <a:pt x="131" y="117"/>
                  <a:pt x="139" y="129"/>
                </a:cubicBezTo>
                <a:cubicBezTo>
                  <a:pt x="146" y="139"/>
                  <a:pt x="139" y="151"/>
                  <a:pt x="127" y="151"/>
                </a:cubicBezTo>
                <a:close/>
                <a:moveTo>
                  <a:pt x="65" y="95"/>
                </a:moveTo>
                <a:cubicBezTo>
                  <a:pt x="54" y="95"/>
                  <a:pt x="46" y="103"/>
                  <a:pt x="46" y="113"/>
                </a:cubicBezTo>
                <a:cubicBezTo>
                  <a:pt x="46" y="124"/>
                  <a:pt x="54" y="132"/>
                  <a:pt x="65" y="132"/>
                </a:cubicBezTo>
                <a:cubicBezTo>
                  <a:pt x="75" y="132"/>
                  <a:pt x="84" y="124"/>
                  <a:pt x="84" y="113"/>
                </a:cubicBezTo>
                <a:cubicBezTo>
                  <a:pt x="84" y="103"/>
                  <a:pt x="75" y="95"/>
                  <a:pt x="65" y="95"/>
                </a:cubicBezTo>
                <a:close/>
                <a:moveTo>
                  <a:pt x="65" y="123"/>
                </a:moveTo>
                <a:cubicBezTo>
                  <a:pt x="60" y="123"/>
                  <a:pt x="56" y="118"/>
                  <a:pt x="56" y="113"/>
                </a:cubicBezTo>
                <a:cubicBezTo>
                  <a:pt x="56" y="108"/>
                  <a:pt x="60" y="104"/>
                  <a:pt x="65" y="104"/>
                </a:cubicBezTo>
                <a:cubicBezTo>
                  <a:pt x="69" y="104"/>
                  <a:pt x="74" y="108"/>
                  <a:pt x="74" y="113"/>
                </a:cubicBezTo>
                <a:cubicBezTo>
                  <a:pt x="74" y="119"/>
                  <a:pt x="70" y="123"/>
                  <a:pt x="65" y="123"/>
                </a:cubicBezTo>
                <a:close/>
                <a:moveTo>
                  <a:pt x="107" y="113"/>
                </a:moveTo>
                <a:cubicBezTo>
                  <a:pt x="99" y="113"/>
                  <a:pt x="93" y="120"/>
                  <a:pt x="93" y="127"/>
                </a:cubicBezTo>
                <a:cubicBezTo>
                  <a:pt x="93" y="135"/>
                  <a:pt x="99" y="141"/>
                  <a:pt x="107" y="141"/>
                </a:cubicBezTo>
                <a:cubicBezTo>
                  <a:pt x="114" y="141"/>
                  <a:pt x="121" y="135"/>
                  <a:pt x="121" y="127"/>
                </a:cubicBezTo>
                <a:cubicBezTo>
                  <a:pt x="121" y="120"/>
                  <a:pt x="114" y="113"/>
                  <a:pt x="107" y="113"/>
                </a:cubicBezTo>
                <a:close/>
                <a:moveTo>
                  <a:pt x="107" y="132"/>
                </a:moveTo>
                <a:cubicBezTo>
                  <a:pt x="104" y="132"/>
                  <a:pt x="102" y="130"/>
                  <a:pt x="102" y="127"/>
                </a:cubicBezTo>
                <a:cubicBezTo>
                  <a:pt x="102" y="125"/>
                  <a:pt x="104" y="123"/>
                  <a:pt x="107" y="123"/>
                </a:cubicBezTo>
                <a:cubicBezTo>
                  <a:pt x="110" y="123"/>
                  <a:pt x="112" y="125"/>
                  <a:pt x="112" y="127"/>
                </a:cubicBezTo>
                <a:cubicBezTo>
                  <a:pt x="112" y="130"/>
                  <a:pt x="110" y="132"/>
                  <a:pt x="107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7ECDC1F1-3102-0B53-E7BE-3C0223C40934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3573463"/>
            <a:ext cx="254000" cy="254000"/>
          </a:xfrm>
          <a:custGeom>
            <a:avLst/>
            <a:gdLst>
              <a:gd name="T0" fmla="*/ 143 w 160"/>
              <a:gd name="T1" fmla="*/ 9 h 160"/>
              <a:gd name="T2" fmla="*/ 30 w 160"/>
              <a:gd name="T3" fmla="*/ 0 h 160"/>
              <a:gd name="T4" fmla="*/ 1 w 160"/>
              <a:gd name="T5" fmla="*/ 47 h 160"/>
              <a:gd name="T6" fmla="*/ 0 w 160"/>
              <a:gd name="T7" fmla="*/ 72 h 160"/>
              <a:gd name="T8" fmla="*/ 0 w 160"/>
              <a:gd name="T9" fmla="*/ 90 h 160"/>
              <a:gd name="T10" fmla="*/ 4 w 160"/>
              <a:gd name="T11" fmla="*/ 118 h 160"/>
              <a:gd name="T12" fmla="*/ 0 w 160"/>
              <a:gd name="T13" fmla="*/ 146 h 160"/>
              <a:gd name="T14" fmla="*/ 145 w 160"/>
              <a:gd name="T15" fmla="*/ 160 h 160"/>
              <a:gd name="T16" fmla="*/ 159 w 160"/>
              <a:gd name="T17" fmla="*/ 127 h 160"/>
              <a:gd name="T18" fmla="*/ 159 w 160"/>
              <a:gd name="T19" fmla="*/ 109 h 160"/>
              <a:gd name="T20" fmla="*/ 156 w 160"/>
              <a:gd name="T21" fmla="*/ 81 h 160"/>
              <a:gd name="T22" fmla="*/ 159 w 160"/>
              <a:gd name="T23" fmla="*/ 52 h 160"/>
              <a:gd name="T24" fmla="*/ 159 w 160"/>
              <a:gd name="T25" fmla="*/ 47 h 160"/>
              <a:gd name="T26" fmla="*/ 30 w 160"/>
              <a:gd name="T27" fmla="*/ 10 h 160"/>
              <a:gd name="T28" fmla="*/ 135 w 160"/>
              <a:gd name="T29" fmla="*/ 13 h 160"/>
              <a:gd name="T30" fmla="*/ 15 w 160"/>
              <a:gd name="T31" fmla="*/ 38 h 160"/>
              <a:gd name="T32" fmla="*/ 151 w 160"/>
              <a:gd name="T33" fmla="*/ 147 h 160"/>
              <a:gd name="T34" fmla="*/ 15 w 160"/>
              <a:gd name="T35" fmla="*/ 152 h 160"/>
              <a:gd name="T36" fmla="*/ 9 w 160"/>
              <a:gd name="T37" fmla="*/ 128 h 160"/>
              <a:gd name="T38" fmla="*/ 146 w 160"/>
              <a:gd name="T39" fmla="*/ 123 h 160"/>
              <a:gd name="T40" fmla="*/ 151 w 160"/>
              <a:gd name="T41" fmla="*/ 147 h 160"/>
              <a:gd name="T42" fmla="*/ 146 w 160"/>
              <a:gd name="T43" fmla="*/ 114 h 160"/>
              <a:gd name="T44" fmla="*/ 9 w 160"/>
              <a:gd name="T45" fmla="*/ 109 h 160"/>
              <a:gd name="T46" fmla="*/ 15 w 160"/>
              <a:gd name="T47" fmla="*/ 85 h 160"/>
              <a:gd name="T48" fmla="*/ 151 w 160"/>
              <a:gd name="T49" fmla="*/ 90 h 160"/>
              <a:gd name="T50" fmla="*/ 151 w 160"/>
              <a:gd name="T51" fmla="*/ 71 h 160"/>
              <a:gd name="T52" fmla="*/ 14 w 160"/>
              <a:gd name="T53" fmla="*/ 76 h 160"/>
              <a:gd name="T54" fmla="*/ 9 w 160"/>
              <a:gd name="T55" fmla="*/ 52 h 160"/>
              <a:gd name="T56" fmla="*/ 146 w 160"/>
              <a:gd name="T57" fmla="*/ 47 h 160"/>
              <a:gd name="T58" fmla="*/ 151 w 160"/>
              <a:gd name="T59" fmla="*/ 71 h 160"/>
              <a:gd name="T60" fmla="*/ 52 w 160"/>
              <a:gd name="T61" fmla="*/ 135 h 160"/>
              <a:gd name="T62" fmla="*/ 52 w 160"/>
              <a:gd name="T63" fmla="*/ 145 h 160"/>
              <a:gd name="T64" fmla="*/ 142 w 160"/>
              <a:gd name="T65" fmla="*/ 140 h 160"/>
              <a:gd name="T66" fmla="*/ 137 w 160"/>
              <a:gd name="T67" fmla="*/ 60 h 160"/>
              <a:gd name="T68" fmla="*/ 47 w 160"/>
              <a:gd name="T69" fmla="*/ 65 h 160"/>
              <a:gd name="T70" fmla="*/ 137 w 160"/>
              <a:gd name="T71" fmla="*/ 70 h 160"/>
              <a:gd name="T72" fmla="*/ 137 w 160"/>
              <a:gd name="T73" fmla="*/ 60 h 160"/>
              <a:gd name="T74" fmla="*/ 17 w 160"/>
              <a:gd name="T75" fmla="*/ 65 h 160"/>
              <a:gd name="T76" fmla="*/ 27 w 160"/>
              <a:gd name="T77" fmla="*/ 65 h 160"/>
              <a:gd name="T78" fmla="*/ 137 w 160"/>
              <a:gd name="T79" fmla="*/ 98 h 160"/>
              <a:gd name="T80" fmla="*/ 47 w 160"/>
              <a:gd name="T81" fmla="*/ 102 h 160"/>
              <a:gd name="T82" fmla="*/ 137 w 160"/>
              <a:gd name="T83" fmla="*/ 107 h 160"/>
              <a:gd name="T84" fmla="*/ 137 w 160"/>
              <a:gd name="T85" fmla="*/ 98 h 160"/>
              <a:gd name="T86" fmla="*/ 17 w 160"/>
              <a:gd name="T87" fmla="*/ 102 h 160"/>
              <a:gd name="T88" fmla="*/ 27 w 160"/>
              <a:gd name="T89" fmla="*/ 102 h 160"/>
              <a:gd name="T90" fmla="*/ 22 w 160"/>
              <a:gd name="T91" fmla="*/ 135 h 160"/>
              <a:gd name="T92" fmla="*/ 22 w 160"/>
              <a:gd name="T93" fmla="*/ 145 h 160"/>
              <a:gd name="T94" fmla="*/ 22 w 160"/>
              <a:gd name="T95" fmla="*/ 13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159" y="47"/>
                </a:moveTo>
                <a:cubicBezTo>
                  <a:pt x="143" y="9"/>
                  <a:pt x="143" y="9"/>
                  <a:pt x="143" y="9"/>
                </a:cubicBezTo>
                <a:cubicBezTo>
                  <a:pt x="141" y="4"/>
                  <a:pt x="136" y="0"/>
                  <a:pt x="13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24" y="0"/>
                  <a:pt x="19" y="4"/>
                  <a:pt x="17" y="9"/>
                </a:cubicBezTo>
                <a:cubicBezTo>
                  <a:pt x="1" y="47"/>
                  <a:pt x="1" y="47"/>
                  <a:pt x="1" y="47"/>
                </a:cubicBezTo>
                <a:cubicBezTo>
                  <a:pt x="0" y="49"/>
                  <a:pt x="0" y="51"/>
                  <a:pt x="0" y="52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5"/>
                  <a:pt x="2" y="79"/>
                  <a:pt x="4" y="81"/>
                </a:cubicBezTo>
                <a:cubicBezTo>
                  <a:pt x="2" y="84"/>
                  <a:pt x="0" y="87"/>
                  <a:pt x="0" y="90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13"/>
                  <a:pt x="2" y="116"/>
                  <a:pt x="4" y="118"/>
                </a:cubicBezTo>
                <a:cubicBezTo>
                  <a:pt x="2" y="121"/>
                  <a:pt x="0" y="124"/>
                  <a:pt x="0" y="127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6" y="160"/>
                  <a:pt x="14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53" y="160"/>
                  <a:pt x="159" y="154"/>
                  <a:pt x="159" y="146"/>
                </a:cubicBezTo>
                <a:cubicBezTo>
                  <a:pt x="159" y="127"/>
                  <a:pt x="159" y="127"/>
                  <a:pt x="159" y="127"/>
                </a:cubicBezTo>
                <a:cubicBezTo>
                  <a:pt x="159" y="123"/>
                  <a:pt x="158" y="120"/>
                  <a:pt x="156" y="118"/>
                </a:cubicBezTo>
                <a:cubicBezTo>
                  <a:pt x="158" y="115"/>
                  <a:pt x="159" y="112"/>
                  <a:pt x="159" y="109"/>
                </a:cubicBezTo>
                <a:cubicBezTo>
                  <a:pt x="159" y="90"/>
                  <a:pt x="159" y="90"/>
                  <a:pt x="159" y="90"/>
                </a:cubicBezTo>
                <a:cubicBezTo>
                  <a:pt x="159" y="86"/>
                  <a:pt x="158" y="83"/>
                  <a:pt x="156" y="81"/>
                </a:cubicBezTo>
                <a:cubicBezTo>
                  <a:pt x="158" y="78"/>
                  <a:pt x="159" y="75"/>
                  <a:pt x="159" y="72"/>
                </a:cubicBezTo>
                <a:cubicBezTo>
                  <a:pt x="159" y="52"/>
                  <a:pt x="159" y="52"/>
                  <a:pt x="159" y="52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0" y="51"/>
                  <a:pt x="159" y="49"/>
                  <a:pt x="159" y="47"/>
                </a:cubicBezTo>
                <a:close/>
                <a:moveTo>
                  <a:pt x="26" y="13"/>
                </a:moveTo>
                <a:cubicBezTo>
                  <a:pt x="26" y="11"/>
                  <a:pt x="28" y="10"/>
                  <a:pt x="30" y="10"/>
                </a:cubicBezTo>
                <a:cubicBezTo>
                  <a:pt x="131" y="10"/>
                  <a:pt x="131" y="10"/>
                  <a:pt x="131" y="10"/>
                </a:cubicBezTo>
                <a:cubicBezTo>
                  <a:pt x="133" y="10"/>
                  <a:pt x="134" y="11"/>
                  <a:pt x="135" y="13"/>
                </a:cubicBezTo>
                <a:cubicBezTo>
                  <a:pt x="146" y="38"/>
                  <a:pt x="146" y="38"/>
                  <a:pt x="146" y="38"/>
                </a:cubicBezTo>
                <a:cubicBezTo>
                  <a:pt x="15" y="38"/>
                  <a:pt x="15" y="38"/>
                  <a:pt x="15" y="38"/>
                </a:cubicBezTo>
                <a:lnTo>
                  <a:pt x="26" y="13"/>
                </a:lnTo>
                <a:close/>
                <a:moveTo>
                  <a:pt x="151" y="147"/>
                </a:moveTo>
                <a:cubicBezTo>
                  <a:pt x="151" y="149"/>
                  <a:pt x="149" y="152"/>
                  <a:pt x="146" y="152"/>
                </a:cubicBezTo>
                <a:cubicBezTo>
                  <a:pt x="15" y="152"/>
                  <a:pt x="15" y="152"/>
                  <a:pt x="15" y="152"/>
                </a:cubicBezTo>
                <a:cubicBezTo>
                  <a:pt x="12" y="152"/>
                  <a:pt x="9" y="149"/>
                  <a:pt x="9" y="147"/>
                </a:cubicBezTo>
                <a:cubicBezTo>
                  <a:pt x="9" y="128"/>
                  <a:pt x="9" y="128"/>
                  <a:pt x="9" y="128"/>
                </a:cubicBezTo>
                <a:cubicBezTo>
                  <a:pt x="9" y="125"/>
                  <a:pt x="12" y="123"/>
                  <a:pt x="15" y="123"/>
                </a:cubicBezTo>
                <a:cubicBezTo>
                  <a:pt x="146" y="123"/>
                  <a:pt x="146" y="123"/>
                  <a:pt x="146" y="123"/>
                </a:cubicBezTo>
                <a:cubicBezTo>
                  <a:pt x="149" y="123"/>
                  <a:pt x="151" y="125"/>
                  <a:pt x="151" y="128"/>
                </a:cubicBezTo>
                <a:lnTo>
                  <a:pt x="151" y="147"/>
                </a:lnTo>
                <a:close/>
                <a:moveTo>
                  <a:pt x="151" y="109"/>
                </a:moveTo>
                <a:cubicBezTo>
                  <a:pt x="151" y="112"/>
                  <a:pt x="149" y="114"/>
                  <a:pt x="146" y="114"/>
                </a:cubicBezTo>
                <a:cubicBezTo>
                  <a:pt x="15" y="114"/>
                  <a:pt x="15" y="114"/>
                  <a:pt x="15" y="114"/>
                </a:cubicBezTo>
                <a:cubicBezTo>
                  <a:pt x="12" y="114"/>
                  <a:pt x="9" y="112"/>
                  <a:pt x="9" y="109"/>
                </a:cubicBezTo>
                <a:cubicBezTo>
                  <a:pt x="9" y="90"/>
                  <a:pt x="9" y="90"/>
                  <a:pt x="9" y="90"/>
                </a:cubicBezTo>
                <a:cubicBezTo>
                  <a:pt x="9" y="88"/>
                  <a:pt x="12" y="85"/>
                  <a:pt x="15" y="85"/>
                </a:cubicBezTo>
                <a:cubicBezTo>
                  <a:pt x="146" y="85"/>
                  <a:pt x="146" y="85"/>
                  <a:pt x="146" y="85"/>
                </a:cubicBezTo>
                <a:cubicBezTo>
                  <a:pt x="149" y="86"/>
                  <a:pt x="151" y="88"/>
                  <a:pt x="151" y="90"/>
                </a:cubicBezTo>
                <a:lnTo>
                  <a:pt x="151" y="109"/>
                </a:lnTo>
                <a:close/>
                <a:moveTo>
                  <a:pt x="151" y="71"/>
                </a:moveTo>
                <a:cubicBezTo>
                  <a:pt x="151" y="74"/>
                  <a:pt x="149" y="76"/>
                  <a:pt x="146" y="76"/>
                </a:cubicBezTo>
                <a:cubicBezTo>
                  <a:pt x="14" y="76"/>
                  <a:pt x="14" y="76"/>
                  <a:pt x="14" y="76"/>
                </a:cubicBezTo>
                <a:cubicBezTo>
                  <a:pt x="12" y="76"/>
                  <a:pt x="9" y="74"/>
                  <a:pt x="9" y="71"/>
                </a:cubicBezTo>
                <a:cubicBezTo>
                  <a:pt x="9" y="52"/>
                  <a:pt x="9" y="52"/>
                  <a:pt x="9" y="52"/>
                </a:cubicBezTo>
                <a:cubicBezTo>
                  <a:pt x="9" y="49"/>
                  <a:pt x="12" y="47"/>
                  <a:pt x="14" y="47"/>
                </a:cubicBezTo>
                <a:cubicBezTo>
                  <a:pt x="146" y="47"/>
                  <a:pt x="146" y="47"/>
                  <a:pt x="146" y="47"/>
                </a:cubicBezTo>
                <a:cubicBezTo>
                  <a:pt x="149" y="47"/>
                  <a:pt x="151" y="49"/>
                  <a:pt x="151" y="52"/>
                </a:cubicBezTo>
                <a:lnTo>
                  <a:pt x="151" y="71"/>
                </a:lnTo>
                <a:close/>
                <a:moveTo>
                  <a:pt x="137" y="135"/>
                </a:moveTo>
                <a:cubicBezTo>
                  <a:pt x="52" y="135"/>
                  <a:pt x="52" y="135"/>
                  <a:pt x="52" y="135"/>
                </a:cubicBezTo>
                <a:cubicBezTo>
                  <a:pt x="49" y="135"/>
                  <a:pt x="47" y="137"/>
                  <a:pt x="47" y="140"/>
                </a:cubicBezTo>
                <a:cubicBezTo>
                  <a:pt x="47" y="143"/>
                  <a:pt x="49" y="145"/>
                  <a:pt x="52" y="145"/>
                </a:cubicBezTo>
                <a:cubicBezTo>
                  <a:pt x="137" y="145"/>
                  <a:pt x="137" y="145"/>
                  <a:pt x="137" y="145"/>
                </a:cubicBezTo>
                <a:cubicBezTo>
                  <a:pt x="140" y="145"/>
                  <a:pt x="142" y="143"/>
                  <a:pt x="142" y="140"/>
                </a:cubicBezTo>
                <a:cubicBezTo>
                  <a:pt x="142" y="137"/>
                  <a:pt x="140" y="135"/>
                  <a:pt x="137" y="135"/>
                </a:cubicBezTo>
                <a:close/>
                <a:moveTo>
                  <a:pt x="137" y="60"/>
                </a:moveTo>
                <a:cubicBezTo>
                  <a:pt x="52" y="60"/>
                  <a:pt x="52" y="60"/>
                  <a:pt x="52" y="60"/>
                </a:cubicBezTo>
                <a:cubicBezTo>
                  <a:pt x="49" y="60"/>
                  <a:pt x="47" y="62"/>
                  <a:pt x="47" y="65"/>
                </a:cubicBezTo>
                <a:cubicBezTo>
                  <a:pt x="47" y="67"/>
                  <a:pt x="49" y="70"/>
                  <a:pt x="52" y="70"/>
                </a:cubicBezTo>
                <a:cubicBezTo>
                  <a:pt x="137" y="70"/>
                  <a:pt x="137" y="70"/>
                  <a:pt x="137" y="70"/>
                </a:cubicBezTo>
                <a:cubicBezTo>
                  <a:pt x="140" y="70"/>
                  <a:pt x="142" y="67"/>
                  <a:pt x="142" y="65"/>
                </a:cubicBezTo>
                <a:cubicBezTo>
                  <a:pt x="142" y="62"/>
                  <a:pt x="140" y="60"/>
                  <a:pt x="137" y="60"/>
                </a:cubicBezTo>
                <a:close/>
                <a:moveTo>
                  <a:pt x="22" y="60"/>
                </a:moveTo>
                <a:cubicBezTo>
                  <a:pt x="19" y="60"/>
                  <a:pt x="17" y="62"/>
                  <a:pt x="17" y="65"/>
                </a:cubicBezTo>
                <a:cubicBezTo>
                  <a:pt x="17" y="67"/>
                  <a:pt x="19" y="70"/>
                  <a:pt x="22" y="70"/>
                </a:cubicBezTo>
                <a:cubicBezTo>
                  <a:pt x="25" y="70"/>
                  <a:pt x="27" y="67"/>
                  <a:pt x="27" y="65"/>
                </a:cubicBezTo>
                <a:cubicBezTo>
                  <a:pt x="27" y="62"/>
                  <a:pt x="25" y="60"/>
                  <a:pt x="22" y="60"/>
                </a:cubicBezTo>
                <a:close/>
                <a:moveTo>
                  <a:pt x="137" y="98"/>
                </a:moveTo>
                <a:cubicBezTo>
                  <a:pt x="52" y="98"/>
                  <a:pt x="52" y="98"/>
                  <a:pt x="52" y="98"/>
                </a:cubicBezTo>
                <a:cubicBezTo>
                  <a:pt x="49" y="98"/>
                  <a:pt x="47" y="100"/>
                  <a:pt x="47" y="102"/>
                </a:cubicBezTo>
                <a:cubicBezTo>
                  <a:pt x="48" y="105"/>
                  <a:pt x="49" y="107"/>
                  <a:pt x="52" y="107"/>
                </a:cubicBezTo>
                <a:cubicBezTo>
                  <a:pt x="137" y="107"/>
                  <a:pt x="137" y="107"/>
                  <a:pt x="137" y="107"/>
                </a:cubicBezTo>
                <a:cubicBezTo>
                  <a:pt x="140" y="107"/>
                  <a:pt x="142" y="105"/>
                  <a:pt x="142" y="102"/>
                </a:cubicBezTo>
                <a:cubicBezTo>
                  <a:pt x="142" y="100"/>
                  <a:pt x="140" y="98"/>
                  <a:pt x="137" y="98"/>
                </a:cubicBezTo>
                <a:close/>
                <a:moveTo>
                  <a:pt x="22" y="98"/>
                </a:moveTo>
                <a:cubicBezTo>
                  <a:pt x="19" y="98"/>
                  <a:pt x="17" y="100"/>
                  <a:pt x="17" y="102"/>
                </a:cubicBezTo>
                <a:cubicBezTo>
                  <a:pt x="17" y="105"/>
                  <a:pt x="19" y="107"/>
                  <a:pt x="22" y="107"/>
                </a:cubicBezTo>
                <a:cubicBezTo>
                  <a:pt x="25" y="107"/>
                  <a:pt x="27" y="105"/>
                  <a:pt x="27" y="102"/>
                </a:cubicBezTo>
                <a:cubicBezTo>
                  <a:pt x="27" y="100"/>
                  <a:pt x="25" y="98"/>
                  <a:pt x="22" y="98"/>
                </a:cubicBezTo>
                <a:close/>
                <a:moveTo>
                  <a:pt x="22" y="135"/>
                </a:moveTo>
                <a:cubicBezTo>
                  <a:pt x="19" y="135"/>
                  <a:pt x="17" y="137"/>
                  <a:pt x="17" y="140"/>
                </a:cubicBezTo>
                <a:cubicBezTo>
                  <a:pt x="17" y="143"/>
                  <a:pt x="19" y="145"/>
                  <a:pt x="22" y="145"/>
                </a:cubicBezTo>
                <a:cubicBezTo>
                  <a:pt x="25" y="145"/>
                  <a:pt x="27" y="143"/>
                  <a:pt x="27" y="140"/>
                </a:cubicBezTo>
                <a:cubicBezTo>
                  <a:pt x="27" y="137"/>
                  <a:pt x="25" y="135"/>
                  <a:pt x="22" y="1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E3FF5C17-5DF7-9AF9-699B-FF79CBACCC5E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4124325"/>
            <a:ext cx="254000" cy="254000"/>
          </a:xfrm>
          <a:custGeom>
            <a:avLst/>
            <a:gdLst>
              <a:gd name="T0" fmla="*/ 51 w 160"/>
              <a:gd name="T1" fmla="*/ 139 h 160"/>
              <a:gd name="T2" fmla="*/ 42 w 160"/>
              <a:gd name="T3" fmla="*/ 139 h 160"/>
              <a:gd name="T4" fmla="*/ 109 w 160"/>
              <a:gd name="T5" fmla="*/ 48 h 160"/>
              <a:gd name="T6" fmla="*/ 109 w 160"/>
              <a:gd name="T7" fmla="*/ 39 h 160"/>
              <a:gd name="T8" fmla="*/ 116 w 160"/>
              <a:gd name="T9" fmla="*/ 41 h 160"/>
              <a:gd name="T10" fmla="*/ 119 w 160"/>
              <a:gd name="T11" fmla="*/ 34 h 160"/>
              <a:gd name="T12" fmla="*/ 114 w 160"/>
              <a:gd name="T13" fmla="*/ 25 h 160"/>
              <a:gd name="T14" fmla="*/ 104 w 160"/>
              <a:gd name="T15" fmla="*/ 25 h 160"/>
              <a:gd name="T16" fmla="*/ 95 w 160"/>
              <a:gd name="T17" fmla="*/ 44 h 160"/>
              <a:gd name="T18" fmla="*/ 112 w 160"/>
              <a:gd name="T19" fmla="*/ 66 h 160"/>
              <a:gd name="T20" fmla="*/ 106 w 160"/>
              <a:gd name="T21" fmla="*/ 66 h 160"/>
              <a:gd name="T22" fmla="*/ 99 w 160"/>
              <a:gd name="T23" fmla="*/ 66 h 160"/>
              <a:gd name="T24" fmla="*/ 105 w 160"/>
              <a:gd name="T25" fmla="*/ 76 h 160"/>
              <a:gd name="T26" fmla="*/ 109 w 160"/>
              <a:gd name="T27" fmla="*/ 86 h 160"/>
              <a:gd name="T28" fmla="*/ 115 w 160"/>
              <a:gd name="T29" fmla="*/ 76 h 160"/>
              <a:gd name="T30" fmla="*/ 109 w 160"/>
              <a:gd name="T31" fmla="*/ 48 h 160"/>
              <a:gd name="T32" fmla="*/ 79 w 160"/>
              <a:gd name="T33" fmla="*/ 9 h 160"/>
              <a:gd name="T34" fmla="*/ 0 w 160"/>
              <a:gd name="T35" fmla="*/ 23 h 160"/>
              <a:gd name="T36" fmla="*/ 14 w 160"/>
              <a:gd name="T37" fmla="*/ 160 h 160"/>
              <a:gd name="T38" fmla="*/ 94 w 160"/>
              <a:gd name="T39" fmla="*/ 146 h 160"/>
              <a:gd name="T40" fmla="*/ 109 w 160"/>
              <a:gd name="T41" fmla="*/ 103 h 160"/>
              <a:gd name="T42" fmla="*/ 109 w 160"/>
              <a:gd name="T43" fmla="*/ 0 h 160"/>
              <a:gd name="T44" fmla="*/ 14 w 160"/>
              <a:gd name="T45" fmla="*/ 19 h 160"/>
              <a:gd name="T46" fmla="*/ 62 w 160"/>
              <a:gd name="T47" fmla="*/ 28 h 160"/>
              <a:gd name="T48" fmla="*/ 9 w 160"/>
              <a:gd name="T49" fmla="*/ 23 h 160"/>
              <a:gd name="T50" fmla="*/ 80 w 160"/>
              <a:gd name="T51" fmla="*/ 151 h 160"/>
              <a:gd name="T52" fmla="*/ 9 w 160"/>
              <a:gd name="T53" fmla="*/ 146 h 160"/>
              <a:gd name="T54" fmla="*/ 84 w 160"/>
              <a:gd name="T55" fmla="*/ 122 h 160"/>
              <a:gd name="T56" fmla="*/ 85 w 160"/>
              <a:gd name="T57" fmla="*/ 113 h 160"/>
              <a:gd name="T58" fmla="*/ 9 w 160"/>
              <a:gd name="T59" fmla="*/ 38 h 160"/>
              <a:gd name="T60" fmla="*/ 56 w 160"/>
              <a:gd name="T61" fmla="*/ 51 h 160"/>
              <a:gd name="T62" fmla="*/ 57 w 160"/>
              <a:gd name="T63" fmla="*/ 98 h 160"/>
              <a:gd name="T64" fmla="*/ 61 w 160"/>
              <a:gd name="T65" fmla="*/ 104 h 160"/>
              <a:gd name="T66" fmla="*/ 83 w 160"/>
              <a:gd name="T67" fmla="*/ 97 h 160"/>
              <a:gd name="T68" fmla="*/ 85 w 160"/>
              <a:gd name="T69" fmla="*/ 113 h 160"/>
              <a:gd name="T70" fmla="*/ 85 w 160"/>
              <a:gd name="T71" fmla="*/ 88 h 160"/>
              <a:gd name="T72" fmla="*/ 82 w 160"/>
              <a:gd name="T73" fmla="*/ 87 h 160"/>
              <a:gd name="T74" fmla="*/ 73 w 160"/>
              <a:gd name="T75" fmla="*/ 79 h 160"/>
              <a:gd name="T76" fmla="*/ 66 w 160"/>
              <a:gd name="T77" fmla="*/ 52 h 160"/>
              <a:gd name="T78" fmla="*/ 151 w 160"/>
              <a:gd name="T79" fmla="*/ 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46" y="144"/>
                </a:moveTo>
                <a:cubicBezTo>
                  <a:pt x="49" y="144"/>
                  <a:pt x="51" y="142"/>
                  <a:pt x="51" y="139"/>
                </a:cubicBezTo>
                <a:cubicBezTo>
                  <a:pt x="51" y="137"/>
                  <a:pt x="49" y="134"/>
                  <a:pt x="46" y="134"/>
                </a:cubicBezTo>
                <a:cubicBezTo>
                  <a:pt x="43" y="134"/>
                  <a:pt x="42" y="137"/>
                  <a:pt x="42" y="139"/>
                </a:cubicBezTo>
                <a:cubicBezTo>
                  <a:pt x="42" y="142"/>
                  <a:pt x="43" y="144"/>
                  <a:pt x="46" y="144"/>
                </a:cubicBezTo>
                <a:close/>
                <a:moveTo>
                  <a:pt x="109" y="48"/>
                </a:moveTo>
                <a:cubicBezTo>
                  <a:pt x="107" y="48"/>
                  <a:pt x="105" y="46"/>
                  <a:pt x="105" y="43"/>
                </a:cubicBezTo>
                <a:cubicBezTo>
                  <a:pt x="105" y="40"/>
                  <a:pt x="107" y="39"/>
                  <a:pt x="109" y="39"/>
                </a:cubicBezTo>
                <a:cubicBezTo>
                  <a:pt x="110" y="39"/>
                  <a:pt x="112" y="39"/>
                  <a:pt x="113" y="40"/>
                </a:cubicBezTo>
                <a:cubicBezTo>
                  <a:pt x="114" y="41"/>
                  <a:pt x="115" y="41"/>
                  <a:pt x="116" y="41"/>
                </a:cubicBezTo>
                <a:cubicBezTo>
                  <a:pt x="117" y="41"/>
                  <a:pt x="119" y="41"/>
                  <a:pt x="119" y="40"/>
                </a:cubicBezTo>
                <a:cubicBezTo>
                  <a:pt x="121" y="39"/>
                  <a:pt x="121" y="35"/>
                  <a:pt x="119" y="34"/>
                </a:cubicBezTo>
                <a:cubicBezTo>
                  <a:pt x="118" y="32"/>
                  <a:pt x="116" y="31"/>
                  <a:pt x="114" y="30"/>
                </a:cubicBezTo>
                <a:cubicBezTo>
                  <a:pt x="114" y="25"/>
                  <a:pt x="114" y="25"/>
                  <a:pt x="114" y="25"/>
                </a:cubicBezTo>
                <a:cubicBezTo>
                  <a:pt x="114" y="22"/>
                  <a:pt x="112" y="20"/>
                  <a:pt x="109" y="20"/>
                </a:cubicBezTo>
                <a:cubicBezTo>
                  <a:pt x="106" y="20"/>
                  <a:pt x="104" y="22"/>
                  <a:pt x="104" y="25"/>
                </a:cubicBezTo>
                <a:cubicBezTo>
                  <a:pt x="104" y="30"/>
                  <a:pt x="104" y="30"/>
                  <a:pt x="104" y="30"/>
                </a:cubicBezTo>
                <a:cubicBezTo>
                  <a:pt x="99" y="32"/>
                  <a:pt x="95" y="37"/>
                  <a:pt x="95" y="44"/>
                </a:cubicBezTo>
                <a:cubicBezTo>
                  <a:pt x="95" y="52"/>
                  <a:pt x="102" y="58"/>
                  <a:pt x="109" y="58"/>
                </a:cubicBezTo>
                <a:cubicBezTo>
                  <a:pt x="113" y="58"/>
                  <a:pt x="116" y="63"/>
                  <a:pt x="112" y="66"/>
                </a:cubicBezTo>
                <a:cubicBezTo>
                  <a:pt x="112" y="67"/>
                  <a:pt x="110" y="67"/>
                  <a:pt x="109" y="67"/>
                </a:cubicBezTo>
                <a:cubicBezTo>
                  <a:pt x="108" y="67"/>
                  <a:pt x="107" y="67"/>
                  <a:pt x="106" y="66"/>
                </a:cubicBezTo>
                <a:cubicBezTo>
                  <a:pt x="105" y="65"/>
                  <a:pt x="104" y="65"/>
                  <a:pt x="103" y="65"/>
                </a:cubicBezTo>
                <a:cubicBezTo>
                  <a:pt x="101" y="65"/>
                  <a:pt x="100" y="65"/>
                  <a:pt x="99" y="66"/>
                </a:cubicBezTo>
                <a:cubicBezTo>
                  <a:pt x="98" y="68"/>
                  <a:pt x="98" y="71"/>
                  <a:pt x="99" y="73"/>
                </a:cubicBezTo>
                <a:cubicBezTo>
                  <a:pt x="101" y="74"/>
                  <a:pt x="103" y="75"/>
                  <a:pt x="105" y="76"/>
                </a:cubicBezTo>
                <a:cubicBezTo>
                  <a:pt x="105" y="81"/>
                  <a:pt x="105" y="81"/>
                  <a:pt x="105" y="81"/>
                </a:cubicBezTo>
                <a:cubicBezTo>
                  <a:pt x="105" y="84"/>
                  <a:pt x="107" y="86"/>
                  <a:pt x="109" y="86"/>
                </a:cubicBezTo>
                <a:cubicBezTo>
                  <a:pt x="112" y="86"/>
                  <a:pt x="115" y="84"/>
                  <a:pt x="115" y="81"/>
                </a:cubicBezTo>
                <a:cubicBezTo>
                  <a:pt x="115" y="76"/>
                  <a:pt x="115" y="76"/>
                  <a:pt x="115" y="76"/>
                </a:cubicBezTo>
                <a:cubicBezTo>
                  <a:pt x="120" y="74"/>
                  <a:pt x="124" y="69"/>
                  <a:pt x="124" y="62"/>
                </a:cubicBezTo>
                <a:cubicBezTo>
                  <a:pt x="124" y="55"/>
                  <a:pt x="117" y="48"/>
                  <a:pt x="109" y="48"/>
                </a:cubicBezTo>
                <a:close/>
                <a:moveTo>
                  <a:pt x="109" y="0"/>
                </a:moveTo>
                <a:cubicBezTo>
                  <a:pt x="98" y="0"/>
                  <a:pt x="87" y="3"/>
                  <a:pt x="79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7" y="9"/>
                  <a:pt x="0" y="16"/>
                  <a:pt x="0" y="23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3"/>
                  <a:pt x="7" y="160"/>
                  <a:pt x="14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7" y="160"/>
                  <a:pt x="94" y="153"/>
                  <a:pt x="94" y="146"/>
                </a:cubicBezTo>
                <a:cubicBezTo>
                  <a:pt x="94" y="101"/>
                  <a:pt x="94" y="101"/>
                  <a:pt x="94" y="101"/>
                </a:cubicBezTo>
                <a:cubicBezTo>
                  <a:pt x="99" y="102"/>
                  <a:pt x="104" y="103"/>
                  <a:pt x="109" y="103"/>
                </a:cubicBezTo>
                <a:cubicBezTo>
                  <a:pt x="137" y="103"/>
                  <a:pt x="160" y="80"/>
                  <a:pt x="160" y="51"/>
                </a:cubicBezTo>
                <a:cubicBezTo>
                  <a:pt x="160" y="23"/>
                  <a:pt x="137" y="0"/>
                  <a:pt x="109" y="0"/>
                </a:cubicBezTo>
                <a:close/>
                <a:moveTo>
                  <a:pt x="9" y="23"/>
                </a:moveTo>
                <a:cubicBezTo>
                  <a:pt x="9" y="21"/>
                  <a:pt x="12" y="19"/>
                  <a:pt x="14" y="19"/>
                </a:cubicBezTo>
                <a:cubicBezTo>
                  <a:pt x="69" y="19"/>
                  <a:pt x="69" y="19"/>
                  <a:pt x="69" y="19"/>
                </a:cubicBezTo>
                <a:cubicBezTo>
                  <a:pt x="66" y="22"/>
                  <a:pt x="65" y="25"/>
                  <a:pt x="62" y="28"/>
                </a:cubicBezTo>
                <a:cubicBezTo>
                  <a:pt x="9" y="28"/>
                  <a:pt x="9" y="28"/>
                  <a:pt x="9" y="28"/>
                </a:cubicBezTo>
                <a:lnTo>
                  <a:pt x="9" y="23"/>
                </a:lnTo>
                <a:close/>
                <a:moveTo>
                  <a:pt x="84" y="146"/>
                </a:moveTo>
                <a:cubicBezTo>
                  <a:pt x="84" y="149"/>
                  <a:pt x="82" y="151"/>
                  <a:pt x="80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11" y="151"/>
                  <a:pt x="9" y="149"/>
                  <a:pt x="9" y="146"/>
                </a:cubicBezTo>
                <a:cubicBezTo>
                  <a:pt x="9" y="122"/>
                  <a:pt x="9" y="122"/>
                  <a:pt x="9" y="122"/>
                </a:cubicBezTo>
                <a:cubicBezTo>
                  <a:pt x="84" y="122"/>
                  <a:pt x="84" y="122"/>
                  <a:pt x="84" y="122"/>
                </a:cubicBezTo>
                <a:lnTo>
                  <a:pt x="84" y="146"/>
                </a:lnTo>
                <a:close/>
                <a:moveTo>
                  <a:pt x="85" y="113"/>
                </a:moveTo>
                <a:cubicBezTo>
                  <a:pt x="9" y="113"/>
                  <a:pt x="9" y="113"/>
                  <a:pt x="9" y="113"/>
                </a:cubicBezTo>
                <a:cubicBezTo>
                  <a:pt x="9" y="38"/>
                  <a:pt x="9" y="38"/>
                  <a:pt x="9" y="38"/>
                </a:cubicBezTo>
                <a:cubicBezTo>
                  <a:pt x="59" y="38"/>
                  <a:pt x="59" y="38"/>
                  <a:pt x="59" y="38"/>
                </a:cubicBezTo>
                <a:cubicBezTo>
                  <a:pt x="58" y="42"/>
                  <a:pt x="56" y="47"/>
                  <a:pt x="56" y="51"/>
                </a:cubicBezTo>
                <a:cubicBezTo>
                  <a:pt x="56" y="61"/>
                  <a:pt x="59" y="69"/>
                  <a:pt x="63" y="77"/>
                </a:cubicBezTo>
                <a:cubicBezTo>
                  <a:pt x="57" y="98"/>
                  <a:pt x="57" y="98"/>
                  <a:pt x="57" y="98"/>
                </a:cubicBezTo>
                <a:cubicBezTo>
                  <a:pt x="56" y="99"/>
                  <a:pt x="57" y="101"/>
                  <a:pt x="58" y="102"/>
                </a:cubicBezTo>
                <a:cubicBezTo>
                  <a:pt x="59" y="103"/>
                  <a:pt x="60" y="104"/>
                  <a:pt x="61" y="104"/>
                </a:cubicBezTo>
                <a:cubicBezTo>
                  <a:pt x="62" y="104"/>
                  <a:pt x="62" y="103"/>
                  <a:pt x="63" y="103"/>
                </a:cubicBezTo>
                <a:cubicBezTo>
                  <a:pt x="63" y="103"/>
                  <a:pt x="74" y="100"/>
                  <a:pt x="83" y="97"/>
                </a:cubicBezTo>
                <a:cubicBezTo>
                  <a:pt x="84" y="98"/>
                  <a:pt x="84" y="98"/>
                  <a:pt x="85" y="98"/>
                </a:cubicBezTo>
                <a:lnTo>
                  <a:pt x="85" y="113"/>
                </a:lnTo>
                <a:close/>
                <a:moveTo>
                  <a:pt x="109" y="94"/>
                </a:moveTo>
                <a:cubicBezTo>
                  <a:pt x="100" y="94"/>
                  <a:pt x="92" y="92"/>
                  <a:pt x="85" y="88"/>
                </a:cubicBezTo>
                <a:cubicBezTo>
                  <a:pt x="85" y="87"/>
                  <a:pt x="84" y="87"/>
                  <a:pt x="83" y="87"/>
                </a:cubicBezTo>
                <a:cubicBezTo>
                  <a:pt x="82" y="87"/>
                  <a:pt x="82" y="87"/>
                  <a:pt x="82" y="87"/>
                </a:cubicBezTo>
                <a:cubicBezTo>
                  <a:pt x="78" y="88"/>
                  <a:pt x="73" y="90"/>
                  <a:pt x="69" y="92"/>
                </a:cubicBezTo>
                <a:cubicBezTo>
                  <a:pt x="73" y="79"/>
                  <a:pt x="73" y="79"/>
                  <a:pt x="73" y="79"/>
                </a:cubicBezTo>
                <a:cubicBezTo>
                  <a:pt x="74" y="77"/>
                  <a:pt x="73" y="76"/>
                  <a:pt x="72" y="75"/>
                </a:cubicBezTo>
                <a:cubicBezTo>
                  <a:pt x="68" y="68"/>
                  <a:pt x="66" y="60"/>
                  <a:pt x="66" y="52"/>
                </a:cubicBezTo>
                <a:cubicBezTo>
                  <a:pt x="66" y="29"/>
                  <a:pt x="86" y="10"/>
                  <a:pt x="109" y="10"/>
                </a:cubicBezTo>
                <a:cubicBezTo>
                  <a:pt x="132" y="10"/>
                  <a:pt x="151" y="29"/>
                  <a:pt x="151" y="52"/>
                </a:cubicBezTo>
                <a:cubicBezTo>
                  <a:pt x="151" y="75"/>
                  <a:pt x="132" y="94"/>
                  <a:pt x="109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EC6ED98A-558B-7A52-48E1-6AAF20A53BFD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3573463"/>
            <a:ext cx="252413" cy="254000"/>
          </a:xfrm>
          <a:custGeom>
            <a:avLst/>
            <a:gdLst>
              <a:gd name="T0" fmla="*/ 69 w 159"/>
              <a:gd name="T1" fmla="*/ 1 h 160"/>
              <a:gd name="T2" fmla="*/ 35 w 159"/>
              <a:gd name="T3" fmla="*/ 79 h 160"/>
              <a:gd name="T4" fmla="*/ 46 w 159"/>
              <a:gd name="T5" fmla="*/ 109 h 160"/>
              <a:gd name="T6" fmla="*/ 56 w 159"/>
              <a:gd name="T7" fmla="*/ 146 h 160"/>
              <a:gd name="T8" fmla="*/ 88 w 159"/>
              <a:gd name="T9" fmla="*/ 160 h 160"/>
              <a:gd name="T10" fmla="*/ 102 w 159"/>
              <a:gd name="T11" fmla="*/ 122 h 160"/>
              <a:gd name="T12" fmla="*/ 112 w 159"/>
              <a:gd name="T13" fmla="*/ 108 h 160"/>
              <a:gd name="T14" fmla="*/ 130 w 159"/>
              <a:gd name="T15" fmla="*/ 52 h 160"/>
              <a:gd name="T16" fmla="*/ 93 w 159"/>
              <a:gd name="T17" fmla="*/ 131 h 160"/>
              <a:gd name="T18" fmla="*/ 83 w 159"/>
              <a:gd name="T19" fmla="*/ 135 h 160"/>
              <a:gd name="T20" fmla="*/ 93 w 159"/>
              <a:gd name="T21" fmla="*/ 140 h 160"/>
              <a:gd name="T22" fmla="*/ 88 w 159"/>
              <a:gd name="T23" fmla="*/ 150 h 160"/>
              <a:gd name="T24" fmla="*/ 65 w 159"/>
              <a:gd name="T25" fmla="*/ 145 h 160"/>
              <a:gd name="T26" fmla="*/ 69 w 159"/>
              <a:gd name="T27" fmla="*/ 140 h 160"/>
              <a:gd name="T28" fmla="*/ 69 w 159"/>
              <a:gd name="T29" fmla="*/ 131 h 160"/>
              <a:gd name="T30" fmla="*/ 65 w 159"/>
              <a:gd name="T31" fmla="*/ 122 h 160"/>
              <a:gd name="T32" fmla="*/ 93 w 159"/>
              <a:gd name="T33" fmla="*/ 131 h 160"/>
              <a:gd name="T34" fmla="*/ 103 w 159"/>
              <a:gd name="T35" fmla="*/ 108 h 160"/>
              <a:gd name="T36" fmla="*/ 60 w 159"/>
              <a:gd name="T37" fmla="*/ 113 h 160"/>
              <a:gd name="T38" fmla="*/ 46 w 159"/>
              <a:gd name="T39" fmla="*/ 79 h 160"/>
              <a:gd name="T40" fmla="*/ 78 w 159"/>
              <a:gd name="T41" fmla="*/ 10 h 160"/>
              <a:gd name="T42" fmla="*/ 112 w 159"/>
              <a:gd name="T43" fmla="*/ 79 h 160"/>
              <a:gd name="T44" fmla="*/ 145 w 159"/>
              <a:gd name="T45" fmla="*/ 48 h 160"/>
              <a:gd name="T46" fmla="*/ 145 w 159"/>
              <a:gd name="T47" fmla="*/ 58 h 160"/>
              <a:gd name="T48" fmla="*/ 159 w 159"/>
              <a:gd name="T49" fmla="*/ 53 h 160"/>
              <a:gd name="T50" fmla="*/ 19 w 159"/>
              <a:gd name="T51" fmla="*/ 53 h 160"/>
              <a:gd name="T52" fmla="*/ 4 w 159"/>
              <a:gd name="T53" fmla="*/ 48 h 160"/>
              <a:gd name="T54" fmla="*/ 4 w 159"/>
              <a:gd name="T55" fmla="*/ 58 h 160"/>
              <a:gd name="T56" fmla="*/ 19 w 159"/>
              <a:gd name="T57" fmla="*/ 53 h 160"/>
              <a:gd name="T58" fmla="*/ 139 w 159"/>
              <a:gd name="T59" fmla="*/ 24 h 160"/>
              <a:gd name="T60" fmla="*/ 148 w 159"/>
              <a:gd name="T61" fmla="*/ 12 h 160"/>
              <a:gd name="T62" fmla="*/ 142 w 159"/>
              <a:gd name="T63" fmla="*/ 10 h 160"/>
              <a:gd name="T64" fmla="*/ 132 w 159"/>
              <a:gd name="T65" fmla="*/ 22 h 160"/>
              <a:gd name="T66" fmla="*/ 23 w 159"/>
              <a:gd name="T67" fmla="*/ 80 h 160"/>
              <a:gd name="T68" fmla="*/ 12 w 159"/>
              <a:gd name="T69" fmla="*/ 86 h 160"/>
              <a:gd name="T70" fmla="*/ 15 w 159"/>
              <a:gd name="T71" fmla="*/ 94 h 160"/>
              <a:gd name="T72" fmla="*/ 25 w 159"/>
              <a:gd name="T73" fmla="*/ 89 h 160"/>
              <a:gd name="T74" fmla="*/ 23 w 159"/>
              <a:gd name="T75" fmla="*/ 80 h 160"/>
              <a:gd name="T76" fmla="*/ 139 w 159"/>
              <a:gd name="T77" fmla="*/ 81 h 160"/>
              <a:gd name="T78" fmla="*/ 132 w 159"/>
              <a:gd name="T79" fmla="*/ 83 h 160"/>
              <a:gd name="T80" fmla="*/ 142 w 159"/>
              <a:gd name="T81" fmla="*/ 94 h 160"/>
              <a:gd name="T82" fmla="*/ 148 w 159"/>
              <a:gd name="T83" fmla="*/ 92 h 160"/>
              <a:gd name="T84" fmla="*/ 20 w 159"/>
              <a:gd name="T85" fmla="*/ 23 h 160"/>
              <a:gd name="T86" fmla="*/ 26 w 159"/>
              <a:gd name="T87" fmla="*/ 22 h 160"/>
              <a:gd name="T88" fmla="*/ 17 w 159"/>
              <a:gd name="T89" fmla="*/ 11 h 160"/>
              <a:gd name="T90" fmla="*/ 10 w 159"/>
              <a:gd name="T91" fmla="*/ 12 h 160"/>
              <a:gd name="T92" fmla="*/ 20 w 159"/>
              <a:gd name="T93" fmla="*/ 23 h 160"/>
              <a:gd name="T94" fmla="*/ 84 w 159"/>
              <a:gd name="T95" fmla="*/ 49 h 160"/>
              <a:gd name="T96" fmla="*/ 80 w 159"/>
              <a:gd name="T97" fmla="*/ 20 h 160"/>
              <a:gd name="T98" fmla="*/ 75 w 159"/>
              <a:gd name="T99" fmla="*/ 22 h 160"/>
              <a:gd name="T100" fmla="*/ 52 w 159"/>
              <a:gd name="T101" fmla="*/ 64 h 160"/>
              <a:gd name="T102" fmla="*/ 75 w 159"/>
              <a:gd name="T103" fmla="*/ 75 h 160"/>
              <a:gd name="T104" fmla="*/ 78 w 159"/>
              <a:gd name="T105" fmla="*/ 103 h 160"/>
              <a:gd name="T106" fmla="*/ 83 w 159"/>
              <a:gd name="T107" fmla="*/ 101 h 160"/>
              <a:gd name="T108" fmla="*/ 106 w 159"/>
              <a:gd name="T109" fmla="*/ 60 h 160"/>
              <a:gd name="T110" fmla="*/ 84 w 159"/>
              <a:gd name="T111" fmla="*/ 83 h 160"/>
              <a:gd name="T112" fmla="*/ 81 w 159"/>
              <a:gd name="T113" fmla="*/ 66 h 160"/>
              <a:gd name="T114" fmla="*/ 75 w 159"/>
              <a:gd name="T115" fmla="*/ 40 h 160"/>
              <a:gd name="T116" fmla="*/ 77 w 159"/>
              <a:gd name="T117" fmla="*/ 56 h 160"/>
              <a:gd name="T118" fmla="*/ 84 w 159"/>
              <a:gd name="T119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9" h="160">
                <a:moveTo>
                  <a:pt x="80" y="0"/>
                </a:moveTo>
                <a:cubicBezTo>
                  <a:pt x="76" y="0"/>
                  <a:pt x="72" y="1"/>
                  <a:pt x="69" y="1"/>
                </a:cubicBezTo>
                <a:cubicBezTo>
                  <a:pt x="48" y="6"/>
                  <a:pt x="33" y="22"/>
                  <a:pt x="29" y="42"/>
                </a:cubicBezTo>
                <a:cubicBezTo>
                  <a:pt x="27" y="55"/>
                  <a:pt x="29" y="68"/>
                  <a:pt x="35" y="79"/>
                </a:cubicBezTo>
                <a:cubicBezTo>
                  <a:pt x="37" y="81"/>
                  <a:pt x="38" y="83"/>
                  <a:pt x="39" y="85"/>
                </a:cubicBezTo>
                <a:cubicBezTo>
                  <a:pt x="45" y="94"/>
                  <a:pt x="46" y="98"/>
                  <a:pt x="46" y="109"/>
                </a:cubicBezTo>
                <a:cubicBezTo>
                  <a:pt x="46" y="115"/>
                  <a:pt x="50" y="120"/>
                  <a:pt x="56" y="122"/>
                </a:cubicBezTo>
                <a:cubicBezTo>
                  <a:pt x="56" y="146"/>
                  <a:pt x="56" y="146"/>
                  <a:pt x="56" y="146"/>
                </a:cubicBezTo>
                <a:cubicBezTo>
                  <a:pt x="56" y="154"/>
                  <a:pt x="62" y="160"/>
                  <a:pt x="69" y="160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96" y="160"/>
                  <a:pt x="102" y="154"/>
                  <a:pt x="102" y="146"/>
                </a:cubicBezTo>
                <a:cubicBezTo>
                  <a:pt x="102" y="122"/>
                  <a:pt x="102" y="122"/>
                  <a:pt x="102" y="122"/>
                </a:cubicBezTo>
                <a:cubicBezTo>
                  <a:pt x="108" y="120"/>
                  <a:pt x="112" y="115"/>
                  <a:pt x="112" y="109"/>
                </a:cubicBezTo>
                <a:cubicBezTo>
                  <a:pt x="112" y="108"/>
                  <a:pt x="112" y="108"/>
                  <a:pt x="112" y="108"/>
                </a:cubicBezTo>
                <a:cubicBezTo>
                  <a:pt x="112" y="98"/>
                  <a:pt x="114" y="93"/>
                  <a:pt x="119" y="85"/>
                </a:cubicBezTo>
                <a:cubicBezTo>
                  <a:pt x="123" y="79"/>
                  <a:pt x="130" y="69"/>
                  <a:pt x="130" y="52"/>
                </a:cubicBezTo>
                <a:cubicBezTo>
                  <a:pt x="131" y="23"/>
                  <a:pt x="108" y="0"/>
                  <a:pt x="80" y="0"/>
                </a:cubicBezTo>
                <a:close/>
                <a:moveTo>
                  <a:pt x="93" y="131"/>
                </a:moveTo>
                <a:cubicBezTo>
                  <a:pt x="88" y="131"/>
                  <a:pt x="88" y="131"/>
                  <a:pt x="88" y="131"/>
                </a:cubicBezTo>
                <a:cubicBezTo>
                  <a:pt x="85" y="131"/>
                  <a:pt x="83" y="133"/>
                  <a:pt x="83" y="135"/>
                </a:cubicBezTo>
                <a:cubicBezTo>
                  <a:pt x="83" y="138"/>
                  <a:pt x="85" y="140"/>
                  <a:pt x="88" y="140"/>
                </a:cubicBezTo>
                <a:cubicBezTo>
                  <a:pt x="93" y="140"/>
                  <a:pt x="93" y="140"/>
                  <a:pt x="93" y="140"/>
                </a:cubicBezTo>
                <a:cubicBezTo>
                  <a:pt x="93" y="145"/>
                  <a:pt x="93" y="145"/>
                  <a:pt x="93" y="145"/>
                </a:cubicBezTo>
                <a:cubicBezTo>
                  <a:pt x="93" y="148"/>
                  <a:pt x="91" y="150"/>
                  <a:pt x="88" y="150"/>
                </a:cubicBezTo>
                <a:cubicBezTo>
                  <a:pt x="69" y="150"/>
                  <a:pt x="69" y="150"/>
                  <a:pt x="69" y="150"/>
                </a:cubicBezTo>
                <a:cubicBezTo>
                  <a:pt x="67" y="150"/>
                  <a:pt x="65" y="148"/>
                  <a:pt x="65" y="145"/>
                </a:cubicBezTo>
                <a:cubicBezTo>
                  <a:pt x="65" y="140"/>
                  <a:pt x="65" y="140"/>
                  <a:pt x="65" y="140"/>
                </a:cubicBezTo>
                <a:cubicBezTo>
                  <a:pt x="69" y="140"/>
                  <a:pt x="69" y="140"/>
                  <a:pt x="69" y="140"/>
                </a:cubicBezTo>
                <a:cubicBezTo>
                  <a:pt x="72" y="140"/>
                  <a:pt x="75" y="138"/>
                  <a:pt x="75" y="135"/>
                </a:cubicBezTo>
                <a:cubicBezTo>
                  <a:pt x="75" y="133"/>
                  <a:pt x="72" y="131"/>
                  <a:pt x="69" y="131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65" y="122"/>
                  <a:pt x="65" y="122"/>
                  <a:pt x="65" y="122"/>
                </a:cubicBezTo>
                <a:cubicBezTo>
                  <a:pt x="93" y="122"/>
                  <a:pt x="93" y="122"/>
                  <a:pt x="93" y="122"/>
                </a:cubicBezTo>
                <a:lnTo>
                  <a:pt x="93" y="131"/>
                </a:lnTo>
                <a:close/>
                <a:moveTo>
                  <a:pt x="112" y="79"/>
                </a:moveTo>
                <a:cubicBezTo>
                  <a:pt x="106" y="89"/>
                  <a:pt x="103" y="95"/>
                  <a:pt x="103" y="108"/>
                </a:cubicBezTo>
                <a:cubicBezTo>
                  <a:pt x="103" y="111"/>
                  <a:pt x="101" y="113"/>
                  <a:pt x="98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58" y="113"/>
                  <a:pt x="56" y="111"/>
                  <a:pt x="56" y="108"/>
                </a:cubicBezTo>
                <a:cubicBezTo>
                  <a:pt x="56" y="95"/>
                  <a:pt x="53" y="90"/>
                  <a:pt x="46" y="79"/>
                </a:cubicBezTo>
                <a:cubicBezTo>
                  <a:pt x="43" y="73"/>
                  <a:pt x="34" y="62"/>
                  <a:pt x="37" y="44"/>
                </a:cubicBezTo>
                <a:cubicBezTo>
                  <a:pt x="41" y="25"/>
                  <a:pt x="57" y="10"/>
                  <a:pt x="78" y="10"/>
                </a:cubicBezTo>
                <a:cubicBezTo>
                  <a:pt x="102" y="10"/>
                  <a:pt x="121" y="28"/>
                  <a:pt x="121" y="51"/>
                </a:cubicBezTo>
                <a:cubicBezTo>
                  <a:pt x="121" y="65"/>
                  <a:pt x="116" y="73"/>
                  <a:pt x="112" y="79"/>
                </a:cubicBezTo>
                <a:close/>
                <a:moveTo>
                  <a:pt x="154" y="48"/>
                </a:moveTo>
                <a:cubicBezTo>
                  <a:pt x="145" y="48"/>
                  <a:pt x="145" y="48"/>
                  <a:pt x="145" y="48"/>
                </a:cubicBezTo>
                <a:cubicBezTo>
                  <a:pt x="142" y="48"/>
                  <a:pt x="140" y="50"/>
                  <a:pt x="140" y="53"/>
                </a:cubicBezTo>
                <a:cubicBezTo>
                  <a:pt x="140" y="55"/>
                  <a:pt x="142" y="58"/>
                  <a:pt x="145" y="58"/>
                </a:cubicBezTo>
                <a:cubicBezTo>
                  <a:pt x="154" y="58"/>
                  <a:pt x="154" y="58"/>
                  <a:pt x="154" y="58"/>
                </a:cubicBezTo>
                <a:cubicBezTo>
                  <a:pt x="157" y="58"/>
                  <a:pt x="159" y="55"/>
                  <a:pt x="159" y="53"/>
                </a:cubicBezTo>
                <a:cubicBezTo>
                  <a:pt x="159" y="50"/>
                  <a:pt x="157" y="48"/>
                  <a:pt x="154" y="48"/>
                </a:cubicBezTo>
                <a:close/>
                <a:moveTo>
                  <a:pt x="19" y="53"/>
                </a:moveTo>
                <a:cubicBezTo>
                  <a:pt x="19" y="50"/>
                  <a:pt x="16" y="48"/>
                  <a:pt x="13" y="48"/>
                </a:cubicBezTo>
                <a:cubicBezTo>
                  <a:pt x="4" y="48"/>
                  <a:pt x="4" y="48"/>
                  <a:pt x="4" y="48"/>
                </a:cubicBezTo>
                <a:cubicBezTo>
                  <a:pt x="2" y="48"/>
                  <a:pt x="0" y="50"/>
                  <a:pt x="0" y="53"/>
                </a:cubicBezTo>
                <a:cubicBezTo>
                  <a:pt x="0" y="55"/>
                  <a:pt x="2" y="58"/>
                  <a:pt x="4" y="58"/>
                </a:cubicBezTo>
                <a:cubicBezTo>
                  <a:pt x="13" y="58"/>
                  <a:pt x="13" y="58"/>
                  <a:pt x="13" y="58"/>
                </a:cubicBezTo>
                <a:cubicBezTo>
                  <a:pt x="16" y="57"/>
                  <a:pt x="19" y="55"/>
                  <a:pt x="19" y="53"/>
                </a:cubicBezTo>
                <a:close/>
                <a:moveTo>
                  <a:pt x="136" y="24"/>
                </a:moveTo>
                <a:cubicBezTo>
                  <a:pt x="137" y="24"/>
                  <a:pt x="138" y="24"/>
                  <a:pt x="139" y="24"/>
                </a:cubicBezTo>
                <a:cubicBezTo>
                  <a:pt x="147" y="19"/>
                  <a:pt x="147" y="19"/>
                  <a:pt x="147" y="19"/>
                </a:cubicBezTo>
                <a:cubicBezTo>
                  <a:pt x="149" y="17"/>
                  <a:pt x="150" y="14"/>
                  <a:pt x="148" y="12"/>
                </a:cubicBezTo>
                <a:cubicBezTo>
                  <a:pt x="148" y="11"/>
                  <a:pt x="146" y="10"/>
                  <a:pt x="144" y="10"/>
                </a:cubicBezTo>
                <a:cubicBezTo>
                  <a:pt x="144" y="10"/>
                  <a:pt x="143" y="10"/>
                  <a:pt x="142" y="10"/>
                </a:cubicBezTo>
                <a:cubicBezTo>
                  <a:pt x="134" y="15"/>
                  <a:pt x="134" y="15"/>
                  <a:pt x="134" y="15"/>
                </a:cubicBezTo>
                <a:cubicBezTo>
                  <a:pt x="132" y="17"/>
                  <a:pt x="131" y="20"/>
                  <a:pt x="132" y="22"/>
                </a:cubicBezTo>
                <a:cubicBezTo>
                  <a:pt x="133" y="23"/>
                  <a:pt x="135" y="24"/>
                  <a:pt x="136" y="24"/>
                </a:cubicBezTo>
                <a:close/>
                <a:moveTo>
                  <a:pt x="23" y="80"/>
                </a:moveTo>
                <a:cubicBezTo>
                  <a:pt x="22" y="80"/>
                  <a:pt x="21" y="80"/>
                  <a:pt x="20" y="81"/>
                </a:cubicBezTo>
                <a:cubicBezTo>
                  <a:pt x="12" y="86"/>
                  <a:pt x="12" y="86"/>
                  <a:pt x="12" y="86"/>
                </a:cubicBezTo>
                <a:cubicBezTo>
                  <a:pt x="10" y="87"/>
                  <a:pt x="9" y="90"/>
                  <a:pt x="11" y="92"/>
                </a:cubicBezTo>
                <a:cubicBezTo>
                  <a:pt x="11" y="93"/>
                  <a:pt x="13" y="94"/>
                  <a:pt x="15" y="94"/>
                </a:cubicBezTo>
                <a:cubicBezTo>
                  <a:pt x="16" y="94"/>
                  <a:pt x="16" y="94"/>
                  <a:pt x="17" y="94"/>
                </a:cubicBezTo>
                <a:cubicBezTo>
                  <a:pt x="25" y="89"/>
                  <a:pt x="25" y="89"/>
                  <a:pt x="25" y="89"/>
                </a:cubicBezTo>
                <a:cubicBezTo>
                  <a:pt x="27" y="88"/>
                  <a:pt x="28" y="85"/>
                  <a:pt x="26" y="83"/>
                </a:cubicBezTo>
                <a:cubicBezTo>
                  <a:pt x="26" y="81"/>
                  <a:pt x="24" y="80"/>
                  <a:pt x="23" y="80"/>
                </a:cubicBezTo>
                <a:close/>
                <a:moveTo>
                  <a:pt x="147" y="86"/>
                </a:moveTo>
                <a:cubicBezTo>
                  <a:pt x="139" y="81"/>
                  <a:pt x="139" y="81"/>
                  <a:pt x="139" y="81"/>
                </a:cubicBezTo>
                <a:cubicBezTo>
                  <a:pt x="138" y="80"/>
                  <a:pt x="137" y="80"/>
                  <a:pt x="136" y="80"/>
                </a:cubicBezTo>
                <a:cubicBezTo>
                  <a:pt x="135" y="80"/>
                  <a:pt x="133" y="81"/>
                  <a:pt x="132" y="83"/>
                </a:cubicBezTo>
                <a:cubicBezTo>
                  <a:pt x="131" y="85"/>
                  <a:pt x="132" y="87"/>
                  <a:pt x="134" y="89"/>
                </a:cubicBezTo>
                <a:cubicBezTo>
                  <a:pt x="142" y="94"/>
                  <a:pt x="142" y="94"/>
                  <a:pt x="142" y="94"/>
                </a:cubicBezTo>
                <a:cubicBezTo>
                  <a:pt x="143" y="94"/>
                  <a:pt x="143" y="94"/>
                  <a:pt x="144" y="94"/>
                </a:cubicBezTo>
                <a:cubicBezTo>
                  <a:pt x="146" y="94"/>
                  <a:pt x="147" y="94"/>
                  <a:pt x="148" y="92"/>
                </a:cubicBezTo>
                <a:cubicBezTo>
                  <a:pt x="150" y="90"/>
                  <a:pt x="149" y="87"/>
                  <a:pt x="147" y="86"/>
                </a:cubicBezTo>
                <a:close/>
                <a:moveTo>
                  <a:pt x="20" y="23"/>
                </a:moveTo>
                <a:cubicBezTo>
                  <a:pt x="21" y="24"/>
                  <a:pt x="21" y="24"/>
                  <a:pt x="22" y="24"/>
                </a:cubicBezTo>
                <a:cubicBezTo>
                  <a:pt x="24" y="24"/>
                  <a:pt x="25" y="23"/>
                  <a:pt x="26" y="22"/>
                </a:cubicBezTo>
                <a:cubicBezTo>
                  <a:pt x="28" y="19"/>
                  <a:pt x="27" y="17"/>
                  <a:pt x="25" y="15"/>
                </a:cubicBezTo>
                <a:cubicBezTo>
                  <a:pt x="17" y="11"/>
                  <a:pt x="17" y="11"/>
                  <a:pt x="17" y="11"/>
                </a:cubicBezTo>
                <a:cubicBezTo>
                  <a:pt x="16" y="10"/>
                  <a:pt x="15" y="10"/>
                  <a:pt x="15" y="10"/>
                </a:cubicBezTo>
                <a:cubicBezTo>
                  <a:pt x="13" y="10"/>
                  <a:pt x="11" y="11"/>
                  <a:pt x="10" y="12"/>
                </a:cubicBezTo>
                <a:cubicBezTo>
                  <a:pt x="9" y="14"/>
                  <a:pt x="10" y="17"/>
                  <a:pt x="12" y="19"/>
                </a:cubicBezTo>
                <a:lnTo>
                  <a:pt x="20" y="23"/>
                </a:lnTo>
                <a:close/>
                <a:moveTo>
                  <a:pt x="104" y="57"/>
                </a:moveTo>
                <a:cubicBezTo>
                  <a:pt x="84" y="49"/>
                  <a:pt x="84" y="49"/>
                  <a:pt x="84" y="49"/>
                </a:cubicBezTo>
                <a:cubicBezTo>
                  <a:pt x="84" y="25"/>
                  <a:pt x="84" y="25"/>
                  <a:pt x="84" y="25"/>
                </a:cubicBezTo>
                <a:cubicBezTo>
                  <a:pt x="84" y="22"/>
                  <a:pt x="82" y="21"/>
                  <a:pt x="80" y="20"/>
                </a:cubicBezTo>
                <a:cubicBezTo>
                  <a:pt x="80" y="20"/>
                  <a:pt x="79" y="20"/>
                  <a:pt x="79" y="20"/>
                </a:cubicBezTo>
                <a:cubicBezTo>
                  <a:pt x="77" y="20"/>
                  <a:pt x="76" y="20"/>
                  <a:pt x="75" y="22"/>
                </a:cubicBezTo>
                <a:cubicBezTo>
                  <a:pt x="52" y="60"/>
                  <a:pt x="52" y="60"/>
                  <a:pt x="52" y="60"/>
                </a:cubicBezTo>
                <a:cubicBezTo>
                  <a:pt x="52" y="61"/>
                  <a:pt x="51" y="62"/>
                  <a:pt x="52" y="64"/>
                </a:cubicBezTo>
                <a:cubicBezTo>
                  <a:pt x="52" y="65"/>
                  <a:pt x="53" y="66"/>
                  <a:pt x="54" y="66"/>
                </a:cubicBezTo>
                <a:cubicBezTo>
                  <a:pt x="75" y="75"/>
                  <a:pt x="75" y="75"/>
                  <a:pt x="75" y="75"/>
                </a:cubicBezTo>
                <a:cubicBezTo>
                  <a:pt x="75" y="99"/>
                  <a:pt x="75" y="99"/>
                  <a:pt x="75" y="99"/>
                </a:cubicBezTo>
                <a:cubicBezTo>
                  <a:pt x="75" y="101"/>
                  <a:pt x="77" y="103"/>
                  <a:pt x="78" y="103"/>
                </a:cubicBezTo>
                <a:cubicBezTo>
                  <a:pt x="79" y="103"/>
                  <a:pt x="79" y="103"/>
                  <a:pt x="79" y="103"/>
                </a:cubicBezTo>
                <a:cubicBezTo>
                  <a:pt x="80" y="103"/>
                  <a:pt x="82" y="103"/>
                  <a:pt x="83" y="101"/>
                </a:cubicBezTo>
                <a:cubicBezTo>
                  <a:pt x="106" y="64"/>
                  <a:pt x="106" y="64"/>
                  <a:pt x="106" y="64"/>
                </a:cubicBezTo>
                <a:cubicBezTo>
                  <a:pt x="106" y="62"/>
                  <a:pt x="107" y="61"/>
                  <a:pt x="106" y="60"/>
                </a:cubicBezTo>
                <a:cubicBezTo>
                  <a:pt x="106" y="59"/>
                  <a:pt x="105" y="58"/>
                  <a:pt x="104" y="57"/>
                </a:cubicBezTo>
                <a:close/>
                <a:moveTo>
                  <a:pt x="84" y="83"/>
                </a:moveTo>
                <a:cubicBezTo>
                  <a:pt x="84" y="71"/>
                  <a:pt x="84" y="71"/>
                  <a:pt x="84" y="71"/>
                </a:cubicBezTo>
                <a:cubicBezTo>
                  <a:pt x="84" y="68"/>
                  <a:pt x="83" y="67"/>
                  <a:pt x="81" y="66"/>
                </a:cubicBezTo>
                <a:cubicBezTo>
                  <a:pt x="63" y="59"/>
                  <a:pt x="63" y="59"/>
                  <a:pt x="63" y="59"/>
                </a:cubicBezTo>
                <a:cubicBezTo>
                  <a:pt x="75" y="40"/>
                  <a:pt x="75" y="40"/>
                  <a:pt x="75" y="40"/>
                </a:cubicBezTo>
                <a:cubicBezTo>
                  <a:pt x="75" y="52"/>
                  <a:pt x="75" y="52"/>
                  <a:pt x="75" y="52"/>
                </a:cubicBezTo>
                <a:cubicBezTo>
                  <a:pt x="75" y="54"/>
                  <a:pt x="76" y="56"/>
                  <a:pt x="77" y="56"/>
                </a:cubicBezTo>
                <a:cubicBezTo>
                  <a:pt x="95" y="64"/>
                  <a:pt x="95" y="64"/>
                  <a:pt x="95" y="64"/>
                </a:cubicBezTo>
                <a:lnTo>
                  <a:pt x="84" y="8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19B9A2A9-EDC3-ED60-7521-D85F91145404}"/>
              </a:ext>
            </a:extLst>
          </p:cNvPr>
          <p:cNvSpPr>
            <a:spLocks noEditPoints="1"/>
          </p:cNvSpPr>
          <p:nvPr/>
        </p:nvSpPr>
        <p:spPr bwMode="auto">
          <a:xfrm>
            <a:off x="1847851" y="4124325"/>
            <a:ext cx="239713" cy="254000"/>
          </a:xfrm>
          <a:custGeom>
            <a:avLst/>
            <a:gdLst>
              <a:gd name="T0" fmla="*/ 46 w 151"/>
              <a:gd name="T1" fmla="*/ 9 h 160"/>
              <a:gd name="T2" fmla="*/ 14 w 151"/>
              <a:gd name="T3" fmla="*/ 0 h 160"/>
              <a:gd name="T4" fmla="*/ 0 w 151"/>
              <a:gd name="T5" fmla="*/ 136 h 160"/>
              <a:gd name="T6" fmla="*/ 33 w 151"/>
              <a:gd name="T7" fmla="*/ 151 h 160"/>
              <a:gd name="T8" fmla="*/ 56 w 151"/>
              <a:gd name="T9" fmla="*/ 141 h 160"/>
              <a:gd name="T10" fmla="*/ 61 w 151"/>
              <a:gd name="T11" fmla="*/ 160 h 160"/>
              <a:gd name="T12" fmla="*/ 132 w 151"/>
              <a:gd name="T13" fmla="*/ 155 h 160"/>
              <a:gd name="T14" fmla="*/ 137 w 151"/>
              <a:gd name="T15" fmla="*/ 141 h 160"/>
              <a:gd name="T16" fmla="*/ 151 w 151"/>
              <a:gd name="T17" fmla="*/ 23 h 160"/>
              <a:gd name="T18" fmla="*/ 38 w 151"/>
              <a:gd name="T19" fmla="*/ 136 h 160"/>
              <a:gd name="T20" fmla="*/ 15 w 151"/>
              <a:gd name="T21" fmla="*/ 141 h 160"/>
              <a:gd name="T22" fmla="*/ 9 w 151"/>
              <a:gd name="T23" fmla="*/ 13 h 160"/>
              <a:gd name="T24" fmla="*/ 33 w 151"/>
              <a:gd name="T25" fmla="*/ 9 h 160"/>
              <a:gd name="T26" fmla="*/ 38 w 151"/>
              <a:gd name="T27" fmla="*/ 136 h 160"/>
              <a:gd name="T28" fmla="*/ 66 w 151"/>
              <a:gd name="T29" fmla="*/ 151 h 160"/>
              <a:gd name="T30" fmla="*/ 122 w 151"/>
              <a:gd name="T31" fmla="*/ 123 h 160"/>
              <a:gd name="T32" fmla="*/ 136 w 151"/>
              <a:gd name="T33" fmla="*/ 132 h 160"/>
              <a:gd name="T34" fmla="*/ 132 w 151"/>
              <a:gd name="T35" fmla="*/ 117 h 160"/>
              <a:gd name="T36" fmla="*/ 61 w 151"/>
              <a:gd name="T37" fmla="*/ 113 h 160"/>
              <a:gd name="T38" fmla="*/ 56 w 151"/>
              <a:gd name="T39" fmla="*/ 132 h 160"/>
              <a:gd name="T40" fmla="*/ 47 w 151"/>
              <a:gd name="T41" fmla="*/ 18 h 160"/>
              <a:gd name="T42" fmla="*/ 141 w 151"/>
              <a:gd name="T43" fmla="*/ 23 h 160"/>
              <a:gd name="T44" fmla="*/ 141 w 151"/>
              <a:gd name="T45" fmla="*/ 127 h 160"/>
              <a:gd name="T46" fmla="*/ 127 w 151"/>
              <a:gd name="T47" fmla="*/ 28 h 160"/>
              <a:gd name="T48" fmla="*/ 56 w 151"/>
              <a:gd name="T49" fmla="*/ 33 h 160"/>
              <a:gd name="T50" fmla="*/ 61 w 151"/>
              <a:gd name="T51" fmla="*/ 66 h 160"/>
              <a:gd name="T52" fmla="*/ 132 w 151"/>
              <a:gd name="T53" fmla="*/ 61 h 160"/>
              <a:gd name="T54" fmla="*/ 127 w 151"/>
              <a:gd name="T55" fmla="*/ 28 h 160"/>
              <a:gd name="T56" fmla="*/ 66 w 151"/>
              <a:gd name="T57" fmla="*/ 57 h 160"/>
              <a:gd name="T58" fmla="*/ 122 w 151"/>
              <a:gd name="T59" fmla="*/ 37 h 160"/>
              <a:gd name="T60" fmla="*/ 71 w 151"/>
              <a:gd name="T61" fmla="*/ 76 h 160"/>
              <a:gd name="T62" fmla="*/ 57 w 151"/>
              <a:gd name="T63" fmla="*/ 80 h 160"/>
              <a:gd name="T64" fmla="*/ 71 w 151"/>
              <a:gd name="T65" fmla="*/ 85 h 160"/>
              <a:gd name="T66" fmla="*/ 71 w 151"/>
              <a:gd name="T67" fmla="*/ 76 h 160"/>
              <a:gd name="T68" fmla="*/ 62 w 151"/>
              <a:gd name="T69" fmla="*/ 94 h 160"/>
              <a:gd name="T70" fmla="*/ 62 w 151"/>
              <a:gd name="T71" fmla="*/ 104 h 160"/>
              <a:gd name="T72" fmla="*/ 76 w 151"/>
              <a:gd name="T73" fmla="*/ 99 h 160"/>
              <a:gd name="T74" fmla="*/ 99 w 151"/>
              <a:gd name="T75" fmla="*/ 94 h 160"/>
              <a:gd name="T76" fmla="*/ 85 w 151"/>
              <a:gd name="T77" fmla="*/ 99 h 160"/>
              <a:gd name="T78" fmla="*/ 99 w 151"/>
              <a:gd name="T79" fmla="*/ 104 h 160"/>
              <a:gd name="T80" fmla="*/ 99 w 151"/>
              <a:gd name="T81" fmla="*/ 94 h 160"/>
              <a:gd name="T82" fmla="*/ 90 w 151"/>
              <a:gd name="T83" fmla="*/ 76 h 160"/>
              <a:gd name="T84" fmla="*/ 90 w 151"/>
              <a:gd name="T85" fmla="*/ 85 h 160"/>
              <a:gd name="T86" fmla="*/ 104 w 151"/>
              <a:gd name="T87" fmla="*/ 80 h 160"/>
              <a:gd name="T88" fmla="*/ 127 w 151"/>
              <a:gd name="T89" fmla="*/ 76 h 160"/>
              <a:gd name="T90" fmla="*/ 113 w 151"/>
              <a:gd name="T91" fmla="*/ 80 h 160"/>
              <a:gd name="T92" fmla="*/ 127 w 151"/>
              <a:gd name="T93" fmla="*/ 85 h 160"/>
              <a:gd name="T94" fmla="*/ 127 w 151"/>
              <a:gd name="T95" fmla="*/ 76 h 160"/>
              <a:gd name="T96" fmla="*/ 118 w 151"/>
              <a:gd name="T97" fmla="*/ 94 h 160"/>
              <a:gd name="T98" fmla="*/ 118 w 151"/>
              <a:gd name="T99" fmla="*/ 104 h 160"/>
              <a:gd name="T100" fmla="*/ 132 w 151"/>
              <a:gd name="T101" fmla="*/ 99 h 160"/>
              <a:gd name="T102" fmla="*/ 80 w 151"/>
              <a:gd name="T103" fmla="*/ 141 h 160"/>
              <a:gd name="T104" fmla="*/ 113 w 151"/>
              <a:gd name="T105" fmla="*/ 136 h 160"/>
              <a:gd name="T106" fmla="*/ 80 w 151"/>
              <a:gd name="T107" fmla="*/ 132 h 160"/>
              <a:gd name="T108" fmla="*/ 80 w 151"/>
              <a:gd name="T109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1" h="160">
                <a:moveTo>
                  <a:pt x="136" y="9"/>
                </a:moveTo>
                <a:cubicBezTo>
                  <a:pt x="46" y="9"/>
                  <a:pt x="46" y="9"/>
                  <a:pt x="46" y="9"/>
                </a:cubicBezTo>
                <a:cubicBezTo>
                  <a:pt x="44" y="4"/>
                  <a:pt x="39" y="0"/>
                  <a:pt x="33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4"/>
                  <a:pt x="6" y="151"/>
                  <a:pt x="14" y="151"/>
                </a:cubicBezTo>
                <a:cubicBezTo>
                  <a:pt x="33" y="151"/>
                  <a:pt x="33" y="151"/>
                  <a:pt x="33" y="151"/>
                </a:cubicBezTo>
                <a:cubicBezTo>
                  <a:pt x="39" y="151"/>
                  <a:pt x="44" y="147"/>
                  <a:pt x="46" y="141"/>
                </a:cubicBezTo>
                <a:cubicBezTo>
                  <a:pt x="56" y="141"/>
                  <a:pt x="56" y="141"/>
                  <a:pt x="56" y="141"/>
                </a:cubicBezTo>
                <a:cubicBezTo>
                  <a:pt x="56" y="155"/>
                  <a:pt x="56" y="155"/>
                  <a:pt x="56" y="155"/>
                </a:cubicBezTo>
                <a:cubicBezTo>
                  <a:pt x="56" y="158"/>
                  <a:pt x="59" y="160"/>
                  <a:pt x="61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30" y="160"/>
                  <a:pt x="132" y="158"/>
                  <a:pt x="132" y="155"/>
                </a:cubicBezTo>
                <a:cubicBezTo>
                  <a:pt x="132" y="141"/>
                  <a:pt x="132" y="141"/>
                  <a:pt x="132" y="141"/>
                </a:cubicBezTo>
                <a:cubicBezTo>
                  <a:pt x="137" y="141"/>
                  <a:pt x="137" y="141"/>
                  <a:pt x="137" y="141"/>
                </a:cubicBezTo>
                <a:cubicBezTo>
                  <a:pt x="144" y="141"/>
                  <a:pt x="151" y="134"/>
                  <a:pt x="151" y="127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15"/>
                  <a:pt x="144" y="9"/>
                  <a:pt x="136" y="9"/>
                </a:cubicBezTo>
                <a:close/>
                <a:moveTo>
                  <a:pt x="38" y="136"/>
                </a:moveTo>
                <a:cubicBezTo>
                  <a:pt x="38" y="139"/>
                  <a:pt x="36" y="141"/>
                  <a:pt x="33" y="141"/>
                </a:cubicBezTo>
                <a:cubicBezTo>
                  <a:pt x="15" y="141"/>
                  <a:pt x="15" y="141"/>
                  <a:pt x="15" y="141"/>
                </a:cubicBezTo>
                <a:cubicBezTo>
                  <a:pt x="12" y="141"/>
                  <a:pt x="9" y="139"/>
                  <a:pt x="9" y="136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1"/>
                  <a:pt x="12" y="9"/>
                  <a:pt x="15" y="9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9"/>
                  <a:pt x="38" y="11"/>
                  <a:pt x="38" y="13"/>
                </a:cubicBezTo>
                <a:lnTo>
                  <a:pt x="38" y="136"/>
                </a:lnTo>
                <a:close/>
                <a:moveTo>
                  <a:pt x="122" y="151"/>
                </a:moveTo>
                <a:cubicBezTo>
                  <a:pt x="66" y="151"/>
                  <a:pt x="66" y="151"/>
                  <a:pt x="66" y="151"/>
                </a:cubicBezTo>
                <a:cubicBezTo>
                  <a:pt x="66" y="123"/>
                  <a:pt x="66" y="123"/>
                  <a:pt x="66" y="123"/>
                </a:cubicBezTo>
                <a:cubicBezTo>
                  <a:pt x="122" y="123"/>
                  <a:pt x="122" y="123"/>
                  <a:pt x="122" y="123"/>
                </a:cubicBezTo>
                <a:lnTo>
                  <a:pt x="122" y="151"/>
                </a:lnTo>
                <a:close/>
                <a:moveTo>
                  <a:pt x="136" y="132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32" y="117"/>
                  <a:pt x="132" y="117"/>
                  <a:pt x="132" y="117"/>
                </a:cubicBezTo>
                <a:cubicBezTo>
                  <a:pt x="132" y="115"/>
                  <a:pt x="129" y="113"/>
                  <a:pt x="127" y="113"/>
                </a:cubicBezTo>
                <a:cubicBezTo>
                  <a:pt x="61" y="113"/>
                  <a:pt x="61" y="113"/>
                  <a:pt x="61" y="113"/>
                </a:cubicBezTo>
                <a:cubicBezTo>
                  <a:pt x="58" y="113"/>
                  <a:pt x="56" y="115"/>
                  <a:pt x="56" y="117"/>
                </a:cubicBezTo>
                <a:cubicBezTo>
                  <a:pt x="56" y="132"/>
                  <a:pt x="56" y="132"/>
                  <a:pt x="56" y="132"/>
                </a:cubicBezTo>
                <a:cubicBezTo>
                  <a:pt x="47" y="132"/>
                  <a:pt x="47" y="132"/>
                  <a:pt x="47" y="132"/>
                </a:cubicBezTo>
                <a:cubicBezTo>
                  <a:pt x="47" y="18"/>
                  <a:pt x="47" y="18"/>
                  <a:pt x="47" y="18"/>
                </a:cubicBezTo>
                <a:cubicBezTo>
                  <a:pt x="136" y="18"/>
                  <a:pt x="136" y="18"/>
                  <a:pt x="136" y="18"/>
                </a:cubicBezTo>
                <a:cubicBezTo>
                  <a:pt x="138" y="18"/>
                  <a:pt x="141" y="20"/>
                  <a:pt x="141" y="23"/>
                </a:cubicBezTo>
                <a:cubicBezTo>
                  <a:pt x="141" y="127"/>
                  <a:pt x="141" y="127"/>
                  <a:pt x="141" y="127"/>
                </a:cubicBezTo>
                <a:cubicBezTo>
                  <a:pt x="141" y="127"/>
                  <a:pt x="141" y="127"/>
                  <a:pt x="141" y="127"/>
                </a:cubicBezTo>
                <a:cubicBezTo>
                  <a:pt x="141" y="129"/>
                  <a:pt x="139" y="132"/>
                  <a:pt x="136" y="132"/>
                </a:cubicBezTo>
                <a:close/>
                <a:moveTo>
                  <a:pt x="127" y="28"/>
                </a:moveTo>
                <a:cubicBezTo>
                  <a:pt x="61" y="28"/>
                  <a:pt x="61" y="28"/>
                  <a:pt x="61" y="28"/>
                </a:cubicBezTo>
                <a:cubicBezTo>
                  <a:pt x="59" y="28"/>
                  <a:pt x="56" y="30"/>
                  <a:pt x="56" y="33"/>
                </a:cubicBezTo>
                <a:cubicBezTo>
                  <a:pt x="56" y="61"/>
                  <a:pt x="56" y="61"/>
                  <a:pt x="56" y="61"/>
                </a:cubicBezTo>
                <a:cubicBezTo>
                  <a:pt x="56" y="63"/>
                  <a:pt x="59" y="66"/>
                  <a:pt x="61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30" y="66"/>
                  <a:pt x="132" y="63"/>
                  <a:pt x="132" y="61"/>
                </a:cubicBezTo>
                <a:cubicBezTo>
                  <a:pt x="132" y="33"/>
                  <a:pt x="132" y="33"/>
                  <a:pt x="132" y="33"/>
                </a:cubicBezTo>
                <a:cubicBezTo>
                  <a:pt x="132" y="30"/>
                  <a:pt x="130" y="28"/>
                  <a:pt x="127" y="28"/>
                </a:cubicBezTo>
                <a:close/>
                <a:moveTo>
                  <a:pt x="122" y="57"/>
                </a:moveTo>
                <a:cubicBezTo>
                  <a:pt x="66" y="57"/>
                  <a:pt x="66" y="57"/>
                  <a:pt x="66" y="57"/>
                </a:cubicBezTo>
                <a:cubicBezTo>
                  <a:pt x="66" y="37"/>
                  <a:pt x="66" y="37"/>
                  <a:pt x="66" y="37"/>
                </a:cubicBezTo>
                <a:cubicBezTo>
                  <a:pt x="122" y="37"/>
                  <a:pt x="122" y="37"/>
                  <a:pt x="122" y="37"/>
                </a:cubicBezTo>
                <a:lnTo>
                  <a:pt x="122" y="57"/>
                </a:lnTo>
                <a:close/>
                <a:moveTo>
                  <a:pt x="71" y="76"/>
                </a:moveTo>
                <a:cubicBezTo>
                  <a:pt x="62" y="76"/>
                  <a:pt x="62" y="76"/>
                  <a:pt x="62" y="76"/>
                </a:cubicBezTo>
                <a:cubicBezTo>
                  <a:pt x="59" y="76"/>
                  <a:pt x="57" y="78"/>
                  <a:pt x="57" y="80"/>
                </a:cubicBezTo>
                <a:cubicBezTo>
                  <a:pt x="57" y="83"/>
                  <a:pt x="59" y="85"/>
                  <a:pt x="62" y="85"/>
                </a:cubicBezTo>
                <a:cubicBezTo>
                  <a:pt x="71" y="85"/>
                  <a:pt x="71" y="85"/>
                  <a:pt x="71" y="85"/>
                </a:cubicBezTo>
                <a:cubicBezTo>
                  <a:pt x="74" y="85"/>
                  <a:pt x="76" y="83"/>
                  <a:pt x="76" y="80"/>
                </a:cubicBezTo>
                <a:cubicBezTo>
                  <a:pt x="76" y="77"/>
                  <a:pt x="73" y="76"/>
                  <a:pt x="71" y="76"/>
                </a:cubicBezTo>
                <a:close/>
                <a:moveTo>
                  <a:pt x="71" y="94"/>
                </a:moveTo>
                <a:cubicBezTo>
                  <a:pt x="62" y="94"/>
                  <a:pt x="62" y="94"/>
                  <a:pt x="62" y="94"/>
                </a:cubicBezTo>
                <a:cubicBezTo>
                  <a:pt x="59" y="94"/>
                  <a:pt x="57" y="96"/>
                  <a:pt x="57" y="99"/>
                </a:cubicBezTo>
                <a:cubicBezTo>
                  <a:pt x="57" y="101"/>
                  <a:pt x="59" y="104"/>
                  <a:pt x="62" y="104"/>
                </a:cubicBezTo>
                <a:cubicBezTo>
                  <a:pt x="71" y="104"/>
                  <a:pt x="71" y="104"/>
                  <a:pt x="71" y="104"/>
                </a:cubicBezTo>
                <a:cubicBezTo>
                  <a:pt x="74" y="104"/>
                  <a:pt x="76" y="101"/>
                  <a:pt x="76" y="99"/>
                </a:cubicBezTo>
                <a:cubicBezTo>
                  <a:pt x="76" y="96"/>
                  <a:pt x="73" y="94"/>
                  <a:pt x="71" y="94"/>
                </a:cubicBezTo>
                <a:close/>
                <a:moveTo>
                  <a:pt x="99" y="94"/>
                </a:moveTo>
                <a:cubicBezTo>
                  <a:pt x="90" y="94"/>
                  <a:pt x="90" y="94"/>
                  <a:pt x="90" y="94"/>
                </a:cubicBezTo>
                <a:cubicBezTo>
                  <a:pt x="87" y="94"/>
                  <a:pt x="85" y="96"/>
                  <a:pt x="85" y="99"/>
                </a:cubicBezTo>
                <a:cubicBezTo>
                  <a:pt x="85" y="101"/>
                  <a:pt x="87" y="104"/>
                  <a:pt x="90" y="104"/>
                </a:cubicBezTo>
                <a:cubicBezTo>
                  <a:pt x="99" y="104"/>
                  <a:pt x="99" y="104"/>
                  <a:pt x="99" y="104"/>
                </a:cubicBezTo>
                <a:cubicBezTo>
                  <a:pt x="102" y="104"/>
                  <a:pt x="104" y="101"/>
                  <a:pt x="104" y="99"/>
                </a:cubicBezTo>
                <a:cubicBezTo>
                  <a:pt x="104" y="96"/>
                  <a:pt x="102" y="94"/>
                  <a:pt x="99" y="94"/>
                </a:cubicBezTo>
                <a:close/>
                <a:moveTo>
                  <a:pt x="99" y="76"/>
                </a:moveTo>
                <a:cubicBezTo>
                  <a:pt x="90" y="76"/>
                  <a:pt x="90" y="76"/>
                  <a:pt x="90" y="76"/>
                </a:cubicBezTo>
                <a:cubicBezTo>
                  <a:pt x="87" y="76"/>
                  <a:pt x="85" y="78"/>
                  <a:pt x="85" y="80"/>
                </a:cubicBezTo>
                <a:cubicBezTo>
                  <a:pt x="85" y="83"/>
                  <a:pt x="87" y="85"/>
                  <a:pt x="90" y="85"/>
                </a:cubicBezTo>
                <a:cubicBezTo>
                  <a:pt x="99" y="85"/>
                  <a:pt x="99" y="85"/>
                  <a:pt x="99" y="85"/>
                </a:cubicBezTo>
                <a:cubicBezTo>
                  <a:pt x="102" y="85"/>
                  <a:pt x="104" y="83"/>
                  <a:pt x="104" y="80"/>
                </a:cubicBezTo>
                <a:cubicBezTo>
                  <a:pt x="104" y="77"/>
                  <a:pt x="102" y="76"/>
                  <a:pt x="99" y="76"/>
                </a:cubicBezTo>
                <a:close/>
                <a:moveTo>
                  <a:pt x="127" y="76"/>
                </a:moveTo>
                <a:cubicBezTo>
                  <a:pt x="118" y="76"/>
                  <a:pt x="118" y="76"/>
                  <a:pt x="118" y="76"/>
                </a:cubicBezTo>
                <a:cubicBezTo>
                  <a:pt x="115" y="76"/>
                  <a:pt x="113" y="78"/>
                  <a:pt x="113" y="80"/>
                </a:cubicBezTo>
                <a:cubicBezTo>
                  <a:pt x="113" y="83"/>
                  <a:pt x="115" y="85"/>
                  <a:pt x="118" y="85"/>
                </a:cubicBezTo>
                <a:cubicBezTo>
                  <a:pt x="127" y="85"/>
                  <a:pt x="127" y="85"/>
                  <a:pt x="127" y="85"/>
                </a:cubicBezTo>
                <a:cubicBezTo>
                  <a:pt x="130" y="85"/>
                  <a:pt x="132" y="83"/>
                  <a:pt x="132" y="80"/>
                </a:cubicBezTo>
                <a:cubicBezTo>
                  <a:pt x="132" y="77"/>
                  <a:pt x="130" y="76"/>
                  <a:pt x="127" y="76"/>
                </a:cubicBezTo>
                <a:close/>
                <a:moveTo>
                  <a:pt x="127" y="94"/>
                </a:moveTo>
                <a:cubicBezTo>
                  <a:pt x="118" y="94"/>
                  <a:pt x="118" y="94"/>
                  <a:pt x="118" y="94"/>
                </a:cubicBezTo>
                <a:cubicBezTo>
                  <a:pt x="115" y="94"/>
                  <a:pt x="113" y="96"/>
                  <a:pt x="113" y="99"/>
                </a:cubicBezTo>
                <a:cubicBezTo>
                  <a:pt x="113" y="101"/>
                  <a:pt x="115" y="104"/>
                  <a:pt x="118" y="104"/>
                </a:cubicBezTo>
                <a:cubicBezTo>
                  <a:pt x="127" y="104"/>
                  <a:pt x="127" y="104"/>
                  <a:pt x="127" y="104"/>
                </a:cubicBezTo>
                <a:cubicBezTo>
                  <a:pt x="130" y="104"/>
                  <a:pt x="132" y="101"/>
                  <a:pt x="132" y="99"/>
                </a:cubicBezTo>
                <a:cubicBezTo>
                  <a:pt x="132" y="96"/>
                  <a:pt x="130" y="94"/>
                  <a:pt x="127" y="94"/>
                </a:cubicBezTo>
                <a:close/>
                <a:moveTo>
                  <a:pt x="80" y="141"/>
                </a:moveTo>
                <a:cubicBezTo>
                  <a:pt x="108" y="141"/>
                  <a:pt x="108" y="141"/>
                  <a:pt x="108" y="141"/>
                </a:cubicBezTo>
                <a:cubicBezTo>
                  <a:pt x="111" y="141"/>
                  <a:pt x="113" y="139"/>
                  <a:pt x="113" y="136"/>
                </a:cubicBezTo>
                <a:cubicBezTo>
                  <a:pt x="113" y="134"/>
                  <a:pt x="111" y="132"/>
                  <a:pt x="108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78" y="132"/>
                  <a:pt x="75" y="134"/>
                  <a:pt x="75" y="136"/>
                </a:cubicBezTo>
                <a:cubicBezTo>
                  <a:pt x="75" y="139"/>
                  <a:pt x="78" y="141"/>
                  <a:pt x="80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E690BF8A-D1AA-345D-0F14-6D9DA264CC2F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3022600"/>
            <a:ext cx="254000" cy="254000"/>
          </a:xfrm>
          <a:custGeom>
            <a:avLst/>
            <a:gdLst>
              <a:gd name="T0" fmla="*/ 136 w 160"/>
              <a:gd name="T1" fmla="*/ 85 h 160"/>
              <a:gd name="T2" fmla="*/ 75 w 160"/>
              <a:gd name="T3" fmla="*/ 85 h 160"/>
              <a:gd name="T4" fmla="*/ 75 w 160"/>
              <a:gd name="T5" fmla="*/ 24 h 160"/>
              <a:gd name="T6" fmla="*/ 70 w 160"/>
              <a:gd name="T7" fmla="*/ 19 h 160"/>
              <a:gd name="T8" fmla="*/ 0 w 160"/>
              <a:gd name="T9" fmla="*/ 89 h 160"/>
              <a:gd name="T10" fmla="*/ 70 w 160"/>
              <a:gd name="T11" fmla="*/ 160 h 160"/>
              <a:gd name="T12" fmla="*/ 140 w 160"/>
              <a:gd name="T13" fmla="*/ 89 h 160"/>
              <a:gd name="T14" fmla="*/ 136 w 160"/>
              <a:gd name="T15" fmla="*/ 85 h 160"/>
              <a:gd name="T16" fmla="*/ 70 w 160"/>
              <a:gd name="T17" fmla="*/ 151 h 160"/>
              <a:gd name="T18" fmla="*/ 9 w 160"/>
              <a:gd name="T19" fmla="*/ 90 h 160"/>
              <a:gd name="T20" fmla="*/ 65 w 160"/>
              <a:gd name="T21" fmla="*/ 28 h 160"/>
              <a:gd name="T22" fmla="*/ 65 w 160"/>
              <a:gd name="T23" fmla="*/ 90 h 160"/>
              <a:gd name="T24" fmla="*/ 70 w 160"/>
              <a:gd name="T25" fmla="*/ 95 h 160"/>
              <a:gd name="T26" fmla="*/ 131 w 160"/>
              <a:gd name="T27" fmla="*/ 95 h 160"/>
              <a:gd name="T28" fmla="*/ 70 w 160"/>
              <a:gd name="T29" fmla="*/ 151 h 160"/>
              <a:gd name="T30" fmla="*/ 139 w 160"/>
              <a:gd name="T31" fmla="*/ 21 h 160"/>
              <a:gd name="T32" fmla="*/ 89 w 160"/>
              <a:gd name="T33" fmla="*/ 0 h 160"/>
              <a:gd name="T34" fmla="*/ 84 w 160"/>
              <a:gd name="T35" fmla="*/ 5 h 160"/>
              <a:gd name="T36" fmla="*/ 84 w 160"/>
              <a:gd name="T37" fmla="*/ 71 h 160"/>
              <a:gd name="T38" fmla="*/ 89 w 160"/>
              <a:gd name="T39" fmla="*/ 76 h 160"/>
              <a:gd name="T40" fmla="*/ 155 w 160"/>
              <a:gd name="T41" fmla="*/ 76 h 160"/>
              <a:gd name="T42" fmla="*/ 160 w 160"/>
              <a:gd name="T43" fmla="*/ 71 h 160"/>
              <a:gd name="T44" fmla="*/ 139 w 160"/>
              <a:gd name="T45" fmla="*/ 21 h 160"/>
              <a:gd name="T46" fmla="*/ 93 w 160"/>
              <a:gd name="T47" fmla="*/ 66 h 160"/>
              <a:gd name="T48" fmla="*/ 93 w 160"/>
              <a:gd name="T49" fmla="*/ 10 h 160"/>
              <a:gd name="T50" fmla="*/ 150 w 160"/>
              <a:gd name="T51" fmla="*/ 66 h 160"/>
              <a:gd name="T52" fmla="*/ 93 w 160"/>
              <a:gd name="T53" fmla="*/ 6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0" h="160">
                <a:moveTo>
                  <a:pt x="136" y="85"/>
                </a:moveTo>
                <a:cubicBezTo>
                  <a:pt x="75" y="85"/>
                  <a:pt x="75" y="85"/>
                  <a:pt x="75" y="85"/>
                </a:cubicBezTo>
                <a:cubicBezTo>
                  <a:pt x="75" y="24"/>
                  <a:pt x="75" y="24"/>
                  <a:pt x="75" y="24"/>
                </a:cubicBezTo>
                <a:cubicBezTo>
                  <a:pt x="75" y="21"/>
                  <a:pt x="73" y="19"/>
                  <a:pt x="70" y="19"/>
                </a:cubicBezTo>
                <a:cubicBezTo>
                  <a:pt x="31" y="19"/>
                  <a:pt x="0" y="51"/>
                  <a:pt x="0" y="89"/>
                </a:cubicBezTo>
                <a:cubicBezTo>
                  <a:pt x="0" y="128"/>
                  <a:pt x="31" y="160"/>
                  <a:pt x="70" y="160"/>
                </a:cubicBezTo>
                <a:cubicBezTo>
                  <a:pt x="109" y="160"/>
                  <a:pt x="140" y="128"/>
                  <a:pt x="140" y="89"/>
                </a:cubicBezTo>
                <a:cubicBezTo>
                  <a:pt x="140" y="87"/>
                  <a:pt x="138" y="85"/>
                  <a:pt x="136" y="85"/>
                </a:cubicBezTo>
                <a:close/>
                <a:moveTo>
                  <a:pt x="70" y="151"/>
                </a:moveTo>
                <a:cubicBezTo>
                  <a:pt x="37" y="151"/>
                  <a:pt x="9" y="123"/>
                  <a:pt x="9" y="90"/>
                </a:cubicBezTo>
                <a:cubicBezTo>
                  <a:pt x="9" y="58"/>
                  <a:pt x="34" y="31"/>
                  <a:pt x="65" y="28"/>
                </a:cubicBezTo>
                <a:cubicBezTo>
                  <a:pt x="65" y="90"/>
                  <a:pt x="65" y="90"/>
                  <a:pt x="65" y="90"/>
                </a:cubicBezTo>
                <a:cubicBezTo>
                  <a:pt x="65" y="93"/>
                  <a:pt x="67" y="95"/>
                  <a:pt x="70" y="95"/>
                </a:cubicBezTo>
                <a:cubicBezTo>
                  <a:pt x="131" y="95"/>
                  <a:pt x="131" y="95"/>
                  <a:pt x="131" y="95"/>
                </a:cubicBezTo>
                <a:cubicBezTo>
                  <a:pt x="128" y="126"/>
                  <a:pt x="102" y="151"/>
                  <a:pt x="70" y="151"/>
                </a:cubicBezTo>
                <a:close/>
                <a:moveTo>
                  <a:pt x="139" y="21"/>
                </a:moveTo>
                <a:cubicBezTo>
                  <a:pt x="125" y="8"/>
                  <a:pt x="108" y="0"/>
                  <a:pt x="89" y="0"/>
                </a:cubicBezTo>
                <a:cubicBezTo>
                  <a:pt x="86" y="0"/>
                  <a:pt x="84" y="2"/>
                  <a:pt x="84" y="5"/>
                </a:cubicBezTo>
                <a:cubicBezTo>
                  <a:pt x="84" y="71"/>
                  <a:pt x="84" y="71"/>
                  <a:pt x="84" y="71"/>
                </a:cubicBezTo>
                <a:cubicBezTo>
                  <a:pt x="84" y="73"/>
                  <a:pt x="86" y="76"/>
                  <a:pt x="89" y="76"/>
                </a:cubicBezTo>
                <a:cubicBezTo>
                  <a:pt x="155" y="76"/>
                  <a:pt x="155" y="76"/>
                  <a:pt x="155" y="76"/>
                </a:cubicBezTo>
                <a:cubicBezTo>
                  <a:pt x="158" y="76"/>
                  <a:pt x="160" y="73"/>
                  <a:pt x="160" y="71"/>
                </a:cubicBezTo>
                <a:cubicBezTo>
                  <a:pt x="160" y="51"/>
                  <a:pt x="153" y="34"/>
                  <a:pt x="139" y="21"/>
                </a:cubicBezTo>
                <a:close/>
                <a:moveTo>
                  <a:pt x="93" y="66"/>
                </a:moveTo>
                <a:cubicBezTo>
                  <a:pt x="93" y="10"/>
                  <a:pt x="93" y="10"/>
                  <a:pt x="93" y="10"/>
                </a:cubicBezTo>
                <a:cubicBezTo>
                  <a:pt x="123" y="12"/>
                  <a:pt x="148" y="36"/>
                  <a:pt x="150" y="66"/>
                </a:cubicBezTo>
                <a:lnTo>
                  <a:pt x="93" y="6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20DEF7F8-B9D6-370A-68B4-A5ECFF31A8F5}"/>
              </a:ext>
            </a:extLst>
          </p:cNvPr>
          <p:cNvSpPr>
            <a:spLocks noEditPoints="1"/>
          </p:cNvSpPr>
          <p:nvPr/>
        </p:nvSpPr>
        <p:spPr bwMode="auto">
          <a:xfrm>
            <a:off x="6275388" y="3573463"/>
            <a:ext cx="192088" cy="254000"/>
          </a:xfrm>
          <a:custGeom>
            <a:avLst/>
            <a:gdLst>
              <a:gd name="T0" fmla="*/ 0 w 121"/>
              <a:gd name="T1" fmla="*/ 61 h 160"/>
              <a:gd name="T2" fmla="*/ 57 w 121"/>
              <a:gd name="T3" fmla="*/ 158 h 160"/>
              <a:gd name="T4" fmla="*/ 64 w 121"/>
              <a:gd name="T5" fmla="*/ 158 h 160"/>
              <a:gd name="T6" fmla="*/ 121 w 121"/>
              <a:gd name="T7" fmla="*/ 62 h 160"/>
              <a:gd name="T8" fmla="*/ 102 w 121"/>
              <a:gd name="T9" fmla="*/ 91 h 160"/>
              <a:gd name="T10" fmla="*/ 19 w 121"/>
              <a:gd name="T11" fmla="*/ 92 h 160"/>
              <a:gd name="T12" fmla="*/ 61 w 121"/>
              <a:gd name="T13" fmla="*/ 10 h 160"/>
              <a:gd name="T14" fmla="*/ 102 w 121"/>
              <a:gd name="T15" fmla="*/ 91 h 160"/>
              <a:gd name="T16" fmla="*/ 46 w 121"/>
              <a:gd name="T17" fmla="*/ 61 h 160"/>
              <a:gd name="T18" fmla="*/ 74 w 121"/>
              <a:gd name="T19" fmla="*/ 61 h 160"/>
              <a:gd name="T20" fmla="*/ 61 w 121"/>
              <a:gd name="T21" fmla="*/ 65 h 160"/>
              <a:gd name="T22" fmla="*/ 61 w 121"/>
              <a:gd name="T23" fmla="*/ 56 h 160"/>
              <a:gd name="T24" fmla="*/ 61 w 121"/>
              <a:gd name="T25" fmla="*/ 65 h 160"/>
              <a:gd name="T26" fmla="*/ 100 w 121"/>
              <a:gd name="T27" fmla="*/ 55 h 160"/>
              <a:gd name="T28" fmla="*/ 92 w 121"/>
              <a:gd name="T29" fmla="*/ 32 h 160"/>
              <a:gd name="T30" fmla="*/ 86 w 121"/>
              <a:gd name="T31" fmla="*/ 30 h 160"/>
              <a:gd name="T32" fmla="*/ 75 w 121"/>
              <a:gd name="T33" fmla="*/ 32 h 160"/>
              <a:gd name="T34" fmla="*/ 70 w 121"/>
              <a:gd name="T35" fmla="*/ 19 h 160"/>
              <a:gd name="T36" fmla="*/ 46 w 121"/>
              <a:gd name="T37" fmla="*/ 23 h 160"/>
              <a:gd name="T38" fmla="*/ 42 w 121"/>
              <a:gd name="T39" fmla="*/ 34 h 160"/>
              <a:gd name="T40" fmla="*/ 33 w 121"/>
              <a:gd name="T41" fmla="*/ 30 h 160"/>
              <a:gd name="T42" fmla="*/ 20 w 121"/>
              <a:gd name="T43" fmla="*/ 48 h 160"/>
              <a:gd name="T44" fmla="*/ 28 w 121"/>
              <a:gd name="T45" fmla="*/ 58 h 160"/>
              <a:gd name="T46" fmla="*/ 28 w 121"/>
              <a:gd name="T47" fmla="*/ 64 h 160"/>
              <a:gd name="T48" fmla="*/ 20 w 121"/>
              <a:gd name="T49" fmla="*/ 74 h 160"/>
              <a:gd name="T50" fmla="*/ 33 w 121"/>
              <a:gd name="T51" fmla="*/ 93 h 160"/>
              <a:gd name="T52" fmla="*/ 42 w 121"/>
              <a:gd name="T53" fmla="*/ 88 h 160"/>
              <a:gd name="T54" fmla="*/ 46 w 121"/>
              <a:gd name="T55" fmla="*/ 99 h 160"/>
              <a:gd name="T56" fmla="*/ 70 w 121"/>
              <a:gd name="T57" fmla="*/ 103 h 160"/>
              <a:gd name="T58" fmla="*/ 75 w 121"/>
              <a:gd name="T59" fmla="*/ 90 h 160"/>
              <a:gd name="T60" fmla="*/ 86 w 121"/>
              <a:gd name="T61" fmla="*/ 92 h 160"/>
              <a:gd name="T62" fmla="*/ 92 w 121"/>
              <a:gd name="T63" fmla="*/ 90 h 160"/>
              <a:gd name="T64" fmla="*/ 100 w 121"/>
              <a:gd name="T65" fmla="*/ 68 h 160"/>
              <a:gd name="T66" fmla="*/ 93 w 121"/>
              <a:gd name="T67" fmla="*/ 61 h 160"/>
              <a:gd name="T68" fmla="*/ 83 w 121"/>
              <a:gd name="T69" fmla="*/ 66 h 160"/>
              <a:gd name="T70" fmla="*/ 91 w 121"/>
              <a:gd name="T71" fmla="*/ 74 h 160"/>
              <a:gd name="T72" fmla="*/ 81 w 121"/>
              <a:gd name="T73" fmla="*/ 78 h 160"/>
              <a:gd name="T74" fmla="*/ 75 w 121"/>
              <a:gd name="T75" fmla="*/ 79 h 160"/>
              <a:gd name="T76" fmla="*/ 64 w 121"/>
              <a:gd name="T77" fmla="*/ 87 h 160"/>
              <a:gd name="T78" fmla="*/ 55 w 121"/>
              <a:gd name="T79" fmla="*/ 94 h 160"/>
              <a:gd name="T80" fmla="*/ 52 w 121"/>
              <a:gd name="T81" fmla="*/ 83 h 160"/>
              <a:gd name="T82" fmla="*/ 41 w 121"/>
              <a:gd name="T83" fmla="*/ 78 h 160"/>
              <a:gd name="T84" fmla="*/ 34 w 121"/>
              <a:gd name="T85" fmla="*/ 81 h 160"/>
              <a:gd name="T86" fmla="*/ 34 w 121"/>
              <a:gd name="T87" fmla="*/ 70 h 160"/>
              <a:gd name="T88" fmla="*/ 36 w 121"/>
              <a:gd name="T89" fmla="*/ 57 h 160"/>
              <a:gd name="T90" fmla="*/ 29 w 121"/>
              <a:gd name="T91" fmla="*/ 49 h 160"/>
              <a:gd name="T92" fmla="*/ 39 w 121"/>
              <a:gd name="T93" fmla="*/ 44 h 160"/>
              <a:gd name="T94" fmla="*/ 45 w 121"/>
              <a:gd name="T95" fmla="*/ 44 h 160"/>
              <a:gd name="T96" fmla="*/ 55 w 121"/>
              <a:gd name="T97" fmla="*/ 35 h 160"/>
              <a:gd name="T98" fmla="*/ 64 w 121"/>
              <a:gd name="T99" fmla="*/ 28 h 160"/>
              <a:gd name="T100" fmla="*/ 68 w 121"/>
              <a:gd name="T101" fmla="*/ 39 h 160"/>
              <a:gd name="T102" fmla="*/ 78 w 121"/>
              <a:gd name="T103" fmla="*/ 44 h 160"/>
              <a:gd name="T104" fmla="*/ 86 w 121"/>
              <a:gd name="T105" fmla="*/ 41 h 160"/>
              <a:gd name="T106" fmla="*/ 85 w 121"/>
              <a:gd name="T107" fmla="*/ 52 h 160"/>
              <a:gd name="T108" fmla="*/ 83 w 121"/>
              <a:gd name="T109" fmla="*/ 6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21" h="160">
                <a:moveTo>
                  <a:pt x="61" y="0"/>
                </a:moveTo>
                <a:cubicBezTo>
                  <a:pt x="27" y="0"/>
                  <a:pt x="0" y="28"/>
                  <a:pt x="0" y="61"/>
                </a:cubicBezTo>
                <a:cubicBezTo>
                  <a:pt x="0" y="74"/>
                  <a:pt x="4" y="87"/>
                  <a:pt x="12" y="98"/>
                </a:cubicBezTo>
                <a:cubicBezTo>
                  <a:pt x="57" y="158"/>
                  <a:pt x="57" y="158"/>
                  <a:pt x="57" y="158"/>
                </a:cubicBezTo>
                <a:cubicBezTo>
                  <a:pt x="58" y="159"/>
                  <a:pt x="59" y="160"/>
                  <a:pt x="61" y="160"/>
                </a:cubicBezTo>
                <a:cubicBezTo>
                  <a:pt x="62" y="160"/>
                  <a:pt x="63" y="160"/>
                  <a:pt x="64" y="158"/>
                </a:cubicBezTo>
                <a:cubicBezTo>
                  <a:pt x="110" y="96"/>
                  <a:pt x="110" y="96"/>
                  <a:pt x="110" y="96"/>
                </a:cubicBezTo>
                <a:cubicBezTo>
                  <a:pt x="117" y="86"/>
                  <a:pt x="121" y="74"/>
                  <a:pt x="121" y="62"/>
                </a:cubicBezTo>
                <a:cubicBezTo>
                  <a:pt x="121" y="27"/>
                  <a:pt x="94" y="0"/>
                  <a:pt x="61" y="0"/>
                </a:cubicBezTo>
                <a:close/>
                <a:moveTo>
                  <a:pt x="102" y="91"/>
                </a:moveTo>
                <a:cubicBezTo>
                  <a:pt x="61" y="147"/>
                  <a:pt x="61" y="147"/>
                  <a:pt x="61" y="147"/>
                </a:cubicBezTo>
                <a:cubicBezTo>
                  <a:pt x="19" y="92"/>
                  <a:pt x="19" y="92"/>
                  <a:pt x="19" y="92"/>
                </a:cubicBezTo>
                <a:cubicBezTo>
                  <a:pt x="13" y="83"/>
                  <a:pt x="9" y="72"/>
                  <a:pt x="9" y="61"/>
                </a:cubicBezTo>
                <a:cubicBezTo>
                  <a:pt x="9" y="33"/>
                  <a:pt x="32" y="10"/>
                  <a:pt x="61" y="10"/>
                </a:cubicBezTo>
                <a:cubicBezTo>
                  <a:pt x="89" y="10"/>
                  <a:pt x="112" y="33"/>
                  <a:pt x="112" y="61"/>
                </a:cubicBezTo>
                <a:cubicBezTo>
                  <a:pt x="111" y="72"/>
                  <a:pt x="108" y="82"/>
                  <a:pt x="102" y="91"/>
                </a:cubicBezTo>
                <a:close/>
                <a:moveTo>
                  <a:pt x="61" y="47"/>
                </a:moveTo>
                <a:cubicBezTo>
                  <a:pt x="53" y="47"/>
                  <a:pt x="46" y="53"/>
                  <a:pt x="46" y="61"/>
                </a:cubicBezTo>
                <a:cubicBezTo>
                  <a:pt x="46" y="68"/>
                  <a:pt x="53" y="75"/>
                  <a:pt x="61" y="75"/>
                </a:cubicBezTo>
                <a:cubicBezTo>
                  <a:pt x="68" y="75"/>
                  <a:pt x="74" y="68"/>
                  <a:pt x="74" y="61"/>
                </a:cubicBezTo>
                <a:cubicBezTo>
                  <a:pt x="74" y="53"/>
                  <a:pt x="68" y="47"/>
                  <a:pt x="61" y="47"/>
                </a:cubicBezTo>
                <a:close/>
                <a:moveTo>
                  <a:pt x="61" y="65"/>
                </a:moveTo>
                <a:cubicBezTo>
                  <a:pt x="58" y="65"/>
                  <a:pt x="56" y="63"/>
                  <a:pt x="56" y="61"/>
                </a:cubicBezTo>
                <a:cubicBezTo>
                  <a:pt x="56" y="58"/>
                  <a:pt x="58" y="56"/>
                  <a:pt x="61" y="56"/>
                </a:cubicBezTo>
                <a:cubicBezTo>
                  <a:pt x="63" y="56"/>
                  <a:pt x="65" y="58"/>
                  <a:pt x="65" y="61"/>
                </a:cubicBezTo>
                <a:cubicBezTo>
                  <a:pt x="65" y="63"/>
                  <a:pt x="63" y="65"/>
                  <a:pt x="61" y="65"/>
                </a:cubicBezTo>
                <a:close/>
                <a:moveTo>
                  <a:pt x="93" y="58"/>
                </a:moveTo>
                <a:cubicBezTo>
                  <a:pt x="100" y="55"/>
                  <a:pt x="100" y="55"/>
                  <a:pt x="100" y="55"/>
                </a:cubicBezTo>
                <a:cubicBezTo>
                  <a:pt x="102" y="53"/>
                  <a:pt x="103" y="50"/>
                  <a:pt x="102" y="48"/>
                </a:cubicBezTo>
                <a:cubicBezTo>
                  <a:pt x="92" y="32"/>
                  <a:pt x="92" y="32"/>
                  <a:pt x="92" y="32"/>
                </a:cubicBezTo>
                <a:cubicBezTo>
                  <a:pt x="92" y="30"/>
                  <a:pt x="90" y="30"/>
                  <a:pt x="88" y="30"/>
                </a:cubicBezTo>
                <a:cubicBezTo>
                  <a:pt x="87" y="30"/>
                  <a:pt x="86" y="30"/>
                  <a:pt x="86" y="30"/>
                </a:cubicBezTo>
                <a:cubicBezTo>
                  <a:pt x="79" y="34"/>
                  <a:pt x="79" y="34"/>
                  <a:pt x="79" y="34"/>
                </a:cubicBezTo>
                <a:cubicBezTo>
                  <a:pt x="77" y="33"/>
                  <a:pt x="76" y="32"/>
                  <a:pt x="75" y="32"/>
                </a:cubicBezTo>
                <a:cubicBezTo>
                  <a:pt x="75" y="23"/>
                  <a:pt x="75" y="23"/>
                  <a:pt x="75" y="23"/>
                </a:cubicBezTo>
                <a:cubicBezTo>
                  <a:pt x="75" y="21"/>
                  <a:pt x="72" y="19"/>
                  <a:pt x="70" y="19"/>
                </a:cubicBezTo>
                <a:cubicBezTo>
                  <a:pt x="51" y="19"/>
                  <a:pt x="51" y="19"/>
                  <a:pt x="51" y="19"/>
                </a:cubicBezTo>
                <a:cubicBezTo>
                  <a:pt x="48" y="19"/>
                  <a:pt x="46" y="21"/>
                  <a:pt x="46" y="23"/>
                </a:cubicBezTo>
                <a:cubicBezTo>
                  <a:pt x="46" y="32"/>
                  <a:pt x="46" y="32"/>
                  <a:pt x="46" y="32"/>
                </a:cubicBezTo>
                <a:cubicBezTo>
                  <a:pt x="45" y="32"/>
                  <a:pt x="43" y="33"/>
                  <a:pt x="42" y="34"/>
                </a:cubicBezTo>
                <a:cubicBezTo>
                  <a:pt x="35" y="30"/>
                  <a:pt x="35" y="30"/>
                  <a:pt x="35" y="30"/>
                </a:cubicBezTo>
                <a:cubicBezTo>
                  <a:pt x="35" y="30"/>
                  <a:pt x="34" y="30"/>
                  <a:pt x="33" y="30"/>
                </a:cubicBezTo>
                <a:cubicBezTo>
                  <a:pt x="32" y="30"/>
                  <a:pt x="30" y="30"/>
                  <a:pt x="29" y="32"/>
                </a:cubicBezTo>
                <a:cubicBezTo>
                  <a:pt x="20" y="48"/>
                  <a:pt x="20" y="48"/>
                  <a:pt x="20" y="48"/>
                </a:cubicBezTo>
                <a:cubicBezTo>
                  <a:pt x="19" y="50"/>
                  <a:pt x="19" y="53"/>
                  <a:pt x="21" y="55"/>
                </a:cubicBezTo>
                <a:cubicBezTo>
                  <a:pt x="28" y="58"/>
                  <a:pt x="28" y="58"/>
                  <a:pt x="28" y="58"/>
                </a:cubicBezTo>
                <a:cubicBezTo>
                  <a:pt x="28" y="61"/>
                  <a:pt x="28" y="61"/>
                  <a:pt x="28" y="61"/>
                </a:cubicBezTo>
                <a:cubicBezTo>
                  <a:pt x="28" y="64"/>
                  <a:pt x="28" y="64"/>
                  <a:pt x="28" y="64"/>
                </a:cubicBezTo>
                <a:cubicBezTo>
                  <a:pt x="21" y="68"/>
                  <a:pt x="21" y="68"/>
                  <a:pt x="21" y="68"/>
                </a:cubicBezTo>
                <a:cubicBezTo>
                  <a:pt x="19" y="69"/>
                  <a:pt x="18" y="72"/>
                  <a:pt x="20" y="74"/>
                </a:cubicBezTo>
                <a:cubicBezTo>
                  <a:pt x="29" y="90"/>
                  <a:pt x="29" y="90"/>
                  <a:pt x="29" y="90"/>
                </a:cubicBezTo>
                <a:cubicBezTo>
                  <a:pt x="29" y="91"/>
                  <a:pt x="31" y="93"/>
                  <a:pt x="33" y="93"/>
                </a:cubicBezTo>
                <a:cubicBezTo>
                  <a:pt x="34" y="93"/>
                  <a:pt x="35" y="92"/>
                  <a:pt x="35" y="92"/>
                </a:cubicBezTo>
                <a:cubicBezTo>
                  <a:pt x="42" y="88"/>
                  <a:pt x="42" y="88"/>
                  <a:pt x="42" y="88"/>
                </a:cubicBezTo>
                <a:cubicBezTo>
                  <a:pt x="44" y="89"/>
                  <a:pt x="45" y="90"/>
                  <a:pt x="46" y="90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101"/>
                  <a:pt x="48" y="103"/>
                  <a:pt x="51" y="103"/>
                </a:cubicBezTo>
                <a:cubicBezTo>
                  <a:pt x="70" y="103"/>
                  <a:pt x="70" y="103"/>
                  <a:pt x="70" y="103"/>
                </a:cubicBezTo>
                <a:cubicBezTo>
                  <a:pt x="72" y="103"/>
                  <a:pt x="75" y="101"/>
                  <a:pt x="75" y="99"/>
                </a:cubicBezTo>
                <a:cubicBezTo>
                  <a:pt x="75" y="90"/>
                  <a:pt x="75" y="90"/>
                  <a:pt x="75" y="90"/>
                </a:cubicBezTo>
                <a:cubicBezTo>
                  <a:pt x="76" y="90"/>
                  <a:pt x="78" y="89"/>
                  <a:pt x="79" y="88"/>
                </a:cubicBezTo>
                <a:cubicBezTo>
                  <a:pt x="86" y="92"/>
                  <a:pt x="86" y="92"/>
                  <a:pt x="86" y="92"/>
                </a:cubicBezTo>
                <a:cubicBezTo>
                  <a:pt x="86" y="92"/>
                  <a:pt x="87" y="92"/>
                  <a:pt x="88" y="92"/>
                </a:cubicBezTo>
                <a:cubicBezTo>
                  <a:pt x="90" y="92"/>
                  <a:pt x="91" y="91"/>
                  <a:pt x="92" y="90"/>
                </a:cubicBezTo>
                <a:cubicBezTo>
                  <a:pt x="102" y="74"/>
                  <a:pt x="102" y="74"/>
                  <a:pt x="102" y="74"/>
                </a:cubicBezTo>
                <a:cubicBezTo>
                  <a:pt x="102" y="72"/>
                  <a:pt x="102" y="69"/>
                  <a:pt x="100" y="68"/>
                </a:cubicBezTo>
                <a:cubicBezTo>
                  <a:pt x="93" y="64"/>
                  <a:pt x="93" y="64"/>
                  <a:pt x="93" y="64"/>
                </a:cubicBezTo>
                <a:cubicBezTo>
                  <a:pt x="93" y="61"/>
                  <a:pt x="93" y="61"/>
                  <a:pt x="93" y="61"/>
                </a:cubicBezTo>
                <a:lnTo>
                  <a:pt x="93" y="58"/>
                </a:lnTo>
                <a:close/>
                <a:moveTo>
                  <a:pt x="83" y="66"/>
                </a:moveTo>
                <a:cubicBezTo>
                  <a:pt x="83" y="68"/>
                  <a:pt x="84" y="69"/>
                  <a:pt x="85" y="70"/>
                </a:cubicBezTo>
                <a:cubicBezTo>
                  <a:pt x="91" y="74"/>
                  <a:pt x="91" y="74"/>
                  <a:pt x="91" y="74"/>
                </a:cubicBezTo>
                <a:cubicBezTo>
                  <a:pt x="86" y="81"/>
                  <a:pt x="86" y="81"/>
                  <a:pt x="86" y="81"/>
                </a:cubicBezTo>
                <a:cubicBezTo>
                  <a:pt x="81" y="78"/>
                  <a:pt x="81" y="78"/>
                  <a:pt x="81" y="78"/>
                </a:cubicBezTo>
                <a:cubicBezTo>
                  <a:pt x="80" y="78"/>
                  <a:pt x="79" y="78"/>
                  <a:pt x="79" y="78"/>
                </a:cubicBezTo>
                <a:cubicBezTo>
                  <a:pt x="77" y="78"/>
                  <a:pt x="76" y="78"/>
                  <a:pt x="75" y="79"/>
                </a:cubicBezTo>
                <a:cubicBezTo>
                  <a:pt x="73" y="81"/>
                  <a:pt x="70" y="82"/>
                  <a:pt x="68" y="83"/>
                </a:cubicBezTo>
                <a:cubicBezTo>
                  <a:pt x="66" y="84"/>
                  <a:pt x="64" y="86"/>
                  <a:pt x="64" y="87"/>
                </a:cubicBezTo>
                <a:cubicBezTo>
                  <a:pt x="64" y="94"/>
                  <a:pt x="64" y="94"/>
                  <a:pt x="64" y="94"/>
                </a:cubicBezTo>
                <a:cubicBezTo>
                  <a:pt x="55" y="94"/>
                  <a:pt x="55" y="94"/>
                  <a:pt x="55" y="94"/>
                </a:cubicBezTo>
                <a:cubicBezTo>
                  <a:pt x="55" y="87"/>
                  <a:pt x="55" y="87"/>
                  <a:pt x="55" y="87"/>
                </a:cubicBezTo>
                <a:cubicBezTo>
                  <a:pt x="55" y="85"/>
                  <a:pt x="54" y="84"/>
                  <a:pt x="52" y="83"/>
                </a:cubicBezTo>
                <a:cubicBezTo>
                  <a:pt x="49" y="82"/>
                  <a:pt x="47" y="81"/>
                  <a:pt x="45" y="79"/>
                </a:cubicBezTo>
                <a:cubicBezTo>
                  <a:pt x="44" y="78"/>
                  <a:pt x="42" y="78"/>
                  <a:pt x="41" y="78"/>
                </a:cubicBezTo>
                <a:cubicBezTo>
                  <a:pt x="41" y="78"/>
                  <a:pt x="40" y="78"/>
                  <a:pt x="39" y="78"/>
                </a:cubicBezTo>
                <a:cubicBezTo>
                  <a:pt x="34" y="81"/>
                  <a:pt x="34" y="81"/>
                  <a:pt x="34" y="81"/>
                </a:cubicBezTo>
                <a:cubicBezTo>
                  <a:pt x="29" y="74"/>
                  <a:pt x="29" y="74"/>
                  <a:pt x="29" y="74"/>
                </a:cubicBezTo>
                <a:cubicBezTo>
                  <a:pt x="34" y="70"/>
                  <a:pt x="34" y="70"/>
                  <a:pt x="34" y="70"/>
                </a:cubicBezTo>
                <a:cubicBezTo>
                  <a:pt x="36" y="69"/>
                  <a:pt x="37" y="68"/>
                  <a:pt x="36" y="66"/>
                </a:cubicBezTo>
                <a:cubicBezTo>
                  <a:pt x="36" y="62"/>
                  <a:pt x="36" y="60"/>
                  <a:pt x="36" y="57"/>
                </a:cubicBezTo>
                <a:cubicBezTo>
                  <a:pt x="37" y="55"/>
                  <a:pt x="36" y="53"/>
                  <a:pt x="34" y="52"/>
                </a:cubicBezTo>
                <a:cubicBezTo>
                  <a:pt x="29" y="49"/>
                  <a:pt x="29" y="49"/>
                  <a:pt x="29" y="49"/>
                </a:cubicBezTo>
                <a:cubicBezTo>
                  <a:pt x="34" y="41"/>
                  <a:pt x="34" y="41"/>
                  <a:pt x="34" y="41"/>
                </a:cubicBezTo>
                <a:cubicBezTo>
                  <a:pt x="39" y="44"/>
                  <a:pt x="39" y="44"/>
                  <a:pt x="39" y="44"/>
                </a:cubicBezTo>
                <a:cubicBezTo>
                  <a:pt x="40" y="44"/>
                  <a:pt x="41" y="44"/>
                  <a:pt x="41" y="44"/>
                </a:cubicBezTo>
                <a:cubicBezTo>
                  <a:pt x="42" y="44"/>
                  <a:pt x="44" y="44"/>
                  <a:pt x="45" y="44"/>
                </a:cubicBezTo>
                <a:cubicBezTo>
                  <a:pt x="47" y="42"/>
                  <a:pt x="49" y="40"/>
                  <a:pt x="52" y="39"/>
                </a:cubicBezTo>
                <a:cubicBezTo>
                  <a:pt x="54" y="38"/>
                  <a:pt x="55" y="36"/>
                  <a:pt x="55" y="35"/>
                </a:cubicBezTo>
                <a:cubicBezTo>
                  <a:pt x="55" y="28"/>
                  <a:pt x="55" y="28"/>
                  <a:pt x="55" y="28"/>
                </a:cubicBezTo>
                <a:cubicBezTo>
                  <a:pt x="64" y="28"/>
                  <a:pt x="64" y="28"/>
                  <a:pt x="64" y="28"/>
                </a:cubicBezTo>
                <a:cubicBezTo>
                  <a:pt x="64" y="35"/>
                  <a:pt x="64" y="35"/>
                  <a:pt x="64" y="35"/>
                </a:cubicBezTo>
                <a:cubicBezTo>
                  <a:pt x="64" y="37"/>
                  <a:pt x="66" y="38"/>
                  <a:pt x="68" y="39"/>
                </a:cubicBezTo>
                <a:cubicBezTo>
                  <a:pt x="70" y="40"/>
                  <a:pt x="73" y="41"/>
                  <a:pt x="75" y="44"/>
                </a:cubicBezTo>
                <a:cubicBezTo>
                  <a:pt x="76" y="44"/>
                  <a:pt x="77" y="44"/>
                  <a:pt x="78" y="44"/>
                </a:cubicBezTo>
                <a:cubicBezTo>
                  <a:pt x="79" y="44"/>
                  <a:pt x="80" y="44"/>
                  <a:pt x="81" y="44"/>
                </a:cubicBezTo>
                <a:cubicBezTo>
                  <a:pt x="86" y="41"/>
                  <a:pt x="86" y="41"/>
                  <a:pt x="86" y="41"/>
                </a:cubicBezTo>
                <a:cubicBezTo>
                  <a:pt x="91" y="49"/>
                  <a:pt x="91" y="49"/>
                  <a:pt x="91" y="49"/>
                </a:cubicBezTo>
                <a:cubicBezTo>
                  <a:pt x="85" y="52"/>
                  <a:pt x="85" y="52"/>
                  <a:pt x="85" y="52"/>
                </a:cubicBezTo>
                <a:cubicBezTo>
                  <a:pt x="84" y="53"/>
                  <a:pt x="83" y="55"/>
                  <a:pt x="83" y="57"/>
                </a:cubicBezTo>
                <a:cubicBezTo>
                  <a:pt x="84" y="60"/>
                  <a:pt x="84" y="62"/>
                  <a:pt x="83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634C1056-5F80-DF58-EAAC-C6B90EB25EE1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4132263"/>
            <a:ext cx="254000" cy="238125"/>
          </a:xfrm>
          <a:custGeom>
            <a:avLst/>
            <a:gdLst>
              <a:gd name="T0" fmla="*/ 136 w 160"/>
              <a:gd name="T1" fmla="*/ 88 h 150"/>
              <a:gd name="T2" fmla="*/ 98 w 160"/>
              <a:gd name="T3" fmla="*/ 94 h 150"/>
              <a:gd name="T4" fmla="*/ 77 w 160"/>
              <a:gd name="T5" fmla="*/ 92 h 150"/>
              <a:gd name="T6" fmla="*/ 26 w 160"/>
              <a:gd name="T7" fmla="*/ 92 h 150"/>
              <a:gd name="T8" fmla="*/ 5 w 160"/>
              <a:gd name="T9" fmla="*/ 84 h 150"/>
              <a:gd name="T10" fmla="*/ 0 w 160"/>
              <a:gd name="T11" fmla="*/ 146 h 150"/>
              <a:gd name="T12" fmla="*/ 14 w 160"/>
              <a:gd name="T13" fmla="*/ 150 h 150"/>
              <a:gd name="T14" fmla="*/ 47 w 160"/>
              <a:gd name="T15" fmla="*/ 150 h 150"/>
              <a:gd name="T16" fmla="*/ 117 w 160"/>
              <a:gd name="T17" fmla="*/ 144 h 150"/>
              <a:gd name="T18" fmla="*/ 160 w 160"/>
              <a:gd name="T19" fmla="*/ 99 h 150"/>
              <a:gd name="T20" fmla="*/ 18 w 160"/>
              <a:gd name="T21" fmla="*/ 136 h 150"/>
              <a:gd name="T22" fmla="*/ 8 w 160"/>
              <a:gd name="T23" fmla="*/ 141 h 150"/>
              <a:gd name="T24" fmla="*/ 13 w 160"/>
              <a:gd name="T25" fmla="*/ 94 h 150"/>
              <a:gd name="T26" fmla="*/ 18 w 160"/>
              <a:gd name="T27" fmla="*/ 136 h 150"/>
              <a:gd name="T28" fmla="*/ 148 w 160"/>
              <a:gd name="T29" fmla="*/ 104 h 150"/>
              <a:gd name="T30" fmla="*/ 111 w 160"/>
              <a:gd name="T31" fmla="*/ 137 h 150"/>
              <a:gd name="T32" fmla="*/ 47 w 160"/>
              <a:gd name="T33" fmla="*/ 141 h 150"/>
              <a:gd name="T34" fmla="*/ 28 w 160"/>
              <a:gd name="T35" fmla="*/ 103 h 150"/>
              <a:gd name="T36" fmla="*/ 53 w 160"/>
              <a:gd name="T37" fmla="*/ 94 h 150"/>
              <a:gd name="T38" fmla="*/ 80 w 160"/>
              <a:gd name="T39" fmla="*/ 103 h 150"/>
              <a:gd name="T40" fmla="*/ 104 w 160"/>
              <a:gd name="T41" fmla="*/ 108 h 150"/>
              <a:gd name="T42" fmla="*/ 65 w 160"/>
              <a:gd name="T43" fmla="*/ 113 h 150"/>
              <a:gd name="T44" fmla="*/ 55 w 160"/>
              <a:gd name="T45" fmla="*/ 127 h 150"/>
              <a:gd name="T46" fmla="*/ 61 w 160"/>
              <a:gd name="T47" fmla="*/ 125 h 150"/>
              <a:gd name="T48" fmla="*/ 104 w 160"/>
              <a:gd name="T49" fmla="*/ 122 h 150"/>
              <a:gd name="T50" fmla="*/ 145 w 160"/>
              <a:gd name="T51" fmla="*/ 95 h 150"/>
              <a:gd name="T52" fmla="*/ 149 w 160"/>
              <a:gd name="T53" fmla="*/ 103 h 150"/>
              <a:gd name="T54" fmla="*/ 140 w 160"/>
              <a:gd name="T55" fmla="*/ 42 h 150"/>
              <a:gd name="T56" fmla="*/ 56 w 160"/>
              <a:gd name="T57" fmla="*/ 42 h 150"/>
              <a:gd name="T58" fmla="*/ 98 w 160"/>
              <a:gd name="T59" fmla="*/ 9 h 150"/>
              <a:gd name="T60" fmla="*/ 98 w 160"/>
              <a:gd name="T61" fmla="*/ 75 h 150"/>
              <a:gd name="T62" fmla="*/ 98 w 160"/>
              <a:gd name="T63" fmla="*/ 9 h 150"/>
              <a:gd name="T64" fmla="*/ 121 w 160"/>
              <a:gd name="T65" fmla="*/ 42 h 150"/>
              <a:gd name="T66" fmla="*/ 75 w 160"/>
              <a:gd name="T67" fmla="*/ 42 h 150"/>
              <a:gd name="T68" fmla="*/ 98 w 160"/>
              <a:gd name="T69" fmla="*/ 28 h 150"/>
              <a:gd name="T70" fmla="*/ 98 w 160"/>
              <a:gd name="T71" fmla="*/ 56 h 150"/>
              <a:gd name="T72" fmla="*/ 98 w 160"/>
              <a:gd name="T73" fmla="*/ 28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50">
                <a:moveTo>
                  <a:pt x="146" y="85"/>
                </a:moveTo>
                <a:cubicBezTo>
                  <a:pt x="141" y="85"/>
                  <a:pt x="138" y="87"/>
                  <a:pt x="136" y="88"/>
                </a:cubicBezTo>
                <a:cubicBezTo>
                  <a:pt x="112" y="106"/>
                  <a:pt x="112" y="106"/>
                  <a:pt x="112" y="106"/>
                </a:cubicBezTo>
                <a:cubicBezTo>
                  <a:pt x="111" y="99"/>
                  <a:pt x="105" y="94"/>
                  <a:pt x="98" y="94"/>
                </a:cubicBezTo>
                <a:cubicBezTo>
                  <a:pt x="80" y="94"/>
                  <a:pt x="80" y="94"/>
                  <a:pt x="80" y="94"/>
                </a:cubicBezTo>
                <a:cubicBezTo>
                  <a:pt x="77" y="92"/>
                  <a:pt x="77" y="92"/>
                  <a:pt x="77" y="92"/>
                </a:cubicBezTo>
                <a:cubicBezTo>
                  <a:pt x="69" y="87"/>
                  <a:pt x="61" y="84"/>
                  <a:pt x="52" y="84"/>
                </a:cubicBezTo>
                <a:cubicBezTo>
                  <a:pt x="43" y="84"/>
                  <a:pt x="34" y="87"/>
                  <a:pt x="26" y="92"/>
                </a:cubicBezTo>
                <a:cubicBezTo>
                  <a:pt x="24" y="88"/>
                  <a:pt x="19" y="84"/>
                  <a:pt x="14" y="84"/>
                </a:cubicBezTo>
                <a:cubicBezTo>
                  <a:pt x="5" y="84"/>
                  <a:pt x="5" y="84"/>
                  <a:pt x="5" y="84"/>
                </a:cubicBezTo>
                <a:cubicBezTo>
                  <a:pt x="2" y="84"/>
                  <a:pt x="0" y="86"/>
                  <a:pt x="0" y="89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48"/>
                  <a:pt x="2" y="150"/>
                  <a:pt x="5" y="150"/>
                </a:cubicBezTo>
                <a:cubicBezTo>
                  <a:pt x="14" y="150"/>
                  <a:pt x="14" y="150"/>
                  <a:pt x="14" y="150"/>
                </a:cubicBezTo>
                <a:cubicBezTo>
                  <a:pt x="18" y="150"/>
                  <a:pt x="22" y="148"/>
                  <a:pt x="24" y="146"/>
                </a:cubicBezTo>
                <a:cubicBezTo>
                  <a:pt x="32" y="149"/>
                  <a:pt x="39" y="150"/>
                  <a:pt x="47" y="150"/>
                </a:cubicBezTo>
                <a:cubicBezTo>
                  <a:pt x="101" y="150"/>
                  <a:pt x="101" y="150"/>
                  <a:pt x="101" y="150"/>
                </a:cubicBezTo>
                <a:cubicBezTo>
                  <a:pt x="107" y="150"/>
                  <a:pt x="112" y="148"/>
                  <a:pt x="117" y="144"/>
                </a:cubicBezTo>
                <a:cubicBezTo>
                  <a:pt x="117" y="144"/>
                  <a:pt x="154" y="110"/>
                  <a:pt x="154" y="110"/>
                </a:cubicBezTo>
                <a:cubicBezTo>
                  <a:pt x="156" y="109"/>
                  <a:pt x="160" y="105"/>
                  <a:pt x="160" y="99"/>
                </a:cubicBezTo>
                <a:cubicBezTo>
                  <a:pt x="160" y="90"/>
                  <a:pt x="153" y="85"/>
                  <a:pt x="146" y="85"/>
                </a:cubicBezTo>
                <a:close/>
                <a:moveTo>
                  <a:pt x="18" y="136"/>
                </a:moveTo>
                <a:cubicBezTo>
                  <a:pt x="18" y="139"/>
                  <a:pt x="16" y="141"/>
                  <a:pt x="13" y="141"/>
                </a:cubicBezTo>
                <a:cubicBezTo>
                  <a:pt x="8" y="141"/>
                  <a:pt x="8" y="141"/>
                  <a:pt x="8" y="141"/>
                </a:cubicBezTo>
                <a:cubicBezTo>
                  <a:pt x="8" y="94"/>
                  <a:pt x="8" y="94"/>
                  <a:pt x="8" y="94"/>
                </a:cubicBezTo>
                <a:cubicBezTo>
                  <a:pt x="13" y="94"/>
                  <a:pt x="13" y="94"/>
                  <a:pt x="13" y="94"/>
                </a:cubicBezTo>
                <a:cubicBezTo>
                  <a:pt x="16" y="94"/>
                  <a:pt x="18" y="96"/>
                  <a:pt x="18" y="98"/>
                </a:cubicBezTo>
                <a:lnTo>
                  <a:pt x="18" y="136"/>
                </a:lnTo>
                <a:close/>
                <a:moveTo>
                  <a:pt x="149" y="103"/>
                </a:moveTo>
                <a:cubicBezTo>
                  <a:pt x="149" y="103"/>
                  <a:pt x="148" y="104"/>
                  <a:pt x="148" y="104"/>
                </a:cubicBezTo>
                <a:cubicBezTo>
                  <a:pt x="148" y="104"/>
                  <a:pt x="149" y="103"/>
                  <a:pt x="148" y="103"/>
                </a:cubicBezTo>
                <a:cubicBezTo>
                  <a:pt x="148" y="103"/>
                  <a:pt x="143" y="107"/>
                  <a:pt x="111" y="137"/>
                </a:cubicBezTo>
                <a:cubicBezTo>
                  <a:pt x="108" y="139"/>
                  <a:pt x="104" y="141"/>
                  <a:pt x="101" y="141"/>
                </a:cubicBezTo>
                <a:cubicBezTo>
                  <a:pt x="47" y="141"/>
                  <a:pt x="47" y="141"/>
                  <a:pt x="47" y="141"/>
                </a:cubicBezTo>
                <a:cubicBezTo>
                  <a:pt x="40" y="141"/>
                  <a:pt x="34" y="139"/>
                  <a:pt x="28" y="137"/>
                </a:cubicBezTo>
                <a:cubicBezTo>
                  <a:pt x="28" y="103"/>
                  <a:pt x="28" y="103"/>
                  <a:pt x="28" y="103"/>
                </a:cubicBezTo>
                <a:cubicBezTo>
                  <a:pt x="32" y="101"/>
                  <a:pt x="32" y="101"/>
                  <a:pt x="32" y="101"/>
                </a:cubicBezTo>
                <a:cubicBezTo>
                  <a:pt x="38" y="96"/>
                  <a:pt x="45" y="94"/>
                  <a:pt x="53" y="94"/>
                </a:cubicBezTo>
                <a:cubicBezTo>
                  <a:pt x="60" y="94"/>
                  <a:pt x="67" y="96"/>
                  <a:pt x="73" y="100"/>
                </a:cubicBezTo>
                <a:cubicBezTo>
                  <a:pt x="78" y="103"/>
                  <a:pt x="78" y="103"/>
                  <a:pt x="80" y="103"/>
                </a:cubicBezTo>
                <a:cubicBezTo>
                  <a:pt x="99" y="103"/>
                  <a:pt x="99" y="103"/>
                  <a:pt x="99" y="103"/>
                </a:cubicBezTo>
                <a:cubicBezTo>
                  <a:pt x="102" y="103"/>
                  <a:pt x="104" y="105"/>
                  <a:pt x="104" y="108"/>
                </a:cubicBezTo>
                <a:cubicBezTo>
                  <a:pt x="104" y="111"/>
                  <a:pt x="102" y="113"/>
                  <a:pt x="99" y="113"/>
                </a:cubicBezTo>
                <a:cubicBezTo>
                  <a:pt x="65" y="113"/>
                  <a:pt x="65" y="113"/>
                  <a:pt x="65" y="113"/>
                </a:cubicBezTo>
                <a:cubicBezTo>
                  <a:pt x="60" y="113"/>
                  <a:pt x="55" y="116"/>
                  <a:pt x="53" y="121"/>
                </a:cubicBezTo>
                <a:cubicBezTo>
                  <a:pt x="52" y="123"/>
                  <a:pt x="53" y="126"/>
                  <a:pt x="55" y="127"/>
                </a:cubicBezTo>
                <a:cubicBezTo>
                  <a:pt x="55" y="127"/>
                  <a:pt x="56" y="128"/>
                  <a:pt x="57" y="128"/>
                </a:cubicBezTo>
                <a:cubicBezTo>
                  <a:pt x="59" y="128"/>
                  <a:pt x="61" y="126"/>
                  <a:pt x="61" y="125"/>
                </a:cubicBezTo>
                <a:cubicBezTo>
                  <a:pt x="62" y="123"/>
                  <a:pt x="63" y="122"/>
                  <a:pt x="66" y="122"/>
                </a:cubicBezTo>
                <a:cubicBezTo>
                  <a:pt x="104" y="122"/>
                  <a:pt x="104" y="122"/>
                  <a:pt x="104" y="122"/>
                </a:cubicBezTo>
                <a:cubicBezTo>
                  <a:pt x="107" y="122"/>
                  <a:pt x="110" y="121"/>
                  <a:pt x="112" y="120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45" y="94"/>
                  <a:pt x="146" y="94"/>
                  <a:pt x="147" y="94"/>
                </a:cubicBezTo>
                <a:cubicBezTo>
                  <a:pt x="150" y="94"/>
                  <a:pt x="153" y="99"/>
                  <a:pt x="149" y="103"/>
                </a:cubicBezTo>
                <a:close/>
                <a:moveTo>
                  <a:pt x="98" y="85"/>
                </a:moveTo>
                <a:cubicBezTo>
                  <a:pt x="121" y="85"/>
                  <a:pt x="140" y="66"/>
                  <a:pt x="140" y="42"/>
                </a:cubicBezTo>
                <a:cubicBezTo>
                  <a:pt x="140" y="19"/>
                  <a:pt x="121" y="0"/>
                  <a:pt x="98" y="0"/>
                </a:cubicBezTo>
                <a:cubicBezTo>
                  <a:pt x="75" y="0"/>
                  <a:pt x="56" y="19"/>
                  <a:pt x="56" y="42"/>
                </a:cubicBezTo>
                <a:cubicBezTo>
                  <a:pt x="56" y="66"/>
                  <a:pt x="75" y="85"/>
                  <a:pt x="98" y="85"/>
                </a:cubicBezTo>
                <a:close/>
                <a:moveTo>
                  <a:pt x="98" y="9"/>
                </a:moveTo>
                <a:cubicBezTo>
                  <a:pt x="116" y="9"/>
                  <a:pt x="131" y="24"/>
                  <a:pt x="131" y="42"/>
                </a:cubicBezTo>
                <a:cubicBezTo>
                  <a:pt x="131" y="61"/>
                  <a:pt x="116" y="75"/>
                  <a:pt x="98" y="75"/>
                </a:cubicBezTo>
                <a:cubicBezTo>
                  <a:pt x="80" y="75"/>
                  <a:pt x="65" y="61"/>
                  <a:pt x="65" y="42"/>
                </a:cubicBezTo>
                <a:cubicBezTo>
                  <a:pt x="65" y="24"/>
                  <a:pt x="80" y="9"/>
                  <a:pt x="98" y="9"/>
                </a:cubicBezTo>
                <a:close/>
                <a:moveTo>
                  <a:pt x="98" y="66"/>
                </a:moveTo>
                <a:cubicBezTo>
                  <a:pt x="111" y="66"/>
                  <a:pt x="121" y="55"/>
                  <a:pt x="121" y="42"/>
                </a:cubicBezTo>
                <a:cubicBezTo>
                  <a:pt x="121" y="29"/>
                  <a:pt x="111" y="19"/>
                  <a:pt x="98" y="19"/>
                </a:cubicBezTo>
                <a:cubicBezTo>
                  <a:pt x="85" y="19"/>
                  <a:pt x="75" y="29"/>
                  <a:pt x="75" y="42"/>
                </a:cubicBezTo>
                <a:cubicBezTo>
                  <a:pt x="75" y="55"/>
                  <a:pt x="85" y="66"/>
                  <a:pt x="98" y="66"/>
                </a:cubicBezTo>
                <a:close/>
                <a:moveTo>
                  <a:pt x="98" y="28"/>
                </a:moveTo>
                <a:cubicBezTo>
                  <a:pt x="106" y="28"/>
                  <a:pt x="112" y="34"/>
                  <a:pt x="112" y="42"/>
                </a:cubicBezTo>
                <a:cubicBezTo>
                  <a:pt x="112" y="49"/>
                  <a:pt x="106" y="56"/>
                  <a:pt x="98" y="56"/>
                </a:cubicBezTo>
                <a:cubicBezTo>
                  <a:pt x="91" y="56"/>
                  <a:pt x="84" y="49"/>
                  <a:pt x="84" y="42"/>
                </a:cubicBezTo>
                <a:cubicBezTo>
                  <a:pt x="84" y="34"/>
                  <a:pt x="91" y="28"/>
                  <a:pt x="98" y="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96074819-2839-E431-D818-FD3BC9E388E4}"/>
              </a:ext>
            </a:extLst>
          </p:cNvPr>
          <p:cNvSpPr>
            <a:spLocks noEditPoints="1"/>
          </p:cNvSpPr>
          <p:nvPr/>
        </p:nvSpPr>
        <p:spPr bwMode="auto">
          <a:xfrm>
            <a:off x="10655301" y="3022600"/>
            <a:ext cx="239713" cy="254000"/>
          </a:xfrm>
          <a:custGeom>
            <a:avLst/>
            <a:gdLst>
              <a:gd name="T0" fmla="*/ 19 w 151"/>
              <a:gd name="T1" fmla="*/ 19 h 160"/>
              <a:gd name="T2" fmla="*/ 10 w 151"/>
              <a:gd name="T3" fmla="*/ 10 h 160"/>
              <a:gd name="T4" fmla="*/ 123 w 151"/>
              <a:gd name="T5" fmla="*/ 10 h 160"/>
              <a:gd name="T6" fmla="*/ 114 w 151"/>
              <a:gd name="T7" fmla="*/ 19 h 160"/>
              <a:gd name="T8" fmla="*/ 123 w 151"/>
              <a:gd name="T9" fmla="*/ 10 h 160"/>
              <a:gd name="T10" fmla="*/ 104 w 151"/>
              <a:gd name="T11" fmla="*/ 23 h 160"/>
              <a:gd name="T12" fmla="*/ 114 w 151"/>
              <a:gd name="T13" fmla="*/ 28 h 160"/>
              <a:gd name="T14" fmla="*/ 110 w 151"/>
              <a:gd name="T15" fmla="*/ 61 h 160"/>
              <a:gd name="T16" fmla="*/ 95 w 151"/>
              <a:gd name="T17" fmla="*/ 58 h 160"/>
              <a:gd name="T18" fmla="*/ 82 w 151"/>
              <a:gd name="T19" fmla="*/ 29 h 160"/>
              <a:gd name="T20" fmla="*/ 67 w 151"/>
              <a:gd name="T21" fmla="*/ 89 h 160"/>
              <a:gd name="T22" fmla="*/ 56 w 151"/>
              <a:gd name="T23" fmla="*/ 82 h 160"/>
              <a:gd name="T24" fmla="*/ 46 w 151"/>
              <a:gd name="T25" fmla="*/ 106 h 160"/>
              <a:gd name="T26" fmla="*/ 29 w 151"/>
              <a:gd name="T27" fmla="*/ 113 h 160"/>
              <a:gd name="T28" fmla="*/ 24 w 151"/>
              <a:gd name="T29" fmla="*/ 104 h 160"/>
              <a:gd name="T30" fmla="*/ 19 w 151"/>
              <a:gd name="T31" fmla="*/ 28 h 160"/>
              <a:gd name="T32" fmla="*/ 29 w 151"/>
              <a:gd name="T33" fmla="*/ 23 h 160"/>
              <a:gd name="T34" fmla="*/ 104 w 151"/>
              <a:gd name="T35" fmla="*/ 18 h 160"/>
              <a:gd name="T36" fmla="*/ 19 w 151"/>
              <a:gd name="T37" fmla="*/ 122 h 160"/>
              <a:gd name="T38" fmla="*/ 10 w 151"/>
              <a:gd name="T39" fmla="*/ 113 h 160"/>
              <a:gd name="T40" fmla="*/ 81 w 151"/>
              <a:gd name="T41" fmla="*/ 39 h 160"/>
              <a:gd name="T42" fmla="*/ 86 w 151"/>
              <a:gd name="T43" fmla="*/ 91 h 160"/>
              <a:gd name="T44" fmla="*/ 95 w 151"/>
              <a:gd name="T45" fmla="*/ 91 h 160"/>
              <a:gd name="T46" fmla="*/ 101 w 151"/>
              <a:gd name="T47" fmla="*/ 67 h 160"/>
              <a:gd name="T48" fmla="*/ 105 w 151"/>
              <a:gd name="T49" fmla="*/ 91 h 160"/>
              <a:gd name="T50" fmla="*/ 115 w 151"/>
              <a:gd name="T51" fmla="*/ 91 h 160"/>
              <a:gd name="T52" fmla="*/ 120 w 151"/>
              <a:gd name="T53" fmla="*/ 67 h 160"/>
              <a:gd name="T54" fmla="*/ 125 w 151"/>
              <a:gd name="T55" fmla="*/ 91 h 160"/>
              <a:gd name="T56" fmla="*/ 134 w 151"/>
              <a:gd name="T57" fmla="*/ 91 h 160"/>
              <a:gd name="T58" fmla="*/ 137 w 151"/>
              <a:gd name="T59" fmla="*/ 76 h 160"/>
              <a:gd name="T60" fmla="*/ 142 w 151"/>
              <a:gd name="T61" fmla="*/ 97 h 160"/>
              <a:gd name="T62" fmla="*/ 84 w 151"/>
              <a:gd name="T63" fmla="*/ 132 h 160"/>
              <a:gd name="T64" fmla="*/ 52 w 151"/>
              <a:gd name="T65" fmla="*/ 95 h 160"/>
              <a:gd name="T66" fmla="*/ 58 w 151"/>
              <a:gd name="T67" fmla="*/ 95 h 160"/>
              <a:gd name="T68" fmla="*/ 72 w 151"/>
              <a:gd name="T69" fmla="*/ 105 h 160"/>
              <a:gd name="T70" fmla="*/ 76 w 151"/>
              <a:gd name="T71" fmla="*/ 44 h 160"/>
              <a:gd name="T72" fmla="*/ 132 w 151"/>
              <a:gd name="T73" fmla="*/ 141 h 160"/>
              <a:gd name="T74" fmla="*/ 128 w 151"/>
              <a:gd name="T75" fmla="*/ 151 h 160"/>
              <a:gd name="T76" fmla="*/ 85 w 151"/>
              <a:gd name="T77" fmla="*/ 146 h 160"/>
              <a:gd name="T78" fmla="*/ 132 w 151"/>
              <a:gd name="T79" fmla="*/ 141 h 160"/>
              <a:gd name="T80" fmla="*/ 0 w 151"/>
              <a:gd name="T81" fmla="*/ 5 h 160"/>
              <a:gd name="T82" fmla="*/ 5 w 151"/>
              <a:gd name="T83" fmla="*/ 29 h 160"/>
              <a:gd name="T84" fmla="*/ 10 w 151"/>
              <a:gd name="T85" fmla="*/ 104 h 160"/>
              <a:gd name="T86" fmla="*/ 0 w 151"/>
              <a:gd name="T87" fmla="*/ 109 h 160"/>
              <a:gd name="T88" fmla="*/ 5 w 151"/>
              <a:gd name="T89" fmla="*/ 132 h 160"/>
              <a:gd name="T90" fmla="*/ 28 w 151"/>
              <a:gd name="T91" fmla="*/ 128 h 160"/>
              <a:gd name="T92" fmla="*/ 61 w 151"/>
              <a:gd name="T93" fmla="*/ 123 h 160"/>
              <a:gd name="T94" fmla="*/ 76 w 151"/>
              <a:gd name="T95" fmla="*/ 147 h 160"/>
              <a:gd name="T96" fmla="*/ 128 w 151"/>
              <a:gd name="T97" fmla="*/ 160 h 160"/>
              <a:gd name="T98" fmla="*/ 142 w 151"/>
              <a:gd name="T99" fmla="*/ 138 h 160"/>
              <a:gd name="T100" fmla="*/ 151 w 151"/>
              <a:gd name="T101" fmla="*/ 81 h 160"/>
              <a:gd name="T102" fmla="*/ 131 w 151"/>
              <a:gd name="T103" fmla="*/ 68 h 160"/>
              <a:gd name="T104" fmla="*/ 123 w 151"/>
              <a:gd name="T105" fmla="*/ 29 h 160"/>
              <a:gd name="T106" fmla="*/ 133 w 151"/>
              <a:gd name="T107" fmla="*/ 24 h 160"/>
              <a:gd name="T108" fmla="*/ 128 w 151"/>
              <a:gd name="T109" fmla="*/ 0 h 160"/>
              <a:gd name="T110" fmla="*/ 104 w 151"/>
              <a:gd name="T111" fmla="*/ 5 h 160"/>
              <a:gd name="T112" fmla="*/ 28 w 151"/>
              <a:gd name="T113" fmla="*/ 10 h 160"/>
              <a:gd name="T114" fmla="*/ 24 w 151"/>
              <a:gd name="T11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1" h="160">
                <a:moveTo>
                  <a:pt x="19" y="10"/>
                </a:moveTo>
                <a:cubicBezTo>
                  <a:pt x="19" y="19"/>
                  <a:pt x="19" y="19"/>
                  <a:pt x="19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10" y="10"/>
                  <a:pt x="10" y="10"/>
                  <a:pt x="10" y="10"/>
                </a:cubicBezTo>
                <a:cubicBezTo>
                  <a:pt x="19" y="10"/>
                  <a:pt x="19" y="10"/>
                  <a:pt x="19" y="10"/>
                </a:cubicBezTo>
                <a:close/>
                <a:moveTo>
                  <a:pt x="123" y="10"/>
                </a:moveTo>
                <a:cubicBezTo>
                  <a:pt x="123" y="19"/>
                  <a:pt x="123" y="19"/>
                  <a:pt x="123" y="19"/>
                </a:cubicBezTo>
                <a:cubicBezTo>
                  <a:pt x="114" y="19"/>
                  <a:pt x="114" y="19"/>
                  <a:pt x="114" y="19"/>
                </a:cubicBezTo>
                <a:cubicBezTo>
                  <a:pt x="114" y="10"/>
                  <a:pt x="114" y="10"/>
                  <a:pt x="114" y="10"/>
                </a:cubicBezTo>
                <a:cubicBezTo>
                  <a:pt x="123" y="10"/>
                  <a:pt x="123" y="10"/>
                  <a:pt x="123" y="10"/>
                </a:cubicBezTo>
                <a:close/>
                <a:moveTo>
                  <a:pt x="104" y="18"/>
                </a:moveTo>
                <a:cubicBezTo>
                  <a:pt x="104" y="23"/>
                  <a:pt x="104" y="23"/>
                  <a:pt x="104" y="23"/>
                </a:cubicBezTo>
                <a:cubicBezTo>
                  <a:pt x="104" y="26"/>
                  <a:pt x="107" y="28"/>
                  <a:pt x="110" y="28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14" y="58"/>
                  <a:pt x="114" y="58"/>
                  <a:pt x="114" y="58"/>
                </a:cubicBezTo>
                <a:cubicBezTo>
                  <a:pt x="113" y="58"/>
                  <a:pt x="111" y="59"/>
                  <a:pt x="110" y="61"/>
                </a:cubicBezTo>
                <a:cubicBezTo>
                  <a:pt x="107" y="58"/>
                  <a:pt x="104" y="57"/>
                  <a:pt x="100" y="57"/>
                </a:cubicBezTo>
                <a:cubicBezTo>
                  <a:pt x="99" y="57"/>
                  <a:pt x="97" y="57"/>
                  <a:pt x="95" y="58"/>
                </a:cubicBezTo>
                <a:cubicBezTo>
                  <a:pt x="95" y="42"/>
                  <a:pt x="95" y="42"/>
                  <a:pt x="95" y="42"/>
                </a:cubicBezTo>
                <a:cubicBezTo>
                  <a:pt x="95" y="35"/>
                  <a:pt x="89" y="29"/>
                  <a:pt x="82" y="29"/>
                </a:cubicBezTo>
                <a:cubicBezTo>
                  <a:pt x="74" y="29"/>
                  <a:pt x="67" y="35"/>
                  <a:pt x="67" y="42"/>
                </a:cubicBezTo>
                <a:cubicBezTo>
                  <a:pt x="67" y="89"/>
                  <a:pt x="67" y="89"/>
                  <a:pt x="67" y="89"/>
                </a:cubicBezTo>
                <a:cubicBezTo>
                  <a:pt x="65" y="86"/>
                  <a:pt x="65" y="86"/>
                  <a:pt x="65" y="86"/>
                </a:cubicBezTo>
                <a:cubicBezTo>
                  <a:pt x="63" y="84"/>
                  <a:pt x="59" y="82"/>
                  <a:pt x="56" y="82"/>
                </a:cubicBezTo>
                <a:cubicBezTo>
                  <a:pt x="52" y="82"/>
                  <a:pt x="48" y="84"/>
                  <a:pt x="46" y="86"/>
                </a:cubicBezTo>
                <a:cubicBezTo>
                  <a:pt x="40" y="92"/>
                  <a:pt x="40" y="101"/>
                  <a:pt x="46" y="106"/>
                </a:cubicBezTo>
                <a:cubicBezTo>
                  <a:pt x="52" y="113"/>
                  <a:pt x="52" y="113"/>
                  <a:pt x="52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29" y="108"/>
                  <a:pt x="29" y="108"/>
                  <a:pt x="29" y="108"/>
                </a:cubicBezTo>
                <a:cubicBezTo>
                  <a:pt x="29" y="106"/>
                  <a:pt x="27" y="104"/>
                  <a:pt x="24" y="104"/>
                </a:cubicBezTo>
                <a:cubicBezTo>
                  <a:pt x="19" y="104"/>
                  <a:pt x="19" y="104"/>
                  <a:pt x="19" y="104"/>
                </a:cubicBezTo>
                <a:cubicBezTo>
                  <a:pt x="19" y="28"/>
                  <a:pt x="19" y="28"/>
                  <a:pt x="19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7" y="28"/>
                  <a:pt x="29" y="26"/>
                  <a:pt x="29" y="23"/>
                </a:cubicBezTo>
                <a:cubicBezTo>
                  <a:pt x="29" y="18"/>
                  <a:pt x="29" y="18"/>
                  <a:pt x="29" y="18"/>
                </a:cubicBezTo>
                <a:cubicBezTo>
                  <a:pt x="104" y="18"/>
                  <a:pt x="104" y="18"/>
                  <a:pt x="104" y="18"/>
                </a:cubicBezTo>
                <a:close/>
                <a:moveTo>
                  <a:pt x="19" y="113"/>
                </a:moveTo>
                <a:cubicBezTo>
                  <a:pt x="19" y="122"/>
                  <a:pt x="19" y="122"/>
                  <a:pt x="19" y="122"/>
                </a:cubicBezTo>
                <a:cubicBezTo>
                  <a:pt x="10" y="122"/>
                  <a:pt x="10" y="122"/>
                  <a:pt x="10" y="122"/>
                </a:cubicBezTo>
                <a:cubicBezTo>
                  <a:pt x="10" y="113"/>
                  <a:pt x="10" y="113"/>
                  <a:pt x="10" y="113"/>
                </a:cubicBezTo>
                <a:cubicBezTo>
                  <a:pt x="19" y="113"/>
                  <a:pt x="19" y="113"/>
                  <a:pt x="19" y="113"/>
                </a:cubicBezTo>
                <a:close/>
                <a:moveTo>
                  <a:pt x="81" y="39"/>
                </a:moveTo>
                <a:cubicBezTo>
                  <a:pt x="84" y="39"/>
                  <a:pt x="86" y="41"/>
                  <a:pt x="86" y="44"/>
                </a:cubicBezTo>
                <a:cubicBezTo>
                  <a:pt x="86" y="91"/>
                  <a:pt x="86" y="91"/>
                  <a:pt x="86" y="91"/>
                </a:cubicBezTo>
                <a:cubicBezTo>
                  <a:pt x="86" y="93"/>
                  <a:pt x="88" y="95"/>
                  <a:pt x="91" y="95"/>
                </a:cubicBezTo>
                <a:cubicBezTo>
                  <a:pt x="93" y="95"/>
                  <a:pt x="95" y="93"/>
                  <a:pt x="95" y="91"/>
                </a:cubicBezTo>
                <a:cubicBezTo>
                  <a:pt x="95" y="72"/>
                  <a:pt x="95" y="72"/>
                  <a:pt x="95" y="72"/>
                </a:cubicBezTo>
                <a:cubicBezTo>
                  <a:pt x="95" y="69"/>
                  <a:pt x="98" y="67"/>
                  <a:pt x="101" y="67"/>
                </a:cubicBezTo>
                <a:cubicBezTo>
                  <a:pt x="103" y="67"/>
                  <a:pt x="105" y="69"/>
                  <a:pt x="105" y="72"/>
                </a:cubicBezTo>
                <a:cubicBezTo>
                  <a:pt x="105" y="91"/>
                  <a:pt x="105" y="91"/>
                  <a:pt x="105" y="91"/>
                </a:cubicBezTo>
                <a:cubicBezTo>
                  <a:pt x="105" y="93"/>
                  <a:pt x="107" y="95"/>
                  <a:pt x="110" y="95"/>
                </a:cubicBezTo>
                <a:cubicBezTo>
                  <a:pt x="113" y="95"/>
                  <a:pt x="115" y="93"/>
                  <a:pt x="115" y="91"/>
                </a:cubicBezTo>
                <a:cubicBezTo>
                  <a:pt x="115" y="72"/>
                  <a:pt x="115" y="72"/>
                  <a:pt x="115" y="72"/>
                </a:cubicBezTo>
                <a:cubicBezTo>
                  <a:pt x="115" y="69"/>
                  <a:pt x="117" y="67"/>
                  <a:pt x="120" y="67"/>
                </a:cubicBezTo>
                <a:cubicBezTo>
                  <a:pt x="122" y="67"/>
                  <a:pt x="125" y="69"/>
                  <a:pt x="125" y="72"/>
                </a:cubicBezTo>
                <a:cubicBezTo>
                  <a:pt x="125" y="91"/>
                  <a:pt x="125" y="91"/>
                  <a:pt x="125" y="91"/>
                </a:cubicBezTo>
                <a:cubicBezTo>
                  <a:pt x="125" y="93"/>
                  <a:pt x="127" y="95"/>
                  <a:pt x="129" y="95"/>
                </a:cubicBezTo>
                <a:cubicBezTo>
                  <a:pt x="132" y="95"/>
                  <a:pt x="134" y="93"/>
                  <a:pt x="134" y="91"/>
                </a:cubicBezTo>
                <a:cubicBezTo>
                  <a:pt x="134" y="82"/>
                  <a:pt x="134" y="82"/>
                  <a:pt x="134" y="82"/>
                </a:cubicBezTo>
                <a:cubicBezTo>
                  <a:pt x="132" y="78"/>
                  <a:pt x="134" y="76"/>
                  <a:pt x="137" y="76"/>
                </a:cubicBezTo>
                <a:cubicBezTo>
                  <a:pt x="140" y="76"/>
                  <a:pt x="142" y="78"/>
                  <a:pt x="142" y="81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2" y="110"/>
                  <a:pt x="139" y="122"/>
                  <a:pt x="134" y="132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52" y="101"/>
                  <a:pt x="52" y="101"/>
                  <a:pt x="52" y="101"/>
                </a:cubicBezTo>
                <a:cubicBezTo>
                  <a:pt x="50" y="99"/>
                  <a:pt x="50" y="96"/>
                  <a:pt x="52" y="95"/>
                </a:cubicBezTo>
                <a:cubicBezTo>
                  <a:pt x="53" y="94"/>
                  <a:pt x="54" y="93"/>
                  <a:pt x="55" y="93"/>
                </a:cubicBezTo>
                <a:cubicBezTo>
                  <a:pt x="56" y="93"/>
                  <a:pt x="58" y="94"/>
                  <a:pt x="58" y="95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69" y="105"/>
                  <a:pt x="70" y="105"/>
                  <a:pt x="72" y="105"/>
                </a:cubicBezTo>
                <a:cubicBezTo>
                  <a:pt x="74" y="105"/>
                  <a:pt x="76" y="104"/>
                  <a:pt x="76" y="101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41"/>
                  <a:pt x="78" y="39"/>
                  <a:pt x="81" y="39"/>
                </a:cubicBezTo>
                <a:close/>
                <a:moveTo>
                  <a:pt x="132" y="141"/>
                </a:moveTo>
                <a:cubicBezTo>
                  <a:pt x="132" y="146"/>
                  <a:pt x="132" y="146"/>
                  <a:pt x="132" y="146"/>
                </a:cubicBezTo>
                <a:cubicBezTo>
                  <a:pt x="132" y="149"/>
                  <a:pt x="130" y="151"/>
                  <a:pt x="128" y="151"/>
                </a:cubicBezTo>
                <a:cubicBezTo>
                  <a:pt x="90" y="151"/>
                  <a:pt x="90" y="151"/>
                  <a:pt x="90" y="151"/>
                </a:cubicBezTo>
                <a:cubicBezTo>
                  <a:pt x="87" y="151"/>
                  <a:pt x="85" y="149"/>
                  <a:pt x="85" y="146"/>
                </a:cubicBezTo>
                <a:cubicBezTo>
                  <a:pt x="85" y="141"/>
                  <a:pt x="85" y="141"/>
                  <a:pt x="85" y="141"/>
                </a:cubicBezTo>
                <a:cubicBezTo>
                  <a:pt x="132" y="141"/>
                  <a:pt x="132" y="141"/>
                  <a:pt x="132" y="141"/>
                </a:cubicBezTo>
                <a:close/>
                <a:moveTo>
                  <a:pt x="5" y="0"/>
                </a:moveTo>
                <a:cubicBezTo>
                  <a:pt x="2" y="0"/>
                  <a:pt x="0" y="2"/>
                  <a:pt x="0" y="5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7"/>
                  <a:pt x="2" y="29"/>
                  <a:pt x="5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104"/>
                  <a:pt x="10" y="104"/>
                  <a:pt x="10" y="104"/>
                </a:cubicBezTo>
                <a:cubicBezTo>
                  <a:pt x="5" y="104"/>
                  <a:pt x="5" y="104"/>
                  <a:pt x="5" y="104"/>
                </a:cubicBezTo>
                <a:cubicBezTo>
                  <a:pt x="2" y="104"/>
                  <a:pt x="0" y="106"/>
                  <a:pt x="0" y="109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0"/>
                  <a:pt x="2" y="132"/>
                  <a:pt x="5" y="132"/>
                </a:cubicBezTo>
                <a:cubicBezTo>
                  <a:pt x="24" y="132"/>
                  <a:pt x="24" y="132"/>
                  <a:pt x="24" y="132"/>
                </a:cubicBezTo>
                <a:cubicBezTo>
                  <a:pt x="26" y="132"/>
                  <a:pt x="28" y="130"/>
                  <a:pt x="28" y="128"/>
                </a:cubicBezTo>
                <a:cubicBezTo>
                  <a:pt x="28" y="123"/>
                  <a:pt x="28" y="123"/>
                  <a:pt x="28" y="123"/>
                </a:cubicBezTo>
                <a:cubicBezTo>
                  <a:pt x="61" y="123"/>
                  <a:pt x="61" y="123"/>
                  <a:pt x="61" y="123"/>
                </a:cubicBezTo>
                <a:cubicBezTo>
                  <a:pt x="76" y="138"/>
                  <a:pt x="76" y="138"/>
                  <a:pt x="76" y="138"/>
                </a:cubicBezTo>
                <a:cubicBezTo>
                  <a:pt x="76" y="147"/>
                  <a:pt x="76" y="147"/>
                  <a:pt x="76" y="147"/>
                </a:cubicBezTo>
                <a:cubicBezTo>
                  <a:pt x="76" y="154"/>
                  <a:pt x="82" y="160"/>
                  <a:pt x="90" y="160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35" y="160"/>
                  <a:pt x="142" y="154"/>
                  <a:pt x="142" y="147"/>
                </a:cubicBezTo>
                <a:cubicBezTo>
                  <a:pt x="142" y="138"/>
                  <a:pt x="142" y="138"/>
                  <a:pt x="142" y="138"/>
                </a:cubicBezTo>
                <a:cubicBezTo>
                  <a:pt x="147" y="126"/>
                  <a:pt x="151" y="112"/>
                  <a:pt x="151" y="96"/>
                </a:cubicBezTo>
                <a:cubicBezTo>
                  <a:pt x="151" y="81"/>
                  <a:pt x="151" y="81"/>
                  <a:pt x="151" y="81"/>
                </a:cubicBezTo>
                <a:cubicBezTo>
                  <a:pt x="151" y="73"/>
                  <a:pt x="145" y="67"/>
                  <a:pt x="137" y="67"/>
                </a:cubicBezTo>
                <a:cubicBezTo>
                  <a:pt x="135" y="67"/>
                  <a:pt x="133" y="67"/>
                  <a:pt x="131" y="68"/>
                </a:cubicBezTo>
                <a:cubicBezTo>
                  <a:pt x="130" y="64"/>
                  <a:pt x="127" y="60"/>
                  <a:pt x="123" y="58"/>
                </a:cubicBezTo>
                <a:cubicBezTo>
                  <a:pt x="123" y="29"/>
                  <a:pt x="123" y="29"/>
                  <a:pt x="123" y="29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30" y="29"/>
                  <a:pt x="133" y="27"/>
                  <a:pt x="133" y="24"/>
                </a:cubicBezTo>
                <a:cubicBezTo>
                  <a:pt x="133" y="5"/>
                  <a:pt x="133" y="5"/>
                  <a:pt x="133" y="5"/>
                </a:cubicBezTo>
                <a:cubicBezTo>
                  <a:pt x="133" y="2"/>
                  <a:pt x="130" y="0"/>
                  <a:pt x="128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106" y="0"/>
                  <a:pt x="104" y="2"/>
                  <a:pt x="104" y="5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28" y="10"/>
                  <a:pt x="28" y="10"/>
                  <a:pt x="28" y="10"/>
                </a:cubicBezTo>
                <a:cubicBezTo>
                  <a:pt x="28" y="5"/>
                  <a:pt x="28" y="5"/>
                  <a:pt x="28" y="5"/>
                </a:cubicBezTo>
                <a:cubicBezTo>
                  <a:pt x="28" y="2"/>
                  <a:pt x="26" y="0"/>
                  <a:pt x="24" y="0"/>
                </a:cubicBezTo>
                <a:lnTo>
                  <a:pt x="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598B4151-A2D6-D86F-42A8-631E60D49A1D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3573463"/>
            <a:ext cx="254000" cy="254000"/>
          </a:xfrm>
          <a:custGeom>
            <a:avLst/>
            <a:gdLst>
              <a:gd name="T0" fmla="*/ 132 w 160"/>
              <a:gd name="T1" fmla="*/ 30 h 160"/>
              <a:gd name="T2" fmla="*/ 127 w 160"/>
              <a:gd name="T3" fmla="*/ 0 h 160"/>
              <a:gd name="T4" fmla="*/ 0 w 160"/>
              <a:gd name="T5" fmla="*/ 5 h 160"/>
              <a:gd name="T6" fmla="*/ 23 w 160"/>
              <a:gd name="T7" fmla="*/ 160 h 160"/>
              <a:gd name="T8" fmla="*/ 160 w 160"/>
              <a:gd name="T9" fmla="*/ 141 h 160"/>
              <a:gd name="T10" fmla="*/ 155 w 160"/>
              <a:gd name="T11" fmla="*/ 30 h 160"/>
              <a:gd name="T12" fmla="*/ 9 w 160"/>
              <a:gd name="T13" fmla="*/ 138 h 160"/>
              <a:gd name="T14" fmla="*/ 123 w 160"/>
              <a:gd name="T15" fmla="*/ 10 h 160"/>
              <a:gd name="T16" fmla="*/ 123 w 160"/>
              <a:gd name="T17" fmla="*/ 142 h 160"/>
              <a:gd name="T18" fmla="*/ 24 w 160"/>
              <a:gd name="T19" fmla="*/ 152 h 160"/>
              <a:gd name="T20" fmla="*/ 151 w 160"/>
              <a:gd name="T21" fmla="*/ 142 h 160"/>
              <a:gd name="T22" fmla="*/ 133 w 160"/>
              <a:gd name="T23" fmla="*/ 142 h 160"/>
              <a:gd name="T24" fmla="*/ 151 w 160"/>
              <a:gd name="T25" fmla="*/ 39 h 160"/>
              <a:gd name="T26" fmla="*/ 108 w 160"/>
              <a:gd name="T27" fmla="*/ 20 h 160"/>
              <a:gd name="T28" fmla="*/ 18 w 160"/>
              <a:gd name="T29" fmla="*/ 26 h 160"/>
              <a:gd name="T30" fmla="*/ 23 w 160"/>
              <a:gd name="T31" fmla="*/ 68 h 160"/>
              <a:gd name="T32" fmla="*/ 113 w 160"/>
              <a:gd name="T33" fmla="*/ 63 h 160"/>
              <a:gd name="T34" fmla="*/ 108 w 160"/>
              <a:gd name="T35" fmla="*/ 20 h 160"/>
              <a:gd name="T36" fmla="*/ 28 w 160"/>
              <a:gd name="T37" fmla="*/ 58 h 160"/>
              <a:gd name="T38" fmla="*/ 103 w 160"/>
              <a:gd name="T39" fmla="*/ 30 h 160"/>
              <a:gd name="T40" fmla="*/ 23 w 160"/>
              <a:gd name="T41" fmla="*/ 124 h 160"/>
              <a:gd name="T42" fmla="*/ 66 w 160"/>
              <a:gd name="T43" fmla="*/ 119 h 160"/>
              <a:gd name="T44" fmla="*/ 61 w 160"/>
              <a:gd name="T45" fmla="*/ 76 h 160"/>
              <a:gd name="T46" fmla="*/ 18 w 160"/>
              <a:gd name="T47" fmla="*/ 81 h 160"/>
              <a:gd name="T48" fmla="*/ 23 w 160"/>
              <a:gd name="T49" fmla="*/ 124 h 160"/>
              <a:gd name="T50" fmla="*/ 56 w 160"/>
              <a:gd name="T51" fmla="*/ 86 h 160"/>
              <a:gd name="T52" fmla="*/ 28 w 160"/>
              <a:gd name="T53" fmla="*/ 115 h 160"/>
              <a:gd name="T54" fmla="*/ 108 w 160"/>
              <a:gd name="T55" fmla="*/ 76 h 160"/>
              <a:gd name="T56" fmla="*/ 76 w 160"/>
              <a:gd name="T57" fmla="*/ 82 h 160"/>
              <a:gd name="T58" fmla="*/ 108 w 160"/>
              <a:gd name="T59" fmla="*/ 87 h 160"/>
              <a:gd name="T60" fmla="*/ 108 w 160"/>
              <a:gd name="T61" fmla="*/ 76 h 160"/>
              <a:gd name="T62" fmla="*/ 80 w 160"/>
              <a:gd name="T63" fmla="*/ 96 h 160"/>
              <a:gd name="T64" fmla="*/ 80 w 160"/>
              <a:gd name="T65" fmla="*/ 106 h 160"/>
              <a:gd name="T66" fmla="*/ 113 w 160"/>
              <a:gd name="T67" fmla="*/ 100 h 160"/>
              <a:gd name="T68" fmla="*/ 108 w 160"/>
              <a:gd name="T69" fmla="*/ 115 h 160"/>
              <a:gd name="T70" fmla="*/ 76 w 160"/>
              <a:gd name="T71" fmla="*/ 119 h 160"/>
              <a:gd name="T72" fmla="*/ 108 w 160"/>
              <a:gd name="T73" fmla="*/ 124 h 160"/>
              <a:gd name="T74" fmla="*/ 108 w 160"/>
              <a:gd name="T75" fmla="*/ 115 h 160"/>
              <a:gd name="T76" fmla="*/ 23 w 160"/>
              <a:gd name="T77" fmla="*/ 133 h 160"/>
              <a:gd name="T78" fmla="*/ 23 w 160"/>
              <a:gd name="T79" fmla="*/ 143 h 160"/>
              <a:gd name="T80" fmla="*/ 113 w 160"/>
              <a:gd name="T81" fmla="*/ 1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60">
                <a:moveTo>
                  <a:pt x="155" y="30"/>
                </a:moveTo>
                <a:cubicBezTo>
                  <a:pt x="132" y="30"/>
                  <a:pt x="132" y="30"/>
                  <a:pt x="132" y="30"/>
                </a:cubicBezTo>
                <a:cubicBezTo>
                  <a:pt x="132" y="5"/>
                  <a:pt x="132" y="5"/>
                  <a:pt x="132" y="5"/>
                </a:cubicBezTo>
                <a:cubicBezTo>
                  <a:pt x="132" y="2"/>
                  <a:pt x="130" y="0"/>
                  <a:pt x="127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50"/>
                  <a:pt x="10" y="160"/>
                  <a:pt x="23" y="160"/>
                </a:cubicBezTo>
                <a:cubicBezTo>
                  <a:pt x="141" y="160"/>
                  <a:pt x="141" y="160"/>
                  <a:pt x="141" y="160"/>
                </a:cubicBezTo>
                <a:cubicBezTo>
                  <a:pt x="151" y="160"/>
                  <a:pt x="160" y="152"/>
                  <a:pt x="160" y="141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32"/>
                  <a:pt x="158" y="30"/>
                  <a:pt x="155" y="30"/>
                </a:cubicBezTo>
                <a:close/>
                <a:moveTo>
                  <a:pt x="24" y="152"/>
                </a:moveTo>
                <a:cubicBezTo>
                  <a:pt x="15" y="152"/>
                  <a:pt x="9" y="145"/>
                  <a:pt x="9" y="138"/>
                </a:cubicBezTo>
                <a:cubicBezTo>
                  <a:pt x="9" y="10"/>
                  <a:pt x="9" y="10"/>
                  <a:pt x="9" y="10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3" y="34"/>
                  <a:pt x="123" y="34"/>
                  <a:pt x="123" y="34"/>
                </a:cubicBezTo>
                <a:cubicBezTo>
                  <a:pt x="123" y="142"/>
                  <a:pt x="123" y="142"/>
                  <a:pt x="123" y="142"/>
                </a:cubicBezTo>
                <a:cubicBezTo>
                  <a:pt x="123" y="145"/>
                  <a:pt x="123" y="149"/>
                  <a:pt x="125" y="152"/>
                </a:cubicBezTo>
                <a:lnTo>
                  <a:pt x="24" y="152"/>
                </a:lnTo>
                <a:close/>
                <a:moveTo>
                  <a:pt x="151" y="142"/>
                </a:moveTo>
                <a:cubicBezTo>
                  <a:pt x="151" y="142"/>
                  <a:pt x="151" y="142"/>
                  <a:pt x="151" y="142"/>
                </a:cubicBezTo>
                <a:cubicBezTo>
                  <a:pt x="151" y="148"/>
                  <a:pt x="146" y="152"/>
                  <a:pt x="142" y="152"/>
                </a:cubicBezTo>
                <a:cubicBezTo>
                  <a:pt x="137" y="152"/>
                  <a:pt x="133" y="147"/>
                  <a:pt x="133" y="142"/>
                </a:cubicBezTo>
                <a:cubicBezTo>
                  <a:pt x="133" y="39"/>
                  <a:pt x="133" y="39"/>
                  <a:pt x="133" y="39"/>
                </a:cubicBezTo>
                <a:cubicBezTo>
                  <a:pt x="151" y="39"/>
                  <a:pt x="151" y="39"/>
                  <a:pt x="151" y="39"/>
                </a:cubicBezTo>
                <a:lnTo>
                  <a:pt x="151" y="142"/>
                </a:lnTo>
                <a:close/>
                <a:moveTo>
                  <a:pt x="108" y="20"/>
                </a:moveTo>
                <a:cubicBezTo>
                  <a:pt x="23" y="20"/>
                  <a:pt x="23" y="20"/>
                  <a:pt x="23" y="20"/>
                </a:cubicBezTo>
                <a:cubicBezTo>
                  <a:pt x="21" y="20"/>
                  <a:pt x="18" y="23"/>
                  <a:pt x="18" y="26"/>
                </a:cubicBezTo>
                <a:cubicBezTo>
                  <a:pt x="18" y="63"/>
                  <a:pt x="18" y="63"/>
                  <a:pt x="18" y="63"/>
                </a:cubicBezTo>
                <a:cubicBezTo>
                  <a:pt x="18" y="66"/>
                  <a:pt x="21" y="68"/>
                  <a:pt x="23" y="68"/>
                </a:cubicBezTo>
                <a:cubicBezTo>
                  <a:pt x="108" y="68"/>
                  <a:pt x="108" y="68"/>
                  <a:pt x="108" y="68"/>
                </a:cubicBezTo>
                <a:cubicBezTo>
                  <a:pt x="111" y="68"/>
                  <a:pt x="113" y="66"/>
                  <a:pt x="113" y="63"/>
                </a:cubicBezTo>
                <a:cubicBezTo>
                  <a:pt x="113" y="26"/>
                  <a:pt x="113" y="26"/>
                  <a:pt x="113" y="26"/>
                </a:cubicBezTo>
                <a:cubicBezTo>
                  <a:pt x="112" y="23"/>
                  <a:pt x="110" y="20"/>
                  <a:pt x="108" y="20"/>
                </a:cubicBezTo>
                <a:close/>
                <a:moveTo>
                  <a:pt x="103" y="58"/>
                </a:moveTo>
                <a:cubicBezTo>
                  <a:pt x="28" y="58"/>
                  <a:pt x="28" y="58"/>
                  <a:pt x="28" y="58"/>
                </a:cubicBezTo>
                <a:cubicBezTo>
                  <a:pt x="28" y="30"/>
                  <a:pt x="28" y="30"/>
                  <a:pt x="28" y="30"/>
                </a:cubicBezTo>
                <a:cubicBezTo>
                  <a:pt x="103" y="30"/>
                  <a:pt x="103" y="30"/>
                  <a:pt x="103" y="30"/>
                </a:cubicBezTo>
                <a:lnTo>
                  <a:pt x="103" y="58"/>
                </a:lnTo>
                <a:close/>
                <a:moveTo>
                  <a:pt x="23" y="124"/>
                </a:moveTo>
                <a:cubicBezTo>
                  <a:pt x="61" y="124"/>
                  <a:pt x="61" y="124"/>
                  <a:pt x="61" y="124"/>
                </a:cubicBezTo>
                <a:cubicBezTo>
                  <a:pt x="64" y="124"/>
                  <a:pt x="66" y="121"/>
                  <a:pt x="66" y="119"/>
                </a:cubicBezTo>
                <a:cubicBezTo>
                  <a:pt x="66" y="81"/>
                  <a:pt x="66" y="81"/>
                  <a:pt x="66" y="81"/>
                </a:cubicBezTo>
                <a:cubicBezTo>
                  <a:pt x="66" y="78"/>
                  <a:pt x="64" y="76"/>
                  <a:pt x="61" y="76"/>
                </a:cubicBezTo>
                <a:cubicBezTo>
                  <a:pt x="23" y="76"/>
                  <a:pt x="23" y="76"/>
                  <a:pt x="23" y="76"/>
                </a:cubicBezTo>
                <a:cubicBezTo>
                  <a:pt x="21" y="76"/>
                  <a:pt x="18" y="78"/>
                  <a:pt x="18" y="81"/>
                </a:cubicBezTo>
                <a:cubicBezTo>
                  <a:pt x="18" y="119"/>
                  <a:pt x="18" y="119"/>
                  <a:pt x="18" y="119"/>
                </a:cubicBezTo>
                <a:cubicBezTo>
                  <a:pt x="18" y="121"/>
                  <a:pt x="21" y="124"/>
                  <a:pt x="23" y="124"/>
                </a:cubicBezTo>
                <a:close/>
                <a:moveTo>
                  <a:pt x="28" y="86"/>
                </a:moveTo>
                <a:cubicBezTo>
                  <a:pt x="56" y="86"/>
                  <a:pt x="56" y="86"/>
                  <a:pt x="56" y="86"/>
                </a:cubicBezTo>
                <a:cubicBezTo>
                  <a:pt x="56" y="115"/>
                  <a:pt x="56" y="115"/>
                  <a:pt x="56" y="115"/>
                </a:cubicBezTo>
                <a:cubicBezTo>
                  <a:pt x="28" y="115"/>
                  <a:pt x="28" y="115"/>
                  <a:pt x="28" y="115"/>
                </a:cubicBezTo>
                <a:lnTo>
                  <a:pt x="28" y="86"/>
                </a:lnTo>
                <a:close/>
                <a:moveTo>
                  <a:pt x="108" y="76"/>
                </a:moveTo>
                <a:cubicBezTo>
                  <a:pt x="80" y="76"/>
                  <a:pt x="80" y="76"/>
                  <a:pt x="80" y="76"/>
                </a:cubicBezTo>
                <a:cubicBezTo>
                  <a:pt x="78" y="76"/>
                  <a:pt x="76" y="79"/>
                  <a:pt x="76" y="82"/>
                </a:cubicBezTo>
                <a:cubicBezTo>
                  <a:pt x="76" y="84"/>
                  <a:pt x="78" y="87"/>
                  <a:pt x="80" y="87"/>
                </a:cubicBezTo>
                <a:cubicBezTo>
                  <a:pt x="108" y="87"/>
                  <a:pt x="108" y="87"/>
                  <a:pt x="108" y="87"/>
                </a:cubicBezTo>
                <a:cubicBezTo>
                  <a:pt x="111" y="87"/>
                  <a:pt x="113" y="84"/>
                  <a:pt x="113" y="82"/>
                </a:cubicBezTo>
                <a:cubicBezTo>
                  <a:pt x="112" y="79"/>
                  <a:pt x="110" y="76"/>
                  <a:pt x="108" y="76"/>
                </a:cubicBezTo>
                <a:close/>
                <a:moveTo>
                  <a:pt x="108" y="96"/>
                </a:moveTo>
                <a:cubicBezTo>
                  <a:pt x="80" y="96"/>
                  <a:pt x="80" y="96"/>
                  <a:pt x="80" y="96"/>
                </a:cubicBezTo>
                <a:cubicBezTo>
                  <a:pt x="78" y="96"/>
                  <a:pt x="76" y="98"/>
                  <a:pt x="76" y="100"/>
                </a:cubicBezTo>
                <a:cubicBezTo>
                  <a:pt x="76" y="103"/>
                  <a:pt x="78" y="106"/>
                  <a:pt x="80" y="106"/>
                </a:cubicBezTo>
                <a:cubicBezTo>
                  <a:pt x="108" y="106"/>
                  <a:pt x="108" y="106"/>
                  <a:pt x="108" y="106"/>
                </a:cubicBezTo>
                <a:cubicBezTo>
                  <a:pt x="111" y="106"/>
                  <a:pt x="113" y="103"/>
                  <a:pt x="113" y="100"/>
                </a:cubicBezTo>
                <a:cubicBezTo>
                  <a:pt x="112" y="98"/>
                  <a:pt x="110" y="96"/>
                  <a:pt x="108" y="96"/>
                </a:cubicBezTo>
                <a:close/>
                <a:moveTo>
                  <a:pt x="108" y="115"/>
                </a:moveTo>
                <a:cubicBezTo>
                  <a:pt x="80" y="115"/>
                  <a:pt x="80" y="115"/>
                  <a:pt x="80" y="115"/>
                </a:cubicBezTo>
                <a:cubicBezTo>
                  <a:pt x="78" y="115"/>
                  <a:pt x="76" y="117"/>
                  <a:pt x="76" y="119"/>
                </a:cubicBezTo>
                <a:cubicBezTo>
                  <a:pt x="76" y="122"/>
                  <a:pt x="78" y="124"/>
                  <a:pt x="80" y="124"/>
                </a:cubicBezTo>
                <a:cubicBezTo>
                  <a:pt x="108" y="124"/>
                  <a:pt x="108" y="124"/>
                  <a:pt x="108" y="124"/>
                </a:cubicBezTo>
                <a:cubicBezTo>
                  <a:pt x="111" y="124"/>
                  <a:pt x="113" y="122"/>
                  <a:pt x="113" y="119"/>
                </a:cubicBezTo>
                <a:cubicBezTo>
                  <a:pt x="112" y="117"/>
                  <a:pt x="110" y="115"/>
                  <a:pt x="108" y="115"/>
                </a:cubicBezTo>
                <a:close/>
                <a:moveTo>
                  <a:pt x="108" y="133"/>
                </a:moveTo>
                <a:cubicBezTo>
                  <a:pt x="23" y="133"/>
                  <a:pt x="23" y="133"/>
                  <a:pt x="23" y="133"/>
                </a:cubicBezTo>
                <a:cubicBezTo>
                  <a:pt x="21" y="133"/>
                  <a:pt x="18" y="135"/>
                  <a:pt x="18" y="138"/>
                </a:cubicBezTo>
                <a:cubicBezTo>
                  <a:pt x="18" y="141"/>
                  <a:pt x="21" y="143"/>
                  <a:pt x="23" y="143"/>
                </a:cubicBezTo>
                <a:cubicBezTo>
                  <a:pt x="108" y="143"/>
                  <a:pt x="108" y="143"/>
                  <a:pt x="108" y="143"/>
                </a:cubicBezTo>
                <a:cubicBezTo>
                  <a:pt x="111" y="143"/>
                  <a:pt x="113" y="141"/>
                  <a:pt x="113" y="138"/>
                </a:cubicBezTo>
                <a:cubicBezTo>
                  <a:pt x="112" y="135"/>
                  <a:pt x="110" y="133"/>
                  <a:pt x="108" y="1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ED5DEAED-D11A-FDF8-B019-3DAEA3838892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4124325"/>
            <a:ext cx="254000" cy="254000"/>
          </a:xfrm>
          <a:custGeom>
            <a:avLst/>
            <a:gdLst>
              <a:gd name="T0" fmla="*/ 94 w 160"/>
              <a:gd name="T1" fmla="*/ 14 h 160"/>
              <a:gd name="T2" fmla="*/ 71 w 160"/>
              <a:gd name="T3" fmla="*/ 19 h 160"/>
              <a:gd name="T4" fmla="*/ 56 w 160"/>
              <a:gd name="T5" fmla="*/ 38 h 160"/>
              <a:gd name="T6" fmla="*/ 39 w 160"/>
              <a:gd name="T7" fmla="*/ 40 h 160"/>
              <a:gd name="T8" fmla="*/ 28 w 160"/>
              <a:gd name="T9" fmla="*/ 43 h 160"/>
              <a:gd name="T10" fmla="*/ 14 w 160"/>
              <a:gd name="T11" fmla="*/ 38 h 160"/>
              <a:gd name="T12" fmla="*/ 9 w 160"/>
              <a:gd name="T13" fmla="*/ 14 h 160"/>
              <a:gd name="T14" fmla="*/ 89 w 160"/>
              <a:gd name="T15" fmla="*/ 9 h 160"/>
              <a:gd name="T16" fmla="*/ 150 w 160"/>
              <a:gd name="T17" fmla="*/ 32 h 160"/>
              <a:gd name="T18" fmla="*/ 145 w 160"/>
              <a:gd name="T19" fmla="*/ 56 h 160"/>
              <a:gd name="T20" fmla="*/ 113 w 160"/>
              <a:gd name="T21" fmla="*/ 61 h 160"/>
              <a:gd name="T22" fmla="*/ 101 w 160"/>
              <a:gd name="T23" fmla="*/ 57 h 160"/>
              <a:gd name="T24" fmla="*/ 70 w 160"/>
              <a:gd name="T25" fmla="*/ 56 h 160"/>
              <a:gd name="T26" fmla="*/ 65 w 160"/>
              <a:gd name="T27" fmla="*/ 32 h 160"/>
              <a:gd name="T28" fmla="*/ 145 w 160"/>
              <a:gd name="T29" fmla="*/ 27 h 160"/>
              <a:gd name="T30" fmla="*/ 56 w 160"/>
              <a:gd name="T31" fmla="*/ 99 h 160"/>
              <a:gd name="T32" fmla="*/ 28 w 160"/>
              <a:gd name="T33" fmla="*/ 99 h 160"/>
              <a:gd name="T34" fmla="*/ 117 w 160"/>
              <a:gd name="T35" fmla="*/ 85 h 160"/>
              <a:gd name="T36" fmla="*/ 117 w 160"/>
              <a:gd name="T37" fmla="*/ 113 h 160"/>
              <a:gd name="T38" fmla="*/ 117 w 160"/>
              <a:gd name="T39" fmla="*/ 85 h 160"/>
              <a:gd name="T40" fmla="*/ 74 w 160"/>
              <a:gd name="T41" fmla="*/ 145 h 160"/>
              <a:gd name="T42" fmla="*/ 9 w 160"/>
              <a:gd name="T43" fmla="*/ 150 h 160"/>
              <a:gd name="T44" fmla="*/ 9 w 160"/>
              <a:gd name="T45" fmla="*/ 145 h 160"/>
              <a:gd name="T46" fmla="*/ 51 w 160"/>
              <a:gd name="T47" fmla="*/ 123 h 160"/>
              <a:gd name="T48" fmla="*/ 150 w 160"/>
              <a:gd name="T49" fmla="*/ 145 h 160"/>
              <a:gd name="T50" fmla="*/ 84 w 160"/>
              <a:gd name="T51" fmla="*/ 150 h 160"/>
              <a:gd name="T52" fmla="*/ 107 w 160"/>
              <a:gd name="T53" fmla="*/ 123 h 160"/>
              <a:gd name="T54" fmla="*/ 128 w 160"/>
              <a:gd name="T55" fmla="*/ 122 h 160"/>
              <a:gd name="T56" fmla="*/ 0 w 160"/>
              <a:gd name="T57" fmla="*/ 14 h 160"/>
              <a:gd name="T58" fmla="*/ 14 w 160"/>
              <a:gd name="T59" fmla="*/ 47 h 160"/>
              <a:gd name="T60" fmla="*/ 19 w 160"/>
              <a:gd name="T61" fmla="*/ 61 h 160"/>
              <a:gd name="T62" fmla="*/ 27 w 160"/>
              <a:gd name="T63" fmla="*/ 65 h 160"/>
              <a:gd name="T64" fmla="*/ 56 w 160"/>
              <a:gd name="T65" fmla="*/ 47 h 160"/>
              <a:gd name="T66" fmla="*/ 70 w 160"/>
              <a:gd name="T67" fmla="*/ 66 h 160"/>
              <a:gd name="T68" fmla="*/ 108 w 160"/>
              <a:gd name="T69" fmla="*/ 78 h 160"/>
              <a:gd name="T70" fmla="*/ 99 w 160"/>
              <a:gd name="T71" fmla="*/ 114 h 160"/>
              <a:gd name="T72" fmla="*/ 60 w 160"/>
              <a:gd name="T73" fmla="*/ 114 h 160"/>
              <a:gd name="T74" fmla="*/ 43 w 160"/>
              <a:gd name="T75" fmla="*/ 76 h 160"/>
              <a:gd name="T76" fmla="*/ 25 w 160"/>
              <a:gd name="T77" fmla="*/ 114 h 160"/>
              <a:gd name="T78" fmla="*/ 1 w 160"/>
              <a:gd name="T79" fmla="*/ 155 h 160"/>
              <a:gd name="T80" fmla="*/ 155 w 160"/>
              <a:gd name="T81" fmla="*/ 160 h 160"/>
              <a:gd name="T82" fmla="*/ 160 w 160"/>
              <a:gd name="T83" fmla="*/ 146 h 160"/>
              <a:gd name="T84" fmla="*/ 141 w 160"/>
              <a:gd name="T85" fmla="*/ 99 h 160"/>
              <a:gd name="T86" fmla="*/ 122 w 160"/>
              <a:gd name="T87" fmla="*/ 67 h 160"/>
              <a:gd name="T88" fmla="*/ 145 w 160"/>
              <a:gd name="T89" fmla="*/ 66 h 160"/>
              <a:gd name="T90" fmla="*/ 159 w 160"/>
              <a:gd name="T91" fmla="*/ 33 h 160"/>
              <a:gd name="T92" fmla="*/ 103 w 160"/>
              <a:gd name="T93" fmla="*/ 19 h 160"/>
              <a:gd name="T94" fmla="*/ 89 w 160"/>
              <a:gd name="T9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89" y="9"/>
                </a:moveTo>
                <a:cubicBezTo>
                  <a:pt x="92" y="9"/>
                  <a:pt x="94" y="11"/>
                  <a:pt x="94" y="14"/>
                </a:cubicBezTo>
                <a:cubicBezTo>
                  <a:pt x="94" y="19"/>
                  <a:pt x="94" y="19"/>
                  <a:pt x="94" y="19"/>
                </a:cubicBezTo>
                <a:cubicBezTo>
                  <a:pt x="71" y="19"/>
                  <a:pt x="71" y="19"/>
                  <a:pt x="71" y="19"/>
                </a:cubicBezTo>
                <a:cubicBezTo>
                  <a:pt x="63" y="19"/>
                  <a:pt x="56" y="25"/>
                  <a:pt x="56" y="33"/>
                </a:cubicBezTo>
                <a:cubicBezTo>
                  <a:pt x="56" y="38"/>
                  <a:pt x="56" y="38"/>
                  <a:pt x="56" y="38"/>
                </a:cubicBezTo>
                <a:cubicBezTo>
                  <a:pt x="42" y="38"/>
                  <a:pt x="42" y="38"/>
                  <a:pt x="42" y="38"/>
                </a:cubicBezTo>
                <a:cubicBezTo>
                  <a:pt x="41" y="38"/>
                  <a:pt x="39" y="39"/>
                  <a:pt x="39" y="40"/>
                </a:cubicBezTo>
                <a:cubicBezTo>
                  <a:pt x="28" y="50"/>
                  <a:pt x="28" y="50"/>
                  <a:pt x="28" y="50"/>
                </a:cubicBezTo>
                <a:cubicBezTo>
                  <a:pt x="28" y="43"/>
                  <a:pt x="28" y="43"/>
                  <a:pt x="28" y="43"/>
                </a:cubicBezTo>
                <a:cubicBezTo>
                  <a:pt x="28" y="40"/>
                  <a:pt x="26" y="38"/>
                  <a:pt x="23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11" y="38"/>
                  <a:pt x="9" y="36"/>
                  <a:pt x="9" y="33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1"/>
                  <a:pt x="11" y="9"/>
                  <a:pt x="14" y="9"/>
                </a:cubicBezTo>
                <a:lnTo>
                  <a:pt x="89" y="9"/>
                </a:lnTo>
                <a:close/>
                <a:moveTo>
                  <a:pt x="145" y="27"/>
                </a:moveTo>
                <a:cubicBezTo>
                  <a:pt x="148" y="27"/>
                  <a:pt x="150" y="29"/>
                  <a:pt x="150" y="32"/>
                </a:cubicBezTo>
                <a:cubicBezTo>
                  <a:pt x="150" y="52"/>
                  <a:pt x="150" y="52"/>
                  <a:pt x="150" y="52"/>
                </a:cubicBezTo>
                <a:cubicBezTo>
                  <a:pt x="150" y="54"/>
                  <a:pt x="148" y="56"/>
                  <a:pt x="145" y="56"/>
                </a:cubicBezTo>
                <a:cubicBezTo>
                  <a:pt x="117" y="56"/>
                  <a:pt x="117" y="56"/>
                  <a:pt x="117" y="56"/>
                </a:cubicBezTo>
                <a:cubicBezTo>
                  <a:pt x="115" y="56"/>
                  <a:pt x="113" y="59"/>
                  <a:pt x="113" y="61"/>
                </a:cubicBezTo>
                <a:cubicBezTo>
                  <a:pt x="113" y="69"/>
                  <a:pt x="113" y="69"/>
                  <a:pt x="113" y="69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99" y="56"/>
                  <a:pt x="98" y="56"/>
                </a:cubicBezTo>
                <a:cubicBezTo>
                  <a:pt x="70" y="56"/>
                  <a:pt x="70" y="56"/>
                  <a:pt x="70" y="56"/>
                </a:cubicBezTo>
                <a:cubicBezTo>
                  <a:pt x="68" y="56"/>
                  <a:pt x="65" y="54"/>
                  <a:pt x="65" y="52"/>
                </a:cubicBezTo>
                <a:cubicBezTo>
                  <a:pt x="65" y="32"/>
                  <a:pt x="65" y="32"/>
                  <a:pt x="65" y="32"/>
                </a:cubicBezTo>
                <a:cubicBezTo>
                  <a:pt x="65" y="29"/>
                  <a:pt x="68" y="27"/>
                  <a:pt x="70" y="27"/>
                </a:cubicBezTo>
                <a:lnTo>
                  <a:pt x="145" y="27"/>
                </a:lnTo>
                <a:close/>
                <a:moveTo>
                  <a:pt x="42" y="85"/>
                </a:moveTo>
                <a:cubicBezTo>
                  <a:pt x="50" y="85"/>
                  <a:pt x="56" y="91"/>
                  <a:pt x="56" y="99"/>
                </a:cubicBezTo>
                <a:cubicBezTo>
                  <a:pt x="56" y="106"/>
                  <a:pt x="50" y="113"/>
                  <a:pt x="42" y="113"/>
                </a:cubicBezTo>
                <a:cubicBezTo>
                  <a:pt x="35" y="113"/>
                  <a:pt x="28" y="106"/>
                  <a:pt x="28" y="99"/>
                </a:cubicBezTo>
                <a:cubicBezTo>
                  <a:pt x="28" y="91"/>
                  <a:pt x="34" y="85"/>
                  <a:pt x="42" y="85"/>
                </a:cubicBezTo>
                <a:close/>
                <a:moveTo>
                  <a:pt x="117" y="85"/>
                </a:moveTo>
                <a:cubicBezTo>
                  <a:pt x="125" y="85"/>
                  <a:pt x="131" y="91"/>
                  <a:pt x="131" y="99"/>
                </a:cubicBezTo>
                <a:cubicBezTo>
                  <a:pt x="131" y="106"/>
                  <a:pt x="125" y="113"/>
                  <a:pt x="117" y="113"/>
                </a:cubicBezTo>
                <a:cubicBezTo>
                  <a:pt x="109" y="113"/>
                  <a:pt x="103" y="106"/>
                  <a:pt x="103" y="99"/>
                </a:cubicBezTo>
                <a:cubicBezTo>
                  <a:pt x="103" y="91"/>
                  <a:pt x="109" y="85"/>
                  <a:pt x="117" y="85"/>
                </a:cubicBezTo>
                <a:close/>
                <a:moveTo>
                  <a:pt x="51" y="123"/>
                </a:moveTo>
                <a:cubicBezTo>
                  <a:pt x="64" y="123"/>
                  <a:pt x="74" y="132"/>
                  <a:pt x="74" y="145"/>
                </a:cubicBezTo>
                <a:cubicBezTo>
                  <a:pt x="74" y="150"/>
                  <a:pt x="74" y="150"/>
                  <a:pt x="74" y="150"/>
                </a:cubicBezTo>
                <a:cubicBezTo>
                  <a:pt x="9" y="150"/>
                  <a:pt x="9" y="150"/>
                  <a:pt x="9" y="150"/>
                </a:cubicBezTo>
                <a:cubicBezTo>
                  <a:pt x="9" y="145"/>
                  <a:pt x="9" y="145"/>
                  <a:pt x="9" y="145"/>
                </a:cubicBezTo>
                <a:cubicBezTo>
                  <a:pt x="9" y="145"/>
                  <a:pt x="9" y="145"/>
                  <a:pt x="9" y="145"/>
                </a:cubicBezTo>
                <a:cubicBezTo>
                  <a:pt x="9" y="132"/>
                  <a:pt x="19" y="123"/>
                  <a:pt x="32" y="123"/>
                </a:cubicBezTo>
                <a:lnTo>
                  <a:pt x="51" y="123"/>
                </a:lnTo>
                <a:close/>
                <a:moveTo>
                  <a:pt x="128" y="122"/>
                </a:moveTo>
                <a:cubicBezTo>
                  <a:pt x="140" y="122"/>
                  <a:pt x="150" y="133"/>
                  <a:pt x="150" y="145"/>
                </a:cubicBezTo>
                <a:cubicBezTo>
                  <a:pt x="150" y="150"/>
                  <a:pt x="150" y="150"/>
                  <a:pt x="150" y="150"/>
                </a:cubicBezTo>
                <a:cubicBezTo>
                  <a:pt x="84" y="150"/>
                  <a:pt x="84" y="150"/>
                  <a:pt x="84" y="150"/>
                </a:cubicBezTo>
                <a:cubicBezTo>
                  <a:pt x="84" y="145"/>
                  <a:pt x="84" y="145"/>
                  <a:pt x="84" y="145"/>
                </a:cubicBezTo>
                <a:cubicBezTo>
                  <a:pt x="84" y="132"/>
                  <a:pt x="94" y="123"/>
                  <a:pt x="107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7" y="122"/>
                  <a:pt x="127" y="122"/>
                  <a:pt x="128" y="122"/>
                </a:cubicBezTo>
                <a:close/>
                <a:moveTo>
                  <a:pt x="14" y="0"/>
                </a:moveTo>
                <a:cubicBezTo>
                  <a:pt x="7" y="0"/>
                  <a:pt x="0" y="7"/>
                  <a:pt x="0" y="14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41"/>
                  <a:pt x="7" y="47"/>
                  <a:pt x="14" y="47"/>
                </a:cubicBezTo>
                <a:cubicBezTo>
                  <a:pt x="19" y="47"/>
                  <a:pt x="19" y="47"/>
                  <a:pt x="19" y="47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64"/>
                  <a:pt x="21" y="66"/>
                  <a:pt x="24" y="66"/>
                </a:cubicBezTo>
                <a:cubicBezTo>
                  <a:pt x="25" y="66"/>
                  <a:pt x="26" y="66"/>
                  <a:pt x="27" y="65"/>
                </a:cubicBezTo>
                <a:cubicBezTo>
                  <a:pt x="44" y="47"/>
                  <a:pt x="44" y="47"/>
                  <a:pt x="44" y="47"/>
                </a:cubicBezTo>
                <a:cubicBezTo>
                  <a:pt x="56" y="47"/>
                  <a:pt x="56" y="47"/>
                  <a:pt x="56" y="47"/>
                </a:cubicBezTo>
                <a:cubicBezTo>
                  <a:pt x="56" y="52"/>
                  <a:pt x="56" y="52"/>
                  <a:pt x="56" y="52"/>
                </a:cubicBezTo>
                <a:cubicBezTo>
                  <a:pt x="56" y="59"/>
                  <a:pt x="62" y="66"/>
                  <a:pt x="70" y="66"/>
                </a:cubicBezTo>
                <a:cubicBezTo>
                  <a:pt x="96" y="66"/>
                  <a:pt x="96" y="66"/>
                  <a:pt x="96" y="66"/>
                </a:cubicBezTo>
                <a:cubicBezTo>
                  <a:pt x="108" y="78"/>
                  <a:pt x="108" y="78"/>
                  <a:pt x="108" y="78"/>
                </a:cubicBezTo>
                <a:cubicBezTo>
                  <a:pt x="100" y="81"/>
                  <a:pt x="94" y="89"/>
                  <a:pt x="94" y="99"/>
                </a:cubicBezTo>
                <a:cubicBezTo>
                  <a:pt x="94" y="104"/>
                  <a:pt x="96" y="110"/>
                  <a:pt x="99" y="114"/>
                </a:cubicBezTo>
                <a:cubicBezTo>
                  <a:pt x="91" y="116"/>
                  <a:pt x="84" y="121"/>
                  <a:pt x="80" y="129"/>
                </a:cubicBezTo>
                <a:cubicBezTo>
                  <a:pt x="75" y="122"/>
                  <a:pt x="68" y="117"/>
                  <a:pt x="60" y="114"/>
                </a:cubicBezTo>
                <a:cubicBezTo>
                  <a:pt x="64" y="110"/>
                  <a:pt x="66" y="105"/>
                  <a:pt x="66" y="99"/>
                </a:cubicBezTo>
                <a:cubicBezTo>
                  <a:pt x="66" y="86"/>
                  <a:pt x="56" y="76"/>
                  <a:pt x="43" y="76"/>
                </a:cubicBezTo>
                <a:cubicBezTo>
                  <a:pt x="30" y="76"/>
                  <a:pt x="19" y="86"/>
                  <a:pt x="19" y="99"/>
                </a:cubicBezTo>
                <a:cubicBezTo>
                  <a:pt x="19" y="105"/>
                  <a:pt x="22" y="110"/>
                  <a:pt x="25" y="114"/>
                </a:cubicBezTo>
                <a:cubicBezTo>
                  <a:pt x="11" y="118"/>
                  <a:pt x="1" y="131"/>
                  <a:pt x="1" y="146"/>
                </a:cubicBezTo>
                <a:cubicBezTo>
                  <a:pt x="1" y="155"/>
                  <a:pt x="1" y="155"/>
                  <a:pt x="1" y="155"/>
                </a:cubicBezTo>
                <a:cubicBezTo>
                  <a:pt x="1" y="158"/>
                  <a:pt x="3" y="160"/>
                  <a:pt x="6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146"/>
                  <a:pt x="160" y="146"/>
                  <a:pt x="160" y="146"/>
                </a:cubicBezTo>
                <a:cubicBezTo>
                  <a:pt x="160" y="131"/>
                  <a:pt x="150" y="118"/>
                  <a:pt x="136" y="114"/>
                </a:cubicBezTo>
                <a:cubicBezTo>
                  <a:pt x="139" y="110"/>
                  <a:pt x="141" y="105"/>
                  <a:pt x="141" y="99"/>
                </a:cubicBezTo>
                <a:cubicBezTo>
                  <a:pt x="141" y="88"/>
                  <a:pt x="133" y="78"/>
                  <a:pt x="122" y="76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45" y="67"/>
                  <a:pt x="145" y="67"/>
                  <a:pt x="145" y="67"/>
                </a:cubicBezTo>
                <a:cubicBezTo>
                  <a:pt x="145" y="66"/>
                  <a:pt x="145" y="66"/>
                  <a:pt x="145" y="66"/>
                </a:cubicBezTo>
                <a:cubicBezTo>
                  <a:pt x="152" y="66"/>
                  <a:pt x="159" y="59"/>
                  <a:pt x="159" y="52"/>
                </a:cubicBezTo>
                <a:cubicBezTo>
                  <a:pt x="159" y="33"/>
                  <a:pt x="159" y="33"/>
                  <a:pt x="159" y="33"/>
                </a:cubicBezTo>
                <a:cubicBezTo>
                  <a:pt x="159" y="25"/>
                  <a:pt x="152" y="19"/>
                  <a:pt x="145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14"/>
                  <a:pt x="103" y="14"/>
                  <a:pt x="103" y="14"/>
                </a:cubicBezTo>
                <a:cubicBezTo>
                  <a:pt x="103" y="7"/>
                  <a:pt x="96" y="0"/>
                  <a:pt x="89" y="0"/>
                </a:cubicBezTo>
                <a:lnTo>
                  <a:pt x="1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C7AABD73-DF97-FD96-07A0-9E62FEFF0A98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4124325"/>
            <a:ext cx="254000" cy="254000"/>
          </a:xfrm>
          <a:custGeom>
            <a:avLst/>
            <a:gdLst>
              <a:gd name="T0" fmla="*/ 112 w 160"/>
              <a:gd name="T1" fmla="*/ 35 h 160"/>
              <a:gd name="T2" fmla="*/ 102 w 160"/>
              <a:gd name="T3" fmla="*/ 59 h 160"/>
              <a:gd name="T4" fmla="*/ 91 w 160"/>
              <a:gd name="T5" fmla="*/ 60 h 160"/>
              <a:gd name="T6" fmla="*/ 75 w 160"/>
              <a:gd name="T7" fmla="*/ 44 h 160"/>
              <a:gd name="T8" fmla="*/ 47 w 160"/>
              <a:gd name="T9" fmla="*/ 44 h 160"/>
              <a:gd name="T10" fmla="*/ 37 w 160"/>
              <a:gd name="T11" fmla="*/ 67 h 160"/>
              <a:gd name="T12" fmla="*/ 19 w 160"/>
              <a:gd name="T13" fmla="*/ 80 h 160"/>
              <a:gd name="T14" fmla="*/ 46 w 160"/>
              <a:gd name="T15" fmla="*/ 80 h 160"/>
              <a:gd name="T16" fmla="*/ 56 w 160"/>
              <a:gd name="T17" fmla="*/ 57 h 160"/>
              <a:gd name="T18" fmla="*/ 69 w 160"/>
              <a:gd name="T19" fmla="*/ 55 h 160"/>
              <a:gd name="T20" fmla="*/ 84 w 160"/>
              <a:gd name="T21" fmla="*/ 72 h 160"/>
              <a:gd name="T22" fmla="*/ 112 w 160"/>
              <a:gd name="T23" fmla="*/ 72 h 160"/>
              <a:gd name="T24" fmla="*/ 122 w 160"/>
              <a:gd name="T25" fmla="*/ 48 h 160"/>
              <a:gd name="T26" fmla="*/ 141 w 160"/>
              <a:gd name="T27" fmla="*/ 35 h 160"/>
              <a:gd name="T28" fmla="*/ 32 w 160"/>
              <a:gd name="T29" fmla="*/ 86 h 160"/>
              <a:gd name="T30" fmla="*/ 32 w 160"/>
              <a:gd name="T31" fmla="*/ 76 h 160"/>
              <a:gd name="T32" fmla="*/ 32 w 160"/>
              <a:gd name="T33" fmla="*/ 86 h 160"/>
              <a:gd name="T34" fmla="*/ 56 w 160"/>
              <a:gd name="T35" fmla="*/ 44 h 160"/>
              <a:gd name="T36" fmla="*/ 65 w 160"/>
              <a:gd name="T37" fmla="*/ 44 h 160"/>
              <a:gd name="T38" fmla="*/ 98 w 160"/>
              <a:gd name="T39" fmla="*/ 76 h 160"/>
              <a:gd name="T40" fmla="*/ 98 w 160"/>
              <a:gd name="T41" fmla="*/ 67 h 160"/>
              <a:gd name="T42" fmla="*/ 98 w 160"/>
              <a:gd name="T43" fmla="*/ 76 h 160"/>
              <a:gd name="T44" fmla="*/ 121 w 160"/>
              <a:gd name="T45" fmla="*/ 35 h 160"/>
              <a:gd name="T46" fmla="*/ 131 w 160"/>
              <a:gd name="T47" fmla="*/ 35 h 160"/>
              <a:gd name="T48" fmla="*/ 145 w 160"/>
              <a:gd name="T49" fmla="*/ 0 h 160"/>
              <a:gd name="T50" fmla="*/ 0 w 160"/>
              <a:gd name="T51" fmla="*/ 14 h 160"/>
              <a:gd name="T52" fmla="*/ 14 w 160"/>
              <a:gd name="T53" fmla="*/ 132 h 160"/>
              <a:gd name="T54" fmla="*/ 54 w 160"/>
              <a:gd name="T55" fmla="*/ 151 h 160"/>
              <a:gd name="T56" fmla="*/ 37 w 160"/>
              <a:gd name="T57" fmla="*/ 155 h 160"/>
              <a:gd name="T58" fmla="*/ 117 w 160"/>
              <a:gd name="T59" fmla="*/ 160 h 160"/>
              <a:gd name="T60" fmla="*/ 117 w 160"/>
              <a:gd name="T61" fmla="*/ 151 h 160"/>
              <a:gd name="T62" fmla="*/ 100 w 160"/>
              <a:gd name="T63" fmla="*/ 132 h 160"/>
              <a:gd name="T64" fmla="*/ 160 w 160"/>
              <a:gd name="T65" fmla="*/ 117 h 160"/>
              <a:gd name="T66" fmla="*/ 145 w 160"/>
              <a:gd name="T67" fmla="*/ 0 h 160"/>
              <a:gd name="T68" fmla="*/ 13 w 160"/>
              <a:gd name="T69" fmla="*/ 10 h 160"/>
              <a:gd name="T70" fmla="*/ 150 w 160"/>
              <a:gd name="T71" fmla="*/ 15 h 160"/>
              <a:gd name="T72" fmla="*/ 9 w 160"/>
              <a:gd name="T73" fmla="*/ 104 h 160"/>
              <a:gd name="T74" fmla="*/ 63 w 160"/>
              <a:gd name="T75" fmla="*/ 151 h 160"/>
              <a:gd name="T76" fmla="*/ 91 w 160"/>
              <a:gd name="T77" fmla="*/ 132 h 160"/>
              <a:gd name="T78" fmla="*/ 63 w 160"/>
              <a:gd name="T79" fmla="*/ 151 h 160"/>
              <a:gd name="T80" fmla="*/ 145 w 160"/>
              <a:gd name="T81" fmla="*/ 123 h 160"/>
              <a:gd name="T82" fmla="*/ 9 w 160"/>
              <a:gd name="T83" fmla="*/ 118 h 160"/>
              <a:gd name="T84" fmla="*/ 150 w 160"/>
              <a:gd name="T85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0">
                <a:moveTo>
                  <a:pt x="127" y="21"/>
                </a:moveTo>
                <a:cubicBezTo>
                  <a:pt x="119" y="21"/>
                  <a:pt x="112" y="28"/>
                  <a:pt x="112" y="35"/>
                </a:cubicBezTo>
                <a:cubicBezTo>
                  <a:pt x="112" y="38"/>
                  <a:pt x="114" y="41"/>
                  <a:pt x="115" y="43"/>
                </a:cubicBezTo>
                <a:cubicBezTo>
                  <a:pt x="102" y="59"/>
                  <a:pt x="102" y="59"/>
                  <a:pt x="102" y="59"/>
                </a:cubicBezTo>
                <a:cubicBezTo>
                  <a:pt x="101" y="58"/>
                  <a:pt x="100" y="58"/>
                  <a:pt x="99" y="58"/>
                </a:cubicBezTo>
                <a:cubicBezTo>
                  <a:pt x="96" y="58"/>
                  <a:pt x="93" y="59"/>
                  <a:pt x="91" y="60"/>
                </a:cubicBezTo>
                <a:cubicBezTo>
                  <a:pt x="75" y="48"/>
                  <a:pt x="75" y="48"/>
                  <a:pt x="75" y="48"/>
                </a:cubicBezTo>
                <a:cubicBezTo>
                  <a:pt x="75" y="47"/>
                  <a:pt x="75" y="45"/>
                  <a:pt x="75" y="44"/>
                </a:cubicBezTo>
                <a:cubicBezTo>
                  <a:pt x="75" y="36"/>
                  <a:pt x="69" y="30"/>
                  <a:pt x="61" y="30"/>
                </a:cubicBezTo>
                <a:cubicBezTo>
                  <a:pt x="53" y="30"/>
                  <a:pt x="47" y="36"/>
                  <a:pt x="47" y="44"/>
                </a:cubicBezTo>
                <a:cubicBezTo>
                  <a:pt x="47" y="46"/>
                  <a:pt x="48" y="49"/>
                  <a:pt x="49" y="51"/>
                </a:cubicBezTo>
                <a:cubicBezTo>
                  <a:pt x="37" y="67"/>
                  <a:pt x="37" y="67"/>
                  <a:pt x="37" y="67"/>
                </a:cubicBezTo>
                <a:cubicBezTo>
                  <a:pt x="36" y="67"/>
                  <a:pt x="34" y="67"/>
                  <a:pt x="32" y="67"/>
                </a:cubicBezTo>
                <a:cubicBezTo>
                  <a:pt x="25" y="67"/>
                  <a:pt x="19" y="73"/>
                  <a:pt x="19" y="80"/>
                </a:cubicBezTo>
                <a:cubicBezTo>
                  <a:pt x="19" y="89"/>
                  <a:pt x="25" y="95"/>
                  <a:pt x="32" y="95"/>
                </a:cubicBezTo>
                <a:cubicBezTo>
                  <a:pt x="40" y="95"/>
                  <a:pt x="46" y="88"/>
                  <a:pt x="46" y="80"/>
                </a:cubicBezTo>
                <a:cubicBezTo>
                  <a:pt x="46" y="78"/>
                  <a:pt x="45" y="75"/>
                  <a:pt x="44" y="73"/>
                </a:cubicBezTo>
                <a:cubicBezTo>
                  <a:pt x="56" y="57"/>
                  <a:pt x="56" y="57"/>
                  <a:pt x="56" y="57"/>
                </a:cubicBezTo>
                <a:cubicBezTo>
                  <a:pt x="58" y="57"/>
                  <a:pt x="59" y="58"/>
                  <a:pt x="61" y="58"/>
                </a:cubicBezTo>
                <a:cubicBezTo>
                  <a:pt x="63" y="58"/>
                  <a:pt x="66" y="57"/>
                  <a:pt x="69" y="55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9"/>
                  <a:pt x="84" y="71"/>
                  <a:pt x="84" y="72"/>
                </a:cubicBezTo>
                <a:cubicBezTo>
                  <a:pt x="84" y="80"/>
                  <a:pt x="91" y="86"/>
                  <a:pt x="98" y="86"/>
                </a:cubicBezTo>
                <a:cubicBezTo>
                  <a:pt x="106" y="86"/>
                  <a:pt x="112" y="80"/>
                  <a:pt x="112" y="72"/>
                </a:cubicBezTo>
                <a:cubicBezTo>
                  <a:pt x="112" y="69"/>
                  <a:pt x="111" y="67"/>
                  <a:pt x="110" y="65"/>
                </a:cubicBezTo>
                <a:cubicBezTo>
                  <a:pt x="122" y="48"/>
                  <a:pt x="122" y="48"/>
                  <a:pt x="122" y="48"/>
                </a:cubicBezTo>
                <a:cubicBezTo>
                  <a:pt x="123" y="49"/>
                  <a:pt x="125" y="49"/>
                  <a:pt x="127" y="49"/>
                </a:cubicBezTo>
                <a:cubicBezTo>
                  <a:pt x="134" y="49"/>
                  <a:pt x="141" y="43"/>
                  <a:pt x="141" y="35"/>
                </a:cubicBezTo>
                <a:cubicBezTo>
                  <a:pt x="141" y="28"/>
                  <a:pt x="134" y="21"/>
                  <a:pt x="127" y="21"/>
                </a:cubicBezTo>
                <a:close/>
                <a:moveTo>
                  <a:pt x="32" y="86"/>
                </a:moveTo>
                <a:cubicBezTo>
                  <a:pt x="30" y="86"/>
                  <a:pt x="28" y="84"/>
                  <a:pt x="28" y="81"/>
                </a:cubicBezTo>
                <a:cubicBezTo>
                  <a:pt x="28" y="78"/>
                  <a:pt x="30" y="76"/>
                  <a:pt x="32" y="76"/>
                </a:cubicBezTo>
                <a:cubicBezTo>
                  <a:pt x="35" y="76"/>
                  <a:pt x="37" y="78"/>
                  <a:pt x="37" y="81"/>
                </a:cubicBezTo>
                <a:cubicBezTo>
                  <a:pt x="37" y="84"/>
                  <a:pt x="35" y="86"/>
                  <a:pt x="32" y="86"/>
                </a:cubicBezTo>
                <a:close/>
                <a:moveTo>
                  <a:pt x="60" y="48"/>
                </a:moveTo>
                <a:cubicBezTo>
                  <a:pt x="58" y="48"/>
                  <a:pt x="56" y="46"/>
                  <a:pt x="56" y="44"/>
                </a:cubicBezTo>
                <a:cubicBezTo>
                  <a:pt x="56" y="41"/>
                  <a:pt x="58" y="39"/>
                  <a:pt x="60" y="39"/>
                </a:cubicBezTo>
                <a:cubicBezTo>
                  <a:pt x="63" y="39"/>
                  <a:pt x="65" y="41"/>
                  <a:pt x="65" y="44"/>
                </a:cubicBezTo>
                <a:cubicBezTo>
                  <a:pt x="65" y="46"/>
                  <a:pt x="63" y="48"/>
                  <a:pt x="60" y="48"/>
                </a:cubicBezTo>
                <a:close/>
                <a:moveTo>
                  <a:pt x="98" y="76"/>
                </a:moveTo>
                <a:cubicBezTo>
                  <a:pt x="95" y="76"/>
                  <a:pt x="93" y="74"/>
                  <a:pt x="93" y="71"/>
                </a:cubicBezTo>
                <a:cubicBezTo>
                  <a:pt x="93" y="69"/>
                  <a:pt x="95" y="67"/>
                  <a:pt x="98" y="67"/>
                </a:cubicBezTo>
                <a:cubicBezTo>
                  <a:pt x="101" y="67"/>
                  <a:pt x="103" y="69"/>
                  <a:pt x="103" y="71"/>
                </a:cubicBezTo>
                <a:cubicBezTo>
                  <a:pt x="103" y="74"/>
                  <a:pt x="101" y="76"/>
                  <a:pt x="98" y="76"/>
                </a:cubicBezTo>
                <a:close/>
                <a:moveTo>
                  <a:pt x="126" y="39"/>
                </a:moveTo>
                <a:cubicBezTo>
                  <a:pt x="123" y="39"/>
                  <a:pt x="121" y="37"/>
                  <a:pt x="121" y="35"/>
                </a:cubicBezTo>
                <a:cubicBezTo>
                  <a:pt x="121" y="32"/>
                  <a:pt x="123" y="30"/>
                  <a:pt x="126" y="30"/>
                </a:cubicBezTo>
                <a:cubicBezTo>
                  <a:pt x="129" y="30"/>
                  <a:pt x="131" y="32"/>
                  <a:pt x="131" y="35"/>
                </a:cubicBezTo>
                <a:cubicBezTo>
                  <a:pt x="131" y="37"/>
                  <a:pt x="129" y="39"/>
                  <a:pt x="126" y="39"/>
                </a:cubicBezTo>
                <a:close/>
                <a:moveTo>
                  <a:pt x="145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7"/>
                  <a:pt x="0" y="14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25"/>
                  <a:pt x="7" y="132"/>
                  <a:pt x="14" y="132"/>
                </a:cubicBezTo>
                <a:cubicBezTo>
                  <a:pt x="59" y="132"/>
                  <a:pt x="59" y="132"/>
                  <a:pt x="59" y="132"/>
                </a:cubicBezTo>
                <a:cubicBezTo>
                  <a:pt x="54" y="151"/>
                  <a:pt x="54" y="151"/>
                  <a:pt x="54" y="151"/>
                </a:cubicBezTo>
                <a:cubicBezTo>
                  <a:pt x="42" y="151"/>
                  <a:pt x="42" y="151"/>
                  <a:pt x="42" y="151"/>
                </a:cubicBezTo>
                <a:cubicBezTo>
                  <a:pt x="39" y="151"/>
                  <a:pt x="37" y="153"/>
                  <a:pt x="37" y="155"/>
                </a:cubicBezTo>
                <a:cubicBezTo>
                  <a:pt x="37" y="158"/>
                  <a:pt x="39" y="160"/>
                  <a:pt x="42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9" y="160"/>
                  <a:pt x="122" y="158"/>
                  <a:pt x="122" y="155"/>
                </a:cubicBezTo>
                <a:cubicBezTo>
                  <a:pt x="122" y="153"/>
                  <a:pt x="119" y="151"/>
                  <a:pt x="117" y="151"/>
                </a:cubicBezTo>
                <a:cubicBezTo>
                  <a:pt x="104" y="151"/>
                  <a:pt x="104" y="151"/>
                  <a:pt x="104" y="151"/>
                </a:cubicBezTo>
                <a:cubicBezTo>
                  <a:pt x="100" y="132"/>
                  <a:pt x="100" y="132"/>
                  <a:pt x="100" y="132"/>
                </a:cubicBezTo>
                <a:cubicBezTo>
                  <a:pt x="145" y="132"/>
                  <a:pt x="145" y="132"/>
                  <a:pt x="145" y="132"/>
                </a:cubicBezTo>
                <a:cubicBezTo>
                  <a:pt x="153" y="132"/>
                  <a:pt x="160" y="125"/>
                  <a:pt x="160" y="117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7"/>
                  <a:pt x="153" y="0"/>
                  <a:pt x="145" y="0"/>
                </a:cubicBezTo>
                <a:close/>
                <a:moveTo>
                  <a:pt x="9" y="15"/>
                </a:moveTo>
                <a:cubicBezTo>
                  <a:pt x="9" y="12"/>
                  <a:pt x="11" y="10"/>
                  <a:pt x="13" y="10"/>
                </a:cubicBezTo>
                <a:cubicBezTo>
                  <a:pt x="145" y="10"/>
                  <a:pt x="145" y="10"/>
                  <a:pt x="145" y="10"/>
                </a:cubicBezTo>
                <a:cubicBezTo>
                  <a:pt x="148" y="10"/>
                  <a:pt x="150" y="12"/>
                  <a:pt x="150" y="15"/>
                </a:cubicBezTo>
                <a:cubicBezTo>
                  <a:pt x="150" y="104"/>
                  <a:pt x="150" y="104"/>
                  <a:pt x="150" y="104"/>
                </a:cubicBezTo>
                <a:cubicBezTo>
                  <a:pt x="9" y="104"/>
                  <a:pt x="9" y="104"/>
                  <a:pt x="9" y="104"/>
                </a:cubicBezTo>
                <a:lnTo>
                  <a:pt x="9" y="15"/>
                </a:lnTo>
                <a:close/>
                <a:moveTo>
                  <a:pt x="63" y="151"/>
                </a:moveTo>
                <a:cubicBezTo>
                  <a:pt x="68" y="132"/>
                  <a:pt x="68" y="132"/>
                  <a:pt x="68" y="132"/>
                </a:cubicBezTo>
                <a:cubicBezTo>
                  <a:pt x="91" y="132"/>
                  <a:pt x="91" y="132"/>
                  <a:pt x="91" y="132"/>
                </a:cubicBezTo>
                <a:cubicBezTo>
                  <a:pt x="95" y="151"/>
                  <a:pt x="95" y="151"/>
                  <a:pt x="95" y="151"/>
                </a:cubicBezTo>
                <a:lnTo>
                  <a:pt x="63" y="151"/>
                </a:lnTo>
                <a:close/>
                <a:moveTo>
                  <a:pt x="150" y="118"/>
                </a:moveTo>
                <a:cubicBezTo>
                  <a:pt x="150" y="121"/>
                  <a:pt x="148" y="123"/>
                  <a:pt x="145" y="123"/>
                </a:cubicBezTo>
                <a:cubicBezTo>
                  <a:pt x="14" y="123"/>
                  <a:pt x="14" y="123"/>
                  <a:pt x="14" y="123"/>
                </a:cubicBezTo>
                <a:cubicBezTo>
                  <a:pt x="11" y="123"/>
                  <a:pt x="9" y="121"/>
                  <a:pt x="9" y="118"/>
                </a:cubicBezTo>
                <a:cubicBezTo>
                  <a:pt x="9" y="113"/>
                  <a:pt x="9" y="113"/>
                  <a:pt x="9" y="113"/>
                </a:cubicBezTo>
                <a:cubicBezTo>
                  <a:pt x="150" y="113"/>
                  <a:pt x="150" y="113"/>
                  <a:pt x="150" y="113"/>
                </a:cubicBezTo>
                <a:lnTo>
                  <a:pt x="150" y="11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FC020AE1-9FB6-E531-75CE-E8A0E6865A09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3024188"/>
            <a:ext cx="254000" cy="252413"/>
          </a:xfrm>
          <a:custGeom>
            <a:avLst/>
            <a:gdLst>
              <a:gd name="T0" fmla="*/ 32 w 160"/>
              <a:gd name="T1" fmla="*/ 0 h 159"/>
              <a:gd name="T2" fmla="*/ 17 w 160"/>
              <a:gd name="T3" fmla="*/ 41 h 159"/>
              <a:gd name="T4" fmla="*/ 0 w 160"/>
              <a:gd name="T5" fmla="*/ 98 h 159"/>
              <a:gd name="T6" fmla="*/ 9 w 160"/>
              <a:gd name="T7" fmla="*/ 145 h 159"/>
              <a:gd name="T8" fmla="*/ 41 w 160"/>
              <a:gd name="T9" fmla="*/ 159 h 159"/>
              <a:gd name="T10" fmla="*/ 55 w 160"/>
              <a:gd name="T11" fmla="*/ 112 h 159"/>
              <a:gd name="T12" fmla="*/ 136 w 160"/>
              <a:gd name="T13" fmla="*/ 103 h 159"/>
              <a:gd name="T14" fmla="*/ 150 w 160"/>
              <a:gd name="T15" fmla="*/ 9 h 159"/>
              <a:gd name="T16" fmla="*/ 160 w 160"/>
              <a:gd name="T17" fmla="*/ 4 h 159"/>
              <a:gd name="T18" fmla="*/ 32 w 160"/>
              <a:gd name="T19" fmla="*/ 10 h 159"/>
              <a:gd name="T20" fmla="*/ 32 w 160"/>
              <a:gd name="T21" fmla="*/ 38 h 159"/>
              <a:gd name="T22" fmla="*/ 32 w 160"/>
              <a:gd name="T23" fmla="*/ 10 h 159"/>
              <a:gd name="T24" fmla="*/ 51 w 160"/>
              <a:gd name="T25" fmla="*/ 103 h 159"/>
              <a:gd name="T26" fmla="*/ 46 w 160"/>
              <a:gd name="T27" fmla="*/ 146 h 159"/>
              <a:gd name="T28" fmla="*/ 22 w 160"/>
              <a:gd name="T29" fmla="*/ 151 h 159"/>
              <a:gd name="T30" fmla="*/ 18 w 160"/>
              <a:gd name="T31" fmla="*/ 109 h 159"/>
              <a:gd name="T32" fmla="*/ 8 w 160"/>
              <a:gd name="T33" fmla="*/ 99 h 159"/>
              <a:gd name="T34" fmla="*/ 27 w 160"/>
              <a:gd name="T35" fmla="*/ 47 h 159"/>
              <a:gd name="T36" fmla="*/ 32 w 160"/>
              <a:gd name="T37" fmla="*/ 84 h 159"/>
              <a:gd name="T38" fmla="*/ 37 w 160"/>
              <a:gd name="T39" fmla="*/ 47 h 159"/>
              <a:gd name="T40" fmla="*/ 55 w 160"/>
              <a:gd name="T41" fmla="*/ 99 h 159"/>
              <a:gd name="T42" fmla="*/ 65 w 160"/>
              <a:gd name="T43" fmla="*/ 94 h 159"/>
              <a:gd name="T44" fmla="*/ 47 w 160"/>
              <a:gd name="T45" fmla="*/ 41 h 159"/>
              <a:gd name="T46" fmla="*/ 50 w 160"/>
              <a:gd name="T47" fmla="*/ 10 h 159"/>
              <a:gd name="T48" fmla="*/ 140 w 160"/>
              <a:gd name="T49" fmla="*/ 90 h 159"/>
              <a:gd name="T50" fmla="*/ 136 w 160"/>
              <a:gd name="T51" fmla="*/ 94 h 159"/>
              <a:gd name="T52" fmla="*/ 75 w 160"/>
              <a:gd name="T53" fmla="*/ 47 h 159"/>
              <a:gd name="T54" fmla="*/ 132 w 160"/>
              <a:gd name="T55" fmla="*/ 47 h 159"/>
              <a:gd name="T56" fmla="*/ 108 w 160"/>
              <a:gd name="T57" fmla="*/ 29 h 159"/>
              <a:gd name="T58" fmla="*/ 108 w 160"/>
              <a:gd name="T59" fmla="*/ 42 h 159"/>
              <a:gd name="T60" fmla="*/ 104 w 160"/>
              <a:gd name="T61" fmla="*/ 66 h 159"/>
              <a:gd name="T62" fmla="*/ 99 w 160"/>
              <a:gd name="T63" fmla="*/ 29 h 159"/>
              <a:gd name="T64" fmla="*/ 104 w 160"/>
              <a:gd name="T65" fmla="*/ 52 h 159"/>
              <a:gd name="T66" fmla="*/ 104 w 160"/>
              <a:gd name="T67" fmla="*/ 6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59">
                <a:moveTo>
                  <a:pt x="155" y="0"/>
                </a:moveTo>
                <a:cubicBezTo>
                  <a:pt x="32" y="0"/>
                  <a:pt x="32" y="0"/>
                  <a:pt x="32" y="0"/>
                </a:cubicBezTo>
                <a:cubicBezTo>
                  <a:pt x="19" y="0"/>
                  <a:pt x="9" y="10"/>
                  <a:pt x="9" y="23"/>
                </a:cubicBezTo>
                <a:cubicBezTo>
                  <a:pt x="9" y="30"/>
                  <a:pt x="12" y="36"/>
                  <a:pt x="17" y="41"/>
                </a:cubicBezTo>
                <a:cubicBezTo>
                  <a:pt x="7" y="46"/>
                  <a:pt x="0" y="57"/>
                  <a:pt x="0" y="70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4"/>
                  <a:pt x="3" y="110"/>
                  <a:pt x="9" y="112"/>
                </a:cubicBezTo>
                <a:cubicBezTo>
                  <a:pt x="9" y="145"/>
                  <a:pt x="9" y="145"/>
                  <a:pt x="9" y="145"/>
                </a:cubicBezTo>
                <a:cubicBezTo>
                  <a:pt x="9" y="153"/>
                  <a:pt x="15" y="159"/>
                  <a:pt x="22" y="159"/>
                </a:cubicBezTo>
                <a:cubicBezTo>
                  <a:pt x="41" y="159"/>
                  <a:pt x="41" y="159"/>
                  <a:pt x="41" y="159"/>
                </a:cubicBezTo>
                <a:cubicBezTo>
                  <a:pt x="49" y="159"/>
                  <a:pt x="55" y="153"/>
                  <a:pt x="55" y="145"/>
                </a:cubicBezTo>
                <a:cubicBezTo>
                  <a:pt x="55" y="112"/>
                  <a:pt x="55" y="112"/>
                  <a:pt x="55" y="112"/>
                </a:cubicBezTo>
                <a:cubicBezTo>
                  <a:pt x="59" y="110"/>
                  <a:pt x="62" y="107"/>
                  <a:pt x="64" y="103"/>
                </a:cubicBezTo>
                <a:cubicBezTo>
                  <a:pt x="136" y="103"/>
                  <a:pt x="136" y="103"/>
                  <a:pt x="136" y="103"/>
                </a:cubicBezTo>
                <a:cubicBezTo>
                  <a:pt x="144" y="103"/>
                  <a:pt x="150" y="97"/>
                  <a:pt x="150" y="89"/>
                </a:cubicBezTo>
                <a:cubicBezTo>
                  <a:pt x="150" y="9"/>
                  <a:pt x="150" y="9"/>
                  <a:pt x="150" y="9"/>
                </a:cubicBezTo>
                <a:cubicBezTo>
                  <a:pt x="155" y="9"/>
                  <a:pt x="155" y="9"/>
                  <a:pt x="155" y="9"/>
                </a:cubicBezTo>
                <a:cubicBezTo>
                  <a:pt x="157" y="9"/>
                  <a:pt x="160" y="6"/>
                  <a:pt x="160" y="4"/>
                </a:cubicBezTo>
                <a:cubicBezTo>
                  <a:pt x="160" y="2"/>
                  <a:pt x="157" y="0"/>
                  <a:pt x="155" y="0"/>
                </a:cubicBezTo>
                <a:close/>
                <a:moveTo>
                  <a:pt x="32" y="10"/>
                </a:moveTo>
                <a:cubicBezTo>
                  <a:pt x="40" y="10"/>
                  <a:pt x="46" y="16"/>
                  <a:pt x="46" y="23"/>
                </a:cubicBezTo>
                <a:cubicBezTo>
                  <a:pt x="46" y="31"/>
                  <a:pt x="40" y="38"/>
                  <a:pt x="32" y="38"/>
                </a:cubicBezTo>
                <a:cubicBezTo>
                  <a:pt x="25" y="38"/>
                  <a:pt x="18" y="31"/>
                  <a:pt x="18" y="23"/>
                </a:cubicBezTo>
                <a:cubicBezTo>
                  <a:pt x="18" y="16"/>
                  <a:pt x="25" y="10"/>
                  <a:pt x="32" y="10"/>
                </a:cubicBezTo>
                <a:close/>
                <a:moveTo>
                  <a:pt x="55" y="99"/>
                </a:moveTo>
                <a:cubicBezTo>
                  <a:pt x="56" y="101"/>
                  <a:pt x="54" y="103"/>
                  <a:pt x="51" y="103"/>
                </a:cubicBezTo>
                <a:cubicBezTo>
                  <a:pt x="48" y="103"/>
                  <a:pt x="46" y="106"/>
                  <a:pt x="46" y="109"/>
                </a:cubicBezTo>
                <a:cubicBezTo>
                  <a:pt x="46" y="146"/>
                  <a:pt x="46" y="146"/>
                  <a:pt x="46" y="146"/>
                </a:cubicBezTo>
                <a:cubicBezTo>
                  <a:pt x="46" y="149"/>
                  <a:pt x="44" y="151"/>
                  <a:pt x="41" y="151"/>
                </a:cubicBezTo>
                <a:cubicBezTo>
                  <a:pt x="22" y="151"/>
                  <a:pt x="22" y="151"/>
                  <a:pt x="22" y="151"/>
                </a:cubicBezTo>
                <a:cubicBezTo>
                  <a:pt x="20" y="151"/>
                  <a:pt x="18" y="149"/>
                  <a:pt x="18" y="146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06"/>
                  <a:pt x="15" y="103"/>
                  <a:pt x="13" y="103"/>
                </a:cubicBezTo>
                <a:cubicBezTo>
                  <a:pt x="10" y="103"/>
                  <a:pt x="8" y="101"/>
                  <a:pt x="8" y="99"/>
                </a:cubicBezTo>
                <a:cubicBezTo>
                  <a:pt x="8" y="70"/>
                  <a:pt x="8" y="70"/>
                  <a:pt x="8" y="70"/>
                </a:cubicBezTo>
                <a:cubicBezTo>
                  <a:pt x="8" y="59"/>
                  <a:pt x="16" y="49"/>
                  <a:pt x="27" y="47"/>
                </a:cubicBezTo>
                <a:cubicBezTo>
                  <a:pt x="27" y="79"/>
                  <a:pt x="27" y="79"/>
                  <a:pt x="27" y="79"/>
                </a:cubicBezTo>
                <a:cubicBezTo>
                  <a:pt x="27" y="82"/>
                  <a:pt x="29" y="84"/>
                  <a:pt x="32" y="84"/>
                </a:cubicBezTo>
                <a:cubicBezTo>
                  <a:pt x="34" y="84"/>
                  <a:pt x="37" y="82"/>
                  <a:pt x="37" y="79"/>
                </a:cubicBezTo>
                <a:cubicBezTo>
                  <a:pt x="37" y="47"/>
                  <a:pt x="37" y="47"/>
                  <a:pt x="37" y="47"/>
                </a:cubicBezTo>
                <a:cubicBezTo>
                  <a:pt x="47" y="49"/>
                  <a:pt x="55" y="59"/>
                  <a:pt x="55" y="70"/>
                </a:cubicBezTo>
                <a:lnTo>
                  <a:pt x="55" y="99"/>
                </a:lnTo>
                <a:close/>
                <a:moveTo>
                  <a:pt x="136" y="94"/>
                </a:moveTo>
                <a:cubicBezTo>
                  <a:pt x="65" y="94"/>
                  <a:pt x="65" y="94"/>
                  <a:pt x="65" y="94"/>
                </a:cubicBezTo>
                <a:cubicBezTo>
                  <a:pt x="65" y="70"/>
                  <a:pt x="65" y="70"/>
                  <a:pt x="65" y="70"/>
                </a:cubicBezTo>
                <a:cubicBezTo>
                  <a:pt x="65" y="58"/>
                  <a:pt x="58" y="47"/>
                  <a:pt x="47" y="41"/>
                </a:cubicBezTo>
                <a:cubicBezTo>
                  <a:pt x="52" y="37"/>
                  <a:pt x="55" y="30"/>
                  <a:pt x="55" y="23"/>
                </a:cubicBezTo>
                <a:cubicBezTo>
                  <a:pt x="55" y="18"/>
                  <a:pt x="54" y="13"/>
                  <a:pt x="50" y="10"/>
                </a:cubicBezTo>
                <a:cubicBezTo>
                  <a:pt x="140" y="10"/>
                  <a:pt x="140" y="10"/>
                  <a:pt x="140" y="10"/>
                </a:cubicBezTo>
                <a:cubicBezTo>
                  <a:pt x="140" y="90"/>
                  <a:pt x="140" y="90"/>
                  <a:pt x="140" y="90"/>
                </a:cubicBezTo>
                <a:cubicBezTo>
                  <a:pt x="141" y="90"/>
                  <a:pt x="141" y="90"/>
                  <a:pt x="141" y="90"/>
                </a:cubicBezTo>
                <a:cubicBezTo>
                  <a:pt x="141" y="92"/>
                  <a:pt x="138" y="94"/>
                  <a:pt x="136" y="94"/>
                </a:cubicBezTo>
                <a:close/>
                <a:moveTo>
                  <a:pt x="103" y="19"/>
                </a:moveTo>
                <a:cubicBezTo>
                  <a:pt x="87" y="19"/>
                  <a:pt x="75" y="31"/>
                  <a:pt x="75" y="47"/>
                </a:cubicBezTo>
                <a:cubicBezTo>
                  <a:pt x="75" y="62"/>
                  <a:pt x="88" y="75"/>
                  <a:pt x="103" y="75"/>
                </a:cubicBezTo>
                <a:cubicBezTo>
                  <a:pt x="119" y="75"/>
                  <a:pt x="132" y="62"/>
                  <a:pt x="132" y="47"/>
                </a:cubicBezTo>
                <a:cubicBezTo>
                  <a:pt x="132" y="31"/>
                  <a:pt x="119" y="19"/>
                  <a:pt x="103" y="19"/>
                </a:cubicBezTo>
                <a:close/>
                <a:moveTo>
                  <a:pt x="108" y="29"/>
                </a:moveTo>
                <a:cubicBezTo>
                  <a:pt x="115" y="30"/>
                  <a:pt x="120" y="35"/>
                  <a:pt x="122" y="42"/>
                </a:cubicBezTo>
                <a:cubicBezTo>
                  <a:pt x="108" y="42"/>
                  <a:pt x="108" y="42"/>
                  <a:pt x="108" y="42"/>
                </a:cubicBezTo>
                <a:lnTo>
                  <a:pt x="108" y="29"/>
                </a:lnTo>
                <a:close/>
                <a:moveTo>
                  <a:pt x="104" y="66"/>
                </a:moveTo>
                <a:cubicBezTo>
                  <a:pt x="93" y="66"/>
                  <a:pt x="85" y="57"/>
                  <a:pt x="85" y="47"/>
                </a:cubicBezTo>
                <a:cubicBezTo>
                  <a:pt x="85" y="38"/>
                  <a:pt x="91" y="30"/>
                  <a:pt x="99" y="29"/>
                </a:cubicBezTo>
                <a:cubicBezTo>
                  <a:pt x="99" y="47"/>
                  <a:pt x="99" y="47"/>
                  <a:pt x="99" y="47"/>
                </a:cubicBezTo>
                <a:cubicBezTo>
                  <a:pt x="99" y="50"/>
                  <a:pt x="101" y="52"/>
                  <a:pt x="104" y="52"/>
                </a:cubicBezTo>
                <a:cubicBezTo>
                  <a:pt x="122" y="52"/>
                  <a:pt x="122" y="52"/>
                  <a:pt x="122" y="52"/>
                </a:cubicBezTo>
                <a:cubicBezTo>
                  <a:pt x="120" y="60"/>
                  <a:pt x="113" y="66"/>
                  <a:pt x="104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1BA27248-31D2-12CA-DDDF-CC71E5BB1EBF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3573463"/>
            <a:ext cx="255588" cy="254000"/>
          </a:xfrm>
          <a:custGeom>
            <a:avLst/>
            <a:gdLst>
              <a:gd name="T0" fmla="*/ 52 w 161"/>
              <a:gd name="T1" fmla="*/ 103 h 160"/>
              <a:gd name="T2" fmla="*/ 45 w 161"/>
              <a:gd name="T3" fmla="*/ 103 h 160"/>
              <a:gd name="T4" fmla="*/ 52 w 161"/>
              <a:gd name="T5" fmla="*/ 90 h 160"/>
              <a:gd name="T6" fmla="*/ 48 w 161"/>
              <a:gd name="T7" fmla="*/ 82 h 160"/>
              <a:gd name="T8" fmla="*/ 39 w 161"/>
              <a:gd name="T9" fmla="*/ 90 h 160"/>
              <a:gd name="T10" fmla="*/ 49 w 161"/>
              <a:gd name="T11" fmla="*/ 114 h 160"/>
              <a:gd name="T12" fmla="*/ 62 w 161"/>
              <a:gd name="T13" fmla="*/ 109 h 160"/>
              <a:gd name="T14" fmla="*/ 65 w 161"/>
              <a:gd name="T15" fmla="*/ 117 h 160"/>
              <a:gd name="T16" fmla="*/ 59 w 161"/>
              <a:gd name="T17" fmla="*/ 130 h 160"/>
              <a:gd name="T18" fmla="*/ 65 w 161"/>
              <a:gd name="T19" fmla="*/ 130 h 160"/>
              <a:gd name="T20" fmla="*/ 72 w 161"/>
              <a:gd name="T21" fmla="*/ 103 h 160"/>
              <a:gd name="T22" fmla="*/ 101 w 161"/>
              <a:gd name="T23" fmla="*/ 82 h 160"/>
              <a:gd name="T24" fmla="*/ 92 w 161"/>
              <a:gd name="T25" fmla="*/ 90 h 160"/>
              <a:gd name="T26" fmla="*/ 85 w 161"/>
              <a:gd name="T27" fmla="*/ 90 h 160"/>
              <a:gd name="T28" fmla="*/ 92 w 161"/>
              <a:gd name="T29" fmla="*/ 77 h 160"/>
              <a:gd name="T30" fmla="*/ 88 w 161"/>
              <a:gd name="T31" fmla="*/ 69 h 160"/>
              <a:gd name="T32" fmla="*/ 75 w 161"/>
              <a:gd name="T33" fmla="*/ 80 h 160"/>
              <a:gd name="T34" fmla="*/ 72 w 161"/>
              <a:gd name="T35" fmla="*/ 71 h 160"/>
              <a:gd name="T36" fmla="*/ 79 w 161"/>
              <a:gd name="T37" fmla="*/ 58 h 160"/>
              <a:gd name="T38" fmla="*/ 72 w 161"/>
              <a:gd name="T39" fmla="*/ 58 h 160"/>
              <a:gd name="T40" fmla="*/ 66 w 161"/>
              <a:gd name="T41" fmla="*/ 84 h 160"/>
              <a:gd name="T42" fmla="*/ 79 w 161"/>
              <a:gd name="T43" fmla="*/ 97 h 160"/>
              <a:gd name="T44" fmla="*/ 99 w 161"/>
              <a:gd name="T45" fmla="*/ 97 h 160"/>
              <a:gd name="T46" fmla="*/ 105 w 161"/>
              <a:gd name="T47" fmla="*/ 84 h 160"/>
              <a:gd name="T48" fmla="*/ 111 w 161"/>
              <a:gd name="T49" fmla="*/ 37 h 160"/>
              <a:gd name="T50" fmla="*/ 91 w 161"/>
              <a:gd name="T51" fmla="*/ 37 h 160"/>
              <a:gd name="T52" fmla="*/ 105 w 161"/>
              <a:gd name="T53" fmla="*/ 71 h 160"/>
              <a:gd name="T54" fmla="*/ 124 w 161"/>
              <a:gd name="T55" fmla="*/ 71 h 160"/>
              <a:gd name="T56" fmla="*/ 111 w 161"/>
              <a:gd name="T57" fmla="*/ 37 h 160"/>
              <a:gd name="T58" fmla="*/ 114 w 161"/>
              <a:gd name="T59" fmla="*/ 65 h 160"/>
              <a:gd name="T60" fmla="*/ 97 w 161"/>
              <a:gd name="T61" fmla="*/ 50 h 160"/>
              <a:gd name="T62" fmla="*/ 101 w 161"/>
              <a:gd name="T63" fmla="*/ 43 h 160"/>
              <a:gd name="T64" fmla="*/ 118 w 161"/>
              <a:gd name="T65" fmla="*/ 57 h 160"/>
              <a:gd name="T66" fmla="*/ 159 w 161"/>
              <a:gd name="T67" fmla="*/ 2 h 160"/>
              <a:gd name="T68" fmla="*/ 153 w 161"/>
              <a:gd name="T69" fmla="*/ 2 h 160"/>
              <a:gd name="T70" fmla="*/ 127 w 161"/>
              <a:gd name="T71" fmla="*/ 11 h 160"/>
              <a:gd name="T72" fmla="*/ 88 w 161"/>
              <a:gd name="T73" fmla="*/ 12 h 160"/>
              <a:gd name="T74" fmla="*/ 5 w 161"/>
              <a:gd name="T75" fmla="*/ 83 h 160"/>
              <a:gd name="T76" fmla="*/ 58 w 161"/>
              <a:gd name="T77" fmla="*/ 156 h 160"/>
              <a:gd name="T78" fmla="*/ 78 w 161"/>
              <a:gd name="T79" fmla="*/ 156 h 160"/>
              <a:gd name="T80" fmla="*/ 137 w 161"/>
              <a:gd name="T81" fmla="*/ 97 h 160"/>
              <a:gd name="T82" fmla="*/ 151 w 161"/>
              <a:gd name="T83" fmla="*/ 36 h 160"/>
              <a:gd name="T84" fmla="*/ 160 w 161"/>
              <a:gd name="T85" fmla="*/ 9 h 160"/>
              <a:gd name="T86" fmla="*/ 139 w 161"/>
              <a:gd name="T87" fmla="*/ 73 h 160"/>
              <a:gd name="T88" fmla="*/ 129 w 161"/>
              <a:gd name="T89" fmla="*/ 91 h 160"/>
              <a:gd name="T90" fmla="*/ 71 w 161"/>
              <a:gd name="T91" fmla="*/ 150 h 160"/>
              <a:gd name="T92" fmla="*/ 64 w 161"/>
              <a:gd name="T93" fmla="*/ 150 h 160"/>
              <a:gd name="T94" fmla="*/ 11 w 161"/>
              <a:gd name="T95" fmla="*/ 90 h 160"/>
              <a:gd name="T96" fmla="*/ 87 w 161"/>
              <a:gd name="T97" fmla="*/ 22 h 160"/>
              <a:gd name="T98" fmla="*/ 126 w 161"/>
              <a:gd name="T99" fmla="*/ 21 h 160"/>
              <a:gd name="T100" fmla="*/ 124 w 161"/>
              <a:gd name="T101" fmla="*/ 30 h 160"/>
              <a:gd name="T102" fmla="*/ 127 w 161"/>
              <a:gd name="T103" fmla="*/ 37 h 160"/>
              <a:gd name="T104" fmla="*/ 139 w 161"/>
              <a:gd name="T105" fmla="*/ 28 h 160"/>
              <a:gd name="T106" fmla="*/ 139 w 161"/>
              <a:gd name="T107" fmla="*/ 7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1" h="160">
                <a:moveTo>
                  <a:pt x="62" y="99"/>
                </a:moveTo>
                <a:cubicBezTo>
                  <a:pt x="58" y="99"/>
                  <a:pt x="55" y="100"/>
                  <a:pt x="52" y="103"/>
                </a:cubicBezTo>
                <a:cubicBezTo>
                  <a:pt x="51" y="104"/>
                  <a:pt x="50" y="104"/>
                  <a:pt x="48" y="104"/>
                </a:cubicBezTo>
                <a:cubicBezTo>
                  <a:pt x="47" y="104"/>
                  <a:pt x="46" y="104"/>
                  <a:pt x="45" y="103"/>
                </a:cubicBezTo>
                <a:cubicBezTo>
                  <a:pt x="43" y="101"/>
                  <a:pt x="43" y="98"/>
                  <a:pt x="45" y="97"/>
                </a:cubicBezTo>
                <a:cubicBezTo>
                  <a:pt x="52" y="90"/>
                  <a:pt x="52" y="90"/>
                  <a:pt x="52" y="90"/>
                </a:cubicBezTo>
                <a:cubicBezTo>
                  <a:pt x="53" y="88"/>
                  <a:pt x="53" y="85"/>
                  <a:pt x="52" y="84"/>
                </a:cubicBezTo>
                <a:cubicBezTo>
                  <a:pt x="51" y="83"/>
                  <a:pt x="50" y="82"/>
                  <a:pt x="48" y="82"/>
                </a:cubicBezTo>
                <a:cubicBezTo>
                  <a:pt x="47" y="82"/>
                  <a:pt x="46" y="83"/>
                  <a:pt x="45" y="84"/>
                </a:cubicBezTo>
                <a:cubicBezTo>
                  <a:pt x="39" y="90"/>
                  <a:pt x="39" y="90"/>
                  <a:pt x="39" y="90"/>
                </a:cubicBezTo>
                <a:cubicBezTo>
                  <a:pt x="33" y="96"/>
                  <a:pt x="33" y="105"/>
                  <a:pt x="39" y="110"/>
                </a:cubicBezTo>
                <a:cubicBezTo>
                  <a:pt x="42" y="113"/>
                  <a:pt x="45" y="114"/>
                  <a:pt x="49" y="114"/>
                </a:cubicBezTo>
                <a:cubicBezTo>
                  <a:pt x="52" y="114"/>
                  <a:pt x="56" y="113"/>
                  <a:pt x="59" y="110"/>
                </a:cubicBezTo>
                <a:cubicBezTo>
                  <a:pt x="60" y="109"/>
                  <a:pt x="61" y="109"/>
                  <a:pt x="62" y="109"/>
                </a:cubicBezTo>
                <a:cubicBezTo>
                  <a:pt x="63" y="109"/>
                  <a:pt x="65" y="109"/>
                  <a:pt x="65" y="110"/>
                </a:cubicBezTo>
                <a:cubicBezTo>
                  <a:pt x="67" y="112"/>
                  <a:pt x="67" y="115"/>
                  <a:pt x="65" y="117"/>
                </a:cubicBezTo>
                <a:cubicBezTo>
                  <a:pt x="59" y="123"/>
                  <a:pt x="59" y="123"/>
                  <a:pt x="59" y="123"/>
                </a:cubicBezTo>
                <a:cubicBezTo>
                  <a:pt x="57" y="125"/>
                  <a:pt x="57" y="128"/>
                  <a:pt x="59" y="130"/>
                </a:cubicBezTo>
                <a:cubicBezTo>
                  <a:pt x="60" y="130"/>
                  <a:pt x="61" y="131"/>
                  <a:pt x="62" y="131"/>
                </a:cubicBezTo>
                <a:cubicBezTo>
                  <a:pt x="63" y="131"/>
                  <a:pt x="65" y="130"/>
                  <a:pt x="65" y="130"/>
                </a:cubicBezTo>
                <a:cubicBezTo>
                  <a:pt x="72" y="123"/>
                  <a:pt x="72" y="123"/>
                  <a:pt x="72" y="123"/>
                </a:cubicBezTo>
                <a:cubicBezTo>
                  <a:pt x="77" y="118"/>
                  <a:pt x="77" y="109"/>
                  <a:pt x="72" y="103"/>
                </a:cubicBezTo>
                <a:cubicBezTo>
                  <a:pt x="69" y="100"/>
                  <a:pt x="65" y="99"/>
                  <a:pt x="62" y="99"/>
                </a:cubicBezTo>
                <a:close/>
                <a:moveTo>
                  <a:pt x="101" y="82"/>
                </a:moveTo>
                <a:cubicBezTo>
                  <a:pt x="100" y="82"/>
                  <a:pt x="99" y="82"/>
                  <a:pt x="98" y="83"/>
                </a:cubicBezTo>
                <a:cubicBezTo>
                  <a:pt x="92" y="90"/>
                  <a:pt x="92" y="90"/>
                  <a:pt x="92" y="90"/>
                </a:cubicBezTo>
                <a:cubicBezTo>
                  <a:pt x="91" y="91"/>
                  <a:pt x="90" y="91"/>
                  <a:pt x="88" y="91"/>
                </a:cubicBezTo>
                <a:cubicBezTo>
                  <a:pt x="87" y="91"/>
                  <a:pt x="86" y="91"/>
                  <a:pt x="85" y="90"/>
                </a:cubicBezTo>
                <a:cubicBezTo>
                  <a:pt x="82" y="86"/>
                  <a:pt x="82" y="86"/>
                  <a:pt x="82" y="86"/>
                </a:cubicBezTo>
                <a:cubicBezTo>
                  <a:pt x="92" y="77"/>
                  <a:pt x="92" y="77"/>
                  <a:pt x="92" y="77"/>
                </a:cubicBezTo>
                <a:cubicBezTo>
                  <a:pt x="93" y="75"/>
                  <a:pt x="93" y="72"/>
                  <a:pt x="92" y="71"/>
                </a:cubicBezTo>
                <a:cubicBezTo>
                  <a:pt x="91" y="70"/>
                  <a:pt x="90" y="69"/>
                  <a:pt x="88" y="69"/>
                </a:cubicBezTo>
                <a:cubicBezTo>
                  <a:pt x="87" y="69"/>
                  <a:pt x="86" y="70"/>
                  <a:pt x="85" y="71"/>
                </a:cubicBezTo>
                <a:cubicBezTo>
                  <a:pt x="75" y="80"/>
                  <a:pt x="75" y="80"/>
                  <a:pt x="75" y="80"/>
                </a:cubicBezTo>
                <a:cubicBezTo>
                  <a:pt x="72" y="77"/>
                  <a:pt x="72" y="77"/>
                  <a:pt x="72" y="77"/>
                </a:cubicBezTo>
                <a:cubicBezTo>
                  <a:pt x="71" y="75"/>
                  <a:pt x="71" y="72"/>
                  <a:pt x="72" y="71"/>
                </a:cubicBezTo>
                <a:cubicBezTo>
                  <a:pt x="79" y="64"/>
                  <a:pt x="79" y="64"/>
                  <a:pt x="79" y="64"/>
                </a:cubicBezTo>
                <a:cubicBezTo>
                  <a:pt x="80" y="62"/>
                  <a:pt x="80" y="59"/>
                  <a:pt x="79" y="58"/>
                </a:cubicBezTo>
                <a:cubicBezTo>
                  <a:pt x="78" y="57"/>
                  <a:pt x="77" y="56"/>
                  <a:pt x="76" y="56"/>
                </a:cubicBezTo>
                <a:cubicBezTo>
                  <a:pt x="74" y="56"/>
                  <a:pt x="73" y="57"/>
                  <a:pt x="72" y="58"/>
                </a:cubicBezTo>
                <a:cubicBezTo>
                  <a:pt x="66" y="64"/>
                  <a:pt x="66" y="64"/>
                  <a:pt x="66" y="64"/>
                </a:cubicBezTo>
                <a:cubicBezTo>
                  <a:pt x="60" y="69"/>
                  <a:pt x="60" y="79"/>
                  <a:pt x="66" y="84"/>
                </a:cubicBezTo>
                <a:cubicBezTo>
                  <a:pt x="72" y="90"/>
                  <a:pt x="72" y="90"/>
                  <a:pt x="72" y="90"/>
                </a:cubicBezTo>
                <a:cubicBezTo>
                  <a:pt x="79" y="97"/>
                  <a:pt x="79" y="97"/>
                  <a:pt x="79" y="97"/>
                </a:cubicBezTo>
                <a:cubicBezTo>
                  <a:pt x="82" y="99"/>
                  <a:pt x="85" y="101"/>
                  <a:pt x="89" y="101"/>
                </a:cubicBezTo>
                <a:cubicBezTo>
                  <a:pt x="92" y="101"/>
                  <a:pt x="96" y="99"/>
                  <a:pt x="99" y="97"/>
                </a:cubicBezTo>
                <a:cubicBezTo>
                  <a:pt x="105" y="90"/>
                  <a:pt x="105" y="90"/>
                  <a:pt x="105" y="90"/>
                </a:cubicBezTo>
                <a:cubicBezTo>
                  <a:pt x="107" y="89"/>
                  <a:pt x="107" y="86"/>
                  <a:pt x="105" y="84"/>
                </a:cubicBezTo>
                <a:cubicBezTo>
                  <a:pt x="104" y="82"/>
                  <a:pt x="102" y="82"/>
                  <a:pt x="101" y="82"/>
                </a:cubicBezTo>
                <a:close/>
                <a:moveTo>
                  <a:pt x="111" y="37"/>
                </a:moveTo>
                <a:cubicBezTo>
                  <a:pt x="108" y="34"/>
                  <a:pt x="105" y="33"/>
                  <a:pt x="101" y="33"/>
                </a:cubicBezTo>
                <a:cubicBezTo>
                  <a:pt x="97" y="33"/>
                  <a:pt x="94" y="34"/>
                  <a:pt x="91" y="37"/>
                </a:cubicBezTo>
                <a:cubicBezTo>
                  <a:pt x="86" y="43"/>
                  <a:pt x="86" y="52"/>
                  <a:pt x="91" y="57"/>
                </a:cubicBezTo>
                <a:cubicBezTo>
                  <a:pt x="105" y="71"/>
                  <a:pt x="105" y="71"/>
                  <a:pt x="105" y="71"/>
                </a:cubicBezTo>
                <a:cubicBezTo>
                  <a:pt x="107" y="73"/>
                  <a:pt x="111" y="74"/>
                  <a:pt x="114" y="74"/>
                </a:cubicBezTo>
                <a:cubicBezTo>
                  <a:pt x="118" y="74"/>
                  <a:pt x="122" y="73"/>
                  <a:pt x="124" y="71"/>
                </a:cubicBezTo>
                <a:cubicBezTo>
                  <a:pt x="130" y="65"/>
                  <a:pt x="130" y="56"/>
                  <a:pt x="124" y="51"/>
                </a:cubicBezTo>
                <a:lnTo>
                  <a:pt x="111" y="37"/>
                </a:lnTo>
                <a:close/>
                <a:moveTo>
                  <a:pt x="118" y="64"/>
                </a:moveTo>
                <a:cubicBezTo>
                  <a:pt x="117" y="64"/>
                  <a:pt x="116" y="65"/>
                  <a:pt x="114" y="65"/>
                </a:cubicBezTo>
                <a:cubicBezTo>
                  <a:pt x="113" y="65"/>
                  <a:pt x="112" y="64"/>
                  <a:pt x="111" y="64"/>
                </a:cubicBezTo>
                <a:cubicBezTo>
                  <a:pt x="97" y="50"/>
                  <a:pt x="97" y="50"/>
                  <a:pt x="97" y="50"/>
                </a:cubicBezTo>
                <a:cubicBezTo>
                  <a:pt x="96" y="49"/>
                  <a:pt x="96" y="45"/>
                  <a:pt x="97" y="43"/>
                </a:cubicBezTo>
                <a:cubicBezTo>
                  <a:pt x="98" y="43"/>
                  <a:pt x="100" y="43"/>
                  <a:pt x="101" y="43"/>
                </a:cubicBezTo>
                <a:cubicBezTo>
                  <a:pt x="102" y="43"/>
                  <a:pt x="103" y="43"/>
                  <a:pt x="104" y="43"/>
                </a:cubicBezTo>
                <a:cubicBezTo>
                  <a:pt x="118" y="57"/>
                  <a:pt x="118" y="57"/>
                  <a:pt x="118" y="57"/>
                </a:cubicBezTo>
                <a:cubicBezTo>
                  <a:pt x="120" y="58"/>
                  <a:pt x="120" y="62"/>
                  <a:pt x="118" y="64"/>
                </a:cubicBezTo>
                <a:close/>
                <a:moveTo>
                  <a:pt x="159" y="2"/>
                </a:moveTo>
                <a:cubicBezTo>
                  <a:pt x="158" y="1"/>
                  <a:pt x="157" y="0"/>
                  <a:pt x="156" y="0"/>
                </a:cubicBezTo>
                <a:cubicBezTo>
                  <a:pt x="155" y="0"/>
                  <a:pt x="154" y="1"/>
                  <a:pt x="153" y="2"/>
                </a:cubicBezTo>
                <a:cubicBezTo>
                  <a:pt x="140" y="15"/>
                  <a:pt x="140" y="15"/>
                  <a:pt x="140" y="15"/>
                </a:cubicBezTo>
                <a:cubicBezTo>
                  <a:pt x="136" y="12"/>
                  <a:pt x="132" y="11"/>
                  <a:pt x="127" y="11"/>
                </a:cubicBezTo>
                <a:cubicBezTo>
                  <a:pt x="127" y="11"/>
                  <a:pt x="126" y="11"/>
                  <a:pt x="126" y="11"/>
                </a:cubicBezTo>
                <a:cubicBezTo>
                  <a:pt x="88" y="12"/>
                  <a:pt x="88" y="12"/>
                  <a:pt x="88" y="12"/>
                </a:cubicBezTo>
                <a:cubicBezTo>
                  <a:pt x="79" y="13"/>
                  <a:pt x="72" y="16"/>
                  <a:pt x="66" y="22"/>
                </a:cubicBezTo>
                <a:cubicBezTo>
                  <a:pt x="5" y="83"/>
                  <a:pt x="5" y="83"/>
                  <a:pt x="5" y="83"/>
                </a:cubicBezTo>
                <a:cubicBezTo>
                  <a:pt x="0" y="88"/>
                  <a:pt x="0" y="97"/>
                  <a:pt x="5" y="103"/>
                </a:cubicBezTo>
                <a:cubicBezTo>
                  <a:pt x="58" y="156"/>
                  <a:pt x="58" y="156"/>
                  <a:pt x="58" y="156"/>
                </a:cubicBezTo>
                <a:cubicBezTo>
                  <a:pt x="61" y="159"/>
                  <a:pt x="65" y="160"/>
                  <a:pt x="68" y="160"/>
                </a:cubicBezTo>
                <a:cubicBezTo>
                  <a:pt x="72" y="160"/>
                  <a:pt x="76" y="159"/>
                  <a:pt x="78" y="156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37" y="97"/>
                  <a:pt x="137" y="97"/>
                  <a:pt x="137" y="97"/>
                </a:cubicBezTo>
                <a:cubicBezTo>
                  <a:pt x="144" y="91"/>
                  <a:pt x="148" y="83"/>
                  <a:pt x="149" y="74"/>
                </a:cubicBezTo>
                <a:cubicBezTo>
                  <a:pt x="151" y="36"/>
                  <a:pt x="151" y="36"/>
                  <a:pt x="151" y="36"/>
                </a:cubicBezTo>
                <a:cubicBezTo>
                  <a:pt x="151" y="31"/>
                  <a:pt x="150" y="25"/>
                  <a:pt x="147" y="22"/>
                </a:cubicBezTo>
                <a:cubicBezTo>
                  <a:pt x="160" y="9"/>
                  <a:pt x="160" y="9"/>
                  <a:pt x="160" y="9"/>
                </a:cubicBezTo>
                <a:cubicBezTo>
                  <a:pt x="161" y="6"/>
                  <a:pt x="161" y="3"/>
                  <a:pt x="159" y="2"/>
                </a:cubicBezTo>
                <a:close/>
                <a:moveTo>
                  <a:pt x="139" y="73"/>
                </a:moveTo>
                <a:cubicBezTo>
                  <a:pt x="138" y="80"/>
                  <a:pt x="135" y="86"/>
                  <a:pt x="130" y="90"/>
                </a:cubicBezTo>
                <a:cubicBezTo>
                  <a:pt x="129" y="91"/>
                  <a:pt x="129" y="91"/>
                  <a:pt x="129" y="91"/>
                </a:cubicBezTo>
                <a:cubicBezTo>
                  <a:pt x="117" y="103"/>
                  <a:pt x="117" y="103"/>
                  <a:pt x="117" y="103"/>
                </a:cubicBezTo>
                <a:cubicBezTo>
                  <a:pt x="71" y="150"/>
                  <a:pt x="79" y="141"/>
                  <a:pt x="71" y="150"/>
                </a:cubicBezTo>
                <a:cubicBezTo>
                  <a:pt x="70" y="150"/>
                  <a:pt x="69" y="151"/>
                  <a:pt x="68" y="151"/>
                </a:cubicBezTo>
                <a:cubicBezTo>
                  <a:pt x="66" y="151"/>
                  <a:pt x="65" y="150"/>
                  <a:pt x="64" y="150"/>
                </a:cubicBezTo>
                <a:cubicBezTo>
                  <a:pt x="11" y="96"/>
                  <a:pt x="11" y="96"/>
                  <a:pt x="11" y="96"/>
                </a:cubicBezTo>
                <a:cubicBezTo>
                  <a:pt x="9" y="94"/>
                  <a:pt x="9" y="91"/>
                  <a:pt x="11" y="90"/>
                </a:cubicBezTo>
                <a:cubicBezTo>
                  <a:pt x="72" y="29"/>
                  <a:pt x="72" y="29"/>
                  <a:pt x="72" y="29"/>
                </a:cubicBezTo>
                <a:cubicBezTo>
                  <a:pt x="76" y="25"/>
                  <a:pt x="82" y="23"/>
                  <a:pt x="87" y="22"/>
                </a:cubicBezTo>
                <a:cubicBezTo>
                  <a:pt x="116" y="21"/>
                  <a:pt x="123" y="21"/>
                  <a:pt x="125" y="21"/>
                </a:cubicBezTo>
                <a:cubicBezTo>
                  <a:pt x="126" y="21"/>
                  <a:pt x="126" y="21"/>
                  <a:pt x="126" y="21"/>
                </a:cubicBezTo>
                <a:cubicBezTo>
                  <a:pt x="129" y="21"/>
                  <a:pt x="131" y="21"/>
                  <a:pt x="132" y="22"/>
                </a:cubicBezTo>
                <a:cubicBezTo>
                  <a:pt x="124" y="30"/>
                  <a:pt x="124" y="30"/>
                  <a:pt x="124" y="30"/>
                </a:cubicBezTo>
                <a:cubicBezTo>
                  <a:pt x="123" y="31"/>
                  <a:pt x="123" y="34"/>
                  <a:pt x="124" y="36"/>
                </a:cubicBezTo>
                <a:cubicBezTo>
                  <a:pt x="125" y="37"/>
                  <a:pt x="126" y="37"/>
                  <a:pt x="127" y="37"/>
                </a:cubicBezTo>
                <a:cubicBezTo>
                  <a:pt x="129" y="37"/>
                  <a:pt x="130" y="37"/>
                  <a:pt x="131" y="36"/>
                </a:cubicBezTo>
                <a:cubicBezTo>
                  <a:pt x="139" y="28"/>
                  <a:pt x="139" y="28"/>
                  <a:pt x="139" y="28"/>
                </a:cubicBezTo>
                <a:cubicBezTo>
                  <a:pt x="140" y="30"/>
                  <a:pt x="141" y="32"/>
                  <a:pt x="141" y="35"/>
                </a:cubicBezTo>
                <a:lnTo>
                  <a:pt x="139" y="7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77A19F3C-3EB4-3F67-F21A-5B2A136FAFE8}"/>
              </a:ext>
            </a:extLst>
          </p:cNvPr>
          <p:cNvSpPr>
            <a:spLocks noEditPoints="1"/>
          </p:cNvSpPr>
          <p:nvPr/>
        </p:nvSpPr>
        <p:spPr bwMode="auto">
          <a:xfrm>
            <a:off x="2392363" y="4124325"/>
            <a:ext cx="254000" cy="254000"/>
          </a:xfrm>
          <a:custGeom>
            <a:avLst/>
            <a:gdLst>
              <a:gd name="T0" fmla="*/ 14 w 160"/>
              <a:gd name="T1" fmla="*/ 0 h 160"/>
              <a:gd name="T2" fmla="*/ 0 w 160"/>
              <a:gd name="T3" fmla="*/ 117 h 160"/>
              <a:gd name="T4" fmla="*/ 58 w 160"/>
              <a:gd name="T5" fmla="*/ 132 h 160"/>
              <a:gd name="T6" fmla="*/ 42 w 160"/>
              <a:gd name="T7" fmla="*/ 150 h 160"/>
              <a:gd name="T8" fmla="*/ 42 w 160"/>
              <a:gd name="T9" fmla="*/ 160 h 160"/>
              <a:gd name="T10" fmla="*/ 121 w 160"/>
              <a:gd name="T11" fmla="*/ 155 h 160"/>
              <a:gd name="T12" fmla="*/ 104 w 160"/>
              <a:gd name="T13" fmla="*/ 150 h 160"/>
              <a:gd name="T14" fmla="*/ 145 w 160"/>
              <a:gd name="T15" fmla="*/ 132 h 160"/>
              <a:gd name="T16" fmla="*/ 159 w 160"/>
              <a:gd name="T17" fmla="*/ 14 h 160"/>
              <a:gd name="T18" fmla="*/ 64 w 160"/>
              <a:gd name="T19" fmla="*/ 151 h 160"/>
              <a:gd name="T20" fmla="*/ 91 w 160"/>
              <a:gd name="T21" fmla="*/ 132 h 160"/>
              <a:gd name="T22" fmla="*/ 64 w 160"/>
              <a:gd name="T23" fmla="*/ 151 h 160"/>
              <a:gd name="T24" fmla="*/ 145 w 160"/>
              <a:gd name="T25" fmla="*/ 122 h 160"/>
              <a:gd name="T26" fmla="*/ 9 w 160"/>
              <a:gd name="T27" fmla="*/ 117 h 160"/>
              <a:gd name="T28" fmla="*/ 150 w 160"/>
              <a:gd name="T29" fmla="*/ 113 h 160"/>
              <a:gd name="T30" fmla="*/ 150 w 160"/>
              <a:gd name="T31" fmla="*/ 104 h 160"/>
              <a:gd name="T32" fmla="*/ 9 w 160"/>
              <a:gd name="T33" fmla="*/ 14 h 160"/>
              <a:gd name="T34" fmla="*/ 145 w 160"/>
              <a:gd name="T35" fmla="*/ 10 h 160"/>
              <a:gd name="T36" fmla="*/ 150 w 160"/>
              <a:gd name="T37" fmla="*/ 104 h 160"/>
              <a:gd name="T38" fmla="*/ 111 w 160"/>
              <a:gd name="T39" fmla="*/ 20 h 160"/>
              <a:gd name="T40" fmla="*/ 51 w 160"/>
              <a:gd name="T41" fmla="*/ 19 h 160"/>
              <a:gd name="T42" fmla="*/ 29 w 160"/>
              <a:gd name="T43" fmla="*/ 39 h 160"/>
              <a:gd name="T44" fmla="*/ 76 w 160"/>
              <a:gd name="T45" fmla="*/ 93 h 160"/>
              <a:gd name="T46" fmla="*/ 83 w 160"/>
              <a:gd name="T47" fmla="*/ 93 h 160"/>
              <a:gd name="T48" fmla="*/ 130 w 160"/>
              <a:gd name="T49" fmla="*/ 40 h 160"/>
              <a:gd name="T50" fmla="*/ 79 w 160"/>
              <a:gd name="T51" fmla="*/ 31 h 160"/>
              <a:gd name="T52" fmla="*/ 72 w 160"/>
              <a:gd name="T53" fmla="*/ 38 h 160"/>
              <a:gd name="T54" fmla="*/ 53 w 160"/>
              <a:gd name="T55" fmla="*/ 28 h 160"/>
              <a:gd name="T56" fmla="*/ 59 w 160"/>
              <a:gd name="T57" fmla="*/ 38 h 160"/>
              <a:gd name="T58" fmla="*/ 53 w 160"/>
              <a:gd name="T59" fmla="*/ 28 h 160"/>
              <a:gd name="T60" fmla="*/ 57 w 160"/>
              <a:gd name="T61" fmla="*/ 47 h 160"/>
              <a:gd name="T62" fmla="*/ 44 w 160"/>
              <a:gd name="T63" fmla="*/ 47 h 160"/>
              <a:gd name="T64" fmla="*/ 68 w 160"/>
              <a:gd name="T65" fmla="*/ 47 h 160"/>
              <a:gd name="T66" fmla="*/ 79 w 160"/>
              <a:gd name="T67" fmla="*/ 77 h 160"/>
              <a:gd name="T68" fmla="*/ 102 w 160"/>
              <a:gd name="T69" fmla="*/ 47 h 160"/>
              <a:gd name="T70" fmla="*/ 92 w 160"/>
              <a:gd name="T71" fmla="*/ 70 h 160"/>
              <a:gd name="T72" fmla="*/ 91 w 160"/>
              <a:gd name="T73" fmla="*/ 29 h 160"/>
              <a:gd name="T74" fmla="*/ 115 w 160"/>
              <a:gd name="T75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145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25"/>
                  <a:pt x="6" y="132"/>
                  <a:pt x="14" y="132"/>
                </a:cubicBezTo>
                <a:cubicBezTo>
                  <a:pt x="58" y="132"/>
                  <a:pt x="58" y="132"/>
                  <a:pt x="58" y="132"/>
                </a:cubicBezTo>
                <a:cubicBezTo>
                  <a:pt x="54" y="150"/>
                  <a:pt x="54" y="150"/>
                  <a:pt x="54" y="150"/>
                </a:cubicBezTo>
                <a:cubicBezTo>
                  <a:pt x="42" y="150"/>
                  <a:pt x="42" y="150"/>
                  <a:pt x="42" y="150"/>
                </a:cubicBezTo>
                <a:cubicBezTo>
                  <a:pt x="39" y="150"/>
                  <a:pt x="37" y="152"/>
                  <a:pt x="37" y="155"/>
                </a:cubicBezTo>
                <a:cubicBezTo>
                  <a:pt x="37" y="158"/>
                  <a:pt x="39" y="160"/>
                  <a:pt x="42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9" y="160"/>
                  <a:pt x="121" y="158"/>
                  <a:pt x="121" y="155"/>
                </a:cubicBezTo>
                <a:cubicBezTo>
                  <a:pt x="121" y="152"/>
                  <a:pt x="119" y="150"/>
                  <a:pt x="117" y="150"/>
                </a:cubicBezTo>
                <a:cubicBezTo>
                  <a:pt x="104" y="150"/>
                  <a:pt x="104" y="150"/>
                  <a:pt x="104" y="150"/>
                </a:cubicBezTo>
                <a:cubicBezTo>
                  <a:pt x="100" y="132"/>
                  <a:pt x="100" y="132"/>
                  <a:pt x="100" y="132"/>
                </a:cubicBezTo>
                <a:cubicBezTo>
                  <a:pt x="145" y="132"/>
                  <a:pt x="145" y="132"/>
                  <a:pt x="145" y="132"/>
                </a:cubicBezTo>
                <a:cubicBezTo>
                  <a:pt x="153" y="132"/>
                  <a:pt x="159" y="125"/>
                  <a:pt x="159" y="117"/>
                </a:cubicBezTo>
                <a:cubicBezTo>
                  <a:pt x="159" y="14"/>
                  <a:pt x="159" y="14"/>
                  <a:pt x="159" y="14"/>
                </a:cubicBezTo>
                <a:cubicBezTo>
                  <a:pt x="160" y="7"/>
                  <a:pt x="153" y="0"/>
                  <a:pt x="145" y="0"/>
                </a:cubicBezTo>
                <a:close/>
                <a:moveTo>
                  <a:pt x="64" y="151"/>
                </a:moveTo>
                <a:cubicBezTo>
                  <a:pt x="68" y="132"/>
                  <a:pt x="68" y="132"/>
                  <a:pt x="68" y="132"/>
                </a:cubicBezTo>
                <a:cubicBezTo>
                  <a:pt x="91" y="132"/>
                  <a:pt x="91" y="132"/>
                  <a:pt x="91" y="132"/>
                </a:cubicBezTo>
                <a:cubicBezTo>
                  <a:pt x="95" y="151"/>
                  <a:pt x="95" y="151"/>
                  <a:pt x="95" y="151"/>
                </a:cubicBezTo>
                <a:lnTo>
                  <a:pt x="64" y="151"/>
                </a:lnTo>
                <a:close/>
                <a:moveTo>
                  <a:pt x="150" y="117"/>
                </a:moveTo>
                <a:cubicBezTo>
                  <a:pt x="150" y="121"/>
                  <a:pt x="148" y="122"/>
                  <a:pt x="145" y="122"/>
                </a:cubicBezTo>
                <a:cubicBezTo>
                  <a:pt x="14" y="122"/>
                  <a:pt x="14" y="122"/>
                  <a:pt x="14" y="122"/>
                </a:cubicBezTo>
                <a:cubicBezTo>
                  <a:pt x="11" y="122"/>
                  <a:pt x="9" y="120"/>
                  <a:pt x="9" y="117"/>
                </a:cubicBezTo>
                <a:cubicBezTo>
                  <a:pt x="9" y="113"/>
                  <a:pt x="9" y="113"/>
                  <a:pt x="9" y="113"/>
                </a:cubicBezTo>
                <a:cubicBezTo>
                  <a:pt x="150" y="113"/>
                  <a:pt x="150" y="113"/>
                  <a:pt x="150" y="113"/>
                </a:cubicBezTo>
                <a:lnTo>
                  <a:pt x="150" y="117"/>
                </a:lnTo>
                <a:close/>
                <a:moveTo>
                  <a:pt x="150" y="104"/>
                </a:moveTo>
                <a:cubicBezTo>
                  <a:pt x="9" y="104"/>
                  <a:pt x="9" y="104"/>
                  <a:pt x="9" y="10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2"/>
                  <a:pt x="12" y="10"/>
                  <a:pt x="14" y="10"/>
                </a:cubicBezTo>
                <a:cubicBezTo>
                  <a:pt x="145" y="10"/>
                  <a:pt x="145" y="10"/>
                  <a:pt x="145" y="10"/>
                </a:cubicBezTo>
                <a:cubicBezTo>
                  <a:pt x="148" y="10"/>
                  <a:pt x="150" y="12"/>
                  <a:pt x="150" y="14"/>
                </a:cubicBezTo>
                <a:lnTo>
                  <a:pt x="150" y="104"/>
                </a:lnTo>
                <a:close/>
                <a:moveTo>
                  <a:pt x="130" y="39"/>
                </a:moveTo>
                <a:cubicBezTo>
                  <a:pt x="111" y="20"/>
                  <a:pt x="111" y="20"/>
                  <a:pt x="111" y="20"/>
                </a:cubicBezTo>
                <a:cubicBezTo>
                  <a:pt x="110" y="19"/>
                  <a:pt x="109" y="19"/>
                  <a:pt x="108" y="19"/>
                </a:cubicBezTo>
                <a:cubicBezTo>
                  <a:pt x="51" y="19"/>
                  <a:pt x="51" y="19"/>
                  <a:pt x="51" y="19"/>
                </a:cubicBezTo>
                <a:cubicBezTo>
                  <a:pt x="50" y="19"/>
                  <a:pt x="49" y="19"/>
                  <a:pt x="48" y="20"/>
                </a:cubicBezTo>
                <a:cubicBezTo>
                  <a:pt x="29" y="39"/>
                  <a:pt x="29" y="39"/>
                  <a:pt x="29" y="39"/>
                </a:cubicBezTo>
                <a:cubicBezTo>
                  <a:pt x="28" y="41"/>
                  <a:pt x="28" y="44"/>
                  <a:pt x="29" y="46"/>
                </a:cubicBezTo>
                <a:cubicBezTo>
                  <a:pt x="76" y="93"/>
                  <a:pt x="76" y="93"/>
                  <a:pt x="76" y="93"/>
                </a:cubicBezTo>
                <a:cubicBezTo>
                  <a:pt x="77" y="94"/>
                  <a:pt x="78" y="94"/>
                  <a:pt x="80" y="94"/>
                </a:cubicBezTo>
                <a:cubicBezTo>
                  <a:pt x="81" y="94"/>
                  <a:pt x="82" y="94"/>
                  <a:pt x="83" y="93"/>
                </a:cubicBezTo>
                <a:cubicBezTo>
                  <a:pt x="130" y="46"/>
                  <a:pt x="130" y="46"/>
                  <a:pt x="130" y="46"/>
                </a:cubicBezTo>
                <a:cubicBezTo>
                  <a:pt x="132" y="44"/>
                  <a:pt x="132" y="42"/>
                  <a:pt x="130" y="40"/>
                </a:cubicBezTo>
                <a:lnTo>
                  <a:pt x="130" y="39"/>
                </a:lnTo>
                <a:close/>
                <a:moveTo>
                  <a:pt x="79" y="31"/>
                </a:moveTo>
                <a:cubicBezTo>
                  <a:pt x="87" y="38"/>
                  <a:pt x="87" y="38"/>
                  <a:pt x="87" y="38"/>
                </a:cubicBezTo>
                <a:cubicBezTo>
                  <a:pt x="72" y="38"/>
                  <a:pt x="72" y="38"/>
                  <a:pt x="72" y="38"/>
                </a:cubicBezTo>
                <a:lnTo>
                  <a:pt x="79" y="31"/>
                </a:lnTo>
                <a:close/>
                <a:moveTo>
                  <a:pt x="53" y="28"/>
                </a:moveTo>
                <a:cubicBezTo>
                  <a:pt x="69" y="28"/>
                  <a:pt x="69" y="28"/>
                  <a:pt x="69" y="28"/>
                </a:cubicBezTo>
                <a:cubicBezTo>
                  <a:pt x="59" y="38"/>
                  <a:pt x="59" y="38"/>
                  <a:pt x="59" y="38"/>
                </a:cubicBezTo>
                <a:cubicBezTo>
                  <a:pt x="44" y="38"/>
                  <a:pt x="44" y="38"/>
                  <a:pt x="44" y="38"/>
                </a:cubicBezTo>
                <a:lnTo>
                  <a:pt x="53" y="28"/>
                </a:lnTo>
                <a:close/>
                <a:moveTo>
                  <a:pt x="44" y="47"/>
                </a:moveTo>
                <a:cubicBezTo>
                  <a:pt x="57" y="47"/>
                  <a:pt x="57" y="47"/>
                  <a:pt x="57" y="47"/>
                </a:cubicBezTo>
                <a:cubicBezTo>
                  <a:pt x="67" y="70"/>
                  <a:pt x="67" y="70"/>
                  <a:pt x="67" y="70"/>
                </a:cubicBezTo>
                <a:lnTo>
                  <a:pt x="44" y="47"/>
                </a:lnTo>
                <a:close/>
                <a:moveTo>
                  <a:pt x="79" y="77"/>
                </a:moveTo>
                <a:cubicBezTo>
                  <a:pt x="68" y="47"/>
                  <a:pt x="68" y="47"/>
                  <a:pt x="68" y="47"/>
                </a:cubicBezTo>
                <a:cubicBezTo>
                  <a:pt x="91" y="47"/>
                  <a:pt x="91" y="47"/>
                  <a:pt x="91" y="47"/>
                </a:cubicBezTo>
                <a:lnTo>
                  <a:pt x="79" y="77"/>
                </a:lnTo>
                <a:close/>
                <a:moveTo>
                  <a:pt x="92" y="70"/>
                </a:moveTo>
                <a:cubicBezTo>
                  <a:pt x="102" y="47"/>
                  <a:pt x="102" y="47"/>
                  <a:pt x="102" y="47"/>
                </a:cubicBezTo>
                <a:cubicBezTo>
                  <a:pt x="115" y="47"/>
                  <a:pt x="115" y="47"/>
                  <a:pt x="115" y="47"/>
                </a:cubicBezTo>
                <a:lnTo>
                  <a:pt x="92" y="70"/>
                </a:lnTo>
                <a:close/>
                <a:moveTo>
                  <a:pt x="100" y="38"/>
                </a:moveTo>
                <a:cubicBezTo>
                  <a:pt x="91" y="29"/>
                  <a:pt x="91" y="29"/>
                  <a:pt x="91" y="29"/>
                </a:cubicBezTo>
                <a:cubicBezTo>
                  <a:pt x="106" y="29"/>
                  <a:pt x="106" y="29"/>
                  <a:pt x="106" y="29"/>
                </a:cubicBezTo>
                <a:cubicBezTo>
                  <a:pt x="115" y="38"/>
                  <a:pt x="115" y="38"/>
                  <a:pt x="115" y="38"/>
                </a:cubicBezTo>
                <a:lnTo>
                  <a:pt x="100" y="3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D9629E66-F2D4-E461-44D0-AC9E23F3F5AD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3022600"/>
            <a:ext cx="255588" cy="254000"/>
          </a:xfrm>
          <a:custGeom>
            <a:avLst/>
            <a:gdLst>
              <a:gd name="T0" fmla="*/ 105 w 161"/>
              <a:gd name="T1" fmla="*/ 0 h 160"/>
              <a:gd name="T2" fmla="*/ 49 w 161"/>
              <a:gd name="T3" fmla="*/ 57 h 160"/>
              <a:gd name="T4" fmla="*/ 62 w 161"/>
              <a:gd name="T5" fmla="*/ 93 h 160"/>
              <a:gd name="T6" fmla="*/ 52 w 161"/>
              <a:gd name="T7" fmla="*/ 103 h 160"/>
              <a:gd name="T8" fmla="*/ 46 w 161"/>
              <a:gd name="T9" fmla="*/ 101 h 160"/>
              <a:gd name="T10" fmla="*/ 36 w 161"/>
              <a:gd name="T11" fmla="*/ 105 h 160"/>
              <a:gd name="T12" fmla="*/ 5 w 161"/>
              <a:gd name="T13" fmla="*/ 136 h 160"/>
              <a:gd name="T14" fmla="*/ 5 w 161"/>
              <a:gd name="T15" fmla="*/ 156 h 160"/>
              <a:gd name="T16" fmla="*/ 15 w 161"/>
              <a:gd name="T17" fmla="*/ 160 h 160"/>
              <a:gd name="T18" fmla="*/ 25 w 161"/>
              <a:gd name="T19" fmla="*/ 156 h 160"/>
              <a:gd name="T20" fmla="*/ 55 w 161"/>
              <a:gd name="T21" fmla="*/ 125 h 160"/>
              <a:gd name="T22" fmla="*/ 58 w 161"/>
              <a:gd name="T23" fmla="*/ 109 h 160"/>
              <a:gd name="T24" fmla="*/ 68 w 161"/>
              <a:gd name="T25" fmla="*/ 99 h 160"/>
              <a:gd name="T26" fmla="*/ 104 w 161"/>
              <a:gd name="T27" fmla="*/ 113 h 160"/>
              <a:gd name="T28" fmla="*/ 160 w 161"/>
              <a:gd name="T29" fmla="*/ 57 h 160"/>
              <a:gd name="T30" fmla="*/ 105 w 161"/>
              <a:gd name="T31" fmla="*/ 0 h 160"/>
              <a:gd name="T32" fmla="*/ 49 w 161"/>
              <a:gd name="T33" fmla="*/ 119 h 160"/>
              <a:gd name="T34" fmla="*/ 18 w 161"/>
              <a:gd name="T35" fmla="*/ 150 h 160"/>
              <a:gd name="T36" fmla="*/ 15 w 161"/>
              <a:gd name="T37" fmla="*/ 151 h 160"/>
              <a:gd name="T38" fmla="*/ 12 w 161"/>
              <a:gd name="T39" fmla="*/ 150 h 160"/>
              <a:gd name="T40" fmla="*/ 12 w 161"/>
              <a:gd name="T41" fmla="*/ 143 h 160"/>
              <a:gd name="T42" fmla="*/ 43 w 161"/>
              <a:gd name="T43" fmla="*/ 112 h 160"/>
              <a:gd name="T44" fmla="*/ 46 w 161"/>
              <a:gd name="T45" fmla="*/ 111 h 160"/>
              <a:gd name="T46" fmla="*/ 49 w 161"/>
              <a:gd name="T47" fmla="*/ 112 h 160"/>
              <a:gd name="T48" fmla="*/ 49 w 161"/>
              <a:gd name="T49" fmla="*/ 119 h 160"/>
              <a:gd name="T50" fmla="*/ 105 w 161"/>
              <a:gd name="T51" fmla="*/ 104 h 160"/>
              <a:gd name="T52" fmla="*/ 58 w 161"/>
              <a:gd name="T53" fmla="*/ 57 h 160"/>
              <a:gd name="T54" fmla="*/ 105 w 161"/>
              <a:gd name="T55" fmla="*/ 10 h 160"/>
              <a:gd name="T56" fmla="*/ 152 w 161"/>
              <a:gd name="T57" fmla="*/ 57 h 160"/>
              <a:gd name="T58" fmla="*/ 105 w 161"/>
              <a:gd name="T59" fmla="*/ 104 h 160"/>
              <a:gd name="T60" fmla="*/ 119 w 161"/>
              <a:gd name="T61" fmla="*/ 50 h 160"/>
              <a:gd name="T62" fmla="*/ 124 w 161"/>
              <a:gd name="T63" fmla="*/ 38 h 160"/>
              <a:gd name="T64" fmla="*/ 105 w 161"/>
              <a:gd name="T65" fmla="*/ 19 h 160"/>
              <a:gd name="T66" fmla="*/ 86 w 161"/>
              <a:gd name="T67" fmla="*/ 38 h 160"/>
              <a:gd name="T68" fmla="*/ 90 w 161"/>
              <a:gd name="T69" fmla="*/ 50 h 160"/>
              <a:gd name="T70" fmla="*/ 77 w 161"/>
              <a:gd name="T71" fmla="*/ 71 h 160"/>
              <a:gd name="T72" fmla="*/ 77 w 161"/>
              <a:gd name="T73" fmla="*/ 80 h 160"/>
              <a:gd name="T74" fmla="*/ 81 w 161"/>
              <a:gd name="T75" fmla="*/ 85 h 160"/>
              <a:gd name="T76" fmla="*/ 128 w 161"/>
              <a:gd name="T77" fmla="*/ 85 h 160"/>
              <a:gd name="T78" fmla="*/ 133 w 161"/>
              <a:gd name="T79" fmla="*/ 80 h 160"/>
              <a:gd name="T80" fmla="*/ 133 w 161"/>
              <a:gd name="T81" fmla="*/ 71 h 160"/>
              <a:gd name="T82" fmla="*/ 119 w 161"/>
              <a:gd name="T83" fmla="*/ 50 h 160"/>
              <a:gd name="T84" fmla="*/ 105 w 161"/>
              <a:gd name="T85" fmla="*/ 28 h 160"/>
              <a:gd name="T86" fmla="*/ 114 w 161"/>
              <a:gd name="T87" fmla="*/ 38 h 160"/>
              <a:gd name="T88" fmla="*/ 105 w 161"/>
              <a:gd name="T89" fmla="*/ 47 h 160"/>
              <a:gd name="T90" fmla="*/ 96 w 161"/>
              <a:gd name="T91" fmla="*/ 38 h 160"/>
              <a:gd name="T92" fmla="*/ 105 w 161"/>
              <a:gd name="T93" fmla="*/ 28 h 160"/>
              <a:gd name="T94" fmla="*/ 123 w 161"/>
              <a:gd name="T95" fmla="*/ 75 h 160"/>
              <a:gd name="T96" fmla="*/ 86 w 161"/>
              <a:gd name="T97" fmla="*/ 75 h 160"/>
              <a:gd name="T98" fmla="*/ 86 w 161"/>
              <a:gd name="T99" fmla="*/ 71 h 160"/>
              <a:gd name="T100" fmla="*/ 100 w 161"/>
              <a:gd name="T101" fmla="*/ 56 h 160"/>
              <a:gd name="T102" fmla="*/ 109 w 161"/>
              <a:gd name="T103" fmla="*/ 56 h 160"/>
              <a:gd name="T104" fmla="*/ 123 w 161"/>
              <a:gd name="T105" fmla="*/ 71 h 160"/>
              <a:gd name="T106" fmla="*/ 123 w 161"/>
              <a:gd name="T107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1" h="160">
                <a:moveTo>
                  <a:pt x="105" y="0"/>
                </a:moveTo>
                <a:cubicBezTo>
                  <a:pt x="74" y="0"/>
                  <a:pt x="49" y="26"/>
                  <a:pt x="49" y="57"/>
                </a:cubicBezTo>
                <a:cubicBezTo>
                  <a:pt x="49" y="71"/>
                  <a:pt x="53" y="83"/>
                  <a:pt x="62" y="93"/>
                </a:cubicBezTo>
                <a:cubicBezTo>
                  <a:pt x="52" y="103"/>
                  <a:pt x="52" y="103"/>
                  <a:pt x="52" y="103"/>
                </a:cubicBezTo>
                <a:cubicBezTo>
                  <a:pt x="50" y="102"/>
                  <a:pt x="48" y="101"/>
                  <a:pt x="46" y="101"/>
                </a:cubicBezTo>
                <a:cubicBezTo>
                  <a:pt x="42" y="101"/>
                  <a:pt x="39" y="103"/>
                  <a:pt x="36" y="105"/>
                </a:cubicBezTo>
                <a:cubicBezTo>
                  <a:pt x="5" y="136"/>
                  <a:pt x="5" y="136"/>
                  <a:pt x="5" y="136"/>
                </a:cubicBezTo>
                <a:cubicBezTo>
                  <a:pt x="0" y="141"/>
                  <a:pt x="0" y="151"/>
                  <a:pt x="5" y="156"/>
                </a:cubicBezTo>
                <a:cubicBezTo>
                  <a:pt x="8" y="159"/>
                  <a:pt x="12" y="160"/>
                  <a:pt x="15" y="160"/>
                </a:cubicBezTo>
                <a:cubicBezTo>
                  <a:pt x="19" y="160"/>
                  <a:pt x="22" y="159"/>
                  <a:pt x="25" y="156"/>
                </a:cubicBezTo>
                <a:cubicBezTo>
                  <a:pt x="55" y="125"/>
                  <a:pt x="55" y="125"/>
                  <a:pt x="55" y="125"/>
                </a:cubicBezTo>
                <a:cubicBezTo>
                  <a:pt x="60" y="121"/>
                  <a:pt x="61" y="114"/>
                  <a:pt x="58" y="109"/>
                </a:cubicBezTo>
                <a:cubicBezTo>
                  <a:pt x="68" y="99"/>
                  <a:pt x="68" y="99"/>
                  <a:pt x="68" y="99"/>
                </a:cubicBezTo>
                <a:cubicBezTo>
                  <a:pt x="78" y="108"/>
                  <a:pt x="91" y="113"/>
                  <a:pt x="104" y="113"/>
                </a:cubicBezTo>
                <a:cubicBezTo>
                  <a:pt x="135" y="113"/>
                  <a:pt x="160" y="87"/>
                  <a:pt x="160" y="57"/>
                </a:cubicBezTo>
                <a:cubicBezTo>
                  <a:pt x="161" y="25"/>
                  <a:pt x="135" y="0"/>
                  <a:pt x="105" y="0"/>
                </a:cubicBezTo>
                <a:close/>
                <a:moveTo>
                  <a:pt x="49" y="119"/>
                </a:moveTo>
                <a:cubicBezTo>
                  <a:pt x="18" y="150"/>
                  <a:pt x="18" y="150"/>
                  <a:pt x="18" y="150"/>
                </a:cubicBezTo>
                <a:cubicBezTo>
                  <a:pt x="17" y="150"/>
                  <a:pt x="16" y="151"/>
                  <a:pt x="15" y="151"/>
                </a:cubicBezTo>
                <a:cubicBezTo>
                  <a:pt x="14" y="151"/>
                  <a:pt x="13" y="150"/>
                  <a:pt x="12" y="150"/>
                </a:cubicBezTo>
                <a:cubicBezTo>
                  <a:pt x="10" y="148"/>
                  <a:pt x="10" y="145"/>
                  <a:pt x="12" y="143"/>
                </a:cubicBezTo>
                <a:cubicBezTo>
                  <a:pt x="43" y="112"/>
                  <a:pt x="43" y="112"/>
                  <a:pt x="43" y="112"/>
                </a:cubicBezTo>
                <a:cubicBezTo>
                  <a:pt x="43" y="111"/>
                  <a:pt x="45" y="111"/>
                  <a:pt x="46" y="111"/>
                </a:cubicBezTo>
                <a:cubicBezTo>
                  <a:pt x="47" y="111"/>
                  <a:pt x="48" y="111"/>
                  <a:pt x="49" y="112"/>
                </a:cubicBezTo>
                <a:cubicBezTo>
                  <a:pt x="51" y="114"/>
                  <a:pt x="51" y="117"/>
                  <a:pt x="49" y="119"/>
                </a:cubicBezTo>
                <a:close/>
                <a:moveTo>
                  <a:pt x="105" y="104"/>
                </a:moveTo>
                <a:cubicBezTo>
                  <a:pt x="79" y="104"/>
                  <a:pt x="58" y="82"/>
                  <a:pt x="58" y="57"/>
                </a:cubicBezTo>
                <a:cubicBezTo>
                  <a:pt x="58" y="31"/>
                  <a:pt x="79" y="10"/>
                  <a:pt x="105" y="10"/>
                </a:cubicBezTo>
                <a:cubicBezTo>
                  <a:pt x="131" y="10"/>
                  <a:pt x="152" y="31"/>
                  <a:pt x="152" y="57"/>
                </a:cubicBezTo>
                <a:cubicBezTo>
                  <a:pt x="152" y="82"/>
                  <a:pt x="131" y="104"/>
                  <a:pt x="105" y="104"/>
                </a:cubicBezTo>
                <a:close/>
                <a:moveTo>
                  <a:pt x="119" y="50"/>
                </a:moveTo>
                <a:cubicBezTo>
                  <a:pt x="122" y="47"/>
                  <a:pt x="124" y="43"/>
                  <a:pt x="124" y="38"/>
                </a:cubicBezTo>
                <a:cubicBezTo>
                  <a:pt x="124" y="28"/>
                  <a:pt x="115" y="19"/>
                  <a:pt x="105" y="19"/>
                </a:cubicBezTo>
                <a:cubicBezTo>
                  <a:pt x="94" y="19"/>
                  <a:pt x="86" y="28"/>
                  <a:pt x="86" y="38"/>
                </a:cubicBezTo>
                <a:cubicBezTo>
                  <a:pt x="86" y="42"/>
                  <a:pt x="87" y="47"/>
                  <a:pt x="90" y="50"/>
                </a:cubicBezTo>
                <a:cubicBezTo>
                  <a:pt x="82" y="53"/>
                  <a:pt x="77" y="62"/>
                  <a:pt x="77" y="71"/>
                </a:cubicBezTo>
                <a:cubicBezTo>
                  <a:pt x="77" y="80"/>
                  <a:pt x="77" y="80"/>
                  <a:pt x="77" y="80"/>
                </a:cubicBezTo>
                <a:cubicBezTo>
                  <a:pt x="77" y="82"/>
                  <a:pt x="79" y="85"/>
                  <a:pt x="81" y="85"/>
                </a:cubicBezTo>
                <a:cubicBezTo>
                  <a:pt x="128" y="85"/>
                  <a:pt x="128" y="85"/>
                  <a:pt x="128" y="85"/>
                </a:cubicBezTo>
                <a:cubicBezTo>
                  <a:pt x="131" y="85"/>
                  <a:pt x="133" y="82"/>
                  <a:pt x="133" y="80"/>
                </a:cubicBezTo>
                <a:cubicBezTo>
                  <a:pt x="133" y="71"/>
                  <a:pt x="133" y="71"/>
                  <a:pt x="133" y="71"/>
                </a:cubicBezTo>
                <a:cubicBezTo>
                  <a:pt x="133" y="62"/>
                  <a:pt x="128" y="53"/>
                  <a:pt x="119" y="50"/>
                </a:cubicBezTo>
                <a:close/>
                <a:moveTo>
                  <a:pt x="105" y="28"/>
                </a:moveTo>
                <a:cubicBezTo>
                  <a:pt x="110" y="28"/>
                  <a:pt x="114" y="33"/>
                  <a:pt x="114" y="38"/>
                </a:cubicBezTo>
                <a:cubicBezTo>
                  <a:pt x="114" y="43"/>
                  <a:pt x="109" y="47"/>
                  <a:pt x="105" y="47"/>
                </a:cubicBezTo>
                <a:cubicBezTo>
                  <a:pt x="100" y="47"/>
                  <a:pt x="96" y="43"/>
                  <a:pt x="96" y="38"/>
                </a:cubicBezTo>
                <a:cubicBezTo>
                  <a:pt x="95" y="33"/>
                  <a:pt x="99" y="28"/>
                  <a:pt x="105" y="28"/>
                </a:cubicBezTo>
                <a:close/>
                <a:moveTo>
                  <a:pt x="123" y="75"/>
                </a:moveTo>
                <a:cubicBezTo>
                  <a:pt x="86" y="75"/>
                  <a:pt x="86" y="75"/>
                  <a:pt x="86" y="75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63"/>
                  <a:pt x="92" y="56"/>
                  <a:pt x="100" y="56"/>
                </a:cubicBezTo>
                <a:cubicBezTo>
                  <a:pt x="109" y="56"/>
                  <a:pt x="109" y="56"/>
                  <a:pt x="109" y="56"/>
                </a:cubicBezTo>
                <a:cubicBezTo>
                  <a:pt x="117" y="56"/>
                  <a:pt x="123" y="63"/>
                  <a:pt x="123" y="71"/>
                </a:cubicBezTo>
                <a:lnTo>
                  <a:pt x="123" y="7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DC4D7170-78D6-96E0-7C7B-217CA89DF52D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3573463"/>
            <a:ext cx="255588" cy="254000"/>
          </a:xfrm>
          <a:custGeom>
            <a:avLst/>
            <a:gdLst>
              <a:gd name="T0" fmla="*/ 142 w 161"/>
              <a:gd name="T1" fmla="*/ 119 h 160"/>
              <a:gd name="T2" fmla="*/ 154 w 161"/>
              <a:gd name="T3" fmla="*/ 57 h 160"/>
              <a:gd name="T4" fmla="*/ 137 w 161"/>
              <a:gd name="T5" fmla="*/ 38 h 160"/>
              <a:gd name="T6" fmla="*/ 133 w 161"/>
              <a:gd name="T7" fmla="*/ 29 h 160"/>
              <a:gd name="T8" fmla="*/ 117 w 161"/>
              <a:gd name="T9" fmla="*/ 8 h 160"/>
              <a:gd name="T10" fmla="*/ 104 w 161"/>
              <a:gd name="T11" fmla="*/ 12 h 160"/>
              <a:gd name="T12" fmla="*/ 81 w 161"/>
              <a:gd name="T13" fmla="*/ 0 h 160"/>
              <a:gd name="T14" fmla="*/ 72 w 161"/>
              <a:gd name="T15" fmla="*/ 14 h 160"/>
              <a:gd name="T16" fmla="*/ 60 w 161"/>
              <a:gd name="T17" fmla="*/ 9 h 160"/>
              <a:gd name="T18" fmla="*/ 52 w 161"/>
              <a:gd name="T19" fmla="*/ 34 h 160"/>
              <a:gd name="T20" fmla="*/ 38 w 161"/>
              <a:gd name="T21" fmla="*/ 43 h 160"/>
              <a:gd name="T22" fmla="*/ 24 w 161"/>
              <a:gd name="T23" fmla="*/ 40 h 160"/>
              <a:gd name="T24" fmla="*/ 0 w 161"/>
              <a:gd name="T25" fmla="*/ 34 h 160"/>
              <a:gd name="T26" fmla="*/ 15 w 161"/>
              <a:gd name="T27" fmla="*/ 42 h 160"/>
              <a:gd name="T28" fmla="*/ 39 w 161"/>
              <a:gd name="T29" fmla="*/ 141 h 160"/>
              <a:gd name="T30" fmla="*/ 67 w 161"/>
              <a:gd name="T31" fmla="*/ 146 h 160"/>
              <a:gd name="T32" fmla="*/ 105 w 161"/>
              <a:gd name="T33" fmla="*/ 146 h 160"/>
              <a:gd name="T34" fmla="*/ 132 w 161"/>
              <a:gd name="T35" fmla="*/ 141 h 160"/>
              <a:gd name="T36" fmla="*/ 138 w 161"/>
              <a:gd name="T37" fmla="*/ 132 h 160"/>
              <a:gd name="T38" fmla="*/ 39 w 161"/>
              <a:gd name="T39" fmla="*/ 122 h 160"/>
              <a:gd name="T40" fmla="*/ 118 w 161"/>
              <a:gd name="T41" fmla="*/ 150 h 160"/>
              <a:gd name="T42" fmla="*/ 54 w 161"/>
              <a:gd name="T43" fmla="*/ 141 h 160"/>
              <a:gd name="T44" fmla="*/ 48 w 161"/>
              <a:gd name="T45" fmla="*/ 146 h 160"/>
              <a:gd name="T46" fmla="*/ 54 w 161"/>
              <a:gd name="T47" fmla="*/ 47 h 160"/>
              <a:gd name="T48" fmla="*/ 62 w 161"/>
              <a:gd name="T49" fmla="*/ 29 h 160"/>
              <a:gd name="T50" fmla="*/ 68 w 161"/>
              <a:gd name="T51" fmla="*/ 23 h 160"/>
              <a:gd name="T52" fmla="*/ 83 w 161"/>
              <a:gd name="T53" fmla="*/ 20 h 160"/>
              <a:gd name="T54" fmla="*/ 96 w 161"/>
              <a:gd name="T55" fmla="*/ 10 h 160"/>
              <a:gd name="T56" fmla="*/ 108 w 161"/>
              <a:gd name="T57" fmla="*/ 23 h 160"/>
              <a:gd name="T58" fmla="*/ 118 w 161"/>
              <a:gd name="T59" fmla="*/ 19 h 160"/>
              <a:gd name="T60" fmla="*/ 120 w 161"/>
              <a:gd name="T61" fmla="*/ 35 h 160"/>
              <a:gd name="T62" fmla="*/ 134 w 161"/>
              <a:gd name="T63" fmla="*/ 47 h 160"/>
              <a:gd name="T64" fmla="*/ 123 w 161"/>
              <a:gd name="T65" fmla="*/ 60 h 160"/>
              <a:gd name="T66" fmla="*/ 125 w 161"/>
              <a:gd name="T67" fmla="*/ 79 h 160"/>
              <a:gd name="T68" fmla="*/ 111 w 161"/>
              <a:gd name="T69" fmla="*/ 79 h 160"/>
              <a:gd name="T70" fmla="*/ 96 w 161"/>
              <a:gd name="T71" fmla="*/ 88 h 160"/>
              <a:gd name="T72" fmla="*/ 87 w 161"/>
              <a:gd name="T73" fmla="*/ 88 h 160"/>
              <a:gd name="T74" fmla="*/ 72 w 161"/>
              <a:gd name="T75" fmla="*/ 80 h 160"/>
              <a:gd name="T76" fmla="*/ 57 w 161"/>
              <a:gd name="T77" fmla="*/ 79 h 160"/>
              <a:gd name="T78" fmla="*/ 59 w 161"/>
              <a:gd name="T79" fmla="*/ 60 h 160"/>
              <a:gd name="T80" fmla="*/ 48 w 161"/>
              <a:gd name="T81" fmla="*/ 47 h 160"/>
              <a:gd name="T82" fmla="*/ 52 w 161"/>
              <a:gd name="T83" fmla="*/ 70 h 160"/>
              <a:gd name="T84" fmla="*/ 61 w 161"/>
              <a:gd name="T85" fmla="*/ 95 h 160"/>
              <a:gd name="T86" fmla="*/ 72 w 161"/>
              <a:gd name="T87" fmla="*/ 90 h 160"/>
              <a:gd name="T88" fmla="*/ 81 w 161"/>
              <a:gd name="T89" fmla="*/ 103 h 160"/>
              <a:gd name="T90" fmla="*/ 105 w 161"/>
              <a:gd name="T91" fmla="*/ 92 h 160"/>
              <a:gd name="T92" fmla="*/ 117 w 161"/>
              <a:gd name="T93" fmla="*/ 96 h 160"/>
              <a:gd name="T94" fmla="*/ 134 w 161"/>
              <a:gd name="T95" fmla="*/ 75 h 160"/>
              <a:gd name="T96" fmla="*/ 150 w 161"/>
              <a:gd name="T97" fmla="*/ 66 h 160"/>
              <a:gd name="T98" fmla="*/ 29 w 161"/>
              <a:gd name="T99" fmla="*/ 66 h 160"/>
              <a:gd name="T100" fmla="*/ 90 w 161"/>
              <a:gd name="T101" fmla="*/ 30 h 160"/>
              <a:gd name="T102" fmla="*/ 90 w 161"/>
              <a:gd name="T103" fmla="*/ 38 h 160"/>
              <a:gd name="T104" fmla="*/ 76 w 161"/>
              <a:gd name="T105" fmla="*/ 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1" h="160">
                <a:moveTo>
                  <a:pt x="39" y="122"/>
                </a:moveTo>
                <a:cubicBezTo>
                  <a:pt x="138" y="122"/>
                  <a:pt x="138" y="122"/>
                  <a:pt x="138" y="122"/>
                </a:cubicBezTo>
                <a:cubicBezTo>
                  <a:pt x="140" y="122"/>
                  <a:pt x="141" y="121"/>
                  <a:pt x="142" y="119"/>
                </a:cubicBezTo>
                <a:cubicBezTo>
                  <a:pt x="160" y="64"/>
                  <a:pt x="160" y="64"/>
                  <a:pt x="160" y="64"/>
                </a:cubicBezTo>
                <a:cubicBezTo>
                  <a:pt x="161" y="62"/>
                  <a:pt x="160" y="60"/>
                  <a:pt x="160" y="59"/>
                </a:cubicBezTo>
                <a:cubicBezTo>
                  <a:pt x="158" y="57"/>
                  <a:pt x="156" y="57"/>
                  <a:pt x="154" y="57"/>
                </a:cubicBezTo>
                <a:cubicBezTo>
                  <a:pt x="142" y="57"/>
                  <a:pt x="142" y="57"/>
                  <a:pt x="142" y="57"/>
                </a:cubicBezTo>
                <a:cubicBezTo>
                  <a:pt x="142" y="43"/>
                  <a:pt x="142" y="43"/>
                  <a:pt x="142" y="43"/>
                </a:cubicBezTo>
                <a:cubicBezTo>
                  <a:pt x="142" y="40"/>
                  <a:pt x="140" y="38"/>
                  <a:pt x="137" y="38"/>
                </a:cubicBezTo>
                <a:cubicBezTo>
                  <a:pt x="130" y="38"/>
                  <a:pt x="130" y="38"/>
                  <a:pt x="130" y="38"/>
                </a:cubicBezTo>
                <a:cubicBezTo>
                  <a:pt x="129" y="36"/>
                  <a:pt x="129" y="35"/>
                  <a:pt x="128" y="34"/>
                </a:cubicBezTo>
                <a:cubicBezTo>
                  <a:pt x="133" y="29"/>
                  <a:pt x="133" y="29"/>
                  <a:pt x="133" y="29"/>
                </a:cubicBezTo>
                <a:cubicBezTo>
                  <a:pt x="135" y="27"/>
                  <a:pt x="135" y="24"/>
                  <a:pt x="133" y="22"/>
                </a:cubicBezTo>
                <a:cubicBezTo>
                  <a:pt x="120" y="9"/>
                  <a:pt x="120" y="9"/>
                  <a:pt x="120" y="9"/>
                </a:cubicBezTo>
                <a:cubicBezTo>
                  <a:pt x="119" y="8"/>
                  <a:pt x="118" y="8"/>
                  <a:pt x="117" y="8"/>
                </a:cubicBezTo>
                <a:cubicBezTo>
                  <a:pt x="115" y="8"/>
                  <a:pt x="114" y="8"/>
                  <a:pt x="113" y="9"/>
                </a:cubicBezTo>
                <a:cubicBezTo>
                  <a:pt x="108" y="14"/>
                  <a:pt x="108" y="14"/>
                  <a:pt x="108" y="14"/>
                </a:cubicBezTo>
                <a:cubicBezTo>
                  <a:pt x="108" y="13"/>
                  <a:pt x="106" y="13"/>
                  <a:pt x="104" y="12"/>
                </a:cubicBezTo>
                <a:cubicBezTo>
                  <a:pt x="104" y="5"/>
                  <a:pt x="104" y="5"/>
                  <a:pt x="104" y="5"/>
                </a:cubicBezTo>
                <a:cubicBezTo>
                  <a:pt x="104" y="2"/>
                  <a:pt x="102" y="0"/>
                  <a:pt x="99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78" y="0"/>
                  <a:pt x="76" y="2"/>
                  <a:pt x="76" y="5"/>
                </a:cubicBezTo>
                <a:cubicBezTo>
                  <a:pt x="76" y="12"/>
                  <a:pt x="76" y="12"/>
                  <a:pt x="76" y="12"/>
                </a:cubicBezTo>
                <a:cubicBezTo>
                  <a:pt x="74" y="13"/>
                  <a:pt x="73" y="13"/>
                  <a:pt x="72" y="14"/>
                </a:cubicBezTo>
                <a:cubicBezTo>
                  <a:pt x="67" y="9"/>
                  <a:pt x="67" y="9"/>
                  <a:pt x="67" y="9"/>
                </a:cubicBezTo>
                <a:cubicBezTo>
                  <a:pt x="66" y="8"/>
                  <a:pt x="65" y="8"/>
                  <a:pt x="64" y="8"/>
                </a:cubicBezTo>
                <a:cubicBezTo>
                  <a:pt x="62" y="8"/>
                  <a:pt x="61" y="8"/>
                  <a:pt x="60" y="9"/>
                </a:cubicBezTo>
                <a:cubicBezTo>
                  <a:pt x="47" y="23"/>
                  <a:pt x="47" y="23"/>
                  <a:pt x="47" y="23"/>
                </a:cubicBezTo>
                <a:cubicBezTo>
                  <a:pt x="45" y="24"/>
                  <a:pt x="45" y="27"/>
                  <a:pt x="47" y="29"/>
                </a:cubicBezTo>
                <a:cubicBezTo>
                  <a:pt x="52" y="34"/>
                  <a:pt x="52" y="34"/>
                  <a:pt x="52" y="34"/>
                </a:cubicBezTo>
                <a:cubicBezTo>
                  <a:pt x="51" y="35"/>
                  <a:pt x="51" y="36"/>
                  <a:pt x="50" y="38"/>
                </a:cubicBezTo>
                <a:cubicBezTo>
                  <a:pt x="43" y="38"/>
                  <a:pt x="43" y="38"/>
                  <a:pt x="43" y="38"/>
                </a:cubicBezTo>
                <a:cubicBezTo>
                  <a:pt x="40" y="38"/>
                  <a:pt x="38" y="40"/>
                  <a:pt x="38" y="43"/>
                </a:cubicBezTo>
                <a:cubicBezTo>
                  <a:pt x="38" y="57"/>
                  <a:pt x="38" y="57"/>
                  <a:pt x="38" y="57"/>
                </a:cubicBezTo>
                <a:cubicBezTo>
                  <a:pt x="27" y="57"/>
                  <a:pt x="27" y="57"/>
                  <a:pt x="27" y="57"/>
                </a:cubicBezTo>
                <a:cubicBezTo>
                  <a:pt x="24" y="40"/>
                  <a:pt x="24" y="40"/>
                  <a:pt x="24" y="40"/>
                </a:cubicBezTo>
                <a:cubicBezTo>
                  <a:pt x="23" y="34"/>
                  <a:pt x="17" y="29"/>
                  <a:pt x="10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2" y="29"/>
                  <a:pt x="0" y="31"/>
                  <a:pt x="0" y="34"/>
                </a:cubicBezTo>
                <a:cubicBezTo>
                  <a:pt x="0" y="36"/>
                  <a:pt x="2" y="38"/>
                  <a:pt x="5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2" y="38"/>
                  <a:pt x="15" y="40"/>
                  <a:pt x="15" y="42"/>
                </a:cubicBezTo>
                <a:cubicBezTo>
                  <a:pt x="29" y="117"/>
                  <a:pt x="29" y="117"/>
                  <a:pt x="29" y="117"/>
                </a:cubicBezTo>
                <a:cubicBezTo>
                  <a:pt x="26" y="119"/>
                  <a:pt x="24" y="123"/>
                  <a:pt x="24" y="128"/>
                </a:cubicBezTo>
                <a:cubicBezTo>
                  <a:pt x="24" y="134"/>
                  <a:pt x="29" y="141"/>
                  <a:pt x="39" y="141"/>
                </a:cubicBezTo>
                <a:cubicBezTo>
                  <a:pt x="39" y="143"/>
                  <a:pt x="39" y="145"/>
                  <a:pt x="39" y="146"/>
                </a:cubicBezTo>
                <a:cubicBezTo>
                  <a:pt x="39" y="154"/>
                  <a:pt x="45" y="160"/>
                  <a:pt x="53" y="160"/>
                </a:cubicBezTo>
                <a:cubicBezTo>
                  <a:pt x="60" y="160"/>
                  <a:pt x="67" y="154"/>
                  <a:pt x="67" y="146"/>
                </a:cubicBezTo>
                <a:cubicBezTo>
                  <a:pt x="67" y="145"/>
                  <a:pt x="66" y="143"/>
                  <a:pt x="66" y="141"/>
                </a:cubicBezTo>
                <a:cubicBezTo>
                  <a:pt x="105" y="141"/>
                  <a:pt x="105" y="141"/>
                  <a:pt x="105" y="141"/>
                </a:cubicBezTo>
                <a:cubicBezTo>
                  <a:pt x="105" y="143"/>
                  <a:pt x="105" y="145"/>
                  <a:pt x="105" y="146"/>
                </a:cubicBezTo>
                <a:cubicBezTo>
                  <a:pt x="105" y="154"/>
                  <a:pt x="111" y="160"/>
                  <a:pt x="119" y="160"/>
                </a:cubicBezTo>
                <a:cubicBezTo>
                  <a:pt x="126" y="160"/>
                  <a:pt x="133" y="154"/>
                  <a:pt x="133" y="146"/>
                </a:cubicBezTo>
                <a:cubicBezTo>
                  <a:pt x="133" y="145"/>
                  <a:pt x="132" y="143"/>
                  <a:pt x="132" y="141"/>
                </a:cubicBezTo>
                <a:cubicBezTo>
                  <a:pt x="138" y="141"/>
                  <a:pt x="138" y="141"/>
                  <a:pt x="138" y="141"/>
                </a:cubicBezTo>
                <a:cubicBezTo>
                  <a:pt x="140" y="141"/>
                  <a:pt x="142" y="139"/>
                  <a:pt x="142" y="137"/>
                </a:cubicBezTo>
                <a:cubicBezTo>
                  <a:pt x="142" y="134"/>
                  <a:pt x="140" y="132"/>
                  <a:pt x="138" y="132"/>
                </a:cubicBezTo>
                <a:cubicBezTo>
                  <a:pt x="39" y="132"/>
                  <a:pt x="39" y="132"/>
                  <a:pt x="39" y="132"/>
                </a:cubicBezTo>
                <a:cubicBezTo>
                  <a:pt x="37" y="132"/>
                  <a:pt x="35" y="130"/>
                  <a:pt x="35" y="127"/>
                </a:cubicBezTo>
                <a:cubicBezTo>
                  <a:pt x="35" y="125"/>
                  <a:pt x="37" y="122"/>
                  <a:pt x="39" y="122"/>
                </a:cubicBezTo>
                <a:close/>
                <a:moveTo>
                  <a:pt x="118" y="141"/>
                </a:moveTo>
                <a:cubicBezTo>
                  <a:pt x="121" y="141"/>
                  <a:pt x="123" y="143"/>
                  <a:pt x="123" y="146"/>
                </a:cubicBezTo>
                <a:cubicBezTo>
                  <a:pt x="123" y="148"/>
                  <a:pt x="121" y="150"/>
                  <a:pt x="118" y="150"/>
                </a:cubicBezTo>
                <a:cubicBezTo>
                  <a:pt x="115" y="150"/>
                  <a:pt x="113" y="148"/>
                  <a:pt x="113" y="146"/>
                </a:cubicBezTo>
                <a:cubicBezTo>
                  <a:pt x="113" y="143"/>
                  <a:pt x="115" y="141"/>
                  <a:pt x="118" y="141"/>
                </a:cubicBezTo>
                <a:close/>
                <a:moveTo>
                  <a:pt x="54" y="141"/>
                </a:moveTo>
                <a:cubicBezTo>
                  <a:pt x="56" y="141"/>
                  <a:pt x="58" y="143"/>
                  <a:pt x="58" y="146"/>
                </a:cubicBezTo>
                <a:cubicBezTo>
                  <a:pt x="58" y="148"/>
                  <a:pt x="56" y="150"/>
                  <a:pt x="54" y="150"/>
                </a:cubicBezTo>
                <a:cubicBezTo>
                  <a:pt x="51" y="150"/>
                  <a:pt x="48" y="148"/>
                  <a:pt x="48" y="146"/>
                </a:cubicBezTo>
                <a:cubicBezTo>
                  <a:pt x="48" y="143"/>
                  <a:pt x="51" y="141"/>
                  <a:pt x="54" y="141"/>
                </a:cubicBezTo>
                <a:close/>
                <a:moveTo>
                  <a:pt x="48" y="47"/>
                </a:moveTo>
                <a:cubicBezTo>
                  <a:pt x="54" y="47"/>
                  <a:pt x="54" y="47"/>
                  <a:pt x="54" y="47"/>
                </a:cubicBezTo>
                <a:cubicBezTo>
                  <a:pt x="57" y="47"/>
                  <a:pt x="58" y="46"/>
                  <a:pt x="59" y="44"/>
                </a:cubicBezTo>
                <a:cubicBezTo>
                  <a:pt x="59" y="41"/>
                  <a:pt x="61" y="38"/>
                  <a:pt x="63" y="35"/>
                </a:cubicBezTo>
                <a:cubicBezTo>
                  <a:pt x="63" y="34"/>
                  <a:pt x="63" y="31"/>
                  <a:pt x="62" y="29"/>
                </a:cubicBezTo>
                <a:cubicBezTo>
                  <a:pt x="57" y="25"/>
                  <a:pt x="57" y="25"/>
                  <a:pt x="57" y="25"/>
                </a:cubicBezTo>
                <a:cubicBezTo>
                  <a:pt x="64" y="19"/>
                  <a:pt x="64" y="19"/>
                  <a:pt x="64" y="19"/>
                </a:cubicBezTo>
                <a:cubicBezTo>
                  <a:pt x="68" y="23"/>
                  <a:pt x="68" y="23"/>
                  <a:pt x="68" y="23"/>
                </a:cubicBezTo>
                <a:cubicBezTo>
                  <a:pt x="69" y="24"/>
                  <a:pt x="70" y="24"/>
                  <a:pt x="71" y="24"/>
                </a:cubicBezTo>
                <a:cubicBezTo>
                  <a:pt x="72" y="24"/>
                  <a:pt x="73" y="24"/>
                  <a:pt x="74" y="23"/>
                </a:cubicBezTo>
                <a:cubicBezTo>
                  <a:pt x="77" y="22"/>
                  <a:pt x="80" y="21"/>
                  <a:pt x="83" y="20"/>
                </a:cubicBezTo>
                <a:cubicBezTo>
                  <a:pt x="85" y="19"/>
                  <a:pt x="87" y="17"/>
                  <a:pt x="87" y="15"/>
                </a:cubicBezTo>
                <a:cubicBezTo>
                  <a:pt x="87" y="10"/>
                  <a:pt x="87" y="10"/>
                  <a:pt x="87" y="10"/>
                </a:cubicBezTo>
                <a:cubicBezTo>
                  <a:pt x="96" y="10"/>
                  <a:pt x="96" y="10"/>
                  <a:pt x="96" y="10"/>
                </a:cubicBezTo>
                <a:cubicBezTo>
                  <a:pt x="96" y="15"/>
                  <a:pt x="96" y="15"/>
                  <a:pt x="96" y="15"/>
                </a:cubicBezTo>
                <a:cubicBezTo>
                  <a:pt x="96" y="17"/>
                  <a:pt x="97" y="19"/>
                  <a:pt x="99" y="20"/>
                </a:cubicBezTo>
                <a:cubicBezTo>
                  <a:pt x="102" y="20"/>
                  <a:pt x="105" y="22"/>
                  <a:pt x="108" y="23"/>
                </a:cubicBezTo>
                <a:cubicBezTo>
                  <a:pt x="109" y="24"/>
                  <a:pt x="109" y="24"/>
                  <a:pt x="110" y="24"/>
                </a:cubicBezTo>
                <a:cubicBezTo>
                  <a:pt x="112" y="24"/>
                  <a:pt x="113" y="23"/>
                  <a:pt x="114" y="23"/>
                </a:cubicBezTo>
                <a:cubicBezTo>
                  <a:pt x="118" y="19"/>
                  <a:pt x="118" y="19"/>
                  <a:pt x="118" y="19"/>
                </a:cubicBezTo>
                <a:cubicBezTo>
                  <a:pt x="125" y="25"/>
                  <a:pt x="125" y="25"/>
                  <a:pt x="125" y="25"/>
                </a:cubicBezTo>
                <a:cubicBezTo>
                  <a:pt x="120" y="29"/>
                  <a:pt x="120" y="29"/>
                  <a:pt x="120" y="29"/>
                </a:cubicBezTo>
                <a:cubicBezTo>
                  <a:pt x="119" y="31"/>
                  <a:pt x="119" y="33"/>
                  <a:pt x="120" y="35"/>
                </a:cubicBezTo>
                <a:cubicBezTo>
                  <a:pt x="121" y="38"/>
                  <a:pt x="123" y="41"/>
                  <a:pt x="123" y="44"/>
                </a:cubicBezTo>
                <a:cubicBezTo>
                  <a:pt x="124" y="46"/>
                  <a:pt x="126" y="47"/>
                  <a:pt x="128" y="47"/>
                </a:cubicBezTo>
                <a:cubicBezTo>
                  <a:pt x="134" y="47"/>
                  <a:pt x="134" y="47"/>
                  <a:pt x="134" y="47"/>
                </a:cubicBezTo>
                <a:cubicBezTo>
                  <a:pt x="134" y="57"/>
                  <a:pt x="134" y="57"/>
                  <a:pt x="134" y="57"/>
                </a:cubicBezTo>
                <a:cubicBezTo>
                  <a:pt x="128" y="57"/>
                  <a:pt x="128" y="57"/>
                  <a:pt x="128" y="57"/>
                </a:cubicBezTo>
                <a:cubicBezTo>
                  <a:pt x="126" y="57"/>
                  <a:pt x="124" y="58"/>
                  <a:pt x="123" y="60"/>
                </a:cubicBezTo>
                <a:cubicBezTo>
                  <a:pt x="123" y="62"/>
                  <a:pt x="121" y="66"/>
                  <a:pt x="120" y="68"/>
                </a:cubicBezTo>
                <a:cubicBezTo>
                  <a:pt x="119" y="70"/>
                  <a:pt x="119" y="73"/>
                  <a:pt x="120" y="74"/>
                </a:cubicBezTo>
                <a:cubicBezTo>
                  <a:pt x="125" y="79"/>
                  <a:pt x="125" y="79"/>
                  <a:pt x="125" y="79"/>
                </a:cubicBezTo>
                <a:cubicBezTo>
                  <a:pt x="118" y="85"/>
                  <a:pt x="118" y="85"/>
                  <a:pt x="118" y="85"/>
                </a:cubicBezTo>
                <a:cubicBezTo>
                  <a:pt x="114" y="81"/>
                  <a:pt x="114" y="81"/>
                  <a:pt x="114" y="81"/>
                </a:cubicBezTo>
                <a:cubicBezTo>
                  <a:pt x="113" y="80"/>
                  <a:pt x="112" y="79"/>
                  <a:pt x="111" y="79"/>
                </a:cubicBezTo>
                <a:cubicBezTo>
                  <a:pt x="110" y="79"/>
                  <a:pt x="109" y="80"/>
                  <a:pt x="108" y="80"/>
                </a:cubicBezTo>
                <a:cubicBezTo>
                  <a:pt x="105" y="82"/>
                  <a:pt x="102" y="83"/>
                  <a:pt x="99" y="84"/>
                </a:cubicBezTo>
                <a:cubicBezTo>
                  <a:pt x="97" y="84"/>
                  <a:pt x="96" y="86"/>
                  <a:pt x="96" y="88"/>
                </a:cubicBezTo>
                <a:cubicBezTo>
                  <a:pt x="96" y="94"/>
                  <a:pt x="96" y="94"/>
                  <a:pt x="96" y="94"/>
                </a:cubicBezTo>
                <a:cubicBezTo>
                  <a:pt x="87" y="94"/>
                  <a:pt x="87" y="94"/>
                  <a:pt x="87" y="94"/>
                </a:cubicBezTo>
                <a:cubicBezTo>
                  <a:pt x="87" y="88"/>
                  <a:pt x="87" y="88"/>
                  <a:pt x="87" y="88"/>
                </a:cubicBezTo>
                <a:cubicBezTo>
                  <a:pt x="87" y="86"/>
                  <a:pt x="85" y="85"/>
                  <a:pt x="83" y="84"/>
                </a:cubicBezTo>
                <a:cubicBezTo>
                  <a:pt x="80" y="83"/>
                  <a:pt x="77" y="82"/>
                  <a:pt x="74" y="80"/>
                </a:cubicBezTo>
                <a:cubicBezTo>
                  <a:pt x="74" y="80"/>
                  <a:pt x="73" y="80"/>
                  <a:pt x="72" y="80"/>
                </a:cubicBezTo>
                <a:cubicBezTo>
                  <a:pt x="71" y="80"/>
                  <a:pt x="69" y="80"/>
                  <a:pt x="68" y="81"/>
                </a:cubicBezTo>
                <a:cubicBezTo>
                  <a:pt x="64" y="85"/>
                  <a:pt x="64" y="85"/>
                  <a:pt x="64" y="85"/>
                </a:cubicBezTo>
                <a:cubicBezTo>
                  <a:pt x="57" y="79"/>
                  <a:pt x="57" y="79"/>
                  <a:pt x="57" y="79"/>
                </a:cubicBezTo>
                <a:cubicBezTo>
                  <a:pt x="62" y="74"/>
                  <a:pt x="62" y="74"/>
                  <a:pt x="62" y="74"/>
                </a:cubicBezTo>
                <a:cubicBezTo>
                  <a:pt x="63" y="73"/>
                  <a:pt x="63" y="71"/>
                  <a:pt x="63" y="68"/>
                </a:cubicBezTo>
                <a:cubicBezTo>
                  <a:pt x="61" y="66"/>
                  <a:pt x="60" y="63"/>
                  <a:pt x="59" y="60"/>
                </a:cubicBezTo>
                <a:cubicBezTo>
                  <a:pt x="58" y="58"/>
                  <a:pt x="57" y="57"/>
                  <a:pt x="55" y="57"/>
                </a:cubicBezTo>
                <a:cubicBezTo>
                  <a:pt x="48" y="57"/>
                  <a:pt x="48" y="57"/>
                  <a:pt x="48" y="57"/>
                </a:cubicBezTo>
                <a:lnTo>
                  <a:pt x="48" y="47"/>
                </a:lnTo>
                <a:close/>
                <a:moveTo>
                  <a:pt x="29" y="66"/>
                </a:moveTo>
                <a:cubicBezTo>
                  <a:pt x="51" y="66"/>
                  <a:pt x="51" y="66"/>
                  <a:pt x="51" y="66"/>
                </a:cubicBezTo>
                <a:cubicBezTo>
                  <a:pt x="51" y="68"/>
                  <a:pt x="52" y="68"/>
                  <a:pt x="52" y="70"/>
                </a:cubicBezTo>
                <a:cubicBezTo>
                  <a:pt x="48" y="75"/>
                  <a:pt x="48" y="75"/>
                  <a:pt x="48" y="75"/>
                </a:cubicBezTo>
                <a:cubicBezTo>
                  <a:pt x="46" y="77"/>
                  <a:pt x="46" y="80"/>
                  <a:pt x="48" y="81"/>
                </a:cubicBezTo>
                <a:cubicBezTo>
                  <a:pt x="61" y="95"/>
                  <a:pt x="61" y="95"/>
                  <a:pt x="61" y="95"/>
                </a:cubicBezTo>
                <a:cubicBezTo>
                  <a:pt x="62" y="95"/>
                  <a:pt x="63" y="96"/>
                  <a:pt x="64" y="96"/>
                </a:cubicBezTo>
                <a:cubicBezTo>
                  <a:pt x="65" y="96"/>
                  <a:pt x="66" y="95"/>
                  <a:pt x="67" y="95"/>
                </a:cubicBezTo>
                <a:cubicBezTo>
                  <a:pt x="72" y="90"/>
                  <a:pt x="72" y="90"/>
                  <a:pt x="72" y="90"/>
                </a:cubicBezTo>
                <a:cubicBezTo>
                  <a:pt x="73" y="90"/>
                  <a:pt x="75" y="91"/>
                  <a:pt x="76" y="92"/>
                </a:cubicBezTo>
                <a:cubicBezTo>
                  <a:pt x="76" y="98"/>
                  <a:pt x="76" y="98"/>
                  <a:pt x="76" y="98"/>
                </a:cubicBezTo>
                <a:cubicBezTo>
                  <a:pt x="76" y="101"/>
                  <a:pt x="78" y="103"/>
                  <a:pt x="81" y="103"/>
                </a:cubicBezTo>
                <a:cubicBezTo>
                  <a:pt x="100" y="103"/>
                  <a:pt x="100" y="103"/>
                  <a:pt x="100" y="103"/>
                </a:cubicBezTo>
                <a:cubicBezTo>
                  <a:pt x="102" y="103"/>
                  <a:pt x="105" y="101"/>
                  <a:pt x="105" y="98"/>
                </a:cubicBezTo>
                <a:cubicBezTo>
                  <a:pt x="105" y="92"/>
                  <a:pt x="105" y="92"/>
                  <a:pt x="105" y="92"/>
                </a:cubicBezTo>
                <a:cubicBezTo>
                  <a:pt x="106" y="91"/>
                  <a:pt x="108" y="90"/>
                  <a:pt x="109" y="90"/>
                </a:cubicBezTo>
                <a:cubicBezTo>
                  <a:pt x="114" y="95"/>
                  <a:pt x="114" y="95"/>
                  <a:pt x="114" y="95"/>
                </a:cubicBezTo>
                <a:cubicBezTo>
                  <a:pt x="115" y="95"/>
                  <a:pt x="116" y="96"/>
                  <a:pt x="117" y="96"/>
                </a:cubicBezTo>
                <a:cubicBezTo>
                  <a:pt x="118" y="96"/>
                  <a:pt x="120" y="95"/>
                  <a:pt x="120" y="95"/>
                </a:cubicBezTo>
                <a:cubicBezTo>
                  <a:pt x="134" y="81"/>
                  <a:pt x="134" y="81"/>
                  <a:pt x="134" y="81"/>
                </a:cubicBezTo>
                <a:cubicBezTo>
                  <a:pt x="135" y="80"/>
                  <a:pt x="135" y="77"/>
                  <a:pt x="134" y="75"/>
                </a:cubicBezTo>
                <a:cubicBezTo>
                  <a:pt x="129" y="70"/>
                  <a:pt x="129" y="70"/>
                  <a:pt x="129" y="70"/>
                </a:cubicBezTo>
                <a:cubicBezTo>
                  <a:pt x="129" y="69"/>
                  <a:pt x="130" y="68"/>
                  <a:pt x="130" y="66"/>
                </a:cubicBezTo>
                <a:cubicBezTo>
                  <a:pt x="150" y="66"/>
                  <a:pt x="150" y="66"/>
                  <a:pt x="150" y="66"/>
                </a:cubicBezTo>
                <a:cubicBezTo>
                  <a:pt x="134" y="113"/>
                  <a:pt x="134" y="113"/>
                  <a:pt x="134" y="113"/>
                </a:cubicBezTo>
                <a:cubicBezTo>
                  <a:pt x="38" y="113"/>
                  <a:pt x="38" y="113"/>
                  <a:pt x="38" y="113"/>
                </a:cubicBezTo>
                <a:lnTo>
                  <a:pt x="29" y="66"/>
                </a:lnTo>
                <a:close/>
                <a:moveTo>
                  <a:pt x="90" y="75"/>
                </a:moveTo>
                <a:cubicBezTo>
                  <a:pt x="103" y="75"/>
                  <a:pt x="113" y="66"/>
                  <a:pt x="113" y="53"/>
                </a:cubicBezTo>
                <a:cubicBezTo>
                  <a:pt x="113" y="40"/>
                  <a:pt x="103" y="30"/>
                  <a:pt x="90" y="30"/>
                </a:cubicBezTo>
                <a:cubicBezTo>
                  <a:pt x="77" y="30"/>
                  <a:pt x="67" y="40"/>
                  <a:pt x="67" y="53"/>
                </a:cubicBezTo>
                <a:cubicBezTo>
                  <a:pt x="67" y="66"/>
                  <a:pt x="77" y="75"/>
                  <a:pt x="90" y="75"/>
                </a:cubicBezTo>
                <a:close/>
                <a:moveTo>
                  <a:pt x="90" y="38"/>
                </a:moveTo>
                <a:cubicBezTo>
                  <a:pt x="98" y="38"/>
                  <a:pt x="104" y="45"/>
                  <a:pt x="104" y="52"/>
                </a:cubicBezTo>
                <a:cubicBezTo>
                  <a:pt x="104" y="60"/>
                  <a:pt x="98" y="66"/>
                  <a:pt x="90" y="66"/>
                </a:cubicBezTo>
                <a:cubicBezTo>
                  <a:pt x="83" y="66"/>
                  <a:pt x="76" y="60"/>
                  <a:pt x="76" y="52"/>
                </a:cubicBezTo>
                <a:cubicBezTo>
                  <a:pt x="76" y="45"/>
                  <a:pt x="83" y="38"/>
                  <a:pt x="90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E1B2ADCE-6A7B-B4FA-6C41-F55E79CCF271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4124325"/>
            <a:ext cx="252413" cy="254000"/>
          </a:xfrm>
          <a:custGeom>
            <a:avLst/>
            <a:gdLst>
              <a:gd name="T0" fmla="*/ 120 w 159"/>
              <a:gd name="T1" fmla="*/ 59 h 160"/>
              <a:gd name="T2" fmla="*/ 120 w 159"/>
              <a:gd name="T3" fmla="*/ 24 h 160"/>
              <a:gd name="T4" fmla="*/ 101 w 159"/>
              <a:gd name="T5" fmla="*/ 6 h 160"/>
              <a:gd name="T6" fmla="*/ 60 w 159"/>
              <a:gd name="T7" fmla="*/ 0 h 160"/>
              <a:gd name="T8" fmla="*/ 20 w 159"/>
              <a:gd name="T9" fmla="*/ 6 h 160"/>
              <a:gd name="T10" fmla="*/ 0 w 159"/>
              <a:gd name="T11" fmla="*/ 24 h 160"/>
              <a:gd name="T12" fmla="*/ 0 w 159"/>
              <a:gd name="T13" fmla="*/ 136 h 160"/>
              <a:gd name="T14" fmla="*/ 20 w 159"/>
              <a:gd name="T15" fmla="*/ 154 h 160"/>
              <a:gd name="T16" fmla="*/ 60 w 159"/>
              <a:gd name="T17" fmla="*/ 160 h 160"/>
              <a:gd name="T18" fmla="*/ 90 w 159"/>
              <a:gd name="T19" fmla="*/ 157 h 160"/>
              <a:gd name="T20" fmla="*/ 107 w 159"/>
              <a:gd name="T21" fmla="*/ 160 h 160"/>
              <a:gd name="T22" fmla="*/ 159 w 159"/>
              <a:gd name="T23" fmla="*/ 108 h 160"/>
              <a:gd name="T24" fmla="*/ 120 w 159"/>
              <a:gd name="T25" fmla="*/ 59 h 160"/>
              <a:gd name="T26" fmla="*/ 60 w 159"/>
              <a:gd name="T27" fmla="*/ 76 h 160"/>
              <a:gd name="T28" fmla="*/ 9 w 159"/>
              <a:gd name="T29" fmla="*/ 62 h 160"/>
              <a:gd name="T30" fmla="*/ 9 w 159"/>
              <a:gd name="T31" fmla="*/ 37 h 160"/>
              <a:gd name="T32" fmla="*/ 61 w 159"/>
              <a:gd name="T33" fmla="*/ 47 h 160"/>
              <a:gd name="T34" fmla="*/ 112 w 159"/>
              <a:gd name="T35" fmla="*/ 37 h 160"/>
              <a:gd name="T36" fmla="*/ 112 w 159"/>
              <a:gd name="T37" fmla="*/ 57 h 160"/>
              <a:gd name="T38" fmla="*/ 107 w 159"/>
              <a:gd name="T39" fmla="*/ 57 h 160"/>
              <a:gd name="T40" fmla="*/ 106 w 159"/>
              <a:gd name="T41" fmla="*/ 57 h 160"/>
              <a:gd name="T42" fmla="*/ 68 w 159"/>
              <a:gd name="T43" fmla="*/ 76 h 160"/>
              <a:gd name="T44" fmla="*/ 60 w 159"/>
              <a:gd name="T45" fmla="*/ 76 h 160"/>
              <a:gd name="T46" fmla="*/ 61 w 159"/>
              <a:gd name="T47" fmla="*/ 85 h 160"/>
              <a:gd name="T48" fmla="*/ 56 w 159"/>
              <a:gd name="T49" fmla="*/ 108 h 160"/>
              <a:gd name="T50" fmla="*/ 56 w 159"/>
              <a:gd name="T51" fmla="*/ 113 h 160"/>
              <a:gd name="T52" fmla="*/ 9 w 159"/>
              <a:gd name="T53" fmla="*/ 99 h 160"/>
              <a:gd name="T54" fmla="*/ 9 w 159"/>
              <a:gd name="T55" fmla="*/ 75 h 160"/>
              <a:gd name="T56" fmla="*/ 61 w 159"/>
              <a:gd name="T57" fmla="*/ 85 h 160"/>
              <a:gd name="T58" fmla="*/ 60 w 159"/>
              <a:gd name="T59" fmla="*/ 10 h 160"/>
              <a:gd name="T60" fmla="*/ 111 w 159"/>
              <a:gd name="T61" fmla="*/ 24 h 160"/>
              <a:gd name="T62" fmla="*/ 60 w 159"/>
              <a:gd name="T63" fmla="*/ 37 h 160"/>
              <a:gd name="T64" fmla="*/ 8 w 159"/>
              <a:gd name="T65" fmla="*/ 24 h 160"/>
              <a:gd name="T66" fmla="*/ 60 w 159"/>
              <a:gd name="T67" fmla="*/ 10 h 160"/>
              <a:gd name="T68" fmla="*/ 61 w 159"/>
              <a:gd name="T69" fmla="*/ 151 h 160"/>
              <a:gd name="T70" fmla="*/ 9 w 159"/>
              <a:gd name="T71" fmla="*/ 136 h 160"/>
              <a:gd name="T72" fmla="*/ 9 w 159"/>
              <a:gd name="T73" fmla="*/ 112 h 160"/>
              <a:gd name="T74" fmla="*/ 58 w 159"/>
              <a:gd name="T75" fmla="*/ 123 h 160"/>
              <a:gd name="T76" fmla="*/ 77 w 159"/>
              <a:gd name="T77" fmla="*/ 150 h 160"/>
              <a:gd name="T78" fmla="*/ 61 w 159"/>
              <a:gd name="T79" fmla="*/ 151 h 160"/>
              <a:gd name="T80" fmla="*/ 107 w 159"/>
              <a:gd name="T81" fmla="*/ 151 h 160"/>
              <a:gd name="T82" fmla="*/ 65 w 159"/>
              <a:gd name="T83" fmla="*/ 108 h 160"/>
              <a:gd name="T84" fmla="*/ 107 w 159"/>
              <a:gd name="T85" fmla="*/ 66 h 160"/>
              <a:gd name="T86" fmla="*/ 149 w 159"/>
              <a:gd name="T87" fmla="*/ 108 h 160"/>
              <a:gd name="T88" fmla="*/ 107 w 159"/>
              <a:gd name="T89" fmla="*/ 151 h 160"/>
              <a:gd name="T90" fmla="*/ 131 w 159"/>
              <a:gd name="T91" fmla="*/ 95 h 160"/>
              <a:gd name="T92" fmla="*/ 128 w 159"/>
              <a:gd name="T93" fmla="*/ 96 h 160"/>
              <a:gd name="T94" fmla="*/ 103 w 159"/>
              <a:gd name="T95" fmla="*/ 121 h 160"/>
              <a:gd name="T96" fmla="*/ 88 w 159"/>
              <a:gd name="T97" fmla="*/ 105 h 160"/>
              <a:gd name="T98" fmla="*/ 84 w 159"/>
              <a:gd name="T99" fmla="*/ 104 h 160"/>
              <a:gd name="T100" fmla="*/ 81 w 159"/>
              <a:gd name="T101" fmla="*/ 105 h 160"/>
              <a:gd name="T102" fmla="*/ 81 w 159"/>
              <a:gd name="T103" fmla="*/ 111 h 160"/>
              <a:gd name="T104" fmla="*/ 100 w 159"/>
              <a:gd name="T105" fmla="*/ 130 h 160"/>
              <a:gd name="T106" fmla="*/ 103 w 159"/>
              <a:gd name="T107" fmla="*/ 132 h 160"/>
              <a:gd name="T108" fmla="*/ 107 w 159"/>
              <a:gd name="T109" fmla="*/ 130 h 160"/>
              <a:gd name="T110" fmla="*/ 135 w 159"/>
              <a:gd name="T111" fmla="*/ 102 h 160"/>
              <a:gd name="T112" fmla="*/ 135 w 159"/>
              <a:gd name="T113" fmla="*/ 96 h 160"/>
              <a:gd name="T114" fmla="*/ 131 w 159"/>
              <a:gd name="T115" fmla="*/ 9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9" h="160">
                <a:moveTo>
                  <a:pt x="120" y="59"/>
                </a:moveTo>
                <a:cubicBezTo>
                  <a:pt x="120" y="24"/>
                  <a:pt x="120" y="24"/>
                  <a:pt x="120" y="24"/>
                </a:cubicBezTo>
                <a:cubicBezTo>
                  <a:pt x="120" y="19"/>
                  <a:pt x="117" y="11"/>
                  <a:pt x="101" y="6"/>
                </a:cubicBezTo>
                <a:cubicBezTo>
                  <a:pt x="90" y="2"/>
                  <a:pt x="75" y="0"/>
                  <a:pt x="60" y="0"/>
                </a:cubicBezTo>
                <a:cubicBezTo>
                  <a:pt x="45" y="0"/>
                  <a:pt x="30" y="2"/>
                  <a:pt x="20" y="6"/>
                </a:cubicBezTo>
                <a:cubicBezTo>
                  <a:pt x="4" y="11"/>
                  <a:pt x="0" y="18"/>
                  <a:pt x="0" y="24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1"/>
                  <a:pt x="4" y="149"/>
                  <a:pt x="20" y="154"/>
                </a:cubicBezTo>
                <a:cubicBezTo>
                  <a:pt x="31" y="158"/>
                  <a:pt x="45" y="160"/>
                  <a:pt x="60" y="160"/>
                </a:cubicBezTo>
                <a:cubicBezTo>
                  <a:pt x="71" y="160"/>
                  <a:pt x="81" y="159"/>
                  <a:pt x="90" y="157"/>
                </a:cubicBezTo>
                <a:cubicBezTo>
                  <a:pt x="96" y="159"/>
                  <a:pt x="101" y="160"/>
                  <a:pt x="107" y="160"/>
                </a:cubicBezTo>
                <a:cubicBezTo>
                  <a:pt x="136" y="160"/>
                  <a:pt x="159" y="137"/>
                  <a:pt x="159" y="108"/>
                </a:cubicBezTo>
                <a:cubicBezTo>
                  <a:pt x="159" y="84"/>
                  <a:pt x="142" y="65"/>
                  <a:pt x="120" y="59"/>
                </a:cubicBezTo>
                <a:close/>
                <a:moveTo>
                  <a:pt x="60" y="76"/>
                </a:moveTo>
                <a:cubicBezTo>
                  <a:pt x="29" y="76"/>
                  <a:pt x="9" y="67"/>
                  <a:pt x="9" y="62"/>
                </a:cubicBezTo>
                <a:cubicBezTo>
                  <a:pt x="9" y="37"/>
                  <a:pt x="9" y="37"/>
                  <a:pt x="9" y="37"/>
                </a:cubicBezTo>
                <a:cubicBezTo>
                  <a:pt x="23" y="45"/>
                  <a:pt x="44" y="47"/>
                  <a:pt x="61" y="47"/>
                </a:cubicBezTo>
                <a:cubicBezTo>
                  <a:pt x="76" y="47"/>
                  <a:pt x="99" y="45"/>
                  <a:pt x="112" y="37"/>
                </a:cubicBezTo>
                <a:cubicBezTo>
                  <a:pt x="112" y="57"/>
                  <a:pt x="112" y="57"/>
                  <a:pt x="112" y="57"/>
                </a:cubicBezTo>
                <a:cubicBezTo>
                  <a:pt x="107" y="57"/>
                  <a:pt x="107" y="57"/>
                  <a:pt x="107" y="57"/>
                </a:cubicBezTo>
                <a:cubicBezTo>
                  <a:pt x="107" y="57"/>
                  <a:pt x="106" y="57"/>
                  <a:pt x="106" y="57"/>
                </a:cubicBezTo>
                <a:cubicBezTo>
                  <a:pt x="91" y="57"/>
                  <a:pt x="77" y="65"/>
                  <a:pt x="68" y="76"/>
                </a:cubicBezTo>
                <a:cubicBezTo>
                  <a:pt x="65" y="76"/>
                  <a:pt x="62" y="76"/>
                  <a:pt x="60" y="76"/>
                </a:cubicBezTo>
                <a:close/>
                <a:moveTo>
                  <a:pt x="61" y="85"/>
                </a:moveTo>
                <a:cubicBezTo>
                  <a:pt x="58" y="92"/>
                  <a:pt x="56" y="100"/>
                  <a:pt x="56" y="108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26" y="112"/>
                  <a:pt x="9" y="104"/>
                  <a:pt x="9" y="99"/>
                </a:cubicBezTo>
                <a:cubicBezTo>
                  <a:pt x="9" y="75"/>
                  <a:pt x="9" y="75"/>
                  <a:pt x="9" y="75"/>
                </a:cubicBezTo>
                <a:cubicBezTo>
                  <a:pt x="23" y="83"/>
                  <a:pt x="45" y="85"/>
                  <a:pt x="61" y="85"/>
                </a:cubicBezTo>
                <a:close/>
                <a:moveTo>
                  <a:pt x="60" y="10"/>
                </a:moveTo>
                <a:cubicBezTo>
                  <a:pt x="93" y="10"/>
                  <a:pt x="111" y="19"/>
                  <a:pt x="111" y="24"/>
                </a:cubicBezTo>
                <a:cubicBezTo>
                  <a:pt x="111" y="28"/>
                  <a:pt x="93" y="37"/>
                  <a:pt x="60" y="37"/>
                </a:cubicBezTo>
                <a:cubicBezTo>
                  <a:pt x="27" y="37"/>
                  <a:pt x="8" y="28"/>
                  <a:pt x="8" y="24"/>
                </a:cubicBezTo>
                <a:cubicBezTo>
                  <a:pt x="9" y="19"/>
                  <a:pt x="28" y="10"/>
                  <a:pt x="60" y="10"/>
                </a:cubicBezTo>
                <a:close/>
                <a:moveTo>
                  <a:pt x="61" y="151"/>
                </a:moveTo>
                <a:cubicBezTo>
                  <a:pt x="30" y="151"/>
                  <a:pt x="9" y="142"/>
                  <a:pt x="9" y="136"/>
                </a:cubicBezTo>
                <a:cubicBezTo>
                  <a:pt x="9" y="112"/>
                  <a:pt x="9" y="112"/>
                  <a:pt x="9" y="112"/>
                </a:cubicBezTo>
                <a:cubicBezTo>
                  <a:pt x="22" y="120"/>
                  <a:pt x="43" y="123"/>
                  <a:pt x="58" y="123"/>
                </a:cubicBezTo>
                <a:cubicBezTo>
                  <a:pt x="61" y="134"/>
                  <a:pt x="68" y="143"/>
                  <a:pt x="77" y="150"/>
                </a:cubicBezTo>
                <a:cubicBezTo>
                  <a:pt x="71" y="150"/>
                  <a:pt x="66" y="151"/>
                  <a:pt x="61" y="151"/>
                </a:cubicBezTo>
                <a:close/>
                <a:moveTo>
                  <a:pt x="107" y="151"/>
                </a:moveTo>
                <a:cubicBezTo>
                  <a:pt x="84" y="151"/>
                  <a:pt x="65" y="132"/>
                  <a:pt x="65" y="108"/>
                </a:cubicBezTo>
                <a:cubicBezTo>
                  <a:pt x="65" y="85"/>
                  <a:pt x="84" y="66"/>
                  <a:pt x="107" y="66"/>
                </a:cubicBezTo>
                <a:cubicBezTo>
                  <a:pt x="130" y="66"/>
                  <a:pt x="149" y="85"/>
                  <a:pt x="149" y="108"/>
                </a:cubicBezTo>
                <a:cubicBezTo>
                  <a:pt x="150" y="132"/>
                  <a:pt x="130" y="151"/>
                  <a:pt x="107" y="151"/>
                </a:cubicBezTo>
                <a:close/>
                <a:moveTo>
                  <a:pt x="131" y="95"/>
                </a:moveTo>
                <a:cubicBezTo>
                  <a:pt x="130" y="95"/>
                  <a:pt x="129" y="95"/>
                  <a:pt x="128" y="96"/>
                </a:cubicBezTo>
                <a:cubicBezTo>
                  <a:pt x="103" y="121"/>
                  <a:pt x="103" y="121"/>
                  <a:pt x="103" y="121"/>
                </a:cubicBezTo>
                <a:cubicBezTo>
                  <a:pt x="88" y="105"/>
                  <a:pt x="88" y="105"/>
                  <a:pt x="88" y="105"/>
                </a:cubicBezTo>
                <a:cubicBezTo>
                  <a:pt x="87" y="104"/>
                  <a:pt x="86" y="104"/>
                  <a:pt x="84" y="104"/>
                </a:cubicBezTo>
                <a:cubicBezTo>
                  <a:pt x="83" y="104"/>
                  <a:pt x="82" y="104"/>
                  <a:pt x="81" y="105"/>
                </a:cubicBezTo>
                <a:cubicBezTo>
                  <a:pt x="79" y="107"/>
                  <a:pt x="79" y="110"/>
                  <a:pt x="81" y="111"/>
                </a:cubicBezTo>
                <a:cubicBezTo>
                  <a:pt x="100" y="130"/>
                  <a:pt x="100" y="130"/>
                  <a:pt x="100" y="130"/>
                </a:cubicBezTo>
                <a:cubicBezTo>
                  <a:pt x="101" y="131"/>
                  <a:pt x="102" y="132"/>
                  <a:pt x="103" y="132"/>
                </a:cubicBezTo>
                <a:cubicBezTo>
                  <a:pt x="104" y="132"/>
                  <a:pt x="106" y="131"/>
                  <a:pt x="107" y="130"/>
                </a:cubicBezTo>
                <a:cubicBezTo>
                  <a:pt x="135" y="102"/>
                  <a:pt x="135" y="102"/>
                  <a:pt x="135" y="102"/>
                </a:cubicBezTo>
                <a:cubicBezTo>
                  <a:pt x="136" y="101"/>
                  <a:pt x="136" y="98"/>
                  <a:pt x="135" y="96"/>
                </a:cubicBezTo>
                <a:cubicBezTo>
                  <a:pt x="134" y="95"/>
                  <a:pt x="132" y="95"/>
                  <a:pt x="131" y="9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09401E41-B9A0-2ADB-212C-4B8CDA782D83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3054350"/>
            <a:ext cx="254000" cy="192088"/>
          </a:xfrm>
          <a:custGeom>
            <a:avLst/>
            <a:gdLst>
              <a:gd name="T0" fmla="*/ 15 w 160"/>
              <a:gd name="T1" fmla="*/ 37 h 121"/>
              <a:gd name="T2" fmla="*/ 19 w 160"/>
              <a:gd name="T3" fmla="*/ 42 h 121"/>
              <a:gd name="T4" fmla="*/ 19 w 160"/>
              <a:gd name="T5" fmla="*/ 80 h 121"/>
              <a:gd name="T6" fmla="*/ 15 w 160"/>
              <a:gd name="T7" fmla="*/ 84 h 121"/>
              <a:gd name="T8" fmla="*/ 9 w 160"/>
              <a:gd name="T9" fmla="*/ 80 h 121"/>
              <a:gd name="T10" fmla="*/ 9 w 160"/>
              <a:gd name="T11" fmla="*/ 42 h 121"/>
              <a:gd name="T12" fmla="*/ 15 w 160"/>
              <a:gd name="T13" fmla="*/ 37 h 121"/>
              <a:gd name="T14" fmla="*/ 132 w 160"/>
              <a:gd name="T15" fmla="*/ 19 h 121"/>
              <a:gd name="T16" fmla="*/ 132 w 160"/>
              <a:gd name="T17" fmla="*/ 102 h 121"/>
              <a:gd name="T18" fmla="*/ 29 w 160"/>
              <a:gd name="T19" fmla="*/ 76 h 121"/>
              <a:gd name="T20" fmla="*/ 29 w 160"/>
              <a:gd name="T21" fmla="*/ 45 h 121"/>
              <a:gd name="T22" fmla="*/ 132 w 160"/>
              <a:gd name="T23" fmla="*/ 19 h 121"/>
              <a:gd name="T24" fmla="*/ 132 w 160"/>
              <a:gd name="T25" fmla="*/ 19 h 121"/>
              <a:gd name="T26" fmla="*/ 48 w 160"/>
              <a:gd name="T27" fmla="*/ 90 h 121"/>
              <a:gd name="T28" fmla="*/ 84 w 160"/>
              <a:gd name="T29" fmla="*/ 99 h 121"/>
              <a:gd name="T30" fmla="*/ 66 w 160"/>
              <a:gd name="T31" fmla="*/ 112 h 121"/>
              <a:gd name="T32" fmla="*/ 47 w 160"/>
              <a:gd name="T33" fmla="*/ 93 h 121"/>
              <a:gd name="T34" fmla="*/ 48 w 160"/>
              <a:gd name="T35" fmla="*/ 90 h 121"/>
              <a:gd name="T36" fmla="*/ 146 w 160"/>
              <a:gd name="T37" fmla="*/ 9 h 121"/>
              <a:gd name="T38" fmla="*/ 151 w 160"/>
              <a:gd name="T39" fmla="*/ 13 h 121"/>
              <a:gd name="T40" fmla="*/ 151 w 160"/>
              <a:gd name="T41" fmla="*/ 108 h 121"/>
              <a:gd name="T42" fmla="*/ 146 w 160"/>
              <a:gd name="T43" fmla="*/ 112 h 121"/>
              <a:gd name="T44" fmla="*/ 142 w 160"/>
              <a:gd name="T45" fmla="*/ 108 h 121"/>
              <a:gd name="T46" fmla="*/ 142 w 160"/>
              <a:gd name="T47" fmla="*/ 13 h 121"/>
              <a:gd name="T48" fmla="*/ 146 w 160"/>
              <a:gd name="T49" fmla="*/ 9 h 121"/>
              <a:gd name="T50" fmla="*/ 146 w 160"/>
              <a:gd name="T51" fmla="*/ 0 h 121"/>
              <a:gd name="T52" fmla="*/ 133 w 160"/>
              <a:gd name="T53" fmla="*/ 10 h 121"/>
              <a:gd name="T54" fmla="*/ 27 w 160"/>
              <a:gd name="T55" fmla="*/ 36 h 121"/>
              <a:gd name="T56" fmla="*/ 15 w 160"/>
              <a:gd name="T57" fmla="*/ 28 h 121"/>
              <a:gd name="T58" fmla="*/ 0 w 160"/>
              <a:gd name="T59" fmla="*/ 42 h 121"/>
              <a:gd name="T60" fmla="*/ 0 w 160"/>
              <a:gd name="T61" fmla="*/ 80 h 121"/>
              <a:gd name="T62" fmla="*/ 15 w 160"/>
              <a:gd name="T63" fmla="*/ 93 h 121"/>
              <a:gd name="T64" fmla="*/ 27 w 160"/>
              <a:gd name="T65" fmla="*/ 85 h 121"/>
              <a:gd name="T66" fmla="*/ 39 w 160"/>
              <a:gd name="T67" fmla="*/ 88 h 121"/>
              <a:gd name="T68" fmla="*/ 38 w 160"/>
              <a:gd name="T69" fmla="*/ 93 h 121"/>
              <a:gd name="T70" fmla="*/ 66 w 160"/>
              <a:gd name="T71" fmla="*/ 121 h 121"/>
              <a:gd name="T72" fmla="*/ 85 w 160"/>
              <a:gd name="T73" fmla="*/ 114 h 121"/>
              <a:gd name="T74" fmla="*/ 93 w 160"/>
              <a:gd name="T75" fmla="*/ 100 h 121"/>
              <a:gd name="T76" fmla="*/ 133 w 160"/>
              <a:gd name="T77" fmla="*/ 110 h 121"/>
              <a:gd name="T78" fmla="*/ 146 w 160"/>
              <a:gd name="T79" fmla="*/ 121 h 121"/>
              <a:gd name="T80" fmla="*/ 160 w 160"/>
              <a:gd name="T81" fmla="*/ 106 h 121"/>
              <a:gd name="T82" fmla="*/ 160 w 160"/>
              <a:gd name="T83" fmla="*/ 13 h 121"/>
              <a:gd name="T84" fmla="*/ 146 w 160"/>
              <a:gd name="T85" fmla="*/ 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21">
                <a:moveTo>
                  <a:pt x="15" y="37"/>
                </a:moveTo>
                <a:cubicBezTo>
                  <a:pt x="17" y="37"/>
                  <a:pt x="19" y="39"/>
                  <a:pt x="19" y="42"/>
                </a:cubicBezTo>
                <a:cubicBezTo>
                  <a:pt x="19" y="80"/>
                  <a:pt x="19" y="80"/>
                  <a:pt x="19" y="80"/>
                </a:cubicBezTo>
                <a:cubicBezTo>
                  <a:pt x="19" y="82"/>
                  <a:pt x="17" y="84"/>
                  <a:pt x="15" y="84"/>
                </a:cubicBezTo>
                <a:cubicBezTo>
                  <a:pt x="11" y="84"/>
                  <a:pt x="9" y="82"/>
                  <a:pt x="9" y="80"/>
                </a:cubicBezTo>
                <a:cubicBezTo>
                  <a:pt x="9" y="42"/>
                  <a:pt x="9" y="42"/>
                  <a:pt x="9" y="42"/>
                </a:cubicBezTo>
                <a:cubicBezTo>
                  <a:pt x="9" y="39"/>
                  <a:pt x="11" y="37"/>
                  <a:pt x="15" y="37"/>
                </a:cubicBezTo>
                <a:close/>
                <a:moveTo>
                  <a:pt x="132" y="19"/>
                </a:moveTo>
                <a:cubicBezTo>
                  <a:pt x="132" y="102"/>
                  <a:pt x="132" y="102"/>
                  <a:pt x="132" y="102"/>
                </a:cubicBezTo>
                <a:cubicBezTo>
                  <a:pt x="29" y="76"/>
                  <a:pt x="29" y="76"/>
                  <a:pt x="29" y="76"/>
                </a:cubicBezTo>
                <a:cubicBezTo>
                  <a:pt x="29" y="45"/>
                  <a:pt x="29" y="45"/>
                  <a:pt x="29" y="45"/>
                </a:cubicBezTo>
                <a:cubicBezTo>
                  <a:pt x="132" y="19"/>
                  <a:pt x="132" y="19"/>
                  <a:pt x="132" y="19"/>
                </a:cubicBezTo>
                <a:cubicBezTo>
                  <a:pt x="132" y="19"/>
                  <a:pt x="132" y="19"/>
                  <a:pt x="132" y="19"/>
                </a:cubicBezTo>
                <a:close/>
                <a:moveTo>
                  <a:pt x="48" y="90"/>
                </a:moveTo>
                <a:cubicBezTo>
                  <a:pt x="84" y="99"/>
                  <a:pt x="84" y="99"/>
                  <a:pt x="84" y="99"/>
                </a:cubicBezTo>
                <a:cubicBezTo>
                  <a:pt x="82" y="107"/>
                  <a:pt x="75" y="112"/>
                  <a:pt x="66" y="112"/>
                </a:cubicBezTo>
                <a:cubicBezTo>
                  <a:pt x="56" y="112"/>
                  <a:pt x="47" y="104"/>
                  <a:pt x="47" y="93"/>
                </a:cubicBezTo>
                <a:cubicBezTo>
                  <a:pt x="47" y="93"/>
                  <a:pt x="47" y="91"/>
                  <a:pt x="48" y="90"/>
                </a:cubicBezTo>
                <a:close/>
                <a:moveTo>
                  <a:pt x="146" y="9"/>
                </a:moveTo>
                <a:cubicBezTo>
                  <a:pt x="149" y="9"/>
                  <a:pt x="151" y="11"/>
                  <a:pt x="151" y="13"/>
                </a:cubicBezTo>
                <a:cubicBezTo>
                  <a:pt x="151" y="108"/>
                  <a:pt x="151" y="108"/>
                  <a:pt x="151" y="108"/>
                </a:cubicBezTo>
                <a:cubicBezTo>
                  <a:pt x="151" y="110"/>
                  <a:pt x="149" y="112"/>
                  <a:pt x="146" y="112"/>
                </a:cubicBezTo>
                <a:cubicBezTo>
                  <a:pt x="144" y="112"/>
                  <a:pt x="142" y="110"/>
                  <a:pt x="142" y="108"/>
                </a:cubicBezTo>
                <a:cubicBezTo>
                  <a:pt x="142" y="13"/>
                  <a:pt x="142" y="13"/>
                  <a:pt x="142" y="13"/>
                </a:cubicBezTo>
                <a:cubicBezTo>
                  <a:pt x="142" y="11"/>
                  <a:pt x="144" y="9"/>
                  <a:pt x="146" y="9"/>
                </a:cubicBezTo>
                <a:close/>
                <a:moveTo>
                  <a:pt x="146" y="0"/>
                </a:moveTo>
                <a:cubicBezTo>
                  <a:pt x="140" y="0"/>
                  <a:pt x="134" y="4"/>
                  <a:pt x="133" y="10"/>
                </a:cubicBezTo>
                <a:cubicBezTo>
                  <a:pt x="27" y="36"/>
                  <a:pt x="27" y="36"/>
                  <a:pt x="27" y="36"/>
                </a:cubicBezTo>
                <a:cubicBezTo>
                  <a:pt x="25" y="32"/>
                  <a:pt x="20" y="28"/>
                  <a:pt x="15" y="28"/>
                </a:cubicBezTo>
                <a:cubicBezTo>
                  <a:pt x="7" y="28"/>
                  <a:pt x="0" y="34"/>
                  <a:pt x="0" y="42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7"/>
                  <a:pt x="7" y="93"/>
                  <a:pt x="15" y="93"/>
                </a:cubicBezTo>
                <a:cubicBezTo>
                  <a:pt x="20" y="93"/>
                  <a:pt x="25" y="90"/>
                  <a:pt x="27" y="85"/>
                </a:cubicBezTo>
                <a:cubicBezTo>
                  <a:pt x="39" y="88"/>
                  <a:pt x="39" y="88"/>
                  <a:pt x="39" y="88"/>
                </a:cubicBezTo>
                <a:cubicBezTo>
                  <a:pt x="38" y="89"/>
                  <a:pt x="38" y="91"/>
                  <a:pt x="38" y="93"/>
                </a:cubicBezTo>
                <a:cubicBezTo>
                  <a:pt x="38" y="109"/>
                  <a:pt x="50" y="121"/>
                  <a:pt x="66" y="121"/>
                </a:cubicBezTo>
                <a:cubicBezTo>
                  <a:pt x="73" y="121"/>
                  <a:pt x="80" y="118"/>
                  <a:pt x="85" y="114"/>
                </a:cubicBezTo>
                <a:cubicBezTo>
                  <a:pt x="89" y="110"/>
                  <a:pt x="91" y="106"/>
                  <a:pt x="93" y="100"/>
                </a:cubicBezTo>
                <a:cubicBezTo>
                  <a:pt x="133" y="110"/>
                  <a:pt x="133" y="110"/>
                  <a:pt x="133" y="110"/>
                </a:cubicBezTo>
                <a:cubicBezTo>
                  <a:pt x="134" y="116"/>
                  <a:pt x="140" y="121"/>
                  <a:pt x="146" y="121"/>
                </a:cubicBezTo>
                <a:cubicBezTo>
                  <a:pt x="154" y="121"/>
                  <a:pt x="160" y="114"/>
                  <a:pt x="160" y="106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5" y="0"/>
                  <a:pt x="14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B355AB5F-19BD-0D19-D7A7-119D2F17B5DD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3573463"/>
            <a:ext cx="255588" cy="254000"/>
          </a:xfrm>
          <a:custGeom>
            <a:avLst/>
            <a:gdLst>
              <a:gd name="T0" fmla="*/ 86 w 161"/>
              <a:gd name="T1" fmla="*/ 14 h 160"/>
              <a:gd name="T2" fmla="*/ 10 w 161"/>
              <a:gd name="T3" fmla="*/ 19 h 160"/>
              <a:gd name="T4" fmla="*/ 15 w 161"/>
              <a:gd name="T5" fmla="*/ 9 h 160"/>
              <a:gd name="T6" fmla="*/ 85 w 161"/>
              <a:gd name="T7" fmla="*/ 28 h 160"/>
              <a:gd name="T8" fmla="*/ 71 w 161"/>
              <a:gd name="T9" fmla="*/ 64 h 160"/>
              <a:gd name="T10" fmla="*/ 49 w 161"/>
              <a:gd name="T11" fmla="*/ 62 h 160"/>
              <a:gd name="T12" fmla="*/ 30 w 161"/>
              <a:gd name="T13" fmla="*/ 62 h 160"/>
              <a:gd name="T14" fmla="*/ 62 w 161"/>
              <a:gd name="T15" fmla="*/ 114 h 160"/>
              <a:gd name="T16" fmla="*/ 46 w 161"/>
              <a:gd name="T17" fmla="*/ 124 h 160"/>
              <a:gd name="T18" fmla="*/ 10 w 161"/>
              <a:gd name="T19" fmla="*/ 123 h 160"/>
              <a:gd name="T20" fmla="*/ 85 w 161"/>
              <a:gd name="T21" fmla="*/ 28 h 160"/>
              <a:gd name="T22" fmla="*/ 108 w 161"/>
              <a:gd name="T23" fmla="*/ 55 h 160"/>
              <a:gd name="T24" fmla="*/ 139 w 161"/>
              <a:gd name="T25" fmla="*/ 97 h 160"/>
              <a:gd name="T26" fmla="*/ 58 w 161"/>
              <a:gd name="T27" fmla="*/ 132 h 160"/>
              <a:gd name="T28" fmla="*/ 58 w 161"/>
              <a:gd name="T29" fmla="*/ 123 h 160"/>
              <a:gd name="T30" fmla="*/ 76 w 161"/>
              <a:gd name="T31" fmla="*/ 120 h 160"/>
              <a:gd name="T32" fmla="*/ 35 w 161"/>
              <a:gd name="T33" fmla="*/ 74 h 160"/>
              <a:gd name="T34" fmla="*/ 38 w 161"/>
              <a:gd name="T35" fmla="*/ 67 h 160"/>
              <a:gd name="T36" fmla="*/ 61 w 161"/>
              <a:gd name="T37" fmla="*/ 88 h 160"/>
              <a:gd name="T38" fmla="*/ 78 w 161"/>
              <a:gd name="T39" fmla="*/ 103 h 160"/>
              <a:gd name="T40" fmla="*/ 81 w 161"/>
              <a:gd name="T41" fmla="*/ 95 h 160"/>
              <a:gd name="T42" fmla="*/ 68 w 161"/>
              <a:gd name="T43" fmla="*/ 75 h 160"/>
              <a:gd name="T44" fmla="*/ 74 w 161"/>
              <a:gd name="T45" fmla="*/ 75 h 160"/>
              <a:gd name="T46" fmla="*/ 91 w 161"/>
              <a:gd name="T47" fmla="*/ 90 h 160"/>
              <a:gd name="T48" fmla="*/ 94 w 161"/>
              <a:gd name="T49" fmla="*/ 82 h 160"/>
              <a:gd name="T50" fmla="*/ 81 w 161"/>
              <a:gd name="T51" fmla="*/ 62 h 160"/>
              <a:gd name="T52" fmla="*/ 87 w 161"/>
              <a:gd name="T53" fmla="*/ 62 h 160"/>
              <a:gd name="T54" fmla="*/ 104 w 161"/>
              <a:gd name="T55" fmla="*/ 77 h 160"/>
              <a:gd name="T56" fmla="*/ 107 w 161"/>
              <a:gd name="T57" fmla="*/ 69 h 160"/>
              <a:gd name="T58" fmla="*/ 102 w 161"/>
              <a:gd name="T59" fmla="*/ 55 h 160"/>
              <a:gd name="T60" fmla="*/ 145 w 161"/>
              <a:gd name="T61" fmla="*/ 105 h 160"/>
              <a:gd name="T62" fmla="*/ 148 w 161"/>
              <a:gd name="T63" fmla="*/ 114 h 160"/>
              <a:gd name="T64" fmla="*/ 119 w 161"/>
              <a:gd name="T65" fmla="*/ 142 h 160"/>
              <a:gd name="T66" fmla="*/ 112 w 161"/>
              <a:gd name="T67" fmla="*/ 138 h 160"/>
              <a:gd name="T68" fmla="*/ 145 w 161"/>
              <a:gd name="T69" fmla="*/ 105 h 160"/>
              <a:gd name="T70" fmla="*/ 58 w 161"/>
              <a:gd name="T71" fmla="*/ 142 h 160"/>
              <a:gd name="T72" fmla="*/ 84 w 161"/>
              <a:gd name="T73" fmla="*/ 147 h 160"/>
              <a:gd name="T74" fmla="*/ 80 w 161"/>
              <a:gd name="T75" fmla="*/ 152 h 160"/>
              <a:gd name="T76" fmla="*/ 9 w 161"/>
              <a:gd name="T77" fmla="*/ 147 h 160"/>
              <a:gd name="T78" fmla="*/ 45 w 161"/>
              <a:gd name="T79" fmla="*/ 133 h 160"/>
              <a:gd name="T80" fmla="*/ 0 w 161"/>
              <a:gd name="T81" fmla="*/ 14 h 160"/>
              <a:gd name="T82" fmla="*/ 14 w 161"/>
              <a:gd name="T83" fmla="*/ 160 h 160"/>
              <a:gd name="T84" fmla="*/ 94 w 161"/>
              <a:gd name="T85" fmla="*/ 146 h 160"/>
              <a:gd name="T86" fmla="*/ 103 w 161"/>
              <a:gd name="T87" fmla="*/ 142 h 160"/>
              <a:gd name="T88" fmla="*/ 118 w 161"/>
              <a:gd name="T89" fmla="*/ 152 h 160"/>
              <a:gd name="T90" fmla="*/ 155 w 161"/>
              <a:gd name="T91" fmla="*/ 121 h 160"/>
              <a:gd name="T92" fmla="*/ 149 w 161"/>
              <a:gd name="T93" fmla="*/ 95 h 160"/>
              <a:gd name="T94" fmla="*/ 115 w 161"/>
              <a:gd name="T95" fmla="*/ 48 h 160"/>
              <a:gd name="T96" fmla="*/ 95 w 161"/>
              <a:gd name="T97" fmla="*/ 48 h 160"/>
              <a:gd name="T98" fmla="*/ 94 w 161"/>
              <a:gd name="T99" fmla="*/ 14 h 160"/>
              <a:gd name="T100" fmla="*/ 14 w 161"/>
              <a:gd name="T10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1" h="160">
                <a:moveTo>
                  <a:pt x="81" y="9"/>
                </a:moveTo>
                <a:cubicBezTo>
                  <a:pt x="84" y="9"/>
                  <a:pt x="86" y="12"/>
                  <a:pt x="86" y="14"/>
                </a:cubicBezTo>
                <a:cubicBezTo>
                  <a:pt x="86" y="19"/>
                  <a:pt x="86" y="19"/>
                  <a:pt x="86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2"/>
                  <a:pt x="12" y="9"/>
                  <a:pt x="15" y="9"/>
                </a:cubicBezTo>
                <a:lnTo>
                  <a:pt x="81" y="9"/>
                </a:lnTo>
                <a:close/>
                <a:moveTo>
                  <a:pt x="85" y="28"/>
                </a:moveTo>
                <a:cubicBezTo>
                  <a:pt x="85" y="51"/>
                  <a:pt x="85" y="51"/>
                  <a:pt x="85" y="51"/>
                </a:cubicBezTo>
                <a:cubicBezTo>
                  <a:pt x="78" y="51"/>
                  <a:pt x="71" y="56"/>
                  <a:pt x="71" y="64"/>
                </a:cubicBezTo>
                <a:cubicBezTo>
                  <a:pt x="66" y="65"/>
                  <a:pt x="62" y="67"/>
                  <a:pt x="60" y="72"/>
                </a:cubicBezTo>
                <a:cubicBezTo>
                  <a:pt x="49" y="62"/>
                  <a:pt x="49" y="62"/>
                  <a:pt x="49" y="62"/>
                </a:cubicBezTo>
                <a:cubicBezTo>
                  <a:pt x="47" y="59"/>
                  <a:pt x="43" y="58"/>
                  <a:pt x="39" y="58"/>
                </a:cubicBezTo>
                <a:cubicBezTo>
                  <a:pt x="36" y="58"/>
                  <a:pt x="32" y="59"/>
                  <a:pt x="30" y="62"/>
                </a:cubicBezTo>
                <a:cubicBezTo>
                  <a:pt x="24" y="67"/>
                  <a:pt x="24" y="77"/>
                  <a:pt x="30" y="82"/>
                </a:cubicBezTo>
                <a:cubicBezTo>
                  <a:pt x="62" y="114"/>
                  <a:pt x="62" y="114"/>
                  <a:pt x="62" y="114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3" y="114"/>
                  <a:pt x="48" y="118"/>
                  <a:pt x="46" y="124"/>
                </a:cubicBezTo>
                <a:cubicBezTo>
                  <a:pt x="10" y="124"/>
                  <a:pt x="10" y="124"/>
                  <a:pt x="10" y="124"/>
                </a:cubicBezTo>
                <a:cubicBezTo>
                  <a:pt x="10" y="123"/>
                  <a:pt x="10" y="123"/>
                  <a:pt x="10" y="123"/>
                </a:cubicBezTo>
                <a:cubicBezTo>
                  <a:pt x="10" y="28"/>
                  <a:pt x="10" y="28"/>
                  <a:pt x="10" y="28"/>
                </a:cubicBezTo>
                <a:cubicBezTo>
                  <a:pt x="85" y="28"/>
                  <a:pt x="85" y="28"/>
                  <a:pt x="85" y="28"/>
                </a:cubicBezTo>
                <a:close/>
                <a:moveTo>
                  <a:pt x="105" y="54"/>
                </a:moveTo>
                <a:cubicBezTo>
                  <a:pt x="106" y="54"/>
                  <a:pt x="107" y="54"/>
                  <a:pt x="108" y="55"/>
                </a:cubicBezTo>
                <a:cubicBezTo>
                  <a:pt x="119" y="66"/>
                  <a:pt x="119" y="66"/>
                  <a:pt x="119" y="66"/>
                </a:cubicBezTo>
                <a:cubicBezTo>
                  <a:pt x="128" y="75"/>
                  <a:pt x="136" y="86"/>
                  <a:pt x="139" y="97"/>
                </a:cubicBezTo>
                <a:cubicBezTo>
                  <a:pt x="104" y="132"/>
                  <a:pt x="104" y="132"/>
                  <a:pt x="104" y="132"/>
                </a:cubicBezTo>
                <a:cubicBezTo>
                  <a:pt x="58" y="132"/>
                  <a:pt x="58" y="132"/>
                  <a:pt x="58" y="132"/>
                </a:cubicBezTo>
                <a:cubicBezTo>
                  <a:pt x="55" y="132"/>
                  <a:pt x="53" y="130"/>
                  <a:pt x="53" y="127"/>
                </a:cubicBezTo>
                <a:cubicBezTo>
                  <a:pt x="53" y="125"/>
                  <a:pt x="55" y="123"/>
                  <a:pt x="58" y="123"/>
                </a:cubicBezTo>
                <a:cubicBezTo>
                  <a:pt x="72" y="123"/>
                  <a:pt x="72" y="123"/>
                  <a:pt x="72" y="123"/>
                </a:cubicBezTo>
                <a:cubicBezTo>
                  <a:pt x="74" y="123"/>
                  <a:pt x="76" y="121"/>
                  <a:pt x="76" y="120"/>
                </a:cubicBezTo>
                <a:cubicBezTo>
                  <a:pt x="77" y="118"/>
                  <a:pt x="77" y="116"/>
                  <a:pt x="75" y="115"/>
                </a:cubicBezTo>
                <a:cubicBezTo>
                  <a:pt x="35" y="74"/>
                  <a:pt x="35" y="74"/>
                  <a:pt x="35" y="74"/>
                </a:cubicBezTo>
                <a:cubicBezTo>
                  <a:pt x="33" y="73"/>
                  <a:pt x="33" y="69"/>
                  <a:pt x="35" y="68"/>
                </a:cubicBezTo>
                <a:cubicBezTo>
                  <a:pt x="36" y="67"/>
                  <a:pt x="37" y="67"/>
                  <a:pt x="38" y="67"/>
                </a:cubicBezTo>
                <a:cubicBezTo>
                  <a:pt x="39" y="67"/>
                  <a:pt x="40" y="67"/>
                  <a:pt x="41" y="68"/>
                </a:cubicBezTo>
                <a:cubicBezTo>
                  <a:pt x="61" y="88"/>
                  <a:pt x="61" y="88"/>
                  <a:pt x="61" y="88"/>
                </a:cubicBezTo>
                <a:cubicBezTo>
                  <a:pt x="75" y="101"/>
                  <a:pt x="75" y="101"/>
                  <a:pt x="75" y="101"/>
                </a:cubicBezTo>
                <a:cubicBezTo>
                  <a:pt x="76" y="102"/>
                  <a:pt x="77" y="103"/>
                  <a:pt x="78" y="103"/>
                </a:cubicBezTo>
                <a:cubicBezTo>
                  <a:pt x="79" y="103"/>
                  <a:pt x="81" y="102"/>
                  <a:pt x="81" y="101"/>
                </a:cubicBezTo>
                <a:cubicBezTo>
                  <a:pt x="83" y="100"/>
                  <a:pt x="83" y="97"/>
                  <a:pt x="81" y="95"/>
                </a:cubicBezTo>
                <a:cubicBezTo>
                  <a:pt x="68" y="82"/>
                  <a:pt x="68" y="82"/>
                  <a:pt x="68" y="82"/>
                </a:cubicBezTo>
                <a:cubicBezTo>
                  <a:pt x="66" y="80"/>
                  <a:pt x="66" y="76"/>
                  <a:pt x="68" y="75"/>
                </a:cubicBezTo>
                <a:cubicBezTo>
                  <a:pt x="68" y="74"/>
                  <a:pt x="70" y="74"/>
                  <a:pt x="71" y="74"/>
                </a:cubicBezTo>
                <a:cubicBezTo>
                  <a:pt x="72" y="74"/>
                  <a:pt x="73" y="74"/>
                  <a:pt x="74" y="75"/>
                </a:cubicBezTo>
                <a:cubicBezTo>
                  <a:pt x="88" y="88"/>
                  <a:pt x="88" y="88"/>
                  <a:pt x="88" y="88"/>
                </a:cubicBezTo>
                <a:cubicBezTo>
                  <a:pt x="89" y="89"/>
                  <a:pt x="90" y="90"/>
                  <a:pt x="91" y="90"/>
                </a:cubicBezTo>
                <a:cubicBezTo>
                  <a:pt x="92" y="90"/>
                  <a:pt x="94" y="89"/>
                  <a:pt x="94" y="88"/>
                </a:cubicBezTo>
                <a:cubicBezTo>
                  <a:pt x="96" y="87"/>
                  <a:pt x="96" y="84"/>
                  <a:pt x="94" y="82"/>
                </a:cubicBezTo>
                <a:cubicBezTo>
                  <a:pt x="81" y="69"/>
                  <a:pt x="81" y="69"/>
                  <a:pt x="81" y="69"/>
                </a:cubicBezTo>
                <a:cubicBezTo>
                  <a:pt x="79" y="67"/>
                  <a:pt x="79" y="64"/>
                  <a:pt x="81" y="62"/>
                </a:cubicBezTo>
                <a:cubicBezTo>
                  <a:pt x="81" y="61"/>
                  <a:pt x="83" y="61"/>
                  <a:pt x="84" y="61"/>
                </a:cubicBezTo>
                <a:cubicBezTo>
                  <a:pt x="85" y="61"/>
                  <a:pt x="86" y="61"/>
                  <a:pt x="87" y="62"/>
                </a:cubicBezTo>
                <a:cubicBezTo>
                  <a:pt x="101" y="75"/>
                  <a:pt x="101" y="75"/>
                  <a:pt x="101" y="75"/>
                </a:cubicBezTo>
                <a:cubicBezTo>
                  <a:pt x="102" y="76"/>
                  <a:pt x="103" y="77"/>
                  <a:pt x="104" y="77"/>
                </a:cubicBezTo>
                <a:cubicBezTo>
                  <a:pt x="105" y="77"/>
                  <a:pt x="107" y="76"/>
                  <a:pt x="107" y="75"/>
                </a:cubicBezTo>
                <a:cubicBezTo>
                  <a:pt x="109" y="74"/>
                  <a:pt x="109" y="71"/>
                  <a:pt x="107" y="69"/>
                </a:cubicBezTo>
                <a:cubicBezTo>
                  <a:pt x="101" y="62"/>
                  <a:pt x="101" y="62"/>
                  <a:pt x="101" y="62"/>
                </a:cubicBezTo>
                <a:cubicBezTo>
                  <a:pt x="100" y="60"/>
                  <a:pt x="100" y="56"/>
                  <a:pt x="102" y="55"/>
                </a:cubicBezTo>
                <a:cubicBezTo>
                  <a:pt x="103" y="54"/>
                  <a:pt x="104" y="54"/>
                  <a:pt x="105" y="54"/>
                </a:cubicBezTo>
                <a:close/>
                <a:moveTo>
                  <a:pt x="145" y="105"/>
                </a:moveTo>
                <a:cubicBezTo>
                  <a:pt x="148" y="108"/>
                  <a:pt x="148" y="108"/>
                  <a:pt x="148" y="108"/>
                </a:cubicBezTo>
                <a:cubicBezTo>
                  <a:pt x="151" y="110"/>
                  <a:pt x="151" y="113"/>
                  <a:pt x="148" y="114"/>
                </a:cubicBezTo>
                <a:cubicBezTo>
                  <a:pt x="122" y="141"/>
                  <a:pt x="122" y="141"/>
                  <a:pt x="122" y="141"/>
                </a:cubicBezTo>
                <a:cubicBezTo>
                  <a:pt x="121" y="142"/>
                  <a:pt x="120" y="142"/>
                  <a:pt x="119" y="142"/>
                </a:cubicBezTo>
                <a:cubicBezTo>
                  <a:pt x="117" y="142"/>
                  <a:pt x="116" y="142"/>
                  <a:pt x="115" y="141"/>
                </a:cubicBezTo>
                <a:cubicBezTo>
                  <a:pt x="112" y="138"/>
                  <a:pt x="112" y="138"/>
                  <a:pt x="112" y="138"/>
                </a:cubicBezTo>
                <a:cubicBezTo>
                  <a:pt x="145" y="105"/>
                  <a:pt x="145" y="105"/>
                  <a:pt x="145" y="105"/>
                </a:cubicBezTo>
                <a:cubicBezTo>
                  <a:pt x="145" y="105"/>
                  <a:pt x="145" y="105"/>
                  <a:pt x="145" y="105"/>
                </a:cubicBezTo>
                <a:close/>
                <a:moveTo>
                  <a:pt x="45" y="133"/>
                </a:moveTo>
                <a:cubicBezTo>
                  <a:pt x="47" y="138"/>
                  <a:pt x="52" y="142"/>
                  <a:pt x="58" y="142"/>
                </a:cubicBezTo>
                <a:cubicBezTo>
                  <a:pt x="84" y="142"/>
                  <a:pt x="84" y="142"/>
                  <a:pt x="84" y="142"/>
                </a:cubicBezTo>
                <a:cubicBezTo>
                  <a:pt x="84" y="147"/>
                  <a:pt x="84" y="147"/>
                  <a:pt x="84" y="147"/>
                </a:cubicBezTo>
                <a:cubicBezTo>
                  <a:pt x="85" y="147"/>
                  <a:pt x="85" y="147"/>
                  <a:pt x="85" y="147"/>
                </a:cubicBezTo>
                <a:cubicBezTo>
                  <a:pt x="85" y="149"/>
                  <a:pt x="83" y="152"/>
                  <a:pt x="80" y="152"/>
                </a:cubicBezTo>
                <a:cubicBezTo>
                  <a:pt x="14" y="152"/>
                  <a:pt x="14" y="152"/>
                  <a:pt x="14" y="152"/>
                </a:cubicBezTo>
                <a:cubicBezTo>
                  <a:pt x="11" y="152"/>
                  <a:pt x="9" y="149"/>
                  <a:pt x="9" y="147"/>
                </a:cubicBezTo>
                <a:cubicBezTo>
                  <a:pt x="9" y="133"/>
                  <a:pt x="9" y="133"/>
                  <a:pt x="9" y="133"/>
                </a:cubicBezTo>
                <a:cubicBezTo>
                  <a:pt x="45" y="133"/>
                  <a:pt x="45" y="133"/>
                  <a:pt x="45" y="133"/>
                </a:cubicBezTo>
                <a:close/>
                <a:moveTo>
                  <a:pt x="14" y="0"/>
                </a:moveTo>
                <a:cubicBezTo>
                  <a:pt x="7" y="0"/>
                  <a:pt x="0" y="7"/>
                  <a:pt x="0" y="1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7" y="160"/>
                  <a:pt x="14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8" y="160"/>
                  <a:pt x="94" y="154"/>
                  <a:pt x="94" y="146"/>
                </a:cubicBezTo>
                <a:cubicBezTo>
                  <a:pt x="94" y="142"/>
                  <a:pt x="94" y="142"/>
                  <a:pt x="94" y="142"/>
                </a:cubicBezTo>
                <a:cubicBezTo>
                  <a:pt x="103" y="142"/>
                  <a:pt x="103" y="142"/>
                  <a:pt x="103" y="142"/>
                </a:cubicBezTo>
                <a:cubicBezTo>
                  <a:pt x="108" y="148"/>
                  <a:pt x="108" y="148"/>
                  <a:pt x="108" y="148"/>
                </a:cubicBezTo>
                <a:cubicBezTo>
                  <a:pt x="111" y="151"/>
                  <a:pt x="115" y="152"/>
                  <a:pt x="118" y="152"/>
                </a:cubicBezTo>
                <a:cubicBezTo>
                  <a:pt x="122" y="152"/>
                  <a:pt x="126" y="151"/>
                  <a:pt x="128" y="148"/>
                </a:cubicBezTo>
                <a:cubicBezTo>
                  <a:pt x="155" y="121"/>
                  <a:pt x="155" y="121"/>
                  <a:pt x="155" y="121"/>
                </a:cubicBezTo>
                <a:cubicBezTo>
                  <a:pt x="161" y="116"/>
                  <a:pt x="161" y="107"/>
                  <a:pt x="155" y="101"/>
                </a:cubicBezTo>
                <a:cubicBezTo>
                  <a:pt x="149" y="95"/>
                  <a:pt x="149" y="95"/>
                  <a:pt x="149" y="95"/>
                </a:cubicBezTo>
                <a:cubicBezTo>
                  <a:pt x="145" y="84"/>
                  <a:pt x="139" y="72"/>
                  <a:pt x="129" y="62"/>
                </a:cubicBezTo>
                <a:cubicBezTo>
                  <a:pt x="115" y="48"/>
                  <a:pt x="115" y="48"/>
                  <a:pt x="115" y="48"/>
                </a:cubicBezTo>
                <a:cubicBezTo>
                  <a:pt x="113" y="45"/>
                  <a:pt x="109" y="44"/>
                  <a:pt x="105" y="44"/>
                </a:cubicBezTo>
                <a:cubicBezTo>
                  <a:pt x="102" y="44"/>
                  <a:pt x="98" y="45"/>
                  <a:pt x="95" y="48"/>
                </a:cubicBezTo>
                <a:cubicBezTo>
                  <a:pt x="94" y="49"/>
                  <a:pt x="94" y="49"/>
                  <a:pt x="94" y="49"/>
                </a:cubicBezTo>
                <a:cubicBezTo>
                  <a:pt x="94" y="14"/>
                  <a:pt x="94" y="14"/>
                  <a:pt x="94" y="14"/>
                </a:cubicBezTo>
                <a:cubicBezTo>
                  <a:pt x="94" y="7"/>
                  <a:pt x="88" y="0"/>
                  <a:pt x="80" y="0"/>
                </a:cubicBezTo>
                <a:lnTo>
                  <a:pt x="1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855B5012-B936-31AF-1FE9-E0544DEC5075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4124325"/>
            <a:ext cx="252413" cy="254000"/>
          </a:xfrm>
          <a:custGeom>
            <a:avLst/>
            <a:gdLst>
              <a:gd name="T0" fmla="*/ 145 w 159"/>
              <a:gd name="T1" fmla="*/ 0 h 160"/>
              <a:gd name="T2" fmla="*/ 14 w 159"/>
              <a:gd name="T3" fmla="*/ 0 h 160"/>
              <a:gd name="T4" fmla="*/ 0 w 159"/>
              <a:gd name="T5" fmla="*/ 14 h 160"/>
              <a:gd name="T6" fmla="*/ 9 w 159"/>
              <a:gd name="T7" fmla="*/ 27 h 160"/>
              <a:gd name="T8" fmla="*/ 9 w 159"/>
              <a:gd name="T9" fmla="*/ 108 h 160"/>
              <a:gd name="T10" fmla="*/ 23 w 159"/>
              <a:gd name="T11" fmla="*/ 122 h 160"/>
              <a:gd name="T12" fmla="*/ 74 w 159"/>
              <a:gd name="T13" fmla="*/ 122 h 160"/>
              <a:gd name="T14" fmla="*/ 74 w 159"/>
              <a:gd name="T15" fmla="*/ 132 h 160"/>
              <a:gd name="T16" fmla="*/ 65 w 159"/>
              <a:gd name="T17" fmla="*/ 146 h 160"/>
              <a:gd name="T18" fmla="*/ 79 w 159"/>
              <a:gd name="T19" fmla="*/ 160 h 160"/>
              <a:gd name="T20" fmla="*/ 93 w 159"/>
              <a:gd name="T21" fmla="*/ 146 h 160"/>
              <a:gd name="T22" fmla="*/ 84 w 159"/>
              <a:gd name="T23" fmla="*/ 132 h 160"/>
              <a:gd name="T24" fmla="*/ 84 w 159"/>
              <a:gd name="T25" fmla="*/ 122 h 160"/>
              <a:gd name="T26" fmla="*/ 136 w 159"/>
              <a:gd name="T27" fmla="*/ 122 h 160"/>
              <a:gd name="T28" fmla="*/ 150 w 159"/>
              <a:gd name="T29" fmla="*/ 108 h 160"/>
              <a:gd name="T30" fmla="*/ 150 w 159"/>
              <a:gd name="T31" fmla="*/ 27 h 160"/>
              <a:gd name="T32" fmla="*/ 159 w 159"/>
              <a:gd name="T33" fmla="*/ 14 h 160"/>
              <a:gd name="T34" fmla="*/ 145 w 159"/>
              <a:gd name="T35" fmla="*/ 0 h 160"/>
              <a:gd name="T36" fmla="*/ 79 w 159"/>
              <a:gd name="T37" fmla="*/ 150 h 160"/>
              <a:gd name="T38" fmla="*/ 74 w 159"/>
              <a:gd name="T39" fmla="*/ 145 h 160"/>
              <a:gd name="T40" fmla="*/ 79 w 159"/>
              <a:gd name="T41" fmla="*/ 141 h 160"/>
              <a:gd name="T42" fmla="*/ 83 w 159"/>
              <a:gd name="T43" fmla="*/ 145 h 160"/>
              <a:gd name="T44" fmla="*/ 79 w 159"/>
              <a:gd name="T45" fmla="*/ 150 h 160"/>
              <a:gd name="T46" fmla="*/ 140 w 159"/>
              <a:gd name="T47" fmla="*/ 108 h 160"/>
              <a:gd name="T48" fmla="*/ 136 w 159"/>
              <a:gd name="T49" fmla="*/ 113 h 160"/>
              <a:gd name="T50" fmla="*/ 23 w 159"/>
              <a:gd name="T51" fmla="*/ 113 h 160"/>
              <a:gd name="T52" fmla="*/ 18 w 159"/>
              <a:gd name="T53" fmla="*/ 108 h 160"/>
              <a:gd name="T54" fmla="*/ 18 w 159"/>
              <a:gd name="T55" fmla="*/ 28 h 160"/>
              <a:gd name="T56" fmla="*/ 140 w 159"/>
              <a:gd name="T57" fmla="*/ 28 h 160"/>
              <a:gd name="T58" fmla="*/ 140 w 159"/>
              <a:gd name="T59" fmla="*/ 108 h 160"/>
              <a:gd name="T60" fmla="*/ 145 w 159"/>
              <a:gd name="T61" fmla="*/ 19 h 160"/>
              <a:gd name="T62" fmla="*/ 14 w 159"/>
              <a:gd name="T63" fmla="*/ 19 h 160"/>
              <a:gd name="T64" fmla="*/ 9 w 159"/>
              <a:gd name="T65" fmla="*/ 14 h 160"/>
              <a:gd name="T66" fmla="*/ 14 w 159"/>
              <a:gd name="T67" fmla="*/ 9 h 160"/>
              <a:gd name="T68" fmla="*/ 145 w 159"/>
              <a:gd name="T69" fmla="*/ 9 h 160"/>
              <a:gd name="T70" fmla="*/ 150 w 159"/>
              <a:gd name="T71" fmla="*/ 14 h 160"/>
              <a:gd name="T72" fmla="*/ 145 w 159"/>
              <a:gd name="T73" fmla="*/ 19 h 160"/>
              <a:gd name="T74" fmla="*/ 33 w 159"/>
              <a:gd name="T75" fmla="*/ 94 h 160"/>
              <a:gd name="T76" fmla="*/ 36 w 159"/>
              <a:gd name="T77" fmla="*/ 93 h 160"/>
              <a:gd name="T78" fmla="*/ 61 w 159"/>
              <a:gd name="T79" fmla="*/ 68 h 160"/>
              <a:gd name="T80" fmla="*/ 85 w 159"/>
              <a:gd name="T81" fmla="*/ 93 h 160"/>
              <a:gd name="T82" fmla="*/ 88 w 159"/>
              <a:gd name="T83" fmla="*/ 94 h 160"/>
              <a:gd name="T84" fmla="*/ 92 w 159"/>
              <a:gd name="T85" fmla="*/ 93 h 160"/>
              <a:gd name="T86" fmla="*/ 122 w 159"/>
              <a:gd name="T87" fmla="*/ 63 h 160"/>
              <a:gd name="T88" fmla="*/ 126 w 159"/>
              <a:gd name="T89" fmla="*/ 66 h 160"/>
              <a:gd name="T90" fmla="*/ 131 w 159"/>
              <a:gd name="T91" fmla="*/ 61 h 160"/>
              <a:gd name="T92" fmla="*/ 131 w 159"/>
              <a:gd name="T93" fmla="*/ 52 h 160"/>
              <a:gd name="T94" fmla="*/ 126 w 159"/>
              <a:gd name="T95" fmla="*/ 48 h 160"/>
              <a:gd name="T96" fmla="*/ 117 w 159"/>
              <a:gd name="T97" fmla="*/ 48 h 160"/>
              <a:gd name="T98" fmla="*/ 115 w 159"/>
              <a:gd name="T99" fmla="*/ 57 h 160"/>
              <a:gd name="T100" fmla="*/ 88 w 159"/>
              <a:gd name="T101" fmla="*/ 83 h 160"/>
              <a:gd name="T102" fmla="*/ 64 w 159"/>
              <a:gd name="T103" fmla="*/ 58 h 160"/>
              <a:gd name="T104" fmla="*/ 60 w 159"/>
              <a:gd name="T105" fmla="*/ 57 h 160"/>
              <a:gd name="T106" fmla="*/ 57 w 159"/>
              <a:gd name="T107" fmla="*/ 58 h 160"/>
              <a:gd name="T108" fmla="*/ 29 w 159"/>
              <a:gd name="T109" fmla="*/ 87 h 160"/>
              <a:gd name="T110" fmla="*/ 29 w 159"/>
              <a:gd name="T111" fmla="*/ 93 h 160"/>
              <a:gd name="T112" fmla="*/ 33 w 159"/>
              <a:gd name="T113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9" h="160">
                <a:moveTo>
                  <a:pt x="145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20"/>
                  <a:pt x="3" y="25"/>
                  <a:pt x="9" y="27"/>
                </a:cubicBezTo>
                <a:cubicBezTo>
                  <a:pt x="9" y="108"/>
                  <a:pt x="9" y="108"/>
                  <a:pt x="9" y="108"/>
                </a:cubicBezTo>
                <a:cubicBezTo>
                  <a:pt x="9" y="116"/>
                  <a:pt x="15" y="122"/>
                  <a:pt x="23" y="122"/>
                </a:cubicBezTo>
                <a:cubicBezTo>
                  <a:pt x="74" y="122"/>
                  <a:pt x="74" y="122"/>
                  <a:pt x="74" y="122"/>
                </a:cubicBezTo>
                <a:cubicBezTo>
                  <a:pt x="74" y="132"/>
                  <a:pt x="74" y="132"/>
                  <a:pt x="74" y="132"/>
                </a:cubicBezTo>
                <a:cubicBezTo>
                  <a:pt x="69" y="135"/>
                  <a:pt x="65" y="139"/>
                  <a:pt x="65" y="146"/>
                </a:cubicBezTo>
                <a:cubicBezTo>
                  <a:pt x="65" y="154"/>
                  <a:pt x="72" y="160"/>
                  <a:pt x="79" y="160"/>
                </a:cubicBezTo>
                <a:cubicBezTo>
                  <a:pt x="87" y="160"/>
                  <a:pt x="93" y="154"/>
                  <a:pt x="93" y="146"/>
                </a:cubicBezTo>
                <a:cubicBezTo>
                  <a:pt x="93" y="140"/>
                  <a:pt x="89" y="135"/>
                  <a:pt x="84" y="132"/>
                </a:cubicBezTo>
                <a:cubicBezTo>
                  <a:pt x="84" y="122"/>
                  <a:pt x="84" y="122"/>
                  <a:pt x="84" y="122"/>
                </a:cubicBezTo>
                <a:cubicBezTo>
                  <a:pt x="136" y="122"/>
                  <a:pt x="136" y="122"/>
                  <a:pt x="136" y="122"/>
                </a:cubicBezTo>
                <a:cubicBezTo>
                  <a:pt x="143" y="122"/>
                  <a:pt x="150" y="116"/>
                  <a:pt x="150" y="108"/>
                </a:cubicBezTo>
                <a:cubicBezTo>
                  <a:pt x="150" y="27"/>
                  <a:pt x="150" y="27"/>
                  <a:pt x="150" y="27"/>
                </a:cubicBezTo>
                <a:cubicBezTo>
                  <a:pt x="155" y="25"/>
                  <a:pt x="159" y="20"/>
                  <a:pt x="159" y="14"/>
                </a:cubicBezTo>
                <a:cubicBezTo>
                  <a:pt x="159" y="7"/>
                  <a:pt x="152" y="0"/>
                  <a:pt x="145" y="0"/>
                </a:cubicBezTo>
                <a:close/>
                <a:moveTo>
                  <a:pt x="79" y="150"/>
                </a:moveTo>
                <a:cubicBezTo>
                  <a:pt x="76" y="150"/>
                  <a:pt x="74" y="148"/>
                  <a:pt x="74" y="145"/>
                </a:cubicBezTo>
                <a:cubicBezTo>
                  <a:pt x="74" y="143"/>
                  <a:pt x="76" y="141"/>
                  <a:pt x="79" y="141"/>
                </a:cubicBezTo>
                <a:cubicBezTo>
                  <a:pt x="81" y="141"/>
                  <a:pt x="83" y="143"/>
                  <a:pt x="83" y="145"/>
                </a:cubicBezTo>
                <a:cubicBezTo>
                  <a:pt x="83" y="148"/>
                  <a:pt x="81" y="150"/>
                  <a:pt x="79" y="150"/>
                </a:cubicBezTo>
                <a:close/>
                <a:moveTo>
                  <a:pt x="140" y="108"/>
                </a:moveTo>
                <a:cubicBezTo>
                  <a:pt x="140" y="111"/>
                  <a:pt x="138" y="113"/>
                  <a:pt x="136" y="113"/>
                </a:cubicBezTo>
                <a:cubicBezTo>
                  <a:pt x="23" y="113"/>
                  <a:pt x="23" y="113"/>
                  <a:pt x="23" y="113"/>
                </a:cubicBezTo>
                <a:cubicBezTo>
                  <a:pt x="20" y="113"/>
                  <a:pt x="18" y="111"/>
                  <a:pt x="18" y="108"/>
                </a:cubicBezTo>
                <a:cubicBezTo>
                  <a:pt x="18" y="28"/>
                  <a:pt x="18" y="28"/>
                  <a:pt x="18" y="28"/>
                </a:cubicBezTo>
                <a:cubicBezTo>
                  <a:pt x="140" y="28"/>
                  <a:pt x="140" y="28"/>
                  <a:pt x="140" y="28"/>
                </a:cubicBezTo>
                <a:lnTo>
                  <a:pt x="140" y="108"/>
                </a:lnTo>
                <a:close/>
                <a:moveTo>
                  <a:pt x="145" y="19"/>
                </a:moveTo>
                <a:cubicBezTo>
                  <a:pt x="14" y="19"/>
                  <a:pt x="14" y="19"/>
                  <a:pt x="14" y="19"/>
                </a:cubicBezTo>
                <a:cubicBezTo>
                  <a:pt x="11" y="19"/>
                  <a:pt x="9" y="16"/>
                  <a:pt x="9" y="14"/>
                </a:cubicBezTo>
                <a:cubicBezTo>
                  <a:pt x="9" y="11"/>
                  <a:pt x="11" y="9"/>
                  <a:pt x="14" y="9"/>
                </a:cubicBezTo>
                <a:cubicBezTo>
                  <a:pt x="145" y="9"/>
                  <a:pt x="145" y="9"/>
                  <a:pt x="145" y="9"/>
                </a:cubicBezTo>
                <a:cubicBezTo>
                  <a:pt x="147" y="9"/>
                  <a:pt x="150" y="11"/>
                  <a:pt x="150" y="14"/>
                </a:cubicBezTo>
                <a:cubicBezTo>
                  <a:pt x="150" y="16"/>
                  <a:pt x="147" y="19"/>
                  <a:pt x="145" y="19"/>
                </a:cubicBezTo>
                <a:close/>
                <a:moveTo>
                  <a:pt x="33" y="94"/>
                </a:moveTo>
                <a:cubicBezTo>
                  <a:pt x="34" y="94"/>
                  <a:pt x="35" y="94"/>
                  <a:pt x="36" y="93"/>
                </a:cubicBezTo>
                <a:cubicBezTo>
                  <a:pt x="61" y="68"/>
                  <a:pt x="61" y="68"/>
                  <a:pt x="61" y="68"/>
                </a:cubicBezTo>
                <a:cubicBezTo>
                  <a:pt x="85" y="93"/>
                  <a:pt x="85" y="93"/>
                  <a:pt x="85" y="93"/>
                </a:cubicBezTo>
                <a:cubicBezTo>
                  <a:pt x="86" y="94"/>
                  <a:pt x="87" y="94"/>
                  <a:pt x="88" y="94"/>
                </a:cubicBezTo>
                <a:cubicBezTo>
                  <a:pt x="89" y="94"/>
                  <a:pt x="91" y="94"/>
                  <a:pt x="92" y="93"/>
                </a:cubicBezTo>
                <a:cubicBezTo>
                  <a:pt x="122" y="63"/>
                  <a:pt x="122" y="63"/>
                  <a:pt x="122" y="63"/>
                </a:cubicBezTo>
                <a:cubicBezTo>
                  <a:pt x="122" y="65"/>
                  <a:pt x="124" y="66"/>
                  <a:pt x="126" y="66"/>
                </a:cubicBezTo>
                <a:cubicBezTo>
                  <a:pt x="128" y="66"/>
                  <a:pt x="131" y="64"/>
                  <a:pt x="131" y="61"/>
                </a:cubicBezTo>
                <a:cubicBezTo>
                  <a:pt x="131" y="52"/>
                  <a:pt x="131" y="52"/>
                  <a:pt x="131" y="52"/>
                </a:cubicBezTo>
                <a:cubicBezTo>
                  <a:pt x="131" y="50"/>
                  <a:pt x="129" y="48"/>
                  <a:pt x="126" y="48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1" y="48"/>
                  <a:pt x="110" y="55"/>
                  <a:pt x="115" y="57"/>
                </a:cubicBezTo>
                <a:cubicBezTo>
                  <a:pt x="88" y="83"/>
                  <a:pt x="88" y="83"/>
                  <a:pt x="88" y="83"/>
                </a:cubicBezTo>
                <a:cubicBezTo>
                  <a:pt x="64" y="58"/>
                  <a:pt x="64" y="58"/>
                  <a:pt x="64" y="58"/>
                </a:cubicBezTo>
                <a:cubicBezTo>
                  <a:pt x="63" y="58"/>
                  <a:pt x="62" y="57"/>
                  <a:pt x="60" y="57"/>
                </a:cubicBezTo>
                <a:cubicBezTo>
                  <a:pt x="59" y="57"/>
                  <a:pt x="58" y="58"/>
                  <a:pt x="57" y="58"/>
                </a:cubicBezTo>
                <a:cubicBezTo>
                  <a:pt x="29" y="87"/>
                  <a:pt x="29" y="87"/>
                  <a:pt x="29" y="87"/>
                </a:cubicBezTo>
                <a:cubicBezTo>
                  <a:pt x="28" y="88"/>
                  <a:pt x="28" y="91"/>
                  <a:pt x="29" y="93"/>
                </a:cubicBezTo>
                <a:cubicBezTo>
                  <a:pt x="30" y="94"/>
                  <a:pt x="31" y="94"/>
                  <a:pt x="33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B9D38E1C-8A63-0328-DF67-EB9D24E608CB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3573463"/>
            <a:ext cx="254000" cy="254000"/>
          </a:xfrm>
          <a:custGeom>
            <a:avLst/>
            <a:gdLst>
              <a:gd name="T0" fmla="*/ 94 w 160"/>
              <a:gd name="T1" fmla="*/ 53 h 160"/>
              <a:gd name="T2" fmla="*/ 66 w 160"/>
              <a:gd name="T3" fmla="*/ 53 h 160"/>
              <a:gd name="T4" fmla="*/ 57 w 160"/>
              <a:gd name="T5" fmla="*/ 81 h 160"/>
              <a:gd name="T6" fmla="*/ 99 w 160"/>
              <a:gd name="T7" fmla="*/ 86 h 160"/>
              <a:gd name="T8" fmla="*/ 92 w 160"/>
              <a:gd name="T9" fmla="*/ 60 h 160"/>
              <a:gd name="T10" fmla="*/ 85 w 160"/>
              <a:gd name="T11" fmla="*/ 52 h 160"/>
              <a:gd name="T12" fmla="*/ 75 w 160"/>
              <a:gd name="T13" fmla="*/ 52 h 160"/>
              <a:gd name="T14" fmla="*/ 67 w 160"/>
              <a:gd name="T15" fmla="*/ 76 h 160"/>
              <a:gd name="T16" fmla="*/ 94 w 160"/>
              <a:gd name="T17" fmla="*/ 76 h 160"/>
              <a:gd name="T18" fmla="*/ 146 w 160"/>
              <a:gd name="T19" fmla="*/ 132 h 160"/>
              <a:gd name="T20" fmla="*/ 1 w 160"/>
              <a:gd name="T21" fmla="*/ 146 h 160"/>
              <a:gd name="T22" fmla="*/ 146 w 160"/>
              <a:gd name="T23" fmla="*/ 160 h 160"/>
              <a:gd name="T24" fmla="*/ 146 w 160"/>
              <a:gd name="T25" fmla="*/ 132 h 160"/>
              <a:gd name="T26" fmla="*/ 15 w 160"/>
              <a:gd name="T27" fmla="*/ 151 h 160"/>
              <a:gd name="T28" fmla="*/ 15 w 160"/>
              <a:gd name="T29" fmla="*/ 141 h 160"/>
              <a:gd name="T30" fmla="*/ 48 w 160"/>
              <a:gd name="T31" fmla="*/ 146 h 160"/>
              <a:gd name="T32" fmla="*/ 146 w 160"/>
              <a:gd name="T33" fmla="*/ 151 h 160"/>
              <a:gd name="T34" fmla="*/ 56 w 160"/>
              <a:gd name="T35" fmla="*/ 142 h 160"/>
              <a:gd name="T36" fmla="*/ 151 w 160"/>
              <a:gd name="T37" fmla="*/ 147 h 160"/>
              <a:gd name="T38" fmla="*/ 146 w 160"/>
              <a:gd name="T39" fmla="*/ 0 h 160"/>
              <a:gd name="T40" fmla="*/ 94 w 160"/>
              <a:gd name="T41" fmla="*/ 14 h 160"/>
              <a:gd name="T42" fmla="*/ 66 w 160"/>
              <a:gd name="T43" fmla="*/ 19 h 160"/>
              <a:gd name="T44" fmla="*/ 52 w 160"/>
              <a:gd name="T45" fmla="*/ 0 h 160"/>
              <a:gd name="T46" fmla="*/ 0 w 160"/>
              <a:gd name="T47" fmla="*/ 14 h 160"/>
              <a:gd name="T48" fmla="*/ 14 w 160"/>
              <a:gd name="T49" fmla="*/ 76 h 160"/>
              <a:gd name="T50" fmla="*/ 19 w 160"/>
              <a:gd name="T51" fmla="*/ 90 h 160"/>
              <a:gd name="T52" fmla="*/ 27 w 160"/>
              <a:gd name="T53" fmla="*/ 93 h 160"/>
              <a:gd name="T54" fmla="*/ 38 w 160"/>
              <a:gd name="T55" fmla="*/ 90 h 160"/>
              <a:gd name="T56" fmla="*/ 65 w 160"/>
              <a:gd name="T57" fmla="*/ 104 h 160"/>
              <a:gd name="T58" fmla="*/ 80 w 160"/>
              <a:gd name="T59" fmla="*/ 123 h 160"/>
              <a:gd name="T60" fmla="*/ 95 w 160"/>
              <a:gd name="T61" fmla="*/ 104 h 160"/>
              <a:gd name="T62" fmla="*/ 122 w 160"/>
              <a:gd name="T63" fmla="*/ 90 h 160"/>
              <a:gd name="T64" fmla="*/ 133 w 160"/>
              <a:gd name="T65" fmla="*/ 93 h 160"/>
              <a:gd name="T66" fmla="*/ 141 w 160"/>
              <a:gd name="T67" fmla="*/ 90 h 160"/>
              <a:gd name="T68" fmla="*/ 146 w 160"/>
              <a:gd name="T69" fmla="*/ 76 h 160"/>
              <a:gd name="T70" fmla="*/ 160 w 160"/>
              <a:gd name="T71" fmla="*/ 14 h 160"/>
              <a:gd name="T72" fmla="*/ 38 w 160"/>
              <a:gd name="T73" fmla="*/ 33 h 160"/>
              <a:gd name="T74" fmla="*/ 29 w 160"/>
              <a:gd name="T75" fmla="*/ 78 h 160"/>
              <a:gd name="T76" fmla="*/ 24 w 160"/>
              <a:gd name="T77" fmla="*/ 66 h 160"/>
              <a:gd name="T78" fmla="*/ 10 w 160"/>
              <a:gd name="T79" fmla="*/ 62 h 160"/>
              <a:gd name="T80" fmla="*/ 15 w 160"/>
              <a:gd name="T81" fmla="*/ 9 h 160"/>
              <a:gd name="T82" fmla="*/ 57 w 160"/>
              <a:gd name="T83" fmla="*/ 14 h 160"/>
              <a:gd name="T84" fmla="*/ 53 w 160"/>
              <a:gd name="T85" fmla="*/ 19 h 160"/>
              <a:gd name="T86" fmla="*/ 113 w 160"/>
              <a:gd name="T87" fmla="*/ 90 h 160"/>
              <a:gd name="T88" fmla="*/ 92 w 160"/>
              <a:gd name="T89" fmla="*/ 95 h 160"/>
              <a:gd name="T90" fmla="*/ 80 w 160"/>
              <a:gd name="T91" fmla="*/ 110 h 160"/>
              <a:gd name="T92" fmla="*/ 68 w 160"/>
              <a:gd name="T93" fmla="*/ 95 h 160"/>
              <a:gd name="T94" fmla="*/ 47 w 160"/>
              <a:gd name="T95" fmla="*/ 90 h 160"/>
              <a:gd name="T96" fmla="*/ 52 w 160"/>
              <a:gd name="T97" fmla="*/ 28 h 160"/>
              <a:gd name="T98" fmla="*/ 113 w 160"/>
              <a:gd name="T99" fmla="*/ 33 h 160"/>
              <a:gd name="T100" fmla="*/ 151 w 160"/>
              <a:gd name="T101" fmla="*/ 62 h 160"/>
              <a:gd name="T102" fmla="*/ 136 w 160"/>
              <a:gd name="T103" fmla="*/ 67 h 160"/>
              <a:gd name="T104" fmla="*/ 131 w 160"/>
              <a:gd name="T105" fmla="*/ 78 h 160"/>
              <a:gd name="T106" fmla="*/ 122 w 160"/>
              <a:gd name="T107" fmla="*/ 33 h 160"/>
              <a:gd name="T108" fmla="*/ 103 w 160"/>
              <a:gd name="T109" fmla="*/ 19 h 160"/>
              <a:gd name="T110" fmla="*/ 108 w 160"/>
              <a:gd name="T111" fmla="*/ 9 h 160"/>
              <a:gd name="T112" fmla="*/ 151 w 160"/>
              <a:gd name="T113" fmla="*/ 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92" y="60"/>
                </a:moveTo>
                <a:cubicBezTo>
                  <a:pt x="94" y="58"/>
                  <a:pt x="94" y="55"/>
                  <a:pt x="94" y="53"/>
                </a:cubicBezTo>
                <a:cubicBezTo>
                  <a:pt x="94" y="45"/>
                  <a:pt x="88" y="39"/>
                  <a:pt x="80" y="39"/>
                </a:cubicBezTo>
                <a:cubicBezTo>
                  <a:pt x="73" y="39"/>
                  <a:pt x="66" y="45"/>
                  <a:pt x="66" y="53"/>
                </a:cubicBezTo>
                <a:cubicBezTo>
                  <a:pt x="66" y="55"/>
                  <a:pt x="67" y="58"/>
                  <a:pt x="68" y="60"/>
                </a:cubicBezTo>
                <a:cubicBezTo>
                  <a:pt x="61" y="65"/>
                  <a:pt x="57" y="72"/>
                  <a:pt x="57" y="81"/>
                </a:cubicBezTo>
                <a:cubicBezTo>
                  <a:pt x="57" y="83"/>
                  <a:pt x="59" y="86"/>
                  <a:pt x="61" y="86"/>
                </a:cubicBezTo>
                <a:cubicBezTo>
                  <a:pt x="99" y="86"/>
                  <a:pt x="99" y="86"/>
                  <a:pt x="99" y="86"/>
                </a:cubicBezTo>
                <a:cubicBezTo>
                  <a:pt x="102" y="86"/>
                  <a:pt x="104" y="83"/>
                  <a:pt x="104" y="81"/>
                </a:cubicBezTo>
                <a:cubicBezTo>
                  <a:pt x="104" y="72"/>
                  <a:pt x="99" y="64"/>
                  <a:pt x="92" y="60"/>
                </a:cubicBezTo>
                <a:close/>
                <a:moveTo>
                  <a:pt x="80" y="47"/>
                </a:moveTo>
                <a:cubicBezTo>
                  <a:pt x="83" y="47"/>
                  <a:pt x="85" y="50"/>
                  <a:pt x="85" y="52"/>
                </a:cubicBezTo>
                <a:cubicBezTo>
                  <a:pt x="85" y="55"/>
                  <a:pt x="83" y="57"/>
                  <a:pt x="80" y="57"/>
                </a:cubicBezTo>
                <a:cubicBezTo>
                  <a:pt x="77" y="57"/>
                  <a:pt x="75" y="55"/>
                  <a:pt x="75" y="52"/>
                </a:cubicBezTo>
                <a:cubicBezTo>
                  <a:pt x="75" y="50"/>
                  <a:pt x="77" y="47"/>
                  <a:pt x="80" y="47"/>
                </a:cubicBezTo>
                <a:close/>
                <a:moveTo>
                  <a:pt x="67" y="76"/>
                </a:moveTo>
                <a:cubicBezTo>
                  <a:pt x="69" y="70"/>
                  <a:pt x="74" y="67"/>
                  <a:pt x="81" y="67"/>
                </a:cubicBezTo>
                <a:cubicBezTo>
                  <a:pt x="87" y="67"/>
                  <a:pt x="92" y="70"/>
                  <a:pt x="94" y="76"/>
                </a:cubicBezTo>
                <a:lnTo>
                  <a:pt x="67" y="76"/>
                </a:lnTo>
                <a:close/>
                <a:moveTo>
                  <a:pt x="146" y="132"/>
                </a:moveTo>
                <a:cubicBezTo>
                  <a:pt x="15" y="132"/>
                  <a:pt x="15" y="132"/>
                  <a:pt x="15" y="132"/>
                </a:cubicBezTo>
                <a:cubicBezTo>
                  <a:pt x="7" y="132"/>
                  <a:pt x="1" y="139"/>
                  <a:pt x="1" y="146"/>
                </a:cubicBezTo>
                <a:cubicBezTo>
                  <a:pt x="1" y="154"/>
                  <a:pt x="7" y="160"/>
                  <a:pt x="15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3" y="160"/>
                  <a:pt x="160" y="154"/>
                  <a:pt x="160" y="146"/>
                </a:cubicBezTo>
                <a:cubicBezTo>
                  <a:pt x="160" y="139"/>
                  <a:pt x="153" y="132"/>
                  <a:pt x="146" y="132"/>
                </a:cubicBezTo>
                <a:close/>
                <a:moveTo>
                  <a:pt x="43" y="151"/>
                </a:moveTo>
                <a:cubicBezTo>
                  <a:pt x="15" y="151"/>
                  <a:pt x="15" y="151"/>
                  <a:pt x="15" y="151"/>
                </a:cubicBezTo>
                <a:cubicBezTo>
                  <a:pt x="12" y="151"/>
                  <a:pt x="10" y="149"/>
                  <a:pt x="10" y="146"/>
                </a:cubicBezTo>
                <a:cubicBezTo>
                  <a:pt x="10" y="143"/>
                  <a:pt x="12" y="141"/>
                  <a:pt x="15" y="141"/>
                </a:cubicBezTo>
                <a:cubicBezTo>
                  <a:pt x="43" y="141"/>
                  <a:pt x="43" y="141"/>
                  <a:pt x="43" y="141"/>
                </a:cubicBezTo>
                <a:cubicBezTo>
                  <a:pt x="46" y="141"/>
                  <a:pt x="48" y="143"/>
                  <a:pt x="48" y="146"/>
                </a:cubicBezTo>
                <a:cubicBezTo>
                  <a:pt x="48" y="149"/>
                  <a:pt x="46" y="151"/>
                  <a:pt x="43" y="151"/>
                </a:cubicBezTo>
                <a:close/>
                <a:moveTo>
                  <a:pt x="146" y="151"/>
                </a:moveTo>
                <a:cubicBezTo>
                  <a:pt x="56" y="151"/>
                  <a:pt x="56" y="151"/>
                  <a:pt x="56" y="151"/>
                </a:cubicBezTo>
                <a:cubicBezTo>
                  <a:pt x="57" y="148"/>
                  <a:pt x="57" y="145"/>
                  <a:pt x="56" y="142"/>
                </a:cubicBezTo>
                <a:cubicBezTo>
                  <a:pt x="146" y="142"/>
                  <a:pt x="146" y="142"/>
                  <a:pt x="146" y="142"/>
                </a:cubicBezTo>
                <a:cubicBezTo>
                  <a:pt x="149" y="142"/>
                  <a:pt x="151" y="144"/>
                  <a:pt x="151" y="147"/>
                </a:cubicBezTo>
                <a:cubicBezTo>
                  <a:pt x="150" y="149"/>
                  <a:pt x="149" y="151"/>
                  <a:pt x="146" y="151"/>
                </a:cubicBezTo>
                <a:close/>
                <a:moveTo>
                  <a:pt x="146" y="0"/>
                </a:moveTo>
                <a:cubicBezTo>
                  <a:pt x="108" y="0"/>
                  <a:pt x="108" y="0"/>
                  <a:pt x="108" y="0"/>
                </a:cubicBezTo>
                <a:cubicBezTo>
                  <a:pt x="101" y="0"/>
                  <a:pt x="94" y="7"/>
                  <a:pt x="94" y="14"/>
                </a:cubicBezTo>
                <a:cubicBezTo>
                  <a:pt x="94" y="19"/>
                  <a:pt x="94" y="19"/>
                  <a:pt x="94" y="19"/>
                </a:cubicBezTo>
                <a:cubicBezTo>
                  <a:pt x="66" y="19"/>
                  <a:pt x="66" y="19"/>
                  <a:pt x="66" y="19"/>
                </a:cubicBezTo>
                <a:cubicBezTo>
                  <a:pt x="66" y="14"/>
                  <a:pt x="66" y="14"/>
                  <a:pt x="66" y="14"/>
                </a:cubicBezTo>
                <a:cubicBezTo>
                  <a:pt x="66" y="7"/>
                  <a:pt x="60" y="0"/>
                  <a:pt x="52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7"/>
                  <a:pt x="0" y="14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9"/>
                  <a:pt x="7" y="76"/>
                  <a:pt x="14" y="76"/>
                </a:cubicBezTo>
                <a:cubicBezTo>
                  <a:pt x="19" y="76"/>
                  <a:pt x="19" y="76"/>
                  <a:pt x="19" y="76"/>
                </a:cubicBezTo>
                <a:cubicBezTo>
                  <a:pt x="19" y="90"/>
                  <a:pt x="19" y="90"/>
                  <a:pt x="19" y="90"/>
                </a:cubicBezTo>
                <a:cubicBezTo>
                  <a:pt x="19" y="93"/>
                  <a:pt x="22" y="95"/>
                  <a:pt x="24" y="95"/>
                </a:cubicBezTo>
                <a:cubicBezTo>
                  <a:pt x="25" y="95"/>
                  <a:pt x="26" y="94"/>
                  <a:pt x="27" y="93"/>
                </a:cubicBezTo>
                <a:cubicBezTo>
                  <a:pt x="38" y="82"/>
                  <a:pt x="38" y="82"/>
                  <a:pt x="38" y="82"/>
                </a:cubicBezTo>
                <a:cubicBezTo>
                  <a:pt x="38" y="90"/>
                  <a:pt x="38" y="90"/>
                  <a:pt x="38" y="90"/>
                </a:cubicBezTo>
                <a:cubicBezTo>
                  <a:pt x="38" y="97"/>
                  <a:pt x="44" y="104"/>
                  <a:pt x="52" y="104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77" y="122"/>
                  <a:pt x="79" y="123"/>
                  <a:pt x="80" y="123"/>
                </a:cubicBezTo>
                <a:cubicBezTo>
                  <a:pt x="82" y="123"/>
                  <a:pt x="83" y="122"/>
                  <a:pt x="84" y="120"/>
                </a:cubicBezTo>
                <a:cubicBezTo>
                  <a:pt x="95" y="104"/>
                  <a:pt x="95" y="104"/>
                  <a:pt x="95" y="104"/>
                </a:cubicBezTo>
                <a:cubicBezTo>
                  <a:pt x="108" y="104"/>
                  <a:pt x="108" y="104"/>
                  <a:pt x="108" y="104"/>
                </a:cubicBezTo>
                <a:cubicBezTo>
                  <a:pt x="116" y="104"/>
                  <a:pt x="122" y="97"/>
                  <a:pt x="122" y="90"/>
                </a:cubicBezTo>
                <a:cubicBezTo>
                  <a:pt x="122" y="82"/>
                  <a:pt x="122" y="82"/>
                  <a:pt x="122" y="82"/>
                </a:cubicBezTo>
                <a:cubicBezTo>
                  <a:pt x="133" y="93"/>
                  <a:pt x="133" y="93"/>
                  <a:pt x="133" y="93"/>
                </a:cubicBezTo>
                <a:cubicBezTo>
                  <a:pt x="134" y="94"/>
                  <a:pt x="135" y="95"/>
                  <a:pt x="136" y="95"/>
                </a:cubicBezTo>
                <a:cubicBezTo>
                  <a:pt x="138" y="95"/>
                  <a:pt x="141" y="93"/>
                  <a:pt x="141" y="90"/>
                </a:cubicBezTo>
                <a:cubicBezTo>
                  <a:pt x="141" y="76"/>
                  <a:pt x="141" y="76"/>
                  <a:pt x="141" y="76"/>
                </a:cubicBezTo>
                <a:cubicBezTo>
                  <a:pt x="146" y="76"/>
                  <a:pt x="146" y="76"/>
                  <a:pt x="146" y="76"/>
                </a:cubicBezTo>
                <a:cubicBezTo>
                  <a:pt x="154" y="76"/>
                  <a:pt x="160" y="69"/>
                  <a:pt x="160" y="62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6"/>
                  <a:pt x="154" y="0"/>
                  <a:pt x="146" y="0"/>
                </a:cubicBezTo>
                <a:close/>
                <a:moveTo>
                  <a:pt x="38" y="33"/>
                </a:moveTo>
                <a:cubicBezTo>
                  <a:pt x="38" y="68"/>
                  <a:pt x="38" y="68"/>
                  <a:pt x="38" y="68"/>
                </a:cubicBezTo>
                <a:cubicBezTo>
                  <a:pt x="29" y="78"/>
                  <a:pt x="29" y="78"/>
                  <a:pt x="29" y="78"/>
                </a:cubicBezTo>
                <a:cubicBezTo>
                  <a:pt x="29" y="72"/>
                  <a:pt x="29" y="72"/>
                  <a:pt x="29" y="72"/>
                </a:cubicBezTo>
                <a:cubicBezTo>
                  <a:pt x="29" y="68"/>
                  <a:pt x="27" y="66"/>
                  <a:pt x="24" y="66"/>
                </a:cubicBezTo>
                <a:cubicBezTo>
                  <a:pt x="15" y="66"/>
                  <a:pt x="15" y="66"/>
                  <a:pt x="15" y="66"/>
                </a:cubicBezTo>
                <a:cubicBezTo>
                  <a:pt x="12" y="66"/>
                  <a:pt x="10" y="64"/>
                  <a:pt x="10" y="62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1"/>
                  <a:pt x="12" y="9"/>
                  <a:pt x="15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55" y="9"/>
                  <a:pt x="57" y="11"/>
                  <a:pt x="57" y="14"/>
                </a:cubicBezTo>
                <a:cubicBezTo>
                  <a:pt x="57" y="19"/>
                  <a:pt x="57" y="19"/>
                  <a:pt x="57" y="19"/>
                </a:cubicBezTo>
                <a:cubicBezTo>
                  <a:pt x="53" y="19"/>
                  <a:pt x="53" y="19"/>
                  <a:pt x="53" y="19"/>
                </a:cubicBezTo>
                <a:cubicBezTo>
                  <a:pt x="45" y="19"/>
                  <a:pt x="38" y="25"/>
                  <a:pt x="38" y="33"/>
                </a:cubicBezTo>
                <a:close/>
                <a:moveTo>
                  <a:pt x="113" y="90"/>
                </a:moveTo>
                <a:cubicBezTo>
                  <a:pt x="113" y="93"/>
                  <a:pt x="111" y="95"/>
                  <a:pt x="108" y="95"/>
                </a:cubicBezTo>
                <a:cubicBezTo>
                  <a:pt x="92" y="95"/>
                  <a:pt x="92" y="95"/>
                  <a:pt x="92" y="95"/>
                </a:cubicBezTo>
                <a:cubicBezTo>
                  <a:pt x="91" y="95"/>
                  <a:pt x="89" y="95"/>
                  <a:pt x="88" y="97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71" y="97"/>
                  <a:pt x="71" y="97"/>
                  <a:pt x="71" y="97"/>
                </a:cubicBezTo>
                <a:cubicBezTo>
                  <a:pt x="70" y="96"/>
                  <a:pt x="69" y="95"/>
                  <a:pt x="68" y="95"/>
                </a:cubicBezTo>
                <a:cubicBezTo>
                  <a:pt x="52" y="95"/>
                  <a:pt x="52" y="95"/>
                  <a:pt x="52" y="95"/>
                </a:cubicBezTo>
                <a:cubicBezTo>
                  <a:pt x="49" y="95"/>
                  <a:pt x="47" y="93"/>
                  <a:pt x="47" y="90"/>
                </a:cubicBezTo>
                <a:cubicBezTo>
                  <a:pt x="47" y="33"/>
                  <a:pt x="47" y="33"/>
                  <a:pt x="47" y="33"/>
                </a:cubicBezTo>
                <a:cubicBezTo>
                  <a:pt x="47" y="30"/>
                  <a:pt x="49" y="28"/>
                  <a:pt x="52" y="28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11" y="28"/>
                  <a:pt x="113" y="30"/>
                  <a:pt x="113" y="33"/>
                </a:cubicBezTo>
                <a:lnTo>
                  <a:pt x="113" y="90"/>
                </a:lnTo>
                <a:close/>
                <a:moveTo>
                  <a:pt x="151" y="62"/>
                </a:moveTo>
                <a:cubicBezTo>
                  <a:pt x="151" y="65"/>
                  <a:pt x="149" y="67"/>
                  <a:pt x="146" y="67"/>
                </a:cubicBezTo>
                <a:cubicBezTo>
                  <a:pt x="136" y="67"/>
                  <a:pt x="136" y="67"/>
                  <a:pt x="136" y="67"/>
                </a:cubicBezTo>
                <a:cubicBezTo>
                  <a:pt x="133" y="67"/>
                  <a:pt x="131" y="69"/>
                  <a:pt x="131" y="72"/>
                </a:cubicBezTo>
                <a:cubicBezTo>
                  <a:pt x="131" y="78"/>
                  <a:pt x="131" y="78"/>
                  <a:pt x="131" y="7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33"/>
                  <a:pt x="122" y="33"/>
                  <a:pt x="122" y="33"/>
                </a:cubicBezTo>
                <a:cubicBezTo>
                  <a:pt x="122" y="26"/>
                  <a:pt x="116" y="19"/>
                  <a:pt x="108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14"/>
                  <a:pt x="103" y="14"/>
                  <a:pt x="103" y="14"/>
                </a:cubicBezTo>
                <a:cubicBezTo>
                  <a:pt x="103" y="11"/>
                  <a:pt x="105" y="9"/>
                  <a:pt x="108" y="9"/>
                </a:cubicBezTo>
                <a:cubicBezTo>
                  <a:pt x="146" y="9"/>
                  <a:pt x="146" y="9"/>
                  <a:pt x="146" y="9"/>
                </a:cubicBezTo>
                <a:cubicBezTo>
                  <a:pt x="149" y="9"/>
                  <a:pt x="151" y="11"/>
                  <a:pt x="151" y="14"/>
                </a:cubicBezTo>
                <a:lnTo>
                  <a:pt x="151" y="6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59D10216-97BD-CB32-76EC-B10287A7F2B8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3024188"/>
            <a:ext cx="254000" cy="252413"/>
          </a:xfrm>
          <a:custGeom>
            <a:avLst/>
            <a:gdLst>
              <a:gd name="T0" fmla="*/ 119 w 160"/>
              <a:gd name="T1" fmla="*/ 94 h 159"/>
              <a:gd name="T2" fmla="*/ 109 w 160"/>
              <a:gd name="T3" fmla="*/ 101 h 159"/>
              <a:gd name="T4" fmla="*/ 100 w 160"/>
              <a:gd name="T5" fmla="*/ 94 h 159"/>
              <a:gd name="T6" fmla="*/ 97 w 160"/>
              <a:gd name="T7" fmla="*/ 102 h 159"/>
              <a:gd name="T8" fmla="*/ 97 w 160"/>
              <a:gd name="T9" fmla="*/ 114 h 159"/>
              <a:gd name="T10" fmla="*/ 100 w 160"/>
              <a:gd name="T11" fmla="*/ 122 h 159"/>
              <a:gd name="T12" fmla="*/ 109 w 160"/>
              <a:gd name="T13" fmla="*/ 114 h 159"/>
              <a:gd name="T14" fmla="*/ 119 w 160"/>
              <a:gd name="T15" fmla="*/ 122 h 159"/>
              <a:gd name="T16" fmla="*/ 122 w 160"/>
              <a:gd name="T17" fmla="*/ 114 h 159"/>
              <a:gd name="T18" fmla="*/ 122 w 160"/>
              <a:gd name="T19" fmla="*/ 102 h 159"/>
              <a:gd name="T20" fmla="*/ 52 w 160"/>
              <a:gd name="T21" fmla="*/ 65 h 159"/>
              <a:gd name="T22" fmla="*/ 55 w 160"/>
              <a:gd name="T23" fmla="*/ 57 h 159"/>
              <a:gd name="T24" fmla="*/ 55 w 160"/>
              <a:gd name="T25" fmla="*/ 45 h 159"/>
              <a:gd name="T26" fmla="*/ 52 w 160"/>
              <a:gd name="T27" fmla="*/ 38 h 159"/>
              <a:gd name="T28" fmla="*/ 43 w 160"/>
              <a:gd name="T29" fmla="*/ 45 h 159"/>
              <a:gd name="T30" fmla="*/ 34 w 160"/>
              <a:gd name="T31" fmla="*/ 38 h 159"/>
              <a:gd name="T32" fmla="*/ 31 w 160"/>
              <a:gd name="T33" fmla="*/ 45 h 159"/>
              <a:gd name="T34" fmla="*/ 31 w 160"/>
              <a:gd name="T35" fmla="*/ 57 h 159"/>
              <a:gd name="T36" fmla="*/ 34 w 160"/>
              <a:gd name="T37" fmla="*/ 65 h 159"/>
              <a:gd name="T38" fmla="*/ 43 w 160"/>
              <a:gd name="T39" fmla="*/ 58 h 159"/>
              <a:gd name="T40" fmla="*/ 52 w 160"/>
              <a:gd name="T41" fmla="*/ 65 h 159"/>
              <a:gd name="T42" fmla="*/ 145 w 160"/>
              <a:gd name="T43" fmla="*/ 33 h 159"/>
              <a:gd name="T44" fmla="*/ 0 w 160"/>
              <a:gd name="T45" fmla="*/ 79 h 159"/>
              <a:gd name="T46" fmla="*/ 80 w 160"/>
              <a:gd name="T47" fmla="*/ 159 h 159"/>
              <a:gd name="T48" fmla="*/ 137 w 160"/>
              <a:gd name="T49" fmla="*/ 135 h 159"/>
              <a:gd name="T50" fmla="*/ 160 w 160"/>
              <a:gd name="T51" fmla="*/ 79 h 159"/>
              <a:gd name="T52" fmla="*/ 160 w 160"/>
              <a:gd name="T53" fmla="*/ 51 h 159"/>
              <a:gd name="T54" fmla="*/ 151 w 160"/>
              <a:gd name="T55" fmla="*/ 51 h 159"/>
              <a:gd name="T56" fmla="*/ 133 w 160"/>
              <a:gd name="T57" fmla="*/ 51 h 159"/>
              <a:gd name="T58" fmla="*/ 80 w 160"/>
              <a:gd name="T59" fmla="*/ 150 h 159"/>
              <a:gd name="T60" fmla="*/ 80 w 160"/>
              <a:gd name="T61" fmla="*/ 9 h 159"/>
              <a:gd name="T62" fmla="*/ 123 w 160"/>
              <a:gd name="T63" fmla="*/ 51 h 159"/>
              <a:gd name="T64" fmla="*/ 122 w 160"/>
              <a:gd name="T65" fmla="*/ 47 h 159"/>
              <a:gd name="T66" fmla="*/ 109 w 160"/>
              <a:gd name="T67" fmla="*/ 37 h 159"/>
              <a:gd name="T68" fmla="*/ 106 w 160"/>
              <a:gd name="T69" fmla="*/ 45 h 159"/>
              <a:gd name="T70" fmla="*/ 72 w 160"/>
              <a:gd name="T71" fmla="*/ 62 h 159"/>
              <a:gd name="T72" fmla="*/ 44 w 160"/>
              <a:gd name="T73" fmla="*/ 113 h 159"/>
              <a:gd name="T74" fmla="*/ 81 w 160"/>
              <a:gd name="T75" fmla="*/ 113 h 159"/>
              <a:gd name="T76" fmla="*/ 107 w 160"/>
              <a:gd name="T77" fmla="*/ 56 h 159"/>
              <a:gd name="T78" fmla="*/ 107 w 160"/>
              <a:gd name="T79" fmla="*/ 64 h 159"/>
              <a:gd name="T80" fmla="*/ 113 w 160"/>
              <a:gd name="T81" fmla="*/ 64 h 159"/>
              <a:gd name="T82" fmla="*/ 124 w 160"/>
              <a:gd name="T83" fmla="*/ 51 h 159"/>
              <a:gd name="T84" fmla="*/ 151 w 160"/>
              <a:gd name="T85" fmla="*/ 68 h 159"/>
              <a:gd name="T86" fmla="*/ 80 w 160"/>
              <a:gd name="T87" fmla="*/ 150 h 159"/>
              <a:gd name="T88" fmla="*/ 70 w 160"/>
              <a:gd name="T89" fmla="*/ 112 h 159"/>
              <a:gd name="T90" fmla="*/ 52 w 160"/>
              <a:gd name="T91" fmla="*/ 11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59">
                <a:moveTo>
                  <a:pt x="122" y="95"/>
                </a:moveTo>
                <a:cubicBezTo>
                  <a:pt x="121" y="95"/>
                  <a:pt x="120" y="94"/>
                  <a:pt x="119" y="94"/>
                </a:cubicBezTo>
                <a:cubicBezTo>
                  <a:pt x="117" y="94"/>
                  <a:pt x="116" y="95"/>
                  <a:pt x="115" y="95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3" y="95"/>
                  <a:pt x="103" y="95"/>
                  <a:pt x="103" y="95"/>
                </a:cubicBezTo>
                <a:cubicBezTo>
                  <a:pt x="103" y="95"/>
                  <a:pt x="101" y="94"/>
                  <a:pt x="100" y="94"/>
                </a:cubicBezTo>
                <a:cubicBezTo>
                  <a:pt x="99" y="94"/>
                  <a:pt x="98" y="95"/>
                  <a:pt x="97" y="95"/>
                </a:cubicBezTo>
                <a:cubicBezTo>
                  <a:pt x="96" y="97"/>
                  <a:pt x="96" y="100"/>
                  <a:pt x="97" y="102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97" y="114"/>
                  <a:pt x="97" y="114"/>
                  <a:pt x="97" y="114"/>
                </a:cubicBezTo>
                <a:cubicBezTo>
                  <a:pt x="96" y="115"/>
                  <a:pt x="96" y="119"/>
                  <a:pt x="97" y="120"/>
                </a:cubicBezTo>
                <a:cubicBezTo>
                  <a:pt x="98" y="121"/>
                  <a:pt x="99" y="122"/>
                  <a:pt x="100" y="122"/>
                </a:cubicBezTo>
                <a:cubicBezTo>
                  <a:pt x="101" y="122"/>
                  <a:pt x="103" y="121"/>
                  <a:pt x="103" y="120"/>
                </a:cubicBezTo>
                <a:cubicBezTo>
                  <a:pt x="109" y="114"/>
                  <a:pt x="109" y="114"/>
                  <a:pt x="109" y="114"/>
                </a:cubicBezTo>
                <a:cubicBezTo>
                  <a:pt x="115" y="120"/>
                  <a:pt x="115" y="120"/>
                  <a:pt x="115" y="120"/>
                </a:cubicBezTo>
                <a:cubicBezTo>
                  <a:pt x="116" y="121"/>
                  <a:pt x="117" y="122"/>
                  <a:pt x="119" y="122"/>
                </a:cubicBezTo>
                <a:cubicBezTo>
                  <a:pt x="120" y="122"/>
                  <a:pt x="121" y="121"/>
                  <a:pt x="122" y="120"/>
                </a:cubicBezTo>
                <a:cubicBezTo>
                  <a:pt x="123" y="119"/>
                  <a:pt x="123" y="115"/>
                  <a:pt x="122" y="114"/>
                </a:cubicBezTo>
                <a:cubicBezTo>
                  <a:pt x="116" y="108"/>
                  <a:pt x="116" y="108"/>
                  <a:pt x="116" y="108"/>
                </a:cubicBezTo>
                <a:cubicBezTo>
                  <a:pt x="122" y="102"/>
                  <a:pt x="122" y="102"/>
                  <a:pt x="122" y="102"/>
                </a:cubicBezTo>
                <a:cubicBezTo>
                  <a:pt x="123" y="100"/>
                  <a:pt x="123" y="97"/>
                  <a:pt x="122" y="95"/>
                </a:cubicBezTo>
                <a:close/>
                <a:moveTo>
                  <a:pt x="52" y="65"/>
                </a:moveTo>
                <a:cubicBezTo>
                  <a:pt x="53" y="65"/>
                  <a:pt x="54" y="65"/>
                  <a:pt x="55" y="64"/>
                </a:cubicBezTo>
                <a:cubicBezTo>
                  <a:pt x="57" y="62"/>
                  <a:pt x="57" y="59"/>
                  <a:pt x="55" y="57"/>
                </a:cubicBezTo>
                <a:cubicBezTo>
                  <a:pt x="49" y="51"/>
                  <a:pt x="49" y="51"/>
                  <a:pt x="49" y="51"/>
                </a:cubicBezTo>
                <a:cubicBezTo>
                  <a:pt x="55" y="45"/>
                  <a:pt x="55" y="45"/>
                  <a:pt x="55" y="45"/>
                </a:cubicBezTo>
                <a:cubicBezTo>
                  <a:pt x="57" y="44"/>
                  <a:pt x="57" y="40"/>
                  <a:pt x="55" y="39"/>
                </a:cubicBezTo>
                <a:cubicBezTo>
                  <a:pt x="55" y="38"/>
                  <a:pt x="53" y="38"/>
                  <a:pt x="52" y="38"/>
                </a:cubicBezTo>
                <a:cubicBezTo>
                  <a:pt x="51" y="38"/>
                  <a:pt x="50" y="38"/>
                  <a:pt x="49" y="39"/>
                </a:cubicBezTo>
                <a:cubicBezTo>
                  <a:pt x="43" y="45"/>
                  <a:pt x="43" y="45"/>
                  <a:pt x="43" y="45"/>
                </a:cubicBezTo>
                <a:cubicBezTo>
                  <a:pt x="37" y="39"/>
                  <a:pt x="37" y="39"/>
                  <a:pt x="37" y="39"/>
                </a:cubicBezTo>
                <a:cubicBezTo>
                  <a:pt x="36" y="38"/>
                  <a:pt x="35" y="38"/>
                  <a:pt x="34" y="38"/>
                </a:cubicBezTo>
                <a:cubicBezTo>
                  <a:pt x="32" y="38"/>
                  <a:pt x="31" y="38"/>
                  <a:pt x="31" y="39"/>
                </a:cubicBezTo>
                <a:cubicBezTo>
                  <a:pt x="29" y="40"/>
                  <a:pt x="29" y="44"/>
                  <a:pt x="31" y="45"/>
                </a:cubicBezTo>
                <a:cubicBezTo>
                  <a:pt x="36" y="51"/>
                  <a:pt x="36" y="51"/>
                  <a:pt x="36" y="51"/>
                </a:cubicBezTo>
                <a:cubicBezTo>
                  <a:pt x="31" y="57"/>
                  <a:pt x="31" y="57"/>
                  <a:pt x="31" y="57"/>
                </a:cubicBezTo>
                <a:cubicBezTo>
                  <a:pt x="29" y="59"/>
                  <a:pt x="29" y="62"/>
                  <a:pt x="31" y="64"/>
                </a:cubicBezTo>
                <a:cubicBezTo>
                  <a:pt x="31" y="65"/>
                  <a:pt x="32" y="65"/>
                  <a:pt x="34" y="65"/>
                </a:cubicBezTo>
                <a:cubicBezTo>
                  <a:pt x="35" y="65"/>
                  <a:pt x="36" y="65"/>
                  <a:pt x="37" y="64"/>
                </a:cubicBezTo>
                <a:cubicBezTo>
                  <a:pt x="43" y="58"/>
                  <a:pt x="43" y="58"/>
                  <a:pt x="43" y="58"/>
                </a:cubicBezTo>
                <a:cubicBezTo>
                  <a:pt x="49" y="64"/>
                  <a:pt x="49" y="64"/>
                  <a:pt x="49" y="64"/>
                </a:cubicBezTo>
                <a:cubicBezTo>
                  <a:pt x="50" y="65"/>
                  <a:pt x="51" y="65"/>
                  <a:pt x="52" y="65"/>
                </a:cubicBezTo>
                <a:close/>
                <a:moveTo>
                  <a:pt x="160" y="51"/>
                </a:moveTo>
                <a:cubicBezTo>
                  <a:pt x="160" y="42"/>
                  <a:pt x="154" y="34"/>
                  <a:pt x="145" y="33"/>
                </a:cubicBezTo>
                <a:cubicBezTo>
                  <a:pt x="130" y="12"/>
                  <a:pt x="106" y="0"/>
                  <a:pt x="80" y="0"/>
                </a:cubicBezTo>
                <a:cubicBezTo>
                  <a:pt x="36" y="0"/>
                  <a:pt x="0" y="35"/>
                  <a:pt x="0" y="79"/>
                </a:cubicBezTo>
                <a:cubicBezTo>
                  <a:pt x="0" y="101"/>
                  <a:pt x="9" y="120"/>
                  <a:pt x="24" y="135"/>
                </a:cubicBezTo>
                <a:cubicBezTo>
                  <a:pt x="38" y="150"/>
                  <a:pt x="59" y="159"/>
                  <a:pt x="80" y="159"/>
                </a:cubicBezTo>
                <a:cubicBezTo>
                  <a:pt x="91" y="159"/>
                  <a:pt x="101" y="157"/>
                  <a:pt x="111" y="153"/>
                </a:cubicBezTo>
                <a:cubicBezTo>
                  <a:pt x="121" y="148"/>
                  <a:pt x="130" y="143"/>
                  <a:pt x="137" y="135"/>
                </a:cubicBezTo>
                <a:cubicBezTo>
                  <a:pt x="144" y="128"/>
                  <a:pt x="150" y="120"/>
                  <a:pt x="154" y="110"/>
                </a:cubicBezTo>
                <a:cubicBezTo>
                  <a:pt x="158" y="101"/>
                  <a:pt x="160" y="90"/>
                  <a:pt x="160" y="79"/>
                </a:cubicBezTo>
                <a:cubicBezTo>
                  <a:pt x="160" y="73"/>
                  <a:pt x="160" y="66"/>
                  <a:pt x="158" y="60"/>
                </a:cubicBezTo>
                <a:cubicBezTo>
                  <a:pt x="159" y="58"/>
                  <a:pt x="160" y="55"/>
                  <a:pt x="160" y="51"/>
                </a:cubicBezTo>
                <a:close/>
                <a:moveTo>
                  <a:pt x="142" y="42"/>
                </a:moveTo>
                <a:cubicBezTo>
                  <a:pt x="147" y="42"/>
                  <a:pt x="151" y="46"/>
                  <a:pt x="151" y="51"/>
                </a:cubicBezTo>
                <a:cubicBezTo>
                  <a:pt x="151" y="57"/>
                  <a:pt x="147" y="60"/>
                  <a:pt x="142" y="60"/>
                </a:cubicBezTo>
                <a:cubicBezTo>
                  <a:pt x="137" y="60"/>
                  <a:pt x="133" y="56"/>
                  <a:pt x="133" y="51"/>
                </a:cubicBezTo>
                <a:cubicBezTo>
                  <a:pt x="133" y="46"/>
                  <a:pt x="137" y="42"/>
                  <a:pt x="142" y="42"/>
                </a:cubicBezTo>
                <a:close/>
                <a:moveTo>
                  <a:pt x="80" y="150"/>
                </a:moveTo>
                <a:cubicBezTo>
                  <a:pt x="41" y="150"/>
                  <a:pt x="10" y="118"/>
                  <a:pt x="10" y="79"/>
                </a:cubicBezTo>
                <a:cubicBezTo>
                  <a:pt x="10" y="40"/>
                  <a:pt x="41" y="9"/>
                  <a:pt x="80" y="9"/>
                </a:cubicBezTo>
                <a:cubicBezTo>
                  <a:pt x="101" y="9"/>
                  <a:pt x="121" y="18"/>
                  <a:pt x="135" y="34"/>
                </a:cubicBezTo>
                <a:cubicBezTo>
                  <a:pt x="128" y="37"/>
                  <a:pt x="123" y="44"/>
                  <a:pt x="123" y="51"/>
                </a:cubicBezTo>
                <a:cubicBezTo>
                  <a:pt x="123" y="50"/>
                  <a:pt x="122" y="49"/>
                  <a:pt x="122" y="48"/>
                </a:cubicBezTo>
                <a:cubicBezTo>
                  <a:pt x="122" y="47"/>
                  <a:pt x="122" y="47"/>
                  <a:pt x="122" y="47"/>
                </a:cubicBezTo>
                <a:cubicBezTo>
                  <a:pt x="113" y="38"/>
                  <a:pt x="113" y="38"/>
                  <a:pt x="113" y="38"/>
                </a:cubicBezTo>
                <a:cubicBezTo>
                  <a:pt x="112" y="37"/>
                  <a:pt x="110" y="37"/>
                  <a:pt x="109" y="37"/>
                </a:cubicBezTo>
                <a:cubicBezTo>
                  <a:pt x="108" y="37"/>
                  <a:pt x="107" y="37"/>
                  <a:pt x="106" y="38"/>
                </a:cubicBezTo>
                <a:cubicBezTo>
                  <a:pt x="104" y="40"/>
                  <a:pt x="104" y="43"/>
                  <a:pt x="106" y="45"/>
                </a:cubicBezTo>
                <a:cubicBezTo>
                  <a:pt x="107" y="46"/>
                  <a:pt x="107" y="46"/>
                  <a:pt x="107" y="46"/>
                </a:cubicBezTo>
                <a:cubicBezTo>
                  <a:pt x="94" y="47"/>
                  <a:pt x="82" y="52"/>
                  <a:pt x="72" y="62"/>
                </a:cubicBezTo>
                <a:cubicBezTo>
                  <a:pt x="63" y="71"/>
                  <a:pt x="59" y="83"/>
                  <a:pt x="57" y="95"/>
                </a:cubicBezTo>
                <a:cubicBezTo>
                  <a:pt x="49" y="97"/>
                  <a:pt x="44" y="104"/>
                  <a:pt x="44" y="113"/>
                </a:cubicBezTo>
                <a:cubicBezTo>
                  <a:pt x="44" y="123"/>
                  <a:pt x="52" y="132"/>
                  <a:pt x="62" y="132"/>
                </a:cubicBezTo>
                <a:cubicBezTo>
                  <a:pt x="72" y="132"/>
                  <a:pt x="81" y="123"/>
                  <a:pt x="81" y="113"/>
                </a:cubicBezTo>
                <a:cubicBezTo>
                  <a:pt x="81" y="104"/>
                  <a:pt x="75" y="97"/>
                  <a:pt x="67" y="95"/>
                </a:cubicBezTo>
                <a:cubicBezTo>
                  <a:pt x="69" y="74"/>
                  <a:pt x="87" y="57"/>
                  <a:pt x="107" y="56"/>
                </a:cubicBezTo>
                <a:cubicBezTo>
                  <a:pt x="107" y="57"/>
                  <a:pt x="107" y="57"/>
                  <a:pt x="107" y="57"/>
                </a:cubicBezTo>
                <a:cubicBezTo>
                  <a:pt x="105" y="59"/>
                  <a:pt x="105" y="62"/>
                  <a:pt x="107" y="64"/>
                </a:cubicBezTo>
                <a:cubicBezTo>
                  <a:pt x="107" y="64"/>
                  <a:pt x="109" y="65"/>
                  <a:pt x="110" y="65"/>
                </a:cubicBezTo>
                <a:cubicBezTo>
                  <a:pt x="111" y="65"/>
                  <a:pt x="112" y="64"/>
                  <a:pt x="113" y="64"/>
                </a:cubicBezTo>
                <a:cubicBezTo>
                  <a:pt x="122" y="55"/>
                  <a:pt x="122" y="55"/>
                  <a:pt x="122" y="55"/>
                </a:cubicBezTo>
                <a:cubicBezTo>
                  <a:pt x="123" y="53"/>
                  <a:pt x="124" y="52"/>
                  <a:pt x="124" y="51"/>
                </a:cubicBezTo>
                <a:cubicBezTo>
                  <a:pt x="124" y="61"/>
                  <a:pt x="132" y="70"/>
                  <a:pt x="143" y="70"/>
                </a:cubicBezTo>
                <a:cubicBezTo>
                  <a:pt x="146" y="70"/>
                  <a:pt x="148" y="70"/>
                  <a:pt x="151" y="68"/>
                </a:cubicBezTo>
                <a:cubicBezTo>
                  <a:pt x="152" y="72"/>
                  <a:pt x="152" y="75"/>
                  <a:pt x="152" y="79"/>
                </a:cubicBezTo>
                <a:cubicBezTo>
                  <a:pt x="151" y="118"/>
                  <a:pt x="119" y="150"/>
                  <a:pt x="80" y="150"/>
                </a:cubicBezTo>
                <a:close/>
                <a:moveTo>
                  <a:pt x="61" y="103"/>
                </a:moveTo>
                <a:cubicBezTo>
                  <a:pt x="67" y="103"/>
                  <a:pt x="70" y="107"/>
                  <a:pt x="70" y="112"/>
                </a:cubicBezTo>
                <a:cubicBezTo>
                  <a:pt x="70" y="118"/>
                  <a:pt x="66" y="122"/>
                  <a:pt x="61" y="122"/>
                </a:cubicBezTo>
                <a:cubicBezTo>
                  <a:pt x="56" y="122"/>
                  <a:pt x="52" y="117"/>
                  <a:pt x="52" y="112"/>
                </a:cubicBezTo>
                <a:cubicBezTo>
                  <a:pt x="52" y="107"/>
                  <a:pt x="56" y="103"/>
                  <a:pt x="61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8F87B0FF-0CC2-74E0-DF7C-DF74BBE9C466}"/>
              </a:ext>
            </a:extLst>
          </p:cNvPr>
          <p:cNvSpPr>
            <a:spLocks noEditPoints="1"/>
          </p:cNvSpPr>
          <p:nvPr/>
        </p:nvSpPr>
        <p:spPr bwMode="auto">
          <a:xfrm>
            <a:off x="4589463" y="3581400"/>
            <a:ext cx="258763" cy="238125"/>
          </a:xfrm>
          <a:custGeom>
            <a:avLst/>
            <a:gdLst>
              <a:gd name="T0" fmla="*/ 151 w 163"/>
              <a:gd name="T1" fmla="*/ 56 h 150"/>
              <a:gd name="T2" fmla="*/ 102 w 163"/>
              <a:gd name="T3" fmla="*/ 39 h 150"/>
              <a:gd name="T4" fmla="*/ 68 w 163"/>
              <a:gd name="T5" fmla="*/ 52 h 150"/>
              <a:gd name="T6" fmla="*/ 62 w 163"/>
              <a:gd name="T7" fmla="*/ 46 h 150"/>
              <a:gd name="T8" fmla="*/ 100 w 163"/>
              <a:gd name="T9" fmla="*/ 9 h 150"/>
              <a:gd name="T10" fmla="*/ 42 w 163"/>
              <a:gd name="T11" fmla="*/ 79 h 150"/>
              <a:gd name="T12" fmla="*/ 22 w 163"/>
              <a:gd name="T13" fmla="*/ 92 h 150"/>
              <a:gd name="T14" fmla="*/ 39 w 163"/>
              <a:gd name="T15" fmla="*/ 71 h 150"/>
              <a:gd name="T16" fmla="*/ 56 w 163"/>
              <a:gd name="T17" fmla="*/ 92 h 150"/>
              <a:gd name="T18" fmla="*/ 36 w 163"/>
              <a:gd name="T19" fmla="*/ 106 h 150"/>
              <a:gd name="T20" fmla="*/ 52 w 163"/>
              <a:gd name="T21" fmla="*/ 85 h 150"/>
              <a:gd name="T22" fmla="*/ 68 w 163"/>
              <a:gd name="T23" fmla="*/ 105 h 150"/>
              <a:gd name="T24" fmla="*/ 48 w 163"/>
              <a:gd name="T25" fmla="*/ 119 h 150"/>
              <a:gd name="T26" fmla="*/ 65 w 163"/>
              <a:gd name="T27" fmla="*/ 98 h 150"/>
              <a:gd name="T28" fmla="*/ 69 w 163"/>
              <a:gd name="T29" fmla="*/ 24 h 150"/>
              <a:gd name="T30" fmla="*/ 64 w 163"/>
              <a:gd name="T31" fmla="*/ 63 h 150"/>
              <a:gd name="T32" fmla="*/ 91 w 163"/>
              <a:gd name="T33" fmla="*/ 45 h 150"/>
              <a:gd name="T34" fmla="*/ 142 w 163"/>
              <a:gd name="T35" fmla="*/ 99 h 150"/>
              <a:gd name="T36" fmla="*/ 116 w 163"/>
              <a:gd name="T37" fmla="*/ 79 h 150"/>
              <a:gd name="T38" fmla="*/ 109 w 163"/>
              <a:gd name="T39" fmla="*/ 86 h 150"/>
              <a:gd name="T40" fmla="*/ 126 w 163"/>
              <a:gd name="T41" fmla="*/ 113 h 150"/>
              <a:gd name="T42" fmla="*/ 99 w 163"/>
              <a:gd name="T43" fmla="*/ 91 h 150"/>
              <a:gd name="T44" fmla="*/ 116 w 163"/>
              <a:gd name="T45" fmla="*/ 119 h 150"/>
              <a:gd name="T46" fmla="*/ 110 w 163"/>
              <a:gd name="T47" fmla="*/ 125 h 150"/>
              <a:gd name="T48" fmla="*/ 75 w 163"/>
              <a:gd name="T49" fmla="*/ 92 h 150"/>
              <a:gd name="T50" fmla="*/ 52 w 163"/>
              <a:gd name="T51" fmla="*/ 74 h 150"/>
              <a:gd name="T52" fmla="*/ 28 w 163"/>
              <a:gd name="T53" fmla="*/ 65 h 150"/>
              <a:gd name="T54" fmla="*/ 12 w 163"/>
              <a:gd name="T55" fmla="*/ 56 h 150"/>
              <a:gd name="T56" fmla="*/ 79 w 163"/>
              <a:gd name="T57" fmla="*/ 111 h 150"/>
              <a:gd name="T58" fmla="*/ 68 w 163"/>
              <a:gd name="T59" fmla="*/ 132 h 150"/>
              <a:gd name="T60" fmla="*/ 62 w 163"/>
              <a:gd name="T61" fmla="*/ 125 h 150"/>
              <a:gd name="T62" fmla="*/ 91 w 163"/>
              <a:gd name="T63" fmla="*/ 122 h 150"/>
              <a:gd name="T64" fmla="*/ 98 w 163"/>
              <a:gd name="T65" fmla="*/ 140 h 150"/>
              <a:gd name="T66" fmla="*/ 88 w 163"/>
              <a:gd name="T67" fmla="*/ 125 h 150"/>
              <a:gd name="T68" fmla="*/ 90 w 163"/>
              <a:gd name="T69" fmla="*/ 5 h 150"/>
              <a:gd name="T70" fmla="*/ 57 w 163"/>
              <a:gd name="T71" fmla="*/ 5 h 150"/>
              <a:gd name="T72" fmla="*/ 6 w 163"/>
              <a:gd name="T73" fmla="*/ 70 h 150"/>
              <a:gd name="T74" fmla="*/ 25 w 163"/>
              <a:gd name="T75" fmla="*/ 104 h 150"/>
              <a:gd name="T76" fmla="*/ 43 w 163"/>
              <a:gd name="T77" fmla="*/ 126 h 150"/>
              <a:gd name="T78" fmla="*/ 66 w 163"/>
              <a:gd name="T79" fmla="*/ 143 h 150"/>
              <a:gd name="T80" fmla="*/ 89 w 163"/>
              <a:gd name="T81" fmla="*/ 146 h 150"/>
              <a:gd name="T82" fmla="*/ 114 w 163"/>
              <a:gd name="T83" fmla="*/ 137 h 150"/>
              <a:gd name="T84" fmla="*/ 136 w 163"/>
              <a:gd name="T85" fmla="*/ 119 h 150"/>
              <a:gd name="T86" fmla="*/ 150 w 163"/>
              <a:gd name="T87" fmla="*/ 86 h 150"/>
              <a:gd name="T88" fmla="*/ 157 w 163"/>
              <a:gd name="T89" fmla="*/ 5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3" h="150">
                <a:moveTo>
                  <a:pt x="100" y="9"/>
                </a:moveTo>
                <a:cubicBezTo>
                  <a:pt x="102" y="9"/>
                  <a:pt x="103" y="10"/>
                  <a:pt x="104" y="11"/>
                </a:cubicBezTo>
                <a:cubicBezTo>
                  <a:pt x="151" y="56"/>
                  <a:pt x="151" y="56"/>
                  <a:pt x="151" y="56"/>
                </a:cubicBezTo>
                <a:cubicBezTo>
                  <a:pt x="152" y="58"/>
                  <a:pt x="152" y="61"/>
                  <a:pt x="151" y="63"/>
                </a:cubicBezTo>
                <a:cubicBezTo>
                  <a:pt x="138" y="76"/>
                  <a:pt x="138" y="76"/>
                  <a:pt x="138" y="76"/>
                </a:cubicBezTo>
                <a:cubicBezTo>
                  <a:pt x="102" y="39"/>
                  <a:pt x="102" y="39"/>
                  <a:pt x="102" y="39"/>
                </a:cubicBezTo>
                <a:cubicBezTo>
                  <a:pt x="99" y="37"/>
                  <a:pt x="95" y="36"/>
                  <a:pt x="92" y="36"/>
                </a:cubicBezTo>
                <a:cubicBezTo>
                  <a:pt x="88" y="36"/>
                  <a:pt x="85" y="37"/>
                  <a:pt x="82" y="39"/>
                </a:cubicBezTo>
                <a:cubicBezTo>
                  <a:pt x="68" y="52"/>
                  <a:pt x="68" y="52"/>
                  <a:pt x="68" y="52"/>
                </a:cubicBezTo>
                <a:cubicBezTo>
                  <a:pt x="68" y="53"/>
                  <a:pt x="66" y="54"/>
                  <a:pt x="65" y="54"/>
                </a:cubicBezTo>
                <a:cubicBezTo>
                  <a:pt x="64" y="54"/>
                  <a:pt x="63" y="53"/>
                  <a:pt x="62" y="52"/>
                </a:cubicBezTo>
                <a:cubicBezTo>
                  <a:pt x="60" y="51"/>
                  <a:pt x="60" y="48"/>
                  <a:pt x="62" y="46"/>
                </a:cubicBezTo>
                <a:cubicBezTo>
                  <a:pt x="82" y="26"/>
                  <a:pt x="82" y="26"/>
                  <a:pt x="82" y="26"/>
                </a:cubicBezTo>
                <a:cubicBezTo>
                  <a:pt x="97" y="11"/>
                  <a:pt x="97" y="11"/>
                  <a:pt x="97" y="11"/>
                </a:cubicBezTo>
                <a:cubicBezTo>
                  <a:pt x="98" y="10"/>
                  <a:pt x="99" y="9"/>
                  <a:pt x="100" y="9"/>
                </a:cubicBezTo>
                <a:close/>
                <a:moveTo>
                  <a:pt x="39" y="71"/>
                </a:moveTo>
                <a:cubicBezTo>
                  <a:pt x="40" y="71"/>
                  <a:pt x="41" y="72"/>
                  <a:pt x="42" y="72"/>
                </a:cubicBezTo>
                <a:cubicBezTo>
                  <a:pt x="43" y="74"/>
                  <a:pt x="43" y="77"/>
                  <a:pt x="42" y="79"/>
                </a:cubicBezTo>
                <a:cubicBezTo>
                  <a:pt x="28" y="92"/>
                  <a:pt x="28" y="92"/>
                  <a:pt x="28" y="92"/>
                </a:cubicBezTo>
                <a:cubicBezTo>
                  <a:pt x="28" y="93"/>
                  <a:pt x="27" y="93"/>
                  <a:pt x="25" y="93"/>
                </a:cubicBezTo>
                <a:cubicBezTo>
                  <a:pt x="24" y="93"/>
                  <a:pt x="23" y="93"/>
                  <a:pt x="22" y="92"/>
                </a:cubicBezTo>
                <a:cubicBezTo>
                  <a:pt x="20" y="91"/>
                  <a:pt x="20" y="87"/>
                  <a:pt x="22" y="86"/>
                </a:cubicBezTo>
                <a:cubicBezTo>
                  <a:pt x="36" y="72"/>
                  <a:pt x="36" y="72"/>
                  <a:pt x="36" y="72"/>
                </a:cubicBezTo>
                <a:cubicBezTo>
                  <a:pt x="36" y="72"/>
                  <a:pt x="38" y="71"/>
                  <a:pt x="39" y="71"/>
                </a:cubicBezTo>
                <a:close/>
                <a:moveTo>
                  <a:pt x="52" y="85"/>
                </a:moveTo>
                <a:cubicBezTo>
                  <a:pt x="53" y="85"/>
                  <a:pt x="55" y="85"/>
                  <a:pt x="56" y="86"/>
                </a:cubicBezTo>
                <a:cubicBezTo>
                  <a:pt x="57" y="87"/>
                  <a:pt x="57" y="91"/>
                  <a:pt x="56" y="92"/>
                </a:cubicBezTo>
                <a:cubicBezTo>
                  <a:pt x="42" y="106"/>
                  <a:pt x="42" y="106"/>
                  <a:pt x="42" y="106"/>
                </a:cubicBezTo>
                <a:cubicBezTo>
                  <a:pt x="41" y="107"/>
                  <a:pt x="40" y="107"/>
                  <a:pt x="39" y="107"/>
                </a:cubicBezTo>
                <a:cubicBezTo>
                  <a:pt x="38" y="107"/>
                  <a:pt x="36" y="107"/>
                  <a:pt x="36" y="106"/>
                </a:cubicBezTo>
                <a:cubicBezTo>
                  <a:pt x="33" y="104"/>
                  <a:pt x="33" y="101"/>
                  <a:pt x="36" y="99"/>
                </a:cubicBezTo>
                <a:cubicBezTo>
                  <a:pt x="49" y="86"/>
                  <a:pt x="49" y="86"/>
                  <a:pt x="49" y="86"/>
                </a:cubicBezTo>
                <a:cubicBezTo>
                  <a:pt x="50" y="85"/>
                  <a:pt x="51" y="85"/>
                  <a:pt x="52" y="85"/>
                </a:cubicBezTo>
                <a:close/>
                <a:moveTo>
                  <a:pt x="65" y="98"/>
                </a:moveTo>
                <a:cubicBezTo>
                  <a:pt x="66" y="98"/>
                  <a:pt x="68" y="98"/>
                  <a:pt x="68" y="99"/>
                </a:cubicBezTo>
                <a:cubicBezTo>
                  <a:pt x="70" y="100"/>
                  <a:pt x="70" y="104"/>
                  <a:pt x="68" y="105"/>
                </a:cubicBezTo>
                <a:cubicBezTo>
                  <a:pt x="55" y="119"/>
                  <a:pt x="55" y="119"/>
                  <a:pt x="55" y="119"/>
                </a:cubicBezTo>
                <a:cubicBezTo>
                  <a:pt x="54" y="119"/>
                  <a:pt x="53" y="120"/>
                  <a:pt x="52" y="120"/>
                </a:cubicBezTo>
                <a:cubicBezTo>
                  <a:pt x="50" y="120"/>
                  <a:pt x="49" y="119"/>
                  <a:pt x="48" y="119"/>
                </a:cubicBezTo>
                <a:cubicBezTo>
                  <a:pt x="47" y="117"/>
                  <a:pt x="47" y="114"/>
                  <a:pt x="48" y="112"/>
                </a:cubicBezTo>
                <a:cubicBezTo>
                  <a:pt x="62" y="99"/>
                  <a:pt x="62" y="99"/>
                  <a:pt x="62" y="99"/>
                </a:cubicBezTo>
                <a:cubicBezTo>
                  <a:pt x="63" y="98"/>
                  <a:pt x="64" y="98"/>
                  <a:pt x="65" y="98"/>
                </a:cubicBezTo>
                <a:close/>
                <a:moveTo>
                  <a:pt x="56" y="14"/>
                </a:moveTo>
                <a:cubicBezTo>
                  <a:pt x="58" y="14"/>
                  <a:pt x="59" y="14"/>
                  <a:pt x="60" y="15"/>
                </a:cubicBezTo>
                <a:cubicBezTo>
                  <a:pt x="69" y="24"/>
                  <a:pt x="69" y="24"/>
                  <a:pt x="69" y="24"/>
                </a:cubicBezTo>
                <a:cubicBezTo>
                  <a:pt x="54" y="39"/>
                  <a:pt x="54" y="39"/>
                  <a:pt x="54" y="39"/>
                </a:cubicBezTo>
                <a:cubicBezTo>
                  <a:pt x="49" y="44"/>
                  <a:pt x="49" y="54"/>
                  <a:pt x="54" y="59"/>
                </a:cubicBezTo>
                <a:cubicBezTo>
                  <a:pt x="57" y="62"/>
                  <a:pt x="61" y="63"/>
                  <a:pt x="64" y="63"/>
                </a:cubicBezTo>
                <a:cubicBezTo>
                  <a:pt x="68" y="63"/>
                  <a:pt x="71" y="62"/>
                  <a:pt x="74" y="59"/>
                </a:cubicBezTo>
                <a:cubicBezTo>
                  <a:pt x="88" y="46"/>
                  <a:pt x="88" y="46"/>
                  <a:pt x="88" y="46"/>
                </a:cubicBezTo>
                <a:cubicBezTo>
                  <a:pt x="88" y="45"/>
                  <a:pt x="90" y="45"/>
                  <a:pt x="91" y="45"/>
                </a:cubicBezTo>
                <a:cubicBezTo>
                  <a:pt x="92" y="45"/>
                  <a:pt x="93" y="45"/>
                  <a:pt x="94" y="46"/>
                </a:cubicBezTo>
                <a:cubicBezTo>
                  <a:pt x="142" y="92"/>
                  <a:pt x="142" y="92"/>
                  <a:pt x="142" y="92"/>
                </a:cubicBezTo>
                <a:cubicBezTo>
                  <a:pt x="144" y="94"/>
                  <a:pt x="144" y="98"/>
                  <a:pt x="142" y="99"/>
                </a:cubicBezTo>
                <a:cubicBezTo>
                  <a:pt x="141" y="100"/>
                  <a:pt x="140" y="101"/>
                  <a:pt x="139" y="101"/>
                </a:cubicBezTo>
                <a:cubicBezTo>
                  <a:pt x="138" y="101"/>
                  <a:pt x="136" y="100"/>
                  <a:pt x="136" y="99"/>
                </a:cubicBezTo>
                <a:cubicBezTo>
                  <a:pt x="116" y="79"/>
                  <a:pt x="116" y="79"/>
                  <a:pt x="116" y="79"/>
                </a:cubicBezTo>
                <a:cubicBezTo>
                  <a:pt x="115" y="79"/>
                  <a:pt x="114" y="78"/>
                  <a:pt x="112" y="78"/>
                </a:cubicBezTo>
                <a:cubicBezTo>
                  <a:pt x="111" y="78"/>
                  <a:pt x="110" y="79"/>
                  <a:pt x="109" y="79"/>
                </a:cubicBezTo>
                <a:cubicBezTo>
                  <a:pt x="108" y="81"/>
                  <a:pt x="108" y="84"/>
                  <a:pt x="109" y="86"/>
                </a:cubicBezTo>
                <a:cubicBezTo>
                  <a:pt x="129" y="106"/>
                  <a:pt x="129" y="106"/>
                  <a:pt x="129" y="106"/>
                </a:cubicBezTo>
                <a:cubicBezTo>
                  <a:pt x="131" y="107"/>
                  <a:pt x="131" y="110"/>
                  <a:pt x="129" y="112"/>
                </a:cubicBezTo>
                <a:cubicBezTo>
                  <a:pt x="128" y="113"/>
                  <a:pt x="127" y="113"/>
                  <a:pt x="126" y="113"/>
                </a:cubicBezTo>
                <a:cubicBezTo>
                  <a:pt x="125" y="113"/>
                  <a:pt x="123" y="113"/>
                  <a:pt x="123" y="112"/>
                </a:cubicBezTo>
                <a:cubicBezTo>
                  <a:pt x="103" y="92"/>
                  <a:pt x="103" y="92"/>
                  <a:pt x="103" y="92"/>
                </a:cubicBezTo>
                <a:cubicBezTo>
                  <a:pt x="102" y="91"/>
                  <a:pt x="101" y="91"/>
                  <a:pt x="99" y="91"/>
                </a:cubicBezTo>
                <a:cubicBezTo>
                  <a:pt x="98" y="91"/>
                  <a:pt x="97" y="91"/>
                  <a:pt x="96" y="92"/>
                </a:cubicBezTo>
                <a:cubicBezTo>
                  <a:pt x="95" y="94"/>
                  <a:pt x="95" y="97"/>
                  <a:pt x="96" y="98"/>
                </a:cubicBezTo>
                <a:cubicBezTo>
                  <a:pt x="116" y="119"/>
                  <a:pt x="116" y="119"/>
                  <a:pt x="116" y="119"/>
                </a:cubicBezTo>
                <a:cubicBezTo>
                  <a:pt x="118" y="120"/>
                  <a:pt x="118" y="123"/>
                  <a:pt x="116" y="125"/>
                </a:cubicBezTo>
                <a:cubicBezTo>
                  <a:pt x="115" y="126"/>
                  <a:pt x="114" y="126"/>
                  <a:pt x="113" y="126"/>
                </a:cubicBezTo>
                <a:cubicBezTo>
                  <a:pt x="112" y="126"/>
                  <a:pt x="111" y="126"/>
                  <a:pt x="110" y="125"/>
                </a:cubicBezTo>
                <a:cubicBezTo>
                  <a:pt x="89" y="105"/>
                  <a:pt x="89" y="105"/>
                  <a:pt x="89" y="105"/>
                </a:cubicBezTo>
                <a:cubicBezTo>
                  <a:pt x="86" y="102"/>
                  <a:pt x="83" y="101"/>
                  <a:pt x="80" y="101"/>
                </a:cubicBezTo>
                <a:cubicBezTo>
                  <a:pt x="80" y="98"/>
                  <a:pt x="78" y="95"/>
                  <a:pt x="75" y="92"/>
                </a:cubicBezTo>
                <a:cubicBezTo>
                  <a:pt x="73" y="89"/>
                  <a:pt x="69" y="88"/>
                  <a:pt x="66" y="88"/>
                </a:cubicBezTo>
                <a:cubicBezTo>
                  <a:pt x="66" y="85"/>
                  <a:pt x="65" y="82"/>
                  <a:pt x="62" y="79"/>
                </a:cubicBezTo>
                <a:cubicBezTo>
                  <a:pt x="59" y="76"/>
                  <a:pt x="56" y="75"/>
                  <a:pt x="52" y="74"/>
                </a:cubicBezTo>
                <a:cubicBezTo>
                  <a:pt x="52" y="71"/>
                  <a:pt x="51" y="68"/>
                  <a:pt x="48" y="65"/>
                </a:cubicBezTo>
                <a:cubicBezTo>
                  <a:pt x="46" y="63"/>
                  <a:pt x="42" y="61"/>
                  <a:pt x="38" y="61"/>
                </a:cubicBezTo>
                <a:cubicBezTo>
                  <a:pt x="35" y="61"/>
                  <a:pt x="31" y="63"/>
                  <a:pt x="28" y="65"/>
                </a:cubicBezTo>
                <a:cubicBezTo>
                  <a:pt x="22" y="72"/>
                  <a:pt x="22" y="72"/>
                  <a:pt x="22" y="72"/>
                </a:cubicBezTo>
                <a:cubicBezTo>
                  <a:pt x="12" y="63"/>
                  <a:pt x="12" y="63"/>
                  <a:pt x="12" y="63"/>
                </a:cubicBezTo>
                <a:cubicBezTo>
                  <a:pt x="10" y="61"/>
                  <a:pt x="10" y="58"/>
                  <a:pt x="12" y="56"/>
                </a:cubicBezTo>
                <a:cubicBezTo>
                  <a:pt x="53" y="15"/>
                  <a:pt x="53" y="15"/>
                  <a:pt x="53" y="15"/>
                </a:cubicBezTo>
                <a:cubicBezTo>
                  <a:pt x="54" y="14"/>
                  <a:pt x="55" y="14"/>
                  <a:pt x="56" y="14"/>
                </a:cubicBezTo>
                <a:close/>
                <a:moveTo>
                  <a:pt x="79" y="111"/>
                </a:moveTo>
                <a:cubicBezTo>
                  <a:pt x="80" y="111"/>
                  <a:pt x="81" y="111"/>
                  <a:pt x="82" y="112"/>
                </a:cubicBezTo>
                <a:cubicBezTo>
                  <a:pt x="83" y="114"/>
                  <a:pt x="83" y="117"/>
                  <a:pt x="82" y="119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68" y="133"/>
                  <a:pt x="66" y="133"/>
                  <a:pt x="65" y="133"/>
                </a:cubicBezTo>
                <a:cubicBezTo>
                  <a:pt x="64" y="133"/>
                  <a:pt x="63" y="133"/>
                  <a:pt x="62" y="132"/>
                </a:cubicBezTo>
                <a:cubicBezTo>
                  <a:pt x="60" y="130"/>
                  <a:pt x="60" y="127"/>
                  <a:pt x="62" y="125"/>
                </a:cubicBezTo>
                <a:cubicBezTo>
                  <a:pt x="75" y="112"/>
                  <a:pt x="75" y="112"/>
                  <a:pt x="75" y="112"/>
                </a:cubicBezTo>
                <a:cubicBezTo>
                  <a:pt x="76" y="111"/>
                  <a:pt x="77" y="111"/>
                  <a:pt x="79" y="111"/>
                </a:cubicBezTo>
                <a:close/>
                <a:moveTo>
                  <a:pt x="91" y="122"/>
                </a:moveTo>
                <a:cubicBezTo>
                  <a:pt x="102" y="132"/>
                  <a:pt x="102" y="132"/>
                  <a:pt x="102" y="132"/>
                </a:cubicBezTo>
                <a:cubicBezTo>
                  <a:pt x="104" y="134"/>
                  <a:pt x="104" y="137"/>
                  <a:pt x="102" y="138"/>
                </a:cubicBezTo>
                <a:cubicBezTo>
                  <a:pt x="101" y="139"/>
                  <a:pt x="100" y="140"/>
                  <a:pt x="98" y="140"/>
                </a:cubicBezTo>
                <a:cubicBezTo>
                  <a:pt x="97" y="140"/>
                  <a:pt x="96" y="139"/>
                  <a:pt x="95" y="138"/>
                </a:cubicBezTo>
                <a:cubicBezTo>
                  <a:pt x="85" y="129"/>
                  <a:pt x="85" y="129"/>
                  <a:pt x="85" y="129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90" y="125"/>
                  <a:pt x="90" y="123"/>
                  <a:pt x="91" y="122"/>
                </a:cubicBezTo>
                <a:close/>
                <a:moveTo>
                  <a:pt x="100" y="0"/>
                </a:moveTo>
                <a:cubicBezTo>
                  <a:pt x="97" y="0"/>
                  <a:pt x="93" y="2"/>
                  <a:pt x="90" y="5"/>
                </a:cubicBezTo>
                <a:cubicBezTo>
                  <a:pt x="77" y="18"/>
                  <a:pt x="77" y="18"/>
                  <a:pt x="77" y="18"/>
                </a:cubicBezTo>
                <a:cubicBezTo>
                  <a:pt x="67" y="8"/>
                  <a:pt x="67" y="8"/>
                  <a:pt x="67" y="8"/>
                </a:cubicBezTo>
                <a:cubicBezTo>
                  <a:pt x="64" y="6"/>
                  <a:pt x="61" y="5"/>
                  <a:pt x="57" y="5"/>
                </a:cubicBezTo>
                <a:cubicBezTo>
                  <a:pt x="54" y="5"/>
                  <a:pt x="50" y="6"/>
                  <a:pt x="47" y="9"/>
                </a:cubicBezTo>
                <a:cubicBezTo>
                  <a:pt x="6" y="50"/>
                  <a:pt x="6" y="50"/>
                  <a:pt x="6" y="50"/>
                </a:cubicBezTo>
                <a:cubicBezTo>
                  <a:pt x="0" y="55"/>
                  <a:pt x="0" y="65"/>
                  <a:pt x="6" y="70"/>
                </a:cubicBezTo>
                <a:cubicBezTo>
                  <a:pt x="15" y="80"/>
                  <a:pt x="15" y="80"/>
                  <a:pt x="15" y="80"/>
                </a:cubicBezTo>
                <a:cubicBezTo>
                  <a:pt x="10" y="85"/>
                  <a:pt x="10" y="94"/>
                  <a:pt x="15" y="99"/>
                </a:cubicBezTo>
                <a:cubicBezTo>
                  <a:pt x="18" y="102"/>
                  <a:pt x="22" y="103"/>
                  <a:pt x="25" y="104"/>
                </a:cubicBezTo>
                <a:cubicBezTo>
                  <a:pt x="25" y="107"/>
                  <a:pt x="26" y="110"/>
                  <a:pt x="29" y="113"/>
                </a:cubicBezTo>
                <a:cubicBezTo>
                  <a:pt x="32" y="115"/>
                  <a:pt x="35" y="116"/>
                  <a:pt x="38" y="117"/>
                </a:cubicBezTo>
                <a:cubicBezTo>
                  <a:pt x="38" y="120"/>
                  <a:pt x="40" y="123"/>
                  <a:pt x="43" y="126"/>
                </a:cubicBezTo>
                <a:cubicBezTo>
                  <a:pt x="45" y="128"/>
                  <a:pt x="48" y="130"/>
                  <a:pt x="52" y="130"/>
                </a:cubicBezTo>
                <a:cubicBezTo>
                  <a:pt x="52" y="134"/>
                  <a:pt x="53" y="137"/>
                  <a:pt x="56" y="139"/>
                </a:cubicBezTo>
                <a:cubicBezTo>
                  <a:pt x="59" y="142"/>
                  <a:pt x="62" y="143"/>
                  <a:pt x="66" y="143"/>
                </a:cubicBezTo>
                <a:cubicBezTo>
                  <a:pt x="69" y="143"/>
                  <a:pt x="73" y="142"/>
                  <a:pt x="76" y="139"/>
                </a:cubicBezTo>
                <a:cubicBezTo>
                  <a:pt x="79" y="136"/>
                  <a:pt x="79" y="136"/>
                  <a:pt x="79" y="136"/>
                </a:cubicBezTo>
                <a:cubicBezTo>
                  <a:pt x="89" y="146"/>
                  <a:pt x="89" y="146"/>
                  <a:pt x="89" y="146"/>
                </a:cubicBezTo>
                <a:cubicBezTo>
                  <a:pt x="91" y="149"/>
                  <a:pt x="95" y="150"/>
                  <a:pt x="99" y="150"/>
                </a:cubicBezTo>
                <a:cubicBezTo>
                  <a:pt x="103" y="150"/>
                  <a:pt x="107" y="149"/>
                  <a:pt x="110" y="146"/>
                </a:cubicBezTo>
                <a:cubicBezTo>
                  <a:pt x="112" y="143"/>
                  <a:pt x="114" y="140"/>
                  <a:pt x="114" y="137"/>
                </a:cubicBezTo>
                <a:cubicBezTo>
                  <a:pt x="117" y="137"/>
                  <a:pt x="120" y="135"/>
                  <a:pt x="123" y="132"/>
                </a:cubicBezTo>
                <a:cubicBezTo>
                  <a:pt x="126" y="130"/>
                  <a:pt x="127" y="127"/>
                  <a:pt x="127" y="123"/>
                </a:cubicBezTo>
                <a:cubicBezTo>
                  <a:pt x="131" y="123"/>
                  <a:pt x="134" y="122"/>
                  <a:pt x="136" y="119"/>
                </a:cubicBezTo>
                <a:cubicBezTo>
                  <a:pt x="139" y="116"/>
                  <a:pt x="140" y="113"/>
                  <a:pt x="141" y="110"/>
                </a:cubicBezTo>
                <a:cubicBezTo>
                  <a:pt x="144" y="110"/>
                  <a:pt x="147" y="108"/>
                  <a:pt x="150" y="106"/>
                </a:cubicBezTo>
                <a:cubicBezTo>
                  <a:pt x="155" y="100"/>
                  <a:pt x="155" y="91"/>
                  <a:pt x="150" y="86"/>
                </a:cubicBezTo>
                <a:cubicBezTo>
                  <a:pt x="146" y="82"/>
                  <a:pt x="146" y="82"/>
                  <a:pt x="146" y="82"/>
                </a:cubicBezTo>
                <a:cubicBezTo>
                  <a:pt x="159" y="70"/>
                  <a:pt x="159" y="70"/>
                  <a:pt x="159" y="70"/>
                </a:cubicBezTo>
                <a:cubicBezTo>
                  <a:pt x="163" y="64"/>
                  <a:pt x="163" y="56"/>
                  <a:pt x="157" y="50"/>
                </a:cubicBezTo>
                <a:cubicBezTo>
                  <a:pt x="110" y="5"/>
                  <a:pt x="110" y="5"/>
                  <a:pt x="110" y="5"/>
                </a:cubicBezTo>
                <a:cubicBezTo>
                  <a:pt x="108" y="2"/>
                  <a:pt x="104" y="0"/>
                  <a:pt x="10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787F39D1-0B20-A9B7-F01F-5C39B26EA9EE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4124325"/>
            <a:ext cx="254000" cy="254000"/>
          </a:xfrm>
          <a:custGeom>
            <a:avLst/>
            <a:gdLst>
              <a:gd name="T0" fmla="*/ 14 w 160"/>
              <a:gd name="T1" fmla="*/ 0 h 160"/>
              <a:gd name="T2" fmla="*/ 0 w 160"/>
              <a:gd name="T3" fmla="*/ 81 h 160"/>
              <a:gd name="T4" fmla="*/ 29 w 160"/>
              <a:gd name="T5" fmla="*/ 94 h 160"/>
              <a:gd name="T6" fmla="*/ 47 w 160"/>
              <a:gd name="T7" fmla="*/ 156 h 160"/>
              <a:gd name="T8" fmla="*/ 108 w 160"/>
              <a:gd name="T9" fmla="*/ 160 h 160"/>
              <a:gd name="T10" fmla="*/ 121 w 160"/>
              <a:gd name="T11" fmla="*/ 103 h 160"/>
              <a:gd name="T12" fmla="*/ 146 w 160"/>
              <a:gd name="T13" fmla="*/ 94 h 160"/>
              <a:gd name="T14" fmla="*/ 160 w 160"/>
              <a:gd name="T15" fmla="*/ 14 h 160"/>
              <a:gd name="T16" fmla="*/ 104 w 160"/>
              <a:gd name="T17" fmla="*/ 151 h 160"/>
              <a:gd name="T18" fmla="*/ 48 w 160"/>
              <a:gd name="T19" fmla="*/ 104 h 160"/>
              <a:gd name="T20" fmla="*/ 104 w 160"/>
              <a:gd name="T21" fmla="*/ 151 h 160"/>
              <a:gd name="T22" fmla="*/ 42 w 160"/>
              <a:gd name="T23" fmla="*/ 94 h 160"/>
              <a:gd name="T24" fmla="*/ 42 w 160"/>
              <a:gd name="T25" fmla="*/ 85 h 160"/>
              <a:gd name="T26" fmla="*/ 122 w 160"/>
              <a:gd name="T27" fmla="*/ 90 h 160"/>
              <a:gd name="T28" fmla="*/ 74 w 160"/>
              <a:gd name="T29" fmla="*/ 57 h 160"/>
              <a:gd name="T30" fmla="*/ 98 w 160"/>
              <a:gd name="T31" fmla="*/ 71 h 160"/>
              <a:gd name="T32" fmla="*/ 60 w 160"/>
              <a:gd name="T33" fmla="*/ 76 h 160"/>
              <a:gd name="T34" fmla="*/ 74 w 160"/>
              <a:gd name="T35" fmla="*/ 57 h 160"/>
              <a:gd name="T36" fmla="*/ 80 w 160"/>
              <a:gd name="T37" fmla="*/ 29 h 160"/>
              <a:gd name="T38" fmla="*/ 80 w 160"/>
              <a:gd name="T39" fmla="*/ 48 h 160"/>
              <a:gd name="T40" fmla="*/ 146 w 160"/>
              <a:gd name="T41" fmla="*/ 85 h 160"/>
              <a:gd name="T42" fmla="*/ 117 w 160"/>
              <a:gd name="T43" fmla="*/ 76 h 160"/>
              <a:gd name="T44" fmla="*/ 108 w 160"/>
              <a:gd name="T45" fmla="*/ 71 h 160"/>
              <a:gd name="T46" fmla="*/ 98 w 160"/>
              <a:gd name="T47" fmla="*/ 38 h 160"/>
              <a:gd name="T48" fmla="*/ 61 w 160"/>
              <a:gd name="T49" fmla="*/ 38 h 160"/>
              <a:gd name="T50" fmla="*/ 52 w 160"/>
              <a:gd name="T51" fmla="*/ 71 h 160"/>
              <a:gd name="T52" fmla="*/ 42 w 160"/>
              <a:gd name="T53" fmla="*/ 76 h 160"/>
              <a:gd name="T54" fmla="*/ 14 w 160"/>
              <a:gd name="T55" fmla="*/ 85 h 160"/>
              <a:gd name="T56" fmla="*/ 9 w 160"/>
              <a:gd name="T57" fmla="*/ 14 h 160"/>
              <a:gd name="T58" fmla="*/ 145 w 160"/>
              <a:gd name="T59" fmla="*/ 9 h 160"/>
              <a:gd name="T60" fmla="*/ 150 w 160"/>
              <a:gd name="T61" fmla="*/ 81 h 160"/>
              <a:gd name="T62" fmla="*/ 146 w 160"/>
              <a:gd name="T63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60">
                <a:moveTo>
                  <a:pt x="146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7"/>
                  <a:pt x="0" y="14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8"/>
                  <a:pt x="7" y="94"/>
                  <a:pt x="14" y="94"/>
                </a:cubicBezTo>
                <a:cubicBezTo>
                  <a:pt x="29" y="94"/>
                  <a:pt x="29" y="94"/>
                  <a:pt x="29" y="94"/>
                </a:cubicBezTo>
                <a:cubicBezTo>
                  <a:pt x="31" y="99"/>
                  <a:pt x="34" y="102"/>
                  <a:pt x="39" y="103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48" y="158"/>
                  <a:pt x="49" y="160"/>
                  <a:pt x="52" y="160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10" y="160"/>
                  <a:pt x="112" y="158"/>
                  <a:pt x="113" y="156"/>
                </a:cubicBezTo>
                <a:cubicBezTo>
                  <a:pt x="121" y="103"/>
                  <a:pt x="121" y="103"/>
                  <a:pt x="121" y="103"/>
                </a:cubicBezTo>
                <a:cubicBezTo>
                  <a:pt x="126" y="102"/>
                  <a:pt x="129" y="99"/>
                  <a:pt x="131" y="94"/>
                </a:cubicBezTo>
                <a:cubicBezTo>
                  <a:pt x="146" y="94"/>
                  <a:pt x="146" y="94"/>
                  <a:pt x="146" y="94"/>
                </a:cubicBezTo>
                <a:cubicBezTo>
                  <a:pt x="154" y="94"/>
                  <a:pt x="160" y="88"/>
                  <a:pt x="160" y="81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7"/>
                  <a:pt x="153" y="0"/>
                  <a:pt x="146" y="0"/>
                </a:cubicBezTo>
                <a:close/>
                <a:moveTo>
                  <a:pt x="104" y="151"/>
                </a:moveTo>
                <a:cubicBezTo>
                  <a:pt x="55" y="151"/>
                  <a:pt x="55" y="151"/>
                  <a:pt x="55" y="151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112" y="104"/>
                  <a:pt x="112" y="104"/>
                  <a:pt x="112" y="104"/>
                </a:cubicBezTo>
                <a:lnTo>
                  <a:pt x="104" y="151"/>
                </a:lnTo>
                <a:close/>
                <a:moveTo>
                  <a:pt x="117" y="94"/>
                </a:moveTo>
                <a:cubicBezTo>
                  <a:pt x="42" y="94"/>
                  <a:pt x="42" y="94"/>
                  <a:pt x="42" y="94"/>
                </a:cubicBezTo>
                <a:cubicBezTo>
                  <a:pt x="39" y="94"/>
                  <a:pt x="37" y="92"/>
                  <a:pt x="37" y="90"/>
                </a:cubicBezTo>
                <a:cubicBezTo>
                  <a:pt x="37" y="87"/>
                  <a:pt x="39" y="85"/>
                  <a:pt x="42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20" y="85"/>
                  <a:pt x="122" y="87"/>
                  <a:pt x="122" y="90"/>
                </a:cubicBezTo>
                <a:cubicBezTo>
                  <a:pt x="121" y="92"/>
                  <a:pt x="119" y="94"/>
                  <a:pt x="117" y="94"/>
                </a:cubicBezTo>
                <a:close/>
                <a:moveTo>
                  <a:pt x="74" y="57"/>
                </a:moveTo>
                <a:cubicBezTo>
                  <a:pt x="84" y="57"/>
                  <a:pt x="84" y="57"/>
                  <a:pt x="84" y="57"/>
                </a:cubicBezTo>
                <a:cubicBezTo>
                  <a:pt x="91" y="57"/>
                  <a:pt x="98" y="64"/>
                  <a:pt x="98" y="71"/>
                </a:cubicBezTo>
                <a:cubicBezTo>
                  <a:pt x="98" y="76"/>
                  <a:pt x="98" y="76"/>
                  <a:pt x="98" y="76"/>
                </a:cubicBezTo>
                <a:cubicBezTo>
                  <a:pt x="60" y="76"/>
                  <a:pt x="60" y="76"/>
                  <a:pt x="60" y="76"/>
                </a:cubicBezTo>
                <a:cubicBezTo>
                  <a:pt x="60" y="71"/>
                  <a:pt x="60" y="71"/>
                  <a:pt x="60" y="71"/>
                </a:cubicBezTo>
                <a:cubicBezTo>
                  <a:pt x="61" y="63"/>
                  <a:pt x="67" y="57"/>
                  <a:pt x="74" y="57"/>
                </a:cubicBezTo>
                <a:close/>
                <a:moveTo>
                  <a:pt x="70" y="38"/>
                </a:moveTo>
                <a:cubicBezTo>
                  <a:pt x="70" y="34"/>
                  <a:pt x="74" y="29"/>
                  <a:pt x="80" y="29"/>
                </a:cubicBezTo>
                <a:cubicBezTo>
                  <a:pt x="85" y="29"/>
                  <a:pt x="89" y="34"/>
                  <a:pt x="89" y="38"/>
                </a:cubicBezTo>
                <a:cubicBezTo>
                  <a:pt x="89" y="43"/>
                  <a:pt x="85" y="48"/>
                  <a:pt x="80" y="48"/>
                </a:cubicBezTo>
                <a:cubicBezTo>
                  <a:pt x="74" y="48"/>
                  <a:pt x="70" y="43"/>
                  <a:pt x="70" y="38"/>
                </a:cubicBezTo>
                <a:close/>
                <a:moveTo>
                  <a:pt x="146" y="85"/>
                </a:moveTo>
                <a:cubicBezTo>
                  <a:pt x="130" y="85"/>
                  <a:pt x="130" y="85"/>
                  <a:pt x="130" y="85"/>
                </a:cubicBezTo>
                <a:cubicBezTo>
                  <a:pt x="128" y="80"/>
                  <a:pt x="123" y="76"/>
                  <a:pt x="117" y="76"/>
                </a:cubicBezTo>
                <a:cubicBezTo>
                  <a:pt x="108" y="76"/>
                  <a:pt x="108" y="76"/>
                  <a:pt x="108" y="76"/>
                </a:cubicBezTo>
                <a:cubicBezTo>
                  <a:pt x="108" y="71"/>
                  <a:pt x="108" y="71"/>
                  <a:pt x="108" y="71"/>
                </a:cubicBezTo>
                <a:cubicBezTo>
                  <a:pt x="108" y="62"/>
                  <a:pt x="102" y="54"/>
                  <a:pt x="94" y="50"/>
                </a:cubicBezTo>
                <a:cubicBezTo>
                  <a:pt x="97" y="47"/>
                  <a:pt x="98" y="43"/>
                  <a:pt x="98" y="38"/>
                </a:cubicBezTo>
                <a:cubicBezTo>
                  <a:pt x="98" y="28"/>
                  <a:pt x="89" y="20"/>
                  <a:pt x="80" y="20"/>
                </a:cubicBezTo>
                <a:cubicBezTo>
                  <a:pt x="69" y="20"/>
                  <a:pt x="61" y="28"/>
                  <a:pt x="61" y="38"/>
                </a:cubicBezTo>
                <a:cubicBezTo>
                  <a:pt x="61" y="43"/>
                  <a:pt x="62" y="47"/>
                  <a:pt x="65" y="50"/>
                </a:cubicBezTo>
                <a:cubicBezTo>
                  <a:pt x="57" y="54"/>
                  <a:pt x="52" y="62"/>
                  <a:pt x="52" y="71"/>
                </a:cubicBezTo>
                <a:cubicBezTo>
                  <a:pt x="52" y="76"/>
                  <a:pt x="52" y="76"/>
                  <a:pt x="52" y="76"/>
                </a:cubicBezTo>
                <a:cubicBezTo>
                  <a:pt x="42" y="76"/>
                  <a:pt x="42" y="76"/>
                  <a:pt x="42" y="76"/>
                </a:cubicBezTo>
                <a:cubicBezTo>
                  <a:pt x="36" y="76"/>
                  <a:pt x="31" y="80"/>
                  <a:pt x="29" y="85"/>
                </a:cubicBezTo>
                <a:cubicBezTo>
                  <a:pt x="14" y="85"/>
                  <a:pt x="14" y="85"/>
                  <a:pt x="14" y="85"/>
                </a:cubicBezTo>
                <a:cubicBezTo>
                  <a:pt x="11" y="85"/>
                  <a:pt x="9" y="83"/>
                  <a:pt x="9" y="81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2"/>
                  <a:pt x="11" y="9"/>
                  <a:pt x="14" y="9"/>
                </a:cubicBezTo>
                <a:cubicBezTo>
                  <a:pt x="145" y="9"/>
                  <a:pt x="145" y="9"/>
                  <a:pt x="145" y="9"/>
                </a:cubicBezTo>
                <a:cubicBezTo>
                  <a:pt x="148" y="9"/>
                  <a:pt x="150" y="12"/>
                  <a:pt x="150" y="14"/>
                </a:cubicBezTo>
                <a:cubicBezTo>
                  <a:pt x="150" y="81"/>
                  <a:pt x="150" y="81"/>
                  <a:pt x="150" y="81"/>
                </a:cubicBezTo>
                <a:cubicBezTo>
                  <a:pt x="151" y="81"/>
                  <a:pt x="151" y="81"/>
                  <a:pt x="151" y="81"/>
                </a:cubicBezTo>
                <a:cubicBezTo>
                  <a:pt x="151" y="83"/>
                  <a:pt x="149" y="85"/>
                  <a:pt x="146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29EEA4B3-CEA5-2790-1A19-3CDFAF52B9ED}"/>
              </a:ext>
            </a:extLst>
          </p:cNvPr>
          <p:cNvSpPr>
            <a:spLocks noEditPoints="1"/>
          </p:cNvSpPr>
          <p:nvPr/>
        </p:nvSpPr>
        <p:spPr bwMode="auto">
          <a:xfrm>
            <a:off x="9026526" y="3022600"/>
            <a:ext cx="196850" cy="254000"/>
          </a:xfrm>
          <a:custGeom>
            <a:avLst/>
            <a:gdLst>
              <a:gd name="T0" fmla="*/ 21 w 124"/>
              <a:gd name="T1" fmla="*/ 127 h 160"/>
              <a:gd name="T2" fmla="*/ 49 w 124"/>
              <a:gd name="T3" fmla="*/ 127 h 160"/>
              <a:gd name="T4" fmla="*/ 35 w 124"/>
              <a:gd name="T5" fmla="*/ 132 h 160"/>
              <a:gd name="T6" fmla="*/ 35 w 124"/>
              <a:gd name="T7" fmla="*/ 123 h 160"/>
              <a:gd name="T8" fmla="*/ 35 w 124"/>
              <a:gd name="T9" fmla="*/ 132 h 160"/>
              <a:gd name="T10" fmla="*/ 26 w 124"/>
              <a:gd name="T11" fmla="*/ 66 h 160"/>
              <a:gd name="T12" fmla="*/ 35 w 124"/>
              <a:gd name="T13" fmla="*/ 59 h 160"/>
              <a:gd name="T14" fmla="*/ 44 w 124"/>
              <a:gd name="T15" fmla="*/ 66 h 160"/>
              <a:gd name="T16" fmla="*/ 47 w 124"/>
              <a:gd name="T17" fmla="*/ 58 h 160"/>
              <a:gd name="T18" fmla="*/ 47 w 124"/>
              <a:gd name="T19" fmla="*/ 46 h 160"/>
              <a:gd name="T20" fmla="*/ 44 w 124"/>
              <a:gd name="T21" fmla="*/ 39 h 160"/>
              <a:gd name="T22" fmla="*/ 35 w 124"/>
              <a:gd name="T23" fmla="*/ 46 h 160"/>
              <a:gd name="T24" fmla="*/ 26 w 124"/>
              <a:gd name="T25" fmla="*/ 39 h 160"/>
              <a:gd name="T26" fmla="*/ 22 w 124"/>
              <a:gd name="T27" fmla="*/ 46 h 160"/>
              <a:gd name="T28" fmla="*/ 22 w 124"/>
              <a:gd name="T29" fmla="*/ 58 h 160"/>
              <a:gd name="T30" fmla="*/ 22 w 124"/>
              <a:gd name="T31" fmla="*/ 102 h 160"/>
              <a:gd name="T32" fmla="*/ 29 w 124"/>
              <a:gd name="T33" fmla="*/ 102 h 160"/>
              <a:gd name="T34" fmla="*/ 41 w 124"/>
              <a:gd name="T35" fmla="*/ 102 h 160"/>
              <a:gd name="T36" fmla="*/ 47 w 124"/>
              <a:gd name="T37" fmla="*/ 102 h 160"/>
              <a:gd name="T38" fmla="*/ 41 w 124"/>
              <a:gd name="T39" fmla="*/ 90 h 160"/>
              <a:gd name="T40" fmla="*/ 47 w 124"/>
              <a:gd name="T41" fmla="*/ 78 h 160"/>
              <a:gd name="T42" fmla="*/ 41 w 124"/>
              <a:gd name="T43" fmla="*/ 78 h 160"/>
              <a:gd name="T44" fmla="*/ 29 w 124"/>
              <a:gd name="T45" fmla="*/ 78 h 160"/>
              <a:gd name="T46" fmla="*/ 22 w 124"/>
              <a:gd name="T47" fmla="*/ 78 h 160"/>
              <a:gd name="T48" fmla="*/ 28 w 124"/>
              <a:gd name="T49" fmla="*/ 90 h 160"/>
              <a:gd name="T50" fmla="*/ 22 w 124"/>
              <a:gd name="T51" fmla="*/ 102 h 160"/>
              <a:gd name="T52" fmla="*/ 95 w 124"/>
              <a:gd name="T53" fmla="*/ 10 h 160"/>
              <a:gd name="T54" fmla="*/ 43 w 124"/>
              <a:gd name="T55" fmla="*/ 0 h 160"/>
              <a:gd name="T56" fmla="*/ 15 w 124"/>
              <a:gd name="T57" fmla="*/ 10 h 160"/>
              <a:gd name="T58" fmla="*/ 0 w 124"/>
              <a:gd name="T59" fmla="*/ 146 h 160"/>
              <a:gd name="T60" fmla="*/ 109 w 124"/>
              <a:gd name="T61" fmla="*/ 160 h 160"/>
              <a:gd name="T62" fmla="*/ 123 w 124"/>
              <a:gd name="T63" fmla="*/ 24 h 160"/>
              <a:gd name="T64" fmla="*/ 44 w 124"/>
              <a:gd name="T65" fmla="*/ 10 h 160"/>
              <a:gd name="T66" fmla="*/ 87 w 124"/>
              <a:gd name="T67" fmla="*/ 15 h 160"/>
              <a:gd name="T68" fmla="*/ 44 w 124"/>
              <a:gd name="T69" fmla="*/ 19 h 160"/>
              <a:gd name="T70" fmla="*/ 44 w 124"/>
              <a:gd name="T71" fmla="*/ 10 h 160"/>
              <a:gd name="T72" fmla="*/ 114 w 124"/>
              <a:gd name="T73" fmla="*/ 146 h 160"/>
              <a:gd name="T74" fmla="*/ 16 w 124"/>
              <a:gd name="T75" fmla="*/ 151 h 160"/>
              <a:gd name="T76" fmla="*/ 11 w 124"/>
              <a:gd name="T77" fmla="*/ 24 h 160"/>
              <a:gd name="T78" fmla="*/ 31 w 124"/>
              <a:gd name="T79" fmla="*/ 19 h 160"/>
              <a:gd name="T80" fmla="*/ 82 w 124"/>
              <a:gd name="T81" fmla="*/ 28 h 160"/>
              <a:gd name="T82" fmla="*/ 111 w 124"/>
              <a:gd name="T83" fmla="*/ 19 h 160"/>
              <a:gd name="T84" fmla="*/ 116 w 124"/>
              <a:gd name="T85" fmla="*/ 146 h 160"/>
              <a:gd name="T86" fmla="*/ 62 w 124"/>
              <a:gd name="T87" fmla="*/ 48 h 160"/>
              <a:gd name="T88" fmla="*/ 62 w 124"/>
              <a:gd name="T89" fmla="*/ 58 h 160"/>
              <a:gd name="T90" fmla="*/ 105 w 124"/>
              <a:gd name="T91" fmla="*/ 53 h 160"/>
              <a:gd name="T92" fmla="*/ 100 w 124"/>
              <a:gd name="T93" fmla="*/ 86 h 160"/>
              <a:gd name="T94" fmla="*/ 58 w 124"/>
              <a:gd name="T95" fmla="*/ 90 h 160"/>
              <a:gd name="T96" fmla="*/ 100 w 124"/>
              <a:gd name="T97" fmla="*/ 95 h 160"/>
              <a:gd name="T98" fmla="*/ 100 w 124"/>
              <a:gd name="T99" fmla="*/ 86 h 160"/>
              <a:gd name="T100" fmla="*/ 62 w 124"/>
              <a:gd name="T101" fmla="*/ 123 h 160"/>
              <a:gd name="T102" fmla="*/ 62 w 124"/>
              <a:gd name="T103" fmla="*/ 133 h 160"/>
              <a:gd name="T104" fmla="*/ 105 w 124"/>
              <a:gd name="T105" fmla="*/ 1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4" h="160">
                <a:moveTo>
                  <a:pt x="35" y="114"/>
                </a:moveTo>
                <a:cubicBezTo>
                  <a:pt x="28" y="114"/>
                  <a:pt x="21" y="120"/>
                  <a:pt x="21" y="127"/>
                </a:cubicBezTo>
                <a:cubicBezTo>
                  <a:pt x="21" y="135"/>
                  <a:pt x="28" y="141"/>
                  <a:pt x="35" y="141"/>
                </a:cubicBezTo>
                <a:cubicBezTo>
                  <a:pt x="43" y="141"/>
                  <a:pt x="49" y="135"/>
                  <a:pt x="49" y="127"/>
                </a:cubicBezTo>
                <a:cubicBezTo>
                  <a:pt x="49" y="120"/>
                  <a:pt x="43" y="114"/>
                  <a:pt x="35" y="114"/>
                </a:cubicBezTo>
                <a:close/>
                <a:moveTo>
                  <a:pt x="35" y="132"/>
                </a:moveTo>
                <a:cubicBezTo>
                  <a:pt x="32" y="132"/>
                  <a:pt x="30" y="130"/>
                  <a:pt x="30" y="127"/>
                </a:cubicBezTo>
                <a:cubicBezTo>
                  <a:pt x="30" y="125"/>
                  <a:pt x="32" y="123"/>
                  <a:pt x="35" y="123"/>
                </a:cubicBezTo>
                <a:cubicBezTo>
                  <a:pt x="38" y="123"/>
                  <a:pt x="40" y="125"/>
                  <a:pt x="40" y="127"/>
                </a:cubicBezTo>
                <a:cubicBezTo>
                  <a:pt x="40" y="130"/>
                  <a:pt x="37" y="132"/>
                  <a:pt x="35" y="132"/>
                </a:cubicBezTo>
                <a:close/>
                <a:moveTo>
                  <a:pt x="22" y="65"/>
                </a:moveTo>
                <a:cubicBezTo>
                  <a:pt x="23" y="66"/>
                  <a:pt x="25" y="66"/>
                  <a:pt x="26" y="66"/>
                </a:cubicBezTo>
                <a:cubicBezTo>
                  <a:pt x="27" y="66"/>
                  <a:pt x="28" y="66"/>
                  <a:pt x="29" y="65"/>
                </a:cubicBezTo>
                <a:cubicBezTo>
                  <a:pt x="35" y="59"/>
                  <a:pt x="35" y="59"/>
                  <a:pt x="35" y="59"/>
                </a:cubicBezTo>
                <a:cubicBezTo>
                  <a:pt x="41" y="65"/>
                  <a:pt x="41" y="65"/>
                  <a:pt x="41" y="65"/>
                </a:cubicBezTo>
                <a:cubicBezTo>
                  <a:pt x="42" y="66"/>
                  <a:pt x="43" y="66"/>
                  <a:pt x="44" y="66"/>
                </a:cubicBezTo>
                <a:cubicBezTo>
                  <a:pt x="45" y="66"/>
                  <a:pt x="47" y="66"/>
                  <a:pt x="47" y="65"/>
                </a:cubicBezTo>
                <a:cubicBezTo>
                  <a:pt x="49" y="63"/>
                  <a:pt x="49" y="60"/>
                  <a:pt x="47" y="58"/>
                </a:cubicBezTo>
                <a:cubicBezTo>
                  <a:pt x="41" y="52"/>
                  <a:pt x="41" y="52"/>
                  <a:pt x="41" y="52"/>
                </a:cubicBezTo>
                <a:cubicBezTo>
                  <a:pt x="47" y="46"/>
                  <a:pt x="47" y="46"/>
                  <a:pt x="47" y="46"/>
                </a:cubicBezTo>
                <a:cubicBezTo>
                  <a:pt x="49" y="45"/>
                  <a:pt x="49" y="42"/>
                  <a:pt x="47" y="40"/>
                </a:cubicBezTo>
                <a:cubicBezTo>
                  <a:pt x="47" y="39"/>
                  <a:pt x="45" y="39"/>
                  <a:pt x="44" y="39"/>
                </a:cubicBezTo>
                <a:cubicBezTo>
                  <a:pt x="43" y="39"/>
                  <a:pt x="42" y="39"/>
                  <a:pt x="41" y="40"/>
                </a:cubicBezTo>
                <a:cubicBezTo>
                  <a:pt x="35" y="46"/>
                  <a:pt x="35" y="46"/>
                  <a:pt x="35" y="46"/>
                </a:cubicBezTo>
                <a:cubicBezTo>
                  <a:pt x="29" y="40"/>
                  <a:pt x="29" y="40"/>
                  <a:pt x="29" y="40"/>
                </a:cubicBezTo>
                <a:cubicBezTo>
                  <a:pt x="28" y="39"/>
                  <a:pt x="27" y="39"/>
                  <a:pt x="26" y="39"/>
                </a:cubicBezTo>
                <a:cubicBezTo>
                  <a:pt x="25" y="39"/>
                  <a:pt x="23" y="39"/>
                  <a:pt x="22" y="40"/>
                </a:cubicBezTo>
                <a:cubicBezTo>
                  <a:pt x="21" y="42"/>
                  <a:pt x="21" y="45"/>
                  <a:pt x="22" y="46"/>
                </a:cubicBezTo>
                <a:cubicBezTo>
                  <a:pt x="28" y="52"/>
                  <a:pt x="28" y="52"/>
                  <a:pt x="28" y="52"/>
                </a:cubicBezTo>
                <a:cubicBezTo>
                  <a:pt x="22" y="58"/>
                  <a:pt x="22" y="58"/>
                  <a:pt x="22" y="58"/>
                </a:cubicBezTo>
                <a:cubicBezTo>
                  <a:pt x="21" y="60"/>
                  <a:pt x="21" y="63"/>
                  <a:pt x="22" y="65"/>
                </a:cubicBezTo>
                <a:close/>
                <a:moveTo>
                  <a:pt x="22" y="102"/>
                </a:moveTo>
                <a:cubicBezTo>
                  <a:pt x="23" y="103"/>
                  <a:pt x="25" y="104"/>
                  <a:pt x="26" y="104"/>
                </a:cubicBezTo>
                <a:cubicBezTo>
                  <a:pt x="27" y="104"/>
                  <a:pt x="28" y="103"/>
                  <a:pt x="29" y="102"/>
                </a:cubicBezTo>
                <a:cubicBezTo>
                  <a:pt x="35" y="97"/>
                  <a:pt x="35" y="97"/>
                  <a:pt x="35" y="97"/>
                </a:cubicBezTo>
                <a:cubicBezTo>
                  <a:pt x="41" y="102"/>
                  <a:pt x="41" y="102"/>
                  <a:pt x="41" y="102"/>
                </a:cubicBezTo>
                <a:cubicBezTo>
                  <a:pt x="42" y="103"/>
                  <a:pt x="43" y="104"/>
                  <a:pt x="44" y="104"/>
                </a:cubicBezTo>
                <a:cubicBezTo>
                  <a:pt x="45" y="104"/>
                  <a:pt x="47" y="103"/>
                  <a:pt x="47" y="102"/>
                </a:cubicBezTo>
                <a:cubicBezTo>
                  <a:pt x="49" y="101"/>
                  <a:pt x="49" y="98"/>
                  <a:pt x="47" y="96"/>
                </a:cubicBezTo>
                <a:cubicBezTo>
                  <a:pt x="41" y="90"/>
                  <a:pt x="41" y="90"/>
                  <a:pt x="41" y="90"/>
                </a:cubicBezTo>
                <a:cubicBezTo>
                  <a:pt x="47" y="84"/>
                  <a:pt x="47" y="84"/>
                  <a:pt x="47" y="84"/>
                </a:cubicBezTo>
                <a:cubicBezTo>
                  <a:pt x="49" y="82"/>
                  <a:pt x="49" y="80"/>
                  <a:pt x="47" y="78"/>
                </a:cubicBezTo>
                <a:cubicBezTo>
                  <a:pt x="47" y="77"/>
                  <a:pt x="45" y="77"/>
                  <a:pt x="44" y="77"/>
                </a:cubicBezTo>
                <a:cubicBezTo>
                  <a:pt x="43" y="77"/>
                  <a:pt x="42" y="77"/>
                  <a:pt x="41" y="78"/>
                </a:cubicBezTo>
                <a:cubicBezTo>
                  <a:pt x="35" y="84"/>
                  <a:pt x="35" y="84"/>
                  <a:pt x="35" y="84"/>
                </a:cubicBezTo>
                <a:cubicBezTo>
                  <a:pt x="29" y="78"/>
                  <a:pt x="29" y="78"/>
                  <a:pt x="29" y="78"/>
                </a:cubicBezTo>
                <a:cubicBezTo>
                  <a:pt x="28" y="77"/>
                  <a:pt x="27" y="77"/>
                  <a:pt x="26" y="77"/>
                </a:cubicBezTo>
                <a:cubicBezTo>
                  <a:pt x="25" y="77"/>
                  <a:pt x="23" y="77"/>
                  <a:pt x="22" y="78"/>
                </a:cubicBezTo>
                <a:cubicBezTo>
                  <a:pt x="21" y="80"/>
                  <a:pt x="21" y="83"/>
                  <a:pt x="22" y="84"/>
                </a:cubicBezTo>
                <a:cubicBezTo>
                  <a:pt x="28" y="90"/>
                  <a:pt x="28" y="90"/>
                  <a:pt x="28" y="90"/>
                </a:cubicBezTo>
                <a:cubicBezTo>
                  <a:pt x="22" y="96"/>
                  <a:pt x="22" y="96"/>
                  <a:pt x="22" y="96"/>
                </a:cubicBezTo>
                <a:cubicBezTo>
                  <a:pt x="21" y="98"/>
                  <a:pt x="21" y="101"/>
                  <a:pt x="22" y="102"/>
                </a:cubicBezTo>
                <a:close/>
                <a:moveTo>
                  <a:pt x="110" y="10"/>
                </a:moveTo>
                <a:cubicBezTo>
                  <a:pt x="95" y="10"/>
                  <a:pt x="95" y="10"/>
                  <a:pt x="95" y="10"/>
                </a:cubicBezTo>
                <a:cubicBezTo>
                  <a:pt x="93" y="4"/>
                  <a:pt x="88" y="0"/>
                  <a:pt x="81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37" y="0"/>
                  <a:pt x="32" y="4"/>
                  <a:pt x="30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7" y="10"/>
                  <a:pt x="0" y="16"/>
                  <a:pt x="0" y="2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7" y="160"/>
                  <a:pt x="15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7" y="160"/>
                  <a:pt x="123" y="154"/>
                  <a:pt x="123" y="146"/>
                </a:cubicBezTo>
                <a:cubicBezTo>
                  <a:pt x="123" y="24"/>
                  <a:pt x="123" y="24"/>
                  <a:pt x="123" y="24"/>
                </a:cubicBezTo>
                <a:cubicBezTo>
                  <a:pt x="124" y="16"/>
                  <a:pt x="117" y="10"/>
                  <a:pt x="110" y="10"/>
                </a:cubicBezTo>
                <a:close/>
                <a:moveTo>
                  <a:pt x="44" y="10"/>
                </a:moveTo>
                <a:cubicBezTo>
                  <a:pt x="82" y="10"/>
                  <a:pt x="82" y="10"/>
                  <a:pt x="82" y="10"/>
                </a:cubicBezTo>
                <a:cubicBezTo>
                  <a:pt x="84" y="10"/>
                  <a:pt x="87" y="12"/>
                  <a:pt x="87" y="15"/>
                </a:cubicBezTo>
                <a:cubicBezTo>
                  <a:pt x="87" y="17"/>
                  <a:pt x="84" y="19"/>
                  <a:pt x="82" y="19"/>
                </a:cubicBezTo>
                <a:cubicBezTo>
                  <a:pt x="44" y="19"/>
                  <a:pt x="44" y="19"/>
                  <a:pt x="44" y="19"/>
                </a:cubicBezTo>
                <a:cubicBezTo>
                  <a:pt x="41" y="19"/>
                  <a:pt x="39" y="17"/>
                  <a:pt x="39" y="15"/>
                </a:cubicBezTo>
                <a:cubicBezTo>
                  <a:pt x="39" y="12"/>
                  <a:pt x="41" y="10"/>
                  <a:pt x="44" y="10"/>
                </a:cubicBezTo>
                <a:close/>
                <a:moveTo>
                  <a:pt x="116" y="146"/>
                </a:moveTo>
                <a:cubicBezTo>
                  <a:pt x="114" y="146"/>
                  <a:pt x="114" y="146"/>
                  <a:pt x="114" y="146"/>
                </a:cubicBezTo>
                <a:cubicBezTo>
                  <a:pt x="114" y="149"/>
                  <a:pt x="112" y="151"/>
                  <a:pt x="110" y="151"/>
                </a:cubicBezTo>
                <a:cubicBezTo>
                  <a:pt x="16" y="151"/>
                  <a:pt x="16" y="151"/>
                  <a:pt x="16" y="151"/>
                </a:cubicBezTo>
                <a:cubicBezTo>
                  <a:pt x="13" y="151"/>
                  <a:pt x="11" y="149"/>
                  <a:pt x="11" y="146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1"/>
                  <a:pt x="13" y="19"/>
                  <a:pt x="16" y="19"/>
                </a:cubicBezTo>
                <a:cubicBezTo>
                  <a:pt x="31" y="19"/>
                  <a:pt x="31" y="19"/>
                  <a:pt x="31" y="19"/>
                </a:cubicBezTo>
                <a:cubicBezTo>
                  <a:pt x="33" y="24"/>
                  <a:pt x="38" y="28"/>
                  <a:pt x="45" y="28"/>
                </a:cubicBezTo>
                <a:cubicBezTo>
                  <a:pt x="82" y="28"/>
                  <a:pt x="82" y="28"/>
                  <a:pt x="82" y="28"/>
                </a:cubicBezTo>
                <a:cubicBezTo>
                  <a:pt x="88" y="28"/>
                  <a:pt x="94" y="24"/>
                  <a:pt x="96" y="19"/>
                </a:cubicBezTo>
                <a:cubicBezTo>
                  <a:pt x="111" y="19"/>
                  <a:pt x="111" y="19"/>
                  <a:pt x="111" y="19"/>
                </a:cubicBezTo>
                <a:cubicBezTo>
                  <a:pt x="114" y="19"/>
                  <a:pt x="116" y="21"/>
                  <a:pt x="116" y="24"/>
                </a:cubicBezTo>
                <a:lnTo>
                  <a:pt x="116" y="146"/>
                </a:lnTo>
                <a:close/>
                <a:moveTo>
                  <a:pt x="100" y="48"/>
                </a:moveTo>
                <a:cubicBezTo>
                  <a:pt x="62" y="48"/>
                  <a:pt x="62" y="48"/>
                  <a:pt x="62" y="48"/>
                </a:cubicBezTo>
                <a:cubicBezTo>
                  <a:pt x="60" y="48"/>
                  <a:pt x="58" y="50"/>
                  <a:pt x="58" y="53"/>
                </a:cubicBezTo>
                <a:cubicBezTo>
                  <a:pt x="58" y="56"/>
                  <a:pt x="60" y="58"/>
                  <a:pt x="62" y="58"/>
                </a:cubicBezTo>
                <a:cubicBezTo>
                  <a:pt x="100" y="58"/>
                  <a:pt x="100" y="58"/>
                  <a:pt x="100" y="58"/>
                </a:cubicBezTo>
                <a:cubicBezTo>
                  <a:pt x="103" y="58"/>
                  <a:pt x="105" y="56"/>
                  <a:pt x="105" y="53"/>
                </a:cubicBezTo>
                <a:cubicBezTo>
                  <a:pt x="105" y="50"/>
                  <a:pt x="103" y="48"/>
                  <a:pt x="100" y="48"/>
                </a:cubicBezTo>
                <a:close/>
                <a:moveTo>
                  <a:pt x="100" y="86"/>
                </a:moveTo>
                <a:cubicBezTo>
                  <a:pt x="62" y="86"/>
                  <a:pt x="62" y="86"/>
                  <a:pt x="62" y="86"/>
                </a:cubicBezTo>
                <a:cubicBezTo>
                  <a:pt x="60" y="86"/>
                  <a:pt x="58" y="88"/>
                  <a:pt x="58" y="90"/>
                </a:cubicBezTo>
                <a:cubicBezTo>
                  <a:pt x="58" y="93"/>
                  <a:pt x="60" y="95"/>
                  <a:pt x="62" y="95"/>
                </a:cubicBezTo>
                <a:cubicBezTo>
                  <a:pt x="100" y="95"/>
                  <a:pt x="100" y="95"/>
                  <a:pt x="100" y="95"/>
                </a:cubicBezTo>
                <a:cubicBezTo>
                  <a:pt x="103" y="95"/>
                  <a:pt x="105" y="93"/>
                  <a:pt x="105" y="90"/>
                </a:cubicBezTo>
                <a:cubicBezTo>
                  <a:pt x="105" y="88"/>
                  <a:pt x="103" y="86"/>
                  <a:pt x="100" y="86"/>
                </a:cubicBezTo>
                <a:close/>
                <a:moveTo>
                  <a:pt x="100" y="123"/>
                </a:moveTo>
                <a:cubicBezTo>
                  <a:pt x="62" y="123"/>
                  <a:pt x="62" y="123"/>
                  <a:pt x="62" y="123"/>
                </a:cubicBezTo>
                <a:cubicBezTo>
                  <a:pt x="60" y="123"/>
                  <a:pt x="58" y="125"/>
                  <a:pt x="58" y="128"/>
                </a:cubicBezTo>
                <a:cubicBezTo>
                  <a:pt x="58" y="131"/>
                  <a:pt x="60" y="133"/>
                  <a:pt x="62" y="133"/>
                </a:cubicBezTo>
                <a:cubicBezTo>
                  <a:pt x="100" y="133"/>
                  <a:pt x="100" y="133"/>
                  <a:pt x="100" y="133"/>
                </a:cubicBezTo>
                <a:cubicBezTo>
                  <a:pt x="103" y="133"/>
                  <a:pt x="105" y="131"/>
                  <a:pt x="105" y="128"/>
                </a:cubicBezTo>
                <a:cubicBezTo>
                  <a:pt x="105" y="125"/>
                  <a:pt x="103" y="123"/>
                  <a:pt x="100" y="1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9152792F-466D-3B42-0E7A-B0D01E8BE853}"/>
              </a:ext>
            </a:extLst>
          </p:cNvPr>
          <p:cNvSpPr>
            <a:spLocks noEditPoints="1"/>
          </p:cNvSpPr>
          <p:nvPr/>
        </p:nvSpPr>
        <p:spPr bwMode="auto">
          <a:xfrm>
            <a:off x="7361238" y="3573463"/>
            <a:ext cx="223838" cy="254000"/>
          </a:xfrm>
          <a:custGeom>
            <a:avLst/>
            <a:gdLst>
              <a:gd name="T0" fmla="*/ 127 w 141"/>
              <a:gd name="T1" fmla="*/ 20 h 160"/>
              <a:gd name="T2" fmla="*/ 99 w 141"/>
              <a:gd name="T3" fmla="*/ 20 h 160"/>
              <a:gd name="T4" fmla="*/ 96 w 141"/>
              <a:gd name="T5" fmla="*/ 10 h 160"/>
              <a:gd name="T6" fmla="*/ 82 w 141"/>
              <a:gd name="T7" fmla="*/ 0 h 160"/>
              <a:gd name="T8" fmla="*/ 59 w 141"/>
              <a:gd name="T9" fmla="*/ 0 h 160"/>
              <a:gd name="T10" fmla="*/ 45 w 141"/>
              <a:gd name="T11" fmla="*/ 10 h 160"/>
              <a:gd name="T12" fmla="*/ 42 w 141"/>
              <a:gd name="T13" fmla="*/ 20 h 160"/>
              <a:gd name="T14" fmla="*/ 14 w 141"/>
              <a:gd name="T15" fmla="*/ 20 h 160"/>
              <a:gd name="T16" fmla="*/ 0 w 141"/>
              <a:gd name="T17" fmla="*/ 34 h 160"/>
              <a:gd name="T18" fmla="*/ 0 w 141"/>
              <a:gd name="T19" fmla="*/ 43 h 160"/>
              <a:gd name="T20" fmla="*/ 5 w 141"/>
              <a:gd name="T21" fmla="*/ 48 h 160"/>
              <a:gd name="T22" fmla="*/ 10 w 141"/>
              <a:gd name="T23" fmla="*/ 48 h 160"/>
              <a:gd name="T24" fmla="*/ 18 w 141"/>
              <a:gd name="T25" fmla="*/ 147 h 160"/>
              <a:gd name="T26" fmla="*/ 32 w 141"/>
              <a:gd name="T27" fmla="*/ 160 h 160"/>
              <a:gd name="T28" fmla="*/ 108 w 141"/>
              <a:gd name="T29" fmla="*/ 160 h 160"/>
              <a:gd name="T30" fmla="*/ 122 w 141"/>
              <a:gd name="T31" fmla="*/ 147 h 160"/>
              <a:gd name="T32" fmla="*/ 130 w 141"/>
              <a:gd name="T33" fmla="*/ 48 h 160"/>
              <a:gd name="T34" fmla="*/ 135 w 141"/>
              <a:gd name="T35" fmla="*/ 48 h 160"/>
              <a:gd name="T36" fmla="*/ 140 w 141"/>
              <a:gd name="T37" fmla="*/ 43 h 160"/>
              <a:gd name="T38" fmla="*/ 140 w 141"/>
              <a:gd name="T39" fmla="*/ 34 h 160"/>
              <a:gd name="T40" fmla="*/ 127 w 141"/>
              <a:gd name="T41" fmla="*/ 20 h 160"/>
              <a:gd name="T42" fmla="*/ 54 w 141"/>
              <a:gd name="T43" fmla="*/ 13 h 160"/>
              <a:gd name="T44" fmla="*/ 59 w 141"/>
              <a:gd name="T45" fmla="*/ 10 h 160"/>
              <a:gd name="T46" fmla="*/ 82 w 141"/>
              <a:gd name="T47" fmla="*/ 10 h 160"/>
              <a:gd name="T48" fmla="*/ 87 w 141"/>
              <a:gd name="T49" fmla="*/ 13 h 160"/>
              <a:gd name="T50" fmla="*/ 89 w 141"/>
              <a:gd name="T51" fmla="*/ 20 h 160"/>
              <a:gd name="T52" fmla="*/ 52 w 141"/>
              <a:gd name="T53" fmla="*/ 20 h 160"/>
              <a:gd name="T54" fmla="*/ 54 w 141"/>
              <a:gd name="T55" fmla="*/ 13 h 160"/>
              <a:gd name="T56" fmla="*/ 114 w 141"/>
              <a:gd name="T57" fmla="*/ 146 h 160"/>
              <a:gd name="T58" fmla="*/ 109 w 141"/>
              <a:gd name="T59" fmla="*/ 150 h 160"/>
              <a:gd name="T60" fmla="*/ 32 w 141"/>
              <a:gd name="T61" fmla="*/ 150 h 160"/>
              <a:gd name="T62" fmla="*/ 28 w 141"/>
              <a:gd name="T63" fmla="*/ 146 h 160"/>
              <a:gd name="T64" fmla="*/ 20 w 141"/>
              <a:gd name="T65" fmla="*/ 48 h 160"/>
              <a:gd name="T66" fmla="*/ 122 w 141"/>
              <a:gd name="T67" fmla="*/ 48 h 160"/>
              <a:gd name="T68" fmla="*/ 114 w 141"/>
              <a:gd name="T69" fmla="*/ 146 h 160"/>
              <a:gd name="T70" fmla="*/ 133 w 141"/>
              <a:gd name="T71" fmla="*/ 38 h 160"/>
              <a:gd name="T72" fmla="*/ 11 w 141"/>
              <a:gd name="T73" fmla="*/ 38 h 160"/>
              <a:gd name="T74" fmla="*/ 11 w 141"/>
              <a:gd name="T75" fmla="*/ 33 h 160"/>
              <a:gd name="T76" fmla="*/ 15 w 141"/>
              <a:gd name="T77" fmla="*/ 28 h 160"/>
              <a:gd name="T78" fmla="*/ 127 w 141"/>
              <a:gd name="T79" fmla="*/ 28 h 160"/>
              <a:gd name="T80" fmla="*/ 133 w 141"/>
              <a:gd name="T81" fmla="*/ 33 h 160"/>
              <a:gd name="T82" fmla="*/ 133 w 141"/>
              <a:gd name="T83" fmla="*/ 38 h 160"/>
              <a:gd name="T84" fmla="*/ 43 w 141"/>
              <a:gd name="T85" fmla="*/ 141 h 160"/>
              <a:gd name="T86" fmla="*/ 48 w 141"/>
              <a:gd name="T87" fmla="*/ 136 h 160"/>
              <a:gd name="T88" fmla="*/ 48 w 141"/>
              <a:gd name="T89" fmla="*/ 61 h 160"/>
              <a:gd name="T90" fmla="*/ 43 w 141"/>
              <a:gd name="T91" fmla="*/ 57 h 160"/>
              <a:gd name="T92" fmla="*/ 38 w 141"/>
              <a:gd name="T93" fmla="*/ 61 h 160"/>
              <a:gd name="T94" fmla="*/ 38 w 141"/>
              <a:gd name="T95" fmla="*/ 136 h 160"/>
              <a:gd name="T96" fmla="*/ 43 w 141"/>
              <a:gd name="T97" fmla="*/ 141 h 160"/>
              <a:gd name="T98" fmla="*/ 71 w 141"/>
              <a:gd name="T99" fmla="*/ 141 h 160"/>
              <a:gd name="T100" fmla="*/ 76 w 141"/>
              <a:gd name="T101" fmla="*/ 136 h 160"/>
              <a:gd name="T102" fmla="*/ 76 w 141"/>
              <a:gd name="T103" fmla="*/ 61 h 160"/>
              <a:gd name="T104" fmla="*/ 71 w 141"/>
              <a:gd name="T105" fmla="*/ 57 h 160"/>
              <a:gd name="T106" fmla="*/ 66 w 141"/>
              <a:gd name="T107" fmla="*/ 61 h 160"/>
              <a:gd name="T108" fmla="*/ 66 w 141"/>
              <a:gd name="T109" fmla="*/ 136 h 160"/>
              <a:gd name="T110" fmla="*/ 71 w 141"/>
              <a:gd name="T111" fmla="*/ 141 h 160"/>
              <a:gd name="T112" fmla="*/ 99 w 141"/>
              <a:gd name="T113" fmla="*/ 141 h 160"/>
              <a:gd name="T114" fmla="*/ 104 w 141"/>
              <a:gd name="T115" fmla="*/ 136 h 160"/>
              <a:gd name="T116" fmla="*/ 104 w 141"/>
              <a:gd name="T117" fmla="*/ 61 h 160"/>
              <a:gd name="T118" fmla="*/ 99 w 141"/>
              <a:gd name="T119" fmla="*/ 57 h 160"/>
              <a:gd name="T120" fmla="*/ 94 w 141"/>
              <a:gd name="T121" fmla="*/ 61 h 160"/>
              <a:gd name="T122" fmla="*/ 94 w 141"/>
              <a:gd name="T123" fmla="*/ 136 h 160"/>
              <a:gd name="T124" fmla="*/ 99 w 141"/>
              <a:gd name="T125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1" h="160">
                <a:moveTo>
                  <a:pt x="127" y="20"/>
                </a:moveTo>
                <a:cubicBezTo>
                  <a:pt x="99" y="20"/>
                  <a:pt x="99" y="20"/>
                  <a:pt x="99" y="20"/>
                </a:cubicBezTo>
                <a:cubicBezTo>
                  <a:pt x="96" y="10"/>
                  <a:pt x="96" y="10"/>
                  <a:pt x="96" y="10"/>
                </a:cubicBezTo>
                <a:cubicBezTo>
                  <a:pt x="94" y="4"/>
                  <a:pt x="89" y="0"/>
                  <a:pt x="82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3" y="0"/>
                  <a:pt x="48" y="4"/>
                  <a:pt x="45" y="10"/>
                </a:cubicBezTo>
                <a:cubicBezTo>
                  <a:pt x="42" y="20"/>
                  <a:pt x="42" y="20"/>
                  <a:pt x="42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7" y="20"/>
                  <a:pt x="0" y="26"/>
                  <a:pt x="0" y="34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6"/>
                  <a:pt x="2" y="48"/>
                  <a:pt x="5" y="48"/>
                </a:cubicBezTo>
                <a:cubicBezTo>
                  <a:pt x="10" y="48"/>
                  <a:pt x="10" y="48"/>
                  <a:pt x="10" y="48"/>
                </a:cubicBezTo>
                <a:cubicBezTo>
                  <a:pt x="18" y="147"/>
                  <a:pt x="18" y="147"/>
                  <a:pt x="18" y="147"/>
                </a:cubicBezTo>
                <a:cubicBezTo>
                  <a:pt x="19" y="155"/>
                  <a:pt x="24" y="160"/>
                  <a:pt x="32" y="160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16" y="160"/>
                  <a:pt x="122" y="155"/>
                  <a:pt x="122" y="147"/>
                </a:cubicBezTo>
                <a:cubicBezTo>
                  <a:pt x="130" y="48"/>
                  <a:pt x="130" y="48"/>
                  <a:pt x="130" y="48"/>
                </a:cubicBezTo>
                <a:cubicBezTo>
                  <a:pt x="135" y="48"/>
                  <a:pt x="135" y="48"/>
                  <a:pt x="135" y="48"/>
                </a:cubicBezTo>
                <a:cubicBezTo>
                  <a:pt x="138" y="48"/>
                  <a:pt x="140" y="46"/>
                  <a:pt x="140" y="43"/>
                </a:cubicBezTo>
                <a:cubicBezTo>
                  <a:pt x="140" y="34"/>
                  <a:pt x="140" y="34"/>
                  <a:pt x="140" y="34"/>
                </a:cubicBezTo>
                <a:cubicBezTo>
                  <a:pt x="141" y="26"/>
                  <a:pt x="135" y="20"/>
                  <a:pt x="127" y="20"/>
                </a:cubicBezTo>
                <a:close/>
                <a:moveTo>
                  <a:pt x="54" y="13"/>
                </a:moveTo>
                <a:cubicBezTo>
                  <a:pt x="55" y="11"/>
                  <a:pt x="57" y="10"/>
                  <a:pt x="59" y="10"/>
                </a:cubicBezTo>
                <a:cubicBezTo>
                  <a:pt x="82" y="10"/>
                  <a:pt x="82" y="10"/>
                  <a:pt x="82" y="10"/>
                </a:cubicBezTo>
                <a:cubicBezTo>
                  <a:pt x="84" y="10"/>
                  <a:pt x="86" y="11"/>
                  <a:pt x="87" y="13"/>
                </a:cubicBezTo>
                <a:cubicBezTo>
                  <a:pt x="89" y="20"/>
                  <a:pt x="89" y="20"/>
                  <a:pt x="89" y="20"/>
                </a:cubicBezTo>
                <a:cubicBezTo>
                  <a:pt x="52" y="20"/>
                  <a:pt x="52" y="20"/>
                  <a:pt x="52" y="20"/>
                </a:cubicBezTo>
                <a:lnTo>
                  <a:pt x="54" y="13"/>
                </a:lnTo>
                <a:close/>
                <a:moveTo>
                  <a:pt x="114" y="146"/>
                </a:moveTo>
                <a:cubicBezTo>
                  <a:pt x="114" y="148"/>
                  <a:pt x="112" y="150"/>
                  <a:pt x="109" y="150"/>
                </a:cubicBezTo>
                <a:cubicBezTo>
                  <a:pt x="32" y="150"/>
                  <a:pt x="32" y="150"/>
                  <a:pt x="32" y="150"/>
                </a:cubicBezTo>
                <a:cubicBezTo>
                  <a:pt x="30" y="150"/>
                  <a:pt x="28" y="149"/>
                  <a:pt x="28" y="146"/>
                </a:cubicBezTo>
                <a:cubicBezTo>
                  <a:pt x="20" y="48"/>
                  <a:pt x="20" y="48"/>
                  <a:pt x="20" y="48"/>
                </a:cubicBezTo>
                <a:cubicBezTo>
                  <a:pt x="122" y="48"/>
                  <a:pt x="122" y="48"/>
                  <a:pt x="122" y="48"/>
                </a:cubicBezTo>
                <a:lnTo>
                  <a:pt x="114" y="146"/>
                </a:lnTo>
                <a:close/>
                <a:moveTo>
                  <a:pt x="133" y="38"/>
                </a:moveTo>
                <a:cubicBezTo>
                  <a:pt x="11" y="38"/>
                  <a:pt x="11" y="38"/>
                  <a:pt x="11" y="38"/>
                </a:cubicBezTo>
                <a:cubicBezTo>
                  <a:pt x="11" y="33"/>
                  <a:pt x="11" y="33"/>
                  <a:pt x="11" y="33"/>
                </a:cubicBezTo>
                <a:cubicBezTo>
                  <a:pt x="11" y="30"/>
                  <a:pt x="13" y="28"/>
                  <a:pt x="15" y="28"/>
                </a:cubicBezTo>
                <a:cubicBezTo>
                  <a:pt x="127" y="28"/>
                  <a:pt x="127" y="28"/>
                  <a:pt x="127" y="28"/>
                </a:cubicBezTo>
                <a:cubicBezTo>
                  <a:pt x="130" y="28"/>
                  <a:pt x="133" y="30"/>
                  <a:pt x="133" y="33"/>
                </a:cubicBezTo>
                <a:lnTo>
                  <a:pt x="133" y="38"/>
                </a:lnTo>
                <a:close/>
                <a:moveTo>
                  <a:pt x="43" y="141"/>
                </a:moveTo>
                <a:cubicBezTo>
                  <a:pt x="46" y="141"/>
                  <a:pt x="48" y="139"/>
                  <a:pt x="48" y="136"/>
                </a:cubicBezTo>
                <a:cubicBezTo>
                  <a:pt x="48" y="61"/>
                  <a:pt x="48" y="61"/>
                  <a:pt x="48" y="61"/>
                </a:cubicBezTo>
                <a:cubicBezTo>
                  <a:pt x="48" y="59"/>
                  <a:pt x="46" y="57"/>
                  <a:pt x="43" y="57"/>
                </a:cubicBezTo>
                <a:cubicBezTo>
                  <a:pt x="40" y="57"/>
                  <a:pt x="38" y="59"/>
                  <a:pt x="38" y="61"/>
                </a:cubicBezTo>
                <a:cubicBezTo>
                  <a:pt x="38" y="136"/>
                  <a:pt x="38" y="136"/>
                  <a:pt x="38" y="136"/>
                </a:cubicBezTo>
                <a:cubicBezTo>
                  <a:pt x="38" y="139"/>
                  <a:pt x="40" y="141"/>
                  <a:pt x="43" y="141"/>
                </a:cubicBezTo>
                <a:close/>
                <a:moveTo>
                  <a:pt x="71" y="141"/>
                </a:moveTo>
                <a:cubicBezTo>
                  <a:pt x="74" y="141"/>
                  <a:pt x="76" y="139"/>
                  <a:pt x="76" y="136"/>
                </a:cubicBezTo>
                <a:cubicBezTo>
                  <a:pt x="76" y="61"/>
                  <a:pt x="76" y="61"/>
                  <a:pt x="76" y="61"/>
                </a:cubicBezTo>
                <a:cubicBezTo>
                  <a:pt x="76" y="59"/>
                  <a:pt x="74" y="57"/>
                  <a:pt x="71" y="57"/>
                </a:cubicBezTo>
                <a:cubicBezTo>
                  <a:pt x="68" y="57"/>
                  <a:pt x="66" y="59"/>
                  <a:pt x="66" y="61"/>
                </a:cubicBezTo>
                <a:cubicBezTo>
                  <a:pt x="66" y="136"/>
                  <a:pt x="66" y="136"/>
                  <a:pt x="66" y="136"/>
                </a:cubicBezTo>
                <a:cubicBezTo>
                  <a:pt x="66" y="139"/>
                  <a:pt x="68" y="141"/>
                  <a:pt x="71" y="141"/>
                </a:cubicBezTo>
                <a:close/>
                <a:moveTo>
                  <a:pt x="99" y="141"/>
                </a:moveTo>
                <a:cubicBezTo>
                  <a:pt x="102" y="141"/>
                  <a:pt x="104" y="139"/>
                  <a:pt x="104" y="136"/>
                </a:cubicBezTo>
                <a:cubicBezTo>
                  <a:pt x="104" y="61"/>
                  <a:pt x="104" y="61"/>
                  <a:pt x="104" y="61"/>
                </a:cubicBezTo>
                <a:cubicBezTo>
                  <a:pt x="104" y="59"/>
                  <a:pt x="102" y="57"/>
                  <a:pt x="99" y="57"/>
                </a:cubicBezTo>
                <a:cubicBezTo>
                  <a:pt x="96" y="57"/>
                  <a:pt x="94" y="59"/>
                  <a:pt x="94" y="61"/>
                </a:cubicBezTo>
                <a:cubicBezTo>
                  <a:pt x="94" y="136"/>
                  <a:pt x="94" y="136"/>
                  <a:pt x="94" y="136"/>
                </a:cubicBezTo>
                <a:cubicBezTo>
                  <a:pt x="94" y="139"/>
                  <a:pt x="96" y="141"/>
                  <a:pt x="99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9CE3F59B-35B2-CA6B-8D13-80EF23BC5EB5}"/>
              </a:ext>
            </a:extLst>
          </p:cNvPr>
          <p:cNvSpPr>
            <a:spLocks noEditPoints="1"/>
          </p:cNvSpPr>
          <p:nvPr/>
        </p:nvSpPr>
        <p:spPr bwMode="auto">
          <a:xfrm>
            <a:off x="5738813" y="4124325"/>
            <a:ext cx="163513" cy="254000"/>
          </a:xfrm>
          <a:custGeom>
            <a:avLst/>
            <a:gdLst>
              <a:gd name="T0" fmla="*/ 14 w 103"/>
              <a:gd name="T1" fmla="*/ 0 h 160"/>
              <a:gd name="T2" fmla="*/ 0 w 103"/>
              <a:gd name="T3" fmla="*/ 108 h 160"/>
              <a:gd name="T4" fmla="*/ 28 w 103"/>
              <a:gd name="T5" fmla="*/ 122 h 160"/>
              <a:gd name="T6" fmla="*/ 14 w 103"/>
              <a:gd name="T7" fmla="*/ 150 h 160"/>
              <a:gd name="T8" fmla="*/ 14 w 103"/>
              <a:gd name="T9" fmla="*/ 160 h 160"/>
              <a:gd name="T10" fmla="*/ 94 w 103"/>
              <a:gd name="T11" fmla="*/ 155 h 160"/>
              <a:gd name="T12" fmla="*/ 75 w 103"/>
              <a:gd name="T13" fmla="*/ 150 h 160"/>
              <a:gd name="T14" fmla="*/ 89 w 103"/>
              <a:gd name="T15" fmla="*/ 122 h 160"/>
              <a:gd name="T16" fmla="*/ 103 w 103"/>
              <a:gd name="T17" fmla="*/ 14 h 160"/>
              <a:gd name="T18" fmla="*/ 66 w 103"/>
              <a:gd name="T19" fmla="*/ 151 h 160"/>
              <a:gd name="T20" fmla="*/ 38 w 103"/>
              <a:gd name="T21" fmla="*/ 123 h 160"/>
              <a:gd name="T22" fmla="*/ 66 w 103"/>
              <a:gd name="T23" fmla="*/ 151 h 160"/>
              <a:gd name="T24" fmla="*/ 89 w 103"/>
              <a:gd name="T25" fmla="*/ 113 h 160"/>
              <a:gd name="T26" fmla="*/ 10 w 103"/>
              <a:gd name="T27" fmla="*/ 108 h 160"/>
              <a:gd name="T28" fmla="*/ 14 w 103"/>
              <a:gd name="T29" fmla="*/ 9 h 160"/>
              <a:gd name="T30" fmla="*/ 94 w 103"/>
              <a:gd name="T31" fmla="*/ 14 h 160"/>
              <a:gd name="T32" fmla="*/ 65 w 103"/>
              <a:gd name="T33" fmla="*/ 21 h 160"/>
              <a:gd name="T34" fmla="*/ 57 w 103"/>
              <a:gd name="T35" fmla="*/ 20 h 160"/>
              <a:gd name="T36" fmla="*/ 47 w 103"/>
              <a:gd name="T37" fmla="*/ 21 h 160"/>
              <a:gd name="T38" fmla="*/ 38 w 103"/>
              <a:gd name="T39" fmla="*/ 21 h 160"/>
              <a:gd name="T40" fmla="*/ 23 w 103"/>
              <a:gd name="T41" fmla="*/ 66 h 160"/>
              <a:gd name="T42" fmla="*/ 83 w 103"/>
              <a:gd name="T43" fmla="*/ 59 h 160"/>
              <a:gd name="T44" fmla="*/ 32 w 103"/>
              <a:gd name="T45" fmla="*/ 56 h 160"/>
              <a:gd name="T46" fmla="*/ 54 w 103"/>
              <a:gd name="T47" fmla="*/ 56 h 160"/>
              <a:gd name="T48" fmla="*/ 64 w 103"/>
              <a:gd name="T49" fmla="*/ 57 h 160"/>
              <a:gd name="T50" fmla="*/ 56 w 103"/>
              <a:gd name="T51" fmla="*/ 40 h 160"/>
              <a:gd name="T52" fmla="*/ 72 w 103"/>
              <a:gd name="T53" fmla="*/ 57 h 160"/>
              <a:gd name="T54" fmla="*/ 70 w 103"/>
              <a:gd name="T55" fmla="*/ 76 h 160"/>
              <a:gd name="T56" fmla="*/ 28 w 103"/>
              <a:gd name="T57" fmla="*/ 80 h 160"/>
              <a:gd name="T58" fmla="*/ 70 w 103"/>
              <a:gd name="T59" fmla="*/ 85 h 160"/>
              <a:gd name="T60" fmla="*/ 70 w 103"/>
              <a:gd name="T61" fmla="*/ 76 h 160"/>
              <a:gd name="T62" fmla="*/ 32 w 103"/>
              <a:gd name="T63" fmla="*/ 95 h 160"/>
              <a:gd name="T64" fmla="*/ 32 w 103"/>
              <a:gd name="T65" fmla="*/ 104 h 160"/>
              <a:gd name="T66" fmla="*/ 75 w 103"/>
              <a:gd name="T67" fmla="*/ 9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3" h="160">
                <a:moveTo>
                  <a:pt x="89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7"/>
                  <a:pt x="0" y="14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6"/>
                  <a:pt x="7" y="122"/>
                  <a:pt x="14" y="122"/>
                </a:cubicBezTo>
                <a:cubicBezTo>
                  <a:pt x="28" y="122"/>
                  <a:pt x="28" y="122"/>
                  <a:pt x="28" y="122"/>
                </a:cubicBezTo>
                <a:cubicBezTo>
                  <a:pt x="28" y="150"/>
                  <a:pt x="28" y="150"/>
                  <a:pt x="28" y="150"/>
                </a:cubicBezTo>
                <a:cubicBezTo>
                  <a:pt x="14" y="150"/>
                  <a:pt x="14" y="150"/>
                  <a:pt x="14" y="150"/>
                </a:cubicBezTo>
                <a:cubicBezTo>
                  <a:pt x="12" y="150"/>
                  <a:pt x="10" y="152"/>
                  <a:pt x="10" y="155"/>
                </a:cubicBezTo>
                <a:cubicBezTo>
                  <a:pt x="10" y="158"/>
                  <a:pt x="12" y="160"/>
                  <a:pt x="14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92" y="160"/>
                  <a:pt x="94" y="158"/>
                  <a:pt x="94" y="155"/>
                </a:cubicBezTo>
                <a:cubicBezTo>
                  <a:pt x="94" y="152"/>
                  <a:pt x="92" y="150"/>
                  <a:pt x="89" y="150"/>
                </a:cubicBezTo>
                <a:cubicBezTo>
                  <a:pt x="75" y="150"/>
                  <a:pt x="75" y="150"/>
                  <a:pt x="75" y="150"/>
                </a:cubicBezTo>
                <a:cubicBezTo>
                  <a:pt x="75" y="122"/>
                  <a:pt x="75" y="122"/>
                  <a:pt x="75" y="122"/>
                </a:cubicBezTo>
                <a:cubicBezTo>
                  <a:pt x="89" y="122"/>
                  <a:pt x="89" y="122"/>
                  <a:pt x="89" y="122"/>
                </a:cubicBezTo>
                <a:cubicBezTo>
                  <a:pt x="97" y="122"/>
                  <a:pt x="103" y="116"/>
                  <a:pt x="103" y="108"/>
                </a:cubicBezTo>
                <a:cubicBezTo>
                  <a:pt x="103" y="14"/>
                  <a:pt x="103" y="14"/>
                  <a:pt x="103" y="14"/>
                </a:cubicBezTo>
                <a:cubicBezTo>
                  <a:pt x="103" y="6"/>
                  <a:pt x="97" y="0"/>
                  <a:pt x="89" y="0"/>
                </a:cubicBezTo>
                <a:close/>
                <a:moveTo>
                  <a:pt x="66" y="151"/>
                </a:moveTo>
                <a:cubicBezTo>
                  <a:pt x="38" y="151"/>
                  <a:pt x="38" y="151"/>
                  <a:pt x="38" y="151"/>
                </a:cubicBezTo>
                <a:cubicBezTo>
                  <a:pt x="38" y="123"/>
                  <a:pt x="38" y="123"/>
                  <a:pt x="38" y="123"/>
                </a:cubicBezTo>
                <a:cubicBezTo>
                  <a:pt x="66" y="123"/>
                  <a:pt x="66" y="123"/>
                  <a:pt x="66" y="123"/>
                </a:cubicBezTo>
                <a:lnTo>
                  <a:pt x="66" y="151"/>
                </a:lnTo>
                <a:close/>
                <a:moveTo>
                  <a:pt x="94" y="108"/>
                </a:moveTo>
                <a:cubicBezTo>
                  <a:pt x="94" y="111"/>
                  <a:pt x="92" y="113"/>
                  <a:pt x="89" y="113"/>
                </a:cubicBezTo>
                <a:cubicBezTo>
                  <a:pt x="14" y="113"/>
                  <a:pt x="14" y="113"/>
                  <a:pt x="14" y="113"/>
                </a:cubicBezTo>
                <a:cubicBezTo>
                  <a:pt x="12" y="113"/>
                  <a:pt x="10" y="111"/>
                  <a:pt x="10" y="108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1"/>
                  <a:pt x="12" y="9"/>
                  <a:pt x="14" y="9"/>
                </a:cubicBezTo>
                <a:cubicBezTo>
                  <a:pt x="89" y="9"/>
                  <a:pt x="89" y="9"/>
                  <a:pt x="89" y="9"/>
                </a:cubicBezTo>
                <a:cubicBezTo>
                  <a:pt x="92" y="9"/>
                  <a:pt x="94" y="11"/>
                  <a:pt x="94" y="14"/>
                </a:cubicBezTo>
                <a:lnTo>
                  <a:pt x="94" y="108"/>
                </a:lnTo>
                <a:close/>
                <a:moveTo>
                  <a:pt x="65" y="21"/>
                </a:moveTo>
                <a:cubicBezTo>
                  <a:pt x="64" y="19"/>
                  <a:pt x="63" y="19"/>
                  <a:pt x="61" y="19"/>
                </a:cubicBezTo>
                <a:cubicBezTo>
                  <a:pt x="60" y="19"/>
                  <a:pt x="58" y="19"/>
                  <a:pt x="57" y="20"/>
                </a:cubicBezTo>
                <a:cubicBezTo>
                  <a:pt x="51" y="30"/>
                  <a:pt x="51" y="30"/>
                  <a:pt x="51" y="30"/>
                </a:cubicBezTo>
                <a:cubicBezTo>
                  <a:pt x="47" y="21"/>
                  <a:pt x="47" y="21"/>
                  <a:pt x="47" y="21"/>
                </a:cubicBezTo>
                <a:cubicBezTo>
                  <a:pt x="46" y="20"/>
                  <a:pt x="44" y="19"/>
                  <a:pt x="42" y="19"/>
                </a:cubicBezTo>
                <a:cubicBezTo>
                  <a:pt x="41" y="19"/>
                  <a:pt x="39" y="20"/>
                  <a:pt x="38" y="21"/>
                </a:cubicBezTo>
                <a:cubicBezTo>
                  <a:pt x="19" y="59"/>
                  <a:pt x="19" y="59"/>
                  <a:pt x="19" y="59"/>
                </a:cubicBezTo>
                <a:cubicBezTo>
                  <a:pt x="17" y="62"/>
                  <a:pt x="20" y="66"/>
                  <a:pt x="23" y="66"/>
                </a:cubicBezTo>
                <a:cubicBezTo>
                  <a:pt x="79" y="66"/>
                  <a:pt x="79" y="66"/>
                  <a:pt x="79" y="66"/>
                </a:cubicBezTo>
                <a:cubicBezTo>
                  <a:pt x="82" y="66"/>
                  <a:pt x="85" y="62"/>
                  <a:pt x="83" y="59"/>
                </a:cubicBezTo>
                <a:lnTo>
                  <a:pt x="65" y="21"/>
                </a:lnTo>
                <a:close/>
                <a:moveTo>
                  <a:pt x="32" y="56"/>
                </a:moveTo>
                <a:cubicBezTo>
                  <a:pt x="43" y="34"/>
                  <a:pt x="43" y="34"/>
                  <a:pt x="43" y="34"/>
                </a:cubicBezTo>
                <a:cubicBezTo>
                  <a:pt x="54" y="56"/>
                  <a:pt x="54" y="56"/>
                  <a:pt x="54" y="56"/>
                </a:cubicBezTo>
                <a:lnTo>
                  <a:pt x="32" y="56"/>
                </a:lnTo>
                <a:close/>
                <a:moveTo>
                  <a:pt x="64" y="57"/>
                </a:moveTo>
                <a:cubicBezTo>
                  <a:pt x="64" y="56"/>
                  <a:pt x="64" y="56"/>
                  <a:pt x="64" y="56"/>
                </a:cubicBezTo>
                <a:cubicBezTo>
                  <a:pt x="56" y="40"/>
                  <a:pt x="56" y="40"/>
                  <a:pt x="56" y="40"/>
                </a:cubicBezTo>
                <a:cubicBezTo>
                  <a:pt x="60" y="33"/>
                  <a:pt x="60" y="33"/>
                  <a:pt x="60" y="33"/>
                </a:cubicBezTo>
                <a:cubicBezTo>
                  <a:pt x="72" y="57"/>
                  <a:pt x="72" y="57"/>
                  <a:pt x="72" y="57"/>
                </a:cubicBezTo>
                <a:lnTo>
                  <a:pt x="64" y="57"/>
                </a:lnTo>
                <a:close/>
                <a:moveTo>
                  <a:pt x="70" y="76"/>
                </a:moveTo>
                <a:cubicBezTo>
                  <a:pt x="32" y="76"/>
                  <a:pt x="32" y="76"/>
                  <a:pt x="32" y="76"/>
                </a:cubicBezTo>
                <a:cubicBezTo>
                  <a:pt x="30" y="76"/>
                  <a:pt x="28" y="78"/>
                  <a:pt x="28" y="80"/>
                </a:cubicBezTo>
                <a:cubicBezTo>
                  <a:pt x="28" y="83"/>
                  <a:pt x="30" y="85"/>
                  <a:pt x="32" y="85"/>
                </a:cubicBezTo>
                <a:cubicBezTo>
                  <a:pt x="70" y="85"/>
                  <a:pt x="70" y="85"/>
                  <a:pt x="70" y="85"/>
                </a:cubicBezTo>
                <a:cubicBezTo>
                  <a:pt x="73" y="85"/>
                  <a:pt x="75" y="83"/>
                  <a:pt x="75" y="80"/>
                </a:cubicBezTo>
                <a:cubicBezTo>
                  <a:pt x="75" y="78"/>
                  <a:pt x="73" y="76"/>
                  <a:pt x="70" y="76"/>
                </a:cubicBezTo>
                <a:close/>
                <a:moveTo>
                  <a:pt x="70" y="95"/>
                </a:moveTo>
                <a:cubicBezTo>
                  <a:pt x="32" y="95"/>
                  <a:pt x="32" y="95"/>
                  <a:pt x="32" y="95"/>
                </a:cubicBezTo>
                <a:cubicBezTo>
                  <a:pt x="30" y="95"/>
                  <a:pt x="28" y="97"/>
                  <a:pt x="28" y="99"/>
                </a:cubicBezTo>
                <a:cubicBezTo>
                  <a:pt x="28" y="102"/>
                  <a:pt x="30" y="104"/>
                  <a:pt x="32" y="104"/>
                </a:cubicBezTo>
                <a:cubicBezTo>
                  <a:pt x="70" y="104"/>
                  <a:pt x="70" y="104"/>
                  <a:pt x="70" y="104"/>
                </a:cubicBezTo>
                <a:cubicBezTo>
                  <a:pt x="73" y="104"/>
                  <a:pt x="75" y="102"/>
                  <a:pt x="75" y="99"/>
                </a:cubicBezTo>
                <a:cubicBezTo>
                  <a:pt x="75" y="97"/>
                  <a:pt x="73" y="95"/>
                  <a:pt x="70" y="9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AA640A1F-E512-4D41-6D83-BC7647E5C398}"/>
              </a:ext>
            </a:extLst>
          </p:cNvPr>
          <p:cNvSpPr>
            <a:spLocks noEditPoints="1"/>
          </p:cNvSpPr>
          <p:nvPr/>
        </p:nvSpPr>
        <p:spPr bwMode="auto">
          <a:xfrm>
            <a:off x="754063" y="3573463"/>
            <a:ext cx="223838" cy="254000"/>
          </a:xfrm>
          <a:custGeom>
            <a:avLst/>
            <a:gdLst>
              <a:gd name="T0" fmla="*/ 132 w 141"/>
              <a:gd name="T1" fmla="*/ 132 h 160"/>
              <a:gd name="T2" fmla="*/ 136 w 141"/>
              <a:gd name="T3" fmla="*/ 29 h 160"/>
              <a:gd name="T4" fmla="*/ 141 w 141"/>
              <a:gd name="T5" fmla="*/ 5 h 160"/>
              <a:gd name="T6" fmla="*/ 117 w 141"/>
              <a:gd name="T7" fmla="*/ 0 h 160"/>
              <a:gd name="T8" fmla="*/ 112 w 141"/>
              <a:gd name="T9" fmla="*/ 10 h 160"/>
              <a:gd name="T10" fmla="*/ 29 w 141"/>
              <a:gd name="T11" fmla="*/ 5 h 160"/>
              <a:gd name="T12" fmla="*/ 5 w 141"/>
              <a:gd name="T13" fmla="*/ 0 h 160"/>
              <a:gd name="T14" fmla="*/ 0 w 141"/>
              <a:gd name="T15" fmla="*/ 24 h 160"/>
              <a:gd name="T16" fmla="*/ 10 w 141"/>
              <a:gd name="T17" fmla="*/ 29 h 160"/>
              <a:gd name="T18" fmla="*/ 5 w 141"/>
              <a:gd name="T19" fmla="*/ 132 h 160"/>
              <a:gd name="T20" fmla="*/ 0 w 141"/>
              <a:gd name="T21" fmla="*/ 155 h 160"/>
              <a:gd name="T22" fmla="*/ 24 w 141"/>
              <a:gd name="T23" fmla="*/ 160 h 160"/>
              <a:gd name="T24" fmla="*/ 29 w 141"/>
              <a:gd name="T25" fmla="*/ 151 h 160"/>
              <a:gd name="T26" fmla="*/ 113 w 141"/>
              <a:gd name="T27" fmla="*/ 155 h 160"/>
              <a:gd name="T28" fmla="*/ 136 w 141"/>
              <a:gd name="T29" fmla="*/ 160 h 160"/>
              <a:gd name="T30" fmla="*/ 141 w 141"/>
              <a:gd name="T31" fmla="*/ 137 h 160"/>
              <a:gd name="T32" fmla="*/ 122 w 141"/>
              <a:gd name="T33" fmla="*/ 10 h 160"/>
              <a:gd name="T34" fmla="*/ 131 w 141"/>
              <a:gd name="T35" fmla="*/ 19 h 160"/>
              <a:gd name="T36" fmla="*/ 122 w 141"/>
              <a:gd name="T37" fmla="*/ 10 h 160"/>
              <a:gd name="T38" fmla="*/ 19 w 141"/>
              <a:gd name="T39" fmla="*/ 10 h 160"/>
              <a:gd name="T40" fmla="*/ 10 w 141"/>
              <a:gd name="T41" fmla="*/ 19 h 160"/>
              <a:gd name="T42" fmla="*/ 19 w 141"/>
              <a:gd name="T43" fmla="*/ 151 h 160"/>
              <a:gd name="T44" fmla="*/ 10 w 141"/>
              <a:gd name="T45" fmla="*/ 142 h 160"/>
              <a:gd name="T46" fmla="*/ 19 w 141"/>
              <a:gd name="T47" fmla="*/ 151 h 160"/>
              <a:gd name="T48" fmla="*/ 112 w 141"/>
              <a:gd name="T49" fmla="*/ 137 h 160"/>
              <a:gd name="T50" fmla="*/ 29 w 141"/>
              <a:gd name="T51" fmla="*/ 142 h 160"/>
              <a:gd name="T52" fmla="*/ 24 w 141"/>
              <a:gd name="T53" fmla="*/ 132 h 160"/>
              <a:gd name="T54" fmla="*/ 19 w 141"/>
              <a:gd name="T55" fmla="*/ 29 h 160"/>
              <a:gd name="T56" fmla="*/ 29 w 141"/>
              <a:gd name="T57" fmla="*/ 24 h 160"/>
              <a:gd name="T58" fmla="*/ 113 w 141"/>
              <a:gd name="T59" fmla="*/ 19 h 160"/>
              <a:gd name="T60" fmla="*/ 117 w 141"/>
              <a:gd name="T61" fmla="*/ 29 h 160"/>
              <a:gd name="T62" fmla="*/ 122 w 141"/>
              <a:gd name="T63" fmla="*/ 132 h 160"/>
              <a:gd name="T64" fmla="*/ 132 w 141"/>
              <a:gd name="T65" fmla="*/ 151 h 160"/>
              <a:gd name="T66" fmla="*/ 122 w 141"/>
              <a:gd name="T67" fmla="*/ 142 h 160"/>
              <a:gd name="T68" fmla="*/ 132 w 141"/>
              <a:gd name="T69" fmla="*/ 151 h 160"/>
              <a:gd name="T70" fmla="*/ 43 w 141"/>
              <a:gd name="T71" fmla="*/ 104 h 160"/>
              <a:gd name="T72" fmla="*/ 43 w 141"/>
              <a:gd name="T73" fmla="*/ 114 h 160"/>
              <a:gd name="T74" fmla="*/ 104 w 141"/>
              <a:gd name="T75" fmla="*/ 109 h 160"/>
              <a:gd name="T76" fmla="*/ 98 w 141"/>
              <a:gd name="T77" fmla="*/ 123 h 160"/>
              <a:gd name="T78" fmla="*/ 38 w 141"/>
              <a:gd name="T79" fmla="*/ 128 h 160"/>
              <a:gd name="T80" fmla="*/ 98 w 141"/>
              <a:gd name="T81" fmla="*/ 132 h 160"/>
              <a:gd name="T82" fmla="*/ 98 w 141"/>
              <a:gd name="T83" fmla="*/ 123 h 160"/>
              <a:gd name="T84" fmla="*/ 34 w 141"/>
              <a:gd name="T85" fmla="*/ 29 h 160"/>
              <a:gd name="T86" fmla="*/ 30 w 141"/>
              <a:gd name="T87" fmla="*/ 88 h 160"/>
              <a:gd name="T88" fmla="*/ 109 w 141"/>
              <a:gd name="T89" fmla="*/ 92 h 160"/>
              <a:gd name="T90" fmla="*/ 113 w 141"/>
              <a:gd name="T91" fmla="*/ 33 h 160"/>
              <a:gd name="T92" fmla="*/ 94 w 141"/>
              <a:gd name="T93" fmla="*/ 38 h 160"/>
              <a:gd name="T94" fmla="*/ 47 w 141"/>
              <a:gd name="T95" fmla="*/ 38 h 160"/>
              <a:gd name="T96" fmla="*/ 38 w 141"/>
              <a:gd name="T97" fmla="*/ 43 h 160"/>
              <a:gd name="T98" fmla="*/ 38 w 141"/>
              <a:gd name="T99" fmla="*/ 80 h 160"/>
              <a:gd name="T100" fmla="*/ 48 w 141"/>
              <a:gd name="T101" fmla="*/ 85 h 160"/>
              <a:gd name="T102" fmla="*/ 94 w 141"/>
              <a:gd name="T103" fmla="*/ 85 h 160"/>
              <a:gd name="T104" fmla="*/ 103 w 141"/>
              <a:gd name="T105" fmla="*/ 80 h 160"/>
              <a:gd name="T106" fmla="*/ 103 w 141"/>
              <a:gd name="T107" fmla="*/ 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1" h="160">
                <a:moveTo>
                  <a:pt x="136" y="132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32" y="29"/>
                  <a:pt x="132" y="29"/>
                  <a:pt x="132" y="29"/>
                </a:cubicBezTo>
                <a:cubicBezTo>
                  <a:pt x="136" y="29"/>
                  <a:pt x="136" y="29"/>
                  <a:pt x="136" y="29"/>
                </a:cubicBezTo>
                <a:cubicBezTo>
                  <a:pt x="138" y="29"/>
                  <a:pt x="141" y="26"/>
                  <a:pt x="141" y="24"/>
                </a:cubicBezTo>
                <a:cubicBezTo>
                  <a:pt x="141" y="5"/>
                  <a:pt x="141" y="5"/>
                  <a:pt x="141" y="5"/>
                </a:cubicBezTo>
                <a:cubicBezTo>
                  <a:pt x="141" y="2"/>
                  <a:pt x="138" y="0"/>
                  <a:pt x="136" y="0"/>
                </a:cubicBezTo>
                <a:cubicBezTo>
                  <a:pt x="117" y="0"/>
                  <a:pt x="117" y="0"/>
                  <a:pt x="117" y="0"/>
                </a:cubicBezTo>
                <a:cubicBezTo>
                  <a:pt x="114" y="0"/>
                  <a:pt x="112" y="2"/>
                  <a:pt x="112" y="5"/>
                </a:cubicBezTo>
                <a:cubicBezTo>
                  <a:pt x="112" y="10"/>
                  <a:pt x="112" y="10"/>
                  <a:pt x="112" y="10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5"/>
                  <a:pt x="29" y="5"/>
                  <a:pt x="29" y="5"/>
                </a:cubicBezTo>
                <a:cubicBezTo>
                  <a:pt x="29" y="2"/>
                  <a:pt x="27" y="0"/>
                  <a:pt x="24" y="0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0" y="2"/>
                  <a:pt x="0" y="5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6"/>
                  <a:pt x="3" y="29"/>
                  <a:pt x="5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132"/>
                  <a:pt x="10" y="132"/>
                  <a:pt x="10" y="132"/>
                </a:cubicBezTo>
                <a:cubicBezTo>
                  <a:pt x="5" y="132"/>
                  <a:pt x="5" y="132"/>
                  <a:pt x="5" y="132"/>
                </a:cubicBezTo>
                <a:cubicBezTo>
                  <a:pt x="3" y="132"/>
                  <a:pt x="0" y="134"/>
                  <a:pt x="0" y="137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0"/>
                  <a:pt x="5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7" y="160"/>
                  <a:pt x="29" y="158"/>
                  <a:pt x="29" y="155"/>
                </a:cubicBezTo>
                <a:cubicBezTo>
                  <a:pt x="29" y="151"/>
                  <a:pt x="29" y="151"/>
                  <a:pt x="29" y="151"/>
                </a:cubicBezTo>
                <a:cubicBezTo>
                  <a:pt x="113" y="151"/>
                  <a:pt x="113" y="151"/>
                  <a:pt x="113" y="151"/>
                </a:cubicBezTo>
                <a:cubicBezTo>
                  <a:pt x="113" y="155"/>
                  <a:pt x="113" y="155"/>
                  <a:pt x="113" y="155"/>
                </a:cubicBezTo>
                <a:cubicBezTo>
                  <a:pt x="113" y="158"/>
                  <a:pt x="115" y="160"/>
                  <a:pt x="117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9" y="160"/>
                  <a:pt x="141" y="158"/>
                  <a:pt x="141" y="155"/>
                </a:cubicBezTo>
                <a:cubicBezTo>
                  <a:pt x="141" y="137"/>
                  <a:pt x="141" y="137"/>
                  <a:pt x="141" y="137"/>
                </a:cubicBezTo>
                <a:cubicBezTo>
                  <a:pt x="141" y="134"/>
                  <a:pt x="139" y="132"/>
                  <a:pt x="136" y="132"/>
                </a:cubicBezTo>
                <a:close/>
                <a:moveTo>
                  <a:pt x="122" y="10"/>
                </a:moveTo>
                <a:cubicBezTo>
                  <a:pt x="131" y="10"/>
                  <a:pt x="131" y="10"/>
                  <a:pt x="131" y="10"/>
                </a:cubicBezTo>
                <a:cubicBezTo>
                  <a:pt x="131" y="19"/>
                  <a:pt x="131" y="19"/>
                  <a:pt x="131" y="19"/>
                </a:cubicBezTo>
                <a:cubicBezTo>
                  <a:pt x="122" y="19"/>
                  <a:pt x="122" y="19"/>
                  <a:pt x="122" y="19"/>
                </a:cubicBezTo>
                <a:lnTo>
                  <a:pt x="122" y="10"/>
                </a:lnTo>
                <a:close/>
                <a:moveTo>
                  <a:pt x="10" y="10"/>
                </a:moveTo>
                <a:cubicBezTo>
                  <a:pt x="19" y="10"/>
                  <a:pt x="19" y="10"/>
                  <a:pt x="19" y="10"/>
                </a:cubicBezTo>
                <a:cubicBezTo>
                  <a:pt x="19" y="19"/>
                  <a:pt x="19" y="19"/>
                  <a:pt x="19" y="19"/>
                </a:cubicBezTo>
                <a:cubicBezTo>
                  <a:pt x="10" y="19"/>
                  <a:pt x="10" y="19"/>
                  <a:pt x="10" y="19"/>
                </a:cubicBezTo>
                <a:lnTo>
                  <a:pt x="10" y="10"/>
                </a:lnTo>
                <a:close/>
                <a:moveTo>
                  <a:pt x="19" y="151"/>
                </a:moveTo>
                <a:cubicBezTo>
                  <a:pt x="10" y="151"/>
                  <a:pt x="10" y="151"/>
                  <a:pt x="10" y="151"/>
                </a:cubicBezTo>
                <a:cubicBezTo>
                  <a:pt x="10" y="142"/>
                  <a:pt x="10" y="142"/>
                  <a:pt x="10" y="142"/>
                </a:cubicBezTo>
                <a:cubicBezTo>
                  <a:pt x="19" y="142"/>
                  <a:pt x="19" y="142"/>
                  <a:pt x="19" y="142"/>
                </a:cubicBezTo>
                <a:lnTo>
                  <a:pt x="19" y="151"/>
                </a:lnTo>
                <a:close/>
                <a:moveTo>
                  <a:pt x="117" y="132"/>
                </a:moveTo>
                <a:cubicBezTo>
                  <a:pt x="114" y="132"/>
                  <a:pt x="112" y="134"/>
                  <a:pt x="112" y="137"/>
                </a:cubicBezTo>
                <a:cubicBezTo>
                  <a:pt x="112" y="142"/>
                  <a:pt x="112" y="142"/>
                  <a:pt x="112" y="142"/>
                </a:cubicBezTo>
                <a:cubicBezTo>
                  <a:pt x="29" y="142"/>
                  <a:pt x="29" y="142"/>
                  <a:pt x="29" y="142"/>
                </a:cubicBezTo>
                <a:cubicBezTo>
                  <a:pt x="29" y="137"/>
                  <a:pt x="29" y="137"/>
                  <a:pt x="29" y="137"/>
                </a:cubicBezTo>
                <a:cubicBezTo>
                  <a:pt x="29" y="134"/>
                  <a:pt x="27" y="132"/>
                  <a:pt x="24" y="132"/>
                </a:cubicBezTo>
                <a:cubicBezTo>
                  <a:pt x="19" y="132"/>
                  <a:pt x="19" y="132"/>
                  <a:pt x="19" y="132"/>
                </a:cubicBezTo>
                <a:cubicBezTo>
                  <a:pt x="19" y="29"/>
                  <a:pt x="19" y="29"/>
                  <a:pt x="19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7" y="29"/>
                  <a:pt x="29" y="26"/>
                  <a:pt x="29" y="24"/>
                </a:cubicBezTo>
                <a:cubicBezTo>
                  <a:pt x="29" y="19"/>
                  <a:pt x="29" y="19"/>
                  <a:pt x="29" y="19"/>
                </a:cubicBezTo>
                <a:cubicBezTo>
                  <a:pt x="113" y="19"/>
                  <a:pt x="113" y="19"/>
                  <a:pt x="113" y="19"/>
                </a:cubicBezTo>
                <a:cubicBezTo>
                  <a:pt x="113" y="24"/>
                  <a:pt x="113" y="24"/>
                  <a:pt x="113" y="24"/>
                </a:cubicBezTo>
                <a:cubicBezTo>
                  <a:pt x="113" y="26"/>
                  <a:pt x="115" y="29"/>
                  <a:pt x="117" y="29"/>
                </a:cubicBezTo>
                <a:cubicBezTo>
                  <a:pt x="122" y="29"/>
                  <a:pt x="122" y="29"/>
                  <a:pt x="122" y="29"/>
                </a:cubicBezTo>
                <a:cubicBezTo>
                  <a:pt x="122" y="132"/>
                  <a:pt x="122" y="132"/>
                  <a:pt x="122" y="132"/>
                </a:cubicBezTo>
                <a:lnTo>
                  <a:pt x="117" y="132"/>
                </a:lnTo>
                <a:close/>
                <a:moveTo>
                  <a:pt x="132" y="151"/>
                </a:moveTo>
                <a:cubicBezTo>
                  <a:pt x="122" y="151"/>
                  <a:pt x="122" y="151"/>
                  <a:pt x="122" y="151"/>
                </a:cubicBezTo>
                <a:cubicBezTo>
                  <a:pt x="122" y="142"/>
                  <a:pt x="122" y="142"/>
                  <a:pt x="122" y="142"/>
                </a:cubicBezTo>
                <a:cubicBezTo>
                  <a:pt x="132" y="142"/>
                  <a:pt x="132" y="142"/>
                  <a:pt x="132" y="142"/>
                </a:cubicBezTo>
                <a:lnTo>
                  <a:pt x="132" y="151"/>
                </a:lnTo>
                <a:close/>
                <a:moveTo>
                  <a:pt x="98" y="104"/>
                </a:moveTo>
                <a:cubicBezTo>
                  <a:pt x="43" y="104"/>
                  <a:pt x="43" y="104"/>
                  <a:pt x="43" y="104"/>
                </a:cubicBezTo>
                <a:cubicBezTo>
                  <a:pt x="40" y="104"/>
                  <a:pt x="38" y="106"/>
                  <a:pt x="38" y="109"/>
                </a:cubicBezTo>
                <a:cubicBezTo>
                  <a:pt x="38" y="112"/>
                  <a:pt x="40" y="114"/>
                  <a:pt x="43" y="114"/>
                </a:cubicBezTo>
                <a:cubicBezTo>
                  <a:pt x="98" y="114"/>
                  <a:pt x="98" y="114"/>
                  <a:pt x="98" y="114"/>
                </a:cubicBezTo>
                <a:cubicBezTo>
                  <a:pt x="101" y="114"/>
                  <a:pt x="104" y="112"/>
                  <a:pt x="104" y="109"/>
                </a:cubicBezTo>
                <a:cubicBezTo>
                  <a:pt x="104" y="106"/>
                  <a:pt x="101" y="104"/>
                  <a:pt x="98" y="104"/>
                </a:cubicBezTo>
                <a:close/>
                <a:moveTo>
                  <a:pt x="98" y="123"/>
                </a:moveTo>
                <a:cubicBezTo>
                  <a:pt x="43" y="123"/>
                  <a:pt x="43" y="123"/>
                  <a:pt x="43" y="123"/>
                </a:cubicBezTo>
                <a:cubicBezTo>
                  <a:pt x="40" y="123"/>
                  <a:pt x="38" y="125"/>
                  <a:pt x="38" y="128"/>
                </a:cubicBezTo>
                <a:cubicBezTo>
                  <a:pt x="38" y="130"/>
                  <a:pt x="40" y="132"/>
                  <a:pt x="43" y="132"/>
                </a:cubicBezTo>
                <a:cubicBezTo>
                  <a:pt x="98" y="132"/>
                  <a:pt x="98" y="132"/>
                  <a:pt x="98" y="132"/>
                </a:cubicBezTo>
                <a:cubicBezTo>
                  <a:pt x="101" y="132"/>
                  <a:pt x="104" y="130"/>
                  <a:pt x="104" y="128"/>
                </a:cubicBezTo>
                <a:cubicBezTo>
                  <a:pt x="104" y="125"/>
                  <a:pt x="101" y="123"/>
                  <a:pt x="98" y="123"/>
                </a:cubicBezTo>
                <a:close/>
                <a:moveTo>
                  <a:pt x="109" y="29"/>
                </a:moveTo>
                <a:cubicBezTo>
                  <a:pt x="34" y="29"/>
                  <a:pt x="34" y="29"/>
                  <a:pt x="34" y="29"/>
                </a:cubicBezTo>
                <a:cubicBezTo>
                  <a:pt x="32" y="29"/>
                  <a:pt x="30" y="30"/>
                  <a:pt x="30" y="33"/>
                </a:cubicBezTo>
                <a:cubicBezTo>
                  <a:pt x="30" y="88"/>
                  <a:pt x="30" y="88"/>
                  <a:pt x="30" y="88"/>
                </a:cubicBezTo>
                <a:cubicBezTo>
                  <a:pt x="31" y="90"/>
                  <a:pt x="32" y="91"/>
                  <a:pt x="33" y="92"/>
                </a:cubicBezTo>
                <a:cubicBezTo>
                  <a:pt x="109" y="92"/>
                  <a:pt x="109" y="92"/>
                  <a:pt x="109" y="92"/>
                </a:cubicBezTo>
                <a:cubicBezTo>
                  <a:pt x="111" y="92"/>
                  <a:pt x="113" y="91"/>
                  <a:pt x="114" y="88"/>
                </a:cubicBezTo>
                <a:cubicBezTo>
                  <a:pt x="113" y="33"/>
                  <a:pt x="113" y="33"/>
                  <a:pt x="113" y="33"/>
                </a:cubicBezTo>
                <a:cubicBezTo>
                  <a:pt x="113" y="31"/>
                  <a:pt x="111" y="29"/>
                  <a:pt x="109" y="29"/>
                </a:cubicBezTo>
                <a:close/>
                <a:moveTo>
                  <a:pt x="94" y="38"/>
                </a:moveTo>
                <a:cubicBezTo>
                  <a:pt x="71" y="56"/>
                  <a:pt x="71" y="56"/>
                  <a:pt x="71" y="56"/>
                </a:cubicBezTo>
                <a:cubicBezTo>
                  <a:pt x="47" y="38"/>
                  <a:pt x="47" y="38"/>
                  <a:pt x="47" y="38"/>
                </a:cubicBezTo>
                <a:lnTo>
                  <a:pt x="94" y="38"/>
                </a:lnTo>
                <a:close/>
                <a:moveTo>
                  <a:pt x="38" y="43"/>
                </a:moveTo>
                <a:cubicBezTo>
                  <a:pt x="63" y="61"/>
                  <a:pt x="63" y="61"/>
                  <a:pt x="63" y="61"/>
                </a:cubicBezTo>
                <a:cubicBezTo>
                  <a:pt x="38" y="80"/>
                  <a:pt x="38" y="80"/>
                  <a:pt x="38" y="80"/>
                </a:cubicBezTo>
                <a:lnTo>
                  <a:pt x="38" y="43"/>
                </a:lnTo>
                <a:close/>
                <a:moveTo>
                  <a:pt x="48" y="85"/>
                </a:moveTo>
                <a:cubicBezTo>
                  <a:pt x="71" y="67"/>
                  <a:pt x="71" y="67"/>
                  <a:pt x="71" y="67"/>
                </a:cubicBezTo>
                <a:cubicBezTo>
                  <a:pt x="94" y="85"/>
                  <a:pt x="94" y="85"/>
                  <a:pt x="94" y="85"/>
                </a:cubicBezTo>
                <a:lnTo>
                  <a:pt x="48" y="85"/>
                </a:lnTo>
                <a:close/>
                <a:moveTo>
                  <a:pt x="103" y="80"/>
                </a:moveTo>
                <a:cubicBezTo>
                  <a:pt x="78" y="61"/>
                  <a:pt x="78" y="61"/>
                  <a:pt x="78" y="61"/>
                </a:cubicBezTo>
                <a:cubicBezTo>
                  <a:pt x="103" y="43"/>
                  <a:pt x="103" y="43"/>
                  <a:pt x="103" y="43"/>
                </a:cubicBezTo>
                <a:lnTo>
                  <a:pt x="103" y="8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406FB7C1-5326-E245-843F-7A6550260E53}"/>
              </a:ext>
            </a:extLst>
          </p:cNvPr>
          <p:cNvSpPr>
            <a:spLocks noEditPoints="1"/>
          </p:cNvSpPr>
          <p:nvPr/>
        </p:nvSpPr>
        <p:spPr bwMode="auto">
          <a:xfrm>
            <a:off x="10088563" y="3573463"/>
            <a:ext cx="265113" cy="254000"/>
          </a:xfrm>
          <a:custGeom>
            <a:avLst/>
            <a:gdLst>
              <a:gd name="T0" fmla="*/ 130 w 167"/>
              <a:gd name="T1" fmla="*/ 32 h 160"/>
              <a:gd name="T2" fmla="*/ 149 w 167"/>
              <a:gd name="T3" fmla="*/ 37 h 160"/>
              <a:gd name="T4" fmla="*/ 111 w 167"/>
              <a:gd name="T5" fmla="*/ 56 h 160"/>
              <a:gd name="T6" fmla="*/ 130 w 167"/>
              <a:gd name="T7" fmla="*/ 16 h 160"/>
              <a:gd name="T8" fmla="*/ 67 w 167"/>
              <a:gd name="T9" fmla="*/ 85 h 160"/>
              <a:gd name="T10" fmla="*/ 63 w 167"/>
              <a:gd name="T11" fmla="*/ 96 h 160"/>
              <a:gd name="T12" fmla="*/ 66 w 167"/>
              <a:gd name="T13" fmla="*/ 104 h 160"/>
              <a:gd name="T14" fmla="*/ 79 w 167"/>
              <a:gd name="T15" fmla="*/ 93 h 160"/>
              <a:gd name="T16" fmla="*/ 76 w 167"/>
              <a:gd name="T17" fmla="*/ 109 h 160"/>
              <a:gd name="T18" fmla="*/ 56 w 167"/>
              <a:gd name="T19" fmla="*/ 109 h 160"/>
              <a:gd name="T20" fmla="*/ 67 w 167"/>
              <a:gd name="T21" fmla="*/ 85 h 160"/>
              <a:gd name="T22" fmla="*/ 86 w 167"/>
              <a:gd name="T23" fmla="*/ 73 h 160"/>
              <a:gd name="T24" fmla="*/ 67 w 167"/>
              <a:gd name="T25" fmla="*/ 76 h 160"/>
              <a:gd name="T26" fmla="*/ 50 w 167"/>
              <a:gd name="T27" fmla="*/ 116 h 160"/>
              <a:gd name="T28" fmla="*/ 83 w 167"/>
              <a:gd name="T29" fmla="*/ 116 h 160"/>
              <a:gd name="T30" fmla="*/ 93 w 167"/>
              <a:gd name="T31" fmla="*/ 79 h 160"/>
              <a:gd name="T32" fmla="*/ 90 w 167"/>
              <a:gd name="T33" fmla="*/ 123 h 160"/>
              <a:gd name="T34" fmla="*/ 43 w 167"/>
              <a:gd name="T35" fmla="*/ 123 h 160"/>
              <a:gd name="T36" fmla="*/ 67 w 167"/>
              <a:gd name="T37" fmla="*/ 66 h 160"/>
              <a:gd name="T38" fmla="*/ 100 w 167"/>
              <a:gd name="T39" fmla="*/ 59 h 160"/>
              <a:gd name="T40" fmla="*/ 66 w 167"/>
              <a:gd name="T41" fmla="*/ 57 h 160"/>
              <a:gd name="T42" fmla="*/ 37 w 167"/>
              <a:gd name="T43" fmla="*/ 129 h 160"/>
              <a:gd name="T44" fmla="*/ 97 w 167"/>
              <a:gd name="T45" fmla="*/ 129 h 160"/>
              <a:gd name="T46" fmla="*/ 106 w 167"/>
              <a:gd name="T47" fmla="*/ 66 h 160"/>
              <a:gd name="T48" fmla="*/ 103 w 167"/>
              <a:gd name="T49" fmla="*/ 135 h 160"/>
              <a:gd name="T50" fmla="*/ 30 w 167"/>
              <a:gd name="T51" fmla="*/ 135 h 160"/>
              <a:gd name="T52" fmla="*/ 66 w 167"/>
              <a:gd name="T53" fmla="*/ 48 h 160"/>
              <a:gd name="T54" fmla="*/ 132 w 167"/>
              <a:gd name="T55" fmla="*/ 2 h 160"/>
              <a:gd name="T56" fmla="*/ 102 w 167"/>
              <a:gd name="T57" fmla="*/ 34 h 160"/>
              <a:gd name="T58" fmla="*/ 66 w 167"/>
              <a:gd name="T59" fmla="*/ 39 h 160"/>
              <a:gd name="T60" fmla="*/ 23 w 167"/>
              <a:gd name="T61" fmla="*/ 142 h 160"/>
              <a:gd name="T62" fmla="*/ 110 w 167"/>
              <a:gd name="T63" fmla="*/ 142 h 160"/>
              <a:gd name="T64" fmla="*/ 132 w 167"/>
              <a:gd name="T65" fmla="*/ 65 h 160"/>
              <a:gd name="T66" fmla="*/ 164 w 167"/>
              <a:gd name="T67" fmla="*/ 34 h 160"/>
              <a:gd name="T68" fmla="*/ 140 w 167"/>
              <a:gd name="T69" fmla="*/ 27 h 160"/>
              <a:gd name="T70" fmla="*/ 136 w 167"/>
              <a:gd name="T7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7" h="160">
                <a:moveTo>
                  <a:pt x="130" y="16"/>
                </a:moveTo>
                <a:cubicBezTo>
                  <a:pt x="130" y="32"/>
                  <a:pt x="130" y="32"/>
                  <a:pt x="130" y="32"/>
                </a:cubicBezTo>
                <a:cubicBezTo>
                  <a:pt x="130" y="34"/>
                  <a:pt x="132" y="37"/>
                  <a:pt x="135" y="37"/>
                </a:cubicBezTo>
                <a:cubicBezTo>
                  <a:pt x="149" y="37"/>
                  <a:pt x="149" y="37"/>
                  <a:pt x="149" y="37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11" y="56"/>
                  <a:pt x="111" y="56"/>
                  <a:pt x="111" y="56"/>
                </a:cubicBezTo>
                <a:cubicBezTo>
                  <a:pt x="111" y="35"/>
                  <a:pt x="111" y="35"/>
                  <a:pt x="111" y="35"/>
                </a:cubicBezTo>
                <a:cubicBezTo>
                  <a:pt x="130" y="16"/>
                  <a:pt x="130" y="16"/>
                  <a:pt x="130" y="16"/>
                </a:cubicBezTo>
                <a:cubicBezTo>
                  <a:pt x="130" y="16"/>
                  <a:pt x="130" y="16"/>
                  <a:pt x="130" y="16"/>
                </a:cubicBezTo>
                <a:close/>
                <a:moveTo>
                  <a:pt x="67" y="85"/>
                </a:moveTo>
                <a:cubicBezTo>
                  <a:pt x="69" y="85"/>
                  <a:pt x="71" y="85"/>
                  <a:pt x="73" y="86"/>
                </a:cubicBezTo>
                <a:cubicBezTo>
                  <a:pt x="63" y="96"/>
                  <a:pt x="63" y="96"/>
                  <a:pt x="63" y="96"/>
                </a:cubicBezTo>
                <a:cubicBezTo>
                  <a:pt x="61" y="98"/>
                  <a:pt x="61" y="101"/>
                  <a:pt x="63" y="103"/>
                </a:cubicBezTo>
                <a:cubicBezTo>
                  <a:pt x="64" y="104"/>
                  <a:pt x="65" y="104"/>
                  <a:pt x="66" y="104"/>
                </a:cubicBezTo>
                <a:cubicBezTo>
                  <a:pt x="67" y="104"/>
                  <a:pt x="68" y="104"/>
                  <a:pt x="69" y="103"/>
                </a:cubicBezTo>
                <a:cubicBezTo>
                  <a:pt x="79" y="93"/>
                  <a:pt x="79" y="93"/>
                  <a:pt x="79" y="93"/>
                </a:cubicBezTo>
                <a:cubicBezTo>
                  <a:pt x="79" y="93"/>
                  <a:pt x="79" y="93"/>
                  <a:pt x="79" y="93"/>
                </a:cubicBezTo>
                <a:cubicBezTo>
                  <a:pt x="82" y="98"/>
                  <a:pt x="80" y="105"/>
                  <a:pt x="76" y="109"/>
                </a:cubicBezTo>
                <a:cubicBezTo>
                  <a:pt x="74" y="112"/>
                  <a:pt x="70" y="113"/>
                  <a:pt x="66" y="113"/>
                </a:cubicBezTo>
                <a:cubicBezTo>
                  <a:pt x="63" y="113"/>
                  <a:pt x="59" y="112"/>
                  <a:pt x="56" y="109"/>
                </a:cubicBezTo>
                <a:cubicBezTo>
                  <a:pt x="51" y="104"/>
                  <a:pt x="51" y="94"/>
                  <a:pt x="56" y="89"/>
                </a:cubicBezTo>
                <a:cubicBezTo>
                  <a:pt x="59" y="86"/>
                  <a:pt x="63" y="85"/>
                  <a:pt x="67" y="85"/>
                </a:cubicBezTo>
                <a:close/>
                <a:moveTo>
                  <a:pt x="67" y="66"/>
                </a:moveTo>
                <a:cubicBezTo>
                  <a:pt x="74" y="66"/>
                  <a:pt x="80" y="69"/>
                  <a:pt x="86" y="73"/>
                </a:cubicBezTo>
                <a:cubicBezTo>
                  <a:pt x="80" y="79"/>
                  <a:pt x="80" y="79"/>
                  <a:pt x="80" y="79"/>
                </a:cubicBezTo>
                <a:cubicBezTo>
                  <a:pt x="76" y="77"/>
                  <a:pt x="71" y="76"/>
                  <a:pt x="67" y="76"/>
                </a:cubicBezTo>
                <a:cubicBezTo>
                  <a:pt x="61" y="76"/>
                  <a:pt x="55" y="78"/>
                  <a:pt x="50" y="83"/>
                </a:cubicBezTo>
                <a:cubicBezTo>
                  <a:pt x="41" y="92"/>
                  <a:pt x="41" y="107"/>
                  <a:pt x="50" y="116"/>
                </a:cubicBezTo>
                <a:cubicBezTo>
                  <a:pt x="54" y="120"/>
                  <a:pt x="60" y="122"/>
                  <a:pt x="66" y="122"/>
                </a:cubicBezTo>
                <a:cubicBezTo>
                  <a:pt x="72" y="122"/>
                  <a:pt x="78" y="120"/>
                  <a:pt x="83" y="116"/>
                </a:cubicBezTo>
                <a:cubicBezTo>
                  <a:pt x="91" y="107"/>
                  <a:pt x="92" y="95"/>
                  <a:pt x="86" y="86"/>
                </a:cubicBezTo>
                <a:cubicBezTo>
                  <a:pt x="93" y="79"/>
                  <a:pt x="93" y="79"/>
                  <a:pt x="93" y="79"/>
                </a:cubicBezTo>
                <a:cubicBezTo>
                  <a:pt x="93" y="79"/>
                  <a:pt x="93" y="79"/>
                  <a:pt x="93" y="79"/>
                </a:cubicBezTo>
                <a:cubicBezTo>
                  <a:pt x="102" y="92"/>
                  <a:pt x="101" y="111"/>
                  <a:pt x="90" y="123"/>
                </a:cubicBezTo>
                <a:cubicBezTo>
                  <a:pt x="84" y="129"/>
                  <a:pt x="75" y="132"/>
                  <a:pt x="67" y="132"/>
                </a:cubicBezTo>
                <a:cubicBezTo>
                  <a:pt x="58" y="132"/>
                  <a:pt x="50" y="129"/>
                  <a:pt x="43" y="123"/>
                </a:cubicBezTo>
                <a:cubicBezTo>
                  <a:pt x="30" y="110"/>
                  <a:pt x="30" y="89"/>
                  <a:pt x="43" y="76"/>
                </a:cubicBezTo>
                <a:cubicBezTo>
                  <a:pt x="50" y="70"/>
                  <a:pt x="58" y="66"/>
                  <a:pt x="67" y="66"/>
                </a:cubicBezTo>
                <a:close/>
                <a:moveTo>
                  <a:pt x="66" y="48"/>
                </a:moveTo>
                <a:cubicBezTo>
                  <a:pt x="78" y="48"/>
                  <a:pt x="90" y="52"/>
                  <a:pt x="100" y="59"/>
                </a:cubicBezTo>
                <a:cubicBezTo>
                  <a:pt x="93" y="66"/>
                  <a:pt x="93" y="66"/>
                  <a:pt x="93" y="66"/>
                </a:cubicBezTo>
                <a:cubicBezTo>
                  <a:pt x="85" y="60"/>
                  <a:pt x="76" y="57"/>
                  <a:pt x="66" y="57"/>
                </a:cubicBezTo>
                <a:cubicBezTo>
                  <a:pt x="55" y="57"/>
                  <a:pt x="45" y="61"/>
                  <a:pt x="37" y="69"/>
                </a:cubicBezTo>
                <a:cubicBezTo>
                  <a:pt x="20" y="86"/>
                  <a:pt x="20" y="112"/>
                  <a:pt x="37" y="129"/>
                </a:cubicBezTo>
                <a:cubicBezTo>
                  <a:pt x="45" y="137"/>
                  <a:pt x="56" y="142"/>
                  <a:pt x="67" y="142"/>
                </a:cubicBezTo>
                <a:cubicBezTo>
                  <a:pt x="78" y="142"/>
                  <a:pt x="88" y="137"/>
                  <a:pt x="97" y="129"/>
                </a:cubicBezTo>
                <a:cubicBezTo>
                  <a:pt x="112" y="113"/>
                  <a:pt x="113" y="89"/>
                  <a:pt x="100" y="73"/>
                </a:cubicBezTo>
                <a:cubicBezTo>
                  <a:pt x="106" y="66"/>
                  <a:pt x="106" y="66"/>
                  <a:pt x="106" y="66"/>
                </a:cubicBezTo>
                <a:cubicBezTo>
                  <a:pt x="106" y="66"/>
                  <a:pt x="106" y="66"/>
                  <a:pt x="106" y="66"/>
                </a:cubicBezTo>
                <a:cubicBezTo>
                  <a:pt x="123" y="86"/>
                  <a:pt x="122" y="116"/>
                  <a:pt x="103" y="135"/>
                </a:cubicBezTo>
                <a:cubicBezTo>
                  <a:pt x="93" y="145"/>
                  <a:pt x="80" y="150"/>
                  <a:pt x="66" y="150"/>
                </a:cubicBezTo>
                <a:cubicBezTo>
                  <a:pt x="53" y="150"/>
                  <a:pt x="40" y="145"/>
                  <a:pt x="30" y="135"/>
                </a:cubicBezTo>
                <a:cubicBezTo>
                  <a:pt x="10" y="116"/>
                  <a:pt x="10" y="83"/>
                  <a:pt x="30" y="63"/>
                </a:cubicBezTo>
                <a:cubicBezTo>
                  <a:pt x="40" y="53"/>
                  <a:pt x="53" y="48"/>
                  <a:pt x="66" y="48"/>
                </a:cubicBezTo>
                <a:close/>
                <a:moveTo>
                  <a:pt x="136" y="0"/>
                </a:moveTo>
                <a:cubicBezTo>
                  <a:pt x="134" y="0"/>
                  <a:pt x="133" y="1"/>
                  <a:pt x="132" y="2"/>
                </a:cubicBezTo>
                <a:cubicBezTo>
                  <a:pt x="103" y="30"/>
                  <a:pt x="103" y="30"/>
                  <a:pt x="103" y="30"/>
                </a:cubicBezTo>
                <a:cubicBezTo>
                  <a:pt x="102" y="31"/>
                  <a:pt x="102" y="32"/>
                  <a:pt x="102" y="34"/>
                </a:cubicBezTo>
                <a:cubicBezTo>
                  <a:pt x="102" y="50"/>
                  <a:pt x="102" y="50"/>
                  <a:pt x="102" y="50"/>
                </a:cubicBezTo>
                <a:cubicBezTo>
                  <a:pt x="91" y="42"/>
                  <a:pt x="79" y="39"/>
                  <a:pt x="66" y="39"/>
                </a:cubicBezTo>
                <a:cubicBezTo>
                  <a:pt x="51" y="39"/>
                  <a:pt x="35" y="44"/>
                  <a:pt x="23" y="56"/>
                </a:cubicBezTo>
                <a:cubicBezTo>
                  <a:pt x="0" y="80"/>
                  <a:pt x="0" y="119"/>
                  <a:pt x="23" y="142"/>
                </a:cubicBezTo>
                <a:cubicBezTo>
                  <a:pt x="35" y="154"/>
                  <a:pt x="51" y="160"/>
                  <a:pt x="67" y="160"/>
                </a:cubicBezTo>
                <a:cubicBezTo>
                  <a:pt x="82" y="160"/>
                  <a:pt x="98" y="154"/>
                  <a:pt x="110" y="142"/>
                </a:cubicBezTo>
                <a:cubicBezTo>
                  <a:pt x="131" y="122"/>
                  <a:pt x="133" y="88"/>
                  <a:pt x="117" y="65"/>
                </a:cubicBezTo>
                <a:cubicBezTo>
                  <a:pt x="132" y="65"/>
                  <a:pt x="132" y="65"/>
                  <a:pt x="132" y="65"/>
                </a:cubicBezTo>
                <a:cubicBezTo>
                  <a:pt x="134" y="65"/>
                  <a:pt x="135" y="64"/>
                  <a:pt x="136" y="63"/>
                </a:cubicBezTo>
                <a:cubicBezTo>
                  <a:pt x="164" y="34"/>
                  <a:pt x="164" y="34"/>
                  <a:pt x="164" y="34"/>
                </a:cubicBezTo>
                <a:cubicBezTo>
                  <a:pt x="167" y="32"/>
                  <a:pt x="165" y="27"/>
                  <a:pt x="161" y="27"/>
                </a:cubicBezTo>
                <a:cubicBezTo>
                  <a:pt x="140" y="27"/>
                  <a:pt x="140" y="27"/>
                  <a:pt x="140" y="27"/>
                </a:cubicBezTo>
                <a:cubicBezTo>
                  <a:pt x="140" y="5"/>
                  <a:pt x="140" y="5"/>
                  <a:pt x="140" y="5"/>
                </a:cubicBezTo>
                <a:cubicBezTo>
                  <a:pt x="140" y="2"/>
                  <a:pt x="138" y="0"/>
                  <a:pt x="13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A64C7B6D-EC5A-8BB4-6215-1B2BE6E0B774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4124325"/>
            <a:ext cx="254000" cy="254000"/>
          </a:xfrm>
          <a:custGeom>
            <a:avLst/>
            <a:gdLst>
              <a:gd name="T0" fmla="*/ 0 w 160"/>
              <a:gd name="T1" fmla="*/ 14 h 160"/>
              <a:gd name="T2" fmla="*/ 39 w 160"/>
              <a:gd name="T3" fmla="*/ 141 h 160"/>
              <a:gd name="T4" fmla="*/ 56 w 160"/>
              <a:gd name="T5" fmla="*/ 151 h 160"/>
              <a:gd name="T6" fmla="*/ 65 w 160"/>
              <a:gd name="T7" fmla="*/ 155 h 160"/>
              <a:gd name="T8" fmla="*/ 94 w 160"/>
              <a:gd name="T9" fmla="*/ 155 h 160"/>
              <a:gd name="T10" fmla="*/ 103 w 160"/>
              <a:gd name="T11" fmla="*/ 151 h 160"/>
              <a:gd name="T12" fmla="*/ 120 w 160"/>
              <a:gd name="T13" fmla="*/ 141 h 160"/>
              <a:gd name="T14" fmla="*/ 160 w 160"/>
              <a:gd name="T15" fmla="*/ 14 h 160"/>
              <a:gd name="T16" fmla="*/ 108 w 160"/>
              <a:gd name="T17" fmla="*/ 124 h 160"/>
              <a:gd name="T18" fmla="*/ 106 w 160"/>
              <a:gd name="T19" fmla="*/ 141 h 160"/>
              <a:gd name="T20" fmla="*/ 96 w 160"/>
              <a:gd name="T21" fmla="*/ 136 h 160"/>
              <a:gd name="T22" fmla="*/ 84 w 160"/>
              <a:gd name="T23" fmla="*/ 150 h 160"/>
              <a:gd name="T24" fmla="*/ 71 w 160"/>
              <a:gd name="T25" fmla="*/ 140 h 160"/>
              <a:gd name="T26" fmla="*/ 56 w 160"/>
              <a:gd name="T27" fmla="*/ 137 h 160"/>
              <a:gd name="T28" fmla="*/ 50 w 160"/>
              <a:gd name="T29" fmla="*/ 130 h 160"/>
              <a:gd name="T30" fmla="*/ 42 w 160"/>
              <a:gd name="T31" fmla="*/ 112 h 160"/>
              <a:gd name="T32" fmla="*/ 42 w 160"/>
              <a:gd name="T33" fmla="*/ 103 h 160"/>
              <a:gd name="T34" fmla="*/ 50 w 160"/>
              <a:gd name="T35" fmla="*/ 85 h 160"/>
              <a:gd name="T36" fmla="*/ 56 w 160"/>
              <a:gd name="T37" fmla="*/ 78 h 160"/>
              <a:gd name="T38" fmla="*/ 71 w 160"/>
              <a:gd name="T39" fmla="*/ 75 h 160"/>
              <a:gd name="T40" fmla="*/ 84 w 160"/>
              <a:gd name="T41" fmla="*/ 65 h 160"/>
              <a:gd name="T42" fmla="*/ 96 w 160"/>
              <a:gd name="T43" fmla="*/ 79 h 160"/>
              <a:gd name="T44" fmla="*/ 106 w 160"/>
              <a:gd name="T45" fmla="*/ 74 h 160"/>
              <a:gd name="T46" fmla="*/ 108 w 160"/>
              <a:gd name="T47" fmla="*/ 91 h 160"/>
              <a:gd name="T48" fmla="*/ 122 w 160"/>
              <a:gd name="T49" fmla="*/ 103 h 160"/>
              <a:gd name="T50" fmla="*/ 111 w 160"/>
              <a:gd name="T51" fmla="*/ 116 h 160"/>
              <a:gd name="T52" fmla="*/ 122 w 160"/>
              <a:gd name="T53" fmla="*/ 132 h 160"/>
              <a:gd name="T54" fmla="*/ 126 w 160"/>
              <a:gd name="T55" fmla="*/ 122 h 160"/>
              <a:gd name="T56" fmla="*/ 126 w 160"/>
              <a:gd name="T57" fmla="*/ 94 h 160"/>
              <a:gd name="T58" fmla="*/ 122 w 160"/>
              <a:gd name="T59" fmla="*/ 85 h 160"/>
              <a:gd name="T60" fmla="*/ 106 w 160"/>
              <a:gd name="T61" fmla="*/ 63 h 160"/>
              <a:gd name="T62" fmla="*/ 93 w 160"/>
              <a:gd name="T63" fmla="*/ 68 h 160"/>
              <a:gd name="T64" fmla="*/ 70 w 160"/>
              <a:gd name="T65" fmla="*/ 56 h 160"/>
              <a:gd name="T66" fmla="*/ 61 w 160"/>
              <a:gd name="T67" fmla="*/ 70 h 160"/>
              <a:gd name="T68" fmla="*/ 49 w 160"/>
              <a:gd name="T69" fmla="*/ 64 h 160"/>
              <a:gd name="T70" fmla="*/ 40 w 160"/>
              <a:gd name="T71" fmla="*/ 89 h 160"/>
              <a:gd name="T72" fmla="*/ 27 w 160"/>
              <a:gd name="T73" fmla="*/ 98 h 160"/>
              <a:gd name="T74" fmla="*/ 39 w 160"/>
              <a:gd name="T75" fmla="*/ 122 h 160"/>
              <a:gd name="T76" fmla="*/ 14 w 160"/>
              <a:gd name="T77" fmla="*/ 132 h 160"/>
              <a:gd name="T78" fmla="*/ 150 w 160"/>
              <a:gd name="T79" fmla="*/ 46 h 160"/>
              <a:gd name="T80" fmla="*/ 9 w 160"/>
              <a:gd name="T81" fmla="*/ 37 h 160"/>
              <a:gd name="T82" fmla="*/ 145 w 160"/>
              <a:gd name="T83" fmla="*/ 9 h 160"/>
              <a:gd name="T84" fmla="*/ 23 w 160"/>
              <a:gd name="T85" fmla="*/ 19 h 160"/>
              <a:gd name="T86" fmla="*/ 28 w 160"/>
              <a:gd name="T87" fmla="*/ 23 h 160"/>
              <a:gd name="T88" fmla="*/ 37 w 160"/>
              <a:gd name="T89" fmla="*/ 23 h 160"/>
              <a:gd name="T90" fmla="*/ 42 w 160"/>
              <a:gd name="T91" fmla="*/ 19 h 160"/>
              <a:gd name="T92" fmla="*/ 61 w 160"/>
              <a:gd name="T93" fmla="*/ 28 h 160"/>
              <a:gd name="T94" fmla="*/ 135 w 160"/>
              <a:gd name="T95" fmla="*/ 19 h 160"/>
              <a:gd name="T96" fmla="*/ 79 w 160"/>
              <a:gd name="T97" fmla="*/ 28 h 160"/>
              <a:gd name="T98" fmla="*/ 135 w 160"/>
              <a:gd name="T99" fmla="*/ 19 h 160"/>
              <a:gd name="T100" fmla="*/ 79 w 160"/>
              <a:gd name="T101" fmla="*/ 132 h 160"/>
              <a:gd name="T102" fmla="*/ 79 w 160"/>
              <a:gd name="T103" fmla="*/ 122 h 160"/>
              <a:gd name="T104" fmla="*/ 93 w 160"/>
              <a:gd name="T105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60">
                <a:moveTo>
                  <a:pt x="145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7"/>
                  <a:pt x="0" y="14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35"/>
                  <a:pt x="7" y="141"/>
                  <a:pt x="14" y="141"/>
                </a:cubicBezTo>
                <a:cubicBezTo>
                  <a:pt x="39" y="141"/>
                  <a:pt x="39" y="141"/>
                  <a:pt x="39" y="141"/>
                </a:cubicBezTo>
                <a:cubicBezTo>
                  <a:pt x="50" y="151"/>
                  <a:pt x="50" y="151"/>
                  <a:pt x="50" y="151"/>
                </a:cubicBezTo>
                <a:cubicBezTo>
                  <a:pt x="50" y="152"/>
                  <a:pt x="52" y="153"/>
                  <a:pt x="53" y="153"/>
                </a:cubicBezTo>
                <a:cubicBezTo>
                  <a:pt x="54" y="153"/>
                  <a:pt x="55" y="152"/>
                  <a:pt x="56" y="151"/>
                </a:cubicBezTo>
                <a:cubicBezTo>
                  <a:pt x="61" y="147"/>
                  <a:pt x="61" y="147"/>
                  <a:pt x="61" y="147"/>
                </a:cubicBezTo>
                <a:cubicBezTo>
                  <a:pt x="62" y="147"/>
                  <a:pt x="64" y="148"/>
                  <a:pt x="65" y="148"/>
                </a:cubicBezTo>
                <a:cubicBezTo>
                  <a:pt x="65" y="155"/>
                  <a:pt x="65" y="155"/>
                  <a:pt x="65" y="155"/>
                </a:cubicBezTo>
                <a:cubicBezTo>
                  <a:pt x="65" y="158"/>
                  <a:pt x="67" y="160"/>
                  <a:pt x="70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92" y="160"/>
                  <a:pt x="94" y="158"/>
                  <a:pt x="94" y="155"/>
                </a:cubicBezTo>
                <a:cubicBezTo>
                  <a:pt x="94" y="148"/>
                  <a:pt x="94" y="148"/>
                  <a:pt x="94" y="148"/>
                </a:cubicBezTo>
                <a:cubicBezTo>
                  <a:pt x="95" y="148"/>
                  <a:pt x="96" y="147"/>
                  <a:pt x="98" y="147"/>
                </a:cubicBezTo>
                <a:cubicBezTo>
                  <a:pt x="103" y="151"/>
                  <a:pt x="103" y="151"/>
                  <a:pt x="103" y="151"/>
                </a:cubicBezTo>
                <a:cubicBezTo>
                  <a:pt x="104" y="152"/>
                  <a:pt x="105" y="153"/>
                  <a:pt x="106" y="153"/>
                </a:cubicBezTo>
                <a:cubicBezTo>
                  <a:pt x="107" y="153"/>
                  <a:pt x="109" y="152"/>
                  <a:pt x="109" y="151"/>
                </a:cubicBezTo>
                <a:cubicBezTo>
                  <a:pt x="120" y="141"/>
                  <a:pt x="120" y="141"/>
                  <a:pt x="120" y="141"/>
                </a:cubicBezTo>
                <a:cubicBezTo>
                  <a:pt x="145" y="141"/>
                  <a:pt x="145" y="141"/>
                  <a:pt x="145" y="141"/>
                </a:cubicBezTo>
                <a:cubicBezTo>
                  <a:pt x="153" y="141"/>
                  <a:pt x="160" y="135"/>
                  <a:pt x="160" y="127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7"/>
                  <a:pt x="154" y="0"/>
                  <a:pt x="145" y="0"/>
                </a:cubicBezTo>
                <a:close/>
                <a:moveTo>
                  <a:pt x="111" y="116"/>
                </a:moveTo>
                <a:cubicBezTo>
                  <a:pt x="111" y="119"/>
                  <a:pt x="109" y="122"/>
                  <a:pt x="108" y="124"/>
                </a:cubicBezTo>
                <a:cubicBezTo>
                  <a:pt x="107" y="126"/>
                  <a:pt x="107" y="129"/>
                  <a:pt x="108" y="130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106" y="141"/>
                  <a:pt x="106" y="141"/>
                  <a:pt x="106" y="141"/>
                </a:cubicBezTo>
                <a:cubicBezTo>
                  <a:pt x="102" y="137"/>
                  <a:pt x="102" y="137"/>
                  <a:pt x="102" y="137"/>
                </a:cubicBezTo>
                <a:cubicBezTo>
                  <a:pt x="101" y="136"/>
                  <a:pt x="100" y="135"/>
                  <a:pt x="99" y="135"/>
                </a:cubicBezTo>
                <a:cubicBezTo>
                  <a:pt x="98" y="135"/>
                  <a:pt x="97" y="136"/>
                  <a:pt x="96" y="136"/>
                </a:cubicBezTo>
                <a:cubicBezTo>
                  <a:pt x="93" y="138"/>
                  <a:pt x="91" y="139"/>
                  <a:pt x="87" y="140"/>
                </a:cubicBezTo>
                <a:cubicBezTo>
                  <a:pt x="85" y="141"/>
                  <a:pt x="84" y="142"/>
                  <a:pt x="84" y="145"/>
                </a:cubicBezTo>
                <a:cubicBezTo>
                  <a:pt x="84" y="150"/>
                  <a:pt x="84" y="150"/>
                  <a:pt x="84" y="150"/>
                </a:cubicBezTo>
                <a:cubicBezTo>
                  <a:pt x="74" y="150"/>
                  <a:pt x="74" y="150"/>
                  <a:pt x="74" y="150"/>
                </a:cubicBezTo>
                <a:cubicBezTo>
                  <a:pt x="74" y="145"/>
                  <a:pt x="74" y="145"/>
                  <a:pt x="74" y="145"/>
                </a:cubicBezTo>
                <a:cubicBezTo>
                  <a:pt x="74" y="142"/>
                  <a:pt x="73" y="141"/>
                  <a:pt x="71" y="140"/>
                </a:cubicBezTo>
                <a:cubicBezTo>
                  <a:pt x="68" y="139"/>
                  <a:pt x="65" y="138"/>
                  <a:pt x="62" y="136"/>
                </a:cubicBezTo>
                <a:cubicBezTo>
                  <a:pt x="62" y="136"/>
                  <a:pt x="61" y="136"/>
                  <a:pt x="60" y="136"/>
                </a:cubicBezTo>
                <a:cubicBezTo>
                  <a:pt x="59" y="136"/>
                  <a:pt x="57" y="136"/>
                  <a:pt x="56" y="137"/>
                </a:cubicBezTo>
                <a:cubicBezTo>
                  <a:pt x="52" y="141"/>
                  <a:pt x="52" y="141"/>
                  <a:pt x="52" y="141"/>
                </a:cubicBezTo>
                <a:cubicBezTo>
                  <a:pt x="45" y="135"/>
                  <a:pt x="45" y="135"/>
                  <a:pt x="45" y="135"/>
                </a:cubicBezTo>
                <a:cubicBezTo>
                  <a:pt x="50" y="130"/>
                  <a:pt x="50" y="130"/>
                  <a:pt x="50" y="130"/>
                </a:cubicBezTo>
                <a:cubicBezTo>
                  <a:pt x="51" y="129"/>
                  <a:pt x="51" y="126"/>
                  <a:pt x="50" y="124"/>
                </a:cubicBezTo>
                <a:cubicBezTo>
                  <a:pt x="48" y="122"/>
                  <a:pt x="48" y="119"/>
                  <a:pt x="46" y="116"/>
                </a:cubicBezTo>
                <a:cubicBezTo>
                  <a:pt x="46" y="113"/>
                  <a:pt x="44" y="112"/>
                  <a:pt x="42" y="112"/>
                </a:cubicBezTo>
                <a:cubicBezTo>
                  <a:pt x="36" y="112"/>
                  <a:pt x="36" y="112"/>
                  <a:pt x="36" y="112"/>
                </a:cubicBezTo>
                <a:cubicBezTo>
                  <a:pt x="36" y="103"/>
                  <a:pt x="36" y="103"/>
                  <a:pt x="36" y="10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4" y="103"/>
                  <a:pt x="46" y="101"/>
                  <a:pt x="46" y="99"/>
                </a:cubicBezTo>
                <a:cubicBezTo>
                  <a:pt x="47" y="96"/>
                  <a:pt x="48" y="93"/>
                  <a:pt x="50" y="91"/>
                </a:cubicBezTo>
                <a:cubicBezTo>
                  <a:pt x="51" y="89"/>
                  <a:pt x="51" y="86"/>
                  <a:pt x="50" y="85"/>
                </a:cubicBezTo>
                <a:cubicBezTo>
                  <a:pt x="45" y="80"/>
                  <a:pt x="45" y="80"/>
                  <a:pt x="45" y="80"/>
                </a:cubicBezTo>
                <a:cubicBezTo>
                  <a:pt x="52" y="74"/>
                  <a:pt x="52" y="74"/>
                  <a:pt x="52" y="74"/>
                </a:cubicBezTo>
                <a:cubicBezTo>
                  <a:pt x="56" y="78"/>
                  <a:pt x="56" y="78"/>
                  <a:pt x="56" y="78"/>
                </a:cubicBezTo>
                <a:cubicBezTo>
                  <a:pt x="57" y="79"/>
                  <a:pt x="58" y="79"/>
                  <a:pt x="59" y="79"/>
                </a:cubicBezTo>
                <a:cubicBezTo>
                  <a:pt x="60" y="79"/>
                  <a:pt x="61" y="79"/>
                  <a:pt x="62" y="79"/>
                </a:cubicBezTo>
                <a:cubicBezTo>
                  <a:pt x="65" y="77"/>
                  <a:pt x="67" y="76"/>
                  <a:pt x="71" y="75"/>
                </a:cubicBezTo>
                <a:cubicBezTo>
                  <a:pt x="73" y="74"/>
                  <a:pt x="74" y="73"/>
                  <a:pt x="74" y="70"/>
                </a:cubicBezTo>
                <a:cubicBezTo>
                  <a:pt x="74" y="65"/>
                  <a:pt x="74" y="65"/>
                  <a:pt x="74" y="65"/>
                </a:cubicBezTo>
                <a:cubicBezTo>
                  <a:pt x="84" y="65"/>
                  <a:pt x="84" y="65"/>
                  <a:pt x="84" y="65"/>
                </a:cubicBezTo>
                <a:cubicBezTo>
                  <a:pt x="84" y="70"/>
                  <a:pt x="84" y="70"/>
                  <a:pt x="84" y="70"/>
                </a:cubicBezTo>
                <a:cubicBezTo>
                  <a:pt x="84" y="73"/>
                  <a:pt x="85" y="74"/>
                  <a:pt x="87" y="75"/>
                </a:cubicBezTo>
                <a:cubicBezTo>
                  <a:pt x="90" y="76"/>
                  <a:pt x="93" y="77"/>
                  <a:pt x="96" y="79"/>
                </a:cubicBezTo>
                <a:cubicBezTo>
                  <a:pt x="97" y="79"/>
                  <a:pt x="97" y="79"/>
                  <a:pt x="98" y="79"/>
                </a:cubicBezTo>
                <a:cubicBezTo>
                  <a:pt x="99" y="79"/>
                  <a:pt x="101" y="79"/>
                  <a:pt x="102" y="78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13" y="80"/>
                  <a:pt x="113" y="80"/>
                  <a:pt x="113" y="80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7" y="86"/>
                  <a:pt x="107" y="88"/>
                  <a:pt x="108" y="91"/>
                </a:cubicBezTo>
                <a:cubicBezTo>
                  <a:pt x="109" y="93"/>
                  <a:pt x="111" y="96"/>
                  <a:pt x="111" y="99"/>
                </a:cubicBezTo>
                <a:cubicBezTo>
                  <a:pt x="112" y="101"/>
                  <a:pt x="114" y="103"/>
                  <a:pt x="116" y="103"/>
                </a:cubicBezTo>
                <a:cubicBezTo>
                  <a:pt x="122" y="103"/>
                  <a:pt x="122" y="103"/>
                  <a:pt x="122" y="103"/>
                </a:cubicBezTo>
                <a:cubicBezTo>
                  <a:pt x="122" y="112"/>
                  <a:pt x="122" y="112"/>
                  <a:pt x="122" y="112"/>
                </a:cubicBezTo>
                <a:cubicBezTo>
                  <a:pt x="116" y="112"/>
                  <a:pt x="116" y="112"/>
                  <a:pt x="116" y="112"/>
                </a:cubicBezTo>
                <a:cubicBezTo>
                  <a:pt x="114" y="112"/>
                  <a:pt x="112" y="113"/>
                  <a:pt x="111" y="116"/>
                </a:cubicBezTo>
                <a:close/>
                <a:moveTo>
                  <a:pt x="150" y="126"/>
                </a:moveTo>
                <a:cubicBezTo>
                  <a:pt x="150" y="130"/>
                  <a:pt x="148" y="132"/>
                  <a:pt x="145" y="132"/>
                </a:cubicBezTo>
                <a:cubicBezTo>
                  <a:pt x="122" y="132"/>
                  <a:pt x="122" y="132"/>
                  <a:pt x="122" y="132"/>
                </a:cubicBezTo>
                <a:cubicBezTo>
                  <a:pt x="117" y="126"/>
                  <a:pt x="117" y="126"/>
                  <a:pt x="117" y="126"/>
                </a:cubicBezTo>
                <a:cubicBezTo>
                  <a:pt x="118" y="126"/>
                  <a:pt x="119" y="124"/>
                  <a:pt x="119" y="122"/>
                </a:cubicBezTo>
                <a:cubicBezTo>
                  <a:pt x="126" y="122"/>
                  <a:pt x="126" y="122"/>
                  <a:pt x="126" y="122"/>
                </a:cubicBezTo>
                <a:cubicBezTo>
                  <a:pt x="129" y="122"/>
                  <a:pt x="131" y="120"/>
                  <a:pt x="131" y="117"/>
                </a:cubicBezTo>
                <a:cubicBezTo>
                  <a:pt x="131" y="98"/>
                  <a:pt x="131" y="98"/>
                  <a:pt x="131" y="98"/>
                </a:cubicBezTo>
                <a:cubicBezTo>
                  <a:pt x="131" y="96"/>
                  <a:pt x="129" y="94"/>
                  <a:pt x="126" y="94"/>
                </a:cubicBezTo>
                <a:cubicBezTo>
                  <a:pt x="119" y="94"/>
                  <a:pt x="119" y="94"/>
                  <a:pt x="119" y="94"/>
                </a:cubicBezTo>
                <a:cubicBezTo>
                  <a:pt x="119" y="92"/>
                  <a:pt x="118" y="91"/>
                  <a:pt x="117" y="89"/>
                </a:cubicBezTo>
                <a:cubicBezTo>
                  <a:pt x="122" y="85"/>
                  <a:pt x="122" y="85"/>
                  <a:pt x="122" y="85"/>
                </a:cubicBezTo>
                <a:cubicBezTo>
                  <a:pt x="124" y="83"/>
                  <a:pt x="124" y="79"/>
                  <a:pt x="122" y="78"/>
                </a:cubicBezTo>
                <a:cubicBezTo>
                  <a:pt x="109" y="64"/>
                  <a:pt x="109" y="64"/>
                  <a:pt x="109" y="64"/>
                </a:cubicBezTo>
                <a:cubicBezTo>
                  <a:pt x="108" y="64"/>
                  <a:pt x="107" y="63"/>
                  <a:pt x="106" y="63"/>
                </a:cubicBezTo>
                <a:cubicBezTo>
                  <a:pt x="104" y="63"/>
                  <a:pt x="103" y="64"/>
                  <a:pt x="102" y="64"/>
                </a:cubicBezTo>
                <a:cubicBezTo>
                  <a:pt x="98" y="70"/>
                  <a:pt x="98" y="70"/>
                  <a:pt x="98" y="70"/>
                </a:cubicBezTo>
                <a:cubicBezTo>
                  <a:pt x="96" y="69"/>
                  <a:pt x="95" y="68"/>
                  <a:pt x="93" y="68"/>
                </a:cubicBezTo>
                <a:cubicBezTo>
                  <a:pt x="93" y="61"/>
                  <a:pt x="93" y="61"/>
                  <a:pt x="93" y="61"/>
                </a:cubicBezTo>
                <a:cubicBezTo>
                  <a:pt x="93" y="58"/>
                  <a:pt x="91" y="56"/>
                  <a:pt x="89" y="56"/>
                </a:cubicBezTo>
                <a:cubicBezTo>
                  <a:pt x="70" y="56"/>
                  <a:pt x="70" y="56"/>
                  <a:pt x="70" y="56"/>
                </a:cubicBezTo>
                <a:cubicBezTo>
                  <a:pt x="67" y="56"/>
                  <a:pt x="65" y="58"/>
                  <a:pt x="65" y="61"/>
                </a:cubicBezTo>
                <a:cubicBezTo>
                  <a:pt x="65" y="68"/>
                  <a:pt x="65" y="68"/>
                  <a:pt x="65" y="68"/>
                </a:cubicBezTo>
                <a:cubicBezTo>
                  <a:pt x="63" y="68"/>
                  <a:pt x="62" y="69"/>
                  <a:pt x="61" y="70"/>
                </a:cubicBezTo>
                <a:cubicBezTo>
                  <a:pt x="55" y="64"/>
                  <a:pt x="55" y="64"/>
                  <a:pt x="55" y="64"/>
                </a:cubicBezTo>
                <a:cubicBezTo>
                  <a:pt x="55" y="64"/>
                  <a:pt x="54" y="63"/>
                  <a:pt x="52" y="63"/>
                </a:cubicBezTo>
                <a:cubicBezTo>
                  <a:pt x="51" y="63"/>
                  <a:pt x="50" y="64"/>
                  <a:pt x="49" y="64"/>
                </a:cubicBezTo>
                <a:cubicBezTo>
                  <a:pt x="36" y="78"/>
                  <a:pt x="36" y="78"/>
                  <a:pt x="36" y="78"/>
                </a:cubicBezTo>
                <a:cubicBezTo>
                  <a:pt x="34" y="80"/>
                  <a:pt x="34" y="83"/>
                  <a:pt x="36" y="85"/>
                </a:cubicBezTo>
                <a:cubicBezTo>
                  <a:pt x="40" y="89"/>
                  <a:pt x="40" y="89"/>
                  <a:pt x="40" y="89"/>
                </a:cubicBezTo>
                <a:cubicBezTo>
                  <a:pt x="40" y="90"/>
                  <a:pt x="39" y="92"/>
                  <a:pt x="39" y="94"/>
                </a:cubicBezTo>
                <a:cubicBezTo>
                  <a:pt x="32" y="94"/>
                  <a:pt x="32" y="94"/>
                  <a:pt x="32" y="94"/>
                </a:cubicBezTo>
                <a:cubicBezTo>
                  <a:pt x="29" y="94"/>
                  <a:pt x="27" y="96"/>
                  <a:pt x="27" y="98"/>
                </a:cubicBezTo>
                <a:cubicBezTo>
                  <a:pt x="27" y="117"/>
                  <a:pt x="27" y="117"/>
                  <a:pt x="27" y="117"/>
                </a:cubicBezTo>
                <a:cubicBezTo>
                  <a:pt x="27" y="120"/>
                  <a:pt x="29" y="122"/>
                  <a:pt x="32" y="122"/>
                </a:cubicBezTo>
                <a:cubicBezTo>
                  <a:pt x="39" y="122"/>
                  <a:pt x="39" y="122"/>
                  <a:pt x="39" y="122"/>
                </a:cubicBezTo>
                <a:cubicBezTo>
                  <a:pt x="39" y="124"/>
                  <a:pt x="40" y="125"/>
                  <a:pt x="40" y="126"/>
                </a:cubicBezTo>
                <a:cubicBezTo>
                  <a:pt x="36" y="132"/>
                  <a:pt x="36" y="132"/>
                  <a:pt x="36" y="132"/>
                </a:cubicBezTo>
                <a:cubicBezTo>
                  <a:pt x="14" y="132"/>
                  <a:pt x="14" y="132"/>
                  <a:pt x="14" y="132"/>
                </a:cubicBezTo>
                <a:cubicBezTo>
                  <a:pt x="11" y="132"/>
                  <a:pt x="9" y="129"/>
                  <a:pt x="9" y="126"/>
                </a:cubicBezTo>
                <a:cubicBezTo>
                  <a:pt x="9" y="46"/>
                  <a:pt x="9" y="46"/>
                  <a:pt x="9" y="46"/>
                </a:cubicBezTo>
                <a:cubicBezTo>
                  <a:pt x="150" y="46"/>
                  <a:pt x="150" y="46"/>
                  <a:pt x="150" y="46"/>
                </a:cubicBezTo>
                <a:lnTo>
                  <a:pt x="150" y="126"/>
                </a:lnTo>
                <a:close/>
                <a:moveTo>
                  <a:pt x="150" y="37"/>
                </a:moveTo>
                <a:cubicBezTo>
                  <a:pt x="9" y="37"/>
                  <a:pt x="9" y="37"/>
                  <a:pt x="9" y="37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1"/>
                  <a:pt x="11" y="9"/>
                  <a:pt x="14" y="9"/>
                </a:cubicBezTo>
                <a:cubicBezTo>
                  <a:pt x="145" y="9"/>
                  <a:pt x="145" y="9"/>
                  <a:pt x="145" y="9"/>
                </a:cubicBezTo>
                <a:cubicBezTo>
                  <a:pt x="148" y="9"/>
                  <a:pt x="150" y="11"/>
                  <a:pt x="150" y="14"/>
                </a:cubicBezTo>
                <a:lnTo>
                  <a:pt x="150" y="37"/>
                </a:lnTo>
                <a:close/>
                <a:moveTo>
                  <a:pt x="23" y="19"/>
                </a:moveTo>
                <a:cubicBezTo>
                  <a:pt x="20" y="19"/>
                  <a:pt x="18" y="21"/>
                  <a:pt x="18" y="23"/>
                </a:cubicBezTo>
                <a:cubicBezTo>
                  <a:pt x="18" y="26"/>
                  <a:pt x="20" y="28"/>
                  <a:pt x="23" y="28"/>
                </a:cubicBezTo>
                <a:cubicBezTo>
                  <a:pt x="26" y="28"/>
                  <a:pt x="28" y="26"/>
                  <a:pt x="28" y="23"/>
                </a:cubicBezTo>
                <a:cubicBezTo>
                  <a:pt x="28" y="21"/>
                  <a:pt x="26" y="19"/>
                  <a:pt x="23" y="19"/>
                </a:cubicBezTo>
                <a:close/>
                <a:moveTo>
                  <a:pt x="42" y="19"/>
                </a:moveTo>
                <a:cubicBezTo>
                  <a:pt x="39" y="19"/>
                  <a:pt x="37" y="21"/>
                  <a:pt x="37" y="23"/>
                </a:cubicBezTo>
                <a:cubicBezTo>
                  <a:pt x="37" y="26"/>
                  <a:pt x="39" y="28"/>
                  <a:pt x="42" y="28"/>
                </a:cubicBezTo>
                <a:cubicBezTo>
                  <a:pt x="44" y="28"/>
                  <a:pt x="47" y="26"/>
                  <a:pt x="47" y="23"/>
                </a:cubicBezTo>
                <a:cubicBezTo>
                  <a:pt x="47" y="21"/>
                  <a:pt x="44" y="19"/>
                  <a:pt x="42" y="19"/>
                </a:cubicBezTo>
                <a:close/>
                <a:moveTo>
                  <a:pt x="61" y="19"/>
                </a:moveTo>
                <a:cubicBezTo>
                  <a:pt x="58" y="19"/>
                  <a:pt x="56" y="21"/>
                  <a:pt x="56" y="23"/>
                </a:cubicBezTo>
                <a:cubicBezTo>
                  <a:pt x="56" y="26"/>
                  <a:pt x="58" y="28"/>
                  <a:pt x="61" y="28"/>
                </a:cubicBezTo>
                <a:cubicBezTo>
                  <a:pt x="64" y="28"/>
                  <a:pt x="66" y="26"/>
                  <a:pt x="66" y="23"/>
                </a:cubicBezTo>
                <a:cubicBezTo>
                  <a:pt x="66" y="21"/>
                  <a:pt x="64" y="19"/>
                  <a:pt x="61" y="19"/>
                </a:cubicBezTo>
                <a:close/>
                <a:moveTo>
                  <a:pt x="135" y="19"/>
                </a:moveTo>
                <a:cubicBezTo>
                  <a:pt x="79" y="19"/>
                  <a:pt x="79" y="19"/>
                  <a:pt x="79" y="19"/>
                </a:cubicBezTo>
                <a:cubicBezTo>
                  <a:pt x="76" y="19"/>
                  <a:pt x="74" y="21"/>
                  <a:pt x="74" y="23"/>
                </a:cubicBezTo>
                <a:cubicBezTo>
                  <a:pt x="75" y="26"/>
                  <a:pt x="77" y="28"/>
                  <a:pt x="79" y="28"/>
                </a:cubicBezTo>
                <a:cubicBezTo>
                  <a:pt x="135" y="28"/>
                  <a:pt x="135" y="28"/>
                  <a:pt x="135" y="28"/>
                </a:cubicBezTo>
                <a:cubicBezTo>
                  <a:pt x="138" y="28"/>
                  <a:pt x="140" y="26"/>
                  <a:pt x="140" y="23"/>
                </a:cubicBezTo>
                <a:cubicBezTo>
                  <a:pt x="140" y="21"/>
                  <a:pt x="138" y="19"/>
                  <a:pt x="135" y="19"/>
                </a:cubicBezTo>
                <a:close/>
                <a:moveTo>
                  <a:pt x="79" y="85"/>
                </a:moveTo>
                <a:cubicBezTo>
                  <a:pt x="66" y="85"/>
                  <a:pt x="56" y="95"/>
                  <a:pt x="56" y="108"/>
                </a:cubicBezTo>
                <a:cubicBezTo>
                  <a:pt x="56" y="121"/>
                  <a:pt x="66" y="132"/>
                  <a:pt x="79" y="132"/>
                </a:cubicBezTo>
                <a:cubicBezTo>
                  <a:pt x="92" y="132"/>
                  <a:pt x="102" y="121"/>
                  <a:pt x="102" y="108"/>
                </a:cubicBezTo>
                <a:cubicBezTo>
                  <a:pt x="103" y="95"/>
                  <a:pt x="92" y="85"/>
                  <a:pt x="79" y="85"/>
                </a:cubicBezTo>
                <a:close/>
                <a:moveTo>
                  <a:pt x="79" y="122"/>
                </a:moveTo>
                <a:cubicBezTo>
                  <a:pt x="72" y="122"/>
                  <a:pt x="65" y="116"/>
                  <a:pt x="65" y="108"/>
                </a:cubicBezTo>
                <a:cubicBezTo>
                  <a:pt x="65" y="101"/>
                  <a:pt x="72" y="94"/>
                  <a:pt x="79" y="94"/>
                </a:cubicBezTo>
                <a:cubicBezTo>
                  <a:pt x="87" y="94"/>
                  <a:pt x="93" y="101"/>
                  <a:pt x="93" y="108"/>
                </a:cubicBezTo>
                <a:cubicBezTo>
                  <a:pt x="93" y="116"/>
                  <a:pt x="87" y="122"/>
                  <a:pt x="79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2107D1C1-B457-AEC0-5DD3-D0AB122601D2}"/>
              </a:ext>
            </a:extLst>
          </p:cNvPr>
          <p:cNvSpPr>
            <a:spLocks noEditPoints="1"/>
          </p:cNvSpPr>
          <p:nvPr/>
        </p:nvSpPr>
        <p:spPr bwMode="auto">
          <a:xfrm>
            <a:off x="11214101" y="3573463"/>
            <a:ext cx="223838" cy="254000"/>
          </a:xfrm>
          <a:custGeom>
            <a:avLst/>
            <a:gdLst>
              <a:gd name="T0" fmla="*/ 43 w 141"/>
              <a:gd name="T1" fmla="*/ 42 h 160"/>
              <a:gd name="T2" fmla="*/ 19 w 141"/>
              <a:gd name="T3" fmla="*/ 52 h 160"/>
              <a:gd name="T4" fmla="*/ 43 w 141"/>
              <a:gd name="T5" fmla="*/ 62 h 160"/>
              <a:gd name="T6" fmla="*/ 66 w 141"/>
              <a:gd name="T7" fmla="*/ 52 h 160"/>
              <a:gd name="T8" fmla="*/ 33 w 141"/>
              <a:gd name="T9" fmla="*/ 57 h 160"/>
              <a:gd name="T10" fmla="*/ 33 w 141"/>
              <a:gd name="T11" fmla="*/ 47 h 160"/>
              <a:gd name="T12" fmla="*/ 33 w 141"/>
              <a:gd name="T13" fmla="*/ 57 h 160"/>
              <a:gd name="T14" fmla="*/ 47 w 141"/>
              <a:gd name="T15" fmla="*/ 52 h 160"/>
              <a:gd name="T16" fmla="*/ 56 w 141"/>
              <a:gd name="T17" fmla="*/ 52 h 160"/>
              <a:gd name="T18" fmla="*/ 141 w 141"/>
              <a:gd name="T19" fmla="*/ 60 h 160"/>
              <a:gd name="T20" fmla="*/ 133 w 141"/>
              <a:gd name="T21" fmla="*/ 43 h 160"/>
              <a:gd name="T22" fmla="*/ 112 w 141"/>
              <a:gd name="T23" fmla="*/ 14 h 160"/>
              <a:gd name="T24" fmla="*/ 14 w 141"/>
              <a:gd name="T25" fmla="*/ 0 h 160"/>
              <a:gd name="T26" fmla="*/ 0 w 141"/>
              <a:gd name="T27" fmla="*/ 71 h 160"/>
              <a:gd name="T28" fmla="*/ 65 w 141"/>
              <a:gd name="T29" fmla="*/ 85 h 160"/>
              <a:gd name="T30" fmla="*/ 71 w 141"/>
              <a:gd name="T31" fmla="*/ 115 h 160"/>
              <a:gd name="T32" fmla="*/ 65 w 141"/>
              <a:gd name="T33" fmla="*/ 155 h 160"/>
              <a:gd name="T34" fmla="*/ 136 w 141"/>
              <a:gd name="T35" fmla="*/ 160 h 160"/>
              <a:gd name="T36" fmla="*/ 141 w 141"/>
              <a:gd name="T37" fmla="*/ 127 h 160"/>
              <a:gd name="T38" fmla="*/ 141 w 141"/>
              <a:gd name="T39" fmla="*/ 95 h 160"/>
              <a:gd name="T40" fmla="*/ 9 w 141"/>
              <a:gd name="T41" fmla="*/ 14 h 160"/>
              <a:gd name="T42" fmla="*/ 98 w 141"/>
              <a:gd name="T43" fmla="*/ 10 h 160"/>
              <a:gd name="T44" fmla="*/ 103 w 141"/>
              <a:gd name="T45" fmla="*/ 20 h 160"/>
              <a:gd name="T46" fmla="*/ 9 w 141"/>
              <a:gd name="T47" fmla="*/ 14 h 160"/>
              <a:gd name="T48" fmla="*/ 13 w 141"/>
              <a:gd name="T49" fmla="*/ 75 h 160"/>
              <a:gd name="T50" fmla="*/ 10 w 141"/>
              <a:gd name="T51" fmla="*/ 29 h 160"/>
              <a:gd name="T52" fmla="*/ 103 w 141"/>
              <a:gd name="T53" fmla="*/ 47 h 160"/>
              <a:gd name="T54" fmla="*/ 89 w 141"/>
              <a:gd name="T55" fmla="*/ 38 h 160"/>
              <a:gd name="T56" fmla="*/ 79 w 141"/>
              <a:gd name="T57" fmla="*/ 62 h 160"/>
              <a:gd name="T58" fmla="*/ 14 w 141"/>
              <a:gd name="T59" fmla="*/ 75 h 160"/>
              <a:gd name="T60" fmla="*/ 93 w 141"/>
              <a:gd name="T61" fmla="*/ 84 h 160"/>
              <a:gd name="T62" fmla="*/ 97 w 141"/>
              <a:gd name="T63" fmla="*/ 101 h 160"/>
              <a:gd name="T64" fmla="*/ 103 w 141"/>
              <a:gd name="T65" fmla="*/ 103 h 160"/>
              <a:gd name="T66" fmla="*/ 103 w 141"/>
              <a:gd name="T67" fmla="*/ 85 h 160"/>
              <a:gd name="T68" fmla="*/ 101 w 141"/>
              <a:gd name="T69" fmla="*/ 71 h 160"/>
              <a:gd name="T70" fmla="*/ 88 w 141"/>
              <a:gd name="T71" fmla="*/ 47 h 160"/>
              <a:gd name="T72" fmla="*/ 113 w 141"/>
              <a:gd name="T73" fmla="*/ 70 h 160"/>
              <a:gd name="T74" fmla="*/ 119 w 141"/>
              <a:gd name="T75" fmla="*/ 70 h 160"/>
              <a:gd name="T76" fmla="*/ 111 w 141"/>
              <a:gd name="T77" fmla="*/ 56 h 160"/>
              <a:gd name="T78" fmla="*/ 125 w 141"/>
              <a:gd name="T79" fmla="*/ 50 h 160"/>
              <a:gd name="T80" fmla="*/ 130 w 141"/>
              <a:gd name="T81" fmla="*/ 94 h 160"/>
              <a:gd name="T82" fmla="*/ 81 w 141"/>
              <a:gd name="T83" fmla="*/ 112 h 160"/>
              <a:gd name="T84" fmla="*/ 75 w 141"/>
              <a:gd name="T85" fmla="*/ 84 h 160"/>
              <a:gd name="T86" fmla="*/ 75 w 141"/>
              <a:gd name="T87" fmla="*/ 150 h 160"/>
              <a:gd name="T88" fmla="*/ 80 w 141"/>
              <a:gd name="T89" fmla="*/ 122 h 160"/>
              <a:gd name="T90" fmla="*/ 131 w 141"/>
              <a:gd name="T91" fmla="*/ 127 h 160"/>
              <a:gd name="T92" fmla="*/ 89 w 141"/>
              <a:gd name="T93" fmla="*/ 131 h 160"/>
              <a:gd name="T94" fmla="*/ 89 w 141"/>
              <a:gd name="T95" fmla="*/ 141 h 160"/>
              <a:gd name="T96" fmla="*/ 89 w 141"/>
              <a:gd name="T97" fmla="*/ 1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1" h="160">
                <a:moveTo>
                  <a:pt x="52" y="38"/>
                </a:moveTo>
                <a:cubicBezTo>
                  <a:pt x="48" y="38"/>
                  <a:pt x="45" y="40"/>
                  <a:pt x="43" y="42"/>
                </a:cubicBezTo>
                <a:cubicBezTo>
                  <a:pt x="39" y="40"/>
                  <a:pt x="36" y="38"/>
                  <a:pt x="33" y="38"/>
                </a:cubicBezTo>
                <a:cubicBezTo>
                  <a:pt x="26" y="38"/>
                  <a:pt x="19" y="45"/>
                  <a:pt x="19" y="52"/>
                </a:cubicBezTo>
                <a:cubicBezTo>
                  <a:pt x="19" y="60"/>
                  <a:pt x="26" y="66"/>
                  <a:pt x="33" y="66"/>
                </a:cubicBezTo>
                <a:cubicBezTo>
                  <a:pt x="37" y="66"/>
                  <a:pt x="40" y="64"/>
                  <a:pt x="43" y="62"/>
                </a:cubicBezTo>
                <a:cubicBezTo>
                  <a:pt x="45" y="64"/>
                  <a:pt x="48" y="66"/>
                  <a:pt x="52" y="66"/>
                </a:cubicBezTo>
                <a:cubicBezTo>
                  <a:pt x="59" y="66"/>
                  <a:pt x="66" y="60"/>
                  <a:pt x="66" y="52"/>
                </a:cubicBezTo>
                <a:cubicBezTo>
                  <a:pt x="66" y="44"/>
                  <a:pt x="59" y="38"/>
                  <a:pt x="52" y="38"/>
                </a:cubicBezTo>
                <a:close/>
                <a:moveTo>
                  <a:pt x="33" y="57"/>
                </a:moveTo>
                <a:cubicBezTo>
                  <a:pt x="30" y="57"/>
                  <a:pt x="28" y="55"/>
                  <a:pt x="28" y="52"/>
                </a:cubicBezTo>
                <a:cubicBezTo>
                  <a:pt x="28" y="49"/>
                  <a:pt x="30" y="47"/>
                  <a:pt x="33" y="47"/>
                </a:cubicBezTo>
                <a:cubicBezTo>
                  <a:pt x="35" y="47"/>
                  <a:pt x="37" y="49"/>
                  <a:pt x="37" y="52"/>
                </a:cubicBezTo>
                <a:cubicBezTo>
                  <a:pt x="37" y="55"/>
                  <a:pt x="35" y="57"/>
                  <a:pt x="33" y="57"/>
                </a:cubicBezTo>
                <a:close/>
                <a:moveTo>
                  <a:pt x="52" y="57"/>
                </a:moveTo>
                <a:cubicBezTo>
                  <a:pt x="49" y="57"/>
                  <a:pt x="47" y="55"/>
                  <a:pt x="47" y="52"/>
                </a:cubicBezTo>
                <a:cubicBezTo>
                  <a:pt x="47" y="49"/>
                  <a:pt x="49" y="47"/>
                  <a:pt x="52" y="47"/>
                </a:cubicBezTo>
                <a:cubicBezTo>
                  <a:pt x="54" y="47"/>
                  <a:pt x="56" y="49"/>
                  <a:pt x="56" y="52"/>
                </a:cubicBezTo>
                <a:cubicBezTo>
                  <a:pt x="56" y="55"/>
                  <a:pt x="54" y="57"/>
                  <a:pt x="52" y="57"/>
                </a:cubicBezTo>
                <a:close/>
                <a:moveTo>
                  <a:pt x="141" y="60"/>
                </a:moveTo>
                <a:cubicBezTo>
                  <a:pt x="140" y="60"/>
                  <a:pt x="140" y="60"/>
                  <a:pt x="140" y="60"/>
                </a:cubicBezTo>
                <a:cubicBezTo>
                  <a:pt x="140" y="54"/>
                  <a:pt x="138" y="48"/>
                  <a:pt x="133" y="43"/>
                </a:cubicBezTo>
                <a:cubicBezTo>
                  <a:pt x="112" y="23"/>
                  <a:pt x="112" y="23"/>
                  <a:pt x="112" y="23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112" y="7"/>
                  <a:pt x="106" y="0"/>
                  <a:pt x="98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78"/>
                  <a:pt x="6" y="85"/>
                  <a:pt x="14" y="85"/>
                </a:cubicBezTo>
                <a:cubicBezTo>
                  <a:pt x="65" y="85"/>
                  <a:pt x="65" y="85"/>
                  <a:pt x="65" y="85"/>
                </a:cubicBezTo>
                <a:cubicBezTo>
                  <a:pt x="65" y="95"/>
                  <a:pt x="65" y="95"/>
                  <a:pt x="65" y="95"/>
                </a:cubicBezTo>
                <a:cubicBezTo>
                  <a:pt x="65" y="103"/>
                  <a:pt x="67" y="109"/>
                  <a:pt x="71" y="115"/>
                </a:cubicBezTo>
                <a:cubicBezTo>
                  <a:pt x="67" y="118"/>
                  <a:pt x="65" y="122"/>
                  <a:pt x="65" y="127"/>
                </a:cubicBezTo>
                <a:cubicBezTo>
                  <a:pt x="65" y="155"/>
                  <a:pt x="65" y="155"/>
                  <a:pt x="65" y="155"/>
                </a:cubicBezTo>
                <a:cubicBezTo>
                  <a:pt x="65" y="158"/>
                  <a:pt x="67" y="160"/>
                  <a:pt x="71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8" y="160"/>
                  <a:pt x="141" y="158"/>
                  <a:pt x="141" y="155"/>
                </a:cubicBezTo>
                <a:cubicBezTo>
                  <a:pt x="141" y="127"/>
                  <a:pt x="141" y="127"/>
                  <a:pt x="141" y="127"/>
                </a:cubicBezTo>
                <a:cubicBezTo>
                  <a:pt x="141" y="122"/>
                  <a:pt x="138" y="118"/>
                  <a:pt x="135" y="115"/>
                </a:cubicBezTo>
                <a:cubicBezTo>
                  <a:pt x="139" y="109"/>
                  <a:pt x="141" y="103"/>
                  <a:pt x="141" y="95"/>
                </a:cubicBezTo>
                <a:lnTo>
                  <a:pt x="141" y="60"/>
                </a:lnTo>
                <a:close/>
                <a:moveTo>
                  <a:pt x="9" y="14"/>
                </a:moveTo>
                <a:cubicBezTo>
                  <a:pt x="10" y="12"/>
                  <a:pt x="12" y="10"/>
                  <a:pt x="14" y="10"/>
                </a:cubicBezTo>
                <a:cubicBezTo>
                  <a:pt x="98" y="10"/>
                  <a:pt x="98" y="10"/>
                  <a:pt x="98" y="10"/>
                </a:cubicBezTo>
                <a:cubicBezTo>
                  <a:pt x="101" y="10"/>
                  <a:pt x="103" y="12"/>
                  <a:pt x="103" y="14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9" y="20"/>
                  <a:pt x="9" y="20"/>
                  <a:pt x="9" y="20"/>
                </a:cubicBezTo>
                <a:lnTo>
                  <a:pt x="9" y="14"/>
                </a:lnTo>
                <a:close/>
                <a:moveTo>
                  <a:pt x="14" y="75"/>
                </a:moveTo>
                <a:cubicBezTo>
                  <a:pt x="14" y="75"/>
                  <a:pt x="13" y="75"/>
                  <a:pt x="13" y="75"/>
                </a:cubicBezTo>
                <a:cubicBezTo>
                  <a:pt x="11" y="75"/>
                  <a:pt x="10" y="73"/>
                  <a:pt x="10" y="71"/>
                </a:cubicBezTo>
                <a:cubicBezTo>
                  <a:pt x="10" y="29"/>
                  <a:pt x="10" y="29"/>
                  <a:pt x="10" y="29"/>
                </a:cubicBezTo>
                <a:cubicBezTo>
                  <a:pt x="103" y="29"/>
                  <a:pt x="103" y="29"/>
                  <a:pt x="103" y="29"/>
                </a:cubicBezTo>
                <a:cubicBezTo>
                  <a:pt x="103" y="47"/>
                  <a:pt x="103" y="47"/>
                  <a:pt x="103" y="47"/>
                </a:cubicBezTo>
                <a:cubicBezTo>
                  <a:pt x="99" y="42"/>
                  <a:pt x="99" y="42"/>
                  <a:pt x="99" y="42"/>
                </a:cubicBezTo>
                <a:cubicBezTo>
                  <a:pt x="96" y="40"/>
                  <a:pt x="93" y="38"/>
                  <a:pt x="89" y="38"/>
                </a:cubicBezTo>
                <a:cubicBezTo>
                  <a:pt x="82" y="38"/>
                  <a:pt x="75" y="44"/>
                  <a:pt x="75" y="52"/>
                </a:cubicBezTo>
                <a:cubicBezTo>
                  <a:pt x="75" y="56"/>
                  <a:pt x="76" y="60"/>
                  <a:pt x="79" y="62"/>
                </a:cubicBezTo>
                <a:cubicBezTo>
                  <a:pt x="92" y="75"/>
                  <a:pt x="92" y="75"/>
                  <a:pt x="92" y="75"/>
                </a:cubicBezTo>
                <a:lnTo>
                  <a:pt x="14" y="75"/>
                </a:lnTo>
                <a:close/>
                <a:moveTo>
                  <a:pt x="75" y="84"/>
                </a:moveTo>
                <a:cubicBezTo>
                  <a:pt x="93" y="84"/>
                  <a:pt x="93" y="84"/>
                  <a:pt x="93" y="84"/>
                </a:cubicBezTo>
                <a:cubicBezTo>
                  <a:pt x="93" y="85"/>
                  <a:pt x="93" y="85"/>
                  <a:pt x="93" y="85"/>
                </a:cubicBezTo>
                <a:cubicBezTo>
                  <a:pt x="93" y="90"/>
                  <a:pt x="94" y="95"/>
                  <a:pt x="97" y="101"/>
                </a:cubicBezTo>
                <a:cubicBezTo>
                  <a:pt x="97" y="102"/>
                  <a:pt x="99" y="104"/>
                  <a:pt x="101" y="104"/>
                </a:cubicBezTo>
                <a:cubicBezTo>
                  <a:pt x="102" y="104"/>
                  <a:pt x="102" y="103"/>
                  <a:pt x="103" y="103"/>
                </a:cubicBezTo>
                <a:cubicBezTo>
                  <a:pt x="105" y="102"/>
                  <a:pt x="106" y="99"/>
                  <a:pt x="105" y="97"/>
                </a:cubicBezTo>
                <a:cubicBezTo>
                  <a:pt x="104" y="93"/>
                  <a:pt x="103" y="89"/>
                  <a:pt x="103" y="85"/>
                </a:cubicBezTo>
                <a:cubicBezTo>
                  <a:pt x="103" y="75"/>
                  <a:pt x="103" y="75"/>
                  <a:pt x="103" y="75"/>
                </a:cubicBezTo>
                <a:cubicBezTo>
                  <a:pt x="103" y="73"/>
                  <a:pt x="102" y="72"/>
                  <a:pt x="101" y="71"/>
                </a:cubicBezTo>
                <a:cubicBezTo>
                  <a:pt x="85" y="55"/>
                  <a:pt x="85" y="55"/>
                  <a:pt x="85" y="55"/>
                </a:cubicBezTo>
                <a:cubicBezTo>
                  <a:pt x="82" y="53"/>
                  <a:pt x="84" y="47"/>
                  <a:pt x="88" y="47"/>
                </a:cubicBezTo>
                <a:cubicBezTo>
                  <a:pt x="89" y="47"/>
                  <a:pt x="91" y="48"/>
                  <a:pt x="91" y="49"/>
                </a:cubicBezTo>
                <a:cubicBezTo>
                  <a:pt x="113" y="70"/>
                  <a:pt x="113" y="70"/>
                  <a:pt x="113" y="70"/>
                </a:cubicBezTo>
                <a:cubicBezTo>
                  <a:pt x="113" y="71"/>
                  <a:pt x="115" y="72"/>
                  <a:pt x="116" y="72"/>
                </a:cubicBezTo>
                <a:cubicBezTo>
                  <a:pt x="117" y="72"/>
                  <a:pt x="118" y="71"/>
                  <a:pt x="119" y="70"/>
                </a:cubicBezTo>
                <a:cubicBezTo>
                  <a:pt x="121" y="69"/>
                  <a:pt x="121" y="66"/>
                  <a:pt x="119" y="64"/>
                </a:cubicBezTo>
                <a:cubicBezTo>
                  <a:pt x="111" y="56"/>
                  <a:pt x="111" y="56"/>
                  <a:pt x="111" y="56"/>
                </a:cubicBezTo>
                <a:cubicBezTo>
                  <a:pt x="111" y="35"/>
                  <a:pt x="111" y="35"/>
                  <a:pt x="111" y="35"/>
                </a:cubicBezTo>
                <a:cubicBezTo>
                  <a:pt x="125" y="50"/>
                  <a:pt x="125" y="50"/>
                  <a:pt x="125" y="50"/>
                </a:cubicBezTo>
                <a:cubicBezTo>
                  <a:pt x="128" y="53"/>
                  <a:pt x="130" y="56"/>
                  <a:pt x="130" y="60"/>
                </a:cubicBezTo>
                <a:cubicBezTo>
                  <a:pt x="130" y="94"/>
                  <a:pt x="130" y="94"/>
                  <a:pt x="130" y="94"/>
                </a:cubicBezTo>
                <a:cubicBezTo>
                  <a:pt x="130" y="101"/>
                  <a:pt x="128" y="107"/>
                  <a:pt x="123" y="112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7" y="107"/>
                  <a:pt x="75" y="101"/>
                  <a:pt x="75" y="94"/>
                </a:cubicBezTo>
                <a:lnTo>
                  <a:pt x="75" y="84"/>
                </a:lnTo>
                <a:close/>
                <a:moveTo>
                  <a:pt x="131" y="150"/>
                </a:moveTo>
                <a:cubicBezTo>
                  <a:pt x="75" y="150"/>
                  <a:pt x="75" y="150"/>
                  <a:pt x="75" y="150"/>
                </a:cubicBezTo>
                <a:cubicBezTo>
                  <a:pt x="75" y="127"/>
                  <a:pt x="75" y="127"/>
                  <a:pt x="75" y="127"/>
                </a:cubicBezTo>
                <a:cubicBezTo>
                  <a:pt x="75" y="125"/>
                  <a:pt x="77" y="122"/>
                  <a:pt x="80" y="122"/>
                </a:cubicBezTo>
                <a:cubicBezTo>
                  <a:pt x="127" y="122"/>
                  <a:pt x="127" y="122"/>
                  <a:pt x="127" y="122"/>
                </a:cubicBezTo>
                <a:cubicBezTo>
                  <a:pt x="129" y="122"/>
                  <a:pt x="131" y="125"/>
                  <a:pt x="131" y="127"/>
                </a:cubicBezTo>
                <a:lnTo>
                  <a:pt x="131" y="150"/>
                </a:lnTo>
                <a:close/>
                <a:moveTo>
                  <a:pt x="89" y="131"/>
                </a:moveTo>
                <a:cubicBezTo>
                  <a:pt x="86" y="131"/>
                  <a:pt x="84" y="133"/>
                  <a:pt x="84" y="136"/>
                </a:cubicBezTo>
                <a:cubicBezTo>
                  <a:pt x="84" y="139"/>
                  <a:pt x="86" y="141"/>
                  <a:pt x="89" y="141"/>
                </a:cubicBezTo>
                <a:cubicBezTo>
                  <a:pt x="91" y="141"/>
                  <a:pt x="94" y="139"/>
                  <a:pt x="94" y="136"/>
                </a:cubicBezTo>
                <a:cubicBezTo>
                  <a:pt x="94" y="133"/>
                  <a:pt x="91" y="131"/>
                  <a:pt x="89" y="1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FC6C7757-50D6-8493-911D-9EAEBB79A32D}"/>
              </a:ext>
            </a:extLst>
          </p:cNvPr>
          <p:cNvSpPr>
            <a:spLocks noEditPoints="1"/>
          </p:cNvSpPr>
          <p:nvPr/>
        </p:nvSpPr>
        <p:spPr bwMode="auto">
          <a:xfrm>
            <a:off x="9539288" y="1371600"/>
            <a:ext cx="268288" cy="254000"/>
          </a:xfrm>
          <a:custGeom>
            <a:avLst/>
            <a:gdLst>
              <a:gd name="T0" fmla="*/ 103 w 169"/>
              <a:gd name="T1" fmla="*/ 54 h 160"/>
              <a:gd name="T2" fmla="*/ 87 w 169"/>
              <a:gd name="T3" fmla="*/ 70 h 160"/>
              <a:gd name="T4" fmla="*/ 87 w 169"/>
              <a:gd name="T5" fmla="*/ 76 h 160"/>
              <a:gd name="T6" fmla="*/ 87 w 169"/>
              <a:gd name="T7" fmla="*/ 96 h 160"/>
              <a:gd name="T8" fmla="*/ 56 w 169"/>
              <a:gd name="T9" fmla="*/ 127 h 160"/>
              <a:gd name="T10" fmla="*/ 46 w 169"/>
              <a:gd name="T11" fmla="*/ 131 h 160"/>
              <a:gd name="T12" fmla="*/ 37 w 169"/>
              <a:gd name="T13" fmla="*/ 127 h 160"/>
              <a:gd name="T14" fmla="*/ 37 w 169"/>
              <a:gd name="T15" fmla="*/ 107 h 160"/>
              <a:gd name="T16" fmla="*/ 46 w 169"/>
              <a:gd name="T17" fmla="*/ 98 h 160"/>
              <a:gd name="T18" fmla="*/ 39 w 169"/>
              <a:gd name="T19" fmla="*/ 73 h 160"/>
              <a:gd name="T20" fmla="*/ 40 w 169"/>
              <a:gd name="T21" fmla="*/ 64 h 160"/>
              <a:gd name="T22" fmla="*/ 17 w 169"/>
              <a:gd name="T23" fmla="*/ 87 h 160"/>
              <a:gd name="T24" fmla="*/ 17 w 169"/>
              <a:gd name="T25" fmla="*/ 147 h 160"/>
              <a:gd name="T26" fmla="*/ 47 w 169"/>
              <a:gd name="T27" fmla="*/ 160 h 160"/>
              <a:gd name="T28" fmla="*/ 77 w 169"/>
              <a:gd name="T29" fmla="*/ 147 h 160"/>
              <a:gd name="T30" fmla="*/ 115 w 169"/>
              <a:gd name="T31" fmla="*/ 106 h 160"/>
              <a:gd name="T32" fmla="*/ 115 w 169"/>
              <a:gd name="T33" fmla="*/ 69 h 160"/>
              <a:gd name="T34" fmla="*/ 103 w 169"/>
              <a:gd name="T35" fmla="*/ 54 h 160"/>
              <a:gd name="T36" fmla="*/ 152 w 169"/>
              <a:gd name="T37" fmla="*/ 12 h 160"/>
              <a:gd name="T38" fmla="*/ 122 w 169"/>
              <a:gd name="T39" fmla="*/ 0 h 160"/>
              <a:gd name="T40" fmla="*/ 92 w 169"/>
              <a:gd name="T41" fmla="*/ 12 h 160"/>
              <a:gd name="T42" fmla="*/ 61 w 169"/>
              <a:gd name="T43" fmla="*/ 44 h 160"/>
              <a:gd name="T44" fmla="*/ 65 w 169"/>
              <a:gd name="T45" fmla="*/ 107 h 160"/>
              <a:gd name="T46" fmla="*/ 81 w 169"/>
              <a:gd name="T47" fmla="*/ 91 h 160"/>
              <a:gd name="T48" fmla="*/ 81 w 169"/>
              <a:gd name="T49" fmla="*/ 84 h 160"/>
              <a:gd name="T50" fmla="*/ 77 w 169"/>
              <a:gd name="T51" fmla="*/ 73 h 160"/>
              <a:gd name="T52" fmla="*/ 113 w 169"/>
              <a:gd name="T53" fmla="*/ 32 h 160"/>
              <a:gd name="T54" fmla="*/ 122 w 169"/>
              <a:gd name="T55" fmla="*/ 28 h 160"/>
              <a:gd name="T56" fmla="*/ 132 w 169"/>
              <a:gd name="T57" fmla="*/ 52 h 160"/>
              <a:gd name="T58" fmla="*/ 123 w 169"/>
              <a:gd name="T59" fmla="*/ 62 h 160"/>
              <a:gd name="T60" fmla="*/ 129 w 169"/>
              <a:gd name="T61" fmla="*/ 96 h 160"/>
              <a:gd name="T62" fmla="*/ 153 w 169"/>
              <a:gd name="T63" fmla="*/ 72 h 160"/>
              <a:gd name="T64" fmla="*/ 152 w 169"/>
              <a:gd name="T65" fmla="*/ 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9" h="160">
                <a:moveTo>
                  <a:pt x="103" y="54"/>
                </a:moveTo>
                <a:cubicBezTo>
                  <a:pt x="87" y="70"/>
                  <a:pt x="87" y="70"/>
                  <a:pt x="87" y="70"/>
                </a:cubicBezTo>
                <a:cubicBezTo>
                  <a:pt x="85" y="72"/>
                  <a:pt x="85" y="75"/>
                  <a:pt x="87" y="76"/>
                </a:cubicBezTo>
                <a:cubicBezTo>
                  <a:pt x="93" y="81"/>
                  <a:pt x="93" y="91"/>
                  <a:pt x="87" y="96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4" y="130"/>
                  <a:pt x="50" y="131"/>
                  <a:pt x="46" y="131"/>
                </a:cubicBezTo>
                <a:cubicBezTo>
                  <a:pt x="43" y="131"/>
                  <a:pt x="39" y="130"/>
                  <a:pt x="37" y="127"/>
                </a:cubicBezTo>
                <a:cubicBezTo>
                  <a:pt x="31" y="122"/>
                  <a:pt x="31" y="113"/>
                  <a:pt x="37" y="107"/>
                </a:cubicBezTo>
                <a:cubicBezTo>
                  <a:pt x="46" y="98"/>
                  <a:pt x="46" y="98"/>
                  <a:pt x="46" y="98"/>
                </a:cubicBezTo>
                <a:cubicBezTo>
                  <a:pt x="41" y="91"/>
                  <a:pt x="39" y="81"/>
                  <a:pt x="39" y="73"/>
                </a:cubicBezTo>
                <a:cubicBezTo>
                  <a:pt x="39" y="70"/>
                  <a:pt x="40" y="67"/>
                  <a:pt x="40" y="64"/>
                </a:cubicBezTo>
                <a:cubicBezTo>
                  <a:pt x="17" y="87"/>
                  <a:pt x="17" y="87"/>
                  <a:pt x="17" y="87"/>
                </a:cubicBezTo>
                <a:cubicBezTo>
                  <a:pt x="0" y="103"/>
                  <a:pt x="0" y="130"/>
                  <a:pt x="17" y="147"/>
                </a:cubicBezTo>
                <a:cubicBezTo>
                  <a:pt x="25" y="155"/>
                  <a:pt x="36" y="160"/>
                  <a:pt x="47" y="160"/>
                </a:cubicBezTo>
                <a:cubicBezTo>
                  <a:pt x="58" y="160"/>
                  <a:pt x="69" y="156"/>
                  <a:pt x="77" y="147"/>
                </a:cubicBezTo>
                <a:cubicBezTo>
                  <a:pt x="103" y="121"/>
                  <a:pt x="110" y="116"/>
                  <a:pt x="115" y="106"/>
                </a:cubicBezTo>
                <a:cubicBezTo>
                  <a:pt x="121" y="95"/>
                  <a:pt x="121" y="81"/>
                  <a:pt x="115" y="69"/>
                </a:cubicBezTo>
                <a:cubicBezTo>
                  <a:pt x="112" y="62"/>
                  <a:pt x="108" y="57"/>
                  <a:pt x="103" y="54"/>
                </a:cubicBezTo>
                <a:close/>
                <a:moveTo>
                  <a:pt x="152" y="12"/>
                </a:moveTo>
                <a:cubicBezTo>
                  <a:pt x="144" y="4"/>
                  <a:pt x="133" y="0"/>
                  <a:pt x="122" y="0"/>
                </a:cubicBezTo>
                <a:cubicBezTo>
                  <a:pt x="111" y="0"/>
                  <a:pt x="100" y="4"/>
                  <a:pt x="92" y="12"/>
                </a:cubicBezTo>
                <a:cubicBezTo>
                  <a:pt x="61" y="44"/>
                  <a:pt x="61" y="44"/>
                  <a:pt x="61" y="44"/>
                </a:cubicBezTo>
                <a:cubicBezTo>
                  <a:pt x="42" y="63"/>
                  <a:pt x="46" y="94"/>
                  <a:pt x="65" y="107"/>
                </a:cubicBezTo>
                <a:cubicBezTo>
                  <a:pt x="81" y="91"/>
                  <a:pt x="81" y="91"/>
                  <a:pt x="81" y="91"/>
                </a:cubicBezTo>
                <a:cubicBezTo>
                  <a:pt x="82" y="89"/>
                  <a:pt x="82" y="86"/>
                  <a:pt x="81" y="84"/>
                </a:cubicBezTo>
                <a:cubicBezTo>
                  <a:pt x="77" y="81"/>
                  <a:pt x="76" y="75"/>
                  <a:pt x="77" y="73"/>
                </a:cubicBezTo>
                <a:cubicBezTo>
                  <a:pt x="77" y="65"/>
                  <a:pt x="86" y="59"/>
                  <a:pt x="113" y="32"/>
                </a:cubicBezTo>
                <a:cubicBezTo>
                  <a:pt x="116" y="29"/>
                  <a:pt x="119" y="28"/>
                  <a:pt x="122" y="28"/>
                </a:cubicBezTo>
                <a:cubicBezTo>
                  <a:pt x="133" y="28"/>
                  <a:pt x="143" y="42"/>
                  <a:pt x="132" y="52"/>
                </a:cubicBezTo>
                <a:cubicBezTo>
                  <a:pt x="123" y="62"/>
                  <a:pt x="123" y="62"/>
                  <a:pt x="123" y="62"/>
                </a:cubicBezTo>
                <a:cubicBezTo>
                  <a:pt x="129" y="73"/>
                  <a:pt x="131" y="84"/>
                  <a:pt x="129" y="96"/>
                </a:cubicBezTo>
                <a:cubicBezTo>
                  <a:pt x="153" y="72"/>
                  <a:pt x="153" y="72"/>
                  <a:pt x="153" y="72"/>
                </a:cubicBezTo>
                <a:cubicBezTo>
                  <a:pt x="169" y="55"/>
                  <a:pt x="169" y="29"/>
                  <a:pt x="152" y="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44A445AC-1A2B-A906-B71A-C168469AA873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1922463"/>
            <a:ext cx="266700" cy="252413"/>
          </a:xfrm>
          <a:custGeom>
            <a:avLst/>
            <a:gdLst>
              <a:gd name="T0" fmla="*/ 87 w 168"/>
              <a:gd name="T1" fmla="*/ 140 h 159"/>
              <a:gd name="T2" fmla="*/ 59 w 168"/>
              <a:gd name="T3" fmla="*/ 149 h 159"/>
              <a:gd name="T4" fmla="*/ 54 w 168"/>
              <a:gd name="T5" fmla="*/ 149 h 159"/>
              <a:gd name="T6" fmla="*/ 40 w 168"/>
              <a:gd name="T7" fmla="*/ 129 h 159"/>
              <a:gd name="T8" fmla="*/ 42 w 168"/>
              <a:gd name="T9" fmla="*/ 122 h 159"/>
              <a:gd name="T10" fmla="*/ 24 w 168"/>
              <a:gd name="T11" fmla="*/ 122 h 159"/>
              <a:gd name="T12" fmla="*/ 24 w 168"/>
              <a:gd name="T13" fmla="*/ 112 h 159"/>
              <a:gd name="T14" fmla="*/ 45 w 168"/>
              <a:gd name="T15" fmla="*/ 112 h 159"/>
              <a:gd name="T16" fmla="*/ 48 w 168"/>
              <a:gd name="T17" fmla="*/ 103 h 159"/>
              <a:gd name="T18" fmla="*/ 25 w 168"/>
              <a:gd name="T19" fmla="*/ 103 h 159"/>
              <a:gd name="T20" fmla="*/ 25 w 168"/>
              <a:gd name="T21" fmla="*/ 94 h 159"/>
              <a:gd name="T22" fmla="*/ 55 w 168"/>
              <a:gd name="T23" fmla="*/ 94 h 159"/>
              <a:gd name="T24" fmla="*/ 64 w 168"/>
              <a:gd name="T25" fmla="*/ 85 h 159"/>
              <a:gd name="T26" fmla="*/ 24 w 168"/>
              <a:gd name="T27" fmla="*/ 85 h 159"/>
              <a:gd name="T28" fmla="*/ 24 w 168"/>
              <a:gd name="T29" fmla="*/ 75 h 159"/>
              <a:gd name="T30" fmla="*/ 73 w 168"/>
              <a:gd name="T31" fmla="*/ 75 h 159"/>
              <a:gd name="T32" fmla="*/ 82 w 168"/>
              <a:gd name="T33" fmla="*/ 66 h 159"/>
              <a:gd name="T34" fmla="*/ 24 w 168"/>
              <a:gd name="T35" fmla="*/ 66 h 159"/>
              <a:gd name="T36" fmla="*/ 24 w 168"/>
              <a:gd name="T37" fmla="*/ 56 h 159"/>
              <a:gd name="T38" fmla="*/ 91 w 168"/>
              <a:gd name="T39" fmla="*/ 56 h 159"/>
              <a:gd name="T40" fmla="*/ 121 w 168"/>
              <a:gd name="T41" fmla="*/ 26 h 159"/>
              <a:gd name="T42" fmla="*/ 121 w 168"/>
              <a:gd name="T43" fmla="*/ 14 h 159"/>
              <a:gd name="T44" fmla="*/ 108 w 168"/>
              <a:gd name="T45" fmla="*/ 0 h 159"/>
              <a:gd name="T46" fmla="*/ 37 w 168"/>
              <a:gd name="T47" fmla="*/ 0 h 159"/>
              <a:gd name="T48" fmla="*/ 37 w 168"/>
              <a:gd name="T49" fmla="*/ 33 h 159"/>
              <a:gd name="T50" fmla="*/ 33 w 168"/>
              <a:gd name="T51" fmla="*/ 37 h 159"/>
              <a:gd name="T52" fmla="*/ 0 w 168"/>
              <a:gd name="T53" fmla="*/ 37 h 159"/>
              <a:gd name="T54" fmla="*/ 0 w 168"/>
              <a:gd name="T55" fmla="*/ 145 h 159"/>
              <a:gd name="T56" fmla="*/ 14 w 168"/>
              <a:gd name="T57" fmla="*/ 159 h 159"/>
              <a:gd name="T58" fmla="*/ 108 w 168"/>
              <a:gd name="T59" fmla="*/ 159 h 159"/>
              <a:gd name="T60" fmla="*/ 121 w 168"/>
              <a:gd name="T61" fmla="*/ 145 h 159"/>
              <a:gd name="T62" fmla="*/ 121 w 168"/>
              <a:gd name="T63" fmla="*/ 106 h 159"/>
              <a:gd name="T64" fmla="*/ 88 w 168"/>
              <a:gd name="T65" fmla="*/ 139 h 159"/>
              <a:gd name="T66" fmla="*/ 87 w 168"/>
              <a:gd name="T67" fmla="*/ 140 h 159"/>
              <a:gd name="T68" fmla="*/ 52 w 168"/>
              <a:gd name="T69" fmla="*/ 38 h 159"/>
              <a:gd name="T70" fmla="*/ 80 w 168"/>
              <a:gd name="T71" fmla="*/ 38 h 159"/>
              <a:gd name="T72" fmla="*/ 80 w 168"/>
              <a:gd name="T73" fmla="*/ 47 h 159"/>
              <a:gd name="T74" fmla="*/ 52 w 168"/>
              <a:gd name="T75" fmla="*/ 47 h 159"/>
              <a:gd name="T76" fmla="*/ 52 w 168"/>
              <a:gd name="T77" fmla="*/ 38 h 159"/>
              <a:gd name="T78" fmla="*/ 55 w 168"/>
              <a:gd name="T79" fmla="*/ 140 h 159"/>
              <a:gd name="T80" fmla="*/ 57 w 168"/>
              <a:gd name="T81" fmla="*/ 140 h 159"/>
              <a:gd name="T82" fmla="*/ 79 w 168"/>
              <a:gd name="T83" fmla="*/ 133 h 159"/>
              <a:gd name="T84" fmla="*/ 55 w 168"/>
              <a:gd name="T85" fmla="*/ 110 h 159"/>
              <a:gd name="T86" fmla="*/ 49 w 168"/>
              <a:gd name="T87" fmla="*/ 131 h 159"/>
              <a:gd name="T88" fmla="*/ 55 w 168"/>
              <a:gd name="T89" fmla="*/ 140 h 159"/>
              <a:gd name="T90" fmla="*/ 140 w 168"/>
              <a:gd name="T91" fmla="*/ 29 h 159"/>
              <a:gd name="T92" fmla="*/ 128 w 168"/>
              <a:gd name="T93" fmla="*/ 34 h 159"/>
              <a:gd name="T94" fmla="*/ 120 w 168"/>
              <a:gd name="T95" fmla="*/ 42 h 159"/>
              <a:gd name="T96" fmla="*/ 147 w 168"/>
              <a:gd name="T97" fmla="*/ 68 h 159"/>
              <a:gd name="T98" fmla="*/ 155 w 168"/>
              <a:gd name="T99" fmla="*/ 61 h 159"/>
              <a:gd name="T100" fmla="*/ 140 w 168"/>
              <a:gd name="T101" fmla="*/ 29 h 159"/>
              <a:gd name="T102" fmla="*/ 61 w 168"/>
              <a:gd name="T103" fmla="*/ 101 h 159"/>
              <a:gd name="T104" fmla="*/ 87 w 168"/>
              <a:gd name="T105" fmla="*/ 128 h 159"/>
              <a:gd name="T106" fmla="*/ 122 w 168"/>
              <a:gd name="T107" fmla="*/ 93 h 159"/>
              <a:gd name="T108" fmla="*/ 139 w 168"/>
              <a:gd name="T109" fmla="*/ 76 h 159"/>
              <a:gd name="T110" fmla="*/ 113 w 168"/>
              <a:gd name="T111" fmla="*/ 50 h 159"/>
              <a:gd name="T112" fmla="*/ 61 w 168"/>
              <a:gd name="T113" fmla="*/ 101 h 159"/>
              <a:gd name="T114" fmla="*/ 29 w 168"/>
              <a:gd name="T115" fmla="*/ 3 h 159"/>
              <a:gd name="T116" fmla="*/ 3 w 168"/>
              <a:gd name="T117" fmla="*/ 28 h 159"/>
              <a:gd name="T118" fmla="*/ 29 w 168"/>
              <a:gd name="T119" fmla="*/ 28 h 159"/>
              <a:gd name="T120" fmla="*/ 29 w 168"/>
              <a:gd name="T121" fmla="*/ 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8" h="159">
                <a:moveTo>
                  <a:pt x="87" y="140"/>
                </a:moveTo>
                <a:cubicBezTo>
                  <a:pt x="59" y="149"/>
                  <a:pt x="59" y="149"/>
                  <a:pt x="59" y="149"/>
                </a:cubicBezTo>
                <a:cubicBezTo>
                  <a:pt x="57" y="149"/>
                  <a:pt x="56" y="149"/>
                  <a:pt x="54" y="149"/>
                </a:cubicBezTo>
                <a:cubicBezTo>
                  <a:pt x="44" y="149"/>
                  <a:pt x="36" y="139"/>
                  <a:pt x="40" y="129"/>
                </a:cubicBezTo>
                <a:cubicBezTo>
                  <a:pt x="42" y="122"/>
                  <a:pt x="42" y="122"/>
                  <a:pt x="42" y="122"/>
                </a:cubicBezTo>
                <a:cubicBezTo>
                  <a:pt x="24" y="122"/>
                  <a:pt x="24" y="122"/>
                  <a:pt x="24" y="122"/>
                </a:cubicBezTo>
                <a:cubicBezTo>
                  <a:pt x="18" y="122"/>
                  <a:pt x="18" y="112"/>
                  <a:pt x="24" y="112"/>
                </a:cubicBezTo>
                <a:cubicBezTo>
                  <a:pt x="45" y="112"/>
                  <a:pt x="45" y="112"/>
                  <a:pt x="45" y="112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25" y="103"/>
                  <a:pt x="25" y="103"/>
                  <a:pt x="25" y="103"/>
                </a:cubicBezTo>
                <a:cubicBezTo>
                  <a:pt x="19" y="103"/>
                  <a:pt x="18" y="94"/>
                  <a:pt x="25" y="94"/>
                </a:cubicBezTo>
                <a:cubicBezTo>
                  <a:pt x="55" y="94"/>
                  <a:pt x="55" y="94"/>
                  <a:pt x="55" y="94"/>
                </a:cubicBezTo>
                <a:cubicBezTo>
                  <a:pt x="64" y="85"/>
                  <a:pt x="64" y="85"/>
                  <a:pt x="64" y="85"/>
                </a:cubicBezTo>
                <a:cubicBezTo>
                  <a:pt x="24" y="85"/>
                  <a:pt x="24" y="85"/>
                  <a:pt x="24" y="85"/>
                </a:cubicBezTo>
                <a:cubicBezTo>
                  <a:pt x="18" y="85"/>
                  <a:pt x="18" y="75"/>
                  <a:pt x="24" y="75"/>
                </a:cubicBezTo>
                <a:cubicBezTo>
                  <a:pt x="73" y="75"/>
                  <a:pt x="73" y="75"/>
                  <a:pt x="73" y="75"/>
                </a:cubicBezTo>
                <a:cubicBezTo>
                  <a:pt x="82" y="66"/>
                  <a:pt x="82" y="66"/>
                  <a:pt x="82" y="66"/>
                </a:cubicBezTo>
                <a:cubicBezTo>
                  <a:pt x="24" y="66"/>
                  <a:pt x="24" y="66"/>
                  <a:pt x="24" y="66"/>
                </a:cubicBezTo>
                <a:cubicBezTo>
                  <a:pt x="18" y="66"/>
                  <a:pt x="17" y="56"/>
                  <a:pt x="24" y="56"/>
                </a:cubicBezTo>
                <a:cubicBezTo>
                  <a:pt x="91" y="56"/>
                  <a:pt x="91" y="56"/>
                  <a:pt x="91" y="56"/>
                </a:cubicBezTo>
                <a:cubicBezTo>
                  <a:pt x="95" y="53"/>
                  <a:pt x="118" y="28"/>
                  <a:pt x="121" y="26"/>
                </a:cubicBezTo>
                <a:cubicBezTo>
                  <a:pt x="121" y="14"/>
                  <a:pt x="121" y="14"/>
                  <a:pt x="121" y="14"/>
                </a:cubicBezTo>
                <a:cubicBezTo>
                  <a:pt x="121" y="6"/>
                  <a:pt x="116" y="0"/>
                  <a:pt x="108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7" y="33"/>
                  <a:pt x="37" y="33"/>
                  <a:pt x="37" y="33"/>
                </a:cubicBezTo>
                <a:cubicBezTo>
                  <a:pt x="37" y="35"/>
                  <a:pt x="35" y="37"/>
                  <a:pt x="33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6" y="159"/>
                  <a:pt x="14" y="159"/>
                </a:cubicBezTo>
                <a:cubicBezTo>
                  <a:pt x="108" y="159"/>
                  <a:pt x="108" y="159"/>
                  <a:pt x="108" y="159"/>
                </a:cubicBezTo>
                <a:cubicBezTo>
                  <a:pt x="115" y="159"/>
                  <a:pt x="121" y="153"/>
                  <a:pt x="121" y="145"/>
                </a:cubicBezTo>
                <a:cubicBezTo>
                  <a:pt x="121" y="106"/>
                  <a:pt x="121" y="106"/>
                  <a:pt x="121" y="106"/>
                </a:cubicBezTo>
                <a:cubicBezTo>
                  <a:pt x="88" y="139"/>
                  <a:pt x="88" y="139"/>
                  <a:pt x="88" y="139"/>
                </a:cubicBezTo>
                <a:cubicBezTo>
                  <a:pt x="88" y="140"/>
                  <a:pt x="88" y="140"/>
                  <a:pt x="87" y="140"/>
                </a:cubicBezTo>
                <a:close/>
                <a:moveTo>
                  <a:pt x="52" y="38"/>
                </a:moveTo>
                <a:cubicBezTo>
                  <a:pt x="80" y="38"/>
                  <a:pt x="80" y="38"/>
                  <a:pt x="80" y="38"/>
                </a:cubicBezTo>
                <a:cubicBezTo>
                  <a:pt x="85" y="38"/>
                  <a:pt x="86" y="47"/>
                  <a:pt x="80" y="47"/>
                </a:cubicBezTo>
                <a:cubicBezTo>
                  <a:pt x="52" y="47"/>
                  <a:pt x="52" y="47"/>
                  <a:pt x="52" y="47"/>
                </a:cubicBezTo>
                <a:cubicBezTo>
                  <a:pt x="46" y="47"/>
                  <a:pt x="46" y="38"/>
                  <a:pt x="52" y="38"/>
                </a:cubicBezTo>
                <a:close/>
                <a:moveTo>
                  <a:pt x="55" y="140"/>
                </a:moveTo>
                <a:cubicBezTo>
                  <a:pt x="55" y="140"/>
                  <a:pt x="56" y="140"/>
                  <a:pt x="57" y="140"/>
                </a:cubicBezTo>
                <a:cubicBezTo>
                  <a:pt x="79" y="133"/>
                  <a:pt x="79" y="133"/>
                  <a:pt x="79" y="133"/>
                </a:cubicBezTo>
                <a:cubicBezTo>
                  <a:pt x="55" y="110"/>
                  <a:pt x="55" y="110"/>
                  <a:pt x="55" y="110"/>
                </a:cubicBezTo>
                <a:cubicBezTo>
                  <a:pt x="49" y="131"/>
                  <a:pt x="49" y="131"/>
                  <a:pt x="49" y="131"/>
                </a:cubicBezTo>
                <a:cubicBezTo>
                  <a:pt x="47" y="136"/>
                  <a:pt x="50" y="140"/>
                  <a:pt x="55" y="140"/>
                </a:cubicBezTo>
                <a:close/>
                <a:moveTo>
                  <a:pt x="140" y="29"/>
                </a:moveTo>
                <a:cubicBezTo>
                  <a:pt x="136" y="29"/>
                  <a:pt x="132" y="30"/>
                  <a:pt x="128" y="34"/>
                </a:cubicBezTo>
                <a:cubicBezTo>
                  <a:pt x="120" y="42"/>
                  <a:pt x="120" y="42"/>
                  <a:pt x="120" y="42"/>
                </a:cubicBezTo>
                <a:cubicBezTo>
                  <a:pt x="147" y="68"/>
                  <a:pt x="147" y="68"/>
                  <a:pt x="147" y="68"/>
                </a:cubicBezTo>
                <a:cubicBezTo>
                  <a:pt x="155" y="61"/>
                  <a:pt x="155" y="61"/>
                  <a:pt x="155" y="61"/>
                </a:cubicBezTo>
                <a:cubicBezTo>
                  <a:pt x="168" y="48"/>
                  <a:pt x="155" y="29"/>
                  <a:pt x="140" y="29"/>
                </a:cubicBezTo>
                <a:close/>
                <a:moveTo>
                  <a:pt x="61" y="101"/>
                </a:moveTo>
                <a:cubicBezTo>
                  <a:pt x="87" y="128"/>
                  <a:pt x="87" y="128"/>
                  <a:pt x="87" y="128"/>
                </a:cubicBezTo>
                <a:cubicBezTo>
                  <a:pt x="122" y="93"/>
                  <a:pt x="122" y="93"/>
                  <a:pt x="122" y="93"/>
                </a:cubicBezTo>
                <a:cubicBezTo>
                  <a:pt x="139" y="76"/>
                  <a:pt x="139" y="76"/>
                  <a:pt x="139" y="76"/>
                </a:cubicBezTo>
                <a:cubicBezTo>
                  <a:pt x="113" y="50"/>
                  <a:pt x="113" y="50"/>
                  <a:pt x="113" y="50"/>
                </a:cubicBezTo>
                <a:lnTo>
                  <a:pt x="61" y="101"/>
                </a:lnTo>
                <a:close/>
                <a:moveTo>
                  <a:pt x="29" y="3"/>
                </a:moveTo>
                <a:cubicBezTo>
                  <a:pt x="3" y="28"/>
                  <a:pt x="3" y="28"/>
                  <a:pt x="3" y="28"/>
                </a:cubicBezTo>
                <a:cubicBezTo>
                  <a:pt x="29" y="28"/>
                  <a:pt x="29" y="28"/>
                  <a:pt x="29" y="28"/>
                </a:cubicBezTo>
                <a:lnTo>
                  <a:pt x="29" y="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869A9CB1-3A99-8E7E-5C6C-A9FC39C9160B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2471738"/>
            <a:ext cx="254000" cy="254000"/>
          </a:xfrm>
          <a:custGeom>
            <a:avLst/>
            <a:gdLst>
              <a:gd name="T0" fmla="*/ 95 w 160"/>
              <a:gd name="T1" fmla="*/ 36 h 160"/>
              <a:gd name="T2" fmla="*/ 78 w 160"/>
              <a:gd name="T3" fmla="*/ 36 h 160"/>
              <a:gd name="T4" fmla="*/ 95 w 160"/>
              <a:gd name="T5" fmla="*/ 84 h 160"/>
              <a:gd name="T6" fmla="*/ 95 w 160"/>
              <a:gd name="T7" fmla="*/ 119 h 160"/>
              <a:gd name="T8" fmla="*/ 95 w 160"/>
              <a:gd name="T9" fmla="*/ 74 h 160"/>
              <a:gd name="T10" fmla="*/ 77 w 160"/>
              <a:gd name="T11" fmla="*/ 45 h 160"/>
              <a:gd name="T12" fmla="*/ 155 w 160"/>
              <a:gd name="T13" fmla="*/ 36 h 160"/>
              <a:gd name="T14" fmla="*/ 130 w 160"/>
              <a:gd name="T15" fmla="*/ 36 h 160"/>
              <a:gd name="T16" fmla="*/ 158 w 160"/>
              <a:gd name="T17" fmla="*/ 45 h 160"/>
              <a:gd name="T18" fmla="*/ 132 w 160"/>
              <a:gd name="T19" fmla="*/ 74 h 160"/>
              <a:gd name="T20" fmla="*/ 160 w 160"/>
              <a:gd name="T21" fmla="*/ 60 h 160"/>
              <a:gd name="T22" fmla="*/ 104 w 160"/>
              <a:gd name="T23" fmla="*/ 0 h 160"/>
              <a:gd name="T24" fmla="*/ 120 w 160"/>
              <a:gd name="T25" fmla="*/ 36 h 160"/>
              <a:gd name="T26" fmla="*/ 104 w 160"/>
              <a:gd name="T27" fmla="*/ 84 h 160"/>
              <a:gd name="T28" fmla="*/ 120 w 160"/>
              <a:gd name="T29" fmla="*/ 84 h 160"/>
              <a:gd name="T30" fmla="*/ 43 w 160"/>
              <a:gd name="T31" fmla="*/ 83 h 160"/>
              <a:gd name="T32" fmla="*/ 42 w 160"/>
              <a:gd name="T33" fmla="*/ 110 h 160"/>
              <a:gd name="T34" fmla="*/ 26 w 160"/>
              <a:gd name="T35" fmla="*/ 113 h 160"/>
              <a:gd name="T36" fmla="*/ 5 w 160"/>
              <a:gd name="T37" fmla="*/ 156 h 160"/>
              <a:gd name="T38" fmla="*/ 25 w 160"/>
              <a:gd name="T39" fmla="*/ 156 h 160"/>
              <a:gd name="T40" fmla="*/ 49 w 160"/>
              <a:gd name="T41" fmla="*/ 117 h 160"/>
              <a:gd name="T42" fmla="*/ 82 w 160"/>
              <a:gd name="T43" fmla="*/ 118 h 160"/>
              <a:gd name="T44" fmla="*/ 43 w 160"/>
              <a:gd name="T45" fmla="*/ 83 h 160"/>
              <a:gd name="T46" fmla="*/ 155 w 160"/>
              <a:gd name="T47" fmla="*/ 83 h 160"/>
              <a:gd name="T48" fmla="*/ 117 w 160"/>
              <a:gd name="T49" fmla="*/ 118 h 160"/>
              <a:gd name="T50" fmla="*/ 67 w 160"/>
              <a:gd name="T51" fmla="*/ 45 h 160"/>
              <a:gd name="T52" fmla="*/ 38 w 160"/>
              <a:gd name="T53" fmla="*/ 60 h 160"/>
              <a:gd name="T54" fmla="*/ 67 w 160"/>
              <a:gd name="T55" fmla="*/ 74 h 160"/>
              <a:gd name="T56" fmla="*/ 43 w 160"/>
              <a:gd name="T57" fmla="*/ 35 h 160"/>
              <a:gd name="T58" fmla="*/ 82 w 160"/>
              <a:gd name="T59" fmla="*/ 1 h 160"/>
              <a:gd name="T60" fmla="*/ 104 w 160"/>
              <a:gd name="T61" fmla="*/ 45 h 160"/>
              <a:gd name="T62" fmla="*/ 121 w 160"/>
              <a:gd name="T63" fmla="*/ 7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60">
                <a:moveTo>
                  <a:pt x="78" y="36"/>
                </a:moveTo>
                <a:cubicBezTo>
                  <a:pt x="95" y="36"/>
                  <a:pt x="95" y="36"/>
                  <a:pt x="95" y="36"/>
                </a:cubicBezTo>
                <a:cubicBezTo>
                  <a:pt x="95" y="0"/>
                  <a:pt x="95" y="0"/>
                  <a:pt x="95" y="0"/>
                </a:cubicBezTo>
                <a:cubicBezTo>
                  <a:pt x="88" y="6"/>
                  <a:pt x="82" y="19"/>
                  <a:pt x="78" y="36"/>
                </a:cubicBezTo>
                <a:close/>
                <a:moveTo>
                  <a:pt x="95" y="119"/>
                </a:moveTo>
                <a:cubicBezTo>
                  <a:pt x="95" y="84"/>
                  <a:pt x="95" y="84"/>
                  <a:pt x="95" y="84"/>
                </a:cubicBezTo>
                <a:cubicBezTo>
                  <a:pt x="78" y="84"/>
                  <a:pt x="78" y="84"/>
                  <a:pt x="78" y="84"/>
                </a:cubicBezTo>
                <a:cubicBezTo>
                  <a:pt x="82" y="101"/>
                  <a:pt x="88" y="114"/>
                  <a:pt x="95" y="119"/>
                </a:cubicBezTo>
                <a:close/>
                <a:moveTo>
                  <a:pt x="77" y="74"/>
                </a:moveTo>
                <a:cubicBezTo>
                  <a:pt x="95" y="74"/>
                  <a:pt x="95" y="74"/>
                  <a:pt x="95" y="74"/>
                </a:cubicBezTo>
                <a:cubicBezTo>
                  <a:pt x="95" y="45"/>
                  <a:pt x="95" y="45"/>
                  <a:pt x="95" y="45"/>
                </a:cubicBezTo>
                <a:cubicBezTo>
                  <a:pt x="77" y="45"/>
                  <a:pt x="77" y="45"/>
                  <a:pt x="77" y="45"/>
                </a:cubicBezTo>
                <a:cubicBezTo>
                  <a:pt x="76" y="55"/>
                  <a:pt x="76" y="64"/>
                  <a:pt x="77" y="74"/>
                </a:cubicBezTo>
                <a:close/>
                <a:moveTo>
                  <a:pt x="155" y="36"/>
                </a:moveTo>
                <a:cubicBezTo>
                  <a:pt x="149" y="20"/>
                  <a:pt x="134" y="7"/>
                  <a:pt x="117" y="2"/>
                </a:cubicBezTo>
                <a:cubicBezTo>
                  <a:pt x="123" y="11"/>
                  <a:pt x="128" y="23"/>
                  <a:pt x="130" y="36"/>
                </a:cubicBezTo>
                <a:lnTo>
                  <a:pt x="155" y="36"/>
                </a:lnTo>
                <a:close/>
                <a:moveTo>
                  <a:pt x="158" y="45"/>
                </a:moveTo>
                <a:cubicBezTo>
                  <a:pt x="132" y="45"/>
                  <a:pt x="132" y="45"/>
                  <a:pt x="132" y="45"/>
                </a:cubicBezTo>
                <a:cubicBezTo>
                  <a:pt x="132" y="55"/>
                  <a:pt x="132" y="64"/>
                  <a:pt x="132" y="74"/>
                </a:cubicBezTo>
                <a:cubicBezTo>
                  <a:pt x="158" y="74"/>
                  <a:pt x="158" y="74"/>
                  <a:pt x="158" y="74"/>
                </a:cubicBezTo>
                <a:cubicBezTo>
                  <a:pt x="159" y="69"/>
                  <a:pt x="160" y="64"/>
                  <a:pt x="160" y="60"/>
                </a:cubicBezTo>
                <a:cubicBezTo>
                  <a:pt x="160" y="55"/>
                  <a:pt x="159" y="50"/>
                  <a:pt x="158" y="45"/>
                </a:cubicBezTo>
                <a:close/>
                <a:moveTo>
                  <a:pt x="104" y="0"/>
                </a:moveTo>
                <a:cubicBezTo>
                  <a:pt x="104" y="36"/>
                  <a:pt x="104" y="36"/>
                  <a:pt x="104" y="36"/>
                </a:cubicBezTo>
                <a:cubicBezTo>
                  <a:pt x="120" y="36"/>
                  <a:pt x="120" y="36"/>
                  <a:pt x="120" y="36"/>
                </a:cubicBezTo>
                <a:cubicBezTo>
                  <a:pt x="117" y="19"/>
                  <a:pt x="110" y="6"/>
                  <a:pt x="104" y="0"/>
                </a:cubicBezTo>
                <a:close/>
                <a:moveTo>
                  <a:pt x="104" y="84"/>
                </a:moveTo>
                <a:cubicBezTo>
                  <a:pt x="104" y="119"/>
                  <a:pt x="104" y="119"/>
                  <a:pt x="104" y="119"/>
                </a:cubicBezTo>
                <a:cubicBezTo>
                  <a:pt x="110" y="114"/>
                  <a:pt x="117" y="101"/>
                  <a:pt x="120" y="84"/>
                </a:cubicBezTo>
                <a:lnTo>
                  <a:pt x="104" y="84"/>
                </a:lnTo>
                <a:close/>
                <a:moveTo>
                  <a:pt x="43" y="83"/>
                </a:moveTo>
                <a:cubicBezTo>
                  <a:pt x="46" y="89"/>
                  <a:pt x="49" y="94"/>
                  <a:pt x="54" y="99"/>
                </a:cubicBezTo>
                <a:cubicBezTo>
                  <a:pt x="42" y="110"/>
                  <a:pt x="42" y="110"/>
                  <a:pt x="42" y="110"/>
                </a:cubicBezTo>
                <a:cubicBezTo>
                  <a:pt x="40" y="109"/>
                  <a:pt x="38" y="109"/>
                  <a:pt x="36" y="109"/>
                </a:cubicBezTo>
                <a:cubicBezTo>
                  <a:pt x="32" y="109"/>
                  <a:pt x="29" y="110"/>
                  <a:pt x="26" y="113"/>
                </a:cubicBezTo>
                <a:cubicBezTo>
                  <a:pt x="5" y="136"/>
                  <a:pt x="5" y="136"/>
                  <a:pt x="5" y="136"/>
                </a:cubicBezTo>
                <a:cubicBezTo>
                  <a:pt x="0" y="142"/>
                  <a:pt x="0" y="151"/>
                  <a:pt x="5" y="156"/>
                </a:cubicBezTo>
                <a:cubicBezTo>
                  <a:pt x="8" y="159"/>
                  <a:pt x="11" y="160"/>
                  <a:pt x="15" y="160"/>
                </a:cubicBezTo>
                <a:cubicBezTo>
                  <a:pt x="19" y="160"/>
                  <a:pt x="22" y="159"/>
                  <a:pt x="25" y="156"/>
                </a:cubicBezTo>
                <a:cubicBezTo>
                  <a:pt x="46" y="133"/>
                  <a:pt x="46" y="133"/>
                  <a:pt x="46" y="133"/>
                </a:cubicBezTo>
                <a:cubicBezTo>
                  <a:pt x="51" y="129"/>
                  <a:pt x="52" y="122"/>
                  <a:pt x="49" y="117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6" y="112"/>
                  <a:pt x="74" y="116"/>
                  <a:pt x="82" y="118"/>
                </a:cubicBezTo>
                <a:cubicBezTo>
                  <a:pt x="76" y="109"/>
                  <a:pt x="71" y="97"/>
                  <a:pt x="69" y="83"/>
                </a:cubicBezTo>
                <a:lnTo>
                  <a:pt x="43" y="83"/>
                </a:lnTo>
                <a:close/>
                <a:moveTo>
                  <a:pt x="117" y="118"/>
                </a:moveTo>
                <a:cubicBezTo>
                  <a:pt x="134" y="112"/>
                  <a:pt x="149" y="99"/>
                  <a:pt x="155" y="83"/>
                </a:cubicBezTo>
                <a:cubicBezTo>
                  <a:pt x="130" y="83"/>
                  <a:pt x="130" y="83"/>
                  <a:pt x="130" y="83"/>
                </a:cubicBezTo>
                <a:cubicBezTo>
                  <a:pt x="128" y="97"/>
                  <a:pt x="123" y="109"/>
                  <a:pt x="117" y="118"/>
                </a:cubicBezTo>
                <a:close/>
                <a:moveTo>
                  <a:pt x="67" y="74"/>
                </a:moveTo>
                <a:cubicBezTo>
                  <a:pt x="66" y="64"/>
                  <a:pt x="66" y="55"/>
                  <a:pt x="67" y="45"/>
                </a:cubicBezTo>
                <a:cubicBezTo>
                  <a:pt x="40" y="45"/>
                  <a:pt x="40" y="45"/>
                  <a:pt x="40" y="45"/>
                </a:cubicBezTo>
                <a:cubicBezTo>
                  <a:pt x="39" y="50"/>
                  <a:pt x="38" y="55"/>
                  <a:pt x="38" y="60"/>
                </a:cubicBezTo>
                <a:cubicBezTo>
                  <a:pt x="38" y="64"/>
                  <a:pt x="39" y="69"/>
                  <a:pt x="40" y="74"/>
                </a:cubicBezTo>
                <a:lnTo>
                  <a:pt x="67" y="74"/>
                </a:lnTo>
                <a:close/>
                <a:moveTo>
                  <a:pt x="82" y="1"/>
                </a:moveTo>
                <a:cubicBezTo>
                  <a:pt x="64" y="7"/>
                  <a:pt x="50" y="19"/>
                  <a:pt x="43" y="35"/>
                </a:cubicBezTo>
                <a:cubicBezTo>
                  <a:pt x="69" y="35"/>
                  <a:pt x="69" y="35"/>
                  <a:pt x="69" y="35"/>
                </a:cubicBezTo>
                <a:cubicBezTo>
                  <a:pt x="71" y="22"/>
                  <a:pt x="76" y="10"/>
                  <a:pt x="82" y="1"/>
                </a:cubicBezTo>
                <a:close/>
                <a:moveTo>
                  <a:pt x="121" y="45"/>
                </a:moveTo>
                <a:cubicBezTo>
                  <a:pt x="104" y="45"/>
                  <a:pt x="104" y="45"/>
                  <a:pt x="104" y="45"/>
                </a:cubicBezTo>
                <a:cubicBezTo>
                  <a:pt x="104" y="74"/>
                  <a:pt x="104" y="74"/>
                  <a:pt x="104" y="74"/>
                </a:cubicBezTo>
                <a:cubicBezTo>
                  <a:pt x="121" y="74"/>
                  <a:pt x="121" y="74"/>
                  <a:pt x="121" y="74"/>
                </a:cubicBezTo>
                <a:cubicBezTo>
                  <a:pt x="123" y="64"/>
                  <a:pt x="123" y="55"/>
                  <a:pt x="121" y="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A643FA90-F66A-612D-42E3-5505F605388D}"/>
              </a:ext>
            </a:extLst>
          </p:cNvPr>
          <p:cNvSpPr>
            <a:spLocks noEditPoints="1"/>
          </p:cNvSpPr>
          <p:nvPr/>
        </p:nvSpPr>
        <p:spPr bwMode="auto">
          <a:xfrm>
            <a:off x="1281113" y="1922463"/>
            <a:ext cx="263525" cy="254000"/>
          </a:xfrm>
          <a:custGeom>
            <a:avLst/>
            <a:gdLst>
              <a:gd name="T0" fmla="*/ 137 w 166"/>
              <a:gd name="T1" fmla="*/ 37 h 160"/>
              <a:gd name="T2" fmla="*/ 142 w 166"/>
              <a:gd name="T3" fmla="*/ 43 h 160"/>
              <a:gd name="T4" fmla="*/ 128 w 166"/>
              <a:gd name="T5" fmla="*/ 81 h 160"/>
              <a:gd name="T6" fmla="*/ 124 w 166"/>
              <a:gd name="T7" fmla="*/ 84 h 160"/>
              <a:gd name="T8" fmla="*/ 119 w 166"/>
              <a:gd name="T9" fmla="*/ 81 h 160"/>
              <a:gd name="T10" fmla="*/ 109 w 166"/>
              <a:gd name="T11" fmla="*/ 55 h 160"/>
              <a:gd name="T12" fmla="*/ 100 w 166"/>
              <a:gd name="T13" fmla="*/ 81 h 160"/>
              <a:gd name="T14" fmla="*/ 95 w 166"/>
              <a:gd name="T15" fmla="*/ 84 h 160"/>
              <a:gd name="T16" fmla="*/ 91 w 166"/>
              <a:gd name="T17" fmla="*/ 81 h 160"/>
              <a:gd name="T18" fmla="*/ 77 w 166"/>
              <a:gd name="T19" fmla="*/ 43 h 160"/>
              <a:gd name="T20" fmla="*/ 81 w 166"/>
              <a:gd name="T21" fmla="*/ 37 h 160"/>
              <a:gd name="T22" fmla="*/ 86 w 166"/>
              <a:gd name="T23" fmla="*/ 40 h 160"/>
              <a:gd name="T24" fmla="*/ 95 w 166"/>
              <a:gd name="T25" fmla="*/ 66 h 160"/>
              <a:gd name="T26" fmla="*/ 105 w 166"/>
              <a:gd name="T27" fmla="*/ 40 h 160"/>
              <a:gd name="T28" fmla="*/ 110 w 166"/>
              <a:gd name="T29" fmla="*/ 37 h 160"/>
              <a:gd name="T30" fmla="*/ 114 w 166"/>
              <a:gd name="T31" fmla="*/ 40 h 160"/>
              <a:gd name="T32" fmla="*/ 124 w 166"/>
              <a:gd name="T33" fmla="*/ 66 h 160"/>
              <a:gd name="T34" fmla="*/ 133 w 166"/>
              <a:gd name="T35" fmla="*/ 40 h 160"/>
              <a:gd name="T36" fmla="*/ 137 w 166"/>
              <a:gd name="T37" fmla="*/ 37 h 160"/>
              <a:gd name="T38" fmla="*/ 109 w 166"/>
              <a:gd name="T39" fmla="*/ 0 h 160"/>
              <a:gd name="T40" fmla="*/ 53 w 166"/>
              <a:gd name="T41" fmla="*/ 56 h 160"/>
              <a:gd name="T42" fmla="*/ 66 w 166"/>
              <a:gd name="T43" fmla="*/ 92 h 160"/>
              <a:gd name="T44" fmla="*/ 57 w 166"/>
              <a:gd name="T45" fmla="*/ 102 h 160"/>
              <a:gd name="T46" fmla="*/ 50 w 166"/>
              <a:gd name="T47" fmla="*/ 100 h 160"/>
              <a:gd name="T48" fmla="*/ 41 w 166"/>
              <a:gd name="T49" fmla="*/ 104 h 160"/>
              <a:gd name="T50" fmla="*/ 10 w 166"/>
              <a:gd name="T51" fmla="*/ 135 h 160"/>
              <a:gd name="T52" fmla="*/ 21 w 166"/>
              <a:gd name="T53" fmla="*/ 160 h 160"/>
              <a:gd name="T54" fmla="*/ 30 w 166"/>
              <a:gd name="T55" fmla="*/ 155 h 160"/>
              <a:gd name="T56" fmla="*/ 61 w 166"/>
              <a:gd name="T57" fmla="*/ 124 h 160"/>
              <a:gd name="T58" fmla="*/ 63 w 166"/>
              <a:gd name="T59" fmla="*/ 109 h 160"/>
              <a:gd name="T60" fmla="*/ 73 w 166"/>
              <a:gd name="T61" fmla="*/ 99 h 160"/>
              <a:gd name="T62" fmla="*/ 109 w 166"/>
              <a:gd name="T63" fmla="*/ 113 h 160"/>
              <a:gd name="T64" fmla="*/ 166 w 166"/>
              <a:gd name="T65" fmla="*/ 56 h 160"/>
              <a:gd name="T66" fmla="*/ 109 w 166"/>
              <a:gd name="T6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6" h="160">
                <a:moveTo>
                  <a:pt x="137" y="37"/>
                </a:moveTo>
                <a:cubicBezTo>
                  <a:pt x="140" y="37"/>
                  <a:pt x="143" y="39"/>
                  <a:pt x="142" y="43"/>
                </a:cubicBezTo>
                <a:cubicBezTo>
                  <a:pt x="128" y="81"/>
                  <a:pt x="128" y="81"/>
                  <a:pt x="128" y="81"/>
                </a:cubicBezTo>
                <a:cubicBezTo>
                  <a:pt x="127" y="83"/>
                  <a:pt x="125" y="84"/>
                  <a:pt x="124" y="84"/>
                </a:cubicBezTo>
                <a:cubicBezTo>
                  <a:pt x="122" y="84"/>
                  <a:pt x="120" y="83"/>
                  <a:pt x="119" y="81"/>
                </a:cubicBezTo>
                <a:cubicBezTo>
                  <a:pt x="109" y="55"/>
                  <a:pt x="109" y="55"/>
                  <a:pt x="109" y="55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99" y="83"/>
                  <a:pt x="97" y="84"/>
                  <a:pt x="95" y="84"/>
                </a:cubicBezTo>
                <a:cubicBezTo>
                  <a:pt x="93" y="84"/>
                  <a:pt x="92" y="83"/>
                  <a:pt x="91" y="81"/>
                </a:cubicBezTo>
                <a:cubicBezTo>
                  <a:pt x="77" y="43"/>
                  <a:pt x="77" y="43"/>
                  <a:pt x="77" y="43"/>
                </a:cubicBezTo>
                <a:cubicBezTo>
                  <a:pt x="76" y="39"/>
                  <a:pt x="78" y="37"/>
                  <a:pt x="81" y="37"/>
                </a:cubicBezTo>
                <a:cubicBezTo>
                  <a:pt x="83" y="37"/>
                  <a:pt x="85" y="38"/>
                  <a:pt x="86" y="40"/>
                </a:cubicBezTo>
                <a:cubicBezTo>
                  <a:pt x="95" y="66"/>
                  <a:pt x="95" y="66"/>
                  <a:pt x="95" y="66"/>
                </a:cubicBezTo>
                <a:cubicBezTo>
                  <a:pt x="105" y="40"/>
                  <a:pt x="105" y="40"/>
                  <a:pt x="105" y="40"/>
                </a:cubicBezTo>
                <a:cubicBezTo>
                  <a:pt x="106" y="38"/>
                  <a:pt x="108" y="37"/>
                  <a:pt x="110" y="37"/>
                </a:cubicBezTo>
                <a:cubicBezTo>
                  <a:pt x="111" y="37"/>
                  <a:pt x="113" y="38"/>
                  <a:pt x="114" y="40"/>
                </a:cubicBezTo>
                <a:cubicBezTo>
                  <a:pt x="124" y="66"/>
                  <a:pt x="124" y="66"/>
                  <a:pt x="124" y="66"/>
                </a:cubicBezTo>
                <a:cubicBezTo>
                  <a:pt x="133" y="40"/>
                  <a:pt x="133" y="40"/>
                  <a:pt x="133" y="40"/>
                </a:cubicBezTo>
                <a:cubicBezTo>
                  <a:pt x="134" y="38"/>
                  <a:pt x="135" y="37"/>
                  <a:pt x="137" y="37"/>
                </a:cubicBezTo>
                <a:close/>
                <a:moveTo>
                  <a:pt x="109" y="0"/>
                </a:moveTo>
                <a:cubicBezTo>
                  <a:pt x="78" y="0"/>
                  <a:pt x="53" y="25"/>
                  <a:pt x="53" y="56"/>
                </a:cubicBezTo>
                <a:cubicBezTo>
                  <a:pt x="53" y="70"/>
                  <a:pt x="57" y="82"/>
                  <a:pt x="66" y="92"/>
                </a:cubicBezTo>
                <a:cubicBezTo>
                  <a:pt x="57" y="102"/>
                  <a:pt x="57" y="102"/>
                  <a:pt x="57" y="102"/>
                </a:cubicBezTo>
                <a:cubicBezTo>
                  <a:pt x="54" y="101"/>
                  <a:pt x="52" y="100"/>
                  <a:pt x="50" y="100"/>
                </a:cubicBezTo>
                <a:cubicBezTo>
                  <a:pt x="47" y="100"/>
                  <a:pt x="44" y="102"/>
                  <a:pt x="41" y="104"/>
                </a:cubicBezTo>
                <a:cubicBezTo>
                  <a:pt x="10" y="135"/>
                  <a:pt x="10" y="135"/>
                  <a:pt x="10" y="135"/>
                </a:cubicBezTo>
                <a:cubicBezTo>
                  <a:pt x="0" y="145"/>
                  <a:pt x="10" y="160"/>
                  <a:pt x="21" y="160"/>
                </a:cubicBezTo>
                <a:cubicBezTo>
                  <a:pt x="24" y="160"/>
                  <a:pt x="27" y="158"/>
                  <a:pt x="30" y="155"/>
                </a:cubicBezTo>
                <a:cubicBezTo>
                  <a:pt x="61" y="124"/>
                  <a:pt x="61" y="124"/>
                  <a:pt x="61" y="124"/>
                </a:cubicBezTo>
                <a:cubicBezTo>
                  <a:pt x="65" y="120"/>
                  <a:pt x="66" y="113"/>
                  <a:pt x="63" y="109"/>
                </a:cubicBezTo>
                <a:cubicBezTo>
                  <a:pt x="73" y="99"/>
                  <a:pt x="73" y="99"/>
                  <a:pt x="73" y="99"/>
                </a:cubicBezTo>
                <a:cubicBezTo>
                  <a:pt x="83" y="107"/>
                  <a:pt x="96" y="113"/>
                  <a:pt x="109" y="113"/>
                </a:cubicBezTo>
                <a:cubicBezTo>
                  <a:pt x="141" y="113"/>
                  <a:pt x="166" y="87"/>
                  <a:pt x="166" y="56"/>
                </a:cubicBezTo>
                <a:cubicBezTo>
                  <a:pt x="166" y="24"/>
                  <a:pt x="140" y="0"/>
                  <a:pt x="10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32F9BA8E-AC57-45EB-A4E9-76893F5832C5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1922463"/>
            <a:ext cx="254000" cy="252413"/>
          </a:xfrm>
          <a:custGeom>
            <a:avLst/>
            <a:gdLst>
              <a:gd name="T0" fmla="*/ 146 w 160"/>
              <a:gd name="T1" fmla="*/ 37 h 159"/>
              <a:gd name="T2" fmla="*/ 122 w 160"/>
              <a:gd name="T3" fmla="*/ 37 h 159"/>
              <a:gd name="T4" fmla="*/ 122 w 160"/>
              <a:gd name="T5" fmla="*/ 23 h 159"/>
              <a:gd name="T6" fmla="*/ 98 w 160"/>
              <a:gd name="T7" fmla="*/ 0 h 159"/>
              <a:gd name="T8" fmla="*/ 61 w 160"/>
              <a:gd name="T9" fmla="*/ 0 h 159"/>
              <a:gd name="T10" fmla="*/ 38 w 160"/>
              <a:gd name="T11" fmla="*/ 23 h 159"/>
              <a:gd name="T12" fmla="*/ 38 w 160"/>
              <a:gd name="T13" fmla="*/ 37 h 159"/>
              <a:gd name="T14" fmla="*/ 16 w 160"/>
              <a:gd name="T15" fmla="*/ 37 h 159"/>
              <a:gd name="T16" fmla="*/ 0 w 160"/>
              <a:gd name="T17" fmla="*/ 53 h 159"/>
              <a:gd name="T18" fmla="*/ 0 w 160"/>
              <a:gd name="T19" fmla="*/ 58 h 159"/>
              <a:gd name="T20" fmla="*/ 80 w 160"/>
              <a:gd name="T21" fmla="*/ 93 h 159"/>
              <a:gd name="T22" fmla="*/ 160 w 160"/>
              <a:gd name="T23" fmla="*/ 58 h 159"/>
              <a:gd name="T24" fmla="*/ 160 w 160"/>
              <a:gd name="T25" fmla="*/ 51 h 159"/>
              <a:gd name="T26" fmla="*/ 146 w 160"/>
              <a:gd name="T27" fmla="*/ 37 h 159"/>
              <a:gd name="T28" fmla="*/ 94 w 160"/>
              <a:gd name="T29" fmla="*/ 37 h 159"/>
              <a:gd name="T30" fmla="*/ 66 w 160"/>
              <a:gd name="T31" fmla="*/ 37 h 159"/>
              <a:gd name="T32" fmla="*/ 66 w 160"/>
              <a:gd name="T33" fmla="*/ 28 h 159"/>
              <a:gd name="T34" fmla="*/ 94 w 160"/>
              <a:gd name="T35" fmla="*/ 28 h 159"/>
              <a:gd name="T36" fmla="*/ 94 w 160"/>
              <a:gd name="T37" fmla="*/ 37 h 159"/>
              <a:gd name="T38" fmla="*/ 103 w 160"/>
              <a:gd name="T39" fmla="*/ 108 h 159"/>
              <a:gd name="T40" fmla="*/ 89 w 160"/>
              <a:gd name="T41" fmla="*/ 122 h 159"/>
              <a:gd name="T42" fmla="*/ 70 w 160"/>
              <a:gd name="T43" fmla="*/ 122 h 159"/>
              <a:gd name="T44" fmla="*/ 56 w 160"/>
              <a:gd name="T45" fmla="*/ 108 h 159"/>
              <a:gd name="T46" fmla="*/ 56 w 160"/>
              <a:gd name="T47" fmla="*/ 101 h 159"/>
              <a:gd name="T48" fmla="*/ 0 w 160"/>
              <a:gd name="T49" fmla="*/ 73 h 159"/>
              <a:gd name="T50" fmla="*/ 0 w 160"/>
              <a:gd name="T51" fmla="*/ 136 h 159"/>
              <a:gd name="T52" fmla="*/ 24 w 160"/>
              <a:gd name="T53" fmla="*/ 159 h 159"/>
              <a:gd name="T54" fmla="*/ 136 w 160"/>
              <a:gd name="T55" fmla="*/ 159 h 159"/>
              <a:gd name="T56" fmla="*/ 159 w 160"/>
              <a:gd name="T57" fmla="*/ 136 h 159"/>
              <a:gd name="T58" fmla="*/ 159 w 160"/>
              <a:gd name="T59" fmla="*/ 72 h 159"/>
              <a:gd name="T60" fmla="*/ 103 w 160"/>
              <a:gd name="T61" fmla="*/ 101 h 159"/>
              <a:gd name="T62" fmla="*/ 103 w 160"/>
              <a:gd name="T63" fmla="*/ 108 h 159"/>
              <a:gd name="T64" fmla="*/ 88 w 160"/>
              <a:gd name="T65" fmla="*/ 112 h 159"/>
              <a:gd name="T66" fmla="*/ 94 w 160"/>
              <a:gd name="T67" fmla="*/ 108 h 159"/>
              <a:gd name="T68" fmla="*/ 94 w 160"/>
              <a:gd name="T69" fmla="*/ 102 h 159"/>
              <a:gd name="T70" fmla="*/ 79 w 160"/>
              <a:gd name="T71" fmla="*/ 103 h 159"/>
              <a:gd name="T72" fmla="*/ 66 w 160"/>
              <a:gd name="T73" fmla="*/ 102 h 159"/>
              <a:gd name="T74" fmla="*/ 66 w 160"/>
              <a:gd name="T75" fmla="*/ 108 h 159"/>
              <a:gd name="T76" fmla="*/ 70 w 160"/>
              <a:gd name="T77" fmla="*/ 112 h 159"/>
              <a:gd name="T78" fmla="*/ 88 w 160"/>
              <a:gd name="T79" fmla="*/ 11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59">
                <a:moveTo>
                  <a:pt x="146" y="37"/>
                </a:moveTo>
                <a:cubicBezTo>
                  <a:pt x="122" y="37"/>
                  <a:pt x="122" y="37"/>
                  <a:pt x="122" y="37"/>
                </a:cubicBezTo>
                <a:cubicBezTo>
                  <a:pt x="122" y="23"/>
                  <a:pt x="122" y="23"/>
                  <a:pt x="122" y="23"/>
                </a:cubicBezTo>
                <a:cubicBezTo>
                  <a:pt x="122" y="10"/>
                  <a:pt x="111" y="0"/>
                  <a:pt x="98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48" y="0"/>
                  <a:pt x="38" y="10"/>
                  <a:pt x="38" y="23"/>
                </a:cubicBezTo>
                <a:cubicBezTo>
                  <a:pt x="38" y="37"/>
                  <a:pt x="38" y="37"/>
                  <a:pt x="38" y="37"/>
                </a:cubicBezTo>
                <a:cubicBezTo>
                  <a:pt x="16" y="37"/>
                  <a:pt x="16" y="37"/>
                  <a:pt x="16" y="37"/>
                </a:cubicBezTo>
                <a:cubicBezTo>
                  <a:pt x="8" y="37"/>
                  <a:pt x="0" y="45"/>
                  <a:pt x="0" y="53"/>
                </a:cubicBezTo>
                <a:cubicBezTo>
                  <a:pt x="0" y="58"/>
                  <a:pt x="0" y="58"/>
                  <a:pt x="0" y="58"/>
                </a:cubicBezTo>
                <a:cubicBezTo>
                  <a:pt x="21" y="80"/>
                  <a:pt x="49" y="93"/>
                  <a:pt x="80" y="93"/>
                </a:cubicBezTo>
                <a:cubicBezTo>
                  <a:pt x="111" y="93"/>
                  <a:pt x="140" y="80"/>
                  <a:pt x="160" y="58"/>
                </a:cubicBezTo>
                <a:cubicBezTo>
                  <a:pt x="160" y="51"/>
                  <a:pt x="160" y="51"/>
                  <a:pt x="160" y="51"/>
                </a:cubicBezTo>
                <a:cubicBezTo>
                  <a:pt x="160" y="44"/>
                  <a:pt x="153" y="37"/>
                  <a:pt x="146" y="37"/>
                </a:cubicBezTo>
                <a:close/>
                <a:moveTo>
                  <a:pt x="94" y="37"/>
                </a:moveTo>
                <a:cubicBezTo>
                  <a:pt x="66" y="37"/>
                  <a:pt x="66" y="37"/>
                  <a:pt x="66" y="37"/>
                </a:cubicBezTo>
                <a:cubicBezTo>
                  <a:pt x="66" y="28"/>
                  <a:pt x="66" y="28"/>
                  <a:pt x="66" y="28"/>
                </a:cubicBezTo>
                <a:cubicBezTo>
                  <a:pt x="94" y="28"/>
                  <a:pt x="94" y="28"/>
                  <a:pt x="94" y="28"/>
                </a:cubicBezTo>
                <a:lnTo>
                  <a:pt x="94" y="37"/>
                </a:lnTo>
                <a:close/>
                <a:moveTo>
                  <a:pt x="103" y="108"/>
                </a:moveTo>
                <a:cubicBezTo>
                  <a:pt x="103" y="116"/>
                  <a:pt x="96" y="122"/>
                  <a:pt x="89" y="122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63" y="122"/>
                  <a:pt x="56" y="116"/>
                  <a:pt x="56" y="108"/>
                </a:cubicBezTo>
                <a:cubicBezTo>
                  <a:pt x="56" y="101"/>
                  <a:pt x="56" y="101"/>
                  <a:pt x="56" y="101"/>
                </a:cubicBezTo>
                <a:cubicBezTo>
                  <a:pt x="35" y="97"/>
                  <a:pt x="16" y="87"/>
                  <a:pt x="0" y="73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9"/>
                  <a:pt x="11" y="159"/>
                  <a:pt x="24" y="159"/>
                </a:cubicBezTo>
                <a:cubicBezTo>
                  <a:pt x="136" y="159"/>
                  <a:pt x="136" y="159"/>
                  <a:pt x="136" y="159"/>
                </a:cubicBezTo>
                <a:cubicBezTo>
                  <a:pt x="149" y="159"/>
                  <a:pt x="159" y="149"/>
                  <a:pt x="159" y="136"/>
                </a:cubicBezTo>
                <a:cubicBezTo>
                  <a:pt x="159" y="72"/>
                  <a:pt x="159" y="72"/>
                  <a:pt x="159" y="72"/>
                </a:cubicBezTo>
                <a:cubicBezTo>
                  <a:pt x="143" y="86"/>
                  <a:pt x="124" y="97"/>
                  <a:pt x="103" y="101"/>
                </a:cubicBezTo>
                <a:lnTo>
                  <a:pt x="103" y="108"/>
                </a:lnTo>
                <a:close/>
                <a:moveTo>
                  <a:pt x="88" y="112"/>
                </a:moveTo>
                <a:cubicBezTo>
                  <a:pt x="91" y="112"/>
                  <a:pt x="94" y="110"/>
                  <a:pt x="94" y="108"/>
                </a:cubicBezTo>
                <a:cubicBezTo>
                  <a:pt x="94" y="102"/>
                  <a:pt x="94" y="102"/>
                  <a:pt x="94" y="102"/>
                </a:cubicBezTo>
                <a:cubicBezTo>
                  <a:pt x="89" y="103"/>
                  <a:pt x="84" y="103"/>
                  <a:pt x="79" y="103"/>
                </a:cubicBezTo>
                <a:cubicBezTo>
                  <a:pt x="75" y="103"/>
                  <a:pt x="70" y="103"/>
                  <a:pt x="66" y="102"/>
                </a:cubicBezTo>
                <a:cubicBezTo>
                  <a:pt x="66" y="108"/>
                  <a:pt x="66" y="108"/>
                  <a:pt x="66" y="108"/>
                </a:cubicBezTo>
                <a:cubicBezTo>
                  <a:pt x="66" y="110"/>
                  <a:pt x="68" y="112"/>
                  <a:pt x="70" y="112"/>
                </a:cubicBezTo>
                <a:lnTo>
                  <a:pt x="88" y="11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08CFDA64-5ADD-6761-55B1-4C8998C7369A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2473325"/>
            <a:ext cx="254000" cy="252413"/>
          </a:xfrm>
          <a:custGeom>
            <a:avLst/>
            <a:gdLst>
              <a:gd name="T0" fmla="*/ 81 w 160"/>
              <a:gd name="T1" fmla="*/ 103 h 159"/>
              <a:gd name="T2" fmla="*/ 104 w 160"/>
              <a:gd name="T3" fmla="*/ 79 h 159"/>
              <a:gd name="T4" fmla="*/ 80 w 160"/>
              <a:gd name="T5" fmla="*/ 56 h 159"/>
              <a:gd name="T6" fmla="*/ 56 w 160"/>
              <a:gd name="T7" fmla="*/ 79 h 159"/>
              <a:gd name="T8" fmla="*/ 81 w 160"/>
              <a:gd name="T9" fmla="*/ 103 h 159"/>
              <a:gd name="T10" fmla="*/ 80 w 160"/>
              <a:gd name="T11" fmla="*/ 66 h 159"/>
              <a:gd name="T12" fmla="*/ 94 w 160"/>
              <a:gd name="T13" fmla="*/ 79 h 159"/>
              <a:gd name="T14" fmla="*/ 80 w 160"/>
              <a:gd name="T15" fmla="*/ 94 h 159"/>
              <a:gd name="T16" fmla="*/ 66 w 160"/>
              <a:gd name="T17" fmla="*/ 79 h 159"/>
              <a:gd name="T18" fmla="*/ 80 w 160"/>
              <a:gd name="T19" fmla="*/ 66 h 159"/>
              <a:gd name="T20" fmla="*/ 80 w 160"/>
              <a:gd name="T21" fmla="*/ 84 h 159"/>
              <a:gd name="T22" fmla="*/ 85 w 160"/>
              <a:gd name="T23" fmla="*/ 79 h 159"/>
              <a:gd name="T24" fmla="*/ 80 w 160"/>
              <a:gd name="T25" fmla="*/ 75 h 159"/>
              <a:gd name="T26" fmla="*/ 75 w 160"/>
              <a:gd name="T27" fmla="*/ 79 h 159"/>
              <a:gd name="T28" fmla="*/ 80 w 160"/>
              <a:gd name="T29" fmla="*/ 84 h 159"/>
              <a:gd name="T30" fmla="*/ 80 w 160"/>
              <a:gd name="T31" fmla="*/ 0 h 159"/>
              <a:gd name="T32" fmla="*/ 49 w 160"/>
              <a:gd name="T33" fmla="*/ 6 h 159"/>
              <a:gd name="T34" fmla="*/ 70 w 160"/>
              <a:gd name="T35" fmla="*/ 48 h 159"/>
              <a:gd name="T36" fmla="*/ 80 w 160"/>
              <a:gd name="T37" fmla="*/ 47 h 159"/>
              <a:gd name="T38" fmla="*/ 113 w 160"/>
              <a:gd name="T39" fmla="*/ 79 h 159"/>
              <a:gd name="T40" fmla="*/ 112 w 160"/>
              <a:gd name="T41" fmla="*/ 90 h 159"/>
              <a:gd name="T42" fmla="*/ 153 w 160"/>
              <a:gd name="T43" fmla="*/ 111 h 159"/>
              <a:gd name="T44" fmla="*/ 160 w 160"/>
              <a:gd name="T45" fmla="*/ 79 h 159"/>
              <a:gd name="T46" fmla="*/ 80 w 160"/>
              <a:gd name="T47" fmla="*/ 0 h 159"/>
              <a:gd name="T48" fmla="*/ 99 w 160"/>
              <a:gd name="T49" fmla="*/ 107 h 159"/>
              <a:gd name="T50" fmla="*/ 120 w 160"/>
              <a:gd name="T51" fmla="*/ 149 h 159"/>
              <a:gd name="T52" fmla="*/ 149 w 160"/>
              <a:gd name="T53" fmla="*/ 120 h 159"/>
              <a:gd name="T54" fmla="*/ 107 w 160"/>
              <a:gd name="T55" fmla="*/ 98 h 159"/>
              <a:gd name="T56" fmla="*/ 99 w 160"/>
              <a:gd name="T57" fmla="*/ 107 h 159"/>
              <a:gd name="T58" fmla="*/ 61 w 160"/>
              <a:gd name="T59" fmla="*/ 53 h 159"/>
              <a:gd name="T60" fmla="*/ 40 w 160"/>
              <a:gd name="T61" fmla="*/ 11 h 159"/>
              <a:gd name="T62" fmla="*/ 11 w 160"/>
              <a:gd name="T63" fmla="*/ 39 h 159"/>
              <a:gd name="T64" fmla="*/ 53 w 160"/>
              <a:gd name="T65" fmla="*/ 60 h 159"/>
              <a:gd name="T66" fmla="*/ 61 w 160"/>
              <a:gd name="T67" fmla="*/ 53 h 159"/>
              <a:gd name="T68" fmla="*/ 80 w 160"/>
              <a:gd name="T69" fmla="*/ 112 h 159"/>
              <a:gd name="T70" fmla="*/ 47 w 160"/>
              <a:gd name="T71" fmla="*/ 79 h 159"/>
              <a:gd name="T72" fmla="*/ 49 w 160"/>
              <a:gd name="T73" fmla="*/ 69 h 159"/>
              <a:gd name="T74" fmla="*/ 6 w 160"/>
              <a:gd name="T75" fmla="*/ 48 h 159"/>
              <a:gd name="T76" fmla="*/ 0 w 160"/>
              <a:gd name="T77" fmla="*/ 79 h 159"/>
              <a:gd name="T78" fmla="*/ 80 w 160"/>
              <a:gd name="T79" fmla="*/ 159 h 159"/>
              <a:gd name="T80" fmla="*/ 112 w 160"/>
              <a:gd name="T81" fmla="*/ 153 h 159"/>
              <a:gd name="T82" fmla="*/ 91 w 160"/>
              <a:gd name="T83" fmla="*/ 111 h 159"/>
              <a:gd name="T84" fmla="*/ 80 w 160"/>
              <a:gd name="T85" fmla="*/ 11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59">
                <a:moveTo>
                  <a:pt x="81" y="103"/>
                </a:moveTo>
                <a:cubicBezTo>
                  <a:pt x="94" y="103"/>
                  <a:pt x="104" y="92"/>
                  <a:pt x="104" y="79"/>
                </a:cubicBezTo>
                <a:cubicBezTo>
                  <a:pt x="103" y="66"/>
                  <a:pt x="93" y="56"/>
                  <a:pt x="80" y="56"/>
                </a:cubicBezTo>
                <a:cubicBezTo>
                  <a:pt x="67" y="56"/>
                  <a:pt x="56" y="66"/>
                  <a:pt x="56" y="79"/>
                </a:cubicBezTo>
                <a:cubicBezTo>
                  <a:pt x="56" y="92"/>
                  <a:pt x="68" y="103"/>
                  <a:pt x="81" y="103"/>
                </a:cubicBezTo>
                <a:close/>
                <a:moveTo>
                  <a:pt x="80" y="66"/>
                </a:moveTo>
                <a:cubicBezTo>
                  <a:pt x="87" y="66"/>
                  <a:pt x="94" y="72"/>
                  <a:pt x="94" y="79"/>
                </a:cubicBezTo>
                <a:cubicBezTo>
                  <a:pt x="94" y="87"/>
                  <a:pt x="88" y="94"/>
                  <a:pt x="80" y="94"/>
                </a:cubicBezTo>
                <a:cubicBezTo>
                  <a:pt x="73" y="94"/>
                  <a:pt x="66" y="87"/>
                  <a:pt x="66" y="79"/>
                </a:cubicBezTo>
                <a:cubicBezTo>
                  <a:pt x="66" y="72"/>
                  <a:pt x="72" y="66"/>
                  <a:pt x="80" y="66"/>
                </a:cubicBezTo>
                <a:close/>
                <a:moveTo>
                  <a:pt x="80" y="84"/>
                </a:moveTo>
                <a:cubicBezTo>
                  <a:pt x="82" y="84"/>
                  <a:pt x="85" y="82"/>
                  <a:pt x="85" y="79"/>
                </a:cubicBezTo>
                <a:cubicBezTo>
                  <a:pt x="85" y="77"/>
                  <a:pt x="82" y="75"/>
                  <a:pt x="80" y="75"/>
                </a:cubicBezTo>
                <a:cubicBezTo>
                  <a:pt x="77" y="75"/>
                  <a:pt x="75" y="77"/>
                  <a:pt x="75" y="79"/>
                </a:cubicBezTo>
                <a:cubicBezTo>
                  <a:pt x="75" y="82"/>
                  <a:pt x="77" y="84"/>
                  <a:pt x="80" y="84"/>
                </a:cubicBezTo>
                <a:close/>
                <a:moveTo>
                  <a:pt x="80" y="0"/>
                </a:moveTo>
                <a:cubicBezTo>
                  <a:pt x="69" y="0"/>
                  <a:pt x="58" y="2"/>
                  <a:pt x="49" y="6"/>
                </a:cubicBezTo>
                <a:cubicBezTo>
                  <a:pt x="70" y="48"/>
                  <a:pt x="70" y="48"/>
                  <a:pt x="70" y="48"/>
                </a:cubicBezTo>
                <a:cubicBezTo>
                  <a:pt x="73" y="47"/>
                  <a:pt x="76" y="47"/>
                  <a:pt x="80" y="47"/>
                </a:cubicBezTo>
                <a:cubicBezTo>
                  <a:pt x="98" y="47"/>
                  <a:pt x="113" y="61"/>
                  <a:pt x="113" y="79"/>
                </a:cubicBezTo>
                <a:cubicBezTo>
                  <a:pt x="113" y="83"/>
                  <a:pt x="113" y="87"/>
                  <a:pt x="112" y="90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8" y="101"/>
                  <a:pt x="160" y="90"/>
                  <a:pt x="160" y="79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99" y="107"/>
                </a:moveTo>
                <a:cubicBezTo>
                  <a:pt x="120" y="149"/>
                  <a:pt x="120" y="149"/>
                  <a:pt x="120" y="149"/>
                </a:cubicBezTo>
                <a:cubicBezTo>
                  <a:pt x="132" y="142"/>
                  <a:pt x="142" y="131"/>
                  <a:pt x="149" y="120"/>
                </a:cubicBezTo>
                <a:cubicBezTo>
                  <a:pt x="107" y="98"/>
                  <a:pt x="107" y="98"/>
                  <a:pt x="107" y="98"/>
                </a:cubicBezTo>
                <a:cubicBezTo>
                  <a:pt x="105" y="102"/>
                  <a:pt x="103" y="105"/>
                  <a:pt x="99" y="107"/>
                </a:cubicBezTo>
                <a:close/>
                <a:moveTo>
                  <a:pt x="61" y="53"/>
                </a:moveTo>
                <a:cubicBezTo>
                  <a:pt x="40" y="11"/>
                  <a:pt x="40" y="11"/>
                  <a:pt x="40" y="11"/>
                </a:cubicBezTo>
                <a:cubicBezTo>
                  <a:pt x="28" y="18"/>
                  <a:pt x="18" y="28"/>
                  <a:pt x="11" y="39"/>
                </a:cubicBezTo>
                <a:cubicBezTo>
                  <a:pt x="53" y="60"/>
                  <a:pt x="53" y="60"/>
                  <a:pt x="53" y="60"/>
                </a:cubicBezTo>
                <a:cubicBezTo>
                  <a:pt x="55" y="57"/>
                  <a:pt x="58" y="54"/>
                  <a:pt x="61" y="53"/>
                </a:cubicBezTo>
                <a:close/>
                <a:moveTo>
                  <a:pt x="80" y="112"/>
                </a:moveTo>
                <a:cubicBezTo>
                  <a:pt x="62" y="112"/>
                  <a:pt x="47" y="97"/>
                  <a:pt x="47" y="79"/>
                </a:cubicBezTo>
                <a:cubicBezTo>
                  <a:pt x="47" y="75"/>
                  <a:pt x="47" y="72"/>
                  <a:pt x="49" y="69"/>
                </a:cubicBezTo>
                <a:cubicBezTo>
                  <a:pt x="6" y="48"/>
                  <a:pt x="6" y="48"/>
                  <a:pt x="6" y="48"/>
                </a:cubicBezTo>
                <a:cubicBezTo>
                  <a:pt x="2" y="58"/>
                  <a:pt x="0" y="68"/>
                  <a:pt x="0" y="79"/>
                </a:cubicBezTo>
                <a:cubicBezTo>
                  <a:pt x="0" y="123"/>
                  <a:pt x="36" y="159"/>
                  <a:pt x="80" y="159"/>
                </a:cubicBezTo>
                <a:cubicBezTo>
                  <a:pt x="91" y="159"/>
                  <a:pt x="102" y="157"/>
                  <a:pt x="112" y="153"/>
                </a:cubicBezTo>
                <a:cubicBezTo>
                  <a:pt x="91" y="111"/>
                  <a:pt x="91" y="111"/>
                  <a:pt x="91" y="111"/>
                </a:cubicBezTo>
                <a:cubicBezTo>
                  <a:pt x="88" y="112"/>
                  <a:pt x="84" y="112"/>
                  <a:pt x="80" y="1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0A897124-8439-EBD6-8431-7BF1EA161A82}"/>
              </a:ext>
            </a:extLst>
          </p:cNvPr>
          <p:cNvSpPr>
            <a:spLocks noEditPoints="1"/>
          </p:cNvSpPr>
          <p:nvPr/>
        </p:nvSpPr>
        <p:spPr bwMode="auto">
          <a:xfrm>
            <a:off x="4035426" y="1936750"/>
            <a:ext cx="260350" cy="223838"/>
          </a:xfrm>
          <a:custGeom>
            <a:avLst/>
            <a:gdLst>
              <a:gd name="T0" fmla="*/ 65 w 164"/>
              <a:gd name="T1" fmla="*/ 113 h 141"/>
              <a:gd name="T2" fmla="*/ 18 w 164"/>
              <a:gd name="T3" fmla="*/ 113 h 141"/>
              <a:gd name="T4" fmla="*/ 18 w 164"/>
              <a:gd name="T5" fmla="*/ 141 h 141"/>
              <a:gd name="T6" fmla="*/ 65 w 164"/>
              <a:gd name="T7" fmla="*/ 141 h 141"/>
              <a:gd name="T8" fmla="*/ 65 w 164"/>
              <a:gd name="T9" fmla="*/ 113 h 141"/>
              <a:gd name="T10" fmla="*/ 150 w 164"/>
              <a:gd name="T11" fmla="*/ 113 h 141"/>
              <a:gd name="T12" fmla="*/ 83 w 164"/>
              <a:gd name="T13" fmla="*/ 113 h 141"/>
              <a:gd name="T14" fmla="*/ 83 w 164"/>
              <a:gd name="T15" fmla="*/ 141 h 141"/>
              <a:gd name="T16" fmla="*/ 150 w 164"/>
              <a:gd name="T17" fmla="*/ 141 h 141"/>
              <a:gd name="T18" fmla="*/ 164 w 164"/>
              <a:gd name="T19" fmla="*/ 127 h 141"/>
              <a:gd name="T20" fmla="*/ 150 w 164"/>
              <a:gd name="T21" fmla="*/ 113 h 141"/>
              <a:gd name="T22" fmla="*/ 70 w 164"/>
              <a:gd name="T23" fmla="*/ 72 h 141"/>
              <a:gd name="T24" fmla="*/ 103 w 164"/>
              <a:gd name="T25" fmla="*/ 52 h 141"/>
              <a:gd name="T26" fmla="*/ 70 w 164"/>
              <a:gd name="T27" fmla="*/ 32 h 141"/>
              <a:gd name="T28" fmla="*/ 70 w 164"/>
              <a:gd name="T29" fmla="*/ 72 h 141"/>
              <a:gd name="T30" fmla="*/ 150 w 164"/>
              <a:gd name="T31" fmla="*/ 0 h 141"/>
              <a:gd name="T32" fmla="*/ 18 w 164"/>
              <a:gd name="T33" fmla="*/ 0 h 141"/>
              <a:gd name="T34" fmla="*/ 4 w 164"/>
              <a:gd name="T35" fmla="*/ 14 h 141"/>
              <a:gd name="T36" fmla="*/ 4 w 164"/>
              <a:gd name="T37" fmla="*/ 89 h 141"/>
              <a:gd name="T38" fmla="*/ 18 w 164"/>
              <a:gd name="T39" fmla="*/ 103 h 141"/>
              <a:gd name="T40" fmla="*/ 150 w 164"/>
              <a:gd name="T41" fmla="*/ 103 h 141"/>
              <a:gd name="T42" fmla="*/ 164 w 164"/>
              <a:gd name="T43" fmla="*/ 89 h 141"/>
              <a:gd name="T44" fmla="*/ 164 w 164"/>
              <a:gd name="T45" fmla="*/ 14 h 141"/>
              <a:gd name="T46" fmla="*/ 150 w 164"/>
              <a:gd name="T47" fmla="*/ 0 h 141"/>
              <a:gd name="T48" fmla="*/ 114 w 164"/>
              <a:gd name="T49" fmla="*/ 56 h 141"/>
              <a:gd name="T50" fmla="*/ 67 w 164"/>
              <a:gd name="T51" fmla="*/ 84 h 141"/>
              <a:gd name="T52" fmla="*/ 65 w 164"/>
              <a:gd name="T53" fmla="*/ 85 h 141"/>
              <a:gd name="T54" fmla="*/ 60 w 164"/>
              <a:gd name="T55" fmla="*/ 80 h 141"/>
              <a:gd name="T56" fmla="*/ 60 w 164"/>
              <a:gd name="T57" fmla="*/ 24 h 141"/>
              <a:gd name="T58" fmla="*/ 65 w 164"/>
              <a:gd name="T59" fmla="*/ 19 h 141"/>
              <a:gd name="T60" fmla="*/ 67 w 164"/>
              <a:gd name="T61" fmla="*/ 20 h 141"/>
              <a:gd name="T62" fmla="*/ 114 w 164"/>
              <a:gd name="T63" fmla="*/ 48 h 141"/>
              <a:gd name="T64" fmla="*/ 114 w 164"/>
              <a:gd name="T65" fmla="*/ 56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4" h="141">
                <a:moveTo>
                  <a:pt x="65" y="113"/>
                </a:moveTo>
                <a:cubicBezTo>
                  <a:pt x="18" y="113"/>
                  <a:pt x="18" y="113"/>
                  <a:pt x="18" y="113"/>
                </a:cubicBezTo>
                <a:cubicBezTo>
                  <a:pt x="0" y="113"/>
                  <a:pt x="0" y="141"/>
                  <a:pt x="18" y="141"/>
                </a:cubicBezTo>
                <a:cubicBezTo>
                  <a:pt x="65" y="141"/>
                  <a:pt x="65" y="141"/>
                  <a:pt x="65" y="141"/>
                </a:cubicBezTo>
                <a:cubicBezTo>
                  <a:pt x="83" y="141"/>
                  <a:pt x="83" y="113"/>
                  <a:pt x="65" y="113"/>
                </a:cubicBezTo>
                <a:close/>
                <a:moveTo>
                  <a:pt x="150" y="113"/>
                </a:moveTo>
                <a:cubicBezTo>
                  <a:pt x="83" y="113"/>
                  <a:pt x="83" y="113"/>
                  <a:pt x="83" y="113"/>
                </a:cubicBezTo>
                <a:cubicBezTo>
                  <a:pt x="90" y="122"/>
                  <a:pt x="90" y="132"/>
                  <a:pt x="83" y="141"/>
                </a:cubicBezTo>
                <a:cubicBezTo>
                  <a:pt x="150" y="141"/>
                  <a:pt x="150" y="141"/>
                  <a:pt x="150" y="141"/>
                </a:cubicBezTo>
                <a:cubicBezTo>
                  <a:pt x="157" y="141"/>
                  <a:pt x="164" y="135"/>
                  <a:pt x="164" y="127"/>
                </a:cubicBezTo>
                <a:cubicBezTo>
                  <a:pt x="164" y="119"/>
                  <a:pt x="158" y="113"/>
                  <a:pt x="150" y="113"/>
                </a:cubicBezTo>
                <a:close/>
                <a:moveTo>
                  <a:pt x="70" y="72"/>
                </a:moveTo>
                <a:cubicBezTo>
                  <a:pt x="103" y="52"/>
                  <a:pt x="103" y="52"/>
                  <a:pt x="103" y="52"/>
                </a:cubicBezTo>
                <a:cubicBezTo>
                  <a:pt x="70" y="32"/>
                  <a:pt x="70" y="32"/>
                  <a:pt x="70" y="32"/>
                </a:cubicBezTo>
                <a:lnTo>
                  <a:pt x="70" y="72"/>
                </a:lnTo>
                <a:close/>
                <a:moveTo>
                  <a:pt x="150" y="0"/>
                </a:moveTo>
                <a:cubicBezTo>
                  <a:pt x="18" y="0"/>
                  <a:pt x="18" y="0"/>
                  <a:pt x="18" y="0"/>
                </a:cubicBezTo>
                <a:cubicBezTo>
                  <a:pt x="10" y="0"/>
                  <a:pt x="4" y="7"/>
                  <a:pt x="4" y="14"/>
                </a:cubicBezTo>
                <a:cubicBezTo>
                  <a:pt x="4" y="89"/>
                  <a:pt x="4" y="89"/>
                  <a:pt x="4" y="89"/>
                </a:cubicBezTo>
                <a:cubicBezTo>
                  <a:pt x="4" y="97"/>
                  <a:pt x="10" y="103"/>
                  <a:pt x="18" y="103"/>
                </a:cubicBezTo>
                <a:cubicBezTo>
                  <a:pt x="150" y="103"/>
                  <a:pt x="150" y="103"/>
                  <a:pt x="150" y="103"/>
                </a:cubicBezTo>
                <a:cubicBezTo>
                  <a:pt x="157" y="103"/>
                  <a:pt x="164" y="97"/>
                  <a:pt x="164" y="89"/>
                </a:cubicBezTo>
                <a:cubicBezTo>
                  <a:pt x="164" y="14"/>
                  <a:pt x="164" y="14"/>
                  <a:pt x="164" y="14"/>
                </a:cubicBezTo>
                <a:cubicBezTo>
                  <a:pt x="164" y="7"/>
                  <a:pt x="158" y="0"/>
                  <a:pt x="150" y="0"/>
                </a:cubicBezTo>
                <a:close/>
                <a:moveTo>
                  <a:pt x="114" y="56"/>
                </a:moveTo>
                <a:cubicBezTo>
                  <a:pt x="67" y="84"/>
                  <a:pt x="67" y="84"/>
                  <a:pt x="67" y="84"/>
                </a:cubicBezTo>
                <a:cubicBezTo>
                  <a:pt x="66" y="84"/>
                  <a:pt x="66" y="85"/>
                  <a:pt x="65" y="85"/>
                </a:cubicBezTo>
                <a:cubicBezTo>
                  <a:pt x="63" y="85"/>
                  <a:pt x="60" y="82"/>
                  <a:pt x="60" y="80"/>
                </a:cubicBezTo>
                <a:cubicBezTo>
                  <a:pt x="60" y="24"/>
                  <a:pt x="60" y="24"/>
                  <a:pt x="60" y="24"/>
                </a:cubicBezTo>
                <a:cubicBezTo>
                  <a:pt x="60" y="21"/>
                  <a:pt x="62" y="19"/>
                  <a:pt x="65" y="19"/>
                </a:cubicBezTo>
                <a:cubicBezTo>
                  <a:pt x="65" y="19"/>
                  <a:pt x="66" y="19"/>
                  <a:pt x="67" y="20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8" y="50"/>
                  <a:pt x="118" y="54"/>
                  <a:pt x="114" y="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398113CB-76FD-DCA2-9947-9894C525E6F1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2473325"/>
            <a:ext cx="254000" cy="252413"/>
          </a:xfrm>
          <a:custGeom>
            <a:avLst/>
            <a:gdLst>
              <a:gd name="T0" fmla="*/ 146 w 160"/>
              <a:gd name="T1" fmla="*/ 0 h 159"/>
              <a:gd name="T2" fmla="*/ 16 w 160"/>
              <a:gd name="T3" fmla="*/ 0 h 159"/>
              <a:gd name="T4" fmla="*/ 1 w 160"/>
              <a:gd name="T5" fmla="*/ 14 h 159"/>
              <a:gd name="T6" fmla="*/ 1 w 160"/>
              <a:gd name="T7" fmla="*/ 37 h 159"/>
              <a:gd name="T8" fmla="*/ 160 w 160"/>
              <a:gd name="T9" fmla="*/ 37 h 159"/>
              <a:gd name="T10" fmla="*/ 160 w 160"/>
              <a:gd name="T11" fmla="*/ 14 h 159"/>
              <a:gd name="T12" fmla="*/ 146 w 160"/>
              <a:gd name="T13" fmla="*/ 0 h 159"/>
              <a:gd name="T14" fmla="*/ 25 w 160"/>
              <a:gd name="T15" fmla="*/ 28 h 159"/>
              <a:gd name="T16" fmla="*/ 20 w 160"/>
              <a:gd name="T17" fmla="*/ 24 h 159"/>
              <a:gd name="T18" fmla="*/ 25 w 160"/>
              <a:gd name="T19" fmla="*/ 19 h 159"/>
              <a:gd name="T20" fmla="*/ 29 w 160"/>
              <a:gd name="T21" fmla="*/ 24 h 159"/>
              <a:gd name="T22" fmla="*/ 25 w 160"/>
              <a:gd name="T23" fmla="*/ 28 h 159"/>
              <a:gd name="T24" fmla="*/ 44 w 160"/>
              <a:gd name="T25" fmla="*/ 28 h 159"/>
              <a:gd name="T26" fmla="*/ 39 w 160"/>
              <a:gd name="T27" fmla="*/ 24 h 159"/>
              <a:gd name="T28" fmla="*/ 44 w 160"/>
              <a:gd name="T29" fmla="*/ 19 h 159"/>
              <a:gd name="T30" fmla="*/ 49 w 160"/>
              <a:gd name="T31" fmla="*/ 24 h 159"/>
              <a:gd name="T32" fmla="*/ 44 w 160"/>
              <a:gd name="T33" fmla="*/ 28 h 159"/>
              <a:gd name="T34" fmla="*/ 137 w 160"/>
              <a:gd name="T35" fmla="*/ 28 h 159"/>
              <a:gd name="T36" fmla="*/ 81 w 160"/>
              <a:gd name="T37" fmla="*/ 28 h 159"/>
              <a:gd name="T38" fmla="*/ 81 w 160"/>
              <a:gd name="T39" fmla="*/ 19 h 159"/>
              <a:gd name="T40" fmla="*/ 137 w 160"/>
              <a:gd name="T41" fmla="*/ 19 h 159"/>
              <a:gd name="T42" fmla="*/ 137 w 160"/>
              <a:gd name="T43" fmla="*/ 19 h 159"/>
              <a:gd name="T44" fmla="*/ 137 w 160"/>
              <a:gd name="T45" fmla="*/ 28 h 159"/>
              <a:gd name="T46" fmla="*/ 0 w 160"/>
              <a:gd name="T47" fmla="*/ 118 h 159"/>
              <a:gd name="T48" fmla="*/ 1 w 160"/>
              <a:gd name="T49" fmla="*/ 118 h 159"/>
              <a:gd name="T50" fmla="*/ 15 w 160"/>
              <a:gd name="T51" fmla="*/ 133 h 159"/>
              <a:gd name="T52" fmla="*/ 61 w 160"/>
              <a:gd name="T53" fmla="*/ 133 h 159"/>
              <a:gd name="T54" fmla="*/ 58 w 160"/>
              <a:gd name="T55" fmla="*/ 113 h 159"/>
              <a:gd name="T56" fmla="*/ 58 w 160"/>
              <a:gd name="T57" fmla="*/ 82 h 159"/>
              <a:gd name="T58" fmla="*/ 72 w 160"/>
              <a:gd name="T59" fmla="*/ 68 h 159"/>
              <a:gd name="T60" fmla="*/ 77 w 160"/>
              <a:gd name="T61" fmla="*/ 69 h 159"/>
              <a:gd name="T62" fmla="*/ 82 w 160"/>
              <a:gd name="T63" fmla="*/ 70 h 159"/>
              <a:gd name="T64" fmla="*/ 94 w 160"/>
              <a:gd name="T65" fmla="*/ 62 h 159"/>
              <a:gd name="T66" fmla="*/ 104 w 160"/>
              <a:gd name="T67" fmla="*/ 58 h 159"/>
              <a:gd name="T68" fmla="*/ 114 w 160"/>
              <a:gd name="T69" fmla="*/ 62 h 159"/>
              <a:gd name="T70" fmla="*/ 127 w 160"/>
              <a:gd name="T71" fmla="*/ 70 h 159"/>
              <a:gd name="T72" fmla="*/ 131 w 160"/>
              <a:gd name="T73" fmla="*/ 69 h 159"/>
              <a:gd name="T74" fmla="*/ 137 w 160"/>
              <a:gd name="T75" fmla="*/ 68 h 159"/>
              <a:gd name="T76" fmla="*/ 151 w 160"/>
              <a:gd name="T77" fmla="*/ 82 h 159"/>
              <a:gd name="T78" fmla="*/ 151 w 160"/>
              <a:gd name="T79" fmla="*/ 113 h 159"/>
              <a:gd name="T80" fmla="*/ 147 w 160"/>
              <a:gd name="T81" fmla="*/ 133 h 159"/>
              <a:gd name="T82" fmla="*/ 160 w 160"/>
              <a:gd name="T83" fmla="*/ 118 h 159"/>
              <a:gd name="T84" fmla="*/ 160 w 160"/>
              <a:gd name="T85" fmla="*/ 49 h 159"/>
              <a:gd name="T86" fmla="*/ 0 w 160"/>
              <a:gd name="T87" fmla="*/ 49 h 159"/>
              <a:gd name="T88" fmla="*/ 0 w 160"/>
              <a:gd name="T89" fmla="*/ 118 h 159"/>
              <a:gd name="T90" fmla="*/ 74 w 160"/>
              <a:gd name="T91" fmla="*/ 77 h 159"/>
              <a:gd name="T92" fmla="*/ 72 w 160"/>
              <a:gd name="T93" fmla="*/ 76 h 159"/>
              <a:gd name="T94" fmla="*/ 67 w 160"/>
              <a:gd name="T95" fmla="*/ 81 h 159"/>
              <a:gd name="T96" fmla="*/ 67 w 160"/>
              <a:gd name="T97" fmla="*/ 113 h 159"/>
              <a:gd name="T98" fmla="*/ 71 w 160"/>
              <a:gd name="T99" fmla="*/ 133 h 159"/>
              <a:gd name="T100" fmla="*/ 100 w 160"/>
              <a:gd name="T101" fmla="*/ 159 h 159"/>
              <a:gd name="T102" fmla="*/ 100 w 160"/>
              <a:gd name="T103" fmla="*/ 69 h 159"/>
              <a:gd name="T104" fmla="*/ 82 w 160"/>
              <a:gd name="T105" fmla="*/ 79 h 159"/>
              <a:gd name="T106" fmla="*/ 74 w 160"/>
              <a:gd name="T107" fmla="*/ 77 h 159"/>
              <a:gd name="T108" fmla="*/ 137 w 160"/>
              <a:gd name="T109" fmla="*/ 76 h 159"/>
              <a:gd name="T110" fmla="*/ 135 w 160"/>
              <a:gd name="T111" fmla="*/ 77 h 159"/>
              <a:gd name="T112" fmla="*/ 127 w 160"/>
              <a:gd name="T113" fmla="*/ 79 h 159"/>
              <a:gd name="T114" fmla="*/ 109 w 160"/>
              <a:gd name="T115" fmla="*/ 70 h 159"/>
              <a:gd name="T116" fmla="*/ 109 w 160"/>
              <a:gd name="T117" fmla="*/ 159 h 159"/>
              <a:gd name="T118" fmla="*/ 138 w 160"/>
              <a:gd name="T119" fmla="*/ 133 h 159"/>
              <a:gd name="T120" fmla="*/ 142 w 160"/>
              <a:gd name="T121" fmla="*/ 113 h 159"/>
              <a:gd name="T122" fmla="*/ 142 w 160"/>
              <a:gd name="T123" fmla="*/ 82 h 159"/>
              <a:gd name="T124" fmla="*/ 137 w 160"/>
              <a:gd name="T125" fmla="*/ 7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59">
                <a:moveTo>
                  <a:pt x="146" y="0"/>
                </a:moveTo>
                <a:cubicBezTo>
                  <a:pt x="16" y="0"/>
                  <a:pt x="16" y="0"/>
                  <a:pt x="16" y="0"/>
                </a:cubicBezTo>
                <a:cubicBezTo>
                  <a:pt x="8" y="0"/>
                  <a:pt x="1" y="6"/>
                  <a:pt x="1" y="14"/>
                </a:cubicBezTo>
                <a:cubicBezTo>
                  <a:pt x="1" y="37"/>
                  <a:pt x="1" y="37"/>
                  <a:pt x="1" y="37"/>
                </a:cubicBezTo>
                <a:cubicBezTo>
                  <a:pt x="160" y="37"/>
                  <a:pt x="160" y="37"/>
                  <a:pt x="160" y="37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6"/>
                  <a:pt x="154" y="0"/>
                  <a:pt x="146" y="0"/>
                </a:cubicBezTo>
                <a:close/>
                <a:moveTo>
                  <a:pt x="25" y="28"/>
                </a:moveTo>
                <a:cubicBezTo>
                  <a:pt x="22" y="28"/>
                  <a:pt x="20" y="26"/>
                  <a:pt x="20" y="24"/>
                </a:cubicBezTo>
                <a:cubicBezTo>
                  <a:pt x="20" y="21"/>
                  <a:pt x="22" y="19"/>
                  <a:pt x="25" y="19"/>
                </a:cubicBezTo>
                <a:cubicBezTo>
                  <a:pt x="27" y="19"/>
                  <a:pt x="29" y="21"/>
                  <a:pt x="29" y="24"/>
                </a:cubicBezTo>
                <a:cubicBezTo>
                  <a:pt x="29" y="26"/>
                  <a:pt x="27" y="28"/>
                  <a:pt x="25" y="28"/>
                </a:cubicBezTo>
                <a:close/>
                <a:moveTo>
                  <a:pt x="44" y="28"/>
                </a:moveTo>
                <a:cubicBezTo>
                  <a:pt x="41" y="28"/>
                  <a:pt x="39" y="26"/>
                  <a:pt x="39" y="24"/>
                </a:cubicBezTo>
                <a:cubicBezTo>
                  <a:pt x="39" y="21"/>
                  <a:pt x="41" y="19"/>
                  <a:pt x="44" y="19"/>
                </a:cubicBezTo>
                <a:cubicBezTo>
                  <a:pt x="46" y="19"/>
                  <a:pt x="49" y="21"/>
                  <a:pt x="49" y="24"/>
                </a:cubicBezTo>
                <a:cubicBezTo>
                  <a:pt x="49" y="26"/>
                  <a:pt x="46" y="28"/>
                  <a:pt x="44" y="28"/>
                </a:cubicBezTo>
                <a:close/>
                <a:moveTo>
                  <a:pt x="137" y="28"/>
                </a:moveTo>
                <a:cubicBezTo>
                  <a:pt x="81" y="28"/>
                  <a:pt x="81" y="28"/>
                  <a:pt x="81" y="28"/>
                </a:cubicBezTo>
                <a:cubicBezTo>
                  <a:pt x="75" y="28"/>
                  <a:pt x="75" y="19"/>
                  <a:pt x="81" y="19"/>
                </a:cubicBezTo>
                <a:cubicBezTo>
                  <a:pt x="137" y="19"/>
                  <a:pt x="137" y="19"/>
                  <a:pt x="137" y="19"/>
                </a:cubicBezTo>
                <a:cubicBezTo>
                  <a:pt x="137" y="19"/>
                  <a:pt x="137" y="19"/>
                  <a:pt x="137" y="19"/>
                </a:cubicBezTo>
                <a:cubicBezTo>
                  <a:pt x="143" y="19"/>
                  <a:pt x="143" y="28"/>
                  <a:pt x="137" y="28"/>
                </a:cubicBezTo>
                <a:close/>
                <a:moveTo>
                  <a:pt x="0" y="118"/>
                </a:moveTo>
                <a:cubicBezTo>
                  <a:pt x="1" y="118"/>
                  <a:pt x="1" y="118"/>
                  <a:pt x="1" y="118"/>
                </a:cubicBezTo>
                <a:cubicBezTo>
                  <a:pt x="1" y="126"/>
                  <a:pt x="8" y="133"/>
                  <a:pt x="15" y="133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59" y="126"/>
                  <a:pt x="58" y="120"/>
                  <a:pt x="58" y="113"/>
                </a:cubicBezTo>
                <a:cubicBezTo>
                  <a:pt x="58" y="82"/>
                  <a:pt x="58" y="82"/>
                  <a:pt x="58" y="82"/>
                </a:cubicBezTo>
                <a:cubicBezTo>
                  <a:pt x="58" y="73"/>
                  <a:pt x="64" y="68"/>
                  <a:pt x="72" y="68"/>
                </a:cubicBezTo>
                <a:cubicBezTo>
                  <a:pt x="73" y="68"/>
                  <a:pt x="75" y="68"/>
                  <a:pt x="77" y="69"/>
                </a:cubicBezTo>
                <a:cubicBezTo>
                  <a:pt x="79" y="69"/>
                  <a:pt x="80" y="70"/>
                  <a:pt x="82" y="70"/>
                </a:cubicBezTo>
                <a:cubicBezTo>
                  <a:pt x="84" y="70"/>
                  <a:pt x="87" y="69"/>
                  <a:pt x="94" y="62"/>
                </a:cubicBezTo>
                <a:cubicBezTo>
                  <a:pt x="97" y="60"/>
                  <a:pt x="101" y="58"/>
                  <a:pt x="104" y="58"/>
                </a:cubicBezTo>
                <a:cubicBezTo>
                  <a:pt x="108" y="58"/>
                  <a:pt x="111" y="60"/>
                  <a:pt x="114" y="62"/>
                </a:cubicBezTo>
                <a:cubicBezTo>
                  <a:pt x="121" y="69"/>
                  <a:pt x="125" y="70"/>
                  <a:pt x="127" y="70"/>
                </a:cubicBezTo>
                <a:cubicBezTo>
                  <a:pt x="128" y="70"/>
                  <a:pt x="130" y="69"/>
                  <a:pt x="131" y="69"/>
                </a:cubicBezTo>
                <a:cubicBezTo>
                  <a:pt x="133" y="68"/>
                  <a:pt x="135" y="68"/>
                  <a:pt x="137" y="68"/>
                </a:cubicBezTo>
                <a:cubicBezTo>
                  <a:pt x="144" y="68"/>
                  <a:pt x="151" y="73"/>
                  <a:pt x="151" y="82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20"/>
                  <a:pt x="149" y="126"/>
                  <a:pt x="147" y="133"/>
                </a:cubicBezTo>
                <a:cubicBezTo>
                  <a:pt x="154" y="132"/>
                  <a:pt x="160" y="126"/>
                  <a:pt x="160" y="118"/>
                </a:cubicBezTo>
                <a:cubicBezTo>
                  <a:pt x="160" y="49"/>
                  <a:pt x="160" y="49"/>
                  <a:pt x="160" y="49"/>
                </a:cubicBezTo>
                <a:cubicBezTo>
                  <a:pt x="0" y="49"/>
                  <a:pt x="0" y="49"/>
                  <a:pt x="0" y="49"/>
                </a:cubicBezTo>
                <a:lnTo>
                  <a:pt x="0" y="118"/>
                </a:lnTo>
                <a:close/>
                <a:moveTo>
                  <a:pt x="74" y="77"/>
                </a:moveTo>
                <a:cubicBezTo>
                  <a:pt x="73" y="76"/>
                  <a:pt x="72" y="76"/>
                  <a:pt x="72" y="76"/>
                </a:cubicBezTo>
                <a:cubicBezTo>
                  <a:pt x="69" y="76"/>
                  <a:pt x="67" y="78"/>
                  <a:pt x="67" y="81"/>
                </a:cubicBezTo>
                <a:cubicBezTo>
                  <a:pt x="67" y="113"/>
                  <a:pt x="67" y="113"/>
                  <a:pt x="67" y="113"/>
                </a:cubicBezTo>
                <a:cubicBezTo>
                  <a:pt x="67" y="120"/>
                  <a:pt x="69" y="127"/>
                  <a:pt x="71" y="133"/>
                </a:cubicBezTo>
                <a:cubicBezTo>
                  <a:pt x="77" y="144"/>
                  <a:pt x="86" y="154"/>
                  <a:pt x="100" y="159"/>
                </a:cubicBezTo>
                <a:cubicBezTo>
                  <a:pt x="100" y="69"/>
                  <a:pt x="100" y="69"/>
                  <a:pt x="100" y="69"/>
                </a:cubicBezTo>
                <a:cubicBezTo>
                  <a:pt x="93" y="76"/>
                  <a:pt x="88" y="79"/>
                  <a:pt x="82" y="79"/>
                </a:cubicBezTo>
                <a:cubicBezTo>
                  <a:pt x="79" y="79"/>
                  <a:pt x="77" y="78"/>
                  <a:pt x="74" y="77"/>
                </a:cubicBezTo>
                <a:close/>
                <a:moveTo>
                  <a:pt x="137" y="76"/>
                </a:moveTo>
                <a:cubicBezTo>
                  <a:pt x="137" y="76"/>
                  <a:pt x="136" y="77"/>
                  <a:pt x="135" y="77"/>
                </a:cubicBezTo>
                <a:cubicBezTo>
                  <a:pt x="133" y="78"/>
                  <a:pt x="130" y="79"/>
                  <a:pt x="127" y="79"/>
                </a:cubicBezTo>
                <a:cubicBezTo>
                  <a:pt x="121" y="79"/>
                  <a:pt x="116" y="76"/>
                  <a:pt x="109" y="70"/>
                </a:cubicBezTo>
                <a:cubicBezTo>
                  <a:pt x="109" y="159"/>
                  <a:pt x="109" y="159"/>
                  <a:pt x="109" y="159"/>
                </a:cubicBezTo>
                <a:cubicBezTo>
                  <a:pt x="123" y="154"/>
                  <a:pt x="132" y="144"/>
                  <a:pt x="138" y="133"/>
                </a:cubicBezTo>
                <a:cubicBezTo>
                  <a:pt x="140" y="126"/>
                  <a:pt x="142" y="120"/>
                  <a:pt x="142" y="113"/>
                </a:cubicBezTo>
                <a:cubicBezTo>
                  <a:pt x="142" y="82"/>
                  <a:pt x="142" y="82"/>
                  <a:pt x="142" y="82"/>
                </a:cubicBezTo>
                <a:cubicBezTo>
                  <a:pt x="142" y="78"/>
                  <a:pt x="139" y="76"/>
                  <a:pt x="137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1A264B80-132A-0E28-F023-3FAB36AA931F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3038475"/>
            <a:ext cx="254000" cy="222250"/>
          </a:xfrm>
          <a:custGeom>
            <a:avLst/>
            <a:gdLst>
              <a:gd name="T0" fmla="*/ 146 w 160"/>
              <a:gd name="T1" fmla="*/ 0 h 140"/>
              <a:gd name="T2" fmla="*/ 14 w 160"/>
              <a:gd name="T3" fmla="*/ 0 h 140"/>
              <a:gd name="T4" fmla="*/ 0 w 160"/>
              <a:gd name="T5" fmla="*/ 14 h 140"/>
              <a:gd name="T6" fmla="*/ 0 w 160"/>
              <a:gd name="T7" fmla="*/ 38 h 140"/>
              <a:gd name="T8" fmla="*/ 160 w 160"/>
              <a:gd name="T9" fmla="*/ 38 h 140"/>
              <a:gd name="T10" fmla="*/ 160 w 160"/>
              <a:gd name="T11" fmla="*/ 14 h 140"/>
              <a:gd name="T12" fmla="*/ 146 w 160"/>
              <a:gd name="T13" fmla="*/ 0 h 140"/>
              <a:gd name="T14" fmla="*/ 23 w 160"/>
              <a:gd name="T15" fmla="*/ 29 h 140"/>
              <a:gd name="T16" fmla="*/ 19 w 160"/>
              <a:gd name="T17" fmla="*/ 24 h 140"/>
              <a:gd name="T18" fmla="*/ 23 w 160"/>
              <a:gd name="T19" fmla="*/ 19 h 140"/>
              <a:gd name="T20" fmla="*/ 28 w 160"/>
              <a:gd name="T21" fmla="*/ 24 h 140"/>
              <a:gd name="T22" fmla="*/ 23 w 160"/>
              <a:gd name="T23" fmla="*/ 29 h 140"/>
              <a:gd name="T24" fmla="*/ 42 w 160"/>
              <a:gd name="T25" fmla="*/ 29 h 140"/>
              <a:gd name="T26" fmla="*/ 37 w 160"/>
              <a:gd name="T27" fmla="*/ 24 h 140"/>
              <a:gd name="T28" fmla="*/ 42 w 160"/>
              <a:gd name="T29" fmla="*/ 19 h 140"/>
              <a:gd name="T30" fmla="*/ 47 w 160"/>
              <a:gd name="T31" fmla="*/ 24 h 140"/>
              <a:gd name="T32" fmla="*/ 42 w 160"/>
              <a:gd name="T33" fmla="*/ 29 h 140"/>
              <a:gd name="T34" fmla="*/ 136 w 160"/>
              <a:gd name="T35" fmla="*/ 29 h 140"/>
              <a:gd name="T36" fmla="*/ 80 w 160"/>
              <a:gd name="T37" fmla="*/ 29 h 140"/>
              <a:gd name="T38" fmla="*/ 80 w 160"/>
              <a:gd name="T39" fmla="*/ 19 h 140"/>
              <a:gd name="T40" fmla="*/ 136 w 160"/>
              <a:gd name="T41" fmla="*/ 19 h 140"/>
              <a:gd name="T42" fmla="*/ 136 w 160"/>
              <a:gd name="T43" fmla="*/ 29 h 140"/>
              <a:gd name="T44" fmla="*/ 0 w 160"/>
              <a:gd name="T45" fmla="*/ 126 h 140"/>
              <a:gd name="T46" fmla="*/ 0 w 160"/>
              <a:gd name="T47" fmla="*/ 126 h 140"/>
              <a:gd name="T48" fmla="*/ 14 w 160"/>
              <a:gd name="T49" fmla="*/ 140 h 140"/>
              <a:gd name="T50" fmla="*/ 145 w 160"/>
              <a:gd name="T51" fmla="*/ 140 h 140"/>
              <a:gd name="T52" fmla="*/ 159 w 160"/>
              <a:gd name="T53" fmla="*/ 126 h 140"/>
              <a:gd name="T54" fmla="*/ 159 w 160"/>
              <a:gd name="T55" fmla="*/ 47 h 140"/>
              <a:gd name="T56" fmla="*/ 0 w 160"/>
              <a:gd name="T57" fmla="*/ 47 h 140"/>
              <a:gd name="T58" fmla="*/ 0 w 160"/>
              <a:gd name="T59" fmla="*/ 126 h 140"/>
              <a:gd name="T60" fmla="*/ 108 w 160"/>
              <a:gd name="T61" fmla="*/ 66 h 140"/>
              <a:gd name="T62" fmla="*/ 111 w 160"/>
              <a:gd name="T63" fmla="*/ 67 h 140"/>
              <a:gd name="T64" fmla="*/ 138 w 160"/>
              <a:gd name="T65" fmla="*/ 86 h 140"/>
              <a:gd name="T66" fmla="*/ 138 w 160"/>
              <a:gd name="T67" fmla="*/ 93 h 140"/>
              <a:gd name="T68" fmla="*/ 111 w 160"/>
              <a:gd name="T69" fmla="*/ 112 h 140"/>
              <a:gd name="T70" fmla="*/ 108 w 160"/>
              <a:gd name="T71" fmla="*/ 113 h 140"/>
              <a:gd name="T72" fmla="*/ 105 w 160"/>
              <a:gd name="T73" fmla="*/ 104 h 140"/>
              <a:gd name="T74" fmla="*/ 127 w 160"/>
              <a:gd name="T75" fmla="*/ 89 h 140"/>
              <a:gd name="T76" fmla="*/ 105 w 160"/>
              <a:gd name="T77" fmla="*/ 75 h 140"/>
              <a:gd name="T78" fmla="*/ 108 w 160"/>
              <a:gd name="T79" fmla="*/ 66 h 140"/>
              <a:gd name="T80" fmla="*/ 66 w 160"/>
              <a:gd name="T81" fmla="*/ 116 h 140"/>
              <a:gd name="T82" fmla="*/ 84 w 160"/>
              <a:gd name="T83" fmla="*/ 60 h 140"/>
              <a:gd name="T84" fmla="*/ 89 w 160"/>
              <a:gd name="T85" fmla="*/ 57 h 140"/>
              <a:gd name="T86" fmla="*/ 93 w 160"/>
              <a:gd name="T87" fmla="*/ 63 h 140"/>
              <a:gd name="T88" fmla="*/ 75 w 160"/>
              <a:gd name="T89" fmla="*/ 119 h 140"/>
              <a:gd name="T90" fmla="*/ 70 w 160"/>
              <a:gd name="T91" fmla="*/ 122 h 140"/>
              <a:gd name="T92" fmla="*/ 66 w 160"/>
              <a:gd name="T93" fmla="*/ 116 h 140"/>
              <a:gd name="T94" fmla="*/ 21 w 160"/>
              <a:gd name="T95" fmla="*/ 85 h 140"/>
              <a:gd name="T96" fmla="*/ 49 w 160"/>
              <a:gd name="T97" fmla="*/ 66 h 140"/>
              <a:gd name="T98" fmla="*/ 51 w 160"/>
              <a:gd name="T99" fmla="*/ 66 h 140"/>
              <a:gd name="T100" fmla="*/ 54 w 160"/>
              <a:gd name="T101" fmla="*/ 74 h 140"/>
              <a:gd name="T102" fmla="*/ 32 w 160"/>
              <a:gd name="T103" fmla="*/ 89 h 140"/>
              <a:gd name="T104" fmla="*/ 54 w 160"/>
              <a:gd name="T105" fmla="*/ 104 h 140"/>
              <a:gd name="T106" fmla="*/ 51 w 160"/>
              <a:gd name="T107" fmla="*/ 112 h 140"/>
              <a:gd name="T108" fmla="*/ 49 w 160"/>
              <a:gd name="T109" fmla="*/ 111 h 140"/>
              <a:gd name="T110" fmla="*/ 21 w 160"/>
              <a:gd name="T111" fmla="*/ 93 h 140"/>
              <a:gd name="T112" fmla="*/ 21 w 160"/>
              <a:gd name="T113" fmla="*/ 85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40">
                <a:moveTo>
                  <a:pt x="146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7"/>
                  <a:pt x="0" y="14"/>
                </a:cubicBezTo>
                <a:cubicBezTo>
                  <a:pt x="0" y="38"/>
                  <a:pt x="0" y="38"/>
                  <a:pt x="0" y="38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59" y="7"/>
                  <a:pt x="154" y="0"/>
                  <a:pt x="146" y="0"/>
                </a:cubicBezTo>
                <a:close/>
                <a:moveTo>
                  <a:pt x="23" y="29"/>
                </a:moveTo>
                <a:cubicBezTo>
                  <a:pt x="21" y="29"/>
                  <a:pt x="19" y="27"/>
                  <a:pt x="19" y="24"/>
                </a:cubicBezTo>
                <a:cubicBezTo>
                  <a:pt x="19" y="21"/>
                  <a:pt x="21" y="19"/>
                  <a:pt x="23" y="19"/>
                </a:cubicBezTo>
                <a:cubicBezTo>
                  <a:pt x="26" y="19"/>
                  <a:pt x="28" y="21"/>
                  <a:pt x="28" y="24"/>
                </a:cubicBezTo>
                <a:cubicBezTo>
                  <a:pt x="28" y="27"/>
                  <a:pt x="26" y="29"/>
                  <a:pt x="23" y="29"/>
                </a:cubicBezTo>
                <a:close/>
                <a:moveTo>
                  <a:pt x="42" y="29"/>
                </a:moveTo>
                <a:cubicBezTo>
                  <a:pt x="39" y="29"/>
                  <a:pt x="37" y="27"/>
                  <a:pt x="37" y="24"/>
                </a:cubicBezTo>
                <a:cubicBezTo>
                  <a:pt x="37" y="21"/>
                  <a:pt x="39" y="19"/>
                  <a:pt x="42" y="19"/>
                </a:cubicBezTo>
                <a:cubicBezTo>
                  <a:pt x="45" y="19"/>
                  <a:pt x="47" y="21"/>
                  <a:pt x="47" y="24"/>
                </a:cubicBezTo>
                <a:cubicBezTo>
                  <a:pt x="47" y="27"/>
                  <a:pt x="45" y="29"/>
                  <a:pt x="42" y="29"/>
                </a:cubicBezTo>
                <a:close/>
                <a:moveTo>
                  <a:pt x="136" y="29"/>
                </a:moveTo>
                <a:cubicBezTo>
                  <a:pt x="80" y="29"/>
                  <a:pt x="80" y="29"/>
                  <a:pt x="80" y="29"/>
                </a:cubicBezTo>
                <a:cubicBezTo>
                  <a:pt x="74" y="29"/>
                  <a:pt x="73" y="19"/>
                  <a:pt x="80" y="19"/>
                </a:cubicBezTo>
                <a:cubicBezTo>
                  <a:pt x="136" y="19"/>
                  <a:pt x="136" y="19"/>
                  <a:pt x="136" y="19"/>
                </a:cubicBezTo>
                <a:cubicBezTo>
                  <a:pt x="142" y="19"/>
                  <a:pt x="142" y="29"/>
                  <a:pt x="136" y="29"/>
                </a:cubicBezTo>
                <a:close/>
                <a:moveTo>
                  <a:pt x="0" y="126"/>
                </a:moveTo>
                <a:cubicBezTo>
                  <a:pt x="0" y="126"/>
                  <a:pt x="0" y="126"/>
                  <a:pt x="0" y="126"/>
                </a:cubicBezTo>
                <a:cubicBezTo>
                  <a:pt x="0" y="134"/>
                  <a:pt x="7" y="140"/>
                  <a:pt x="14" y="140"/>
                </a:cubicBezTo>
                <a:cubicBezTo>
                  <a:pt x="145" y="140"/>
                  <a:pt x="145" y="140"/>
                  <a:pt x="145" y="140"/>
                </a:cubicBezTo>
                <a:cubicBezTo>
                  <a:pt x="153" y="140"/>
                  <a:pt x="159" y="134"/>
                  <a:pt x="159" y="126"/>
                </a:cubicBezTo>
                <a:cubicBezTo>
                  <a:pt x="159" y="47"/>
                  <a:pt x="159" y="47"/>
                  <a:pt x="159" y="47"/>
                </a:cubicBezTo>
                <a:cubicBezTo>
                  <a:pt x="0" y="47"/>
                  <a:pt x="0" y="47"/>
                  <a:pt x="0" y="47"/>
                </a:cubicBezTo>
                <a:lnTo>
                  <a:pt x="0" y="126"/>
                </a:lnTo>
                <a:close/>
                <a:moveTo>
                  <a:pt x="108" y="66"/>
                </a:moveTo>
                <a:cubicBezTo>
                  <a:pt x="109" y="66"/>
                  <a:pt x="110" y="67"/>
                  <a:pt x="111" y="67"/>
                </a:cubicBezTo>
                <a:cubicBezTo>
                  <a:pt x="138" y="86"/>
                  <a:pt x="138" y="86"/>
                  <a:pt x="138" y="86"/>
                </a:cubicBezTo>
                <a:cubicBezTo>
                  <a:pt x="141" y="87"/>
                  <a:pt x="141" y="92"/>
                  <a:pt x="138" y="93"/>
                </a:cubicBezTo>
                <a:cubicBezTo>
                  <a:pt x="111" y="112"/>
                  <a:pt x="111" y="112"/>
                  <a:pt x="111" y="112"/>
                </a:cubicBezTo>
                <a:cubicBezTo>
                  <a:pt x="110" y="113"/>
                  <a:pt x="109" y="113"/>
                  <a:pt x="108" y="113"/>
                </a:cubicBezTo>
                <a:cubicBezTo>
                  <a:pt x="104" y="113"/>
                  <a:pt x="101" y="107"/>
                  <a:pt x="105" y="104"/>
                </a:cubicBezTo>
                <a:cubicBezTo>
                  <a:pt x="127" y="89"/>
                  <a:pt x="127" y="89"/>
                  <a:pt x="127" y="89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01" y="72"/>
                  <a:pt x="104" y="66"/>
                  <a:pt x="108" y="66"/>
                </a:cubicBezTo>
                <a:close/>
                <a:moveTo>
                  <a:pt x="66" y="116"/>
                </a:moveTo>
                <a:cubicBezTo>
                  <a:pt x="84" y="60"/>
                  <a:pt x="84" y="60"/>
                  <a:pt x="84" y="60"/>
                </a:cubicBezTo>
                <a:cubicBezTo>
                  <a:pt x="85" y="58"/>
                  <a:pt x="87" y="57"/>
                  <a:pt x="89" y="57"/>
                </a:cubicBezTo>
                <a:cubicBezTo>
                  <a:pt x="92" y="57"/>
                  <a:pt x="95" y="59"/>
                  <a:pt x="93" y="63"/>
                </a:cubicBezTo>
                <a:cubicBezTo>
                  <a:pt x="75" y="119"/>
                  <a:pt x="75" y="119"/>
                  <a:pt x="75" y="119"/>
                </a:cubicBezTo>
                <a:cubicBezTo>
                  <a:pt x="74" y="121"/>
                  <a:pt x="72" y="122"/>
                  <a:pt x="70" y="122"/>
                </a:cubicBezTo>
                <a:cubicBezTo>
                  <a:pt x="67" y="122"/>
                  <a:pt x="65" y="119"/>
                  <a:pt x="66" y="116"/>
                </a:cubicBezTo>
                <a:close/>
                <a:moveTo>
                  <a:pt x="21" y="85"/>
                </a:moveTo>
                <a:cubicBezTo>
                  <a:pt x="49" y="66"/>
                  <a:pt x="49" y="66"/>
                  <a:pt x="49" y="66"/>
                </a:cubicBezTo>
                <a:cubicBezTo>
                  <a:pt x="50" y="66"/>
                  <a:pt x="50" y="66"/>
                  <a:pt x="51" y="66"/>
                </a:cubicBezTo>
                <a:cubicBezTo>
                  <a:pt x="55" y="66"/>
                  <a:pt x="58" y="71"/>
                  <a:pt x="54" y="74"/>
                </a:cubicBezTo>
                <a:cubicBezTo>
                  <a:pt x="32" y="89"/>
                  <a:pt x="32" y="89"/>
                  <a:pt x="32" y="89"/>
                </a:cubicBezTo>
                <a:cubicBezTo>
                  <a:pt x="54" y="104"/>
                  <a:pt x="54" y="104"/>
                  <a:pt x="54" y="104"/>
                </a:cubicBezTo>
                <a:cubicBezTo>
                  <a:pt x="58" y="106"/>
                  <a:pt x="55" y="112"/>
                  <a:pt x="51" y="112"/>
                </a:cubicBezTo>
                <a:cubicBezTo>
                  <a:pt x="51" y="112"/>
                  <a:pt x="50" y="112"/>
                  <a:pt x="49" y="111"/>
                </a:cubicBezTo>
                <a:cubicBezTo>
                  <a:pt x="21" y="93"/>
                  <a:pt x="21" y="93"/>
                  <a:pt x="21" y="93"/>
                </a:cubicBezTo>
                <a:cubicBezTo>
                  <a:pt x="18" y="91"/>
                  <a:pt x="18" y="87"/>
                  <a:pt x="21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2F555005-6846-5656-16B2-402ABD3A1AFE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1958975"/>
            <a:ext cx="254000" cy="179388"/>
          </a:xfrm>
          <a:custGeom>
            <a:avLst/>
            <a:gdLst>
              <a:gd name="T0" fmla="*/ 90 w 160"/>
              <a:gd name="T1" fmla="*/ 77 h 113"/>
              <a:gd name="T2" fmla="*/ 80 w 160"/>
              <a:gd name="T3" fmla="*/ 81 h 113"/>
              <a:gd name="T4" fmla="*/ 70 w 160"/>
              <a:gd name="T5" fmla="*/ 77 h 113"/>
              <a:gd name="T6" fmla="*/ 56 w 160"/>
              <a:gd name="T7" fmla="*/ 63 h 113"/>
              <a:gd name="T8" fmla="*/ 9 w 160"/>
              <a:gd name="T9" fmla="*/ 112 h 113"/>
              <a:gd name="T10" fmla="*/ 15 w 160"/>
              <a:gd name="T11" fmla="*/ 113 h 113"/>
              <a:gd name="T12" fmla="*/ 146 w 160"/>
              <a:gd name="T13" fmla="*/ 113 h 113"/>
              <a:gd name="T14" fmla="*/ 151 w 160"/>
              <a:gd name="T15" fmla="*/ 112 h 113"/>
              <a:gd name="T16" fmla="*/ 104 w 160"/>
              <a:gd name="T17" fmla="*/ 63 h 113"/>
              <a:gd name="T18" fmla="*/ 90 w 160"/>
              <a:gd name="T19" fmla="*/ 77 h 113"/>
              <a:gd name="T20" fmla="*/ 76 w 160"/>
              <a:gd name="T21" fmla="*/ 70 h 113"/>
              <a:gd name="T22" fmla="*/ 80 w 160"/>
              <a:gd name="T23" fmla="*/ 71 h 113"/>
              <a:gd name="T24" fmla="*/ 84 w 160"/>
              <a:gd name="T25" fmla="*/ 70 h 113"/>
              <a:gd name="T26" fmla="*/ 100 w 160"/>
              <a:gd name="T27" fmla="*/ 53 h 113"/>
              <a:gd name="T28" fmla="*/ 151 w 160"/>
              <a:gd name="T29" fmla="*/ 2 h 113"/>
              <a:gd name="T30" fmla="*/ 145 w 160"/>
              <a:gd name="T31" fmla="*/ 0 h 113"/>
              <a:gd name="T32" fmla="*/ 14 w 160"/>
              <a:gd name="T33" fmla="*/ 0 h 113"/>
              <a:gd name="T34" fmla="*/ 9 w 160"/>
              <a:gd name="T35" fmla="*/ 2 h 113"/>
              <a:gd name="T36" fmla="*/ 60 w 160"/>
              <a:gd name="T37" fmla="*/ 53 h 113"/>
              <a:gd name="T38" fmla="*/ 76 w 160"/>
              <a:gd name="T39" fmla="*/ 70 h 113"/>
              <a:gd name="T40" fmla="*/ 2 w 160"/>
              <a:gd name="T41" fmla="*/ 9 h 113"/>
              <a:gd name="T42" fmla="*/ 0 w 160"/>
              <a:gd name="T43" fmla="*/ 15 h 113"/>
              <a:gd name="T44" fmla="*/ 0 w 160"/>
              <a:gd name="T45" fmla="*/ 98 h 113"/>
              <a:gd name="T46" fmla="*/ 2 w 160"/>
              <a:gd name="T47" fmla="*/ 104 h 113"/>
              <a:gd name="T48" fmla="*/ 50 w 160"/>
              <a:gd name="T49" fmla="*/ 56 h 113"/>
              <a:gd name="T50" fmla="*/ 2 w 160"/>
              <a:gd name="T51" fmla="*/ 9 h 113"/>
              <a:gd name="T52" fmla="*/ 159 w 160"/>
              <a:gd name="T53" fmla="*/ 9 h 113"/>
              <a:gd name="T54" fmla="*/ 111 w 160"/>
              <a:gd name="T55" fmla="*/ 57 h 113"/>
              <a:gd name="T56" fmla="*/ 159 w 160"/>
              <a:gd name="T57" fmla="*/ 105 h 113"/>
              <a:gd name="T58" fmla="*/ 160 w 160"/>
              <a:gd name="T59" fmla="*/ 99 h 113"/>
              <a:gd name="T60" fmla="*/ 160 w 160"/>
              <a:gd name="T61" fmla="*/ 16 h 113"/>
              <a:gd name="T62" fmla="*/ 159 w 160"/>
              <a:gd name="T63" fmla="*/ 9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13">
                <a:moveTo>
                  <a:pt x="90" y="77"/>
                </a:moveTo>
                <a:cubicBezTo>
                  <a:pt x="88" y="79"/>
                  <a:pt x="84" y="81"/>
                  <a:pt x="80" y="81"/>
                </a:cubicBezTo>
                <a:cubicBezTo>
                  <a:pt x="76" y="81"/>
                  <a:pt x="73" y="79"/>
                  <a:pt x="70" y="77"/>
                </a:cubicBezTo>
                <a:cubicBezTo>
                  <a:pt x="56" y="63"/>
                  <a:pt x="56" y="63"/>
                  <a:pt x="56" y="63"/>
                </a:cubicBezTo>
                <a:cubicBezTo>
                  <a:pt x="9" y="112"/>
                  <a:pt x="9" y="112"/>
                  <a:pt x="9" y="112"/>
                </a:cubicBezTo>
                <a:cubicBezTo>
                  <a:pt x="10" y="113"/>
                  <a:pt x="13" y="113"/>
                  <a:pt x="15" y="113"/>
                </a:cubicBezTo>
                <a:cubicBezTo>
                  <a:pt x="146" y="113"/>
                  <a:pt x="146" y="113"/>
                  <a:pt x="146" y="113"/>
                </a:cubicBezTo>
                <a:cubicBezTo>
                  <a:pt x="148" y="113"/>
                  <a:pt x="150" y="112"/>
                  <a:pt x="151" y="112"/>
                </a:cubicBezTo>
                <a:cubicBezTo>
                  <a:pt x="104" y="63"/>
                  <a:pt x="104" y="63"/>
                  <a:pt x="104" y="63"/>
                </a:cubicBezTo>
                <a:lnTo>
                  <a:pt x="90" y="77"/>
                </a:lnTo>
                <a:close/>
                <a:moveTo>
                  <a:pt x="76" y="70"/>
                </a:moveTo>
                <a:cubicBezTo>
                  <a:pt x="77" y="70"/>
                  <a:pt x="79" y="71"/>
                  <a:pt x="80" y="71"/>
                </a:cubicBezTo>
                <a:cubicBezTo>
                  <a:pt x="81" y="71"/>
                  <a:pt x="83" y="70"/>
                  <a:pt x="84" y="70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151" y="2"/>
                  <a:pt x="151" y="2"/>
                  <a:pt x="151" y="2"/>
                </a:cubicBezTo>
                <a:cubicBezTo>
                  <a:pt x="149" y="0"/>
                  <a:pt x="147" y="0"/>
                  <a:pt x="145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2" y="0"/>
                  <a:pt x="10" y="1"/>
                  <a:pt x="9" y="2"/>
                </a:cubicBezTo>
                <a:cubicBezTo>
                  <a:pt x="60" y="53"/>
                  <a:pt x="60" y="53"/>
                  <a:pt x="60" y="53"/>
                </a:cubicBezTo>
                <a:lnTo>
                  <a:pt x="76" y="70"/>
                </a:lnTo>
                <a:close/>
                <a:moveTo>
                  <a:pt x="2" y="9"/>
                </a:moveTo>
                <a:cubicBezTo>
                  <a:pt x="1" y="10"/>
                  <a:pt x="0" y="13"/>
                  <a:pt x="0" y="15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1"/>
                  <a:pt x="1" y="103"/>
                  <a:pt x="2" y="104"/>
                </a:cubicBezTo>
                <a:cubicBezTo>
                  <a:pt x="50" y="56"/>
                  <a:pt x="50" y="56"/>
                  <a:pt x="50" y="56"/>
                </a:cubicBezTo>
                <a:lnTo>
                  <a:pt x="2" y="9"/>
                </a:lnTo>
                <a:close/>
                <a:moveTo>
                  <a:pt x="159" y="9"/>
                </a:moveTo>
                <a:cubicBezTo>
                  <a:pt x="111" y="57"/>
                  <a:pt x="111" y="57"/>
                  <a:pt x="111" y="57"/>
                </a:cubicBezTo>
                <a:cubicBezTo>
                  <a:pt x="159" y="105"/>
                  <a:pt x="159" y="105"/>
                  <a:pt x="159" y="105"/>
                </a:cubicBezTo>
                <a:cubicBezTo>
                  <a:pt x="160" y="103"/>
                  <a:pt x="160" y="101"/>
                  <a:pt x="160" y="99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13"/>
                  <a:pt x="159" y="10"/>
                  <a:pt x="159" y="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129F31C1-D12A-5E5F-0458-FD809EE98EA1}"/>
              </a:ext>
            </a:extLst>
          </p:cNvPr>
          <p:cNvSpPr>
            <a:spLocks noEditPoints="1"/>
          </p:cNvSpPr>
          <p:nvPr/>
        </p:nvSpPr>
        <p:spPr bwMode="auto">
          <a:xfrm>
            <a:off x="10090151" y="1371600"/>
            <a:ext cx="268288" cy="254000"/>
          </a:xfrm>
          <a:custGeom>
            <a:avLst/>
            <a:gdLst>
              <a:gd name="T0" fmla="*/ 151 w 169"/>
              <a:gd name="T1" fmla="*/ 37 h 160"/>
              <a:gd name="T2" fmla="*/ 117 w 169"/>
              <a:gd name="T3" fmla="*/ 37 h 160"/>
              <a:gd name="T4" fmla="*/ 117 w 169"/>
              <a:gd name="T5" fmla="*/ 33 h 160"/>
              <a:gd name="T6" fmla="*/ 84 w 169"/>
              <a:gd name="T7" fmla="*/ 0 h 160"/>
              <a:gd name="T8" fmla="*/ 51 w 169"/>
              <a:gd name="T9" fmla="*/ 33 h 160"/>
              <a:gd name="T10" fmla="*/ 52 w 169"/>
              <a:gd name="T11" fmla="*/ 37 h 160"/>
              <a:gd name="T12" fmla="*/ 18 w 169"/>
              <a:gd name="T13" fmla="*/ 37 h 160"/>
              <a:gd name="T14" fmla="*/ 18 w 169"/>
              <a:gd name="T15" fmla="*/ 65 h 160"/>
              <a:gd name="T16" fmla="*/ 151 w 169"/>
              <a:gd name="T17" fmla="*/ 65 h 160"/>
              <a:gd name="T18" fmla="*/ 151 w 169"/>
              <a:gd name="T19" fmla="*/ 37 h 160"/>
              <a:gd name="T20" fmla="*/ 84 w 169"/>
              <a:gd name="T21" fmla="*/ 37 h 160"/>
              <a:gd name="T22" fmla="*/ 79 w 169"/>
              <a:gd name="T23" fmla="*/ 33 h 160"/>
              <a:gd name="T24" fmla="*/ 84 w 169"/>
              <a:gd name="T25" fmla="*/ 27 h 160"/>
              <a:gd name="T26" fmla="*/ 89 w 169"/>
              <a:gd name="T27" fmla="*/ 33 h 160"/>
              <a:gd name="T28" fmla="*/ 84 w 169"/>
              <a:gd name="T29" fmla="*/ 37 h 160"/>
              <a:gd name="T30" fmla="*/ 61 w 169"/>
              <a:gd name="T31" fmla="*/ 155 h 160"/>
              <a:gd name="T32" fmla="*/ 60 w 169"/>
              <a:gd name="T33" fmla="*/ 155 h 160"/>
              <a:gd name="T34" fmla="*/ 65 w 169"/>
              <a:gd name="T35" fmla="*/ 160 h 160"/>
              <a:gd name="T36" fmla="*/ 67 w 169"/>
              <a:gd name="T37" fmla="*/ 159 h 160"/>
              <a:gd name="T38" fmla="*/ 105 w 169"/>
              <a:gd name="T39" fmla="*/ 140 h 160"/>
              <a:gd name="T40" fmla="*/ 108 w 169"/>
              <a:gd name="T41" fmla="*/ 136 h 160"/>
              <a:gd name="T42" fmla="*/ 108 w 169"/>
              <a:gd name="T43" fmla="*/ 113 h 160"/>
              <a:gd name="T44" fmla="*/ 61 w 169"/>
              <a:gd name="T45" fmla="*/ 113 h 160"/>
              <a:gd name="T46" fmla="*/ 61 w 169"/>
              <a:gd name="T47" fmla="*/ 155 h 160"/>
              <a:gd name="T48" fmla="*/ 53 w 169"/>
              <a:gd name="T49" fmla="*/ 103 h 160"/>
              <a:gd name="T50" fmla="*/ 114 w 169"/>
              <a:gd name="T51" fmla="*/ 103 h 160"/>
              <a:gd name="T52" fmla="*/ 142 w 169"/>
              <a:gd name="T53" fmla="*/ 75 h 160"/>
              <a:gd name="T54" fmla="*/ 25 w 169"/>
              <a:gd name="T55" fmla="*/ 75 h 160"/>
              <a:gd name="T56" fmla="*/ 53 w 169"/>
              <a:gd name="T57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69" h="160">
                <a:moveTo>
                  <a:pt x="151" y="37"/>
                </a:moveTo>
                <a:cubicBezTo>
                  <a:pt x="117" y="37"/>
                  <a:pt x="117" y="37"/>
                  <a:pt x="117" y="37"/>
                </a:cubicBezTo>
                <a:cubicBezTo>
                  <a:pt x="117" y="36"/>
                  <a:pt x="117" y="34"/>
                  <a:pt x="117" y="33"/>
                </a:cubicBezTo>
                <a:cubicBezTo>
                  <a:pt x="117" y="14"/>
                  <a:pt x="102" y="0"/>
                  <a:pt x="84" y="0"/>
                </a:cubicBezTo>
                <a:cubicBezTo>
                  <a:pt x="66" y="0"/>
                  <a:pt x="51" y="14"/>
                  <a:pt x="51" y="33"/>
                </a:cubicBezTo>
                <a:cubicBezTo>
                  <a:pt x="51" y="34"/>
                  <a:pt x="51" y="36"/>
                  <a:pt x="52" y="37"/>
                </a:cubicBezTo>
                <a:cubicBezTo>
                  <a:pt x="18" y="37"/>
                  <a:pt x="18" y="37"/>
                  <a:pt x="18" y="37"/>
                </a:cubicBezTo>
                <a:cubicBezTo>
                  <a:pt x="0" y="37"/>
                  <a:pt x="0" y="65"/>
                  <a:pt x="18" y="65"/>
                </a:cubicBezTo>
                <a:cubicBezTo>
                  <a:pt x="151" y="65"/>
                  <a:pt x="151" y="65"/>
                  <a:pt x="151" y="65"/>
                </a:cubicBezTo>
                <a:cubicBezTo>
                  <a:pt x="169" y="65"/>
                  <a:pt x="169" y="37"/>
                  <a:pt x="151" y="37"/>
                </a:cubicBezTo>
                <a:close/>
                <a:moveTo>
                  <a:pt x="84" y="37"/>
                </a:moveTo>
                <a:cubicBezTo>
                  <a:pt x="82" y="37"/>
                  <a:pt x="79" y="35"/>
                  <a:pt x="79" y="33"/>
                </a:cubicBezTo>
                <a:cubicBezTo>
                  <a:pt x="79" y="30"/>
                  <a:pt x="82" y="27"/>
                  <a:pt x="84" y="27"/>
                </a:cubicBezTo>
                <a:cubicBezTo>
                  <a:pt x="87" y="27"/>
                  <a:pt x="89" y="30"/>
                  <a:pt x="89" y="33"/>
                </a:cubicBezTo>
                <a:cubicBezTo>
                  <a:pt x="88" y="35"/>
                  <a:pt x="87" y="37"/>
                  <a:pt x="84" y="37"/>
                </a:cubicBezTo>
                <a:close/>
                <a:moveTo>
                  <a:pt x="61" y="155"/>
                </a:moveTo>
                <a:cubicBezTo>
                  <a:pt x="60" y="155"/>
                  <a:pt x="60" y="155"/>
                  <a:pt x="60" y="155"/>
                </a:cubicBezTo>
                <a:cubicBezTo>
                  <a:pt x="60" y="157"/>
                  <a:pt x="63" y="160"/>
                  <a:pt x="65" y="160"/>
                </a:cubicBezTo>
                <a:cubicBezTo>
                  <a:pt x="66" y="160"/>
                  <a:pt x="67" y="159"/>
                  <a:pt x="67" y="159"/>
                </a:cubicBezTo>
                <a:cubicBezTo>
                  <a:pt x="105" y="140"/>
                  <a:pt x="105" y="140"/>
                  <a:pt x="105" y="140"/>
                </a:cubicBezTo>
                <a:cubicBezTo>
                  <a:pt x="107" y="140"/>
                  <a:pt x="108" y="138"/>
                  <a:pt x="108" y="136"/>
                </a:cubicBezTo>
                <a:cubicBezTo>
                  <a:pt x="108" y="113"/>
                  <a:pt x="108" y="113"/>
                  <a:pt x="108" y="113"/>
                </a:cubicBezTo>
                <a:cubicBezTo>
                  <a:pt x="61" y="113"/>
                  <a:pt x="61" y="113"/>
                  <a:pt x="61" y="113"/>
                </a:cubicBezTo>
                <a:lnTo>
                  <a:pt x="61" y="155"/>
                </a:lnTo>
                <a:close/>
                <a:moveTo>
                  <a:pt x="53" y="103"/>
                </a:moveTo>
                <a:cubicBezTo>
                  <a:pt x="114" y="103"/>
                  <a:pt x="114" y="103"/>
                  <a:pt x="114" y="103"/>
                </a:cubicBezTo>
                <a:cubicBezTo>
                  <a:pt x="142" y="75"/>
                  <a:pt x="142" y="75"/>
                  <a:pt x="142" y="75"/>
                </a:cubicBezTo>
                <a:cubicBezTo>
                  <a:pt x="25" y="75"/>
                  <a:pt x="25" y="75"/>
                  <a:pt x="25" y="75"/>
                </a:cubicBezTo>
                <a:lnTo>
                  <a:pt x="53" y="10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394BEE00-7D90-963F-3685-B6ED9E16EDCC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1922463"/>
            <a:ext cx="255588" cy="254000"/>
          </a:xfrm>
          <a:custGeom>
            <a:avLst/>
            <a:gdLst>
              <a:gd name="T0" fmla="*/ 155 w 161"/>
              <a:gd name="T1" fmla="*/ 129 h 160"/>
              <a:gd name="T2" fmla="*/ 131 w 161"/>
              <a:gd name="T3" fmla="*/ 104 h 160"/>
              <a:gd name="T4" fmla="*/ 146 w 161"/>
              <a:gd name="T5" fmla="*/ 93 h 160"/>
              <a:gd name="T6" fmla="*/ 145 w 161"/>
              <a:gd name="T7" fmla="*/ 85 h 160"/>
              <a:gd name="T8" fmla="*/ 74 w 161"/>
              <a:gd name="T9" fmla="*/ 65 h 160"/>
              <a:gd name="T10" fmla="*/ 72 w 161"/>
              <a:gd name="T11" fmla="*/ 65 h 160"/>
              <a:gd name="T12" fmla="*/ 67 w 161"/>
              <a:gd name="T13" fmla="*/ 73 h 160"/>
              <a:gd name="T14" fmla="*/ 86 w 161"/>
              <a:gd name="T15" fmla="*/ 144 h 160"/>
              <a:gd name="T16" fmla="*/ 91 w 161"/>
              <a:gd name="T17" fmla="*/ 147 h 160"/>
              <a:gd name="T18" fmla="*/ 95 w 161"/>
              <a:gd name="T19" fmla="*/ 145 h 160"/>
              <a:gd name="T20" fmla="*/ 105 w 161"/>
              <a:gd name="T21" fmla="*/ 130 h 160"/>
              <a:gd name="T22" fmla="*/ 117 w 161"/>
              <a:gd name="T23" fmla="*/ 144 h 160"/>
              <a:gd name="T24" fmla="*/ 129 w 161"/>
              <a:gd name="T25" fmla="*/ 156 h 160"/>
              <a:gd name="T26" fmla="*/ 139 w 161"/>
              <a:gd name="T27" fmla="*/ 160 h 160"/>
              <a:gd name="T28" fmla="*/ 149 w 161"/>
              <a:gd name="T29" fmla="*/ 156 h 160"/>
              <a:gd name="T30" fmla="*/ 155 w 161"/>
              <a:gd name="T31" fmla="*/ 149 h 160"/>
              <a:gd name="T32" fmla="*/ 155 w 161"/>
              <a:gd name="T33" fmla="*/ 129 h 160"/>
              <a:gd name="T34" fmla="*/ 70 w 161"/>
              <a:gd name="T35" fmla="*/ 46 h 160"/>
              <a:gd name="T36" fmla="*/ 91 w 161"/>
              <a:gd name="T37" fmla="*/ 62 h 160"/>
              <a:gd name="T38" fmla="*/ 106 w 161"/>
              <a:gd name="T39" fmla="*/ 66 h 160"/>
              <a:gd name="T40" fmla="*/ 69 w 161"/>
              <a:gd name="T41" fmla="*/ 32 h 160"/>
              <a:gd name="T42" fmla="*/ 32 w 161"/>
              <a:gd name="T43" fmla="*/ 70 h 160"/>
              <a:gd name="T44" fmla="*/ 65 w 161"/>
              <a:gd name="T45" fmla="*/ 107 h 160"/>
              <a:gd name="T46" fmla="*/ 61 w 161"/>
              <a:gd name="T47" fmla="*/ 92 h 160"/>
              <a:gd name="T48" fmla="*/ 45 w 161"/>
              <a:gd name="T49" fmla="*/ 70 h 160"/>
              <a:gd name="T50" fmla="*/ 70 w 161"/>
              <a:gd name="T51" fmla="*/ 46 h 160"/>
              <a:gd name="T52" fmla="*/ 68 w 161"/>
              <a:gd name="T53" fmla="*/ 115 h 160"/>
              <a:gd name="T54" fmla="*/ 23 w 161"/>
              <a:gd name="T55" fmla="*/ 70 h 160"/>
              <a:gd name="T56" fmla="*/ 70 w 161"/>
              <a:gd name="T57" fmla="*/ 23 h 160"/>
              <a:gd name="T58" fmla="*/ 117 w 161"/>
              <a:gd name="T59" fmla="*/ 68 h 160"/>
              <a:gd name="T60" fmla="*/ 141 w 161"/>
              <a:gd name="T61" fmla="*/ 74 h 160"/>
              <a:gd name="T62" fmla="*/ 121 w 161"/>
              <a:gd name="T63" fmla="*/ 20 h 160"/>
              <a:gd name="T64" fmla="*/ 71 w 161"/>
              <a:gd name="T65" fmla="*/ 0 h 160"/>
              <a:gd name="T66" fmla="*/ 0 w 161"/>
              <a:gd name="T67" fmla="*/ 70 h 160"/>
              <a:gd name="T68" fmla="*/ 71 w 161"/>
              <a:gd name="T69" fmla="*/ 140 h 160"/>
              <a:gd name="T70" fmla="*/ 75 w 161"/>
              <a:gd name="T71" fmla="*/ 139 h 160"/>
              <a:gd name="T72" fmla="*/ 69 w 161"/>
              <a:gd name="T73" fmla="*/ 115 h 160"/>
              <a:gd name="T74" fmla="*/ 68 w 161"/>
              <a:gd name="T75" fmla="*/ 1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1" h="160">
                <a:moveTo>
                  <a:pt x="155" y="129"/>
                </a:moveTo>
                <a:cubicBezTo>
                  <a:pt x="131" y="104"/>
                  <a:pt x="131" y="104"/>
                  <a:pt x="131" y="104"/>
                </a:cubicBezTo>
                <a:cubicBezTo>
                  <a:pt x="146" y="93"/>
                  <a:pt x="146" y="93"/>
                  <a:pt x="146" y="93"/>
                </a:cubicBezTo>
                <a:cubicBezTo>
                  <a:pt x="149" y="91"/>
                  <a:pt x="149" y="86"/>
                  <a:pt x="145" y="85"/>
                </a:cubicBezTo>
                <a:cubicBezTo>
                  <a:pt x="74" y="65"/>
                  <a:pt x="74" y="65"/>
                  <a:pt x="74" y="65"/>
                </a:cubicBezTo>
                <a:cubicBezTo>
                  <a:pt x="73" y="65"/>
                  <a:pt x="73" y="65"/>
                  <a:pt x="72" y="65"/>
                </a:cubicBezTo>
                <a:cubicBezTo>
                  <a:pt x="69" y="65"/>
                  <a:pt x="66" y="68"/>
                  <a:pt x="67" y="73"/>
                </a:cubicBezTo>
                <a:cubicBezTo>
                  <a:pt x="86" y="144"/>
                  <a:pt x="86" y="144"/>
                  <a:pt x="86" y="144"/>
                </a:cubicBezTo>
                <a:cubicBezTo>
                  <a:pt x="87" y="146"/>
                  <a:pt x="89" y="147"/>
                  <a:pt x="91" y="147"/>
                </a:cubicBezTo>
                <a:cubicBezTo>
                  <a:pt x="92" y="147"/>
                  <a:pt x="94" y="147"/>
                  <a:pt x="95" y="145"/>
                </a:cubicBezTo>
                <a:cubicBezTo>
                  <a:pt x="105" y="130"/>
                  <a:pt x="105" y="130"/>
                  <a:pt x="105" y="130"/>
                </a:cubicBezTo>
                <a:cubicBezTo>
                  <a:pt x="117" y="144"/>
                  <a:pt x="117" y="144"/>
                  <a:pt x="117" y="144"/>
                </a:cubicBezTo>
                <a:cubicBezTo>
                  <a:pt x="129" y="156"/>
                  <a:pt x="129" y="156"/>
                  <a:pt x="129" y="156"/>
                </a:cubicBezTo>
                <a:cubicBezTo>
                  <a:pt x="131" y="158"/>
                  <a:pt x="135" y="160"/>
                  <a:pt x="139" y="160"/>
                </a:cubicBezTo>
                <a:cubicBezTo>
                  <a:pt x="143" y="160"/>
                  <a:pt x="146" y="158"/>
                  <a:pt x="149" y="156"/>
                </a:cubicBezTo>
                <a:cubicBezTo>
                  <a:pt x="155" y="149"/>
                  <a:pt x="155" y="149"/>
                  <a:pt x="155" y="149"/>
                </a:cubicBezTo>
                <a:cubicBezTo>
                  <a:pt x="161" y="144"/>
                  <a:pt x="161" y="135"/>
                  <a:pt x="155" y="129"/>
                </a:cubicBezTo>
                <a:close/>
                <a:moveTo>
                  <a:pt x="70" y="46"/>
                </a:moveTo>
                <a:cubicBezTo>
                  <a:pt x="80" y="46"/>
                  <a:pt x="88" y="53"/>
                  <a:pt x="91" y="62"/>
                </a:cubicBezTo>
                <a:cubicBezTo>
                  <a:pt x="106" y="66"/>
                  <a:pt x="106" y="66"/>
                  <a:pt x="106" y="66"/>
                </a:cubicBezTo>
                <a:cubicBezTo>
                  <a:pt x="104" y="47"/>
                  <a:pt x="89" y="32"/>
                  <a:pt x="69" y="32"/>
                </a:cubicBezTo>
                <a:cubicBezTo>
                  <a:pt x="49" y="32"/>
                  <a:pt x="32" y="49"/>
                  <a:pt x="32" y="70"/>
                </a:cubicBezTo>
                <a:cubicBezTo>
                  <a:pt x="32" y="89"/>
                  <a:pt x="46" y="105"/>
                  <a:pt x="65" y="107"/>
                </a:cubicBezTo>
                <a:cubicBezTo>
                  <a:pt x="61" y="92"/>
                  <a:pt x="61" y="92"/>
                  <a:pt x="61" y="92"/>
                </a:cubicBezTo>
                <a:cubicBezTo>
                  <a:pt x="52" y="89"/>
                  <a:pt x="45" y="80"/>
                  <a:pt x="45" y="70"/>
                </a:cubicBezTo>
                <a:cubicBezTo>
                  <a:pt x="46" y="57"/>
                  <a:pt x="57" y="46"/>
                  <a:pt x="70" y="46"/>
                </a:cubicBezTo>
                <a:close/>
                <a:moveTo>
                  <a:pt x="68" y="115"/>
                </a:moveTo>
                <a:cubicBezTo>
                  <a:pt x="43" y="115"/>
                  <a:pt x="23" y="95"/>
                  <a:pt x="23" y="70"/>
                </a:cubicBezTo>
                <a:cubicBezTo>
                  <a:pt x="23" y="44"/>
                  <a:pt x="44" y="23"/>
                  <a:pt x="70" y="23"/>
                </a:cubicBezTo>
                <a:cubicBezTo>
                  <a:pt x="95" y="23"/>
                  <a:pt x="116" y="43"/>
                  <a:pt x="117" y="68"/>
                </a:cubicBezTo>
                <a:cubicBezTo>
                  <a:pt x="141" y="74"/>
                  <a:pt x="141" y="74"/>
                  <a:pt x="141" y="74"/>
                </a:cubicBezTo>
                <a:cubicBezTo>
                  <a:pt x="142" y="54"/>
                  <a:pt x="135" y="35"/>
                  <a:pt x="121" y="20"/>
                </a:cubicBezTo>
                <a:cubicBezTo>
                  <a:pt x="107" y="6"/>
                  <a:pt x="90" y="0"/>
                  <a:pt x="71" y="0"/>
                </a:cubicBezTo>
                <a:cubicBezTo>
                  <a:pt x="32" y="0"/>
                  <a:pt x="0" y="31"/>
                  <a:pt x="0" y="70"/>
                </a:cubicBezTo>
                <a:cubicBezTo>
                  <a:pt x="0" y="109"/>
                  <a:pt x="32" y="140"/>
                  <a:pt x="71" y="140"/>
                </a:cubicBezTo>
                <a:cubicBezTo>
                  <a:pt x="73" y="140"/>
                  <a:pt x="74" y="140"/>
                  <a:pt x="75" y="139"/>
                </a:cubicBezTo>
                <a:cubicBezTo>
                  <a:pt x="69" y="115"/>
                  <a:pt x="69" y="115"/>
                  <a:pt x="69" y="115"/>
                </a:cubicBezTo>
                <a:cubicBezTo>
                  <a:pt x="68" y="115"/>
                  <a:pt x="68" y="115"/>
                  <a:pt x="68" y="1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371238B6-3CAC-AAA9-1159-A0BA2B16878A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2471738"/>
            <a:ext cx="254000" cy="254000"/>
          </a:xfrm>
          <a:custGeom>
            <a:avLst/>
            <a:gdLst>
              <a:gd name="T0" fmla="*/ 146 w 160"/>
              <a:gd name="T1" fmla="*/ 48 h 160"/>
              <a:gd name="T2" fmla="*/ 132 w 160"/>
              <a:gd name="T3" fmla="*/ 48 h 160"/>
              <a:gd name="T4" fmla="*/ 132 w 160"/>
              <a:gd name="T5" fmla="*/ 67 h 160"/>
              <a:gd name="T6" fmla="*/ 160 w 160"/>
              <a:gd name="T7" fmla="*/ 67 h 160"/>
              <a:gd name="T8" fmla="*/ 160 w 160"/>
              <a:gd name="T9" fmla="*/ 62 h 160"/>
              <a:gd name="T10" fmla="*/ 146 w 160"/>
              <a:gd name="T11" fmla="*/ 48 h 160"/>
              <a:gd name="T12" fmla="*/ 110 w 160"/>
              <a:gd name="T13" fmla="*/ 75 h 160"/>
              <a:gd name="T14" fmla="*/ 122 w 160"/>
              <a:gd name="T15" fmla="*/ 67 h 160"/>
              <a:gd name="T16" fmla="*/ 122 w 160"/>
              <a:gd name="T17" fmla="*/ 6 h 160"/>
              <a:gd name="T18" fmla="*/ 117 w 160"/>
              <a:gd name="T19" fmla="*/ 0 h 160"/>
              <a:gd name="T20" fmla="*/ 42 w 160"/>
              <a:gd name="T21" fmla="*/ 0 h 160"/>
              <a:gd name="T22" fmla="*/ 37 w 160"/>
              <a:gd name="T23" fmla="*/ 6 h 160"/>
              <a:gd name="T24" fmla="*/ 37 w 160"/>
              <a:gd name="T25" fmla="*/ 86 h 160"/>
              <a:gd name="T26" fmla="*/ 102 w 160"/>
              <a:gd name="T27" fmla="*/ 86 h 160"/>
              <a:gd name="T28" fmla="*/ 110 w 160"/>
              <a:gd name="T29" fmla="*/ 75 h 160"/>
              <a:gd name="T30" fmla="*/ 52 w 160"/>
              <a:gd name="T31" fmla="*/ 20 h 160"/>
              <a:gd name="T32" fmla="*/ 108 w 160"/>
              <a:gd name="T33" fmla="*/ 20 h 160"/>
              <a:gd name="T34" fmla="*/ 108 w 160"/>
              <a:gd name="T35" fmla="*/ 29 h 160"/>
              <a:gd name="T36" fmla="*/ 52 w 160"/>
              <a:gd name="T37" fmla="*/ 29 h 160"/>
              <a:gd name="T38" fmla="*/ 51 w 160"/>
              <a:gd name="T39" fmla="*/ 29 h 160"/>
              <a:gd name="T40" fmla="*/ 52 w 160"/>
              <a:gd name="T41" fmla="*/ 20 h 160"/>
              <a:gd name="T42" fmla="*/ 108 w 160"/>
              <a:gd name="T43" fmla="*/ 48 h 160"/>
              <a:gd name="T44" fmla="*/ 52 w 160"/>
              <a:gd name="T45" fmla="*/ 48 h 160"/>
              <a:gd name="T46" fmla="*/ 52 w 160"/>
              <a:gd name="T47" fmla="*/ 39 h 160"/>
              <a:gd name="T48" fmla="*/ 108 w 160"/>
              <a:gd name="T49" fmla="*/ 39 h 160"/>
              <a:gd name="T50" fmla="*/ 108 w 160"/>
              <a:gd name="T51" fmla="*/ 48 h 160"/>
              <a:gd name="T52" fmla="*/ 52 w 160"/>
              <a:gd name="T53" fmla="*/ 58 h 160"/>
              <a:gd name="T54" fmla="*/ 108 w 160"/>
              <a:gd name="T55" fmla="*/ 58 h 160"/>
              <a:gd name="T56" fmla="*/ 108 w 160"/>
              <a:gd name="T57" fmla="*/ 67 h 160"/>
              <a:gd name="T58" fmla="*/ 52 w 160"/>
              <a:gd name="T59" fmla="*/ 67 h 160"/>
              <a:gd name="T60" fmla="*/ 52 w 160"/>
              <a:gd name="T61" fmla="*/ 58 h 160"/>
              <a:gd name="T62" fmla="*/ 28 w 160"/>
              <a:gd name="T63" fmla="*/ 30 h 160"/>
              <a:gd name="T64" fmla="*/ 15 w 160"/>
              <a:gd name="T65" fmla="*/ 30 h 160"/>
              <a:gd name="T66" fmla="*/ 0 w 160"/>
              <a:gd name="T67" fmla="*/ 43 h 160"/>
              <a:gd name="T68" fmla="*/ 0 w 160"/>
              <a:gd name="T69" fmla="*/ 86 h 160"/>
              <a:gd name="T70" fmla="*/ 28 w 160"/>
              <a:gd name="T71" fmla="*/ 86 h 160"/>
              <a:gd name="T72" fmla="*/ 28 w 160"/>
              <a:gd name="T73" fmla="*/ 30 h 160"/>
              <a:gd name="T74" fmla="*/ 115 w 160"/>
              <a:gd name="T75" fmla="*/ 87 h 160"/>
              <a:gd name="T76" fmla="*/ 103 w 160"/>
              <a:gd name="T77" fmla="*/ 95 h 160"/>
              <a:gd name="T78" fmla="*/ 0 w 160"/>
              <a:gd name="T79" fmla="*/ 95 h 160"/>
              <a:gd name="T80" fmla="*/ 0 w 160"/>
              <a:gd name="T81" fmla="*/ 147 h 160"/>
              <a:gd name="T82" fmla="*/ 15 w 160"/>
              <a:gd name="T83" fmla="*/ 160 h 160"/>
              <a:gd name="T84" fmla="*/ 146 w 160"/>
              <a:gd name="T85" fmla="*/ 160 h 160"/>
              <a:gd name="T86" fmla="*/ 160 w 160"/>
              <a:gd name="T87" fmla="*/ 147 h 160"/>
              <a:gd name="T88" fmla="*/ 160 w 160"/>
              <a:gd name="T89" fmla="*/ 76 h 160"/>
              <a:gd name="T90" fmla="*/ 123 w 160"/>
              <a:gd name="T91" fmla="*/ 76 h 160"/>
              <a:gd name="T92" fmla="*/ 115 w 160"/>
              <a:gd name="T93" fmla="*/ 8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60">
                <a:moveTo>
                  <a:pt x="146" y="48"/>
                </a:moveTo>
                <a:cubicBezTo>
                  <a:pt x="132" y="48"/>
                  <a:pt x="132" y="48"/>
                  <a:pt x="132" y="48"/>
                </a:cubicBezTo>
                <a:cubicBezTo>
                  <a:pt x="132" y="67"/>
                  <a:pt x="132" y="67"/>
                  <a:pt x="132" y="67"/>
                </a:cubicBezTo>
                <a:cubicBezTo>
                  <a:pt x="160" y="67"/>
                  <a:pt x="160" y="67"/>
                  <a:pt x="160" y="67"/>
                </a:cubicBezTo>
                <a:cubicBezTo>
                  <a:pt x="160" y="62"/>
                  <a:pt x="160" y="62"/>
                  <a:pt x="160" y="62"/>
                </a:cubicBezTo>
                <a:cubicBezTo>
                  <a:pt x="160" y="54"/>
                  <a:pt x="154" y="48"/>
                  <a:pt x="146" y="48"/>
                </a:cubicBezTo>
                <a:close/>
                <a:moveTo>
                  <a:pt x="110" y="75"/>
                </a:moveTo>
                <a:cubicBezTo>
                  <a:pt x="113" y="71"/>
                  <a:pt x="117" y="68"/>
                  <a:pt x="122" y="67"/>
                </a:cubicBezTo>
                <a:cubicBezTo>
                  <a:pt x="122" y="6"/>
                  <a:pt x="122" y="6"/>
                  <a:pt x="122" y="6"/>
                </a:cubicBezTo>
                <a:cubicBezTo>
                  <a:pt x="122" y="3"/>
                  <a:pt x="119" y="0"/>
                  <a:pt x="117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39" y="0"/>
                  <a:pt x="37" y="3"/>
                  <a:pt x="37" y="6"/>
                </a:cubicBezTo>
                <a:cubicBezTo>
                  <a:pt x="37" y="86"/>
                  <a:pt x="37" y="86"/>
                  <a:pt x="37" y="86"/>
                </a:cubicBezTo>
                <a:cubicBezTo>
                  <a:pt x="102" y="86"/>
                  <a:pt x="102" y="86"/>
                  <a:pt x="102" y="86"/>
                </a:cubicBezTo>
                <a:cubicBezTo>
                  <a:pt x="106" y="86"/>
                  <a:pt x="108" y="78"/>
                  <a:pt x="110" y="75"/>
                </a:cubicBezTo>
                <a:close/>
                <a:moveTo>
                  <a:pt x="52" y="20"/>
                </a:moveTo>
                <a:cubicBezTo>
                  <a:pt x="108" y="20"/>
                  <a:pt x="108" y="20"/>
                  <a:pt x="108" y="20"/>
                </a:cubicBezTo>
                <a:cubicBezTo>
                  <a:pt x="114" y="20"/>
                  <a:pt x="114" y="29"/>
                  <a:pt x="108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29"/>
                  <a:pt x="45" y="20"/>
                  <a:pt x="52" y="20"/>
                </a:cubicBezTo>
                <a:close/>
                <a:moveTo>
                  <a:pt x="108" y="48"/>
                </a:moveTo>
                <a:cubicBezTo>
                  <a:pt x="52" y="48"/>
                  <a:pt x="52" y="48"/>
                  <a:pt x="52" y="48"/>
                </a:cubicBezTo>
                <a:cubicBezTo>
                  <a:pt x="46" y="48"/>
                  <a:pt x="45" y="39"/>
                  <a:pt x="52" y="39"/>
                </a:cubicBezTo>
                <a:cubicBezTo>
                  <a:pt x="108" y="39"/>
                  <a:pt x="108" y="39"/>
                  <a:pt x="108" y="39"/>
                </a:cubicBezTo>
                <a:cubicBezTo>
                  <a:pt x="114" y="39"/>
                  <a:pt x="114" y="48"/>
                  <a:pt x="108" y="48"/>
                </a:cubicBezTo>
                <a:close/>
                <a:moveTo>
                  <a:pt x="52" y="58"/>
                </a:moveTo>
                <a:cubicBezTo>
                  <a:pt x="108" y="58"/>
                  <a:pt x="108" y="58"/>
                  <a:pt x="108" y="58"/>
                </a:cubicBezTo>
                <a:cubicBezTo>
                  <a:pt x="114" y="58"/>
                  <a:pt x="114" y="67"/>
                  <a:pt x="108" y="67"/>
                </a:cubicBezTo>
                <a:cubicBezTo>
                  <a:pt x="52" y="67"/>
                  <a:pt x="52" y="67"/>
                  <a:pt x="52" y="67"/>
                </a:cubicBezTo>
                <a:cubicBezTo>
                  <a:pt x="46" y="67"/>
                  <a:pt x="45" y="58"/>
                  <a:pt x="52" y="58"/>
                </a:cubicBezTo>
                <a:close/>
                <a:moveTo>
                  <a:pt x="28" y="30"/>
                </a:moveTo>
                <a:cubicBezTo>
                  <a:pt x="15" y="30"/>
                  <a:pt x="15" y="30"/>
                  <a:pt x="15" y="30"/>
                </a:cubicBezTo>
                <a:cubicBezTo>
                  <a:pt x="7" y="30"/>
                  <a:pt x="0" y="36"/>
                  <a:pt x="0" y="43"/>
                </a:cubicBezTo>
                <a:cubicBezTo>
                  <a:pt x="0" y="86"/>
                  <a:pt x="0" y="86"/>
                  <a:pt x="0" y="86"/>
                </a:cubicBezTo>
                <a:cubicBezTo>
                  <a:pt x="28" y="86"/>
                  <a:pt x="28" y="86"/>
                  <a:pt x="28" y="86"/>
                </a:cubicBezTo>
                <a:lnTo>
                  <a:pt x="28" y="30"/>
                </a:lnTo>
                <a:close/>
                <a:moveTo>
                  <a:pt x="115" y="87"/>
                </a:moveTo>
                <a:cubicBezTo>
                  <a:pt x="113" y="92"/>
                  <a:pt x="108" y="95"/>
                  <a:pt x="103" y="95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4"/>
                  <a:pt x="7" y="160"/>
                  <a:pt x="15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4" y="160"/>
                  <a:pt x="160" y="154"/>
                  <a:pt x="160" y="147"/>
                </a:cubicBezTo>
                <a:cubicBezTo>
                  <a:pt x="160" y="76"/>
                  <a:pt x="160" y="76"/>
                  <a:pt x="160" y="76"/>
                </a:cubicBezTo>
                <a:cubicBezTo>
                  <a:pt x="123" y="76"/>
                  <a:pt x="123" y="76"/>
                  <a:pt x="123" y="76"/>
                </a:cubicBezTo>
                <a:cubicBezTo>
                  <a:pt x="119" y="76"/>
                  <a:pt x="117" y="83"/>
                  <a:pt x="115" y="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DDFBF930-6293-2768-BFAA-A24536B039AE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1922463"/>
            <a:ext cx="254000" cy="252413"/>
          </a:xfrm>
          <a:custGeom>
            <a:avLst/>
            <a:gdLst>
              <a:gd name="T0" fmla="*/ 94 w 160"/>
              <a:gd name="T1" fmla="*/ 61 h 159"/>
              <a:gd name="T2" fmla="*/ 90 w 160"/>
              <a:gd name="T3" fmla="*/ 85 h 159"/>
              <a:gd name="T4" fmla="*/ 66 w 160"/>
              <a:gd name="T5" fmla="*/ 80 h 159"/>
              <a:gd name="T6" fmla="*/ 57 w 160"/>
              <a:gd name="T7" fmla="*/ 80 h 159"/>
              <a:gd name="T8" fmla="*/ 75 w 160"/>
              <a:gd name="T9" fmla="*/ 106 h 159"/>
              <a:gd name="T10" fmla="*/ 80 w 160"/>
              <a:gd name="T11" fmla="*/ 122 h 159"/>
              <a:gd name="T12" fmla="*/ 85 w 160"/>
              <a:gd name="T13" fmla="*/ 106 h 159"/>
              <a:gd name="T14" fmla="*/ 103 w 160"/>
              <a:gd name="T15" fmla="*/ 80 h 159"/>
              <a:gd name="T16" fmla="*/ 39 w 160"/>
              <a:gd name="T17" fmla="*/ 80 h 159"/>
              <a:gd name="T18" fmla="*/ 67 w 160"/>
              <a:gd name="T19" fmla="*/ 109 h 159"/>
              <a:gd name="T20" fmla="*/ 70 w 160"/>
              <a:gd name="T21" fmla="*/ 49 h 159"/>
              <a:gd name="T22" fmla="*/ 76 w 160"/>
              <a:gd name="T23" fmla="*/ 53 h 159"/>
              <a:gd name="T24" fmla="*/ 85 w 160"/>
              <a:gd name="T25" fmla="*/ 75 h 159"/>
              <a:gd name="T26" fmla="*/ 90 w 160"/>
              <a:gd name="T27" fmla="*/ 49 h 159"/>
              <a:gd name="T28" fmla="*/ 114 w 160"/>
              <a:gd name="T29" fmla="*/ 80 h 159"/>
              <a:gd name="T30" fmla="*/ 95 w 160"/>
              <a:gd name="T31" fmla="*/ 119 h 159"/>
              <a:gd name="T32" fmla="*/ 80 w 160"/>
              <a:gd name="T33" fmla="*/ 38 h 159"/>
              <a:gd name="T34" fmla="*/ 148 w 160"/>
              <a:gd name="T35" fmla="*/ 64 h 159"/>
              <a:gd name="T36" fmla="*/ 144 w 160"/>
              <a:gd name="T37" fmla="*/ 36 h 159"/>
              <a:gd name="T38" fmla="*/ 130 w 160"/>
              <a:gd name="T39" fmla="*/ 17 h 159"/>
              <a:gd name="T40" fmla="*/ 124 w 160"/>
              <a:gd name="T41" fmla="*/ 16 h 159"/>
              <a:gd name="T42" fmla="*/ 96 w 160"/>
              <a:gd name="T43" fmla="*/ 12 h 159"/>
              <a:gd name="T44" fmla="*/ 90 w 160"/>
              <a:gd name="T45" fmla="*/ 0 h 159"/>
              <a:gd name="T46" fmla="*/ 67 w 160"/>
              <a:gd name="T47" fmla="*/ 4 h 159"/>
              <a:gd name="T48" fmla="*/ 43 w 160"/>
              <a:gd name="T49" fmla="*/ 20 h 159"/>
              <a:gd name="T50" fmla="*/ 33 w 160"/>
              <a:gd name="T51" fmla="*/ 15 h 159"/>
              <a:gd name="T52" fmla="*/ 17 w 160"/>
              <a:gd name="T53" fmla="*/ 30 h 159"/>
              <a:gd name="T54" fmla="*/ 20 w 160"/>
              <a:gd name="T55" fmla="*/ 43 h 159"/>
              <a:gd name="T56" fmla="*/ 4 w 160"/>
              <a:gd name="T57" fmla="*/ 66 h 159"/>
              <a:gd name="T58" fmla="*/ 0 w 160"/>
              <a:gd name="T59" fmla="*/ 89 h 159"/>
              <a:gd name="T60" fmla="*/ 12 w 160"/>
              <a:gd name="T61" fmla="*/ 96 h 159"/>
              <a:gd name="T62" fmla="*/ 16 w 160"/>
              <a:gd name="T63" fmla="*/ 124 h 159"/>
              <a:gd name="T64" fmla="*/ 30 w 160"/>
              <a:gd name="T65" fmla="*/ 143 h 159"/>
              <a:gd name="T66" fmla="*/ 36 w 160"/>
              <a:gd name="T67" fmla="*/ 144 h 159"/>
              <a:gd name="T68" fmla="*/ 64 w 160"/>
              <a:gd name="T69" fmla="*/ 148 h 159"/>
              <a:gd name="T70" fmla="*/ 71 w 160"/>
              <a:gd name="T71" fmla="*/ 159 h 159"/>
              <a:gd name="T72" fmla="*/ 94 w 160"/>
              <a:gd name="T73" fmla="*/ 155 h 159"/>
              <a:gd name="T74" fmla="*/ 118 w 160"/>
              <a:gd name="T75" fmla="*/ 140 h 159"/>
              <a:gd name="T76" fmla="*/ 127 w 160"/>
              <a:gd name="T77" fmla="*/ 145 h 159"/>
              <a:gd name="T78" fmla="*/ 144 w 160"/>
              <a:gd name="T79" fmla="*/ 130 h 159"/>
              <a:gd name="T80" fmla="*/ 140 w 160"/>
              <a:gd name="T81" fmla="*/ 117 h 159"/>
              <a:gd name="T82" fmla="*/ 157 w 160"/>
              <a:gd name="T83" fmla="*/ 93 h 159"/>
              <a:gd name="T84" fmla="*/ 160 w 160"/>
              <a:gd name="T85" fmla="*/ 70 h 159"/>
              <a:gd name="T86" fmla="*/ 80 w 160"/>
              <a:gd name="T87" fmla="*/ 131 h 159"/>
              <a:gd name="T88" fmla="*/ 80 w 160"/>
              <a:gd name="T89" fmla="*/ 28 h 159"/>
              <a:gd name="T90" fmla="*/ 80 w 160"/>
              <a:gd name="T91" fmla="*/ 131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59">
                <a:moveTo>
                  <a:pt x="103" y="80"/>
                </a:moveTo>
                <a:cubicBezTo>
                  <a:pt x="103" y="72"/>
                  <a:pt x="99" y="66"/>
                  <a:pt x="94" y="61"/>
                </a:cubicBezTo>
                <a:cubicBezTo>
                  <a:pt x="94" y="80"/>
                  <a:pt x="94" y="80"/>
                  <a:pt x="94" y="80"/>
                </a:cubicBezTo>
                <a:cubicBezTo>
                  <a:pt x="94" y="83"/>
                  <a:pt x="92" y="85"/>
                  <a:pt x="90" y="85"/>
                </a:cubicBezTo>
                <a:cubicBezTo>
                  <a:pt x="71" y="85"/>
                  <a:pt x="71" y="85"/>
                  <a:pt x="71" y="85"/>
                </a:cubicBezTo>
                <a:cubicBezTo>
                  <a:pt x="68" y="85"/>
                  <a:pt x="66" y="83"/>
                  <a:pt x="66" y="80"/>
                </a:cubicBezTo>
                <a:cubicBezTo>
                  <a:pt x="66" y="61"/>
                  <a:pt x="66" y="61"/>
                  <a:pt x="66" y="61"/>
                </a:cubicBezTo>
                <a:cubicBezTo>
                  <a:pt x="60" y="66"/>
                  <a:pt x="57" y="72"/>
                  <a:pt x="57" y="80"/>
                </a:cubicBezTo>
                <a:cubicBezTo>
                  <a:pt x="57" y="90"/>
                  <a:pt x="64" y="99"/>
                  <a:pt x="73" y="102"/>
                </a:cubicBezTo>
                <a:cubicBezTo>
                  <a:pt x="74" y="102"/>
                  <a:pt x="75" y="105"/>
                  <a:pt x="75" y="106"/>
                </a:cubicBezTo>
                <a:cubicBezTo>
                  <a:pt x="75" y="121"/>
                  <a:pt x="75" y="121"/>
                  <a:pt x="75" y="121"/>
                </a:cubicBezTo>
                <a:cubicBezTo>
                  <a:pt x="78" y="121"/>
                  <a:pt x="79" y="122"/>
                  <a:pt x="80" y="122"/>
                </a:cubicBezTo>
                <a:cubicBezTo>
                  <a:pt x="81" y="122"/>
                  <a:pt x="82" y="121"/>
                  <a:pt x="85" y="121"/>
                </a:cubicBezTo>
                <a:cubicBezTo>
                  <a:pt x="85" y="106"/>
                  <a:pt x="85" y="106"/>
                  <a:pt x="85" y="106"/>
                </a:cubicBezTo>
                <a:cubicBezTo>
                  <a:pt x="85" y="104"/>
                  <a:pt x="86" y="102"/>
                  <a:pt x="88" y="102"/>
                </a:cubicBezTo>
                <a:cubicBezTo>
                  <a:pt x="97" y="98"/>
                  <a:pt x="103" y="90"/>
                  <a:pt x="103" y="80"/>
                </a:cubicBezTo>
                <a:close/>
                <a:moveTo>
                  <a:pt x="80" y="38"/>
                </a:moveTo>
                <a:cubicBezTo>
                  <a:pt x="58" y="38"/>
                  <a:pt x="39" y="57"/>
                  <a:pt x="39" y="80"/>
                </a:cubicBezTo>
                <a:cubicBezTo>
                  <a:pt x="39" y="98"/>
                  <a:pt x="50" y="113"/>
                  <a:pt x="67" y="119"/>
                </a:cubicBezTo>
                <a:cubicBezTo>
                  <a:pt x="67" y="109"/>
                  <a:pt x="67" y="109"/>
                  <a:pt x="67" y="109"/>
                </a:cubicBezTo>
                <a:cubicBezTo>
                  <a:pt x="55" y="104"/>
                  <a:pt x="48" y="92"/>
                  <a:pt x="48" y="80"/>
                </a:cubicBezTo>
                <a:cubicBezTo>
                  <a:pt x="48" y="66"/>
                  <a:pt x="56" y="53"/>
                  <a:pt x="70" y="49"/>
                </a:cubicBezTo>
                <a:cubicBezTo>
                  <a:pt x="70" y="49"/>
                  <a:pt x="71" y="49"/>
                  <a:pt x="71" y="49"/>
                </a:cubicBezTo>
                <a:cubicBezTo>
                  <a:pt x="74" y="49"/>
                  <a:pt x="76" y="51"/>
                  <a:pt x="76" y="53"/>
                </a:cubicBezTo>
                <a:cubicBezTo>
                  <a:pt x="76" y="75"/>
                  <a:pt x="76" y="75"/>
                  <a:pt x="76" y="75"/>
                </a:cubicBezTo>
                <a:cubicBezTo>
                  <a:pt x="85" y="75"/>
                  <a:pt x="85" y="75"/>
                  <a:pt x="85" y="75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1"/>
                  <a:pt x="88" y="49"/>
                  <a:pt x="90" y="49"/>
                </a:cubicBezTo>
                <a:cubicBezTo>
                  <a:pt x="91" y="49"/>
                  <a:pt x="91" y="49"/>
                  <a:pt x="92" y="49"/>
                </a:cubicBezTo>
                <a:cubicBezTo>
                  <a:pt x="105" y="54"/>
                  <a:pt x="114" y="66"/>
                  <a:pt x="114" y="80"/>
                </a:cubicBezTo>
                <a:cubicBezTo>
                  <a:pt x="114" y="92"/>
                  <a:pt x="106" y="104"/>
                  <a:pt x="95" y="109"/>
                </a:cubicBezTo>
                <a:cubicBezTo>
                  <a:pt x="95" y="119"/>
                  <a:pt x="95" y="119"/>
                  <a:pt x="95" y="119"/>
                </a:cubicBezTo>
                <a:cubicBezTo>
                  <a:pt x="111" y="113"/>
                  <a:pt x="123" y="98"/>
                  <a:pt x="123" y="80"/>
                </a:cubicBezTo>
                <a:cubicBezTo>
                  <a:pt x="122" y="57"/>
                  <a:pt x="103" y="38"/>
                  <a:pt x="80" y="38"/>
                </a:cubicBezTo>
                <a:close/>
                <a:moveTo>
                  <a:pt x="157" y="66"/>
                </a:moveTo>
                <a:cubicBezTo>
                  <a:pt x="148" y="64"/>
                  <a:pt x="148" y="64"/>
                  <a:pt x="148" y="64"/>
                </a:cubicBezTo>
                <a:cubicBezTo>
                  <a:pt x="147" y="57"/>
                  <a:pt x="144" y="50"/>
                  <a:pt x="140" y="43"/>
                </a:cubicBezTo>
                <a:cubicBezTo>
                  <a:pt x="144" y="36"/>
                  <a:pt x="144" y="36"/>
                  <a:pt x="144" y="36"/>
                </a:cubicBezTo>
                <a:cubicBezTo>
                  <a:pt x="145" y="34"/>
                  <a:pt x="145" y="31"/>
                  <a:pt x="144" y="30"/>
                </a:cubicBezTo>
                <a:cubicBezTo>
                  <a:pt x="130" y="17"/>
                  <a:pt x="130" y="17"/>
                  <a:pt x="130" y="17"/>
                </a:cubicBezTo>
                <a:cubicBezTo>
                  <a:pt x="130" y="16"/>
                  <a:pt x="128" y="15"/>
                  <a:pt x="127" y="15"/>
                </a:cubicBezTo>
                <a:cubicBezTo>
                  <a:pt x="126" y="15"/>
                  <a:pt x="125" y="15"/>
                  <a:pt x="124" y="16"/>
                </a:cubicBezTo>
                <a:cubicBezTo>
                  <a:pt x="118" y="20"/>
                  <a:pt x="118" y="20"/>
                  <a:pt x="118" y="20"/>
                </a:cubicBezTo>
                <a:cubicBezTo>
                  <a:pt x="111" y="16"/>
                  <a:pt x="103" y="14"/>
                  <a:pt x="96" y="12"/>
                </a:cubicBezTo>
                <a:cubicBezTo>
                  <a:pt x="94" y="4"/>
                  <a:pt x="94" y="4"/>
                  <a:pt x="94" y="4"/>
                </a:cubicBezTo>
                <a:cubicBezTo>
                  <a:pt x="93" y="2"/>
                  <a:pt x="92" y="0"/>
                  <a:pt x="90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9" y="0"/>
                  <a:pt x="67" y="2"/>
                  <a:pt x="67" y="4"/>
                </a:cubicBezTo>
                <a:cubicBezTo>
                  <a:pt x="64" y="12"/>
                  <a:pt x="64" y="12"/>
                  <a:pt x="64" y="12"/>
                </a:cubicBezTo>
                <a:cubicBezTo>
                  <a:pt x="57" y="14"/>
                  <a:pt x="50" y="17"/>
                  <a:pt x="43" y="20"/>
                </a:cubicBezTo>
                <a:cubicBezTo>
                  <a:pt x="36" y="16"/>
                  <a:pt x="36" y="16"/>
                  <a:pt x="36" y="16"/>
                </a:cubicBezTo>
                <a:cubicBezTo>
                  <a:pt x="35" y="15"/>
                  <a:pt x="34" y="15"/>
                  <a:pt x="33" y="15"/>
                </a:cubicBezTo>
                <a:cubicBezTo>
                  <a:pt x="32" y="15"/>
                  <a:pt x="31" y="16"/>
                  <a:pt x="30" y="17"/>
                </a:cubicBezTo>
                <a:cubicBezTo>
                  <a:pt x="17" y="30"/>
                  <a:pt x="17" y="30"/>
                  <a:pt x="17" y="30"/>
                </a:cubicBezTo>
                <a:cubicBezTo>
                  <a:pt x="15" y="31"/>
                  <a:pt x="15" y="34"/>
                  <a:pt x="16" y="36"/>
                </a:cubicBezTo>
                <a:cubicBezTo>
                  <a:pt x="20" y="43"/>
                  <a:pt x="20" y="43"/>
                  <a:pt x="20" y="43"/>
                </a:cubicBezTo>
                <a:cubicBezTo>
                  <a:pt x="16" y="49"/>
                  <a:pt x="13" y="57"/>
                  <a:pt x="12" y="64"/>
                </a:cubicBezTo>
                <a:cubicBezTo>
                  <a:pt x="4" y="66"/>
                  <a:pt x="4" y="66"/>
                  <a:pt x="4" y="66"/>
                </a:cubicBezTo>
                <a:cubicBezTo>
                  <a:pt x="2" y="67"/>
                  <a:pt x="0" y="68"/>
                  <a:pt x="0" y="70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91"/>
                  <a:pt x="2" y="93"/>
                  <a:pt x="4" y="93"/>
                </a:cubicBezTo>
                <a:cubicBezTo>
                  <a:pt x="12" y="96"/>
                  <a:pt x="12" y="96"/>
                  <a:pt x="12" y="96"/>
                </a:cubicBezTo>
                <a:cubicBezTo>
                  <a:pt x="13" y="103"/>
                  <a:pt x="17" y="110"/>
                  <a:pt x="20" y="117"/>
                </a:cubicBezTo>
                <a:cubicBezTo>
                  <a:pt x="16" y="124"/>
                  <a:pt x="16" y="124"/>
                  <a:pt x="16" y="124"/>
                </a:cubicBezTo>
                <a:cubicBezTo>
                  <a:pt x="15" y="126"/>
                  <a:pt x="15" y="128"/>
                  <a:pt x="17" y="130"/>
                </a:cubicBezTo>
                <a:cubicBezTo>
                  <a:pt x="30" y="143"/>
                  <a:pt x="30" y="143"/>
                  <a:pt x="30" y="143"/>
                </a:cubicBezTo>
                <a:cubicBezTo>
                  <a:pt x="31" y="144"/>
                  <a:pt x="32" y="145"/>
                  <a:pt x="33" y="145"/>
                </a:cubicBezTo>
                <a:cubicBezTo>
                  <a:pt x="34" y="145"/>
                  <a:pt x="35" y="144"/>
                  <a:pt x="36" y="144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49" y="144"/>
                  <a:pt x="57" y="147"/>
                  <a:pt x="64" y="148"/>
                </a:cubicBezTo>
                <a:cubicBezTo>
                  <a:pt x="67" y="155"/>
                  <a:pt x="67" y="155"/>
                  <a:pt x="67" y="155"/>
                </a:cubicBezTo>
                <a:cubicBezTo>
                  <a:pt x="67" y="158"/>
                  <a:pt x="69" y="159"/>
                  <a:pt x="71" y="159"/>
                </a:cubicBezTo>
                <a:cubicBezTo>
                  <a:pt x="90" y="159"/>
                  <a:pt x="90" y="159"/>
                  <a:pt x="90" y="159"/>
                </a:cubicBezTo>
                <a:cubicBezTo>
                  <a:pt x="92" y="159"/>
                  <a:pt x="93" y="158"/>
                  <a:pt x="94" y="155"/>
                </a:cubicBezTo>
                <a:cubicBezTo>
                  <a:pt x="96" y="148"/>
                  <a:pt x="96" y="148"/>
                  <a:pt x="96" y="148"/>
                </a:cubicBezTo>
                <a:cubicBezTo>
                  <a:pt x="103" y="147"/>
                  <a:pt x="110" y="143"/>
                  <a:pt x="118" y="140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25" y="144"/>
                  <a:pt x="126" y="145"/>
                  <a:pt x="127" y="145"/>
                </a:cubicBezTo>
                <a:cubicBezTo>
                  <a:pt x="128" y="145"/>
                  <a:pt x="129" y="144"/>
                  <a:pt x="130" y="143"/>
                </a:cubicBezTo>
                <a:cubicBezTo>
                  <a:pt x="144" y="130"/>
                  <a:pt x="144" y="130"/>
                  <a:pt x="144" y="130"/>
                </a:cubicBezTo>
                <a:cubicBezTo>
                  <a:pt x="145" y="128"/>
                  <a:pt x="145" y="126"/>
                  <a:pt x="144" y="124"/>
                </a:cubicBezTo>
                <a:cubicBezTo>
                  <a:pt x="140" y="117"/>
                  <a:pt x="140" y="117"/>
                  <a:pt x="140" y="117"/>
                </a:cubicBezTo>
                <a:cubicBezTo>
                  <a:pt x="144" y="111"/>
                  <a:pt x="147" y="103"/>
                  <a:pt x="148" y="96"/>
                </a:cubicBezTo>
                <a:cubicBezTo>
                  <a:pt x="157" y="93"/>
                  <a:pt x="157" y="93"/>
                  <a:pt x="157" y="93"/>
                </a:cubicBezTo>
                <a:cubicBezTo>
                  <a:pt x="159" y="93"/>
                  <a:pt x="160" y="91"/>
                  <a:pt x="160" y="89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60" y="68"/>
                  <a:pt x="159" y="67"/>
                  <a:pt x="157" y="66"/>
                </a:cubicBezTo>
                <a:close/>
                <a:moveTo>
                  <a:pt x="80" y="131"/>
                </a:moveTo>
                <a:cubicBezTo>
                  <a:pt x="52" y="131"/>
                  <a:pt x="29" y="108"/>
                  <a:pt x="29" y="80"/>
                </a:cubicBezTo>
                <a:cubicBezTo>
                  <a:pt x="29" y="51"/>
                  <a:pt x="52" y="28"/>
                  <a:pt x="80" y="28"/>
                </a:cubicBezTo>
                <a:cubicBezTo>
                  <a:pt x="109" y="28"/>
                  <a:pt x="132" y="51"/>
                  <a:pt x="132" y="80"/>
                </a:cubicBezTo>
                <a:cubicBezTo>
                  <a:pt x="131" y="108"/>
                  <a:pt x="108" y="131"/>
                  <a:pt x="80" y="1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F58041E5-FCC5-E466-CF6B-F5718E236CAF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1922463"/>
            <a:ext cx="254000" cy="252413"/>
          </a:xfrm>
          <a:custGeom>
            <a:avLst/>
            <a:gdLst>
              <a:gd name="T0" fmla="*/ 88 w 160"/>
              <a:gd name="T1" fmla="*/ 38 h 159"/>
              <a:gd name="T2" fmla="*/ 69 w 160"/>
              <a:gd name="T3" fmla="*/ 38 h 159"/>
              <a:gd name="T4" fmla="*/ 83 w 160"/>
              <a:gd name="T5" fmla="*/ 56 h 159"/>
              <a:gd name="T6" fmla="*/ 60 w 160"/>
              <a:gd name="T7" fmla="*/ 70 h 159"/>
              <a:gd name="T8" fmla="*/ 97 w 160"/>
              <a:gd name="T9" fmla="*/ 75 h 159"/>
              <a:gd name="T10" fmla="*/ 83 w 160"/>
              <a:gd name="T11" fmla="*/ 56 h 159"/>
              <a:gd name="T12" fmla="*/ 135 w 160"/>
              <a:gd name="T13" fmla="*/ 97 h 159"/>
              <a:gd name="T14" fmla="*/ 135 w 160"/>
              <a:gd name="T15" fmla="*/ 56 h 159"/>
              <a:gd name="T16" fmla="*/ 23 w 160"/>
              <a:gd name="T17" fmla="*/ 56 h 159"/>
              <a:gd name="T18" fmla="*/ 23 w 160"/>
              <a:gd name="T19" fmla="*/ 97 h 159"/>
              <a:gd name="T20" fmla="*/ 0 w 160"/>
              <a:gd name="T21" fmla="*/ 108 h 159"/>
              <a:gd name="T22" fmla="*/ 28 w 160"/>
              <a:gd name="T23" fmla="*/ 108 h 159"/>
              <a:gd name="T24" fmla="*/ 41 w 160"/>
              <a:gd name="T25" fmla="*/ 97 h 159"/>
              <a:gd name="T26" fmla="*/ 45 w 160"/>
              <a:gd name="T27" fmla="*/ 122 h 159"/>
              <a:gd name="T28" fmla="*/ 28 w 160"/>
              <a:gd name="T29" fmla="*/ 136 h 159"/>
              <a:gd name="T30" fmla="*/ 56 w 160"/>
              <a:gd name="T31" fmla="*/ 136 h 159"/>
              <a:gd name="T32" fmla="*/ 62 w 160"/>
              <a:gd name="T33" fmla="*/ 110 h 159"/>
              <a:gd name="T34" fmla="*/ 75 w 160"/>
              <a:gd name="T35" fmla="*/ 132 h 159"/>
              <a:gd name="T36" fmla="*/ 80 w 160"/>
              <a:gd name="T37" fmla="*/ 159 h 159"/>
              <a:gd name="T38" fmla="*/ 84 w 160"/>
              <a:gd name="T39" fmla="*/ 132 h 159"/>
              <a:gd name="T40" fmla="*/ 97 w 160"/>
              <a:gd name="T41" fmla="*/ 110 h 159"/>
              <a:gd name="T42" fmla="*/ 103 w 160"/>
              <a:gd name="T43" fmla="*/ 136 h 159"/>
              <a:gd name="T44" fmla="*/ 131 w 160"/>
              <a:gd name="T45" fmla="*/ 136 h 159"/>
              <a:gd name="T46" fmla="*/ 114 w 160"/>
              <a:gd name="T47" fmla="*/ 122 h 159"/>
              <a:gd name="T48" fmla="*/ 118 w 160"/>
              <a:gd name="T49" fmla="*/ 97 h 159"/>
              <a:gd name="T50" fmla="*/ 132 w 160"/>
              <a:gd name="T51" fmla="*/ 108 h 159"/>
              <a:gd name="T52" fmla="*/ 160 w 160"/>
              <a:gd name="T53" fmla="*/ 108 h 159"/>
              <a:gd name="T54" fmla="*/ 102 w 160"/>
              <a:gd name="T55" fmla="*/ 84 h 159"/>
              <a:gd name="T56" fmla="*/ 50 w 160"/>
              <a:gd name="T57" fmla="*/ 79 h 159"/>
              <a:gd name="T58" fmla="*/ 64 w 160"/>
              <a:gd name="T59" fmla="*/ 49 h 159"/>
              <a:gd name="T60" fmla="*/ 78 w 160"/>
              <a:gd name="T61" fmla="*/ 18 h 159"/>
              <a:gd name="T62" fmla="*/ 93 w 160"/>
              <a:gd name="T63" fmla="*/ 49 h 159"/>
              <a:gd name="T64" fmla="*/ 106 w 160"/>
              <a:gd name="T65" fmla="*/ 79 h 159"/>
              <a:gd name="T66" fmla="*/ 102 w 160"/>
              <a:gd name="T67" fmla="*/ 8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59">
                <a:moveTo>
                  <a:pt x="78" y="47"/>
                </a:moveTo>
                <a:cubicBezTo>
                  <a:pt x="84" y="47"/>
                  <a:pt x="88" y="42"/>
                  <a:pt x="88" y="38"/>
                </a:cubicBezTo>
                <a:cubicBezTo>
                  <a:pt x="88" y="33"/>
                  <a:pt x="84" y="29"/>
                  <a:pt x="78" y="29"/>
                </a:cubicBezTo>
                <a:cubicBezTo>
                  <a:pt x="74" y="29"/>
                  <a:pt x="69" y="33"/>
                  <a:pt x="69" y="38"/>
                </a:cubicBezTo>
                <a:cubicBezTo>
                  <a:pt x="69" y="43"/>
                  <a:pt x="73" y="47"/>
                  <a:pt x="78" y="47"/>
                </a:cubicBezTo>
                <a:close/>
                <a:moveTo>
                  <a:pt x="83" y="56"/>
                </a:moveTo>
                <a:cubicBezTo>
                  <a:pt x="74" y="56"/>
                  <a:pt x="74" y="56"/>
                  <a:pt x="74" y="56"/>
                </a:cubicBezTo>
                <a:cubicBezTo>
                  <a:pt x="67" y="56"/>
                  <a:pt x="60" y="62"/>
                  <a:pt x="60" y="70"/>
                </a:cubicBezTo>
                <a:cubicBezTo>
                  <a:pt x="60" y="75"/>
                  <a:pt x="60" y="75"/>
                  <a:pt x="60" y="75"/>
                </a:cubicBezTo>
                <a:cubicBezTo>
                  <a:pt x="97" y="75"/>
                  <a:pt x="97" y="75"/>
                  <a:pt x="97" y="75"/>
                </a:cubicBezTo>
                <a:cubicBezTo>
                  <a:pt x="97" y="70"/>
                  <a:pt x="97" y="70"/>
                  <a:pt x="97" y="70"/>
                </a:cubicBezTo>
                <a:cubicBezTo>
                  <a:pt x="97" y="62"/>
                  <a:pt x="91" y="56"/>
                  <a:pt x="83" y="56"/>
                </a:cubicBezTo>
                <a:close/>
                <a:moveTo>
                  <a:pt x="144" y="94"/>
                </a:moveTo>
                <a:cubicBezTo>
                  <a:pt x="141" y="94"/>
                  <a:pt x="138" y="95"/>
                  <a:pt x="135" y="97"/>
                </a:cubicBezTo>
                <a:cubicBezTo>
                  <a:pt x="123" y="90"/>
                  <a:pt x="123" y="90"/>
                  <a:pt x="123" y="90"/>
                </a:cubicBezTo>
                <a:cubicBezTo>
                  <a:pt x="130" y="80"/>
                  <a:pt x="135" y="68"/>
                  <a:pt x="135" y="56"/>
                </a:cubicBezTo>
                <a:cubicBezTo>
                  <a:pt x="135" y="25"/>
                  <a:pt x="110" y="0"/>
                  <a:pt x="79" y="0"/>
                </a:cubicBezTo>
                <a:cubicBezTo>
                  <a:pt x="49" y="0"/>
                  <a:pt x="23" y="26"/>
                  <a:pt x="23" y="56"/>
                </a:cubicBezTo>
                <a:cubicBezTo>
                  <a:pt x="23" y="69"/>
                  <a:pt x="28" y="81"/>
                  <a:pt x="35" y="90"/>
                </a:cubicBezTo>
                <a:cubicBezTo>
                  <a:pt x="23" y="97"/>
                  <a:pt x="23" y="97"/>
                  <a:pt x="23" y="97"/>
                </a:cubicBezTo>
                <a:cubicBezTo>
                  <a:pt x="21" y="95"/>
                  <a:pt x="18" y="94"/>
                  <a:pt x="14" y="94"/>
                </a:cubicBezTo>
                <a:cubicBezTo>
                  <a:pt x="7" y="94"/>
                  <a:pt x="0" y="100"/>
                  <a:pt x="0" y="108"/>
                </a:cubicBezTo>
                <a:cubicBezTo>
                  <a:pt x="0" y="116"/>
                  <a:pt x="7" y="122"/>
                  <a:pt x="14" y="122"/>
                </a:cubicBezTo>
                <a:cubicBezTo>
                  <a:pt x="22" y="122"/>
                  <a:pt x="28" y="116"/>
                  <a:pt x="28" y="108"/>
                </a:cubicBezTo>
                <a:cubicBezTo>
                  <a:pt x="28" y="105"/>
                  <a:pt x="28" y="105"/>
                  <a:pt x="28" y="105"/>
                </a:cubicBezTo>
                <a:cubicBezTo>
                  <a:pt x="41" y="97"/>
                  <a:pt x="41" y="97"/>
                  <a:pt x="41" y="97"/>
                </a:cubicBezTo>
                <a:cubicBezTo>
                  <a:pt x="45" y="101"/>
                  <a:pt x="49" y="104"/>
                  <a:pt x="54" y="106"/>
                </a:cubicBezTo>
                <a:cubicBezTo>
                  <a:pt x="45" y="122"/>
                  <a:pt x="45" y="122"/>
                  <a:pt x="45" y="122"/>
                </a:cubicBezTo>
                <a:cubicBezTo>
                  <a:pt x="42" y="122"/>
                  <a:pt x="42" y="122"/>
                  <a:pt x="42" y="122"/>
                </a:cubicBezTo>
                <a:cubicBezTo>
                  <a:pt x="35" y="122"/>
                  <a:pt x="28" y="128"/>
                  <a:pt x="28" y="136"/>
                </a:cubicBezTo>
                <a:cubicBezTo>
                  <a:pt x="28" y="143"/>
                  <a:pt x="35" y="150"/>
                  <a:pt x="42" y="150"/>
                </a:cubicBezTo>
                <a:cubicBezTo>
                  <a:pt x="50" y="150"/>
                  <a:pt x="56" y="143"/>
                  <a:pt x="56" y="136"/>
                </a:cubicBezTo>
                <a:cubicBezTo>
                  <a:pt x="56" y="133"/>
                  <a:pt x="55" y="129"/>
                  <a:pt x="53" y="127"/>
                </a:cubicBezTo>
                <a:cubicBezTo>
                  <a:pt x="62" y="110"/>
                  <a:pt x="62" y="110"/>
                  <a:pt x="62" y="110"/>
                </a:cubicBezTo>
                <a:cubicBezTo>
                  <a:pt x="66" y="110"/>
                  <a:pt x="71" y="112"/>
                  <a:pt x="75" y="112"/>
                </a:cubicBezTo>
                <a:cubicBezTo>
                  <a:pt x="75" y="132"/>
                  <a:pt x="75" y="132"/>
                  <a:pt x="75" y="132"/>
                </a:cubicBezTo>
                <a:cubicBezTo>
                  <a:pt x="69" y="134"/>
                  <a:pt x="66" y="139"/>
                  <a:pt x="66" y="145"/>
                </a:cubicBezTo>
                <a:cubicBezTo>
                  <a:pt x="66" y="152"/>
                  <a:pt x="72" y="159"/>
                  <a:pt x="80" y="159"/>
                </a:cubicBezTo>
                <a:cubicBezTo>
                  <a:pt x="87" y="159"/>
                  <a:pt x="94" y="152"/>
                  <a:pt x="94" y="145"/>
                </a:cubicBezTo>
                <a:cubicBezTo>
                  <a:pt x="94" y="139"/>
                  <a:pt x="90" y="134"/>
                  <a:pt x="84" y="132"/>
                </a:cubicBezTo>
                <a:cubicBezTo>
                  <a:pt x="84" y="112"/>
                  <a:pt x="84" y="112"/>
                  <a:pt x="84" y="112"/>
                </a:cubicBezTo>
                <a:cubicBezTo>
                  <a:pt x="89" y="112"/>
                  <a:pt x="93" y="111"/>
                  <a:pt x="97" y="110"/>
                </a:cubicBezTo>
                <a:cubicBezTo>
                  <a:pt x="107" y="127"/>
                  <a:pt x="107" y="127"/>
                  <a:pt x="107" y="127"/>
                </a:cubicBezTo>
                <a:cubicBezTo>
                  <a:pt x="105" y="129"/>
                  <a:pt x="103" y="132"/>
                  <a:pt x="103" y="136"/>
                </a:cubicBezTo>
                <a:cubicBezTo>
                  <a:pt x="103" y="143"/>
                  <a:pt x="110" y="150"/>
                  <a:pt x="117" y="150"/>
                </a:cubicBezTo>
                <a:cubicBezTo>
                  <a:pt x="125" y="150"/>
                  <a:pt x="131" y="143"/>
                  <a:pt x="131" y="136"/>
                </a:cubicBezTo>
                <a:cubicBezTo>
                  <a:pt x="131" y="128"/>
                  <a:pt x="125" y="122"/>
                  <a:pt x="117" y="122"/>
                </a:cubicBezTo>
                <a:cubicBezTo>
                  <a:pt x="114" y="122"/>
                  <a:pt x="114" y="122"/>
                  <a:pt x="114" y="122"/>
                </a:cubicBezTo>
                <a:cubicBezTo>
                  <a:pt x="105" y="106"/>
                  <a:pt x="105" y="106"/>
                  <a:pt x="105" y="106"/>
                </a:cubicBezTo>
                <a:cubicBezTo>
                  <a:pt x="110" y="104"/>
                  <a:pt x="114" y="101"/>
                  <a:pt x="118" y="97"/>
                </a:cubicBezTo>
                <a:cubicBezTo>
                  <a:pt x="132" y="105"/>
                  <a:pt x="132" y="105"/>
                  <a:pt x="132" y="105"/>
                </a:cubicBezTo>
                <a:cubicBezTo>
                  <a:pt x="132" y="108"/>
                  <a:pt x="132" y="108"/>
                  <a:pt x="132" y="108"/>
                </a:cubicBezTo>
                <a:cubicBezTo>
                  <a:pt x="132" y="116"/>
                  <a:pt x="139" y="122"/>
                  <a:pt x="146" y="122"/>
                </a:cubicBezTo>
                <a:cubicBezTo>
                  <a:pt x="154" y="122"/>
                  <a:pt x="160" y="116"/>
                  <a:pt x="160" y="108"/>
                </a:cubicBezTo>
                <a:cubicBezTo>
                  <a:pt x="159" y="100"/>
                  <a:pt x="152" y="94"/>
                  <a:pt x="144" y="94"/>
                </a:cubicBezTo>
                <a:close/>
                <a:moveTo>
                  <a:pt x="102" y="84"/>
                </a:moveTo>
                <a:cubicBezTo>
                  <a:pt x="55" y="84"/>
                  <a:pt x="55" y="84"/>
                  <a:pt x="55" y="84"/>
                </a:cubicBezTo>
                <a:cubicBezTo>
                  <a:pt x="52" y="84"/>
                  <a:pt x="50" y="82"/>
                  <a:pt x="50" y="79"/>
                </a:cubicBezTo>
                <a:cubicBezTo>
                  <a:pt x="50" y="70"/>
                  <a:pt x="50" y="70"/>
                  <a:pt x="50" y="70"/>
                </a:cubicBezTo>
                <a:cubicBezTo>
                  <a:pt x="50" y="61"/>
                  <a:pt x="56" y="53"/>
                  <a:pt x="64" y="49"/>
                </a:cubicBezTo>
                <a:cubicBezTo>
                  <a:pt x="61" y="46"/>
                  <a:pt x="59" y="42"/>
                  <a:pt x="59" y="37"/>
                </a:cubicBezTo>
                <a:cubicBezTo>
                  <a:pt x="59" y="27"/>
                  <a:pt x="68" y="18"/>
                  <a:pt x="78" y="18"/>
                </a:cubicBezTo>
                <a:cubicBezTo>
                  <a:pt x="88" y="18"/>
                  <a:pt x="97" y="27"/>
                  <a:pt x="97" y="37"/>
                </a:cubicBezTo>
                <a:cubicBezTo>
                  <a:pt x="97" y="41"/>
                  <a:pt x="95" y="46"/>
                  <a:pt x="93" y="49"/>
                </a:cubicBezTo>
                <a:cubicBezTo>
                  <a:pt x="101" y="53"/>
                  <a:pt x="106" y="61"/>
                  <a:pt x="106" y="70"/>
                </a:cubicBezTo>
                <a:cubicBezTo>
                  <a:pt x="106" y="79"/>
                  <a:pt x="106" y="79"/>
                  <a:pt x="106" y="79"/>
                </a:cubicBezTo>
                <a:cubicBezTo>
                  <a:pt x="106" y="79"/>
                  <a:pt x="106" y="79"/>
                  <a:pt x="106" y="79"/>
                </a:cubicBezTo>
                <a:cubicBezTo>
                  <a:pt x="106" y="82"/>
                  <a:pt x="104" y="84"/>
                  <a:pt x="102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667B328E-2B63-B7CA-E2ED-B28EDE53420B}"/>
              </a:ext>
            </a:extLst>
          </p:cNvPr>
          <p:cNvSpPr>
            <a:spLocks noEditPoints="1"/>
          </p:cNvSpPr>
          <p:nvPr/>
        </p:nvSpPr>
        <p:spPr bwMode="auto">
          <a:xfrm>
            <a:off x="9544051" y="2473325"/>
            <a:ext cx="258763" cy="252413"/>
          </a:xfrm>
          <a:custGeom>
            <a:avLst/>
            <a:gdLst>
              <a:gd name="T0" fmla="*/ 58 w 163"/>
              <a:gd name="T1" fmla="*/ 85 h 159"/>
              <a:gd name="T2" fmla="*/ 30 w 163"/>
              <a:gd name="T3" fmla="*/ 48 h 159"/>
              <a:gd name="T4" fmla="*/ 147 w 163"/>
              <a:gd name="T5" fmla="*/ 113 h 159"/>
              <a:gd name="T6" fmla="*/ 162 w 163"/>
              <a:gd name="T7" fmla="*/ 33 h 159"/>
              <a:gd name="T8" fmla="*/ 134 w 163"/>
              <a:gd name="T9" fmla="*/ 19 h 159"/>
              <a:gd name="T10" fmla="*/ 138 w 163"/>
              <a:gd name="T11" fmla="*/ 9 h 159"/>
              <a:gd name="T12" fmla="*/ 119 w 163"/>
              <a:gd name="T13" fmla="*/ 0 h 159"/>
              <a:gd name="T14" fmla="*/ 124 w 163"/>
              <a:gd name="T15" fmla="*/ 9 h 159"/>
              <a:gd name="T16" fmla="*/ 86 w 163"/>
              <a:gd name="T17" fmla="*/ 19 h 159"/>
              <a:gd name="T18" fmla="*/ 91 w 163"/>
              <a:gd name="T19" fmla="*/ 9 h 159"/>
              <a:gd name="T20" fmla="*/ 72 w 163"/>
              <a:gd name="T21" fmla="*/ 0 h 159"/>
              <a:gd name="T22" fmla="*/ 77 w 163"/>
              <a:gd name="T23" fmla="*/ 9 h 159"/>
              <a:gd name="T24" fmla="*/ 39 w 163"/>
              <a:gd name="T25" fmla="*/ 19 h 159"/>
              <a:gd name="T26" fmla="*/ 44 w 163"/>
              <a:gd name="T27" fmla="*/ 9 h 159"/>
              <a:gd name="T28" fmla="*/ 25 w 163"/>
              <a:gd name="T29" fmla="*/ 0 h 159"/>
              <a:gd name="T30" fmla="*/ 30 w 163"/>
              <a:gd name="T31" fmla="*/ 9 h 159"/>
              <a:gd name="T32" fmla="*/ 16 w 163"/>
              <a:gd name="T33" fmla="*/ 19 h 159"/>
              <a:gd name="T34" fmla="*/ 2 w 163"/>
              <a:gd name="T35" fmla="*/ 99 h 159"/>
              <a:gd name="T36" fmla="*/ 39 w 163"/>
              <a:gd name="T37" fmla="*/ 113 h 159"/>
              <a:gd name="T38" fmla="*/ 25 w 163"/>
              <a:gd name="T39" fmla="*/ 122 h 159"/>
              <a:gd name="T40" fmla="*/ 67 w 163"/>
              <a:gd name="T41" fmla="*/ 131 h 159"/>
              <a:gd name="T42" fmla="*/ 6 w 163"/>
              <a:gd name="T43" fmla="*/ 150 h 159"/>
              <a:gd name="T44" fmla="*/ 156 w 163"/>
              <a:gd name="T45" fmla="*/ 159 h 159"/>
              <a:gd name="T46" fmla="*/ 95 w 163"/>
              <a:gd name="T47" fmla="*/ 150 h 159"/>
              <a:gd name="T48" fmla="*/ 138 w 163"/>
              <a:gd name="T49" fmla="*/ 131 h 159"/>
              <a:gd name="T50" fmla="*/ 124 w 163"/>
              <a:gd name="T51" fmla="*/ 122 h 159"/>
              <a:gd name="T52" fmla="*/ 147 w 163"/>
              <a:gd name="T53" fmla="*/ 113 h 159"/>
              <a:gd name="T54" fmla="*/ 138 w 163"/>
              <a:gd name="T55" fmla="*/ 38 h 159"/>
              <a:gd name="T56" fmla="*/ 81 w 163"/>
              <a:gd name="T57" fmla="*/ 47 h 159"/>
              <a:gd name="T58" fmla="*/ 81 w 163"/>
              <a:gd name="T59" fmla="*/ 38 h 159"/>
              <a:gd name="T60" fmla="*/ 48 w 163"/>
              <a:gd name="T61" fmla="*/ 123 h 159"/>
              <a:gd name="T62" fmla="*/ 67 w 163"/>
              <a:gd name="T63" fmla="*/ 113 h 159"/>
              <a:gd name="T64" fmla="*/ 67 w 163"/>
              <a:gd name="T65" fmla="*/ 90 h 159"/>
              <a:gd name="T66" fmla="*/ 24 w 163"/>
              <a:gd name="T67" fmla="*/ 95 h 159"/>
              <a:gd name="T68" fmla="*/ 20 w 163"/>
              <a:gd name="T69" fmla="*/ 43 h 159"/>
              <a:gd name="T70" fmla="*/ 62 w 163"/>
              <a:gd name="T71" fmla="*/ 38 h 159"/>
              <a:gd name="T72" fmla="*/ 67 w 163"/>
              <a:gd name="T73" fmla="*/ 90 h 159"/>
              <a:gd name="T74" fmla="*/ 138 w 163"/>
              <a:gd name="T75" fmla="*/ 57 h 159"/>
              <a:gd name="T76" fmla="*/ 81 w 163"/>
              <a:gd name="T77" fmla="*/ 66 h 159"/>
              <a:gd name="T78" fmla="*/ 115 w 163"/>
              <a:gd name="T79" fmla="*/ 123 h 159"/>
              <a:gd name="T80" fmla="*/ 95 w 163"/>
              <a:gd name="T81" fmla="*/ 113 h 159"/>
              <a:gd name="T82" fmla="*/ 115 w 163"/>
              <a:gd name="T83" fmla="*/ 123 h 159"/>
              <a:gd name="T84" fmla="*/ 81 w 163"/>
              <a:gd name="T85" fmla="*/ 85 h 159"/>
              <a:gd name="T86" fmla="*/ 93 w 163"/>
              <a:gd name="T87" fmla="*/ 75 h 159"/>
              <a:gd name="T88" fmla="*/ 138 w 163"/>
              <a:gd name="T89" fmla="*/ 8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3" h="159">
                <a:moveTo>
                  <a:pt x="30" y="85"/>
                </a:moveTo>
                <a:cubicBezTo>
                  <a:pt x="58" y="85"/>
                  <a:pt x="58" y="85"/>
                  <a:pt x="58" y="85"/>
                </a:cubicBezTo>
                <a:cubicBezTo>
                  <a:pt x="58" y="48"/>
                  <a:pt x="58" y="48"/>
                  <a:pt x="58" y="48"/>
                </a:cubicBezTo>
                <a:cubicBezTo>
                  <a:pt x="30" y="48"/>
                  <a:pt x="30" y="48"/>
                  <a:pt x="30" y="48"/>
                </a:cubicBezTo>
                <a:lnTo>
                  <a:pt x="30" y="85"/>
                </a:lnTo>
                <a:close/>
                <a:moveTo>
                  <a:pt x="147" y="113"/>
                </a:moveTo>
                <a:cubicBezTo>
                  <a:pt x="155" y="113"/>
                  <a:pt x="162" y="106"/>
                  <a:pt x="162" y="99"/>
                </a:cubicBezTo>
                <a:cubicBezTo>
                  <a:pt x="162" y="33"/>
                  <a:pt x="162" y="33"/>
                  <a:pt x="162" y="33"/>
                </a:cubicBezTo>
                <a:cubicBezTo>
                  <a:pt x="162" y="26"/>
                  <a:pt x="155" y="19"/>
                  <a:pt x="147" y="19"/>
                </a:cubicBezTo>
                <a:cubicBezTo>
                  <a:pt x="134" y="19"/>
                  <a:pt x="134" y="19"/>
                  <a:pt x="134" y="19"/>
                </a:cubicBezTo>
                <a:cubicBezTo>
                  <a:pt x="134" y="9"/>
                  <a:pt x="134" y="9"/>
                  <a:pt x="134" y="9"/>
                </a:cubicBezTo>
                <a:cubicBezTo>
                  <a:pt x="138" y="9"/>
                  <a:pt x="138" y="9"/>
                  <a:pt x="138" y="9"/>
                </a:cubicBezTo>
                <a:cubicBezTo>
                  <a:pt x="144" y="9"/>
                  <a:pt x="145" y="0"/>
                  <a:pt x="138" y="0"/>
                </a:cubicBezTo>
                <a:cubicBezTo>
                  <a:pt x="119" y="0"/>
                  <a:pt x="119" y="0"/>
                  <a:pt x="119" y="0"/>
                </a:cubicBezTo>
                <a:cubicBezTo>
                  <a:pt x="113" y="0"/>
                  <a:pt x="113" y="9"/>
                  <a:pt x="119" y="9"/>
                </a:cubicBezTo>
                <a:cubicBezTo>
                  <a:pt x="124" y="9"/>
                  <a:pt x="124" y="9"/>
                  <a:pt x="124" y="9"/>
                </a:cubicBezTo>
                <a:cubicBezTo>
                  <a:pt x="124" y="19"/>
                  <a:pt x="124" y="19"/>
                  <a:pt x="124" y="19"/>
                </a:cubicBezTo>
                <a:cubicBezTo>
                  <a:pt x="86" y="19"/>
                  <a:pt x="86" y="19"/>
                  <a:pt x="86" y="19"/>
                </a:cubicBezTo>
                <a:cubicBezTo>
                  <a:pt x="86" y="9"/>
                  <a:pt x="86" y="9"/>
                  <a:pt x="86" y="9"/>
                </a:cubicBezTo>
                <a:cubicBezTo>
                  <a:pt x="91" y="9"/>
                  <a:pt x="91" y="9"/>
                  <a:pt x="91" y="9"/>
                </a:cubicBezTo>
                <a:cubicBezTo>
                  <a:pt x="97" y="9"/>
                  <a:pt x="97" y="0"/>
                  <a:pt x="91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6" y="0"/>
                  <a:pt x="65" y="9"/>
                  <a:pt x="72" y="9"/>
                </a:cubicBezTo>
                <a:cubicBezTo>
                  <a:pt x="77" y="9"/>
                  <a:pt x="77" y="9"/>
                  <a:pt x="77" y="9"/>
                </a:cubicBezTo>
                <a:cubicBezTo>
                  <a:pt x="77" y="19"/>
                  <a:pt x="77" y="19"/>
                  <a:pt x="77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39" y="9"/>
                  <a:pt x="39" y="9"/>
                  <a:pt x="39" y="9"/>
                </a:cubicBezTo>
                <a:cubicBezTo>
                  <a:pt x="44" y="9"/>
                  <a:pt x="44" y="9"/>
                  <a:pt x="44" y="9"/>
                </a:cubicBezTo>
                <a:cubicBezTo>
                  <a:pt x="50" y="9"/>
                  <a:pt x="50" y="0"/>
                  <a:pt x="44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19" y="0"/>
                  <a:pt x="18" y="9"/>
                  <a:pt x="25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30" y="19"/>
                  <a:pt x="30" y="19"/>
                  <a:pt x="30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9" y="19"/>
                  <a:pt x="2" y="26"/>
                  <a:pt x="2" y="33"/>
                </a:cubicBezTo>
                <a:cubicBezTo>
                  <a:pt x="2" y="99"/>
                  <a:pt x="2" y="99"/>
                  <a:pt x="2" y="99"/>
                </a:cubicBezTo>
                <a:cubicBezTo>
                  <a:pt x="2" y="106"/>
                  <a:pt x="9" y="113"/>
                  <a:pt x="16" y="113"/>
                </a:cubicBezTo>
                <a:cubicBezTo>
                  <a:pt x="39" y="113"/>
                  <a:pt x="39" y="113"/>
                  <a:pt x="39" y="113"/>
                </a:cubicBezTo>
                <a:cubicBezTo>
                  <a:pt x="39" y="122"/>
                  <a:pt x="39" y="122"/>
                  <a:pt x="39" y="122"/>
                </a:cubicBezTo>
                <a:cubicBezTo>
                  <a:pt x="25" y="122"/>
                  <a:pt x="25" y="122"/>
                  <a:pt x="25" y="122"/>
                </a:cubicBezTo>
                <a:cubicBezTo>
                  <a:pt x="19" y="122"/>
                  <a:pt x="18" y="131"/>
                  <a:pt x="25" y="131"/>
                </a:cubicBezTo>
                <a:cubicBezTo>
                  <a:pt x="67" y="131"/>
                  <a:pt x="67" y="131"/>
                  <a:pt x="67" y="131"/>
                </a:cubicBezTo>
                <a:cubicBezTo>
                  <a:pt x="67" y="150"/>
                  <a:pt x="67" y="150"/>
                  <a:pt x="67" y="150"/>
                </a:cubicBezTo>
                <a:cubicBezTo>
                  <a:pt x="6" y="150"/>
                  <a:pt x="6" y="150"/>
                  <a:pt x="6" y="150"/>
                </a:cubicBezTo>
                <a:cubicBezTo>
                  <a:pt x="0" y="150"/>
                  <a:pt x="0" y="159"/>
                  <a:pt x="6" y="159"/>
                </a:cubicBezTo>
                <a:cubicBezTo>
                  <a:pt x="156" y="159"/>
                  <a:pt x="156" y="159"/>
                  <a:pt x="156" y="159"/>
                </a:cubicBezTo>
                <a:cubicBezTo>
                  <a:pt x="163" y="159"/>
                  <a:pt x="163" y="150"/>
                  <a:pt x="156" y="150"/>
                </a:cubicBezTo>
                <a:cubicBezTo>
                  <a:pt x="95" y="150"/>
                  <a:pt x="95" y="150"/>
                  <a:pt x="95" y="150"/>
                </a:cubicBezTo>
                <a:cubicBezTo>
                  <a:pt x="95" y="131"/>
                  <a:pt x="95" y="131"/>
                  <a:pt x="95" y="131"/>
                </a:cubicBezTo>
                <a:cubicBezTo>
                  <a:pt x="138" y="131"/>
                  <a:pt x="138" y="131"/>
                  <a:pt x="138" y="131"/>
                </a:cubicBezTo>
                <a:cubicBezTo>
                  <a:pt x="144" y="131"/>
                  <a:pt x="144" y="122"/>
                  <a:pt x="138" y="122"/>
                </a:cubicBezTo>
                <a:cubicBezTo>
                  <a:pt x="124" y="122"/>
                  <a:pt x="124" y="122"/>
                  <a:pt x="124" y="122"/>
                </a:cubicBezTo>
                <a:cubicBezTo>
                  <a:pt x="124" y="113"/>
                  <a:pt x="124" y="113"/>
                  <a:pt x="124" y="113"/>
                </a:cubicBezTo>
                <a:lnTo>
                  <a:pt x="147" y="113"/>
                </a:lnTo>
                <a:close/>
                <a:moveTo>
                  <a:pt x="81" y="38"/>
                </a:moveTo>
                <a:cubicBezTo>
                  <a:pt x="138" y="38"/>
                  <a:pt x="138" y="38"/>
                  <a:pt x="138" y="38"/>
                </a:cubicBezTo>
                <a:cubicBezTo>
                  <a:pt x="144" y="38"/>
                  <a:pt x="144" y="47"/>
                  <a:pt x="138" y="47"/>
                </a:cubicBezTo>
                <a:cubicBezTo>
                  <a:pt x="81" y="47"/>
                  <a:pt x="81" y="47"/>
                  <a:pt x="81" y="47"/>
                </a:cubicBezTo>
                <a:cubicBezTo>
                  <a:pt x="81" y="47"/>
                  <a:pt x="81" y="47"/>
                  <a:pt x="81" y="47"/>
                </a:cubicBezTo>
                <a:cubicBezTo>
                  <a:pt x="75" y="47"/>
                  <a:pt x="75" y="38"/>
                  <a:pt x="81" y="38"/>
                </a:cubicBezTo>
                <a:close/>
                <a:moveTo>
                  <a:pt x="67" y="123"/>
                </a:moveTo>
                <a:cubicBezTo>
                  <a:pt x="48" y="123"/>
                  <a:pt x="48" y="123"/>
                  <a:pt x="48" y="123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67" y="113"/>
                  <a:pt x="67" y="113"/>
                  <a:pt x="67" y="113"/>
                </a:cubicBezTo>
                <a:lnTo>
                  <a:pt x="67" y="123"/>
                </a:lnTo>
                <a:close/>
                <a:moveTo>
                  <a:pt x="67" y="90"/>
                </a:moveTo>
                <a:cubicBezTo>
                  <a:pt x="67" y="92"/>
                  <a:pt x="65" y="95"/>
                  <a:pt x="62" y="95"/>
                </a:cubicBezTo>
                <a:cubicBezTo>
                  <a:pt x="24" y="95"/>
                  <a:pt x="24" y="95"/>
                  <a:pt x="24" y="95"/>
                </a:cubicBezTo>
                <a:cubicBezTo>
                  <a:pt x="22" y="95"/>
                  <a:pt x="20" y="92"/>
                  <a:pt x="20" y="90"/>
                </a:cubicBezTo>
                <a:cubicBezTo>
                  <a:pt x="20" y="43"/>
                  <a:pt x="20" y="43"/>
                  <a:pt x="20" y="43"/>
                </a:cubicBezTo>
                <a:cubicBezTo>
                  <a:pt x="20" y="40"/>
                  <a:pt x="22" y="38"/>
                  <a:pt x="24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5" y="38"/>
                  <a:pt x="67" y="40"/>
                  <a:pt x="67" y="43"/>
                </a:cubicBezTo>
                <a:lnTo>
                  <a:pt x="67" y="90"/>
                </a:lnTo>
                <a:close/>
                <a:moveTo>
                  <a:pt x="81" y="57"/>
                </a:moveTo>
                <a:cubicBezTo>
                  <a:pt x="138" y="57"/>
                  <a:pt x="138" y="57"/>
                  <a:pt x="138" y="57"/>
                </a:cubicBezTo>
                <a:cubicBezTo>
                  <a:pt x="144" y="57"/>
                  <a:pt x="144" y="66"/>
                  <a:pt x="138" y="66"/>
                </a:cubicBezTo>
                <a:cubicBezTo>
                  <a:pt x="81" y="66"/>
                  <a:pt x="81" y="66"/>
                  <a:pt x="81" y="66"/>
                </a:cubicBezTo>
                <a:cubicBezTo>
                  <a:pt x="75" y="66"/>
                  <a:pt x="75" y="57"/>
                  <a:pt x="81" y="57"/>
                </a:cubicBezTo>
                <a:close/>
                <a:moveTo>
                  <a:pt x="115" y="123"/>
                </a:moveTo>
                <a:cubicBezTo>
                  <a:pt x="95" y="123"/>
                  <a:pt x="95" y="123"/>
                  <a:pt x="95" y="123"/>
                </a:cubicBezTo>
                <a:cubicBezTo>
                  <a:pt x="95" y="113"/>
                  <a:pt x="95" y="113"/>
                  <a:pt x="95" y="113"/>
                </a:cubicBezTo>
                <a:cubicBezTo>
                  <a:pt x="115" y="113"/>
                  <a:pt x="115" y="113"/>
                  <a:pt x="115" y="113"/>
                </a:cubicBezTo>
                <a:lnTo>
                  <a:pt x="115" y="123"/>
                </a:lnTo>
                <a:close/>
                <a:moveTo>
                  <a:pt x="81" y="84"/>
                </a:moveTo>
                <a:cubicBezTo>
                  <a:pt x="81" y="85"/>
                  <a:pt x="81" y="85"/>
                  <a:pt x="81" y="85"/>
                </a:cubicBezTo>
                <a:cubicBezTo>
                  <a:pt x="78" y="85"/>
                  <a:pt x="76" y="82"/>
                  <a:pt x="76" y="80"/>
                </a:cubicBezTo>
                <a:cubicBezTo>
                  <a:pt x="76" y="76"/>
                  <a:pt x="80" y="75"/>
                  <a:pt x="93" y="75"/>
                </a:cubicBezTo>
                <a:cubicBezTo>
                  <a:pt x="102" y="75"/>
                  <a:pt x="117" y="75"/>
                  <a:pt x="138" y="75"/>
                </a:cubicBezTo>
                <a:cubicBezTo>
                  <a:pt x="144" y="75"/>
                  <a:pt x="144" y="84"/>
                  <a:pt x="138" y="84"/>
                </a:cubicBezTo>
                <a:lnTo>
                  <a:pt x="81" y="8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BC2C9FCB-9FBD-7292-10BB-53E561A69015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1920875"/>
            <a:ext cx="250825" cy="254000"/>
          </a:xfrm>
          <a:custGeom>
            <a:avLst/>
            <a:gdLst>
              <a:gd name="T0" fmla="*/ 61 w 158"/>
              <a:gd name="T1" fmla="*/ 28 h 160"/>
              <a:gd name="T2" fmla="*/ 98 w 158"/>
              <a:gd name="T3" fmla="*/ 28 h 160"/>
              <a:gd name="T4" fmla="*/ 98 w 158"/>
              <a:gd name="T5" fmla="*/ 0 h 160"/>
              <a:gd name="T6" fmla="*/ 60 w 158"/>
              <a:gd name="T7" fmla="*/ 0 h 160"/>
              <a:gd name="T8" fmla="*/ 61 w 158"/>
              <a:gd name="T9" fmla="*/ 28 h 160"/>
              <a:gd name="T10" fmla="*/ 104 w 158"/>
              <a:gd name="T11" fmla="*/ 58 h 160"/>
              <a:gd name="T12" fmla="*/ 104 w 158"/>
              <a:gd name="T13" fmla="*/ 38 h 160"/>
              <a:gd name="T14" fmla="*/ 99 w 158"/>
              <a:gd name="T15" fmla="*/ 38 h 160"/>
              <a:gd name="T16" fmla="*/ 61 w 158"/>
              <a:gd name="T17" fmla="*/ 38 h 160"/>
              <a:gd name="T18" fmla="*/ 57 w 158"/>
              <a:gd name="T19" fmla="*/ 38 h 160"/>
              <a:gd name="T20" fmla="*/ 57 w 158"/>
              <a:gd name="T21" fmla="*/ 58 h 160"/>
              <a:gd name="T22" fmla="*/ 44 w 158"/>
              <a:gd name="T23" fmla="*/ 76 h 160"/>
              <a:gd name="T24" fmla="*/ 115 w 158"/>
              <a:gd name="T25" fmla="*/ 76 h 160"/>
              <a:gd name="T26" fmla="*/ 104 w 158"/>
              <a:gd name="T27" fmla="*/ 58 h 160"/>
              <a:gd name="T28" fmla="*/ 65 w 158"/>
              <a:gd name="T29" fmla="*/ 103 h 160"/>
              <a:gd name="T30" fmla="*/ 56 w 158"/>
              <a:gd name="T31" fmla="*/ 112 h 160"/>
              <a:gd name="T32" fmla="*/ 65 w 158"/>
              <a:gd name="T33" fmla="*/ 121 h 160"/>
              <a:gd name="T34" fmla="*/ 74 w 158"/>
              <a:gd name="T35" fmla="*/ 112 h 160"/>
              <a:gd name="T36" fmla="*/ 65 w 158"/>
              <a:gd name="T37" fmla="*/ 103 h 160"/>
              <a:gd name="T38" fmla="*/ 108 w 158"/>
              <a:gd name="T39" fmla="*/ 122 h 160"/>
              <a:gd name="T40" fmla="*/ 103 w 158"/>
              <a:gd name="T41" fmla="*/ 127 h 160"/>
              <a:gd name="T42" fmla="*/ 108 w 158"/>
              <a:gd name="T43" fmla="*/ 132 h 160"/>
              <a:gd name="T44" fmla="*/ 113 w 158"/>
              <a:gd name="T45" fmla="*/ 127 h 160"/>
              <a:gd name="T46" fmla="*/ 108 w 158"/>
              <a:gd name="T47" fmla="*/ 122 h 160"/>
              <a:gd name="T48" fmla="*/ 148 w 158"/>
              <a:gd name="T49" fmla="*/ 123 h 160"/>
              <a:gd name="T50" fmla="*/ 121 w 158"/>
              <a:gd name="T51" fmla="*/ 85 h 160"/>
              <a:gd name="T52" fmla="*/ 38 w 158"/>
              <a:gd name="T53" fmla="*/ 85 h 160"/>
              <a:gd name="T54" fmla="*/ 11 w 158"/>
              <a:gd name="T55" fmla="*/ 123 h 160"/>
              <a:gd name="T56" fmla="*/ 31 w 158"/>
              <a:gd name="T57" fmla="*/ 160 h 160"/>
              <a:gd name="T58" fmla="*/ 128 w 158"/>
              <a:gd name="T59" fmla="*/ 160 h 160"/>
              <a:gd name="T60" fmla="*/ 148 w 158"/>
              <a:gd name="T61" fmla="*/ 123 h 160"/>
              <a:gd name="T62" fmla="*/ 65 w 158"/>
              <a:gd name="T63" fmla="*/ 132 h 160"/>
              <a:gd name="T64" fmla="*/ 46 w 158"/>
              <a:gd name="T65" fmla="*/ 112 h 160"/>
              <a:gd name="T66" fmla="*/ 65 w 158"/>
              <a:gd name="T67" fmla="*/ 93 h 160"/>
              <a:gd name="T68" fmla="*/ 84 w 158"/>
              <a:gd name="T69" fmla="*/ 112 h 160"/>
              <a:gd name="T70" fmla="*/ 65 w 158"/>
              <a:gd name="T71" fmla="*/ 132 h 160"/>
              <a:gd name="T72" fmla="*/ 108 w 158"/>
              <a:gd name="T73" fmla="*/ 141 h 160"/>
              <a:gd name="T74" fmla="*/ 94 w 158"/>
              <a:gd name="T75" fmla="*/ 127 h 160"/>
              <a:gd name="T76" fmla="*/ 108 w 158"/>
              <a:gd name="T77" fmla="*/ 113 h 160"/>
              <a:gd name="T78" fmla="*/ 122 w 158"/>
              <a:gd name="T79" fmla="*/ 127 h 160"/>
              <a:gd name="T80" fmla="*/ 108 w 158"/>
              <a:gd name="T81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8" h="160">
                <a:moveTo>
                  <a:pt x="61" y="28"/>
                </a:moveTo>
                <a:cubicBezTo>
                  <a:pt x="98" y="28"/>
                  <a:pt x="98" y="28"/>
                  <a:pt x="98" y="28"/>
                </a:cubicBezTo>
                <a:cubicBezTo>
                  <a:pt x="117" y="28"/>
                  <a:pt x="118" y="0"/>
                  <a:pt x="98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42" y="0"/>
                  <a:pt x="42" y="28"/>
                  <a:pt x="61" y="28"/>
                </a:cubicBezTo>
                <a:close/>
                <a:moveTo>
                  <a:pt x="104" y="58"/>
                </a:moveTo>
                <a:cubicBezTo>
                  <a:pt x="104" y="38"/>
                  <a:pt x="104" y="38"/>
                  <a:pt x="104" y="38"/>
                </a:cubicBezTo>
                <a:cubicBezTo>
                  <a:pt x="99" y="38"/>
                  <a:pt x="99" y="38"/>
                  <a:pt x="99" y="38"/>
                </a:cubicBezTo>
                <a:cubicBezTo>
                  <a:pt x="75" y="38"/>
                  <a:pt x="66" y="38"/>
                  <a:pt x="61" y="38"/>
                </a:cubicBezTo>
                <a:cubicBezTo>
                  <a:pt x="58" y="38"/>
                  <a:pt x="58" y="38"/>
                  <a:pt x="57" y="38"/>
                </a:cubicBezTo>
                <a:cubicBezTo>
                  <a:pt x="57" y="58"/>
                  <a:pt x="57" y="58"/>
                  <a:pt x="57" y="58"/>
                </a:cubicBezTo>
                <a:cubicBezTo>
                  <a:pt x="55" y="60"/>
                  <a:pt x="53" y="65"/>
                  <a:pt x="44" y="76"/>
                </a:cubicBezTo>
                <a:cubicBezTo>
                  <a:pt x="115" y="76"/>
                  <a:pt x="115" y="76"/>
                  <a:pt x="115" y="76"/>
                </a:cubicBezTo>
                <a:cubicBezTo>
                  <a:pt x="107" y="64"/>
                  <a:pt x="105" y="60"/>
                  <a:pt x="104" y="58"/>
                </a:cubicBezTo>
                <a:close/>
                <a:moveTo>
                  <a:pt x="65" y="103"/>
                </a:moveTo>
                <a:cubicBezTo>
                  <a:pt x="60" y="103"/>
                  <a:pt x="56" y="108"/>
                  <a:pt x="56" y="112"/>
                </a:cubicBezTo>
                <a:cubicBezTo>
                  <a:pt x="56" y="117"/>
                  <a:pt x="60" y="121"/>
                  <a:pt x="65" y="121"/>
                </a:cubicBezTo>
                <a:cubicBezTo>
                  <a:pt x="70" y="121"/>
                  <a:pt x="74" y="117"/>
                  <a:pt x="74" y="112"/>
                </a:cubicBezTo>
                <a:cubicBezTo>
                  <a:pt x="74" y="108"/>
                  <a:pt x="70" y="103"/>
                  <a:pt x="65" y="103"/>
                </a:cubicBezTo>
                <a:close/>
                <a:moveTo>
                  <a:pt x="108" y="122"/>
                </a:moveTo>
                <a:cubicBezTo>
                  <a:pt x="105" y="122"/>
                  <a:pt x="103" y="124"/>
                  <a:pt x="103" y="127"/>
                </a:cubicBezTo>
                <a:cubicBezTo>
                  <a:pt x="103" y="130"/>
                  <a:pt x="105" y="132"/>
                  <a:pt x="108" y="132"/>
                </a:cubicBezTo>
                <a:cubicBezTo>
                  <a:pt x="111" y="132"/>
                  <a:pt x="113" y="130"/>
                  <a:pt x="113" y="127"/>
                </a:cubicBezTo>
                <a:cubicBezTo>
                  <a:pt x="113" y="124"/>
                  <a:pt x="110" y="122"/>
                  <a:pt x="108" y="122"/>
                </a:cubicBezTo>
                <a:close/>
                <a:moveTo>
                  <a:pt x="148" y="123"/>
                </a:moveTo>
                <a:cubicBezTo>
                  <a:pt x="136" y="106"/>
                  <a:pt x="128" y="94"/>
                  <a:pt x="121" y="85"/>
                </a:cubicBezTo>
                <a:cubicBezTo>
                  <a:pt x="38" y="85"/>
                  <a:pt x="38" y="85"/>
                  <a:pt x="38" y="85"/>
                </a:cubicBezTo>
                <a:cubicBezTo>
                  <a:pt x="31" y="94"/>
                  <a:pt x="22" y="106"/>
                  <a:pt x="11" y="123"/>
                </a:cubicBezTo>
                <a:cubicBezTo>
                  <a:pt x="0" y="139"/>
                  <a:pt x="12" y="160"/>
                  <a:pt x="31" y="160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47" y="160"/>
                  <a:pt x="158" y="139"/>
                  <a:pt x="148" y="123"/>
                </a:cubicBezTo>
                <a:close/>
                <a:moveTo>
                  <a:pt x="65" y="132"/>
                </a:moveTo>
                <a:cubicBezTo>
                  <a:pt x="55" y="132"/>
                  <a:pt x="46" y="123"/>
                  <a:pt x="46" y="112"/>
                </a:cubicBezTo>
                <a:cubicBezTo>
                  <a:pt x="46" y="102"/>
                  <a:pt x="55" y="93"/>
                  <a:pt x="65" y="93"/>
                </a:cubicBezTo>
                <a:cubicBezTo>
                  <a:pt x="76" y="93"/>
                  <a:pt x="84" y="102"/>
                  <a:pt x="84" y="112"/>
                </a:cubicBezTo>
                <a:cubicBezTo>
                  <a:pt x="84" y="123"/>
                  <a:pt x="76" y="132"/>
                  <a:pt x="65" y="132"/>
                </a:cubicBezTo>
                <a:close/>
                <a:moveTo>
                  <a:pt x="108" y="141"/>
                </a:moveTo>
                <a:cubicBezTo>
                  <a:pt x="100" y="141"/>
                  <a:pt x="94" y="135"/>
                  <a:pt x="94" y="127"/>
                </a:cubicBezTo>
                <a:cubicBezTo>
                  <a:pt x="94" y="119"/>
                  <a:pt x="100" y="113"/>
                  <a:pt x="108" y="113"/>
                </a:cubicBezTo>
                <a:cubicBezTo>
                  <a:pt x="115" y="113"/>
                  <a:pt x="122" y="119"/>
                  <a:pt x="122" y="127"/>
                </a:cubicBezTo>
                <a:cubicBezTo>
                  <a:pt x="122" y="135"/>
                  <a:pt x="115" y="141"/>
                  <a:pt x="108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DADD4634-1070-D636-B07F-BBA51F36A698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2471738"/>
            <a:ext cx="254000" cy="254000"/>
          </a:xfrm>
          <a:custGeom>
            <a:avLst/>
            <a:gdLst>
              <a:gd name="T0" fmla="*/ 145 w 160"/>
              <a:gd name="T1" fmla="*/ 9 h 160"/>
              <a:gd name="T2" fmla="*/ 132 w 160"/>
              <a:gd name="T3" fmla="*/ 0 h 160"/>
              <a:gd name="T4" fmla="*/ 30 w 160"/>
              <a:gd name="T5" fmla="*/ 0 h 160"/>
              <a:gd name="T6" fmla="*/ 18 w 160"/>
              <a:gd name="T7" fmla="*/ 9 h 160"/>
              <a:gd name="T8" fmla="*/ 10 w 160"/>
              <a:gd name="T9" fmla="*/ 29 h 160"/>
              <a:gd name="T10" fmla="*/ 153 w 160"/>
              <a:gd name="T11" fmla="*/ 29 h 160"/>
              <a:gd name="T12" fmla="*/ 145 w 160"/>
              <a:gd name="T13" fmla="*/ 9 h 160"/>
              <a:gd name="T14" fmla="*/ 159 w 160"/>
              <a:gd name="T15" fmla="*/ 48 h 160"/>
              <a:gd name="T16" fmla="*/ 155 w 160"/>
              <a:gd name="T17" fmla="*/ 39 h 160"/>
              <a:gd name="T18" fmla="*/ 5 w 160"/>
              <a:gd name="T19" fmla="*/ 39 h 160"/>
              <a:gd name="T20" fmla="*/ 1 w 160"/>
              <a:gd name="T21" fmla="*/ 48 h 160"/>
              <a:gd name="T22" fmla="*/ 0 w 160"/>
              <a:gd name="T23" fmla="*/ 53 h 160"/>
              <a:gd name="T24" fmla="*/ 0 w 160"/>
              <a:gd name="T25" fmla="*/ 72 h 160"/>
              <a:gd name="T26" fmla="*/ 4 w 160"/>
              <a:gd name="T27" fmla="*/ 81 h 160"/>
              <a:gd name="T28" fmla="*/ 0 w 160"/>
              <a:gd name="T29" fmla="*/ 90 h 160"/>
              <a:gd name="T30" fmla="*/ 0 w 160"/>
              <a:gd name="T31" fmla="*/ 109 h 160"/>
              <a:gd name="T32" fmla="*/ 4 w 160"/>
              <a:gd name="T33" fmla="*/ 118 h 160"/>
              <a:gd name="T34" fmla="*/ 0 w 160"/>
              <a:gd name="T35" fmla="*/ 128 h 160"/>
              <a:gd name="T36" fmla="*/ 0 w 160"/>
              <a:gd name="T37" fmla="*/ 146 h 160"/>
              <a:gd name="T38" fmla="*/ 14 w 160"/>
              <a:gd name="T39" fmla="*/ 160 h 160"/>
              <a:gd name="T40" fmla="*/ 146 w 160"/>
              <a:gd name="T41" fmla="*/ 160 h 160"/>
              <a:gd name="T42" fmla="*/ 160 w 160"/>
              <a:gd name="T43" fmla="*/ 146 h 160"/>
              <a:gd name="T44" fmla="*/ 160 w 160"/>
              <a:gd name="T45" fmla="*/ 128 h 160"/>
              <a:gd name="T46" fmla="*/ 156 w 160"/>
              <a:gd name="T47" fmla="*/ 118 h 160"/>
              <a:gd name="T48" fmla="*/ 160 w 160"/>
              <a:gd name="T49" fmla="*/ 109 h 160"/>
              <a:gd name="T50" fmla="*/ 160 w 160"/>
              <a:gd name="T51" fmla="*/ 90 h 160"/>
              <a:gd name="T52" fmla="*/ 156 w 160"/>
              <a:gd name="T53" fmla="*/ 81 h 160"/>
              <a:gd name="T54" fmla="*/ 160 w 160"/>
              <a:gd name="T55" fmla="*/ 72 h 160"/>
              <a:gd name="T56" fmla="*/ 160 w 160"/>
              <a:gd name="T57" fmla="*/ 53 h 160"/>
              <a:gd name="T58" fmla="*/ 160 w 160"/>
              <a:gd name="T59" fmla="*/ 53 h 160"/>
              <a:gd name="T60" fmla="*/ 159 w 160"/>
              <a:gd name="T61" fmla="*/ 48 h 160"/>
              <a:gd name="T62" fmla="*/ 24 w 160"/>
              <a:gd name="T63" fmla="*/ 142 h 160"/>
              <a:gd name="T64" fmla="*/ 19 w 160"/>
              <a:gd name="T65" fmla="*/ 137 h 160"/>
              <a:gd name="T66" fmla="*/ 24 w 160"/>
              <a:gd name="T67" fmla="*/ 132 h 160"/>
              <a:gd name="T68" fmla="*/ 29 w 160"/>
              <a:gd name="T69" fmla="*/ 137 h 160"/>
              <a:gd name="T70" fmla="*/ 24 w 160"/>
              <a:gd name="T71" fmla="*/ 142 h 160"/>
              <a:gd name="T72" fmla="*/ 24 w 160"/>
              <a:gd name="T73" fmla="*/ 105 h 160"/>
              <a:gd name="T74" fmla="*/ 19 w 160"/>
              <a:gd name="T75" fmla="*/ 100 h 160"/>
              <a:gd name="T76" fmla="*/ 24 w 160"/>
              <a:gd name="T77" fmla="*/ 95 h 160"/>
              <a:gd name="T78" fmla="*/ 29 w 160"/>
              <a:gd name="T79" fmla="*/ 100 h 160"/>
              <a:gd name="T80" fmla="*/ 24 w 160"/>
              <a:gd name="T81" fmla="*/ 105 h 160"/>
              <a:gd name="T82" fmla="*/ 24 w 160"/>
              <a:gd name="T83" fmla="*/ 67 h 160"/>
              <a:gd name="T84" fmla="*/ 19 w 160"/>
              <a:gd name="T85" fmla="*/ 62 h 160"/>
              <a:gd name="T86" fmla="*/ 24 w 160"/>
              <a:gd name="T87" fmla="*/ 57 h 160"/>
              <a:gd name="T88" fmla="*/ 29 w 160"/>
              <a:gd name="T89" fmla="*/ 62 h 160"/>
              <a:gd name="T90" fmla="*/ 24 w 160"/>
              <a:gd name="T91" fmla="*/ 67 h 160"/>
              <a:gd name="T92" fmla="*/ 137 w 160"/>
              <a:gd name="T93" fmla="*/ 142 h 160"/>
              <a:gd name="T94" fmla="*/ 52 w 160"/>
              <a:gd name="T95" fmla="*/ 142 h 160"/>
              <a:gd name="T96" fmla="*/ 52 w 160"/>
              <a:gd name="T97" fmla="*/ 133 h 160"/>
              <a:gd name="T98" fmla="*/ 137 w 160"/>
              <a:gd name="T99" fmla="*/ 133 h 160"/>
              <a:gd name="T100" fmla="*/ 137 w 160"/>
              <a:gd name="T101" fmla="*/ 142 h 160"/>
              <a:gd name="T102" fmla="*/ 52 w 160"/>
              <a:gd name="T103" fmla="*/ 96 h 160"/>
              <a:gd name="T104" fmla="*/ 137 w 160"/>
              <a:gd name="T105" fmla="*/ 96 h 160"/>
              <a:gd name="T106" fmla="*/ 138 w 160"/>
              <a:gd name="T107" fmla="*/ 96 h 160"/>
              <a:gd name="T108" fmla="*/ 137 w 160"/>
              <a:gd name="T109" fmla="*/ 105 h 160"/>
              <a:gd name="T110" fmla="*/ 52 w 160"/>
              <a:gd name="T111" fmla="*/ 105 h 160"/>
              <a:gd name="T112" fmla="*/ 52 w 160"/>
              <a:gd name="T113" fmla="*/ 96 h 160"/>
              <a:gd name="T114" fmla="*/ 137 w 160"/>
              <a:gd name="T115" fmla="*/ 67 h 160"/>
              <a:gd name="T116" fmla="*/ 52 w 160"/>
              <a:gd name="T117" fmla="*/ 67 h 160"/>
              <a:gd name="T118" fmla="*/ 52 w 160"/>
              <a:gd name="T119" fmla="*/ 58 h 160"/>
              <a:gd name="T120" fmla="*/ 137 w 160"/>
              <a:gd name="T121" fmla="*/ 58 h 160"/>
              <a:gd name="T122" fmla="*/ 137 w 160"/>
              <a:gd name="T123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145" y="9"/>
                </a:moveTo>
                <a:cubicBezTo>
                  <a:pt x="142" y="4"/>
                  <a:pt x="137" y="0"/>
                  <a:pt x="132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24" y="0"/>
                  <a:pt x="20" y="4"/>
                  <a:pt x="18" y="9"/>
                </a:cubicBezTo>
                <a:cubicBezTo>
                  <a:pt x="10" y="29"/>
                  <a:pt x="10" y="29"/>
                  <a:pt x="10" y="29"/>
                </a:cubicBezTo>
                <a:cubicBezTo>
                  <a:pt x="153" y="29"/>
                  <a:pt x="153" y="29"/>
                  <a:pt x="153" y="29"/>
                </a:cubicBezTo>
                <a:lnTo>
                  <a:pt x="145" y="9"/>
                </a:lnTo>
                <a:close/>
                <a:moveTo>
                  <a:pt x="159" y="48"/>
                </a:moveTo>
                <a:cubicBezTo>
                  <a:pt x="155" y="39"/>
                  <a:pt x="155" y="39"/>
                  <a:pt x="155" y="39"/>
                </a:cubicBezTo>
                <a:cubicBezTo>
                  <a:pt x="5" y="39"/>
                  <a:pt x="5" y="39"/>
                  <a:pt x="5" y="39"/>
                </a:cubicBezTo>
                <a:cubicBezTo>
                  <a:pt x="1" y="48"/>
                  <a:pt x="1" y="48"/>
                  <a:pt x="1" y="48"/>
                </a:cubicBezTo>
                <a:cubicBezTo>
                  <a:pt x="1" y="49"/>
                  <a:pt x="0" y="51"/>
                  <a:pt x="0" y="53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6"/>
                  <a:pt x="2" y="79"/>
                  <a:pt x="4" y="81"/>
                </a:cubicBezTo>
                <a:cubicBezTo>
                  <a:pt x="2" y="84"/>
                  <a:pt x="0" y="87"/>
                  <a:pt x="0" y="90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13"/>
                  <a:pt x="2" y="116"/>
                  <a:pt x="4" y="118"/>
                </a:cubicBezTo>
                <a:cubicBezTo>
                  <a:pt x="2" y="121"/>
                  <a:pt x="0" y="124"/>
                  <a:pt x="0" y="128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7" y="160"/>
                  <a:pt x="14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3" y="160"/>
                  <a:pt x="160" y="154"/>
                  <a:pt x="160" y="146"/>
                </a:cubicBezTo>
                <a:cubicBezTo>
                  <a:pt x="160" y="128"/>
                  <a:pt x="160" y="128"/>
                  <a:pt x="160" y="128"/>
                </a:cubicBezTo>
                <a:cubicBezTo>
                  <a:pt x="160" y="124"/>
                  <a:pt x="158" y="120"/>
                  <a:pt x="156" y="118"/>
                </a:cubicBezTo>
                <a:cubicBezTo>
                  <a:pt x="158" y="116"/>
                  <a:pt x="160" y="113"/>
                  <a:pt x="160" y="109"/>
                </a:cubicBezTo>
                <a:cubicBezTo>
                  <a:pt x="160" y="90"/>
                  <a:pt x="160" y="90"/>
                  <a:pt x="160" y="90"/>
                </a:cubicBezTo>
                <a:cubicBezTo>
                  <a:pt x="160" y="87"/>
                  <a:pt x="158" y="83"/>
                  <a:pt x="156" y="81"/>
                </a:cubicBezTo>
                <a:cubicBezTo>
                  <a:pt x="158" y="78"/>
                  <a:pt x="160" y="75"/>
                  <a:pt x="160" y="72"/>
                </a:cubicBezTo>
                <a:cubicBezTo>
                  <a:pt x="160" y="53"/>
                  <a:pt x="160" y="53"/>
                  <a:pt x="160" y="53"/>
                </a:cubicBezTo>
                <a:cubicBezTo>
                  <a:pt x="160" y="53"/>
                  <a:pt x="160" y="53"/>
                  <a:pt x="160" y="53"/>
                </a:cubicBezTo>
                <a:cubicBezTo>
                  <a:pt x="160" y="51"/>
                  <a:pt x="160" y="49"/>
                  <a:pt x="159" y="48"/>
                </a:cubicBezTo>
                <a:close/>
                <a:moveTo>
                  <a:pt x="24" y="142"/>
                </a:moveTo>
                <a:cubicBezTo>
                  <a:pt x="21" y="142"/>
                  <a:pt x="19" y="140"/>
                  <a:pt x="19" y="137"/>
                </a:cubicBezTo>
                <a:cubicBezTo>
                  <a:pt x="19" y="135"/>
                  <a:pt x="21" y="132"/>
                  <a:pt x="24" y="132"/>
                </a:cubicBezTo>
                <a:cubicBezTo>
                  <a:pt x="27" y="132"/>
                  <a:pt x="29" y="135"/>
                  <a:pt x="29" y="137"/>
                </a:cubicBezTo>
                <a:cubicBezTo>
                  <a:pt x="29" y="140"/>
                  <a:pt x="27" y="142"/>
                  <a:pt x="24" y="142"/>
                </a:cubicBezTo>
                <a:close/>
                <a:moveTo>
                  <a:pt x="24" y="105"/>
                </a:moveTo>
                <a:cubicBezTo>
                  <a:pt x="21" y="105"/>
                  <a:pt x="19" y="103"/>
                  <a:pt x="19" y="100"/>
                </a:cubicBezTo>
                <a:cubicBezTo>
                  <a:pt x="19" y="97"/>
                  <a:pt x="21" y="95"/>
                  <a:pt x="24" y="95"/>
                </a:cubicBezTo>
                <a:cubicBezTo>
                  <a:pt x="27" y="95"/>
                  <a:pt x="29" y="97"/>
                  <a:pt x="29" y="100"/>
                </a:cubicBezTo>
                <a:cubicBezTo>
                  <a:pt x="29" y="103"/>
                  <a:pt x="27" y="105"/>
                  <a:pt x="24" y="105"/>
                </a:cubicBezTo>
                <a:close/>
                <a:moveTo>
                  <a:pt x="24" y="67"/>
                </a:moveTo>
                <a:cubicBezTo>
                  <a:pt x="21" y="67"/>
                  <a:pt x="19" y="65"/>
                  <a:pt x="19" y="62"/>
                </a:cubicBezTo>
                <a:cubicBezTo>
                  <a:pt x="19" y="59"/>
                  <a:pt x="21" y="57"/>
                  <a:pt x="24" y="57"/>
                </a:cubicBezTo>
                <a:cubicBezTo>
                  <a:pt x="27" y="57"/>
                  <a:pt x="29" y="59"/>
                  <a:pt x="29" y="62"/>
                </a:cubicBezTo>
                <a:cubicBezTo>
                  <a:pt x="29" y="65"/>
                  <a:pt x="27" y="67"/>
                  <a:pt x="24" y="67"/>
                </a:cubicBezTo>
                <a:close/>
                <a:moveTo>
                  <a:pt x="137" y="142"/>
                </a:moveTo>
                <a:cubicBezTo>
                  <a:pt x="52" y="142"/>
                  <a:pt x="52" y="142"/>
                  <a:pt x="52" y="142"/>
                </a:cubicBezTo>
                <a:cubicBezTo>
                  <a:pt x="46" y="142"/>
                  <a:pt x="45" y="133"/>
                  <a:pt x="52" y="133"/>
                </a:cubicBezTo>
                <a:cubicBezTo>
                  <a:pt x="137" y="133"/>
                  <a:pt x="137" y="133"/>
                  <a:pt x="137" y="133"/>
                </a:cubicBezTo>
                <a:cubicBezTo>
                  <a:pt x="144" y="133"/>
                  <a:pt x="144" y="142"/>
                  <a:pt x="137" y="142"/>
                </a:cubicBezTo>
                <a:close/>
                <a:moveTo>
                  <a:pt x="52" y="96"/>
                </a:moveTo>
                <a:cubicBezTo>
                  <a:pt x="137" y="96"/>
                  <a:pt x="137" y="96"/>
                  <a:pt x="137" y="96"/>
                </a:cubicBezTo>
                <a:cubicBezTo>
                  <a:pt x="137" y="96"/>
                  <a:pt x="138" y="96"/>
                  <a:pt x="138" y="96"/>
                </a:cubicBezTo>
                <a:cubicBezTo>
                  <a:pt x="144" y="96"/>
                  <a:pt x="144" y="105"/>
                  <a:pt x="137" y="105"/>
                </a:cubicBezTo>
                <a:cubicBezTo>
                  <a:pt x="52" y="105"/>
                  <a:pt x="52" y="105"/>
                  <a:pt x="52" y="105"/>
                </a:cubicBezTo>
                <a:cubicBezTo>
                  <a:pt x="46" y="105"/>
                  <a:pt x="45" y="96"/>
                  <a:pt x="52" y="96"/>
                </a:cubicBezTo>
                <a:close/>
                <a:moveTo>
                  <a:pt x="137" y="67"/>
                </a:moveTo>
                <a:cubicBezTo>
                  <a:pt x="52" y="67"/>
                  <a:pt x="52" y="67"/>
                  <a:pt x="52" y="67"/>
                </a:cubicBezTo>
                <a:cubicBezTo>
                  <a:pt x="46" y="67"/>
                  <a:pt x="45" y="58"/>
                  <a:pt x="52" y="58"/>
                </a:cubicBezTo>
                <a:cubicBezTo>
                  <a:pt x="137" y="58"/>
                  <a:pt x="137" y="58"/>
                  <a:pt x="137" y="58"/>
                </a:cubicBezTo>
                <a:cubicBezTo>
                  <a:pt x="144" y="58"/>
                  <a:pt x="144" y="67"/>
                  <a:pt x="137" y="6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F227D85A-3A5E-3316-1F5E-F3235C2CE418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3022600"/>
            <a:ext cx="254000" cy="254000"/>
          </a:xfrm>
          <a:custGeom>
            <a:avLst/>
            <a:gdLst>
              <a:gd name="T0" fmla="*/ 14 w 160"/>
              <a:gd name="T1" fmla="*/ 11 h 160"/>
              <a:gd name="T2" fmla="*/ 0 w 160"/>
              <a:gd name="T3" fmla="*/ 30 h 160"/>
              <a:gd name="T4" fmla="*/ 63 w 160"/>
              <a:gd name="T5" fmla="*/ 11 h 160"/>
              <a:gd name="T6" fmla="*/ 64 w 160"/>
              <a:gd name="T7" fmla="*/ 112 h 160"/>
              <a:gd name="T8" fmla="*/ 53 w 160"/>
              <a:gd name="T9" fmla="*/ 79 h 160"/>
              <a:gd name="T10" fmla="*/ 48 w 160"/>
              <a:gd name="T11" fmla="*/ 39 h 160"/>
              <a:gd name="T12" fmla="*/ 0 w 160"/>
              <a:gd name="T13" fmla="*/ 113 h 160"/>
              <a:gd name="T14" fmla="*/ 93 w 160"/>
              <a:gd name="T15" fmla="*/ 112 h 160"/>
              <a:gd name="T16" fmla="*/ 70 w 160"/>
              <a:gd name="T17" fmla="*/ 111 h 160"/>
              <a:gd name="T18" fmla="*/ 14 w 160"/>
              <a:gd name="T19" fmla="*/ 160 h 160"/>
              <a:gd name="T20" fmla="*/ 93 w 160"/>
              <a:gd name="T21" fmla="*/ 146 h 160"/>
              <a:gd name="T22" fmla="*/ 0 w 160"/>
              <a:gd name="T23" fmla="*/ 122 h 160"/>
              <a:gd name="T24" fmla="*/ 47 w 160"/>
              <a:gd name="T25" fmla="*/ 132 h 160"/>
              <a:gd name="T26" fmla="*/ 47 w 160"/>
              <a:gd name="T27" fmla="*/ 142 h 160"/>
              <a:gd name="T28" fmla="*/ 47 w 160"/>
              <a:gd name="T29" fmla="*/ 132 h 160"/>
              <a:gd name="T30" fmla="*/ 56 w 160"/>
              <a:gd name="T31" fmla="*/ 52 h 160"/>
              <a:gd name="T32" fmla="*/ 63 w 160"/>
              <a:gd name="T33" fmla="*/ 80 h 160"/>
              <a:gd name="T34" fmla="*/ 66 w 160"/>
              <a:gd name="T35" fmla="*/ 103 h 160"/>
              <a:gd name="T36" fmla="*/ 81 w 160"/>
              <a:gd name="T37" fmla="*/ 98 h 160"/>
              <a:gd name="T38" fmla="*/ 85 w 160"/>
              <a:gd name="T39" fmla="*/ 98 h 160"/>
              <a:gd name="T40" fmla="*/ 160 w 160"/>
              <a:gd name="T41" fmla="*/ 52 h 160"/>
              <a:gd name="T42" fmla="*/ 113 w 160"/>
              <a:gd name="T43" fmla="*/ 75 h 160"/>
              <a:gd name="T44" fmla="*/ 108 w 160"/>
              <a:gd name="T45" fmla="*/ 85 h 160"/>
              <a:gd name="T46" fmla="*/ 104 w 160"/>
              <a:gd name="T47" fmla="*/ 75 h 160"/>
              <a:gd name="T48" fmla="*/ 101 w 160"/>
              <a:gd name="T49" fmla="*/ 63 h 160"/>
              <a:gd name="T50" fmla="*/ 108 w 160"/>
              <a:gd name="T51" fmla="*/ 66 h 160"/>
              <a:gd name="T52" fmla="*/ 108 w 160"/>
              <a:gd name="T53" fmla="*/ 57 h 160"/>
              <a:gd name="T54" fmla="*/ 103 w 160"/>
              <a:gd name="T55" fmla="*/ 30 h 160"/>
              <a:gd name="T56" fmla="*/ 108 w 160"/>
              <a:gd name="T57" fmla="*/ 19 h 160"/>
              <a:gd name="T58" fmla="*/ 112 w 160"/>
              <a:gd name="T59" fmla="*/ 30 h 160"/>
              <a:gd name="T60" fmla="*/ 114 w 160"/>
              <a:gd name="T61" fmla="*/ 41 h 160"/>
              <a:gd name="T62" fmla="*/ 107 w 160"/>
              <a:gd name="T63" fmla="*/ 38 h 160"/>
              <a:gd name="T64" fmla="*/ 108 w 160"/>
              <a:gd name="T65" fmla="*/ 48 h 160"/>
              <a:gd name="T66" fmla="*/ 113 w 160"/>
              <a:gd name="T67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60">
                <a:moveTo>
                  <a:pt x="63" y="11"/>
                </a:moveTo>
                <a:cubicBezTo>
                  <a:pt x="14" y="11"/>
                  <a:pt x="14" y="11"/>
                  <a:pt x="14" y="11"/>
                </a:cubicBezTo>
                <a:cubicBezTo>
                  <a:pt x="6" y="11"/>
                  <a:pt x="0" y="17"/>
                  <a:pt x="0" y="25"/>
                </a:cubicBezTo>
                <a:cubicBezTo>
                  <a:pt x="0" y="30"/>
                  <a:pt x="0" y="30"/>
                  <a:pt x="0" y="30"/>
                </a:cubicBezTo>
                <a:cubicBezTo>
                  <a:pt x="51" y="30"/>
                  <a:pt x="51" y="30"/>
                  <a:pt x="51" y="30"/>
                </a:cubicBezTo>
                <a:cubicBezTo>
                  <a:pt x="54" y="23"/>
                  <a:pt x="59" y="16"/>
                  <a:pt x="63" y="11"/>
                </a:cubicBezTo>
                <a:close/>
                <a:moveTo>
                  <a:pt x="70" y="111"/>
                </a:moveTo>
                <a:cubicBezTo>
                  <a:pt x="68" y="112"/>
                  <a:pt x="66" y="112"/>
                  <a:pt x="64" y="112"/>
                </a:cubicBezTo>
                <a:cubicBezTo>
                  <a:pt x="54" y="112"/>
                  <a:pt x="45" y="101"/>
                  <a:pt x="49" y="90"/>
                </a:cubicBezTo>
                <a:cubicBezTo>
                  <a:pt x="53" y="79"/>
                  <a:pt x="53" y="79"/>
                  <a:pt x="53" y="79"/>
                </a:cubicBezTo>
                <a:cubicBezTo>
                  <a:pt x="49" y="71"/>
                  <a:pt x="47" y="62"/>
                  <a:pt x="47" y="53"/>
                </a:cubicBezTo>
                <a:cubicBezTo>
                  <a:pt x="47" y="48"/>
                  <a:pt x="47" y="43"/>
                  <a:pt x="48" y="39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113"/>
                  <a:pt x="0" y="113"/>
                  <a:pt x="0" y="113"/>
                </a:cubicBezTo>
                <a:cubicBezTo>
                  <a:pt x="93" y="113"/>
                  <a:pt x="93" y="113"/>
                  <a:pt x="93" y="113"/>
                </a:cubicBezTo>
                <a:cubicBezTo>
                  <a:pt x="93" y="112"/>
                  <a:pt x="93" y="112"/>
                  <a:pt x="93" y="112"/>
                </a:cubicBezTo>
                <a:cubicBezTo>
                  <a:pt x="89" y="111"/>
                  <a:pt x="85" y="109"/>
                  <a:pt x="81" y="107"/>
                </a:cubicBezTo>
                <a:lnTo>
                  <a:pt x="70" y="111"/>
                </a:lnTo>
                <a:close/>
                <a:moveTo>
                  <a:pt x="0" y="146"/>
                </a:moveTo>
                <a:cubicBezTo>
                  <a:pt x="0" y="154"/>
                  <a:pt x="6" y="160"/>
                  <a:pt x="14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7" y="160"/>
                  <a:pt x="93" y="154"/>
                  <a:pt x="93" y="146"/>
                </a:cubicBezTo>
                <a:cubicBezTo>
                  <a:pt x="93" y="122"/>
                  <a:pt x="93" y="122"/>
                  <a:pt x="93" y="122"/>
                </a:cubicBezTo>
                <a:cubicBezTo>
                  <a:pt x="0" y="122"/>
                  <a:pt x="0" y="122"/>
                  <a:pt x="0" y="122"/>
                </a:cubicBezTo>
                <a:lnTo>
                  <a:pt x="0" y="146"/>
                </a:lnTo>
                <a:close/>
                <a:moveTo>
                  <a:pt x="47" y="132"/>
                </a:moveTo>
                <a:cubicBezTo>
                  <a:pt x="49" y="132"/>
                  <a:pt x="51" y="134"/>
                  <a:pt x="51" y="137"/>
                </a:cubicBezTo>
                <a:cubicBezTo>
                  <a:pt x="51" y="140"/>
                  <a:pt x="49" y="142"/>
                  <a:pt x="47" y="142"/>
                </a:cubicBezTo>
                <a:cubicBezTo>
                  <a:pt x="44" y="142"/>
                  <a:pt x="42" y="140"/>
                  <a:pt x="42" y="137"/>
                </a:cubicBezTo>
                <a:cubicBezTo>
                  <a:pt x="42" y="134"/>
                  <a:pt x="44" y="132"/>
                  <a:pt x="47" y="132"/>
                </a:cubicBezTo>
                <a:close/>
                <a:moveTo>
                  <a:pt x="108" y="0"/>
                </a:moveTo>
                <a:cubicBezTo>
                  <a:pt x="80" y="0"/>
                  <a:pt x="56" y="23"/>
                  <a:pt x="56" y="52"/>
                </a:cubicBezTo>
                <a:cubicBezTo>
                  <a:pt x="56" y="60"/>
                  <a:pt x="59" y="69"/>
                  <a:pt x="62" y="76"/>
                </a:cubicBezTo>
                <a:cubicBezTo>
                  <a:pt x="63" y="77"/>
                  <a:pt x="63" y="79"/>
                  <a:pt x="63" y="80"/>
                </a:cubicBezTo>
                <a:cubicBezTo>
                  <a:pt x="59" y="93"/>
                  <a:pt x="59" y="93"/>
                  <a:pt x="59" y="93"/>
                </a:cubicBezTo>
                <a:cubicBezTo>
                  <a:pt x="57" y="98"/>
                  <a:pt x="61" y="103"/>
                  <a:pt x="66" y="103"/>
                </a:cubicBezTo>
                <a:cubicBezTo>
                  <a:pt x="66" y="103"/>
                  <a:pt x="67" y="103"/>
                  <a:pt x="68" y="102"/>
                </a:cubicBezTo>
                <a:cubicBezTo>
                  <a:pt x="81" y="98"/>
                  <a:pt x="81" y="98"/>
                  <a:pt x="81" y="98"/>
                </a:cubicBezTo>
                <a:cubicBezTo>
                  <a:pt x="81" y="97"/>
                  <a:pt x="82" y="97"/>
                  <a:pt x="82" y="97"/>
                </a:cubicBezTo>
                <a:cubicBezTo>
                  <a:pt x="83" y="97"/>
                  <a:pt x="84" y="98"/>
                  <a:pt x="85" y="98"/>
                </a:cubicBezTo>
                <a:cubicBezTo>
                  <a:pt x="92" y="102"/>
                  <a:pt x="100" y="105"/>
                  <a:pt x="108" y="105"/>
                </a:cubicBezTo>
                <a:cubicBezTo>
                  <a:pt x="136" y="105"/>
                  <a:pt x="160" y="81"/>
                  <a:pt x="160" y="52"/>
                </a:cubicBezTo>
                <a:cubicBezTo>
                  <a:pt x="158" y="24"/>
                  <a:pt x="136" y="0"/>
                  <a:pt x="108" y="0"/>
                </a:cubicBezTo>
                <a:close/>
                <a:moveTo>
                  <a:pt x="113" y="75"/>
                </a:moveTo>
                <a:cubicBezTo>
                  <a:pt x="113" y="80"/>
                  <a:pt x="113" y="80"/>
                  <a:pt x="113" y="80"/>
                </a:cubicBezTo>
                <a:cubicBezTo>
                  <a:pt x="113" y="83"/>
                  <a:pt x="110" y="85"/>
                  <a:pt x="108" y="85"/>
                </a:cubicBezTo>
                <a:cubicBezTo>
                  <a:pt x="106" y="85"/>
                  <a:pt x="104" y="83"/>
                  <a:pt x="104" y="80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101" y="74"/>
                  <a:pt x="100" y="73"/>
                  <a:pt x="98" y="71"/>
                </a:cubicBezTo>
                <a:cubicBezTo>
                  <a:pt x="95" y="68"/>
                  <a:pt x="98" y="63"/>
                  <a:pt x="101" y="63"/>
                </a:cubicBezTo>
                <a:cubicBezTo>
                  <a:pt x="102" y="63"/>
                  <a:pt x="103" y="64"/>
                  <a:pt x="104" y="65"/>
                </a:cubicBezTo>
                <a:cubicBezTo>
                  <a:pt x="105" y="66"/>
                  <a:pt x="107" y="66"/>
                  <a:pt x="108" y="66"/>
                </a:cubicBezTo>
                <a:cubicBezTo>
                  <a:pt x="111" y="66"/>
                  <a:pt x="114" y="62"/>
                  <a:pt x="111" y="58"/>
                </a:cubicBezTo>
                <a:cubicBezTo>
                  <a:pt x="110" y="58"/>
                  <a:pt x="109" y="57"/>
                  <a:pt x="108" y="57"/>
                </a:cubicBezTo>
                <a:cubicBezTo>
                  <a:pt x="100" y="57"/>
                  <a:pt x="94" y="51"/>
                  <a:pt x="94" y="43"/>
                </a:cubicBezTo>
                <a:cubicBezTo>
                  <a:pt x="94" y="37"/>
                  <a:pt x="97" y="32"/>
                  <a:pt x="103" y="30"/>
                </a:cubicBezTo>
                <a:cubicBezTo>
                  <a:pt x="103" y="24"/>
                  <a:pt x="103" y="24"/>
                  <a:pt x="103" y="24"/>
                </a:cubicBezTo>
                <a:cubicBezTo>
                  <a:pt x="103" y="21"/>
                  <a:pt x="105" y="19"/>
                  <a:pt x="108" y="19"/>
                </a:cubicBezTo>
                <a:cubicBezTo>
                  <a:pt x="110" y="19"/>
                  <a:pt x="112" y="21"/>
                  <a:pt x="112" y="24"/>
                </a:cubicBezTo>
                <a:cubicBezTo>
                  <a:pt x="112" y="30"/>
                  <a:pt x="112" y="30"/>
                  <a:pt x="112" y="30"/>
                </a:cubicBezTo>
                <a:cubicBezTo>
                  <a:pt x="114" y="30"/>
                  <a:pt x="116" y="32"/>
                  <a:pt x="117" y="33"/>
                </a:cubicBezTo>
                <a:cubicBezTo>
                  <a:pt x="121" y="37"/>
                  <a:pt x="118" y="41"/>
                  <a:pt x="114" y="41"/>
                </a:cubicBezTo>
                <a:cubicBezTo>
                  <a:pt x="113" y="41"/>
                  <a:pt x="112" y="41"/>
                  <a:pt x="111" y="40"/>
                </a:cubicBezTo>
                <a:cubicBezTo>
                  <a:pt x="110" y="39"/>
                  <a:pt x="109" y="38"/>
                  <a:pt x="107" y="38"/>
                </a:cubicBezTo>
                <a:cubicBezTo>
                  <a:pt x="104" y="38"/>
                  <a:pt x="101" y="43"/>
                  <a:pt x="104" y="46"/>
                </a:cubicBezTo>
                <a:cubicBezTo>
                  <a:pt x="106" y="47"/>
                  <a:pt x="107" y="48"/>
                  <a:pt x="108" y="48"/>
                </a:cubicBezTo>
                <a:cubicBezTo>
                  <a:pt x="115" y="48"/>
                  <a:pt x="122" y="54"/>
                  <a:pt x="122" y="62"/>
                </a:cubicBezTo>
                <a:cubicBezTo>
                  <a:pt x="122" y="67"/>
                  <a:pt x="119" y="73"/>
                  <a:pt x="113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FA9B97CA-8983-4FAF-9445-8FDD2C6DEA7A}"/>
              </a:ext>
            </a:extLst>
          </p:cNvPr>
          <p:cNvSpPr>
            <a:spLocks noEditPoints="1"/>
          </p:cNvSpPr>
          <p:nvPr/>
        </p:nvSpPr>
        <p:spPr bwMode="auto">
          <a:xfrm>
            <a:off x="5140326" y="2471738"/>
            <a:ext cx="258763" cy="254000"/>
          </a:xfrm>
          <a:custGeom>
            <a:avLst/>
            <a:gdLst>
              <a:gd name="T0" fmla="*/ 148 w 163"/>
              <a:gd name="T1" fmla="*/ 47 h 160"/>
              <a:gd name="T2" fmla="*/ 157 w 163"/>
              <a:gd name="T3" fmla="*/ 56 h 160"/>
              <a:gd name="T4" fmla="*/ 157 w 163"/>
              <a:gd name="T5" fmla="*/ 47 h 160"/>
              <a:gd name="T6" fmla="*/ 16 w 163"/>
              <a:gd name="T7" fmla="*/ 47 h 160"/>
              <a:gd name="T8" fmla="*/ 7 w 163"/>
              <a:gd name="T9" fmla="*/ 56 h 160"/>
              <a:gd name="T10" fmla="*/ 16 w 163"/>
              <a:gd name="T11" fmla="*/ 56 h 160"/>
              <a:gd name="T12" fmla="*/ 141 w 163"/>
              <a:gd name="T13" fmla="*/ 23 h 160"/>
              <a:gd name="T14" fmla="*/ 147 w 163"/>
              <a:gd name="T15" fmla="*/ 9 h 160"/>
              <a:gd name="T16" fmla="*/ 136 w 163"/>
              <a:gd name="T17" fmla="*/ 15 h 160"/>
              <a:gd name="T18" fmla="*/ 24 w 163"/>
              <a:gd name="T19" fmla="*/ 80 h 160"/>
              <a:gd name="T20" fmla="*/ 14 w 163"/>
              <a:gd name="T21" fmla="*/ 85 h 160"/>
              <a:gd name="T22" fmla="*/ 19 w 163"/>
              <a:gd name="T23" fmla="*/ 94 h 160"/>
              <a:gd name="T24" fmla="*/ 24 w 163"/>
              <a:gd name="T25" fmla="*/ 80 h 160"/>
              <a:gd name="T26" fmla="*/ 141 w 163"/>
              <a:gd name="T27" fmla="*/ 80 h 160"/>
              <a:gd name="T28" fmla="*/ 137 w 163"/>
              <a:gd name="T29" fmla="*/ 89 h 160"/>
              <a:gd name="T30" fmla="*/ 147 w 163"/>
              <a:gd name="T31" fmla="*/ 95 h 160"/>
              <a:gd name="T32" fmla="*/ 27 w 163"/>
              <a:gd name="T33" fmla="*/ 15 h 160"/>
              <a:gd name="T34" fmla="*/ 16 w 163"/>
              <a:gd name="T35" fmla="*/ 9 h 160"/>
              <a:gd name="T36" fmla="*/ 22 w 163"/>
              <a:gd name="T37" fmla="*/ 23 h 160"/>
              <a:gd name="T38" fmla="*/ 27 w 163"/>
              <a:gd name="T39" fmla="*/ 15 h 160"/>
              <a:gd name="T40" fmla="*/ 78 w 163"/>
              <a:gd name="T41" fmla="*/ 40 h 160"/>
              <a:gd name="T42" fmla="*/ 84 w 163"/>
              <a:gd name="T43" fmla="*/ 67 h 160"/>
              <a:gd name="T44" fmla="*/ 87 w 163"/>
              <a:gd name="T45" fmla="*/ 83 h 160"/>
              <a:gd name="T46" fmla="*/ 80 w 163"/>
              <a:gd name="T47" fmla="*/ 56 h 160"/>
              <a:gd name="T48" fmla="*/ 58 w 163"/>
              <a:gd name="T49" fmla="*/ 132 h 160"/>
              <a:gd name="T50" fmla="*/ 72 w 163"/>
              <a:gd name="T51" fmla="*/ 141 h 160"/>
              <a:gd name="T52" fmla="*/ 58 w 163"/>
              <a:gd name="T53" fmla="*/ 146 h 160"/>
              <a:gd name="T54" fmla="*/ 91 w 163"/>
              <a:gd name="T55" fmla="*/ 160 h 160"/>
              <a:gd name="T56" fmla="*/ 105 w 163"/>
              <a:gd name="T57" fmla="*/ 141 h 160"/>
              <a:gd name="T58" fmla="*/ 91 w 163"/>
              <a:gd name="T59" fmla="*/ 132 h 160"/>
              <a:gd name="T60" fmla="*/ 105 w 163"/>
              <a:gd name="T61" fmla="*/ 123 h 160"/>
              <a:gd name="T62" fmla="*/ 58 w 163"/>
              <a:gd name="T63" fmla="*/ 132 h 160"/>
              <a:gd name="T64" fmla="*/ 82 w 163"/>
              <a:gd name="T65" fmla="*/ 0 h 160"/>
              <a:gd name="T66" fmla="*/ 30 w 163"/>
              <a:gd name="T67" fmla="*/ 43 h 160"/>
              <a:gd name="T68" fmla="*/ 50 w 163"/>
              <a:gd name="T69" fmla="*/ 113 h 160"/>
              <a:gd name="T70" fmla="*/ 122 w 163"/>
              <a:gd name="T71" fmla="*/ 85 h 160"/>
              <a:gd name="T72" fmla="*/ 115 w 163"/>
              <a:gd name="T73" fmla="*/ 12 h 160"/>
              <a:gd name="T74" fmla="*/ 86 w 163"/>
              <a:gd name="T75" fmla="*/ 102 h 160"/>
              <a:gd name="T76" fmla="*/ 81 w 163"/>
              <a:gd name="T77" fmla="*/ 104 h 160"/>
              <a:gd name="T78" fmla="*/ 78 w 163"/>
              <a:gd name="T79" fmla="*/ 75 h 160"/>
              <a:gd name="T80" fmla="*/ 54 w 163"/>
              <a:gd name="T81" fmla="*/ 64 h 160"/>
              <a:gd name="T82" fmla="*/ 78 w 163"/>
              <a:gd name="T83" fmla="*/ 22 h 160"/>
              <a:gd name="T84" fmla="*/ 87 w 163"/>
              <a:gd name="T85" fmla="*/ 25 h 160"/>
              <a:gd name="T86" fmla="*/ 108 w 163"/>
              <a:gd name="T87" fmla="*/ 57 h 160"/>
              <a:gd name="T88" fmla="*/ 109 w 163"/>
              <a:gd name="T89" fmla="*/ 6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3" h="160">
                <a:moveTo>
                  <a:pt x="157" y="47"/>
                </a:moveTo>
                <a:cubicBezTo>
                  <a:pt x="148" y="47"/>
                  <a:pt x="148" y="47"/>
                  <a:pt x="148" y="47"/>
                </a:cubicBezTo>
                <a:cubicBezTo>
                  <a:pt x="142" y="47"/>
                  <a:pt x="141" y="56"/>
                  <a:pt x="148" y="56"/>
                </a:cubicBezTo>
                <a:cubicBezTo>
                  <a:pt x="157" y="56"/>
                  <a:pt x="157" y="56"/>
                  <a:pt x="157" y="56"/>
                </a:cubicBezTo>
                <a:cubicBezTo>
                  <a:pt x="157" y="56"/>
                  <a:pt x="157" y="56"/>
                  <a:pt x="157" y="56"/>
                </a:cubicBezTo>
                <a:cubicBezTo>
                  <a:pt x="163" y="56"/>
                  <a:pt x="163" y="47"/>
                  <a:pt x="157" y="47"/>
                </a:cubicBezTo>
                <a:close/>
                <a:moveTo>
                  <a:pt x="16" y="56"/>
                </a:moveTo>
                <a:cubicBezTo>
                  <a:pt x="22" y="56"/>
                  <a:pt x="22" y="47"/>
                  <a:pt x="16" y="47"/>
                </a:cubicBezTo>
                <a:cubicBezTo>
                  <a:pt x="7" y="47"/>
                  <a:pt x="7" y="47"/>
                  <a:pt x="7" y="47"/>
                </a:cubicBezTo>
                <a:cubicBezTo>
                  <a:pt x="0" y="47"/>
                  <a:pt x="0" y="56"/>
                  <a:pt x="7" y="56"/>
                </a:cubicBezTo>
                <a:cubicBezTo>
                  <a:pt x="16" y="56"/>
                  <a:pt x="16" y="56"/>
                  <a:pt x="16" y="56"/>
                </a:cubicBezTo>
                <a:cubicBezTo>
                  <a:pt x="16" y="56"/>
                  <a:pt x="16" y="56"/>
                  <a:pt x="16" y="56"/>
                </a:cubicBezTo>
                <a:close/>
                <a:moveTo>
                  <a:pt x="139" y="24"/>
                </a:moveTo>
                <a:cubicBezTo>
                  <a:pt x="139" y="24"/>
                  <a:pt x="140" y="24"/>
                  <a:pt x="141" y="23"/>
                </a:cubicBezTo>
                <a:cubicBezTo>
                  <a:pt x="149" y="18"/>
                  <a:pt x="149" y="18"/>
                  <a:pt x="149" y="18"/>
                </a:cubicBezTo>
                <a:cubicBezTo>
                  <a:pt x="154" y="16"/>
                  <a:pt x="151" y="9"/>
                  <a:pt x="147" y="9"/>
                </a:cubicBezTo>
                <a:cubicBezTo>
                  <a:pt x="146" y="9"/>
                  <a:pt x="145" y="10"/>
                  <a:pt x="144" y="10"/>
                </a:cubicBezTo>
                <a:cubicBezTo>
                  <a:pt x="136" y="15"/>
                  <a:pt x="136" y="15"/>
                  <a:pt x="136" y="15"/>
                </a:cubicBezTo>
                <a:cubicBezTo>
                  <a:pt x="132" y="18"/>
                  <a:pt x="134" y="24"/>
                  <a:pt x="139" y="24"/>
                </a:cubicBezTo>
                <a:close/>
                <a:moveTo>
                  <a:pt x="24" y="80"/>
                </a:moveTo>
                <a:cubicBezTo>
                  <a:pt x="24" y="80"/>
                  <a:pt x="23" y="80"/>
                  <a:pt x="22" y="81"/>
                </a:cubicBezTo>
                <a:cubicBezTo>
                  <a:pt x="14" y="85"/>
                  <a:pt x="14" y="85"/>
                  <a:pt x="14" y="85"/>
                </a:cubicBezTo>
                <a:cubicBezTo>
                  <a:pt x="10" y="88"/>
                  <a:pt x="12" y="95"/>
                  <a:pt x="16" y="95"/>
                </a:cubicBezTo>
                <a:cubicBezTo>
                  <a:pt x="17" y="95"/>
                  <a:pt x="18" y="94"/>
                  <a:pt x="19" y="94"/>
                </a:cubicBezTo>
                <a:cubicBezTo>
                  <a:pt x="27" y="89"/>
                  <a:pt x="27" y="89"/>
                  <a:pt x="27" y="89"/>
                </a:cubicBezTo>
                <a:cubicBezTo>
                  <a:pt x="31" y="87"/>
                  <a:pt x="29" y="80"/>
                  <a:pt x="24" y="80"/>
                </a:cubicBezTo>
                <a:close/>
                <a:moveTo>
                  <a:pt x="149" y="86"/>
                </a:moveTo>
                <a:cubicBezTo>
                  <a:pt x="141" y="80"/>
                  <a:pt x="141" y="80"/>
                  <a:pt x="141" y="80"/>
                </a:cubicBezTo>
                <a:cubicBezTo>
                  <a:pt x="140" y="80"/>
                  <a:pt x="140" y="80"/>
                  <a:pt x="139" y="80"/>
                </a:cubicBezTo>
                <a:cubicBezTo>
                  <a:pt x="135" y="80"/>
                  <a:pt x="132" y="86"/>
                  <a:pt x="137" y="89"/>
                </a:cubicBezTo>
                <a:cubicBezTo>
                  <a:pt x="144" y="94"/>
                  <a:pt x="144" y="94"/>
                  <a:pt x="144" y="94"/>
                </a:cubicBezTo>
                <a:cubicBezTo>
                  <a:pt x="145" y="94"/>
                  <a:pt x="146" y="95"/>
                  <a:pt x="147" y="95"/>
                </a:cubicBezTo>
                <a:cubicBezTo>
                  <a:pt x="151" y="95"/>
                  <a:pt x="154" y="88"/>
                  <a:pt x="149" y="86"/>
                </a:cubicBezTo>
                <a:close/>
                <a:moveTo>
                  <a:pt x="27" y="15"/>
                </a:moveTo>
                <a:cubicBezTo>
                  <a:pt x="19" y="10"/>
                  <a:pt x="19" y="10"/>
                  <a:pt x="19" y="10"/>
                </a:cubicBezTo>
                <a:cubicBezTo>
                  <a:pt x="18" y="10"/>
                  <a:pt x="17" y="9"/>
                  <a:pt x="16" y="9"/>
                </a:cubicBezTo>
                <a:cubicBezTo>
                  <a:pt x="12" y="9"/>
                  <a:pt x="10" y="16"/>
                  <a:pt x="14" y="18"/>
                </a:cubicBezTo>
                <a:cubicBezTo>
                  <a:pt x="22" y="23"/>
                  <a:pt x="22" y="23"/>
                  <a:pt x="22" y="23"/>
                </a:cubicBezTo>
                <a:cubicBezTo>
                  <a:pt x="23" y="24"/>
                  <a:pt x="24" y="24"/>
                  <a:pt x="25" y="24"/>
                </a:cubicBezTo>
                <a:cubicBezTo>
                  <a:pt x="29" y="24"/>
                  <a:pt x="31" y="18"/>
                  <a:pt x="27" y="15"/>
                </a:cubicBezTo>
                <a:close/>
                <a:moveTo>
                  <a:pt x="78" y="52"/>
                </a:moveTo>
                <a:cubicBezTo>
                  <a:pt x="78" y="40"/>
                  <a:pt x="78" y="40"/>
                  <a:pt x="78" y="40"/>
                </a:cubicBezTo>
                <a:cubicBezTo>
                  <a:pt x="65" y="59"/>
                  <a:pt x="65" y="59"/>
                  <a:pt x="65" y="59"/>
                </a:cubicBezTo>
                <a:cubicBezTo>
                  <a:pt x="84" y="67"/>
                  <a:pt x="84" y="67"/>
                  <a:pt x="84" y="67"/>
                </a:cubicBezTo>
                <a:cubicBezTo>
                  <a:pt x="85" y="67"/>
                  <a:pt x="87" y="69"/>
                  <a:pt x="87" y="71"/>
                </a:cubicBezTo>
                <a:cubicBezTo>
                  <a:pt x="87" y="83"/>
                  <a:pt x="87" y="83"/>
                  <a:pt x="87" y="83"/>
                </a:cubicBezTo>
                <a:cubicBezTo>
                  <a:pt x="98" y="64"/>
                  <a:pt x="98" y="64"/>
                  <a:pt x="98" y="64"/>
                </a:cubicBezTo>
                <a:cubicBezTo>
                  <a:pt x="80" y="56"/>
                  <a:pt x="80" y="56"/>
                  <a:pt x="80" y="56"/>
                </a:cubicBezTo>
                <a:cubicBezTo>
                  <a:pt x="78" y="56"/>
                  <a:pt x="78" y="54"/>
                  <a:pt x="78" y="52"/>
                </a:cubicBezTo>
                <a:close/>
                <a:moveTo>
                  <a:pt x="58" y="132"/>
                </a:moveTo>
                <a:cubicBezTo>
                  <a:pt x="72" y="132"/>
                  <a:pt x="72" y="132"/>
                  <a:pt x="72" y="132"/>
                </a:cubicBezTo>
                <a:cubicBezTo>
                  <a:pt x="78" y="132"/>
                  <a:pt x="79" y="141"/>
                  <a:pt x="72" y="141"/>
                </a:cubicBezTo>
                <a:cubicBezTo>
                  <a:pt x="58" y="141"/>
                  <a:pt x="58" y="141"/>
                  <a:pt x="58" y="141"/>
                </a:cubicBezTo>
                <a:cubicBezTo>
                  <a:pt x="58" y="146"/>
                  <a:pt x="58" y="146"/>
                  <a:pt x="58" y="146"/>
                </a:cubicBezTo>
                <a:cubicBezTo>
                  <a:pt x="58" y="154"/>
                  <a:pt x="65" y="160"/>
                  <a:pt x="72" y="160"/>
                </a:cubicBezTo>
                <a:cubicBezTo>
                  <a:pt x="91" y="160"/>
                  <a:pt x="91" y="160"/>
                  <a:pt x="91" y="160"/>
                </a:cubicBezTo>
                <a:cubicBezTo>
                  <a:pt x="99" y="160"/>
                  <a:pt x="105" y="154"/>
                  <a:pt x="105" y="146"/>
                </a:cubicBezTo>
                <a:cubicBezTo>
                  <a:pt x="105" y="141"/>
                  <a:pt x="105" y="141"/>
                  <a:pt x="105" y="141"/>
                </a:cubicBezTo>
                <a:cubicBezTo>
                  <a:pt x="91" y="141"/>
                  <a:pt x="91" y="141"/>
                  <a:pt x="91" y="141"/>
                </a:cubicBezTo>
                <a:cubicBezTo>
                  <a:pt x="85" y="141"/>
                  <a:pt x="85" y="132"/>
                  <a:pt x="91" y="132"/>
                </a:cubicBezTo>
                <a:cubicBezTo>
                  <a:pt x="105" y="132"/>
                  <a:pt x="105" y="132"/>
                  <a:pt x="105" y="132"/>
                </a:cubicBezTo>
                <a:cubicBezTo>
                  <a:pt x="105" y="123"/>
                  <a:pt x="105" y="123"/>
                  <a:pt x="105" y="123"/>
                </a:cubicBezTo>
                <a:cubicBezTo>
                  <a:pt x="58" y="123"/>
                  <a:pt x="58" y="123"/>
                  <a:pt x="58" y="123"/>
                </a:cubicBezTo>
                <a:lnTo>
                  <a:pt x="58" y="132"/>
                </a:lnTo>
                <a:close/>
                <a:moveTo>
                  <a:pt x="115" y="12"/>
                </a:moveTo>
                <a:cubicBezTo>
                  <a:pt x="106" y="5"/>
                  <a:pt x="94" y="0"/>
                  <a:pt x="82" y="0"/>
                </a:cubicBezTo>
                <a:cubicBezTo>
                  <a:pt x="78" y="0"/>
                  <a:pt x="74" y="1"/>
                  <a:pt x="70" y="2"/>
                </a:cubicBezTo>
                <a:cubicBezTo>
                  <a:pt x="50" y="6"/>
                  <a:pt x="34" y="22"/>
                  <a:pt x="30" y="43"/>
                </a:cubicBezTo>
                <a:cubicBezTo>
                  <a:pt x="27" y="63"/>
                  <a:pt x="35" y="76"/>
                  <a:pt x="41" y="85"/>
                </a:cubicBezTo>
                <a:cubicBezTo>
                  <a:pt x="53" y="104"/>
                  <a:pt x="46" y="104"/>
                  <a:pt x="50" y="113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17" y="104"/>
                  <a:pt x="110" y="104"/>
                  <a:pt x="122" y="85"/>
                </a:cubicBezTo>
                <a:cubicBezTo>
                  <a:pt x="128" y="75"/>
                  <a:pt x="133" y="67"/>
                  <a:pt x="133" y="52"/>
                </a:cubicBezTo>
                <a:cubicBezTo>
                  <a:pt x="133" y="36"/>
                  <a:pt x="126" y="22"/>
                  <a:pt x="115" y="12"/>
                </a:cubicBezTo>
                <a:close/>
                <a:moveTo>
                  <a:pt x="109" y="64"/>
                </a:moveTo>
                <a:cubicBezTo>
                  <a:pt x="86" y="102"/>
                  <a:pt x="86" y="102"/>
                  <a:pt x="86" y="102"/>
                </a:cubicBezTo>
                <a:cubicBezTo>
                  <a:pt x="85" y="104"/>
                  <a:pt x="83" y="104"/>
                  <a:pt x="82" y="104"/>
                </a:cubicBezTo>
                <a:cubicBezTo>
                  <a:pt x="81" y="104"/>
                  <a:pt x="81" y="104"/>
                  <a:pt x="81" y="104"/>
                </a:cubicBezTo>
                <a:cubicBezTo>
                  <a:pt x="79" y="104"/>
                  <a:pt x="78" y="102"/>
                  <a:pt x="78" y="100"/>
                </a:cubicBezTo>
                <a:cubicBezTo>
                  <a:pt x="78" y="75"/>
                  <a:pt x="78" y="75"/>
                  <a:pt x="78" y="75"/>
                </a:cubicBezTo>
                <a:cubicBezTo>
                  <a:pt x="57" y="67"/>
                  <a:pt x="57" y="67"/>
                  <a:pt x="57" y="67"/>
                </a:cubicBezTo>
                <a:cubicBezTo>
                  <a:pt x="56" y="66"/>
                  <a:pt x="55" y="65"/>
                  <a:pt x="54" y="64"/>
                </a:cubicBezTo>
                <a:cubicBezTo>
                  <a:pt x="54" y="63"/>
                  <a:pt x="54" y="61"/>
                  <a:pt x="55" y="60"/>
                </a:cubicBezTo>
                <a:cubicBezTo>
                  <a:pt x="78" y="22"/>
                  <a:pt x="78" y="22"/>
                  <a:pt x="78" y="22"/>
                </a:cubicBezTo>
                <a:cubicBezTo>
                  <a:pt x="79" y="21"/>
                  <a:pt x="81" y="20"/>
                  <a:pt x="82" y="20"/>
                </a:cubicBezTo>
                <a:cubicBezTo>
                  <a:pt x="84" y="20"/>
                  <a:pt x="87" y="22"/>
                  <a:pt x="87" y="25"/>
                </a:cubicBezTo>
                <a:cubicBezTo>
                  <a:pt x="87" y="50"/>
                  <a:pt x="87" y="50"/>
                  <a:pt x="87" y="50"/>
                </a:cubicBezTo>
                <a:cubicBezTo>
                  <a:pt x="108" y="57"/>
                  <a:pt x="108" y="57"/>
                  <a:pt x="108" y="57"/>
                </a:cubicBezTo>
                <a:cubicBezTo>
                  <a:pt x="109" y="58"/>
                  <a:pt x="110" y="59"/>
                  <a:pt x="110" y="60"/>
                </a:cubicBezTo>
                <a:cubicBezTo>
                  <a:pt x="110" y="61"/>
                  <a:pt x="110" y="63"/>
                  <a:pt x="109" y="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B1F0593D-549F-1ED5-2007-4F8AD94EE1B5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1370013"/>
            <a:ext cx="255588" cy="254000"/>
          </a:xfrm>
          <a:custGeom>
            <a:avLst/>
            <a:gdLst>
              <a:gd name="T0" fmla="*/ 80 w 161"/>
              <a:gd name="T1" fmla="*/ 47 h 160"/>
              <a:gd name="T2" fmla="*/ 104 w 161"/>
              <a:gd name="T3" fmla="*/ 24 h 160"/>
              <a:gd name="T4" fmla="*/ 80 w 161"/>
              <a:gd name="T5" fmla="*/ 0 h 160"/>
              <a:gd name="T6" fmla="*/ 57 w 161"/>
              <a:gd name="T7" fmla="*/ 24 h 160"/>
              <a:gd name="T8" fmla="*/ 80 w 161"/>
              <a:gd name="T9" fmla="*/ 47 h 160"/>
              <a:gd name="T10" fmla="*/ 147 w 161"/>
              <a:gd name="T11" fmla="*/ 51 h 160"/>
              <a:gd name="T12" fmla="*/ 152 w 161"/>
              <a:gd name="T13" fmla="*/ 38 h 160"/>
              <a:gd name="T14" fmla="*/ 133 w 161"/>
              <a:gd name="T15" fmla="*/ 19 h 160"/>
              <a:gd name="T16" fmla="*/ 114 w 161"/>
              <a:gd name="T17" fmla="*/ 38 h 160"/>
              <a:gd name="T18" fmla="*/ 119 w 161"/>
              <a:gd name="T19" fmla="*/ 51 h 160"/>
              <a:gd name="T20" fmla="*/ 111 w 161"/>
              <a:gd name="T21" fmla="*/ 57 h 160"/>
              <a:gd name="T22" fmla="*/ 104 w 161"/>
              <a:gd name="T23" fmla="*/ 47 h 160"/>
              <a:gd name="T24" fmla="*/ 86 w 161"/>
              <a:gd name="T25" fmla="*/ 55 h 160"/>
              <a:gd name="T26" fmla="*/ 86 w 161"/>
              <a:gd name="T27" fmla="*/ 79 h 160"/>
              <a:gd name="T28" fmla="*/ 81 w 161"/>
              <a:gd name="T29" fmla="*/ 84 h 160"/>
              <a:gd name="T30" fmla="*/ 76 w 161"/>
              <a:gd name="T31" fmla="*/ 79 h 160"/>
              <a:gd name="T32" fmla="*/ 76 w 161"/>
              <a:gd name="T33" fmla="*/ 55 h 160"/>
              <a:gd name="T34" fmla="*/ 57 w 161"/>
              <a:gd name="T35" fmla="*/ 47 h 160"/>
              <a:gd name="T36" fmla="*/ 50 w 161"/>
              <a:gd name="T37" fmla="*/ 57 h 160"/>
              <a:gd name="T38" fmla="*/ 42 w 161"/>
              <a:gd name="T39" fmla="*/ 51 h 160"/>
              <a:gd name="T40" fmla="*/ 48 w 161"/>
              <a:gd name="T41" fmla="*/ 38 h 160"/>
              <a:gd name="T42" fmla="*/ 29 w 161"/>
              <a:gd name="T43" fmla="*/ 19 h 160"/>
              <a:gd name="T44" fmla="*/ 10 w 161"/>
              <a:gd name="T45" fmla="*/ 38 h 160"/>
              <a:gd name="T46" fmla="*/ 15 w 161"/>
              <a:gd name="T47" fmla="*/ 51 h 160"/>
              <a:gd name="T48" fmla="*/ 0 w 161"/>
              <a:gd name="T49" fmla="*/ 75 h 160"/>
              <a:gd name="T50" fmla="*/ 0 w 161"/>
              <a:gd name="T51" fmla="*/ 98 h 160"/>
              <a:gd name="T52" fmla="*/ 10 w 161"/>
              <a:gd name="T53" fmla="*/ 112 h 160"/>
              <a:gd name="T54" fmla="*/ 10 w 161"/>
              <a:gd name="T55" fmla="*/ 136 h 160"/>
              <a:gd name="T56" fmla="*/ 24 w 161"/>
              <a:gd name="T57" fmla="*/ 150 h 160"/>
              <a:gd name="T58" fmla="*/ 33 w 161"/>
              <a:gd name="T59" fmla="*/ 150 h 160"/>
              <a:gd name="T60" fmla="*/ 47 w 161"/>
              <a:gd name="T61" fmla="*/ 136 h 160"/>
              <a:gd name="T62" fmla="*/ 47 w 161"/>
              <a:gd name="T63" fmla="*/ 112 h 160"/>
              <a:gd name="T64" fmla="*/ 52 w 161"/>
              <a:gd name="T65" fmla="*/ 109 h 160"/>
              <a:gd name="T66" fmla="*/ 57 w 161"/>
              <a:gd name="T67" fmla="*/ 112 h 160"/>
              <a:gd name="T68" fmla="*/ 57 w 161"/>
              <a:gd name="T69" fmla="*/ 146 h 160"/>
              <a:gd name="T70" fmla="*/ 71 w 161"/>
              <a:gd name="T71" fmla="*/ 160 h 160"/>
              <a:gd name="T72" fmla="*/ 90 w 161"/>
              <a:gd name="T73" fmla="*/ 160 h 160"/>
              <a:gd name="T74" fmla="*/ 104 w 161"/>
              <a:gd name="T75" fmla="*/ 146 h 160"/>
              <a:gd name="T76" fmla="*/ 104 w 161"/>
              <a:gd name="T77" fmla="*/ 112 h 160"/>
              <a:gd name="T78" fmla="*/ 109 w 161"/>
              <a:gd name="T79" fmla="*/ 109 h 160"/>
              <a:gd name="T80" fmla="*/ 114 w 161"/>
              <a:gd name="T81" fmla="*/ 112 h 160"/>
              <a:gd name="T82" fmla="*/ 114 w 161"/>
              <a:gd name="T83" fmla="*/ 136 h 160"/>
              <a:gd name="T84" fmla="*/ 128 w 161"/>
              <a:gd name="T85" fmla="*/ 150 h 160"/>
              <a:gd name="T86" fmla="*/ 137 w 161"/>
              <a:gd name="T87" fmla="*/ 150 h 160"/>
              <a:gd name="T88" fmla="*/ 151 w 161"/>
              <a:gd name="T89" fmla="*/ 136 h 160"/>
              <a:gd name="T90" fmla="*/ 151 w 161"/>
              <a:gd name="T91" fmla="*/ 112 h 160"/>
              <a:gd name="T92" fmla="*/ 160 w 161"/>
              <a:gd name="T93" fmla="*/ 98 h 160"/>
              <a:gd name="T94" fmla="*/ 160 w 161"/>
              <a:gd name="T95" fmla="*/ 75 h 160"/>
              <a:gd name="T96" fmla="*/ 147 w 161"/>
              <a:gd name="T97" fmla="*/ 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1" h="160">
                <a:moveTo>
                  <a:pt x="80" y="47"/>
                </a:moveTo>
                <a:cubicBezTo>
                  <a:pt x="93" y="47"/>
                  <a:pt x="104" y="36"/>
                  <a:pt x="104" y="24"/>
                </a:cubicBezTo>
                <a:cubicBezTo>
                  <a:pt x="104" y="11"/>
                  <a:pt x="93" y="0"/>
                  <a:pt x="80" y="0"/>
                </a:cubicBezTo>
                <a:cubicBezTo>
                  <a:pt x="68" y="0"/>
                  <a:pt x="57" y="11"/>
                  <a:pt x="57" y="24"/>
                </a:cubicBezTo>
                <a:cubicBezTo>
                  <a:pt x="57" y="36"/>
                  <a:pt x="68" y="47"/>
                  <a:pt x="80" y="47"/>
                </a:cubicBezTo>
                <a:close/>
                <a:moveTo>
                  <a:pt x="147" y="51"/>
                </a:moveTo>
                <a:cubicBezTo>
                  <a:pt x="150" y="48"/>
                  <a:pt x="152" y="43"/>
                  <a:pt x="152" y="38"/>
                </a:cubicBezTo>
                <a:cubicBezTo>
                  <a:pt x="152" y="27"/>
                  <a:pt x="143" y="19"/>
                  <a:pt x="133" y="19"/>
                </a:cubicBezTo>
                <a:cubicBezTo>
                  <a:pt x="123" y="19"/>
                  <a:pt x="114" y="27"/>
                  <a:pt x="114" y="38"/>
                </a:cubicBezTo>
                <a:cubicBezTo>
                  <a:pt x="114" y="43"/>
                  <a:pt x="116" y="48"/>
                  <a:pt x="119" y="51"/>
                </a:cubicBezTo>
                <a:cubicBezTo>
                  <a:pt x="116" y="52"/>
                  <a:pt x="113" y="55"/>
                  <a:pt x="111" y="57"/>
                </a:cubicBezTo>
                <a:cubicBezTo>
                  <a:pt x="110" y="54"/>
                  <a:pt x="107" y="50"/>
                  <a:pt x="104" y="47"/>
                </a:cubicBezTo>
                <a:cubicBezTo>
                  <a:pt x="99" y="52"/>
                  <a:pt x="93" y="55"/>
                  <a:pt x="86" y="55"/>
                </a:cubicBezTo>
                <a:cubicBezTo>
                  <a:pt x="86" y="79"/>
                  <a:pt x="86" y="79"/>
                  <a:pt x="86" y="79"/>
                </a:cubicBezTo>
                <a:cubicBezTo>
                  <a:pt x="86" y="82"/>
                  <a:pt x="83" y="84"/>
                  <a:pt x="81" y="84"/>
                </a:cubicBezTo>
                <a:cubicBezTo>
                  <a:pt x="78" y="84"/>
                  <a:pt x="76" y="82"/>
                  <a:pt x="76" y="79"/>
                </a:cubicBezTo>
                <a:cubicBezTo>
                  <a:pt x="76" y="55"/>
                  <a:pt x="76" y="55"/>
                  <a:pt x="76" y="55"/>
                </a:cubicBezTo>
                <a:cubicBezTo>
                  <a:pt x="69" y="55"/>
                  <a:pt x="62" y="51"/>
                  <a:pt x="57" y="47"/>
                </a:cubicBezTo>
                <a:cubicBezTo>
                  <a:pt x="54" y="50"/>
                  <a:pt x="52" y="54"/>
                  <a:pt x="50" y="57"/>
                </a:cubicBezTo>
                <a:cubicBezTo>
                  <a:pt x="48" y="55"/>
                  <a:pt x="45" y="52"/>
                  <a:pt x="42" y="51"/>
                </a:cubicBezTo>
                <a:cubicBezTo>
                  <a:pt x="45" y="48"/>
                  <a:pt x="48" y="43"/>
                  <a:pt x="48" y="38"/>
                </a:cubicBezTo>
                <a:cubicBezTo>
                  <a:pt x="48" y="27"/>
                  <a:pt x="39" y="19"/>
                  <a:pt x="29" y="19"/>
                </a:cubicBezTo>
                <a:cubicBezTo>
                  <a:pt x="19" y="19"/>
                  <a:pt x="10" y="27"/>
                  <a:pt x="10" y="38"/>
                </a:cubicBezTo>
                <a:cubicBezTo>
                  <a:pt x="10" y="43"/>
                  <a:pt x="12" y="48"/>
                  <a:pt x="15" y="51"/>
                </a:cubicBezTo>
                <a:cubicBezTo>
                  <a:pt x="6" y="55"/>
                  <a:pt x="0" y="65"/>
                  <a:pt x="0" y="75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4"/>
                  <a:pt x="4" y="110"/>
                  <a:pt x="10" y="112"/>
                </a:cubicBezTo>
                <a:cubicBezTo>
                  <a:pt x="10" y="136"/>
                  <a:pt x="10" y="136"/>
                  <a:pt x="10" y="136"/>
                </a:cubicBezTo>
                <a:cubicBezTo>
                  <a:pt x="10" y="144"/>
                  <a:pt x="16" y="150"/>
                  <a:pt x="24" y="150"/>
                </a:cubicBezTo>
                <a:cubicBezTo>
                  <a:pt x="33" y="150"/>
                  <a:pt x="33" y="150"/>
                  <a:pt x="33" y="150"/>
                </a:cubicBezTo>
                <a:cubicBezTo>
                  <a:pt x="41" y="150"/>
                  <a:pt x="47" y="144"/>
                  <a:pt x="47" y="136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49" y="111"/>
                  <a:pt x="50" y="110"/>
                  <a:pt x="52" y="109"/>
                </a:cubicBezTo>
                <a:cubicBezTo>
                  <a:pt x="54" y="110"/>
                  <a:pt x="54" y="111"/>
                  <a:pt x="57" y="112"/>
                </a:cubicBezTo>
                <a:cubicBezTo>
                  <a:pt x="57" y="146"/>
                  <a:pt x="57" y="146"/>
                  <a:pt x="57" y="146"/>
                </a:cubicBezTo>
                <a:cubicBezTo>
                  <a:pt x="57" y="153"/>
                  <a:pt x="63" y="160"/>
                  <a:pt x="71" y="160"/>
                </a:cubicBezTo>
                <a:cubicBezTo>
                  <a:pt x="90" y="160"/>
                  <a:pt x="90" y="160"/>
                  <a:pt x="90" y="160"/>
                </a:cubicBezTo>
                <a:cubicBezTo>
                  <a:pt x="97" y="160"/>
                  <a:pt x="104" y="153"/>
                  <a:pt x="104" y="146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106" y="111"/>
                  <a:pt x="108" y="110"/>
                  <a:pt x="109" y="109"/>
                </a:cubicBezTo>
                <a:cubicBezTo>
                  <a:pt x="111" y="110"/>
                  <a:pt x="112" y="111"/>
                  <a:pt x="114" y="112"/>
                </a:cubicBezTo>
                <a:cubicBezTo>
                  <a:pt x="114" y="136"/>
                  <a:pt x="114" y="136"/>
                  <a:pt x="114" y="136"/>
                </a:cubicBezTo>
                <a:cubicBezTo>
                  <a:pt x="114" y="144"/>
                  <a:pt x="121" y="150"/>
                  <a:pt x="128" y="150"/>
                </a:cubicBezTo>
                <a:cubicBezTo>
                  <a:pt x="137" y="150"/>
                  <a:pt x="137" y="150"/>
                  <a:pt x="137" y="150"/>
                </a:cubicBezTo>
                <a:cubicBezTo>
                  <a:pt x="145" y="150"/>
                  <a:pt x="151" y="144"/>
                  <a:pt x="151" y="136"/>
                </a:cubicBezTo>
                <a:cubicBezTo>
                  <a:pt x="151" y="112"/>
                  <a:pt x="151" y="112"/>
                  <a:pt x="151" y="112"/>
                </a:cubicBezTo>
                <a:cubicBezTo>
                  <a:pt x="157" y="110"/>
                  <a:pt x="160" y="105"/>
                  <a:pt x="160" y="98"/>
                </a:cubicBezTo>
                <a:cubicBezTo>
                  <a:pt x="160" y="75"/>
                  <a:pt x="160" y="75"/>
                  <a:pt x="160" y="75"/>
                </a:cubicBezTo>
                <a:cubicBezTo>
                  <a:pt x="161" y="65"/>
                  <a:pt x="155" y="56"/>
                  <a:pt x="147" y="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9F709220-6B9A-D0E3-61B6-24D2A7EA374C}"/>
              </a:ext>
            </a:extLst>
          </p:cNvPr>
          <p:cNvSpPr>
            <a:spLocks noEditPoints="1"/>
          </p:cNvSpPr>
          <p:nvPr/>
        </p:nvSpPr>
        <p:spPr bwMode="auto">
          <a:xfrm>
            <a:off x="8994776" y="1922463"/>
            <a:ext cx="260350" cy="254000"/>
          </a:xfrm>
          <a:custGeom>
            <a:avLst/>
            <a:gdLst>
              <a:gd name="T0" fmla="*/ 39 w 164"/>
              <a:gd name="T1" fmla="*/ 66 h 160"/>
              <a:gd name="T2" fmla="*/ 16 w 164"/>
              <a:gd name="T3" fmla="*/ 56 h 160"/>
              <a:gd name="T4" fmla="*/ 7 w 164"/>
              <a:gd name="T5" fmla="*/ 37 h 160"/>
              <a:gd name="T6" fmla="*/ 8 w 164"/>
              <a:gd name="T7" fmla="*/ 58 h 160"/>
              <a:gd name="T8" fmla="*/ 39 w 164"/>
              <a:gd name="T9" fmla="*/ 75 h 160"/>
              <a:gd name="T10" fmla="*/ 6 w 164"/>
              <a:gd name="T11" fmla="*/ 94 h 160"/>
              <a:gd name="T12" fmla="*/ 39 w 164"/>
              <a:gd name="T13" fmla="*/ 103 h 160"/>
              <a:gd name="T14" fmla="*/ 40 w 164"/>
              <a:gd name="T15" fmla="*/ 121 h 160"/>
              <a:gd name="T16" fmla="*/ 8 w 164"/>
              <a:gd name="T17" fmla="*/ 137 h 160"/>
              <a:gd name="T18" fmla="*/ 7 w 164"/>
              <a:gd name="T19" fmla="*/ 159 h 160"/>
              <a:gd name="T20" fmla="*/ 16 w 164"/>
              <a:gd name="T21" fmla="*/ 140 h 160"/>
              <a:gd name="T22" fmla="*/ 42 w 164"/>
              <a:gd name="T23" fmla="*/ 131 h 160"/>
              <a:gd name="T24" fmla="*/ 77 w 164"/>
              <a:gd name="T25" fmla="*/ 46 h 160"/>
              <a:gd name="T26" fmla="*/ 39 w 164"/>
              <a:gd name="T27" fmla="*/ 60 h 160"/>
              <a:gd name="T28" fmla="*/ 111 w 164"/>
              <a:gd name="T29" fmla="*/ 37 h 160"/>
              <a:gd name="T30" fmla="*/ 105 w 164"/>
              <a:gd name="T31" fmla="*/ 13 h 160"/>
              <a:gd name="T32" fmla="*/ 100 w 164"/>
              <a:gd name="T33" fmla="*/ 0 h 160"/>
              <a:gd name="T34" fmla="*/ 96 w 164"/>
              <a:gd name="T35" fmla="*/ 13 h 160"/>
              <a:gd name="T36" fmla="*/ 72 w 164"/>
              <a:gd name="T37" fmla="*/ 18 h 160"/>
              <a:gd name="T38" fmla="*/ 67 w 164"/>
              <a:gd name="T39" fmla="*/ 4 h 160"/>
              <a:gd name="T40" fmla="*/ 58 w 164"/>
              <a:gd name="T41" fmla="*/ 4 h 160"/>
              <a:gd name="T42" fmla="*/ 62 w 164"/>
              <a:gd name="T43" fmla="*/ 24 h 160"/>
              <a:gd name="T44" fmla="*/ 156 w 164"/>
              <a:gd name="T45" fmla="*/ 137 h 160"/>
              <a:gd name="T46" fmla="*/ 124 w 164"/>
              <a:gd name="T47" fmla="*/ 121 h 160"/>
              <a:gd name="T48" fmla="*/ 124 w 164"/>
              <a:gd name="T49" fmla="*/ 103 h 160"/>
              <a:gd name="T50" fmla="*/ 157 w 164"/>
              <a:gd name="T51" fmla="*/ 94 h 160"/>
              <a:gd name="T52" fmla="*/ 124 w 164"/>
              <a:gd name="T53" fmla="*/ 75 h 160"/>
              <a:gd name="T54" fmla="*/ 156 w 164"/>
              <a:gd name="T55" fmla="*/ 59 h 160"/>
              <a:gd name="T56" fmla="*/ 157 w 164"/>
              <a:gd name="T57" fmla="*/ 38 h 160"/>
              <a:gd name="T58" fmla="*/ 148 w 164"/>
              <a:gd name="T59" fmla="*/ 56 h 160"/>
              <a:gd name="T60" fmla="*/ 124 w 164"/>
              <a:gd name="T61" fmla="*/ 66 h 160"/>
              <a:gd name="T62" fmla="*/ 110 w 164"/>
              <a:gd name="T63" fmla="*/ 47 h 160"/>
              <a:gd name="T64" fmla="*/ 87 w 164"/>
              <a:gd name="T65" fmla="*/ 159 h 160"/>
              <a:gd name="T66" fmla="*/ 134 w 164"/>
              <a:gd name="T67" fmla="*/ 131 h 160"/>
              <a:gd name="T68" fmla="*/ 152 w 164"/>
              <a:gd name="T69" fmla="*/ 156 h 160"/>
              <a:gd name="T70" fmla="*/ 161 w 164"/>
              <a:gd name="T71" fmla="*/ 1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4" h="160">
                <a:moveTo>
                  <a:pt x="39" y="60"/>
                </a:moveTo>
                <a:cubicBezTo>
                  <a:pt x="39" y="66"/>
                  <a:pt x="39" y="66"/>
                  <a:pt x="39" y="66"/>
                </a:cubicBezTo>
                <a:cubicBezTo>
                  <a:pt x="30" y="66"/>
                  <a:pt x="30" y="66"/>
                  <a:pt x="30" y="66"/>
                </a:cubicBezTo>
                <a:cubicBezTo>
                  <a:pt x="24" y="66"/>
                  <a:pt x="18" y="62"/>
                  <a:pt x="16" y="56"/>
                </a:cubicBezTo>
                <a:cubicBezTo>
                  <a:pt x="12" y="41"/>
                  <a:pt x="12" y="41"/>
                  <a:pt x="12" y="41"/>
                </a:cubicBezTo>
                <a:cubicBezTo>
                  <a:pt x="11" y="38"/>
                  <a:pt x="9" y="37"/>
                  <a:pt x="7" y="37"/>
                </a:cubicBezTo>
                <a:cubicBezTo>
                  <a:pt x="4" y="37"/>
                  <a:pt x="2" y="40"/>
                  <a:pt x="3" y="43"/>
                </a:cubicBezTo>
                <a:cubicBezTo>
                  <a:pt x="8" y="58"/>
                  <a:pt x="8" y="58"/>
                  <a:pt x="8" y="58"/>
                </a:cubicBezTo>
                <a:cubicBezTo>
                  <a:pt x="11" y="68"/>
                  <a:pt x="19" y="75"/>
                  <a:pt x="30" y="75"/>
                </a:cubicBezTo>
                <a:cubicBezTo>
                  <a:pt x="39" y="75"/>
                  <a:pt x="39" y="75"/>
                  <a:pt x="39" y="75"/>
                </a:cubicBezTo>
                <a:cubicBezTo>
                  <a:pt x="39" y="94"/>
                  <a:pt x="39" y="94"/>
                  <a:pt x="39" y="94"/>
                </a:cubicBezTo>
                <a:cubicBezTo>
                  <a:pt x="6" y="94"/>
                  <a:pt x="6" y="94"/>
                  <a:pt x="6" y="94"/>
                </a:cubicBezTo>
                <a:cubicBezTo>
                  <a:pt x="1" y="94"/>
                  <a:pt x="0" y="103"/>
                  <a:pt x="6" y="103"/>
                </a:cubicBezTo>
                <a:cubicBezTo>
                  <a:pt x="39" y="103"/>
                  <a:pt x="39" y="103"/>
                  <a:pt x="39" y="103"/>
                </a:cubicBezTo>
                <a:cubicBezTo>
                  <a:pt x="39" y="116"/>
                  <a:pt x="39" y="116"/>
                  <a:pt x="39" y="116"/>
                </a:cubicBezTo>
                <a:cubicBezTo>
                  <a:pt x="39" y="118"/>
                  <a:pt x="39" y="120"/>
                  <a:pt x="40" y="121"/>
                </a:cubicBezTo>
                <a:cubicBezTo>
                  <a:pt x="30" y="121"/>
                  <a:pt x="30" y="121"/>
                  <a:pt x="30" y="121"/>
                </a:cubicBezTo>
                <a:cubicBezTo>
                  <a:pt x="19" y="121"/>
                  <a:pt x="11" y="128"/>
                  <a:pt x="8" y="137"/>
                </a:cubicBezTo>
                <a:cubicBezTo>
                  <a:pt x="3" y="153"/>
                  <a:pt x="3" y="153"/>
                  <a:pt x="3" y="153"/>
                </a:cubicBezTo>
                <a:cubicBezTo>
                  <a:pt x="2" y="156"/>
                  <a:pt x="4" y="159"/>
                  <a:pt x="7" y="159"/>
                </a:cubicBezTo>
                <a:cubicBezTo>
                  <a:pt x="9" y="159"/>
                  <a:pt x="11" y="157"/>
                  <a:pt x="12" y="155"/>
                </a:cubicBezTo>
                <a:cubicBezTo>
                  <a:pt x="16" y="140"/>
                  <a:pt x="16" y="140"/>
                  <a:pt x="16" y="140"/>
                </a:cubicBezTo>
                <a:cubicBezTo>
                  <a:pt x="18" y="134"/>
                  <a:pt x="24" y="131"/>
                  <a:pt x="30" y="131"/>
                </a:cubicBezTo>
                <a:cubicBezTo>
                  <a:pt x="42" y="131"/>
                  <a:pt x="42" y="131"/>
                  <a:pt x="42" y="131"/>
                </a:cubicBezTo>
                <a:cubicBezTo>
                  <a:pt x="47" y="146"/>
                  <a:pt x="61" y="156"/>
                  <a:pt x="77" y="158"/>
                </a:cubicBezTo>
                <a:cubicBezTo>
                  <a:pt x="77" y="46"/>
                  <a:pt x="77" y="46"/>
                  <a:pt x="77" y="46"/>
                </a:cubicBezTo>
                <a:cubicBezTo>
                  <a:pt x="54" y="46"/>
                  <a:pt x="54" y="46"/>
                  <a:pt x="54" y="46"/>
                </a:cubicBezTo>
                <a:cubicBezTo>
                  <a:pt x="46" y="47"/>
                  <a:pt x="39" y="53"/>
                  <a:pt x="39" y="60"/>
                </a:cubicBezTo>
                <a:close/>
                <a:moveTo>
                  <a:pt x="52" y="37"/>
                </a:moveTo>
                <a:cubicBezTo>
                  <a:pt x="111" y="37"/>
                  <a:pt x="111" y="37"/>
                  <a:pt x="111" y="37"/>
                </a:cubicBezTo>
                <a:cubicBezTo>
                  <a:pt x="108" y="32"/>
                  <a:pt x="105" y="27"/>
                  <a:pt x="100" y="24"/>
                </a:cubicBezTo>
                <a:cubicBezTo>
                  <a:pt x="104" y="21"/>
                  <a:pt x="105" y="18"/>
                  <a:pt x="105" y="13"/>
                </a:cubicBezTo>
                <a:cubicBezTo>
                  <a:pt x="105" y="4"/>
                  <a:pt x="105" y="4"/>
                  <a:pt x="105" y="4"/>
                </a:cubicBezTo>
                <a:cubicBezTo>
                  <a:pt x="105" y="1"/>
                  <a:pt x="103" y="0"/>
                  <a:pt x="100" y="0"/>
                </a:cubicBezTo>
                <a:cubicBezTo>
                  <a:pt x="98" y="0"/>
                  <a:pt x="96" y="1"/>
                  <a:pt x="96" y="4"/>
                </a:cubicBezTo>
                <a:cubicBezTo>
                  <a:pt x="96" y="13"/>
                  <a:pt x="96" y="13"/>
                  <a:pt x="96" y="13"/>
                </a:cubicBezTo>
                <a:cubicBezTo>
                  <a:pt x="96" y="16"/>
                  <a:pt x="94" y="18"/>
                  <a:pt x="91" y="18"/>
                </a:cubicBezTo>
                <a:cubicBezTo>
                  <a:pt x="72" y="18"/>
                  <a:pt x="72" y="18"/>
                  <a:pt x="72" y="18"/>
                </a:cubicBezTo>
                <a:cubicBezTo>
                  <a:pt x="70" y="18"/>
                  <a:pt x="67" y="16"/>
                  <a:pt x="67" y="13"/>
                </a:cubicBezTo>
                <a:cubicBezTo>
                  <a:pt x="67" y="4"/>
                  <a:pt x="67" y="4"/>
                  <a:pt x="67" y="4"/>
                </a:cubicBezTo>
                <a:cubicBezTo>
                  <a:pt x="67" y="2"/>
                  <a:pt x="65" y="0"/>
                  <a:pt x="62" y="0"/>
                </a:cubicBezTo>
                <a:cubicBezTo>
                  <a:pt x="60" y="0"/>
                  <a:pt x="58" y="2"/>
                  <a:pt x="58" y="4"/>
                </a:cubicBezTo>
                <a:cubicBezTo>
                  <a:pt x="58" y="13"/>
                  <a:pt x="58" y="13"/>
                  <a:pt x="58" y="13"/>
                </a:cubicBezTo>
                <a:cubicBezTo>
                  <a:pt x="58" y="18"/>
                  <a:pt x="60" y="21"/>
                  <a:pt x="62" y="24"/>
                </a:cubicBezTo>
                <a:cubicBezTo>
                  <a:pt x="58" y="27"/>
                  <a:pt x="54" y="32"/>
                  <a:pt x="52" y="37"/>
                </a:cubicBezTo>
                <a:close/>
                <a:moveTo>
                  <a:pt x="156" y="137"/>
                </a:moveTo>
                <a:cubicBezTo>
                  <a:pt x="152" y="128"/>
                  <a:pt x="144" y="121"/>
                  <a:pt x="134" y="121"/>
                </a:cubicBezTo>
                <a:cubicBezTo>
                  <a:pt x="124" y="121"/>
                  <a:pt x="124" y="121"/>
                  <a:pt x="124" y="121"/>
                </a:cubicBezTo>
                <a:cubicBezTo>
                  <a:pt x="124" y="120"/>
                  <a:pt x="124" y="118"/>
                  <a:pt x="124" y="116"/>
                </a:cubicBezTo>
                <a:cubicBezTo>
                  <a:pt x="124" y="103"/>
                  <a:pt x="124" y="103"/>
                  <a:pt x="124" y="103"/>
                </a:cubicBezTo>
                <a:cubicBezTo>
                  <a:pt x="157" y="103"/>
                  <a:pt x="157" y="103"/>
                  <a:pt x="157" y="103"/>
                </a:cubicBezTo>
                <a:cubicBezTo>
                  <a:pt x="163" y="103"/>
                  <a:pt x="164" y="94"/>
                  <a:pt x="157" y="94"/>
                </a:cubicBezTo>
                <a:cubicBezTo>
                  <a:pt x="124" y="94"/>
                  <a:pt x="124" y="94"/>
                  <a:pt x="124" y="94"/>
                </a:cubicBezTo>
                <a:cubicBezTo>
                  <a:pt x="124" y="75"/>
                  <a:pt x="124" y="75"/>
                  <a:pt x="124" y="75"/>
                </a:cubicBezTo>
                <a:cubicBezTo>
                  <a:pt x="134" y="75"/>
                  <a:pt x="134" y="75"/>
                  <a:pt x="134" y="75"/>
                </a:cubicBezTo>
                <a:cubicBezTo>
                  <a:pt x="145" y="75"/>
                  <a:pt x="153" y="69"/>
                  <a:pt x="156" y="59"/>
                </a:cubicBezTo>
                <a:cubicBezTo>
                  <a:pt x="161" y="44"/>
                  <a:pt x="161" y="44"/>
                  <a:pt x="161" y="44"/>
                </a:cubicBezTo>
                <a:cubicBezTo>
                  <a:pt x="162" y="41"/>
                  <a:pt x="159" y="38"/>
                  <a:pt x="157" y="38"/>
                </a:cubicBezTo>
                <a:cubicBezTo>
                  <a:pt x="155" y="38"/>
                  <a:pt x="153" y="39"/>
                  <a:pt x="152" y="41"/>
                </a:cubicBezTo>
                <a:cubicBezTo>
                  <a:pt x="148" y="56"/>
                  <a:pt x="148" y="56"/>
                  <a:pt x="148" y="56"/>
                </a:cubicBezTo>
                <a:cubicBezTo>
                  <a:pt x="146" y="62"/>
                  <a:pt x="140" y="66"/>
                  <a:pt x="134" y="66"/>
                </a:cubicBezTo>
                <a:cubicBezTo>
                  <a:pt x="124" y="66"/>
                  <a:pt x="124" y="66"/>
                  <a:pt x="124" y="66"/>
                </a:cubicBezTo>
                <a:cubicBezTo>
                  <a:pt x="124" y="61"/>
                  <a:pt x="124" y="61"/>
                  <a:pt x="124" y="61"/>
                </a:cubicBezTo>
                <a:cubicBezTo>
                  <a:pt x="124" y="54"/>
                  <a:pt x="118" y="47"/>
                  <a:pt x="110" y="47"/>
                </a:cubicBezTo>
                <a:cubicBezTo>
                  <a:pt x="87" y="47"/>
                  <a:pt x="87" y="47"/>
                  <a:pt x="87" y="47"/>
                </a:cubicBezTo>
                <a:cubicBezTo>
                  <a:pt x="87" y="159"/>
                  <a:pt x="87" y="159"/>
                  <a:pt x="87" y="159"/>
                </a:cubicBezTo>
                <a:cubicBezTo>
                  <a:pt x="104" y="157"/>
                  <a:pt x="117" y="146"/>
                  <a:pt x="122" y="131"/>
                </a:cubicBezTo>
                <a:cubicBezTo>
                  <a:pt x="134" y="131"/>
                  <a:pt x="134" y="131"/>
                  <a:pt x="134" y="131"/>
                </a:cubicBezTo>
                <a:cubicBezTo>
                  <a:pt x="140" y="131"/>
                  <a:pt x="146" y="135"/>
                  <a:pt x="148" y="141"/>
                </a:cubicBezTo>
                <a:cubicBezTo>
                  <a:pt x="152" y="156"/>
                  <a:pt x="152" y="156"/>
                  <a:pt x="152" y="156"/>
                </a:cubicBezTo>
                <a:cubicBezTo>
                  <a:pt x="153" y="159"/>
                  <a:pt x="155" y="160"/>
                  <a:pt x="157" y="160"/>
                </a:cubicBezTo>
                <a:cubicBezTo>
                  <a:pt x="160" y="160"/>
                  <a:pt x="162" y="157"/>
                  <a:pt x="161" y="154"/>
                </a:cubicBezTo>
                <a:lnTo>
                  <a:pt x="156" y="13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44EDF3E1-A446-2C64-643B-EF05AB316D5E}"/>
              </a:ext>
            </a:extLst>
          </p:cNvPr>
          <p:cNvSpPr>
            <a:spLocks noEditPoints="1"/>
          </p:cNvSpPr>
          <p:nvPr/>
        </p:nvSpPr>
        <p:spPr bwMode="auto">
          <a:xfrm>
            <a:off x="7353301" y="2471738"/>
            <a:ext cx="238125" cy="254000"/>
          </a:xfrm>
          <a:custGeom>
            <a:avLst/>
            <a:gdLst>
              <a:gd name="T0" fmla="*/ 122 w 150"/>
              <a:gd name="T1" fmla="*/ 58 h 160"/>
              <a:gd name="T2" fmla="*/ 66 w 150"/>
              <a:gd name="T3" fmla="*/ 39 h 160"/>
              <a:gd name="T4" fmla="*/ 14 w 150"/>
              <a:gd name="T5" fmla="*/ 0 h 160"/>
              <a:gd name="T6" fmla="*/ 0 w 150"/>
              <a:gd name="T7" fmla="*/ 15 h 160"/>
              <a:gd name="T8" fmla="*/ 14 w 150"/>
              <a:gd name="T9" fmla="*/ 151 h 160"/>
              <a:gd name="T10" fmla="*/ 38 w 150"/>
              <a:gd name="T11" fmla="*/ 150 h 160"/>
              <a:gd name="T12" fmla="*/ 33 w 150"/>
              <a:gd name="T13" fmla="*/ 0 h 160"/>
              <a:gd name="T14" fmla="*/ 66 w 150"/>
              <a:gd name="T15" fmla="*/ 156 h 160"/>
              <a:gd name="T16" fmla="*/ 71 w 150"/>
              <a:gd name="T17" fmla="*/ 160 h 160"/>
              <a:gd name="T18" fmla="*/ 122 w 150"/>
              <a:gd name="T19" fmla="*/ 156 h 160"/>
              <a:gd name="T20" fmla="*/ 66 w 150"/>
              <a:gd name="T21" fmla="*/ 123 h 160"/>
              <a:gd name="T22" fmla="*/ 80 w 150"/>
              <a:gd name="T23" fmla="*/ 133 h 160"/>
              <a:gd name="T24" fmla="*/ 113 w 150"/>
              <a:gd name="T25" fmla="*/ 138 h 160"/>
              <a:gd name="T26" fmla="*/ 80 w 150"/>
              <a:gd name="T27" fmla="*/ 142 h 160"/>
              <a:gd name="T28" fmla="*/ 80 w 150"/>
              <a:gd name="T29" fmla="*/ 133 h 160"/>
              <a:gd name="T30" fmla="*/ 47 w 150"/>
              <a:gd name="T31" fmla="*/ 11 h 160"/>
              <a:gd name="T32" fmla="*/ 56 w 150"/>
              <a:gd name="T33" fmla="*/ 142 h 160"/>
              <a:gd name="T34" fmla="*/ 61 w 150"/>
              <a:gd name="T35" fmla="*/ 114 h 160"/>
              <a:gd name="T36" fmla="*/ 131 w 150"/>
              <a:gd name="T37" fmla="*/ 119 h 160"/>
              <a:gd name="T38" fmla="*/ 136 w 150"/>
              <a:gd name="T39" fmla="*/ 142 h 160"/>
              <a:gd name="T40" fmla="*/ 150 w 150"/>
              <a:gd name="T41" fmla="*/ 25 h 160"/>
              <a:gd name="T42" fmla="*/ 71 w 150"/>
              <a:gd name="T43" fmla="*/ 105 h 160"/>
              <a:gd name="T44" fmla="*/ 62 w 150"/>
              <a:gd name="T45" fmla="*/ 96 h 160"/>
              <a:gd name="T46" fmla="*/ 71 w 150"/>
              <a:gd name="T47" fmla="*/ 96 h 160"/>
              <a:gd name="T48" fmla="*/ 71 w 150"/>
              <a:gd name="T49" fmla="*/ 86 h 160"/>
              <a:gd name="T50" fmla="*/ 62 w 150"/>
              <a:gd name="T51" fmla="*/ 77 h 160"/>
              <a:gd name="T52" fmla="*/ 71 w 150"/>
              <a:gd name="T53" fmla="*/ 86 h 160"/>
              <a:gd name="T54" fmla="*/ 90 w 150"/>
              <a:gd name="T55" fmla="*/ 105 h 160"/>
              <a:gd name="T56" fmla="*/ 90 w 150"/>
              <a:gd name="T57" fmla="*/ 95 h 160"/>
              <a:gd name="T58" fmla="*/ 99 w 150"/>
              <a:gd name="T59" fmla="*/ 105 h 160"/>
              <a:gd name="T60" fmla="*/ 90 w 150"/>
              <a:gd name="T61" fmla="*/ 86 h 160"/>
              <a:gd name="T62" fmla="*/ 90 w 150"/>
              <a:gd name="T63" fmla="*/ 76 h 160"/>
              <a:gd name="T64" fmla="*/ 99 w 150"/>
              <a:gd name="T65" fmla="*/ 86 h 160"/>
              <a:gd name="T66" fmla="*/ 118 w 150"/>
              <a:gd name="T67" fmla="*/ 105 h 160"/>
              <a:gd name="T68" fmla="*/ 127 w 150"/>
              <a:gd name="T69" fmla="*/ 96 h 160"/>
              <a:gd name="T70" fmla="*/ 127 w 150"/>
              <a:gd name="T71" fmla="*/ 105 h 160"/>
              <a:gd name="T72" fmla="*/ 127 w 150"/>
              <a:gd name="T73" fmla="*/ 77 h 160"/>
              <a:gd name="T74" fmla="*/ 118 w 150"/>
              <a:gd name="T75" fmla="*/ 86 h 160"/>
              <a:gd name="T76" fmla="*/ 131 w 150"/>
              <a:gd name="T77" fmla="*/ 63 h 160"/>
              <a:gd name="T78" fmla="*/ 61 w 150"/>
              <a:gd name="T79" fmla="*/ 67 h 160"/>
              <a:gd name="T80" fmla="*/ 56 w 150"/>
              <a:gd name="T81" fmla="*/ 35 h 160"/>
              <a:gd name="T82" fmla="*/ 127 w 150"/>
              <a:gd name="T83" fmla="*/ 30 h 160"/>
              <a:gd name="T84" fmla="*/ 131 w 150"/>
              <a:gd name="T85" fmla="*/ 6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0" h="160">
                <a:moveTo>
                  <a:pt x="66" y="58"/>
                </a:moveTo>
                <a:cubicBezTo>
                  <a:pt x="122" y="58"/>
                  <a:pt x="122" y="58"/>
                  <a:pt x="122" y="58"/>
                </a:cubicBezTo>
                <a:cubicBezTo>
                  <a:pt x="122" y="39"/>
                  <a:pt x="122" y="39"/>
                  <a:pt x="122" y="39"/>
                </a:cubicBezTo>
                <a:cubicBezTo>
                  <a:pt x="66" y="39"/>
                  <a:pt x="66" y="39"/>
                  <a:pt x="66" y="39"/>
                </a:cubicBezTo>
                <a:lnTo>
                  <a:pt x="66" y="58"/>
                </a:lnTo>
                <a:close/>
                <a:moveTo>
                  <a:pt x="14" y="0"/>
                </a:moveTo>
                <a:cubicBezTo>
                  <a:pt x="14" y="1"/>
                  <a:pt x="14" y="1"/>
                  <a:pt x="14" y="1"/>
                </a:cubicBezTo>
                <a:cubicBezTo>
                  <a:pt x="7" y="1"/>
                  <a:pt x="0" y="7"/>
                  <a:pt x="0" y="15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45"/>
                  <a:pt x="7" y="151"/>
                  <a:pt x="14" y="151"/>
                </a:cubicBezTo>
                <a:cubicBezTo>
                  <a:pt x="33" y="151"/>
                  <a:pt x="33" y="151"/>
                  <a:pt x="33" y="151"/>
                </a:cubicBezTo>
                <a:cubicBezTo>
                  <a:pt x="35" y="151"/>
                  <a:pt x="36" y="151"/>
                  <a:pt x="38" y="150"/>
                </a:cubicBezTo>
                <a:cubicBezTo>
                  <a:pt x="38" y="1"/>
                  <a:pt x="38" y="1"/>
                  <a:pt x="38" y="1"/>
                </a:cubicBezTo>
                <a:cubicBezTo>
                  <a:pt x="36" y="1"/>
                  <a:pt x="35" y="0"/>
                  <a:pt x="33" y="0"/>
                </a:cubicBezTo>
                <a:lnTo>
                  <a:pt x="14" y="0"/>
                </a:lnTo>
                <a:close/>
                <a:moveTo>
                  <a:pt x="66" y="156"/>
                </a:moveTo>
                <a:cubicBezTo>
                  <a:pt x="66" y="156"/>
                  <a:pt x="66" y="156"/>
                  <a:pt x="66" y="156"/>
                </a:cubicBezTo>
                <a:cubicBezTo>
                  <a:pt x="66" y="158"/>
                  <a:pt x="68" y="160"/>
                  <a:pt x="71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20" y="160"/>
                  <a:pt x="122" y="158"/>
                  <a:pt x="122" y="156"/>
                </a:cubicBezTo>
                <a:cubicBezTo>
                  <a:pt x="122" y="123"/>
                  <a:pt x="122" y="123"/>
                  <a:pt x="122" y="123"/>
                </a:cubicBezTo>
                <a:cubicBezTo>
                  <a:pt x="66" y="123"/>
                  <a:pt x="66" y="123"/>
                  <a:pt x="66" y="123"/>
                </a:cubicBezTo>
                <a:lnTo>
                  <a:pt x="66" y="156"/>
                </a:lnTo>
                <a:close/>
                <a:moveTo>
                  <a:pt x="80" y="133"/>
                </a:moveTo>
                <a:cubicBezTo>
                  <a:pt x="108" y="133"/>
                  <a:pt x="108" y="133"/>
                  <a:pt x="108" y="133"/>
                </a:cubicBezTo>
                <a:cubicBezTo>
                  <a:pt x="111" y="133"/>
                  <a:pt x="113" y="135"/>
                  <a:pt x="113" y="138"/>
                </a:cubicBezTo>
                <a:cubicBezTo>
                  <a:pt x="113" y="140"/>
                  <a:pt x="111" y="142"/>
                  <a:pt x="108" y="142"/>
                </a:cubicBezTo>
                <a:cubicBezTo>
                  <a:pt x="80" y="142"/>
                  <a:pt x="80" y="142"/>
                  <a:pt x="80" y="142"/>
                </a:cubicBezTo>
                <a:cubicBezTo>
                  <a:pt x="77" y="142"/>
                  <a:pt x="75" y="140"/>
                  <a:pt x="75" y="138"/>
                </a:cubicBezTo>
                <a:cubicBezTo>
                  <a:pt x="75" y="135"/>
                  <a:pt x="77" y="133"/>
                  <a:pt x="80" y="133"/>
                </a:cubicBezTo>
                <a:close/>
                <a:moveTo>
                  <a:pt x="136" y="11"/>
                </a:moveTo>
                <a:cubicBezTo>
                  <a:pt x="47" y="11"/>
                  <a:pt x="47" y="11"/>
                  <a:pt x="47" y="11"/>
                </a:cubicBezTo>
                <a:cubicBezTo>
                  <a:pt x="47" y="142"/>
                  <a:pt x="47" y="142"/>
                  <a:pt x="47" y="142"/>
                </a:cubicBezTo>
                <a:cubicBezTo>
                  <a:pt x="56" y="142"/>
                  <a:pt x="56" y="142"/>
                  <a:pt x="56" y="142"/>
                </a:cubicBezTo>
                <a:cubicBezTo>
                  <a:pt x="56" y="119"/>
                  <a:pt x="56" y="119"/>
                  <a:pt x="56" y="119"/>
                </a:cubicBezTo>
                <a:cubicBezTo>
                  <a:pt x="56" y="116"/>
                  <a:pt x="58" y="114"/>
                  <a:pt x="61" y="114"/>
                </a:cubicBezTo>
                <a:cubicBezTo>
                  <a:pt x="127" y="114"/>
                  <a:pt x="127" y="114"/>
                  <a:pt x="127" y="114"/>
                </a:cubicBezTo>
                <a:cubicBezTo>
                  <a:pt x="129" y="114"/>
                  <a:pt x="131" y="116"/>
                  <a:pt x="131" y="119"/>
                </a:cubicBezTo>
                <a:cubicBezTo>
                  <a:pt x="131" y="142"/>
                  <a:pt x="131" y="142"/>
                  <a:pt x="131" y="142"/>
                </a:cubicBezTo>
                <a:cubicBezTo>
                  <a:pt x="136" y="142"/>
                  <a:pt x="136" y="142"/>
                  <a:pt x="136" y="142"/>
                </a:cubicBezTo>
                <a:cubicBezTo>
                  <a:pt x="144" y="142"/>
                  <a:pt x="150" y="136"/>
                  <a:pt x="150" y="128"/>
                </a:cubicBezTo>
                <a:cubicBezTo>
                  <a:pt x="150" y="25"/>
                  <a:pt x="150" y="25"/>
                  <a:pt x="150" y="25"/>
                </a:cubicBezTo>
                <a:cubicBezTo>
                  <a:pt x="150" y="18"/>
                  <a:pt x="144" y="11"/>
                  <a:pt x="136" y="11"/>
                </a:cubicBezTo>
                <a:close/>
                <a:moveTo>
                  <a:pt x="71" y="105"/>
                </a:moveTo>
                <a:cubicBezTo>
                  <a:pt x="62" y="105"/>
                  <a:pt x="62" y="105"/>
                  <a:pt x="62" y="105"/>
                </a:cubicBezTo>
                <a:cubicBezTo>
                  <a:pt x="56" y="105"/>
                  <a:pt x="55" y="96"/>
                  <a:pt x="62" y="96"/>
                </a:cubicBezTo>
                <a:cubicBezTo>
                  <a:pt x="71" y="96"/>
                  <a:pt x="71" y="96"/>
                  <a:pt x="71" y="96"/>
                </a:cubicBezTo>
                <a:cubicBezTo>
                  <a:pt x="71" y="96"/>
                  <a:pt x="71" y="96"/>
                  <a:pt x="71" y="96"/>
                </a:cubicBezTo>
                <a:cubicBezTo>
                  <a:pt x="77" y="96"/>
                  <a:pt x="77" y="105"/>
                  <a:pt x="71" y="105"/>
                </a:cubicBezTo>
                <a:close/>
                <a:moveTo>
                  <a:pt x="71" y="86"/>
                </a:moveTo>
                <a:cubicBezTo>
                  <a:pt x="62" y="86"/>
                  <a:pt x="62" y="86"/>
                  <a:pt x="62" y="86"/>
                </a:cubicBezTo>
                <a:cubicBezTo>
                  <a:pt x="56" y="86"/>
                  <a:pt x="55" y="77"/>
                  <a:pt x="62" y="77"/>
                </a:cubicBezTo>
                <a:cubicBezTo>
                  <a:pt x="71" y="77"/>
                  <a:pt x="71" y="77"/>
                  <a:pt x="71" y="77"/>
                </a:cubicBezTo>
                <a:cubicBezTo>
                  <a:pt x="77" y="77"/>
                  <a:pt x="77" y="86"/>
                  <a:pt x="71" y="86"/>
                </a:cubicBezTo>
                <a:close/>
                <a:moveTo>
                  <a:pt x="99" y="105"/>
                </a:moveTo>
                <a:cubicBezTo>
                  <a:pt x="90" y="105"/>
                  <a:pt x="90" y="105"/>
                  <a:pt x="90" y="105"/>
                </a:cubicBezTo>
                <a:cubicBezTo>
                  <a:pt x="87" y="105"/>
                  <a:pt x="84" y="103"/>
                  <a:pt x="84" y="100"/>
                </a:cubicBezTo>
                <a:cubicBezTo>
                  <a:pt x="84" y="97"/>
                  <a:pt x="87" y="95"/>
                  <a:pt x="90" y="95"/>
                </a:cubicBezTo>
                <a:cubicBezTo>
                  <a:pt x="99" y="95"/>
                  <a:pt x="99" y="95"/>
                  <a:pt x="99" y="95"/>
                </a:cubicBezTo>
                <a:cubicBezTo>
                  <a:pt x="105" y="95"/>
                  <a:pt x="105" y="105"/>
                  <a:pt x="99" y="105"/>
                </a:cubicBezTo>
                <a:close/>
                <a:moveTo>
                  <a:pt x="99" y="86"/>
                </a:moveTo>
                <a:cubicBezTo>
                  <a:pt x="90" y="86"/>
                  <a:pt x="90" y="86"/>
                  <a:pt x="90" y="86"/>
                </a:cubicBezTo>
                <a:cubicBezTo>
                  <a:pt x="87" y="86"/>
                  <a:pt x="84" y="84"/>
                  <a:pt x="84" y="81"/>
                </a:cubicBezTo>
                <a:cubicBezTo>
                  <a:pt x="84" y="78"/>
                  <a:pt x="87" y="76"/>
                  <a:pt x="90" y="76"/>
                </a:cubicBezTo>
                <a:cubicBezTo>
                  <a:pt x="99" y="76"/>
                  <a:pt x="99" y="76"/>
                  <a:pt x="99" y="76"/>
                </a:cubicBezTo>
                <a:cubicBezTo>
                  <a:pt x="105" y="77"/>
                  <a:pt x="105" y="86"/>
                  <a:pt x="99" y="86"/>
                </a:cubicBezTo>
                <a:close/>
                <a:moveTo>
                  <a:pt x="127" y="105"/>
                </a:moveTo>
                <a:cubicBezTo>
                  <a:pt x="118" y="105"/>
                  <a:pt x="118" y="105"/>
                  <a:pt x="118" y="105"/>
                </a:cubicBezTo>
                <a:cubicBezTo>
                  <a:pt x="112" y="105"/>
                  <a:pt x="111" y="96"/>
                  <a:pt x="118" y="96"/>
                </a:cubicBezTo>
                <a:cubicBezTo>
                  <a:pt x="127" y="96"/>
                  <a:pt x="127" y="96"/>
                  <a:pt x="127" y="96"/>
                </a:cubicBezTo>
                <a:cubicBezTo>
                  <a:pt x="127" y="96"/>
                  <a:pt x="127" y="96"/>
                  <a:pt x="127" y="96"/>
                </a:cubicBezTo>
                <a:cubicBezTo>
                  <a:pt x="133" y="96"/>
                  <a:pt x="133" y="105"/>
                  <a:pt x="127" y="105"/>
                </a:cubicBezTo>
                <a:close/>
                <a:moveTo>
                  <a:pt x="118" y="77"/>
                </a:moveTo>
                <a:cubicBezTo>
                  <a:pt x="127" y="77"/>
                  <a:pt x="127" y="77"/>
                  <a:pt x="127" y="77"/>
                </a:cubicBezTo>
                <a:cubicBezTo>
                  <a:pt x="133" y="77"/>
                  <a:pt x="133" y="86"/>
                  <a:pt x="127" y="86"/>
                </a:cubicBezTo>
                <a:cubicBezTo>
                  <a:pt x="118" y="86"/>
                  <a:pt x="118" y="86"/>
                  <a:pt x="118" y="86"/>
                </a:cubicBezTo>
                <a:cubicBezTo>
                  <a:pt x="112" y="86"/>
                  <a:pt x="111" y="77"/>
                  <a:pt x="118" y="77"/>
                </a:cubicBezTo>
                <a:close/>
                <a:moveTo>
                  <a:pt x="131" y="63"/>
                </a:moveTo>
                <a:cubicBezTo>
                  <a:pt x="131" y="65"/>
                  <a:pt x="129" y="67"/>
                  <a:pt x="127" y="67"/>
                </a:cubicBezTo>
                <a:cubicBezTo>
                  <a:pt x="61" y="67"/>
                  <a:pt x="61" y="67"/>
                  <a:pt x="61" y="67"/>
                </a:cubicBezTo>
                <a:cubicBezTo>
                  <a:pt x="58" y="67"/>
                  <a:pt x="56" y="65"/>
                  <a:pt x="56" y="63"/>
                </a:cubicBezTo>
                <a:cubicBezTo>
                  <a:pt x="56" y="35"/>
                  <a:pt x="56" y="35"/>
                  <a:pt x="56" y="35"/>
                </a:cubicBezTo>
                <a:cubicBezTo>
                  <a:pt x="56" y="32"/>
                  <a:pt x="58" y="30"/>
                  <a:pt x="61" y="30"/>
                </a:cubicBezTo>
                <a:cubicBezTo>
                  <a:pt x="127" y="30"/>
                  <a:pt x="127" y="30"/>
                  <a:pt x="127" y="30"/>
                </a:cubicBezTo>
                <a:cubicBezTo>
                  <a:pt x="129" y="30"/>
                  <a:pt x="131" y="32"/>
                  <a:pt x="131" y="35"/>
                </a:cubicBezTo>
                <a:lnTo>
                  <a:pt x="131" y="6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52CC8D35-940E-F4DE-72E2-801CDC78ECC6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1922463"/>
            <a:ext cx="254000" cy="252413"/>
          </a:xfrm>
          <a:custGeom>
            <a:avLst/>
            <a:gdLst>
              <a:gd name="T0" fmla="*/ 136 w 160"/>
              <a:gd name="T1" fmla="*/ 85 h 159"/>
              <a:gd name="T2" fmla="*/ 135 w 160"/>
              <a:gd name="T3" fmla="*/ 85 h 159"/>
              <a:gd name="T4" fmla="*/ 80 w 160"/>
              <a:gd name="T5" fmla="*/ 85 h 159"/>
              <a:gd name="T6" fmla="*/ 75 w 160"/>
              <a:gd name="T7" fmla="*/ 80 h 159"/>
              <a:gd name="T8" fmla="*/ 75 w 160"/>
              <a:gd name="T9" fmla="*/ 23 h 159"/>
              <a:gd name="T10" fmla="*/ 70 w 160"/>
              <a:gd name="T11" fmla="*/ 18 h 159"/>
              <a:gd name="T12" fmla="*/ 0 w 160"/>
              <a:gd name="T13" fmla="*/ 89 h 159"/>
              <a:gd name="T14" fmla="*/ 70 w 160"/>
              <a:gd name="T15" fmla="*/ 159 h 159"/>
              <a:gd name="T16" fmla="*/ 140 w 160"/>
              <a:gd name="T17" fmla="*/ 89 h 159"/>
              <a:gd name="T18" fmla="*/ 136 w 160"/>
              <a:gd name="T19" fmla="*/ 85 h 159"/>
              <a:gd name="T20" fmla="*/ 89 w 160"/>
              <a:gd name="T21" fmla="*/ 0 h 159"/>
              <a:gd name="T22" fmla="*/ 85 w 160"/>
              <a:gd name="T23" fmla="*/ 5 h 159"/>
              <a:gd name="T24" fmla="*/ 85 w 160"/>
              <a:gd name="T25" fmla="*/ 70 h 159"/>
              <a:gd name="T26" fmla="*/ 89 w 160"/>
              <a:gd name="T27" fmla="*/ 75 h 159"/>
              <a:gd name="T28" fmla="*/ 156 w 160"/>
              <a:gd name="T29" fmla="*/ 75 h 159"/>
              <a:gd name="T30" fmla="*/ 160 w 160"/>
              <a:gd name="T31" fmla="*/ 70 h 159"/>
              <a:gd name="T32" fmla="*/ 89 w 160"/>
              <a:gd name="T33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60" h="159">
                <a:moveTo>
                  <a:pt x="136" y="85"/>
                </a:moveTo>
                <a:cubicBezTo>
                  <a:pt x="136" y="85"/>
                  <a:pt x="135" y="85"/>
                  <a:pt x="135" y="85"/>
                </a:cubicBezTo>
                <a:cubicBezTo>
                  <a:pt x="80" y="85"/>
                  <a:pt x="80" y="85"/>
                  <a:pt x="80" y="85"/>
                </a:cubicBezTo>
                <a:cubicBezTo>
                  <a:pt x="77" y="85"/>
                  <a:pt x="75" y="83"/>
                  <a:pt x="75" y="80"/>
                </a:cubicBezTo>
                <a:cubicBezTo>
                  <a:pt x="75" y="23"/>
                  <a:pt x="75" y="23"/>
                  <a:pt x="75" y="23"/>
                </a:cubicBezTo>
                <a:cubicBezTo>
                  <a:pt x="75" y="21"/>
                  <a:pt x="73" y="18"/>
                  <a:pt x="70" y="18"/>
                </a:cubicBezTo>
                <a:cubicBezTo>
                  <a:pt x="31" y="18"/>
                  <a:pt x="0" y="50"/>
                  <a:pt x="0" y="89"/>
                </a:cubicBezTo>
                <a:cubicBezTo>
                  <a:pt x="0" y="128"/>
                  <a:pt x="31" y="159"/>
                  <a:pt x="70" y="159"/>
                </a:cubicBezTo>
                <a:cubicBezTo>
                  <a:pt x="109" y="159"/>
                  <a:pt x="140" y="128"/>
                  <a:pt x="140" y="89"/>
                </a:cubicBezTo>
                <a:cubicBezTo>
                  <a:pt x="141" y="87"/>
                  <a:pt x="139" y="85"/>
                  <a:pt x="136" y="85"/>
                </a:cubicBezTo>
                <a:close/>
                <a:moveTo>
                  <a:pt x="89" y="0"/>
                </a:moveTo>
                <a:cubicBezTo>
                  <a:pt x="87" y="0"/>
                  <a:pt x="85" y="2"/>
                  <a:pt x="85" y="5"/>
                </a:cubicBezTo>
                <a:cubicBezTo>
                  <a:pt x="85" y="70"/>
                  <a:pt x="85" y="70"/>
                  <a:pt x="85" y="70"/>
                </a:cubicBezTo>
                <a:cubicBezTo>
                  <a:pt x="85" y="73"/>
                  <a:pt x="87" y="75"/>
                  <a:pt x="89" y="75"/>
                </a:cubicBezTo>
                <a:cubicBezTo>
                  <a:pt x="156" y="75"/>
                  <a:pt x="156" y="75"/>
                  <a:pt x="156" y="75"/>
                </a:cubicBezTo>
                <a:cubicBezTo>
                  <a:pt x="158" y="75"/>
                  <a:pt x="160" y="73"/>
                  <a:pt x="160" y="70"/>
                </a:cubicBezTo>
                <a:cubicBezTo>
                  <a:pt x="160" y="31"/>
                  <a:pt x="128" y="0"/>
                  <a:pt x="8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636F5ECA-878F-74BB-BA97-96473E95C970}"/>
              </a:ext>
            </a:extLst>
          </p:cNvPr>
          <p:cNvSpPr>
            <a:spLocks noEditPoints="1"/>
          </p:cNvSpPr>
          <p:nvPr/>
        </p:nvSpPr>
        <p:spPr bwMode="auto">
          <a:xfrm>
            <a:off x="769938" y="2471738"/>
            <a:ext cx="193675" cy="254000"/>
          </a:xfrm>
          <a:custGeom>
            <a:avLst/>
            <a:gdLst>
              <a:gd name="T0" fmla="*/ 92 w 122"/>
              <a:gd name="T1" fmla="*/ 49 h 160"/>
              <a:gd name="T2" fmla="*/ 82 w 122"/>
              <a:gd name="T3" fmla="*/ 44 h 160"/>
              <a:gd name="T4" fmla="*/ 76 w 122"/>
              <a:gd name="T5" fmla="*/ 44 h 160"/>
              <a:gd name="T6" fmla="*/ 66 w 122"/>
              <a:gd name="T7" fmla="*/ 35 h 160"/>
              <a:gd name="T8" fmla="*/ 56 w 122"/>
              <a:gd name="T9" fmla="*/ 29 h 160"/>
              <a:gd name="T10" fmla="*/ 53 w 122"/>
              <a:gd name="T11" fmla="*/ 39 h 160"/>
              <a:gd name="T12" fmla="*/ 42 w 122"/>
              <a:gd name="T13" fmla="*/ 45 h 160"/>
              <a:gd name="T14" fmla="*/ 35 w 122"/>
              <a:gd name="T15" fmla="*/ 41 h 160"/>
              <a:gd name="T16" fmla="*/ 35 w 122"/>
              <a:gd name="T17" fmla="*/ 52 h 160"/>
              <a:gd name="T18" fmla="*/ 37 w 122"/>
              <a:gd name="T19" fmla="*/ 66 h 160"/>
              <a:gd name="T20" fmla="*/ 30 w 122"/>
              <a:gd name="T21" fmla="*/ 74 h 160"/>
              <a:gd name="T22" fmla="*/ 40 w 122"/>
              <a:gd name="T23" fmla="*/ 79 h 160"/>
              <a:gd name="T24" fmla="*/ 46 w 122"/>
              <a:gd name="T25" fmla="*/ 79 h 160"/>
              <a:gd name="T26" fmla="*/ 56 w 122"/>
              <a:gd name="T27" fmla="*/ 88 h 160"/>
              <a:gd name="T28" fmla="*/ 66 w 122"/>
              <a:gd name="T29" fmla="*/ 94 h 160"/>
              <a:gd name="T30" fmla="*/ 69 w 122"/>
              <a:gd name="T31" fmla="*/ 83 h 160"/>
              <a:gd name="T32" fmla="*/ 80 w 122"/>
              <a:gd name="T33" fmla="*/ 78 h 160"/>
              <a:gd name="T34" fmla="*/ 87 w 122"/>
              <a:gd name="T35" fmla="*/ 82 h 160"/>
              <a:gd name="T36" fmla="*/ 87 w 122"/>
              <a:gd name="T37" fmla="*/ 70 h 160"/>
              <a:gd name="T38" fmla="*/ 85 w 122"/>
              <a:gd name="T39" fmla="*/ 57 h 160"/>
              <a:gd name="T40" fmla="*/ 61 w 122"/>
              <a:gd name="T41" fmla="*/ 76 h 160"/>
              <a:gd name="T42" fmla="*/ 61 w 122"/>
              <a:gd name="T43" fmla="*/ 47 h 160"/>
              <a:gd name="T44" fmla="*/ 61 w 122"/>
              <a:gd name="T45" fmla="*/ 76 h 160"/>
              <a:gd name="T46" fmla="*/ 0 w 122"/>
              <a:gd name="T47" fmla="*/ 61 h 160"/>
              <a:gd name="T48" fmla="*/ 57 w 122"/>
              <a:gd name="T49" fmla="*/ 159 h 160"/>
              <a:gd name="T50" fmla="*/ 65 w 122"/>
              <a:gd name="T51" fmla="*/ 159 h 160"/>
              <a:gd name="T52" fmla="*/ 122 w 122"/>
              <a:gd name="T53" fmla="*/ 61 h 160"/>
              <a:gd name="T54" fmla="*/ 102 w 122"/>
              <a:gd name="T55" fmla="*/ 74 h 160"/>
              <a:gd name="T56" fmla="*/ 91 w 122"/>
              <a:gd name="T57" fmla="*/ 92 h 160"/>
              <a:gd name="T58" fmla="*/ 87 w 122"/>
              <a:gd name="T59" fmla="*/ 92 h 160"/>
              <a:gd name="T60" fmla="*/ 75 w 122"/>
              <a:gd name="T61" fmla="*/ 91 h 160"/>
              <a:gd name="T62" fmla="*/ 71 w 122"/>
              <a:gd name="T63" fmla="*/ 104 h 160"/>
              <a:gd name="T64" fmla="*/ 47 w 122"/>
              <a:gd name="T65" fmla="*/ 99 h 160"/>
              <a:gd name="T66" fmla="*/ 43 w 122"/>
              <a:gd name="T67" fmla="*/ 88 h 160"/>
              <a:gd name="T68" fmla="*/ 32 w 122"/>
              <a:gd name="T69" fmla="*/ 92 h 160"/>
              <a:gd name="T70" fmla="*/ 20 w 122"/>
              <a:gd name="T71" fmla="*/ 74 h 160"/>
              <a:gd name="T72" fmla="*/ 28 w 122"/>
              <a:gd name="T73" fmla="*/ 64 h 160"/>
              <a:gd name="T74" fmla="*/ 28 w 122"/>
              <a:gd name="T75" fmla="*/ 59 h 160"/>
              <a:gd name="T76" fmla="*/ 20 w 122"/>
              <a:gd name="T77" fmla="*/ 48 h 160"/>
              <a:gd name="T78" fmla="*/ 32 w 122"/>
              <a:gd name="T79" fmla="*/ 30 h 160"/>
              <a:gd name="T80" fmla="*/ 35 w 122"/>
              <a:gd name="T81" fmla="*/ 31 h 160"/>
              <a:gd name="T82" fmla="*/ 47 w 122"/>
              <a:gd name="T83" fmla="*/ 32 h 160"/>
              <a:gd name="T84" fmla="*/ 52 w 122"/>
              <a:gd name="T85" fmla="*/ 19 h 160"/>
              <a:gd name="T86" fmla="*/ 75 w 122"/>
              <a:gd name="T87" fmla="*/ 24 h 160"/>
              <a:gd name="T88" fmla="*/ 80 w 122"/>
              <a:gd name="T89" fmla="*/ 35 h 160"/>
              <a:gd name="T90" fmla="*/ 91 w 122"/>
              <a:gd name="T91" fmla="*/ 30 h 160"/>
              <a:gd name="T92" fmla="*/ 102 w 122"/>
              <a:gd name="T93" fmla="*/ 48 h 160"/>
              <a:gd name="T94" fmla="*/ 94 w 122"/>
              <a:gd name="T95" fmla="*/ 59 h 160"/>
              <a:gd name="T96" fmla="*/ 100 w 122"/>
              <a:gd name="T97" fmla="*/ 68 h 160"/>
              <a:gd name="T98" fmla="*/ 61 w 122"/>
              <a:gd name="T99" fmla="*/ 57 h 160"/>
              <a:gd name="T100" fmla="*/ 61 w 122"/>
              <a:gd name="T101" fmla="*/ 66 h 160"/>
              <a:gd name="T102" fmla="*/ 61 w 122"/>
              <a:gd name="T103" fmla="*/ 5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22" h="160">
                <a:moveTo>
                  <a:pt x="87" y="52"/>
                </a:moveTo>
                <a:cubicBezTo>
                  <a:pt x="92" y="49"/>
                  <a:pt x="92" y="49"/>
                  <a:pt x="92" y="49"/>
                </a:cubicBezTo>
                <a:cubicBezTo>
                  <a:pt x="87" y="41"/>
                  <a:pt x="87" y="41"/>
                  <a:pt x="87" y="41"/>
                </a:cubicBezTo>
                <a:cubicBezTo>
                  <a:pt x="82" y="44"/>
                  <a:pt x="82" y="44"/>
                  <a:pt x="82" y="44"/>
                </a:cubicBezTo>
                <a:cubicBezTo>
                  <a:pt x="81" y="45"/>
                  <a:pt x="81" y="45"/>
                  <a:pt x="80" y="45"/>
                </a:cubicBezTo>
                <a:cubicBezTo>
                  <a:pt x="79" y="45"/>
                  <a:pt x="77" y="44"/>
                  <a:pt x="76" y="44"/>
                </a:cubicBezTo>
                <a:cubicBezTo>
                  <a:pt x="74" y="42"/>
                  <a:pt x="72" y="40"/>
                  <a:pt x="69" y="39"/>
                </a:cubicBezTo>
                <a:cubicBezTo>
                  <a:pt x="67" y="38"/>
                  <a:pt x="66" y="36"/>
                  <a:pt x="66" y="35"/>
                </a:cubicBezTo>
                <a:cubicBezTo>
                  <a:pt x="66" y="29"/>
                  <a:pt x="66" y="29"/>
                  <a:pt x="66" y="29"/>
                </a:cubicBezTo>
                <a:cubicBezTo>
                  <a:pt x="56" y="29"/>
                  <a:pt x="56" y="29"/>
                  <a:pt x="56" y="29"/>
                </a:cubicBezTo>
                <a:cubicBezTo>
                  <a:pt x="56" y="35"/>
                  <a:pt x="56" y="35"/>
                  <a:pt x="56" y="35"/>
                </a:cubicBezTo>
                <a:cubicBezTo>
                  <a:pt x="56" y="37"/>
                  <a:pt x="55" y="38"/>
                  <a:pt x="53" y="39"/>
                </a:cubicBezTo>
                <a:cubicBezTo>
                  <a:pt x="50" y="40"/>
                  <a:pt x="48" y="42"/>
                  <a:pt x="46" y="44"/>
                </a:cubicBezTo>
                <a:cubicBezTo>
                  <a:pt x="44" y="44"/>
                  <a:pt x="43" y="45"/>
                  <a:pt x="42" y="45"/>
                </a:cubicBezTo>
                <a:cubicBezTo>
                  <a:pt x="41" y="45"/>
                  <a:pt x="41" y="45"/>
                  <a:pt x="40" y="44"/>
                </a:cubicBezTo>
                <a:cubicBezTo>
                  <a:pt x="35" y="41"/>
                  <a:pt x="35" y="41"/>
                  <a:pt x="35" y="41"/>
                </a:cubicBezTo>
                <a:cubicBezTo>
                  <a:pt x="30" y="49"/>
                  <a:pt x="30" y="49"/>
                  <a:pt x="30" y="49"/>
                </a:cubicBezTo>
                <a:cubicBezTo>
                  <a:pt x="35" y="52"/>
                  <a:pt x="35" y="52"/>
                  <a:pt x="35" y="52"/>
                </a:cubicBezTo>
                <a:cubicBezTo>
                  <a:pt x="37" y="53"/>
                  <a:pt x="38" y="55"/>
                  <a:pt x="37" y="57"/>
                </a:cubicBezTo>
                <a:cubicBezTo>
                  <a:pt x="37" y="61"/>
                  <a:pt x="37" y="63"/>
                  <a:pt x="37" y="66"/>
                </a:cubicBezTo>
                <a:cubicBezTo>
                  <a:pt x="38" y="68"/>
                  <a:pt x="37" y="70"/>
                  <a:pt x="35" y="70"/>
                </a:cubicBezTo>
                <a:cubicBezTo>
                  <a:pt x="30" y="74"/>
                  <a:pt x="30" y="74"/>
                  <a:pt x="30" y="74"/>
                </a:cubicBezTo>
                <a:cubicBezTo>
                  <a:pt x="35" y="82"/>
                  <a:pt x="35" y="82"/>
                  <a:pt x="35" y="82"/>
                </a:cubicBezTo>
                <a:cubicBezTo>
                  <a:pt x="40" y="79"/>
                  <a:pt x="40" y="79"/>
                  <a:pt x="40" y="79"/>
                </a:cubicBezTo>
                <a:cubicBezTo>
                  <a:pt x="41" y="78"/>
                  <a:pt x="41" y="78"/>
                  <a:pt x="42" y="78"/>
                </a:cubicBezTo>
                <a:cubicBezTo>
                  <a:pt x="43" y="78"/>
                  <a:pt x="45" y="79"/>
                  <a:pt x="46" y="79"/>
                </a:cubicBezTo>
                <a:cubicBezTo>
                  <a:pt x="48" y="81"/>
                  <a:pt x="50" y="83"/>
                  <a:pt x="53" y="83"/>
                </a:cubicBezTo>
                <a:cubicBezTo>
                  <a:pt x="55" y="84"/>
                  <a:pt x="56" y="86"/>
                  <a:pt x="56" y="88"/>
                </a:cubicBezTo>
                <a:cubicBezTo>
                  <a:pt x="56" y="94"/>
                  <a:pt x="56" y="94"/>
                  <a:pt x="56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88"/>
                  <a:pt x="66" y="88"/>
                  <a:pt x="66" y="88"/>
                </a:cubicBezTo>
                <a:cubicBezTo>
                  <a:pt x="66" y="86"/>
                  <a:pt x="67" y="84"/>
                  <a:pt x="69" y="83"/>
                </a:cubicBezTo>
                <a:cubicBezTo>
                  <a:pt x="72" y="83"/>
                  <a:pt x="74" y="81"/>
                  <a:pt x="76" y="79"/>
                </a:cubicBezTo>
                <a:cubicBezTo>
                  <a:pt x="77" y="79"/>
                  <a:pt x="79" y="78"/>
                  <a:pt x="80" y="78"/>
                </a:cubicBezTo>
                <a:cubicBezTo>
                  <a:pt x="81" y="78"/>
                  <a:pt x="81" y="78"/>
                  <a:pt x="82" y="79"/>
                </a:cubicBezTo>
                <a:cubicBezTo>
                  <a:pt x="87" y="82"/>
                  <a:pt x="87" y="82"/>
                  <a:pt x="87" y="82"/>
                </a:cubicBezTo>
                <a:cubicBezTo>
                  <a:pt x="92" y="74"/>
                  <a:pt x="92" y="74"/>
                  <a:pt x="92" y="74"/>
                </a:cubicBezTo>
                <a:cubicBezTo>
                  <a:pt x="87" y="70"/>
                  <a:pt x="87" y="70"/>
                  <a:pt x="87" y="70"/>
                </a:cubicBezTo>
                <a:cubicBezTo>
                  <a:pt x="85" y="70"/>
                  <a:pt x="84" y="68"/>
                  <a:pt x="85" y="66"/>
                </a:cubicBezTo>
                <a:cubicBezTo>
                  <a:pt x="85" y="63"/>
                  <a:pt x="85" y="61"/>
                  <a:pt x="85" y="57"/>
                </a:cubicBezTo>
                <a:cubicBezTo>
                  <a:pt x="84" y="55"/>
                  <a:pt x="85" y="53"/>
                  <a:pt x="87" y="52"/>
                </a:cubicBezTo>
                <a:close/>
                <a:moveTo>
                  <a:pt x="61" y="76"/>
                </a:moveTo>
                <a:cubicBezTo>
                  <a:pt x="53" y="76"/>
                  <a:pt x="46" y="69"/>
                  <a:pt x="46" y="61"/>
                </a:cubicBezTo>
                <a:cubicBezTo>
                  <a:pt x="46" y="54"/>
                  <a:pt x="53" y="47"/>
                  <a:pt x="61" y="47"/>
                </a:cubicBezTo>
                <a:cubicBezTo>
                  <a:pt x="68" y="47"/>
                  <a:pt x="75" y="54"/>
                  <a:pt x="75" y="61"/>
                </a:cubicBezTo>
                <a:cubicBezTo>
                  <a:pt x="75" y="69"/>
                  <a:pt x="69" y="76"/>
                  <a:pt x="61" y="76"/>
                </a:cubicBezTo>
                <a:close/>
                <a:moveTo>
                  <a:pt x="61" y="0"/>
                </a:moveTo>
                <a:cubicBezTo>
                  <a:pt x="27" y="0"/>
                  <a:pt x="0" y="28"/>
                  <a:pt x="0" y="61"/>
                </a:cubicBezTo>
                <a:cubicBezTo>
                  <a:pt x="0" y="75"/>
                  <a:pt x="4" y="87"/>
                  <a:pt x="11" y="98"/>
                </a:cubicBezTo>
                <a:cubicBezTo>
                  <a:pt x="57" y="159"/>
                  <a:pt x="57" y="159"/>
                  <a:pt x="57" y="159"/>
                </a:cubicBezTo>
                <a:cubicBezTo>
                  <a:pt x="58" y="160"/>
                  <a:pt x="59" y="160"/>
                  <a:pt x="61" y="160"/>
                </a:cubicBezTo>
                <a:cubicBezTo>
                  <a:pt x="62" y="160"/>
                  <a:pt x="64" y="160"/>
                  <a:pt x="65" y="159"/>
                </a:cubicBezTo>
                <a:cubicBezTo>
                  <a:pt x="110" y="96"/>
                  <a:pt x="110" y="96"/>
                  <a:pt x="110" y="96"/>
                </a:cubicBezTo>
                <a:cubicBezTo>
                  <a:pt x="118" y="86"/>
                  <a:pt x="122" y="74"/>
                  <a:pt x="122" y="61"/>
                </a:cubicBezTo>
                <a:cubicBezTo>
                  <a:pt x="122" y="28"/>
                  <a:pt x="95" y="0"/>
                  <a:pt x="61" y="0"/>
                </a:cubicBezTo>
                <a:close/>
                <a:moveTo>
                  <a:pt x="102" y="74"/>
                </a:moveTo>
                <a:cubicBezTo>
                  <a:pt x="93" y="90"/>
                  <a:pt x="93" y="90"/>
                  <a:pt x="93" y="90"/>
                </a:cubicBezTo>
                <a:cubicBezTo>
                  <a:pt x="93" y="92"/>
                  <a:pt x="91" y="92"/>
                  <a:pt x="91" y="92"/>
                </a:cubicBezTo>
                <a:cubicBezTo>
                  <a:pt x="90" y="93"/>
                  <a:pt x="90" y="93"/>
                  <a:pt x="89" y="93"/>
                </a:cubicBezTo>
                <a:cubicBezTo>
                  <a:pt x="88" y="93"/>
                  <a:pt x="87" y="92"/>
                  <a:pt x="87" y="92"/>
                </a:cubicBezTo>
                <a:cubicBezTo>
                  <a:pt x="80" y="88"/>
                  <a:pt x="80" y="88"/>
                  <a:pt x="80" y="88"/>
                </a:cubicBezTo>
                <a:cubicBezTo>
                  <a:pt x="78" y="89"/>
                  <a:pt x="77" y="90"/>
                  <a:pt x="75" y="91"/>
                </a:cubicBezTo>
                <a:cubicBezTo>
                  <a:pt x="75" y="99"/>
                  <a:pt x="75" y="99"/>
                  <a:pt x="75" y="99"/>
                </a:cubicBezTo>
                <a:cubicBezTo>
                  <a:pt x="75" y="102"/>
                  <a:pt x="73" y="104"/>
                  <a:pt x="71" y="104"/>
                </a:cubicBezTo>
                <a:cubicBezTo>
                  <a:pt x="52" y="104"/>
                  <a:pt x="52" y="104"/>
                  <a:pt x="52" y="104"/>
                </a:cubicBezTo>
                <a:cubicBezTo>
                  <a:pt x="49" y="104"/>
                  <a:pt x="47" y="102"/>
                  <a:pt x="47" y="99"/>
                </a:cubicBezTo>
                <a:cubicBezTo>
                  <a:pt x="47" y="91"/>
                  <a:pt x="47" y="91"/>
                  <a:pt x="47" y="91"/>
                </a:cubicBezTo>
                <a:cubicBezTo>
                  <a:pt x="45" y="90"/>
                  <a:pt x="43" y="89"/>
                  <a:pt x="43" y="88"/>
                </a:cubicBezTo>
                <a:cubicBezTo>
                  <a:pt x="35" y="92"/>
                  <a:pt x="35" y="92"/>
                  <a:pt x="35" y="92"/>
                </a:cubicBezTo>
                <a:cubicBezTo>
                  <a:pt x="34" y="92"/>
                  <a:pt x="33" y="92"/>
                  <a:pt x="32" y="92"/>
                </a:cubicBezTo>
                <a:cubicBezTo>
                  <a:pt x="30" y="92"/>
                  <a:pt x="30" y="92"/>
                  <a:pt x="29" y="90"/>
                </a:cubicBezTo>
                <a:cubicBezTo>
                  <a:pt x="20" y="74"/>
                  <a:pt x="20" y="74"/>
                  <a:pt x="20" y="74"/>
                </a:cubicBezTo>
                <a:cubicBezTo>
                  <a:pt x="19" y="72"/>
                  <a:pt x="19" y="70"/>
                  <a:pt x="21" y="68"/>
                </a:cubicBezTo>
                <a:cubicBezTo>
                  <a:pt x="28" y="64"/>
                  <a:pt x="28" y="64"/>
                  <a:pt x="28" y="64"/>
                </a:cubicBezTo>
                <a:cubicBezTo>
                  <a:pt x="28" y="61"/>
                  <a:pt x="28" y="61"/>
                  <a:pt x="28" y="61"/>
                </a:cubicBezTo>
                <a:cubicBezTo>
                  <a:pt x="28" y="59"/>
                  <a:pt x="28" y="59"/>
                  <a:pt x="28" y="59"/>
                </a:cubicBezTo>
                <a:cubicBezTo>
                  <a:pt x="21" y="55"/>
                  <a:pt x="21" y="55"/>
                  <a:pt x="21" y="55"/>
                </a:cubicBezTo>
                <a:cubicBezTo>
                  <a:pt x="19" y="54"/>
                  <a:pt x="18" y="51"/>
                  <a:pt x="20" y="48"/>
                </a:cubicBezTo>
                <a:cubicBezTo>
                  <a:pt x="29" y="32"/>
                  <a:pt x="29" y="32"/>
                  <a:pt x="29" y="32"/>
                </a:cubicBezTo>
                <a:cubicBezTo>
                  <a:pt x="30" y="31"/>
                  <a:pt x="30" y="31"/>
                  <a:pt x="32" y="30"/>
                </a:cubicBezTo>
                <a:cubicBezTo>
                  <a:pt x="32" y="30"/>
                  <a:pt x="32" y="30"/>
                  <a:pt x="33" y="30"/>
                </a:cubicBezTo>
                <a:cubicBezTo>
                  <a:pt x="34" y="30"/>
                  <a:pt x="35" y="30"/>
                  <a:pt x="35" y="31"/>
                </a:cubicBezTo>
                <a:cubicBezTo>
                  <a:pt x="43" y="35"/>
                  <a:pt x="43" y="35"/>
                  <a:pt x="43" y="35"/>
                </a:cubicBezTo>
                <a:cubicBezTo>
                  <a:pt x="44" y="33"/>
                  <a:pt x="45" y="33"/>
                  <a:pt x="47" y="32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1"/>
                  <a:pt x="49" y="19"/>
                  <a:pt x="52" y="19"/>
                </a:cubicBezTo>
                <a:cubicBezTo>
                  <a:pt x="71" y="19"/>
                  <a:pt x="71" y="19"/>
                  <a:pt x="71" y="19"/>
                </a:cubicBezTo>
                <a:cubicBezTo>
                  <a:pt x="73" y="19"/>
                  <a:pt x="75" y="21"/>
                  <a:pt x="75" y="24"/>
                </a:cubicBezTo>
                <a:cubicBezTo>
                  <a:pt x="75" y="32"/>
                  <a:pt x="75" y="32"/>
                  <a:pt x="75" y="32"/>
                </a:cubicBezTo>
                <a:cubicBezTo>
                  <a:pt x="77" y="32"/>
                  <a:pt x="78" y="33"/>
                  <a:pt x="80" y="35"/>
                </a:cubicBezTo>
                <a:cubicBezTo>
                  <a:pt x="87" y="31"/>
                  <a:pt x="87" y="31"/>
                  <a:pt x="87" y="31"/>
                </a:cubicBezTo>
                <a:cubicBezTo>
                  <a:pt x="87" y="30"/>
                  <a:pt x="89" y="30"/>
                  <a:pt x="91" y="30"/>
                </a:cubicBezTo>
                <a:cubicBezTo>
                  <a:pt x="91" y="31"/>
                  <a:pt x="93" y="31"/>
                  <a:pt x="93" y="32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103" y="51"/>
                  <a:pt x="103" y="53"/>
                  <a:pt x="100" y="55"/>
                </a:cubicBezTo>
                <a:cubicBezTo>
                  <a:pt x="94" y="59"/>
                  <a:pt x="94" y="59"/>
                  <a:pt x="94" y="59"/>
                </a:cubicBezTo>
                <a:cubicBezTo>
                  <a:pt x="94" y="60"/>
                  <a:pt x="94" y="62"/>
                  <a:pt x="94" y="64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103" y="69"/>
                  <a:pt x="104" y="72"/>
                  <a:pt x="102" y="74"/>
                </a:cubicBezTo>
                <a:close/>
                <a:moveTo>
                  <a:pt x="61" y="57"/>
                </a:moveTo>
                <a:cubicBezTo>
                  <a:pt x="58" y="57"/>
                  <a:pt x="56" y="59"/>
                  <a:pt x="56" y="61"/>
                </a:cubicBezTo>
                <a:cubicBezTo>
                  <a:pt x="56" y="64"/>
                  <a:pt x="58" y="66"/>
                  <a:pt x="61" y="66"/>
                </a:cubicBezTo>
                <a:cubicBezTo>
                  <a:pt x="63" y="66"/>
                  <a:pt x="65" y="64"/>
                  <a:pt x="65" y="61"/>
                </a:cubicBezTo>
                <a:cubicBezTo>
                  <a:pt x="65" y="59"/>
                  <a:pt x="63" y="57"/>
                  <a:pt x="61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2BD6272D-CC5C-F567-DCF6-A413AFA837B0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2479675"/>
            <a:ext cx="255588" cy="239713"/>
          </a:xfrm>
          <a:custGeom>
            <a:avLst/>
            <a:gdLst>
              <a:gd name="T0" fmla="*/ 98 w 161"/>
              <a:gd name="T1" fmla="*/ 55 h 151"/>
              <a:gd name="T2" fmla="*/ 113 w 161"/>
              <a:gd name="T3" fmla="*/ 42 h 151"/>
              <a:gd name="T4" fmla="*/ 98 w 161"/>
              <a:gd name="T5" fmla="*/ 27 h 151"/>
              <a:gd name="T6" fmla="*/ 84 w 161"/>
              <a:gd name="T7" fmla="*/ 42 h 151"/>
              <a:gd name="T8" fmla="*/ 98 w 161"/>
              <a:gd name="T9" fmla="*/ 55 h 151"/>
              <a:gd name="T10" fmla="*/ 98 w 161"/>
              <a:gd name="T11" fmla="*/ 85 h 151"/>
              <a:gd name="T12" fmla="*/ 141 w 161"/>
              <a:gd name="T13" fmla="*/ 42 h 151"/>
              <a:gd name="T14" fmla="*/ 98 w 161"/>
              <a:gd name="T15" fmla="*/ 0 h 151"/>
              <a:gd name="T16" fmla="*/ 56 w 161"/>
              <a:gd name="T17" fmla="*/ 42 h 151"/>
              <a:gd name="T18" fmla="*/ 98 w 161"/>
              <a:gd name="T19" fmla="*/ 85 h 151"/>
              <a:gd name="T20" fmla="*/ 98 w 161"/>
              <a:gd name="T21" fmla="*/ 18 h 151"/>
              <a:gd name="T22" fmla="*/ 122 w 161"/>
              <a:gd name="T23" fmla="*/ 42 h 151"/>
              <a:gd name="T24" fmla="*/ 98 w 161"/>
              <a:gd name="T25" fmla="*/ 65 h 151"/>
              <a:gd name="T26" fmla="*/ 75 w 161"/>
              <a:gd name="T27" fmla="*/ 42 h 151"/>
              <a:gd name="T28" fmla="*/ 98 w 161"/>
              <a:gd name="T29" fmla="*/ 18 h 151"/>
              <a:gd name="T30" fmla="*/ 4 w 161"/>
              <a:gd name="T31" fmla="*/ 85 h 151"/>
              <a:gd name="T32" fmla="*/ 0 w 161"/>
              <a:gd name="T33" fmla="*/ 90 h 151"/>
              <a:gd name="T34" fmla="*/ 0 w 161"/>
              <a:gd name="T35" fmla="*/ 146 h 151"/>
              <a:gd name="T36" fmla="*/ 4 w 161"/>
              <a:gd name="T37" fmla="*/ 151 h 151"/>
              <a:gd name="T38" fmla="*/ 13 w 161"/>
              <a:gd name="T39" fmla="*/ 151 h 151"/>
              <a:gd name="T40" fmla="*/ 18 w 161"/>
              <a:gd name="T41" fmla="*/ 150 h 151"/>
              <a:gd name="T42" fmla="*/ 18 w 161"/>
              <a:gd name="T43" fmla="*/ 86 h 151"/>
              <a:gd name="T44" fmla="*/ 13 w 161"/>
              <a:gd name="T45" fmla="*/ 85 h 151"/>
              <a:gd name="T46" fmla="*/ 4 w 161"/>
              <a:gd name="T47" fmla="*/ 85 h 151"/>
              <a:gd name="T48" fmla="*/ 146 w 161"/>
              <a:gd name="T49" fmla="*/ 84 h 151"/>
              <a:gd name="T50" fmla="*/ 120 w 161"/>
              <a:gd name="T51" fmla="*/ 109 h 151"/>
              <a:gd name="T52" fmla="*/ 99 w 161"/>
              <a:gd name="T53" fmla="*/ 123 h 151"/>
              <a:gd name="T54" fmla="*/ 65 w 161"/>
              <a:gd name="T55" fmla="*/ 123 h 151"/>
              <a:gd name="T56" fmla="*/ 61 w 161"/>
              <a:gd name="T57" fmla="*/ 126 h 151"/>
              <a:gd name="T58" fmla="*/ 57 w 161"/>
              <a:gd name="T59" fmla="*/ 128 h 151"/>
              <a:gd name="T60" fmla="*/ 52 w 161"/>
              <a:gd name="T61" fmla="*/ 121 h 151"/>
              <a:gd name="T62" fmla="*/ 64 w 161"/>
              <a:gd name="T63" fmla="*/ 113 h 151"/>
              <a:gd name="T64" fmla="*/ 100 w 161"/>
              <a:gd name="T65" fmla="*/ 113 h 151"/>
              <a:gd name="T66" fmla="*/ 99 w 161"/>
              <a:gd name="T67" fmla="*/ 94 h 151"/>
              <a:gd name="T68" fmla="*/ 81 w 161"/>
              <a:gd name="T69" fmla="*/ 94 h 151"/>
              <a:gd name="T70" fmla="*/ 52 w 161"/>
              <a:gd name="T71" fmla="*/ 84 h 151"/>
              <a:gd name="T72" fmla="*/ 28 w 161"/>
              <a:gd name="T73" fmla="*/ 92 h 151"/>
              <a:gd name="T74" fmla="*/ 28 w 161"/>
              <a:gd name="T75" fmla="*/ 147 h 151"/>
              <a:gd name="T76" fmla="*/ 47 w 161"/>
              <a:gd name="T77" fmla="*/ 151 h 151"/>
              <a:gd name="T78" fmla="*/ 101 w 161"/>
              <a:gd name="T79" fmla="*/ 151 h 151"/>
              <a:gd name="T80" fmla="*/ 117 w 161"/>
              <a:gd name="T81" fmla="*/ 145 h 151"/>
              <a:gd name="T82" fmla="*/ 154 w 161"/>
              <a:gd name="T83" fmla="*/ 110 h 151"/>
              <a:gd name="T84" fmla="*/ 159 w 161"/>
              <a:gd name="T85" fmla="*/ 98 h 151"/>
              <a:gd name="T86" fmla="*/ 146 w 161"/>
              <a:gd name="T87" fmla="*/ 84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1" h="151">
                <a:moveTo>
                  <a:pt x="98" y="55"/>
                </a:moveTo>
                <a:cubicBezTo>
                  <a:pt x="106" y="55"/>
                  <a:pt x="113" y="49"/>
                  <a:pt x="113" y="42"/>
                </a:cubicBezTo>
                <a:cubicBezTo>
                  <a:pt x="113" y="34"/>
                  <a:pt x="106" y="27"/>
                  <a:pt x="98" y="27"/>
                </a:cubicBezTo>
                <a:cubicBezTo>
                  <a:pt x="91" y="27"/>
                  <a:pt x="84" y="34"/>
                  <a:pt x="84" y="42"/>
                </a:cubicBezTo>
                <a:cubicBezTo>
                  <a:pt x="84" y="49"/>
                  <a:pt x="91" y="55"/>
                  <a:pt x="98" y="55"/>
                </a:cubicBezTo>
                <a:close/>
                <a:moveTo>
                  <a:pt x="98" y="85"/>
                </a:moveTo>
                <a:cubicBezTo>
                  <a:pt x="122" y="85"/>
                  <a:pt x="141" y="66"/>
                  <a:pt x="141" y="42"/>
                </a:cubicBezTo>
                <a:cubicBezTo>
                  <a:pt x="141" y="19"/>
                  <a:pt x="122" y="0"/>
                  <a:pt x="98" y="0"/>
                </a:cubicBezTo>
                <a:cubicBezTo>
                  <a:pt x="75" y="0"/>
                  <a:pt x="56" y="19"/>
                  <a:pt x="56" y="42"/>
                </a:cubicBezTo>
                <a:cubicBezTo>
                  <a:pt x="56" y="66"/>
                  <a:pt x="74" y="85"/>
                  <a:pt x="98" y="85"/>
                </a:cubicBezTo>
                <a:close/>
                <a:moveTo>
                  <a:pt x="98" y="18"/>
                </a:moveTo>
                <a:cubicBezTo>
                  <a:pt x="111" y="18"/>
                  <a:pt x="122" y="29"/>
                  <a:pt x="122" y="42"/>
                </a:cubicBezTo>
                <a:cubicBezTo>
                  <a:pt x="122" y="55"/>
                  <a:pt x="112" y="65"/>
                  <a:pt x="98" y="65"/>
                </a:cubicBezTo>
                <a:cubicBezTo>
                  <a:pt x="85" y="65"/>
                  <a:pt x="75" y="55"/>
                  <a:pt x="75" y="42"/>
                </a:cubicBezTo>
                <a:cubicBezTo>
                  <a:pt x="75" y="29"/>
                  <a:pt x="85" y="18"/>
                  <a:pt x="98" y="18"/>
                </a:cubicBezTo>
                <a:close/>
                <a:moveTo>
                  <a:pt x="4" y="85"/>
                </a:moveTo>
                <a:cubicBezTo>
                  <a:pt x="2" y="85"/>
                  <a:pt x="0" y="87"/>
                  <a:pt x="0" y="90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49"/>
                  <a:pt x="2" y="151"/>
                  <a:pt x="4" y="151"/>
                </a:cubicBezTo>
                <a:cubicBezTo>
                  <a:pt x="13" y="151"/>
                  <a:pt x="13" y="151"/>
                  <a:pt x="13" y="151"/>
                </a:cubicBezTo>
                <a:cubicBezTo>
                  <a:pt x="15" y="151"/>
                  <a:pt x="17" y="151"/>
                  <a:pt x="18" y="150"/>
                </a:cubicBezTo>
                <a:cubicBezTo>
                  <a:pt x="18" y="86"/>
                  <a:pt x="18" y="86"/>
                  <a:pt x="18" y="86"/>
                </a:cubicBezTo>
                <a:cubicBezTo>
                  <a:pt x="17" y="85"/>
                  <a:pt x="15" y="85"/>
                  <a:pt x="13" y="85"/>
                </a:cubicBezTo>
                <a:lnTo>
                  <a:pt x="4" y="85"/>
                </a:lnTo>
                <a:close/>
                <a:moveTo>
                  <a:pt x="146" y="84"/>
                </a:moveTo>
                <a:cubicBezTo>
                  <a:pt x="144" y="84"/>
                  <a:pt x="135" y="87"/>
                  <a:pt x="120" y="109"/>
                </a:cubicBezTo>
                <a:cubicBezTo>
                  <a:pt x="115" y="117"/>
                  <a:pt x="107" y="123"/>
                  <a:pt x="99" y="123"/>
                </a:cubicBezTo>
                <a:cubicBezTo>
                  <a:pt x="65" y="123"/>
                  <a:pt x="65" y="123"/>
                  <a:pt x="65" y="123"/>
                </a:cubicBezTo>
                <a:cubicBezTo>
                  <a:pt x="63" y="123"/>
                  <a:pt x="62" y="124"/>
                  <a:pt x="61" y="126"/>
                </a:cubicBezTo>
                <a:cubicBezTo>
                  <a:pt x="60" y="127"/>
                  <a:pt x="58" y="128"/>
                  <a:pt x="57" y="128"/>
                </a:cubicBezTo>
                <a:cubicBezTo>
                  <a:pt x="54" y="128"/>
                  <a:pt x="50" y="125"/>
                  <a:pt x="52" y="121"/>
                </a:cubicBezTo>
                <a:cubicBezTo>
                  <a:pt x="54" y="117"/>
                  <a:pt x="59" y="113"/>
                  <a:pt x="64" y="113"/>
                </a:cubicBezTo>
                <a:cubicBezTo>
                  <a:pt x="100" y="113"/>
                  <a:pt x="100" y="113"/>
                  <a:pt x="100" y="113"/>
                </a:cubicBezTo>
                <a:cubicBezTo>
                  <a:pt x="112" y="113"/>
                  <a:pt x="112" y="94"/>
                  <a:pt x="99" y="94"/>
                </a:cubicBezTo>
                <a:cubicBezTo>
                  <a:pt x="81" y="94"/>
                  <a:pt x="81" y="94"/>
                  <a:pt x="81" y="94"/>
                </a:cubicBezTo>
                <a:cubicBezTo>
                  <a:pt x="71" y="87"/>
                  <a:pt x="61" y="84"/>
                  <a:pt x="52" y="84"/>
                </a:cubicBezTo>
                <a:cubicBezTo>
                  <a:pt x="43" y="84"/>
                  <a:pt x="35" y="87"/>
                  <a:pt x="28" y="92"/>
                </a:cubicBezTo>
                <a:cubicBezTo>
                  <a:pt x="28" y="147"/>
                  <a:pt x="28" y="147"/>
                  <a:pt x="28" y="147"/>
                </a:cubicBezTo>
                <a:cubicBezTo>
                  <a:pt x="33" y="150"/>
                  <a:pt x="40" y="151"/>
                  <a:pt x="47" y="151"/>
                </a:cubicBezTo>
                <a:cubicBezTo>
                  <a:pt x="101" y="151"/>
                  <a:pt x="101" y="151"/>
                  <a:pt x="101" y="151"/>
                </a:cubicBezTo>
                <a:cubicBezTo>
                  <a:pt x="107" y="151"/>
                  <a:pt x="112" y="149"/>
                  <a:pt x="117" y="145"/>
                </a:cubicBezTo>
                <a:cubicBezTo>
                  <a:pt x="117" y="145"/>
                  <a:pt x="145" y="119"/>
                  <a:pt x="154" y="110"/>
                </a:cubicBezTo>
                <a:cubicBezTo>
                  <a:pt x="154" y="110"/>
                  <a:pt x="159" y="104"/>
                  <a:pt x="159" y="98"/>
                </a:cubicBezTo>
                <a:cubicBezTo>
                  <a:pt x="161" y="91"/>
                  <a:pt x="154" y="84"/>
                  <a:pt x="146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01A3C796-FA59-417C-8598-3ABF50057EE4}"/>
              </a:ext>
            </a:extLst>
          </p:cNvPr>
          <p:cNvSpPr>
            <a:spLocks noEditPoints="1"/>
          </p:cNvSpPr>
          <p:nvPr/>
        </p:nvSpPr>
        <p:spPr bwMode="auto">
          <a:xfrm>
            <a:off x="5151438" y="1922463"/>
            <a:ext cx="236538" cy="254000"/>
          </a:xfrm>
          <a:custGeom>
            <a:avLst/>
            <a:gdLst>
              <a:gd name="T0" fmla="*/ 135 w 149"/>
              <a:gd name="T1" fmla="*/ 73 h 160"/>
              <a:gd name="T2" fmla="*/ 130 w 149"/>
              <a:gd name="T3" fmla="*/ 84 h 160"/>
              <a:gd name="T4" fmla="*/ 126 w 149"/>
              <a:gd name="T5" fmla="*/ 63 h 160"/>
              <a:gd name="T6" fmla="*/ 112 w 149"/>
              <a:gd name="T7" fmla="*/ 63 h 160"/>
              <a:gd name="T8" fmla="*/ 112 w 149"/>
              <a:gd name="T9" fmla="*/ 79 h 160"/>
              <a:gd name="T10" fmla="*/ 103 w 149"/>
              <a:gd name="T11" fmla="*/ 79 h 160"/>
              <a:gd name="T12" fmla="*/ 96 w 149"/>
              <a:gd name="T13" fmla="*/ 56 h 160"/>
              <a:gd name="T14" fmla="*/ 89 w 149"/>
              <a:gd name="T15" fmla="*/ 79 h 160"/>
              <a:gd name="T16" fmla="*/ 79 w 149"/>
              <a:gd name="T17" fmla="*/ 79 h 160"/>
              <a:gd name="T18" fmla="*/ 72 w 149"/>
              <a:gd name="T19" fmla="*/ 27 h 160"/>
              <a:gd name="T20" fmla="*/ 65 w 149"/>
              <a:gd name="T21" fmla="*/ 66 h 160"/>
              <a:gd name="T22" fmla="*/ 51 w 149"/>
              <a:gd name="T23" fmla="*/ 84 h 160"/>
              <a:gd name="T24" fmla="*/ 41 w 149"/>
              <a:gd name="T25" fmla="*/ 84 h 160"/>
              <a:gd name="T26" fmla="*/ 75 w 149"/>
              <a:gd name="T27" fmla="*/ 127 h 160"/>
              <a:gd name="T28" fmla="*/ 89 w 149"/>
              <a:gd name="T29" fmla="*/ 160 h 160"/>
              <a:gd name="T30" fmla="*/ 141 w 149"/>
              <a:gd name="T31" fmla="*/ 146 h 160"/>
              <a:gd name="T32" fmla="*/ 147 w 149"/>
              <a:gd name="T33" fmla="*/ 121 h 160"/>
              <a:gd name="T34" fmla="*/ 149 w 149"/>
              <a:gd name="T35" fmla="*/ 73 h 160"/>
              <a:gd name="T36" fmla="*/ 29 w 149"/>
              <a:gd name="T37" fmla="*/ 112 h 160"/>
              <a:gd name="T38" fmla="*/ 24 w 149"/>
              <a:gd name="T39" fmla="*/ 102 h 160"/>
              <a:gd name="T40" fmla="*/ 19 w 149"/>
              <a:gd name="T41" fmla="*/ 28 h 160"/>
              <a:gd name="T42" fmla="*/ 29 w 149"/>
              <a:gd name="T43" fmla="*/ 23 h 160"/>
              <a:gd name="T44" fmla="*/ 103 w 149"/>
              <a:gd name="T45" fmla="*/ 19 h 160"/>
              <a:gd name="T46" fmla="*/ 108 w 149"/>
              <a:gd name="T47" fmla="*/ 28 h 160"/>
              <a:gd name="T48" fmla="*/ 113 w 149"/>
              <a:gd name="T49" fmla="*/ 49 h 160"/>
              <a:gd name="T50" fmla="*/ 122 w 149"/>
              <a:gd name="T51" fmla="*/ 47 h 160"/>
              <a:gd name="T52" fmla="*/ 127 w 149"/>
              <a:gd name="T53" fmla="*/ 28 h 160"/>
              <a:gd name="T54" fmla="*/ 132 w 149"/>
              <a:gd name="T55" fmla="*/ 4 h 160"/>
              <a:gd name="T56" fmla="*/ 108 w 149"/>
              <a:gd name="T57" fmla="*/ 0 h 160"/>
              <a:gd name="T58" fmla="*/ 103 w 149"/>
              <a:gd name="T59" fmla="*/ 9 h 160"/>
              <a:gd name="T60" fmla="*/ 29 w 149"/>
              <a:gd name="T61" fmla="*/ 4 h 160"/>
              <a:gd name="T62" fmla="*/ 5 w 149"/>
              <a:gd name="T63" fmla="*/ 0 h 160"/>
              <a:gd name="T64" fmla="*/ 0 w 149"/>
              <a:gd name="T65" fmla="*/ 23 h 160"/>
              <a:gd name="T66" fmla="*/ 10 w 149"/>
              <a:gd name="T67" fmla="*/ 28 h 160"/>
              <a:gd name="T68" fmla="*/ 5 w 149"/>
              <a:gd name="T69" fmla="*/ 103 h 160"/>
              <a:gd name="T70" fmla="*/ 0 w 149"/>
              <a:gd name="T71" fmla="*/ 126 h 160"/>
              <a:gd name="T72" fmla="*/ 24 w 149"/>
              <a:gd name="T73" fmla="*/ 131 h 160"/>
              <a:gd name="T74" fmla="*/ 29 w 149"/>
              <a:gd name="T75" fmla="*/ 121 h 160"/>
              <a:gd name="T76" fmla="*/ 47 w 149"/>
              <a:gd name="T77" fmla="*/ 1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9" h="160">
                <a:moveTo>
                  <a:pt x="143" y="65"/>
                </a:moveTo>
                <a:cubicBezTo>
                  <a:pt x="139" y="65"/>
                  <a:pt x="135" y="69"/>
                  <a:pt x="135" y="73"/>
                </a:cubicBezTo>
                <a:cubicBezTo>
                  <a:pt x="135" y="80"/>
                  <a:pt x="135" y="80"/>
                  <a:pt x="135" y="80"/>
                </a:cubicBezTo>
                <a:cubicBezTo>
                  <a:pt x="135" y="82"/>
                  <a:pt x="133" y="84"/>
                  <a:pt x="130" y="84"/>
                </a:cubicBezTo>
                <a:cubicBezTo>
                  <a:pt x="128" y="84"/>
                  <a:pt x="126" y="82"/>
                  <a:pt x="126" y="80"/>
                </a:cubicBezTo>
                <a:cubicBezTo>
                  <a:pt x="126" y="63"/>
                  <a:pt x="126" y="63"/>
                  <a:pt x="126" y="63"/>
                </a:cubicBezTo>
                <a:cubicBezTo>
                  <a:pt x="126" y="60"/>
                  <a:pt x="122" y="56"/>
                  <a:pt x="119" y="56"/>
                </a:cubicBezTo>
                <a:cubicBezTo>
                  <a:pt x="115" y="56"/>
                  <a:pt x="112" y="60"/>
                  <a:pt x="112" y="63"/>
                </a:cubicBezTo>
                <a:cubicBezTo>
                  <a:pt x="112" y="63"/>
                  <a:pt x="112" y="63"/>
                  <a:pt x="112" y="63"/>
                </a:cubicBezTo>
                <a:cubicBezTo>
                  <a:pt x="112" y="63"/>
                  <a:pt x="112" y="79"/>
                  <a:pt x="112" y="79"/>
                </a:cubicBezTo>
                <a:cubicBezTo>
                  <a:pt x="112" y="82"/>
                  <a:pt x="110" y="84"/>
                  <a:pt x="107" y="84"/>
                </a:cubicBezTo>
                <a:cubicBezTo>
                  <a:pt x="105" y="84"/>
                  <a:pt x="103" y="82"/>
                  <a:pt x="103" y="79"/>
                </a:cubicBezTo>
                <a:cubicBezTo>
                  <a:pt x="103" y="63"/>
                  <a:pt x="103" y="63"/>
                  <a:pt x="103" y="63"/>
                </a:cubicBezTo>
                <a:cubicBezTo>
                  <a:pt x="103" y="59"/>
                  <a:pt x="99" y="56"/>
                  <a:pt x="96" y="56"/>
                </a:cubicBezTo>
                <a:cubicBezTo>
                  <a:pt x="92" y="56"/>
                  <a:pt x="89" y="59"/>
                  <a:pt x="89" y="63"/>
                </a:cubicBezTo>
                <a:cubicBezTo>
                  <a:pt x="89" y="79"/>
                  <a:pt x="89" y="79"/>
                  <a:pt x="89" y="79"/>
                </a:cubicBezTo>
                <a:cubicBezTo>
                  <a:pt x="89" y="82"/>
                  <a:pt x="87" y="84"/>
                  <a:pt x="84" y="84"/>
                </a:cubicBezTo>
                <a:cubicBezTo>
                  <a:pt x="81" y="84"/>
                  <a:pt x="79" y="82"/>
                  <a:pt x="79" y="79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0"/>
                  <a:pt x="76" y="27"/>
                  <a:pt x="72" y="27"/>
                </a:cubicBezTo>
                <a:cubicBezTo>
                  <a:pt x="68" y="27"/>
                  <a:pt x="65" y="30"/>
                  <a:pt x="65" y="34"/>
                </a:cubicBezTo>
                <a:cubicBezTo>
                  <a:pt x="65" y="66"/>
                  <a:pt x="65" y="66"/>
                  <a:pt x="65" y="66"/>
                </a:cubicBezTo>
                <a:cubicBezTo>
                  <a:pt x="65" y="98"/>
                  <a:pt x="65" y="98"/>
                  <a:pt x="65" y="98"/>
                </a:cubicBezTo>
                <a:cubicBezTo>
                  <a:pt x="51" y="84"/>
                  <a:pt x="51" y="84"/>
                  <a:pt x="51" y="84"/>
                </a:cubicBezTo>
                <a:cubicBezTo>
                  <a:pt x="50" y="83"/>
                  <a:pt x="48" y="82"/>
                  <a:pt x="46" y="82"/>
                </a:cubicBezTo>
                <a:cubicBezTo>
                  <a:pt x="44" y="82"/>
                  <a:pt x="43" y="83"/>
                  <a:pt x="41" y="84"/>
                </a:cubicBezTo>
                <a:cubicBezTo>
                  <a:pt x="38" y="86"/>
                  <a:pt x="38" y="91"/>
                  <a:pt x="41" y="94"/>
                </a:cubicBezTo>
                <a:cubicBezTo>
                  <a:pt x="75" y="127"/>
                  <a:pt x="75" y="127"/>
                  <a:pt x="75" y="127"/>
                </a:cubicBezTo>
                <a:cubicBezTo>
                  <a:pt x="75" y="146"/>
                  <a:pt x="75" y="146"/>
                  <a:pt x="75" y="146"/>
                </a:cubicBezTo>
                <a:cubicBezTo>
                  <a:pt x="75" y="153"/>
                  <a:pt x="81" y="160"/>
                  <a:pt x="89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34" y="160"/>
                  <a:pt x="141" y="153"/>
                  <a:pt x="141" y="146"/>
                </a:cubicBezTo>
                <a:cubicBezTo>
                  <a:pt x="141" y="138"/>
                  <a:pt x="141" y="138"/>
                  <a:pt x="141" y="138"/>
                </a:cubicBezTo>
                <a:cubicBezTo>
                  <a:pt x="143" y="132"/>
                  <a:pt x="146" y="127"/>
                  <a:pt x="147" y="121"/>
                </a:cubicBezTo>
                <a:cubicBezTo>
                  <a:pt x="148" y="115"/>
                  <a:pt x="149" y="109"/>
                  <a:pt x="149" y="103"/>
                </a:cubicBezTo>
                <a:cubicBezTo>
                  <a:pt x="149" y="73"/>
                  <a:pt x="149" y="73"/>
                  <a:pt x="149" y="73"/>
                </a:cubicBezTo>
                <a:cubicBezTo>
                  <a:pt x="149" y="69"/>
                  <a:pt x="146" y="65"/>
                  <a:pt x="143" y="65"/>
                </a:cubicBezTo>
                <a:close/>
                <a:moveTo>
                  <a:pt x="29" y="112"/>
                </a:moveTo>
                <a:cubicBezTo>
                  <a:pt x="29" y="107"/>
                  <a:pt x="29" y="107"/>
                  <a:pt x="29" y="107"/>
                </a:cubicBezTo>
                <a:cubicBezTo>
                  <a:pt x="29" y="105"/>
                  <a:pt x="27" y="102"/>
                  <a:pt x="24" y="102"/>
                </a:cubicBezTo>
                <a:cubicBezTo>
                  <a:pt x="19" y="102"/>
                  <a:pt x="19" y="102"/>
                  <a:pt x="19" y="102"/>
                </a:cubicBezTo>
                <a:cubicBezTo>
                  <a:pt x="19" y="28"/>
                  <a:pt x="19" y="28"/>
                  <a:pt x="19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7" y="28"/>
                  <a:pt x="29" y="26"/>
                  <a:pt x="29" y="23"/>
                </a:cubicBezTo>
                <a:cubicBezTo>
                  <a:pt x="29" y="19"/>
                  <a:pt x="29" y="19"/>
                  <a:pt x="29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23"/>
                  <a:pt x="103" y="23"/>
                  <a:pt x="103" y="23"/>
                </a:cubicBezTo>
                <a:cubicBezTo>
                  <a:pt x="103" y="26"/>
                  <a:pt x="105" y="28"/>
                  <a:pt x="108" y="28"/>
                </a:cubicBezTo>
                <a:cubicBezTo>
                  <a:pt x="113" y="28"/>
                  <a:pt x="113" y="28"/>
                  <a:pt x="113" y="28"/>
                </a:cubicBezTo>
                <a:cubicBezTo>
                  <a:pt x="113" y="49"/>
                  <a:pt x="113" y="49"/>
                  <a:pt x="113" y="49"/>
                </a:cubicBezTo>
                <a:cubicBezTo>
                  <a:pt x="115" y="47"/>
                  <a:pt x="117" y="47"/>
                  <a:pt x="120" y="47"/>
                </a:cubicBezTo>
                <a:cubicBezTo>
                  <a:pt x="121" y="47"/>
                  <a:pt x="121" y="47"/>
                  <a:pt x="122" y="47"/>
                </a:cubicBezTo>
                <a:cubicBezTo>
                  <a:pt x="122" y="28"/>
                  <a:pt x="122" y="28"/>
                  <a:pt x="122" y="28"/>
                </a:cubicBezTo>
                <a:cubicBezTo>
                  <a:pt x="127" y="28"/>
                  <a:pt x="127" y="28"/>
                  <a:pt x="127" y="28"/>
                </a:cubicBezTo>
                <a:cubicBezTo>
                  <a:pt x="129" y="28"/>
                  <a:pt x="132" y="26"/>
                  <a:pt x="132" y="23"/>
                </a:cubicBezTo>
                <a:cubicBezTo>
                  <a:pt x="132" y="4"/>
                  <a:pt x="132" y="4"/>
                  <a:pt x="132" y="4"/>
                </a:cubicBezTo>
                <a:cubicBezTo>
                  <a:pt x="132" y="2"/>
                  <a:pt x="129" y="0"/>
                  <a:pt x="127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05" y="0"/>
                  <a:pt x="103" y="2"/>
                  <a:pt x="103" y="4"/>
                </a:cubicBezTo>
                <a:cubicBezTo>
                  <a:pt x="103" y="9"/>
                  <a:pt x="103" y="9"/>
                  <a:pt x="103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2"/>
                  <a:pt x="27" y="0"/>
                  <a:pt x="24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6"/>
                  <a:pt x="2" y="28"/>
                  <a:pt x="5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0" y="103"/>
                  <a:pt x="10" y="103"/>
                  <a:pt x="10" y="103"/>
                </a:cubicBezTo>
                <a:cubicBezTo>
                  <a:pt x="5" y="103"/>
                  <a:pt x="5" y="103"/>
                  <a:pt x="5" y="103"/>
                </a:cubicBezTo>
                <a:cubicBezTo>
                  <a:pt x="2" y="103"/>
                  <a:pt x="0" y="105"/>
                  <a:pt x="0" y="108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29"/>
                  <a:pt x="2" y="131"/>
                  <a:pt x="5" y="131"/>
                </a:cubicBezTo>
                <a:cubicBezTo>
                  <a:pt x="24" y="131"/>
                  <a:pt x="24" y="131"/>
                  <a:pt x="24" y="131"/>
                </a:cubicBezTo>
                <a:cubicBezTo>
                  <a:pt x="27" y="131"/>
                  <a:pt x="29" y="129"/>
                  <a:pt x="29" y="126"/>
                </a:cubicBezTo>
                <a:cubicBezTo>
                  <a:pt x="29" y="121"/>
                  <a:pt x="29" y="121"/>
                  <a:pt x="29" y="121"/>
                </a:cubicBezTo>
                <a:cubicBezTo>
                  <a:pt x="57" y="121"/>
                  <a:pt x="57" y="121"/>
                  <a:pt x="57" y="121"/>
                </a:cubicBezTo>
                <a:cubicBezTo>
                  <a:pt x="47" y="112"/>
                  <a:pt x="47" y="112"/>
                  <a:pt x="47" y="112"/>
                </a:cubicBezTo>
                <a:lnTo>
                  <a:pt x="29" y="11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66353076-8C23-A483-A1BD-08C751E10DEB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2411413"/>
            <a:ext cx="254000" cy="314325"/>
          </a:xfrm>
          <a:custGeom>
            <a:avLst/>
            <a:gdLst>
              <a:gd name="T0" fmla="*/ 141 w 160"/>
              <a:gd name="T1" fmla="*/ 67 h 198"/>
              <a:gd name="T2" fmla="*/ 147 w 160"/>
              <a:gd name="T3" fmla="*/ 194 h 198"/>
              <a:gd name="T4" fmla="*/ 154 w 160"/>
              <a:gd name="T5" fmla="*/ 194 h 198"/>
              <a:gd name="T6" fmla="*/ 160 w 160"/>
              <a:gd name="T7" fmla="*/ 71 h 198"/>
              <a:gd name="T8" fmla="*/ 155 w 160"/>
              <a:gd name="T9" fmla="*/ 67 h 198"/>
              <a:gd name="T10" fmla="*/ 28 w 160"/>
              <a:gd name="T11" fmla="*/ 123 h 198"/>
              <a:gd name="T12" fmla="*/ 56 w 160"/>
              <a:gd name="T13" fmla="*/ 151 h 198"/>
              <a:gd name="T14" fmla="*/ 28 w 160"/>
              <a:gd name="T15" fmla="*/ 95 h 198"/>
              <a:gd name="T16" fmla="*/ 103 w 160"/>
              <a:gd name="T17" fmla="*/ 67 h 198"/>
              <a:gd name="T18" fmla="*/ 28 w 160"/>
              <a:gd name="T19" fmla="*/ 95 h 198"/>
              <a:gd name="T20" fmla="*/ 126 w 160"/>
              <a:gd name="T21" fmla="*/ 39 h 198"/>
              <a:gd name="T22" fmla="*/ 0 w 160"/>
              <a:gd name="T23" fmla="*/ 44 h 198"/>
              <a:gd name="T24" fmla="*/ 23 w 160"/>
              <a:gd name="T25" fmla="*/ 198 h 198"/>
              <a:gd name="T26" fmla="*/ 130 w 160"/>
              <a:gd name="T27" fmla="*/ 179 h 198"/>
              <a:gd name="T28" fmla="*/ 108 w 160"/>
              <a:gd name="T29" fmla="*/ 180 h 198"/>
              <a:gd name="T30" fmla="*/ 24 w 160"/>
              <a:gd name="T31" fmla="*/ 171 h 198"/>
              <a:gd name="T32" fmla="*/ 108 w 160"/>
              <a:gd name="T33" fmla="*/ 180 h 198"/>
              <a:gd name="T34" fmla="*/ 19 w 160"/>
              <a:gd name="T35" fmla="*/ 118 h 198"/>
              <a:gd name="T36" fmla="*/ 61 w 160"/>
              <a:gd name="T37" fmla="*/ 114 h 198"/>
              <a:gd name="T38" fmla="*/ 66 w 160"/>
              <a:gd name="T39" fmla="*/ 156 h 198"/>
              <a:gd name="T40" fmla="*/ 24 w 160"/>
              <a:gd name="T41" fmla="*/ 161 h 198"/>
              <a:gd name="T42" fmla="*/ 108 w 160"/>
              <a:gd name="T43" fmla="*/ 161 h 198"/>
              <a:gd name="T44" fmla="*/ 80 w 160"/>
              <a:gd name="T45" fmla="*/ 151 h 198"/>
              <a:gd name="T46" fmla="*/ 108 w 160"/>
              <a:gd name="T47" fmla="*/ 161 h 198"/>
              <a:gd name="T48" fmla="*/ 80 w 160"/>
              <a:gd name="T49" fmla="*/ 142 h 198"/>
              <a:gd name="T50" fmla="*/ 108 w 160"/>
              <a:gd name="T51" fmla="*/ 133 h 198"/>
              <a:gd name="T52" fmla="*/ 108 w 160"/>
              <a:gd name="T53" fmla="*/ 142 h 198"/>
              <a:gd name="T54" fmla="*/ 80 w 160"/>
              <a:gd name="T55" fmla="*/ 123 h 198"/>
              <a:gd name="T56" fmla="*/ 108 w 160"/>
              <a:gd name="T57" fmla="*/ 114 h 198"/>
              <a:gd name="T58" fmla="*/ 108 w 160"/>
              <a:gd name="T59" fmla="*/ 123 h 198"/>
              <a:gd name="T60" fmla="*/ 107 w 160"/>
              <a:gd name="T61" fmla="*/ 104 h 198"/>
              <a:gd name="T62" fmla="*/ 18 w 160"/>
              <a:gd name="T63" fmla="*/ 100 h 198"/>
              <a:gd name="T64" fmla="*/ 23 w 160"/>
              <a:gd name="T65" fmla="*/ 57 h 198"/>
              <a:gd name="T66" fmla="*/ 112 w 160"/>
              <a:gd name="T67" fmla="*/ 62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98">
                <a:moveTo>
                  <a:pt x="155" y="67"/>
                </a:moveTo>
                <a:cubicBezTo>
                  <a:pt x="141" y="67"/>
                  <a:pt x="141" y="67"/>
                  <a:pt x="141" y="67"/>
                </a:cubicBezTo>
                <a:cubicBezTo>
                  <a:pt x="141" y="180"/>
                  <a:pt x="141" y="180"/>
                  <a:pt x="141" y="180"/>
                </a:cubicBezTo>
                <a:cubicBezTo>
                  <a:pt x="141" y="185"/>
                  <a:pt x="143" y="190"/>
                  <a:pt x="147" y="194"/>
                </a:cubicBezTo>
                <a:cubicBezTo>
                  <a:pt x="148" y="195"/>
                  <a:pt x="149" y="195"/>
                  <a:pt x="150" y="195"/>
                </a:cubicBezTo>
                <a:cubicBezTo>
                  <a:pt x="152" y="195"/>
                  <a:pt x="153" y="195"/>
                  <a:pt x="154" y="194"/>
                </a:cubicBezTo>
                <a:cubicBezTo>
                  <a:pt x="157" y="190"/>
                  <a:pt x="160" y="185"/>
                  <a:pt x="160" y="180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160" y="69"/>
                  <a:pt x="158" y="67"/>
                  <a:pt x="155" y="67"/>
                </a:cubicBezTo>
                <a:close/>
                <a:moveTo>
                  <a:pt x="56" y="123"/>
                </a:moveTo>
                <a:cubicBezTo>
                  <a:pt x="28" y="123"/>
                  <a:pt x="28" y="123"/>
                  <a:pt x="28" y="123"/>
                </a:cubicBezTo>
                <a:cubicBezTo>
                  <a:pt x="28" y="151"/>
                  <a:pt x="28" y="151"/>
                  <a:pt x="28" y="151"/>
                </a:cubicBezTo>
                <a:cubicBezTo>
                  <a:pt x="56" y="151"/>
                  <a:pt x="56" y="151"/>
                  <a:pt x="56" y="151"/>
                </a:cubicBezTo>
                <a:lnTo>
                  <a:pt x="56" y="123"/>
                </a:lnTo>
                <a:close/>
                <a:moveTo>
                  <a:pt x="28" y="95"/>
                </a:moveTo>
                <a:cubicBezTo>
                  <a:pt x="103" y="95"/>
                  <a:pt x="103" y="95"/>
                  <a:pt x="103" y="95"/>
                </a:cubicBezTo>
                <a:cubicBezTo>
                  <a:pt x="103" y="67"/>
                  <a:pt x="103" y="67"/>
                  <a:pt x="103" y="67"/>
                </a:cubicBezTo>
                <a:cubicBezTo>
                  <a:pt x="28" y="67"/>
                  <a:pt x="28" y="67"/>
                  <a:pt x="28" y="67"/>
                </a:cubicBezTo>
                <a:lnTo>
                  <a:pt x="28" y="95"/>
                </a:lnTo>
                <a:close/>
                <a:moveTo>
                  <a:pt x="131" y="44"/>
                </a:moveTo>
                <a:cubicBezTo>
                  <a:pt x="131" y="41"/>
                  <a:pt x="128" y="39"/>
                  <a:pt x="126" y="39"/>
                </a:cubicBezTo>
                <a:cubicBezTo>
                  <a:pt x="5" y="39"/>
                  <a:pt x="5" y="39"/>
                  <a:pt x="5" y="39"/>
                </a:cubicBezTo>
                <a:cubicBezTo>
                  <a:pt x="2" y="39"/>
                  <a:pt x="0" y="41"/>
                  <a:pt x="0" y="44"/>
                </a:cubicBezTo>
                <a:cubicBezTo>
                  <a:pt x="0" y="175"/>
                  <a:pt x="0" y="175"/>
                  <a:pt x="0" y="175"/>
                </a:cubicBezTo>
                <a:cubicBezTo>
                  <a:pt x="0" y="188"/>
                  <a:pt x="10" y="198"/>
                  <a:pt x="23" y="198"/>
                </a:cubicBezTo>
                <a:cubicBezTo>
                  <a:pt x="138" y="198"/>
                  <a:pt x="138" y="198"/>
                  <a:pt x="138" y="198"/>
                </a:cubicBezTo>
                <a:cubicBezTo>
                  <a:pt x="134" y="193"/>
                  <a:pt x="130" y="187"/>
                  <a:pt x="130" y="179"/>
                </a:cubicBezTo>
                <a:cubicBezTo>
                  <a:pt x="131" y="0"/>
                  <a:pt x="131" y="86"/>
                  <a:pt x="131" y="44"/>
                </a:cubicBezTo>
                <a:close/>
                <a:moveTo>
                  <a:pt x="108" y="180"/>
                </a:moveTo>
                <a:cubicBezTo>
                  <a:pt x="24" y="180"/>
                  <a:pt x="24" y="180"/>
                  <a:pt x="24" y="180"/>
                </a:cubicBezTo>
                <a:cubicBezTo>
                  <a:pt x="18" y="180"/>
                  <a:pt x="17" y="171"/>
                  <a:pt x="24" y="171"/>
                </a:cubicBezTo>
                <a:cubicBezTo>
                  <a:pt x="108" y="171"/>
                  <a:pt x="108" y="171"/>
                  <a:pt x="108" y="171"/>
                </a:cubicBezTo>
                <a:cubicBezTo>
                  <a:pt x="113" y="171"/>
                  <a:pt x="113" y="180"/>
                  <a:pt x="108" y="180"/>
                </a:cubicBezTo>
                <a:close/>
                <a:moveTo>
                  <a:pt x="19" y="156"/>
                </a:moveTo>
                <a:cubicBezTo>
                  <a:pt x="19" y="118"/>
                  <a:pt x="19" y="118"/>
                  <a:pt x="19" y="118"/>
                </a:cubicBezTo>
                <a:cubicBezTo>
                  <a:pt x="19" y="116"/>
                  <a:pt x="21" y="114"/>
                  <a:pt x="24" y="114"/>
                </a:cubicBezTo>
                <a:cubicBezTo>
                  <a:pt x="61" y="114"/>
                  <a:pt x="61" y="114"/>
                  <a:pt x="61" y="114"/>
                </a:cubicBezTo>
                <a:cubicBezTo>
                  <a:pt x="64" y="114"/>
                  <a:pt x="66" y="116"/>
                  <a:pt x="66" y="118"/>
                </a:cubicBezTo>
                <a:cubicBezTo>
                  <a:pt x="66" y="156"/>
                  <a:pt x="66" y="156"/>
                  <a:pt x="66" y="156"/>
                </a:cubicBezTo>
                <a:cubicBezTo>
                  <a:pt x="66" y="159"/>
                  <a:pt x="64" y="161"/>
                  <a:pt x="61" y="161"/>
                </a:cubicBezTo>
                <a:cubicBezTo>
                  <a:pt x="24" y="161"/>
                  <a:pt x="24" y="161"/>
                  <a:pt x="24" y="161"/>
                </a:cubicBezTo>
                <a:cubicBezTo>
                  <a:pt x="21" y="161"/>
                  <a:pt x="19" y="159"/>
                  <a:pt x="19" y="156"/>
                </a:cubicBezTo>
                <a:close/>
                <a:moveTo>
                  <a:pt x="108" y="161"/>
                </a:moveTo>
                <a:cubicBezTo>
                  <a:pt x="80" y="161"/>
                  <a:pt x="80" y="161"/>
                  <a:pt x="80" y="161"/>
                </a:cubicBezTo>
                <a:cubicBezTo>
                  <a:pt x="74" y="161"/>
                  <a:pt x="73" y="151"/>
                  <a:pt x="80" y="151"/>
                </a:cubicBezTo>
                <a:cubicBezTo>
                  <a:pt x="108" y="151"/>
                  <a:pt x="108" y="151"/>
                  <a:pt x="108" y="151"/>
                </a:cubicBezTo>
                <a:cubicBezTo>
                  <a:pt x="113" y="151"/>
                  <a:pt x="113" y="161"/>
                  <a:pt x="108" y="161"/>
                </a:cubicBezTo>
                <a:close/>
                <a:moveTo>
                  <a:pt x="108" y="142"/>
                </a:moveTo>
                <a:cubicBezTo>
                  <a:pt x="80" y="142"/>
                  <a:pt x="80" y="142"/>
                  <a:pt x="80" y="142"/>
                </a:cubicBezTo>
                <a:cubicBezTo>
                  <a:pt x="74" y="142"/>
                  <a:pt x="73" y="133"/>
                  <a:pt x="80" y="133"/>
                </a:cubicBezTo>
                <a:cubicBezTo>
                  <a:pt x="108" y="133"/>
                  <a:pt x="108" y="133"/>
                  <a:pt x="108" y="133"/>
                </a:cubicBezTo>
                <a:cubicBezTo>
                  <a:pt x="108" y="133"/>
                  <a:pt x="108" y="133"/>
                  <a:pt x="108" y="133"/>
                </a:cubicBezTo>
                <a:cubicBezTo>
                  <a:pt x="113" y="133"/>
                  <a:pt x="113" y="142"/>
                  <a:pt x="108" y="142"/>
                </a:cubicBezTo>
                <a:close/>
                <a:moveTo>
                  <a:pt x="108" y="123"/>
                </a:moveTo>
                <a:cubicBezTo>
                  <a:pt x="80" y="123"/>
                  <a:pt x="80" y="123"/>
                  <a:pt x="80" y="123"/>
                </a:cubicBezTo>
                <a:cubicBezTo>
                  <a:pt x="74" y="123"/>
                  <a:pt x="73" y="114"/>
                  <a:pt x="80" y="114"/>
                </a:cubicBezTo>
                <a:cubicBezTo>
                  <a:pt x="108" y="114"/>
                  <a:pt x="108" y="114"/>
                  <a:pt x="108" y="114"/>
                </a:cubicBezTo>
                <a:cubicBezTo>
                  <a:pt x="108" y="114"/>
                  <a:pt x="108" y="114"/>
                  <a:pt x="108" y="114"/>
                </a:cubicBezTo>
                <a:cubicBezTo>
                  <a:pt x="113" y="114"/>
                  <a:pt x="113" y="123"/>
                  <a:pt x="108" y="123"/>
                </a:cubicBezTo>
                <a:close/>
                <a:moveTo>
                  <a:pt x="112" y="100"/>
                </a:moveTo>
                <a:cubicBezTo>
                  <a:pt x="112" y="103"/>
                  <a:pt x="110" y="104"/>
                  <a:pt x="107" y="104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20" y="104"/>
                  <a:pt x="18" y="103"/>
                  <a:pt x="18" y="100"/>
                </a:cubicBezTo>
                <a:cubicBezTo>
                  <a:pt x="18" y="62"/>
                  <a:pt x="18" y="62"/>
                  <a:pt x="18" y="62"/>
                </a:cubicBezTo>
                <a:cubicBezTo>
                  <a:pt x="18" y="59"/>
                  <a:pt x="20" y="57"/>
                  <a:pt x="23" y="57"/>
                </a:cubicBezTo>
                <a:cubicBezTo>
                  <a:pt x="107" y="57"/>
                  <a:pt x="107" y="57"/>
                  <a:pt x="107" y="57"/>
                </a:cubicBezTo>
                <a:cubicBezTo>
                  <a:pt x="110" y="57"/>
                  <a:pt x="112" y="59"/>
                  <a:pt x="112" y="62"/>
                </a:cubicBezTo>
                <a:lnTo>
                  <a:pt x="112" y="10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BA0297E4-F691-FF11-88B6-BBE734A97D5F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3024188"/>
            <a:ext cx="254000" cy="252413"/>
          </a:xfrm>
          <a:custGeom>
            <a:avLst/>
            <a:gdLst>
              <a:gd name="T0" fmla="*/ 14 w 160"/>
              <a:gd name="T1" fmla="*/ 46 h 159"/>
              <a:gd name="T2" fmla="*/ 19 w 160"/>
              <a:gd name="T3" fmla="*/ 46 h 159"/>
              <a:gd name="T4" fmla="*/ 19 w 160"/>
              <a:gd name="T5" fmla="*/ 60 h 159"/>
              <a:gd name="T6" fmla="*/ 23 w 160"/>
              <a:gd name="T7" fmla="*/ 65 h 159"/>
              <a:gd name="T8" fmla="*/ 27 w 160"/>
              <a:gd name="T9" fmla="*/ 63 h 159"/>
              <a:gd name="T10" fmla="*/ 44 w 160"/>
              <a:gd name="T11" fmla="*/ 46 h 159"/>
              <a:gd name="T12" fmla="*/ 47 w 160"/>
              <a:gd name="T13" fmla="*/ 46 h 159"/>
              <a:gd name="T14" fmla="*/ 47 w 160"/>
              <a:gd name="T15" fmla="*/ 32 h 159"/>
              <a:gd name="T16" fmla="*/ 70 w 160"/>
              <a:gd name="T17" fmla="*/ 9 h 159"/>
              <a:gd name="T18" fmla="*/ 101 w 160"/>
              <a:gd name="T19" fmla="*/ 9 h 159"/>
              <a:gd name="T20" fmla="*/ 89 w 160"/>
              <a:gd name="T21" fmla="*/ 0 h 159"/>
              <a:gd name="T22" fmla="*/ 14 w 160"/>
              <a:gd name="T23" fmla="*/ 0 h 159"/>
              <a:gd name="T24" fmla="*/ 0 w 160"/>
              <a:gd name="T25" fmla="*/ 14 h 159"/>
              <a:gd name="T26" fmla="*/ 0 w 160"/>
              <a:gd name="T27" fmla="*/ 32 h 159"/>
              <a:gd name="T28" fmla="*/ 14 w 160"/>
              <a:gd name="T29" fmla="*/ 46 h 159"/>
              <a:gd name="T30" fmla="*/ 136 w 160"/>
              <a:gd name="T31" fmla="*/ 113 h 159"/>
              <a:gd name="T32" fmla="*/ 142 w 160"/>
              <a:gd name="T33" fmla="*/ 98 h 159"/>
              <a:gd name="T34" fmla="*/ 123 w 160"/>
              <a:gd name="T35" fmla="*/ 75 h 159"/>
              <a:gd name="T36" fmla="*/ 123 w 160"/>
              <a:gd name="T37" fmla="*/ 65 h 159"/>
              <a:gd name="T38" fmla="*/ 145 w 160"/>
              <a:gd name="T39" fmla="*/ 65 h 159"/>
              <a:gd name="T40" fmla="*/ 159 w 160"/>
              <a:gd name="T41" fmla="*/ 51 h 159"/>
              <a:gd name="T42" fmla="*/ 159 w 160"/>
              <a:gd name="T43" fmla="*/ 32 h 159"/>
              <a:gd name="T44" fmla="*/ 145 w 160"/>
              <a:gd name="T45" fmla="*/ 18 h 159"/>
              <a:gd name="T46" fmla="*/ 70 w 160"/>
              <a:gd name="T47" fmla="*/ 18 h 159"/>
              <a:gd name="T48" fmla="*/ 56 w 160"/>
              <a:gd name="T49" fmla="*/ 32 h 159"/>
              <a:gd name="T50" fmla="*/ 56 w 160"/>
              <a:gd name="T51" fmla="*/ 51 h 159"/>
              <a:gd name="T52" fmla="*/ 70 w 160"/>
              <a:gd name="T53" fmla="*/ 65 h 159"/>
              <a:gd name="T54" fmla="*/ 96 w 160"/>
              <a:gd name="T55" fmla="*/ 65 h 159"/>
              <a:gd name="T56" fmla="*/ 108 w 160"/>
              <a:gd name="T57" fmla="*/ 76 h 159"/>
              <a:gd name="T58" fmla="*/ 93 w 160"/>
              <a:gd name="T59" fmla="*/ 98 h 159"/>
              <a:gd name="T60" fmla="*/ 99 w 160"/>
              <a:gd name="T61" fmla="*/ 113 h 159"/>
              <a:gd name="T62" fmla="*/ 80 w 160"/>
              <a:gd name="T63" fmla="*/ 128 h 159"/>
              <a:gd name="T64" fmla="*/ 59 w 160"/>
              <a:gd name="T65" fmla="*/ 113 h 159"/>
              <a:gd name="T66" fmla="*/ 65 w 160"/>
              <a:gd name="T67" fmla="*/ 98 h 159"/>
              <a:gd name="T68" fmla="*/ 42 w 160"/>
              <a:gd name="T69" fmla="*/ 75 h 159"/>
              <a:gd name="T70" fmla="*/ 19 w 160"/>
              <a:gd name="T71" fmla="*/ 98 h 159"/>
              <a:gd name="T72" fmla="*/ 25 w 160"/>
              <a:gd name="T73" fmla="*/ 113 h 159"/>
              <a:gd name="T74" fmla="*/ 1 w 160"/>
              <a:gd name="T75" fmla="*/ 145 h 159"/>
              <a:gd name="T76" fmla="*/ 1 w 160"/>
              <a:gd name="T77" fmla="*/ 154 h 159"/>
              <a:gd name="T78" fmla="*/ 6 w 160"/>
              <a:gd name="T79" fmla="*/ 159 h 159"/>
              <a:gd name="T80" fmla="*/ 156 w 160"/>
              <a:gd name="T81" fmla="*/ 159 h 159"/>
              <a:gd name="T82" fmla="*/ 160 w 160"/>
              <a:gd name="T83" fmla="*/ 154 h 159"/>
              <a:gd name="T84" fmla="*/ 160 w 160"/>
              <a:gd name="T85" fmla="*/ 145 h 159"/>
              <a:gd name="T86" fmla="*/ 136 w 160"/>
              <a:gd name="T87" fmla="*/ 11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59">
                <a:moveTo>
                  <a:pt x="14" y="46"/>
                </a:moveTo>
                <a:cubicBezTo>
                  <a:pt x="19" y="46"/>
                  <a:pt x="19" y="46"/>
                  <a:pt x="19" y="46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63"/>
                  <a:pt x="21" y="65"/>
                  <a:pt x="23" y="65"/>
                </a:cubicBezTo>
                <a:cubicBezTo>
                  <a:pt x="25" y="65"/>
                  <a:pt x="26" y="64"/>
                  <a:pt x="27" y="63"/>
                </a:cubicBezTo>
                <a:cubicBezTo>
                  <a:pt x="44" y="46"/>
                  <a:pt x="44" y="46"/>
                  <a:pt x="44" y="46"/>
                </a:cubicBezTo>
                <a:cubicBezTo>
                  <a:pt x="47" y="46"/>
                  <a:pt x="47" y="46"/>
                  <a:pt x="47" y="46"/>
                </a:cubicBezTo>
                <a:cubicBezTo>
                  <a:pt x="47" y="32"/>
                  <a:pt x="47" y="32"/>
                  <a:pt x="47" y="32"/>
                </a:cubicBezTo>
                <a:cubicBezTo>
                  <a:pt x="47" y="19"/>
                  <a:pt x="57" y="9"/>
                  <a:pt x="70" y="9"/>
                </a:cubicBezTo>
                <a:cubicBezTo>
                  <a:pt x="101" y="9"/>
                  <a:pt x="101" y="9"/>
                  <a:pt x="101" y="9"/>
                </a:cubicBezTo>
                <a:cubicBezTo>
                  <a:pt x="99" y="3"/>
                  <a:pt x="95" y="0"/>
                  <a:pt x="89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40"/>
                  <a:pt x="7" y="46"/>
                  <a:pt x="14" y="46"/>
                </a:cubicBezTo>
                <a:close/>
                <a:moveTo>
                  <a:pt x="136" y="113"/>
                </a:moveTo>
                <a:cubicBezTo>
                  <a:pt x="140" y="109"/>
                  <a:pt x="142" y="104"/>
                  <a:pt x="142" y="98"/>
                </a:cubicBezTo>
                <a:cubicBezTo>
                  <a:pt x="142" y="87"/>
                  <a:pt x="134" y="77"/>
                  <a:pt x="123" y="75"/>
                </a:cubicBezTo>
                <a:cubicBezTo>
                  <a:pt x="123" y="65"/>
                  <a:pt x="123" y="65"/>
                  <a:pt x="123" y="65"/>
                </a:cubicBezTo>
                <a:cubicBezTo>
                  <a:pt x="145" y="65"/>
                  <a:pt x="145" y="65"/>
                  <a:pt x="145" y="65"/>
                </a:cubicBezTo>
                <a:cubicBezTo>
                  <a:pt x="153" y="65"/>
                  <a:pt x="159" y="59"/>
                  <a:pt x="159" y="51"/>
                </a:cubicBezTo>
                <a:cubicBezTo>
                  <a:pt x="159" y="32"/>
                  <a:pt x="159" y="32"/>
                  <a:pt x="159" y="32"/>
                </a:cubicBezTo>
                <a:cubicBezTo>
                  <a:pt x="159" y="25"/>
                  <a:pt x="153" y="18"/>
                  <a:pt x="145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62" y="18"/>
                  <a:pt x="56" y="25"/>
                  <a:pt x="56" y="32"/>
                </a:cubicBezTo>
                <a:cubicBezTo>
                  <a:pt x="56" y="51"/>
                  <a:pt x="56" y="51"/>
                  <a:pt x="56" y="51"/>
                </a:cubicBezTo>
                <a:cubicBezTo>
                  <a:pt x="56" y="59"/>
                  <a:pt x="62" y="65"/>
                  <a:pt x="70" y="65"/>
                </a:cubicBezTo>
                <a:cubicBezTo>
                  <a:pt x="96" y="65"/>
                  <a:pt x="96" y="65"/>
                  <a:pt x="96" y="65"/>
                </a:cubicBezTo>
                <a:cubicBezTo>
                  <a:pt x="108" y="76"/>
                  <a:pt x="108" y="76"/>
                  <a:pt x="108" y="76"/>
                </a:cubicBezTo>
                <a:cubicBezTo>
                  <a:pt x="99" y="80"/>
                  <a:pt x="93" y="88"/>
                  <a:pt x="93" y="98"/>
                </a:cubicBezTo>
                <a:cubicBezTo>
                  <a:pt x="93" y="104"/>
                  <a:pt x="96" y="109"/>
                  <a:pt x="99" y="113"/>
                </a:cubicBezTo>
                <a:cubicBezTo>
                  <a:pt x="91" y="115"/>
                  <a:pt x="84" y="121"/>
                  <a:pt x="80" y="128"/>
                </a:cubicBezTo>
                <a:cubicBezTo>
                  <a:pt x="75" y="121"/>
                  <a:pt x="68" y="115"/>
                  <a:pt x="59" y="113"/>
                </a:cubicBezTo>
                <a:cubicBezTo>
                  <a:pt x="63" y="109"/>
                  <a:pt x="65" y="104"/>
                  <a:pt x="65" y="98"/>
                </a:cubicBezTo>
                <a:cubicBezTo>
                  <a:pt x="65" y="85"/>
                  <a:pt x="55" y="75"/>
                  <a:pt x="42" y="75"/>
                </a:cubicBezTo>
                <a:cubicBezTo>
                  <a:pt x="29" y="75"/>
                  <a:pt x="19" y="85"/>
                  <a:pt x="19" y="98"/>
                </a:cubicBezTo>
                <a:cubicBezTo>
                  <a:pt x="19" y="104"/>
                  <a:pt x="22" y="109"/>
                  <a:pt x="25" y="113"/>
                </a:cubicBezTo>
                <a:cubicBezTo>
                  <a:pt x="11" y="117"/>
                  <a:pt x="1" y="129"/>
                  <a:pt x="1" y="145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7"/>
                  <a:pt x="3" y="159"/>
                  <a:pt x="6" y="159"/>
                </a:cubicBezTo>
                <a:cubicBezTo>
                  <a:pt x="156" y="159"/>
                  <a:pt x="156" y="159"/>
                  <a:pt x="156" y="159"/>
                </a:cubicBezTo>
                <a:cubicBezTo>
                  <a:pt x="158" y="159"/>
                  <a:pt x="160" y="157"/>
                  <a:pt x="160" y="154"/>
                </a:cubicBezTo>
                <a:cubicBezTo>
                  <a:pt x="160" y="145"/>
                  <a:pt x="160" y="145"/>
                  <a:pt x="160" y="145"/>
                </a:cubicBezTo>
                <a:cubicBezTo>
                  <a:pt x="160" y="130"/>
                  <a:pt x="151" y="117"/>
                  <a:pt x="136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7B0FCA5E-2FD1-C259-0606-86E3E2C1F2E1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3024188"/>
            <a:ext cx="254000" cy="252413"/>
          </a:xfrm>
          <a:custGeom>
            <a:avLst/>
            <a:gdLst>
              <a:gd name="T0" fmla="*/ 57 w 160"/>
              <a:gd name="T1" fmla="*/ 42 h 159"/>
              <a:gd name="T2" fmla="*/ 67 w 160"/>
              <a:gd name="T3" fmla="*/ 42 h 159"/>
              <a:gd name="T4" fmla="*/ 34 w 160"/>
              <a:gd name="T5" fmla="*/ 75 h 159"/>
              <a:gd name="T6" fmla="*/ 34 w 160"/>
              <a:gd name="T7" fmla="*/ 84 h 159"/>
              <a:gd name="T8" fmla="*/ 34 w 160"/>
              <a:gd name="T9" fmla="*/ 75 h 159"/>
              <a:gd name="T10" fmla="*/ 95 w 160"/>
              <a:gd name="T11" fmla="*/ 69 h 159"/>
              <a:gd name="T12" fmla="*/ 104 w 160"/>
              <a:gd name="T13" fmla="*/ 69 h 159"/>
              <a:gd name="T14" fmla="*/ 0 w 160"/>
              <a:gd name="T15" fmla="*/ 117 h 159"/>
              <a:gd name="T16" fmla="*/ 15 w 160"/>
              <a:gd name="T17" fmla="*/ 131 h 159"/>
              <a:gd name="T18" fmla="*/ 159 w 160"/>
              <a:gd name="T19" fmla="*/ 117 h 159"/>
              <a:gd name="T20" fmla="*/ 0 w 160"/>
              <a:gd name="T21" fmla="*/ 112 h 159"/>
              <a:gd name="T22" fmla="*/ 117 w 160"/>
              <a:gd name="T23" fmla="*/ 150 h 159"/>
              <a:gd name="T24" fmla="*/ 102 w 160"/>
              <a:gd name="T25" fmla="*/ 140 h 159"/>
              <a:gd name="T26" fmla="*/ 54 w 160"/>
              <a:gd name="T27" fmla="*/ 150 h 159"/>
              <a:gd name="T28" fmla="*/ 42 w 160"/>
              <a:gd name="T29" fmla="*/ 159 h 159"/>
              <a:gd name="T30" fmla="*/ 117 w 160"/>
              <a:gd name="T31" fmla="*/ 150 h 159"/>
              <a:gd name="T32" fmla="*/ 122 w 160"/>
              <a:gd name="T33" fmla="*/ 33 h 159"/>
              <a:gd name="T34" fmla="*/ 132 w 160"/>
              <a:gd name="T35" fmla="*/ 33 h 159"/>
              <a:gd name="T36" fmla="*/ 146 w 160"/>
              <a:gd name="T37" fmla="*/ 0 h 159"/>
              <a:gd name="T38" fmla="*/ 2 w 160"/>
              <a:gd name="T39" fmla="*/ 14 h 159"/>
              <a:gd name="T40" fmla="*/ 160 w 160"/>
              <a:gd name="T41" fmla="*/ 102 h 159"/>
              <a:gd name="T42" fmla="*/ 146 w 160"/>
              <a:gd name="T43" fmla="*/ 0 h 159"/>
              <a:gd name="T44" fmla="*/ 122 w 160"/>
              <a:gd name="T45" fmla="*/ 45 h 159"/>
              <a:gd name="T46" fmla="*/ 99 w 160"/>
              <a:gd name="T47" fmla="*/ 84 h 159"/>
              <a:gd name="T48" fmla="*/ 69 w 160"/>
              <a:gd name="T49" fmla="*/ 53 h 159"/>
              <a:gd name="T50" fmla="*/ 58 w 160"/>
              <a:gd name="T51" fmla="*/ 54 h 159"/>
              <a:gd name="T52" fmla="*/ 47 w 160"/>
              <a:gd name="T53" fmla="*/ 78 h 159"/>
              <a:gd name="T54" fmla="*/ 20 w 160"/>
              <a:gd name="T55" fmla="*/ 78 h 159"/>
              <a:gd name="T56" fmla="*/ 38 w 160"/>
              <a:gd name="T57" fmla="*/ 65 h 159"/>
              <a:gd name="T58" fmla="*/ 62 w 160"/>
              <a:gd name="T59" fmla="*/ 27 h 159"/>
              <a:gd name="T60" fmla="*/ 91 w 160"/>
              <a:gd name="T61" fmla="*/ 57 h 159"/>
              <a:gd name="T62" fmla="*/ 103 w 160"/>
              <a:gd name="T63" fmla="*/ 56 h 159"/>
              <a:gd name="T64" fmla="*/ 113 w 160"/>
              <a:gd name="T65" fmla="*/ 32 h 159"/>
              <a:gd name="T66" fmla="*/ 141 w 160"/>
              <a:gd name="T67" fmla="*/ 3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59">
                <a:moveTo>
                  <a:pt x="62" y="37"/>
                </a:moveTo>
                <a:cubicBezTo>
                  <a:pt x="59" y="37"/>
                  <a:pt x="57" y="39"/>
                  <a:pt x="57" y="42"/>
                </a:cubicBezTo>
                <a:cubicBezTo>
                  <a:pt x="57" y="44"/>
                  <a:pt x="59" y="46"/>
                  <a:pt x="62" y="46"/>
                </a:cubicBezTo>
                <a:cubicBezTo>
                  <a:pt x="65" y="46"/>
                  <a:pt x="67" y="44"/>
                  <a:pt x="67" y="42"/>
                </a:cubicBezTo>
                <a:cubicBezTo>
                  <a:pt x="67" y="39"/>
                  <a:pt x="65" y="37"/>
                  <a:pt x="62" y="37"/>
                </a:cubicBezTo>
                <a:close/>
                <a:moveTo>
                  <a:pt x="34" y="75"/>
                </a:moveTo>
                <a:cubicBezTo>
                  <a:pt x="32" y="75"/>
                  <a:pt x="29" y="77"/>
                  <a:pt x="29" y="79"/>
                </a:cubicBezTo>
                <a:cubicBezTo>
                  <a:pt x="29" y="82"/>
                  <a:pt x="32" y="84"/>
                  <a:pt x="34" y="84"/>
                </a:cubicBezTo>
                <a:cubicBezTo>
                  <a:pt x="37" y="84"/>
                  <a:pt x="39" y="82"/>
                  <a:pt x="39" y="79"/>
                </a:cubicBezTo>
                <a:cubicBezTo>
                  <a:pt x="39" y="77"/>
                  <a:pt x="37" y="75"/>
                  <a:pt x="34" y="75"/>
                </a:cubicBezTo>
                <a:close/>
                <a:moveTo>
                  <a:pt x="99" y="65"/>
                </a:moveTo>
                <a:cubicBezTo>
                  <a:pt x="97" y="65"/>
                  <a:pt x="95" y="67"/>
                  <a:pt x="95" y="69"/>
                </a:cubicBezTo>
                <a:cubicBezTo>
                  <a:pt x="95" y="72"/>
                  <a:pt x="97" y="74"/>
                  <a:pt x="99" y="74"/>
                </a:cubicBezTo>
                <a:cubicBezTo>
                  <a:pt x="102" y="74"/>
                  <a:pt x="104" y="72"/>
                  <a:pt x="104" y="69"/>
                </a:cubicBezTo>
                <a:cubicBezTo>
                  <a:pt x="104" y="67"/>
                  <a:pt x="102" y="65"/>
                  <a:pt x="99" y="65"/>
                </a:cubicBezTo>
                <a:close/>
                <a:moveTo>
                  <a:pt x="0" y="117"/>
                </a:moveTo>
                <a:cubicBezTo>
                  <a:pt x="1" y="117"/>
                  <a:pt x="1" y="117"/>
                  <a:pt x="1" y="117"/>
                </a:cubicBezTo>
                <a:cubicBezTo>
                  <a:pt x="1" y="124"/>
                  <a:pt x="7" y="131"/>
                  <a:pt x="15" y="131"/>
                </a:cubicBezTo>
                <a:cubicBezTo>
                  <a:pt x="145" y="131"/>
                  <a:pt x="145" y="131"/>
                  <a:pt x="145" y="131"/>
                </a:cubicBezTo>
                <a:cubicBezTo>
                  <a:pt x="153" y="131"/>
                  <a:pt x="159" y="124"/>
                  <a:pt x="159" y="117"/>
                </a:cubicBezTo>
                <a:cubicBezTo>
                  <a:pt x="159" y="112"/>
                  <a:pt x="159" y="112"/>
                  <a:pt x="159" y="112"/>
                </a:cubicBezTo>
                <a:cubicBezTo>
                  <a:pt x="0" y="112"/>
                  <a:pt x="0" y="112"/>
                  <a:pt x="0" y="112"/>
                </a:cubicBezTo>
                <a:lnTo>
                  <a:pt x="0" y="117"/>
                </a:lnTo>
                <a:close/>
                <a:moveTo>
                  <a:pt x="117" y="150"/>
                </a:moveTo>
                <a:cubicBezTo>
                  <a:pt x="105" y="150"/>
                  <a:pt x="105" y="150"/>
                  <a:pt x="105" y="150"/>
                </a:cubicBezTo>
                <a:cubicBezTo>
                  <a:pt x="102" y="140"/>
                  <a:pt x="102" y="140"/>
                  <a:pt x="102" y="140"/>
                </a:cubicBezTo>
                <a:cubicBezTo>
                  <a:pt x="56" y="140"/>
                  <a:pt x="56" y="140"/>
                  <a:pt x="56" y="140"/>
                </a:cubicBezTo>
                <a:cubicBezTo>
                  <a:pt x="54" y="150"/>
                  <a:pt x="54" y="150"/>
                  <a:pt x="54" y="150"/>
                </a:cubicBezTo>
                <a:cubicBezTo>
                  <a:pt x="42" y="150"/>
                  <a:pt x="42" y="150"/>
                  <a:pt x="42" y="150"/>
                </a:cubicBezTo>
                <a:cubicBezTo>
                  <a:pt x="36" y="150"/>
                  <a:pt x="36" y="159"/>
                  <a:pt x="42" y="159"/>
                </a:cubicBezTo>
                <a:cubicBezTo>
                  <a:pt x="116" y="159"/>
                  <a:pt x="116" y="159"/>
                  <a:pt x="116" y="159"/>
                </a:cubicBezTo>
                <a:cubicBezTo>
                  <a:pt x="123" y="159"/>
                  <a:pt x="123" y="150"/>
                  <a:pt x="117" y="150"/>
                </a:cubicBezTo>
                <a:close/>
                <a:moveTo>
                  <a:pt x="127" y="28"/>
                </a:moveTo>
                <a:cubicBezTo>
                  <a:pt x="124" y="28"/>
                  <a:pt x="122" y="30"/>
                  <a:pt x="122" y="33"/>
                </a:cubicBezTo>
                <a:cubicBezTo>
                  <a:pt x="122" y="35"/>
                  <a:pt x="124" y="37"/>
                  <a:pt x="127" y="37"/>
                </a:cubicBezTo>
                <a:cubicBezTo>
                  <a:pt x="130" y="37"/>
                  <a:pt x="132" y="35"/>
                  <a:pt x="132" y="33"/>
                </a:cubicBezTo>
                <a:cubicBezTo>
                  <a:pt x="132" y="30"/>
                  <a:pt x="130" y="28"/>
                  <a:pt x="127" y="28"/>
                </a:cubicBezTo>
                <a:close/>
                <a:moveTo>
                  <a:pt x="146" y="0"/>
                </a:moveTo>
                <a:cubicBezTo>
                  <a:pt x="15" y="0"/>
                  <a:pt x="15" y="0"/>
                  <a:pt x="15" y="0"/>
                </a:cubicBezTo>
                <a:cubicBezTo>
                  <a:pt x="8" y="0"/>
                  <a:pt x="2" y="7"/>
                  <a:pt x="2" y="14"/>
                </a:cubicBezTo>
                <a:cubicBezTo>
                  <a:pt x="2" y="102"/>
                  <a:pt x="2" y="102"/>
                  <a:pt x="2" y="102"/>
                </a:cubicBezTo>
                <a:cubicBezTo>
                  <a:pt x="160" y="102"/>
                  <a:pt x="160" y="102"/>
                  <a:pt x="160" y="102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6"/>
                  <a:pt x="153" y="0"/>
                  <a:pt x="146" y="0"/>
                </a:cubicBezTo>
                <a:close/>
                <a:moveTo>
                  <a:pt x="127" y="46"/>
                </a:moveTo>
                <a:cubicBezTo>
                  <a:pt x="126" y="46"/>
                  <a:pt x="124" y="46"/>
                  <a:pt x="122" y="45"/>
                </a:cubicBezTo>
                <a:cubicBezTo>
                  <a:pt x="111" y="62"/>
                  <a:pt x="111" y="62"/>
                  <a:pt x="111" y="62"/>
                </a:cubicBezTo>
                <a:cubicBezTo>
                  <a:pt x="117" y="71"/>
                  <a:pt x="110" y="84"/>
                  <a:pt x="99" y="84"/>
                </a:cubicBezTo>
                <a:cubicBezTo>
                  <a:pt x="90" y="84"/>
                  <a:pt x="83" y="75"/>
                  <a:pt x="85" y="65"/>
                </a:cubicBezTo>
                <a:cubicBezTo>
                  <a:pt x="69" y="53"/>
                  <a:pt x="69" y="53"/>
                  <a:pt x="69" y="53"/>
                </a:cubicBezTo>
                <a:cubicBezTo>
                  <a:pt x="67" y="55"/>
                  <a:pt x="65" y="55"/>
                  <a:pt x="62" y="55"/>
                </a:cubicBezTo>
                <a:cubicBezTo>
                  <a:pt x="61" y="55"/>
                  <a:pt x="59" y="55"/>
                  <a:pt x="58" y="54"/>
                </a:cubicBezTo>
                <a:cubicBezTo>
                  <a:pt x="45" y="71"/>
                  <a:pt x="45" y="71"/>
                  <a:pt x="45" y="71"/>
                </a:cubicBezTo>
                <a:cubicBezTo>
                  <a:pt x="47" y="73"/>
                  <a:pt x="47" y="75"/>
                  <a:pt x="47" y="78"/>
                </a:cubicBezTo>
                <a:cubicBezTo>
                  <a:pt x="47" y="86"/>
                  <a:pt x="41" y="92"/>
                  <a:pt x="34" y="92"/>
                </a:cubicBezTo>
                <a:cubicBezTo>
                  <a:pt x="26" y="92"/>
                  <a:pt x="20" y="86"/>
                  <a:pt x="20" y="78"/>
                </a:cubicBezTo>
                <a:cubicBezTo>
                  <a:pt x="20" y="71"/>
                  <a:pt x="26" y="64"/>
                  <a:pt x="34" y="64"/>
                </a:cubicBezTo>
                <a:cubicBezTo>
                  <a:pt x="35" y="64"/>
                  <a:pt x="36" y="65"/>
                  <a:pt x="38" y="65"/>
                </a:cubicBezTo>
                <a:cubicBezTo>
                  <a:pt x="50" y="49"/>
                  <a:pt x="50" y="49"/>
                  <a:pt x="50" y="49"/>
                </a:cubicBezTo>
                <a:cubicBezTo>
                  <a:pt x="44" y="39"/>
                  <a:pt x="51" y="27"/>
                  <a:pt x="62" y="27"/>
                </a:cubicBezTo>
                <a:cubicBezTo>
                  <a:pt x="71" y="27"/>
                  <a:pt x="78" y="35"/>
                  <a:pt x="75" y="45"/>
                </a:cubicBezTo>
                <a:cubicBezTo>
                  <a:pt x="91" y="57"/>
                  <a:pt x="91" y="57"/>
                  <a:pt x="91" y="57"/>
                </a:cubicBezTo>
                <a:cubicBezTo>
                  <a:pt x="93" y="56"/>
                  <a:pt x="96" y="55"/>
                  <a:pt x="99" y="55"/>
                </a:cubicBezTo>
                <a:cubicBezTo>
                  <a:pt x="100" y="55"/>
                  <a:pt x="101" y="55"/>
                  <a:pt x="103" y="56"/>
                </a:cubicBezTo>
                <a:cubicBezTo>
                  <a:pt x="115" y="39"/>
                  <a:pt x="115" y="39"/>
                  <a:pt x="115" y="39"/>
                </a:cubicBezTo>
                <a:cubicBezTo>
                  <a:pt x="114" y="37"/>
                  <a:pt x="113" y="35"/>
                  <a:pt x="113" y="32"/>
                </a:cubicBezTo>
                <a:cubicBezTo>
                  <a:pt x="113" y="25"/>
                  <a:pt x="120" y="18"/>
                  <a:pt x="127" y="18"/>
                </a:cubicBezTo>
                <a:cubicBezTo>
                  <a:pt x="134" y="18"/>
                  <a:pt x="141" y="25"/>
                  <a:pt x="141" y="32"/>
                </a:cubicBezTo>
                <a:cubicBezTo>
                  <a:pt x="141" y="40"/>
                  <a:pt x="135" y="46"/>
                  <a:pt x="127" y="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07B5193C-235B-D65E-EDDE-822E54D60534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1371600"/>
            <a:ext cx="257175" cy="254000"/>
          </a:xfrm>
          <a:custGeom>
            <a:avLst/>
            <a:gdLst>
              <a:gd name="T0" fmla="*/ 33 w 162"/>
              <a:gd name="T1" fmla="*/ 46 h 160"/>
              <a:gd name="T2" fmla="*/ 54 w 162"/>
              <a:gd name="T3" fmla="*/ 33 h 160"/>
              <a:gd name="T4" fmla="*/ 57 w 162"/>
              <a:gd name="T5" fmla="*/ 23 h 160"/>
              <a:gd name="T6" fmla="*/ 34 w 162"/>
              <a:gd name="T7" fmla="*/ 0 h 160"/>
              <a:gd name="T8" fmla="*/ 10 w 162"/>
              <a:gd name="T9" fmla="*/ 23 h 160"/>
              <a:gd name="T10" fmla="*/ 33 w 162"/>
              <a:gd name="T11" fmla="*/ 46 h 160"/>
              <a:gd name="T12" fmla="*/ 99 w 162"/>
              <a:gd name="T13" fmla="*/ 46 h 160"/>
              <a:gd name="T14" fmla="*/ 99 w 162"/>
              <a:gd name="T15" fmla="*/ 28 h 160"/>
              <a:gd name="T16" fmla="*/ 85 w 162"/>
              <a:gd name="T17" fmla="*/ 46 h 160"/>
              <a:gd name="T18" fmla="*/ 104 w 162"/>
              <a:gd name="T19" fmla="*/ 65 h 160"/>
              <a:gd name="T20" fmla="*/ 122 w 162"/>
              <a:gd name="T21" fmla="*/ 52 h 160"/>
              <a:gd name="T22" fmla="*/ 104 w 162"/>
              <a:gd name="T23" fmla="*/ 52 h 160"/>
              <a:gd name="T24" fmla="*/ 99 w 162"/>
              <a:gd name="T25" fmla="*/ 46 h 160"/>
              <a:gd name="T26" fmla="*/ 108 w 162"/>
              <a:gd name="T27" fmla="*/ 29 h 160"/>
              <a:gd name="T28" fmla="*/ 108 w 162"/>
              <a:gd name="T29" fmla="*/ 42 h 160"/>
              <a:gd name="T30" fmla="*/ 122 w 162"/>
              <a:gd name="T31" fmla="*/ 42 h 160"/>
              <a:gd name="T32" fmla="*/ 108 w 162"/>
              <a:gd name="T33" fmla="*/ 29 h 160"/>
              <a:gd name="T34" fmla="*/ 38 w 162"/>
              <a:gd name="T35" fmla="*/ 56 h 160"/>
              <a:gd name="T36" fmla="*/ 38 w 162"/>
              <a:gd name="T37" fmla="*/ 80 h 160"/>
              <a:gd name="T38" fmla="*/ 33 w 162"/>
              <a:gd name="T39" fmla="*/ 85 h 160"/>
              <a:gd name="T40" fmla="*/ 28 w 162"/>
              <a:gd name="T41" fmla="*/ 80 h 160"/>
              <a:gd name="T42" fmla="*/ 28 w 162"/>
              <a:gd name="T43" fmla="*/ 56 h 160"/>
              <a:gd name="T44" fmla="*/ 10 w 162"/>
              <a:gd name="T45" fmla="*/ 47 h 160"/>
              <a:gd name="T46" fmla="*/ 0 w 162"/>
              <a:gd name="T47" fmla="*/ 70 h 160"/>
              <a:gd name="T48" fmla="*/ 0 w 162"/>
              <a:gd name="T49" fmla="*/ 98 h 160"/>
              <a:gd name="T50" fmla="*/ 9 w 162"/>
              <a:gd name="T51" fmla="*/ 112 h 160"/>
              <a:gd name="T52" fmla="*/ 9 w 162"/>
              <a:gd name="T53" fmla="*/ 145 h 160"/>
              <a:gd name="T54" fmla="*/ 23 w 162"/>
              <a:gd name="T55" fmla="*/ 160 h 160"/>
              <a:gd name="T56" fmla="*/ 42 w 162"/>
              <a:gd name="T57" fmla="*/ 160 h 160"/>
              <a:gd name="T58" fmla="*/ 56 w 162"/>
              <a:gd name="T59" fmla="*/ 145 h 160"/>
              <a:gd name="T60" fmla="*/ 56 w 162"/>
              <a:gd name="T61" fmla="*/ 112 h 160"/>
              <a:gd name="T62" fmla="*/ 65 w 162"/>
              <a:gd name="T63" fmla="*/ 98 h 160"/>
              <a:gd name="T64" fmla="*/ 65 w 162"/>
              <a:gd name="T65" fmla="*/ 70 h 160"/>
              <a:gd name="T66" fmla="*/ 56 w 162"/>
              <a:gd name="T67" fmla="*/ 47 h 160"/>
              <a:gd name="T68" fmla="*/ 38 w 162"/>
              <a:gd name="T69" fmla="*/ 56 h 160"/>
              <a:gd name="T70" fmla="*/ 155 w 162"/>
              <a:gd name="T71" fmla="*/ 0 h 160"/>
              <a:gd name="T72" fmla="*/ 56 w 162"/>
              <a:gd name="T73" fmla="*/ 0 h 160"/>
              <a:gd name="T74" fmla="*/ 66 w 162"/>
              <a:gd name="T75" fmla="*/ 23 h 160"/>
              <a:gd name="T76" fmla="*/ 62 w 162"/>
              <a:gd name="T77" fmla="*/ 39 h 160"/>
              <a:gd name="T78" fmla="*/ 75 w 162"/>
              <a:gd name="T79" fmla="*/ 70 h 160"/>
              <a:gd name="T80" fmla="*/ 75 w 162"/>
              <a:gd name="T81" fmla="*/ 98 h 160"/>
              <a:gd name="T82" fmla="*/ 74 w 162"/>
              <a:gd name="T83" fmla="*/ 102 h 160"/>
              <a:gd name="T84" fmla="*/ 136 w 162"/>
              <a:gd name="T85" fmla="*/ 102 h 160"/>
              <a:gd name="T86" fmla="*/ 150 w 162"/>
              <a:gd name="T87" fmla="*/ 89 h 160"/>
              <a:gd name="T88" fmla="*/ 150 w 162"/>
              <a:gd name="T89" fmla="*/ 9 h 160"/>
              <a:gd name="T90" fmla="*/ 155 w 162"/>
              <a:gd name="T91" fmla="*/ 9 h 160"/>
              <a:gd name="T92" fmla="*/ 155 w 162"/>
              <a:gd name="T93" fmla="*/ 0 h 160"/>
              <a:gd name="T94" fmla="*/ 104 w 162"/>
              <a:gd name="T95" fmla="*/ 74 h 160"/>
              <a:gd name="T96" fmla="*/ 76 w 162"/>
              <a:gd name="T97" fmla="*/ 46 h 160"/>
              <a:gd name="T98" fmla="*/ 104 w 162"/>
              <a:gd name="T99" fmla="*/ 18 h 160"/>
              <a:gd name="T100" fmla="*/ 132 w 162"/>
              <a:gd name="T101" fmla="*/ 46 h 160"/>
              <a:gd name="T102" fmla="*/ 104 w 162"/>
              <a:gd name="T103" fmla="*/ 7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2" h="160">
                <a:moveTo>
                  <a:pt x="33" y="46"/>
                </a:moveTo>
                <a:cubicBezTo>
                  <a:pt x="41" y="46"/>
                  <a:pt x="50" y="42"/>
                  <a:pt x="54" y="33"/>
                </a:cubicBezTo>
                <a:cubicBezTo>
                  <a:pt x="56" y="30"/>
                  <a:pt x="57" y="27"/>
                  <a:pt x="57" y="23"/>
                </a:cubicBezTo>
                <a:cubicBezTo>
                  <a:pt x="57" y="11"/>
                  <a:pt x="47" y="0"/>
                  <a:pt x="34" y="0"/>
                </a:cubicBezTo>
                <a:cubicBezTo>
                  <a:pt x="21" y="0"/>
                  <a:pt x="10" y="11"/>
                  <a:pt x="10" y="23"/>
                </a:cubicBezTo>
                <a:cubicBezTo>
                  <a:pt x="10" y="37"/>
                  <a:pt x="21" y="46"/>
                  <a:pt x="33" y="46"/>
                </a:cubicBezTo>
                <a:close/>
                <a:moveTo>
                  <a:pt x="99" y="46"/>
                </a:moveTo>
                <a:cubicBezTo>
                  <a:pt x="99" y="28"/>
                  <a:pt x="99" y="28"/>
                  <a:pt x="99" y="28"/>
                </a:cubicBezTo>
                <a:cubicBezTo>
                  <a:pt x="91" y="30"/>
                  <a:pt x="85" y="37"/>
                  <a:pt x="85" y="46"/>
                </a:cubicBezTo>
                <a:cubicBezTo>
                  <a:pt x="85" y="57"/>
                  <a:pt x="94" y="65"/>
                  <a:pt x="104" y="65"/>
                </a:cubicBezTo>
                <a:cubicBezTo>
                  <a:pt x="112" y="65"/>
                  <a:pt x="120" y="59"/>
                  <a:pt x="122" y="52"/>
                </a:cubicBezTo>
                <a:cubicBezTo>
                  <a:pt x="104" y="52"/>
                  <a:pt x="104" y="52"/>
                  <a:pt x="104" y="52"/>
                </a:cubicBezTo>
                <a:cubicBezTo>
                  <a:pt x="101" y="52"/>
                  <a:pt x="99" y="49"/>
                  <a:pt x="99" y="46"/>
                </a:cubicBezTo>
                <a:close/>
                <a:moveTo>
                  <a:pt x="108" y="29"/>
                </a:moveTo>
                <a:cubicBezTo>
                  <a:pt x="108" y="42"/>
                  <a:pt x="108" y="42"/>
                  <a:pt x="108" y="42"/>
                </a:cubicBezTo>
                <a:cubicBezTo>
                  <a:pt x="122" y="42"/>
                  <a:pt x="122" y="42"/>
                  <a:pt x="122" y="42"/>
                </a:cubicBezTo>
                <a:cubicBezTo>
                  <a:pt x="120" y="35"/>
                  <a:pt x="114" y="31"/>
                  <a:pt x="108" y="29"/>
                </a:cubicBezTo>
                <a:close/>
                <a:moveTo>
                  <a:pt x="38" y="56"/>
                </a:moveTo>
                <a:cubicBezTo>
                  <a:pt x="38" y="80"/>
                  <a:pt x="38" y="80"/>
                  <a:pt x="38" y="80"/>
                </a:cubicBezTo>
                <a:cubicBezTo>
                  <a:pt x="38" y="83"/>
                  <a:pt x="36" y="85"/>
                  <a:pt x="33" y="85"/>
                </a:cubicBezTo>
                <a:cubicBezTo>
                  <a:pt x="30" y="85"/>
                  <a:pt x="28" y="83"/>
                  <a:pt x="28" y="80"/>
                </a:cubicBezTo>
                <a:cubicBezTo>
                  <a:pt x="28" y="56"/>
                  <a:pt x="28" y="56"/>
                  <a:pt x="28" y="56"/>
                </a:cubicBezTo>
                <a:cubicBezTo>
                  <a:pt x="21" y="55"/>
                  <a:pt x="15" y="52"/>
                  <a:pt x="10" y="47"/>
                </a:cubicBezTo>
                <a:cubicBezTo>
                  <a:pt x="4" y="53"/>
                  <a:pt x="0" y="61"/>
                  <a:pt x="0" y="70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4"/>
                  <a:pt x="4" y="110"/>
                  <a:pt x="9" y="112"/>
                </a:cubicBezTo>
                <a:cubicBezTo>
                  <a:pt x="9" y="145"/>
                  <a:pt x="9" y="145"/>
                  <a:pt x="9" y="145"/>
                </a:cubicBezTo>
                <a:cubicBezTo>
                  <a:pt x="9" y="153"/>
                  <a:pt x="16" y="160"/>
                  <a:pt x="23" y="160"/>
                </a:cubicBezTo>
                <a:cubicBezTo>
                  <a:pt x="42" y="160"/>
                  <a:pt x="42" y="160"/>
                  <a:pt x="42" y="160"/>
                </a:cubicBezTo>
                <a:cubicBezTo>
                  <a:pt x="50" y="160"/>
                  <a:pt x="56" y="153"/>
                  <a:pt x="56" y="145"/>
                </a:cubicBezTo>
                <a:cubicBezTo>
                  <a:pt x="56" y="112"/>
                  <a:pt x="56" y="112"/>
                  <a:pt x="56" y="112"/>
                </a:cubicBezTo>
                <a:cubicBezTo>
                  <a:pt x="62" y="110"/>
                  <a:pt x="65" y="105"/>
                  <a:pt x="65" y="98"/>
                </a:cubicBezTo>
                <a:cubicBezTo>
                  <a:pt x="65" y="70"/>
                  <a:pt x="65" y="70"/>
                  <a:pt x="65" y="70"/>
                </a:cubicBezTo>
                <a:cubicBezTo>
                  <a:pt x="65" y="61"/>
                  <a:pt x="62" y="53"/>
                  <a:pt x="56" y="47"/>
                </a:cubicBezTo>
                <a:cubicBezTo>
                  <a:pt x="51" y="52"/>
                  <a:pt x="45" y="55"/>
                  <a:pt x="38" y="56"/>
                </a:cubicBezTo>
                <a:close/>
                <a:moveTo>
                  <a:pt x="155" y="0"/>
                </a:moveTo>
                <a:cubicBezTo>
                  <a:pt x="56" y="0"/>
                  <a:pt x="56" y="0"/>
                  <a:pt x="56" y="0"/>
                </a:cubicBezTo>
                <a:cubicBezTo>
                  <a:pt x="62" y="5"/>
                  <a:pt x="66" y="14"/>
                  <a:pt x="66" y="23"/>
                </a:cubicBezTo>
                <a:cubicBezTo>
                  <a:pt x="66" y="29"/>
                  <a:pt x="64" y="34"/>
                  <a:pt x="62" y="39"/>
                </a:cubicBezTo>
                <a:cubicBezTo>
                  <a:pt x="70" y="46"/>
                  <a:pt x="75" y="57"/>
                  <a:pt x="75" y="70"/>
                </a:cubicBezTo>
                <a:cubicBezTo>
                  <a:pt x="75" y="98"/>
                  <a:pt x="75" y="98"/>
                  <a:pt x="75" y="98"/>
                </a:cubicBezTo>
                <a:cubicBezTo>
                  <a:pt x="75" y="99"/>
                  <a:pt x="75" y="101"/>
                  <a:pt x="74" y="102"/>
                </a:cubicBezTo>
                <a:cubicBezTo>
                  <a:pt x="136" y="102"/>
                  <a:pt x="136" y="102"/>
                  <a:pt x="136" y="102"/>
                </a:cubicBezTo>
                <a:cubicBezTo>
                  <a:pt x="143" y="102"/>
                  <a:pt x="150" y="96"/>
                  <a:pt x="150" y="89"/>
                </a:cubicBezTo>
                <a:cubicBezTo>
                  <a:pt x="150" y="9"/>
                  <a:pt x="150" y="9"/>
                  <a:pt x="150" y="9"/>
                </a:cubicBezTo>
                <a:cubicBezTo>
                  <a:pt x="155" y="9"/>
                  <a:pt x="155" y="9"/>
                  <a:pt x="155" y="9"/>
                </a:cubicBezTo>
                <a:cubicBezTo>
                  <a:pt x="162" y="9"/>
                  <a:pt x="162" y="0"/>
                  <a:pt x="155" y="0"/>
                </a:cubicBezTo>
                <a:close/>
                <a:moveTo>
                  <a:pt x="104" y="74"/>
                </a:moveTo>
                <a:cubicBezTo>
                  <a:pt x="88" y="74"/>
                  <a:pt x="76" y="62"/>
                  <a:pt x="76" y="46"/>
                </a:cubicBezTo>
                <a:cubicBezTo>
                  <a:pt x="76" y="31"/>
                  <a:pt x="88" y="18"/>
                  <a:pt x="104" y="18"/>
                </a:cubicBezTo>
                <a:cubicBezTo>
                  <a:pt x="120" y="18"/>
                  <a:pt x="132" y="31"/>
                  <a:pt x="132" y="46"/>
                </a:cubicBezTo>
                <a:cubicBezTo>
                  <a:pt x="132" y="62"/>
                  <a:pt x="119" y="74"/>
                  <a:pt x="104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04AC4BAD-2BFF-E4DB-D0B4-9ABB1A88AFC2}"/>
              </a:ext>
            </a:extLst>
          </p:cNvPr>
          <p:cNvSpPr>
            <a:spLocks noEditPoints="1"/>
          </p:cNvSpPr>
          <p:nvPr/>
        </p:nvSpPr>
        <p:spPr bwMode="auto">
          <a:xfrm>
            <a:off x="9544051" y="1922463"/>
            <a:ext cx="257175" cy="252413"/>
          </a:xfrm>
          <a:custGeom>
            <a:avLst/>
            <a:gdLst>
              <a:gd name="T0" fmla="*/ 102 w 162"/>
              <a:gd name="T1" fmla="*/ 41 h 159"/>
              <a:gd name="T2" fmla="*/ 113 w 162"/>
              <a:gd name="T3" fmla="*/ 63 h 159"/>
              <a:gd name="T4" fmla="*/ 119 w 162"/>
              <a:gd name="T5" fmla="*/ 56 h 159"/>
              <a:gd name="T6" fmla="*/ 160 w 162"/>
              <a:gd name="T7" fmla="*/ 1 h 159"/>
              <a:gd name="T8" fmla="*/ 153 w 162"/>
              <a:gd name="T9" fmla="*/ 1 h 159"/>
              <a:gd name="T10" fmla="*/ 126 w 162"/>
              <a:gd name="T11" fmla="*/ 10 h 159"/>
              <a:gd name="T12" fmla="*/ 66 w 162"/>
              <a:gd name="T13" fmla="*/ 22 h 159"/>
              <a:gd name="T14" fmla="*/ 6 w 162"/>
              <a:gd name="T15" fmla="*/ 102 h 159"/>
              <a:gd name="T16" fmla="*/ 69 w 162"/>
              <a:gd name="T17" fmla="*/ 159 h 159"/>
              <a:gd name="T18" fmla="*/ 137 w 162"/>
              <a:gd name="T19" fmla="*/ 97 h 159"/>
              <a:gd name="T20" fmla="*/ 151 w 162"/>
              <a:gd name="T21" fmla="*/ 34 h 159"/>
              <a:gd name="T22" fmla="*/ 161 w 162"/>
              <a:gd name="T23" fmla="*/ 8 h 159"/>
              <a:gd name="T24" fmla="*/ 72 w 162"/>
              <a:gd name="T25" fmla="*/ 123 h 159"/>
              <a:gd name="T26" fmla="*/ 62 w 162"/>
              <a:gd name="T27" fmla="*/ 131 h 159"/>
              <a:gd name="T28" fmla="*/ 65 w 162"/>
              <a:gd name="T29" fmla="*/ 116 h 159"/>
              <a:gd name="T30" fmla="*/ 59 w 162"/>
              <a:gd name="T31" fmla="*/ 110 h 159"/>
              <a:gd name="T32" fmla="*/ 39 w 162"/>
              <a:gd name="T33" fmla="*/ 90 h 159"/>
              <a:gd name="T34" fmla="*/ 48 w 162"/>
              <a:gd name="T35" fmla="*/ 82 h 159"/>
              <a:gd name="T36" fmla="*/ 45 w 162"/>
              <a:gd name="T37" fmla="*/ 96 h 159"/>
              <a:gd name="T38" fmla="*/ 52 w 162"/>
              <a:gd name="T39" fmla="*/ 103 h 159"/>
              <a:gd name="T40" fmla="*/ 72 w 162"/>
              <a:gd name="T41" fmla="*/ 123 h 159"/>
              <a:gd name="T42" fmla="*/ 99 w 162"/>
              <a:gd name="T43" fmla="*/ 96 h 159"/>
              <a:gd name="T44" fmla="*/ 79 w 162"/>
              <a:gd name="T45" fmla="*/ 96 h 159"/>
              <a:gd name="T46" fmla="*/ 66 w 162"/>
              <a:gd name="T47" fmla="*/ 62 h 159"/>
              <a:gd name="T48" fmla="*/ 76 w 162"/>
              <a:gd name="T49" fmla="*/ 55 h 159"/>
              <a:gd name="T50" fmla="*/ 73 w 162"/>
              <a:gd name="T51" fmla="*/ 69 h 159"/>
              <a:gd name="T52" fmla="*/ 85 w 162"/>
              <a:gd name="T53" fmla="*/ 69 h 159"/>
              <a:gd name="T54" fmla="*/ 92 w 162"/>
              <a:gd name="T55" fmla="*/ 75 h 159"/>
              <a:gd name="T56" fmla="*/ 89 w 162"/>
              <a:gd name="T57" fmla="*/ 90 h 159"/>
              <a:gd name="T58" fmla="*/ 98 w 162"/>
              <a:gd name="T59" fmla="*/ 82 h 159"/>
              <a:gd name="T60" fmla="*/ 105 w 162"/>
              <a:gd name="T61" fmla="*/ 89 h 159"/>
              <a:gd name="T62" fmla="*/ 105 w 162"/>
              <a:gd name="T63" fmla="*/ 69 h 159"/>
              <a:gd name="T64" fmla="*/ 102 w 162"/>
              <a:gd name="T65" fmla="*/ 31 h 159"/>
              <a:gd name="T66" fmla="*/ 125 w 162"/>
              <a:gd name="T67" fmla="*/ 4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2" h="159">
                <a:moveTo>
                  <a:pt x="106" y="43"/>
                </a:moveTo>
                <a:cubicBezTo>
                  <a:pt x="105" y="42"/>
                  <a:pt x="103" y="41"/>
                  <a:pt x="102" y="41"/>
                </a:cubicBezTo>
                <a:cubicBezTo>
                  <a:pt x="99" y="41"/>
                  <a:pt x="95" y="46"/>
                  <a:pt x="99" y="49"/>
                </a:cubicBezTo>
                <a:cubicBezTo>
                  <a:pt x="113" y="63"/>
                  <a:pt x="113" y="63"/>
                  <a:pt x="113" y="63"/>
                </a:cubicBezTo>
                <a:cubicBezTo>
                  <a:pt x="114" y="64"/>
                  <a:pt x="115" y="64"/>
                  <a:pt x="116" y="64"/>
                </a:cubicBezTo>
                <a:cubicBezTo>
                  <a:pt x="119" y="64"/>
                  <a:pt x="122" y="59"/>
                  <a:pt x="119" y="56"/>
                </a:cubicBezTo>
                <a:lnTo>
                  <a:pt x="106" y="43"/>
                </a:lnTo>
                <a:close/>
                <a:moveTo>
                  <a:pt x="160" y="1"/>
                </a:moveTo>
                <a:cubicBezTo>
                  <a:pt x="159" y="0"/>
                  <a:pt x="158" y="0"/>
                  <a:pt x="157" y="0"/>
                </a:cubicBezTo>
                <a:cubicBezTo>
                  <a:pt x="155" y="0"/>
                  <a:pt x="154" y="0"/>
                  <a:pt x="153" y="1"/>
                </a:cubicBezTo>
                <a:cubicBezTo>
                  <a:pt x="140" y="14"/>
                  <a:pt x="140" y="14"/>
                  <a:pt x="140" y="14"/>
                </a:cubicBezTo>
                <a:cubicBezTo>
                  <a:pt x="136" y="11"/>
                  <a:pt x="131" y="10"/>
                  <a:pt x="126" y="10"/>
                </a:cubicBezTo>
                <a:cubicBezTo>
                  <a:pt x="88" y="12"/>
                  <a:pt x="88" y="12"/>
                  <a:pt x="88" y="12"/>
                </a:cubicBezTo>
                <a:cubicBezTo>
                  <a:pt x="80" y="13"/>
                  <a:pt x="72" y="16"/>
                  <a:pt x="66" y="22"/>
                </a:cubicBezTo>
                <a:cubicBezTo>
                  <a:pt x="6" y="82"/>
                  <a:pt x="6" y="82"/>
                  <a:pt x="6" y="82"/>
                </a:cubicBezTo>
                <a:cubicBezTo>
                  <a:pt x="0" y="88"/>
                  <a:pt x="0" y="97"/>
                  <a:pt x="6" y="102"/>
                </a:cubicBezTo>
                <a:cubicBezTo>
                  <a:pt x="59" y="156"/>
                  <a:pt x="59" y="156"/>
                  <a:pt x="59" y="156"/>
                </a:cubicBezTo>
                <a:cubicBezTo>
                  <a:pt x="61" y="158"/>
                  <a:pt x="65" y="159"/>
                  <a:pt x="69" y="159"/>
                </a:cubicBezTo>
                <a:cubicBezTo>
                  <a:pt x="72" y="159"/>
                  <a:pt x="76" y="158"/>
                  <a:pt x="79" y="156"/>
                </a:cubicBezTo>
                <a:cubicBezTo>
                  <a:pt x="134" y="101"/>
                  <a:pt x="122" y="112"/>
                  <a:pt x="137" y="97"/>
                </a:cubicBezTo>
                <a:cubicBezTo>
                  <a:pt x="144" y="91"/>
                  <a:pt x="149" y="82"/>
                  <a:pt x="149" y="73"/>
                </a:cubicBezTo>
                <a:cubicBezTo>
                  <a:pt x="151" y="34"/>
                  <a:pt x="151" y="34"/>
                  <a:pt x="151" y="34"/>
                </a:cubicBezTo>
                <a:cubicBezTo>
                  <a:pt x="151" y="30"/>
                  <a:pt x="150" y="24"/>
                  <a:pt x="147" y="20"/>
                </a:cubicBezTo>
                <a:cubicBezTo>
                  <a:pt x="161" y="8"/>
                  <a:pt x="161" y="8"/>
                  <a:pt x="161" y="8"/>
                </a:cubicBezTo>
                <a:cubicBezTo>
                  <a:pt x="162" y="6"/>
                  <a:pt x="162" y="2"/>
                  <a:pt x="160" y="1"/>
                </a:cubicBezTo>
                <a:close/>
                <a:moveTo>
                  <a:pt x="72" y="123"/>
                </a:moveTo>
                <a:cubicBezTo>
                  <a:pt x="65" y="129"/>
                  <a:pt x="65" y="129"/>
                  <a:pt x="65" y="129"/>
                </a:cubicBezTo>
                <a:cubicBezTo>
                  <a:pt x="64" y="130"/>
                  <a:pt x="63" y="131"/>
                  <a:pt x="62" y="131"/>
                </a:cubicBezTo>
                <a:cubicBezTo>
                  <a:pt x="58" y="131"/>
                  <a:pt x="55" y="126"/>
                  <a:pt x="59" y="123"/>
                </a:cubicBezTo>
                <a:cubicBezTo>
                  <a:pt x="65" y="116"/>
                  <a:pt x="65" y="116"/>
                  <a:pt x="65" y="116"/>
                </a:cubicBezTo>
                <a:cubicBezTo>
                  <a:pt x="68" y="113"/>
                  <a:pt x="65" y="108"/>
                  <a:pt x="62" y="108"/>
                </a:cubicBezTo>
                <a:cubicBezTo>
                  <a:pt x="61" y="108"/>
                  <a:pt x="60" y="109"/>
                  <a:pt x="59" y="110"/>
                </a:cubicBezTo>
                <a:cubicBezTo>
                  <a:pt x="56" y="113"/>
                  <a:pt x="52" y="114"/>
                  <a:pt x="49" y="114"/>
                </a:cubicBezTo>
                <a:cubicBezTo>
                  <a:pt x="38" y="114"/>
                  <a:pt x="28" y="100"/>
                  <a:pt x="39" y="90"/>
                </a:cubicBezTo>
                <a:cubicBezTo>
                  <a:pt x="45" y="83"/>
                  <a:pt x="45" y="83"/>
                  <a:pt x="45" y="83"/>
                </a:cubicBezTo>
                <a:cubicBezTo>
                  <a:pt x="46" y="82"/>
                  <a:pt x="47" y="82"/>
                  <a:pt x="48" y="82"/>
                </a:cubicBezTo>
                <a:cubicBezTo>
                  <a:pt x="52" y="82"/>
                  <a:pt x="55" y="86"/>
                  <a:pt x="52" y="90"/>
                </a:cubicBezTo>
                <a:cubicBezTo>
                  <a:pt x="45" y="96"/>
                  <a:pt x="45" y="96"/>
                  <a:pt x="45" y="96"/>
                </a:cubicBezTo>
                <a:cubicBezTo>
                  <a:pt x="42" y="100"/>
                  <a:pt x="45" y="104"/>
                  <a:pt x="49" y="104"/>
                </a:cubicBezTo>
                <a:cubicBezTo>
                  <a:pt x="50" y="104"/>
                  <a:pt x="51" y="104"/>
                  <a:pt x="52" y="103"/>
                </a:cubicBezTo>
                <a:cubicBezTo>
                  <a:pt x="55" y="100"/>
                  <a:pt x="58" y="98"/>
                  <a:pt x="62" y="98"/>
                </a:cubicBezTo>
                <a:cubicBezTo>
                  <a:pt x="73" y="98"/>
                  <a:pt x="82" y="113"/>
                  <a:pt x="72" y="123"/>
                </a:cubicBezTo>
                <a:close/>
                <a:moveTo>
                  <a:pt x="105" y="89"/>
                </a:moveTo>
                <a:cubicBezTo>
                  <a:pt x="99" y="96"/>
                  <a:pt x="99" y="96"/>
                  <a:pt x="99" y="96"/>
                </a:cubicBezTo>
                <a:cubicBezTo>
                  <a:pt x="96" y="99"/>
                  <a:pt x="93" y="100"/>
                  <a:pt x="89" y="100"/>
                </a:cubicBezTo>
                <a:cubicBezTo>
                  <a:pt x="85" y="100"/>
                  <a:pt x="82" y="99"/>
                  <a:pt x="79" y="96"/>
                </a:cubicBezTo>
                <a:cubicBezTo>
                  <a:pt x="66" y="82"/>
                  <a:pt x="66" y="82"/>
                  <a:pt x="66" y="82"/>
                </a:cubicBezTo>
                <a:cubicBezTo>
                  <a:pt x="60" y="77"/>
                  <a:pt x="60" y="68"/>
                  <a:pt x="66" y="62"/>
                </a:cubicBezTo>
                <a:cubicBezTo>
                  <a:pt x="73" y="56"/>
                  <a:pt x="73" y="56"/>
                  <a:pt x="73" y="56"/>
                </a:cubicBezTo>
                <a:cubicBezTo>
                  <a:pt x="74" y="55"/>
                  <a:pt x="75" y="55"/>
                  <a:pt x="76" y="55"/>
                </a:cubicBezTo>
                <a:cubicBezTo>
                  <a:pt x="79" y="55"/>
                  <a:pt x="82" y="59"/>
                  <a:pt x="79" y="62"/>
                </a:cubicBezTo>
                <a:cubicBezTo>
                  <a:pt x="73" y="69"/>
                  <a:pt x="73" y="69"/>
                  <a:pt x="73" y="69"/>
                </a:cubicBezTo>
                <a:cubicBezTo>
                  <a:pt x="69" y="73"/>
                  <a:pt x="73" y="75"/>
                  <a:pt x="76" y="78"/>
                </a:cubicBezTo>
                <a:cubicBezTo>
                  <a:pt x="85" y="69"/>
                  <a:pt x="85" y="69"/>
                  <a:pt x="85" y="69"/>
                </a:cubicBezTo>
                <a:cubicBezTo>
                  <a:pt x="86" y="68"/>
                  <a:pt x="88" y="68"/>
                  <a:pt x="89" y="68"/>
                </a:cubicBezTo>
                <a:cubicBezTo>
                  <a:pt x="92" y="68"/>
                  <a:pt x="95" y="72"/>
                  <a:pt x="92" y="75"/>
                </a:cubicBezTo>
                <a:cubicBezTo>
                  <a:pt x="82" y="85"/>
                  <a:pt x="82" y="85"/>
                  <a:pt x="82" y="85"/>
                </a:cubicBezTo>
                <a:cubicBezTo>
                  <a:pt x="84" y="87"/>
                  <a:pt x="87" y="90"/>
                  <a:pt x="89" y="90"/>
                </a:cubicBezTo>
                <a:cubicBezTo>
                  <a:pt x="90" y="90"/>
                  <a:pt x="91" y="90"/>
                  <a:pt x="92" y="88"/>
                </a:cubicBezTo>
                <a:cubicBezTo>
                  <a:pt x="98" y="82"/>
                  <a:pt x="98" y="82"/>
                  <a:pt x="98" y="82"/>
                </a:cubicBezTo>
                <a:cubicBezTo>
                  <a:pt x="99" y="81"/>
                  <a:pt x="100" y="81"/>
                  <a:pt x="101" y="81"/>
                </a:cubicBezTo>
                <a:cubicBezTo>
                  <a:pt x="105" y="81"/>
                  <a:pt x="109" y="86"/>
                  <a:pt x="105" y="89"/>
                </a:cubicBezTo>
                <a:close/>
                <a:moveTo>
                  <a:pt x="115" y="73"/>
                </a:moveTo>
                <a:cubicBezTo>
                  <a:pt x="111" y="73"/>
                  <a:pt x="108" y="72"/>
                  <a:pt x="105" y="69"/>
                </a:cubicBezTo>
                <a:cubicBezTo>
                  <a:pt x="92" y="56"/>
                  <a:pt x="92" y="56"/>
                  <a:pt x="92" y="56"/>
                </a:cubicBezTo>
                <a:cubicBezTo>
                  <a:pt x="82" y="46"/>
                  <a:pt x="92" y="31"/>
                  <a:pt x="102" y="31"/>
                </a:cubicBezTo>
                <a:cubicBezTo>
                  <a:pt x="106" y="31"/>
                  <a:pt x="109" y="32"/>
                  <a:pt x="112" y="35"/>
                </a:cubicBezTo>
                <a:cubicBezTo>
                  <a:pt x="125" y="49"/>
                  <a:pt x="125" y="49"/>
                  <a:pt x="125" y="49"/>
                </a:cubicBezTo>
                <a:cubicBezTo>
                  <a:pt x="134" y="58"/>
                  <a:pt x="127" y="73"/>
                  <a:pt x="115" y="7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94D828BA-C334-7911-2733-E25CCF3E72FA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2473325"/>
            <a:ext cx="254000" cy="252413"/>
          </a:xfrm>
          <a:custGeom>
            <a:avLst/>
            <a:gdLst>
              <a:gd name="T0" fmla="*/ 72 w 160"/>
              <a:gd name="T1" fmla="*/ 38 h 159"/>
              <a:gd name="T2" fmla="*/ 80 w 160"/>
              <a:gd name="T3" fmla="*/ 30 h 159"/>
              <a:gd name="T4" fmla="*/ 54 w 160"/>
              <a:gd name="T5" fmla="*/ 28 h 159"/>
              <a:gd name="T6" fmla="*/ 60 w 160"/>
              <a:gd name="T7" fmla="*/ 38 h 159"/>
              <a:gd name="T8" fmla="*/ 92 w 160"/>
              <a:gd name="T9" fmla="*/ 69 h 159"/>
              <a:gd name="T10" fmla="*/ 102 w 160"/>
              <a:gd name="T11" fmla="*/ 47 h 159"/>
              <a:gd name="T12" fmla="*/ 80 w 160"/>
              <a:gd name="T13" fmla="*/ 76 h 159"/>
              <a:gd name="T14" fmla="*/ 68 w 160"/>
              <a:gd name="T15" fmla="*/ 47 h 159"/>
              <a:gd name="T16" fmla="*/ 91 w 160"/>
              <a:gd name="T17" fmla="*/ 28 h 159"/>
              <a:gd name="T18" fmla="*/ 115 w 160"/>
              <a:gd name="T19" fmla="*/ 38 h 159"/>
              <a:gd name="T20" fmla="*/ 91 w 160"/>
              <a:gd name="T21" fmla="*/ 28 h 159"/>
              <a:gd name="T22" fmla="*/ 67 w 160"/>
              <a:gd name="T23" fmla="*/ 69 h 159"/>
              <a:gd name="T24" fmla="*/ 45 w 160"/>
              <a:gd name="T25" fmla="*/ 47 h 159"/>
              <a:gd name="T26" fmla="*/ 0 w 160"/>
              <a:gd name="T27" fmla="*/ 117 h 159"/>
              <a:gd name="T28" fmla="*/ 145 w 160"/>
              <a:gd name="T29" fmla="*/ 131 h 159"/>
              <a:gd name="T30" fmla="*/ 159 w 160"/>
              <a:gd name="T31" fmla="*/ 113 h 159"/>
              <a:gd name="T32" fmla="*/ 0 w 160"/>
              <a:gd name="T33" fmla="*/ 117 h 159"/>
              <a:gd name="T34" fmla="*/ 15 w 160"/>
              <a:gd name="T35" fmla="*/ 0 h 159"/>
              <a:gd name="T36" fmla="*/ 2 w 160"/>
              <a:gd name="T37" fmla="*/ 103 h 159"/>
              <a:gd name="T38" fmla="*/ 160 w 160"/>
              <a:gd name="T39" fmla="*/ 14 h 159"/>
              <a:gd name="T40" fmla="*/ 130 w 160"/>
              <a:gd name="T41" fmla="*/ 46 h 159"/>
              <a:gd name="T42" fmla="*/ 80 w 160"/>
              <a:gd name="T43" fmla="*/ 94 h 159"/>
              <a:gd name="T44" fmla="*/ 30 w 160"/>
              <a:gd name="T45" fmla="*/ 46 h 159"/>
              <a:gd name="T46" fmla="*/ 29 w 160"/>
              <a:gd name="T47" fmla="*/ 41 h 159"/>
              <a:gd name="T48" fmla="*/ 49 w 160"/>
              <a:gd name="T49" fmla="*/ 21 h 159"/>
              <a:gd name="T50" fmla="*/ 108 w 160"/>
              <a:gd name="T51" fmla="*/ 19 h 159"/>
              <a:gd name="T52" fmla="*/ 131 w 160"/>
              <a:gd name="T53" fmla="*/ 41 h 159"/>
              <a:gd name="T54" fmla="*/ 117 w 160"/>
              <a:gd name="T55" fmla="*/ 150 h 159"/>
              <a:gd name="T56" fmla="*/ 103 w 160"/>
              <a:gd name="T57" fmla="*/ 141 h 159"/>
              <a:gd name="T58" fmla="*/ 55 w 160"/>
              <a:gd name="T59" fmla="*/ 150 h 159"/>
              <a:gd name="T60" fmla="*/ 43 w 160"/>
              <a:gd name="T61" fmla="*/ 159 h 159"/>
              <a:gd name="T62" fmla="*/ 117 w 160"/>
              <a:gd name="T63" fmla="*/ 15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59">
                <a:moveTo>
                  <a:pt x="80" y="30"/>
                </a:moveTo>
                <a:cubicBezTo>
                  <a:pt x="72" y="38"/>
                  <a:pt x="72" y="38"/>
                  <a:pt x="72" y="38"/>
                </a:cubicBezTo>
                <a:cubicBezTo>
                  <a:pt x="88" y="38"/>
                  <a:pt x="88" y="38"/>
                  <a:pt x="88" y="38"/>
                </a:cubicBezTo>
                <a:lnTo>
                  <a:pt x="80" y="30"/>
                </a:lnTo>
                <a:close/>
                <a:moveTo>
                  <a:pt x="69" y="28"/>
                </a:moveTo>
                <a:cubicBezTo>
                  <a:pt x="54" y="28"/>
                  <a:pt x="54" y="28"/>
                  <a:pt x="54" y="28"/>
                </a:cubicBezTo>
                <a:cubicBezTo>
                  <a:pt x="45" y="38"/>
                  <a:pt x="45" y="38"/>
                  <a:pt x="45" y="38"/>
                </a:cubicBezTo>
                <a:cubicBezTo>
                  <a:pt x="60" y="38"/>
                  <a:pt x="60" y="38"/>
                  <a:pt x="60" y="38"/>
                </a:cubicBezTo>
                <a:lnTo>
                  <a:pt x="69" y="28"/>
                </a:lnTo>
                <a:close/>
                <a:moveTo>
                  <a:pt x="92" y="69"/>
                </a:moveTo>
                <a:cubicBezTo>
                  <a:pt x="115" y="47"/>
                  <a:pt x="115" y="47"/>
                  <a:pt x="115" y="47"/>
                </a:cubicBezTo>
                <a:cubicBezTo>
                  <a:pt x="102" y="47"/>
                  <a:pt x="102" y="47"/>
                  <a:pt x="102" y="47"/>
                </a:cubicBezTo>
                <a:lnTo>
                  <a:pt x="92" y="69"/>
                </a:lnTo>
                <a:close/>
                <a:moveTo>
                  <a:pt x="80" y="76"/>
                </a:moveTo>
                <a:cubicBezTo>
                  <a:pt x="92" y="47"/>
                  <a:pt x="92" y="47"/>
                  <a:pt x="92" y="47"/>
                </a:cubicBezTo>
                <a:cubicBezTo>
                  <a:pt x="68" y="47"/>
                  <a:pt x="68" y="47"/>
                  <a:pt x="68" y="47"/>
                </a:cubicBezTo>
                <a:lnTo>
                  <a:pt x="80" y="76"/>
                </a:lnTo>
                <a:close/>
                <a:moveTo>
                  <a:pt x="91" y="28"/>
                </a:moveTo>
                <a:cubicBezTo>
                  <a:pt x="101" y="38"/>
                  <a:pt x="101" y="38"/>
                  <a:pt x="101" y="38"/>
                </a:cubicBezTo>
                <a:cubicBezTo>
                  <a:pt x="115" y="38"/>
                  <a:pt x="115" y="38"/>
                  <a:pt x="115" y="38"/>
                </a:cubicBezTo>
                <a:cubicBezTo>
                  <a:pt x="106" y="28"/>
                  <a:pt x="106" y="28"/>
                  <a:pt x="106" y="28"/>
                </a:cubicBezTo>
                <a:lnTo>
                  <a:pt x="91" y="28"/>
                </a:lnTo>
                <a:close/>
                <a:moveTo>
                  <a:pt x="45" y="47"/>
                </a:moveTo>
                <a:cubicBezTo>
                  <a:pt x="67" y="69"/>
                  <a:pt x="67" y="69"/>
                  <a:pt x="67" y="69"/>
                </a:cubicBezTo>
                <a:cubicBezTo>
                  <a:pt x="58" y="47"/>
                  <a:pt x="58" y="47"/>
                  <a:pt x="58" y="47"/>
                </a:cubicBezTo>
                <a:lnTo>
                  <a:pt x="45" y="47"/>
                </a:lnTo>
                <a:close/>
                <a:moveTo>
                  <a:pt x="0" y="117"/>
                </a:moveTo>
                <a:cubicBezTo>
                  <a:pt x="0" y="117"/>
                  <a:pt x="0" y="117"/>
                  <a:pt x="0" y="117"/>
                </a:cubicBezTo>
                <a:cubicBezTo>
                  <a:pt x="0" y="124"/>
                  <a:pt x="7" y="131"/>
                  <a:pt x="15" y="131"/>
                </a:cubicBezTo>
                <a:cubicBezTo>
                  <a:pt x="145" y="131"/>
                  <a:pt x="145" y="131"/>
                  <a:pt x="145" y="131"/>
                </a:cubicBezTo>
                <a:cubicBezTo>
                  <a:pt x="153" y="131"/>
                  <a:pt x="159" y="124"/>
                  <a:pt x="159" y="117"/>
                </a:cubicBezTo>
                <a:cubicBezTo>
                  <a:pt x="159" y="113"/>
                  <a:pt x="159" y="113"/>
                  <a:pt x="159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117"/>
                </a:lnTo>
                <a:close/>
                <a:moveTo>
                  <a:pt x="146" y="0"/>
                </a:moveTo>
                <a:cubicBezTo>
                  <a:pt x="15" y="0"/>
                  <a:pt x="15" y="0"/>
                  <a:pt x="15" y="0"/>
                </a:cubicBezTo>
                <a:cubicBezTo>
                  <a:pt x="8" y="0"/>
                  <a:pt x="2" y="7"/>
                  <a:pt x="2" y="14"/>
                </a:cubicBezTo>
                <a:cubicBezTo>
                  <a:pt x="2" y="103"/>
                  <a:pt x="2" y="103"/>
                  <a:pt x="2" y="103"/>
                </a:cubicBezTo>
                <a:cubicBezTo>
                  <a:pt x="160" y="103"/>
                  <a:pt x="160" y="103"/>
                  <a:pt x="160" y="103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7"/>
                  <a:pt x="153" y="0"/>
                  <a:pt x="146" y="0"/>
                </a:cubicBezTo>
                <a:close/>
                <a:moveTo>
                  <a:pt x="130" y="46"/>
                </a:moveTo>
                <a:cubicBezTo>
                  <a:pt x="83" y="92"/>
                  <a:pt x="83" y="92"/>
                  <a:pt x="83" y="92"/>
                </a:cubicBezTo>
                <a:cubicBezTo>
                  <a:pt x="82" y="93"/>
                  <a:pt x="81" y="94"/>
                  <a:pt x="80" y="94"/>
                </a:cubicBezTo>
                <a:cubicBezTo>
                  <a:pt x="79" y="94"/>
                  <a:pt x="78" y="93"/>
                  <a:pt x="77" y="92"/>
                </a:cubicBezTo>
                <a:cubicBezTo>
                  <a:pt x="30" y="46"/>
                  <a:pt x="30" y="46"/>
                  <a:pt x="30" y="46"/>
                </a:cubicBezTo>
                <a:cubicBezTo>
                  <a:pt x="29" y="44"/>
                  <a:pt x="29" y="41"/>
                  <a:pt x="29" y="41"/>
                </a:cubicBezTo>
                <a:cubicBezTo>
                  <a:pt x="29" y="41"/>
                  <a:pt x="29" y="41"/>
                  <a:pt x="29" y="41"/>
                </a:cubicBezTo>
                <a:cubicBezTo>
                  <a:pt x="29" y="41"/>
                  <a:pt x="30" y="40"/>
                  <a:pt x="30" y="39"/>
                </a:cubicBezTo>
                <a:cubicBezTo>
                  <a:pt x="49" y="21"/>
                  <a:pt x="49" y="21"/>
                  <a:pt x="49" y="21"/>
                </a:cubicBezTo>
                <a:cubicBezTo>
                  <a:pt x="50" y="20"/>
                  <a:pt x="51" y="19"/>
                  <a:pt x="52" y="19"/>
                </a:cubicBezTo>
                <a:cubicBezTo>
                  <a:pt x="108" y="19"/>
                  <a:pt x="108" y="19"/>
                  <a:pt x="108" y="19"/>
                </a:cubicBezTo>
                <a:cubicBezTo>
                  <a:pt x="109" y="19"/>
                  <a:pt x="111" y="20"/>
                  <a:pt x="111" y="21"/>
                </a:cubicBezTo>
                <a:cubicBezTo>
                  <a:pt x="112" y="22"/>
                  <a:pt x="130" y="39"/>
                  <a:pt x="131" y="41"/>
                </a:cubicBezTo>
                <a:cubicBezTo>
                  <a:pt x="131" y="42"/>
                  <a:pt x="131" y="44"/>
                  <a:pt x="130" y="46"/>
                </a:cubicBezTo>
                <a:close/>
                <a:moveTo>
                  <a:pt x="117" y="150"/>
                </a:moveTo>
                <a:cubicBezTo>
                  <a:pt x="105" y="150"/>
                  <a:pt x="105" y="150"/>
                  <a:pt x="105" y="150"/>
                </a:cubicBezTo>
                <a:cubicBezTo>
                  <a:pt x="103" y="141"/>
                  <a:pt x="103" y="141"/>
                  <a:pt x="103" y="141"/>
                </a:cubicBezTo>
                <a:cubicBezTo>
                  <a:pt x="57" y="141"/>
                  <a:pt x="57" y="141"/>
                  <a:pt x="57" y="141"/>
                </a:cubicBezTo>
                <a:cubicBezTo>
                  <a:pt x="55" y="150"/>
                  <a:pt x="55" y="150"/>
                  <a:pt x="55" y="150"/>
                </a:cubicBezTo>
                <a:cubicBezTo>
                  <a:pt x="43" y="150"/>
                  <a:pt x="43" y="150"/>
                  <a:pt x="43" y="150"/>
                </a:cubicBezTo>
                <a:cubicBezTo>
                  <a:pt x="37" y="150"/>
                  <a:pt x="36" y="159"/>
                  <a:pt x="43" y="159"/>
                </a:cubicBezTo>
                <a:cubicBezTo>
                  <a:pt x="117" y="159"/>
                  <a:pt x="117" y="159"/>
                  <a:pt x="117" y="159"/>
                </a:cubicBezTo>
                <a:cubicBezTo>
                  <a:pt x="123" y="159"/>
                  <a:pt x="123" y="150"/>
                  <a:pt x="117" y="1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9ACD4E31-224B-4779-198E-9CDDC9B95B0B}"/>
              </a:ext>
            </a:extLst>
          </p:cNvPr>
          <p:cNvSpPr>
            <a:spLocks noEditPoints="1"/>
          </p:cNvSpPr>
          <p:nvPr/>
        </p:nvSpPr>
        <p:spPr bwMode="auto">
          <a:xfrm>
            <a:off x="2932113" y="1922463"/>
            <a:ext cx="263525" cy="254000"/>
          </a:xfrm>
          <a:custGeom>
            <a:avLst/>
            <a:gdLst>
              <a:gd name="T0" fmla="*/ 114 w 166"/>
              <a:gd name="T1" fmla="*/ 56 h 160"/>
              <a:gd name="T2" fmla="*/ 105 w 166"/>
              <a:gd name="T3" fmla="*/ 56 h 160"/>
              <a:gd name="T4" fmla="*/ 91 w 166"/>
              <a:gd name="T5" fmla="*/ 70 h 160"/>
              <a:gd name="T6" fmla="*/ 91 w 166"/>
              <a:gd name="T7" fmla="*/ 74 h 160"/>
              <a:gd name="T8" fmla="*/ 129 w 166"/>
              <a:gd name="T9" fmla="*/ 74 h 160"/>
              <a:gd name="T10" fmla="*/ 129 w 166"/>
              <a:gd name="T11" fmla="*/ 70 h 160"/>
              <a:gd name="T12" fmla="*/ 114 w 166"/>
              <a:gd name="T13" fmla="*/ 56 h 160"/>
              <a:gd name="T14" fmla="*/ 109 w 166"/>
              <a:gd name="T15" fmla="*/ 46 h 160"/>
              <a:gd name="T16" fmla="*/ 118 w 166"/>
              <a:gd name="T17" fmla="*/ 37 h 160"/>
              <a:gd name="T18" fmla="*/ 109 w 166"/>
              <a:gd name="T19" fmla="*/ 28 h 160"/>
              <a:gd name="T20" fmla="*/ 100 w 166"/>
              <a:gd name="T21" fmla="*/ 37 h 160"/>
              <a:gd name="T22" fmla="*/ 109 w 166"/>
              <a:gd name="T23" fmla="*/ 46 h 160"/>
              <a:gd name="T24" fmla="*/ 109 w 166"/>
              <a:gd name="T25" fmla="*/ 0 h 160"/>
              <a:gd name="T26" fmla="*/ 53 w 166"/>
              <a:gd name="T27" fmla="*/ 56 h 160"/>
              <a:gd name="T28" fmla="*/ 67 w 166"/>
              <a:gd name="T29" fmla="*/ 92 h 160"/>
              <a:gd name="T30" fmla="*/ 57 w 166"/>
              <a:gd name="T31" fmla="*/ 102 h 160"/>
              <a:gd name="T32" fmla="*/ 51 w 166"/>
              <a:gd name="T33" fmla="*/ 100 h 160"/>
              <a:gd name="T34" fmla="*/ 41 w 166"/>
              <a:gd name="T35" fmla="*/ 104 h 160"/>
              <a:gd name="T36" fmla="*/ 10 w 166"/>
              <a:gd name="T37" fmla="*/ 135 h 160"/>
              <a:gd name="T38" fmla="*/ 21 w 166"/>
              <a:gd name="T39" fmla="*/ 160 h 160"/>
              <a:gd name="T40" fmla="*/ 30 w 166"/>
              <a:gd name="T41" fmla="*/ 155 h 160"/>
              <a:gd name="T42" fmla="*/ 61 w 166"/>
              <a:gd name="T43" fmla="*/ 124 h 160"/>
              <a:gd name="T44" fmla="*/ 64 w 166"/>
              <a:gd name="T45" fmla="*/ 109 h 160"/>
              <a:gd name="T46" fmla="*/ 74 w 166"/>
              <a:gd name="T47" fmla="*/ 99 h 160"/>
              <a:gd name="T48" fmla="*/ 110 w 166"/>
              <a:gd name="T49" fmla="*/ 113 h 160"/>
              <a:gd name="T50" fmla="*/ 166 w 166"/>
              <a:gd name="T51" fmla="*/ 56 h 160"/>
              <a:gd name="T52" fmla="*/ 109 w 166"/>
              <a:gd name="T53" fmla="*/ 0 h 160"/>
              <a:gd name="T54" fmla="*/ 133 w 166"/>
              <a:gd name="T55" fmla="*/ 84 h 160"/>
              <a:gd name="T56" fmla="*/ 86 w 166"/>
              <a:gd name="T57" fmla="*/ 84 h 160"/>
              <a:gd name="T58" fmla="*/ 81 w 166"/>
              <a:gd name="T59" fmla="*/ 79 h 160"/>
              <a:gd name="T60" fmla="*/ 81 w 166"/>
              <a:gd name="T61" fmla="*/ 70 h 160"/>
              <a:gd name="T62" fmla="*/ 95 w 166"/>
              <a:gd name="T63" fmla="*/ 48 h 160"/>
              <a:gd name="T64" fmla="*/ 90 w 166"/>
              <a:gd name="T65" fmla="*/ 37 h 160"/>
              <a:gd name="T66" fmla="*/ 109 w 166"/>
              <a:gd name="T67" fmla="*/ 18 h 160"/>
              <a:gd name="T68" fmla="*/ 129 w 166"/>
              <a:gd name="T69" fmla="*/ 37 h 160"/>
              <a:gd name="T70" fmla="*/ 124 w 166"/>
              <a:gd name="T71" fmla="*/ 48 h 160"/>
              <a:gd name="T72" fmla="*/ 138 w 166"/>
              <a:gd name="T73" fmla="*/ 70 h 160"/>
              <a:gd name="T74" fmla="*/ 138 w 166"/>
              <a:gd name="T75" fmla="*/ 79 h 160"/>
              <a:gd name="T76" fmla="*/ 138 w 166"/>
              <a:gd name="T77" fmla="*/ 79 h 160"/>
              <a:gd name="T78" fmla="*/ 133 w 166"/>
              <a:gd name="T79" fmla="*/ 8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6" h="160">
                <a:moveTo>
                  <a:pt x="114" y="56"/>
                </a:moveTo>
                <a:cubicBezTo>
                  <a:pt x="105" y="56"/>
                  <a:pt x="105" y="56"/>
                  <a:pt x="105" y="56"/>
                </a:cubicBezTo>
                <a:cubicBezTo>
                  <a:pt x="98" y="56"/>
                  <a:pt x="91" y="62"/>
                  <a:pt x="91" y="70"/>
                </a:cubicBezTo>
                <a:cubicBezTo>
                  <a:pt x="91" y="74"/>
                  <a:pt x="91" y="74"/>
                  <a:pt x="91" y="74"/>
                </a:cubicBezTo>
                <a:cubicBezTo>
                  <a:pt x="129" y="74"/>
                  <a:pt x="129" y="74"/>
                  <a:pt x="129" y="74"/>
                </a:cubicBezTo>
                <a:cubicBezTo>
                  <a:pt x="129" y="70"/>
                  <a:pt x="129" y="70"/>
                  <a:pt x="129" y="70"/>
                </a:cubicBezTo>
                <a:cubicBezTo>
                  <a:pt x="129" y="62"/>
                  <a:pt x="122" y="56"/>
                  <a:pt x="114" y="56"/>
                </a:cubicBezTo>
                <a:close/>
                <a:moveTo>
                  <a:pt x="109" y="46"/>
                </a:moveTo>
                <a:cubicBezTo>
                  <a:pt x="115" y="46"/>
                  <a:pt x="118" y="42"/>
                  <a:pt x="118" y="37"/>
                </a:cubicBezTo>
                <a:cubicBezTo>
                  <a:pt x="118" y="32"/>
                  <a:pt x="114" y="28"/>
                  <a:pt x="109" y="28"/>
                </a:cubicBezTo>
                <a:cubicBezTo>
                  <a:pt x="104" y="28"/>
                  <a:pt x="100" y="32"/>
                  <a:pt x="100" y="37"/>
                </a:cubicBezTo>
                <a:cubicBezTo>
                  <a:pt x="100" y="42"/>
                  <a:pt x="105" y="46"/>
                  <a:pt x="109" y="46"/>
                </a:cubicBezTo>
                <a:close/>
                <a:moveTo>
                  <a:pt x="109" y="0"/>
                </a:moveTo>
                <a:cubicBezTo>
                  <a:pt x="78" y="0"/>
                  <a:pt x="53" y="25"/>
                  <a:pt x="53" y="56"/>
                </a:cubicBezTo>
                <a:cubicBezTo>
                  <a:pt x="53" y="70"/>
                  <a:pt x="58" y="82"/>
                  <a:pt x="67" y="92"/>
                </a:cubicBezTo>
                <a:cubicBezTo>
                  <a:pt x="57" y="102"/>
                  <a:pt x="57" y="102"/>
                  <a:pt x="57" y="102"/>
                </a:cubicBezTo>
                <a:cubicBezTo>
                  <a:pt x="55" y="101"/>
                  <a:pt x="53" y="100"/>
                  <a:pt x="51" y="100"/>
                </a:cubicBezTo>
                <a:cubicBezTo>
                  <a:pt x="47" y="100"/>
                  <a:pt x="44" y="102"/>
                  <a:pt x="41" y="104"/>
                </a:cubicBezTo>
                <a:cubicBezTo>
                  <a:pt x="10" y="135"/>
                  <a:pt x="10" y="135"/>
                  <a:pt x="10" y="135"/>
                </a:cubicBezTo>
                <a:cubicBezTo>
                  <a:pt x="0" y="145"/>
                  <a:pt x="10" y="160"/>
                  <a:pt x="21" y="160"/>
                </a:cubicBezTo>
                <a:cubicBezTo>
                  <a:pt x="24" y="160"/>
                  <a:pt x="27" y="158"/>
                  <a:pt x="30" y="155"/>
                </a:cubicBezTo>
                <a:cubicBezTo>
                  <a:pt x="61" y="124"/>
                  <a:pt x="61" y="124"/>
                  <a:pt x="61" y="124"/>
                </a:cubicBezTo>
                <a:cubicBezTo>
                  <a:pt x="66" y="120"/>
                  <a:pt x="66" y="113"/>
                  <a:pt x="64" y="109"/>
                </a:cubicBezTo>
                <a:cubicBezTo>
                  <a:pt x="74" y="99"/>
                  <a:pt x="74" y="99"/>
                  <a:pt x="74" y="99"/>
                </a:cubicBezTo>
                <a:cubicBezTo>
                  <a:pt x="84" y="107"/>
                  <a:pt x="97" y="113"/>
                  <a:pt x="110" y="113"/>
                </a:cubicBezTo>
                <a:cubicBezTo>
                  <a:pt x="142" y="113"/>
                  <a:pt x="166" y="87"/>
                  <a:pt x="166" y="56"/>
                </a:cubicBezTo>
                <a:cubicBezTo>
                  <a:pt x="166" y="24"/>
                  <a:pt x="141" y="0"/>
                  <a:pt x="109" y="0"/>
                </a:cubicBezTo>
                <a:close/>
                <a:moveTo>
                  <a:pt x="133" y="84"/>
                </a:moveTo>
                <a:cubicBezTo>
                  <a:pt x="86" y="84"/>
                  <a:pt x="86" y="84"/>
                  <a:pt x="86" y="84"/>
                </a:cubicBezTo>
                <a:cubicBezTo>
                  <a:pt x="84" y="84"/>
                  <a:pt x="81" y="81"/>
                  <a:pt x="81" y="79"/>
                </a:cubicBezTo>
                <a:cubicBezTo>
                  <a:pt x="81" y="70"/>
                  <a:pt x="81" y="70"/>
                  <a:pt x="81" y="70"/>
                </a:cubicBezTo>
                <a:cubicBezTo>
                  <a:pt x="81" y="61"/>
                  <a:pt x="87" y="52"/>
                  <a:pt x="95" y="48"/>
                </a:cubicBezTo>
                <a:cubicBezTo>
                  <a:pt x="92" y="45"/>
                  <a:pt x="90" y="42"/>
                  <a:pt x="90" y="37"/>
                </a:cubicBezTo>
                <a:cubicBezTo>
                  <a:pt x="90" y="26"/>
                  <a:pt x="99" y="18"/>
                  <a:pt x="109" y="18"/>
                </a:cubicBezTo>
                <a:cubicBezTo>
                  <a:pt x="120" y="18"/>
                  <a:pt x="129" y="26"/>
                  <a:pt x="129" y="37"/>
                </a:cubicBezTo>
                <a:cubicBezTo>
                  <a:pt x="129" y="41"/>
                  <a:pt x="127" y="45"/>
                  <a:pt x="124" y="48"/>
                </a:cubicBezTo>
                <a:cubicBezTo>
                  <a:pt x="132" y="52"/>
                  <a:pt x="138" y="61"/>
                  <a:pt x="138" y="70"/>
                </a:cubicBezTo>
                <a:cubicBezTo>
                  <a:pt x="138" y="79"/>
                  <a:pt x="138" y="79"/>
                  <a:pt x="138" y="79"/>
                </a:cubicBezTo>
                <a:cubicBezTo>
                  <a:pt x="138" y="79"/>
                  <a:pt x="138" y="79"/>
                  <a:pt x="138" y="79"/>
                </a:cubicBezTo>
                <a:cubicBezTo>
                  <a:pt x="138" y="81"/>
                  <a:pt x="136" y="84"/>
                  <a:pt x="133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85705384-EEA7-B08D-A8A4-422A5D5CD76D}"/>
              </a:ext>
            </a:extLst>
          </p:cNvPr>
          <p:cNvSpPr>
            <a:spLocks noEditPoints="1"/>
          </p:cNvSpPr>
          <p:nvPr/>
        </p:nvSpPr>
        <p:spPr bwMode="auto">
          <a:xfrm>
            <a:off x="1287463" y="2481263"/>
            <a:ext cx="257175" cy="236538"/>
          </a:xfrm>
          <a:custGeom>
            <a:avLst/>
            <a:gdLst>
              <a:gd name="T0" fmla="*/ 92 w 162"/>
              <a:gd name="T1" fmla="*/ 28 h 149"/>
              <a:gd name="T2" fmla="*/ 161 w 162"/>
              <a:gd name="T3" fmla="*/ 49 h 149"/>
              <a:gd name="T4" fmla="*/ 143 w 162"/>
              <a:gd name="T5" fmla="*/ 51 h 149"/>
              <a:gd name="T6" fmla="*/ 130 w 162"/>
              <a:gd name="T7" fmla="*/ 60 h 149"/>
              <a:gd name="T8" fmla="*/ 121 w 162"/>
              <a:gd name="T9" fmla="*/ 85 h 149"/>
              <a:gd name="T10" fmla="*/ 110 w 162"/>
              <a:gd name="T11" fmla="*/ 81 h 149"/>
              <a:gd name="T12" fmla="*/ 101 w 162"/>
              <a:gd name="T13" fmla="*/ 94 h 149"/>
              <a:gd name="T14" fmla="*/ 77 w 162"/>
              <a:gd name="T15" fmla="*/ 82 h 149"/>
              <a:gd name="T16" fmla="*/ 64 w 162"/>
              <a:gd name="T17" fmla="*/ 87 h 149"/>
              <a:gd name="T18" fmla="*/ 48 w 162"/>
              <a:gd name="T19" fmla="*/ 65 h 149"/>
              <a:gd name="T20" fmla="*/ 44 w 162"/>
              <a:gd name="T21" fmla="*/ 56 h 149"/>
              <a:gd name="T22" fmla="*/ 28 w 162"/>
              <a:gd name="T23" fmla="*/ 46 h 149"/>
              <a:gd name="T24" fmla="*/ 6 w 162"/>
              <a:gd name="T25" fmla="*/ 19 h 149"/>
              <a:gd name="T26" fmla="*/ 16 w 162"/>
              <a:gd name="T27" fmla="*/ 31 h 149"/>
              <a:gd name="T28" fmla="*/ 40 w 162"/>
              <a:gd name="T29" fmla="*/ 130 h 149"/>
              <a:gd name="T30" fmla="*/ 67 w 162"/>
              <a:gd name="T31" fmla="*/ 135 h 149"/>
              <a:gd name="T32" fmla="*/ 104 w 162"/>
              <a:gd name="T33" fmla="*/ 135 h 149"/>
              <a:gd name="T34" fmla="*/ 131 w 162"/>
              <a:gd name="T35" fmla="*/ 130 h 149"/>
              <a:gd name="T36" fmla="*/ 136 w 162"/>
              <a:gd name="T37" fmla="*/ 121 h 149"/>
              <a:gd name="T38" fmla="*/ 39 w 162"/>
              <a:gd name="T39" fmla="*/ 112 h 149"/>
              <a:gd name="T40" fmla="*/ 161 w 162"/>
              <a:gd name="T41" fmla="*/ 53 h 149"/>
              <a:gd name="T42" fmla="*/ 124 w 162"/>
              <a:gd name="T43" fmla="*/ 136 h 149"/>
              <a:gd name="T44" fmla="*/ 119 w 162"/>
              <a:gd name="T45" fmla="*/ 131 h 149"/>
              <a:gd name="T46" fmla="*/ 54 w 162"/>
              <a:gd name="T47" fmla="*/ 141 h 149"/>
              <a:gd name="T48" fmla="*/ 59 w 162"/>
              <a:gd name="T49" fmla="*/ 51 h 149"/>
              <a:gd name="T50" fmla="*/ 58 w 162"/>
              <a:gd name="T51" fmla="*/ 70 h 149"/>
              <a:gd name="T52" fmla="*/ 73 w 162"/>
              <a:gd name="T53" fmla="*/ 70 h 149"/>
              <a:gd name="T54" fmla="*/ 87 w 162"/>
              <a:gd name="T55" fmla="*/ 79 h 149"/>
              <a:gd name="T56" fmla="*/ 97 w 162"/>
              <a:gd name="T57" fmla="*/ 79 h 149"/>
              <a:gd name="T58" fmla="*/ 111 w 162"/>
              <a:gd name="T59" fmla="*/ 70 h 149"/>
              <a:gd name="T60" fmla="*/ 125 w 162"/>
              <a:gd name="T61" fmla="*/ 70 h 149"/>
              <a:gd name="T62" fmla="*/ 125 w 162"/>
              <a:gd name="T63" fmla="*/ 51 h 149"/>
              <a:gd name="T64" fmla="*/ 134 w 162"/>
              <a:gd name="T65" fmla="*/ 38 h 149"/>
              <a:gd name="T66" fmla="*/ 121 w 162"/>
              <a:gd name="T67" fmla="*/ 25 h 149"/>
              <a:gd name="T68" fmla="*/ 119 w 162"/>
              <a:gd name="T69" fmla="*/ 9 h 149"/>
              <a:gd name="T70" fmla="*/ 109 w 162"/>
              <a:gd name="T71" fmla="*/ 14 h 149"/>
              <a:gd name="T72" fmla="*/ 97 w 162"/>
              <a:gd name="T73" fmla="*/ 0 h 149"/>
              <a:gd name="T74" fmla="*/ 84 w 162"/>
              <a:gd name="T75" fmla="*/ 10 h 149"/>
              <a:gd name="T76" fmla="*/ 69 w 162"/>
              <a:gd name="T77" fmla="*/ 13 h 149"/>
              <a:gd name="T78" fmla="*/ 63 w 162"/>
              <a:gd name="T79" fmla="*/ 19 h 149"/>
              <a:gd name="T80" fmla="*/ 55 w 162"/>
              <a:gd name="T81" fmla="*/ 38 h 149"/>
              <a:gd name="T82" fmla="*/ 55 w 162"/>
              <a:gd name="T83" fmla="*/ 47 h 149"/>
              <a:gd name="T84" fmla="*/ 114 w 162"/>
              <a:gd name="T85" fmla="*/ 42 h 149"/>
              <a:gd name="T86" fmla="*/ 91 w 162"/>
              <a:gd name="T87" fmla="*/ 19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2" h="149">
                <a:moveTo>
                  <a:pt x="92" y="56"/>
                </a:moveTo>
                <a:cubicBezTo>
                  <a:pt x="99" y="56"/>
                  <a:pt x="106" y="50"/>
                  <a:pt x="106" y="42"/>
                </a:cubicBezTo>
                <a:cubicBezTo>
                  <a:pt x="106" y="34"/>
                  <a:pt x="99" y="28"/>
                  <a:pt x="92" y="28"/>
                </a:cubicBezTo>
                <a:cubicBezTo>
                  <a:pt x="84" y="28"/>
                  <a:pt x="78" y="34"/>
                  <a:pt x="78" y="42"/>
                </a:cubicBezTo>
                <a:cubicBezTo>
                  <a:pt x="78" y="50"/>
                  <a:pt x="84" y="56"/>
                  <a:pt x="92" y="56"/>
                </a:cubicBezTo>
                <a:close/>
                <a:moveTo>
                  <a:pt x="161" y="49"/>
                </a:moveTo>
                <a:cubicBezTo>
                  <a:pt x="159" y="47"/>
                  <a:pt x="157" y="46"/>
                  <a:pt x="147" y="46"/>
                </a:cubicBezTo>
                <a:cubicBezTo>
                  <a:pt x="143" y="46"/>
                  <a:pt x="143" y="46"/>
                  <a:pt x="143" y="46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4"/>
                  <a:pt x="141" y="56"/>
                  <a:pt x="139" y="56"/>
                </a:cubicBezTo>
                <a:cubicBezTo>
                  <a:pt x="132" y="56"/>
                  <a:pt x="132" y="56"/>
                  <a:pt x="132" y="56"/>
                </a:cubicBezTo>
                <a:cubicBezTo>
                  <a:pt x="131" y="58"/>
                  <a:pt x="130" y="59"/>
                  <a:pt x="130" y="60"/>
                </a:cubicBezTo>
                <a:cubicBezTo>
                  <a:pt x="135" y="65"/>
                  <a:pt x="135" y="65"/>
                  <a:pt x="135" y="65"/>
                </a:cubicBezTo>
                <a:cubicBezTo>
                  <a:pt x="136" y="67"/>
                  <a:pt x="136" y="70"/>
                  <a:pt x="135" y="72"/>
                </a:cubicBezTo>
                <a:cubicBezTo>
                  <a:pt x="121" y="85"/>
                  <a:pt x="121" y="85"/>
                  <a:pt x="121" y="85"/>
                </a:cubicBezTo>
                <a:cubicBezTo>
                  <a:pt x="120" y="86"/>
                  <a:pt x="119" y="87"/>
                  <a:pt x="118" y="87"/>
                </a:cubicBezTo>
                <a:cubicBezTo>
                  <a:pt x="117" y="87"/>
                  <a:pt x="116" y="86"/>
                  <a:pt x="115" y="85"/>
                </a:cubicBezTo>
                <a:cubicBezTo>
                  <a:pt x="110" y="81"/>
                  <a:pt x="110" y="81"/>
                  <a:pt x="110" y="81"/>
                </a:cubicBezTo>
                <a:cubicBezTo>
                  <a:pt x="109" y="81"/>
                  <a:pt x="108" y="81"/>
                  <a:pt x="106" y="82"/>
                </a:cubicBezTo>
                <a:cubicBezTo>
                  <a:pt x="106" y="89"/>
                  <a:pt x="106" y="89"/>
                  <a:pt x="106" y="89"/>
                </a:cubicBezTo>
                <a:cubicBezTo>
                  <a:pt x="106" y="92"/>
                  <a:pt x="104" y="94"/>
                  <a:pt x="101" y="94"/>
                </a:cubicBezTo>
                <a:cubicBezTo>
                  <a:pt x="82" y="94"/>
                  <a:pt x="82" y="94"/>
                  <a:pt x="82" y="94"/>
                </a:cubicBezTo>
                <a:cubicBezTo>
                  <a:pt x="79" y="94"/>
                  <a:pt x="77" y="92"/>
                  <a:pt x="77" y="89"/>
                </a:cubicBezTo>
                <a:cubicBezTo>
                  <a:pt x="77" y="82"/>
                  <a:pt x="77" y="82"/>
                  <a:pt x="77" y="82"/>
                </a:cubicBezTo>
                <a:cubicBezTo>
                  <a:pt x="75" y="81"/>
                  <a:pt x="74" y="81"/>
                  <a:pt x="72" y="81"/>
                </a:cubicBezTo>
                <a:cubicBezTo>
                  <a:pt x="67" y="85"/>
                  <a:pt x="67" y="85"/>
                  <a:pt x="67" y="85"/>
                </a:cubicBezTo>
                <a:cubicBezTo>
                  <a:pt x="67" y="86"/>
                  <a:pt x="65" y="87"/>
                  <a:pt x="64" y="87"/>
                </a:cubicBezTo>
                <a:cubicBezTo>
                  <a:pt x="63" y="87"/>
                  <a:pt x="62" y="86"/>
                  <a:pt x="61" y="85"/>
                </a:cubicBezTo>
                <a:cubicBezTo>
                  <a:pt x="48" y="72"/>
                  <a:pt x="48" y="72"/>
                  <a:pt x="48" y="72"/>
                </a:cubicBezTo>
                <a:cubicBezTo>
                  <a:pt x="46" y="70"/>
                  <a:pt x="46" y="67"/>
                  <a:pt x="48" y="65"/>
                </a:cubicBezTo>
                <a:cubicBezTo>
                  <a:pt x="52" y="60"/>
                  <a:pt x="52" y="60"/>
                  <a:pt x="52" y="60"/>
                </a:cubicBezTo>
                <a:cubicBezTo>
                  <a:pt x="52" y="59"/>
                  <a:pt x="52" y="58"/>
                  <a:pt x="51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1" y="56"/>
                  <a:pt x="39" y="54"/>
                  <a:pt x="39" y="51"/>
                </a:cubicBezTo>
                <a:cubicBezTo>
                  <a:pt x="39" y="46"/>
                  <a:pt x="39" y="46"/>
                  <a:pt x="39" y="46"/>
                </a:cubicBezTo>
                <a:cubicBezTo>
                  <a:pt x="28" y="46"/>
                  <a:pt x="28" y="46"/>
                  <a:pt x="28" y="46"/>
                </a:cubicBezTo>
                <a:cubicBezTo>
                  <a:pt x="25" y="30"/>
                  <a:pt x="25" y="30"/>
                  <a:pt x="25" y="30"/>
                </a:cubicBezTo>
                <a:cubicBezTo>
                  <a:pt x="24" y="23"/>
                  <a:pt x="18" y="19"/>
                  <a:pt x="11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0" y="19"/>
                  <a:pt x="0" y="28"/>
                  <a:pt x="6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3" y="28"/>
                  <a:pt x="15" y="29"/>
                  <a:pt x="16" y="31"/>
                </a:cubicBezTo>
                <a:cubicBezTo>
                  <a:pt x="29" y="106"/>
                  <a:pt x="29" y="106"/>
                  <a:pt x="29" y="106"/>
                </a:cubicBezTo>
                <a:cubicBezTo>
                  <a:pt x="20" y="115"/>
                  <a:pt x="26" y="130"/>
                  <a:pt x="39" y="130"/>
                </a:cubicBezTo>
                <a:cubicBezTo>
                  <a:pt x="40" y="130"/>
                  <a:pt x="40" y="130"/>
                  <a:pt x="40" y="130"/>
                </a:cubicBezTo>
                <a:cubicBezTo>
                  <a:pt x="39" y="132"/>
                  <a:pt x="39" y="133"/>
                  <a:pt x="39" y="135"/>
                </a:cubicBezTo>
                <a:cubicBezTo>
                  <a:pt x="39" y="143"/>
                  <a:pt x="45" y="149"/>
                  <a:pt x="53" y="149"/>
                </a:cubicBezTo>
                <a:cubicBezTo>
                  <a:pt x="61" y="149"/>
                  <a:pt x="67" y="143"/>
                  <a:pt x="67" y="135"/>
                </a:cubicBezTo>
                <a:cubicBezTo>
                  <a:pt x="67" y="133"/>
                  <a:pt x="67" y="132"/>
                  <a:pt x="66" y="130"/>
                </a:cubicBezTo>
                <a:cubicBezTo>
                  <a:pt x="105" y="130"/>
                  <a:pt x="105" y="130"/>
                  <a:pt x="105" y="130"/>
                </a:cubicBezTo>
                <a:cubicBezTo>
                  <a:pt x="105" y="132"/>
                  <a:pt x="104" y="133"/>
                  <a:pt x="104" y="135"/>
                </a:cubicBezTo>
                <a:cubicBezTo>
                  <a:pt x="104" y="143"/>
                  <a:pt x="111" y="149"/>
                  <a:pt x="118" y="149"/>
                </a:cubicBezTo>
                <a:cubicBezTo>
                  <a:pt x="126" y="149"/>
                  <a:pt x="132" y="143"/>
                  <a:pt x="132" y="135"/>
                </a:cubicBezTo>
                <a:cubicBezTo>
                  <a:pt x="132" y="133"/>
                  <a:pt x="132" y="132"/>
                  <a:pt x="131" y="130"/>
                </a:cubicBezTo>
                <a:cubicBezTo>
                  <a:pt x="136" y="130"/>
                  <a:pt x="136" y="130"/>
                  <a:pt x="136" y="130"/>
                </a:cubicBezTo>
                <a:cubicBezTo>
                  <a:pt x="139" y="130"/>
                  <a:pt x="141" y="128"/>
                  <a:pt x="141" y="126"/>
                </a:cubicBezTo>
                <a:cubicBezTo>
                  <a:pt x="141" y="123"/>
                  <a:pt x="139" y="121"/>
                  <a:pt x="136" y="121"/>
                </a:cubicBezTo>
                <a:cubicBezTo>
                  <a:pt x="38" y="121"/>
                  <a:pt x="38" y="121"/>
                  <a:pt x="38" y="121"/>
                </a:cubicBezTo>
                <a:cubicBezTo>
                  <a:pt x="38" y="121"/>
                  <a:pt x="37" y="121"/>
                  <a:pt x="37" y="121"/>
                </a:cubicBezTo>
                <a:cubicBezTo>
                  <a:pt x="33" y="121"/>
                  <a:pt x="34" y="112"/>
                  <a:pt x="39" y="112"/>
                </a:cubicBezTo>
                <a:cubicBezTo>
                  <a:pt x="139" y="112"/>
                  <a:pt x="139" y="112"/>
                  <a:pt x="139" y="112"/>
                </a:cubicBezTo>
                <a:cubicBezTo>
                  <a:pt x="141" y="112"/>
                  <a:pt x="142" y="111"/>
                  <a:pt x="143" y="109"/>
                </a:cubicBezTo>
                <a:cubicBezTo>
                  <a:pt x="161" y="53"/>
                  <a:pt x="161" y="53"/>
                  <a:pt x="161" y="53"/>
                </a:cubicBezTo>
                <a:cubicBezTo>
                  <a:pt x="162" y="52"/>
                  <a:pt x="161" y="50"/>
                  <a:pt x="161" y="49"/>
                </a:cubicBezTo>
                <a:close/>
                <a:moveTo>
                  <a:pt x="119" y="131"/>
                </a:moveTo>
                <a:cubicBezTo>
                  <a:pt x="122" y="131"/>
                  <a:pt x="124" y="133"/>
                  <a:pt x="124" y="136"/>
                </a:cubicBezTo>
                <a:cubicBezTo>
                  <a:pt x="124" y="139"/>
                  <a:pt x="122" y="141"/>
                  <a:pt x="119" y="141"/>
                </a:cubicBezTo>
                <a:cubicBezTo>
                  <a:pt x="117" y="141"/>
                  <a:pt x="114" y="139"/>
                  <a:pt x="114" y="136"/>
                </a:cubicBezTo>
                <a:cubicBezTo>
                  <a:pt x="115" y="133"/>
                  <a:pt x="117" y="131"/>
                  <a:pt x="119" y="131"/>
                </a:cubicBezTo>
                <a:close/>
                <a:moveTo>
                  <a:pt x="54" y="131"/>
                </a:moveTo>
                <a:cubicBezTo>
                  <a:pt x="57" y="131"/>
                  <a:pt x="59" y="133"/>
                  <a:pt x="59" y="136"/>
                </a:cubicBezTo>
                <a:cubicBezTo>
                  <a:pt x="59" y="139"/>
                  <a:pt x="57" y="141"/>
                  <a:pt x="54" y="141"/>
                </a:cubicBezTo>
                <a:cubicBezTo>
                  <a:pt x="52" y="141"/>
                  <a:pt x="49" y="139"/>
                  <a:pt x="49" y="136"/>
                </a:cubicBezTo>
                <a:cubicBezTo>
                  <a:pt x="49" y="133"/>
                  <a:pt x="52" y="131"/>
                  <a:pt x="54" y="131"/>
                </a:cubicBezTo>
                <a:close/>
                <a:moveTo>
                  <a:pt x="59" y="51"/>
                </a:moveTo>
                <a:cubicBezTo>
                  <a:pt x="60" y="53"/>
                  <a:pt x="61" y="57"/>
                  <a:pt x="63" y="59"/>
                </a:cubicBezTo>
                <a:cubicBezTo>
                  <a:pt x="64" y="61"/>
                  <a:pt x="64" y="64"/>
                  <a:pt x="63" y="65"/>
                </a:cubicBezTo>
                <a:cubicBezTo>
                  <a:pt x="58" y="70"/>
                  <a:pt x="58" y="70"/>
                  <a:pt x="58" y="70"/>
                </a:cubicBezTo>
                <a:cubicBezTo>
                  <a:pt x="65" y="76"/>
                  <a:pt x="65" y="76"/>
                  <a:pt x="65" y="76"/>
                </a:cubicBezTo>
                <a:cubicBezTo>
                  <a:pt x="69" y="72"/>
                  <a:pt x="69" y="72"/>
                  <a:pt x="69" y="72"/>
                </a:cubicBezTo>
                <a:cubicBezTo>
                  <a:pt x="70" y="71"/>
                  <a:pt x="71" y="70"/>
                  <a:pt x="73" y="70"/>
                </a:cubicBezTo>
                <a:cubicBezTo>
                  <a:pt x="73" y="70"/>
                  <a:pt x="74" y="70"/>
                  <a:pt x="75" y="71"/>
                </a:cubicBezTo>
                <a:cubicBezTo>
                  <a:pt x="78" y="73"/>
                  <a:pt x="80" y="74"/>
                  <a:pt x="84" y="75"/>
                </a:cubicBezTo>
                <a:cubicBezTo>
                  <a:pt x="86" y="75"/>
                  <a:pt x="87" y="77"/>
                  <a:pt x="87" y="79"/>
                </a:cubicBezTo>
                <a:cubicBezTo>
                  <a:pt x="87" y="85"/>
                  <a:pt x="87" y="85"/>
                  <a:pt x="87" y="85"/>
                </a:cubicBezTo>
                <a:cubicBezTo>
                  <a:pt x="97" y="85"/>
                  <a:pt x="97" y="85"/>
                  <a:pt x="97" y="85"/>
                </a:cubicBezTo>
                <a:cubicBezTo>
                  <a:pt x="97" y="79"/>
                  <a:pt x="97" y="79"/>
                  <a:pt x="97" y="79"/>
                </a:cubicBezTo>
                <a:cubicBezTo>
                  <a:pt x="97" y="77"/>
                  <a:pt x="98" y="75"/>
                  <a:pt x="100" y="75"/>
                </a:cubicBezTo>
                <a:cubicBezTo>
                  <a:pt x="103" y="74"/>
                  <a:pt x="106" y="73"/>
                  <a:pt x="109" y="71"/>
                </a:cubicBezTo>
                <a:cubicBezTo>
                  <a:pt x="109" y="71"/>
                  <a:pt x="110" y="70"/>
                  <a:pt x="111" y="70"/>
                </a:cubicBezTo>
                <a:cubicBezTo>
                  <a:pt x="112" y="70"/>
                  <a:pt x="114" y="71"/>
                  <a:pt x="115" y="72"/>
                </a:cubicBezTo>
                <a:cubicBezTo>
                  <a:pt x="119" y="76"/>
                  <a:pt x="119" y="76"/>
                  <a:pt x="119" y="76"/>
                </a:cubicBezTo>
                <a:cubicBezTo>
                  <a:pt x="125" y="70"/>
                  <a:pt x="125" y="70"/>
                  <a:pt x="125" y="70"/>
                </a:cubicBezTo>
                <a:cubicBezTo>
                  <a:pt x="121" y="65"/>
                  <a:pt x="121" y="65"/>
                  <a:pt x="121" y="65"/>
                </a:cubicBezTo>
                <a:cubicBezTo>
                  <a:pt x="119" y="64"/>
                  <a:pt x="119" y="61"/>
                  <a:pt x="121" y="59"/>
                </a:cubicBezTo>
                <a:cubicBezTo>
                  <a:pt x="122" y="57"/>
                  <a:pt x="123" y="54"/>
                  <a:pt x="125" y="51"/>
                </a:cubicBezTo>
                <a:cubicBezTo>
                  <a:pt x="125" y="48"/>
                  <a:pt x="127" y="47"/>
                  <a:pt x="129" y="47"/>
                </a:cubicBezTo>
                <a:cubicBezTo>
                  <a:pt x="134" y="47"/>
                  <a:pt x="134" y="47"/>
                  <a:pt x="134" y="47"/>
                </a:cubicBezTo>
                <a:cubicBezTo>
                  <a:pt x="134" y="38"/>
                  <a:pt x="134" y="38"/>
                  <a:pt x="134" y="38"/>
                </a:cubicBezTo>
                <a:cubicBezTo>
                  <a:pt x="129" y="38"/>
                  <a:pt x="129" y="38"/>
                  <a:pt x="129" y="38"/>
                </a:cubicBezTo>
                <a:cubicBezTo>
                  <a:pt x="127" y="38"/>
                  <a:pt x="125" y="36"/>
                  <a:pt x="125" y="34"/>
                </a:cubicBezTo>
                <a:cubicBezTo>
                  <a:pt x="124" y="31"/>
                  <a:pt x="122" y="28"/>
                  <a:pt x="121" y="25"/>
                </a:cubicBezTo>
                <a:cubicBezTo>
                  <a:pt x="119" y="24"/>
                  <a:pt x="120" y="21"/>
                  <a:pt x="121" y="19"/>
                </a:cubicBezTo>
                <a:cubicBezTo>
                  <a:pt x="125" y="15"/>
                  <a:pt x="125" y="15"/>
                  <a:pt x="125" y="15"/>
                </a:cubicBezTo>
                <a:cubicBezTo>
                  <a:pt x="119" y="9"/>
                  <a:pt x="119" y="9"/>
                  <a:pt x="119" y="9"/>
                </a:cubicBezTo>
                <a:cubicBezTo>
                  <a:pt x="115" y="13"/>
                  <a:pt x="115" y="13"/>
                  <a:pt x="115" y="13"/>
                </a:cubicBezTo>
                <a:cubicBezTo>
                  <a:pt x="114" y="14"/>
                  <a:pt x="113" y="14"/>
                  <a:pt x="111" y="14"/>
                </a:cubicBezTo>
                <a:cubicBezTo>
                  <a:pt x="111" y="14"/>
                  <a:pt x="110" y="14"/>
                  <a:pt x="109" y="14"/>
                </a:cubicBezTo>
                <a:cubicBezTo>
                  <a:pt x="106" y="12"/>
                  <a:pt x="104" y="11"/>
                  <a:pt x="100" y="10"/>
                </a:cubicBezTo>
                <a:cubicBezTo>
                  <a:pt x="98" y="9"/>
                  <a:pt x="97" y="8"/>
                  <a:pt x="97" y="6"/>
                </a:cubicBezTo>
                <a:cubicBezTo>
                  <a:pt x="97" y="0"/>
                  <a:pt x="97" y="0"/>
                  <a:pt x="97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87" y="6"/>
                  <a:pt x="87" y="6"/>
                  <a:pt x="87" y="6"/>
                </a:cubicBezTo>
                <a:cubicBezTo>
                  <a:pt x="87" y="8"/>
                  <a:pt x="86" y="9"/>
                  <a:pt x="84" y="10"/>
                </a:cubicBezTo>
                <a:cubicBezTo>
                  <a:pt x="81" y="10"/>
                  <a:pt x="78" y="12"/>
                  <a:pt x="75" y="14"/>
                </a:cubicBezTo>
                <a:cubicBezTo>
                  <a:pt x="75" y="14"/>
                  <a:pt x="74" y="14"/>
                  <a:pt x="73" y="14"/>
                </a:cubicBezTo>
                <a:cubicBezTo>
                  <a:pt x="72" y="14"/>
                  <a:pt x="70" y="14"/>
                  <a:pt x="69" y="13"/>
                </a:cubicBezTo>
                <a:cubicBezTo>
                  <a:pt x="65" y="9"/>
                  <a:pt x="65" y="9"/>
                  <a:pt x="65" y="9"/>
                </a:cubicBezTo>
                <a:cubicBezTo>
                  <a:pt x="58" y="15"/>
                  <a:pt x="58" y="15"/>
                  <a:pt x="58" y="15"/>
                </a:cubicBezTo>
                <a:cubicBezTo>
                  <a:pt x="63" y="19"/>
                  <a:pt x="63" y="19"/>
                  <a:pt x="63" y="19"/>
                </a:cubicBezTo>
                <a:cubicBezTo>
                  <a:pt x="64" y="21"/>
                  <a:pt x="64" y="23"/>
                  <a:pt x="63" y="25"/>
                </a:cubicBezTo>
                <a:cubicBezTo>
                  <a:pt x="61" y="28"/>
                  <a:pt x="61" y="31"/>
                  <a:pt x="59" y="34"/>
                </a:cubicBezTo>
                <a:cubicBezTo>
                  <a:pt x="59" y="36"/>
                  <a:pt x="58" y="38"/>
                  <a:pt x="55" y="38"/>
                </a:cubicBezTo>
                <a:cubicBezTo>
                  <a:pt x="49" y="38"/>
                  <a:pt x="49" y="38"/>
                  <a:pt x="49" y="38"/>
                </a:cubicBezTo>
                <a:cubicBezTo>
                  <a:pt x="49" y="47"/>
                  <a:pt x="49" y="47"/>
                  <a:pt x="49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7" y="47"/>
                  <a:pt x="59" y="48"/>
                  <a:pt x="59" y="51"/>
                </a:cubicBezTo>
                <a:close/>
                <a:moveTo>
                  <a:pt x="91" y="19"/>
                </a:moveTo>
                <a:cubicBezTo>
                  <a:pt x="104" y="19"/>
                  <a:pt x="114" y="29"/>
                  <a:pt x="114" y="42"/>
                </a:cubicBezTo>
                <a:cubicBezTo>
                  <a:pt x="114" y="55"/>
                  <a:pt x="104" y="65"/>
                  <a:pt x="91" y="65"/>
                </a:cubicBezTo>
                <a:cubicBezTo>
                  <a:pt x="78" y="65"/>
                  <a:pt x="68" y="55"/>
                  <a:pt x="68" y="42"/>
                </a:cubicBezTo>
                <a:cubicBezTo>
                  <a:pt x="68" y="29"/>
                  <a:pt x="78" y="19"/>
                  <a:pt x="91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BC112F99-34DB-81CA-FB4D-C09830DEA137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2471738"/>
            <a:ext cx="254000" cy="254000"/>
          </a:xfrm>
          <a:custGeom>
            <a:avLst/>
            <a:gdLst>
              <a:gd name="T0" fmla="*/ 62 w 160"/>
              <a:gd name="T1" fmla="*/ 37 h 160"/>
              <a:gd name="T2" fmla="*/ 122 w 160"/>
              <a:gd name="T3" fmla="*/ 19 h 160"/>
              <a:gd name="T4" fmla="*/ 62 w 160"/>
              <a:gd name="T5" fmla="*/ 0 h 160"/>
              <a:gd name="T6" fmla="*/ 1 w 160"/>
              <a:gd name="T7" fmla="*/ 19 h 160"/>
              <a:gd name="T8" fmla="*/ 62 w 160"/>
              <a:gd name="T9" fmla="*/ 37 h 160"/>
              <a:gd name="T10" fmla="*/ 57 w 160"/>
              <a:gd name="T11" fmla="*/ 76 h 160"/>
              <a:gd name="T12" fmla="*/ 108 w 160"/>
              <a:gd name="T13" fmla="*/ 48 h 160"/>
              <a:gd name="T14" fmla="*/ 122 w 160"/>
              <a:gd name="T15" fmla="*/ 50 h 160"/>
              <a:gd name="T16" fmla="*/ 122 w 160"/>
              <a:gd name="T17" fmla="*/ 33 h 160"/>
              <a:gd name="T18" fmla="*/ 61 w 160"/>
              <a:gd name="T19" fmla="*/ 48 h 160"/>
              <a:gd name="T20" fmla="*/ 0 w 160"/>
              <a:gd name="T21" fmla="*/ 33 h 160"/>
              <a:gd name="T22" fmla="*/ 0 w 160"/>
              <a:gd name="T23" fmla="*/ 52 h 160"/>
              <a:gd name="T24" fmla="*/ 57 w 160"/>
              <a:gd name="T25" fmla="*/ 76 h 160"/>
              <a:gd name="T26" fmla="*/ 108 w 160"/>
              <a:gd name="T27" fmla="*/ 57 h 160"/>
              <a:gd name="T28" fmla="*/ 57 w 160"/>
              <a:gd name="T29" fmla="*/ 109 h 160"/>
              <a:gd name="T30" fmla="*/ 108 w 160"/>
              <a:gd name="T31" fmla="*/ 160 h 160"/>
              <a:gd name="T32" fmla="*/ 160 w 160"/>
              <a:gd name="T33" fmla="*/ 109 h 160"/>
              <a:gd name="T34" fmla="*/ 108 w 160"/>
              <a:gd name="T35" fmla="*/ 57 h 160"/>
              <a:gd name="T36" fmla="*/ 136 w 160"/>
              <a:gd name="T37" fmla="*/ 102 h 160"/>
              <a:gd name="T38" fmla="*/ 108 w 160"/>
              <a:gd name="T39" fmla="*/ 130 h 160"/>
              <a:gd name="T40" fmla="*/ 104 w 160"/>
              <a:gd name="T41" fmla="*/ 131 h 160"/>
              <a:gd name="T42" fmla="*/ 101 w 160"/>
              <a:gd name="T43" fmla="*/ 130 h 160"/>
              <a:gd name="T44" fmla="*/ 82 w 160"/>
              <a:gd name="T45" fmla="*/ 112 h 160"/>
              <a:gd name="T46" fmla="*/ 85 w 160"/>
              <a:gd name="T47" fmla="*/ 104 h 160"/>
              <a:gd name="T48" fmla="*/ 89 w 160"/>
              <a:gd name="T49" fmla="*/ 105 h 160"/>
              <a:gd name="T50" fmla="*/ 104 w 160"/>
              <a:gd name="T51" fmla="*/ 121 h 160"/>
              <a:gd name="T52" fmla="*/ 129 w 160"/>
              <a:gd name="T53" fmla="*/ 96 h 160"/>
              <a:gd name="T54" fmla="*/ 132 w 160"/>
              <a:gd name="T55" fmla="*/ 94 h 160"/>
              <a:gd name="T56" fmla="*/ 136 w 160"/>
              <a:gd name="T57" fmla="*/ 102 h 160"/>
              <a:gd name="T58" fmla="*/ 48 w 160"/>
              <a:gd name="T59" fmla="*/ 113 h 160"/>
              <a:gd name="T60" fmla="*/ 52 w 160"/>
              <a:gd name="T61" fmla="*/ 85 h 160"/>
              <a:gd name="T62" fmla="*/ 0 w 160"/>
              <a:gd name="T63" fmla="*/ 71 h 160"/>
              <a:gd name="T64" fmla="*/ 0 w 160"/>
              <a:gd name="T65" fmla="*/ 90 h 160"/>
              <a:gd name="T66" fmla="*/ 48 w 160"/>
              <a:gd name="T67" fmla="*/ 113 h 160"/>
              <a:gd name="T68" fmla="*/ 49 w 160"/>
              <a:gd name="T69" fmla="*/ 123 h 160"/>
              <a:gd name="T70" fmla="*/ 0 w 160"/>
              <a:gd name="T71" fmla="*/ 108 h 160"/>
              <a:gd name="T72" fmla="*/ 0 w 160"/>
              <a:gd name="T73" fmla="*/ 137 h 160"/>
              <a:gd name="T74" fmla="*/ 62 w 160"/>
              <a:gd name="T75" fmla="*/ 160 h 160"/>
              <a:gd name="T76" fmla="*/ 75 w 160"/>
              <a:gd name="T77" fmla="*/ 159 h 160"/>
              <a:gd name="T78" fmla="*/ 49 w 160"/>
              <a:gd name="T79" fmla="*/ 1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62" y="37"/>
                </a:moveTo>
                <a:cubicBezTo>
                  <a:pt x="89" y="37"/>
                  <a:pt x="116" y="31"/>
                  <a:pt x="122" y="19"/>
                </a:cubicBezTo>
                <a:cubicBezTo>
                  <a:pt x="116" y="7"/>
                  <a:pt x="89" y="0"/>
                  <a:pt x="62" y="0"/>
                </a:cubicBezTo>
                <a:cubicBezTo>
                  <a:pt x="35" y="0"/>
                  <a:pt x="7" y="7"/>
                  <a:pt x="1" y="19"/>
                </a:cubicBezTo>
                <a:cubicBezTo>
                  <a:pt x="7" y="31"/>
                  <a:pt x="35" y="37"/>
                  <a:pt x="62" y="37"/>
                </a:cubicBezTo>
                <a:close/>
                <a:moveTo>
                  <a:pt x="57" y="76"/>
                </a:moveTo>
                <a:cubicBezTo>
                  <a:pt x="68" y="59"/>
                  <a:pt x="87" y="48"/>
                  <a:pt x="108" y="48"/>
                </a:cubicBezTo>
                <a:cubicBezTo>
                  <a:pt x="113" y="48"/>
                  <a:pt x="118" y="48"/>
                  <a:pt x="122" y="50"/>
                </a:cubicBezTo>
                <a:cubicBezTo>
                  <a:pt x="122" y="33"/>
                  <a:pt x="122" y="33"/>
                  <a:pt x="122" y="33"/>
                </a:cubicBezTo>
                <a:cubicBezTo>
                  <a:pt x="109" y="44"/>
                  <a:pt x="84" y="48"/>
                  <a:pt x="61" y="48"/>
                </a:cubicBezTo>
                <a:cubicBezTo>
                  <a:pt x="39" y="48"/>
                  <a:pt x="14" y="43"/>
                  <a:pt x="0" y="33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67"/>
                  <a:pt x="29" y="75"/>
                  <a:pt x="57" y="76"/>
                </a:cubicBezTo>
                <a:close/>
                <a:moveTo>
                  <a:pt x="108" y="57"/>
                </a:moveTo>
                <a:cubicBezTo>
                  <a:pt x="80" y="57"/>
                  <a:pt x="57" y="80"/>
                  <a:pt x="57" y="109"/>
                </a:cubicBezTo>
                <a:cubicBezTo>
                  <a:pt x="57" y="138"/>
                  <a:pt x="80" y="160"/>
                  <a:pt x="108" y="160"/>
                </a:cubicBezTo>
                <a:cubicBezTo>
                  <a:pt x="137" y="160"/>
                  <a:pt x="160" y="138"/>
                  <a:pt x="160" y="109"/>
                </a:cubicBezTo>
                <a:cubicBezTo>
                  <a:pt x="160" y="80"/>
                  <a:pt x="137" y="57"/>
                  <a:pt x="108" y="57"/>
                </a:cubicBezTo>
                <a:close/>
                <a:moveTo>
                  <a:pt x="136" y="102"/>
                </a:moveTo>
                <a:cubicBezTo>
                  <a:pt x="108" y="130"/>
                  <a:pt x="108" y="130"/>
                  <a:pt x="108" y="130"/>
                </a:cubicBezTo>
                <a:cubicBezTo>
                  <a:pt x="107" y="131"/>
                  <a:pt x="106" y="131"/>
                  <a:pt x="104" y="131"/>
                </a:cubicBezTo>
                <a:cubicBezTo>
                  <a:pt x="103" y="131"/>
                  <a:pt x="102" y="131"/>
                  <a:pt x="101" y="130"/>
                </a:cubicBezTo>
                <a:cubicBezTo>
                  <a:pt x="82" y="112"/>
                  <a:pt x="82" y="112"/>
                  <a:pt x="82" y="112"/>
                </a:cubicBezTo>
                <a:cubicBezTo>
                  <a:pt x="79" y="108"/>
                  <a:pt x="82" y="104"/>
                  <a:pt x="85" y="104"/>
                </a:cubicBezTo>
                <a:cubicBezTo>
                  <a:pt x="86" y="104"/>
                  <a:pt x="88" y="104"/>
                  <a:pt x="89" y="105"/>
                </a:cubicBezTo>
                <a:cubicBezTo>
                  <a:pt x="104" y="121"/>
                  <a:pt x="104" y="121"/>
                  <a:pt x="104" y="121"/>
                </a:cubicBezTo>
                <a:cubicBezTo>
                  <a:pt x="129" y="96"/>
                  <a:pt x="129" y="96"/>
                  <a:pt x="129" y="96"/>
                </a:cubicBezTo>
                <a:cubicBezTo>
                  <a:pt x="130" y="95"/>
                  <a:pt x="131" y="94"/>
                  <a:pt x="132" y="94"/>
                </a:cubicBezTo>
                <a:cubicBezTo>
                  <a:pt x="136" y="94"/>
                  <a:pt x="139" y="99"/>
                  <a:pt x="136" y="102"/>
                </a:cubicBezTo>
                <a:close/>
                <a:moveTo>
                  <a:pt x="48" y="113"/>
                </a:moveTo>
                <a:cubicBezTo>
                  <a:pt x="47" y="103"/>
                  <a:pt x="48" y="94"/>
                  <a:pt x="52" y="85"/>
                </a:cubicBezTo>
                <a:cubicBezTo>
                  <a:pt x="32" y="84"/>
                  <a:pt x="12" y="80"/>
                  <a:pt x="0" y="71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103"/>
                  <a:pt x="22" y="111"/>
                  <a:pt x="48" y="113"/>
                </a:cubicBezTo>
                <a:close/>
                <a:moveTo>
                  <a:pt x="49" y="123"/>
                </a:moveTo>
                <a:cubicBezTo>
                  <a:pt x="30" y="121"/>
                  <a:pt x="11" y="117"/>
                  <a:pt x="0" y="108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53"/>
                  <a:pt x="31" y="160"/>
                  <a:pt x="62" y="160"/>
                </a:cubicBezTo>
                <a:cubicBezTo>
                  <a:pt x="66" y="160"/>
                  <a:pt x="71" y="160"/>
                  <a:pt x="75" y="159"/>
                </a:cubicBezTo>
                <a:cubicBezTo>
                  <a:pt x="62" y="151"/>
                  <a:pt x="53" y="138"/>
                  <a:pt x="49" y="1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B36677D6-FD57-49BA-E5F4-5C72A2E27E3E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1952625"/>
            <a:ext cx="254000" cy="192088"/>
          </a:xfrm>
          <a:custGeom>
            <a:avLst/>
            <a:gdLst>
              <a:gd name="T0" fmla="*/ 14 w 160"/>
              <a:gd name="T1" fmla="*/ 28 h 121"/>
              <a:gd name="T2" fmla="*/ 0 w 160"/>
              <a:gd name="T3" fmla="*/ 42 h 121"/>
              <a:gd name="T4" fmla="*/ 0 w 160"/>
              <a:gd name="T5" fmla="*/ 80 h 121"/>
              <a:gd name="T6" fmla="*/ 14 w 160"/>
              <a:gd name="T7" fmla="*/ 93 h 121"/>
              <a:gd name="T8" fmla="*/ 28 w 160"/>
              <a:gd name="T9" fmla="*/ 80 h 121"/>
              <a:gd name="T10" fmla="*/ 28 w 160"/>
              <a:gd name="T11" fmla="*/ 42 h 121"/>
              <a:gd name="T12" fmla="*/ 14 w 160"/>
              <a:gd name="T13" fmla="*/ 28 h 121"/>
              <a:gd name="T14" fmla="*/ 145 w 160"/>
              <a:gd name="T15" fmla="*/ 0 h 121"/>
              <a:gd name="T16" fmla="*/ 132 w 160"/>
              <a:gd name="T17" fmla="*/ 10 h 121"/>
              <a:gd name="T18" fmla="*/ 131 w 160"/>
              <a:gd name="T19" fmla="*/ 13 h 121"/>
              <a:gd name="T20" fmla="*/ 131 w 160"/>
              <a:gd name="T21" fmla="*/ 107 h 121"/>
              <a:gd name="T22" fmla="*/ 132 w 160"/>
              <a:gd name="T23" fmla="*/ 111 h 121"/>
              <a:gd name="T24" fmla="*/ 145 w 160"/>
              <a:gd name="T25" fmla="*/ 121 h 121"/>
              <a:gd name="T26" fmla="*/ 160 w 160"/>
              <a:gd name="T27" fmla="*/ 107 h 121"/>
              <a:gd name="T28" fmla="*/ 160 w 160"/>
              <a:gd name="T29" fmla="*/ 13 h 121"/>
              <a:gd name="T30" fmla="*/ 145 w 160"/>
              <a:gd name="T31" fmla="*/ 0 h 121"/>
              <a:gd name="T32" fmla="*/ 37 w 160"/>
              <a:gd name="T33" fmla="*/ 42 h 121"/>
              <a:gd name="T34" fmla="*/ 37 w 160"/>
              <a:gd name="T35" fmla="*/ 80 h 121"/>
              <a:gd name="T36" fmla="*/ 35 w 160"/>
              <a:gd name="T37" fmla="*/ 88 h 121"/>
              <a:gd name="T38" fmla="*/ 37 w 160"/>
              <a:gd name="T39" fmla="*/ 88 h 121"/>
              <a:gd name="T40" fmla="*/ 37 w 160"/>
              <a:gd name="T41" fmla="*/ 93 h 121"/>
              <a:gd name="T42" fmla="*/ 65 w 160"/>
              <a:gd name="T43" fmla="*/ 121 h 121"/>
              <a:gd name="T44" fmla="*/ 92 w 160"/>
              <a:gd name="T45" fmla="*/ 102 h 121"/>
              <a:gd name="T46" fmla="*/ 121 w 160"/>
              <a:gd name="T47" fmla="*/ 109 h 121"/>
              <a:gd name="T48" fmla="*/ 121 w 160"/>
              <a:gd name="T49" fmla="*/ 12 h 121"/>
              <a:gd name="T50" fmla="*/ 35 w 160"/>
              <a:gd name="T51" fmla="*/ 34 h 121"/>
              <a:gd name="T52" fmla="*/ 37 w 160"/>
              <a:gd name="T53" fmla="*/ 42 h 121"/>
              <a:gd name="T54" fmla="*/ 47 w 160"/>
              <a:gd name="T55" fmla="*/ 90 h 121"/>
              <a:gd name="T56" fmla="*/ 83 w 160"/>
              <a:gd name="T57" fmla="*/ 99 h 121"/>
              <a:gd name="T58" fmla="*/ 65 w 160"/>
              <a:gd name="T59" fmla="*/ 112 h 121"/>
              <a:gd name="T60" fmla="*/ 46 w 160"/>
              <a:gd name="T61" fmla="*/ 93 h 121"/>
              <a:gd name="T62" fmla="*/ 47 w 160"/>
              <a:gd name="T63" fmla="*/ 9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21">
                <a:moveTo>
                  <a:pt x="14" y="28"/>
                </a:moveTo>
                <a:cubicBezTo>
                  <a:pt x="7" y="28"/>
                  <a:pt x="0" y="32"/>
                  <a:pt x="0" y="42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9"/>
                  <a:pt x="7" y="93"/>
                  <a:pt x="14" y="93"/>
                </a:cubicBezTo>
                <a:cubicBezTo>
                  <a:pt x="21" y="93"/>
                  <a:pt x="28" y="89"/>
                  <a:pt x="28" y="80"/>
                </a:cubicBezTo>
                <a:cubicBezTo>
                  <a:pt x="28" y="42"/>
                  <a:pt x="28" y="42"/>
                  <a:pt x="28" y="42"/>
                </a:cubicBezTo>
                <a:cubicBezTo>
                  <a:pt x="28" y="32"/>
                  <a:pt x="21" y="28"/>
                  <a:pt x="14" y="28"/>
                </a:cubicBezTo>
                <a:close/>
                <a:moveTo>
                  <a:pt x="145" y="0"/>
                </a:moveTo>
                <a:cubicBezTo>
                  <a:pt x="140" y="0"/>
                  <a:pt x="134" y="3"/>
                  <a:pt x="132" y="10"/>
                </a:cubicBezTo>
                <a:cubicBezTo>
                  <a:pt x="131" y="11"/>
                  <a:pt x="131" y="13"/>
                  <a:pt x="131" y="13"/>
                </a:cubicBezTo>
                <a:cubicBezTo>
                  <a:pt x="131" y="107"/>
                  <a:pt x="131" y="107"/>
                  <a:pt x="131" y="107"/>
                </a:cubicBezTo>
                <a:cubicBezTo>
                  <a:pt x="131" y="108"/>
                  <a:pt x="131" y="110"/>
                  <a:pt x="132" y="111"/>
                </a:cubicBezTo>
                <a:cubicBezTo>
                  <a:pt x="134" y="118"/>
                  <a:pt x="139" y="121"/>
                  <a:pt x="145" y="121"/>
                </a:cubicBezTo>
                <a:cubicBezTo>
                  <a:pt x="152" y="121"/>
                  <a:pt x="160" y="116"/>
                  <a:pt x="160" y="107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5"/>
                  <a:pt x="153" y="0"/>
                  <a:pt x="145" y="0"/>
                </a:cubicBezTo>
                <a:close/>
                <a:moveTo>
                  <a:pt x="37" y="42"/>
                </a:moveTo>
                <a:cubicBezTo>
                  <a:pt x="37" y="80"/>
                  <a:pt x="37" y="80"/>
                  <a:pt x="37" y="80"/>
                </a:cubicBezTo>
                <a:cubicBezTo>
                  <a:pt x="37" y="82"/>
                  <a:pt x="36" y="85"/>
                  <a:pt x="35" y="88"/>
                </a:cubicBezTo>
                <a:cubicBezTo>
                  <a:pt x="37" y="88"/>
                  <a:pt x="37" y="88"/>
                  <a:pt x="37" y="88"/>
                </a:cubicBezTo>
                <a:cubicBezTo>
                  <a:pt x="37" y="90"/>
                  <a:pt x="37" y="92"/>
                  <a:pt x="37" y="93"/>
                </a:cubicBezTo>
                <a:cubicBezTo>
                  <a:pt x="37" y="109"/>
                  <a:pt x="49" y="121"/>
                  <a:pt x="65" y="121"/>
                </a:cubicBezTo>
                <a:cubicBezTo>
                  <a:pt x="78" y="121"/>
                  <a:pt x="89" y="114"/>
                  <a:pt x="92" y="102"/>
                </a:cubicBezTo>
                <a:cubicBezTo>
                  <a:pt x="121" y="109"/>
                  <a:pt x="121" y="109"/>
                  <a:pt x="121" y="109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35" y="34"/>
                  <a:pt x="35" y="34"/>
                  <a:pt x="35" y="34"/>
                </a:cubicBezTo>
                <a:cubicBezTo>
                  <a:pt x="36" y="36"/>
                  <a:pt x="37" y="39"/>
                  <a:pt x="37" y="42"/>
                </a:cubicBezTo>
                <a:close/>
                <a:moveTo>
                  <a:pt x="47" y="90"/>
                </a:moveTo>
                <a:cubicBezTo>
                  <a:pt x="83" y="99"/>
                  <a:pt x="83" y="99"/>
                  <a:pt x="83" y="99"/>
                </a:cubicBezTo>
                <a:cubicBezTo>
                  <a:pt x="80" y="106"/>
                  <a:pt x="73" y="112"/>
                  <a:pt x="65" y="112"/>
                </a:cubicBezTo>
                <a:cubicBezTo>
                  <a:pt x="54" y="112"/>
                  <a:pt x="46" y="103"/>
                  <a:pt x="46" y="93"/>
                </a:cubicBezTo>
                <a:cubicBezTo>
                  <a:pt x="47" y="92"/>
                  <a:pt x="47" y="91"/>
                  <a:pt x="47" y="9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C9207662-74DD-A3F6-97FA-52104366B171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2473325"/>
            <a:ext cx="255588" cy="252413"/>
          </a:xfrm>
          <a:custGeom>
            <a:avLst/>
            <a:gdLst>
              <a:gd name="T0" fmla="*/ 80 w 161"/>
              <a:gd name="T1" fmla="*/ 0 h 159"/>
              <a:gd name="T2" fmla="*/ 0 w 161"/>
              <a:gd name="T3" fmla="*/ 14 h 159"/>
              <a:gd name="T4" fmla="*/ 94 w 161"/>
              <a:gd name="T5" fmla="*/ 19 h 159"/>
              <a:gd name="T6" fmla="*/ 29 w 161"/>
              <a:gd name="T7" fmla="*/ 57 h 159"/>
              <a:gd name="T8" fmla="*/ 50 w 161"/>
              <a:gd name="T9" fmla="*/ 71 h 159"/>
              <a:gd name="T10" fmla="*/ 65 w 161"/>
              <a:gd name="T11" fmla="*/ 60 h 159"/>
              <a:gd name="T12" fmla="*/ 82 w 161"/>
              <a:gd name="T13" fmla="*/ 43 h 159"/>
              <a:gd name="T14" fmla="*/ 94 w 161"/>
              <a:gd name="T15" fmla="*/ 38 h 159"/>
              <a:gd name="T16" fmla="*/ 95 w 161"/>
              <a:gd name="T17" fmla="*/ 28 h 159"/>
              <a:gd name="T18" fmla="*/ 1 w 161"/>
              <a:gd name="T19" fmla="*/ 123 h 159"/>
              <a:gd name="T20" fmla="*/ 45 w 161"/>
              <a:gd name="T21" fmla="*/ 114 h 159"/>
              <a:gd name="T22" fmla="*/ 17 w 161"/>
              <a:gd name="T23" fmla="*/ 62 h 159"/>
              <a:gd name="T24" fmla="*/ 48 w 161"/>
              <a:gd name="T25" fmla="*/ 146 h 159"/>
              <a:gd name="T26" fmla="*/ 0 w 161"/>
              <a:gd name="T27" fmla="*/ 132 h 159"/>
              <a:gd name="T28" fmla="*/ 14 w 161"/>
              <a:gd name="T29" fmla="*/ 159 h 159"/>
              <a:gd name="T30" fmla="*/ 94 w 161"/>
              <a:gd name="T31" fmla="*/ 148 h 159"/>
              <a:gd name="T32" fmla="*/ 48 w 161"/>
              <a:gd name="T33" fmla="*/ 146 h 159"/>
              <a:gd name="T34" fmla="*/ 150 w 161"/>
              <a:gd name="T35" fmla="*/ 97 h 159"/>
              <a:gd name="T36" fmla="*/ 131 w 161"/>
              <a:gd name="T37" fmla="*/ 66 h 159"/>
              <a:gd name="T38" fmla="*/ 104 w 161"/>
              <a:gd name="T39" fmla="*/ 43 h 159"/>
              <a:gd name="T40" fmla="*/ 99 w 161"/>
              <a:gd name="T41" fmla="*/ 54 h 159"/>
              <a:gd name="T42" fmla="*/ 104 w 161"/>
              <a:gd name="T43" fmla="*/ 65 h 159"/>
              <a:gd name="T44" fmla="*/ 98 w 161"/>
              <a:gd name="T45" fmla="*/ 65 h 159"/>
              <a:gd name="T46" fmla="*/ 81 w 161"/>
              <a:gd name="T47" fmla="*/ 52 h 159"/>
              <a:gd name="T48" fmla="*/ 76 w 161"/>
              <a:gd name="T49" fmla="*/ 63 h 159"/>
              <a:gd name="T50" fmla="*/ 87 w 161"/>
              <a:gd name="T51" fmla="*/ 83 h 159"/>
              <a:gd name="T52" fmla="*/ 81 w 161"/>
              <a:gd name="T53" fmla="*/ 83 h 159"/>
              <a:gd name="T54" fmla="*/ 64 w 161"/>
              <a:gd name="T55" fmla="*/ 69 h 159"/>
              <a:gd name="T56" fmla="*/ 59 w 161"/>
              <a:gd name="T57" fmla="*/ 81 h 159"/>
              <a:gd name="T58" fmla="*/ 71 w 161"/>
              <a:gd name="T59" fmla="*/ 99 h 159"/>
              <a:gd name="T60" fmla="*/ 65 w 161"/>
              <a:gd name="T61" fmla="*/ 99 h 159"/>
              <a:gd name="T62" fmla="*/ 28 w 161"/>
              <a:gd name="T63" fmla="*/ 66 h 159"/>
              <a:gd name="T64" fmla="*/ 24 w 161"/>
              <a:gd name="T65" fmla="*/ 78 h 159"/>
              <a:gd name="T66" fmla="*/ 68 w 161"/>
              <a:gd name="T67" fmla="*/ 122 h 159"/>
              <a:gd name="T68" fmla="*/ 41 w 161"/>
              <a:gd name="T69" fmla="*/ 129 h 159"/>
              <a:gd name="T70" fmla="*/ 95 w 161"/>
              <a:gd name="T71" fmla="*/ 137 h 159"/>
              <a:gd name="T72" fmla="*/ 120 w 161"/>
              <a:gd name="T73" fmla="*/ 153 h 159"/>
              <a:gd name="T74" fmla="*/ 156 w 161"/>
              <a:gd name="T75" fmla="*/ 12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1" h="159">
                <a:moveTo>
                  <a:pt x="94" y="14"/>
                </a:moveTo>
                <a:cubicBezTo>
                  <a:pt x="94" y="6"/>
                  <a:pt x="87" y="0"/>
                  <a:pt x="80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19"/>
                  <a:pt x="0" y="19"/>
                  <a:pt x="0" y="19"/>
                </a:cubicBezTo>
                <a:cubicBezTo>
                  <a:pt x="94" y="19"/>
                  <a:pt x="94" y="19"/>
                  <a:pt x="94" y="19"/>
                </a:cubicBezTo>
                <a:lnTo>
                  <a:pt x="94" y="14"/>
                </a:lnTo>
                <a:close/>
                <a:moveTo>
                  <a:pt x="29" y="57"/>
                </a:moveTo>
                <a:cubicBezTo>
                  <a:pt x="33" y="57"/>
                  <a:pt x="37" y="58"/>
                  <a:pt x="41" y="62"/>
                </a:cubicBezTo>
                <a:cubicBezTo>
                  <a:pt x="50" y="71"/>
                  <a:pt x="50" y="71"/>
                  <a:pt x="50" y="71"/>
                </a:cubicBezTo>
                <a:cubicBezTo>
                  <a:pt x="50" y="69"/>
                  <a:pt x="52" y="67"/>
                  <a:pt x="54" y="65"/>
                </a:cubicBezTo>
                <a:cubicBezTo>
                  <a:pt x="57" y="62"/>
                  <a:pt x="60" y="60"/>
                  <a:pt x="65" y="60"/>
                </a:cubicBezTo>
                <a:cubicBezTo>
                  <a:pt x="65" y="56"/>
                  <a:pt x="67" y="51"/>
                  <a:pt x="70" y="48"/>
                </a:cubicBezTo>
                <a:cubicBezTo>
                  <a:pt x="73" y="45"/>
                  <a:pt x="77" y="43"/>
                  <a:pt x="82" y="43"/>
                </a:cubicBezTo>
                <a:cubicBezTo>
                  <a:pt x="85" y="43"/>
                  <a:pt x="87" y="44"/>
                  <a:pt x="89" y="45"/>
                </a:cubicBezTo>
                <a:cubicBezTo>
                  <a:pt x="90" y="42"/>
                  <a:pt x="91" y="40"/>
                  <a:pt x="94" y="38"/>
                </a:cubicBezTo>
                <a:cubicBezTo>
                  <a:pt x="95" y="37"/>
                  <a:pt x="95" y="37"/>
                  <a:pt x="95" y="37"/>
                </a:cubicBezTo>
                <a:cubicBezTo>
                  <a:pt x="95" y="28"/>
                  <a:pt x="95" y="28"/>
                  <a:pt x="95" y="28"/>
                </a:cubicBezTo>
                <a:cubicBezTo>
                  <a:pt x="1" y="28"/>
                  <a:pt x="1" y="28"/>
                  <a:pt x="1" y="28"/>
                </a:cubicBezTo>
                <a:cubicBezTo>
                  <a:pt x="1" y="123"/>
                  <a:pt x="1" y="123"/>
                  <a:pt x="1" y="123"/>
                </a:cubicBezTo>
                <a:cubicBezTo>
                  <a:pt x="34" y="123"/>
                  <a:pt x="34" y="123"/>
                  <a:pt x="34" y="123"/>
                </a:cubicBezTo>
                <a:cubicBezTo>
                  <a:pt x="35" y="118"/>
                  <a:pt x="40" y="114"/>
                  <a:pt x="45" y="114"/>
                </a:cubicBezTo>
                <a:cubicBezTo>
                  <a:pt x="17" y="85"/>
                  <a:pt x="17" y="85"/>
                  <a:pt x="17" y="85"/>
                </a:cubicBezTo>
                <a:cubicBezTo>
                  <a:pt x="10" y="79"/>
                  <a:pt x="10" y="68"/>
                  <a:pt x="17" y="62"/>
                </a:cubicBezTo>
                <a:cubicBezTo>
                  <a:pt x="20" y="58"/>
                  <a:pt x="24" y="57"/>
                  <a:pt x="29" y="57"/>
                </a:cubicBezTo>
                <a:close/>
                <a:moveTo>
                  <a:pt x="48" y="146"/>
                </a:moveTo>
                <a:cubicBezTo>
                  <a:pt x="39" y="146"/>
                  <a:pt x="32" y="140"/>
                  <a:pt x="31" y="13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6" y="159"/>
                  <a:pt x="14" y="159"/>
                </a:cubicBezTo>
                <a:cubicBezTo>
                  <a:pt x="80" y="159"/>
                  <a:pt x="80" y="159"/>
                  <a:pt x="80" y="159"/>
                </a:cubicBezTo>
                <a:cubicBezTo>
                  <a:pt x="87" y="159"/>
                  <a:pt x="93" y="154"/>
                  <a:pt x="94" y="148"/>
                </a:cubicBezTo>
                <a:cubicBezTo>
                  <a:pt x="92" y="146"/>
                  <a:pt x="92" y="146"/>
                  <a:pt x="92" y="146"/>
                </a:cubicBezTo>
                <a:lnTo>
                  <a:pt x="48" y="146"/>
                </a:lnTo>
                <a:close/>
                <a:moveTo>
                  <a:pt x="156" y="103"/>
                </a:moveTo>
                <a:cubicBezTo>
                  <a:pt x="150" y="97"/>
                  <a:pt x="150" y="97"/>
                  <a:pt x="150" y="97"/>
                </a:cubicBezTo>
                <a:cubicBezTo>
                  <a:pt x="148" y="92"/>
                  <a:pt x="145" y="86"/>
                  <a:pt x="142" y="81"/>
                </a:cubicBezTo>
                <a:cubicBezTo>
                  <a:pt x="138" y="75"/>
                  <a:pt x="135" y="71"/>
                  <a:pt x="131" y="66"/>
                </a:cubicBezTo>
                <a:cubicBezTo>
                  <a:pt x="109" y="44"/>
                  <a:pt x="109" y="44"/>
                  <a:pt x="109" y="44"/>
                </a:cubicBezTo>
                <a:cubicBezTo>
                  <a:pt x="108" y="43"/>
                  <a:pt x="106" y="43"/>
                  <a:pt x="104" y="43"/>
                </a:cubicBezTo>
                <a:cubicBezTo>
                  <a:pt x="102" y="43"/>
                  <a:pt x="101" y="43"/>
                  <a:pt x="99" y="44"/>
                </a:cubicBezTo>
                <a:cubicBezTo>
                  <a:pt x="97" y="47"/>
                  <a:pt x="97" y="51"/>
                  <a:pt x="99" y="54"/>
                </a:cubicBezTo>
                <a:cubicBezTo>
                  <a:pt x="104" y="59"/>
                  <a:pt x="104" y="59"/>
                  <a:pt x="104" y="59"/>
                </a:cubicBezTo>
                <a:cubicBezTo>
                  <a:pt x="106" y="60"/>
                  <a:pt x="106" y="64"/>
                  <a:pt x="104" y="65"/>
                </a:cubicBezTo>
                <a:cubicBezTo>
                  <a:pt x="103" y="66"/>
                  <a:pt x="102" y="66"/>
                  <a:pt x="101" y="66"/>
                </a:cubicBezTo>
                <a:cubicBezTo>
                  <a:pt x="100" y="66"/>
                  <a:pt x="99" y="66"/>
                  <a:pt x="98" y="65"/>
                </a:cubicBezTo>
                <a:cubicBezTo>
                  <a:pt x="86" y="54"/>
                  <a:pt x="86" y="54"/>
                  <a:pt x="86" y="54"/>
                </a:cubicBezTo>
                <a:cubicBezTo>
                  <a:pt x="85" y="52"/>
                  <a:pt x="83" y="52"/>
                  <a:pt x="81" y="52"/>
                </a:cubicBezTo>
                <a:cubicBezTo>
                  <a:pt x="79" y="52"/>
                  <a:pt x="78" y="52"/>
                  <a:pt x="76" y="54"/>
                </a:cubicBezTo>
                <a:cubicBezTo>
                  <a:pt x="74" y="56"/>
                  <a:pt x="74" y="60"/>
                  <a:pt x="76" y="63"/>
                </a:cubicBezTo>
                <a:cubicBezTo>
                  <a:pt x="76" y="65"/>
                  <a:pt x="88" y="77"/>
                  <a:pt x="87" y="77"/>
                </a:cubicBezTo>
                <a:cubicBezTo>
                  <a:pt x="89" y="78"/>
                  <a:pt x="89" y="81"/>
                  <a:pt x="87" y="83"/>
                </a:cubicBezTo>
                <a:cubicBezTo>
                  <a:pt x="86" y="84"/>
                  <a:pt x="85" y="84"/>
                  <a:pt x="84" y="84"/>
                </a:cubicBezTo>
                <a:cubicBezTo>
                  <a:pt x="83" y="84"/>
                  <a:pt x="82" y="84"/>
                  <a:pt x="81" y="83"/>
                </a:cubicBezTo>
                <a:cubicBezTo>
                  <a:pt x="69" y="71"/>
                  <a:pt x="69" y="71"/>
                  <a:pt x="69" y="71"/>
                </a:cubicBezTo>
                <a:cubicBezTo>
                  <a:pt x="68" y="70"/>
                  <a:pt x="66" y="69"/>
                  <a:pt x="64" y="69"/>
                </a:cubicBezTo>
                <a:cubicBezTo>
                  <a:pt x="62" y="69"/>
                  <a:pt x="61" y="70"/>
                  <a:pt x="59" y="71"/>
                </a:cubicBezTo>
                <a:cubicBezTo>
                  <a:pt x="56" y="74"/>
                  <a:pt x="56" y="78"/>
                  <a:pt x="59" y="81"/>
                </a:cubicBezTo>
                <a:cubicBezTo>
                  <a:pt x="71" y="93"/>
                  <a:pt x="71" y="93"/>
                  <a:pt x="71" y="93"/>
                </a:cubicBezTo>
                <a:cubicBezTo>
                  <a:pt x="73" y="94"/>
                  <a:pt x="73" y="97"/>
                  <a:pt x="71" y="99"/>
                </a:cubicBezTo>
                <a:cubicBezTo>
                  <a:pt x="70" y="100"/>
                  <a:pt x="69" y="100"/>
                  <a:pt x="68" y="100"/>
                </a:cubicBezTo>
                <a:cubicBezTo>
                  <a:pt x="67" y="100"/>
                  <a:pt x="65" y="100"/>
                  <a:pt x="65" y="99"/>
                </a:cubicBezTo>
                <a:cubicBezTo>
                  <a:pt x="33" y="68"/>
                  <a:pt x="33" y="68"/>
                  <a:pt x="33" y="68"/>
                </a:cubicBezTo>
                <a:cubicBezTo>
                  <a:pt x="32" y="67"/>
                  <a:pt x="30" y="66"/>
                  <a:pt x="28" y="66"/>
                </a:cubicBezTo>
                <a:cubicBezTo>
                  <a:pt x="27" y="66"/>
                  <a:pt x="25" y="67"/>
                  <a:pt x="24" y="68"/>
                </a:cubicBezTo>
                <a:cubicBezTo>
                  <a:pt x="21" y="71"/>
                  <a:pt x="21" y="75"/>
                  <a:pt x="24" y="78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68" y="122"/>
                  <a:pt x="68" y="122"/>
                  <a:pt x="68" y="122"/>
                </a:cubicBezTo>
                <a:cubicBezTo>
                  <a:pt x="48" y="122"/>
                  <a:pt x="48" y="122"/>
                  <a:pt x="48" y="122"/>
                </a:cubicBezTo>
                <a:cubicBezTo>
                  <a:pt x="44" y="122"/>
                  <a:pt x="41" y="126"/>
                  <a:pt x="41" y="129"/>
                </a:cubicBezTo>
                <a:cubicBezTo>
                  <a:pt x="41" y="133"/>
                  <a:pt x="44" y="137"/>
                  <a:pt x="48" y="137"/>
                </a:cubicBezTo>
                <a:cubicBezTo>
                  <a:pt x="95" y="137"/>
                  <a:pt x="95" y="137"/>
                  <a:pt x="95" y="137"/>
                </a:cubicBezTo>
                <a:cubicBezTo>
                  <a:pt x="96" y="137"/>
                  <a:pt x="110" y="149"/>
                  <a:pt x="110" y="149"/>
                </a:cubicBezTo>
                <a:cubicBezTo>
                  <a:pt x="112" y="152"/>
                  <a:pt x="116" y="153"/>
                  <a:pt x="120" y="153"/>
                </a:cubicBezTo>
                <a:cubicBezTo>
                  <a:pt x="123" y="153"/>
                  <a:pt x="127" y="152"/>
                  <a:pt x="129" y="149"/>
                </a:cubicBezTo>
                <a:cubicBezTo>
                  <a:pt x="156" y="123"/>
                  <a:pt x="156" y="123"/>
                  <a:pt x="156" y="123"/>
                </a:cubicBezTo>
                <a:cubicBezTo>
                  <a:pt x="161" y="118"/>
                  <a:pt x="161" y="109"/>
                  <a:pt x="156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46703E41-4B9D-EFD8-51E9-AF39780926D5}"/>
              </a:ext>
            </a:extLst>
          </p:cNvPr>
          <p:cNvSpPr>
            <a:spLocks noEditPoints="1"/>
          </p:cNvSpPr>
          <p:nvPr/>
        </p:nvSpPr>
        <p:spPr bwMode="auto">
          <a:xfrm>
            <a:off x="2384426" y="3022600"/>
            <a:ext cx="268288" cy="254000"/>
          </a:xfrm>
          <a:custGeom>
            <a:avLst/>
            <a:gdLst>
              <a:gd name="T0" fmla="*/ 151 w 169"/>
              <a:gd name="T1" fmla="*/ 0 h 160"/>
              <a:gd name="T2" fmla="*/ 18 w 169"/>
              <a:gd name="T3" fmla="*/ 0 h 160"/>
              <a:gd name="T4" fmla="*/ 18 w 169"/>
              <a:gd name="T5" fmla="*/ 28 h 160"/>
              <a:gd name="T6" fmla="*/ 151 w 169"/>
              <a:gd name="T7" fmla="*/ 28 h 160"/>
              <a:gd name="T8" fmla="*/ 151 w 169"/>
              <a:gd name="T9" fmla="*/ 28 h 160"/>
              <a:gd name="T10" fmla="*/ 151 w 169"/>
              <a:gd name="T11" fmla="*/ 0 h 160"/>
              <a:gd name="T12" fmla="*/ 18 w 169"/>
              <a:gd name="T13" fmla="*/ 39 h 160"/>
              <a:gd name="T14" fmla="*/ 13 w 169"/>
              <a:gd name="T15" fmla="*/ 38 h 160"/>
              <a:gd name="T16" fmla="*/ 13 w 169"/>
              <a:gd name="T17" fmla="*/ 109 h 160"/>
              <a:gd name="T18" fmla="*/ 28 w 169"/>
              <a:gd name="T19" fmla="*/ 123 h 160"/>
              <a:gd name="T20" fmla="*/ 79 w 169"/>
              <a:gd name="T21" fmla="*/ 123 h 160"/>
              <a:gd name="T22" fmla="*/ 79 w 169"/>
              <a:gd name="T23" fmla="*/ 134 h 160"/>
              <a:gd name="T24" fmla="*/ 70 w 169"/>
              <a:gd name="T25" fmla="*/ 147 h 160"/>
              <a:gd name="T26" fmla="*/ 84 w 169"/>
              <a:gd name="T27" fmla="*/ 160 h 160"/>
              <a:gd name="T28" fmla="*/ 98 w 169"/>
              <a:gd name="T29" fmla="*/ 147 h 160"/>
              <a:gd name="T30" fmla="*/ 89 w 169"/>
              <a:gd name="T31" fmla="*/ 134 h 160"/>
              <a:gd name="T32" fmla="*/ 89 w 169"/>
              <a:gd name="T33" fmla="*/ 123 h 160"/>
              <a:gd name="T34" fmla="*/ 140 w 169"/>
              <a:gd name="T35" fmla="*/ 123 h 160"/>
              <a:gd name="T36" fmla="*/ 154 w 169"/>
              <a:gd name="T37" fmla="*/ 109 h 160"/>
              <a:gd name="T38" fmla="*/ 154 w 169"/>
              <a:gd name="T39" fmla="*/ 38 h 160"/>
              <a:gd name="T40" fmla="*/ 149 w 169"/>
              <a:gd name="T41" fmla="*/ 39 h 160"/>
              <a:gd name="T42" fmla="*/ 18 w 169"/>
              <a:gd name="T43" fmla="*/ 39 h 160"/>
              <a:gd name="T44" fmla="*/ 84 w 169"/>
              <a:gd name="T45" fmla="*/ 152 h 160"/>
              <a:gd name="T46" fmla="*/ 79 w 169"/>
              <a:gd name="T47" fmla="*/ 147 h 160"/>
              <a:gd name="T48" fmla="*/ 84 w 169"/>
              <a:gd name="T49" fmla="*/ 142 h 160"/>
              <a:gd name="T50" fmla="*/ 89 w 169"/>
              <a:gd name="T51" fmla="*/ 147 h 160"/>
              <a:gd name="T52" fmla="*/ 84 w 169"/>
              <a:gd name="T53" fmla="*/ 152 h 160"/>
              <a:gd name="T54" fmla="*/ 136 w 169"/>
              <a:gd name="T55" fmla="*/ 63 h 160"/>
              <a:gd name="T56" fmla="*/ 131 w 169"/>
              <a:gd name="T57" fmla="*/ 67 h 160"/>
              <a:gd name="T58" fmla="*/ 126 w 169"/>
              <a:gd name="T59" fmla="*/ 64 h 160"/>
              <a:gd name="T60" fmla="*/ 97 w 169"/>
              <a:gd name="T61" fmla="*/ 94 h 160"/>
              <a:gd name="T62" fmla="*/ 93 w 169"/>
              <a:gd name="T63" fmla="*/ 95 h 160"/>
              <a:gd name="T64" fmla="*/ 90 w 169"/>
              <a:gd name="T65" fmla="*/ 94 h 160"/>
              <a:gd name="T66" fmla="*/ 65 w 169"/>
              <a:gd name="T67" fmla="*/ 69 h 160"/>
              <a:gd name="T68" fmla="*/ 41 w 169"/>
              <a:gd name="T69" fmla="*/ 94 h 160"/>
              <a:gd name="T70" fmla="*/ 37 w 169"/>
              <a:gd name="T71" fmla="*/ 96 h 160"/>
              <a:gd name="T72" fmla="*/ 34 w 169"/>
              <a:gd name="T73" fmla="*/ 88 h 160"/>
              <a:gd name="T74" fmla="*/ 62 w 169"/>
              <a:gd name="T75" fmla="*/ 60 h 160"/>
              <a:gd name="T76" fmla="*/ 66 w 169"/>
              <a:gd name="T77" fmla="*/ 58 h 160"/>
              <a:gd name="T78" fmla="*/ 69 w 169"/>
              <a:gd name="T79" fmla="*/ 60 h 160"/>
              <a:gd name="T80" fmla="*/ 93 w 169"/>
              <a:gd name="T81" fmla="*/ 84 h 160"/>
              <a:gd name="T82" fmla="*/ 120 w 169"/>
              <a:gd name="T83" fmla="*/ 58 h 160"/>
              <a:gd name="T84" fmla="*/ 121 w 169"/>
              <a:gd name="T85" fmla="*/ 49 h 160"/>
              <a:gd name="T86" fmla="*/ 131 w 169"/>
              <a:gd name="T87" fmla="*/ 49 h 160"/>
              <a:gd name="T88" fmla="*/ 136 w 169"/>
              <a:gd name="T89" fmla="*/ 54 h 160"/>
              <a:gd name="T90" fmla="*/ 136 w 169"/>
              <a:gd name="T91" fmla="*/ 6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9" h="160">
                <a:moveTo>
                  <a:pt x="151" y="0"/>
                </a:moveTo>
                <a:cubicBezTo>
                  <a:pt x="18" y="0"/>
                  <a:pt x="18" y="0"/>
                  <a:pt x="18" y="0"/>
                </a:cubicBezTo>
                <a:cubicBezTo>
                  <a:pt x="0" y="0"/>
                  <a:pt x="0" y="28"/>
                  <a:pt x="18" y="28"/>
                </a:cubicBezTo>
                <a:cubicBezTo>
                  <a:pt x="151" y="28"/>
                  <a:pt x="151" y="28"/>
                  <a:pt x="151" y="28"/>
                </a:cubicBezTo>
                <a:cubicBezTo>
                  <a:pt x="151" y="28"/>
                  <a:pt x="151" y="28"/>
                  <a:pt x="151" y="28"/>
                </a:cubicBezTo>
                <a:cubicBezTo>
                  <a:pt x="169" y="28"/>
                  <a:pt x="168" y="0"/>
                  <a:pt x="151" y="0"/>
                </a:cubicBezTo>
                <a:close/>
                <a:moveTo>
                  <a:pt x="18" y="39"/>
                </a:moveTo>
                <a:cubicBezTo>
                  <a:pt x="17" y="39"/>
                  <a:pt x="15" y="39"/>
                  <a:pt x="13" y="38"/>
                </a:cubicBezTo>
                <a:cubicBezTo>
                  <a:pt x="13" y="109"/>
                  <a:pt x="13" y="109"/>
                  <a:pt x="13" y="109"/>
                </a:cubicBezTo>
                <a:cubicBezTo>
                  <a:pt x="13" y="117"/>
                  <a:pt x="20" y="123"/>
                  <a:pt x="28" y="123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79" y="134"/>
                  <a:pt x="79" y="134"/>
                  <a:pt x="79" y="134"/>
                </a:cubicBezTo>
                <a:cubicBezTo>
                  <a:pt x="74" y="136"/>
                  <a:pt x="70" y="140"/>
                  <a:pt x="70" y="147"/>
                </a:cubicBezTo>
                <a:cubicBezTo>
                  <a:pt x="70" y="154"/>
                  <a:pt x="76" y="160"/>
                  <a:pt x="84" y="160"/>
                </a:cubicBezTo>
                <a:cubicBezTo>
                  <a:pt x="91" y="160"/>
                  <a:pt x="98" y="154"/>
                  <a:pt x="98" y="147"/>
                </a:cubicBezTo>
                <a:cubicBezTo>
                  <a:pt x="98" y="140"/>
                  <a:pt x="94" y="135"/>
                  <a:pt x="89" y="134"/>
                </a:cubicBezTo>
                <a:cubicBezTo>
                  <a:pt x="89" y="123"/>
                  <a:pt x="89" y="123"/>
                  <a:pt x="89" y="123"/>
                </a:cubicBezTo>
                <a:cubicBezTo>
                  <a:pt x="140" y="123"/>
                  <a:pt x="140" y="123"/>
                  <a:pt x="140" y="123"/>
                </a:cubicBezTo>
                <a:cubicBezTo>
                  <a:pt x="147" y="123"/>
                  <a:pt x="154" y="117"/>
                  <a:pt x="154" y="109"/>
                </a:cubicBezTo>
                <a:cubicBezTo>
                  <a:pt x="154" y="38"/>
                  <a:pt x="154" y="38"/>
                  <a:pt x="154" y="38"/>
                </a:cubicBezTo>
                <a:cubicBezTo>
                  <a:pt x="152" y="39"/>
                  <a:pt x="151" y="39"/>
                  <a:pt x="149" y="39"/>
                </a:cubicBezTo>
                <a:lnTo>
                  <a:pt x="18" y="39"/>
                </a:lnTo>
                <a:close/>
                <a:moveTo>
                  <a:pt x="84" y="152"/>
                </a:moveTo>
                <a:cubicBezTo>
                  <a:pt x="81" y="152"/>
                  <a:pt x="79" y="150"/>
                  <a:pt x="79" y="147"/>
                </a:cubicBezTo>
                <a:cubicBezTo>
                  <a:pt x="79" y="144"/>
                  <a:pt x="81" y="142"/>
                  <a:pt x="84" y="142"/>
                </a:cubicBezTo>
                <a:cubicBezTo>
                  <a:pt x="86" y="142"/>
                  <a:pt x="89" y="144"/>
                  <a:pt x="89" y="147"/>
                </a:cubicBezTo>
                <a:cubicBezTo>
                  <a:pt x="89" y="150"/>
                  <a:pt x="86" y="152"/>
                  <a:pt x="84" y="152"/>
                </a:cubicBezTo>
                <a:close/>
                <a:moveTo>
                  <a:pt x="136" y="63"/>
                </a:moveTo>
                <a:cubicBezTo>
                  <a:pt x="136" y="66"/>
                  <a:pt x="133" y="67"/>
                  <a:pt x="131" y="67"/>
                </a:cubicBezTo>
                <a:cubicBezTo>
                  <a:pt x="129" y="67"/>
                  <a:pt x="127" y="66"/>
                  <a:pt x="126" y="64"/>
                </a:cubicBezTo>
                <a:cubicBezTo>
                  <a:pt x="97" y="94"/>
                  <a:pt x="97" y="94"/>
                  <a:pt x="97" y="94"/>
                </a:cubicBezTo>
                <a:cubicBezTo>
                  <a:pt x="96" y="95"/>
                  <a:pt x="95" y="95"/>
                  <a:pt x="93" y="95"/>
                </a:cubicBezTo>
                <a:cubicBezTo>
                  <a:pt x="92" y="95"/>
                  <a:pt x="91" y="95"/>
                  <a:pt x="90" y="94"/>
                </a:cubicBezTo>
                <a:cubicBezTo>
                  <a:pt x="65" y="69"/>
                  <a:pt x="65" y="69"/>
                  <a:pt x="65" y="69"/>
                </a:cubicBezTo>
                <a:cubicBezTo>
                  <a:pt x="41" y="94"/>
                  <a:pt x="41" y="94"/>
                  <a:pt x="41" y="94"/>
                </a:cubicBezTo>
                <a:cubicBezTo>
                  <a:pt x="40" y="95"/>
                  <a:pt x="39" y="96"/>
                  <a:pt x="37" y="96"/>
                </a:cubicBezTo>
                <a:cubicBezTo>
                  <a:pt x="34" y="96"/>
                  <a:pt x="31" y="91"/>
                  <a:pt x="34" y="88"/>
                </a:cubicBezTo>
                <a:cubicBezTo>
                  <a:pt x="62" y="60"/>
                  <a:pt x="62" y="60"/>
                  <a:pt x="62" y="60"/>
                </a:cubicBezTo>
                <a:cubicBezTo>
                  <a:pt x="63" y="59"/>
                  <a:pt x="64" y="58"/>
                  <a:pt x="66" y="58"/>
                </a:cubicBezTo>
                <a:cubicBezTo>
                  <a:pt x="67" y="58"/>
                  <a:pt x="68" y="59"/>
                  <a:pt x="69" y="60"/>
                </a:cubicBezTo>
                <a:cubicBezTo>
                  <a:pt x="93" y="84"/>
                  <a:pt x="93" y="84"/>
                  <a:pt x="93" y="84"/>
                </a:cubicBezTo>
                <a:cubicBezTo>
                  <a:pt x="120" y="58"/>
                  <a:pt x="120" y="58"/>
                  <a:pt x="120" y="58"/>
                </a:cubicBezTo>
                <a:cubicBezTo>
                  <a:pt x="115" y="56"/>
                  <a:pt x="116" y="49"/>
                  <a:pt x="121" y="49"/>
                </a:cubicBezTo>
                <a:cubicBezTo>
                  <a:pt x="131" y="49"/>
                  <a:pt x="131" y="49"/>
                  <a:pt x="131" y="49"/>
                </a:cubicBezTo>
                <a:cubicBezTo>
                  <a:pt x="134" y="49"/>
                  <a:pt x="136" y="51"/>
                  <a:pt x="136" y="54"/>
                </a:cubicBezTo>
                <a:lnTo>
                  <a:pt x="136" y="6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CA282F95-CEB0-8E6A-AA8E-9D4D1730297A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1922463"/>
            <a:ext cx="254000" cy="254000"/>
          </a:xfrm>
          <a:custGeom>
            <a:avLst/>
            <a:gdLst>
              <a:gd name="T0" fmla="*/ 15 w 160"/>
              <a:gd name="T1" fmla="*/ 132 h 160"/>
              <a:gd name="T2" fmla="*/ 15 w 160"/>
              <a:gd name="T3" fmla="*/ 160 h 160"/>
              <a:gd name="T4" fmla="*/ 48 w 160"/>
              <a:gd name="T5" fmla="*/ 146 h 160"/>
              <a:gd name="T6" fmla="*/ 146 w 160"/>
              <a:gd name="T7" fmla="*/ 131 h 160"/>
              <a:gd name="T8" fmla="*/ 57 w 160"/>
              <a:gd name="T9" fmla="*/ 145 h 160"/>
              <a:gd name="T10" fmla="*/ 146 w 160"/>
              <a:gd name="T11" fmla="*/ 160 h 160"/>
              <a:gd name="T12" fmla="*/ 146 w 160"/>
              <a:gd name="T13" fmla="*/ 131 h 160"/>
              <a:gd name="T14" fmla="*/ 85 w 160"/>
              <a:gd name="T15" fmla="*/ 52 h 160"/>
              <a:gd name="T16" fmla="*/ 76 w 160"/>
              <a:gd name="T17" fmla="*/ 52 h 160"/>
              <a:gd name="T18" fmla="*/ 80 w 160"/>
              <a:gd name="T19" fmla="*/ 66 h 160"/>
              <a:gd name="T20" fmla="*/ 93 w 160"/>
              <a:gd name="T21" fmla="*/ 75 h 160"/>
              <a:gd name="T22" fmla="*/ 39 w 160"/>
              <a:gd name="T23" fmla="*/ 33 h 160"/>
              <a:gd name="T24" fmla="*/ 52 w 160"/>
              <a:gd name="T25" fmla="*/ 103 h 160"/>
              <a:gd name="T26" fmla="*/ 77 w 160"/>
              <a:gd name="T27" fmla="*/ 120 h 160"/>
              <a:gd name="T28" fmla="*/ 84 w 160"/>
              <a:gd name="T29" fmla="*/ 120 h 160"/>
              <a:gd name="T30" fmla="*/ 109 w 160"/>
              <a:gd name="T31" fmla="*/ 103 h 160"/>
              <a:gd name="T32" fmla="*/ 123 w 160"/>
              <a:gd name="T33" fmla="*/ 33 h 160"/>
              <a:gd name="T34" fmla="*/ 52 w 160"/>
              <a:gd name="T35" fmla="*/ 19 h 160"/>
              <a:gd name="T36" fmla="*/ 69 w 160"/>
              <a:gd name="T37" fmla="*/ 59 h 160"/>
              <a:gd name="T38" fmla="*/ 80 w 160"/>
              <a:gd name="T39" fmla="*/ 37 h 160"/>
              <a:gd name="T40" fmla="*/ 91 w 160"/>
              <a:gd name="T41" fmla="*/ 59 h 160"/>
              <a:gd name="T42" fmla="*/ 99 w 160"/>
              <a:gd name="T43" fmla="*/ 84 h 160"/>
              <a:gd name="T44" fmla="*/ 57 w 160"/>
              <a:gd name="T45" fmla="*/ 80 h 160"/>
              <a:gd name="T46" fmla="*/ 15 w 160"/>
              <a:gd name="T47" fmla="*/ 74 h 160"/>
              <a:gd name="T48" fmla="*/ 24 w 160"/>
              <a:gd name="T49" fmla="*/ 93 h 160"/>
              <a:gd name="T50" fmla="*/ 29 w 160"/>
              <a:gd name="T51" fmla="*/ 89 h 160"/>
              <a:gd name="T52" fmla="*/ 52 w 160"/>
              <a:gd name="T53" fmla="*/ 10 h 160"/>
              <a:gd name="T54" fmla="*/ 52 w 160"/>
              <a:gd name="T55" fmla="*/ 0 h 160"/>
              <a:gd name="T56" fmla="*/ 0 w 160"/>
              <a:gd name="T57" fmla="*/ 13 h 160"/>
              <a:gd name="T58" fmla="*/ 15 w 160"/>
              <a:gd name="T59" fmla="*/ 74 h 160"/>
              <a:gd name="T60" fmla="*/ 109 w 160"/>
              <a:gd name="T61" fmla="*/ 0 h 160"/>
              <a:gd name="T62" fmla="*/ 109 w 160"/>
              <a:gd name="T63" fmla="*/ 9 h 160"/>
              <a:gd name="T64" fmla="*/ 132 w 160"/>
              <a:gd name="T65" fmla="*/ 89 h 160"/>
              <a:gd name="T66" fmla="*/ 137 w 160"/>
              <a:gd name="T67" fmla="*/ 93 h 160"/>
              <a:gd name="T68" fmla="*/ 141 w 160"/>
              <a:gd name="T69" fmla="*/ 89 h 160"/>
              <a:gd name="T70" fmla="*/ 160 w 160"/>
              <a:gd name="T71" fmla="*/ 61 h 160"/>
              <a:gd name="T72" fmla="*/ 147 w 160"/>
              <a:gd name="T7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60">
                <a:moveTo>
                  <a:pt x="33" y="132"/>
                </a:moveTo>
                <a:cubicBezTo>
                  <a:pt x="15" y="132"/>
                  <a:pt x="15" y="132"/>
                  <a:pt x="15" y="132"/>
                </a:cubicBezTo>
                <a:cubicBezTo>
                  <a:pt x="7" y="132"/>
                  <a:pt x="0" y="138"/>
                  <a:pt x="0" y="146"/>
                </a:cubicBezTo>
                <a:cubicBezTo>
                  <a:pt x="0" y="153"/>
                  <a:pt x="7" y="160"/>
                  <a:pt x="15" y="160"/>
                </a:cubicBezTo>
                <a:cubicBezTo>
                  <a:pt x="33" y="160"/>
                  <a:pt x="33" y="160"/>
                  <a:pt x="33" y="160"/>
                </a:cubicBezTo>
                <a:cubicBezTo>
                  <a:pt x="41" y="160"/>
                  <a:pt x="48" y="153"/>
                  <a:pt x="48" y="146"/>
                </a:cubicBezTo>
                <a:cubicBezTo>
                  <a:pt x="48" y="138"/>
                  <a:pt x="41" y="132"/>
                  <a:pt x="33" y="132"/>
                </a:cubicBezTo>
                <a:close/>
                <a:moveTo>
                  <a:pt x="146" y="131"/>
                </a:moveTo>
                <a:cubicBezTo>
                  <a:pt x="52" y="131"/>
                  <a:pt x="52" y="131"/>
                  <a:pt x="52" y="131"/>
                </a:cubicBezTo>
                <a:cubicBezTo>
                  <a:pt x="55" y="135"/>
                  <a:pt x="57" y="140"/>
                  <a:pt x="57" y="145"/>
                </a:cubicBezTo>
                <a:cubicBezTo>
                  <a:pt x="57" y="151"/>
                  <a:pt x="55" y="156"/>
                  <a:pt x="52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3" y="160"/>
                  <a:pt x="160" y="153"/>
                  <a:pt x="160" y="145"/>
                </a:cubicBezTo>
                <a:cubicBezTo>
                  <a:pt x="160" y="138"/>
                  <a:pt x="154" y="131"/>
                  <a:pt x="146" y="131"/>
                </a:cubicBezTo>
                <a:close/>
                <a:moveTo>
                  <a:pt x="80" y="56"/>
                </a:moveTo>
                <a:cubicBezTo>
                  <a:pt x="83" y="56"/>
                  <a:pt x="85" y="54"/>
                  <a:pt x="85" y="52"/>
                </a:cubicBezTo>
                <a:cubicBezTo>
                  <a:pt x="85" y="49"/>
                  <a:pt x="83" y="47"/>
                  <a:pt x="80" y="47"/>
                </a:cubicBezTo>
                <a:cubicBezTo>
                  <a:pt x="78" y="47"/>
                  <a:pt x="76" y="49"/>
                  <a:pt x="76" y="52"/>
                </a:cubicBezTo>
                <a:cubicBezTo>
                  <a:pt x="76" y="55"/>
                  <a:pt x="78" y="56"/>
                  <a:pt x="80" y="56"/>
                </a:cubicBezTo>
                <a:close/>
                <a:moveTo>
                  <a:pt x="80" y="66"/>
                </a:moveTo>
                <a:cubicBezTo>
                  <a:pt x="74" y="66"/>
                  <a:pt x="69" y="69"/>
                  <a:pt x="67" y="75"/>
                </a:cubicBezTo>
                <a:cubicBezTo>
                  <a:pt x="93" y="75"/>
                  <a:pt x="93" y="75"/>
                  <a:pt x="93" y="75"/>
                </a:cubicBezTo>
                <a:cubicBezTo>
                  <a:pt x="91" y="69"/>
                  <a:pt x="86" y="66"/>
                  <a:pt x="80" y="66"/>
                </a:cubicBezTo>
                <a:close/>
                <a:moveTo>
                  <a:pt x="39" y="33"/>
                </a:moveTo>
                <a:cubicBezTo>
                  <a:pt x="39" y="89"/>
                  <a:pt x="39" y="89"/>
                  <a:pt x="39" y="89"/>
                </a:cubicBezTo>
                <a:cubicBezTo>
                  <a:pt x="39" y="97"/>
                  <a:pt x="45" y="103"/>
                  <a:pt x="52" y="103"/>
                </a:cubicBezTo>
                <a:cubicBezTo>
                  <a:pt x="65" y="103"/>
                  <a:pt x="65" y="103"/>
                  <a:pt x="65" y="103"/>
                </a:cubicBezTo>
                <a:cubicBezTo>
                  <a:pt x="77" y="120"/>
                  <a:pt x="77" y="120"/>
                  <a:pt x="77" y="120"/>
                </a:cubicBezTo>
                <a:cubicBezTo>
                  <a:pt x="77" y="121"/>
                  <a:pt x="79" y="122"/>
                  <a:pt x="80" y="122"/>
                </a:cubicBezTo>
                <a:cubicBezTo>
                  <a:pt x="82" y="122"/>
                  <a:pt x="83" y="121"/>
                  <a:pt x="84" y="120"/>
                </a:cubicBezTo>
                <a:cubicBezTo>
                  <a:pt x="96" y="103"/>
                  <a:pt x="96" y="103"/>
                  <a:pt x="96" y="103"/>
                </a:cubicBezTo>
                <a:cubicBezTo>
                  <a:pt x="109" y="103"/>
                  <a:pt x="109" y="103"/>
                  <a:pt x="109" y="103"/>
                </a:cubicBezTo>
                <a:cubicBezTo>
                  <a:pt x="116" y="103"/>
                  <a:pt x="123" y="97"/>
                  <a:pt x="123" y="89"/>
                </a:cubicBezTo>
                <a:cubicBezTo>
                  <a:pt x="123" y="33"/>
                  <a:pt x="123" y="33"/>
                  <a:pt x="123" y="33"/>
                </a:cubicBezTo>
                <a:cubicBezTo>
                  <a:pt x="123" y="25"/>
                  <a:pt x="116" y="19"/>
                  <a:pt x="109" y="19"/>
                </a:cubicBezTo>
                <a:cubicBezTo>
                  <a:pt x="52" y="19"/>
                  <a:pt x="52" y="19"/>
                  <a:pt x="52" y="19"/>
                </a:cubicBezTo>
                <a:cubicBezTo>
                  <a:pt x="45" y="19"/>
                  <a:pt x="39" y="25"/>
                  <a:pt x="39" y="33"/>
                </a:cubicBezTo>
                <a:close/>
                <a:moveTo>
                  <a:pt x="69" y="59"/>
                </a:moveTo>
                <a:cubicBezTo>
                  <a:pt x="67" y="57"/>
                  <a:pt x="66" y="54"/>
                  <a:pt x="66" y="51"/>
                </a:cubicBezTo>
                <a:cubicBezTo>
                  <a:pt x="66" y="43"/>
                  <a:pt x="72" y="37"/>
                  <a:pt x="80" y="37"/>
                </a:cubicBezTo>
                <a:cubicBezTo>
                  <a:pt x="87" y="37"/>
                  <a:pt x="94" y="43"/>
                  <a:pt x="94" y="51"/>
                </a:cubicBezTo>
                <a:cubicBezTo>
                  <a:pt x="94" y="54"/>
                  <a:pt x="93" y="56"/>
                  <a:pt x="91" y="59"/>
                </a:cubicBezTo>
                <a:cubicBezTo>
                  <a:pt x="98" y="64"/>
                  <a:pt x="103" y="71"/>
                  <a:pt x="103" y="80"/>
                </a:cubicBezTo>
                <a:cubicBezTo>
                  <a:pt x="104" y="82"/>
                  <a:pt x="102" y="84"/>
                  <a:pt x="99" y="84"/>
                </a:cubicBezTo>
                <a:cubicBezTo>
                  <a:pt x="61" y="84"/>
                  <a:pt x="61" y="84"/>
                  <a:pt x="61" y="84"/>
                </a:cubicBezTo>
                <a:cubicBezTo>
                  <a:pt x="59" y="84"/>
                  <a:pt x="57" y="82"/>
                  <a:pt x="57" y="80"/>
                </a:cubicBezTo>
                <a:cubicBezTo>
                  <a:pt x="57" y="71"/>
                  <a:pt x="61" y="64"/>
                  <a:pt x="69" y="59"/>
                </a:cubicBezTo>
                <a:close/>
                <a:moveTo>
                  <a:pt x="15" y="74"/>
                </a:moveTo>
                <a:cubicBezTo>
                  <a:pt x="15" y="74"/>
                  <a:pt x="17" y="82"/>
                  <a:pt x="19" y="89"/>
                </a:cubicBezTo>
                <a:cubicBezTo>
                  <a:pt x="21" y="91"/>
                  <a:pt x="22" y="93"/>
                  <a:pt x="24" y="93"/>
                </a:cubicBezTo>
                <a:cubicBezTo>
                  <a:pt x="26" y="93"/>
                  <a:pt x="28" y="92"/>
                  <a:pt x="29" y="91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33"/>
                  <a:pt x="29" y="33"/>
                  <a:pt x="29" y="33"/>
                </a:cubicBezTo>
                <a:cubicBezTo>
                  <a:pt x="29" y="20"/>
                  <a:pt x="39" y="10"/>
                  <a:pt x="52" y="10"/>
                </a:cubicBezTo>
                <a:cubicBezTo>
                  <a:pt x="65" y="10"/>
                  <a:pt x="65" y="10"/>
                  <a:pt x="65" y="10"/>
                </a:cubicBezTo>
                <a:cubicBezTo>
                  <a:pt x="63" y="3"/>
                  <a:pt x="58" y="0"/>
                  <a:pt x="52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6"/>
                  <a:pt x="0" y="13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8"/>
                  <a:pt x="7" y="74"/>
                  <a:pt x="15" y="74"/>
                </a:cubicBezTo>
                <a:close/>
                <a:moveTo>
                  <a:pt x="147" y="0"/>
                </a:moveTo>
                <a:cubicBezTo>
                  <a:pt x="109" y="0"/>
                  <a:pt x="109" y="0"/>
                  <a:pt x="109" y="0"/>
                </a:cubicBezTo>
                <a:cubicBezTo>
                  <a:pt x="103" y="0"/>
                  <a:pt x="97" y="3"/>
                  <a:pt x="96" y="9"/>
                </a:cubicBezTo>
                <a:cubicBezTo>
                  <a:pt x="109" y="9"/>
                  <a:pt x="109" y="9"/>
                  <a:pt x="109" y="9"/>
                </a:cubicBezTo>
                <a:cubicBezTo>
                  <a:pt x="122" y="9"/>
                  <a:pt x="132" y="19"/>
                  <a:pt x="132" y="32"/>
                </a:cubicBezTo>
                <a:cubicBezTo>
                  <a:pt x="132" y="89"/>
                  <a:pt x="132" y="89"/>
                  <a:pt x="132" y="89"/>
                </a:cubicBezTo>
                <a:cubicBezTo>
                  <a:pt x="132" y="90"/>
                  <a:pt x="132" y="90"/>
                  <a:pt x="132" y="90"/>
                </a:cubicBezTo>
                <a:cubicBezTo>
                  <a:pt x="134" y="92"/>
                  <a:pt x="135" y="93"/>
                  <a:pt x="137" y="93"/>
                </a:cubicBezTo>
                <a:cubicBezTo>
                  <a:pt x="137" y="93"/>
                  <a:pt x="138" y="93"/>
                  <a:pt x="138" y="93"/>
                </a:cubicBezTo>
                <a:cubicBezTo>
                  <a:pt x="140" y="92"/>
                  <a:pt x="141" y="90"/>
                  <a:pt x="141" y="89"/>
                </a:cubicBezTo>
                <a:cubicBezTo>
                  <a:pt x="144" y="82"/>
                  <a:pt x="146" y="75"/>
                  <a:pt x="146" y="75"/>
                </a:cubicBezTo>
                <a:cubicBezTo>
                  <a:pt x="153" y="75"/>
                  <a:pt x="160" y="68"/>
                  <a:pt x="160" y="61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4" y="0"/>
                  <a:pt x="14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024A81EF-B2A0-A18E-8DA8-DC7FAD7814C8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1922463"/>
            <a:ext cx="254000" cy="252413"/>
          </a:xfrm>
          <a:custGeom>
            <a:avLst/>
            <a:gdLst>
              <a:gd name="T0" fmla="*/ 52 w 160"/>
              <a:gd name="T1" fmla="*/ 113 h 159"/>
              <a:gd name="T2" fmla="*/ 70 w 160"/>
              <a:gd name="T3" fmla="*/ 113 h 159"/>
              <a:gd name="T4" fmla="*/ 157 w 160"/>
              <a:gd name="T5" fmla="*/ 60 h 159"/>
              <a:gd name="T6" fmla="*/ 122 w 160"/>
              <a:gd name="T7" fmla="*/ 51 h 159"/>
              <a:gd name="T8" fmla="*/ 145 w 160"/>
              <a:gd name="T9" fmla="*/ 33 h 159"/>
              <a:gd name="T10" fmla="*/ 0 w 160"/>
              <a:gd name="T11" fmla="*/ 79 h 159"/>
              <a:gd name="T12" fmla="*/ 160 w 160"/>
              <a:gd name="T13" fmla="*/ 79 h 159"/>
              <a:gd name="T14" fmla="*/ 35 w 160"/>
              <a:gd name="T15" fmla="*/ 63 h 159"/>
              <a:gd name="T16" fmla="*/ 29 w 160"/>
              <a:gd name="T17" fmla="*/ 57 h 159"/>
              <a:gd name="T18" fmla="*/ 29 w 160"/>
              <a:gd name="T19" fmla="*/ 45 h 159"/>
              <a:gd name="T20" fmla="*/ 35 w 160"/>
              <a:gd name="T21" fmla="*/ 39 h 159"/>
              <a:gd name="T22" fmla="*/ 47 w 160"/>
              <a:gd name="T23" fmla="*/ 39 h 159"/>
              <a:gd name="T24" fmla="*/ 54 w 160"/>
              <a:gd name="T25" fmla="*/ 45 h 159"/>
              <a:gd name="T26" fmla="*/ 54 w 160"/>
              <a:gd name="T27" fmla="*/ 57 h 159"/>
              <a:gd name="T28" fmla="*/ 47 w 160"/>
              <a:gd name="T29" fmla="*/ 63 h 159"/>
              <a:gd name="T30" fmla="*/ 35 w 160"/>
              <a:gd name="T31" fmla="*/ 63 h 159"/>
              <a:gd name="T32" fmla="*/ 42 w 160"/>
              <a:gd name="T33" fmla="*/ 112 h 159"/>
              <a:gd name="T34" fmla="*/ 106 w 160"/>
              <a:gd name="T35" fmla="*/ 46 h 159"/>
              <a:gd name="T36" fmla="*/ 108 w 160"/>
              <a:gd name="T37" fmla="*/ 37 h 159"/>
              <a:gd name="T38" fmla="*/ 120 w 160"/>
              <a:gd name="T39" fmla="*/ 48 h 159"/>
              <a:gd name="T40" fmla="*/ 111 w 160"/>
              <a:gd name="T41" fmla="*/ 63 h 159"/>
              <a:gd name="T42" fmla="*/ 105 w 160"/>
              <a:gd name="T43" fmla="*/ 57 h 159"/>
              <a:gd name="T44" fmla="*/ 66 w 160"/>
              <a:gd name="T45" fmla="*/ 94 h 159"/>
              <a:gd name="T46" fmla="*/ 61 w 160"/>
              <a:gd name="T47" fmla="*/ 131 h 159"/>
              <a:gd name="T48" fmla="*/ 117 w 160"/>
              <a:gd name="T49" fmla="*/ 122 h 159"/>
              <a:gd name="T50" fmla="*/ 108 w 160"/>
              <a:gd name="T51" fmla="*/ 115 h 159"/>
              <a:gd name="T52" fmla="*/ 99 w 160"/>
              <a:gd name="T53" fmla="*/ 122 h 159"/>
              <a:gd name="T54" fmla="*/ 101 w 160"/>
              <a:gd name="T55" fmla="*/ 108 h 159"/>
              <a:gd name="T56" fmla="*/ 99 w 160"/>
              <a:gd name="T57" fmla="*/ 94 h 159"/>
              <a:gd name="T58" fmla="*/ 108 w 160"/>
              <a:gd name="T59" fmla="*/ 102 h 159"/>
              <a:gd name="T60" fmla="*/ 117 w 160"/>
              <a:gd name="T61" fmla="*/ 94 h 159"/>
              <a:gd name="T62" fmla="*/ 114 w 160"/>
              <a:gd name="T63" fmla="*/ 108 h 159"/>
              <a:gd name="T64" fmla="*/ 131 w 160"/>
              <a:gd name="T65" fmla="*/ 52 h 159"/>
              <a:gd name="T66" fmla="*/ 150 w 160"/>
              <a:gd name="T67" fmla="*/ 52 h 159"/>
              <a:gd name="T68" fmla="*/ 131 w 160"/>
              <a:gd name="T69" fmla="*/ 5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59">
                <a:moveTo>
                  <a:pt x="61" y="103"/>
                </a:moveTo>
                <a:cubicBezTo>
                  <a:pt x="56" y="103"/>
                  <a:pt x="52" y="108"/>
                  <a:pt x="52" y="113"/>
                </a:cubicBezTo>
                <a:cubicBezTo>
                  <a:pt x="52" y="118"/>
                  <a:pt x="56" y="122"/>
                  <a:pt x="61" y="122"/>
                </a:cubicBezTo>
                <a:cubicBezTo>
                  <a:pt x="67" y="122"/>
                  <a:pt x="70" y="117"/>
                  <a:pt x="70" y="113"/>
                </a:cubicBezTo>
                <a:cubicBezTo>
                  <a:pt x="70" y="107"/>
                  <a:pt x="66" y="103"/>
                  <a:pt x="61" y="103"/>
                </a:cubicBezTo>
                <a:close/>
                <a:moveTo>
                  <a:pt x="157" y="60"/>
                </a:moveTo>
                <a:cubicBezTo>
                  <a:pt x="154" y="66"/>
                  <a:pt x="148" y="70"/>
                  <a:pt x="141" y="70"/>
                </a:cubicBezTo>
                <a:cubicBezTo>
                  <a:pt x="131" y="70"/>
                  <a:pt x="122" y="61"/>
                  <a:pt x="122" y="51"/>
                </a:cubicBezTo>
                <a:cubicBezTo>
                  <a:pt x="122" y="41"/>
                  <a:pt x="131" y="33"/>
                  <a:pt x="141" y="33"/>
                </a:cubicBezTo>
                <a:cubicBezTo>
                  <a:pt x="142" y="33"/>
                  <a:pt x="144" y="33"/>
                  <a:pt x="145" y="33"/>
                </a:cubicBezTo>
                <a:cubicBezTo>
                  <a:pt x="130" y="12"/>
                  <a:pt x="105" y="0"/>
                  <a:pt x="80" y="0"/>
                </a:cubicBezTo>
                <a:cubicBezTo>
                  <a:pt x="36" y="0"/>
                  <a:pt x="0" y="35"/>
                  <a:pt x="0" y="79"/>
                </a:cubicBezTo>
                <a:cubicBezTo>
                  <a:pt x="0" y="123"/>
                  <a:pt x="36" y="159"/>
                  <a:pt x="80" y="159"/>
                </a:cubicBezTo>
                <a:cubicBezTo>
                  <a:pt x="123" y="159"/>
                  <a:pt x="160" y="123"/>
                  <a:pt x="160" y="79"/>
                </a:cubicBezTo>
                <a:cubicBezTo>
                  <a:pt x="159" y="73"/>
                  <a:pt x="158" y="66"/>
                  <a:pt x="157" y="60"/>
                </a:cubicBezTo>
                <a:close/>
                <a:moveTo>
                  <a:pt x="35" y="63"/>
                </a:moveTo>
                <a:cubicBezTo>
                  <a:pt x="34" y="65"/>
                  <a:pt x="33" y="65"/>
                  <a:pt x="32" y="65"/>
                </a:cubicBezTo>
                <a:cubicBezTo>
                  <a:pt x="28" y="65"/>
                  <a:pt x="25" y="60"/>
                  <a:pt x="29" y="57"/>
                </a:cubicBezTo>
                <a:cubicBezTo>
                  <a:pt x="35" y="51"/>
                  <a:pt x="35" y="51"/>
                  <a:pt x="35" y="51"/>
                </a:cubicBezTo>
                <a:cubicBezTo>
                  <a:pt x="29" y="45"/>
                  <a:pt x="29" y="45"/>
                  <a:pt x="29" y="45"/>
                </a:cubicBezTo>
                <a:cubicBezTo>
                  <a:pt x="25" y="42"/>
                  <a:pt x="28" y="38"/>
                  <a:pt x="32" y="38"/>
                </a:cubicBezTo>
                <a:cubicBezTo>
                  <a:pt x="33" y="38"/>
                  <a:pt x="34" y="38"/>
                  <a:pt x="35" y="39"/>
                </a:cubicBezTo>
                <a:cubicBezTo>
                  <a:pt x="41" y="45"/>
                  <a:pt x="41" y="45"/>
                  <a:pt x="41" y="45"/>
                </a:cubicBezTo>
                <a:cubicBezTo>
                  <a:pt x="47" y="39"/>
                  <a:pt x="47" y="39"/>
                  <a:pt x="47" y="39"/>
                </a:cubicBezTo>
                <a:cubicBezTo>
                  <a:pt x="48" y="38"/>
                  <a:pt x="49" y="38"/>
                  <a:pt x="50" y="38"/>
                </a:cubicBezTo>
                <a:cubicBezTo>
                  <a:pt x="54" y="38"/>
                  <a:pt x="57" y="42"/>
                  <a:pt x="54" y="45"/>
                </a:cubicBezTo>
                <a:cubicBezTo>
                  <a:pt x="48" y="51"/>
                  <a:pt x="48" y="51"/>
                  <a:pt x="48" y="51"/>
                </a:cubicBezTo>
                <a:cubicBezTo>
                  <a:pt x="54" y="57"/>
                  <a:pt x="54" y="57"/>
                  <a:pt x="54" y="57"/>
                </a:cubicBezTo>
                <a:cubicBezTo>
                  <a:pt x="57" y="60"/>
                  <a:pt x="54" y="65"/>
                  <a:pt x="50" y="65"/>
                </a:cubicBezTo>
                <a:cubicBezTo>
                  <a:pt x="49" y="65"/>
                  <a:pt x="48" y="64"/>
                  <a:pt x="47" y="63"/>
                </a:cubicBezTo>
                <a:cubicBezTo>
                  <a:pt x="41" y="57"/>
                  <a:pt x="41" y="57"/>
                  <a:pt x="41" y="57"/>
                </a:cubicBezTo>
                <a:lnTo>
                  <a:pt x="35" y="63"/>
                </a:lnTo>
                <a:close/>
                <a:moveTo>
                  <a:pt x="61" y="131"/>
                </a:moveTo>
                <a:cubicBezTo>
                  <a:pt x="51" y="131"/>
                  <a:pt x="42" y="123"/>
                  <a:pt x="42" y="112"/>
                </a:cubicBezTo>
                <a:cubicBezTo>
                  <a:pt x="42" y="104"/>
                  <a:pt x="48" y="97"/>
                  <a:pt x="56" y="94"/>
                </a:cubicBezTo>
                <a:cubicBezTo>
                  <a:pt x="58" y="69"/>
                  <a:pt x="80" y="48"/>
                  <a:pt x="106" y="46"/>
                </a:cubicBezTo>
                <a:cubicBezTo>
                  <a:pt x="105" y="45"/>
                  <a:pt x="105" y="45"/>
                  <a:pt x="105" y="45"/>
                </a:cubicBezTo>
                <a:cubicBezTo>
                  <a:pt x="101" y="42"/>
                  <a:pt x="104" y="37"/>
                  <a:pt x="108" y="37"/>
                </a:cubicBezTo>
                <a:cubicBezTo>
                  <a:pt x="109" y="37"/>
                  <a:pt x="110" y="38"/>
                  <a:pt x="111" y="39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22" y="49"/>
                  <a:pt x="122" y="52"/>
                  <a:pt x="120" y="54"/>
                </a:cubicBezTo>
                <a:cubicBezTo>
                  <a:pt x="111" y="63"/>
                  <a:pt x="111" y="63"/>
                  <a:pt x="111" y="63"/>
                </a:cubicBezTo>
                <a:cubicBezTo>
                  <a:pt x="110" y="64"/>
                  <a:pt x="109" y="64"/>
                  <a:pt x="108" y="64"/>
                </a:cubicBezTo>
                <a:cubicBezTo>
                  <a:pt x="104" y="64"/>
                  <a:pt x="101" y="60"/>
                  <a:pt x="105" y="57"/>
                </a:cubicBezTo>
                <a:cubicBezTo>
                  <a:pt x="105" y="56"/>
                  <a:pt x="105" y="56"/>
                  <a:pt x="105" y="56"/>
                </a:cubicBezTo>
                <a:cubicBezTo>
                  <a:pt x="84" y="57"/>
                  <a:pt x="68" y="73"/>
                  <a:pt x="66" y="94"/>
                </a:cubicBezTo>
                <a:cubicBezTo>
                  <a:pt x="74" y="97"/>
                  <a:pt x="80" y="103"/>
                  <a:pt x="80" y="112"/>
                </a:cubicBezTo>
                <a:cubicBezTo>
                  <a:pt x="80" y="123"/>
                  <a:pt x="71" y="131"/>
                  <a:pt x="61" y="131"/>
                </a:cubicBezTo>
                <a:close/>
                <a:moveTo>
                  <a:pt x="120" y="114"/>
                </a:moveTo>
                <a:cubicBezTo>
                  <a:pt x="124" y="117"/>
                  <a:pt x="121" y="122"/>
                  <a:pt x="117" y="122"/>
                </a:cubicBezTo>
                <a:cubicBezTo>
                  <a:pt x="116" y="122"/>
                  <a:pt x="115" y="122"/>
                  <a:pt x="114" y="121"/>
                </a:cubicBezTo>
                <a:cubicBezTo>
                  <a:pt x="108" y="115"/>
                  <a:pt x="108" y="115"/>
                  <a:pt x="108" y="115"/>
                </a:cubicBezTo>
                <a:cubicBezTo>
                  <a:pt x="102" y="121"/>
                  <a:pt x="102" y="121"/>
                  <a:pt x="102" y="121"/>
                </a:cubicBezTo>
                <a:cubicBezTo>
                  <a:pt x="101" y="122"/>
                  <a:pt x="100" y="122"/>
                  <a:pt x="99" y="122"/>
                </a:cubicBezTo>
                <a:cubicBezTo>
                  <a:pt x="95" y="122"/>
                  <a:pt x="92" y="117"/>
                  <a:pt x="95" y="114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5" y="102"/>
                  <a:pt x="95" y="102"/>
                  <a:pt x="95" y="102"/>
                </a:cubicBezTo>
                <a:cubicBezTo>
                  <a:pt x="92" y="99"/>
                  <a:pt x="95" y="94"/>
                  <a:pt x="99" y="94"/>
                </a:cubicBezTo>
                <a:cubicBezTo>
                  <a:pt x="100" y="94"/>
                  <a:pt x="101" y="95"/>
                  <a:pt x="102" y="96"/>
                </a:cubicBezTo>
                <a:cubicBezTo>
                  <a:pt x="108" y="102"/>
                  <a:pt x="108" y="102"/>
                  <a:pt x="108" y="102"/>
                </a:cubicBezTo>
                <a:cubicBezTo>
                  <a:pt x="114" y="96"/>
                  <a:pt x="114" y="96"/>
                  <a:pt x="114" y="96"/>
                </a:cubicBezTo>
                <a:cubicBezTo>
                  <a:pt x="115" y="95"/>
                  <a:pt x="116" y="94"/>
                  <a:pt x="117" y="94"/>
                </a:cubicBezTo>
                <a:cubicBezTo>
                  <a:pt x="121" y="94"/>
                  <a:pt x="124" y="99"/>
                  <a:pt x="120" y="102"/>
                </a:cubicBezTo>
                <a:cubicBezTo>
                  <a:pt x="114" y="108"/>
                  <a:pt x="114" y="108"/>
                  <a:pt x="114" y="108"/>
                </a:cubicBezTo>
                <a:lnTo>
                  <a:pt x="120" y="114"/>
                </a:lnTo>
                <a:close/>
                <a:moveTo>
                  <a:pt x="131" y="52"/>
                </a:moveTo>
                <a:cubicBezTo>
                  <a:pt x="131" y="57"/>
                  <a:pt x="135" y="61"/>
                  <a:pt x="140" y="61"/>
                </a:cubicBezTo>
                <a:cubicBezTo>
                  <a:pt x="146" y="61"/>
                  <a:pt x="150" y="56"/>
                  <a:pt x="150" y="52"/>
                </a:cubicBezTo>
                <a:cubicBezTo>
                  <a:pt x="150" y="46"/>
                  <a:pt x="145" y="42"/>
                  <a:pt x="140" y="42"/>
                </a:cubicBezTo>
                <a:cubicBezTo>
                  <a:pt x="135" y="42"/>
                  <a:pt x="131" y="46"/>
                  <a:pt x="131" y="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6675822F-3C2E-60A4-5FD4-F6F370923FE5}"/>
              </a:ext>
            </a:extLst>
          </p:cNvPr>
          <p:cNvSpPr>
            <a:spLocks noEditPoints="1"/>
          </p:cNvSpPr>
          <p:nvPr/>
        </p:nvSpPr>
        <p:spPr bwMode="auto">
          <a:xfrm>
            <a:off x="10094913" y="1922463"/>
            <a:ext cx="258763" cy="254000"/>
          </a:xfrm>
          <a:custGeom>
            <a:avLst/>
            <a:gdLst>
              <a:gd name="T0" fmla="*/ 29 w 163"/>
              <a:gd name="T1" fmla="*/ 73 h 160"/>
              <a:gd name="T2" fmla="*/ 7 w 163"/>
              <a:gd name="T3" fmla="*/ 92 h 160"/>
              <a:gd name="T4" fmla="*/ 12 w 163"/>
              <a:gd name="T5" fmla="*/ 104 h 160"/>
              <a:gd name="T6" fmla="*/ 34 w 163"/>
              <a:gd name="T7" fmla="*/ 85 h 160"/>
              <a:gd name="T8" fmla="*/ 50 w 163"/>
              <a:gd name="T9" fmla="*/ 91 h 160"/>
              <a:gd name="T10" fmla="*/ 41 w 163"/>
              <a:gd name="T11" fmla="*/ 91 h 160"/>
              <a:gd name="T12" fmla="*/ 24 w 163"/>
              <a:gd name="T13" fmla="*/ 118 h 160"/>
              <a:gd name="T14" fmla="*/ 34 w 163"/>
              <a:gd name="T15" fmla="*/ 118 h 160"/>
              <a:gd name="T16" fmla="*/ 50 w 163"/>
              <a:gd name="T17" fmla="*/ 91 h 160"/>
              <a:gd name="T18" fmla="*/ 62 w 163"/>
              <a:gd name="T19" fmla="*/ 106 h 160"/>
              <a:gd name="T20" fmla="*/ 41 w 163"/>
              <a:gd name="T21" fmla="*/ 125 h 160"/>
              <a:gd name="T22" fmla="*/ 46 w 163"/>
              <a:gd name="T23" fmla="*/ 136 h 160"/>
              <a:gd name="T24" fmla="*/ 67 w 163"/>
              <a:gd name="T25" fmla="*/ 117 h 160"/>
              <a:gd name="T26" fmla="*/ 83 w 163"/>
              <a:gd name="T27" fmla="*/ 125 h 160"/>
              <a:gd name="T28" fmla="*/ 74 w 163"/>
              <a:gd name="T29" fmla="*/ 125 h 160"/>
              <a:gd name="T30" fmla="*/ 57 w 163"/>
              <a:gd name="T31" fmla="*/ 151 h 160"/>
              <a:gd name="T32" fmla="*/ 67 w 163"/>
              <a:gd name="T33" fmla="*/ 151 h 160"/>
              <a:gd name="T34" fmla="*/ 83 w 163"/>
              <a:gd name="T35" fmla="*/ 125 h 160"/>
              <a:gd name="T36" fmla="*/ 89 w 163"/>
              <a:gd name="T37" fmla="*/ 141 h 160"/>
              <a:gd name="T38" fmla="*/ 90 w 163"/>
              <a:gd name="T39" fmla="*/ 158 h 160"/>
              <a:gd name="T40" fmla="*/ 99 w 163"/>
              <a:gd name="T41" fmla="*/ 158 h 160"/>
              <a:gd name="T42" fmla="*/ 91 w 163"/>
              <a:gd name="T43" fmla="*/ 139 h 160"/>
              <a:gd name="T44" fmla="*/ 140 w 163"/>
              <a:gd name="T45" fmla="*/ 89 h 160"/>
              <a:gd name="T46" fmla="*/ 92 w 163"/>
              <a:gd name="T47" fmla="*/ 43 h 160"/>
              <a:gd name="T48" fmla="*/ 71 w 163"/>
              <a:gd name="T49" fmla="*/ 62 h 160"/>
              <a:gd name="T50" fmla="*/ 50 w 163"/>
              <a:gd name="T51" fmla="*/ 65 h 160"/>
              <a:gd name="T52" fmla="*/ 69 w 163"/>
              <a:gd name="T53" fmla="*/ 16 h 160"/>
              <a:gd name="T54" fmla="*/ 56 w 163"/>
              <a:gd name="T55" fmla="*/ 9 h 160"/>
              <a:gd name="T56" fmla="*/ 6 w 163"/>
              <a:gd name="T57" fmla="*/ 55 h 160"/>
              <a:gd name="T58" fmla="*/ 9 w 163"/>
              <a:gd name="T59" fmla="*/ 78 h 160"/>
              <a:gd name="T60" fmla="*/ 30 w 163"/>
              <a:gd name="T61" fmla="*/ 65 h 160"/>
              <a:gd name="T62" fmla="*/ 45 w 163"/>
              <a:gd name="T63" fmla="*/ 81 h 160"/>
              <a:gd name="T64" fmla="*/ 62 w 163"/>
              <a:gd name="T65" fmla="*/ 98 h 160"/>
              <a:gd name="T66" fmla="*/ 78 w 163"/>
              <a:gd name="T67" fmla="*/ 114 h 160"/>
              <a:gd name="T68" fmla="*/ 95 w 163"/>
              <a:gd name="T69" fmla="*/ 130 h 160"/>
              <a:gd name="T70" fmla="*/ 112 w 163"/>
              <a:gd name="T71" fmla="*/ 144 h 160"/>
              <a:gd name="T72" fmla="*/ 117 w 163"/>
              <a:gd name="T73" fmla="*/ 132 h 160"/>
              <a:gd name="T74" fmla="*/ 105 w 163"/>
              <a:gd name="T75" fmla="*/ 114 h 160"/>
              <a:gd name="T76" fmla="*/ 112 w 163"/>
              <a:gd name="T77" fmla="*/ 113 h 160"/>
              <a:gd name="T78" fmla="*/ 129 w 163"/>
              <a:gd name="T79" fmla="*/ 127 h 160"/>
              <a:gd name="T80" fmla="*/ 134 w 163"/>
              <a:gd name="T81" fmla="*/ 115 h 160"/>
              <a:gd name="T82" fmla="*/ 122 w 163"/>
              <a:gd name="T83" fmla="*/ 97 h 160"/>
              <a:gd name="T84" fmla="*/ 128 w 163"/>
              <a:gd name="T85" fmla="*/ 97 h 160"/>
              <a:gd name="T86" fmla="*/ 145 w 163"/>
              <a:gd name="T87" fmla="*/ 110 h 160"/>
              <a:gd name="T88" fmla="*/ 150 w 163"/>
              <a:gd name="T89" fmla="*/ 99 h 160"/>
              <a:gd name="T90" fmla="*/ 157 w 163"/>
              <a:gd name="T91" fmla="*/ 52 h 160"/>
              <a:gd name="T92" fmla="*/ 101 w 163"/>
              <a:gd name="T93" fmla="*/ 0 h 160"/>
              <a:gd name="T94" fmla="*/ 82 w 163"/>
              <a:gd name="T95" fmla="*/ 12 h 160"/>
              <a:gd name="T96" fmla="*/ 53 w 163"/>
              <a:gd name="T97" fmla="*/ 44 h 160"/>
              <a:gd name="T98" fmla="*/ 58 w 163"/>
              <a:gd name="T99" fmla="*/ 56 h 160"/>
              <a:gd name="T100" fmla="*/ 81 w 163"/>
              <a:gd name="T101" fmla="*/ 35 h 160"/>
              <a:gd name="T102" fmla="*/ 101 w 163"/>
              <a:gd name="T103" fmla="*/ 35 h 160"/>
              <a:gd name="T104" fmla="*/ 157 w 163"/>
              <a:gd name="T105" fmla="*/ 7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3" h="160">
                <a:moveTo>
                  <a:pt x="34" y="75"/>
                </a:moveTo>
                <a:cubicBezTo>
                  <a:pt x="32" y="74"/>
                  <a:pt x="31" y="73"/>
                  <a:pt x="29" y="73"/>
                </a:cubicBezTo>
                <a:cubicBezTo>
                  <a:pt x="27" y="73"/>
                  <a:pt x="25" y="74"/>
                  <a:pt x="24" y="75"/>
                </a:cubicBezTo>
                <a:cubicBezTo>
                  <a:pt x="7" y="92"/>
                  <a:pt x="7" y="92"/>
                  <a:pt x="7" y="92"/>
                </a:cubicBezTo>
                <a:cubicBezTo>
                  <a:pt x="5" y="95"/>
                  <a:pt x="5" y="99"/>
                  <a:pt x="7" y="102"/>
                </a:cubicBezTo>
                <a:cubicBezTo>
                  <a:pt x="9" y="103"/>
                  <a:pt x="11" y="104"/>
                  <a:pt x="12" y="104"/>
                </a:cubicBezTo>
                <a:cubicBezTo>
                  <a:pt x="14" y="104"/>
                  <a:pt x="16" y="103"/>
                  <a:pt x="17" y="102"/>
                </a:cubicBezTo>
                <a:cubicBezTo>
                  <a:pt x="34" y="85"/>
                  <a:pt x="34" y="85"/>
                  <a:pt x="34" y="85"/>
                </a:cubicBezTo>
                <a:cubicBezTo>
                  <a:pt x="36" y="82"/>
                  <a:pt x="36" y="78"/>
                  <a:pt x="34" y="75"/>
                </a:cubicBezTo>
                <a:close/>
                <a:moveTo>
                  <a:pt x="50" y="91"/>
                </a:moveTo>
                <a:cubicBezTo>
                  <a:pt x="49" y="90"/>
                  <a:pt x="47" y="89"/>
                  <a:pt x="46" y="89"/>
                </a:cubicBezTo>
                <a:cubicBezTo>
                  <a:pt x="44" y="89"/>
                  <a:pt x="42" y="90"/>
                  <a:pt x="41" y="91"/>
                </a:cubicBezTo>
                <a:cubicBezTo>
                  <a:pt x="24" y="108"/>
                  <a:pt x="24" y="108"/>
                  <a:pt x="24" y="108"/>
                </a:cubicBezTo>
                <a:cubicBezTo>
                  <a:pt x="22" y="111"/>
                  <a:pt x="22" y="115"/>
                  <a:pt x="24" y="118"/>
                </a:cubicBezTo>
                <a:cubicBezTo>
                  <a:pt x="25" y="119"/>
                  <a:pt x="27" y="120"/>
                  <a:pt x="29" y="120"/>
                </a:cubicBezTo>
                <a:cubicBezTo>
                  <a:pt x="31" y="120"/>
                  <a:pt x="33" y="119"/>
                  <a:pt x="34" y="118"/>
                </a:cubicBezTo>
                <a:cubicBezTo>
                  <a:pt x="50" y="101"/>
                  <a:pt x="50" y="101"/>
                  <a:pt x="50" y="101"/>
                </a:cubicBezTo>
                <a:cubicBezTo>
                  <a:pt x="53" y="99"/>
                  <a:pt x="53" y="94"/>
                  <a:pt x="50" y="91"/>
                </a:cubicBezTo>
                <a:close/>
                <a:moveTo>
                  <a:pt x="67" y="108"/>
                </a:moveTo>
                <a:cubicBezTo>
                  <a:pt x="66" y="106"/>
                  <a:pt x="64" y="106"/>
                  <a:pt x="62" y="106"/>
                </a:cubicBezTo>
                <a:cubicBezTo>
                  <a:pt x="61" y="106"/>
                  <a:pt x="59" y="106"/>
                  <a:pt x="58" y="108"/>
                </a:cubicBezTo>
                <a:cubicBezTo>
                  <a:pt x="41" y="125"/>
                  <a:pt x="41" y="125"/>
                  <a:pt x="41" y="125"/>
                </a:cubicBezTo>
                <a:cubicBezTo>
                  <a:pt x="39" y="127"/>
                  <a:pt x="39" y="131"/>
                  <a:pt x="41" y="134"/>
                </a:cubicBezTo>
                <a:cubicBezTo>
                  <a:pt x="42" y="136"/>
                  <a:pt x="44" y="136"/>
                  <a:pt x="46" y="136"/>
                </a:cubicBezTo>
                <a:cubicBezTo>
                  <a:pt x="47" y="136"/>
                  <a:pt x="49" y="136"/>
                  <a:pt x="50" y="134"/>
                </a:cubicBezTo>
                <a:cubicBezTo>
                  <a:pt x="67" y="117"/>
                  <a:pt x="67" y="117"/>
                  <a:pt x="67" y="117"/>
                </a:cubicBezTo>
                <a:cubicBezTo>
                  <a:pt x="70" y="115"/>
                  <a:pt x="70" y="110"/>
                  <a:pt x="67" y="108"/>
                </a:cubicBezTo>
                <a:close/>
                <a:moveTo>
                  <a:pt x="83" y="125"/>
                </a:moveTo>
                <a:cubicBezTo>
                  <a:pt x="82" y="123"/>
                  <a:pt x="80" y="123"/>
                  <a:pt x="79" y="123"/>
                </a:cubicBezTo>
                <a:cubicBezTo>
                  <a:pt x="77" y="123"/>
                  <a:pt x="75" y="123"/>
                  <a:pt x="74" y="125"/>
                </a:cubicBezTo>
                <a:cubicBezTo>
                  <a:pt x="57" y="141"/>
                  <a:pt x="57" y="141"/>
                  <a:pt x="57" y="141"/>
                </a:cubicBezTo>
                <a:cubicBezTo>
                  <a:pt x="54" y="144"/>
                  <a:pt x="54" y="148"/>
                  <a:pt x="57" y="151"/>
                </a:cubicBezTo>
                <a:cubicBezTo>
                  <a:pt x="58" y="152"/>
                  <a:pt x="60" y="153"/>
                  <a:pt x="62" y="153"/>
                </a:cubicBezTo>
                <a:cubicBezTo>
                  <a:pt x="64" y="153"/>
                  <a:pt x="66" y="152"/>
                  <a:pt x="67" y="151"/>
                </a:cubicBezTo>
                <a:cubicBezTo>
                  <a:pt x="83" y="134"/>
                  <a:pt x="83" y="134"/>
                  <a:pt x="83" y="134"/>
                </a:cubicBezTo>
                <a:cubicBezTo>
                  <a:pt x="86" y="132"/>
                  <a:pt x="86" y="127"/>
                  <a:pt x="83" y="125"/>
                </a:cubicBezTo>
                <a:close/>
                <a:moveTo>
                  <a:pt x="91" y="139"/>
                </a:moveTo>
                <a:cubicBezTo>
                  <a:pt x="89" y="141"/>
                  <a:pt x="89" y="141"/>
                  <a:pt x="89" y="141"/>
                </a:cubicBezTo>
                <a:cubicBezTo>
                  <a:pt x="82" y="149"/>
                  <a:pt x="82" y="149"/>
                  <a:pt x="82" y="149"/>
                </a:cubicBezTo>
                <a:cubicBezTo>
                  <a:pt x="90" y="158"/>
                  <a:pt x="90" y="158"/>
                  <a:pt x="90" y="158"/>
                </a:cubicBezTo>
                <a:cubicBezTo>
                  <a:pt x="91" y="159"/>
                  <a:pt x="93" y="160"/>
                  <a:pt x="95" y="160"/>
                </a:cubicBezTo>
                <a:cubicBezTo>
                  <a:pt x="96" y="160"/>
                  <a:pt x="98" y="159"/>
                  <a:pt x="99" y="158"/>
                </a:cubicBezTo>
                <a:cubicBezTo>
                  <a:pt x="102" y="155"/>
                  <a:pt x="102" y="151"/>
                  <a:pt x="99" y="148"/>
                </a:cubicBezTo>
                <a:lnTo>
                  <a:pt x="91" y="139"/>
                </a:lnTo>
                <a:close/>
                <a:moveTo>
                  <a:pt x="142" y="91"/>
                </a:moveTo>
                <a:cubicBezTo>
                  <a:pt x="140" y="89"/>
                  <a:pt x="140" y="89"/>
                  <a:pt x="140" y="89"/>
                </a:cubicBezTo>
                <a:cubicBezTo>
                  <a:pt x="95" y="44"/>
                  <a:pt x="95" y="44"/>
                  <a:pt x="95" y="44"/>
                </a:cubicBezTo>
                <a:cubicBezTo>
                  <a:pt x="95" y="44"/>
                  <a:pt x="93" y="43"/>
                  <a:pt x="92" y="43"/>
                </a:cubicBezTo>
                <a:cubicBezTo>
                  <a:pt x="91" y="43"/>
                  <a:pt x="90" y="44"/>
                  <a:pt x="89" y="44"/>
                </a:cubicBezTo>
                <a:cubicBezTo>
                  <a:pt x="71" y="62"/>
                  <a:pt x="71" y="62"/>
                  <a:pt x="71" y="62"/>
                </a:cubicBezTo>
                <a:cubicBezTo>
                  <a:pt x="68" y="66"/>
                  <a:pt x="63" y="67"/>
                  <a:pt x="58" y="67"/>
                </a:cubicBezTo>
                <a:cubicBezTo>
                  <a:pt x="55" y="67"/>
                  <a:pt x="52" y="67"/>
                  <a:pt x="50" y="65"/>
                </a:cubicBezTo>
                <a:cubicBezTo>
                  <a:pt x="41" y="59"/>
                  <a:pt x="41" y="47"/>
                  <a:pt x="47" y="40"/>
                </a:cubicBezTo>
                <a:cubicBezTo>
                  <a:pt x="69" y="16"/>
                  <a:pt x="69" y="16"/>
                  <a:pt x="69" y="16"/>
                </a:cubicBezTo>
                <a:cubicBezTo>
                  <a:pt x="66" y="13"/>
                  <a:pt x="66" y="13"/>
                  <a:pt x="66" y="13"/>
                </a:cubicBezTo>
                <a:cubicBezTo>
                  <a:pt x="63" y="10"/>
                  <a:pt x="60" y="9"/>
                  <a:pt x="56" y="9"/>
                </a:cubicBezTo>
                <a:cubicBezTo>
                  <a:pt x="52" y="9"/>
                  <a:pt x="49" y="10"/>
                  <a:pt x="46" y="13"/>
                </a:cubicBezTo>
                <a:cubicBezTo>
                  <a:pt x="6" y="55"/>
                  <a:pt x="6" y="55"/>
                  <a:pt x="6" y="55"/>
                </a:cubicBezTo>
                <a:cubicBezTo>
                  <a:pt x="0" y="60"/>
                  <a:pt x="0" y="69"/>
                  <a:pt x="6" y="74"/>
                </a:cubicBezTo>
                <a:cubicBezTo>
                  <a:pt x="9" y="78"/>
                  <a:pt x="9" y="78"/>
                  <a:pt x="9" y="78"/>
                </a:cubicBezTo>
                <a:cubicBezTo>
                  <a:pt x="17" y="70"/>
                  <a:pt x="17" y="70"/>
                  <a:pt x="17" y="70"/>
                </a:cubicBezTo>
                <a:cubicBezTo>
                  <a:pt x="20" y="67"/>
                  <a:pt x="25" y="65"/>
                  <a:pt x="30" y="65"/>
                </a:cubicBezTo>
                <a:cubicBezTo>
                  <a:pt x="33" y="65"/>
                  <a:pt x="37" y="66"/>
                  <a:pt x="40" y="69"/>
                </a:cubicBezTo>
                <a:cubicBezTo>
                  <a:pt x="44" y="72"/>
                  <a:pt x="46" y="76"/>
                  <a:pt x="45" y="81"/>
                </a:cubicBezTo>
                <a:cubicBezTo>
                  <a:pt x="50" y="81"/>
                  <a:pt x="54" y="83"/>
                  <a:pt x="57" y="86"/>
                </a:cubicBezTo>
                <a:cubicBezTo>
                  <a:pt x="60" y="89"/>
                  <a:pt x="62" y="93"/>
                  <a:pt x="62" y="98"/>
                </a:cubicBezTo>
                <a:cubicBezTo>
                  <a:pt x="66" y="98"/>
                  <a:pt x="71" y="99"/>
                  <a:pt x="74" y="102"/>
                </a:cubicBezTo>
                <a:cubicBezTo>
                  <a:pt x="77" y="106"/>
                  <a:pt x="78" y="110"/>
                  <a:pt x="78" y="114"/>
                </a:cubicBezTo>
                <a:cubicBezTo>
                  <a:pt x="83" y="114"/>
                  <a:pt x="88" y="116"/>
                  <a:pt x="91" y="119"/>
                </a:cubicBezTo>
                <a:cubicBezTo>
                  <a:pt x="94" y="123"/>
                  <a:pt x="95" y="127"/>
                  <a:pt x="95" y="130"/>
                </a:cubicBezTo>
                <a:cubicBezTo>
                  <a:pt x="107" y="142"/>
                  <a:pt x="107" y="142"/>
                  <a:pt x="107" y="142"/>
                </a:cubicBezTo>
                <a:cubicBezTo>
                  <a:pt x="109" y="144"/>
                  <a:pt x="110" y="144"/>
                  <a:pt x="112" y="144"/>
                </a:cubicBezTo>
                <a:cubicBezTo>
                  <a:pt x="114" y="144"/>
                  <a:pt x="116" y="144"/>
                  <a:pt x="117" y="142"/>
                </a:cubicBezTo>
                <a:cubicBezTo>
                  <a:pt x="120" y="140"/>
                  <a:pt x="120" y="135"/>
                  <a:pt x="117" y="132"/>
                </a:cubicBezTo>
                <a:cubicBezTo>
                  <a:pt x="105" y="121"/>
                  <a:pt x="105" y="121"/>
                  <a:pt x="105" y="121"/>
                </a:cubicBezTo>
                <a:cubicBezTo>
                  <a:pt x="103" y="119"/>
                  <a:pt x="103" y="116"/>
                  <a:pt x="105" y="114"/>
                </a:cubicBezTo>
                <a:cubicBezTo>
                  <a:pt x="106" y="112"/>
                  <a:pt x="108" y="111"/>
                  <a:pt x="109" y="111"/>
                </a:cubicBezTo>
                <a:cubicBezTo>
                  <a:pt x="110" y="111"/>
                  <a:pt x="111" y="112"/>
                  <a:pt x="112" y="113"/>
                </a:cubicBezTo>
                <a:cubicBezTo>
                  <a:pt x="124" y="125"/>
                  <a:pt x="124" y="125"/>
                  <a:pt x="124" y="125"/>
                </a:cubicBezTo>
                <a:cubicBezTo>
                  <a:pt x="125" y="126"/>
                  <a:pt x="127" y="127"/>
                  <a:pt x="129" y="127"/>
                </a:cubicBezTo>
                <a:cubicBezTo>
                  <a:pt x="131" y="127"/>
                  <a:pt x="132" y="126"/>
                  <a:pt x="134" y="125"/>
                </a:cubicBezTo>
                <a:cubicBezTo>
                  <a:pt x="136" y="122"/>
                  <a:pt x="136" y="117"/>
                  <a:pt x="134" y="115"/>
                </a:cubicBezTo>
                <a:cubicBezTo>
                  <a:pt x="122" y="103"/>
                  <a:pt x="122" y="103"/>
                  <a:pt x="122" y="103"/>
                </a:cubicBezTo>
                <a:cubicBezTo>
                  <a:pt x="120" y="101"/>
                  <a:pt x="120" y="98"/>
                  <a:pt x="122" y="97"/>
                </a:cubicBezTo>
                <a:cubicBezTo>
                  <a:pt x="122" y="96"/>
                  <a:pt x="124" y="95"/>
                  <a:pt x="125" y="95"/>
                </a:cubicBezTo>
                <a:cubicBezTo>
                  <a:pt x="126" y="95"/>
                  <a:pt x="127" y="96"/>
                  <a:pt x="128" y="97"/>
                </a:cubicBezTo>
                <a:cubicBezTo>
                  <a:pt x="140" y="108"/>
                  <a:pt x="140" y="108"/>
                  <a:pt x="140" y="108"/>
                </a:cubicBezTo>
                <a:cubicBezTo>
                  <a:pt x="141" y="110"/>
                  <a:pt x="143" y="110"/>
                  <a:pt x="145" y="110"/>
                </a:cubicBezTo>
                <a:cubicBezTo>
                  <a:pt x="147" y="110"/>
                  <a:pt x="148" y="110"/>
                  <a:pt x="150" y="108"/>
                </a:cubicBezTo>
                <a:cubicBezTo>
                  <a:pt x="153" y="106"/>
                  <a:pt x="153" y="101"/>
                  <a:pt x="150" y="99"/>
                </a:cubicBezTo>
                <a:lnTo>
                  <a:pt x="142" y="91"/>
                </a:lnTo>
                <a:close/>
                <a:moveTo>
                  <a:pt x="157" y="52"/>
                </a:moveTo>
                <a:cubicBezTo>
                  <a:pt x="110" y="3"/>
                  <a:pt x="110" y="3"/>
                  <a:pt x="110" y="3"/>
                </a:cubicBezTo>
                <a:cubicBezTo>
                  <a:pt x="108" y="1"/>
                  <a:pt x="104" y="0"/>
                  <a:pt x="101" y="0"/>
                </a:cubicBezTo>
                <a:cubicBezTo>
                  <a:pt x="97" y="0"/>
                  <a:pt x="93" y="1"/>
                  <a:pt x="91" y="3"/>
                </a:cubicBezTo>
                <a:cubicBezTo>
                  <a:pt x="82" y="12"/>
                  <a:pt x="82" y="12"/>
                  <a:pt x="82" y="12"/>
                </a:cubicBezTo>
                <a:cubicBezTo>
                  <a:pt x="81" y="13"/>
                  <a:pt x="81" y="13"/>
                  <a:pt x="81" y="13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6"/>
                  <a:pt x="50" y="51"/>
                  <a:pt x="53" y="54"/>
                </a:cubicBezTo>
                <a:cubicBezTo>
                  <a:pt x="54" y="55"/>
                  <a:pt x="56" y="56"/>
                  <a:pt x="58" y="56"/>
                </a:cubicBezTo>
                <a:cubicBezTo>
                  <a:pt x="60" y="56"/>
                  <a:pt x="61" y="55"/>
                  <a:pt x="63" y="54"/>
                </a:cubicBezTo>
                <a:cubicBezTo>
                  <a:pt x="81" y="35"/>
                  <a:pt x="81" y="35"/>
                  <a:pt x="81" y="35"/>
                </a:cubicBezTo>
                <a:cubicBezTo>
                  <a:pt x="84" y="33"/>
                  <a:pt x="87" y="31"/>
                  <a:pt x="91" y="31"/>
                </a:cubicBezTo>
                <a:cubicBezTo>
                  <a:pt x="95" y="31"/>
                  <a:pt x="98" y="33"/>
                  <a:pt x="101" y="35"/>
                </a:cubicBezTo>
                <a:cubicBezTo>
                  <a:pt x="147" y="81"/>
                  <a:pt x="147" y="81"/>
                  <a:pt x="147" y="81"/>
                </a:cubicBezTo>
                <a:cubicBezTo>
                  <a:pt x="157" y="72"/>
                  <a:pt x="157" y="72"/>
                  <a:pt x="157" y="72"/>
                </a:cubicBezTo>
                <a:cubicBezTo>
                  <a:pt x="163" y="67"/>
                  <a:pt x="163" y="58"/>
                  <a:pt x="157" y="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1663ED3A-47D7-3368-5DC3-5C0C3964DB75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2471738"/>
            <a:ext cx="254000" cy="254000"/>
          </a:xfrm>
          <a:custGeom>
            <a:avLst/>
            <a:gdLst>
              <a:gd name="T0" fmla="*/ 47 w 160"/>
              <a:gd name="T1" fmla="*/ 157 h 160"/>
              <a:gd name="T2" fmla="*/ 52 w 160"/>
              <a:gd name="T3" fmla="*/ 160 h 160"/>
              <a:gd name="T4" fmla="*/ 108 w 160"/>
              <a:gd name="T5" fmla="*/ 160 h 160"/>
              <a:gd name="T6" fmla="*/ 113 w 160"/>
              <a:gd name="T7" fmla="*/ 157 h 160"/>
              <a:gd name="T8" fmla="*/ 120 w 160"/>
              <a:gd name="T9" fmla="*/ 114 h 160"/>
              <a:gd name="T10" fmla="*/ 40 w 160"/>
              <a:gd name="T11" fmla="*/ 114 h 160"/>
              <a:gd name="T12" fmla="*/ 47 w 160"/>
              <a:gd name="T13" fmla="*/ 157 h 160"/>
              <a:gd name="T14" fmla="*/ 118 w 160"/>
              <a:gd name="T15" fmla="*/ 76 h 160"/>
              <a:gd name="T16" fmla="*/ 43 w 160"/>
              <a:gd name="T17" fmla="*/ 76 h 160"/>
              <a:gd name="T18" fmla="*/ 30 w 160"/>
              <a:gd name="T19" fmla="*/ 95 h 160"/>
              <a:gd name="T20" fmla="*/ 38 w 160"/>
              <a:gd name="T21" fmla="*/ 104 h 160"/>
              <a:gd name="T22" fmla="*/ 43 w 160"/>
              <a:gd name="T23" fmla="*/ 104 h 160"/>
              <a:gd name="T24" fmla="*/ 118 w 160"/>
              <a:gd name="T25" fmla="*/ 104 h 160"/>
              <a:gd name="T26" fmla="*/ 122 w 160"/>
              <a:gd name="T27" fmla="*/ 104 h 160"/>
              <a:gd name="T28" fmla="*/ 131 w 160"/>
              <a:gd name="T29" fmla="*/ 95 h 160"/>
              <a:gd name="T30" fmla="*/ 118 w 160"/>
              <a:gd name="T31" fmla="*/ 76 h 160"/>
              <a:gd name="T32" fmla="*/ 146 w 160"/>
              <a:gd name="T33" fmla="*/ 0 h 160"/>
              <a:gd name="T34" fmla="*/ 14 w 160"/>
              <a:gd name="T35" fmla="*/ 0 h 160"/>
              <a:gd name="T36" fmla="*/ 0 w 160"/>
              <a:gd name="T37" fmla="*/ 15 h 160"/>
              <a:gd name="T38" fmla="*/ 0 w 160"/>
              <a:gd name="T39" fmla="*/ 80 h 160"/>
              <a:gd name="T40" fmla="*/ 14 w 160"/>
              <a:gd name="T41" fmla="*/ 95 h 160"/>
              <a:gd name="T42" fmla="*/ 20 w 160"/>
              <a:gd name="T43" fmla="*/ 95 h 160"/>
              <a:gd name="T44" fmla="*/ 19 w 160"/>
              <a:gd name="T45" fmla="*/ 90 h 160"/>
              <a:gd name="T46" fmla="*/ 42 w 160"/>
              <a:gd name="T47" fmla="*/ 67 h 160"/>
              <a:gd name="T48" fmla="*/ 52 w 160"/>
              <a:gd name="T49" fmla="*/ 67 h 160"/>
              <a:gd name="T50" fmla="*/ 65 w 160"/>
              <a:gd name="T51" fmla="*/ 50 h 160"/>
              <a:gd name="T52" fmla="*/ 61 w 160"/>
              <a:gd name="T53" fmla="*/ 38 h 160"/>
              <a:gd name="T54" fmla="*/ 80 w 160"/>
              <a:gd name="T55" fmla="*/ 19 h 160"/>
              <a:gd name="T56" fmla="*/ 98 w 160"/>
              <a:gd name="T57" fmla="*/ 38 h 160"/>
              <a:gd name="T58" fmla="*/ 94 w 160"/>
              <a:gd name="T59" fmla="*/ 50 h 160"/>
              <a:gd name="T60" fmla="*/ 107 w 160"/>
              <a:gd name="T61" fmla="*/ 67 h 160"/>
              <a:gd name="T62" fmla="*/ 117 w 160"/>
              <a:gd name="T63" fmla="*/ 67 h 160"/>
              <a:gd name="T64" fmla="*/ 140 w 160"/>
              <a:gd name="T65" fmla="*/ 90 h 160"/>
              <a:gd name="T66" fmla="*/ 139 w 160"/>
              <a:gd name="T67" fmla="*/ 95 h 160"/>
              <a:gd name="T68" fmla="*/ 145 w 160"/>
              <a:gd name="T69" fmla="*/ 95 h 160"/>
              <a:gd name="T70" fmla="*/ 159 w 160"/>
              <a:gd name="T71" fmla="*/ 80 h 160"/>
              <a:gd name="T72" fmla="*/ 159 w 160"/>
              <a:gd name="T73" fmla="*/ 15 h 160"/>
              <a:gd name="T74" fmla="*/ 146 w 160"/>
              <a:gd name="T75" fmla="*/ 0 h 160"/>
              <a:gd name="T76" fmla="*/ 61 w 160"/>
              <a:gd name="T77" fmla="*/ 67 h 160"/>
              <a:gd name="T78" fmla="*/ 97 w 160"/>
              <a:gd name="T79" fmla="*/ 67 h 160"/>
              <a:gd name="T80" fmla="*/ 84 w 160"/>
              <a:gd name="T81" fmla="*/ 58 h 160"/>
              <a:gd name="T82" fmla="*/ 75 w 160"/>
              <a:gd name="T83" fmla="*/ 58 h 160"/>
              <a:gd name="T84" fmla="*/ 61 w 160"/>
              <a:gd name="T85" fmla="*/ 67 h 160"/>
              <a:gd name="T86" fmla="*/ 89 w 160"/>
              <a:gd name="T87" fmla="*/ 39 h 160"/>
              <a:gd name="T88" fmla="*/ 80 w 160"/>
              <a:gd name="T89" fmla="*/ 30 h 160"/>
              <a:gd name="T90" fmla="*/ 71 w 160"/>
              <a:gd name="T91" fmla="*/ 39 h 160"/>
              <a:gd name="T92" fmla="*/ 80 w 160"/>
              <a:gd name="T93" fmla="*/ 48 h 160"/>
              <a:gd name="T94" fmla="*/ 89 w 160"/>
              <a:gd name="T95" fmla="*/ 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47" y="157"/>
                </a:moveTo>
                <a:cubicBezTo>
                  <a:pt x="47" y="159"/>
                  <a:pt x="49" y="160"/>
                  <a:pt x="52" y="160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10" y="160"/>
                  <a:pt x="112" y="159"/>
                  <a:pt x="113" y="157"/>
                </a:cubicBezTo>
                <a:cubicBezTo>
                  <a:pt x="120" y="114"/>
                  <a:pt x="120" y="114"/>
                  <a:pt x="120" y="114"/>
                </a:cubicBezTo>
                <a:cubicBezTo>
                  <a:pt x="40" y="114"/>
                  <a:pt x="40" y="114"/>
                  <a:pt x="40" y="114"/>
                </a:cubicBezTo>
                <a:lnTo>
                  <a:pt x="47" y="157"/>
                </a:lnTo>
                <a:close/>
                <a:moveTo>
                  <a:pt x="118" y="76"/>
                </a:moveTo>
                <a:cubicBezTo>
                  <a:pt x="43" y="76"/>
                  <a:pt x="43" y="76"/>
                  <a:pt x="43" y="76"/>
                </a:cubicBezTo>
                <a:cubicBezTo>
                  <a:pt x="33" y="76"/>
                  <a:pt x="26" y="85"/>
                  <a:pt x="30" y="95"/>
                </a:cubicBezTo>
                <a:cubicBezTo>
                  <a:pt x="30" y="99"/>
                  <a:pt x="34" y="103"/>
                  <a:pt x="38" y="104"/>
                </a:cubicBezTo>
                <a:cubicBezTo>
                  <a:pt x="39" y="104"/>
                  <a:pt x="41" y="104"/>
                  <a:pt x="43" y="104"/>
                </a:cubicBezTo>
                <a:cubicBezTo>
                  <a:pt x="118" y="104"/>
                  <a:pt x="118" y="104"/>
                  <a:pt x="118" y="104"/>
                </a:cubicBezTo>
                <a:cubicBezTo>
                  <a:pt x="119" y="104"/>
                  <a:pt x="121" y="104"/>
                  <a:pt x="122" y="104"/>
                </a:cubicBezTo>
                <a:cubicBezTo>
                  <a:pt x="126" y="103"/>
                  <a:pt x="130" y="99"/>
                  <a:pt x="131" y="95"/>
                </a:cubicBezTo>
                <a:cubicBezTo>
                  <a:pt x="134" y="85"/>
                  <a:pt x="128" y="76"/>
                  <a:pt x="118" y="76"/>
                </a:cubicBezTo>
                <a:close/>
                <a:moveTo>
                  <a:pt x="146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8"/>
                  <a:pt x="7" y="95"/>
                  <a:pt x="14" y="95"/>
                </a:cubicBezTo>
                <a:cubicBezTo>
                  <a:pt x="20" y="95"/>
                  <a:pt x="20" y="95"/>
                  <a:pt x="20" y="95"/>
                </a:cubicBezTo>
                <a:cubicBezTo>
                  <a:pt x="19" y="93"/>
                  <a:pt x="19" y="91"/>
                  <a:pt x="19" y="90"/>
                </a:cubicBezTo>
                <a:cubicBezTo>
                  <a:pt x="19" y="77"/>
                  <a:pt x="29" y="67"/>
                  <a:pt x="42" y="67"/>
                </a:cubicBezTo>
                <a:cubicBezTo>
                  <a:pt x="52" y="67"/>
                  <a:pt x="52" y="67"/>
                  <a:pt x="52" y="67"/>
                </a:cubicBezTo>
                <a:cubicBezTo>
                  <a:pt x="54" y="59"/>
                  <a:pt x="59" y="53"/>
                  <a:pt x="65" y="50"/>
                </a:cubicBezTo>
                <a:cubicBezTo>
                  <a:pt x="62" y="47"/>
                  <a:pt x="61" y="43"/>
                  <a:pt x="61" y="38"/>
                </a:cubicBezTo>
                <a:cubicBezTo>
                  <a:pt x="61" y="28"/>
                  <a:pt x="69" y="19"/>
                  <a:pt x="80" y="19"/>
                </a:cubicBezTo>
                <a:cubicBezTo>
                  <a:pt x="90" y="19"/>
                  <a:pt x="98" y="28"/>
                  <a:pt x="98" y="38"/>
                </a:cubicBezTo>
                <a:cubicBezTo>
                  <a:pt x="98" y="43"/>
                  <a:pt x="97" y="47"/>
                  <a:pt x="94" y="50"/>
                </a:cubicBezTo>
                <a:cubicBezTo>
                  <a:pt x="100" y="53"/>
                  <a:pt x="106" y="59"/>
                  <a:pt x="107" y="67"/>
                </a:cubicBezTo>
                <a:cubicBezTo>
                  <a:pt x="117" y="67"/>
                  <a:pt x="117" y="67"/>
                  <a:pt x="117" y="67"/>
                </a:cubicBezTo>
                <a:cubicBezTo>
                  <a:pt x="130" y="67"/>
                  <a:pt x="140" y="77"/>
                  <a:pt x="140" y="90"/>
                </a:cubicBezTo>
                <a:cubicBezTo>
                  <a:pt x="140" y="91"/>
                  <a:pt x="140" y="93"/>
                  <a:pt x="139" y="95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53" y="95"/>
                  <a:pt x="159" y="88"/>
                  <a:pt x="159" y="80"/>
                </a:cubicBezTo>
                <a:cubicBezTo>
                  <a:pt x="159" y="15"/>
                  <a:pt x="159" y="15"/>
                  <a:pt x="159" y="15"/>
                </a:cubicBezTo>
                <a:cubicBezTo>
                  <a:pt x="160" y="7"/>
                  <a:pt x="153" y="0"/>
                  <a:pt x="146" y="0"/>
                </a:cubicBezTo>
                <a:close/>
                <a:moveTo>
                  <a:pt x="61" y="67"/>
                </a:moveTo>
                <a:cubicBezTo>
                  <a:pt x="97" y="67"/>
                  <a:pt x="97" y="67"/>
                  <a:pt x="97" y="67"/>
                </a:cubicBezTo>
                <a:cubicBezTo>
                  <a:pt x="96" y="61"/>
                  <a:pt x="90" y="58"/>
                  <a:pt x="84" y="58"/>
                </a:cubicBezTo>
                <a:cubicBezTo>
                  <a:pt x="75" y="58"/>
                  <a:pt x="75" y="58"/>
                  <a:pt x="75" y="58"/>
                </a:cubicBezTo>
                <a:cubicBezTo>
                  <a:pt x="69" y="58"/>
                  <a:pt x="64" y="62"/>
                  <a:pt x="61" y="67"/>
                </a:cubicBezTo>
                <a:close/>
                <a:moveTo>
                  <a:pt x="89" y="39"/>
                </a:moveTo>
                <a:cubicBezTo>
                  <a:pt x="89" y="33"/>
                  <a:pt x="85" y="30"/>
                  <a:pt x="80" y="30"/>
                </a:cubicBezTo>
                <a:cubicBezTo>
                  <a:pt x="74" y="30"/>
                  <a:pt x="71" y="34"/>
                  <a:pt x="71" y="39"/>
                </a:cubicBezTo>
                <a:cubicBezTo>
                  <a:pt x="71" y="43"/>
                  <a:pt x="75" y="48"/>
                  <a:pt x="80" y="48"/>
                </a:cubicBezTo>
                <a:cubicBezTo>
                  <a:pt x="85" y="48"/>
                  <a:pt x="89" y="43"/>
                  <a:pt x="89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EDC041BB-BEB3-7219-8E49-EF14ECE487F4}"/>
              </a:ext>
            </a:extLst>
          </p:cNvPr>
          <p:cNvSpPr>
            <a:spLocks noEditPoints="1"/>
          </p:cNvSpPr>
          <p:nvPr/>
        </p:nvSpPr>
        <p:spPr bwMode="auto">
          <a:xfrm>
            <a:off x="3521076" y="1922463"/>
            <a:ext cx="193675" cy="254000"/>
          </a:xfrm>
          <a:custGeom>
            <a:avLst/>
            <a:gdLst>
              <a:gd name="T0" fmla="*/ 93 w 122"/>
              <a:gd name="T1" fmla="*/ 9 h 160"/>
              <a:gd name="T2" fmla="*/ 42 w 122"/>
              <a:gd name="T3" fmla="*/ 0 h 160"/>
              <a:gd name="T4" fmla="*/ 14 w 122"/>
              <a:gd name="T5" fmla="*/ 9 h 160"/>
              <a:gd name="T6" fmla="*/ 0 w 122"/>
              <a:gd name="T7" fmla="*/ 145 h 160"/>
              <a:gd name="T8" fmla="*/ 108 w 122"/>
              <a:gd name="T9" fmla="*/ 160 h 160"/>
              <a:gd name="T10" fmla="*/ 122 w 122"/>
              <a:gd name="T11" fmla="*/ 23 h 160"/>
              <a:gd name="T12" fmla="*/ 43 w 122"/>
              <a:gd name="T13" fmla="*/ 9 h 160"/>
              <a:gd name="T14" fmla="*/ 81 w 122"/>
              <a:gd name="T15" fmla="*/ 18 h 160"/>
              <a:gd name="T16" fmla="*/ 43 w 122"/>
              <a:gd name="T17" fmla="*/ 9 h 160"/>
              <a:gd name="T18" fmla="*/ 19 w 122"/>
              <a:gd name="T19" fmla="*/ 127 h 160"/>
              <a:gd name="T20" fmla="*/ 47 w 122"/>
              <a:gd name="T21" fmla="*/ 127 h 160"/>
              <a:gd name="T22" fmla="*/ 46 w 122"/>
              <a:gd name="T23" fmla="*/ 95 h 160"/>
              <a:gd name="T24" fmla="*/ 39 w 122"/>
              <a:gd name="T25" fmla="*/ 102 h 160"/>
              <a:gd name="T26" fmla="*/ 28 w 122"/>
              <a:gd name="T27" fmla="*/ 102 h 160"/>
              <a:gd name="T28" fmla="*/ 21 w 122"/>
              <a:gd name="T29" fmla="*/ 95 h 160"/>
              <a:gd name="T30" fmla="*/ 21 w 122"/>
              <a:gd name="T31" fmla="*/ 83 h 160"/>
              <a:gd name="T32" fmla="*/ 28 w 122"/>
              <a:gd name="T33" fmla="*/ 77 h 160"/>
              <a:gd name="T34" fmla="*/ 39 w 122"/>
              <a:gd name="T35" fmla="*/ 77 h 160"/>
              <a:gd name="T36" fmla="*/ 46 w 122"/>
              <a:gd name="T37" fmla="*/ 83 h 160"/>
              <a:gd name="T38" fmla="*/ 46 w 122"/>
              <a:gd name="T39" fmla="*/ 95 h 160"/>
              <a:gd name="T40" fmla="*/ 43 w 122"/>
              <a:gd name="T41" fmla="*/ 66 h 160"/>
              <a:gd name="T42" fmla="*/ 33 w 122"/>
              <a:gd name="T43" fmla="*/ 58 h 160"/>
              <a:gd name="T44" fmla="*/ 25 w 122"/>
              <a:gd name="T45" fmla="*/ 66 h 160"/>
              <a:gd name="T46" fmla="*/ 27 w 122"/>
              <a:gd name="T47" fmla="*/ 52 h 160"/>
              <a:gd name="T48" fmla="*/ 25 w 122"/>
              <a:gd name="T49" fmla="*/ 38 h 160"/>
              <a:gd name="T50" fmla="*/ 33 w 122"/>
              <a:gd name="T51" fmla="*/ 45 h 160"/>
              <a:gd name="T52" fmla="*/ 43 w 122"/>
              <a:gd name="T53" fmla="*/ 38 h 160"/>
              <a:gd name="T54" fmla="*/ 40 w 122"/>
              <a:gd name="T55" fmla="*/ 52 h 160"/>
              <a:gd name="T56" fmla="*/ 99 w 122"/>
              <a:gd name="T57" fmla="*/ 131 h 160"/>
              <a:gd name="T58" fmla="*/ 61 w 122"/>
              <a:gd name="T59" fmla="*/ 122 h 160"/>
              <a:gd name="T60" fmla="*/ 99 w 122"/>
              <a:gd name="T61" fmla="*/ 131 h 160"/>
              <a:gd name="T62" fmla="*/ 61 w 122"/>
              <a:gd name="T63" fmla="*/ 94 h 160"/>
              <a:gd name="T64" fmla="*/ 99 w 122"/>
              <a:gd name="T65" fmla="*/ 85 h 160"/>
              <a:gd name="T66" fmla="*/ 99 w 122"/>
              <a:gd name="T67" fmla="*/ 94 h 160"/>
              <a:gd name="T68" fmla="*/ 61 w 122"/>
              <a:gd name="T69" fmla="*/ 56 h 160"/>
              <a:gd name="T70" fmla="*/ 99 w 122"/>
              <a:gd name="T71" fmla="*/ 47 h 160"/>
              <a:gd name="T72" fmla="*/ 33 w 122"/>
              <a:gd name="T73" fmla="*/ 122 h 160"/>
              <a:gd name="T74" fmla="*/ 33 w 122"/>
              <a:gd name="T75" fmla="*/ 132 h 160"/>
              <a:gd name="T76" fmla="*/ 33 w 122"/>
              <a:gd name="T77" fmla="*/ 1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2" h="160">
                <a:moveTo>
                  <a:pt x="108" y="9"/>
                </a:moveTo>
                <a:cubicBezTo>
                  <a:pt x="93" y="9"/>
                  <a:pt x="93" y="9"/>
                  <a:pt x="93" y="9"/>
                </a:cubicBezTo>
                <a:cubicBezTo>
                  <a:pt x="91" y="3"/>
                  <a:pt x="86" y="0"/>
                  <a:pt x="80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36" y="0"/>
                  <a:pt x="31" y="3"/>
                  <a:pt x="29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7" y="9"/>
                  <a:pt x="0" y="15"/>
                  <a:pt x="0" y="23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7" y="160"/>
                  <a:pt x="14" y="160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16" y="160"/>
                  <a:pt x="122" y="153"/>
                  <a:pt x="122" y="145"/>
                </a:cubicBezTo>
                <a:cubicBezTo>
                  <a:pt x="122" y="23"/>
                  <a:pt x="122" y="23"/>
                  <a:pt x="122" y="23"/>
                </a:cubicBezTo>
                <a:cubicBezTo>
                  <a:pt x="122" y="15"/>
                  <a:pt x="116" y="9"/>
                  <a:pt x="108" y="9"/>
                </a:cubicBezTo>
                <a:close/>
                <a:moveTo>
                  <a:pt x="43" y="9"/>
                </a:moveTo>
                <a:cubicBezTo>
                  <a:pt x="81" y="9"/>
                  <a:pt x="81" y="9"/>
                  <a:pt x="81" y="9"/>
                </a:cubicBezTo>
                <a:cubicBezTo>
                  <a:pt x="87" y="9"/>
                  <a:pt x="87" y="18"/>
                  <a:pt x="81" y="18"/>
                </a:cubicBezTo>
                <a:cubicBezTo>
                  <a:pt x="43" y="18"/>
                  <a:pt x="43" y="18"/>
                  <a:pt x="43" y="18"/>
                </a:cubicBezTo>
                <a:cubicBezTo>
                  <a:pt x="36" y="18"/>
                  <a:pt x="36" y="9"/>
                  <a:pt x="43" y="9"/>
                </a:cubicBezTo>
                <a:close/>
                <a:moveTo>
                  <a:pt x="33" y="141"/>
                </a:moveTo>
                <a:cubicBezTo>
                  <a:pt x="26" y="141"/>
                  <a:pt x="19" y="135"/>
                  <a:pt x="19" y="127"/>
                </a:cubicBezTo>
                <a:cubicBezTo>
                  <a:pt x="19" y="119"/>
                  <a:pt x="26" y="113"/>
                  <a:pt x="33" y="113"/>
                </a:cubicBezTo>
                <a:cubicBezTo>
                  <a:pt x="41" y="113"/>
                  <a:pt x="47" y="119"/>
                  <a:pt x="47" y="127"/>
                </a:cubicBezTo>
                <a:cubicBezTo>
                  <a:pt x="47" y="135"/>
                  <a:pt x="41" y="141"/>
                  <a:pt x="33" y="141"/>
                </a:cubicBezTo>
                <a:close/>
                <a:moveTo>
                  <a:pt x="46" y="95"/>
                </a:moveTo>
                <a:cubicBezTo>
                  <a:pt x="49" y="98"/>
                  <a:pt x="46" y="103"/>
                  <a:pt x="43" y="103"/>
                </a:cubicBezTo>
                <a:cubicBezTo>
                  <a:pt x="42" y="103"/>
                  <a:pt x="40" y="103"/>
                  <a:pt x="39" y="102"/>
                </a:cubicBezTo>
                <a:cubicBezTo>
                  <a:pt x="33" y="96"/>
                  <a:pt x="33" y="96"/>
                  <a:pt x="33" y="96"/>
                </a:cubicBezTo>
                <a:cubicBezTo>
                  <a:pt x="28" y="102"/>
                  <a:pt x="28" y="102"/>
                  <a:pt x="28" y="102"/>
                </a:cubicBezTo>
                <a:cubicBezTo>
                  <a:pt x="27" y="103"/>
                  <a:pt x="26" y="103"/>
                  <a:pt x="25" y="103"/>
                </a:cubicBezTo>
                <a:cubicBezTo>
                  <a:pt x="21" y="103"/>
                  <a:pt x="18" y="98"/>
                  <a:pt x="21" y="95"/>
                </a:cubicBezTo>
                <a:cubicBezTo>
                  <a:pt x="27" y="89"/>
                  <a:pt x="27" y="89"/>
                  <a:pt x="27" y="89"/>
                </a:cubicBezTo>
                <a:cubicBezTo>
                  <a:pt x="21" y="83"/>
                  <a:pt x="21" y="83"/>
                  <a:pt x="21" y="83"/>
                </a:cubicBezTo>
                <a:cubicBezTo>
                  <a:pt x="18" y="80"/>
                  <a:pt x="21" y="75"/>
                  <a:pt x="25" y="75"/>
                </a:cubicBezTo>
                <a:cubicBezTo>
                  <a:pt x="26" y="75"/>
                  <a:pt x="27" y="76"/>
                  <a:pt x="28" y="77"/>
                </a:cubicBezTo>
                <a:cubicBezTo>
                  <a:pt x="33" y="83"/>
                  <a:pt x="33" y="83"/>
                  <a:pt x="33" y="83"/>
                </a:cubicBezTo>
                <a:cubicBezTo>
                  <a:pt x="39" y="77"/>
                  <a:pt x="39" y="77"/>
                  <a:pt x="39" y="77"/>
                </a:cubicBezTo>
                <a:cubicBezTo>
                  <a:pt x="40" y="76"/>
                  <a:pt x="42" y="75"/>
                  <a:pt x="43" y="75"/>
                </a:cubicBezTo>
                <a:cubicBezTo>
                  <a:pt x="46" y="75"/>
                  <a:pt x="49" y="80"/>
                  <a:pt x="46" y="83"/>
                </a:cubicBezTo>
                <a:cubicBezTo>
                  <a:pt x="40" y="89"/>
                  <a:pt x="40" y="89"/>
                  <a:pt x="40" y="89"/>
                </a:cubicBezTo>
                <a:lnTo>
                  <a:pt x="46" y="95"/>
                </a:lnTo>
                <a:close/>
                <a:moveTo>
                  <a:pt x="46" y="58"/>
                </a:moveTo>
                <a:cubicBezTo>
                  <a:pt x="49" y="61"/>
                  <a:pt x="46" y="66"/>
                  <a:pt x="43" y="66"/>
                </a:cubicBezTo>
                <a:cubicBezTo>
                  <a:pt x="42" y="66"/>
                  <a:pt x="40" y="65"/>
                  <a:pt x="39" y="64"/>
                </a:cubicBezTo>
                <a:cubicBezTo>
                  <a:pt x="33" y="58"/>
                  <a:pt x="33" y="58"/>
                  <a:pt x="33" y="58"/>
                </a:cubicBezTo>
                <a:cubicBezTo>
                  <a:pt x="28" y="64"/>
                  <a:pt x="28" y="64"/>
                  <a:pt x="28" y="64"/>
                </a:cubicBezTo>
                <a:cubicBezTo>
                  <a:pt x="27" y="65"/>
                  <a:pt x="26" y="66"/>
                  <a:pt x="25" y="66"/>
                </a:cubicBezTo>
                <a:cubicBezTo>
                  <a:pt x="21" y="66"/>
                  <a:pt x="18" y="61"/>
                  <a:pt x="21" y="58"/>
                </a:cubicBezTo>
                <a:cubicBezTo>
                  <a:pt x="27" y="52"/>
                  <a:pt x="27" y="52"/>
                  <a:pt x="27" y="52"/>
                </a:cubicBezTo>
                <a:cubicBezTo>
                  <a:pt x="21" y="46"/>
                  <a:pt x="21" y="46"/>
                  <a:pt x="21" y="46"/>
                </a:cubicBezTo>
                <a:cubicBezTo>
                  <a:pt x="18" y="43"/>
                  <a:pt x="21" y="38"/>
                  <a:pt x="25" y="38"/>
                </a:cubicBezTo>
                <a:cubicBezTo>
                  <a:pt x="26" y="38"/>
                  <a:pt x="27" y="38"/>
                  <a:pt x="28" y="39"/>
                </a:cubicBezTo>
                <a:cubicBezTo>
                  <a:pt x="33" y="45"/>
                  <a:pt x="33" y="45"/>
                  <a:pt x="33" y="45"/>
                </a:cubicBezTo>
                <a:cubicBezTo>
                  <a:pt x="39" y="39"/>
                  <a:pt x="39" y="39"/>
                  <a:pt x="39" y="39"/>
                </a:cubicBezTo>
                <a:cubicBezTo>
                  <a:pt x="40" y="38"/>
                  <a:pt x="42" y="38"/>
                  <a:pt x="43" y="38"/>
                </a:cubicBezTo>
                <a:cubicBezTo>
                  <a:pt x="46" y="38"/>
                  <a:pt x="49" y="43"/>
                  <a:pt x="46" y="46"/>
                </a:cubicBezTo>
                <a:cubicBezTo>
                  <a:pt x="40" y="52"/>
                  <a:pt x="40" y="52"/>
                  <a:pt x="40" y="52"/>
                </a:cubicBezTo>
                <a:lnTo>
                  <a:pt x="46" y="58"/>
                </a:lnTo>
                <a:close/>
                <a:moveTo>
                  <a:pt x="99" y="131"/>
                </a:moveTo>
                <a:cubicBezTo>
                  <a:pt x="61" y="131"/>
                  <a:pt x="61" y="131"/>
                  <a:pt x="61" y="131"/>
                </a:cubicBezTo>
                <a:cubicBezTo>
                  <a:pt x="55" y="131"/>
                  <a:pt x="55" y="122"/>
                  <a:pt x="61" y="122"/>
                </a:cubicBezTo>
                <a:cubicBezTo>
                  <a:pt x="99" y="122"/>
                  <a:pt x="99" y="122"/>
                  <a:pt x="99" y="122"/>
                </a:cubicBezTo>
                <a:cubicBezTo>
                  <a:pt x="105" y="122"/>
                  <a:pt x="105" y="131"/>
                  <a:pt x="99" y="131"/>
                </a:cubicBezTo>
                <a:close/>
                <a:moveTo>
                  <a:pt x="99" y="94"/>
                </a:moveTo>
                <a:cubicBezTo>
                  <a:pt x="61" y="94"/>
                  <a:pt x="61" y="94"/>
                  <a:pt x="61" y="94"/>
                </a:cubicBezTo>
                <a:cubicBezTo>
                  <a:pt x="55" y="94"/>
                  <a:pt x="55" y="85"/>
                  <a:pt x="61" y="85"/>
                </a:cubicBezTo>
                <a:cubicBezTo>
                  <a:pt x="99" y="85"/>
                  <a:pt x="99" y="85"/>
                  <a:pt x="99" y="85"/>
                </a:cubicBezTo>
                <a:cubicBezTo>
                  <a:pt x="99" y="85"/>
                  <a:pt x="99" y="85"/>
                  <a:pt x="99" y="85"/>
                </a:cubicBezTo>
                <a:cubicBezTo>
                  <a:pt x="105" y="85"/>
                  <a:pt x="105" y="94"/>
                  <a:pt x="99" y="94"/>
                </a:cubicBezTo>
                <a:close/>
                <a:moveTo>
                  <a:pt x="99" y="56"/>
                </a:moveTo>
                <a:cubicBezTo>
                  <a:pt x="61" y="56"/>
                  <a:pt x="61" y="56"/>
                  <a:pt x="61" y="56"/>
                </a:cubicBezTo>
                <a:cubicBezTo>
                  <a:pt x="55" y="56"/>
                  <a:pt x="55" y="47"/>
                  <a:pt x="61" y="47"/>
                </a:cubicBezTo>
                <a:cubicBezTo>
                  <a:pt x="99" y="47"/>
                  <a:pt x="99" y="47"/>
                  <a:pt x="99" y="47"/>
                </a:cubicBezTo>
                <a:cubicBezTo>
                  <a:pt x="105" y="47"/>
                  <a:pt x="105" y="56"/>
                  <a:pt x="99" y="56"/>
                </a:cubicBezTo>
                <a:close/>
                <a:moveTo>
                  <a:pt x="33" y="122"/>
                </a:moveTo>
                <a:cubicBezTo>
                  <a:pt x="30" y="122"/>
                  <a:pt x="28" y="124"/>
                  <a:pt x="28" y="127"/>
                </a:cubicBezTo>
                <a:cubicBezTo>
                  <a:pt x="28" y="130"/>
                  <a:pt x="30" y="132"/>
                  <a:pt x="33" y="132"/>
                </a:cubicBezTo>
                <a:cubicBezTo>
                  <a:pt x="36" y="132"/>
                  <a:pt x="38" y="130"/>
                  <a:pt x="38" y="127"/>
                </a:cubicBezTo>
                <a:cubicBezTo>
                  <a:pt x="38" y="124"/>
                  <a:pt x="36" y="122"/>
                  <a:pt x="33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D2A44E91-FBCB-6800-F93F-D9FD20340C1D}"/>
              </a:ext>
            </a:extLst>
          </p:cNvPr>
          <p:cNvSpPr>
            <a:spLocks noEditPoints="1"/>
          </p:cNvSpPr>
          <p:nvPr/>
        </p:nvSpPr>
        <p:spPr bwMode="auto">
          <a:xfrm>
            <a:off x="1855788" y="2471738"/>
            <a:ext cx="223838" cy="254000"/>
          </a:xfrm>
          <a:custGeom>
            <a:avLst/>
            <a:gdLst>
              <a:gd name="T0" fmla="*/ 127 w 141"/>
              <a:gd name="T1" fmla="*/ 19 h 160"/>
              <a:gd name="T2" fmla="*/ 99 w 141"/>
              <a:gd name="T3" fmla="*/ 19 h 160"/>
              <a:gd name="T4" fmla="*/ 96 w 141"/>
              <a:gd name="T5" fmla="*/ 10 h 160"/>
              <a:gd name="T6" fmla="*/ 83 w 141"/>
              <a:gd name="T7" fmla="*/ 0 h 160"/>
              <a:gd name="T8" fmla="*/ 59 w 141"/>
              <a:gd name="T9" fmla="*/ 0 h 160"/>
              <a:gd name="T10" fmla="*/ 45 w 141"/>
              <a:gd name="T11" fmla="*/ 10 h 160"/>
              <a:gd name="T12" fmla="*/ 42 w 141"/>
              <a:gd name="T13" fmla="*/ 19 h 160"/>
              <a:gd name="T14" fmla="*/ 15 w 141"/>
              <a:gd name="T15" fmla="*/ 19 h 160"/>
              <a:gd name="T16" fmla="*/ 0 w 141"/>
              <a:gd name="T17" fmla="*/ 33 h 160"/>
              <a:gd name="T18" fmla="*/ 0 w 141"/>
              <a:gd name="T19" fmla="*/ 42 h 160"/>
              <a:gd name="T20" fmla="*/ 7 w 141"/>
              <a:gd name="T21" fmla="*/ 47 h 160"/>
              <a:gd name="T22" fmla="*/ 10 w 141"/>
              <a:gd name="T23" fmla="*/ 47 h 160"/>
              <a:gd name="T24" fmla="*/ 135 w 141"/>
              <a:gd name="T25" fmla="*/ 47 h 160"/>
              <a:gd name="T26" fmla="*/ 140 w 141"/>
              <a:gd name="T27" fmla="*/ 42 h 160"/>
              <a:gd name="T28" fmla="*/ 140 w 141"/>
              <a:gd name="T29" fmla="*/ 33 h 160"/>
              <a:gd name="T30" fmla="*/ 127 w 141"/>
              <a:gd name="T31" fmla="*/ 19 h 160"/>
              <a:gd name="T32" fmla="*/ 52 w 141"/>
              <a:gd name="T33" fmla="*/ 19 h 160"/>
              <a:gd name="T34" fmla="*/ 55 w 141"/>
              <a:gd name="T35" fmla="*/ 13 h 160"/>
              <a:gd name="T36" fmla="*/ 59 w 141"/>
              <a:gd name="T37" fmla="*/ 10 h 160"/>
              <a:gd name="T38" fmla="*/ 83 w 141"/>
              <a:gd name="T39" fmla="*/ 10 h 160"/>
              <a:gd name="T40" fmla="*/ 87 w 141"/>
              <a:gd name="T41" fmla="*/ 13 h 160"/>
              <a:gd name="T42" fmla="*/ 89 w 141"/>
              <a:gd name="T43" fmla="*/ 19 h 160"/>
              <a:gd name="T44" fmla="*/ 52 w 141"/>
              <a:gd name="T45" fmla="*/ 19 h 160"/>
              <a:gd name="T46" fmla="*/ 19 w 141"/>
              <a:gd name="T47" fmla="*/ 148 h 160"/>
              <a:gd name="T48" fmla="*/ 33 w 141"/>
              <a:gd name="T49" fmla="*/ 160 h 160"/>
              <a:gd name="T50" fmla="*/ 109 w 141"/>
              <a:gd name="T51" fmla="*/ 160 h 160"/>
              <a:gd name="T52" fmla="*/ 123 w 141"/>
              <a:gd name="T53" fmla="*/ 148 h 160"/>
              <a:gd name="T54" fmla="*/ 130 w 141"/>
              <a:gd name="T55" fmla="*/ 58 h 160"/>
              <a:gd name="T56" fmla="*/ 11 w 141"/>
              <a:gd name="T57" fmla="*/ 58 h 160"/>
              <a:gd name="T58" fmla="*/ 19 w 141"/>
              <a:gd name="T59" fmla="*/ 148 h 160"/>
              <a:gd name="T60" fmla="*/ 99 w 141"/>
              <a:gd name="T61" fmla="*/ 66 h 160"/>
              <a:gd name="T62" fmla="*/ 104 w 141"/>
              <a:gd name="T63" fmla="*/ 72 h 160"/>
              <a:gd name="T64" fmla="*/ 104 w 141"/>
              <a:gd name="T65" fmla="*/ 137 h 160"/>
              <a:gd name="T66" fmla="*/ 99 w 141"/>
              <a:gd name="T67" fmla="*/ 142 h 160"/>
              <a:gd name="T68" fmla="*/ 95 w 141"/>
              <a:gd name="T69" fmla="*/ 137 h 160"/>
              <a:gd name="T70" fmla="*/ 95 w 141"/>
              <a:gd name="T71" fmla="*/ 72 h 160"/>
              <a:gd name="T72" fmla="*/ 94 w 141"/>
              <a:gd name="T73" fmla="*/ 72 h 160"/>
              <a:gd name="T74" fmla="*/ 99 w 141"/>
              <a:gd name="T75" fmla="*/ 66 h 160"/>
              <a:gd name="T76" fmla="*/ 66 w 141"/>
              <a:gd name="T77" fmla="*/ 72 h 160"/>
              <a:gd name="T78" fmla="*/ 71 w 141"/>
              <a:gd name="T79" fmla="*/ 67 h 160"/>
              <a:gd name="T80" fmla="*/ 75 w 141"/>
              <a:gd name="T81" fmla="*/ 72 h 160"/>
              <a:gd name="T82" fmla="*/ 75 w 141"/>
              <a:gd name="T83" fmla="*/ 137 h 160"/>
              <a:gd name="T84" fmla="*/ 71 w 141"/>
              <a:gd name="T85" fmla="*/ 142 h 160"/>
              <a:gd name="T86" fmla="*/ 66 w 141"/>
              <a:gd name="T87" fmla="*/ 137 h 160"/>
              <a:gd name="T88" fmla="*/ 66 w 141"/>
              <a:gd name="T89" fmla="*/ 72 h 160"/>
              <a:gd name="T90" fmla="*/ 39 w 141"/>
              <a:gd name="T91" fmla="*/ 72 h 160"/>
              <a:gd name="T92" fmla="*/ 43 w 141"/>
              <a:gd name="T93" fmla="*/ 67 h 160"/>
              <a:gd name="T94" fmla="*/ 48 w 141"/>
              <a:gd name="T95" fmla="*/ 72 h 160"/>
              <a:gd name="T96" fmla="*/ 48 w 141"/>
              <a:gd name="T97" fmla="*/ 137 h 160"/>
              <a:gd name="T98" fmla="*/ 43 w 141"/>
              <a:gd name="T99" fmla="*/ 142 h 160"/>
              <a:gd name="T100" fmla="*/ 39 w 141"/>
              <a:gd name="T101" fmla="*/ 137 h 160"/>
              <a:gd name="T102" fmla="*/ 39 w 141"/>
              <a:gd name="T103" fmla="*/ 7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1" h="160">
                <a:moveTo>
                  <a:pt x="127" y="19"/>
                </a:moveTo>
                <a:cubicBezTo>
                  <a:pt x="99" y="19"/>
                  <a:pt x="99" y="19"/>
                  <a:pt x="99" y="19"/>
                </a:cubicBezTo>
                <a:cubicBezTo>
                  <a:pt x="96" y="10"/>
                  <a:pt x="96" y="10"/>
                  <a:pt x="96" y="10"/>
                </a:cubicBezTo>
                <a:cubicBezTo>
                  <a:pt x="94" y="4"/>
                  <a:pt x="89" y="0"/>
                  <a:pt x="83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3" y="0"/>
                  <a:pt x="48" y="4"/>
                  <a:pt x="45" y="10"/>
                </a:cubicBezTo>
                <a:cubicBezTo>
                  <a:pt x="42" y="19"/>
                  <a:pt x="42" y="19"/>
                  <a:pt x="42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7" y="19"/>
                  <a:pt x="0" y="26"/>
                  <a:pt x="0" y="33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7"/>
                  <a:pt x="3" y="47"/>
                  <a:pt x="7" y="47"/>
                </a:cubicBezTo>
                <a:cubicBezTo>
                  <a:pt x="8" y="47"/>
                  <a:pt x="9" y="47"/>
                  <a:pt x="10" y="47"/>
                </a:cubicBezTo>
                <a:cubicBezTo>
                  <a:pt x="135" y="47"/>
                  <a:pt x="135" y="47"/>
                  <a:pt x="135" y="47"/>
                </a:cubicBezTo>
                <a:cubicBezTo>
                  <a:pt x="138" y="47"/>
                  <a:pt x="140" y="45"/>
                  <a:pt x="140" y="42"/>
                </a:cubicBezTo>
                <a:cubicBezTo>
                  <a:pt x="140" y="33"/>
                  <a:pt x="140" y="33"/>
                  <a:pt x="140" y="33"/>
                </a:cubicBezTo>
                <a:cubicBezTo>
                  <a:pt x="141" y="26"/>
                  <a:pt x="135" y="19"/>
                  <a:pt x="127" y="19"/>
                </a:cubicBezTo>
                <a:close/>
                <a:moveTo>
                  <a:pt x="52" y="19"/>
                </a:moveTo>
                <a:cubicBezTo>
                  <a:pt x="55" y="13"/>
                  <a:pt x="55" y="13"/>
                  <a:pt x="55" y="13"/>
                </a:cubicBezTo>
                <a:cubicBezTo>
                  <a:pt x="55" y="11"/>
                  <a:pt x="57" y="10"/>
                  <a:pt x="59" y="10"/>
                </a:cubicBezTo>
                <a:cubicBezTo>
                  <a:pt x="83" y="10"/>
                  <a:pt x="83" y="10"/>
                  <a:pt x="83" y="10"/>
                </a:cubicBezTo>
                <a:cubicBezTo>
                  <a:pt x="85" y="10"/>
                  <a:pt x="86" y="11"/>
                  <a:pt x="87" y="13"/>
                </a:cubicBezTo>
                <a:cubicBezTo>
                  <a:pt x="89" y="19"/>
                  <a:pt x="89" y="19"/>
                  <a:pt x="89" y="19"/>
                </a:cubicBezTo>
                <a:lnTo>
                  <a:pt x="52" y="19"/>
                </a:lnTo>
                <a:close/>
                <a:moveTo>
                  <a:pt x="19" y="148"/>
                </a:moveTo>
                <a:cubicBezTo>
                  <a:pt x="19" y="155"/>
                  <a:pt x="25" y="160"/>
                  <a:pt x="33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6" y="160"/>
                  <a:pt x="122" y="155"/>
                  <a:pt x="123" y="148"/>
                </a:cubicBezTo>
                <a:cubicBezTo>
                  <a:pt x="130" y="58"/>
                  <a:pt x="130" y="58"/>
                  <a:pt x="130" y="58"/>
                </a:cubicBezTo>
                <a:cubicBezTo>
                  <a:pt x="11" y="58"/>
                  <a:pt x="11" y="58"/>
                  <a:pt x="11" y="58"/>
                </a:cubicBezTo>
                <a:lnTo>
                  <a:pt x="19" y="148"/>
                </a:lnTo>
                <a:close/>
                <a:moveTo>
                  <a:pt x="99" y="66"/>
                </a:moveTo>
                <a:cubicBezTo>
                  <a:pt x="102" y="66"/>
                  <a:pt x="104" y="69"/>
                  <a:pt x="104" y="72"/>
                </a:cubicBezTo>
                <a:cubicBezTo>
                  <a:pt x="104" y="137"/>
                  <a:pt x="104" y="137"/>
                  <a:pt x="104" y="137"/>
                </a:cubicBezTo>
                <a:cubicBezTo>
                  <a:pt x="104" y="140"/>
                  <a:pt x="102" y="142"/>
                  <a:pt x="99" y="142"/>
                </a:cubicBezTo>
                <a:cubicBezTo>
                  <a:pt x="97" y="142"/>
                  <a:pt x="95" y="140"/>
                  <a:pt x="95" y="137"/>
                </a:cubicBezTo>
                <a:cubicBezTo>
                  <a:pt x="95" y="72"/>
                  <a:pt x="95" y="72"/>
                  <a:pt x="95" y="72"/>
                </a:cubicBezTo>
                <a:cubicBezTo>
                  <a:pt x="94" y="72"/>
                  <a:pt x="94" y="72"/>
                  <a:pt x="94" y="72"/>
                </a:cubicBezTo>
                <a:cubicBezTo>
                  <a:pt x="94" y="69"/>
                  <a:pt x="96" y="66"/>
                  <a:pt x="99" y="66"/>
                </a:cubicBezTo>
                <a:close/>
                <a:moveTo>
                  <a:pt x="66" y="72"/>
                </a:moveTo>
                <a:cubicBezTo>
                  <a:pt x="66" y="69"/>
                  <a:pt x="69" y="67"/>
                  <a:pt x="71" y="67"/>
                </a:cubicBezTo>
                <a:cubicBezTo>
                  <a:pt x="73" y="67"/>
                  <a:pt x="75" y="68"/>
                  <a:pt x="75" y="72"/>
                </a:cubicBezTo>
                <a:cubicBezTo>
                  <a:pt x="75" y="137"/>
                  <a:pt x="75" y="137"/>
                  <a:pt x="75" y="137"/>
                </a:cubicBezTo>
                <a:cubicBezTo>
                  <a:pt x="75" y="140"/>
                  <a:pt x="73" y="142"/>
                  <a:pt x="71" y="142"/>
                </a:cubicBezTo>
                <a:cubicBezTo>
                  <a:pt x="69" y="142"/>
                  <a:pt x="66" y="140"/>
                  <a:pt x="66" y="137"/>
                </a:cubicBezTo>
                <a:lnTo>
                  <a:pt x="66" y="72"/>
                </a:lnTo>
                <a:close/>
                <a:moveTo>
                  <a:pt x="39" y="72"/>
                </a:moveTo>
                <a:cubicBezTo>
                  <a:pt x="39" y="69"/>
                  <a:pt x="41" y="67"/>
                  <a:pt x="43" y="67"/>
                </a:cubicBezTo>
                <a:cubicBezTo>
                  <a:pt x="45" y="67"/>
                  <a:pt x="48" y="68"/>
                  <a:pt x="48" y="72"/>
                </a:cubicBezTo>
                <a:cubicBezTo>
                  <a:pt x="48" y="137"/>
                  <a:pt x="48" y="137"/>
                  <a:pt x="48" y="137"/>
                </a:cubicBezTo>
                <a:cubicBezTo>
                  <a:pt x="48" y="140"/>
                  <a:pt x="45" y="142"/>
                  <a:pt x="43" y="142"/>
                </a:cubicBezTo>
                <a:cubicBezTo>
                  <a:pt x="41" y="142"/>
                  <a:pt x="39" y="140"/>
                  <a:pt x="39" y="137"/>
                </a:cubicBezTo>
                <a:lnTo>
                  <a:pt x="39" y="7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6163D0F3-A3AB-2B75-3FC6-2D8355E10144}"/>
              </a:ext>
            </a:extLst>
          </p:cNvPr>
          <p:cNvSpPr>
            <a:spLocks noEditPoints="1"/>
          </p:cNvSpPr>
          <p:nvPr/>
        </p:nvSpPr>
        <p:spPr bwMode="auto">
          <a:xfrm>
            <a:off x="11244263" y="2471738"/>
            <a:ext cx="163513" cy="254000"/>
          </a:xfrm>
          <a:custGeom>
            <a:avLst/>
            <a:gdLst>
              <a:gd name="T0" fmla="*/ 55 w 103"/>
              <a:gd name="T1" fmla="*/ 41 h 160"/>
              <a:gd name="T2" fmla="*/ 63 w 103"/>
              <a:gd name="T3" fmla="*/ 57 h 160"/>
              <a:gd name="T4" fmla="*/ 72 w 103"/>
              <a:gd name="T5" fmla="*/ 57 h 160"/>
              <a:gd name="T6" fmla="*/ 60 w 103"/>
              <a:gd name="T7" fmla="*/ 34 h 160"/>
              <a:gd name="T8" fmla="*/ 55 w 103"/>
              <a:gd name="T9" fmla="*/ 41 h 160"/>
              <a:gd name="T10" fmla="*/ 31 w 103"/>
              <a:gd name="T11" fmla="*/ 57 h 160"/>
              <a:gd name="T12" fmla="*/ 53 w 103"/>
              <a:gd name="T13" fmla="*/ 57 h 160"/>
              <a:gd name="T14" fmla="*/ 42 w 103"/>
              <a:gd name="T15" fmla="*/ 35 h 160"/>
              <a:gd name="T16" fmla="*/ 31 w 103"/>
              <a:gd name="T17" fmla="*/ 57 h 160"/>
              <a:gd name="T18" fmla="*/ 89 w 103"/>
              <a:gd name="T19" fmla="*/ 0 h 160"/>
              <a:gd name="T20" fmla="*/ 14 w 103"/>
              <a:gd name="T21" fmla="*/ 0 h 160"/>
              <a:gd name="T22" fmla="*/ 0 w 103"/>
              <a:gd name="T23" fmla="*/ 15 h 160"/>
              <a:gd name="T24" fmla="*/ 0 w 103"/>
              <a:gd name="T25" fmla="*/ 109 h 160"/>
              <a:gd name="T26" fmla="*/ 14 w 103"/>
              <a:gd name="T27" fmla="*/ 123 h 160"/>
              <a:gd name="T28" fmla="*/ 28 w 103"/>
              <a:gd name="T29" fmla="*/ 123 h 160"/>
              <a:gd name="T30" fmla="*/ 28 w 103"/>
              <a:gd name="T31" fmla="*/ 151 h 160"/>
              <a:gd name="T32" fmla="*/ 14 w 103"/>
              <a:gd name="T33" fmla="*/ 151 h 160"/>
              <a:gd name="T34" fmla="*/ 14 w 103"/>
              <a:gd name="T35" fmla="*/ 160 h 160"/>
              <a:gd name="T36" fmla="*/ 89 w 103"/>
              <a:gd name="T37" fmla="*/ 160 h 160"/>
              <a:gd name="T38" fmla="*/ 94 w 103"/>
              <a:gd name="T39" fmla="*/ 156 h 160"/>
              <a:gd name="T40" fmla="*/ 89 w 103"/>
              <a:gd name="T41" fmla="*/ 151 h 160"/>
              <a:gd name="T42" fmla="*/ 75 w 103"/>
              <a:gd name="T43" fmla="*/ 151 h 160"/>
              <a:gd name="T44" fmla="*/ 75 w 103"/>
              <a:gd name="T45" fmla="*/ 123 h 160"/>
              <a:gd name="T46" fmla="*/ 89 w 103"/>
              <a:gd name="T47" fmla="*/ 123 h 160"/>
              <a:gd name="T48" fmla="*/ 103 w 103"/>
              <a:gd name="T49" fmla="*/ 109 h 160"/>
              <a:gd name="T50" fmla="*/ 103 w 103"/>
              <a:gd name="T51" fmla="*/ 14 h 160"/>
              <a:gd name="T52" fmla="*/ 89 w 103"/>
              <a:gd name="T53" fmla="*/ 0 h 160"/>
              <a:gd name="T54" fmla="*/ 65 w 103"/>
              <a:gd name="T55" fmla="*/ 151 h 160"/>
              <a:gd name="T56" fmla="*/ 37 w 103"/>
              <a:gd name="T57" fmla="*/ 151 h 160"/>
              <a:gd name="T58" fmla="*/ 37 w 103"/>
              <a:gd name="T59" fmla="*/ 123 h 160"/>
              <a:gd name="T60" fmla="*/ 65 w 103"/>
              <a:gd name="T61" fmla="*/ 123 h 160"/>
              <a:gd name="T62" fmla="*/ 65 w 103"/>
              <a:gd name="T63" fmla="*/ 151 h 160"/>
              <a:gd name="T64" fmla="*/ 70 w 103"/>
              <a:gd name="T65" fmla="*/ 104 h 160"/>
              <a:gd name="T66" fmla="*/ 32 w 103"/>
              <a:gd name="T67" fmla="*/ 104 h 160"/>
              <a:gd name="T68" fmla="*/ 27 w 103"/>
              <a:gd name="T69" fmla="*/ 99 h 160"/>
              <a:gd name="T70" fmla="*/ 32 w 103"/>
              <a:gd name="T71" fmla="*/ 95 h 160"/>
              <a:gd name="T72" fmla="*/ 70 w 103"/>
              <a:gd name="T73" fmla="*/ 95 h 160"/>
              <a:gd name="T74" fmla="*/ 70 w 103"/>
              <a:gd name="T75" fmla="*/ 104 h 160"/>
              <a:gd name="T76" fmla="*/ 70 w 103"/>
              <a:gd name="T77" fmla="*/ 85 h 160"/>
              <a:gd name="T78" fmla="*/ 32 w 103"/>
              <a:gd name="T79" fmla="*/ 85 h 160"/>
              <a:gd name="T80" fmla="*/ 32 w 103"/>
              <a:gd name="T81" fmla="*/ 76 h 160"/>
              <a:gd name="T82" fmla="*/ 70 w 103"/>
              <a:gd name="T83" fmla="*/ 76 h 160"/>
              <a:gd name="T84" fmla="*/ 70 w 103"/>
              <a:gd name="T85" fmla="*/ 85 h 160"/>
              <a:gd name="T86" fmla="*/ 80 w 103"/>
              <a:gd name="T87" fmla="*/ 67 h 160"/>
              <a:gd name="T88" fmla="*/ 23 w 103"/>
              <a:gd name="T89" fmla="*/ 67 h 160"/>
              <a:gd name="T90" fmla="*/ 19 w 103"/>
              <a:gd name="T91" fmla="*/ 59 h 160"/>
              <a:gd name="T92" fmla="*/ 38 w 103"/>
              <a:gd name="T93" fmla="*/ 22 h 160"/>
              <a:gd name="T94" fmla="*/ 42 w 103"/>
              <a:gd name="T95" fmla="*/ 19 h 160"/>
              <a:gd name="T96" fmla="*/ 46 w 103"/>
              <a:gd name="T97" fmla="*/ 22 h 160"/>
              <a:gd name="T98" fmla="*/ 51 w 103"/>
              <a:gd name="T99" fmla="*/ 30 h 160"/>
              <a:gd name="T100" fmla="*/ 57 w 103"/>
              <a:gd name="T101" fmla="*/ 21 h 160"/>
              <a:gd name="T102" fmla="*/ 61 w 103"/>
              <a:gd name="T103" fmla="*/ 19 h 160"/>
              <a:gd name="T104" fmla="*/ 65 w 103"/>
              <a:gd name="T105" fmla="*/ 22 h 160"/>
              <a:gd name="T106" fmla="*/ 84 w 103"/>
              <a:gd name="T107" fmla="*/ 59 h 160"/>
              <a:gd name="T108" fmla="*/ 80 w 103"/>
              <a:gd name="T109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3" h="160">
                <a:moveTo>
                  <a:pt x="55" y="41"/>
                </a:moveTo>
                <a:cubicBezTo>
                  <a:pt x="63" y="57"/>
                  <a:pt x="63" y="57"/>
                  <a:pt x="63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60" y="34"/>
                  <a:pt x="60" y="34"/>
                  <a:pt x="60" y="34"/>
                </a:cubicBezTo>
                <a:lnTo>
                  <a:pt x="55" y="41"/>
                </a:lnTo>
                <a:close/>
                <a:moveTo>
                  <a:pt x="31" y="57"/>
                </a:moveTo>
                <a:cubicBezTo>
                  <a:pt x="53" y="57"/>
                  <a:pt x="53" y="57"/>
                  <a:pt x="53" y="57"/>
                </a:cubicBezTo>
                <a:cubicBezTo>
                  <a:pt x="42" y="35"/>
                  <a:pt x="42" y="35"/>
                  <a:pt x="42" y="35"/>
                </a:cubicBezTo>
                <a:lnTo>
                  <a:pt x="31" y="57"/>
                </a:lnTo>
                <a:close/>
                <a:moveTo>
                  <a:pt x="89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17"/>
                  <a:pt x="6" y="123"/>
                  <a:pt x="14" y="123"/>
                </a:cubicBezTo>
                <a:cubicBezTo>
                  <a:pt x="28" y="123"/>
                  <a:pt x="28" y="123"/>
                  <a:pt x="28" y="123"/>
                </a:cubicBezTo>
                <a:cubicBezTo>
                  <a:pt x="28" y="151"/>
                  <a:pt x="28" y="151"/>
                  <a:pt x="28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8" y="151"/>
                  <a:pt x="7" y="160"/>
                  <a:pt x="14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92" y="160"/>
                  <a:pt x="94" y="158"/>
                  <a:pt x="94" y="156"/>
                </a:cubicBezTo>
                <a:cubicBezTo>
                  <a:pt x="94" y="153"/>
                  <a:pt x="92" y="151"/>
                  <a:pt x="89" y="151"/>
                </a:cubicBezTo>
                <a:cubicBezTo>
                  <a:pt x="75" y="151"/>
                  <a:pt x="75" y="151"/>
                  <a:pt x="75" y="151"/>
                </a:cubicBezTo>
                <a:cubicBezTo>
                  <a:pt x="75" y="123"/>
                  <a:pt x="75" y="123"/>
                  <a:pt x="75" y="123"/>
                </a:cubicBezTo>
                <a:cubicBezTo>
                  <a:pt x="89" y="123"/>
                  <a:pt x="89" y="123"/>
                  <a:pt x="89" y="123"/>
                </a:cubicBezTo>
                <a:cubicBezTo>
                  <a:pt x="96" y="123"/>
                  <a:pt x="103" y="116"/>
                  <a:pt x="103" y="109"/>
                </a:cubicBezTo>
                <a:cubicBezTo>
                  <a:pt x="103" y="14"/>
                  <a:pt x="103" y="14"/>
                  <a:pt x="103" y="14"/>
                </a:cubicBezTo>
                <a:cubicBezTo>
                  <a:pt x="103" y="7"/>
                  <a:pt x="96" y="0"/>
                  <a:pt x="89" y="0"/>
                </a:cubicBezTo>
                <a:close/>
                <a:moveTo>
                  <a:pt x="65" y="151"/>
                </a:moveTo>
                <a:cubicBezTo>
                  <a:pt x="37" y="151"/>
                  <a:pt x="37" y="151"/>
                  <a:pt x="37" y="151"/>
                </a:cubicBezTo>
                <a:cubicBezTo>
                  <a:pt x="37" y="123"/>
                  <a:pt x="37" y="123"/>
                  <a:pt x="37" y="123"/>
                </a:cubicBezTo>
                <a:cubicBezTo>
                  <a:pt x="65" y="123"/>
                  <a:pt x="65" y="123"/>
                  <a:pt x="65" y="123"/>
                </a:cubicBezTo>
                <a:lnTo>
                  <a:pt x="65" y="151"/>
                </a:lnTo>
                <a:close/>
                <a:moveTo>
                  <a:pt x="70" y="104"/>
                </a:moveTo>
                <a:cubicBezTo>
                  <a:pt x="32" y="104"/>
                  <a:pt x="32" y="104"/>
                  <a:pt x="32" y="104"/>
                </a:cubicBezTo>
                <a:cubicBezTo>
                  <a:pt x="29" y="104"/>
                  <a:pt x="27" y="102"/>
                  <a:pt x="27" y="99"/>
                </a:cubicBezTo>
                <a:cubicBezTo>
                  <a:pt x="27" y="97"/>
                  <a:pt x="29" y="95"/>
                  <a:pt x="32" y="95"/>
                </a:cubicBezTo>
                <a:cubicBezTo>
                  <a:pt x="70" y="95"/>
                  <a:pt x="70" y="95"/>
                  <a:pt x="70" y="95"/>
                </a:cubicBezTo>
                <a:cubicBezTo>
                  <a:pt x="77" y="95"/>
                  <a:pt x="77" y="104"/>
                  <a:pt x="70" y="104"/>
                </a:cubicBezTo>
                <a:close/>
                <a:moveTo>
                  <a:pt x="70" y="85"/>
                </a:moveTo>
                <a:cubicBezTo>
                  <a:pt x="32" y="85"/>
                  <a:pt x="32" y="85"/>
                  <a:pt x="32" y="85"/>
                </a:cubicBezTo>
                <a:cubicBezTo>
                  <a:pt x="26" y="85"/>
                  <a:pt x="26" y="76"/>
                  <a:pt x="32" y="76"/>
                </a:cubicBezTo>
                <a:cubicBezTo>
                  <a:pt x="70" y="76"/>
                  <a:pt x="70" y="76"/>
                  <a:pt x="70" y="76"/>
                </a:cubicBezTo>
                <a:cubicBezTo>
                  <a:pt x="77" y="76"/>
                  <a:pt x="77" y="85"/>
                  <a:pt x="70" y="85"/>
                </a:cubicBezTo>
                <a:close/>
                <a:moveTo>
                  <a:pt x="80" y="67"/>
                </a:moveTo>
                <a:cubicBezTo>
                  <a:pt x="23" y="67"/>
                  <a:pt x="23" y="67"/>
                  <a:pt x="23" y="67"/>
                </a:cubicBezTo>
                <a:cubicBezTo>
                  <a:pt x="20" y="67"/>
                  <a:pt x="17" y="63"/>
                  <a:pt x="19" y="59"/>
                </a:cubicBezTo>
                <a:cubicBezTo>
                  <a:pt x="38" y="22"/>
                  <a:pt x="38" y="22"/>
                  <a:pt x="38" y="22"/>
                </a:cubicBezTo>
                <a:cubicBezTo>
                  <a:pt x="39" y="20"/>
                  <a:pt x="40" y="19"/>
                  <a:pt x="42" y="19"/>
                </a:cubicBezTo>
                <a:cubicBezTo>
                  <a:pt x="44" y="19"/>
                  <a:pt x="45" y="20"/>
                  <a:pt x="46" y="22"/>
                </a:cubicBezTo>
                <a:cubicBezTo>
                  <a:pt x="51" y="30"/>
                  <a:pt x="51" y="30"/>
                  <a:pt x="51" y="30"/>
                </a:cubicBezTo>
                <a:cubicBezTo>
                  <a:pt x="57" y="21"/>
                  <a:pt x="57" y="21"/>
                  <a:pt x="57" y="21"/>
                </a:cubicBezTo>
                <a:cubicBezTo>
                  <a:pt x="58" y="20"/>
                  <a:pt x="60" y="19"/>
                  <a:pt x="61" y="19"/>
                </a:cubicBezTo>
                <a:cubicBezTo>
                  <a:pt x="63" y="19"/>
                  <a:pt x="64" y="20"/>
                  <a:pt x="65" y="22"/>
                </a:cubicBezTo>
                <a:cubicBezTo>
                  <a:pt x="84" y="59"/>
                  <a:pt x="84" y="59"/>
                  <a:pt x="84" y="59"/>
                </a:cubicBezTo>
                <a:cubicBezTo>
                  <a:pt x="85" y="63"/>
                  <a:pt x="83" y="67"/>
                  <a:pt x="80" y="6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186">
            <a:extLst>
              <a:ext uri="{FF2B5EF4-FFF2-40B4-BE49-F238E27FC236}">
                <a16:creationId xmlns:a16="http://schemas.microsoft.com/office/drawing/2014/main" id="{7A9480ED-5913-C8CB-B738-271EECD2CF38}"/>
              </a:ext>
            </a:extLst>
          </p:cNvPr>
          <p:cNvSpPr>
            <a:spLocks noEditPoints="1"/>
          </p:cNvSpPr>
          <p:nvPr/>
        </p:nvSpPr>
        <p:spPr bwMode="auto">
          <a:xfrm>
            <a:off x="6259513" y="1922463"/>
            <a:ext cx="223838" cy="254000"/>
          </a:xfrm>
          <a:custGeom>
            <a:avLst/>
            <a:gdLst>
              <a:gd name="T0" fmla="*/ 47 w 141"/>
              <a:gd name="T1" fmla="*/ 37 h 160"/>
              <a:gd name="T2" fmla="*/ 94 w 141"/>
              <a:gd name="T3" fmla="*/ 37 h 160"/>
              <a:gd name="T4" fmla="*/ 38 w 141"/>
              <a:gd name="T5" fmla="*/ 79 h 160"/>
              <a:gd name="T6" fmla="*/ 38 w 141"/>
              <a:gd name="T7" fmla="*/ 42 h 160"/>
              <a:gd name="T8" fmla="*/ 141 w 141"/>
              <a:gd name="T9" fmla="*/ 23 h 160"/>
              <a:gd name="T10" fmla="*/ 136 w 141"/>
              <a:gd name="T11" fmla="*/ 0 h 160"/>
              <a:gd name="T12" fmla="*/ 113 w 141"/>
              <a:gd name="T13" fmla="*/ 4 h 160"/>
              <a:gd name="T14" fmla="*/ 29 w 141"/>
              <a:gd name="T15" fmla="*/ 9 h 160"/>
              <a:gd name="T16" fmla="*/ 24 w 141"/>
              <a:gd name="T17" fmla="*/ 0 h 160"/>
              <a:gd name="T18" fmla="*/ 0 w 141"/>
              <a:gd name="T19" fmla="*/ 4 h 160"/>
              <a:gd name="T20" fmla="*/ 5 w 141"/>
              <a:gd name="T21" fmla="*/ 28 h 160"/>
              <a:gd name="T22" fmla="*/ 10 w 141"/>
              <a:gd name="T23" fmla="*/ 131 h 160"/>
              <a:gd name="T24" fmla="*/ 0 w 141"/>
              <a:gd name="T25" fmla="*/ 136 h 160"/>
              <a:gd name="T26" fmla="*/ 5 w 141"/>
              <a:gd name="T27" fmla="*/ 160 h 160"/>
              <a:gd name="T28" fmla="*/ 29 w 141"/>
              <a:gd name="T29" fmla="*/ 155 h 160"/>
              <a:gd name="T30" fmla="*/ 113 w 141"/>
              <a:gd name="T31" fmla="*/ 150 h 160"/>
              <a:gd name="T32" fmla="*/ 117 w 141"/>
              <a:gd name="T33" fmla="*/ 160 h 160"/>
              <a:gd name="T34" fmla="*/ 141 w 141"/>
              <a:gd name="T35" fmla="*/ 155 h 160"/>
              <a:gd name="T36" fmla="*/ 136 w 141"/>
              <a:gd name="T37" fmla="*/ 131 h 160"/>
              <a:gd name="T38" fmla="*/ 131 w 141"/>
              <a:gd name="T39" fmla="*/ 28 h 160"/>
              <a:gd name="T40" fmla="*/ 19 w 141"/>
              <a:gd name="T41" fmla="*/ 150 h 160"/>
              <a:gd name="T42" fmla="*/ 10 w 141"/>
              <a:gd name="T43" fmla="*/ 141 h 160"/>
              <a:gd name="T44" fmla="*/ 19 w 141"/>
              <a:gd name="T45" fmla="*/ 150 h 160"/>
              <a:gd name="T46" fmla="*/ 10 w 141"/>
              <a:gd name="T47" fmla="*/ 19 h 160"/>
              <a:gd name="T48" fmla="*/ 19 w 141"/>
              <a:gd name="T49" fmla="*/ 9 h 160"/>
              <a:gd name="T50" fmla="*/ 98 w 141"/>
              <a:gd name="T51" fmla="*/ 131 h 160"/>
              <a:gd name="T52" fmla="*/ 42 w 141"/>
              <a:gd name="T53" fmla="*/ 122 h 160"/>
              <a:gd name="T54" fmla="*/ 98 w 141"/>
              <a:gd name="T55" fmla="*/ 131 h 160"/>
              <a:gd name="T56" fmla="*/ 42 w 141"/>
              <a:gd name="T57" fmla="*/ 112 h 160"/>
              <a:gd name="T58" fmla="*/ 98 w 141"/>
              <a:gd name="T59" fmla="*/ 103 h 160"/>
              <a:gd name="T60" fmla="*/ 113 w 141"/>
              <a:gd name="T61" fmla="*/ 33 h 160"/>
              <a:gd name="T62" fmla="*/ 113 w 141"/>
              <a:gd name="T63" fmla="*/ 89 h 160"/>
              <a:gd name="T64" fmla="*/ 33 w 141"/>
              <a:gd name="T65" fmla="*/ 94 h 160"/>
              <a:gd name="T66" fmla="*/ 29 w 141"/>
              <a:gd name="T67" fmla="*/ 89 h 160"/>
              <a:gd name="T68" fmla="*/ 34 w 141"/>
              <a:gd name="T69" fmla="*/ 28 h 160"/>
              <a:gd name="T70" fmla="*/ 113 w 141"/>
              <a:gd name="T71" fmla="*/ 32 h 160"/>
              <a:gd name="T72" fmla="*/ 131 w 141"/>
              <a:gd name="T73" fmla="*/ 150 h 160"/>
              <a:gd name="T74" fmla="*/ 122 w 141"/>
              <a:gd name="T75" fmla="*/ 141 h 160"/>
              <a:gd name="T76" fmla="*/ 131 w 141"/>
              <a:gd name="T77" fmla="*/ 150 h 160"/>
              <a:gd name="T78" fmla="*/ 122 w 141"/>
              <a:gd name="T79" fmla="*/ 9 h 160"/>
              <a:gd name="T80" fmla="*/ 131 w 141"/>
              <a:gd name="T81" fmla="*/ 19 h 160"/>
              <a:gd name="T82" fmla="*/ 47 w 141"/>
              <a:gd name="T83" fmla="*/ 84 h 160"/>
              <a:gd name="T84" fmla="*/ 70 w 141"/>
              <a:gd name="T85" fmla="*/ 66 h 160"/>
              <a:gd name="T86" fmla="*/ 103 w 141"/>
              <a:gd name="T87" fmla="*/ 79 h 160"/>
              <a:gd name="T88" fmla="*/ 78 w 141"/>
              <a:gd name="T89" fmla="*/ 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1" h="160">
                <a:moveTo>
                  <a:pt x="94" y="37"/>
                </a:moveTo>
                <a:cubicBezTo>
                  <a:pt x="47" y="37"/>
                  <a:pt x="47" y="37"/>
                  <a:pt x="47" y="37"/>
                </a:cubicBezTo>
                <a:cubicBezTo>
                  <a:pt x="70" y="55"/>
                  <a:pt x="70" y="55"/>
                  <a:pt x="70" y="55"/>
                </a:cubicBezTo>
                <a:lnTo>
                  <a:pt x="94" y="37"/>
                </a:lnTo>
                <a:close/>
                <a:moveTo>
                  <a:pt x="38" y="42"/>
                </a:moveTo>
                <a:cubicBezTo>
                  <a:pt x="38" y="79"/>
                  <a:pt x="38" y="79"/>
                  <a:pt x="38" y="79"/>
                </a:cubicBezTo>
                <a:cubicBezTo>
                  <a:pt x="63" y="60"/>
                  <a:pt x="63" y="60"/>
                  <a:pt x="63" y="60"/>
                </a:cubicBezTo>
                <a:lnTo>
                  <a:pt x="38" y="42"/>
                </a:lnTo>
                <a:close/>
                <a:moveTo>
                  <a:pt x="136" y="28"/>
                </a:moveTo>
                <a:cubicBezTo>
                  <a:pt x="139" y="28"/>
                  <a:pt x="141" y="26"/>
                  <a:pt x="141" y="23"/>
                </a:cubicBezTo>
                <a:cubicBezTo>
                  <a:pt x="141" y="4"/>
                  <a:pt x="141" y="4"/>
                  <a:pt x="141" y="4"/>
                </a:cubicBezTo>
                <a:cubicBezTo>
                  <a:pt x="141" y="2"/>
                  <a:pt x="139" y="0"/>
                  <a:pt x="136" y="0"/>
                </a:cubicBezTo>
                <a:cubicBezTo>
                  <a:pt x="117" y="0"/>
                  <a:pt x="117" y="0"/>
                  <a:pt x="117" y="0"/>
                </a:cubicBezTo>
                <a:cubicBezTo>
                  <a:pt x="115" y="0"/>
                  <a:pt x="113" y="2"/>
                  <a:pt x="113" y="4"/>
                </a:cubicBezTo>
                <a:cubicBezTo>
                  <a:pt x="113" y="9"/>
                  <a:pt x="113" y="9"/>
                  <a:pt x="113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2"/>
                  <a:pt x="27" y="0"/>
                  <a:pt x="24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6"/>
                  <a:pt x="2" y="28"/>
                  <a:pt x="5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0" y="131"/>
                  <a:pt x="10" y="131"/>
                  <a:pt x="10" y="131"/>
                </a:cubicBezTo>
                <a:cubicBezTo>
                  <a:pt x="5" y="131"/>
                  <a:pt x="5" y="131"/>
                  <a:pt x="5" y="131"/>
                </a:cubicBezTo>
                <a:cubicBezTo>
                  <a:pt x="2" y="131"/>
                  <a:pt x="0" y="133"/>
                  <a:pt x="0" y="136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7"/>
                  <a:pt x="2" y="160"/>
                  <a:pt x="5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7" y="160"/>
                  <a:pt x="29" y="157"/>
                  <a:pt x="29" y="155"/>
                </a:cubicBezTo>
                <a:cubicBezTo>
                  <a:pt x="29" y="150"/>
                  <a:pt x="29" y="150"/>
                  <a:pt x="29" y="150"/>
                </a:cubicBezTo>
                <a:cubicBezTo>
                  <a:pt x="113" y="150"/>
                  <a:pt x="113" y="150"/>
                  <a:pt x="113" y="150"/>
                </a:cubicBezTo>
                <a:cubicBezTo>
                  <a:pt x="113" y="155"/>
                  <a:pt x="113" y="155"/>
                  <a:pt x="113" y="155"/>
                </a:cubicBezTo>
                <a:cubicBezTo>
                  <a:pt x="113" y="157"/>
                  <a:pt x="115" y="160"/>
                  <a:pt x="117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9" y="160"/>
                  <a:pt x="141" y="157"/>
                  <a:pt x="141" y="155"/>
                </a:cubicBezTo>
                <a:cubicBezTo>
                  <a:pt x="141" y="136"/>
                  <a:pt x="141" y="136"/>
                  <a:pt x="141" y="136"/>
                </a:cubicBezTo>
                <a:cubicBezTo>
                  <a:pt x="141" y="133"/>
                  <a:pt x="139" y="131"/>
                  <a:pt x="136" y="131"/>
                </a:cubicBezTo>
                <a:cubicBezTo>
                  <a:pt x="131" y="131"/>
                  <a:pt x="131" y="131"/>
                  <a:pt x="131" y="131"/>
                </a:cubicBezTo>
                <a:cubicBezTo>
                  <a:pt x="131" y="28"/>
                  <a:pt x="131" y="28"/>
                  <a:pt x="131" y="28"/>
                </a:cubicBezTo>
                <a:lnTo>
                  <a:pt x="136" y="28"/>
                </a:lnTo>
                <a:close/>
                <a:moveTo>
                  <a:pt x="19" y="150"/>
                </a:moveTo>
                <a:cubicBezTo>
                  <a:pt x="10" y="150"/>
                  <a:pt x="10" y="150"/>
                  <a:pt x="10" y="150"/>
                </a:cubicBezTo>
                <a:cubicBezTo>
                  <a:pt x="10" y="141"/>
                  <a:pt x="10" y="141"/>
                  <a:pt x="10" y="141"/>
                </a:cubicBezTo>
                <a:cubicBezTo>
                  <a:pt x="19" y="141"/>
                  <a:pt x="19" y="141"/>
                  <a:pt x="19" y="141"/>
                </a:cubicBezTo>
                <a:lnTo>
                  <a:pt x="19" y="150"/>
                </a:lnTo>
                <a:close/>
                <a:moveTo>
                  <a:pt x="19" y="19"/>
                </a:moveTo>
                <a:cubicBezTo>
                  <a:pt x="10" y="19"/>
                  <a:pt x="10" y="19"/>
                  <a:pt x="10" y="19"/>
                </a:cubicBezTo>
                <a:cubicBezTo>
                  <a:pt x="10" y="9"/>
                  <a:pt x="10" y="9"/>
                  <a:pt x="10" y="9"/>
                </a:cubicBezTo>
                <a:cubicBezTo>
                  <a:pt x="19" y="9"/>
                  <a:pt x="19" y="9"/>
                  <a:pt x="19" y="9"/>
                </a:cubicBezTo>
                <a:lnTo>
                  <a:pt x="19" y="19"/>
                </a:lnTo>
                <a:close/>
                <a:moveTo>
                  <a:pt x="98" y="131"/>
                </a:moveTo>
                <a:cubicBezTo>
                  <a:pt x="42" y="131"/>
                  <a:pt x="42" y="131"/>
                  <a:pt x="42" y="131"/>
                </a:cubicBezTo>
                <a:cubicBezTo>
                  <a:pt x="36" y="131"/>
                  <a:pt x="36" y="122"/>
                  <a:pt x="42" y="122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105" y="122"/>
                  <a:pt x="105" y="131"/>
                  <a:pt x="98" y="131"/>
                </a:cubicBezTo>
                <a:close/>
                <a:moveTo>
                  <a:pt x="98" y="112"/>
                </a:moveTo>
                <a:cubicBezTo>
                  <a:pt x="42" y="112"/>
                  <a:pt x="42" y="112"/>
                  <a:pt x="42" y="112"/>
                </a:cubicBezTo>
                <a:cubicBezTo>
                  <a:pt x="36" y="112"/>
                  <a:pt x="36" y="103"/>
                  <a:pt x="42" y="103"/>
                </a:cubicBezTo>
                <a:cubicBezTo>
                  <a:pt x="98" y="103"/>
                  <a:pt x="98" y="103"/>
                  <a:pt x="98" y="103"/>
                </a:cubicBezTo>
                <a:cubicBezTo>
                  <a:pt x="105" y="103"/>
                  <a:pt x="105" y="112"/>
                  <a:pt x="98" y="112"/>
                </a:cubicBezTo>
                <a:close/>
                <a:moveTo>
                  <a:pt x="113" y="33"/>
                </a:moveTo>
                <a:cubicBezTo>
                  <a:pt x="113" y="89"/>
                  <a:pt x="113" y="89"/>
                  <a:pt x="113" y="89"/>
                </a:cubicBezTo>
                <a:cubicBezTo>
                  <a:pt x="113" y="89"/>
                  <a:pt x="113" y="89"/>
                  <a:pt x="113" y="89"/>
                </a:cubicBezTo>
                <a:cubicBezTo>
                  <a:pt x="112" y="92"/>
                  <a:pt x="110" y="94"/>
                  <a:pt x="107" y="94"/>
                </a:cubicBezTo>
                <a:cubicBezTo>
                  <a:pt x="33" y="94"/>
                  <a:pt x="33" y="94"/>
                  <a:pt x="33" y="94"/>
                </a:cubicBezTo>
                <a:cubicBezTo>
                  <a:pt x="31" y="94"/>
                  <a:pt x="29" y="92"/>
                  <a:pt x="29" y="89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33"/>
                  <a:pt x="29" y="33"/>
                  <a:pt x="29" y="33"/>
                </a:cubicBezTo>
                <a:cubicBezTo>
                  <a:pt x="29" y="31"/>
                  <a:pt x="31" y="28"/>
                  <a:pt x="34" y="28"/>
                </a:cubicBezTo>
                <a:cubicBezTo>
                  <a:pt x="109" y="28"/>
                  <a:pt x="109" y="28"/>
                  <a:pt x="109" y="28"/>
                </a:cubicBezTo>
                <a:cubicBezTo>
                  <a:pt x="111" y="28"/>
                  <a:pt x="113" y="30"/>
                  <a:pt x="113" y="32"/>
                </a:cubicBezTo>
                <a:lnTo>
                  <a:pt x="113" y="33"/>
                </a:lnTo>
                <a:close/>
                <a:moveTo>
                  <a:pt x="131" y="150"/>
                </a:moveTo>
                <a:cubicBezTo>
                  <a:pt x="122" y="150"/>
                  <a:pt x="122" y="150"/>
                  <a:pt x="122" y="150"/>
                </a:cubicBezTo>
                <a:cubicBezTo>
                  <a:pt x="122" y="141"/>
                  <a:pt x="122" y="141"/>
                  <a:pt x="122" y="141"/>
                </a:cubicBezTo>
                <a:cubicBezTo>
                  <a:pt x="131" y="141"/>
                  <a:pt x="131" y="141"/>
                  <a:pt x="131" y="141"/>
                </a:cubicBezTo>
                <a:lnTo>
                  <a:pt x="131" y="150"/>
                </a:lnTo>
                <a:close/>
                <a:moveTo>
                  <a:pt x="122" y="19"/>
                </a:moveTo>
                <a:cubicBezTo>
                  <a:pt x="122" y="9"/>
                  <a:pt x="122" y="9"/>
                  <a:pt x="122" y="9"/>
                </a:cubicBezTo>
                <a:cubicBezTo>
                  <a:pt x="131" y="9"/>
                  <a:pt x="131" y="9"/>
                  <a:pt x="131" y="9"/>
                </a:cubicBezTo>
                <a:cubicBezTo>
                  <a:pt x="131" y="19"/>
                  <a:pt x="131" y="19"/>
                  <a:pt x="131" y="19"/>
                </a:cubicBezTo>
                <a:lnTo>
                  <a:pt x="122" y="19"/>
                </a:lnTo>
                <a:close/>
                <a:moveTo>
                  <a:pt x="47" y="84"/>
                </a:moveTo>
                <a:cubicBezTo>
                  <a:pt x="94" y="84"/>
                  <a:pt x="94" y="84"/>
                  <a:pt x="94" y="84"/>
                </a:cubicBezTo>
                <a:cubicBezTo>
                  <a:pt x="70" y="66"/>
                  <a:pt x="70" y="66"/>
                  <a:pt x="70" y="66"/>
                </a:cubicBezTo>
                <a:lnTo>
                  <a:pt x="47" y="84"/>
                </a:lnTo>
                <a:close/>
                <a:moveTo>
                  <a:pt x="103" y="79"/>
                </a:moveTo>
                <a:cubicBezTo>
                  <a:pt x="103" y="42"/>
                  <a:pt x="103" y="42"/>
                  <a:pt x="103" y="42"/>
                </a:cubicBezTo>
                <a:cubicBezTo>
                  <a:pt x="78" y="60"/>
                  <a:pt x="78" y="60"/>
                  <a:pt x="78" y="60"/>
                </a:cubicBezTo>
                <a:lnTo>
                  <a:pt x="103" y="7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187">
            <a:extLst>
              <a:ext uri="{FF2B5EF4-FFF2-40B4-BE49-F238E27FC236}">
                <a16:creationId xmlns:a16="http://schemas.microsoft.com/office/drawing/2014/main" id="{A2A210C7-A1DE-08CB-AF1B-5D4E05FA61E6}"/>
              </a:ext>
            </a:extLst>
          </p:cNvPr>
          <p:cNvSpPr>
            <a:spLocks noEditPoints="1"/>
          </p:cNvSpPr>
          <p:nvPr/>
        </p:nvSpPr>
        <p:spPr bwMode="auto">
          <a:xfrm>
            <a:off x="4594226" y="2471738"/>
            <a:ext cx="252413" cy="254000"/>
          </a:xfrm>
          <a:custGeom>
            <a:avLst/>
            <a:gdLst>
              <a:gd name="T0" fmla="*/ 153 w 159"/>
              <a:gd name="T1" fmla="*/ 27 h 160"/>
              <a:gd name="T2" fmla="*/ 131 w 159"/>
              <a:gd name="T3" fmla="*/ 27 h 160"/>
              <a:gd name="T4" fmla="*/ 131 w 159"/>
              <a:gd name="T5" fmla="*/ 5 h 160"/>
              <a:gd name="T6" fmla="*/ 127 w 159"/>
              <a:gd name="T7" fmla="*/ 0 h 160"/>
              <a:gd name="T8" fmla="*/ 123 w 159"/>
              <a:gd name="T9" fmla="*/ 2 h 160"/>
              <a:gd name="T10" fmla="*/ 96 w 159"/>
              <a:gd name="T11" fmla="*/ 30 h 160"/>
              <a:gd name="T12" fmla="*/ 94 w 159"/>
              <a:gd name="T13" fmla="*/ 33 h 160"/>
              <a:gd name="T14" fmla="*/ 94 w 159"/>
              <a:gd name="T15" fmla="*/ 58 h 160"/>
              <a:gd name="T16" fmla="*/ 65 w 159"/>
              <a:gd name="T17" fmla="*/ 86 h 160"/>
              <a:gd name="T18" fmla="*/ 60 w 159"/>
              <a:gd name="T19" fmla="*/ 85 h 160"/>
              <a:gd name="T20" fmla="*/ 50 w 159"/>
              <a:gd name="T21" fmla="*/ 89 h 160"/>
              <a:gd name="T22" fmla="*/ 50 w 159"/>
              <a:gd name="T23" fmla="*/ 109 h 160"/>
              <a:gd name="T24" fmla="*/ 60 w 159"/>
              <a:gd name="T25" fmla="*/ 113 h 160"/>
              <a:gd name="T26" fmla="*/ 70 w 159"/>
              <a:gd name="T27" fmla="*/ 109 h 160"/>
              <a:gd name="T28" fmla="*/ 72 w 159"/>
              <a:gd name="T29" fmla="*/ 94 h 160"/>
              <a:gd name="T30" fmla="*/ 100 w 159"/>
              <a:gd name="T31" fmla="*/ 65 h 160"/>
              <a:gd name="T32" fmla="*/ 125 w 159"/>
              <a:gd name="T33" fmla="*/ 65 h 160"/>
              <a:gd name="T34" fmla="*/ 128 w 159"/>
              <a:gd name="T35" fmla="*/ 64 h 160"/>
              <a:gd name="T36" fmla="*/ 157 w 159"/>
              <a:gd name="T37" fmla="*/ 35 h 160"/>
              <a:gd name="T38" fmla="*/ 153 w 159"/>
              <a:gd name="T39" fmla="*/ 27 h 160"/>
              <a:gd name="T40" fmla="*/ 60 w 159"/>
              <a:gd name="T41" fmla="*/ 76 h 160"/>
              <a:gd name="T42" fmla="*/ 63 w 159"/>
              <a:gd name="T43" fmla="*/ 76 h 160"/>
              <a:gd name="T44" fmla="*/ 70 w 159"/>
              <a:gd name="T45" fmla="*/ 68 h 160"/>
              <a:gd name="T46" fmla="*/ 59 w 159"/>
              <a:gd name="T47" fmla="*/ 67 h 160"/>
              <a:gd name="T48" fmla="*/ 37 w 159"/>
              <a:gd name="T49" fmla="*/ 76 h 160"/>
              <a:gd name="T50" fmla="*/ 27 w 159"/>
              <a:gd name="T51" fmla="*/ 99 h 160"/>
              <a:gd name="T52" fmla="*/ 60 w 159"/>
              <a:gd name="T53" fmla="*/ 131 h 160"/>
              <a:gd name="T54" fmla="*/ 93 w 159"/>
              <a:gd name="T55" fmla="*/ 99 h 160"/>
              <a:gd name="T56" fmla="*/ 90 w 159"/>
              <a:gd name="T57" fmla="*/ 88 h 160"/>
              <a:gd name="T58" fmla="*/ 83 w 159"/>
              <a:gd name="T59" fmla="*/ 96 h 160"/>
              <a:gd name="T60" fmla="*/ 60 w 159"/>
              <a:gd name="T61" fmla="*/ 122 h 160"/>
              <a:gd name="T62" fmla="*/ 43 w 159"/>
              <a:gd name="T63" fmla="*/ 82 h 160"/>
              <a:gd name="T64" fmla="*/ 60 w 159"/>
              <a:gd name="T65" fmla="*/ 76 h 160"/>
              <a:gd name="T66" fmla="*/ 97 w 159"/>
              <a:gd name="T67" fmla="*/ 81 h 160"/>
              <a:gd name="T68" fmla="*/ 60 w 159"/>
              <a:gd name="T69" fmla="*/ 141 h 160"/>
              <a:gd name="T70" fmla="*/ 31 w 159"/>
              <a:gd name="T71" fmla="*/ 70 h 160"/>
              <a:gd name="T72" fmla="*/ 60 w 159"/>
              <a:gd name="T73" fmla="*/ 57 h 160"/>
              <a:gd name="T74" fmla="*/ 78 w 159"/>
              <a:gd name="T75" fmla="*/ 62 h 160"/>
              <a:gd name="T76" fmla="*/ 93 w 159"/>
              <a:gd name="T77" fmla="*/ 48 h 160"/>
              <a:gd name="T78" fmla="*/ 61 w 159"/>
              <a:gd name="T79" fmla="*/ 39 h 160"/>
              <a:gd name="T80" fmla="*/ 18 w 159"/>
              <a:gd name="T81" fmla="*/ 57 h 160"/>
              <a:gd name="T82" fmla="*/ 0 w 159"/>
              <a:gd name="T83" fmla="*/ 100 h 160"/>
              <a:gd name="T84" fmla="*/ 61 w 159"/>
              <a:gd name="T85" fmla="*/ 160 h 160"/>
              <a:gd name="T86" fmla="*/ 121 w 159"/>
              <a:gd name="T87" fmla="*/ 100 h 160"/>
              <a:gd name="T88" fmla="*/ 112 w 159"/>
              <a:gd name="T89" fmla="*/ 68 h 160"/>
              <a:gd name="T90" fmla="*/ 97 w 159"/>
              <a:gd name="T91" fmla="*/ 8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9" h="160">
                <a:moveTo>
                  <a:pt x="153" y="27"/>
                </a:moveTo>
                <a:cubicBezTo>
                  <a:pt x="131" y="27"/>
                  <a:pt x="131" y="27"/>
                  <a:pt x="131" y="27"/>
                </a:cubicBezTo>
                <a:cubicBezTo>
                  <a:pt x="131" y="5"/>
                  <a:pt x="131" y="5"/>
                  <a:pt x="131" y="5"/>
                </a:cubicBezTo>
                <a:cubicBezTo>
                  <a:pt x="131" y="2"/>
                  <a:pt x="129" y="0"/>
                  <a:pt x="127" y="0"/>
                </a:cubicBezTo>
                <a:cubicBezTo>
                  <a:pt x="126" y="0"/>
                  <a:pt x="125" y="1"/>
                  <a:pt x="123" y="2"/>
                </a:cubicBezTo>
                <a:cubicBezTo>
                  <a:pt x="96" y="30"/>
                  <a:pt x="96" y="30"/>
                  <a:pt x="96" y="30"/>
                </a:cubicBezTo>
                <a:cubicBezTo>
                  <a:pt x="95" y="31"/>
                  <a:pt x="94" y="32"/>
                  <a:pt x="94" y="33"/>
                </a:cubicBezTo>
                <a:cubicBezTo>
                  <a:pt x="94" y="58"/>
                  <a:pt x="94" y="58"/>
                  <a:pt x="94" y="58"/>
                </a:cubicBezTo>
                <a:cubicBezTo>
                  <a:pt x="65" y="86"/>
                  <a:pt x="65" y="86"/>
                  <a:pt x="65" y="86"/>
                </a:cubicBezTo>
                <a:cubicBezTo>
                  <a:pt x="63" y="85"/>
                  <a:pt x="61" y="85"/>
                  <a:pt x="60" y="85"/>
                </a:cubicBezTo>
                <a:cubicBezTo>
                  <a:pt x="56" y="85"/>
                  <a:pt x="52" y="87"/>
                  <a:pt x="50" y="89"/>
                </a:cubicBezTo>
                <a:cubicBezTo>
                  <a:pt x="44" y="94"/>
                  <a:pt x="44" y="103"/>
                  <a:pt x="50" y="109"/>
                </a:cubicBezTo>
                <a:cubicBezTo>
                  <a:pt x="52" y="111"/>
                  <a:pt x="56" y="113"/>
                  <a:pt x="60" y="113"/>
                </a:cubicBezTo>
                <a:cubicBezTo>
                  <a:pt x="63" y="113"/>
                  <a:pt x="67" y="111"/>
                  <a:pt x="70" y="109"/>
                </a:cubicBezTo>
                <a:cubicBezTo>
                  <a:pt x="74" y="105"/>
                  <a:pt x="74" y="98"/>
                  <a:pt x="72" y="94"/>
                </a:cubicBezTo>
                <a:cubicBezTo>
                  <a:pt x="100" y="65"/>
                  <a:pt x="100" y="65"/>
                  <a:pt x="100" y="65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6" y="65"/>
                  <a:pt x="128" y="64"/>
                  <a:pt x="128" y="64"/>
                </a:cubicBezTo>
                <a:cubicBezTo>
                  <a:pt x="157" y="35"/>
                  <a:pt x="157" y="35"/>
                  <a:pt x="157" y="35"/>
                </a:cubicBezTo>
                <a:cubicBezTo>
                  <a:pt x="159" y="32"/>
                  <a:pt x="158" y="27"/>
                  <a:pt x="153" y="27"/>
                </a:cubicBezTo>
                <a:close/>
                <a:moveTo>
                  <a:pt x="60" y="76"/>
                </a:moveTo>
                <a:cubicBezTo>
                  <a:pt x="61" y="76"/>
                  <a:pt x="62" y="76"/>
                  <a:pt x="63" y="76"/>
                </a:cubicBezTo>
                <a:cubicBezTo>
                  <a:pt x="70" y="68"/>
                  <a:pt x="70" y="68"/>
                  <a:pt x="70" y="68"/>
                </a:cubicBezTo>
                <a:cubicBezTo>
                  <a:pt x="66" y="67"/>
                  <a:pt x="63" y="67"/>
                  <a:pt x="59" y="67"/>
                </a:cubicBezTo>
                <a:cubicBezTo>
                  <a:pt x="50" y="67"/>
                  <a:pt x="43" y="70"/>
                  <a:pt x="37" y="76"/>
                </a:cubicBezTo>
                <a:cubicBezTo>
                  <a:pt x="31" y="82"/>
                  <a:pt x="27" y="90"/>
                  <a:pt x="27" y="99"/>
                </a:cubicBezTo>
                <a:cubicBezTo>
                  <a:pt x="27" y="120"/>
                  <a:pt x="44" y="131"/>
                  <a:pt x="60" y="131"/>
                </a:cubicBezTo>
                <a:cubicBezTo>
                  <a:pt x="76" y="131"/>
                  <a:pt x="93" y="120"/>
                  <a:pt x="93" y="99"/>
                </a:cubicBezTo>
                <a:cubicBezTo>
                  <a:pt x="93" y="95"/>
                  <a:pt x="92" y="91"/>
                  <a:pt x="90" y="88"/>
                </a:cubicBezTo>
                <a:cubicBezTo>
                  <a:pt x="83" y="96"/>
                  <a:pt x="83" y="96"/>
                  <a:pt x="83" y="96"/>
                </a:cubicBezTo>
                <a:cubicBezTo>
                  <a:pt x="85" y="110"/>
                  <a:pt x="74" y="122"/>
                  <a:pt x="60" y="122"/>
                </a:cubicBezTo>
                <a:cubicBezTo>
                  <a:pt x="39" y="122"/>
                  <a:pt x="29" y="97"/>
                  <a:pt x="43" y="82"/>
                </a:cubicBezTo>
                <a:cubicBezTo>
                  <a:pt x="48" y="78"/>
                  <a:pt x="54" y="76"/>
                  <a:pt x="60" y="76"/>
                </a:cubicBezTo>
                <a:close/>
                <a:moveTo>
                  <a:pt x="97" y="81"/>
                </a:moveTo>
                <a:cubicBezTo>
                  <a:pt x="111" y="109"/>
                  <a:pt x="91" y="141"/>
                  <a:pt x="60" y="141"/>
                </a:cubicBezTo>
                <a:cubicBezTo>
                  <a:pt x="23" y="141"/>
                  <a:pt x="4" y="96"/>
                  <a:pt x="31" y="70"/>
                </a:cubicBezTo>
                <a:cubicBezTo>
                  <a:pt x="39" y="62"/>
                  <a:pt x="49" y="57"/>
                  <a:pt x="60" y="57"/>
                </a:cubicBezTo>
                <a:cubicBezTo>
                  <a:pt x="66" y="57"/>
                  <a:pt x="72" y="59"/>
                  <a:pt x="78" y="62"/>
                </a:cubicBezTo>
                <a:cubicBezTo>
                  <a:pt x="80" y="60"/>
                  <a:pt x="90" y="50"/>
                  <a:pt x="93" y="48"/>
                </a:cubicBezTo>
                <a:cubicBezTo>
                  <a:pt x="83" y="42"/>
                  <a:pt x="72" y="39"/>
                  <a:pt x="61" y="39"/>
                </a:cubicBezTo>
                <a:cubicBezTo>
                  <a:pt x="45" y="39"/>
                  <a:pt x="29" y="45"/>
                  <a:pt x="18" y="57"/>
                </a:cubicBezTo>
                <a:cubicBezTo>
                  <a:pt x="6" y="68"/>
                  <a:pt x="0" y="84"/>
                  <a:pt x="0" y="100"/>
                </a:cubicBezTo>
                <a:cubicBezTo>
                  <a:pt x="0" y="133"/>
                  <a:pt x="27" y="160"/>
                  <a:pt x="61" y="160"/>
                </a:cubicBezTo>
                <a:cubicBezTo>
                  <a:pt x="94" y="160"/>
                  <a:pt x="121" y="133"/>
                  <a:pt x="121" y="100"/>
                </a:cubicBezTo>
                <a:cubicBezTo>
                  <a:pt x="121" y="88"/>
                  <a:pt x="118" y="77"/>
                  <a:pt x="112" y="68"/>
                </a:cubicBezTo>
                <a:cubicBezTo>
                  <a:pt x="110" y="69"/>
                  <a:pt x="100" y="79"/>
                  <a:pt x="97" y="8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188">
            <a:extLst>
              <a:ext uri="{FF2B5EF4-FFF2-40B4-BE49-F238E27FC236}">
                <a16:creationId xmlns:a16="http://schemas.microsoft.com/office/drawing/2014/main" id="{82621C0B-E3FA-F79D-8986-A5DEBB2BD354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3030538"/>
            <a:ext cx="254000" cy="239713"/>
          </a:xfrm>
          <a:custGeom>
            <a:avLst/>
            <a:gdLst>
              <a:gd name="T0" fmla="*/ 1 w 160"/>
              <a:gd name="T1" fmla="*/ 14 h 151"/>
              <a:gd name="T2" fmla="*/ 160 w 160"/>
              <a:gd name="T3" fmla="*/ 14 h 151"/>
              <a:gd name="T4" fmla="*/ 19 w 160"/>
              <a:gd name="T5" fmla="*/ 23 h 151"/>
              <a:gd name="T6" fmla="*/ 24 w 160"/>
              <a:gd name="T7" fmla="*/ 27 h 151"/>
              <a:gd name="T8" fmla="*/ 42 w 160"/>
              <a:gd name="T9" fmla="*/ 18 h 151"/>
              <a:gd name="T10" fmla="*/ 61 w 160"/>
              <a:gd name="T11" fmla="*/ 27 h 151"/>
              <a:gd name="T12" fmla="*/ 66 w 160"/>
              <a:gd name="T13" fmla="*/ 23 h 151"/>
              <a:gd name="T14" fmla="*/ 80 w 160"/>
              <a:gd name="T15" fmla="*/ 27 h 151"/>
              <a:gd name="T16" fmla="*/ 136 w 160"/>
              <a:gd name="T17" fmla="*/ 18 h 151"/>
              <a:gd name="T18" fmla="*/ 14 w 160"/>
              <a:gd name="T19" fmla="*/ 140 h 151"/>
              <a:gd name="T20" fmla="*/ 36 w 160"/>
              <a:gd name="T21" fmla="*/ 130 h 151"/>
              <a:gd name="T22" fmla="*/ 32 w 160"/>
              <a:gd name="T23" fmla="*/ 121 h 151"/>
              <a:gd name="T24" fmla="*/ 32 w 160"/>
              <a:gd name="T25" fmla="*/ 93 h 151"/>
              <a:gd name="T26" fmla="*/ 36 w 160"/>
              <a:gd name="T27" fmla="*/ 84 h 151"/>
              <a:gd name="T28" fmla="*/ 53 w 160"/>
              <a:gd name="T29" fmla="*/ 63 h 151"/>
              <a:gd name="T30" fmla="*/ 65 w 160"/>
              <a:gd name="T31" fmla="*/ 67 h 151"/>
              <a:gd name="T32" fmla="*/ 89 w 160"/>
              <a:gd name="T33" fmla="*/ 55 h 151"/>
              <a:gd name="T34" fmla="*/ 98 w 160"/>
              <a:gd name="T35" fmla="*/ 69 h 151"/>
              <a:gd name="T36" fmla="*/ 109 w 160"/>
              <a:gd name="T37" fmla="*/ 64 h 151"/>
              <a:gd name="T38" fmla="*/ 118 w 160"/>
              <a:gd name="T39" fmla="*/ 89 h 151"/>
              <a:gd name="T40" fmla="*/ 131 w 160"/>
              <a:gd name="T41" fmla="*/ 98 h 151"/>
              <a:gd name="T42" fmla="*/ 120 w 160"/>
              <a:gd name="T43" fmla="*/ 121 h 151"/>
              <a:gd name="T44" fmla="*/ 123 w 160"/>
              <a:gd name="T45" fmla="*/ 137 h 151"/>
              <a:gd name="T46" fmla="*/ 159 w 160"/>
              <a:gd name="T47" fmla="*/ 126 h 151"/>
              <a:gd name="T48" fmla="*/ 0 w 160"/>
              <a:gd name="T49" fmla="*/ 126 h 151"/>
              <a:gd name="T50" fmla="*/ 80 w 160"/>
              <a:gd name="T51" fmla="*/ 121 h 151"/>
              <a:gd name="T52" fmla="*/ 122 w 160"/>
              <a:gd name="T53" fmla="*/ 103 h 151"/>
              <a:gd name="T54" fmla="*/ 108 w 160"/>
              <a:gd name="T55" fmla="*/ 91 h 151"/>
              <a:gd name="T56" fmla="*/ 106 w 160"/>
              <a:gd name="T57" fmla="*/ 74 h 151"/>
              <a:gd name="T58" fmla="*/ 96 w 160"/>
              <a:gd name="T59" fmla="*/ 79 h 151"/>
              <a:gd name="T60" fmla="*/ 84 w 160"/>
              <a:gd name="T61" fmla="*/ 65 h 151"/>
              <a:gd name="T62" fmla="*/ 71 w 160"/>
              <a:gd name="T63" fmla="*/ 76 h 151"/>
              <a:gd name="T64" fmla="*/ 56 w 160"/>
              <a:gd name="T65" fmla="*/ 79 h 151"/>
              <a:gd name="T66" fmla="*/ 50 w 160"/>
              <a:gd name="T67" fmla="*/ 85 h 151"/>
              <a:gd name="T68" fmla="*/ 43 w 160"/>
              <a:gd name="T69" fmla="*/ 104 h 151"/>
              <a:gd name="T70" fmla="*/ 43 w 160"/>
              <a:gd name="T71" fmla="*/ 113 h 151"/>
              <a:gd name="T72" fmla="*/ 50 w 160"/>
              <a:gd name="T73" fmla="*/ 131 h 151"/>
              <a:gd name="T74" fmla="*/ 56 w 160"/>
              <a:gd name="T75" fmla="*/ 138 h 151"/>
              <a:gd name="T76" fmla="*/ 71 w 160"/>
              <a:gd name="T77" fmla="*/ 141 h 151"/>
              <a:gd name="T78" fmla="*/ 84 w 160"/>
              <a:gd name="T79" fmla="*/ 151 h 151"/>
              <a:gd name="T80" fmla="*/ 96 w 160"/>
              <a:gd name="T81" fmla="*/ 137 h 151"/>
              <a:gd name="T82" fmla="*/ 106 w 160"/>
              <a:gd name="T83" fmla="*/ 142 h 151"/>
              <a:gd name="T84" fmla="*/ 108 w 160"/>
              <a:gd name="T85" fmla="*/ 125 h 151"/>
              <a:gd name="T86" fmla="*/ 122 w 160"/>
              <a:gd name="T87" fmla="*/ 113 h 151"/>
              <a:gd name="T88" fmla="*/ 57 w 160"/>
              <a:gd name="T89" fmla="*/ 108 h 151"/>
              <a:gd name="T90" fmla="*/ 80 w 160"/>
              <a:gd name="T91" fmla="*/ 131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51">
                <a:moveTo>
                  <a:pt x="146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1" y="6"/>
                  <a:pt x="1" y="14"/>
                </a:cubicBezTo>
                <a:cubicBezTo>
                  <a:pt x="1" y="37"/>
                  <a:pt x="1" y="37"/>
                  <a:pt x="1" y="37"/>
                </a:cubicBezTo>
                <a:cubicBezTo>
                  <a:pt x="160" y="37"/>
                  <a:pt x="160" y="37"/>
                  <a:pt x="160" y="37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6"/>
                  <a:pt x="153" y="0"/>
                  <a:pt x="146" y="0"/>
                </a:cubicBezTo>
                <a:close/>
                <a:moveTo>
                  <a:pt x="24" y="27"/>
                </a:moveTo>
                <a:cubicBezTo>
                  <a:pt x="21" y="27"/>
                  <a:pt x="19" y="25"/>
                  <a:pt x="19" y="23"/>
                </a:cubicBezTo>
                <a:cubicBezTo>
                  <a:pt x="19" y="20"/>
                  <a:pt x="21" y="18"/>
                  <a:pt x="24" y="18"/>
                </a:cubicBezTo>
                <a:cubicBezTo>
                  <a:pt x="26" y="18"/>
                  <a:pt x="28" y="20"/>
                  <a:pt x="28" y="23"/>
                </a:cubicBezTo>
                <a:cubicBezTo>
                  <a:pt x="28" y="25"/>
                  <a:pt x="26" y="27"/>
                  <a:pt x="24" y="27"/>
                </a:cubicBezTo>
                <a:close/>
                <a:moveTo>
                  <a:pt x="42" y="27"/>
                </a:moveTo>
                <a:cubicBezTo>
                  <a:pt x="39" y="27"/>
                  <a:pt x="37" y="25"/>
                  <a:pt x="37" y="23"/>
                </a:cubicBezTo>
                <a:cubicBezTo>
                  <a:pt x="37" y="20"/>
                  <a:pt x="39" y="18"/>
                  <a:pt x="42" y="18"/>
                </a:cubicBezTo>
                <a:cubicBezTo>
                  <a:pt x="45" y="18"/>
                  <a:pt x="47" y="20"/>
                  <a:pt x="47" y="23"/>
                </a:cubicBezTo>
                <a:cubicBezTo>
                  <a:pt x="47" y="25"/>
                  <a:pt x="45" y="27"/>
                  <a:pt x="42" y="27"/>
                </a:cubicBezTo>
                <a:close/>
                <a:moveTo>
                  <a:pt x="61" y="27"/>
                </a:moveTo>
                <a:cubicBezTo>
                  <a:pt x="58" y="27"/>
                  <a:pt x="56" y="25"/>
                  <a:pt x="56" y="23"/>
                </a:cubicBezTo>
                <a:cubicBezTo>
                  <a:pt x="56" y="20"/>
                  <a:pt x="58" y="18"/>
                  <a:pt x="61" y="18"/>
                </a:cubicBezTo>
                <a:cubicBezTo>
                  <a:pt x="64" y="18"/>
                  <a:pt x="66" y="20"/>
                  <a:pt x="66" y="23"/>
                </a:cubicBezTo>
                <a:cubicBezTo>
                  <a:pt x="66" y="25"/>
                  <a:pt x="64" y="27"/>
                  <a:pt x="61" y="27"/>
                </a:cubicBezTo>
                <a:close/>
                <a:moveTo>
                  <a:pt x="136" y="27"/>
                </a:moveTo>
                <a:cubicBezTo>
                  <a:pt x="80" y="27"/>
                  <a:pt x="80" y="27"/>
                  <a:pt x="80" y="27"/>
                </a:cubicBezTo>
                <a:cubicBezTo>
                  <a:pt x="80" y="27"/>
                  <a:pt x="79" y="27"/>
                  <a:pt x="79" y="27"/>
                </a:cubicBezTo>
                <a:cubicBezTo>
                  <a:pt x="73" y="27"/>
                  <a:pt x="74" y="18"/>
                  <a:pt x="80" y="18"/>
                </a:cubicBezTo>
                <a:cubicBezTo>
                  <a:pt x="136" y="18"/>
                  <a:pt x="136" y="18"/>
                  <a:pt x="136" y="18"/>
                </a:cubicBezTo>
                <a:cubicBezTo>
                  <a:pt x="142" y="18"/>
                  <a:pt x="142" y="27"/>
                  <a:pt x="136" y="27"/>
                </a:cubicBezTo>
                <a:close/>
                <a:moveTo>
                  <a:pt x="0" y="126"/>
                </a:moveTo>
                <a:cubicBezTo>
                  <a:pt x="0" y="134"/>
                  <a:pt x="7" y="140"/>
                  <a:pt x="14" y="140"/>
                </a:cubicBezTo>
                <a:cubicBezTo>
                  <a:pt x="39" y="140"/>
                  <a:pt x="39" y="140"/>
                  <a:pt x="39" y="140"/>
                </a:cubicBezTo>
                <a:cubicBezTo>
                  <a:pt x="36" y="137"/>
                  <a:pt x="36" y="137"/>
                  <a:pt x="36" y="137"/>
                </a:cubicBezTo>
                <a:cubicBezTo>
                  <a:pt x="35" y="135"/>
                  <a:pt x="35" y="132"/>
                  <a:pt x="36" y="130"/>
                </a:cubicBezTo>
                <a:cubicBezTo>
                  <a:pt x="41" y="125"/>
                  <a:pt x="41" y="125"/>
                  <a:pt x="41" y="125"/>
                </a:cubicBezTo>
                <a:cubicBezTo>
                  <a:pt x="41" y="125"/>
                  <a:pt x="40" y="123"/>
                  <a:pt x="39" y="121"/>
                </a:cubicBezTo>
                <a:cubicBezTo>
                  <a:pt x="32" y="121"/>
                  <a:pt x="32" y="121"/>
                  <a:pt x="32" y="121"/>
                </a:cubicBezTo>
                <a:cubicBezTo>
                  <a:pt x="30" y="121"/>
                  <a:pt x="28" y="119"/>
                  <a:pt x="28" y="116"/>
                </a:cubicBezTo>
                <a:cubicBezTo>
                  <a:pt x="28" y="98"/>
                  <a:pt x="28" y="98"/>
                  <a:pt x="28" y="98"/>
                </a:cubicBezTo>
                <a:cubicBezTo>
                  <a:pt x="28" y="95"/>
                  <a:pt x="30" y="93"/>
                  <a:pt x="32" y="93"/>
                </a:cubicBezTo>
                <a:cubicBezTo>
                  <a:pt x="39" y="93"/>
                  <a:pt x="39" y="93"/>
                  <a:pt x="39" y="93"/>
                </a:cubicBezTo>
                <a:cubicBezTo>
                  <a:pt x="40" y="91"/>
                  <a:pt x="41" y="90"/>
                  <a:pt x="41" y="89"/>
                </a:cubicBezTo>
                <a:cubicBezTo>
                  <a:pt x="36" y="84"/>
                  <a:pt x="36" y="84"/>
                  <a:pt x="36" y="84"/>
                </a:cubicBezTo>
                <a:cubicBezTo>
                  <a:pt x="35" y="82"/>
                  <a:pt x="35" y="79"/>
                  <a:pt x="36" y="77"/>
                </a:cubicBezTo>
                <a:cubicBezTo>
                  <a:pt x="50" y="64"/>
                  <a:pt x="50" y="64"/>
                  <a:pt x="50" y="64"/>
                </a:cubicBezTo>
                <a:cubicBezTo>
                  <a:pt x="50" y="63"/>
                  <a:pt x="52" y="63"/>
                  <a:pt x="53" y="63"/>
                </a:cubicBezTo>
                <a:cubicBezTo>
                  <a:pt x="54" y="63"/>
                  <a:pt x="55" y="63"/>
                  <a:pt x="56" y="64"/>
                </a:cubicBezTo>
                <a:cubicBezTo>
                  <a:pt x="61" y="69"/>
                  <a:pt x="61" y="69"/>
                  <a:pt x="61" y="69"/>
                </a:cubicBezTo>
                <a:cubicBezTo>
                  <a:pt x="62" y="68"/>
                  <a:pt x="64" y="67"/>
                  <a:pt x="65" y="67"/>
                </a:cubicBezTo>
                <a:cubicBezTo>
                  <a:pt x="65" y="60"/>
                  <a:pt x="65" y="60"/>
                  <a:pt x="65" y="60"/>
                </a:cubicBezTo>
                <a:cubicBezTo>
                  <a:pt x="65" y="57"/>
                  <a:pt x="67" y="55"/>
                  <a:pt x="70" y="55"/>
                </a:cubicBezTo>
                <a:cubicBezTo>
                  <a:pt x="89" y="55"/>
                  <a:pt x="89" y="55"/>
                  <a:pt x="89" y="55"/>
                </a:cubicBezTo>
                <a:cubicBezTo>
                  <a:pt x="92" y="55"/>
                  <a:pt x="94" y="57"/>
                  <a:pt x="94" y="60"/>
                </a:cubicBezTo>
                <a:cubicBezTo>
                  <a:pt x="94" y="67"/>
                  <a:pt x="94" y="67"/>
                  <a:pt x="94" y="67"/>
                </a:cubicBezTo>
                <a:cubicBezTo>
                  <a:pt x="95" y="67"/>
                  <a:pt x="96" y="68"/>
                  <a:pt x="98" y="69"/>
                </a:cubicBezTo>
                <a:cubicBezTo>
                  <a:pt x="103" y="64"/>
                  <a:pt x="103" y="64"/>
                  <a:pt x="103" y="64"/>
                </a:cubicBezTo>
                <a:cubicBezTo>
                  <a:pt x="104" y="63"/>
                  <a:pt x="105" y="63"/>
                  <a:pt x="106" y="63"/>
                </a:cubicBezTo>
                <a:cubicBezTo>
                  <a:pt x="107" y="63"/>
                  <a:pt x="108" y="63"/>
                  <a:pt x="109" y="64"/>
                </a:cubicBezTo>
                <a:cubicBezTo>
                  <a:pt x="123" y="77"/>
                  <a:pt x="123" y="77"/>
                  <a:pt x="123" y="77"/>
                </a:cubicBezTo>
                <a:cubicBezTo>
                  <a:pt x="124" y="79"/>
                  <a:pt x="124" y="82"/>
                  <a:pt x="123" y="84"/>
                </a:cubicBezTo>
                <a:cubicBezTo>
                  <a:pt x="118" y="89"/>
                  <a:pt x="118" y="89"/>
                  <a:pt x="118" y="89"/>
                </a:cubicBezTo>
                <a:cubicBezTo>
                  <a:pt x="118" y="89"/>
                  <a:pt x="119" y="91"/>
                  <a:pt x="120" y="93"/>
                </a:cubicBezTo>
                <a:cubicBezTo>
                  <a:pt x="127" y="93"/>
                  <a:pt x="127" y="93"/>
                  <a:pt x="127" y="93"/>
                </a:cubicBezTo>
                <a:cubicBezTo>
                  <a:pt x="129" y="93"/>
                  <a:pt x="131" y="95"/>
                  <a:pt x="131" y="98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1" y="119"/>
                  <a:pt x="129" y="121"/>
                  <a:pt x="127" y="121"/>
                </a:cubicBezTo>
                <a:cubicBezTo>
                  <a:pt x="120" y="121"/>
                  <a:pt x="120" y="121"/>
                  <a:pt x="120" y="121"/>
                </a:cubicBezTo>
                <a:cubicBezTo>
                  <a:pt x="119" y="123"/>
                  <a:pt x="118" y="124"/>
                  <a:pt x="118" y="125"/>
                </a:cubicBezTo>
                <a:cubicBezTo>
                  <a:pt x="123" y="130"/>
                  <a:pt x="123" y="130"/>
                  <a:pt x="123" y="130"/>
                </a:cubicBezTo>
                <a:cubicBezTo>
                  <a:pt x="124" y="132"/>
                  <a:pt x="124" y="135"/>
                  <a:pt x="123" y="137"/>
                </a:cubicBezTo>
                <a:cubicBezTo>
                  <a:pt x="120" y="140"/>
                  <a:pt x="120" y="140"/>
                  <a:pt x="120" y="140"/>
                </a:cubicBezTo>
                <a:cubicBezTo>
                  <a:pt x="145" y="140"/>
                  <a:pt x="145" y="140"/>
                  <a:pt x="145" y="140"/>
                </a:cubicBezTo>
                <a:cubicBezTo>
                  <a:pt x="152" y="140"/>
                  <a:pt x="159" y="134"/>
                  <a:pt x="159" y="126"/>
                </a:cubicBezTo>
                <a:cubicBezTo>
                  <a:pt x="159" y="46"/>
                  <a:pt x="159" y="46"/>
                  <a:pt x="159" y="46"/>
                </a:cubicBezTo>
                <a:cubicBezTo>
                  <a:pt x="0" y="46"/>
                  <a:pt x="0" y="46"/>
                  <a:pt x="0" y="46"/>
                </a:cubicBezTo>
                <a:lnTo>
                  <a:pt x="0" y="126"/>
                </a:lnTo>
                <a:close/>
                <a:moveTo>
                  <a:pt x="80" y="93"/>
                </a:moveTo>
                <a:cubicBezTo>
                  <a:pt x="72" y="93"/>
                  <a:pt x="66" y="100"/>
                  <a:pt x="66" y="107"/>
                </a:cubicBezTo>
                <a:cubicBezTo>
                  <a:pt x="66" y="115"/>
                  <a:pt x="72" y="121"/>
                  <a:pt x="80" y="121"/>
                </a:cubicBezTo>
                <a:cubicBezTo>
                  <a:pt x="87" y="121"/>
                  <a:pt x="94" y="115"/>
                  <a:pt x="94" y="107"/>
                </a:cubicBezTo>
                <a:cubicBezTo>
                  <a:pt x="94" y="100"/>
                  <a:pt x="87" y="93"/>
                  <a:pt x="80" y="93"/>
                </a:cubicBezTo>
                <a:close/>
                <a:moveTo>
                  <a:pt x="122" y="103"/>
                </a:moveTo>
                <a:cubicBezTo>
                  <a:pt x="116" y="103"/>
                  <a:pt x="116" y="103"/>
                  <a:pt x="116" y="103"/>
                </a:cubicBezTo>
                <a:cubicBezTo>
                  <a:pt x="114" y="103"/>
                  <a:pt x="112" y="102"/>
                  <a:pt x="111" y="99"/>
                </a:cubicBezTo>
                <a:cubicBezTo>
                  <a:pt x="111" y="97"/>
                  <a:pt x="109" y="93"/>
                  <a:pt x="108" y="91"/>
                </a:cubicBezTo>
                <a:cubicBezTo>
                  <a:pt x="107" y="89"/>
                  <a:pt x="107" y="86"/>
                  <a:pt x="108" y="85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02" y="78"/>
                  <a:pt x="102" y="78"/>
                  <a:pt x="102" y="78"/>
                </a:cubicBezTo>
                <a:cubicBezTo>
                  <a:pt x="101" y="79"/>
                  <a:pt x="100" y="80"/>
                  <a:pt x="99" y="80"/>
                </a:cubicBezTo>
                <a:cubicBezTo>
                  <a:pt x="98" y="80"/>
                  <a:pt x="97" y="79"/>
                  <a:pt x="96" y="79"/>
                </a:cubicBezTo>
                <a:cubicBezTo>
                  <a:pt x="93" y="77"/>
                  <a:pt x="91" y="76"/>
                  <a:pt x="88" y="75"/>
                </a:cubicBezTo>
                <a:cubicBezTo>
                  <a:pt x="85" y="74"/>
                  <a:pt x="84" y="73"/>
                  <a:pt x="84" y="71"/>
                </a:cubicBezTo>
                <a:cubicBezTo>
                  <a:pt x="84" y="65"/>
                  <a:pt x="84" y="65"/>
                  <a:pt x="84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5" y="71"/>
                  <a:pt x="75" y="71"/>
                  <a:pt x="75" y="71"/>
                </a:cubicBezTo>
                <a:cubicBezTo>
                  <a:pt x="75" y="74"/>
                  <a:pt x="73" y="75"/>
                  <a:pt x="71" y="76"/>
                </a:cubicBezTo>
                <a:cubicBezTo>
                  <a:pt x="68" y="76"/>
                  <a:pt x="65" y="78"/>
                  <a:pt x="62" y="80"/>
                </a:cubicBezTo>
                <a:cubicBezTo>
                  <a:pt x="62" y="80"/>
                  <a:pt x="61" y="80"/>
                  <a:pt x="60" y="80"/>
                </a:cubicBezTo>
                <a:cubicBezTo>
                  <a:pt x="59" y="80"/>
                  <a:pt x="57" y="80"/>
                  <a:pt x="56" y="79"/>
                </a:cubicBezTo>
                <a:cubicBezTo>
                  <a:pt x="52" y="74"/>
                  <a:pt x="52" y="74"/>
                  <a:pt x="52" y="74"/>
                </a:cubicBezTo>
                <a:cubicBezTo>
                  <a:pt x="46" y="81"/>
                  <a:pt x="46" y="81"/>
                  <a:pt x="46" y="81"/>
                </a:cubicBezTo>
                <a:cubicBezTo>
                  <a:pt x="50" y="85"/>
                  <a:pt x="50" y="85"/>
                  <a:pt x="50" y="85"/>
                </a:cubicBezTo>
                <a:cubicBezTo>
                  <a:pt x="52" y="87"/>
                  <a:pt x="52" y="89"/>
                  <a:pt x="51" y="91"/>
                </a:cubicBezTo>
                <a:cubicBezTo>
                  <a:pt x="49" y="94"/>
                  <a:pt x="48" y="97"/>
                  <a:pt x="47" y="100"/>
                </a:cubicBezTo>
                <a:cubicBezTo>
                  <a:pt x="46" y="102"/>
                  <a:pt x="45" y="104"/>
                  <a:pt x="43" y="104"/>
                </a:cubicBezTo>
                <a:cubicBezTo>
                  <a:pt x="37" y="104"/>
                  <a:pt x="37" y="104"/>
                  <a:pt x="37" y="104"/>
                </a:cubicBezTo>
                <a:cubicBezTo>
                  <a:pt x="37" y="113"/>
                  <a:pt x="37" y="113"/>
                  <a:pt x="37" y="113"/>
                </a:cubicBezTo>
                <a:cubicBezTo>
                  <a:pt x="43" y="113"/>
                  <a:pt x="43" y="113"/>
                  <a:pt x="43" y="113"/>
                </a:cubicBezTo>
                <a:cubicBezTo>
                  <a:pt x="45" y="113"/>
                  <a:pt x="46" y="114"/>
                  <a:pt x="47" y="117"/>
                </a:cubicBezTo>
                <a:cubicBezTo>
                  <a:pt x="47" y="119"/>
                  <a:pt x="49" y="123"/>
                  <a:pt x="51" y="125"/>
                </a:cubicBezTo>
                <a:cubicBezTo>
                  <a:pt x="52" y="127"/>
                  <a:pt x="51" y="130"/>
                  <a:pt x="50" y="131"/>
                </a:cubicBezTo>
                <a:cubicBezTo>
                  <a:pt x="46" y="136"/>
                  <a:pt x="46" y="136"/>
                  <a:pt x="46" y="136"/>
                </a:cubicBezTo>
                <a:cubicBezTo>
                  <a:pt x="52" y="142"/>
                  <a:pt x="52" y="142"/>
                  <a:pt x="52" y="142"/>
                </a:cubicBezTo>
                <a:cubicBezTo>
                  <a:pt x="56" y="138"/>
                  <a:pt x="56" y="138"/>
                  <a:pt x="56" y="138"/>
                </a:cubicBezTo>
                <a:cubicBezTo>
                  <a:pt x="57" y="137"/>
                  <a:pt x="58" y="136"/>
                  <a:pt x="60" y="136"/>
                </a:cubicBezTo>
                <a:cubicBezTo>
                  <a:pt x="60" y="136"/>
                  <a:pt x="61" y="137"/>
                  <a:pt x="62" y="137"/>
                </a:cubicBezTo>
                <a:cubicBezTo>
                  <a:pt x="65" y="139"/>
                  <a:pt x="68" y="140"/>
                  <a:pt x="71" y="141"/>
                </a:cubicBezTo>
                <a:cubicBezTo>
                  <a:pt x="73" y="141"/>
                  <a:pt x="75" y="143"/>
                  <a:pt x="75" y="145"/>
                </a:cubicBezTo>
                <a:cubicBezTo>
                  <a:pt x="75" y="151"/>
                  <a:pt x="75" y="151"/>
                  <a:pt x="75" y="151"/>
                </a:cubicBezTo>
                <a:cubicBezTo>
                  <a:pt x="84" y="151"/>
                  <a:pt x="84" y="151"/>
                  <a:pt x="84" y="151"/>
                </a:cubicBezTo>
                <a:cubicBezTo>
                  <a:pt x="84" y="145"/>
                  <a:pt x="84" y="145"/>
                  <a:pt x="84" y="145"/>
                </a:cubicBezTo>
                <a:cubicBezTo>
                  <a:pt x="84" y="143"/>
                  <a:pt x="85" y="141"/>
                  <a:pt x="88" y="141"/>
                </a:cubicBezTo>
                <a:cubicBezTo>
                  <a:pt x="90" y="140"/>
                  <a:pt x="93" y="139"/>
                  <a:pt x="96" y="137"/>
                </a:cubicBezTo>
                <a:cubicBezTo>
                  <a:pt x="97" y="137"/>
                  <a:pt x="97" y="136"/>
                  <a:pt x="98" y="136"/>
                </a:cubicBezTo>
                <a:cubicBezTo>
                  <a:pt x="99" y="136"/>
                  <a:pt x="101" y="137"/>
                  <a:pt x="102" y="138"/>
                </a:cubicBezTo>
                <a:cubicBezTo>
                  <a:pt x="106" y="142"/>
                  <a:pt x="106" y="142"/>
                  <a:pt x="106" y="142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108" y="131"/>
                  <a:pt x="108" y="131"/>
                  <a:pt x="108" y="131"/>
                </a:cubicBezTo>
                <a:cubicBezTo>
                  <a:pt x="107" y="130"/>
                  <a:pt x="107" y="127"/>
                  <a:pt x="108" y="125"/>
                </a:cubicBezTo>
                <a:cubicBezTo>
                  <a:pt x="109" y="123"/>
                  <a:pt x="110" y="120"/>
                  <a:pt x="111" y="117"/>
                </a:cubicBezTo>
                <a:cubicBezTo>
                  <a:pt x="112" y="114"/>
                  <a:pt x="114" y="113"/>
                  <a:pt x="116" y="113"/>
                </a:cubicBezTo>
                <a:cubicBezTo>
                  <a:pt x="122" y="113"/>
                  <a:pt x="122" y="113"/>
                  <a:pt x="122" y="113"/>
                </a:cubicBezTo>
                <a:lnTo>
                  <a:pt x="122" y="103"/>
                </a:lnTo>
                <a:close/>
                <a:moveTo>
                  <a:pt x="80" y="131"/>
                </a:moveTo>
                <a:cubicBezTo>
                  <a:pt x="67" y="131"/>
                  <a:pt x="57" y="121"/>
                  <a:pt x="57" y="108"/>
                </a:cubicBezTo>
                <a:cubicBezTo>
                  <a:pt x="57" y="95"/>
                  <a:pt x="67" y="85"/>
                  <a:pt x="80" y="85"/>
                </a:cubicBezTo>
                <a:cubicBezTo>
                  <a:pt x="93" y="85"/>
                  <a:pt x="103" y="95"/>
                  <a:pt x="103" y="108"/>
                </a:cubicBezTo>
                <a:cubicBezTo>
                  <a:pt x="103" y="121"/>
                  <a:pt x="93" y="131"/>
                  <a:pt x="80" y="1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Freeform 189">
            <a:extLst>
              <a:ext uri="{FF2B5EF4-FFF2-40B4-BE49-F238E27FC236}">
                <a16:creationId xmlns:a16="http://schemas.microsoft.com/office/drawing/2014/main" id="{3F870839-EB9C-1F89-D7F2-87FE2B9F3F35}"/>
              </a:ext>
            </a:extLst>
          </p:cNvPr>
          <p:cNvSpPr>
            <a:spLocks noEditPoints="1"/>
          </p:cNvSpPr>
          <p:nvPr/>
        </p:nvSpPr>
        <p:spPr bwMode="auto">
          <a:xfrm>
            <a:off x="5708651" y="2471738"/>
            <a:ext cx="223838" cy="254000"/>
          </a:xfrm>
          <a:custGeom>
            <a:avLst/>
            <a:gdLst>
              <a:gd name="T0" fmla="*/ 47 w 141"/>
              <a:gd name="T1" fmla="*/ 53 h 160"/>
              <a:gd name="T2" fmla="*/ 57 w 141"/>
              <a:gd name="T3" fmla="*/ 53 h 160"/>
              <a:gd name="T4" fmla="*/ 113 w 141"/>
              <a:gd name="T5" fmla="*/ 14 h 160"/>
              <a:gd name="T6" fmla="*/ 14 w 141"/>
              <a:gd name="T7" fmla="*/ 0 h 160"/>
              <a:gd name="T8" fmla="*/ 1 w 141"/>
              <a:gd name="T9" fmla="*/ 20 h 160"/>
              <a:gd name="T10" fmla="*/ 113 w 141"/>
              <a:gd name="T11" fmla="*/ 14 h 160"/>
              <a:gd name="T12" fmla="*/ 28 w 141"/>
              <a:gd name="T13" fmla="*/ 53 h 160"/>
              <a:gd name="T14" fmla="*/ 38 w 141"/>
              <a:gd name="T15" fmla="*/ 53 h 160"/>
              <a:gd name="T16" fmla="*/ 94 w 141"/>
              <a:gd name="T17" fmla="*/ 77 h 160"/>
              <a:gd name="T18" fmla="*/ 90 w 141"/>
              <a:gd name="T19" fmla="*/ 38 h 160"/>
              <a:gd name="T20" fmla="*/ 113 w 141"/>
              <a:gd name="T21" fmla="*/ 56 h 160"/>
              <a:gd name="T22" fmla="*/ 0 w 141"/>
              <a:gd name="T23" fmla="*/ 29 h 160"/>
              <a:gd name="T24" fmla="*/ 14 w 141"/>
              <a:gd name="T25" fmla="*/ 85 h 160"/>
              <a:gd name="T26" fmla="*/ 94 w 141"/>
              <a:gd name="T27" fmla="*/ 77 h 160"/>
              <a:gd name="T28" fmla="*/ 42 w 141"/>
              <a:gd name="T29" fmla="*/ 63 h 160"/>
              <a:gd name="T30" fmla="*/ 20 w 141"/>
              <a:gd name="T31" fmla="*/ 53 h 160"/>
              <a:gd name="T32" fmla="*/ 42 w 141"/>
              <a:gd name="T33" fmla="*/ 42 h 160"/>
              <a:gd name="T34" fmla="*/ 66 w 141"/>
              <a:gd name="T35" fmla="*/ 53 h 160"/>
              <a:gd name="T36" fmla="*/ 66 w 141"/>
              <a:gd name="T37" fmla="*/ 123 h 160"/>
              <a:gd name="T38" fmla="*/ 65 w 141"/>
              <a:gd name="T39" fmla="*/ 156 h 160"/>
              <a:gd name="T40" fmla="*/ 136 w 141"/>
              <a:gd name="T41" fmla="*/ 160 h 160"/>
              <a:gd name="T42" fmla="*/ 141 w 141"/>
              <a:gd name="T43" fmla="*/ 128 h 160"/>
              <a:gd name="T44" fmla="*/ 66 w 141"/>
              <a:gd name="T45" fmla="*/ 123 h 160"/>
              <a:gd name="T46" fmla="*/ 84 w 141"/>
              <a:gd name="T47" fmla="*/ 137 h 160"/>
              <a:gd name="T48" fmla="*/ 94 w 141"/>
              <a:gd name="T49" fmla="*/ 137 h 160"/>
              <a:gd name="T50" fmla="*/ 134 w 141"/>
              <a:gd name="T51" fmla="*/ 44 h 160"/>
              <a:gd name="T52" fmla="*/ 122 w 141"/>
              <a:gd name="T53" fmla="*/ 68 h 160"/>
              <a:gd name="T54" fmla="*/ 114 w 141"/>
              <a:gd name="T55" fmla="*/ 71 h 160"/>
              <a:gd name="T56" fmla="*/ 90 w 141"/>
              <a:gd name="T57" fmla="*/ 48 h 160"/>
              <a:gd name="T58" fmla="*/ 102 w 141"/>
              <a:gd name="T59" fmla="*/ 72 h 160"/>
              <a:gd name="T60" fmla="*/ 104 w 141"/>
              <a:gd name="T61" fmla="*/ 86 h 160"/>
              <a:gd name="T62" fmla="*/ 102 w 141"/>
              <a:gd name="T63" fmla="*/ 105 h 160"/>
              <a:gd name="T64" fmla="*/ 96 w 141"/>
              <a:gd name="T65" fmla="*/ 95 h 160"/>
              <a:gd name="T66" fmla="*/ 66 w 141"/>
              <a:gd name="T67" fmla="*/ 96 h 160"/>
              <a:gd name="T68" fmla="*/ 136 w 141"/>
              <a:gd name="T69" fmla="*/ 113 h 160"/>
              <a:gd name="T70" fmla="*/ 141 w 141"/>
              <a:gd name="T71" fmla="*/ 96 h 160"/>
              <a:gd name="T72" fmla="*/ 134 w 141"/>
              <a:gd name="T73" fmla="*/ 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1" h="160">
                <a:moveTo>
                  <a:pt x="52" y="48"/>
                </a:moveTo>
                <a:cubicBezTo>
                  <a:pt x="49" y="48"/>
                  <a:pt x="47" y="50"/>
                  <a:pt x="47" y="53"/>
                </a:cubicBezTo>
                <a:cubicBezTo>
                  <a:pt x="47" y="55"/>
                  <a:pt x="49" y="57"/>
                  <a:pt x="52" y="57"/>
                </a:cubicBezTo>
                <a:cubicBezTo>
                  <a:pt x="55" y="57"/>
                  <a:pt x="57" y="55"/>
                  <a:pt x="57" y="53"/>
                </a:cubicBezTo>
                <a:cubicBezTo>
                  <a:pt x="57" y="50"/>
                  <a:pt x="55" y="48"/>
                  <a:pt x="52" y="48"/>
                </a:cubicBezTo>
                <a:close/>
                <a:moveTo>
                  <a:pt x="113" y="14"/>
                </a:moveTo>
                <a:cubicBezTo>
                  <a:pt x="113" y="7"/>
                  <a:pt x="106" y="0"/>
                  <a:pt x="99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1" y="7"/>
                  <a:pt x="1" y="14"/>
                </a:cubicBezTo>
                <a:cubicBezTo>
                  <a:pt x="1" y="20"/>
                  <a:pt x="1" y="20"/>
                  <a:pt x="1" y="20"/>
                </a:cubicBezTo>
                <a:cubicBezTo>
                  <a:pt x="113" y="20"/>
                  <a:pt x="113" y="20"/>
                  <a:pt x="113" y="20"/>
                </a:cubicBezTo>
                <a:lnTo>
                  <a:pt x="113" y="14"/>
                </a:lnTo>
                <a:close/>
                <a:moveTo>
                  <a:pt x="33" y="48"/>
                </a:moveTo>
                <a:cubicBezTo>
                  <a:pt x="30" y="48"/>
                  <a:pt x="28" y="50"/>
                  <a:pt x="28" y="53"/>
                </a:cubicBezTo>
                <a:cubicBezTo>
                  <a:pt x="28" y="55"/>
                  <a:pt x="30" y="57"/>
                  <a:pt x="33" y="57"/>
                </a:cubicBezTo>
                <a:cubicBezTo>
                  <a:pt x="36" y="57"/>
                  <a:pt x="38" y="55"/>
                  <a:pt x="38" y="53"/>
                </a:cubicBezTo>
                <a:cubicBezTo>
                  <a:pt x="38" y="50"/>
                  <a:pt x="36" y="48"/>
                  <a:pt x="33" y="48"/>
                </a:cubicBezTo>
                <a:close/>
                <a:moveTo>
                  <a:pt x="94" y="77"/>
                </a:moveTo>
                <a:cubicBezTo>
                  <a:pt x="79" y="63"/>
                  <a:pt x="79" y="63"/>
                  <a:pt x="79" y="63"/>
                </a:cubicBezTo>
                <a:cubicBezTo>
                  <a:pt x="69" y="53"/>
                  <a:pt x="79" y="38"/>
                  <a:pt x="90" y="38"/>
                </a:cubicBezTo>
                <a:cubicBezTo>
                  <a:pt x="93" y="38"/>
                  <a:pt x="97" y="40"/>
                  <a:pt x="100" y="42"/>
                </a:cubicBezTo>
                <a:cubicBezTo>
                  <a:pt x="113" y="56"/>
                  <a:pt x="113" y="56"/>
                  <a:pt x="113" y="56"/>
                </a:cubicBezTo>
                <a:cubicBezTo>
                  <a:pt x="113" y="29"/>
                  <a:pt x="113" y="29"/>
                  <a:pt x="113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79"/>
                  <a:pt x="7" y="85"/>
                  <a:pt x="14" y="85"/>
                </a:cubicBezTo>
                <a:cubicBezTo>
                  <a:pt x="94" y="85"/>
                  <a:pt x="94" y="85"/>
                  <a:pt x="94" y="85"/>
                </a:cubicBezTo>
                <a:lnTo>
                  <a:pt x="94" y="77"/>
                </a:lnTo>
                <a:close/>
                <a:moveTo>
                  <a:pt x="52" y="67"/>
                </a:moveTo>
                <a:cubicBezTo>
                  <a:pt x="48" y="67"/>
                  <a:pt x="45" y="65"/>
                  <a:pt x="42" y="63"/>
                </a:cubicBezTo>
                <a:cubicBezTo>
                  <a:pt x="40" y="65"/>
                  <a:pt x="37" y="67"/>
                  <a:pt x="33" y="67"/>
                </a:cubicBezTo>
                <a:cubicBezTo>
                  <a:pt x="26" y="67"/>
                  <a:pt x="20" y="61"/>
                  <a:pt x="20" y="53"/>
                </a:cubicBezTo>
                <a:cubicBezTo>
                  <a:pt x="20" y="45"/>
                  <a:pt x="26" y="39"/>
                  <a:pt x="33" y="39"/>
                </a:cubicBezTo>
                <a:cubicBezTo>
                  <a:pt x="37" y="39"/>
                  <a:pt x="40" y="40"/>
                  <a:pt x="42" y="42"/>
                </a:cubicBezTo>
                <a:cubicBezTo>
                  <a:pt x="45" y="40"/>
                  <a:pt x="49" y="39"/>
                  <a:pt x="52" y="39"/>
                </a:cubicBezTo>
                <a:cubicBezTo>
                  <a:pt x="59" y="39"/>
                  <a:pt x="66" y="45"/>
                  <a:pt x="66" y="53"/>
                </a:cubicBezTo>
                <a:cubicBezTo>
                  <a:pt x="66" y="61"/>
                  <a:pt x="59" y="67"/>
                  <a:pt x="52" y="67"/>
                </a:cubicBezTo>
                <a:close/>
                <a:moveTo>
                  <a:pt x="66" y="123"/>
                </a:moveTo>
                <a:cubicBezTo>
                  <a:pt x="66" y="125"/>
                  <a:pt x="65" y="126"/>
                  <a:pt x="65" y="128"/>
                </a:cubicBezTo>
                <a:cubicBezTo>
                  <a:pt x="65" y="156"/>
                  <a:pt x="65" y="156"/>
                  <a:pt x="65" y="156"/>
                </a:cubicBezTo>
                <a:cubicBezTo>
                  <a:pt x="65" y="158"/>
                  <a:pt x="67" y="160"/>
                  <a:pt x="70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9" y="160"/>
                  <a:pt x="141" y="158"/>
                  <a:pt x="141" y="156"/>
                </a:cubicBezTo>
                <a:cubicBezTo>
                  <a:pt x="141" y="128"/>
                  <a:pt x="141" y="128"/>
                  <a:pt x="141" y="128"/>
                </a:cubicBezTo>
                <a:cubicBezTo>
                  <a:pt x="141" y="126"/>
                  <a:pt x="141" y="125"/>
                  <a:pt x="140" y="123"/>
                </a:cubicBezTo>
                <a:lnTo>
                  <a:pt x="66" y="123"/>
                </a:lnTo>
                <a:close/>
                <a:moveTo>
                  <a:pt x="89" y="142"/>
                </a:moveTo>
                <a:cubicBezTo>
                  <a:pt x="86" y="142"/>
                  <a:pt x="84" y="140"/>
                  <a:pt x="84" y="137"/>
                </a:cubicBezTo>
                <a:cubicBezTo>
                  <a:pt x="84" y="134"/>
                  <a:pt x="86" y="132"/>
                  <a:pt x="89" y="132"/>
                </a:cubicBezTo>
                <a:cubicBezTo>
                  <a:pt x="92" y="132"/>
                  <a:pt x="94" y="134"/>
                  <a:pt x="94" y="137"/>
                </a:cubicBezTo>
                <a:cubicBezTo>
                  <a:pt x="94" y="140"/>
                  <a:pt x="92" y="142"/>
                  <a:pt x="89" y="142"/>
                </a:cubicBezTo>
                <a:close/>
                <a:moveTo>
                  <a:pt x="134" y="44"/>
                </a:moveTo>
                <a:cubicBezTo>
                  <a:pt x="122" y="32"/>
                  <a:pt x="122" y="32"/>
                  <a:pt x="122" y="32"/>
                </a:cubicBezTo>
                <a:cubicBezTo>
                  <a:pt x="122" y="68"/>
                  <a:pt x="122" y="68"/>
                  <a:pt x="122" y="68"/>
                </a:cubicBezTo>
                <a:cubicBezTo>
                  <a:pt x="122" y="71"/>
                  <a:pt x="120" y="73"/>
                  <a:pt x="117" y="73"/>
                </a:cubicBezTo>
                <a:cubicBezTo>
                  <a:pt x="116" y="73"/>
                  <a:pt x="115" y="72"/>
                  <a:pt x="114" y="71"/>
                </a:cubicBezTo>
                <a:cubicBezTo>
                  <a:pt x="93" y="50"/>
                  <a:pt x="93" y="50"/>
                  <a:pt x="93" y="50"/>
                </a:cubicBezTo>
                <a:cubicBezTo>
                  <a:pt x="92" y="49"/>
                  <a:pt x="91" y="48"/>
                  <a:pt x="90" y="48"/>
                </a:cubicBezTo>
                <a:cubicBezTo>
                  <a:pt x="86" y="48"/>
                  <a:pt x="82" y="53"/>
                  <a:pt x="86" y="56"/>
                </a:cubicBezTo>
                <a:cubicBezTo>
                  <a:pt x="102" y="72"/>
                  <a:pt x="102" y="72"/>
                  <a:pt x="102" y="72"/>
                </a:cubicBezTo>
                <a:cubicBezTo>
                  <a:pt x="103" y="73"/>
                  <a:pt x="104" y="74"/>
                  <a:pt x="104" y="76"/>
                </a:cubicBezTo>
                <a:cubicBezTo>
                  <a:pt x="104" y="86"/>
                  <a:pt x="104" y="86"/>
                  <a:pt x="104" y="86"/>
                </a:cubicBezTo>
                <a:cubicBezTo>
                  <a:pt x="104" y="90"/>
                  <a:pt x="105" y="94"/>
                  <a:pt x="106" y="98"/>
                </a:cubicBezTo>
                <a:cubicBezTo>
                  <a:pt x="108" y="102"/>
                  <a:pt x="105" y="105"/>
                  <a:pt x="102" y="105"/>
                </a:cubicBezTo>
                <a:cubicBezTo>
                  <a:pt x="100" y="105"/>
                  <a:pt x="99" y="104"/>
                  <a:pt x="98" y="102"/>
                </a:cubicBezTo>
                <a:cubicBezTo>
                  <a:pt x="97" y="99"/>
                  <a:pt x="96" y="97"/>
                  <a:pt x="96" y="95"/>
                </a:cubicBezTo>
                <a:cubicBezTo>
                  <a:pt x="66" y="95"/>
                  <a:pt x="66" y="95"/>
                  <a:pt x="66" y="95"/>
                </a:cubicBezTo>
                <a:cubicBezTo>
                  <a:pt x="66" y="96"/>
                  <a:pt x="66" y="96"/>
                  <a:pt x="66" y="96"/>
                </a:cubicBezTo>
                <a:cubicBezTo>
                  <a:pt x="66" y="102"/>
                  <a:pt x="68" y="108"/>
                  <a:pt x="72" y="113"/>
                </a:cubicBezTo>
                <a:cubicBezTo>
                  <a:pt x="136" y="113"/>
                  <a:pt x="136" y="113"/>
                  <a:pt x="136" y="113"/>
                </a:cubicBezTo>
                <a:cubicBezTo>
                  <a:pt x="136" y="114"/>
                  <a:pt x="136" y="114"/>
                  <a:pt x="136" y="114"/>
                </a:cubicBezTo>
                <a:cubicBezTo>
                  <a:pt x="139" y="109"/>
                  <a:pt x="141" y="102"/>
                  <a:pt x="141" y="96"/>
                </a:cubicBezTo>
                <a:cubicBezTo>
                  <a:pt x="141" y="61"/>
                  <a:pt x="141" y="61"/>
                  <a:pt x="141" y="61"/>
                </a:cubicBezTo>
                <a:cubicBezTo>
                  <a:pt x="141" y="54"/>
                  <a:pt x="138" y="48"/>
                  <a:pt x="134" y="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Freeform 190">
            <a:extLst>
              <a:ext uri="{FF2B5EF4-FFF2-40B4-BE49-F238E27FC236}">
                <a16:creationId xmlns:a16="http://schemas.microsoft.com/office/drawing/2014/main" id="{C98FC56C-F760-2639-A6BE-5C9792BDA4C7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3022600"/>
            <a:ext cx="254000" cy="254000"/>
          </a:xfrm>
          <a:custGeom>
            <a:avLst/>
            <a:gdLst>
              <a:gd name="T0" fmla="*/ 149 w 160"/>
              <a:gd name="T1" fmla="*/ 45 h 160"/>
              <a:gd name="T2" fmla="*/ 132 w 160"/>
              <a:gd name="T3" fmla="*/ 19 h 160"/>
              <a:gd name="T4" fmla="*/ 112 w 160"/>
              <a:gd name="T5" fmla="*/ 39 h 160"/>
              <a:gd name="T6" fmla="*/ 110 w 160"/>
              <a:gd name="T7" fmla="*/ 57 h 160"/>
              <a:gd name="T8" fmla="*/ 103 w 160"/>
              <a:gd name="T9" fmla="*/ 24 h 160"/>
              <a:gd name="T10" fmla="*/ 80 w 160"/>
              <a:gd name="T11" fmla="*/ 0 h 160"/>
              <a:gd name="T12" fmla="*/ 56 w 160"/>
              <a:gd name="T13" fmla="*/ 24 h 160"/>
              <a:gd name="T14" fmla="*/ 49 w 160"/>
              <a:gd name="T15" fmla="*/ 57 h 160"/>
              <a:gd name="T16" fmla="*/ 47 w 160"/>
              <a:gd name="T17" fmla="*/ 39 h 160"/>
              <a:gd name="T18" fmla="*/ 28 w 160"/>
              <a:gd name="T19" fmla="*/ 19 h 160"/>
              <a:gd name="T20" fmla="*/ 11 w 160"/>
              <a:gd name="T21" fmla="*/ 45 h 160"/>
              <a:gd name="T22" fmla="*/ 0 w 160"/>
              <a:gd name="T23" fmla="*/ 75 h 160"/>
              <a:gd name="T24" fmla="*/ 9 w 160"/>
              <a:gd name="T25" fmla="*/ 113 h 160"/>
              <a:gd name="T26" fmla="*/ 23 w 160"/>
              <a:gd name="T27" fmla="*/ 151 h 160"/>
              <a:gd name="T28" fmla="*/ 46 w 160"/>
              <a:gd name="T29" fmla="*/ 137 h 160"/>
              <a:gd name="T30" fmla="*/ 47 w 160"/>
              <a:gd name="T31" fmla="*/ 113 h 160"/>
              <a:gd name="T32" fmla="*/ 56 w 160"/>
              <a:gd name="T33" fmla="*/ 113 h 160"/>
              <a:gd name="T34" fmla="*/ 70 w 160"/>
              <a:gd name="T35" fmla="*/ 160 h 160"/>
              <a:gd name="T36" fmla="*/ 103 w 160"/>
              <a:gd name="T37" fmla="*/ 147 h 160"/>
              <a:gd name="T38" fmla="*/ 108 w 160"/>
              <a:gd name="T39" fmla="*/ 110 h 160"/>
              <a:gd name="T40" fmla="*/ 113 w 160"/>
              <a:gd name="T41" fmla="*/ 113 h 160"/>
              <a:gd name="T42" fmla="*/ 127 w 160"/>
              <a:gd name="T43" fmla="*/ 151 h 160"/>
              <a:gd name="T44" fmla="*/ 151 w 160"/>
              <a:gd name="T45" fmla="*/ 137 h 160"/>
              <a:gd name="T46" fmla="*/ 160 w 160"/>
              <a:gd name="T47" fmla="*/ 100 h 160"/>
              <a:gd name="T48" fmla="*/ 145 w 160"/>
              <a:gd name="T49" fmla="*/ 51 h 160"/>
              <a:gd name="T50" fmla="*/ 145 w 160"/>
              <a:gd name="T51" fmla="*/ 105 h 160"/>
              <a:gd name="T52" fmla="*/ 140 w 160"/>
              <a:gd name="T53" fmla="*/ 110 h 160"/>
              <a:gd name="T54" fmla="*/ 137 w 160"/>
              <a:gd name="T55" fmla="*/ 142 h 160"/>
              <a:gd name="T56" fmla="*/ 123 w 160"/>
              <a:gd name="T57" fmla="*/ 137 h 160"/>
              <a:gd name="T58" fmla="*/ 119 w 160"/>
              <a:gd name="T59" fmla="*/ 104 h 160"/>
              <a:gd name="T60" fmla="*/ 114 w 160"/>
              <a:gd name="T61" fmla="*/ 75 h 160"/>
              <a:gd name="T62" fmla="*/ 149 w 160"/>
              <a:gd name="T63" fmla="*/ 75 h 160"/>
              <a:gd name="T64" fmla="*/ 149 w 160"/>
              <a:gd name="T65" fmla="*/ 100 h 160"/>
              <a:gd name="T66" fmla="*/ 140 w 160"/>
              <a:gd name="T67" fmla="*/ 39 h 160"/>
              <a:gd name="T68" fmla="*/ 123 w 160"/>
              <a:gd name="T69" fmla="*/ 39 h 160"/>
              <a:gd name="T70" fmla="*/ 140 w 160"/>
              <a:gd name="T71" fmla="*/ 39 h 160"/>
              <a:gd name="T72" fmla="*/ 80 w 160"/>
              <a:gd name="T73" fmla="*/ 11 h 160"/>
              <a:gd name="T74" fmla="*/ 80 w 160"/>
              <a:gd name="T75" fmla="*/ 39 h 160"/>
              <a:gd name="T76" fmla="*/ 20 w 160"/>
              <a:gd name="T77" fmla="*/ 138 h 160"/>
              <a:gd name="T78" fmla="*/ 15 w 160"/>
              <a:gd name="T79" fmla="*/ 105 h 160"/>
              <a:gd name="T80" fmla="*/ 12 w 160"/>
              <a:gd name="T81" fmla="*/ 104 h 160"/>
              <a:gd name="T82" fmla="*/ 10 w 160"/>
              <a:gd name="T83" fmla="*/ 100 h 160"/>
              <a:gd name="T84" fmla="*/ 28 w 160"/>
              <a:gd name="T85" fmla="*/ 57 h 160"/>
              <a:gd name="T86" fmla="*/ 45 w 160"/>
              <a:gd name="T87" fmla="*/ 100 h 160"/>
              <a:gd name="T88" fmla="*/ 36 w 160"/>
              <a:gd name="T89" fmla="*/ 109 h 160"/>
              <a:gd name="T90" fmla="*/ 31 w 160"/>
              <a:gd name="T91" fmla="*/ 142 h 160"/>
              <a:gd name="T92" fmla="*/ 20 w 160"/>
              <a:gd name="T93" fmla="*/ 138 h 160"/>
              <a:gd name="T94" fmla="*/ 28 w 160"/>
              <a:gd name="T95" fmla="*/ 48 h 160"/>
              <a:gd name="T96" fmla="*/ 28 w 160"/>
              <a:gd name="T97" fmla="*/ 30 h 160"/>
              <a:gd name="T98" fmla="*/ 71 w 160"/>
              <a:gd name="T99" fmla="*/ 152 h 160"/>
              <a:gd name="T100" fmla="*/ 66 w 160"/>
              <a:gd name="T101" fmla="*/ 109 h 160"/>
              <a:gd name="T102" fmla="*/ 57 w 160"/>
              <a:gd name="T103" fmla="*/ 100 h 160"/>
              <a:gd name="T104" fmla="*/ 73 w 160"/>
              <a:gd name="T105" fmla="*/ 49 h 160"/>
              <a:gd name="T106" fmla="*/ 78 w 160"/>
              <a:gd name="T107" fmla="*/ 86 h 160"/>
              <a:gd name="T108" fmla="*/ 81 w 160"/>
              <a:gd name="T109" fmla="*/ 86 h 160"/>
              <a:gd name="T110" fmla="*/ 86 w 160"/>
              <a:gd name="T111" fmla="*/ 49 h 160"/>
              <a:gd name="T112" fmla="*/ 103 w 160"/>
              <a:gd name="T113" fmla="*/ 100 h 160"/>
              <a:gd name="T114" fmla="*/ 93 w 160"/>
              <a:gd name="T115" fmla="*/ 109 h 160"/>
              <a:gd name="T116" fmla="*/ 88 w 160"/>
              <a:gd name="T117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145" y="51"/>
                </a:moveTo>
                <a:cubicBezTo>
                  <a:pt x="147" y="49"/>
                  <a:pt x="148" y="47"/>
                  <a:pt x="149" y="45"/>
                </a:cubicBezTo>
                <a:cubicBezTo>
                  <a:pt x="150" y="43"/>
                  <a:pt x="151" y="40"/>
                  <a:pt x="151" y="37"/>
                </a:cubicBezTo>
                <a:cubicBezTo>
                  <a:pt x="151" y="28"/>
                  <a:pt x="142" y="19"/>
                  <a:pt x="132" y="19"/>
                </a:cubicBezTo>
                <a:cubicBezTo>
                  <a:pt x="124" y="19"/>
                  <a:pt x="117" y="24"/>
                  <a:pt x="114" y="31"/>
                </a:cubicBezTo>
                <a:cubicBezTo>
                  <a:pt x="113" y="33"/>
                  <a:pt x="112" y="36"/>
                  <a:pt x="112" y="39"/>
                </a:cubicBezTo>
                <a:cubicBezTo>
                  <a:pt x="112" y="43"/>
                  <a:pt x="114" y="48"/>
                  <a:pt x="117" y="51"/>
                </a:cubicBezTo>
                <a:cubicBezTo>
                  <a:pt x="114" y="53"/>
                  <a:pt x="112" y="55"/>
                  <a:pt x="110" y="57"/>
                </a:cubicBezTo>
                <a:cubicBezTo>
                  <a:pt x="107" y="50"/>
                  <a:pt x="102" y="45"/>
                  <a:pt x="95" y="41"/>
                </a:cubicBezTo>
                <a:cubicBezTo>
                  <a:pt x="100" y="37"/>
                  <a:pt x="103" y="31"/>
                  <a:pt x="103" y="24"/>
                </a:cubicBezTo>
                <a:cubicBezTo>
                  <a:pt x="103" y="11"/>
                  <a:pt x="93" y="0"/>
                  <a:pt x="80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80" y="0"/>
                  <a:pt x="79" y="0"/>
                  <a:pt x="79" y="0"/>
                </a:cubicBezTo>
                <a:cubicBezTo>
                  <a:pt x="66" y="0"/>
                  <a:pt x="56" y="11"/>
                  <a:pt x="56" y="24"/>
                </a:cubicBezTo>
                <a:cubicBezTo>
                  <a:pt x="56" y="31"/>
                  <a:pt x="59" y="37"/>
                  <a:pt x="64" y="41"/>
                </a:cubicBezTo>
                <a:cubicBezTo>
                  <a:pt x="58" y="45"/>
                  <a:pt x="52" y="50"/>
                  <a:pt x="49" y="57"/>
                </a:cubicBezTo>
                <a:cubicBezTo>
                  <a:pt x="47" y="55"/>
                  <a:pt x="45" y="53"/>
                  <a:pt x="42" y="51"/>
                </a:cubicBezTo>
                <a:cubicBezTo>
                  <a:pt x="45" y="48"/>
                  <a:pt x="47" y="43"/>
                  <a:pt x="47" y="39"/>
                </a:cubicBezTo>
                <a:cubicBezTo>
                  <a:pt x="47" y="36"/>
                  <a:pt x="47" y="33"/>
                  <a:pt x="46" y="31"/>
                </a:cubicBezTo>
                <a:cubicBezTo>
                  <a:pt x="43" y="24"/>
                  <a:pt x="36" y="19"/>
                  <a:pt x="28" y="19"/>
                </a:cubicBezTo>
                <a:cubicBezTo>
                  <a:pt x="17" y="19"/>
                  <a:pt x="9" y="28"/>
                  <a:pt x="9" y="37"/>
                </a:cubicBezTo>
                <a:cubicBezTo>
                  <a:pt x="9" y="40"/>
                  <a:pt x="9" y="43"/>
                  <a:pt x="11" y="45"/>
                </a:cubicBezTo>
                <a:cubicBezTo>
                  <a:pt x="11" y="47"/>
                  <a:pt x="13" y="49"/>
                  <a:pt x="14" y="51"/>
                </a:cubicBezTo>
                <a:cubicBezTo>
                  <a:pt x="6" y="56"/>
                  <a:pt x="0" y="65"/>
                  <a:pt x="0" y="75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6"/>
                  <a:pt x="4" y="111"/>
                  <a:pt x="9" y="113"/>
                </a:cubicBezTo>
                <a:cubicBezTo>
                  <a:pt x="9" y="137"/>
                  <a:pt x="9" y="137"/>
                  <a:pt x="9" y="137"/>
                </a:cubicBezTo>
                <a:cubicBezTo>
                  <a:pt x="9" y="145"/>
                  <a:pt x="15" y="151"/>
                  <a:pt x="23" y="151"/>
                </a:cubicBezTo>
                <a:cubicBezTo>
                  <a:pt x="32" y="151"/>
                  <a:pt x="32" y="151"/>
                  <a:pt x="32" y="151"/>
                </a:cubicBezTo>
                <a:cubicBezTo>
                  <a:pt x="40" y="151"/>
                  <a:pt x="46" y="145"/>
                  <a:pt x="46" y="137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49" y="112"/>
                  <a:pt x="50" y="111"/>
                  <a:pt x="51" y="110"/>
                </a:cubicBezTo>
                <a:cubicBezTo>
                  <a:pt x="53" y="112"/>
                  <a:pt x="54" y="112"/>
                  <a:pt x="56" y="113"/>
                </a:cubicBezTo>
                <a:cubicBezTo>
                  <a:pt x="56" y="147"/>
                  <a:pt x="56" y="147"/>
                  <a:pt x="56" y="147"/>
                </a:cubicBezTo>
                <a:cubicBezTo>
                  <a:pt x="56" y="154"/>
                  <a:pt x="62" y="160"/>
                  <a:pt x="70" y="160"/>
                </a:cubicBezTo>
                <a:cubicBezTo>
                  <a:pt x="90" y="160"/>
                  <a:pt x="90" y="160"/>
                  <a:pt x="90" y="160"/>
                </a:cubicBezTo>
                <a:cubicBezTo>
                  <a:pt x="97" y="160"/>
                  <a:pt x="103" y="154"/>
                  <a:pt x="103" y="147"/>
                </a:cubicBezTo>
                <a:cubicBezTo>
                  <a:pt x="103" y="113"/>
                  <a:pt x="103" y="113"/>
                  <a:pt x="103" y="113"/>
                </a:cubicBezTo>
                <a:cubicBezTo>
                  <a:pt x="106" y="112"/>
                  <a:pt x="107" y="112"/>
                  <a:pt x="108" y="110"/>
                </a:cubicBezTo>
                <a:cubicBezTo>
                  <a:pt x="110" y="111"/>
                  <a:pt x="111" y="112"/>
                  <a:pt x="112" y="113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13" y="137"/>
                  <a:pt x="113" y="137"/>
                  <a:pt x="113" y="137"/>
                </a:cubicBezTo>
                <a:cubicBezTo>
                  <a:pt x="113" y="145"/>
                  <a:pt x="119" y="151"/>
                  <a:pt x="127" y="151"/>
                </a:cubicBezTo>
                <a:cubicBezTo>
                  <a:pt x="136" y="151"/>
                  <a:pt x="136" y="151"/>
                  <a:pt x="136" y="151"/>
                </a:cubicBezTo>
                <a:cubicBezTo>
                  <a:pt x="144" y="151"/>
                  <a:pt x="151" y="145"/>
                  <a:pt x="151" y="137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6" y="111"/>
                  <a:pt x="160" y="106"/>
                  <a:pt x="160" y="100"/>
                </a:cubicBezTo>
                <a:cubicBezTo>
                  <a:pt x="160" y="75"/>
                  <a:pt x="160" y="75"/>
                  <a:pt x="160" y="75"/>
                </a:cubicBezTo>
                <a:cubicBezTo>
                  <a:pt x="160" y="65"/>
                  <a:pt x="154" y="56"/>
                  <a:pt x="145" y="51"/>
                </a:cubicBezTo>
                <a:close/>
                <a:moveTo>
                  <a:pt x="147" y="104"/>
                </a:moveTo>
                <a:cubicBezTo>
                  <a:pt x="146" y="104"/>
                  <a:pt x="145" y="105"/>
                  <a:pt x="145" y="105"/>
                </a:cubicBezTo>
                <a:cubicBezTo>
                  <a:pt x="145" y="105"/>
                  <a:pt x="145" y="105"/>
                  <a:pt x="145" y="105"/>
                </a:cubicBezTo>
                <a:cubicBezTo>
                  <a:pt x="142" y="105"/>
                  <a:pt x="140" y="107"/>
                  <a:pt x="140" y="110"/>
                </a:cubicBezTo>
                <a:cubicBezTo>
                  <a:pt x="140" y="138"/>
                  <a:pt x="140" y="138"/>
                  <a:pt x="140" y="138"/>
                </a:cubicBezTo>
                <a:cubicBezTo>
                  <a:pt x="140" y="140"/>
                  <a:pt x="139" y="141"/>
                  <a:pt x="137" y="142"/>
                </a:cubicBezTo>
                <a:cubicBezTo>
                  <a:pt x="128" y="142"/>
                  <a:pt x="128" y="142"/>
                  <a:pt x="128" y="142"/>
                </a:cubicBezTo>
                <a:cubicBezTo>
                  <a:pt x="126" y="142"/>
                  <a:pt x="123" y="140"/>
                  <a:pt x="123" y="137"/>
                </a:cubicBezTo>
                <a:cubicBezTo>
                  <a:pt x="123" y="109"/>
                  <a:pt x="123" y="109"/>
                  <a:pt x="123" y="109"/>
                </a:cubicBezTo>
                <a:cubicBezTo>
                  <a:pt x="123" y="106"/>
                  <a:pt x="121" y="104"/>
                  <a:pt x="119" y="104"/>
                </a:cubicBezTo>
                <a:cubicBezTo>
                  <a:pt x="116" y="104"/>
                  <a:pt x="114" y="103"/>
                  <a:pt x="114" y="100"/>
                </a:cubicBezTo>
                <a:cubicBezTo>
                  <a:pt x="114" y="75"/>
                  <a:pt x="114" y="75"/>
                  <a:pt x="114" y="75"/>
                </a:cubicBezTo>
                <a:cubicBezTo>
                  <a:pt x="114" y="66"/>
                  <a:pt x="122" y="57"/>
                  <a:pt x="132" y="57"/>
                </a:cubicBezTo>
                <a:cubicBezTo>
                  <a:pt x="141" y="57"/>
                  <a:pt x="149" y="66"/>
                  <a:pt x="149" y="75"/>
                </a:cubicBezTo>
                <a:cubicBezTo>
                  <a:pt x="149" y="100"/>
                  <a:pt x="149" y="100"/>
                  <a:pt x="149" y="100"/>
                </a:cubicBezTo>
                <a:cubicBezTo>
                  <a:pt x="149" y="100"/>
                  <a:pt x="149" y="100"/>
                  <a:pt x="149" y="100"/>
                </a:cubicBezTo>
                <a:cubicBezTo>
                  <a:pt x="149" y="102"/>
                  <a:pt x="148" y="103"/>
                  <a:pt x="147" y="104"/>
                </a:cubicBezTo>
                <a:close/>
                <a:moveTo>
                  <a:pt x="140" y="39"/>
                </a:moveTo>
                <a:cubicBezTo>
                  <a:pt x="140" y="43"/>
                  <a:pt x="136" y="47"/>
                  <a:pt x="132" y="48"/>
                </a:cubicBezTo>
                <a:cubicBezTo>
                  <a:pt x="127" y="47"/>
                  <a:pt x="123" y="43"/>
                  <a:pt x="123" y="39"/>
                </a:cubicBezTo>
                <a:cubicBezTo>
                  <a:pt x="123" y="34"/>
                  <a:pt x="127" y="30"/>
                  <a:pt x="132" y="30"/>
                </a:cubicBezTo>
                <a:cubicBezTo>
                  <a:pt x="136" y="30"/>
                  <a:pt x="140" y="34"/>
                  <a:pt x="140" y="39"/>
                </a:cubicBezTo>
                <a:close/>
                <a:moveTo>
                  <a:pt x="66" y="24"/>
                </a:moveTo>
                <a:cubicBezTo>
                  <a:pt x="66" y="17"/>
                  <a:pt x="72" y="11"/>
                  <a:pt x="80" y="11"/>
                </a:cubicBezTo>
                <a:cubicBezTo>
                  <a:pt x="87" y="11"/>
                  <a:pt x="93" y="17"/>
                  <a:pt x="93" y="24"/>
                </a:cubicBezTo>
                <a:cubicBezTo>
                  <a:pt x="93" y="32"/>
                  <a:pt x="87" y="38"/>
                  <a:pt x="80" y="39"/>
                </a:cubicBezTo>
                <a:cubicBezTo>
                  <a:pt x="72" y="38"/>
                  <a:pt x="66" y="32"/>
                  <a:pt x="66" y="24"/>
                </a:cubicBezTo>
                <a:close/>
                <a:moveTo>
                  <a:pt x="20" y="138"/>
                </a:moveTo>
                <a:cubicBezTo>
                  <a:pt x="20" y="110"/>
                  <a:pt x="20" y="110"/>
                  <a:pt x="20" y="110"/>
                </a:cubicBezTo>
                <a:cubicBezTo>
                  <a:pt x="20" y="107"/>
                  <a:pt x="17" y="105"/>
                  <a:pt x="15" y="105"/>
                </a:cubicBezTo>
                <a:cubicBezTo>
                  <a:pt x="15" y="105"/>
                  <a:pt x="15" y="105"/>
                  <a:pt x="15" y="105"/>
                </a:cubicBezTo>
                <a:cubicBezTo>
                  <a:pt x="14" y="105"/>
                  <a:pt x="13" y="104"/>
                  <a:pt x="12" y="104"/>
                </a:cubicBezTo>
                <a:cubicBezTo>
                  <a:pt x="11" y="103"/>
                  <a:pt x="10" y="102"/>
                  <a:pt x="10" y="100"/>
                </a:cubicBezTo>
                <a:cubicBezTo>
                  <a:pt x="10" y="100"/>
                  <a:pt x="10" y="100"/>
                  <a:pt x="10" y="100"/>
                </a:cubicBezTo>
                <a:cubicBezTo>
                  <a:pt x="10" y="75"/>
                  <a:pt x="10" y="75"/>
                  <a:pt x="10" y="75"/>
                </a:cubicBezTo>
                <a:cubicBezTo>
                  <a:pt x="10" y="66"/>
                  <a:pt x="18" y="57"/>
                  <a:pt x="28" y="57"/>
                </a:cubicBezTo>
                <a:cubicBezTo>
                  <a:pt x="37" y="57"/>
                  <a:pt x="45" y="66"/>
                  <a:pt x="45" y="75"/>
                </a:cubicBezTo>
                <a:cubicBezTo>
                  <a:pt x="45" y="100"/>
                  <a:pt x="45" y="100"/>
                  <a:pt x="45" y="100"/>
                </a:cubicBezTo>
                <a:cubicBezTo>
                  <a:pt x="46" y="103"/>
                  <a:pt x="43" y="104"/>
                  <a:pt x="41" y="104"/>
                </a:cubicBezTo>
                <a:cubicBezTo>
                  <a:pt x="38" y="104"/>
                  <a:pt x="36" y="106"/>
                  <a:pt x="36" y="109"/>
                </a:cubicBezTo>
                <a:cubicBezTo>
                  <a:pt x="36" y="137"/>
                  <a:pt x="36" y="137"/>
                  <a:pt x="36" y="137"/>
                </a:cubicBezTo>
                <a:cubicBezTo>
                  <a:pt x="36" y="140"/>
                  <a:pt x="34" y="142"/>
                  <a:pt x="31" y="142"/>
                </a:cubicBezTo>
                <a:cubicBezTo>
                  <a:pt x="22" y="142"/>
                  <a:pt x="22" y="142"/>
                  <a:pt x="22" y="142"/>
                </a:cubicBezTo>
                <a:cubicBezTo>
                  <a:pt x="21" y="141"/>
                  <a:pt x="20" y="140"/>
                  <a:pt x="20" y="138"/>
                </a:cubicBezTo>
                <a:close/>
                <a:moveTo>
                  <a:pt x="36" y="39"/>
                </a:moveTo>
                <a:cubicBezTo>
                  <a:pt x="36" y="43"/>
                  <a:pt x="32" y="47"/>
                  <a:pt x="28" y="48"/>
                </a:cubicBezTo>
                <a:cubicBezTo>
                  <a:pt x="23" y="47"/>
                  <a:pt x="20" y="43"/>
                  <a:pt x="20" y="39"/>
                </a:cubicBezTo>
                <a:cubicBezTo>
                  <a:pt x="20" y="34"/>
                  <a:pt x="23" y="30"/>
                  <a:pt x="28" y="30"/>
                </a:cubicBezTo>
                <a:cubicBezTo>
                  <a:pt x="32" y="30"/>
                  <a:pt x="36" y="34"/>
                  <a:pt x="36" y="39"/>
                </a:cubicBezTo>
                <a:close/>
                <a:moveTo>
                  <a:pt x="71" y="152"/>
                </a:moveTo>
                <a:cubicBezTo>
                  <a:pt x="68" y="152"/>
                  <a:pt x="66" y="150"/>
                  <a:pt x="66" y="147"/>
                </a:cubicBezTo>
                <a:cubicBezTo>
                  <a:pt x="66" y="109"/>
                  <a:pt x="66" y="109"/>
                  <a:pt x="66" y="109"/>
                </a:cubicBezTo>
                <a:cubicBezTo>
                  <a:pt x="66" y="106"/>
                  <a:pt x="64" y="104"/>
                  <a:pt x="61" y="104"/>
                </a:cubicBezTo>
                <a:cubicBezTo>
                  <a:pt x="59" y="104"/>
                  <a:pt x="56" y="103"/>
                  <a:pt x="57" y="100"/>
                </a:cubicBezTo>
                <a:cubicBezTo>
                  <a:pt x="57" y="71"/>
                  <a:pt x="57" y="71"/>
                  <a:pt x="57" y="71"/>
                </a:cubicBezTo>
                <a:cubicBezTo>
                  <a:pt x="57" y="61"/>
                  <a:pt x="64" y="52"/>
                  <a:pt x="73" y="49"/>
                </a:cubicBezTo>
                <a:cubicBezTo>
                  <a:pt x="73" y="81"/>
                  <a:pt x="73" y="81"/>
                  <a:pt x="73" y="81"/>
                </a:cubicBezTo>
                <a:cubicBezTo>
                  <a:pt x="73" y="84"/>
                  <a:pt x="75" y="86"/>
                  <a:pt x="78" y="86"/>
                </a:cubicBezTo>
                <a:cubicBezTo>
                  <a:pt x="79" y="86"/>
                  <a:pt x="79" y="86"/>
                  <a:pt x="80" y="85"/>
                </a:cubicBezTo>
                <a:cubicBezTo>
                  <a:pt x="80" y="86"/>
                  <a:pt x="81" y="86"/>
                  <a:pt x="81" y="86"/>
                </a:cubicBezTo>
                <a:cubicBezTo>
                  <a:pt x="84" y="86"/>
                  <a:pt x="86" y="84"/>
                  <a:pt x="86" y="81"/>
                </a:cubicBezTo>
                <a:cubicBezTo>
                  <a:pt x="86" y="49"/>
                  <a:pt x="86" y="49"/>
                  <a:pt x="86" y="49"/>
                </a:cubicBezTo>
                <a:cubicBezTo>
                  <a:pt x="96" y="52"/>
                  <a:pt x="103" y="61"/>
                  <a:pt x="103" y="71"/>
                </a:cubicBezTo>
                <a:cubicBezTo>
                  <a:pt x="103" y="100"/>
                  <a:pt x="103" y="100"/>
                  <a:pt x="103" y="100"/>
                </a:cubicBezTo>
                <a:cubicBezTo>
                  <a:pt x="103" y="103"/>
                  <a:pt x="101" y="104"/>
                  <a:pt x="98" y="104"/>
                </a:cubicBezTo>
                <a:cubicBezTo>
                  <a:pt x="95" y="104"/>
                  <a:pt x="93" y="106"/>
                  <a:pt x="93" y="109"/>
                </a:cubicBezTo>
                <a:cubicBezTo>
                  <a:pt x="93" y="147"/>
                  <a:pt x="93" y="147"/>
                  <a:pt x="93" y="147"/>
                </a:cubicBezTo>
                <a:cubicBezTo>
                  <a:pt x="93" y="150"/>
                  <a:pt x="91" y="152"/>
                  <a:pt x="88" y="152"/>
                </a:cubicBezTo>
                <a:lnTo>
                  <a:pt x="71" y="15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Freeform 191">
            <a:extLst>
              <a:ext uri="{FF2B5EF4-FFF2-40B4-BE49-F238E27FC236}">
                <a16:creationId xmlns:a16="http://schemas.microsoft.com/office/drawing/2014/main" id="{4B72F8FB-1046-7F57-14BC-691F1F811FA6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3573463"/>
            <a:ext cx="255588" cy="254000"/>
          </a:xfrm>
          <a:custGeom>
            <a:avLst/>
            <a:gdLst>
              <a:gd name="T0" fmla="*/ 133 w 161"/>
              <a:gd name="T1" fmla="*/ 122 h 160"/>
              <a:gd name="T2" fmla="*/ 123 w 161"/>
              <a:gd name="T3" fmla="*/ 118 h 160"/>
              <a:gd name="T4" fmla="*/ 155 w 161"/>
              <a:gd name="T5" fmla="*/ 104 h 160"/>
              <a:gd name="T6" fmla="*/ 155 w 161"/>
              <a:gd name="T7" fmla="*/ 94 h 160"/>
              <a:gd name="T8" fmla="*/ 123 w 161"/>
              <a:gd name="T9" fmla="*/ 76 h 160"/>
              <a:gd name="T10" fmla="*/ 133 w 161"/>
              <a:gd name="T11" fmla="*/ 76 h 160"/>
              <a:gd name="T12" fmla="*/ 160 w 161"/>
              <a:gd name="T13" fmla="*/ 45 h 160"/>
              <a:gd name="T14" fmla="*/ 155 w 161"/>
              <a:gd name="T15" fmla="*/ 38 h 160"/>
              <a:gd name="T16" fmla="*/ 154 w 161"/>
              <a:gd name="T17" fmla="*/ 38 h 160"/>
              <a:gd name="T18" fmla="*/ 146 w 161"/>
              <a:gd name="T19" fmla="*/ 56 h 160"/>
              <a:gd name="T20" fmla="*/ 123 w 161"/>
              <a:gd name="T21" fmla="*/ 66 h 160"/>
              <a:gd name="T22" fmla="*/ 113 w 161"/>
              <a:gd name="T23" fmla="*/ 48 h 160"/>
              <a:gd name="T24" fmla="*/ 104 w 161"/>
              <a:gd name="T25" fmla="*/ 14 h 160"/>
              <a:gd name="T26" fmla="*/ 99 w 161"/>
              <a:gd name="T27" fmla="*/ 0 h 160"/>
              <a:gd name="T28" fmla="*/ 99 w 161"/>
              <a:gd name="T29" fmla="*/ 0 h 160"/>
              <a:gd name="T30" fmla="*/ 94 w 161"/>
              <a:gd name="T31" fmla="*/ 14 h 160"/>
              <a:gd name="T32" fmla="*/ 71 w 161"/>
              <a:gd name="T33" fmla="*/ 20 h 160"/>
              <a:gd name="T34" fmla="*/ 66 w 161"/>
              <a:gd name="T35" fmla="*/ 5 h 160"/>
              <a:gd name="T36" fmla="*/ 61 w 161"/>
              <a:gd name="T37" fmla="*/ 0 h 160"/>
              <a:gd name="T38" fmla="*/ 56 w 161"/>
              <a:gd name="T39" fmla="*/ 5 h 160"/>
              <a:gd name="T40" fmla="*/ 61 w 161"/>
              <a:gd name="T41" fmla="*/ 25 h 160"/>
              <a:gd name="T42" fmla="*/ 37 w 161"/>
              <a:gd name="T43" fmla="*/ 61 h 160"/>
              <a:gd name="T44" fmla="*/ 28 w 161"/>
              <a:gd name="T45" fmla="*/ 66 h 160"/>
              <a:gd name="T46" fmla="*/ 9 w 161"/>
              <a:gd name="T47" fmla="*/ 41 h 160"/>
              <a:gd name="T48" fmla="*/ 5 w 161"/>
              <a:gd name="T49" fmla="*/ 39 h 160"/>
              <a:gd name="T50" fmla="*/ 3 w 161"/>
              <a:gd name="T51" fmla="*/ 39 h 160"/>
              <a:gd name="T52" fmla="*/ 6 w 161"/>
              <a:gd name="T53" fmla="*/ 60 h 160"/>
              <a:gd name="T54" fmla="*/ 28 w 161"/>
              <a:gd name="T55" fmla="*/ 76 h 160"/>
              <a:gd name="T56" fmla="*/ 37 w 161"/>
              <a:gd name="T57" fmla="*/ 94 h 160"/>
              <a:gd name="T58" fmla="*/ 0 w 161"/>
              <a:gd name="T59" fmla="*/ 99 h 160"/>
              <a:gd name="T60" fmla="*/ 37 w 161"/>
              <a:gd name="T61" fmla="*/ 104 h 160"/>
              <a:gd name="T62" fmla="*/ 37 w 161"/>
              <a:gd name="T63" fmla="*/ 122 h 160"/>
              <a:gd name="T64" fmla="*/ 5 w 161"/>
              <a:gd name="T65" fmla="*/ 139 h 160"/>
              <a:gd name="T66" fmla="*/ 3 w 161"/>
              <a:gd name="T67" fmla="*/ 160 h 160"/>
              <a:gd name="T68" fmla="*/ 5 w 161"/>
              <a:gd name="T69" fmla="*/ 160 h 160"/>
              <a:gd name="T70" fmla="*/ 11 w 161"/>
              <a:gd name="T71" fmla="*/ 157 h 160"/>
              <a:gd name="T72" fmla="*/ 29 w 161"/>
              <a:gd name="T73" fmla="*/ 132 h 160"/>
              <a:gd name="T74" fmla="*/ 79 w 161"/>
              <a:gd name="T75" fmla="*/ 160 h 160"/>
              <a:gd name="T76" fmla="*/ 81 w 161"/>
              <a:gd name="T77" fmla="*/ 160 h 160"/>
              <a:gd name="T78" fmla="*/ 131 w 161"/>
              <a:gd name="T79" fmla="*/ 132 h 160"/>
              <a:gd name="T80" fmla="*/ 149 w 161"/>
              <a:gd name="T81" fmla="*/ 157 h 160"/>
              <a:gd name="T82" fmla="*/ 155 w 161"/>
              <a:gd name="T83" fmla="*/ 160 h 160"/>
              <a:gd name="T84" fmla="*/ 157 w 161"/>
              <a:gd name="T85" fmla="*/ 160 h 160"/>
              <a:gd name="T86" fmla="*/ 155 w 161"/>
              <a:gd name="T87" fmla="*/ 139 h 160"/>
              <a:gd name="T88" fmla="*/ 48 w 161"/>
              <a:gd name="T89" fmla="*/ 63 h 160"/>
              <a:gd name="T90" fmla="*/ 75 w 161"/>
              <a:gd name="T91" fmla="*/ 58 h 160"/>
              <a:gd name="T92" fmla="*/ 48 w 161"/>
              <a:gd name="T93" fmla="*/ 118 h 160"/>
              <a:gd name="T94" fmla="*/ 80 w 161"/>
              <a:gd name="T95" fmla="*/ 30 h 160"/>
              <a:gd name="T96" fmla="*/ 58 w 161"/>
              <a:gd name="T97" fmla="*/ 49 h 160"/>
              <a:gd name="T98" fmla="*/ 107 w 161"/>
              <a:gd name="T99" fmla="*/ 58 h 160"/>
              <a:gd name="T100" fmla="*/ 112 w 161"/>
              <a:gd name="T101" fmla="*/ 118 h 160"/>
              <a:gd name="T102" fmla="*/ 85 w 161"/>
              <a:gd name="T103" fmla="*/ 5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1" h="160">
                <a:moveTo>
                  <a:pt x="155" y="139"/>
                </a:moveTo>
                <a:cubicBezTo>
                  <a:pt x="152" y="129"/>
                  <a:pt x="143" y="122"/>
                  <a:pt x="133" y="122"/>
                </a:cubicBezTo>
                <a:cubicBezTo>
                  <a:pt x="123" y="122"/>
                  <a:pt x="123" y="122"/>
                  <a:pt x="123" y="122"/>
                </a:cubicBezTo>
                <a:cubicBezTo>
                  <a:pt x="123" y="118"/>
                  <a:pt x="123" y="118"/>
                  <a:pt x="123" y="118"/>
                </a:cubicBezTo>
                <a:cubicBezTo>
                  <a:pt x="123" y="104"/>
                  <a:pt x="123" y="104"/>
                  <a:pt x="123" y="104"/>
                </a:cubicBezTo>
                <a:cubicBezTo>
                  <a:pt x="155" y="104"/>
                  <a:pt x="155" y="104"/>
                  <a:pt x="155" y="104"/>
                </a:cubicBezTo>
                <a:cubicBezTo>
                  <a:pt x="158" y="104"/>
                  <a:pt x="160" y="102"/>
                  <a:pt x="160" y="99"/>
                </a:cubicBezTo>
                <a:cubicBezTo>
                  <a:pt x="160" y="96"/>
                  <a:pt x="158" y="94"/>
                  <a:pt x="155" y="94"/>
                </a:cubicBezTo>
                <a:cubicBezTo>
                  <a:pt x="123" y="94"/>
                  <a:pt x="123" y="94"/>
                  <a:pt x="123" y="94"/>
                </a:cubicBezTo>
                <a:cubicBezTo>
                  <a:pt x="123" y="76"/>
                  <a:pt x="123" y="76"/>
                  <a:pt x="123" y="76"/>
                </a:cubicBezTo>
                <a:cubicBezTo>
                  <a:pt x="132" y="76"/>
                  <a:pt x="132" y="76"/>
                  <a:pt x="132" y="76"/>
                </a:cubicBezTo>
                <a:cubicBezTo>
                  <a:pt x="133" y="76"/>
                  <a:pt x="133" y="76"/>
                  <a:pt x="133" y="76"/>
                </a:cubicBezTo>
                <a:cubicBezTo>
                  <a:pt x="143" y="76"/>
                  <a:pt x="152" y="69"/>
                  <a:pt x="155" y="60"/>
                </a:cubicBezTo>
                <a:cubicBezTo>
                  <a:pt x="160" y="45"/>
                  <a:pt x="160" y="45"/>
                  <a:pt x="160" y="45"/>
                </a:cubicBezTo>
                <a:cubicBezTo>
                  <a:pt x="160" y="42"/>
                  <a:pt x="159" y="40"/>
                  <a:pt x="157" y="39"/>
                </a:cubicBezTo>
                <a:cubicBezTo>
                  <a:pt x="156" y="39"/>
                  <a:pt x="156" y="38"/>
                  <a:pt x="155" y="38"/>
                </a:cubicBezTo>
                <a:cubicBezTo>
                  <a:pt x="155" y="38"/>
                  <a:pt x="155" y="39"/>
                  <a:pt x="155" y="39"/>
                </a:cubicBezTo>
                <a:cubicBezTo>
                  <a:pt x="155" y="39"/>
                  <a:pt x="155" y="38"/>
                  <a:pt x="154" y="38"/>
                </a:cubicBezTo>
                <a:cubicBezTo>
                  <a:pt x="153" y="38"/>
                  <a:pt x="151" y="39"/>
                  <a:pt x="151" y="41"/>
                </a:cubicBezTo>
                <a:cubicBezTo>
                  <a:pt x="146" y="56"/>
                  <a:pt x="146" y="56"/>
                  <a:pt x="146" y="56"/>
                </a:cubicBezTo>
                <a:cubicBezTo>
                  <a:pt x="143" y="62"/>
                  <a:pt x="138" y="66"/>
                  <a:pt x="132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1"/>
                  <a:pt x="123" y="61"/>
                  <a:pt x="123" y="61"/>
                </a:cubicBezTo>
                <a:cubicBezTo>
                  <a:pt x="123" y="55"/>
                  <a:pt x="119" y="49"/>
                  <a:pt x="113" y="48"/>
                </a:cubicBezTo>
                <a:cubicBezTo>
                  <a:pt x="112" y="38"/>
                  <a:pt x="107" y="30"/>
                  <a:pt x="99" y="25"/>
                </a:cubicBezTo>
                <a:cubicBezTo>
                  <a:pt x="102" y="22"/>
                  <a:pt x="104" y="19"/>
                  <a:pt x="104" y="14"/>
                </a:cubicBezTo>
                <a:cubicBezTo>
                  <a:pt x="104" y="5"/>
                  <a:pt x="104" y="5"/>
                  <a:pt x="104" y="5"/>
                </a:cubicBezTo>
                <a:cubicBezTo>
                  <a:pt x="104" y="2"/>
                  <a:pt x="102" y="0"/>
                  <a:pt x="99" y="0"/>
                </a:cubicBezTo>
                <a:cubicBezTo>
                  <a:pt x="99" y="0"/>
                  <a:pt x="99" y="0"/>
                  <a:pt x="99" y="0"/>
                </a:cubicBezTo>
                <a:cubicBezTo>
                  <a:pt x="99" y="0"/>
                  <a:pt x="99" y="0"/>
                  <a:pt x="99" y="0"/>
                </a:cubicBezTo>
                <a:cubicBezTo>
                  <a:pt x="96" y="0"/>
                  <a:pt x="94" y="2"/>
                  <a:pt x="94" y="5"/>
                </a:cubicBezTo>
                <a:cubicBezTo>
                  <a:pt x="94" y="14"/>
                  <a:pt x="94" y="14"/>
                  <a:pt x="94" y="14"/>
                </a:cubicBezTo>
                <a:cubicBezTo>
                  <a:pt x="94" y="17"/>
                  <a:pt x="92" y="20"/>
                  <a:pt x="89" y="20"/>
                </a:cubicBezTo>
                <a:cubicBezTo>
                  <a:pt x="71" y="20"/>
                  <a:pt x="71" y="20"/>
                  <a:pt x="71" y="20"/>
                </a:cubicBezTo>
                <a:cubicBezTo>
                  <a:pt x="68" y="20"/>
                  <a:pt x="66" y="17"/>
                  <a:pt x="66" y="14"/>
                </a:cubicBezTo>
                <a:cubicBezTo>
                  <a:pt x="66" y="5"/>
                  <a:pt x="66" y="5"/>
                  <a:pt x="66" y="5"/>
                </a:cubicBezTo>
                <a:cubicBezTo>
                  <a:pt x="66" y="2"/>
                  <a:pt x="64" y="0"/>
                  <a:pt x="62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8" y="0"/>
                  <a:pt x="56" y="2"/>
                  <a:pt x="56" y="5"/>
                </a:cubicBezTo>
                <a:cubicBezTo>
                  <a:pt x="56" y="14"/>
                  <a:pt x="56" y="14"/>
                  <a:pt x="56" y="14"/>
                </a:cubicBezTo>
                <a:cubicBezTo>
                  <a:pt x="56" y="19"/>
                  <a:pt x="58" y="22"/>
                  <a:pt x="61" y="25"/>
                </a:cubicBezTo>
                <a:cubicBezTo>
                  <a:pt x="53" y="30"/>
                  <a:pt x="48" y="38"/>
                  <a:pt x="47" y="48"/>
                </a:cubicBezTo>
                <a:cubicBezTo>
                  <a:pt x="41" y="49"/>
                  <a:pt x="37" y="55"/>
                  <a:pt x="37" y="61"/>
                </a:cubicBezTo>
                <a:cubicBezTo>
                  <a:pt x="37" y="66"/>
                  <a:pt x="37" y="66"/>
                  <a:pt x="37" y="66"/>
                </a:cubicBezTo>
                <a:cubicBezTo>
                  <a:pt x="28" y="66"/>
                  <a:pt x="28" y="66"/>
                  <a:pt x="28" y="66"/>
                </a:cubicBezTo>
                <a:cubicBezTo>
                  <a:pt x="22" y="66"/>
                  <a:pt x="17" y="62"/>
                  <a:pt x="15" y="56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39"/>
                  <a:pt x="7" y="38"/>
                  <a:pt x="6" y="38"/>
                </a:cubicBezTo>
                <a:cubicBezTo>
                  <a:pt x="6" y="38"/>
                  <a:pt x="5" y="39"/>
                  <a:pt x="5" y="39"/>
                </a:cubicBezTo>
                <a:cubicBezTo>
                  <a:pt x="5" y="39"/>
                  <a:pt x="5" y="38"/>
                  <a:pt x="5" y="38"/>
                </a:cubicBezTo>
                <a:cubicBezTo>
                  <a:pt x="5" y="38"/>
                  <a:pt x="4" y="39"/>
                  <a:pt x="3" y="39"/>
                </a:cubicBezTo>
                <a:cubicBezTo>
                  <a:pt x="1" y="40"/>
                  <a:pt x="0" y="42"/>
                  <a:pt x="1" y="45"/>
                </a:cubicBezTo>
                <a:cubicBezTo>
                  <a:pt x="6" y="60"/>
                  <a:pt x="6" y="60"/>
                  <a:pt x="6" y="60"/>
                </a:cubicBezTo>
                <a:cubicBezTo>
                  <a:pt x="9" y="69"/>
                  <a:pt x="17" y="76"/>
                  <a:pt x="27" y="76"/>
                </a:cubicBezTo>
                <a:cubicBezTo>
                  <a:pt x="28" y="76"/>
                  <a:pt x="28" y="76"/>
                  <a:pt x="28" y="76"/>
                </a:cubicBezTo>
                <a:cubicBezTo>
                  <a:pt x="37" y="76"/>
                  <a:pt x="37" y="76"/>
                  <a:pt x="37" y="76"/>
                </a:cubicBezTo>
                <a:cubicBezTo>
                  <a:pt x="37" y="94"/>
                  <a:pt x="37" y="94"/>
                  <a:pt x="37" y="94"/>
                </a:cubicBezTo>
                <a:cubicBezTo>
                  <a:pt x="5" y="94"/>
                  <a:pt x="5" y="94"/>
                  <a:pt x="5" y="94"/>
                </a:cubicBezTo>
                <a:cubicBezTo>
                  <a:pt x="2" y="94"/>
                  <a:pt x="0" y="96"/>
                  <a:pt x="0" y="99"/>
                </a:cubicBezTo>
                <a:cubicBezTo>
                  <a:pt x="0" y="102"/>
                  <a:pt x="2" y="104"/>
                  <a:pt x="5" y="104"/>
                </a:cubicBezTo>
                <a:cubicBezTo>
                  <a:pt x="37" y="104"/>
                  <a:pt x="37" y="104"/>
                  <a:pt x="37" y="104"/>
                </a:cubicBezTo>
                <a:cubicBezTo>
                  <a:pt x="37" y="118"/>
                  <a:pt x="37" y="118"/>
                  <a:pt x="37" y="118"/>
                </a:cubicBezTo>
                <a:cubicBezTo>
                  <a:pt x="37" y="122"/>
                  <a:pt x="37" y="122"/>
                  <a:pt x="37" y="122"/>
                </a:cubicBezTo>
                <a:cubicBezTo>
                  <a:pt x="27" y="122"/>
                  <a:pt x="27" y="122"/>
                  <a:pt x="27" y="122"/>
                </a:cubicBezTo>
                <a:cubicBezTo>
                  <a:pt x="17" y="122"/>
                  <a:pt x="9" y="129"/>
                  <a:pt x="5" y="139"/>
                </a:cubicBezTo>
                <a:cubicBezTo>
                  <a:pt x="1" y="154"/>
                  <a:pt x="1" y="154"/>
                  <a:pt x="1" y="154"/>
                </a:cubicBezTo>
                <a:cubicBezTo>
                  <a:pt x="0" y="156"/>
                  <a:pt x="1" y="158"/>
                  <a:pt x="3" y="160"/>
                </a:cubicBezTo>
                <a:cubicBezTo>
                  <a:pt x="4" y="160"/>
                  <a:pt x="4" y="160"/>
                  <a:pt x="5" y="160"/>
                </a:cubicBezTo>
                <a:cubicBezTo>
                  <a:pt x="5" y="160"/>
                  <a:pt x="5" y="160"/>
                  <a:pt x="5" y="160"/>
                </a:cubicBezTo>
                <a:cubicBezTo>
                  <a:pt x="6" y="160"/>
                  <a:pt x="6" y="160"/>
                  <a:pt x="7" y="160"/>
                </a:cubicBezTo>
                <a:cubicBezTo>
                  <a:pt x="9" y="160"/>
                  <a:pt x="10" y="159"/>
                  <a:pt x="11" y="157"/>
                </a:cubicBezTo>
                <a:cubicBezTo>
                  <a:pt x="15" y="142"/>
                  <a:pt x="15" y="142"/>
                  <a:pt x="15" y="142"/>
                </a:cubicBezTo>
                <a:cubicBezTo>
                  <a:pt x="18" y="136"/>
                  <a:pt x="23" y="132"/>
                  <a:pt x="29" y="132"/>
                </a:cubicBezTo>
                <a:cubicBezTo>
                  <a:pt x="39" y="132"/>
                  <a:pt x="39" y="132"/>
                  <a:pt x="39" y="132"/>
                </a:cubicBezTo>
                <a:cubicBezTo>
                  <a:pt x="45" y="148"/>
                  <a:pt x="61" y="160"/>
                  <a:pt x="79" y="160"/>
                </a:cubicBezTo>
                <a:cubicBezTo>
                  <a:pt x="79" y="160"/>
                  <a:pt x="80" y="160"/>
                  <a:pt x="80" y="160"/>
                </a:cubicBezTo>
                <a:cubicBezTo>
                  <a:pt x="80" y="160"/>
                  <a:pt x="81" y="160"/>
                  <a:pt x="81" y="160"/>
                </a:cubicBezTo>
                <a:cubicBezTo>
                  <a:pt x="99" y="160"/>
                  <a:pt x="115" y="148"/>
                  <a:pt x="121" y="132"/>
                </a:cubicBezTo>
                <a:cubicBezTo>
                  <a:pt x="131" y="132"/>
                  <a:pt x="131" y="132"/>
                  <a:pt x="131" y="132"/>
                </a:cubicBezTo>
                <a:cubicBezTo>
                  <a:pt x="137" y="132"/>
                  <a:pt x="143" y="136"/>
                  <a:pt x="145" y="142"/>
                </a:cubicBezTo>
                <a:cubicBezTo>
                  <a:pt x="149" y="157"/>
                  <a:pt x="149" y="157"/>
                  <a:pt x="149" y="157"/>
                </a:cubicBezTo>
                <a:cubicBezTo>
                  <a:pt x="150" y="159"/>
                  <a:pt x="151" y="160"/>
                  <a:pt x="153" y="160"/>
                </a:cubicBezTo>
                <a:cubicBezTo>
                  <a:pt x="154" y="160"/>
                  <a:pt x="154" y="160"/>
                  <a:pt x="155" y="160"/>
                </a:cubicBezTo>
                <a:cubicBezTo>
                  <a:pt x="155" y="160"/>
                  <a:pt x="155" y="160"/>
                  <a:pt x="156" y="160"/>
                </a:cubicBezTo>
                <a:cubicBezTo>
                  <a:pt x="156" y="160"/>
                  <a:pt x="157" y="160"/>
                  <a:pt x="157" y="160"/>
                </a:cubicBezTo>
                <a:cubicBezTo>
                  <a:pt x="159" y="158"/>
                  <a:pt x="161" y="156"/>
                  <a:pt x="160" y="154"/>
                </a:cubicBezTo>
                <a:lnTo>
                  <a:pt x="155" y="139"/>
                </a:lnTo>
                <a:close/>
                <a:moveTo>
                  <a:pt x="48" y="118"/>
                </a:moveTo>
                <a:cubicBezTo>
                  <a:pt x="48" y="63"/>
                  <a:pt x="48" y="63"/>
                  <a:pt x="48" y="63"/>
                </a:cubicBezTo>
                <a:cubicBezTo>
                  <a:pt x="48" y="60"/>
                  <a:pt x="50" y="58"/>
                  <a:pt x="53" y="58"/>
                </a:cubicBezTo>
                <a:cubicBezTo>
                  <a:pt x="75" y="58"/>
                  <a:pt x="75" y="58"/>
                  <a:pt x="75" y="58"/>
                </a:cubicBezTo>
                <a:cubicBezTo>
                  <a:pt x="75" y="150"/>
                  <a:pt x="75" y="150"/>
                  <a:pt x="75" y="150"/>
                </a:cubicBezTo>
                <a:cubicBezTo>
                  <a:pt x="60" y="148"/>
                  <a:pt x="48" y="134"/>
                  <a:pt x="48" y="118"/>
                </a:cubicBezTo>
                <a:close/>
                <a:moveTo>
                  <a:pt x="58" y="49"/>
                </a:moveTo>
                <a:cubicBezTo>
                  <a:pt x="60" y="38"/>
                  <a:pt x="69" y="30"/>
                  <a:pt x="80" y="30"/>
                </a:cubicBezTo>
                <a:cubicBezTo>
                  <a:pt x="91" y="30"/>
                  <a:pt x="100" y="38"/>
                  <a:pt x="102" y="49"/>
                </a:cubicBezTo>
                <a:lnTo>
                  <a:pt x="58" y="49"/>
                </a:lnTo>
                <a:close/>
                <a:moveTo>
                  <a:pt x="85" y="58"/>
                </a:moveTo>
                <a:cubicBezTo>
                  <a:pt x="107" y="58"/>
                  <a:pt x="107" y="58"/>
                  <a:pt x="107" y="58"/>
                </a:cubicBezTo>
                <a:cubicBezTo>
                  <a:pt x="110" y="58"/>
                  <a:pt x="112" y="60"/>
                  <a:pt x="112" y="63"/>
                </a:cubicBezTo>
                <a:cubicBezTo>
                  <a:pt x="112" y="118"/>
                  <a:pt x="112" y="118"/>
                  <a:pt x="112" y="118"/>
                </a:cubicBezTo>
                <a:cubicBezTo>
                  <a:pt x="112" y="134"/>
                  <a:pt x="100" y="148"/>
                  <a:pt x="85" y="150"/>
                </a:cubicBezTo>
                <a:lnTo>
                  <a:pt x="85" y="5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4451900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B6B94F-7167-DECC-F137-A740420E94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B159E8C5-7E72-68A3-4B0B-9FF5D75C46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4E074DD4-C130-F742-A993-A94607F4EA72}"/>
              </a:ext>
            </a:extLst>
          </p:cNvPr>
          <p:cNvSpPr>
            <a:spLocks noEditPoints="1"/>
          </p:cNvSpPr>
          <p:nvPr/>
        </p:nvSpPr>
        <p:spPr bwMode="auto">
          <a:xfrm>
            <a:off x="2381251" y="1371600"/>
            <a:ext cx="254000" cy="254000"/>
          </a:xfrm>
          <a:custGeom>
            <a:avLst/>
            <a:gdLst>
              <a:gd name="T0" fmla="*/ 134 w 160"/>
              <a:gd name="T1" fmla="*/ 85 h 160"/>
              <a:gd name="T2" fmla="*/ 75 w 160"/>
              <a:gd name="T3" fmla="*/ 85 h 160"/>
              <a:gd name="T4" fmla="*/ 75 w 160"/>
              <a:gd name="T5" fmla="*/ 25 h 160"/>
              <a:gd name="T6" fmla="*/ 70 w 160"/>
              <a:gd name="T7" fmla="*/ 20 h 160"/>
              <a:gd name="T8" fmla="*/ 0 w 160"/>
              <a:gd name="T9" fmla="*/ 90 h 160"/>
              <a:gd name="T10" fmla="*/ 70 w 160"/>
              <a:gd name="T11" fmla="*/ 160 h 160"/>
              <a:gd name="T12" fmla="*/ 140 w 160"/>
              <a:gd name="T13" fmla="*/ 90 h 160"/>
              <a:gd name="T14" fmla="*/ 134 w 160"/>
              <a:gd name="T15" fmla="*/ 85 h 160"/>
              <a:gd name="T16" fmla="*/ 69 w 160"/>
              <a:gd name="T17" fmla="*/ 149 h 160"/>
              <a:gd name="T18" fmla="*/ 10 w 160"/>
              <a:gd name="T19" fmla="*/ 90 h 160"/>
              <a:gd name="T20" fmla="*/ 64 w 160"/>
              <a:gd name="T21" fmla="*/ 30 h 160"/>
              <a:gd name="T22" fmla="*/ 64 w 160"/>
              <a:gd name="T23" fmla="*/ 90 h 160"/>
              <a:gd name="T24" fmla="*/ 69 w 160"/>
              <a:gd name="T25" fmla="*/ 95 h 160"/>
              <a:gd name="T26" fmla="*/ 128 w 160"/>
              <a:gd name="T27" fmla="*/ 95 h 160"/>
              <a:gd name="T28" fmla="*/ 69 w 160"/>
              <a:gd name="T29" fmla="*/ 149 h 160"/>
              <a:gd name="T30" fmla="*/ 91 w 160"/>
              <a:gd name="T31" fmla="*/ 0 h 160"/>
              <a:gd name="T32" fmla="*/ 85 w 160"/>
              <a:gd name="T33" fmla="*/ 5 h 160"/>
              <a:gd name="T34" fmla="*/ 85 w 160"/>
              <a:gd name="T35" fmla="*/ 69 h 160"/>
              <a:gd name="T36" fmla="*/ 91 w 160"/>
              <a:gd name="T37" fmla="*/ 75 h 160"/>
              <a:gd name="T38" fmla="*/ 154 w 160"/>
              <a:gd name="T39" fmla="*/ 75 h 160"/>
              <a:gd name="T40" fmla="*/ 160 w 160"/>
              <a:gd name="T41" fmla="*/ 69 h 160"/>
              <a:gd name="T42" fmla="*/ 91 w 160"/>
              <a:gd name="T43" fmla="*/ 0 h 160"/>
              <a:gd name="T44" fmla="*/ 96 w 160"/>
              <a:gd name="T45" fmla="*/ 64 h 160"/>
              <a:gd name="T46" fmla="*/ 96 w 160"/>
              <a:gd name="T47" fmla="*/ 10 h 160"/>
              <a:gd name="T48" fmla="*/ 149 w 160"/>
              <a:gd name="T49" fmla="*/ 64 h 160"/>
              <a:gd name="T50" fmla="*/ 96 w 160"/>
              <a:gd name="T51" fmla="*/ 6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0" h="160">
                <a:moveTo>
                  <a:pt x="134" y="85"/>
                </a:moveTo>
                <a:cubicBezTo>
                  <a:pt x="75" y="85"/>
                  <a:pt x="75" y="85"/>
                  <a:pt x="75" y="85"/>
                </a:cubicBezTo>
                <a:cubicBezTo>
                  <a:pt x="75" y="25"/>
                  <a:pt x="75" y="25"/>
                  <a:pt x="75" y="25"/>
                </a:cubicBezTo>
                <a:cubicBezTo>
                  <a:pt x="75" y="22"/>
                  <a:pt x="73" y="20"/>
                  <a:pt x="70" y="20"/>
                </a:cubicBezTo>
                <a:cubicBezTo>
                  <a:pt x="31" y="20"/>
                  <a:pt x="0" y="52"/>
                  <a:pt x="0" y="90"/>
                </a:cubicBezTo>
                <a:cubicBezTo>
                  <a:pt x="0" y="128"/>
                  <a:pt x="31" y="160"/>
                  <a:pt x="70" y="160"/>
                </a:cubicBezTo>
                <a:cubicBezTo>
                  <a:pt x="108" y="160"/>
                  <a:pt x="140" y="128"/>
                  <a:pt x="140" y="90"/>
                </a:cubicBezTo>
                <a:cubicBezTo>
                  <a:pt x="140" y="87"/>
                  <a:pt x="137" y="85"/>
                  <a:pt x="134" y="85"/>
                </a:cubicBezTo>
                <a:close/>
                <a:moveTo>
                  <a:pt x="69" y="149"/>
                </a:moveTo>
                <a:cubicBezTo>
                  <a:pt x="36" y="149"/>
                  <a:pt x="10" y="123"/>
                  <a:pt x="10" y="90"/>
                </a:cubicBezTo>
                <a:cubicBezTo>
                  <a:pt x="10" y="59"/>
                  <a:pt x="34" y="34"/>
                  <a:pt x="64" y="30"/>
                </a:cubicBezTo>
                <a:cubicBezTo>
                  <a:pt x="64" y="90"/>
                  <a:pt x="64" y="90"/>
                  <a:pt x="64" y="90"/>
                </a:cubicBezTo>
                <a:cubicBezTo>
                  <a:pt x="64" y="93"/>
                  <a:pt x="67" y="95"/>
                  <a:pt x="69" y="95"/>
                </a:cubicBezTo>
                <a:cubicBezTo>
                  <a:pt x="128" y="95"/>
                  <a:pt x="128" y="95"/>
                  <a:pt x="128" y="95"/>
                </a:cubicBezTo>
                <a:cubicBezTo>
                  <a:pt x="126" y="125"/>
                  <a:pt x="101" y="149"/>
                  <a:pt x="69" y="149"/>
                </a:cubicBezTo>
                <a:close/>
                <a:moveTo>
                  <a:pt x="91" y="0"/>
                </a:moveTo>
                <a:cubicBezTo>
                  <a:pt x="88" y="0"/>
                  <a:pt x="85" y="2"/>
                  <a:pt x="85" y="5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72"/>
                  <a:pt x="88" y="75"/>
                  <a:pt x="91" y="75"/>
                </a:cubicBezTo>
                <a:cubicBezTo>
                  <a:pt x="154" y="75"/>
                  <a:pt x="154" y="75"/>
                  <a:pt x="154" y="75"/>
                </a:cubicBezTo>
                <a:cubicBezTo>
                  <a:pt x="158" y="75"/>
                  <a:pt x="160" y="72"/>
                  <a:pt x="160" y="69"/>
                </a:cubicBezTo>
                <a:cubicBezTo>
                  <a:pt x="160" y="30"/>
                  <a:pt x="129" y="0"/>
                  <a:pt x="91" y="0"/>
                </a:cubicBezTo>
                <a:close/>
                <a:moveTo>
                  <a:pt x="96" y="64"/>
                </a:moveTo>
                <a:cubicBezTo>
                  <a:pt x="96" y="10"/>
                  <a:pt x="96" y="10"/>
                  <a:pt x="96" y="10"/>
                </a:cubicBezTo>
                <a:cubicBezTo>
                  <a:pt x="124" y="12"/>
                  <a:pt x="147" y="35"/>
                  <a:pt x="149" y="64"/>
                </a:cubicBezTo>
                <a:lnTo>
                  <a:pt x="96" y="6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90BCD62E-87B3-84C2-468D-B560666EC472}"/>
              </a:ext>
            </a:extLst>
          </p:cNvPr>
          <p:cNvSpPr>
            <a:spLocks noEditPoints="1"/>
          </p:cNvSpPr>
          <p:nvPr/>
        </p:nvSpPr>
        <p:spPr bwMode="auto">
          <a:xfrm>
            <a:off x="731838" y="1922463"/>
            <a:ext cx="249238" cy="254000"/>
          </a:xfrm>
          <a:custGeom>
            <a:avLst/>
            <a:gdLst>
              <a:gd name="T0" fmla="*/ 157 w 157"/>
              <a:gd name="T1" fmla="*/ 29 h 160"/>
              <a:gd name="T2" fmla="*/ 126 w 157"/>
              <a:gd name="T3" fmla="*/ 29 h 160"/>
              <a:gd name="T4" fmla="*/ 123 w 157"/>
              <a:gd name="T5" fmla="*/ 40 h 160"/>
              <a:gd name="T6" fmla="*/ 95 w 157"/>
              <a:gd name="T7" fmla="*/ 10 h 160"/>
              <a:gd name="T8" fmla="*/ 105 w 157"/>
              <a:gd name="T9" fmla="*/ 5 h 160"/>
              <a:gd name="T10" fmla="*/ 59 w 157"/>
              <a:gd name="T11" fmla="*/ 0 h 160"/>
              <a:gd name="T12" fmla="*/ 59 w 157"/>
              <a:gd name="T13" fmla="*/ 10 h 160"/>
              <a:gd name="T14" fmla="*/ 64 w 157"/>
              <a:gd name="T15" fmla="*/ 26 h 160"/>
              <a:gd name="T16" fmla="*/ 31 w 157"/>
              <a:gd name="T17" fmla="*/ 36 h 160"/>
              <a:gd name="T18" fmla="*/ 17 w 157"/>
              <a:gd name="T19" fmla="*/ 14 h 160"/>
              <a:gd name="T20" fmla="*/ 6 w 157"/>
              <a:gd name="T21" fmla="*/ 40 h 160"/>
              <a:gd name="T22" fmla="*/ 24 w 157"/>
              <a:gd name="T23" fmla="*/ 44 h 160"/>
              <a:gd name="T24" fmla="*/ 12 w 157"/>
              <a:gd name="T25" fmla="*/ 92 h 160"/>
              <a:gd name="T26" fmla="*/ 147 w 157"/>
              <a:gd name="T27" fmla="*/ 92 h 160"/>
              <a:gd name="T28" fmla="*/ 135 w 157"/>
              <a:gd name="T29" fmla="*/ 44 h 160"/>
              <a:gd name="T30" fmla="*/ 141 w 157"/>
              <a:gd name="T31" fmla="*/ 24 h 160"/>
              <a:gd name="T32" fmla="*/ 141 w 157"/>
              <a:gd name="T33" fmla="*/ 35 h 160"/>
              <a:gd name="T34" fmla="*/ 141 w 157"/>
              <a:gd name="T35" fmla="*/ 24 h 160"/>
              <a:gd name="T36" fmla="*/ 16 w 157"/>
              <a:gd name="T37" fmla="*/ 35 h 160"/>
              <a:gd name="T38" fmla="*/ 12 w 157"/>
              <a:gd name="T39" fmla="*/ 26 h 160"/>
              <a:gd name="T40" fmla="*/ 19 w 157"/>
              <a:gd name="T41" fmla="*/ 26 h 160"/>
              <a:gd name="T42" fmla="*/ 74 w 157"/>
              <a:gd name="T43" fmla="*/ 10 h 160"/>
              <a:gd name="T44" fmla="*/ 84 w 157"/>
              <a:gd name="T45" fmla="*/ 24 h 160"/>
              <a:gd name="T46" fmla="*/ 74 w 157"/>
              <a:gd name="T47" fmla="*/ 10 h 160"/>
              <a:gd name="T48" fmla="*/ 79 w 157"/>
              <a:gd name="T49" fmla="*/ 150 h 160"/>
              <a:gd name="T50" fmla="*/ 79 w 157"/>
              <a:gd name="T51" fmla="*/ 35 h 160"/>
              <a:gd name="T52" fmla="*/ 83 w 157"/>
              <a:gd name="T53" fmla="*/ 50 h 160"/>
              <a:gd name="T54" fmla="*/ 31 w 157"/>
              <a:gd name="T55" fmla="*/ 92 h 160"/>
              <a:gd name="T56" fmla="*/ 126 w 157"/>
              <a:gd name="T57" fmla="*/ 92 h 160"/>
              <a:gd name="T58" fmla="*/ 83 w 157"/>
              <a:gd name="T59" fmla="*/ 87 h 160"/>
              <a:gd name="T60" fmla="*/ 115 w 157"/>
              <a:gd name="T61" fmla="*/ 97 h 160"/>
              <a:gd name="T62" fmla="*/ 42 w 157"/>
              <a:gd name="T63" fmla="*/ 92 h 160"/>
              <a:gd name="T64" fmla="*/ 73 w 157"/>
              <a:gd name="T65" fmla="*/ 92 h 160"/>
              <a:gd name="T66" fmla="*/ 115 w 157"/>
              <a:gd name="T67" fmla="*/ 9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7" h="160">
                <a:moveTo>
                  <a:pt x="141" y="45"/>
                </a:moveTo>
                <a:cubicBezTo>
                  <a:pt x="150" y="45"/>
                  <a:pt x="157" y="38"/>
                  <a:pt x="157" y="29"/>
                </a:cubicBezTo>
                <a:cubicBezTo>
                  <a:pt x="157" y="21"/>
                  <a:pt x="150" y="14"/>
                  <a:pt x="141" y="14"/>
                </a:cubicBezTo>
                <a:cubicBezTo>
                  <a:pt x="133" y="14"/>
                  <a:pt x="126" y="21"/>
                  <a:pt x="126" y="29"/>
                </a:cubicBezTo>
                <a:cubicBezTo>
                  <a:pt x="126" y="32"/>
                  <a:pt x="127" y="34"/>
                  <a:pt x="127" y="36"/>
                </a:cubicBezTo>
                <a:cubicBezTo>
                  <a:pt x="123" y="40"/>
                  <a:pt x="123" y="40"/>
                  <a:pt x="123" y="40"/>
                </a:cubicBezTo>
                <a:cubicBezTo>
                  <a:pt x="115" y="34"/>
                  <a:pt x="105" y="29"/>
                  <a:pt x="95" y="26"/>
                </a:cubicBezTo>
                <a:cubicBezTo>
                  <a:pt x="95" y="10"/>
                  <a:pt x="95" y="10"/>
                  <a:pt x="95" y="10"/>
                </a:cubicBezTo>
                <a:cubicBezTo>
                  <a:pt x="100" y="10"/>
                  <a:pt x="100" y="10"/>
                  <a:pt x="100" y="10"/>
                </a:cubicBezTo>
                <a:cubicBezTo>
                  <a:pt x="103" y="10"/>
                  <a:pt x="105" y="8"/>
                  <a:pt x="105" y="5"/>
                </a:cubicBezTo>
                <a:cubicBezTo>
                  <a:pt x="105" y="2"/>
                  <a:pt x="103" y="0"/>
                  <a:pt x="100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5" y="0"/>
                  <a:pt x="53" y="2"/>
                  <a:pt x="53" y="5"/>
                </a:cubicBezTo>
                <a:cubicBezTo>
                  <a:pt x="53" y="8"/>
                  <a:pt x="56" y="10"/>
                  <a:pt x="59" y="10"/>
                </a:cubicBezTo>
                <a:cubicBezTo>
                  <a:pt x="64" y="10"/>
                  <a:pt x="64" y="10"/>
                  <a:pt x="64" y="10"/>
                </a:cubicBezTo>
                <a:cubicBezTo>
                  <a:pt x="64" y="26"/>
                  <a:pt x="64" y="26"/>
                  <a:pt x="64" y="26"/>
                </a:cubicBezTo>
                <a:cubicBezTo>
                  <a:pt x="53" y="29"/>
                  <a:pt x="43" y="34"/>
                  <a:pt x="36" y="40"/>
                </a:cubicBezTo>
                <a:cubicBezTo>
                  <a:pt x="31" y="36"/>
                  <a:pt x="31" y="36"/>
                  <a:pt x="31" y="36"/>
                </a:cubicBezTo>
                <a:cubicBezTo>
                  <a:pt x="34" y="30"/>
                  <a:pt x="33" y="23"/>
                  <a:pt x="28" y="18"/>
                </a:cubicBezTo>
                <a:cubicBezTo>
                  <a:pt x="25" y="15"/>
                  <a:pt x="21" y="14"/>
                  <a:pt x="17" y="14"/>
                </a:cubicBezTo>
                <a:cubicBezTo>
                  <a:pt x="13" y="14"/>
                  <a:pt x="9" y="15"/>
                  <a:pt x="6" y="18"/>
                </a:cubicBezTo>
                <a:cubicBezTo>
                  <a:pt x="0" y="24"/>
                  <a:pt x="0" y="34"/>
                  <a:pt x="6" y="40"/>
                </a:cubicBezTo>
                <a:cubicBezTo>
                  <a:pt x="9" y="44"/>
                  <a:pt x="13" y="45"/>
                  <a:pt x="17" y="45"/>
                </a:cubicBezTo>
                <a:cubicBezTo>
                  <a:pt x="19" y="45"/>
                  <a:pt x="21" y="44"/>
                  <a:pt x="24" y="44"/>
                </a:cubicBezTo>
                <a:cubicBezTo>
                  <a:pt x="28" y="48"/>
                  <a:pt x="28" y="48"/>
                  <a:pt x="28" y="48"/>
                </a:cubicBezTo>
                <a:cubicBezTo>
                  <a:pt x="18" y="60"/>
                  <a:pt x="12" y="75"/>
                  <a:pt x="12" y="92"/>
                </a:cubicBezTo>
                <a:cubicBezTo>
                  <a:pt x="12" y="129"/>
                  <a:pt x="42" y="160"/>
                  <a:pt x="79" y="160"/>
                </a:cubicBezTo>
                <a:cubicBezTo>
                  <a:pt x="117" y="160"/>
                  <a:pt x="147" y="129"/>
                  <a:pt x="147" y="92"/>
                </a:cubicBezTo>
                <a:cubicBezTo>
                  <a:pt x="147" y="75"/>
                  <a:pt x="141" y="60"/>
                  <a:pt x="130" y="48"/>
                </a:cubicBezTo>
                <a:cubicBezTo>
                  <a:pt x="135" y="44"/>
                  <a:pt x="135" y="44"/>
                  <a:pt x="135" y="44"/>
                </a:cubicBezTo>
                <a:cubicBezTo>
                  <a:pt x="136" y="44"/>
                  <a:pt x="139" y="45"/>
                  <a:pt x="141" y="45"/>
                </a:cubicBezTo>
                <a:close/>
                <a:moveTo>
                  <a:pt x="141" y="24"/>
                </a:moveTo>
                <a:cubicBezTo>
                  <a:pt x="144" y="24"/>
                  <a:pt x="146" y="27"/>
                  <a:pt x="146" y="30"/>
                </a:cubicBezTo>
                <a:cubicBezTo>
                  <a:pt x="146" y="33"/>
                  <a:pt x="144" y="35"/>
                  <a:pt x="141" y="35"/>
                </a:cubicBezTo>
                <a:cubicBezTo>
                  <a:pt x="139" y="35"/>
                  <a:pt x="136" y="33"/>
                  <a:pt x="136" y="30"/>
                </a:cubicBezTo>
                <a:cubicBezTo>
                  <a:pt x="136" y="27"/>
                  <a:pt x="138" y="24"/>
                  <a:pt x="141" y="24"/>
                </a:cubicBezTo>
                <a:close/>
                <a:moveTo>
                  <a:pt x="20" y="33"/>
                </a:moveTo>
                <a:cubicBezTo>
                  <a:pt x="19" y="34"/>
                  <a:pt x="17" y="35"/>
                  <a:pt x="16" y="35"/>
                </a:cubicBezTo>
                <a:cubicBezTo>
                  <a:pt x="14" y="35"/>
                  <a:pt x="13" y="34"/>
                  <a:pt x="12" y="33"/>
                </a:cubicBezTo>
                <a:cubicBezTo>
                  <a:pt x="10" y="31"/>
                  <a:pt x="10" y="28"/>
                  <a:pt x="12" y="26"/>
                </a:cubicBezTo>
                <a:cubicBezTo>
                  <a:pt x="13" y="25"/>
                  <a:pt x="15" y="24"/>
                  <a:pt x="16" y="24"/>
                </a:cubicBezTo>
                <a:cubicBezTo>
                  <a:pt x="17" y="24"/>
                  <a:pt x="18" y="25"/>
                  <a:pt x="19" y="26"/>
                </a:cubicBezTo>
                <a:cubicBezTo>
                  <a:pt x="22" y="28"/>
                  <a:pt x="22" y="31"/>
                  <a:pt x="20" y="33"/>
                </a:cubicBezTo>
                <a:close/>
                <a:moveTo>
                  <a:pt x="74" y="10"/>
                </a:moveTo>
                <a:cubicBezTo>
                  <a:pt x="84" y="10"/>
                  <a:pt x="84" y="10"/>
                  <a:pt x="84" y="10"/>
                </a:cubicBezTo>
                <a:cubicBezTo>
                  <a:pt x="84" y="24"/>
                  <a:pt x="84" y="24"/>
                  <a:pt x="84" y="24"/>
                </a:cubicBezTo>
                <a:cubicBezTo>
                  <a:pt x="74" y="24"/>
                  <a:pt x="74" y="24"/>
                  <a:pt x="74" y="24"/>
                </a:cubicBezTo>
                <a:lnTo>
                  <a:pt x="74" y="10"/>
                </a:lnTo>
                <a:close/>
                <a:moveTo>
                  <a:pt x="136" y="92"/>
                </a:moveTo>
                <a:cubicBezTo>
                  <a:pt x="136" y="124"/>
                  <a:pt x="110" y="150"/>
                  <a:pt x="79" y="150"/>
                </a:cubicBezTo>
                <a:cubicBezTo>
                  <a:pt x="47" y="150"/>
                  <a:pt x="22" y="124"/>
                  <a:pt x="22" y="92"/>
                </a:cubicBezTo>
                <a:cubicBezTo>
                  <a:pt x="22" y="60"/>
                  <a:pt x="47" y="35"/>
                  <a:pt x="79" y="35"/>
                </a:cubicBezTo>
                <a:cubicBezTo>
                  <a:pt x="110" y="35"/>
                  <a:pt x="136" y="60"/>
                  <a:pt x="136" y="92"/>
                </a:cubicBezTo>
                <a:close/>
                <a:moveTo>
                  <a:pt x="83" y="50"/>
                </a:moveTo>
                <a:cubicBezTo>
                  <a:pt x="83" y="47"/>
                  <a:pt x="81" y="45"/>
                  <a:pt x="79" y="45"/>
                </a:cubicBezTo>
                <a:cubicBezTo>
                  <a:pt x="53" y="45"/>
                  <a:pt x="31" y="66"/>
                  <a:pt x="31" y="92"/>
                </a:cubicBezTo>
                <a:cubicBezTo>
                  <a:pt x="31" y="118"/>
                  <a:pt x="52" y="139"/>
                  <a:pt x="79" y="139"/>
                </a:cubicBezTo>
                <a:cubicBezTo>
                  <a:pt x="104" y="139"/>
                  <a:pt x="126" y="118"/>
                  <a:pt x="126" y="92"/>
                </a:cubicBezTo>
                <a:cubicBezTo>
                  <a:pt x="126" y="89"/>
                  <a:pt x="123" y="87"/>
                  <a:pt x="120" y="87"/>
                </a:cubicBezTo>
                <a:cubicBezTo>
                  <a:pt x="83" y="87"/>
                  <a:pt x="83" y="87"/>
                  <a:pt x="83" y="87"/>
                </a:cubicBezTo>
                <a:lnTo>
                  <a:pt x="83" y="50"/>
                </a:lnTo>
                <a:close/>
                <a:moveTo>
                  <a:pt x="115" y="97"/>
                </a:moveTo>
                <a:cubicBezTo>
                  <a:pt x="112" y="115"/>
                  <a:pt x="97" y="128"/>
                  <a:pt x="79" y="128"/>
                </a:cubicBezTo>
                <a:cubicBezTo>
                  <a:pt x="58" y="128"/>
                  <a:pt x="42" y="112"/>
                  <a:pt x="42" y="92"/>
                </a:cubicBezTo>
                <a:cubicBezTo>
                  <a:pt x="42" y="74"/>
                  <a:pt x="55" y="58"/>
                  <a:pt x="73" y="56"/>
                </a:cubicBezTo>
                <a:cubicBezTo>
                  <a:pt x="73" y="92"/>
                  <a:pt x="73" y="92"/>
                  <a:pt x="73" y="92"/>
                </a:cubicBezTo>
                <a:cubicBezTo>
                  <a:pt x="73" y="95"/>
                  <a:pt x="75" y="97"/>
                  <a:pt x="78" y="97"/>
                </a:cubicBezTo>
                <a:lnTo>
                  <a:pt x="115" y="9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0D9BB6D7-F152-A15C-7DB9-11E37E357052}"/>
              </a:ext>
            </a:extLst>
          </p:cNvPr>
          <p:cNvSpPr>
            <a:spLocks noEditPoints="1"/>
          </p:cNvSpPr>
          <p:nvPr/>
        </p:nvSpPr>
        <p:spPr bwMode="auto">
          <a:xfrm>
            <a:off x="5157788" y="1354138"/>
            <a:ext cx="255588" cy="254000"/>
          </a:xfrm>
          <a:custGeom>
            <a:avLst/>
            <a:gdLst>
              <a:gd name="T0" fmla="*/ 131 w 161"/>
              <a:gd name="T1" fmla="*/ 23 h 160"/>
              <a:gd name="T2" fmla="*/ 137 w 161"/>
              <a:gd name="T3" fmla="*/ 29 h 160"/>
              <a:gd name="T4" fmla="*/ 131 w 161"/>
              <a:gd name="T5" fmla="*/ 37 h 160"/>
              <a:gd name="T6" fmla="*/ 123 w 161"/>
              <a:gd name="T7" fmla="*/ 29 h 160"/>
              <a:gd name="T8" fmla="*/ 131 w 161"/>
              <a:gd name="T9" fmla="*/ 20 h 160"/>
              <a:gd name="T10" fmla="*/ 82 w 161"/>
              <a:gd name="T11" fmla="*/ 78 h 160"/>
              <a:gd name="T12" fmla="*/ 78 w 161"/>
              <a:gd name="T13" fmla="*/ 87 h 160"/>
              <a:gd name="T14" fmla="*/ 78 w 161"/>
              <a:gd name="T15" fmla="*/ 77 h 160"/>
              <a:gd name="T16" fmla="*/ 92 w 161"/>
              <a:gd name="T17" fmla="*/ 59 h 160"/>
              <a:gd name="T18" fmla="*/ 78 w 161"/>
              <a:gd name="T19" fmla="*/ 65 h 160"/>
              <a:gd name="T20" fmla="*/ 78 w 161"/>
              <a:gd name="T21" fmla="*/ 97 h 160"/>
              <a:gd name="T22" fmla="*/ 92 w 161"/>
              <a:gd name="T23" fmla="*/ 74 h 160"/>
              <a:gd name="T24" fmla="*/ 104 w 161"/>
              <a:gd name="T25" fmla="*/ 81 h 160"/>
              <a:gd name="T26" fmla="*/ 51 w 161"/>
              <a:gd name="T27" fmla="*/ 81 h 160"/>
              <a:gd name="T28" fmla="*/ 78 w 161"/>
              <a:gd name="T29" fmla="*/ 35 h 160"/>
              <a:gd name="T30" fmla="*/ 100 w 161"/>
              <a:gd name="T31" fmla="*/ 53 h 160"/>
              <a:gd name="T32" fmla="*/ 41 w 161"/>
              <a:gd name="T33" fmla="*/ 81 h 160"/>
              <a:gd name="T34" fmla="*/ 114 w 161"/>
              <a:gd name="T35" fmla="*/ 81 h 160"/>
              <a:gd name="T36" fmla="*/ 114 w 161"/>
              <a:gd name="T37" fmla="*/ 52 h 160"/>
              <a:gd name="T38" fmla="*/ 78 w 161"/>
              <a:gd name="T39" fmla="*/ 128 h 160"/>
              <a:gd name="T40" fmla="*/ 78 w 161"/>
              <a:gd name="T41" fmla="*/ 35 h 160"/>
              <a:gd name="T42" fmla="*/ 114 w 161"/>
              <a:gd name="T43" fmla="*/ 24 h 160"/>
              <a:gd name="T44" fmla="*/ 112 w 161"/>
              <a:gd name="T45" fmla="*/ 35 h 160"/>
              <a:gd name="T46" fmla="*/ 21 w 161"/>
              <a:gd name="T47" fmla="*/ 81 h 160"/>
              <a:gd name="T48" fmla="*/ 135 w 161"/>
              <a:gd name="T49" fmla="*/ 81 h 160"/>
              <a:gd name="T50" fmla="*/ 134 w 161"/>
              <a:gd name="T51" fmla="*/ 47 h 160"/>
              <a:gd name="T52" fmla="*/ 146 w 161"/>
              <a:gd name="T53" fmla="*/ 81 h 160"/>
              <a:gd name="T54" fmla="*/ 11 w 161"/>
              <a:gd name="T55" fmla="*/ 81 h 160"/>
              <a:gd name="T56" fmla="*/ 138 w 161"/>
              <a:gd name="T57" fmla="*/ 0 h 160"/>
              <a:gd name="T58" fmla="*/ 120 w 161"/>
              <a:gd name="T59" fmla="*/ 16 h 160"/>
              <a:gd name="T60" fmla="*/ 0 w 161"/>
              <a:gd name="T61" fmla="*/ 81 h 160"/>
              <a:gd name="T62" fmla="*/ 156 w 161"/>
              <a:gd name="T63" fmla="*/ 81 h 160"/>
              <a:gd name="T64" fmla="*/ 158 w 161"/>
              <a:gd name="T65" fmla="*/ 25 h 160"/>
              <a:gd name="T66" fmla="*/ 154 w 161"/>
              <a:gd name="T67" fmla="*/ 16 h 160"/>
              <a:gd name="T68" fmla="*/ 144 w 161"/>
              <a:gd name="T69" fmla="*/ 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1" h="160">
                <a:moveTo>
                  <a:pt x="131" y="20"/>
                </a:moveTo>
                <a:cubicBezTo>
                  <a:pt x="131" y="23"/>
                  <a:pt x="131" y="23"/>
                  <a:pt x="131" y="23"/>
                </a:cubicBezTo>
                <a:cubicBezTo>
                  <a:pt x="131" y="25"/>
                  <a:pt x="131" y="27"/>
                  <a:pt x="132" y="27"/>
                </a:cubicBezTo>
                <a:cubicBezTo>
                  <a:pt x="133" y="29"/>
                  <a:pt x="135" y="29"/>
                  <a:pt x="137" y="29"/>
                </a:cubicBezTo>
                <a:cubicBezTo>
                  <a:pt x="140" y="29"/>
                  <a:pt x="140" y="29"/>
                  <a:pt x="140" y="29"/>
                </a:cubicBezTo>
                <a:cubicBezTo>
                  <a:pt x="131" y="37"/>
                  <a:pt x="131" y="37"/>
                  <a:pt x="131" y="37"/>
                </a:cubicBezTo>
                <a:cubicBezTo>
                  <a:pt x="122" y="38"/>
                  <a:pt x="122" y="38"/>
                  <a:pt x="122" y="38"/>
                </a:cubicBezTo>
                <a:cubicBezTo>
                  <a:pt x="123" y="29"/>
                  <a:pt x="123" y="29"/>
                  <a:pt x="123" y="29"/>
                </a:cubicBezTo>
                <a:cubicBezTo>
                  <a:pt x="131" y="20"/>
                  <a:pt x="131" y="20"/>
                  <a:pt x="131" y="20"/>
                </a:cubicBezTo>
                <a:cubicBezTo>
                  <a:pt x="131" y="20"/>
                  <a:pt x="131" y="20"/>
                  <a:pt x="131" y="20"/>
                </a:cubicBezTo>
                <a:close/>
                <a:moveTo>
                  <a:pt x="78" y="77"/>
                </a:moveTo>
                <a:cubicBezTo>
                  <a:pt x="80" y="77"/>
                  <a:pt x="81" y="77"/>
                  <a:pt x="82" y="78"/>
                </a:cubicBezTo>
                <a:cubicBezTo>
                  <a:pt x="83" y="78"/>
                  <a:pt x="83" y="80"/>
                  <a:pt x="83" y="81"/>
                </a:cubicBezTo>
                <a:cubicBezTo>
                  <a:pt x="83" y="84"/>
                  <a:pt x="81" y="87"/>
                  <a:pt x="78" y="87"/>
                </a:cubicBezTo>
                <a:cubicBezTo>
                  <a:pt x="76" y="87"/>
                  <a:pt x="73" y="84"/>
                  <a:pt x="73" y="81"/>
                </a:cubicBezTo>
                <a:cubicBezTo>
                  <a:pt x="73" y="78"/>
                  <a:pt x="76" y="77"/>
                  <a:pt x="78" y="77"/>
                </a:cubicBezTo>
                <a:close/>
                <a:moveTo>
                  <a:pt x="77" y="55"/>
                </a:moveTo>
                <a:cubicBezTo>
                  <a:pt x="83" y="55"/>
                  <a:pt x="88" y="56"/>
                  <a:pt x="92" y="59"/>
                </a:cubicBezTo>
                <a:cubicBezTo>
                  <a:pt x="84" y="67"/>
                  <a:pt x="84" y="67"/>
                  <a:pt x="84" y="67"/>
                </a:cubicBezTo>
                <a:cubicBezTo>
                  <a:pt x="83" y="66"/>
                  <a:pt x="80" y="65"/>
                  <a:pt x="78" y="65"/>
                </a:cubicBezTo>
                <a:cubicBezTo>
                  <a:pt x="69" y="65"/>
                  <a:pt x="62" y="73"/>
                  <a:pt x="62" y="81"/>
                </a:cubicBezTo>
                <a:cubicBezTo>
                  <a:pt x="62" y="89"/>
                  <a:pt x="69" y="97"/>
                  <a:pt x="78" y="97"/>
                </a:cubicBezTo>
                <a:cubicBezTo>
                  <a:pt x="86" y="97"/>
                  <a:pt x="93" y="90"/>
                  <a:pt x="93" y="81"/>
                </a:cubicBezTo>
                <a:cubicBezTo>
                  <a:pt x="93" y="78"/>
                  <a:pt x="93" y="77"/>
                  <a:pt x="92" y="74"/>
                </a:cubicBezTo>
                <a:cubicBezTo>
                  <a:pt x="99" y="67"/>
                  <a:pt x="99" y="67"/>
                  <a:pt x="99" y="67"/>
                </a:cubicBezTo>
                <a:cubicBezTo>
                  <a:pt x="102" y="71"/>
                  <a:pt x="104" y="75"/>
                  <a:pt x="104" y="81"/>
                </a:cubicBezTo>
                <a:cubicBezTo>
                  <a:pt x="104" y="95"/>
                  <a:pt x="92" y="107"/>
                  <a:pt x="77" y="107"/>
                </a:cubicBezTo>
                <a:cubicBezTo>
                  <a:pt x="63" y="107"/>
                  <a:pt x="51" y="95"/>
                  <a:pt x="51" y="81"/>
                </a:cubicBezTo>
                <a:cubicBezTo>
                  <a:pt x="51" y="67"/>
                  <a:pt x="63" y="55"/>
                  <a:pt x="77" y="55"/>
                </a:cubicBezTo>
                <a:close/>
                <a:moveTo>
                  <a:pt x="78" y="35"/>
                </a:moveTo>
                <a:cubicBezTo>
                  <a:pt x="89" y="35"/>
                  <a:pt x="99" y="39"/>
                  <a:pt x="107" y="45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94" y="48"/>
                  <a:pt x="86" y="45"/>
                  <a:pt x="78" y="45"/>
                </a:cubicBezTo>
                <a:cubicBezTo>
                  <a:pt x="57" y="45"/>
                  <a:pt x="41" y="61"/>
                  <a:pt x="41" y="81"/>
                </a:cubicBezTo>
                <a:cubicBezTo>
                  <a:pt x="41" y="102"/>
                  <a:pt x="58" y="118"/>
                  <a:pt x="78" y="118"/>
                </a:cubicBezTo>
                <a:cubicBezTo>
                  <a:pt x="98" y="118"/>
                  <a:pt x="114" y="102"/>
                  <a:pt x="114" y="81"/>
                </a:cubicBezTo>
                <a:cubicBezTo>
                  <a:pt x="114" y="73"/>
                  <a:pt x="112" y="65"/>
                  <a:pt x="107" y="59"/>
                </a:cubicBezTo>
                <a:cubicBezTo>
                  <a:pt x="114" y="52"/>
                  <a:pt x="114" y="52"/>
                  <a:pt x="114" y="52"/>
                </a:cubicBezTo>
                <a:cubicBezTo>
                  <a:pt x="121" y="60"/>
                  <a:pt x="125" y="70"/>
                  <a:pt x="125" y="81"/>
                </a:cubicBezTo>
                <a:cubicBezTo>
                  <a:pt x="125" y="107"/>
                  <a:pt x="104" y="128"/>
                  <a:pt x="78" y="128"/>
                </a:cubicBezTo>
                <a:cubicBezTo>
                  <a:pt x="52" y="128"/>
                  <a:pt x="31" y="108"/>
                  <a:pt x="31" y="81"/>
                </a:cubicBezTo>
                <a:cubicBezTo>
                  <a:pt x="31" y="56"/>
                  <a:pt x="51" y="35"/>
                  <a:pt x="78" y="35"/>
                </a:cubicBezTo>
                <a:close/>
                <a:moveTo>
                  <a:pt x="78" y="14"/>
                </a:moveTo>
                <a:cubicBezTo>
                  <a:pt x="91" y="14"/>
                  <a:pt x="103" y="18"/>
                  <a:pt x="114" y="24"/>
                </a:cubicBezTo>
                <a:cubicBezTo>
                  <a:pt x="114" y="24"/>
                  <a:pt x="113" y="25"/>
                  <a:pt x="113" y="25"/>
                </a:cubicBezTo>
                <a:cubicBezTo>
                  <a:pt x="112" y="35"/>
                  <a:pt x="112" y="35"/>
                  <a:pt x="112" y="35"/>
                </a:cubicBezTo>
                <a:cubicBezTo>
                  <a:pt x="102" y="29"/>
                  <a:pt x="91" y="25"/>
                  <a:pt x="78" y="25"/>
                </a:cubicBezTo>
                <a:cubicBezTo>
                  <a:pt x="47" y="25"/>
                  <a:pt x="21" y="50"/>
                  <a:pt x="21" y="81"/>
                </a:cubicBezTo>
                <a:cubicBezTo>
                  <a:pt x="21" y="113"/>
                  <a:pt x="47" y="139"/>
                  <a:pt x="78" y="139"/>
                </a:cubicBezTo>
                <a:cubicBezTo>
                  <a:pt x="110" y="139"/>
                  <a:pt x="135" y="113"/>
                  <a:pt x="135" y="81"/>
                </a:cubicBezTo>
                <a:cubicBezTo>
                  <a:pt x="135" y="69"/>
                  <a:pt x="131" y="58"/>
                  <a:pt x="124" y="48"/>
                </a:cubicBezTo>
                <a:cubicBezTo>
                  <a:pt x="134" y="47"/>
                  <a:pt x="134" y="47"/>
                  <a:pt x="134" y="47"/>
                </a:cubicBezTo>
                <a:cubicBezTo>
                  <a:pt x="135" y="47"/>
                  <a:pt x="135" y="47"/>
                  <a:pt x="136" y="46"/>
                </a:cubicBezTo>
                <a:cubicBezTo>
                  <a:pt x="142" y="57"/>
                  <a:pt x="146" y="69"/>
                  <a:pt x="146" y="81"/>
                </a:cubicBezTo>
                <a:cubicBezTo>
                  <a:pt x="146" y="118"/>
                  <a:pt x="116" y="149"/>
                  <a:pt x="78" y="149"/>
                </a:cubicBezTo>
                <a:cubicBezTo>
                  <a:pt x="41" y="149"/>
                  <a:pt x="11" y="119"/>
                  <a:pt x="11" y="81"/>
                </a:cubicBezTo>
                <a:cubicBezTo>
                  <a:pt x="11" y="44"/>
                  <a:pt x="41" y="14"/>
                  <a:pt x="78" y="14"/>
                </a:cubicBezTo>
                <a:close/>
                <a:moveTo>
                  <a:pt x="138" y="0"/>
                </a:moveTo>
                <a:cubicBezTo>
                  <a:pt x="137" y="0"/>
                  <a:pt x="136" y="0"/>
                  <a:pt x="135" y="1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108" y="7"/>
                  <a:pt x="93" y="3"/>
                  <a:pt x="78" y="3"/>
                </a:cubicBezTo>
                <a:cubicBezTo>
                  <a:pt x="35" y="3"/>
                  <a:pt x="0" y="38"/>
                  <a:pt x="0" y="81"/>
                </a:cubicBezTo>
                <a:cubicBezTo>
                  <a:pt x="0" y="124"/>
                  <a:pt x="34" y="160"/>
                  <a:pt x="78" y="160"/>
                </a:cubicBezTo>
                <a:cubicBezTo>
                  <a:pt x="121" y="160"/>
                  <a:pt x="156" y="125"/>
                  <a:pt x="156" y="81"/>
                </a:cubicBezTo>
                <a:cubicBezTo>
                  <a:pt x="156" y="66"/>
                  <a:pt x="152" y="52"/>
                  <a:pt x="144" y="39"/>
                </a:cubicBezTo>
                <a:cubicBezTo>
                  <a:pt x="158" y="25"/>
                  <a:pt x="158" y="25"/>
                  <a:pt x="158" y="25"/>
                </a:cubicBezTo>
                <a:cubicBezTo>
                  <a:pt x="161" y="21"/>
                  <a:pt x="159" y="16"/>
                  <a:pt x="154" y="16"/>
                </a:cubicBezTo>
                <a:cubicBezTo>
                  <a:pt x="154" y="16"/>
                  <a:pt x="154" y="16"/>
                  <a:pt x="154" y="16"/>
                </a:cubicBezTo>
                <a:cubicBezTo>
                  <a:pt x="142" y="17"/>
                  <a:pt x="142" y="17"/>
                  <a:pt x="142" y="17"/>
                </a:cubicBezTo>
                <a:cubicBezTo>
                  <a:pt x="144" y="6"/>
                  <a:pt x="144" y="6"/>
                  <a:pt x="144" y="6"/>
                </a:cubicBezTo>
                <a:cubicBezTo>
                  <a:pt x="144" y="2"/>
                  <a:pt x="141" y="0"/>
                  <a:pt x="13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5DA8FE9E-F95E-B48D-131C-C56C2DF8237B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1922463"/>
            <a:ext cx="252413" cy="254000"/>
          </a:xfrm>
          <a:custGeom>
            <a:avLst/>
            <a:gdLst>
              <a:gd name="T0" fmla="*/ 138 w 159"/>
              <a:gd name="T1" fmla="*/ 74 h 160"/>
              <a:gd name="T2" fmla="*/ 136 w 159"/>
              <a:gd name="T3" fmla="*/ 30 h 160"/>
              <a:gd name="T4" fmla="*/ 132 w 159"/>
              <a:gd name="T5" fmla="*/ 21 h 160"/>
              <a:gd name="T6" fmla="*/ 117 w 159"/>
              <a:gd name="T7" fmla="*/ 34 h 160"/>
              <a:gd name="T8" fmla="*/ 84 w 159"/>
              <a:gd name="T9" fmla="*/ 5 h 160"/>
              <a:gd name="T10" fmla="*/ 74 w 159"/>
              <a:gd name="T11" fmla="*/ 5 h 160"/>
              <a:gd name="T12" fmla="*/ 41 w 159"/>
              <a:gd name="T13" fmla="*/ 34 h 160"/>
              <a:gd name="T14" fmla="*/ 26 w 159"/>
              <a:gd name="T15" fmla="*/ 21 h 160"/>
              <a:gd name="T16" fmla="*/ 23 w 159"/>
              <a:gd name="T17" fmla="*/ 30 h 160"/>
              <a:gd name="T18" fmla="*/ 21 w 159"/>
              <a:gd name="T19" fmla="*/ 74 h 160"/>
              <a:gd name="T20" fmla="*/ 0 w 159"/>
              <a:gd name="T21" fmla="*/ 79 h 160"/>
              <a:gd name="T22" fmla="*/ 21 w 159"/>
              <a:gd name="T23" fmla="*/ 85 h 160"/>
              <a:gd name="T24" fmla="*/ 23 w 159"/>
              <a:gd name="T25" fmla="*/ 129 h 160"/>
              <a:gd name="T26" fmla="*/ 26 w 159"/>
              <a:gd name="T27" fmla="*/ 138 h 160"/>
              <a:gd name="T28" fmla="*/ 41 w 159"/>
              <a:gd name="T29" fmla="*/ 125 h 160"/>
              <a:gd name="T30" fmla="*/ 74 w 159"/>
              <a:gd name="T31" fmla="*/ 154 h 160"/>
              <a:gd name="T32" fmla="*/ 84 w 159"/>
              <a:gd name="T33" fmla="*/ 154 h 160"/>
              <a:gd name="T34" fmla="*/ 117 w 159"/>
              <a:gd name="T35" fmla="*/ 125 h 160"/>
              <a:gd name="T36" fmla="*/ 132 w 159"/>
              <a:gd name="T37" fmla="*/ 138 h 160"/>
              <a:gd name="T38" fmla="*/ 135 w 159"/>
              <a:gd name="T39" fmla="*/ 129 h 160"/>
              <a:gd name="T40" fmla="*/ 137 w 159"/>
              <a:gd name="T41" fmla="*/ 85 h 160"/>
              <a:gd name="T42" fmla="*/ 158 w 159"/>
              <a:gd name="T43" fmla="*/ 79 h 160"/>
              <a:gd name="T44" fmla="*/ 80 w 159"/>
              <a:gd name="T45" fmla="*/ 128 h 160"/>
              <a:gd name="T46" fmla="*/ 80 w 159"/>
              <a:gd name="T47" fmla="*/ 31 h 160"/>
              <a:gd name="T48" fmla="*/ 80 w 159"/>
              <a:gd name="T49" fmla="*/ 128 h 160"/>
              <a:gd name="T50" fmla="*/ 41 w 159"/>
              <a:gd name="T51" fmla="*/ 80 h 160"/>
              <a:gd name="T52" fmla="*/ 80 w 159"/>
              <a:gd name="T53" fmla="*/ 118 h 160"/>
              <a:gd name="T54" fmla="*/ 80 w 159"/>
              <a:gd name="T55" fmla="*/ 42 h 160"/>
              <a:gd name="T56" fmla="*/ 95 w 159"/>
              <a:gd name="T57" fmla="*/ 57 h 160"/>
              <a:gd name="T58" fmla="*/ 84 w 159"/>
              <a:gd name="T59" fmla="*/ 63 h 160"/>
              <a:gd name="T60" fmla="*/ 74 w 159"/>
              <a:gd name="T61" fmla="*/ 52 h 160"/>
              <a:gd name="T62" fmla="*/ 71 w 159"/>
              <a:gd name="T63" fmla="*/ 64 h 160"/>
              <a:gd name="T64" fmla="*/ 74 w 159"/>
              <a:gd name="T65" fmla="*/ 52 h 160"/>
              <a:gd name="T66" fmla="*/ 56 w 159"/>
              <a:gd name="T67" fmla="*/ 64 h 160"/>
              <a:gd name="T68" fmla="*/ 63 w 159"/>
              <a:gd name="T69" fmla="*/ 74 h 160"/>
              <a:gd name="T70" fmla="*/ 52 w 159"/>
              <a:gd name="T71" fmla="*/ 85 h 160"/>
              <a:gd name="T72" fmla="*/ 64 w 159"/>
              <a:gd name="T73" fmla="*/ 88 h 160"/>
              <a:gd name="T74" fmla="*/ 52 w 159"/>
              <a:gd name="T75" fmla="*/ 85 h 160"/>
              <a:gd name="T76" fmla="*/ 64 w 159"/>
              <a:gd name="T77" fmla="*/ 103 h 160"/>
              <a:gd name="T78" fmla="*/ 74 w 159"/>
              <a:gd name="T79" fmla="*/ 96 h 160"/>
              <a:gd name="T80" fmla="*/ 75 w 159"/>
              <a:gd name="T81" fmla="*/ 84 h 160"/>
              <a:gd name="T82" fmla="*/ 75 w 159"/>
              <a:gd name="T83" fmla="*/ 74 h 160"/>
              <a:gd name="T84" fmla="*/ 84 w 159"/>
              <a:gd name="T85" fmla="*/ 74 h 160"/>
              <a:gd name="T86" fmla="*/ 84 w 159"/>
              <a:gd name="T87" fmla="*/ 84 h 160"/>
              <a:gd name="T88" fmla="*/ 75 w 159"/>
              <a:gd name="T89" fmla="*/ 84 h 160"/>
              <a:gd name="T90" fmla="*/ 84 w 159"/>
              <a:gd name="T91" fmla="*/ 96 h 160"/>
              <a:gd name="T92" fmla="*/ 95 w 159"/>
              <a:gd name="T93" fmla="*/ 103 h 160"/>
              <a:gd name="T94" fmla="*/ 102 w 159"/>
              <a:gd name="T95" fmla="*/ 95 h 160"/>
              <a:gd name="T96" fmla="*/ 96 w 159"/>
              <a:gd name="T97" fmla="*/ 85 h 160"/>
              <a:gd name="T98" fmla="*/ 102 w 159"/>
              <a:gd name="T99" fmla="*/ 95 h 160"/>
              <a:gd name="T100" fmla="*/ 95 w 159"/>
              <a:gd name="T101" fmla="*/ 71 h 160"/>
              <a:gd name="T102" fmla="*/ 107 w 159"/>
              <a:gd name="T103" fmla="*/ 7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9" h="160">
                <a:moveTo>
                  <a:pt x="154" y="74"/>
                </a:moveTo>
                <a:cubicBezTo>
                  <a:pt x="138" y="74"/>
                  <a:pt x="138" y="74"/>
                  <a:pt x="138" y="74"/>
                </a:cubicBezTo>
                <a:cubicBezTo>
                  <a:pt x="137" y="62"/>
                  <a:pt x="132" y="51"/>
                  <a:pt x="124" y="42"/>
                </a:cubicBezTo>
                <a:cubicBezTo>
                  <a:pt x="136" y="30"/>
                  <a:pt x="136" y="30"/>
                  <a:pt x="136" y="30"/>
                </a:cubicBezTo>
                <a:cubicBezTo>
                  <a:pt x="138" y="28"/>
                  <a:pt x="138" y="25"/>
                  <a:pt x="136" y="23"/>
                </a:cubicBezTo>
                <a:cubicBezTo>
                  <a:pt x="135" y="22"/>
                  <a:pt x="134" y="21"/>
                  <a:pt x="132" y="21"/>
                </a:cubicBezTo>
                <a:cubicBezTo>
                  <a:pt x="131" y="21"/>
                  <a:pt x="129" y="22"/>
                  <a:pt x="128" y="23"/>
                </a:cubicBezTo>
                <a:cubicBezTo>
                  <a:pt x="117" y="34"/>
                  <a:pt x="117" y="34"/>
                  <a:pt x="117" y="34"/>
                </a:cubicBezTo>
                <a:cubicBezTo>
                  <a:pt x="108" y="27"/>
                  <a:pt x="97" y="22"/>
                  <a:pt x="84" y="21"/>
                </a:cubicBezTo>
                <a:cubicBezTo>
                  <a:pt x="84" y="5"/>
                  <a:pt x="84" y="5"/>
                  <a:pt x="84" y="5"/>
                </a:cubicBezTo>
                <a:cubicBezTo>
                  <a:pt x="84" y="2"/>
                  <a:pt x="82" y="0"/>
                  <a:pt x="80" y="0"/>
                </a:cubicBezTo>
                <a:cubicBezTo>
                  <a:pt x="77" y="0"/>
                  <a:pt x="74" y="2"/>
                  <a:pt x="74" y="5"/>
                </a:cubicBezTo>
                <a:cubicBezTo>
                  <a:pt x="74" y="21"/>
                  <a:pt x="74" y="21"/>
                  <a:pt x="74" y="21"/>
                </a:cubicBezTo>
                <a:cubicBezTo>
                  <a:pt x="62" y="22"/>
                  <a:pt x="50" y="27"/>
                  <a:pt x="41" y="34"/>
                </a:cubicBezTo>
                <a:cubicBezTo>
                  <a:pt x="30" y="23"/>
                  <a:pt x="30" y="23"/>
                  <a:pt x="30" y="23"/>
                </a:cubicBezTo>
                <a:cubicBezTo>
                  <a:pt x="29" y="22"/>
                  <a:pt x="28" y="21"/>
                  <a:pt x="26" y="21"/>
                </a:cubicBezTo>
                <a:cubicBezTo>
                  <a:pt x="25" y="21"/>
                  <a:pt x="24" y="22"/>
                  <a:pt x="23" y="23"/>
                </a:cubicBezTo>
                <a:cubicBezTo>
                  <a:pt x="21" y="25"/>
                  <a:pt x="21" y="28"/>
                  <a:pt x="23" y="30"/>
                </a:cubicBezTo>
                <a:cubicBezTo>
                  <a:pt x="34" y="42"/>
                  <a:pt x="34" y="42"/>
                  <a:pt x="34" y="42"/>
                </a:cubicBezTo>
                <a:cubicBezTo>
                  <a:pt x="27" y="51"/>
                  <a:pt x="22" y="62"/>
                  <a:pt x="21" y="74"/>
                </a:cubicBezTo>
                <a:cubicBezTo>
                  <a:pt x="5" y="74"/>
                  <a:pt x="5" y="74"/>
                  <a:pt x="5" y="74"/>
                </a:cubicBezTo>
                <a:cubicBezTo>
                  <a:pt x="2" y="74"/>
                  <a:pt x="0" y="77"/>
                  <a:pt x="0" y="79"/>
                </a:cubicBezTo>
                <a:cubicBezTo>
                  <a:pt x="0" y="82"/>
                  <a:pt x="3" y="85"/>
                  <a:pt x="5" y="85"/>
                </a:cubicBezTo>
                <a:cubicBezTo>
                  <a:pt x="21" y="85"/>
                  <a:pt x="21" y="85"/>
                  <a:pt x="21" y="85"/>
                </a:cubicBezTo>
                <a:cubicBezTo>
                  <a:pt x="22" y="97"/>
                  <a:pt x="27" y="108"/>
                  <a:pt x="34" y="118"/>
                </a:cubicBezTo>
                <a:cubicBezTo>
                  <a:pt x="23" y="129"/>
                  <a:pt x="23" y="129"/>
                  <a:pt x="23" y="129"/>
                </a:cubicBezTo>
                <a:cubicBezTo>
                  <a:pt x="21" y="131"/>
                  <a:pt x="21" y="134"/>
                  <a:pt x="23" y="136"/>
                </a:cubicBezTo>
                <a:cubicBezTo>
                  <a:pt x="24" y="137"/>
                  <a:pt x="25" y="138"/>
                  <a:pt x="26" y="138"/>
                </a:cubicBezTo>
                <a:cubicBezTo>
                  <a:pt x="27" y="138"/>
                  <a:pt x="29" y="137"/>
                  <a:pt x="29" y="136"/>
                </a:cubicBezTo>
                <a:cubicBezTo>
                  <a:pt x="41" y="125"/>
                  <a:pt x="41" y="125"/>
                  <a:pt x="41" y="125"/>
                </a:cubicBezTo>
                <a:cubicBezTo>
                  <a:pt x="50" y="132"/>
                  <a:pt x="61" y="137"/>
                  <a:pt x="74" y="138"/>
                </a:cubicBezTo>
                <a:cubicBezTo>
                  <a:pt x="74" y="154"/>
                  <a:pt x="74" y="154"/>
                  <a:pt x="74" y="154"/>
                </a:cubicBezTo>
                <a:cubicBezTo>
                  <a:pt x="74" y="157"/>
                  <a:pt x="76" y="160"/>
                  <a:pt x="79" y="160"/>
                </a:cubicBezTo>
                <a:cubicBezTo>
                  <a:pt x="82" y="160"/>
                  <a:pt x="84" y="157"/>
                  <a:pt x="84" y="154"/>
                </a:cubicBezTo>
                <a:cubicBezTo>
                  <a:pt x="84" y="138"/>
                  <a:pt x="84" y="138"/>
                  <a:pt x="84" y="138"/>
                </a:cubicBezTo>
                <a:cubicBezTo>
                  <a:pt x="96" y="137"/>
                  <a:pt x="108" y="132"/>
                  <a:pt x="117" y="125"/>
                </a:cubicBezTo>
                <a:cubicBezTo>
                  <a:pt x="128" y="136"/>
                  <a:pt x="128" y="136"/>
                  <a:pt x="128" y="136"/>
                </a:cubicBezTo>
                <a:cubicBezTo>
                  <a:pt x="129" y="137"/>
                  <a:pt x="130" y="138"/>
                  <a:pt x="132" y="138"/>
                </a:cubicBezTo>
                <a:cubicBezTo>
                  <a:pt x="133" y="138"/>
                  <a:pt x="134" y="137"/>
                  <a:pt x="135" y="136"/>
                </a:cubicBezTo>
                <a:cubicBezTo>
                  <a:pt x="137" y="134"/>
                  <a:pt x="137" y="131"/>
                  <a:pt x="135" y="129"/>
                </a:cubicBezTo>
                <a:cubicBezTo>
                  <a:pt x="124" y="118"/>
                  <a:pt x="124" y="118"/>
                  <a:pt x="124" y="118"/>
                </a:cubicBezTo>
                <a:cubicBezTo>
                  <a:pt x="131" y="108"/>
                  <a:pt x="136" y="97"/>
                  <a:pt x="137" y="85"/>
                </a:cubicBezTo>
                <a:cubicBezTo>
                  <a:pt x="153" y="85"/>
                  <a:pt x="153" y="85"/>
                  <a:pt x="153" y="85"/>
                </a:cubicBezTo>
                <a:cubicBezTo>
                  <a:pt x="156" y="85"/>
                  <a:pt x="158" y="82"/>
                  <a:pt x="158" y="79"/>
                </a:cubicBezTo>
                <a:cubicBezTo>
                  <a:pt x="159" y="77"/>
                  <a:pt x="157" y="74"/>
                  <a:pt x="154" y="74"/>
                </a:cubicBezTo>
                <a:close/>
                <a:moveTo>
                  <a:pt x="80" y="128"/>
                </a:moveTo>
                <a:cubicBezTo>
                  <a:pt x="53" y="128"/>
                  <a:pt x="31" y="107"/>
                  <a:pt x="31" y="80"/>
                </a:cubicBezTo>
                <a:cubicBezTo>
                  <a:pt x="31" y="53"/>
                  <a:pt x="53" y="31"/>
                  <a:pt x="80" y="31"/>
                </a:cubicBezTo>
                <a:cubicBezTo>
                  <a:pt x="106" y="31"/>
                  <a:pt x="128" y="53"/>
                  <a:pt x="128" y="80"/>
                </a:cubicBezTo>
                <a:cubicBezTo>
                  <a:pt x="128" y="107"/>
                  <a:pt x="106" y="128"/>
                  <a:pt x="80" y="128"/>
                </a:cubicBezTo>
                <a:close/>
                <a:moveTo>
                  <a:pt x="80" y="42"/>
                </a:moveTo>
                <a:cubicBezTo>
                  <a:pt x="58" y="42"/>
                  <a:pt x="41" y="59"/>
                  <a:pt x="41" y="80"/>
                </a:cubicBezTo>
                <a:cubicBezTo>
                  <a:pt x="41" y="90"/>
                  <a:pt x="45" y="100"/>
                  <a:pt x="52" y="107"/>
                </a:cubicBezTo>
                <a:cubicBezTo>
                  <a:pt x="57" y="112"/>
                  <a:pt x="68" y="118"/>
                  <a:pt x="80" y="118"/>
                </a:cubicBezTo>
                <a:cubicBezTo>
                  <a:pt x="100" y="118"/>
                  <a:pt x="118" y="101"/>
                  <a:pt x="118" y="80"/>
                </a:cubicBezTo>
                <a:cubicBezTo>
                  <a:pt x="118" y="59"/>
                  <a:pt x="100" y="42"/>
                  <a:pt x="80" y="42"/>
                </a:cubicBezTo>
                <a:close/>
                <a:moveTo>
                  <a:pt x="84" y="53"/>
                </a:moveTo>
                <a:cubicBezTo>
                  <a:pt x="88" y="53"/>
                  <a:pt x="92" y="55"/>
                  <a:pt x="95" y="57"/>
                </a:cubicBezTo>
                <a:cubicBezTo>
                  <a:pt x="88" y="65"/>
                  <a:pt x="88" y="65"/>
                  <a:pt x="88" y="65"/>
                </a:cubicBezTo>
                <a:cubicBezTo>
                  <a:pt x="86" y="64"/>
                  <a:pt x="86" y="63"/>
                  <a:pt x="84" y="63"/>
                </a:cubicBezTo>
                <a:lnTo>
                  <a:pt x="84" y="53"/>
                </a:lnTo>
                <a:close/>
                <a:moveTo>
                  <a:pt x="74" y="52"/>
                </a:moveTo>
                <a:cubicBezTo>
                  <a:pt x="74" y="63"/>
                  <a:pt x="74" y="63"/>
                  <a:pt x="74" y="63"/>
                </a:cubicBezTo>
                <a:cubicBezTo>
                  <a:pt x="73" y="63"/>
                  <a:pt x="72" y="63"/>
                  <a:pt x="71" y="64"/>
                </a:cubicBezTo>
                <a:cubicBezTo>
                  <a:pt x="64" y="57"/>
                  <a:pt x="64" y="57"/>
                  <a:pt x="64" y="57"/>
                </a:cubicBezTo>
                <a:cubicBezTo>
                  <a:pt x="67" y="55"/>
                  <a:pt x="70" y="53"/>
                  <a:pt x="74" y="52"/>
                </a:cubicBezTo>
                <a:close/>
                <a:moveTo>
                  <a:pt x="52" y="74"/>
                </a:moveTo>
                <a:cubicBezTo>
                  <a:pt x="53" y="71"/>
                  <a:pt x="54" y="67"/>
                  <a:pt x="56" y="64"/>
                </a:cubicBezTo>
                <a:cubicBezTo>
                  <a:pt x="64" y="71"/>
                  <a:pt x="64" y="71"/>
                  <a:pt x="64" y="71"/>
                </a:cubicBezTo>
                <a:cubicBezTo>
                  <a:pt x="63" y="72"/>
                  <a:pt x="63" y="73"/>
                  <a:pt x="63" y="74"/>
                </a:cubicBezTo>
                <a:lnTo>
                  <a:pt x="52" y="74"/>
                </a:lnTo>
                <a:close/>
                <a:moveTo>
                  <a:pt x="52" y="85"/>
                </a:moveTo>
                <a:cubicBezTo>
                  <a:pt x="63" y="85"/>
                  <a:pt x="63" y="85"/>
                  <a:pt x="63" y="85"/>
                </a:cubicBezTo>
                <a:cubicBezTo>
                  <a:pt x="64" y="86"/>
                  <a:pt x="64" y="87"/>
                  <a:pt x="64" y="88"/>
                </a:cubicBezTo>
                <a:cubicBezTo>
                  <a:pt x="57" y="95"/>
                  <a:pt x="57" y="95"/>
                  <a:pt x="57" y="95"/>
                </a:cubicBezTo>
                <a:cubicBezTo>
                  <a:pt x="54" y="92"/>
                  <a:pt x="53" y="89"/>
                  <a:pt x="52" y="85"/>
                </a:cubicBezTo>
                <a:close/>
                <a:moveTo>
                  <a:pt x="74" y="107"/>
                </a:moveTo>
                <a:cubicBezTo>
                  <a:pt x="70" y="107"/>
                  <a:pt x="67" y="105"/>
                  <a:pt x="64" y="103"/>
                </a:cubicBezTo>
                <a:cubicBezTo>
                  <a:pt x="71" y="95"/>
                  <a:pt x="71" y="95"/>
                  <a:pt x="71" y="95"/>
                </a:cubicBezTo>
                <a:cubicBezTo>
                  <a:pt x="72" y="96"/>
                  <a:pt x="73" y="96"/>
                  <a:pt x="74" y="96"/>
                </a:cubicBezTo>
                <a:lnTo>
                  <a:pt x="74" y="107"/>
                </a:lnTo>
                <a:close/>
                <a:moveTo>
                  <a:pt x="75" y="84"/>
                </a:moveTo>
                <a:cubicBezTo>
                  <a:pt x="73" y="83"/>
                  <a:pt x="73" y="81"/>
                  <a:pt x="73" y="79"/>
                </a:cubicBezTo>
                <a:cubicBezTo>
                  <a:pt x="73" y="77"/>
                  <a:pt x="74" y="76"/>
                  <a:pt x="75" y="74"/>
                </a:cubicBezTo>
                <a:cubicBezTo>
                  <a:pt x="76" y="73"/>
                  <a:pt x="78" y="72"/>
                  <a:pt x="80" y="72"/>
                </a:cubicBezTo>
                <a:cubicBezTo>
                  <a:pt x="82" y="72"/>
                  <a:pt x="83" y="73"/>
                  <a:pt x="84" y="74"/>
                </a:cubicBezTo>
                <a:cubicBezTo>
                  <a:pt x="86" y="76"/>
                  <a:pt x="86" y="77"/>
                  <a:pt x="86" y="79"/>
                </a:cubicBezTo>
                <a:cubicBezTo>
                  <a:pt x="86" y="81"/>
                  <a:pt x="86" y="83"/>
                  <a:pt x="84" y="84"/>
                </a:cubicBezTo>
                <a:cubicBezTo>
                  <a:pt x="83" y="86"/>
                  <a:pt x="82" y="86"/>
                  <a:pt x="80" y="86"/>
                </a:cubicBezTo>
                <a:cubicBezTo>
                  <a:pt x="78" y="86"/>
                  <a:pt x="76" y="85"/>
                  <a:pt x="75" y="84"/>
                </a:cubicBezTo>
                <a:close/>
                <a:moveTo>
                  <a:pt x="84" y="107"/>
                </a:moveTo>
                <a:cubicBezTo>
                  <a:pt x="84" y="96"/>
                  <a:pt x="84" y="96"/>
                  <a:pt x="84" y="96"/>
                </a:cubicBezTo>
                <a:cubicBezTo>
                  <a:pt x="86" y="96"/>
                  <a:pt x="86" y="96"/>
                  <a:pt x="88" y="95"/>
                </a:cubicBezTo>
                <a:cubicBezTo>
                  <a:pt x="95" y="103"/>
                  <a:pt x="95" y="103"/>
                  <a:pt x="95" y="103"/>
                </a:cubicBezTo>
                <a:cubicBezTo>
                  <a:pt x="92" y="105"/>
                  <a:pt x="88" y="106"/>
                  <a:pt x="84" y="107"/>
                </a:cubicBezTo>
                <a:close/>
                <a:moveTo>
                  <a:pt x="102" y="95"/>
                </a:moveTo>
                <a:cubicBezTo>
                  <a:pt x="95" y="88"/>
                  <a:pt x="95" y="88"/>
                  <a:pt x="95" y="88"/>
                </a:cubicBezTo>
                <a:cubicBezTo>
                  <a:pt x="96" y="87"/>
                  <a:pt x="96" y="86"/>
                  <a:pt x="96" y="85"/>
                </a:cubicBezTo>
                <a:cubicBezTo>
                  <a:pt x="107" y="85"/>
                  <a:pt x="107" y="85"/>
                  <a:pt x="107" y="85"/>
                </a:cubicBezTo>
                <a:cubicBezTo>
                  <a:pt x="106" y="89"/>
                  <a:pt x="104" y="92"/>
                  <a:pt x="102" y="95"/>
                </a:cubicBezTo>
                <a:close/>
                <a:moveTo>
                  <a:pt x="96" y="74"/>
                </a:moveTo>
                <a:cubicBezTo>
                  <a:pt x="96" y="73"/>
                  <a:pt x="96" y="72"/>
                  <a:pt x="95" y="71"/>
                </a:cubicBezTo>
                <a:cubicBezTo>
                  <a:pt x="102" y="64"/>
                  <a:pt x="102" y="64"/>
                  <a:pt x="102" y="64"/>
                </a:cubicBezTo>
                <a:cubicBezTo>
                  <a:pt x="104" y="67"/>
                  <a:pt x="106" y="71"/>
                  <a:pt x="107" y="74"/>
                </a:cubicBezTo>
                <a:lnTo>
                  <a:pt x="96" y="7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3C08C7DD-DFDC-03C3-D0A1-679D5E55DEFD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1381125"/>
            <a:ext cx="254000" cy="233363"/>
          </a:xfrm>
          <a:custGeom>
            <a:avLst/>
            <a:gdLst>
              <a:gd name="T0" fmla="*/ 15 w 160"/>
              <a:gd name="T1" fmla="*/ 0 h 147"/>
              <a:gd name="T2" fmla="*/ 0 w 160"/>
              <a:gd name="T3" fmla="*/ 131 h 147"/>
              <a:gd name="T4" fmla="*/ 144 w 160"/>
              <a:gd name="T5" fmla="*/ 147 h 147"/>
              <a:gd name="T6" fmla="*/ 160 w 160"/>
              <a:gd name="T7" fmla="*/ 16 h 147"/>
              <a:gd name="T8" fmla="*/ 150 w 160"/>
              <a:gd name="T9" fmla="*/ 131 h 147"/>
              <a:gd name="T10" fmla="*/ 15 w 160"/>
              <a:gd name="T11" fmla="*/ 136 h 147"/>
              <a:gd name="T12" fmla="*/ 10 w 160"/>
              <a:gd name="T13" fmla="*/ 16 h 147"/>
              <a:gd name="T14" fmla="*/ 144 w 160"/>
              <a:gd name="T15" fmla="*/ 10 h 147"/>
              <a:gd name="T16" fmla="*/ 150 w 160"/>
              <a:gd name="T17" fmla="*/ 131 h 147"/>
              <a:gd name="T18" fmla="*/ 26 w 160"/>
              <a:gd name="T19" fmla="*/ 22 h 147"/>
              <a:gd name="T20" fmla="*/ 21 w 160"/>
              <a:gd name="T21" fmla="*/ 121 h 147"/>
              <a:gd name="T22" fmla="*/ 134 w 160"/>
              <a:gd name="T23" fmla="*/ 126 h 147"/>
              <a:gd name="T24" fmla="*/ 138 w 160"/>
              <a:gd name="T25" fmla="*/ 26 h 147"/>
              <a:gd name="T26" fmla="*/ 129 w 160"/>
              <a:gd name="T27" fmla="*/ 115 h 147"/>
              <a:gd name="T28" fmla="*/ 31 w 160"/>
              <a:gd name="T29" fmla="*/ 100 h 147"/>
              <a:gd name="T30" fmla="*/ 47 w 160"/>
              <a:gd name="T31" fmla="*/ 95 h 147"/>
              <a:gd name="T32" fmla="*/ 31 w 160"/>
              <a:gd name="T33" fmla="*/ 89 h 147"/>
              <a:gd name="T34" fmla="*/ 42 w 160"/>
              <a:gd name="T35" fmla="*/ 58 h 147"/>
              <a:gd name="T36" fmla="*/ 42 w 160"/>
              <a:gd name="T37" fmla="*/ 47 h 147"/>
              <a:gd name="T38" fmla="*/ 31 w 160"/>
              <a:gd name="T39" fmla="*/ 32 h 147"/>
              <a:gd name="T40" fmla="*/ 129 w 160"/>
              <a:gd name="T41" fmla="*/ 115 h 147"/>
              <a:gd name="T42" fmla="*/ 67 w 160"/>
              <a:gd name="T43" fmla="*/ 74 h 147"/>
              <a:gd name="T44" fmla="*/ 63 w 160"/>
              <a:gd name="T45" fmla="*/ 91 h 147"/>
              <a:gd name="T46" fmla="*/ 68 w 160"/>
              <a:gd name="T47" fmla="*/ 99 h 147"/>
              <a:gd name="T48" fmla="*/ 78 w 160"/>
              <a:gd name="T49" fmla="*/ 91 h 147"/>
              <a:gd name="T50" fmla="*/ 98 w 160"/>
              <a:gd name="T51" fmla="*/ 91 h 147"/>
              <a:gd name="T52" fmla="*/ 108 w 160"/>
              <a:gd name="T53" fmla="*/ 99 h 147"/>
              <a:gd name="T54" fmla="*/ 112 w 160"/>
              <a:gd name="T55" fmla="*/ 91 h 147"/>
              <a:gd name="T56" fmla="*/ 108 w 160"/>
              <a:gd name="T57" fmla="*/ 74 h 147"/>
              <a:gd name="T58" fmla="*/ 112 w 160"/>
              <a:gd name="T59" fmla="*/ 57 h 147"/>
              <a:gd name="T60" fmla="*/ 108 w 160"/>
              <a:gd name="T61" fmla="*/ 48 h 147"/>
              <a:gd name="T62" fmla="*/ 98 w 160"/>
              <a:gd name="T63" fmla="*/ 56 h 147"/>
              <a:gd name="T64" fmla="*/ 77 w 160"/>
              <a:gd name="T65" fmla="*/ 56 h 147"/>
              <a:gd name="T66" fmla="*/ 67 w 160"/>
              <a:gd name="T67" fmla="*/ 48 h 147"/>
              <a:gd name="T68" fmla="*/ 63 w 160"/>
              <a:gd name="T69" fmla="*/ 57 h 147"/>
              <a:gd name="T70" fmla="*/ 88 w 160"/>
              <a:gd name="T71" fmla="*/ 63 h 147"/>
              <a:gd name="T72" fmla="*/ 88 w 160"/>
              <a:gd name="T73" fmla="*/ 84 h 147"/>
              <a:gd name="T74" fmla="*/ 88 w 160"/>
              <a:gd name="T75" fmla="*/ 63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47">
                <a:moveTo>
                  <a:pt x="144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140"/>
                  <a:pt x="7" y="147"/>
                  <a:pt x="15" y="147"/>
                </a:cubicBezTo>
                <a:cubicBezTo>
                  <a:pt x="144" y="147"/>
                  <a:pt x="144" y="147"/>
                  <a:pt x="144" y="147"/>
                </a:cubicBezTo>
                <a:cubicBezTo>
                  <a:pt x="152" y="147"/>
                  <a:pt x="160" y="140"/>
                  <a:pt x="160" y="131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7"/>
                  <a:pt x="153" y="0"/>
                  <a:pt x="144" y="0"/>
                </a:cubicBezTo>
                <a:close/>
                <a:moveTo>
                  <a:pt x="150" y="131"/>
                </a:moveTo>
                <a:cubicBezTo>
                  <a:pt x="150" y="134"/>
                  <a:pt x="147" y="136"/>
                  <a:pt x="144" y="136"/>
                </a:cubicBezTo>
                <a:cubicBezTo>
                  <a:pt x="15" y="136"/>
                  <a:pt x="15" y="136"/>
                  <a:pt x="15" y="136"/>
                </a:cubicBezTo>
                <a:cubicBezTo>
                  <a:pt x="12" y="136"/>
                  <a:pt x="10" y="134"/>
                  <a:pt x="10" y="131"/>
                </a:cubicBezTo>
                <a:cubicBezTo>
                  <a:pt x="10" y="16"/>
                  <a:pt x="10" y="16"/>
                  <a:pt x="10" y="16"/>
                </a:cubicBezTo>
                <a:cubicBezTo>
                  <a:pt x="10" y="13"/>
                  <a:pt x="13" y="10"/>
                  <a:pt x="15" y="10"/>
                </a:cubicBezTo>
                <a:cubicBezTo>
                  <a:pt x="144" y="10"/>
                  <a:pt x="144" y="10"/>
                  <a:pt x="144" y="10"/>
                </a:cubicBezTo>
                <a:cubicBezTo>
                  <a:pt x="147" y="10"/>
                  <a:pt x="150" y="13"/>
                  <a:pt x="150" y="16"/>
                </a:cubicBezTo>
                <a:lnTo>
                  <a:pt x="150" y="131"/>
                </a:lnTo>
                <a:close/>
                <a:moveTo>
                  <a:pt x="134" y="22"/>
                </a:moveTo>
                <a:cubicBezTo>
                  <a:pt x="26" y="22"/>
                  <a:pt x="26" y="22"/>
                  <a:pt x="26" y="22"/>
                </a:cubicBezTo>
                <a:cubicBezTo>
                  <a:pt x="23" y="22"/>
                  <a:pt x="21" y="24"/>
                  <a:pt x="21" y="26"/>
                </a:cubicBezTo>
                <a:cubicBezTo>
                  <a:pt x="21" y="121"/>
                  <a:pt x="21" y="121"/>
                  <a:pt x="21" y="121"/>
                </a:cubicBezTo>
                <a:cubicBezTo>
                  <a:pt x="21" y="123"/>
                  <a:pt x="23" y="126"/>
                  <a:pt x="26" y="126"/>
                </a:cubicBezTo>
                <a:cubicBezTo>
                  <a:pt x="134" y="126"/>
                  <a:pt x="134" y="126"/>
                  <a:pt x="134" y="126"/>
                </a:cubicBezTo>
                <a:cubicBezTo>
                  <a:pt x="136" y="126"/>
                  <a:pt x="138" y="123"/>
                  <a:pt x="138" y="121"/>
                </a:cubicBezTo>
                <a:cubicBezTo>
                  <a:pt x="138" y="26"/>
                  <a:pt x="138" y="26"/>
                  <a:pt x="138" y="26"/>
                </a:cubicBezTo>
                <a:cubicBezTo>
                  <a:pt x="139" y="24"/>
                  <a:pt x="136" y="22"/>
                  <a:pt x="134" y="22"/>
                </a:cubicBezTo>
                <a:close/>
                <a:moveTo>
                  <a:pt x="129" y="115"/>
                </a:moveTo>
                <a:cubicBezTo>
                  <a:pt x="31" y="115"/>
                  <a:pt x="31" y="115"/>
                  <a:pt x="31" y="115"/>
                </a:cubicBezTo>
                <a:cubicBezTo>
                  <a:pt x="31" y="100"/>
                  <a:pt x="31" y="100"/>
                  <a:pt x="31" y="100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45" y="100"/>
                  <a:pt x="47" y="98"/>
                  <a:pt x="47" y="95"/>
                </a:cubicBezTo>
                <a:cubicBezTo>
                  <a:pt x="47" y="92"/>
                  <a:pt x="45" y="89"/>
                  <a:pt x="42" y="89"/>
                </a:cubicBezTo>
                <a:cubicBezTo>
                  <a:pt x="31" y="89"/>
                  <a:pt x="31" y="89"/>
                  <a:pt x="31" y="89"/>
                </a:cubicBezTo>
                <a:cubicBezTo>
                  <a:pt x="31" y="58"/>
                  <a:pt x="31" y="58"/>
                  <a:pt x="31" y="58"/>
                </a:cubicBezTo>
                <a:cubicBezTo>
                  <a:pt x="42" y="58"/>
                  <a:pt x="42" y="58"/>
                  <a:pt x="42" y="58"/>
                </a:cubicBezTo>
                <a:cubicBezTo>
                  <a:pt x="45" y="58"/>
                  <a:pt x="47" y="55"/>
                  <a:pt x="47" y="52"/>
                </a:cubicBezTo>
                <a:cubicBezTo>
                  <a:pt x="47" y="49"/>
                  <a:pt x="45" y="47"/>
                  <a:pt x="42" y="47"/>
                </a:cubicBezTo>
                <a:cubicBezTo>
                  <a:pt x="31" y="47"/>
                  <a:pt x="31" y="47"/>
                  <a:pt x="31" y="47"/>
                </a:cubicBezTo>
                <a:cubicBezTo>
                  <a:pt x="31" y="32"/>
                  <a:pt x="31" y="32"/>
                  <a:pt x="31" y="32"/>
                </a:cubicBezTo>
                <a:cubicBezTo>
                  <a:pt x="129" y="32"/>
                  <a:pt x="129" y="32"/>
                  <a:pt x="129" y="32"/>
                </a:cubicBezTo>
                <a:lnTo>
                  <a:pt x="129" y="115"/>
                </a:lnTo>
                <a:close/>
                <a:moveTo>
                  <a:pt x="70" y="63"/>
                </a:moveTo>
                <a:cubicBezTo>
                  <a:pt x="68" y="66"/>
                  <a:pt x="67" y="70"/>
                  <a:pt x="67" y="74"/>
                </a:cubicBezTo>
                <a:cubicBezTo>
                  <a:pt x="67" y="77"/>
                  <a:pt x="68" y="81"/>
                  <a:pt x="70" y="84"/>
                </a:cubicBezTo>
                <a:cubicBezTo>
                  <a:pt x="63" y="91"/>
                  <a:pt x="63" y="91"/>
                  <a:pt x="63" y="91"/>
                </a:cubicBezTo>
                <a:cubicBezTo>
                  <a:pt x="62" y="93"/>
                  <a:pt x="62" y="96"/>
                  <a:pt x="64" y="98"/>
                </a:cubicBezTo>
                <a:cubicBezTo>
                  <a:pt x="65" y="99"/>
                  <a:pt x="67" y="99"/>
                  <a:pt x="68" y="99"/>
                </a:cubicBezTo>
                <a:cubicBezTo>
                  <a:pt x="69" y="99"/>
                  <a:pt x="70" y="99"/>
                  <a:pt x="71" y="98"/>
                </a:cubicBezTo>
                <a:cubicBezTo>
                  <a:pt x="78" y="91"/>
                  <a:pt x="78" y="91"/>
                  <a:pt x="78" y="91"/>
                </a:cubicBezTo>
                <a:cubicBezTo>
                  <a:pt x="80" y="93"/>
                  <a:pt x="84" y="95"/>
                  <a:pt x="88" y="95"/>
                </a:cubicBezTo>
                <a:cubicBezTo>
                  <a:pt x="92" y="95"/>
                  <a:pt x="96" y="93"/>
                  <a:pt x="98" y="91"/>
                </a:cubicBezTo>
                <a:cubicBezTo>
                  <a:pt x="105" y="98"/>
                  <a:pt x="105" y="98"/>
                  <a:pt x="105" y="98"/>
                </a:cubicBezTo>
                <a:cubicBezTo>
                  <a:pt x="106" y="99"/>
                  <a:pt x="107" y="99"/>
                  <a:pt x="108" y="99"/>
                </a:cubicBezTo>
                <a:cubicBezTo>
                  <a:pt x="110" y="99"/>
                  <a:pt x="111" y="99"/>
                  <a:pt x="112" y="98"/>
                </a:cubicBezTo>
                <a:cubicBezTo>
                  <a:pt x="114" y="96"/>
                  <a:pt x="114" y="93"/>
                  <a:pt x="112" y="91"/>
                </a:cubicBezTo>
                <a:cubicBezTo>
                  <a:pt x="105" y="84"/>
                  <a:pt x="105" y="84"/>
                  <a:pt x="105" y="84"/>
                </a:cubicBezTo>
                <a:cubicBezTo>
                  <a:pt x="107" y="81"/>
                  <a:pt x="108" y="77"/>
                  <a:pt x="108" y="74"/>
                </a:cubicBezTo>
                <a:cubicBezTo>
                  <a:pt x="108" y="70"/>
                  <a:pt x="107" y="66"/>
                  <a:pt x="105" y="63"/>
                </a:cubicBezTo>
                <a:cubicBezTo>
                  <a:pt x="112" y="57"/>
                  <a:pt x="112" y="57"/>
                  <a:pt x="112" y="57"/>
                </a:cubicBezTo>
                <a:cubicBezTo>
                  <a:pt x="114" y="55"/>
                  <a:pt x="114" y="52"/>
                  <a:pt x="112" y="50"/>
                </a:cubicBezTo>
                <a:cubicBezTo>
                  <a:pt x="111" y="49"/>
                  <a:pt x="109" y="48"/>
                  <a:pt x="108" y="48"/>
                </a:cubicBezTo>
                <a:cubicBezTo>
                  <a:pt x="107" y="48"/>
                  <a:pt x="105" y="49"/>
                  <a:pt x="104" y="50"/>
                </a:cubicBezTo>
                <a:cubicBezTo>
                  <a:pt x="98" y="56"/>
                  <a:pt x="98" y="56"/>
                  <a:pt x="98" y="56"/>
                </a:cubicBezTo>
                <a:cubicBezTo>
                  <a:pt x="95" y="54"/>
                  <a:pt x="91" y="53"/>
                  <a:pt x="88" y="53"/>
                </a:cubicBezTo>
                <a:cubicBezTo>
                  <a:pt x="84" y="53"/>
                  <a:pt x="80" y="54"/>
                  <a:pt x="77" y="56"/>
                </a:cubicBezTo>
                <a:cubicBezTo>
                  <a:pt x="71" y="50"/>
                  <a:pt x="71" y="50"/>
                  <a:pt x="71" y="50"/>
                </a:cubicBezTo>
                <a:cubicBezTo>
                  <a:pt x="70" y="49"/>
                  <a:pt x="68" y="48"/>
                  <a:pt x="67" y="48"/>
                </a:cubicBezTo>
                <a:cubicBezTo>
                  <a:pt x="65" y="48"/>
                  <a:pt x="64" y="49"/>
                  <a:pt x="63" y="50"/>
                </a:cubicBezTo>
                <a:cubicBezTo>
                  <a:pt x="61" y="52"/>
                  <a:pt x="61" y="55"/>
                  <a:pt x="63" y="57"/>
                </a:cubicBezTo>
                <a:lnTo>
                  <a:pt x="70" y="63"/>
                </a:lnTo>
                <a:close/>
                <a:moveTo>
                  <a:pt x="88" y="63"/>
                </a:moveTo>
                <a:cubicBezTo>
                  <a:pt x="94" y="63"/>
                  <a:pt x="99" y="68"/>
                  <a:pt x="99" y="74"/>
                </a:cubicBezTo>
                <a:cubicBezTo>
                  <a:pt x="99" y="80"/>
                  <a:pt x="94" y="84"/>
                  <a:pt x="88" y="84"/>
                </a:cubicBezTo>
                <a:cubicBezTo>
                  <a:pt x="82" y="84"/>
                  <a:pt x="78" y="80"/>
                  <a:pt x="78" y="74"/>
                </a:cubicBezTo>
                <a:cubicBezTo>
                  <a:pt x="78" y="68"/>
                  <a:pt x="82" y="63"/>
                  <a:pt x="88" y="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AD9B2FCA-F104-579B-F2E2-F9F8E9CFD35F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1922463"/>
            <a:ext cx="254000" cy="252413"/>
          </a:xfrm>
          <a:custGeom>
            <a:avLst/>
            <a:gdLst>
              <a:gd name="T0" fmla="*/ 140 w 160"/>
              <a:gd name="T1" fmla="*/ 11 h 159"/>
              <a:gd name="T2" fmla="*/ 135 w 160"/>
              <a:gd name="T3" fmla="*/ 0 h 159"/>
              <a:gd name="T4" fmla="*/ 129 w 160"/>
              <a:gd name="T5" fmla="*/ 11 h 159"/>
              <a:gd name="T6" fmla="*/ 85 w 160"/>
              <a:gd name="T7" fmla="*/ 5 h 159"/>
              <a:gd name="T8" fmla="*/ 75 w 160"/>
              <a:gd name="T9" fmla="*/ 5 h 159"/>
              <a:gd name="T10" fmla="*/ 31 w 160"/>
              <a:gd name="T11" fmla="*/ 11 h 159"/>
              <a:gd name="T12" fmla="*/ 26 w 160"/>
              <a:gd name="T13" fmla="*/ 0 h 159"/>
              <a:gd name="T14" fmla="*/ 21 w 160"/>
              <a:gd name="T15" fmla="*/ 11 h 159"/>
              <a:gd name="T16" fmla="*/ 0 w 160"/>
              <a:gd name="T17" fmla="*/ 26 h 159"/>
              <a:gd name="T18" fmla="*/ 16 w 160"/>
              <a:gd name="T19" fmla="*/ 139 h 159"/>
              <a:gd name="T20" fmla="*/ 108 w 160"/>
              <a:gd name="T21" fmla="*/ 159 h 159"/>
              <a:gd name="T22" fmla="*/ 160 w 160"/>
              <a:gd name="T23" fmla="*/ 26 h 159"/>
              <a:gd name="T24" fmla="*/ 11 w 160"/>
              <a:gd name="T25" fmla="*/ 26 h 159"/>
              <a:gd name="T26" fmla="*/ 21 w 160"/>
              <a:gd name="T27" fmla="*/ 21 h 159"/>
              <a:gd name="T28" fmla="*/ 26 w 160"/>
              <a:gd name="T29" fmla="*/ 32 h 159"/>
              <a:gd name="T30" fmla="*/ 31 w 160"/>
              <a:gd name="T31" fmla="*/ 21 h 159"/>
              <a:gd name="T32" fmla="*/ 75 w 160"/>
              <a:gd name="T33" fmla="*/ 26 h 159"/>
              <a:gd name="T34" fmla="*/ 86 w 160"/>
              <a:gd name="T35" fmla="*/ 26 h 159"/>
              <a:gd name="T36" fmla="*/ 129 w 160"/>
              <a:gd name="T37" fmla="*/ 21 h 159"/>
              <a:gd name="T38" fmla="*/ 135 w 160"/>
              <a:gd name="T39" fmla="*/ 32 h 159"/>
              <a:gd name="T40" fmla="*/ 140 w 160"/>
              <a:gd name="T41" fmla="*/ 21 h 159"/>
              <a:gd name="T42" fmla="*/ 150 w 160"/>
              <a:gd name="T43" fmla="*/ 26 h 159"/>
              <a:gd name="T44" fmla="*/ 11 w 160"/>
              <a:gd name="T45" fmla="*/ 42 h 159"/>
              <a:gd name="T46" fmla="*/ 108 w 160"/>
              <a:gd name="T47" fmla="*/ 149 h 159"/>
              <a:gd name="T48" fmla="*/ 108 w 160"/>
              <a:gd name="T49" fmla="*/ 66 h 159"/>
              <a:gd name="T50" fmla="*/ 108 w 160"/>
              <a:gd name="T51" fmla="*/ 149 h 159"/>
              <a:gd name="T52" fmla="*/ 150 w 160"/>
              <a:gd name="T53" fmla="*/ 77 h 159"/>
              <a:gd name="T54" fmla="*/ 56 w 160"/>
              <a:gd name="T55" fmla="*/ 108 h 159"/>
              <a:gd name="T56" fmla="*/ 16 w 160"/>
              <a:gd name="T57" fmla="*/ 129 h 159"/>
              <a:gd name="T58" fmla="*/ 11 w 160"/>
              <a:gd name="T59" fmla="*/ 52 h 159"/>
              <a:gd name="T60" fmla="*/ 150 w 160"/>
              <a:gd name="T61" fmla="*/ 77 h 159"/>
              <a:gd name="T62" fmla="*/ 113 w 160"/>
              <a:gd name="T63" fmla="*/ 95 h 159"/>
              <a:gd name="T64" fmla="*/ 124 w 160"/>
              <a:gd name="T65" fmla="*/ 95 h 159"/>
              <a:gd name="T66" fmla="*/ 113 w 160"/>
              <a:gd name="T67" fmla="*/ 77 h 159"/>
              <a:gd name="T68" fmla="*/ 103 w 160"/>
              <a:gd name="T69" fmla="*/ 77 h 159"/>
              <a:gd name="T70" fmla="*/ 92 w 160"/>
              <a:gd name="T71" fmla="*/ 95 h 159"/>
              <a:gd name="T72" fmla="*/ 113 w 160"/>
              <a:gd name="T73" fmla="*/ 121 h 159"/>
              <a:gd name="T74" fmla="*/ 103 w 160"/>
              <a:gd name="T75" fmla="*/ 121 h 159"/>
              <a:gd name="T76" fmla="*/ 92 w 160"/>
              <a:gd name="T77" fmla="*/ 121 h 159"/>
              <a:gd name="T78" fmla="*/ 103 w 160"/>
              <a:gd name="T79" fmla="*/ 140 h 159"/>
              <a:gd name="T80" fmla="*/ 113 w 160"/>
              <a:gd name="T81" fmla="*/ 140 h 159"/>
              <a:gd name="T82" fmla="*/ 124 w 160"/>
              <a:gd name="T83" fmla="*/ 121 h 159"/>
              <a:gd name="T84" fmla="*/ 103 w 160"/>
              <a:gd name="T85" fmla="*/ 95 h 159"/>
              <a:gd name="T86" fmla="*/ 26 w 160"/>
              <a:gd name="T87" fmla="*/ 73 h 159"/>
              <a:gd name="T88" fmla="*/ 42 w 160"/>
              <a:gd name="T89" fmla="*/ 68 h 159"/>
              <a:gd name="T90" fmla="*/ 26 w 160"/>
              <a:gd name="T91" fmla="*/ 63 h 159"/>
              <a:gd name="T92" fmla="*/ 26 w 160"/>
              <a:gd name="T93" fmla="*/ 73 h 159"/>
              <a:gd name="T94" fmla="*/ 37 w 160"/>
              <a:gd name="T95" fmla="*/ 94 h 159"/>
              <a:gd name="T96" fmla="*/ 37 w 160"/>
              <a:gd name="T97" fmla="*/ 84 h 159"/>
              <a:gd name="T98" fmla="*/ 21 w 160"/>
              <a:gd name="T99" fmla="*/ 89 h 159"/>
              <a:gd name="T100" fmla="*/ 26 w 160"/>
              <a:gd name="T101" fmla="*/ 115 h 159"/>
              <a:gd name="T102" fmla="*/ 42 w 160"/>
              <a:gd name="T103" fmla="*/ 110 h 159"/>
              <a:gd name="T104" fmla="*/ 26 w 160"/>
              <a:gd name="T105" fmla="*/ 104 h 159"/>
              <a:gd name="T106" fmla="*/ 26 w 160"/>
              <a:gd name="T107" fmla="*/ 115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59">
                <a:moveTo>
                  <a:pt x="145" y="11"/>
                </a:moveTo>
                <a:cubicBezTo>
                  <a:pt x="140" y="11"/>
                  <a:pt x="140" y="11"/>
                  <a:pt x="140" y="11"/>
                </a:cubicBezTo>
                <a:cubicBezTo>
                  <a:pt x="140" y="5"/>
                  <a:pt x="140" y="5"/>
                  <a:pt x="140" y="5"/>
                </a:cubicBezTo>
                <a:cubicBezTo>
                  <a:pt x="140" y="2"/>
                  <a:pt x="137" y="0"/>
                  <a:pt x="135" y="0"/>
                </a:cubicBezTo>
                <a:cubicBezTo>
                  <a:pt x="132" y="0"/>
                  <a:pt x="129" y="2"/>
                  <a:pt x="129" y="5"/>
                </a:cubicBezTo>
                <a:cubicBezTo>
                  <a:pt x="129" y="11"/>
                  <a:pt x="129" y="11"/>
                  <a:pt x="129" y="11"/>
                </a:cubicBezTo>
                <a:cubicBezTo>
                  <a:pt x="85" y="11"/>
                  <a:pt x="85" y="11"/>
                  <a:pt x="85" y="11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2"/>
                  <a:pt x="83" y="0"/>
                  <a:pt x="80" y="0"/>
                </a:cubicBezTo>
                <a:cubicBezTo>
                  <a:pt x="77" y="0"/>
                  <a:pt x="75" y="2"/>
                  <a:pt x="75" y="5"/>
                </a:cubicBezTo>
                <a:cubicBezTo>
                  <a:pt x="75" y="11"/>
                  <a:pt x="75" y="11"/>
                  <a:pt x="75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5"/>
                  <a:pt x="31" y="5"/>
                  <a:pt x="31" y="5"/>
                </a:cubicBezTo>
                <a:cubicBezTo>
                  <a:pt x="31" y="2"/>
                  <a:pt x="29" y="0"/>
                  <a:pt x="26" y="0"/>
                </a:cubicBezTo>
                <a:cubicBezTo>
                  <a:pt x="24" y="0"/>
                  <a:pt x="21" y="2"/>
                  <a:pt x="21" y="5"/>
                </a:cubicBezTo>
                <a:cubicBezTo>
                  <a:pt x="21" y="11"/>
                  <a:pt x="21" y="11"/>
                  <a:pt x="21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7" y="11"/>
                  <a:pt x="0" y="18"/>
                  <a:pt x="0" y="26"/>
                </a:cubicBezTo>
                <a:cubicBezTo>
                  <a:pt x="0" y="123"/>
                  <a:pt x="0" y="123"/>
                  <a:pt x="0" y="123"/>
                </a:cubicBezTo>
                <a:cubicBezTo>
                  <a:pt x="0" y="132"/>
                  <a:pt x="7" y="139"/>
                  <a:pt x="16" y="139"/>
                </a:cubicBezTo>
                <a:cubicBezTo>
                  <a:pt x="66" y="139"/>
                  <a:pt x="66" y="139"/>
                  <a:pt x="66" y="139"/>
                </a:cubicBezTo>
                <a:cubicBezTo>
                  <a:pt x="76" y="151"/>
                  <a:pt x="91" y="159"/>
                  <a:pt x="108" y="159"/>
                </a:cubicBezTo>
                <a:cubicBezTo>
                  <a:pt x="137" y="159"/>
                  <a:pt x="160" y="136"/>
                  <a:pt x="160" y="107"/>
                </a:cubicBezTo>
                <a:cubicBezTo>
                  <a:pt x="160" y="26"/>
                  <a:pt x="160" y="26"/>
                  <a:pt x="160" y="26"/>
                </a:cubicBezTo>
                <a:cubicBezTo>
                  <a:pt x="160" y="18"/>
                  <a:pt x="154" y="11"/>
                  <a:pt x="145" y="11"/>
                </a:cubicBezTo>
                <a:close/>
                <a:moveTo>
                  <a:pt x="11" y="26"/>
                </a:moveTo>
                <a:cubicBezTo>
                  <a:pt x="11" y="24"/>
                  <a:pt x="13" y="21"/>
                  <a:pt x="16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30"/>
                  <a:pt x="24" y="32"/>
                  <a:pt x="26" y="32"/>
                </a:cubicBezTo>
                <a:cubicBezTo>
                  <a:pt x="29" y="32"/>
                  <a:pt x="31" y="30"/>
                  <a:pt x="31" y="26"/>
                </a:cubicBezTo>
                <a:cubicBezTo>
                  <a:pt x="31" y="21"/>
                  <a:pt x="31" y="21"/>
                  <a:pt x="31" y="21"/>
                </a:cubicBezTo>
                <a:cubicBezTo>
                  <a:pt x="75" y="21"/>
                  <a:pt x="75" y="21"/>
                  <a:pt x="75" y="21"/>
                </a:cubicBezTo>
                <a:cubicBezTo>
                  <a:pt x="75" y="26"/>
                  <a:pt x="75" y="26"/>
                  <a:pt x="75" y="26"/>
                </a:cubicBezTo>
                <a:cubicBezTo>
                  <a:pt x="75" y="30"/>
                  <a:pt x="77" y="32"/>
                  <a:pt x="80" y="32"/>
                </a:cubicBezTo>
                <a:cubicBezTo>
                  <a:pt x="84" y="32"/>
                  <a:pt x="86" y="30"/>
                  <a:pt x="86" y="26"/>
                </a:cubicBezTo>
                <a:cubicBezTo>
                  <a:pt x="86" y="21"/>
                  <a:pt x="86" y="21"/>
                  <a:pt x="86" y="21"/>
                </a:cubicBezTo>
                <a:cubicBezTo>
                  <a:pt x="129" y="21"/>
                  <a:pt x="129" y="21"/>
                  <a:pt x="129" y="21"/>
                </a:cubicBezTo>
                <a:cubicBezTo>
                  <a:pt x="129" y="26"/>
                  <a:pt x="129" y="26"/>
                  <a:pt x="129" y="26"/>
                </a:cubicBezTo>
                <a:cubicBezTo>
                  <a:pt x="129" y="30"/>
                  <a:pt x="132" y="32"/>
                  <a:pt x="135" y="32"/>
                </a:cubicBezTo>
                <a:cubicBezTo>
                  <a:pt x="138" y="32"/>
                  <a:pt x="140" y="30"/>
                  <a:pt x="140" y="26"/>
                </a:cubicBezTo>
                <a:cubicBezTo>
                  <a:pt x="140" y="21"/>
                  <a:pt x="140" y="21"/>
                  <a:pt x="140" y="21"/>
                </a:cubicBezTo>
                <a:cubicBezTo>
                  <a:pt x="145" y="21"/>
                  <a:pt x="145" y="21"/>
                  <a:pt x="145" y="21"/>
                </a:cubicBezTo>
                <a:cubicBezTo>
                  <a:pt x="148" y="21"/>
                  <a:pt x="150" y="24"/>
                  <a:pt x="150" y="26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1" y="42"/>
                  <a:pt x="11" y="42"/>
                  <a:pt x="11" y="42"/>
                </a:cubicBezTo>
                <a:lnTo>
                  <a:pt x="11" y="26"/>
                </a:lnTo>
                <a:close/>
                <a:moveTo>
                  <a:pt x="108" y="149"/>
                </a:moveTo>
                <a:cubicBezTo>
                  <a:pt x="85" y="149"/>
                  <a:pt x="66" y="131"/>
                  <a:pt x="66" y="108"/>
                </a:cubicBezTo>
                <a:cubicBezTo>
                  <a:pt x="66" y="85"/>
                  <a:pt x="86" y="66"/>
                  <a:pt x="108" y="66"/>
                </a:cubicBezTo>
                <a:cubicBezTo>
                  <a:pt x="131" y="66"/>
                  <a:pt x="150" y="85"/>
                  <a:pt x="150" y="108"/>
                </a:cubicBezTo>
                <a:cubicBezTo>
                  <a:pt x="150" y="131"/>
                  <a:pt x="131" y="149"/>
                  <a:pt x="108" y="149"/>
                </a:cubicBezTo>
                <a:close/>
                <a:moveTo>
                  <a:pt x="150" y="77"/>
                </a:moveTo>
                <a:cubicBezTo>
                  <a:pt x="150" y="77"/>
                  <a:pt x="150" y="77"/>
                  <a:pt x="150" y="77"/>
                </a:cubicBezTo>
                <a:cubicBezTo>
                  <a:pt x="141" y="64"/>
                  <a:pt x="125" y="56"/>
                  <a:pt x="108" y="56"/>
                </a:cubicBezTo>
                <a:cubicBezTo>
                  <a:pt x="79" y="56"/>
                  <a:pt x="56" y="79"/>
                  <a:pt x="56" y="108"/>
                </a:cubicBezTo>
                <a:cubicBezTo>
                  <a:pt x="56" y="115"/>
                  <a:pt x="57" y="122"/>
                  <a:pt x="61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3" y="129"/>
                  <a:pt x="11" y="126"/>
                  <a:pt x="11" y="124"/>
                </a:cubicBezTo>
                <a:cubicBezTo>
                  <a:pt x="11" y="52"/>
                  <a:pt x="11" y="52"/>
                  <a:pt x="11" y="52"/>
                </a:cubicBezTo>
                <a:cubicBezTo>
                  <a:pt x="150" y="52"/>
                  <a:pt x="150" y="52"/>
                  <a:pt x="150" y="52"/>
                </a:cubicBezTo>
                <a:lnTo>
                  <a:pt x="150" y="77"/>
                </a:lnTo>
                <a:close/>
                <a:moveTo>
                  <a:pt x="108" y="90"/>
                </a:moveTo>
                <a:cubicBezTo>
                  <a:pt x="112" y="90"/>
                  <a:pt x="113" y="92"/>
                  <a:pt x="113" y="95"/>
                </a:cubicBezTo>
                <a:cubicBezTo>
                  <a:pt x="113" y="98"/>
                  <a:pt x="116" y="100"/>
                  <a:pt x="118" y="100"/>
                </a:cubicBezTo>
                <a:cubicBezTo>
                  <a:pt x="121" y="100"/>
                  <a:pt x="124" y="98"/>
                  <a:pt x="124" y="95"/>
                </a:cubicBezTo>
                <a:cubicBezTo>
                  <a:pt x="124" y="88"/>
                  <a:pt x="119" y="83"/>
                  <a:pt x="113" y="80"/>
                </a:cubicBezTo>
                <a:cubicBezTo>
                  <a:pt x="113" y="77"/>
                  <a:pt x="113" y="77"/>
                  <a:pt x="113" y="77"/>
                </a:cubicBezTo>
                <a:cubicBezTo>
                  <a:pt x="113" y="74"/>
                  <a:pt x="111" y="72"/>
                  <a:pt x="108" y="72"/>
                </a:cubicBezTo>
                <a:cubicBezTo>
                  <a:pt x="105" y="72"/>
                  <a:pt x="103" y="74"/>
                  <a:pt x="103" y="77"/>
                </a:cubicBezTo>
                <a:cubicBezTo>
                  <a:pt x="103" y="80"/>
                  <a:pt x="103" y="80"/>
                  <a:pt x="103" y="80"/>
                </a:cubicBezTo>
                <a:cubicBezTo>
                  <a:pt x="97" y="82"/>
                  <a:pt x="92" y="88"/>
                  <a:pt x="92" y="95"/>
                </a:cubicBezTo>
                <a:cubicBezTo>
                  <a:pt x="92" y="104"/>
                  <a:pt x="99" y="108"/>
                  <a:pt x="105" y="113"/>
                </a:cubicBezTo>
                <a:cubicBezTo>
                  <a:pt x="109" y="115"/>
                  <a:pt x="113" y="118"/>
                  <a:pt x="113" y="121"/>
                </a:cubicBezTo>
                <a:cubicBezTo>
                  <a:pt x="113" y="125"/>
                  <a:pt x="111" y="127"/>
                  <a:pt x="108" y="127"/>
                </a:cubicBezTo>
                <a:cubicBezTo>
                  <a:pt x="105" y="127"/>
                  <a:pt x="103" y="125"/>
                  <a:pt x="103" y="121"/>
                </a:cubicBezTo>
                <a:cubicBezTo>
                  <a:pt x="103" y="119"/>
                  <a:pt x="100" y="116"/>
                  <a:pt x="98" y="116"/>
                </a:cubicBezTo>
                <a:cubicBezTo>
                  <a:pt x="95" y="116"/>
                  <a:pt x="92" y="119"/>
                  <a:pt x="92" y="121"/>
                </a:cubicBezTo>
                <a:cubicBezTo>
                  <a:pt x="92" y="129"/>
                  <a:pt x="97" y="134"/>
                  <a:pt x="103" y="136"/>
                </a:cubicBezTo>
                <a:cubicBezTo>
                  <a:pt x="103" y="140"/>
                  <a:pt x="103" y="140"/>
                  <a:pt x="103" y="140"/>
                </a:cubicBezTo>
                <a:cubicBezTo>
                  <a:pt x="103" y="143"/>
                  <a:pt x="105" y="145"/>
                  <a:pt x="108" y="145"/>
                </a:cubicBezTo>
                <a:cubicBezTo>
                  <a:pt x="111" y="145"/>
                  <a:pt x="113" y="143"/>
                  <a:pt x="113" y="140"/>
                </a:cubicBezTo>
                <a:cubicBezTo>
                  <a:pt x="113" y="136"/>
                  <a:pt x="113" y="136"/>
                  <a:pt x="113" y="136"/>
                </a:cubicBezTo>
                <a:cubicBezTo>
                  <a:pt x="119" y="134"/>
                  <a:pt x="124" y="129"/>
                  <a:pt x="124" y="121"/>
                </a:cubicBezTo>
                <a:cubicBezTo>
                  <a:pt x="124" y="113"/>
                  <a:pt x="117" y="108"/>
                  <a:pt x="111" y="104"/>
                </a:cubicBezTo>
                <a:cubicBezTo>
                  <a:pt x="107" y="101"/>
                  <a:pt x="103" y="98"/>
                  <a:pt x="103" y="95"/>
                </a:cubicBezTo>
                <a:cubicBezTo>
                  <a:pt x="103" y="92"/>
                  <a:pt x="105" y="90"/>
                  <a:pt x="108" y="90"/>
                </a:cubicBezTo>
                <a:close/>
                <a:moveTo>
                  <a:pt x="26" y="73"/>
                </a:moveTo>
                <a:cubicBezTo>
                  <a:pt x="37" y="73"/>
                  <a:pt x="37" y="73"/>
                  <a:pt x="37" y="73"/>
                </a:cubicBezTo>
                <a:cubicBezTo>
                  <a:pt x="40" y="73"/>
                  <a:pt x="42" y="71"/>
                  <a:pt x="42" y="68"/>
                </a:cubicBezTo>
                <a:cubicBezTo>
                  <a:pt x="42" y="65"/>
                  <a:pt x="39" y="63"/>
                  <a:pt x="37" y="63"/>
                </a:cubicBezTo>
                <a:cubicBezTo>
                  <a:pt x="26" y="63"/>
                  <a:pt x="26" y="63"/>
                  <a:pt x="26" y="63"/>
                </a:cubicBezTo>
                <a:cubicBezTo>
                  <a:pt x="23" y="63"/>
                  <a:pt x="21" y="65"/>
                  <a:pt x="21" y="68"/>
                </a:cubicBezTo>
                <a:cubicBezTo>
                  <a:pt x="21" y="71"/>
                  <a:pt x="23" y="73"/>
                  <a:pt x="26" y="73"/>
                </a:cubicBezTo>
                <a:close/>
                <a:moveTo>
                  <a:pt x="26" y="94"/>
                </a:moveTo>
                <a:cubicBezTo>
                  <a:pt x="37" y="94"/>
                  <a:pt x="37" y="94"/>
                  <a:pt x="37" y="94"/>
                </a:cubicBezTo>
                <a:cubicBezTo>
                  <a:pt x="40" y="94"/>
                  <a:pt x="42" y="91"/>
                  <a:pt x="42" y="89"/>
                </a:cubicBezTo>
                <a:cubicBezTo>
                  <a:pt x="42" y="86"/>
                  <a:pt x="39" y="84"/>
                  <a:pt x="37" y="84"/>
                </a:cubicBezTo>
                <a:cubicBezTo>
                  <a:pt x="26" y="84"/>
                  <a:pt x="26" y="84"/>
                  <a:pt x="26" y="84"/>
                </a:cubicBezTo>
                <a:cubicBezTo>
                  <a:pt x="23" y="84"/>
                  <a:pt x="21" y="86"/>
                  <a:pt x="21" y="89"/>
                </a:cubicBezTo>
                <a:cubicBezTo>
                  <a:pt x="21" y="91"/>
                  <a:pt x="23" y="94"/>
                  <a:pt x="26" y="94"/>
                </a:cubicBezTo>
                <a:close/>
                <a:moveTo>
                  <a:pt x="26" y="115"/>
                </a:moveTo>
                <a:cubicBezTo>
                  <a:pt x="37" y="115"/>
                  <a:pt x="37" y="115"/>
                  <a:pt x="37" y="115"/>
                </a:cubicBezTo>
                <a:cubicBezTo>
                  <a:pt x="40" y="115"/>
                  <a:pt x="42" y="113"/>
                  <a:pt x="42" y="110"/>
                </a:cubicBezTo>
                <a:cubicBezTo>
                  <a:pt x="42" y="107"/>
                  <a:pt x="39" y="104"/>
                  <a:pt x="37" y="104"/>
                </a:cubicBezTo>
                <a:cubicBezTo>
                  <a:pt x="26" y="104"/>
                  <a:pt x="26" y="104"/>
                  <a:pt x="26" y="104"/>
                </a:cubicBezTo>
                <a:cubicBezTo>
                  <a:pt x="23" y="104"/>
                  <a:pt x="21" y="107"/>
                  <a:pt x="21" y="110"/>
                </a:cubicBezTo>
                <a:cubicBezTo>
                  <a:pt x="21" y="113"/>
                  <a:pt x="23" y="115"/>
                  <a:pt x="26" y="1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F24D228C-DF54-2F2B-F169-64EF6C00FAF9}"/>
              </a:ext>
            </a:extLst>
          </p:cNvPr>
          <p:cNvSpPr>
            <a:spLocks noEditPoints="1"/>
          </p:cNvSpPr>
          <p:nvPr/>
        </p:nvSpPr>
        <p:spPr bwMode="auto">
          <a:xfrm>
            <a:off x="1276351" y="1371600"/>
            <a:ext cx="254000" cy="254000"/>
          </a:xfrm>
          <a:custGeom>
            <a:avLst/>
            <a:gdLst>
              <a:gd name="T0" fmla="*/ 24 w 160"/>
              <a:gd name="T1" fmla="*/ 122 h 160"/>
              <a:gd name="T2" fmla="*/ 133 w 160"/>
              <a:gd name="T3" fmla="*/ 127 h 160"/>
              <a:gd name="T4" fmla="*/ 138 w 160"/>
              <a:gd name="T5" fmla="*/ 101 h 160"/>
              <a:gd name="T6" fmla="*/ 29 w 160"/>
              <a:gd name="T7" fmla="*/ 96 h 160"/>
              <a:gd name="T8" fmla="*/ 117 w 160"/>
              <a:gd name="T9" fmla="*/ 106 h 160"/>
              <a:gd name="T10" fmla="*/ 128 w 160"/>
              <a:gd name="T11" fmla="*/ 117 h 160"/>
              <a:gd name="T12" fmla="*/ 117 w 160"/>
              <a:gd name="T13" fmla="*/ 106 h 160"/>
              <a:gd name="T14" fmla="*/ 107 w 160"/>
              <a:gd name="T15" fmla="*/ 106 h 160"/>
              <a:gd name="T16" fmla="*/ 97 w 160"/>
              <a:gd name="T17" fmla="*/ 117 h 160"/>
              <a:gd name="T18" fmla="*/ 76 w 160"/>
              <a:gd name="T19" fmla="*/ 106 h 160"/>
              <a:gd name="T20" fmla="*/ 86 w 160"/>
              <a:gd name="T21" fmla="*/ 117 h 160"/>
              <a:gd name="T22" fmla="*/ 76 w 160"/>
              <a:gd name="T23" fmla="*/ 106 h 160"/>
              <a:gd name="T24" fmla="*/ 65 w 160"/>
              <a:gd name="T25" fmla="*/ 106 h 160"/>
              <a:gd name="T26" fmla="*/ 55 w 160"/>
              <a:gd name="T27" fmla="*/ 117 h 160"/>
              <a:gd name="T28" fmla="*/ 34 w 160"/>
              <a:gd name="T29" fmla="*/ 106 h 160"/>
              <a:gd name="T30" fmla="*/ 45 w 160"/>
              <a:gd name="T31" fmla="*/ 117 h 160"/>
              <a:gd name="T32" fmla="*/ 34 w 160"/>
              <a:gd name="T33" fmla="*/ 106 h 160"/>
              <a:gd name="T34" fmla="*/ 135 w 160"/>
              <a:gd name="T35" fmla="*/ 31 h 160"/>
              <a:gd name="T36" fmla="*/ 130 w 160"/>
              <a:gd name="T37" fmla="*/ 76 h 160"/>
              <a:gd name="T38" fmla="*/ 119 w 160"/>
              <a:gd name="T39" fmla="*/ 47 h 160"/>
              <a:gd name="T40" fmla="*/ 93 w 160"/>
              <a:gd name="T41" fmla="*/ 41 h 160"/>
              <a:gd name="T42" fmla="*/ 88 w 160"/>
              <a:gd name="T43" fmla="*/ 76 h 160"/>
              <a:gd name="T44" fmla="*/ 74 w 160"/>
              <a:gd name="T45" fmla="*/ 61 h 160"/>
              <a:gd name="T46" fmla="*/ 68 w 160"/>
              <a:gd name="T47" fmla="*/ 55 h 160"/>
              <a:gd name="T48" fmla="*/ 42 w 160"/>
              <a:gd name="T49" fmla="*/ 72 h 160"/>
              <a:gd name="T50" fmla="*/ 39 w 160"/>
              <a:gd name="T51" fmla="*/ 57 h 160"/>
              <a:gd name="T52" fmla="*/ 34 w 160"/>
              <a:gd name="T53" fmla="*/ 57 h 160"/>
              <a:gd name="T54" fmla="*/ 0 w 160"/>
              <a:gd name="T55" fmla="*/ 82 h 160"/>
              <a:gd name="T56" fmla="*/ 6 w 160"/>
              <a:gd name="T57" fmla="*/ 160 h 160"/>
              <a:gd name="T58" fmla="*/ 160 w 160"/>
              <a:gd name="T59" fmla="*/ 154 h 160"/>
              <a:gd name="T60" fmla="*/ 156 w 160"/>
              <a:gd name="T61" fmla="*/ 31 h 160"/>
              <a:gd name="T62" fmla="*/ 109 w 160"/>
              <a:gd name="T63" fmla="*/ 51 h 160"/>
              <a:gd name="T64" fmla="*/ 98 w 160"/>
              <a:gd name="T65" fmla="*/ 76 h 160"/>
              <a:gd name="T66" fmla="*/ 150 w 160"/>
              <a:gd name="T67" fmla="*/ 148 h 160"/>
              <a:gd name="T68" fmla="*/ 12 w 160"/>
              <a:gd name="T69" fmla="*/ 84 h 160"/>
              <a:gd name="T70" fmla="*/ 32 w 160"/>
              <a:gd name="T71" fmla="*/ 81 h 160"/>
              <a:gd name="T72" fmla="*/ 40 w 160"/>
              <a:gd name="T73" fmla="*/ 85 h 160"/>
              <a:gd name="T74" fmla="*/ 64 w 160"/>
              <a:gd name="T75" fmla="*/ 81 h 160"/>
              <a:gd name="T76" fmla="*/ 150 w 160"/>
              <a:gd name="T77" fmla="*/ 86 h 160"/>
              <a:gd name="T78" fmla="*/ 150 w 160"/>
              <a:gd name="T79" fmla="*/ 76 h 160"/>
              <a:gd name="T80" fmla="*/ 140 w 160"/>
              <a:gd name="T81" fmla="*/ 41 h 160"/>
              <a:gd name="T82" fmla="*/ 150 w 160"/>
              <a:gd name="T83" fmla="*/ 76 h 160"/>
              <a:gd name="T84" fmla="*/ 100 w 160"/>
              <a:gd name="T85" fmla="*/ 13 h 160"/>
              <a:gd name="T86" fmla="*/ 113 w 160"/>
              <a:gd name="T87" fmla="*/ 13 h 160"/>
              <a:gd name="T88" fmla="*/ 142 w 160"/>
              <a:gd name="T89" fmla="*/ 13 h 160"/>
              <a:gd name="T90" fmla="*/ 138 w 160"/>
              <a:gd name="T91" fmla="*/ 5 h 160"/>
              <a:gd name="T92" fmla="*/ 127 w 160"/>
              <a:gd name="T93" fmla="*/ 10 h 160"/>
              <a:gd name="T94" fmla="*/ 107 w 160"/>
              <a:gd name="T95" fmla="*/ 0 h 160"/>
              <a:gd name="T96" fmla="*/ 93 w 160"/>
              <a:gd name="T97" fmla="*/ 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24" y="101"/>
                </a:moveTo>
                <a:cubicBezTo>
                  <a:pt x="24" y="122"/>
                  <a:pt x="24" y="122"/>
                  <a:pt x="24" y="122"/>
                </a:cubicBezTo>
                <a:cubicBezTo>
                  <a:pt x="24" y="125"/>
                  <a:pt x="26" y="127"/>
                  <a:pt x="29" y="127"/>
                </a:cubicBezTo>
                <a:cubicBezTo>
                  <a:pt x="133" y="127"/>
                  <a:pt x="133" y="127"/>
                  <a:pt x="133" y="127"/>
                </a:cubicBezTo>
                <a:cubicBezTo>
                  <a:pt x="136" y="127"/>
                  <a:pt x="138" y="125"/>
                  <a:pt x="138" y="122"/>
                </a:cubicBezTo>
                <a:cubicBezTo>
                  <a:pt x="138" y="101"/>
                  <a:pt x="138" y="101"/>
                  <a:pt x="138" y="101"/>
                </a:cubicBezTo>
                <a:cubicBezTo>
                  <a:pt x="138" y="98"/>
                  <a:pt x="136" y="96"/>
                  <a:pt x="133" y="96"/>
                </a:cubicBezTo>
                <a:cubicBezTo>
                  <a:pt x="29" y="96"/>
                  <a:pt x="29" y="96"/>
                  <a:pt x="29" y="96"/>
                </a:cubicBezTo>
                <a:cubicBezTo>
                  <a:pt x="26" y="96"/>
                  <a:pt x="24" y="99"/>
                  <a:pt x="24" y="101"/>
                </a:cubicBezTo>
                <a:close/>
                <a:moveTo>
                  <a:pt x="117" y="106"/>
                </a:moveTo>
                <a:cubicBezTo>
                  <a:pt x="128" y="106"/>
                  <a:pt x="128" y="106"/>
                  <a:pt x="128" y="106"/>
                </a:cubicBezTo>
                <a:cubicBezTo>
                  <a:pt x="128" y="117"/>
                  <a:pt x="128" y="117"/>
                  <a:pt x="128" y="117"/>
                </a:cubicBezTo>
                <a:cubicBezTo>
                  <a:pt x="117" y="117"/>
                  <a:pt x="117" y="117"/>
                  <a:pt x="117" y="117"/>
                </a:cubicBezTo>
                <a:lnTo>
                  <a:pt x="117" y="106"/>
                </a:lnTo>
                <a:close/>
                <a:moveTo>
                  <a:pt x="97" y="106"/>
                </a:moveTo>
                <a:cubicBezTo>
                  <a:pt x="107" y="106"/>
                  <a:pt x="107" y="106"/>
                  <a:pt x="107" y="106"/>
                </a:cubicBezTo>
                <a:cubicBezTo>
                  <a:pt x="107" y="117"/>
                  <a:pt x="107" y="117"/>
                  <a:pt x="107" y="117"/>
                </a:cubicBezTo>
                <a:cubicBezTo>
                  <a:pt x="97" y="117"/>
                  <a:pt x="97" y="117"/>
                  <a:pt x="97" y="117"/>
                </a:cubicBezTo>
                <a:lnTo>
                  <a:pt x="97" y="106"/>
                </a:lnTo>
                <a:close/>
                <a:moveTo>
                  <a:pt x="76" y="106"/>
                </a:moveTo>
                <a:cubicBezTo>
                  <a:pt x="86" y="106"/>
                  <a:pt x="86" y="106"/>
                  <a:pt x="86" y="106"/>
                </a:cubicBezTo>
                <a:cubicBezTo>
                  <a:pt x="86" y="117"/>
                  <a:pt x="86" y="117"/>
                  <a:pt x="86" y="117"/>
                </a:cubicBezTo>
                <a:cubicBezTo>
                  <a:pt x="76" y="117"/>
                  <a:pt x="76" y="117"/>
                  <a:pt x="76" y="117"/>
                </a:cubicBezTo>
                <a:lnTo>
                  <a:pt x="76" y="106"/>
                </a:lnTo>
                <a:close/>
                <a:moveTo>
                  <a:pt x="55" y="106"/>
                </a:moveTo>
                <a:cubicBezTo>
                  <a:pt x="65" y="106"/>
                  <a:pt x="65" y="106"/>
                  <a:pt x="65" y="106"/>
                </a:cubicBezTo>
                <a:cubicBezTo>
                  <a:pt x="65" y="117"/>
                  <a:pt x="65" y="117"/>
                  <a:pt x="65" y="117"/>
                </a:cubicBezTo>
                <a:cubicBezTo>
                  <a:pt x="55" y="117"/>
                  <a:pt x="55" y="117"/>
                  <a:pt x="55" y="117"/>
                </a:cubicBezTo>
                <a:lnTo>
                  <a:pt x="55" y="106"/>
                </a:lnTo>
                <a:close/>
                <a:moveTo>
                  <a:pt x="34" y="106"/>
                </a:moveTo>
                <a:cubicBezTo>
                  <a:pt x="45" y="106"/>
                  <a:pt x="45" y="106"/>
                  <a:pt x="45" y="106"/>
                </a:cubicBezTo>
                <a:cubicBezTo>
                  <a:pt x="45" y="117"/>
                  <a:pt x="45" y="117"/>
                  <a:pt x="45" y="117"/>
                </a:cubicBezTo>
                <a:cubicBezTo>
                  <a:pt x="34" y="117"/>
                  <a:pt x="34" y="117"/>
                  <a:pt x="34" y="117"/>
                </a:cubicBezTo>
                <a:lnTo>
                  <a:pt x="34" y="106"/>
                </a:lnTo>
                <a:close/>
                <a:moveTo>
                  <a:pt x="156" y="31"/>
                </a:moveTo>
                <a:cubicBezTo>
                  <a:pt x="135" y="31"/>
                  <a:pt x="135" y="31"/>
                  <a:pt x="135" y="31"/>
                </a:cubicBezTo>
                <a:cubicBezTo>
                  <a:pt x="132" y="31"/>
                  <a:pt x="130" y="33"/>
                  <a:pt x="130" y="37"/>
                </a:cubicBezTo>
                <a:cubicBezTo>
                  <a:pt x="130" y="76"/>
                  <a:pt x="130" y="76"/>
                  <a:pt x="130" y="76"/>
                </a:cubicBezTo>
                <a:cubicBezTo>
                  <a:pt x="119" y="76"/>
                  <a:pt x="119" y="76"/>
                  <a:pt x="119" y="76"/>
                </a:cubicBezTo>
                <a:cubicBezTo>
                  <a:pt x="119" y="47"/>
                  <a:pt x="119" y="47"/>
                  <a:pt x="119" y="47"/>
                </a:cubicBezTo>
                <a:cubicBezTo>
                  <a:pt x="119" y="44"/>
                  <a:pt x="117" y="41"/>
                  <a:pt x="114" y="41"/>
                </a:cubicBezTo>
                <a:cubicBezTo>
                  <a:pt x="93" y="41"/>
                  <a:pt x="93" y="41"/>
                  <a:pt x="93" y="41"/>
                </a:cubicBezTo>
                <a:cubicBezTo>
                  <a:pt x="90" y="41"/>
                  <a:pt x="88" y="44"/>
                  <a:pt x="88" y="47"/>
                </a:cubicBezTo>
                <a:cubicBezTo>
                  <a:pt x="88" y="76"/>
                  <a:pt x="88" y="76"/>
                  <a:pt x="88" y="76"/>
                </a:cubicBezTo>
                <a:cubicBezTo>
                  <a:pt x="74" y="76"/>
                  <a:pt x="74" y="76"/>
                  <a:pt x="74" y="76"/>
                </a:cubicBezTo>
                <a:cubicBezTo>
                  <a:pt x="74" y="61"/>
                  <a:pt x="74" y="61"/>
                  <a:pt x="74" y="61"/>
                </a:cubicBezTo>
                <a:cubicBezTo>
                  <a:pt x="74" y="59"/>
                  <a:pt x="73" y="57"/>
                  <a:pt x="71" y="56"/>
                </a:cubicBezTo>
                <a:cubicBezTo>
                  <a:pt x="70" y="56"/>
                  <a:pt x="69" y="55"/>
                  <a:pt x="68" y="55"/>
                </a:cubicBezTo>
                <a:cubicBezTo>
                  <a:pt x="67" y="55"/>
                  <a:pt x="66" y="56"/>
                  <a:pt x="65" y="57"/>
                </a:cubicBezTo>
                <a:cubicBezTo>
                  <a:pt x="42" y="72"/>
                  <a:pt x="42" y="72"/>
                  <a:pt x="42" y="72"/>
                </a:cubicBezTo>
                <a:cubicBezTo>
                  <a:pt x="42" y="61"/>
                  <a:pt x="42" y="61"/>
                  <a:pt x="42" y="61"/>
                </a:cubicBezTo>
                <a:cubicBezTo>
                  <a:pt x="42" y="59"/>
                  <a:pt x="41" y="57"/>
                  <a:pt x="39" y="57"/>
                </a:cubicBezTo>
                <a:cubicBezTo>
                  <a:pt x="39" y="56"/>
                  <a:pt x="38" y="56"/>
                  <a:pt x="37" y="56"/>
                </a:cubicBezTo>
                <a:cubicBezTo>
                  <a:pt x="36" y="56"/>
                  <a:pt x="35" y="56"/>
                  <a:pt x="34" y="57"/>
                </a:cubicBezTo>
                <a:cubicBezTo>
                  <a:pt x="3" y="77"/>
                  <a:pt x="3" y="77"/>
                  <a:pt x="3" y="77"/>
                </a:cubicBezTo>
                <a:cubicBezTo>
                  <a:pt x="1" y="79"/>
                  <a:pt x="0" y="80"/>
                  <a:pt x="0" y="82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7"/>
                  <a:pt x="3" y="160"/>
                  <a:pt x="6" y="160"/>
                </a:cubicBezTo>
                <a:cubicBezTo>
                  <a:pt x="154" y="160"/>
                  <a:pt x="154" y="160"/>
                  <a:pt x="154" y="160"/>
                </a:cubicBezTo>
                <a:cubicBezTo>
                  <a:pt x="158" y="160"/>
                  <a:pt x="160" y="157"/>
                  <a:pt x="160" y="154"/>
                </a:cubicBezTo>
                <a:cubicBezTo>
                  <a:pt x="160" y="37"/>
                  <a:pt x="160" y="37"/>
                  <a:pt x="160" y="37"/>
                </a:cubicBezTo>
                <a:cubicBezTo>
                  <a:pt x="160" y="33"/>
                  <a:pt x="158" y="31"/>
                  <a:pt x="156" y="31"/>
                </a:cubicBezTo>
                <a:close/>
                <a:moveTo>
                  <a:pt x="98" y="51"/>
                </a:moveTo>
                <a:cubicBezTo>
                  <a:pt x="109" y="51"/>
                  <a:pt x="109" y="51"/>
                  <a:pt x="109" y="51"/>
                </a:cubicBezTo>
                <a:cubicBezTo>
                  <a:pt x="109" y="76"/>
                  <a:pt x="109" y="76"/>
                  <a:pt x="109" y="76"/>
                </a:cubicBezTo>
                <a:cubicBezTo>
                  <a:pt x="98" y="76"/>
                  <a:pt x="98" y="76"/>
                  <a:pt x="98" y="76"/>
                </a:cubicBezTo>
                <a:lnTo>
                  <a:pt x="98" y="51"/>
                </a:lnTo>
                <a:close/>
                <a:moveTo>
                  <a:pt x="150" y="148"/>
                </a:moveTo>
                <a:cubicBezTo>
                  <a:pt x="12" y="148"/>
                  <a:pt x="12" y="148"/>
                  <a:pt x="12" y="148"/>
                </a:cubicBezTo>
                <a:cubicBezTo>
                  <a:pt x="12" y="84"/>
                  <a:pt x="12" y="84"/>
                  <a:pt x="12" y="84"/>
                </a:cubicBezTo>
                <a:cubicBezTo>
                  <a:pt x="32" y="70"/>
                  <a:pt x="32" y="70"/>
                  <a:pt x="32" y="70"/>
                </a:cubicBezTo>
                <a:cubicBezTo>
                  <a:pt x="32" y="81"/>
                  <a:pt x="32" y="81"/>
                  <a:pt x="32" y="81"/>
                </a:cubicBezTo>
                <a:cubicBezTo>
                  <a:pt x="32" y="84"/>
                  <a:pt x="35" y="86"/>
                  <a:pt x="38" y="86"/>
                </a:cubicBezTo>
                <a:cubicBezTo>
                  <a:pt x="39" y="86"/>
                  <a:pt x="39" y="85"/>
                  <a:pt x="40" y="85"/>
                </a:cubicBezTo>
                <a:cubicBezTo>
                  <a:pt x="64" y="70"/>
                  <a:pt x="64" y="70"/>
                  <a:pt x="64" y="70"/>
                </a:cubicBezTo>
                <a:cubicBezTo>
                  <a:pt x="64" y="81"/>
                  <a:pt x="64" y="81"/>
                  <a:pt x="64" y="81"/>
                </a:cubicBezTo>
                <a:cubicBezTo>
                  <a:pt x="64" y="84"/>
                  <a:pt x="66" y="86"/>
                  <a:pt x="69" y="86"/>
                </a:cubicBezTo>
                <a:cubicBezTo>
                  <a:pt x="150" y="86"/>
                  <a:pt x="150" y="86"/>
                  <a:pt x="150" y="86"/>
                </a:cubicBezTo>
                <a:lnTo>
                  <a:pt x="150" y="148"/>
                </a:lnTo>
                <a:close/>
                <a:moveTo>
                  <a:pt x="150" y="76"/>
                </a:moveTo>
                <a:cubicBezTo>
                  <a:pt x="140" y="76"/>
                  <a:pt x="140" y="76"/>
                  <a:pt x="140" y="76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50" y="41"/>
                  <a:pt x="150" y="41"/>
                  <a:pt x="150" y="41"/>
                </a:cubicBezTo>
                <a:lnTo>
                  <a:pt x="150" y="76"/>
                </a:lnTo>
                <a:close/>
                <a:moveTo>
                  <a:pt x="97" y="15"/>
                </a:moveTo>
                <a:cubicBezTo>
                  <a:pt x="98" y="15"/>
                  <a:pt x="99" y="15"/>
                  <a:pt x="100" y="13"/>
                </a:cubicBezTo>
                <a:cubicBezTo>
                  <a:pt x="102" y="11"/>
                  <a:pt x="105" y="10"/>
                  <a:pt x="107" y="10"/>
                </a:cubicBezTo>
                <a:cubicBezTo>
                  <a:pt x="109" y="10"/>
                  <a:pt x="111" y="11"/>
                  <a:pt x="113" y="13"/>
                </a:cubicBezTo>
                <a:cubicBezTo>
                  <a:pt x="117" y="18"/>
                  <a:pt x="122" y="20"/>
                  <a:pt x="127" y="20"/>
                </a:cubicBezTo>
                <a:cubicBezTo>
                  <a:pt x="132" y="20"/>
                  <a:pt x="138" y="18"/>
                  <a:pt x="142" y="13"/>
                </a:cubicBezTo>
                <a:cubicBezTo>
                  <a:pt x="144" y="11"/>
                  <a:pt x="143" y="8"/>
                  <a:pt x="141" y="6"/>
                </a:cubicBezTo>
                <a:cubicBezTo>
                  <a:pt x="140" y="5"/>
                  <a:pt x="139" y="5"/>
                  <a:pt x="138" y="5"/>
                </a:cubicBezTo>
                <a:cubicBezTo>
                  <a:pt x="136" y="5"/>
                  <a:pt x="135" y="5"/>
                  <a:pt x="134" y="7"/>
                </a:cubicBezTo>
                <a:cubicBezTo>
                  <a:pt x="132" y="9"/>
                  <a:pt x="130" y="10"/>
                  <a:pt x="127" y="10"/>
                </a:cubicBezTo>
                <a:cubicBezTo>
                  <a:pt x="125" y="10"/>
                  <a:pt x="123" y="9"/>
                  <a:pt x="121" y="7"/>
                </a:cubicBezTo>
                <a:cubicBezTo>
                  <a:pt x="117" y="2"/>
                  <a:pt x="112" y="0"/>
                  <a:pt x="107" y="0"/>
                </a:cubicBezTo>
                <a:cubicBezTo>
                  <a:pt x="102" y="0"/>
                  <a:pt x="97" y="2"/>
                  <a:pt x="93" y="7"/>
                </a:cubicBezTo>
                <a:cubicBezTo>
                  <a:pt x="91" y="9"/>
                  <a:pt x="91" y="12"/>
                  <a:pt x="93" y="14"/>
                </a:cubicBezTo>
                <a:cubicBezTo>
                  <a:pt x="94" y="15"/>
                  <a:pt x="95" y="15"/>
                  <a:pt x="97" y="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E196D9F1-EBA4-5F85-C770-CD088735B87A}"/>
              </a:ext>
            </a:extLst>
          </p:cNvPr>
          <p:cNvSpPr>
            <a:spLocks noEditPoints="1"/>
          </p:cNvSpPr>
          <p:nvPr/>
        </p:nvSpPr>
        <p:spPr bwMode="auto">
          <a:xfrm>
            <a:off x="2927351" y="1371600"/>
            <a:ext cx="250825" cy="254000"/>
          </a:xfrm>
          <a:custGeom>
            <a:avLst/>
            <a:gdLst>
              <a:gd name="T0" fmla="*/ 154 w 158"/>
              <a:gd name="T1" fmla="*/ 103 h 160"/>
              <a:gd name="T2" fmla="*/ 148 w 158"/>
              <a:gd name="T3" fmla="*/ 103 h 160"/>
              <a:gd name="T4" fmla="*/ 148 w 158"/>
              <a:gd name="T5" fmla="*/ 30 h 160"/>
              <a:gd name="T6" fmla="*/ 158 w 158"/>
              <a:gd name="T7" fmla="*/ 15 h 160"/>
              <a:gd name="T8" fmla="*/ 143 w 158"/>
              <a:gd name="T9" fmla="*/ 0 h 160"/>
              <a:gd name="T10" fmla="*/ 15 w 158"/>
              <a:gd name="T11" fmla="*/ 0 h 160"/>
              <a:gd name="T12" fmla="*/ 0 w 158"/>
              <a:gd name="T13" fmla="*/ 15 h 160"/>
              <a:gd name="T14" fmla="*/ 10 w 158"/>
              <a:gd name="T15" fmla="*/ 30 h 160"/>
              <a:gd name="T16" fmla="*/ 10 w 158"/>
              <a:gd name="T17" fmla="*/ 103 h 160"/>
              <a:gd name="T18" fmla="*/ 5 w 158"/>
              <a:gd name="T19" fmla="*/ 103 h 160"/>
              <a:gd name="T20" fmla="*/ 0 w 158"/>
              <a:gd name="T21" fmla="*/ 109 h 160"/>
              <a:gd name="T22" fmla="*/ 5 w 158"/>
              <a:gd name="T23" fmla="*/ 114 h 160"/>
              <a:gd name="T24" fmla="*/ 74 w 158"/>
              <a:gd name="T25" fmla="*/ 114 h 160"/>
              <a:gd name="T26" fmla="*/ 74 w 158"/>
              <a:gd name="T27" fmla="*/ 129 h 160"/>
              <a:gd name="T28" fmla="*/ 64 w 158"/>
              <a:gd name="T29" fmla="*/ 144 h 160"/>
              <a:gd name="T30" fmla="*/ 79 w 158"/>
              <a:gd name="T31" fmla="*/ 160 h 160"/>
              <a:gd name="T32" fmla="*/ 95 w 158"/>
              <a:gd name="T33" fmla="*/ 144 h 160"/>
              <a:gd name="T34" fmla="*/ 85 w 158"/>
              <a:gd name="T35" fmla="*/ 129 h 160"/>
              <a:gd name="T36" fmla="*/ 85 w 158"/>
              <a:gd name="T37" fmla="*/ 114 h 160"/>
              <a:gd name="T38" fmla="*/ 154 w 158"/>
              <a:gd name="T39" fmla="*/ 114 h 160"/>
              <a:gd name="T40" fmla="*/ 158 w 158"/>
              <a:gd name="T41" fmla="*/ 109 h 160"/>
              <a:gd name="T42" fmla="*/ 154 w 158"/>
              <a:gd name="T43" fmla="*/ 103 h 160"/>
              <a:gd name="T44" fmla="*/ 79 w 158"/>
              <a:gd name="T45" fmla="*/ 148 h 160"/>
              <a:gd name="T46" fmla="*/ 73 w 158"/>
              <a:gd name="T47" fmla="*/ 143 h 160"/>
              <a:gd name="T48" fmla="*/ 79 w 158"/>
              <a:gd name="T49" fmla="*/ 138 h 160"/>
              <a:gd name="T50" fmla="*/ 84 w 158"/>
              <a:gd name="T51" fmla="*/ 143 h 160"/>
              <a:gd name="T52" fmla="*/ 79 w 158"/>
              <a:gd name="T53" fmla="*/ 148 h 160"/>
              <a:gd name="T54" fmla="*/ 138 w 158"/>
              <a:gd name="T55" fmla="*/ 103 h 160"/>
              <a:gd name="T56" fmla="*/ 20 w 158"/>
              <a:gd name="T57" fmla="*/ 103 h 160"/>
              <a:gd name="T58" fmla="*/ 20 w 158"/>
              <a:gd name="T59" fmla="*/ 31 h 160"/>
              <a:gd name="T60" fmla="*/ 138 w 158"/>
              <a:gd name="T61" fmla="*/ 31 h 160"/>
              <a:gd name="T62" fmla="*/ 138 w 158"/>
              <a:gd name="T63" fmla="*/ 103 h 160"/>
              <a:gd name="T64" fmla="*/ 143 w 158"/>
              <a:gd name="T65" fmla="*/ 21 h 160"/>
              <a:gd name="T66" fmla="*/ 15 w 158"/>
              <a:gd name="T67" fmla="*/ 21 h 160"/>
              <a:gd name="T68" fmla="*/ 9 w 158"/>
              <a:gd name="T69" fmla="*/ 15 h 160"/>
              <a:gd name="T70" fmla="*/ 15 w 158"/>
              <a:gd name="T71" fmla="*/ 10 h 160"/>
              <a:gd name="T72" fmla="*/ 143 w 158"/>
              <a:gd name="T73" fmla="*/ 10 h 160"/>
              <a:gd name="T74" fmla="*/ 148 w 158"/>
              <a:gd name="T75" fmla="*/ 15 h 160"/>
              <a:gd name="T76" fmla="*/ 143 w 158"/>
              <a:gd name="T77" fmla="*/ 21 h 160"/>
              <a:gd name="T78" fmla="*/ 47 w 158"/>
              <a:gd name="T79" fmla="*/ 93 h 160"/>
              <a:gd name="T80" fmla="*/ 51 w 158"/>
              <a:gd name="T81" fmla="*/ 91 h 160"/>
              <a:gd name="T82" fmla="*/ 69 w 158"/>
              <a:gd name="T83" fmla="*/ 75 h 160"/>
              <a:gd name="T84" fmla="*/ 75 w 158"/>
              <a:gd name="T85" fmla="*/ 81 h 160"/>
              <a:gd name="T86" fmla="*/ 79 w 158"/>
              <a:gd name="T87" fmla="*/ 83 h 160"/>
              <a:gd name="T88" fmla="*/ 83 w 158"/>
              <a:gd name="T89" fmla="*/ 81 h 160"/>
              <a:gd name="T90" fmla="*/ 105 w 158"/>
              <a:gd name="T91" fmla="*/ 59 h 160"/>
              <a:gd name="T92" fmla="*/ 105 w 158"/>
              <a:gd name="T93" fmla="*/ 68 h 160"/>
              <a:gd name="T94" fmla="*/ 110 w 158"/>
              <a:gd name="T95" fmla="*/ 73 h 160"/>
              <a:gd name="T96" fmla="*/ 116 w 158"/>
              <a:gd name="T97" fmla="*/ 68 h 160"/>
              <a:gd name="T98" fmla="*/ 116 w 158"/>
              <a:gd name="T99" fmla="*/ 47 h 160"/>
              <a:gd name="T100" fmla="*/ 110 w 158"/>
              <a:gd name="T101" fmla="*/ 42 h 160"/>
              <a:gd name="T102" fmla="*/ 89 w 158"/>
              <a:gd name="T103" fmla="*/ 42 h 160"/>
              <a:gd name="T104" fmla="*/ 85 w 158"/>
              <a:gd name="T105" fmla="*/ 48 h 160"/>
              <a:gd name="T106" fmla="*/ 89 w 158"/>
              <a:gd name="T107" fmla="*/ 52 h 160"/>
              <a:gd name="T108" fmla="*/ 98 w 158"/>
              <a:gd name="T109" fmla="*/ 52 h 160"/>
              <a:gd name="T110" fmla="*/ 79 w 158"/>
              <a:gd name="T111" fmla="*/ 71 h 160"/>
              <a:gd name="T112" fmla="*/ 72 w 158"/>
              <a:gd name="T113" fmla="*/ 64 h 160"/>
              <a:gd name="T114" fmla="*/ 69 w 158"/>
              <a:gd name="T115" fmla="*/ 63 h 160"/>
              <a:gd name="T116" fmla="*/ 65 w 158"/>
              <a:gd name="T117" fmla="*/ 64 h 160"/>
              <a:gd name="T118" fmla="*/ 44 w 158"/>
              <a:gd name="T119" fmla="*/ 85 h 160"/>
              <a:gd name="T120" fmla="*/ 44 w 158"/>
              <a:gd name="T121" fmla="*/ 92 h 160"/>
              <a:gd name="T122" fmla="*/ 47 w 158"/>
              <a:gd name="T123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8" h="160">
                <a:moveTo>
                  <a:pt x="154" y="103"/>
                </a:moveTo>
                <a:cubicBezTo>
                  <a:pt x="148" y="103"/>
                  <a:pt x="148" y="103"/>
                  <a:pt x="148" y="103"/>
                </a:cubicBezTo>
                <a:cubicBezTo>
                  <a:pt x="148" y="30"/>
                  <a:pt x="148" y="30"/>
                  <a:pt x="148" y="30"/>
                </a:cubicBezTo>
                <a:cubicBezTo>
                  <a:pt x="154" y="28"/>
                  <a:pt x="158" y="22"/>
                  <a:pt x="158" y="15"/>
                </a:cubicBezTo>
                <a:cubicBezTo>
                  <a:pt x="158" y="7"/>
                  <a:pt x="151" y="0"/>
                  <a:pt x="143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6" y="0"/>
                  <a:pt x="0" y="6"/>
                  <a:pt x="0" y="15"/>
                </a:cubicBezTo>
                <a:cubicBezTo>
                  <a:pt x="0" y="22"/>
                  <a:pt x="4" y="28"/>
                  <a:pt x="10" y="30"/>
                </a:cubicBezTo>
                <a:cubicBezTo>
                  <a:pt x="10" y="103"/>
                  <a:pt x="10" y="103"/>
                  <a:pt x="10" y="103"/>
                </a:cubicBezTo>
                <a:cubicBezTo>
                  <a:pt x="5" y="103"/>
                  <a:pt x="5" y="103"/>
                  <a:pt x="5" y="103"/>
                </a:cubicBezTo>
                <a:cubicBezTo>
                  <a:pt x="2" y="103"/>
                  <a:pt x="0" y="106"/>
                  <a:pt x="0" y="109"/>
                </a:cubicBezTo>
                <a:cubicBezTo>
                  <a:pt x="0" y="112"/>
                  <a:pt x="2" y="114"/>
                  <a:pt x="5" y="114"/>
                </a:cubicBezTo>
                <a:cubicBezTo>
                  <a:pt x="74" y="114"/>
                  <a:pt x="74" y="114"/>
                  <a:pt x="74" y="114"/>
                </a:cubicBezTo>
                <a:cubicBezTo>
                  <a:pt x="74" y="129"/>
                  <a:pt x="74" y="129"/>
                  <a:pt x="74" y="129"/>
                </a:cubicBezTo>
                <a:cubicBezTo>
                  <a:pt x="68" y="131"/>
                  <a:pt x="64" y="137"/>
                  <a:pt x="64" y="144"/>
                </a:cubicBezTo>
                <a:cubicBezTo>
                  <a:pt x="64" y="152"/>
                  <a:pt x="71" y="160"/>
                  <a:pt x="79" y="160"/>
                </a:cubicBezTo>
                <a:cubicBezTo>
                  <a:pt x="87" y="160"/>
                  <a:pt x="95" y="153"/>
                  <a:pt x="95" y="144"/>
                </a:cubicBezTo>
                <a:cubicBezTo>
                  <a:pt x="95" y="137"/>
                  <a:pt x="90" y="132"/>
                  <a:pt x="85" y="129"/>
                </a:cubicBezTo>
                <a:cubicBezTo>
                  <a:pt x="85" y="114"/>
                  <a:pt x="85" y="114"/>
                  <a:pt x="85" y="114"/>
                </a:cubicBezTo>
                <a:cubicBezTo>
                  <a:pt x="154" y="114"/>
                  <a:pt x="154" y="114"/>
                  <a:pt x="154" y="114"/>
                </a:cubicBezTo>
                <a:cubicBezTo>
                  <a:pt x="157" y="114"/>
                  <a:pt x="158" y="112"/>
                  <a:pt x="158" y="109"/>
                </a:cubicBezTo>
                <a:cubicBezTo>
                  <a:pt x="158" y="106"/>
                  <a:pt x="156" y="103"/>
                  <a:pt x="154" y="103"/>
                </a:cubicBezTo>
                <a:close/>
                <a:moveTo>
                  <a:pt x="79" y="148"/>
                </a:moveTo>
                <a:cubicBezTo>
                  <a:pt x="75" y="148"/>
                  <a:pt x="73" y="146"/>
                  <a:pt x="73" y="143"/>
                </a:cubicBezTo>
                <a:cubicBezTo>
                  <a:pt x="73" y="140"/>
                  <a:pt x="76" y="138"/>
                  <a:pt x="79" y="138"/>
                </a:cubicBezTo>
                <a:cubicBezTo>
                  <a:pt x="82" y="138"/>
                  <a:pt x="84" y="140"/>
                  <a:pt x="84" y="143"/>
                </a:cubicBezTo>
                <a:cubicBezTo>
                  <a:pt x="84" y="146"/>
                  <a:pt x="81" y="148"/>
                  <a:pt x="79" y="148"/>
                </a:cubicBezTo>
                <a:close/>
                <a:moveTo>
                  <a:pt x="138" y="103"/>
                </a:moveTo>
                <a:cubicBezTo>
                  <a:pt x="20" y="103"/>
                  <a:pt x="20" y="103"/>
                  <a:pt x="20" y="103"/>
                </a:cubicBezTo>
                <a:cubicBezTo>
                  <a:pt x="20" y="31"/>
                  <a:pt x="20" y="31"/>
                  <a:pt x="20" y="31"/>
                </a:cubicBezTo>
                <a:cubicBezTo>
                  <a:pt x="138" y="31"/>
                  <a:pt x="138" y="31"/>
                  <a:pt x="138" y="31"/>
                </a:cubicBezTo>
                <a:lnTo>
                  <a:pt x="138" y="103"/>
                </a:lnTo>
                <a:close/>
                <a:moveTo>
                  <a:pt x="143" y="21"/>
                </a:moveTo>
                <a:cubicBezTo>
                  <a:pt x="15" y="21"/>
                  <a:pt x="15" y="21"/>
                  <a:pt x="15" y="21"/>
                </a:cubicBezTo>
                <a:cubicBezTo>
                  <a:pt x="12" y="21"/>
                  <a:pt x="9" y="18"/>
                  <a:pt x="9" y="15"/>
                </a:cubicBezTo>
                <a:cubicBezTo>
                  <a:pt x="9" y="12"/>
                  <a:pt x="12" y="10"/>
                  <a:pt x="15" y="10"/>
                </a:cubicBezTo>
                <a:cubicBezTo>
                  <a:pt x="143" y="10"/>
                  <a:pt x="143" y="10"/>
                  <a:pt x="143" y="10"/>
                </a:cubicBezTo>
                <a:cubicBezTo>
                  <a:pt x="146" y="10"/>
                  <a:pt x="148" y="12"/>
                  <a:pt x="148" y="15"/>
                </a:cubicBezTo>
                <a:cubicBezTo>
                  <a:pt x="148" y="18"/>
                  <a:pt x="146" y="21"/>
                  <a:pt x="143" y="21"/>
                </a:cubicBezTo>
                <a:close/>
                <a:moveTo>
                  <a:pt x="47" y="93"/>
                </a:moveTo>
                <a:cubicBezTo>
                  <a:pt x="49" y="93"/>
                  <a:pt x="50" y="93"/>
                  <a:pt x="51" y="91"/>
                </a:cubicBezTo>
                <a:cubicBezTo>
                  <a:pt x="69" y="75"/>
                  <a:pt x="69" y="75"/>
                  <a:pt x="69" y="75"/>
                </a:cubicBezTo>
                <a:cubicBezTo>
                  <a:pt x="75" y="81"/>
                  <a:pt x="75" y="81"/>
                  <a:pt x="75" y="81"/>
                </a:cubicBezTo>
                <a:cubicBezTo>
                  <a:pt x="76" y="82"/>
                  <a:pt x="78" y="83"/>
                  <a:pt x="79" y="83"/>
                </a:cubicBezTo>
                <a:cubicBezTo>
                  <a:pt x="81" y="83"/>
                  <a:pt x="82" y="82"/>
                  <a:pt x="83" y="81"/>
                </a:cubicBezTo>
                <a:cubicBezTo>
                  <a:pt x="105" y="59"/>
                  <a:pt x="105" y="59"/>
                  <a:pt x="105" y="59"/>
                </a:cubicBezTo>
                <a:cubicBezTo>
                  <a:pt x="105" y="68"/>
                  <a:pt x="105" y="68"/>
                  <a:pt x="105" y="68"/>
                </a:cubicBezTo>
                <a:cubicBezTo>
                  <a:pt x="105" y="70"/>
                  <a:pt x="108" y="73"/>
                  <a:pt x="110" y="73"/>
                </a:cubicBezTo>
                <a:cubicBezTo>
                  <a:pt x="114" y="73"/>
                  <a:pt x="116" y="70"/>
                  <a:pt x="116" y="68"/>
                </a:cubicBezTo>
                <a:cubicBezTo>
                  <a:pt x="116" y="47"/>
                  <a:pt x="116" y="47"/>
                  <a:pt x="116" y="47"/>
                </a:cubicBezTo>
                <a:cubicBezTo>
                  <a:pt x="116" y="44"/>
                  <a:pt x="113" y="42"/>
                  <a:pt x="110" y="42"/>
                </a:cubicBezTo>
                <a:cubicBezTo>
                  <a:pt x="89" y="42"/>
                  <a:pt x="89" y="42"/>
                  <a:pt x="89" y="42"/>
                </a:cubicBezTo>
                <a:cubicBezTo>
                  <a:pt x="86" y="42"/>
                  <a:pt x="85" y="44"/>
                  <a:pt x="85" y="48"/>
                </a:cubicBezTo>
                <a:cubicBezTo>
                  <a:pt x="85" y="50"/>
                  <a:pt x="87" y="52"/>
                  <a:pt x="89" y="52"/>
                </a:cubicBezTo>
                <a:cubicBezTo>
                  <a:pt x="98" y="52"/>
                  <a:pt x="98" y="52"/>
                  <a:pt x="98" y="52"/>
                </a:cubicBezTo>
                <a:cubicBezTo>
                  <a:pt x="79" y="71"/>
                  <a:pt x="79" y="71"/>
                  <a:pt x="79" y="71"/>
                </a:cubicBezTo>
                <a:cubicBezTo>
                  <a:pt x="72" y="64"/>
                  <a:pt x="72" y="64"/>
                  <a:pt x="72" y="64"/>
                </a:cubicBezTo>
                <a:cubicBezTo>
                  <a:pt x="71" y="63"/>
                  <a:pt x="70" y="63"/>
                  <a:pt x="69" y="63"/>
                </a:cubicBezTo>
                <a:cubicBezTo>
                  <a:pt x="67" y="63"/>
                  <a:pt x="66" y="63"/>
                  <a:pt x="65" y="64"/>
                </a:cubicBezTo>
                <a:cubicBezTo>
                  <a:pt x="44" y="85"/>
                  <a:pt x="44" y="85"/>
                  <a:pt x="44" y="85"/>
                </a:cubicBezTo>
                <a:cubicBezTo>
                  <a:pt x="42" y="87"/>
                  <a:pt x="42" y="90"/>
                  <a:pt x="44" y="92"/>
                </a:cubicBezTo>
                <a:cubicBezTo>
                  <a:pt x="45" y="93"/>
                  <a:pt x="46" y="93"/>
                  <a:pt x="47" y="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B42C47A2-78C3-900F-FCE1-E88ED75964E4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1922463"/>
            <a:ext cx="222250" cy="254000"/>
          </a:xfrm>
          <a:custGeom>
            <a:avLst/>
            <a:gdLst>
              <a:gd name="T0" fmla="*/ 65 w 140"/>
              <a:gd name="T1" fmla="*/ 20 h 160"/>
              <a:gd name="T2" fmla="*/ 44 w 140"/>
              <a:gd name="T3" fmla="*/ 77 h 160"/>
              <a:gd name="T4" fmla="*/ 54 w 140"/>
              <a:gd name="T5" fmla="*/ 77 h 160"/>
              <a:gd name="T6" fmla="*/ 65 w 140"/>
              <a:gd name="T7" fmla="*/ 103 h 160"/>
              <a:gd name="T8" fmla="*/ 45 w 140"/>
              <a:gd name="T9" fmla="*/ 105 h 160"/>
              <a:gd name="T10" fmla="*/ 34 w 140"/>
              <a:gd name="T11" fmla="*/ 104 h 160"/>
              <a:gd name="T12" fmla="*/ 39 w 140"/>
              <a:gd name="T13" fmla="*/ 78 h 160"/>
              <a:gd name="T14" fmla="*/ 17 w 140"/>
              <a:gd name="T15" fmla="*/ 81 h 160"/>
              <a:gd name="T16" fmla="*/ 15 w 140"/>
              <a:gd name="T17" fmla="*/ 65 h 160"/>
              <a:gd name="T18" fmla="*/ 23 w 140"/>
              <a:gd name="T19" fmla="*/ 41 h 160"/>
              <a:gd name="T20" fmla="*/ 34 w 140"/>
              <a:gd name="T21" fmla="*/ 45 h 160"/>
              <a:gd name="T22" fmla="*/ 38 w 140"/>
              <a:gd name="T23" fmla="*/ 36 h 160"/>
              <a:gd name="T24" fmla="*/ 34 w 140"/>
              <a:gd name="T25" fmla="*/ 20 h 160"/>
              <a:gd name="T26" fmla="*/ 39 w 140"/>
              <a:gd name="T27" fmla="*/ 21 h 160"/>
              <a:gd name="T28" fmla="*/ 54 w 140"/>
              <a:gd name="T29" fmla="*/ 10 h 160"/>
              <a:gd name="T30" fmla="*/ 95 w 140"/>
              <a:gd name="T31" fmla="*/ 19 h 160"/>
              <a:gd name="T32" fmla="*/ 102 w 140"/>
              <a:gd name="T33" fmla="*/ 22 h 160"/>
              <a:gd name="T34" fmla="*/ 116 w 140"/>
              <a:gd name="T35" fmla="*/ 32 h 160"/>
              <a:gd name="T36" fmla="*/ 101 w 140"/>
              <a:gd name="T37" fmla="*/ 45 h 160"/>
              <a:gd name="T38" fmla="*/ 109 w 140"/>
              <a:gd name="T39" fmla="*/ 45 h 160"/>
              <a:gd name="T40" fmla="*/ 124 w 140"/>
              <a:gd name="T41" fmla="*/ 60 h 160"/>
              <a:gd name="T42" fmla="*/ 127 w 140"/>
              <a:gd name="T43" fmla="*/ 73 h 160"/>
              <a:gd name="T44" fmla="*/ 106 w 140"/>
              <a:gd name="T45" fmla="*/ 73 h 160"/>
              <a:gd name="T46" fmla="*/ 106 w 140"/>
              <a:gd name="T47" fmla="*/ 84 h 160"/>
              <a:gd name="T48" fmla="*/ 102 w 140"/>
              <a:gd name="T49" fmla="*/ 103 h 160"/>
              <a:gd name="T50" fmla="*/ 95 w 140"/>
              <a:gd name="T51" fmla="*/ 107 h 160"/>
              <a:gd name="T52" fmla="*/ 75 w 140"/>
              <a:gd name="T53" fmla="*/ 105 h 160"/>
              <a:gd name="T54" fmla="*/ 86 w 140"/>
              <a:gd name="T55" fmla="*/ 79 h 160"/>
              <a:gd name="T56" fmla="*/ 95 w 140"/>
              <a:gd name="T57" fmla="*/ 79 h 160"/>
              <a:gd name="T58" fmla="*/ 74 w 140"/>
              <a:gd name="T59" fmla="*/ 21 h 160"/>
              <a:gd name="T60" fmla="*/ 70 w 140"/>
              <a:gd name="T61" fmla="*/ 118 h 160"/>
              <a:gd name="T62" fmla="*/ 86 w 140"/>
              <a:gd name="T63" fmla="*/ 129 h 160"/>
              <a:gd name="T64" fmla="*/ 54 w 140"/>
              <a:gd name="T65" fmla="*/ 125 h 160"/>
              <a:gd name="T66" fmla="*/ 84 w 140"/>
              <a:gd name="T67" fmla="*/ 139 h 160"/>
              <a:gd name="T68" fmla="*/ 55 w 140"/>
              <a:gd name="T69" fmla="*/ 139 h 160"/>
              <a:gd name="T70" fmla="*/ 54 w 140"/>
              <a:gd name="T71" fmla="*/ 0 h 160"/>
              <a:gd name="T72" fmla="*/ 34 w 140"/>
              <a:gd name="T73" fmla="*/ 10 h 160"/>
              <a:gd name="T74" fmla="*/ 13 w 140"/>
              <a:gd name="T75" fmla="*/ 33 h 160"/>
              <a:gd name="T76" fmla="*/ 5 w 140"/>
              <a:gd name="T77" fmla="*/ 62 h 160"/>
              <a:gd name="T78" fmla="*/ 12 w 140"/>
              <a:gd name="T79" fmla="*/ 90 h 160"/>
              <a:gd name="T80" fmla="*/ 36 w 140"/>
              <a:gd name="T81" fmla="*/ 114 h 160"/>
              <a:gd name="T82" fmla="*/ 44 w 140"/>
              <a:gd name="T83" fmla="*/ 133 h 160"/>
              <a:gd name="T84" fmla="*/ 96 w 140"/>
              <a:gd name="T85" fmla="*/ 133 h 160"/>
              <a:gd name="T86" fmla="*/ 104 w 140"/>
              <a:gd name="T87" fmla="*/ 114 h 160"/>
              <a:gd name="T88" fmla="*/ 128 w 140"/>
              <a:gd name="T89" fmla="*/ 90 h 160"/>
              <a:gd name="T90" fmla="*/ 135 w 140"/>
              <a:gd name="T91" fmla="*/ 62 h 160"/>
              <a:gd name="T92" fmla="*/ 128 w 140"/>
              <a:gd name="T93" fmla="*/ 33 h 160"/>
              <a:gd name="T94" fmla="*/ 107 w 140"/>
              <a:gd name="T95" fmla="*/ 10 h 160"/>
              <a:gd name="T96" fmla="*/ 86 w 140"/>
              <a:gd name="T97" fmla="*/ 0 h 160"/>
              <a:gd name="T98" fmla="*/ 54 w 140"/>
              <a:gd name="T9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0" h="160">
                <a:moveTo>
                  <a:pt x="54" y="10"/>
                </a:moveTo>
                <a:cubicBezTo>
                  <a:pt x="60" y="10"/>
                  <a:pt x="65" y="14"/>
                  <a:pt x="65" y="20"/>
                </a:cubicBezTo>
                <a:cubicBezTo>
                  <a:pt x="65" y="52"/>
                  <a:pt x="65" y="52"/>
                  <a:pt x="65" y="52"/>
                </a:cubicBezTo>
                <a:cubicBezTo>
                  <a:pt x="53" y="54"/>
                  <a:pt x="44" y="65"/>
                  <a:pt x="44" y="77"/>
                </a:cubicBezTo>
                <a:cubicBezTo>
                  <a:pt x="44" y="80"/>
                  <a:pt x="47" y="83"/>
                  <a:pt x="50" y="83"/>
                </a:cubicBezTo>
                <a:cubicBezTo>
                  <a:pt x="52" y="83"/>
                  <a:pt x="54" y="80"/>
                  <a:pt x="54" y="77"/>
                </a:cubicBezTo>
                <a:cubicBezTo>
                  <a:pt x="54" y="70"/>
                  <a:pt x="59" y="65"/>
                  <a:pt x="65" y="62"/>
                </a:cubicBezTo>
                <a:cubicBezTo>
                  <a:pt x="65" y="103"/>
                  <a:pt x="65" y="103"/>
                  <a:pt x="65" y="103"/>
                </a:cubicBezTo>
                <a:cubicBezTo>
                  <a:pt x="65" y="109"/>
                  <a:pt x="60" y="113"/>
                  <a:pt x="54" y="113"/>
                </a:cubicBezTo>
                <a:cubicBezTo>
                  <a:pt x="50" y="113"/>
                  <a:pt x="46" y="111"/>
                  <a:pt x="45" y="105"/>
                </a:cubicBezTo>
                <a:cubicBezTo>
                  <a:pt x="44" y="105"/>
                  <a:pt x="42" y="103"/>
                  <a:pt x="40" y="103"/>
                </a:cubicBezTo>
                <a:cubicBezTo>
                  <a:pt x="38" y="103"/>
                  <a:pt x="37" y="104"/>
                  <a:pt x="34" y="104"/>
                </a:cubicBezTo>
                <a:cubicBezTo>
                  <a:pt x="20" y="104"/>
                  <a:pt x="20" y="83"/>
                  <a:pt x="34" y="83"/>
                </a:cubicBezTo>
                <a:cubicBezTo>
                  <a:pt x="37" y="83"/>
                  <a:pt x="39" y="81"/>
                  <a:pt x="39" y="78"/>
                </a:cubicBezTo>
                <a:cubicBezTo>
                  <a:pt x="39" y="75"/>
                  <a:pt x="36" y="72"/>
                  <a:pt x="34" y="72"/>
                </a:cubicBezTo>
                <a:cubicBezTo>
                  <a:pt x="27" y="72"/>
                  <a:pt x="21" y="76"/>
                  <a:pt x="17" y="81"/>
                </a:cubicBezTo>
                <a:cubicBezTo>
                  <a:pt x="14" y="79"/>
                  <a:pt x="13" y="76"/>
                  <a:pt x="13" y="72"/>
                </a:cubicBezTo>
                <a:cubicBezTo>
                  <a:pt x="13" y="69"/>
                  <a:pt x="14" y="67"/>
                  <a:pt x="15" y="65"/>
                </a:cubicBezTo>
                <a:cubicBezTo>
                  <a:pt x="17" y="63"/>
                  <a:pt x="17" y="60"/>
                  <a:pt x="15" y="58"/>
                </a:cubicBezTo>
                <a:cubicBezTo>
                  <a:pt x="9" y="51"/>
                  <a:pt x="14" y="41"/>
                  <a:pt x="23" y="41"/>
                </a:cubicBezTo>
                <a:cubicBezTo>
                  <a:pt x="26" y="41"/>
                  <a:pt x="29" y="42"/>
                  <a:pt x="31" y="44"/>
                </a:cubicBezTo>
                <a:cubicBezTo>
                  <a:pt x="32" y="45"/>
                  <a:pt x="33" y="45"/>
                  <a:pt x="34" y="45"/>
                </a:cubicBezTo>
                <a:cubicBezTo>
                  <a:pt x="36" y="45"/>
                  <a:pt x="37" y="45"/>
                  <a:pt x="38" y="44"/>
                </a:cubicBezTo>
                <a:cubicBezTo>
                  <a:pt x="40" y="42"/>
                  <a:pt x="40" y="38"/>
                  <a:pt x="38" y="36"/>
                </a:cubicBezTo>
                <a:cubicBezTo>
                  <a:pt x="34" y="32"/>
                  <a:pt x="29" y="30"/>
                  <a:pt x="23" y="30"/>
                </a:cubicBezTo>
                <a:cubicBezTo>
                  <a:pt x="23" y="24"/>
                  <a:pt x="28" y="20"/>
                  <a:pt x="34" y="20"/>
                </a:cubicBezTo>
                <a:cubicBezTo>
                  <a:pt x="35" y="20"/>
                  <a:pt x="36" y="20"/>
                  <a:pt x="38" y="21"/>
                </a:cubicBezTo>
                <a:cubicBezTo>
                  <a:pt x="38" y="21"/>
                  <a:pt x="39" y="21"/>
                  <a:pt x="39" y="21"/>
                </a:cubicBezTo>
                <a:cubicBezTo>
                  <a:pt x="42" y="21"/>
                  <a:pt x="44" y="20"/>
                  <a:pt x="45" y="18"/>
                </a:cubicBezTo>
                <a:cubicBezTo>
                  <a:pt x="46" y="13"/>
                  <a:pt x="50" y="10"/>
                  <a:pt x="54" y="10"/>
                </a:cubicBezTo>
                <a:close/>
                <a:moveTo>
                  <a:pt x="85" y="11"/>
                </a:moveTo>
                <a:cubicBezTo>
                  <a:pt x="89" y="11"/>
                  <a:pt x="94" y="14"/>
                  <a:pt x="95" y="19"/>
                </a:cubicBezTo>
                <a:cubicBezTo>
                  <a:pt x="96" y="21"/>
                  <a:pt x="98" y="23"/>
                  <a:pt x="100" y="23"/>
                </a:cubicBezTo>
                <a:cubicBezTo>
                  <a:pt x="101" y="23"/>
                  <a:pt x="101" y="23"/>
                  <a:pt x="102" y="22"/>
                </a:cubicBezTo>
                <a:cubicBezTo>
                  <a:pt x="103" y="22"/>
                  <a:pt x="104" y="21"/>
                  <a:pt x="106" y="21"/>
                </a:cubicBezTo>
                <a:cubicBezTo>
                  <a:pt x="112" y="21"/>
                  <a:pt x="116" y="26"/>
                  <a:pt x="116" y="32"/>
                </a:cubicBezTo>
                <a:cubicBezTo>
                  <a:pt x="111" y="32"/>
                  <a:pt x="105" y="34"/>
                  <a:pt x="101" y="38"/>
                </a:cubicBezTo>
                <a:cubicBezTo>
                  <a:pt x="99" y="40"/>
                  <a:pt x="99" y="43"/>
                  <a:pt x="101" y="45"/>
                </a:cubicBezTo>
                <a:cubicBezTo>
                  <a:pt x="102" y="46"/>
                  <a:pt x="104" y="47"/>
                  <a:pt x="105" y="47"/>
                </a:cubicBezTo>
                <a:cubicBezTo>
                  <a:pt x="107" y="47"/>
                  <a:pt x="108" y="46"/>
                  <a:pt x="109" y="45"/>
                </a:cubicBezTo>
                <a:cubicBezTo>
                  <a:pt x="111" y="43"/>
                  <a:pt x="113" y="42"/>
                  <a:pt x="116" y="42"/>
                </a:cubicBezTo>
                <a:cubicBezTo>
                  <a:pt x="125" y="42"/>
                  <a:pt x="130" y="53"/>
                  <a:pt x="124" y="60"/>
                </a:cubicBezTo>
                <a:cubicBezTo>
                  <a:pt x="123" y="61"/>
                  <a:pt x="123" y="64"/>
                  <a:pt x="124" y="66"/>
                </a:cubicBezTo>
                <a:cubicBezTo>
                  <a:pt x="126" y="67"/>
                  <a:pt x="127" y="69"/>
                  <a:pt x="127" y="73"/>
                </a:cubicBezTo>
                <a:cubicBezTo>
                  <a:pt x="127" y="76"/>
                  <a:pt x="126" y="79"/>
                  <a:pt x="123" y="81"/>
                </a:cubicBezTo>
                <a:cubicBezTo>
                  <a:pt x="119" y="76"/>
                  <a:pt x="113" y="73"/>
                  <a:pt x="106" y="73"/>
                </a:cubicBezTo>
                <a:cubicBezTo>
                  <a:pt x="103" y="73"/>
                  <a:pt x="101" y="75"/>
                  <a:pt x="101" y="78"/>
                </a:cubicBezTo>
                <a:cubicBezTo>
                  <a:pt x="101" y="81"/>
                  <a:pt x="104" y="84"/>
                  <a:pt x="106" y="84"/>
                </a:cubicBezTo>
                <a:cubicBezTo>
                  <a:pt x="120" y="84"/>
                  <a:pt x="120" y="105"/>
                  <a:pt x="106" y="105"/>
                </a:cubicBezTo>
                <a:cubicBezTo>
                  <a:pt x="105" y="105"/>
                  <a:pt x="104" y="104"/>
                  <a:pt x="102" y="103"/>
                </a:cubicBezTo>
                <a:cubicBezTo>
                  <a:pt x="102" y="103"/>
                  <a:pt x="101" y="103"/>
                  <a:pt x="101" y="103"/>
                </a:cubicBezTo>
                <a:cubicBezTo>
                  <a:pt x="98" y="103"/>
                  <a:pt x="96" y="105"/>
                  <a:pt x="95" y="107"/>
                </a:cubicBezTo>
                <a:cubicBezTo>
                  <a:pt x="94" y="111"/>
                  <a:pt x="90" y="115"/>
                  <a:pt x="86" y="115"/>
                </a:cubicBezTo>
                <a:cubicBezTo>
                  <a:pt x="80" y="115"/>
                  <a:pt x="75" y="110"/>
                  <a:pt x="75" y="105"/>
                </a:cubicBezTo>
                <a:cubicBezTo>
                  <a:pt x="75" y="64"/>
                  <a:pt x="75" y="64"/>
                  <a:pt x="75" y="64"/>
                </a:cubicBezTo>
                <a:cubicBezTo>
                  <a:pt x="81" y="66"/>
                  <a:pt x="86" y="72"/>
                  <a:pt x="86" y="79"/>
                </a:cubicBezTo>
                <a:cubicBezTo>
                  <a:pt x="86" y="82"/>
                  <a:pt x="88" y="84"/>
                  <a:pt x="90" y="84"/>
                </a:cubicBezTo>
                <a:cubicBezTo>
                  <a:pt x="93" y="84"/>
                  <a:pt x="95" y="82"/>
                  <a:pt x="95" y="79"/>
                </a:cubicBezTo>
                <a:cubicBezTo>
                  <a:pt x="95" y="66"/>
                  <a:pt x="86" y="55"/>
                  <a:pt x="74" y="53"/>
                </a:cubicBezTo>
                <a:cubicBezTo>
                  <a:pt x="74" y="21"/>
                  <a:pt x="74" y="21"/>
                  <a:pt x="74" y="21"/>
                </a:cubicBezTo>
                <a:cubicBezTo>
                  <a:pt x="74" y="16"/>
                  <a:pt x="79" y="11"/>
                  <a:pt x="85" y="11"/>
                </a:cubicBezTo>
                <a:close/>
                <a:moveTo>
                  <a:pt x="70" y="118"/>
                </a:moveTo>
                <a:cubicBezTo>
                  <a:pt x="74" y="123"/>
                  <a:pt x="80" y="125"/>
                  <a:pt x="86" y="125"/>
                </a:cubicBezTo>
                <a:cubicBezTo>
                  <a:pt x="86" y="129"/>
                  <a:pt x="86" y="129"/>
                  <a:pt x="86" y="129"/>
                </a:cubicBezTo>
                <a:cubicBezTo>
                  <a:pt x="54" y="129"/>
                  <a:pt x="54" y="129"/>
                  <a:pt x="54" y="129"/>
                </a:cubicBezTo>
                <a:cubicBezTo>
                  <a:pt x="54" y="125"/>
                  <a:pt x="54" y="125"/>
                  <a:pt x="54" y="125"/>
                </a:cubicBezTo>
                <a:cubicBezTo>
                  <a:pt x="61" y="125"/>
                  <a:pt x="66" y="122"/>
                  <a:pt x="70" y="118"/>
                </a:cubicBezTo>
                <a:close/>
                <a:moveTo>
                  <a:pt x="84" y="139"/>
                </a:moveTo>
                <a:cubicBezTo>
                  <a:pt x="83" y="145"/>
                  <a:pt x="77" y="149"/>
                  <a:pt x="70" y="149"/>
                </a:cubicBezTo>
                <a:cubicBezTo>
                  <a:pt x="63" y="149"/>
                  <a:pt x="58" y="145"/>
                  <a:pt x="55" y="139"/>
                </a:cubicBezTo>
                <a:lnTo>
                  <a:pt x="84" y="139"/>
                </a:lnTo>
                <a:close/>
                <a:moveTo>
                  <a:pt x="54" y="0"/>
                </a:moveTo>
                <a:cubicBezTo>
                  <a:pt x="47" y="0"/>
                  <a:pt x="40" y="4"/>
                  <a:pt x="37" y="10"/>
                </a:cubicBezTo>
                <a:cubicBezTo>
                  <a:pt x="36" y="10"/>
                  <a:pt x="35" y="10"/>
                  <a:pt x="34" y="10"/>
                </a:cubicBezTo>
                <a:cubicBezTo>
                  <a:pt x="23" y="10"/>
                  <a:pt x="13" y="19"/>
                  <a:pt x="13" y="31"/>
                </a:cubicBezTo>
                <a:cubicBezTo>
                  <a:pt x="13" y="33"/>
                  <a:pt x="13" y="33"/>
                  <a:pt x="13" y="33"/>
                </a:cubicBezTo>
                <a:cubicBezTo>
                  <a:pt x="11" y="34"/>
                  <a:pt x="10" y="35"/>
                  <a:pt x="8" y="37"/>
                </a:cubicBezTo>
                <a:cubicBezTo>
                  <a:pt x="1" y="44"/>
                  <a:pt x="0" y="54"/>
                  <a:pt x="5" y="62"/>
                </a:cubicBezTo>
                <a:cubicBezTo>
                  <a:pt x="3" y="65"/>
                  <a:pt x="2" y="69"/>
                  <a:pt x="2" y="72"/>
                </a:cubicBezTo>
                <a:cubicBezTo>
                  <a:pt x="2" y="80"/>
                  <a:pt x="6" y="87"/>
                  <a:pt x="12" y="90"/>
                </a:cubicBezTo>
                <a:cubicBezTo>
                  <a:pt x="11" y="103"/>
                  <a:pt x="20" y="114"/>
                  <a:pt x="33" y="114"/>
                </a:cubicBezTo>
                <a:cubicBezTo>
                  <a:pt x="36" y="114"/>
                  <a:pt x="36" y="114"/>
                  <a:pt x="36" y="114"/>
                </a:cubicBezTo>
                <a:cubicBezTo>
                  <a:pt x="38" y="117"/>
                  <a:pt x="41" y="120"/>
                  <a:pt x="44" y="122"/>
                </a:cubicBezTo>
                <a:cubicBezTo>
                  <a:pt x="44" y="133"/>
                  <a:pt x="44" y="133"/>
                  <a:pt x="44" y="133"/>
                </a:cubicBezTo>
                <a:cubicBezTo>
                  <a:pt x="44" y="148"/>
                  <a:pt x="56" y="160"/>
                  <a:pt x="70" y="160"/>
                </a:cubicBezTo>
                <a:cubicBezTo>
                  <a:pt x="84" y="160"/>
                  <a:pt x="96" y="148"/>
                  <a:pt x="96" y="133"/>
                </a:cubicBezTo>
                <a:cubicBezTo>
                  <a:pt x="96" y="122"/>
                  <a:pt x="96" y="122"/>
                  <a:pt x="96" y="122"/>
                </a:cubicBezTo>
                <a:cubicBezTo>
                  <a:pt x="99" y="120"/>
                  <a:pt x="102" y="117"/>
                  <a:pt x="104" y="114"/>
                </a:cubicBezTo>
                <a:cubicBezTo>
                  <a:pt x="107" y="114"/>
                  <a:pt x="107" y="114"/>
                  <a:pt x="107" y="114"/>
                </a:cubicBezTo>
                <a:cubicBezTo>
                  <a:pt x="119" y="114"/>
                  <a:pt x="129" y="102"/>
                  <a:pt x="128" y="90"/>
                </a:cubicBezTo>
                <a:cubicBezTo>
                  <a:pt x="134" y="86"/>
                  <a:pt x="138" y="80"/>
                  <a:pt x="138" y="72"/>
                </a:cubicBezTo>
                <a:cubicBezTo>
                  <a:pt x="138" y="68"/>
                  <a:pt x="137" y="64"/>
                  <a:pt x="135" y="62"/>
                </a:cubicBezTo>
                <a:cubicBezTo>
                  <a:pt x="140" y="54"/>
                  <a:pt x="138" y="44"/>
                  <a:pt x="132" y="37"/>
                </a:cubicBezTo>
                <a:cubicBezTo>
                  <a:pt x="130" y="35"/>
                  <a:pt x="129" y="34"/>
                  <a:pt x="128" y="33"/>
                </a:cubicBezTo>
                <a:cubicBezTo>
                  <a:pt x="128" y="31"/>
                  <a:pt x="128" y="31"/>
                  <a:pt x="128" y="31"/>
                </a:cubicBezTo>
                <a:cubicBezTo>
                  <a:pt x="128" y="19"/>
                  <a:pt x="118" y="10"/>
                  <a:pt x="107" y="10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00" y="4"/>
                  <a:pt x="93" y="0"/>
                  <a:pt x="86" y="0"/>
                </a:cubicBezTo>
                <a:cubicBezTo>
                  <a:pt x="80" y="0"/>
                  <a:pt x="74" y="2"/>
                  <a:pt x="70" y="6"/>
                </a:cubicBezTo>
                <a:cubicBezTo>
                  <a:pt x="66" y="2"/>
                  <a:pt x="60" y="0"/>
                  <a:pt x="5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2516F556-E117-7B30-82DA-4478AF55FA50}"/>
              </a:ext>
            </a:extLst>
          </p:cNvPr>
          <p:cNvSpPr>
            <a:spLocks noEditPoints="1"/>
          </p:cNvSpPr>
          <p:nvPr/>
        </p:nvSpPr>
        <p:spPr bwMode="auto">
          <a:xfrm>
            <a:off x="5686426" y="1371600"/>
            <a:ext cx="265113" cy="254000"/>
          </a:xfrm>
          <a:custGeom>
            <a:avLst/>
            <a:gdLst>
              <a:gd name="T0" fmla="*/ 15 w 167"/>
              <a:gd name="T1" fmla="*/ 92 h 160"/>
              <a:gd name="T2" fmla="*/ 83 w 167"/>
              <a:gd name="T3" fmla="*/ 10 h 160"/>
              <a:gd name="T4" fmla="*/ 121 w 167"/>
              <a:gd name="T5" fmla="*/ 35 h 160"/>
              <a:gd name="T6" fmla="*/ 124 w 167"/>
              <a:gd name="T7" fmla="*/ 43 h 160"/>
              <a:gd name="T8" fmla="*/ 153 w 167"/>
              <a:gd name="T9" fmla="*/ 49 h 160"/>
              <a:gd name="T10" fmla="*/ 158 w 167"/>
              <a:gd name="T11" fmla="*/ 43 h 160"/>
              <a:gd name="T12" fmla="*/ 148 w 167"/>
              <a:gd name="T13" fmla="*/ 10 h 160"/>
              <a:gd name="T14" fmla="*/ 143 w 167"/>
              <a:gd name="T15" fmla="*/ 12 h 160"/>
              <a:gd name="T16" fmla="*/ 83 w 167"/>
              <a:gd name="T17" fmla="*/ 0 h 160"/>
              <a:gd name="T18" fmla="*/ 5 w 167"/>
              <a:gd name="T19" fmla="*/ 94 h 160"/>
              <a:gd name="T20" fmla="*/ 11 w 167"/>
              <a:gd name="T21" fmla="*/ 98 h 160"/>
              <a:gd name="T22" fmla="*/ 147 w 167"/>
              <a:gd name="T23" fmla="*/ 37 h 160"/>
              <a:gd name="T24" fmla="*/ 144 w 167"/>
              <a:gd name="T25" fmla="*/ 26 h 160"/>
              <a:gd name="T26" fmla="*/ 157 w 167"/>
              <a:gd name="T27" fmla="*/ 61 h 160"/>
              <a:gd name="T28" fmla="*/ 152 w 167"/>
              <a:gd name="T29" fmla="*/ 67 h 160"/>
              <a:gd name="T30" fmla="*/ 84 w 167"/>
              <a:gd name="T31" fmla="*/ 149 h 160"/>
              <a:gd name="T32" fmla="*/ 46 w 167"/>
              <a:gd name="T33" fmla="*/ 124 h 160"/>
              <a:gd name="T34" fmla="*/ 43 w 167"/>
              <a:gd name="T35" fmla="*/ 116 h 160"/>
              <a:gd name="T36" fmla="*/ 14 w 167"/>
              <a:gd name="T37" fmla="*/ 110 h 160"/>
              <a:gd name="T38" fmla="*/ 9 w 167"/>
              <a:gd name="T39" fmla="*/ 117 h 160"/>
              <a:gd name="T40" fmla="*/ 18 w 167"/>
              <a:gd name="T41" fmla="*/ 149 h 160"/>
              <a:gd name="T42" fmla="*/ 23 w 167"/>
              <a:gd name="T43" fmla="*/ 147 h 160"/>
              <a:gd name="T44" fmla="*/ 83 w 167"/>
              <a:gd name="T45" fmla="*/ 160 h 160"/>
              <a:gd name="T46" fmla="*/ 162 w 167"/>
              <a:gd name="T47" fmla="*/ 65 h 160"/>
              <a:gd name="T48" fmla="*/ 21 w 167"/>
              <a:gd name="T49" fmla="*/ 122 h 160"/>
              <a:gd name="T50" fmla="*/ 23 w 167"/>
              <a:gd name="T51" fmla="*/ 133 h 160"/>
              <a:gd name="T52" fmla="*/ 39 w 167"/>
              <a:gd name="T53" fmla="*/ 60 h 160"/>
              <a:gd name="T54" fmla="*/ 39 w 167"/>
              <a:gd name="T55" fmla="*/ 99 h 160"/>
              <a:gd name="T56" fmla="*/ 128 w 167"/>
              <a:gd name="T57" fmla="*/ 99 h 160"/>
              <a:gd name="T58" fmla="*/ 128 w 167"/>
              <a:gd name="T59" fmla="*/ 60 h 160"/>
              <a:gd name="T60" fmla="*/ 47 w 167"/>
              <a:gd name="T61" fmla="*/ 92 h 160"/>
              <a:gd name="T62" fmla="*/ 47 w 167"/>
              <a:gd name="T63" fmla="*/ 68 h 160"/>
              <a:gd name="T64" fmla="*/ 56 w 167"/>
              <a:gd name="T65" fmla="*/ 80 h 160"/>
              <a:gd name="T66" fmla="*/ 47 w 167"/>
              <a:gd name="T67" fmla="*/ 92 h 160"/>
              <a:gd name="T68" fmla="*/ 60 w 167"/>
              <a:gd name="T69" fmla="*/ 102 h 160"/>
              <a:gd name="T70" fmla="*/ 53 w 167"/>
              <a:gd name="T71" fmla="*/ 102 h 160"/>
              <a:gd name="T72" fmla="*/ 53 w 167"/>
              <a:gd name="T73" fmla="*/ 57 h 160"/>
              <a:gd name="T74" fmla="*/ 60 w 167"/>
              <a:gd name="T75" fmla="*/ 57 h 160"/>
              <a:gd name="T76" fmla="*/ 70 w 167"/>
              <a:gd name="T77" fmla="*/ 102 h 160"/>
              <a:gd name="T78" fmla="*/ 78 w 167"/>
              <a:gd name="T79" fmla="*/ 116 h 160"/>
              <a:gd name="T80" fmla="*/ 68 w 167"/>
              <a:gd name="T81" fmla="*/ 92 h 160"/>
              <a:gd name="T82" fmla="*/ 68 w 167"/>
              <a:gd name="T83" fmla="*/ 68 h 160"/>
              <a:gd name="T84" fmla="*/ 78 w 167"/>
              <a:gd name="T85" fmla="*/ 92 h 160"/>
              <a:gd name="T86" fmla="*/ 70 w 167"/>
              <a:gd name="T87" fmla="*/ 57 h 160"/>
              <a:gd name="T88" fmla="*/ 78 w 167"/>
              <a:gd name="T89" fmla="*/ 57 h 160"/>
              <a:gd name="T90" fmla="*/ 108 w 167"/>
              <a:gd name="T91" fmla="*/ 57 h 160"/>
              <a:gd name="T92" fmla="*/ 114 w 167"/>
              <a:gd name="T93" fmla="*/ 57 h 160"/>
              <a:gd name="T94" fmla="*/ 96 w 167"/>
              <a:gd name="T95" fmla="*/ 57 h 160"/>
              <a:gd name="T96" fmla="*/ 88 w 167"/>
              <a:gd name="T97" fmla="*/ 44 h 160"/>
              <a:gd name="T98" fmla="*/ 89 w 167"/>
              <a:gd name="T99" fmla="*/ 102 h 160"/>
              <a:gd name="T100" fmla="*/ 89 w 167"/>
              <a:gd name="T101" fmla="*/ 115 h 160"/>
              <a:gd name="T102" fmla="*/ 89 w 167"/>
              <a:gd name="T103" fmla="*/ 92 h 160"/>
              <a:gd name="T104" fmla="*/ 100 w 167"/>
              <a:gd name="T105" fmla="*/ 68 h 160"/>
              <a:gd name="T106" fmla="*/ 100 w 167"/>
              <a:gd name="T107" fmla="*/ 92 h 160"/>
              <a:gd name="T108" fmla="*/ 108 w 167"/>
              <a:gd name="T109" fmla="*/ 102 h 160"/>
              <a:gd name="T110" fmla="*/ 104 w 167"/>
              <a:gd name="T111" fmla="*/ 112 h 160"/>
              <a:gd name="T112" fmla="*/ 120 w 167"/>
              <a:gd name="T113" fmla="*/ 92 h 160"/>
              <a:gd name="T114" fmla="*/ 111 w 167"/>
              <a:gd name="T115" fmla="*/ 80 h 160"/>
              <a:gd name="T116" fmla="*/ 120 w 167"/>
              <a:gd name="T117" fmla="*/ 6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7" h="160">
                <a:moveTo>
                  <a:pt x="11" y="98"/>
                </a:moveTo>
                <a:cubicBezTo>
                  <a:pt x="14" y="98"/>
                  <a:pt x="15" y="95"/>
                  <a:pt x="15" y="92"/>
                </a:cubicBezTo>
                <a:cubicBezTo>
                  <a:pt x="11" y="70"/>
                  <a:pt x="18" y="47"/>
                  <a:pt x="34" y="31"/>
                </a:cubicBezTo>
                <a:cubicBezTo>
                  <a:pt x="47" y="18"/>
                  <a:pt x="65" y="10"/>
                  <a:pt x="83" y="10"/>
                </a:cubicBezTo>
                <a:cubicBezTo>
                  <a:pt x="100" y="10"/>
                  <a:pt x="116" y="16"/>
                  <a:pt x="128" y="28"/>
                </a:cubicBezTo>
                <a:cubicBezTo>
                  <a:pt x="121" y="35"/>
                  <a:pt x="121" y="35"/>
                  <a:pt x="121" y="35"/>
                </a:cubicBezTo>
                <a:cubicBezTo>
                  <a:pt x="120" y="36"/>
                  <a:pt x="119" y="38"/>
                  <a:pt x="120" y="40"/>
                </a:cubicBezTo>
                <a:cubicBezTo>
                  <a:pt x="120" y="42"/>
                  <a:pt x="122" y="43"/>
                  <a:pt x="124" y="43"/>
                </a:cubicBezTo>
                <a:cubicBezTo>
                  <a:pt x="152" y="49"/>
                  <a:pt x="152" y="49"/>
                  <a:pt x="152" y="49"/>
                </a:cubicBezTo>
                <a:cubicBezTo>
                  <a:pt x="153" y="49"/>
                  <a:pt x="153" y="49"/>
                  <a:pt x="153" y="49"/>
                </a:cubicBezTo>
                <a:cubicBezTo>
                  <a:pt x="154" y="49"/>
                  <a:pt x="155" y="49"/>
                  <a:pt x="156" y="48"/>
                </a:cubicBezTo>
                <a:cubicBezTo>
                  <a:pt x="158" y="46"/>
                  <a:pt x="158" y="45"/>
                  <a:pt x="158" y="43"/>
                </a:cubicBezTo>
                <a:cubicBezTo>
                  <a:pt x="152" y="14"/>
                  <a:pt x="152" y="14"/>
                  <a:pt x="152" y="14"/>
                </a:cubicBezTo>
                <a:cubicBezTo>
                  <a:pt x="151" y="12"/>
                  <a:pt x="150" y="11"/>
                  <a:pt x="148" y="10"/>
                </a:cubicBezTo>
                <a:cubicBezTo>
                  <a:pt x="148" y="10"/>
                  <a:pt x="147" y="10"/>
                  <a:pt x="147" y="10"/>
                </a:cubicBezTo>
                <a:cubicBezTo>
                  <a:pt x="145" y="10"/>
                  <a:pt x="144" y="11"/>
                  <a:pt x="143" y="12"/>
                </a:cubicBezTo>
                <a:cubicBezTo>
                  <a:pt x="136" y="20"/>
                  <a:pt x="136" y="20"/>
                  <a:pt x="136" y="20"/>
                </a:cubicBezTo>
                <a:cubicBezTo>
                  <a:pt x="122" y="6"/>
                  <a:pt x="103" y="0"/>
                  <a:pt x="83" y="0"/>
                </a:cubicBezTo>
                <a:cubicBezTo>
                  <a:pt x="62" y="0"/>
                  <a:pt x="42" y="8"/>
                  <a:pt x="27" y="23"/>
                </a:cubicBezTo>
                <a:cubicBezTo>
                  <a:pt x="8" y="41"/>
                  <a:pt x="0" y="68"/>
                  <a:pt x="5" y="94"/>
                </a:cubicBezTo>
                <a:cubicBezTo>
                  <a:pt x="6" y="96"/>
                  <a:pt x="7" y="98"/>
                  <a:pt x="10" y="98"/>
                </a:cubicBezTo>
                <a:lnTo>
                  <a:pt x="11" y="98"/>
                </a:lnTo>
                <a:close/>
                <a:moveTo>
                  <a:pt x="144" y="26"/>
                </a:moveTo>
                <a:cubicBezTo>
                  <a:pt x="147" y="37"/>
                  <a:pt x="147" y="37"/>
                  <a:pt x="147" y="37"/>
                </a:cubicBezTo>
                <a:cubicBezTo>
                  <a:pt x="136" y="34"/>
                  <a:pt x="136" y="34"/>
                  <a:pt x="136" y="34"/>
                </a:cubicBezTo>
                <a:lnTo>
                  <a:pt x="144" y="26"/>
                </a:lnTo>
                <a:close/>
                <a:moveTo>
                  <a:pt x="162" y="65"/>
                </a:moveTo>
                <a:cubicBezTo>
                  <a:pt x="162" y="62"/>
                  <a:pt x="159" y="61"/>
                  <a:pt x="157" y="61"/>
                </a:cubicBezTo>
                <a:cubicBezTo>
                  <a:pt x="157" y="61"/>
                  <a:pt x="156" y="61"/>
                  <a:pt x="156" y="61"/>
                </a:cubicBezTo>
                <a:cubicBezTo>
                  <a:pt x="153" y="62"/>
                  <a:pt x="152" y="64"/>
                  <a:pt x="152" y="67"/>
                </a:cubicBezTo>
                <a:cubicBezTo>
                  <a:pt x="156" y="89"/>
                  <a:pt x="149" y="112"/>
                  <a:pt x="133" y="128"/>
                </a:cubicBezTo>
                <a:cubicBezTo>
                  <a:pt x="120" y="141"/>
                  <a:pt x="102" y="149"/>
                  <a:pt x="84" y="149"/>
                </a:cubicBezTo>
                <a:cubicBezTo>
                  <a:pt x="67" y="149"/>
                  <a:pt x="51" y="143"/>
                  <a:pt x="38" y="132"/>
                </a:cubicBezTo>
                <a:cubicBezTo>
                  <a:pt x="46" y="124"/>
                  <a:pt x="46" y="124"/>
                  <a:pt x="46" y="124"/>
                </a:cubicBezTo>
                <a:cubicBezTo>
                  <a:pt x="47" y="123"/>
                  <a:pt x="48" y="121"/>
                  <a:pt x="47" y="120"/>
                </a:cubicBezTo>
                <a:cubicBezTo>
                  <a:pt x="47" y="118"/>
                  <a:pt x="46" y="116"/>
                  <a:pt x="43" y="116"/>
                </a:cubicBezTo>
                <a:cubicBezTo>
                  <a:pt x="15" y="110"/>
                  <a:pt x="15" y="110"/>
                  <a:pt x="15" y="110"/>
                </a:cubicBezTo>
                <a:cubicBezTo>
                  <a:pt x="15" y="110"/>
                  <a:pt x="14" y="110"/>
                  <a:pt x="14" y="110"/>
                </a:cubicBezTo>
                <a:cubicBezTo>
                  <a:pt x="13" y="110"/>
                  <a:pt x="11" y="110"/>
                  <a:pt x="10" y="112"/>
                </a:cubicBezTo>
                <a:cubicBezTo>
                  <a:pt x="9" y="113"/>
                  <a:pt x="8" y="115"/>
                  <a:pt x="9" y="117"/>
                </a:cubicBezTo>
                <a:cubicBezTo>
                  <a:pt x="15" y="145"/>
                  <a:pt x="15" y="145"/>
                  <a:pt x="15" y="145"/>
                </a:cubicBezTo>
                <a:cubicBezTo>
                  <a:pt x="15" y="147"/>
                  <a:pt x="17" y="148"/>
                  <a:pt x="18" y="149"/>
                </a:cubicBezTo>
                <a:cubicBezTo>
                  <a:pt x="19" y="149"/>
                  <a:pt x="19" y="149"/>
                  <a:pt x="19" y="149"/>
                </a:cubicBezTo>
                <a:cubicBezTo>
                  <a:pt x="21" y="149"/>
                  <a:pt x="22" y="149"/>
                  <a:pt x="23" y="147"/>
                </a:cubicBezTo>
                <a:cubicBezTo>
                  <a:pt x="31" y="140"/>
                  <a:pt x="31" y="140"/>
                  <a:pt x="31" y="140"/>
                </a:cubicBezTo>
                <a:cubicBezTo>
                  <a:pt x="45" y="153"/>
                  <a:pt x="64" y="160"/>
                  <a:pt x="83" y="160"/>
                </a:cubicBezTo>
                <a:cubicBezTo>
                  <a:pt x="104" y="160"/>
                  <a:pt x="124" y="151"/>
                  <a:pt x="140" y="137"/>
                </a:cubicBezTo>
                <a:cubicBezTo>
                  <a:pt x="159" y="118"/>
                  <a:pt x="167" y="91"/>
                  <a:pt x="162" y="65"/>
                </a:cubicBezTo>
                <a:close/>
                <a:moveTo>
                  <a:pt x="23" y="133"/>
                </a:moveTo>
                <a:cubicBezTo>
                  <a:pt x="21" y="122"/>
                  <a:pt x="21" y="122"/>
                  <a:pt x="21" y="122"/>
                </a:cubicBezTo>
                <a:cubicBezTo>
                  <a:pt x="31" y="125"/>
                  <a:pt x="31" y="125"/>
                  <a:pt x="31" y="125"/>
                </a:cubicBezTo>
                <a:lnTo>
                  <a:pt x="23" y="133"/>
                </a:lnTo>
                <a:close/>
                <a:moveTo>
                  <a:pt x="84" y="31"/>
                </a:moveTo>
                <a:cubicBezTo>
                  <a:pt x="64" y="31"/>
                  <a:pt x="46" y="43"/>
                  <a:pt x="39" y="60"/>
                </a:cubicBezTo>
                <a:cubicBezTo>
                  <a:pt x="36" y="66"/>
                  <a:pt x="35" y="72"/>
                  <a:pt x="35" y="80"/>
                </a:cubicBezTo>
                <a:cubicBezTo>
                  <a:pt x="35" y="86"/>
                  <a:pt x="36" y="93"/>
                  <a:pt x="39" y="99"/>
                </a:cubicBezTo>
                <a:cubicBezTo>
                  <a:pt x="46" y="116"/>
                  <a:pt x="64" y="128"/>
                  <a:pt x="84" y="128"/>
                </a:cubicBezTo>
                <a:cubicBezTo>
                  <a:pt x="104" y="128"/>
                  <a:pt x="121" y="116"/>
                  <a:pt x="128" y="99"/>
                </a:cubicBezTo>
                <a:cubicBezTo>
                  <a:pt x="131" y="93"/>
                  <a:pt x="132" y="86"/>
                  <a:pt x="132" y="80"/>
                </a:cubicBezTo>
                <a:cubicBezTo>
                  <a:pt x="132" y="72"/>
                  <a:pt x="131" y="66"/>
                  <a:pt x="128" y="60"/>
                </a:cubicBezTo>
                <a:cubicBezTo>
                  <a:pt x="121" y="43"/>
                  <a:pt x="104" y="31"/>
                  <a:pt x="84" y="31"/>
                </a:cubicBezTo>
                <a:close/>
                <a:moveTo>
                  <a:pt x="47" y="92"/>
                </a:moveTo>
                <a:cubicBezTo>
                  <a:pt x="46" y="88"/>
                  <a:pt x="45" y="84"/>
                  <a:pt x="45" y="80"/>
                </a:cubicBezTo>
                <a:cubicBezTo>
                  <a:pt x="45" y="75"/>
                  <a:pt x="46" y="71"/>
                  <a:pt x="47" y="68"/>
                </a:cubicBezTo>
                <a:cubicBezTo>
                  <a:pt x="57" y="68"/>
                  <a:pt x="57" y="68"/>
                  <a:pt x="57" y="68"/>
                </a:cubicBezTo>
                <a:cubicBezTo>
                  <a:pt x="57" y="72"/>
                  <a:pt x="56" y="76"/>
                  <a:pt x="56" y="80"/>
                </a:cubicBezTo>
                <a:cubicBezTo>
                  <a:pt x="56" y="84"/>
                  <a:pt x="57" y="88"/>
                  <a:pt x="57" y="92"/>
                </a:cubicBezTo>
                <a:lnTo>
                  <a:pt x="47" y="92"/>
                </a:lnTo>
                <a:close/>
                <a:moveTo>
                  <a:pt x="53" y="102"/>
                </a:moveTo>
                <a:cubicBezTo>
                  <a:pt x="60" y="102"/>
                  <a:pt x="60" y="102"/>
                  <a:pt x="60" y="102"/>
                </a:cubicBezTo>
                <a:cubicBezTo>
                  <a:pt x="61" y="106"/>
                  <a:pt x="62" y="110"/>
                  <a:pt x="63" y="112"/>
                </a:cubicBezTo>
                <a:cubicBezTo>
                  <a:pt x="59" y="110"/>
                  <a:pt x="56" y="106"/>
                  <a:pt x="53" y="102"/>
                </a:cubicBezTo>
                <a:close/>
                <a:moveTo>
                  <a:pt x="60" y="57"/>
                </a:moveTo>
                <a:cubicBezTo>
                  <a:pt x="53" y="57"/>
                  <a:pt x="53" y="57"/>
                  <a:pt x="53" y="57"/>
                </a:cubicBezTo>
                <a:cubicBezTo>
                  <a:pt x="56" y="53"/>
                  <a:pt x="59" y="50"/>
                  <a:pt x="63" y="47"/>
                </a:cubicBezTo>
                <a:cubicBezTo>
                  <a:pt x="62" y="50"/>
                  <a:pt x="61" y="54"/>
                  <a:pt x="60" y="57"/>
                </a:cubicBezTo>
                <a:close/>
                <a:moveTo>
                  <a:pt x="78" y="116"/>
                </a:moveTo>
                <a:cubicBezTo>
                  <a:pt x="76" y="113"/>
                  <a:pt x="72" y="108"/>
                  <a:pt x="70" y="102"/>
                </a:cubicBezTo>
                <a:cubicBezTo>
                  <a:pt x="78" y="102"/>
                  <a:pt x="78" y="102"/>
                  <a:pt x="78" y="102"/>
                </a:cubicBezTo>
                <a:lnTo>
                  <a:pt x="78" y="116"/>
                </a:lnTo>
                <a:close/>
                <a:moveTo>
                  <a:pt x="78" y="92"/>
                </a:moveTo>
                <a:cubicBezTo>
                  <a:pt x="68" y="92"/>
                  <a:pt x="68" y="92"/>
                  <a:pt x="68" y="92"/>
                </a:cubicBezTo>
                <a:cubicBezTo>
                  <a:pt x="67" y="88"/>
                  <a:pt x="67" y="84"/>
                  <a:pt x="67" y="80"/>
                </a:cubicBezTo>
                <a:cubicBezTo>
                  <a:pt x="67" y="75"/>
                  <a:pt x="68" y="71"/>
                  <a:pt x="68" y="68"/>
                </a:cubicBezTo>
                <a:cubicBezTo>
                  <a:pt x="78" y="68"/>
                  <a:pt x="78" y="68"/>
                  <a:pt x="78" y="68"/>
                </a:cubicBezTo>
                <a:lnTo>
                  <a:pt x="78" y="92"/>
                </a:lnTo>
                <a:close/>
                <a:moveTo>
                  <a:pt x="78" y="57"/>
                </a:moveTo>
                <a:cubicBezTo>
                  <a:pt x="70" y="57"/>
                  <a:pt x="70" y="57"/>
                  <a:pt x="70" y="57"/>
                </a:cubicBezTo>
                <a:cubicBezTo>
                  <a:pt x="72" y="51"/>
                  <a:pt x="76" y="46"/>
                  <a:pt x="78" y="44"/>
                </a:cubicBezTo>
                <a:lnTo>
                  <a:pt x="78" y="57"/>
                </a:lnTo>
                <a:close/>
                <a:moveTo>
                  <a:pt x="114" y="57"/>
                </a:moveTo>
                <a:cubicBezTo>
                  <a:pt x="108" y="57"/>
                  <a:pt x="108" y="57"/>
                  <a:pt x="108" y="57"/>
                </a:cubicBezTo>
                <a:cubicBezTo>
                  <a:pt x="106" y="54"/>
                  <a:pt x="106" y="50"/>
                  <a:pt x="104" y="47"/>
                </a:cubicBezTo>
                <a:cubicBezTo>
                  <a:pt x="108" y="50"/>
                  <a:pt x="111" y="53"/>
                  <a:pt x="114" y="57"/>
                </a:cubicBezTo>
                <a:close/>
                <a:moveTo>
                  <a:pt x="88" y="44"/>
                </a:moveTo>
                <a:cubicBezTo>
                  <a:pt x="92" y="46"/>
                  <a:pt x="94" y="51"/>
                  <a:pt x="96" y="57"/>
                </a:cubicBezTo>
                <a:cubicBezTo>
                  <a:pt x="88" y="57"/>
                  <a:pt x="88" y="57"/>
                  <a:pt x="88" y="57"/>
                </a:cubicBezTo>
                <a:lnTo>
                  <a:pt x="88" y="44"/>
                </a:lnTo>
                <a:close/>
                <a:moveTo>
                  <a:pt x="89" y="115"/>
                </a:moveTo>
                <a:cubicBezTo>
                  <a:pt x="89" y="102"/>
                  <a:pt x="89" y="102"/>
                  <a:pt x="89" y="102"/>
                </a:cubicBezTo>
                <a:cubicBezTo>
                  <a:pt x="97" y="102"/>
                  <a:pt x="97" y="102"/>
                  <a:pt x="97" y="102"/>
                </a:cubicBezTo>
                <a:cubicBezTo>
                  <a:pt x="94" y="108"/>
                  <a:pt x="92" y="113"/>
                  <a:pt x="89" y="115"/>
                </a:cubicBezTo>
                <a:close/>
                <a:moveTo>
                  <a:pt x="100" y="92"/>
                </a:moveTo>
                <a:cubicBezTo>
                  <a:pt x="89" y="92"/>
                  <a:pt x="89" y="92"/>
                  <a:pt x="89" y="92"/>
                </a:cubicBezTo>
                <a:cubicBezTo>
                  <a:pt x="89" y="68"/>
                  <a:pt x="89" y="68"/>
                  <a:pt x="89" y="68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100" y="72"/>
                  <a:pt x="100" y="76"/>
                  <a:pt x="100" y="80"/>
                </a:cubicBezTo>
                <a:cubicBezTo>
                  <a:pt x="100" y="84"/>
                  <a:pt x="100" y="88"/>
                  <a:pt x="100" y="92"/>
                </a:cubicBezTo>
                <a:close/>
                <a:moveTo>
                  <a:pt x="104" y="112"/>
                </a:moveTo>
                <a:cubicBezTo>
                  <a:pt x="106" y="109"/>
                  <a:pt x="106" y="106"/>
                  <a:pt x="108" y="102"/>
                </a:cubicBezTo>
                <a:cubicBezTo>
                  <a:pt x="114" y="102"/>
                  <a:pt x="114" y="102"/>
                  <a:pt x="114" y="102"/>
                </a:cubicBezTo>
                <a:cubicBezTo>
                  <a:pt x="111" y="106"/>
                  <a:pt x="108" y="110"/>
                  <a:pt x="104" y="112"/>
                </a:cubicBezTo>
                <a:close/>
                <a:moveTo>
                  <a:pt x="122" y="80"/>
                </a:moveTo>
                <a:cubicBezTo>
                  <a:pt x="122" y="84"/>
                  <a:pt x="121" y="88"/>
                  <a:pt x="120" y="92"/>
                </a:cubicBezTo>
                <a:cubicBezTo>
                  <a:pt x="110" y="92"/>
                  <a:pt x="110" y="92"/>
                  <a:pt x="110" y="92"/>
                </a:cubicBezTo>
                <a:cubicBezTo>
                  <a:pt x="110" y="88"/>
                  <a:pt x="111" y="84"/>
                  <a:pt x="111" y="80"/>
                </a:cubicBezTo>
                <a:cubicBezTo>
                  <a:pt x="111" y="76"/>
                  <a:pt x="110" y="71"/>
                  <a:pt x="110" y="68"/>
                </a:cubicBezTo>
                <a:cubicBezTo>
                  <a:pt x="120" y="68"/>
                  <a:pt x="120" y="68"/>
                  <a:pt x="120" y="68"/>
                </a:cubicBezTo>
                <a:cubicBezTo>
                  <a:pt x="121" y="72"/>
                  <a:pt x="122" y="76"/>
                  <a:pt x="122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2FE94F99-A82E-D6BC-7B5C-2C488C2486C1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1922463"/>
            <a:ext cx="252413" cy="254000"/>
          </a:xfrm>
          <a:custGeom>
            <a:avLst/>
            <a:gdLst>
              <a:gd name="T0" fmla="*/ 144 w 159"/>
              <a:gd name="T1" fmla="*/ 0 h 160"/>
              <a:gd name="T2" fmla="*/ 16 w 159"/>
              <a:gd name="T3" fmla="*/ 0 h 160"/>
              <a:gd name="T4" fmla="*/ 0 w 159"/>
              <a:gd name="T5" fmla="*/ 15 h 160"/>
              <a:gd name="T6" fmla="*/ 0 w 159"/>
              <a:gd name="T7" fmla="*/ 112 h 160"/>
              <a:gd name="T8" fmla="*/ 16 w 159"/>
              <a:gd name="T9" fmla="*/ 128 h 160"/>
              <a:gd name="T10" fmla="*/ 50 w 159"/>
              <a:gd name="T11" fmla="*/ 128 h 160"/>
              <a:gd name="T12" fmla="*/ 43 w 159"/>
              <a:gd name="T13" fmla="*/ 148 h 160"/>
              <a:gd name="T14" fmla="*/ 37 w 159"/>
              <a:gd name="T15" fmla="*/ 148 h 160"/>
              <a:gd name="T16" fmla="*/ 31 w 159"/>
              <a:gd name="T17" fmla="*/ 154 h 160"/>
              <a:gd name="T18" fmla="*/ 37 w 159"/>
              <a:gd name="T19" fmla="*/ 160 h 160"/>
              <a:gd name="T20" fmla="*/ 123 w 159"/>
              <a:gd name="T21" fmla="*/ 160 h 160"/>
              <a:gd name="T22" fmla="*/ 129 w 159"/>
              <a:gd name="T23" fmla="*/ 154 h 160"/>
              <a:gd name="T24" fmla="*/ 123 w 159"/>
              <a:gd name="T25" fmla="*/ 148 h 160"/>
              <a:gd name="T26" fmla="*/ 117 w 159"/>
              <a:gd name="T27" fmla="*/ 148 h 160"/>
              <a:gd name="T28" fmla="*/ 110 w 159"/>
              <a:gd name="T29" fmla="*/ 128 h 160"/>
              <a:gd name="T30" fmla="*/ 144 w 159"/>
              <a:gd name="T31" fmla="*/ 128 h 160"/>
              <a:gd name="T32" fmla="*/ 159 w 159"/>
              <a:gd name="T33" fmla="*/ 112 h 160"/>
              <a:gd name="T34" fmla="*/ 159 w 159"/>
              <a:gd name="T35" fmla="*/ 15 h 160"/>
              <a:gd name="T36" fmla="*/ 144 w 159"/>
              <a:gd name="T37" fmla="*/ 0 h 160"/>
              <a:gd name="T38" fmla="*/ 54 w 159"/>
              <a:gd name="T39" fmla="*/ 149 h 160"/>
              <a:gd name="T40" fmla="*/ 61 w 159"/>
              <a:gd name="T41" fmla="*/ 128 h 160"/>
              <a:gd name="T42" fmla="*/ 98 w 159"/>
              <a:gd name="T43" fmla="*/ 128 h 160"/>
              <a:gd name="T44" fmla="*/ 106 w 159"/>
              <a:gd name="T45" fmla="*/ 149 h 160"/>
              <a:gd name="T46" fmla="*/ 54 w 159"/>
              <a:gd name="T47" fmla="*/ 149 h 160"/>
              <a:gd name="T48" fmla="*/ 149 w 159"/>
              <a:gd name="T49" fmla="*/ 112 h 160"/>
              <a:gd name="T50" fmla="*/ 144 w 159"/>
              <a:gd name="T51" fmla="*/ 118 h 160"/>
              <a:gd name="T52" fmla="*/ 16 w 159"/>
              <a:gd name="T53" fmla="*/ 118 h 160"/>
              <a:gd name="T54" fmla="*/ 10 w 159"/>
              <a:gd name="T55" fmla="*/ 112 h 160"/>
              <a:gd name="T56" fmla="*/ 10 w 159"/>
              <a:gd name="T57" fmla="*/ 107 h 160"/>
              <a:gd name="T58" fmla="*/ 149 w 159"/>
              <a:gd name="T59" fmla="*/ 107 h 160"/>
              <a:gd name="T60" fmla="*/ 149 w 159"/>
              <a:gd name="T61" fmla="*/ 112 h 160"/>
              <a:gd name="T62" fmla="*/ 149 w 159"/>
              <a:gd name="T63" fmla="*/ 97 h 160"/>
              <a:gd name="T64" fmla="*/ 10 w 159"/>
              <a:gd name="T65" fmla="*/ 97 h 160"/>
              <a:gd name="T66" fmla="*/ 10 w 159"/>
              <a:gd name="T67" fmla="*/ 15 h 160"/>
              <a:gd name="T68" fmla="*/ 16 w 159"/>
              <a:gd name="T69" fmla="*/ 10 h 160"/>
              <a:gd name="T70" fmla="*/ 144 w 159"/>
              <a:gd name="T71" fmla="*/ 10 h 160"/>
              <a:gd name="T72" fmla="*/ 149 w 159"/>
              <a:gd name="T73" fmla="*/ 15 h 160"/>
              <a:gd name="T74" fmla="*/ 149 w 159"/>
              <a:gd name="T75" fmla="*/ 97 h 160"/>
              <a:gd name="T76" fmla="*/ 80 w 159"/>
              <a:gd name="T77" fmla="*/ 37 h 160"/>
              <a:gd name="T78" fmla="*/ 85 w 159"/>
              <a:gd name="T79" fmla="*/ 42 h 160"/>
              <a:gd name="T80" fmla="*/ 90 w 159"/>
              <a:gd name="T81" fmla="*/ 48 h 160"/>
              <a:gd name="T82" fmla="*/ 95 w 159"/>
              <a:gd name="T83" fmla="*/ 42 h 160"/>
              <a:gd name="T84" fmla="*/ 85 w 159"/>
              <a:gd name="T85" fmla="*/ 27 h 160"/>
              <a:gd name="T86" fmla="*/ 85 w 159"/>
              <a:gd name="T87" fmla="*/ 24 h 160"/>
              <a:gd name="T88" fmla="*/ 80 w 159"/>
              <a:gd name="T89" fmla="*/ 18 h 160"/>
              <a:gd name="T90" fmla="*/ 75 w 159"/>
              <a:gd name="T91" fmla="*/ 24 h 160"/>
              <a:gd name="T92" fmla="*/ 75 w 159"/>
              <a:gd name="T93" fmla="*/ 27 h 160"/>
              <a:gd name="T94" fmla="*/ 64 w 159"/>
              <a:gd name="T95" fmla="*/ 42 h 160"/>
              <a:gd name="T96" fmla="*/ 77 w 159"/>
              <a:gd name="T97" fmla="*/ 60 h 160"/>
              <a:gd name="T98" fmla="*/ 85 w 159"/>
              <a:gd name="T99" fmla="*/ 69 h 160"/>
              <a:gd name="T100" fmla="*/ 80 w 159"/>
              <a:gd name="T101" fmla="*/ 74 h 160"/>
              <a:gd name="T102" fmla="*/ 75 w 159"/>
              <a:gd name="T103" fmla="*/ 69 h 160"/>
              <a:gd name="T104" fmla="*/ 70 w 159"/>
              <a:gd name="T105" fmla="*/ 63 h 160"/>
              <a:gd name="T106" fmla="*/ 64 w 159"/>
              <a:gd name="T107" fmla="*/ 69 h 160"/>
              <a:gd name="T108" fmla="*/ 75 w 159"/>
              <a:gd name="T109" fmla="*/ 84 h 160"/>
              <a:gd name="T110" fmla="*/ 75 w 159"/>
              <a:gd name="T111" fmla="*/ 87 h 160"/>
              <a:gd name="T112" fmla="*/ 80 w 159"/>
              <a:gd name="T113" fmla="*/ 93 h 160"/>
              <a:gd name="T114" fmla="*/ 85 w 159"/>
              <a:gd name="T115" fmla="*/ 87 h 160"/>
              <a:gd name="T116" fmla="*/ 85 w 159"/>
              <a:gd name="T117" fmla="*/ 84 h 160"/>
              <a:gd name="T118" fmla="*/ 95 w 159"/>
              <a:gd name="T119" fmla="*/ 69 h 160"/>
              <a:gd name="T120" fmla="*/ 83 w 159"/>
              <a:gd name="T121" fmla="*/ 51 h 160"/>
              <a:gd name="T122" fmla="*/ 75 w 159"/>
              <a:gd name="T123" fmla="*/ 42 h 160"/>
              <a:gd name="T124" fmla="*/ 80 w 159"/>
              <a:gd name="T125" fmla="*/ 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9" h="160">
                <a:moveTo>
                  <a:pt x="14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21"/>
                  <a:pt x="7" y="128"/>
                  <a:pt x="16" y="128"/>
                </a:cubicBezTo>
                <a:cubicBezTo>
                  <a:pt x="50" y="128"/>
                  <a:pt x="50" y="128"/>
                  <a:pt x="50" y="128"/>
                </a:cubicBezTo>
                <a:cubicBezTo>
                  <a:pt x="43" y="148"/>
                  <a:pt x="43" y="148"/>
                  <a:pt x="43" y="148"/>
                </a:cubicBezTo>
                <a:cubicBezTo>
                  <a:pt x="37" y="148"/>
                  <a:pt x="37" y="148"/>
                  <a:pt x="37" y="148"/>
                </a:cubicBezTo>
                <a:cubicBezTo>
                  <a:pt x="33" y="148"/>
                  <a:pt x="31" y="151"/>
                  <a:pt x="31" y="154"/>
                </a:cubicBezTo>
                <a:cubicBezTo>
                  <a:pt x="31" y="157"/>
                  <a:pt x="34" y="160"/>
                  <a:pt x="37" y="160"/>
                </a:cubicBezTo>
                <a:cubicBezTo>
                  <a:pt x="123" y="160"/>
                  <a:pt x="123" y="160"/>
                  <a:pt x="123" y="160"/>
                </a:cubicBezTo>
                <a:cubicBezTo>
                  <a:pt x="126" y="160"/>
                  <a:pt x="129" y="157"/>
                  <a:pt x="129" y="154"/>
                </a:cubicBezTo>
                <a:cubicBezTo>
                  <a:pt x="129" y="151"/>
                  <a:pt x="126" y="148"/>
                  <a:pt x="123" y="148"/>
                </a:cubicBezTo>
                <a:cubicBezTo>
                  <a:pt x="117" y="148"/>
                  <a:pt x="117" y="148"/>
                  <a:pt x="117" y="148"/>
                </a:cubicBezTo>
                <a:cubicBezTo>
                  <a:pt x="110" y="128"/>
                  <a:pt x="110" y="128"/>
                  <a:pt x="110" y="128"/>
                </a:cubicBezTo>
                <a:cubicBezTo>
                  <a:pt x="144" y="128"/>
                  <a:pt x="144" y="128"/>
                  <a:pt x="144" y="128"/>
                </a:cubicBezTo>
                <a:cubicBezTo>
                  <a:pt x="152" y="128"/>
                  <a:pt x="159" y="121"/>
                  <a:pt x="159" y="112"/>
                </a:cubicBezTo>
                <a:cubicBezTo>
                  <a:pt x="159" y="15"/>
                  <a:pt x="159" y="15"/>
                  <a:pt x="159" y="15"/>
                </a:cubicBezTo>
                <a:cubicBezTo>
                  <a:pt x="159" y="7"/>
                  <a:pt x="152" y="0"/>
                  <a:pt x="144" y="0"/>
                </a:cubicBezTo>
                <a:close/>
                <a:moveTo>
                  <a:pt x="54" y="149"/>
                </a:moveTo>
                <a:cubicBezTo>
                  <a:pt x="61" y="128"/>
                  <a:pt x="61" y="128"/>
                  <a:pt x="61" y="128"/>
                </a:cubicBezTo>
                <a:cubicBezTo>
                  <a:pt x="98" y="128"/>
                  <a:pt x="98" y="128"/>
                  <a:pt x="98" y="128"/>
                </a:cubicBezTo>
                <a:cubicBezTo>
                  <a:pt x="106" y="149"/>
                  <a:pt x="106" y="149"/>
                  <a:pt x="106" y="149"/>
                </a:cubicBezTo>
                <a:lnTo>
                  <a:pt x="54" y="149"/>
                </a:lnTo>
                <a:close/>
                <a:moveTo>
                  <a:pt x="149" y="112"/>
                </a:moveTo>
                <a:cubicBezTo>
                  <a:pt x="149" y="116"/>
                  <a:pt x="146" y="118"/>
                  <a:pt x="144" y="118"/>
                </a:cubicBezTo>
                <a:cubicBezTo>
                  <a:pt x="16" y="118"/>
                  <a:pt x="16" y="118"/>
                  <a:pt x="16" y="118"/>
                </a:cubicBezTo>
                <a:cubicBezTo>
                  <a:pt x="13" y="118"/>
                  <a:pt x="10" y="116"/>
                  <a:pt x="10" y="112"/>
                </a:cubicBezTo>
                <a:cubicBezTo>
                  <a:pt x="10" y="107"/>
                  <a:pt x="10" y="107"/>
                  <a:pt x="10" y="107"/>
                </a:cubicBezTo>
                <a:cubicBezTo>
                  <a:pt x="149" y="107"/>
                  <a:pt x="149" y="107"/>
                  <a:pt x="149" y="107"/>
                </a:cubicBezTo>
                <a:lnTo>
                  <a:pt x="149" y="112"/>
                </a:lnTo>
                <a:close/>
                <a:moveTo>
                  <a:pt x="149" y="97"/>
                </a:moveTo>
                <a:cubicBezTo>
                  <a:pt x="10" y="97"/>
                  <a:pt x="10" y="97"/>
                  <a:pt x="10" y="97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3"/>
                  <a:pt x="13" y="10"/>
                  <a:pt x="16" y="10"/>
                </a:cubicBezTo>
                <a:cubicBezTo>
                  <a:pt x="144" y="10"/>
                  <a:pt x="144" y="10"/>
                  <a:pt x="144" y="10"/>
                </a:cubicBezTo>
                <a:cubicBezTo>
                  <a:pt x="147" y="10"/>
                  <a:pt x="149" y="13"/>
                  <a:pt x="149" y="15"/>
                </a:cubicBezTo>
                <a:lnTo>
                  <a:pt x="149" y="97"/>
                </a:lnTo>
                <a:close/>
                <a:moveTo>
                  <a:pt x="80" y="37"/>
                </a:moveTo>
                <a:cubicBezTo>
                  <a:pt x="83" y="37"/>
                  <a:pt x="85" y="39"/>
                  <a:pt x="85" y="42"/>
                </a:cubicBezTo>
                <a:cubicBezTo>
                  <a:pt x="85" y="45"/>
                  <a:pt x="88" y="48"/>
                  <a:pt x="90" y="48"/>
                </a:cubicBezTo>
                <a:cubicBezTo>
                  <a:pt x="92" y="48"/>
                  <a:pt x="95" y="45"/>
                  <a:pt x="95" y="42"/>
                </a:cubicBezTo>
                <a:cubicBezTo>
                  <a:pt x="95" y="35"/>
                  <a:pt x="91" y="30"/>
                  <a:pt x="85" y="27"/>
                </a:cubicBezTo>
                <a:cubicBezTo>
                  <a:pt x="85" y="24"/>
                  <a:pt x="85" y="24"/>
                  <a:pt x="85" y="24"/>
                </a:cubicBezTo>
                <a:cubicBezTo>
                  <a:pt x="85" y="21"/>
                  <a:pt x="83" y="18"/>
                  <a:pt x="80" y="18"/>
                </a:cubicBezTo>
                <a:cubicBezTo>
                  <a:pt x="77" y="18"/>
                  <a:pt x="75" y="21"/>
                  <a:pt x="75" y="24"/>
                </a:cubicBezTo>
                <a:cubicBezTo>
                  <a:pt x="75" y="27"/>
                  <a:pt x="75" y="27"/>
                  <a:pt x="75" y="27"/>
                </a:cubicBezTo>
                <a:cubicBezTo>
                  <a:pt x="69" y="29"/>
                  <a:pt x="64" y="35"/>
                  <a:pt x="64" y="42"/>
                </a:cubicBezTo>
                <a:cubicBezTo>
                  <a:pt x="64" y="51"/>
                  <a:pt x="71" y="56"/>
                  <a:pt x="77" y="60"/>
                </a:cubicBezTo>
                <a:cubicBezTo>
                  <a:pt x="81" y="63"/>
                  <a:pt x="85" y="66"/>
                  <a:pt x="85" y="69"/>
                </a:cubicBezTo>
                <a:cubicBezTo>
                  <a:pt x="85" y="72"/>
                  <a:pt x="83" y="74"/>
                  <a:pt x="80" y="74"/>
                </a:cubicBezTo>
                <a:cubicBezTo>
                  <a:pt x="77" y="74"/>
                  <a:pt x="75" y="72"/>
                  <a:pt x="75" y="69"/>
                </a:cubicBezTo>
                <a:cubicBezTo>
                  <a:pt x="75" y="66"/>
                  <a:pt x="72" y="63"/>
                  <a:pt x="70" y="63"/>
                </a:cubicBezTo>
                <a:cubicBezTo>
                  <a:pt x="67" y="63"/>
                  <a:pt x="64" y="66"/>
                  <a:pt x="64" y="69"/>
                </a:cubicBezTo>
                <a:cubicBezTo>
                  <a:pt x="64" y="76"/>
                  <a:pt x="69" y="81"/>
                  <a:pt x="75" y="84"/>
                </a:cubicBezTo>
                <a:cubicBezTo>
                  <a:pt x="75" y="87"/>
                  <a:pt x="75" y="87"/>
                  <a:pt x="75" y="87"/>
                </a:cubicBezTo>
                <a:cubicBezTo>
                  <a:pt x="75" y="90"/>
                  <a:pt x="77" y="93"/>
                  <a:pt x="80" y="93"/>
                </a:cubicBezTo>
                <a:cubicBezTo>
                  <a:pt x="83" y="93"/>
                  <a:pt x="85" y="90"/>
                  <a:pt x="85" y="87"/>
                </a:cubicBezTo>
                <a:cubicBezTo>
                  <a:pt x="85" y="84"/>
                  <a:pt x="85" y="84"/>
                  <a:pt x="85" y="84"/>
                </a:cubicBezTo>
                <a:cubicBezTo>
                  <a:pt x="91" y="82"/>
                  <a:pt x="95" y="76"/>
                  <a:pt x="95" y="69"/>
                </a:cubicBezTo>
                <a:cubicBezTo>
                  <a:pt x="95" y="60"/>
                  <a:pt x="88" y="55"/>
                  <a:pt x="83" y="51"/>
                </a:cubicBezTo>
                <a:cubicBezTo>
                  <a:pt x="79" y="48"/>
                  <a:pt x="75" y="45"/>
                  <a:pt x="75" y="42"/>
                </a:cubicBezTo>
                <a:cubicBezTo>
                  <a:pt x="75" y="39"/>
                  <a:pt x="77" y="37"/>
                  <a:pt x="80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10B37E4C-439B-FFD4-18CA-E38A56B92AF2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1373188"/>
            <a:ext cx="254000" cy="250825"/>
          </a:xfrm>
          <a:custGeom>
            <a:avLst/>
            <a:gdLst>
              <a:gd name="T0" fmla="*/ 115 w 160"/>
              <a:gd name="T1" fmla="*/ 126 h 158"/>
              <a:gd name="T2" fmla="*/ 100 w 160"/>
              <a:gd name="T3" fmla="*/ 0 h 158"/>
              <a:gd name="T4" fmla="*/ 0 w 160"/>
              <a:gd name="T5" fmla="*/ 15 h 158"/>
              <a:gd name="T6" fmla="*/ 26 w 160"/>
              <a:gd name="T7" fmla="*/ 158 h 158"/>
              <a:gd name="T8" fmla="*/ 158 w 160"/>
              <a:gd name="T9" fmla="*/ 131 h 158"/>
              <a:gd name="T10" fmla="*/ 26 w 160"/>
              <a:gd name="T11" fmla="*/ 147 h 158"/>
              <a:gd name="T12" fmla="*/ 10 w 160"/>
              <a:gd name="T13" fmla="*/ 16 h 158"/>
              <a:gd name="T14" fmla="*/ 16 w 160"/>
              <a:gd name="T15" fmla="*/ 11 h 158"/>
              <a:gd name="T16" fmla="*/ 105 w 160"/>
              <a:gd name="T17" fmla="*/ 16 h 158"/>
              <a:gd name="T18" fmla="*/ 110 w 160"/>
              <a:gd name="T19" fmla="*/ 147 h 158"/>
              <a:gd name="T20" fmla="*/ 131 w 160"/>
              <a:gd name="T21" fmla="*/ 147 h 158"/>
              <a:gd name="T22" fmla="*/ 146 w 160"/>
              <a:gd name="T23" fmla="*/ 137 h 158"/>
              <a:gd name="T24" fmla="*/ 89 w 160"/>
              <a:gd name="T25" fmla="*/ 21 h 158"/>
              <a:gd name="T26" fmla="*/ 21 w 160"/>
              <a:gd name="T27" fmla="*/ 27 h 158"/>
              <a:gd name="T28" fmla="*/ 89 w 160"/>
              <a:gd name="T29" fmla="*/ 32 h 158"/>
              <a:gd name="T30" fmla="*/ 89 w 160"/>
              <a:gd name="T31" fmla="*/ 21 h 158"/>
              <a:gd name="T32" fmla="*/ 26 w 160"/>
              <a:gd name="T33" fmla="*/ 53 h 158"/>
              <a:gd name="T34" fmla="*/ 26 w 160"/>
              <a:gd name="T35" fmla="*/ 64 h 158"/>
              <a:gd name="T36" fmla="*/ 94 w 160"/>
              <a:gd name="T37" fmla="*/ 58 h 158"/>
              <a:gd name="T38" fmla="*/ 89 w 160"/>
              <a:gd name="T39" fmla="*/ 84 h 158"/>
              <a:gd name="T40" fmla="*/ 21 w 160"/>
              <a:gd name="T41" fmla="*/ 89 h 158"/>
              <a:gd name="T42" fmla="*/ 89 w 160"/>
              <a:gd name="T43" fmla="*/ 95 h 158"/>
              <a:gd name="T44" fmla="*/ 89 w 160"/>
              <a:gd name="T45" fmla="*/ 84 h 158"/>
              <a:gd name="T46" fmla="*/ 26 w 160"/>
              <a:gd name="T47" fmla="*/ 115 h 158"/>
              <a:gd name="T48" fmla="*/ 26 w 160"/>
              <a:gd name="T49" fmla="*/ 127 h 158"/>
              <a:gd name="T50" fmla="*/ 94 w 160"/>
              <a:gd name="T51" fmla="*/ 121 h 158"/>
              <a:gd name="T52" fmla="*/ 148 w 160"/>
              <a:gd name="T53" fmla="*/ 1 h 158"/>
              <a:gd name="T54" fmla="*/ 126 w 160"/>
              <a:gd name="T55" fmla="*/ 13 h 158"/>
              <a:gd name="T56" fmla="*/ 126 w 160"/>
              <a:gd name="T57" fmla="*/ 92 h 158"/>
              <a:gd name="T58" fmla="*/ 143 w 160"/>
              <a:gd name="T59" fmla="*/ 119 h 158"/>
              <a:gd name="T60" fmla="*/ 160 w 160"/>
              <a:gd name="T61" fmla="*/ 92 h 158"/>
              <a:gd name="T62" fmla="*/ 160 w 160"/>
              <a:gd name="T63" fmla="*/ 13 h 158"/>
              <a:gd name="T64" fmla="*/ 143 w 160"/>
              <a:gd name="T65" fmla="*/ 103 h 158"/>
              <a:gd name="T66" fmla="*/ 146 w 160"/>
              <a:gd name="T67" fmla="*/ 95 h 158"/>
              <a:gd name="T68" fmla="*/ 150 w 160"/>
              <a:gd name="T69" fmla="*/ 85 h 158"/>
              <a:gd name="T70" fmla="*/ 136 w 160"/>
              <a:gd name="T71" fmla="*/ 32 h 158"/>
              <a:gd name="T72" fmla="*/ 150 w 160"/>
              <a:gd name="T73" fmla="*/ 85 h 158"/>
              <a:gd name="T74" fmla="*/ 136 w 160"/>
              <a:gd name="T75" fmla="*/ 21 h 158"/>
              <a:gd name="T76" fmla="*/ 138 w 160"/>
              <a:gd name="T77" fmla="*/ 11 h 158"/>
              <a:gd name="T78" fmla="*/ 150 w 160"/>
              <a:gd name="T79" fmla="*/ 13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58">
                <a:moveTo>
                  <a:pt x="152" y="126"/>
                </a:moveTo>
                <a:cubicBezTo>
                  <a:pt x="115" y="126"/>
                  <a:pt x="115" y="126"/>
                  <a:pt x="115" y="126"/>
                </a:cubicBezTo>
                <a:cubicBezTo>
                  <a:pt x="115" y="15"/>
                  <a:pt x="115" y="15"/>
                  <a:pt x="115" y="15"/>
                </a:cubicBezTo>
                <a:cubicBezTo>
                  <a:pt x="115" y="7"/>
                  <a:pt x="108" y="0"/>
                  <a:pt x="100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147"/>
                  <a:pt x="12" y="158"/>
                  <a:pt x="26" y="158"/>
                </a:cubicBezTo>
                <a:cubicBezTo>
                  <a:pt x="131" y="158"/>
                  <a:pt x="131" y="158"/>
                  <a:pt x="131" y="158"/>
                </a:cubicBezTo>
                <a:cubicBezTo>
                  <a:pt x="146" y="158"/>
                  <a:pt x="158" y="146"/>
                  <a:pt x="158" y="131"/>
                </a:cubicBezTo>
                <a:cubicBezTo>
                  <a:pt x="158" y="129"/>
                  <a:pt x="155" y="126"/>
                  <a:pt x="152" y="126"/>
                </a:cubicBezTo>
                <a:close/>
                <a:moveTo>
                  <a:pt x="26" y="147"/>
                </a:moveTo>
                <a:cubicBezTo>
                  <a:pt x="18" y="147"/>
                  <a:pt x="10" y="141"/>
                  <a:pt x="10" y="132"/>
                </a:cubicBezTo>
                <a:cubicBezTo>
                  <a:pt x="10" y="16"/>
                  <a:pt x="10" y="16"/>
                  <a:pt x="10" y="16"/>
                </a:cubicBezTo>
                <a:cubicBezTo>
                  <a:pt x="10" y="16"/>
                  <a:pt x="10" y="16"/>
                  <a:pt x="10" y="16"/>
                </a:cubicBezTo>
                <a:cubicBezTo>
                  <a:pt x="10" y="13"/>
                  <a:pt x="12" y="11"/>
                  <a:pt x="16" y="11"/>
                </a:cubicBezTo>
                <a:cubicBezTo>
                  <a:pt x="100" y="11"/>
                  <a:pt x="100" y="11"/>
                  <a:pt x="100" y="11"/>
                </a:cubicBezTo>
                <a:cubicBezTo>
                  <a:pt x="102" y="11"/>
                  <a:pt x="105" y="13"/>
                  <a:pt x="105" y="16"/>
                </a:cubicBezTo>
                <a:cubicBezTo>
                  <a:pt x="105" y="132"/>
                  <a:pt x="105" y="132"/>
                  <a:pt x="105" y="132"/>
                </a:cubicBezTo>
                <a:cubicBezTo>
                  <a:pt x="105" y="138"/>
                  <a:pt x="107" y="143"/>
                  <a:pt x="110" y="147"/>
                </a:cubicBezTo>
                <a:lnTo>
                  <a:pt x="26" y="147"/>
                </a:lnTo>
                <a:close/>
                <a:moveTo>
                  <a:pt x="131" y="147"/>
                </a:moveTo>
                <a:cubicBezTo>
                  <a:pt x="124" y="147"/>
                  <a:pt x="118" y="143"/>
                  <a:pt x="116" y="137"/>
                </a:cubicBezTo>
                <a:cubicBezTo>
                  <a:pt x="146" y="137"/>
                  <a:pt x="146" y="137"/>
                  <a:pt x="146" y="137"/>
                </a:cubicBezTo>
                <a:cubicBezTo>
                  <a:pt x="144" y="143"/>
                  <a:pt x="138" y="147"/>
                  <a:pt x="131" y="147"/>
                </a:cubicBezTo>
                <a:close/>
                <a:moveTo>
                  <a:pt x="89" y="21"/>
                </a:moveTo>
                <a:cubicBezTo>
                  <a:pt x="26" y="21"/>
                  <a:pt x="26" y="21"/>
                  <a:pt x="26" y="21"/>
                </a:cubicBezTo>
                <a:cubicBezTo>
                  <a:pt x="23" y="21"/>
                  <a:pt x="21" y="24"/>
                  <a:pt x="21" y="27"/>
                </a:cubicBezTo>
                <a:cubicBezTo>
                  <a:pt x="21" y="29"/>
                  <a:pt x="23" y="32"/>
                  <a:pt x="26" y="32"/>
                </a:cubicBezTo>
                <a:cubicBezTo>
                  <a:pt x="89" y="32"/>
                  <a:pt x="89" y="32"/>
                  <a:pt x="89" y="32"/>
                </a:cubicBezTo>
                <a:cubicBezTo>
                  <a:pt x="92" y="32"/>
                  <a:pt x="94" y="29"/>
                  <a:pt x="94" y="27"/>
                </a:cubicBezTo>
                <a:cubicBezTo>
                  <a:pt x="94" y="24"/>
                  <a:pt x="92" y="21"/>
                  <a:pt x="89" y="21"/>
                </a:cubicBezTo>
                <a:close/>
                <a:moveTo>
                  <a:pt x="89" y="53"/>
                </a:moveTo>
                <a:cubicBezTo>
                  <a:pt x="26" y="53"/>
                  <a:pt x="26" y="53"/>
                  <a:pt x="26" y="53"/>
                </a:cubicBezTo>
                <a:cubicBezTo>
                  <a:pt x="23" y="53"/>
                  <a:pt x="21" y="55"/>
                  <a:pt x="21" y="58"/>
                </a:cubicBezTo>
                <a:cubicBezTo>
                  <a:pt x="21" y="61"/>
                  <a:pt x="23" y="64"/>
                  <a:pt x="26" y="64"/>
                </a:cubicBezTo>
                <a:cubicBezTo>
                  <a:pt x="89" y="64"/>
                  <a:pt x="89" y="64"/>
                  <a:pt x="89" y="64"/>
                </a:cubicBezTo>
                <a:cubicBezTo>
                  <a:pt x="92" y="64"/>
                  <a:pt x="94" y="61"/>
                  <a:pt x="94" y="58"/>
                </a:cubicBezTo>
                <a:cubicBezTo>
                  <a:pt x="94" y="55"/>
                  <a:pt x="92" y="53"/>
                  <a:pt x="89" y="53"/>
                </a:cubicBezTo>
                <a:close/>
                <a:moveTo>
                  <a:pt x="89" y="84"/>
                </a:moveTo>
                <a:cubicBezTo>
                  <a:pt x="26" y="84"/>
                  <a:pt x="26" y="84"/>
                  <a:pt x="26" y="84"/>
                </a:cubicBezTo>
                <a:cubicBezTo>
                  <a:pt x="23" y="84"/>
                  <a:pt x="21" y="86"/>
                  <a:pt x="21" y="89"/>
                </a:cubicBezTo>
                <a:cubicBezTo>
                  <a:pt x="21" y="92"/>
                  <a:pt x="23" y="95"/>
                  <a:pt x="26" y="95"/>
                </a:cubicBezTo>
                <a:cubicBezTo>
                  <a:pt x="89" y="95"/>
                  <a:pt x="89" y="95"/>
                  <a:pt x="89" y="95"/>
                </a:cubicBezTo>
                <a:cubicBezTo>
                  <a:pt x="92" y="95"/>
                  <a:pt x="94" y="92"/>
                  <a:pt x="94" y="89"/>
                </a:cubicBezTo>
                <a:cubicBezTo>
                  <a:pt x="94" y="86"/>
                  <a:pt x="92" y="84"/>
                  <a:pt x="89" y="84"/>
                </a:cubicBezTo>
                <a:close/>
                <a:moveTo>
                  <a:pt x="89" y="115"/>
                </a:moveTo>
                <a:cubicBezTo>
                  <a:pt x="26" y="115"/>
                  <a:pt x="26" y="115"/>
                  <a:pt x="26" y="115"/>
                </a:cubicBezTo>
                <a:cubicBezTo>
                  <a:pt x="23" y="115"/>
                  <a:pt x="21" y="118"/>
                  <a:pt x="21" y="121"/>
                </a:cubicBezTo>
                <a:cubicBezTo>
                  <a:pt x="21" y="124"/>
                  <a:pt x="23" y="127"/>
                  <a:pt x="26" y="127"/>
                </a:cubicBezTo>
                <a:cubicBezTo>
                  <a:pt x="89" y="127"/>
                  <a:pt x="89" y="127"/>
                  <a:pt x="89" y="127"/>
                </a:cubicBezTo>
                <a:cubicBezTo>
                  <a:pt x="92" y="127"/>
                  <a:pt x="94" y="124"/>
                  <a:pt x="94" y="121"/>
                </a:cubicBezTo>
                <a:cubicBezTo>
                  <a:pt x="94" y="118"/>
                  <a:pt x="92" y="115"/>
                  <a:pt x="89" y="115"/>
                </a:cubicBezTo>
                <a:close/>
                <a:moveTo>
                  <a:pt x="148" y="1"/>
                </a:moveTo>
                <a:cubicBezTo>
                  <a:pt x="138" y="1"/>
                  <a:pt x="138" y="1"/>
                  <a:pt x="138" y="1"/>
                </a:cubicBezTo>
                <a:cubicBezTo>
                  <a:pt x="131" y="1"/>
                  <a:pt x="126" y="6"/>
                  <a:pt x="126" y="13"/>
                </a:cubicBezTo>
                <a:cubicBezTo>
                  <a:pt x="126" y="89"/>
                  <a:pt x="126" y="89"/>
                  <a:pt x="126" y="89"/>
                </a:cubicBezTo>
                <a:cubicBezTo>
                  <a:pt x="126" y="91"/>
                  <a:pt x="126" y="91"/>
                  <a:pt x="126" y="92"/>
                </a:cubicBezTo>
                <a:cubicBezTo>
                  <a:pt x="138" y="117"/>
                  <a:pt x="138" y="117"/>
                  <a:pt x="138" y="117"/>
                </a:cubicBezTo>
                <a:cubicBezTo>
                  <a:pt x="140" y="119"/>
                  <a:pt x="141" y="119"/>
                  <a:pt x="143" y="119"/>
                </a:cubicBezTo>
                <a:cubicBezTo>
                  <a:pt x="145" y="119"/>
                  <a:pt x="147" y="119"/>
                  <a:pt x="148" y="117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60" y="91"/>
                  <a:pt x="160" y="91"/>
                  <a:pt x="160" y="89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5" y="1"/>
                  <a:pt x="148" y="1"/>
                </a:cubicBezTo>
                <a:close/>
                <a:moveTo>
                  <a:pt x="143" y="103"/>
                </a:moveTo>
                <a:cubicBezTo>
                  <a:pt x="139" y="95"/>
                  <a:pt x="139" y="95"/>
                  <a:pt x="139" y="95"/>
                </a:cubicBezTo>
                <a:cubicBezTo>
                  <a:pt x="146" y="95"/>
                  <a:pt x="146" y="95"/>
                  <a:pt x="146" y="95"/>
                </a:cubicBezTo>
                <a:lnTo>
                  <a:pt x="143" y="103"/>
                </a:lnTo>
                <a:close/>
                <a:moveTo>
                  <a:pt x="150" y="85"/>
                </a:moveTo>
                <a:cubicBezTo>
                  <a:pt x="136" y="85"/>
                  <a:pt x="136" y="85"/>
                  <a:pt x="136" y="85"/>
                </a:cubicBezTo>
                <a:cubicBezTo>
                  <a:pt x="136" y="32"/>
                  <a:pt x="136" y="32"/>
                  <a:pt x="136" y="32"/>
                </a:cubicBezTo>
                <a:cubicBezTo>
                  <a:pt x="150" y="32"/>
                  <a:pt x="150" y="32"/>
                  <a:pt x="150" y="32"/>
                </a:cubicBezTo>
                <a:lnTo>
                  <a:pt x="150" y="85"/>
                </a:lnTo>
                <a:close/>
                <a:moveTo>
                  <a:pt x="150" y="21"/>
                </a:moveTo>
                <a:cubicBezTo>
                  <a:pt x="136" y="21"/>
                  <a:pt x="136" y="21"/>
                  <a:pt x="136" y="21"/>
                </a:cubicBezTo>
                <a:cubicBezTo>
                  <a:pt x="136" y="13"/>
                  <a:pt x="136" y="13"/>
                  <a:pt x="136" y="13"/>
                </a:cubicBezTo>
                <a:cubicBezTo>
                  <a:pt x="136" y="11"/>
                  <a:pt x="137" y="11"/>
                  <a:pt x="138" y="11"/>
                </a:cubicBezTo>
                <a:cubicBezTo>
                  <a:pt x="148" y="11"/>
                  <a:pt x="148" y="11"/>
                  <a:pt x="148" y="11"/>
                </a:cubicBezTo>
                <a:cubicBezTo>
                  <a:pt x="150" y="11"/>
                  <a:pt x="150" y="11"/>
                  <a:pt x="150" y="13"/>
                </a:cubicBezTo>
                <a:lnTo>
                  <a:pt x="150" y="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825C864A-1BD2-F46A-0829-7DD4FA1FCC2A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1922463"/>
            <a:ext cx="252413" cy="254000"/>
          </a:xfrm>
          <a:custGeom>
            <a:avLst/>
            <a:gdLst>
              <a:gd name="T0" fmla="*/ 159 w 159"/>
              <a:gd name="T1" fmla="*/ 57 h 160"/>
              <a:gd name="T2" fmla="*/ 155 w 159"/>
              <a:gd name="T3" fmla="*/ 31 h 160"/>
              <a:gd name="T4" fmla="*/ 79 w 159"/>
              <a:gd name="T5" fmla="*/ 0 h 160"/>
              <a:gd name="T6" fmla="*/ 3 w 159"/>
              <a:gd name="T7" fmla="*/ 31 h 160"/>
              <a:gd name="T8" fmla="*/ 0 w 159"/>
              <a:gd name="T9" fmla="*/ 57 h 160"/>
              <a:gd name="T10" fmla="*/ 12 w 159"/>
              <a:gd name="T11" fmla="*/ 62 h 160"/>
              <a:gd name="T12" fmla="*/ 0 w 159"/>
              <a:gd name="T13" fmla="*/ 144 h 160"/>
              <a:gd name="T14" fmla="*/ 5 w 159"/>
              <a:gd name="T15" fmla="*/ 160 h 160"/>
              <a:gd name="T16" fmla="*/ 159 w 159"/>
              <a:gd name="T17" fmla="*/ 154 h 160"/>
              <a:gd name="T18" fmla="*/ 147 w 159"/>
              <a:gd name="T19" fmla="*/ 128 h 160"/>
              <a:gd name="T20" fmla="*/ 154 w 159"/>
              <a:gd name="T21" fmla="*/ 62 h 160"/>
              <a:gd name="T22" fmla="*/ 148 w 159"/>
              <a:gd name="T23" fmla="*/ 149 h 160"/>
              <a:gd name="T24" fmla="*/ 10 w 159"/>
              <a:gd name="T25" fmla="*/ 143 h 160"/>
              <a:gd name="T26" fmla="*/ 143 w 159"/>
              <a:gd name="T27" fmla="*/ 138 h 160"/>
              <a:gd name="T28" fmla="*/ 22 w 159"/>
              <a:gd name="T29" fmla="*/ 128 h 160"/>
              <a:gd name="T30" fmla="*/ 32 w 159"/>
              <a:gd name="T31" fmla="*/ 62 h 160"/>
              <a:gd name="T32" fmla="*/ 22 w 159"/>
              <a:gd name="T33" fmla="*/ 128 h 160"/>
              <a:gd name="T34" fmla="*/ 43 w 159"/>
              <a:gd name="T35" fmla="*/ 62 h 160"/>
              <a:gd name="T36" fmla="*/ 63 w 159"/>
              <a:gd name="T37" fmla="*/ 128 h 160"/>
              <a:gd name="T38" fmla="*/ 74 w 159"/>
              <a:gd name="T39" fmla="*/ 128 h 160"/>
              <a:gd name="T40" fmla="*/ 84 w 159"/>
              <a:gd name="T41" fmla="*/ 62 h 160"/>
              <a:gd name="T42" fmla="*/ 74 w 159"/>
              <a:gd name="T43" fmla="*/ 128 h 160"/>
              <a:gd name="T44" fmla="*/ 95 w 159"/>
              <a:gd name="T45" fmla="*/ 62 h 160"/>
              <a:gd name="T46" fmla="*/ 115 w 159"/>
              <a:gd name="T47" fmla="*/ 128 h 160"/>
              <a:gd name="T48" fmla="*/ 126 w 159"/>
              <a:gd name="T49" fmla="*/ 128 h 160"/>
              <a:gd name="T50" fmla="*/ 136 w 159"/>
              <a:gd name="T51" fmla="*/ 62 h 160"/>
              <a:gd name="T52" fmla="*/ 126 w 159"/>
              <a:gd name="T53" fmla="*/ 128 h 160"/>
              <a:gd name="T54" fmla="*/ 10 w 159"/>
              <a:gd name="T55" fmla="*/ 39 h 160"/>
              <a:gd name="T56" fmla="*/ 148 w 159"/>
              <a:gd name="T57" fmla="*/ 39 h 160"/>
              <a:gd name="T58" fmla="*/ 10 w 159"/>
              <a:gd name="T59" fmla="*/ 52 h 160"/>
              <a:gd name="T60" fmla="*/ 74 w 159"/>
              <a:gd name="T61" fmla="*/ 34 h 160"/>
              <a:gd name="T62" fmla="*/ 84 w 159"/>
              <a:gd name="T63" fmla="*/ 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9" h="160">
                <a:moveTo>
                  <a:pt x="154" y="62"/>
                </a:moveTo>
                <a:cubicBezTo>
                  <a:pt x="157" y="62"/>
                  <a:pt x="159" y="60"/>
                  <a:pt x="159" y="57"/>
                </a:cubicBezTo>
                <a:cubicBezTo>
                  <a:pt x="159" y="36"/>
                  <a:pt x="159" y="36"/>
                  <a:pt x="159" y="36"/>
                </a:cubicBezTo>
                <a:cubicBezTo>
                  <a:pt x="158" y="34"/>
                  <a:pt x="157" y="32"/>
                  <a:pt x="155" y="31"/>
                </a:cubicBezTo>
                <a:cubicBezTo>
                  <a:pt x="81" y="0"/>
                  <a:pt x="81" y="0"/>
                  <a:pt x="81" y="0"/>
                </a:cubicBezTo>
                <a:cubicBezTo>
                  <a:pt x="80" y="0"/>
                  <a:pt x="80" y="0"/>
                  <a:pt x="79" y="0"/>
                </a:cubicBezTo>
                <a:cubicBezTo>
                  <a:pt x="78" y="0"/>
                  <a:pt x="78" y="0"/>
                  <a:pt x="77" y="0"/>
                </a:cubicBezTo>
                <a:cubicBezTo>
                  <a:pt x="3" y="31"/>
                  <a:pt x="3" y="31"/>
                  <a:pt x="3" y="31"/>
                </a:cubicBezTo>
                <a:cubicBezTo>
                  <a:pt x="1" y="32"/>
                  <a:pt x="0" y="33"/>
                  <a:pt x="0" y="36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60"/>
                  <a:pt x="2" y="62"/>
                  <a:pt x="5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12" y="128"/>
                  <a:pt x="12" y="128"/>
                  <a:pt x="12" y="128"/>
                </a:cubicBezTo>
                <a:cubicBezTo>
                  <a:pt x="5" y="130"/>
                  <a:pt x="0" y="136"/>
                  <a:pt x="0" y="14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7"/>
                  <a:pt x="2" y="160"/>
                  <a:pt x="5" y="160"/>
                </a:cubicBezTo>
                <a:cubicBezTo>
                  <a:pt x="154" y="160"/>
                  <a:pt x="154" y="160"/>
                  <a:pt x="154" y="160"/>
                </a:cubicBezTo>
                <a:cubicBezTo>
                  <a:pt x="157" y="160"/>
                  <a:pt x="159" y="157"/>
                  <a:pt x="159" y="154"/>
                </a:cubicBezTo>
                <a:cubicBezTo>
                  <a:pt x="159" y="144"/>
                  <a:pt x="159" y="144"/>
                  <a:pt x="159" y="144"/>
                </a:cubicBezTo>
                <a:cubicBezTo>
                  <a:pt x="159" y="136"/>
                  <a:pt x="154" y="130"/>
                  <a:pt x="147" y="128"/>
                </a:cubicBezTo>
                <a:cubicBezTo>
                  <a:pt x="147" y="62"/>
                  <a:pt x="147" y="62"/>
                  <a:pt x="147" y="62"/>
                </a:cubicBezTo>
                <a:lnTo>
                  <a:pt x="154" y="62"/>
                </a:lnTo>
                <a:close/>
                <a:moveTo>
                  <a:pt x="148" y="143"/>
                </a:moveTo>
                <a:cubicBezTo>
                  <a:pt x="148" y="149"/>
                  <a:pt x="148" y="149"/>
                  <a:pt x="148" y="149"/>
                </a:cubicBezTo>
                <a:cubicBezTo>
                  <a:pt x="10" y="149"/>
                  <a:pt x="10" y="149"/>
                  <a:pt x="10" y="149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0"/>
                  <a:pt x="12" y="138"/>
                  <a:pt x="15" y="138"/>
                </a:cubicBezTo>
                <a:cubicBezTo>
                  <a:pt x="143" y="138"/>
                  <a:pt x="143" y="138"/>
                  <a:pt x="143" y="138"/>
                </a:cubicBezTo>
                <a:cubicBezTo>
                  <a:pt x="146" y="138"/>
                  <a:pt x="148" y="140"/>
                  <a:pt x="148" y="143"/>
                </a:cubicBezTo>
                <a:close/>
                <a:moveTo>
                  <a:pt x="22" y="128"/>
                </a:moveTo>
                <a:cubicBezTo>
                  <a:pt x="22" y="62"/>
                  <a:pt x="22" y="62"/>
                  <a:pt x="22" y="62"/>
                </a:cubicBezTo>
                <a:cubicBezTo>
                  <a:pt x="32" y="62"/>
                  <a:pt x="32" y="62"/>
                  <a:pt x="32" y="62"/>
                </a:cubicBezTo>
                <a:cubicBezTo>
                  <a:pt x="32" y="128"/>
                  <a:pt x="32" y="128"/>
                  <a:pt x="32" y="128"/>
                </a:cubicBezTo>
                <a:lnTo>
                  <a:pt x="22" y="128"/>
                </a:lnTo>
                <a:close/>
                <a:moveTo>
                  <a:pt x="43" y="128"/>
                </a:moveTo>
                <a:cubicBezTo>
                  <a:pt x="43" y="62"/>
                  <a:pt x="43" y="62"/>
                  <a:pt x="43" y="62"/>
                </a:cubicBezTo>
                <a:cubicBezTo>
                  <a:pt x="63" y="62"/>
                  <a:pt x="63" y="62"/>
                  <a:pt x="63" y="62"/>
                </a:cubicBezTo>
                <a:cubicBezTo>
                  <a:pt x="63" y="128"/>
                  <a:pt x="63" y="128"/>
                  <a:pt x="63" y="128"/>
                </a:cubicBezTo>
                <a:lnTo>
                  <a:pt x="43" y="128"/>
                </a:lnTo>
                <a:close/>
                <a:moveTo>
                  <a:pt x="74" y="128"/>
                </a:moveTo>
                <a:cubicBezTo>
                  <a:pt x="74" y="62"/>
                  <a:pt x="74" y="62"/>
                  <a:pt x="74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4" y="128"/>
                  <a:pt x="84" y="128"/>
                  <a:pt x="84" y="128"/>
                </a:cubicBezTo>
                <a:lnTo>
                  <a:pt x="74" y="128"/>
                </a:lnTo>
                <a:close/>
                <a:moveTo>
                  <a:pt x="95" y="128"/>
                </a:moveTo>
                <a:cubicBezTo>
                  <a:pt x="95" y="62"/>
                  <a:pt x="95" y="62"/>
                  <a:pt x="95" y="62"/>
                </a:cubicBezTo>
                <a:cubicBezTo>
                  <a:pt x="115" y="62"/>
                  <a:pt x="115" y="62"/>
                  <a:pt x="115" y="62"/>
                </a:cubicBezTo>
                <a:cubicBezTo>
                  <a:pt x="115" y="128"/>
                  <a:pt x="115" y="128"/>
                  <a:pt x="115" y="128"/>
                </a:cubicBezTo>
                <a:lnTo>
                  <a:pt x="95" y="128"/>
                </a:lnTo>
                <a:close/>
                <a:moveTo>
                  <a:pt x="126" y="128"/>
                </a:moveTo>
                <a:cubicBezTo>
                  <a:pt x="126" y="62"/>
                  <a:pt x="126" y="62"/>
                  <a:pt x="126" y="62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36" y="128"/>
                  <a:pt x="136" y="128"/>
                  <a:pt x="136" y="128"/>
                </a:cubicBezTo>
                <a:lnTo>
                  <a:pt x="126" y="128"/>
                </a:lnTo>
                <a:close/>
                <a:moveTo>
                  <a:pt x="10" y="52"/>
                </a:moveTo>
                <a:cubicBezTo>
                  <a:pt x="10" y="39"/>
                  <a:pt x="10" y="39"/>
                  <a:pt x="10" y="39"/>
                </a:cubicBezTo>
                <a:cubicBezTo>
                  <a:pt x="79" y="10"/>
                  <a:pt x="79" y="10"/>
                  <a:pt x="79" y="10"/>
                </a:cubicBezTo>
                <a:cubicBezTo>
                  <a:pt x="148" y="39"/>
                  <a:pt x="148" y="39"/>
                  <a:pt x="148" y="39"/>
                </a:cubicBezTo>
                <a:cubicBezTo>
                  <a:pt x="148" y="52"/>
                  <a:pt x="148" y="52"/>
                  <a:pt x="148" y="52"/>
                </a:cubicBezTo>
                <a:lnTo>
                  <a:pt x="10" y="52"/>
                </a:lnTo>
                <a:close/>
                <a:moveTo>
                  <a:pt x="79" y="29"/>
                </a:moveTo>
                <a:cubicBezTo>
                  <a:pt x="76" y="29"/>
                  <a:pt x="74" y="32"/>
                  <a:pt x="74" y="34"/>
                </a:cubicBezTo>
                <a:cubicBezTo>
                  <a:pt x="74" y="37"/>
                  <a:pt x="76" y="40"/>
                  <a:pt x="79" y="40"/>
                </a:cubicBezTo>
                <a:cubicBezTo>
                  <a:pt x="81" y="40"/>
                  <a:pt x="84" y="37"/>
                  <a:pt x="84" y="34"/>
                </a:cubicBezTo>
                <a:cubicBezTo>
                  <a:pt x="84" y="32"/>
                  <a:pt x="81" y="29"/>
                  <a:pt x="79" y="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0026497E-58BC-B99E-B9E8-D060F680C11A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1374775"/>
            <a:ext cx="255588" cy="247650"/>
          </a:xfrm>
          <a:custGeom>
            <a:avLst/>
            <a:gdLst>
              <a:gd name="T0" fmla="*/ 102 w 161"/>
              <a:gd name="T1" fmla="*/ 31 h 156"/>
              <a:gd name="T2" fmla="*/ 81 w 161"/>
              <a:gd name="T3" fmla="*/ 0 h 156"/>
              <a:gd name="T4" fmla="*/ 60 w 161"/>
              <a:gd name="T5" fmla="*/ 31 h 156"/>
              <a:gd name="T6" fmla="*/ 0 w 161"/>
              <a:gd name="T7" fmla="*/ 47 h 156"/>
              <a:gd name="T8" fmla="*/ 16 w 161"/>
              <a:gd name="T9" fmla="*/ 156 h 156"/>
              <a:gd name="T10" fmla="*/ 160 w 161"/>
              <a:gd name="T11" fmla="*/ 140 h 156"/>
              <a:gd name="T12" fmla="*/ 145 w 161"/>
              <a:gd name="T13" fmla="*/ 31 h 156"/>
              <a:gd name="T14" fmla="*/ 81 w 161"/>
              <a:gd name="T15" fmla="*/ 11 h 156"/>
              <a:gd name="T16" fmla="*/ 92 w 161"/>
              <a:gd name="T17" fmla="*/ 52 h 156"/>
              <a:gd name="T18" fmla="*/ 71 w 161"/>
              <a:gd name="T19" fmla="*/ 21 h 156"/>
              <a:gd name="T20" fmla="*/ 151 w 161"/>
              <a:gd name="T21" fmla="*/ 140 h 156"/>
              <a:gd name="T22" fmla="*/ 17 w 161"/>
              <a:gd name="T23" fmla="*/ 146 h 156"/>
              <a:gd name="T24" fmla="*/ 12 w 161"/>
              <a:gd name="T25" fmla="*/ 47 h 156"/>
              <a:gd name="T26" fmla="*/ 61 w 161"/>
              <a:gd name="T27" fmla="*/ 41 h 156"/>
              <a:gd name="T28" fmla="*/ 66 w 161"/>
              <a:gd name="T29" fmla="*/ 63 h 156"/>
              <a:gd name="T30" fmla="*/ 103 w 161"/>
              <a:gd name="T31" fmla="*/ 57 h 156"/>
              <a:gd name="T32" fmla="*/ 146 w 161"/>
              <a:gd name="T33" fmla="*/ 41 h 156"/>
              <a:gd name="T34" fmla="*/ 152 w 161"/>
              <a:gd name="T35" fmla="*/ 140 h 156"/>
              <a:gd name="T36" fmla="*/ 135 w 161"/>
              <a:gd name="T37" fmla="*/ 94 h 156"/>
              <a:gd name="T38" fmla="*/ 135 w 161"/>
              <a:gd name="T39" fmla="*/ 83 h 156"/>
              <a:gd name="T40" fmla="*/ 99 w 161"/>
              <a:gd name="T41" fmla="*/ 89 h 156"/>
              <a:gd name="T42" fmla="*/ 104 w 161"/>
              <a:gd name="T43" fmla="*/ 115 h 156"/>
              <a:gd name="T44" fmla="*/ 140 w 161"/>
              <a:gd name="T45" fmla="*/ 110 h 156"/>
              <a:gd name="T46" fmla="*/ 104 w 161"/>
              <a:gd name="T47" fmla="*/ 104 h 156"/>
              <a:gd name="T48" fmla="*/ 104 w 161"/>
              <a:gd name="T49" fmla="*/ 115 h 156"/>
              <a:gd name="T50" fmla="*/ 104 w 161"/>
              <a:gd name="T51" fmla="*/ 125 h 156"/>
              <a:gd name="T52" fmla="*/ 104 w 161"/>
              <a:gd name="T53" fmla="*/ 136 h 156"/>
              <a:gd name="T54" fmla="*/ 140 w 161"/>
              <a:gd name="T55" fmla="*/ 130 h 156"/>
              <a:gd name="T56" fmla="*/ 69 w 161"/>
              <a:gd name="T57" fmla="*/ 103 h 156"/>
              <a:gd name="T58" fmla="*/ 68 w 161"/>
              <a:gd name="T59" fmla="*/ 74 h 156"/>
              <a:gd name="T60" fmla="*/ 34 w 161"/>
              <a:gd name="T61" fmla="*/ 83 h 156"/>
              <a:gd name="T62" fmla="*/ 22 w 161"/>
              <a:gd name="T63" fmla="*/ 130 h 156"/>
              <a:gd name="T64" fmla="*/ 79 w 161"/>
              <a:gd name="T65" fmla="*/ 135 h 156"/>
              <a:gd name="T66" fmla="*/ 69 w 161"/>
              <a:gd name="T67" fmla="*/ 103 h 156"/>
              <a:gd name="T68" fmla="*/ 54 w 161"/>
              <a:gd name="T69" fmla="*/ 79 h 156"/>
              <a:gd name="T70" fmla="*/ 63 w 161"/>
              <a:gd name="T71" fmla="*/ 92 h 156"/>
              <a:gd name="T72" fmla="*/ 53 w 161"/>
              <a:gd name="T73" fmla="*/ 99 h 156"/>
              <a:gd name="T74" fmla="*/ 44 w 161"/>
              <a:gd name="T75" fmla="*/ 86 h 156"/>
              <a:gd name="T76" fmla="*/ 54 w 161"/>
              <a:gd name="T77" fmla="*/ 110 h 156"/>
              <a:gd name="T78" fmla="*/ 34 w 161"/>
              <a:gd name="T79" fmla="*/ 125 h 156"/>
              <a:gd name="T80" fmla="*/ 79 w 161"/>
              <a:gd name="T81" fmla="*/ 21 h 156"/>
              <a:gd name="T82" fmla="*/ 85 w 161"/>
              <a:gd name="T83" fmla="*/ 21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1" h="156">
                <a:moveTo>
                  <a:pt x="145" y="31"/>
                </a:moveTo>
                <a:cubicBezTo>
                  <a:pt x="102" y="31"/>
                  <a:pt x="102" y="31"/>
                  <a:pt x="102" y="31"/>
                </a:cubicBezTo>
                <a:cubicBezTo>
                  <a:pt x="102" y="21"/>
                  <a:pt x="102" y="21"/>
                  <a:pt x="102" y="21"/>
                </a:cubicBezTo>
                <a:cubicBezTo>
                  <a:pt x="102" y="9"/>
                  <a:pt x="92" y="0"/>
                  <a:pt x="81" y="0"/>
                </a:cubicBezTo>
                <a:cubicBezTo>
                  <a:pt x="69" y="0"/>
                  <a:pt x="60" y="9"/>
                  <a:pt x="60" y="21"/>
                </a:cubicBezTo>
                <a:cubicBezTo>
                  <a:pt x="60" y="31"/>
                  <a:pt x="60" y="31"/>
                  <a:pt x="60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8" y="31"/>
                  <a:pt x="0" y="38"/>
                  <a:pt x="0" y="47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8"/>
                  <a:pt x="8" y="156"/>
                  <a:pt x="16" y="156"/>
                </a:cubicBezTo>
                <a:cubicBezTo>
                  <a:pt x="145" y="156"/>
                  <a:pt x="145" y="156"/>
                  <a:pt x="145" y="156"/>
                </a:cubicBezTo>
                <a:cubicBezTo>
                  <a:pt x="153" y="156"/>
                  <a:pt x="160" y="148"/>
                  <a:pt x="160" y="140"/>
                </a:cubicBezTo>
                <a:cubicBezTo>
                  <a:pt x="160" y="47"/>
                  <a:pt x="160" y="47"/>
                  <a:pt x="160" y="47"/>
                </a:cubicBezTo>
                <a:cubicBezTo>
                  <a:pt x="161" y="38"/>
                  <a:pt x="154" y="31"/>
                  <a:pt x="145" y="31"/>
                </a:cubicBezTo>
                <a:close/>
                <a:moveTo>
                  <a:pt x="71" y="21"/>
                </a:moveTo>
                <a:cubicBezTo>
                  <a:pt x="71" y="15"/>
                  <a:pt x="75" y="11"/>
                  <a:pt x="81" y="11"/>
                </a:cubicBezTo>
                <a:cubicBezTo>
                  <a:pt x="87" y="11"/>
                  <a:pt x="92" y="15"/>
                  <a:pt x="92" y="21"/>
                </a:cubicBezTo>
                <a:cubicBezTo>
                  <a:pt x="92" y="52"/>
                  <a:pt x="92" y="52"/>
                  <a:pt x="92" y="52"/>
                </a:cubicBezTo>
                <a:cubicBezTo>
                  <a:pt x="71" y="52"/>
                  <a:pt x="71" y="52"/>
                  <a:pt x="71" y="52"/>
                </a:cubicBezTo>
                <a:lnTo>
                  <a:pt x="71" y="21"/>
                </a:lnTo>
                <a:close/>
                <a:moveTo>
                  <a:pt x="152" y="140"/>
                </a:moveTo>
                <a:cubicBezTo>
                  <a:pt x="151" y="140"/>
                  <a:pt x="151" y="140"/>
                  <a:pt x="151" y="140"/>
                </a:cubicBezTo>
                <a:cubicBezTo>
                  <a:pt x="151" y="144"/>
                  <a:pt x="148" y="146"/>
                  <a:pt x="146" y="146"/>
                </a:cubicBezTo>
                <a:cubicBezTo>
                  <a:pt x="17" y="146"/>
                  <a:pt x="17" y="146"/>
                  <a:pt x="17" y="146"/>
                </a:cubicBezTo>
                <a:cubicBezTo>
                  <a:pt x="14" y="146"/>
                  <a:pt x="12" y="143"/>
                  <a:pt x="12" y="140"/>
                </a:cubicBezTo>
                <a:cubicBezTo>
                  <a:pt x="12" y="47"/>
                  <a:pt x="12" y="47"/>
                  <a:pt x="12" y="47"/>
                </a:cubicBezTo>
                <a:cubicBezTo>
                  <a:pt x="12" y="44"/>
                  <a:pt x="14" y="41"/>
                  <a:pt x="17" y="41"/>
                </a:cubicBezTo>
                <a:cubicBezTo>
                  <a:pt x="61" y="41"/>
                  <a:pt x="61" y="41"/>
                  <a:pt x="61" y="41"/>
                </a:cubicBezTo>
                <a:cubicBezTo>
                  <a:pt x="61" y="57"/>
                  <a:pt x="61" y="57"/>
                  <a:pt x="61" y="57"/>
                </a:cubicBezTo>
                <a:cubicBezTo>
                  <a:pt x="61" y="60"/>
                  <a:pt x="64" y="63"/>
                  <a:pt x="66" y="63"/>
                </a:cubicBezTo>
                <a:cubicBezTo>
                  <a:pt x="97" y="63"/>
                  <a:pt x="97" y="63"/>
                  <a:pt x="97" y="63"/>
                </a:cubicBezTo>
                <a:cubicBezTo>
                  <a:pt x="100" y="63"/>
                  <a:pt x="103" y="60"/>
                  <a:pt x="103" y="57"/>
                </a:cubicBezTo>
                <a:cubicBezTo>
                  <a:pt x="103" y="41"/>
                  <a:pt x="103" y="41"/>
                  <a:pt x="103" y="41"/>
                </a:cubicBezTo>
                <a:cubicBezTo>
                  <a:pt x="146" y="41"/>
                  <a:pt x="146" y="41"/>
                  <a:pt x="146" y="41"/>
                </a:cubicBezTo>
                <a:cubicBezTo>
                  <a:pt x="150" y="41"/>
                  <a:pt x="152" y="44"/>
                  <a:pt x="152" y="47"/>
                </a:cubicBezTo>
                <a:lnTo>
                  <a:pt x="152" y="140"/>
                </a:lnTo>
                <a:close/>
                <a:moveTo>
                  <a:pt x="104" y="94"/>
                </a:moveTo>
                <a:cubicBezTo>
                  <a:pt x="135" y="94"/>
                  <a:pt x="135" y="94"/>
                  <a:pt x="135" y="94"/>
                </a:cubicBezTo>
                <a:cubicBezTo>
                  <a:pt x="138" y="94"/>
                  <a:pt x="140" y="91"/>
                  <a:pt x="140" y="89"/>
                </a:cubicBezTo>
                <a:cubicBezTo>
                  <a:pt x="140" y="86"/>
                  <a:pt x="138" y="83"/>
                  <a:pt x="135" y="83"/>
                </a:cubicBezTo>
                <a:cubicBezTo>
                  <a:pt x="104" y="83"/>
                  <a:pt x="104" y="83"/>
                  <a:pt x="104" y="83"/>
                </a:cubicBezTo>
                <a:cubicBezTo>
                  <a:pt x="101" y="83"/>
                  <a:pt x="99" y="86"/>
                  <a:pt x="99" y="89"/>
                </a:cubicBezTo>
                <a:cubicBezTo>
                  <a:pt x="99" y="92"/>
                  <a:pt x="101" y="94"/>
                  <a:pt x="104" y="94"/>
                </a:cubicBezTo>
                <a:close/>
                <a:moveTo>
                  <a:pt x="104" y="115"/>
                </a:moveTo>
                <a:cubicBezTo>
                  <a:pt x="135" y="115"/>
                  <a:pt x="135" y="115"/>
                  <a:pt x="135" y="115"/>
                </a:cubicBezTo>
                <a:cubicBezTo>
                  <a:pt x="138" y="115"/>
                  <a:pt x="140" y="113"/>
                  <a:pt x="140" y="110"/>
                </a:cubicBezTo>
                <a:cubicBezTo>
                  <a:pt x="140" y="107"/>
                  <a:pt x="138" y="104"/>
                  <a:pt x="135" y="104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01" y="104"/>
                  <a:pt x="99" y="107"/>
                  <a:pt x="99" y="110"/>
                </a:cubicBezTo>
                <a:cubicBezTo>
                  <a:pt x="99" y="113"/>
                  <a:pt x="101" y="115"/>
                  <a:pt x="104" y="115"/>
                </a:cubicBezTo>
                <a:close/>
                <a:moveTo>
                  <a:pt x="135" y="125"/>
                </a:moveTo>
                <a:cubicBezTo>
                  <a:pt x="104" y="125"/>
                  <a:pt x="104" y="125"/>
                  <a:pt x="104" y="125"/>
                </a:cubicBezTo>
                <a:cubicBezTo>
                  <a:pt x="101" y="125"/>
                  <a:pt x="99" y="127"/>
                  <a:pt x="99" y="130"/>
                </a:cubicBezTo>
                <a:cubicBezTo>
                  <a:pt x="99" y="133"/>
                  <a:pt x="101" y="136"/>
                  <a:pt x="104" y="136"/>
                </a:cubicBezTo>
                <a:cubicBezTo>
                  <a:pt x="135" y="136"/>
                  <a:pt x="135" y="136"/>
                  <a:pt x="135" y="136"/>
                </a:cubicBezTo>
                <a:cubicBezTo>
                  <a:pt x="138" y="136"/>
                  <a:pt x="140" y="133"/>
                  <a:pt x="140" y="130"/>
                </a:cubicBezTo>
                <a:cubicBezTo>
                  <a:pt x="140" y="127"/>
                  <a:pt x="138" y="125"/>
                  <a:pt x="135" y="125"/>
                </a:cubicBezTo>
                <a:close/>
                <a:moveTo>
                  <a:pt x="69" y="103"/>
                </a:moveTo>
                <a:cubicBezTo>
                  <a:pt x="71" y="101"/>
                  <a:pt x="73" y="98"/>
                  <a:pt x="74" y="94"/>
                </a:cubicBezTo>
                <a:cubicBezTo>
                  <a:pt x="76" y="87"/>
                  <a:pt x="74" y="79"/>
                  <a:pt x="68" y="74"/>
                </a:cubicBezTo>
                <a:cubicBezTo>
                  <a:pt x="64" y="70"/>
                  <a:pt x="59" y="68"/>
                  <a:pt x="53" y="68"/>
                </a:cubicBezTo>
                <a:cubicBezTo>
                  <a:pt x="45" y="68"/>
                  <a:pt x="36" y="73"/>
                  <a:pt x="34" y="83"/>
                </a:cubicBezTo>
                <a:cubicBezTo>
                  <a:pt x="32" y="90"/>
                  <a:pt x="34" y="97"/>
                  <a:pt x="38" y="103"/>
                </a:cubicBezTo>
                <a:cubicBezTo>
                  <a:pt x="29" y="108"/>
                  <a:pt x="22" y="118"/>
                  <a:pt x="22" y="130"/>
                </a:cubicBezTo>
                <a:cubicBezTo>
                  <a:pt x="22" y="132"/>
                  <a:pt x="25" y="135"/>
                  <a:pt x="27" y="135"/>
                </a:cubicBezTo>
                <a:cubicBezTo>
                  <a:pt x="79" y="135"/>
                  <a:pt x="79" y="135"/>
                  <a:pt x="79" y="135"/>
                </a:cubicBezTo>
                <a:cubicBezTo>
                  <a:pt x="82" y="135"/>
                  <a:pt x="85" y="132"/>
                  <a:pt x="85" y="130"/>
                </a:cubicBezTo>
                <a:cubicBezTo>
                  <a:pt x="85" y="118"/>
                  <a:pt x="79" y="108"/>
                  <a:pt x="69" y="103"/>
                </a:cubicBezTo>
                <a:close/>
                <a:moveTo>
                  <a:pt x="44" y="86"/>
                </a:moveTo>
                <a:cubicBezTo>
                  <a:pt x="45" y="81"/>
                  <a:pt x="49" y="79"/>
                  <a:pt x="54" y="79"/>
                </a:cubicBezTo>
                <a:cubicBezTo>
                  <a:pt x="56" y="79"/>
                  <a:pt x="59" y="79"/>
                  <a:pt x="61" y="81"/>
                </a:cubicBezTo>
                <a:cubicBezTo>
                  <a:pt x="63" y="84"/>
                  <a:pt x="64" y="88"/>
                  <a:pt x="63" y="92"/>
                </a:cubicBezTo>
                <a:cubicBezTo>
                  <a:pt x="62" y="95"/>
                  <a:pt x="60" y="98"/>
                  <a:pt x="56" y="99"/>
                </a:cubicBezTo>
                <a:cubicBezTo>
                  <a:pt x="55" y="99"/>
                  <a:pt x="54" y="99"/>
                  <a:pt x="53" y="99"/>
                </a:cubicBezTo>
                <a:cubicBezTo>
                  <a:pt x="51" y="99"/>
                  <a:pt x="48" y="98"/>
                  <a:pt x="46" y="96"/>
                </a:cubicBezTo>
                <a:cubicBezTo>
                  <a:pt x="44" y="93"/>
                  <a:pt x="42" y="89"/>
                  <a:pt x="44" y="86"/>
                </a:cubicBezTo>
                <a:close/>
                <a:moveTo>
                  <a:pt x="34" y="125"/>
                </a:moveTo>
                <a:cubicBezTo>
                  <a:pt x="36" y="116"/>
                  <a:pt x="44" y="110"/>
                  <a:pt x="54" y="110"/>
                </a:cubicBezTo>
                <a:cubicBezTo>
                  <a:pt x="64" y="110"/>
                  <a:pt x="72" y="116"/>
                  <a:pt x="74" y="125"/>
                </a:cubicBezTo>
                <a:lnTo>
                  <a:pt x="34" y="125"/>
                </a:lnTo>
                <a:close/>
                <a:moveTo>
                  <a:pt x="82" y="17"/>
                </a:moveTo>
                <a:cubicBezTo>
                  <a:pt x="80" y="17"/>
                  <a:pt x="79" y="19"/>
                  <a:pt x="79" y="21"/>
                </a:cubicBezTo>
                <a:cubicBezTo>
                  <a:pt x="79" y="23"/>
                  <a:pt x="80" y="24"/>
                  <a:pt x="82" y="24"/>
                </a:cubicBezTo>
                <a:cubicBezTo>
                  <a:pt x="84" y="24"/>
                  <a:pt x="85" y="23"/>
                  <a:pt x="85" y="21"/>
                </a:cubicBezTo>
                <a:cubicBezTo>
                  <a:pt x="85" y="19"/>
                  <a:pt x="84" y="17"/>
                  <a:pt x="82" y="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AE931F1E-6E72-59F4-430F-089F3093F3C0}"/>
              </a:ext>
            </a:extLst>
          </p:cNvPr>
          <p:cNvSpPr>
            <a:spLocks noEditPoints="1"/>
          </p:cNvSpPr>
          <p:nvPr/>
        </p:nvSpPr>
        <p:spPr bwMode="auto">
          <a:xfrm>
            <a:off x="3532188" y="1371600"/>
            <a:ext cx="166688" cy="254000"/>
          </a:xfrm>
          <a:custGeom>
            <a:avLst/>
            <a:gdLst>
              <a:gd name="T0" fmla="*/ 53 w 105"/>
              <a:gd name="T1" fmla="*/ 33 h 160"/>
              <a:gd name="T2" fmla="*/ 58 w 105"/>
              <a:gd name="T3" fmla="*/ 38 h 160"/>
              <a:gd name="T4" fmla="*/ 63 w 105"/>
              <a:gd name="T5" fmla="*/ 43 h 160"/>
              <a:gd name="T6" fmla="*/ 69 w 105"/>
              <a:gd name="T7" fmla="*/ 38 h 160"/>
              <a:gd name="T8" fmla="*/ 58 w 105"/>
              <a:gd name="T9" fmla="*/ 23 h 160"/>
              <a:gd name="T10" fmla="*/ 58 w 105"/>
              <a:gd name="T11" fmla="*/ 20 h 160"/>
              <a:gd name="T12" fmla="*/ 53 w 105"/>
              <a:gd name="T13" fmla="*/ 14 h 160"/>
              <a:gd name="T14" fmla="*/ 48 w 105"/>
              <a:gd name="T15" fmla="*/ 20 h 160"/>
              <a:gd name="T16" fmla="*/ 48 w 105"/>
              <a:gd name="T17" fmla="*/ 23 h 160"/>
              <a:gd name="T18" fmla="*/ 38 w 105"/>
              <a:gd name="T19" fmla="*/ 38 h 160"/>
              <a:gd name="T20" fmla="*/ 50 w 105"/>
              <a:gd name="T21" fmla="*/ 55 h 160"/>
              <a:gd name="T22" fmla="*/ 59 w 105"/>
              <a:gd name="T23" fmla="*/ 64 h 160"/>
              <a:gd name="T24" fmla="*/ 53 w 105"/>
              <a:gd name="T25" fmla="*/ 70 h 160"/>
              <a:gd name="T26" fmla="*/ 48 w 105"/>
              <a:gd name="T27" fmla="*/ 64 h 160"/>
              <a:gd name="T28" fmla="*/ 43 w 105"/>
              <a:gd name="T29" fmla="*/ 59 h 160"/>
              <a:gd name="T30" fmla="*/ 38 w 105"/>
              <a:gd name="T31" fmla="*/ 64 h 160"/>
              <a:gd name="T32" fmla="*/ 48 w 105"/>
              <a:gd name="T33" fmla="*/ 79 h 160"/>
              <a:gd name="T34" fmla="*/ 48 w 105"/>
              <a:gd name="T35" fmla="*/ 83 h 160"/>
              <a:gd name="T36" fmla="*/ 53 w 105"/>
              <a:gd name="T37" fmla="*/ 88 h 160"/>
              <a:gd name="T38" fmla="*/ 58 w 105"/>
              <a:gd name="T39" fmla="*/ 83 h 160"/>
              <a:gd name="T40" fmla="*/ 58 w 105"/>
              <a:gd name="T41" fmla="*/ 79 h 160"/>
              <a:gd name="T42" fmla="*/ 69 w 105"/>
              <a:gd name="T43" fmla="*/ 64 h 160"/>
              <a:gd name="T44" fmla="*/ 56 w 105"/>
              <a:gd name="T45" fmla="*/ 47 h 160"/>
              <a:gd name="T46" fmla="*/ 48 w 105"/>
              <a:gd name="T47" fmla="*/ 38 h 160"/>
              <a:gd name="T48" fmla="*/ 53 w 105"/>
              <a:gd name="T49" fmla="*/ 33 h 160"/>
              <a:gd name="T50" fmla="*/ 101 w 105"/>
              <a:gd name="T51" fmla="*/ 102 h 160"/>
              <a:gd name="T52" fmla="*/ 99 w 105"/>
              <a:gd name="T53" fmla="*/ 102 h 160"/>
              <a:gd name="T54" fmla="*/ 63 w 105"/>
              <a:gd name="T55" fmla="*/ 117 h 160"/>
              <a:gd name="T56" fmla="*/ 58 w 105"/>
              <a:gd name="T57" fmla="*/ 123 h 160"/>
              <a:gd name="T58" fmla="*/ 58 w 105"/>
              <a:gd name="T59" fmla="*/ 104 h 160"/>
              <a:gd name="T60" fmla="*/ 105 w 105"/>
              <a:gd name="T61" fmla="*/ 52 h 160"/>
              <a:gd name="T62" fmla="*/ 53 w 105"/>
              <a:gd name="T63" fmla="*/ 0 h 160"/>
              <a:gd name="T64" fmla="*/ 1 w 105"/>
              <a:gd name="T65" fmla="*/ 52 h 160"/>
              <a:gd name="T66" fmla="*/ 48 w 105"/>
              <a:gd name="T67" fmla="*/ 104 h 160"/>
              <a:gd name="T68" fmla="*/ 48 w 105"/>
              <a:gd name="T69" fmla="*/ 123 h 160"/>
              <a:gd name="T70" fmla="*/ 43 w 105"/>
              <a:gd name="T71" fmla="*/ 117 h 160"/>
              <a:gd name="T72" fmla="*/ 6 w 105"/>
              <a:gd name="T73" fmla="*/ 102 h 160"/>
              <a:gd name="T74" fmla="*/ 1 w 105"/>
              <a:gd name="T75" fmla="*/ 107 h 160"/>
              <a:gd name="T76" fmla="*/ 16 w 105"/>
              <a:gd name="T77" fmla="*/ 144 h 160"/>
              <a:gd name="T78" fmla="*/ 52 w 105"/>
              <a:gd name="T79" fmla="*/ 160 h 160"/>
              <a:gd name="T80" fmla="*/ 53 w 105"/>
              <a:gd name="T81" fmla="*/ 160 h 160"/>
              <a:gd name="T82" fmla="*/ 56 w 105"/>
              <a:gd name="T83" fmla="*/ 160 h 160"/>
              <a:gd name="T84" fmla="*/ 90 w 105"/>
              <a:gd name="T85" fmla="*/ 144 h 160"/>
              <a:gd name="T86" fmla="*/ 105 w 105"/>
              <a:gd name="T87" fmla="*/ 107 h 160"/>
              <a:gd name="T88" fmla="*/ 101 w 105"/>
              <a:gd name="T89" fmla="*/ 102 h 160"/>
              <a:gd name="T90" fmla="*/ 23 w 105"/>
              <a:gd name="T91" fmla="*/ 137 h 160"/>
              <a:gd name="T92" fmla="*/ 11 w 105"/>
              <a:gd name="T93" fmla="*/ 113 h 160"/>
              <a:gd name="T94" fmla="*/ 36 w 105"/>
              <a:gd name="T95" fmla="*/ 125 h 160"/>
              <a:gd name="T96" fmla="*/ 47 w 105"/>
              <a:gd name="T97" fmla="*/ 149 h 160"/>
              <a:gd name="T98" fmla="*/ 23 w 105"/>
              <a:gd name="T99" fmla="*/ 137 h 160"/>
              <a:gd name="T100" fmla="*/ 53 w 105"/>
              <a:gd name="T101" fmla="*/ 93 h 160"/>
              <a:gd name="T102" fmla="*/ 11 w 105"/>
              <a:gd name="T103" fmla="*/ 52 h 160"/>
              <a:gd name="T104" fmla="*/ 53 w 105"/>
              <a:gd name="T105" fmla="*/ 10 h 160"/>
              <a:gd name="T106" fmla="*/ 95 w 105"/>
              <a:gd name="T107" fmla="*/ 52 h 160"/>
              <a:gd name="T108" fmla="*/ 53 w 105"/>
              <a:gd name="T109" fmla="*/ 93 h 160"/>
              <a:gd name="T110" fmla="*/ 83 w 105"/>
              <a:gd name="T111" fmla="*/ 137 h 160"/>
              <a:gd name="T112" fmla="*/ 59 w 105"/>
              <a:gd name="T113" fmla="*/ 149 h 160"/>
              <a:gd name="T114" fmla="*/ 71 w 105"/>
              <a:gd name="T115" fmla="*/ 125 h 160"/>
              <a:gd name="T116" fmla="*/ 95 w 105"/>
              <a:gd name="T117" fmla="*/ 113 h 160"/>
              <a:gd name="T118" fmla="*/ 83 w 105"/>
              <a:gd name="T119" fmla="*/ 1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5" h="160">
                <a:moveTo>
                  <a:pt x="53" y="33"/>
                </a:moveTo>
                <a:cubicBezTo>
                  <a:pt x="56" y="33"/>
                  <a:pt x="58" y="35"/>
                  <a:pt x="58" y="38"/>
                </a:cubicBezTo>
                <a:cubicBezTo>
                  <a:pt x="58" y="41"/>
                  <a:pt x="61" y="43"/>
                  <a:pt x="63" y="43"/>
                </a:cubicBezTo>
                <a:cubicBezTo>
                  <a:pt x="66" y="43"/>
                  <a:pt x="69" y="41"/>
                  <a:pt x="69" y="38"/>
                </a:cubicBezTo>
                <a:cubicBezTo>
                  <a:pt x="69" y="31"/>
                  <a:pt x="64" y="26"/>
                  <a:pt x="58" y="23"/>
                </a:cubicBezTo>
                <a:cubicBezTo>
                  <a:pt x="58" y="20"/>
                  <a:pt x="58" y="20"/>
                  <a:pt x="58" y="20"/>
                </a:cubicBezTo>
                <a:cubicBezTo>
                  <a:pt x="58" y="17"/>
                  <a:pt x="56" y="14"/>
                  <a:pt x="53" y="14"/>
                </a:cubicBezTo>
                <a:cubicBezTo>
                  <a:pt x="50" y="14"/>
                  <a:pt x="48" y="17"/>
                  <a:pt x="48" y="20"/>
                </a:cubicBezTo>
                <a:cubicBezTo>
                  <a:pt x="48" y="23"/>
                  <a:pt x="48" y="23"/>
                  <a:pt x="48" y="23"/>
                </a:cubicBezTo>
                <a:cubicBezTo>
                  <a:pt x="42" y="25"/>
                  <a:pt x="38" y="31"/>
                  <a:pt x="38" y="38"/>
                </a:cubicBezTo>
                <a:cubicBezTo>
                  <a:pt x="38" y="47"/>
                  <a:pt x="45" y="51"/>
                  <a:pt x="50" y="55"/>
                </a:cubicBezTo>
                <a:cubicBezTo>
                  <a:pt x="54" y="59"/>
                  <a:pt x="59" y="61"/>
                  <a:pt x="59" y="64"/>
                </a:cubicBezTo>
                <a:cubicBezTo>
                  <a:pt x="59" y="67"/>
                  <a:pt x="56" y="70"/>
                  <a:pt x="53" y="70"/>
                </a:cubicBezTo>
                <a:cubicBezTo>
                  <a:pt x="50" y="70"/>
                  <a:pt x="48" y="67"/>
                  <a:pt x="48" y="64"/>
                </a:cubicBezTo>
                <a:cubicBezTo>
                  <a:pt x="48" y="61"/>
                  <a:pt x="46" y="59"/>
                  <a:pt x="43" y="59"/>
                </a:cubicBezTo>
                <a:cubicBezTo>
                  <a:pt x="40" y="59"/>
                  <a:pt x="38" y="62"/>
                  <a:pt x="38" y="64"/>
                </a:cubicBezTo>
                <a:cubicBezTo>
                  <a:pt x="38" y="71"/>
                  <a:pt x="42" y="77"/>
                  <a:pt x="48" y="79"/>
                </a:cubicBezTo>
                <a:cubicBezTo>
                  <a:pt x="48" y="83"/>
                  <a:pt x="48" y="83"/>
                  <a:pt x="48" y="83"/>
                </a:cubicBezTo>
                <a:cubicBezTo>
                  <a:pt x="48" y="86"/>
                  <a:pt x="51" y="88"/>
                  <a:pt x="53" y="88"/>
                </a:cubicBezTo>
                <a:cubicBezTo>
                  <a:pt x="56" y="88"/>
                  <a:pt x="58" y="85"/>
                  <a:pt x="58" y="83"/>
                </a:cubicBezTo>
                <a:cubicBezTo>
                  <a:pt x="58" y="79"/>
                  <a:pt x="58" y="79"/>
                  <a:pt x="58" y="79"/>
                </a:cubicBezTo>
                <a:cubicBezTo>
                  <a:pt x="64" y="77"/>
                  <a:pt x="69" y="71"/>
                  <a:pt x="69" y="64"/>
                </a:cubicBezTo>
                <a:cubicBezTo>
                  <a:pt x="69" y="56"/>
                  <a:pt x="62" y="51"/>
                  <a:pt x="56" y="47"/>
                </a:cubicBezTo>
                <a:cubicBezTo>
                  <a:pt x="52" y="44"/>
                  <a:pt x="48" y="41"/>
                  <a:pt x="48" y="38"/>
                </a:cubicBezTo>
                <a:cubicBezTo>
                  <a:pt x="48" y="35"/>
                  <a:pt x="50" y="33"/>
                  <a:pt x="53" y="33"/>
                </a:cubicBezTo>
                <a:close/>
                <a:moveTo>
                  <a:pt x="101" y="102"/>
                </a:moveTo>
                <a:cubicBezTo>
                  <a:pt x="100" y="102"/>
                  <a:pt x="100" y="102"/>
                  <a:pt x="99" y="102"/>
                </a:cubicBezTo>
                <a:cubicBezTo>
                  <a:pt x="85" y="102"/>
                  <a:pt x="73" y="108"/>
                  <a:pt x="63" y="117"/>
                </a:cubicBezTo>
                <a:cubicBezTo>
                  <a:pt x="61" y="119"/>
                  <a:pt x="59" y="121"/>
                  <a:pt x="58" y="123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85" y="101"/>
                  <a:pt x="105" y="79"/>
                  <a:pt x="105" y="52"/>
                </a:cubicBezTo>
                <a:cubicBezTo>
                  <a:pt x="105" y="23"/>
                  <a:pt x="82" y="0"/>
                  <a:pt x="53" y="0"/>
                </a:cubicBezTo>
                <a:cubicBezTo>
                  <a:pt x="24" y="0"/>
                  <a:pt x="1" y="23"/>
                  <a:pt x="1" y="52"/>
                </a:cubicBezTo>
                <a:cubicBezTo>
                  <a:pt x="1" y="79"/>
                  <a:pt x="22" y="101"/>
                  <a:pt x="48" y="104"/>
                </a:cubicBezTo>
                <a:cubicBezTo>
                  <a:pt x="48" y="123"/>
                  <a:pt x="48" y="123"/>
                  <a:pt x="48" y="123"/>
                </a:cubicBezTo>
                <a:cubicBezTo>
                  <a:pt x="46" y="121"/>
                  <a:pt x="45" y="119"/>
                  <a:pt x="43" y="117"/>
                </a:cubicBezTo>
                <a:cubicBezTo>
                  <a:pt x="33" y="107"/>
                  <a:pt x="20" y="102"/>
                  <a:pt x="6" y="102"/>
                </a:cubicBezTo>
                <a:cubicBezTo>
                  <a:pt x="3" y="102"/>
                  <a:pt x="1" y="105"/>
                  <a:pt x="1" y="107"/>
                </a:cubicBezTo>
                <a:cubicBezTo>
                  <a:pt x="0" y="121"/>
                  <a:pt x="6" y="135"/>
                  <a:pt x="16" y="144"/>
                </a:cubicBezTo>
                <a:cubicBezTo>
                  <a:pt x="26" y="154"/>
                  <a:pt x="39" y="160"/>
                  <a:pt x="52" y="160"/>
                </a:cubicBezTo>
                <a:cubicBezTo>
                  <a:pt x="53" y="160"/>
                  <a:pt x="53" y="160"/>
                  <a:pt x="53" y="160"/>
                </a:cubicBezTo>
                <a:cubicBezTo>
                  <a:pt x="54" y="160"/>
                  <a:pt x="55" y="160"/>
                  <a:pt x="56" y="160"/>
                </a:cubicBezTo>
                <a:cubicBezTo>
                  <a:pt x="69" y="160"/>
                  <a:pt x="81" y="154"/>
                  <a:pt x="90" y="144"/>
                </a:cubicBezTo>
                <a:cubicBezTo>
                  <a:pt x="100" y="135"/>
                  <a:pt x="105" y="121"/>
                  <a:pt x="105" y="107"/>
                </a:cubicBezTo>
                <a:cubicBezTo>
                  <a:pt x="105" y="104"/>
                  <a:pt x="103" y="102"/>
                  <a:pt x="101" y="102"/>
                </a:cubicBezTo>
                <a:close/>
                <a:moveTo>
                  <a:pt x="23" y="137"/>
                </a:moveTo>
                <a:cubicBezTo>
                  <a:pt x="16" y="130"/>
                  <a:pt x="12" y="121"/>
                  <a:pt x="11" y="113"/>
                </a:cubicBezTo>
                <a:cubicBezTo>
                  <a:pt x="20" y="113"/>
                  <a:pt x="28" y="117"/>
                  <a:pt x="36" y="125"/>
                </a:cubicBezTo>
                <a:cubicBezTo>
                  <a:pt x="43" y="132"/>
                  <a:pt x="47" y="140"/>
                  <a:pt x="47" y="149"/>
                </a:cubicBezTo>
                <a:cubicBezTo>
                  <a:pt x="39" y="148"/>
                  <a:pt x="31" y="144"/>
                  <a:pt x="23" y="137"/>
                </a:cubicBezTo>
                <a:close/>
                <a:moveTo>
                  <a:pt x="53" y="93"/>
                </a:moveTo>
                <a:cubicBezTo>
                  <a:pt x="30" y="93"/>
                  <a:pt x="11" y="75"/>
                  <a:pt x="11" y="52"/>
                </a:cubicBezTo>
                <a:cubicBezTo>
                  <a:pt x="11" y="29"/>
                  <a:pt x="30" y="10"/>
                  <a:pt x="53" y="10"/>
                </a:cubicBezTo>
                <a:cubicBezTo>
                  <a:pt x="76" y="10"/>
                  <a:pt x="95" y="29"/>
                  <a:pt x="95" y="52"/>
                </a:cubicBezTo>
                <a:cubicBezTo>
                  <a:pt x="95" y="75"/>
                  <a:pt x="76" y="93"/>
                  <a:pt x="53" y="93"/>
                </a:cubicBezTo>
                <a:close/>
                <a:moveTo>
                  <a:pt x="83" y="137"/>
                </a:moveTo>
                <a:cubicBezTo>
                  <a:pt x="75" y="144"/>
                  <a:pt x="67" y="148"/>
                  <a:pt x="59" y="149"/>
                </a:cubicBezTo>
                <a:cubicBezTo>
                  <a:pt x="59" y="140"/>
                  <a:pt x="63" y="132"/>
                  <a:pt x="71" y="125"/>
                </a:cubicBezTo>
                <a:cubicBezTo>
                  <a:pt x="77" y="117"/>
                  <a:pt x="87" y="113"/>
                  <a:pt x="95" y="113"/>
                </a:cubicBezTo>
                <a:cubicBezTo>
                  <a:pt x="94" y="121"/>
                  <a:pt x="90" y="129"/>
                  <a:pt x="83" y="1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FC3144F4-AE26-F69C-9261-4D458F4C956B}"/>
              </a:ext>
            </a:extLst>
          </p:cNvPr>
          <p:cNvSpPr>
            <a:spLocks noEditPoints="1"/>
          </p:cNvSpPr>
          <p:nvPr/>
        </p:nvSpPr>
        <p:spPr bwMode="auto">
          <a:xfrm>
            <a:off x="1809751" y="1922463"/>
            <a:ext cx="254000" cy="254000"/>
          </a:xfrm>
          <a:custGeom>
            <a:avLst/>
            <a:gdLst>
              <a:gd name="T0" fmla="*/ 94 w 160"/>
              <a:gd name="T1" fmla="*/ 45 h 160"/>
              <a:gd name="T2" fmla="*/ 68 w 160"/>
              <a:gd name="T3" fmla="*/ 56 h 160"/>
              <a:gd name="T4" fmla="*/ 67 w 160"/>
              <a:gd name="T5" fmla="*/ 43 h 160"/>
              <a:gd name="T6" fmla="*/ 90 w 160"/>
              <a:gd name="T7" fmla="*/ 67 h 160"/>
              <a:gd name="T8" fmla="*/ 101 w 160"/>
              <a:gd name="T9" fmla="*/ 108 h 160"/>
              <a:gd name="T10" fmla="*/ 61 w 160"/>
              <a:gd name="T11" fmla="*/ 104 h 160"/>
              <a:gd name="T12" fmla="*/ 90 w 160"/>
              <a:gd name="T13" fmla="*/ 67 h 160"/>
              <a:gd name="T14" fmla="*/ 111 w 160"/>
              <a:gd name="T15" fmla="*/ 124 h 160"/>
              <a:gd name="T16" fmla="*/ 48 w 160"/>
              <a:gd name="T17" fmla="*/ 129 h 160"/>
              <a:gd name="T18" fmla="*/ 49 w 160"/>
              <a:gd name="T19" fmla="*/ 124 h 160"/>
              <a:gd name="T20" fmla="*/ 105 w 160"/>
              <a:gd name="T21" fmla="*/ 118 h 160"/>
              <a:gd name="T22" fmla="*/ 121 w 160"/>
              <a:gd name="T23" fmla="*/ 145 h 160"/>
              <a:gd name="T24" fmla="*/ 38 w 160"/>
              <a:gd name="T25" fmla="*/ 150 h 160"/>
              <a:gd name="T26" fmla="*/ 38 w 160"/>
              <a:gd name="T27" fmla="*/ 145 h 160"/>
              <a:gd name="T28" fmla="*/ 116 w 160"/>
              <a:gd name="T29" fmla="*/ 139 h 160"/>
              <a:gd name="T30" fmla="*/ 75 w 160"/>
              <a:gd name="T31" fmla="*/ 5 h 160"/>
              <a:gd name="T32" fmla="*/ 70 w 160"/>
              <a:gd name="T33" fmla="*/ 11 h 160"/>
              <a:gd name="T34" fmla="*/ 70 w 160"/>
              <a:gd name="T35" fmla="*/ 21 h 160"/>
              <a:gd name="T36" fmla="*/ 75 w 160"/>
              <a:gd name="T37" fmla="*/ 31 h 160"/>
              <a:gd name="T38" fmla="*/ 56 w 160"/>
              <a:gd name="T39" fmla="*/ 47 h 160"/>
              <a:gd name="T40" fmla="*/ 54 w 160"/>
              <a:gd name="T41" fmla="*/ 55 h 160"/>
              <a:gd name="T42" fmla="*/ 54 w 160"/>
              <a:gd name="T43" fmla="*/ 66 h 160"/>
              <a:gd name="T44" fmla="*/ 47 w 160"/>
              <a:gd name="T45" fmla="*/ 110 h 160"/>
              <a:gd name="T46" fmla="*/ 38 w 160"/>
              <a:gd name="T47" fmla="*/ 129 h 160"/>
              <a:gd name="T48" fmla="*/ 28 w 160"/>
              <a:gd name="T49" fmla="*/ 149 h 160"/>
              <a:gd name="T50" fmla="*/ 0 w 160"/>
              <a:gd name="T51" fmla="*/ 154 h 160"/>
              <a:gd name="T52" fmla="*/ 154 w 160"/>
              <a:gd name="T53" fmla="*/ 160 h 160"/>
              <a:gd name="T54" fmla="*/ 154 w 160"/>
              <a:gd name="T55" fmla="*/ 149 h 160"/>
              <a:gd name="T56" fmla="*/ 131 w 160"/>
              <a:gd name="T57" fmla="*/ 144 h 160"/>
              <a:gd name="T58" fmla="*/ 121 w 160"/>
              <a:gd name="T59" fmla="*/ 123 h 160"/>
              <a:gd name="T60" fmla="*/ 100 w 160"/>
              <a:gd name="T61" fmla="*/ 66 h 160"/>
              <a:gd name="T62" fmla="*/ 111 w 160"/>
              <a:gd name="T63" fmla="*/ 61 h 160"/>
              <a:gd name="T64" fmla="*/ 101 w 160"/>
              <a:gd name="T65" fmla="*/ 55 h 160"/>
              <a:gd name="T66" fmla="*/ 92 w 160"/>
              <a:gd name="T67" fmla="*/ 31 h 160"/>
              <a:gd name="T68" fmla="*/ 85 w 160"/>
              <a:gd name="T69" fmla="*/ 21 h 160"/>
              <a:gd name="T70" fmla="*/ 95 w 160"/>
              <a:gd name="T71" fmla="*/ 15 h 160"/>
              <a:gd name="T72" fmla="*/ 85 w 160"/>
              <a:gd name="T73" fmla="*/ 11 h 160"/>
              <a:gd name="T74" fmla="*/ 80 w 160"/>
              <a:gd name="T7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92" y="43"/>
                </a:moveTo>
                <a:cubicBezTo>
                  <a:pt x="93" y="43"/>
                  <a:pt x="94" y="43"/>
                  <a:pt x="94" y="45"/>
                </a:cubicBezTo>
                <a:cubicBezTo>
                  <a:pt x="92" y="49"/>
                  <a:pt x="91" y="52"/>
                  <a:pt x="91" y="56"/>
                </a:cubicBezTo>
                <a:cubicBezTo>
                  <a:pt x="68" y="56"/>
                  <a:pt x="68" y="56"/>
                  <a:pt x="68" y="56"/>
                </a:cubicBezTo>
                <a:cubicBezTo>
                  <a:pt x="68" y="52"/>
                  <a:pt x="67" y="48"/>
                  <a:pt x="66" y="45"/>
                </a:cubicBezTo>
                <a:cubicBezTo>
                  <a:pt x="65" y="43"/>
                  <a:pt x="66" y="43"/>
                  <a:pt x="67" y="43"/>
                </a:cubicBezTo>
                <a:lnTo>
                  <a:pt x="92" y="43"/>
                </a:lnTo>
                <a:close/>
                <a:moveTo>
                  <a:pt x="90" y="67"/>
                </a:moveTo>
                <a:cubicBezTo>
                  <a:pt x="89" y="80"/>
                  <a:pt x="92" y="93"/>
                  <a:pt x="99" y="104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68" y="93"/>
                  <a:pt x="70" y="80"/>
                  <a:pt x="70" y="67"/>
                </a:cubicBezTo>
                <a:lnTo>
                  <a:pt x="90" y="67"/>
                </a:lnTo>
                <a:close/>
                <a:moveTo>
                  <a:pt x="105" y="118"/>
                </a:moveTo>
                <a:cubicBezTo>
                  <a:pt x="109" y="118"/>
                  <a:pt x="111" y="121"/>
                  <a:pt x="111" y="124"/>
                </a:cubicBezTo>
                <a:cubicBezTo>
                  <a:pt x="111" y="129"/>
                  <a:pt x="111" y="129"/>
                  <a:pt x="111" y="129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9" y="124"/>
                  <a:pt x="49" y="124"/>
                  <a:pt x="49" y="124"/>
                </a:cubicBezTo>
                <a:cubicBezTo>
                  <a:pt x="49" y="121"/>
                  <a:pt x="51" y="118"/>
                  <a:pt x="54" y="118"/>
                </a:cubicBezTo>
                <a:lnTo>
                  <a:pt x="105" y="118"/>
                </a:lnTo>
                <a:close/>
                <a:moveTo>
                  <a:pt x="116" y="139"/>
                </a:moveTo>
                <a:cubicBezTo>
                  <a:pt x="119" y="139"/>
                  <a:pt x="121" y="141"/>
                  <a:pt x="121" y="145"/>
                </a:cubicBezTo>
                <a:cubicBezTo>
                  <a:pt x="121" y="150"/>
                  <a:pt x="121" y="150"/>
                  <a:pt x="121" y="150"/>
                </a:cubicBezTo>
                <a:cubicBezTo>
                  <a:pt x="38" y="150"/>
                  <a:pt x="38" y="150"/>
                  <a:pt x="38" y="150"/>
                </a:cubicBezTo>
                <a:cubicBezTo>
                  <a:pt x="38" y="145"/>
                  <a:pt x="38" y="145"/>
                  <a:pt x="38" y="145"/>
                </a:cubicBezTo>
                <a:cubicBezTo>
                  <a:pt x="38" y="145"/>
                  <a:pt x="38" y="145"/>
                  <a:pt x="38" y="145"/>
                </a:cubicBezTo>
                <a:cubicBezTo>
                  <a:pt x="38" y="141"/>
                  <a:pt x="41" y="139"/>
                  <a:pt x="44" y="139"/>
                </a:cubicBezTo>
                <a:lnTo>
                  <a:pt x="116" y="139"/>
                </a:lnTo>
                <a:close/>
                <a:moveTo>
                  <a:pt x="80" y="0"/>
                </a:moveTo>
                <a:cubicBezTo>
                  <a:pt x="77" y="0"/>
                  <a:pt x="75" y="2"/>
                  <a:pt x="75" y="5"/>
                </a:cubicBezTo>
                <a:cubicBezTo>
                  <a:pt x="75" y="11"/>
                  <a:pt x="75" y="11"/>
                  <a:pt x="75" y="11"/>
                </a:cubicBezTo>
                <a:cubicBezTo>
                  <a:pt x="70" y="11"/>
                  <a:pt x="70" y="11"/>
                  <a:pt x="70" y="11"/>
                </a:cubicBezTo>
                <a:cubicBezTo>
                  <a:pt x="66" y="11"/>
                  <a:pt x="64" y="13"/>
                  <a:pt x="64" y="15"/>
                </a:cubicBezTo>
                <a:cubicBezTo>
                  <a:pt x="64" y="18"/>
                  <a:pt x="67" y="21"/>
                  <a:pt x="70" y="21"/>
                </a:cubicBezTo>
                <a:cubicBezTo>
                  <a:pt x="75" y="21"/>
                  <a:pt x="75" y="21"/>
                  <a:pt x="75" y="21"/>
                </a:cubicBezTo>
                <a:cubicBezTo>
                  <a:pt x="75" y="31"/>
                  <a:pt x="75" y="31"/>
                  <a:pt x="75" y="31"/>
                </a:cubicBezTo>
                <a:cubicBezTo>
                  <a:pt x="68" y="31"/>
                  <a:pt x="68" y="31"/>
                  <a:pt x="68" y="31"/>
                </a:cubicBezTo>
                <a:cubicBezTo>
                  <a:pt x="59" y="31"/>
                  <a:pt x="53" y="39"/>
                  <a:pt x="56" y="47"/>
                </a:cubicBezTo>
                <a:cubicBezTo>
                  <a:pt x="57" y="50"/>
                  <a:pt x="58" y="53"/>
                  <a:pt x="59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1" y="55"/>
                  <a:pt x="49" y="58"/>
                  <a:pt x="49" y="61"/>
                </a:cubicBezTo>
                <a:cubicBezTo>
                  <a:pt x="49" y="64"/>
                  <a:pt x="52" y="66"/>
                  <a:pt x="54" y="66"/>
                </a:cubicBezTo>
                <a:cubicBezTo>
                  <a:pt x="60" y="66"/>
                  <a:pt x="60" y="66"/>
                  <a:pt x="60" y="66"/>
                </a:cubicBezTo>
                <a:cubicBezTo>
                  <a:pt x="61" y="86"/>
                  <a:pt x="53" y="98"/>
                  <a:pt x="47" y="110"/>
                </a:cubicBezTo>
                <a:cubicBezTo>
                  <a:pt x="42" y="112"/>
                  <a:pt x="38" y="117"/>
                  <a:pt x="38" y="123"/>
                </a:cubicBezTo>
                <a:cubicBezTo>
                  <a:pt x="38" y="129"/>
                  <a:pt x="38" y="129"/>
                  <a:pt x="38" y="129"/>
                </a:cubicBezTo>
                <a:cubicBezTo>
                  <a:pt x="32" y="131"/>
                  <a:pt x="28" y="137"/>
                  <a:pt x="28" y="144"/>
                </a:cubicBezTo>
                <a:cubicBezTo>
                  <a:pt x="28" y="149"/>
                  <a:pt x="28" y="149"/>
                  <a:pt x="28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3" y="149"/>
                  <a:pt x="0" y="152"/>
                  <a:pt x="0" y="154"/>
                </a:cubicBezTo>
                <a:cubicBezTo>
                  <a:pt x="0" y="157"/>
                  <a:pt x="2" y="160"/>
                  <a:pt x="5" y="160"/>
                </a:cubicBezTo>
                <a:cubicBezTo>
                  <a:pt x="154" y="160"/>
                  <a:pt x="154" y="160"/>
                  <a:pt x="154" y="160"/>
                </a:cubicBezTo>
                <a:cubicBezTo>
                  <a:pt x="157" y="160"/>
                  <a:pt x="160" y="157"/>
                  <a:pt x="160" y="154"/>
                </a:cubicBezTo>
                <a:cubicBezTo>
                  <a:pt x="160" y="151"/>
                  <a:pt x="157" y="149"/>
                  <a:pt x="154" y="149"/>
                </a:cubicBezTo>
                <a:cubicBezTo>
                  <a:pt x="131" y="149"/>
                  <a:pt x="131" y="149"/>
                  <a:pt x="131" y="149"/>
                </a:cubicBezTo>
                <a:cubicBezTo>
                  <a:pt x="131" y="144"/>
                  <a:pt x="131" y="144"/>
                  <a:pt x="131" y="144"/>
                </a:cubicBezTo>
                <a:cubicBezTo>
                  <a:pt x="131" y="137"/>
                  <a:pt x="127" y="132"/>
                  <a:pt x="121" y="129"/>
                </a:cubicBezTo>
                <a:cubicBezTo>
                  <a:pt x="121" y="123"/>
                  <a:pt x="121" y="123"/>
                  <a:pt x="121" y="123"/>
                </a:cubicBezTo>
                <a:cubicBezTo>
                  <a:pt x="121" y="117"/>
                  <a:pt x="118" y="112"/>
                  <a:pt x="113" y="110"/>
                </a:cubicBezTo>
                <a:cubicBezTo>
                  <a:pt x="107" y="98"/>
                  <a:pt x="99" y="86"/>
                  <a:pt x="100" y="66"/>
                </a:cubicBezTo>
                <a:cubicBezTo>
                  <a:pt x="105" y="66"/>
                  <a:pt x="105" y="66"/>
                  <a:pt x="105" y="66"/>
                </a:cubicBezTo>
                <a:cubicBezTo>
                  <a:pt x="109" y="66"/>
                  <a:pt x="111" y="64"/>
                  <a:pt x="111" y="61"/>
                </a:cubicBezTo>
                <a:cubicBezTo>
                  <a:pt x="111" y="58"/>
                  <a:pt x="108" y="55"/>
                  <a:pt x="105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2" y="53"/>
                  <a:pt x="103" y="50"/>
                  <a:pt x="103" y="47"/>
                </a:cubicBezTo>
                <a:cubicBezTo>
                  <a:pt x="107" y="39"/>
                  <a:pt x="101" y="31"/>
                  <a:pt x="92" y="31"/>
                </a:cubicBezTo>
                <a:cubicBezTo>
                  <a:pt x="85" y="31"/>
                  <a:pt x="85" y="31"/>
                  <a:pt x="85" y="31"/>
                </a:cubicBezTo>
                <a:cubicBezTo>
                  <a:pt x="85" y="21"/>
                  <a:pt x="85" y="21"/>
                  <a:pt x="85" y="21"/>
                </a:cubicBezTo>
                <a:cubicBezTo>
                  <a:pt x="90" y="21"/>
                  <a:pt x="90" y="21"/>
                  <a:pt x="90" y="21"/>
                </a:cubicBezTo>
                <a:cubicBezTo>
                  <a:pt x="93" y="21"/>
                  <a:pt x="95" y="18"/>
                  <a:pt x="95" y="15"/>
                </a:cubicBezTo>
                <a:cubicBezTo>
                  <a:pt x="95" y="13"/>
                  <a:pt x="93" y="11"/>
                  <a:pt x="90" y="11"/>
                </a:cubicBezTo>
                <a:cubicBezTo>
                  <a:pt x="85" y="11"/>
                  <a:pt x="85" y="11"/>
                  <a:pt x="85" y="11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2"/>
                  <a:pt x="82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081299D1-33BF-A2C4-109E-3C3807A64A4E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1371600"/>
            <a:ext cx="252413" cy="254000"/>
          </a:xfrm>
          <a:custGeom>
            <a:avLst/>
            <a:gdLst>
              <a:gd name="T0" fmla="*/ 117 w 159"/>
              <a:gd name="T1" fmla="*/ 53 h 160"/>
              <a:gd name="T2" fmla="*/ 0 w 159"/>
              <a:gd name="T3" fmla="*/ 59 h 160"/>
              <a:gd name="T4" fmla="*/ 54 w 159"/>
              <a:gd name="T5" fmla="*/ 158 h 160"/>
              <a:gd name="T6" fmla="*/ 63 w 159"/>
              <a:gd name="T7" fmla="*/ 158 h 160"/>
              <a:gd name="T8" fmla="*/ 107 w 159"/>
              <a:gd name="T9" fmla="*/ 160 h 160"/>
              <a:gd name="T10" fmla="*/ 117 w 159"/>
              <a:gd name="T11" fmla="*/ 56 h 160"/>
              <a:gd name="T12" fmla="*/ 19 w 159"/>
              <a:gd name="T13" fmla="*/ 88 h 160"/>
              <a:gd name="T14" fmla="*/ 58 w 159"/>
              <a:gd name="T15" fmla="*/ 10 h 160"/>
              <a:gd name="T16" fmla="*/ 106 w 159"/>
              <a:gd name="T17" fmla="*/ 55 h 160"/>
              <a:gd name="T18" fmla="*/ 86 w 159"/>
              <a:gd name="T19" fmla="*/ 59 h 160"/>
              <a:gd name="T20" fmla="*/ 30 w 159"/>
              <a:gd name="T21" fmla="*/ 59 h 160"/>
              <a:gd name="T22" fmla="*/ 59 w 159"/>
              <a:gd name="T23" fmla="*/ 87 h 160"/>
              <a:gd name="T24" fmla="*/ 64 w 159"/>
              <a:gd name="T25" fmla="*/ 137 h 160"/>
              <a:gd name="T26" fmla="*/ 76 w 159"/>
              <a:gd name="T27" fmla="*/ 59 h 160"/>
              <a:gd name="T28" fmla="*/ 67 w 159"/>
              <a:gd name="T29" fmla="*/ 74 h 160"/>
              <a:gd name="T30" fmla="*/ 41 w 159"/>
              <a:gd name="T31" fmla="*/ 59 h 160"/>
              <a:gd name="T32" fmla="*/ 76 w 159"/>
              <a:gd name="T33" fmla="*/ 59 h 160"/>
              <a:gd name="T34" fmla="*/ 65 w 159"/>
              <a:gd name="T35" fmla="*/ 107 h 160"/>
              <a:gd name="T36" fmla="*/ 149 w 159"/>
              <a:gd name="T37" fmla="*/ 107 h 160"/>
              <a:gd name="T38" fmla="*/ 107 w 159"/>
              <a:gd name="T39" fmla="*/ 89 h 160"/>
              <a:gd name="T40" fmla="*/ 117 w 159"/>
              <a:gd name="T41" fmla="*/ 99 h 160"/>
              <a:gd name="T42" fmla="*/ 112 w 159"/>
              <a:gd name="T43" fmla="*/ 79 h 160"/>
              <a:gd name="T44" fmla="*/ 107 w 159"/>
              <a:gd name="T45" fmla="*/ 70 h 160"/>
              <a:gd name="T46" fmla="*/ 101 w 159"/>
              <a:gd name="T47" fmla="*/ 79 h 160"/>
              <a:gd name="T48" fmla="*/ 103 w 159"/>
              <a:gd name="T49" fmla="*/ 111 h 160"/>
              <a:gd name="T50" fmla="*/ 107 w 159"/>
              <a:gd name="T51" fmla="*/ 126 h 160"/>
              <a:gd name="T52" fmla="*/ 96 w 159"/>
              <a:gd name="T53" fmla="*/ 115 h 160"/>
              <a:gd name="T54" fmla="*/ 101 w 159"/>
              <a:gd name="T55" fmla="*/ 135 h 160"/>
              <a:gd name="T56" fmla="*/ 107 w 159"/>
              <a:gd name="T57" fmla="*/ 144 h 160"/>
              <a:gd name="T58" fmla="*/ 112 w 159"/>
              <a:gd name="T59" fmla="*/ 135 h 160"/>
              <a:gd name="T60" fmla="*/ 110 w 159"/>
              <a:gd name="T61" fmla="*/ 103 h 160"/>
              <a:gd name="T62" fmla="*/ 107 w 159"/>
              <a:gd name="T63" fmla="*/ 8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9" h="160">
                <a:moveTo>
                  <a:pt x="117" y="56"/>
                </a:moveTo>
                <a:cubicBezTo>
                  <a:pt x="117" y="53"/>
                  <a:pt x="117" y="53"/>
                  <a:pt x="117" y="53"/>
                </a:cubicBezTo>
                <a:cubicBezTo>
                  <a:pt x="114" y="24"/>
                  <a:pt x="90" y="0"/>
                  <a:pt x="59" y="0"/>
                </a:cubicBezTo>
                <a:cubicBezTo>
                  <a:pt x="26" y="0"/>
                  <a:pt x="0" y="26"/>
                  <a:pt x="0" y="59"/>
                </a:cubicBezTo>
                <a:cubicBezTo>
                  <a:pt x="0" y="72"/>
                  <a:pt x="4" y="84"/>
                  <a:pt x="12" y="94"/>
                </a:cubicBezTo>
                <a:cubicBezTo>
                  <a:pt x="54" y="158"/>
                  <a:pt x="54" y="158"/>
                  <a:pt x="54" y="158"/>
                </a:cubicBezTo>
                <a:cubicBezTo>
                  <a:pt x="55" y="159"/>
                  <a:pt x="57" y="160"/>
                  <a:pt x="58" y="160"/>
                </a:cubicBezTo>
                <a:cubicBezTo>
                  <a:pt x="60" y="160"/>
                  <a:pt x="62" y="159"/>
                  <a:pt x="63" y="158"/>
                </a:cubicBezTo>
                <a:cubicBezTo>
                  <a:pt x="71" y="145"/>
                  <a:pt x="71" y="145"/>
                  <a:pt x="71" y="145"/>
                </a:cubicBezTo>
                <a:cubicBezTo>
                  <a:pt x="80" y="154"/>
                  <a:pt x="93" y="160"/>
                  <a:pt x="107" y="160"/>
                </a:cubicBezTo>
                <a:cubicBezTo>
                  <a:pt x="136" y="160"/>
                  <a:pt x="159" y="136"/>
                  <a:pt x="159" y="107"/>
                </a:cubicBezTo>
                <a:cubicBezTo>
                  <a:pt x="159" y="82"/>
                  <a:pt x="141" y="61"/>
                  <a:pt x="117" y="56"/>
                </a:cubicBezTo>
                <a:close/>
                <a:moveTo>
                  <a:pt x="58" y="145"/>
                </a:moveTo>
                <a:cubicBezTo>
                  <a:pt x="19" y="88"/>
                  <a:pt x="19" y="88"/>
                  <a:pt x="19" y="88"/>
                </a:cubicBezTo>
                <a:cubicBezTo>
                  <a:pt x="12" y="79"/>
                  <a:pt x="9" y="70"/>
                  <a:pt x="9" y="59"/>
                </a:cubicBezTo>
                <a:cubicBezTo>
                  <a:pt x="10" y="32"/>
                  <a:pt x="32" y="10"/>
                  <a:pt x="58" y="10"/>
                </a:cubicBezTo>
                <a:cubicBezTo>
                  <a:pt x="83" y="10"/>
                  <a:pt x="104" y="29"/>
                  <a:pt x="106" y="54"/>
                </a:cubicBezTo>
                <a:cubicBezTo>
                  <a:pt x="106" y="55"/>
                  <a:pt x="106" y="55"/>
                  <a:pt x="106" y="55"/>
                </a:cubicBezTo>
                <a:cubicBezTo>
                  <a:pt x="99" y="55"/>
                  <a:pt x="92" y="57"/>
                  <a:pt x="86" y="60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43"/>
                  <a:pt x="73" y="31"/>
                  <a:pt x="58" y="31"/>
                </a:cubicBezTo>
                <a:cubicBezTo>
                  <a:pt x="42" y="31"/>
                  <a:pt x="30" y="43"/>
                  <a:pt x="30" y="59"/>
                </a:cubicBezTo>
                <a:cubicBezTo>
                  <a:pt x="30" y="74"/>
                  <a:pt x="42" y="87"/>
                  <a:pt x="58" y="87"/>
                </a:cubicBezTo>
                <a:cubicBezTo>
                  <a:pt x="59" y="87"/>
                  <a:pt x="59" y="87"/>
                  <a:pt x="59" y="87"/>
                </a:cubicBezTo>
                <a:cubicBezTo>
                  <a:pt x="56" y="93"/>
                  <a:pt x="54" y="100"/>
                  <a:pt x="54" y="107"/>
                </a:cubicBezTo>
                <a:cubicBezTo>
                  <a:pt x="54" y="118"/>
                  <a:pt x="58" y="129"/>
                  <a:pt x="64" y="137"/>
                </a:cubicBezTo>
                <a:lnTo>
                  <a:pt x="58" y="145"/>
                </a:lnTo>
                <a:close/>
                <a:moveTo>
                  <a:pt x="76" y="59"/>
                </a:moveTo>
                <a:cubicBezTo>
                  <a:pt x="76" y="62"/>
                  <a:pt x="74" y="65"/>
                  <a:pt x="73" y="68"/>
                </a:cubicBezTo>
                <a:cubicBezTo>
                  <a:pt x="67" y="74"/>
                  <a:pt x="67" y="74"/>
                  <a:pt x="67" y="74"/>
                </a:cubicBezTo>
                <a:cubicBezTo>
                  <a:pt x="65" y="75"/>
                  <a:pt x="62" y="76"/>
                  <a:pt x="58" y="76"/>
                </a:cubicBezTo>
                <a:cubicBezTo>
                  <a:pt x="49" y="76"/>
                  <a:pt x="41" y="68"/>
                  <a:pt x="41" y="59"/>
                </a:cubicBezTo>
                <a:cubicBezTo>
                  <a:pt x="41" y="49"/>
                  <a:pt x="49" y="41"/>
                  <a:pt x="58" y="41"/>
                </a:cubicBezTo>
                <a:cubicBezTo>
                  <a:pt x="68" y="41"/>
                  <a:pt x="76" y="49"/>
                  <a:pt x="76" y="59"/>
                </a:cubicBezTo>
                <a:close/>
                <a:moveTo>
                  <a:pt x="107" y="149"/>
                </a:moveTo>
                <a:cubicBezTo>
                  <a:pt x="84" y="149"/>
                  <a:pt x="65" y="130"/>
                  <a:pt x="65" y="107"/>
                </a:cubicBezTo>
                <a:cubicBezTo>
                  <a:pt x="65" y="85"/>
                  <a:pt x="84" y="66"/>
                  <a:pt x="107" y="66"/>
                </a:cubicBezTo>
                <a:cubicBezTo>
                  <a:pt x="130" y="66"/>
                  <a:pt x="149" y="85"/>
                  <a:pt x="149" y="107"/>
                </a:cubicBezTo>
                <a:cubicBezTo>
                  <a:pt x="149" y="130"/>
                  <a:pt x="130" y="149"/>
                  <a:pt x="107" y="149"/>
                </a:cubicBezTo>
                <a:close/>
                <a:moveTo>
                  <a:pt x="107" y="89"/>
                </a:moveTo>
                <a:cubicBezTo>
                  <a:pt x="110" y="89"/>
                  <a:pt x="112" y="91"/>
                  <a:pt x="112" y="94"/>
                </a:cubicBezTo>
                <a:cubicBezTo>
                  <a:pt x="112" y="97"/>
                  <a:pt x="115" y="99"/>
                  <a:pt x="117" y="99"/>
                </a:cubicBezTo>
                <a:cubicBezTo>
                  <a:pt x="120" y="99"/>
                  <a:pt x="123" y="97"/>
                  <a:pt x="123" y="94"/>
                </a:cubicBezTo>
                <a:cubicBezTo>
                  <a:pt x="123" y="87"/>
                  <a:pt x="118" y="81"/>
                  <a:pt x="112" y="79"/>
                </a:cubicBezTo>
                <a:cubicBezTo>
                  <a:pt x="112" y="75"/>
                  <a:pt x="112" y="75"/>
                  <a:pt x="112" y="75"/>
                </a:cubicBezTo>
                <a:cubicBezTo>
                  <a:pt x="112" y="73"/>
                  <a:pt x="109" y="70"/>
                  <a:pt x="107" y="70"/>
                </a:cubicBezTo>
                <a:cubicBezTo>
                  <a:pt x="104" y="70"/>
                  <a:pt x="101" y="73"/>
                  <a:pt x="101" y="75"/>
                </a:cubicBezTo>
                <a:cubicBezTo>
                  <a:pt x="101" y="79"/>
                  <a:pt x="101" y="79"/>
                  <a:pt x="101" y="79"/>
                </a:cubicBezTo>
                <a:cubicBezTo>
                  <a:pt x="96" y="81"/>
                  <a:pt x="91" y="87"/>
                  <a:pt x="91" y="94"/>
                </a:cubicBezTo>
                <a:cubicBezTo>
                  <a:pt x="91" y="103"/>
                  <a:pt x="98" y="107"/>
                  <a:pt x="103" y="111"/>
                </a:cubicBezTo>
                <a:cubicBezTo>
                  <a:pt x="107" y="115"/>
                  <a:pt x="112" y="117"/>
                  <a:pt x="112" y="120"/>
                </a:cubicBezTo>
                <a:cubicBezTo>
                  <a:pt x="112" y="123"/>
                  <a:pt x="110" y="126"/>
                  <a:pt x="107" y="126"/>
                </a:cubicBezTo>
                <a:cubicBezTo>
                  <a:pt x="104" y="126"/>
                  <a:pt x="101" y="123"/>
                  <a:pt x="101" y="120"/>
                </a:cubicBezTo>
                <a:cubicBezTo>
                  <a:pt x="101" y="117"/>
                  <a:pt x="99" y="115"/>
                  <a:pt x="96" y="115"/>
                </a:cubicBezTo>
                <a:cubicBezTo>
                  <a:pt x="94" y="115"/>
                  <a:pt x="91" y="117"/>
                  <a:pt x="91" y="120"/>
                </a:cubicBezTo>
                <a:cubicBezTo>
                  <a:pt x="91" y="127"/>
                  <a:pt x="96" y="133"/>
                  <a:pt x="101" y="135"/>
                </a:cubicBezTo>
                <a:cubicBezTo>
                  <a:pt x="101" y="139"/>
                  <a:pt x="101" y="139"/>
                  <a:pt x="101" y="139"/>
                </a:cubicBezTo>
                <a:cubicBezTo>
                  <a:pt x="101" y="142"/>
                  <a:pt x="104" y="144"/>
                  <a:pt x="107" y="144"/>
                </a:cubicBezTo>
                <a:cubicBezTo>
                  <a:pt x="110" y="144"/>
                  <a:pt x="112" y="141"/>
                  <a:pt x="112" y="139"/>
                </a:cubicBezTo>
                <a:cubicBezTo>
                  <a:pt x="112" y="135"/>
                  <a:pt x="112" y="135"/>
                  <a:pt x="112" y="135"/>
                </a:cubicBezTo>
                <a:cubicBezTo>
                  <a:pt x="118" y="133"/>
                  <a:pt x="122" y="127"/>
                  <a:pt x="122" y="120"/>
                </a:cubicBezTo>
                <a:cubicBezTo>
                  <a:pt x="122" y="112"/>
                  <a:pt x="115" y="107"/>
                  <a:pt x="110" y="103"/>
                </a:cubicBezTo>
                <a:cubicBezTo>
                  <a:pt x="106" y="100"/>
                  <a:pt x="101" y="97"/>
                  <a:pt x="101" y="94"/>
                </a:cubicBezTo>
                <a:cubicBezTo>
                  <a:pt x="101" y="91"/>
                  <a:pt x="104" y="89"/>
                  <a:pt x="107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0200977D-8AEB-F983-CCA4-6328446A9E28}"/>
              </a:ext>
            </a:extLst>
          </p:cNvPr>
          <p:cNvSpPr>
            <a:spLocks noEditPoints="1"/>
          </p:cNvSpPr>
          <p:nvPr/>
        </p:nvSpPr>
        <p:spPr bwMode="auto">
          <a:xfrm>
            <a:off x="4589463" y="1933575"/>
            <a:ext cx="255588" cy="231775"/>
          </a:xfrm>
          <a:custGeom>
            <a:avLst/>
            <a:gdLst>
              <a:gd name="T0" fmla="*/ 95 w 161"/>
              <a:gd name="T1" fmla="*/ 43 h 146"/>
              <a:gd name="T2" fmla="*/ 80 w 161"/>
              <a:gd name="T3" fmla="*/ 6 h 146"/>
              <a:gd name="T4" fmla="*/ 1 w 161"/>
              <a:gd name="T5" fmla="*/ 26 h 146"/>
              <a:gd name="T6" fmla="*/ 16 w 161"/>
              <a:gd name="T7" fmla="*/ 139 h 146"/>
              <a:gd name="T8" fmla="*/ 81 w 161"/>
              <a:gd name="T9" fmla="*/ 138 h 146"/>
              <a:gd name="T10" fmla="*/ 161 w 161"/>
              <a:gd name="T11" fmla="*/ 93 h 146"/>
              <a:gd name="T12" fmla="*/ 47 w 161"/>
              <a:gd name="T13" fmla="*/ 10 h 146"/>
              <a:gd name="T14" fmla="*/ 47 w 161"/>
              <a:gd name="T15" fmla="*/ 41 h 146"/>
              <a:gd name="T16" fmla="*/ 47 w 161"/>
              <a:gd name="T17" fmla="*/ 10 h 146"/>
              <a:gd name="T18" fmla="*/ 47 w 161"/>
              <a:gd name="T19" fmla="*/ 52 h 146"/>
              <a:gd name="T20" fmla="*/ 84 w 161"/>
              <a:gd name="T21" fmla="*/ 47 h 146"/>
              <a:gd name="T22" fmla="*/ 47 w 161"/>
              <a:gd name="T23" fmla="*/ 72 h 146"/>
              <a:gd name="T24" fmla="*/ 11 w 161"/>
              <a:gd name="T25" fmla="*/ 43 h 146"/>
              <a:gd name="T26" fmla="*/ 48 w 161"/>
              <a:gd name="T27" fmla="*/ 104 h 146"/>
              <a:gd name="T28" fmla="*/ 11 w 161"/>
              <a:gd name="T29" fmla="*/ 74 h 146"/>
              <a:gd name="T30" fmla="*/ 57 w 161"/>
              <a:gd name="T31" fmla="*/ 83 h 146"/>
              <a:gd name="T32" fmla="*/ 57 w 161"/>
              <a:gd name="T33" fmla="*/ 104 h 146"/>
              <a:gd name="T34" fmla="*/ 11 w 161"/>
              <a:gd name="T35" fmla="*/ 120 h 146"/>
              <a:gd name="T36" fmla="*/ 47 w 161"/>
              <a:gd name="T37" fmla="*/ 115 h 146"/>
              <a:gd name="T38" fmla="*/ 72 w 161"/>
              <a:gd name="T39" fmla="*/ 131 h 146"/>
              <a:gd name="T40" fmla="*/ 108 w 161"/>
              <a:gd name="T41" fmla="*/ 136 h 146"/>
              <a:gd name="T42" fmla="*/ 108 w 161"/>
              <a:gd name="T43" fmla="*/ 52 h 146"/>
              <a:gd name="T44" fmla="*/ 108 w 161"/>
              <a:gd name="T45" fmla="*/ 136 h 146"/>
              <a:gd name="T46" fmla="*/ 113 w 161"/>
              <a:gd name="T47" fmla="*/ 80 h 146"/>
              <a:gd name="T48" fmla="*/ 124 w 161"/>
              <a:gd name="T49" fmla="*/ 80 h 146"/>
              <a:gd name="T50" fmla="*/ 113 w 161"/>
              <a:gd name="T51" fmla="*/ 61 h 146"/>
              <a:gd name="T52" fmla="*/ 103 w 161"/>
              <a:gd name="T53" fmla="*/ 61 h 146"/>
              <a:gd name="T54" fmla="*/ 92 w 161"/>
              <a:gd name="T55" fmla="*/ 80 h 146"/>
              <a:gd name="T56" fmla="*/ 113 w 161"/>
              <a:gd name="T57" fmla="*/ 106 h 146"/>
              <a:gd name="T58" fmla="*/ 103 w 161"/>
              <a:gd name="T59" fmla="*/ 106 h 146"/>
              <a:gd name="T60" fmla="*/ 92 w 161"/>
              <a:gd name="T61" fmla="*/ 106 h 146"/>
              <a:gd name="T62" fmla="*/ 103 w 161"/>
              <a:gd name="T63" fmla="*/ 124 h 146"/>
              <a:gd name="T64" fmla="*/ 113 w 161"/>
              <a:gd name="T65" fmla="*/ 124 h 146"/>
              <a:gd name="T66" fmla="*/ 123 w 161"/>
              <a:gd name="T67" fmla="*/ 106 h 146"/>
              <a:gd name="T68" fmla="*/ 103 w 161"/>
              <a:gd name="T69" fmla="*/ 8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1" h="146">
                <a:moveTo>
                  <a:pt x="109" y="41"/>
                </a:moveTo>
                <a:cubicBezTo>
                  <a:pt x="104" y="41"/>
                  <a:pt x="99" y="41"/>
                  <a:pt x="95" y="43"/>
                </a:cubicBezTo>
                <a:cubicBezTo>
                  <a:pt x="95" y="25"/>
                  <a:pt x="95" y="25"/>
                  <a:pt x="95" y="25"/>
                </a:cubicBezTo>
                <a:cubicBezTo>
                  <a:pt x="95" y="18"/>
                  <a:pt x="89" y="11"/>
                  <a:pt x="80" y="6"/>
                </a:cubicBezTo>
                <a:cubicBezTo>
                  <a:pt x="71" y="2"/>
                  <a:pt x="60" y="0"/>
                  <a:pt x="48" y="0"/>
                </a:cubicBezTo>
                <a:cubicBezTo>
                  <a:pt x="23" y="0"/>
                  <a:pt x="1" y="10"/>
                  <a:pt x="1" y="26"/>
                </a:cubicBezTo>
                <a:cubicBezTo>
                  <a:pt x="1" y="120"/>
                  <a:pt x="1" y="120"/>
                  <a:pt x="1" y="120"/>
                </a:cubicBezTo>
                <a:cubicBezTo>
                  <a:pt x="0" y="127"/>
                  <a:pt x="6" y="134"/>
                  <a:pt x="16" y="139"/>
                </a:cubicBezTo>
                <a:cubicBezTo>
                  <a:pt x="24" y="144"/>
                  <a:pt x="36" y="146"/>
                  <a:pt x="47" y="146"/>
                </a:cubicBezTo>
                <a:cubicBezTo>
                  <a:pt x="61" y="146"/>
                  <a:pt x="73" y="142"/>
                  <a:pt x="81" y="138"/>
                </a:cubicBezTo>
                <a:cubicBezTo>
                  <a:pt x="89" y="143"/>
                  <a:pt x="99" y="146"/>
                  <a:pt x="109" y="146"/>
                </a:cubicBezTo>
                <a:cubicBezTo>
                  <a:pt x="137" y="146"/>
                  <a:pt x="161" y="122"/>
                  <a:pt x="161" y="93"/>
                </a:cubicBezTo>
                <a:cubicBezTo>
                  <a:pt x="161" y="64"/>
                  <a:pt x="137" y="41"/>
                  <a:pt x="109" y="41"/>
                </a:cubicBezTo>
                <a:close/>
                <a:moveTo>
                  <a:pt x="47" y="10"/>
                </a:moveTo>
                <a:cubicBezTo>
                  <a:pt x="69" y="10"/>
                  <a:pt x="84" y="19"/>
                  <a:pt x="84" y="26"/>
                </a:cubicBezTo>
                <a:cubicBezTo>
                  <a:pt x="84" y="33"/>
                  <a:pt x="69" y="41"/>
                  <a:pt x="47" y="41"/>
                </a:cubicBezTo>
                <a:cubicBezTo>
                  <a:pt x="28" y="41"/>
                  <a:pt x="11" y="33"/>
                  <a:pt x="11" y="26"/>
                </a:cubicBezTo>
                <a:cubicBezTo>
                  <a:pt x="11" y="18"/>
                  <a:pt x="27" y="10"/>
                  <a:pt x="47" y="10"/>
                </a:cubicBezTo>
                <a:close/>
                <a:moveTo>
                  <a:pt x="11" y="43"/>
                </a:moveTo>
                <a:cubicBezTo>
                  <a:pt x="21" y="49"/>
                  <a:pt x="35" y="52"/>
                  <a:pt x="47" y="52"/>
                </a:cubicBezTo>
                <a:cubicBezTo>
                  <a:pt x="60" y="52"/>
                  <a:pt x="74" y="49"/>
                  <a:pt x="84" y="43"/>
                </a:cubicBezTo>
                <a:cubicBezTo>
                  <a:pt x="84" y="47"/>
                  <a:pt x="84" y="47"/>
                  <a:pt x="84" y="47"/>
                </a:cubicBezTo>
                <a:cubicBezTo>
                  <a:pt x="74" y="53"/>
                  <a:pt x="66" y="61"/>
                  <a:pt x="61" y="71"/>
                </a:cubicBezTo>
                <a:cubicBezTo>
                  <a:pt x="57" y="72"/>
                  <a:pt x="52" y="72"/>
                  <a:pt x="47" y="72"/>
                </a:cubicBezTo>
                <a:cubicBezTo>
                  <a:pt x="28" y="72"/>
                  <a:pt x="11" y="64"/>
                  <a:pt x="11" y="56"/>
                </a:cubicBezTo>
                <a:lnTo>
                  <a:pt x="11" y="43"/>
                </a:lnTo>
                <a:close/>
                <a:moveTo>
                  <a:pt x="57" y="104"/>
                </a:moveTo>
                <a:cubicBezTo>
                  <a:pt x="55" y="104"/>
                  <a:pt x="51" y="104"/>
                  <a:pt x="48" y="104"/>
                </a:cubicBezTo>
                <a:cubicBezTo>
                  <a:pt x="29" y="104"/>
                  <a:pt x="11" y="96"/>
                  <a:pt x="11" y="88"/>
                </a:cubicBezTo>
                <a:cubicBezTo>
                  <a:pt x="11" y="74"/>
                  <a:pt x="11" y="74"/>
                  <a:pt x="11" y="74"/>
                </a:cubicBezTo>
                <a:cubicBezTo>
                  <a:pt x="18" y="79"/>
                  <a:pt x="30" y="83"/>
                  <a:pt x="47" y="83"/>
                </a:cubicBezTo>
                <a:cubicBezTo>
                  <a:pt x="51" y="83"/>
                  <a:pt x="54" y="83"/>
                  <a:pt x="57" y="83"/>
                </a:cubicBezTo>
                <a:cubicBezTo>
                  <a:pt x="57" y="86"/>
                  <a:pt x="57" y="90"/>
                  <a:pt x="57" y="94"/>
                </a:cubicBezTo>
                <a:cubicBezTo>
                  <a:pt x="57" y="97"/>
                  <a:pt x="57" y="100"/>
                  <a:pt x="57" y="104"/>
                </a:cubicBezTo>
                <a:close/>
                <a:moveTo>
                  <a:pt x="47" y="136"/>
                </a:moveTo>
                <a:cubicBezTo>
                  <a:pt x="27" y="136"/>
                  <a:pt x="11" y="127"/>
                  <a:pt x="11" y="120"/>
                </a:cubicBezTo>
                <a:cubicBezTo>
                  <a:pt x="11" y="105"/>
                  <a:pt x="11" y="105"/>
                  <a:pt x="11" y="105"/>
                </a:cubicBezTo>
                <a:cubicBezTo>
                  <a:pt x="21" y="112"/>
                  <a:pt x="35" y="115"/>
                  <a:pt x="47" y="115"/>
                </a:cubicBezTo>
                <a:cubicBezTo>
                  <a:pt x="52" y="115"/>
                  <a:pt x="56" y="114"/>
                  <a:pt x="60" y="114"/>
                </a:cubicBezTo>
                <a:cubicBezTo>
                  <a:pt x="63" y="120"/>
                  <a:pt x="67" y="126"/>
                  <a:pt x="72" y="131"/>
                </a:cubicBezTo>
                <a:cubicBezTo>
                  <a:pt x="65" y="134"/>
                  <a:pt x="57" y="136"/>
                  <a:pt x="47" y="136"/>
                </a:cubicBezTo>
                <a:close/>
                <a:moveTo>
                  <a:pt x="108" y="136"/>
                </a:moveTo>
                <a:cubicBezTo>
                  <a:pt x="85" y="136"/>
                  <a:pt x="67" y="117"/>
                  <a:pt x="67" y="94"/>
                </a:cubicBezTo>
                <a:cubicBezTo>
                  <a:pt x="67" y="70"/>
                  <a:pt x="85" y="52"/>
                  <a:pt x="108" y="52"/>
                </a:cubicBezTo>
                <a:cubicBezTo>
                  <a:pt x="131" y="52"/>
                  <a:pt x="150" y="71"/>
                  <a:pt x="150" y="94"/>
                </a:cubicBezTo>
                <a:cubicBezTo>
                  <a:pt x="150" y="117"/>
                  <a:pt x="131" y="136"/>
                  <a:pt x="108" y="136"/>
                </a:cubicBezTo>
                <a:close/>
                <a:moveTo>
                  <a:pt x="108" y="74"/>
                </a:moveTo>
                <a:cubicBezTo>
                  <a:pt x="111" y="74"/>
                  <a:pt x="113" y="77"/>
                  <a:pt x="113" y="80"/>
                </a:cubicBezTo>
                <a:cubicBezTo>
                  <a:pt x="113" y="83"/>
                  <a:pt x="116" y="85"/>
                  <a:pt x="118" y="85"/>
                </a:cubicBezTo>
                <a:cubicBezTo>
                  <a:pt x="121" y="85"/>
                  <a:pt x="124" y="83"/>
                  <a:pt x="124" y="80"/>
                </a:cubicBezTo>
                <a:cubicBezTo>
                  <a:pt x="124" y="73"/>
                  <a:pt x="119" y="67"/>
                  <a:pt x="113" y="65"/>
                </a:cubicBezTo>
                <a:cubicBezTo>
                  <a:pt x="113" y="61"/>
                  <a:pt x="113" y="61"/>
                  <a:pt x="113" y="61"/>
                </a:cubicBezTo>
                <a:cubicBezTo>
                  <a:pt x="113" y="58"/>
                  <a:pt x="111" y="56"/>
                  <a:pt x="108" y="56"/>
                </a:cubicBezTo>
                <a:cubicBezTo>
                  <a:pt x="105" y="56"/>
                  <a:pt x="103" y="58"/>
                  <a:pt x="103" y="61"/>
                </a:cubicBezTo>
                <a:cubicBezTo>
                  <a:pt x="103" y="65"/>
                  <a:pt x="103" y="65"/>
                  <a:pt x="103" y="65"/>
                </a:cubicBezTo>
                <a:cubicBezTo>
                  <a:pt x="97" y="67"/>
                  <a:pt x="92" y="73"/>
                  <a:pt x="92" y="80"/>
                </a:cubicBezTo>
                <a:cubicBezTo>
                  <a:pt x="92" y="88"/>
                  <a:pt x="99" y="93"/>
                  <a:pt x="105" y="97"/>
                </a:cubicBezTo>
                <a:cubicBezTo>
                  <a:pt x="109" y="100"/>
                  <a:pt x="113" y="103"/>
                  <a:pt x="113" y="106"/>
                </a:cubicBezTo>
                <a:cubicBezTo>
                  <a:pt x="113" y="110"/>
                  <a:pt x="111" y="112"/>
                  <a:pt x="108" y="112"/>
                </a:cubicBezTo>
                <a:cubicBezTo>
                  <a:pt x="105" y="112"/>
                  <a:pt x="103" y="109"/>
                  <a:pt x="103" y="106"/>
                </a:cubicBezTo>
                <a:cubicBezTo>
                  <a:pt x="103" y="103"/>
                  <a:pt x="100" y="100"/>
                  <a:pt x="97" y="100"/>
                </a:cubicBezTo>
                <a:cubicBezTo>
                  <a:pt x="95" y="100"/>
                  <a:pt x="92" y="103"/>
                  <a:pt x="92" y="106"/>
                </a:cubicBezTo>
                <a:cubicBezTo>
                  <a:pt x="92" y="113"/>
                  <a:pt x="97" y="118"/>
                  <a:pt x="103" y="121"/>
                </a:cubicBezTo>
                <a:cubicBezTo>
                  <a:pt x="103" y="124"/>
                  <a:pt x="103" y="124"/>
                  <a:pt x="103" y="124"/>
                </a:cubicBezTo>
                <a:cubicBezTo>
                  <a:pt x="103" y="127"/>
                  <a:pt x="105" y="130"/>
                  <a:pt x="108" y="130"/>
                </a:cubicBezTo>
                <a:cubicBezTo>
                  <a:pt x="111" y="130"/>
                  <a:pt x="113" y="127"/>
                  <a:pt x="113" y="124"/>
                </a:cubicBezTo>
                <a:cubicBezTo>
                  <a:pt x="113" y="121"/>
                  <a:pt x="113" y="121"/>
                  <a:pt x="113" y="121"/>
                </a:cubicBezTo>
                <a:cubicBezTo>
                  <a:pt x="119" y="119"/>
                  <a:pt x="123" y="113"/>
                  <a:pt x="123" y="106"/>
                </a:cubicBezTo>
                <a:cubicBezTo>
                  <a:pt x="123" y="98"/>
                  <a:pt x="117" y="93"/>
                  <a:pt x="111" y="89"/>
                </a:cubicBezTo>
                <a:cubicBezTo>
                  <a:pt x="107" y="86"/>
                  <a:pt x="103" y="83"/>
                  <a:pt x="103" y="80"/>
                </a:cubicBezTo>
                <a:cubicBezTo>
                  <a:pt x="103" y="77"/>
                  <a:pt x="105" y="74"/>
                  <a:pt x="108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60BD4272-9471-16A6-5A82-6F2C2EE194FA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1371600"/>
            <a:ext cx="252413" cy="254000"/>
          </a:xfrm>
          <a:custGeom>
            <a:avLst/>
            <a:gdLst>
              <a:gd name="T0" fmla="*/ 138 w 160"/>
              <a:gd name="T1" fmla="*/ 56 h 160"/>
              <a:gd name="T2" fmla="*/ 152 w 160"/>
              <a:gd name="T3" fmla="*/ 7 h 160"/>
              <a:gd name="T4" fmla="*/ 137 w 160"/>
              <a:gd name="T5" fmla="*/ 0 h 160"/>
              <a:gd name="T6" fmla="*/ 120 w 160"/>
              <a:gd name="T7" fmla="*/ 18 h 160"/>
              <a:gd name="T8" fmla="*/ 15 w 160"/>
              <a:gd name="T9" fmla="*/ 55 h 160"/>
              <a:gd name="T10" fmla="*/ 0 w 160"/>
              <a:gd name="T11" fmla="*/ 144 h 160"/>
              <a:gd name="T12" fmla="*/ 142 w 160"/>
              <a:gd name="T13" fmla="*/ 160 h 160"/>
              <a:gd name="T14" fmla="*/ 158 w 160"/>
              <a:gd name="T15" fmla="*/ 71 h 160"/>
              <a:gd name="T16" fmla="*/ 136 w 160"/>
              <a:gd name="T17" fmla="*/ 11 h 160"/>
              <a:gd name="T18" fmla="*/ 138 w 160"/>
              <a:gd name="T19" fmla="*/ 11 h 160"/>
              <a:gd name="T20" fmla="*/ 147 w 160"/>
              <a:gd name="T21" fmla="*/ 18 h 160"/>
              <a:gd name="T22" fmla="*/ 131 w 160"/>
              <a:gd name="T23" fmla="*/ 18 h 160"/>
              <a:gd name="T24" fmla="*/ 126 w 160"/>
              <a:gd name="T25" fmla="*/ 28 h 160"/>
              <a:gd name="T26" fmla="*/ 111 w 160"/>
              <a:gd name="T27" fmla="*/ 80 h 160"/>
              <a:gd name="T28" fmla="*/ 126 w 160"/>
              <a:gd name="T29" fmla="*/ 28 h 160"/>
              <a:gd name="T30" fmla="*/ 104 w 160"/>
              <a:gd name="T31" fmla="*/ 87 h 160"/>
              <a:gd name="T32" fmla="*/ 98 w 160"/>
              <a:gd name="T33" fmla="*/ 83 h 160"/>
              <a:gd name="T34" fmla="*/ 142 w 160"/>
              <a:gd name="T35" fmla="*/ 149 h 160"/>
              <a:gd name="T36" fmla="*/ 10 w 160"/>
              <a:gd name="T37" fmla="*/ 144 h 160"/>
              <a:gd name="T38" fmla="*/ 15 w 160"/>
              <a:gd name="T39" fmla="*/ 66 h 160"/>
              <a:gd name="T40" fmla="*/ 88 w 160"/>
              <a:gd name="T41" fmla="*/ 72 h 160"/>
              <a:gd name="T42" fmla="*/ 86 w 160"/>
              <a:gd name="T43" fmla="*/ 97 h 160"/>
              <a:gd name="T44" fmla="*/ 64 w 160"/>
              <a:gd name="T45" fmla="*/ 102 h 160"/>
              <a:gd name="T46" fmla="*/ 132 w 160"/>
              <a:gd name="T47" fmla="*/ 108 h 160"/>
              <a:gd name="T48" fmla="*/ 132 w 160"/>
              <a:gd name="T49" fmla="*/ 97 h 160"/>
              <a:gd name="T50" fmla="*/ 116 w 160"/>
              <a:gd name="T51" fmla="*/ 91 h 160"/>
              <a:gd name="T52" fmla="*/ 132 w 160"/>
              <a:gd name="T53" fmla="*/ 66 h 160"/>
              <a:gd name="T54" fmla="*/ 147 w 160"/>
              <a:gd name="T55" fmla="*/ 71 h 160"/>
              <a:gd name="T56" fmla="*/ 132 w 160"/>
              <a:gd name="T57" fmla="*/ 128 h 160"/>
              <a:gd name="T58" fmla="*/ 64 w 160"/>
              <a:gd name="T59" fmla="*/ 133 h 160"/>
              <a:gd name="T60" fmla="*/ 132 w 160"/>
              <a:gd name="T61" fmla="*/ 138 h 160"/>
              <a:gd name="T62" fmla="*/ 132 w 160"/>
              <a:gd name="T63" fmla="*/ 128 h 160"/>
              <a:gd name="T64" fmla="*/ 44 w 160"/>
              <a:gd name="T65" fmla="*/ 94 h 160"/>
              <a:gd name="T66" fmla="*/ 54 w 160"/>
              <a:gd name="T67" fmla="*/ 94 h 160"/>
              <a:gd name="T68" fmla="*/ 44 w 160"/>
              <a:gd name="T69" fmla="*/ 76 h 160"/>
              <a:gd name="T70" fmla="*/ 33 w 160"/>
              <a:gd name="T71" fmla="*/ 76 h 160"/>
              <a:gd name="T72" fmla="*/ 23 w 160"/>
              <a:gd name="T73" fmla="*/ 94 h 160"/>
              <a:gd name="T74" fmla="*/ 44 w 160"/>
              <a:gd name="T75" fmla="*/ 120 h 160"/>
              <a:gd name="T76" fmla="*/ 33 w 160"/>
              <a:gd name="T77" fmla="*/ 120 h 160"/>
              <a:gd name="T78" fmla="*/ 23 w 160"/>
              <a:gd name="T79" fmla="*/ 120 h 160"/>
              <a:gd name="T80" fmla="*/ 33 w 160"/>
              <a:gd name="T81" fmla="*/ 139 h 160"/>
              <a:gd name="T82" fmla="*/ 44 w 160"/>
              <a:gd name="T83" fmla="*/ 139 h 160"/>
              <a:gd name="T84" fmla="*/ 54 w 160"/>
              <a:gd name="T85" fmla="*/ 120 h 160"/>
              <a:gd name="T86" fmla="*/ 33 w 160"/>
              <a:gd name="T87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60">
                <a:moveTo>
                  <a:pt x="142" y="56"/>
                </a:moveTo>
                <a:cubicBezTo>
                  <a:pt x="138" y="56"/>
                  <a:pt x="138" y="56"/>
                  <a:pt x="138" y="56"/>
                </a:cubicBezTo>
                <a:cubicBezTo>
                  <a:pt x="156" y="24"/>
                  <a:pt x="156" y="24"/>
                  <a:pt x="156" y="24"/>
                </a:cubicBezTo>
                <a:cubicBezTo>
                  <a:pt x="160" y="18"/>
                  <a:pt x="158" y="10"/>
                  <a:pt x="152" y="7"/>
                </a:cubicBezTo>
                <a:cubicBezTo>
                  <a:pt x="143" y="1"/>
                  <a:pt x="143" y="1"/>
                  <a:pt x="143" y="1"/>
                </a:cubicBezTo>
                <a:cubicBezTo>
                  <a:pt x="141" y="0"/>
                  <a:pt x="139" y="0"/>
                  <a:pt x="137" y="0"/>
                </a:cubicBezTo>
                <a:cubicBezTo>
                  <a:pt x="133" y="0"/>
                  <a:pt x="129" y="2"/>
                  <a:pt x="126" y="6"/>
                </a:cubicBezTo>
                <a:cubicBezTo>
                  <a:pt x="120" y="18"/>
                  <a:pt x="120" y="18"/>
                  <a:pt x="120" y="18"/>
                </a:cubicBezTo>
                <a:cubicBezTo>
                  <a:pt x="98" y="55"/>
                  <a:pt x="98" y="55"/>
                  <a:pt x="98" y="55"/>
                </a:cubicBezTo>
                <a:cubicBezTo>
                  <a:pt x="15" y="55"/>
                  <a:pt x="15" y="55"/>
                  <a:pt x="15" y="55"/>
                </a:cubicBezTo>
                <a:cubicBezTo>
                  <a:pt x="7" y="55"/>
                  <a:pt x="0" y="62"/>
                  <a:pt x="0" y="70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2"/>
                  <a:pt x="7" y="160"/>
                  <a:pt x="15" y="160"/>
                </a:cubicBezTo>
                <a:cubicBezTo>
                  <a:pt x="142" y="160"/>
                  <a:pt x="142" y="160"/>
                  <a:pt x="142" y="160"/>
                </a:cubicBezTo>
                <a:cubicBezTo>
                  <a:pt x="151" y="160"/>
                  <a:pt x="158" y="153"/>
                  <a:pt x="158" y="144"/>
                </a:cubicBezTo>
                <a:cubicBezTo>
                  <a:pt x="158" y="71"/>
                  <a:pt x="158" y="71"/>
                  <a:pt x="158" y="71"/>
                </a:cubicBezTo>
                <a:cubicBezTo>
                  <a:pt x="158" y="63"/>
                  <a:pt x="151" y="56"/>
                  <a:pt x="142" y="56"/>
                </a:cubicBezTo>
                <a:close/>
                <a:moveTo>
                  <a:pt x="136" y="11"/>
                </a:moveTo>
                <a:cubicBezTo>
                  <a:pt x="136" y="11"/>
                  <a:pt x="136" y="10"/>
                  <a:pt x="137" y="10"/>
                </a:cubicBezTo>
                <a:cubicBezTo>
                  <a:pt x="137" y="10"/>
                  <a:pt x="138" y="10"/>
                  <a:pt x="138" y="11"/>
                </a:cubicBezTo>
                <a:cubicBezTo>
                  <a:pt x="147" y="16"/>
                  <a:pt x="147" y="16"/>
                  <a:pt x="147" y="16"/>
                </a:cubicBezTo>
                <a:cubicBezTo>
                  <a:pt x="147" y="17"/>
                  <a:pt x="148" y="18"/>
                  <a:pt x="147" y="18"/>
                </a:cubicBezTo>
                <a:cubicBezTo>
                  <a:pt x="143" y="26"/>
                  <a:pt x="143" y="26"/>
                  <a:pt x="143" y="26"/>
                </a:cubicBezTo>
                <a:cubicBezTo>
                  <a:pt x="131" y="18"/>
                  <a:pt x="131" y="18"/>
                  <a:pt x="131" y="18"/>
                </a:cubicBezTo>
                <a:lnTo>
                  <a:pt x="136" y="11"/>
                </a:lnTo>
                <a:close/>
                <a:moveTo>
                  <a:pt x="126" y="28"/>
                </a:moveTo>
                <a:cubicBezTo>
                  <a:pt x="138" y="35"/>
                  <a:pt x="138" y="35"/>
                  <a:pt x="138" y="35"/>
                </a:cubicBezTo>
                <a:cubicBezTo>
                  <a:pt x="111" y="80"/>
                  <a:pt x="111" y="80"/>
                  <a:pt x="111" y="80"/>
                </a:cubicBezTo>
                <a:cubicBezTo>
                  <a:pt x="100" y="73"/>
                  <a:pt x="100" y="73"/>
                  <a:pt x="100" y="73"/>
                </a:cubicBezTo>
                <a:lnTo>
                  <a:pt x="126" y="28"/>
                </a:lnTo>
                <a:close/>
                <a:moveTo>
                  <a:pt x="98" y="83"/>
                </a:moveTo>
                <a:cubicBezTo>
                  <a:pt x="104" y="87"/>
                  <a:pt x="104" y="87"/>
                  <a:pt x="104" y="87"/>
                </a:cubicBezTo>
                <a:cubicBezTo>
                  <a:pt x="97" y="92"/>
                  <a:pt x="97" y="92"/>
                  <a:pt x="97" y="92"/>
                </a:cubicBezTo>
                <a:lnTo>
                  <a:pt x="98" y="83"/>
                </a:lnTo>
                <a:close/>
                <a:moveTo>
                  <a:pt x="147" y="144"/>
                </a:moveTo>
                <a:cubicBezTo>
                  <a:pt x="147" y="147"/>
                  <a:pt x="144" y="149"/>
                  <a:pt x="142" y="149"/>
                </a:cubicBezTo>
                <a:cubicBezTo>
                  <a:pt x="15" y="149"/>
                  <a:pt x="15" y="149"/>
                  <a:pt x="15" y="149"/>
                </a:cubicBezTo>
                <a:cubicBezTo>
                  <a:pt x="11" y="149"/>
                  <a:pt x="10" y="147"/>
                  <a:pt x="10" y="144"/>
                </a:cubicBezTo>
                <a:cubicBezTo>
                  <a:pt x="10" y="71"/>
                  <a:pt x="10" y="71"/>
                  <a:pt x="10" y="71"/>
                </a:cubicBezTo>
                <a:cubicBezTo>
                  <a:pt x="10" y="68"/>
                  <a:pt x="12" y="66"/>
                  <a:pt x="15" y="66"/>
                </a:cubicBezTo>
                <a:cubicBezTo>
                  <a:pt x="92" y="66"/>
                  <a:pt x="92" y="66"/>
                  <a:pt x="92" y="66"/>
                </a:cubicBezTo>
                <a:cubicBezTo>
                  <a:pt x="88" y="72"/>
                  <a:pt x="88" y="72"/>
                  <a:pt x="88" y="72"/>
                </a:cubicBezTo>
                <a:cubicBezTo>
                  <a:pt x="88" y="73"/>
                  <a:pt x="88" y="73"/>
                  <a:pt x="88" y="75"/>
                </a:cubicBezTo>
                <a:cubicBezTo>
                  <a:pt x="86" y="97"/>
                  <a:pt x="86" y="97"/>
                  <a:pt x="86" y="97"/>
                </a:cubicBezTo>
                <a:cubicBezTo>
                  <a:pt x="69" y="97"/>
                  <a:pt x="69" y="97"/>
                  <a:pt x="69" y="97"/>
                </a:cubicBezTo>
                <a:cubicBezTo>
                  <a:pt x="66" y="97"/>
                  <a:pt x="64" y="99"/>
                  <a:pt x="64" y="102"/>
                </a:cubicBezTo>
                <a:cubicBezTo>
                  <a:pt x="64" y="105"/>
                  <a:pt x="67" y="108"/>
                  <a:pt x="69" y="108"/>
                </a:cubicBezTo>
                <a:cubicBezTo>
                  <a:pt x="132" y="108"/>
                  <a:pt x="132" y="108"/>
                  <a:pt x="132" y="108"/>
                </a:cubicBezTo>
                <a:cubicBezTo>
                  <a:pt x="134" y="108"/>
                  <a:pt x="137" y="105"/>
                  <a:pt x="137" y="102"/>
                </a:cubicBezTo>
                <a:cubicBezTo>
                  <a:pt x="137" y="99"/>
                  <a:pt x="134" y="97"/>
                  <a:pt x="132" y="97"/>
                </a:cubicBezTo>
                <a:cubicBezTo>
                  <a:pt x="108" y="97"/>
                  <a:pt x="108" y="97"/>
                  <a:pt x="108" y="97"/>
                </a:cubicBezTo>
                <a:cubicBezTo>
                  <a:pt x="116" y="91"/>
                  <a:pt x="116" y="91"/>
                  <a:pt x="116" y="91"/>
                </a:cubicBezTo>
                <a:cubicBezTo>
                  <a:pt x="117" y="91"/>
                  <a:pt x="118" y="90"/>
                  <a:pt x="118" y="89"/>
                </a:cubicBezTo>
                <a:cubicBezTo>
                  <a:pt x="132" y="66"/>
                  <a:pt x="132" y="66"/>
                  <a:pt x="132" y="66"/>
                </a:cubicBezTo>
                <a:cubicBezTo>
                  <a:pt x="142" y="66"/>
                  <a:pt x="142" y="66"/>
                  <a:pt x="142" y="66"/>
                </a:cubicBezTo>
                <a:cubicBezTo>
                  <a:pt x="145" y="66"/>
                  <a:pt x="147" y="68"/>
                  <a:pt x="147" y="71"/>
                </a:cubicBezTo>
                <a:lnTo>
                  <a:pt x="147" y="144"/>
                </a:lnTo>
                <a:close/>
                <a:moveTo>
                  <a:pt x="132" y="128"/>
                </a:moveTo>
                <a:cubicBezTo>
                  <a:pt x="69" y="128"/>
                  <a:pt x="69" y="128"/>
                  <a:pt x="69" y="128"/>
                </a:cubicBezTo>
                <a:cubicBezTo>
                  <a:pt x="66" y="128"/>
                  <a:pt x="64" y="130"/>
                  <a:pt x="64" y="133"/>
                </a:cubicBezTo>
                <a:cubicBezTo>
                  <a:pt x="64" y="136"/>
                  <a:pt x="67" y="138"/>
                  <a:pt x="69" y="138"/>
                </a:cubicBezTo>
                <a:cubicBezTo>
                  <a:pt x="132" y="138"/>
                  <a:pt x="132" y="138"/>
                  <a:pt x="132" y="138"/>
                </a:cubicBezTo>
                <a:cubicBezTo>
                  <a:pt x="135" y="138"/>
                  <a:pt x="137" y="136"/>
                  <a:pt x="137" y="133"/>
                </a:cubicBezTo>
                <a:cubicBezTo>
                  <a:pt x="137" y="130"/>
                  <a:pt x="135" y="128"/>
                  <a:pt x="132" y="128"/>
                </a:cubicBezTo>
                <a:close/>
                <a:moveTo>
                  <a:pt x="38" y="89"/>
                </a:moveTo>
                <a:cubicBezTo>
                  <a:pt x="41" y="89"/>
                  <a:pt x="44" y="91"/>
                  <a:pt x="44" y="94"/>
                </a:cubicBezTo>
                <a:cubicBezTo>
                  <a:pt x="44" y="97"/>
                  <a:pt x="46" y="99"/>
                  <a:pt x="49" y="99"/>
                </a:cubicBezTo>
                <a:cubicBezTo>
                  <a:pt x="52" y="99"/>
                  <a:pt x="54" y="97"/>
                  <a:pt x="54" y="94"/>
                </a:cubicBezTo>
                <a:cubicBezTo>
                  <a:pt x="54" y="87"/>
                  <a:pt x="50" y="82"/>
                  <a:pt x="44" y="79"/>
                </a:cubicBezTo>
                <a:cubicBezTo>
                  <a:pt x="44" y="76"/>
                  <a:pt x="44" y="76"/>
                  <a:pt x="44" y="76"/>
                </a:cubicBezTo>
                <a:cubicBezTo>
                  <a:pt x="44" y="73"/>
                  <a:pt x="41" y="71"/>
                  <a:pt x="38" y="71"/>
                </a:cubicBezTo>
                <a:cubicBezTo>
                  <a:pt x="35" y="71"/>
                  <a:pt x="33" y="73"/>
                  <a:pt x="33" y="76"/>
                </a:cubicBezTo>
                <a:cubicBezTo>
                  <a:pt x="33" y="79"/>
                  <a:pt x="33" y="79"/>
                  <a:pt x="33" y="79"/>
                </a:cubicBezTo>
                <a:cubicBezTo>
                  <a:pt x="27" y="81"/>
                  <a:pt x="23" y="87"/>
                  <a:pt x="23" y="94"/>
                </a:cubicBezTo>
                <a:cubicBezTo>
                  <a:pt x="23" y="103"/>
                  <a:pt x="30" y="107"/>
                  <a:pt x="35" y="111"/>
                </a:cubicBezTo>
                <a:cubicBezTo>
                  <a:pt x="39" y="114"/>
                  <a:pt x="44" y="117"/>
                  <a:pt x="44" y="120"/>
                </a:cubicBezTo>
                <a:cubicBezTo>
                  <a:pt x="44" y="123"/>
                  <a:pt x="41" y="125"/>
                  <a:pt x="38" y="125"/>
                </a:cubicBezTo>
                <a:cubicBezTo>
                  <a:pt x="35" y="125"/>
                  <a:pt x="33" y="123"/>
                  <a:pt x="33" y="120"/>
                </a:cubicBezTo>
                <a:cubicBezTo>
                  <a:pt x="33" y="117"/>
                  <a:pt x="31" y="115"/>
                  <a:pt x="28" y="115"/>
                </a:cubicBezTo>
                <a:cubicBezTo>
                  <a:pt x="25" y="115"/>
                  <a:pt x="23" y="117"/>
                  <a:pt x="23" y="120"/>
                </a:cubicBezTo>
                <a:cubicBezTo>
                  <a:pt x="23" y="127"/>
                  <a:pt x="27" y="133"/>
                  <a:pt x="33" y="135"/>
                </a:cubicBezTo>
                <a:cubicBezTo>
                  <a:pt x="33" y="139"/>
                  <a:pt x="33" y="139"/>
                  <a:pt x="33" y="139"/>
                </a:cubicBezTo>
                <a:cubicBezTo>
                  <a:pt x="33" y="142"/>
                  <a:pt x="36" y="144"/>
                  <a:pt x="38" y="144"/>
                </a:cubicBezTo>
                <a:cubicBezTo>
                  <a:pt x="41" y="144"/>
                  <a:pt x="44" y="142"/>
                  <a:pt x="44" y="139"/>
                </a:cubicBezTo>
                <a:cubicBezTo>
                  <a:pt x="44" y="135"/>
                  <a:pt x="44" y="135"/>
                  <a:pt x="44" y="135"/>
                </a:cubicBezTo>
                <a:cubicBezTo>
                  <a:pt x="50" y="133"/>
                  <a:pt x="54" y="127"/>
                  <a:pt x="54" y="120"/>
                </a:cubicBezTo>
                <a:cubicBezTo>
                  <a:pt x="54" y="112"/>
                  <a:pt x="47" y="107"/>
                  <a:pt x="42" y="103"/>
                </a:cubicBezTo>
                <a:cubicBezTo>
                  <a:pt x="38" y="100"/>
                  <a:pt x="33" y="97"/>
                  <a:pt x="33" y="94"/>
                </a:cubicBezTo>
                <a:cubicBezTo>
                  <a:pt x="33" y="91"/>
                  <a:pt x="35" y="89"/>
                  <a:pt x="38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538958FC-8AB2-D5B0-434E-51D79CA4819E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1957388"/>
            <a:ext cx="254000" cy="182563"/>
          </a:xfrm>
          <a:custGeom>
            <a:avLst/>
            <a:gdLst>
              <a:gd name="T0" fmla="*/ 144 w 160"/>
              <a:gd name="T1" fmla="*/ 0 h 115"/>
              <a:gd name="T2" fmla="*/ 16 w 160"/>
              <a:gd name="T3" fmla="*/ 0 h 115"/>
              <a:gd name="T4" fmla="*/ 0 w 160"/>
              <a:gd name="T5" fmla="*/ 16 h 115"/>
              <a:gd name="T6" fmla="*/ 0 w 160"/>
              <a:gd name="T7" fmla="*/ 99 h 115"/>
              <a:gd name="T8" fmla="*/ 16 w 160"/>
              <a:gd name="T9" fmla="*/ 115 h 115"/>
              <a:gd name="T10" fmla="*/ 144 w 160"/>
              <a:gd name="T11" fmla="*/ 115 h 115"/>
              <a:gd name="T12" fmla="*/ 160 w 160"/>
              <a:gd name="T13" fmla="*/ 99 h 115"/>
              <a:gd name="T14" fmla="*/ 160 w 160"/>
              <a:gd name="T15" fmla="*/ 16 h 115"/>
              <a:gd name="T16" fmla="*/ 144 w 160"/>
              <a:gd name="T17" fmla="*/ 0 h 115"/>
              <a:gd name="T18" fmla="*/ 149 w 160"/>
              <a:gd name="T19" fmla="*/ 100 h 115"/>
              <a:gd name="T20" fmla="*/ 144 w 160"/>
              <a:gd name="T21" fmla="*/ 105 h 115"/>
              <a:gd name="T22" fmla="*/ 15 w 160"/>
              <a:gd name="T23" fmla="*/ 105 h 115"/>
              <a:gd name="T24" fmla="*/ 10 w 160"/>
              <a:gd name="T25" fmla="*/ 100 h 115"/>
              <a:gd name="T26" fmla="*/ 10 w 160"/>
              <a:gd name="T27" fmla="*/ 32 h 115"/>
              <a:gd name="T28" fmla="*/ 149 w 160"/>
              <a:gd name="T29" fmla="*/ 32 h 115"/>
              <a:gd name="T30" fmla="*/ 149 w 160"/>
              <a:gd name="T31" fmla="*/ 100 h 115"/>
              <a:gd name="T32" fmla="*/ 149 w 160"/>
              <a:gd name="T33" fmla="*/ 21 h 115"/>
              <a:gd name="T34" fmla="*/ 10 w 160"/>
              <a:gd name="T35" fmla="*/ 21 h 115"/>
              <a:gd name="T36" fmla="*/ 10 w 160"/>
              <a:gd name="T37" fmla="*/ 16 h 115"/>
              <a:gd name="T38" fmla="*/ 15 w 160"/>
              <a:gd name="T39" fmla="*/ 10 h 115"/>
              <a:gd name="T40" fmla="*/ 144 w 160"/>
              <a:gd name="T41" fmla="*/ 10 h 115"/>
              <a:gd name="T42" fmla="*/ 149 w 160"/>
              <a:gd name="T43" fmla="*/ 16 h 115"/>
              <a:gd name="T44" fmla="*/ 149 w 160"/>
              <a:gd name="T45" fmla="*/ 21 h 115"/>
              <a:gd name="T46" fmla="*/ 64 w 160"/>
              <a:gd name="T47" fmla="*/ 95 h 115"/>
              <a:gd name="T48" fmla="*/ 80 w 160"/>
              <a:gd name="T49" fmla="*/ 89 h 115"/>
              <a:gd name="T50" fmla="*/ 96 w 160"/>
              <a:gd name="T51" fmla="*/ 95 h 115"/>
              <a:gd name="T52" fmla="*/ 122 w 160"/>
              <a:gd name="T53" fmla="*/ 68 h 115"/>
              <a:gd name="T54" fmla="*/ 96 w 160"/>
              <a:gd name="T55" fmla="*/ 42 h 115"/>
              <a:gd name="T56" fmla="*/ 80 w 160"/>
              <a:gd name="T57" fmla="*/ 47 h 115"/>
              <a:gd name="T58" fmla="*/ 64 w 160"/>
              <a:gd name="T59" fmla="*/ 42 h 115"/>
              <a:gd name="T60" fmla="*/ 38 w 160"/>
              <a:gd name="T61" fmla="*/ 68 h 115"/>
              <a:gd name="T62" fmla="*/ 64 w 160"/>
              <a:gd name="T63" fmla="*/ 95 h 115"/>
              <a:gd name="T64" fmla="*/ 96 w 160"/>
              <a:gd name="T65" fmla="*/ 53 h 115"/>
              <a:gd name="T66" fmla="*/ 111 w 160"/>
              <a:gd name="T67" fmla="*/ 68 h 115"/>
              <a:gd name="T68" fmla="*/ 96 w 160"/>
              <a:gd name="T69" fmla="*/ 84 h 115"/>
              <a:gd name="T70" fmla="*/ 80 w 160"/>
              <a:gd name="T71" fmla="*/ 68 h 115"/>
              <a:gd name="T72" fmla="*/ 96 w 160"/>
              <a:gd name="T73" fmla="*/ 53 h 115"/>
              <a:gd name="T74" fmla="*/ 64 w 160"/>
              <a:gd name="T75" fmla="*/ 53 h 115"/>
              <a:gd name="T76" fmla="*/ 73 w 160"/>
              <a:gd name="T77" fmla="*/ 55 h 115"/>
              <a:gd name="T78" fmla="*/ 70 w 160"/>
              <a:gd name="T79" fmla="*/ 68 h 115"/>
              <a:gd name="T80" fmla="*/ 73 w 160"/>
              <a:gd name="T81" fmla="*/ 81 h 115"/>
              <a:gd name="T82" fmla="*/ 64 w 160"/>
              <a:gd name="T83" fmla="*/ 83 h 115"/>
              <a:gd name="T84" fmla="*/ 48 w 160"/>
              <a:gd name="T85" fmla="*/ 67 h 115"/>
              <a:gd name="T86" fmla="*/ 64 w 160"/>
              <a:gd name="T87" fmla="*/ 53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15">
                <a:moveTo>
                  <a:pt x="144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08"/>
                  <a:pt x="7" y="115"/>
                  <a:pt x="16" y="115"/>
                </a:cubicBezTo>
                <a:cubicBezTo>
                  <a:pt x="144" y="115"/>
                  <a:pt x="144" y="115"/>
                  <a:pt x="144" y="115"/>
                </a:cubicBezTo>
                <a:cubicBezTo>
                  <a:pt x="153" y="115"/>
                  <a:pt x="160" y="108"/>
                  <a:pt x="160" y="99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7"/>
                  <a:pt x="153" y="0"/>
                  <a:pt x="144" y="0"/>
                </a:cubicBezTo>
                <a:close/>
                <a:moveTo>
                  <a:pt x="149" y="100"/>
                </a:moveTo>
                <a:cubicBezTo>
                  <a:pt x="149" y="103"/>
                  <a:pt x="147" y="105"/>
                  <a:pt x="144" y="105"/>
                </a:cubicBezTo>
                <a:cubicBezTo>
                  <a:pt x="15" y="105"/>
                  <a:pt x="15" y="105"/>
                  <a:pt x="15" y="105"/>
                </a:cubicBezTo>
                <a:cubicBezTo>
                  <a:pt x="12" y="105"/>
                  <a:pt x="10" y="103"/>
                  <a:pt x="10" y="100"/>
                </a:cubicBezTo>
                <a:cubicBezTo>
                  <a:pt x="10" y="32"/>
                  <a:pt x="10" y="32"/>
                  <a:pt x="10" y="32"/>
                </a:cubicBezTo>
                <a:cubicBezTo>
                  <a:pt x="149" y="32"/>
                  <a:pt x="149" y="32"/>
                  <a:pt x="149" y="32"/>
                </a:cubicBezTo>
                <a:lnTo>
                  <a:pt x="149" y="100"/>
                </a:lnTo>
                <a:close/>
                <a:moveTo>
                  <a:pt x="149" y="21"/>
                </a:moveTo>
                <a:cubicBezTo>
                  <a:pt x="10" y="21"/>
                  <a:pt x="10" y="21"/>
                  <a:pt x="10" y="21"/>
                </a:cubicBezTo>
                <a:cubicBezTo>
                  <a:pt x="10" y="16"/>
                  <a:pt x="10" y="16"/>
                  <a:pt x="10" y="16"/>
                </a:cubicBezTo>
                <a:cubicBezTo>
                  <a:pt x="10" y="13"/>
                  <a:pt x="13" y="10"/>
                  <a:pt x="15" y="10"/>
                </a:cubicBezTo>
                <a:cubicBezTo>
                  <a:pt x="144" y="10"/>
                  <a:pt x="144" y="10"/>
                  <a:pt x="144" y="10"/>
                </a:cubicBezTo>
                <a:cubicBezTo>
                  <a:pt x="147" y="10"/>
                  <a:pt x="149" y="13"/>
                  <a:pt x="149" y="16"/>
                </a:cubicBezTo>
                <a:lnTo>
                  <a:pt x="149" y="21"/>
                </a:lnTo>
                <a:close/>
                <a:moveTo>
                  <a:pt x="64" y="95"/>
                </a:moveTo>
                <a:cubicBezTo>
                  <a:pt x="70" y="95"/>
                  <a:pt x="75" y="93"/>
                  <a:pt x="80" y="89"/>
                </a:cubicBezTo>
                <a:cubicBezTo>
                  <a:pt x="85" y="93"/>
                  <a:pt x="90" y="95"/>
                  <a:pt x="96" y="95"/>
                </a:cubicBezTo>
                <a:cubicBezTo>
                  <a:pt x="110" y="95"/>
                  <a:pt x="122" y="83"/>
                  <a:pt x="122" y="68"/>
                </a:cubicBezTo>
                <a:cubicBezTo>
                  <a:pt x="122" y="53"/>
                  <a:pt x="110" y="42"/>
                  <a:pt x="96" y="42"/>
                </a:cubicBezTo>
                <a:cubicBezTo>
                  <a:pt x="90" y="42"/>
                  <a:pt x="84" y="44"/>
                  <a:pt x="80" y="47"/>
                </a:cubicBezTo>
                <a:cubicBezTo>
                  <a:pt x="76" y="44"/>
                  <a:pt x="70" y="42"/>
                  <a:pt x="64" y="42"/>
                </a:cubicBezTo>
                <a:cubicBezTo>
                  <a:pt x="50" y="42"/>
                  <a:pt x="38" y="53"/>
                  <a:pt x="38" y="68"/>
                </a:cubicBezTo>
                <a:cubicBezTo>
                  <a:pt x="38" y="83"/>
                  <a:pt x="50" y="95"/>
                  <a:pt x="64" y="95"/>
                </a:cubicBezTo>
                <a:close/>
                <a:moveTo>
                  <a:pt x="96" y="53"/>
                </a:moveTo>
                <a:cubicBezTo>
                  <a:pt x="104" y="53"/>
                  <a:pt x="111" y="59"/>
                  <a:pt x="111" y="68"/>
                </a:cubicBezTo>
                <a:cubicBezTo>
                  <a:pt x="111" y="76"/>
                  <a:pt x="104" y="84"/>
                  <a:pt x="96" y="84"/>
                </a:cubicBezTo>
                <a:cubicBezTo>
                  <a:pt x="87" y="84"/>
                  <a:pt x="80" y="77"/>
                  <a:pt x="80" y="68"/>
                </a:cubicBezTo>
                <a:cubicBezTo>
                  <a:pt x="80" y="59"/>
                  <a:pt x="87" y="53"/>
                  <a:pt x="96" y="53"/>
                </a:cubicBezTo>
                <a:close/>
                <a:moveTo>
                  <a:pt x="64" y="53"/>
                </a:moveTo>
                <a:cubicBezTo>
                  <a:pt x="67" y="53"/>
                  <a:pt x="70" y="53"/>
                  <a:pt x="73" y="55"/>
                </a:cubicBezTo>
                <a:cubicBezTo>
                  <a:pt x="71" y="59"/>
                  <a:pt x="70" y="63"/>
                  <a:pt x="70" y="68"/>
                </a:cubicBezTo>
                <a:cubicBezTo>
                  <a:pt x="70" y="73"/>
                  <a:pt x="71" y="77"/>
                  <a:pt x="73" y="81"/>
                </a:cubicBezTo>
                <a:cubicBezTo>
                  <a:pt x="71" y="83"/>
                  <a:pt x="68" y="83"/>
                  <a:pt x="64" y="83"/>
                </a:cubicBezTo>
                <a:cubicBezTo>
                  <a:pt x="56" y="83"/>
                  <a:pt x="48" y="76"/>
                  <a:pt x="48" y="67"/>
                </a:cubicBezTo>
                <a:cubicBezTo>
                  <a:pt x="48" y="59"/>
                  <a:pt x="56" y="53"/>
                  <a:pt x="64" y="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1BE0A045-A1F2-84B3-46EF-6A1E77027B20}"/>
              </a:ext>
            </a:extLst>
          </p:cNvPr>
          <p:cNvSpPr>
            <a:spLocks noEditPoints="1"/>
          </p:cNvSpPr>
          <p:nvPr/>
        </p:nvSpPr>
        <p:spPr bwMode="auto">
          <a:xfrm>
            <a:off x="8999538" y="1922463"/>
            <a:ext cx="246063" cy="254000"/>
          </a:xfrm>
          <a:custGeom>
            <a:avLst/>
            <a:gdLst>
              <a:gd name="T0" fmla="*/ 34 w 156"/>
              <a:gd name="T1" fmla="*/ 134 h 160"/>
              <a:gd name="T2" fmla="*/ 24 w 156"/>
              <a:gd name="T3" fmla="*/ 134 h 160"/>
              <a:gd name="T4" fmla="*/ 29 w 156"/>
              <a:gd name="T5" fmla="*/ 20 h 160"/>
              <a:gd name="T6" fmla="*/ 24 w 156"/>
              <a:gd name="T7" fmla="*/ 92 h 160"/>
              <a:gd name="T8" fmla="*/ 34 w 156"/>
              <a:gd name="T9" fmla="*/ 92 h 160"/>
              <a:gd name="T10" fmla="*/ 29 w 156"/>
              <a:gd name="T11" fmla="*/ 20 h 160"/>
              <a:gd name="T12" fmla="*/ 83 w 156"/>
              <a:gd name="T13" fmla="*/ 134 h 160"/>
              <a:gd name="T14" fmla="*/ 73 w 156"/>
              <a:gd name="T15" fmla="*/ 134 h 160"/>
              <a:gd name="T16" fmla="*/ 78 w 156"/>
              <a:gd name="T17" fmla="*/ 20 h 160"/>
              <a:gd name="T18" fmla="*/ 73 w 156"/>
              <a:gd name="T19" fmla="*/ 92 h 160"/>
              <a:gd name="T20" fmla="*/ 83 w 156"/>
              <a:gd name="T21" fmla="*/ 92 h 160"/>
              <a:gd name="T22" fmla="*/ 78 w 156"/>
              <a:gd name="T23" fmla="*/ 20 h 160"/>
              <a:gd name="T24" fmla="*/ 113 w 156"/>
              <a:gd name="T25" fmla="*/ 0 h 160"/>
              <a:gd name="T26" fmla="*/ 92 w 156"/>
              <a:gd name="T27" fmla="*/ 0 h 160"/>
              <a:gd name="T28" fmla="*/ 53 w 156"/>
              <a:gd name="T29" fmla="*/ 4 h 160"/>
              <a:gd name="T30" fmla="*/ 15 w 156"/>
              <a:gd name="T31" fmla="*/ 0 h 160"/>
              <a:gd name="T32" fmla="*/ 0 w 156"/>
              <a:gd name="T33" fmla="*/ 144 h 160"/>
              <a:gd name="T34" fmla="*/ 43 w 156"/>
              <a:gd name="T35" fmla="*/ 160 h 160"/>
              <a:gd name="T36" fmla="*/ 64 w 156"/>
              <a:gd name="T37" fmla="*/ 160 h 160"/>
              <a:gd name="T38" fmla="*/ 102 w 156"/>
              <a:gd name="T39" fmla="*/ 156 h 160"/>
              <a:gd name="T40" fmla="*/ 140 w 156"/>
              <a:gd name="T41" fmla="*/ 160 h 160"/>
              <a:gd name="T42" fmla="*/ 156 w 156"/>
              <a:gd name="T43" fmla="*/ 15 h 160"/>
              <a:gd name="T44" fmla="*/ 48 w 156"/>
              <a:gd name="T45" fmla="*/ 144 h 160"/>
              <a:gd name="T46" fmla="*/ 14 w 156"/>
              <a:gd name="T47" fmla="*/ 149 h 160"/>
              <a:gd name="T48" fmla="*/ 10 w 156"/>
              <a:gd name="T49" fmla="*/ 117 h 160"/>
              <a:gd name="T50" fmla="*/ 48 w 156"/>
              <a:gd name="T51" fmla="*/ 144 h 160"/>
              <a:gd name="T52" fmla="*/ 10 w 156"/>
              <a:gd name="T53" fmla="*/ 107 h 160"/>
              <a:gd name="T54" fmla="*/ 14 w 156"/>
              <a:gd name="T55" fmla="*/ 10 h 160"/>
              <a:gd name="T56" fmla="*/ 48 w 156"/>
              <a:gd name="T57" fmla="*/ 15 h 160"/>
              <a:gd name="T58" fmla="*/ 97 w 156"/>
              <a:gd name="T59" fmla="*/ 144 h 160"/>
              <a:gd name="T60" fmla="*/ 64 w 156"/>
              <a:gd name="T61" fmla="*/ 149 h 160"/>
              <a:gd name="T62" fmla="*/ 58 w 156"/>
              <a:gd name="T63" fmla="*/ 117 h 160"/>
              <a:gd name="T64" fmla="*/ 97 w 156"/>
              <a:gd name="T65" fmla="*/ 144 h 160"/>
              <a:gd name="T66" fmla="*/ 58 w 156"/>
              <a:gd name="T67" fmla="*/ 107 h 160"/>
              <a:gd name="T68" fmla="*/ 64 w 156"/>
              <a:gd name="T69" fmla="*/ 10 h 160"/>
              <a:gd name="T70" fmla="*/ 97 w 156"/>
              <a:gd name="T71" fmla="*/ 15 h 160"/>
              <a:gd name="T72" fmla="*/ 107 w 156"/>
              <a:gd name="T73" fmla="*/ 15 h 160"/>
              <a:gd name="T74" fmla="*/ 140 w 156"/>
              <a:gd name="T75" fmla="*/ 10 h 160"/>
              <a:gd name="T76" fmla="*/ 145 w 156"/>
              <a:gd name="T77" fmla="*/ 107 h 160"/>
              <a:gd name="T78" fmla="*/ 107 w 156"/>
              <a:gd name="T79" fmla="*/ 15 h 160"/>
              <a:gd name="T80" fmla="*/ 145 w 156"/>
              <a:gd name="T81" fmla="*/ 144 h 160"/>
              <a:gd name="T82" fmla="*/ 113 w 156"/>
              <a:gd name="T83" fmla="*/ 149 h 160"/>
              <a:gd name="T84" fmla="*/ 107 w 156"/>
              <a:gd name="T85" fmla="*/ 117 h 160"/>
              <a:gd name="T86" fmla="*/ 146 w 156"/>
              <a:gd name="T87" fmla="*/ 144 h 160"/>
              <a:gd name="T88" fmla="*/ 132 w 156"/>
              <a:gd name="T89" fmla="*/ 134 h 160"/>
              <a:gd name="T90" fmla="*/ 121 w 156"/>
              <a:gd name="T91" fmla="*/ 134 h 160"/>
              <a:gd name="T92" fmla="*/ 127 w 156"/>
              <a:gd name="T93" fmla="*/ 20 h 160"/>
              <a:gd name="T94" fmla="*/ 121 w 156"/>
              <a:gd name="T95" fmla="*/ 92 h 160"/>
              <a:gd name="T96" fmla="*/ 132 w 156"/>
              <a:gd name="T97" fmla="*/ 92 h 160"/>
              <a:gd name="T98" fmla="*/ 127 w 156"/>
              <a:gd name="T99" fmla="*/ 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6" h="160">
                <a:moveTo>
                  <a:pt x="29" y="138"/>
                </a:moveTo>
                <a:cubicBezTo>
                  <a:pt x="32" y="138"/>
                  <a:pt x="34" y="136"/>
                  <a:pt x="34" y="134"/>
                </a:cubicBezTo>
                <a:cubicBezTo>
                  <a:pt x="34" y="131"/>
                  <a:pt x="32" y="129"/>
                  <a:pt x="29" y="129"/>
                </a:cubicBezTo>
                <a:cubicBezTo>
                  <a:pt x="26" y="129"/>
                  <a:pt x="24" y="131"/>
                  <a:pt x="24" y="134"/>
                </a:cubicBezTo>
                <a:cubicBezTo>
                  <a:pt x="24" y="136"/>
                  <a:pt x="26" y="138"/>
                  <a:pt x="29" y="138"/>
                </a:cubicBezTo>
                <a:close/>
                <a:moveTo>
                  <a:pt x="29" y="20"/>
                </a:moveTo>
                <a:cubicBezTo>
                  <a:pt x="26" y="20"/>
                  <a:pt x="24" y="23"/>
                  <a:pt x="24" y="26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5"/>
                  <a:pt x="26" y="97"/>
                  <a:pt x="29" y="97"/>
                </a:cubicBezTo>
                <a:cubicBezTo>
                  <a:pt x="32" y="97"/>
                  <a:pt x="34" y="95"/>
                  <a:pt x="34" y="92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2"/>
                  <a:pt x="31" y="20"/>
                  <a:pt x="29" y="20"/>
                </a:cubicBezTo>
                <a:close/>
                <a:moveTo>
                  <a:pt x="78" y="138"/>
                </a:moveTo>
                <a:cubicBezTo>
                  <a:pt x="81" y="138"/>
                  <a:pt x="83" y="136"/>
                  <a:pt x="83" y="134"/>
                </a:cubicBezTo>
                <a:cubicBezTo>
                  <a:pt x="83" y="131"/>
                  <a:pt x="81" y="129"/>
                  <a:pt x="78" y="129"/>
                </a:cubicBezTo>
                <a:cubicBezTo>
                  <a:pt x="75" y="129"/>
                  <a:pt x="73" y="131"/>
                  <a:pt x="73" y="134"/>
                </a:cubicBezTo>
                <a:cubicBezTo>
                  <a:pt x="73" y="136"/>
                  <a:pt x="75" y="138"/>
                  <a:pt x="78" y="138"/>
                </a:cubicBezTo>
                <a:close/>
                <a:moveTo>
                  <a:pt x="78" y="20"/>
                </a:moveTo>
                <a:cubicBezTo>
                  <a:pt x="75" y="20"/>
                  <a:pt x="73" y="23"/>
                  <a:pt x="73" y="26"/>
                </a:cubicBezTo>
                <a:cubicBezTo>
                  <a:pt x="73" y="92"/>
                  <a:pt x="73" y="92"/>
                  <a:pt x="73" y="92"/>
                </a:cubicBezTo>
                <a:cubicBezTo>
                  <a:pt x="73" y="95"/>
                  <a:pt x="75" y="97"/>
                  <a:pt x="78" y="97"/>
                </a:cubicBezTo>
                <a:cubicBezTo>
                  <a:pt x="81" y="97"/>
                  <a:pt x="83" y="95"/>
                  <a:pt x="83" y="92"/>
                </a:cubicBezTo>
                <a:cubicBezTo>
                  <a:pt x="83" y="26"/>
                  <a:pt x="83" y="26"/>
                  <a:pt x="83" y="26"/>
                </a:cubicBezTo>
                <a:cubicBezTo>
                  <a:pt x="83" y="22"/>
                  <a:pt x="80" y="20"/>
                  <a:pt x="78" y="20"/>
                </a:cubicBezTo>
                <a:close/>
                <a:moveTo>
                  <a:pt x="140" y="0"/>
                </a:moveTo>
                <a:cubicBezTo>
                  <a:pt x="113" y="0"/>
                  <a:pt x="113" y="0"/>
                  <a:pt x="113" y="0"/>
                </a:cubicBezTo>
                <a:cubicBezTo>
                  <a:pt x="109" y="0"/>
                  <a:pt x="105" y="1"/>
                  <a:pt x="102" y="4"/>
                </a:cubicBezTo>
                <a:cubicBezTo>
                  <a:pt x="99" y="1"/>
                  <a:pt x="96" y="0"/>
                  <a:pt x="92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0" y="0"/>
                  <a:pt x="56" y="1"/>
                  <a:pt x="53" y="4"/>
                </a:cubicBezTo>
                <a:cubicBezTo>
                  <a:pt x="50" y="1"/>
                  <a:pt x="47" y="0"/>
                  <a:pt x="43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6" y="0"/>
                  <a:pt x="0" y="6"/>
                  <a:pt x="0" y="15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2"/>
                  <a:pt x="6" y="160"/>
                  <a:pt x="15" y="160"/>
                </a:cubicBezTo>
                <a:cubicBezTo>
                  <a:pt x="43" y="160"/>
                  <a:pt x="43" y="160"/>
                  <a:pt x="43" y="160"/>
                </a:cubicBezTo>
                <a:cubicBezTo>
                  <a:pt x="47" y="160"/>
                  <a:pt x="50" y="158"/>
                  <a:pt x="53" y="156"/>
                </a:cubicBezTo>
                <a:cubicBezTo>
                  <a:pt x="56" y="158"/>
                  <a:pt x="60" y="160"/>
                  <a:pt x="64" y="160"/>
                </a:cubicBezTo>
                <a:cubicBezTo>
                  <a:pt x="92" y="160"/>
                  <a:pt x="92" y="160"/>
                  <a:pt x="92" y="160"/>
                </a:cubicBezTo>
                <a:cubicBezTo>
                  <a:pt x="96" y="160"/>
                  <a:pt x="99" y="158"/>
                  <a:pt x="102" y="156"/>
                </a:cubicBezTo>
                <a:cubicBezTo>
                  <a:pt x="105" y="158"/>
                  <a:pt x="109" y="160"/>
                  <a:pt x="113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9" y="160"/>
                  <a:pt x="156" y="153"/>
                  <a:pt x="156" y="144"/>
                </a:cubicBezTo>
                <a:cubicBezTo>
                  <a:pt x="156" y="15"/>
                  <a:pt x="156" y="15"/>
                  <a:pt x="156" y="15"/>
                </a:cubicBezTo>
                <a:cubicBezTo>
                  <a:pt x="156" y="6"/>
                  <a:pt x="149" y="0"/>
                  <a:pt x="140" y="0"/>
                </a:cubicBezTo>
                <a:close/>
                <a:moveTo>
                  <a:pt x="48" y="144"/>
                </a:moveTo>
                <a:cubicBezTo>
                  <a:pt x="48" y="147"/>
                  <a:pt x="45" y="149"/>
                  <a:pt x="42" y="149"/>
                </a:cubicBezTo>
                <a:cubicBezTo>
                  <a:pt x="14" y="149"/>
                  <a:pt x="14" y="149"/>
                  <a:pt x="14" y="149"/>
                </a:cubicBezTo>
                <a:cubicBezTo>
                  <a:pt x="12" y="149"/>
                  <a:pt x="10" y="147"/>
                  <a:pt x="10" y="144"/>
                </a:cubicBezTo>
                <a:cubicBezTo>
                  <a:pt x="10" y="117"/>
                  <a:pt x="10" y="117"/>
                  <a:pt x="10" y="117"/>
                </a:cubicBezTo>
                <a:cubicBezTo>
                  <a:pt x="48" y="117"/>
                  <a:pt x="48" y="117"/>
                  <a:pt x="48" y="117"/>
                </a:cubicBezTo>
                <a:lnTo>
                  <a:pt x="48" y="144"/>
                </a:lnTo>
                <a:close/>
                <a:moveTo>
                  <a:pt x="48" y="107"/>
                </a:moveTo>
                <a:cubicBezTo>
                  <a:pt x="10" y="107"/>
                  <a:pt x="10" y="107"/>
                  <a:pt x="10" y="107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2"/>
                  <a:pt x="12" y="10"/>
                  <a:pt x="14" y="10"/>
                </a:cubicBezTo>
                <a:cubicBezTo>
                  <a:pt x="42" y="10"/>
                  <a:pt x="42" y="10"/>
                  <a:pt x="42" y="10"/>
                </a:cubicBezTo>
                <a:cubicBezTo>
                  <a:pt x="45" y="10"/>
                  <a:pt x="48" y="12"/>
                  <a:pt x="48" y="15"/>
                </a:cubicBezTo>
                <a:lnTo>
                  <a:pt x="48" y="107"/>
                </a:lnTo>
                <a:close/>
                <a:moveTo>
                  <a:pt x="97" y="144"/>
                </a:moveTo>
                <a:cubicBezTo>
                  <a:pt x="97" y="147"/>
                  <a:pt x="94" y="149"/>
                  <a:pt x="92" y="149"/>
                </a:cubicBezTo>
                <a:cubicBezTo>
                  <a:pt x="64" y="149"/>
                  <a:pt x="64" y="149"/>
                  <a:pt x="64" y="149"/>
                </a:cubicBezTo>
                <a:cubicBezTo>
                  <a:pt x="61" y="149"/>
                  <a:pt x="58" y="147"/>
                  <a:pt x="58" y="144"/>
                </a:cubicBezTo>
                <a:cubicBezTo>
                  <a:pt x="58" y="117"/>
                  <a:pt x="58" y="117"/>
                  <a:pt x="58" y="117"/>
                </a:cubicBezTo>
                <a:cubicBezTo>
                  <a:pt x="97" y="117"/>
                  <a:pt x="97" y="117"/>
                  <a:pt x="97" y="117"/>
                </a:cubicBezTo>
                <a:lnTo>
                  <a:pt x="97" y="144"/>
                </a:lnTo>
                <a:close/>
                <a:moveTo>
                  <a:pt x="97" y="107"/>
                </a:moveTo>
                <a:cubicBezTo>
                  <a:pt x="58" y="107"/>
                  <a:pt x="58" y="107"/>
                  <a:pt x="58" y="107"/>
                </a:cubicBezTo>
                <a:cubicBezTo>
                  <a:pt x="58" y="15"/>
                  <a:pt x="58" y="15"/>
                  <a:pt x="58" y="15"/>
                </a:cubicBezTo>
                <a:cubicBezTo>
                  <a:pt x="58" y="12"/>
                  <a:pt x="61" y="10"/>
                  <a:pt x="64" y="10"/>
                </a:cubicBezTo>
                <a:cubicBezTo>
                  <a:pt x="92" y="10"/>
                  <a:pt x="92" y="10"/>
                  <a:pt x="92" y="10"/>
                </a:cubicBezTo>
                <a:cubicBezTo>
                  <a:pt x="95" y="10"/>
                  <a:pt x="97" y="12"/>
                  <a:pt x="97" y="15"/>
                </a:cubicBezTo>
                <a:lnTo>
                  <a:pt x="97" y="107"/>
                </a:lnTo>
                <a:close/>
                <a:moveTo>
                  <a:pt x="107" y="15"/>
                </a:moveTo>
                <a:cubicBezTo>
                  <a:pt x="107" y="12"/>
                  <a:pt x="109" y="10"/>
                  <a:pt x="112" y="10"/>
                </a:cubicBezTo>
                <a:cubicBezTo>
                  <a:pt x="140" y="10"/>
                  <a:pt x="140" y="10"/>
                  <a:pt x="140" y="10"/>
                </a:cubicBezTo>
                <a:cubicBezTo>
                  <a:pt x="143" y="10"/>
                  <a:pt x="145" y="12"/>
                  <a:pt x="145" y="15"/>
                </a:cubicBezTo>
                <a:cubicBezTo>
                  <a:pt x="145" y="107"/>
                  <a:pt x="145" y="107"/>
                  <a:pt x="145" y="107"/>
                </a:cubicBezTo>
                <a:cubicBezTo>
                  <a:pt x="107" y="107"/>
                  <a:pt x="107" y="107"/>
                  <a:pt x="107" y="107"/>
                </a:cubicBezTo>
                <a:lnTo>
                  <a:pt x="107" y="15"/>
                </a:lnTo>
                <a:close/>
                <a:moveTo>
                  <a:pt x="146" y="144"/>
                </a:moveTo>
                <a:cubicBezTo>
                  <a:pt x="145" y="144"/>
                  <a:pt x="145" y="144"/>
                  <a:pt x="145" y="144"/>
                </a:cubicBezTo>
                <a:cubicBezTo>
                  <a:pt x="145" y="147"/>
                  <a:pt x="143" y="149"/>
                  <a:pt x="140" y="149"/>
                </a:cubicBezTo>
                <a:cubicBezTo>
                  <a:pt x="113" y="149"/>
                  <a:pt x="113" y="149"/>
                  <a:pt x="113" y="149"/>
                </a:cubicBezTo>
                <a:cubicBezTo>
                  <a:pt x="109" y="149"/>
                  <a:pt x="107" y="147"/>
                  <a:pt x="107" y="144"/>
                </a:cubicBezTo>
                <a:cubicBezTo>
                  <a:pt x="107" y="117"/>
                  <a:pt x="107" y="117"/>
                  <a:pt x="107" y="117"/>
                </a:cubicBezTo>
                <a:cubicBezTo>
                  <a:pt x="146" y="117"/>
                  <a:pt x="146" y="117"/>
                  <a:pt x="146" y="117"/>
                </a:cubicBezTo>
                <a:lnTo>
                  <a:pt x="146" y="144"/>
                </a:lnTo>
                <a:close/>
                <a:moveTo>
                  <a:pt x="127" y="138"/>
                </a:moveTo>
                <a:cubicBezTo>
                  <a:pt x="130" y="138"/>
                  <a:pt x="132" y="136"/>
                  <a:pt x="132" y="134"/>
                </a:cubicBezTo>
                <a:cubicBezTo>
                  <a:pt x="132" y="131"/>
                  <a:pt x="130" y="129"/>
                  <a:pt x="127" y="129"/>
                </a:cubicBezTo>
                <a:cubicBezTo>
                  <a:pt x="124" y="129"/>
                  <a:pt x="121" y="131"/>
                  <a:pt x="121" y="134"/>
                </a:cubicBezTo>
                <a:cubicBezTo>
                  <a:pt x="121" y="136"/>
                  <a:pt x="124" y="138"/>
                  <a:pt x="127" y="138"/>
                </a:cubicBezTo>
                <a:close/>
                <a:moveTo>
                  <a:pt x="127" y="20"/>
                </a:moveTo>
                <a:cubicBezTo>
                  <a:pt x="124" y="20"/>
                  <a:pt x="121" y="23"/>
                  <a:pt x="121" y="26"/>
                </a:cubicBezTo>
                <a:cubicBezTo>
                  <a:pt x="121" y="92"/>
                  <a:pt x="121" y="92"/>
                  <a:pt x="121" y="92"/>
                </a:cubicBezTo>
                <a:cubicBezTo>
                  <a:pt x="121" y="95"/>
                  <a:pt x="124" y="97"/>
                  <a:pt x="127" y="97"/>
                </a:cubicBezTo>
                <a:cubicBezTo>
                  <a:pt x="130" y="97"/>
                  <a:pt x="132" y="95"/>
                  <a:pt x="132" y="92"/>
                </a:cubicBezTo>
                <a:cubicBezTo>
                  <a:pt x="132" y="26"/>
                  <a:pt x="132" y="26"/>
                  <a:pt x="132" y="26"/>
                </a:cubicBezTo>
                <a:cubicBezTo>
                  <a:pt x="132" y="22"/>
                  <a:pt x="129" y="20"/>
                  <a:pt x="127" y="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13632AF1-4A75-7213-FBAD-9976E1AE6800}"/>
              </a:ext>
            </a:extLst>
          </p:cNvPr>
          <p:cNvSpPr>
            <a:spLocks noEditPoints="1"/>
          </p:cNvSpPr>
          <p:nvPr/>
        </p:nvSpPr>
        <p:spPr bwMode="auto">
          <a:xfrm>
            <a:off x="4060826" y="1371600"/>
            <a:ext cx="212725" cy="254000"/>
          </a:xfrm>
          <a:custGeom>
            <a:avLst/>
            <a:gdLst>
              <a:gd name="T0" fmla="*/ 68 w 134"/>
              <a:gd name="T1" fmla="*/ 10 h 160"/>
              <a:gd name="T2" fmla="*/ 94 w 134"/>
              <a:gd name="T3" fmla="*/ 36 h 160"/>
              <a:gd name="T4" fmla="*/ 81 w 134"/>
              <a:gd name="T5" fmla="*/ 58 h 160"/>
              <a:gd name="T6" fmla="*/ 79 w 134"/>
              <a:gd name="T7" fmla="*/ 63 h 160"/>
              <a:gd name="T8" fmla="*/ 79 w 134"/>
              <a:gd name="T9" fmla="*/ 93 h 160"/>
              <a:gd name="T10" fmla="*/ 58 w 134"/>
              <a:gd name="T11" fmla="*/ 93 h 160"/>
              <a:gd name="T12" fmla="*/ 58 w 134"/>
              <a:gd name="T13" fmla="*/ 63 h 160"/>
              <a:gd name="T14" fmla="*/ 55 w 134"/>
              <a:gd name="T15" fmla="*/ 58 h 160"/>
              <a:gd name="T16" fmla="*/ 41 w 134"/>
              <a:gd name="T17" fmla="*/ 36 h 160"/>
              <a:gd name="T18" fmla="*/ 68 w 134"/>
              <a:gd name="T19" fmla="*/ 10 h 160"/>
              <a:gd name="T20" fmla="*/ 109 w 134"/>
              <a:gd name="T21" fmla="*/ 104 h 160"/>
              <a:gd name="T22" fmla="*/ 124 w 134"/>
              <a:gd name="T23" fmla="*/ 119 h 160"/>
              <a:gd name="T24" fmla="*/ 124 w 134"/>
              <a:gd name="T25" fmla="*/ 128 h 160"/>
              <a:gd name="T26" fmla="*/ 10 w 134"/>
              <a:gd name="T27" fmla="*/ 128 h 160"/>
              <a:gd name="T28" fmla="*/ 10 w 134"/>
              <a:gd name="T29" fmla="*/ 119 h 160"/>
              <a:gd name="T30" fmla="*/ 25 w 134"/>
              <a:gd name="T31" fmla="*/ 104 h 160"/>
              <a:gd name="T32" fmla="*/ 109 w 134"/>
              <a:gd name="T33" fmla="*/ 104 h 160"/>
              <a:gd name="T34" fmla="*/ 114 w 134"/>
              <a:gd name="T35" fmla="*/ 138 h 160"/>
              <a:gd name="T36" fmla="*/ 114 w 134"/>
              <a:gd name="T37" fmla="*/ 149 h 160"/>
              <a:gd name="T38" fmla="*/ 21 w 134"/>
              <a:gd name="T39" fmla="*/ 149 h 160"/>
              <a:gd name="T40" fmla="*/ 21 w 134"/>
              <a:gd name="T41" fmla="*/ 138 h 160"/>
              <a:gd name="T42" fmla="*/ 114 w 134"/>
              <a:gd name="T43" fmla="*/ 138 h 160"/>
              <a:gd name="T44" fmla="*/ 66 w 134"/>
              <a:gd name="T45" fmla="*/ 0 h 160"/>
              <a:gd name="T46" fmla="*/ 30 w 134"/>
              <a:gd name="T47" fmla="*/ 36 h 160"/>
              <a:gd name="T48" fmla="*/ 35 w 134"/>
              <a:gd name="T49" fmla="*/ 54 h 160"/>
              <a:gd name="T50" fmla="*/ 45 w 134"/>
              <a:gd name="T51" fmla="*/ 66 h 160"/>
              <a:gd name="T52" fmla="*/ 45 w 134"/>
              <a:gd name="T53" fmla="*/ 93 h 160"/>
              <a:gd name="T54" fmla="*/ 26 w 134"/>
              <a:gd name="T55" fmla="*/ 93 h 160"/>
              <a:gd name="T56" fmla="*/ 0 w 134"/>
              <a:gd name="T57" fmla="*/ 119 h 160"/>
              <a:gd name="T58" fmla="*/ 0 w 134"/>
              <a:gd name="T59" fmla="*/ 133 h 160"/>
              <a:gd name="T60" fmla="*/ 5 w 134"/>
              <a:gd name="T61" fmla="*/ 138 h 160"/>
              <a:gd name="T62" fmla="*/ 10 w 134"/>
              <a:gd name="T63" fmla="*/ 138 h 160"/>
              <a:gd name="T64" fmla="*/ 10 w 134"/>
              <a:gd name="T65" fmla="*/ 154 h 160"/>
              <a:gd name="T66" fmla="*/ 15 w 134"/>
              <a:gd name="T67" fmla="*/ 160 h 160"/>
              <a:gd name="T68" fmla="*/ 119 w 134"/>
              <a:gd name="T69" fmla="*/ 160 h 160"/>
              <a:gd name="T70" fmla="*/ 124 w 134"/>
              <a:gd name="T71" fmla="*/ 154 h 160"/>
              <a:gd name="T72" fmla="*/ 124 w 134"/>
              <a:gd name="T73" fmla="*/ 138 h 160"/>
              <a:gd name="T74" fmla="*/ 129 w 134"/>
              <a:gd name="T75" fmla="*/ 138 h 160"/>
              <a:gd name="T76" fmla="*/ 134 w 134"/>
              <a:gd name="T77" fmla="*/ 133 h 160"/>
              <a:gd name="T78" fmla="*/ 134 w 134"/>
              <a:gd name="T79" fmla="*/ 119 h 160"/>
              <a:gd name="T80" fmla="*/ 108 w 134"/>
              <a:gd name="T81" fmla="*/ 93 h 160"/>
              <a:gd name="T82" fmla="*/ 88 w 134"/>
              <a:gd name="T83" fmla="*/ 93 h 160"/>
              <a:gd name="T84" fmla="*/ 88 w 134"/>
              <a:gd name="T85" fmla="*/ 66 h 160"/>
              <a:gd name="T86" fmla="*/ 98 w 134"/>
              <a:gd name="T87" fmla="*/ 54 h 160"/>
              <a:gd name="T88" fmla="*/ 103 w 134"/>
              <a:gd name="T89" fmla="*/ 36 h 160"/>
              <a:gd name="T90" fmla="*/ 66 w 134"/>
              <a:gd name="T9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34" h="160">
                <a:moveTo>
                  <a:pt x="68" y="10"/>
                </a:moveTo>
                <a:cubicBezTo>
                  <a:pt x="82" y="10"/>
                  <a:pt x="94" y="22"/>
                  <a:pt x="94" y="36"/>
                </a:cubicBezTo>
                <a:cubicBezTo>
                  <a:pt x="94" y="46"/>
                  <a:pt x="89" y="54"/>
                  <a:pt x="81" y="58"/>
                </a:cubicBezTo>
                <a:cubicBezTo>
                  <a:pt x="79" y="59"/>
                  <a:pt x="79" y="61"/>
                  <a:pt x="79" y="63"/>
                </a:cubicBezTo>
                <a:cubicBezTo>
                  <a:pt x="79" y="93"/>
                  <a:pt x="79" y="93"/>
                  <a:pt x="79" y="93"/>
                </a:cubicBezTo>
                <a:cubicBezTo>
                  <a:pt x="58" y="93"/>
                  <a:pt x="58" y="93"/>
                  <a:pt x="58" y="93"/>
                </a:cubicBezTo>
                <a:cubicBezTo>
                  <a:pt x="58" y="63"/>
                  <a:pt x="58" y="63"/>
                  <a:pt x="58" y="63"/>
                </a:cubicBezTo>
                <a:cubicBezTo>
                  <a:pt x="58" y="61"/>
                  <a:pt x="57" y="59"/>
                  <a:pt x="55" y="58"/>
                </a:cubicBezTo>
                <a:cubicBezTo>
                  <a:pt x="46" y="54"/>
                  <a:pt x="41" y="46"/>
                  <a:pt x="41" y="36"/>
                </a:cubicBezTo>
                <a:cubicBezTo>
                  <a:pt x="41" y="22"/>
                  <a:pt x="53" y="10"/>
                  <a:pt x="68" y="10"/>
                </a:cubicBezTo>
                <a:close/>
                <a:moveTo>
                  <a:pt x="109" y="104"/>
                </a:moveTo>
                <a:cubicBezTo>
                  <a:pt x="117" y="104"/>
                  <a:pt x="124" y="111"/>
                  <a:pt x="124" y="119"/>
                </a:cubicBezTo>
                <a:cubicBezTo>
                  <a:pt x="124" y="128"/>
                  <a:pt x="124" y="128"/>
                  <a:pt x="124" y="128"/>
                </a:cubicBezTo>
                <a:cubicBezTo>
                  <a:pt x="10" y="128"/>
                  <a:pt x="10" y="128"/>
                  <a:pt x="10" y="128"/>
                </a:cubicBezTo>
                <a:cubicBezTo>
                  <a:pt x="10" y="119"/>
                  <a:pt x="10" y="119"/>
                  <a:pt x="10" y="119"/>
                </a:cubicBezTo>
                <a:cubicBezTo>
                  <a:pt x="10" y="111"/>
                  <a:pt x="17" y="104"/>
                  <a:pt x="25" y="104"/>
                </a:cubicBezTo>
                <a:lnTo>
                  <a:pt x="109" y="104"/>
                </a:lnTo>
                <a:close/>
                <a:moveTo>
                  <a:pt x="114" y="138"/>
                </a:moveTo>
                <a:cubicBezTo>
                  <a:pt x="114" y="149"/>
                  <a:pt x="114" y="149"/>
                  <a:pt x="114" y="149"/>
                </a:cubicBezTo>
                <a:cubicBezTo>
                  <a:pt x="21" y="149"/>
                  <a:pt x="21" y="149"/>
                  <a:pt x="21" y="149"/>
                </a:cubicBezTo>
                <a:cubicBezTo>
                  <a:pt x="21" y="138"/>
                  <a:pt x="21" y="138"/>
                  <a:pt x="21" y="138"/>
                </a:cubicBezTo>
                <a:cubicBezTo>
                  <a:pt x="114" y="138"/>
                  <a:pt x="114" y="138"/>
                  <a:pt x="114" y="138"/>
                </a:cubicBezTo>
                <a:close/>
                <a:moveTo>
                  <a:pt x="66" y="0"/>
                </a:moveTo>
                <a:cubicBezTo>
                  <a:pt x="46" y="0"/>
                  <a:pt x="30" y="16"/>
                  <a:pt x="30" y="36"/>
                </a:cubicBezTo>
                <a:cubicBezTo>
                  <a:pt x="30" y="42"/>
                  <a:pt x="32" y="49"/>
                  <a:pt x="35" y="54"/>
                </a:cubicBezTo>
                <a:cubicBezTo>
                  <a:pt x="38" y="59"/>
                  <a:pt x="41" y="63"/>
                  <a:pt x="45" y="66"/>
                </a:cubicBezTo>
                <a:cubicBezTo>
                  <a:pt x="45" y="93"/>
                  <a:pt x="45" y="93"/>
                  <a:pt x="45" y="93"/>
                </a:cubicBezTo>
                <a:cubicBezTo>
                  <a:pt x="26" y="93"/>
                  <a:pt x="26" y="93"/>
                  <a:pt x="26" y="93"/>
                </a:cubicBezTo>
                <a:cubicBezTo>
                  <a:pt x="11" y="93"/>
                  <a:pt x="0" y="105"/>
                  <a:pt x="0" y="119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36"/>
                  <a:pt x="2" y="138"/>
                  <a:pt x="5" y="138"/>
                </a:cubicBezTo>
                <a:cubicBezTo>
                  <a:pt x="10" y="138"/>
                  <a:pt x="10" y="138"/>
                  <a:pt x="10" y="138"/>
                </a:cubicBezTo>
                <a:cubicBezTo>
                  <a:pt x="10" y="154"/>
                  <a:pt x="10" y="154"/>
                  <a:pt x="10" y="154"/>
                </a:cubicBezTo>
                <a:cubicBezTo>
                  <a:pt x="10" y="157"/>
                  <a:pt x="12" y="160"/>
                  <a:pt x="15" y="160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22" y="160"/>
                  <a:pt x="124" y="157"/>
                  <a:pt x="124" y="154"/>
                </a:cubicBezTo>
                <a:cubicBezTo>
                  <a:pt x="124" y="138"/>
                  <a:pt x="124" y="138"/>
                  <a:pt x="124" y="138"/>
                </a:cubicBezTo>
                <a:cubicBezTo>
                  <a:pt x="129" y="138"/>
                  <a:pt x="129" y="138"/>
                  <a:pt x="129" y="138"/>
                </a:cubicBezTo>
                <a:cubicBezTo>
                  <a:pt x="132" y="138"/>
                  <a:pt x="134" y="136"/>
                  <a:pt x="134" y="133"/>
                </a:cubicBezTo>
                <a:cubicBezTo>
                  <a:pt x="134" y="119"/>
                  <a:pt x="134" y="119"/>
                  <a:pt x="134" y="119"/>
                </a:cubicBezTo>
                <a:cubicBezTo>
                  <a:pt x="134" y="105"/>
                  <a:pt x="122" y="93"/>
                  <a:pt x="108" y="93"/>
                </a:cubicBezTo>
                <a:cubicBezTo>
                  <a:pt x="88" y="93"/>
                  <a:pt x="88" y="93"/>
                  <a:pt x="88" y="93"/>
                </a:cubicBezTo>
                <a:cubicBezTo>
                  <a:pt x="88" y="66"/>
                  <a:pt x="88" y="66"/>
                  <a:pt x="88" y="66"/>
                </a:cubicBezTo>
                <a:cubicBezTo>
                  <a:pt x="92" y="63"/>
                  <a:pt x="96" y="59"/>
                  <a:pt x="98" y="54"/>
                </a:cubicBezTo>
                <a:cubicBezTo>
                  <a:pt x="102" y="49"/>
                  <a:pt x="103" y="42"/>
                  <a:pt x="103" y="36"/>
                </a:cubicBezTo>
                <a:cubicBezTo>
                  <a:pt x="103" y="16"/>
                  <a:pt x="87" y="0"/>
                  <a:pt x="6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1D8290FC-2F4F-8570-970F-E19A9A3739B7}"/>
              </a:ext>
            </a:extLst>
          </p:cNvPr>
          <p:cNvSpPr>
            <a:spLocks noEditPoints="1"/>
          </p:cNvSpPr>
          <p:nvPr/>
        </p:nvSpPr>
        <p:spPr bwMode="auto">
          <a:xfrm>
            <a:off x="2417763" y="1922463"/>
            <a:ext cx="180975" cy="254000"/>
          </a:xfrm>
          <a:custGeom>
            <a:avLst/>
            <a:gdLst>
              <a:gd name="T0" fmla="*/ 109 w 114"/>
              <a:gd name="T1" fmla="*/ 149 h 160"/>
              <a:gd name="T2" fmla="*/ 104 w 114"/>
              <a:gd name="T3" fmla="*/ 149 h 160"/>
              <a:gd name="T4" fmla="*/ 104 w 114"/>
              <a:gd name="T5" fmla="*/ 121 h 160"/>
              <a:gd name="T6" fmla="*/ 79 w 114"/>
              <a:gd name="T7" fmla="*/ 80 h 160"/>
              <a:gd name="T8" fmla="*/ 104 w 114"/>
              <a:gd name="T9" fmla="*/ 38 h 160"/>
              <a:gd name="T10" fmla="*/ 104 w 114"/>
              <a:gd name="T11" fmla="*/ 10 h 160"/>
              <a:gd name="T12" fmla="*/ 109 w 114"/>
              <a:gd name="T13" fmla="*/ 10 h 160"/>
              <a:gd name="T14" fmla="*/ 114 w 114"/>
              <a:gd name="T15" fmla="*/ 5 h 160"/>
              <a:gd name="T16" fmla="*/ 109 w 114"/>
              <a:gd name="T17" fmla="*/ 0 h 160"/>
              <a:gd name="T18" fmla="*/ 5 w 114"/>
              <a:gd name="T19" fmla="*/ 0 h 160"/>
              <a:gd name="T20" fmla="*/ 0 w 114"/>
              <a:gd name="T21" fmla="*/ 5 h 160"/>
              <a:gd name="T22" fmla="*/ 5 w 114"/>
              <a:gd name="T23" fmla="*/ 10 h 160"/>
              <a:gd name="T24" fmla="*/ 10 w 114"/>
              <a:gd name="T25" fmla="*/ 10 h 160"/>
              <a:gd name="T26" fmla="*/ 10 w 114"/>
              <a:gd name="T27" fmla="*/ 38 h 160"/>
              <a:gd name="T28" fmla="*/ 36 w 114"/>
              <a:gd name="T29" fmla="*/ 80 h 160"/>
              <a:gd name="T30" fmla="*/ 10 w 114"/>
              <a:gd name="T31" fmla="*/ 121 h 160"/>
              <a:gd name="T32" fmla="*/ 10 w 114"/>
              <a:gd name="T33" fmla="*/ 149 h 160"/>
              <a:gd name="T34" fmla="*/ 5 w 114"/>
              <a:gd name="T35" fmla="*/ 149 h 160"/>
              <a:gd name="T36" fmla="*/ 0 w 114"/>
              <a:gd name="T37" fmla="*/ 154 h 160"/>
              <a:gd name="T38" fmla="*/ 5 w 114"/>
              <a:gd name="T39" fmla="*/ 160 h 160"/>
              <a:gd name="T40" fmla="*/ 109 w 114"/>
              <a:gd name="T41" fmla="*/ 160 h 160"/>
              <a:gd name="T42" fmla="*/ 114 w 114"/>
              <a:gd name="T43" fmla="*/ 154 h 160"/>
              <a:gd name="T44" fmla="*/ 109 w 114"/>
              <a:gd name="T45" fmla="*/ 149 h 160"/>
              <a:gd name="T46" fmla="*/ 21 w 114"/>
              <a:gd name="T47" fmla="*/ 10 h 160"/>
              <a:gd name="T48" fmla="*/ 94 w 114"/>
              <a:gd name="T49" fmla="*/ 10 h 160"/>
              <a:gd name="T50" fmla="*/ 94 w 114"/>
              <a:gd name="T51" fmla="*/ 30 h 160"/>
              <a:gd name="T52" fmla="*/ 78 w 114"/>
              <a:gd name="T53" fmla="*/ 28 h 160"/>
              <a:gd name="T54" fmla="*/ 55 w 114"/>
              <a:gd name="T55" fmla="*/ 34 h 160"/>
              <a:gd name="T56" fmla="*/ 37 w 114"/>
              <a:gd name="T57" fmla="*/ 38 h 160"/>
              <a:gd name="T58" fmla="*/ 21 w 114"/>
              <a:gd name="T59" fmla="*/ 35 h 160"/>
              <a:gd name="T60" fmla="*/ 21 w 114"/>
              <a:gd name="T61" fmla="*/ 10 h 160"/>
              <a:gd name="T62" fmla="*/ 21 w 114"/>
              <a:gd name="T63" fmla="*/ 46 h 160"/>
              <a:gd name="T64" fmla="*/ 36 w 114"/>
              <a:gd name="T65" fmla="*/ 49 h 160"/>
              <a:gd name="T66" fmla="*/ 59 w 114"/>
              <a:gd name="T67" fmla="*/ 43 h 160"/>
              <a:gd name="T68" fmla="*/ 78 w 114"/>
              <a:gd name="T69" fmla="*/ 38 h 160"/>
              <a:gd name="T70" fmla="*/ 93 w 114"/>
              <a:gd name="T71" fmla="*/ 42 h 160"/>
              <a:gd name="T72" fmla="*/ 57 w 114"/>
              <a:gd name="T73" fmla="*/ 75 h 160"/>
              <a:gd name="T74" fmla="*/ 21 w 114"/>
              <a:gd name="T75" fmla="*/ 46 h 160"/>
              <a:gd name="T76" fmla="*/ 41 w 114"/>
              <a:gd name="T77" fmla="*/ 149 h 160"/>
              <a:gd name="T78" fmla="*/ 57 w 114"/>
              <a:gd name="T79" fmla="*/ 129 h 160"/>
              <a:gd name="T80" fmla="*/ 72 w 114"/>
              <a:gd name="T81" fmla="*/ 149 h 160"/>
              <a:gd name="T82" fmla="*/ 41 w 114"/>
              <a:gd name="T83" fmla="*/ 149 h 160"/>
              <a:gd name="T84" fmla="*/ 94 w 114"/>
              <a:gd name="T85" fmla="*/ 149 h 160"/>
              <a:gd name="T86" fmla="*/ 83 w 114"/>
              <a:gd name="T87" fmla="*/ 149 h 160"/>
              <a:gd name="T88" fmla="*/ 76 w 114"/>
              <a:gd name="T89" fmla="*/ 129 h 160"/>
              <a:gd name="T90" fmla="*/ 57 w 114"/>
              <a:gd name="T91" fmla="*/ 118 h 160"/>
              <a:gd name="T92" fmla="*/ 38 w 114"/>
              <a:gd name="T93" fmla="*/ 129 h 160"/>
              <a:gd name="T94" fmla="*/ 31 w 114"/>
              <a:gd name="T95" fmla="*/ 149 h 160"/>
              <a:gd name="T96" fmla="*/ 20 w 114"/>
              <a:gd name="T97" fmla="*/ 149 h 160"/>
              <a:gd name="T98" fmla="*/ 20 w 114"/>
              <a:gd name="T99" fmla="*/ 121 h 160"/>
              <a:gd name="T100" fmla="*/ 56 w 114"/>
              <a:gd name="T101" fmla="*/ 85 h 160"/>
              <a:gd name="T102" fmla="*/ 94 w 114"/>
              <a:gd name="T103" fmla="*/ 121 h 160"/>
              <a:gd name="T104" fmla="*/ 94 w 114"/>
              <a:gd name="T105" fmla="*/ 149 h 160"/>
              <a:gd name="T106" fmla="*/ 57 w 114"/>
              <a:gd name="T107" fmla="*/ 90 h 160"/>
              <a:gd name="T108" fmla="*/ 52 w 114"/>
              <a:gd name="T109" fmla="*/ 96 h 160"/>
              <a:gd name="T110" fmla="*/ 52 w 114"/>
              <a:gd name="T111" fmla="*/ 106 h 160"/>
              <a:gd name="T112" fmla="*/ 57 w 114"/>
              <a:gd name="T113" fmla="*/ 111 h 160"/>
              <a:gd name="T114" fmla="*/ 63 w 114"/>
              <a:gd name="T115" fmla="*/ 106 h 160"/>
              <a:gd name="T116" fmla="*/ 63 w 114"/>
              <a:gd name="T117" fmla="*/ 96 h 160"/>
              <a:gd name="T118" fmla="*/ 57 w 114"/>
              <a:gd name="T119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14" h="160">
                <a:moveTo>
                  <a:pt x="109" y="149"/>
                </a:moveTo>
                <a:cubicBezTo>
                  <a:pt x="104" y="149"/>
                  <a:pt x="104" y="149"/>
                  <a:pt x="104" y="149"/>
                </a:cubicBezTo>
                <a:cubicBezTo>
                  <a:pt x="104" y="121"/>
                  <a:pt x="104" y="121"/>
                  <a:pt x="104" y="121"/>
                </a:cubicBezTo>
                <a:cubicBezTo>
                  <a:pt x="104" y="103"/>
                  <a:pt x="94" y="88"/>
                  <a:pt x="79" y="80"/>
                </a:cubicBezTo>
                <a:cubicBezTo>
                  <a:pt x="94" y="72"/>
                  <a:pt x="104" y="56"/>
                  <a:pt x="104" y="38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09" y="10"/>
                  <a:pt x="109" y="10"/>
                  <a:pt x="109" y="10"/>
                </a:cubicBezTo>
                <a:cubicBezTo>
                  <a:pt x="112" y="10"/>
                  <a:pt x="114" y="8"/>
                  <a:pt x="114" y="5"/>
                </a:cubicBezTo>
                <a:cubicBezTo>
                  <a:pt x="114" y="2"/>
                  <a:pt x="112" y="0"/>
                  <a:pt x="109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8"/>
                  <a:pt x="2" y="10"/>
                  <a:pt x="5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56"/>
                  <a:pt x="21" y="72"/>
                  <a:pt x="36" y="80"/>
                </a:cubicBezTo>
                <a:cubicBezTo>
                  <a:pt x="21" y="88"/>
                  <a:pt x="10" y="103"/>
                  <a:pt x="10" y="121"/>
                </a:cubicBezTo>
                <a:cubicBezTo>
                  <a:pt x="10" y="149"/>
                  <a:pt x="10" y="149"/>
                  <a:pt x="10" y="149"/>
                </a:cubicBezTo>
                <a:cubicBezTo>
                  <a:pt x="5" y="149"/>
                  <a:pt x="5" y="149"/>
                  <a:pt x="5" y="149"/>
                </a:cubicBezTo>
                <a:cubicBezTo>
                  <a:pt x="2" y="149"/>
                  <a:pt x="0" y="152"/>
                  <a:pt x="0" y="154"/>
                </a:cubicBezTo>
                <a:cubicBezTo>
                  <a:pt x="0" y="157"/>
                  <a:pt x="2" y="160"/>
                  <a:pt x="5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2" y="160"/>
                  <a:pt x="114" y="157"/>
                  <a:pt x="114" y="154"/>
                </a:cubicBezTo>
                <a:cubicBezTo>
                  <a:pt x="114" y="151"/>
                  <a:pt x="112" y="149"/>
                  <a:pt x="109" y="149"/>
                </a:cubicBezTo>
                <a:close/>
                <a:moveTo>
                  <a:pt x="21" y="10"/>
                </a:moveTo>
                <a:cubicBezTo>
                  <a:pt x="94" y="10"/>
                  <a:pt x="94" y="10"/>
                  <a:pt x="94" y="10"/>
                </a:cubicBezTo>
                <a:cubicBezTo>
                  <a:pt x="94" y="30"/>
                  <a:pt x="94" y="30"/>
                  <a:pt x="94" y="30"/>
                </a:cubicBezTo>
                <a:cubicBezTo>
                  <a:pt x="90" y="29"/>
                  <a:pt x="84" y="28"/>
                  <a:pt x="78" y="28"/>
                </a:cubicBezTo>
                <a:cubicBezTo>
                  <a:pt x="65" y="28"/>
                  <a:pt x="55" y="33"/>
                  <a:pt x="55" y="34"/>
                </a:cubicBezTo>
                <a:cubicBezTo>
                  <a:pt x="55" y="34"/>
                  <a:pt x="46" y="38"/>
                  <a:pt x="37" y="38"/>
                </a:cubicBezTo>
                <a:cubicBezTo>
                  <a:pt x="30" y="38"/>
                  <a:pt x="24" y="36"/>
                  <a:pt x="21" y="35"/>
                </a:cubicBezTo>
                <a:lnTo>
                  <a:pt x="21" y="10"/>
                </a:lnTo>
                <a:close/>
                <a:moveTo>
                  <a:pt x="21" y="46"/>
                </a:moveTo>
                <a:cubicBezTo>
                  <a:pt x="25" y="48"/>
                  <a:pt x="30" y="49"/>
                  <a:pt x="36" y="49"/>
                </a:cubicBezTo>
                <a:cubicBezTo>
                  <a:pt x="49" y="49"/>
                  <a:pt x="59" y="44"/>
                  <a:pt x="59" y="43"/>
                </a:cubicBezTo>
                <a:cubicBezTo>
                  <a:pt x="59" y="43"/>
                  <a:pt x="68" y="38"/>
                  <a:pt x="78" y="38"/>
                </a:cubicBezTo>
                <a:cubicBezTo>
                  <a:pt x="84" y="38"/>
                  <a:pt x="90" y="40"/>
                  <a:pt x="93" y="42"/>
                </a:cubicBezTo>
                <a:cubicBezTo>
                  <a:pt x="92" y="60"/>
                  <a:pt x="76" y="75"/>
                  <a:pt x="57" y="75"/>
                </a:cubicBezTo>
                <a:cubicBezTo>
                  <a:pt x="39" y="75"/>
                  <a:pt x="25" y="63"/>
                  <a:pt x="21" y="46"/>
                </a:cubicBezTo>
                <a:close/>
                <a:moveTo>
                  <a:pt x="41" y="149"/>
                </a:moveTo>
                <a:cubicBezTo>
                  <a:pt x="43" y="137"/>
                  <a:pt x="49" y="129"/>
                  <a:pt x="57" y="129"/>
                </a:cubicBezTo>
                <a:cubicBezTo>
                  <a:pt x="64" y="129"/>
                  <a:pt x="71" y="137"/>
                  <a:pt x="72" y="149"/>
                </a:cubicBezTo>
                <a:lnTo>
                  <a:pt x="41" y="149"/>
                </a:lnTo>
                <a:close/>
                <a:moveTo>
                  <a:pt x="94" y="149"/>
                </a:moveTo>
                <a:cubicBezTo>
                  <a:pt x="83" y="149"/>
                  <a:pt x="83" y="149"/>
                  <a:pt x="83" y="149"/>
                </a:cubicBezTo>
                <a:cubicBezTo>
                  <a:pt x="82" y="142"/>
                  <a:pt x="80" y="135"/>
                  <a:pt x="76" y="129"/>
                </a:cubicBezTo>
                <a:cubicBezTo>
                  <a:pt x="71" y="122"/>
                  <a:pt x="64" y="118"/>
                  <a:pt x="57" y="118"/>
                </a:cubicBezTo>
                <a:cubicBezTo>
                  <a:pt x="49" y="118"/>
                  <a:pt x="43" y="122"/>
                  <a:pt x="38" y="129"/>
                </a:cubicBezTo>
                <a:cubicBezTo>
                  <a:pt x="35" y="135"/>
                  <a:pt x="32" y="142"/>
                  <a:pt x="31" y="149"/>
                </a:cubicBezTo>
                <a:cubicBezTo>
                  <a:pt x="20" y="149"/>
                  <a:pt x="20" y="149"/>
                  <a:pt x="20" y="149"/>
                </a:cubicBezTo>
                <a:cubicBezTo>
                  <a:pt x="20" y="121"/>
                  <a:pt x="20" y="121"/>
                  <a:pt x="20" y="121"/>
                </a:cubicBezTo>
                <a:cubicBezTo>
                  <a:pt x="20" y="101"/>
                  <a:pt x="37" y="85"/>
                  <a:pt x="56" y="85"/>
                </a:cubicBezTo>
                <a:cubicBezTo>
                  <a:pt x="77" y="85"/>
                  <a:pt x="94" y="101"/>
                  <a:pt x="94" y="121"/>
                </a:cubicBezTo>
                <a:lnTo>
                  <a:pt x="94" y="149"/>
                </a:lnTo>
                <a:close/>
                <a:moveTo>
                  <a:pt x="57" y="90"/>
                </a:moveTo>
                <a:cubicBezTo>
                  <a:pt x="54" y="90"/>
                  <a:pt x="52" y="93"/>
                  <a:pt x="52" y="96"/>
                </a:cubicBezTo>
                <a:cubicBezTo>
                  <a:pt x="52" y="106"/>
                  <a:pt x="52" y="106"/>
                  <a:pt x="52" y="106"/>
                </a:cubicBezTo>
                <a:cubicBezTo>
                  <a:pt x="52" y="109"/>
                  <a:pt x="54" y="111"/>
                  <a:pt x="57" y="111"/>
                </a:cubicBezTo>
                <a:cubicBezTo>
                  <a:pt x="60" y="111"/>
                  <a:pt x="63" y="108"/>
                  <a:pt x="63" y="106"/>
                </a:cubicBezTo>
                <a:cubicBezTo>
                  <a:pt x="63" y="96"/>
                  <a:pt x="63" y="96"/>
                  <a:pt x="63" y="96"/>
                </a:cubicBezTo>
                <a:cubicBezTo>
                  <a:pt x="63" y="93"/>
                  <a:pt x="60" y="90"/>
                  <a:pt x="57" y="9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F5C8D0D8-9785-34ED-C6FD-9BC6A125C13D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1371600"/>
            <a:ext cx="252413" cy="254000"/>
          </a:xfrm>
          <a:custGeom>
            <a:avLst/>
            <a:gdLst>
              <a:gd name="T0" fmla="*/ 95 w 159"/>
              <a:gd name="T1" fmla="*/ 35 h 160"/>
              <a:gd name="T2" fmla="*/ 110 w 159"/>
              <a:gd name="T3" fmla="*/ 23 h 160"/>
              <a:gd name="T4" fmla="*/ 106 w 159"/>
              <a:gd name="T5" fmla="*/ 14 h 160"/>
              <a:gd name="T6" fmla="*/ 101 w 159"/>
              <a:gd name="T7" fmla="*/ 17 h 160"/>
              <a:gd name="T8" fmla="*/ 96 w 159"/>
              <a:gd name="T9" fmla="*/ 0 h 160"/>
              <a:gd name="T10" fmla="*/ 90 w 159"/>
              <a:gd name="T11" fmla="*/ 17 h 160"/>
              <a:gd name="T12" fmla="*/ 85 w 159"/>
              <a:gd name="T13" fmla="*/ 14 h 160"/>
              <a:gd name="T14" fmla="*/ 81 w 159"/>
              <a:gd name="T15" fmla="*/ 23 h 160"/>
              <a:gd name="T16" fmla="*/ 45 w 159"/>
              <a:gd name="T17" fmla="*/ 118 h 160"/>
              <a:gd name="T18" fmla="*/ 148 w 159"/>
              <a:gd name="T19" fmla="*/ 113 h 160"/>
              <a:gd name="T20" fmla="*/ 154 w 159"/>
              <a:gd name="T21" fmla="*/ 45 h 160"/>
              <a:gd name="T22" fmla="*/ 33 w 159"/>
              <a:gd name="T23" fmla="*/ 25 h 160"/>
              <a:gd name="T24" fmla="*/ 3 w 159"/>
              <a:gd name="T25" fmla="*/ 20 h 160"/>
              <a:gd name="T26" fmla="*/ 5 w 159"/>
              <a:gd name="T27" fmla="*/ 31 h 160"/>
              <a:gd name="T28" fmla="*/ 40 w 159"/>
              <a:gd name="T29" fmla="*/ 109 h 160"/>
              <a:gd name="T30" fmla="*/ 46 w 159"/>
              <a:gd name="T31" fmla="*/ 139 h 160"/>
              <a:gd name="T32" fmla="*/ 48 w 159"/>
              <a:gd name="T33" fmla="*/ 145 h 160"/>
              <a:gd name="T34" fmla="*/ 79 w 159"/>
              <a:gd name="T35" fmla="*/ 145 h 160"/>
              <a:gd name="T36" fmla="*/ 107 w 159"/>
              <a:gd name="T37" fmla="*/ 139 h 160"/>
              <a:gd name="T38" fmla="*/ 122 w 159"/>
              <a:gd name="T39" fmla="*/ 160 h 160"/>
              <a:gd name="T40" fmla="*/ 137 w 159"/>
              <a:gd name="T41" fmla="*/ 139 h 160"/>
              <a:gd name="T42" fmla="*/ 150 w 159"/>
              <a:gd name="T43" fmla="*/ 135 h 160"/>
              <a:gd name="T44" fmla="*/ 45 w 159"/>
              <a:gd name="T45" fmla="*/ 129 h 160"/>
              <a:gd name="T46" fmla="*/ 45 w 159"/>
              <a:gd name="T47" fmla="*/ 118 h 160"/>
              <a:gd name="T48" fmla="*/ 125 w 159"/>
              <a:gd name="T49" fmla="*/ 139 h 160"/>
              <a:gd name="T50" fmla="*/ 123 w 159"/>
              <a:gd name="T51" fmla="*/ 150 h 160"/>
              <a:gd name="T52" fmla="*/ 123 w 159"/>
              <a:gd name="T53" fmla="*/ 139 h 160"/>
              <a:gd name="T54" fmla="*/ 66 w 159"/>
              <a:gd name="T55" fmla="*/ 139 h 160"/>
              <a:gd name="T56" fmla="*/ 64 w 159"/>
              <a:gd name="T57" fmla="*/ 150 h 160"/>
              <a:gd name="T58" fmla="*/ 63 w 159"/>
              <a:gd name="T59" fmla="*/ 139 h 160"/>
              <a:gd name="T60" fmla="*/ 140 w 159"/>
              <a:gd name="T61" fmla="*/ 108 h 160"/>
              <a:gd name="T62" fmla="*/ 40 w 159"/>
              <a:gd name="T63" fmla="*/ 56 h 160"/>
              <a:gd name="T64" fmla="*/ 96 w 159"/>
              <a:gd name="T65" fmla="*/ 97 h 160"/>
              <a:gd name="T66" fmla="*/ 101 w 159"/>
              <a:gd name="T67" fmla="*/ 71 h 160"/>
              <a:gd name="T68" fmla="*/ 90 w 159"/>
              <a:gd name="T69" fmla="*/ 71 h 160"/>
              <a:gd name="T70" fmla="*/ 96 w 159"/>
              <a:gd name="T71" fmla="*/ 97 h 160"/>
              <a:gd name="T72" fmla="*/ 132 w 159"/>
              <a:gd name="T73" fmla="*/ 93 h 160"/>
              <a:gd name="T74" fmla="*/ 127 w 159"/>
              <a:gd name="T75" fmla="*/ 67 h 160"/>
              <a:gd name="T76" fmla="*/ 122 w 159"/>
              <a:gd name="T77" fmla="*/ 93 h 160"/>
              <a:gd name="T78" fmla="*/ 64 w 159"/>
              <a:gd name="T79" fmla="*/ 97 h 160"/>
              <a:gd name="T80" fmla="*/ 70 w 159"/>
              <a:gd name="T81" fmla="*/ 71 h 160"/>
              <a:gd name="T82" fmla="*/ 59 w 159"/>
              <a:gd name="T83" fmla="*/ 71 h 160"/>
              <a:gd name="T84" fmla="*/ 64 w 159"/>
              <a:gd name="T85" fmla="*/ 9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9" h="160">
                <a:moveTo>
                  <a:pt x="92" y="33"/>
                </a:moveTo>
                <a:cubicBezTo>
                  <a:pt x="93" y="34"/>
                  <a:pt x="94" y="35"/>
                  <a:pt x="95" y="35"/>
                </a:cubicBezTo>
                <a:cubicBezTo>
                  <a:pt x="97" y="35"/>
                  <a:pt x="98" y="34"/>
                  <a:pt x="99" y="33"/>
                </a:cubicBezTo>
                <a:cubicBezTo>
                  <a:pt x="110" y="23"/>
                  <a:pt x="110" y="23"/>
                  <a:pt x="110" y="23"/>
                </a:cubicBezTo>
                <a:cubicBezTo>
                  <a:pt x="112" y="21"/>
                  <a:pt x="112" y="18"/>
                  <a:pt x="110" y="16"/>
                </a:cubicBezTo>
                <a:cubicBezTo>
                  <a:pt x="109" y="15"/>
                  <a:pt x="107" y="14"/>
                  <a:pt x="106" y="14"/>
                </a:cubicBezTo>
                <a:cubicBezTo>
                  <a:pt x="105" y="14"/>
                  <a:pt x="103" y="15"/>
                  <a:pt x="102" y="16"/>
                </a:cubicBezTo>
                <a:cubicBezTo>
                  <a:pt x="101" y="17"/>
                  <a:pt x="101" y="17"/>
                  <a:pt x="101" y="17"/>
                </a:cubicBezTo>
                <a:cubicBezTo>
                  <a:pt x="101" y="5"/>
                  <a:pt x="101" y="5"/>
                  <a:pt x="101" y="5"/>
                </a:cubicBezTo>
                <a:cubicBezTo>
                  <a:pt x="101" y="2"/>
                  <a:pt x="99" y="0"/>
                  <a:pt x="96" y="0"/>
                </a:cubicBezTo>
                <a:cubicBezTo>
                  <a:pt x="93" y="0"/>
                  <a:pt x="90" y="2"/>
                  <a:pt x="90" y="5"/>
                </a:cubicBezTo>
                <a:cubicBezTo>
                  <a:pt x="90" y="17"/>
                  <a:pt x="90" y="17"/>
                  <a:pt x="90" y="17"/>
                </a:cubicBezTo>
                <a:cubicBezTo>
                  <a:pt x="89" y="16"/>
                  <a:pt x="89" y="16"/>
                  <a:pt x="89" y="16"/>
                </a:cubicBezTo>
                <a:cubicBezTo>
                  <a:pt x="88" y="15"/>
                  <a:pt x="86" y="14"/>
                  <a:pt x="85" y="14"/>
                </a:cubicBezTo>
                <a:cubicBezTo>
                  <a:pt x="84" y="14"/>
                  <a:pt x="82" y="15"/>
                  <a:pt x="81" y="16"/>
                </a:cubicBezTo>
                <a:cubicBezTo>
                  <a:pt x="79" y="18"/>
                  <a:pt x="79" y="21"/>
                  <a:pt x="81" y="23"/>
                </a:cubicBezTo>
                <a:lnTo>
                  <a:pt x="92" y="33"/>
                </a:lnTo>
                <a:close/>
                <a:moveTo>
                  <a:pt x="45" y="118"/>
                </a:moveTo>
                <a:cubicBezTo>
                  <a:pt x="143" y="118"/>
                  <a:pt x="143" y="118"/>
                  <a:pt x="143" y="118"/>
                </a:cubicBezTo>
                <a:cubicBezTo>
                  <a:pt x="146" y="118"/>
                  <a:pt x="148" y="116"/>
                  <a:pt x="148" y="113"/>
                </a:cubicBezTo>
                <a:cubicBezTo>
                  <a:pt x="159" y="51"/>
                  <a:pt x="159" y="51"/>
                  <a:pt x="159" y="51"/>
                </a:cubicBezTo>
                <a:cubicBezTo>
                  <a:pt x="159" y="48"/>
                  <a:pt x="157" y="45"/>
                  <a:pt x="154" y="45"/>
                </a:cubicBezTo>
                <a:cubicBezTo>
                  <a:pt x="37" y="45"/>
                  <a:pt x="37" y="45"/>
                  <a:pt x="37" y="45"/>
                </a:cubicBezTo>
                <a:cubicBezTo>
                  <a:pt x="33" y="25"/>
                  <a:pt x="33" y="25"/>
                  <a:pt x="33" y="25"/>
                </a:cubicBezTo>
                <a:cubicBezTo>
                  <a:pt x="32" y="22"/>
                  <a:pt x="30" y="20"/>
                  <a:pt x="28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2" y="21"/>
                  <a:pt x="0" y="23"/>
                  <a:pt x="0" y="26"/>
                </a:cubicBezTo>
                <a:cubicBezTo>
                  <a:pt x="0" y="29"/>
                  <a:pt x="2" y="31"/>
                  <a:pt x="5" y="31"/>
                </a:cubicBezTo>
                <a:cubicBezTo>
                  <a:pt x="25" y="31"/>
                  <a:pt x="25" y="31"/>
                  <a:pt x="25" y="31"/>
                </a:cubicBezTo>
                <a:cubicBezTo>
                  <a:pt x="40" y="109"/>
                  <a:pt x="40" y="109"/>
                  <a:pt x="40" y="109"/>
                </a:cubicBezTo>
                <a:cubicBezTo>
                  <a:pt x="34" y="112"/>
                  <a:pt x="31" y="117"/>
                  <a:pt x="31" y="124"/>
                </a:cubicBezTo>
                <a:cubicBezTo>
                  <a:pt x="31" y="133"/>
                  <a:pt x="38" y="139"/>
                  <a:pt x="46" y="139"/>
                </a:cubicBezTo>
                <a:cubicBezTo>
                  <a:pt x="49" y="139"/>
                  <a:pt x="49" y="139"/>
                  <a:pt x="49" y="139"/>
                </a:cubicBezTo>
                <a:cubicBezTo>
                  <a:pt x="48" y="141"/>
                  <a:pt x="48" y="143"/>
                  <a:pt x="48" y="145"/>
                </a:cubicBezTo>
                <a:cubicBezTo>
                  <a:pt x="48" y="153"/>
                  <a:pt x="55" y="160"/>
                  <a:pt x="63" y="160"/>
                </a:cubicBezTo>
                <a:cubicBezTo>
                  <a:pt x="72" y="160"/>
                  <a:pt x="79" y="153"/>
                  <a:pt x="79" y="145"/>
                </a:cubicBezTo>
                <a:cubicBezTo>
                  <a:pt x="79" y="143"/>
                  <a:pt x="78" y="141"/>
                  <a:pt x="78" y="139"/>
                </a:cubicBezTo>
                <a:cubicBezTo>
                  <a:pt x="107" y="139"/>
                  <a:pt x="107" y="139"/>
                  <a:pt x="107" y="139"/>
                </a:cubicBezTo>
                <a:cubicBezTo>
                  <a:pt x="107" y="141"/>
                  <a:pt x="106" y="143"/>
                  <a:pt x="106" y="145"/>
                </a:cubicBezTo>
                <a:cubicBezTo>
                  <a:pt x="106" y="153"/>
                  <a:pt x="113" y="160"/>
                  <a:pt x="122" y="160"/>
                </a:cubicBezTo>
                <a:cubicBezTo>
                  <a:pt x="130" y="160"/>
                  <a:pt x="138" y="153"/>
                  <a:pt x="138" y="145"/>
                </a:cubicBezTo>
                <a:cubicBezTo>
                  <a:pt x="138" y="143"/>
                  <a:pt x="137" y="141"/>
                  <a:pt x="137" y="139"/>
                </a:cubicBezTo>
                <a:cubicBezTo>
                  <a:pt x="145" y="139"/>
                  <a:pt x="145" y="139"/>
                  <a:pt x="145" y="139"/>
                </a:cubicBezTo>
                <a:cubicBezTo>
                  <a:pt x="148" y="139"/>
                  <a:pt x="150" y="137"/>
                  <a:pt x="150" y="135"/>
                </a:cubicBezTo>
                <a:cubicBezTo>
                  <a:pt x="150" y="132"/>
                  <a:pt x="147" y="129"/>
                  <a:pt x="145" y="129"/>
                </a:cubicBezTo>
                <a:cubicBezTo>
                  <a:pt x="45" y="129"/>
                  <a:pt x="45" y="129"/>
                  <a:pt x="45" y="129"/>
                </a:cubicBezTo>
                <a:cubicBezTo>
                  <a:pt x="42" y="129"/>
                  <a:pt x="40" y="127"/>
                  <a:pt x="40" y="123"/>
                </a:cubicBezTo>
                <a:cubicBezTo>
                  <a:pt x="40" y="121"/>
                  <a:pt x="42" y="118"/>
                  <a:pt x="45" y="118"/>
                </a:cubicBezTo>
                <a:close/>
                <a:moveTo>
                  <a:pt x="123" y="139"/>
                </a:moveTo>
                <a:cubicBezTo>
                  <a:pt x="125" y="139"/>
                  <a:pt x="125" y="139"/>
                  <a:pt x="125" y="139"/>
                </a:cubicBezTo>
                <a:cubicBezTo>
                  <a:pt x="127" y="140"/>
                  <a:pt x="129" y="142"/>
                  <a:pt x="129" y="145"/>
                </a:cubicBezTo>
                <a:cubicBezTo>
                  <a:pt x="129" y="147"/>
                  <a:pt x="126" y="150"/>
                  <a:pt x="123" y="150"/>
                </a:cubicBezTo>
                <a:cubicBezTo>
                  <a:pt x="120" y="150"/>
                  <a:pt x="118" y="147"/>
                  <a:pt x="118" y="145"/>
                </a:cubicBezTo>
                <a:cubicBezTo>
                  <a:pt x="119" y="142"/>
                  <a:pt x="120" y="140"/>
                  <a:pt x="123" y="139"/>
                </a:cubicBezTo>
                <a:close/>
                <a:moveTo>
                  <a:pt x="63" y="139"/>
                </a:moveTo>
                <a:cubicBezTo>
                  <a:pt x="66" y="139"/>
                  <a:pt x="66" y="139"/>
                  <a:pt x="66" y="139"/>
                </a:cubicBezTo>
                <a:cubicBezTo>
                  <a:pt x="68" y="140"/>
                  <a:pt x="70" y="142"/>
                  <a:pt x="70" y="145"/>
                </a:cubicBezTo>
                <a:cubicBezTo>
                  <a:pt x="70" y="147"/>
                  <a:pt x="67" y="150"/>
                  <a:pt x="64" y="150"/>
                </a:cubicBezTo>
                <a:cubicBezTo>
                  <a:pt x="61" y="150"/>
                  <a:pt x="59" y="147"/>
                  <a:pt x="59" y="145"/>
                </a:cubicBezTo>
                <a:cubicBezTo>
                  <a:pt x="59" y="142"/>
                  <a:pt x="61" y="140"/>
                  <a:pt x="63" y="139"/>
                </a:cubicBezTo>
                <a:close/>
                <a:moveTo>
                  <a:pt x="149" y="56"/>
                </a:moveTo>
                <a:cubicBezTo>
                  <a:pt x="140" y="108"/>
                  <a:pt x="140" y="108"/>
                  <a:pt x="140" y="108"/>
                </a:cubicBezTo>
                <a:cubicBezTo>
                  <a:pt x="50" y="108"/>
                  <a:pt x="50" y="108"/>
                  <a:pt x="50" y="108"/>
                </a:cubicBezTo>
                <a:cubicBezTo>
                  <a:pt x="40" y="56"/>
                  <a:pt x="40" y="56"/>
                  <a:pt x="40" y="56"/>
                </a:cubicBezTo>
                <a:lnTo>
                  <a:pt x="149" y="56"/>
                </a:lnTo>
                <a:close/>
                <a:moveTo>
                  <a:pt x="96" y="97"/>
                </a:moveTo>
                <a:cubicBezTo>
                  <a:pt x="99" y="97"/>
                  <a:pt x="101" y="95"/>
                  <a:pt x="101" y="93"/>
                </a:cubicBezTo>
                <a:cubicBezTo>
                  <a:pt x="101" y="71"/>
                  <a:pt x="101" y="71"/>
                  <a:pt x="101" y="71"/>
                </a:cubicBezTo>
                <a:cubicBezTo>
                  <a:pt x="101" y="69"/>
                  <a:pt x="98" y="67"/>
                  <a:pt x="96" y="67"/>
                </a:cubicBezTo>
                <a:cubicBezTo>
                  <a:pt x="93" y="67"/>
                  <a:pt x="90" y="69"/>
                  <a:pt x="90" y="71"/>
                </a:cubicBezTo>
                <a:cubicBezTo>
                  <a:pt x="90" y="93"/>
                  <a:pt x="90" y="93"/>
                  <a:pt x="90" y="93"/>
                </a:cubicBezTo>
                <a:cubicBezTo>
                  <a:pt x="91" y="95"/>
                  <a:pt x="93" y="97"/>
                  <a:pt x="96" y="97"/>
                </a:cubicBezTo>
                <a:close/>
                <a:moveTo>
                  <a:pt x="127" y="97"/>
                </a:moveTo>
                <a:cubicBezTo>
                  <a:pt x="130" y="97"/>
                  <a:pt x="132" y="95"/>
                  <a:pt x="132" y="93"/>
                </a:cubicBezTo>
                <a:cubicBezTo>
                  <a:pt x="132" y="71"/>
                  <a:pt x="132" y="71"/>
                  <a:pt x="132" y="71"/>
                </a:cubicBezTo>
                <a:cubicBezTo>
                  <a:pt x="132" y="69"/>
                  <a:pt x="130" y="67"/>
                  <a:pt x="127" y="67"/>
                </a:cubicBezTo>
                <a:cubicBezTo>
                  <a:pt x="125" y="67"/>
                  <a:pt x="122" y="69"/>
                  <a:pt x="122" y="71"/>
                </a:cubicBezTo>
                <a:cubicBezTo>
                  <a:pt x="122" y="93"/>
                  <a:pt x="122" y="93"/>
                  <a:pt x="122" y="93"/>
                </a:cubicBezTo>
                <a:cubicBezTo>
                  <a:pt x="122" y="95"/>
                  <a:pt x="125" y="97"/>
                  <a:pt x="127" y="97"/>
                </a:cubicBezTo>
                <a:close/>
                <a:moveTo>
                  <a:pt x="64" y="97"/>
                </a:moveTo>
                <a:cubicBezTo>
                  <a:pt x="67" y="97"/>
                  <a:pt x="70" y="95"/>
                  <a:pt x="70" y="93"/>
                </a:cubicBezTo>
                <a:cubicBezTo>
                  <a:pt x="70" y="71"/>
                  <a:pt x="70" y="71"/>
                  <a:pt x="70" y="71"/>
                </a:cubicBezTo>
                <a:cubicBezTo>
                  <a:pt x="70" y="69"/>
                  <a:pt x="67" y="67"/>
                  <a:pt x="64" y="67"/>
                </a:cubicBezTo>
                <a:cubicBezTo>
                  <a:pt x="61" y="67"/>
                  <a:pt x="59" y="69"/>
                  <a:pt x="59" y="71"/>
                </a:cubicBezTo>
                <a:cubicBezTo>
                  <a:pt x="59" y="93"/>
                  <a:pt x="59" y="93"/>
                  <a:pt x="59" y="93"/>
                </a:cubicBezTo>
                <a:cubicBezTo>
                  <a:pt x="59" y="95"/>
                  <a:pt x="62" y="97"/>
                  <a:pt x="64" y="9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FA8771DC-BAA8-DFD9-E102-5F575C74228A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1922463"/>
            <a:ext cx="252413" cy="254000"/>
          </a:xfrm>
          <a:custGeom>
            <a:avLst/>
            <a:gdLst>
              <a:gd name="T0" fmla="*/ 154 w 159"/>
              <a:gd name="T1" fmla="*/ 149 h 160"/>
              <a:gd name="T2" fmla="*/ 5 w 159"/>
              <a:gd name="T3" fmla="*/ 149 h 160"/>
              <a:gd name="T4" fmla="*/ 0 w 159"/>
              <a:gd name="T5" fmla="*/ 154 h 160"/>
              <a:gd name="T6" fmla="*/ 5 w 159"/>
              <a:gd name="T7" fmla="*/ 160 h 160"/>
              <a:gd name="T8" fmla="*/ 154 w 159"/>
              <a:gd name="T9" fmla="*/ 160 h 160"/>
              <a:gd name="T10" fmla="*/ 159 w 159"/>
              <a:gd name="T11" fmla="*/ 154 h 160"/>
              <a:gd name="T12" fmla="*/ 154 w 159"/>
              <a:gd name="T13" fmla="*/ 149 h 160"/>
              <a:gd name="T14" fmla="*/ 12 w 159"/>
              <a:gd name="T15" fmla="*/ 138 h 160"/>
              <a:gd name="T16" fmla="*/ 29 w 159"/>
              <a:gd name="T17" fmla="*/ 138 h 160"/>
              <a:gd name="T18" fmla="*/ 42 w 159"/>
              <a:gd name="T19" fmla="*/ 126 h 160"/>
              <a:gd name="T20" fmla="*/ 42 w 159"/>
              <a:gd name="T21" fmla="*/ 99 h 160"/>
              <a:gd name="T22" fmla="*/ 29 w 159"/>
              <a:gd name="T23" fmla="*/ 87 h 160"/>
              <a:gd name="T24" fmla="*/ 12 w 159"/>
              <a:gd name="T25" fmla="*/ 87 h 160"/>
              <a:gd name="T26" fmla="*/ 0 w 159"/>
              <a:gd name="T27" fmla="*/ 99 h 160"/>
              <a:gd name="T28" fmla="*/ 0 w 159"/>
              <a:gd name="T29" fmla="*/ 126 h 160"/>
              <a:gd name="T30" fmla="*/ 12 w 159"/>
              <a:gd name="T31" fmla="*/ 138 h 160"/>
              <a:gd name="T32" fmla="*/ 11 w 159"/>
              <a:gd name="T33" fmla="*/ 98 h 160"/>
              <a:gd name="T34" fmla="*/ 13 w 159"/>
              <a:gd name="T35" fmla="*/ 96 h 160"/>
              <a:gd name="T36" fmla="*/ 30 w 159"/>
              <a:gd name="T37" fmla="*/ 96 h 160"/>
              <a:gd name="T38" fmla="*/ 32 w 159"/>
              <a:gd name="T39" fmla="*/ 98 h 160"/>
              <a:gd name="T40" fmla="*/ 32 w 159"/>
              <a:gd name="T41" fmla="*/ 126 h 160"/>
              <a:gd name="T42" fmla="*/ 30 w 159"/>
              <a:gd name="T43" fmla="*/ 128 h 160"/>
              <a:gd name="T44" fmla="*/ 13 w 159"/>
              <a:gd name="T45" fmla="*/ 128 h 160"/>
              <a:gd name="T46" fmla="*/ 11 w 159"/>
              <a:gd name="T47" fmla="*/ 126 h 160"/>
              <a:gd name="T48" fmla="*/ 11 w 159"/>
              <a:gd name="T49" fmla="*/ 98 h 160"/>
              <a:gd name="T50" fmla="*/ 71 w 159"/>
              <a:gd name="T51" fmla="*/ 138 h 160"/>
              <a:gd name="T52" fmla="*/ 88 w 159"/>
              <a:gd name="T53" fmla="*/ 138 h 160"/>
              <a:gd name="T54" fmla="*/ 101 w 159"/>
              <a:gd name="T55" fmla="*/ 126 h 160"/>
              <a:gd name="T56" fmla="*/ 101 w 159"/>
              <a:gd name="T57" fmla="*/ 11 h 160"/>
              <a:gd name="T58" fmla="*/ 88 w 159"/>
              <a:gd name="T59" fmla="*/ 0 h 160"/>
              <a:gd name="T60" fmla="*/ 71 w 159"/>
              <a:gd name="T61" fmla="*/ 0 h 160"/>
              <a:gd name="T62" fmla="*/ 59 w 159"/>
              <a:gd name="T63" fmla="*/ 11 h 160"/>
              <a:gd name="T64" fmla="*/ 59 w 159"/>
              <a:gd name="T65" fmla="*/ 126 h 160"/>
              <a:gd name="T66" fmla="*/ 71 w 159"/>
              <a:gd name="T67" fmla="*/ 138 h 160"/>
              <a:gd name="T68" fmla="*/ 69 w 159"/>
              <a:gd name="T69" fmla="*/ 11 h 160"/>
              <a:gd name="T70" fmla="*/ 71 w 159"/>
              <a:gd name="T71" fmla="*/ 9 h 160"/>
              <a:gd name="T72" fmla="*/ 88 w 159"/>
              <a:gd name="T73" fmla="*/ 9 h 160"/>
              <a:gd name="T74" fmla="*/ 90 w 159"/>
              <a:gd name="T75" fmla="*/ 11 h 160"/>
              <a:gd name="T76" fmla="*/ 90 w 159"/>
              <a:gd name="T77" fmla="*/ 126 h 160"/>
              <a:gd name="T78" fmla="*/ 88 w 159"/>
              <a:gd name="T79" fmla="*/ 128 h 160"/>
              <a:gd name="T80" fmla="*/ 71 w 159"/>
              <a:gd name="T81" fmla="*/ 128 h 160"/>
              <a:gd name="T82" fmla="*/ 69 w 159"/>
              <a:gd name="T83" fmla="*/ 126 h 160"/>
              <a:gd name="T84" fmla="*/ 69 w 159"/>
              <a:gd name="T85" fmla="*/ 11 h 160"/>
              <a:gd name="T86" fmla="*/ 130 w 159"/>
              <a:gd name="T87" fmla="*/ 138 h 160"/>
              <a:gd name="T88" fmla="*/ 147 w 159"/>
              <a:gd name="T89" fmla="*/ 138 h 160"/>
              <a:gd name="T90" fmla="*/ 159 w 159"/>
              <a:gd name="T91" fmla="*/ 126 h 160"/>
              <a:gd name="T92" fmla="*/ 159 w 159"/>
              <a:gd name="T93" fmla="*/ 57 h 160"/>
              <a:gd name="T94" fmla="*/ 147 w 159"/>
              <a:gd name="T95" fmla="*/ 45 h 160"/>
              <a:gd name="T96" fmla="*/ 130 w 159"/>
              <a:gd name="T97" fmla="*/ 45 h 160"/>
              <a:gd name="T98" fmla="*/ 117 w 159"/>
              <a:gd name="T99" fmla="*/ 57 h 160"/>
              <a:gd name="T100" fmla="*/ 117 w 159"/>
              <a:gd name="T101" fmla="*/ 126 h 160"/>
              <a:gd name="T102" fmla="*/ 130 w 159"/>
              <a:gd name="T103" fmla="*/ 138 h 160"/>
              <a:gd name="T104" fmla="*/ 128 w 159"/>
              <a:gd name="T105" fmla="*/ 57 h 160"/>
              <a:gd name="T106" fmla="*/ 130 w 159"/>
              <a:gd name="T107" fmla="*/ 55 h 160"/>
              <a:gd name="T108" fmla="*/ 147 w 159"/>
              <a:gd name="T109" fmla="*/ 55 h 160"/>
              <a:gd name="T110" fmla="*/ 149 w 159"/>
              <a:gd name="T111" fmla="*/ 57 h 160"/>
              <a:gd name="T112" fmla="*/ 149 w 159"/>
              <a:gd name="T113" fmla="*/ 126 h 160"/>
              <a:gd name="T114" fmla="*/ 147 w 159"/>
              <a:gd name="T115" fmla="*/ 128 h 160"/>
              <a:gd name="T116" fmla="*/ 130 w 159"/>
              <a:gd name="T117" fmla="*/ 128 h 160"/>
              <a:gd name="T118" fmla="*/ 128 w 159"/>
              <a:gd name="T119" fmla="*/ 126 h 160"/>
              <a:gd name="T120" fmla="*/ 128 w 159"/>
              <a:gd name="T121" fmla="*/ 5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9" h="160">
                <a:moveTo>
                  <a:pt x="154" y="149"/>
                </a:moveTo>
                <a:cubicBezTo>
                  <a:pt x="5" y="149"/>
                  <a:pt x="5" y="149"/>
                  <a:pt x="5" y="149"/>
                </a:cubicBezTo>
                <a:cubicBezTo>
                  <a:pt x="2" y="149"/>
                  <a:pt x="0" y="151"/>
                  <a:pt x="0" y="154"/>
                </a:cubicBezTo>
                <a:cubicBezTo>
                  <a:pt x="0" y="157"/>
                  <a:pt x="3" y="160"/>
                  <a:pt x="5" y="160"/>
                </a:cubicBezTo>
                <a:cubicBezTo>
                  <a:pt x="154" y="160"/>
                  <a:pt x="154" y="160"/>
                  <a:pt x="154" y="160"/>
                </a:cubicBezTo>
                <a:cubicBezTo>
                  <a:pt x="157" y="160"/>
                  <a:pt x="159" y="157"/>
                  <a:pt x="159" y="154"/>
                </a:cubicBezTo>
                <a:cubicBezTo>
                  <a:pt x="159" y="151"/>
                  <a:pt x="157" y="149"/>
                  <a:pt x="154" y="149"/>
                </a:cubicBezTo>
                <a:close/>
                <a:moveTo>
                  <a:pt x="12" y="138"/>
                </a:moveTo>
                <a:cubicBezTo>
                  <a:pt x="29" y="138"/>
                  <a:pt x="29" y="138"/>
                  <a:pt x="29" y="138"/>
                </a:cubicBezTo>
                <a:cubicBezTo>
                  <a:pt x="36" y="138"/>
                  <a:pt x="42" y="133"/>
                  <a:pt x="42" y="126"/>
                </a:cubicBezTo>
                <a:cubicBezTo>
                  <a:pt x="42" y="99"/>
                  <a:pt x="42" y="99"/>
                  <a:pt x="42" y="99"/>
                </a:cubicBezTo>
                <a:cubicBezTo>
                  <a:pt x="42" y="92"/>
                  <a:pt x="36" y="87"/>
                  <a:pt x="29" y="87"/>
                </a:cubicBezTo>
                <a:cubicBezTo>
                  <a:pt x="12" y="87"/>
                  <a:pt x="12" y="87"/>
                  <a:pt x="12" y="87"/>
                </a:cubicBezTo>
                <a:cubicBezTo>
                  <a:pt x="5" y="87"/>
                  <a:pt x="0" y="92"/>
                  <a:pt x="0" y="99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33"/>
                  <a:pt x="6" y="138"/>
                  <a:pt x="12" y="138"/>
                </a:cubicBezTo>
                <a:close/>
                <a:moveTo>
                  <a:pt x="11" y="98"/>
                </a:moveTo>
                <a:cubicBezTo>
                  <a:pt x="11" y="97"/>
                  <a:pt x="11" y="96"/>
                  <a:pt x="13" y="96"/>
                </a:cubicBezTo>
                <a:cubicBezTo>
                  <a:pt x="30" y="96"/>
                  <a:pt x="30" y="96"/>
                  <a:pt x="30" y="96"/>
                </a:cubicBezTo>
                <a:cubicBezTo>
                  <a:pt x="31" y="96"/>
                  <a:pt x="32" y="97"/>
                  <a:pt x="32" y="98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32" y="127"/>
                  <a:pt x="31" y="128"/>
                  <a:pt x="30" y="128"/>
                </a:cubicBezTo>
                <a:cubicBezTo>
                  <a:pt x="13" y="128"/>
                  <a:pt x="13" y="128"/>
                  <a:pt x="13" y="128"/>
                </a:cubicBezTo>
                <a:cubicBezTo>
                  <a:pt x="11" y="128"/>
                  <a:pt x="11" y="126"/>
                  <a:pt x="11" y="126"/>
                </a:cubicBezTo>
                <a:lnTo>
                  <a:pt x="11" y="98"/>
                </a:lnTo>
                <a:close/>
                <a:moveTo>
                  <a:pt x="71" y="138"/>
                </a:moveTo>
                <a:cubicBezTo>
                  <a:pt x="88" y="138"/>
                  <a:pt x="88" y="138"/>
                  <a:pt x="88" y="138"/>
                </a:cubicBezTo>
                <a:cubicBezTo>
                  <a:pt x="95" y="138"/>
                  <a:pt x="101" y="132"/>
                  <a:pt x="101" y="126"/>
                </a:cubicBezTo>
                <a:cubicBezTo>
                  <a:pt x="101" y="11"/>
                  <a:pt x="101" y="11"/>
                  <a:pt x="101" y="11"/>
                </a:cubicBezTo>
                <a:cubicBezTo>
                  <a:pt x="101" y="5"/>
                  <a:pt x="95" y="0"/>
                  <a:pt x="88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4" y="0"/>
                  <a:pt x="59" y="5"/>
                  <a:pt x="59" y="11"/>
                </a:cubicBezTo>
                <a:cubicBezTo>
                  <a:pt x="59" y="126"/>
                  <a:pt x="59" y="126"/>
                  <a:pt x="59" y="126"/>
                </a:cubicBezTo>
                <a:cubicBezTo>
                  <a:pt x="59" y="133"/>
                  <a:pt x="64" y="138"/>
                  <a:pt x="71" y="138"/>
                </a:cubicBezTo>
                <a:close/>
                <a:moveTo>
                  <a:pt x="69" y="11"/>
                </a:moveTo>
                <a:cubicBezTo>
                  <a:pt x="69" y="11"/>
                  <a:pt x="70" y="9"/>
                  <a:pt x="71" y="9"/>
                </a:cubicBezTo>
                <a:cubicBezTo>
                  <a:pt x="88" y="9"/>
                  <a:pt x="88" y="9"/>
                  <a:pt x="88" y="9"/>
                </a:cubicBezTo>
                <a:cubicBezTo>
                  <a:pt x="89" y="10"/>
                  <a:pt x="90" y="11"/>
                  <a:pt x="90" y="11"/>
                </a:cubicBezTo>
                <a:cubicBezTo>
                  <a:pt x="90" y="126"/>
                  <a:pt x="90" y="126"/>
                  <a:pt x="90" y="126"/>
                </a:cubicBezTo>
                <a:cubicBezTo>
                  <a:pt x="90" y="127"/>
                  <a:pt x="89" y="128"/>
                  <a:pt x="88" y="128"/>
                </a:cubicBezTo>
                <a:cubicBezTo>
                  <a:pt x="71" y="128"/>
                  <a:pt x="71" y="128"/>
                  <a:pt x="71" y="128"/>
                </a:cubicBezTo>
                <a:cubicBezTo>
                  <a:pt x="70" y="128"/>
                  <a:pt x="69" y="126"/>
                  <a:pt x="69" y="126"/>
                </a:cubicBezTo>
                <a:lnTo>
                  <a:pt x="69" y="11"/>
                </a:lnTo>
                <a:close/>
                <a:moveTo>
                  <a:pt x="130" y="138"/>
                </a:moveTo>
                <a:cubicBezTo>
                  <a:pt x="147" y="138"/>
                  <a:pt x="147" y="138"/>
                  <a:pt x="147" y="138"/>
                </a:cubicBezTo>
                <a:cubicBezTo>
                  <a:pt x="154" y="138"/>
                  <a:pt x="159" y="133"/>
                  <a:pt x="159" y="126"/>
                </a:cubicBezTo>
                <a:cubicBezTo>
                  <a:pt x="159" y="57"/>
                  <a:pt x="159" y="57"/>
                  <a:pt x="159" y="57"/>
                </a:cubicBezTo>
                <a:cubicBezTo>
                  <a:pt x="159" y="50"/>
                  <a:pt x="154" y="45"/>
                  <a:pt x="147" y="45"/>
                </a:cubicBezTo>
                <a:cubicBezTo>
                  <a:pt x="130" y="45"/>
                  <a:pt x="130" y="45"/>
                  <a:pt x="130" y="45"/>
                </a:cubicBezTo>
                <a:cubicBezTo>
                  <a:pt x="123" y="45"/>
                  <a:pt x="117" y="50"/>
                  <a:pt x="117" y="57"/>
                </a:cubicBezTo>
                <a:cubicBezTo>
                  <a:pt x="117" y="126"/>
                  <a:pt x="117" y="126"/>
                  <a:pt x="117" y="126"/>
                </a:cubicBezTo>
                <a:cubicBezTo>
                  <a:pt x="117" y="134"/>
                  <a:pt x="123" y="138"/>
                  <a:pt x="130" y="138"/>
                </a:cubicBezTo>
                <a:close/>
                <a:moveTo>
                  <a:pt x="128" y="57"/>
                </a:moveTo>
                <a:cubicBezTo>
                  <a:pt x="128" y="56"/>
                  <a:pt x="129" y="55"/>
                  <a:pt x="130" y="55"/>
                </a:cubicBezTo>
                <a:cubicBezTo>
                  <a:pt x="147" y="55"/>
                  <a:pt x="147" y="55"/>
                  <a:pt x="147" y="55"/>
                </a:cubicBezTo>
                <a:cubicBezTo>
                  <a:pt x="149" y="55"/>
                  <a:pt x="149" y="56"/>
                  <a:pt x="149" y="57"/>
                </a:cubicBezTo>
                <a:cubicBezTo>
                  <a:pt x="149" y="126"/>
                  <a:pt x="149" y="126"/>
                  <a:pt x="149" y="126"/>
                </a:cubicBezTo>
                <a:cubicBezTo>
                  <a:pt x="149" y="127"/>
                  <a:pt x="148" y="128"/>
                  <a:pt x="147" y="128"/>
                </a:cubicBezTo>
                <a:cubicBezTo>
                  <a:pt x="130" y="128"/>
                  <a:pt x="130" y="128"/>
                  <a:pt x="130" y="128"/>
                </a:cubicBezTo>
                <a:cubicBezTo>
                  <a:pt x="129" y="128"/>
                  <a:pt x="128" y="126"/>
                  <a:pt x="128" y="126"/>
                </a:cubicBezTo>
                <a:lnTo>
                  <a:pt x="128" y="5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A94D906B-1979-70B5-F00F-FAD4B1CF224D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1371600"/>
            <a:ext cx="254000" cy="254000"/>
          </a:xfrm>
          <a:custGeom>
            <a:avLst/>
            <a:gdLst>
              <a:gd name="T0" fmla="*/ 5 w 160"/>
              <a:gd name="T1" fmla="*/ 56 h 160"/>
              <a:gd name="T2" fmla="*/ 5 w 160"/>
              <a:gd name="T3" fmla="*/ 66 h 160"/>
              <a:gd name="T4" fmla="*/ 18 w 160"/>
              <a:gd name="T5" fmla="*/ 60 h 160"/>
              <a:gd name="T6" fmla="*/ 80 w 160"/>
              <a:gd name="T7" fmla="*/ 0 h 160"/>
              <a:gd name="T8" fmla="*/ 23 w 160"/>
              <a:gd name="T9" fmla="*/ 47 h 160"/>
              <a:gd name="T10" fmla="*/ 54 w 160"/>
              <a:gd name="T11" fmla="*/ 133 h 160"/>
              <a:gd name="T12" fmla="*/ 106 w 160"/>
              <a:gd name="T13" fmla="*/ 133 h 160"/>
              <a:gd name="T14" fmla="*/ 137 w 160"/>
              <a:gd name="T15" fmla="*/ 57 h 160"/>
              <a:gd name="T16" fmla="*/ 80 w 160"/>
              <a:gd name="T17" fmla="*/ 149 h 160"/>
              <a:gd name="T18" fmla="*/ 94 w 160"/>
              <a:gd name="T19" fmla="*/ 139 h 160"/>
              <a:gd name="T20" fmla="*/ 95 w 160"/>
              <a:gd name="T21" fmla="*/ 129 h 160"/>
              <a:gd name="T22" fmla="*/ 64 w 160"/>
              <a:gd name="T23" fmla="*/ 118 h 160"/>
              <a:gd name="T24" fmla="*/ 95 w 160"/>
              <a:gd name="T25" fmla="*/ 129 h 160"/>
              <a:gd name="T26" fmla="*/ 96 w 160"/>
              <a:gd name="T27" fmla="*/ 105 h 160"/>
              <a:gd name="T28" fmla="*/ 64 w 160"/>
              <a:gd name="T29" fmla="*/ 108 h 160"/>
              <a:gd name="T30" fmla="*/ 62 w 160"/>
              <a:gd name="T31" fmla="*/ 100 h 160"/>
              <a:gd name="T32" fmla="*/ 70 w 160"/>
              <a:gd name="T33" fmla="*/ 11 h 160"/>
              <a:gd name="T34" fmla="*/ 128 w 160"/>
              <a:gd name="T35" fmla="*/ 57 h 160"/>
              <a:gd name="T36" fmla="*/ 80 w 160"/>
              <a:gd name="T37" fmla="*/ 39 h 160"/>
              <a:gd name="T38" fmla="*/ 90 w 160"/>
              <a:gd name="T39" fmla="*/ 50 h 160"/>
              <a:gd name="T40" fmla="*/ 85 w 160"/>
              <a:gd name="T41" fmla="*/ 30 h 160"/>
              <a:gd name="T42" fmla="*/ 80 w 160"/>
              <a:gd name="T43" fmla="*/ 22 h 160"/>
              <a:gd name="T44" fmla="*/ 75 w 160"/>
              <a:gd name="T45" fmla="*/ 30 h 160"/>
              <a:gd name="T46" fmla="*/ 77 w 160"/>
              <a:gd name="T47" fmla="*/ 62 h 160"/>
              <a:gd name="T48" fmla="*/ 80 w 160"/>
              <a:gd name="T49" fmla="*/ 76 h 160"/>
              <a:gd name="T50" fmla="*/ 70 w 160"/>
              <a:gd name="T51" fmla="*/ 65 h 160"/>
              <a:gd name="T52" fmla="*/ 75 w 160"/>
              <a:gd name="T53" fmla="*/ 86 h 160"/>
              <a:gd name="T54" fmla="*/ 80 w 160"/>
              <a:gd name="T55" fmla="*/ 95 h 160"/>
              <a:gd name="T56" fmla="*/ 85 w 160"/>
              <a:gd name="T57" fmla="*/ 86 h 160"/>
              <a:gd name="T58" fmla="*/ 83 w 160"/>
              <a:gd name="T59" fmla="*/ 54 h 160"/>
              <a:gd name="T60" fmla="*/ 80 w 160"/>
              <a:gd name="T61" fmla="*/ 39 h 160"/>
              <a:gd name="T62" fmla="*/ 28 w 160"/>
              <a:gd name="T63" fmla="*/ 105 h 160"/>
              <a:gd name="T64" fmla="*/ 24 w 160"/>
              <a:gd name="T65" fmla="*/ 118 h 160"/>
              <a:gd name="T66" fmla="*/ 31 w 160"/>
              <a:gd name="T67" fmla="*/ 118 h 160"/>
              <a:gd name="T68" fmla="*/ 36 w 160"/>
              <a:gd name="T69" fmla="*/ 105 h 160"/>
              <a:gd name="T70" fmla="*/ 133 w 160"/>
              <a:gd name="T71" fmla="*/ 3 h 160"/>
              <a:gd name="T72" fmla="*/ 124 w 160"/>
              <a:gd name="T73" fmla="*/ 9 h 160"/>
              <a:gd name="T74" fmla="*/ 128 w 160"/>
              <a:gd name="T75" fmla="*/ 18 h 160"/>
              <a:gd name="T76" fmla="*/ 137 w 160"/>
              <a:gd name="T77" fmla="*/ 12 h 160"/>
              <a:gd name="T78" fmla="*/ 133 w 160"/>
              <a:gd name="T79" fmla="*/ 3 h 160"/>
              <a:gd name="T80" fmla="*/ 128 w 160"/>
              <a:gd name="T81" fmla="*/ 104 h 160"/>
              <a:gd name="T82" fmla="*/ 124 w 160"/>
              <a:gd name="T83" fmla="*/ 113 h 160"/>
              <a:gd name="T84" fmla="*/ 133 w 160"/>
              <a:gd name="T85" fmla="*/ 119 h 160"/>
              <a:gd name="T86" fmla="*/ 137 w 160"/>
              <a:gd name="T87" fmla="*/ 110 h 160"/>
              <a:gd name="T88" fmla="*/ 28 w 160"/>
              <a:gd name="T89" fmla="*/ 17 h 160"/>
              <a:gd name="T90" fmla="*/ 36 w 160"/>
              <a:gd name="T91" fmla="*/ 17 h 160"/>
              <a:gd name="T92" fmla="*/ 31 w 160"/>
              <a:gd name="T93" fmla="*/ 4 h 160"/>
              <a:gd name="T94" fmla="*/ 24 w 160"/>
              <a:gd name="T95" fmla="*/ 4 h 160"/>
              <a:gd name="T96" fmla="*/ 28 w 160"/>
              <a:gd name="T97" fmla="*/ 17 h 160"/>
              <a:gd name="T98" fmla="*/ 148 w 160"/>
              <a:gd name="T99" fmla="*/ 56 h 160"/>
              <a:gd name="T100" fmla="*/ 148 w 160"/>
              <a:gd name="T101" fmla="*/ 66 h 160"/>
              <a:gd name="T102" fmla="*/ 159 w 160"/>
              <a:gd name="T103" fmla="*/ 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0">
                <a:moveTo>
                  <a:pt x="12" y="56"/>
                </a:moveTo>
                <a:cubicBezTo>
                  <a:pt x="5" y="56"/>
                  <a:pt x="5" y="56"/>
                  <a:pt x="5" y="56"/>
                </a:cubicBezTo>
                <a:cubicBezTo>
                  <a:pt x="2" y="56"/>
                  <a:pt x="0" y="58"/>
                  <a:pt x="0" y="60"/>
                </a:cubicBezTo>
                <a:cubicBezTo>
                  <a:pt x="0" y="63"/>
                  <a:pt x="2" y="66"/>
                  <a:pt x="5" y="66"/>
                </a:cubicBezTo>
                <a:cubicBezTo>
                  <a:pt x="12" y="66"/>
                  <a:pt x="12" y="66"/>
                  <a:pt x="12" y="66"/>
                </a:cubicBezTo>
                <a:cubicBezTo>
                  <a:pt x="15" y="66"/>
                  <a:pt x="18" y="63"/>
                  <a:pt x="18" y="60"/>
                </a:cubicBezTo>
                <a:cubicBezTo>
                  <a:pt x="18" y="58"/>
                  <a:pt x="15" y="56"/>
                  <a:pt x="12" y="56"/>
                </a:cubicBezTo>
                <a:close/>
                <a:moveTo>
                  <a:pt x="80" y="0"/>
                </a:moveTo>
                <a:cubicBezTo>
                  <a:pt x="76" y="0"/>
                  <a:pt x="72" y="0"/>
                  <a:pt x="68" y="1"/>
                </a:cubicBezTo>
                <a:cubicBezTo>
                  <a:pt x="45" y="6"/>
                  <a:pt x="27" y="24"/>
                  <a:pt x="23" y="47"/>
                </a:cubicBezTo>
                <a:cubicBezTo>
                  <a:pt x="19" y="73"/>
                  <a:pt x="32" y="97"/>
                  <a:pt x="54" y="108"/>
                </a:cubicBezTo>
                <a:cubicBezTo>
                  <a:pt x="54" y="133"/>
                  <a:pt x="54" y="133"/>
                  <a:pt x="54" y="133"/>
                </a:cubicBezTo>
                <a:cubicBezTo>
                  <a:pt x="54" y="148"/>
                  <a:pt x="66" y="160"/>
                  <a:pt x="80" y="160"/>
                </a:cubicBezTo>
                <a:cubicBezTo>
                  <a:pt x="94" y="160"/>
                  <a:pt x="106" y="148"/>
                  <a:pt x="106" y="133"/>
                </a:cubicBezTo>
                <a:cubicBezTo>
                  <a:pt x="106" y="108"/>
                  <a:pt x="106" y="108"/>
                  <a:pt x="106" y="108"/>
                </a:cubicBezTo>
                <a:cubicBezTo>
                  <a:pt x="125" y="98"/>
                  <a:pt x="137" y="79"/>
                  <a:pt x="137" y="57"/>
                </a:cubicBezTo>
                <a:cubicBezTo>
                  <a:pt x="137" y="25"/>
                  <a:pt x="111" y="0"/>
                  <a:pt x="80" y="0"/>
                </a:cubicBezTo>
                <a:close/>
                <a:moveTo>
                  <a:pt x="80" y="149"/>
                </a:moveTo>
                <a:cubicBezTo>
                  <a:pt x="73" y="149"/>
                  <a:pt x="68" y="145"/>
                  <a:pt x="65" y="139"/>
                </a:cubicBezTo>
                <a:cubicBezTo>
                  <a:pt x="94" y="139"/>
                  <a:pt x="94" y="139"/>
                  <a:pt x="94" y="139"/>
                </a:cubicBezTo>
                <a:cubicBezTo>
                  <a:pt x="92" y="145"/>
                  <a:pt x="87" y="149"/>
                  <a:pt x="80" y="149"/>
                </a:cubicBezTo>
                <a:close/>
                <a:moveTo>
                  <a:pt x="95" y="129"/>
                </a:moveTo>
                <a:cubicBezTo>
                  <a:pt x="64" y="129"/>
                  <a:pt x="64" y="129"/>
                  <a:pt x="64" y="129"/>
                </a:cubicBezTo>
                <a:cubicBezTo>
                  <a:pt x="64" y="118"/>
                  <a:pt x="64" y="118"/>
                  <a:pt x="64" y="118"/>
                </a:cubicBezTo>
                <a:cubicBezTo>
                  <a:pt x="95" y="118"/>
                  <a:pt x="95" y="118"/>
                  <a:pt x="95" y="118"/>
                </a:cubicBezTo>
                <a:lnTo>
                  <a:pt x="95" y="129"/>
                </a:lnTo>
                <a:close/>
                <a:moveTo>
                  <a:pt x="99" y="100"/>
                </a:moveTo>
                <a:cubicBezTo>
                  <a:pt x="97" y="101"/>
                  <a:pt x="96" y="103"/>
                  <a:pt x="96" y="105"/>
                </a:cubicBezTo>
                <a:cubicBezTo>
                  <a:pt x="96" y="108"/>
                  <a:pt x="96" y="108"/>
                  <a:pt x="96" y="108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4" y="105"/>
                  <a:pt x="64" y="105"/>
                  <a:pt x="64" y="105"/>
                </a:cubicBezTo>
                <a:cubicBezTo>
                  <a:pt x="64" y="103"/>
                  <a:pt x="64" y="101"/>
                  <a:pt x="62" y="100"/>
                </a:cubicBezTo>
                <a:cubicBezTo>
                  <a:pt x="42" y="91"/>
                  <a:pt x="30" y="70"/>
                  <a:pt x="34" y="49"/>
                </a:cubicBezTo>
                <a:cubicBezTo>
                  <a:pt x="37" y="30"/>
                  <a:pt x="52" y="15"/>
                  <a:pt x="70" y="11"/>
                </a:cubicBezTo>
                <a:cubicBezTo>
                  <a:pt x="74" y="11"/>
                  <a:pt x="77" y="10"/>
                  <a:pt x="80" y="10"/>
                </a:cubicBezTo>
                <a:cubicBezTo>
                  <a:pt x="107" y="10"/>
                  <a:pt x="128" y="31"/>
                  <a:pt x="128" y="57"/>
                </a:cubicBezTo>
                <a:cubicBezTo>
                  <a:pt x="127" y="76"/>
                  <a:pt x="116" y="93"/>
                  <a:pt x="99" y="100"/>
                </a:cubicBezTo>
                <a:close/>
                <a:moveTo>
                  <a:pt x="80" y="39"/>
                </a:moveTo>
                <a:cubicBezTo>
                  <a:pt x="83" y="39"/>
                  <a:pt x="85" y="42"/>
                  <a:pt x="85" y="44"/>
                </a:cubicBezTo>
                <a:cubicBezTo>
                  <a:pt x="85" y="48"/>
                  <a:pt x="88" y="50"/>
                  <a:pt x="90" y="50"/>
                </a:cubicBezTo>
                <a:cubicBezTo>
                  <a:pt x="93" y="50"/>
                  <a:pt x="96" y="48"/>
                  <a:pt x="96" y="44"/>
                </a:cubicBezTo>
                <a:cubicBezTo>
                  <a:pt x="96" y="38"/>
                  <a:pt x="91" y="32"/>
                  <a:pt x="85" y="30"/>
                </a:cubicBezTo>
                <a:cubicBezTo>
                  <a:pt x="85" y="26"/>
                  <a:pt x="85" y="26"/>
                  <a:pt x="85" y="26"/>
                </a:cubicBezTo>
                <a:cubicBezTo>
                  <a:pt x="85" y="24"/>
                  <a:pt x="83" y="22"/>
                  <a:pt x="80" y="22"/>
                </a:cubicBezTo>
                <a:cubicBezTo>
                  <a:pt x="77" y="22"/>
                  <a:pt x="75" y="24"/>
                  <a:pt x="75" y="26"/>
                </a:cubicBezTo>
                <a:cubicBezTo>
                  <a:pt x="75" y="30"/>
                  <a:pt x="75" y="30"/>
                  <a:pt x="75" y="30"/>
                </a:cubicBezTo>
                <a:cubicBezTo>
                  <a:pt x="69" y="32"/>
                  <a:pt x="64" y="38"/>
                  <a:pt x="64" y="44"/>
                </a:cubicBezTo>
                <a:cubicBezTo>
                  <a:pt x="64" y="53"/>
                  <a:pt x="72" y="58"/>
                  <a:pt x="77" y="62"/>
                </a:cubicBezTo>
                <a:cubicBezTo>
                  <a:pt x="81" y="65"/>
                  <a:pt x="85" y="68"/>
                  <a:pt x="85" y="71"/>
                </a:cubicBezTo>
                <a:cubicBezTo>
                  <a:pt x="85" y="74"/>
                  <a:pt x="83" y="76"/>
                  <a:pt x="80" y="76"/>
                </a:cubicBezTo>
                <a:cubicBezTo>
                  <a:pt x="77" y="76"/>
                  <a:pt x="75" y="74"/>
                  <a:pt x="75" y="71"/>
                </a:cubicBezTo>
                <a:cubicBezTo>
                  <a:pt x="75" y="68"/>
                  <a:pt x="72" y="65"/>
                  <a:pt x="70" y="65"/>
                </a:cubicBezTo>
                <a:cubicBezTo>
                  <a:pt x="67" y="65"/>
                  <a:pt x="64" y="68"/>
                  <a:pt x="64" y="71"/>
                </a:cubicBezTo>
                <a:cubicBezTo>
                  <a:pt x="64" y="78"/>
                  <a:pt x="69" y="83"/>
                  <a:pt x="75" y="86"/>
                </a:cubicBezTo>
                <a:cubicBezTo>
                  <a:pt x="75" y="89"/>
                  <a:pt x="75" y="89"/>
                  <a:pt x="75" y="89"/>
                </a:cubicBezTo>
                <a:cubicBezTo>
                  <a:pt x="75" y="92"/>
                  <a:pt x="78" y="95"/>
                  <a:pt x="80" y="95"/>
                </a:cubicBezTo>
                <a:cubicBezTo>
                  <a:pt x="83" y="95"/>
                  <a:pt x="85" y="92"/>
                  <a:pt x="85" y="89"/>
                </a:cubicBezTo>
                <a:cubicBezTo>
                  <a:pt x="85" y="86"/>
                  <a:pt x="85" y="86"/>
                  <a:pt x="85" y="86"/>
                </a:cubicBezTo>
                <a:cubicBezTo>
                  <a:pt x="91" y="84"/>
                  <a:pt x="96" y="78"/>
                  <a:pt x="96" y="71"/>
                </a:cubicBezTo>
                <a:cubicBezTo>
                  <a:pt x="96" y="62"/>
                  <a:pt x="89" y="58"/>
                  <a:pt x="83" y="54"/>
                </a:cubicBezTo>
                <a:cubicBezTo>
                  <a:pt x="80" y="50"/>
                  <a:pt x="75" y="48"/>
                  <a:pt x="75" y="44"/>
                </a:cubicBezTo>
                <a:cubicBezTo>
                  <a:pt x="74" y="42"/>
                  <a:pt x="77" y="39"/>
                  <a:pt x="80" y="39"/>
                </a:cubicBezTo>
                <a:close/>
                <a:moveTo>
                  <a:pt x="32" y="104"/>
                </a:moveTo>
                <a:cubicBezTo>
                  <a:pt x="31" y="104"/>
                  <a:pt x="29" y="104"/>
                  <a:pt x="28" y="105"/>
                </a:cubicBezTo>
                <a:cubicBezTo>
                  <a:pt x="24" y="110"/>
                  <a:pt x="24" y="110"/>
                  <a:pt x="24" y="110"/>
                </a:cubicBezTo>
                <a:cubicBezTo>
                  <a:pt x="22" y="112"/>
                  <a:pt x="22" y="115"/>
                  <a:pt x="24" y="118"/>
                </a:cubicBezTo>
                <a:cubicBezTo>
                  <a:pt x="25" y="119"/>
                  <a:pt x="26" y="119"/>
                  <a:pt x="27" y="119"/>
                </a:cubicBezTo>
                <a:cubicBezTo>
                  <a:pt x="29" y="119"/>
                  <a:pt x="30" y="119"/>
                  <a:pt x="31" y="118"/>
                </a:cubicBezTo>
                <a:cubicBezTo>
                  <a:pt x="36" y="113"/>
                  <a:pt x="36" y="113"/>
                  <a:pt x="36" y="113"/>
                </a:cubicBezTo>
                <a:cubicBezTo>
                  <a:pt x="38" y="111"/>
                  <a:pt x="38" y="107"/>
                  <a:pt x="36" y="105"/>
                </a:cubicBezTo>
                <a:cubicBezTo>
                  <a:pt x="35" y="104"/>
                  <a:pt x="34" y="104"/>
                  <a:pt x="32" y="104"/>
                </a:cubicBezTo>
                <a:close/>
                <a:moveTo>
                  <a:pt x="133" y="3"/>
                </a:moveTo>
                <a:cubicBezTo>
                  <a:pt x="132" y="3"/>
                  <a:pt x="130" y="3"/>
                  <a:pt x="129" y="4"/>
                </a:cubicBezTo>
                <a:cubicBezTo>
                  <a:pt x="124" y="9"/>
                  <a:pt x="124" y="9"/>
                  <a:pt x="124" y="9"/>
                </a:cubicBezTo>
                <a:cubicBezTo>
                  <a:pt x="122" y="11"/>
                  <a:pt x="122" y="15"/>
                  <a:pt x="124" y="17"/>
                </a:cubicBezTo>
                <a:cubicBezTo>
                  <a:pt x="125" y="17"/>
                  <a:pt x="126" y="18"/>
                  <a:pt x="128" y="18"/>
                </a:cubicBezTo>
                <a:cubicBezTo>
                  <a:pt x="129" y="18"/>
                  <a:pt x="131" y="17"/>
                  <a:pt x="132" y="17"/>
                </a:cubicBezTo>
                <a:cubicBezTo>
                  <a:pt x="137" y="12"/>
                  <a:pt x="137" y="12"/>
                  <a:pt x="137" y="12"/>
                </a:cubicBezTo>
                <a:cubicBezTo>
                  <a:pt x="139" y="10"/>
                  <a:pt x="139" y="6"/>
                  <a:pt x="137" y="4"/>
                </a:cubicBezTo>
                <a:cubicBezTo>
                  <a:pt x="136" y="3"/>
                  <a:pt x="135" y="3"/>
                  <a:pt x="133" y="3"/>
                </a:cubicBezTo>
                <a:close/>
                <a:moveTo>
                  <a:pt x="132" y="105"/>
                </a:moveTo>
                <a:cubicBezTo>
                  <a:pt x="131" y="104"/>
                  <a:pt x="129" y="104"/>
                  <a:pt x="128" y="104"/>
                </a:cubicBezTo>
                <a:cubicBezTo>
                  <a:pt x="126" y="104"/>
                  <a:pt x="125" y="104"/>
                  <a:pt x="124" y="105"/>
                </a:cubicBezTo>
                <a:cubicBezTo>
                  <a:pt x="122" y="107"/>
                  <a:pt x="122" y="111"/>
                  <a:pt x="124" y="113"/>
                </a:cubicBezTo>
                <a:cubicBezTo>
                  <a:pt x="129" y="118"/>
                  <a:pt x="129" y="118"/>
                  <a:pt x="129" y="118"/>
                </a:cubicBezTo>
                <a:cubicBezTo>
                  <a:pt x="130" y="119"/>
                  <a:pt x="132" y="119"/>
                  <a:pt x="133" y="119"/>
                </a:cubicBezTo>
                <a:cubicBezTo>
                  <a:pt x="135" y="119"/>
                  <a:pt x="136" y="119"/>
                  <a:pt x="137" y="118"/>
                </a:cubicBezTo>
                <a:cubicBezTo>
                  <a:pt x="139" y="116"/>
                  <a:pt x="139" y="112"/>
                  <a:pt x="137" y="110"/>
                </a:cubicBezTo>
                <a:lnTo>
                  <a:pt x="132" y="105"/>
                </a:lnTo>
                <a:close/>
                <a:moveTo>
                  <a:pt x="28" y="17"/>
                </a:moveTo>
                <a:cubicBezTo>
                  <a:pt x="29" y="17"/>
                  <a:pt x="31" y="18"/>
                  <a:pt x="32" y="18"/>
                </a:cubicBezTo>
                <a:cubicBezTo>
                  <a:pt x="34" y="18"/>
                  <a:pt x="35" y="17"/>
                  <a:pt x="36" y="17"/>
                </a:cubicBezTo>
                <a:cubicBezTo>
                  <a:pt x="38" y="15"/>
                  <a:pt x="38" y="11"/>
                  <a:pt x="36" y="9"/>
                </a:cubicBezTo>
                <a:cubicBezTo>
                  <a:pt x="31" y="4"/>
                  <a:pt x="31" y="4"/>
                  <a:pt x="31" y="4"/>
                </a:cubicBezTo>
                <a:cubicBezTo>
                  <a:pt x="30" y="3"/>
                  <a:pt x="29" y="3"/>
                  <a:pt x="27" y="3"/>
                </a:cubicBezTo>
                <a:cubicBezTo>
                  <a:pt x="26" y="3"/>
                  <a:pt x="25" y="3"/>
                  <a:pt x="24" y="4"/>
                </a:cubicBezTo>
                <a:cubicBezTo>
                  <a:pt x="22" y="6"/>
                  <a:pt x="22" y="10"/>
                  <a:pt x="24" y="12"/>
                </a:cubicBezTo>
                <a:lnTo>
                  <a:pt x="28" y="17"/>
                </a:lnTo>
                <a:close/>
                <a:moveTo>
                  <a:pt x="155" y="56"/>
                </a:moveTo>
                <a:cubicBezTo>
                  <a:pt x="148" y="56"/>
                  <a:pt x="148" y="56"/>
                  <a:pt x="148" y="56"/>
                </a:cubicBezTo>
                <a:cubicBezTo>
                  <a:pt x="145" y="56"/>
                  <a:pt x="142" y="58"/>
                  <a:pt x="142" y="60"/>
                </a:cubicBezTo>
                <a:cubicBezTo>
                  <a:pt x="142" y="63"/>
                  <a:pt x="145" y="66"/>
                  <a:pt x="148" y="66"/>
                </a:cubicBezTo>
                <a:cubicBezTo>
                  <a:pt x="155" y="66"/>
                  <a:pt x="155" y="66"/>
                  <a:pt x="155" y="66"/>
                </a:cubicBezTo>
                <a:cubicBezTo>
                  <a:pt x="157" y="66"/>
                  <a:pt x="159" y="63"/>
                  <a:pt x="159" y="60"/>
                </a:cubicBezTo>
                <a:cubicBezTo>
                  <a:pt x="160" y="58"/>
                  <a:pt x="157" y="56"/>
                  <a:pt x="155" y="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E51268CE-D4C3-F2DA-79BF-8A2C4AF0C0E8}"/>
              </a:ext>
            </a:extLst>
          </p:cNvPr>
          <p:cNvSpPr>
            <a:spLocks noEditPoints="1"/>
          </p:cNvSpPr>
          <p:nvPr/>
        </p:nvSpPr>
        <p:spPr bwMode="auto">
          <a:xfrm>
            <a:off x="7915276" y="1922463"/>
            <a:ext cx="212725" cy="254000"/>
          </a:xfrm>
          <a:custGeom>
            <a:avLst/>
            <a:gdLst>
              <a:gd name="T0" fmla="*/ 16 w 134"/>
              <a:gd name="T1" fmla="*/ 110 h 160"/>
              <a:gd name="T2" fmla="*/ 26 w 134"/>
              <a:gd name="T3" fmla="*/ 110 h 160"/>
              <a:gd name="T4" fmla="*/ 36 w 134"/>
              <a:gd name="T5" fmla="*/ 110 h 160"/>
              <a:gd name="T6" fmla="*/ 26 w 134"/>
              <a:gd name="T7" fmla="*/ 91 h 160"/>
              <a:gd name="T8" fmla="*/ 15 w 134"/>
              <a:gd name="T9" fmla="*/ 91 h 160"/>
              <a:gd name="T10" fmla="*/ 5 w 134"/>
              <a:gd name="T11" fmla="*/ 110 h 160"/>
              <a:gd name="T12" fmla="*/ 26 w 134"/>
              <a:gd name="T13" fmla="*/ 136 h 160"/>
              <a:gd name="T14" fmla="*/ 15 w 134"/>
              <a:gd name="T15" fmla="*/ 136 h 160"/>
              <a:gd name="T16" fmla="*/ 6 w 134"/>
              <a:gd name="T17" fmla="*/ 136 h 160"/>
              <a:gd name="T18" fmla="*/ 16 w 134"/>
              <a:gd name="T19" fmla="*/ 154 h 160"/>
              <a:gd name="T20" fmla="*/ 26 w 134"/>
              <a:gd name="T21" fmla="*/ 154 h 160"/>
              <a:gd name="T22" fmla="*/ 37 w 134"/>
              <a:gd name="T23" fmla="*/ 136 h 160"/>
              <a:gd name="T24" fmla="*/ 72 w 134"/>
              <a:gd name="T25" fmla="*/ 10 h 160"/>
              <a:gd name="T26" fmla="*/ 67 w 134"/>
              <a:gd name="T27" fmla="*/ 0 h 160"/>
              <a:gd name="T28" fmla="*/ 62 w 134"/>
              <a:gd name="T29" fmla="*/ 10 h 160"/>
              <a:gd name="T30" fmla="*/ 0 w 134"/>
              <a:gd name="T31" fmla="*/ 83 h 160"/>
              <a:gd name="T32" fmla="*/ 6 w 134"/>
              <a:gd name="T33" fmla="*/ 88 h 160"/>
              <a:gd name="T34" fmla="*/ 21 w 134"/>
              <a:gd name="T35" fmla="*/ 73 h 160"/>
              <a:gd name="T36" fmla="*/ 36 w 134"/>
              <a:gd name="T37" fmla="*/ 88 h 160"/>
              <a:gd name="T38" fmla="*/ 51 w 134"/>
              <a:gd name="T39" fmla="*/ 73 h 160"/>
              <a:gd name="T40" fmla="*/ 62 w 134"/>
              <a:gd name="T41" fmla="*/ 144 h 160"/>
              <a:gd name="T42" fmla="*/ 93 w 134"/>
              <a:gd name="T43" fmla="*/ 144 h 160"/>
              <a:gd name="T44" fmla="*/ 87 w 134"/>
              <a:gd name="T45" fmla="*/ 128 h 160"/>
              <a:gd name="T46" fmla="*/ 83 w 134"/>
              <a:gd name="T47" fmla="*/ 144 h 160"/>
              <a:gd name="T48" fmla="*/ 72 w 134"/>
              <a:gd name="T49" fmla="*/ 144 h 160"/>
              <a:gd name="T50" fmla="*/ 83 w 134"/>
              <a:gd name="T51" fmla="*/ 73 h 160"/>
              <a:gd name="T52" fmla="*/ 98 w 134"/>
              <a:gd name="T53" fmla="*/ 88 h 160"/>
              <a:gd name="T54" fmla="*/ 114 w 134"/>
              <a:gd name="T55" fmla="*/ 73 h 160"/>
              <a:gd name="T56" fmla="*/ 129 w 134"/>
              <a:gd name="T57" fmla="*/ 88 h 160"/>
              <a:gd name="T58" fmla="*/ 134 w 134"/>
              <a:gd name="T59" fmla="*/ 77 h 160"/>
              <a:gd name="T60" fmla="*/ 114 w 134"/>
              <a:gd name="T61" fmla="*/ 62 h 160"/>
              <a:gd name="T62" fmla="*/ 83 w 134"/>
              <a:gd name="T63" fmla="*/ 62 h 160"/>
              <a:gd name="T64" fmla="*/ 52 w 134"/>
              <a:gd name="T65" fmla="*/ 62 h 160"/>
              <a:gd name="T66" fmla="*/ 22 w 134"/>
              <a:gd name="T67" fmla="*/ 62 h 160"/>
              <a:gd name="T68" fmla="*/ 68 w 134"/>
              <a:gd name="T69" fmla="*/ 21 h 160"/>
              <a:gd name="T70" fmla="*/ 114 w 134"/>
              <a:gd name="T71" fmla="*/ 6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4" h="160">
                <a:moveTo>
                  <a:pt x="24" y="118"/>
                </a:moveTo>
                <a:cubicBezTo>
                  <a:pt x="20" y="116"/>
                  <a:pt x="16" y="112"/>
                  <a:pt x="16" y="110"/>
                </a:cubicBezTo>
                <a:cubicBezTo>
                  <a:pt x="16" y="107"/>
                  <a:pt x="18" y="104"/>
                  <a:pt x="21" y="104"/>
                </a:cubicBezTo>
                <a:cubicBezTo>
                  <a:pt x="24" y="104"/>
                  <a:pt x="26" y="107"/>
                  <a:pt x="26" y="110"/>
                </a:cubicBezTo>
                <a:cubicBezTo>
                  <a:pt x="26" y="112"/>
                  <a:pt x="28" y="114"/>
                  <a:pt x="31" y="114"/>
                </a:cubicBezTo>
                <a:cubicBezTo>
                  <a:pt x="34" y="114"/>
                  <a:pt x="36" y="112"/>
                  <a:pt x="36" y="110"/>
                </a:cubicBezTo>
                <a:cubicBezTo>
                  <a:pt x="36" y="103"/>
                  <a:pt x="32" y="97"/>
                  <a:pt x="26" y="95"/>
                </a:cubicBezTo>
                <a:cubicBezTo>
                  <a:pt x="26" y="91"/>
                  <a:pt x="26" y="91"/>
                  <a:pt x="26" y="91"/>
                </a:cubicBezTo>
                <a:cubicBezTo>
                  <a:pt x="26" y="88"/>
                  <a:pt x="23" y="86"/>
                  <a:pt x="21" y="86"/>
                </a:cubicBezTo>
                <a:cubicBezTo>
                  <a:pt x="18" y="86"/>
                  <a:pt x="15" y="88"/>
                  <a:pt x="15" y="91"/>
                </a:cubicBezTo>
                <a:cubicBezTo>
                  <a:pt x="15" y="95"/>
                  <a:pt x="15" y="95"/>
                  <a:pt x="15" y="95"/>
                </a:cubicBezTo>
                <a:cubicBezTo>
                  <a:pt x="10" y="97"/>
                  <a:pt x="5" y="103"/>
                  <a:pt x="5" y="110"/>
                </a:cubicBezTo>
                <a:cubicBezTo>
                  <a:pt x="5" y="118"/>
                  <a:pt x="12" y="123"/>
                  <a:pt x="17" y="127"/>
                </a:cubicBezTo>
                <a:cubicBezTo>
                  <a:pt x="21" y="130"/>
                  <a:pt x="26" y="133"/>
                  <a:pt x="26" y="136"/>
                </a:cubicBezTo>
                <a:cubicBezTo>
                  <a:pt x="26" y="139"/>
                  <a:pt x="23" y="141"/>
                  <a:pt x="21" y="141"/>
                </a:cubicBezTo>
                <a:cubicBezTo>
                  <a:pt x="18" y="141"/>
                  <a:pt x="15" y="138"/>
                  <a:pt x="15" y="136"/>
                </a:cubicBezTo>
                <a:cubicBezTo>
                  <a:pt x="15" y="133"/>
                  <a:pt x="13" y="130"/>
                  <a:pt x="10" y="130"/>
                </a:cubicBezTo>
                <a:cubicBezTo>
                  <a:pt x="8" y="130"/>
                  <a:pt x="6" y="133"/>
                  <a:pt x="6" y="136"/>
                </a:cubicBezTo>
                <a:cubicBezTo>
                  <a:pt x="6" y="143"/>
                  <a:pt x="10" y="148"/>
                  <a:pt x="16" y="150"/>
                </a:cubicBezTo>
                <a:cubicBezTo>
                  <a:pt x="16" y="154"/>
                  <a:pt x="16" y="154"/>
                  <a:pt x="16" y="154"/>
                </a:cubicBezTo>
                <a:cubicBezTo>
                  <a:pt x="16" y="157"/>
                  <a:pt x="18" y="160"/>
                  <a:pt x="21" y="160"/>
                </a:cubicBezTo>
                <a:cubicBezTo>
                  <a:pt x="24" y="160"/>
                  <a:pt x="26" y="157"/>
                  <a:pt x="26" y="154"/>
                </a:cubicBezTo>
                <a:cubicBezTo>
                  <a:pt x="26" y="150"/>
                  <a:pt x="26" y="150"/>
                  <a:pt x="26" y="150"/>
                </a:cubicBezTo>
                <a:cubicBezTo>
                  <a:pt x="32" y="148"/>
                  <a:pt x="37" y="143"/>
                  <a:pt x="37" y="136"/>
                </a:cubicBezTo>
                <a:cubicBezTo>
                  <a:pt x="37" y="127"/>
                  <a:pt x="30" y="122"/>
                  <a:pt x="24" y="118"/>
                </a:cubicBezTo>
                <a:close/>
                <a:moveTo>
                  <a:pt x="72" y="10"/>
                </a:moveTo>
                <a:cubicBezTo>
                  <a:pt x="72" y="5"/>
                  <a:pt x="72" y="5"/>
                  <a:pt x="72" y="5"/>
                </a:cubicBezTo>
                <a:cubicBezTo>
                  <a:pt x="72" y="2"/>
                  <a:pt x="70" y="0"/>
                  <a:pt x="67" y="0"/>
                </a:cubicBezTo>
                <a:cubicBezTo>
                  <a:pt x="64" y="0"/>
                  <a:pt x="62" y="2"/>
                  <a:pt x="62" y="5"/>
                </a:cubicBezTo>
                <a:cubicBezTo>
                  <a:pt x="62" y="10"/>
                  <a:pt x="62" y="10"/>
                  <a:pt x="62" y="10"/>
                </a:cubicBezTo>
                <a:cubicBezTo>
                  <a:pt x="27" y="13"/>
                  <a:pt x="0" y="42"/>
                  <a:pt x="0" y="77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86"/>
                  <a:pt x="2" y="88"/>
                  <a:pt x="6" y="88"/>
                </a:cubicBezTo>
                <a:cubicBezTo>
                  <a:pt x="8" y="88"/>
                  <a:pt x="10" y="86"/>
                  <a:pt x="10" y="83"/>
                </a:cubicBezTo>
                <a:cubicBezTo>
                  <a:pt x="10" y="77"/>
                  <a:pt x="15" y="73"/>
                  <a:pt x="21" y="73"/>
                </a:cubicBezTo>
                <a:cubicBezTo>
                  <a:pt x="27" y="73"/>
                  <a:pt x="31" y="77"/>
                  <a:pt x="31" y="83"/>
                </a:cubicBezTo>
                <a:cubicBezTo>
                  <a:pt x="31" y="86"/>
                  <a:pt x="34" y="88"/>
                  <a:pt x="36" y="88"/>
                </a:cubicBezTo>
                <a:cubicBezTo>
                  <a:pt x="39" y="88"/>
                  <a:pt x="41" y="86"/>
                  <a:pt x="41" y="83"/>
                </a:cubicBezTo>
                <a:cubicBezTo>
                  <a:pt x="41" y="77"/>
                  <a:pt x="46" y="73"/>
                  <a:pt x="51" y="73"/>
                </a:cubicBezTo>
                <a:cubicBezTo>
                  <a:pt x="57" y="73"/>
                  <a:pt x="62" y="77"/>
                  <a:pt x="62" y="83"/>
                </a:cubicBezTo>
                <a:cubicBezTo>
                  <a:pt x="62" y="144"/>
                  <a:pt x="62" y="144"/>
                  <a:pt x="62" y="144"/>
                </a:cubicBezTo>
                <a:cubicBezTo>
                  <a:pt x="62" y="152"/>
                  <a:pt x="69" y="159"/>
                  <a:pt x="77" y="159"/>
                </a:cubicBezTo>
                <a:cubicBezTo>
                  <a:pt x="85" y="159"/>
                  <a:pt x="93" y="152"/>
                  <a:pt x="93" y="144"/>
                </a:cubicBezTo>
                <a:cubicBezTo>
                  <a:pt x="93" y="133"/>
                  <a:pt x="93" y="133"/>
                  <a:pt x="93" y="133"/>
                </a:cubicBezTo>
                <a:cubicBezTo>
                  <a:pt x="93" y="130"/>
                  <a:pt x="90" y="128"/>
                  <a:pt x="87" y="128"/>
                </a:cubicBezTo>
                <a:cubicBezTo>
                  <a:pt x="85" y="128"/>
                  <a:pt x="83" y="130"/>
                  <a:pt x="83" y="133"/>
                </a:cubicBezTo>
                <a:cubicBezTo>
                  <a:pt x="83" y="144"/>
                  <a:pt x="83" y="144"/>
                  <a:pt x="83" y="144"/>
                </a:cubicBezTo>
                <a:cubicBezTo>
                  <a:pt x="83" y="146"/>
                  <a:pt x="80" y="149"/>
                  <a:pt x="77" y="149"/>
                </a:cubicBezTo>
                <a:cubicBezTo>
                  <a:pt x="74" y="149"/>
                  <a:pt x="72" y="146"/>
                  <a:pt x="72" y="144"/>
                </a:cubicBezTo>
                <a:cubicBezTo>
                  <a:pt x="72" y="83"/>
                  <a:pt x="72" y="83"/>
                  <a:pt x="72" y="83"/>
                </a:cubicBezTo>
                <a:cubicBezTo>
                  <a:pt x="72" y="77"/>
                  <a:pt x="77" y="73"/>
                  <a:pt x="83" y="73"/>
                </a:cubicBezTo>
                <a:cubicBezTo>
                  <a:pt x="89" y="73"/>
                  <a:pt x="93" y="77"/>
                  <a:pt x="93" y="83"/>
                </a:cubicBezTo>
                <a:cubicBezTo>
                  <a:pt x="93" y="86"/>
                  <a:pt x="95" y="88"/>
                  <a:pt x="98" y="88"/>
                </a:cubicBezTo>
                <a:cubicBezTo>
                  <a:pt x="101" y="88"/>
                  <a:pt x="103" y="86"/>
                  <a:pt x="103" y="83"/>
                </a:cubicBezTo>
                <a:cubicBezTo>
                  <a:pt x="103" y="77"/>
                  <a:pt x="108" y="73"/>
                  <a:pt x="114" y="73"/>
                </a:cubicBezTo>
                <a:cubicBezTo>
                  <a:pt x="120" y="73"/>
                  <a:pt x="124" y="77"/>
                  <a:pt x="124" y="83"/>
                </a:cubicBezTo>
                <a:cubicBezTo>
                  <a:pt x="124" y="86"/>
                  <a:pt x="127" y="88"/>
                  <a:pt x="129" y="88"/>
                </a:cubicBezTo>
                <a:cubicBezTo>
                  <a:pt x="132" y="88"/>
                  <a:pt x="134" y="86"/>
                  <a:pt x="134" y="83"/>
                </a:cubicBezTo>
                <a:cubicBezTo>
                  <a:pt x="134" y="77"/>
                  <a:pt x="134" y="77"/>
                  <a:pt x="134" y="77"/>
                </a:cubicBezTo>
                <a:cubicBezTo>
                  <a:pt x="134" y="42"/>
                  <a:pt x="107" y="13"/>
                  <a:pt x="72" y="10"/>
                </a:cubicBezTo>
                <a:close/>
                <a:moveTo>
                  <a:pt x="114" y="62"/>
                </a:moveTo>
                <a:cubicBezTo>
                  <a:pt x="108" y="62"/>
                  <a:pt x="102" y="65"/>
                  <a:pt x="99" y="69"/>
                </a:cubicBezTo>
                <a:cubicBezTo>
                  <a:pt x="95" y="65"/>
                  <a:pt x="89" y="62"/>
                  <a:pt x="83" y="62"/>
                </a:cubicBezTo>
                <a:cubicBezTo>
                  <a:pt x="77" y="62"/>
                  <a:pt x="72" y="65"/>
                  <a:pt x="68" y="69"/>
                </a:cubicBezTo>
                <a:cubicBezTo>
                  <a:pt x="64" y="65"/>
                  <a:pt x="58" y="62"/>
                  <a:pt x="52" y="62"/>
                </a:cubicBezTo>
                <a:cubicBezTo>
                  <a:pt x="46" y="62"/>
                  <a:pt x="40" y="65"/>
                  <a:pt x="37" y="69"/>
                </a:cubicBezTo>
                <a:cubicBezTo>
                  <a:pt x="33" y="65"/>
                  <a:pt x="28" y="62"/>
                  <a:pt x="22" y="62"/>
                </a:cubicBezTo>
                <a:cubicBezTo>
                  <a:pt x="19" y="62"/>
                  <a:pt x="16" y="63"/>
                  <a:pt x="13" y="64"/>
                </a:cubicBezTo>
                <a:cubicBezTo>
                  <a:pt x="18" y="39"/>
                  <a:pt x="41" y="21"/>
                  <a:pt x="68" y="21"/>
                </a:cubicBezTo>
                <a:cubicBezTo>
                  <a:pt x="95" y="21"/>
                  <a:pt x="117" y="39"/>
                  <a:pt x="123" y="64"/>
                </a:cubicBezTo>
                <a:cubicBezTo>
                  <a:pt x="121" y="63"/>
                  <a:pt x="117" y="62"/>
                  <a:pt x="114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B10A2F3E-2E7D-1A69-AEB6-651A7ED16D58}"/>
              </a:ext>
            </a:extLst>
          </p:cNvPr>
          <p:cNvSpPr>
            <a:spLocks noEditPoints="1"/>
          </p:cNvSpPr>
          <p:nvPr/>
        </p:nvSpPr>
        <p:spPr bwMode="auto">
          <a:xfrm>
            <a:off x="1811338" y="1370013"/>
            <a:ext cx="250825" cy="254000"/>
          </a:xfrm>
          <a:custGeom>
            <a:avLst/>
            <a:gdLst>
              <a:gd name="T0" fmla="*/ 53 w 158"/>
              <a:gd name="T1" fmla="*/ 49 h 160"/>
              <a:gd name="T2" fmla="*/ 45 w 158"/>
              <a:gd name="T3" fmla="*/ 42 h 160"/>
              <a:gd name="T4" fmla="*/ 45 w 158"/>
              <a:gd name="T5" fmla="*/ 52 h 160"/>
              <a:gd name="T6" fmla="*/ 84 w 158"/>
              <a:gd name="T7" fmla="*/ 49 h 160"/>
              <a:gd name="T8" fmla="*/ 76 w 158"/>
              <a:gd name="T9" fmla="*/ 42 h 160"/>
              <a:gd name="T10" fmla="*/ 76 w 158"/>
              <a:gd name="T11" fmla="*/ 52 h 160"/>
              <a:gd name="T12" fmla="*/ 115 w 158"/>
              <a:gd name="T13" fmla="*/ 49 h 160"/>
              <a:gd name="T14" fmla="*/ 107 w 158"/>
              <a:gd name="T15" fmla="*/ 42 h 160"/>
              <a:gd name="T16" fmla="*/ 107 w 158"/>
              <a:gd name="T17" fmla="*/ 52 h 160"/>
              <a:gd name="T18" fmla="*/ 53 w 158"/>
              <a:gd name="T19" fmla="*/ 70 h 160"/>
              <a:gd name="T20" fmla="*/ 45 w 158"/>
              <a:gd name="T21" fmla="*/ 62 h 160"/>
              <a:gd name="T22" fmla="*/ 45 w 158"/>
              <a:gd name="T23" fmla="*/ 72 h 160"/>
              <a:gd name="T24" fmla="*/ 84 w 158"/>
              <a:gd name="T25" fmla="*/ 70 h 160"/>
              <a:gd name="T26" fmla="*/ 76 w 158"/>
              <a:gd name="T27" fmla="*/ 62 h 160"/>
              <a:gd name="T28" fmla="*/ 76 w 158"/>
              <a:gd name="T29" fmla="*/ 72 h 160"/>
              <a:gd name="T30" fmla="*/ 115 w 158"/>
              <a:gd name="T31" fmla="*/ 70 h 160"/>
              <a:gd name="T32" fmla="*/ 107 w 158"/>
              <a:gd name="T33" fmla="*/ 62 h 160"/>
              <a:gd name="T34" fmla="*/ 107 w 158"/>
              <a:gd name="T35" fmla="*/ 72 h 160"/>
              <a:gd name="T36" fmla="*/ 53 w 158"/>
              <a:gd name="T37" fmla="*/ 91 h 160"/>
              <a:gd name="T38" fmla="*/ 45 w 158"/>
              <a:gd name="T39" fmla="*/ 83 h 160"/>
              <a:gd name="T40" fmla="*/ 45 w 158"/>
              <a:gd name="T41" fmla="*/ 93 h 160"/>
              <a:gd name="T42" fmla="*/ 84 w 158"/>
              <a:gd name="T43" fmla="*/ 91 h 160"/>
              <a:gd name="T44" fmla="*/ 76 w 158"/>
              <a:gd name="T45" fmla="*/ 83 h 160"/>
              <a:gd name="T46" fmla="*/ 76 w 158"/>
              <a:gd name="T47" fmla="*/ 93 h 160"/>
              <a:gd name="T48" fmla="*/ 115 w 158"/>
              <a:gd name="T49" fmla="*/ 91 h 160"/>
              <a:gd name="T50" fmla="*/ 107 w 158"/>
              <a:gd name="T51" fmla="*/ 83 h 160"/>
              <a:gd name="T52" fmla="*/ 107 w 158"/>
              <a:gd name="T53" fmla="*/ 93 h 160"/>
              <a:gd name="T54" fmla="*/ 136 w 158"/>
              <a:gd name="T55" fmla="*/ 25 h 160"/>
              <a:gd name="T56" fmla="*/ 125 w 158"/>
              <a:gd name="T57" fmla="*/ 5 h 160"/>
              <a:gd name="T58" fmla="*/ 33 w 158"/>
              <a:gd name="T59" fmla="*/ 5 h 160"/>
              <a:gd name="T60" fmla="*/ 22 w 158"/>
              <a:gd name="T61" fmla="*/ 26 h 160"/>
              <a:gd name="T62" fmla="*/ 0 w 158"/>
              <a:gd name="T63" fmla="*/ 110 h 160"/>
              <a:gd name="T64" fmla="*/ 153 w 158"/>
              <a:gd name="T65" fmla="*/ 160 h 160"/>
              <a:gd name="T66" fmla="*/ 153 w 158"/>
              <a:gd name="T67" fmla="*/ 103 h 160"/>
              <a:gd name="T68" fmla="*/ 10 w 158"/>
              <a:gd name="T69" fmla="*/ 114 h 160"/>
              <a:gd name="T70" fmla="*/ 43 w 158"/>
              <a:gd name="T71" fmla="*/ 10 h 160"/>
              <a:gd name="T72" fmla="*/ 43 w 158"/>
              <a:gd name="T73" fmla="*/ 20 h 160"/>
              <a:gd name="T74" fmla="*/ 53 w 158"/>
              <a:gd name="T75" fmla="*/ 148 h 160"/>
              <a:gd name="T76" fmla="*/ 73 w 158"/>
              <a:gd name="T77" fmla="*/ 148 h 160"/>
              <a:gd name="T78" fmla="*/ 84 w 158"/>
              <a:gd name="T79" fmla="*/ 114 h 160"/>
              <a:gd name="T80" fmla="*/ 126 w 158"/>
              <a:gd name="T81" fmla="*/ 148 h 160"/>
              <a:gd name="T82" fmla="*/ 110 w 158"/>
              <a:gd name="T83" fmla="*/ 103 h 160"/>
              <a:gd name="T84" fmla="*/ 43 w 158"/>
              <a:gd name="T85" fmla="*/ 148 h 160"/>
              <a:gd name="T86" fmla="*/ 126 w 158"/>
              <a:gd name="T87" fmla="*/ 31 h 160"/>
              <a:gd name="T88" fmla="*/ 136 w 158"/>
              <a:gd name="T89" fmla="*/ 148 h 160"/>
              <a:gd name="T90" fmla="*/ 148 w 158"/>
              <a:gd name="T91" fmla="*/ 1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8" h="160">
                <a:moveTo>
                  <a:pt x="45" y="52"/>
                </a:moveTo>
                <a:cubicBezTo>
                  <a:pt x="51" y="52"/>
                  <a:pt x="51" y="52"/>
                  <a:pt x="51" y="52"/>
                </a:cubicBezTo>
                <a:cubicBezTo>
                  <a:pt x="52" y="52"/>
                  <a:pt x="53" y="51"/>
                  <a:pt x="53" y="49"/>
                </a:cubicBezTo>
                <a:cubicBezTo>
                  <a:pt x="53" y="44"/>
                  <a:pt x="53" y="44"/>
                  <a:pt x="53" y="44"/>
                </a:cubicBezTo>
                <a:cubicBezTo>
                  <a:pt x="53" y="42"/>
                  <a:pt x="52" y="42"/>
                  <a:pt x="51" y="42"/>
                </a:cubicBezTo>
                <a:cubicBezTo>
                  <a:pt x="45" y="42"/>
                  <a:pt x="45" y="42"/>
                  <a:pt x="45" y="42"/>
                </a:cubicBezTo>
                <a:cubicBezTo>
                  <a:pt x="43" y="42"/>
                  <a:pt x="42" y="42"/>
                  <a:pt x="42" y="44"/>
                </a:cubicBezTo>
                <a:cubicBezTo>
                  <a:pt x="42" y="49"/>
                  <a:pt x="42" y="49"/>
                  <a:pt x="42" y="49"/>
                </a:cubicBezTo>
                <a:cubicBezTo>
                  <a:pt x="42" y="51"/>
                  <a:pt x="44" y="52"/>
                  <a:pt x="45" y="52"/>
                </a:cubicBezTo>
                <a:close/>
                <a:moveTo>
                  <a:pt x="76" y="52"/>
                </a:moveTo>
                <a:cubicBezTo>
                  <a:pt x="81" y="52"/>
                  <a:pt x="81" y="52"/>
                  <a:pt x="81" y="52"/>
                </a:cubicBezTo>
                <a:cubicBezTo>
                  <a:pt x="83" y="52"/>
                  <a:pt x="84" y="51"/>
                  <a:pt x="84" y="49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2"/>
                  <a:pt x="83" y="42"/>
                  <a:pt x="81" y="42"/>
                </a:cubicBezTo>
                <a:cubicBezTo>
                  <a:pt x="76" y="42"/>
                  <a:pt x="76" y="42"/>
                  <a:pt x="76" y="42"/>
                </a:cubicBezTo>
                <a:cubicBezTo>
                  <a:pt x="74" y="42"/>
                  <a:pt x="73" y="42"/>
                  <a:pt x="73" y="44"/>
                </a:cubicBezTo>
                <a:cubicBezTo>
                  <a:pt x="73" y="49"/>
                  <a:pt x="73" y="49"/>
                  <a:pt x="73" y="49"/>
                </a:cubicBezTo>
                <a:cubicBezTo>
                  <a:pt x="73" y="51"/>
                  <a:pt x="75" y="52"/>
                  <a:pt x="76" y="52"/>
                </a:cubicBezTo>
                <a:close/>
                <a:moveTo>
                  <a:pt x="107" y="52"/>
                </a:moveTo>
                <a:cubicBezTo>
                  <a:pt x="112" y="52"/>
                  <a:pt x="112" y="52"/>
                  <a:pt x="112" y="52"/>
                </a:cubicBezTo>
                <a:cubicBezTo>
                  <a:pt x="114" y="52"/>
                  <a:pt x="115" y="51"/>
                  <a:pt x="115" y="49"/>
                </a:cubicBezTo>
                <a:cubicBezTo>
                  <a:pt x="115" y="44"/>
                  <a:pt x="115" y="44"/>
                  <a:pt x="115" y="44"/>
                </a:cubicBezTo>
                <a:cubicBezTo>
                  <a:pt x="115" y="42"/>
                  <a:pt x="114" y="42"/>
                  <a:pt x="112" y="42"/>
                </a:cubicBezTo>
                <a:cubicBezTo>
                  <a:pt x="107" y="42"/>
                  <a:pt x="107" y="42"/>
                  <a:pt x="107" y="42"/>
                </a:cubicBezTo>
                <a:cubicBezTo>
                  <a:pt x="106" y="42"/>
                  <a:pt x="105" y="42"/>
                  <a:pt x="105" y="44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5" y="51"/>
                  <a:pt x="106" y="52"/>
                  <a:pt x="107" y="52"/>
                </a:cubicBezTo>
                <a:close/>
                <a:moveTo>
                  <a:pt x="45" y="72"/>
                </a:moveTo>
                <a:cubicBezTo>
                  <a:pt x="51" y="72"/>
                  <a:pt x="51" y="72"/>
                  <a:pt x="51" y="72"/>
                </a:cubicBezTo>
                <a:cubicBezTo>
                  <a:pt x="52" y="72"/>
                  <a:pt x="53" y="71"/>
                  <a:pt x="53" y="70"/>
                </a:cubicBezTo>
                <a:cubicBezTo>
                  <a:pt x="53" y="65"/>
                  <a:pt x="53" y="65"/>
                  <a:pt x="53" y="65"/>
                </a:cubicBezTo>
                <a:cubicBezTo>
                  <a:pt x="53" y="63"/>
                  <a:pt x="52" y="62"/>
                  <a:pt x="51" y="62"/>
                </a:cubicBezTo>
                <a:cubicBezTo>
                  <a:pt x="45" y="62"/>
                  <a:pt x="45" y="62"/>
                  <a:pt x="45" y="62"/>
                </a:cubicBezTo>
                <a:cubicBezTo>
                  <a:pt x="43" y="62"/>
                  <a:pt x="42" y="63"/>
                  <a:pt x="42" y="65"/>
                </a:cubicBezTo>
                <a:cubicBezTo>
                  <a:pt x="42" y="70"/>
                  <a:pt x="42" y="70"/>
                  <a:pt x="42" y="70"/>
                </a:cubicBezTo>
                <a:cubicBezTo>
                  <a:pt x="42" y="71"/>
                  <a:pt x="44" y="72"/>
                  <a:pt x="45" y="72"/>
                </a:cubicBezTo>
                <a:close/>
                <a:moveTo>
                  <a:pt x="76" y="72"/>
                </a:moveTo>
                <a:cubicBezTo>
                  <a:pt x="81" y="72"/>
                  <a:pt x="81" y="72"/>
                  <a:pt x="81" y="72"/>
                </a:cubicBezTo>
                <a:cubicBezTo>
                  <a:pt x="83" y="72"/>
                  <a:pt x="84" y="71"/>
                  <a:pt x="84" y="70"/>
                </a:cubicBezTo>
                <a:cubicBezTo>
                  <a:pt x="84" y="65"/>
                  <a:pt x="84" y="65"/>
                  <a:pt x="84" y="65"/>
                </a:cubicBezTo>
                <a:cubicBezTo>
                  <a:pt x="84" y="63"/>
                  <a:pt x="83" y="62"/>
                  <a:pt x="81" y="62"/>
                </a:cubicBezTo>
                <a:cubicBezTo>
                  <a:pt x="76" y="62"/>
                  <a:pt x="76" y="62"/>
                  <a:pt x="76" y="62"/>
                </a:cubicBezTo>
                <a:cubicBezTo>
                  <a:pt x="74" y="62"/>
                  <a:pt x="73" y="63"/>
                  <a:pt x="73" y="65"/>
                </a:cubicBezTo>
                <a:cubicBezTo>
                  <a:pt x="73" y="70"/>
                  <a:pt x="73" y="70"/>
                  <a:pt x="73" y="70"/>
                </a:cubicBezTo>
                <a:cubicBezTo>
                  <a:pt x="73" y="71"/>
                  <a:pt x="75" y="72"/>
                  <a:pt x="76" y="72"/>
                </a:cubicBezTo>
                <a:close/>
                <a:moveTo>
                  <a:pt x="107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14" y="72"/>
                  <a:pt x="115" y="71"/>
                  <a:pt x="115" y="70"/>
                </a:cubicBezTo>
                <a:cubicBezTo>
                  <a:pt x="115" y="65"/>
                  <a:pt x="115" y="65"/>
                  <a:pt x="115" y="65"/>
                </a:cubicBezTo>
                <a:cubicBezTo>
                  <a:pt x="115" y="63"/>
                  <a:pt x="114" y="62"/>
                  <a:pt x="112" y="62"/>
                </a:cubicBezTo>
                <a:cubicBezTo>
                  <a:pt x="107" y="62"/>
                  <a:pt x="107" y="62"/>
                  <a:pt x="107" y="62"/>
                </a:cubicBezTo>
                <a:cubicBezTo>
                  <a:pt x="106" y="62"/>
                  <a:pt x="105" y="63"/>
                  <a:pt x="105" y="65"/>
                </a:cubicBezTo>
                <a:cubicBezTo>
                  <a:pt x="105" y="70"/>
                  <a:pt x="105" y="70"/>
                  <a:pt x="105" y="70"/>
                </a:cubicBezTo>
                <a:cubicBezTo>
                  <a:pt x="105" y="71"/>
                  <a:pt x="106" y="72"/>
                  <a:pt x="107" y="72"/>
                </a:cubicBezTo>
                <a:close/>
                <a:moveTo>
                  <a:pt x="45" y="93"/>
                </a:moveTo>
                <a:cubicBezTo>
                  <a:pt x="51" y="93"/>
                  <a:pt x="51" y="93"/>
                  <a:pt x="51" y="93"/>
                </a:cubicBezTo>
                <a:cubicBezTo>
                  <a:pt x="52" y="93"/>
                  <a:pt x="53" y="92"/>
                  <a:pt x="53" y="91"/>
                </a:cubicBezTo>
                <a:cubicBezTo>
                  <a:pt x="53" y="85"/>
                  <a:pt x="53" y="85"/>
                  <a:pt x="53" y="85"/>
                </a:cubicBezTo>
                <a:cubicBezTo>
                  <a:pt x="53" y="84"/>
                  <a:pt x="52" y="83"/>
                  <a:pt x="51" y="83"/>
                </a:cubicBezTo>
                <a:cubicBezTo>
                  <a:pt x="45" y="83"/>
                  <a:pt x="45" y="83"/>
                  <a:pt x="45" y="83"/>
                </a:cubicBezTo>
                <a:cubicBezTo>
                  <a:pt x="43" y="83"/>
                  <a:pt x="42" y="84"/>
                  <a:pt x="42" y="85"/>
                </a:cubicBezTo>
                <a:cubicBezTo>
                  <a:pt x="42" y="91"/>
                  <a:pt x="42" y="91"/>
                  <a:pt x="42" y="91"/>
                </a:cubicBezTo>
                <a:cubicBezTo>
                  <a:pt x="42" y="92"/>
                  <a:pt x="44" y="93"/>
                  <a:pt x="45" y="93"/>
                </a:cubicBezTo>
                <a:close/>
                <a:moveTo>
                  <a:pt x="76" y="93"/>
                </a:moveTo>
                <a:cubicBezTo>
                  <a:pt x="81" y="93"/>
                  <a:pt x="81" y="93"/>
                  <a:pt x="81" y="93"/>
                </a:cubicBezTo>
                <a:cubicBezTo>
                  <a:pt x="83" y="93"/>
                  <a:pt x="84" y="92"/>
                  <a:pt x="84" y="91"/>
                </a:cubicBezTo>
                <a:cubicBezTo>
                  <a:pt x="84" y="85"/>
                  <a:pt x="84" y="85"/>
                  <a:pt x="84" y="85"/>
                </a:cubicBezTo>
                <a:cubicBezTo>
                  <a:pt x="84" y="84"/>
                  <a:pt x="83" y="83"/>
                  <a:pt x="81" y="83"/>
                </a:cubicBezTo>
                <a:cubicBezTo>
                  <a:pt x="76" y="83"/>
                  <a:pt x="76" y="83"/>
                  <a:pt x="76" y="83"/>
                </a:cubicBezTo>
                <a:cubicBezTo>
                  <a:pt x="74" y="83"/>
                  <a:pt x="73" y="84"/>
                  <a:pt x="73" y="85"/>
                </a:cubicBezTo>
                <a:cubicBezTo>
                  <a:pt x="73" y="91"/>
                  <a:pt x="73" y="91"/>
                  <a:pt x="73" y="91"/>
                </a:cubicBezTo>
                <a:cubicBezTo>
                  <a:pt x="73" y="92"/>
                  <a:pt x="75" y="93"/>
                  <a:pt x="76" y="93"/>
                </a:cubicBezTo>
                <a:close/>
                <a:moveTo>
                  <a:pt x="107" y="93"/>
                </a:moveTo>
                <a:cubicBezTo>
                  <a:pt x="112" y="93"/>
                  <a:pt x="112" y="93"/>
                  <a:pt x="112" y="93"/>
                </a:cubicBezTo>
                <a:cubicBezTo>
                  <a:pt x="114" y="93"/>
                  <a:pt x="115" y="92"/>
                  <a:pt x="115" y="91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5" y="84"/>
                  <a:pt x="114" y="83"/>
                  <a:pt x="112" y="83"/>
                </a:cubicBezTo>
                <a:cubicBezTo>
                  <a:pt x="107" y="83"/>
                  <a:pt x="107" y="83"/>
                  <a:pt x="107" y="83"/>
                </a:cubicBezTo>
                <a:cubicBezTo>
                  <a:pt x="106" y="83"/>
                  <a:pt x="105" y="84"/>
                  <a:pt x="105" y="85"/>
                </a:cubicBezTo>
                <a:cubicBezTo>
                  <a:pt x="105" y="91"/>
                  <a:pt x="105" y="91"/>
                  <a:pt x="105" y="91"/>
                </a:cubicBezTo>
                <a:cubicBezTo>
                  <a:pt x="105" y="92"/>
                  <a:pt x="106" y="93"/>
                  <a:pt x="107" y="93"/>
                </a:cubicBezTo>
                <a:close/>
                <a:moveTo>
                  <a:pt x="153" y="103"/>
                </a:moveTo>
                <a:cubicBezTo>
                  <a:pt x="136" y="103"/>
                  <a:pt x="136" y="103"/>
                  <a:pt x="136" y="103"/>
                </a:cubicBezTo>
                <a:cubicBezTo>
                  <a:pt x="136" y="25"/>
                  <a:pt x="136" y="25"/>
                  <a:pt x="136" y="25"/>
                </a:cubicBezTo>
                <a:cubicBezTo>
                  <a:pt x="136" y="22"/>
                  <a:pt x="133" y="20"/>
                  <a:pt x="130" y="20"/>
                </a:cubicBezTo>
                <a:cubicBezTo>
                  <a:pt x="125" y="20"/>
                  <a:pt x="125" y="20"/>
                  <a:pt x="125" y="20"/>
                </a:cubicBezTo>
                <a:cubicBezTo>
                  <a:pt x="125" y="5"/>
                  <a:pt x="125" y="5"/>
                  <a:pt x="125" y="5"/>
                </a:cubicBezTo>
                <a:cubicBezTo>
                  <a:pt x="125" y="2"/>
                  <a:pt x="123" y="0"/>
                  <a:pt x="120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5" y="0"/>
                  <a:pt x="33" y="3"/>
                  <a:pt x="33" y="5"/>
                </a:cubicBezTo>
                <a:cubicBezTo>
                  <a:pt x="33" y="21"/>
                  <a:pt x="33" y="21"/>
                  <a:pt x="33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5" y="21"/>
                  <a:pt x="22" y="24"/>
                  <a:pt x="22" y="26"/>
                </a:cubicBezTo>
                <a:cubicBezTo>
                  <a:pt x="22" y="104"/>
                  <a:pt x="22" y="104"/>
                  <a:pt x="22" y="104"/>
                </a:cubicBezTo>
                <a:cubicBezTo>
                  <a:pt x="5" y="104"/>
                  <a:pt x="5" y="104"/>
                  <a:pt x="5" y="104"/>
                </a:cubicBezTo>
                <a:cubicBezTo>
                  <a:pt x="2" y="104"/>
                  <a:pt x="0" y="107"/>
                  <a:pt x="0" y="110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153" y="160"/>
                  <a:pt x="153" y="160"/>
                  <a:pt x="153" y="160"/>
                </a:cubicBezTo>
                <a:cubicBezTo>
                  <a:pt x="156" y="160"/>
                  <a:pt x="158" y="158"/>
                  <a:pt x="158" y="155"/>
                </a:cubicBezTo>
                <a:cubicBezTo>
                  <a:pt x="158" y="109"/>
                  <a:pt x="158" y="109"/>
                  <a:pt x="158" y="109"/>
                </a:cubicBezTo>
                <a:cubicBezTo>
                  <a:pt x="158" y="106"/>
                  <a:pt x="156" y="103"/>
                  <a:pt x="153" y="103"/>
                </a:cubicBezTo>
                <a:close/>
                <a:moveTo>
                  <a:pt x="22" y="148"/>
                </a:moveTo>
                <a:cubicBezTo>
                  <a:pt x="10" y="148"/>
                  <a:pt x="10" y="148"/>
                  <a:pt x="10" y="148"/>
                </a:cubicBezTo>
                <a:cubicBezTo>
                  <a:pt x="10" y="114"/>
                  <a:pt x="10" y="114"/>
                  <a:pt x="10" y="114"/>
                </a:cubicBezTo>
                <a:cubicBezTo>
                  <a:pt x="22" y="114"/>
                  <a:pt x="22" y="114"/>
                  <a:pt x="22" y="114"/>
                </a:cubicBezTo>
                <a:lnTo>
                  <a:pt x="22" y="148"/>
                </a:lnTo>
                <a:close/>
                <a:moveTo>
                  <a:pt x="43" y="10"/>
                </a:moveTo>
                <a:cubicBezTo>
                  <a:pt x="115" y="10"/>
                  <a:pt x="115" y="10"/>
                  <a:pt x="115" y="10"/>
                </a:cubicBezTo>
                <a:cubicBezTo>
                  <a:pt x="115" y="20"/>
                  <a:pt x="115" y="20"/>
                  <a:pt x="115" y="20"/>
                </a:cubicBezTo>
                <a:cubicBezTo>
                  <a:pt x="43" y="20"/>
                  <a:pt x="43" y="20"/>
                  <a:pt x="43" y="20"/>
                </a:cubicBezTo>
                <a:lnTo>
                  <a:pt x="43" y="10"/>
                </a:lnTo>
                <a:close/>
                <a:moveTo>
                  <a:pt x="73" y="148"/>
                </a:moveTo>
                <a:cubicBezTo>
                  <a:pt x="53" y="148"/>
                  <a:pt x="53" y="148"/>
                  <a:pt x="53" y="148"/>
                </a:cubicBezTo>
                <a:cubicBezTo>
                  <a:pt x="53" y="114"/>
                  <a:pt x="53" y="114"/>
                  <a:pt x="53" y="114"/>
                </a:cubicBezTo>
                <a:cubicBezTo>
                  <a:pt x="73" y="114"/>
                  <a:pt x="73" y="114"/>
                  <a:pt x="73" y="114"/>
                </a:cubicBezTo>
                <a:lnTo>
                  <a:pt x="73" y="148"/>
                </a:lnTo>
                <a:close/>
                <a:moveTo>
                  <a:pt x="104" y="148"/>
                </a:moveTo>
                <a:cubicBezTo>
                  <a:pt x="84" y="148"/>
                  <a:pt x="84" y="148"/>
                  <a:pt x="84" y="148"/>
                </a:cubicBezTo>
                <a:cubicBezTo>
                  <a:pt x="84" y="114"/>
                  <a:pt x="84" y="114"/>
                  <a:pt x="84" y="114"/>
                </a:cubicBezTo>
                <a:cubicBezTo>
                  <a:pt x="104" y="114"/>
                  <a:pt x="104" y="114"/>
                  <a:pt x="104" y="114"/>
                </a:cubicBezTo>
                <a:lnTo>
                  <a:pt x="104" y="148"/>
                </a:lnTo>
                <a:close/>
                <a:moveTo>
                  <a:pt x="126" y="148"/>
                </a:moveTo>
                <a:cubicBezTo>
                  <a:pt x="115" y="148"/>
                  <a:pt x="115" y="148"/>
                  <a:pt x="115" y="148"/>
                </a:cubicBezTo>
                <a:cubicBezTo>
                  <a:pt x="115" y="109"/>
                  <a:pt x="115" y="109"/>
                  <a:pt x="115" y="109"/>
                </a:cubicBezTo>
                <a:cubicBezTo>
                  <a:pt x="115" y="106"/>
                  <a:pt x="112" y="103"/>
                  <a:pt x="110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5" y="103"/>
                  <a:pt x="43" y="106"/>
                  <a:pt x="43" y="109"/>
                </a:cubicBezTo>
                <a:cubicBezTo>
                  <a:pt x="43" y="148"/>
                  <a:pt x="43" y="148"/>
                  <a:pt x="43" y="148"/>
                </a:cubicBezTo>
                <a:cubicBezTo>
                  <a:pt x="33" y="148"/>
                  <a:pt x="33" y="148"/>
                  <a:pt x="33" y="148"/>
                </a:cubicBezTo>
                <a:cubicBezTo>
                  <a:pt x="33" y="31"/>
                  <a:pt x="33" y="31"/>
                  <a:pt x="33" y="31"/>
                </a:cubicBezTo>
                <a:cubicBezTo>
                  <a:pt x="126" y="31"/>
                  <a:pt x="126" y="31"/>
                  <a:pt x="126" y="31"/>
                </a:cubicBezTo>
                <a:lnTo>
                  <a:pt x="126" y="148"/>
                </a:lnTo>
                <a:close/>
                <a:moveTo>
                  <a:pt x="148" y="148"/>
                </a:moveTo>
                <a:cubicBezTo>
                  <a:pt x="136" y="148"/>
                  <a:pt x="136" y="148"/>
                  <a:pt x="136" y="148"/>
                </a:cubicBezTo>
                <a:cubicBezTo>
                  <a:pt x="136" y="114"/>
                  <a:pt x="136" y="114"/>
                  <a:pt x="136" y="114"/>
                </a:cubicBezTo>
                <a:cubicBezTo>
                  <a:pt x="148" y="114"/>
                  <a:pt x="148" y="114"/>
                  <a:pt x="148" y="114"/>
                </a:cubicBezTo>
                <a:lnTo>
                  <a:pt x="148" y="14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64D3F642-B17E-B2AE-F880-709B12EC0568}"/>
              </a:ext>
            </a:extLst>
          </p:cNvPr>
          <p:cNvSpPr>
            <a:spLocks noEditPoints="1"/>
          </p:cNvSpPr>
          <p:nvPr/>
        </p:nvSpPr>
        <p:spPr bwMode="auto">
          <a:xfrm>
            <a:off x="4589463" y="1371600"/>
            <a:ext cx="255588" cy="254000"/>
          </a:xfrm>
          <a:custGeom>
            <a:avLst/>
            <a:gdLst>
              <a:gd name="T0" fmla="*/ 114 w 161"/>
              <a:gd name="T1" fmla="*/ 39 h 160"/>
              <a:gd name="T2" fmla="*/ 124 w 161"/>
              <a:gd name="T3" fmla="*/ 39 h 160"/>
              <a:gd name="T4" fmla="*/ 114 w 161"/>
              <a:gd name="T5" fmla="*/ 20 h 160"/>
              <a:gd name="T6" fmla="*/ 103 w 161"/>
              <a:gd name="T7" fmla="*/ 20 h 160"/>
              <a:gd name="T8" fmla="*/ 93 w 161"/>
              <a:gd name="T9" fmla="*/ 39 h 160"/>
              <a:gd name="T10" fmla="*/ 114 w 161"/>
              <a:gd name="T11" fmla="*/ 65 h 160"/>
              <a:gd name="T12" fmla="*/ 103 w 161"/>
              <a:gd name="T13" fmla="*/ 65 h 160"/>
              <a:gd name="T14" fmla="*/ 93 w 161"/>
              <a:gd name="T15" fmla="*/ 65 h 160"/>
              <a:gd name="T16" fmla="*/ 103 w 161"/>
              <a:gd name="T17" fmla="*/ 83 h 160"/>
              <a:gd name="T18" fmla="*/ 114 w 161"/>
              <a:gd name="T19" fmla="*/ 83 h 160"/>
              <a:gd name="T20" fmla="*/ 124 w 161"/>
              <a:gd name="T21" fmla="*/ 65 h 160"/>
              <a:gd name="T22" fmla="*/ 103 w 161"/>
              <a:gd name="T23" fmla="*/ 39 h 160"/>
              <a:gd name="T24" fmla="*/ 109 w 161"/>
              <a:gd name="T25" fmla="*/ 0 h 160"/>
              <a:gd name="T26" fmla="*/ 63 w 161"/>
              <a:gd name="T27" fmla="*/ 76 h 160"/>
              <a:gd name="T28" fmla="*/ 6 w 161"/>
              <a:gd name="T29" fmla="*/ 97 h 160"/>
              <a:gd name="T30" fmla="*/ 31 w 161"/>
              <a:gd name="T31" fmla="*/ 107 h 160"/>
              <a:gd name="T32" fmla="*/ 4 w 161"/>
              <a:gd name="T33" fmla="*/ 149 h 160"/>
              <a:gd name="T34" fmla="*/ 18 w 161"/>
              <a:gd name="T35" fmla="*/ 160 h 160"/>
              <a:gd name="T36" fmla="*/ 53 w 161"/>
              <a:gd name="T37" fmla="*/ 129 h 160"/>
              <a:gd name="T38" fmla="*/ 64 w 161"/>
              <a:gd name="T39" fmla="*/ 154 h 160"/>
              <a:gd name="T40" fmla="*/ 84 w 161"/>
              <a:gd name="T41" fmla="*/ 97 h 160"/>
              <a:gd name="T42" fmla="*/ 161 w 161"/>
              <a:gd name="T43" fmla="*/ 52 h 160"/>
              <a:gd name="T44" fmla="*/ 63 w 161"/>
              <a:gd name="T45" fmla="*/ 129 h 160"/>
              <a:gd name="T46" fmla="*/ 55 w 161"/>
              <a:gd name="T47" fmla="*/ 114 h 160"/>
              <a:gd name="T48" fmla="*/ 18 w 161"/>
              <a:gd name="T49" fmla="*/ 149 h 160"/>
              <a:gd name="T50" fmla="*/ 44 w 161"/>
              <a:gd name="T51" fmla="*/ 108 h 160"/>
              <a:gd name="T52" fmla="*/ 31 w 161"/>
              <a:gd name="T53" fmla="*/ 97 h 160"/>
              <a:gd name="T54" fmla="*/ 63 w 161"/>
              <a:gd name="T55" fmla="*/ 129 h 160"/>
              <a:gd name="T56" fmla="*/ 86 w 161"/>
              <a:gd name="T57" fmla="*/ 88 h 160"/>
              <a:gd name="T58" fmla="*/ 84 w 161"/>
              <a:gd name="T59" fmla="*/ 72 h 160"/>
              <a:gd name="T60" fmla="*/ 73 w 161"/>
              <a:gd name="T61" fmla="*/ 74 h 160"/>
              <a:gd name="T62" fmla="*/ 108 w 161"/>
              <a:gd name="T63" fmla="*/ 11 h 160"/>
              <a:gd name="T64" fmla="*/ 108 w 161"/>
              <a:gd name="T65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1" h="160">
                <a:moveTo>
                  <a:pt x="108" y="33"/>
                </a:moveTo>
                <a:cubicBezTo>
                  <a:pt x="111" y="33"/>
                  <a:pt x="114" y="36"/>
                  <a:pt x="114" y="39"/>
                </a:cubicBezTo>
                <a:cubicBezTo>
                  <a:pt x="114" y="41"/>
                  <a:pt x="116" y="44"/>
                  <a:pt x="119" y="44"/>
                </a:cubicBezTo>
                <a:cubicBezTo>
                  <a:pt x="122" y="44"/>
                  <a:pt x="124" y="41"/>
                  <a:pt x="124" y="39"/>
                </a:cubicBezTo>
                <a:cubicBezTo>
                  <a:pt x="124" y="31"/>
                  <a:pt x="120" y="26"/>
                  <a:pt x="114" y="24"/>
                </a:cubicBezTo>
                <a:cubicBezTo>
                  <a:pt x="114" y="20"/>
                  <a:pt x="114" y="20"/>
                  <a:pt x="114" y="20"/>
                </a:cubicBezTo>
                <a:cubicBezTo>
                  <a:pt x="114" y="17"/>
                  <a:pt x="111" y="15"/>
                  <a:pt x="108" y="15"/>
                </a:cubicBezTo>
                <a:cubicBezTo>
                  <a:pt x="105" y="15"/>
                  <a:pt x="103" y="17"/>
                  <a:pt x="103" y="20"/>
                </a:cubicBezTo>
                <a:cubicBezTo>
                  <a:pt x="103" y="24"/>
                  <a:pt x="103" y="24"/>
                  <a:pt x="103" y="24"/>
                </a:cubicBezTo>
                <a:cubicBezTo>
                  <a:pt x="97" y="26"/>
                  <a:pt x="93" y="31"/>
                  <a:pt x="93" y="39"/>
                </a:cubicBezTo>
                <a:cubicBezTo>
                  <a:pt x="93" y="47"/>
                  <a:pt x="100" y="52"/>
                  <a:pt x="105" y="56"/>
                </a:cubicBezTo>
                <a:cubicBezTo>
                  <a:pt x="109" y="59"/>
                  <a:pt x="114" y="62"/>
                  <a:pt x="114" y="65"/>
                </a:cubicBezTo>
                <a:cubicBezTo>
                  <a:pt x="113" y="68"/>
                  <a:pt x="111" y="70"/>
                  <a:pt x="108" y="70"/>
                </a:cubicBezTo>
                <a:cubicBezTo>
                  <a:pt x="105" y="70"/>
                  <a:pt x="103" y="68"/>
                  <a:pt x="103" y="65"/>
                </a:cubicBezTo>
                <a:cubicBezTo>
                  <a:pt x="103" y="62"/>
                  <a:pt x="101" y="59"/>
                  <a:pt x="98" y="59"/>
                </a:cubicBezTo>
                <a:cubicBezTo>
                  <a:pt x="95" y="59"/>
                  <a:pt x="93" y="62"/>
                  <a:pt x="93" y="65"/>
                </a:cubicBezTo>
                <a:cubicBezTo>
                  <a:pt x="93" y="72"/>
                  <a:pt x="97" y="77"/>
                  <a:pt x="103" y="80"/>
                </a:cubicBezTo>
                <a:cubicBezTo>
                  <a:pt x="103" y="83"/>
                  <a:pt x="103" y="83"/>
                  <a:pt x="103" y="83"/>
                </a:cubicBezTo>
                <a:cubicBezTo>
                  <a:pt x="103" y="86"/>
                  <a:pt x="106" y="88"/>
                  <a:pt x="108" y="88"/>
                </a:cubicBezTo>
                <a:cubicBezTo>
                  <a:pt x="111" y="88"/>
                  <a:pt x="114" y="86"/>
                  <a:pt x="114" y="83"/>
                </a:cubicBezTo>
                <a:cubicBezTo>
                  <a:pt x="114" y="80"/>
                  <a:pt x="114" y="80"/>
                  <a:pt x="114" y="80"/>
                </a:cubicBezTo>
                <a:cubicBezTo>
                  <a:pt x="120" y="78"/>
                  <a:pt x="124" y="72"/>
                  <a:pt x="124" y="65"/>
                </a:cubicBezTo>
                <a:cubicBezTo>
                  <a:pt x="124" y="56"/>
                  <a:pt x="117" y="52"/>
                  <a:pt x="112" y="48"/>
                </a:cubicBezTo>
                <a:cubicBezTo>
                  <a:pt x="108" y="45"/>
                  <a:pt x="103" y="42"/>
                  <a:pt x="103" y="39"/>
                </a:cubicBezTo>
                <a:cubicBezTo>
                  <a:pt x="103" y="36"/>
                  <a:pt x="106" y="33"/>
                  <a:pt x="108" y="33"/>
                </a:cubicBezTo>
                <a:close/>
                <a:moveTo>
                  <a:pt x="109" y="0"/>
                </a:moveTo>
                <a:cubicBezTo>
                  <a:pt x="80" y="0"/>
                  <a:pt x="57" y="23"/>
                  <a:pt x="57" y="52"/>
                </a:cubicBezTo>
                <a:cubicBezTo>
                  <a:pt x="57" y="61"/>
                  <a:pt x="59" y="69"/>
                  <a:pt x="63" y="76"/>
                </a:cubicBezTo>
                <a:cubicBezTo>
                  <a:pt x="10" y="92"/>
                  <a:pt x="10" y="92"/>
                  <a:pt x="10" y="92"/>
                </a:cubicBezTo>
                <a:cubicBezTo>
                  <a:pt x="8" y="92"/>
                  <a:pt x="6" y="95"/>
                  <a:pt x="6" y="97"/>
                </a:cubicBezTo>
                <a:cubicBezTo>
                  <a:pt x="6" y="99"/>
                  <a:pt x="8" y="101"/>
                  <a:pt x="10" y="102"/>
                </a:cubicBezTo>
                <a:cubicBezTo>
                  <a:pt x="31" y="107"/>
                  <a:pt x="31" y="107"/>
                  <a:pt x="31" y="107"/>
                </a:cubicBezTo>
                <a:cubicBezTo>
                  <a:pt x="4" y="134"/>
                  <a:pt x="4" y="134"/>
                  <a:pt x="4" y="134"/>
                </a:cubicBezTo>
                <a:cubicBezTo>
                  <a:pt x="0" y="138"/>
                  <a:pt x="0" y="145"/>
                  <a:pt x="4" y="149"/>
                </a:cubicBezTo>
                <a:cubicBezTo>
                  <a:pt x="11" y="157"/>
                  <a:pt x="11" y="157"/>
                  <a:pt x="11" y="157"/>
                </a:cubicBezTo>
                <a:cubicBezTo>
                  <a:pt x="13" y="159"/>
                  <a:pt x="16" y="160"/>
                  <a:pt x="18" y="160"/>
                </a:cubicBezTo>
                <a:cubicBezTo>
                  <a:pt x="21" y="160"/>
                  <a:pt x="24" y="159"/>
                  <a:pt x="26" y="157"/>
                </a:cubicBezTo>
                <a:cubicBezTo>
                  <a:pt x="53" y="129"/>
                  <a:pt x="53" y="129"/>
                  <a:pt x="53" y="129"/>
                </a:cubicBezTo>
                <a:cubicBezTo>
                  <a:pt x="59" y="150"/>
                  <a:pt x="59" y="150"/>
                  <a:pt x="59" y="150"/>
                </a:cubicBezTo>
                <a:cubicBezTo>
                  <a:pt x="59" y="153"/>
                  <a:pt x="62" y="154"/>
                  <a:pt x="64" y="154"/>
                </a:cubicBezTo>
                <a:cubicBezTo>
                  <a:pt x="66" y="154"/>
                  <a:pt x="68" y="153"/>
                  <a:pt x="68" y="150"/>
                </a:cubicBezTo>
                <a:cubicBezTo>
                  <a:pt x="84" y="97"/>
                  <a:pt x="84" y="97"/>
                  <a:pt x="84" y="97"/>
                </a:cubicBezTo>
                <a:cubicBezTo>
                  <a:pt x="91" y="101"/>
                  <a:pt x="100" y="104"/>
                  <a:pt x="109" y="104"/>
                </a:cubicBezTo>
                <a:cubicBezTo>
                  <a:pt x="137" y="104"/>
                  <a:pt x="161" y="80"/>
                  <a:pt x="161" y="52"/>
                </a:cubicBezTo>
                <a:cubicBezTo>
                  <a:pt x="161" y="23"/>
                  <a:pt x="137" y="0"/>
                  <a:pt x="109" y="0"/>
                </a:cubicBezTo>
                <a:close/>
                <a:moveTo>
                  <a:pt x="63" y="129"/>
                </a:moveTo>
                <a:cubicBezTo>
                  <a:pt x="60" y="118"/>
                  <a:pt x="60" y="118"/>
                  <a:pt x="60" y="118"/>
                </a:cubicBezTo>
                <a:cubicBezTo>
                  <a:pt x="60" y="115"/>
                  <a:pt x="57" y="114"/>
                  <a:pt x="55" y="114"/>
                </a:cubicBezTo>
                <a:cubicBezTo>
                  <a:pt x="54" y="114"/>
                  <a:pt x="52" y="114"/>
                  <a:pt x="51" y="116"/>
                </a:cubicBezTo>
                <a:cubicBezTo>
                  <a:pt x="18" y="149"/>
                  <a:pt x="18" y="149"/>
                  <a:pt x="18" y="149"/>
                </a:cubicBezTo>
                <a:cubicBezTo>
                  <a:pt x="10" y="142"/>
                  <a:pt x="10" y="142"/>
                  <a:pt x="10" y="142"/>
                </a:cubicBezTo>
                <a:cubicBezTo>
                  <a:pt x="44" y="108"/>
                  <a:pt x="44" y="108"/>
                  <a:pt x="44" y="108"/>
                </a:cubicBezTo>
                <a:cubicBezTo>
                  <a:pt x="47" y="106"/>
                  <a:pt x="46" y="101"/>
                  <a:pt x="42" y="100"/>
                </a:cubicBezTo>
                <a:cubicBezTo>
                  <a:pt x="31" y="97"/>
                  <a:pt x="31" y="97"/>
                  <a:pt x="31" y="97"/>
                </a:cubicBezTo>
                <a:cubicBezTo>
                  <a:pt x="76" y="84"/>
                  <a:pt x="76" y="84"/>
                  <a:pt x="76" y="84"/>
                </a:cubicBezTo>
                <a:lnTo>
                  <a:pt x="63" y="129"/>
                </a:lnTo>
                <a:close/>
                <a:moveTo>
                  <a:pt x="108" y="94"/>
                </a:moveTo>
                <a:cubicBezTo>
                  <a:pt x="100" y="94"/>
                  <a:pt x="93" y="92"/>
                  <a:pt x="86" y="88"/>
                </a:cubicBezTo>
                <a:cubicBezTo>
                  <a:pt x="89" y="78"/>
                  <a:pt x="89" y="78"/>
                  <a:pt x="89" y="78"/>
                </a:cubicBezTo>
                <a:cubicBezTo>
                  <a:pt x="90" y="75"/>
                  <a:pt x="87" y="72"/>
                  <a:pt x="84" y="72"/>
                </a:cubicBezTo>
                <a:cubicBezTo>
                  <a:pt x="83" y="72"/>
                  <a:pt x="83" y="72"/>
                  <a:pt x="82" y="72"/>
                </a:cubicBezTo>
                <a:cubicBezTo>
                  <a:pt x="73" y="74"/>
                  <a:pt x="73" y="74"/>
                  <a:pt x="73" y="74"/>
                </a:cubicBezTo>
                <a:cubicBezTo>
                  <a:pt x="69" y="68"/>
                  <a:pt x="66" y="61"/>
                  <a:pt x="66" y="53"/>
                </a:cubicBezTo>
                <a:cubicBezTo>
                  <a:pt x="66" y="29"/>
                  <a:pt x="85" y="11"/>
                  <a:pt x="108" y="11"/>
                </a:cubicBezTo>
                <a:cubicBezTo>
                  <a:pt x="131" y="11"/>
                  <a:pt x="150" y="30"/>
                  <a:pt x="150" y="53"/>
                </a:cubicBezTo>
                <a:cubicBezTo>
                  <a:pt x="150" y="76"/>
                  <a:pt x="131" y="94"/>
                  <a:pt x="108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E3BE3496-8F86-3BA0-3B76-AA95A5725517}"/>
              </a:ext>
            </a:extLst>
          </p:cNvPr>
          <p:cNvSpPr>
            <a:spLocks noEditPoints="1"/>
          </p:cNvSpPr>
          <p:nvPr/>
        </p:nvSpPr>
        <p:spPr bwMode="auto">
          <a:xfrm>
            <a:off x="2924176" y="1922463"/>
            <a:ext cx="257175" cy="252413"/>
          </a:xfrm>
          <a:custGeom>
            <a:avLst/>
            <a:gdLst>
              <a:gd name="T0" fmla="*/ 99 w 163"/>
              <a:gd name="T1" fmla="*/ 85 h 159"/>
              <a:gd name="T2" fmla="*/ 109 w 163"/>
              <a:gd name="T3" fmla="*/ 111 h 159"/>
              <a:gd name="T4" fmla="*/ 131 w 163"/>
              <a:gd name="T5" fmla="*/ 111 h 159"/>
              <a:gd name="T6" fmla="*/ 157 w 163"/>
              <a:gd name="T7" fmla="*/ 63 h 159"/>
              <a:gd name="T8" fmla="*/ 139 w 163"/>
              <a:gd name="T9" fmla="*/ 60 h 159"/>
              <a:gd name="T10" fmla="*/ 99 w 163"/>
              <a:gd name="T11" fmla="*/ 4 h 159"/>
              <a:gd name="T12" fmla="*/ 76 w 163"/>
              <a:gd name="T13" fmla="*/ 4 h 159"/>
              <a:gd name="T14" fmla="*/ 50 w 163"/>
              <a:gd name="T15" fmla="*/ 52 h 159"/>
              <a:gd name="T16" fmla="*/ 68 w 163"/>
              <a:gd name="T17" fmla="*/ 55 h 159"/>
              <a:gd name="T18" fmla="*/ 54 w 163"/>
              <a:gd name="T19" fmla="*/ 85 h 159"/>
              <a:gd name="T20" fmla="*/ 47 w 163"/>
              <a:gd name="T21" fmla="*/ 85 h 159"/>
              <a:gd name="T22" fmla="*/ 8 w 163"/>
              <a:gd name="T23" fmla="*/ 153 h 159"/>
              <a:gd name="T24" fmla="*/ 38 w 163"/>
              <a:gd name="T25" fmla="*/ 153 h 159"/>
              <a:gd name="T26" fmla="*/ 76 w 163"/>
              <a:gd name="T27" fmla="*/ 108 h 159"/>
              <a:gd name="T28" fmla="*/ 146 w 163"/>
              <a:gd name="T29" fmla="*/ 70 h 159"/>
              <a:gd name="T30" fmla="*/ 150 w 163"/>
              <a:gd name="T31" fmla="*/ 78 h 159"/>
              <a:gd name="T32" fmla="*/ 120 w 163"/>
              <a:gd name="T33" fmla="*/ 105 h 159"/>
              <a:gd name="T34" fmla="*/ 117 w 163"/>
              <a:gd name="T35" fmla="*/ 97 h 159"/>
              <a:gd name="T36" fmla="*/ 65 w 163"/>
              <a:gd name="T37" fmla="*/ 45 h 159"/>
              <a:gd name="T38" fmla="*/ 58 w 163"/>
              <a:gd name="T39" fmla="*/ 45 h 159"/>
              <a:gd name="T40" fmla="*/ 83 w 163"/>
              <a:gd name="T41" fmla="*/ 12 h 159"/>
              <a:gd name="T42" fmla="*/ 91 w 163"/>
              <a:gd name="T43" fmla="*/ 12 h 159"/>
              <a:gd name="T44" fmla="*/ 65 w 163"/>
              <a:gd name="T45" fmla="*/ 45 h 159"/>
              <a:gd name="T46" fmla="*/ 95 w 163"/>
              <a:gd name="T47" fmla="*/ 30 h 159"/>
              <a:gd name="T48" fmla="*/ 113 w 163"/>
              <a:gd name="T49" fmla="*/ 85 h 159"/>
              <a:gd name="T50" fmla="*/ 30 w 163"/>
              <a:gd name="T51" fmla="*/ 146 h 159"/>
              <a:gd name="T52" fmla="*/ 16 w 163"/>
              <a:gd name="T53" fmla="*/ 146 h 159"/>
              <a:gd name="T54" fmla="*/ 51 w 163"/>
              <a:gd name="T55" fmla="*/ 96 h 159"/>
              <a:gd name="T56" fmla="*/ 30 w 163"/>
              <a:gd name="T57" fmla="*/ 146 h 159"/>
              <a:gd name="T58" fmla="*/ 83 w 163"/>
              <a:gd name="T59" fmla="*/ 71 h 159"/>
              <a:gd name="T60" fmla="*/ 69 w 163"/>
              <a:gd name="T61" fmla="*/ 101 h 159"/>
              <a:gd name="T62" fmla="*/ 156 w 163"/>
              <a:gd name="T63" fmla="*/ 149 h 159"/>
              <a:gd name="T64" fmla="*/ 151 w 163"/>
              <a:gd name="T65" fmla="*/ 143 h 159"/>
              <a:gd name="T66" fmla="*/ 95 w 163"/>
              <a:gd name="T67" fmla="*/ 127 h 159"/>
              <a:gd name="T68" fmla="*/ 79 w 163"/>
              <a:gd name="T69" fmla="*/ 149 h 159"/>
              <a:gd name="T70" fmla="*/ 69 w 163"/>
              <a:gd name="T71" fmla="*/ 154 h 159"/>
              <a:gd name="T72" fmla="*/ 156 w 163"/>
              <a:gd name="T73" fmla="*/ 159 h 159"/>
              <a:gd name="T74" fmla="*/ 156 w 163"/>
              <a:gd name="T75" fmla="*/ 149 h 159"/>
              <a:gd name="T76" fmla="*/ 89 w 163"/>
              <a:gd name="T77" fmla="*/ 149 h 159"/>
              <a:gd name="T78" fmla="*/ 95 w 163"/>
              <a:gd name="T79" fmla="*/ 138 h 159"/>
              <a:gd name="T80" fmla="*/ 141 w 163"/>
              <a:gd name="T81" fmla="*/ 14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3" h="159">
                <a:moveTo>
                  <a:pt x="76" y="108"/>
                </a:moveTo>
                <a:cubicBezTo>
                  <a:pt x="99" y="85"/>
                  <a:pt x="99" y="85"/>
                  <a:pt x="99" y="85"/>
                </a:cubicBezTo>
                <a:cubicBezTo>
                  <a:pt x="106" y="93"/>
                  <a:pt x="106" y="93"/>
                  <a:pt x="106" y="93"/>
                </a:cubicBezTo>
                <a:cubicBezTo>
                  <a:pt x="104" y="98"/>
                  <a:pt x="104" y="106"/>
                  <a:pt x="109" y="111"/>
                </a:cubicBezTo>
                <a:cubicBezTo>
                  <a:pt x="112" y="114"/>
                  <a:pt x="116" y="116"/>
                  <a:pt x="120" y="116"/>
                </a:cubicBezTo>
                <a:cubicBezTo>
                  <a:pt x="124" y="116"/>
                  <a:pt x="128" y="114"/>
                  <a:pt x="131" y="111"/>
                </a:cubicBezTo>
                <a:cubicBezTo>
                  <a:pt x="157" y="85"/>
                  <a:pt x="157" y="85"/>
                  <a:pt x="157" y="85"/>
                </a:cubicBezTo>
                <a:cubicBezTo>
                  <a:pt x="163" y="79"/>
                  <a:pt x="163" y="70"/>
                  <a:pt x="157" y="63"/>
                </a:cubicBezTo>
                <a:cubicBezTo>
                  <a:pt x="154" y="60"/>
                  <a:pt x="150" y="58"/>
                  <a:pt x="147" y="58"/>
                </a:cubicBezTo>
                <a:cubicBezTo>
                  <a:pt x="144" y="58"/>
                  <a:pt x="142" y="59"/>
                  <a:pt x="139" y="60"/>
                </a:cubicBezTo>
                <a:cubicBezTo>
                  <a:pt x="101" y="22"/>
                  <a:pt x="101" y="22"/>
                  <a:pt x="101" y="22"/>
                </a:cubicBezTo>
                <a:cubicBezTo>
                  <a:pt x="104" y="17"/>
                  <a:pt x="103" y="9"/>
                  <a:pt x="99" y="4"/>
                </a:cubicBezTo>
                <a:cubicBezTo>
                  <a:pt x="96" y="1"/>
                  <a:pt x="92" y="0"/>
                  <a:pt x="88" y="0"/>
                </a:cubicBezTo>
                <a:cubicBezTo>
                  <a:pt x="83" y="0"/>
                  <a:pt x="79" y="1"/>
                  <a:pt x="76" y="4"/>
                </a:cubicBezTo>
                <a:cubicBezTo>
                  <a:pt x="50" y="30"/>
                  <a:pt x="50" y="30"/>
                  <a:pt x="50" y="30"/>
                </a:cubicBezTo>
                <a:cubicBezTo>
                  <a:pt x="44" y="36"/>
                  <a:pt x="44" y="46"/>
                  <a:pt x="50" y="52"/>
                </a:cubicBezTo>
                <a:cubicBezTo>
                  <a:pt x="53" y="55"/>
                  <a:pt x="57" y="57"/>
                  <a:pt x="61" y="57"/>
                </a:cubicBezTo>
                <a:cubicBezTo>
                  <a:pt x="64" y="57"/>
                  <a:pt x="66" y="56"/>
                  <a:pt x="68" y="55"/>
                </a:cubicBezTo>
                <a:cubicBezTo>
                  <a:pt x="76" y="63"/>
                  <a:pt x="76" y="63"/>
                  <a:pt x="76" y="63"/>
                </a:cubicBezTo>
                <a:cubicBezTo>
                  <a:pt x="54" y="85"/>
                  <a:pt x="54" y="85"/>
                  <a:pt x="54" y="85"/>
                </a:cubicBezTo>
                <a:cubicBezTo>
                  <a:pt x="53" y="84"/>
                  <a:pt x="51" y="84"/>
                  <a:pt x="50" y="84"/>
                </a:cubicBezTo>
                <a:cubicBezTo>
                  <a:pt x="49" y="84"/>
                  <a:pt x="47" y="84"/>
                  <a:pt x="47" y="85"/>
                </a:cubicBezTo>
                <a:cubicBezTo>
                  <a:pt x="8" y="124"/>
                  <a:pt x="8" y="124"/>
                  <a:pt x="8" y="124"/>
                </a:cubicBezTo>
                <a:cubicBezTo>
                  <a:pt x="0" y="132"/>
                  <a:pt x="0" y="145"/>
                  <a:pt x="8" y="153"/>
                </a:cubicBezTo>
                <a:cubicBezTo>
                  <a:pt x="12" y="157"/>
                  <a:pt x="18" y="159"/>
                  <a:pt x="23" y="159"/>
                </a:cubicBezTo>
                <a:cubicBezTo>
                  <a:pt x="28" y="159"/>
                  <a:pt x="34" y="157"/>
                  <a:pt x="38" y="153"/>
                </a:cubicBezTo>
                <a:cubicBezTo>
                  <a:pt x="76" y="115"/>
                  <a:pt x="76" y="115"/>
                  <a:pt x="76" y="115"/>
                </a:cubicBezTo>
                <a:cubicBezTo>
                  <a:pt x="78" y="113"/>
                  <a:pt x="78" y="110"/>
                  <a:pt x="76" y="108"/>
                </a:cubicBezTo>
                <a:close/>
                <a:moveTo>
                  <a:pt x="142" y="71"/>
                </a:moveTo>
                <a:cubicBezTo>
                  <a:pt x="143" y="70"/>
                  <a:pt x="145" y="70"/>
                  <a:pt x="146" y="70"/>
                </a:cubicBezTo>
                <a:cubicBezTo>
                  <a:pt x="148" y="70"/>
                  <a:pt x="149" y="70"/>
                  <a:pt x="150" y="71"/>
                </a:cubicBezTo>
                <a:cubicBezTo>
                  <a:pt x="152" y="73"/>
                  <a:pt x="152" y="76"/>
                  <a:pt x="150" y="78"/>
                </a:cubicBezTo>
                <a:cubicBezTo>
                  <a:pt x="124" y="104"/>
                  <a:pt x="124" y="104"/>
                  <a:pt x="124" y="104"/>
                </a:cubicBezTo>
                <a:cubicBezTo>
                  <a:pt x="123" y="105"/>
                  <a:pt x="122" y="105"/>
                  <a:pt x="120" y="105"/>
                </a:cubicBezTo>
                <a:cubicBezTo>
                  <a:pt x="119" y="105"/>
                  <a:pt x="118" y="105"/>
                  <a:pt x="117" y="104"/>
                </a:cubicBezTo>
                <a:cubicBezTo>
                  <a:pt x="115" y="102"/>
                  <a:pt x="115" y="99"/>
                  <a:pt x="117" y="97"/>
                </a:cubicBezTo>
                <a:lnTo>
                  <a:pt x="142" y="71"/>
                </a:lnTo>
                <a:close/>
                <a:moveTo>
                  <a:pt x="65" y="45"/>
                </a:moveTo>
                <a:cubicBezTo>
                  <a:pt x="64" y="46"/>
                  <a:pt x="63" y="47"/>
                  <a:pt x="62" y="47"/>
                </a:cubicBezTo>
                <a:cubicBezTo>
                  <a:pt x="60" y="47"/>
                  <a:pt x="59" y="46"/>
                  <a:pt x="58" y="45"/>
                </a:cubicBezTo>
                <a:cubicBezTo>
                  <a:pt x="56" y="43"/>
                  <a:pt x="56" y="40"/>
                  <a:pt x="58" y="38"/>
                </a:cubicBezTo>
                <a:cubicBezTo>
                  <a:pt x="83" y="12"/>
                  <a:pt x="83" y="12"/>
                  <a:pt x="83" y="12"/>
                </a:cubicBezTo>
                <a:cubicBezTo>
                  <a:pt x="84" y="11"/>
                  <a:pt x="86" y="11"/>
                  <a:pt x="87" y="11"/>
                </a:cubicBezTo>
                <a:cubicBezTo>
                  <a:pt x="89" y="11"/>
                  <a:pt x="90" y="11"/>
                  <a:pt x="91" y="12"/>
                </a:cubicBezTo>
                <a:cubicBezTo>
                  <a:pt x="93" y="14"/>
                  <a:pt x="93" y="18"/>
                  <a:pt x="91" y="20"/>
                </a:cubicBezTo>
                <a:lnTo>
                  <a:pt x="65" y="45"/>
                </a:lnTo>
                <a:close/>
                <a:moveTo>
                  <a:pt x="76" y="49"/>
                </a:moveTo>
                <a:cubicBezTo>
                  <a:pt x="95" y="30"/>
                  <a:pt x="95" y="30"/>
                  <a:pt x="95" y="30"/>
                </a:cubicBezTo>
                <a:cubicBezTo>
                  <a:pt x="131" y="67"/>
                  <a:pt x="131" y="67"/>
                  <a:pt x="131" y="67"/>
                </a:cubicBezTo>
                <a:cubicBezTo>
                  <a:pt x="113" y="85"/>
                  <a:pt x="113" y="85"/>
                  <a:pt x="113" y="85"/>
                </a:cubicBezTo>
                <a:lnTo>
                  <a:pt x="76" y="49"/>
                </a:lnTo>
                <a:close/>
                <a:moveTo>
                  <a:pt x="30" y="146"/>
                </a:moveTo>
                <a:cubicBezTo>
                  <a:pt x="29" y="148"/>
                  <a:pt x="26" y="149"/>
                  <a:pt x="23" y="149"/>
                </a:cubicBezTo>
                <a:cubicBezTo>
                  <a:pt x="21" y="149"/>
                  <a:pt x="18" y="148"/>
                  <a:pt x="16" y="146"/>
                </a:cubicBezTo>
                <a:cubicBezTo>
                  <a:pt x="11" y="142"/>
                  <a:pt x="11" y="135"/>
                  <a:pt x="16" y="131"/>
                </a:cubicBezTo>
                <a:cubicBezTo>
                  <a:pt x="51" y="96"/>
                  <a:pt x="51" y="96"/>
                  <a:pt x="51" y="96"/>
                </a:cubicBezTo>
                <a:cubicBezTo>
                  <a:pt x="66" y="111"/>
                  <a:pt x="66" y="111"/>
                  <a:pt x="66" y="111"/>
                </a:cubicBezTo>
                <a:lnTo>
                  <a:pt x="30" y="146"/>
                </a:lnTo>
                <a:close/>
                <a:moveTo>
                  <a:pt x="61" y="93"/>
                </a:moveTo>
                <a:cubicBezTo>
                  <a:pt x="83" y="71"/>
                  <a:pt x="83" y="71"/>
                  <a:pt x="83" y="71"/>
                </a:cubicBezTo>
                <a:cubicBezTo>
                  <a:pt x="91" y="78"/>
                  <a:pt x="91" y="78"/>
                  <a:pt x="91" y="78"/>
                </a:cubicBezTo>
                <a:cubicBezTo>
                  <a:pt x="69" y="101"/>
                  <a:pt x="69" y="101"/>
                  <a:pt x="69" y="101"/>
                </a:cubicBezTo>
                <a:lnTo>
                  <a:pt x="61" y="93"/>
                </a:lnTo>
                <a:close/>
                <a:moveTo>
                  <a:pt x="156" y="149"/>
                </a:moveTo>
                <a:cubicBezTo>
                  <a:pt x="151" y="149"/>
                  <a:pt x="151" y="149"/>
                  <a:pt x="151" y="149"/>
                </a:cubicBezTo>
                <a:cubicBezTo>
                  <a:pt x="151" y="143"/>
                  <a:pt x="151" y="143"/>
                  <a:pt x="151" y="143"/>
                </a:cubicBezTo>
                <a:cubicBezTo>
                  <a:pt x="151" y="135"/>
                  <a:pt x="144" y="127"/>
                  <a:pt x="136" y="127"/>
                </a:cubicBezTo>
                <a:cubicBezTo>
                  <a:pt x="95" y="127"/>
                  <a:pt x="95" y="127"/>
                  <a:pt x="95" y="127"/>
                </a:cubicBezTo>
                <a:cubicBezTo>
                  <a:pt x="86" y="127"/>
                  <a:pt x="79" y="135"/>
                  <a:pt x="79" y="143"/>
                </a:cubicBezTo>
                <a:cubicBezTo>
                  <a:pt x="79" y="149"/>
                  <a:pt x="79" y="149"/>
                  <a:pt x="79" y="149"/>
                </a:cubicBezTo>
                <a:cubicBezTo>
                  <a:pt x="74" y="149"/>
                  <a:pt x="74" y="149"/>
                  <a:pt x="74" y="149"/>
                </a:cubicBezTo>
                <a:cubicBezTo>
                  <a:pt x="71" y="149"/>
                  <a:pt x="69" y="151"/>
                  <a:pt x="69" y="154"/>
                </a:cubicBezTo>
                <a:cubicBezTo>
                  <a:pt x="69" y="157"/>
                  <a:pt x="71" y="159"/>
                  <a:pt x="74" y="159"/>
                </a:cubicBezTo>
                <a:cubicBezTo>
                  <a:pt x="156" y="159"/>
                  <a:pt x="156" y="159"/>
                  <a:pt x="156" y="159"/>
                </a:cubicBezTo>
                <a:cubicBezTo>
                  <a:pt x="160" y="159"/>
                  <a:pt x="162" y="157"/>
                  <a:pt x="162" y="154"/>
                </a:cubicBezTo>
                <a:cubicBezTo>
                  <a:pt x="162" y="151"/>
                  <a:pt x="159" y="149"/>
                  <a:pt x="156" y="149"/>
                </a:cubicBezTo>
                <a:close/>
                <a:moveTo>
                  <a:pt x="141" y="149"/>
                </a:moveTo>
                <a:cubicBezTo>
                  <a:pt x="89" y="149"/>
                  <a:pt x="89" y="149"/>
                  <a:pt x="89" y="149"/>
                </a:cubicBezTo>
                <a:cubicBezTo>
                  <a:pt x="89" y="143"/>
                  <a:pt x="89" y="143"/>
                  <a:pt x="89" y="143"/>
                </a:cubicBezTo>
                <a:cubicBezTo>
                  <a:pt x="89" y="141"/>
                  <a:pt x="91" y="138"/>
                  <a:pt x="95" y="138"/>
                </a:cubicBezTo>
                <a:cubicBezTo>
                  <a:pt x="136" y="138"/>
                  <a:pt x="136" y="138"/>
                  <a:pt x="136" y="138"/>
                </a:cubicBezTo>
                <a:cubicBezTo>
                  <a:pt x="139" y="138"/>
                  <a:pt x="141" y="141"/>
                  <a:pt x="141" y="143"/>
                </a:cubicBezTo>
                <a:lnTo>
                  <a:pt x="141" y="14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29057846-89A0-CECB-EBB1-F79B7CA42EE2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1371600"/>
            <a:ext cx="254000" cy="254000"/>
          </a:xfrm>
          <a:custGeom>
            <a:avLst/>
            <a:gdLst>
              <a:gd name="T0" fmla="*/ 155 w 160"/>
              <a:gd name="T1" fmla="*/ 150 h 160"/>
              <a:gd name="T2" fmla="*/ 11 w 160"/>
              <a:gd name="T3" fmla="*/ 150 h 160"/>
              <a:gd name="T4" fmla="*/ 11 w 160"/>
              <a:gd name="T5" fmla="*/ 5 h 160"/>
              <a:gd name="T6" fmla="*/ 5 w 160"/>
              <a:gd name="T7" fmla="*/ 0 h 160"/>
              <a:gd name="T8" fmla="*/ 0 w 160"/>
              <a:gd name="T9" fmla="*/ 5 h 160"/>
              <a:gd name="T10" fmla="*/ 0 w 160"/>
              <a:gd name="T11" fmla="*/ 155 h 160"/>
              <a:gd name="T12" fmla="*/ 5 w 160"/>
              <a:gd name="T13" fmla="*/ 160 h 160"/>
              <a:gd name="T14" fmla="*/ 155 w 160"/>
              <a:gd name="T15" fmla="*/ 160 h 160"/>
              <a:gd name="T16" fmla="*/ 160 w 160"/>
              <a:gd name="T17" fmla="*/ 155 h 160"/>
              <a:gd name="T18" fmla="*/ 155 w 160"/>
              <a:gd name="T19" fmla="*/ 150 h 160"/>
              <a:gd name="T20" fmla="*/ 36 w 160"/>
              <a:gd name="T21" fmla="*/ 122 h 160"/>
              <a:gd name="T22" fmla="*/ 52 w 160"/>
              <a:gd name="T23" fmla="*/ 107 h 160"/>
              <a:gd name="T24" fmla="*/ 50 w 160"/>
              <a:gd name="T25" fmla="*/ 100 h 160"/>
              <a:gd name="T26" fmla="*/ 64 w 160"/>
              <a:gd name="T27" fmla="*/ 86 h 160"/>
              <a:gd name="T28" fmla="*/ 71 w 160"/>
              <a:gd name="T29" fmla="*/ 87 h 160"/>
              <a:gd name="T30" fmla="*/ 78 w 160"/>
              <a:gd name="T31" fmla="*/ 86 h 160"/>
              <a:gd name="T32" fmla="*/ 88 w 160"/>
              <a:gd name="T33" fmla="*/ 96 h 160"/>
              <a:gd name="T34" fmla="*/ 87 w 160"/>
              <a:gd name="T35" fmla="*/ 103 h 160"/>
              <a:gd name="T36" fmla="*/ 102 w 160"/>
              <a:gd name="T37" fmla="*/ 118 h 160"/>
              <a:gd name="T38" fmla="*/ 118 w 160"/>
              <a:gd name="T39" fmla="*/ 103 h 160"/>
              <a:gd name="T40" fmla="*/ 116 w 160"/>
              <a:gd name="T41" fmla="*/ 96 h 160"/>
              <a:gd name="T42" fmla="*/ 137 w 160"/>
              <a:gd name="T43" fmla="*/ 75 h 160"/>
              <a:gd name="T44" fmla="*/ 144 w 160"/>
              <a:gd name="T45" fmla="*/ 77 h 160"/>
              <a:gd name="T46" fmla="*/ 160 w 160"/>
              <a:gd name="T47" fmla="*/ 61 h 160"/>
              <a:gd name="T48" fmla="*/ 144 w 160"/>
              <a:gd name="T49" fmla="*/ 45 h 160"/>
              <a:gd name="T50" fmla="*/ 129 w 160"/>
              <a:gd name="T51" fmla="*/ 61 h 160"/>
              <a:gd name="T52" fmla="*/ 130 w 160"/>
              <a:gd name="T53" fmla="*/ 68 h 160"/>
              <a:gd name="T54" fmla="*/ 110 w 160"/>
              <a:gd name="T55" fmla="*/ 89 h 160"/>
              <a:gd name="T56" fmla="*/ 102 w 160"/>
              <a:gd name="T57" fmla="*/ 87 h 160"/>
              <a:gd name="T58" fmla="*/ 96 w 160"/>
              <a:gd name="T59" fmla="*/ 89 h 160"/>
              <a:gd name="T60" fmla="*/ 85 w 160"/>
              <a:gd name="T61" fmla="*/ 78 h 160"/>
              <a:gd name="T62" fmla="*/ 86 w 160"/>
              <a:gd name="T63" fmla="*/ 71 h 160"/>
              <a:gd name="T64" fmla="*/ 71 w 160"/>
              <a:gd name="T65" fmla="*/ 55 h 160"/>
              <a:gd name="T66" fmla="*/ 56 w 160"/>
              <a:gd name="T67" fmla="*/ 71 h 160"/>
              <a:gd name="T68" fmla="*/ 57 w 160"/>
              <a:gd name="T69" fmla="*/ 78 h 160"/>
              <a:gd name="T70" fmla="*/ 43 w 160"/>
              <a:gd name="T71" fmla="*/ 92 h 160"/>
              <a:gd name="T72" fmla="*/ 36 w 160"/>
              <a:gd name="T73" fmla="*/ 91 h 160"/>
              <a:gd name="T74" fmla="*/ 21 w 160"/>
              <a:gd name="T75" fmla="*/ 107 h 160"/>
              <a:gd name="T76" fmla="*/ 36 w 160"/>
              <a:gd name="T77" fmla="*/ 122 h 160"/>
              <a:gd name="T78" fmla="*/ 144 w 160"/>
              <a:gd name="T79" fmla="*/ 55 h 160"/>
              <a:gd name="T80" fmla="*/ 150 w 160"/>
              <a:gd name="T81" fmla="*/ 61 h 160"/>
              <a:gd name="T82" fmla="*/ 144 w 160"/>
              <a:gd name="T83" fmla="*/ 66 h 160"/>
              <a:gd name="T84" fmla="*/ 139 w 160"/>
              <a:gd name="T85" fmla="*/ 61 h 160"/>
              <a:gd name="T86" fmla="*/ 144 w 160"/>
              <a:gd name="T87" fmla="*/ 55 h 160"/>
              <a:gd name="T88" fmla="*/ 102 w 160"/>
              <a:gd name="T89" fmla="*/ 98 h 160"/>
              <a:gd name="T90" fmla="*/ 108 w 160"/>
              <a:gd name="T91" fmla="*/ 103 h 160"/>
              <a:gd name="T92" fmla="*/ 102 w 160"/>
              <a:gd name="T93" fmla="*/ 108 h 160"/>
              <a:gd name="T94" fmla="*/ 98 w 160"/>
              <a:gd name="T95" fmla="*/ 103 h 160"/>
              <a:gd name="T96" fmla="*/ 102 w 160"/>
              <a:gd name="T97" fmla="*/ 98 h 160"/>
              <a:gd name="T98" fmla="*/ 71 w 160"/>
              <a:gd name="T99" fmla="*/ 66 h 160"/>
              <a:gd name="T100" fmla="*/ 76 w 160"/>
              <a:gd name="T101" fmla="*/ 71 h 160"/>
              <a:gd name="T102" fmla="*/ 71 w 160"/>
              <a:gd name="T103" fmla="*/ 77 h 160"/>
              <a:gd name="T104" fmla="*/ 66 w 160"/>
              <a:gd name="T105" fmla="*/ 71 h 160"/>
              <a:gd name="T106" fmla="*/ 71 w 160"/>
              <a:gd name="T107" fmla="*/ 66 h 160"/>
              <a:gd name="T108" fmla="*/ 36 w 160"/>
              <a:gd name="T109" fmla="*/ 101 h 160"/>
              <a:gd name="T110" fmla="*/ 41 w 160"/>
              <a:gd name="T111" fmla="*/ 106 h 160"/>
              <a:gd name="T112" fmla="*/ 36 w 160"/>
              <a:gd name="T113" fmla="*/ 112 h 160"/>
              <a:gd name="T114" fmla="*/ 31 w 160"/>
              <a:gd name="T115" fmla="*/ 106 h 160"/>
              <a:gd name="T116" fmla="*/ 36 w 160"/>
              <a:gd name="T117" fmla="*/ 10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155" y="150"/>
                </a:moveTo>
                <a:cubicBezTo>
                  <a:pt x="11" y="150"/>
                  <a:pt x="11" y="150"/>
                  <a:pt x="11" y="150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2"/>
                  <a:pt x="8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0"/>
                  <a:pt x="5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7"/>
                  <a:pt x="160" y="155"/>
                </a:cubicBezTo>
                <a:cubicBezTo>
                  <a:pt x="160" y="153"/>
                  <a:pt x="158" y="150"/>
                  <a:pt x="155" y="150"/>
                </a:cubicBezTo>
                <a:close/>
                <a:moveTo>
                  <a:pt x="36" y="122"/>
                </a:moveTo>
                <a:cubicBezTo>
                  <a:pt x="44" y="122"/>
                  <a:pt x="52" y="115"/>
                  <a:pt x="52" y="107"/>
                </a:cubicBezTo>
                <a:cubicBezTo>
                  <a:pt x="52" y="104"/>
                  <a:pt x="51" y="102"/>
                  <a:pt x="50" y="100"/>
                </a:cubicBezTo>
                <a:cubicBezTo>
                  <a:pt x="64" y="86"/>
                  <a:pt x="64" y="86"/>
                  <a:pt x="64" y="86"/>
                </a:cubicBezTo>
                <a:cubicBezTo>
                  <a:pt x="66" y="86"/>
                  <a:pt x="68" y="87"/>
                  <a:pt x="71" y="87"/>
                </a:cubicBezTo>
                <a:cubicBezTo>
                  <a:pt x="74" y="87"/>
                  <a:pt x="76" y="87"/>
                  <a:pt x="78" y="86"/>
                </a:cubicBezTo>
                <a:cubicBezTo>
                  <a:pt x="88" y="96"/>
                  <a:pt x="88" y="96"/>
                  <a:pt x="88" y="96"/>
                </a:cubicBezTo>
                <a:cubicBezTo>
                  <a:pt x="88" y="98"/>
                  <a:pt x="87" y="100"/>
                  <a:pt x="87" y="103"/>
                </a:cubicBezTo>
                <a:cubicBezTo>
                  <a:pt x="87" y="112"/>
                  <a:pt x="94" y="118"/>
                  <a:pt x="102" y="118"/>
                </a:cubicBezTo>
                <a:cubicBezTo>
                  <a:pt x="111" y="118"/>
                  <a:pt x="118" y="112"/>
                  <a:pt x="118" y="103"/>
                </a:cubicBezTo>
                <a:cubicBezTo>
                  <a:pt x="118" y="100"/>
                  <a:pt x="117" y="98"/>
                  <a:pt x="116" y="96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39" y="76"/>
                  <a:pt x="142" y="77"/>
                  <a:pt x="144" y="77"/>
                </a:cubicBezTo>
                <a:cubicBezTo>
                  <a:pt x="153" y="77"/>
                  <a:pt x="160" y="70"/>
                  <a:pt x="160" y="61"/>
                </a:cubicBezTo>
                <a:cubicBezTo>
                  <a:pt x="160" y="52"/>
                  <a:pt x="153" y="45"/>
                  <a:pt x="144" y="45"/>
                </a:cubicBezTo>
                <a:cubicBezTo>
                  <a:pt x="136" y="45"/>
                  <a:pt x="129" y="52"/>
                  <a:pt x="129" y="61"/>
                </a:cubicBezTo>
                <a:cubicBezTo>
                  <a:pt x="129" y="63"/>
                  <a:pt x="129" y="65"/>
                  <a:pt x="130" y="68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08" y="88"/>
                  <a:pt x="105" y="87"/>
                  <a:pt x="102" y="87"/>
                </a:cubicBezTo>
                <a:cubicBezTo>
                  <a:pt x="100" y="87"/>
                  <a:pt x="98" y="88"/>
                  <a:pt x="96" y="89"/>
                </a:cubicBezTo>
                <a:cubicBezTo>
                  <a:pt x="85" y="78"/>
                  <a:pt x="85" y="78"/>
                  <a:pt x="85" y="78"/>
                </a:cubicBezTo>
                <a:cubicBezTo>
                  <a:pt x="86" y="76"/>
                  <a:pt x="86" y="74"/>
                  <a:pt x="86" y="71"/>
                </a:cubicBezTo>
                <a:cubicBezTo>
                  <a:pt x="86" y="63"/>
                  <a:pt x="80" y="55"/>
                  <a:pt x="71" y="55"/>
                </a:cubicBezTo>
                <a:cubicBezTo>
                  <a:pt x="62" y="55"/>
                  <a:pt x="56" y="62"/>
                  <a:pt x="56" y="71"/>
                </a:cubicBezTo>
                <a:cubicBezTo>
                  <a:pt x="56" y="74"/>
                  <a:pt x="56" y="76"/>
                  <a:pt x="57" y="78"/>
                </a:cubicBezTo>
                <a:cubicBezTo>
                  <a:pt x="43" y="92"/>
                  <a:pt x="43" y="92"/>
                  <a:pt x="43" y="92"/>
                </a:cubicBezTo>
                <a:cubicBezTo>
                  <a:pt x="41" y="91"/>
                  <a:pt x="39" y="91"/>
                  <a:pt x="36" y="91"/>
                </a:cubicBezTo>
                <a:cubicBezTo>
                  <a:pt x="28" y="91"/>
                  <a:pt x="21" y="98"/>
                  <a:pt x="21" y="107"/>
                </a:cubicBezTo>
                <a:cubicBezTo>
                  <a:pt x="21" y="115"/>
                  <a:pt x="28" y="122"/>
                  <a:pt x="36" y="122"/>
                </a:cubicBezTo>
                <a:close/>
                <a:moveTo>
                  <a:pt x="144" y="55"/>
                </a:moveTo>
                <a:cubicBezTo>
                  <a:pt x="147" y="55"/>
                  <a:pt x="150" y="57"/>
                  <a:pt x="150" y="61"/>
                </a:cubicBezTo>
                <a:cubicBezTo>
                  <a:pt x="149" y="64"/>
                  <a:pt x="147" y="66"/>
                  <a:pt x="144" y="66"/>
                </a:cubicBezTo>
                <a:cubicBezTo>
                  <a:pt x="141" y="66"/>
                  <a:pt x="139" y="64"/>
                  <a:pt x="139" y="61"/>
                </a:cubicBezTo>
                <a:cubicBezTo>
                  <a:pt x="139" y="57"/>
                  <a:pt x="142" y="55"/>
                  <a:pt x="144" y="55"/>
                </a:cubicBezTo>
                <a:close/>
                <a:moveTo>
                  <a:pt x="102" y="98"/>
                </a:moveTo>
                <a:cubicBezTo>
                  <a:pt x="105" y="98"/>
                  <a:pt x="108" y="100"/>
                  <a:pt x="108" y="103"/>
                </a:cubicBezTo>
                <a:cubicBezTo>
                  <a:pt x="108" y="106"/>
                  <a:pt x="106" y="108"/>
                  <a:pt x="102" y="108"/>
                </a:cubicBezTo>
                <a:cubicBezTo>
                  <a:pt x="100" y="108"/>
                  <a:pt x="98" y="106"/>
                  <a:pt x="98" y="103"/>
                </a:cubicBezTo>
                <a:cubicBezTo>
                  <a:pt x="98" y="100"/>
                  <a:pt x="100" y="98"/>
                  <a:pt x="102" y="98"/>
                </a:cubicBezTo>
                <a:close/>
                <a:moveTo>
                  <a:pt x="71" y="66"/>
                </a:moveTo>
                <a:cubicBezTo>
                  <a:pt x="74" y="66"/>
                  <a:pt x="76" y="68"/>
                  <a:pt x="76" y="71"/>
                </a:cubicBezTo>
                <a:cubicBezTo>
                  <a:pt x="76" y="74"/>
                  <a:pt x="74" y="77"/>
                  <a:pt x="71" y="77"/>
                </a:cubicBezTo>
                <a:cubicBezTo>
                  <a:pt x="68" y="77"/>
                  <a:pt x="66" y="74"/>
                  <a:pt x="66" y="71"/>
                </a:cubicBezTo>
                <a:cubicBezTo>
                  <a:pt x="66" y="68"/>
                  <a:pt x="68" y="66"/>
                  <a:pt x="71" y="66"/>
                </a:cubicBezTo>
                <a:close/>
                <a:moveTo>
                  <a:pt x="36" y="101"/>
                </a:moveTo>
                <a:cubicBezTo>
                  <a:pt x="39" y="101"/>
                  <a:pt x="41" y="103"/>
                  <a:pt x="41" y="106"/>
                </a:cubicBezTo>
                <a:cubicBezTo>
                  <a:pt x="41" y="109"/>
                  <a:pt x="39" y="112"/>
                  <a:pt x="36" y="112"/>
                </a:cubicBezTo>
                <a:cubicBezTo>
                  <a:pt x="33" y="112"/>
                  <a:pt x="31" y="109"/>
                  <a:pt x="31" y="106"/>
                </a:cubicBezTo>
                <a:cubicBezTo>
                  <a:pt x="31" y="103"/>
                  <a:pt x="33" y="101"/>
                  <a:pt x="36" y="10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7439E70D-16CD-E973-ACE8-760CD07AF19F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1922463"/>
            <a:ext cx="252413" cy="254000"/>
          </a:xfrm>
          <a:custGeom>
            <a:avLst/>
            <a:gdLst>
              <a:gd name="T0" fmla="*/ 138 w 159"/>
              <a:gd name="T1" fmla="*/ 5 h 160"/>
              <a:gd name="T2" fmla="*/ 26 w 159"/>
              <a:gd name="T3" fmla="*/ 0 h 160"/>
              <a:gd name="T4" fmla="*/ 5 w 159"/>
              <a:gd name="T5" fmla="*/ 21 h 160"/>
              <a:gd name="T6" fmla="*/ 0 w 159"/>
              <a:gd name="T7" fmla="*/ 88 h 160"/>
              <a:gd name="T8" fmla="*/ 21 w 159"/>
              <a:gd name="T9" fmla="*/ 109 h 160"/>
              <a:gd name="T10" fmla="*/ 61 w 159"/>
              <a:gd name="T11" fmla="*/ 114 h 160"/>
              <a:gd name="T12" fmla="*/ 64 w 159"/>
              <a:gd name="T13" fmla="*/ 154 h 160"/>
              <a:gd name="T14" fmla="*/ 72 w 159"/>
              <a:gd name="T15" fmla="*/ 159 h 160"/>
              <a:gd name="T16" fmla="*/ 98 w 159"/>
              <a:gd name="T17" fmla="*/ 159 h 160"/>
              <a:gd name="T18" fmla="*/ 106 w 159"/>
              <a:gd name="T19" fmla="*/ 154 h 160"/>
              <a:gd name="T20" fmla="*/ 108 w 159"/>
              <a:gd name="T21" fmla="*/ 113 h 160"/>
              <a:gd name="T22" fmla="*/ 138 w 159"/>
              <a:gd name="T23" fmla="*/ 108 h 160"/>
              <a:gd name="T24" fmla="*/ 159 w 159"/>
              <a:gd name="T25" fmla="*/ 87 h 160"/>
              <a:gd name="T26" fmla="*/ 153 w 159"/>
              <a:gd name="T27" fmla="*/ 21 h 160"/>
              <a:gd name="T28" fmla="*/ 87 w 159"/>
              <a:gd name="T29" fmla="*/ 139 h 160"/>
              <a:gd name="T30" fmla="*/ 81 w 159"/>
              <a:gd name="T31" fmla="*/ 139 h 160"/>
              <a:gd name="T32" fmla="*/ 74 w 159"/>
              <a:gd name="T33" fmla="*/ 122 h 160"/>
              <a:gd name="T34" fmla="*/ 95 w 159"/>
              <a:gd name="T35" fmla="*/ 122 h 160"/>
              <a:gd name="T36" fmla="*/ 84 w 159"/>
              <a:gd name="T37" fmla="*/ 114 h 160"/>
              <a:gd name="T38" fmla="*/ 84 w 159"/>
              <a:gd name="T39" fmla="*/ 72 h 160"/>
              <a:gd name="T40" fmla="*/ 84 w 159"/>
              <a:gd name="T41" fmla="*/ 114 h 160"/>
              <a:gd name="T42" fmla="*/ 148 w 159"/>
              <a:gd name="T43" fmla="*/ 83 h 160"/>
              <a:gd name="T44" fmla="*/ 113 w 159"/>
              <a:gd name="T45" fmla="*/ 103 h 160"/>
              <a:gd name="T46" fmla="*/ 84 w 159"/>
              <a:gd name="T47" fmla="*/ 62 h 160"/>
              <a:gd name="T48" fmla="*/ 55 w 159"/>
              <a:gd name="T49" fmla="*/ 103 h 160"/>
              <a:gd name="T50" fmla="*/ 10 w 159"/>
              <a:gd name="T51" fmla="*/ 83 h 160"/>
              <a:gd name="T52" fmla="*/ 30 w 159"/>
              <a:gd name="T53" fmla="*/ 10 h 160"/>
              <a:gd name="T54" fmla="*/ 148 w 159"/>
              <a:gd name="T55" fmla="*/ 30 h 160"/>
              <a:gd name="T56" fmla="*/ 46 w 159"/>
              <a:gd name="T57" fmla="*/ 31 h 160"/>
              <a:gd name="T58" fmla="*/ 116 w 159"/>
              <a:gd name="T59" fmla="*/ 25 h 160"/>
              <a:gd name="T60" fmla="*/ 46 w 159"/>
              <a:gd name="T61" fmla="*/ 20 h 160"/>
              <a:gd name="T62" fmla="*/ 46 w 159"/>
              <a:gd name="T63" fmla="*/ 31 h 160"/>
              <a:gd name="T64" fmla="*/ 20 w 159"/>
              <a:gd name="T65" fmla="*/ 47 h 160"/>
              <a:gd name="T66" fmla="*/ 132 w 159"/>
              <a:gd name="T67" fmla="*/ 52 h 160"/>
              <a:gd name="T68" fmla="*/ 132 w 159"/>
              <a:gd name="T69" fmla="*/ 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9" h="160">
                <a:moveTo>
                  <a:pt x="153" y="21"/>
                </a:moveTo>
                <a:cubicBezTo>
                  <a:pt x="145" y="21"/>
                  <a:pt x="138" y="13"/>
                  <a:pt x="138" y="5"/>
                </a:cubicBezTo>
                <a:cubicBezTo>
                  <a:pt x="138" y="2"/>
                  <a:pt x="136" y="0"/>
                  <a:pt x="133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3" y="0"/>
                  <a:pt x="21" y="2"/>
                  <a:pt x="21" y="5"/>
                </a:cubicBezTo>
                <a:cubicBezTo>
                  <a:pt x="21" y="13"/>
                  <a:pt x="14" y="21"/>
                  <a:pt x="5" y="21"/>
                </a:cubicBezTo>
                <a:cubicBezTo>
                  <a:pt x="2" y="21"/>
                  <a:pt x="0" y="23"/>
                  <a:pt x="0" y="2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1"/>
                  <a:pt x="3" y="94"/>
                  <a:pt x="5" y="94"/>
                </a:cubicBezTo>
                <a:cubicBezTo>
                  <a:pt x="14" y="94"/>
                  <a:pt x="21" y="100"/>
                  <a:pt x="21" y="109"/>
                </a:cubicBezTo>
                <a:cubicBezTo>
                  <a:pt x="21" y="112"/>
                  <a:pt x="24" y="114"/>
                  <a:pt x="26" y="114"/>
                </a:cubicBezTo>
                <a:cubicBezTo>
                  <a:pt x="61" y="114"/>
                  <a:pt x="61" y="114"/>
                  <a:pt x="61" y="114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4" y="154"/>
                  <a:pt x="64" y="154"/>
                  <a:pt x="64" y="154"/>
                </a:cubicBezTo>
                <a:cubicBezTo>
                  <a:pt x="64" y="157"/>
                  <a:pt x="67" y="159"/>
                  <a:pt x="69" y="159"/>
                </a:cubicBezTo>
                <a:cubicBezTo>
                  <a:pt x="70" y="159"/>
                  <a:pt x="71" y="159"/>
                  <a:pt x="72" y="159"/>
                </a:cubicBezTo>
                <a:cubicBezTo>
                  <a:pt x="85" y="150"/>
                  <a:pt x="85" y="150"/>
                  <a:pt x="85" y="150"/>
                </a:cubicBezTo>
                <a:cubicBezTo>
                  <a:pt x="98" y="159"/>
                  <a:pt x="98" y="159"/>
                  <a:pt x="98" y="159"/>
                </a:cubicBezTo>
                <a:cubicBezTo>
                  <a:pt x="99" y="159"/>
                  <a:pt x="100" y="160"/>
                  <a:pt x="100" y="160"/>
                </a:cubicBezTo>
                <a:cubicBezTo>
                  <a:pt x="103" y="160"/>
                  <a:pt x="106" y="157"/>
                  <a:pt x="106" y="154"/>
                </a:cubicBezTo>
                <a:cubicBezTo>
                  <a:pt x="106" y="116"/>
                  <a:pt x="106" y="116"/>
                  <a:pt x="106" y="116"/>
                </a:cubicBezTo>
                <a:cubicBezTo>
                  <a:pt x="108" y="113"/>
                  <a:pt x="108" y="113"/>
                  <a:pt x="108" y="113"/>
                </a:cubicBezTo>
                <a:cubicBezTo>
                  <a:pt x="133" y="113"/>
                  <a:pt x="133" y="113"/>
                  <a:pt x="133" y="113"/>
                </a:cubicBezTo>
                <a:cubicBezTo>
                  <a:pt x="136" y="113"/>
                  <a:pt x="138" y="111"/>
                  <a:pt x="138" y="108"/>
                </a:cubicBezTo>
                <a:cubicBezTo>
                  <a:pt x="138" y="100"/>
                  <a:pt x="145" y="92"/>
                  <a:pt x="153" y="92"/>
                </a:cubicBezTo>
                <a:cubicBezTo>
                  <a:pt x="156" y="92"/>
                  <a:pt x="159" y="90"/>
                  <a:pt x="159" y="87"/>
                </a:cubicBezTo>
                <a:cubicBezTo>
                  <a:pt x="159" y="25"/>
                  <a:pt x="159" y="25"/>
                  <a:pt x="159" y="25"/>
                </a:cubicBezTo>
                <a:cubicBezTo>
                  <a:pt x="158" y="22"/>
                  <a:pt x="156" y="21"/>
                  <a:pt x="153" y="21"/>
                </a:cubicBezTo>
                <a:close/>
                <a:moveTo>
                  <a:pt x="95" y="143"/>
                </a:moveTo>
                <a:cubicBezTo>
                  <a:pt x="87" y="139"/>
                  <a:pt x="87" y="139"/>
                  <a:pt x="87" y="139"/>
                </a:cubicBezTo>
                <a:cubicBezTo>
                  <a:pt x="86" y="138"/>
                  <a:pt x="85" y="138"/>
                  <a:pt x="84" y="138"/>
                </a:cubicBezTo>
                <a:cubicBezTo>
                  <a:pt x="83" y="138"/>
                  <a:pt x="82" y="138"/>
                  <a:pt x="81" y="139"/>
                </a:cubicBezTo>
                <a:cubicBezTo>
                  <a:pt x="74" y="143"/>
                  <a:pt x="74" y="143"/>
                  <a:pt x="74" y="143"/>
                </a:cubicBezTo>
                <a:cubicBezTo>
                  <a:pt x="74" y="122"/>
                  <a:pt x="74" y="122"/>
                  <a:pt x="74" y="122"/>
                </a:cubicBezTo>
                <a:cubicBezTo>
                  <a:pt x="77" y="123"/>
                  <a:pt x="81" y="124"/>
                  <a:pt x="84" y="124"/>
                </a:cubicBezTo>
                <a:cubicBezTo>
                  <a:pt x="88" y="124"/>
                  <a:pt x="91" y="124"/>
                  <a:pt x="95" y="122"/>
                </a:cubicBezTo>
                <a:lnTo>
                  <a:pt x="95" y="143"/>
                </a:lnTo>
                <a:close/>
                <a:moveTo>
                  <a:pt x="84" y="114"/>
                </a:moveTo>
                <a:cubicBezTo>
                  <a:pt x="73" y="114"/>
                  <a:pt x="63" y="104"/>
                  <a:pt x="63" y="93"/>
                </a:cubicBezTo>
                <a:cubicBezTo>
                  <a:pt x="63" y="82"/>
                  <a:pt x="73" y="72"/>
                  <a:pt x="84" y="72"/>
                </a:cubicBezTo>
                <a:cubicBezTo>
                  <a:pt x="95" y="72"/>
                  <a:pt x="105" y="82"/>
                  <a:pt x="105" y="93"/>
                </a:cubicBezTo>
                <a:cubicBezTo>
                  <a:pt x="105" y="104"/>
                  <a:pt x="95" y="114"/>
                  <a:pt x="84" y="114"/>
                </a:cubicBezTo>
                <a:close/>
                <a:moveTo>
                  <a:pt x="148" y="83"/>
                </a:moveTo>
                <a:cubicBezTo>
                  <a:pt x="148" y="83"/>
                  <a:pt x="148" y="83"/>
                  <a:pt x="148" y="83"/>
                </a:cubicBezTo>
                <a:cubicBezTo>
                  <a:pt x="138" y="85"/>
                  <a:pt x="130" y="93"/>
                  <a:pt x="128" y="103"/>
                </a:cubicBezTo>
                <a:cubicBezTo>
                  <a:pt x="113" y="103"/>
                  <a:pt x="113" y="103"/>
                  <a:pt x="113" y="103"/>
                </a:cubicBezTo>
                <a:cubicBezTo>
                  <a:pt x="114" y="100"/>
                  <a:pt x="115" y="96"/>
                  <a:pt x="115" y="93"/>
                </a:cubicBezTo>
                <a:cubicBezTo>
                  <a:pt x="115" y="76"/>
                  <a:pt x="101" y="62"/>
                  <a:pt x="84" y="62"/>
                </a:cubicBezTo>
                <a:cubicBezTo>
                  <a:pt x="67" y="62"/>
                  <a:pt x="53" y="76"/>
                  <a:pt x="53" y="93"/>
                </a:cubicBezTo>
                <a:cubicBezTo>
                  <a:pt x="53" y="96"/>
                  <a:pt x="54" y="100"/>
                  <a:pt x="55" y="103"/>
                </a:cubicBezTo>
                <a:cubicBezTo>
                  <a:pt x="30" y="103"/>
                  <a:pt x="30" y="103"/>
                  <a:pt x="30" y="103"/>
                </a:cubicBezTo>
                <a:cubicBezTo>
                  <a:pt x="28" y="93"/>
                  <a:pt x="20" y="85"/>
                  <a:pt x="10" y="83"/>
                </a:cubicBezTo>
                <a:cubicBezTo>
                  <a:pt x="10" y="30"/>
                  <a:pt x="10" y="30"/>
                  <a:pt x="10" y="30"/>
                </a:cubicBezTo>
                <a:cubicBezTo>
                  <a:pt x="20" y="28"/>
                  <a:pt x="28" y="21"/>
                  <a:pt x="30" y="10"/>
                </a:cubicBezTo>
                <a:cubicBezTo>
                  <a:pt x="128" y="10"/>
                  <a:pt x="128" y="10"/>
                  <a:pt x="128" y="10"/>
                </a:cubicBezTo>
                <a:cubicBezTo>
                  <a:pt x="130" y="21"/>
                  <a:pt x="138" y="28"/>
                  <a:pt x="148" y="30"/>
                </a:cubicBezTo>
                <a:lnTo>
                  <a:pt x="148" y="83"/>
                </a:lnTo>
                <a:close/>
                <a:moveTo>
                  <a:pt x="46" y="31"/>
                </a:moveTo>
                <a:cubicBezTo>
                  <a:pt x="112" y="31"/>
                  <a:pt x="112" y="31"/>
                  <a:pt x="112" y="31"/>
                </a:cubicBezTo>
                <a:cubicBezTo>
                  <a:pt x="114" y="31"/>
                  <a:pt x="116" y="28"/>
                  <a:pt x="116" y="25"/>
                </a:cubicBezTo>
                <a:cubicBezTo>
                  <a:pt x="116" y="22"/>
                  <a:pt x="114" y="20"/>
                  <a:pt x="112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3" y="20"/>
                  <a:pt x="41" y="22"/>
                  <a:pt x="41" y="25"/>
                </a:cubicBezTo>
                <a:cubicBezTo>
                  <a:pt x="41" y="28"/>
                  <a:pt x="43" y="31"/>
                  <a:pt x="46" y="31"/>
                </a:cubicBezTo>
                <a:close/>
                <a:moveTo>
                  <a:pt x="25" y="41"/>
                </a:moveTo>
                <a:cubicBezTo>
                  <a:pt x="22" y="41"/>
                  <a:pt x="20" y="44"/>
                  <a:pt x="20" y="47"/>
                </a:cubicBezTo>
                <a:cubicBezTo>
                  <a:pt x="20" y="50"/>
                  <a:pt x="23" y="52"/>
                  <a:pt x="25" y="52"/>
                </a:cubicBezTo>
                <a:cubicBezTo>
                  <a:pt x="132" y="52"/>
                  <a:pt x="132" y="52"/>
                  <a:pt x="132" y="52"/>
                </a:cubicBezTo>
                <a:cubicBezTo>
                  <a:pt x="136" y="52"/>
                  <a:pt x="138" y="50"/>
                  <a:pt x="138" y="47"/>
                </a:cubicBezTo>
                <a:cubicBezTo>
                  <a:pt x="138" y="44"/>
                  <a:pt x="135" y="41"/>
                  <a:pt x="132" y="41"/>
                </a:cubicBezTo>
                <a:lnTo>
                  <a:pt x="25" y="4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FFE32852-CDCA-279B-F820-527F4D6C8992}"/>
              </a:ext>
            </a:extLst>
          </p:cNvPr>
          <p:cNvSpPr>
            <a:spLocks noEditPoints="1"/>
          </p:cNvSpPr>
          <p:nvPr/>
        </p:nvSpPr>
        <p:spPr bwMode="auto">
          <a:xfrm>
            <a:off x="730251" y="1377950"/>
            <a:ext cx="254000" cy="241300"/>
          </a:xfrm>
          <a:custGeom>
            <a:avLst/>
            <a:gdLst>
              <a:gd name="T0" fmla="*/ 48 w 160"/>
              <a:gd name="T1" fmla="*/ 65 h 152"/>
              <a:gd name="T2" fmla="*/ 28 w 160"/>
              <a:gd name="T3" fmla="*/ 65 h 152"/>
              <a:gd name="T4" fmla="*/ 22 w 160"/>
              <a:gd name="T5" fmla="*/ 70 h 152"/>
              <a:gd name="T6" fmla="*/ 22 w 160"/>
              <a:gd name="T7" fmla="*/ 90 h 152"/>
              <a:gd name="T8" fmla="*/ 28 w 160"/>
              <a:gd name="T9" fmla="*/ 96 h 152"/>
              <a:gd name="T10" fmla="*/ 48 w 160"/>
              <a:gd name="T11" fmla="*/ 96 h 152"/>
              <a:gd name="T12" fmla="*/ 54 w 160"/>
              <a:gd name="T13" fmla="*/ 90 h 152"/>
              <a:gd name="T14" fmla="*/ 54 w 160"/>
              <a:gd name="T15" fmla="*/ 70 h 152"/>
              <a:gd name="T16" fmla="*/ 48 w 160"/>
              <a:gd name="T17" fmla="*/ 65 h 152"/>
              <a:gd name="T18" fmla="*/ 44 w 160"/>
              <a:gd name="T19" fmla="*/ 85 h 152"/>
              <a:gd name="T20" fmla="*/ 33 w 160"/>
              <a:gd name="T21" fmla="*/ 85 h 152"/>
              <a:gd name="T22" fmla="*/ 33 w 160"/>
              <a:gd name="T23" fmla="*/ 74 h 152"/>
              <a:gd name="T24" fmla="*/ 44 w 160"/>
              <a:gd name="T25" fmla="*/ 74 h 152"/>
              <a:gd name="T26" fmla="*/ 44 w 160"/>
              <a:gd name="T27" fmla="*/ 85 h 152"/>
              <a:gd name="T28" fmla="*/ 90 w 160"/>
              <a:gd name="T29" fmla="*/ 22 h 152"/>
              <a:gd name="T30" fmla="*/ 70 w 160"/>
              <a:gd name="T31" fmla="*/ 22 h 152"/>
              <a:gd name="T32" fmla="*/ 65 w 160"/>
              <a:gd name="T33" fmla="*/ 28 h 152"/>
              <a:gd name="T34" fmla="*/ 65 w 160"/>
              <a:gd name="T35" fmla="*/ 90 h 152"/>
              <a:gd name="T36" fmla="*/ 70 w 160"/>
              <a:gd name="T37" fmla="*/ 96 h 152"/>
              <a:gd name="T38" fmla="*/ 90 w 160"/>
              <a:gd name="T39" fmla="*/ 96 h 152"/>
              <a:gd name="T40" fmla="*/ 95 w 160"/>
              <a:gd name="T41" fmla="*/ 90 h 152"/>
              <a:gd name="T42" fmla="*/ 95 w 160"/>
              <a:gd name="T43" fmla="*/ 28 h 152"/>
              <a:gd name="T44" fmla="*/ 90 w 160"/>
              <a:gd name="T45" fmla="*/ 22 h 152"/>
              <a:gd name="T46" fmla="*/ 86 w 160"/>
              <a:gd name="T47" fmla="*/ 85 h 152"/>
              <a:gd name="T48" fmla="*/ 75 w 160"/>
              <a:gd name="T49" fmla="*/ 85 h 152"/>
              <a:gd name="T50" fmla="*/ 75 w 160"/>
              <a:gd name="T51" fmla="*/ 33 h 152"/>
              <a:gd name="T52" fmla="*/ 86 w 160"/>
              <a:gd name="T53" fmla="*/ 33 h 152"/>
              <a:gd name="T54" fmla="*/ 86 w 160"/>
              <a:gd name="T55" fmla="*/ 85 h 152"/>
              <a:gd name="T56" fmla="*/ 132 w 160"/>
              <a:gd name="T57" fmla="*/ 54 h 152"/>
              <a:gd name="T58" fmla="*/ 111 w 160"/>
              <a:gd name="T59" fmla="*/ 54 h 152"/>
              <a:gd name="T60" fmla="*/ 106 w 160"/>
              <a:gd name="T61" fmla="*/ 60 h 152"/>
              <a:gd name="T62" fmla="*/ 106 w 160"/>
              <a:gd name="T63" fmla="*/ 90 h 152"/>
              <a:gd name="T64" fmla="*/ 111 w 160"/>
              <a:gd name="T65" fmla="*/ 96 h 152"/>
              <a:gd name="T66" fmla="*/ 132 w 160"/>
              <a:gd name="T67" fmla="*/ 96 h 152"/>
              <a:gd name="T68" fmla="*/ 137 w 160"/>
              <a:gd name="T69" fmla="*/ 90 h 152"/>
              <a:gd name="T70" fmla="*/ 137 w 160"/>
              <a:gd name="T71" fmla="*/ 60 h 152"/>
              <a:gd name="T72" fmla="*/ 132 w 160"/>
              <a:gd name="T73" fmla="*/ 54 h 152"/>
              <a:gd name="T74" fmla="*/ 127 w 160"/>
              <a:gd name="T75" fmla="*/ 85 h 152"/>
              <a:gd name="T76" fmla="*/ 117 w 160"/>
              <a:gd name="T77" fmla="*/ 85 h 152"/>
              <a:gd name="T78" fmla="*/ 117 w 160"/>
              <a:gd name="T79" fmla="*/ 64 h 152"/>
              <a:gd name="T80" fmla="*/ 127 w 160"/>
              <a:gd name="T81" fmla="*/ 64 h 152"/>
              <a:gd name="T82" fmla="*/ 127 w 160"/>
              <a:gd name="T83" fmla="*/ 85 h 152"/>
              <a:gd name="T84" fmla="*/ 80 w 160"/>
              <a:gd name="T85" fmla="*/ 0 h 152"/>
              <a:gd name="T86" fmla="*/ 0 w 160"/>
              <a:gd name="T87" fmla="*/ 69 h 152"/>
              <a:gd name="T88" fmla="*/ 21 w 160"/>
              <a:gd name="T89" fmla="*/ 116 h 152"/>
              <a:gd name="T90" fmla="*/ 21 w 160"/>
              <a:gd name="T91" fmla="*/ 147 h 152"/>
              <a:gd name="T92" fmla="*/ 26 w 160"/>
              <a:gd name="T93" fmla="*/ 152 h 152"/>
              <a:gd name="T94" fmla="*/ 30 w 160"/>
              <a:gd name="T95" fmla="*/ 150 h 152"/>
              <a:gd name="T96" fmla="*/ 47 w 160"/>
              <a:gd name="T97" fmla="*/ 133 h 152"/>
              <a:gd name="T98" fmla="*/ 80 w 160"/>
              <a:gd name="T99" fmla="*/ 139 h 152"/>
              <a:gd name="T100" fmla="*/ 160 w 160"/>
              <a:gd name="T101" fmla="*/ 69 h 152"/>
              <a:gd name="T102" fmla="*/ 80 w 160"/>
              <a:gd name="T103" fmla="*/ 0 h 152"/>
              <a:gd name="T104" fmla="*/ 80 w 160"/>
              <a:gd name="T105" fmla="*/ 128 h 152"/>
              <a:gd name="T106" fmla="*/ 48 w 160"/>
              <a:gd name="T107" fmla="*/ 122 h 152"/>
              <a:gd name="T108" fmla="*/ 46 w 160"/>
              <a:gd name="T109" fmla="*/ 122 h 152"/>
              <a:gd name="T110" fmla="*/ 42 w 160"/>
              <a:gd name="T111" fmla="*/ 123 h 152"/>
              <a:gd name="T112" fmla="*/ 31 w 160"/>
              <a:gd name="T113" fmla="*/ 134 h 152"/>
              <a:gd name="T114" fmla="*/ 31 w 160"/>
              <a:gd name="T115" fmla="*/ 114 h 152"/>
              <a:gd name="T116" fmla="*/ 30 w 160"/>
              <a:gd name="T117" fmla="*/ 110 h 152"/>
              <a:gd name="T118" fmla="*/ 10 w 160"/>
              <a:gd name="T119" fmla="*/ 69 h 152"/>
              <a:gd name="T120" fmla="*/ 80 w 160"/>
              <a:gd name="T121" fmla="*/ 10 h 152"/>
              <a:gd name="T122" fmla="*/ 149 w 160"/>
              <a:gd name="T123" fmla="*/ 69 h 152"/>
              <a:gd name="T124" fmla="*/ 80 w 160"/>
              <a:gd name="T125" fmla="*/ 12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52">
                <a:moveTo>
                  <a:pt x="48" y="65"/>
                </a:moveTo>
                <a:cubicBezTo>
                  <a:pt x="28" y="65"/>
                  <a:pt x="28" y="65"/>
                  <a:pt x="28" y="65"/>
                </a:cubicBezTo>
                <a:cubicBezTo>
                  <a:pt x="25" y="65"/>
                  <a:pt x="22" y="67"/>
                  <a:pt x="22" y="70"/>
                </a:cubicBezTo>
                <a:cubicBezTo>
                  <a:pt x="22" y="90"/>
                  <a:pt x="22" y="90"/>
                  <a:pt x="22" y="90"/>
                </a:cubicBezTo>
                <a:cubicBezTo>
                  <a:pt x="22" y="94"/>
                  <a:pt x="25" y="96"/>
                  <a:pt x="28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51" y="96"/>
                  <a:pt x="54" y="93"/>
                  <a:pt x="54" y="90"/>
                </a:cubicBezTo>
                <a:cubicBezTo>
                  <a:pt x="54" y="70"/>
                  <a:pt x="54" y="70"/>
                  <a:pt x="54" y="70"/>
                </a:cubicBezTo>
                <a:cubicBezTo>
                  <a:pt x="54" y="67"/>
                  <a:pt x="51" y="65"/>
                  <a:pt x="48" y="65"/>
                </a:cubicBezTo>
                <a:close/>
                <a:moveTo>
                  <a:pt x="44" y="85"/>
                </a:moveTo>
                <a:cubicBezTo>
                  <a:pt x="33" y="85"/>
                  <a:pt x="33" y="85"/>
                  <a:pt x="33" y="85"/>
                </a:cubicBezTo>
                <a:cubicBezTo>
                  <a:pt x="33" y="74"/>
                  <a:pt x="33" y="74"/>
                  <a:pt x="33" y="74"/>
                </a:cubicBezTo>
                <a:cubicBezTo>
                  <a:pt x="44" y="74"/>
                  <a:pt x="44" y="74"/>
                  <a:pt x="44" y="74"/>
                </a:cubicBezTo>
                <a:lnTo>
                  <a:pt x="44" y="85"/>
                </a:lnTo>
                <a:close/>
                <a:moveTo>
                  <a:pt x="90" y="22"/>
                </a:moveTo>
                <a:cubicBezTo>
                  <a:pt x="70" y="22"/>
                  <a:pt x="70" y="22"/>
                  <a:pt x="70" y="22"/>
                </a:cubicBezTo>
                <a:cubicBezTo>
                  <a:pt x="66" y="22"/>
                  <a:pt x="65" y="25"/>
                  <a:pt x="65" y="28"/>
                </a:cubicBezTo>
                <a:cubicBezTo>
                  <a:pt x="65" y="90"/>
                  <a:pt x="65" y="90"/>
                  <a:pt x="65" y="90"/>
                </a:cubicBezTo>
                <a:cubicBezTo>
                  <a:pt x="65" y="93"/>
                  <a:pt x="66" y="96"/>
                  <a:pt x="70" y="96"/>
                </a:cubicBezTo>
                <a:cubicBezTo>
                  <a:pt x="90" y="96"/>
                  <a:pt x="90" y="96"/>
                  <a:pt x="90" y="96"/>
                </a:cubicBezTo>
                <a:cubicBezTo>
                  <a:pt x="94" y="96"/>
                  <a:pt x="95" y="93"/>
                  <a:pt x="95" y="90"/>
                </a:cubicBezTo>
                <a:cubicBezTo>
                  <a:pt x="95" y="28"/>
                  <a:pt x="95" y="28"/>
                  <a:pt x="95" y="28"/>
                </a:cubicBezTo>
                <a:cubicBezTo>
                  <a:pt x="95" y="24"/>
                  <a:pt x="93" y="22"/>
                  <a:pt x="90" y="22"/>
                </a:cubicBezTo>
                <a:close/>
                <a:moveTo>
                  <a:pt x="86" y="85"/>
                </a:moveTo>
                <a:cubicBezTo>
                  <a:pt x="75" y="85"/>
                  <a:pt x="75" y="85"/>
                  <a:pt x="75" y="85"/>
                </a:cubicBezTo>
                <a:cubicBezTo>
                  <a:pt x="75" y="33"/>
                  <a:pt x="75" y="33"/>
                  <a:pt x="75" y="33"/>
                </a:cubicBezTo>
                <a:cubicBezTo>
                  <a:pt x="86" y="33"/>
                  <a:pt x="86" y="33"/>
                  <a:pt x="86" y="33"/>
                </a:cubicBezTo>
                <a:lnTo>
                  <a:pt x="86" y="85"/>
                </a:lnTo>
                <a:close/>
                <a:moveTo>
                  <a:pt x="132" y="54"/>
                </a:moveTo>
                <a:cubicBezTo>
                  <a:pt x="111" y="54"/>
                  <a:pt x="111" y="54"/>
                  <a:pt x="111" y="54"/>
                </a:cubicBezTo>
                <a:cubicBezTo>
                  <a:pt x="108" y="54"/>
                  <a:pt x="106" y="57"/>
                  <a:pt x="106" y="60"/>
                </a:cubicBezTo>
                <a:cubicBezTo>
                  <a:pt x="106" y="90"/>
                  <a:pt x="106" y="90"/>
                  <a:pt x="106" y="90"/>
                </a:cubicBezTo>
                <a:cubicBezTo>
                  <a:pt x="106" y="93"/>
                  <a:pt x="108" y="96"/>
                  <a:pt x="111" y="96"/>
                </a:cubicBezTo>
                <a:cubicBezTo>
                  <a:pt x="132" y="96"/>
                  <a:pt x="132" y="96"/>
                  <a:pt x="132" y="96"/>
                </a:cubicBezTo>
                <a:cubicBezTo>
                  <a:pt x="135" y="96"/>
                  <a:pt x="137" y="93"/>
                  <a:pt x="137" y="90"/>
                </a:cubicBezTo>
                <a:cubicBezTo>
                  <a:pt x="137" y="60"/>
                  <a:pt x="137" y="60"/>
                  <a:pt x="137" y="60"/>
                </a:cubicBezTo>
                <a:cubicBezTo>
                  <a:pt x="137" y="56"/>
                  <a:pt x="135" y="54"/>
                  <a:pt x="132" y="54"/>
                </a:cubicBezTo>
                <a:close/>
                <a:moveTo>
                  <a:pt x="127" y="85"/>
                </a:moveTo>
                <a:cubicBezTo>
                  <a:pt x="117" y="85"/>
                  <a:pt x="117" y="85"/>
                  <a:pt x="117" y="85"/>
                </a:cubicBezTo>
                <a:cubicBezTo>
                  <a:pt x="117" y="64"/>
                  <a:pt x="117" y="64"/>
                  <a:pt x="117" y="64"/>
                </a:cubicBezTo>
                <a:cubicBezTo>
                  <a:pt x="127" y="64"/>
                  <a:pt x="127" y="64"/>
                  <a:pt x="127" y="64"/>
                </a:cubicBezTo>
                <a:lnTo>
                  <a:pt x="127" y="85"/>
                </a:lnTo>
                <a:close/>
                <a:moveTo>
                  <a:pt x="80" y="0"/>
                </a:moveTo>
                <a:cubicBezTo>
                  <a:pt x="36" y="0"/>
                  <a:pt x="0" y="31"/>
                  <a:pt x="0" y="69"/>
                </a:cubicBezTo>
                <a:cubicBezTo>
                  <a:pt x="0" y="87"/>
                  <a:pt x="8" y="104"/>
                  <a:pt x="21" y="116"/>
                </a:cubicBezTo>
                <a:cubicBezTo>
                  <a:pt x="21" y="147"/>
                  <a:pt x="21" y="147"/>
                  <a:pt x="21" y="147"/>
                </a:cubicBezTo>
                <a:cubicBezTo>
                  <a:pt x="21" y="150"/>
                  <a:pt x="23" y="152"/>
                  <a:pt x="26" y="152"/>
                </a:cubicBezTo>
                <a:cubicBezTo>
                  <a:pt x="27" y="152"/>
                  <a:pt x="29" y="151"/>
                  <a:pt x="30" y="150"/>
                </a:cubicBezTo>
                <a:cubicBezTo>
                  <a:pt x="47" y="133"/>
                  <a:pt x="47" y="133"/>
                  <a:pt x="47" y="133"/>
                </a:cubicBezTo>
                <a:cubicBezTo>
                  <a:pt x="58" y="137"/>
                  <a:pt x="68" y="139"/>
                  <a:pt x="80" y="139"/>
                </a:cubicBezTo>
                <a:cubicBezTo>
                  <a:pt x="124" y="139"/>
                  <a:pt x="160" y="108"/>
                  <a:pt x="160" y="69"/>
                </a:cubicBezTo>
                <a:cubicBezTo>
                  <a:pt x="160" y="31"/>
                  <a:pt x="124" y="0"/>
                  <a:pt x="80" y="0"/>
                </a:cubicBezTo>
                <a:close/>
                <a:moveTo>
                  <a:pt x="80" y="128"/>
                </a:moveTo>
                <a:cubicBezTo>
                  <a:pt x="69" y="128"/>
                  <a:pt x="58" y="126"/>
                  <a:pt x="48" y="122"/>
                </a:cubicBezTo>
                <a:cubicBezTo>
                  <a:pt x="47" y="122"/>
                  <a:pt x="47" y="122"/>
                  <a:pt x="46" y="122"/>
                </a:cubicBezTo>
                <a:cubicBezTo>
                  <a:pt x="44" y="122"/>
                  <a:pt x="43" y="122"/>
                  <a:pt x="42" y="123"/>
                </a:cubicBezTo>
                <a:cubicBezTo>
                  <a:pt x="31" y="134"/>
                  <a:pt x="31" y="134"/>
                  <a:pt x="31" y="134"/>
                </a:cubicBezTo>
                <a:cubicBezTo>
                  <a:pt x="31" y="114"/>
                  <a:pt x="31" y="114"/>
                  <a:pt x="31" y="114"/>
                </a:cubicBezTo>
                <a:cubicBezTo>
                  <a:pt x="31" y="112"/>
                  <a:pt x="31" y="111"/>
                  <a:pt x="30" y="110"/>
                </a:cubicBezTo>
                <a:cubicBezTo>
                  <a:pt x="17" y="99"/>
                  <a:pt x="10" y="85"/>
                  <a:pt x="10" y="69"/>
                </a:cubicBezTo>
                <a:cubicBezTo>
                  <a:pt x="10" y="37"/>
                  <a:pt x="42" y="10"/>
                  <a:pt x="80" y="10"/>
                </a:cubicBezTo>
                <a:cubicBezTo>
                  <a:pt x="118" y="10"/>
                  <a:pt x="149" y="36"/>
                  <a:pt x="149" y="69"/>
                </a:cubicBezTo>
                <a:cubicBezTo>
                  <a:pt x="149" y="102"/>
                  <a:pt x="118" y="128"/>
                  <a:pt x="80" y="1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942D1566-2286-7A62-47B9-37709503F0D1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1398588"/>
            <a:ext cx="254000" cy="198438"/>
          </a:xfrm>
          <a:custGeom>
            <a:avLst/>
            <a:gdLst>
              <a:gd name="T0" fmla="*/ 11 w 160"/>
              <a:gd name="T1" fmla="*/ 46 h 125"/>
              <a:gd name="T2" fmla="*/ 12 w 160"/>
              <a:gd name="T3" fmla="*/ 46 h 125"/>
              <a:gd name="T4" fmla="*/ 20 w 160"/>
              <a:gd name="T5" fmla="*/ 50 h 125"/>
              <a:gd name="T6" fmla="*/ 20 w 160"/>
              <a:gd name="T7" fmla="*/ 75 h 125"/>
              <a:gd name="T8" fmla="*/ 12 w 160"/>
              <a:gd name="T9" fmla="*/ 79 h 125"/>
              <a:gd name="T10" fmla="*/ 11 w 160"/>
              <a:gd name="T11" fmla="*/ 79 h 125"/>
              <a:gd name="T12" fmla="*/ 9 w 160"/>
              <a:gd name="T13" fmla="*/ 78 h 125"/>
              <a:gd name="T14" fmla="*/ 9 w 160"/>
              <a:gd name="T15" fmla="*/ 48 h 125"/>
              <a:gd name="T16" fmla="*/ 11 w 160"/>
              <a:gd name="T17" fmla="*/ 46 h 125"/>
              <a:gd name="T18" fmla="*/ 127 w 160"/>
              <a:gd name="T19" fmla="*/ 23 h 125"/>
              <a:gd name="T20" fmla="*/ 127 w 160"/>
              <a:gd name="T21" fmla="*/ 102 h 125"/>
              <a:gd name="T22" fmla="*/ 30 w 160"/>
              <a:gd name="T23" fmla="*/ 74 h 125"/>
              <a:gd name="T24" fmla="*/ 30 w 160"/>
              <a:gd name="T25" fmla="*/ 51 h 125"/>
              <a:gd name="T26" fmla="*/ 127 w 160"/>
              <a:gd name="T27" fmla="*/ 23 h 125"/>
              <a:gd name="T28" fmla="*/ 127 w 160"/>
              <a:gd name="T29" fmla="*/ 23 h 125"/>
              <a:gd name="T30" fmla="*/ 51 w 160"/>
              <a:gd name="T31" fmla="*/ 91 h 125"/>
              <a:gd name="T32" fmla="*/ 87 w 160"/>
              <a:gd name="T33" fmla="*/ 102 h 125"/>
              <a:gd name="T34" fmla="*/ 70 w 160"/>
              <a:gd name="T35" fmla="*/ 111 h 125"/>
              <a:gd name="T36" fmla="*/ 51 w 160"/>
              <a:gd name="T37" fmla="*/ 91 h 125"/>
              <a:gd name="T38" fmla="*/ 143 w 160"/>
              <a:gd name="T39" fmla="*/ 11 h 125"/>
              <a:gd name="T40" fmla="*/ 148 w 160"/>
              <a:gd name="T41" fmla="*/ 16 h 125"/>
              <a:gd name="T42" fmla="*/ 148 w 160"/>
              <a:gd name="T43" fmla="*/ 110 h 125"/>
              <a:gd name="T44" fmla="*/ 143 w 160"/>
              <a:gd name="T45" fmla="*/ 115 h 125"/>
              <a:gd name="T46" fmla="*/ 138 w 160"/>
              <a:gd name="T47" fmla="*/ 110 h 125"/>
              <a:gd name="T48" fmla="*/ 138 w 160"/>
              <a:gd name="T49" fmla="*/ 16 h 125"/>
              <a:gd name="T50" fmla="*/ 143 w 160"/>
              <a:gd name="T51" fmla="*/ 11 h 125"/>
              <a:gd name="T52" fmla="*/ 143 w 160"/>
              <a:gd name="T53" fmla="*/ 0 h 125"/>
              <a:gd name="T54" fmla="*/ 128 w 160"/>
              <a:gd name="T55" fmla="*/ 12 h 125"/>
              <a:gd name="T56" fmla="*/ 26 w 160"/>
              <a:gd name="T57" fmla="*/ 41 h 125"/>
              <a:gd name="T58" fmla="*/ 17 w 160"/>
              <a:gd name="T59" fmla="*/ 37 h 125"/>
              <a:gd name="T60" fmla="*/ 12 w 160"/>
              <a:gd name="T61" fmla="*/ 36 h 125"/>
              <a:gd name="T62" fmla="*/ 0 w 160"/>
              <a:gd name="T63" fmla="*/ 48 h 125"/>
              <a:gd name="T64" fmla="*/ 0 w 160"/>
              <a:gd name="T65" fmla="*/ 78 h 125"/>
              <a:gd name="T66" fmla="*/ 12 w 160"/>
              <a:gd name="T67" fmla="*/ 89 h 125"/>
              <a:gd name="T68" fmla="*/ 17 w 160"/>
              <a:gd name="T69" fmla="*/ 88 h 125"/>
              <a:gd name="T70" fmla="*/ 26 w 160"/>
              <a:gd name="T71" fmla="*/ 84 h 125"/>
              <a:gd name="T72" fmla="*/ 42 w 160"/>
              <a:gd name="T73" fmla="*/ 88 h 125"/>
              <a:gd name="T74" fmla="*/ 71 w 160"/>
              <a:gd name="T75" fmla="*/ 121 h 125"/>
              <a:gd name="T76" fmla="*/ 98 w 160"/>
              <a:gd name="T77" fmla="*/ 104 h 125"/>
              <a:gd name="T78" fmla="*/ 129 w 160"/>
              <a:gd name="T79" fmla="*/ 114 h 125"/>
              <a:gd name="T80" fmla="*/ 144 w 160"/>
              <a:gd name="T81" fmla="*/ 125 h 125"/>
              <a:gd name="T82" fmla="*/ 160 w 160"/>
              <a:gd name="T83" fmla="*/ 109 h 125"/>
              <a:gd name="T84" fmla="*/ 160 w 160"/>
              <a:gd name="T85" fmla="*/ 15 h 125"/>
              <a:gd name="T86" fmla="*/ 143 w 160"/>
              <a:gd name="T87" fmla="*/ 0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25">
                <a:moveTo>
                  <a:pt x="11" y="46"/>
                </a:moveTo>
                <a:cubicBezTo>
                  <a:pt x="11" y="46"/>
                  <a:pt x="12" y="46"/>
                  <a:pt x="12" y="46"/>
                </a:cubicBezTo>
                <a:cubicBezTo>
                  <a:pt x="20" y="50"/>
                  <a:pt x="20" y="50"/>
                  <a:pt x="20" y="50"/>
                </a:cubicBezTo>
                <a:cubicBezTo>
                  <a:pt x="20" y="75"/>
                  <a:pt x="20" y="75"/>
                  <a:pt x="20" y="75"/>
                </a:cubicBezTo>
                <a:cubicBezTo>
                  <a:pt x="12" y="79"/>
                  <a:pt x="12" y="79"/>
                  <a:pt x="12" y="79"/>
                </a:cubicBezTo>
                <a:cubicBezTo>
                  <a:pt x="12" y="79"/>
                  <a:pt x="11" y="79"/>
                  <a:pt x="11" y="79"/>
                </a:cubicBezTo>
                <a:cubicBezTo>
                  <a:pt x="10" y="79"/>
                  <a:pt x="9" y="78"/>
                  <a:pt x="9" y="78"/>
                </a:cubicBezTo>
                <a:cubicBezTo>
                  <a:pt x="9" y="48"/>
                  <a:pt x="9" y="48"/>
                  <a:pt x="9" y="48"/>
                </a:cubicBezTo>
                <a:cubicBezTo>
                  <a:pt x="9" y="47"/>
                  <a:pt x="10" y="46"/>
                  <a:pt x="11" y="46"/>
                </a:cubicBezTo>
                <a:close/>
                <a:moveTo>
                  <a:pt x="127" y="23"/>
                </a:moveTo>
                <a:cubicBezTo>
                  <a:pt x="127" y="102"/>
                  <a:pt x="127" y="102"/>
                  <a:pt x="127" y="102"/>
                </a:cubicBezTo>
                <a:cubicBezTo>
                  <a:pt x="30" y="74"/>
                  <a:pt x="30" y="74"/>
                  <a:pt x="30" y="74"/>
                </a:cubicBezTo>
                <a:cubicBezTo>
                  <a:pt x="30" y="51"/>
                  <a:pt x="30" y="51"/>
                  <a:pt x="30" y="51"/>
                </a:cubicBezTo>
                <a:cubicBezTo>
                  <a:pt x="127" y="23"/>
                  <a:pt x="127" y="23"/>
                  <a:pt x="127" y="23"/>
                </a:cubicBezTo>
                <a:cubicBezTo>
                  <a:pt x="127" y="23"/>
                  <a:pt x="127" y="23"/>
                  <a:pt x="127" y="23"/>
                </a:cubicBezTo>
                <a:close/>
                <a:moveTo>
                  <a:pt x="51" y="91"/>
                </a:moveTo>
                <a:cubicBezTo>
                  <a:pt x="87" y="102"/>
                  <a:pt x="87" y="102"/>
                  <a:pt x="87" y="102"/>
                </a:cubicBezTo>
                <a:cubicBezTo>
                  <a:pt x="83" y="107"/>
                  <a:pt x="77" y="111"/>
                  <a:pt x="70" y="111"/>
                </a:cubicBezTo>
                <a:cubicBezTo>
                  <a:pt x="59" y="111"/>
                  <a:pt x="51" y="102"/>
                  <a:pt x="51" y="91"/>
                </a:cubicBezTo>
                <a:close/>
                <a:moveTo>
                  <a:pt x="143" y="11"/>
                </a:moveTo>
                <a:cubicBezTo>
                  <a:pt x="146" y="11"/>
                  <a:pt x="148" y="13"/>
                  <a:pt x="148" y="16"/>
                </a:cubicBezTo>
                <a:cubicBezTo>
                  <a:pt x="148" y="110"/>
                  <a:pt x="148" y="110"/>
                  <a:pt x="148" y="110"/>
                </a:cubicBezTo>
                <a:cubicBezTo>
                  <a:pt x="148" y="112"/>
                  <a:pt x="146" y="115"/>
                  <a:pt x="143" y="115"/>
                </a:cubicBezTo>
                <a:cubicBezTo>
                  <a:pt x="140" y="115"/>
                  <a:pt x="138" y="112"/>
                  <a:pt x="138" y="110"/>
                </a:cubicBezTo>
                <a:cubicBezTo>
                  <a:pt x="138" y="16"/>
                  <a:pt x="138" y="16"/>
                  <a:pt x="138" y="16"/>
                </a:cubicBezTo>
                <a:cubicBezTo>
                  <a:pt x="138" y="13"/>
                  <a:pt x="140" y="11"/>
                  <a:pt x="143" y="11"/>
                </a:cubicBezTo>
                <a:close/>
                <a:moveTo>
                  <a:pt x="143" y="0"/>
                </a:moveTo>
                <a:cubicBezTo>
                  <a:pt x="136" y="0"/>
                  <a:pt x="130" y="5"/>
                  <a:pt x="128" y="12"/>
                </a:cubicBezTo>
                <a:cubicBezTo>
                  <a:pt x="26" y="41"/>
                  <a:pt x="26" y="41"/>
                  <a:pt x="26" y="41"/>
                </a:cubicBezTo>
                <a:cubicBezTo>
                  <a:pt x="17" y="37"/>
                  <a:pt x="17" y="37"/>
                  <a:pt x="17" y="37"/>
                </a:cubicBezTo>
                <a:cubicBezTo>
                  <a:pt x="15" y="36"/>
                  <a:pt x="13" y="36"/>
                  <a:pt x="12" y="36"/>
                </a:cubicBezTo>
                <a:cubicBezTo>
                  <a:pt x="5" y="36"/>
                  <a:pt x="0" y="41"/>
                  <a:pt x="0" y="48"/>
                </a:cubicBezTo>
                <a:cubicBezTo>
                  <a:pt x="0" y="78"/>
                  <a:pt x="0" y="78"/>
                  <a:pt x="0" y="78"/>
                </a:cubicBezTo>
                <a:cubicBezTo>
                  <a:pt x="0" y="84"/>
                  <a:pt x="5" y="89"/>
                  <a:pt x="12" y="89"/>
                </a:cubicBezTo>
                <a:cubicBezTo>
                  <a:pt x="14" y="89"/>
                  <a:pt x="16" y="89"/>
                  <a:pt x="17" y="88"/>
                </a:cubicBezTo>
                <a:cubicBezTo>
                  <a:pt x="26" y="84"/>
                  <a:pt x="26" y="84"/>
                  <a:pt x="26" y="84"/>
                </a:cubicBezTo>
                <a:cubicBezTo>
                  <a:pt x="42" y="88"/>
                  <a:pt x="42" y="88"/>
                  <a:pt x="42" y="88"/>
                </a:cubicBezTo>
                <a:cubicBezTo>
                  <a:pt x="39" y="106"/>
                  <a:pt x="53" y="121"/>
                  <a:pt x="71" y="121"/>
                </a:cubicBezTo>
                <a:cubicBezTo>
                  <a:pt x="82" y="121"/>
                  <a:pt x="93" y="114"/>
                  <a:pt x="98" y="104"/>
                </a:cubicBezTo>
                <a:cubicBezTo>
                  <a:pt x="129" y="114"/>
                  <a:pt x="129" y="114"/>
                  <a:pt x="129" y="114"/>
                </a:cubicBezTo>
                <a:cubicBezTo>
                  <a:pt x="131" y="120"/>
                  <a:pt x="137" y="125"/>
                  <a:pt x="144" y="125"/>
                </a:cubicBezTo>
                <a:cubicBezTo>
                  <a:pt x="152" y="125"/>
                  <a:pt x="160" y="118"/>
                  <a:pt x="160" y="109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58" y="7"/>
                  <a:pt x="152" y="0"/>
                  <a:pt x="14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EFE75368-5DC5-C854-9CF0-B007D2B46632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1922463"/>
            <a:ext cx="254000" cy="252413"/>
          </a:xfrm>
          <a:custGeom>
            <a:avLst/>
            <a:gdLst>
              <a:gd name="T0" fmla="*/ 42 w 160"/>
              <a:gd name="T1" fmla="*/ 79 h 159"/>
              <a:gd name="T2" fmla="*/ 75 w 160"/>
              <a:gd name="T3" fmla="*/ 37 h 159"/>
              <a:gd name="T4" fmla="*/ 69 w 160"/>
              <a:gd name="T5" fmla="*/ 0 h 159"/>
              <a:gd name="T6" fmla="*/ 16 w 160"/>
              <a:gd name="T7" fmla="*/ 127 h 159"/>
              <a:gd name="T8" fmla="*/ 24 w 160"/>
              <a:gd name="T9" fmla="*/ 127 h 159"/>
              <a:gd name="T10" fmla="*/ 47 w 160"/>
              <a:gd name="T11" fmla="*/ 99 h 159"/>
              <a:gd name="T12" fmla="*/ 10 w 160"/>
              <a:gd name="T13" fmla="*/ 80 h 159"/>
              <a:gd name="T14" fmla="*/ 64 w 160"/>
              <a:gd name="T15" fmla="*/ 34 h 159"/>
              <a:gd name="T16" fmla="*/ 31 w 160"/>
              <a:gd name="T17" fmla="*/ 80 h 159"/>
              <a:gd name="T18" fmla="*/ 21 w 160"/>
              <a:gd name="T19" fmla="*/ 117 h 159"/>
              <a:gd name="T20" fmla="*/ 101 w 160"/>
              <a:gd name="T21" fmla="*/ 111 h 159"/>
              <a:gd name="T22" fmla="*/ 79 w 160"/>
              <a:gd name="T23" fmla="*/ 117 h 159"/>
              <a:gd name="T24" fmla="*/ 60 w 160"/>
              <a:gd name="T25" fmla="*/ 112 h 159"/>
              <a:gd name="T26" fmla="*/ 54 w 160"/>
              <a:gd name="T27" fmla="*/ 113 h 159"/>
              <a:gd name="T28" fmla="*/ 32 w 160"/>
              <a:gd name="T29" fmla="*/ 143 h 159"/>
              <a:gd name="T30" fmla="*/ 127 w 160"/>
              <a:gd name="T31" fmla="*/ 143 h 159"/>
              <a:gd name="T32" fmla="*/ 106 w 160"/>
              <a:gd name="T33" fmla="*/ 112 h 159"/>
              <a:gd name="T34" fmla="*/ 43 w 160"/>
              <a:gd name="T35" fmla="*/ 138 h 159"/>
              <a:gd name="T36" fmla="*/ 80 w 160"/>
              <a:gd name="T37" fmla="*/ 128 h 159"/>
              <a:gd name="T38" fmla="*/ 116 w 160"/>
              <a:gd name="T39" fmla="*/ 138 h 159"/>
              <a:gd name="T40" fmla="*/ 91 w 160"/>
              <a:gd name="T41" fmla="*/ 0 h 159"/>
              <a:gd name="T42" fmla="*/ 85 w 160"/>
              <a:gd name="T43" fmla="*/ 6 h 159"/>
              <a:gd name="T44" fmla="*/ 89 w 160"/>
              <a:gd name="T45" fmla="*/ 42 h 159"/>
              <a:gd name="T46" fmla="*/ 112 w 160"/>
              <a:gd name="T47" fmla="*/ 99 h 159"/>
              <a:gd name="T48" fmla="*/ 136 w 160"/>
              <a:gd name="T49" fmla="*/ 127 h 159"/>
              <a:gd name="T50" fmla="*/ 144 w 160"/>
              <a:gd name="T51" fmla="*/ 127 h 159"/>
              <a:gd name="T52" fmla="*/ 91 w 160"/>
              <a:gd name="T53" fmla="*/ 0 h 159"/>
              <a:gd name="T54" fmla="*/ 123 w 160"/>
              <a:gd name="T55" fmla="*/ 101 h 159"/>
              <a:gd name="T56" fmla="*/ 95 w 160"/>
              <a:gd name="T57" fmla="*/ 34 h 159"/>
              <a:gd name="T58" fmla="*/ 149 w 160"/>
              <a:gd name="T59" fmla="*/ 79 h 159"/>
              <a:gd name="T60" fmla="*/ 74 w 160"/>
              <a:gd name="T61" fmla="*/ 52 h 159"/>
              <a:gd name="T62" fmla="*/ 76 w 160"/>
              <a:gd name="T63" fmla="*/ 84 h 159"/>
              <a:gd name="T64" fmla="*/ 79 w 160"/>
              <a:gd name="T65" fmla="*/ 98 h 159"/>
              <a:gd name="T66" fmla="*/ 69 w 160"/>
              <a:gd name="T67" fmla="*/ 87 h 159"/>
              <a:gd name="T68" fmla="*/ 75 w 160"/>
              <a:gd name="T69" fmla="*/ 107 h 159"/>
              <a:gd name="T70" fmla="*/ 80 w 160"/>
              <a:gd name="T71" fmla="*/ 116 h 159"/>
              <a:gd name="T72" fmla="*/ 85 w 160"/>
              <a:gd name="T73" fmla="*/ 107 h 159"/>
              <a:gd name="T74" fmla="*/ 83 w 160"/>
              <a:gd name="T75" fmla="*/ 75 h 159"/>
              <a:gd name="T76" fmla="*/ 80 w 160"/>
              <a:gd name="T77" fmla="*/ 61 h 159"/>
              <a:gd name="T78" fmla="*/ 91 w 160"/>
              <a:gd name="T79" fmla="*/ 72 h 159"/>
              <a:gd name="T80" fmla="*/ 85 w 160"/>
              <a:gd name="T81" fmla="*/ 52 h 159"/>
              <a:gd name="T82" fmla="*/ 79 w 160"/>
              <a:gd name="T83" fmla="*/ 43 h 159"/>
              <a:gd name="T84" fmla="*/ 74 w 160"/>
              <a:gd name="T85" fmla="*/ 5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59">
                <a:moveTo>
                  <a:pt x="47" y="99"/>
                </a:moveTo>
                <a:cubicBezTo>
                  <a:pt x="44" y="93"/>
                  <a:pt x="42" y="86"/>
                  <a:pt x="42" y="79"/>
                </a:cubicBezTo>
                <a:cubicBezTo>
                  <a:pt x="42" y="62"/>
                  <a:pt x="54" y="46"/>
                  <a:pt x="71" y="42"/>
                </a:cubicBezTo>
                <a:cubicBezTo>
                  <a:pt x="74" y="42"/>
                  <a:pt x="75" y="40"/>
                  <a:pt x="75" y="37"/>
                </a:cubicBezTo>
                <a:cubicBezTo>
                  <a:pt x="75" y="5"/>
                  <a:pt x="75" y="5"/>
                  <a:pt x="75" y="5"/>
                </a:cubicBezTo>
                <a:cubicBezTo>
                  <a:pt x="75" y="3"/>
                  <a:pt x="72" y="0"/>
                  <a:pt x="69" y="0"/>
                </a:cubicBezTo>
                <a:cubicBezTo>
                  <a:pt x="30" y="6"/>
                  <a:pt x="0" y="39"/>
                  <a:pt x="0" y="79"/>
                </a:cubicBezTo>
                <a:cubicBezTo>
                  <a:pt x="0" y="97"/>
                  <a:pt x="5" y="113"/>
                  <a:pt x="16" y="127"/>
                </a:cubicBezTo>
                <a:cubicBezTo>
                  <a:pt x="17" y="128"/>
                  <a:pt x="19" y="129"/>
                  <a:pt x="20" y="129"/>
                </a:cubicBezTo>
                <a:cubicBezTo>
                  <a:pt x="22" y="129"/>
                  <a:pt x="23" y="129"/>
                  <a:pt x="24" y="127"/>
                </a:cubicBezTo>
                <a:cubicBezTo>
                  <a:pt x="47" y="105"/>
                  <a:pt x="47" y="105"/>
                  <a:pt x="47" y="105"/>
                </a:cubicBezTo>
                <a:cubicBezTo>
                  <a:pt x="48" y="104"/>
                  <a:pt x="48" y="101"/>
                  <a:pt x="47" y="99"/>
                </a:cubicBezTo>
                <a:close/>
                <a:moveTo>
                  <a:pt x="21" y="117"/>
                </a:moveTo>
                <a:cubicBezTo>
                  <a:pt x="14" y="106"/>
                  <a:pt x="10" y="93"/>
                  <a:pt x="10" y="80"/>
                </a:cubicBezTo>
                <a:cubicBezTo>
                  <a:pt x="10" y="47"/>
                  <a:pt x="32" y="19"/>
                  <a:pt x="64" y="12"/>
                </a:cubicBezTo>
                <a:cubicBezTo>
                  <a:pt x="64" y="34"/>
                  <a:pt x="64" y="34"/>
                  <a:pt x="64" y="34"/>
                </a:cubicBezTo>
                <a:cubicBezTo>
                  <a:pt x="64" y="34"/>
                  <a:pt x="64" y="34"/>
                  <a:pt x="64" y="34"/>
                </a:cubicBezTo>
                <a:cubicBezTo>
                  <a:pt x="45" y="40"/>
                  <a:pt x="31" y="58"/>
                  <a:pt x="31" y="80"/>
                </a:cubicBezTo>
                <a:cubicBezTo>
                  <a:pt x="31" y="87"/>
                  <a:pt x="33" y="95"/>
                  <a:pt x="36" y="101"/>
                </a:cubicBezTo>
                <a:lnTo>
                  <a:pt x="21" y="117"/>
                </a:lnTo>
                <a:close/>
                <a:moveTo>
                  <a:pt x="106" y="112"/>
                </a:moveTo>
                <a:cubicBezTo>
                  <a:pt x="105" y="111"/>
                  <a:pt x="103" y="111"/>
                  <a:pt x="101" y="111"/>
                </a:cubicBezTo>
                <a:cubicBezTo>
                  <a:pt x="100" y="111"/>
                  <a:pt x="100" y="111"/>
                  <a:pt x="99" y="111"/>
                </a:cubicBezTo>
                <a:cubicBezTo>
                  <a:pt x="93" y="115"/>
                  <a:pt x="86" y="117"/>
                  <a:pt x="79" y="117"/>
                </a:cubicBezTo>
                <a:cubicBezTo>
                  <a:pt x="79" y="117"/>
                  <a:pt x="78" y="117"/>
                  <a:pt x="78" y="117"/>
                </a:cubicBezTo>
                <a:cubicBezTo>
                  <a:pt x="71" y="117"/>
                  <a:pt x="65" y="115"/>
                  <a:pt x="60" y="112"/>
                </a:cubicBezTo>
                <a:cubicBezTo>
                  <a:pt x="59" y="112"/>
                  <a:pt x="58" y="111"/>
                  <a:pt x="57" y="111"/>
                </a:cubicBezTo>
                <a:cubicBezTo>
                  <a:pt x="56" y="111"/>
                  <a:pt x="55" y="112"/>
                  <a:pt x="54" y="113"/>
                </a:cubicBezTo>
                <a:cubicBezTo>
                  <a:pt x="32" y="135"/>
                  <a:pt x="32" y="135"/>
                  <a:pt x="32" y="135"/>
                </a:cubicBezTo>
                <a:cubicBezTo>
                  <a:pt x="29" y="138"/>
                  <a:pt x="30" y="141"/>
                  <a:pt x="32" y="143"/>
                </a:cubicBezTo>
                <a:cubicBezTo>
                  <a:pt x="46" y="154"/>
                  <a:pt x="62" y="159"/>
                  <a:pt x="79" y="159"/>
                </a:cubicBezTo>
                <a:cubicBezTo>
                  <a:pt x="97" y="159"/>
                  <a:pt x="113" y="154"/>
                  <a:pt x="127" y="143"/>
                </a:cubicBezTo>
                <a:cubicBezTo>
                  <a:pt x="130" y="141"/>
                  <a:pt x="130" y="137"/>
                  <a:pt x="128" y="135"/>
                </a:cubicBezTo>
                <a:lnTo>
                  <a:pt x="106" y="112"/>
                </a:lnTo>
                <a:close/>
                <a:moveTo>
                  <a:pt x="80" y="149"/>
                </a:moveTo>
                <a:cubicBezTo>
                  <a:pt x="67" y="149"/>
                  <a:pt x="54" y="145"/>
                  <a:pt x="43" y="138"/>
                </a:cubicBezTo>
                <a:cubicBezTo>
                  <a:pt x="59" y="123"/>
                  <a:pt x="59" y="123"/>
                  <a:pt x="59" y="123"/>
                </a:cubicBezTo>
                <a:cubicBezTo>
                  <a:pt x="65" y="126"/>
                  <a:pt x="73" y="128"/>
                  <a:pt x="80" y="128"/>
                </a:cubicBezTo>
                <a:cubicBezTo>
                  <a:pt x="87" y="128"/>
                  <a:pt x="94" y="126"/>
                  <a:pt x="101" y="123"/>
                </a:cubicBezTo>
                <a:cubicBezTo>
                  <a:pt x="116" y="138"/>
                  <a:pt x="116" y="138"/>
                  <a:pt x="116" y="138"/>
                </a:cubicBezTo>
                <a:cubicBezTo>
                  <a:pt x="106" y="145"/>
                  <a:pt x="93" y="149"/>
                  <a:pt x="80" y="149"/>
                </a:cubicBezTo>
                <a:close/>
                <a:moveTo>
                  <a:pt x="91" y="0"/>
                </a:moveTo>
                <a:cubicBezTo>
                  <a:pt x="90" y="0"/>
                  <a:pt x="90" y="0"/>
                  <a:pt x="90" y="0"/>
                </a:cubicBezTo>
                <a:cubicBezTo>
                  <a:pt x="87" y="0"/>
                  <a:pt x="85" y="3"/>
                  <a:pt x="85" y="6"/>
                </a:cubicBezTo>
                <a:cubicBezTo>
                  <a:pt x="85" y="37"/>
                  <a:pt x="85" y="37"/>
                  <a:pt x="85" y="37"/>
                </a:cubicBezTo>
                <a:cubicBezTo>
                  <a:pt x="85" y="40"/>
                  <a:pt x="86" y="42"/>
                  <a:pt x="89" y="42"/>
                </a:cubicBezTo>
                <a:cubicBezTo>
                  <a:pt x="105" y="46"/>
                  <a:pt x="118" y="61"/>
                  <a:pt x="118" y="79"/>
                </a:cubicBezTo>
                <a:cubicBezTo>
                  <a:pt x="118" y="86"/>
                  <a:pt x="116" y="93"/>
                  <a:pt x="112" y="99"/>
                </a:cubicBezTo>
                <a:cubicBezTo>
                  <a:pt x="111" y="101"/>
                  <a:pt x="111" y="103"/>
                  <a:pt x="113" y="105"/>
                </a:cubicBezTo>
                <a:cubicBezTo>
                  <a:pt x="136" y="127"/>
                  <a:pt x="136" y="127"/>
                  <a:pt x="136" y="127"/>
                </a:cubicBezTo>
                <a:cubicBezTo>
                  <a:pt x="137" y="129"/>
                  <a:pt x="138" y="129"/>
                  <a:pt x="139" y="129"/>
                </a:cubicBezTo>
                <a:cubicBezTo>
                  <a:pt x="141" y="129"/>
                  <a:pt x="143" y="128"/>
                  <a:pt x="144" y="127"/>
                </a:cubicBezTo>
                <a:cubicBezTo>
                  <a:pt x="154" y="113"/>
                  <a:pt x="160" y="96"/>
                  <a:pt x="160" y="79"/>
                </a:cubicBezTo>
                <a:cubicBezTo>
                  <a:pt x="159" y="40"/>
                  <a:pt x="129" y="6"/>
                  <a:pt x="91" y="0"/>
                </a:cubicBezTo>
                <a:close/>
                <a:moveTo>
                  <a:pt x="138" y="116"/>
                </a:moveTo>
                <a:cubicBezTo>
                  <a:pt x="123" y="101"/>
                  <a:pt x="123" y="101"/>
                  <a:pt x="123" y="101"/>
                </a:cubicBezTo>
                <a:cubicBezTo>
                  <a:pt x="126" y="94"/>
                  <a:pt x="128" y="87"/>
                  <a:pt x="128" y="79"/>
                </a:cubicBezTo>
                <a:cubicBezTo>
                  <a:pt x="128" y="58"/>
                  <a:pt x="114" y="40"/>
                  <a:pt x="95" y="34"/>
                </a:cubicBezTo>
                <a:cubicBezTo>
                  <a:pt x="95" y="12"/>
                  <a:pt x="95" y="12"/>
                  <a:pt x="95" y="12"/>
                </a:cubicBezTo>
                <a:cubicBezTo>
                  <a:pt x="126" y="19"/>
                  <a:pt x="149" y="47"/>
                  <a:pt x="149" y="79"/>
                </a:cubicBezTo>
                <a:cubicBezTo>
                  <a:pt x="148" y="93"/>
                  <a:pt x="145" y="105"/>
                  <a:pt x="138" y="116"/>
                </a:cubicBezTo>
                <a:close/>
                <a:moveTo>
                  <a:pt x="74" y="52"/>
                </a:moveTo>
                <a:cubicBezTo>
                  <a:pt x="68" y="54"/>
                  <a:pt x="64" y="59"/>
                  <a:pt x="64" y="66"/>
                </a:cubicBezTo>
                <a:cubicBezTo>
                  <a:pt x="64" y="75"/>
                  <a:pt x="71" y="80"/>
                  <a:pt x="76" y="84"/>
                </a:cubicBezTo>
                <a:cubicBezTo>
                  <a:pt x="80" y="87"/>
                  <a:pt x="85" y="90"/>
                  <a:pt x="85" y="93"/>
                </a:cubicBezTo>
                <a:cubicBezTo>
                  <a:pt x="85" y="95"/>
                  <a:pt x="82" y="98"/>
                  <a:pt x="79" y="98"/>
                </a:cubicBezTo>
                <a:cubicBezTo>
                  <a:pt x="77" y="98"/>
                  <a:pt x="74" y="95"/>
                  <a:pt x="74" y="93"/>
                </a:cubicBezTo>
                <a:cubicBezTo>
                  <a:pt x="74" y="90"/>
                  <a:pt x="71" y="87"/>
                  <a:pt x="69" y="87"/>
                </a:cubicBezTo>
                <a:cubicBezTo>
                  <a:pt x="67" y="87"/>
                  <a:pt x="64" y="90"/>
                  <a:pt x="64" y="93"/>
                </a:cubicBezTo>
                <a:cubicBezTo>
                  <a:pt x="64" y="99"/>
                  <a:pt x="69" y="105"/>
                  <a:pt x="75" y="107"/>
                </a:cubicBezTo>
                <a:cubicBezTo>
                  <a:pt x="75" y="111"/>
                  <a:pt x="75" y="111"/>
                  <a:pt x="75" y="111"/>
                </a:cubicBezTo>
                <a:cubicBezTo>
                  <a:pt x="75" y="114"/>
                  <a:pt x="77" y="116"/>
                  <a:pt x="80" y="116"/>
                </a:cubicBezTo>
                <a:cubicBezTo>
                  <a:pt x="83" y="116"/>
                  <a:pt x="85" y="114"/>
                  <a:pt x="85" y="111"/>
                </a:cubicBezTo>
                <a:cubicBezTo>
                  <a:pt x="85" y="107"/>
                  <a:pt x="85" y="107"/>
                  <a:pt x="85" y="107"/>
                </a:cubicBezTo>
                <a:cubicBezTo>
                  <a:pt x="91" y="105"/>
                  <a:pt x="95" y="99"/>
                  <a:pt x="95" y="93"/>
                </a:cubicBezTo>
                <a:cubicBezTo>
                  <a:pt x="95" y="84"/>
                  <a:pt x="89" y="79"/>
                  <a:pt x="83" y="75"/>
                </a:cubicBezTo>
                <a:cubicBezTo>
                  <a:pt x="79" y="72"/>
                  <a:pt x="75" y="69"/>
                  <a:pt x="75" y="66"/>
                </a:cubicBezTo>
                <a:cubicBezTo>
                  <a:pt x="75" y="63"/>
                  <a:pt x="77" y="61"/>
                  <a:pt x="80" y="61"/>
                </a:cubicBezTo>
                <a:cubicBezTo>
                  <a:pt x="83" y="61"/>
                  <a:pt x="85" y="63"/>
                  <a:pt x="85" y="66"/>
                </a:cubicBezTo>
                <a:cubicBezTo>
                  <a:pt x="85" y="69"/>
                  <a:pt x="87" y="72"/>
                  <a:pt x="91" y="72"/>
                </a:cubicBezTo>
                <a:cubicBezTo>
                  <a:pt x="93" y="72"/>
                  <a:pt x="95" y="69"/>
                  <a:pt x="95" y="66"/>
                </a:cubicBezTo>
                <a:cubicBezTo>
                  <a:pt x="95" y="59"/>
                  <a:pt x="91" y="54"/>
                  <a:pt x="85" y="52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46"/>
                  <a:pt x="83" y="43"/>
                  <a:pt x="79" y="43"/>
                </a:cubicBezTo>
                <a:cubicBezTo>
                  <a:pt x="77" y="43"/>
                  <a:pt x="74" y="46"/>
                  <a:pt x="74" y="48"/>
                </a:cubicBezTo>
                <a:lnTo>
                  <a:pt x="74" y="5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B121FFFB-397E-4273-F017-BAC2C25D2021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1371600"/>
            <a:ext cx="254000" cy="252413"/>
          </a:xfrm>
          <a:custGeom>
            <a:avLst/>
            <a:gdLst>
              <a:gd name="T0" fmla="*/ 102 w 160"/>
              <a:gd name="T1" fmla="*/ 64 h 159"/>
              <a:gd name="T2" fmla="*/ 60 w 160"/>
              <a:gd name="T3" fmla="*/ 64 h 159"/>
              <a:gd name="T4" fmla="*/ 50 w 160"/>
              <a:gd name="T5" fmla="*/ 105 h 159"/>
              <a:gd name="T6" fmla="*/ 107 w 160"/>
              <a:gd name="T7" fmla="*/ 111 h 159"/>
              <a:gd name="T8" fmla="*/ 96 w 160"/>
              <a:gd name="T9" fmla="*/ 78 h 159"/>
              <a:gd name="T10" fmla="*/ 91 w 160"/>
              <a:gd name="T11" fmla="*/ 64 h 159"/>
              <a:gd name="T12" fmla="*/ 70 w 160"/>
              <a:gd name="T13" fmla="*/ 64 h 159"/>
              <a:gd name="T14" fmla="*/ 61 w 160"/>
              <a:gd name="T15" fmla="*/ 100 h 159"/>
              <a:gd name="T16" fmla="*/ 101 w 160"/>
              <a:gd name="T17" fmla="*/ 100 h 159"/>
              <a:gd name="T18" fmla="*/ 145 w 160"/>
              <a:gd name="T19" fmla="*/ 128 h 159"/>
              <a:gd name="T20" fmla="*/ 125 w 160"/>
              <a:gd name="T21" fmla="*/ 116 h 159"/>
              <a:gd name="T22" fmla="*/ 138 w 160"/>
              <a:gd name="T23" fmla="*/ 30 h 159"/>
              <a:gd name="T24" fmla="*/ 160 w 160"/>
              <a:gd name="T25" fmla="*/ 15 h 159"/>
              <a:gd name="T26" fmla="*/ 129 w 160"/>
              <a:gd name="T27" fmla="*/ 15 h 159"/>
              <a:gd name="T28" fmla="*/ 117 w 160"/>
              <a:gd name="T29" fmla="*/ 36 h 159"/>
              <a:gd name="T30" fmla="*/ 44 w 160"/>
              <a:gd name="T31" fmla="*/ 36 h 159"/>
              <a:gd name="T32" fmla="*/ 32 w 160"/>
              <a:gd name="T33" fmla="*/ 15 h 159"/>
              <a:gd name="T34" fmla="*/ 0 w 160"/>
              <a:gd name="T35" fmla="*/ 15 h 159"/>
              <a:gd name="T36" fmla="*/ 23 w 160"/>
              <a:gd name="T37" fmla="*/ 30 h 159"/>
              <a:gd name="T38" fmla="*/ 23 w 160"/>
              <a:gd name="T39" fmla="*/ 79 h 159"/>
              <a:gd name="T40" fmla="*/ 23 w 160"/>
              <a:gd name="T41" fmla="*/ 130 h 159"/>
              <a:gd name="T42" fmla="*/ 0 w 160"/>
              <a:gd name="T43" fmla="*/ 144 h 159"/>
              <a:gd name="T44" fmla="*/ 32 w 160"/>
              <a:gd name="T45" fmla="*/ 144 h 159"/>
              <a:gd name="T46" fmla="*/ 44 w 160"/>
              <a:gd name="T47" fmla="*/ 123 h 159"/>
              <a:gd name="T48" fmla="*/ 117 w 160"/>
              <a:gd name="T49" fmla="*/ 124 h 159"/>
              <a:gd name="T50" fmla="*/ 129 w 160"/>
              <a:gd name="T51" fmla="*/ 144 h 159"/>
              <a:gd name="T52" fmla="*/ 160 w 160"/>
              <a:gd name="T53" fmla="*/ 144 h 159"/>
              <a:gd name="T54" fmla="*/ 145 w 160"/>
              <a:gd name="T55" fmla="*/ 10 h 159"/>
              <a:gd name="T56" fmla="*/ 145 w 160"/>
              <a:gd name="T57" fmla="*/ 20 h 159"/>
              <a:gd name="T58" fmla="*/ 145 w 160"/>
              <a:gd name="T59" fmla="*/ 10 h 159"/>
              <a:gd name="T60" fmla="*/ 11 w 160"/>
              <a:gd name="T61" fmla="*/ 15 h 159"/>
              <a:gd name="T62" fmla="*/ 22 w 160"/>
              <a:gd name="T63" fmla="*/ 15 h 159"/>
              <a:gd name="T64" fmla="*/ 16 w 160"/>
              <a:gd name="T65" fmla="*/ 149 h 159"/>
              <a:gd name="T66" fmla="*/ 16 w 160"/>
              <a:gd name="T67" fmla="*/ 138 h 159"/>
              <a:gd name="T68" fmla="*/ 16 w 160"/>
              <a:gd name="T69" fmla="*/ 149 h 159"/>
              <a:gd name="T70" fmla="*/ 81 w 160"/>
              <a:gd name="T71" fmla="*/ 126 h 159"/>
              <a:gd name="T72" fmla="*/ 81 w 160"/>
              <a:gd name="T73" fmla="*/ 33 h 159"/>
              <a:gd name="T74" fmla="*/ 114 w 160"/>
              <a:gd name="T75" fmla="*/ 112 h 159"/>
              <a:gd name="T76" fmla="*/ 139 w 160"/>
              <a:gd name="T77" fmla="*/ 144 h 159"/>
              <a:gd name="T78" fmla="*/ 150 w 160"/>
              <a:gd name="T79" fmla="*/ 14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59">
                <a:moveTo>
                  <a:pt x="96" y="78"/>
                </a:moveTo>
                <a:cubicBezTo>
                  <a:pt x="99" y="74"/>
                  <a:pt x="102" y="70"/>
                  <a:pt x="102" y="64"/>
                </a:cubicBezTo>
                <a:cubicBezTo>
                  <a:pt x="102" y="53"/>
                  <a:pt x="92" y="44"/>
                  <a:pt x="81" y="44"/>
                </a:cubicBezTo>
                <a:cubicBezTo>
                  <a:pt x="69" y="44"/>
                  <a:pt x="60" y="53"/>
                  <a:pt x="60" y="64"/>
                </a:cubicBezTo>
                <a:cubicBezTo>
                  <a:pt x="60" y="70"/>
                  <a:pt x="62" y="74"/>
                  <a:pt x="66" y="78"/>
                </a:cubicBezTo>
                <a:cubicBezTo>
                  <a:pt x="57" y="84"/>
                  <a:pt x="50" y="94"/>
                  <a:pt x="50" y="105"/>
                </a:cubicBezTo>
                <a:cubicBezTo>
                  <a:pt x="50" y="109"/>
                  <a:pt x="52" y="111"/>
                  <a:pt x="55" y="111"/>
                </a:cubicBezTo>
                <a:cubicBezTo>
                  <a:pt x="107" y="111"/>
                  <a:pt x="107" y="111"/>
                  <a:pt x="107" y="111"/>
                </a:cubicBezTo>
                <a:cubicBezTo>
                  <a:pt x="110" y="111"/>
                  <a:pt x="112" y="108"/>
                  <a:pt x="112" y="105"/>
                </a:cubicBezTo>
                <a:cubicBezTo>
                  <a:pt x="112" y="94"/>
                  <a:pt x="105" y="83"/>
                  <a:pt x="96" y="78"/>
                </a:cubicBezTo>
                <a:close/>
                <a:moveTo>
                  <a:pt x="81" y="54"/>
                </a:moveTo>
                <a:cubicBezTo>
                  <a:pt x="86" y="54"/>
                  <a:pt x="91" y="58"/>
                  <a:pt x="91" y="64"/>
                </a:cubicBezTo>
                <a:cubicBezTo>
                  <a:pt x="91" y="70"/>
                  <a:pt x="86" y="74"/>
                  <a:pt x="81" y="74"/>
                </a:cubicBezTo>
                <a:cubicBezTo>
                  <a:pt x="75" y="74"/>
                  <a:pt x="70" y="70"/>
                  <a:pt x="70" y="64"/>
                </a:cubicBezTo>
                <a:cubicBezTo>
                  <a:pt x="70" y="58"/>
                  <a:pt x="75" y="54"/>
                  <a:pt x="81" y="54"/>
                </a:cubicBezTo>
                <a:close/>
                <a:moveTo>
                  <a:pt x="61" y="100"/>
                </a:moveTo>
                <a:cubicBezTo>
                  <a:pt x="63" y="91"/>
                  <a:pt x="71" y="84"/>
                  <a:pt x="81" y="84"/>
                </a:cubicBezTo>
                <a:cubicBezTo>
                  <a:pt x="91" y="84"/>
                  <a:pt x="99" y="91"/>
                  <a:pt x="101" y="100"/>
                </a:cubicBezTo>
                <a:lnTo>
                  <a:pt x="61" y="100"/>
                </a:lnTo>
                <a:close/>
                <a:moveTo>
                  <a:pt x="145" y="128"/>
                </a:moveTo>
                <a:cubicBezTo>
                  <a:pt x="142" y="128"/>
                  <a:pt x="140" y="128"/>
                  <a:pt x="138" y="130"/>
                </a:cubicBezTo>
                <a:cubicBezTo>
                  <a:pt x="125" y="116"/>
                  <a:pt x="125" y="116"/>
                  <a:pt x="125" y="116"/>
                </a:cubicBezTo>
                <a:cubicBezTo>
                  <a:pt x="142" y="95"/>
                  <a:pt x="142" y="64"/>
                  <a:pt x="125" y="43"/>
                </a:cubicBezTo>
                <a:cubicBezTo>
                  <a:pt x="138" y="30"/>
                  <a:pt x="138" y="30"/>
                  <a:pt x="138" y="30"/>
                </a:cubicBezTo>
                <a:cubicBezTo>
                  <a:pt x="140" y="30"/>
                  <a:pt x="142" y="31"/>
                  <a:pt x="145" y="31"/>
                </a:cubicBezTo>
                <a:cubicBezTo>
                  <a:pt x="153" y="31"/>
                  <a:pt x="160" y="24"/>
                  <a:pt x="160" y="15"/>
                </a:cubicBezTo>
                <a:cubicBezTo>
                  <a:pt x="160" y="7"/>
                  <a:pt x="153" y="0"/>
                  <a:pt x="145" y="0"/>
                </a:cubicBezTo>
                <a:cubicBezTo>
                  <a:pt x="136" y="0"/>
                  <a:pt x="129" y="7"/>
                  <a:pt x="129" y="15"/>
                </a:cubicBezTo>
                <a:cubicBezTo>
                  <a:pt x="129" y="18"/>
                  <a:pt x="129" y="20"/>
                  <a:pt x="131" y="22"/>
                </a:cubicBezTo>
                <a:cubicBezTo>
                  <a:pt x="117" y="36"/>
                  <a:pt x="117" y="36"/>
                  <a:pt x="117" y="36"/>
                </a:cubicBezTo>
                <a:cubicBezTo>
                  <a:pt x="106" y="27"/>
                  <a:pt x="93" y="22"/>
                  <a:pt x="80" y="22"/>
                </a:cubicBezTo>
                <a:cubicBezTo>
                  <a:pt x="67" y="22"/>
                  <a:pt x="54" y="27"/>
                  <a:pt x="44" y="36"/>
                </a:cubicBezTo>
                <a:cubicBezTo>
                  <a:pt x="30" y="22"/>
                  <a:pt x="30" y="22"/>
                  <a:pt x="30" y="22"/>
                </a:cubicBezTo>
                <a:cubicBezTo>
                  <a:pt x="31" y="20"/>
                  <a:pt x="32" y="18"/>
                  <a:pt x="32" y="15"/>
                </a:cubicBezTo>
                <a:cubicBezTo>
                  <a:pt x="32" y="7"/>
                  <a:pt x="25" y="0"/>
                  <a:pt x="16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24"/>
                  <a:pt x="7" y="31"/>
                  <a:pt x="16" y="31"/>
                </a:cubicBezTo>
                <a:cubicBezTo>
                  <a:pt x="18" y="31"/>
                  <a:pt x="20" y="30"/>
                  <a:pt x="23" y="30"/>
                </a:cubicBezTo>
                <a:cubicBezTo>
                  <a:pt x="36" y="43"/>
                  <a:pt x="36" y="43"/>
                  <a:pt x="36" y="43"/>
                </a:cubicBezTo>
                <a:cubicBezTo>
                  <a:pt x="28" y="53"/>
                  <a:pt x="23" y="66"/>
                  <a:pt x="23" y="79"/>
                </a:cubicBezTo>
                <a:cubicBezTo>
                  <a:pt x="23" y="92"/>
                  <a:pt x="28" y="105"/>
                  <a:pt x="37" y="116"/>
                </a:cubicBezTo>
                <a:cubicBezTo>
                  <a:pt x="23" y="130"/>
                  <a:pt x="23" y="130"/>
                  <a:pt x="23" y="130"/>
                </a:cubicBezTo>
                <a:cubicBezTo>
                  <a:pt x="21" y="129"/>
                  <a:pt x="18" y="128"/>
                  <a:pt x="16" y="128"/>
                </a:cubicBezTo>
                <a:cubicBezTo>
                  <a:pt x="7" y="128"/>
                  <a:pt x="0" y="135"/>
                  <a:pt x="0" y="144"/>
                </a:cubicBezTo>
                <a:cubicBezTo>
                  <a:pt x="0" y="153"/>
                  <a:pt x="7" y="159"/>
                  <a:pt x="16" y="159"/>
                </a:cubicBezTo>
                <a:cubicBezTo>
                  <a:pt x="24" y="159"/>
                  <a:pt x="32" y="153"/>
                  <a:pt x="32" y="144"/>
                </a:cubicBezTo>
                <a:cubicBezTo>
                  <a:pt x="32" y="141"/>
                  <a:pt x="31" y="139"/>
                  <a:pt x="30" y="137"/>
                </a:cubicBezTo>
                <a:cubicBezTo>
                  <a:pt x="44" y="123"/>
                  <a:pt x="44" y="123"/>
                  <a:pt x="44" y="123"/>
                </a:cubicBezTo>
                <a:cubicBezTo>
                  <a:pt x="55" y="132"/>
                  <a:pt x="67" y="136"/>
                  <a:pt x="81" y="136"/>
                </a:cubicBezTo>
                <a:cubicBezTo>
                  <a:pt x="94" y="136"/>
                  <a:pt x="107" y="132"/>
                  <a:pt x="117" y="124"/>
                </a:cubicBezTo>
                <a:cubicBezTo>
                  <a:pt x="131" y="137"/>
                  <a:pt x="131" y="137"/>
                  <a:pt x="131" y="137"/>
                </a:cubicBezTo>
                <a:cubicBezTo>
                  <a:pt x="129" y="139"/>
                  <a:pt x="129" y="141"/>
                  <a:pt x="129" y="144"/>
                </a:cubicBezTo>
                <a:cubicBezTo>
                  <a:pt x="129" y="152"/>
                  <a:pt x="136" y="159"/>
                  <a:pt x="145" y="159"/>
                </a:cubicBezTo>
                <a:cubicBezTo>
                  <a:pt x="153" y="159"/>
                  <a:pt x="160" y="152"/>
                  <a:pt x="160" y="144"/>
                </a:cubicBezTo>
                <a:cubicBezTo>
                  <a:pt x="160" y="136"/>
                  <a:pt x="153" y="128"/>
                  <a:pt x="145" y="128"/>
                </a:cubicBezTo>
                <a:close/>
                <a:moveTo>
                  <a:pt x="145" y="10"/>
                </a:moveTo>
                <a:cubicBezTo>
                  <a:pt x="148" y="10"/>
                  <a:pt x="150" y="13"/>
                  <a:pt x="150" y="15"/>
                </a:cubicBezTo>
                <a:cubicBezTo>
                  <a:pt x="150" y="18"/>
                  <a:pt x="147" y="20"/>
                  <a:pt x="145" y="20"/>
                </a:cubicBezTo>
                <a:cubicBezTo>
                  <a:pt x="142" y="20"/>
                  <a:pt x="139" y="18"/>
                  <a:pt x="139" y="15"/>
                </a:cubicBezTo>
                <a:cubicBezTo>
                  <a:pt x="139" y="13"/>
                  <a:pt x="142" y="10"/>
                  <a:pt x="145" y="10"/>
                </a:cubicBezTo>
                <a:close/>
                <a:moveTo>
                  <a:pt x="16" y="20"/>
                </a:moveTo>
                <a:cubicBezTo>
                  <a:pt x="13" y="20"/>
                  <a:pt x="11" y="18"/>
                  <a:pt x="11" y="15"/>
                </a:cubicBezTo>
                <a:cubicBezTo>
                  <a:pt x="11" y="12"/>
                  <a:pt x="14" y="10"/>
                  <a:pt x="16" y="10"/>
                </a:cubicBezTo>
                <a:cubicBezTo>
                  <a:pt x="19" y="10"/>
                  <a:pt x="22" y="13"/>
                  <a:pt x="22" y="15"/>
                </a:cubicBezTo>
                <a:cubicBezTo>
                  <a:pt x="21" y="18"/>
                  <a:pt x="19" y="20"/>
                  <a:pt x="16" y="20"/>
                </a:cubicBezTo>
                <a:close/>
                <a:moveTo>
                  <a:pt x="16" y="149"/>
                </a:moveTo>
                <a:cubicBezTo>
                  <a:pt x="13" y="149"/>
                  <a:pt x="11" y="147"/>
                  <a:pt x="11" y="143"/>
                </a:cubicBezTo>
                <a:cubicBezTo>
                  <a:pt x="11" y="141"/>
                  <a:pt x="14" y="138"/>
                  <a:pt x="16" y="138"/>
                </a:cubicBezTo>
                <a:cubicBezTo>
                  <a:pt x="19" y="138"/>
                  <a:pt x="22" y="141"/>
                  <a:pt x="22" y="143"/>
                </a:cubicBezTo>
                <a:cubicBezTo>
                  <a:pt x="21" y="147"/>
                  <a:pt x="19" y="149"/>
                  <a:pt x="16" y="149"/>
                </a:cubicBezTo>
                <a:close/>
                <a:moveTo>
                  <a:pt x="114" y="112"/>
                </a:moveTo>
                <a:cubicBezTo>
                  <a:pt x="105" y="121"/>
                  <a:pt x="93" y="126"/>
                  <a:pt x="81" y="126"/>
                </a:cubicBezTo>
                <a:cubicBezTo>
                  <a:pt x="55" y="126"/>
                  <a:pt x="34" y="105"/>
                  <a:pt x="34" y="80"/>
                </a:cubicBezTo>
                <a:cubicBezTo>
                  <a:pt x="34" y="53"/>
                  <a:pt x="55" y="33"/>
                  <a:pt x="81" y="33"/>
                </a:cubicBezTo>
                <a:cubicBezTo>
                  <a:pt x="93" y="33"/>
                  <a:pt x="105" y="38"/>
                  <a:pt x="114" y="47"/>
                </a:cubicBezTo>
                <a:cubicBezTo>
                  <a:pt x="133" y="65"/>
                  <a:pt x="133" y="94"/>
                  <a:pt x="114" y="112"/>
                </a:cubicBezTo>
                <a:close/>
                <a:moveTo>
                  <a:pt x="145" y="149"/>
                </a:moveTo>
                <a:cubicBezTo>
                  <a:pt x="142" y="149"/>
                  <a:pt x="139" y="147"/>
                  <a:pt x="139" y="144"/>
                </a:cubicBezTo>
                <a:cubicBezTo>
                  <a:pt x="139" y="141"/>
                  <a:pt x="142" y="139"/>
                  <a:pt x="145" y="139"/>
                </a:cubicBezTo>
                <a:cubicBezTo>
                  <a:pt x="148" y="139"/>
                  <a:pt x="150" y="141"/>
                  <a:pt x="150" y="144"/>
                </a:cubicBezTo>
                <a:cubicBezTo>
                  <a:pt x="150" y="147"/>
                  <a:pt x="147" y="149"/>
                  <a:pt x="145" y="1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9A94414F-D96F-B279-83B8-A710EA086344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3573463"/>
            <a:ext cx="254000" cy="254000"/>
          </a:xfrm>
          <a:custGeom>
            <a:avLst/>
            <a:gdLst>
              <a:gd name="T0" fmla="*/ 64 w 160"/>
              <a:gd name="T1" fmla="*/ 119 h 160"/>
              <a:gd name="T2" fmla="*/ 80 w 160"/>
              <a:gd name="T3" fmla="*/ 132 h 160"/>
              <a:gd name="T4" fmla="*/ 97 w 160"/>
              <a:gd name="T5" fmla="*/ 119 h 160"/>
              <a:gd name="T6" fmla="*/ 90 w 160"/>
              <a:gd name="T7" fmla="*/ 119 h 160"/>
              <a:gd name="T8" fmla="*/ 70 w 160"/>
              <a:gd name="T9" fmla="*/ 119 h 160"/>
              <a:gd name="T10" fmla="*/ 62 w 160"/>
              <a:gd name="T11" fmla="*/ 85 h 160"/>
              <a:gd name="T12" fmla="*/ 62 w 160"/>
              <a:gd name="T13" fmla="*/ 76 h 160"/>
              <a:gd name="T14" fmla="*/ 62 w 160"/>
              <a:gd name="T15" fmla="*/ 85 h 160"/>
              <a:gd name="T16" fmla="*/ 104 w 160"/>
              <a:gd name="T17" fmla="*/ 80 h 160"/>
              <a:gd name="T18" fmla="*/ 95 w 160"/>
              <a:gd name="T19" fmla="*/ 80 h 160"/>
              <a:gd name="T20" fmla="*/ 160 w 160"/>
              <a:gd name="T21" fmla="*/ 33 h 160"/>
              <a:gd name="T22" fmla="*/ 155 w 160"/>
              <a:gd name="T23" fmla="*/ 28 h 160"/>
              <a:gd name="T24" fmla="*/ 99 w 160"/>
              <a:gd name="T25" fmla="*/ 8 h 160"/>
              <a:gd name="T26" fmla="*/ 61 w 160"/>
              <a:gd name="T27" fmla="*/ 8 h 160"/>
              <a:gd name="T28" fmla="*/ 4 w 160"/>
              <a:gd name="T29" fmla="*/ 28 h 160"/>
              <a:gd name="T30" fmla="*/ 28 w 160"/>
              <a:gd name="T31" fmla="*/ 66 h 160"/>
              <a:gd name="T32" fmla="*/ 9 w 160"/>
              <a:gd name="T33" fmla="*/ 94 h 160"/>
              <a:gd name="T34" fmla="*/ 47 w 160"/>
              <a:gd name="T35" fmla="*/ 148 h 160"/>
              <a:gd name="T36" fmla="*/ 51 w 160"/>
              <a:gd name="T37" fmla="*/ 160 h 160"/>
              <a:gd name="T38" fmla="*/ 55 w 160"/>
              <a:gd name="T39" fmla="*/ 155 h 160"/>
              <a:gd name="T40" fmla="*/ 102 w 160"/>
              <a:gd name="T41" fmla="*/ 155 h 160"/>
              <a:gd name="T42" fmla="*/ 106 w 160"/>
              <a:gd name="T43" fmla="*/ 160 h 160"/>
              <a:gd name="T44" fmla="*/ 111 w 160"/>
              <a:gd name="T45" fmla="*/ 148 h 160"/>
              <a:gd name="T46" fmla="*/ 148 w 160"/>
              <a:gd name="T47" fmla="*/ 94 h 160"/>
              <a:gd name="T48" fmla="*/ 132 w 160"/>
              <a:gd name="T49" fmla="*/ 66 h 160"/>
              <a:gd name="T50" fmla="*/ 67 w 160"/>
              <a:gd name="T51" fmla="*/ 15 h 160"/>
              <a:gd name="T52" fmla="*/ 93 w 160"/>
              <a:gd name="T53" fmla="*/ 15 h 160"/>
              <a:gd name="T54" fmla="*/ 55 w 160"/>
              <a:gd name="T55" fmla="*/ 29 h 160"/>
              <a:gd name="T56" fmla="*/ 29 w 160"/>
              <a:gd name="T57" fmla="*/ 104 h 160"/>
              <a:gd name="T58" fmla="*/ 29 w 160"/>
              <a:gd name="T59" fmla="*/ 85 h 160"/>
              <a:gd name="T60" fmla="*/ 122 w 160"/>
              <a:gd name="T61" fmla="*/ 109 h 160"/>
              <a:gd name="T62" fmla="*/ 113 w 160"/>
              <a:gd name="T63" fmla="*/ 118 h 160"/>
              <a:gd name="T64" fmla="*/ 85 w 160"/>
              <a:gd name="T65" fmla="*/ 99 h 160"/>
              <a:gd name="T66" fmla="*/ 103 w 160"/>
              <a:gd name="T67" fmla="*/ 117 h 160"/>
              <a:gd name="T68" fmla="*/ 80 w 160"/>
              <a:gd name="T69" fmla="*/ 151 h 160"/>
              <a:gd name="T70" fmla="*/ 57 w 160"/>
              <a:gd name="T71" fmla="*/ 117 h 160"/>
              <a:gd name="T72" fmla="*/ 75 w 160"/>
              <a:gd name="T73" fmla="*/ 99 h 160"/>
              <a:gd name="T74" fmla="*/ 47 w 160"/>
              <a:gd name="T75" fmla="*/ 118 h 160"/>
              <a:gd name="T76" fmla="*/ 38 w 160"/>
              <a:gd name="T77" fmla="*/ 108 h 160"/>
              <a:gd name="T78" fmla="*/ 123 w 160"/>
              <a:gd name="T79" fmla="*/ 66 h 160"/>
              <a:gd name="T80" fmla="*/ 141 w 160"/>
              <a:gd name="T81" fmla="*/ 95 h 160"/>
              <a:gd name="T82" fmla="*/ 132 w 160"/>
              <a:gd name="T83" fmla="*/ 85 h 160"/>
              <a:gd name="T84" fmla="*/ 125 w 160"/>
              <a:gd name="T85" fmla="*/ 56 h 160"/>
              <a:gd name="T86" fmla="*/ 30 w 160"/>
              <a:gd name="T87" fmla="*/ 56 h 160"/>
              <a:gd name="T88" fmla="*/ 29 w 160"/>
              <a:gd name="T89" fmla="*/ 38 h 160"/>
              <a:gd name="T90" fmla="*/ 33 w 160"/>
              <a:gd name="T91" fmla="*/ 47 h 160"/>
              <a:gd name="T92" fmla="*/ 38 w 160"/>
              <a:gd name="T93" fmla="*/ 38 h 160"/>
              <a:gd name="T94" fmla="*/ 47 w 160"/>
              <a:gd name="T95" fmla="*/ 43 h 160"/>
              <a:gd name="T96" fmla="*/ 56 w 160"/>
              <a:gd name="T97" fmla="*/ 43 h 160"/>
              <a:gd name="T98" fmla="*/ 65 w 160"/>
              <a:gd name="T99" fmla="*/ 38 h 160"/>
              <a:gd name="T100" fmla="*/ 70 w 160"/>
              <a:gd name="T101" fmla="*/ 47 h 160"/>
              <a:gd name="T102" fmla="*/ 74 w 160"/>
              <a:gd name="T103" fmla="*/ 38 h 160"/>
              <a:gd name="T104" fmla="*/ 84 w 160"/>
              <a:gd name="T105" fmla="*/ 43 h 160"/>
              <a:gd name="T106" fmla="*/ 93 w 160"/>
              <a:gd name="T107" fmla="*/ 43 h 160"/>
              <a:gd name="T108" fmla="*/ 102 w 160"/>
              <a:gd name="T109" fmla="*/ 38 h 160"/>
              <a:gd name="T110" fmla="*/ 106 w 160"/>
              <a:gd name="T111" fmla="*/ 47 h 160"/>
              <a:gd name="T112" fmla="*/ 111 w 160"/>
              <a:gd name="T113" fmla="*/ 38 h 160"/>
              <a:gd name="T114" fmla="*/ 120 w 160"/>
              <a:gd name="T115" fmla="*/ 43 h 160"/>
              <a:gd name="T116" fmla="*/ 129 w 160"/>
              <a:gd name="T117" fmla="*/ 43 h 160"/>
              <a:gd name="T118" fmla="*/ 148 w 160"/>
              <a:gd name="T119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67" y="117"/>
                </a:moveTo>
                <a:cubicBezTo>
                  <a:pt x="66" y="117"/>
                  <a:pt x="65" y="118"/>
                  <a:pt x="64" y="119"/>
                </a:cubicBezTo>
                <a:cubicBezTo>
                  <a:pt x="62" y="121"/>
                  <a:pt x="62" y="123"/>
                  <a:pt x="64" y="125"/>
                </a:cubicBezTo>
                <a:cubicBezTo>
                  <a:pt x="69" y="129"/>
                  <a:pt x="74" y="132"/>
                  <a:pt x="80" y="132"/>
                </a:cubicBezTo>
                <a:cubicBezTo>
                  <a:pt x="86" y="132"/>
                  <a:pt x="93" y="129"/>
                  <a:pt x="97" y="125"/>
                </a:cubicBezTo>
                <a:cubicBezTo>
                  <a:pt x="99" y="123"/>
                  <a:pt x="99" y="120"/>
                  <a:pt x="97" y="119"/>
                </a:cubicBezTo>
                <a:cubicBezTo>
                  <a:pt x="96" y="118"/>
                  <a:pt x="94" y="117"/>
                  <a:pt x="93" y="117"/>
                </a:cubicBezTo>
                <a:cubicBezTo>
                  <a:pt x="92" y="117"/>
                  <a:pt x="91" y="118"/>
                  <a:pt x="90" y="119"/>
                </a:cubicBezTo>
                <a:cubicBezTo>
                  <a:pt x="88" y="121"/>
                  <a:pt x="84" y="123"/>
                  <a:pt x="80" y="123"/>
                </a:cubicBezTo>
                <a:cubicBezTo>
                  <a:pt x="77" y="123"/>
                  <a:pt x="73" y="121"/>
                  <a:pt x="70" y="119"/>
                </a:cubicBezTo>
                <a:cubicBezTo>
                  <a:pt x="70" y="118"/>
                  <a:pt x="68" y="117"/>
                  <a:pt x="67" y="117"/>
                </a:cubicBezTo>
                <a:close/>
                <a:moveTo>
                  <a:pt x="62" y="85"/>
                </a:moveTo>
                <a:cubicBezTo>
                  <a:pt x="64" y="85"/>
                  <a:pt x="66" y="83"/>
                  <a:pt x="66" y="80"/>
                </a:cubicBezTo>
                <a:cubicBezTo>
                  <a:pt x="66" y="78"/>
                  <a:pt x="64" y="76"/>
                  <a:pt x="62" y="76"/>
                </a:cubicBezTo>
                <a:cubicBezTo>
                  <a:pt x="59" y="76"/>
                  <a:pt x="57" y="78"/>
                  <a:pt x="57" y="80"/>
                </a:cubicBezTo>
                <a:cubicBezTo>
                  <a:pt x="57" y="83"/>
                  <a:pt x="59" y="85"/>
                  <a:pt x="62" y="85"/>
                </a:cubicBezTo>
                <a:close/>
                <a:moveTo>
                  <a:pt x="99" y="85"/>
                </a:moveTo>
                <a:cubicBezTo>
                  <a:pt x="102" y="85"/>
                  <a:pt x="104" y="83"/>
                  <a:pt x="104" y="80"/>
                </a:cubicBezTo>
                <a:cubicBezTo>
                  <a:pt x="104" y="78"/>
                  <a:pt x="102" y="76"/>
                  <a:pt x="99" y="76"/>
                </a:cubicBezTo>
                <a:cubicBezTo>
                  <a:pt x="97" y="76"/>
                  <a:pt x="95" y="78"/>
                  <a:pt x="95" y="80"/>
                </a:cubicBezTo>
                <a:cubicBezTo>
                  <a:pt x="95" y="83"/>
                  <a:pt x="97" y="85"/>
                  <a:pt x="99" y="85"/>
                </a:cubicBezTo>
                <a:close/>
                <a:moveTo>
                  <a:pt x="160" y="33"/>
                </a:moveTo>
                <a:cubicBezTo>
                  <a:pt x="160" y="32"/>
                  <a:pt x="160" y="31"/>
                  <a:pt x="158" y="30"/>
                </a:cubicBezTo>
                <a:cubicBezTo>
                  <a:pt x="158" y="29"/>
                  <a:pt x="156" y="28"/>
                  <a:pt x="155" y="28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99" y="8"/>
                  <a:pt x="99" y="8"/>
                  <a:pt x="99" y="8"/>
                </a:cubicBezTo>
                <a:cubicBezTo>
                  <a:pt x="94" y="3"/>
                  <a:pt x="87" y="0"/>
                  <a:pt x="80" y="0"/>
                </a:cubicBezTo>
                <a:cubicBezTo>
                  <a:pt x="72" y="0"/>
                  <a:pt x="65" y="3"/>
                  <a:pt x="61" y="8"/>
                </a:cubicBezTo>
                <a:cubicBezTo>
                  <a:pt x="40" y="28"/>
                  <a:pt x="40" y="28"/>
                  <a:pt x="40" y="28"/>
                </a:cubicBezTo>
                <a:cubicBezTo>
                  <a:pt x="4" y="28"/>
                  <a:pt x="4" y="28"/>
                  <a:pt x="4" y="28"/>
                </a:cubicBezTo>
                <a:cubicBezTo>
                  <a:pt x="2" y="28"/>
                  <a:pt x="0" y="30"/>
                  <a:pt x="0" y="33"/>
                </a:cubicBezTo>
                <a:cubicBezTo>
                  <a:pt x="0" y="49"/>
                  <a:pt x="13" y="63"/>
                  <a:pt x="28" y="66"/>
                </a:cubicBezTo>
                <a:cubicBezTo>
                  <a:pt x="28" y="75"/>
                  <a:pt x="28" y="75"/>
                  <a:pt x="28" y="75"/>
                </a:cubicBezTo>
                <a:cubicBezTo>
                  <a:pt x="18" y="75"/>
                  <a:pt x="9" y="84"/>
                  <a:pt x="9" y="94"/>
                </a:cubicBezTo>
                <a:cubicBezTo>
                  <a:pt x="9" y="105"/>
                  <a:pt x="18" y="113"/>
                  <a:pt x="28" y="113"/>
                </a:cubicBezTo>
                <a:cubicBezTo>
                  <a:pt x="30" y="127"/>
                  <a:pt x="37" y="140"/>
                  <a:pt x="47" y="148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47" y="158"/>
                  <a:pt x="49" y="160"/>
                  <a:pt x="51" y="160"/>
                </a:cubicBezTo>
                <a:cubicBezTo>
                  <a:pt x="53" y="160"/>
                  <a:pt x="55" y="158"/>
                  <a:pt x="55" y="155"/>
                </a:cubicBezTo>
                <a:cubicBezTo>
                  <a:pt x="55" y="155"/>
                  <a:pt x="55" y="155"/>
                  <a:pt x="55" y="155"/>
                </a:cubicBezTo>
                <a:cubicBezTo>
                  <a:pt x="63" y="158"/>
                  <a:pt x="70" y="160"/>
                  <a:pt x="79" y="160"/>
                </a:cubicBezTo>
                <a:cubicBezTo>
                  <a:pt x="87" y="160"/>
                  <a:pt x="95" y="158"/>
                  <a:pt x="102" y="155"/>
                </a:cubicBezTo>
                <a:cubicBezTo>
                  <a:pt x="102" y="155"/>
                  <a:pt x="102" y="155"/>
                  <a:pt x="102" y="155"/>
                </a:cubicBezTo>
                <a:cubicBezTo>
                  <a:pt x="102" y="158"/>
                  <a:pt x="104" y="160"/>
                  <a:pt x="106" y="160"/>
                </a:cubicBezTo>
                <a:cubicBezTo>
                  <a:pt x="109" y="160"/>
                  <a:pt x="111" y="158"/>
                  <a:pt x="111" y="155"/>
                </a:cubicBezTo>
                <a:cubicBezTo>
                  <a:pt x="111" y="148"/>
                  <a:pt x="111" y="148"/>
                  <a:pt x="111" y="148"/>
                </a:cubicBezTo>
                <a:cubicBezTo>
                  <a:pt x="121" y="140"/>
                  <a:pt x="128" y="127"/>
                  <a:pt x="129" y="113"/>
                </a:cubicBezTo>
                <a:cubicBezTo>
                  <a:pt x="140" y="113"/>
                  <a:pt x="148" y="105"/>
                  <a:pt x="148" y="94"/>
                </a:cubicBezTo>
                <a:cubicBezTo>
                  <a:pt x="150" y="84"/>
                  <a:pt x="142" y="76"/>
                  <a:pt x="132" y="76"/>
                </a:cubicBezTo>
                <a:cubicBezTo>
                  <a:pt x="132" y="66"/>
                  <a:pt x="132" y="66"/>
                  <a:pt x="132" y="66"/>
                </a:cubicBezTo>
                <a:cubicBezTo>
                  <a:pt x="148" y="64"/>
                  <a:pt x="160" y="50"/>
                  <a:pt x="160" y="33"/>
                </a:cubicBezTo>
                <a:close/>
                <a:moveTo>
                  <a:pt x="67" y="15"/>
                </a:moveTo>
                <a:cubicBezTo>
                  <a:pt x="71" y="12"/>
                  <a:pt x="75" y="10"/>
                  <a:pt x="80" y="10"/>
                </a:cubicBezTo>
                <a:cubicBezTo>
                  <a:pt x="85" y="10"/>
                  <a:pt x="89" y="12"/>
                  <a:pt x="93" y="15"/>
                </a:cubicBezTo>
                <a:cubicBezTo>
                  <a:pt x="107" y="29"/>
                  <a:pt x="107" y="29"/>
                  <a:pt x="107" y="29"/>
                </a:cubicBezTo>
                <a:cubicBezTo>
                  <a:pt x="55" y="29"/>
                  <a:pt x="55" y="29"/>
                  <a:pt x="55" y="29"/>
                </a:cubicBezTo>
                <a:lnTo>
                  <a:pt x="67" y="15"/>
                </a:lnTo>
                <a:close/>
                <a:moveTo>
                  <a:pt x="29" y="104"/>
                </a:moveTo>
                <a:cubicBezTo>
                  <a:pt x="23" y="104"/>
                  <a:pt x="19" y="100"/>
                  <a:pt x="19" y="95"/>
                </a:cubicBezTo>
                <a:cubicBezTo>
                  <a:pt x="19" y="90"/>
                  <a:pt x="24" y="85"/>
                  <a:pt x="29" y="85"/>
                </a:cubicBezTo>
                <a:lnTo>
                  <a:pt x="29" y="104"/>
                </a:lnTo>
                <a:close/>
                <a:moveTo>
                  <a:pt x="122" y="109"/>
                </a:moveTo>
                <a:cubicBezTo>
                  <a:pt x="122" y="119"/>
                  <a:pt x="119" y="128"/>
                  <a:pt x="113" y="135"/>
                </a:cubicBezTo>
                <a:cubicBezTo>
                  <a:pt x="113" y="118"/>
                  <a:pt x="113" y="118"/>
                  <a:pt x="113" y="118"/>
                </a:cubicBezTo>
                <a:cubicBezTo>
                  <a:pt x="113" y="105"/>
                  <a:pt x="103" y="95"/>
                  <a:pt x="89" y="95"/>
                </a:cubicBezTo>
                <a:cubicBezTo>
                  <a:pt x="87" y="95"/>
                  <a:pt x="85" y="97"/>
                  <a:pt x="85" y="99"/>
                </a:cubicBezTo>
                <a:cubicBezTo>
                  <a:pt x="85" y="102"/>
                  <a:pt x="87" y="104"/>
                  <a:pt x="89" y="104"/>
                </a:cubicBezTo>
                <a:cubicBezTo>
                  <a:pt x="97" y="104"/>
                  <a:pt x="103" y="110"/>
                  <a:pt x="103" y="117"/>
                </a:cubicBezTo>
                <a:cubicBezTo>
                  <a:pt x="103" y="143"/>
                  <a:pt x="103" y="143"/>
                  <a:pt x="103" y="143"/>
                </a:cubicBezTo>
                <a:cubicBezTo>
                  <a:pt x="97" y="148"/>
                  <a:pt x="89" y="151"/>
                  <a:pt x="80" y="151"/>
                </a:cubicBezTo>
                <a:cubicBezTo>
                  <a:pt x="72" y="151"/>
                  <a:pt x="63" y="148"/>
                  <a:pt x="57" y="143"/>
                </a:cubicBezTo>
                <a:cubicBezTo>
                  <a:pt x="57" y="117"/>
                  <a:pt x="57" y="117"/>
                  <a:pt x="57" y="117"/>
                </a:cubicBezTo>
                <a:cubicBezTo>
                  <a:pt x="57" y="110"/>
                  <a:pt x="63" y="104"/>
                  <a:pt x="71" y="104"/>
                </a:cubicBezTo>
                <a:cubicBezTo>
                  <a:pt x="73" y="104"/>
                  <a:pt x="75" y="102"/>
                  <a:pt x="75" y="99"/>
                </a:cubicBezTo>
                <a:cubicBezTo>
                  <a:pt x="75" y="97"/>
                  <a:pt x="73" y="94"/>
                  <a:pt x="71" y="94"/>
                </a:cubicBezTo>
                <a:cubicBezTo>
                  <a:pt x="58" y="94"/>
                  <a:pt x="47" y="105"/>
                  <a:pt x="47" y="118"/>
                </a:cubicBezTo>
                <a:cubicBezTo>
                  <a:pt x="47" y="135"/>
                  <a:pt x="47" y="135"/>
                  <a:pt x="47" y="135"/>
                </a:cubicBezTo>
                <a:cubicBezTo>
                  <a:pt x="42" y="128"/>
                  <a:pt x="38" y="118"/>
                  <a:pt x="38" y="108"/>
                </a:cubicBezTo>
                <a:cubicBezTo>
                  <a:pt x="38" y="66"/>
                  <a:pt x="38" y="66"/>
                  <a:pt x="38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2" y="68"/>
                  <a:pt x="122" y="107"/>
                  <a:pt x="122" y="109"/>
                </a:cubicBezTo>
                <a:close/>
                <a:moveTo>
                  <a:pt x="141" y="95"/>
                </a:moveTo>
                <a:cubicBezTo>
                  <a:pt x="141" y="100"/>
                  <a:pt x="137" y="104"/>
                  <a:pt x="132" y="104"/>
                </a:cubicBezTo>
                <a:cubicBezTo>
                  <a:pt x="132" y="85"/>
                  <a:pt x="132" y="85"/>
                  <a:pt x="132" y="85"/>
                </a:cubicBezTo>
                <a:cubicBezTo>
                  <a:pt x="137" y="85"/>
                  <a:pt x="141" y="89"/>
                  <a:pt x="141" y="95"/>
                </a:cubicBezTo>
                <a:close/>
                <a:moveTo>
                  <a:pt x="125" y="56"/>
                </a:moveTo>
                <a:cubicBezTo>
                  <a:pt x="31" y="56"/>
                  <a:pt x="31" y="56"/>
                  <a:pt x="31" y="56"/>
                </a:cubicBezTo>
                <a:cubicBezTo>
                  <a:pt x="31" y="56"/>
                  <a:pt x="30" y="56"/>
                  <a:pt x="30" y="56"/>
                </a:cubicBezTo>
                <a:cubicBezTo>
                  <a:pt x="21" y="56"/>
                  <a:pt x="12" y="49"/>
                  <a:pt x="10" y="38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43"/>
                  <a:pt x="29" y="43"/>
                  <a:pt x="29" y="43"/>
                </a:cubicBezTo>
                <a:cubicBezTo>
                  <a:pt x="29" y="45"/>
                  <a:pt x="31" y="47"/>
                  <a:pt x="33" y="47"/>
                </a:cubicBezTo>
                <a:cubicBezTo>
                  <a:pt x="36" y="47"/>
                  <a:pt x="38" y="45"/>
                  <a:pt x="38" y="43"/>
                </a:cubicBezTo>
                <a:cubicBezTo>
                  <a:pt x="38" y="38"/>
                  <a:pt x="38" y="38"/>
                  <a:pt x="38" y="38"/>
                </a:cubicBezTo>
                <a:cubicBezTo>
                  <a:pt x="47" y="38"/>
                  <a:pt x="47" y="38"/>
                  <a:pt x="47" y="38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5"/>
                  <a:pt x="49" y="47"/>
                  <a:pt x="51" y="47"/>
                </a:cubicBezTo>
                <a:cubicBezTo>
                  <a:pt x="54" y="47"/>
                  <a:pt x="56" y="45"/>
                  <a:pt x="56" y="43"/>
                </a:cubicBezTo>
                <a:cubicBezTo>
                  <a:pt x="56" y="38"/>
                  <a:pt x="56" y="38"/>
                  <a:pt x="56" y="38"/>
                </a:cubicBezTo>
                <a:cubicBezTo>
                  <a:pt x="65" y="38"/>
                  <a:pt x="65" y="38"/>
                  <a:pt x="65" y="38"/>
                </a:cubicBezTo>
                <a:cubicBezTo>
                  <a:pt x="65" y="43"/>
                  <a:pt x="65" y="43"/>
                  <a:pt x="65" y="43"/>
                </a:cubicBezTo>
                <a:cubicBezTo>
                  <a:pt x="65" y="45"/>
                  <a:pt x="67" y="47"/>
                  <a:pt x="70" y="47"/>
                </a:cubicBezTo>
                <a:cubicBezTo>
                  <a:pt x="72" y="47"/>
                  <a:pt x="74" y="45"/>
                  <a:pt x="74" y="43"/>
                </a:cubicBezTo>
                <a:cubicBezTo>
                  <a:pt x="74" y="38"/>
                  <a:pt x="74" y="38"/>
                  <a:pt x="74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45"/>
                  <a:pt x="86" y="47"/>
                  <a:pt x="88" y="47"/>
                </a:cubicBezTo>
                <a:cubicBezTo>
                  <a:pt x="91" y="47"/>
                  <a:pt x="93" y="45"/>
                  <a:pt x="93" y="43"/>
                </a:cubicBezTo>
                <a:cubicBezTo>
                  <a:pt x="93" y="38"/>
                  <a:pt x="93" y="38"/>
                  <a:pt x="93" y="38"/>
                </a:cubicBezTo>
                <a:cubicBezTo>
                  <a:pt x="102" y="38"/>
                  <a:pt x="102" y="38"/>
                  <a:pt x="102" y="38"/>
                </a:cubicBezTo>
                <a:cubicBezTo>
                  <a:pt x="102" y="43"/>
                  <a:pt x="102" y="43"/>
                  <a:pt x="102" y="43"/>
                </a:cubicBezTo>
                <a:cubicBezTo>
                  <a:pt x="102" y="45"/>
                  <a:pt x="104" y="47"/>
                  <a:pt x="106" y="47"/>
                </a:cubicBezTo>
                <a:cubicBezTo>
                  <a:pt x="109" y="47"/>
                  <a:pt x="111" y="45"/>
                  <a:pt x="111" y="43"/>
                </a:cubicBezTo>
                <a:cubicBezTo>
                  <a:pt x="111" y="38"/>
                  <a:pt x="111" y="38"/>
                  <a:pt x="111" y="38"/>
                </a:cubicBezTo>
                <a:cubicBezTo>
                  <a:pt x="120" y="38"/>
                  <a:pt x="120" y="38"/>
                  <a:pt x="120" y="38"/>
                </a:cubicBezTo>
                <a:cubicBezTo>
                  <a:pt x="120" y="43"/>
                  <a:pt x="120" y="43"/>
                  <a:pt x="120" y="43"/>
                </a:cubicBezTo>
                <a:cubicBezTo>
                  <a:pt x="120" y="45"/>
                  <a:pt x="122" y="47"/>
                  <a:pt x="125" y="47"/>
                </a:cubicBezTo>
                <a:cubicBezTo>
                  <a:pt x="127" y="47"/>
                  <a:pt x="129" y="45"/>
                  <a:pt x="129" y="43"/>
                </a:cubicBezTo>
                <a:cubicBezTo>
                  <a:pt x="129" y="38"/>
                  <a:pt x="129" y="38"/>
                  <a:pt x="129" y="38"/>
                </a:cubicBezTo>
                <a:cubicBezTo>
                  <a:pt x="148" y="38"/>
                  <a:pt x="148" y="38"/>
                  <a:pt x="148" y="38"/>
                </a:cubicBezTo>
                <a:cubicBezTo>
                  <a:pt x="146" y="49"/>
                  <a:pt x="136" y="56"/>
                  <a:pt x="125" y="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1F958136-2358-955B-6A82-76D916363CD0}"/>
              </a:ext>
            </a:extLst>
          </p:cNvPr>
          <p:cNvSpPr>
            <a:spLocks noEditPoints="1"/>
          </p:cNvSpPr>
          <p:nvPr/>
        </p:nvSpPr>
        <p:spPr bwMode="auto">
          <a:xfrm>
            <a:off x="2395538" y="4124325"/>
            <a:ext cx="225425" cy="254000"/>
          </a:xfrm>
          <a:custGeom>
            <a:avLst/>
            <a:gdLst>
              <a:gd name="T0" fmla="*/ 81 w 142"/>
              <a:gd name="T1" fmla="*/ 119 h 160"/>
              <a:gd name="T2" fmla="*/ 61 w 142"/>
              <a:gd name="T3" fmla="*/ 119 h 160"/>
              <a:gd name="T4" fmla="*/ 54 w 142"/>
              <a:gd name="T5" fmla="*/ 119 h 160"/>
              <a:gd name="T6" fmla="*/ 71 w 142"/>
              <a:gd name="T7" fmla="*/ 132 h 160"/>
              <a:gd name="T8" fmla="*/ 88 w 142"/>
              <a:gd name="T9" fmla="*/ 119 h 160"/>
              <a:gd name="T10" fmla="*/ 52 w 142"/>
              <a:gd name="T11" fmla="*/ 76 h 160"/>
              <a:gd name="T12" fmla="*/ 52 w 142"/>
              <a:gd name="T13" fmla="*/ 85 h 160"/>
              <a:gd name="T14" fmla="*/ 52 w 142"/>
              <a:gd name="T15" fmla="*/ 76 h 160"/>
              <a:gd name="T16" fmla="*/ 85 w 142"/>
              <a:gd name="T17" fmla="*/ 80 h 160"/>
              <a:gd name="T18" fmla="*/ 95 w 142"/>
              <a:gd name="T19" fmla="*/ 80 h 160"/>
              <a:gd name="T20" fmla="*/ 123 w 142"/>
              <a:gd name="T21" fmla="*/ 66 h 160"/>
              <a:gd name="T22" fmla="*/ 106 w 142"/>
              <a:gd name="T23" fmla="*/ 19 h 160"/>
              <a:gd name="T24" fmla="*/ 88 w 142"/>
              <a:gd name="T25" fmla="*/ 9 h 160"/>
              <a:gd name="T26" fmla="*/ 54 w 142"/>
              <a:gd name="T27" fmla="*/ 9 h 160"/>
              <a:gd name="T28" fmla="*/ 36 w 142"/>
              <a:gd name="T29" fmla="*/ 19 h 160"/>
              <a:gd name="T30" fmla="*/ 19 w 142"/>
              <a:gd name="T31" fmla="*/ 66 h 160"/>
              <a:gd name="T32" fmla="*/ 19 w 142"/>
              <a:gd name="T33" fmla="*/ 104 h 160"/>
              <a:gd name="T34" fmla="*/ 71 w 142"/>
              <a:gd name="T35" fmla="*/ 160 h 160"/>
              <a:gd name="T36" fmla="*/ 123 w 142"/>
              <a:gd name="T37" fmla="*/ 104 h 160"/>
              <a:gd name="T38" fmla="*/ 123 w 142"/>
              <a:gd name="T39" fmla="*/ 66 h 160"/>
              <a:gd name="T40" fmla="*/ 10 w 142"/>
              <a:gd name="T41" fmla="*/ 85 h 160"/>
              <a:gd name="T42" fmla="*/ 19 w 142"/>
              <a:gd name="T43" fmla="*/ 94 h 160"/>
              <a:gd name="T44" fmla="*/ 28 w 142"/>
              <a:gd name="T45" fmla="*/ 114 h 160"/>
              <a:gd name="T46" fmla="*/ 45 w 142"/>
              <a:gd name="T47" fmla="*/ 113 h 160"/>
              <a:gd name="T48" fmla="*/ 96 w 142"/>
              <a:gd name="T49" fmla="*/ 113 h 160"/>
              <a:gd name="T50" fmla="*/ 113 w 142"/>
              <a:gd name="T51" fmla="*/ 114 h 160"/>
              <a:gd name="T52" fmla="*/ 114 w 142"/>
              <a:gd name="T53" fmla="*/ 104 h 160"/>
              <a:gd name="T54" fmla="*/ 71 w 142"/>
              <a:gd name="T55" fmla="*/ 95 h 160"/>
              <a:gd name="T56" fmla="*/ 28 w 142"/>
              <a:gd name="T57" fmla="*/ 104 h 160"/>
              <a:gd name="T58" fmla="*/ 44 w 142"/>
              <a:gd name="T59" fmla="*/ 48 h 160"/>
              <a:gd name="T60" fmla="*/ 99 w 142"/>
              <a:gd name="T61" fmla="*/ 48 h 160"/>
              <a:gd name="T62" fmla="*/ 114 w 142"/>
              <a:gd name="T63" fmla="*/ 104 h 160"/>
              <a:gd name="T64" fmla="*/ 104 w 142"/>
              <a:gd name="T65" fmla="*/ 39 h 160"/>
              <a:gd name="T66" fmla="*/ 98 w 142"/>
              <a:gd name="T67" fmla="*/ 39 h 160"/>
              <a:gd name="T68" fmla="*/ 46 w 142"/>
              <a:gd name="T69" fmla="*/ 39 h 160"/>
              <a:gd name="T70" fmla="*/ 40 w 142"/>
              <a:gd name="T71" fmla="*/ 39 h 160"/>
              <a:gd name="T72" fmla="*/ 29 w 142"/>
              <a:gd name="T73" fmla="*/ 40 h 160"/>
              <a:gd name="T74" fmla="*/ 28 w 142"/>
              <a:gd name="T75" fmla="*/ 38 h 160"/>
              <a:gd name="T76" fmla="*/ 44 w 142"/>
              <a:gd name="T77" fmla="*/ 25 h 160"/>
              <a:gd name="T78" fmla="*/ 56 w 142"/>
              <a:gd name="T79" fmla="*/ 19 h 160"/>
              <a:gd name="T80" fmla="*/ 62 w 142"/>
              <a:gd name="T81" fmla="*/ 16 h 160"/>
              <a:gd name="T82" fmla="*/ 80 w 142"/>
              <a:gd name="T83" fmla="*/ 16 h 160"/>
              <a:gd name="T84" fmla="*/ 87 w 142"/>
              <a:gd name="T85" fmla="*/ 19 h 160"/>
              <a:gd name="T86" fmla="*/ 100 w 142"/>
              <a:gd name="T87" fmla="*/ 25 h 160"/>
              <a:gd name="T88" fmla="*/ 114 w 142"/>
              <a:gd name="T89" fmla="*/ 38 h 160"/>
              <a:gd name="T90" fmla="*/ 123 w 142"/>
              <a:gd name="T91" fmla="*/ 94 h 160"/>
              <a:gd name="T92" fmla="*/ 132 w 142"/>
              <a:gd name="T93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42" h="160">
                <a:moveTo>
                  <a:pt x="85" y="117"/>
                </a:moveTo>
                <a:cubicBezTo>
                  <a:pt x="83" y="117"/>
                  <a:pt x="82" y="118"/>
                  <a:pt x="81" y="119"/>
                </a:cubicBezTo>
                <a:cubicBezTo>
                  <a:pt x="78" y="122"/>
                  <a:pt x="74" y="123"/>
                  <a:pt x="71" y="123"/>
                </a:cubicBezTo>
                <a:cubicBezTo>
                  <a:pt x="68" y="123"/>
                  <a:pt x="64" y="122"/>
                  <a:pt x="61" y="119"/>
                </a:cubicBezTo>
                <a:cubicBezTo>
                  <a:pt x="60" y="118"/>
                  <a:pt x="59" y="117"/>
                  <a:pt x="58" y="117"/>
                </a:cubicBezTo>
                <a:cubicBezTo>
                  <a:pt x="56" y="117"/>
                  <a:pt x="55" y="118"/>
                  <a:pt x="54" y="119"/>
                </a:cubicBezTo>
                <a:cubicBezTo>
                  <a:pt x="52" y="121"/>
                  <a:pt x="52" y="124"/>
                  <a:pt x="54" y="126"/>
                </a:cubicBezTo>
                <a:cubicBezTo>
                  <a:pt x="59" y="130"/>
                  <a:pt x="65" y="132"/>
                  <a:pt x="71" y="132"/>
                </a:cubicBezTo>
                <a:cubicBezTo>
                  <a:pt x="77" y="132"/>
                  <a:pt x="84" y="130"/>
                  <a:pt x="88" y="126"/>
                </a:cubicBezTo>
                <a:cubicBezTo>
                  <a:pt x="90" y="124"/>
                  <a:pt x="90" y="120"/>
                  <a:pt x="88" y="119"/>
                </a:cubicBezTo>
                <a:cubicBezTo>
                  <a:pt x="87" y="118"/>
                  <a:pt x="86" y="117"/>
                  <a:pt x="85" y="117"/>
                </a:cubicBezTo>
                <a:close/>
                <a:moveTo>
                  <a:pt x="52" y="76"/>
                </a:moveTo>
                <a:cubicBezTo>
                  <a:pt x="50" y="76"/>
                  <a:pt x="48" y="78"/>
                  <a:pt x="48" y="80"/>
                </a:cubicBezTo>
                <a:cubicBezTo>
                  <a:pt x="48" y="83"/>
                  <a:pt x="50" y="85"/>
                  <a:pt x="52" y="85"/>
                </a:cubicBezTo>
                <a:cubicBezTo>
                  <a:pt x="54" y="85"/>
                  <a:pt x="57" y="83"/>
                  <a:pt x="57" y="80"/>
                </a:cubicBezTo>
                <a:cubicBezTo>
                  <a:pt x="57" y="78"/>
                  <a:pt x="54" y="76"/>
                  <a:pt x="52" y="76"/>
                </a:cubicBezTo>
                <a:close/>
                <a:moveTo>
                  <a:pt x="90" y="76"/>
                </a:moveTo>
                <a:cubicBezTo>
                  <a:pt x="87" y="76"/>
                  <a:pt x="85" y="78"/>
                  <a:pt x="85" y="80"/>
                </a:cubicBezTo>
                <a:cubicBezTo>
                  <a:pt x="85" y="83"/>
                  <a:pt x="87" y="85"/>
                  <a:pt x="90" y="85"/>
                </a:cubicBezTo>
                <a:cubicBezTo>
                  <a:pt x="92" y="85"/>
                  <a:pt x="95" y="83"/>
                  <a:pt x="95" y="80"/>
                </a:cubicBezTo>
                <a:cubicBezTo>
                  <a:pt x="95" y="78"/>
                  <a:pt x="92" y="76"/>
                  <a:pt x="90" y="76"/>
                </a:cubicBezTo>
                <a:close/>
                <a:moveTo>
                  <a:pt x="123" y="66"/>
                </a:moveTo>
                <a:cubicBezTo>
                  <a:pt x="123" y="38"/>
                  <a:pt x="123" y="38"/>
                  <a:pt x="123" y="38"/>
                </a:cubicBezTo>
                <a:cubicBezTo>
                  <a:pt x="123" y="28"/>
                  <a:pt x="116" y="20"/>
                  <a:pt x="106" y="19"/>
                </a:cubicBezTo>
                <a:cubicBezTo>
                  <a:pt x="103" y="13"/>
                  <a:pt x="97" y="9"/>
                  <a:pt x="90" y="9"/>
                </a:cubicBezTo>
                <a:cubicBezTo>
                  <a:pt x="89" y="9"/>
                  <a:pt x="88" y="9"/>
                  <a:pt x="88" y="9"/>
                </a:cubicBezTo>
                <a:cubicBezTo>
                  <a:pt x="84" y="3"/>
                  <a:pt x="78" y="0"/>
                  <a:pt x="71" y="0"/>
                </a:cubicBezTo>
                <a:cubicBezTo>
                  <a:pt x="64" y="0"/>
                  <a:pt x="58" y="4"/>
                  <a:pt x="54" y="9"/>
                </a:cubicBezTo>
                <a:cubicBezTo>
                  <a:pt x="54" y="9"/>
                  <a:pt x="53" y="9"/>
                  <a:pt x="52" y="9"/>
                </a:cubicBezTo>
                <a:cubicBezTo>
                  <a:pt x="45" y="9"/>
                  <a:pt x="39" y="13"/>
                  <a:pt x="36" y="19"/>
                </a:cubicBezTo>
                <a:cubicBezTo>
                  <a:pt x="26" y="20"/>
                  <a:pt x="19" y="28"/>
                  <a:pt x="19" y="38"/>
                </a:cubicBezTo>
                <a:cubicBezTo>
                  <a:pt x="19" y="66"/>
                  <a:pt x="19" y="66"/>
                  <a:pt x="19" y="66"/>
                </a:cubicBezTo>
                <a:cubicBezTo>
                  <a:pt x="9" y="66"/>
                  <a:pt x="0" y="74"/>
                  <a:pt x="0" y="85"/>
                </a:cubicBezTo>
                <a:cubicBezTo>
                  <a:pt x="0" y="96"/>
                  <a:pt x="9" y="104"/>
                  <a:pt x="19" y="104"/>
                </a:cubicBezTo>
                <a:cubicBezTo>
                  <a:pt x="19" y="108"/>
                  <a:pt x="19" y="108"/>
                  <a:pt x="19" y="108"/>
                </a:cubicBezTo>
                <a:cubicBezTo>
                  <a:pt x="19" y="137"/>
                  <a:pt x="42" y="160"/>
                  <a:pt x="71" y="160"/>
                </a:cubicBezTo>
                <a:cubicBezTo>
                  <a:pt x="100" y="160"/>
                  <a:pt x="123" y="137"/>
                  <a:pt x="123" y="108"/>
                </a:cubicBezTo>
                <a:cubicBezTo>
                  <a:pt x="123" y="104"/>
                  <a:pt x="123" y="104"/>
                  <a:pt x="123" y="104"/>
                </a:cubicBezTo>
                <a:cubicBezTo>
                  <a:pt x="133" y="104"/>
                  <a:pt x="142" y="96"/>
                  <a:pt x="142" y="85"/>
                </a:cubicBezTo>
                <a:cubicBezTo>
                  <a:pt x="142" y="74"/>
                  <a:pt x="133" y="66"/>
                  <a:pt x="123" y="66"/>
                </a:cubicBezTo>
                <a:close/>
                <a:moveTo>
                  <a:pt x="19" y="94"/>
                </a:moveTo>
                <a:cubicBezTo>
                  <a:pt x="14" y="94"/>
                  <a:pt x="10" y="90"/>
                  <a:pt x="10" y="85"/>
                </a:cubicBezTo>
                <a:cubicBezTo>
                  <a:pt x="10" y="80"/>
                  <a:pt x="14" y="75"/>
                  <a:pt x="19" y="75"/>
                </a:cubicBezTo>
                <a:lnTo>
                  <a:pt x="19" y="94"/>
                </a:lnTo>
                <a:close/>
                <a:moveTo>
                  <a:pt x="71" y="151"/>
                </a:moveTo>
                <a:cubicBezTo>
                  <a:pt x="49" y="151"/>
                  <a:pt x="31" y="135"/>
                  <a:pt x="28" y="114"/>
                </a:cubicBezTo>
                <a:cubicBezTo>
                  <a:pt x="42" y="114"/>
                  <a:pt x="42" y="114"/>
                  <a:pt x="42" y="114"/>
                </a:cubicBezTo>
                <a:cubicBezTo>
                  <a:pt x="44" y="114"/>
                  <a:pt x="44" y="114"/>
                  <a:pt x="45" y="113"/>
                </a:cubicBezTo>
                <a:cubicBezTo>
                  <a:pt x="53" y="108"/>
                  <a:pt x="62" y="105"/>
                  <a:pt x="71" y="105"/>
                </a:cubicBezTo>
                <a:cubicBezTo>
                  <a:pt x="80" y="105"/>
                  <a:pt x="89" y="108"/>
                  <a:pt x="96" y="113"/>
                </a:cubicBezTo>
                <a:cubicBezTo>
                  <a:pt x="98" y="114"/>
                  <a:pt x="98" y="114"/>
                  <a:pt x="99" y="114"/>
                </a:cubicBezTo>
                <a:cubicBezTo>
                  <a:pt x="113" y="114"/>
                  <a:pt x="113" y="114"/>
                  <a:pt x="113" y="114"/>
                </a:cubicBezTo>
                <a:cubicBezTo>
                  <a:pt x="111" y="135"/>
                  <a:pt x="93" y="151"/>
                  <a:pt x="71" y="151"/>
                </a:cubicBezTo>
                <a:close/>
                <a:moveTo>
                  <a:pt x="114" y="104"/>
                </a:moveTo>
                <a:cubicBezTo>
                  <a:pt x="101" y="104"/>
                  <a:pt x="101" y="104"/>
                  <a:pt x="101" y="104"/>
                </a:cubicBezTo>
                <a:cubicBezTo>
                  <a:pt x="92" y="98"/>
                  <a:pt x="81" y="95"/>
                  <a:pt x="71" y="95"/>
                </a:cubicBezTo>
                <a:cubicBezTo>
                  <a:pt x="61" y="95"/>
                  <a:pt x="51" y="98"/>
                  <a:pt x="42" y="104"/>
                </a:cubicBezTo>
                <a:cubicBezTo>
                  <a:pt x="28" y="104"/>
                  <a:pt x="28" y="104"/>
                  <a:pt x="28" y="104"/>
                </a:cubicBezTo>
                <a:cubicBezTo>
                  <a:pt x="28" y="64"/>
                  <a:pt x="28" y="64"/>
                  <a:pt x="28" y="64"/>
                </a:cubicBezTo>
                <a:cubicBezTo>
                  <a:pt x="44" y="48"/>
                  <a:pt x="44" y="48"/>
                  <a:pt x="44" y="48"/>
                </a:cubicBezTo>
                <a:cubicBezTo>
                  <a:pt x="52" y="53"/>
                  <a:pt x="62" y="56"/>
                  <a:pt x="71" y="56"/>
                </a:cubicBezTo>
                <a:cubicBezTo>
                  <a:pt x="81" y="56"/>
                  <a:pt x="90" y="53"/>
                  <a:pt x="99" y="48"/>
                </a:cubicBezTo>
                <a:cubicBezTo>
                  <a:pt x="114" y="64"/>
                  <a:pt x="114" y="64"/>
                  <a:pt x="114" y="64"/>
                </a:cubicBezTo>
                <a:lnTo>
                  <a:pt x="114" y="104"/>
                </a:lnTo>
                <a:close/>
                <a:moveTo>
                  <a:pt x="114" y="50"/>
                </a:moveTo>
                <a:cubicBezTo>
                  <a:pt x="104" y="39"/>
                  <a:pt x="104" y="39"/>
                  <a:pt x="104" y="39"/>
                </a:cubicBezTo>
                <a:cubicBezTo>
                  <a:pt x="103" y="38"/>
                  <a:pt x="101" y="38"/>
                  <a:pt x="100" y="38"/>
                </a:cubicBezTo>
                <a:cubicBezTo>
                  <a:pt x="99" y="38"/>
                  <a:pt x="98" y="38"/>
                  <a:pt x="98" y="39"/>
                </a:cubicBezTo>
                <a:cubicBezTo>
                  <a:pt x="90" y="44"/>
                  <a:pt x="81" y="46"/>
                  <a:pt x="72" y="46"/>
                </a:cubicBezTo>
                <a:cubicBezTo>
                  <a:pt x="63" y="46"/>
                  <a:pt x="54" y="44"/>
                  <a:pt x="46" y="39"/>
                </a:cubicBezTo>
                <a:cubicBezTo>
                  <a:pt x="45" y="38"/>
                  <a:pt x="44" y="38"/>
                  <a:pt x="44" y="38"/>
                </a:cubicBezTo>
                <a:cubicBezTo>
                  <a:pt x="42" y="38"/>
                  <a:pt x="41" y="38"/>
                  <a:pt x="40" y="39"/>
                </a:cubicBezTo>
                <a:cubicBezTo>
                  <a:pt x="29" y="50"/>
                  <a:pt x="29" y="50"/>
                  <a:pt x="29" y="50"/>
                </a:cubicBezTo>
                <a:cubicBezTo>
                  <a:pt x="29" y="42"/>
                  <a:pt x="29" y="40"/>
                  <a:pt x="29" y="40"/>
                </a:cubicBezTo>
                <a:cubicBezTo>
                  <a:pt x="29" y="40"/>
                  <a:pt x="29" y="41"/>
                  <a:pt x="29" y="41"/>
                </a:cubicBezTo>
                <a:cubicBezTo>
                  <a:pt x="28" y="41"/>
                  <a:pt x="28" y="40"/>
                  <a:pt x="28" y="38"/>
                </a:cubicBezTo>
                <a:cubicBezTo>
                  <a:pt x="28" y="33"/>
                  <a:pt x="33" y="28"/>
                  <a:pt x="39" y="28"/>
                </a:cubicBezTo>
                <a:cubicBezTo>
                  <a:pt x="41" y="28"/>
                  <a:pt x="43" y="26"/>
                  <a:pt x="44" y="25"/>
                </a:cubicBezTo>
                <a:cubicBezTo>
                  <a:pt x="45" y="21"/>
                  <a:pt x="48" y="18"/>
                  <a:pt x="52" y="18"/>
                </a:cubicBezTo>
                <a:cubicBezTo>
                  <a:pt x="54" y="18"/>
                  <a:pt x="55" y="18"/>
                  <a:pt x="56" y="19"/>
                </a:cubicBezTo>
                <a:cubicBezTo>
                  <a:pt x="57" y="19"/>
                  <a:pt x="57" y="19"/>
                  <a:pt x="58" y="19"/>
                </a:cubicBezTo>
                <a:cubicBezTo>
                  <a:pt x="60" y="19"/>
                  <a:pt x="62" y="18"/>
                  <a:pt x="62" y="16"/>
                </a:cubicBezTo>
                <a:cubicBezTo>
                  <a:pt x="64" y="12"/>
                  <a:pt x="68" y="9"/>
                  <a:pt x="72" y="9"/>
                </a:cubicBezTo>
                <a:cubicBezTo>
                  <a:pt x="76" y="9"/>
                  <a:pt x="80" y="12"/>
                  <a:pt x="80" y="16"/>
                </a:cubicBezTo>
                <a:cubicBezTo>
                  <a:pt x="81" y="18"/>
                  <a:pt x="83" y="19"/>
                  <a:pt x="85" y="19"/>
                </a:cubicBezTo>
                <a:cubicBezTo>
                  <a:pt x="86" y="19"/>
                  <a:pt x="86" y="19"/>
                  <a:pt x="87" y="19"/>
                </a:cubicBezTo>
                <a:cubicBezTo>
                  <a:pt x="88" y="18"/>
                  <a:pt x="90" y="18"/>
                  <a:pt x="90" y="18"/>
                </a:cubicBezTo>
                <a:cubicBezTo>
                  <a:pt x="94" y="18"/>
                  <a:pt x="98" y="21"/>
                  <a:pt x="100" y="25"/>
                </a:cubicBezTo>
                <a:cubicBezTo>
                  <a:pt x="100" y="27"/>
                  <a:pt x="102" y="28"/>
                  <a:pt x="104" y="28"/>
                </a:cubicBezTo>
                <a:cubicBezTo>
                  <a:pt x="110" y="28"/>
                  <a:pt x="114" y="32"/>
                  <a:pt x="114" y="38"/>
                </a:cubicBezTo>
                <a:lnTo>
                  <a:pt x="114" y="50"/>
                </a:lnTo>
                <a:close/>
                <a:moveTo>
                  <a:pt x="123" y="94"/>
                </a:moveTo>
                <a:cubicBezTo>
                  <a:pt x="123" y="75"/>
                  <a:pt x="123" y="75"/>
                  <a:pt x="123" y="75"/>
                </a:cubicBezTo>
                <a:cubicBezTo>
                  <a:pt x="128" y="75"/>
                  <a:pt x="132" y="80"/>
                  <a:pt x="132" y="85"/>
                </a:cubicBezTo>
                <a:cubicBezTo>
                  <a:pt x="132" y="90"/>
                  <a:pt x="128" y="94"/>
                  <a:pt x="123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F5DFA721-48B6-BF8A-5545-AD14D7D916D2}"/>
              </a:ext>
            </a:extLst>
          </p:cNvPr>
          <p:cNvSpPr>
            <a:spLocks noEditPoints="1"/>
          </p:cNvSpPr>
          <p:nvPr/>
        </p:nvSpPr>
        <p:spPr bwMode="auto">
          <a:xfrm>
            <a:off x="730251" y="4675188"/>
            <a:ext cx="254000" cy="254000"/>
          </a:xfrm>
          <a:custGeom>
            <a:avLst/>
            <a:gdLst>
              <a:gd name="T0" fmla="*/ 62 w 160"/>
              <a:gd name="T1" fmla="*/ 85 h 160"/>
              <a:gd name="T2" fmla="*/ 62 w 160"/>
              <a:gd name="T3" fmla="*/ 94 h 160"/>
              <a:gd name="T4" fmla="*/ 94 w 160"/>
              <a:gd name="T5" fmla="*/ 118 h 160"/>
              <a:gd name="T6" fmla="*/ 81 w 160"/>
              <a:gd name="T7" fmla="*/ 123 h 160"/>
              <a:gd name="T8" fmla="*/ 67 w 160"/>
              <a:gd name="T9" fmla="*/ 118 h 160"/>
              <a:gd name="T10" fmla="*/ 64 w 160"/>
              <a:gd name="T11" fmla="*/ 125 h 160"/>
              <a:gd name="T12" fmla="*/ 97 w 160"/>
              <a:gd name="T13" fmla="*/ 125 h 160"/>
              <a:gd name="T14" fmla="*/ 94 w 160"/>
              <a:gd name="T15" fmla="*/ 118 h 160"/>
              <a:gd name="T16" fmla="*/ 154 w 160"/>
              <a:gd name="T17" fmla="*/ 20 h 160"/>
              <a:gd name="T18" fmla="*/ 136 w 160"/>
              <a:gd name="T19" fmla="*/ 25 h 160"/>
              <a:gd name="T20" fmla="*/ 80 w 160"/>
              <a:gd name="T21" fmla="*/ 0 h 160"/>
              <a:gd name="T22" fmla="*/ 25 w 160"/>
              <a:gd name="T23" fmla="*/ 25 h 160"/>
              <a:gd name="T24" fmla="*/ 7 w 160"/>
              <a:gd name="T25" fmla="*/ 20 h 160"/>
              <a:gd name="T26" fmla="*/ 0 w 160"/>
              <a:gd name="T27" fmla="*/ 24 h 160"/>
              <a:gd name="T28" fmla="*/ 29 w 160"/>
              <a:gd name="T29" fmla="*/ 74 h 160"/>
              <a:gd name="T30" fmla="*/ 80 w 160"/>
              <a:gd name="T31" fmla="*/ 160 h 160"/>
              <a:gd name="T32" fmla="*/ 132 w 160"/>
              <a:gd name="T33" fmla="*/ 74 h 160"/>
              <a:gd name="T34" fmla="*/ 160 w 160"/>
              <a:gd name="T35" fmla="*/ 24 h 160"/>
              <a:gd name="T36" fmla="*/ 123 w 160"/>
              <a:gd name="T37" fmla="*/ 109 h 160"/>
              <a:gd name="T38" fmla="*/ 81 w 160"/>
              <a:gd name="T39" fmla="*/ 151 h 160"/>
              <a:gd name="T40" fmla="*/ 39 w 160"/>
              <a:gd name="T41" fmla="*/ 75 h 160"/>
              <a:gd name="T42" fmla="*/ 52 w 160"/>
              <a:gd name="T43" fmla="*/ 72 h 160"/>
              <a:gd name="T44" fmla="*/ 100 w 160"/>
              <a:gd name="T45" fmla="*/ 104 h 160"/>
              <a:gd name="T46" fmla="*/ 123 w 160"/>
              <a:gd name="T47" fmla="*/ 107 h 160"/>
              <a:gd name="T48" fmla="*/ 94 w 160"/>
              <a:gd name="T49" fmla="*/ 90 h 160"/>
              <a:gd name="T50" fmla="*/ 103 w 160"/>
              <a:gd name="T51" fmla="*/ 90 h 160"/>
              <a:gd name="T52" fmla="*/ 94 w 160"/>
              <a:gd name="T53" fmla="*/ 90 h 160"/>
              <a:gd name="T54" fmla="*/ 123 w 160"/>
              <a:gd name="T55" fmla="*/ 97 h 160"/>
              <a:gd name="T56" fmla="*/ 99 w 160"/>
              <a:gd name="T57" fmla="*/ 76 h 160"/>
              <a:gd name="T58" fmla="*/ 62 w 160"/>
              <a:gd name="T59" fmla="*/ 67 h 160"/>
              <a:gd name="T60" fmla="*/ 64 w 160"/>
              <a:gd name="T61" fmla="*/ 66 h 160"/>
              <a:gd name="T62" fmla="*/ 99 w 160"/>
              <a:gd name="T63" fmla="*/ 67 h 160"/>
              <a:gd name="T64" fmla="*/ 123 w 160"/>
              <a:gd name="T65" fmla="*/ 97 h 160"/>
              <a:gd name="T66" fmla="*/ 103 w 160"/>
              <a:gd name="T67" fmla="*/ 58 h 160"/>
              <a:gd name="T68" fmla="*/ 64 w 160"/>
              <a:gd name="T69" fmla="*/ 57 h 160"/>
              <a:gd name="T70" fmla="*/ 35 w 160"/>
              <a:gd name="T71" fmla="*/ 66 h 160"/>
              <a:gd name="T72" fmla="*/ 10 w 160"/>
              <a:gd name="T73" fmla="*/ 32 h 160"/>
              <a:gd name="T74" fmla="*/ 56 w 160"/>
              <a:gd name="T75" fmla="*/ 20 h 160"/>
              <a:gd name="T76" fmla="*/ 104 w 160"/>
              <a:gd name="T77" fmla="*/ 20 h 160"/>
              <a:gd name="T78" fmla="*/ 150 w 160"/>
              <a:gd name="T79" fmla="*/ 31 h 160"/>
              <a:gd name="T80" fmla="*/ 151 w 160"/>
              <a:gd name="T81" fmla="*/ 41 h 160"/>
              <a:gd name="T82" fmla="*/ 93 w 160"/>
              <a:gd name="T83" fmla="*/ 21 h 160"/>
              <a:gd name="T84" fmla="*/ 87 w 160"/>
              <a:gd name="T85" fmla="*/ 21 h 160"/>
              <a:gd name="T86" fmla="*/ 75 w 160"/>
              <a:gd name="T87" fmla="*/ 21 h 160"/>
              <a:gd name="T88" fmla="*/ 69 w 160"/>
              <a:gd name="T89" fmla="*/ 21 h 160"/>
              <a:gd name="T90" fmla="*/ 75 w 160"/>
              <a:gd name="T91" fmla="*/ 33 h 160"/>
              <a:gd name="T92" fmla="*/ 69 w 160"/>
              <a:gd name="T93" fmla="*/ 46 h 160"/>
              <a:gd name="T94" fmla="*/ 75 w 160"/>
              <a:gd name="T95" fmla="*/ 46 h 160"/>
              <a:gd name="T96" fmla="*/ 87 w 160"/>
              <a:gd name="T97" fmla="*/ 46 h 160"/>
              <a:gd name="T98" fmla="*/ 93 w 160"/>
              <a:gd name="T99" fmla="*/ 46 h 160"/>
              <a:gd name="T100" fmla="*/ 87 w 160"/>
              <a:gd name="T101" fmla="*/ 33 h 160"/>
              <a:gd name="T102" fmla="*/ 93 w 160"/>
              <a:gd name="T103" fmla="*/ 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0">
                <a:moveTo>
                  <a:pt x="67" y="90"/>
                </a:moveTo>
                <a:cubicBezTo>
                  <a:pt x="67" y="87"/>
                  <a:pt x="65" y="85"/>
                  <a:pt x="62" y="85"/>
                </a:cubicBezTo>
                <a:cubicBezTo>
                  <a:pt x="59" y="85"/>
                  <a:pt x="57" y="87"/>
                  <a:pt x="57" y="90"/>
                </a:cubicBezTo>
                <a:cubicBezTo>
                  <a:pt x="57" y="92"/>
                  <a:pt x="59" y="94"/>
                  <a:pt x="62" y="94"/>
                </a:cubicBezTo>
                <a:cubicBezTo>
                  <a:pt x="65" y="94"/>
                  <a:pt x="67" y="92"/>
                  <a:pt x="67" y="90"/>
                </a:cubicBezTo>
                <a:close/>
                <a:moveTo>
                  <a:pt x="94" y="118"/>
                </a:moveTo>
                <a:cubicBezTo>
                  <a:pt x="93" y="118"/>
                  <a:pt x="92" y="118"/>
                  <a:pt x="91" y="119"/>
                </a:cubicBezTo>
                <a:cubicBezTo>
                  <a:pt x="88" y="121"/>
                  <a:pt x="84" y="123"/>
                  <a:pt x="81" y="123"/>
                </a:cubicBezTo>
                <a:cubicBezTo>
                  <a:pt x="77" y="123"/>
                  <a:pt x="73" y="121"/>
                  <a:pt x="71" y="119"/>
                </a:cubicBezTo>
                <a:cubicBezTo>
                  <a:pt x="70" y="118"/>
                  <a:pt x="68" y="118"/>
                  <a:pt x="67" y="118"/>
                </a:cubicBezTo>
                <a:cubicBezTo>
                  <a:pt x="66" y="118"/>
                  <a:pt x="65" y="118"/>
                  <a:pt x="64" y="119"/>
                </a:cubicBezTo>
                <a:cubicBezTo>
                  <a:pt x="62" y="121"/>
                  <a:pt x="62" y="124"/>
                  <a:pt x="64" y="125"/>
                </a:cubicBezTo>
                <a:cubicBezTo>
                  <a:pt x="69" y="130"/>
                  <a:pt x="75" y="133"/>
                  <a:pt x="81" y="133"/>
                </a:cubicBezTo>
                <a:cubicBezTo>
                  <a:pt x="87" y="133"/>
                  <a:pt x="93" y="130"/>
                  <a:pt x="97" y="125"/>
                </a:cubicBezTo>
                <a:cubicBezTo>
                  <a:pt x="99" y="123"/>
                  <a:pt x="99" y="121"/>
                  <a:pt x="97" y="119"/>
                </a:cubicBezTo>
                <a:cubicBezTo>
                  <a:pt x="96" y="118"/>
                  <a:pt x="95" y="118"/>
                  <a:pt x="94" y="118"/>
                </a:cubicBezTo>
                <a:close/>
                <a:moveTo>
                  <a:pt x="156" y="19"/>
                </a:moveTo>
                <a:cubicBezTo>
                  <a:pt x="155" y="19"/>
                  <a:pt x="154" y="19"/>
                  <a:pt x="154" y="20"/>
                </a:cubicBezTo>
                <a:cubicBezTo>
                  <a:pt x="153" y="20"/>
                  <a:pt x="153" y="20"/>
                  <a:pt x="153" y="20"/>
                </a:cubicBezTo>
                <a:cubicBezTo>
                  <a:pt x="148" y="23"/>
                  <a:pt x="142" y="25"/>
                  <a:pt x="136" y="25"/>
                </a:cubicBezTo>
                <a:cubicBezTo>
                  <a:pt x="127" y="25"/>
                  <a:pt x="118" y="21"/>
                  <a:pt x="111" y="14"/>
                </a:cubicBezTo>
                <a:cubicBezTo>
                  <a:pt x="103" y="6"/>
                  <a:pt x="92" y="0"/>
                  <a:pt x="80" y="0"/>
                </a:cubicBezTo>
                <a:cubicBezTo>
                  <a:pt x="68" y="0"/>
                  <a:pt x="57" y="6"/>
                  <a:pt x="49" y="14"/>
                </a:cubicBezTo>
                <a:cubicBezTo>
                  <a:pt x="43" y="21"/>
                  <a:pt x="34" y="25"/>
                  <a:pt x="25" y="25"/>
                </a:cubicBezTo>
                <a:cubicBezTo>
                  <a:pt x="19" y="25"/>
                  <a:pt x="13" y="23"/>
                  <a:pt x="8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6" y="19"/>
                  <a:pt x="6" y="19"/>
                  <a:pt x="5" y="19"/>
                </a:cubicBezTo>
                <a:cubicBezTo>
                  <a:pt x="2" y="19"/>
                  <a:pt x="0" y="21"/>
                  <a:pt x="0" y="24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57"/>
                  <a:pt x="13" y="71"/>
                  <a:pt x="29" y="74"/>
                </a:cubicBezTo>
                <a:cubicBezTo>
                  <a:pt x="29" y="108"/>
                  <a:pt x="29" y="108"/>
                  <a:pt x="29" y="108"/>
                </a:cubicBezTo>
                <a:cubicBezTo>
                  <a:pt x="29" y="137"/>
                  <a:pt x="52" y="160"/>
                  <a:pt x="80" y="160"/>
                </a:cubicBezTo>
                <a:cubicBezTo>
                  <a:pt x="108" y="160"/>
                  <a:pt x="132" y="137"/>
                  <a:pt x="132" y="108"/>
                </a:cubicBezTo>
                <a:cubicBezTo>
                  <a:pt x="132" y="74"/>
                  <a:pt x="132" y="74"/>
                  <a:pt x="132" y="74"/>
                </a:cubicBezTo>
                <a:cubicBezTo>
                  <a:pt x="148" y="71"/>
                  <a:pt x="160" y="57"/>
                  <a:pt x="160" y="40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0" y="21"/>
                  <a:pt x="158" y="19"/>
                  <a:pt x="156" y="19"/>
                </a:cubicBezTo>
                <a:close/>
                <a:moveTo>
                  <a:pt x="123" y="109"/>
                </a:moveTo>
                <a:cubicBezTo>
                  <a:pt x="123" y="109"/>
                  <a:pt x="123" y="109"/>
                  <a:pt x="123" y="109"/>
                </a:cubicBezTo>
                <a:cubicBezTo>
                  <a:pt x="123" y="132"/>
                  <a:pt x="104" y="151"/>
                  <a:pt x="81" y="151"/>
                </a:cubicBezTo>
                <a:cubicBezTo>
                  <a:pt x="57" y="151"/>
                  <a:pt x="39" y="132"/>
                  <a:pt x="39" y="109"/>
                </a:cubicBezTo>
                <a:cubicBezTo>
                  <a:pt x="39" y="75"/>
                  <a:pt x="39" y="75"/>
                  <a:pt x="39" y="75"/>
                </a:cubicBezTo>
                <a:cubicBezTo>
                  <a:pt x="43" y="75"/>
                  <a:pt x="47" y="74"/>
                  <a:pt x="51" y="72"/>
                </a:cubicBezTo>
                <a:cubicBezTo>
                  <a:pt x="51" y="72"/>
                  <a:pt x="52" y="72"/>
                  <a:pt x="52" y="72"/>
                </a:cubicBezTo>
                <a:cubicBezTo>
                  <a:pt x="86" y="89"/>
                  <a:pt x="86" y="89"/>
                  <a:pt x="86" y="89"/>
                </a:cubicBezTo>
                <a:cubicBezTo>
                  <a:pt x="85" y="97"/>
                  <a:pt x="92" y="104"/>
                  <a:pt x="100" y="104"/>
                </a:cubicBezTo>
                <a:cubicBezTo>
                  <a:pt x="103" y="104"/>
                  <a:pt x="106" y="102"/>
                  <a:pt x="109" y="100"/>
                </a:cubicBezTo>
                <a:cubicBezTo>
                  <a:pt x="123" y="107"/>
                  <a:pt x="123" y="107"/>
                  <a:pt x="123" y="107"/>
                </a:cubicBezTo>
                <a:lnTo>
                  <a:pt x="123" y="109"/>
                </a:lnTo>
                <a:close/>
                <a:moveTo>
                  <a:pt x="94" y="90"/>
                </a:moveTo>
                <a:cubicBezTo>
                  <a:pt x="94" y="87"/>
                  <a:pt x="96" y="85"/>
                  <a:pt x="99" y="85"/>
                </a:cubicBezTo>
                <a:cubicBezTo>
                  <a:pt x="101" y="85"/>
                  <a:pt x="103" y="87"/>
                  <a:pt x="103" y="90"/>
                </a:cubicBezTo>
                <a:cubicBezTo>
                  <a:pt x="103" y="92"/>
                  <a:pt x="101" y="94"/>
                  <a:pt x="99" y="94"/>
                </a:cubicBezTo>
                <a:cubicBezTo>
                  <a:pt x="96" y="94"/>
                  <a:pt x="94" y="92"/>
                  <a:pt x="94" y="90"/>
                </a:cubicBezTo>
                <a:close/>
                <a:moveTo>
                  <a:pt x="123" y="97"/>
                </a:moveTo>
                <a:cubicBezTo>
                  <a:pt x="123" y="97"/>
                  <a:pt x="123" y="97"/>
                  <a:pt x="123" y="97"/>
                </a:cubicBezTo>
                <a:cubicBezTo>
                  <a:pt x="113" y="92"/>
                  <a:pt x="113" y="92"/>
                  <a:pt x="113" y="92"/>
                </a:cubicBezTo>
                <a:cubicBezTo>
                  <a:pt x="115" y="84"/>
                  <a:pt x="108" y="76"/>
                  <a:pt x="99" y="76"/>
                </a:cubicBezTo>
                <a:cubicBezTo>
                  <a:pt x="95" y="76"/>
                  <a:pt x="91" y="78"/>
                  <a:pt x="89" y="80"/>
                </a:cubicBezTo>
                <a:cubicBezTo>
                  <a:pt x="62" y="67"/>
                  <a:pt x="62" y="67"/>
                  <a:pt x="62" y="67"/>
                </a:cubicBezTo>
                <a:cubicBezTo>
                  <a:pt x="62" y="67"/>
                  <a:pt x="62" y="67"/>
                  <a:pt x="62" y="67"/>
                </a:cubicBezTo>
                <a:cubicBezTo>
                  <a:pt x="63" y="66"/>
                  <a:pt x="64" y="66"/>
                  <a:pt x="64" y="66"/>
                </a:cubicBezTo>
                <a:cubicBezTo>
                  <a:pt x="97" y="66"/>
                  <a:pt x="97" y="66"/>
                  <a:pt x="97" y="66"/>
                </a:cubicBezTo>
                <a:cubicBezTo>
                  <a:pt x="98" y="66"/>
                  <a:pt x="99" y="66"/>
                  <a:pt x="99" y="67"/>
                </a:cubicBezTo>
                <a:cubicBezTo>
                  <a:pt x="110" y="72"/>
                  <a:pt x="114" y="75"/>
                  <a:pt x="123" y="76"/>
                </a:cubicBezTo>
                <a:lnTo>
                  <a:pt x="123" y="97"/>
                </a:lnTo>
                <a:close/>
                <a:moveTo>
                  <a:pt x="125" y="66"/>
                </a:moveTo>
                <a:cubicBezTo>
                  <a:pt x="118" y="66"/>
                  <a:pt x="114" y="64"/>
                  <a:pt x="103" y="58"/>
                </a:cubicBezTo>
                <a:cubicBezTo>
                  <a:pt x="102" y="58"/>
                  <a:pt x="99" y="57"/>
                  <a:pt x="97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2" y="57"/>
                  <a:pt x="59" y="58"/>
                  <a:pt x="57" y="58"/>
                </a:cubicBezTo>
                <a:cubicBezTo>
                  <a:pt x="46" y="64"/>
                  <a:pt x="43" y="66"/>
                  <a:pt x="35" y="66"/>
                </a:cubicBezTo>
                <a:cubicBezTo>
                  <a:pt x="21" y="66"/>
                  <a:pt x="10" y="55"/>
                  <a:pt x="10" y="41"/>
                </a:cubicBezTo>
                <a:cubicBezTo>
                  <a:pt x="10" y="32"/>
                  <a:pt x="10" y="32"/>
                  <a:pt x="10" y="32"/>
                </a:cubicBezTo>
                <a:cubicBezTo>
                  <a:pt x="14" y="34"/>
                  <a:pt x="20" y="35"/>
                  <a:pt x="25" y="35"/>
                </a:cubicBezTo>
                <a:cubicBezTo>
                  <a:pt x="37" y="35"/>
                  <a:pt x="48" y="30"/>
                  <a:pt x="56" y="20"/>
                </a:cubicBezTo>
                <a:cubicBezTo>
                  <a:pt x="62" y="14"/>
                  <a:pt x="71" y="10"/>
                  <a:pt x="80" y="10"/>
                </a:cubicBezTo>
                <a:cubicBezTo>
                  <a:pt x="89" y="10"/>
                  <a:pt x="98" y="14"/>
                  <a:pt x="104" y="20"/>
                </a:cubicBezTo>
                <a:cubicBezTo>
                  <a:pt x="112" y="29"/>
                  <a:pt x="123" y="34"/>
                  <a:pt x="135" y="34"/>
                </a:cubicBezTo>
                <a:cubicBezTo>
                  <a:pt x="140" y="34"/>
                  <a:pt x="145" y="33"/>
                  <a:pt x="150" y="31"/>
                </a:cubicBezTo>
                <a:cubicBezTo>
                  <a:pt x="150" y="41"/>
                  <a:pt x="150" y="41"/>
                  <a:pt x="150" y="41"/>
                </a:cubicBezTo>
                <a:cubicBezTo>
                  <a:pt x="151" y="41"/>
                  <a:pt x="151" y="41"/>
                  <a:pt x="151" y="41"/>
                </a:cubicBezTo>
                <a:cubicBezTo>
                  <a:pt x="151" y="55"/>
                  <a:pt x="139" y="66"/>
                  <a:pt x="125" y="66"/>
                </a:cubicBezTo>
                <a:close/>
                <a:moveTo>
                  <a:pt x="93" y="21"/>
                </a:moveTo>
                <a:cubicBezTo>
                  <a:pt x="92" y="20"/>
                  <a:pt x="91" y="19"/>
                  <a:pt x="90" y="19"/>
                </a:cubicBezTo>
                <a:cubicBezTo>
                  <a:pt x="89" y="19"/>
                  <a:pt x="88" y="20"/>
                  <a:pt x="87" y="21"/>
                </a:cubicBezTo>
                <a:cubicBezTo>
                  <a:pt x="81" y="27"/>
                  <a:pt x="81" y="27"/>
                  <a:pt x="81" y="27"/>
                </a:cubicBezTo>
                <a:cubicBezTo>
                  <a:pt x="75" y="21"/>
                  <a:pt x="75" y="21"/>
                  <a:pt x="75" y="21"/>
                </a:cubicBezTo>
                <a:cubicBezTo>
                  <a:pt x="74" y="20"/>
                  <a:pt x="73" y="19"/>
                  <a:pt x="71" y="19"/>
                </a:cubicBezTo>
                <a:cubicBezTo>
                  <a:pt x="70" y="19"/>
                  <a:pt x="69" y="20"/>
                  <a:pt x="69" y="21"/>
                </a:cubicBezTo>
                <a:cubicBezTo>
                  <a:pt x="67" y="23"/>
                  <a:pt x="67" y="26"/>
                  <a:pt x="69" y="27"/>
                </a:cubicBezTo>
                <a:cubicBezTo>
                  <a:pt x="75" y="33"/>
                  <a:pt x="75" y="33"/>
                  <a:pt x="75" y="33"/>
                </a:cubicBezTo>
                <a:cubicBezTo>
                  <a:pt x="69" y="39"/>
                  <a:pt x="69" y="39"/>
                  <a:pt x="69" y="39"/>
                </a:cubicBezTo>
                <a:cubicBezTo>
                  <a:pt x="67" y="41"/>
                  <a:pt x="67" y="44"/>
                  <a:pt x="69" y="46"/>
                </a:cubicBezTo>
                <a:cubicBezTo>
                  <a:pt x="70" y="47"/>
                  <a:pt x="71" y="47"/>
                  <a:pt x="72" y="47"/>
                </a:cubicBezTo>
                <a:cubicBezTo>
                  <a:pt x="73" y="47"/>
                  <a:pt x="74" y="47"/>
                  <a:pt x="75" y="46"/>
                </a:cubicBezTo>
                <a:cubicBezTo>
                  <a:pt x="81" y="40"/>
                  <a:pt x="81" y="40"/>
                  <a:pt x="81" y="40"/>
                </a:cubicBezTo>
                <a:cubicBezTo>
                  <a:pt x="87" y="46"/>
                  <a:pt x="87" y="46"/>
                  <a:pt x="87" y="46"/>
                </a:cubicBezTo>
                <a:cubicBezTo>
                  <a:pt x="88" y="47"/>
                  <a:pt x="89" y="47"/>
                  <a:pt x="90" y="47"/>
                </a:cubicBezTo>
                <a:cubicBezTo>
                  <a:pt x="91" y="47"/>
                  <a:pt x="92" y="47"/>
                  <a:pt x="93" y="46"/>
                </a:cubicBezTo>
                <a:cubicBezTo>
                  <a:pt x="95" y="44"/>
                  <a:pt x="95" y="41"/>
                  <a:pt x="93" y="39"/>
                </a:cubicBezTo>
                <a:cubicBezTo>
                  <a:pt x="87" y="33"/>
                  <a:pt x="87" y="33"/>
                  <a:pt x="87" y="33"/>
                </a:cubicBezTo>
                <a:cubicBezTo>
                  <a:pt x="93" y="27"/>
                  <a:pt x="93" y="27"/>
                  <a:pt x="93" y="27"/>
                </a:cubicBezTo>
                <a:cubicBezTo>
                  <a:pt x="95" y="26"/>
                  <a:pt x="95" y="22"/>
                  <a:pt x="93" y="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5842DDDF-841B-498A-01EB-8022CB75BDB2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3573463"/>
            <a:ext cx="255588" cy="254000"/>
          </a:xfrm>
          <a:custGeom>
            <a:avLst/>
            <a:gdLst>
              <a:gd name="T0" fmla="*/ 67 w 161"/>
              <a:gd name="T1" fmla="*/ 61 h 160"/>
              <a:gd name="T2" fmla="*/ 58 w 161"/>
              <a:gd name="T3" fmla="*/ 61 h 160"/>
              <a:gd name="T4" fmla="*/ 151 w 161"/>
              <a:gd name="T5" fmla="*/ 77 h 160"/>
              <a:gd name="T6" fmla="*/ 132 w 161"/>
              <a:gd name="T7" fmla="*/ 52 h 160"/>
              <a:gd name="T8" fmla="*/ 29 w 161"/>
              <a:gd name="T9" fmla="*/ 52 h 160"/>
              <a:gd name="T10" fmla="*/ 10 w 161"/>
              <a:gd name="T11" fmla="*/ 77 h 160"/>
              <a:gd name="T12" fmla="*/ 19 w 161"/>
              <a:gd name="T13" fmla="*/ 113 h 160"/>
              <a:gd name="T14" fmla="*/ 29 w 161"/>
              <a:gd name="T15" fmla="*/ 155 h 160"/>
              <a:gd name="T16" fmla="*/ 128 w 161"/>
              <a:gd name="T17" fmla="*/ 160 h 160"/>
              <a:gd name="T18" fmla="*/ 132 w 161"/>
              <a:gd name="T19" fmla="*/ 110 h 160"/>
              <a:gd name="T20" fmla="*/ 160 w 161"/>
              <a:gd name="T21" fmla="*/ 94 h 160"/>
              <a:gd name="T22" fmla="*/ 20 w 161"/>
              <a:gd name="T23" fmla="*/ 103 h 160"/>
              <a:gd name="T24" fmla="*/ 14 w 161"/>
              <a:gd name="T25" fmla="*/ 86 h 160"/>
              <a:gd name="T26" fmla="*/ 20 w 161"/>
              <a:gd name="T27" fmla="*/ 103 h 160"/>
              <a:gd name="T28" fmla="*/ 29 w 161"/>
              <a:gd name="T29" fmla="*/ 84 h 160"/>
              <a:gd name="T30" fmla="*/ 29 w 161"/>
              <a:gd name="T31" fmla="*/ 66 h 160"/>
              <a:gd name="T32" fmla="*/ 66 w 161"/>
              <a:gd name="T33" fmla="*/ 12 h 160"/>
              <a:gd name="T34" fmla="*/ 66 w 161"/>
              <a:gd name="T35" fmla="*/ 12 h 160"/>
              <a:gd name="T36" fmla="*/ 67 w 161"/>
              <a:gd name="T37" fmla="*/ 32 h 160"/>
              <a:gd name="T38" fmla="*/ 86 w 161"/>
              <a:gd name="T39" fmla="*/ 56 h 160"/>
              <a:gd name="T40" fmla="*/ 82 w 161"/>
              <a:gd name="T41" fmla="*/ 94 h 160"/>
              <a:gd name="T42" fmla="*/ 68 w 161"/>
              <a:gd name="T43" fmla="*/ 89 h 160"/>
              <a:gd name="T44" fmla="*/ 65 w 161"/>
              <a:gd name="T45" fmla="*/ 97 h 160"/>
              <a:gd name="T46" fmla="*/ 86 w 161"/>
              <a:gd name="T47" fmla="*/ 103 h 160"/>
              <a:gd name="T48" fmla="*/ 86 w 161"/>
              <a:gd name="T49" fmla="*/ 122 h 160"/>
              <a:gd name="T50" fmla="*/ 39 w 161"/>
              <a:gd name="T51" fmla="*/ 80 h 160"/>
              <a:gd name="T52" fmla="*/ 39 w 161"/>
              <a:gd name="T53" fmla="*/ 151 h 160"/>
              <a:gd name="T54" fmla="*/ 81 w 161"/>
              <a:gd name="T55" fmla="*/ 131 h 160"/>
              <a:gd name="T56" fmla="*/ 102 w 161"/>
              <a:gd name="T57" fmla="*/ 151 h 160"/>
              <a:gd name="T58" fmla="*/ 124 w 161"/>
              <a:gd name="T59" fmla="*/ 150 h 160"/>
              <a:gd name="T60" fmla="*/ 95 w 161"/>
              <a:gd name="T61" fmla="*/ 51 h 160"/>
              <a:gd name="T62" fmla="*/ 77 w 161"/>
              <a:gd name="T63" fmla="*/ 33 h 160"/>
              <a:gd name="T64" fmla="*/ 81 w 161"/>
              <a:gd name="T65" fmla="*/ 9 h 160"/>
              <a:gd name="T66" fmla="*/ 124 w 161"/>
              <a:gd name="T67" fmla="*/ 150 h 160"/>
              <a:gd name="T68" fmla="*/ 142 w 161"/>
              <a:gd name="T69" fmla="*/ 75 h 160"/>
              <a:gd name="T70" fmla="*/ 133 w 161"/>
              <a:gd name="T71" fmla="*/ 66 h 160"/>
              <a:gd name="T72" fmla="*/ 133 w 161"/>
              <a:gd name="T73" fmla="*/ 94 h 160"/>
              <a:gd name="T74" fmla="*/ 152 w 161"/>
              <a:gd name="T75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1" h="160">
                <a:moveTo>
                  <a:pt x="62" y="66"/>
                </a:moveTo>
                <a:cubicBezTo>
                  <a:pt x="65" y="66"/>
                  <a:pt x="67" y="64"/>
                  <a:pt x="67" y="61"/>
                </a:cubicBezTo>
                <a:cubicBezTo>
                  <a:pt x="67" y="58"/>
                  <a:pt x="65" y="56"/>
                  <a:pt x="62" y="56"/>
                </a:cubicBezTo>
                <a:cubicBezTo>
                  <a:pt x="60" y="56"/>
                  <a:pt x="58" y="58"/>
                  <a:pt x="58" y="61"/>
                </a:cubicBezTo>
                <a:cubicBezTo>
                  <a:pt x="58" y="64"/>
                  <a:pt x="60" y="66"/>
                  <a:pt x="62" y="66"/>
                </a:cubicBezTo>
                <a:close/>
                <a:moveTo>
                  <a:pt x="151" y="77"/>
                </a:moveTo>
                <a:cubicBezTo>
                  <a:pt x="153" y="66"/>
                  <a:pt x="144" y="56"/>
                  <a:pt x="132" y="56"/>
                </a:cubicBezTo>
                <a:cubicBezTo>
                  <a:pt x="132" y="52"/>
                  <a:pt x="132" y="52"/>
                  <a:pt x="132" y="52"/>
                </a:cubicBezTo>
                <a:cubicBezTo>
                  <a:pt x="132" y="24"/>
                  <a:pt x="109" y="0"/>
                  <a:pt x="81" y="0"/>
                </a:cubicBezTo>
                <a:cubicBezTo>
                  <a:pt x="52" y="0"/>
                  <a:pt x="29" y="24"/>
                  <a:pt x="29" y="52"/>
                </a:cubicBezTo>
                <a:cubicBezTo>
                  <a:pt x="29" y="56"/>
                  <a:pt x="29" y="56"/>
                  <a:pt x="29" y="56"/>
                </a:cubicBezTo>
                <a:cubicBezTo>
                  <a:pt x="17" y="56"/>
                  <a:pt x="8" y="66"/>
                  <a:pt x="10" y="77"/>
                </a:cubicBezTo>
                <a:cubicBezTo>
                  <a:pt x="4" y="81"/>
                  <a:pt x="0" y="87"/>
                  <a:pt x="0" y="94"/>
                </a:cubicBezTo>
                <a:cubicBezTo>
                  <a:pt x="0" y="104"/>
                  <a:pt x="9" y="113"/>
                  <a:pt x="19" y="113"/>
                </a:cubicBezTo>
                <a:cubicBezTo>
                  <a:pt x="23" y="113"/>
                  <a:pt x="26" y="111"/>
                  <a:pt x="29" y="110"/>
                </a:cubicBezTo>
                <a:cubicBezTo>
                  <a:pt x="29" y="155"/>
                  <a:pt x="29" y="155"/>
                  <a:pt x="29" y="155"/>
                </a:cubicBezTo>
                <a:cubicBezTo>
                  <a:pt x="29" y="158"/>
                  <a:pt x="31" y="160"/>
                  <a:pt x="33" y="160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30" y="160"/>
                  <a:pt x="132" y="158"/>
                  <a:pt x="132" y="155"/>
                </a:cubicBezTo>
                <a:cubicBezTo>
                  <a:pt x="132" y="110"/>
                  <a:pt x="132" y="110"/>
                  <a:pt x="132" y="110"/>
                </a:cubicBezTo>
                <a:cubicBezTo>
                  <a:pt x="135" y="111"/>
                  <a:pt x="138" y="113"/>
                  <a:pt x="142" y="113"/>
                </a:cubicBezTo>
                <a:cubicBezTo>
                  <a:pt x="152" y="113"/>
                  <a:pt x="160" y="104"/>
                  <a:pt x="160" y="94"/>
                </a:cubicBezTo>
                <a:cubicBezTo>
                  <a:pt x="161" y="87"/>
                  <a:pt x="157" y="81"/>
                  <a:pt x="151" y="77"/>
                </a:cubicBezTo>
                <a:close/>
                <a:moveTo>
                  <a:pt x="20" y="103"/>
                </a:moveTo>
                <a:cubicBezTo>
                  <a:pt x="15" y="103"/>
                  <a:pt x="10" y="99"/>
                  <a:pt x="10" y="94"/>
                </a:cubicBezTo>
                <a:cubicBezTo>
                  <a:pt x="10" y="91"/>
                  <a:pt x="12" y="88"/>
                  <a:pt x="14" y="86"/>
                </a:cubicBezTo>
                <a:cubicBezTo>
                  <a:pt x="18" y="91"/>
                  <a:pt x="23" y="94"/>
                  <a:pt x="29" y="94"/>
                </a:cubicBezTo>
                <a:cubicBezTo>
                  <a:pt x="29" y="99"/>
                  <a:pt x="25" y="103"/>
                  <a:pt x="20" y="103"/>
                </a:cubicBezTo>
                <a:close/>
                <a:moveTo>
                  <a:pt x="29" y="80"/>
                </a:moveTo>
                <a:cubicBezTo>
                  <a:pt x="29" y="84"/>
                  <a:pt x="29" y="84"/>
                  <a:pt x="29" y="84"/>
                </a:cubicBezTo>
                <a:cubicBezTo>
                  <a:pt x="24" y="84"/>
                  <a:pt x="20" y="80"/>
                  <a:pt x="20" y="75"/>
                </a:cubicBezTo>
                <a:cubicBezTo>
                  <a:pt x="20" y="70"/>
                  <a:pt x="24" y="66"/>
                  <a:pt x="29" y="66"/>
                </a:cubicBezTo>
                <a:lnTo>
                  <a:pt x="29" y="80"/>
                </a:lnTo>
                <a:close/>
                <a:moveTo>
                  <a:pt x="66" y="12"/>
                </a:moveTo>
                <a:cubicBezTo>
                  <a:pt x="63" y="24"/>
                  <a:pt x="54" y="34"/>
                  <a:pt x="41" y="37"/>
                </a:cubicBezTo>
                <a:cubicBezTo>
                  <a:pt x="45" y="26"/>
                  <a:pt x="55" y="16"/>
                  <a:pt x="66" y="12"/>
                </a:cubicBezTo>
                <a:close/>
                <a:moveTo>
                  <a:pt x="39" y="47"/>
                </a:moveTo>
                <a:cubicBezTo>
                  <a:pt x="50" y="45"/>
                  <a:pt x="60" y="40"/>
                  <a:pt x="67" y="32"/>
                </a:cubicBezTo>
                <a:cubicBezTo>
                  <a:pt x="67" y="33"/>
                  <a:pt x="67" y="33"/>
                  <a:pt x="67" y="33"/>
                </a:cubicBezTo>
                <a:cubicBezTo>
                  <a:pt x="67" y="45"/>
                  <a:pt x="75" y="54"/>
                  <a:pt x="86" y="56"/>
                </a:cubicBezTo>
                <a:cubicBezTo>
                  <a:pt x="86" y="93"/>
                  <a:pt x="86" y="93"/>
                  <a:pt x="86" y="93"/>
                </a:cubicBezTo>
                <a:cubicBezTo>
                  <a:pt x="85" y="94"/>
                  <a:pt x="83" y="94"/>
                  <a:pt x="82" y="94"/>
                </a:cubicBezTo>
                <a:cubicBezTo>
                  <a:pt x="78" y="94"/>
                  <a:pt x="74" y="93"/>
                  <a:pt x="72" y="90"/>
                </a:cubicBezTo>
                <a:cubicBezTo>
                  <a:pt x="71" y="89"/>
                  <a:pt x="70" y="89"/>
                  <a:pt x="68" y="89"/>
                </a:cubicBezTo>
                <a:cubicBezTo>
                  <a:pt x="67" y="89"/>
                  <a:pt x="66" y="89"/>
                  <a:pt x="65" y="90"/>
                </a:cubicBezTo>
                <a:cubicBezTo>
                  <a:pt x="63" y="92"/>
                  <a:pt x="63" y="95"/>
                  <a:pt x="65" y="97"/>
                </a:cubicBezTo>
                <a:cubicBezTo>
                  <a:pt x="70" y="101"/>
                  <a:pt x="76" y="104"/>
                  <a:pt x="82" y="104"/>
                </a:cubicBezTo>
                <a:cubicBezTo>
                  <a:pt x="83" y="104"/>
                  <a:pt x="85" y="104"/>
                  <a:pt x="86" y="103"/>
                </a:cubicBezTo>
                <a:cubicBezTo>
                  <a:pt x="86" y="117"/>
                  <a:pt x="86" y="117"/>
                  <a:pt x="86" y="117"/>
                </a:cubicBezTo>
                <a:cubicBezTo>
                  <a:pt x="86" y="122"/>
                  <a:pt x="86" y="122"/>
                  <a:pt x="86" y="122"/>
                </a:cubicBezTo>
                <a:cubicBezTo>
                  <a:pt x="85" y="122"/>
                  <a:pt x="83" y="123"/>
                  <a:pt x="81" y="123"/>
                </a:cubicBezTo>
                <a:cubicBezTo>
                  <a:pt x="58" y="122"/>
                  <a:pt x="39" y="103"/>
                  <a:pt x="39" y="80"/>
                </a:cubicBezTo>
                <a:cubicBezTo>
                  <a:pt x="39" y="49"/>
                  <a:pt x="39" y="50"/>
                  <a:pt x="39" y="47"/>
                </a:cubicBezTo>
                <a:close/>
                <a:moveTo>
                  <a:pt x="39" y="151"/>
                </a:moveTo>
                <a:cubicBezTo>
                  <a:pt x="39" y="109"/>
                  <a:pt x="39" y="109"/>
                  <a:pt x="39" y="109"/>
                </a:cubicBezTo>
                <a:cubicBezTo>
                  <a:pt x="48" y="122"/>
                  <a:pt x="63" y="131"/>
                  <a:pt x="81" y="131"/>
                </a:cubicBezTo>
                <a:cubicBezTo>
                  <a:pt x="83" y="131"/>
                  <a:pt x="85" y="131"/>
                  <a:pt x="88" y="131"/>
                </a:cubicBezTo>
                <a:cubicBezTo>
                  <a:pt x="90" y="139"/>
                  <a:pt x="95" y="146"/>
                  <a:pt x="102" y="151"/>
                </a:cubicBezTo>
                <a:lnTo>
                  <a:pt x="39" y="151"/>
                </a:lnTo>
                <a:close/>
                <a:moveTo>
                  <a:pt x="124" y="150"/>
                </a:moveTo>
                <a:cubicBezTo>
                  <a:pt x="108" y="148"/>
                  <a:pt x="95" y="134"/>
                  <a:pt x="95" y="117"/>
                </a:cubicBezTo>
                <a:cubicBezTo>
                  <a:pt x="95" y="51"/>
                  <a:pt x="95" y="51"/>
                  <a:pt x="95" y="51"/>
                </a:cubicBezTo>
                <a:cubicBezTo>
                  <a:pt x="95" y="49"/>
                  <a:pt x="93" y="47"/>
                  <a:pt x="91" y="47"/>
                </a:cubicBezTo>
                <a:cubicBezTo>
                  <a:pt x="83" y="47"/>
                  <a:pt x="77" y="40"/>
                  <a:pt x="77" y="33"/>
                </a:cubicBezTo>
                <a:cubicBezTo>
                  <a:pt x="77" y="10"/>
                  <a:pt x="77" y="10"/>
                  <a:pt x="77" y="10"/>
                </a:cubicBezTo>
                <a:cubicBezTo>
                  <a:pt x="79" y="10"/>
                  <a:pt x="80" y="9"/>
                  <a:pt x="81" y="9"/>
                </a:cubicBezTo>
                <a:cubicBezTo>
                  <a:pt x="104" y="10"/>
                  <a:pt x="124" y="28"/>
                  <a:pt x="124" y="52"/>
                </a:cubicBezTo>
                <a:lnTo>
                  <a:pt x="124" y="150"/>
                </a:lnTo>
                <a:close/>
                <a:moveTo>
                  <a:pt x="133" y="66"/>
                </a:moveTo>
                <a:cubicBezTo>
                  <a:pt x="138" y="66"/>
                  <a:pt x="142" y="70"/>
                  <a:pt x="142" y="75"/>
                </a:cubicBezTo>
                <a:cubicBezTo>
                  <a:pt x="142" y="80"/>
                  <a:pt x="138" y="85"/>
                  <a:pt x="133" y="85"/>
                </a:cubicBezTo>
                <a:lnTo>
                  <a:pt x="133" y="66"/>
                </a:lnTo>
                <a:close/>
                <a:moveTo>
                  <a:pt x="142" y="103"/>
                </a:moveTo>
                <a:cubicBezTo>
                  <a:pt x="138" y="103"/>
                  <a:pt x="133" y="99"/>
                  <a:pt x="133" y="94"/>
                </a:cubicBezTo>
                <a:cubicBezTo>
                  <a:pt x="139" y="94"/>
                  <a:pt x="144" y="91"/>
                  <a:pt x="148" y="86"/>
                </a:cubicBezTo>
                <a:cubicBezTo>
                  <a:pt x="150" y="88"/>
                  <a:pt x="152" y="91"/>
                  <a:pt x="152" y="94"/>
                </a:cubicBezTo>
                <a:cubicBezTo>
                  <a:pt x="152" y="99"/>
                  <a:pt x="147" y="103"/>
                  <a:pt x="142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3D3B38BF-A636-EA03-620B-6B085FC6619F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4124325"/>
            <a:ext cx="254000" cy="254000"/>
          </a:xfrm>
          <a:custGeom>
            <a:avLst/>
            <a:gdLst>
              <a:gd name="T0" fmla="*/ 71 w 160"/>
              <a:gd name="T1" fmla="*/ 132 h 160"/>
              <a:gd name="T2" fmla="*/ 87 w 160"/>
              <a:gd name="T3" fmla="*/ 118 h 160"/>
              <a:gd name="T4" fmla="*/ 80 w 160"/>
              <a:gd name="T5" fmla="*/ 118 h 160"/>
              <a:gd name="T6" fmla="*/ 61 w 160"/>
              <a:gd name="T7" fmla="*/ 118 h 160"/>
              <a:gd name="T8" fmla="*/ 54 w 160"/>
              <a:gd name="T9" fmla="*/ 118 h 160"/>
              <a:gd name="T10" fmla="*/ 52 w 160"/>
              <a:gd name="T11" fmla="*/ 93 h 160"/>
              <a:gd name="T12" fmla="*/ 52 w 160"/>
              <a:gd name="T13" fmla="*/ 84 h 160"/>
              <a:gd name="T14" fmla="*/ 52 w 160"/>
              <a:gd name="T15" fmla="*/ 93 h 160"/>
              <a:gd name="T16" fmla="*/ 94 w 160"/>
              <a:gd name="T17" fmla="*/ 89 h 160"/>
              <a:gd name="T18" fmla="*/ 85 w 160"/>
              <a:gd name="T19" fmla="*/ 89 h 160"/>
              <a:gd name="T20" fmla="*/ 155 w 160"/>
              <a:gd name="T21" fmla="*/ 65 h 160"/>
              <a:gd name="T22" fmla="*/ 131 w 160"/>
              <a:gd name="T23" fmla="*/ 61 h 160"/>
              <a:gd name="T24" fmla="*/ 9 w 160"/>
              <a:gd name="T25" fmla="*/ 61 h 160"/>
              <a:gd name="T26" fmla="*/ 0 w 160"/>
              <a:gd name="T27" fmla="*/ 85 h 160"/>
              <a:gd name="T28" fmla="*/ 19 w 160"/>
              <a:gd name="T29" fmla="*/ 109 h 160"/>
              <a:gd name="T30" fmla="*/ 121 w 160"/>
              <a:gd name="T31" fmla="*/ 109 h 160"/>
              <a:gd name="T32" fmla="*/ 140 w 160"/>
              <a:gd name="T33" fmla="*/ 85 h 160"/>
              <a:gd name="T34" fmla="*/ 155 w 160"/>
              <a:gd name="T35" fmla="*/ 75 h 160"/>
              <a:gd name="T36" fmla="*/ 155 w 160"/>
              <a:gd name="T37" fmla="*/ 65 h 160"/>
              <a:gd name="T38" fmla="*/ 9 w 160"/>
              <a:gd name="T39" fmla="*/ 84 h 160"/>
              <a:gd name="T40" fmla="*/ 19 w 160"/>
              <a:gd name="T41" fmla="*/ 94 h 160"/>
              <a:gd name="T42" fmla="*/ 70 w 160"/>
              <a:gd name="T43" fmla="*/ 150 h 160"/>
              <a:gd name="T44" fmla="*/ 28 w 160"/>
              <a:gd name="T45" fmla="*/ 75 h 160"/>
              <a:gd name="T46" fmla="*/ 113 w 160"/>
              <a:gd name="T47" fmla="*/ 108 h 160"/>
              <a:gd name="T48" fmla="*/ 56 w 160"/>
              <a:gd name="T49" fmla="*/ 61 h 160"/>
              <a:gd name="T50" fmla="*/ 79 w 160"/>
              <a:gd name="T51" fmla="*/ 57 h 160"/>
              <a:gd name="T52" fmla="*/ 84 w 160"/>
              <a:gd name="T53" fmla="*/ 65 h 160"/>
              <a:gd name="T54" fmla="*/ 121 w 160"/>
              <a:gd name="T55" fmla="*/ 65 h 160"/>
              <a:gd name="T56" fmla="*/ 93 w 160"/>
              <a:gd name="T57" fmla="*/ 61 h 160"/>
              <a:gd name="T58" fmla="*/ 60 w 160"/>
              <a:gd name="T59" fmla="*/ 47 h 160"/>
              <a:gd name="T60" fmla="*/ 47 w 160"/>
              <a:gd name="T61" fmla="*/ 65 h 160"/>
              <a:gd name="T62" fmla="*/ 19 w 160"/>
              <a:gd name="T63" fmla="*/ 61 h 160"/>
              <a:gd name="T64" fmla="*/ 121 w 160"/>
              <a:gd name="T65" fmla="*/ 61 h 160"/>
              <a:gd name="T66" fmla="*/ 122 w 160"/>
              <a:gd name="T67" fmla="*/ 94 h 160"/>
              <a:gd name="T68" fmla="*/ 131 w 160"/>
              <a:gd name="T69" fmla="*/ 8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54" y="124"/>
                </a:moveTo>
                <a:cubicBezTo>
                  <a:pt x="59" y="129"/>
                  <a:pt x="65" y="132"/>
                  <a:pt x="71" y="132"/>
                </a:cubicBezTo>
                <a:cubicBezTo>
                  <a:pt x="76" y="132"/>
                  <a:pt x="83" y="129"/>
                  <a:pt x="87" y="124"/>
                </a:cubicBezTo>
                <a:cubicBezTo>
                  <a:pt x="89" y="122"/>
                  <a:pt x="89" y="120"/>
                  <a:pt x="87" y="118"/>
                </a:cubicBezTo>
                <a:cubicBezTo>
                  <a:pt x="86" y="117"/>
                  <a:pt x="85" y="117"/>
                  <a:pt x="84" y="117"/>
                </a:cubicBezTo>
                <a:cubicBezTo>
                  <a:pt x="82" y="117"/>
                  <a:pt x="81" y="117"/>
                  <a:pt x="80" y="118"/>
                </a:cubicBezTo>
                <a:cubicBezTo>
                  <a:pt x="78" y="120"/>
                  <a:pt x="74" y="122"/>
                  <a:pt x="71" y="122"/>
                </a:cubicBezTo>
                <a:cubicBezTo>
                  <a:pt x="67" y="122"/>
                  <a:pt x="63" y="120"/>
                  <a:pt x="61" y="118"/>
                </a:cubicBezTo>
                <a:cubicBezTo>
                  <a:pt x="60" y="117"/>
                  <a:pt x="58" y="117"/>
                  <a:pt x="57" y="117"/>
                </a:cubicBezTo>
                <a:cubicBezTo>
                  <a:pt x="56" y="117"/>
                  <a:pt x="55" y="117"/>
                  <a:pt x="54" y="118"/>
                </a:cubicBezTo>
                <a:cubicBezTo>
                  <a:pt x="52" y="120"/>
                  <a:pt x="52" y="123"/>
                  <a:pt x="54" y="124"/>
                </a:cubicBezTo>
                <a:close/>
                <a:moveTo>
                  <a:pt x="52" y="93"/>
                </a:moveTo>
                <a:cubicBezTo>
                  <a:pt x="54" y="93"/>
                  <a:pt x="56" y="91"/>
                  <a:pt x="56" y="89"/>
                </a:cubicBezTo>
                <a:cubicBezTo>
                  <a:pt x="56" y="86"/>
                  <a:pt x="54" y="84"/>
                  <a:pt x="52" y="84"/>
                </a:cubicBezTo>
                <a:cubicBezTo>
                  <a:pt x="50" y="84"/>
                  <a:pt x="48" y="86"/>
                  <a:pt x="48" y="89"/>
                </a:cubicBezTo>
                <a:cubicBezTo>
                  <a:pt x="48" y="91"/>
                  <a:pt x="50" y="93"/>
                  <a:pt x="52" y="93"/>
                </a:cubicBezTo>
                <a:close/>
                <a:moveTo>
                  <a:pt x="89" y="93"/>
                </a:moveTo>
                <a:cubicBezTo>
                  <a:pt x="92" y="93"/>
                  <a:pt x="94" y="91"/>
                  <a:pt x="94" y="89"/>
                </a:cubicBezTo>
                <a:cubicBezTo>
                  <a:pt x="94" y="86"/>
                  <a:pt x="92" y="84"/>
                  <a:pt x="89" y="84"/>
                </a:cubicBezTo>
                <a:cubicBezTo>
                  <a:pt x="87" y="84"/>
                  <a:pt x="85" y="86"/>
                  <a:pt x="85" y="89"/>
                </a:cubicBezTo>
                <a:cubicBezTo>
                  <a:pt x="85" y="91"/>
                  <a:pt x="87" y="93"/>
                  <a:pt x="89" y="93"/>
                </a:cubicBezTo>
                <a:close/>
                <a:moveTo>
                  <a:pt x="155" y="65"/>
                </a:moveTo>
                <a:cubicBezTo>
                  <a:pt x="131" y="65"/>
                  <a:pt x="131" y="65"/>
                  <a:pt x="131" y="65"/>
                </a:cubicBezTo>
                <a:cubicBezTo>
                  <a:pt x="131" y="61"/>
                  <a:pt x="131" y="61"/>
                  <a:pt x="131" y="61"/>
                </a:cubicBezTo>
                <a:cubicBezTo>
                  <a:pt x="131" y="27"/>
                  <a:pt x="104" y="0"/>
                  <a:pt x="70" y="0"/>
                </a:cubicBezTo>
                <a:cubicBezTo>
                  <a:pt x="36" y="0"/>
                  <a:pt x="9" y="27"/>
                  <a:pt x="9" y="61"/>
                </a:cubicBezTo>
                <a:cubicBezTo>
                  <a:pt x="9" y="68"/>
                  <a:pt x="9" y="68"/>
                  <a:pt x="9" y="68"/>
                </a:cubicBezTo>
                <a:cubicBezTo>
                  <a:pt x="4" y="72"/>
                  <a:pt x="0" y="78"/>
                  <a:pt x="0" y="85"/>
                </a:cubicBezTo>
                <a:cubicBezTo>
                  <a:pt x="0" y="95"/>
                  <a:pt x="8" y="104"/>
                  <a:pt x="19" y="104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19" y="137"/>
                  <a:pt x="42" y="160"/>
                  <a:pt x="70" y="160"/>
                </a:cubicBezTo>
                <a:cubicBezTo>
                  <a:pt x="98" y="160"/>
                  <a:pt x="121" y="137"/>
                  <a:pt x="121" y="109"/>
                </a:cubicBezTo>
                <a:cubicBezTo>
                  <a:pt x="121" y="104"/>
                  <a:pt x="121" y="104"/>
                  <a:pt x="121" y="104"/>
                </a:cubicBezTo>
                <a:cubicBezTo>
                  <a:pt x="132" y="104"/>
                  <a:pt x="140" y="95"/>
                  <a:pt x="140" y="85"/>
                </a:cubicBezTo>
                <a:cubicBezTo>
                  <a:pt x="140" y="81"/>
                  <a:pt x="139" y="78"/>
                  <a:pt x="138" y="75"/>
                </a:cubicBezTo>
                <a:cubicBezTo>
                  <a:pt x="155" y="75"/>
                  <a:pt x="155" y="75"/>
                  <a:pt x="155" y="75"/>
                </a:cubicBezTo>
                <a:cubicBezTo>
                  <a:pt x="157" y="75"/>
                  <a:pt x="159" y="73"/>
                  <a:pt x="159" y="71"/>
                </a:cubicBezTo>
                <a:cubicBezTo>
                  <a:pt x="160" y="68"/>
                  <a:pt x="157" y="65"/>
                  <a:pt x="155" y="65"/>
                </a:cubicBezTo>
                <a:close/>
                <a:moveTo>
                  <a:pt x="19" y="94"/>
                </a:moveTo>
                <a:cubicBezTo>
                  <a:pt x="14" y="94"/>
                  <a:pt x="9" y="90"/>
                  <a:pt x="9" y="84"/>
                </a:cubicBezTo>
                <a:cubicBezTo>
                  <a:pt x="9" y="79"/>
                  <a:pt x="14" y="75"/>
                  <a:pt x="19" y="75"/>
                </a:cubicBezTo>
                <a:lnTo>
                  <a:pt x="19" y="94"/>
                </a:lnTo>
                <a:close/>
                <a:moveTo>
                  <a:pt x="113" y="108"/>
                </a:moveTo>
                <a:cubicBezTo>
                  <a:pt x="113" y="132"/>
                  <a:pt x="94" y="150"/>
                  <a:pt x="70" y="150"/>
                </a:cubicBezTo>
                <a:cubicBezTo>
                  <a:pt x="47" y="150"/>
                  <a:pt x="28" y="132"/>
                  <a:pt x="28" y="108"/>
                </a:cubicBezTo>
                <a:cubicBezTo>
                  <a:pt x="28" y="75"/>
                  <a:pt x="28" y="75"/>
                  <a:pt x="28" y="75"/>
                </a:cubicBezTo>
                <a:cubicBezTo>
                  <a:pt x="113" y="75"/>
                  <a:pt x="113" y="75"/>
                  <a:pt x="113" y="75"/>
                </a:cubicBezTo>
                <a:cubicBezTo>
                  <a:pt x="113" y="79"/>
                  <a:pt x="113" y="104"/>
                  <a:pt x="113" y="108"/>
                </a:cubicBezTo>
                <a:close/>
                <a:moveTo>
                  <a:pt x="56" y="65"/>
                </a:moveTo>
                <a:cubicBezTo>
                  <a:pt x="56" y="61"/>
                  <a:pt x="56" y="61"/>
                  <a:pt x="56" y="61"/>
                </a:cubicBezTo>
                <a:cubicBezTo>
                  <a:pt x="56" y="59"/>
                  <a:pt x="58" y="57"/>
                  <a:pt x="60" y="57"/>
                </a:cubicBezTo>
                <a:cubicBezTo>
                  <a:pt x="79" y="57"/>
                  <a:pt x="79" y="57"/>
                  <a:pt x="79" y="57"/>
                </a:cubicBezTo>
                <a:cubicBezTo>
                  <a:pt x="82" y="57"/>
                  <a:pt x="84" y="59"/>
                  <a:pt x="84" y="61"/>
                </a:cubicBezTo>
                <a:cubicBezTo>
                  <a:pt x="84" y="65"/>
                  <a:pt x="84" y="65"/>
                  <a:pt x="84" y="65"/>
                </a:cubicBezTo>
                <a:lnTo>
                  <a:pt x="56" y="65"/>
                </a:lnTo>
                <a:close/>
                <a:moveTo>
                  <a:pt x="121" y="65"/>
                </a:moveTo>
                <a:cubicBezTo>
                  <a:pt x="93" y="65"/>
                  <a:pt x="93" y="65"/>
                  <a:pt x="93" y="65"/>
                </a:cubicBezTo>
                <a:cubicBezTo>
                  <a:pt x="93" y="61"/>
                  <a:pt x="93" y="61"/>
                  <a:pt x="93" y="61"/>
                </a:cubicBezTo>
                <a:cubicBezTo>
                  <a:pt x="93" y="53"/>
                  <a:pt x="87" y="47"/>
                  <a:pt x="79" y="47"/>
                </a:cubicBezTo>
                <a:cubicBezTo>
                  <a:pt x="60" y="47"/>
                  <a:pt x="60" y="47"/>
                  <a:pt x="60" y="47"/>
                </a:cubicBezTo>
                <a:cubicBezTo>
                  <a:pt x="53" y="47"/>
                  <a:pt x="47" y="53"/>
                  <a:pt x="47" y="61"/>
                </a:cubicBezTo>
                <a:cubicBezTo>
                  <a:pt x="47" y="65"/>
                  <a:pt x="47" y="65"/>
                  <a:pt x="47" y="65"/>
                </a:cubicBezTo>
                <a:cubicBezTo>
                  <a:pt x="19" y="65"/>
                  <a:pt x="19" y="65"/>
                  <a:pt x="19" y="65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33"/>
                  <a:pt x="42" y="10"/>
                  <a:pt x="70" y="10"/>
                </a:cubicBezTo>
                <a:cubicBezTo>
                  <a:pt x="98" y="10"/>
                  <a:pt x="121" y="33"/>
                  <a:pt x="121" y="61"/>
                </a:cubicBezTo>
                <a:lnTo>
                  <a:pt x="121" y="65"/>
                </a:lnTo>
                <a:close/>
                <a:moveTo>
                  <a:pt x="122" y="94"/>
                </a:moveTo>
                <a:cubicBezTo>
                  <a:pt x="122" y="75"/>
                  <a:pt x="122" y="75"/>
                  <a:pt x="122" y="75"/>
                </a:cubicBezTo>
                <a:cubicBezTo>
                  <a:pt x="127" y="75"/>
                  <a:pt x="131" y="79"/>
                  <a:pt x="131" y="84"/>
                </a:cubicBezTo>
                <a:cubicBezTo>
                  <a:pt x="131" y="89"/>
                  <a:pt x="127" y="94"/>
                  <a:pt x="122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B126768B-979B-3B0C-85FB-E29FD1F77C24}"/>
              </a:ext>
            </a:extLst>
          </p:cNvPr>
          <p:cNvSpPr>
            <a:spLocks noEditPoints="1"/>
          </p:cNvSpPr>
          <p:nvPr/>
        </p:nvSpPr>
        <p:spPr bwMode="auto">
          <a:xfrm>
            <a:off x="3487738" y="4676775"/>
            <a:ext cx="254000" cy="252413"/>
          </a:xfrm>
          <a:custGeom>
            <a:avLst/>
            <a:gdLst>
              <a:gd name="T0" fmla="*/ 90 w 160"/>
              <a:gd name="T1" fmla="*/ 117 h 159"/>
              <a:gd name="T2" fmla="*/ 70 w 160"/>
              <a:gd name="T3" fmla="*/ 117 h 159"/>
              <a:gd name="T4" fmla="*/ 64 w 160"/>
              <a:gd name="T5" fmla="*/ 117 h 159"/>
              <a:gd name="T6" fmla="*/ 80 w 160"/>
              <a:gd name="T7" fmla="*/ 131 h 159"/>
              <a:gd name="T8" fmla="*/ 96 w 160"/>
              <a:gd name="T9" fmla="*/ 117 h 159"/>
              <a:gd name="T10" fmla="*/ 65 w 160"/>
              <a:gd name="T11" fmla="*/ 89 h 159"/>
              <a:gd name="T12" fmla="*/ 57 w 160"/>
              <a:gd name="T13" fmla="*/ 89 h 159"/>
              <a:gd name="T14" fmla="*/ 65 w 160"/>
              <a:gd name="T15" fmla="*/ 89 h 159"/>
              <a:gd name="T16" fmla="*/ 94 w 160"/>
              <a:gd name="T17" fmla="*/ 89 h 159"/>
              <a:gd name="T18" fmla="*/ 103 w 160"/>
              <a:gd name="T19" fmla="*/ 89 h 159"/>
              <a:gd name="T20" fmla="*/ 150 w 160"/>
              <a:gd name="T21" fmla="*/ 87 h 159"/>
              <a:gd name="T22" fmla="*/ 129 w 160"/>
              <a:gd name="T23" fmla="*/ 55 h 159"/>
              <a:gd name="T24" fmla="*/ 122 w 160"/>
              <a:gd name="T25" fmla="*/ 0 h 159"/>
              <a:gd name="T26" fmla="*/ 80 w 160"/>
              <a:gd name="T27" fmla="*/ 19 h 159"/>
              <a:gd name="T28" fmla="*/ 37 w 160"/>
              <a:gd name="T29" fmla="*/ 0 h 159"/>
              <a:gd name="T30" fmla="*/ 30 w 160"/>
              <a:gd name="T31" fmla="*/ 55 h 159"/>
              <a:gd name="T32" fmla="*/ 10 w 160"/>
              <a:gd name="T33" fmla="*/ 87 h 159"/>
              <a:gd name="T34" fmla="*/ 19 w 160"/>
              <a:gd name="T35" fmla="*/ 122 h 159"/>
              <a:gd name="T36" fmla="*/ 80 w 160"/>
              <a:gd name="T37" fmla="*/ 159 h 159"/>
              <a:gd name="T38" fmla="*/ 142 w 160"/>
              <a:gd name="T39" fmla="*/ 122 h 159"/>
              <a:gd name="T40" fmla="*/ 150 w 160"/>
              <a:gd name="T41" fmla="*/ 87 h 159"/>
              <a:gd name="T42" fmla="*/ 9 w 160"/>
              <a:gd name="T43" fmla="*/ 103 h 159"/>
              <a:gd name="T44" fmla="*/ 28 w 160"/>
              <a:gd name="T45" fmla="*/ 103 h 159"/>
              <a:gd name="T46" fmla="*/ 28 w 160"/>
              <a:gd name="T47" fmla="*/ 94 h 159"/>
              <a:gd name="T48" fmla="*/ 28 w 160"/>
              <a:gd name="T49" fmla="*/ 75 h 159"/>
              <a:gd name="T50" fmla="*/ 75 w 160"/>
              <a:gd name="T51" fmla="*/ 28 h 159"/>
              <a:gd name="T52" fmla="*/ 42 w 160"/>
              <a:gd name="T53" fmla="*/ 66 h 159"/>
              <a:gd name="T54" fmla="*/ 75 w 160"/>
              <a:gd name="T55" fmla="*/ 28 h 159"/>
              <a:gd name="T56" fmla="*/ 37 w 160"/>
              <a:gd name="T57" fmla="*/ 9 h 159"/>
              <a:gd name="T58" fmla="*/ 43 w 160"/>
              <a:gd name="T59" fmla="*/ 34 h 159"/>
              <a:gd name="T60" fmla="*/ 18 w 160"/>
              <a:gd name="T61" fmla="*/ 28 h 159"/>
              <a:gd name="T62" fmla="*/ 80 w 160"/>
              <a:gd name="T63" fmla="*/ 150 h 159"/>
              <a:gd name="T64" fmla="*/ 37 w 160"/>
              <a:gd name="T65" fmla="*/ 75 h 159"/>
              <a:gd name="T66" fmla="*/ 72 w 160"/>
              <a:gd name="T67" fmla="*/ 63 h 159"/>
              <a:gd name="T68" fmla="*/ 87 w 160"/>
              <a:gd name="T69" fmla="*/ 63 h 159"/>
              <a:gd name="T70" fmla="*/ 122 w 160"/>
              <a:gd name="T71" fmla="*/ 75 h 159"/>
              <a:gd name="T72" fmla="*/ 117 w 160"/>
              <a:gd name="T73" fmla="*/ 66 h 159"/>
              <a:gd name="T74" fmla="*/ 85 w 160"/>
              <a:gd name="T75" fmla="*/ 28 h 159"/>
              <a:gd name="T76" fmla="*/ 117 w 160"/>
              <a:gd name="T77" fmla="*/ 66 h 159"/>
              <a:gd name="T78" fmla="*/ 103 w 160"/>
              <a:gd name="T79" fmla="*/ 24 h 159"/>
              <a:gd name="T80" fmla="*/ 141 w 160"/>
              <a:gd name="T81" fmla="*/ 28 h 159"/>
              <a:gd name="T82" fmla="*/ 116 w 160"/>
              <a:gd name="T83" fmla="*/ 34 h 159"/>
              <a:gd name="T84" fmla="*/ 141 w 160"/>
              <a:gd name="T85" fmla="*/ 84 h 159"/>
              <a:gd name="T86" fmla="*/ 131 w 160"/>
              <a:gd name="T87" fmla="*/ 75 h 159"/>
              <a:gd name="T88" fmla="*/ 131 w 160"/>
              <a:gd name="T89" fmla="*/ 103 h 159"/>
              <a:gd name="T90" fmla="*/ 150 w 160"/>
              <a:gd name="T91" fmla="*/ 10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59">
                <a:moveTo>
                  <a:pt x="93" y="117"/>
                </a:moveTo>
                <a:cubicBezTo>
                  <a:pt x="92" y="117"/>
                  <a:pt x="91" y="117"/>
                  <a:pt x="90" y="117"/>
                </a:cubicBezTo>
                <a:cubicBezTo>
                  <a:pt x="87" y="120"/>
                  <a:pt x="83" y="121"/>
                  <a:pt x="80" y="121"/>
                </a:cubicBezTo>
                <a:cubicBezTo>
                  <a:pt x="76" y="121"/>
                  <a:pt x="72" y="120"/>
                  <a:pt x="70" y="117"/>
                </a:cubicBezTo>
                <a:cubicBezTo>
                  <a:pt x="69" y="116"/>
                  <a:pt x="68" y="116"/>
                  <a:pt x="67" y="116"/>
                </a:cubicBezTo>
                <a:cubicBezTo>
                  <a:pt x="66" y="116"/>
                  <a:pt x="65" y="116"/>
                  <a:pt x="64" y="117"/>
                </a:cubicBezTo>
                <a:cubicBezTo>
                  <a:pt x="62" y="119"/>
                  <a:pt x="62" y="123"/>
                  <a:pt x="64" y="124"/>
                </a:cubicBezTo>
                <a:cubicBezTo>
                  <a:pt x="68" y="129"/>
                  <a:pt x="74" y="131"/>
                  <a:pt x="80" y="131"/>
                </a:cubicBezTo>
                <a:cubicBezTo>
                  <a:pt x="86" y="131"/>
                  <a:pt x="92" y="129"/>
                  <a:pt x="96" y="124"/>
                </a:cubicBezTo>
                <a:cubicBezTo>
                  <a:pt x="98" y="122"/>
                  <a:pt x="98" y="119"/>
                  <a:pt x="96" y="117"/>
                </a:cubicBezTo>
                <a:cubicBezTo>
                  <a:pt x="95" y="117"/>
                  <a:pt x="94" y="117"/>
                  <a:pt x="93" y="117"/>
                </a:cubicBezTo>
                <a:close/>
                <a:moveTo>
                  <a:pt x="65" y="89"/>
                </a:moveTo>
                <a:cubicBezTo>
                  <a:pt x="65" y="87"/>
                  <a:pt x="63" y="84"/>
                  <a:pt x="61" y="84"/>
                </a:cubicBezTo>
                <a:cubicBezTo>
                  <a:pt x="59" y="84"/>
                  <a:pt x="57" y="87"/>
                  <a:pt x="57" y="89"/>
                </a:cubicBezTo>
                <a:cubicBezTo>
                  <a:pt x="57" y="91"/>
                  <a:pt x="59" y="93"/>
                  <a:pt x="61" y="93"/>
                </a:cubicBezTo>
                <a:cubicBezTo>
                  <a:pt x="63" y="93"/>
                  <a:pt x="65" y="91"/>
                  <a:pt x="65" y="89"/>
                </a:cubicBezTo>
                <a:close/>
                <a:moveTo>
                  <a:pt x="99" y="84"/>
                </a:moveTo>
                <a:cubicBezTo>
                  <a:pt x="96" y="84"/>
                  <a:pt x="94" y="87"/>
                  <a:pt x="94" y="89"/>
                </a:cubicBezTo>
                <a:cubicBezTo>
                  <a:pt x="94" y="91"/>
                  <a:pt x="96" y="93"/>
                  <a:pt x="99" y="93"/>
                </a:cubicBezTo>
                <a:cubicBezTo>
                  <a:pt x="101" y="93"/>
                  <a:pt x="103" y="91"/>
                  <a:pt x="103" y="89"/>
                </a:cubicBezTo>
                <a:cubicBezTo>
                  <a:pt x="103" y="87"/>
                  <a:pt x="101" y="84"/>
                  <a:pt x="99" y="84"/>
                </a:cubicBezTo>
                <a:close/>
                <a:moveTo>
                  <a:pt x="150" y="87"/>
                </a:moveTo>
                <a:cubicBezTo>
                  <a:pt x="151" y="75"/>
                  <a:pt x="142" y="66"/>
                  <a:pt x="131" y="66"/>
                </a:cubicBezTo>
                <a:cubicBezTo>
                  <a:pt x="131" y="62"/>
                  <a:pt x="130" y="59"/>
                  <a:pt x="129" y="55"/>
                </a:cubicBezTo>
                <a:cubicBezTo>
                  <a:pt x="141" y="52"/>
                  <a:pt x="150" y="41"/>
                  <a:pt x="150" y="28"/>
                </a:cubicBezTo>
                <a:cubicBezTo>
                  <a:pt x="150" y="13"/>
                  <a:pt x="138" y="0"/>
                  <a:pt x="122" y="0"/>
                </a:cubicBezTo>
                <a:cubicBezTo>
                  <a:pt x="109" y="0"/>
                  <a:pt x="98" y="9"/>
                  <a:pt x="95" y="21"/>
                </a:cubicBezTo>
                <a:cubicBezTo>
                  <a:pt x="89" y="19"/>
                  <a:pt x="85" y="19"/>
                  <a:pt x="80" y="19"/>
                </a:cubicBezTo>
                <a:cubicBezTo>
                  <a:pt x="75" y="19"/>
                  <a:pt x="69" y="20"/>
                  <a:pt x="65" y="21"/>
                </a:cubicBezTo>
                <a:cubicBezTo>
                  <a:pt x="62" y="9"/>
                  <a:pt x="51" y="0"/>
                  <a:pt x="37" y="0"/>
                </a:cubicBezTo>
                <a:cubicBezTo>
                  <a:pt x="22" y="0"/>
                  <a:pt x="9" y="12"/>
                  <a:pt x="9" y="28"/>
                </a:cubicBezTo>
                <a:cubicBezTo>
                  <a:pt x="9" y="41"/>
                  <a:pt x="18" y="52"/>
                  <a:pt x="30" y="55"/>
                </a:cubicBezTo>
                <a:cubicBezTo>
                  <a:pt x="29" y="59"/>
                  <a:pt x="28" y="62"/>
                  <a:pt x="28" y="66"/>
                </a:cubicBezTo>
                <a:cubicBezTo>
                  <a:pt x="17" y="66"/>
                  <a:pt x="8" y="75"/>
                  <a:pt x="10" y="87"/>
                </a:cubicBezTo>
                <a:cubicBezTo>
                  <a:pt x="4" y="90"/>
                  <a:pt x="0" y="96"/>
                  <a:pt x="0" y="103"/>
                </a:cubicBezTo>
                <a:cubicBezTo>
                  <a:pt x="0" y="113"/>
                  <a:pt x="8" y="122"/>
                  <a:pt x="19" y="122"/>
                </a:cubicBezTo>
                <a:cubicBezTo>
                  <a:pt x="23" y="122"/>
                  <a:pt x="26" y="121"/>
                  <a:pt x="29" y="118"/>
                </a:cubicBezTo>
                <a:cubicBezTo>
                  <a:pt x="34" y="142"/>
                  <a:pt x="55" y="159"/>
                  <a:pt x="80" y="159"/>
                </a:cubicBezTo>
                <a:cubicBezTo>
                  <a:pt x="105" y="159"/>
                  <a:pt x="126" y="142"/>
                  <a:pt x="131" y="118"/>
                </a:cubicBezTo>
                <a:cubicBezTo>
                  <a:pt x="134" y="120"/>
                  <a:pt x="138" y="122"/>
                  <a:pt x="142" y="122"/>
                </a:cubicBezTo>
                <a:cubicBezTo>
                  <a:pt x="152" y="122"/>
                  <a:pt x="160" y="113"/>
                  <a:pt x="160" y="103"/>
                </a:cubicBezTo>
                <a:cubicBezTo>
                  <a:pt x="160" y="96"/>
                  <a:pt x="156" y="90"/>
                  <a:pt x="150" y="87"/>
                </a:cubicBezTo>
                <a:close/>
                <a:moveTo>
                  <a:pt x="18" y="112"/>
                </a:moveTo>
                <a:cubicBezTo>
                  <a:pt x="14" y="112"/>
                  <a:pt x="9" y="109"/>
                  <a:pt x="9" y="103"/>
                </a:cubicBezTo>
                <a:cubicBezTo>
                  <a:pt x="9" y="100"/>
                  <a:pt x="10" y="97"/>
                  <a:pt x="13" y="96"/>
                </a:cubicBezTo>
                <a:cubicBezTo>
                  <a:pt x="16" y="100"/>
                  <a:pt x="22" y="103"/>
                  <a:pt x="28" y="103"/>
                </a:cubicBezTo>
                <a:cubicBezTo>
                  <a:pt x="28" y="108"/>
                  <a:pt x="24" y="112"/>
                  <a:pt x="18" y="112"/>
                </a:cubicBezTo>
                <a:close/>
                <a:moveTo>
                  <a:pt x="28" y="94"/>
                </a:moveTo>
                <a:cubicBezTo>
                  <a:pt x="23" y="94"/>
                  <a:pt x="18" y="90"/>
                  <a:pt x="18" y="84"/>
                </a:cubicBezTo>
                <a:cubicBezTo>
                  <a:pt x="18" y="79"/>
                  <a:pt x="23" y="75"/>
                  <a:pt x="28" y="75"/>
                </a:cubicBezTo>
                <a:lnTo>
                  <a:pt x="28" y="94"/>
                </a:lnTo>
                <a:close/>
                <a:moveTo>
                  <a:pt x="75" y="28"/>
                </a:moveTo>
                <a:cubicBezTo>
                  <a:pt x="75" y="32"/>
                  <a:pt x="75" y="32"/>
                  <a:pt x="75" y="32"/>
                </a:cubicBezTo>
                <a:cubicBezTo>
                  <a:pt x="75" y="51"/>
                  <a:pt x="60" y="66"/>
                  <a:pt x="42" y="66"/>
                </a:cubicBezTo>
                <a:cubicBezTo>
                  <a:pt x="38" y="66"/>
                  <a:pt x="38" y="66"/>
                  <a:pt x="38" y="66"/>
                </a:cubicBezTo>
                <a:cubicBezTo>
                  <a:pt x="40" y="46"/>
                  <a:pt x="55" y="30"/>
                  <a:pt x="75" y="28"/>
                </a:cubicBezTo>
                <a:close/>
                <a:moveTo>
                  <a:pt x="18" y="28"/>
                </a:moveTo>
                <a:cubicBezTo>
                  <a:pt x="18" y="18"/>
                  <a:pt x="27" y="9"/>
                  <a:pt x="37" y="9"/>
                </a:cubicBezTo>
                <a:cubicBezTo>
                  <a:pt x="46" y="9"/>
                  <a:pt x="54" y="16"/>
                  <a:pt x="56" y="24"/>
                </a:cubicBezTo>
                <a:cubicBezTo>
                  <a:pt x="51" y="27"/>
                  <a:pt x="47" y="30"/>
                  <a:pt x="43" y="34"/>
                </a:cubicBezTo>
                <a:cubicBezTo>
                  <a:pt x="39" y="38"/>
                  <a:pt x="36" y="42"/>
                  <a:pt x="34" y="46"/>
                </a:cubicBezTo>
                <a:cubicBezTo>
                  <a:pt x="25" y="45"/>
                  <a:pt x="18" y="37"/>
                  <a:pt x="18" y="28"/>
                </a:cubicBezTo>
                <a:close/>
                <a:moveTo>
                  <a:pt x="122" y="107"/>
                </a:moveTo>
                <a:cubicBezTo>
                  <a:pt x="122" y="131"/>
                  <a:pt x="103" y="150"/>
                  <a:pt x="80" y="150"/>
                </a:cubicBezTo>
                <a:cubicBezTo>
                  <a:pt x="56" y="150"/>
                  <a:pt x="37" y="131"/>
                  <a:pt x="37" y="107"/>
                </a:cubicBezTo>
                <a:cubicBezTo>
                  <a:pt x="37" y="75"/>
                  <a:pt x="37" y="75"/>
                  <a:pt x="37" y="75"/>
                </a:cubicBezTo>
                <a:cubicBezTo>
                  <a:pt x="42" y="75"/>
                  <a:pt x="42" y="75"/>
                  <a:pt x="42" y="75"/>
                </a:cubicBezTo>
                <a:cubicBezTo>
                  <a:pt x="53" y="75"/>
                  <a:pt x="63" y="71"/>
                  <a:pt x="72" y="63"/>
                </a:cubicBezTo>
                <a:cubicBezTo>
                  <a:pt x="75" y="60"/>
                  <a:pt x="78" y="56"/>
                  <a:pt x="80" y="52"/>
                </a:cubicBezTo>
                <a:cubicBezTo>
                  <a:pt x="82" y="56"/>
                  <a:pt x="84" y="59"/>
                  <a:pt x="87" y="63"/>
                </a:cubicBezTo>
                <a:cubicBezTo>
                  <a:pt x="95" y="71"/>
                  <a:pt x="106" y="75"/>
                  <a:pt x="117" y="75"/>
                </a:cubicBezTo>
                <a:cubicBezTo>
                  <a:pt x="122" y="75"/>
                  <a:pt x="122" y="75"/>
                  <a:pt x="122" y="75"/>
                </a:cubicBezTo>
                <a:lnTo>
                  <a:pt x="122" y="107"/>
                </a:lnTo>
                <a:close/>
                <a:moveTo>
                  <a:pt x="117" y="66"/>
                </a:moveTo>
                <a:cubicBezTo>
                  <a:pt x="99" y="66"/>
                  <a:pt x="85" y="51"/>
                  <a:pt x="85" y="32"/>
                </a:cubicBezTo>
                <a:cubicBezTo>
                  <a:pt x="85" y="28"/>
                  <a:pt x="85" y="28"/>
                  <a:pt x="85" y="28"/>
                </a:cubicBezTo>
                <a:cubicBezTo>
                  <a:pt x="104" y="30"/>
                  <a:pt x="120" y="46"/>
                  <a:pt x="122" y="66"/>
                </a:cubicBezTo>
                <a:lnTo>
                  <a:pt x="117" y="66"/>
                </a:lnTo>
                <a:close/>
                <a:moveTo>
                  <a:pt x="116" y="34"/>
                </a:moveTo>
                <a:cubicBezTo>
                  <a:pt x="112" y="30"/>
                  <a:pt x="108" y="27"/>
                  <a:pt x="103" y="24"/>
                </a:cubicBezTo>
                <a:cubicBezTo>
                  <a:pt x="105" y="16"/>
                  <a:pt x="113" y="9"/>
                  <a:pt x="122" y="9"/>
                </a:cubicBezTo>
                <a:cubicBezTo>
                  <a:pt x="132" y="9"/>
                  <a:pt x="141" y="18"/>
                  <a:pt x="141" y="28"/>
                </a:cubicBezTo>
                <a:cubicBezTo>
                  <a:pt x="141" y="37"/>
                  <a:pt x="134" y="45"/>
                  <a:pt x="125" y="46"/>
                </a:cubicBezTo>
                <a:cubicBezTo>
                  <a:pt x="123" y="42"/>
                  <a:pt x="120" y="37"/>
                  <a:pt x="116" y="34"/>
                </a:cubicBezTo>
                <a:close/>
                <a:moveTo>
                  <a:pt x="131" y="75"/>
                </a:moveTo>
                <a:cubicBezTo>
                  <a:pt x="136" y="75"/>
                  <a:pt x="141" y="79"/>
                  <a:pt x="141" y="84"/>
                </a:cubicBezTo>
                <a:cubicBezTo>
                  <a:pt x="141" y="89"/>
                  <a:pt x="136" y="94"/>
                  <a:pt x="131" y="94"/>
                </a:cubicBezTo>
                <a:lnTo>
                  <a:pt x="131" y="75"/>
                </a:lnTo>
                <a:close/>
                <a:moveTo>
                  <a:pt x="141" y="112"/>
                </a:moveTo>
                <a:cubicBezTo>
                  <a:pt x="136" y="112"/>
                  <a:pt x="131" y="109"/>
                  <a:pt x="131" y="103"/>
                </a:cubicBezTo>
                <a:cubicBezTo>
                  <a:pt x="137" y="103"/>
                  <a:pt x="143" y="100"/>
                  <a:pt x="146" y="96"/>
                </a:cubicBezTo>
                <a:cubicBezTo>
                  <a:pt x="149" y="97"/>
                  <a:pt x="150" y="100"/>
                  <a:pt x="150" y="103"/>
                </a:cubicBezTo>
                <a:cubicBezTo>
                  <a:pt x="150" y="108"/>
                  <a:pt x="146" y="112"/>
                  <a:pt x="141" y="1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4711459D-ED2E-AD17-A91F-120F9ED3B387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3573463"/>
            <a:ext cx="254000" cy="254000"/>
          </a:xfrm>
          <a:custGeom>
            <a:avLst/>
            <a:gdLst>
              <a:gd name="T0" fmla="*/ 89 w 160"/>
              <a:gd name="T1" fmla="*/ 118 h 160"/>
              <a:gd name="T2" fmla="*/ 69 w 160"/>
              <a:gd name="T3" fmla="*/ 118 h 160"/>
              <a:gd name="T4" fmla="*/ 63 w 160"/>
              <a:gd name="T5" fmla="*/ 118 h 160"/>
              <a:gd name="T6" fmla="*/ 79 w 160"/>
              <a:gd name="T7" fmla="*/ 131 h 160"/>
              <a:gd name="T8" fmla="*/ 95 w 160"/>
              <a:gd name="T9" fmla="*/ 118 h 160"/>
              <a:gd name="T10" fmla="*/ 140 w 160"/>
              <a:gd name="T11" fmla="*/ 57 h 160"/>
              <a:gd name="T12" fmla="*/ 18 w 160"/>
              <a:gd name="T13" fmla="*/ 57 h 160"/>
              <a:gd name="T14" fmla="*/ 18 w 160"/>
              <a:gd name="T15" fmla="*/ 94 h 160"/>
              <a:gd name="T16" fmla="*/ 79 w 160"/>
              <a:gd name="T17" fmla="*/ 160 h 160"/>
              <a:gd name="T18" fmla="*/ 141 w 160"/>
              <a:gd name="T19" fmla="*/ 94 h 160"/>
              <a:gd name="T20" fmla="*/ 140 w 160"/>
              <a:gd name="T21" fmla="*/ 57 h 160"/>
              <a:gd name="T22" fmla="*/ 17 w 160"/>
              <a:gd name="T23" fmla="*/ 85 h 160"/>
              <a:gd name="T24" fmla="*/ 18 w 160"/>
              <a:gd name="T25" fmla="*/ 66 h 160"/>
              <a:gd name="T26" fmla="*/ 79 w 160"/>
              <a:gd name="T27" fmla="*/ 10 h 160"/>
              <a:gd name="T28" fmla="*/ 107 w 160"/>
              <a:gd name="T29" fmla="*/ 28 h 160"/>
              <a:gd name="T30" fmla="*/ 79 w 160"/>
              <a:gd name="T31" fmla="*/ 10 h 160"/>
              <a:gd name="T32" fmla="*/ 29 w 160"/>
              <a:gd name="T33" fmla="*/ 113 h 160"/>
              <a:gd name="T34" fmla="*/ 53 w 160"/>
              <a:gd name="T35" fmla="*/ 112 h 160"/>
              <a:gd name="T36" fmla="*/ 104 w 160"/>
              <a:gd name="T37" fmla="*/ 112 h 160"/>
              <a:gd name="T38" fmla="*/ 128 w 160"/>
              <a:gd name="T39" fmla="*/ 113 h 160"/>
              <a:gd name="T40" fmla="*/ 131 w 160"/>
              <a:gd name="T41" fmla="*/ 99 h 160"/>
              <a:gd name="T42" fmla="*/ 109 w 160"/>
              <a:gd name="T43" fmla="*/ 103 h 160"/>
              <a:gd name="T44" fmla="*/ 50 w 160"/>
              <a:gd name="T45" fmla="*/ 103 h 160"/>
              <a:gd name="T46" fmla="*/ 28 w 160"/>
              <a:gd name="T47" fmla="*/ 99 h 160"/>
              <a:gd name="T48" fmla="*/ 28 w 160"/>
              <a:gd name="T49" fmla="*/ 75 h 160"/>
              <a:gd name="T50" fmla="*/ 74 w 160"/>
              <a:gd name="T51" fmla="*/ 75 h 160"/>
              <a:gd name="T52" fmla="*/ 107 w 160"/>
              <a:gd name="T53" fmla="*/ 94 h 160"/>
              <a:gd name="T54" fmla="*/ 130 w 160"/>
              <a:gd name="T55" fmla="*/ 75 h 160"/>
              <a:gd name="T56" fmla="*/ 131 w 160"/>
              <a:gd name="T57" fmla="*/ 99 h 160"/>
              <a:gd name="T58" fmla="*/ 51 w 160"/>
              <a:gd name="T59" fmla="*/ 57 h 160"/>
              <a:gd name="T60" fmla="*/ 51 w 160"/>
              <a:gd name="T61" fmla="*/ 85 h 160"/>
              <a:gd name="T62" fmla="*/ 93 w 160"/>
              <a:gd name="T63" fmla="*/ 71 h 160"/>
              <a:gd name="T64" fmla="*/ 121 w 160"/>
              <a:gd name="T65" fmla="*/ 71 h 160"/>
              <a:gd name="T66" fmla="*/ 93 w 160"/>
              <a:gd name="T67" fmla="*/ 71 h 160"/>
              <a:gd name="T68" fmla="*/ 130 w 160"/>
              <a:gd name="T69" fmla="*/ 66 h 160"/>
              <a:gd name="T70" fmla="*/ 85 w 160"/>
              <a:gd name="T71" fmla="*/ 66 h 160"/>
              <a:gd name="T72" fmla="*/ 51 w 160"/>
              <a:gd name="T73" fmla="*/ 47 h 160"/>
              <a:gd name="T74" fmla="*/ 28 w 160"/>
              <a:gd name="T75" fmla="*/ 66 h 160"/>
              <a:gd name="T76" fmla="*/ 63 w 160"/>
              <a:gd name="T77" fmla="*/ 12 h 160"/>
              <a:gd name="T78" fmla="*/ 107 w 160"/>
              <a:gd name="T79" fmla="*/ 38 h 160"/>
              <a:gd name="T80" fmla="*/ 131 w 160"/>
              <a:gd name="T81" fmla="*/ 61 h 160"/>
              <a:gd name="T82" fmla="*/ 140 w 160"/>
              <a:gd name="T83" fmla="*/ 85 h 160"/>
              <a:gd name="T84" fmla="*/ 150 w 160"/>
              <a:gd name="T85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0">
                <a:moveTo>
                  <a:pt x="92" y="117"/>
                </a:moveTo>
                <a:cubicBezTo>
                  <a:pt x="91" y="117"/>
                  <a:pt x="90" y="117"/>
                  <a:pt x="89" y="118"/>
                </a:cubicBezTo>
                <a:cubicBezTo>
                  <a:pt x="86" y="121"/>
                  <a:pt x="82" y="122"/>
                  <a:pt x="79" y="122"/>
                </a:cubicBezTo>
                <a:cubicBezTo>
                  <a:pt x="75" y="122"/>
                  <a:pt x="71" y="121"/>
                  <a:pt x="69" y="118"/>
                </a:cubicBezTo>
                <a:cubicBezTo>
                  <a:pt x="68" y="117"/>
                  <a:pt x="67" y="117"/>
                  <a:pt x="66" y="117"/>
                </a:cubicBezTo>
                <a:cubicBezTo>
                  <a:pt x="64" y="117"/>
                  <a:pt x="63" y="117"/>
                  <a:pt x="63" y="118"/>
                </a:cubicBezTo>
                <a:cubicBezTo>
                  <a:pt x="61" y="120"/>
                  <a:pt x="61" y="123"/>
                  <a:pt x="63" y="125"/>
                </a:cubicBezTo>
                <a:cubicBezTo>
                  <a:pt x="67" y="129"/>
                  <a:pt x="73" y="131"/>
                  <a:pt x="79" y="131"/>
                </a:cubicBezTo>
                <a:cubicBezTo>
                  <a:pt x="85" y="131"/>
                  <a:pt x="91" y="129"/>
                  <a:pt x="95" y="125"/>
                </a:cubicBezTo>
                <a:cubicBezTo>
                  <a:pt x="97" y="123"/>
                  <a:pt x="97" y="120"/>
                  <a:pt x="95" y="118"/>
                </a:cubicBezTo>
                <a:cubicBezTo>
                  <a:pt x="94" y="117"/>
                  <a:pt x="93" y="117"/>
                  <a:pt x="92" y="117"/>
                </a:cubicBezTo>
                <a:close/>
                <a:moveTo>
                  <a:pt x="140" y="57"/>
                </a:moveTo>
                <a:cubicBezTo>
                  <a:pt x="138" y="25"/>
                  <a:pt x="111" y="0"/>
                  <a:pt x="79" y="0"/>
                </a:cubicBezTo>
                <a:cubicBezTo>
                  <a:pt x="47" y="0"/>
                  <a:pt x="20" y="25"/>
                  <a:pt x="18" y="57"/>
                </a:cubicBezTo>
                <a:cubicBezTo>
                  <a:pt x="8" y="57"/>
                  <a:pt x="0" y="65"/>
                  <a:pt x="0" y="75"/>
                </a:cubicBezTo>
                <a:cubicBezTo>
                  <a:pt x="0" y="86"/>
                  <a:pt x="8" y="94"/>
                  <a:pt x="18" y="94"/>
                </a:cubicBezTo>
                <a:cubicBezTo>
                  <a:pt x="18" y="99"/>
                  <a:pt x="18" y="99"/>
                  <a:pt x="18" y="99"/>
                </a:cubicBezTo>
                <a:cubicBezTo>
                  <a:pt x="18" y="133"/>
                  <a:pt x="46" y="160"/>
                  <a:pt x="79" y="160"/>
                </a:cubicBezTo>
                <a:cubicBezTo>
                  <a:pt x="113" y="160"/>
                  <a:pt x="141" y="133"/>
                  <a:pt x="141" y="99"/>
                </a:cubicBezTo>
                <a:cubicBezTo>
                  <a:pt x="141" y="94"/>
                  <a:pt x="141" y="94"/>
                  <a:pt x="141" y="94"/>
                </a:cubicBezTo>
                <a:cubicBezTo>
                  <a:pt x="151" y="94"/>
                  <a:pt x="160" y="86"/>
                  <a:pt x="160" y="75"/>
                </a:cubicBezTo>
                <a:cubicBezTo>
                  <a:pt x="159" y="65"/>
                  <a:pt x="151" y="57"/>
                  <a:pt x="140" y="57"/>
                </a:cubicBezTo>
                <a:close/>
                <a:moveTo>
                  <a:pt x="18" y="85"/>
                </a:moveTo>
                <a:cubicBezTo>
                  <a:pt x="18" y="85"/>
                  <a:pt x="17" y="85"/>
                  <a:pt x="17" y="85"/>
                </a:cubicBezTo>
                <a:cubicBezTo>
                  <a:pt x="12" y="85"/>
                  <a:pt x="8" y="81"/>
                  <a:pt x="8" y="75"/>
                </a:cubicBezTo>
                <a:cubicBezTo>
                  <a:pt x="8" y="70"/>
                  <a:pt x="12" y="66"/>
                  <a:pt x="18" y="66"/>
                </a:cubicBezTo>
                <a:lnTo>
                  <a:pt x="18" y="85"/>
                </a:lnTo>
                <a:close/>
                <a:moveTo>
                  <a:pt x="79" y="10"/>
                </a:moveTo>
                <a:cubicBezTo>
                  <a:pt x="95" y="10"/>
                  <a:pt x="109" y="17"/>
                  <a:pt x="119" y="28"/>
                </a:cubicBezTo>
                <a:cubicBezTo>
                  <a:pt x="107" y="28"/>
                  <a:pt x="107" y="28"/>
                  <a:pt x="107" y="28"/>
                </a:cubicBezTo>
                <a:cubicBezTo>
                  <a:pt x="93" y="28"/>
                  <a:pt x="80" y="22"/>
                  <a:pt x="73" y="10"/>
                </a:cubicBezTo>
                <a:cubicBezTo>
                  <a:pt x="75" y="10"/>
                  <a:pt x="77" y="10"/>
                  <a:pt x="79" y="10"/>
                </a:cubicBezTo>
                <a:close/>
                <a:moveTo>
                  <a:pt x="79" y="150"/>
                </a:moveTo>
                <a:cubicBezTo>
                  <a:pt x="55" y="150"/>
                  <a:pt x="36" y="135"/>
                  <a:pt x="29" y="113"/>
                </a:cubicBezTo>
                <a:cubicBezTo>
                  <a:pt x="51" y="113"/>
                  <a:pt x="51" y="113"/>
                  <a:pt x="51" y="113"/>
                </a:cubicBezTo>
                <a:cubicBezTo>
                  <a:pt x="52" y="113"/>
                  <a:pt x="53" y="113"/>
                  <a:pt x="53" y="112"/>
                </a:cubicBezTo>
                <a:cubicBezTo>
                  <a:pt x="61" y="107"/>
                  <a:pt x="70" y="104"/>
                  <a:pt x="79" y="104"/>
                </a:cubicBezTo>
                <a:cubicBezTo>
                  <a:pt x="88" y="104"/>
                  <a:pt x="97" y="107"/>
                  <a:pt x="104" y="112"/>
                </a:cubicBezTo>
                <a:cubicBezTo>
                  <a:pt x="105" y="113"/>
                  <a:pt x="106" y="113"/>
                  <a:pt x="107" y="113"/>
                </a:cubicBezTo>
                <a:cubicBezTo>
                  <a:pt x="128" y="113"/>
                  <a:pt x="128" y="113"/>
                  <a:pt x="128" y="113"/>
                </a:cubicBezTo>
                <a:cubicBezTo>
                  <a:pt x="123" y="135"/>
                  <a:pt x="103" y="150"/>
                  <a:pt x="79" y="150"/>
                </a:cubicBezTo>
                <a:close/>
                <a:moveTo>
                  <a:pt x="131" y="99"/>
                </a:moveTo>
                <a:cubicBezTo>
                  <a:pt x="131" y="103"/>
                  <a:pt x="131" y="103"/>
                  <a:pt x="131" y="103"/>
                </a:cubicBezTo>
                <a:cubicBezTo>
                  <a:pt x="109" y="103"/>
                  <a:pt x="109" y="103"/>
                  <a:pt x="109" y="103"/>
                </a:cubicBezTo>
                <a:cubicBezTo>
                  <a:pt x="100" y="98"/>
                  <a:pt x="89" y="95"/>
                  <a:pt x="79" y="95"/>
                </a:cubicBezTo>
                <a:cubicBezTo>
                  <a:pt x="69" y="95"/>
                  <a:pt x="59" y="98"/>
                  <a:pt x="50" y="103"/>
                </a:cubicBezTo>
                <a:cubicBezTo>
                  <a:pt x="28" y="103"/>
                  <a:pt x="28" y="103"/>
                  <a:pt x="28" y="103"/>
                </a:cubicBezTo>
                <a:cubicBezTo>
                  <a:pt x="28" y="99"/>
                  <a:pt x="28" y="99"/>
                  <a:pt x="28" y="99"/>
                </a:cubicBezTo>
                <a:cubicBezTo>
                  <a:pt x="28" y="75"/>
                  <a:pt x="28" y="75"/>
                  <a:pt x="28" y="75"/>
                </a:cubicBezTo>
                <a:cubicBezTo>
                  <a:pt x="28" y="75"/>
                  <a:pt x="28" y="75"/>
                  <a:pt x="28" y="75"/>
                </a:cubicBezTo>
                <a:cubicBezTo>
                  <a:pt x="30" y="86"/>
                  <a:pt x="40" y="94"/>
                  <a:pt x="51" y="94"/>
                </a:cubicBezTo>
                <a:cubicBezTo>
                  <a:pt x="63" y="94"/>
                  <a:pt x="72" y="86"/>
                  <a:pt x="74" y="75"/>
                </a:cubicBezTo>
                <a:cubicBezTo>
                  <a:pt x="85" y="75"/>
                  <a:pt x="85" y="75"/>
                  <a:pt x="85" y="75"/>
                </a:cubicBezTo>
                <a:cubicBezTo>
                  <a:pt x="87" y="86"/>
                  <a:pt x="96" y="94"/>
                  <a:pt x="107" y="94"/>
                </a:cubicBezTo>
                <a:cubicBezTo>
                  <a:pt x="114" y="94"/>
                  <a:pt x="120" y="92"/>
                  <a:pt x="124" y="87"/>
                </a:cubicBezTo>
                <a:cubicBezTo>
                  <a:pt x="128" y="84"/>
                  <a:pt x="130" y="80"/>
                  <a:pt x="130" y="75"/>
                </a:cubicBezTo>
                <a:cubicBezTo>
                  <a:pt x="131" y="75"/>
                  <a:pt x="131" y="75"/>
                  <a:pt x="131" y="75"/>
                </a:cubicBezTo>
                <a:lnTo>
                  <a:pt x="131" y="99"/>
                </a:lnTo>
                <a:close/>
                <a:moveTo>
                  <a:pt x="36" y="71"/>
                </a:moveTo>
                <a:cubicBezTo>
                  <a:pt x="36" y="64"/>
                  <a:pt x="43" y="57"/>
                  <a:pt x="51" y="57"/>
                </a:cubicBezTo>
                <a:cubicBezTo>
                  <a:pt x="59" y="57"/>
                  <a:pt x="65" y="64"/>
                  <a:pt x="65" y="71"/>
                </a:cubicBezTo>
                <a:cubicBezTo>
                  <a:pt x="65" y="79"/>
                  <a:pt x="58" y="85"/>
                  <a:pt x="51" y="85"/>
                </a:cubicBezTo>
                <a:cubicBezTo>
                  <a:pt x="43" y="85"/>
                  <a:pt x="36" y="78"/>
                  <a:pt x="36" y="71"/>
                </a:cubicBezTo>
                <a:close/>
                <a:moveTo>
                  <a:pt x="93" y="71"/>
                </a:moveTo>
                <a:cubicBezTo>
                  <a:pt x="93" y="63"/>
                  <a:pt x="99" y="57"/>
                  <a:pt x="107" y="57"/>
                </a:cubicBezTo>
                <a:cubicBezTo>
                  <a:pt x="115" y="57"/>
                  <a:pt x="121" y="64"/>
                  <a:pt x="121" y="71"/>
                </a:cubicBezTo>
                <a:cubicBezTo>
                  <a:pt x="121" y="78"/>
                  <a:pt x="115" y="85"/>
                  <a:pt x="107" y="85"/>
                </a:cubicBezTo>
                <a:cubicBezTo>
                  <a:pt x="99" y="85"/>
                  <a:pt x="93" y="78"/>
                  <a:pt x="93" y="71"/>
                </a:cubicBezTo>
                <a:close/>
                <a:moveTo>
                  <a:pt x="131" y="66"/>
                </a:moveTo>
                <a:cubicBezTo>
                  <a:pt x="130" y="66"/>
                  <a:pt x="130" y="66"/>
                  <a:pt x="130" y="66"/>
                </a:cubicBezTo>
                <a:cubicBezTo>
                  <a:pt x="128" y="55"/>
                  <a:pt x="119" y="47"/>
                  <a:pt x="107" y="47"/>
                </a:cubicBezTo>
                <a:cubicBezTo>
                  <a:pt x="96" y="47"/>
                  <a:pt x="87" y="55"/>
                  <a:pt x="85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2" y="55"/>
                  <a:pt x="62" y="47"/>
                  <a:pt x="51" y="47"/>
                </a:cubicBezTo>
                <a:cubicBezTo>
                  <a:pt x="40" y="47"/>
                  <a:pt x="30" y="55"/>
                  <a:pt x="28" y="66"/>
                </a:cubicBezTo>
                <a:cubicBezTo>
                  <a:pt x="28" y="66"/>
                  <a:pt x="28" y="66"/>
                  <a:pt x="28" y="66"/>
                </a:cubicBezTo>
                <a:cubicBezTo>
                  <a:pt x="28" y="61"/>
                  <a:pt x="28" y="61"/>
                  <a:pt x="28" y="61"/>
                </a:cubicBezTo>
                <a:cubicBezTo>
                  <a:pt x="27" y="38"/>
                  <a:pt x="42" y="19"/>
                  <a:pt x="63" y="12"/>
                </a:cubicBezTo>
                <a:cubicBezTo>
                  <a:pt x="67" y="19"/>
                  <a:pt x="73" y="25"/>
                  <a:pt x="79" y="30"/>
                </a:cubicBezTo>
                <a:cubicBezTo>
                  <a:pt x="88" y="35"/>
                  <a:pt x="97" y="38"/>
                  <a:pt x="107" y="38"/>
                </a:cubicBezTo>
                <a:cubicBezTo>
                  <a:pt x="125" y="38"/>
                  <a:pt x="125" y="38"/>
                  <a:pt x="125" y="38"/>
                </a:cubicBezTo>
                <a:cubicBezTo>
                  <a:pt x="128" y="44"/>
                  <a:pt x="131" y="53"/>
                  <a:pt x="131" y="61"/>
                </a:cubicBezTo>
                <a:lnTo>
                  <a:pt x="131" y="66"/>
                </a:lnTo>
                <a:close/>
                <a:moveTo>
                  <a:pt x="140" y="85"/>
                </a:moveTo>
                <a:cubicBezTo>
                  <a:pt x="140" y="66"/>
                  <a:pt x="140" y="66"/>
                  <a:pt x="140" y="66"/>
                </a:cubicBezTo>
                <a:cubicBezTo>
                  <a:pt x="145" y="66"/>
                  <a:pt x="150" y="70"/>
                  <a:pt x="150" y="75"/>
                </a:cubicBezTo>
                <a:cubicBezTo>
                  <a:pt x="150" y="81"/>
                  <a:pt x="145" y="85"/>
                  <a:pt x="140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82893A01-AA3B-4A07-54A1-8D473469DE7E}"/>
              </a:ext>
            </a:extLst>
          </p:cNvPr>
          <p:cNvSpPr>
            <a:spLocks noEditPoints="1"/>
          </p:cNvSpPr>
          <p:nvPr/>
        </p:nvSpPr>
        <p:spPr bwMode="auto">
          <a:xfrm>
            <a:off x="7908926" y="4124325"/>
            <a:ext cx="225425" cy="254000"/>
          </a:xfrm>
          <a:custGeom>
            <a:avLst/>
            <a:gdLst>
              <a:gd name="T0" fmla="*/ 81 w 142"/>
              <a:gd name="T1" fmla="*/ 118 h 160"/>
              <a:gd name="T2" fmla="*/ 61 w 142"/>
              <a:gd name="T3" fmla="*/ 118 h 160"/>
              <a:gd name="T4" fmla="*/ 55 w 142"/>
              <a:gd name="T5" fmla="*/ 118 h 160"/>
              <a:gd name="T6" fmla="*/ 71 w 142"/>
              <a:gd name="T7" fmla="*/ 131 h 160"/>
              <a:gd name="T8" fmla="*/ 88 w 142"/>
              <a:gd name="T9" fmla="*/ 118 h 160"/>
              <a:gd name="T10" fmla="*/ 57 w 142"/>
              <a:gd name="T11" fmla="*/ 98 h 160"/>
              <a:gd name="T12" fmla="*/ 47 w 142"/>
              <a:gd name="T13" fmla="*/ 98 h 160"/>
              <a:gd name="T14" fmla="*/ 57 w 142"/>
              <a:gd name="T15" fmla="*/ 98 h 160"/>
              <a:gd name="T16" fmla="*/ 90 w 142"/>
              <a:gd name="T17" fmla="*/ 103 h 160"/>
              <a:gd name="T18" fmla="*/ 90 w 142"/>
              <a:gd name="T19" fmla="*/ 94 h 160"/>
              <a:gd name="T20" fmla="*/ 123 w 142"/>
              <a:gd name="T21" fmla="*/ 75 h 160"/>
              <a:gd name="T22" fmla="*/ 142 w 142"/>
              <a:gd name="T23" fmla="*/ 28 h 160"/>
              <a:gd name="T24" fmla="*/ 71 w 142"/>
              <a:gd name="T25" fmla="*/ 0 h 160"/>
              <a:gd name="T26" fmla="*/ 0 w 142"/>
              <a:gd name="T27" fmla="*/ 28 h 160"/>
              <a:gd name="T28" fmla="*/ 20 w 142"/>
              <a:gd name="T29" fmla="*/ 75 h 160"/>
              <a:gd name="T30" fmla="*/ 20 w 142"/>
              <a:gd name="T31" fmla="*/ 113 h 160"/>
              <a:gd name="T32" fmla="*/ 123 w 142"/>
              <a:gd name="T33" fmla="*/ 113 h 160"/>
              <a:gd name="T34" fmla="*/ 123 w 142"/>
              <a:gd name="T35" fmla="*/ 75 h 160"/>
              <a:gd name="T36" fmla="*/ 10 w 142"/>
              <a:gd name="T37" fmla="*/ 94 h 160"/>
              <a:gd name="T38" fmla="*/ 20 w 142"/>
              <a:gd name="T39" fmla="*/ 104 h 160"/>
              <a:gd name="T40" fmla="*/ 28 w 142"/>
              <a:gd name="T41" fmla="*/ 47 h 160"/>
              <a:gd name="T42" fmla="*/ 113 w 142"/>
              <a:gd name="T43" fmla="*/ 56 h 160"/>
              <a:gd name="T44" fmla="*/ 109 w 142"/>
              <a:gd name="T45" fmla="*/ 66 h 160"/>
              <a:gd name="T46" fmla="*/ 55 w 142"/>
              <a:gd name="T47" fmla="*/ 76 h 160"/>
              <a:gd name="T48" fmla="*/ 109 w 142"/>
              <a:gd name="T49" fmla="*/ 66 h 160"/>
              <a:gd name="T50" fmla="*/ 71 w 142"/>
              <a:gd name="T51" fmla="*/ 150 h 160"/>
              <a:gd name="T52" fmla="*/ 29 w 142"/>
              <a:gd name="T53" fmla="*/ 75 h 160"/>
              <a:gd name="T54" fmla="*/ 88 w 142"/>
              <a:gd name="T55" fmla="*/ 85 h 160"/>
              <a:gd name="T56" fmla="*/ 114 w 142"/>
              <a:gd name="T57" fmla="*/ 108 h 160"/>
              <a:gd name="T58" fmla="*/ 26 w 142"/>
              <a:gd name="T59" fmla="*/ 37 h 160"/>
              <a:gd name="T60" fmla="*/ 26 w 142"/>
              <a:gd name="T61" fmla="*/ 15 h 160"/>
              <a:gd name="T62" fmla="*/ 117 w 142"/>
              <a:gd name="T63" fmla="*/ 15 h 160"/>
              <a:gd name="T64" fmla="*/ 119 w 142"/>
              <a:gd name="T65" fmla="*/ 37 h 160"/>
              <a:gd name="T66" fmla="*/ 123 w 142"/>
              <a:gd name="T67" fmla="*/ 84 h 160"/>
              <a:gd name="T68" fmla="*/ 123 w 142"/>
              <a:gd name="T69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2" h="160">
                <a:moveTo>
                  <a:pt x="84" y="116"/>
                </a:moveTo>
                <a:cubicBezTo>
                  <a:pt x="83" y="116"/>
                  <a:pt x="82" y="117"/>
                  <a:pt x="81" y="118"/>
                </a:cubicBezTo>
                <a:cubicBezTo>
                  <a:pt x="79" y="120"/>
                  <a:pt x="75" y="122"/>
                  <a:pt x="71" y="122"/>
                </a:cubicBezTo>
                <a:cubicBezTo>
                  <a:pt x="67" y="122"/>
                  <a:pt x="63" y="120"/>
                  <a:pt x="61" y="118"/>
                </a:cubicBezTo>
                <a:cubicBezTo>
                  <a:pt x="60" y="117"/>
                  <a:pt x="59" y="116"/>
                  <a:pt x="57" y="116"/>
                </a:cubicBezTo>
                <a:cubicBezTo>
                  <a:pt x="56" y="116"/>
                  <a:pt x="55" y="117"/>
                  <a:pt x="55" y="118"/>
                </a:cubicBezTo>
                <a:cubicBezTo>
                  <a:pt x="53" y="120"/>
                  <a:pt x="53" y="123"/>
                  <a:pt x="55" y="124"/>
                </a:cubicBezTo>
                <a:cubicBezTo>
                  <a:pt x="59" y="129"/>
                  <a:pt x="65" y="131"/>
                  <a:pt x="71" y="131"/>
                </a:cubicBezTo>
                <a:cubicBezTo>
                  <a:pt x="77" y="131"/>
                  <a:pt x="84" y="129"/>
                  <a:pt x="88" y="124"/>
                </a:cubicBezTo>
                <a:cubicBezTo>
                  <a:pt x="90" y="122"/>
                  <a:pt x="90" y="119"/>
                  <a:pt x="88" y="118"/>
                </a:cubicBezTo>
                <a:cubicBezTo>
                  <a:pt x="87" y="117"/>
                  <a:pt x="86" y="116"/>
                  <a:pt x="84" y="116"/>
                </a:cubicBezTo>
                <a:close/>
                <a:moveTo>
                  <a:pt x="57" y="98"/>
                </a:moveTo>
                <a:cubicBezTo>
                  <a:pt x="57" y="96"/>
                  <a:pt x="55" y="94"/>
                  <a:pt x="52" y="94"/>
                </a:cubicBezTo>
                <a:cubicBezTo>
                  <a:pt x="49" y="94"/>
                  <a:pt x="47" y="96"/>
                  <a:pt x="47" y="98"/>
                </a:cubicBezTo>
                <a:cubicBezTo>
                  <a:pt x="47" y="101"/>
                  <a:pt x="49" y="103"/>
                  <a:pt x="52" y="103"/>
                </a:cubicBezTo>
                <a:cubicBezTo>
                  <a:pt x="55" y="103"/>
                  <a:pt x="57" y="101"/>
                  <a:pt x="57" y="98"/>
                </a:cubicBezTo>
                <a:close/>
                <a:moveTo>
                  <a:pt x="85" y="98"/>
                </a:moveTo>
                <a:cubicBezTo>
                  <a:pt x="85" y="101"/>
                  <a:pt x="87" y="103"/>
                  <a:pt x="90" y="103"/>
                </a:cubicBezTo>
                <a:cubicBezTo>
                  <a:pt x="92" y="103"/>
                  <a:pt x="94" y="101"/>
                  <a:pt x="94" y="98"/>
                </a:cubicBezTo>
                <a:cubicBezTo>
                  <a:pt x="94" y="96"/>
                  <a:pt x="92" y="94"/>
                  <a:pt x="90" y="94"/>
                </a:cubicBezTo>
                <a:cubicBezTo>
                  <a:pt x="87" y="94"/>
                  <a:pt x="85" y="96"/>
                  <a:pt x="85" y="98"/>
                </a:cubicBezTo>
                <a:close/>
                <a:moveTo>
                  <a:pt x="123" y="75"/>
                </a:moveTo>
                <a:cubicBezTo>
                  <a:pt x="123" y="45"/>
                  <a:pt x="123" y="45"/>
                  <a:pt x="123" y="45"/>
                </a:cubicBezTo>
                <a:cubicBezTo>
                  <a:pt x="132" y="42"/>
                  <a:pt x="142" y="37"/>
                  <a:pt x="142" y="28"/>
                </a:cubicBezTo>
                <a:cubicBezTo>
                  <a:pt x="142" y="22"/>
                  <a:pt x="138" y="13"/>
                  <a:pt x="119" y="7"/>
                </a:cubicBezTo>
                <a:cubicBezTo>
                  <a:pt x="107" y="2"/>
                  <a:pt x="90" y="0"/>
                  <a:pt x="71" y="0"/>
                </a:cubicBezTo>
                <a:cubicBezTo>
                  <a:pt x="53" y="0"/>
                  <a:pt x="36" y="2"/>
                  <a:pt x="23" y="7"/>
                </a:cubicBezTo>
                <a:cubicBezTo>
                  <a:pt x="4" y="13"/>
                  <a:pt x="0" y="22"/>
                  <a:pt x="0" y="28"/>
                </a:cubicBezTo>
                <a:cubicBezTo>
                  <a:pt x="0" y="37"/>
                  <a:pt x="10" y="42"/>
                  <a:pt x="20" y="45"/>
                </a:cubicBezTo>
                <a:cubicBezTo>
                  <a:pt x="20" y="75"/>
                  <a:pt x="20" y="75"/>
                  <a:pt x="20" y="75"/>
                </a:cubicBezTo>
                <a:cubicBezTo>
                  <a:pt x="9" y="75"/>
                  <a:pt x="0" y="84"/>
                  <a:pt x="0" y="94"/>
                </a:cubicBezTo>
                <a:cubicBezTo>
                  <a:pt x="0" y="104"/>
                  <a:pt x="9" y="113"/>
                  <a:pt x="20" y="113"/>
                </a:cubicBezTo>
                <a:cubicBezTo>
                  <a:pt x="22" y="139"/>
                  <a:pt x="44" y="160"/>
                  <a:pt x="71" y="160"/>
                </a:cubicBezTo>
                <a:cubicBezTo>
                  <a:pt x="98" y="160"/>
                  <a:pt x="121" y="139"/>
                  <a:pt x="123" y="113"/>
                </a:cubicBezTo>
                <a:cubicBezTo>
                  <a:pt x="133" y="113"/>
                  <a:pt x="142" y="104"/>
                  <a:pt x="142" y="94"/>
                </a:cubicBezTo>
                <a:cubicBezTo>
                  <a:pt x="142" y="84"/>
                  <a:pt x="133" y="75"/>
                  <a:pt x="123" y="75"/>
                </a:cubicBezTo>
                <a:close/>
                <a:moveTo>
                  <a:pt x="20" y="104"/>
                </a:moveTo>
                <a:cubicBezTo>
                  <a:pt x="14" y="103"/>
                  <a:pt x="10" y="99"/>
                  <a:pt x="10" y="94"/>
                </a:cubicBezTo>
                <a:cubicBezTo>
                  <a:pt x="10" y="89"/>
                  <a:pt x="14" y="85"/>
                  <a:pt x="20" y="85"/>
                </a:cubicBezTo>
                <a:lnTo>
                  <a:pt x="20" y="104"/>
                </a:lnTo>
                <a:close/>
                <a:moveTo>
                  <a:pt x="28" y="56"/>
                </a:moveTo>
                <a:cubicBezTo>
                  <a:pt x="28" y="47"/>
                  <a:pt x="28" y="47"/>
                  <a:pt x="28" y="47"/>
                </a:cubicBezTo>
                <a:cubicBezTo>
                  <a:pt x="113" y="47"/>
                  <a:pt x="113" y="47"/>
                  <a:pt x="113" y="47"/>
                </a:cubicBezTo>
                <a:cubicBezTo>
                  <a:pt x="113" y="56"/>
                  <a:pt x="113" y="56"/>
                  <a:pt x="113" y="56"/>
                </a:cubicBezTo>
                <a:lnTo>
                  <a:pt x="28" y="56"/>
                </a:lnTo>
                <a:close/>
                <a:moveTo>
                  <a:pt x="109" y="66"/>
                </a:moveTo>
                <a:cubicBezTo>
                  <a:pt x="104" y="72"/>
                  <a:pt x="96" y="76"/>
                  <a:pt x="88" y="76"/>
                </a:cubicBezTo>
                <a:cubicBezTo>
                  <a:pt x="55" y="76"/>
                  <a:pt x="55" y="76"/>
                  <a:pt x="55" y="76"/>
                </a:cubicBezTo>
                <a:cubicBezTo>
                  <a:pt x="46" y="76"/>
                  <a:pt x="39" y="72"/>
                  <a:pt x="33" y="66"/>
                </a:cubicBezTo>
                <a:lnTo>
                  <a:pt x="109" y="66"/>
                </a:lnTo>
                <a:close/>
                <a:moveTo>
                  <a:pt x="114" y="108"/>
                </a:moveTo>
                <a:cubicBezTo>
                  <a:pt x="113" y="131"/>
                  <a:pt x="95" y="150"/>
                  <a:pt x="71" y="150"/>
                </a:cubicBezTo>
                <a:cubicBezTo>
                  <a:pt x="48" y="150"/>
                  <a:pt x="29" y="131"/>
                  <a:pt x="29" y="108"/>
                </a:cubicBezTo>
                <a:cubicBezTo>
                  <a:pt x="29" y="75"/>
                  <a:pt x="29" y="75"/>
                  <a:pt x="29" y="75"/>
                </a:cubicBezTo>
                <a:cubicBezTo>
                  <a:pt x="36" y="81"/>
                  <a:pt x="45" y="85"/>
                  <a:pt x="55" y="85"/>
                </a:cubicBezTo>
                <a:cubicBezTo>
                  <a:pt x="88" y="85"/>
                  <a:pt x="88" y="85"/>
                  <a:pt x="88" y="85"/>
                </a:cubicBezTo>
                <a:cubicBezTo>
                  <a:pt x="98" y="85"/>
                  <a:pt x="107" y="81"/>
                  <a:pt x="114" y="75"/>
                </a:cubicBezTo>
                <a:lnTo>
                  <a:pt x="114" y="108"/>
                </a:lnTo>
                <a:close/>
                <a:moveTo>
                  <a:pt x="119" y="37"/>
                </a:moveTo>
                <a:cubicBezTo>
                  <a:pt x="26" y="37"/>
                  <a:pt x="26" y="37"/>
                  <a:pt x="26" y="37"/>
                </a:cubicBezTo>
                <a:cubicBezTo>
                  <a:pt x="16" y="34"/>
                  <a:pt x="10" y="31"/>
                  <a:pt x="10" y="28"/>
                </a:cubicBezTo>
                <a:cubicBezTo>
                  <a:pt x="10" y="25"/>
                  <a:pt x="14" y="20"/>
                  <a:pt x="26" y="15"/>
                </a:cubicBezTo>
                <a:cubicBezTo>
                  <a:pt x="38" y="11"/>
                  <a:pt x="54" y="9"/>
                  <a:pt x="72" y="9"/>
                </a:cubicBezTo>
                <a:cubicBezTo>
                  <a:pt x="89" y="9"/>
                  <a:pt x="105" y="11"/>
                  <a:pt x="117" y="15"/>
                </a:cubicBezTo>
                <a:cubicBezTo>
                  <a:pt x="129" y="20"/>
                  <a:pt x="133" y="24"/>
                  <a:pt x="133" y="28"/>
                </a:cubicBezTo>
                <a:cubicBezTo>
                  <a:pt x="133" y="31"/>
                  <a:pt x="128" y="33"/>
                  <a:pt x="119" y="37"/>
                </a:cubicBezTo>
                <a:close/>
                <a:moveTo>
                  <a:pt x="123" y="103"/>
                </a:moveTo>
                <a:cubicBezTo>
                  <a:pt x="123" y="84"/>
                  <a:pt x="123" y="84"/>
                  <a:pt x="123" y="84"/>
                </a:cubicBezTo>
                <a:cubicBezTo>
                  <a:pt x="128" y="84"/>
                  <a:pt x="133" y="88"/>
                  <a:pt x="133" y="94"/>
                </a:cubicBezTo>
                <a:cubicBezTo>
                  <a:pt x="133" y="99"/>
                  <a:pt x="129" y="103"/>
                  <a:pt x="123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C8BA178B-F833-3ACE-4DAA-B09B066937A0}"/>
              </a:ext>
            </a:extLst>
          </p:cNvPr>
          <p:cNvSpPr>
            <a:spLocks noEditPoints="1"/>
          </p:cNvSpPr>
          <p:nvPr/>
        </p:nvSpPr>
        <p:spPr bwMode="auto">
          <a:xfrm>
            <a:off x="6257926" y="4675188"/>
            <a:ext cx="223838" cy="254000"/>
          </a:xfrm>
          <a:custGeom>
            <a:avLst/>
            <a:gdLst>
              <a:gd name="T0" fmla="*/ 70 w 141"/>
              <a:gd name="T1" fmla="*/ 132 h 160"/>
              <a:gd name="T2" fmla="*/ 86 w 141"/>
              <a:gd name="T3" fmla="*/ 119 h 160"/>
              <a:gd name="T4" fmla="*/ 80 w 141"/>
              <a:gd name="T5" fmla="*/ 119 h 160"/>
              <a:gd name="T6" fmla="*/ 60 w 141"/>
              <a:gd name="T7" fmla="*/ 119 h 160"/>
              <a:gd name="T8" fmla="*/ 53 w 141"/>
              <a:gd name="T9" fmla="*/ 119 h 160"/>
              <a:gd name="T10" fmla="*/ 50 w 141"/>
              <a:gd name="T11" fmla="*/ 94 h 160"/>
              <a:gd name="T12" fmla="*/ 50 w 141"/>
              <a:gd name="T13" fmla="*/ 86 h 160"/>
              <a:gd name="T14" fmla="*/ 50 w 141"/>
              <a:gd name="T15" fmla="*/ 94 h 160"/>
              <a:gd name="T16" fmla="*/ 93 w 141"/>
              <a:gd name="T17" fmla="*/ 90 h 160"/>
              <a:gd name="T18" fmla="*/ 84 w 141"/>
              <a:gd name="T19" fmla="*/ 90 h 160"/>
              <a:gd name="T20" fmla="*/ 126 w 141"/>
              <a:gd name="T21" fmla="*/ 76 h 160"/>
              <a:gd name="T22" fmla="*/ 96 w 141"/>
              <a:gd name="T23" fmla="*/ 19 h 160"/>
              <a:gd name="T24" fmla="*/ 96 w 141"/>
              <a:gd name="T25" fmla="*/ 10 h 160"/>
              <a:gd name="T26" fmla="*/ 99 w 141"/>
              <a:gd name="T27" fmla="*/ 10 h 160"/>
              <a:gd name="T28" fmla="*/ 100 w 141"/>
              <a:gd name="T29" fmla="*/ 1 h 160"/>
              <a:gd name="T30" fmla="*/ 74 w 141"/>
              <a:gd name="T31" fmla="*/ 15 h 160"/>
              <a:gd name="T32" fmla="*/ 52 w 141"/>
              <a:gd name="T33" fmla="*/ 12 h 160"/>
              <a:gd name="T34" fmla="*/ 19 w 141"/>
              <a:gd name="T35" fmla="*/ 62 h 160"/>
              <a:gd name="T36" fmla="*/ 0 w 141"/>
              <a:gd name="T37" fmla="*/ 94 h 160"/>
              <a:gd name="T38" fmla="*/ 70 w 141"/>
              <a:gd name="T39" fmla="*/ 160 h 160"/>
              <a:gd name="T40" fmla="*/ 141 w 141"/>
              <a:gd name="T41" fmla="*/ 94 h 160"/>
              <a:gd name="T42" fmla="*/ 18 w 141"/>
              <a:gd name="T43" fmla="*/ 104 h 160"/>
              <a:gd name="T44" fmla="*/ 18 w 141"/>
              <a:gd name="T45" fmla="*/ 85 h 160"/>
              <a:gd name="T46" fmla="*/ 112 w 141"/>
              <a:gd name="T47" fmla="*/ 108 h 160"/>
              <a:gd name="T48" fmla="*/ 28 w 141"/>
              <a:gd name="T49" fmla="*/ 108 h 160"/>
              <a:gd name="T50" fmla="*/ 112 w 141"/>
              <a:gd name="T51" fmla="*/ 79 h 160"/>
              <a:gd name="T52" fmla="*/ 120 w 141"/>
              <a:gd name="T53" fmla="*/ 67 h 160"/>
              <a:gd name="T54" fmla="*/ 114 w 141"/>
              <a:gd name="T55" fmla="*/ 71 h 160"/>
              <a:gd name="T56" fmla="*/ 19 w 141"/>
              <a:gd name="T57" fmla="*/ 49 h 160"/>
              <a:gd name="T58" fmla="*/ 60 w 141"/>
              <a:gd name="T59" fmla="*/ 23 h 160"/>
              <a:gd name="T60" fmla="*/ 52 w 141"/>
              <a:gd name="T61" fmla="*/ 50 h 160"/>
              <a:gd name="T62" fmla="*/ 58 w 141"/>
              <a:gd name="T63" fmla="*/ 46 h 160"/>
              <a:gd name="T64" fmla="*/ 74 w 141"/>
              <a:gd name="T65" fmla="*/ 25 h 160"/>
              <a:gd name="T66" fmla="*/ 84 w 141"/>
              <a:gd name="T67" fmla="*/ 33 h 160"/>
              <a:gd name="T68" fmla="*/ 90 w 141"/>
              <a:gd name="T69" fmla="*/ 57 h 160"/>
              <a:gd name="T70" fmla="*/ 91 w 141"/>
              <a:gd name="T71" fmla="*/ 28 h 160"/>
              <a:gd name="T72" fmla="*/ 120 w 141"/>
              <a:gd name="T73" fmla="*/ 67 h 160"/>
              <a:gd name="T74" fmla="*/ 121 w 141"/>
              <a:gd name="T75" fmla="*/ 85 h 160"/>
              <a:gd name="T76" fmla="*/ 121 w 141"/>
              <a:gd name="T77" fmla="*/ 10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1" h="160">
                <a:moveTo>
                  <a:pt x="53" y="126"/>
                </a:moveTo>
                <a:cubicBezTo>
                  <a:pt x="58" y="130"/>
                  <a:pt x="64" y="132"/>
                  <a:pt x="70" y="132"/>
                </a:cubicBezTo>
                <a:cubicBezTo>
                  <a:pt x="76" y="132"/>
                  <a:pt x="82" y="130"/>
                  <a:pt x="86" y="126"/>
                </a:cubicBezTo>
                <a:cubicBezTo>
                  <a:pt x="88" y="124"/>
                  <a:pt x="88" y="120"/>
                  <a:pt x="86" y="119"/>
                </a:cubicBezTo>
                <a:cubicBezTo>
                  <a:pt x="85" y="118"/>
                  <a:pt x="84" y="118"/>
                  <a:pt x="83" y="118"/>
                </a:cubicBezTo>
                <a:cubicBezTo>
                  <a:pt x="82" y="118"/>
                  <a:pt x="81" y="118"/>
                  <a:pt x="80" y="119"/>
                </a:cubicBezTo>
                <a:cubicBezTo>
                  <a:pt x="77" y="122"/>
                  <a:pt x="73" y="123"/>
                  <a:pt x="70" y="123"/>
                </a:cubicBezTo>
                <a:cubicBezTo>
                  <a:pt x="66" y="123"/>
                  <a:pt x="62" y="122"/>
                  <a:pt x="60" y="119"/>
                </a:cubicBezTo>
                <a:cubicBezTo>
                  <a:pt x="59" y="118"/>
                  <a:pt x="58" y="118"/>
                  <a:pt x="56" y="118"/>
                </a:cubicBezTo>
                <a:cubicBezTo>
                  <a:pt x="55" y="118"/>
                  <a:pt x="54" y="118"/>
                  <a:pt x="53" y="119"/>
                </a:cubicBezTo>
                <a:cubicBezTo>
                  <a:pt x="51" y="121"/>
                  <a:pt x="51" y="124"/>
                  <a:pt x="53" y="126"/>
                </a:cubicBezTo>
                <a:close/>
                <a:moveTo>
                  <a:pt x="50" y="94"/>
                </a:moveTo>
                <a:cubicBezTo>
                  <a:pt x="53" y="94"/>
                  <a:pt x="55" y="92"/>
                  <a:pt x="55" y="90"/>
                </a:cubicBezTo>
                <a:cubicBezTo>
                  <a:pt x="55" y="88"/>
                  <a:pt x="53" y="86"/>
                  <a:pt x="50" y="86"/>
                </a:cubicBezTo>
                <a:cubicBezTo>
                  <a:pt x="48" y="86"/>
                  <a:pt x="46" y="88"/>
                  <a:pt x="46" y="90"/>
                </a:cubicBezTo>
                <a:cubicBezTo>
                  <a:pt x="46" y="92"/>
                  <a:pt x="48" y="94"/>
                  <a:pt x="50" y="94"/>
                </a:cubicBezTo>
                <a:close/>
                <a:moveTo>
                  <a:pt x="89" y="94"/>
                </a:moveTo>
                <a:cubicBezTo>
                  <a:pt x="91" y="94"/>
                  <a:pt x="93" y="92"/>
                  <a:pt x="93" y="90"/>
                </a:cubicBezTo>
                <a:cubicBezTo>
                  <a:pt x="93" y="88"/>
                  <a:pt x="91" y="86"/>
                  <a:pt x="89" y="86"/>
                </a:cubicBezTo>
                <a:cubicBezTo>
                  <a:pt x="86" y="86"/>
                  <a:pt x="84" y="88"/>
                  <a:pt x="84" y="90"/>
                </a:cubicBezTo>
                <a:cubicBezTo>
                  <a:pt x="84" y="92"/>
                  <a:pt x="86" y="94"/>
                  <a:pt x="89" y="94"/>
                </a:cubicBezTo>
                <a:close/>
                <a:moveTo>
                  <a:pt x="126" y="76"/>
                </a:moveTo>
                <a:cubicBezTo>
                  <a:pt x="128" y="74"/>
                  <a:pt x="130" y="71"/>
                  <a:pt x="130" y="68"/>
                </a:cubicBezTo>
                <a:cubicBezTo>
                  <a:pt x="134" y="45"/>
                  <a:pt x="119" y="23"/>
                  <a:pt x="96" y="19"/>
                </a:cubicBezTo>
                <a:cubicBezTo>
                  <a:pt x="83" y="17"/>
                  <a:pt x="83" y="17"/>
                  <a:pt x="83" y="17"/>
                </a:cubicBezTo>
                <a:cubicBezTo>
                  <a:pt x="86" y="12"/>
                  <a:pt x="91" y="10"/>
                  <a:pt x="96" y="10"/>
                </a:cubicBezTo>
                <a:cubicBezTo>
                  <a:pt x="97" y="10"/>
                  <a:pt x="97" y="10"/>
                  <a:pt x="98" y="10"/>
                </a:cubicBezTo>
                <a:cubicBezTo>
                  <a:pt x="98" y="10"/>
                  <a:pt x="99" y="10"/>
                  <a:pt x="99" y="10"/>
                </a:cubicBezTo>
                <a:cubicBezTo>
                  <a:pt x="101" y="10"/>
                  <a:pt x="103" y="8"/>
                  <a:pt x="104" y="6"/>
                </a:cubicBezTo>
                <a:cubicBezTo>
                  <a:pt x="104" y="3"/>
                  <a:pt x="102" y="1"/>
                  <a:pt x="100" y="1"/>
                </a:cubicBezTo>
                <a:cubicBezTo>
                  <a:pt x="98" y="0"/>
                  <a:pt x="97" y="0"/>
                  <a:pt x="95" y="0"/>
                </a:cubicBezTo>
                <a:cubicBezTo>
                  <a:pt x="86" y="0"/>
                  <a:pt x="77" y="6"/>
                  <a:pt x="74" y="15"/>
                </a:cubicBezTo>
                <a:cubicBezTo>
                  <a:pt x="60" y="13"/>
                  <a:pt x="60" y="13"/>
                  <a:pt x="60" y="13"/>
                </a:cubicBezTo>
                <a:cubicBezTo>
                  <a:pt x="57" y="12"/>
                  <a:pt x="55" y="12"/>
                  <a:pt x="52" y="12"/>
                </a:cubicBezTo>
                <a:cubicBezTo>
                  <a:pt x="32" y="12"/>
                  <a:pt x="14" y="26"/>
                  <a:pt x="10" y="47"/>
                </a:cubicBezTo>
                <a:cubicBezTo>
                  <a:pt x="10" y="53"/>
                  <a:pt x="13" y="59"/>
                  <a:pt x="19" y="62"/>
                </a:cubicBezTo>
                <a:cubicBezTo>
                  <a:pt x="19" y="75"/>
                  <a:pt x="19" y="75"/>
                  <a:pt x="19" y="75"/>
                </a:cubicBezTo>
                <a:cubicBezTo>
                  <a:pt x="8" y="75"/>
                  <a:pt x="0" y="84"/>
                  <a:pt x="0" y="94"/>
                </a:cubicBezTo>
                <a:cubicBezTo>
                  <a:pt x="0" y="105"/>
                  <a:pt x="8" y="113"/>
                  <a:pt x="19" y="113"/>
                </a:cubicBezTo>
                <a:cubicBezTo>
                  <a:pt x="21" y="139"/>
                  <a:pt x="43" y="160"/>
                  <a:pt x="70" y="160"/>
                </a:cubicBezTo>
                <a:cubicBezTo>
                  <a:pt x="98" y="160"/>
                  <a:pt x="119" y="139"/>
                  <a:pt x="122" y="113"/>
                </a:cubicBezTo>
                <a:cubicBezTo>
                  <a:pt x="132" y="113"/>
                  <a:pt x="141" y="105"/>
                  <a:pt x="141" y="94"/>
                </a:cubicBezTo>
                <a:cubicBezTo>
                  <a:pt x="140" y="86"/>
                  <a:pt x="134" y="78"/>
                  <a:pt x="126" y="76"/>
                </a:cubicBezTo>
                <a:close/>
                <a:moveTo>
                  <a:pt x="18" y="104"/>
                </a:moveTo>
                <a:cubicBezTo>
                  <a:pt x="13" y="104"/>
                  <a:pt x="9" y="100"/>
                  <a:pt x="9" y="95"/>
                </a:cubicBezTo>
                <a:cubicBezTo>
                  <a:pt x="9" y="90"/>
                  <a:pt x="13" y="85"/>
                  <a:pt x="18" y="85"/>
                </a:cubicBezTo>
                <a:lnTo>
                  <a:pt x="18" y="104"/>
                </a:lnTo>
                <a:close/>
                <a:moveTo>
                  <a:pt x="112" y="108"/>
                </a:moveTo>
                <a:cubicBezTo>
                  <a:pt x="112" y="132"/>
                  <a:pt x="93" y="152"/>
                  <a:pt x="70" y="152"/>
                </a:cubicBezTo>
                <a:cubicBezTo>
                  <a:pt x="46" y="152"/>
                  <a:pt x="28" y="132"/>
                  <a:pt x="28" y="108"/>
                </a:cubicBezTo>
                <a:cubicBezTo>
                  <a:pt x="28" y="65"/>
                  <a:pt x="28" y="65"/>
                  <a:pt x="28" y="65"/>
                </a:cubicBezTo>
                <a:cubicBezTo>
                  <a:pt x="112" y="79"/>
                  <a:pt x="112" y="79"/>
                  <a:pt x="112" y="79"/>
                </a:cubicBezTo>
                <a:lnTo>
                  <a:pt x="112" y="108"/>
                </a:lnTo>
                <a:close/>
                <a:moveTo>
                  <a:pt x="120" y="67"/>
                </a:moveTo>
                <a:cubicBezTo>
                  <a:pt x="119" y="69"/>
                  <a:pt x="117" y="71"/>
                  <a:pt x="115" y="71"/>
                </a:cubicBezTo>
                <a:cubicBezTo>
                  <a:pt x="115" y="71"/>
                  <a:pt x="114" y="71"/>
                  <a:pt x="114" y="71"/>
                </a:cubicBezTo>
                <a:cubicBezTo>
                  <a:pt x="22" y="55"/>
                  <a:pt x="22" y="55"/>
                  <a:pt x="22" y="55"/>
                </a:cubicBezTo>
                <a:cubicBezTo>
                  <a:pt x="21" y="54"/>
                  <a:pt x="19" y="51"/>
                  <a:pt x="19" y="49"/>
                </a:cubicBezTo>
                <a:cubicBezTo>
                  <a:pt x="22" y="33"/>
                  <a:pt x="36" y="22"/>
                  <a:pt x="52" y="22"/>
                </a:cubicBezTo>
                <a:cubicBezTo>
                  <a:pt x="55" y="22"/>
                  <a:pt x="57" y="23"/>
                  <a:pt x="60" y="23"/>
                </a:cubicBezTo>
                <a:cubicBezTo>
                  <a:pt x="54" y="28"/>
                  <a:pt x="50" y="37"/>
                  <a:pt x="48" y="45"/>
                </a:cubicBezTo>
                <a:cubicBezTo>
                  <a:pt x="48" y="47"/>
                  <a:pt x="50" y="49"/>
                  <a:pt x="52" y="50"/>
                </a:cubicBezTo>
                <a:cubicBezTo>
                  <a:pt x="53" y="50"/>
                  <a:pt x="53" y="50"/>
                  <a:pt x="53" y="50"/>
                </a:cubicBezTo>
                <a:cubicBezTo>
                  <a:pt x="56" y="50"/>
                  <a:pt x="58" y="48"/>
                  <a:pt x="58" y="46"/>
                </a:cubicBezTo>
                <a:cubicBezTo>
                  <a:pt x="59" y="40"/>
                  <a:pt x="62" y="34"/>
                  <a:pt x="65" y="30"/>
                </a:cubicBezTo>
                <a:cubicBezTo>
                  <a:pt x="67" y="28"/>
                  <a:pt x="70" y="25"/>
                  <a:pt x="74" y="25"/>
                </a:cubicBezTo>
                <a:cubicBezTo>
                  <a:pt x="75" y="25"/>
                  <a:pt x="75" y="25"/>
                  <a:pt x="76" y="25"/>
                </a:cubicBezTo>
                <a:cubicBezTo>
                  <a:pt x="80" y="26"/>
                  <a:pt x="83" y="30"/>
                  <a:pt x="84" y="33"/>
                </a:cubicBezTo>
                <a:cubicBezTo>
                  <a:pt x="86" y="38"/>
                  <a:pt x="87" y="45"/>
                  <a:pt x="85" y="51"/>
                </a:cubicBezTo>
                <a:cubicBezTo>
                  <a:pt x="85" y="54"/>
                  <a:pt x="87" y="57"/>
                  <a:pt x="90" y="57"/>
                </a:cubicBezTo>
                <a:cubicBezTo>
                  <a:pt x="92" y="57"/>
                  <a:pt x="94" y="55"/>
                  <a:pt x="94" y="53"/>
                </a:cubicBezTo>
                <a:cubicBezTo>
                  <a:pt x="96" y="45"/>
                  <a:pt x="95" y="36"/>
                  <a:pt x="91" y="28"/>
                </a:cubicBezTo>
                <a:cubicBezTo>
                  <a:pt x="93" y="29"/>
                  <a:pt x="93" y="29"/>
                  <a:pt x="93" y="29"/>
                </a:cubicBezTo>
                <a:cubicBezTo>
                  <a:pt x="111" y="32"/>
                  <a:pt x="123" y="49"/>
                  <a:pt x="120" y="67"/>
                </a:cubicBezTo>
                <a:close/>
                <a:moveTo>
                  <a:pt x="121" y="104"/>
                </a:moveTo>
                <a:cubicBezTo>
                  <a:pt x="121" y="85"/>
                  <a:pt x="121" y="85"/>
                  <a:pt x="121" y="85"/>
                </a:cubicBezTo>
                <a:cubicBezTo>
                  <a:pt x="126" y="85"/>
                  <a:pt x="131" y="90"/>
                  <a:pt x="131" y="95"/>
                </a:cubicBezTo>
                <a:cubicBezTo>
                  <a:pt x="131" y="100"/>
                  <a:pt x="127" y="104"/>
                  <a:pt x="121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46070582-3858-C752-7EC3-58CA4CCCCAD6}"/>
              </a:ext>
            </a:extLst>
          </p:cNvPr>
          <p:cNvSpPr>
            <a:spLocks noEditPoints="1"/>
          </p:cNvSpPr>
          <p:nvPr/>
        </p:nvSpPr>
        <p:spPr bwMode="auto">
          <a:xfrm>
            <a:off x="1306513" y="4124325"/>
            <a:ext cx="193675" cy="254000"/>
          </a:xfrm>
          <a:custGeom>
            <a:avLst/>
            <a:gdLst>
              <a:gd name="T0" fmla="*/ 71 w 122"/>
              <a:gd name="T1" fmla="*/ 109 h 160"/>
              <a:gd name="T2" fmla="*/ 51 w 122"/>
              <a:gd name="T3" fmla="*/ 109 h 160"/>
              <a:gd name="T4" fmla="*/ 45 w 122"/>
              <a:gd name="T5" fmla="*/ 109 h 160"/>
              <a:gd name="T6" fmla="*/ 61 w 122"/>
              <a:gd name="T7" fmla="*/ 122 h 160"/>
              <a:gd name="T8" fmla="*/ 77 w 122"/>
              <a:gd name="T9" fmla="*/ 109 h 160"/>
              <a:gd name="T10" fmla="*/ 47 w 122"/>
              <a:gd name="T11" fmla="*/ 80 h 160"/>
              <a:gd name="T12" fmla="*/ 38 w 122"/>
              <a:gd name="T13" fmla="*/ 80 h 160"/>
              <a:gd name="T14" fmla="*/ 47 w 122"/>
              <a:gd name="T15" fmla="*/ 80 h 160"/>
              <a:gd name="T16" fmla="*/ 75 w 122"/>
              <a:gd name="T17" fmla="*/ 80 h 160"/>
              <a:gd name="T18" fmla="*/ 84 w 122"/>
              <a:gd name="T19" fmla="*/ 80 h 160"/>
              <a:gd name="T20" fmla="*/ 122 w 122"/>
              <a:gd name="T21" fmla="*/ 38 h 160"/>
              <a:gd name="T22" fmla="*/ 61 w 122"/>
              <a:gd name="T23" fmla="*/ 8 h 160"/>
              <a:gd name="T24" fmla="*/ 0 w 122"/>
              <a:gd name="T25" fmla="*/ 38 h 160"/>
              <a:gd name="T26" fmla="*/ 4 w 122"/>
              <a:gd name="T27" fmla="*/ 90 h 160"/>
              <a:gd name="T28" fmla="*/ 4 w 122"/>
              <a:gd name="T29" fmla="*/ 109 h 160"/>
              <a:gd name="T30" fmla="*/ 4 w 122"/>
              <a:gd name="T31" fmla="*/ 128 h 160"/>
              <a:gd name="T32" fmla="*/ 2 w 122"/>
              <a:gd name="T33" fmla="*/ 143 h 160"/>
              <a:gd name="T34" fmla="*/ 14 w 122"/>
              <a:gd name="T35" fmla="*/ 160 h 160"/>
              <a:gd name="T36" fmla="*/ 27 w 122"/>
              <a:gd name="T37" fmla="*/ 143 h 160"/>
              <a:gd name="T38" fmla="*/ 61 w 122"/>
              <a:gd name="T39" fmla="*/ 151 h 160"/>
              <a:gd name="T40" fmla="*/ 95 w 122"/>
              <a:gd name="T41" fmla="*/ 142 h 160"/>
              <a:gd name="T42" fmla="*/ 108 w 122"/>
              <a:gd name="T43" fmla="*/ 160 h 160"/>
              <a:gd name="T44" fmla="*/ 120 w 122"/>
              <a:gd name="T45" fmla="*/ 143 h 160"/>
              <a:gd name="T46" fmla="*/ 118 w 122"/>
              <a:gd name="T47" fmla="*/ 127 h 160"/>
              <a:gd name="T48" fmla="*/ 118 w 122"/>
              <a:gd name="T49" fmla="*/ 109 h 160"/>
              <a:gd name="T50" fmla="*/ 118 w 122"/>
              <a:gd name="T51" fmla="*/ 90 h 160"/>
              <a:gd name="T52" fmla="*/ 122 w 122"/>
              <a:gd name="T53" fmla="*/ 38 h 160"/>
              <a:gd name="T54" fmla="*/ 37 w 122"/>
              <a:gd name="T55" fmla="*/ 10 h 160"/>
              <a:gd name="T56" fmla="*/ 56 w 122"/>
              <a:gd name="T57" fmla="*/ 24 h 160"/>
              <a:gd name="T58" fmla="*/ 10 w 122"/>
              <a:gd name="T59" fmla="*/ 67 h 160"/>
              <a:gd name="T60" fmla="*/ 14 w 122"/>
              <a:gd name="T61" fmla="*/ 113 h 160"/>
              <a:gd name="T62" fmla="*/ 14 w 122"/>
              <a:gd name="T63" fmla="*/ 122 h 160"/>
              <a:gd name="T64" fmla="*/ 14 w 122"/>
              <a:gd name="T65" fmla="*/ 113 h 160"/>
              <a:gd name="T66" fmla="*/ 14 w 122"/>
              <a:gd name="T67" fmla="*/ 94 h 160"/>
              <a:gd name="T68" fmla="*/ 14 w 122"/>
              <a:gd name="T69" fmla="*/ 103 h 160"/>
              <a:gd name="T70" fmla="*/ 14 w 122"/>
              <a:gd name="T71" fmla="*/ 146 h 160"/>
              <a:gd name="T72" fmla="*/ 14 w 122"/>
              <a:gd name="T73" fmla="*/ 132 h 160"/>
              <a:gd name="T74" fmla="*/ 14 w 122"/>
              <a:gd name="T75" fmla="*/ 146 h 160"/>
              <a:gd name="T76" fmla="*/ 10 w 122"/>
              <a:gd name="T77" fmla="*/ 80 h 160"/>
              <a:gd name="T78" fmla="*/ 19 w 122"/>
              <a:gd name="T79" fmla="*/ 80 h 160"/>
              <a:gd name="T80" fmla="*/ 97 w 122"/>
              <a:gd name="T81" fmla="*/ 108 h 160"/>
              <a:gd name="T82" fmla="*/ 95 w 122"/>
              <a:gd name="T83" fmla="*/ 124 h 160"/>
              <a:gd name="T84" fmla="*/ 27 w 122"/>
              <a:gd name="T85" fmla="*/ 124 h 160"/>
              <a:gd name="T86" fmla="*/ 25 w 122"/>
              <a:gd name="T87" fmla="*/ 108 h 160"/>
              <a:gd name="T88" fmla="*/ 25 w 122"/>
              <a:gd name="T89" fmla="*/ 89 h 160"/>
              <a:gd name="T90" fmla="*/ 27 w 122"/>
              <a:gd name="T91" fmla="*/ 74 h 160"/>
              <a:gd name="T92" fmla="*/ 61 w 122"/>
              <a:gd name="T93" fmla="*/ 45 h 160"/>
              <a:gd name="T94" fmla="*/ 95 w 122"/>
              <a:gd name="T95" fmla="*/ 74 h 160"/>
              <a:gd name="T96" fmla="*/ 97 w 122"/>
              <a:gd name="T97" fmla="*/ 89 h 160"/>
              <a:gd name="T98" fmla="*/ 97 w 122"/>
              <a:gd name="T99" fmla="*/ 108 h 160"/>
              <a:gd name="T100" fmla="*/ 103 w 122"/>
              <a:gd name="T101" fmla="*/ 136 h 160"/>
              <a:gd name="T102" fmla="*/ 112 w 122"/>
              <a:gd name="T103" fmla="*/ 136 h 160"/>
              <a:gd name="T104" fmla="*/ 108 w 122"/>
              <a:gd name="T105" fmla="*/ 122 h 160"/>
              <a:gd name="T106" fmla="*/ 108 w 122"/>
              <a:gd name="T107" fmla="*/ 113 h 160"/>
              <a:gd name="T108" fmla="*/ 108 w 122"/>
              <a:gd name="T109" fmla="*/ 122 h 160"/>
              <a:gd name="T110" fmla="*/ 108 w 122"/>
              <a:gd name="T111" fmla="*/ 76 h 160"/>
              <a:gd name="T112" fmla="*/ 108 w 122"/>
              <a:gd name="T113" fmla="*/ 85 h 160"/>
              <a:gd name="T114" fmla="*/ 108 w 122"/>
              <a:gd name="T115" fmla="*/ 103 h 160"/>
              <a:gd name="T116" fmla="*/ 108 w 122"/>
              <a:gd name="T117" fmla="*/ 94 h 160"/>
              <a:gd name="T118" fmla="*/ 108 w 122"/>
              <a:gd name="T119" fmla="*/ 103 h 160"/>
              <a:gd name="T120" fmla="*/ 108 w 122"/>
              <a:gd name="T121" fmla="*/ 66 h 160"/>
              <a:gd name="T122" fmla="*/ 66 w 122"/>
              <a:gd name="T123" fmla="*/ 16 h 160"/>
              <a:gd name="T124" fmla="*/ 112 w 122"/>
              <a:gd name="T125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2" h="160">
                <a:moveTo>
                  <a:pt x="74" y="107"/>
                </a:moveTo>
                <a:cubicBezTo>
                  <a:pt x="73" y="107"/>
                  <a:pt x="72" y="108"/>
                  <a:pt x="71" y="109"/>
                </a:cubicBezTo>
                <a:cubicBezTo>
                  <a:pt x="69" y="111"/>
                  <a:pt x="65" y="113"/>
                  <a:pt x="61" y="113"/>
                </a:cubicBezTo>
                <a:cubicBezTo>
                  <a:pt x="57" y="113"/>
                  <a:pt x="53" y="111"/>
                  <a:pt x="51" y="109"/>
                </a:cubicBezTo>
                <a:cubicBezTo>
                  <a:pt x="50" y="108"/>
                  <a:pt x="49" y="107"/>
                  <a:pt x="48" y="107"/>
                </a:cubicBezTo>
                <a:cubicBezTo>
                  <a:pt x="47" y="107"/>
                  <a:pt x="45" y="108"/>
                  <a:pt x="45" y="109"/>
                </a:cubicBezTo>
                <a:cubicBezTo>
                  <a:pt x="43" y="111"/>
                  <a:pt x="43" y="114"/>
                  <a:pt x="45" y="115"/>
                </a:cubicBezTo>
                <a:cubicBezTo>
                  <a:pt x="49" y="120"/>
                  <a:pt x="55" y="122"/>
                  <a:pt x="61" y="122"/>
                </a:cubicBezTo>
                <a:cubicBezTo>
                  <a:pt x="67" y="122"/>
                  <a:pt x="73" y="120"/>
                  <a:pt x="77" y="115"/>
                </a:cubicBezTo>
                <a:cubicBezTo>
                  <a:pt x="79" y="113"/>
                  <a:pt x="79" y="110"/>
                  <a:pt x="77" y="109"/>
                </a:cubicBezTo>
                <a:cubicBezTo>
                  <a:pt x="76" y="108"/>
                  <a:pt x="75" y="107"/>
                  <a:pt x="74" y="107"/>
                </a:cubicBezTo>
                <a:close/>
                <a:moveTo>
                  <a:pt x="47" y="80"/>
                </a:moveTo>
                <a:cubicBezTo>
                  <a:pt x="47" y="78"/>
                  <a:pt x="45" y="76"/>
                  <a:pt x="42" y="76"/>
                </a:cubicBezTo>
                <a:cubicBezTo>
                  <a:pt x="40" y="76"/>
                  <a:pt x="38" y="78"/>
                  <a:pt x="38" y="80"/>
                </a:cubicBezTo>
                <a:cubicBezTo>
                  <a:pt x="38" y="83"/>
                  <a:pt x="40" y="85"/>
                  <a:pt x="42" y="85"/>
                </a:cubicBezTo>
                <a:cubicBezTo>
                  <a:pt x="45" y="85"/>
                  <a:pt x="47" y="83"/>
                  <a:pt x="47" y="80"/>
                </a:cubicBezTo>
                <a:close/>
                <a:moveTo>
                  <a:pt x="80" y="76"/>
                </a:moveTo>
                <a:cubicBezTo>
                  <a:pt x="77" y="76"/>
                  <a:pt x="75" y="78"/>
                  <a:pt x="75" y="80"/>
                </a:cubicBezTo>
                <a:cubicBezTo>
                  <a:pt x="75" y="83"/>
                  <a:pt x="77" y="85"/>
                  <a:pt x="80" y="85"/>
                </a:cubicBezTo>
                <a:cubicBezTo>
                  <a:pt x="82" y="85"/>
                  <a:pt x="84" y="83"/>
                  <a:pt x="84" y="80"/>
                </a:cubicBezTo>
                <a:cubicBezTo>
                  <a:pt x="84" y="78"/>
                  <a:pt x="82" y="76"/>
                  <a:pt x="80" y="76"/>
                </a:cubicBezTo>
                <a:close/>
                <a:moveTo>
                  <a:pt x="122" y="38"/>
                </a:moveTo>
                <a:cubicBezTo>
                  <a:pt x="122" y="17"/>
                  <a:pt x="105" y="0"/>
                  <a:pt x="84" y="0"/>
                </a:cubicBezTo>
                <a:cubicBezTo>
                  <a:pt x="76" y="0"/>
                  <a:pt x="68" y="3"/>
                  <a:pt x="61" y="8"/>
                </a:cubicBezTo>
                <a:cubicBezTo>
                  <a:pt x="55" y="3"/>
                  <a:pt x="46" y="0"/>
                  <a:pt x="38" y="0"/>
                </a:cubicBezTo>
                <a:cubicBezTo>
                  <a:pt x="17" y="0"/>
                  <a:pt x="0" y="17"/>
                  <a:pt x="0" y="38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4"/>
                  <a:pt x="2" y="87"/>
                  <a:pt x="4" y="90"/>
                </a:cubicBezTo>
                <a:cubicBezTo>
                  <a:pt x="1" y="93"/>
                  <a:pt x="0" y="96"/>
                  <a:pt x="0" y="99"/>
                </a:cubicBezTo>
                <a:cubicBezTo>
                  <a:pt x="0" y="103"/>
                  <a:pt x="2" y="106"/>
                  <a:pt x="4" y="109"/>
                </a:cubicBezTo>
                <a:cubicBezTo>
                  <a:pt x="1" y="111"/>
                  <a:pt x="0" y="115"/>
                  <a:pt x="0" y="118"/>
                </a:cubicBezTo>
                <a:cubicBezTo>
                  <a:pt x="0" y="122"/>
                  <a:pt x="2" y="125"/>
                  <a:pt x="4" y="128"/>
                </a:cubicBezTo>
                <a:cubicBezTo>
                  <a:pt x="1" y="130"/>
                  <a:pt x="0" y="134"/>
                  <a:pt x="0" y="137"/>
                </a:cubicBezTo>
                <a:cubicBezTo>
                  <a:pt x="0" y="140"/>
                  <a:pt x="1" y="142"/>
                  <a:pt x="2" y="143"/>
                </a:cubicBezTo>
                <a:cubicBezTo>
                  <a:pt x="10" y="158"/>
                  <a:pt x="10" y="158"/>
                  <a:pt x="10" y="158"/>
                </a:cubicBezTo>
                <a:cubicBezTo>
                  <a:pt x="11" y="159"/>
                  <a:pt x="13" y="160"/>
                  <a:pt x="14" y="160"/>
                </a:cubicBezTo>
                <a:cubicBezTo>
                  <a:pt x="16" y="160"/>
                  <a:pt x="18" y="159"/>
                  <a:pt x="18" y="158"/>
                </a:cubicBezTo>
                <a:cubicBezTo>
                  <a:pt x="27" y="143"/>
                  <a:pt x="27" y="143"/>
                  <a:pt x="27" y="143"/>
                </a:cubicBezTo>
                <a:cubicBezTo>
                  <a:pt x="28" y="139"/>
                  <a:pt x="28" y="139"/>
                  <a:pt x="28" y="139"/>
                </a:cubicBezTo>
                <a:cubicBezTo>
                  <a:pt x="37" y="146"/>
                  <a:pt x="49" y="151"/>
                  <a:pt x="61" y="151"/>
                </a:cubicBezTo>
                <a:cubicBezTo>
                  <a:pt x="73" y="151"/>
                  <a:pt x="85" y="146"/>
                  <a:pt x="94" y="139"/>
                </a:cubicBezTo>
                <a:cubicBezTo>
                  <a:pt x="94" y="140"/>
                  <a:pt x="95" y="142"/>
                  <a:pt x="95" y="142"/>
                </a:cubicBezTo>
                <a:cubicBezTo>
                  <a:pt x="95" y="143"/>
                  <a:pt x="95" y="142"/>
                  <a:pt x="104" y="158"/>
                </a:cubicBezTo>
                <a:cubicBezTo>
                  <a:pt x="105" y="159"/>
                  <a:pt x="106" y="160"/>
                  <a:pt x="108" y="160"/>
                </a:cubicBezTo>
                <a:cubicBezTo>
                  <a:pt x="110" y="160"/>
                  <a:pt x="112" y="159"/>
                  <a:pt x="112" y="158"/>
                </a:cubicBezTo>
                <a:cubicBezTo>
                  <a:pt x="120" y="143"/>
                  <a:pt x="120" y="143"/>
                  <a:pt x="120" y="143"/>
                </a:cubicBezTo>
                <a:cubicBezTo>
                  <a:pt x="121" y="141"/>
                  <a:pt x="122" y="139"/>
                  <a:pt x="122" y="137"/>
                </a:cubicBezTo>
                <a:cubicBezTo>
                  <a:pt x="122" y="133"/>
                  <a:pt x="120" y="130"/>
                  <a:pt x="118" y="127"/>
                </a:cubicBezTo>
                <a:cubicBezTo>
                  <a:pt x="121" y="125"/>
                  <a:pt x="122" y="121"/>
                  <a:pt x="122" y="118"/>
                </a:cubicBezTo>
                <a:cubicBezTo>
                  <a:pt x="122" y="115"/>
                  <a:pt x="120" y="111"/>
                  <a:pt x="118" y="109"/>
                </a:cubicBezTo>
                <a:cubicBezTo>
                  <a:pt x="121" y="106"/>
                  <a:pt x="122" y="103"/>
                  <a:pt x="122" y="99"/>
                </a:cubicBezTo>
                <a:cubicBezTo>
                  <a:pt x="122" y="96"/>
                  <a:pt x="120" y="93"/>
                  <a:pt x="118" y="90"/>
                </a:cubicBezTo>
                <a:cubicBezTo>
                  <a:pt x="121" y="87"/>
                  <a:pt x="122" y="84"/>
                  <a:pt x="122" y="81"/>
                </a:cubicBezTo>
                <a:lnTo>
                  <a:pt x="122" y="38"/>
                </a:lnTo>
                <a:close/>
                <a:moveTo>
                  <a:pt x="10" y="38"/>
                </a:moveTo>
                <a:cubicBezTo>
                  <a:pt x="9" y="22"/>
                  <a:pt x="22" y="10"/>
                  <a:pt x="37" y="10"/>
                </a:cubicBezTo>
                <a:cubicBezTo>
                  <a:pt x="44" y="10"/>
                  <a:pt x="51" y="12"/>
                  <a:pt x="56" y="17"/>
                </a:cubicBezTo>
                <a:cubicBezTo>
                  <a:pt x="56" y="24"/>
                  <a:pt x="56" y="24"/>
                  <a:pt x="56" y="24"/>
                </a:cubicBezTo>
                <a:cubicBezTo>
                  <a:pt x="56" y="47"/>
                  <a:pt x="37" y="67"/>
                  <a:pt x="14" y="67"/>
                </a:cubicBezTo>
                <a:cubicBezTo>
                  <a:pt x="10" y="67"/>
                  <a:pt x="10" y="67"/>
                  <a:pt x="10" y="67"/>
                </a:cubicBezTo>
                <a:lnTo>
                  <a:pt x="10" y="38"/>
                </a:lnTo>
                <a:close/>
                <a:moveTo>
                  <a:pt x="14" y="113"/>
                </a:moveTo>
                <a:cubicBezTo>
                  <a:pt x="16" y="113"/>
                  <a:pt x="18" y="115"/>
                  <a:pt x="18" y="118"/>
                </a:cubicBezTo>
                <a:cubicBezTo>
                  <a:pt x="18" y="120"/>
                  <a:pt x="16" y="122"/>
                  <a:pt x="14" y="122"/>
                </a:cubicBezTo>
                <a:cubicBezTo>
                  <a:pt x="12" y="122"/>
                  <a:pt x="9" y="120"/>
                  <a:pt x="9" y="118"/>
                </a:cubicBezTo>
                <a:cubicBezTo>
                  <a:pt x="9" y="115"/>
                  <a:pt x="11" y="113"/>
                  <a:pt x="14" y="113"/>
                </a:cubicBezTo>
                <a:close/>
                <a:moveTo>
                  <a:pt x="9" y="99"/>
                </a:moveTo>
                <a:cubicBezTo>
                  <a:pt x="9" y="96"/>
                  <a:pt x="11" y="94"/>
                  <a:pt x="14" y="94"/>
                </a:cubicBezTo>
                <a:cubicBezTo>
                  <a:pt x="16" y="94"/>
                  <a:pt x="18" y="96"/>
                  <a:pt x="18" y="99"/>
                </a:cubicBezTo>
                <a:cubicBezTo>
                  <a:pt x="18" y="101"/>
                  <a:pt x="16" y="103"/>
                  <a:pt x="14" y="103"/>
                </a:cubicBezTo>
                <a:cubicBezTo>
                  <a:pt x="12" y="103"/>
                  <a:pt x="9" y="101"/>
                  <a:pt x="9" y="99"/>
                </a:cubicBezTo>
                <a:close/>
                <a:moveTo>
                  <a:pt x="14" y="146"/>
                </a:moveTo>
                <a:cubicBezTo>
                  <a:pt x="10" y="138"/>
                  <a:pt x="10" y="138"/>
                  <a:pt x="10" y="136"/>
                </a:cubicBezTo>
                <a:cubicBezTo>
                  <a:pt x="10" y="134"/>
                  <a:pt x="12" y="132"/>
                  <a:pt x="14" y="132"/>
                </a:cubicBezTo>
                <a:cubicBezTo>
                  <a:pt x="17" y="132"/>
                  <a:pt x="19" y="134"/>
                  <a:pt x="19" y="136"/>
                </a:cubicBezTo>
                <a:cubicBezTo>
                  <a:pt x="19" y="138"/>
                  <a:pt x="19" y="138"/>
                  <a:pt x="14" y="146"/>
                </a:cubicBezTo>
                <a:close/>
                <a:moveTo>
                  <a:pt x="14" y="85"/>
                </a:moveTo>
                <a:cubicBezTo>
                  <a:pt x="12" y="85"/>
                  <a:pt x="10" y="83"/>
                  <a:pt x="10" y="80"/>
                </a:cubicBezTo>
                <a:cubicBezTo>
                  <a:pt x="10" y="78"/>
                  <a:pt x="12" y="76"/>
                  <a:pt x="14" y="76"/>
                </a:cubicBezTo>
                <a:cubicBezTo>
                  <a:pt x="17" y="76"/>
                  <a:pt x="19" y="78"/>
                  <a:pt x="19" y="80"/>
                </a:cubicBezTo>
                <a:cubicBezTo>
                  <a:pt x="19" y="83"/>
                  <a:pt x="17" y="85"/>
                  <a:pt x="14" y="85"/>
                </a:cubicBezTo>
                <a:close/>
                <a:moveTo>
                  <a:pt x="97" y="108"/>
                </a:moveTo>
                <a:cubicBezTo>
                  <a:pt x="95" y="111"/>
                  <a:pt x="94" y="114"/>
                  <a:pt x="94" y="118"/>
                </a:cubicBezTo>
                <a:cubicBezTo>
                  <a:pt x="94" y="120"/>
                  <a:pt x="94" y="122"/>
                  <a:pt x="95" y="124"/>
                </a:cubicBezTo>
                <a:cubicBezTo>
                  <a:pt x="87" y="134"/>
                  <a:pt x="74" y="141"/>
                  <a:pt x="61" y="141"/>
                </a:cubicBezTo>
                <a:cubicBezTo>
                  <a:pt x="47" y="141"/>
                  <a:pt x="35" y="134"/>
                  <a:pt x="27" y="124"/>
                </a:cubicBezTo>
                <a:cubicBezTo>
                  <a:pt x="28" y="122"/>
                  <a:pt x="29" y="119"/>
                  <a:pt x="29" y="118"/>
                </a:cubicBezTo>
                <a:cubicBezTo>
                  <a:pt x="29" y="114"/>
                  <a:pt x="27" y="111"/>
                  <a:pt x="25" y="108"/>
                </a:cubicBezTo>
                <a:cubicBezTo>
                  <a:pt x="27" y="106"/>
                  <a:pt x="29" y="102"/>
                  <a:pt x="29" y="99"/>
                </a:cubicBezTo>
                <a:cubicBezTo>
                  <a:pt x="29" y="95"/>
                  <a:pt x="27" y="92"/>
                  <a:pt x="25" y="89"/>
                </a:cubicBezTo>
                <a:cubicBezTo>
                  <a:pt x="27" y="87"/>
                  <a:pt x="29" y="83"/>
                  <a:pt x="29" y="80"/>
                </a:cubicBezTo>
                <a:cubicBezTo>
                  <a:pt x="29" y="78"/>
                  <a:pt x="28" y="76"/>
                  <a:pt x="27" y="74"/>
                </a:cubicBezTo>
                <a:cubicBezTo>
                  <a:pt x="36" y="71"/>
                  <a:pt x="44" y="67"/>
                  <a:pt x="51" y="60"/>
                </a:cubicBezTo>
                <a:cubicBezTo>
                  <a:pt x="55" y="55"/>
                  <a:pt x="59" y="50"/>
                  <a:pt x="61" y="45"/>
                </a:cubicBezTo>
                <a:cubicBezTo>
                  <a:pt x="63" y="50"/>
                  <a:pt x="67" y="55"/>
                  <a:pt x="72" y="60"/>
                </a:cubicBezTo>
                <a:cubicBezTo>
                  <a:pt x="78" y="67"/>
                  <a:pt x="86" y="71"/>
                  <a:pt x="95" y="74"/>
                </a:cubicBezTo>
                <a:cubicBezTo>
                  <a:pt x="94" y="76"/>
                  <a:pt x="94" y="78"/>
                  <a:pt x="94" y="80"/>
                </a:cubicBezTo>
                <a:cubicBezTo>
                  <a:pt x="94" y="83"/>
                  <a:pt x="95" y="87"/>
                  <a:pt x="97" y="89"/>
                </a:cubicBezTo>
                <a:cubicBezTo>
                  <a:pt x="95" y="92"/>
                  <a:pt x="94" y="95"/>
                  <a:pt x="94" y="99"/>
                </a:cubicBezTo>
                <a:cubicBezTo>
                  <a:pt x="94" y="102"/>
                  <a:pt x="95" y="106"/>
                  <a:pt x="97" y="108"/>
                </a:cubicBezTo>
                <a:close/>
                <a:moveTo>
                  <a:pt x="108" y="146"/>
                </a:moveTo>
                <a:cubicBezTo>
                  <a:pt x="103" y="138"/>
                  <a:pt x="103" y="138"/>
                  <a:pt x="103" y="136"/>
                </a:cubicBezTo>
                <a:cubicBezTo>
                  <a:pt x="103" y="134"/>
                  <a:pt x="105" y="132"/>
                  <a:pt x="108" y="132"/>
                </a:cubicBezTo>
                <a:cubicBezTo>
                  <a:pt x="110" y="132"/>
                  <a:pt x="112" y="134"/>
                  <a:pt x="112" y="136"/>
                </a:cubicBezTo>
                <a:cubicBezTo>
                  <a:pt x="112" y="138"/>
                  <a:pt x="112" y="138"/>
                  <a:pt x="108" y="146"/>
                </a:cubicBezTo>
                <a:close/>
                <a:moveTo>
                  <a:pt x="108" y="122"/>
                </a:moveTo>
                <a:cubicBezTo>
                  <a:pt x="106" y="122"/>
                  <a:pt x="104" y="120"/>
                  <a:pt x="104" y="118"/>
                </a:cubicBezTo>
                <a:cubicBezTo>
                  <a:pt x="104" y="115"/>
                  <a:pt x="106" y="113"/>
                  <a:pt x="108" y="113"/>
                </a:cubicBezTo>
                <a:cubicBezTo>
                  <a:pt x="110" y="113"/>
                  <a:pt x="112" y="115"/>
                  <a:pt x="112" y="118"/>
                </a:cubicBezTo>
                <a:cubicBezTo>
                  <a:pt x="112" y="120"/>
                  <a:pt x="110" y="122"/>
                  <a:pt x="108" y="122"/>
                </a:cubicBezTo>
                <a:close/>
                <a:moveTo>
                  <a:pt x="103" y="80"/>
                </a:moveTo>
                <a:cubicBezTo>
                  <a:pt x="103" y="78"/>
                  <a:pt x="105" y="76"/>
                  <a:pt x="108" y="76"/>
                </a:cubicBezTo>
                <a:cubicBezTo>
                  <a:pt x="110" y="76"/>
                  <a:pt x="112" y="78"/>
                  <a:pt x="112" y="80"/>
                </a:cubicBezTo>
                <a:cubicBezTo>
                  <a:pt x="112" y="83"/>
                  <a:pt x="110" y="85"/>
                  <a:pt x="108" y="85"/>
                </a:cubicBezTo>
                <a:cubicBezTo>
                  <a:pt x="105" y="85"/>
                  <a:pt x="103" y="83"/>
                  <a:pt x="103" y="80"/>
                </a:cubicBezTo>
                <a:close/>
                <a:moveTo>
                  <a:pt x="108" y="103"/>
                </a:moveTo>
                <a:cubicBezTo>
                  <a:pt x="106" y="103"/>
                  <a:pt x="104" y="101"/>
                  <a:pt x="104" y="99"/>
                </a:cubicBezTo>
                <a:cubicBezTo>
                  <a:pt x="104" y="96"/>
                  <a:pt x="106" y="94"/>
                  <a:pt x="108" y="94"/>
                </a:cubicBezTo>
                <a:cubicBezTo>
                  <a:pt x="110" y="94"/>
                  <a:pt x="112" y="96"/>
                  <a:pt x="112" y="99"/>
                </a:cubicBezTo>
                <a:cubicBezTo>
                  <a:pt x="112" y="101"/>
                  <a:pt x="110" y="103"/>
                  <a:pt x="108" y="103"/>
                </a:cubicBezTo>
                <a:close/>
                <a:moveTo>
                  <a:pt x="112" y="66"/>
                </a:moveTo>
                <a:cubicBezTo>
                  <a:pt x="108" y="66"/>
                  <a:pt x="108" y="66"/>
                  <a:pt x="108" y="66"/>
                </a:cubicBezTo>
                <a:cubicBezTo>
                  <a:pt x="85" y="66"/>
                  <a:pt x="66" y="47"/>
                  <a:pt x="66" y="23"/>
                </a:cubicBezTo>
                <a:cubicBezTo>
                  <a:pt x="66" y="16"/>
                  <a:pt x="66" y="16"/>
                  <a:pt x="66" y="16"/>
                </a:cubicBezTo>
                <a:cubicBezTo>
                  <a:pt x="71" y="12"/>
                  <a:pt x="78" y="9"/>
                  <a:pt x="85" y="9"/>
                </a:cubicBezTo>
                <a:cubicBezTo>
                  <a:pt x="100" y="10"/>
                  <a:pt x="112" y="22"/>
                  <a:pt x="112" y="38"/>
                </a:cubicBezTo>
                <a:lnTo>
                  <a:pt x="112" y="6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715E02B5-445C-1019-208E-EB0A4C23D80B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3573463"/>
            <a:ext cx="254000" cy="254000"/>
          </a:xfrm>
          <a:custGeom>
            <a:avLst/>
            <a:gdLst>
              <a:gd name="T0" fmla="*/ 90 w 160"/>
              <a:gd name="T1" fmla="*/ 0 h 160"/>
              <a:gd name="T2" fmla="*/ 19 w 160"/>
              <a:gd name="T3" fmla="*/ 71 h 160"/>
              <a:gd name="T4" fmla="*/ 0 w 160"/>
              <a:gd name="T5" fmla="*/ 127 h 160"/>
              <a:gd name="T6" fmla="*/ 57 w 160"/>
              <a:gd name="T7" fmla="*/ 149 h 160"/>
              <a:gd name="T8" fmla="*/ 126 w 160"/>
              <a:gd name="T9" fmla="*/ 145 h 160"/>
              <a:gd name="T10" fmla="*/ 160 w 160"/>
              <a:gd name="T11" fmla="*/ 94 h 160"/>
              <a:gd name="T12" fmla="*/ 139 w 160"/>
              <a:gd name="T13" fmla="*/ 21 h 160"/>
              <a:gd name="T14" fmla="*/ 58 w 160"/>
              <a:gd name="T15" fmla="*/ 18 h 160"/>
              <a:gd name="T16" fmla="*/ 38 w 160"/>
              <a:gd name="T17" fmla="*/ 71 h 160"/>
              <a:gd name="T18" fmla="*/ 28 w 160"/>
              <a:gd name="T19" fmla="*/ 78 h 160"/>
              <a:gd name="T20" fmla="*/ 38 w 160"/>
              <a:gd name="T21" fmla="*/ 85 h 160"/>
              <a:gd name="T22" fmla="*/ 28 w 160"/>
              <a:gd name="T23" fmla="*/ 94 h 160"/>
              <a:gd name="T24" fmla="*/ 33 w 160"/>
              <a:gd name="T25" fmla="*/ 151 h 160"/>
              <a:gd name="T26" fmla="*/ 23 w 160"/>
              <a:gd name="T27" fmla="*/ 106 h 160"/>
              <a:gd name="T28" fmla="*/ 51 w 160"/>
              <a:gd name="T29" fmla="*/ 142 h 160"/>
              <a:gd name="T30" fmla="*/ 132 w 160"/>
              <a:gd name="T31" fmla="*/ 109 h 160"/>
              <a:gd name="T32" fmla="*/ 47 w 160"/>
              <a:gd name="T33" fmla="*/ 109 h 160"/>
              <a:gd name="T34" fmla="*/ 63 w 160"/>
              <a:gd name="T35" fmla="*/ 37 h 160"/>
              <a:gd name="T36" fmla="*/ 132 w 160"/>
              <a:gd name="T37" fmla="*/ 109 h 160"/>
              <a:gd name="T38" fmla="*/ 141 w 160"/>
              <a:gd name="T39" fmla="*/ 85 h 160"/>
              <a:gd name="T40" fmla="*/ 141 w 160"/>
              <a:gd name="T41" fmla="*/ 104 h 160"/>
              <a:gd name="T42" fmla="*/ 141 w 160"/>
              <a:gd name="T43" fmla="*/ 76 h 160"/>
              <a:gd name="T44" fmla="*/ 67 w 160"/>
              <a:gd name="T45" fmla="*/ 14 h 160"/>
              <a:gd name="T46" fmla="*/ 151 w 160"/>
              <a:gd name="T47" fmla="*/ 71 h 160"/>
              <a:gd name="T48" fmla="*/ 75 w 160"/>
              <a:gd name="T49" fmla="*/ 90 h 160"/>
              <a:gd name="T50" fmla="*/ 66 w 160"/>
              <a:gd name="T51" fmla="*/ 90 h 160"/>
              <a:gd name="T52" fmla="*/ 75 w 160"/>
              <a:gd name="T53" fmla="*/ 90 h 160"/>
              <a:gd name="T54" fmla="*/ 113 w 160"/>
              <a:gd name="T55" fmla="*/ 90 h 160"/>
              <a:gd name="T56" fmla="*/ 104 w 160"/>
              <a:gd name="T57" fmla="*/ 90 h 160"/>
              <a:gd name="T58" fmla="*/ 73 w 160"/>
              <a:gd name="T59" fmla="*/ 119 h 160"/>
              <a:gd name="T60" fmla="*/ 90 w 160"/>
              <a:gd name="T61" fmla="*/ 132 h 160"/>
              <a:gd name="T62" fmla="*/ 106 w 160"/>
              <a:gd name="T63" fmla="*/ 119 h 160"/>
              <a:gd name="T64" fmla="*/ 100 w 160"/>
              <a:gd name="T65" fmla="*/ 119 h 160"/>
              <a:gd name="T66" fmla="*/ 80 w 160"/>
              <a:gd name="T67" fmla="*/ 119 h 160"/>
              <a:gd name="T68" fmla="*/ 73 w 160"/>
              <a:gd name="T69" fmla="*/ 1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139" y="21"/>
                </a:moveTo>
                <a:cubicBezTo>
                  <a:pt x="126" y="8"/>
                  <a:pt x="108" y="0"/>
                  <a:pt x="90" y="0"/>
                </a:cubicBezTo>
                <a:cubicBezTo>
                  <a:pt x="70" y="0"/>
                  <a:pt x="53" y="8"/>
                  <a:pt x="40" y="21"/>
                </a:cubicBezTo>
                <a:cubicBezTo>
                  <a:pt x="26" y="34"/>
                  <a:pt x="19" y="52"/>
                  <a:pt x="19" y="71"/>
                </a:cubicBezTo>
                <a:cubicBezTo>
                  <a:pt x="19" y="98"/>
                  <a:pt x="19" y="98"/>
                  <a:pt x="19" y="98"/>
                </a:cubicBezTo>
                <a:cubicBezTo>
                  <a:pt x="7" y="103"/>
                  <a:pt x="0" y="115"/>
                  <a:pt x="0" y="127"/>
                </a:cubicBezTo>
                <a:cubicBezTo>
                  <a:pt x="0" y="146"/>
                  <a:pt x="15" y="160"/>
                  <a:pt x="32" y="160"/>
                </a:cubicBezTo>
                <a:cubicBezTo>
                  <a:pt x="42" y="160"/>
                  <a:pt x="51" y="156"/>
                  <a:pt x="57" y="149"/>
                </a:cubicBezTo>
                <a:cubicBezTo>
                  <a:pt x="66" y="156"/>
                  <a:pt x="78" y="160"/>
                  <a:pt x="90" y="160"/>
                </a:cubicBezTo>
                <a:cubicBezTo>
                  <a:pt x="103" y="160"/>
                  <a:pt x="116" y="155"/>
                  <a:pt x="126" y="145"/>
                </a:cubicBezTo>
                <a:cubicBezTo>
                  <a:pt x="135" y="136"/>
                  <a:pt x="140" y="125"/>
                  <a:pt x="141" y="113"/>
                </a:cubicBezTo>
                <a:cubicBezTo>
                  <a:pt x="151" y="113"/>
                  <a:pt x="160" y="105"/>
                  <a:pt x="160" y="94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160" y="52"/>
                  <a:pt x="153" y="34"/>
                  <a:pt x="139" y="21"/>
                </a:cubicBezTo>
                <a:close/>
                <a:moveTo>
                  <a:pt x="28" y="71"/>
                </a:moveTo>
                <a:cubicBezTo>
                  <a:pt x="28" y="49"/>
                  <a:pt x="40" y="29"/>
                  <a:pt x="58" y="18"/>
                </a:cubicBezTo>
                <a:cubicBezTo>
                  <a:pt x="58" y="22"/>
                  <a:pt x="59" y="24"/>
                  <a:pt x="60" y="28"/>
                </a:cubicBezTo>
                <a:cubicBezTo>
                  <a:pt x="46" y="37"/>
                  <a:pt x="38" y="54"/>
                  <a:pt x="38" y="71"/>
                </a:cubicBezTo>
                <a:cubicBezTo>
                  <a:pt x="38" y="75"/>
                  <a:pt x="38" y="75"/>
                  <a:pt x="38" y="75"/>
                </a:cubicBezTo>
                <a:cubicBezTo>
                  <a:pt x="34" y="75"/>
                  <a:pt x="31" y="77"/>
                  <a:pt x="28" y="78"/>
                </a:cubicBezTo>
                <a:lnTo>
                  <a:pt x="28" y="71"/>
                </a:lnTo>
                <a:close/>
                <a:moveTo>
                  <a:pt x="38" y="85"/>
                </a:moveTo>
                <a:cubicBezTo>
                  <a:pt x="38" y="104"/>
                  <a:pt x="38" y="104"/>
                  <a:pt x="38" y="104"/>
                </a:cubicBezTo>
                <a:cubicBezTo>
                  <a:pt x="33" y="104"/>
                  <a:pt x="28" y="100"/>
                  <a:pt x="28" y="94"/>
                </a:cubicBezTo>
                <a:cubicBezTo>
                  <a:pt x="28" y="89"/>
                  <a:pt x="32" y="85"/>
                  <a:pt x="38" y="85"/>
                </a:cubicBezTo>
                <a:close/>
                <a:moveTo>
                  <a:pt x="33" y="151"/>
                </a:moveTo>
                <a:cubicBezTo>
                  <a:pt x="20" y="151"/>
                  <a:pt x="10" y="140"/>
                  <a:pt x="10" y="127"/>
                </a:cubicBezTo>
                <a:cubicBezTo>
                  <a:pt x="10" y="119"/>
                  <a:pt x="15" y="110"/>
                  <a:pt x="23" y="106"/>
                </a:cubicBezTo>
                <a:cubicBezTo>
                  <a:pt x="26" y="111"/>
                  <a:pt x="32" y="113"/>
                  <a:pt x="38" y="113"/>
                </a:cubicBezTo>
                <a:cubicBezTo>
                  <a:pt x="39" y="124"/>
                  <a:pt x="44" y="134"/>
                  <a:pt x="51" y="142"/>
                </a:cubicBezTo>
                <a:cubicBezTo>
                  <a:pt x="46" y="148"/>
                  <a:pt x="40" y="151"/>
                  <a:pt x="33" y="151"/>
                </a:cubicBezTo>
                <a:close/>
                <a:moveTo>
                  <a:pt x="132" y="109"/>
                </a:moveTo>
                <a:cubicBezTo>
                  <a:pt x="132" y="132"/>
                  <a:pt x="113" y="151"/>
                  <a:pt x="90" y="151"/>
                </a:cubicBezTo>
                <a:cubicBezTo>
                  <a:pt x="66" y="151"/>
                  <a:pt x="47" y="132"/>
                  <a:pt x="47" y="109"/>
                </a:cubicBezTo>
                <a:cubicBezTo>
                  <a:pt x="47" y="71"/>
                  <a:pt x="47" y="71"/>
                  <a:pt x="47" y="71"/>
                </a:cubicBezTo>
                <a:cubicBezTo>
                  <a:pt x="47" y="58"/>
                  <a:pt x="53" y="45"/>
                  <a:pt x="63" y="37"/>
                </a:cubicBezTo>
                <a:cubicBezTo>
                  <a:pt x="75" y="64"/>
                  <a:pt x="101" y="83"/>
                  <a:pt x="132" y="85"/>
                </a:cubicBezTo>
                <a:lnTo>
                  <a:pt x="132" y="109"/>
                </a:lnTo>
                <a:close/>
                <a:moveTo>
                  <a:pt x="141" y="104"/>
                </a:moveTo>
                <a:cubicBezTo>
                  <a:pt x="141" y="85"/>
                  <a:pt x="141" y="85"/>
                  <a:pt x="141" y="85"/>
                </a:cubicBezTo>
                <a:cubicBezTo>
                  <a:pt x="147" y="85"/>
                  <a:pt x="151" y="89"/>
                  <a:pt x="151" y="94"/>
                </a:cubicBezTo>
                <a:cubicBezTo>
                  <a:pt x="151" y="100"/>
                  <a:pt x="147" y="104"/>
                  <a:pt x="141" y="104"/>
                </a:cubicBezTo>
                <a:close/>
                <a:moveTo>
                  <a:pt x="151" y="79"/>
                </a:moveTo>
                <a:cubicBezTo>
                  <a:pt x="148" y="77"/>
                  <a:pt x="145" y="76"/>
                  <a:pt x="141" y="76"/>
                </a:cubicBezTo>
                <a:cubicBezTo>
                  <a:pt x="137" y="76"/>
                  <a:pt x="137" y="76"/>
                  <a:pt x="137" y="76"/>
                </a:cubicBezTo>
                <a:cubicBezTo>
                  <a:pt x="102" y="76"/>
                  <a:pt x="72" y="49"/>
                  <a:pt x="67" y="14"/>
                </a:cubicBezTo>
                <a:cubicBezTo>
                  <a:pt x="74" y="11"/>
                  <a:pt x="82" y="10"/>
                  <a:pt x="90" y="10"/>
                </a:cubicBezTo>
                <a:cubicBezTo>
                  <a:pt x="123" y="10"/>
                  <a:pt x="151" y="37"/>
                  <a:pt x="151" y="71"/>
                </a:cubicBezTo>
                <a:lnTo>
                  <a:pt x="151" y="79"/>
                </a:lnTo>
                <a:close/>
                <a:moveTo>
                  <a:pt x="75" y="90"/>
                </a:moveTo>
                <a:cubicBezTo>
                  <a:pt x="75" y="87"/>
                  <a:pt x="73" y="85"/>
                  <a:pt x="70" y="85"/>
                </a:cubicBezTo>
                <a:cubicBezTo>
                  <a:pt x="68" y="85"/>
                  <a:pt x="66" y="87"/>
                  <a:pt x="66" y="90"/>
                </a:cubicBezTo>
                <a:cubicBezTo>
                  <a:pt x="66" y="92"/>
                  <a:pt x="68" y="94"/>
                  <a:pt x="70" y="94"/>
                </a:cubicBezTo>
                <a:cubicBezTo>
                  <a:pt x="73" y="94"/>
                  <a:pt x="75" y="92"/>
                  <a:pt x="75" y="90"/>
                </a:cubicBezTo>
                <a:close/>
                <a:moveTo>
                  <a:pt x="108" y="94"/>
                </a:moveTo>
                <a:cubicBezTo>
                  <a:pt x="111" y="94"/>
                  <a:pt x="113" y="92"/>
                  <a:pt x="113" y="90"/>
                </a:cubicBezTo>
                <a:cubicBezTo>
                  <a:pt x="113" y="87"/>
                  <a:pt x="111" y="85"/>
                  <a:pt x="108" y="85"/>
                </a:cubicBezTo>
                <a:cubicBezTo>
                  <a:pt x="106" y="85"/>
                  <a:pt x="104" y="87"/>
                  <a:pt x="104" y="90"/>
                </a:cubicBezTo>
                <a:cubicBezTo>
                  <a:pt x="104" y="92"/>
                  <a:pt x="106" y="94"/>
                  <a:pt x="108" y="94"/>
                </a:cubicBezTo>
                <a:close/>
                <a:moveTo>
                  <a:pt x="73" y="119"/>
                </a:moveTo>
                <a:cubicBezTo>
                  <a:pt x="71" y="121"/>
                  <a:pt x="71" y="123"/>
                  <a:pt x="73" y="125"/>
                </a:cubicBezTo>
                <a:cubicBezTo>
                  <a:pt x="78" y="129"/>
                  <a:pt x="84" y="132"/>
                  <a:pt x="90" y="132"/>
                </a:cubicBezTo>
                <a:cubicBezTo>
                  <a:pt x="96" y="132"/>
                  <a:pt x="102" y="129"/>
                  <a:pt x="106" y="125"/>
                </a:cubicBezTo>
                <a:cubicBezTo>
                  <a:pt x="108" y="123"/>
                  <a:pt x="108" y="120"/>
                  <a:pt x="106" y="119"/>
                </a:cubicBezTo>
                <a:cubicBezTo>
                  <a:pt x="105" y="118"/>
                  <a:pt x="104" y="117"/>
                  <a:pt x="103" y="117"/>
                </a:cubicBezTo>
                <a:cubicBezTo>
                  <a:pt x="102" y="117"/>
                  <a:pt x="101" y="118"/>
                  <a:pt x="100" y="119"/>
                </a:cubicBezTo>
                <a:cubicBezTo>
                  <a:pt x="97" y="121"/>
                  <a:pt x="93" y="123"/>
                  <a:pt x="90" y="123"/>
                </a:cubicBezTo>
                <a:cubicBezTo>
                  <a:pt x="86" y="123"/>
                  <a:pt x="82" y="121"/>
                  <a:pt x="80" y="119"/>
                </a:cubicBezTo>
                <a:cubicBezTo>
                  <a:pt x="79" y="118"/>
                  <a:pt x="77" y="117"/>
                  <a:pt x="76" y="117"/>
                </a:cubicBezTo>
                <a:cubicBezTo>
                  <a:pt x="75" y="117"/>
                  <a:pt x="74" y="118"/>
                  <a:pt x="73" y="1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579FB6C5-F3E7-BE41-862E-6A3EB64565DC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4122738"/>
            <a:ext cx="223838" cy="254000"/>
          </a:xfrm>
          <a:custGeom>
            <a:avLst/>
            <a:gdLst>
              <a:gd name="T0" fmla="*/ 70 w 141"/>
              <a:gd name="T1" fmla="*/ 118 h 160"/>
              <a:gd name="T2" fmla="*/ 86 w 141"/>
              <a:gd name="T3" fmla="*/ 111 h 160"/>
              <a:gd name="T4" fmla="*/ 86 w 141"/>
              <a:gd name="T5" fmla="*/ 105 h 160"/>
              <a:gd name="T6" fmla="*/ 83 w 141"/>
              <a:gd name="T7" fmla="*/ 103 h 160"/>
              <a:gd name="T8" fmla="*/ 80 w 141"/>
              <a:gd name="T9" fmla="*/ 105 h 160"/>
              <a:gd name="T10" fmla="*/ 70 w 141"/>
              <a:gd name="T11" fmla="*/ 109 h 160"/>
              <a:gd name="T12" fmla="*/ 60 w 141"/>
              <a:gd name="T13" fmla="*/ 105 h 160"/>
              <a:gd name="T14" fmla="*/ 57 w 141"/>
              <a:gd name="T15" fmla="*/ 103 h 160"/>
              <a:gd name="T16" fmla="*/ 54 w 141"/>
              <a:gd name="T17" fmla="*/ 105 h 160"/>
              <a:gd name="T18" fmla="*/ 54 w 141"/>
              <a:gd name="T19" fmla="*/ 111 h 160"/>
              <a:gd name="T20" fmla="*/ 70 w 141"/>
              <a:gd name="T21" fmla="*/ 118 h 160"/>
              <a:gd name="T22" fmla="*/ 52 w 141"/>
              <a:gd name="T23" fmla="*/ 76 h 160"/>
              <a:gd name="T24" fmla="*/ 56 w 141"/>
              <a:gd name="T25" fmla="*/ 71 h 160"/>
              <a:gd name="T26" fmla="*/ 52 w 141"/>
              <a:gd name="T27" fmla="*/ 67 h 160"/>
              <a:gd name="T28" fmla="*/ 47 w 141"/>
              <a:gd name="T29" fmla="*/ 71 h 160"/>
              <a:gd name="T30" fmla="*/ 52 w 141"/>
              <a:gd name="T31" fmla="*/ 76 h 160"/>
              <a:gd name="T32" fmla="*/ 89 w 141"/>
              <a:gd name="T33" fmla="*/ 76 h 160"/>
              <a:gd name="T34" fmla="*/ 94 w 141"/>
              <a:gd name="T35" fmla="*/ 71 h 160"/>
              <a:gd name="T36" fmla="*/ 89 w 141"/>
              <a:gd name="T37" fmla="*/ 67 h 160"/>
              <a:gd name="T38" fmla="*/ 85 w 141"/>
              <a:gd name="T39" fmla="*/ 71 h 160"/>
              <a:gd name="T40" fmla="*/ 89 w 141"/>
              <a:gd name="T41" fmla="*/ 76 h 160"/>
              <a:gd name="T42" fmla="*/ 70 w 141"/>
              <a:gd name="T43" fmla="*/ 0 h 160"/>
              <a:gd name="T44" fmla="*/ 0 w 141"/>
              <a:gd name="T45" fmla="*/ 71 h 160"/>
              <a:gd name="T46" fmla="*/ 0 w 141"/>
              <a:gd name="T47" fmla="*/ 156 h 160"/>
              <a:gd name="T48" fmla="*/ 4 w 141"/>
              <a:gd name="T49" fmla="*/ 160 h 160"/>
              <a:gd name="T50" fmla="*/ 136 w 141"/>
              <a:gd name="T51" fmla="*/ 160 h 160"/>
              <a:gd name="T52" fmla="*/ 140 w 141"/>
              <a:gd name="T53" fmla="*/ 156 h 160"/>
              <a:gd name="T54" fmla="*/ 140 w 141"/>
              <a:gd name="T55" fmla="*/ 71 h 160"/>
              <a:gd name="T56" fmla="*/ 70 w 141"/>
              <a:gd name="T57" fmla="*/ 0 h 160"/>
              <a:gd name="T58" fmla="*/ 131 w 141"/>
              <a:gd name="T59" fmla="*/ 152 h 160"/>
              <a:gd name="T60" fmla="*/ 9 w 141"/>
              <a:gd name="T61" fmla="*/ 152 h 160"/>
              <a:gd name="T62" fmla="*/ 9 w 141"/>
              <a:gd name="T63" fmla="*/ 71 h 160"/>
              <a:gd name="T64" fmla="*/ 70 w 141"/>
              <a:gd name="T65" fmla="*/ 10 h 160"/>
              <a:gd name="T66" fmla="*/ 131 w 141"/>
              <a:gd name="T67" fmla="*/ 71 h 160"/>
              <a:gd name="T68" fmla="*/ 131 w 141"/>
              <a:gd name="T69" fmla="*/ 152 h 160"/>
              <a:gd name="T70" fmla="*/ 70 w 141"/>
              <a:gd name="T71" fmla="*/ 20 h 160"/>
              <a:gd name="T72" fmla="*/ 19 w 141"/>
              <a:gd name="T73" fmla="*/ 71 h 160"/>
              <a:gd name="T74" fmla="*/ 19 w 141"/>
              <a:gd name="T75" fmla="*/ 90 h 160"/>
              <a:gd name="T76" fmla="*/ 70 w 141"/>
              <a:gd name="T77" fmla="*/ 141 h 160"/>
              <a:gd name="T78" fmla="*/ 122 w 141"/>
              <a:gd name="T79" fmla="*/ 90 h 160"/>
              <a:gd name="T80" fmla="*/ 122 w 141"/>
              <a:gd name="T81" fmla="*/ 71 h 160"/>
              <a:gd name="T82" fmla="*/ 70 w 141"/>
              <a:gd name="T83" fmla="*/ 20 h 160"/>
              <a:gd name="T84" fmla="*/ 70 w 141"/>
              <a:gd name="T85" fmla="*/ 29 h 160"/>
              <a:gd name="T86" fmla="*/ 105 w 141"/>
              <a:gd name="T87" fmla="*/ 48 h 160"/>
              <a:gd name="T88" fmla="*/ 35 w 141"/>
              <a:gd name="T89" fmla="*/ 48 h 160"/>
              <a:gd name="T90" fmla="*/ 70 w 141"/>
              <a:gd name="T91" fmla="*/ 29 h 160"/>
              <a:gd name="T92" fmla="*/ 70 w 141"/>
              <a:gd name="T93" fmla="*/ 132 h 160"/>
              <a:gd name="T94" fmla="*/ 28 w 141"/>
              <a:gd name="T95" fmla="*/ 95 h 160"/>
              <a:gd name="T96" fmla="*/ 112 w 141"/>
              <a:gd name="T97" fmla="*/ 95 h 160"/>
              <a:gd name="T98" fmla="*/ 70 w 141"/>
              <a:gd name="T99" fmla="*/ 132 h 160"/>
              <a:gd name="T100" fmla="*/ 113 w 141"/>
              <a:gd name="T101" fmla="*/ 71 h 160"/>
              <a:gd name="T102" fmla="*/ 113 w 141"/>
              <a:gd name="T103" fmla="*/ 85 h 160"/>
              <a:gd name="T104" fmla="*/ 28 w 141"/>
              <a:gd name="T105" fmla="*/ 85 h 160"/>
              <a:gd name="T106" fmla="*/ 28 w 141"/>
              <a:gd name="T107" fmla="*/ 71 h 160"/>
              <a:gd name="T108" fmla="*/ 31 w 141"/>
              <a:gd name="T109" fmla="*/ 58 h 160"/>
              <a:gd name="T110" fmla="*/ 110 w 141"/>
              <a:gd name="T111" fmla="*/ 58 h 160"/>
              <a:gd name="T112" fmla="*/ 113 w 141"/>
              <a:gd name="T113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1" h="160">
                <a:moveTo>
                  <a:pt x="70" y="118"/>
                </a:moveTo>
                <a:cubicBezTo>
                  <a:pt x="76" y="118"/>
                  <a:pt x="82" y="115"/>
                  <a:pt x="86" y="111"/>
                </a:cubicBezTo>
                <a:cubicBezTo>
                  <a:pt x="88" y="109"/>
                  <a:pt x="88" y="106"/>
                  <a:pt x="86" y="105"/>
                </a:cubicBezTo>
                <a:cubicBezTo>
                  <a:pt x="86" y="104"/>
                  <a:pt x="85" y="103"/>
                  <a:pt x="83" y="103"/>
                </a:cubicBezTo>
                <a:cubicBezTo>
                  <a:pt x="82" y="103"/>
                  <a:pt x="81" y="104"/>
                  <a:pt x="80" y="105"/>
                </a:cubicBezTo>
                <a:cubicBezTo>
                  <a:pt x="78" y="107"/>
                  <a:pt x="74" y="109"/>
                  <a:pt x="70" y="109"/>
                </a:cubicBezTo>
                <a:cubicBezTo>
                  <a:pt x="66" y="109"/>
                  <a:pt x="63" y="107"/>
                  <a:pt x="60" y="105"/>
                </a:cubicBezTo>
                <a:cubicBezTo>
                  <a:pt x="59" y="104"/>
                  <a:pt x="58" y="103"/>
                  <a:pt x="57" y="103"/>
                </a:cubicBezTo>
                <a:cubicBezTo>
                  <a:pt x="56" y="103"/>
                  <a:pt x="55" y="104"/>
                  <a:pt x="54" y="105"/>
                </a:cubicBezTo>
                <a:cubicBezTo>
                  <a:pt x="52" y="107"/>
                  <a:pt x="52" y="110"/>
                  <a:pt x="54" y="111"/>
                </a:cubicBezTo>
                <a:cubicBezTo>
                  <a:pt x="58" y="115"/>
                  <a:pt x="64" y="118"/>
                  <a:pt x="70" y="118"/>
                </a:cubicBezTo>
                <a:close/>
                <a:moveTo>
                  <a:pt x="52" y="76"/>
                </a:moveTo>
                <a:cubicBezTo>
                  <a:pt x="54" y="76"/>
                  <a:pt x="56" y="74"/>
                  <a:pt x="56" y="71"/>
                </a:cubicBezTo>
                <a:cubicBezTo>
                  <a:pt x="56" y="69"/>
                  <a:pt x="54" y="67"/>
                  <a:pt x="52" y="67"/>
                </a:cubicBezTo>
                <a:cubicBezTo>
                  <a:pt x="49" y="67"/>
                  <a:pt x="47" y="69"/>
                  <a:pt x="47" y="71"/>
                </a:cubicBezTo>
                <a:cubicBezTo>
                  <a:pt x="47" y="74"/>
                  <a:pt x="49" y="76"/>
                  <a:pt x="52" y="76"/>
                </a:cubicBezTo>
                <a:close/>
                <a:moveTo>
                  <a:pt x="89" y="76"/>
                </a:moveTo>
                <a:cubicBezTo>
                  <a:pt x="91" y="76"/>
                  <a:pt x="94" y="74"/>
                  <a:pt x="94" y="71"/>
                </a:cubicBezTo>
                <a:cubicBezTo>
                  <a:pt x="94" y="69"/>
                  <a:pt x="91" y="67"/>
                  <a:pt x="89" y="67"/>
                </a:cubicBezTo>
                <a:cubicBezTo>
                  <a:pt x="87" y="67"/>
                  <a:pt x="85" y="69"/>
                  <a:pt x="85" y="71"/>
                </a:cubicBezTo>
                <a:cubicBezTo>
                  <a:pt x="85" y="74"/>
                  <a:pt x="87" y="76"/>
                  <a:pt x="89" y="76"/>
                </a:cubicBezTo>
                <a:close/>
                <a:moveTo>
                  <a:pt x="70" y="0"/>
                </a:moveTo>
                <a:cubicBezTo>
                  <a:pt x="31" y="0"/>
                  <a:pt x="0" y="32"/>
                  <a:pt x="0" y="71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4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8" y="160"/>
                  <a:pt x="140" y="158"/>
                  <a:pt x="140" y="156"/>
                </a:cubicBezTo>
                <a:cubicBezTo>
                  <a:pt x="140" y="71"/>
                  <a:pt x="140" y="71"/>
                  <a:pt x="140" y="71"/>
                </a:cubicBezTo>
                <a:cubicBezTo>
                  <a:pt x="141" y="32"/>
                  <a:pt x="109" y="0"/>
                  <a:pt x="70" y="0"/>
                </a:cubicBezTo>
                <a:close/>
                <a:moveTo>
                  <a:pt x="131" y="152"/>
                </a:moveTo>
                <a:cubicBezTo>
                  <a:pt x="9" y="152"/>
                  <a:pt x="9" y="152"/>
                  <a:pt x="9" y="152"/>
                </a:cubicBezTo>
                <a:cubicBezTo>
                  <a:pt x="9" y="71"/>
                  <a:pt x="9" y="71"/>
                  <a:pt x="9" y="71"/>
                </a:cubicBezTo>
                <a:cubicBezTo>
                  <a:pt x="9" y="38"/>
                  <a:pt x="36" y="10"/>
                  <a:pt x="70" y="10"/>
                </a:cubicBezTo>
                <a:cubicBezTo>
                  <a:pt x="104" y="10"/>
                  <a:pt x="131" y="38"/>
                  <a:pt x="131" y="71"/>
                </a:cubicBezTo>
                <a:lnTo>
                  <a:pt x="131" y="152"/>
                </a:lnTo>
                <a:close/>
                <a:moveTo>
                  <a:pt x="70" y="20"/>
                </a:moveTo>
                <a:cubicBezTo>
                  <a:pt x="42" y="20"/>
                  <a:pt x="19" y="43"/>
                  <a:pt x="19" y="71"/>
                </a:cubicBezTo>
                <a:cubicBezTo>
                  <a:pt x="19" y="90"/>
                  <a:pt x="19" y="90"/>
                  <a:pt x="19" y="90"/>
                </a:cubicBezTo>
                <a:cubicBezTo>
                  <a:pt x="19" y="118"/>
                  <a:pt x="42" y="141"/>
                  <a:pt x="70" y="141"/>
                </a:cubicBezTo>
                <a:cubicBezTo>
                  <a:pt x="98" y="141"/>
                  <a:pt x="122" y="118"/>
                  <a:pt x="122" y="90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43"/>
                  <a:pt x="98" y="20"/>
                  <a:pt x="70" y="20"/>
                </a:cubicBezTo>
                <a:close/>
                <a:moveTo>
                  <a:pt x="70" y="29"/>
                </a:moveTo>
                <a:cubicBezTo>
                  <a:pt x="84" y="29"/>
                  <a:pt x="98" y="36"/>
                  <a:pt x="105" y="48"/>
                </a:cubicBezTo>
                <a:cubicBezTo>
                  <a:pt x="35" y="48"/>
                  <a:pt x="35" y="48"/>
                  <a:pt x="35" y="48"/>
                </a:cubicBezTo>
                <a:cubicBezTo>
                  <a:pt x="42" y="36"/>
                  <a:pt x="55" y="29"/>
                  <a:pt x="70" y="29"/>
                </a:cubicBezTo>
                <a:close/>
                <a:moveTo>
                  <a:pt x="70" y="132"/>
                </a:moveTo>
                <a:cubicBezTo>
                  <a:pt x="48" y="132"/>
                  <a:pt x="31" y="116"/>
                  <a:pt x="28" y="95"/>
                </a:cubicBezTo>
                <a:cubicBezTo>
                  <a:pt x="112" y="95"/>
                  <a:pt x="112" y="95"/>
                  <a:pt x="112" y="95"/>
                </a:cubicBezTo>
                <a:cubicBezTo>
                  <a:pt x="110" y="115"/>
                  <a:pt x="92" y="132"/>
                  <a:pt x="70" y="132"/>
                </a:cubicBezTo>
                <a:close/>
                <a:moveTo>
                  <a:pt x="113" y="71"/>
                </a:moveTo>
                <a:cubicBezTo>
                  <a:pt x="113" y="85"/>
                  <a:pt x="113" y="85"/>
                  <a:pt x="113" y="85"/>
                </a:cubicBezTo>
                <a:cubicBezTo>
                  <a:pt x="28" y="85"/>
                  <a:pt x="28" y="85"/>
                  <a:pt x="28" y="85"/>
                </a:cubicBezTo>
                <a:cubicBezTo>
                  <a:pt x="28" y="71"/>
                  <a:pt x="28" y="71"/>
                  <a:pt x="28" y="71"/>
                </a:cubicBezTo>
                <a:cubicBezTo>
                  <a:pt x="28" y="66"/>
                  <a:pt x="29" y="62"/>
                  <a:pt x="31" y="58"/>
                </a:cubicBezTo>
                <a:cubicBezTo>
                  <a:pt x="110" y="58"/>
                  <a:pt x="110" y="58"/>
                  <a:pt x="110" y="58"/>
                </a:cubicBezTo>
                <a:cubicBezTo>
                  <a:pt x="112" y="62"/>
                  <a:pt x="113" y="66"/>
                  <a:pt x="113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096AD48C-60D7-A6AD-CA52-A68FA37A2D2A}"/>
              </a:ext>
            </a:extLst>
          </p:cNvPr>
          <p:cNvSpPr>
            <a:spLocks noEditPoints="1"/>
          </p:cNvSpPr>
          <p:nvPr/>
        </p:nvSpPr>
        <p:spPr bwMode="auto">
          <a:xfrm>
            <a:off x="1274763" y="4676775"/>
            <a:ext cx="257175" cy="252413"/>
          </a:xfrm>
          <a:custGeom>
            <a:avLst/>
            <a:gdLst>
              <a:gd name="T0" fmla="*/ 91 w 162"/>
              <a:gd name="T1" fmla="*/ 118 h 159"/>
              <a:gd name="T2" fmla="*/ 71 w 162"/>
              <a:gd name="T3" fmla="*/ 118 h 159"/>
              <a:gd name="T4" fmla="*/ 65 w 162"/>
              <a:gd name="T5" fmla="*/ 118 h 159"/>
              <a:gd name="T6" fmla="*/ 81 w 162"/>
              <a:gd name="T7" fmla="*/ 131 h 159"/>
              <a:gd name="T8" fmla="*/ 97 w 162"/>
              <a:gd name="T9" fmla="*/ 118 h 159"/>
              <a:gd name="T10" fmla="*/ 160 w 162"/>
              <a:gd name="T11" fmla="*/ 133 h 159"/>
              <a:gd name="T12" fmla="*/ 161 w 162"/>
              <a:gd name="T13" fmla="*/ 112 h 159"/>
              <a:gd name="T14" fmla="*/ 132 w 162"/>
              <a:gd name="T15" fmla="*/ 75 h 159"/>
              <a:gd name="T16" fmla="*/ 122 w 162"/>
              <a:gd name="T17" fmla="*/ 38 h 159"/>
              <a:gd name="T18" fmla="*/ 97 w 162"/>
              <a:gd name="T19" fmla="*/ 12 h 159"/>
              <a:gd name="T20" fmla="*/ 65 w 162"/>
              <a:gd name="T21" fmla="*/ 12 h 159"/>
              <a:gd name="T22" fmla="*/ 39 w 162"/>
              <a:gd name="T23" fmla="*/ 38 h 159"/>
              <a:gd name="T24" fmla="*/ 29 w 162"/>
              <a:gd name="T25" fmla="*/ 75 h 159"/>
              <a:gd name="T26" fmla="*/ 1 w 162"/>
              <a:gd name="T27" fmla="*/ 112 h 159"/>
              <a:gd name="T28" fmla="*/ 1 w 162"/>
              <a:gd name="T29" fmla="*/ 133 h 159"/>
              <a:gd name="T30" fmla="*/ 5 w 162"/>
              <a:gd name="T31" fmla="*/ 140 h 159"/>
              <a:gd name="T32" fmla="*/ 14 w 162"/>
              <a:gd name="T33" fmla="*/ 130 h 159"/>
              <a:gd name="T34" fmla="*/ 33 w 162"/>
              <a:gd name="T35" fmla="*/ 126 h 159"/>
              <a:gd name="T36" fmla="*/ 129 w 162"/>
              <a:gd name="T37" fmla="*/ 126 h 159"/>
              <a:gd name="T38" fmla="*/ 148 w 162"/>
              <a:gd name="T39" fmla="*/ 130 h 159"/>
              <a:gd name="T40" fmla="*/ 156 w 162"/>
              <a:gd name="T41" fmla="*/ 140 h 159"/>
              <a:gd name="T42" fmla="*/ 160 w 162"/>
              <a:gd name="T43" fmla="*/ 133 h 159"/>
              <a:gd name="T44" fmla="*/ 10 w 162"/>
              <a:gd name="T45" fmla="*/ 112 h 159"/>
              <a:gd name="T46" fmla="*/ 29 w 162"/>
              <a:gd name="T47" fmla="*/ 112 h 159"/>
              <a:gd name="T48" fmla="*/ 29 w 162"/>
              <a:gd name="T49" fmla="*/ 103 h 159"/>
              <a:gd name="T50" fmla="*/ 29 w 162"/>
              <a:gd name="T51" fmla="*/ 84 h 159"/>
              <a:gd name="T52" fmla="*/ 71 w 162"/>
              <a:gd name="T53" fmla="*/ 34 h 159"/>
              <a:gd name="T54" fmla="*/ 74 w 162"/>
              <a:gd name="T55" fmla="*/ 14 h 159"/>
              <a:gd name="T56" fmla="*/ 87 w 162"/>
              <a:gd name="T57" fmla="*/ 14 h 159"/>
              <a:gd name="T58" fmla="*/ 91 w 162"/>
              <a:gd name="T59" fmla="*/ 34 h 159"/>
              <a:gd name="T60" fmla="*/ 71 w 162"/>
              <a:gd name="T61" fmla="*/ 34 h 159"/>
              <a:gd name="T62" fmla="*/ 43 w 162"/>
              <a:gd name="T63" fmla="*/ 85 h 159"/>
              <a:gd name="T64" fmla="*/ 67 w 162"/>
              <a:gd name="T65" fmla="*/ 89 h 159"/>
              <a:gd name="T66" fmla="*/ 43 w 162"/>
              <a:gd name="T67" fmla="*/ 103 h 159"/>
              <a:gd name="T68" fmla="*/ 39 w 162"/>
              <a:gd name="T69" fmla="*/ 89 h 159"/>
              <a:gd name="T70" fmla="*/ 39 w 162"/>
              <a:gd name="T71" fmla="*/ 112 h 159"/>
              <a:gd name="T72" fmla="*/ 53 w 162"/>
              <a:gd name="T73" fmla="*/ 113 h 159"/>
              <a:gd name="T74" fmla="*/ 86 w 162"/>
              <a:gd name="T75" fmla="*/ 94 h 159"/>
              <a:gd name="T76" fmla="*/ 118 w 162"/>
              <a:gd name="T77" fmla="*/ 113 h 159"/>
              <a:gd name="T78" fmla="*/ 81 w 162"/>
              <a:gd name="T79" fmla="*/ 150 h 159"/>
              <a:gd name="T80" fmla="*/ 119 w 162"/>
              <a:gd name="T81" fmla="*/ 103 h 159"/>
              <a:gd name="T82" fmla="*/ 95 w 162"/>
              <a:gd name="T83" fmla="*/ 89 h 159"/>
              <a:gd name="T84" fmla="*/ 119 w 162"/>
              <a:gd name="T85" fmla="*/ 85 h 159"/>
              <a:gd name="T86" fmla="*/ 123 w 162"/>
              <a:gd name="T87" fmla="*/ 98 h 159"/>
              <a:gd name="T88" fmla="*/ 119 w 162"/>
              <a:gd name="T89" fmla="*/ 74 h 159"/>
              <a:gd name="T90" fmla="*/ 86 w 162"/>
              <a:gd name="T91" fmla="*/ 84 h 159"/>
              <a:gd name="T92" fmla="*/ 62 w 162"/>
              <a:gd name="T93" fmla="*/ 74 h 159"/>
              <a:gd name="T94" fmla="*/ 39 w 162"/>
              <a:gd name="T95" fmla="*/ 75 h 159"/>
              <a:gd name="T96" fmla="*/ 61 w 162"/>
              <a:gd name="T97" fmla="*/ 33 h 159"/>
              <a:gd name="T98" fmla="*/ 100 w 162"/>
              <a:gd name="T99" fmla="*/ 33 h 159"/>
              <a:gd name="T100" fmla="*/ 123 w 162"/>
              <a:gd name="T101" fmla="*/ 75 h 159"/>
              <a:gd name="T102" fmla="*/ 142 w 162"/>
              <a:gd name="T103" fmla="*/ 94 h 159"/>
              <a:gd name="T104" fmla="*/ 133 w 162"/>
              <a:gd name="T105" fmla="*/ 84 h 159"/>
              <a:gd name="T106" fmla="*/ 132 w 162"/>
              <a:gd name="T107" fmla="*/ 112 h 159"/>
              <a:gd name="T108" fmla="*/ 151 w 162"/>
              <a:gd name="T109" fmla="*/ 11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2" h="159">
                <a:moveTo>
                  <a:pt x="94" y="116"/>
                </a:moveTo>
                <a:cubicBezTo>
                  <a:pt x="93" y="116"/>
                  <a:pt x="91" y="117"/>
                  <a:pt x="91" y="118"/>
                </a:cubicBezTo>
                <a:cubicBezTo>
                  <a:pt x="88" y="120"/>
                  <a:pt x="84" y="122"/>
                  <a:pt x="81" y="122"/>
                </a:cubicBezTo>
                <a:cubicBezTo>
                  <a:pt x="77" y="122"/>
                  <a:pt x="73" y="120"/>
                  <a:pt x="71" y="118"/>
                </a:cubicBezTo>
                <a:cubicBezTo>
                  <a:pt x="70" y="117"/>
                  <a:pt x="69" y="116"/>
                  <a:pt x="68" y="116"/>
                </a:cubicBezTo>
                <a:cubicBezTo>
                  <a:pt x="66" y="116"/>
                  <a:pt x="65" y="117"/>
                  <a:pt x="65" y="118"/>
                </a:cubicBezTo>
                <a:cubicBezTo>
                  <a:pt x="63" y="120"/>
                  <a:pt x="63" y="122"/>
                  <a:pt x="65" y="124"/>
                </a:cubicBezTo>
                <a:cubicBezTo>
                  <a:pt x="69" y="128"/>
                  <a:pt x="75" y="131"/>
                  <a:pt x="81" y="131"/>
                </a:cubicBezTo>
                <a:cubicBezTo>
                  <a:pt x="87" y="131"/>
                  <a:pt x="93" y="128"/>
                  <a:pt x="97" y="124"/>
                </a:cubicBezTo>
                <a:cubicBezTo>
                  <a:pt x="99" y="122"/>
                  <a:pt x="99" y="119"/>
                  <a:pt x="97" y="118"/>
                </a:cubicBezTo>
                <a:cubicBezTo>
                  <a:pt x="96" y="117"/>
                  <a:pt x="95" y="116"/>
                  <a:pt x="94" y="116"/>
                </a:cubicBezTo>
                <a:close/>
                <a:moveTo>
                  <a:pt x="160" y="133"/>
                </a:moveTo>
                <a:cubicBezTo>
                  <a:pt x="156" y="124"/>
                  <a:pt x="156" y="124"/>
                  <a:pt x="156" y="124"/>
                </a:cubicBezTo>
                <a:cubicBezTo>
                  <a:pt x="159" y="121"/>
                  <a:pt x="161" y="117"/>
                  <a:pt x="161" y="112"/>
                </a:cubicBezTo>
                <a:cubicBezTo>
                  <a:pt x="161" y="106"/>
                  <a:pt x="157" y="100"/>
                  <a:pt x="151" y="96"/>
                </a:cubicBezTo>
                <a:cubicBezTo>
                  <a:pt x="153" y="85"/>
                  <a:pt x="144" y="75"/>
                  <a:pt x="132" y="75"/>
                </a:cubicBezTo>
                <a:cubicBezTo>
                  <a:pt x="132" y="69"/>
                  <a:pt x="132" y="69"/>
                  <a:pt x="132" y="69"/>
                </a:cubicBezTo>
                <a:cubicBezTo>
                  <a:pt x="132" y="58"/>
                  <a:pt x="129" y="47"/>
                  <a:pt x="122" y="38"/>
                </a:cubicBezTo>
                <a:cubicBezTo>
                  <a:pt x="116" y="30"/>
                  <a:pt x="108" y="24"/>
                  <a:pt x="99" y="21"/>
                </a:cubicBezTo>
                <a:cubicBezTo>
                  <a:pt x="97" y="12"/>
                  <a:pt x="97" y="12"/>
                  <a:pt x="97" y="12"/>
                </a:cubicBezTo>
                <a:cubicBezTo>
                  <a:pt x="95" y="5"/>
                  <a:pt x="89" y="0"/>
                  <a:pt x="81" y="0"/>
                </a:cubicBezTo>
                <a:cubicBezTo>
                  <a:pt x="73" y="0"/>
                  <a:pt x="67" y="5"/>
                  <a:pt x="65" y="12"/>
                </a:cubicBezTo>
                <a:cubicBezTo>
                  <a:pt x="63" y="21"/>
                  <a:pt x="63" y="21"/>
                  <a:pt x="63" y="21"/>
                </a:cubicBezTo>
                <a:cubicBezTo>
                  <a:pt x="54" y="24"/>
                  <a:pt x="45" y="30"/>
                  <a:pt x="39" y="38"/>
                </a:cubicBezTo>
                <a:cubicBezTo>
                  <a:pt x="33" y="47"/>
                  <a:pt x="29" y="58"/>
                  <a:pt x="29" y="69"/>
                </a:cubicBezTo>
                <a:cubicBezTo>
                  <a:pt x="29" y="75"/>
                  <a:pt x="29" y="75"/>
                  <a:pt x="29" y="75"/>
                </a:cubicBezTo>
                <a:cubicBezTo>
                  <a:pt x="18" y="75"/>
                  <a:pt x="9" y="85"/>
                  <a:pt x="10" y="96"/>
                </a:cubicBezTo>
                <a:cubicBezTo>
                  <a:pt x="4" y="99"/>
                  <a:pt x="1" y="106"/>
                  <a:pt x="1" y="112"/>
                </a:cubicBezTo>
                <a:cubicBezTo>
                  <a:pt x="1" y="117"/>
                  <a:pt x="3" y="122"/>
                  <a:pt x="6" y="124"/>
                </a:cubicBezTo>
                <a:cubicBezTo>
                  <a:pt x="1" y="133"/>
                  <a:pt x="1" y="133"/>
                  <a:pt x="1" y="133"/>
                </a:cubicBezTo>
                <a:cubicBezTo>
                  <a:pt x="0" y="136"/>
                  <a:pt x="1" y="138"/>
                  <a:pt x="3" y="140"/>
                </a:cubicBezTo>
                <a:cubicBezTo>
                  <a:pt x="4" y="140"/>
                  <a:pt x="5" y="140"/>
                  <a:pt x="5" y="140"/>
                </a:cubicBezTo>
                <a:cubicBezTo>
                  <a:pt x="7" y="140"/>
                  <a:pt x="9" y="139"/>
                  <a:pt x="10" y="138"/>
                </a:cubicBezTo>
                <a:cubicBezTo>
                  <a:pt x="14" y="130"/>
                  <a:pt x="14" y="130"/>
                  <a:pt x="14" y="130"/>
                </a:cubicBezTo>
                <a:cubicBezTo>
                  <a:pt x="16" y="130"/>
                  <a:pt x="18" y="131"/>
                  <a:pt x="20" y="131"/>
                </a:cubicBezTo>
                <a:cubicBezTo>
                  <a:pt x="25" y="131"/>
                  <a:pt x="29" y="129"/>
                  <a:pt x="33" y="126"/>
                </a:cubicBezTo>
                <a:cubicBezTo>
                  <a:pt x="40" y="145"/>
                  <a:pt x="59" y="159"/>
                  <a:pt x="81" y="159"/>
                </a:cubicBezTo>
                <a:cubicBezTo>
                  <a:pt x="103" y="159"/>
                  <a:pt x="122" y="145"/>
                  <a:pt x="129" y="126"/>
                </a:cubicBezTo>
                <a:cubicBezTo>
                  <a:pt x="133" y="129"/>
                  <a:pt x="137" y="131"/>
                  <a:pt x="142" y="131"/>
                </a:cubicBezTo>
                <a:cubicBezTo>
                  <a:pt x="144" y="131"/>
                  <a:pt x="146" y="130"/>
                  <a:pt x="148" y="130"/>
                </a:cubicBezTo>
                <a:cubicBezTo>
                  <a:pt x="152" y="138"/>
                  <a:pt x="152" y="138"/>
                  <a:pt x="152" y="138"/>
                </a:cubicBezTo>
                <a:cubicBezTo>
                  <a:pt x="153" y="139"/>
                  <a:pt x="154" y="140"/>
                  <a:pt x="156" y="140"/>
                </a:cubicBezTo>
                <a:cubicBezTo>
                  <a:pt x="157" y="140"/>
                  <a:pt x="158" y="140"/>
                  <a:pt x="158" y="140"/>
                </a:cubicBezTo>
                <a:cubicBezTo>
                  <a:pt x="161" y="139"/>
                  <a:pt x="162" y="136"/>
                  <a:pt x="160" y="133"/>
                </a:cubicBezTo>
                <a:close/>
                <a:moveTo>
                  <a:pt x="20" y="122"/>
                </a:moveTo>
                <a:cubicBezTo>
                  <a:pt x="15" y="122"/>
                  <a:pt x="10" y="118"/>
                  <a:pt x="10" y="112"/>
                </a:cubicBezTo>
                <a:cubicBezTo>
                  <a:pt x="10" y="109"/>
                  <a:pt x="12" y="106"/>
                  <a:pt x="14" y="105"/>
                </a:cubicBezTo>
                <a:cubicBezTo>
                  <a:pt x="18" y="109"/>
                  <a:pt x="23" y="112"/>
                  <a:pt x="29" y="112"/>
                </a:cubicBezTo>
                <a:cubicBezTo>
                  <a:pt x="29" y="117"/>
                  <a:pt x="25" y="122"/>
                  <a:pt x="20" y="122"/>
                </a:cubicBezTo>
                <a:close/>
                <a:moveTo>
                  <a:pt x="29" y="103"/>
                </a:moveTo>
                <a:cubicBezTo>
                  <a:pt x="24" y="103"/>
                  <a:pt x="20" y="99"/>
                  <a:pt x="20" y="94"/>
                </a:cubicBezTo>
                <a:cubicBezTo>
                  <a:pt x="20" y="89"/>
                  <a:pt x="24" y="84"/>
                  <a:pt x="29" y="84"/>
                </a:cubicBezTo>
                <a:lnTo>
                  <a:pt x="29" y="103"/>
                </a:lnTo>
                <a:close/>
                <a:moveTo>
                  <a:pt x="71" y="34"/>
                </a:moveTo>
                <a:cubicBezTo>
                  <a:pt x="72" y="26"/>
                  <a:pt x="72" y="26"/>
                  <a:pt x="72" y="26"/>
                </a:cubicBezTo>
                <a:cubicBezTo>
                  <a:pt x="74" y="14"/>
                  <a:pt x="74" y="14"/>
                  <a:pt x="74" y="14"/>
                </a:cubicBezTo>
                <a:cubicBezTo>
                  <a:pt x="75" y="12"/>
                  <a:pt x="77" y="9"/>
                  <a:pt x="81" y="9"/>
                </a:cubicBezTo>
                <a:cubicBezTo>
                  <a:pt x="84" y="9"/>
                  <a:pt x="87" y="12"/>
                  <a:pt x="87" y="14"/>
                </a:cubicBezTo>
                <a:cubicBezTo>
                  <a:pt x="90" y="26"/>
                  <a:pt x="90" y="26"/>
                  <a:pt x="90" y="26"/>
                </a:cubicBezTo>
                <a:cubicBezTo>
                  <a:pt x="91" y="34"/>
                  <a:pt x="91" y="34"/>
                  <a:pt x="91" y="34"/>
                </a:cubicBezTo>
                <a:cubicBezTo>
                  <a:pt x="93" y="40"/>
                  <a:pt x="87" y="47"/>
                  <a:pt x="81" y="47"/>
                </a:cubicBezTo>
                <a:cubicBezTo>
                  <a:pt x="74" y="47"/>
                  <a:pt x="69" y="41"/>
                  <a:pt x="71" y="34"/>
                </a:cubicBezTo>
                <a:close/>
                <a:moveTo>
                  <a:pt x="39" y="89"/>
                </a:moveTo>
                <a:cubicBezTo>
                  <a:pt x="39" y="87"/>
                  <a:pt x="41" y="85"/>
                  <a:pt x="43" y="85"/>
                </a:cubicBezTo>
                <a:cubicBezTo>
                  <a:pt x="62" y="85"/>
                  <a:pt x="62" y="85"/>
                  <a:pt x="62" y="85"/>
                </a:cubicBezTo>
                <a:cubicBezTo>
                  <a:pt x="65" y="85"/>
                  <a:pt x="67" y="87"/>
                  <a:pt x="67" y="89"/>
                </a:cubicBezTo>
                <a:cubicBezTo>
                  <a:pt x="67" y="97"/>
                  <a:pt x="60" y="103"/>
                  <a:pt x="53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1" y="103"/>
                  <a:pt x="39" y="101"/>
                  <a:pt x="39" y="98"/>
                </a:cubicBezTo>
                <a:lnTo>
                  <a:pt x="39" y="89"/>
                </a:lnTo>
                <a:close/>
                <a:moveTo>
                  <a:pt x="81" y="150"/>
                </a:moveTo>
                <a:cubicBezTo>
                  <a:pt x="59" y="150"/>
                  <a:pt x="41" y="133"/>
                  <a:pt x="39" y="112"/>
                </a:cubicBezTo>
                <a:cubicBezTo>
                  <a:pt x="40" y="112"/>
                  <a:pt x="41" y="113"/>
                  <a:pt x="43" y="113"/>
                </a:cubicBezTo>
                <a:cubicBezTo>
                  <a:pt x="53" y="113"/>
                  <a:pt x="53" y="113"/>
                  <a:pt x="53" y="113"/>
                </a:cubicBezTo>
                <a:cubicBezTo>
                  <a:pt x="64" y="113"/>
                  <a:pt x="73" y="105"/>
                  <a:pt x="75" y="94"/>
                </a:cubicBezTo>
                <a:cubicBezTo>
                  <a:pt x="86" y="94"/>
                  <a:pt x="86" y="94"/>
                  <a:pt x="86" y="94"/>
                </a:cubicBezTo>
                <a:cubicBezTo>
                  <a:pt x="88" y="105"/>
                  <a:pt x="98" y="113"/>
                  <a:pt x="108" y="113"/>
                </a:cubicBezTo>
                <a:cubicBezTo>
                  <a:pt x="118" y="113"/>
                  <a:pt x="118" y="113"/>
                  <a:pt x="118" y="113"/>
                </a:cubicBezTo>
                <a:cubicBezTo>
                  <a:pt x="120" y="113"/>
                  <a:pt x="121" y="112"/>
                  <a:pt x="123" y="112"/>
                </a:cubicBezTo>
                <a:cubicBezTo>
                  <a:pt x="121" y="133"/>
                  <a:pt x="103" y="150"/>
                  <a:pt x="81" y="150"/>
                </a:cubicBezTo>
                <a:close/>
                <a:moveTo>
                  <a:pt x="123" y="98"/>
                </a:moveTo>
                <a:cubicBezTo>
                  <a:pt x="123" y="101"/>
                  <a:pt x="121" y="103"/>
                  <a:pt x="119" y="103"/>
                </a:cubicBezTo>
                <a:cubicBezTo>
                  <a:pt x="109" y="103"/>
                  <a:pt x="109" y="103"/>
                  <a:pt x="109" y="103"/>
                </a:cubicBezTo>
                <a:cubicBezTo>
                  <a:pt x="101" y="103"/>
                  <a:pt x="95" y="96"/>
                  <a:pt x="95" y="89"/>
                </a:cubicBezTo>
                <a:cubicBezTo>
                  <a:pt x="95" y="87"/>
                  <a:pt x="97" y="85"/>
                  <a:pt x="100" y="85"/>
                </a:cubicBezTo>
                <a:cubicBezTo>
                  <a:pt x="119" y="85"/>
                  <a:pt x="119" y="85"/>
                  <a:pt x="119" y="85"/>
                </a:cubicBezTo>
                <a:cubicBezTo>
                  <a:pt x="121" y="85"/>
                  <a:pt x="123" y="87"/>
                  <a:pt x="123" y="89"/>
                </a:cubicBezTo>
                <a:lnTo>
                  <a:pt x="123" y="98"/>
                </a:lnTo>
                <a:close/>
                <a:moveTo>
                  <a:pt x="123" y="75"/>
                </a:moveTo>
                <a:cubicBezTo>
                  <a:pt x="122" y="75"/>
                  <a:pt x="120" y="74"/>
                  <a:pt x="119" y="74"/>
                </a:cubicBezTo>
                <a:cubicBezTo>
                  <a:pt x="100" y="74"/>
                  <a:pt x="100" y="74"/>
                  <a:pt x="100" y="74"/>
                </a:cubicBezTo>
                <a:cubicBezTo>
                  <a:pt x="94" y="74"/>
                  <a:pt x="88" y="78"/>
                  <a:pt x="86" y="84"/>
                </a:cubicBezTo>
                <a:cubicBezTo>
                  <a:pt x="76" y="84"/>
                  <a:pt x="76" y="84"/>
                  <a:pt x="76" y="84"/>
                </a:cubicBezTo>
                <a:cubicBezTo>
                  <a:pt x="74" y="78"/>
                  <a:pt x="69" y="74"/>
                  <a:pt x="62" y="74"/>
                </a:cubicBezTo>
                <a:cubicBezTo>
                  <a:pt x="43" y="74"/>
                  <a:pt x="43" y="74"/>
                  <a:pt x="43" y="74"/>
                </a:cubicBezTo>
                <a:cubicBezTo>
                  <a:pt x="41" y="74"/>
                  <a:pt x="39" y="75"/>
                  <a:pt x="39" y="75"/>
                </a:cubicBezTo>
                <a:cubicBezTo>
                  <a:pt x="39" y="69"/>
                  <a:pt x="39" y="69"/>
                  <a:pt x="39" y="69"/>
                </a:cubicBezTo>
                <a:cubicBezTo>
                  <a:pt x="39" y="54"/>
                  <a:pt x="47" y="40"/>
                  <a:pt x="61" y="33"/>
                </a:cubicBezTo>
                <a:cubicBezTo>
                  <a:pt x="59" y="45"/>
                  <a:pt x="69" y="56"/>
                  <a:pt x="81" y="56"/>
                </a:cubicBezTo>
                <a:cubicBezTo>
                  <a:pt x="93" y="56"/>
                  <a:pt x="102" y="45"/>
                  <a:pt x="100" y="33"/>
                </a:cubicBezTo>
                <a:cubicBezTo>
                  <a:pt x="114" y="40"/>
                  <a:pt x="123" y="54"/>
                  <a:pt x="123" y="69"/>
                </a:cubicBezTo>
                <a:lnTo>
                  <a:pt x="123" y="75"/>
                </a:lnTo>
                <a:close/>
                <a:moveTo>
                  <a:pt x="133" y="84"/>
                </a:moveTo>
                <a:cubicBezTo>
                  <a:pt x="138" y="84"/>
                  <a:pt x="142" y="89"/>
                  <a:pt x="142" y="94"/>
                </a:cubicBezTo>
                <a:cubicBezTo>
                  <a:pt x="142" y="98"/>
                  <a:pt x="138" y="103"/>
                  <a:pt x="133" y="103"/>
                </a:cubicBezTo>
                <a:lnTo>
                  <a:pt x="133" y="84"/>
                </a:lnTo>
                <a:close/>
                <a:moveTo>
                  <a:pt x="142" y="122"/>
                </a:moveTo>
                <a:cubicBezTo>
                  <a:pt x="136" y="122"/>
                  <a:pt x="132" y="117"/>
                  <a:pt x="132" y="112"/>
                </a:cubicBezTo>
                <a:cubicBezTo>
                  <a:pt x="138" y="112"/>
                  <a:pt x="144" y="109"/>
                  <a:pt x="147" y="105"/>
                </a:cubicBezTo>
                <a:cubicBezTo>
                  <a:pt x="150" y="107"/>
                  <a:pt x="151" y="109"/>
                  <a:pt x="151" y="112"/>
                </a:cubicBezTo>
                <a:cubicBezTo>
                  <a:pt x="151" y="117"/>
                  <a:pt x="147" y="122"/>
                  <a:pt x="142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9F65AD6C-F595-6FAB-4DCC-62029C50E0D7}"/>
              </a:ext>
            </a:extLst>
          </p:cNvPr>
          <p:cNvSpPr>
            <a:spLocks noEditPoints="1"/>
          </p:cNvSpPr>
          <p:nvPr/>
        </p:nvSpPr>
        <p:spPr bwMode="auto">
          <a:xfrm>
            <a:off x="5689601" y="4124325"/>
            <a:ext cx="258763" cy="254000"/>
          </a:xfrm>
          <a:custGeom>
            <a:avLst/>
            <a:gdLst>
              <a:gd name="T0" fmla="*/ 65 w 163"/>
              <a:gd name="T1" fmla="*/ 118 h 160"/>
              <a:gd name="T2" fmla="*/ 82 w 163"/>
              <a:gd name="T3" fmla="*/ 132 h 160"/>
              <a:gd name="T4" fmla="*/ 98 w 163"/>
              <a:gd name="T5" fmla="*/ 118 h 160"/>
              <a:gd name="T6" fmla="*/ 91 w 163"/>
              <a:gd name="T7" fmla="*/ 118 h 160"/>
              <a:gd name="T8" fmla="*/ 72 w 163"/>
              <a:gd name="T9" fmla="*/ 118 h 160"/>
              <a:gd name="T10" fmla="*/ 62 w 163"/>
              <a:gd name="T11" fmla="*/ 85 h 160"/>
              <a:gd name="T12" fmla="*/ 62 w 163"/>
              <a:gd name="T13" fmla="*/ 75 h 160"/>
              <a:gd name="T14" fmla="*/ 62 w 163"/>
              <a:gd name="T15" fmla="*/ 85 h 160"/>
              <a:gd name="T16" fmla="*/ 104 w 163"/>
              <a:gd name="T17" fmla="*/ 80 h 160"/>
              <a:gd name="T18" fmla="*/ 96 w 163"/>
              <a:gd name="T19" fmla="*/ 80 h 160"/>
              <a:gd name="T20" fmla="*/ 160 w 163"/>
              <a:gd name="T21" fmla="*/ 57 h 160"/>
              <a:gd name="T22" fmla="*/ 81 w 163"/>
              <a:gd name="T23" fmla="*/ 0 h 160"/>
              <a:gd name="T24" fmla="*/ 3 w 163"/>
              <a:gd name="T25" fmla="*/ 57 h 160"/>
              <a:gd name="T26" fmla="*/ 30 w 163"/>
              <a:gd name="T27" fmla="*/ 66 h 160"/>
              <a:gd name="T28" fmla="*/ 30 w 163"/>
              <a:gd name="T29" fmla="*/ 104 h 160"/>
              <a:gd name="T30" fmla="*/ 82 w 163"/>
              <a:gd name="T31" fmla="*/ 160 h 160"/>
              <a:gd name="T32" fmla="*/ 133 w 163"/>
              <a:gd name="T33" fmla="*/ 104 h 160"/>
              <a:gd name="T34" fmla="*/ 133 w 163"/>
              <a:gd name="T35" fmla="*/ 66 h 160"/>
              <a:gd name="T36" fmla="*/ 160 w 163"/>
              <a:gd name="T37" fmla="*/ 57 h 160"/>
              <a:gd name="T38" fmla="*/ 20 w 163"/>
              <a:gd name="T39" fmla="*/ 85 h 160"/>
              <a:gd name="T40" fmla="*/ 30 w 163"/>
              <a:gd name="T41" fmla="*/ 94 h 160"/>
              <a:gd name="T42" fmla="*/ 81 w 163"/>
              <a:gd name="T43" fmla="*/ 151 h 160"/>
              <a:gd name="T44" fmla="*/ 39 w 163"/>
              <a:gd name="T45" fmla="*/ 66 h 160"/>
              <a:gd name="T46" fmla="*/ 123 w 163"/>
              <a:gd name="T47" fmla="*/ 109 h 160"/>
              <a:gd name="T48" fmla="*/ 133 w 163"/>
              <a:gd name="T49" fmla="*/ 94 h 160"/>
              <a:gd name="T50" fmla="*/ 142 w 163"/>
              <a:gd name="T51" fmla="*/ 85 h 160"/>
              <a:gd name="T52" fmla="*/ 81 w 163"/>
              <a:gd name="T53" fmla="*/ 11 h 160"/>
              <a:gd name="T54" fmla="*/ 20 w 163"/>
              <a:gd name="T55" fmla="*/ 57 h 160"/>
              <a:gd name="T56" fmla="*/ 101 w 163"/>
              <a:gd name="T57" fmla="*/ 114 h 160"/>
              <a:gd name="T58" fmla="*/ 104 w 163"/>
              <a:gd name="T59" fmla="*/ 106 h 160"/>
              <a:gd name="T60" fmla="*/ 91 w 163"/>
              <a:gd name="T61" fmla="*/ 95 h 160"/>
              <a:gd name="T62" fmla="*/ 88 w 163"/>
              <a:gd name="T63" fmla="*/ 102 h 160"/>
              <a:gd name="T64" fmla="*/ 63 w 163"/>
              <a:gd name="T65" fmla="*/ 114 h 160"/>
              <a:gd name="T66" fmla="*/ 75 w 163"/>
              <a:gd name="T67" fmla="*/ 102 h 160"/>
              <a:gd name="T68" fmla="*/ 72 w 163"/>
              <a:gd name="T69" fmla="*/ 95 h 160"/>
              <a:gd name="T70" fmla="*/ 60 w 163"/>
              <a:gd name="T71" fmla="*/ 106 h 160"/>
              <a:gd name="T72" fmla="*/ 63 w 163"/>
              <a:gd name="T73" fmla="*/ 1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3" h="160">
                <a:moveTo>
                  <a:pt x="68" y="117"/>
                </a:moveTo>
                <a:cubicBezTo>
                  <a:pt x="67" y="117"/>
                  <a:pt x="66" y="117"/>
                  <a:pt x="65" y="118"/>
                </a:cubicBezTo>
                <a:cubicBezTo>
                  <a:pt x="63" y="120"/>
                  <a:pt x="63" y="124"/>
                  <a:pt x="65" y="125"/>
                </a:cubicBezTo>
                <a:cubicBezTo>
                  <a:pt x="70" y="130"/>
                  <a:pt x="76" y="132"/>
                  <a:pt x="82" y="132"/>
                </a:cubicBezTo>
                <a:cubicBezTo>
                  <a:pt x="87" y="132"/>
                  <a:pt x="94" y="130"/>
                  <a:pt x="98" y="125"/>
                </a:cubicBezTo>
                <a:cubicBezTo>
                  <a:pt x="100" y="123"/>
                  <a:pt x="100" y="120"/>
                  <a:pt x="98" y="118"/>
                </a:cubicBezTo>
                <a:cubicBezTo>
                  <a:pt x="97" y="117"/>
                  <a:pt x="96" y="117"/>
                  <a:pt x="95" y="117"/>
                </a:cubicBezTo>
                <a:cubicBezTo>
                  <a:pt x="94" y="117"/>
                  <a:pt x="92" y="117"/>
                  <a:pt x="91" y="118"/>
                </a:cubicBezTo>
                <a:cubicBezTo>
                  <a:pt x="89" y="121"/>
                  <a:pt x="85" y="122"/>
                  <a:pt x="82" y="122"/>
                </a:cubicBezTo>
                <a:cubicBezTo>
                  <a:pt x="78" y="122"/>
                  <a:pt x="74" y="121"/>
                  <a:pt x="72" y="118"/>
                </a:cubicBezTo>
                <a:cubicBezTo>
                  <a:pt x="71" y="117"/>
                  <a:pt x="69" y="117"/>
                  <a:pt x="68" y="117"/>
                </a:cubicBezTo>
                <a:close/>
                <a:moveTo>
                  <a:pt x="62" y="85"/>
                </a:moveTo>
                <a:cubicBezTo>
                  <a:pt x="65" y="85"/>
                  <a:pt x="67" y="83"/>
                  <a:pt x="67" y="80"/>
                </a:cubicBezTo>
                <a:cubicBezTo>
                  <a:pt x="67" y="77"/>
                  <a:pt x="65" y="75"/>
                  <a:pt x="62" y="75"/>
                </a:cubicBezTo>
                <a:cubicBezTo>
                  <a:pt x="60" y="75"/>
                  <a:pt x="58" y="77"/>
                  <a:pt x="58" y="80"/>
                </a:cubicBezTo>
                <a:cubicBezTo>
                  <a:pt x="58" y="83"/>
                  <a:pt x="60" y="85"/>
                  <a:pt x="62" y="85"/>
                </a:cubicBezTo>
                <a:close/>
                <a:moveTo>
                  <a:pt x="100" y="85"/>
                </a:moveTo>
                <a:cubicBezTo>
                  <a:pt x="102" y="85"/>
                  <a:pt x="104" y="83"/>
                  <a:pt x="104" y="80"/>
                </a:cubicBezTo>
                <a:cubicBezTo>
                  <a:pt x="104" y="77"/>
                  <a:pt x="102" y="75"/>
                  <a:pt x="100" y="75"/>
                </a:cubicBezTo>
                <a:cubicBezTo>
                  <a:pt x="98" y="75"/>
                  <a:pt x="96" y="77"/>
                  <a:pt x="96" y="80"/>
                </a:cubicBezTo>
                <a:cubicBezTo>
                  <a:pt x="96" y="83"/>
                  <a:pt x="98" y="85"/>
                  <a:pt x="100" y="85"/>
                </a:cubicBezTo>
                <a:close/>
                <a:moveTo>
                  <a:pt x="160" y="57"/>
                </a:moveTo>
                <a:cubicBezTo>
                  <a:pt x="84" y="1"/>
                  <a:pt x="84" y="1"/>
                  <a:pt x="84" y="1"/>
                </a:cubicBezTo>
                <a:cubicBezTo>
                  <a:pt x="83" y="0"/>
                  <a:pt x="82" y="0"/>
                  <a:pt x="81" y="0"/>
                </a:cubicBezTo>
                <a:cubicBezTo>
                  <a:pt x="80" y="0"/>
                  <a:pt x="79" y="0"/>
                  <a:pt x="79" y="1"/>
                </a:cubicBezTo>
                <a:cubicBezTo>
                  <a:pt x="3" y="57"/>
                  <a:pt x="3" y="57"/>
                  <a:pt x="3" y="57"/>
                </a:cubicBezTo>
                <a:cubicBezTo>
                  <a:pt x="0" y="60"/>
                  <a:pt x="2" y="66"/>
                  <a:pt x="6" y="66"/>
                </a:cubicBezTo>
                <a:cubicBezTo>
                  <a:pt x="30" y="66"/>
                  <a:pt x="30" y="66"/>
                  <a:pt x="30" y="66"/>
                </a:cubicBezTo>
                <a:cubicBezTo>
                  <a:pt x="20" y="66"/>
                  <a:pt x="11" y="75"/>
                  <a:pt x="11" y="85"/>
                </a:cubicBezTo>
                <a:cubicBezTo>
                  <a:pt x="11" y="95"/>
                  <a:pt x="20" y="104"/>
                  <a:pt x="30" y="104"/>
                </a:cubicBezTo>
                <a:cubicBezTo>
                  <a:pt x="30" y="109"/>
                  <a:pt x="30" y="109"/>
                  <a:pt x="30" y="109"/>
                </a:cubicBezTo>
                <a:cubicBezTo>
                  <a:pt x="30" y="137"/>
                  <a:pt x="54" y="160"/>
                  <a:pt x="82" y="160"/>
                </a:cubicBezTo>
                <a:cubicBezTo>
                  <a:pt x="110" y="160"/>
                  <a:pt x="133" y="137"/>
                  <a:pt x="133" y="109"/>
                </a:cubicBezTo>
                <a:cubicBezTo>
                  <a:pt x="133" y="104"/>
                  <a:pt x="133" y="104"/>
                  <a:pt x="133" y="104"/>
                </a:cubicBezTo>
                <a:cubicBezTo>
                  <a:pt x="144" y="104"/>
                  <a:pt x="152" y="95"/>
                  <a:pt x="152" y="85"/>
                </a:cubicBezTo>
                <a:cubicBezTo>
                  <a:pt x="152" y="75"/>
                  <a:pt x="144" y="66"/>
                  <a:pt x="133" y="66"/>
                </a:cubicBezTo>
                <a:cubicBezTo>
                  <a:pt x="157" y="66"/>
                  <a:pt x="157" y="66"/>
                  <a:pt x="157" y="66"/>
                </a:cubicBezTo>
                <a:cubicBezTo>
                  <a:pt x="161" y="66"/>
                  <a:pt x="163" y="60"/>
                  <a:pt x="160" y="57"/>
                </a:cubicBezTo>
                <a:close/>
                <a:moveTo>
                  <a:pt x="30" y="94"/>
                </a:moveTo>
                <a:cubicBezTo>
                  <a:pt x="24" y="94"/>
                  <a:pt x="20" y="90"/>
                  <a:pt x="20" y="85"/>
                </a:cubicBezTo>
                <a:cubicBezTo>
                  <a:pt x="20" y="80"/>
                  <a:pt x="24" y="75"/>
                  <a:pt x="30" y="75"/>
                </a:cubicBezTo>
                <a:lnTo>
                  <a:pt x="30" y="94"/>
                </a:lnTo>
                <a:close/>
                <a:moveTo>
                  <a:pt x="123" y="109"/>
                </a:moveTo>
                <a:cubicBezTo>
                  <a:pt x="123" y="132"/>
                  <a:pt x="104" y="151"/>
                  <a:pt x="81" y="151"/>
                </a:cubicBezTo>
                <a:cubicBezTo>
                  <a:pt x="58" y="151"/>
                  <a:pt x="39" y="132"/>
                  <a:pt x="39" y="109"/>
                </a:cubicBezTo>
                <a:cubicBezTo>
                  <a:pt x="39" y="66"/>
                  <a:pt x="39" y="66"/>
                  <a:pt x="39" y="66"/>
                </a:cubicBezTo>
                <a:cubicBezTo>
                  <a:pt x="124" y="66"/>
                  <a:pt x="124" y="66"/>
                  <a:pt x="124" y="66"/>
                </a:cubicBezTo>
                <a:cubicBezTo>
                  <a:pt x="123" y="73"/>
                  <a:pt x="123" y="104"/>
                  <a:pt x="123" y="109"/>
                </a:cubicBezTo>
                <a:close/>
                <a:moveTo>
                  <a:pt x="142" y="85"/>
                </a:moveTo>
                <a:cubicBezTo>
                  <a:pt x="142" y="90"/>
                  <a:pt x="138" y="94"/>
                  <a:pt x="133" y="94"/>
                </a:cubicBezTo>
                <a:cubicBezTo>
                  <a:pt x="133" y="75"/>
                  <a:pt x="133" y="75"/>
                  <a:pt x="133" y="75"/>
                </a:cubicBezTo>
                <a:cubicBezTo>
                  <a:pt x="138" y="75"/>
                  <a:pt x="142" y="80"/>
                  <a:pt x="142" y="85"/>
                </a:cubicBezTo>
                <a:close/>
                <a:moveTo>
                  <a:pt x="20" y="57"/>
                </a:moveTo>
                <a:cubicBezTo>
                  <a:pt x="81" y="11"/>
                  <a:pt x="81" y="11"/>
                  <a:pt x="81" y="11"/>
                </a:cubicBezTo>
                <a:cubicBezTo>
                  <a:pt x="143" y="57"/>
                  <a:pt x="143" y="57"/>
                  <a:pt x="143" y="57"/>
                </a:cubicBezTo>
                <a:lnTo>
                  <a:pt x="20" y="57"/>
                </a:lnTo>
                <a:close/>
                <a:moveTo>
                  <a:pt x="97" y="112"/>
                </a:moveTo>
                <a:cubicBezTo>
                  <a:pt x="98" y="113"/>
                  <a:pt x="99" y="114"/>
                  <a:pt x="101" y="114"/>
                </a:cubicBezTo>
                <a:cubicBezTo>
                  <a:pt x="102" y="114"/>
                  <a:pt x="103" y="113"/>
                  <a:pt x="104" y="112"/>
                </a:cubicBezTo>
                <a:cubicBezTo>
                  <a:pt x="106" y="110"/>
                  <a:pt x="106" y="107"/>
                  <a:pt x="104" y="106"/>
                </a:cubicBezTo>
                <a:cubicBezTo>
                  <a:pt x="94" y="96"/>
                  <a:pt x="94" y="96"/>
                  <a:pt x="94" y="96"/>
                </a:cubicBezTo>
                <a:cubicBezTo>
                  <a:pt x="93" y="95"/>
                  <a:pt x="92" y="95"/>
                  <a:pt x="91" y="95"/>
                </a:cubicBezTo>
                <a:cubicBezTo>
                  <a:pt x="90" y="95"/>
                  <a:pt x="89" y="95"/>
                  <a:pt x="88" y="96"/>
                </a:cubicBezTo>
                <a:cubicBezTo>
                  <a:pt x="86" y="98"/>
                  <a:pt x="86" y="101"/>
                  <a:pt x="88" y="102"/>
                </a:cubicBezTo>
                <a:lnTo>
                  <a:pt x="97" y="112"/>
                </a:lnTo>
                <a:close/>
                <a:moveTo>
                  <a:pt x="63" y="114"/>
                </a:moveTo>
                <a:cubicBezTo>
                  <a:pt x="64" y="114"/>
                  <a:pt x="65" y="113"/>
                  <a:pt x="66" y="112"/>
                </a:cubicBezTo>
                <a:cubicBezTo>
                  <a:pt x="75" y="102"/>
                  <a:pt x="75" y="102"/>
                  <a:pt x="75" y="102"/>
                </a:cubicBezTo>
                <a:cubicBezTo>
                  <a:pt x="77" y="100"/>
                  <a:pt x="77" y="97"/>
                  <a:pt x="75" y="96"/>
                </a:cubicBezTo>
                <a:cubicBezTo>
                  <a:pt x="74" y="95"/>
                  <a:pt x="73" y="95"/>
                  <a:pt x="72" y="95"/>
                </a:cubicBezTo>
                <a:cubicBezTo>
                  <a:pt x="71" y="95"/>
                  <a:pt x="70" y="95"/>
                  <a:pt x="69" y="96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58" y="108"/>
                  <a:pt x="58" y="111"/>
                  <a:pt x="60" y="112"/>
                </a:cubicBezTo>
                <a:cubicBezTo>
                  <a:pt x="61" y="113"/>
                  <a:pt x="62" y="114"/>
                  <a:pt x="63" y="1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CBCF9F5F-4DBF-5E46-6DED-D49FA2598164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4676775"/>
            <a:ext cx="255588" cy="254000"/>
          </a:xfrm>
          <a:custGeom>
            <a:avLst/>
            <a:gdLst>
              <a:gd name="T0" fmla="*/ 81 w 161"/>
              <a:gd name="T1" fmla="*/ 118 h 160"/>
              <a:gd name="T2" fmla="*/ 61 w 161"/>
              <a:gd name="T3" fmla="*/ 118 h 160"/>
              <a:gd name="T4" fmla="*/ 55 w 161"/>
              <a:gd name="T5" fmla="*/ 118 h 160"/>
              <a:gd name="T6" fmla="*/ 71 w 161"/>
              <a:gd name="T7" fmla="*/ 131 h 160"/>
              <a:gd name="T8" fmla="*/ 88 w 161"/>
              <a:gd name="T9" fmla="*/ 118 h 160"/>
              <a:gd name="T10" fmla="*/ 90 w 161"/>
              <a:gd name="T11" fmla="*/ 84 h 160"/>
              <a:gd name="T12" fmla="*/ 90 w 161"/>
              <a:gd name="T13" fmla="*/ 93 h 160"/>
              <a:gd name="T14" fmla="*/ 90 w 161"/>
              <a:gd name="T15" fmla="*/ 84 h 160"/>
              <a:gd name="T16" fmla="*/ 53 w 161"/>
              <a:gd name="T17" fmla="*/ 84 h 160"/>
              <a:gd name="T18" fmla="*/ 53 w 161"/>
              <a:gd name="T19" fmla="*/ 93 h 160"/>
              <a:gd name="T20" fmla="*/ 57 w 161"/>
              <a:gd name="T21" fmla="*/ 89 h 160"/>
              <a:gd name="T22" fmla="*/ 141 w 161"/>
              <a:gd name="T23" fmla="*/ 96 h 160"/>
              <a:gd name="T24" fmla="*/ 110 w 161"/>
              <a:gd name="T25" fmla="*/ 0 h 160"/>
              <a:gd name="T26" fmla="*/ 71 w 161"/>
              <a:gd name="T27" fmla="*/ 19 h 160"/>
              <a:gd name="T28" fmla="*/ 19 w 161"/>
              <a:gd name="T29" fmla="*/ 71 h 160"/>
              <a:gd name="T30" fmla="*/ 0 w 161"/>
              <a:gd name="T31" fmla="*/ 94 h 160"/>
              <a:gd name="T32" fmla="*/ 70 w 161"/>
              <a:gd name="T33" fmla="*/ 160 h 160"/>
              <a:gd name="T34" fmla="*/ 155 w 161"/>
              <a:gd name="T35" fmla="*/ 131 h 160"/>
              <a:gd name="T36" fmla="*/ 158 w 161"/>
              <a:gd name="T37" fmla="*/ 122 h 160"/>
              <a:gd name="T38" fmla="*/ 93 w 161"/>
              <a:gd name="T39" fmla="*/ 34 h 160"/>
              <a:gd name="T40" fmla="*/ 29 w 161"/>
              <a:gd name="T41" fmla="*/ 66 h 160"/>
              <a:gd name="T42" fmla="*/ 19 w 161"/>
              <a:gd name="T43" fmla="*/ 103 h 160"/>
              <a:gd name="T44" fmla="*/ 19 w 161"/>
              <a:gd name="T45" fmla="*/ 84 h 160"/>
              <a:gd name="T46" fmla="*/ 114 w 161"/>
              <a:gd name="T47" fmla="*/ 108 h 160"/>
              <a:gd name="T48" fmla="*/ 28 w 161"/>
              <a:gd name="T49" fmla="*/ 107 h 160"/>
              <a:gd name="T50" fmla="*/ 52 w 161"/>
              <a:gd name="T51" fmla="*/ 75 h 160"/>
              <a:gd name="T52" fmla="*/ 101 w 161"/>
              <a:gd name="T53" fmla="*/ 41 h 160"/>
              <a:gd name="T54" fmla="*/ 114 w 161"/>
              <a:gd name="T55" fmla="*/ 108 h 160"/>
              <a:gd name="T56" fmla="*/ 104 w 161"/>
              <a:gd name="T57" fmla="*/ 9 h 160"/>
              <a:gd name="T58" fmla="*/ 132 w 161"/>
              <a:gd name="T59" fmla="*/ 38 h 160"/>
              <a:gd name="T60" fmla="*/ 123 w 161"/>
              <a:gd name="T61" fmla="*/ 75 h 160"/>
              <a:gd name="T62" fmla="*/ 82 w 161"/>
              <a:gd name="T63" fmla="*/ 20 h 160"/>
              <a:gd name="T64" fmla="*/ 123 w 161"/>
              <a:gd name="T65" fmla="*/ 103 h 160"/>
              <a:gd name="T66" fmla="*/ 133 w 161"/>
              <a:gd name="T67" fmla="*/ 94 h 160"/>
              <a:gd name="T68" fmla="*/ 123 w 161"/>
              <a:gd name="T69" fmla="*/ 113 h 160"/>
              <a:gd name="T70" fmla="*/ 139 w 161"/>
              <a:gd name="T71" fmla="*/ 117 h 160"/>
              <a:gd name="T72" fmla="*/ 121 w 161"/>
              <a:gd name="T73" fmla="*/ 1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1" h="160">
                <a:moveTo>
                  <a:pt x="85" y="117"/>
                </a:moveTo>
                <a:cubicBezTo>
                  <a:pt x="83" y="117"/>
                  <a:pt x="82" y="117"/>
                  <a:pt x="81" y="118"/>
                </a:cubicBezTo>
                <a:cubicBezTo>
                  <a:pt x="79" y="120"/>
                  <a:pt x="75" y="122"/>
                  <a:pt x="71" y="122"/>
                </a:cubicBezTo>
                <a:cubicBezTo>
                  <a:pt x="67" y="122"/>
                  <a:pt x="64" y="120"/>
                  <a:pt x="61" y="118"/>
                </a:cubicBezTo>
                <a:cubicBezTo>
                  <a:pt x="60" y="117"/>
                  <a:pt x="59" y="116"/>
                  <a:pt x="58" y="116"/>
                </a:cubicBezTo>
                <a:cubicBezTo>
                  <a:pt x="57" y="116"/>
                  <a:pt x="55" y="117"/>
                  <a:pt x="55" y="118"/>
                </a:cubicBezTo>
                <a:cubicBezTo>
                  <a:pt x="53" y="120"/>
                  <a:pt x="53" y="123"/>
                  <a:pt x="55" y="124"/>
                </a:cubicBezTo>
                <a:cubicBezTo>
                  <a:pt x="59" y="129"/>
                  <a:pt x="65" y="131"/>
                  <a:pt x="71" y="131"/>
                </a:cubicBezTo>
                <a:cubicBezTo>
                  <a:pt x="78" y="131"/>
                  <a:pt x="84" y="129"/>
                  <a:pt x="88" y="124"/>
                </a:cubicBezTo>
                <a:cubicBezTo>
                  <a:pt x="90" y="122"/>
                  <a:pt x="90" y="119"/>
                  <a:pt x="88" y="118"/>
                </a:cubicBezTo>
                <a:cubicBezTo>
                  <a:pt x="87" y="117"/>
                  <a:pt x="86" y="117"/>
                  <a:pt x="85" y="117"/>
                </a:cubicBezTo>
                <a:close/>
                <a:moveTo>
                  <a:pt x="90" y="84"/>
                </a:moveTo>
                <a:cubicBezTo>
                  <a:pt x="87" y="84"/>
                  <a:pt x="86" y="87"/>
                  <a:pt x="86" y="89"/>
                </a:cubicBezTo>
                <a:cubicBezTo>
                  <a:pt x="86" y="91"/>
                  <a:pt x="87" y="93"/>
                  <a:pt x="90" y="93"/>
                </a:cubicBezTo>
                <a:cubicBezTo>
                  <a:pt x="92" y="93"/>
                  <a:pt x="94" y="91"/>
                  <a:pt x="94" y="89"/>
                </a:cubicBezTo>
                <a:cubicBezTo>
                  <a:pt x="94" y="87"/>
                  <a:pt x="92" y="84"/>
                  <a:pt x="90" y="84"/>
                </a:cubicBezTo>
                <a:close/>
                <a:moveTo>
                  <a:pt x="57" y="89"/>
                </a:moveTo>
                <a:cubicBezTo>
                  <a:pt x="57" y="86"/>
                  <a:pt x="55" y="84"/>
                  <a:pt x="53" y="84"/>
                </a:cubicBezTo>
                <a:cubicBezTo>
                  <a:pt x="50" y="84"/>
                  <a:pt x="48" y="86"/>
                  <a:pt x="48" y="89"/>
                </a:cubicBezTo>
                <a:cubicBezTo>
                  <a:pt x="48" y="91"/>
                  <a:pt x="50" y="93"/>
                  <a:pt x="53" y="93"/>
                </a:cubicBezTo>
                <a:cubicBezTo>
                  <a:pt x="53" y="93"/>
                  <a:pt x="53" y="93"/>
                  <a:pt x="54" y="93"/>
                </a:cubicBezTo>
                <a:cubicBezTo>
                  <a:pt x="55" y="93"/>
                  <a:pt x="57" y="91"/>
                  <a:pt x="57" y="89"/>
                </a:cubicBezTo>
                <a:close/>
                <a:moveTo>
                  <a:pt x="158" y="122"/>
                </a:moveTo>
                <a:cubicBezTo>
                  <a:pt x="148" y="117"/>
                  <a:pt x="141" y="107"/>
                  <a:pt x="141" y="96"/>
                </a:cubicBezTo>
                <a:cubicBezTo>
                  <a:pt x="141" y="39"/>
                  <a:pt x="141" y="39"/>
                  <a:pt x="141" y="39"/>
                </a:cubicBezTo>
                <a:cubicBezTo>
                  <a:pt x="141" y="20"/>
                  <a:pt x="128" y="3"/>
                  <a:pt x="110" y="0"/>
                </a:cubicBezTo>
                <a:cubicBezTo>
                  <a:pt x="108" y="0"/>
                  <a:pt x="107" y="0"/>
                  <a:pt x="105" y="0"/>
                </a:cubicBezTo>
                <a:cubicBezTo>
                  <a:pt x="91" y="0"/>
                  <a:pt x="78" y="7"/>
                  <a:pt x="71" y="19"/>
                </a:cubicBezTo>
                <a:cubicBezTo>
                  <a:pt x="71" y="19"/>
                  <a:pt x="71" y="19"/>
                  <a:pt x="71" y="19"/>
                </a:cubicBezTo>
                <a:cubicBezTo>
                  <a:pt x="42" y="19"/>
                  <a:pt x="19" y="42"/>
                  <a:pt x="19" y="71"/>
                </a:cubicBezTo>
                <a:cubicBezTo>
                  <a:pt x="19" y="75"/>
                  <a:pt x="19" y="75"/>
                  <a:pt x="19" y="75"/>
                </a:cubicBezTo>
                <a:cubicBezTo>
                  <a:pt x="8" y="75"/>
                  <a:pt x="0" y="83"/>
                  <a:pt x="0" y="94"/>
                </a:cubicBezTo>
                <a:cubicBezTo>
                  <a:pt x="0" y="104"/>
                  <a:pt x="8" y="113"/>
                  <a:pt x="19" y="113"/>
                </a:cubicBezTo>
                <a:cubicBezTo>
                  <a:pt x="21" y="139"/>
                  <a:pt x="44" y="160"/>
                  <a:pt x="70" y="160"/>
                </a:cubicBezTo>
                <a:cubicBezTo>
                  <a:pt x="91" y="160"/>
                  <a:pt x="108" y="148"/>
                  <a:pt x="116" y="131"/>
                </a:cubicBezTo>
                <a:cubicBezTo>
                  <a:pt x="155" y="131"/>
                  <a:pt x="155" y="131"/>
                  <a:pt x="155" y="131"/>
                </a:cubicBezTo>
                <a:cubicBezTo>
                  <a:pt x="157" y="131"/>
                  <a:pt x="159" y="130"/>
                  <a:pt x="159" y="128"/>
                </a:cubicBezTo>
                <a:cubicBezTo>
                  <a:pt x="161" y="125"/>
                  <a:pt x="160" y="123"/>
                  <a:pt x="158" y="122"/>
                </a:cubicBezTo>
                <a:close/>
                <a:moveTo>
                  <a:pt x="71" y="28"/>
                </a:moveTo>
                <a:cubicBezTo>
                  <a:pt x="80" y="28"/>
                  <a:pt x="87" y="30"/>
                  <a:pt x="93" y="34"/>
                </a:cubicBezTo>
                <a:cubicBezTo>
                  <a:pt x="89" y="53"/>
                  <a:pt x="72" y="66"/>
                  <a:pt x="52" y="66"/>
                </a:cubicBezTo>
                <a:cubicBezTo>
                  <a:pt x="29" y="66"/>
                  <a:pt x="29" y="66"/>
                  <a:pt x="29" y="66"/>
                </a:cubicBezTo>
                <a:cubicBezTo>
                  <a:pt x="31" y="44"/>
                  <a:pt x="49" y="28"/>
                  <a:pt x="71" y="28"/>
                </a:cubicBezTo>
                <a:close/>
                <a:moveTo>
                  <a:pt x="19" y="103"/>
                </a:moveTo>
                <a:cubicBezTo>
                  <a:pt x="14" y="103"/>
                  <a:pt x="10" y="99"/>
                  <a:pt x="10" y="94"/>
                </a:cubicBezTo>
                <a:cubicBezTo>
                  <a:pt x="10" y="89"/>
                  <a:pt x="14" y="84"/>
                  <a:pt x="19" y="84"/>
                </a:cubicBezTo>
                <a:lnTo>
                  <a:pt x="19" y="103"/>
                </a:lnTo>
                <a:close/>
                <a:moveTo>
                  <a:pt x="114" y="108"/>
                </a:moveTo>
                <a:cubicBezTo>
                  <a:pt x="114" y="131"/>
                  <a:pt x="95" y="150"/>
                  <a:pt x="71" y="150"/>
                </a:cubicBezTo>
                <a:cubicBezTo>
                  <a:pt x="48" y="150"/>
                  <a:pt x="28" y="131"/>
                  <a:pt x="28" y="107"/>
                </a:cubicBezTo>
                <a:cubicBezTo>
                  <a:pt x="28" y="75"/>
                  <a:pt x="28" y="75"/>
                  <a:pt x="28" y="75"/>
                </a:cubicBezTo>
                <a:cubicBezTo>
                  <a:pt x="52" y="75"/>
                  <a:pt x="52" y="75"/>
                  <a:pt x="52" y="75"/>
                </a:cubicBezTo>
                <a:cubicBezTo>
                  <a:pt x="64" y="75"/>
                  <a:pt x="76" y="71"/>
                  <a:pt x="85" y="63"/>
                </a:cubicBezTo>
                <a:cubicBezTo>
                  <a:pt x="93" y="57"/>
                  <a:pt x="98" y="49"/>
                  <a:pt x="101" y="41"/>
                </a:cubicBezTo>
                <a:cubicBezTo>
                  <a:pt x="109" y="48"/>
                  <a:pt x="114" y="59"/>
                  <a:pt x="114" y="71"/>
                </a:cubicBezTo>
                <a:lnTo>
                  <a:pt x="114" y="108"/>
                </a:lnTo>
                <a:close/>
                <a:moveTo>
                  <a:pt x="82" y="20"/>
                </a:moveTo>
                <a:cubicBezTo>
                  <a:pt x="88" y="13"/>
                  <a:pt x="96" y="9"/>
                  <a:pt x="104" y="9"/>
                </a:cubicBezTo>
                <a:cubicBezTo>
                  <a:pt x="106" y="9"/>
                  <a:pt x="107" y="9"/>
                  <a:pt x="109" y="9"/>
                </a:cubicBezTo>
                <a:cubicBezTo>
                  <a:pt x="122" y="11"/>
                  <a:pt x="132" y="24"/>
                  <a:pt x="132" y="38"/>
                </a:cubicBezTo>
                <a:cubicBezTo>
                  <a:pt x="132" y="77"/>
                  <a:pt x="132" y="77"/>
                  <a:pt x="132" y="77"/>
                </a:cubicBezTo>
                <a:cubicBezTo>
                  <a:pt x="129" y="75"/>
                  <a:pt x="126" y="75"/>
                  <a:pt x="123" y="75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45"/>
                  <a:pt x="105" y="24"/>
                  <a:pt x="82" y="20"/>
                </a:cubicBezTo>
                <a:close/>
                <a:moveTo>
                  <a:pt x="133" y="94"/>
                </a:moveTo>
                <a:cubicBezTo>
                  <a:pt x="133" y="99"/>
                  <a:pt x="128" y="103"/>
                  <a:pt x="123" y="103"/>
                </a:cubicBezTo>
                <a:cubicBezTo>
                  <a:pt x="123" y="84"/>
                  <a:pt x="123" y="84"/>
                  <a:pt x="123" y="84"/>
                </a:cubicBezTo>
                <a:cubicBezTo>
                  <a:pt x="128" y="84"/>
                  <a:pt x="133" y="88"/>
                  <a:pt x="133" y="94"/>
                </a:cubicBezTo>
                <a:close/>
                <a:moveTo>
                  <a:pt x="121" y="122"/>
                </a:moveTo>
                <a:cubicBezTo>
                  <a:pt x="122" y="119"/>
                  <a:pt x="123" y="116"/>
                  <a:pt x="123" y="113"/>
                </a:cubicBezTo>
                <a:cubicBezTo>
                  <a:pt x="127" y="113"/>
                  <a:pt x="131" y="111"/>
                  <a:pt x="135" y="109"/>
                </a:cubicBezTo>
                <a:cubicBezTo>
                  <a:pt x="135" y="111"/>
                  <a:pt x="137" y="114"/>
                  <a:pt x="139" y="117"/>
                </a:cubicBezTo>
                <a:cubicBezTo>
                  <a:pt x="139" y="118"/>
                  <a:pt x="141" y="120"/>
                  <a:pt x="142" y="122"/>
                </a:cubicBezTo>
                <a:lnTo>
                  <a:pt x="121" y="12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77C5A7B6-C9D3-7528-B726-2AFE2F7254ED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3573463"/>
            <a:ext cx="254000" cy="254000"/>
          </a:xfrm>
          <a:custGeom>
            <a:avLst/>
            <a:gdLst>
              <a:gd name="T0" fmla="*/ 79 w 160"/>
              <a:gd name="T1" fmla="*/ 133 h 160"/>
              <a:gd name="T2" fmla="*/ 96 w 160"/>
              <a:gd name="T3" fmla="*/ 119 h 160"/>
              <a:gd name="T4" fmla="*/ 89 w 160"/>
              <a:gd name="T5" fmla="*/ 119 h 160"/>
              <a:gd name="T6" fmla="*/ 70 w 160"/>
              <a:gd name="T7" fmla="*/ 119 h 160"/>
              <a:gd name="T8" fmla="*/ 63 w 160"/>
              <a:gd name="T9" fmla="*/ 119 h 160"/>
              <a:gd name="T10" fmla="*/ 99 w 160"/>
              <a:gd name="T11" fmla="*/ 94 h 160"/>
              <a:gd name="T12" fmla="*/ 99 w 160"/>
              <a:gd name="T13" fmla="*/ 85 h 160"/>
              <a:gd name="T14" fmla="*/ 99 w 160"/>
              <a:gd name="T15" fmla="*/ 94 h 160"/>
              <a:gd name="T16" fmla="*/ 65 w 160"/>
              <a:gd name="T17" fmla="*/ 90 h 160"/>
              <a:gd name="T18" fmla="*/ 56 w 160"/>
              <a:gd name="T19" fmla="*/ 90 h 160"/>
              <a:gd name="T20" fmla="*/ 80 w 160"/>
              <a:gd name="T21" fmla="*/ 0 h 160"/>
              <a:gd name="T22" fmla="*/ 0 w 160"/>
              <a:gd name="T23" fmla="*/ 155 h 160"/>
              <a:gd name="T24" fmla="*/ 155 w 160"/>
              <a:gd name="T25" fmla="*/ 160 h 160"/>
              <a:gd name="T26" fmla="*/ 159 w 160"/>
              <a:gd name="T27" fmla="*/ 80 h 160"/>
              <a:gd name="T28" fmla="*/ 39 w 160"/>
              <a:gd name="T29" fmla="*/ 76 h 160"/>
              <a:gd name="T30" fmla="*/ 123 w 160"/>
              <a:gd name="T31" fmla="*/ 109 h 160"/>
              <a:gd name="T32" fmla="*/ 39 w 160"/>
              <a:gd name="T33" fmla="*/ 109 h 160"/>
              <a:gd name="T34" fmla="*/ 38 w 160"/>
              <a:gd name="T35" fmla="*/ 66 h 160"/>
              <a:gd name="T36" fmla="*/ 122 w 160"/>
              <a:gd name="T37" fmla="*/ 56 h 160"/>
              <a:gd name="T38" fmla="*/ 38 w 160"/>
              <a:gd name="T39" fmla="*/ 66 h 160"/>
              <a:gd name="T40" fmla="*/ 110 w 160"/>
              <a:gd name="T41" fmla="*/ 151 h 160"/>
              <a:gd name="T42" fmla="*/ 131 w 160"/>
              <a:gd name="T43" fmla="*/ 52 h 160"/>
              <a:gd name="T44" fmla="*/ 85 w 160"/>
              <a:gd name="T45" fmla="*/ 47 h 160"/>
              <a:gd name="T46" fmla="*/ 89 w 160"/>
              <a:gd name="T47" fmla="*/ 38 h 160"/>
              <a:gd name="T48" fmla="*/ 89 w 160"/>
              <a:gd name="T49" fmla="*/ 29 h 160"/>
              <a:gd name="T50" fmla="*/ 85 w 160"/>
              <a:gd name="T51" fmla="*/ 24 h 160"/>
              <a:gd name="T52" fmla="*/ 76 w 160"/>
              <a:gd name="T53" fmla="*/ 24 h 160"/>
              <a:gd name="T54" fmla="*/ 72 w 160"/>
              <a:gd name="T55" fmla="*/ 29 h 160"/>
              <a:gd name="T56" fmla="*/ 72 w 160"/>
              <a:gd name="T57" fmla="*/ 38 h 160"/>
              <a:gd name="T58" fmla="*/ 76 w 160"/>
              <a:gd name="T59" fmla="*/ 47 h 160"/>
              <a:gd name="T60" fmla="*/ 30 w 160"/>
              <a:gd name="T61" fmla="*/ 52 h 160"/>
              <a:gd name="T62" fmla="*/ 51 w 160"/>
              <a:gd name="T63" fmla="*/ 151 h 160"/>
              <a:gd name="T64" fmla="*/ 10 w 160"/>
              <a:gd name="T65" fmla="*/ 80 h 160"/>
              <a:gd name="T66" fmla="*/ 152 w 160"/>
              <a:gd name="T67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60">
                <a:moveTo>
                  <a:pt x="63" y="125"/>
                </a:moveTo>
                <a:cubicBezTo>
                  <a:pt x="68" y="130"/>
                  <a:pt x="73" y="133"/>
                  <a:pt x="79" y="133"/>
                </a:cubicBezTo>
                <a:cubicBezTo>
                  <a:pt x="85" y="133"/>
                  <a:pt x="92" y="130"/>
                  <a:pt x="96" y="125"/>
                </a:cubicBezTo>
                <a:cubicBezTo>
                  <a:pt x="98" y="123"/>
                  <a:pt x="98" y="121"/>
                  <a:pt x="96" y="119"/>
                </a:cubicBezTo>
                <a:cubicBezTo>
                  <a:pt x="95" y="118"/>
                  <a:pt x="93" y="118"/>
                  <a:pt x="92" y="118"/>
                </a:cubicBezTo>
                <a:cubicBezTo>
                  <a:pt x="91" y="118"/>
                  <a:pt x="90" y="118"/>
                  <a:pt x="89" y="119"/>
                </a:cubicBezTo>
                <a:cubicBezTo>
                  <a:pt x="87" y="121"/>
                  <a:pt x="83" y="123"/>
                  <a:pt x="79" y="123"/>
                </a:cubicBezTo>
                <a:cubicBezTo>
                  <a:pt x="75" y="123"/>
                  <a:pt x="72" y="121"/>
                  <a:pt x="70" y="119"/>
                </a:cubicBezTo>
                <a:cubicBezTo>
                  <a:pt x="69" y="118"/>
                  <a:pt x="67" y="118"/>
                  <a:pt x="66" y="118"/>
                </a:cubicBezTo>
                <a:cubicBezTo>
                  <a:pt x="65" y="118"/>
                  <a:pt x="64" y="118"/>
                  <a:pt x="63" y="119"/>
                </a:cubicBezTo>
                <a:cubicBezTo>
                  <a:pt x="62" y="121"/>
                  <a:pt x="62" y="123"/>
                  <a:pt x="63" y="125"/>
                </a:cubicBezTo>
                <a:close/>
                <a:moveTo>
                  <a:pt x="99" y="94"/>
                </a:moveTo>
                <a:cubicBezTo>
                  <a:pt x="101" y="94"/>
                  <a:pt x="103" y="92"/>
                  <a:pt x="103" y="90"/>
                </a:cubicBezTo>
                <a:cubicBezTo>
                  <a:pt x="103" y="87"/>
                  <a:pt x="101" y="85"/>
                  <a:pt x="99" y="85"/>
                </a:cubicBezTo>
                <a:cubicBezTo>
                  <a:pt x="96" y="85"/>
                  <a:pt x="94" y="87"/>
                  <a:pt x="94" y="90"/>
                </a:cubicBezTo>
                <a:cubicBezTo>
                  <a:pt x="94" y="92"/>
                  <a:pt x="96" y="94"/>
                  <a:pt x="99" y="94"/>
                </a:cubicBezTo>
                <a:close/>
                <a:moveTo>
                  <a:pt x="61" y="94"/>
                </a:moveTo>
                <a:cubicBezTo>
                  <a:pt x="63" y="94"/>
                  <a:pt x="65" y="92"/>
                  <a:pt x="65" y="90"/>
                </a:cubicBezTo>
                <a:cubicBezTo>
                  <a:pt x="65" y="87"/>
                  <a:pt x="63" y="85"/>
                  <a:pt x="61" y="85"/>
                </a:cubicBezTo>
                <a:cubicBezTo>
                  <a:pt x="59" y="85"/>
                  <a:pt x="56" y="87"/>
                  <a:pt x="56" y="90"/>
                </a:cubicBezTo>
                <a:cubicBezTo>
                  <a:pt x="56" y="92"/>
                  <a:pt x="59" y="94"/>
                  <a:pt x="61" y="94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4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7" y="160"/>
                  <a:pt x="159" y="158"/>
                  <a:pt x="159" y="155"/>
                </a:cubicBezTo>
                <a:cubicBezTo>
                  <a:pt x="159" y="80"/>
                  <a:pt x="159" y="80"/>
                  <a:pt x="159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39" y="76"/>
                </a:moveTo>
                <a:cubicBezTo>
                  <a:pt x="123" y="76"/>
                  <a:pt x="123" y="76"/>
                  <a:pt x="123" y="76"/>
                </a:cubicBezTo>
                <a:cubicBezTo>
                  <a:pt x="123" y="109"/>
                  <a:pt x="123" y="109"/>
                  <a:pt x="123" y="109"/>
                </a:cubicBezTo>
                <a:cubicBezTo>
                  <a:pt x="123" y="132"/>
                  <a:pt x="104" y="151"/>
                  <a:pt x="81" y="151"/>
                </a:cubicBezTo>
                <a:cubicBezTo>
                  <a:pt x="57" y="151"/>
                  <a:pt x="39" y="132"/>
                  <a:pt x="39" y="109"/>
                </a:cubicBezTo>
                <a:lnTo>
                  <a:pt x="39" y="76"/>
                </a:lnTo>
                <a:close/>
                <a:moveTo>
                  <a:pt x="38" y="66"/>
                </a:moveTo>
                <a:cubicBezTo>
                  <a:pt x="38" y="56"/>
                  <a:pt x="38" y="56"/>
                  <a:pt x="38" y="56"/>
                </a:cubicBezTo>
                <a:cubicBezTo>
                  <a:pt x="122" y="56"/>
                  <a:pt x="122" y="56"/>
                  <a:pt x="122" y="56"/>
                </a:cubicBezTo>
                <a:cubicBezTo>
                  <a:pt x="122" y="66"/>
                  <a:pt x="122" y="66"/>
                  <a:pt x="122" y="66"/>
                </a:cubicBezTo>
                <a:lnTo>
                  <a:pt x="38" y="66"/>
                </a:lnTo>
                <a:close/>
                <a:moveTo>
                  <a:pt x="152" y="151"/>
                </a:moveTo>
                <a:cubicBezTo>
                  <a:pt x="110" y="151"/>
                  <a:pt x="110" y="151"/>
                  <a:pt x="110" y="151"/>
                </a:cubicBezTo>
                <a:cubicBezTo>
                  <a:pt x="123" y="141"/>
                  <a:pt x="131" y="126"/>
                  <a:pt x="131" y="109"/>
                </a:cubicBezTo>
                <a:cubicBezTo>
                  <a:pt x="131" y="52"/>
                  <a:pt x="131" y="52"/>
                  <a:pt x="131" y="52"/>
                </a:cubicBezTo>
                <a:cubicBezTo>
                  <a:pt x="131" y="49"/>
                  <a:pt x="129" y="47"/>
                  <a:pt x="127" y="47"/>
                </a:cubicBezTo>
                <a:cubicBezTo>
                  <a:pt x="85" y="47"/>
                  <a:pt x="85" y="47"/>
                  <a:pt x="85" y="47"/>
                </a:cubicBezTo>
                <a:cubicBezTo>
                  <a:pt x="85" y="38"/>
                  <a:pt x="85" y="38"/>
                  <a:pt x="85" y="38"/>
                </a:cubicBezTo>
                <a:cubicBezTo>
                  <a:pt x="89" y="38"/>
                  <a:pt x="89" y="38"/>
                  <a:pt x="89" y="38"/>
                </a:cubicBezTo>
                <a:cubicBezTo>
                  <a:pt x="92" y="38"/>
                  <a:pt x="94" y="36"/>
                  <a:pt x="94" y="33"/>
                </a:cubicBezTo>
                <a:cubicBezTo>
                  <a:pt x="94" y="31"/>
                  <a:pt x="92" y="29"/>
                  <a:pt x="89" y="29"/>
                </a:cubicBezTo>
                <a:cubicBezTo>
                  <a:pt x="85" y="29"/>
                  <a:pt x="85" y="29"/>
                  <a:pt x="85" y="29"/>
                </a:cubicBezTo>
                <a:cubicBezTo>
                  <a:pt x="85" y="24"/>
                  <a:pt x="85" y="24"/>
                  <a:pt x="85" y="24"/>
                </a:cubicBezTo>
                <a:cubicBezTo>
                  <a:pt x="85" y="22"/>
                  <a:pt x="83" y="20"/>
                  <a:pt x="81" y="20"/>
                </a:cubicBezTo>
                <a:cubicBezTo>
                  <a:pt x="78" y="20"/>
                  <a:pt x="76" y="22"/>
                  <a:pt x="76" y="24"/>
                </a:cubicBezTo>
                <a:cubicBezTo>
                  <a:pt x="76" y="29"/>
                  <a:pt x="76" y="29"/>
                  <a:pt x="76" y="29"/>
                </a:cubicBezTo>
                <a:cubicBezTo>
                  <a:pt x="72" y="29"/>
                  <a:pt x="72" y="29"/>
                  <a:pt x="72" y="29"/>
                </a:cubicBezTo>
                <a:cubicBezTo>
                  <a:pt x="69" y="29"/>
                  <a:pt x="67" y="31"/>
                  <a:pt x="67" y="33"/>
                </a:cubicBezTo>
                <a:cubicBezTo>
                  <a:pt x="67" y="36"/>
                  <a:pt x="69" y="38"/>
                  <a:pt x="72" y="38"/>
                </a:cubicBezTo>
                <a:cubicBezTo>
                  <a:pt x="76" y="38"/>
                  <a:pt x="76" y="38"/>
                  <a:pt x="76" y="38"/>
                </a:cubicBezTo>
                <a:cubicBezTo>
                  <a:pt x="76" y="47"/>
                  <a:pt x="76" y="47"/>
                  <a:pt x="76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2" y="47"/>
                  <a:pt x="30" y="49"/>
                  <a:pt x="30" y="52"/>
                </a:cubicBezTo>
                <a:cubicBezTo>
                  <a:pt x="30" y="109"/>
                  <a:pt x="30" y="109"/>
                  <a:pt x="30" y="109"/>
                </a:cubicBezTo>
                <a:cubicBezTo>
                  <a:pt x="30" y="126"/>
                  <a:pt x="39" y="141"/>
                  <a:pt x="51" y="151"/>
                </a:cubicBezTo>
                <a:cubicBezTo>
                  <a:pt x="10" y="151"/>
                  <a:pt x="10" y="151"/>
                  <a:pt x="10" y="151"/>
                </a:cubicBezTo>
                <a:cubicBezTo>
                  <a:pt x="10" y="80"/>
                  <a:pt x="10" y="80"/>
                  <a:pt x="10" y="80"/>
                </a:cubicBezTo>
                <a:cubicBezTo>
                  <a:pt x="10" y="41"/>
                  <a:pt x="42" y="10"/>
                  <a:pt x="81" y="10"/>
                </a:cubicBezTo>
                <a:cubicBezTo>
                  <a:pt x="120" y="10"/>
                  <a:pt x="152" y="41"/>
                  <a:pt x="152" y="80"/>
                </a:cubicBezTo>
                <a:lnTo>
                  <a:pt x="152" y="15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D92E9B7A-72BA-F5B8-9403-1620E7541A21}"/>
              </a:ext>
            </a:extLst>
          </p:cNvPr>
          <p:cNvSpPr>
            <a:spLocks noEditPoints="1"/>
          </p:cNvSpPr>
          <p:nvPr/>
        </p:nvSpPr>
        <p:spPr bwMode="auto">
          <a:xfrm>
            <a:off x="8459788" y="4124325"/>
            <a:ext cx="225425" cy="254000"/>
          </a:xfrm>
          <a:custGeom>
            <a:avLst/>
            <a:gdLst>
              <a:gd name="T0" fmla="*/ 81 w 142"/>
              <a:gd name="T1" fmla="*/ 118 h 160"/>
              <a:gd name="T2" fmla="*/ 61 w 142"/>
              <a:gd name="T3" fmla="*/ 118 h 160"/>
              <a:gd name="T4" fmla="*/ 54 w 142"/>
              <a:gd name="T5" fmla="*/ 118 h 160"/>
              <a:gd name="T6" fmla="*/ 71 w 142"/>
              <a:gd name="T7" fmla="*/ 132 h 160"/>
              <a:gd name="T8" fmla="*/ 88 w 142"/>
              <a:gd name="T9" fmla="*/ 118 h 160"/>
              <a:gd name="T10" fmla="*/ 90 w 142"/>
              <a:gd name="T11" fmla="*/ 84 h 160"/>
              <a:gd name="T12" fmla="*/ 90 w 142"/>
              <a:gd name="T13" fmla="*/ 93 h 160"/>
              <a:gd name="T14" fmla="*/ 90 w 142"/>
              <a:gd name="T15" fmla="*/ 84 h 160"/>
              <a:gd name="T16" fmla="*/ 52 w 142"/>
              <a:gd name="T17" fmla="*/ 84 h 160"/>
              <a:gd name="T18" fmla="*/ 52 w 142"/>
              <a:gd name="T19" fmla="*/ 93 h 160"/>
              <a:gd name="T20" fmla="*/ 123 w 142"/>
              <a:gd name="T21" fmla="*/ 75 h 160"/>
              <a:gd name="T22" fmla="*/ 76 w 142"/>
              <a:gd name="T23" fmla="*/ 38 h 160"/>
              <a:gd name="T24" fmla="*/ 89 w 142"/>
              <a:gd name="T25" fmla="*/ 9 h 160"/>
              <a:gd name="T26" fmla="*/ 99 w 142"/>
              <a:gd name="T27" fmla="*/ 28 h 160"/>
              <a:gd name="T28" fmla="*/ 90 w 142"/>
              <a:gd name="T29" fmla="*/ 19 h 160"/>
              <a:gd name="T30" fmla="*/ 99 w 142"/>
              <a:gd name="T31" fmla="*/ 37 h 160"/>
              <a:gd name="T32" fmla="*/ 90 w 142"/>
              <a:gd name="T33" fmla="*/ 0 h 160"/>
              <a:gd name="T34" fmla="*/ 66 w 142"/>
              <a:gd name="T35" fmla="*/ 38 h 160"/>
              <a:gd name="T36" fmla="*/ 19 w 142"/>
              <a:gd name="T37" fmla="*/ 75 h 160"/>
              <a:gd name="T38" fmla="*/ 19 w 142"/>
              <a:gd name="T39" fmla="*/ 113 h 160"/>
              <a:gd name="T40" fmla="*/ 62 w 142"/>
              <a:gd name="T41" fmla="*/ 160 h 160"/>
              <a:gd name="T42" fmla="*/ 123 w 142"/>
              <a:gd name="T43" fmla="*/ 118 h 160"/>
              <a:gd name="T44" fmla="*/ 142 w 142"/>
              <a:gd name="T45" fmla="*/ 94 h 160"/>
              <a:gd name="T46" fmla="*/ 19 w 142"/>
              <a:gd name="T47" fmla="*/ 103 h 160"/>
              <a:gd name="T48" fmla="*/ 10 w 142"/>
              <a:gd name="T49" fmla="*/ 94 h 160"/>
              <a:gd name="T50" fmla="*/ 19 w 142"/>
              <a:gd name="T51" fmla="*/ 103 h 160"/>
              <a:gd name="T52" fmla="*/ 80 w 142"/>
              <a:gd name="T53" fmla="*/ 151 h 160"/>
              <a:gd name="T54" fmla="*/ 28 w 142"/>
              <a:gd name="T55" fmla="*/ 118 h 160"/>
              <a:gd name="T56" fmla="*/ 71 w 142"/>
              <a:gd name="T57" fmla="*/ 47 h 160"/>
              <a:gd name="T58" fmla="*/ 113 w 142"/>
              <a:gd name="T59" fmla="*/ 118 h 160"/>
              <a:gd name="T60" fmla="*/ 123 w 142"/>
              <a:gd name="T61" fmla="*/ 85 h 160"/>
              <a:gd name="T62" fmla="*/ 123 w 142"/>
              <a:gd name="T63" fmla="*/ 10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2" h="160">
                <a:moveTo>
                  <a:pt x="84" y="117"/>
                </a:moveTo>
                <a:cubicBezTo>
                  <a:pt x="83" y="117"/>
                  <a:pt x="82" y="117"/>
                  <a:pt x="81" y="118"/>
                </a:cubicBezTo>
                <a:cubicBezTo>
                  <a:pt x="78" y="121"/>
                  <a:pt x="74" y="122"/>
                  <a:pt x="71" y="122"/>
                </a:cubicBezTo>
                <a:cubicBezTo>
                  <a:pt x="67" y="122"/>
                  <a:pt x="64" y="121"/>
                  <a:pt x="61" y="118"/>
                </a:cubicBezTo>
                <a:cubicBezTo>
                  <a:pt x="60" y="117"/>
                  <a:pt x="59" y="117"/>
                  <a:pt x="58" y="117"/>
                </a:cubicBezTo>
                <a:cubicBezTo>
                  <a:pt x="56" y="117"/>
                  <a:pt x="55" y="117"/>
                  <a:pt x="54" y="118"/>
                </a:cubicBezTo>
                <a:cubicBezTo>
                  <a:pt x="52" y="120"/>
                  <a:pt x="52" y="123"/>
                  <a:pt x="54" y="125"/>
                </a:cubicBezTo>
                <a:cubicBezTo>
                  <a:pt x="59" y="129"/>
                  <a:pt x="65" y="132"/>
                  <a:pt x="71" y="132"/>
                </a:cubicBezTo>
                <a:cubicBezTo>
                  <a:pt x="77" y="132"/>
                  <a:pt x="84" y="129"/>
                  <a:pt x="88" y="125"/>
                </a:cubicBezTo>
                <a:cubicBezTo>
                  <a:pt x="89" y="123"/>
                  <a:pt x="89" y="120"/>
                  <a:pt x="88" y="118"/>
                </a:cubicBezTo>
                <a:cubicBezTo>
                  <a:pt x="87" y="117"/>
                  <a:pt x="86" y="117"/>
                  <a:pt x="84" y="117"/>
                </a:cubicBezTo>
                <a:close/>
                <a:moveTo>
                  <a:pt x="90" y="84"/>
                </a:moveTo>
                <a:cubicBezTo>
                  <a:pt x="87" y="84"/>
                  <a:pt x="85" y="86"/>
                  <a:pt x="85" y="89"/>
                </a:cubicBezTo>
                <a:cubicBezTo>
                  <a:pt x="85" y="91"/>
                  <a:pt x="87" y="93"/>
                  <a:pt x="90" y="93"/>
                </a:cubicBezTo>
                <a:cubicBezTo>
                  <a:pt x="92" y="93"/>
                  <a:pt x="94" y="91"/>
                  <a:pt x="94" y="89"/>
                </a:cubicBezTo>
                <a:cubicBezTo>
                  <a:pt x="94" y="86"/>
                  <a:pt x="92" y="84"/>
                  <a:pt x="90" y="84"/>
                </a:cubicBezTo>
                <a:close/>
                <a:moveTo>
                  <a:pt x="56" y="89"/>
                </a:moveTo>
                <a:cubicBezTo>
                  <a:pt x="56" y="86"/>
                  <a:pt x="54" y="84"/>
                  <a:pt x="52" y="84"/>
                </a:cubicBezTo>
                <a:cubicBezTo>
                  <a:pt x="49" y="84"/>
                  <a:pt x="47" y="86"/>
                  <a:pt x="47" y="89"/>
                </a:cubicBezTo>
                <a:cubicBezTo>
                  <a:pt x="47" y="91"/>
                  <a:pt x="49" y="93"/>
                  <a:pt x="52" y="93"/>
                </a:cubicBezTo>
                <a:cubicBezTo>
                  <a:pt x="54" y="93"/>
                  <a:pt x="56" y="91"/>
                  <a:pt x="56" y="89"/>
                </a:cubicBezTo>
                <a:close/>
                <a:moveTo>
                  <a:pt x="123" y="75"/>
                </a:moveTo>
                <a:cubicBezTo>
                  <a:pt x="121" y="75"/>
                  <a:pt x="121" y="75"/>
                  <a:pt x="121" y="75"/>
                </a:cubicBezTo>
                <a:cubicBezTo>
                  <a:pt x="115" y="55"/>
                  <a:pt x="97" y="40"/>
                  <a:pt x="76" y="38"/>
                </a:cubicBezTo>
                <a:cubicBezTo>
                  <a:pt x="76" y="23"/>
                  <a:pt x="76" y="23"/>
                  <a:pt x="76" y="23"/>
                </a:cubicBezTo>
                <a:cubicBezTo>
                  <a:pt x="76" y="15"/>
                  <a:pt x="82" y="9"/>
                  <a:pt x="89" y="9"/>
                </a:cubicBezTo>
                <a:cubicBezTo>
                  <a:pt x="97" y="9"/>
                  <a:pt x="103" y="16"/>
                  <a:pt x="103" y="23"/>
                </a:cubicBezTo>
                <a:cubicBezTo>
                  <a:pt x="103" y="26"/>
                  <a:pt x="101" y="28"/>
                  <a:pt x="99" y="28"/>
                </a:cubicBezTo>
                <a:cubicBezTo>
                  <a:pt x="96" y="28"/>
                  <a:pt x="94" y="26"/>
                  <a:pt x="94" y="23"/>
                </a:cubicBezTo>
                <a:cubicBezTo>
                  <a:pt x="94" y="21"/>
                  <a:pt x="92" y="19"/>
                  <a:pt x="90" y="19"/>
                </a:cubicBezTo>
                <a:cubicBezTo>
                  <a:pt x="87" y="19"/>
                  <a:pt x="85" y="21"/>
                  <a:pt x="85" y="23"/>
                </a:cubicBezTo>
                <a:cubicBezTo>
                  <a:pt x="85" y="31"/>
                  <a:pt x="92" y="37"/>
                  <a:pt x="99" y="37"/>
                </a:cubicBezTo>
                <a:cubicBezTo>
                  <a:pt x="107" y="37"/>
                  <a:pt x="113" y="31"/>
                  <a:pt x="113" y="23"/>
                </a:cubicBezTo>
                <a:cubicBezTo>
                  <a:pt x="113" y="10"/>
                  <a:pt x="103" y="0"/>
                  <a:pt x="90" y="0"/>
                </a:cubicBezTo>
                <a:cubicBezTo>
                  <a:pt x="77" y="0"/>
                  <a:pt x="66" y="10"/>
                  <a:pt x="66" y="23"/>
                </a:cubicBezTo>
                <a:cubicBezTo>
                  <a:pt x="66" y="38"/>
                  <a:pt x="66" y="38"/>
                  <a:pt x="66" y="38"/>
                </a:cubicBezTo>
                <a:cubicBezTo>
                  <a:pt x="45" y="40"/>
                  <a:pt x="27" y="55"/>
                  <a:pt x="21" y="75"/>
                </a:cubicBezTo>
                <a:cubicBezTo>
                  <a:pt x="19" y="75"/>
                  <a:pt x="19" y="75"/>
                  <a:pt x="19" y="75"/>
                </a:cubicBezTo>
                <a:cubicBezTo>
                  <a:pt x="8" y="75"/>
                  <a:pt x="0" y="83"/>
                  <a:pt x="0" y="94"/>
                </a:cubicBezTo>
                <a:cubicBezTo>
                  <a:pt x="0" y="104"/>
                  <a:pt x="8" y="113"/>
                  <a:pt x="19" y="113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9" y="141"/>
                  <a:pt x="38" y="160"/>
                  <a:pt x="62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104" y="160"/>
                  <a:pt x="123" y="141"/>
                  <a:pt x="123" y="118"/>
                </a:cubicBezTo>
                <a:cubicBezTo>
                  <a:pt x="123" y="113"/>
                  <a:pt x="123" y="113"/>
                  <a:pt x="123" y="113"/>
                </a:cubicBezTo>
                <a:cubicBezTo>
                  <a:pt x="133" y="113"/>
                  <a:pt x="142" y="104"/>
                  <a:pt x="142" y="94"/>
                </a:cubicBezTo>
                <a:cubicBezTo>
                  <a:pt x="142" y="84"/>
                  <a:pt x="133" y="75"/>
                  <a:pt x="123" y="75"/>
                </a:cubicBezTo>
                <a:close/>
                <a:moveTo>
                  <a:pt x="19" y="103"/>
                </a:moveTo>
                <a:cubicBezTo>
                  <a:pt x="18" y="103"/>
                  <a:pt x="18" y="103"/>
                  <a:pt x="18" y="103"/>
                </a:cubicBezTo>
                <a:cubicBezTo>
                  <a:pt x="13" y="103"/>
                  <a:pt x="10" y="98"/>
                  <a:pt x="10" y="94"/>
                </a:cubicBezTo>
                <a:cubicBezTo>
                  <a:pt x="10" y="89"/>
                  <a:pt x="14" y="84"/>
                  <a:pt x="19" y="84"/>
                </a:cubicBezTo>
                <a:lnTo>
                  <a:pt x="19" y="103"/>
                </a:lnTo>
                <a:close/>
                <a:moveTo>
                  <a:pt x="113" y="118"/>
                </a:moveTo>
                <a:cubicBezTo>
                  <a:pt x="113" y="136"/>
                  <a:pt x="98" y="151"/>
                  <a:pt x="80" y="151"/>
                </a:cubicBezTo>
                <a:cubicBezTo>
                  <a:pt x="62" y="151"/>
                  <a:pt x="62" y="151"/>
                  <a:pt x="62" y="151"/>
                </a:cubicBezTo>
                <a:cubicBezTo>
                  <a:pt x="43" y="151"/>
                  <a:pt x="28" y="136"/>
                  <a:pt x="28" y="118"/>
                </a:cubicBezTo>
                <a:cubicBezTo>
                  <a:pt x="28" y="90"/>
                  <a:pt x="28" y="90"/>
                  <a:pt x="28" y="90"/>
                </a:cubicBezTo>
                <a:cubicBezTo>
                  <a:pt x="28" y="66"/>
                  <a:pt x="48" y="47"/>
                  <a:pt x="71" y="47"/>
                </a:cubicBezTo>
                <a:cubicBezTo>
                  <a:pt x="94" y="47"/>
                  <a:pt x="113" y="66"/>
                  <a:pt x="113" y="90"/>
                </a:cubicBezTo>
                <a:lnTo>
                  <a:pt x="113" y="118"/>
                </a:lnTo>
                <a:close/>
                <a:moveTo>
                  <a:pt x="123" y="104"/>
                </a:moveTo>
                <a:cubicBezTo>
                  <a:pt x="123" y="85"/>
                  <a:pt x="123" y="85"/>
                  <a:pt x="123" y="85"/>
                </a:cubicBezTo>
                <a:cubicBezTo>
                  <a:pt x="128" y="85"/>
                  <a:pt x="132" y="89"/>
                  <a:pt x="132" y="94"/>
                </a:cubicBezTo>
                <a:cubicBezTo>
                  <a:pt x="132" y="99"/>
                  <a:pt x="128" y="104"/>
                  <a:pt x="123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4424BCEA-BE80-1B1E-451B-67CCDA2E8CCE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4675188"/>
            <a:ext cx="255588" cy="254000"/>
          </a:xfrm>
          <a:custGeom>
            <a:avLst/>
            <a:gdLst>
              <a:gd name="T0" fmla="*/ 90 w 161"/>
              <a:gd name="T1" fmla="*/ 118 h 160"/>
              <a:gd name="T2" fmla="*/ 70 w 161"/>
              <a:gd name="T3" fmla="*/ 118 h 160"/>
              <a:gd name="T4" fmla="*/ 64 w 161"/>
              <a:gd name="T5" fmla="*/ 118 h 160"/>
              <a:gd name="T6" fmla="*/ 80 w 161"/>
              <a:gd name="T7" fmla="*/ 132 h 160"/>
              <a:gd name="T8" fmla="*/ 97 w 161"/>
              <a:gd name="T9" fmla="*/ 118 h 160"/>
              <a:gd name="T10" fmla="*/ 66 w 161"/>
              <a:gd name="T11" fmla="*/ 90 h 160"/>
              <a:gd name="T12" fmla="*/ 57 w 161"/>
              <a:gd name="T13" fmla="*/ 90 h 160"/>
              <a:gd name="T14" fmla="*/ 66 w 161"/>
              <a:gd name="T15" fmla="*/ 90 h 160"/>
              <a:gd name="T16" fmla="*/ 95 w 161"/>
              <a:gd name="T17" fmla="*/ 90 h 160"/>
              <a:gd name="T18" fmla="*/ 104 w 161"/>
              <a:gd name="T19" fmla="*/ 90 h 160"/>
              <a:gd name="T20" fmla="*/ 158 w 161"/>
              <a:gd name="T21" fmla="*/ 48 h 160"/>
              <a:gd name="T22" fmla="*/ 80 w 161"/>
              <a:gd name="T23" fmla="*/ 0 h 160"/>
              <a:gd name="T24" fmla="*/ 3 w 161"/>
              <a:gd name="T25" fmla="*/ 48 h 160"/>
              <a:gd name="T26" fmla="*/ 5 w 161"/>
              <a:gd name="T27" fmla="*/ 57 h 160"/>
              <a:gd name="T28" fmla="*/ 10 w 161"/>
              <a:gd name="T29" fmla="*/ 156 h 160"/>
              <a:gd name="T30" fmla="*/ 146 w 161"/>
              <a:gd name="T31" fmla="*/ 160 h 160"/>
              <a:gd name="T32" fmla="*/ 151 w 161"/>
              <a:gd name="T33" fmla="*/ 57 h 160"/>
              <a:gd name="T34" fmla="*/ 160 w 161"/>
              <a:gd name="T35" fmla="*/ 54 h 160"/>
              <a:gd name="T36" fmla="*/ 80 w 161"/>
              <a:gd name="T37" fmla="*/ 10 h 160"/>
              <a:gd name="T38" fmla="*/ 22 w 161"/>
              <a:gd name="T39" fmla="*/ 48 h 160"/>
              <a:gd name="T40" fmla="*/ 19 w 161"/>
              <a:gd name="T41" fmla="*/ 57 h 160"/>
              <a:gd name="T42" fmla="*/ 41 w 161"/>
              <a:gd name="T43" fmla="*/ 76 h 160"/>
              <a:gd name="T44" fmla="*/ 19 w 161"/>
              <a:gd name="T45" fmla="*/ 78 h 160"/>
              <a:gd name="T46" fmla="*/ 28 w 161"/>
              <a:gd name="T47" fmla="*/ 85 h 160"/>
              <a:gd name="T48" fmla="*/ 19 w 161"/>
              <a:gd name="T49" fmla="*/ 94 h 160"/>
              <a:gd name="T50" fmla="*/ 19 w 161"/>
              <a:gd name="T51" fmla="*/ 151 h 160"/>
              <a:gd name="T52" fmla="*/ 28 w 161"/>
              <a:gd name="T53" fmla="*/ 113 h 160"/>
              <a:gd name="T54" fmla="*/ 19 w 161"/>
              <a:gd name="T55" fmla="*/ 151 h 160"/>
              <a:gd name="T56" fmla="*/ 38 w 161"/>
              <a:gd name="T57" fmla="*/ 85 h 160"/>
              <a:gd name="T58" fmla="*/ 68 w 161"/>
              <a:gd name="T59" fmla="*/ 77 h 160"/>
              <a:gd name="T60" fmla="*/ 92 w 161"/>
              <a:gd name="T61" fmla="*/ 77 h 160"/>
              <a:gd name="T62" fmla="*/ 122 w 161"/>
              <a:gd name="T63" fmla="*/ 85 h 160"/>
              <a:gd name="T64" fmla="*/ 123 w 161"/>
              <a:gd name="T65" fmla="*/ 108 h 160"/>
              <a:gd name="T66" fmla="*/ 38 w 161"/>
              <a:gd name="T67" fmla="*/ 108 h 160"/>
              <a:gd name="T68" fmla="*/ 110 w 161"/>
              <a:gd name="T69" fmla="*/ 151 h 160"/>
              <a:gd name="T70" fmla="*/ 133 w 161"/>
              <a:gd name="T71" fmla="*/ 113 h 160"/>
              <a:gd name="T72" fmla="*/ 142 w 161"/>
              <a:gd name="T73" fmla="*/ 151 h 160"/>
              <a:gd name="T74" fmla="*/ 133 w 161"/>
              <a:gd name="T75" fmla="*/ 85 h 160"/>
              <a:gd name="T76" fmla="*/ 133 w 161"/>
              <a:gd name="T77" fmla="*/ 104 h 160"/>
              <a:gd name="T78" fmla="*/ 133 w 161"/>
              <a:gd name="T79" fmla="*/ 76 h 160"/>
              <a:gd name="T80" fmla="*/ 88 w 161"/>
              <a:gd name="T81" fmla="*/ 57 h 160"/>
              <a:gd name="T82" fmla="*/ 142 w 161"/>
              <a:gd name="T83" fmla="*/ 7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1" h="160">
                <a:moveTo>
                  <a:pt x="94" y="117"/>
                </a:moveTo>
                <a:cubicBezTo>
                  <a:pt x="92" y="117"/>
                  <a:pt x="91" y="118"/>
                  <a:pt x="90" y="118"/>
                </a:cubicBezTo>
                <a:cubicBezTo>
                  <a:pt x="88" y="121"/>
                  <a:pt x="84" y="122"/>
                  <a:pt x="80" y="122"/>
                </a:cubicBezTo>
                <a:cubicBezTo>
                  <a:pt x="76" y="122"/>
                  <a:pt x="73" y="121"/>
                  <a:pt x="70" y="118"/>
                </a:cubicBezTo>
                <a:cubicBezTo>
                  <a:pt x="70" y="117"/>
                  <a:pt x="68" y="117"/>
                  <a:pt x="67" y="117"/>
                </a:cubicBezTo>
                <a:cubicBezTo>
                  <a:pt x="66" y="117"/>
                  <a:pt x="65" y="117"/>
                  <a:pt x="64" y="118"/>
                </a:cubicBezTo>
                <a:cubicBezTo>
                  <a:pt x="62" y="120"/>
                  <a:pt x="62" y="123"/>
                  <a:pt x="64" y="125"/>
                </a:cubicBezTo>
                <a:cubicBezTo>
                  <a:pt x="68" y="129"/>
                  <a:pt x="74" y="132"/>
                  <a:pt x="80" y="132"/>
                </a:cubicBezTo>
                <a:cubicBezTo>
                  <a:pt x="86" y="132"/>
                  <a:pt x="93" y="129"/>
                  <a:pt x="97" y="125"/>
                </a:cubicBezTo>
                <a:cubicBezTo>
                  <a:pt x="99" y="123"/>
                  <a:pt x="99" y="120"/>
                  <a:pt x="97" y="118"/>
                </a:cubicBezTo>
                <a:cubicBezTo>
                  <a:pt x="96" y="118"/>
                  <a:pt x="95" y="117"/>
                  <a:pt x="94" y="117"/>
                </a:cubicBezTo>
                <a:close/>
                <a:moveTo>
                  <a:pt x="66" y="90"/>
                </a:moveTo>
                <a:cubicBezTo>
                  <a:pt x="66" y="87"/>
                  <a:pt x="64" y="85"/>
                  <a:pt x="61" y="85"/>
                </a:cubicBezTo>
                <a:cubicBezTo>
                  <a:pt x="59" y="85"/>
                  <a:pt x="57" y="87"/>
                  <a:pt x="57" y="90"/>
                </a:cubicBezTo>
                <a:cubicBezTo>
                  <a:pt x="57" y="92"/>
                  <a:pt x="59" y="94"/>
                  <a:pt x="61" y="94"/>
                </a:cubicBezTo>
                <a:cubicBezTo>
                  <a:pt x="64" y="94"/>
                  <a:pt x="66" y="92"/>
                  <a:pt x="66" y="90"/>
                </a:cubicBezTo>
                <a:close/>
                <a:moveTo>
                  <a:pt x="99" y="85"/>
                </a:moveTo>
                <a:cubicBezTo>
                  <a:pt x="97" y="85"/>
                  <a:pt x="95" y="87"/>
                  <a:pt x="95" y="90"/>
                </a:cubicBezTo>
                <a:cubicBezTo>
                  <a:pt x="95" y="92"/>
                  <a:pt x="97" y="94"/>
                  <a:pt x="99" y="94"/>
                </a:cubicBezTo>
                <a:cubicBezTo>
                  <a:pt x="102" y="94"/>
                  <a:pt x="104" y="92"/>
                  <a:pt x="104" y="90"/>
                </a:cubicBezTo>
                <a:cubicBezTo>
                  <a:pt x="104" y="87"/>
                  <a:pt x="102" y="85"/>
                  <a:pt x="99" y="85"/>
                </a:cubicBezTo>
                <a:close/>
                <a:moveTo>
                  <a:pt x="158" y="48"/>
                </a:moveTo>
                <a:cubicBezTo>
                  <a:pt x="83" y="1"/>
                  <a:pt x="83" y="1"/>
                  <a:pt x="83" y="1"/>
                </a:cubicBezTo>
                <a:cubicBezTo>
                  <a:pt x="82" y="1"/>
                  <a:pt x="81" y="0"/>
                  <a:pt x="80" y="0"/>
                </a:cubicBezTo>
                <a:cubicBezTo>
                  <a:pt x="80" y="0"/>
                  <a:pt x="79" y="1"/>
                  <a:pt x="78" y="1"/>
                </a:cubicBezTo>
                <a:cubicBezTo>
                  <a:pt x="3" y="48"/>
                  <a:pt x="3" y="48"/>
                  <a:pt x="3" y="48"/>
                </a:cubicBezTo>
                <a:cubicBezTo>
                  <a:pt x="1" y="49"/>
                  <a:pt x="0" y="52"/>
                  <a:pt x="1" y="54"/>
                </a:cubicBezTo>
                <a:cubicBezTo>
                  <a:pt x="1" y="56"/>
                  <a:pt x="3" y="57"/>
                  <a:pt x="5" y="57"/>
                </a:cubicBezTo>
                <a:cubicBezTo>
                  <a:pt x="10" y="57"/>
                  <a:pt x="10" y="57"/>
                  <a:pt x="10" y="57"/>
                </a:cubicBezTo>
                <a:cubicBezTo>
                  <a:pt x="10" y="156"/>
                  <a:pt x="10" y="156"/>
                  <a:pt x="10" y="156"/>
                </a:cubicBezTo>
                <a:cubicBezTo>
                  <a:pt x="10" y="158"/>
                  <a:pt x="12" y="160"/>
                  <a:pt x="14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49" y="160"/>
                  <a:pt x="151" y="158"/>
                  <a:pt x="151" y="156"/>
                </a:cubicBezTo>
                <a:cubicBezTo>
                  <a:pt x="151" y="57"/>
                  <a:pt x="151" y="57"/>
                  <a:pt x="151" y="57"/>
                </a:cubicBezTo>
                <a:cubicBezTo>
                  <a:pt x="155" y="57"/>
                  <a:pt x="155" y="57"/>
                  <a:pt x="155" y="57"/>
                </a:cubicBezTo>
                <a:cubicBezTo>
                  <a:pt x="157" y="57"/>
                  <a:pt x="159" y="56"/>
                  <a:pt x="160" y="54"/>
                </a:cubicBezTo>
                <a:cubicBezTo>
                  <a:pt x="161" y="52"/>
                  <a:pt x="160" y="50"/>
                  <a:pt x="158" y="48"/>
                </a:cubicBezTo>
                <a:close/>
                <a:moveTo>
                  <a:pt x="80" y="10"/>
                </a:moveTo>
                <a:cubicBezTo>
                  <a:pt x="139" y="48"/>
                  <a:pt x="139" y="48"/>
                  <a:pt x="139" y="48"/>
                </a:cubicBezTo>
                <a:cubicBezTo>
                  <a:pt x="22" y="48"/>
                  <a:pt x="22" y="48"/>
                  <a:pt x="22" y="48"/>
                </a:cubicBezTo>
                <a:lnTo>
                  <a:pt x="80" y="10"/>
                </a:lnTo>
                <a:close/>
                <a:moveTo>
                  <a:pt x="19" y="57"/>
                </a:moveTo>
                <a:cubicBezTo>
                  <a:pt x="73" y="57"/>
                  <a:pt x="73" y="57"/>
                  <a:pt x="73" y="57"/>
                </a:cubicBezTo>
                <a:cubicBezTo>
                  <a:pt x="66" y="68"/>
                  <a:pt x="54" y="76"/>
                  <a:pt x="41" y="76"/>
                </a:cubicBezTo>
                <a:cubicBezTo>
                  <a:pt x="28" y="76"/>
                  <a:pt x="28" y="76"/>
                  <a:pt x="28" y="76"/>
                </a:cubicBezTo>
                <a:cubicBezTo>
                  <a:pt x="25" y="76"/>
                  <a:pt x="22" y="77"/>
                  <a:pt x="19" y="78"/>
                </a:cubicBezTo>
                <a:lnTo>
                  <a:pt x="19" y="57"/>
                </a:lnTo>
                <a:close/>
                <a:moveTo>
                  <a:pt x="28" y="85"/>
                </a:moveTo>
                <a:cubicBezTo>
                  <a:pt x="28" y="104"/>
                  <a:pt x="28" y="104"/>
                  <a:pt x="28" y="104"/>
                </a:cubicBezTo>
                <a:cubicBezTo>
                  <a:pt x="24" y="104"/>
                  <a:pt x="19" y="99"/>
                  <a:pt x="19" y="94"/>
                </a:cubicBezTo>
                <a:cubicBezTo>
                  <a:pt x="19" y="90"/>
                  <a:pt x="23" y="85"/>
                  <a:pt x="28" y="85"/>
                </a:cubicBezTo>
                <a:close/>
                <a:moveTo>
                  <a:pt x="19" y="151"/>
                </a:moveTo>
                <a:cubicBezTo>
                  <a:pt x="19" y="111"/>
                  <a:pt x="19" y="111"/>
                  <a:pt x="19" y="111"/>
                </a:cubicBezTo>
                <a:cubicBezTo>
                  <a:pt x="22" y="112"/>
                  <a:pt x="25" y="113"/>
                  <a:pt x="28" y="113"/>
                </a:cubicBezTo>
                <a:cubicBezTo>
                  <a:pt x="30" y="129"/>
                  <a:pt x="38" y="143"/>
                  <a:pt x="51" y="151"/>
                </a:cubicBezTo>
                <a:lnTo>
                  <a:pt x="19" y="151"/>
                </a:lnTo>
                <a:close/>
                <a:moveTo>
                  <a:pt x="38" y="108"/>
                </a:moveTo>
                <a:cubicBezTo>
                  <a:pt x="38" y="85"/>
                  <a:pt x="38" y="85"/>
                  <a:pt x="38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51" y="85"/>
                  <a:pt x="60" y="82"/>
                  <a:pt x="68" y="77"/>
                </a:cubicBezTo>
                <a:cubicBezTo>
                  <a:pt x="72" y="73"/>
                  <a:pt x="77" y="69"/>
                  <a:pt x="80" y="63"/>
                </a:cubicBezTo>
                <a:cubicBezTo>
                  <a:pt x="83" y="68"/>
                  <a:pt x="87" y="73"/>
                  <a:pt x="92" y="77"/>
                </a:cubicBezTo>
                <a:cubicBezTo>
                  <a:pt x="100" y="82"/>
                  <a:pt x="110" y="85"/>
                  <a:pt x="119" y="85"/>
                </a:cubicBezTo>
                <a:cubicBezTo>
                  <a:pt x="122" y="85"/>
                  <a:pt x="122" y="85"/>
                  <a:pt x="122" y="85"/>
                </a:cubicBezTo>
                <a:cubicBezTo>
                  <a:pt x="122" y="108"/>
                  <a:pt x="122" y="108"/>
                  <a:pt x="122" y="108"/>
                </a:cubicBezTo>
                <a:cubicBezTo>
                  <a:pt x="123" y="108"/>
                  <a:pt x="123" y="108"/>
                  <a:pt x="123" y="108"/>
                </a:cubicBezTo>
                <a:cubicBezTo>
                  <a:pt x="123" y="131"/>
                  <a:pt x="104" y="151"/>
                  <a:pt x="80" y="151"/>
                </a:cubicBezTo>
                <a:cubicBezTo>
                  <a:pt x="57" y="151"/>
                  <a:pt x="38" y="131"/>
                  <a:pt x="38" y="108"/>
                </a:cubicBezTo>
                <a:close/>
                <a:moveTo>
                  <a:pt x="142" y="151"/>
                </a:moveTo>
                <a:cubicBezTo>
                  <a:pt x="110" y="151"/>
                  <a:pt x="110" y="151"/>
                  <a:pt x="110" y="151"/>
                </a:cubicBezTo>
                <a:cubicBezTo>
                  <a:pt x="110" y="151"/>
                  <a:pt x="110" y="151"/>
                  <a:pt x="110" y="151"/>
                </a:cubicBezTo>
                <a:cubicBezTo>
                  <a:pt x="123" y="143"/>
                  <a:pt x="131" y="129"/>
                  <a:pt x="133" y="113"/>
                </a:cubicBezTo>
                <a:cubicBezTo>
                  <a:pt x="136" y="113"/>
                  <a:pt x="139" y="112"/>
                  <a:pt x="142" y="111"/>
                </a:cubicBezTo>
                <a:lnTo>
                  <a:pt x="142" y="151"/>
                </a:lnTo>
                <a:close/>
                <a:moveTo>
                  <a:pt x="133" y="104"/>
                </a:moveTo>
                <a:cubicBezTo>
                  <a:pt x="133" y="85"/>
                  <a:pt x="133" y="85"/>
                  <a:pt x="133" y="85"/>
                </a:cubicBezTo>
                <a:cubicBezTo>
                  <a:pt x="137" y="85"/>
                  <a:pt x="142" y="89"/>
                  <a:pt x="142" y="94"/>
                </a:cubicBezTo>
                <a:cubicBezTo>
                  <a:pt x="142" y="99"/>
                  <a:pt x="138" y="104"/>
                  <a:pt x="133" y="104"/>
                </a:cubicBezTo>
                <a:close/>
                <a:moveTo>
                  <a:pt x="142" y="78"/>
                </a:moveTo>
                <a:cubicBezTo>
                  <a:pt x="139" y="77"/>
                  <a:pt x="136" y="76"/>
                  <a:pt x="133" y="76"/>
                </a:cubicBezTo>
                <a:cubicBezTo>
                  <a:pt x="120" y="76"/>
                  <a:pt x="120" y="76"/>
                  <a:pt x="120" y="76"/>
                </a:cubicBezTo>
                <a:cubicBezTo>
                  <a:pt x="107" y="76"/>
                  <a:pt x="94" y="68"/>
                  <a:pt x="88" y="57"/>
                </a:cubicBezTo>
                <a:cubicBezTo>
                  <a:pt x="142" y="57"/>
                  <a:pt x="142" y="57"/>
                  <a:pt x="142" y="57"/>
                </a:cubicBezTo>
                <a:lnTo>
                  <a:pt x="142" y="7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5F40A90F-FD2A-C13B-B548-C6CD7B453A5B}"/>
              </a:ext>
            </a:extLst>
          </p:cNvPr>
          <p:cNvSpPr>
            <a:spLocks noEditPoints="1"/>
          </p:cNvSpPr>
          <p:nvPr/>
        </p:nvSpPr>
        <p:spPr bwMode="auto">
          <a:xfrm>
            <a:off x="10661651" y="4124325"/>
            <a:ext cx="223838" cy="254000"/>
          </a:xfrm>
          <a:custGeom>
            <a:avLst/>
            <a:gdLst>
              <a:gd name="T0" fmla="*/ 80 w 141"/>
              <a:gd name="T1" fmla="*/ 118 h 160"/>
              <a:gd name="T2" fmla="*/ 60 w 141"/>
              <a:gd name="T3" fmla="*/ 118 h 160"/>
              <a:gd name="T4" fmla="*/ 54 w 141"/>
              <a:gd name="T5" fmla="*/ 118 h 160"/>
              <a:gd name="T6" fmla="*/ 70 w 141"/>
              <a:gd name="T7" fmla="*/ 132 h 160"/>
              <a:gd name="T8" fmla="*/ 86 w 141"/>
              <a:gd name="T9" fmla="*/ 118 h 160"/>
              <a:gd name="T10" fmla="*/ 122 w 141"/>
              <a:gd name="T11" fmla="*/ 76 h 160"/>
              <a:gd name="T12" fmla="*/ 131 w 141"/>
              <a:gd name="T13" fmla="*/ 5 h 160"/>
              <a:gd name="T14" fmla="*/ 127 w 141"/>
              <a:gd name="T15" fmla="*/ 0 h 160"/>
              <a:gd name="T16" fmla="*/ 63 w 141"/>
              <a:gd name="T17" fmla="*/ 18 h 160"/>
              <a:gd name="T18" fmla="*/ 38 w 141"/>
              <a:gd name="T19" fmla="*/ 11 h 160"/>
              <a:gd name="T20" fmla="*/ 9 w 141"/>
              <a:gd name="T21" fmla="*/ 28 h 160"/>
              <a:gd name="T22" fmla="*/ 9 w 141"/>
              <a:gd name="T23" fmla="*/ 47 h 160"/>
              <a:gd name="T24" fmla="*/ 19 w 141"/>
              <a:gd name="T25" fmla="*/ 70 h 160"/>
              <a:gd name="T26" fmla="*/ 0 w 141"/>
              <a:gd name="T27" fmla="*/ 94 h 160"/>
              <a:gd name="T28" fmla="*/ 70 w 141"/>
              <a:gd name="T29" fmla="*/ 160 h 160"/>
              <a:gd name="T30" fmla="*/ 141 w 141"/>
              <a:gd name="T31" fmla="*/ 94 h 160"/>
              <a:gd name="T32" fmla="*/ 18 w 141"/>
              <a:gd name="T33" fmla="*/ 104 h 160"/>
              <a:gd name="T34" fmla="*/ 18 w 141"/>
              <a:gd name="T35" fmla="*/ 85 h 160"/>
              <a:gd name="T36" fmla="*/ 19 w 141"/>
              <a:gd name="T37" fmla="*/ 47 h 160"/>
              <a:gd name="T38" fmla="*/ 21 w 141"/>
              <a:gd name="T39" fmla="*/ 34 h 160"/>
              <a:gd name="T40" fmla="*/ 28 w 141"/>
              <a:gd name="T41" fmla="*/ 19 h 160"/>
              <a:gd name="T42" fmla="*/ 37 w 141"/>
              <a:gd name="T43" fmla="*/ 22 h 160"/>
              <a:gd name="T44" fmla="*/ 47 w 141"/>
              <a:gd name="T45" fmla="*/ 19 h 160"/>
              <a:gd name="T46" fmla="*/ 47 w 141"/>
              <a:gd name="T47" fmla="*/ 37 h 160"/>
              <a:gd name="T48" fmla="*/ 41 w 141"/>
              <a:gd name="T49" fmla="*/ 36 h 160"/>
              <a:gd name="T50" fmla="*/ 37 w 141"/>
              <a:gd name="T51" fmla="*/ 43 h 160"/>
              <a:gd name="T52" fmla="*/ 28 w 141"/>
              <a:gd name="T53" fmla="*/ 56 h 160"/>
              <a:gd name="T54" fmla="*/ 112 w 141"/>
              <a:gd name="T55" fmla="*/ 81 h 160"/>
              <a:gd name="T56" fmla="*/ 70 w 141"/>
              <a:gd name="T57" fmla="*/ 151 h 160"/>
              <a:gd name="T58" fmla="*/ 28 w 141"/>
              <a:gd name="T59" fmla="*/ 71 h 160"/>
              <a:gd name="T60" fmla="*/ 47 w 141"/>
              <a:gd name="T61" fmla="*/ 47 h 160"/>
              <a:gd name="T62" fmla="*/ 112 w 141"/>
              <a:gd name="T63" fmla="*/ 75 h 160"/>
              <a:gd name="T64" fmla="*/ 113 w 141"/>
              <a:gd name="T65" fmla="*/ 66 h 160"/>
              <a:gd name="T66" fmla="*/ 85 w 141"/>
              <a:gd name="T67" fmla="*/ 21 h 160"/>
              <a:gd name="T68" fmla="*/ 113 w 141"/>
              <a:gd name="T69" fmla="*/ 66 h 160"/>
              <a:gd name="T70" fmla="*/ 94 w 141"/>
              <a:gd name="T71" fmla="*/ 19 h 160"/>
              <a:gd name="T72" fmla="*/ 117 w 141"/>
              <a:gd name="T73" fmla="*/ 37 h 160"/>
              <a:gd name="T74" fmla="*/ 122 w 141"/>
              <a:gd name="T75" fmla="*/ 85 h 160"/>
              <a:gd name="T76" fmla="*/ 122 w 141"/>
              <a:gd name="T77" fmla="*/ 104 h 160"/>
              <a:gd name="T78" fmla="*/ 52 w 141"/>
              <a:gd name="T79" fmla="*/ 76 h 160"/>
              <a:gd name="T80" fmla="*/ 52 w 141"/>
              <a:gd name="T81" fmla="*/ 85 h 160"/>
              <a:gd name="T82" fmla="*/ 89 w 141"/>
              <a:gd name="T83" fmla="*/ 85 h 160"/>
              <a:gd name="T84" fmla="*/ 89 w 141"/>
              <a:gd name="T85" fmla="*/ 76 h 160"/>
              <a:gd name="T86" fmla="*/ 89 w 141"/>
              <a:gd name="T87" fmla="*/ 85 h 160"/>
              <a:gd name="T88" fmla="*/ 70 w 141"/>
              <a:gd name="T89" fmla="*/ 113 h 160"/>
              <a:gd name="T90" fmla="*/ 70 w 141"/>
              <a:gd name="T91" fmla="*/ 85 h 160"/>
              <a:gd name="T92" fmla="*/ 75 w 141"/>
              <a:gd name="T93" fmla="*/ 99 h 160"/>
              <a:gd name="T94" fmla="*/ 66 w 141"/>
              <a:gd name="T95" fmla="*/ 99 h 160"/>
              <a:gd name="T96" fmla="*/ 75 w 141"/>
              <a:gd name="T97" fmla="*/ 9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1" h="160">
                <a:moveTo>
                  <a:pt x="83" y="117"/>
                </a:moveTo>
                <a:cubicBezTo>
                  <a:pt x="82" y="117"/>
                  <a:pt x="81" y="117"/>
                  <a:pt x="80" y="118"/>
                </a:cubicBezTo>
                <a:cubicBezTo>
                  <a:pt x="78" y="121"/>
                  <a:pt x="74" y="122"/>
                  <a:pt x="70" y="122"/>
                </a:cubicBezTo>
                <a:cubicBezTo>
                  <a:pt x="66" y="122"/>
                  <a:pt x="63" y="121"/>
                  <a:pt x="60" y="118"/>
                </a:cubicBezTo>
                <a:cubicBezTo>
                  <a:pt x="59" y="117"/>
                  <a:pt x="58" y="117"/>
                  <a:pt x="57" y="117"/>
                </a:cubicBezTo>
                <a:cubicBezTo>
                  <a:pt x="56" y="117"/>
                  <a:pt x="55" y="117"/>
                  <a:pt x="54" y="118"/>
                </a:cubicBezTo>
                <a:cubicBezTo>
                  <a:pt x="52" y="120"/>
                  <a:pt x="52" y="124"/>
                  <a:pt x="54" y="125"/>
                </a:cubicBezTo>
                <a:cubicBezTo>
                  <a:pt x="58" y="130"/>
                  <a:pt x="64" y="132"/>
                  <a:pt x="70" y="132"/>
                </a:cubicBezTo>
                <a:cubicBezTo>
                  <a:pt x="76" y="132"/>
                  <a:pt x="82" y="130"/>
                  <a:pt x="86" y="125"/>
                </a:cubicBezTo>
                <a:cubicBezTo>
                  <a:pt x="88" y="123"/>
                  <a:pt x="88" y="120"/>
                  <a:pt x="86" y="118"/>
                </a:cubicBezTo>
                <a:cubicBezTo>
                  <a:pt x="85" y="117"/>
                  <a:pt x="84" y="117"/>
                  <a:pt x="83" y="117"/>
                </a:cubicBezTo>
                <a:close/>
                <a:moveTo>
                  <a:pt x="122" y="76"/>
                </a:moveTo>
                <a:cubicBezTo>
                  <a:pt x="122" y="71"/>
                  <a:pt x="122" y="71"/>
                  <a:pt x="122" y="71"/>
                </a:cubicBezTo>
                <a:cubicBezTo>
                  <a:pt x="122" y="68"/>
                  <a:pt x="131" y="8"/>
                  <a:pt x="131" y="5"/>
                </a:cubicBezTo>
                <a:cubicBezTo>
                  <a:pt x="131" y="4"/>
                  <a:pt x="131" y="2"/>
                  <a:pt x="130" y="1"/>
                </a:cubicBezTo>
                <a:cubicBezTo>
                  <a:pt x="129" y="1"/>
                  <a:pt x="128" y="0"/>
                  <a:pt x="127" y="0"/>
                </a:cubicBezTo>
                <a:cubicBezTo>
                  <a:pt x="126" y="0"/>
                  <a:pt x="126" y="0"/>
                  <a:pt x="125" y="0"/>
                </a:cubicBezTo>
                <a:cubicBezTo>
                  <a:pt x="63" y="18"/>
                  <a:pt x="63" y="18"/>
                  <a:pt x="63" y="18"/>
                </a:cubicBezTo>
                <a:cubicBezTo>
                  <a:pt x="60" y="13"/>
                  <a:pt x="54" y="9"/>
                  <a:pt x="47" y="9"/>
                </a:cubicBezTo>
                <a:cubicBezTo>
                  <a:pt x="44" y="9"/>
                  <a:pt x="40" y="10"/>
                  <a:pt x="38" y="11"/>
                </a:cubicBezTo>
                <a:cubicBezTo>
                  <a:pt x="35" y="10"/>
                  <a:pt x="32" y="9"/>
                  <a:pt x="28" y="9"/>
                </a:cubicBezTo>
                <a:cubicBezTo>
                  <a:pt x="18" y="9"/>
                  <a:pt x="9" y="17"/>
                  <a:pt x="9" y="28"/>
                </a:cubicBezTo>
                <a:cubicBezTo>
                  <a:pt x="9" y="31"/>
                  <a:pt x="10" y="34"/>
                  <a:pt x="12" y="37"/>
                </a:cubicBezTo>
                <a:cubicBezTo>
                  <a:pt x="10" y="40"/>
                  <a:pt x="9" y="43"/>
                  <a:pt x="9" y="47"/>
                </a:cubicBezTo>
                <a:cubicBezTo>
                  <a:pt x="9" y="54"/>
                  <a:pt x="13" y="60"/>
                  <a:pt x="19" y="63"/>
                </a:cubicBezTo>
                <a:cubicBezTo>
                  <a:pt x="19" y="66"/>
                  <a:pt x="19" y="68"/>
                  <a:pt x="19" y="70"/>
                </a:cubicBezTo>
                <a:cubicBezTo>
                  <a:pt x="19" y="76"/>
                  <a:pt x="19" y="76"/>
                  <a:pt x="19" y="76"/>
                </a:cubicBezTo>
                <a:cubicBezTo>
                  <a:pt x="8" y="76"/>
                  <a:pt x="0" y="84"/>
                  <a:pt x="0" y="94"/>
                </a:cubicBezTo>
                <a:cubicBezTo>
                  <a:pt x="0" y="105"/>
                  <a:pt x="8" y="113"/>
                  <a:pt x="19" y="113"/>
                </a:cubicBezTo>
                <a:cubicBezTo>
                  <a:pt x="21" y="139"/>
                  <a:pt x="44" y="160"/>
                  <a:pt x="70" y="160"/>
                </a:cubicBezTo>
                <a:cubicBezTo>
                  <a:pt x="97" y="160"/>
                  <a:pt x="119" y="139"/>
                  <a:pt x="122" y="113"/>
                </a:cubicBezTo>
                <a:cubicBezTo>
                  <a:pt x="132" y="113"/>
                  <a:pt x="141" y="105"/>
                  <a:pt x="141" y="94"/>
                </a:cubicBezTo>
                <a:cubicBezTo>
                  <a:pt x="141" y="84"/>
                  <a:pt x="132" y="76"/>
                  <a:pt x="122" y="76"/>
                </a:cubicBezTo>
                <a:close/>
                <a:moveTo>
                  <a:pt x="18" y="104"/>
                </a:moveTo>
                <a:cubicBezTo>
                  <a:pt x="13" y="104"/>
                  <a:pt x="9" y="100"/>
                  <a:pt x="9" y="94"/>
                </a:cubicBezTo>
                <a:cubicBezTo>
                  <a:pt x="9" y="90"/>
                  <a:pt x="13" y="85"/>
                  <a:pt x="18" y="85"/>
                </a:cubicBezTo>
                <a:lnTo>
                  <a:pt x="18" y="104"/>
                </a:lnTo>
                <a:close/>
                <a:moveTo>
                  <a:pt x="19" y="47"/>
                </a:moveTo>
                <a:cubicBezTo>
                  <a:pt x="19" y="44"/>
                  <a:pt x="20" y="42"/>
                  <a:pt x="21" y="40"/>
                </a:cubicBezTo>
                <a:cubicBezTo>
                  <a:pt x="23" y="39"/>
                  <a:pt x="23" y="36"/>
                  <a:pt x="21" y="34"/>
                </a:cubicBezTo>
                <a:cubicBezTo>
                  <a:pt x="20" y="33"/>
                  <a:pt x="18" y="31"/>
                  <a:pt x="18" y="28"/>
                </a:cubicBezTo>
                <a:cubicBezTo>
                  <a:pt x="18" y="23"/>
                  <a:pt x="22" y="19"/>
                  <a:pt x="28" y="19"/>
                </a:cubicBezTo>
                <a:cubicBezTo>
                  <a:pt x="31" y="19"/>
                  <a:pt x="33" y="20"/>
                  <a:pt x="34" y="21"/>
                </a:cubicBezTo>
                <a:cubicBezTo>
                  <a:pt x="35" y="22"/>
                  <a:pt x="36" y="22"/>
                  <a:pt x="37" y="22"/>
                </a:cubicBezTo>
                <a:cubicBezTo>
                  <a:pt x="38" y="22"/>
                  <a:pt x="39" y="22"/>
                  <a:pt x="40" y="21"/>
                </a:cubicBezTo>
                <a:cubicBezTo>
                  <a:pt x="42" y="20"/>
                  <a:pt x="44" y="19"/>
                  <a:pt x="47" y="19"/>
                </a:cubicBezTo>
                <a:cubicBezTo>
                  <a:pt x="52" y="19"/>
                  <a:pt x="56" y="23"/>
                  <a:pt x="56" y="28"/>
                </a:cubicBezTo>
                <a:cubicBezTo>
                  <a:pt x="56" y="33"/>
                  <a:pt x="52" y="37"/>
                  <a:pt x="47" y="37"/>
                </a:cubicBezTo>
                <a:cubicBezTo>
                  <a:pt x="46" y="37"/>
                  <a:pt x="44" y="37"/>
                  <a:pt x="43" y="36"/>
                </a:cubicBezTo>
                <a:cubicBezTo>
                  <a:pt x="42" y="36"/>
                  <a:pt x="41" y="36"/>
                  <a:pt x="41" y="36"/>
                </a:cubicBezTo>
                <a:cubicBezTo>
                  <a:pt x="40" y="36"/>
                  <a:pt x="38" y="36"/>
                  <a:pt x="38" y="37"/>
                </a:cubicBezTo>
                <a:cubicBezTo>
                  <a:pt x="36" y="39"/>
                  <a:pt x="36" y="41"/>
                  <a:pt x="37" y="43"/>
                </a:cubicBezTo>
                <a:cubicBezTo>
                  <a:pt x="37" y="44"/>
                  <a:pt x="38" y="46"/>
                  <a:pt x="38" y="47"/>
                </a:cubicBezTo>
                <a:cubicBezTo>
                  <a:pt x="38" y="52"/>
                  <a:pt x="33" y="56"/>
                  <a:pt x="28" y="56"/>
                </a:cubicBezTo>
                <a:cubicBezTo>
                  <a:pt x="23" y="56"/>
                  <a:pt x="19" y="52"/>
                  <a:pt x="19" y="47"/>
                </a:cubicBezTo>
                <a:close/>
                <a:moveTo>
                  <a:pt x="112" y="81"/>
                </a:moveTo>
                <a:cubicBezTo>
                  <a:pt x="112" y="109"/>
                  <a:pt x="112" y="109"/>
                  <a:pt x="112" y="109"/>
                </a:cubicBezTo>
                <a:cubicBezTo>
                  <a:pt x="112" y="132"/>
                  <a:pt x="94" y="151"/>
                  <a:pt x="70" y="151"/>
                </a:cubicBezTo>
                <a:cubicBezTo>
                  <a:pt x="47" y="151"/>
                  <a:pt x="28" y="132"/>
                  <a:pt x="28" y="109"/>
                </a:cubicBezTo>
                <a:cubicBezTo>
                  <a:pt x="28" y="71"/>
                  <a:pt x="28" y="71"/>
                  <a:pt x="28" y="71"/>
                </a:cubicBezTo>
                <a:cubicBezTo>
                  <a:pt x="28" y="69"/>
                  <a:pt x="28" y="68"/>
                  <a:pt x="29" y="66"/>
                </a:cubicBezTo>
                <a:cubicBezTo>
                  <a:pt x="39" y="66"/>
                  <a:pt x="47" y="58"/>
                  <a:pt x="47" y="47"/>
                </a:cubicBezTo>
                <a:cubicBezTo>
                  <a:pt x="53" y="47"/>
                  <a:pt x="58" y="45"/>
                  <a:pt x="61" y="40"/>
                </a:cubicBezTo>
                <a:cubicBezTo>
                  <a:pt x="71" y="60"/>
                  <a:pt x="90" y="73"/>
                  <a:pt x="112" y="75"/>
                </a:cubicBezTo>
                <a:lnTo>
                  <a:pt x="112" y="81"/>
                </a:lnTo>
                <a:close/>
                <a:moveTo>
                  <a:pt x="113" y="66"/>
                </a:moveTo>
                <a:cubicBezTo>
                  <a:pt x="91" y="64"/>
                  <a:pt x="72" y="48"/>
                  <a:pt x="67" y="27"/>
                </a:cubicBezTo>
                <a:cubicBezTo>
                  <a:pt x="85" y="21"/>
                  <a:pt x="85" y="21"/>
                  <a:pt x="85" y="21"/>
                </a:cubicBezTo>
                <a:cubicBezTo>
                  <a:pt x="88" y="36"/>
                  <a:pt x="101" y="46"/>
                  <a:pt x="116" y="47"/>
                </a:cubicBezTo>
                <a:lnTo>
                  <a:pt x="113" y="66"/>
                </a:lnTo>
                <a:close/>
                <a:moveTo>
                  <a:pt x="117" y="37"/>
                </a:moveTo>
                <a:cubicBezTo>
                  <a:pt x="106" y="37"/>
                  <a:pt x="96" y="29"/>
                  <a:pt x="94" y="19"/>
                </a:cubicBezTo>
                <a:cubicBezTo>
                  <a:pt x="121" y="11"/>
                  <a:pt x="121" y="11"/>
                  <a:pt x="121" y="11"/>
                </a:cubicBezTo>
                <a:lnTo>
                  <a:pt x="117" y="37"/>
                </a:lnTo>
                <a:close/>
                <a:moveTo>
                  <a:pt x="122" y="104"/>
                </a:moveTo>
                <a:cubicBezTo>
                  <a:pt x="122" y="85"/>
                  <a:pt x="122" y="85"/>
                  <a:pt x="122" y="85"/>
                </a:cubicBezTo>
                <a:cubicBezTo>
                  <a:pt x="127" y="85"/>
                  <a:pt x="131" y="89"/>
                  <a:pt x="131" y="94"/>
                </a:cubicBezTo>
                <a:cubicBezTo>
                  <a:pt x="131" y="100"/>
                  <a:pt x="127" y="104"/>
                  <a:pt x="122" y="104"/>
                </a:cubicBezTo>
                <a:close/>
                <a:moveTo>
                  <a:pt x="56" y="80"/>
                </a:moveTo>
                <a:cubicBezTo>
                  <a:pt x="56" y="78"/>
                  <a:pt x="54" y="76"/>
                  <a:pt x="52" y="76"/>
                </a:cubicBezTo>
                <a:cubicBezTo>
                  <a:pt x="49" y="76"/>
                  <a:pt x="47" y="78"/>
                  <a:pt x="47" y="80"/>
                </a:cubicBezTo>
                <a:cubicBezTo>
                  <a:pt x="47" y="83"/>
                  <a:pt x="49" y="85"/>
                  <a:pt x="52" y="85"/>
                </a:cubicBezTo>
                <a:cubicBezTo>
                  <a:pt x="54" y="85"/>
                  <a:pt x="56" y="83"/>
                  <a:pt x="56" y="80"/>
                </a:cubicBezTo>
                <a:close/>
                <a:moveTo>
                  <a:pt x="89" y="85"/>
                </a:moveTo>
                <a:cubicBezTo>
                  <a:pt x="91" y="85"/>
                  <a:pt x="93" y="83"/>
                  <a:pt x="93" y="80"/>
                </a:cubicBezTo>
                <a:cubicBezTo>
                  <a:pt x="93" y="78"/>
                  <a:pt x="91" y="76"/>
                  <a:pt x="89" y="76"/>
                </a:cubicBezTo>
                <a:cubicBezTo>
                  <a:pt x="86" y="76"/>
                  <a:pt x="84" y="78"/>
                  <a:pt x="84" y="80"/>
                </a:cubicBezTo>
                <a:cubicBezTo>
                  <a:pt x="84" y="83"/>
                  <a:pt x="86" y="85"/>
                  <a:pt x="89" y="85"/>
                </a:cubicBezTo>
                <a:close/>
                <a:moveTo>
                  <a:pt x="57" y="99"/>
                </a:moveTo>
                <a:cubicBezTo>
                  <a:pt x="56" y="107"/>
                  <a:pt x="62" y="113"/>
                  <a:pt x="70" y="113"/>
                </a:cubicBezTo>
                <a:cubicBezTo>
                  <a:pt x="78" y="113"/>
                  <a:pt x="84" y="107"/>
                  <a:pt x="84" y="99"/>
                </a:cubicBezTo>
                <a:cubicBezTo>
                  <a:pt x="84" y="92"/>
                  <a:pt x="78" y="85"/>
                  <a:pt x="70" y="85"/>
                </a:cubicBezTo>
                <a:cubicBezTo>
                  <a:pt x="62" y="85"/>
                  <a:pt x="57" y="92"/>
                  <a:pt x="57" y="99"/>
                </a:cubicBezTo>
                <a:close/>
                <a:moveTo>
                  <a:pt x="75" y="99"/>
                </a:moveTo>
                <a:cubicBezTo>
                  <a:pt x="75" y="101"/>
                  <a:pt x="73" y="103"/>
                  <a:pt x="70" y="103"/>
                </a:cubicBezTo>
                <a:cubicBezTo>
                  <a:pt x="68" y="103"/>
                  <a:pt x="66" y="101"/>
                  <a:pt x="66" y="99"/>
                </a:cubicBezTo>
                <a:cubicBezTo>
                  <a:pt x="66" y="97"/>
                  <a:pt x="68" y="94"/>
                  <a:pt x="70" y="94"/>
                </a:cubicBezTo>
                <a:cubicBezTo>
                  <a:pt x="73" y="94"/>
                  <a:pt x="75" y="96"/>
                  <a:pt x="75" y="9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BE6A7D14-229A-2BD7-5F8C-07659447F812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3573463"/>
            <a:ext cx="254000" cy="254000"/>
          </a:xfrm>
          <a:custGeom>
            <a:avLst/>
            <a:gdLst>
              <a:gd name="T0" fmla="*/ 62 w 160"/>
              <a:gd name="T1" fmla="*/ 85 h 160"/>
              <a:gd name="T2" fmla="*/ 62 w 160"/>
              <a:gd name="T3" fmla="*/ 93 h 160"/>
              <a:gd name="T4" fmla="*/ 99 w 160"/>
              <a:gd name="T5" fmla="*/ 85 h 160"/>
              <a:gd name="T6" fmla="*/ 99 w 160"/>
              <a:gd name="T7" fmla="*/ 93 h 160"/>
              <a:gd name="T8" fmla="*/ 99 w 160"/>
              <a:gd name="T9" fmla="*/ 85 h 160"/>
              <a:gd name="T10" fmla="*/ 76 w 160"/>
              <a:gd name="T11" fmla="*/ 56 h 160"/>
              <a:gd name="T12" fmla="*/ 85 w 160"/>
              <a:gd name="T13" fmla="*/ 56 h 160"/>
              <a:gd name="T14" fmla="*/ 94 w 160"/>
              <a:gd name="T15" fmla="*/ 116 h 160"/>
              <a:gd name="T16" fmla="*/ 81 w 160"/>
              <a:gd name="T17" fmla="*/ 122 h 160"/>
              <a:gd name="T18" fmla="*/ 68 w 160"/>
              <a:gd name="T19" fmla="*/ 116 h 160"/>
              <a:gd name="T20" fmla="*/ 64 w 160"/>
              <a:gd name="T21" fmla="*/ 124 h 160"/>
              <a:gd name="T22" fmla="*/ 97 w 160"/>
              <a:gd name="T23" fmla="*/ 124 h 160"/>
              <a:gd name="T24" fmla="*/ 94 w 160"/>
              <a:gd name="T25" fmla="*/ 116 h 160"/>
              <a:gd name="T26" fmla="*/ 132 w 160"/>
              <a:gd name="T27" fmla="*/ 75 h 160"/>
              <a:gd name="T28" fmla="*/ 103 w 160"/>
              <a:gd name="T29" fmla="*/ 25 h 160"/>
              <a:gd name="T30" fmla="*/ 80 w 160"/>
              <a:gd name="T31" fmla="*/ 0 h 160"/>
              <a:gd name="T32" fmla="*/ 56 w 160"/>
              <a:gd name="T33" fmla="*/ 25 h 160"/>
              <a:gd name="T34" fmla="*/ 28 w 160"/>
              <a:gd name="T35" fmla="*/ 75 h 160"/>
              <a:gd name="T36" fmla="*/ 0 w 160"/>
              <a:gd name="T37" fmla="*/ 113 h 160"/>
              <a:gd name="T38" fmla="*/ 31 w 160"/>
              <a:gd name="T39" fmla="*/ 127 h 160"/>
              <a:gd name="T40" fmla="*/ 128 w 160"/>
              <a:gd name="T41" fmla="*/ 127 h 160"/>
              <a:gd name="T42" fmla="*/ 160 w 160"/>
              <a:gd name="T43" fmla="*/ 113 h 160"/>
              <a:gd name="T44" fmla="*/ 29 w 160"/>
              <a:gd name="T45" fmla="*/ 85 h 160"/>
              <a:gd name="T46" fmla="*/ 20 w 160"/>
              <a:gd name="T47" fmla="*/ 94 h 160"/>
              <a:gd name="T48" fmla="*/ 20 w 160"/>
              <a:gd name="T49" fmla="*/ 122 h 160"/>
              <a:gd name="T50" fmla="*/ 14 w 160"/>
              <a:gd name="T51" fmla="*/ 105 h 160"/>
              <a:gd name="T52" fmla="*/ 20 w 160"/>
              <a:gd name="T53" fmla="*/ 122 h 160"/>
              <a:gd name="T54" fmla="*/ 95 w 160"/>
              <a:gd name="T55" fmla="*/ 21 h 160"/>
              <a:gd name="T56" fmla="*/ 67 w 160"/>
              <a:gd name="T57" fmla="*/ 21 h 160"/>
              <a:gd name="T58" fmla="*/ 96 w 160"/>
              <a:gd name="T59" fmla="*/ 60 h 160"/>
              <a:gd name="T60" fmla="*/ 93 w 160"/>
              <a:gd name="T61" fmla="*/ 68 h 160"/>
              <a:gd name="T62" fmla="*/ 90 w 160"/>
              <a:gd name="T63" fmla="*/ 67 h 160"/>
              <a:gd name="T64" fmla="*/ 81 w 160"/>
              <a:gd name="T65" fmla="*/ 75 h 160"/>
              <a:gd name="T66" fmla="*/ 72 w 160"/>
              <a:gd name="T67" fmla="*/ 67 h 160"/>
              <a:gd name="T68" fmla="*/ 68 w 160"/>
              <a:gd name="T69" fmla="*/ 68 h 160"/>
              <a:gd name="T70" fmla="*/ 66 w 160"/>
              <a:gd name="T71" fmla="*/ 60 h 160"/>
              <a:gd name="T72" fmla="*/ 64 w 160"/>
              <a:gd name="T73" fmla="*/ 47 h 160"/>
              <a:gd name="T74" fmla="*/ 70 w 160"/>
              <a:gd name="T75" fmla="*/ 45 h 160"/>
              <a:gd name="T76" fmla="*/ 76 w 160"/>
              <a:gd name="T77" fmla="*/ 41 h 160"/>
              <a:gd name="T78" fmla="*/ 85 w 160"/>
              <a:gd name="T79" fmla="*/ 41 h 160"/>
              <a:gd name="T80" fmla="*/ 92 w 160"/>
              <a:gd name="T81" fmla="*/ 45 h 160"/>
              <a:gd name="T82" fmla="*/ 97 w 160"/>
              <a:gd name="T83" fmla="*/ 47 h 160"/>
              <a:gd name="T84" fmla="*/ 96 w 160"/>
              <a:gd name="T85" fmla="*/ 60 h 160"/>
              <a:gd name="T86" fmla="*/ 76 w 160"/>
              <a:gd name="T87" fmla="*/ 29 h 160"/>
              <a:gd name="T88" fmla="*/ 56 w 160"/>
              <a:gd name="T89" fmla="*/ 43 h 160"/>
              <a:gd name="T90" fmla="*/ 55 w 160"/>
              <a:gd name="T91" fmla="*/ 60 h 160"/>
              <a:gd name="T92" fmla="*/ 76 w 160"/>
              <a:gd name="T93" fmla="*/ 29 h 160"/>
              <a:gd name="T94" fmla="*/ 81 w 160"/>
              <a:gd name="T95" fmla="*/ 150 h 160"/>
              <a:gd name="T96" fmla="*/ 38 w 160"/>
              <a:gd name="T97" fmla="*/ 75 h 160"/>
              <a:gd name="T98" fmla="*/ 56 w 160"/>
              <a:gd name="T99" fmla="*/ 70 h 160"/>
              <a:gd name="T100" fmla="*/ 80 w 160"/>
              <a:gd name="T101" fmla="*/ 85 h 160"/>
              <a:gd name="T102" fmla="*/ 105 w 160"/>
              <a:gd name="T103" fmla="*/ 70 h 160"/>
              <a:gd name="T104" fmla="*/ 122 w 160"/>
              <a:gd name="T105" fmla="*/ 75 h 160"/>
              <a:gd name="T106" fmla="*/ 107 w 160"/>
              <a:gd name="T107" fmla="*/ 60 h 160"/>
              <a:gd name="T108" fmla="*/ 105 w 160"/>
              <a:gd name="T109" fmla="*/ 43 h 160"/>
              <a:gd name="T110" fmla="*/ 85 w 160"/>
              <a:gd name="T111" fmla="*/ 29 h 160"/>
              <a:gd name="T112" fmla="*/ 123 w 160"/>
              <a:gd name="T113" fmla="*/ 65 h 160"/>
              <a:gd name="T114" fmla="*/ 133 w 160"/>
              <a:gd name="T115" fmla="*/ 85 h 160"/>
              <a:gd name="T116" fmla="*/ 133 w 160"/>
              <a:gd name="T117" fmla="*/ 103 h 160"/>
              <a:gd name="T118" fmla="*/ 142 w 160"/>
              <a:gd name="T119" fmla="*/ 122 h 160"/>
              <a:gd name="T120" fmla="*/ 147 w 160"/>
              <a:gd name="T121" fmla="*/ 105 h 160"/>
              <a:gd name="T122" fmla="*/ 142 w 160"/>
              <a:gd name="T123" fmla="*/ 1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67" y="89"/>
                </a:moveTo>
                <a:cubicBezTo>
                  <a:pt x="67" y="87"/>
                  <a:pt x="64" y="85"/>
                  <a:pt x="62" y="85"/>
                </a:cubicBezTo>
                <a:cubicBezTo>
                  <a:pt x="60" y="85"/>
                  <a:pt x="58" y="87"/>
                  <a:pt x="58" y="89"/>
                </a:cubicBezTo>
                <a:cubicBezTo>
                  <a:pt x="58" y="91"/>
                  <a:pt x="60" y="93"/>
                  <a:pt x="62" y="93"/>
                </a:cubicBezTo>
                <a:cubicBezTo>
                  <a:pt x="64" y="93"/>
                  <a:pt x="67" y="91"/>
                  <a:pt x="67" y="89"/>
                </a:cubicBezTo>
                <a:close/>
                <a:moveTo>
                  <a:pt x="99" y="85"/>
                </a:moveTo>
                <a:cubicBezTo>
                  <a:pt x="97" y="85"/>
                  <a:pt x="95" y="87"/>
                  <a:pt x="95" y="89"/>
                </a:cubicBezTo>
                <a:cubicBezTo>
                  <a:pt x="95" y="91"/>
                  <a:pt x="97" y="93"/>
                  <a:pt x="99" y="93"/>
                </a:cubicBezTo>
                <a:cubicBezTo>
                  <a:pt x="102" y="93"/>
                  <a:pt x="104" y="91"/>
                  <a:pt x="104" y="89"/>
                </a:cubicBezTo>
                <a:cubicBezTo>
                  <a:pt x="104" y="87"/>
                  <a:pt x="102" y="85"/>
                  <a:pt x="99" y="85"/>
                </a:cubicBezTo>
                <a:close/>
                <a:moveTo>
                  <a:pt x="81" y="52"/>
                </a:moveTo>
                <a:cubicBezTo>
                  <a:pt x="78" y="52"/>
                  <a:pt x="76" y="54"/>
                  <a:pt x="76" y="56"/>
                </a:cubicBezTo>
                <a:cubicBezTo>
                  <a:pt x="76" y="59"/>
                  <a:pt x="78" y="61"/>
                  <a:pt x="81" y="61"/>
                </a:cubicBezTo>
                <a:cubicBezTo>
                  <a:pt x="83" y="61"/>
                  <a:pt x="85" y="59"/>
                  <a:pt x="85" y="56"/>
                </a:cubicBezTo>
                <a:cubicBezTo>
                  <a:pt x="85" y="54"/>
                  <a:pt x="83" y="52"/>
                  <a:pt x="81" y="52"/>
                </a:cubicBezTo>
                <a:close/>
                <a:moveTo>
                  <a:pt x="94" y="116"/>
                </a:moveTo>
                <a:cubicBezTo>
                  <a:pt x="93" y="116"/>
                  <a:pt x="92" y="117"/>
                  <a:pt x="91" y="118"/>
                </a:cubicBezTo>
                <a:cubicBezTo>
                  <a:pt x="88" y="120"/>
                  <a:pt x="84" y="122"/>
                  <a:pt x="81" y="122"/>
                </a:cubicBezTo>
                <a:cubicBezTo>
                  <a:pt x="77" y="122"/>
                  <a:pt x="74" y="120"/>
                  <a:pt x="71" y="118"/>
                </a:cubicBezTo>
                <a:cubicBezTo>
                  <a:pt x="70" y="117"/>
                  <a:pt x="69" y="116"/>
                  <a:pt x="68" y="116"/>
                </a:cubicBezTo>
                <a:cubicBezTo>
                  <a:pt x="66" y="116"/>
                  <a:pt x="65" y="117"/>
                  <a:pt x="64" y="118"/>
                </a:cubicBezTo>
                <a:cubicBezTo>
                  <a:pt x="62" y="120"/>
                  <a:pt x="62" y="122"/>
                  <a:pt x="64" y="124"/>
                </a:cubicBezTo>
                <a:cubicBezTo>
                  <a:pt x="69" y="128"/>
                  <a:pt x="75" y="131"/>
                  <a:pt x="81" y="131"/>
                </a:cubicBezTo>
                <a:cubicBezTo>
                  <a:pt x="87" y="131"/>
                  <a:pt x="93" y="128"/>
                  <a:pt x="97" y="124"/>
                </a:cubicBezTo>
                <a:cubicBezTo>
                  <a:pt x="99" y="122"/>
                  <a:pt x="99" y="119"/>
                  <a:pt x="97" y="118"/>
                </a:cubicBezTo>
                <a:cubicBezTo>
                  <a:pt x="96" y="117"/>
                  <a:pt x="95" y="116"/>
                  <a:pt x="94" y="116"/>
                </a:cubicBezTo>
                <a:close/>
                <a:moveTo>
                  <a:pt x="151" y="96"/>
                </a:moveTo>
                <a:cubicBezTo>
                  <a:pt x="152" y="85"/>
                  <a:pt x="143" y="75"/>
                  <a:pt x="132" y="75"/>
                </a:cubicBezTo>
                <a:cubicBezTo>
                  <a:pt x="132" y="71"/>
                  <a:pt x="132" y="71"/>
                  <a:pt x="132" y="71"/>
                </a:cubicBezTo>
                <a:cubicBezTo>
                  <a:pt x="132" y="50"/>
                  <a:pt x="121" y="33"/>
                  <a:pt x="103" y="25"/>
                </a:cubicBezTo>
                <a:cubicBezTo>
                  <a:pt x="103" y="18"/>
                  <a:pt x="101" y="12"/>
                  <a:pt x="97" y="7"/>
                </a:cubicBezTo>
                <a:cubicBezTo>
                  <a:pt x="92" y="3"/>
                  <a:pt x="86" y="0"/>
                  <a:pt x="80" y="0"/>
                </a:cubicBezTo>
                <a:cubicBezTo>
                  <a:pt x="74" y="0"/>
                  <a:pt x="68" y="3"/>
                  <a:pt x="63" y="7"/>
                </a:cubicBezTo>
                <a:cubicBezTo>
                  <a:pt x="59" y="12"/>
                  <a:pt x="56" y="18"/>
                  <a:pt x="56" y="25"/>
                </a:cubicBezTo>
                <a:cubicBezTo>
                  <a:pt x="40" y="33"/>
                  <a:pt x="28" y="50"/>
                  <a:pt x="28" y="71"/>
                </a:cubicBezTo>
                <a:cubicBezTo>
                  <a:pt x="28" y="75"/>
                  <a:pt x="28" y="75"/>
                  <a:pt x="28" y="75"/>
                </a:cubicBezTo>
                <a:cubicBezTo>
                  <a:pt x="16" y="75"/>
                  <a:pt x="7" y="85"/>
                  <a:pt x="9" y="96"/>
                </a:cubicBezTo>
                <a:cubicBezTo>
                  <a:pt x="3" y="100"/>
                  <a:pt x="0" y="106"/>
                  <a:pt x="0" y="113"/>
                </a:cubicBezTo>
                <a:cubicBezTo>
                  <a:pt x="0" y="123"/>
                  <a:pt x="8" y="132"/>
                  <a:pt x="18" y="132"/>
                </a:cubicBezTo>
                <a:cubicBezTo>
                  <a:pt x="23" y="132"/>
                  <a:pt x="28" y="130"/>
                  <a:pt x="31" y="127"/>
                </a:cubicBezTo>
                <a:cubicBezTo>
                  <a:pt x="38" y="146"/>
                  <a:pt x="57" y="160"/>
                  <a:pt x="79" y="160"/>
                </a:cubicBezTo>
                <a:cubicBezTo>
                  <a:pt x="102" y="160"/>
                  <a:pt x="120" y="146"/>
                  <a:pt x="128" y="127"/>
                </a:cubicBezTo>
                <a:cubicBezTo>
                  <a:pt x="131" y="130"/>
                  <a:pt x="136" y="132"/>
                  <a:pt x="141" y="132"/>
                </a:cubicBezTo>
                <a:cubicBezTo>
                  <a:pt x="151" y="132"/>
                  <a:pt x="160" y="123"/>
                  <a:pt x="160" y="113"/>
                </a:cubicBezTo>
                <a:cubicBezTo>
                  <a:pt x="160" y="106"/>
                  <a:pt x="157" y="99"/>
                  <a:pt x="151" y="96"/>
                </a:cubicBezTo>
                <a:close/>
                <a:moveTo>
                  <a:pt x="29" y="85"/>
                </a:moveTo>
                <a:cubicBezTo>
                  <a:pt x="29" y="103"/>
                  <a:pt x="29" y="103"/>
                  <a:pt x="29" y="103"/>
                </a:cubicBezTo>
                <a:cubicBezTo>
                  <a:pt x="24" y="103"/>
                  <a:pt x="20" y="99"/>
                  <a:pt x="20" y="94"/>
                </a:cubicBezTo>
                <a:cubicBezTo>
                  <a:pt x="20" y="89"/>
                  <a:pt x="24" y="85"/>
                  <a:pt x="29" y="85"/>
                </a:cubicBezTo>
                <a:close/>
                <a:moveTo>
                  <a:pt x="20" y="122"/>
                </a:moveTo>
                <a:cubicBezTo>
                  <a:pt x="15" y="122"/>
                  <a:pt x="10" y="118"/>
                  <a:pt x="10" y="113"/>
                </a:cubicBezTo>
                <a:cubicBezTo>
                  <a:pt x="10" y="110"/>
                  <a:pt x="12" y="107"/>
                  <a:pt x="14" y="105"/>
                </a:cubicBezTo>
                <a:cubicBezTo>
                  <a:pt x="18" y="110"/>
                  <a:pt x="23" y="113"/>
                  <a:pt x="29" y="113"/>
                </a:cubicBezTo>
                <a:cubicBezTo>
                  <a:pt x="29" y="118"/>
                  <a:pt x="25" y="122"/>
                  <a:pt x="20" y="122"/>
                </a:cubicBezTo>
                <a:close/>
                <a:moveTo>
                  <a:pt x="81" y="9"/>
                </a:moveTo>
                <a:cubicBezTo>
                  <a:pt x="87" y="9"/>
                  <a:pt x="93" y="14"/>
                  <a:pt x="95" y="21"/>
                </a:cubicBezTo>
                <a:cubicBezTo>
                  <a:pt x="90" y="20"/>
                  <a:pt x="86" y="18"/>
                  <a:pt x="81" y="18"/>
                </a:cubicBezTo>
                <a:cubicBezTo>
                  <a:pt x="76" y="18"/>
                  <a:pt x="72" y="19"/>
                  <a:pt x="67" y="21"/>
                </a:cubicBezTo>
                <a:cubicBezTo>
                  <a:pt x="68" y="14"/>
                  <a:pt x="74" y="9"/>
                  <a:pt x="81" y="9"/>
                </a:cubicBezTo>
                <a:close/>
                <a:moveTo>
                  <a:pt x="96" y="60"/>
                </a:moveTo>
                <a:cubicBezTo>
                  <a:pt x="98" y="61"/>
                  <a:pt x="99" y="64"/>
                  <a:pt x="97" y="66"/>
                </a:cubicBezTo>
                <a:cubicBezTo>
                  <a:pt x="96" y="67"/>
                  <a:pt x="95" y="68"/>
                  <a:pt x="93" y="68"/>
                </a:cubicBezTo>
                <a:cubicBezTo>
                  <a:pt x="93" y="68"/>
                  <a:pt x="92" y="68"/>
                  <a:pt x="92" y="68"/>
                </a:cubicBezTo>
                <a:cubicBezTo>
                  <a:pt x="91" y="67"/>
                  <a:pt x="91" y="67"/>
                  <a:pt x="90" y="67"/>
                </a:cubicBezTo>
                <a:cubicBezTo>
                  <a:pt x="88" y="67"/>
                  <a:pt x="86" y="69"/>
                  <a:pt x="85" y="71"/>
                </a:cubicBezTo>
                <a:cubicBezTo>
                  <a:pt x="85" y="73"/>
                  <a:pt x="83" y="75"/>
                  <a:pt x="81" y="75"/>
                </a:cubicBezTo>
                <a:cubicBezTo>
                  <a:pt x="79" y="75"/>
                  <a:pt x="77" y="73"/>
                  <a:pt x="76" y="71"/>
                </a:cubicBezTo>
                <a:cubicBezTo>
                  <a:pt x="76" y="69"/>
                  <a:pt x="74" y="67"/>
                  <a:pt x="72" y="67"/>
                </a:cubicBezTo>
                <a:cubicBezTo>
                  <a:pt x="71" y="67"/>
                  <a:pt x="71" y="67"/>
                  <a:pt x="70" y="68"/>
                </a:cubicBezTo>
                <a:cubicBezTo>
                  <a:pt x="69" y="68"/>
                  <a:pt x="69" y="68"/>
                  <a:pt x="68" y="68"/>
                </a:cubicBezTo>
                <a:cubicBezTo>
                  <a:pt x="67" y="68"/>
                  <a:pt x="65" y="67"/>
                  <a:pt x="64" y="66"/>
                </a:cubicBezTo>
                <a:cubicBezTo>
                  <a:pt x="64" y="64"/>
                  <a:pt x="64" y="61"/>
                  <a:pt x="66" y="60"/>
                </a:cubicBezTo>
                <a:cubicBezTo>
                  <a:pt x="68" y="58"/>
                  <a:pt x="68" y="54"/>
                  <a:pt x="66" y="53"/>
                </a:cubicBezTo>
                <a:cubicBezTo>
                  <a:pt x="64" y="51"/>
                  <a:pt x="63" y="49"/>
                  <a:pt x="64" y="47"/>
                </a:cubicBezTo>
                <a:cubicBezTo>
                  <a:pt x="65" y="45"/>
                  <a:pt x="67" y="45"/>
                  <a:pt x="68" y="45"/>
                </a:cubicBezTo>
                <a:cubicBezTo>
                  <a:pt x="69" y="45"/>
                  <a:pt x="69" y="45"/>
                  <a:pt x="70" y="45"/>
                </a:cubicBezTo>
                <a:cubicBezTo>
                  <a:pt x="71" y="45"/>
                  <a:pt x="71" y="45"/>
                  <a:pt x="72" y="45"/>
                </a:cubicBezTo>
                <a:cubicBezTo>
                  <a:pt x="74" y="45"/>
                  <a:pt x="76" y="44"/>
                  <a:pt x="76" y="41"/>
                </a:cubicBezTo>
                <a:cubicBezTo>
                  <a:pt x="77" y="39"/>
                  <a:pt x="79" y="37"/>
                  <a:pt x="81" y="37"/>
                </a:cubicBezTo>
                <a:cubicBezTo>
                  <a:pt x="83" y="37"/>
                  <a:pt x="85" y="39"/>
                  <a:pt x="85" y="41"/>
                </a:cubicBezTo>
                <a:cubicBezTo>
                  <a:pt x="86" y="44"/>
                  <a:pt x="88" y="45"/>
                  <a:pt x="90" y="45"/>
                </a:cubicBezTo>
                <a:cubicBezTo>
                  <a:pt x="91" y="45"/>
                  <a:pt x="91" y="45"/>
                  <a:pt x="92" y="45"/>
                </a:cubicBezTo>
                <a:cubicBezTo>
                  <a:pt x="92" y="45"/>
                  <a:pt x="93" y="44"/>
                  <a:pt x="93" y="44"/>
                </a:cubicBezTo>
                <a:cubicBezTo>
                  <a:pt x="95" y="44"/>
                  <a:pt x="96" y="45"/>
                  <a:pt x="97" y="47"/>
                </a:cubicBezTo>
                <a:cubicBezTo>
                  <a:pt x="98" y="49"/>
                  <a:pt x="98" y="51"/>
                  <a:pt x="96" y="53"/>
                </a:cubicBezTo>
                <a:cubicBezTo>
                  <a:pt x="94" y="55"/>
                  <a:pt x="94" y="58"/>
                  <a:pt x="96" y="60"/>
                </a:cubicBezTo>
                <a:close/>
                <a:moveTo>
                  <a:pt x="76" y="29"/>
                </a:moveTo>
                <a:cubicBezTo>
                  <a:pt x="76" y="29"/>
                  <a:pt x="76" y="29"/>
                  <a:pt x="76" y="29"/>
                </a:cubicBezTo>
                <a:cubicBezTo>
                  <a:pt x="73" y="30"/>
                  <a:pt x="70" y="33"/>
                  <a:pt x="68" y="35"/>
                </a:cubicBezTo>
                <a:cubicBezTo>
                  <a:pt x="64" y="35"/>
                  <a:pt x="59" y="38"/>
                  <a:pt x="56" y="43"/>
                </a:cubicBezTo>
                <a:cubicBezTo>
                  <a:pt x="54" y="47"/>
                  <a:pt x="54" y="52"/>
                  <a:pt x="56" y="56"/>
                </a:cubicBezTo>
                <a:cubicBezTo>
                  <a:pt x="56" y="57"/>
                  <a:pt x="55" y="59"/>
                  <a:pt x="55" y="60"/>
                </a:cubicBezTo>
                <a:cubicBezTo>
                  <a:pt x="50" y="63"/>
                  <a:pt x="44" y="65"/>
                  <a:pt x="38" y="65"/>
                </a:cubicBezTo>
                <a:cubicBezTo>
                  <a:pt x="41" y="46"/>
                  <a:pt x="57" y="31"/>
                  <a:pt x="76" y="29"/>
                </a:cubicBezTo>
                <a:close/>
                <a:moveTo>
                  <a:pt x="122" y="108"/>
                </a:moveTo>
                <a:cubicBezTo>
                  <a:pt x="123" y="131"/>
                  <a:pt x="104" y="150"/>
                  <a:pt x="81" y="150"/>
                </a:cubicBezTo>
                <a:cubicBezTo>
                  <a:pt x="58" y="150"/>
                  <a:pt x="38" y="131"/>
                  <a:pt x="38" y="108"/>
                </a:cubicBezTo>
                <a:cubicBezTo>
                  <a:pt x="38" y="75"/>
                  <a:pt x="38" y="75"/>
                  <a:pt x="38" y="75"/>
                </a:cubicBezTo>
                <a:cubicBezTo>
                  <a:pt x="45" y="74"/>
                  <a:pt x="51" y="72"/>
                  <a:pt x="56" y="70"/>
                </a:cubicBezTo>
                <a:cubicBezTo>
                  <a:pt x="56" y="70"/>
                  <a:pt x="56" y="70"/>
                  <a:pt x="56" y="70"/>
                </a:cubicBezTo>
                <a:cubicBezTo>
                  <a:pt x="59" y="75"/>
                  <a:pt x="64" y="77"/>
                  <a:pt x="68" y="77"/>
                </a:cubicBezTo>
                <a:cubicBezTo>
                  <a:pt x="71" y="81"/>
                  <a:pt x="75" y="85"/>
                  <a:pt x="80" y="85"/>
                </a:cubicBezTo>
                <a:cubicBezTo>
                  <a:pt x="85" y="85"/>
                  <a:pt x="90" y="81"/>
                  <a:pt x="92" y="77"/>
                </a:cubicBezTo>
                <a:cubicBezTo>
                  <a:pt x="97" y="77"/>
                  <a:pt x="102" y="75"/>
                  <a:pt x="105" y="70"/>
                </a:cubicBezTo>
                <a:cubicBezTo>
                  <a:pt x="105" y="70"/>
                  <a:pt x="105" y="70"/>
                  <a:pt x="105" y="70"/>
                </a:cubicBezTo>
                <a:cubicBezTo>
                  <a:pt x="110" y="72"/>
                  <a:pt x="117" y="74"/>
                  <a:pt x="122" y="75"/>
                </a:cubicBezTo>
                <a:lnTo>
                  <a:pt x="122" y="108"/>
                </a:lnTo>
                <a:close/>
                <a:moveTo>
                  <a:pt x="107" y="60"/>
                </a:moveTo>
                <a:cubicBezTo>
                  <a:pt x="106" y="58"/>
                  <a:pt x="105" y="57"/>
                  <a:pt x="105" y="56"/>
                </a:cubicBezTo>
                <a:cubicBezTo>
                  <a:pt x="107" y="52"/>
                  <a:pt x="108" y="47"/>
                  <a:pt x="105" y="43"/>
                </a:cubicBezTo>
                <a:cubicBezTo>
                  <a:pt x="103" y="38"/>
                  <a:pt x="98" y="35"/>
                  <a:pt x="93" y="35"/>
                </a:cubicBezTo>
                <a:cubicBezTo>
                  <a:pt x="91" y="33"/>
                  <a:pt x="88" y="30"/>
                  <a:pt x="85" y="29"/>
                </a:cubicBezTo>
                <a:cubicBezTo>
                  <a:pt x="85" y="29"/>
                  <a:pt x="85" y="29"/>
                  <a:pt x="85" y="29"/>
                </a:cubicBezTo>
                <a:cubicBezTo>
                  <a:pt x="105" y="31"/>
                  <a:pt x="120" y="46"/>
                  <a:pt x="123" y="65"/>
                </a:cubicBezTo>
                <a:cubicBezTo>
                  <a:pt x="117" y="65"/>
                  <a:pt x="111" y="63"/>
                  <a:pt x="107" y="60"/>
                </a:cubicBezTo>
                <a:close/>
                <a:moveTo>
                  <a:pt x="133" y="85"/>
                </a:moveTo>
                <a:cubicBezTo>
                  <a:pt x="137" y="85"/>
                  <a:pt x="142" y="89"/>
                  <a:pt x="142" y="94"/>
                </a:cubicBezTo>
                <a:cubicBezTo>
                  <a:pt x="142" y="99"/>
                  <a:pt x="138" y="103"/>
                  <a:pt x="133" y="103"/>
                </a:cubicBezTo>
                <a:lnTo>
                  <a:pt x="133" y="85"/>
                </a:lnTo>
                <a:close/>
                <a:moveTo>
                  <a:pt x="142" y="122"/>
                </a:moveTo>
                <a:cubicBezTo>
                  <a:pt x="137" y="122"/>
                  <a:pt x="133" y="118"/>
                  <a:pt x="133" y="113"/>
                </a:cubicBezTo>
                <a:cubicBezTo>
                  <a:pt x="139" y="113"/>
                  <a:pt x="144" y="110"/>
                  <a:pt x="147" y="105"/>
                </a:cubicBezTo>
                <a:cubicBezTo>
                  <a:pt x="150" y="107"/>
                  <a:pt x="151" y="110"/>
                  <a:pt x="151" y="113"/>
                </a:cubicBezTo>
                <a:cubicBezTo>
                  <a:pt x="151" y="118"/>
                  <a:pt x="147" y="122"/>
                  <a:pt x="142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D624FFB2-8822-4738-7E50-580D9084C47B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4138613"/>
            <a:ext cx="255588" cy="222250"/>
          </a:xfrm>
          <a:custGeom>
            <a:avLst/>
            <a:gdLst>
              <a:gd name="T0" fmla="*/ 62 w 161"/>
              <a:gd name="T1" fmla="*/ 67 h 140"/>
              <a:gd name="T2" fmla="*/ 62 w 161"/>
              <a:gd name="T3" fmla="*/ 75 h 140"/>
              <a:gd name="T4" fmla="*/ 100 w 161"/>
              <a:gd name="T5" fmla="*/ 66 h 140"/>
              <a:gd name="T6" fmla="*/ 100 w 161"/>
              <a:gd name="T7" fmla="*/ 75 h 140"/>
              <a:gd name="T8" fmla="*/ 100 w 161"/>
              <a:gd name="T9" fmla="*/ 66 h 140"/>
              <a:gd name="T10" fmla="*/ 91 w 161"/>
              <a:gd name="T11" fmla="*/ 99 h 140"/>
              <a:gd name="T12" fmla="*/ 71 w 161"/>
              <a:gd name="T13" fmla="*/ 99 h 140"/>
              <a:gd name="T14" fmla="*/ 64 w 161"/>
              <a:gd name="T15" fmla="*/ 99 h 140"/>
              <a:gd name="T16" fmla="*/ 81 w 161"/>
              <a:gd name="T17" fmla="*/ 113 h 140"/>
              <a:gd name="T18" fmla="*/ 97 w 161"/>
              <a:gd name="T19" fmla="*/ 99 h 140"/>
              <a:gd name="T20" fmla="*/ 152 w 161"/>
              <a:gd name="T21" fmla="*/ 78 h 140"/>
              <a:gd name="T22" fmla="*/ 133 w 161"/>
              <a:gd name="T23" fmla="*/ 52 h 140"/>
              <a:gd name="T24" fmla="*/ 28 w 161"/>
              <a:gd name="T25" fmla="*/ 52 h 140"/>
              <a:gd name="T26" fmla="*/ 0 w 161"/>
              <a:gd name="T27" fmla="*/ 89 h 140"/>
              <a:gd name="T28" fmla="*/ 4 w 161"/>
              <a:gd name="T29" fmla="*/ 103 h 140"/>
              <a:gd name="T30" fmla="*/ 29 w 161"/>
              <a:gd name="T31" fmla="*/ 111 h 140"/>
              <a:gd name="T32" fmla="*/ 33 w 161"/>
              <a:gd name="T33" fmla="*/ 112 h 140"/>
              <a:gd name="T34" fmla="*/ 80 w 161"/>
              <a:gd name="T35" fmla="*/ 140 h 140"/>
              <a:gd name="T36" fmla="*/ 141 w 161"/>
              <a:gd name="T37" fmla="*/ 112 h 140"/>
              <a:gd name="T38" fmla="*/ 152 w 161"/>
              <a:gd name="T39" fmla="*/ 78 h 140"/>
              <a:gd name="T40" fmla="*/ 20 w 161"/>
              <a:gd name="T41" fmla="*/ 89 h 140"/>
              <a:gd name="T42" fmla="*/ 10 w 161"/>
              <a:gd name="T43" fmla="*/ 89 h 140"/>
              <a:gd name="T44" fmla="*/ 20 w 161"/>
              <a:gd name="T45" fmla="*/ 85 h 140"/>
              <a:gd name="T46" fmla="*/ 116 w 161"/>
              <a:gd name="T47" fmla="*/ 29 h 140"/>
              <a:gd name="T48" fmla="*/ 81 w 161"/>
              <a:gd name="T49" fmla="*/ 10 h 140"/>
              <a:gd name="T50" fmla="*/ 29 w 161"/>
              <a:gd name="T51" fmla="*/ 85 h 140"/>
              <a:gd name="T52" fmla="*/ 38 w 161"/>
              <a:gd name="T53" fmla="*/ 85 h 140"/>
              <a:gd name="T54" fmla="*/ 38 w 161"/>
              <a:gd name="T55" fmla="*/ 57 h 140"/>
              <a:gd name="T56" fmla="*/ 41 w 161"/>
              <a:gd name="T57" fmla="*/ 38 h 140"/>
              <a:gd name="T58" fmla="*/ 41 w 161"/>
              <a:gd name="T59" fmla="*/ 57 h 140"/>
              <a:gd name="T60" fmla="*/ 123 w 161"/>
              <a:gd name="T61" fmla="*/ 89 h 140"/>
              <a:gd name="T62" fmla="*/ 41 w 161"/>
              <a:gd name="T63" fmla="*/ 105 h 140"/>
              <a:gd name="T64" fmla="*/ 42 w 161"/>
              <a:gd name="T65" fmla="*/ 66 h 140"/>
              <a:gd name="T66" fmla="*/ 121 w 161"/>
              <a:gd name="T67" fmla="*/ 38 h 140"/>
              <a:gd name="T68" fmla="*/ 123 w 161"/>
              <a:gd name="T69" fmla="*/ 89 h 140"/>
              <a:gd name="T70" fmla="*/ 143 w 161"/>
              <a:gd name="T71" fmla="*/ 76 h 140"/>
              <a:gd name="T72" fmla="*/ 133 w 161"/>
              <a:gd name="T73" fmla="*/ 66 h 140"/>
              <a:gd name="T74" fmla="*/ 133 w 161"/>
              <a:gd name="T75" fmla="*/ 94 h 140"/>
              <a:gd name="T76" fmla="*/ 152 w 161"/>
              <a:gd name="T77" fmla="*/ 94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1" h="140">
                <a:moveTo>
                  <a:pt x="67" y="71"/>
                </a:moveTo>
                <a:cubicBezTo>
                  <a:pt x="67" y="69"/>
                  <a:pt x="65" y="67"/>
                  <a:pt x="62" y="67"/>
                </a:cubicBezTo>
                <a:cubicBezTo>
                  <a:pt x="60" y="67"/>
                  <a:pt x="58" y="69"/>
                  <a:pt x="58" y="71"/>
                </a:cubicBezTo>
                <a:cubicBezTo>
                  <a:pt x="58" y="73"/>
                  <a:pt x="60" y="75"/>
                  <a:pt x="62" y="75"/>
                </a:cubicBezTo>
                <a:cubicBezTo>
                  <a:pt x="65" y="75"/>
                  <a:pt x="67" y="73"/>
                  <a:pt x="67" y="71"/>
                </a:cubicBezTo>
                <a:close/>
                <a:moveTo>
                  <a:pt x="100" y="66"/>
                </a:moveTo>
                <a:cubicBezTo>
                  <a:pt x="98" y="66"/>
                  <a:pt x="96" y="69"/>
                  <a:pt x="96" y="71"/>
                </a:cubicBezTo>
                <a:cubicBezTo>
                  <a:pt x="96" y="73"/>
                  <a:pt x="98" y="75"/>
                  <a:pt x="100" y="75"/>
                </a:cubicBezTo>
                <a:cubicBezTo>
                  <a:pt x="102" y="75"/>
                  <a:pt x="104" y="73"/>
                  <a:pt x="104" y="71"/>
                </a:cubicBezTo>
                <a:cubicBezTo>
                  <a:pt x="104" y="69"/>
                  <a:pt x="102" y="66"/>
                  <a:pt x="100" y="66"/>
                </a:cubicBezTo>
                <a:close/>
                <a:moveTo>
                  <a:pt x="94" y="98"/>
                </a:moveTo>
                <a:cubicBezTo>
                  <a:pt x="93" y="98"/>
                  <a:pt x="92" y="98"/>
                  <a:pt x="91" y="99"/>
                </a:cubicBezTo>
                <a:cubicBezTo>
                  <a:pt x="88" y="102"/>
                  <a:pt x="84" y="103"/>
                  <a:pt x="81" y="103"/>
                </a:cubicBezTo>
                <a:cubicBezTo>
                  <a:pt x="77" y="103"/>
                  <a:pt x="73" y="102"/>
                  <a:pt x="71" y="99"/>
                </a:cubicBezTo>
                <a:cubicBezTo>
                  <a:pt x="70" y="98"/>
                  <a:pt x="69" y="98"/>
                  <a:pt x="68" y="98"/>
                </a:cubicBezTo>
                <a:cubicBezTo>
                  <a:pt x="66" y="98"/>
                  <a:pt x="65" y="98"/>
                  <a:pt x="64" y="99"/>
                </a:cubicBezTo>
                <a:cubicBezTo>
                  <a:pt x="62" y="101"/>
                  <a:pt x="62" y="105"/>
                  <a:pt x="64" y="106"/>
                </a:cubicBezTo>
                <a:cubicBezTo>
                  <a:pt x="69" y="111"/>
                  <a:pt x="75" y="113"/>
                  <a:pt x="81" y="113"/>
                </a:cubicBezTo>
                <a:cubicBezTo>
                  <a:pt x="87" y="113"/>
                  <a:pt x="93" y="111"/>
                  <a:pt x="97" y="106"/>
                </a:cubicBezTo>
                <a:cubicBezTo>
                  <a:pt x="99" y="104"/>
                  <a:pt x="99" y="101"/>
                  <a:pt x="97" y="99"/>
                </a:cubicBezTo>
                <a:cubicBezTo>
                  <a:pt x="96" y="98"/>
                  <a:pt x="95" y="98"/>
                  <a:pt x="94" y="98"/>
                </a:cubicBezTo>
                <a:close/>
                <a:moveTo>
                  <a:pt x="152" y="78"/>
                </a:moveTo>
                <a:cubicBezTo>
                  <a:pt x="153" y="66"/>
                  <a:pt x="144" y="56"/>
                  <a:pt x="133" y="56"/>
                </a:cubicBezTo>
                <a:cubicBezTo>
                  <a:pt x="133" y="52"/>
                  <a:pt x="133" y="52"/>
                  <a:pt x="133" y="52"/>
                </a:cubicBezTo>
                <a:cubicBezTo>
                  <a:pt x="133" y="24"/>
                  <a:pt x="109" y="0"/>
                  <a:pt x="80" y="0"/>
                </a:cubicBezTo>
                <a:cubicBezTo>
                  <a:pt x="52" y="0"/>
                  <a:pt x="28" y="24"/>
                  <a:pt x="28" y="52"/>
                </a:cubicBezTo>
                <a:cubicBezTo>
                  <a:pt x="28" y="57"/>
                  <a:pt x="28" y="57"/>
                  <a:pt x="28" y="57"/>
                </a:cubicBezTo>
                <a:cubicBezTo>
                  <a:pt x="12" y="59"/>
                  <a:pt x="0" y="73"/>
                  <a:pt x="0" y="89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01"/>
                  <a:pt x="2" y="103"/>
                  <a:pt x="4" y="103"/>
                </a:cubicBezTo>
                <a:cubicBezTo>
                  <a:pt x="10" y="103"/>
                  <a:pt x="16" y="102"/>
                  <a:pt x="22" y="99"/>
                </a:cubicBezTo>
                <a:cubicBezTo>
                  <a:pt x="24" y="106"/>
                  <a:pt x="29" y="111"/>
                  <a:pt x="29" y="111"/>
                </a:cubicBezTo>
                <a:cubicBezTo>
                  <a:pt x="30" y="111"/>
                  <a:pt x="31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7" y="120"/>
                  <a:pt x="42" y="126"/>
                  <a:pt x="49" y="131"/>
                </a:cubicBezTo>
                <a:cubicBezTo>
                  <a:pt x="58" y="137"/>
                  <a:pt x="68" y="140"/>
                  <a:pt x="80" y="140"/>
                </a:cubicBezTo>
                <a:cubicBezTo>
                  <a:pt x="102" y="140"/>
                  <a:pt x="121" y="127"/>
                  <a:pt x="128" y="107"/>
                </a:cubicBezTo>
                <a:cubicBezTo>
                  <a:pt x="132" y="110"/>
                  <a:pt x="136" y="112"/>
                  <a:pt x="141" y="112"/>
                </a:cubicBezTo>
                <a:cubicBezTo>
                  <a:pt x="152" y="112"/>
                  <a:pt x="160" y="104"/>
                  <a:pt x="160" y="93"/>
                </a:cubicBezTo>
                <a:cubicBezTo>
                  <a:pt x="161" y="87"/>
                  <a:pt x="157" y="81"/>
                  <a:pt x="152" y="78"/>
                </a:cubicBezTo>
                <a:close/>
                <a:moveTo>
                  <a:pt x="20" y="85"/>
                </a:moveTo>
                <a:cubicBezTo>
                  <a:pt x="20" y="86"/>
                  <a:pt x="20" y="87"/>
                  <a:pt x="20" y="89"/>
                </a:cubicBezTo>
                <a:cubicBezTo>
                  <a:pt x="17" y="91"/>
                  <a:pt x="14" y="93"/>
                  <a:pt x="10" y="94"/>
                </a:cubicBezTo>
                <a:cubicBezTo>
                  <a:pt x="10" y="89"/>
                  <a:pt x="10" y="89"/>
                  <a:pt x="10" y="89"/>
                </a:cubicBezTo>
                <a:cubicBezTo>
                  <a:pt x="10" y="80"/>
                  <a:pt x="16" y="72"/>
                  <a:pt x="24" y="68"/>
                </a:cubicBezTo>
                <a:cubicBezTo>
                  <a:pt x="22" y="73"/>
                  <a:pt x="20" y="79"/>
                  <a:pt x="20" y="85"/>
                </a:cubicBezTo>
                <a:close/>
                <a:moveTo>
                  <a:pt x="81" y="10"/>
                </a:moveTo>
                <a:cubicBezTo>
                  <a:pt x="96" y="10"/>
                  <a:pt x="109" y="17"/>
                  <a:pt x="116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53" y="17"/>
                  <a:pt x="66" y="10"/>
                  <a:pt x="81" y="10"/>
                </a:cubicBezTo>
                <a:close/>
                <a:moveTo>
                  <a:pt x="33" y="100"/>
                </a:moveTo>
                <a:cubicBezTo>
                  <a:pt x="31" y="97"/>
                  <a:pt x="29" y="91"/>
                  <a:pt x="29" y="85"/>
                </a:cubicBezTo>
                <a:cubicBezTo>
                  <a:pt x="29" y="79"/>
                  <a:pt x="31" y="74"/>
                  <a:pt x="33" y="70"/>
                </a:cubicBezTo>
                <a:cubicBezTo>
                  <a:pt x="35" y="74"/>
                  <a:pt x="38" y="79"/>
                  <a:pt x="38" y="85"/>
                </a:cubicBezTo>
                <a:cubicBezTo>
                  <a:pt x="38" y="91"/>
                  <a:pt x="35" y="97"/>
                  <a:pt x="33" y="100"/>
                </a:cubicBezTo>
                <a:close/>
                <a:moveTo>
                  <a:pt x="38" y="57"/>
                </a:moveTo>
                <a:cubicBezTo>
                  <a:pt x="38" y="53"/>
                  <a:pt x="38" y="53"/>
                  <a:pt x="38" y="53"/>
                </a:cubicBezTo>
                <a:cubicBezTo>
                  <a:pt x="38" y="47"/>
                  <a:pt x="39" y="43"/>
                  <a:pt x="41" y="38"/>
                </a:cubicBezTo>
                <a:cubicBezTo>
                  <a:pt x="74" y="38"/>
                  <a:pt x="74" y="38"/>
                  <a:pt x="74" y="38"/>
                </a:cubicBezTo>
                <a:cubicBezTo>
                  <a:pt x="67" y="49"/>
                  <a:pt x="55" y="57"/>
                  <a:pt x="41" y="57"/>
                </a:cubicBezTo>
                <a:lnTo>
                  <a:pt x="38" y="57"/>
                </a:lnTo>
                <a:close/>
                <a:moveTo>
                  <a:pt x="123" y="89"/>
                </a:moveTo>
                <a:cubicBezTo>
                  <a:pt x="124" y="113"/>
                  <a:pt x="104" y="132"/>
                  <a:pt x="81" y="132"/>
                </a:cubicBezTo>
                <a:cubicBezTo>
                  <a:pt x="64" y="132"/>
                  <a:pt x="48" y="121"/>
                  <a:pt x="41" y="105"/>
                </a:cubicBezTo>
                <a:cubicBezTo>
                  <a:pt x="44" y="100"/>
                  <a:pt x="48" y="93"/>
                  <a:pt x="48" y="85"/>
                </a:cubicBezTo>
                <a:cubicBezTo>
                  <a:pt x="48" y="77"/>
                  <a:pt x="45" y="71"/>
                  <a:pt x="42" y="66"/>
                </a:cubicBezTo>
                <a:cubicBezTo>
                  <a:pt x="60" y="65"/>
                  <a:pt x="77" y="54"/>
                  <a:pt x="84" y="38"/>
                </a:cubicBezTo>
                <a:cubicBezTo>
                  <a:pt x="121" y="38"/>
                  <a:pt x="121" y="38"/>
                  <a:pt x="121" y="38"/>
                </a:cubicBezTo>
                <a:cubicBezTo>
                  <a:pt x="122" y="42"/>
                  <a:pt x="123" y="47"/>
                  <a:pt x="123" y="51"/>
                </a:cubicBezTo>
                <a:lnTo>
                  <a:pt x="123" y="89"/>
                </a:lnTo>
                <a:close/>
                <a:moveTo>
                  <a:pt x="133" y="66"/>
                </a:moveTo>
                <a:cubicBezTo>
                  <a:pt x="138" y="66"/>
                  <a:pt x="143" y="70"/>
                  <a:pt x="143" y="76"/>
                </a:cubicBezTo>
                <a:cubicBezTo>
                  <a:pt x="143" y="81"/>
                  <a:pt x="139" y="85"/>
                  <a:pt x="133" y="85"/>
                </a:cubicBezTo>
                <a:lnTo>
                  <a:pt x="133" y="66"/>
                </a:lnTo>
                <a:close/>
                <a:moveTo>
                  <a:pt x="143" y="103"/>
                </a:moveTo>
                <a:cubicBezTo>
                  <a:pt x="138" y="103"/>
                  <a:pt x="133" y="99"/>
                  <a:pt x="133" y="94"/>
                </a:cubicBezTo>
                <a:cubicBezTo>
                  <a:pt x="139" y="94"/>
                  <a:pt x="145" y="91"/>
                  <a:pt x="148" y="87"/>
                </a:cubicBezTo>
                <a:cubicBezTo>
                  <a:pt x="151" y="89"/>
                  <a:pt x="152" y="91"/>
                  <a:pt x="152" y="94"/>
                </a:cubicBezTo>
                <a:cubicBezTo>
                  <a:pt x="152" y="99"/>
                  <a:pt x="148" y="103"/>
                  <a:pt x="143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AE84B290-B453-B9A8-179F-56CE303199B9}"/>
              </a:ext>
            </a:extLst>
          </p:cNvPr>
          <p:cNvSpPr>
            <a:spLocks noEditPoints="1"/>
          </p:cNvSpPr>
          <p:nvPr/>
        </p:nvSpPr>
        <p:spPr bwMode="auto">
          <a:xfrm>
            <a:off x="1820863" y="4675188"/>
            <a:ext cx="231775" cy="254000"/>
          </a:xfrm>
          <a:custGeom>
            <a:avLst/>
            <a:gdLst>
              <a:gd name="T0" fmla="*/ 83 w 146"/>
              <a:gd name="T1" fmla="*/ 128 h 160"/>
              <a:gd name="T2" fmla="*/ 64 w 146"/>
              <a:gd name="T3" fmla="*/ 128 h 160"/>
              <a:gd name="T4" fmla="*/ 57 w 146"/>
              <a:gd name="T5" fmla="*/ 128 h 160"/>
              <a:gd name="T6" fmla="*/ 74 w 146"/>
              <a:gd name="T7" fmla="*/ 142 h 160"/>
              <a:gd name="T8" fmla="*/ 90 w 146"/>
              <a:gd name="T9" fmla="*/ 128 h 160"/>
              <a:gd name="T10" fmla="*/ 137 w 146"/>
              <a:gd name="T11" fmla="*/ 88 h 160"/>
              <a:gd name="T12" fmla="*/ 120 w 146"/>
              <a:gd name="T13" fmla="*/ 24 h 160"/>
              <a:gd name="T14" fmla="*/ 90 w 146"/>
              <a:gd name="T15" fmla="*/ 7 h 160"/>
              <a:gd name="T16" fmla="*/ 56 w 146"/>
              <a:gd name="T17" fmla="*/ 7 h 160"/>
              <a:gd name="T18" fmla="*/ 26 w 146"/>
              <a:gd name="T19" fmla="*/ 24 h 160"/>
              <a:gd name="T20" fmla="*/ 9 w 146"/>
              <a:gd name="T21" fmla="*/ 88 h 160"/>
              <a:gd name="T22" fmla="*/ 2 w 146"/>
              <a:gd name="T23" fmla="*/ 103 h 160"/>
              <a:gd name="T24" fmla="*/ 21 w 146"/>
              <a:gd name="T25" fmla="*/ 128 h 160"/>
              <a:gd name="T26" fmla="*/ 91 w 146"/>
              <a:gd name="T27" fmla="*/ 160 h 160"/>
              <a:gd name="T28" fmla="*/ 124 w 146"/>
              <a:gd name="T29" fmla="*/ 122 h 160"/>
              <a:gd name="T30" fmla="*/ 138 w 146"/>
              <a:gd name="T31" fmla="*/ 90 h 160"/>
              <a:gd name="T32" fmla="*/ 22 w 146"/>
              <a:gd name="T33" fmla="*/ 113 h 160"/>
              <a:gd name="T34" fmla="*/ 22 w 146"/>
              <a:gd name="T35" fmla="*/ 94 h 160"/>
              <a:gd name="T36" fmla="*/ 92 w 146"/>
              <a:gd name="T37" fmla="*/ 151 h 160"/>
              <a:gd name="T38" fmla="*/ 31 w 146"/>
              <a:gd name="T39" fmla="*/ 128 h 160"/>
              <a:gd name="T40" fmla="*/ 45 w 146"/>
              <a:gd name="T41" fmla="*/ 122 h 160"/>
              <a:gd name="T42" fmla="*/ 78 w 146"/>
              <a:gd name="T43" fmla="*/ 103 h 160"/>
              <a:gd name="T44" fmla="*/ 115 w 146"/>
              <a:gd name="T45" fmla="*/ 118 h 160"/>
              <a:gd name="T46" fmla="*/ 116 w 146"/>
              <a:gd name="T47" fmla="*/ 128 h 160"/>
              <a:gd name="T48" fmla="*/ 45 w 146"/>
              <a:gd name="T49" fmla="*/ 85 h 160"/>
              <a:gd name="T50" fmla="*/ 45 w 146"/>
              <a:gd name="T51" fmla="*/ 113 h 160"/>
              <a:gd name="T52" fmla="*/ 45 w 146"/>
              <a:gd name="T53" fmla="*/ 85 h 160"/>
              <a:gd name="T54" fmla="*/ 54 w 146"/>
              <a:gd name="T55" fmla="*/ 52 h 160"/>
              <a:gd name="T56" fmla="*/ 79 w 146"/>
              <a:gd name="T57" fmla="*/ 94 h 160"/>
              <a:gd name="T58" fmla="*/ 68 w 146"/>
              <a:gd name="T59" fmla="*/ 94 h 160"/>
              <a:gd name="T60" fmla="*/ 32 w 146"/>
              <a:gd name="T61" fmla="*/ 80 h 160"/>
              <a:gd name="T62" fmla="*/ 88 w 146"/>
              <a:gd name="T63" fmla="*/ 99 h 160"/>
              <a:gd name="T64" fmla="*/ 116 w 146"/>
              <a:gd name="T65" fmla="*/ 99 h 160"/>
              <a:gd name="T66" fmla="*/ 120 w 146"/>
              <a:gd name="T67" fmla="*/ 85 h 160"/>
              <a:gd name="T68" fmla="*/ 61 w 146"/>
              <a:gd name="T69" fmla="*/ 45 h 160"/>
              <a:gd name="T70" fmla="*/ 54 w 146"/>
              <a:gd name="T71" fmla="*/ 42 h 160"/>
              <a:gd name="T72" fmla="*/ 21 w 146"/>
              <a:gd name="T73" fmla="*/ 86 h 160"/>
              <a:gd name="T74" fmla="*/ 17 w 146"/>
              <a:gd name="T75" fmla="*/ 84 h 160"/>
              <a:gd name="T76" fmla="*/ 19 w 146"/>
              <a:gd name="T77" fmla="*/ 54 h 160"/>
              <a:gd name="T78" fmla="*/ 34 w 146"/>
              <a:gd name="T79" fmla="*/ 29 h 160"/>
              <a:gd name="T80" fmla="*/ 56 w 146"/>
              <a:gd name="T81" fmla="*/ 16 h 160"/>
              <a:gd name="T82" fmla="*/ 61 w 146"/>
              <a:gd name="T83" fmla="*/ 15 h 160"/>
              <a:gd name="T84" fmla="*/ 86 w 146"/>
              <a:gd name="T85" fmla="*/ 15 h 160"/>
              <a:gd name="T86" fmla="*/ 90 w 146"/>
              <a:gd name="T87" fmla="*/ 16 h 160"/>
              <a:gd name="T88" fmla="*/ 112 w 146"/>
              <a:gd name="T89" fmla="*/ 29 h 160"/>
              <a:gd name="T90" fmla="*/ 128 w 146"/>
              <a:gd name="T91" fmla="*/ 54 h 160"/>
              <a:gd name="T92" fmla="*/ 129 w 146"/>
              <a:gd name="T93" fmla="*/ 84 h 160"/>
              <a:gd name="T94" fmla="*/ 120 w 146"/>
              <a:gd name="T95" fmla="*/ 85 h 160"/>
              <a:gd name="T96" fmla="*/ 125 w 146"/>
              <a:gd name="T97" fmla="*/ 94 h 160"/>
              <a:gd name="T98" fmla="*/ 125 w 146"/>
              <a:gd name="T99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6" h="160">
                <a:moveTo>
                  <a:pt x="87" y="127"/>
                </a:moveTo>
                <a:cubicBezTo>
                  <a:pt x="86" y="127"/>
                  <a:pt x="84" y="128"/>
                  <a:pt x="83" y="128"/>
                </a:cubicBezTo>
                <a:cubicBezTo>
                  <a:pt x="81" y="131"/>
                  <a:pt x="77" y="132"/>
                  <a:pt x="74" y="132"/>
                </a:cubicBezTo>
                <a:cubicBezTo>
                  <a:pt x="70" y="132"/>
                  <a:pt x="66" y="131"/>
                  <a:pt x="64" y="128"/>
                </a:cubicBezTo>
                <a:cubicBezTo>
                  <a:pt x="63" y="127"/>
                  <a:pt x="61" y="127"/>
                  <a:pt x="60" y="127"/>
                </a:cubicBezTo>
                <a:cubicBezTo>
                  <a:pt x="59" y="127"/>
                  <a:pt x="58" y="127"/>
                  <a:pt x="57" y="128"/>
                </a:cubicBezTo>
                <a:cubicBezTo>
                  <a:pt x="55" y="130"/>
                  <a:pt x="55" y="133"/>
                  <a:pt x="57" y="135"/>
                </a:cubicBezTo>
                <a:cubicBezTo>
                  <a:pt x="62" y="139"/>
                  <a:pt x="68" y="142"/>
                  <a:pt x="74" y="142"/>
                </a:cubicBezTo>
                <a:cubicBezTo>
                  <a:pt x="79" y="142"/>
                  <a:pt x="86" y="139"/>
                  <a:pt x="90" y="135"/>
                </a:cubicBezTo>
                <a:cubicBezTo>
                  <a:pt x="92" y="133"/>
                  <a:pt x="92" y="130"/>
                  <a:pt x="90" y="128"/>
                </a:cubicBezTo>
                <a:cubicBezTo>
                  <a:pt x="89" y="128"/>
                  <a:pt x="88" y="127"/>
                  <a:pt x="87" y="127"/>
                </a:cubicBezTo>
                <a:close/>
                <a:moveTo>
                  <a:pt x="137" y="88"/>
                </a:moveTo>
                <a:cubicBezTo>
                  <a:pt x="146" y="78"/>
                  <a:pt x="146" y="64"/>
                  <a:pt x="137" y="54"/>
                </a:cubicBezTo>
                <a:cubicBezTo>
                  <a:pt x="139" y="41"/>
                  <a:pt x="132" y="28"/>
                  <a:pt x="120" y="24"/>
                </a:cubicBezTo>
                <a:cubicBezTo>
                  <a:pt x="116" y="13"/>
                  <a:pt x="105" y="6"/>
                  <a:pt x="94" y="6"/>
                </a:cubicBezTo>
                <a:cubicBezTo>
                  <a:pt x="93" y="6"/>
                  <a:pt x="92" y="6"/>
                  <a:pt x="90" y="7"/>
                </a:cubicBezTo>
                <a:cubicBezTo>
                  <a:pt x="85" y="2"/>
                  <a:pt x="79" y="0"/>
                  <a:pt x="73" y="0"/>
                </a:cubicBezTo>
                <a:cubicBezTo>
                  <a:pt x="67" y="0"/>
                  <a:pt x="61" y="2"/>
                  <a:pt x="56" y="7"/>
                </a:cubicBezTo>
                <a:cubicBezTo>
                  <a:pt x="54" y="6"/>
                  <a:pt x="53" y="6"/>
                  <a:pt x="51" y="6"/>
                </a:cubicBezTo>
                <a:cubicBezTo>
                  <a:pt x="40" y="6"/>
                  <a:pt x="30" y="13"/>
                  <a:pt x="26" y="24"/>
                </a:cubicBezTo>
                <a:cubicBezTo>
                  <a:pt x="14" y="28"/>
                  <a:pt x="7" y="41"/>
                  <a:pt x="9" y="54"/>
                </a:cubicBezTo>
                <a:cubicBezTo>
                  <a:pt x="0" y="64"/>
                  <a:pt x="0" y="78"/>
                  <a:pt x="9" y="88"/>
                </a:cubicBezTo>
                <a:cubicBezTo>
                  <a:pt x="9" y="88"/>
                  <a:pt x="9" y="90"/>
                  <a:pt x="8" y="90"/>
                </a:cubicBezTo>
                <a:cubicBezTo>
                  <a:pt x="5" y="94"/>
                  <a:pt x="2" y="98"/>
                  <a:pt x="2" y="103"/>
                </a:cubicBezTo>
                <a:cubicBezTo>
                  <a:pt x="2" y="114"/>
                  <a:pt x="11" y="122"/>
                  <a:pt x="21" y="122"/>
                </a:cubicBezTo>
                <a:cubicBezTo>
                  <a:pt x="21" y="128"/>
                  <a:pt x="21" y="128"/>
                  <a:pt x="21" y="128"/>
                </a:cubicBezTo>
                <a:cubicBezTo>
                  <a:pt x="21" y="146"/>
                  <a:pt x="36" y="160"/>
                  <a:pt x="54" y="160"/>
                </a:cubicBezTo>
                <a:cubicBezTo>
                  <a:pt x="91" y="160"/>
                  <a:pt x="91" y="160"/>
                  <a:pt x="91" y="160"/>
                </a:cubicBezTo>
                <a:cubicBezTo>
                  <a:pt x="110" y="160"/>
                  <a:pt x="124" y="145"/>
                  <a:pt x="124" y="128"/>
                </a:cubicBezTo>
                <a:cubicBezTo>
                  <a:pt x="124" y="122"/>
                  <a:pt x="124" y="122"/>
                  <a:pt x="124" y="122"/>
                </a:cubicBezTo>
                <a:cubicBezTo>
                  <a:pt x="135" y="122"/>
                  <a:pt x="143" y="114"/>
                  <a:pt x="143" y="103"/>
                </a:cubicBezTo>
                <a:cubicBezTo>
                  <a:pt x="144" y="98"/>
                  <a:pt x="141" y="94"/>
                  <a:pt x="138" y="90"/>
                </a:cubicBezTo>
                <a:cubicBezTo>
                  <a:pt x="138" y="90"/>
                  <a:pt x="138" y="88"/>
                  <a:pt x="137" y="88"/>
                </a:cubicBezTo>
                <a:close/>
                <a:moveTo>
                  <a:pt x="22" y="113"/>
                </a:moveTo>
                <a:cubicBezTo>
                  <a:pt x="17" y="113"/>
                  <a:pt x="13" y="109"/>
                  <a:pt x="13" y="104"/>
                </a:cubicBezTo>
                <a:cubicBezTo>
                  <a:pt x="13" y="99"/>
                  <a:pt x="17" y="94"/>
                  <a:pt x="22" y="94"/>
                </a:cubicBezTo>
                <a:lnTo>
                  <a:pt x="22" y="113"/>
                </a:lnTo>
                <a:close/>
                <a:moveTo>
                  <a:pt x="92" y="151"/>
                </a:moveTo>
                <a:cubicBezTo>
                  <a:pt x="55" y="151"/>
                  <a:pt x="55" y="151"/>
                  <a:pt x="55" y="151"/>
                </a:cubicBezTo>
                <a:cubicBezTo>
                  <a:pt x="42" y="151"/>
                  <a:pt x="31" y="141"/>
                  <a:pt x="31" y="128"/>
                </a:cubicBezTo>
                <a:cubicBezTo>
                  <a:pt x="31" y="118"/>
                  <a:pt x="31" y="118"/>
                  <a:pt x="31" y="118"/>
                </a:cubicBezTo>
                <a:cubicBezTo>
                  <a:pt x="35" y="121"/>
                  <a:pt x="40" y="122"/>
                  <a:pt x="45" y="122"/>
                </a:cubicBezTo>
                <a:cubicBezTo>
                  <a:pt x="57" y="122"/>
                  <a:pt x="66" y="114"/>
                  <a:pt x="68" y="103"/>
                </a:cubicBezTo>
                <a:cubicBezTo>
                  <a:pt x="78" y="103"/>
                  <a:pt x="78" y="103"/>
                  <a:pt x="78" y="103"/>
                </a:cubicBezTo>
                <a:cubicBezTo>
                  <a:pt x="80" y="114"/>
                  <a:pt x="90" y="122"/>
                  <a:pt x="101" y="122"/>
                </a:cubicBezTo>
                <a:cubicBezTo>
                  <a:pt x="107" y="122"/>
                  <a:pt x="111" y="120"/>
                  <a:pt x="115" y="118"/>
                </a:cubicBezTo>
                <a:cubicBezTo>
                  <a:pt x="115" y="128"/>
                  <a:pt x="115" y="128"/>
                  <a:pt x="115" y="128"/>
                </a:cubicBezTo>
                <a:cubicBezTo>
                  <a:pt x="116" y="128"/>
                  <a:pt x="116" y="128"/>
                  <a:pt x="116" y="128"/>
                </a:cubicBezTo>
                <a:cubicBezTo>
                  <a:pt x="116" y="141"/>
                  <a:pt x="105" y="151"/>
                  <a:pt x="92" y="151"/>
                </a:cubicBezTo>
                <a:close/>
                <a:moveTo>
                  <a:pt x="45" y="85"/>
                </a:moveTo>
                <a:cubicBezTo>
                  <a:pt x="53" y="85"/>
                  <a:pt x="59" y="92"/>
                  <a:pt x="59" y="99"/>
                </a:cubicBezTo>
                <a:cubicBezTo>
                  <a:pt x="59" y="106"/>
                  <a:pt x="53" y="113"/>
                  <a:pt x="45" y="113"/>
                </a:cubicBezTo>
                <a:cubicBezTo>
                  <a:pt x="37" y="113"/>
                  <a:pt x="31" y="106"/>
                  <a:pt x="31" y="99"/>
                </a:cubicBezTo>
                <a:cubicBezTo>
                  <a:pt x="31" y="92"/>
                  <a:pt x="37" y="85"/>
                  <a:pt x="45" y="85"/>
                </a:cubicBezTo>
                <a:close/>
                <a:moveTo>
                  <a:pt x="32" y="80"/>
                </a:moveTo>
                <a:cubicBezTo>
                  <a:pt x="35" y="68"/>
                  <a:pt x="43" y="58"/>
                  <a:pt x="54" y="52"/>
                </a:cubicBezTo>
                <a:cubicBezTo>
                  <a:pt x="59" y="67"/>
                  <a:pt x="71" y="78"/>
                  <a:pt x="86" y="82"/>
                </a:cubicBezTo>
                <a:cubicBezTo>
                  <a:pt x="82" y="85"/>
                  <a:pt x="80" y="90"/>
                  <a:pt x="79" y="94"/>
                </a:cubicBezTo>
                <a:cubicBezTo>
                  <a:pt x="68" y="94"/>
                  <a:pt x="68" y="94"/>
                  <a:pt x="68" y="94"/>
                </a:cubicBezTo>
                <a:cubicBezTo>
                  <a:pt x="68" y="94"/>
                  <a:pt x="68" y="94"/>
                  <a:pt x="68" y="94"/>
                </a:cubicBezTo>
                <a:cubicBezTo>
                  <a:pt x="66" y="84"/>
                  <a:pt x="56" y="76"/>
                  <a:pt x="45" y="76"/>
                </a:cubicBezTo>
                <a:cubicBezTo>
                  <a:pt x="40" y="76"/>
                  <a:pt x="36" y="77"/>
                  <a:pt x="32" y="80"/>
                </a:cubicBezTo>
                <a:close/>
                <a:moveTo>
                  <a:pt x="102" y="113"/>
                </a:moveTo>
                <a:cubicBezTo>
                  <a:pt x="94" y="113"/>
                  <a:pt x="88" y="106"/>
                  <a:pt x="88" y="99"/>
                </a:cubicBezTo>
                <a:cubicBezTo>
                  <a:pt x="88" y="92"/>
                  <a:pt x="94" y="85"/>
                  <a:pt x="102" y="85"/>
                </a:cubicBezTo>
                <a:cubicBezTo>
                  <a:pt x="110" y="85"/>
                  <a:pt x="116" y="92"/>
                  <a:pt x="116" y="99"/>
                </a:cubicBezTo>
                <a:cubicBezTo>
                  <a:pt x="116" y="106"/>
                  <a:pt x="109" y="113"/>
                  <a:pt x="102" y="113"/>
                </a:cubicBezTo>
                <a:close/>
                <a:moveTo>
                  <a:pt x="120" y="85"/>
                </a:moveTo>
                <a:cubicBezTo>
                  <a:pt x="116" y="80"/>
                  <a:pt x="109" y="76"/>
                  <a:pt x="101" y="76"/>
                </a:cubicBezTo>
                <a:cubicBezTo>
                  <a:pt x="82" y="76"/>
                  <a:pt x="66" y="63"/>
                  <a:pt x="61" y="45"/>
                </a:cubicBezTo>
                <a:cubicBezTo>
                  <a:pt x="60" y="43"/>
                  <a:pt x="58" y="42"/>
                  <a:pt x="56" y="42"/>
                </a:cubicBezTo>
                <a:cubicBezTo>
                  <a:pt x="56" y="42"/>
                  <a:pt x="55" y="42"/>
                  <a:pt x="54" y="42"/>
                </a:cubicBezTo>
                <a:cubicBezTo>
                  <a:pt x="45" y="46"/>
                  <a:pt x="36" y="52"/>
                  <a:pt x="30" y="61"/>
                </a:cubicBezTo>
                <a:cubicBezTo>
                  <a:pt x="25" y="68"/>
                  <a:pt x="22" y="77"/>
                  <a:pt x="21" y="86"/>
                </a:cubicBezTo>
                <a:cubicBezTo>
                  <a:pt x="21" y="86"/>
                  <a:pt x="19" y="86"/>
                  <a:pt x="19" y="86"/>
                </a:cubicBezTo>
                <a:cubicBezTo>
                  <a:pt x="19" y="84"/>
                  <a:pt x="18" y="84"/>
                  <a:pt x="17" y="84"/>
                </a:cubicBezTo>
                <a:cubicBezTo>
                  <a:pt x="11" y="77"/>
                  <a:pt x="11" y="65"/>
                  <a:pt x="17" y="58"/>
                </a:cubicBezTo>
                <a:cubicBezTo>
                  <a:pt x="19" y="58"/>
                  <a:pt x="19" y="56"/>
                  <a:pt x="19" y="54"/>
                </a:cubicBezTo>
                <a:cubicBezTo>
                  <a:pt x="16" y="45"/>
                  <a:pt x="21" y="35"/>
                  <a:pt x="31" y="32"/>
                </a:cubicBezTo>
                <a:cubicBezTo>
                  <a:pt x="32" y="32"/>
                  <a:pt x="34" y="31"/>
                  <a:pt x="34" y="29"/>
                </a:cubicBezTo>
                <a:cubicBezTo>
                  <a:pt x="36" y="21"/>
                  <a:pt x="44" y="16"/>
                  <a:pt x="52" y="16"/>
                </a:cubicBezTo>
                <a:cubicBezTo>
                  <a:pt x="53" y="16"/>
                  <a:pt x="55" y="16"/>
                  <a:pt x="56" y="16"/>
                </a:cubicBezTo>
                <a:cubicBezTo>
                  <a:pt x="57" y="17"/>
                  <a:pt x="57" y="17"/>
                  <a:pt x="57" y="17"/>
                </a:cubicBezTo>
                <a:cubicBezTo>
                  <a:pt x="59" y="17"/>
                  <a:pt x="60" y="16"/>
                  <a:pt x="61" y="15"/>
                </a:cubicBezTo>
                <a:cubicBezTo>
                  <a:pt x="64" y="12"/>
                  <a:pt x="69" y="10"/>
                  <a:pt x="73" y="10"/>
                </a:cubicBezTo>
                <a:cubicBezTo>
                  <a:pt x="78" y="10"/>
                  <a:pt x="82" y="12"/>
                  <a:pt x="86" y="15"/>
                </a:cubicBezTo>
                <a:cubicBezTo>
                  <a:pt x="87" y="16"/>
                  <a:pt x="88" y="17"/>
                  <a:pt x="89" y="17"/>
                </a:cubicBezTo>
                <a:cubicBezTo>
                  <a:pt x="89" y="17"/>
                  <a:pt x="90" y="17"/>
                  <a:pt x="90" y="16"/>
                </a:cubicBezTo>
                <a:cubicBezTo>
                  <a:pt x="92" y="16"/>
                  <a:pt x="93" y="16"/>
                  <a:pt x="95" y="16"/>
                </a:cubicBezTo>
                <a:cubicBezTo>
                  <a:pt x="103" y="16"/>
                  <a:pt x="110" y="21"/>
                  <a:pt x="112" y="29"/>
                </a:cubicBezTo>
                <a:cubicBezTo>
                  <a:pt x="112" y="30"/>
                  <a:pt x="114" y="32"/>
                  <a:pt x="116" y="32"/>
                </a:cubicBezTo>
                <a:cubicBezTo>
                  <a:pt x="125" y="35"/>
                  <a:pt x="130" y="45"/>
                  <a:pt x="128" y="54"/>
                </a:cubicBezTo>
                <a:cubicBezTo>
                  <a:pt x="128" y="56"/>
                  <a:pt x="128" y="58"/>
                  <a:pt x="129" y="58"/>
                </a:cubicBezTo>
                <a:cubicBezTo>
                  <a:pt x="136" y="65"/>
                  <a:pt x="136" y="77"/>
                  <a:pt x="129" y="84"/>
                </a:cubicBezTo>
                <a:cubicBezTo>
                  <a:pt x="128" y="84"/>
                  <a:pt x="128" y="84"/>
                  <a:pt x="128" y="86"/>
                </a:cubicBezTo>
                <a:cubicBezTo>
                  <a:pt x="126" y="85"/>
                  <a:pt x="125" y="85"/>
                  <a:pt x="120" y="85"/>
                </a:cubicBezTo>
                <a:close/>
                <a:moveTo>
                  <a:pt x="125" y="113"/>
                </a:moveTo>
                <a:cubicBezTo>
                  <a:pt x="125" y="94"/>
                  <a:pt x="125" y="94"/>
                  <a:pt x="125" y="94"/>
                </a:cubicBezTo>
                <a:cubicBezTo>
                  <a:pt x="130" y="94"/>
                  <a:pt x="134" y="98"/>
                  <a:pt x="134" y="104"/>
                </a:cubicBezTo>
                <a:cubicBezTo>
                  <a:pt x="134" y="109"/>
                  <a:pt x="130" y="113"/>
                  <a:pt x="125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F57CBCA1-18B3-16C6-8416-4DE53F58B61F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3575050"/>
            <a:ext cx="254000" cy="252413"/>
          </a:xfrm>
          <a:custGeom>
            <a:avLst/>
            <a:gdLst>
              <a:gd name="T0" fmla="*/ 89 w 160"/>
              <a:gd name="T1" fmla="*/ 108 h 159"/>
              <a:gd name="T2" fmla="*/ 69 w 160"/>
              <a:gd name="T3" fmla="*/ 108 h 159"/>
              <a:gd name="T4" fmla="*/ 63 w 160"/>
              <a:gd name="T5" fmla="*/ 108 h 159"/>
              <a:gd name="T6" fmla="*/ 79 w 160"/>
              <a:gd name="T7" fmla="*/ 122 h 159"/>
              <a:gd name="T8" fmla="*/ 95 w 160"/>
              <a:gd name="T9" fmla="*/ 108 h 159"/>
              <a:gd name="T10" fmla="*/ 65 w 160"/>
              <a:gd name="T11" fmla="*/ 80 h 159"/>
              <a:gd name="T12" fmla="*/ 57 w 160"/>
              <a:gd name="T13" fmla="*/ 80 h 159"/>
              <a:gd name="T14" fmla="*/ 65 w 160"/>
              <a:gd name="T15" fmla="*/ 80 h 159"/>
              <a:gd name="T16" fmla="*/ 94 w 160"/>
              <a:gd name="T17" fmla="*/ 80 h 159"/>
              <a:gd name="T18" fmla="*/ 103 w 160"/>
              <a:gd name="T19" fmla="*/ 80 h 159"/>
              <a:gd name="T20" fmla="*/ 160 w 160"/>
              <a:gd name="T21" fmla="*/ 108 h 159"/>
              <a:gd name="T22" fmla="*/ 160 w 160"/>
              <a:gd name="T23" fmla="*/ 80 h 159"/>
              <a:gd name="T24" fmla="*/ 80 w 160"/>
              <a:gd name="T25" fmla="*/ 0 h 159"/>
              <a:gd name="T26" fmla="*/ 0 w 160"/>
              <a:gd name="T27" fmla="*/ 80 h 159"/>
              <a:gd name="T28" fmla="*/ 0 w 160"/>
              <a:gd name="T29" fmla="*/ 108 h 159"/>
              <a:gd name="T30" fmla="*/ 0 w 160"/>
              <a:gd name="T31" fmla="*/ 136 h 159"/>
              <a:gd name="T32" fmla="*/ 137 w 160"/>
              <a:gd name="T33" fmla="*/ 159 h 159"/>
              <a:gd name="T34" fmla="*/ 155 w 160"/>
              <a:gd name="T35" fmla="*/ 122 h 159"/>
              <a:gd name="T36" fmla="*/ 145 w 160"/>
              <a:gd name="T37" fmla="*/ 97 h 159"/>
              <a:gd name="T38" fmla="*/ 145 w 160"/>
              <a:gd name="T39" fmla="*/ 118 h 159"/>
              <a:gd name="T40" fmla="*/ 150 w 160"/>
              <a:gd name="T41" fmla="*/ 136 h 159"/>
              <a:gd name="T42" fmla="*/ 23 w 160"/>
              <a:gd name="T43" fmla="*/ 150 h 159"/>
              <a:gd name="T44" fmla="*/ 14 w 160"/>
              <a:gd name="T45" fmla="*/ 125 h 159"/>
              <a:gd name="T46" fmla="*/ 9 w 160"/>
              <a:gd name="T47" fmla="*/ 108 h 159"/>
              <a:gd name="T48" fmla="*/ 14 w 160"/>
              <a:gd name="T49" fmla="*/ 91 h 159"/>
              <a:gd name="T50" fmla="*/ 16 w 160"/>
              <a:gd name="T51" fmla="*/ 67 h 159"/>
              <a:gd name="T52" fmla="*/ 80 w 160"/>
              <a:gd name="T53" fmla="*/ 9 h 159"/>
              <a:gd name="T54" fmla="*/ 143 w 160"/>
              <a:gd name="T55" fmla="*/ 67 h 159"/>
              <a:gd name="T56" fmla="*/ 146 w 160"/>
              <a:gd name="T57" fmla="*/ 91 h 159"/>
              <a:gd name="T58" fmla="*/ 125 w 160"/>
              <a:gd name="T59" fmla="*/ 65 h 159"/>
              <a:gd name="T60" fmla="*/ 84 w 160"/>
              <a:gd name="T61" fmla="*/ 31 h 159"/>
              <a:gd name="T62" fmla="*/ 75 w 160"/>
              <a:gd name="T63" fmla="*/ 31 h 159"/>
              <a:gd name="T64" fmla="*/ 34 w 160"/>
              <a:gd name="T65" fmla="*/ 65 h 159"/>
              <a:gd name="T66" fmla="*/ 28 w 160"/>
              <a:gd name="T67" fmla="*/ 79 h 159"/>
              <a:gd name="T68" fmla="*/ 70 w 160"/>
              <a:gd name="T69" fmla="*/ 141 h 159"/>
              <a:gd name="T70" fmla="*/ 131 w 160"/>
              <a:gd name="T71" fmla="*/ 99 h 159"/>
              <a:gd name="T72" fmla="*/ 130 w 160"/>
              <a:gd name="T73" fmla="*/ 69 h 159"/>
              <a:gd name="T74" fmla="*/ 122 w 160"/>
              <a:gd name="T75" fmla="*/ 98 h 159"/>
              <a:gd name="T76" fmla="*/ 89 w 160"/>
              <a:gd name="T77" fmla="*/ 131 h 159"/>
              <a:gd name="T78" fmla="*/ 37 w 160"/>
              <a:gd name="T79" fmla="*/ 98 h 159"/>
              <a:gd name="T80" fmla="*/ 38 w 160"/>
              <a:gd name="T81" fmla="*/ 74 h 159"/>
              <a:gd name="T82" fmla="*/ 80 w 160"/>
              <a:gd name="T83" fmla="*/ 46 h 159"/>
              <a:gd name="T84" fmla="*/ 122 w 160"/>
              <a:gd name="T85" fmla="*/ 74 h 159"/>
              <a:gd name="T86" fmla="*/ 122 w 160"/>
              <a:gd name="T87" fmla="*/ 9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59">
                <a:moveTo>
                  <a:pt x="93" y="107"/>
                </a:moveTo>
                <a:cubicBezTo>
                  <a:pt x="91" y="107"/>
                  <a:pt x="90" y="108"/>
                  <a:pt x="89" y="108"/>
                </a:cubicBezTo>
                <a:cubicBezTo>
                  <a:pt x="87" y="111"/>
                  <a:pt x="83" y="112"/>
                  <a:pt x="79" y="112"/>
                </a:cubicBezTo>
                <a:cubicBezTo>
                  <a:pt x="75" y="112"/>
                  <a:pt x="72" y="111"/>
                  <a:pt x="69" y="108"/>
                </a:cubicBezTo>
                <a:cubicBezTo>
                  <a:pt x="68" y="107"/>
                  <a:pt x="67" y="107"/>
                  <a:pt x="66" y="107"/>
                </a:cubicBezTo>
                <a:cubicBezTo>
                  <a:pt x="65" y="107"/>
                  <a:pt x="64" y="107"/>
                  <a:pt x="63" y="108"/>
                </a:cubicBezTo>
                <a:cubicBezTo>
                  <a:pt x="61" y="110"/>
                  <a:pt x="61" y="113"/>
                  <a:pt x="63" y="115"/>
                </a:cubicBezTo>
                <a:cubicBezTo>
                  <a:pt x="67" y="119"/>
                  <a:pt x="73" y="122"/>
                  <a:pt x="79" y="122"/>
                </a:cubicBezTo>
                <a:cubicBezTo>
                  <a:pt x="86" y="122"/>
                  <a:pt x="91" y="119"/>
                  <a:pt x="95" y="115"/>
                </a:cubicBezTo>
                <a:cubicBezTo>
                  <a:pt x="97" y="113"/>
                  <a:pt x="97" y="110"/>
                  <a:pt x="95" y="108"/>
                </a:cubicBezTo>
                <a:cubicBezTo>
                  <a:pt x="95" y="108"/>
                  <a:pt x="94" y="107"/>
                  <a:pt x="93" y="107"/>
                </a:cubicBezTo>
                <a:close/>
                <a:moveTo>
                  <a:pt x="65" y="80"/>
                </a:moveTo>
                <a:cubicBezTo>
                  <a:pt x="65" y="77"/>
                  <a:pt x="63" y="75"/>
                  <a:pt x="61" y="75"/>
                </a:cubicBezTo>
                <a:cubicBezTo>
                  <a:pt x="59" y="75"/>
                  <a:pt x="57" y="77"/>
                  <a:pt x="57" y="80"/>
                </a:cubicBezTo>
                <a:cubicBezTo>
                  <a:pt x="57" y="82"/>
                  <a:pt x="59" y="84"/>
                  <a:pt x="61" y="84"/>
                </a:cubicBezTo>
                <a:cubicBezTo>
                  <a:pt x="63" y="84"/>
                  <a:pt x="65" y="82"/>
                  <a:pt x="65" y="80"/>
                </a:cubicBezTo>
                <a:close/>
                <a:moveTo>
                  <a:pt x="98" y="75"/>
                </a:moveTo>
                <a:cubicBezTo>
                  <a:pt x="96" y="75"/>
                  <a:pt x="94" y="77"/>
                  <a:pt x="94" y="80"/>
                </a:cubicBezTo>
                <a:cubicBezTo>
                  <a:pt x="94" y="82"/>
                  <a:pt x="96" y="84"/>
                  <a:pt x="98" y="84"/>
                </a:cubicBezTo>
                <a:cubicBezTo>
                  <a:pt x="101" y="84"/>
                  <a:pt x="103" y="82"/>
                  <a:pt x="103" y="80"/>
                </a:cubicBezTo>
                <a:cubicBezTo>
                  <a:pt x="103" y="77"/>
                  <a:pt x="101" y="75"/>
                  <a:pt x="98" y="75"/>
                </a:cubicBezTo>
                <a:close/>
                <a:moveTo>
                  <a:pt x="160" y="108"/>
                </a:moveTo>
                <a:cubicBezTo>
                  <a:pt x="159" y="103"/>
                  <a:pt x="158" y="98"/>
                  <a:pt x="155" y="94"/>
                </a:cubicBezTo>
                <a:cubicBezTo>
                  <a:pt x="158" y="90"/>
                  <a:pt x="160" y="85"/>
                  <a:pt x="160" y="80"/>
                </a:cubicBezTo>
                <a:cubicBezTo>
                  <a:pt x="160" y="72"/>
                  <a:pt x="156" y="65"/>
                  <a:pt x="150" y="61"/>
                </a:cubicBezTo>
                <a:cubicBezTo>
                  <a:pt x="145" y="26"/>
                  <a:pt x="115" y="0"/>
                  <a:pt x="80" y="0"/>
                </a:cubicBezTo>
                <a:cubicBezTo>
                  <a:pt x="44" y="0"/>
                  <a:pt x="14" y="26"/>
                  <a:pt x="10" y="61"/>
                </a:cubicBezTo>
                <a:cubicBezTo>
                  <a:pt x="4" y="65"/>
                  <a:pt x="0" y="72"/>
                  <a:pt x="0" y="80"/>
                </a:cubicBezTo>
                <a:cubicBezTo>
                  <a:pt x="0" y="85"/>
                  <a:pt x="2" y="90"/>
                  <a:pt x="5" y="94"/>
                </a:cubicBezTo>
                <a:cubicBezTo>
                  <a:pt x="2" y="98"/>
                  <a:pt x="0" y="103"/>
                  <a:pt x="0" y="108"/>
                </a:cubicBezTo>
                <a:cubicBezTo>
                  <a:pt x="0" y="113"/>
                  <a:pt x="2" y="118"/>
                  <a:pt x="5" y="122"/>
                </a:cubicBezTo>
                <a:cubicBezTo>
                  <a:pt x="2" y="126"/>
                  <a:pt x="0" y="131"/>
                  <a:pt x="0" y="136"/>
                </a:cubicBezTo>
                <a:cubicBezTo>
                  <a:pt x="0" y="148"/>
                  <a:pt x="10" y="159"/>
                  <a:pt x="23" y="159"/>
                </a:cubicBezTo>
                <a:cubicBezTo>
                  <a:pt x="137" y="159"/>
                  <a:pt x="137" y="159"/>
                  <a:pt x="137" y="159"/>
                </a:cubicBezTo>
                <a:cubicBezTo>
                  <a:pt x="150" y="159"/>
                  <a:pt x="160" y="148"/>
                  <a:pt x="160" y="136"/>
                </a:cubicBezTo>
                <a:cubicBezTo>
                  <a:pt x="160" y="131"/>
                  <a:pt x="158" y="126"/>
                  <a:pt x="155" y="122"/>
                </a:cubicBezTo>
                <a:cubicBezTo>
                  <a:pt x="158" y="118"/>
                  <a:pt x="160" y="113"/>
                  <a:pt x="160" y="108"/>
                </a:cubicBezTo>
                <a:close/>
                <a:moveTo>
                  <a:pt x="145" y="97"/>
                </a:moveTo>
                <a:cubicBezTo>
                  <a:pt x="148" y="101"/>
                  <a:pt x="150" y="104"/>
                  <a:pt x="150" y="108"/>
                </a:cubicBezTo>
                <a:cubicBezTo>
                  <a:pt x="150" y="112"/>
                  <a:pt x="149" y="116"/>
                  <a:pt x="145" y="118"/>
                </a:cubicBezTo>
                <a:cubicBezTo>
                  <a:pt x="143" y="120"/>
                  <a:pt x="143" y="123"/>
                  <a:pt x="145" y="125"/>
                </a:cubicBezTo>
                <a:cubicBezTo>
                  <a:pt x="148" y="128"/>
                  <a:pt x="150" y="132"/>
                  <a:pt x="150" y="136"/>
                </a:cubicBezTo>
                <a:cubicBezTo>
                  <a:pt x="150" y="143"/>
                  <a:pt x="144" y="150"/>
                  <a:pt x="136" y="150"/>
                </a:cubicBezTo>
                <a:cubicBezTo>
                  <a:pt x="23" y="150"/>
                  <a:pt x="23" y="150"/>
                  <a:pt x="23" y="150"/>
                </a:cubicBezTo>
                <a:cubicBezTo>
                  <a:pt x="15" y="150"/>
                  <a:pt x="9" y="143"/>
                  <a:pt x="9" y="136"/>
                </a:cubicBezTo>
                <a:cubicBezTo>
                  <a:pt x="9" y="131"/>
                  <a:pt x="10" y="128"/>
                  <a:pt x="14" y="125"/>
                </a:cubicBezTo>
                <a:cubicBezTo>
                  <a:pt x="16" y="123"/>
                  <a:pt x="16" y="120"/>
                  <a:pt x="14" y="118"/>
                </a:cubicBezTo>
                <a:cubicBezTo>
                  <a:pt x="11" y="115"/>
                  <a:pt x="9" y="112"/>
                  <a:pt x="9" y="108"/>
                </a:cubicBezTo>
                <a:cubicBezTo>
                  <a:pt x="9" y="104"/>
                  <a:pt x="10" y="100"/>
                  <a:pt x="14" y="97"/>
                </a:cubicBezTo>
                <a:cubicBezTo>
                  <a:pt x="16" y="95"/>
                  <a:pt x="16" y="93"/>
                  <a:pt x="14" y="91"/>
                </a:cubicBezTo>
                <a:cubicBezTo>
                  <a:pt x="11" y="88"/>
                  <a:pt x="9" y="84"/>
                  <a:pt x="9" y="80"/>
                </a:cubicBezTo>
                <a:cubicBezTo>
                  <a:pt x="9" y="75"/>
                  <a:pt x="12" y="70"/>
                  <a:pt x="16" y="67"/>
                </a:cubicBezTo>
                <a:cubicBezTo>
                  <a:pt x="18" y="67"/>
                  <a:pt x="19" y="65"/>
                  <a:pt x="19" y="64"/>
                </a:cubicBezTo>
                <a:cubicBezTo>
                  <a:pt x="22" y="33"/>
                  <a:pt x="49" y="9"/>
                  <a:pt x="80" y="9"/>
                </a:cubicBezTo>
                <a:cubicBezTo>
                  <a:pt x="111" y="9"/>
                  <a:pt x="137" y="33"/>
                  <a:pt x="141" y="64"/>
                </a:cubicBezTo>
                <a:cubicBezTo>
                  <a:pt x="141" y="65"/>
                  <a:pt x="142" y="67"/>
                  <a:pt x="143" y="67"/>
                </a:cubicBezTo>
                <a:cubicBezTo>
                  <a:pt x="148" y="70"/>
                  <a:pt x="151" y="75"/>
                  <a:pt x="151" y="80"/>
                </a:cubicBezTo>
                <a:cubicBezTo>
                  <a:pt x="151" y="84"/>
                  <a:pt x="149" y="88"/>
                  <a:pt x="146" y="91"/>
                </a:cubicBezTo>
                <a:cubicBezTo>
                  <a:pt x="143" y="92"/>
                  <a:pt x="143" y="95"/>
                  <a:pt x="145" y="97"/>
                </a:cubicBezTo>
                <a:close/>
                <a:moveTo>
                  <a:pt x="125" y="65"/>
                </a:moveTo>
                <a:cubicBezTo>
                  <a:pt x="106" y="65"/>
                  <a:pt x="89" y="52"/>
                  <a:pt x="84" y="33"/>
                </a:cubicBezTo>
                <a:cubicBezTo>
                  <a:pt x="84" y="31"/>
                  <a:pt x="84" y="31"/>
                  <a:pt x="84" y="31"/>
                </a:cubicBezTo>
                <a:cubicBezTo>
                  <a:pt x="83" y="29"/>
                  <a:pt x="81" y="28"/>
                  <a:pt x="79" y="28"/>
                </a:cubicBezTo>
                <a:cubicBezTo>
                  <a:pt x="77" y="28"/>
                  <a:pt x="75" y="29"/>
                  <a:pt x="75" y="31"/>
                </a:cubicBezTo>
                <a:cubicBezTo>
                  <a:pt x="75" y="33"/>
                  <a:pt x="75" y="33"/>
                  <a:pt x="75" y="33"/>
                </a:cubicBezTo>
                <a:cubicBezTo>
                  <a:pt x="69" y="52"/>
                  <a:pt x="53" y="65"/>
                  <a:pt x="34" y="65"/>
                </a:cubicBezTo>
                <a:cubicBezTo>
                  <a:pt x="31" y="65"/>
                  <a:pt x="30" y="67"/>
                  <a:pt x="29" y="69"/>
                </a:cubicBezTo>
                <a:cubicBezTo>
                  <a:pt x="28" y="73"/>
                  <a:pt x="28" y="76"/>
                  <a:pt x="28" y="79"/>
                </a:cubicBezTo>
                <a:cubicBezTo>
                  <a:pt x="28" y="99"/>
                  <a:pt x="28" y="99"/>
                  <a:pt x="28" y="99"/>
                </a:cubicBezTo>
                <a:cubicBezTo>
                  <a:pt x="28" y="122"/>
                  <a:pt x="47" y="141"/>
                  <a:pt x="70" y="141"/>
                </a:cubicBezTo>
                <a:cubicBezTo>
                  <a:pt x="89" y="141"/>
                  <a:pt x="89" y="141"/>
                  <a:pt x="89" y="141"/>
                </a:cubicBezTo>
                <a:cubicBezTo>
                  <a:pt x="112" y="141"/>
                  <a:pt x="131" y="122"/>
                  <a:pt x="131" y="99"/>
                </a:cubicBezTo>
                <a:cubicBezTo>
                  <a:pt x="131" y="79"/>
                  <a:pt x="131" y="79"/>
                  <a:pt x="131" y="79"/>
                </a:cubicBezTo>
                <a:cubicBezTo>
                  <a:pt x="131" y="76"/>
                  <a:pt x="130" y="73"/>
                  <a:pt x="130" y="69"/>
                </a:cubicBezTo>
                <a:cubicBezTo>
                  <a:pt x="129" y="67"/>
                  <a:pt x="127" y="65"/>
                  <a:pt x="125" y="65"/>
                </a:cubicBezTo>
                <a:close/>
                <a:moveTo>
                  <a:pt x="122" y="98"/>
                </a:moveTo>
                <a:cubicBezTo>
                  <a:pt x="121" y="98"/>
                  <a:pt x="121" y="98"/>
                  <a:pt x="121" y="98"/>
                </a:cubicBezTo>
                <a:cubicBezTo>
                  <a:pt x="121" y="116"/>
                  <a:pt x="106" y="131"/>
                  <a:pt x="89" y="131"/>
                </a:cubicBezTo>
                <a:cubicBezTo>
                  <a:pt x="70" y="131"/>
                  <a:pt x="70" y="131"/>
                  <a:pt x="70" y="131"/>
                </a:cubicBezTo>
                <a:cubicBezTo>
                  <a:pt x="52" y="131"/>
                  <a:pt x="37" y="116"/>
                  <a:pt x="37" y="98"/>
                </a:cubicBezTo>
                <a:cubicBezTo>
                  <a:pt x="37" y="79"/>
                  <a:pt x="37" y="79"/>
                  <a:pt x="37" y="79"/>
                </a:cubicBezTo>
                <a:cubicBezTo>
                  <a:pt x="37" y="77"/>
                  <a:pt x="37" y="75"/>
                  <a:pt x="38" y="74"/>
                </a:cubicBezTo>
                <a:cubicBezTo>
                  <a:pt x="48" y="73"/>
                  <a:pt x="58" y="70"/>
                  <a:pt x="65" y="63"/>
                </a:cubicBezTo>
                <a:cubicBezTo>
                  <a:pt x="71" y="58"/>
                  <a:pt x="77" y="52"/>
                  <a:pt x="80" y="46"/>
                </a:cubicBezTo>
                <a:cubicBezTo>
                  <a:pt x="83" y="53"/>
                  <a:pt x="88" y="59"/>
                  <a:pt x="94" y="63"/>
                </a:cubicBezTo>
                <a:cubicBezTo>
                  <a:pt x="102" y="70"/>
                  <a:pt x="112" y="73"/>
                  <a:pt x="122" y="74"/>
                </a:cubicBezTo>
                <a:cubicBezTo>
                  <a:pt x="122" y="75"/>
                  <a:pt x="122" y="77"/>
                  <a:pt x="122" y="79"/>
                </a:cubicBezTo>
                <a:lnTo>
                  <a:pt x="122" y="9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6641234F-946B-CC4B-7BE3-681FDD458AB8}"/>
              </a:ext>
            </a:extLst>
          </p:cNvPr>
          <p:cNvSpPr>
            <a:spLocks noEditPoints="1"/>
          </p:cNvSpPr>
          <p:nvPr/>
        </p:nvSpPr>
        <p:spPr bwMode="auto">
          <a:xfrm>
            <a:off x="6249988" y="4124325"/>
            <a:ext cx="239713" cy="254000"/>
          </a:xfrm>
          <a:custGeom>
            <a:avLst/>
            <a:gdLst>
              <a:gd name="T0" fmla="*/ 66 w 151"/>
              <a:gd name="T1" fmla="*/ 70 h 160"/>
              <a:gd name="T2" fmla="*/ 57 w 151"/>
              <a:gd name="T3" fmla="*/ 70 h 160"/>
              <a:gd name="T4" fmla="*/ 99 w 151"/>
              <a:gd name="T5" fmla="*/ 74 h 160"/>
              <a:gd name="T6" fmla="*/ 99 w 151"/>
              <a:gd name="T7" fmla="*/ 66 h 160"/>
              <a:gd name="T8" fmla="*/ 99 w 151"/>
              <a:gd name="T9" fmla="*/ 74 h 160"/>
              <a:gd name="T10" fmla="*/ 80 w 151"/>
              <a:gd name="T11" fmla="*/ 112 h 160"/>
              <a:gd name="T12" fmla="*/ 97 w 151"/>
              <a:gd name="T13" fmla="*/ 99 h 160"/>
              <a:gd name="T14" fmla="*/ 90 w 151"/>
              <a:gd name="T15" fmla="*/ 99 h 160"/>
              <a:gd name="T16" fmla="*/ 70 w 151"/>
              <a:gd name="T17" fmla="*/ 99 h 160"/>
              <a:gd name="T18" fmla="*/ 64 w 151"/>
              <a:gd name="T19" fmla="*/ 99 h 160"/>
              <a:gd name="T20" fmla="*/ 132 w 151"/>
              <a:gd name="T21" fmla="*/ 47 h 160"/>
              <a:gd name="T22" fmla="*/ 109 w 151"/>
              <a:gd name="T23" fmla="*/ 0 h 160"/>
              <a:gd name="T24" fmla="*/ 29 w 151"/>
              <a:gd name="T25" fmla="*/ 23 h 160"/>
              <a:gd name="T26" fmla="*/ 0 w 151"/>
              <a:gd name="T27" fmla="*/ 86 h 160"/>
              <a:gd name="T28" fmla="*/ 5 w 151"/>
              <a:gd name="T29" fmla="*/ 160 h 160"/>
              <a:gd name="T30" fmla="*/ 38 w 151"/>
              <a:gd name="T31" fmla="*/ 156 h 160"/>
              <a:gd name="T32" fmla="*/ 80 w 151"/>
              <a:gd name="T33" fmla="*/ 141 h 160"/>
              <a:gd name="T34" fmla="*/ 132 w 151"/>
              <a:gd name="T35" fmla="*/ 84 h 160"/>
              <a:gd name="T36" fmla="*/ 132 w 151"/>
              <a:gd name="T37" fmla="*/ 47 h 160"/>
              <a:gd name="T38" fmla="*/ 28 w 151"/>
              <a:gd name="T39" fmla="*/ 151 h 160"/>
              <a:gd name="T40" fmla="*/ 10 w 151"/>
              <a:gd name="T41" fmla="*/ 85 h 160"/>
              <a:gd name="T42" fmla="*/ 28 w 151"/>
              <a:gd name="T43" fmla="*/ 88 h 160"/>
              <a:gd name="T44" fmla="*/ 52 w 151"/>
              <a:gd name="T45" fmla="*/ 9 h 160"/>
              <a:gd name="T46" fmla="*/ 123 w 151"/>
              <a:gd name="T47" fmla="*/ 20 h 160"/>
              <a:gd name="T48" fmla="*/ 38 w 151"/>
              <a:gd name="T49" fmla="*/ 23 h 160"/>
              <a:gd name="T50" fmla="*/ 123 w 151"/>
              <a:gd name="T51" fmla="*/ 47 h 160"/>
              <a:gd name="T52" fmla="*/ 123 w 151"/>
              <a:gd name="T53" fmla="*/ 29 h 160"/>
              <a:gd name="T54" fmla="*/ 81 w 151"/>
              <a:gd name="T55" fmla="*/ 131 h 160"/>
              <a:gd name="T56" fmla="*/ 38 w 151"/>
              <a:gd name="T57" fmla="*/ 56 h 160"/>
              <a:gd name="T58" fmla="*/ 123 w 151"/>
              <a:gd name="T59" fmla="*/ 89 h 160"/>
              <a:gd name="T60" fmla="*/ 132 w 151"/>
              <a:gd name="T61" fmla="*/ 55 h 160"/>
              <a:gd name="T62" fmla="*/ 132 w 151"/>
              <a:gd name="T63" fmla="*/ 7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1" h="160">
                <a:moveTo>
                  <a:pt x="62" y="74"/>
                </a:moveTo>
                <a:cubicBezTo>
                  <a:pt x="64" y="74"/>
                  <a:pt x="66" y="72"/>
                  <a:pt x="66" y="70"/>
                </a:cubicBezTo>
                <a:cubicBezTo>
                  <a:pt x="66" y="68"/>
                  <a:pt x="64" y="66"/>
                  <a:pt x="62" y="66"/>
                </a:cubicBezTo>
                <a:cubicBezTo>
                  <a:pt x="59" y="66"/>
                  <a:pt x="57" y="68"/>
                  <a:pt x="57" y="70"/>
                </a:cubicBezTo>
                <a:cubicBezTo>
                  <a:pt x="57" y="72"/>
                  <a:pt x="59" y="74"/>
                  <a:pt x="62" y="74"/>
                </a:cubicBezTo>
                <a:close/>
                <a:moveTo>
                  <a:pt x="99" y="74"/>
                </a:moveTo>
                <a:cubicBezTo>
                  <a:pt x="102" y="74"/>
                  <a:pt x="104" y="72"/>
                  <a:pt x="104" y="70"/>
                </a:cubicBezTo>
                <a:cubicBezTo>
                  <a:pt x="104" y="68"/>
                  <a:pt x="102" y="66"/>
                  <a:pt x="99" y="66"/>
                </a:cubicBezTo>
                <a:cubicBezTo>
                  <a:pt x="97" y="66"/>
                  <a:pt x="95" y="68"/>
                  <a:pt x="95" y="70"/>
                </a:cubicBezTo>
                <a:cubicBezTo>
                  <a:pt x="95" y="72"/>
                  <a:pt x="97" y="74"/>
                  <a:pt x="99" y="74"/>
                </a:cubicBezTo>
                <a:close/>
                <a:moveTo>
                  <a:pt x="64" y="106"/>
                </a:moveTo>
                <a:cubicBezTo>
                  <a:pt x="68" y="110"/>
                  <a:pt x="74" y="112"/>
                  <a:pt x="80" y="112"/>
                </a:cubicBezTo>
                <a:cubicBezTo>
                  <a:pt x="87" y="112"/>
                  <a:pt x="93" y="110"/>
                  <a:pt x="97" y="106"/>
                </a:cubicBezTo>
                <a:cubicBezTo>
                  <a:pt x="99" y="104"/>
                  <a:pt x="99" y="100"/>
                  <a:pt x="97" y="99"/>
                </a:cubicBezTo>
                <a:cubicBezTo>
                  <a:pt x="96" y="98"/>
                  <a:pt x="94" y="98"/>
                  <a:pt x="93" y="98"/>
                </a:cubicBezTo>
                <a:cubicBezTo>
                  <a:pt x="92" y="98"/>
                  <a:pt x="91" y="98"/>
                  <a:pt x="90" y="99"/>
                </a:cubicBezTo>
                <a:cubicBezTo>
                  <a:pt x="88" y="102"/>
                  <a:pt x="84" y="103"/>
                  <a:pt x="80" y="103"/>
                </a:cubicBezTo>
                <a:cubicBezTo>
                  <a:pt x="76" y="103"/>
                  <a:pt x="73" y="102"/>
                  <a:pt x="70" y="99"/>
                </a:cubicBezTo>
                <a:cubicBezTo>
                  <a:pt x="69" y="98"/>
                  <a:pt x="68" y="97"/>
                  <a:pt x="67" y="97"/>
                </a:cubicBezTo>
                <a:cubicBezTo>
                  <a:pt x="66" y="97"/>
                  <a:pt x="65" y="98"/>
                  <a:pt x="64" y="99"/>
                </a:cubicBezTo>
                <a:cubicBezTo>
                  <a:pt x="62" y="101"/>
                  <a:pt x="62" y="104"/>
                  <a:pt x="64" y="106"/>
                </a:cubicBezTo>
                <a:close/>
                <a:moveTo>
                  <a:pt x="132" y="47"/>
                </a:moveTo>
                <a:cubicBezTo>
                  <a:pt x="132" y="23"/>
                  <a:pt x="132" y="23"/>
                  <a:pt x="132" y="23"/>
                </a:cubicBezTo>
                <a:cubicBezTo>
                  <a:pt x="132" y="10"/>
                  <a:pt x="122" y="0"/>
                  <a:pt x="109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39" y="0"/>
                  <a:pt x="29" y="10"/>
                  <a:pt x="29" y="23"/>
                </a:cubicBezTo>
                <a:cubicBezTo>
                  <a:pt x="29" y="30"/>
                  <a:pt x="29" y="30"/>
                  <a:pt x="29" y="30"/>
                </a:cubicBezTo>
                <a:cubicBezTo>
                  <a:pt x="10" y="43"/>
                  <a:pt x="0" y="64"/>
                  <a:pt x="0" y="86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5" y="160"/>
                </a:cubicBezTo>
                <a:cubicBezTo>
                  <a:pt x="33" y="160"/>
                  <a:pt x="33" y="160"/>
                  <a:pt x="33" y="160"/>
                </a:cubicBezTo>
                <a:cubicBezTo>
                  <a:pt x="36" y="160"/>
                  <a:pt x="38" y="158"/>
                  <a:pt x="38" y="156"/>
                </a:cubicBezTo>
                <a:cubicBezTo>
                  <a:pt x="38" y="119"/>
                  <a:pt x="38" y="119"/>
                  <a:pt x="38" y="119"/>
                </a:cubicBezTo>
                <a:cubicBezTo>
                  <a:pt x="47" y="132"/>
                  <a:pt x="62" y="141"/>
                  <a:pt x="80" y="141"/>
                </a:cubicBezTo>
                <a:cubicBezTo>
                  <a:pt x="108" y="141"/>
                  <a:pt x="132" y="117"/>
                  <a:pt x="132" y="89"/>
                </a:cubicBezTo>
                <a:cubicBezTo>
                  <a:pt x="132" y="84"/>
                  <a:pt x="132" y="84"/>
                  <a:pt x="132" y="84"/>
                </a:cubicBezTo>
                <a:cubicBezTo>
                  <a:pt x="142" y="84"/>
                  <a:pt x="151" y="76"/>
                  <a:pt x="151" y="65"/>
                </a:cubicBezTo>
                <a:cubicBezTo>
                  <a:pt x="151" y="55"/>
                  <a:pt x="143" y="47"/>
                  <a:pt x="132" y="47"/>
                </a:cubicBezTo>
                <a:close/>
                <a:moveTo>
                  <a:pt x="28" y="88"/>
                </a:moveTo>
                <a:cubicBezTo>
                  <a:pt x="28" y="151"/>
                  <a:pt x="28" y="151"/>
                  <a:pt x="28" y="151"/>
                </a:cubicBezTo>
                <a:cubicBezTo>
                  <a:pt x="10" y="151"/>
                  <a:pt x="10" y="151"/>
                  <a:pt x="10" y="151"/>
                </a:cubicBezTo>
                <a:cubicBezTo>
                  <a:pt x="10" y="85"/>
                  <a:pt x="10" y="85"/>
                  <a:pt x="10" y="85"/>
                </a:cubicBezTo>
                <a:cubicBezTo>
                  <a:pt x="10" y="69"/>
                  <a:pt x="16" y="53"/>
                  <a:pt x="28" y="42"/>
                </a:cubicBezTo>
                <a:lnTo>
                  <a:pt x="28" y="88"/>
                </a:lnTo>
                <a:close/>
                <a:moveTo>
                  <a:pt x="38" y="23"/>
                </a:moveTo>
                <a:cubicBezTo>
                  <a:pt x="38" y="15"/>
                  <a:pt x="44" y="9"/>
                  <a:pt x="52" y="9"/>
                </a:cubicBezTo>
                <a:cubicBezTo>
                  <a:pt x="109" y="9"/>
                  <a:pt x="109" y="9"/>
                  <a:pt x="109" y="9"/>
                </a:cubicBezTo>
                <a:cubicBezTo>
                  <a:pt x="115" y="9"/>
                  <a:pt x="121" y="13"/>
                  <a:pt x="123" y="20"/>
                </a:cubicBezTo>
                <a:cubicBezTo>
                  <a:pt x="38" y="45"/>
                  <a:pt x="38" y="45"/>
                  <a:pt x="38" y="45"/>
                </a:cubicBezTo>
                <a:lnTo>
                  <a:pt x="38" y="23"/>
                </a:lnTo>
                <a:close/>
                <a:moveTo>
                  <a:pt x="123" y="29"/>
                </a:moveTo>
                <a:cubicBezTo>
                  <a:pt x="123" y="47"/>
                  <a:pt x="123" y="47"/>
                  <a:pt x="123" y="47"/>
                </a:cubicBezTo>
                <a:cubicBezTo>
                  <a:pt x="66" y="47"/>
                  <a:pt x="66" y="47"/>
                  <a:pt x="66" y="47"/>
                </a:cubicBezTo>
                <a:lnTo>
                  <a:pt x="123" y="29"/>
                </a:lnTo>
                <a:close/>
                <a:moveTo>
                  <a:pt x="123" y="89"/>
                </a:moveTo>
                <a:cubicBezTo>
                  <a:pt x="123" y="112"/>
                  <a:pt x="104" y="131"/>
                  <a:pt x="81" y="131"/>
                </a:cubicBezTo>
                <a:cubicBezTo>
                  <a:pt x="57" y="131"/>
                  <a:pt x="38" y="112"/>
                  <a:pt x="38" y="89"/>
                </a:cubicBezTo>
                <a:cubicBezTo>
                  <a:pt x="38" y="56"/>
                  <a:pt x="38" y="56"/>
                  <a:pt x="38" y="56"/>
                </a:cubicBezTo>
                <a:cubicBezTo>
                  <a:pt x="124" y="56"/>
                  <a:pt x="124" y="56"/>
                  <a:pt x="124" y="56"/>
                </a:cubicBezTo>
                <a:cubicBezTo>
                  <a:pt x="123" y="59"/>
                  <a:pt x="123" y="86"/>
                  <a:pt x="123" y="89"/>
                </a:cubicBezTo>
                <a:close/>
                <a:moveTo>
                  <a:pt x="132" y="74"/>
                </a:moveTo>
                <a:cubicBezTo>
                  <a:pt x="132" y="55"/>
                  <a:pt x="132" y="55"/>
                  <a:pt x="132" y="55"/>
                </a:cubicBezTo>
                <a:cubicBezTo>
                  <a:pt x="137" y="55"/>
                  <a:pt x="142" y="60"/>
                  <a:pt x="142" y="65"/>
                </a:cubicBezTo>
                <a:cubicBezTo>
                  <a:pt x="142" y="71"/>
                  <a:pt x="138" y="74"/>
                  <a:pt x="132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08A63791-C8C0-49CB-FFB9-C5EE38FF6627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4676775"/>
            <a:ext cx="255588" cy="252413"/>
          </a:xfrm>
          <a:custGeom>
            <a:avLst/>
            <a:gdLst>
              <a:gd name="T0" fmla="*/ 91 w 161"/>
              <a:gd name="T1" fmla="*/ 117 h 159"/>
              <a:gd name="T2" fmla="*/ 71 w 161"/>
              <a:gd name="T3" fmla="*/ 117 h 159"/>
              <a:gd name="T4" fmla="*/ 65 w 161"/>
              <a:gd name="T5" fmla="*/ 117 h 159"/>
              <a:gd name="T6" fmla="*/ 81 w 161"/>
              <a:gd name="T7" fmla="*/ 130 h 159"/>
              <a:gd name="T8" fmla="*/ 97 w 161"/>
              <a:gd name="T9" fmla="*/ 117 h 159"/>
              <a:gd name="T10" fmla="*/ 100 w 161"/>
              <a:gd name="T11" fmla="*/ 84 h 159"/>
              <a:gd name="T12" fmla="*/ 100 w 161"/>
              <a:gd name="T13" fmla="*/ 93 h 159"/>
              <a:gd name="T14" fmla="*/ 100 w 161"/>
              <a:gd name="T15" fmla="*/ 84 h 159"/>
              <a:gd name="T16" fmla="*/ 62 w 161"/>
              <a:gd name="T17" fmla="*/ 84 h 159"/>
              <a:gd name="T18" fmla="*/ 62 w 161"/>
              <a:gd name="T19" fmla="*/ 93 h 159"/>
              <a:gd name="T20" fmla="*/ 143 w 161"/>
              <a:gd name="T21" fmla="*/ 47 h 159"/>
              <a:gd name="T22" fmla="*/ 100 w 161"/>
              <a:gd name="T23" fmla="*/ 18 h 159"/>
              <a:gd name="T24" fmla="*/ 123 w 161"/>
              <a:gd name="T25" fmla="*/ 14 h 159"/>
              <a:gd name="T26" fmla="*/ 97 w 161"/>
              <a:gd name="T27" fmla="*/ 9 h 159"/>
              <a:gd name="T28" fmla="*/ 78 w 161"/>
              <a:gd name="T29" fmla="*/ 0 h 159"/>
              <a:gd name="T30" fmla="*/ 43 w 161"/>
              <a:gd name="T31" fmla="*/ 9 h 159"/>
              <a:gd name="T32" fmla="*/ 43 w 161"/>
              <a:gd name="T33" fmla="*/ 18 h 159"/>
              <a:gd name="T34" fmla="*/ 61 w 161"/>
              <a:gd name="T35" fmla="*/ 20 h 159"/>
              <a:gd name="T36" fmla="*/ 0 w 161"/>
              <a:gd name="T37" fmla="*/ 98 h 159"/>
              <a:gd name="T38" fmla="*/ 30 w 161"/>
              <a:gd name="T39" fmla="*/ 121 h 159"/>
              <a:gd name="T40" fmla="*/ 129 w 161"/>
              <a:gd name="T41" fmla="*/ 121 h 159"/>
              <a:gd name="T42" fmla="*/ 160 w 161"/>
              <a:gd name="T43" fmla="*/ 98 h 159"/>
              <a:gd name="T44" fmla="*/ 71 w 161"/>
              <a:gd name="T45" fmla="*/ 21 h 159"/>
              <a:gd name="T46" fmla="*/ 78 w 161"/>
              <a:gd name="T47" fmla="*/ 9 h 159"/>
              <a:gd name="T48" fmla="*/ 88 w 161"/>
              <a:gd name="T49" fmla="*/ 11 h 159"/>
              <a:gd name="T50" fmla="*/ 87 w 161"/>
              <a:gd name="T51" fmla="*/ 27 h 159"/>
              <a:gd name="T52" fmla="*/ 71 w 161"/>
              <a:gd name="T53" fmla="*/ 21 h 159"/>
              <a:gd name="T54" fmla="*/ 81 w 161"/>
              <a:gd name="T55" fmla="*/ 149 h 159"/>
              <a:gd name="T56" fmla="*/ 39 w 161"/>
              <a:gd name="T57" fmla="*/ 88 h 159"/>
              <a:gd name="T58" fmla="*/ 100 w 161"/>
              <a:gd name="T59" fmla="*/ 65 h 159"/>
              <a:gd name="T60" fmla="*/ 123 w 161"/>
              <a:gd name="T61" fmla="*/ 107 h 159"/>
              <a:gd name="T62" fmla="*/ 132 w 161"/>
              <a:gd name="T63" fmla="*/ 112 h 159"/>
              <a:gd name="T64" fmla="*/ 132 w 161"/>
              <a:gd name="T65" fmla="*/ 88 h 159"/>
              <a:gd name="T66" fmla="*/ 62 w 161"/>
              <a:gd name="T67" fmla="*/ 56 h 159"/>
              <a:gd name="T68" fmla="*/ 29 w 161"/>
              <a:gd name="T69" fmla="*/ 107 h 159"/>
              <a:gd name="T70" fmla="*/ 24 w 161"/>
              <a:gd name="T71" fmla="*/ 112 h 159"/>
              <a:gd name="T72" fmla="*/ 62 w 161"/>
              <a:gd name="T73" fmla="*/ 29 h 159"/>
              <a:gd name="T74" fmla="*/ 86 w 161"/>
              <a:gd name="T75" fmla="*/ 36 h 159"/>
              <a:gd name="T76" fmla="*/ 151 w 161"/>
              <a:gd name="T77" fmla="*/ 9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1" h="159">
                <a:moveTo>
                  <a:pt x="94" y="116"/>
                </a:moveTo>
                <a:cubicBezTo>
                  <a:pt x="93" y="116"/>
                  <a:pt x="92" y="116"/>
                  <a:pt x="91" y="117"/>
                </a:cubicBezTo>
                <a:cubicBezTo>
                  <a:pt x="88" y="120"/>
                  <a:pt x="84" y="121"/>
                  <a:pt x="81" y="121"/>
                </a:cubicBezTo>
                <a:cubicBezTo>
                  <a:pt x="77" y="121"/>
                  <a:pt x="73" y="120"/>
                  <a:pt x="71" y="117"/>
                </a:cubicBezTo>
                <a:cubicBezTo>
                  <a:pt x="70" y="116"/>
                  <a:pt x="69" y="116"/>
                  <a:pt x="68" y="116"/>
                </a:cubicBezTo>
                <a:cubicBezTo>
                  <a:pt x="67" y="116"/>
                  <a:pt x="65" y="116"/>
                  <a:pt x="65" y="117"/>
                </a:cubicBezTo>
                <a:cubicBezTo>
                  <a:pt x="63" y="119"/>
                  <a:pt x="63" y="122"/>
                  <a:pt x="65" y="124"/>
                </a:cubicBezTo>
                <a:cubicBezTo>
                  <a:pt x="69" y="128"/>
                  <a:pt x="75" y="130"/>
                  <a:pt x="81" y="130"/>
                </a:cubicBezTo>
                <a:cubicBezTo>
                  <a:pt x="87" y="130"/>
                  <a:pt x="93" y="128"/>
                  <a:pt x="97" y="124"/>
                </a:cubicBezTo>
                <a:cubicBezTo>
                  <a:pt x="99" y="122"/>
                  <a:pt x="99" y="118"/>
                  <a:pt x="97" y="117"/>
                </a:cubicBezTo>
                <a:cubicBezTo>
                  <a:pt x="96" y="116"/>
                  <a:pt x="95" y="116"/>
                  <a:pt x="94" y="116"/>
                </a:cubicBezTo>
                <a:close/>
                <a:moveTo>
                  <a:pt x="100" y="84"/>
                </a:moveTo>
                <a:cubicBezTo>
                  <a:pt x="98" y="84"/>
                  <a:pt x="95" y="86"/>
                  <a:pt x="95" y="88"/>
                </a:cubicBezTo>
                <a:cubicBezTo>
                  <a:pt x="95" y="91"/>
                  <a:pt x="98" y="93"/>
                  <a:pt x="100" y="93"/>
                </a:cubicBezTo>
                <a:cubicBezTo>
                  <a:pt x="102" y="93"/>
                  <a:pt x="104" y="91"/>
                  <a:pt x="104" y="88"/>
                </a:cubicBezTo>
                <a:cubicBezTo>
                  <a:pt x="104" y="86"/>
                  <a:pt x="102" y="84"/>
                  <a:pt x="100" y="84"/>
                </a:cubicBezTo>
                <a:close/>
                <a:moveTo>
                  <a:pt x="67" y="88"/>
                </a:moveTo>
                <a:cubicBezTo>
                  <a:pt x="67" y="86"/>
                  <a:pt x="65" y="84"/>
                  <a:pt x="62" y="84"/>
                </a:cubicBezTo>
                <a:cubicBezTo>
                  <a:pt x="60" y="84"/>
                  <a:pt x="58" y="86"/>
                  <a:pt x="58" y="88"/>
                </a:cubicBezTo>
                <a:cubicBezTo>
                  <a:pt x="58" y="91"/>
                  <a:pt x="60" y="93"/>
                  <a:pt x="62" y="93"/>
                </a:cubicBezTo>
                <a:cubicBezTo>
                  <a:pt x="65" y="93"/>
                  <a:pt x="67" y="91"/>
                  <a:pt x="67" y="88"/>
                </a:cubicBezTo>
                <a:close/>
                <a:moveTo>
                  <a:pt x="143" y="47"/>
                </a:moveTo>
                <a:cubicBezTo>
                  <a:pt x="132" y="33"/>
                  <a:pt x="117" y="24"/>
                  <a:pt x="101" y="20"/>
                </a:cubicBezTo>
                <a:cubicBezTo>
                  <a:pt x="101" y="20"/>
                  <a:pt x="100" y="19"/>
                  <a:pt x="100" y="18"/>
                </a:cubicBezTo>
                <a:cubicBezTo>
                  <a:pt x="118" y="18"/>
                  <a:pt x="118" y="18"/>
                  <a:pt x="118" y="18"/>
                </a:cubicBezTo>
                <a:cubicBezTo>
                  <a:pt x="121" y="18"/>
                  <a:pt x="123" y="16"/>
                  <a:pt x="123" y="14"/>
                </a:cubicBezTo>
                <a:cubicBezTo>
                  <a:pt x="123" y="11"/>
                  <a:pt x="121" y="9"/>
                  <a:pt x="118" y="9"/>
                </a:cubicBezTo>
                <a:cubicBezTo>
                  <a:pt x="97" y="9"/>
                  <a:pt x="97" y="9"/>
                  <a:pt x="97" y="9"/>
                </a:cubicBezTo>
                <a:cubicBezTo>
                  <a:pt x="95" y="4"/>
                  <a:pt x="89" y="0"/>
                  <a:pt x="83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72" y="0"/>
                  <a:pt x="66" y="4"/>
                  <a:pt x="64" y="9"/>
                </a:cubicBezTo>
                <a:cubicBezTo>
                  <a:pt x="43" y="9"/>
                  <a:pt x="43" y="9"/>
                  <a:pt x="43" y="9"/>
                </a:cubicBezTo>
                <a:cubicBezTo>
                  <a:pt x="40" y="9"/>
                  <a:pt x="38" y="11"/>
                  <a:pt x="38" y="14"/>
                </a:cubicBezTo>
                <a:cubicBezTo>
                  <a:pt x="38" y="16"/>
                  <a:pt x="40" y="18"/>
                  <a:pt x="43" y="18"/>
                </a:cubicBezTo>
                <a:cubicBezTo>
                  <a:pt x="61" y="18"/>
                  <a:pt x="61" y="18"/>
                  <a:pt x="61" y="18"/>
                </a:cubicBezTo>
                <a:cubicBezTo>
                  <a:pt x="61" y="19"/>
                  <a:pt x="61" y="20"/>
                  <a:pt x="61" y="20"/>
                </a:cubicBezTo>
                <a:cubicBezTo>
                  <a:pt x="44" y="24"/>
                  <a:pt x="29" y="33"/>
                  <a:pt x="18" y="47"/>
                </a:cubicBezTo>
                <a:cubicBezTo>
                  <a:pt x="6" y="61"/>
                  <a:pt x="0" y="80"/>
                  <a:pt x="0" y="98"/>
                </a:cubicBezTo>
                <a:cubicBezTo>
                  <a:pt x="0" y="111"/>
                  <a:pt x="10" y="121"/>
                  <a:pt x="23" y="121"/>
                </a:cubicBezTo>
                <a:cubicBezTo>
                  <a:pt x="30" y="121"/>
                  <a:pt x="30" y="121"/>
                  <a:pt x="30" y="121"/>
                </a:cubicBezTo>
                <a:cubicBezTo>
                  <a:pt x="36" y="143"/>
                  <a:pt x="57" y="159"/>
                  <a:pt x="80" y="159"/>
                </a:cubicBezTo>
                <a:cubicBezTo>
                  <a:pt x="103" y="159"/>
                  <a:pt x="123" y="143"/>
                  <a:pt x="129" y="121"/>
                </a:cubicBezTo>
                <a:cubicBezTo>
                  <a:pt x="136" y="121"/>
                  <a:pt x="136" y="121"/>
                  <a:pt x="136" y="121"/>
                </a:cubicBezTo>
                <a:cubicBezTo>
                  <a:pt x="149" y="121"/>
                  <a:pt x="160" y="111"/>
                  <a:pt x="160" y="98"/>
                </a:cubicBezTo>
                <a:cubicBezTo>
                  <a:pt x="161" y="79"/>
                  <a:pt x="155" y="61"/>
                  <a:pt x="143" y="47"/>
                </a:cubicBezTo>
                <a:close/>
                <a:moveTo>
                  <a:pt x="71" y="21"/>
                </a:moveTo>
                <a:cubicBezTo>
                  <a:pt x="72" y="18"/>
                  <a:pt x="73" y="15"/>
                  <a:pt x="74" y="11"/>
                </a:cubicBezTo>
                <a:cubicBezTo>
                  <a:pt x="75" y="9"/>
                  <a:pt x="76" y="9"/>
                  <a:pt x="78" y="9"/>
                </a:cubicBezTo>
                <a:cubicBezTo>
                  <a:pt x="84" y="9"/>
                  <a:pt x="84" y="9"/>
                  <a:pt x="84" y="9"/>
                </a:cubicBezTo>
                <a:cubicBezTo>
                  <a:pt x="86" y="9"/>
                  <a:pt x="87" y="10"/>
                  <a:pt x="88" y="11"/>
                </a:cubicBezTo>
                <a:cubicBezTo>
                  <a:pt x="89" y="15"/>
                  <a:pt x="90" y="17"/>
                  <a:pt x="91" y="21"/>
                </a:cubicBezTo>
                <a:cubicBezTo>
                  <a:pt x="92" y="24"/>
                  <a:pt x="89" y="27"/>
                  <a:pt x="87" y="27"/>
                </a:cubicBezTo>
                <a:cubicBezTo>
                  <a:pt x="75" y="27"/>
                  <a:pt x="75" y="27"/>
                  <a:pt x="75" y="27"/>
                </a:cubicBezTo>
                <a:cubicBezTo>
                  <a:pt x="72" y="27"/>
                  <a:pt x="70" y="24"/>
                  <a:pt x="71" y="21"/>
                </a:cubicBezTo>
                <a:close/>
                <a:moveTo>
                  <a:pt x="123" y="107"/>
                </a:moveTo>
                <a:cubicBezTo>
                  <a:pt x="123" y="130"/>
                  <a:pt x="105" y="149"/>
                  <a:pt x="81" y="149"/>
                </a:cubicBezTo>
                <a:cubicBezTo>
                  <a:pt x="58" y="149"/>
                  <a:pt x="39" y="130"/>
                  <a:pt x="39" y="107"/>
                </a:cubicBezTo>
                <a:cubicBezTo>
                  <a:pt x="39" y="88"/>
                  <a:pt x="39" y="88"/>
                  <a:pt x="39" y="88"/>
                </a:cubicBezTo>
                <a:cubicBezTo>
                  <a:pt x="39" y="76"/>
                  <a:pt x="49" y="65"/>
                  <a:pt x="62" y="65"/>
                </a:cubicBezTo>
                <a:cubicBezTo>
                  <a:pt x="100" y="65"/>
                  <a:pt x="100" y="65"/>
                  <a:pt x="100" y="65"/>
                </a:cubicBezTo>
                <a:cubicBezTo>
                  <a:pt x="113" y="65"/>
                  <a:pt x="123" y="76"/>
                  <a:pt x="123" y="88"/>
                </a:cubicBezTo>
                <a:lnTo>
                  <a:pt x="123" y="107"/>
                </a:lnTo>
                <a:close/>
                <a:moveTo>
                  <a:pt x="138" y="112"/>
                </a:moveTo>
                <a:cubicBezTo>
                  <a:pt x="132" y="112"/>
                  <a:pt x="132" y="112"/>
                  <a:pt x="132" y="112"/>
                </a:cubicBezTo>
                <a:cubicBezTo>
                  <a:pt x="132" y="107"/>
                  <a:pt x="132" y="107"/>
                  <a:pt x="132" y="107"/>
                </a:cubicBezTo>
                <a:cubicBezTo>
                  <a:pt x="132" y="88"/>
                  <a:pt x="132" y="88"/>
                  <a:pt x="132" y="88"/>
                </a:cubicBezTo>
                <a:cubicBezTo>
                  <a:pt x="132" y="70"/>
                  <a:pt x="117" y="56"/>
                  <a:pt x="99" y="56"/>
                </a:cubicBezTo>
                <a:cubicBezTo>
                  <a:pt x="62" y="56"/>
                  <a:pt x="62" y="56"/>
                  <a:pt x="62" y="56"/>
                </a:cubicBezTo>
                <a:cubicBezTo>
                  <a:pt x="43" y="56"/>
                  <a:pt x="29" y="71"/>
                  <a:pt x="29" y="88"/>
                </a:cubicBezTo>
                <a:cubicBezTo>
                  <a:pt x="29" y="107"/>
                  <a:pt x="29" y="107"/>
                  <a:pt x="29" y="107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4" y="112"/>
                  <a:pt x="24" y="112"/>
                  <a:pt x="24" y="112"/>
                </a:cubicBezTo>
                <a:cubicBezTo>
                  <a:pt x="16" y="112"/>
                  <a:pt x="10" y="105"/>
                  <a:pt x="10" y="98"/>
                </a:cubicBezTo>
                <a:cubicBezTo>
                  <a:pt x="10" y="66"/>
                  <a:pt x="32" y="37"/>
                  <a:pt x="62" y="29"/>
                </a:cubicBezTo>
                <a:cubicBezTo>
                  <a:pt x="65" y="33"/>
                  <a:pt x="69" y="36"/>
                  <a:pt x="75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91" y="36"/>
                  <a:pt x="95" y="33"/>
                  <a:pt x="99" y="29"/>
                </a:cubicBezTo>
                <a:cubicBezTo>
                  <a:pt x="129" y="37"/>
                  <a:pt x="151" y="65"/>
                  <a:pt x="151" y="98"/>
                </a:cubicBezTo>
                <a:cubicBezTo>
                  <a:pt x="152" y="106"/>
                  <a:pt x="146" y="112"/>
                  <a:pt x="138" y="1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7B385978-1272-47DC-13C1-18AD1D7AF1F5}"/>
              </a:ext>
            </a:extLst>
          </p:cNvPr>
          <p:cNvSpPr>
            <a:spLocks noEditPoints="1"/>
          </p:cNvSpPr>
          <p:nvPr/>
        </p:nvSpPr>
        <p:spPr bwMode="auto">
          <a:xfrm>
            <a:off x="10653713" y="3573463"/>
            <a:ext cx="238125" cy="254000"/>
          </a:xfrm>
          <a:custGeom>
            <a:avLst/>
            <a:gdLst>
              <a:gd name="T0" fmla="*/ 47 w 150"/>
              <a:gd name="T1" fmla="*/ 80 h 160"/>
              <a:gd name="T2" fmla="*/ 38 w 150"/>
              <a:gd name="T3" fmla="*/ 80 h 160"/>
              <a:gd name="T4" fmla="*/ 80 w 150"/>
              <a:gd name="T5" fmla="*/ 85 h 160"/>
              <a:gd name="T6" fmla="*/ 80 w 150"/>
              <a:gd name="T7" fmla="*/ 76 h 160"/>
              <a:gd name="T8" fmla="*/ 80 w 150"/>
              <a:gd name="T9" fmla="*/ 85 h 160"/>
              <a:gd name="T10" fmla="*/ 150 w 150"/>
              <a:gd name="T11" fmla="*/ 33 h 160"/>
              <a:gd name="T12" fmla="*/ 137 w 150"/>
              <a:gd name="T13" fmla="*/ 29 h 160"/>
              <a:gd name="T14" fmla="*/ 61 w 150"/>
              <a:gd name="T15" fmla="*/ 0 h 160"/>
              <a:gd name="T16" fmla="*/ 0 w 150"/>
              <a:gd name="T17" fmla="*/ 99 h 160"/>
              <a:gd name="T18" fmla="*/ 122 w 150"/>
              <a:gd name="T19" fmla="*/ 99 h 160"/>
              <a:gd name="T20" fmla="*/ 136 w 150"/>
              <a:gd name="T21" fmla="*/ 94 h 160"/>
              <a:gd name="T22" fmla="*/ 150 w 150"/>
              <a:gd name="T23" fmla="*/ 90 h 160"/>
              <a:gd name="T24" fmla="*/ 141 w 150"/>
              <a:gd name="T25" fmla="*/ 61 h 160"/>
              <a:gd name="T26" fmla="*/ 61 w 150"/>
              <a:gd name="T27" fmla="*/ 10 h 160"/>
              <a:gd name="T28" fmla="*/ 15 w 150"/>
              <a:gd name="T29" fmla="*/ 38 h 160"/>
              <a:gd name="T30" fmla="*/ 72 w 150"/>
              <a:gd name="T31" fmla="*/ 48 h 160"/>
              <a:gd name="T32" fmla="*/ 55 w 150"/>
              <a:gd name="T33" fmla="*/ 57 h 160"/>
              <a:gd name="T34" fmla="*/ 72 w 150"/>
              <a:gd name="T35" fmla="*/ 48 h 160"/>
              <a:gd name="T36" fmla="*/ 40 w 150"/>
              <a:gd name="T37" fmla="*/ 48 h 160"/>
              <a:gd name="T38" fmla="*/ 10 w 150"/>
              <a:gd name="T39" fmla="*/ 57 h 160"/>
              <a:gd name="T40" fmla="*/ 61 w 150"/>
              <a:gd name="T41" fmla="*/ 151 h 160"/>
              <a:gd name="T42" fmla="*/ 113 w 150"/>
              <a:gd name="T43" fmla="*/ 104 h 160"/>
              <a:gd name="T44" fmla="*/ 113 w 150"/>
              <a:gd name="T45" fmla="*/ 95 h 160"/>
              <a:gd name="T46" fmla="*/ 10 w 150"/>
              <a:gd name="T47" fmla="*/ 66 h 160"/>
              <a:gd name="T48" fmla="*/ 113 w 150"/>
              <a:gd name="T49" fmla="*/ 95 h 160"/>
              <a:gd name="T50" fmla="*/ 84 w 150"/>
              <a:gd name="T51" fmla="*/ 48 h 160"/>
              <a:gd name="T52" fmla="*/ 113 w 150"/>
              <a:gd name="T53" fmla="*/ 57 h 160"/>
              <a:gd name="T54" fmla="*/ 141 w 150"/>
              <a:gd name="T55" fmla="*/ 80 h 160"/>
              <a:gd name="T56" fmla="*/ 137 w 150"/>
              <a:gd name="T57" fmla="*/ 84 h 160"/>
              <a:gd name="T58" fmla="*/ 123 w 150"/>
              <a:gd name="T59" fmla="*/ 66 h 160"/>
              <a:gd name="T60" fmla="*/ 141 w 150"/>
              <a:gd name="T61" fmla="*/ 80 h 160"/>
              <a:gd name="T62" fmla="*/ 127 w 150"/>
              <a:gd name="T63" fmla="*/ 56 h 160"/>
              <a:gd name="T64" fmla="*/ 123 w 150"/>
              <a:gd name="T65" fmla="*/ 52 h 160"/>
              <a:gd name="T66" fmla="*/ 141 w 150"/>
              <a:gd name="T67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0" h="160">
                <a:moveTo>
                  <a:pt x="42" y="85"/>
                </a:moveTo>
                <a:cubicBezTo>
                  <a:pt x="45" y="85"/>
                  <a:pt x="47" y="83"/>
                  <a:pt x="47" y="80"/>
                </a:cubicBezTo>
                <a:cubicBezTo>
                  <a:pt x="47" y="78"/>
                  <a:pt x="45" y="76"/>
                  <a:pt x="42" y="76"/>
                </a:cubicBezTo>
                <a:cubicBezTo>
                  <a:pt x="40" y="76"/>
                  <a:pt x="38" y="78"/>
                  <a:pt x="38" y="80"/>
                </a:cubicBezTo>
                <a:cubicBezTo>
                  <a:pt x="38" y="83"/>
                  <a:pt x="40" y="85"/>
                  <a:pt x="42" y="85"/>
                </a:cubicBezTo>
                <a:close/>
                <a:moveTo>
                  <a:pt x="80" y="85"/>
                </a:moveTo>
                <a:cubicBezTo>
                  <a:pt x="82" y="85"/>
                  <a:pt x="85" y="83"/>
                  <a:pt x="85" y="80"/>
                </a:cubicBezTo>
                <a:cubicBezTo>
                  <a:pt x="85" y="78"/>
                  <a:pt x="82" y="76"/>
                  <a:pt x="80" y="76"/>
                </a:cubicBezTo>
                <a:cubicBezTo>
                  <a:pt x="78" y="76"/>
                  <a:pt x="76" y="78"/>
                  <a:pt x="76" y="80"/>
                </a:cubicBezTo>
                <a:cubicBezTo>
                  <a:pt x="76" y="83"/>
                  <a:pt x="78" y="85"/>
                  <a:pt x="80" y="85"/>
                </a:cubicBezTo>
                <a:close/>
                <a:moveTo>
                  <a:pt x="150" y="42"/>
                </a:moveTo>
                <a:cubicBezTo>
                  <a:pt x="150" y="33"/>
                  <a:pt x="150" y="33"/>
                  <a:pt x="150" y="33"/>
                </a:cubicBezTo>
                <a:cubicBezTo>
                  <a:pt x="150" y="31"/>
                  <a:pt x="149" y="29"/>
                  <a:pt x="146" y="29"/>
                </a:cubicBezTo>
                <a:cubicBezTo>
                  <a:pt x="137" y="29"/>
                  <a:pt x="137" y="29"/>
                  <a:pt x="137" y="29"/>
                </a:cubicBezTo>
                <a:cubicBezTo>
                  <a:pt x="129" y="29"/>
                  <a:pt x="122" y="32"/>
                  <a:pt x="118" y="38"/>
                </a:cubicBezTo>
                <a:cubicBezTo>
                  <a:pt x="108" y="16"/>
                  <a:pt x="86" y="0"/>
                  <a:pt x="61" y="0"/>
                </a:cubicBezTo>
                <a:cubicBezTo>
                  <a:pt x="28" y="0"/>
                  <a:pt x="0" y="28"/>
                  <a:pt x="0" y="61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33"/>
                  <a:pt x="28" y="160"/>
                  <a:pt x="61" y="160"/>
                </a:cubicBezTo>
                <a:cubicBezTo>
                  <a:pt x="95" y="160"/>
                  <a:pt x="122" y="133"/>
                  <a:pt x="122" y="99"/>
                </a:cubicBezTo>
                <a:cubicBezTo>
                  <a:pt x="122" y="90"/>
                  <a:pt x="122" y="90"/>
                  <a:pt x="122" y="90"/>
                </a:cubicBezTo>
                <a:cubicBezTo>
                  <a:pt x="126" y="92"/>
                  <a:pt x="131" y="94"/>
                  <a:pt x="136" y="94"/>
                </a:cubicBezTo>
                <a:cubicBezTo>
                  <a:pt x="145" y="94"/>
                  <a:pt x="145" y="94"/>
                  <a:pt x="145" y="94"/>
                </a:cubicBezTo>
                <a:cubicBezTo>
                  <a:pt x="148" y="94"/>
                  <a:pt x="150" y="92"/>
                  <a:pt x="150" y="90"/>
                </a:cubicBezTo>
                <a:cubicBezTo>
                  <a:pt x="150" y="80"/>
                  <a:pt x="150" y="80"/>
                  <a:pt x="150" y="80"/>
                </a:cubicBezTo>
                <a:cubicBezTo>
                  <a:pt x="150" y="73"/>
                  <a:pt x="147" y="66"/>
                  <a:pt x="141" y="61"/>
                </a:cubicBezTo>
                <a:cubicBezTo>
                  <a:pt x="147" y="57"/>
                  <a:pt x="150" y="50"/>
                  <a:pt x="150" y="42"/>
                </a:cubicBezTo>
                <a:close/>
                <a:moveTo>
                  <a:pt x="61" y="10"/>
                </a:moveTo>
                <a:cubicBezTo>
                  <a:pt x="81" y="10"/>
                  <a:pt x="99" y="21"/>
                  <a:pt x="107" y="38"/>
                </a:cubicBezTo>
                <a:cubicBezTo>
                  <a:pt x="15" y="38"/>
                  <a:pt x="15" y="38"/>
                  <a:pt x="15" y="38"/>
                </a:cubicBezTo>
                <a:cubicBezTo>
                  <a:pt x="24" y="21"/>
                  <a:pt x="42" y="10"/>
                  <a:pt x="61" y="10"/>
                </a:cubicBezTo>
                <a:close/>
                <a:moveTo>
                  <a:pt x="72" y="48"/>
                </a:moveTo>
                <a:cubicBezTo>
                  <a:pt x="68" y="57"/>
                  <a:pt x="68" y="57"/>
                  <a:pt x="68" y="57"/>
                </a:cubicBezTo>
                <a:cubicBezTo>
                  <a:pt x="55" y="57"/>
                  <a:pt x="55" y="57"/>
                  <a:pt x="55" y="57"/>
                </a:cubicBezTo>
                <a:cubicBezTo>
                  <a:pt x="50" y="48"/>
                  <a:pt x="50" y="48"/>
                  <a:pt x="50" y="48"/>
                </a:cubicBezTo>
                <a:lnTo>
                  <a:pt x="72" y="48"/>
                </a:lnTo>
                <a:close/>
                <a:moveTo>
                  <a:pt x="12" y="48"/>
                </a:moveTo>
                <a:cubicBezTo>
                  <a:pt x="40" y="48"/>
                  <a:pt x="40" y="48"/>
                  <a:pt x="40" y="48"/>
                </a:cubicBezTo>
                <a:cubicBezTo>
                  <a:pt x="44" y="57"/>
                  <a:pt x="44" y="57"/>
                  <a:pt x="44" y="57"/>
                </a:cubicBezTo>
                <a:cubicBezTo>
                  <a:pt x="10" y="57"/>
                  <a:pt x="10" y="57"/>
                  <a:pt x="10" y="57"/>
                </a:cubicBezTo>
                <a:cubicBezTo>
                  <a:pt x="11" y="54"/>
                  <a:pt x="11" y="50"/>
                  <a:pt x="12" y="48"/>
                </a:cubicBezTo>
                <a:close/>
                <a:moveTo>
                  <a:pt x="61" y="151"/>
                </a:moveTo>
                <a:cubicBezTo>
                  <a:pt x="34" y="151"/>
                  <a:pt x="12" y="130"/>
                  <a:pt x="10" y="104"/>
                </a:cubicBezTo>
                <a:cubicBezTo>
                  <a:pt x="113" y="104"/>
                  <a:pt x="113" y="104"/>
                  <a:pt x="113" y="104"/>
                </a:cubicBezTo>
                <a:cubicBezTo>
                  <a:pt x="110" y="131"/>
                  <a:pt x="88" y="151"/>
                  <a:pt x="61" y="151"/>
                </a:cubicBezTo>
                <a:close/>
                <a:moveTo>
                  <a:pt x="113" y="95"/>
                </a:moveTo>
                <a:cubicBezTo>
                  <a:pt x="10" y="95"/>
                  <a:pt x="10" y="95"/>
                  <a:pt x="10" y="95"/>
                </a:cubicBezTo>
                <a:cubicBezTo>
                  <a:pt x="10" y="66"/>
                  <a:pt x="10" y="66"/>
                  <a:pt x="10" y="66"/>
                </a:cubicBezTo>
                <a:cubicBezTo>
                  <a:pt x="113" y="66"/>
                  <a:pt x="113" y="66"/>
                  <a:pt x="113" y="66"/>
                </a:cubicBezTo>
                <a:lnTo>
                  <a:pt x="113" y="95"/>
                </a:lnTo>
                <a:close/>
                <a:moveTo>
                  <a:pt x="79" y="57"/>
                </a:moveTo>
                <a:cubicBezTo>
                  <a:pt x="84" y="48"/>
                  <a:pt x="84" y="48"/>
                  <a:pt x="84" y="48"/>
                </a:cubicBezTo>
                <a:cubicBezTo>
                  <a:pt x="111" y="48"/>
                  <a:pt x="111" y="48"/>
                  <a:pt x="111" y="48"/>
                </a:cubicBezTo>
                <a:cubicBezTo>
                  <a:pt x="112" y="50"/>
                  <a:pt x="113" y="54"/>
                  <a:pt x="113" y="57"/>
                </a:cubicBezTo>
                <a:lnTo>
                  <a:pt x="79" y="57"/>
                </a:lnTo>
                <a:close/>
                <a:moveTo>
                  <a:pt x="141" y="80"/>
                </a:moveTo>
                <a:cubicBezTo>
                  <a:pt x="141" y="84"/>
                  <a:pt x="141" y="84"/>
                  <a:pt x="141" y="84"/>
                </a:cubicBezTo>
                <a:cubicBezTo>
                  <a:pt x="137" y="84"/>
                  <a:pt x="137" y="84"/>
                  <a:pt x="137" y="84"/>
                </a:cubicBezTo>
                <a:cubicBezTo>
                  <a:pt x="129" y="84"/>
                  <a:pt x="123" y="78"/>
                  <a:pt x="123" y="71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35" y="66"/>
                  <a:pt x="141" y="72"/>
                  <a:pt x="141" y="80"/>
                </a:cubicBezTo>
                <a:close/>
                <a:moveTo>
                  <a:pt x="141" y="42"/>
                </a:moveTo>
                <a:cubicBezTo>
                  <a:pt x="141" y="50"/>
                  <a:pt x="135" y="56"/>
                  <a:pt x="127" y="56"/>
                </a:cubicBezTo>
                <a:cubicBezTo>
                  <a:pt x="123" y="56"/>
                  <a:pt x="123" y="56"/>
                  <a:pt x="123" y="56"/>
                </a:cubicBezTo>
                <a:cubicBezTo>
                  <a:pt x="123" y="52"/>
                  <a:pt x="123" y="52"/>
                  <a:pt x="123" y="52"/>
                </a:cubicBezTo>
                <a:cubicBezTo>
                  <a:pt x="123" y="44"/>
                  <a:pt x="129" y="38"/>
                  <a:pt x="137" y="38"/>
                </a:cubicBezTo>
                <a:cubicBezTo>
                  <a:pt x="141" y="38"/>
                  <a:pt x="141" y="38"/>
                  <a:pt x="141" y="38"/>
                </a:cubicBezTo>
                <a:lnTo>
                  <a:pt x="141" y="4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5BAD9A8E-0B7B-685F-450C-BEE8C9FDAC76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4124325"/>
            <a:ext cx="252413" cy="254000"/>
          </a:xfrm>
          <a:custGeom>
            <a:avLst/>
            <a:gdLst>
              <a:gd name="T0" fmla="*/ 91 w 160"/>
              <a:gd name="T1" fmla="*/ 118 h 160"/>
              <a:gd name="T2" fmla="*/ 71 w 160"/>
              <a:gd name="T3" fmla="*/ 118 h 160"/>
              <a:gd name="T4" fmla="*/ 65 w 160"/>
              <a:gd name="T5" fmla="*/ 118 h 160"/>
              <a:gd name="T6" fmla="*/ 81 w 160"/>
              <a:gd name="T7" fmla="*/ 131 h 160"/>
              <a:gd name="T8" fmla="*/ 97 w 160"/>
              <a:gd name="T9" fmla="*/ 118 h 160"/>
              <a:gd name="T10" fmla="*/ 142 w 160"/>
              <a:gd name="T11" fmla="*/ 58 h 160"/>
              <a:gd name="T12" fmla="*/ 19 w 160"/>
              <a:gd name="T13" fmla="*/ 58 h 160"/>
              <a:gd name="T14" fmla="*/ 9 w 160"/>
              <a:gd name="T15" fmla="*/ 106 h 160"/>
              <a:gd name="T16" fmla="*/ 23 w 160"/>
              <a:gd name="T17" fmla="*/ 141 h 160"/>
              <a:gd name="T18" fmla="*/ 80 w 160"/>
              <a:gd name="T19" fmla="*/ 160 h 160"/>
              <a:gd name="T20" fmla="*/ 160 w 160"/>
              <a:gd name="T21" fmla="*/ 85 h 160"/>
              <a:gd name="T22" fmla="*/ 81 w 160"/>
              <a:gd name="T23" fmla="*/ 10 h 160"/>
              <a:gd name="T24" fmla="*/ 130 w 160"/>
              <a:gd name="T25" fmla="*/ 56 h 160"/>
              <a:gd name="T26" fmla="*/ 31 w 160"/>
              <a:gd name="T27" fmla="*/ 56 h 160"/>
              <a:gd name="T28" fmla="*/ 81 w 160"/>
              <a:gd name="T29" fmla="*/ 10 h 160"/>
              <a:gd name="T30" fmla="*/ 19 w 160"/>
              <a:gd name="T31" fmla="*/ 69 h 160"/>
              <a:gd name="T32" fmla="*/ 29 w 160"/>
              <a:gd name="T33" fmla="*/ 99 h 160"/>
              <a:gd name="T34" fmla="*/ 10 w 160"/>
              <a:gd name="T35" fmla="*/ 84 h 160"/>
              <a:gd name="T36" fmla="*/ 19 w 160"/>
              <a:gd name="T37" fmla="*/ 128 h 160"/>
              <a:gd name="T38" fmla="*/ 29 w 160"/>
              <a:gd name="T39" fmla="*/ 113 h 160"/>
              <a:gd name="T40" fmla="*/ 24 w 160"/>
              <a:gd name="T41" fmla="*/ 132 h 160"/>
              <a:gd name="T42" fmla="*/ 81 w 160"/>
              <a:gd name="T43" fmla="*/ 151 h 160"/>
              <a:gd name="T44" fmla="*/ 62 w 160"/>
              <a:gd name="T45" fmla="*/ 141 h 160"/>
              <a:gd name="T46" fmla="*/ 62 w 160"/>
              <a:gd name="T47" fmla="*/ 132 h 160"/>
              <a:gd name="T48" fmla="*/ 38 w 160"/>
              <a:gd name="T49" fmla="*/ 109 h 160"/>
              <a:gd name="T50" fmla="*/ 43 w 160"/>
              <a:gd name="T51" fmla="*/ 104 h 160"/>
              <a:gd name="T52" fmla="*/ 77 w 160"/>
              <a:gd name="T53" fmla="*/ 100 h 160"/>
              <a:gd name="T54" fmla="*/ 84 w 160"/>
              <a:gd name="T55" fmla="*/ 100 h 160"/>
              <a:gd name="T56" fmla="*/ 119 w 160"/>
              <a:gd name="T57" fmla="*/ 104 h 160"/>
              <a:gd name="T58" fmla="*/ 123 w 160"/>
              <a:gd name="T59" fmla="*/ 109 h 160"/>
              <a:gd name="T60" fmla="*/ 93 w 160"/>
              <a:gd name="T61" fmla="*/ 94 h 160"/>
              <a:gd name="T62" fmla="*/ 84 w 160"/>
              <a:gd name="T63" fmla="*/ 86 h 160"/>
              <a:gd name="T64" fmla="*/ 77 w 160"/>
              <a:gd name="T65" fmla="*/ 86 h 160"/>
              <a:gd name="T66" fmla="*/ 67 w 160"/>
              <a:gd name="T67" fmla="*/ 94 h 160"/>
              <a:gd name="T68" fmla="*/ 29 w 160"/>
              <a:gd name="T69" fmla="*/ 80 h 160"/>
              <a:gd name="T70" fmla="*/ 33 w 160"/>
              <a:gd name="T71" fmla="*/ 65 h 160"/>
              <a:gd name="T72" fmla="*/ 129 w 160"/>
              <a:gd name="T73" fmla="*/ 65 h 160"/>
              <a:gd name="T74" fmla="*/ 133 w 160"/>
              <a:gd name="T75" fmla="*/ 80 h 160"/>
              <a:gd name="T76" fmla="*/ 133 w 160"/>
              <a:gd name="T77" fmla="*/ 104 h 160"/>
              <a:gd name="T78" fmla="*/ 142 w 160"/>
              <a:gd name="T79" fmla="*/ 80 h 160"/>
              <a:gd name="T80" fmla="*/ 152 w 160"/>
              <a:gd name="T81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60">
                <a:moveTo>
                  <a:pt x="94" y="117"/>
                </a:moveTo>
                <a:cubicBezTo>
                  <a:pt x="93" y="117"/>
                  <a:pt x="92" y="118"/>
                  <a:pt x="91" y="118"/>
                </a:cubicBezTo>
                <a:cubicBezTo>
                  <a:pt x="88" y="121"/>
                  <a:pt x="85" y="122"/>
                  <a:pt x="81" y="122"/>
                </a:cubicBezTo>
                <a:cubicBezTo>
                  <a:pt x="77" y="122"/>
                  <a:pt x="73" y="121"/>
                  <a:pt x="71" y="118"/>
                </a:cubicBezTo>
                <a:cubicBezTo>
                  <a:pt x="70" y="117"/>
                  <a:pt x="69" y="117"/>
                  <a:pt x="68" y="117"/>
                </a:cubicBezTo>
                <a:cubicBezTo>
                  <a:pt x="66" y="117"/>
                  <a:pt x="65" y="117"/>
                  <a:pt x="65" y="118"/>
                </a:cubicBezTo>
                <a:cubicBezTo>
                  <a:pt x="63" y="120"/>
                  <a:pt x="63" y="123"/>
                  <a:pt x="65" y="125"/>
                </a:cubicBezTo>
                <a:cubicBezTo>
                  <a:pt x="69" y="129"/>
                  <a:pt x="75" y="131"/>
                  <a:pt x="81" y="131"/>
                </a:cubicBezTo>
                <a:cubicBezTo>
                  <a:pt x="87" y="131"/>
                  <a:pt x="93" y="129"/>
                  <a:pt x="97" y="125"/>
                </a:cubicBezTo>
                <a:cubicBezTo>
                  <a:pt x="99" y="123"/>
                  <a:pt x="99" y="120"/>
                  <a:pt x="97" y="118"/>
                </a:cubicBezTo>
                <a:cubicBezTo>
                  <a:pt x="96" y="118"/>
                  <a:pt x="95" y="117"/>
                  <a:pt x="94" y="117"/>
                </a:cubicBezTo>
                <a:close/>
                <a:moveTo>
                  <a:pt x="142" y="58"/>
                </a:moveTo>
                <a:cubicBezTo>
                  <a:pt x="140" y="26"/>
                  <a:pt x="113" y="0"/>
                  <a:pt x="80" y="0"/>
                </a:cubicBezTo>
                <a:cubicBezTo>
                  <a:pt x="47" y="0"/>
                  <a:pt x="21" y="27"/>
                  <a:pt x="19" y="58"/>
                </a:cubicBezTo>
                <a:cubicBezTo>
                  <a:pt x="8" y="62"/>
                  <a:pt x="0" y="73"/>
                  <a:pt x="0" y="85"/>
                </a:cubicBezTo>
                <a:cubicBezTo>
                  <a:pt x="0" y="93"/>
                  <a:pt x="3" y="101"/>
                  <a:pt x="9" y="106"/>
                </a:cubicBezTo>
                <a:cubicBezTo>
                  <a:pt x="9" y="127"/>
                  <a:pt x="9" y="127"/>
                  <a:pt x="9" y="127"/>
                </a:cubicBezTo>
                <a:cubicBezTo>
                  <a:pt x="9" y="135"/>
                  <a:pt x="16" y="141"/>
                  <a:pt x="23" y="141"/>
                </a:cubicBezTo>
                <a:cubicBezTo>
                  <a:pt x="40" y="141"/>
                  <a:pt x="40" y="141"/>
                  <a:pt x="40" y="141"/>
                </a:cubicBezTo>
                <a:cubicBezTo>
                  <a:pt x="49" y="153"/>
                  <a:pt x="64" y="160"/>
                  <a:pt x="80" y="160"/>
                </a:cubicBezTo>
                <a:cubicBezTo>
                  <a:pt x="107" y="160"/>
                  <a:pt x="130" y="139"/>
                  <a:pt x="131" y="113"/>
                </a:cubicBezTo>
                <a:cubicBezTo>
                  <a:pt x="147" y="113"/>
                  <a:pt x="160" y="101"/>
                  <a:pt x="160" y="85"/>
                </a:cubicBezTo>
                <a:cubicBezTo>
                  <a:pt x="160" y="73"/>
                  <a:pt x="153" y="62"/>
                  <a:pt x="142" y="58"/>
                </a:cubicBezTo>
                <a:close/>
                <a:moveTo>
                  <a:pt x="81" y="10"/>
                </a:moveTo>
                <a:cubicBezTo>
                  <a:pt x="107" y="10"/>
                  <a:pt x="130" y="30"/>
                  <a:pt x="132" y="56"/>
                </a:cubicBezTo>
                <a:cubicBezTo>
                  <a:pt x="132" y="56"/>
                  <a:pt x="131" y="56"/>
                  <a:pt x="130" y="56"/>
                </a:cubicBezTo>
                <a:cubicBezTo>
                  <a:pt x="114" y="53"/>
                  <a:pt x="98" y="52"/>
                  <a:pt x="81" y="52"/>
                </a:cubicBezTo>
                <a:cubicBezTo>
                  <a:pt x="64" y="52"/>
                  <a:pt x="47" y="53"/>
                  <a:pt x="31" y="56"/>
                </a:cubicBezTo>
                <a:cubicBezTo>
                  <a:pt x="31" y="56"/>
                  <a:pt x="30" y="56"/>
                  <a:pt x="29" y="56"/>
                </a:cubicBezTo>
                <a:cubicBezTo>
                  <a:pt x="32" y="30"/>
                  <a:pt x="54" y="10"/>
                  <a:pt x="81" y="10"/>
                </a:cubicBezTo>
                <a:close/>
                <a:moveTo>
                  <a:pt x="10" y="84"/>
                </a:moveTo>
                <a:cubicBezTo>
                  <a:pt x="10" y="78"/>
                  <a:pt x="14" y="72"/>
                  <a:pt x="19" y="69"/>
                </a:cubicBezTo>
                <a:cubicBezTo>
                  <a:pt x="19" y="80"/>
                  <a:pt x="19" y="80"/>
                  <a:pt x="19" y="80"/>
                </a:cubicBezTo>
                <a:cubicBezTo>
                  <a:pt x="19" y="87"/>
                  <a:pt x="23" y="94"/>
                  <a:pt x="29" y="99"/>
                </a:cubicBezTo>
                <a:cubicBezTo>
                  <a:pt x="29" y="103"/>
                  <a:pt x="29" y="103"/>
                  <a:pt x="29" y="103"/>
                </a:cubicBezTo>
                <a:cubicBezTo>
                  <a:pt x="18" y="103"/>
                  <a:pt x="10" y="95"/>
                  <a:pt x="10" y="84"/>
                </a:cubicBezTo>
                <a:close/>
                <a:moveTo>
                  <a:pt x="24" y="132"/>
                </a:moveTo>
                <a:cubicBezTo>
                  <a:pt x="21" y="132"/>
                  <a:pt x="19" y="130"/>
                  <a:pt x="19" y="128"/>
                </a:cubicBezTo>
                <a:cubicBezTo>
                  <a:pt x="19" y="112"/>
                  <a:pt x="19" y="112"/>
                  <a:pt x="19" y="112"/>
                </a:cubicBezTo>
                <a:cubicBezTo>
                  <a:pt x="22" y="113"/>
                  <a:pt x="25" y="113"/>
                  <a:pt x="29" y="113"/>
                </a:cubicBezTo>
                <a:cubicBezTo>
                  <a:pt x="29" y="120"/>
                  <a:pt x="31" y="126"/>
                  <a:pt x="34" y="132"/>
                </a:cubicBezTo>
                <a:lnTo>
                  <a:pt x="24" y="132"/>
                </a:lnTo>
                <a:close/>
                <a:moveTo>
                  <a:pt x="123" y="109"/>
                </a:moveTo>
                <a:cubicBezTo>
                  <a:pt x="123" y="132"/>
                  <a:pt x="104" y="151"/>
                  <a:pt x="81" y="151"/>
                </a:cubicBezTo>
                <a:cubicBezTo>
                  <a:pt x="70" y="151"/>
                  <a:pt x="61" y="147"/>
                  <a:pt x="53" y="141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5" y="141"/>
                  <a:pt x="66" y="139"/>
                  <a:pt x="66" y="136"/>
                </a:cubicBezTo>
                <a:cubicBezTo>
                  <a:pt x="66" y="134"/>
                  <a:pt x="65" y="132"/>
                  <a:pt x="62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1" y="125"/>
                  <a:pt x="38" y="117"/>
                  <a:pt x="38" y="109"/>
                </a:cubicBezTo>
                <a:cubicBezTo>
                  <a:pt x="38" y="104"/>
                  <a:pt x="38" y="104"/>
                  <a:pt x="38" y="104"/>
                </a:cubicBezTo>
                <a:cubicBezTo>
                  <a:pt x="40" y="104"/>
                  <a:pt x="41" y="104"/>
                  <a:pt x="43" y="104"/>
                </a:cubicBezTo>
                <a:cubicBezTo>
                  <a:pt x="67" y="104"/>
                  <a:pt x="67" y="104"/>
                  <a:pt x="67" y="104"/>
                </a:cubicBezTo>
                <a:cubicBezTo>
                  <a:pt x="71" y="104"/>
                  <a:pt x="75" y="103"/>
                  <a:pt x="77" y="100"/>
                </a:cubicBezTo>
                <a:cubicBezTo>
                  <a:pt x="81" y="97"/>
                  <a:pt x="81" y="97"/>
                  <a:pt x="81" y="97"/>
                </a:cubicBezTo>
                <a:cubicBezTo>
                  <a:pt x="84" y="100"/>
                  <a:pt x="84" y="100"/>
                  <a:pt x="84" y="100"/>
                </a:cubicBezTo>
                <a:cubicBezTo>
                  <a:pt x="87" y="103"/>
                  <a:pt x="91" y="104"/>
                  <a:pt x="94" y="104"/>
                </a:cubicBezTo>
                <a:cubicBezTo>
                  <a:pt x="119" y="104"/>
                  <a:pt x="119" y="104"/>
                  <a:pt x="119" y="104"/>
                </a:cubicBezTo>
                <a:cubicBezTo>
                  <a:pt x="120" y="104"/>
                  <a:pt x="122" y="104"/>
                  <a:pt x="123" y="104"/>
                </a:cubicBezTo>
                <a:lnTo>
                  <a:pt x="123" y="109"/>
                </a:lnTo>
                <a:close/>
                <a:moveTo>
                  <a:pt x="118" y="94"/>
                </a:moveTo>
                <a:cubicBezTo>
                  <a:pt x="93" y="94"/>
                  <a:pt x="93" y="94"/>
                  <a:pt x="93" y="94"/>
                </a:cubicBezTo>
                <a:cubicBezTo>
                  <a:pt x="92" y="94"/>
                  <a:pt x="91" y="94"/>
                  <a:pt x="90" y="93"/>
                </a:cubicBezTo>
                <a:cubicBezTo>
                  <a:pt x="84" y="86"/>
                  <a:pt x="84" y="86"/>
                  <a:pt x="84" y="86"/>
                </a:cubicBezTo>
                <a:cubicBezTo>
                  <a:pt x="83" y="85"/>
                  <a:pt x="81" y="85"/>
                  <a:pt x="80" y="85"/>
                </a:cubicBezTo>
                <a:cubicBezTo>
                  <a:pt x="79" y="85"/>
                  <a:pt x="78" y="85"/>
                  <a:pt x="77" y="86"/>
                </a:cubicBezTo>
                <a:cubicBezTo>
                  <a:pt x="71" y="93"/>
                  <a:pt x="71" y="93"/>
                  <a:pt x="71" y="93"/>
                </a:cubicBezTo>
                <a:cubicBezTo>
                  <a:pt x="70" y="94"/>
                  <a:pt x="69" y="94"/>
                  <a:pt x="67" y="94"/>
                </a:cubicBezTo>
                <a:cubicBezTo>
                  <a:pt x="43" y="94"/>
                  <a:pt x="43" y="94"/>
                  <a:pt x="43" y="94"/>
                </a:cubicBezTo>
                <a:cubicBezTo>
                  <a:pt x="35" y="94"/>
                  <a:pt x="29" y="88"/>
                  <a:pt x="29" y="80"/>
                </a:cubicBezTo>
                <a:cubicBezTo>
                  <a:pt x="29" y="69"/>
                  <a:pt x="29" y="69"/>
                  <a:pt x="29" y="69"/>
                </a:cubicBezTo>
                <a:cubicBezTo>
                  <a:pt x="29" y="67"/>
                  <a:pt x="30" y="65"/>
                  <a:pt x="33" y="65"/>
                </a:cubicBezTo>
                <a:cubicBezTo>
                  <a:pt x="48" y="62"/>
                  <a:pt x="64" y="61"/>
                  <a:pt x="80" y="61"/>
                </a:cubicBezTo>
                <a:cubicBezTo>
                  <a:pt x="97" y="61"/>
                  <a:pt x="113" y="62"/>
                  <a:pt x="129" y="65"/>
                </a:cubicBezTo>
                <a:cubicBezTo>
                  <a:pt x="131" y="65"/>
                  <a:pt x="133" y="67"/>
                  <a:pt x="133" y="69"/>
                </a:cubicBezTo>
                <a:cubicBezTo>
                  <a:pt x="133" y="80"/>
                  <a:pt x="133" y="80"/>
                  <a:pt x="133" y="80"/>
                </a:cubicBezTo>
                <a:cubicBezTo>
                  <a:pt x="133" y="88"/>
                  <a:pt x="126" y="94"/>
                  <a:pt x="118" y="94"/>
                </a:cubicBezTo>
                <a:close/>
                <a:moveTo>
                  <a:pt x="133" y="104"/>
                </a:moveTo>
                <a:cubicBezTo>
                  <a:pt x="133" y="99"/>
                  <a:pt x="133" y="99"/>
                  <a:pt x="133" y="99"/>
                </a:cubicBezTo>
                <a:cubicBezTo>
                  <a:pt x="138" y="95"/>
                  <a:pt x="142" y="88"/>
                  <a:pt x="142" y="80"/>
                </a:cubicBezTo>
                <a:cubicBezTo>
                  <a:pt x="142" y="69"/>
                  <a:pt x="142" y="69"/>
                  <a:pt x="142" y="69"/>
                </a:cubicBezTo>
                <a:cubicBezTo>
                  <a:pt x="148" y="73"/>
                  <a:pt x="152" y="78"/>
                  <a:pt x="152" y="85"/>
                </a:cubicBezTo>
                <a:cubicBezTo>
                  <a:pt x="151" y="95"/>
                  <a:pt x="143" y="104"/>
                  <a:pt x="133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4C2A831D-AF84-D5AC-7F8F-9C957246F6D4}"/>
              </a:ext>
            </a:extLst>
          </p:cNvPr>
          <p:cNvSpPr>
            <a:spLocks noEditPoints="1"/>
          </p:cNvSpPr>
          <p:nvPr/>
        </p:nvSpPr>
        <p:spPr bwMode="auto">
          <a:xfrm>
            <a:off x="7359651" y="4675188"/>
            <a:ext cx="223838" cy="254000"/>
          </a:xfrm>
          <a:custGeom>
            <a:avLst/>
            <a:gdLst>
              <a:gd name="T0" fmla="*/ 79 w 141"/>
              <a:gd name="T1" fmla="*/ 119 h 160"/>
              <a:gd name="T2" fmla="*/ 59 w 141"/>
              <a:gd name="T3" fmla="*/ 119 h 160"/>
              <a:gd name="T4" fmla="*/ 53 w 141"/>
              <a:gd name="T5" fmla="*/ 119 h 160"/>
              <a:gd name="T6" fmla="*/ 69 w 141"/>
              <a:gd name="T7" fmla="*/ 132 h 160"/>
              <a:gd name="T8" fmla="*/ 86 w 141"/>
              <a:gd name="T9" fmla="*/ 119 h 160"/>
              <a:gd name="T10" fmla="*/ 56 w 141"/>
              <a:gd name="T11" fmla="*/ 89 h 160"/>
              <a:gd name="T12" fmla="*/ 47 w 141"/>
              <a:gd name="T13" fmla="*/ 89 h 160"/>
              <a:gd name="T14" fmla="*/ 56 w 141"/>
              <a:gd name="T15" fmla="*/ 89 h 160"/>
              <a:gd name="T16" fmla="*/ 84 w 141"/>
              <a:gd name="T17" fmla="*/ 89 h 160"/>
              <a:gd name="T18" fmla="*/ 94 w 141"/>
              <a:gd name="T19" fmla="*/ 89 h 160"/>
              <a:gd name="T20" fmla="*/ 141 w 141"/>
              <a:gd name="T21" fmla="*/ 94 h 160"/>
              <a:gd name="T22" fmla="*/ 122 w 141"/>
              <a:gd name="T23" fmla="*/ 71 h 160"/>
              <a:gd name="T24" fmla="*/ 70 w 141"/>
              <a:gd name="T25" fmla="*/ 0 h 160"/>
              <a:gd name="T26" fmla="*/ 18 w 141"/>
              <a:gd name="T27" fmla="*/ 71 h 160"/>
              <a:gd name="T28" fmla="*/ 0 w 141"/>
              <a:gd name="T29" fmla="*/ 94 h 160"/>
              <a:gd name="T30" fmla="*/ 0 w 141"/>
              <a:gd name="T31" fmla="*/ 154 h 160"/>
              <a:gd name="T32" fmla="*/ 4 w 141"/>
              <a:gd name="T33" fmla="*/ 160 h 160"/>
              <a:gd name="T34" fmla="*/ 140 w 141"/>
              <a:gd name="T35" fmla="*/ 156 h 160"/>
              <a:gd name="T36" fmla="*/ 126 w 141"/>
              <a:gd name="T37" fmla="*/ 112 h 160"/>
              <a:gd name="T38" fmla="*/ 122 w 141"/>
              <a:gd name="T39" fmla="*/ 85 h 160"/>
              <a:gd name="T40" fmla="*/ 122 w 141"/>
              <a:gd name="T41" fmla="*/ 104 h 160"/>
              <a:gd name="T42" fmla="*/ 70 w 141"/>
              <a:gd name="T43" fmla="*/ 9 h 160"/>
              <a:gd name="T44" fmla="*/ 70 w 141"/>
              <a:gd name="T45" fmla="*/ 19 h 160"/>
              <a:gd name="T46" fmla="*/ 70 w 141"/>
              <a:gd name="T47" fmla="*/ 9 h 160"/>
              <a:gd name="T48" fmla="*/ 112 w 141"/>
              <a:gd name="T49" fmla="*/ 69 h 160"/>
              <a:gd name="T50" fmla="*/ 98 w 141"/>
              <a:gd name="T51" fmla="*/ 57 h 160"/>
              <a:gd name="T52" fmla="*/ 70 w 141"/>
              <a:gd name="T53" fmla="*/ 65 h 160"/>
              <a:gd name="T54" fmla="*/ 42 w 141"/>
              <a:gd name="T55" fmla="*/ 57 h 160"/>
              <a:gd name="T56" fmla="*/ 27 w 141"/>
              <a:gd name="T57" fmla="*/ 69 h 160"/>
              <a:gd name="T58" fmla="*/ 9 w 141"/>
              <a:gd name="T59" fmla="*/ 94 h 160"/>
              <a:gd name="T60" fmla="*/ 18 w 141"/>
              <a:gd name="T61" fmla="*/ 104 h 160"/>
              <a:gd name="T62" fmla="*/ 9 w 141"/>
              <a:gd name="T63" fmla="*/ 151 h 160"/>
              <a:gd name="T64" fmla="*/ 40 w 141"/>
              <a:gd name="T65" fmla="*/ 151 h 160"/>
              <a:gd name="T66" fmla="*/ 28 w 141"/>
              <a:gd name="T67" fmla="*/ 108 h 160"/>
              <a:gd name="T68" fmla="*/ 27 w 141"/>
              <a:gd name="T69" fmla="*/ 82 h 160"/>
              <a:gd name="T70" fmla="*/ 70 w 141"/>
              <a:gd name="T71" fmla="*/ 75 h 160"/>
              <a:gd name="T72" fmla="*/ 112 w 141"/>
              <a:gd name="T73" fmla="*/ 82 h 160"/>
              <a:gd name="T74" fmla="*/ 70 w 141"/>
              <a:gd name="T75" fmla="*/ 151 h 160"/>
              <a:gd name="T76" fmla="*/ 131 w 141"/>
              <a:gd name="T77" fmla="*/ 151 h 160"/>
              <a:gd name="T78" fmla="*/ 120 w 141"/>
              <a:gd name="T79" fmla="*/ 1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1" h="160">
                <a:moveTo>
                  <a:pt x="82" y="117"/>
                </a:moveTo>
                <a:cubicBezTo>
                  <a:pt x="81" y="117"/>
                  <a:pt x="80" y="118"/>
                  <a:pt x="79" y="119"/>
                </a:cubicBezTo>
                <a:cubicBezTo>
                  <a:pt x="77" y="121"/>
                  <a:pt x="73" y="123"/>
                  <a:pt x="69" y="123"/>
                </a:cubicBezTo>
                <a:cubicBezTo>
                  <a:pt x="66" y="123"/>
                  <a:pt x="62" y="121"/>
                  <a:pt x="59" y="119"/>
                </a:cubicBezTo>
                <a:cubicBezTo>
                  <a:pt x="58" y="118"/>
                  <a:pt x="57" y="117"/>
                  <a:pt x="56" y="117"/>
                </a:cubicBezTo>
                <a:cubicBezTo>
                  <a:pt x="55" y="117"/>
                  <a:pt x="53" y="118"/>
                  <a:pt x="53" y="119"/>
                </a:cubicBezTo>
                <a:cubicBezTo>
                  <a:pt x="51" y="120"/>
                  <a:pt x="51" y="123"/>
                  <a:pt x="53" y="125"/>
                </a:cubicBezTo>
                <a:cubicBezTo>
                  <a:pt x="57" y="129"/>
                  <a:pt x="63" y="132"/>
                  <a:pt x="69" y="132"/>
                </a:cubicBezTo>
                <a:cubicBezTo>
                  <a:pt x="75" y="132"/>
                  <a:pt x="82" y="129"/>
                  <a:pt x="86" y="125"/>
                </a:cubicBezTo>
                <a:cubicBezTo>
                  <a:pt x="88" y="123"/>
                  <a:pt x="88" y="120"/>
                  <a:pt x="86" y="119"/>
                </a:cubicBezTo>
                <a:cubicBezTo>
                  <a:pt x="85" y="118"/>
                  <a:pt x="84" y="117"/>
                  <a:pt x="82" y="117"/>
                </a:cubicBezTo>
                <a:close/>
                <a:moveTo>
                  <a:pt x="56" y="89"/>
                </a:moveTo>
                <a:cubicBezTo>
                  <a:pt x="56" y="87"/>
                  <a:pt x="54" y="85"/>
                  <a:pt x="51" y="85"/>
                </a:cubicBezTo>
                <a:cubicBezTo>
                  <a:pt x="49" y="85"/>
                  <a:pt x="47" y="87"/>
                  <a:pt x="47" y="89"/>
                </a:cubicBezTo>
                <a:cubicBezTo>
                  <a:pt x="47" y="92"/>
                  <a:pt x="49" y="94"/>
                  <a:pt x="51" y="94"/>
                </a:cubicBezTo>
                <a:cubicBezTo>
                  <a:pt x="54" y="94"/>
                  <a:pt x="56" y="92"/>
                  <a:pt x="56" y="89"/>
                </a:cubicBezTo>
                <a:close/>
                <a:moveTo>
                  <a:pt x="89" y="85"/>
                </a:moveTo>
                <a:cubicBezTo>
                  <a:pt x="86" y="85"/>
                  <a:pt x="84" y="87"/>
                  <a:pt x="84" y="89"/>
                </a:cubicBezTo>
                <a:cubicBezTo>
                  <a:pt x="84" y="92"/>
                  <a:pt x="86" y="94"/>
                  <a:pt x="89" y="94"/>
                </a:cubicBezTo>
                <a:cubicBezTo>
                  <a:pt x="92" y="94"/>
                  <a:pt x="94" y="92"/>
                  <a:pt x="94" y="89"/>
                </a:cubicBezTo>
                <a:cubicBezTo>
                  <a:pt x="94" y="87"/>
                  <a:pt x="92" y="85"/>
                  <a:pt x="89" y="85"/>
                </a:cubicBezTo>
                <a:close/>
                <a:moveTo>
                  <a:pt x="141" y="94"/>
                </a:moveTo>
                <a:cubicBezTo>
                  <a:pt x="141" y="84"/>
                  <a:pt x="132" y="75"/>
                  <a:pt x="122" y="75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50"/>
                  <a:pt x="110" y="33"/>
                  <a:pt x="94" y="25"/>
                </a:cubicBezTo>
                <a:cubicBezTo>
                  <a:pt x="94" y="11"/>
                  <a:pt x="83" y="0"/>
                  <a:pt x="70" y="0"/>
                </a:cubicBezTo>
                <a:cubicBezTo>
                  <a:pt x="57" y="0"/>
                  <a:pt x="46" y="11"/>
                  <a:pt x="47" y="25"/>
                </a:cubicBezTo>
                <a:cubicBezTo>
                  <a:pt x="30" y="33"/>
                  <a:pt x="18" y="51"/>
                  <a:pt x="18" y="71"/>
                </a:cubicBezTo>
                <a:cubicBezTo>
                  <a:pt x="18" y="75"/>
                  <a:pt x="18" y="75"/>
                  <a:pt x="18" y="75"/>
                </a:cubicBezTo>
                <a:cubicBezTo>
                  <a:pt x="8" y="75"/>
                  <a:pt x="0" y="84"/>
                  <a:pt x="0" y="94"/>
                </a:cubicBezTo>
                <a:cubicBezTo>
                  <a:pt x="0" y="102"/>
                  <a:pt x="5" y="110"/>
                  <a:pt x="14" y="112"/>
                </a:cubicBezTo>
                <a:cubicBezTo>
                  <a:pt x="5" y="125"/>
                  <a:pt x="0" y="139"/>
                  <a:pt x="0" y="154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1" y="160"/>
                  <a:pt x="4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8" y="160"/>
                  <a:pt x="140" y="158"/>
                  <a:pt x="140" y="156"/>
                </a:cubicBezTo>
                <a:cubicBezTo>
                  <a:pt x="140" y="154"/>
                  <a:pt x="140" y="154"/>
                  <a:pt x="140" y="154"/>
                </a:cubicBezTo>
                <a:cubicBezTo>
                  <a:pt x="140" y="139"/>
                  <a:pt x="135" y="125"/>
                  <a:pt x="126" y="112"/>
                </a:cubicBezTo>
                <a:cubicBezTo>
                  <a:pt x="135" y="110"/>
                  <a:pt x="141" y="103"/>
                  <a:pt x="141" y="94"/>
                </a:cubicBezTo>
                <a:close/>
                <a:moveTo>
                  <a:pt x="122" y="85"/>
                </a:moveTo>
                <a:cubicBezTo>
                  <a:pt x="127" y="85"/>
                  <a:pt x="131" y="89"/>
                  <a:pt x="131" y="94"/>
                </a:cubicBezTo>
                <a:cubicBezTo>
                  <a:pt x="131" y="99"/>
                  <a:pt x="127" y="104"/>
                  <a:pt x="122" y="104"/>
                </a:cubicBezTo>
                <a:lnTo>
                  <a:pt x="122" y="85"/>
                </a:lnTo>
                <a:close/>
                <a:moveTo>
                  <a:pt x="70" y="9"/>
                </a:moveTo>
                <a:cubicBezTo>
                  <a:pt x="77" y="9"/>
                  <a:pt x="83" y="14"/>
                  <a:pt x="84" y="21"/>
                </a:cubicBezTo>
                <a:cubicBezTo>
                  <a:pt x="80" y="20"/>
                  <a:pt x="75" y="19"/>
                  <a:pt x="70" y="19"/>
                </a:cubicBezTo>
                <a:cubicBezTo>
                  <a:pt x="65" y="19"/>
                  <a:pt x="61" y="19"/>
                  <a:pt x="56" y="21"/>
                </a:cubicBezTo>
                <a:cubicBezTo>
                  <a:pt x="58" y="14"/>
                  <a:pt x="63" y="9"/>
                  <a:pt x="70" y="9"/>
                </a:cubicBezTo>
                <a:close/>
                <a:moveTo>
                  <a:pt x="70" y="28"/>
                </a:moveTo>
                <a:cubicBezTo>
                  <a:pt x="93" y="28"/>
                  <a:pt x="112" y="46"/>
                  <a:pt x="112" y="69"/>
                </a:cubicBezTo>
                <a:cubicBezTo>
                  <a:pt x="102" y="58"/>
                  <a:pt x="102" y="58"/>
                  <a:pt x="102" y="58"/>
                </a:cubicBezTo>
                <a:cubicBezTo>
                  <a:pt x="101" y="57"/>
                  <a:pt x="100" y="57"/>
                  <a:pt x="98" y="57"/>
                </a:cubicBezTo>
                <a:cubicBezTo>
                  <a:pt x="97" y="57"/>
                  <a:pt x="96" y="57"/>
                  <a:pt x="96" y="58"/>
                </a:cubicBezTo>
                <a:cubicBezTo>
                  <a:pt x="88" y="63"/>
                  <a:pt x="79" y="65"/>
                  <a:pt x="70" y="65"/>
                </a:cubicBezTo>
                <a:cubicBezTo>
                  <a:pt x="61" y="65"/>
                  <a:pt x="52" y="63"/>
                  <a:pt x="44" y="58"/>
                </a:cubicBezTo>
                <a:cubicBezTo>
                  <a:pt x="43" y="57"/>
                  <a:pt x="43" y="57"/>
                  <a:pt x="42" y="57"/>
                </a:cubicBezTo>
                <a:cubicBezTo>
                  <a:pt x="40" y="57"/>
                  <a:pt x="39" y="57"/>
                  <a:pt x="38" y="58"/>
                </a:cubicBezTo>
                <a:cubicBezTo>
                  <a:pt x="27" y="69"/>
                  <a:pt x="27" y="69"/>
                  <a:pt x="27" y="69"/>
                </a:cubicBezTo>
                <a:cubicBezTo>
                  <a:pt x="29" y="46"/>
                  <a:pt x="47" y="28"/>
                  <a:pt x="70" y="28"/>
                </a:cubicBezTo>
                <a:close/>
                <a:moveTo>
                  <a:pt x="9" y="94"/>
                </a:moveTo>
                <a:cubicBezTo>
                  <a:pt x="9" y="89"/>
                  <a:pt x="13" y="85"/>
                  <a:pt x="18" y="85"/>
                </a:cubicBezTo>
                <a:cubicBezTo>
                  <a:pt x="18" y="104"/>
                  <a:pt x="18" y="104"/>
                  <a:pt x="18" y="104"/>
                </a:cubicBezTo>
                <a:cubicBezTo>
                  <a:pt x="13" y="104"/>
                  <a:pt x="9" y="99"/>
                  <a:pt x="9" y="94"/>
                </a:cubicBezTo>
                <a:close/>
                <a:moveTo>
                  <a:pt x="9" y="151"/>
                </a:moveTo>
                <a:cubicBezTo>
                  <a:pt x="10" y="139"/>
                  <a:pt x="13" y="129"/>
                  <a:pt x="20" y="119"/>
                </a:cubicBezTo>
                <a:cubicBezTo>
                  <a:pt x="22" y="132"/>
                  <a:pt x="30" y="143"/>
                  <a:pt x="40" y="151"/>
                </a:cubicBezTo>
                <a:lnTo>
                  <a:pt x="9" y="151"/>
                </a:lnTo>
                <a:close/>
                <a:moveTo>
                  <a:pt x="28" y="108"/>
                </a:moveTo>
                <a:cubicBezTo>
                  <a:pt x="28" y="82"/>
                  <a:pt x="28" y="82"/>
                  <a:pt x="28" y="82"/>
                </a:cubicBezTo>
                <a:cubicBezTo>
                  <a:pt x="27" y="82"/>
                  <a:pt x="27" y="82"/>
                  <a:pt x="27" y="82"/>
                </a:cubicBezTo>
                <a:cubicBezTo>
                  <a:pt x="42" y="67"/>
                  <a:pt x="42" y="67"/>
                  <a:pt x="42" y="67"/>
                </a:cubicBezTo>
                <a:cubicBezTo>
                  <a:pt x="51" y="72"/>
                  <a:pt x="60" y="75"/>
                  <a:pt x="70" y="75"/>
                </a:cubicBezTo>
                <a:cubicBezTo>
                  <a:pt x="79" y="75"/>
                  <a:pt x="89" y="72"/>
                  <a:pt x="98" y="67"/>
                </a:cubicBezTo>
                <a:cubicBezTo>
                  <a:pt x="112" y="82"/>
                  <a:pt x="112" y="82"/>
                  <a:pt x="112" y="82"/>
                </a:cubicBezTo>
                <a:cubicBezTo>
                  <a:pt x="112" y="108"/>
                  <a:pt x="112" y="108"/>
                  <a:pt x="112" y="108"/>
                </a:cubicBezTo>
                <a:cubicBezTo>
                  <a:pt x="112" y="131"/>
                  <a:pt x="94" y="151"/>
                  <a:pt x="70" y="151"/>
                </a:cubicBezTo>
                <a:cubicBezTo>
                  <a:pt x="47" y="151"/>
                  <a:pt x="28" y="131"/>
                  <a:pt x="28" y="108"/>
                </a:cubicBezTo>
                <a:close/>
                <a:moveTo>
                  <a:pt x="131" y="151"/>
                </a:moveTo>
                <a:cubicBezTo>
                  <a:pt x="100" y="151"/>
                  <a:pt x="100" y="151"/>
                  <a:pt x="100" y="151"/>
                </a:cubicBezTo>
                <a:cubicBezTo>
                  <a:pt x="110" y="143"/>
                  <a:pt x="117" y="133"/>
                  <a:pt x="120" y="119"/>
                </a:cubicBezTo>
                <a:cubicBezTo>
                  <a:pt x="127" y="129"/>
                  <a:pt x="130" y="139"/>
                  <a:pt x="131" y="1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C173D327-8125-6D74-8749-7ACCE6FC0168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4675188"/>
            <a:ext cx="252413" cy="254000"/>
          </a:xfrm>
          <a:custGeom>
            <a:avLst/>
            <a:gdLst>
              <a:gd name="T0" fmla="*/ 90 w 160"/>
              <a:gd name="T1" fmla="*/ 118 h 160"/>
              <a:gd name="T2" fmla="*/ 70 w 160"/>
              <a:gd name="T3" fmla="*/ 118 h 160"/>
              <a:gd name="T4" fmla="*/ 64 w 160"/>
              <a:gd name="T5" fmla="*/ 118 h 160"/>
              <a:gd name="T6" fmla="*/ 80 w 160"/>
              <a:gd name="T7" fmla="*/ 132 h 160"/>
              <a:gd name="T8" fmla="*/ 96 w 160"/>
              <a:gd name="T9" fmla="*/ 118 h 160"/>
              <a:gd name="T10" fmla="*/ 61 w 160"/>
              <a:gd name="T11" fmla="*/ 94 h 160"/>
              <a:gd name="T12" fmla="*/ 61 w 160"/>
              <a:gd name="T13" fmla="*/ 85 h 160"/>
              <a:gd name="T14" fmla="*/ 61 w 160"/>
              <a:gd name="T15" fmla="*/ 94 h 160"/>
              <a:gd name="T16" fmla="*/ 103 w 160"/>
              <a:gd name="T17" fmla="*/ 90 h 160"/>
              <a:gd name="T18" fmla="*/ 94 w 160"/>
              <a:gd name="T19" fmla="*/ 90 h 160"/>
              <a:gd name="T20" fmla="*/ 157 w 160"/>
              <a:gd name="T21" fmla="*/ 1 h 160"/>
              <a:gd name="T22" fmla="*/ 151 w 160"/>
              <a:gd name="T23" fmla="*/ 2 h 160"/>
              <a:gd name="T24" fmla="*/ 80 w 160"/>
              <a:gd name="T25" fmla="*/ 1 h 160"/>
              <a:gd name="T26" fmla="*/ 9 w 160"/>
              <a:gd name="T27" fmla="*/ 2 h 160"/>
              <a:gd name="T28" fmla="*/ 3 w 160"/>
              <a:gd name="T29" fmla="*/ 1 h 160"/>
              <a:gd name="T30" fmla="*/ 0 w 160"/>
              <a:gd name="T31" fmla="*/ 24 h 160"/>
              <a:gd name="T32" fmla="*/ 28 w 160"/>
              <a:gd name="T33" fmla="*/ 76 h 160"/>
              <a:gd name="T34" fmla="*/ 28 w 160"/>
              <a:gd name="T35" fmla="*/ 113 h 160"/>
              <a:gd name="T36" fmla="*/ 131 w 160"/>
              <a:gd name="T37" fmla="*/ 113 h 160"/>
              <a:gd name="T38" fmla="*/ 131 w 160"/>
              <a:gd name="T39" fmla="*/ 76 h 160"/>
              <a:gd name="T40" fmla="*/ 160 w 160"/>
              <a:gd name="T41" fmla="*/ 24 h 160"/>
              <a:gd name="T42" fmla="*/ 157 w 160"/>
              <a:gd name="T43" fmla="*/ 1 h 160"/>
              <a:gd name="T44" fmla="*/ 19 w 160"/>
              <a:gd name="T45" fmla="*/ 95 h 160"/>
              <a:gd name="T46" fmla="*/ 29 w 160"/>
              <a:gd name="T47" fmla="*/ 104 h 160"/>
              <a:gd name="T48" fmla="*/ 10 w 160"/>
              <a:gd name="T49" fmla="*/ 24 h 160"/>
              <a:gd name="T50" fmla="*/ 33 w 160"/>
              <a:gd name="T51" fmla="*/ 32 h 160"/>
              <a:gd name="T52" fmla="*/ 94 w 160"/>
              <a:gd name="T53" fmla="*/ 12 h 160"/>
              <a:gd name="T54" fmla="*/ 94 w 160"/>
              <a:gd name="T55" fmla="*/ 47 h 160"/>
              <a:gd name="T56" fmla="*/ 66 w 160"/>
              <a:gd name="T57" fmla="*/ 12 h 160"/>
              <a:gd name="T58" fmla="*/ 39 w 160"/>
              <a:gd name="T59" fmla="*/ 47 h 160"/>
              <a:gd name="T60" fmla="*/ 37 w 160"/>
              <a:gd name="T61" fmla="*/ 56 h 160"/>
              <a:gd name="T62" fmla="*/ 74 w 160"/>
              <a:gd name="T63" fmla="*/ 52 h 160"/>
              <a:gd name="T64" fmla="*/ 79 w 160"/>
              <a:gd name="T65" fmla="*/ 10 h 160"/>
              <a:gd name="T66" fmla="*/ 85 w 160"/>
              <a:gd name="T67" fmla="*/ 52 h 160"/>
              <a:gd name="T68" fmla="*/ 122 w 160"/>
              <a:gd name="T69" fmla="*/ 56 h 160"/>
              <a:gd name="T70" fmla="*/ 37 w 160"/>
              <a:gd name="T71" fmla="*/ 66 h 160"/>
              <a:gd name="T72" fmla="*/ 80 w 160"/>
              <a:gd name="T73" fmla="*/ 151 h 160"/>
              <a:gd name="T74" fmla="*/ 52 w 160"/>
              <a:gd name="T75" fmla="*/ 113 h 160"/>
              <a:gd name="T76" fmla="*/ 80 w 160"/>
              <a:gd name="T77" fmla="*/ 104 h 160"/>
              <a:gd name="T78" fmla="*/ 108 w 160"/>
              <a:gd name="T79" fmla="*/ 113 h 160"/>
              <a:gd name="T80" fmla="*/ 80 w 160"/>
              <a:gd name="T81" fmla="*/ 151 h 160"/>
              <a:gd name="T82" fmla="*/ 110 w 160"/>
              <a:gd name="T83" fmla="*/ 104 h 160"/>
              <a:gd name="T84" fmla="*/ 51 w 160"/>
              <a:gd name="T85" fmla="*/ 104 h 160"/>
              <a:gd name="T86" fmla="*/ 38 w 160"/>
              <a:gd name="T87" fmla="*/ 76 h 160"/>
              <a:gd name="T88" fmla="*/ 122 w 160"/>
              <a:gd name="T89" fmla="*/ 104 h 160"/>
              <a:gd name="T90" fmla="*/ 141 w 160"/>
              <a:gd name="T91" fmla="*/ 95 h 160"/>
              <a:gd name="T92" fmla="*/ 132 w 160"/>
              <a:gd name="T93" fmla="*/ 85 h 160"/>
              <a:gd name="T94" fmla="*/ 131 w 160"/>
              <a:gd name="T95" fmla="*/ 47 h 160"/>
              <a:gd name="T96" fmla="*/ 151 w 160"/>
              <a:gd name="T97" fmla="*/ 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93" y="117"/>
                </a:moveTo>
                <a:cubicBezTo>
                  <a:pt x="92" y="117"/>
                  <a:pt x="91" y="117"/>
                  <a:pt x="90" y="118"/>
                </a:cubicBezTo>
                <a:cubicBezTo>
                  <a:pt x="88" y="121"/>
                  <a:pt x="84" y="122"/>
                  <a:pt x="80" y="122"/>
                </a:cubicBezTo>
                <a:cubicBezTo>
                  <a:pt x="76" y="122"/>
                  <a:pt x="73" y="121"/>
                  <a:pt x="70" y="118"/>
                </a:cubicBezTo>
                <a:cubicBezTo>
                  <a:pt x="69" y="117"/>
                  <a:pt x="68" y="117"/>
                  <a:pt x="67" y="117"/>
                </a:cubicBezTo>
                <a:cubicBezTo>
                  <a:pt x="66" y="117"/>
                  <a:pt x="64" y="117"/>
                  <a:pt x="64" y="118"/>
                </a:cubicBezTo>
                <a:cubicBezTo>
                  <a:pt x="62" y="120"/>
                  <a:pt x="62" y="123"/>
                  <a:pt x="64" y="125"/>
                </a:cubicBezTo>
                <a:cubicBezTo>
                  <a:pt x="68" y="129"/>
                  <a:pt x="74" y="132"/>
                  <a:pt x="80" y="132"/>
                </a:cubicBezTo>
                <a:cubicBezTo>
                  <a:pt x="86" y="132"/>
                  <a:pt x="92" y="129"/>
                  <a:pt x="96" y="125"/>
                </a:cubicBezTo>
                <a:cubicBezTo>
                  <a:pt x="98" y="123"/>
                  <a:pt x="98" y="120"/>
                  <a:pt x="96" y="118"/>
                </a:cubicBezTo>
                <a:cubicBezTo>
                  <a:pt x="95" y="117"/>
                  <a:pt x="94" y="117"/>
                  <a:pt x="93" y="117"/>
                </a:cubicBezTo>
                <a:close/>
                <a:moveTo>
                  <a:pt x="61" y="94"/>
                </a:moveTo>
                <a:cubicBezTo>
                  <a:pt x="64" y="94"/>
                  <a:pt x="66" y="92"/>
                  <a:pt x="66" y="90"/>
                </a:cubicBezTo>
                <a:cubicBezTo>
                  <a:pt x="66" y="87"/>
                  <a:pt x="64" y="85"/>
                  <a:pt x="61" y="85"/>
                </a:cubicBezTo>
                <a:cubicBezTo>
                  <a:pt x="59" y="85"/>
                  <a:pt x="57" y="87"/>
                  <a:pt x="57" y="90"/>
                </a:cubicBezTo>
                <a:cubicBezTo>
                  <a:pt x="57" y="92"/>
                  <a:pt x="59" y="94"/>
                  <a:pt x="61" y="94"/>
                </a:cubicBezTo>
                <a:close/>
                <a:moveTo>
                  <a:pt x="98" y="94"/>
                </a:moveTo>
                <a:cubicBezTo>
                  <a:pt x="101" y="94"/>
                  <a:pt x="103" y="92"/>
                  <a:pt x="103" y="90"/>
                </a:cubicBezTo>
                <a:cubicBezTo>
                  <a:pt x="103" y="87"/>
                  <a:pt x="101" y="85"/>
                  <a:pt x="98" y="85"/>
                </a:cubicBezTo>
                <a:cubicBezTo>
                  <a:pt x="96" y="85"/>
                  <a:pt x="94" y="87"/>
                  <a:pt x="94" y="90"/>
                </a:cubicBezTo>
                <a:cubicBezTo>
                  <a:pt x="94" y="92"/>
                  <a:pt x="96" y="94"/>
                  <a:pt x="98" y="94"/>
                </a:cubicBezTo>
                <a:close/>
                <a:moveTo>
                  <a:pt x="157" y="1"/>
                </a:moveTo>
                <a:cubicBezTo>
                  <a:pt x="156" y="0"/>
                  <a:pt x="156" y="0"/>
                  <a:pt x="155" y="0"/>
                </a:cubicBezTo>
                <a:cubicBezTo>
                  <a:pt x="154" y="0"/>
                  <a:pt x="152" y="1"/>
                  <a:pt x="151" y="2"/>
                </a:cubicBezTo>
                <a:cubicBezTo>
                  <a:pt x="145" y="12"/>
                  <a:pt x="135" y="20"/>
                  <a:pt x="123" y="25"/>
                </a:cubicBezTo>
                <a:cubicBezTo>
                  <a:pt x="114" y="10"/>
                  <a:pt x="98" y="1"/>
                  <a:pt x="80" y="1"/>
                </a:cubicBezTo>
                <a:cubicBezTo>
                  <a:pt x="62" y="1"/>
                  <a:pt x="46" y="10"/>
                  <a:pt x="37" y="25"/>
                </a:cubicBezTo>
                <a:cubicBezTo>
                  <a:pt x="25" y="20"/>
                  <a:pt x="15" y="12"/>
                  <a:pt x="9" y="2"/>
                </a:cubicBezTo>
                <a:cubicBezTo>
                  <a:pt x="8" y="1"/>
                  <a:pt x="6" y="0"/>
                  <a:pt x="4" y="0"/>
                </a:cubicBezTo>
                <a:cubicBezTo>
                  <a:pt x="4" y="0"/>
                  <a:pt x="4" y="0"/>
                  <a:pt x="3" y="1"/>
                </a:cubicBezTo>
                <a:cubicBezTo>
                  <a:pt x="1" y="1"/>
                  <a:pt x="0" y="3"/>
                  <a:pt x="0" y="5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40"/>
                  <a:pt x="12" y="54"/>
                  <a:pt x="28" y="56"/>
                </a:cubicBezTo>
                <a:cubicBezTo>
                  <a:pt x="28" y="76"/>
                  <a:pt x="28" y="76"/>
                  <a:pt x="28" y="76"/>
                </a:cubicBezTo>
                <a:cubicBezTo>
                  <a:pt x="18" y="76"/>
                  <a:pt x="9" y="85"/>
                  <a:pt x="9" y="95"/>
                </a:cubicBezTo>
                <a:cubicBezTo>
                  <a:pt x="9" y="105"/>
                  <a:pt x="18" y="113"/>
                  <a:pt x="28" y="113"/>
                </a:cubicBezTo>
                <a:cubicBezTo>
                  <a:pt x="31" y="140"/>
                  <a:pt x="53" y="160"/>
                  <a:pt x="80" y="160"/>
                </a:cubicBezTo>
                <a:cubicBezTo>
                  <a:pt x="106" y="160"/>
                  <a:pt x="128" y="140"/>
                  <a:pt x="131" y="113"/>
                </a:cubicBezTo>
                <a:cubicBezTo>
                  <a:pt x="141" y="113"/>
                  <a:pt x="150" y="105"/>
                  <a:pt x="150" y="95"/>
                </a:cubicBezTo>
                <a:cubicBezTo>
                  <a:pt x="150" y="85"/>
                  <a:pt x="141" y="76"/>
                  <a:pt x="131" y="76"/>
                </a:cubicBezTo>
                <a:cubicBezTo>
                  <a:pt x="132" y="74"/>
                  <a:pt x="132" y="58"/>
                  <a:pt x="132" y="56"/>
                </a:cubicBezTo>
                <a:cubicBezTo>
                  <a:pt x="148" y="54"/>
                  <a:pt x="160" y="40"/>
                  <a:pt x="160" y="24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3"/>
                  <a:pt x="159" y="1"/>
                  <a:pt x="157" y="1"/>
                </a:cubicBezTo>
                <a:close/>
                <a:moveTo>
                  <a:pt x="29" y="104"/>
                </a:moveTo>
                <a:cubicBezTo>
                  <a:pt x="23" y="104"/>
                  <a:pt x="19" y="100"/>
                  <a:pt x="19" y="95"/>
                </a:cubicBezTo>
                <a:cubicBezTo>
                  <a:pt x="19" y="90"/>
                  <a:pt x="23" y="85"/>
                  <a:pt x="29" y="85"/>
                </a:cubicBezTo>
                <a:lnTo>
                  <a:pt x="29" y="104"/>
                </a:lnTo>
                <a:close/>
                <a:moveTo>
                  <a:pt x="29" y="46"/>
                </a:moveTo>
                <a:cubicBezTo>
                  <a:pt x="18" y="45"/>
                  <a:pt x="10" y="35"/>
                  <a:pt x="10" y="24"/>
                </a:cubicBezTo>
                <a:cubicBezTo>
                  <a:pt x="10" y="18"/>
                  <a:pt x="10" y="18"/>
                  <a:pt x="10" y="18"/>
                </a:cubicBezTo>
                <a:cubicBezTo>
                  <a:pt x="16" y="24"/>
                  <a:pt x="24" y="29"/>
                  <a:pt x="33" y="32"/>
                </a:cubicBezTo>
                <a:cubicBezTo>
                  <a:pt x="31" y="37"/>
                  <a:pt x="29" y="42"/>
                  <a:pt x="29" y="46"/>
                </a:cubicBezTo>
                <a:close/>
                <a:moveTo>
                  <a:pt x="94" y="12"/>
                </a:moveTo>
                <a:cubicBezTo>
                  <a:pt x="109" y="17"/>
                  <a:pt x="120" y="31"/>
                  <a:pt x="122" y="47"/>
                </a:cubicBezTo>
                <a:cubicBezTo>
                  <a:pt x="94" y="47"/>
                  <a:pt x="94" y="47"/>
                  <a:pt x="94" y="47"/>
                </a:cubicBezTo>
                <a:lnTo>
                  <a:pt x="94" y="12"/>
                </a:lnTo>
                <a:close/>
                <a:moveTo>
                  <a:pt x="66" y="12"/>
                </a:moveTo>
                <a:cubicBezTo>
                  <a:pt x="66" y="47"/>
                  <a:pt x="66" y="47"/>
                  <a:pt x="66" y="47"/>
                </a:cubicBezTo>
                <a:cubicBezTo>
                  <a:pt x="39" y="47"/>
                  <a:pt x="39" y="47"/>
                  <a:pt x="39" y="47"/>
                </a:cubicBezTo>
                <a:cubicBezTo>
                  <a:pt x="40" y="31"/>
                  <a:pt x="51" y="17"/>
                  <a:pt x="66" y="12"/>
                </a:cubicBezTo>
                <a:close/>
                <a:moveTo>
                  <a:pt x="37" y="56"/>
                </a:moveTo>
                <a:cubicBezTo>
                  <a:pt x="70" y="56"/>
                  <a:pt x="70" y="56"/>
                  <a:pt x="70" y="56"/>
                </a:cubicBezTo>
                <a:cubicBezTo>
                  <a:pt x="72" y="56"/>
                  <a:pt x="74" y="54"/>
                  <a:pt x="74" y="52"/>
                </a:cubicBezTo>
                <a:cubicBezTo>
                  <a:pt x="74" y="10"/>
                  <a:pt x="74" y="10"/>
                  <a:pt x="74" y="10"/>
                </a:cubicBezTo>
                <a:cubicBezTo>
                  <a:pt x="76" y="10"/>
                  <a:pt x="78" y="10"/>
                  <a:pt x="79" y="10"/>
                </a:cubicBezTo>
                <a:cubicBezTo>
                  <a:pt x="80" y="10"/>
                  <a:pt x="84" y="10"/>
                  <a:pt x="85" y="10"/>
                </a:cubicBezTo>
                <a:cubicBezTo>
                  <a:pt x="85" y="52"/>
                  <a:pt x="85" y="52"/>
                  <a:pt x="85" y="52"/>
                </a:cubicBezTo>
                <a:cubicBezTo>
                  <a:pt x="85" y="54"/>
                  <a:pt x="87" y="56"/>
                  <a:pt x="89" y="56"/>
                </a:cubicBezTo>
                <a:cubicBezTo>
                  <a:pt x="122" y="56"/>
                  <a:pt x="122" y="56"/>
                  <a:pt x="122" y="56"/>
                </a:cubicBezTo>
                <a:cubicBezTo>
                  <a:pt x="122" y="66"/>
                  <a:pt x="122" y="66"/>
                  <a:pt x="122" y="66"/>
                </a:cubicBezTo>
                <a:cubicBezTo>
                  <a:pt x="37" y="66"/>
                  <a:pt x="37" y="66"/>
                  <a:pt x="37" y="66"/>
                </a:cubicBezTo>
                <a:lnTo>
                  <a:pt x="37" y="56"/>
                </a:lnTo>
                <a:close/>
                <a:moveTo>
                  <a:pt x="80" y="151"/>
                </a:moveTo>
                <a:cubicBezTo>
                  <a:pt x="58" y="151"/>
                  <a:pt x="40" y="134"/>
                  <a:pt x="38" y="113"/>
                </a:cubicBezTo>
                <a:cubicBezTo>
                  <a:pt x="52" y="113"/>
                  <a:pt x="52" y="113"/>
                  <a:pt x="52" y="113"/>
                </a:cubicBezTo>
                <a:cubicBezTo>
                  <a:pt x="53" y="113"/>
                  <a:pt x="54" y="113"/>
                  <a:pt x="54" y="112"/>
                </a:cubicBezTo>
                <a:cubicBezTo>
                  <a:pt x="62" y="107"/>
                  <a:pt x="71" y="104"/>
                  <a:pt x="80" y="104"/>
                </a:cubicBezTo>
                <a:cubicBezTo>
                  <a:pt x="89" y="104"/>
                  <a:pt x="98" y="107"/>
                  <a:pt x="105" y="112"/>
                </a:cubicBezTo>
                <a:cubicBezTo>
                  <a:pt x="106" y="113"/>
                  <a:pt x="106" y="113"/>
                  <a:pt x="108" y="113"/>
                </a:cubicBezTo>
                <a:cubicBezTo>
                  <a:pt x="121" y="113"/>
                  <a:pt x="121" y="113"/>
                  <a:pt x="121" y="113"/>
                </a:cubicBezTo>
                <a:cubicBezTo>
                  <a:pt x="120" y="134"/>
                  <a:pt x="102" y="151"/>
                  <a:pt x="80" y="151"/>
                </a:cubicBezTo>
                <a:close/>
                <a:moveTo>
                  <a:pt x="122" y="104"/>
                </a:moveTo>
                <a:cubicBezTo>
                  <a:pt x="110" y="104"/>
                  <a:pt x="110" y="104"/>
                  <a:pt x="110" y="104"/>
                </a:cubicBezTo>
                <a:cubicBezTo>
                  <a:pt x="101" y="99"/>
                  <a:pt x="90" y="96"/>
                  <a:pt x="80" y="96"/>
                </a:cubicBezTo>
                <a:cubicBezTo>
                  <a:pt x="70" y="96"/>
                  <a:pt x="60" y="99"/>
                  <a:pt x="51" y="104"/>
                </a:cubicBezTo>
                <a:cubicBezTo>
                  <a:pt x="38" y="104"/>
                  <a:pt x="38" y="104"/>
                  <a:pt x="38" y="104"/>
                </a:cubicBezTo>
                <a:cubicBezTo>
                  <a:pt x="38" y="76"/>
                  <a:pt x="38" y="76"/>
                  <a:pt x="38" y="76"/>
                </a:cubicBezTo>
                <a:cubicBezTo>
                  <a:pt x="122" y="76"/>
                  <a:pt x="122" y="76"/>
                  <a:pt x="122" y="76"/>
                </a:cubicBezTo>
                <a:lnTo>
                  <a:pt x="122" y="104"/>
                </a:lnTo>
                <a:close/>
                <a:moveTo>
                  <a:pt x="132" y="85"/>
                </a:moveTo>
                <a:cubicBezTo>
                  <a:pt x="137" y="85"/>
                  <a:pt x="141" y="89"/>
                  <a:pt x="141" y="95"/>
                </a:cubicBezTo>
                <a:cubicBezTo>
                  <a:pt x="141" y="100"/>
                  <a:pt x="137" y="104"/>
                  <a:pt x="132" y="104"/>
                </a:cubicBezTo>
                <a:lnTo>
                  <a:pt x="132" y="85"/>
                </a:lnTo>
                <a:close/>
                <a:moveTo>
                  <a:pt x="151" y="24"/>
                </a:moveTo>
                <a:cubicBezTo>
                  <a:pt x="151" y="36"/>
                  <a:pt x="142" y="45"/>
                  <a:pt x="131" y="47"/>
                </a:cubicBezTo>
                <a:cubicBezTo>
                  <a:pt x="131" y="42"/>
                  <a:pt x="130" y="38"/>
                  <a:pt x="128" y="34"/>
                </a:cubicBezTo>
                <a:cubicBezTo>
                  <a:pt x="136" y="30"/>
                  <a:pt x="144" y="24"/>
                  <a:pt x="151" y="18"/>
                </a:cubicBezTo>
                <a:lnTo>
                  <a:pt x="151" y="2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BDC89D3C-0AC8-3337-43B7-85833242C6BC}"/>
              </a:ext>
            </a:extLst>
          </p:cNvPr>
          <p:cNvSpPr>
            <a:spLocks noEditPoints="1"/>
          </p:cNvSpPr>
          <p:nvPr/>
        </p:nvSpPr>
        <p:spPr bwMode="auto">
          <a:xfrm>
            <a:off x="5707063" y="3573463"/>
            <a:ext cx="223838" cy="254000"/>
          </a:xfrm>
          <a:custGeom>
            <a:avLst/>
            <a:gdLst>
              <a:gd name="T0" fmla="*/ 80 w 141"/>
              <a:gd name="T1" fmla="*/ 118 h 160"/>
              <a:gd name="T2" fmla="*/ 60 w 141"/>
              <a:gd name="T3" fmla="*/ 118 h 160"/>
              <a:gd name="T4" fmla="*/ 54 w 141"/>
              <a:gd name="T5" fmla="*/ 118 h 160"/>
              <a:gd name="T6" fmla="*/ 70 w 141"/>
              <a:gd name="T7" fmla="*/ 131 h 160"/>
              <a:gd name="T8" fmla="*/ 86 w 141"/>
              <a:gd name="T9" fmla="*/ 118 h 160"/>
              <a:gd name="T10" fmla="*/ 122 w 141"/>
              <a:gd name="T11" fmla="*/ 66 h 160"/>
              <a:gd name="T12" fmla="*/ 70 w 141"/>
              <a:gd name="T13" fmla="*/ 0 h 160"/>
              <a:gd name="T14" fmla="*/ 9 w 141"/>
              <a:gd name="T15" fmla="*/ 5 h 160"/>
              <a:gd name="T16" fmla="*/ 19 w 141"/>
              <a:gd name="T17" fmla="*/ 66 h 160"/>
              <a:gd name="T18" fmla="*/ 19 w 141"/>
              <a:gd name="T19" fmla="*/ 104 h 160"/>
              <a:gd name="T20" fmla="*/ 70 w 141"/>
              <a:gd name="T21" fmla="*/ 160 h 160"/>
              <a:gd name="T22" fmla="*/ 122 w 141"/>
              <a:gd name="T23" fmla="*/ 104 h 160"/>
              <a:gd name="T24" fmla="*/ 122 w 141"/>
              <a:gd name="T25" fmla="*/ 66 h 160"/>
              <a:gd name="T26" fmla="*/ 18 w 141"/>
              <a:gd name="T27" fmla="*/ 94 h 160"/>
              <a:gd name="T28" fmla="*/ 18 w 141"/>
              <a:gd name="T29" fmla="*/ 75 h 160"/>
              <a:gd name="T30" fmla="*/ 74 w 141"/>
              <a:gd name="T31" fmla="*/ 150 h 160"/>
              <a:gd name="T32" fmla="*/ 70 w 141"/>
              <a:gd name="T33" fmla="*/ 141 h 160"/>
              <a:gd name="T34" fmla="*/ 66 w 141"/>
              <a:gd name="T35" fmla="*/ 150 h 160"/>
              <a:gd name="T36" fmla="*/ 42 w 141"/>
              <a:gd name="T37" fmla="*/ 113 h 160"/>
              <a:gd name="T38" fmla="*/ 75 w 141"/>
              <a:gd name="T39" fmla="*/ 94 h 160"/>
              <a:gd name="T40" fmla="*/ 112 w 141"/>
              <a:gd name="T41" fmla="*/ 108 h 160"/>
              <a:gd name="T42" fmla="*/ 28 w 141"/>
              <a:gd name="T43" fmla="*/ 89 h 160"/>
              <a:gd name="T44" fmla="*/ 56 w 141"/>
              <a:gd name="T45" fmla="*/ 89 h 160"/>
              <a:gd name="T46" fmla="*/ 28 w 141"/>
              <a:gd name="T47" fmla="*/ 89 h 160"/>
              <a:gd name="T48" fmla="*/ 84 w 141"/>
              <a:gd name="T49" fmla="*/ 90 h 160"/>
              <a:gd name="T50" fmla="*/ 112 w 141"/>
              <a:gd name="T51" fmla="*/ 90 h 160"/>
              <a:gd name="T52" fmla="*/ 112 w 141"/>
              <a:gd name="T53" fmla="*/ 71 h 160"/>
              <a:gd name="T54" fmla="*/ 76 w 141"/>
              <a:gd name="T55" fmla="*/ 85 h 160"/>
              <a:gd name="T56" fmla="*/ 42 w 141"/>
              <a:gd name="T57" fmla="*/ 66 h 160"/>
              <a:gd name="T58" fmla="*/ 34 w 141"/>
              <a:gd name="T59" fmla="*/ 49 h 160"/>
              <a:gd name="T60" fmla="*/ 112 w 141"/>
              <a:gd name="T61" fmla="*/ 57 h 160"/>
              <a:gd name="T62" fmla="*/ 60 w 141"/>
              <a:gd name="T63" fmla="*/ 47 h 160"/>
              <a:gd name="T64" fmla="*/ 70 w 141"/>
              <a:gd name="T65" fmla="*/ 10 h 160"/>
              <a:gd name="T66" fmla="*/ 60 w 141"/>
              <a:gd name="T67" fmla="*/ 47 h 160"/>
              <a:gd name="T68" fmla="*/ 122 w 141"/>
              <a:gd name="T69" fmla="*/ 75 h 160"/>
              <a:gd name="T70" fmla="*/ 122 w 141"/>
              <a:gd name="T71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1" h="160">
                <a:moveTo>
                  <a:pt x="83" y="117"/>
                </a:moveTo>
                <a:cubicBezTo>
                  <a:pt x="82" y="117"/>
                  <a:pt x="80" y="117"/>
                  <a:pt x="80" y="118"/>
                </a:cubicBezTo>
                <a:cubicBezTo>
                  <a:pt x="77" y="120"/>
                  <a:pt x="73" y="122"/>
                  <a:pt x="70" y="122"/>
                </a:cubicBezTo>
                <a:cubicBezTo>
                  <a:pt x="66" y="122"/>
                  <a:pt x="62" y="120"/>
                  <a:pt x="60" y="118"/>
                </a:cubicBezTo>
                <a:cubicBezTo>
                  <a:pt x="59" y="117"/>
                  <a:pt x="58" y="117"/>
                  <a:pt x="57" y="117"/>
                </a:cubicBezTo>
                <a:cubicBezTo>
                  <a:pt x="55" y="117"/>
                  <a:pt x="54" y="117"/>
                  <a:pt x="54" y="118"/>
                </a:cubicBezTo>
                <a:cubicBezTo>
                  <a:pt x="52" y="120"/>
                  <a:pt x="52" y="123"/>
                  <a:pt x="54" y="124"/>
                </a:cubicBezTo>
                <a:cubicBezTo>
                  <a:pt x="58" y="129"/>
                  <a:pt x="64" y="131"/>
                  <a:pt x="70" y="131"/>
                </a:cubicBezTo>
                <a:cubicBezTo>
                  <a:pt x="76" y="131"/>
                  <a:pt x="82" y="129"/>
                  <a:pt x="86" y="124"/>
                </a:cubicBezTo>
                <a:cubicBezTo>
                  <a:pt x="88" y="122"/>
                  <a:pt x="88" y="119"/>
                  <a:pt x="86" y="118"/>
                </a:cubicBezTo>
                <a:cubicBezTo>
                  <a:pt x="85" y="117"/>
                  <a:pt x="84" y="117"/>
                  <a:pt x="83" y="117"/>
                </a:cubicBezTo>
                <a:close/>
                <a:moveTo>
                  <a:pt x="122" y="66"/>
                </a:moveTo>
                <a:cubicBezTo>
                  <a:pt x="122" y="52"/>
                  <a:pt x="122" y="52"/>
                  <a:pt x="122" y="52"/>
                </a:cubicBezTo>
                <a:cubicBezTo>
                  <a:pt x="122" y="24"/>
                  <a:pt x="98" y="0"/>
                  <a:pt x="70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1" y="0"/>
                  <a:pt x="9" y="2"/>
                  <a:pt x="9" y="5"/>
                </a:cubicBezTo>
                <a:cubicBezTo>
                  <a:pt x="9" y="20"/>
                  <a:pt x="16" y="34"/>
                  <a:pt x="26" y="43"/>
                </a:cubicBezTo>
                <a:cubicBezTo>
                  <a:pt x="22" y="50"/>
                  <a:pt x="20" y="58"/>
                  <a:pt x="19" y="66"/>
                </a:cubicBezTo>
                <a:cubicBezTo>
                  <a:pt x="9" y="66"/>
                  <a:pt x="0" y="75"/>
                  <a:pt x="0" y="85"/>
                </a:cubicBezTo>
                <a:cubicBezTo>
                  <a:pt x="0" y="95"/>
                  <a:pt x="9" y="104"/>
                  <a:pt x="19" y="104"/>
                </a:cubicBezTo>
                <a:cubicBezTo>
                  <a:pt x="19" y="108"/>
                  <a:pt x="19" y="108"/>
                  <a:pt x="19" y="108"/>
                </a:cubicBezTo>
                <a:cubicBezTo>
                  <a:pt x="19" y="137"/>
                  <a:pt x="42" y="160"/>
                  <a:pt x="70" y="160"/>
                </a:cubicBezTo>
                <a:cubicBezTo>
                  <a:pt x="99" y="160"/>
                  <a:pt x="122" y="137"/>
                  <a:pt x="122" y="108"/>
                </a:cubicBezTo>
                <a:cubicBezTo>
                  <a:pt x="122" y="104"/>
                  <a:pt x="122" y="104"/>
                  <a:pt x="122" y="104"/>
                </a:cubicBezTo>
                <a:cubicBezTo>
                  <a:pt x="133" y="104"/>
                  <a:pt x="141" y="95"/>
                  <a:pt x="141" y="85"/>
                </a:cubicBezTo>
                <a:cubicBezTo>
                  <a:pt x="141" y="75"/>
                  <a:pt x="132" y="66"/>
                  <a:pt x="122" y="66"/>
                </a:cubicBezTo>
                <a:close/>
                <a:moveTo>
                  <a:pt x="18" y="94"/>
                </a:moveTo>
                <a:cubicBezTo>
                  <a:pt x="18" y="94"/>
                  <a:pt x="18" y="94"/>
                  <a:pt x="18" y="94"/>
                </a:cubicBezTo>
                <a:cubicBezTo>
                  <a:pt x="13" y="94"/>
                  <a:pt x="9" y="90"/>
                  <a:pt x="9" y="85"/>
                </a:cubicBezTo>
                <a:cubicBezTo>
                  <a:pt x="9" y="80"/>
                  <a:pt x="13" y="75"/>
                  <a:pt x="18" y="75"/>
                </a:cubicBezTo>
                <a:lnTo>
                  <a:pt x="18" y="94"/>
                </a:lnTo>
                <a:close/>
                <a:moveTo>
                  <a:pt x="74" y="150"/>
                </a:moveTo>
                <a:cubicBezTo>
                  <a:pt x="74" y="146"/>
                  <a:pt x="74" y="146"/>
                  <a:pt x="74" y="146"/>
                </a:cubicBezTo>
                <a:cubicBezTo>
                  <a:pt x="74" y="143"/>
                  <a:pt x="72" y="141"/>
                  <a:pt x="70" y="141"/>
                </a:cubicBezTo>
                <a:cubicBezTo>
                  <a:pt x="68" y="141"/>
                  <a:pt x="66" y="143"/>
                  <a:pt x="66" y="146"/>
                </a:cubicBezTo>
                <a:cubicBezTo>
                  <a:pt x="66" y="150"/>
                  <a:pt x="66" y="150"/>
                  <a:pt x="66" y="150"/>
                </a:cubicBezTo>
                <a:cubicBezTo>
                  <a:pt x="44" y="148"/>
                  <a:pt x="28" y="130"/>
                  <a:pt x="28" y="108"/>
                </a:cubicBezTo>
                <a:cubicBezTo>
                  <a:pt x="32" y="111"/>
                  <a:pt x="37" y="113"/>
                  <a:pt x="42" y="113"/>
                </a:cubicBezTo>
                <a:cubicBezTo>
                  <a:pt x="53" y="113"/>
                  <a:pt x="62" y="105"/>
                  <a:pt x="6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7" y="105"/>
                  <a:pt x="87" y="113"/>
                  <a:pt x="98" y="113"/>
                </a:cubicBezTo>
                <a:cubicBezTo>
                  <a:pt x="103" y="113"/>
                  <a:pt x="108" y="111"/>
                  <a:pt x="112" y="108"/>
                </a:cubicBezTo>
                <a:cubicBezTo>
                  <a:pt x="112" y="130"/>
                  <a:pt x="96" y="148"/>
                  <a:pt x="74" y="150"/>
                </a:cubicBezTo>
                <a:close/>
                <a:moveTo>
                  <a:pt x="28" y="89"/>
                </a:moveTo>
                <a:cubicBezTo>
                  <a:pt x="28" y="81"/>
                  <a:pt x="34" y="75"/>
                  <a:pt x="42" y="75"/>
                </a:cubicBezTo>
                <a:cubicBezTo>
                  <a:pt x="50" y="75"/>
                  <a:pt x="56" y="82"/>
                  <a:pt x="56" y="89"/>
                </a:cubicBezTo>
                <a:cubicBezTo>
                  <a:pt x="56" y="97"/>
                  <a:pt x="49" y="103"/>
                  <a:pt x="42" y="103"/>
                </a:cubicBezTo>
                <a:cubicBezTo>
                  <a:pt x="34" y="103"/>
                  <a:pt x="28" y="97"/>
                  <a:pt x="28" y="89"/>
                </a:cubicBezTo>
                <a:close/>
                <a:moveTo>
                  <a:pt x="98" y="104"/>
                </a:moveTo>
                <a:cubicBezTo>
                  <a:pt x="90" y="104"/>
                  <a:pt x="84" y="97"/>
                  <a:pt x="84" y="90"/>
                </a:cubicBezTo>
                <a:cubicBezTo>
                  <a:pt x="84" y="82"/>
                  <a:pt x="91" y="76"/>
                  <a:pt x="98" y="76"/>
                </a:cubicBezTo>
                <a:cubicBezTo>
                  <a:pt x="106" y="76"/>
                  <a:pt x="112" y="83"/>
                  <a:pt x="112" y="90"/>
                </a:cubicBezTo>
                <a:cubicBezTo>
                  <a:pt x="112" y="97"/>
                  <a:pt x="106" y="104"/>
                  <a:pt x="98" y="104"/>
                </a:cubicBezTo>
                <a:close/>
                <a:moveTo>
                  <a:pt x="112" y="71"/>
                </a:moveTo>
                <a:cubicBezTo>
                  <a:pt x="108" y="68"/>
                  <a:pt x="103" y="66"/>
                  <a:pt x="98" y="66"/>
                </a:cubicBezTo>
                <a:cubicBezTo>
                  <a:pt x="87" y="66"/>
                  <a:pt x="78" y="74"/>
                  <a:pt x="76" y="85"/>
                </a:cubicBezTo>
                <a:cubicBezTo>
                  <a:pt x="65" y="85"/>
                  <a:pt x="65" y="85"/>
                  <a:pt x="65" y="85"/>
                </a:cubicBezTo>
                <a:cubicBezTo>
                  <a:pt x="63" y="74"/>
                  <a:pt x="53" y="66"/>
                  <a:pt x="42" y="66"/>
                </a:cubicBezTo>
                <a:cubicBezTo>
                  <a:pt x="37" y="66"/>
                  <a:pt x="32" y="68"/>
                  <a:pt x="28" y="71"/>
                </a:cubicBezTo>
                <a:cubicBezTo>
                  <a:pt x="28" y="63"/>
                  <a:pt x="30" y="55"/>
                  <a:pt x="34" y="49"/>
                </a:cubicBezTo>
                <a:cubicBezTo>
                  <a:pt x="41" y="54"/>
                  <a:pt x="51" y="57"/>
                  <a:pt x="60" y="57"/>
                </a:cubicBezTo>
                <a:cubicBezTo>
                  <a:pt x="112" y="57"/>
                  <a:pt x="112" y="57"/>
                  <a:pt x="112" y="57"/>
                </a:cubicBezTo>
                <a:lnTo>
                  <a:pt x="112" y="71"/>
                </a:lnTo>
                <a:close/>
                <a:moveTo>
                  <a:pt x="60" y="47"/>
                </a:moveTo>
                <a:cubicBezTo>
                  <a:pt x="39" y="47"/>
                  <a:pt x="21" y="30"/>
                  <a:pt x="18" y="10"/>
                </a:cubicBezTo>
                <a:cubicBezTo>
                  <a:pt x="70" y="10"/>
                  <a:pt x="70" y="10"/>
                  <a:pt x="70" y="10"/>
                </a:cubicBezTo>
                <a:cubicBezTo>
                  <a:pt x="92" y="10"/>
                  <a:pt x="110" y="26"/>
                  <a:pt x="112" y="47"/>
                </a:cubicBezTo>
                <a:lnTo>
                  <a:pt x="60" y="47"/>
                </a:lnTo>
                <a:close/>
                <a:moveTo>
                  <a:pt x="122" y="94"/>
                </a:moveTo>
                <a:cubicBezTo>
                  <a:pt x="122" y="75"/>
                  <a:pt x="122" y="75"/>
                  <a:pt x="122" y="75"/>
                </a:cubicBezTo>
                <a:cubicBezTo>
                  <a:pt x="127" y="75"/>
                  <a:pt x="131" y="79"/>
                  <a:pt x="131" y="85"/>
                </a:cubicBezTo>
                <a:cubicBezTo>
                  <a:pt x="131" y="91"/>
                  <a:pt x="127" y="94"/>
                  <a:pt x="122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BE0FD68D-1A53-AE0E-49C6-6CE8B077E2CB}"/>
              </a:ext>
            </a:extLst>
          </p:cNvPr>
          <p:cNvSpPr>
            <a:spLocks noEditPoints="1"/>
          </p:cNvSpPr>
          <p:nvPr/>
        </p:nvSpPr>
        <p:spPr bwMode="auto">
          <a:xfrm>
            <a:off x="4056063" y="4122738"/>
            <a:ext cx="223838" cy="254000"/>
          </a:xfrm>
          <a:custGeom>
            <a:avLst/>
            <a:gdLst>
              <a:gd name="T0" fmla="*/ 52 w 141"/>
              <a:gd name="T1" fmla="*/ 86 h 160"/>
              <a:gd name="T2" fmla="*/ 47 w 141"/>
              <a:gd name="T3" fmla="*/ 90 h 160"/>
              <a:gd name="T4" fmla="*/ 52 w 141"/>
              <a:gd name="T5" fmla="*/ 95 h 160"/>
              <a:gd name="T6" fmla="*/ 56 w 141"/>
              <a:gd name="T7" fmla="*/ 90 h 160"/>
              <a:gd name="T8" fmla="*/ 52 w 141"/>
              <a:gd name="T9" fmla="*/ 86 h 160"/>
              <a:gd name="T10" fmla="*/ 89 w 141"/>
              <a:gd name="T11" fmla="*/ 86 h 160"/>
              <a:gd name="T12" fmla="*/ 85 w 141"/>
              <a:gd name="T13" fmla="*/ 90 h 160"/>
              <a:gd name="T14" fmla="*/ 89 w 141"/>
              <a:gd name="T15" fmla="*/ 95 h 160"/>
              <a:gd name="T16" fmla="*/ 93 w 141"/>
              <a:gd name="T17" fmla="*/ 90 h 160"/>
              <a:gd name="T18" fmla="*/ 89 w 141"/>
              <a:gd name="T19" fmla="*/ 86 h 160"/>
              <a:gd name="T20" fmla="*/ 70 w 141"/>
              <a:gd name="T21" fmla="*/ 0 h 160"/>
              <a:gd name="T22" fmla="*/ 0 w 141"/>
              <a:gd name="T23" fmla="*/ 71 h 160"/>
              <a:gd name="T24" fmla="*/ 0 w 141"/>
              <a:gd name="T25" fmla="*/ 156 h 160"/>
              <a:gd name="T26" fmla="*/ 4 w 141"/>
              <a:gd name="T27" fmla="*/ 160 h 160"/>
              <a:gd name="T28" fmla="*/ 136 w 141"/>
              <a:gd name="T29" fmla="*/ 160 h 160"/>
              <a:gd name="T30" fmla="*/ 140 w 141"/>
              <a:gd name="T31" fmla="*/ 156 h 160"/>
              <a:gd name="T32" fmla="*/ 140 w 141"/>
              <a:gd name="T33" fmla="*/ 71 h 160"/>
              <a:gd name="T34" fmla="*/ 70 w 141"/>
              <a:gd name="T35" fmla="*/ 0 h 160"/>
              <a:gd name="T36" fmla="*/ 70 w 141"/>
              <a:gd name="T37" fmla="*/ 10 h 160"/>
              <a:gd name="T38" fmla="*/ 109 w 141"/>
              <a:gd name="T39" fmla="*/ 24 h 160"/>
              <a:gd name="T40" fmla="*/ 70 w 141"/>
              <a:gd name="T41" fmla="*/ 39 h 160"/>
              <a:gd name="T42" fmla="*/ 32 w 141"/>
              <a:gd name="T43" fmla="*/ 24 h 160"/>
              <a:gd name="T44" fmla="*/ 70 w 141"/>
              <a:gd name="T45" fmla="*/ 10 h 160"/>
              <a:gd name="T46" fmla="*/ 84 w 141"/>
              <a:gd name="T47" fmla="*/ 149 h 160"/>
              <a:gd name="T48" fmla="*/ 70 w 141"/>
              <a:gd name="T49" fmla="*/ 152 h 160"/>
              <a:gd name="T50" fmla="*/ 56 w 141"/>
              <a:gd name="T51" fmla="*/ 149 h 160"/>
              <a:gd name="T52" fmla="*/ 56 w 141"/>
              <a:gd name="T53" fmla="*/ 125 h 160"/>
              <a:gd name="T54" fmla="*/ 70 w 141"/>
              <a:gd name="T55" fmla="*/ 123 h 160"/>
              <a:gd name="T56" fmla="*/ 84 w 141"/>
              <a:gd name="T57" fmla="*/ 125 h 160"/>
              <a:gd name="T58" fmla="*/ 84 w 141"/>
              <a:gd name="T59" fmla="*/ 149 h 160"/>
              <a:gd name="T60" fmla="*/ 91 w 141"/>
              <a:gd name="T61" fmla="*/ 118 h 160"/>
              <a:gd name="T62" fmla="*/ 70 w 141"/>
              <a:gd name="T63" fmla="*/ 113 h 160"/>
              <a:gd name="T64" fmla="*/ 50 w 141"/>
              <a:gd name="T65" fmla="*/ 118 h 160"/>
              <a:gd name="T66" fmla="*/ 47 w 141"/>
              <a:gd name="T67" fmla="*/ 122 h 160"/>
              <a:gd name="T68" fmla="*/ 47 w 141"/>
              <a:gd name="T69" fmla="*/ 144 h 160"/>
              <a:gd name="T70" fmla="*/ 28 w 141"/>
              <a:gd name="T71" fmla="*/ 109 h 160"/>
              <a:gd name="T72" fmla="*/ 28 w 141"/>
              <a:gd name="T73" fmla="*/ 93 h 160"/>
              <a:gd name="T74" fmla="*/ 70 w 141"/>
              <a:gd name="T75" fmla="*/ 67 h 160"/>
              <a:gd name="T76" fmla="*/ 112 w 141"/>
              <a:gd name="T77" fmla="*/ 93 h 160"/>
              <a:gd name="T78" fmla="*/ 112 w 141"/>
              <a:gd name="T79" fmla="*/ 109 h 160"/>
              <a:gd name="T80" fmla="*/ 94 w 141"/>
              <a:gd name="T81" fmla="*/ 144 h 160"/>
              <a:gd name="T82" fmla="*/ 94 w 141"/>
              <a:gd name="T83" fmla="*/ 122 h 160"/>
              <a:gd name="T84" fmla="*/ 91 w 141"/>
              <a:gd name="T85" fmla="*/ 118 h 160"/>
              <a:gd name="T86" fmla="*/ 131 w 141"/>
              <a:gd name="T87" fmla="*/ 152 h 160"/>
              <a:gd name="T88" fmla="*/ 100 w 141"/>
              <a:gd name="T89" fmla="*/ 152 h 160"/>
              <a:gd name="T90" fmla="*/ 122 w 141"/>
              <a:gd name="T91" fmla="*/ 109 h 160"/>
              <a:gd name="T92" fmla="*/ 122 w 141"/>
              <a:gd name="T93" fmla="*/ 90 h 160"/>
              <a:gd name="T94" fmla="*/ 120 w 141"/>
              <a:gd name="T95" fmla="*/ 86 h 160"/>
              <a:gd name="T96" fmla="*/ 73 w 141"/>
              <a:gd name="T97" fmla="*/ 58 h 160"/>
              <a:gd name="T98" fmla="*/ 70 w 141"/>
              <a:gd name="T99" fmla="*/ 57 h 160"/>
              <a:gd name="T100" fmla="*/ 68 w 141"/>
              <a:gd name="T101" fmla="*/ 58 h 160"/>
              <a:gd name="T102" fmla="*/ 21 w 141"/>
              <a:gd name="T103" fmla="*/ 86 h 160"/>
              <a:gd name="T104" fmla="*/ 18 w 141"/>
              <a:gd name="T105" fmla="*/ 90 h 160"/>
              <a:gd name="T106" fmla="*/ 18 w 141"/>
              <a:gd name="T107" fmla="*/ 109 h 160"/>
              <a:gd name="T108" fmla="*/ 40 w 141"/>
              <a:gd name="T109" fmla="*/ 152 h 160"/>
              <a:gd name="T110" fmla="*/ 9 w 141"/>
              <a:gd name="T111" fmla="*/ 152 h 160"/>
              <a:gd name="T112" fmla="*/ 9 w 141"/>
              <a:gd name="T113" fmla="*/ 71 h 160"/>
              <a:gd name="T114" fmla="*/ 25 w 141"/>
              <a:gd name="T115" fmla="*/ 31 h 160"/>
              <a:gd name="T116" fmla="*/ 70 w 141"/>
              <a:gd name="T117" fmla="*/ 48 h 160"/>
              <a:gd name="T118" fmla="*/ 116 w 141"/>
              <a:gd name="T119" fmla="*/ 31 h 160"/>
              <a:gd name="T120" fmla="*/ 131 w 141"/>
              <a:gd name="T121" fmla="*/ 71 h 160"/>
              <a:gd name="T122" fmla="*/ 131 w 141"/>
              <a:gd name="T123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1" h="160">
                <a:moveTo>
                  <a:pt x="52" y="86"/>
                </a:moveTo>
                <a:cubicBezTo>
                  <a:pt x="49" y="86"/>
                  <a:pt x="47" y="88"/>
                  <a:pt x="47" y="90"/>
                </a:cubicBezTo>
                <a:cubicBezTo>
                  <a:pt x="47" y="93"/>
                  <a:pt x="49" y="95"/>
                  <a:pt x="52" y="95"/>
                </a:cubicBezTo>
                <a:cubicBezTo>
                  <a:pt x="54" y="95"/>
                  <a:pt x="56" y="93"/>
                  <a:pt x="56" y="90"/>
                </a:cubicBezTo>
                <a:cubicBezTo>
                  <a:pt x="56" y="88"/>
                  <a:pt x="54" y="86"/>
                  <a:pt x="52" y="86"/>
                </a:cubicBezTo>
                <a:close/>
                <a:moveTo>
                  <a:pt x="89" y="86"/>
                </a:moveTo>
                <a:cubicBezTo>
                  <a:pt x="87" y="86"/>
                  <a:pt x="85" y="88"/>
                  <a:pt x="85" y="90"/>
                </a:cubicBezTo>
                <a:cubicBezTo>
                  <a:pt x="85" y="93"/>
                  <a:pt x="87" y="95"/>
                  <a:pt x="89" y="95"/>
                </a:cubicBezTo>
                <a:cubicBezTo>
                  <a:pt x="91" y="95"/>
                  <a:pt x="93" y="93"/>
                  <a:pt x="93" y="90"/>
                </a:cubicBezTo>
                <a:cubicBezTo>
                  <a:pt x="93" y="88"/>
                  <a:pt x="91" y="86"/>
                  <a:pt x="89" y="86"/>
                </a:cubicBezTo>
                <a:close/>
                <a:moveTo>
                  <a:pt x="70" y="0"/>
                </a:moveTo>
                <a:cubicBezTo>
                  <a:pt x="32" y="0"/>
                  <a:pt x="0" y="32"/>
                  <a:pt x="0" y="71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4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8" y="160"/>
                  <a:pt x="140" y="158"/>
                  <a:pt x="140" y="156"/>
                </a:cubicBezTo>
                <a:cubicBezTo>
                  <a:pt x="140" y="71"/>
                  <a:pt x="140" y="71"/>
                  <a:pt x="140" y="71"/>
                </a:cubicBezTo>
                <a:cubicBezTo>
                  <a:pt x="141" y="33"/>
                  <a:pt x="109" y="0"/>
                  <a:pt x="70" y="0"/>
                </a:cubicBezTo>
                <a:close/>
                <a:moveTo>
                  <a:pt x="70" y="10"/>
                </a:moveTo>
                <a:cubicBezTo>
                  <a:pt x="85" y="10"/>
                  <a:pt x="98" y="15"/>
                  <a:pt x="109" y="24"/>
                </a:cubicBezTo>
                <a:cubicBezTo>
                  <a:pt x="102" y="32"/>
                  <a:pt x="87" y="39"/>
                  <a:pt x="70" y="39"/>
                </a:cubicBezTo>
                <a:cubicBezTo>
                  <a:pt x="53" y="39"/>
                  <a:pt x="38" y="33"/>
                  <a:pt x="32" y="24"/>
                </a:cubicBezTo>
                <a:cubicBezTo>
                  <a:pt x="42" y="15"/>
                  <a:pt x="55" y="10"/>
                  <a:pt x="70" y="10"/>
                </a:cubicBezTo>
                <a:close/>
                <a:moveTo>
                  <a:pt x="84" y="149"/>
                </a:moveTo>
                <a:cubicBezTo>
                  <a:pt x="80" y="150"/>
                  <a:pt x="75" y="152"/>
                  <a:pt x="70" y="152"/>
                </a:cubicBezTo>
                <a:cubicBezTo>
                  <a:pt x="65" y="152"/>
                  <a:pt x="60" y="150"/>
                  <a:pt x="56" y="149"/>
                </a:cubicBezTo>
                <a:cubicBezTo>
                  <a:pt x="56" y="125"/>
                  <a:pt x="56" y="125"/>
                  <a:pt x="56" y="125"/>
                </a:cubicBezTo>
                <a:cubicBezTo>
                  <a:pt x="60" y="124"/>
                  <a:pt x="65" y="123"/>
                  <a:pt x="70" y="123"/>
                </a:cubicBezTo>
                <a:cubicBezTo>
                  <a:pt x="75" y="123"/>
                  <a:pt x="80" y="124"/>
                  <a:pt x="84" y="125"/>
                </a:cubicBezTo>
                <a:lnTo>
                  <a:pt x="84" y="149"/>
                </a:lnTo>
                <a:close/>
                <a:moveTo>
                  <a:pt x="91" y="118"/>
                </a:moveTo>
                <a:cubicBezTo>
                  <a:pt x="85" y="115"/>
                  <a:pt x="77" y="113"/>
                  <a:pt x="70" y="113"/>
                </a:cubicBezTo>
                <a:cubicBezTo>
                  <a:pt x="63" y="113"/>
                  <a:pt x="56" y="115"/>
                  <a:pt x="50" y="118"/>
                </a:cubicBezTo>
                <a:cubicBezTo>
                  <a:pt x="48" y="119"/>
                  <a:pt x="47" y="120"/>
                  <a:pt x="47" y="122"/>
                </a:cubicBezTo>
                <a:cubicBezTo>
                  <a:pt x="47" y="144"/>
                  <a:pt x="47" y="144"/>
                  <a:pt x="47" y="144"/>
                </a:cubicBezTo>
                <a:cubicBezTo>
                  <a:pt x="36" y="137"/>
                  <a:pt x="28" y="123"/>
                  <a:pt x="28" y="109"/>
                </a:cubicBezTo>
                <a:cubicBezTo>
                  <a:pt x="28" y="93"/>
                  <a:pt x="28" y="93"/>
                  <a:pt x="28" y="93"/>
                </a:cubicBezTo>
                <a:cubicBezTo>
                  <a:pt x="70" y="67"/>
                  <a:pt x="70" y="67"/>
                  <a:pt x="70" y="67"/>
                </a:cubicBezTo>
                <a:cubicBezTo>
                  <a:pt x="112" y="93"/>
                  <a:pt x="112" y="93"/>
                  <a:pt x="112" y="93"/>
                </a:cubicBezTo>
                <a:cubicBezTo>
                  <a:pt x="112" y="109"/>
                  <a:pt x="112" y="109"/>
                  <a:pt x="112" y="109"/>
                </a:cubicBezTo>
                <a:cubicBezTo>
                  <a:pt x="112" y="124"/>
                  <a:pt x="105" y="137"/>
                  <a:pt x="94" y="144"/>
                </a:cubicBezTo>
                <a:cubicBezTo>
                  <a:pt x="94" y="122"/>
                  <a:pt x="94" y="122"/>
                  <a:pt x="94" y="122"/>
                </a:cubicBezTo>
                <a:cubicBezTo>
                  <a:pt x="94" y="120"/>
                  <a:pt x="92" y="119"/>
                  <a:pt x="91" y="118"/>
                </a:cubicBezTo>
                <a:close/>
                <a:moveTo>
                  <a:pt x="131" y="152"/>
                </a:moveTo>
                <a:cubicBezTo>
                  <a:pt x="100" y="152"/>
                  <a:pt x="100" y="152"/>
                  <a:pt x="100" y="152"/>
                </a:cubicBezTo>
                <a:cubicBezTo>
                  <a:pt x="113" y="142"/>
                  <a:pt x="122" y="127"/>
                  <a:pt x="122" y="109"/>
                </a:cubicBezTo>
                <a:cubicBezTo>
                  <a:pt x="122" y="90"/>
                  <a:pt x="122" y="90"/>
                  <a:pt x="122" y="90"/>
                </a:cubicBezTo>
                <a:cubicBezTo>
                  <a:pt x="122" y="89"/>
                  <a:pt x="121" y="87"/>
                  <a:pt x="120" y="86"/>
                </a:cubicBezTo>
                <a:cubicBezTo>
                  <a:pt x="73" y="58"/>
                  <a:pt x="73" y="58"/>
                  <a:pt x="73" y="58"/>
                </a:cubicBezTo>
                <a:cubicBezTo>
                  <a:pt x="72" y="57"/>
                  <a:pt x="71" y="57"/>
                  <a:pt x="70" y="57"/>
                </a:cubicBezTo>
                <a:cubicBezTo>
                  <a:pt x="69" y="57"/>
                  <a:pt x="69" y="57"/>
                  <a:pt x="68" y="58"/>
                </a:cubicBezTo>
                <a:cubicBezTo>
                  <a:pt x="21" y="86"/>
                  <a:pt x="21" y="86"/>
                  <a:pt x="21" y="86"/>
                </a:cubicBezTo>
                <a:cubicBezTo>
                  <a:pt x="19" y="87"/>
                  <a:pt x="18" y="89"/>
                  <a:pt x="18" y="90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26"/>
                  <a:pt x="27" y="142"/>
                  <a:pt x="40" y="152"/>
                </a:cubicBezTo>
                <a:cubicBezTo>
                  <a:pt x="9" y="152"/>
                  <a:pt x="9" y="152"/>
                  <a:pt x="9" y="152"/>
                </a:cubicBezTo>
                <a:cubicBezTo>
                  <a:pt x="9" y="71"/>
                  <a:pt x="9" y="71"/>
                  <a:pt x="9" y="71"/>
                </a:cubicBezTo>
                <a:cubicBezTo>
                  <a:pt x="9" y="55"/>
                  <a:pt x="15" y="41"/>
                  <a:pt x="25" y="31"/>
                </a:cubicBezTo>
                <a:cubicBezTo>
                  <a:pt x="34" y="41"/>
                  <a:pt x="51" y="48"/>
                  <a:pt x="70" y="48"/>
                </a:cubicBezTo>
                <a:cubicBezTo>
                  <a:pt x="90" y="48"/>
                  <a:pt x="107" y="41"/>
                  <a:pt x="116" y="31"/>
                </a:cubicBezTo>
                <a:cubicBezTo>
                  <a:pt x="126" y="42"/>
                  <a:pt x="131" y="56"/>
                  <a:pt x="131" y="71"/>
                </a:cubicBezTo>
                <a:lnTo>
                  <a:pt x="131" y="15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9891225D-5055-9BED-B304-1B5E328780D0}"/>
              </a:ext>
            </a:extLst>
          </p:cNvPr>
          <p:cNvSpPr>
            <a:spLocks noEditPoints="1"/>
          </p:cNvSpPr>
          <p:nvPr/>
        </p:nvSpPr>
        <p:spPr bwMode="auto">
          <a:xfrm>
            <a:off x="2411413" y="4675188"/>
            <a:ext cx="193675" cy="254000"/>
          </a:xfrm>
          <a:custGeom>
            <a:avLst/>
            <a:gdLst>
              <a:gd name="T0" fmla="*/ 38 w 122"/>
              <a:gd name="T1" fmla="*/ 90 h 160"/>
              <a:gd name="T2" fmla="*/ 47 w 122"/>
              <a:gd name="T3" fmla="*/ 90 h 160"/>
              <a:gd name="T4" fmla="*/ 80 w 122"/>
              <a:gd name="T5" fmla="*/ 85 h 160"/>
              <a:gd name="T6" fmla="*/ 80 w 122"/>
              <a:gd name="T7" fmla="*/ 94 h 160"/>
              <a:gd name="T8" fmla="*/ 80 w 122"/>
              <a:gd name="T9" fmla="*/ 85 h 160"/>
              <a:gd name="T10" fmla="*/ 33 w 122"/>
              <a:gd name="T11" fmla="*/ 0 h 160"/>
              <a:gd name="T12" fmla="*/ 0 w 122"/>
              <a:gd name="T13" fmla="*/ 80 h 160"/>
              <a:gd name="T14" fmla="*/ 7 w 122"/>
              <a:gd name="T15" fmla="*/ 84 h 160"/>
              <a:gd name="T16" fmla="*/ 9 w 122"/>
              <a:gd name="T17" fmla="*/ 109 h 160"/>
              <a:gd name="T18" fmla="*/ 113 w 122"/>
              <a:gd name="T19" fmla="*/ 109 h 160"/>
              <a:gd name="T20" fmla="*/ 115 w 122"/>
              <a:gd name="T21" fmla="*/ 84 h 160"/>
              <a:gd name="T22" fmla="*/ 122 w 122"/>
              <a:gd name="T23" fmla="*/ 80 h 160"/>
              <a:gd name="T24" fmla="*/ 89 w 122"/>
              <a:gd name="T25" fmla="*/ 0 h 160"/>
              <a:gd name="T26" fmla="*/ 33 w 122"/>
              <a:gd name="T27" fmla="*/ 10 h 160"/>
              <a:gd name="T28" fmla="*/ 9 w 122"/>
              <a:gd name="T29" fmla="*/ 70 h 160"/>
              <a:gd name="T30" fmla="*/ 65 w 122"/>
              <a:gd name="T31" fmla="*/ 57 h 160"/>
              <a:gd name="T32" fmla="*/ 56 w 122"/>
              <a:gd name="T33" fmla="*/ 57 h 160"/>
              <a:gd name="T34" fmla="*/ 65 w 122"/>
              <a:gd name="T35" fmla="*/ 57 h 160"/>
              <a:gd name="T36" fmla="*/ 30 w 122"/>
              <a:gd name="T37" fmla="*/ 66 h 160"/>
              <a:gd name="T38" fmla="*/ 47 w 122"/>
              <a:gd name="T39" fmla="*/ 57 h 160"/>
              <a:gd name="T40" fmla="*/ 75 w 122"/>
              <a:gd name="T41" fmla="*/ 149 h 160"/>
              <a:gd name="T42" fmla="*/ 47 w 122"/>
              <a:gd name="T43" fmla="*/ 149 h 160"/>
              <a:gd name="T44" fmla="*/ 61 w 122"/>
              <a:gd name="T45" fmla="*/ 119 h 160"/>
              <a:gd name="T46" fmla="*/ 75 w 122"/>
              <a:gd name="T47" fmla="*/ 149 h 160"/>
              <a:gd name="T48" fmla="*/ 103 w 122"/>
              <a:gd name="T49" fmla="*/ 109 h 160"/>
              <a:gd name="T50" fmla="*/ 84 w 122"/>
              <a:gd name="T51" fmla="*/ 118 h 160"/>
              <a:gd name="T52" fmla="*/ 61 w 122"/>
              <a:gd name="T53" fmla="*/ 110 h 160"/>
              <a:gd name="T54" fmla="*/ 38 w 122"/>
              <a:gd name="T55" fmla="*/ 118 h 160"/>
              <a:gd name="T56" fmla="*/ 19 w 122"/>
              <a:gd name="T57" fmla="*/ 109 h 160"/>
              <a:gd name="T58" fmla="*/ 103 w 122"/>
              <a:gd name="T59" fmla="*/ 75 h 160"/>
              <a:gd name="T60" fmla="*/ 104 w 122"/>
              <a:gd name="T61" fmla="*/ 109 h 160"/>
              <a:gd name="T62" fmla="*/ 75 w 122"/>
              <a:gd name="T63" fmla="*/ 56 h 160"/>
              <a:gd name="T64" fmla="*/ 73 w 122"/>
              <a:gd name="T65" fmla="*/ 66 h 160"/>
              <a:gd name="T66" fmla="*/ 65 w 122"/>
              <a:gd name="T67" fmla="*/ 38 h 160"/>
              <a:gd name="T68" fmla="*/ 113 w 122"/>
              <a:gd name="T69" fmla="*/ 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2" h="160">
                <a:moveTo>
                  <a:pt x="42" y="85"/>
                </a:moveTo>
                <a:cubicBezTo>
                  <a:pt x="40" y="85"/>
                  <a:pt x="38" y="87"/>
                  <a:pt x="38" y="90"/>
                </a:cubicBezTo>
                <a:cubicBezTo>
                  <a:pt x="38" y="92"/>
                  <a:pt x="40" y="94"/>
                  <a:pt x="42" y="94"/>
                </a:cubicBezTo>
                <a:cubicBezTo>
                  <a:pt x="45" y="94"/>
                  <a:pt x="47" y="92"/>
                  <a:pt x="47" y="90"/>
                </a:cubicBezTo>
                <a:cubicBezTo>
                  <a:pt x="47" y="87"/>
                  <a:pt x="45" y="85"/>
                  <a:pt x="42" y="85"/>
                </a:cubicBezTo>
                <a:close/>
                <a:moveTo>
                  <a:pt x="80" y="85"/>
                </a:moveTo>
                <a:cubicBezTo>
                  <a:pt x="78" y="85"/>
                  <a:pt x="76" y="87"/>
                  <a:pt x="76" y="90"/>
                </a:cubicBezTo>
                <a:cubicBezTo>
                  <a:pt x="76" y="92"/>
                  <a:pt x="78" y="94"/>
                  <a:pt x="80" y="94"/>
                </a:cubicBezTo>
                <a:cubicBezTo>
                  <a:pt x="82" y="94"/>
                  <a:pt x="84" y="92"/>
                  <a:pt x="84" y="90"/>
                </a:cubicBezTo>
                <a:cubicBezTo>
                  <a:pt x="84" y="87"/>
                  <a:pt x="82" y="85"/>
                  <a:pt x="80" y="85"/>
                </a:cubicBezTo>
                <a:close/>
                <a:moveTo>
                  <a:pt x="89" y="0"/>
                </a:moveTo>
                <a:cubicBezTo>
                  <a:pt x="33" y="0"/>
                  <a:pt x="33" y="0"/>
                  <a:pt x="33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3"/>
                  <a:pt x="2" y="85"/>
                  <a:pt x="5" y="85"/>
                </a:cubicBezTo>
                <a:cubicBezTo>
                  <a:pt x="6" y="85"/>
                  <a:pt x="7" y="84"/>
                  <a:pt x="7" y="84"/>
                </a:cubicBezTo>
                <a:cubicBezTo>
                  <a:pt x="9" y="82"/>
                  <a:pt x="9" y="82"/>
                  <a:pt x="9" y="82"/>
                </a:cubicBezTo>
                <a:cubicBezTo>
                  <a:pt x="9" y="109"/>
                  <a:pt x="9" y="109"/>
                  <a:pt x="9" y="109"/>
                </a:cubicBezTo>
                <a:cubicBezTo>
                  <a:pt x="9" y="137"/>
                  <a:pt x="33" y="160"/>
                  <a:pt x="61" y="160"/>
                </a:cubicBezTo>
                <a:cubicBezTo>
                  <a:pt x="89" y="160"/>
                  <a:pt x="113" y="137"/>
                  <a:pt x="113" y="109"/>
                </a:cubicBezTo>
                <a:cubicBezTo>
                  <a:pt x="113" y="83"/>
                  <a:pt x="113" y="83"/>
                  <a:pt x="113" y="83"/>
                </a:cubicBezTo>
                <a:cubicBezTo>
                  <a:pt x="115" y="84"/>
                  <a:pt x="115" y="84"/>
                  <a:pt x="115" y="84"/>
                </a:cubicBezTo>
                <a:cubicBezTo>
                  <a:pt x="115" y="85"/>
                  <a:pt x="116" y="85"/>
                  <a:pt x="117" y="85"/>
                </a:cubicBezTo>
                <a:cubicBezTo>
                  <a:pt x="120" y="85"/>
                  <a:pt x="122" y="83"/>
                  <a:pt x="122" y="80"/>
                </a:cubicBezTo>
                <a:cubicBezTo>
                  <a:pt x="122" y="33"/>
                  <a:pt x="122" y="33"/>
                  <a:pt x="122" y="33"/>
                </a:cubicBezTo>
                <a:cubicBezTo>
                  <a:pt x="122" y="15"/>
                  <a:pt x="107" y="0"/>
                  <a:pt x="89" y="0"/>
                </a:cubicBezTo>
                <a:close/>
                <a:moveTo>
                  <a:pt x="9" y="33"/>
                </a:moveTo>
                <a:cubicBezTo>
                  <a:pt x="9" y="21"/>
                  <a:pt x="20" y="10"/>
                  <a:pt x="33" y="10"/>
                </a:cubicBezTo>
                <a:cubicBezTo>
                  <a:pt x="86" y="10"/>
                  <a:pt x="86" y="10"/>
                  <a:pt x="86" y="10"/>
                </a:cubicBezTo>
                <a:cubicBezTo>
                  <a:pt x="9" y="70"/>
                  <a:pt x="9" y="70"/>
                  <a:pt x="9" y="70"/>
                </a:cubicBezTo>
                <a:lnTo>
                  <a:pt x="9" y="33"/>
                </a:lnTo>
                <a:close/>
                <a:moveTo>
                  <a:pt x="65" y="57"/>
                </a:moveTo>
                <a:cubicBezTo>
                  <a:pt x="65" y="63"/>
                  <a:pt x="62" y="66"/>
                  <a:pt x="61" y="66"/>
                </a:cubicBezTo>
                <a:cubicBezTo>
                  <a:pt x="59" y="66"/>
                  <a:pt x="56" y="63"/>
                  <a:pt x="56" y="57"/>
                </a:cubicBezTo>
                <a:cubicBezTo>
                  <a:pt x="56" y="51"/>
                  <a:pt x="59" y="48"/>
                  <a:pt x="61" y="48"/>
                </a:cubicBezTo>
                <a:cubicBezTo>
                  <a:pt x="62" y="48"/>
                  <a:pt x="65" y="51"/>
                  <a:pt x="65" y="57"/>
                </a:cubicBezTo>
                <a:close/>
                <a:moveTo>
                  <a:pt x="49" y="66"/>
                </a:moveTo>
                <a:cubicBezTo>
                  <a:pt x="30" y="66"/>
                  <a:pt x="30" y="66"/>
                  <a:pt x="30" y="66"/>
                </a:cubicBezTo>
                <a:cubicBezTo>
                  <a:pt x="47" y="52"/>
                  <a:pt x="47" y="52"/>
                  <a:pt x="47" y="52"/>
                </a:cubicBezTo>
                <a:cubicBezTo>
                  <a:pt x="47" y="54"/>
                  <a:pt x="47" y="56"/>
                  <a:pt x="47" y="57"/>
                </a:cubicBezTo>
                <a:cubicBezTo>
                  <a:pt x="47" y="60"/>
                  <a:pt x="48" y="63"/>
                  <a:pt x="49" y="66"/>
                </a:cubicBezTo>
                <a:close/>
                <a:moveTo>
                  <a:pt x="75" y="149"/>
                </a:moveTo>
                <a:cubicBezTo>
                  <a:pt x="71" y="151"/>
                  <a:pt x="66" y="152"/>
                  <a:pt x="61" y="152"/>
                </a:cubicBezTo>
                <a:cubicBezTo>
                  <a:pt x="56" y="152"/>
                  <a:pt x="51" y="151"/>
                  <a:pt x="47" y="149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51" y="120"/>
                  <a:pt x="56" y="119"/>
                  <a:pt x="61" y="119"/>
                </a:cubicBezTo>
                <a:cubicBezTo>
                  <a:pt x="66" y="119"/>
                  <a:pt x="71" y="120"/>
                  <a:pt x="75" y="122"/>
                </a:cubicBezTo>
                <a:lnTo>
                  <a:pt x="75" y="149"/>
                </a:lnTo>
                <a:close/>
                <a:moveTo>
                  <a:pt x="104" y="109"/>
                </a:moveTo>
                <a:cubicBezTo>
                  <a:pt x="103" y="109"/>
                  <a:pt x="103" y="109"/>
                  <a:pt x="103" y="109"/>
                </a:cubicBezTo>
                <a:cubicBezTo>
                  <a:pt x="103" y="123"/>
                  <a:pt x="96" y="137"/>
                  <a:pt x="84" y="144"/>
                </a:cubicBezTo>
                <a:cubicBezTo>
                  <a:pt x="84" y="118"/>
                  <a:pt x="84" y="118"/>
                  <a:pt x="84" y="118"/>
                </a:cubicBezTo>
                <a:cubicBezTo>
                  <a:pt x="84" y="116"/>
                  <a:pt x="83" y="115"/>
                  <a:pt x="82" y="114"/>
                </a:cubicBezTo>
                <a:cubicBezTo>
                  <a:pt x="75" y="111"/>
                  <a:pt x="68" y="110"/>
                  <a:pt x="61" y="110"/>
                </a:cubicBezTo>
                <a:cubicBezTo>
                  <a:pt x="54" y="110"/>
                  <a:pt x="47" y="111"/>
                  <a:pt x="40" y="114"/>
                </a:cubicBezTo>
                <a:cubicBezTo>
                  <a:pt x="39" y="116"/>
                  <a:pt x="38" y="117"/>
                  <a:pt x="38" y="118"/>
                </a:cubicBezTo>
                <a:cubicBezTo>
                  <a:pt x="38" y="144"/>
                  <a:pt x="38" y="144"/>
                  <a:pt x="38" y="144"/>
                </a:cubicBezTo>
                <a:cubicBezTo>
                  <a:pt x="27" y="137"/>
                  <a:pt x="19" y="124"/>
                  <a:pt x="19" y="109"/>
                </a:cubicBezTo>
                <a:cubicBezTo>
                  <a:pt x="19" y="75"/>
                  <a:pt x="19" y="75"/>
                  <a:pt x="19" y="75"/>
                </a:cubicBezTo>
                <a:cubicBezTo>
                  <a:pt x="103" y="75"/>
                  <a:pt x="103" y="75"/>
                  <a:pt x="103" y="75"/>
                </a:cubicBezTo>
                <a:cubicBezTo>
                  <a:pt x="104" y="76"/>
                  <a:pt x="104" y="76"/>
                  <a:pt x="104" y="76"/>
                </a:cubicBezTo>
                <a:lnTo>
                  <a:pt x="104" y="109"/>
                </a:lnTo>
                <a:close/>
                <a:moveTo>
                  <a:pt x="73" y="66"/>
                </a:moveTo>
                <a:cubicBezTo>
                  <a:pt x="74" y="63"/>
                  <a:pt x="75" y="60"/>
                  <a:pt x="75" y="56"/>
                </a:cubicBezTo>
                <a:cubicBezTo>
                  <a:pt x="89" y="66"/>
                  <a:pt x="89" y="66"/>
                  <a:pt x="89" y="66"/>
                </a:cubicBezTo>
                <a:lnTo>
                  <a:pt x="73" y="66"/>
                </a:lnTo>
                <a:close/>
                <a:moveTo>
                  <a:pt x="113" y="71"/>
                </a:moveTo>
                <a:cubicBezTo>
                  <a:pt x="65" y="38"/>
                  <a:pt x="65" y="38"/>
                  <a:pt x="65" y="38"/>
                </a:cubicBezTo>
                <a:cubicBezTo>
                  <a:pt x="98" y="12"/>
                  <a:pt x="98" y="12"/>
                  <a:pt x="98" y="12"/>
                </a:cubicBezTo>
                <a:cubicBezTo>
                  <a:pt x="107" y="15"/>
                  <a:pt x="113" y="24"/>
                  <a:pt x="113" y="34"/>
                </a:cubicBezTo>
                <a:lnTo>
                  <a:pt x="113" y="7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913559FC-191B-61E5-9CFE-78A273488DDA}"/>
              </a:ext>
            </a:extLst>
          </p:cNvPr>
          <p:cNvSpPr>
            <a:spLocks noEditPoints="1"/>
          </p:cNvSpPr>
          <p:nvPr/>
        </p:nvSpPr>
        <p:spPr bwMode="auto">
          <a:xfrm>
            <a:off x="8453438" y="3573463"/>
            <a:ext cx="236538" cy="254000"/>
          </a:xfrm>
          <a:custGeom>
            <a:avLst/>
            <a:gdLst>
              <a:gd name="T0" fmla="*/ 86 w 149"/>
              <a:gd name="T1" fmla="*/ 118 h 160"/>
              <a:gd name="T2" fmla="*/ 66 w 149"/>
              <a:gd name="T3" fmla="*/ 118 h 160"/>
              <a:gd name="T4" fmla="*/ 59 w 149"/>
              <a:gd name="T5" fmla="*/ 118 h 160"/>
              <a:gd name="T6" fmla="*/ 76 w 149"/>
              <a:gd name="T7" fmla="*/ 131 h 160"/>
              <a:gd name="T8" fmla="*/ 92 w 149"/>
              <a:gd name="T9" fmla="*/ 118 h 160"/>
              <a:gd name="T10" fmla="*/ 127 w 149"/>
              <a:gd name="T11" fmla="*/ 75 h 160"/>
              <a:gd name="T12" fmla="*/ 144 w 149"/>
              <a:gd name="T13" fmla="*/ 46 h 160"/>
              <a:gd name="T14" fmla="*/ 126 w 149"/>
              <a:gd name="T15" fmla="*/ 9 h 160"/>
              <a:gd name="T16" fmla="*/ 106 w 149"/>
              <a:gd name="T17" fmla="*/ 0 h 160"/>
              <a:gd name="T18" fmla="*/ 89 w 149"/>
              <a:gd name="T19" fmla="*/ 12 h 160"/>
              <a:gd name="T20" fmla="*/ 60 w 149"/>
              <a:gd name="T21" fmla="*/ 12 h 160"/>
              <a:gd name="T22" fmla="*/ 26 w 149"/>
              <a:gd name="T23" fmla="*/ 9 h 160"/>
              <a:gd name="T24" fmla="*/ 7 w 149"/>
              <a:gd name="T25" fmla="*/ 37 h 160"/>
              <a:gd name="T26" fmla="*/ 23 w 149"/>
              <a:gd name="T27" fmla="*/ 65 h 160"/>
              <a:gd name="T28" fmla="*/ 5 w 149"/>
              <a:gd name="T29" fmla="*/ 94 h 160"/>
              <a:gd name="T30" fmla="*/ 75 w 149"/>
              <a:gd name="T31" fmla="*/ 160 h 160"/>
              <a:gd name="T32" fmla="*/ 145 w 149"/>
              <a:gd name="T33" fmla="*/ 94 h 160"/>
              <a:gd name="T34" fmla="*/ 23 w 149"/>
              <a:gd name="T35" fmla="*/ 89 h 160"/>
              <a:gd name="T36" fmla="*/ 21 w 149"/>
              <a:gd name="T37" fmla="*/ 103 h 160"/>
              <a:gd name="T38" fmla="*/ 23 w 149"/>
              <a:gd name="T39" fmla="*/ 85 h 160"/>
              <a:gd name="T40" fmla="*/ 76 w 149"/>
              <a:gd name="T41" fmla="*/ 19 h 160"/>
              <a:gd name="T42" fmla="*/ 117 w 149"/>
              <a:gd name="T43" fmla="*/ 71 h 160"/>
              <a:gd name="T44" fmla="*/ 81 w 149"/>
              <a:gd name="T45" fmla="*/ 85 h 160"/>
              <a:gd name="T46" fmla="*/ 48 w 149"/>
              <a:gd name="T47" fmla="*/ 66 h 160"/>
              <a:gd name="T48" fmla="*/ 34 w 149"/>
              <a:gd name="T49" fmla="*/ 61 h 160"/>
              <a:gd name="T50" fmla="*/ 117 w 149"/>
              <a:gd name="T51" fmla="*/ 89 h 160"/>
              <a:gd name="T52" fmla="*/ 90 w 149"/>
              <a:gd name="T53" fmla="*/ 89 h 160"/>
              <a:gd name="T54" fmla="*/ 104 w 149"/>
              <a:gd name="T55" fmla="*/ 76 h 160"/>
              <a:gd name="T56" fmla="*/ 61 w 149"/>
              <a:gd name="T57" fmla="*/ 89 h 160"/>
              <a:gd name="T58" fmla="*/ 33 w 149"/>
              <a:gd name="T59" fmla="*/ 89 h 160"/>
              <a:gd name="T60" fmla="*/ 61 w 149"/>
              <a:gd name="T61" fmla="*/ 89 h 160"/>
              <a:gd name="T62" fmla="*/ 14 w 149"/>
              <a:gd name="T63" fmla="*/ 47 h 160"/>
              <a:gd name="T64" fmla="*/ 17 w 149"/>
              <a:gd name="T65" fmla="*/ 34 h 160"/>
              <a:gd name="T66" fmla="*/ 23 w 149"/>
              <a:gd name="T67" fmla="*/ 18 h 160"/>
              <a:gd name="T68" fmla="*/ 29 w 149"/>
              <a:gd name="T69" fmla="*/ 19 h 160"/>
              <a:gd name="T70" fmla="*/ 42 w 149"/>
              <a:gd name="T71" fmla="*/ 9 h 160"/>
              <a:gd name="T72" fmla="*/ 24 w 149"/>
              <a:gd name="T73" fmla="*/ 56 h 160"/>
              <a:gd name="T74" fmla="*/ 120 w 149"/>
              <a:gd name="T75" fmla="*/ 107 h 160"/>
              <a:gd name="T76" fmla="*/ 76 w 149"/>
              <a:gd name="T77" fmla="*/ 150 h 160"/>
              <a:gd name="T78" fmla="*/ 31 w 149"/>
              <a:gd name="T79" fmla="*/ 105 h 160"/>
              <a:gd name="T80" fmla="*/ 70 w 149"/>
              <a:gd name="T81" fmla="*/ 93 h 160"/>
              <a:gd name="T82" fmla="*/ 104 w 149"/>
              <a:gd name="T83" fmla="*/ 112 h 160"/>
              <a:gd name="T84" fmla="*/ 120 w 149"/>
              <a:gd name="T85" fmla="*/ 107 h 160"/>
              <a:gd name="T86" fmla="*/ 106 w 149"/>
              <a:gd name="T87" fmla="*/ 10 h 160"/>
              <a:gd name="T88" fmla="*/ 120 w 149"/>
              <a:gd name="T89" fmla="*/ 20 h 160"/>
              <a:gd name="T90" fmla="*/ 125 w 149"/>
              <a:gd name="T91" fmla="*/ 19 h 160"/>
              <a:gd name="T92" fmla="*/ 132 w 149"/>
              <a:gd name="T93" fmla="*/ 35 h 160"/>
              <a:gd name="T94" fmla="*/ 135 w 149"/>
              <a:gd name="T95" fmla="*/ 48 h 160"/>
              <a:gd name="T96" fmla="*/ 98 w 149"/>
              <a:gd name="T97" fmla="*/ 16 h 160"/>
              <a:gd name="T98" fmla="*/ 127 w 149"/>
              <a:gd name="T99" fmla="*/ 91 h 160"/>
              <a:gd name="T100" fmla="*/ 127 w 149"/>
              <a:gd name="T101" fmla="*/ 85 h 160"/>
              <a:gd name="T102" fmla="*/ 129 w 149"/>
              <a:gd name="T103" fmla="*/ 103 h 160"/>
              <a:gd name="T104" fmla="*/ 94 w 149"/>
              <a:gd name="T105" fmla="*/ 56 h 160"/>
              <a:gd name="T106" fmla="*/ 94 w 149"/>
              <a:gd name="T107" fmla="*/ 47 h 160"/>
              <a:gd name="T108" fmla="*/ 53 w 149"/>
              <a:gd name="T109" fmla="*/ 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9" h="160">
                <a:moveTo>
                  <a:pt x="89" y="117"/>
                </a:moveTo>
                <a:cubicBezTo>
                  <a:pt x="87" y="117"/>
                  <a:pt x="86" y="117"/>
                  <a:pt x="86" y="118"/>
                </a:cubicBezTo>
                <a:cubicBezTo>
                  <a:pt x="83" y="121"/>
                  <a:pt x="79" y="122"/>
                  <a:pt x="76" y="122"/>
                </a:cubicBezTo>
                <a:cubicBezTo>
                  <a:pt x="72" y="122"/>
                  <a:pt x="68" y="121"/>
                  <a:pt x="66" y="118"/>
                </a:cubicBezTo>
                <a:cubicBezTo>
                  <a:pt x="65" y="117"/>
                  <a:pt x="64" y="117"/>
                  <a:pt x="62" y="117"/>
                </a:cubicBezTo>
                <a:cubicBezTo>
                  <a:pt x="61" y="117"/>
                  <a:pt x="60" y="117"/>
                  <a:pt x="59" y="118"/>
                </a:cubicBezTo>
                <a:cubicBezTo>
                  <a:pt x="57" y="120"/>
                  <a:pt x="57" y="123"/>
                  <a:pt x="59" y="125"/>
                </a:cubicBezTo>
                <a:cubicBezTo>
                  <a:pt x="64" y="129"/>
                  <a:pt x="70" y="131"/>
                  <a:pt x="76" y="131"/>
                </a:cubicBezTo>
                <a:cubicBezTo>
                  <a:pt x="82" y="131"/>
                  <a:pt x="88" y="129"/>
                  <a:pt x="92" y="125"/>
                </a:cubicBezTo>
                <a:cubicBezTo>
                  <a:pt x="94" y="123"/>
                  <a:pt x="94" y="119"/>
                  <a:pt x="92" y="118"/>
                </a:cubicBezTo>
                <a:cubicBezTo>
                  <a:pt x="91" y="117"/>
                  <a:pt x="90" y="117"/>
                  <a:pt x="89" y="117"/>
                </a:cubicBezTo>
                <a:close/>
                <a:moveTo>
                  <a:pt x="127" y="75"/>
                </a:moveTo>
                <a:cubicBezTo>
                  <a:pt x="127" y="65"/>
                  <a:pt x="127" y="65"/>
                  <a:pt x="127" y="65"/>
                </a:cubicBezTo>
                <a:cubicBezTo>
                  <a:pt x="137" y="65"/>
                  <a:pt x="144" y="56"/>
                  <a:pt x="144" y="46"/>
                </a:cubicBezTo>
                <a:cubicBezTo>
                  <a:pt x="144" y="43"/>
                  <a:pt x="143" y="40"/>
                  <a:pt x="142" y="37"/>
                </a:cubicBezTo>
                <a:cubicBezTo>
                  <a:pt x="149" y="25"/>
                  <a:pt x="140" y="9"/>
                  <a:pt x="126" y="9"/>
                </a:cubicBezTo>
                <a:cubicBezTo>
                  <a:pt x="125" y="9"/>
                  <a:pt x="124" y="9"/>
                  <a:pt x="123" y="10"/>
                </a:cubicBezTo>
                <a:cubicBezTo>
                  <a:pt x="119" y="4"/>
                  <a:pt x="114" y="0"/>
                  <a:pt x="106" y="0"/>
                </a:cubicBezTo>
                <a:cubicBezTo>
                  <a:pt x="102" y="0"/>
                  <a:pt x="97" y="2"/>
                  <a:pt x="94" y="5"/>
                </a:cubicBezTo>
                <a:cubicBezTo>
                  <a:pt x="92" y="7"/>
                  <a:pt x="90" y="9"/>
                  <a:pt x="89" y="12"/>
                </a:cubicBezTo>
                <a:cubicBezTo>
                  <a:pt x="85" y="10"/>
                  <a:pt x="80" y="9"/>
                  <a:pt x="75" y="9"/>
                </a:cubicBezTo>
                <a:cubicBezTo>
                  <a:pt x="70" y="9"/>
                  <a:pt x="65" y="10"/>
                  <a:pt x="60" y="12"/>
                </a:cubicBezTo>
                <a:cubicBezTo>
                  <a:pt x="57" y="5"/>
                  <a:pt x="50" y="0"/>
                  <a:pt x="42" y="0"/>
                </a:cubicBezTo>
                <a:cubicBezTo>
                  <a:pt x="35" y="0"/>
                  <a:pt x="29" y="4"/>
                  <a:pt x="26" y="9"/>
                </a:cubicBezTo>
                <a:cubicBezTo>
                  <a:pt x="25" y="9"/>
                  <a:pt x="25" y="9"/>
                  <a:pt x="24" y="9"/>
                </a:cubicBezTo>
                <a:cubicBezTo>
                  <a:pt x="10" y="9"/>
                  <a:pt x="0" y="25"/>
                  <a:pt x="7" y="37"/>
                </a:cubicBezTo>
                <a:cubicBezTo>
                  <a:pt x="6" y="40"/>
                  <a:pt x="5" y="43"/>
                  <a:pt x="5" y="46"/>
                </a:cubicBezTo>
                <a:cubicBezTo>
                  <a:pt x="5" y="57"/>
                  <a:pt x="13" y="65"/>
                  <a:pt x="23" y="65"/>
                </a:cubicBezTo>
                <a:cubicBezTo>
                  <a:pt x="23" y="75"/>
                  <a:pt x="23" y="75"/>
                  <a:pt x="23" y="75"/>
                </a:cubicBezTo>
                <a:cubicBezTo>
                  <a:pt x="13" y="75"/>
                  <a:pt x="5" y="84"/>
                  <a:pt x="5" y="94"/>
                </a:cubicBezTo>
                <a:cubicBezTo>
                  <a:pt x="5" y="103"/>
                  <a:pt x="12" y="111"/>
                  <a:pt x="21" y="113"/>
                </a:cubicBezTo>
                <a:cubicBezTo>
                  <a:pt x="25" y="138"/>
                  <a:pt x="46" y="160"/>
                  <a:pt x="75" y="160"/>
                </a:cubicBezTo>
                <a:cubicBezTo>
                  <a:pt x="103" y="160"/>
                  <a:pt x="125" y="138"/>
                  <a:pt x="129" y="113"/>
                </a:cubicBezTo>
                <a:cubicBezTo>
                  <a:pt x="138" y="112"/>
                  <a:pt x="145" y="104"/>
                  <a:pt x="145" y="94"/>
                </a:cubicBezTo>
                <a:cubicBezTo>
                  <a:pt x="146" y="84"/>
                  <a:pt x="137" y="75"/>
                  <a:pt x="127" y="75"/>
                </a:cubicBezTo>
                <a:close/>
                <a:moveTo>
                  <a:pt x="23" y="89"/>
                </a:moveTo>
                <a:cubicBezTo>
                  <a:pt x="23" y="91"/>
                  <a:pt x="23" y="91"/>
                  <a:pt x="23" y="91"/>
                </a:cubicBezTo>
                <a:cubicBezTo>
                  <a:pt x="22" y="95"/>
                  <a:pt x="21" y="99"/>
                  <a:pt x="21" y="103"/>
                </a:cubicBezTo>
                <a:cubicBezTo>
                  <a:pt x="17" y="102"/>
                  <a:pt x="14" y="98"/>
                  <a:pt x="14" y="94"/>
                </a:cubicBezTo>
                <a:cubicBezTo>
                  <a:pt x="14" y="89"/>
                  <a:pt x="18" y="85"/>
                  <a:pt x="23" y="85"/>
                </a:cubicBezTo>
                <a:lnTo>
                  <a:pt x="23" y="89"/>
                </a:lnTo>
                <a:close/>
                <a:moveTo>
                  <a:pt x="76" y="19"/>
                </a:moveTo>
                <a:cubicBezTo>
                  <a:pt x="99" y="19"/>
                  <a:pt x="117" y="38"/>
                  <a:pt x="117" y="61"/>
                </a:cubicBezTo>
                <a:cubicBezTo>
                  <a:pt x="117" y="71"/>
                  <a:pt x="117" y="71"/>
                  <a:pt x="117" y="71"/>
                </a:cubicBezTo>
                <a:cubicBezTo>
                  <a:pt x="114" y="68"/>
                  <a:pt x="108" y="66"/>
                  <a:pt x="104" y="66"/>
                </a:cubicBezTo>
                <a:cubicBezTo>
                  <a:pt x="92" y="66"/>
                  <a:pt x="83" y="74"/>
                  <a:pt x="81" y="85"/>
                </a:cubicBezTo>
                <a:cubicBezTo>
                  <a:pt x="70" y="85"/>
                  <a:pt x="70" y="85"/>
                  <a:pt x="70" y="85"/>
                </a:cubicBezTo>
                <a:cubicBezTo>
                  <a:pt x="69" y="74"/>
                  <a:pt x="59" y="66"/>
                  <a:pt x="48" y="66"/>
                </a:cubicBezTo>
                <a:cubicBezTo>
                  <a:pt x="42" y="66"/>
                  <a:pt x="38" y="68"/>
                  <a:pt x="34" y="71"/>
                </a:cubicBezTo>
                <a:cubicBezTo>
                  <a:pt x="34" y="61"/>
                  <a:pt x="34" y="61"/>
                  <a:pt x="34" y="61"/>
                </a:cubicBezTo>
                <a:cubicBezTo>
                  <a:pt x="34" y="38"/>
                  <a:pt x="53" y="19"/>
                  <a:pt x="76" y="19"/>
                </a:cubicBezTo>
                <a:close/>
                <a:moveTo>
                  <a:pt x="117" y="89"/>
                </a:moveTo>
                <a:cubicBezTo>
                  <a:pt x="117" y="97"/>
                  <a:pt x="111" y="103"/>
                  <a:pt x="104" y="103"/>
                </a:cubicBezTo>
                <a:cubicBezTo>
                  <a:pt x="96" y="103"/>
                  <a:pt x="90" y="97"/>
                  <a:pt x="90" y="89"/>
                </a:cubicBezTo>
                <a:cubicBezTo>
                  <a:pt x="90" y="82"/>
                  <a:pt x="96" y="76"/>
                  <a:pt x="104" y="76"/>
                </a:cubicBezTo>
                <a:cubicBezTo>
                  <a:pt x="104" y="76"/>
                  <a:pt x="104" y="76"/>
                  <a:pt x="104" y="76"/>
                </a:cubicBezTo>
                <a:cubicBezTo>
                  <a:pt x="112" y="76"/>
                  <a:pt x="117" y="82"/>
                  <a:pt x="117" y="89"/>
                </a:cubicBezTo>
                <a:close/>
                <a:moveTo>
                  <a:pt x="61" y="89"/>
                </a:moveTo>
                <a:cubicBezTo>
                  <a:pt x="61" y="97"/>
                  <a:pt x="55" y="103"/>
                  <a:pt x="47" y="103"/>
                </a:cubicBezTo>
                <a:cubicBezTo>
                  <a:pt x="40" y="103"/>
                  <a:pt x="33" y="97"/>
                  <a:pt x="33" y="89"/>
                </a:cubicBezTo>
                <a:cubicBezTo>
                  <a:pt x="33" y="82"/>
                  <a:pt x="39" y="75"/>
                  <a:pt x="47" y="75"/>
                </a:cubicBezTo>
                <a:cubicBezTo>
                  <a:pt x="55" y="75"/>
                  <a:pt x="61" y="82"/>
                  <a:pt x="61" y="89"/>
                </a:cubicBezTo>
                <a:close/>
                <a:moveTo>
                  <a:pt x="24" y="56"/>
                </a:moveTo>
                <a:cubicBezTo>
                  <a:pt x="18" y="56"/>
                  <a:pt x="14" y="52"/>
                  <a:pt x="14" y="47"/>
                </a:cubicBezTo>
                <a:cubicBezTo>
                  <a:pt x="14" y="44"/>
                  <a:pt x="16" y="42"/>
                  <a:pt x="17" y="40"/>
                </a:cubicBezTo>
                <a:cubicBezTo>
                  <a:pt x="18" y="39"/>
                  <a:pt x="18" y="36"/>
                  <a:pt x="17" y="34"/>
                </a:cubicBezTo>
                <a:cubicBezTo>
                  <a:pt x="16" y="33"/>
                  <a:pt x="14" y="31"/>
                  <a:pt x="14" y="28"/>
                </a:cubicBezTo>
                <a:cubicBezTo>
                  <a:pt x="14" y="23"/>
                  <a:pt x="18" y="18"/>
                  <a:pt x="23" y="18"/>
                </a:cubicBezTo>
                <a:cubicBezTo>
                  <a:pt x="25" y="18"/>
                  <a:pt x="26" y="18"/>
                  <a:pt x="27" y="19"/>
                </a:cubicBezTo>
                <a:cubicBezTo>
                  <a:pt x="28" y="19"/>
                  <a:pt x="28" y="19"/>
                  <a:pt x="29" y="19"/>
                </a:cubicBezTo>
                <a:cubicBezTo>
                  <a:pt x="31" y="19"/>
                  <a:pt x="33" y="18"/>
                  <a:pt x="33" y="16"/>
                </a:cubicBezTo>
                <a:cubicBezTo>
                  <a:pt x="35" y="12"/>
                  <a:pt x="38" y="9"/>
                  <a:pt x="42" y="9"/>
                </a:cubicBezTo>
                <a:cubicBezTo>
                  <a:pt x="46" y="9"/>
                  <a:pt x="50" y="12"/>
                  <a:pt x="51" y="15"/>
                </a:cubicBezTo>
                <a:cubicBezTo>
                  <a:pt x="36" y="23"/>
                  <a:pt x="25" y="38"/>
                  <a:pt x="24" y="56"/>
                </a:cubicBezTo>
                <a:cubicBezTo>
                  <a:pt x="24" y="56"/>
                  <a:pt x="24" y="56"/>
                  <a:pt x="24" y="56"/>
                </a:cubicBezTo>
                <a:close/>
                <a:moveTo>
                  <a:pt x="120" y="107"/>
                </a:moveTo>
                <a:cubicBezTo>
                  <a:pt x="120" y="108"/>
                  <a:pt x="120" y="108"/>
                  <a:pt x="120" y="108"/>
                </a:cubicBezTo>
                <a:cubicBezTo>
                  <a:pt x="118" y="131"/>
                  <a:pt x="100" y="150"/>
                  <a:pt x="76" y="150"/>
                </a:cubicBezTo>
                <a:cubicBezTo>
                  <a:pt x="51" y="150"/>
                  <a:pt x="32" y="131"/>
                  <a:pt x="31" y="108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35" y="110"/>
                  <a:pt x="41" y="112"/>
                  <a:pt x="48" y="112"/>
                </a:cubicBezTo>
                <a:cubicBezTo>
                  <a:pt x="59" y="112"/>
                  <a:pt x="69" y="104"/>
                  <a:pt x="70" y="93"/>
                </a:cubicBezTo>
                <a:cubicBezTo>
                  <a:pt x="81" y="93"/>
                  <a:pt x="81" y="93"/>
                  <a:pt x="81" y="93"/>
                </a:cubicBezTo>
                <a:cubicBezTo>
                  <a:pt x="83" y="104"/>
                  <a:pt x="93" y="112"/>
                  <a:pt x="104" y="112"/>
                </a:cubicBezTo>
                <a:cubicBezTo>
                  <a:pt x="110" y="112"/>
                  <a:pt x="116" y="110"/>
                  <a:pt x="120" y="105"/>
                </a:cubicBezTo>
                <a:cubicBezTo>
                  <a:pt x="120" y="106"/>
                  <a:pt x="120" y="107"/>
                  <a:pt x="120" y="107"/>
                </a:cubicBezTo>
                <a:close/>
                <a:moveTo>
                  <a:pt x="98" y="16"/>
                </a:moveTo>
                <a:cubicBezTo>
                  <a:pt x="100" y="12"/>
                  <a:pt x="103" y="10"/>
                  <a:pt x="106" y="10"/>
                </a:cubicBezTo>
                <a:cubicBezTo>
                  <a:pt x="110" y="10"/>
                  <a:pt x="115" y="12"/>
                  <a:pt x="116" y="16"/>
                </a:cubicBezTo>
                <a:cubicBezTo>
                  <a:pt x="116" y="18"/>
                  <a:pt x="118" y="20"/>
                  <a:pt x="120" y="20"/>
                </a:cubicBezTo>
                <a:cubicBezTo>
                  <a:pt x="121" y="20"/>
                  <a:pt x="121" y="20"/>
                  <a:pt x="122" y="20"/>
                </a:cubicBezTo>
                <a:cubicBezTo>
                  <a:pt x="123" y="19"/>
                  <a:pt x="125" y="19"/>
                  <a:pt x="125" y="19"/>
                </a:cubicBezTo>
                <a:cubicBezTo>
                  <a:pt x="130" y="19"/>
                  <a:pt x="135" y="23"/>
                  <a:pt x="135" y="28"/>
                </a:cubicBezTo>
                <a:cubicBezTo>
                  <a:pt x="135" y="31"/>
                  <a:pt x="133" y="33"/>
                  <a:pt x="132" y="35"/>
                </a:cubicBezTo>
                <a:cubicBezTo>
                  <a:pt x="131" y="37"/>
                  <a:pt x="131" y="39"/>
                  <a:pt x="132" y="41"/>
                </a:cubicBezTo>
                <a:cubicBezTo>
                  <a:pt x="133" y="42"/>
                  <a:pt x="135" y="44"/>
                  <a:pt x="135" y="48"/>
                </a:cubicBezTo>
                <a:cubicBezTo>
                  <a:pt x="135" y="52"/>
                  <a:pt x="131" y="56"/>
                  <a:pt x="126" y="57"/>
                </a:cubicBezTo>
                <a:cubicBezTo>
                  <a:pt x="125" y="39"/>
                  <a:pt x="114" y="24"/>
                  <a:pt x="98" y="16"/>
                </a:cubicBezTo>
                <a:close/>
                <a:moveTo>
                  <a:pt x="129" y="103"/>
                </a:moveTo>
                <a:cubicBezTo>
                  <a:pt x="129" y="99"/>
                  <a:pt x="128" y="95"/>
                  <a:pt x="127" y="91"/>
                </a:cubicBezTo>
                <a:cubicBezTo>
                  <a:pt x="127" y="89"/>
                  <a:pt x="127" y="89"/>
                  <a:pt x="127" y="89"/>
                </a:cubicBezTo>
                <a:cubicBezTo>
                  <a:pt x="127" y="85"/>
                  <a:pt x="127" y="85"/>
                  <a:pt x="127" y="85"/>
                </a:cubicBezTo>
                <a:cubicBezTo>
                  <a:pt x="132" y="85"/>
                  <a:pt x="136" y="89"/>
                  <a:pt x="136" y="94"/>
                </a:cubicBezTo>
                <a:cubicBezTo>
                  <a:pt x="136" y="99"/>
                  <a:pt x="133" y="102"/>
                  <a:pt x="129" y="103"/>
                </a:cubicBezTo>
                <a:close/>
                <a:moveTo>
                  <a:pt x="57" y="56"/>
                </a:moveTo>
                <a:cubicBezTo>
                  <a:pt x="94" y="56"/>
                  <a:pt x="94" y="56"/>
                  <a:pt x="94" y="56"/>
                </a:cubicBezTo>
                <a:cubicBezTo>
                  <a:pt x="97" y="56"/>
                  <a:pt x="99" y="54"/>
                  <a:pt x="99" y="52"/>
                </a:cubicBezTo>
                <a:cubicBezTo>
                  <a:pt x="99" y="49"/>
                  <a:pt x="97" y="47"/>
                  <a:pt x="94" y="47"/>
                </a:cubicBezTo>
                <a:cubicBezTo>
                  <a:pt x="57" y="47"/>
                  <a:pt x="57" y="47"/>
                  <a:pt x="57" y="47"/>
                </a:cubicBezTo>
                <a:cubicBezTo>
                  <a:pt x="55" y="47"/>
                  <a:pt x="53" y="49"/>
                  <a:pt x="53" y="52"/>
                </a:cubicBezTo>
                <a:cubicBezTo>
                  <a:pt x="53" y="54"/>
                  <a:pt x="55" y="56"/>
                  <a:pt x="57" y="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EEA32963-F849-75B6-2B27-1BE6260D0A04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4125913"/>
            <a:ext cx="254000" cy="250825"/>
          </a:xfrm>
          <a:custGeom>
            <a:avLst/>
            <a:gdLst>
              <a:gd name="T0" fmla="*/ 62 w 160"/>
              <a:gd name="T1" fmla="*/ 75 h 158"/>
              <a:gd name="T2" fmla="*/ 62 w 160"/>
              <a:gd name="T3" fmla="*/ 83 h 158"/>
              <a:gd name="T4" fmla="*/ 100 w 160"/>
              <a:gd name="T5" fmla="*/ 75 h 158"/>
              <a:gd name="T6" fmla="*/ 100 w 160"/>
              <a:gd name="T7" fmla="*/ 83 h 158"/>
              <a:gd name="T8" fmla="*/ 100 w 160"/>
              <a:gd name="T9" fmla="*/ 75 h 158"/>
              <a:gd name="T10" fmla="*/ 91 w 160"/>
              <a:gd name="T11" fmla="*/ 107 h 158"/>
              <a:gd name="T12" fmla="*/ 71 w 160"/>
              <a:gd name="T13" fmla="*/ 107 h 158"/>
              <a:gd name="T14" fmla="*/ 64 w 160"/>
              <a:gd name="T15" fmla="*/ 107 h 158"/>
              <a:gd name="T16" fmla="*/ 81 w 160"/>
              <a:gd name="T17" fmla="*/ 121 h 158"/>
              <a:gd name="T18" fmla="*/ 97 w 160"/>
              <a:gd name="T19" fmla="*/ 107 h 158"/>
              <a:gd name="T20" fmla="*/ 150 w 160"/>
              <a:gd name="T21" fmla="*/ 77 h 158"/>
              <a:gd name="T22" fmla="*/ 141 w 160"/>
              <a:gd name="T23" fmla="*/ 4 h 158"/>
              <a:gd name="T24" fmla="*/ 24 w 160"/>
              <a:gd name="T25" fmla="*/ 0 h 158"/>
              <a:gd name="T26" fmla="*/ 19 w 160"/>
              <a:gd name="T27" fmla="*/ 39 h 158"/>
              <a:gd name="T28" fmla="*/ 0 w 160"/>
              <a:gd name="T29" fmla="*/ 118 h 158"/>
              <a:gd name="T30" fmla="*/ 30 w 160"/>
              <a:gd name="T31" fmla="*/ 158 h 158"/>
              <a:gd name="T32" fmla="*/ 38 w 160"/>
              <a:gd name="T33" fmla="*/ 154 h 158"/>
              <a:gd name="T34" fmla="*/ 80 w 160"/>
              <a:gd name="T35" fmla="*/ 148 h 158"/>
              <a:gd name="T36" fmla="*/ 123 w 160"/>
              <a:gd name="T37" fmla="*/ 154 h 158"/>
              <a:gd name="T38" fmla="*/ 130 w 160"/>
              <a:gd name="T39" fmla="*/ 158 h 158"/>
              <a:gd name="T40" fmla="*/ 160 w 160"/>
              <a:gd name="T41" fmla="*/ 118 h 158"/>
              <a:gd name="T42" fmla="*/ 129 w 160"/>
              <a:gd name="T43" fmla="*/ 9 h 158"/>
              <a:gd name="T44" fmla="*/ 93 w 160"/>
              <a:gd name="T45" fmla="*/ 18 h 158"/>
              <a:gd name="T46" fmla="*/ 129 w 160"/>
              <a:gd name="T47" fmla="*/ 9 h 158"/>
              <a:gd name="T48" fmla="*/ 85 w 160"/>
              <a:gd name="T49" fmla="*/ 27 h 158"/>
              <a:gd name="T50" fmla="*/ 76 w 160"/>
              <a:gd name="T51" fmla="*/ 27 h 158"/>
              <a:gd name="T52" fmla="*/ 71 w 160"/>
              <a:gd name="T53" fmla="*/ 9 h 158"/>
              <a:gd name="T54" fmla="*/ 35 w 160"/>
              <a:gd name="T55" fmla="*/ 18 h 158"/>
              <a:gd name="T56" fmla="*/ 71 w 160"/>
              <a:gd name="T57" fmla="*/ 9 h 158"/>
              <a:gd name="T58" fmla="*/ 30 w 160"/>
              <a:gd name="T59" fmla="*/ 107 h 158"/>
              <a:gd name="T60" fmla="*/ 29 w 160"/>
              <a:gd name="T61" fmla="*/ 145 h 158"/>
              <a:gd name="T62" fmla="*/ 22 w 160"/>
              <a:gd name="T63" fmla="*/ 140 h 158"/>
              <a:gd name="T64" fmla="*/ 19 w 160"/>
              <a:gd name="T65" fmla="*/ 81 h 158"/>
              <a:gd name="T66" fmla="*/ 29 w 160"/>
              <a:gd name="T67" fmla="*/ 28 h 158"/>
              <a:gd name="T68" fmla="*/ 38 w 160"/>
              <a:gd name="T69" fmla="*/ 64 h 158"/>
              <a:gd name="T70" fmla="*/ 72 w 160"/>
              <a:gd name="T71" fmla="*/ 46 h 158"/>
              <a:gd name="T72" fmla="*/ 39 w 160"/>
              <a:gd name="T73" fmla="*/ 27 h 158"/>
              <a:gd name="T74" fmla="*/ 81 w 160"/>
              <a:gd name="T75" fmla="*/ 140 h 158"/>
              <a:gd name="T76" fmla="*/ 48 w 160"/>
              <a:gd name="T77" fmla="*/ 64 h 158"/>
              <a:gd name="T78" fmla="*/ 114 w 160"/>
              <a:gd name="T79" fmla="*/ 55 h 158"/>
              <a:gd name="T80" fmla="*/ 122 w 160"/>
              <a:gd name="T81" fmla="*/ 107 h 158"/>
              <a:gd name="T82" fmla="*/ 115 w 160"/>
              <a:gd name="T83" fmla="*/ 46 h 158"/>
              <a:gd name="T84" fmla="*/ 95 w 160"/>
              <a:gd name="T85" fmla="*/ 27 h 158"/>
              <a:gd name="T86" fmla="*/ 115 w 160"/>
              <a:gd name="T87" fmla="*/ 46 h 158"/>
              <a:gd name="T88" fmla="*/ 133 w 160"/>
              <a:gd name="T89" fmla="*/ 145 h 158"/>
              <a:gd name="T90" fmla="*/ 131 w 160"/>
              <a:gd name="T91" fmla="*/ 107 h 158"/>
              <a:gd name="T92" fmla="*/ 123 w 160"/>
              <a:gd name="T93" fmla="*/ 51 h 158"/>
              <a:gd name="T94" fmla="*/ 133 w 160"/>
              <a:gd name="T95" fmla="*/ 39 h 158"/>
              <a:gd name="T96" fmla="*/ 151 w 160"/>
              <a:gd name="T97" fmla="*/ 119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58">
                <a:moveTo>
                  <a:pt x="66" y="79"/>
                </a:moveTo>
                <a:cubicBezTo>
                  <a:pt x="66" y="77"/>
                  <a:pt x="64" y="75"/>
                  <a:pt x="62" y="75"/>
                </a:cubicBezTo>
                <a:cubicBezTo>
                  <a:pt x="59" y="75"/>
                  <a:pt x="57" y="77"/>
                  <a:pt x="57" y="79"/>
                </a:cubicBezTo>
                <a:cubicBezTo>
                  <a:pt x="57" y="81"/>
                  <a:pt x="59" y="83"/>
                  <a:pt x="62" y="83"/>
                </a:cubicBezTo>
                <a:cubicBezTo>
                  <a:pt x="64" y="83"/>
                  <a:pt x="66" y="81"/>
                  <a:pt x="66" y="79"/>
                </a:cubicBezTo>
                <a:close/>
                <a:moveTo>
                  <a:pt x="100" y="75"/>
                </a:moveTo>
                <a:cubicBezTo>
                  <a:pt x="97" y="75"/>
                  <a:pt x="95" y="77"/>
                  <a:pt x="95" y="79"/>
                </a:cubicBezTo>
                <a:cubicBezTo>
                  <a:pt x="95" y="81"/>
                  <a:pt x="97" y="83"/>
                  <a:pt x="100" y="83"/>
                </a:cubicBezTo>
                <a:cubicBezTo>
                  <a:pt x="102" y="83"/>
                  <a:pt x="104" y="81"/>
                  <a:pt x="104" y="79"/>
                </a:cubicBezTo>
                <a:cubicBezTo>
                  <a:pt x="104" y="77"/>
                  <a:pt x="102" y="75"/>
                  <a:pt x="100" y="75"/>
                </a:cubicBezTo>
                <a:close/>
                <a:moveTo>
                  <a:pt x="94" y="106"/>
                </a:moveTo>
                <a:cubicBezTo>
                  <a:pt x="93" y="106"/>
                  <a:pt x="92" y="107"/>
                  <a:pt x="91" y="107"/>
                </a:cubicBezTo>
                <a:cubicBezTo>
                  <a:pt x="88" y="110"/>
                  <a:pt x="84" y="111"/>
                  <a:pt x="81" y="111"/>
                </a:cubicBezTo>
                <a:cubicBezTo>
                  <a:pt x="77" y="111"/>
                  <a:pt x="74" y="110"/>
                  <a:pt x="71" y="107"/>
                </a:cubicBezTo>
                <a:cubicBezTo>
                  <a:pt x="70" y="107"/>
                  <a:pt x="69" y="106"/>
                  <a:pt x="68" y="106"/>
                </a:cubicBezTo>
                <a:cubicBezTo>
                  <a:pt x="66" y="106"/>
                  <a:pt x="65" y="107"/>
                  <a:pt x="64" y="107"/>
                </a:cubicBezTo>
                <a:cubicBezTo>
                  <a:pt x="62" y="109"/>
                  <a:pt x="62" y="113"/>
                  <a:pt x="64" y="114"/>
                </a:cubicBezTo>
                <a:cubicBezTo>
                  <a:pt x="69" y="119"/>
                  <a:pt x="75" y="121"/>
                  <a:pt x="81" y="121"/>
                </a:cubicBezTo>
                <a:cubicBezTo>
                  <a:pt x="87" y="121"/>
                  <a:pt x="93" y="119"/>
                  <a:pt x="97" y="114"/>
                </a:cubicBezTo>
                <a:cubicBezTo>
                  <a:pt x="99" y="112"/>
                  <a:pt x="99" y="109"/>
                  <a:pt x="97" y="107"/>
                </a:cubicBezTo>
                <a:cubicBezTo>
                  <a:pt x="96" y="107"/>
                  <a:pt x="95" y="106"/>
                  <a:pt x="94" y="106"/>
                </a:cubicBezTo>
                <a:close/>
                <a:moveTo>
                  <a:pt x="150" y="77"/>
                </a:moveTo>
                <a:cubicBezTo>
                  <a:pt x="145" y="66"/>
                  <a:pt x="141" y="52"/>
                  <a:pt x="141" y="39"/>
                </a:cubicBezTo>
                <a:cubicBezTo>
                  <a:pt x="141" y="4"/>
                  <a:pt x="141" y="4"/>
                  <a:pt x="141" y="4"/>
                </a:cubicBezTo>
                <a:cubicBezTo>
                  <a:pt x="141" y="2"/>
                  <a:pt x="139" y="0"/>
                  <a:pt x="137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1" y="0"/>
                  <a:pt x="19" y="2"/>
                  <a:pt x="19" y="4"/>
                </a:cubicBezTo>
                <a:cubicBezTo>
                  <a:pt x="19" y="39"/>
                  <a:pt x="19" y="39"/>
                  <a:pt x="19" y="39"/>
                </a:cubicBezTo>
                <a:cubicBezTo>
                  <a:pt x="19" y="52"/>
                  <a:pt x="16" y="66"/>
                  <a:pt x="10" y="77"/>
                </a:cubicBezTo>
                <a:cubicBezTo>
                  <a:pt x="4" y="90"/>
                  <a:pt x="0" y="104"/>
                  <a:pt x="0" y="118"/>
                </a:cubicBezTo>
                <a:cubicBezTo>
                  <a:pt x="0" y="130"/>
                  <a:pt x="6" y="141"/>
                  <a:pt x="16" y="148"/>
                </a:cubicBezTo>
                <a:cubicBezTo>
                  <a:pt x="30" y="158"/>
                  <a:pt x="30" y="158"/>
                  <a:pt x="30" y="158"/>
                </a:cubicBezTo>
                <a:cubicBezTo>
                  <a:pt x="31" y="158"/>
                  <a:pt x="32" y="158"/>
                  <a:pt x="33" y="158"/>
                </a:cubicBezTo>
                <a:cubicBezTo>
                  <a:pt x="36" y="158"/>
                  <a:pt x="38" y="156"/>
                  <a:pt x="38" y="154"/>
                </a:cubicBezTo>
                <a:cubicBezTo>
                  <a:pt x="38" y="127"/>
                  <a:pt x="38" y="127"/>
                  <a:pt x="38" y="127"/>
                </a:cubicBezTo>
                <a:cubicBezTo>
                  <a:pt x="48" y="141"/>
                  <a:pt x="64" y="148"/>
                  <a:pt x="80" y="148"/>
                </a:cubicBezTo>
                <a:cubicBezTo>
                  <a:pt x="97" y="148"/>
                  <a:pt x="113" y="141"/>
                  <a:pt x="123" y="127"/>
                </a:cubicBezTo>
                <a:cubicBezTo>
                  <a:pt x="123" y="154"/>
                  <a:pt x="123" y="154"/>
                  <a:pt x="123" y="154"/>
                </a:cubicBezTo>
                <a:cubicBezTo>
                  <a:pt x="123" y="156"/>
                  <a:pt x="125" y="158"/>
                  <a:pt x="128" y="158"/>
                </a:cubicBezTo>
                <a:cubicBezTo>
                  <a:pt x="128" y="158"/>
                  <a:pt x="129" y="158"/>
                  <a:pt x="130" y="15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54" y="142"/>
                  <a:pt x="160" y="130"/>
                  <a:pt x="160" y="118"/>
                </a:cubicBezTo>
                <a:cubicBezTo>
                  <a:pt x="160" y="104"/>
                  <a:pt x="157" y="90"/>
                  <a:pt x="150" y="77"/>
                </a:cubicBezTo>
                <a:close/>
                <a:moveTo>
                  <a:pt x="129" y="9"/>
                </a:moveTo>
                <a:cubicBezTo>
                  <a:pt x="126" y="18"/>
                  <a:pt x="126" y="18"/>
                  <a:pt x="126" y="18"/>
                </a:cubicBezTo>
                <a:cubicBezTo>
                  <a:pt x="93" y="18"/>
                  <a:pt x="93" y="18"/>
                  <a:pt x="93" y="18"/>
                </a:cubicBezTo>
                <a:cubicBezTo>
                  <a:pt x="92" y="14"/>
                  <a:pt x="91" y="11"/>
                  <a:pt x="89" y="9"/>
                </a:cubicBezTo>
                <a:lnTo>
                  <a:pt x="129" y="9"/>
                </a:lnTo>
                <a:close/>
                <a:moveTo>
                  <a:pt x="81" y="12"/>
                </a:moveTo>
                <a:cubicBezTo>
                  <a:pt x="83" y="16"/>
                  <a:pt x="85" y="22"/>
                  <a:pt x="85" y="27"/>
                </a:cubicBezTo>
                <a:cubicBezTo>
                  <a:pt x="85" y="33"/>
                  <a:pt x="83" y="38"/>
                  <a:pt x="81" y="42"/>
                </a:cubicBezTo>
                <a:cubicBezTo>
                  <a:pt x="79" y="38"/>
                  <a:pt x="76" y="33"/>
                  <a:pt x="76" y="27"/>
                </a:cubicBezTo>
                <a:cubicBezTo>
                  <a:pt x="76" y="21"/>
                  <a:pt x="78" y="15"/>
                  <a:pt x="81" y="12"/>
                </a:cubicBezTo>
                <a:close/>
                <a:moveTo>
                  <a:pt x="71" y="9"/>
                </a:moveTo>
                <a:cubicBezTo>
                  <a:pt x="70" y="11"/>
                  <a:pt x="69" y="14"/>
                  <a:pt x="68" y="18"/>
                </a:cubicBezTo>
                <a:cubicBezTo>
                  <a:pt x="35" y="18"/>
                  <a:pt x="35" y="18"/>
                  <a:pt x="35" y="18"/>
                </a:cubicBezTo>
                <a:cubicBezTo>
                  <a:pt x="31" y="9"/>
                  <a:pt x="31" y="9"/>
                  <a:pt x="31" y="9"/>
                </a:cubicBezTo>
                <a:lnTo>
                  <a:pt x="71" y="9"/>
                </a:lnTo>
                <a:close/>
                <a:moveTo>
                  <a:pt x="38" y="64"/>
                </a:moveTo>
                <a:cubicBezTo>
                  <a:pt x="38" y="84"/>
                  <a:pt x="33" y="90"/>
                  <a:pt x="30" y="107"/>
                </a:cubicBezTo>
                <a:cubicBezTo>
                  <a:pt x="29" y="111"/>
                  <a:pt x="29" y="117"/>
                  <a:pt x="29" y="121"/>
                </a:cubicBezTo>
                <a:cubicBezTo>
                  <a:pt x="29" y="145"/>
                  <a:pt x="29" y="145"/>
                  <a:pt x="29" y="145"/>
                </a:cubicBezTo>
                <a:cubicBezTo>
                  <a:pt x="29" y="145"/>
                  <a:pt x="29" y="145"/>
                  <a:pt x="29" y="145"/>
                </a:cubicBezTo>
                <a:cubicBezTo>
                  <a:pt x="22" y="140"/>
                  <a:pt x="22" y="140"/>
                  <a:pt x="22" y="140"/>
                </a:cubicBezTo>
                <a:cubicBezTo>
                  <a:pt x="15" y="135"/>
                  <a:pt x="10" y="127"/>
                  <a:pt x="10" y="118"/>
                </a:cubicBezTo>
                <a:cubicBezTo>
                  <a:pt x="10" y="105"/>
                  <a:pt x="13" y="92"/>
                  <a:pt x="19" y="81"/>
                </a:cubicBezTo>
                <a:cubicBezTo>
                  <a:pt x="26" y="68"/>
                  <a:pt x="29" y="53"/>
                  <a:pt x="29" y="38"/>
                </a:cubicBezTo>
                <a:cubicBezTo>
                  <a:pt x="29" y="28"/>
                  <a:pt x="29" y="28"/>
                  <a:pt x="29" y="28"/>
                </a:cubicBezTo>
                <a:cubicBezTo>
                  <a:pt x="38" y="51"/>
                  <a:pt x="38" y="51"/>
                  <a:pt x="38" y="51"/>
                </a:cubicBezTo>
                <a:lnTo>
                  <a:pt x="38" y="64"/>
                </a:lnTo>
                <a:close/>
                <a:moveTo>
                  <a:pt x="67" y="27"/>
                </a:moveTo>
                <a:cubicBezTo>
                  <a:pt x="67" y="35"/>
                  <a:pt x="69" y="41"/>
                  <a:pt x="72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39" y="27"/>
                  <a:pt x="39" y="27"/>
                  <a:pt x="39" y="27"/>
                </a:cubicBezTo>
                <a:lnTo>
                  <a:pt x="67" y="27"/>
                </a:lnTo>
                <a:close/>
                <a:moveTo>
                  <a:pt x="81" y="140"/>
                </a:moveTo>
                <a:cubicBezTo>
                  <a:pt x="61" y="140"/>
                  <a:pt x="44" y="126"/>
                  <a:pt x="39" y="107"/>
                </a:cubicBezTo>
                <a:cubicBezTo>
                  <a:pt x="42" y="93"/>
                  <a:pt x="48" y="85"/>
                  <a:pt x="48" y="64"/>
                </a:cubicBezTo>
                <a:cubicBezTo>
                  <a:pt x="48" y="55"/>
                  <a:pt x="48" y="55"/>
                  <a:pt x="48" y="55"/>
                </a:cubicBezTo>
                <a:cubicBezTo>
                  <a:pt x="114" y="55"/>
                  <a:pt x="114" y="55"/>
                  <a:pt x="114" y="55"/>
                </a:cubicBezTo>
                <a:cubicBezTo>
                  <a:pt x="114" y="64"/>
                  <a:pt x="114" y="64"/>
                  <a:pt x="114" y="64"/>
                </a:cubicBezTo>
                <a:cubicBezTo>
                  <a:pt x="114" y="85"/>
                  <a:pt x="120" y="93"/>
                  <a:pt x="122" y="107"/>
                </a:cubicBezTo>
                <a:cubicBezTo>
                  <a:pt x="117" y="126"/>
                  <a:pt x="100" y="140"/>
                  <a:pt x="81" y="140"/>
                </a:cubicBezTo>
                <a:close/>
                <a:moveTo>
                  <a:pt x="115" y="46"/>
                </a:moveTo>
                <a:cubicBezTo>
                  <a:pt x="90" y="46"/>
                  <a:pt x="90" y="46"/>
                  <a:pt x="90" y="46"/>
                </a:cubicBezTo>
                <a:cubicBezTo>
                  <a:pt x="92" y="41"/>
                  <a:pt x="95" y="35"/>
                  <a:pt x="95" y="27"/>
                </a:cubicBezTo>
                <a:cubicBezTo>
                  <a:pt x="123" y="27"/>
                  <a:pt x="123" y="27"/>
                  <a:pt x="123" y="27"/>
                </a:cubicBezTo>
                <a:lnTo>
                  <a:pt x="115" y="46"/>
                </a:lnTo>
                <a:close/>
                <a:moveTo>
                  <a:pt x="139" y="140"/>
                </a:moveTo>
                <a:cubicBezTo>
                  <a:pt x="133" y="145"/>
                  <a:pt x="133" y="145"/>
                  <a:pt x="133" y="145"/>
                </a:cubicBezTo>
                <a:cubicBezTo>
                  <a:pt x="133" y="122"/>
                  <a:pt x="133" y="122"/>
                  <a:pt x="133" y="122"/>
                </a:cubicBezTo>
                <a:cubicBezTo>
                  <a:pt x="133" y="117"/>
                  <a:pt x="132" y="112"/>
                  <a:pt x="131" y="107"/>
                </a:cubicBezTo>
                <a:cubicBezTo>
                  <a:pt x="129" y="91"/>
                  <a:pt x="123" y="85"/>
                  <a:pt x="123" y="64"/>
                </a:cubicBezTo>
                <a:cubicBezTo>
                  <a:pt x="123" y="51"/>
                  <a:pt x="123" y="51"/>
                  <a:pt x="123" y="51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3" y="39"/>
                  <a:pt x="133" y="39"/>
                  <a:pt x="133" y="39"/>
                </a:cubicBezTo>
                <a:cubicBezTo>
                  <a:pt x="133" y="54"/>
                  <a:pt x="136" y="69"/>
                  <a:pt x="143" y="81"/>
                </a:cubicBezTo>
                <a:cubicBezTo>
                  <a:pt x="148" y="93"/>
                  <a:pt x="151" y="106"/>
                  <a:pt x="151" y="119"/>
                </a:cubicBezTo>
                <a:cubicBezTo>
                  <a:pt x="151" y="127"/>
                  <a:pt x="147" y="136"/>
                  <a:pt x="139" y="1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81182DD6-144C-A8A6-04E3-ACE0155B95AB}"/>
              </a:ext>
            </a:extLst>
          </p:cNvPr>
          <p:cNvSpPr>
            <a:spLocks noEditPoints="1"/>
          </p:cNvSpPr>
          <p:nvPr/>
        </p:nvSpPr>
        <p:spPr bwMode="auto">
          <a:xfrm>
            <a:off x="5156201" y="4675188"/>
            <a:ext cx="225425" cy="254000"/>
          </a:xfrm>
          <a:custGeom>
            <a:avLst/>
            <a:gdLst>
              <a:gd name="T0" fmla="*/ 72 w 142"/>
              <a:gd name="T1" fmla="*/ 131 h 160"/>
              <a:gd name="T2" fmla="*/ 88 w 142"/>
              <a:gd name="T3" fmla="*/ 118 h 160"/>
              <a:gd name="T4" fmla="*/ 82 w 142"/>
              <a:gd name="T5" fmla="*/ 118 h 160"/>
              <a:gd name="T6" fmla="*/ 62 w 142"/>
              <a:gd name="T7" fmla="*/ 118 h 160"/>
              <a:gd name="T8" fmla="*/ 55 w 142"/>
              <a:gd name="T9" fmla="*/ 118 h 160"/>
              <a:gd name="T10" fmla="*/ 52 w 142"/>
              <a:gd name="T11" fmla="*/ 94 h 160"/>
              <a:gd name="T12" fmla="*/ 52 w 142"/>
              <a:gd name="T13" fmla="*/ 85 h 160"/>
              <a:gd name="T14" fmla="*/ 52 w 142"/>
              <a:gd name="T15" fmla="*/ 94 h 160"/>
              <a:gd name="T16" fmla="*/ 95 w 142"/>
              <a:gd name="T17" fmla="*/ 89 h 160"/>
              <a:gd name="T18" fmla="*/ 86 w 142"/>
              <a:gd name="T19" fmla="*/ 89 h 160"/>
              <a:gd name="T20" fmla="*/ 123 w 142"/>
              <a:gd name="T21" fmla="*/ 76 h 160"/>
              <a:gd name="T22" fmla="*/ 128 w 142"/>
              <a:gd name="T23" fmla="*/ 66 h 160"/>
              <a:gd name="T24" fmla="*/ 71 w 142"/>
              <a:gd name="T25" fmla="*/ 0 h 160"/>
              <a:gd name="T26" fmla="*/ 14 w 142"/>
              <a:gd name="T27" fmla="*/ 66 h 160"/>
              <a:gd name="T28" fmla="*/ 19 w 142"/>
              <a:gd name="T29" fmla="*/ 76 h 160"/>
              <a:gd name="T30" fmla="*/ 19 w 142"/>
              <a:gd name="T31" fmla="*/ 113 h 160"/>
              <a:gd name="T32" fmla="*/ 122 w 142"/>
              <a:gd name="T33" fmla="*/ 113 h 160"/>
              <a:gd name="T34" fmla="*/ 123 w 142"/>
              <a:gd name="T35" fmla="*/ 76 h 160"/>
              <a:gd name="T36" fmla="*/ 76 w 142"/>
              <a:gd name="T37" fmla="*/ 10 h 160"/>
              <a:gd name="T38" fmla="*/ 94 w 142"/>
              <a:gd name="T39" fmla="*/ 56 h 160"/>
              <a:gd name="T40" fmla="*/ 76 w 142"/>
              <a:gd name="T41" fmla="*/ 10 h 160"/>
              <a:gd name="T42" fmla="*/ 66 w 142"/>
              <a:gd name="T43" fmla="*/ 55 h 160"/>
              <a:gd name="T44" fmla="*/ 55 w 142"/>
              <a:gd name="T45" fmla="*/ 23 h 160"/>
              <a:gd name="T46" fmla="*/ 19 w 142"/>
              <a:gd name="T47" fmla="*/ 103 h 160"/>
              <a:gd name="T48" fmla="*/ 19 w 142"/>
              <a:gd name="T49" fmla="*/ 85 h 160"/>
              <a:gd name="T50" fmla="*/ 50 w 142"/>
              <a:gd name="T51" fmla="*/ 14 h 160"/>
              <a:gd name="T52" fmla="*/ 39 w 142"/>
              <a:gd name="T53" fmla="*/ 56 h 160"/>
              <a:gd name="T54" fmla="*/ 50 w 142"/>
              <a:gd name="T55" fmla="*/ 14 h 160"/>
              <a:gd name="T56" fmla="*/ 72 w 142"/>
              <a:gd name="T57" fmla="*/ 150 h 160"/>
              <a:gd name="T58" fmla="*/ 29 w 142"/>
              <a:gd name="T59" fmla="*/ 65 h 160"/>
              <a:gd name="T60" fmla="*/ 114 w 142"/>
              <a:gd name="T61" fmla="*/ 108 h 160"/>
              <a:gd name="T62" fmla="*/ 95 w 142"/>
              <a:gd name="T63" fmla="*/ 19 h 160"/>
              <a:gd name="T64" fmla="*/ 123 w 142"/>
              <a:gd name="T65" fmla="*/ 56 h 160"/>
              <a:gd name="T66" fmla="*/ 123 w 142"/>
              <a:gd name="T67" fmla="*/ 103 h 160"/>
              <a:gd name="T68" fmla="*/ 132 w 142"/>
              <a:gd name="T69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2" h="160">
                <a:moveTo>
                  <a:pt x="55" y="125"/>
                </a:moveTo>
                <a:cubicBezTo>
                  <a:pt x="60" y="129"/>
                  <a:pt x="66" y="131"/>
                  <a:pt x="72" y="131"/>
                </a:cubicBezTo>
                <a:cubicBezTo>
                  <a:pt x="78" y="131"/>
                  <a:pt x="84" y="129"/>
                  <a:pt x="88" y="125"/>
                </a:cubicBezTo>
                <a:cubicBezTo>
                  <a:pt x="90" y="123"/>
                  <a:pt x="90" y="119"/>
                  <a:pt x="88" y="118"/>
                </a:cubicBezTo>
                <a:cubicBezTo>
                  <a:pt x="87" y="117"/>
                  <a:pt x="86" y="117"/>
                  <a:pt x="85" y="117"/>
                </a:cubicBezTo>
                <a:cubicBezTo>
                  <a:pt x="83" y="117"/>
                  <a:pt x="82" y="117"/>
                  <a:pt x="82" y="118"/>
                </a:cubicBezTo>
                <a:cubicBezTo>
                  <a:pt x="79" y="121"/>
                  <a:pt x="75" y="122"/>
                  <a:pt x="72" y="122"/>
                </a:cubicBezTo>
                <a:cubicBezTo>
                  <a:pt x="68" y="122"/>
                  <a:pt x="64" y="121"/>
                  <a:pt x="62" y="118"/>
                </a:cubicBezTo>
                <a:cubicBezTo>
                  <a:pt x="61" y="117"/>
                  <a:pt x="60" y="117"/>
                  <a:pt x="58" y="117"/>
                </a:cubicBezTo>
                <a:cubicBezTo>
                  <a:pt x="57" y="117"/>
                  <a:pt x="56" y="117"/>
                  <a:pt x="55" y="118"/>
                </a:cubicBezTo>
                <a:cubicBezTo>
                  <a:pt x="53" y="120"/>
                  <a:pt x="53" y="123"/>
                  <a:pt x="55" y="125"/>
                </a:cubicBezTo>
                <a:close/>
                <a:moveTo>
                  <a:pt x="52" y="94"/>
                </a:moveTo>
                <a:cubicBezTo>
                  <a:pt x="55" y="94"/>
                  <a:pt x="57" y="92"/>
                  <a:pt x="57" y="89"/>
                </a:cubicBezTo>
                <a:cubicBezTo>
                  <a:pt x="57" y="87"/>
                  <a:pt x="55" y="85"/>
                  <a:pt x="52" y="85"/>
                </a:cubicBezTo>
                <a:cubicBezTo>
                  <a:pt x="50" y="85"/>
                  <a:pt x="48" y="87"/>
                  <a:pt x="48" y="89"/>
                </a:cubicBezTo>
                <a:cubicBezTo>
                  <a:pt x="48" y="92"/>
                  <a:pt x="50" y="94"/>
                  <a:pt x="52" y="94"/>
                </a:cubicBezTo>
                <a:close/>
                <a:moveTo>
                  <a:pt x="90" y="94"/>
                </a:moveTo>
                <a:cubicBezTo>
                  <a:pt x="93" y="94"/>
                  <a:pt x="95" y="92"/>
                  <a:pt x="95" y="89"/>
                </a:cubicBezTo>
                <a:cubicBezTo>
                  <a:pt x="95" y="87"/>
                  <a:pt x="93" y="85"/>
                  <a:pt x="90" y="85"/>
                </a:cubicBezTo>
                <a:cubicBezTo>
                  <a:pt x="88" y="85"/>
                  <a:pt x="86" y="87"/>
                  <a:pt x="86" y="89"/>
                </a:cubicBezTo>
                <a:cubicBezTo>
                  <a:pt x="86" y="92"/>
                  <a:pt x="88" y="94"/>
                  <a:pt x="90" y="94"/>
                </a:cubicBezTo>
                <a:close/>
                <a:moveTo>
                  <a:pt x="123" y="76"/>
                </a:moveTo>
                <a:cubicBezTo>
                  <a:pt x="123" y="66"/>
                  <a:pt x="123" y="66"/>
                  <a:pt x="123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30" y="66"/>
                  <a:pt x="132" y="64"/>
                  <a:pt x="132" y="61"/>
                </a:cubicBezTo>
                <a:cubicBezTo>
                  <a:pt x="132" y="28"/>
                  <a:pt x="105" y="0"/>
                  <a:pt x="71" y="0"/>
                </a:cubicBezTo>
                <a:cubicBezTo>
                  <a:pt x="37" y="0"/>
                  <a:pt x="10" y="28"/>
                  <a:pt x="10" y="61"/>
                </a:cubicBezTo>
                <a:cubicBezTo>
                  <a:pt x="10" y="64"/>
                  <a:pt x="12" y="66"/>
                  <a:pt x="14" y="66"/>
                </a:cubicBezTo>
                <a:cubicBezTo>
                  <a:pt x="19" y="66"/>
                  <a:pt x="19" y="66"/>
                  <a:pt x="19" y="66"/>
                </a:cubicBezTo>
                <a:cubicBezTo>
                  <a:pt x="19" y="76"/>
                  <a:pt x="19" y="76"/>
                  <a:pt x="19" y="76"/>
                </a:cubicBezTo>
                <a:cubicBezTo>
                  <a:pt x="8" y="76"/>
                  <a:pt x="0" y="84"/>
                  <a:pt x="0" y="95"/>
                </a:cubicBezTo>
                <a:cubicBezTo>
                  <a:pt x="0" y="105"/>
                  <a:pt x="8" y="113"/>
                  <a:pt x="19" y="113"/>
                </a:cubicBezTo>
                <a:cubicBezTo>
                  <a:pt x="21" y="139"/>
                  <a:pt x="44" y="160"/>
                  <a:pt x="70" y="160"/>
                </a:cubicBezTo>
                <a:cubicBezTo>
                  <a:pt x="97" y="160"/>
                  <a:pt x="120" y="139"/>
                  <a:pt x="122" y="113"/>
                </a:cubicBezTo>
                <a:cubicBezTo>
                  <a:pt x="132" y="113"/>
                  <a:pt x="141" y="105"/>
                  <a:pt x="141" y="95"/>
                </a:cubicBezTo>
                <a:cubicBezTo>
                  <a:pt x="142" y="84"/>
                  <a:pt x="134" y="76"/>
                  <a:pt x="123" y="76"/>
                </a:cubicBezTo>
                <a:close/>
                <a:moveTo>
                  <a:pt x="76" y="10"/>
                </a:moveTo>
                <a:cubicBezTo>
                  <a:pt x="76" y="10"/>
                  <a:pt x="76" y="10"/>
                  <a:pt x="76" y="10"/>
                </a:cubicBezTo>
                <a:cubicBezTo>
                  <a:pt x="80" y="12"/>
                  <a:pt x="84" y="17"/>
                  <a:pt x="87" y="23"/>
                </a:cubicBezTo>
                <a:cubicBezTo>
                  <a:pt x="92" y="32"/>
                  <a:pt x="94" y="44"/>
                  <a:pt x="94" y="56"/>
                </a:cubicBezTo>
                <a:cubicBezTo>
                  <a:pt x="76" y="56"/>
                  <a:pt x="76" y="56"/>
                  <a:pt x="76" y="56"/>
                </a:cubicBezTo>
                <a:lnTo>
                  <a:pt x="76" y="10"/>
                </a:lnTo>
                <a:close/>
                <a:moveTo>
                  <a:pt x="66" y="10"/>
                </a:moveTo>
                <a:cubicBezTo>
                  <a:pt x="66" y="55"/>
                  <a:pt x="66" y="55"/>
                  <a:pt x="66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43"/>
                  <a:pt x="51" y="32"/>
                  <a:pt x="55" y="23"/>
                </a:cubicBezTo>
                <a:cubicBezTo>
                  <a:pt x="58" y="16"/>
                  <a:pt x="62" y="12"/>
                  <a:pt x="66" y="10"/>
                </a:cubicBezTo>
                <a:close/>
                <a:moveTo>
                  <a:pt x="19" y="103"/>
                </a:moveTo>
                <a:cubicBezTo>
                  <a:pt x="14" y="103"/>
                  <a:pt x="10" y="99"/>
                  <a:pt x="10" y="94"/>
                </a:cubicBezTo>
                <a:cubicBezTo>
                  <a:pt x="10" y="89"/>
                  <a:pt x="14" y="85"/>
                  <a:pt x="19" y="85"/>
                </a:cubicBezTo>
                <a:lnTo>
                  <a:pt x="19" y="103"/>
                </a:lnTo>
                <a:close/>
                <a:moveTo>
                  <a:pt x="50" y="14"/>
                </a:moveTo>
                <a:cubicBezTo>
                  <a:pt x="49" y="15"/>
                  <a:pt x="48" y="17"/>
                  <a:pt x="47" y="19"/>
                </a:cubicBezTo>
                <a:cubicBezTo>
                  <a:pt x="42" y="28"/>
                  <a:pt x="39" y="42"/>
                  <a:pt x="39" y="56"/>
                </a:cubicBezTo>
                <a:cubicBezTo>
                  <a:pt x="20" y="56"/>
                  <a:pt x="20" y="56"/>
                  <a:pt x="20" y="56"/>
                </a:cubicBezTo>
                <a:cubicBezTo>
                  <a:pt x="21" y="37"/>
                  <a:pt x="33" y="21"/>
                  <a:pt x="50" y="14"/>
                </a:cubicBezTo>
                <a:close/>
                <a:moveTo>
                  <a:pt x="114" y="108"/>
                </a:moveTo>
                <a:cubicBezTo>
                  <a:pt x="114" y="131"/>
                  <a:pt x="95" y="150"/>
                  <a:pt x="72" y="150"/>
                </a:cubicBezTo>
                <a:cubicBezTo>
                  <a:pt x="48" y="150"/>
                  <a:pt x="29" y="131"/>
                  <a:pt x="29" y="108"/>
                </a:cubicBezTo>
                <a:cubicBezTo>
                  <a:pt x="29" y="65"/>
                  <a:pt x="29" y="65"/>
                  <a:pt x="29" y="65"/>
                </a:cubicBezTo>
                <a:cubicBezTo>
                  <a:pt x="114" y="65"/>
                  <a:pt x="114" y="65"/>
                  <a:pt x="114" y="65"/>
                </a:cubicBezTo>
                <a:lnTo>
                  <a:pt x="114" y="108"/>
                </a:lnTo>
                <a:close/>
                <a:moveTo>
                  <a:pt x="104" y="56"/>
                </a:moveTo>
                <a:cubicBezTo>
                  <a:pt x="103" y="42"/>
                  <a:pt x="100" y="28"/>
                  <a:pt x="95" y="19"/>
                </a:cubicBezTo>
                <a:cubicBezTo>
                  <a:pt x="94" y="17"/>
                  <a:pt x="94" y="15"/>
                  <a:pt x="92" y="14"/>
                </a:cubicBezTo>
                <a:cubicBezTo>
                  <a:pt x="109" y="21"/>
                  <a:pt x="121" y="37"/>
                  <a:pt x="123" y="56"/>
                </a:cubicBezTo>
                <a:lnTo>
                  <a:pt x="104" y="56"/>
                </a:lnTo>
                <a:close/>
                <a:moveTo>
                  <a:pt x="123" y="103"/>
                </a:moveTo>
                <a:cubicBezTo>
                  <a:pt x="123" y="85"/>
                  <a:pt x="123" y="85"/>
                  <a:pt x="123" y="85"/>
                </a:cubicBezTo>
                <a:cubicBezTo>
                  <a:pt x="128" y="85"/>
                  <a:pt x="132" y="89"/>
                  <a:pt x="132" y="94"/>
                </a:cubicBezTo>
                <a:cubicBezTo>
                  <a:pt x="132" y="99"/>
                  <a:pt x="128" y="103"/>
                  <a:pt x="123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0A3643CA-3474-B8FA-947C-08FE9ECC22D2}"/>
              </a:ext>
            </a:extLst>
          </p:cNvPr>
          <p:cNvSpPr>
            <a:spLocks noEditPoints="1"/>
          </p:cNvSpPr>
          <p:nvPr/>
        </p:nvSpPr>
        <p:spPr bwMode="auto">
          <a:xfrm>
            <a:off x="11212513" y="3573463"/>
            <a:ext cx="223838" cy="254000"/>
          </a:xfrm>
          <a:custGeom>
            <a:avLst/>
            <a:gdLst>
              <a:gd name="T0" fmla="*/ 80 w 141"/>
              <a:gd name="T1" fmla="*/ 119 h 160"/>
              <a:gd name="T2" fmla="*/ 60 w 141"/>
              <a:gd name="T3" fmla="*/ 119 h 160"/>
              <a:gd name="T4" fmla="*/ 54 w 141"/>
              <a:gd name="T5" fmla="*/ 119 h 160"/>
              <a:gd name="T6" fmla="*/ 70 w 141"/>
              <a:gd name="T7" fmla="*/ 132 h 160"/>
              <a:gd name="T8" fmla="*/ 87 w 141"/>
              <a:gd name="T9" fmla="*/ 119 h 160"/>
              <a:gd name="T10" fmla="*/ 70 w 141"/>
              <a:gd name="T11" fmla="*/ 0 h 160"/>
              <a:gd name="T12" fmla="*/ 0 w 141"/>
              <a:gd name="T13" fmla="*/ 100 h 160"/>
              <a:gd name="T14" fmla="*/ 19 w 141"/>
              <a:gd name="T15" fmla="*/ 113 h 160"/>
              <a:gd name="T16" fmla="*/ 75 w 141"/>
              <a:gd name="T17" fmla="*/ 160 h 160"/>
              <a:gd name="T18" fmla="*/ 127 w 141"/>
              <a:gd name="T19" fmla="*/ 114 h 160"/>
              <a:gd name="T20" fmla="*/ 141 w 141"/>
              <a:gd name="T21" fmla="*/ 71 h 160"/>
              <a:gd name="T22" fmla="*/ 18 w 141"/>
              <a:gd name="T23" fmla="*/ 100 h 160"/>
              <a:gd name="T24" fmla="*/ 9 w 141"/>
              <a:gd name="T25" fmla="*/ 100 h 160"/>
              <a:gd name="T26" fmla="*/ 14 w 141"/>
              <a:gd name="T27" fmla="*/ 67 h 160"/>
              <a:gd name="T28" fmla="*/ 18 w 141"/>
              <a:gd name="T29" fmla="*/ 100 h 160"/>
              <a:gd name="T30" fmla="*/ 74 w 141"/>
              <a:gd name="T31" fmla="*/ 152 h 160"/>
              <a:gd name="T32" fmla="*/ 28 w 141"/>
              <a:gd name="T33" fmla="*/ 109 h 160"/>
              <a:gd name="T34" fmla="*/ 46 w 141"/>
              <a:gd name="T35" fmla="*/ 114 h 160"/>
              <a:gd name="T36" fmla="*/ 93 w 141"/>
              <a:gd name="T37" fmla="*/ 114 h 160"/>
              <a:gd name="T38" fmla="*/ 112 w 141"/>
              <a:gd name="T39" fmla="*/ 108 h 160"/>
              <a:gd name="T40" fmla="*/ 66 w 141"/>
              <a:gd name="T41" fmla="*/ 86 h 160"/>
              <a:gd name="T42" fmla="*/ 28 w 141"/>
              <a:gd name="T43" fmla="*/ 86 h 160"/>
              <a:gd name="T44" fmla="*/ 75 w 141"/>
              <a:gd name="T45" fmla="*/ 86 h 160"/>
              <a:gd name="T46" fmla="*/ 94 w 141"/>
              <a:gd name="T47" fmla="*/ 105 h 160"/>
              <a:gd name="T48" fmla="*/ 28 w 141"/>
              <a:gd name="T49" fmla="*/ 77 h 160"/>
              <a:gd name="T50" fmla="*/ 28 w 141"/>
              <a:gd name="T51" fmla="*/ 67 h 160"/>
              <a:gd name="T52" fmla="*/ 75 w 141"/>
              <a:gd name="T53" fmla="*/ 57 h 160"/>
              <a:gd name="T54" fmla="*/ 113 w 141"/>
              <a:gd name="T55" fmla="*/ 72 h 160"/>
              <a:gd name="T56" fmla="*/ 30 w 141"/>
              <a:gd name="T57" fmla="*/ 57 h 160"/>
              <a:gd name="T58" fmla="*/ 86 w 141"/>
              <a:gd name="T59" fmla="*/ 32 h 160"/>
              <a:gd name="T60" fmla="*/ 30 w 141"/>
              <a:gd name="T61" fmla="*/ 57 h 160"/>
              <a:gd name="T62" fmla="*/ 70 w 141"/>
              <a:gd name="T63" fmla="*/ 19 h 160"/>
              <a:gd name="T64" fmla="*/ 14 w 141"/>
              <a:gd name="T65" fmla="*/ 57 h 160"/>
              <a:gd name="T66" fmla="*/ 70 w 141"/>
              <a:gd name="T67" fmla="*/ 10 h 160"/>
              <a:gd name="T68" fmla="*/ 127 w 141"/>
              <a:gd name="T69" fmla="*/ 57 h 160"/>
              <a:gd name="T70" fmla="*/ 132 w 141"/>
              <a:gd name="T71" fmla="*/ 100 h 160"/>
              <a:gd name="T72" fmla="*/ 123 w 141"/>
              <a:gd name="T73" fmla="*/ 100 h 160"/>
              <a:gd name="T74" fmla="*/ 127 w 141"/>
              <a:gd name="T75" fmla="*/ 67 h 160"/>
              <a:gd name="T76" fmla="*/ 132 w 141"/>
              <a:gd name="T77" fmla="*/ 10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1" h="160">
                <a:moveTo>
                  <a:pt x="83" y="118"/>
                </a:moveTo>
                <a:cubicBezTo>
                  <a:pt x="82" y="118"/>
                  <a:pt x="81" y="118"/>
                  <a:pt x="80" y="119"/>
                </a:cubicBezTo>
                <a:cubicBezTo>
                  <a:pt x="78" y="122"/>
                  <a:pt x="74" y="123"/>
                  <a:pt x="70" y="123"/>
                </a:cubicBezTo>
                <a:cubicBezTo>
                  <a:pt x="67" y="123"/>
                  <a:pt x="63" y="122"/>
                  <a:pt x="60" y="119"/>
                </a:cubicBezTo>
                <a:cubicBezTo>
                  <a:pt x="59" y="118"/>
                  <a:pt x="58" y="118"/>
                  <a:pt x="57" y="118"/>
                </a:cubicBezTo>
                <a:cubicBezTo>
                  <a:pt x="56" y="118"/>
                  <a:pt x="55" y="118"/>
                  <a:pt x="54" y="119"/>
                </a:cubicBezTo>
                <a:cubicBezTo>
                  <a:pt x="52" y="121"/>
                  <a:pt x="52" y="124"/>
                  <a:pt x="54" y="126"/>
                </a:cubicBezTo>
                <a:cubicBezTo>
                  <a:pt x="58" y="130"/>
                  <a:pt x="64" y="132"/>
                  <a:pt x="70" y="132"/>
                </a:cubicBezTo>
                <a:cubicBezTo>
                  <a:pt x="76" y="132"/>
                  <a:pt x="83" y="130"/>
                  <a:pt x="87" y="126"/>
                </a:cubicBezTo>
                <a:cubicBezTo>
                  <a:pt x="89" y="124"/>
                  <a:pt x="89" y="120"/>
                  <a:pt x="87" y="119"/>
                </a:cubicBezTo>
                <a:cubicBezTo>
                  <a:pt x="86" y="118"/>
                  <a:pt x="85" y="118"/>
                  <a:pt x="83" y="118"/>
                </a:cubicBezTo>
                <a:close/>
                <a:moveTo>
                  <a:pt x="70" y="0"/>
                </a:moveTo>
                <a:cubicBezTo>
                  <a:pt x="31" y="0"/>
                  <a:pt x="0" y="32"/>
                  <a:pt x="0" y="71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8"/>
                  <a:pt x="6" y="114"/>
                  <a:pt x="14" y="114"/>
                </a:cubicBezTo>
                <a:cubicBezTo>
                  <a:pt x="15" y="114"/>
                  <a:pt x="17" y="113"/>
                  <a:pt x="19" y="113"/>
                </a:cubicBezTo>
                <a:cubicBezTo>
                  <a:pt x="21" y="139"/>
                  <a:pt x="42" y="160"/>
                  <a:pt x="70" y="160"/>
                </a:cubicBezTo>
                <a:cubicBezTo>
                  <a:pt x="75" y="160"/>
                  <a:pt x="75" y="160"/>
                  <a:pt x="75" y="160"/>
                </a:cubicBezTo>
                <a:cubicBezTo>
                  <a:pt x="100" y="158"/>
                  <a:pt x="119" y="138"/>
                  <a:pt x="122" y="113"/>
                </a:cubicBezTo>
                <a:cubicBezTo>
                  <a:pt x="123" y="113"/>
                  <a:pt x="125" y="114"/>
                  <a:pt x="127" y="114"/>
                </a:cubicBezTo>
                <a:cubicBezTo>
                  <a:pt x="135" y="114"/>
                  <a:pt x="141" y="108"/>
                  <a:pt x="141" y="100"/>
                </a:cubicBezTo>
                <a:cubicBezTo>
                  <a:pt x="141" y="71"/>
                  <a:pt x="141" y="71"/>
                  <a:pt x="141" y="71"/>
                </a:cubicBezTo>
                <a:cubicBezTo>
                  <a:pt x="141" y="32"/>
                  <a:pt x="109" y="0"/>
                  <a:pt x="70" y="0"/>
                </a:cubicBezTo>
                <a:close/>
                <a:moveTo>
                  <a:pt x="18" y="100"/>
                </a:moveTo>
                <a:cubicBezTo>
                  <a:pt x="18" y="102"/>
                  <a:pt x="16" y="105"/>
                  <a:pt x="14" y="105"/>
                </a:cubicBezTo>
                <a:cubicBezTo>
                  <a:pt x="11" y="105"/>
                  <a:pt x="9" y="103"/>
                  <a:pt x="9" y="100"/>
                </a:cubicBezTo>
                <a:cubicBezTo>
                  <a:pt x="9" y="72"/>
                  <a:pt x="9" y="72"/>
                  <a:pt x="9" y="72"/>
                </a:cubicBezTo>
                <a:cubicBezTo>
                  <a:pt x="9" y="69"/>
                  <a:pt x="11" y="67"/>
                  <a:pt x="14" y="67"/>
                </a:cubicBezTo>
                <a:cubicBezTo>
                  <a:pt x="16" y="67"/>
                  <a:pt x="18" y="69"/>
                  <a:pt x="18" y="72"/>
                </a:cubicBezTo>
                <a:lnTo>
                  <a:pt x="18" y="100"/>
                </a:lnTo>
                <a:close/>
                <a:moveTo>
                  <a:pt x="112" y="108"/>
                </a:moveTo>
                <a:cubicBezTo>
                  <a:pt x="113" y="130"/>
                  <a:pt x="96" y="150"/>
                  <a:pt x="74" y="152"/>
                </a:cubicBezTo>
                <a:cubicBezTo>
                  <a:pt x="73" y="152"/>
                  <a:pt x="72" y="152"/>
                  <a:pt x="70" y="152"/>
                </a:cubicBezTo>
                <a:cubicBezTo>
                  <a:pt x="46" y="152"/>
                  <a:pt x="28" y="132"/>
                  <a:pt x="28" y="109"/>
                </a:cubicBezTo>
                <a:cubicBezTo>
                  <a:pt x="28" y="107"/>
                  <a:pt x="28" y="107"/>
                  <a:pt x="28" y="107"/>
                </a:cubicBezTo>
                <a:cubicBezTo>
                  <a:pt x="32" y="111"/>
                  <a:pt x="39" y="114"/>
                  <a:pt x="46" y="114"/>
                </a:cubicBezTo>
                <a:cubicBezTo>
                  <a:pt x="56" y="114"/>
                  <a:pt x="65" y="109"/>
                  <a:pt x="70" y="102"/>
                </a:cubicBezTo>
                <a:cubicBezTo>
                  <a:pt x="75" y="109"/>
                  <a:pt x="84" y="114"/>
                  <a:pt x="93" y="114"/>
                </a:cubicBezTo>
                <a:cubicBezTo>
                  <a:pt x="101" y="114"/>
                  <a:pt x="107" y="112"/>
                  <a:pt x="112" y="107"/>
                </a:cubicBezTo>
                <a:lnTo>
                  <a:pt x="112" y="108"/>
                </a:lnTo>
                <a:close/>
                <a:moveTo>
                  <a:pt x="28" y="86"/>
                </a:moveTo>
                <a:cubicBezTo>
                  <a:pt x="66" y="86"/>
                  <a:pt x="66" y="86"/>
                  <a:pt x="66" y="86"/>
                </a:cubicBezTo>
                <a:cubicBezTo>
                  <a:pt x="66" y="96"/>
                  <a:pt x="57" y="105"/>
                  <a:pt x="46" y="105"/>
                </a:cubicBezTo>
                <a:cubicBezTo>
                  <a:pt x="36" y="105"/>
                  <a:pt x="28" y="96"/>
                  <a:pt x="28" y="86"/>
                </a:cubicBezTo>
                <a:close/>
                <a:moveTo>
                  <a:pt x="94" y="105"/>
                </a:moveTo>
                <a:cubicBezTo>
                  <a:pt x="83" y="105"/>
                  <a:pt x="75" y="96"/>
                  <a:pt x="75" y="86"/>
                </a:cubicBezTo>
                <a:cubicBezTo>
                  <a:pt x="113" y="86"/>
                  <a:pt x="113" y="86"/>
                  <a:pt x="113" y="86"/>
                </a:cubicBezTo>
                <a:cubicBezTo>
                  <a:pt x="113" y="96"/>
                  <a:pt x="104" y="105"/>
                  <a:pt x="94" y="105"/>
                </a:cubicBezTo>
                <a:close/>
                <a:moveTo>
                  <a:pt x="113" y="77"/>
                </a:moveTo>
                <a:cubicBezTo>
                  <a:pt x="28" y="77"/>
                  <a:pt x="28" y="77"/>
                  <a:pt x="28" y="77"/>
                </a:cubicBezTo>
                <a:cubicBezTo>
                  <a:pt x="28" y="71"/>
                  <a:pt x="28" y="71"/>
                  <a:pt x="28" y="71"/>
                </a:cubicBezTo>
                <a:cubicBezTo>
                  <a:pt x="28" y="70"/>
                  <a:pt x="28" y="68"/>
                  <a:pt x="28" y="67"/>
                </a:cubicBezTo>
                <a:cubicBezTo>
                  <a:pt x="42" y="67"/>
                  <a:pt x="42" y="67"/>
                  <a:pt x="42" y="67"/>
                </a:cubicBezTo>
                <a:cubicBezTo>
                  <a:pt x="54" y="67"/>
                  <a:pt x="65" y="63"/>
                  <a:pt x="75" y="57"/>
                </a:cubicBezTo>
                <a:cubicBezTo>
                  <a:pt x="83" y="52"/>
                  <a:pt x="90" y="45"/>
                  <a:pt x="95" y="37"/>
                </a:cubicBezTo>
                <a:cubicBezTo>
                  <a:pt x="106" y="44"/>
                  <a:pt x="113" y="57"/>
                  <a:pt x="113" y="72"/>
                </a:cubicBezTo>
                <a:lnTo>
                  <a:pt x="113" y="77"/>
                </a:lnTo>
                <a:close/>
                <a:moveTo>
                  <a:pt x="30" y="57"/>
                </a:moveTo>
                <a:cubicBezTo>
                  <a:pt x="36" y="40"/>
                  <a:pt x="52" y="29"/>
                  <a:pt x="70" y="29"/>
                </a:cubicBezTo>
                <a:cubicBezTo>
                  <a:pt x="75" y="29"/>
                  <a:pt x="81" y="30"/>
                  <a:pt x="86" y="32"/>
                </a:cubicBezTo>
                <a:cubicBezTo>
                  <a:pt x="76" y="47"/>
                  <a:pt x="60" y="57"/>
                  <a:pt x="42" y="57"/>
                </a:cubicBezTo>
                <a:lnTo>
                  <a:pt x="30" y="57"/>
                </a:lnTo>
                <a:close/>
                <a:moveTo>
                  <a:pt x="121" y="58"/>
                </a:moveTo>
                <a:cubicBezTo>
                  <a:pt x="115" y="35"/>
                  <a:pt x="94" y="19"/>
                  <a:pt x="70" y="19"/>
                </a:cubicBezTo>
                <a:cubicBezTo>
                  <a:pt x="46" y="19"/>
                  <a:pt x="26" y="36"/>
                  <a:pt x="20" y="58"/>
                </a:cubicBezTo>
                <a:cubicBezTo>
                  <a:pt x="18" y="57"/>
                  <a:pt x="16" y="57"/>
                  <a:pt x="14" y="57"/>
                </a:cubicBezTo>
                <a:cubicBezTo>
                  <a:pt x="13" y="57"/>
                  <a:pt x="12" y="57"/>
                  <a:pt x="11" y="57"/>
                </a:cubicBezTo>
                <a:cubicBezTo>
                  <a:pt x="17" y="30"/>
                  <a:pt x="41" y="10"/>
                  <a:pt x="70" y="10"/>
                </a:cubicBezTo>
                <a:cubicBezTo>
                  <a:pt x="99" y="10"/>
                  <a:pt x="124" y="30"/>
                  <a:pt x="130" y="57"/>
                </a:cubicBezTo>
                <a:cubicBezTo>
                  <a:pt x="129" y="57"/>
                  <a:pt x="128" y="57"/>
                  <a:pt x="127" y="57"/>
                </a:cubicBezTo>
                <a:cubicBezTo>
                  <a:pt x="125" y="57"/>
                  <a:pt x="123" y="57"/>
                  <a:pt x="121" y="58"/>
                </a:cubicBezTo>
                <a:close/>
                <a:moveTo>
                  <a:pt x="132" y="100"/>
                </a:moveTo>
                <a:cubicBezTo>
                  <a:pt x="132" y="102"/>
                  <a:pt x="130" y="104"/>
                  <a:pt x="127" y="104"/>
                </a:cubicBezTo>
                <a:cubicBezTo>
                  <a:pt x="125" y="104"/>
                  <a:pt x="123" y="102"/>
                  <a:pt x="123" y="100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69"/>
                  <a:pt x="125" y="67"/>
                  <a:pt x="127" y="67"/>
                </a:cubicBezTo>
                <a:cubicBezTo>
                  <a:pt x="130" y="67"/>
                  <a:pt x="132" y="69"/>
                  <a:pt x="132" y="71"/>
                </a:cubicBezTo>
                <a:lnTo>
                  <a:pt x="132" y="10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B39445FA-17BC-79B3-9823-10860733248C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4124325"/>
            <a:ext cx="252413" cy="254000"/>
          </a:xfrm>
          <a:custGeom>
            <a:avLst/>
            <a:gdLst>
              <a:gd name="T0" fmla="*/ 89 w 159"/>
              <a:gd name="T1" fmla="*/ 119 h 160"/>
              <a:gd name="T2" fmla="*/ 70 w 159"/>
              <a:gd name="T3" fmla="*/ 119 h 160"/>
              <a:gd name="T4" fmla="*/ 63 w 159"/>
              <a:gd name="T5" fmla="*/ 119 h 160"/>
              <a:gd name="T6" fmla="*/ 79 w 159"/>
              <a:gd name="T7" fmla="*/ 132 h 160"/>
              <a:gd name="T8" fmla="*/ 96 w 159"/>
              <a:gd name="T9" fmla="*/ 119 h 160"/>
              <a:gd name="T10" fmla="*/ 94 w 159"/>
              <a:gd name="T11" fmla="*/ 89 h 160"/>
              <a:gd name="T12" fmla="*/ 103 w 159"/>
              <a:gd name="T13" fmla="*/ 89 h 160"/>
              <a:gd name="T14" fmla="*/ 94 w 159"/>
              <a:gd name="T15" fmla="*/ 89 h 160"/>
              <a:gd name="T16" fmla="*/ 80 w 159"/>
              <a:gd name="T17" fmla="*/ 0 h 160"/>
              <a:gd name="T18" fmla="*/ 0 w 159"/>
              <a:gd name="T19" fmla="*/ 71 h 160"/>
              <a:gd name="T20" fmla="*/ 28 w 159"/>
              <a:gd name="T21" fmla="*/ 113 h 160"/>
              <a:gd name="T22" fmla="*/ 130 w 159"/>
              <a:gd name="T23" fmla="*/ 113 h 160"/>
              <a:gd name="T24" fmla="*/ 149 w 159"/>
              <a:gd name="T25" fmla="*/ 91 h 160"/>
              <a:gd name="T26" fmla="*/ 131 w 159"/>
              <a:gd name="T27" fmla="*/ 38 h 160"/>
              <a:gd name="T28" fmla="*/ 120 w 159"/>
              <a:gd name="T29" fmla="*/ 35 h 160"/>
              <a:gd name="T30" fmla="*/ 39 w 159"/>
              <a:gd name="T31" fmla="*/ 35 h 160"/>
              <a:gd name="T32" fmla="*/ 28 w 159"/>
              <a:gd name="T33" fmla="*/ 103 h 160"/>
              <a:gd name="T34" fmla="*/ 28 w 159"/>
              <a:gd name="T35" fmla="*/ 85 h 160"/>
              <a:gd name="T36" fmla="*/ 122 w 159"/>
              <a:gd name="T37" fmla="*/ 108 h 160"/>
              <a:gd name="T38" fmla="*/ 37 w 159"/>
              <a:gd name="T39" fmla="*/ 108 h 160"/>
              <a:gd name="T40" fmla="*/ 41 w 159"/>
              <a:gd name="T41" fmla="*/ 103 h 160"/>
              <a:gd name="T42" fmla="*/ 122 w 159"/>
              <a:gd name="T43" fmla="*/ 74 h 160"/>
              <a:gd name="T44" fmla="*/ 37 w 159"/>
              <a:gd name="T45" fmla="*/ 94 h 160"/>
              <a:gd name="T46" fmla="*/ 80 w 159"/>
              <a:gd name="T47" fmla="*/ 66 h 160"/>
              <a:gd name="T48" fmla="*/ 41 w 159"/>
              <a:gd name="T49" fmla="*/ 94 h 160"/>
              <a:gd name="T50" fmla="*/ 131 w 159"/>
              <a:gd name="T51" fmla="*/ 103 h 160"/>
              <a:gd name="T52" fmla="*/ 140 w 159"/>
              <a:gd name="T53" fmla="*/ 94 h 160"/>
              <a:gd name="T54" fmla="*/ 145 w 159"/>
              <a:gd name="T55" fmla="*/ 82 h 160"/>
              <a:gd name="T56" fmla="*/ 131 w 159"/>
              <a:gd name="T57" fmla="*/ 71 h 160"/>
              <a:gd name="T58" fmla="*/ 79 w 159"/>
              <a:gd name="T59" fmla="*/ 57 h 160"/>
              <a:gd name="T60" fmla="*/ 27 w 159"/>
              <a:gd name="T61" fmla="*/ 71 h 160"/>
              <a:gd name="T62" fmla="*/ 13 w 159"/>
              <a:gd name="T63" fmla="*/ 82 h 160"/>
              <a:gd name="T64" fmla="*/ 79 w 159"/>
              <a:gd name="T65" fmla="*/ 38 h 160"/>
              <a:gd name="T66" fmla="*/ 145 w 159"/>
              <a:gd name="T67" fmla="*/ 8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9" h="160">
                <a:moveTo>
                  <a:pt x="93" y="117"/>
                </a:moveTo>
                <a:cubicBezTo>
                  <a:pt x="91" y="117"/>
                  <a:pt x="90" y="118"/>
                  <a:pt x="89" y="119"/>
                </a:cubicBezTo>
                <a:cubicBezTo>
                  <a:pt x="87" y="121"/>
                  <a:pt x="83" y="122"/>
                  <a:pt x="79" y="122"/>
                </a:cubicBezTo>
                <a:cubicBezTo>
                  <a:pt x="76" y="122"/>
                  <a:pt x="72" y="121"/>
                  <a:pt x="70" y="119"/>
                </a:cubicBezTo>
                <a:cubicBezTo>
                  <a:pt x="69" y="118"/>
                  <a:pt x="67" y="117"/>
                  <a:pt x="66" y="117"/>
                </a:cubicBezTo>
                <a:cubicBezTo>
                  <a:pt x="65" y="117"/>
                  <a:pt x="64" y="118"/>
                  <a:pt x="63" y="119"/>
                </a:cubicBezTo>
                <a:cubicBezTo>
                  <a:pt x="61" y="120"/>
                  <a:pt x="61" y="123"/>
                  <a:pt x="63" y="125"/>
                </a:cubicBezTo>
                <a:cubicBezTo>
                  <a:pt x="68" y="129"/>
                  <a:pt x="74" y="132"/>
                  <a:pt x="79" y="132"/>
                </a:cubicBezTo>
                <a:cubicBezTo>
                  <a:pt x="85" y="132"/>
                  <a:pt x="92" y="129"/>
                  <a:pt x="96" y="125"/>
                </a:cubicBezTo>
                <a:cubicBezTo>
                  <a:pt x="98" y="123"/>
                  <a:pt x="98" y="120"/>
                  <a:pt x="96" y="119"/>
                </a:cubicBezTo>
                <a:cubicBezTo>
                  <a:pt x="95" y="118"/>
                  <a:pt x="94" y="117"/>
                  <a:pt x="93" y="117"/>
                </a:cubicBezTo>
                <a:close/>
                <a:moveTo>
                  <a:pt x="94" y="89"/>
                </a:moveTo>
                <a:cubicBezTo>
                  <a:pt x="94" y="92"/>
                  <a:pt x="96" y="94"/>
                  <a:pt x="98" y="94"/>
                </a:cubicBezTo>
                <a:cubicBezTo>
                  <a:pt x="101" y="94"/>
                  <a:pt x="103" y="92"/>
                  <a:pt x="103" y="89"/>
                </a:cubicBezTo>
                <a:cubicBezTo>
                  <a:pt x="103" y="87"/>
                  <a:pt x="101" y="85"/>
                  <a:pt x="98" y="85"/>
                </a:cubicBezTo>
                <a:cubicBezTo>
                  <a:pt x="96" y="85"/>
                  <a:pt x="94" y="87"/>
                  <a:pt x="94" y="89"/>
                </a:cubicBezTo>
                <a:close/>
                <a:moveTo>
                  <a:pt x="131" y="38"/>
                </a:moveTo>
                <a:cubicBezTo>
                  <a:pt x="128" y="16"/>
                  <a:pt x="106" y="0"/>
                  <a:pt x="80" y="0"/>
                </a:cubicBezTo>
                <a:cubicBezTo>
                  <a:pt x="53" y="0"/>
                  <a:pt x="31" y="16"/>
                  <a:pt x="29" y="38"/>
                </a:cubicBezTo>
                <a:cubicBezTo>
                  <a:pt x="14" y="45"/>
                  <a:pt x="0" y="55"/>
                  <a:pt x="0" y="71"/>
                </a:cubicBezTo>
                <a:cubicBezTo>
                  <a:pt x="0" y="78"/>
                  <a:pt x="4" y="85"/>
                  <a:pt x="10" y="91"/>
                </a:cubicBezTo>
                <a:cubicBezTo>
                  <a:pt x="8" y="102"/>
                  <a:pt x="16" y="113"/>
                  <a:pt x="28" y="113"/>
                </a:cubicBezTo>
                <a:cubicBezTo>
                  <a:pt x="31" y="139"/>
                  <a:pt x="53" y="160"/>
                  <a:pt x="79" y="160"/>
                </a:cubicBezTo>
                <a:cubicBezTo>
                  <a:pt x="106" y="160"/>
                  <a:pt x="128" y="139"/>
                  <a:pt x="130" y="113"/>
                </a:cubicBezTo>
                <a:cubicBezTo>
                  <a:pt x="141" y="113"/>
                  <a:pt x="149" y="104"/>
                  <a:pt x="149" y="94"/>
                </a:cubicBezTo>
                <a:cubicBezTo>
                  <a:pt x="149" y="91"/>
                  <a:pt x="149" y="91"/>
                  <a:pt x="149" y="91"/>
                </a:cubicBezTo>
                <a:cubicBezTo>
                  <a:pt x="156" y="85"/>
                  <a:pt x="159" y="78"/>
                  <a:pt x="159" y="71"/>
                </a:cubicBezTo>
                <a:cubicBezTo>
                  <a:pt x="159" y="55"/>
                  <a:pt x="145" y="44"/>
                  <a:pt x="131" y="38"/>
                </a:cubicBezTo>
                <a:close/>
                <a:moveTo>
                  <a:pt x="79" y="10"/>
                </a:moveTo>
                <a:cubicBezTo>
                  <a:pt x="99" y="10"/>
                  <a:pt x="116" y="20"/>
                  <a:pt x="120" y="35"/>
                </a:cubicBezTo>
                <a:cubicBezTo>
                  <a:pt x="108" y="31"/>
                  <a:pt x="94" y="29"/>
                  <a:pt x="79" y="29"/>
                </a:cubicBezTo>
                <a:cubicBezTo>
                  <a:pt x="65" y="29"/>
                  <a:pt x="51" y="31"/>
                  <a:pt x="39" y="35"/>
                </a:cubicBezTo>
                <a:cubicBezTo>
                  <a:pt x="43" y="20"/>
                  <a:pt x="60" y="10"/>
                  <a:pt x="79" y="10"/>
                </a:cubicBezTo>
                <a:close/>
                <a:moveTo>
                  <a:pt x="28" y="103"/>
                </a:moveTo>
                <a:cubicBezTo>
                  <a:pt x="22" y="103"/>
                  <a:pt x="18" y="99"/>
                  <a:pt x="18" y="94"/>
                </a:cubicBezTo>
                <a:cubicBezTo>
                  <a:pt x="18" y="89"/>
                  <a:pt x="22" y="85"/>
                  <a:pt x="28" y="85"/>
                </a:cubicBezTo>
                <a:lnTo>
                  <a:pt x="28" y="103"/>
                </a:lnTo>
                <a:close/>
                <a:moveTo>
                  <a:pt x="122" y="108"/>
                </a:moveTo>
                <a:cubicBezTo>
                  <a:pt x="122" y="132"/>
                  <a:pt x="102" y="151"/>
                  <a:pt x="79" y="151"/>
                </a:cubicBezTo>
                <a:cubicBezTo>
                  <a:pt x="57" y="151"/>
                  <a:pt x="37" y="131"/>
                  <a:pt x="37" y="108"/>
                </a:cubicBezTo>
                <a:cubicBezTo>
                  <a:pt x="37" y="103"/>
                  <a:pt x="37" y="103"/>
                  <a:pt x="37" y="103"/>
                </a:cubicBezTo>
                <a:cubicBezTo>
                  <a:pt x="41" y="103"/>
                  <a:pt x="41" y="103"/>
                  <a:pt x="41" y="103"/>
                </a:cubicBezTo>
                <a:cubicBezTo>
                  <a:pt x="66" y="103"/>
                  <a:pt x="88" y="89"/>
                  <a:pt x="98" y="67"/>
                </a:cubicBezTo>
                <a:cubicBezTo>
                  <a:pt x="109" y="69"/>
                  <a:pt x="118" y="72"/>
                  <a:pt x="122" y="74"/>
                </a:cubicBezTo>
                <a:lnTo>
                  <a:pt x="122" y="108"/>
                </a:lnTo>
                <a:close/>
                <a:moveTo>
                  <a:pt x="37" y="94"/>
                </a:moveTo>
                <a:cubicBezTo>
                  <a:pt x="37" y="92"/>
                  <a:pt x="37" y="76"/>
                  <a:pt x="37" y="74"/>
                </a:cubicBezTo>
                <a:cubicBezTo>
                  <a:pt x="44" y="71"/>
                  <a:pt x="61" y="66"/>
                  <a:pt x="80" y="66"/>
                </a:cubicBezTo>
                <a:cubicBezTo>
                  <a:pt x="83" y="66"/>
                  <a:pt x="85" y="66"/>
                  <a:pt x="88" y="66"/>
                </a:cubicBezTo>
                <a:cubicBezTo>
                  <a:pt x="79" y="83"/>
                  <a:pt x="61" y="94"/>
                  <a:pt x="41" y="94"/>
                </a:cubicBezTo>
                <a:lnTo>
                  <a:pt x="37" y="94"/>
                </a:lnTo>
                <a:close/>
                <a:moveTo>
                  <a:pt x="131" y="103"/>
                </a:moveTo>
                <a:cubicBezTo>
                  <a:pt x="131" y="85"/>
                  <a:pt x="131" y="85"/>
                  <a:pt x="131" y="85"/>
                </a:cubicBezTo>
                <a:cubicBezTo>
                  <a:pt x="136" y="85"/>
                  <a:pt x="140" y="89"/>
                  <a:pt x="140" y="94"/>
                </a:cubicBezTo>
                <a:cubicBezTo>
                  <a:pt x="140" y="99"/>
                  <a:pt x="136" y="103"/>
                  <a:pt x="131" y="103"/>
                </a:cubicBezTo>
                <a:close/>
                <a:moveTo>
                  <a:pt x="145" y="82"/>
                </a:moveTo>
                <a:cubicBezTo>
                  <a:pt x="142" y="78"/>
                  <a:pt x="137" y="76"/>
                  <a:pt x="131" y="76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1" y="69"/>
                  <a:pt x="130" y="68"/>
                  <a:pt x="128" y="67"/>
                </a:cubicBezTo>
                <a:cubicBezTo>
                  <a:pt x="127" y="66"/>
                  <a:pt x="106" y="57"/>
                  <a:pt x="79" y="57"/>
                </a:cubicBezTo>
                <a:cubicBezTo>
                  <a:pt x="53" y="57"/>
                  <a:pt x="32" y="66"/>
                  <a:pt x="31" y="67"/>
                </a:cubicBezTo>
                <a:cubicBezTo>
                  <a:pt x="29" y="67"/>
                  <a:pt x="27" y="69"/>
                  <a:pt x="27" y="71"/>
                </a:cubicBezTo>
                <a:cubicBezTo>
                  <a:pt x="27" y="76"/>
                  <a:pt x="27" y="76"/>
                  <a:pt x="27" y="76"/>
                </a:cubicBezTo>
                <a:cubicBezTo>
                  <a:pt x="22" y="76"/>
                  <a:pt x="16" y="78"/>
                  <a:pt x="13" y="82"/>
                </a:cubicBezTo>
                <a:cubicBezTo>
                  <a:pt x="11" y="79"/>
                  <a:pt x="9" y="75"/>
                  <a:pt x="9" y="71"/>
                </a:cubicBezTo>
                <a:cubicBezTo>
                  <a:pt x="9" y="54"/>
                  <a:pt x="39" y="38"/>
                  <a:pt x="79" y="38"/>
                </a:cubicBezTo>
                <a:cubicBezTo>
                  <a:pt x="119" y="38"/>
                  <a:pt x="150" y="54"/>
                  <a:pt x="150" y="71"/>
                </a:cubicBezTo>
                <a:cubicBezTo>
                  <a:pt x="150" y="75"/>
                  <a:pt x="148" y="79"/>
                  <a:pt x="145" y="8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67F7B4D7-5948-C655-C9F5-3EC17EDBB2EA}"/>
              </a:ext>
            </a:extLst>
          </p:cNvPr>
          <p:cNvSpPr>
            <a:spLocks noEditPoints="1"/>
          </p:cNvSpPr>
          <p:nvPr/>
        </p:nvSpPr>
        <p:spPr bwMode="auto">
          <a:xfrm>
            <a:off x="7910513" y="4675188"/>
            <a:ext cx="222250" cy="254000"/>
          </a:xfrm>
          <a:custGeom>
            <a:avLst/>
            <a:gdLst>
              <a:gd name="T0" fmla="*/ 83 w 140"/>
              <a:gd name="T1" fmla="*/ 117 h 160"/>
              <a:gd name="T2" fmla="*/ 80 w 140"/>
              <a:gd name="T3" fmla="*/ 119 h 160"/>
              <a:gd name="T4" fmla="*/ 70 w 140"/>
              <a:gd name="T5" fmla="*/ 123 h 160"/>
              <a:gd name="T6" fmla="*/ 60 w 140"/>
              <a:gd name="T7" fmla="*/ 119 h 160"/>
              <a:gd name="T8" fmla="*/ 57 w 140"/>
              <a:gd name="T9" fmla="*/ 117 h 160"/>
              <a:gd name="T10" fmla="*/ 54 w 140"/>
              <a:gd name="T11" fmla="*/ 119 h 160"/>
              <a:gd name="T12" fmla="*/ 54 w 140"/>
              <a:gd name="T13" fmla="*/ 125 h 160"/>
              <a:gd name="T14" fmla="*/ 70 w 140"/>
              <a:gd name="T15" fmla="*/ 132 h 160"/>
              <a:gd name="T16" fmla="*/ 87 w 140"/>
              <a:gd name="T17" fmla="*/ 125 h 160"/>
              <a:gd name="T18" fmla="*/ 87 w 140"/>
              <a:gd name="T19" fmla="*/ 119 h 160"/>
              <a:gd name="T20" fmla="*/ 83 w 140"/>
              <a:gd name="T21" fmla="*/ 117 h 160"/>
              <a:gd name="T22" fmla="*/ 56 w 140"/>
              <a:gd name="T23" fmla="*/ 90 h 160"/>
              <a:gd name="T24" fmla="*/ 51 w 140"/>
              <a:gd name="T25" fmla="*/ 85 h 160"/>
              <a:gd name="T26" fmla="*/ 47 w 140"/>
              <a:gd name="T27" fmla="*/ 90 h 160"/>
              <a:gd name="T28" fmla="*/ 51 w 140"/>
              <a:gd name="T29" fmla="*/ 94 h 160"/>
              <a:gd name="T30" fmla="*/ 56 w 140"/>
              <a:gd name="T31" fmla="*/ 90 h 160"/>
              <a:gd name="T32" fmla="*/ 89 w 140"/>
              <a:gd name="T33" fmla="*/ 85 h 160"/>
              <a:gd name="T34" fmla="*/ 84 w 140"/>
              <a:gd name="T35" fmla="*/ 90 h 160"/>
              <a:gd name="T36" fmla="*/ 89 w 140"/>
              <a:gd name="T37" fmla="*/ 94 h 160"/>
              <a:gd name="T38" fmla="*/ 93 w 140"/>
              <a:gd name="T39" fmla="*/ 90 h 160"/>
              <a:gd name="T40" fmla="*/ 89 w 140"/>
              <a:gd name="T41" fmla="*/ 85 h 160"/>
              <a:gd name="T42" fmla="*/ 121 w 140"/>
              <a:gd name="T43" fmla="*/ 76 h 160"/>
              <a:gd name="T44" fmla="*/ 121 w 140"/>
              <a:gd name="T45" fmla="*/ 52 h 160"/>
              <a:gd name="T46" fmla="*/ 70 w 140"/>
              <a:gd name="T47" fmla="*/ 0 h 160"/>
              <a:gd name="T48" fmla="*/ 19 w 140"/>
              <a:gd name="T49" fmla="*/ 52 h 160"/>
              <a:gd name="T50" fmla="*/ 19 w 140"/>
              <a:gd name="T51" fmla="*/ 76 h 160"/>
              <a:gd name="T52" fmla="*/ 0 w 140"/>
              <a:gd name="T53" fmla="*/ 94 h 160"/>
              <a:gd name="T54" fmla="*/ 19 w 140"/>
              <a:gd name="T55" fmla="*/ 113 h 160"/>
              <a:gd name="T56" fmla="*/ 70 w 140"/>
              <a:gd name="T57" fmla="*/ 160 h 160"/>
              <a:gd name="T58" fmla="*/ 121 w 140"/>
              <a:gd name="T59" fmla="*/ 113 h 160"/>
              <a:gd name="T60" fmla="*/ 140 w 140"/>
              <a:gd name="T61" fmla="*/ 94 h 160"/>
              <a:gd name="T62" fmla="*/ 121 w 140"/>
              <a:gd name="T63" fmla="*/ 76 h 160"/>
              <a:gd name="T64" fmla="*/ 18 w 140"/>
              <a:gd name="T65" fmla="*/ 104 h 160"/>
              <a:gd name="T66" fmla="*/ 8 w 140"/>
              <a:gd name="T67" fmla="*/ 94 h 160"/>
              <a:gd name="T68" fmla="*/ 18 w 140"/>
              <a:gd name="T69" fmla="*/ 85 h 160"/>
              <a:gd name="T70" fmla="*/ 18 w 140"/>
              <a:gd name="T71" fmla="*/ 104 h 160"/>
              <a:gd name="T72" fmla="*/ 70 w 140"/>
              <a:gd name="T73" fmla="*/ 151 h 160"/>
              <a:gd name="T74" fmla="*/ 28 w 140"/>
              <a:gd name="T75" fmla="*/ 108 h 160"/>
              <a:gd name="T76" fmla="*/ 28 w 140"/>
              <a:gd name="T77" fmla="*/ 80 h 160"/>
              <a:gd name="T78" fmla="*/ 32 w 140"/>
              <a:gd name="T79" fmla="*/ 62 h 160"/>
              <a:gd name="T80" fmla="*/ 56 w 140"/>
              <a:gd name="T81" fmla="*/ 56 h 160"/>
              <a:gd name="T82" fmla="*/ 112 w 140"/>
              <a:gd name="T83" fmla="*/ 110 h 160"/>
              <a:gd name="T84" fmla="*/ 70 w 140"/>
              <a:gd name="T85" fmla="*/ 151 h 160"/>
              <a:gd name="T86" fmla="*/ 101 w 140"/>
              <a:gd name="T87" fmla="*/ 66 h 160"/>
              <a:gd name="T88" fmla="*/ 56 w 140"/>
              <a:gd name="T89" fmla="*/ 47 h 160"/>
              <a:gd name="T90" fmla="*/ 41 w 140"/>
              <a:gd name="T91" fmla="*/ 49 h 160"/>
              <a:gd name="T92" fmla="*/ 69 w 140"/>
              <a:gd name="T93" fmla="*/ 38 h 160"/>
              <a:gd name="T94" fmla="*/ 70 w 140"/>
              <a:gd name="T95" fmla="*/ 38 h 160"/>
              <a:gd name="T96" fmla="*/ 112 w 140"/>
              <a:gd name="T97" fmla="*/ 79 h 160"/>
              <a:gd name="T98" fmla="*/ 101 w 140"/>
              <a:gd name="T99" fmla="*/ 66 h 160"/>
              <a:gd name="T100" fmla="*/ 70 w 140"/>
              <a:gd name="T101" fmla="*/ 28 h 160"/>
              <a:gd name="T102" fmla="*/ 28 w 140"/>
              <a:gd name="T103" fmla="*/ 50 h 160"/>
              <a:gd name="T104" fmla="*/ 70 w 140"/>
              <a:gd name="T105" fmla="*/ 10 h 160"/>
              <a:gd name="T106" fmla="*/ 112 w 140"/>
              <a:gd name="T107" fmla="*/ 50 h 160"/>
              <a:gd name="T108" fmla="*/ 70 w 140"/>
              <a:gd name="T109" fmla="*/ 28 h 160"/>
              <a:gd name="T110" fmla="*/ 121 w 140"/>
              <a:gd name="T111" fmla="*/ 104 h 160"/>
              <a:gd name="T112" fmla="*/ 121 w 140"/>
              <a:gd name="T113" fmla="*/ 85 h 160"/>
              <a:gd name="T114" fmla="*/ 131 w 140"/>
              <a:gd name="T115" fmla="*/ 94 h 160"/>
              <a:gd name="T116" fmla="*/ 121 w 140"/>
              <a:gd name="T117" fmla="*/ 10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0" h="160">
                <a:moveTo>
                  <a:pt x="83" y="117"/>
                </a:moveTo>
                <a:cubicBezTo>
                  <a:pt x="82" y="117"/>
                  <a:pt x="81" y="118"/>
                  <a:pt x="80" y="119"/>
                </a:cubicBezTo>
                <a:cubicBezTo>
                  <a:pt x="77" y="121"/>
                  <a:pt x="73" y="123"/>
                  <a:pt x="70" y="123"/>
                </a:cubicBezTo>
                <a:cubicBezTo>
                  <a:pt x="67" y="123"/>
                  <a:pt x="63" y="121"/>
                  <a:pt x="60" y="119"/>
                </a:cubicBezTo>
                <a:cubicBezTo>
                  <a:pt x="59" y="118"/>
                  <a:pt x="58" y="117"/>
                  <a:pt x="57" y="117"/>
                </a:cubicBezTo>
                <a:cubicBezTo>
                  <a:pt x="55" y="117"/>
                  <a:pt x="54" y="118"/>
                  <a:pt x="54" y="119"/>
                </a:cubicBezTo>
                <a:cubicBezTo>
                  <a:pt x="52" y="121"/>
                  <a:pt x="52" y="123"/>
                  <a:pt x="54" y="125"/>
                </a:cubicBezTo>
                <a:cubicBezTo>
                  <a:pt x="58" y="129"/>
                  <a:pt x="64" y="132"/>
                  <a:pt x="70" y="132"/>
                </a:cubicBezTo>
                <a:cubicBezTo>
                  <a:pt x="76" y="132"/>
                  <a:pt x="83" y="129"/>
                  <a:pt x="87" y="125"/>
                </a:cubicBezTo>
                <a:cubicBezTo>
                  <a:pt x="88" y="123"/>
                  <a:pt x="88" y="120"/>
                  <a:pt x="87" y="119"/>
                </a:cubicBezTo>
                <a:cubicBezTo>
                  <a:pt x="86" y="118"/>
                  <a:pt x="84" y="117"/>
                  <a:pt x="83" y="117"/>
                </a:cubicBezTo>
                <a:close/>
                <a:moveTo>
                  <a:pt x="56" y="90"/>
                </a:moveTo>
                <a:cubicBezTo>
                  <a:pt x="56" y="87"/>
                  <a:pt x="54" y="85"/>
                  <a:pt x="51" y="85"/>
                </a:cubicBezTo>
                <a:cubicBezTo>
                  <a:pt x="49" y="85"/>
                  <a:pt x="47" y="87"/>
                  <a:pt x="47" y="90"/>
                </a:cubicBezTo>
                <a:cubicBezTo>
                  <a:pt x="47" y="92"/>
                  <a:pt x="49" y="94"/>
                  <a:pt x="51" y="94"/>
                </a:cubicBezTo>
                <a:cubicBezTo>
                  <a:pt x="54" y="94"/>
                  <a:pt x="56" y="92"/>
                  <a:pt x="56" y="90"/>
                </a:cubicBezTo>
                <a:close/>
                <a:moveTo>
                  <a:pt x="89" y="85"/>
                </a:moveTo>
                <a:cubicBezTo>
                  <a:pt x="86" y="85"/>
                  <a:pt x="84" y="87"/>
                  <a:pt x="84" y="90"/>
                </a:cubicBezTo>
                <a:cubicBezTo>
                  <a:pt x="84" y="92"/>
                  <a:pt x="86" y="94"/>
                  <a:pt x="89" y="94"/>
                </a:cubicBezTo>
                <a:cubicBezTo>
                  <a:pt x="91" y="94"/>
                  <a:pt x="93" y="92"/>
                  <a:pt x="93" y="90"/>
                </a:cubicBezTo>
                <a:cubicBezTo>
                  <a:pt x="93" y="87"/>
                  <a:pt x="91" y="85"/>
                  <a:pt x="89" y="85"/>
                </a:cubicBezTo>
                <a:close/>
                <a:moveTo>
                  <a:pt x="121" y="76"/>
                </a:moveTo>
                <a:cubicBezTo>
                  <a:pt x="121" y="52"/>
                  <a:pt x="121" y="52"/>
                  <a:pt x="121" y="52"/>
                </a:cubicBezTo>
                <a:cubicBezTo>
                  <a:pt x="121" y="24"/>
                  <a:pt x="98" y="0"/>
                  <a:pt x="70" y="0"/>
                </a:cubicBezTo>
                <a:cubicBezTo>
                  <a:pt x="42" y="0"/>
                  <a:pt x="19" y="23"/>
                  <a:pt x="19" y="52"/>
                </a:cubicBezTo>
                <a:cubicBezTo>
                  <a:pt x="19" y="76"/>
                  <a:pt x="19" y="76"/>
                  <a:pt x="19" y="76"/>
                </a:cubicBezTo>
                <a:cubicBezTo>
                  <a:pt x="8" y="76"/>
                  <a:pt x="0" y="84"/>
                  <a:pt x="0" y="94"/>
                </a:cubicBezTo>
                <a:cubicBezTo>
                  <a:pt x="0" y="105"/>
                  <a:pt x="8" y="113"/>
                  <a:pt x="19" y="113"/>
                </a:cubicBezTo>
                <a:cubicBezTo>
                  <a:pt x="21" y="139"/>
                  <a:pt x="43" y="160"/>
                  <a:pt x="70" y="160"/>
                </a:cubicBezTo>
                <a:cubicBezTo>
                  <a:pt x="97" y="160"/>
                  <a:pt x="119" y="139"/>
                  <a:pt x="121" y="113"/>
                </a:cubicBezTo>
                <a:cubicBezTo>
                  <a:pt x="132" y="113"/>
                  <a:pt x="140" y="105"/>
                  <a:pt x="140" y="94"/>
                </a:cubicBezTo>
                <a:cubicBezTo>
                  <a:pt x="140" y="84"/>
                  <a:pt x="132" y="76"/>
                  <a:pt x="121" y="76"/>
                </a:cubicBezTo>
                <a:close/>
                <a:moveTo>
                  <a:pt x="18" y="104"/>
                </a:moveTo>
                <a:cubicBezTo>
                  <a:pt x="13" y="104"/>
                  <a:pt x="8" y="99"/>
                  <a:pt x="8" y="94"/>
                </a:cubicBezTo>
                <a:cubicBezTo>
                  <a:pt x="8" y="89"/>
                  <a:pt x="13" y="85"/>
                  <a:pt x="18" y="85"/>
                </a:cubicBezTo>
                <a:lnTo>
                  <a:pt x="18" y="104"/>
                </a:lnTo>
                <a:close/>
                <a:moveTo>
                  <a:pt x="70" y="151"/>
                </a:moveTo>
                <a:cubicBezTo>
                  <a:pt x="47" y="151"/>
                  <a:pt x="28" y="131"/>
                  <a:pt x="28" y="108"/>
                </a:cubicBezTo>
                <a:cubicBezTo>
                  <a:pt x="28" y="80"/>
                  <a:pt x="28" y="80"/>
                  <a:pt x="28" y="80"/>
                </a:cubicBezTo>
                <a:cubicBezTo>
                  <a:pt x="28" y="74"/>
                  <a:pt x="29" y="67"/>
                  <a:pt x="32" y="62"/>
                </a:cubicBezTo>
                <a:cubicBezTo>
                  <a:pt x="39" y="58"/>
                  <a:pt x="47" y="56"/>
                  <a:pt x="56" y="56"/>
                </a:cubicBezTo>
                <a:cubicBezTo>
                  <a:pt x="86" y="56"/>
                  <a:pt x="111" y="80"/>
                  <a:pt x="112" y="110"/>
                </a:cubicBezTo>
                <a:cubicBezTo>
                  <a:pt x="111" y="133"/>
                  <a:pt x="92" y="151"/>
                  <a:pt x="70" y="151"/>
                </a:cubicBezTo>
                <a:close/>
                <a:moveTo>
                  <a:pt x="101" y="66"/>
                </a:moveTo>
                <a:cubicBezTo>
                  <a:pt x="89" y="54"/>
                  <a:pt x="73" y="47"/>
                  <a:pt x="56" y="47"/>
                </a:cubicBezTo>
                <a:cubicBezTo>
                  <a:pt x="51" y="47"/>
                  <a:pt x="46" y="48"/>
                  <a:pt x="41" y="49"/>
                </a:cubicBezTo>
                <a:cubicBezTo>
                  <a:pt x="49" y="42"/>
                  <a:pt x="59" y="38"/>
                  <a:pt x="69" y="38"/>
                </a:cubicBezTo>
                <a:cubicBezTo>
                  <a:pt x="70" y="38"/>
                  <a:pt x="70" y="38"/>
                  <a:pt x="70" y="38"/>
                </a:cubicBezTo>
                <a:cubicBezTo>
                  <a:pt x="93" y="38"/>
                  <a:pt x="112" y="56"/>
                  <a:pt x="112" y="79"/>
                </a:cubicBezTo>
                <a:cubicBezTo>
                  <a:pt x="109" y="74"/>
                  <a:pt x="106" y="70"/>
                  <a:pt x="101" y="66"/>
                </a:cubicBezTo>
                <a:close/>
                <a:moveTo>
                  <a:pt x="70" y="28"/>
                </a:moveTo>
                <a:cubicBezTo>
                  <a:pt x="53" y="28"/>
                  <a:pt x="37" y="37"/>
                  <a:pt x="28" y="50"/>
                </a:cubicBezTo>
                <a:cubicBezTo>
                  <a:pt x="28" y="28"/>
                  <a:pt x="47" y="10"/>
                  <a:pt x="70" y="10"/>
                </a:cubicBezTo>
                <a:cubicBezTo>
                  <a:pt x="93" y="10"/>
                  <a:pt x="111" y="28"/>
                  <a:pt x="112" y="50"/>
                </a:cubicBezTo>
                <a:cubicBezTo>
                  <a:pt x="103" y="37"/>
                  <a:pt x="87" y="28"/>
                  <a:pt x="70" y="28"/>
                </a:cubicBezTo>
                <a:close/>
                <a:moveTo>
                  <a:pt x="121" y="104"/>
                </a:moveTo>
                <a:cubicBezTo>
                  <a:pt x="121" y="85"/>
                  <a:pt x="121" y="85"/>
                  <a:pt x="121" y="85"/>
                </a:cubicBezTo>
                <a:cubicBezTo>
                  <a:pt x="127" y="85"/>
                  <a:pt x="131" y="89"/>
                  <a:pt x="131" y="94"/>
                </a:cubicBezTo>
                <a:cubicBezTo>
                  <a:pt x="131" y="99"/>
                  <a:pt x="127" y="104"/>
                  <a:pt x="121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5CBBEB15-951C-2FFB-4A61-A6EF6947550F}"/>
              </a:ext>
            </a:extLst>
          </p:cNvPr>
          <p:cNvSpPr>
            <a:spLocks noEditPoints="1"/>
          </p:cNvSpPr>
          <p:nvPr/>
        </p:nvSpPr>
        <p:spPr bwMode="auto">
          <a:xfrm>
            <a:off x="1824038" y="4124325"/>
            <a:ext cx="225425" cy="254000"/>
          </a:xfrm>
          <a:custGeom>
            <a:avLst/>
            <a:gdLst>
              <a:gd name="T0" fmla="*/ 71 w 142"/>
              <a:gd name="T1" fmla="*/ 132 h 160"/>
              <a:gd name="T2" fmla="*/ 88 w 142"/>
              <a:gd name="T3" fmla="*/ 118 h 160"/>
              <a:gd name="T4" fmla="*/ 81 w 142"/>
              <a:gd name="T5" fmla="*/ 118 h 160"/>
              <a:gd name="T6" fmla="*/ 61 w 142"/>
              <a:gd name="T7" fmla="*/ 118 h 160"/>
              <a:gd name="T8" fmla="*/ 55 w 142"/>
              <a:gd name="T9" fmla="*/ 118 h 160"/>
              <a:gd name="T10" fmla="*/ 52 w 142"/>
              <a:gd name="T11" fmla="*/ 94 h 160"/>
              <a:gd name="T12" fmla="*/ 52 w 142"/>
              <a:gd name="T13" fmla="*/ 85 h 160"/>
              <a:gd name="T14" fmla="*/ 52 w 142"/>
              <a:gd name="T15" fmla="*/ 94 h 160"/>
              <a:gd name="T16" fmla="*/ 94 w 142"/>
              <a:gd name="T17" fmla="*/ 89 h 160"/>
              <a:gd name="T18" fmla="*/ 86 w 142"/>
              <a:gd name="T19" fmla="*/ 89 h 160"/>
              <a:gd name="T20" fmla="*/ 124 w 142"/>
              <a:gd name="T21" fmla="*/ 75 h 160"/>
              <a:gd name="T22" fmla="*/ 142 w 142"/>
              <a:gd name="T23" fmla="*/ 71 h 160"/>
              <a:gd name="T24" fmla="*/ 71 w 142"/>
              <a:gd name="T25" fmla="*/ 0 h 160"/>
              <a:gd name="T26" fmla="*/ 1 w 142"/>
              <a:gd name="T27" fmla="*/ 71 h 160"/>
              <a:gd name="T28" fmla="*/ 19 w 142"/>
              <a:gd name="T29" fmla="*/ 75 h 160"/>
              <a:gd name="T30" fmla="*/ 19 w 142"/>
              <a:gd name="T31" fmla="*/ 113 h 160"/>
              <a:gd name="T32" fmla="*/ 122 w 142"/>
              <a:gd name="T33" fmla="*/ 113 h 160"/>
              <a:gd name="T34" fmla="*/ 124 w 142"/>
              <a:gd name="T35" fmla="*/ 75 h 160"/>
              <a:gd name="T36" fmla="*/ 94 w 142"/>
              <a:gd name="T37" fmla="*/ 47 h 160"/>
              <a:gd name="T38" fmla="*/ 87 w 142"/>
              <a:gd name="T39" fmla="*/ 12 h 160"/>
              <a:gd name="T40" fmla="*/ 62 w 142"/>
              <a:gd name="T41" fmla="*/ 20 h 160"/>
              <a:gd name="T42" fmla="*/ 80 w 142"/>
              <a:gd name="T43" fmla="*/ 20 h 160"/>
              <a:gd name="T44" fmla="*/ 57 w 142"/>
              <a:gd name="T45" fmla="*/ 46 h 160"/>
              <a:gd name="T46" fmla="*/ 56 w 142"/>
              <a:gd name="T47" fmla="*/ 12 h 160"/>
              <a:gd name="T48" fmla="*/ 48 w 142"/>
              <a:gd name="T49" fmla="*/ 47 h 160"/>
              <a:gd name="T50" fmla="*/ 56 w 142"/>
              <a:gd name="T51" fmla="*/ 12 h 160"/>
              <a:gd name="T52" fmla="*/ 10 w 142"/>
              <a:gd name="T53" fmla="*/ 94 h 160"/>
              <a:gd name="T54" fmla="*/ 19 w 142"/>
              <a:gd name="T55" fmla="*/ 104 h 160"/>
              <a:gd name="T56" fmla="*/ 71 w 142"/>
              <a:gd name="T57" fmla="*/ 151 h 160"/>
              <a:gd name="T58" fmla="*/ 29 w 142"/>
              <a:gd name="T59" fmla="*/ 75 h 160"/>
              <a:gd name="T60" fmla="*/ 114 w 142"/>
              <a:gd name="T61" fmla="*/ 108 h 160"/>
              <a:gd name="T62" fmla="*/ 24 w 142"/>
              <a:gd name="T63" fmla="*/ 56 h 160"/>
              <a:gd name="T64" fmla="*/ 132 w 142"/>
              <a:gd name="T65" fmla="*/ 66 h 160"/>
              <a:gd name="T66" fmla="*/ 124 w 142"/>
              <a:gd name="T67" fmla="*/ 104 h 160"/>
              <a:gd name="T68" fmla="*/ 133 w 142"/>
              <a:gd name="T69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2" h="160">
                <a:moveTo>
                  <a:pt x="55" y="125"/>
                </a:moveTo>
                <a:cubicBezTo>
                  <a:pt x="59" y="130"/>
                  <a:pt x="65" y="132"/>
                  <a:pt x="71" y="132"/>
                </a:cubicBezTo>
                <a:cubicBezTo>
                  <a:pt x="77" y="132"/>
                  <a:pt x="84" y="130"/>
                  <a:pt x="88" y="125"/>
                </a:cubicBezTo>
                <a:cubicBezTo>
                  <a:pt x="90" y="123"/>
                  <a:pt x="90" y="120"/>
                  <a:pt x="88" y="118"/>
                </a:cubicBezTo>
                <a:cubicBezTo>
                  <a:pt x="87" y="117"/>
                  <a:pt x="86" y="117"/>
                  <a:pt x="85" y="117"/>
                </a:cubicBezTo>
                <a:cubicBezTo>
                  <a:pt x="83" y="117"/>
                  <a:pt x="82" y="117"/>
                  <a:pt x="81" y="118"/>
                </a:cubicBezTo>
                <a:cubicBezTo>
                  <a:pt x="79" y="121"/>
                  <a:pt x="75" y="122"/>
                  <a:pt x="71" y="122"/>
                </a:cubicBezTo>
                <a:cubicBezTo>
                  <a:pt x="68" y="122"/>
                  <a:pt x="64" y="121"/>
                  <a:pt x="61" y="118"/>
                </a:cubicBezTo>
                <a:cubicBezTo>
                  <a:pt x="60" y="117"/>
                  <a:pt x="59" y="117"/>
                  <a:pt x="58" y="117"/>
                </a:cubicBezTo>
                <a:cubicBezTo>
                  <a:pt x="57" y="117"/>
                  <a:pt x="56" y="117"/>
                  <a:pt x="55" y="118"/>
                </a:cubicBezTo>
                <a:cubicBezTo>
                  <a:pt x="53" y="120"/>
                  <a:pt x="53" y="124"/>
                  <a:pt x="55" y="125"/>
                </a:cubicBezTo>
                <a:close/>
                <a:moveTo>
                  <a:pt x="52" y="94"/>
                </a:moveTo>
                <a:cubicBezTo>
                  <a:pt x="55" y="94"/>
                  <a:pt x="57" y="92"/>
                  <a:pt x="57" y="89"/>
                </a:cubicBezTo>
                <a:cubicBezTo>
                  <a:pt x="57" y="87"/>
                  <a:pt x="55" y="85"/>
                  <a:pt x="52" y="85"/>
                </a:cubicBezTo>
                <a:cubicBezTo>
                  <a:pt x="50" y="85"/>
                  <a:pt x="48" y="87"/>
                  <a:pt x="48" y="89"/>
                </a:cubicBezTo>
                <a:cubicBezTo>
                  <a:pt x="48" y="92"/>
                  <a:pt x="50" y="94"/>
                  <a:pt x="52" y="94"/>
                </a:cubicBezTo>
                <a:close/>
                <a:moveTo>
                  <a:pt x="90" y="94"/>
                </a:moveTo>
                <a:cubicBezTo>
                  <a:pt x="92" y="94"/>
                  <a:pt x="94" y="92"/>
                  <a:pt x="94" y="89"/>
                </a:cubicBezTo>
                <a:cubicBezTo>
                  <a:pt x="94" y="87"/>
                  <a:pt x="92" y="85"/>
                  <a:pt x="90" y="85"/>
                </a:cubicBezTo>
                <a:cubicBezTo>
                  <a:pt x="88" y="85"/>
                  <a:pt x="86" y="87"/>
                  <a:pt x="86" y="89"/>
                </a:cubicBezTo>
                <a:cubicBezTo>
                  <a:pt x="86" y="92"/>
                  <a:pt x="88" y="94"/>
                  <a:pt x="90" y="94"/>
                </a:cubicBezTo>
                <a:close/>
                <a:moveTo>
                  <a:pt x="124" y="75"/>
                </a:moveTo>
                <a:cubicBezTo>
                  <a:pt x="138" y="75"/>
                  <a:pt x="138" y="75"/>
                  <a:pt x="138" y="75"/>
                </a:cubicBezTo>
                <a:cubicBezTo>
                  <a:pt x="140" y="75"/>
                  <a:pt x="142" y="73"/>
                  <a:pt x="142" y="71"/>
                </a:cubicBezTo>
                <a:cubicBezTo>
                  <a:pt x="142" y="59"/>
                  <a:pt x="134" y="50"/>
                  <a:pt x="123" y="48"/>
                </a:cubicBezTo>
                <a:cubicBezTo>
                  <a:pt x="121" y="21"/>
                  <a:pt x="98" y="0"/>
                  <a:pt x="71" y="0"/>
                </a:cubicBezTo>
                <a:cubicBezTo>
                  <a:pt x="44" y="0"/>
                  <a:pt x="22" y="21"/>
                  <a:pt x="20" y="48"/>
                </a:cubicBezTo>
                <a:cubicBezTo>
                  <a:pt x="8" y="50"/>
                  <a:pt x="1" y="59"/>
                  <a:pt x="1" y="71"/>
                </a:cubicBezTo>
                <a:cubicBezTo>
                  <a:pt x="1" y="73"/>
                  <a:pt x="2" y="75"/>
                  <a:pt x="5" y="75"/>
                </a:cubicBezTo>
                <a:cubicBezTo>
                  <a:pt x="19" y="75"/>
                  <a:pt x="19" y="75"/>
                  <a:pt x="19" y="75"/>
                </a:cubicBezTo>
                <a:cubicBezTo>
                  <a:pt x="8" y="75"/>
                  <a:pt x="0" y="84"/>
                  <a:pt x="0" y="94"/>
                </a:cubicBezTo>
                <a:cubicBezTo>
                  <a:pt x="0" y="104"/>
                  <a:pt x="8" y="113"/>
                  <a:pt x="19" y="113"/>
                </a:cubicBezTo>
                <a:cubicBezTo>
                  <a:pt x="21" y="139"/>
                  <a:pt x="43" y="160"/>
                  <a:pt x="71" y="160"/>
                </a:cubicBezTo>
                <a:cubicBezTo>
                  <a:pt x="98" y="160"/>
                  <a:pt x="120" y="139"/>
                  <a:pt x="122" y="113"/>
                </a:cubicBezTo>
                <a:cubicBezTo>
                  <a:pt x="133" y="113"/>
                  <a:pt x="141" y="104"/>
                  <a:pt x="141" y="94"/>
                </a:cubicBezTo>
                <a:cubicBezTo>
                  <a:pt x="142" y="84"/>
                  <a:pt x="134" y="75"/>
                  <a:pt x="124" y="75"/>
                </a:cubicBezTo>
                <a:close/>
                <a:moveTo>
                  <a:pt x="114" y="47"/>
                </a:moveTo>
                <a:cubicBezTo>
                  <a:pt x="94" y="47"/>
                  <a:pt x="94" y="47"/>
                  <a:pt x="94" y="47"/>
                </a:cubicBezTo>
                <a:cubicBezTo>
                  <a:pt x="94" y="35"/>
                  <a:pt x="92" y="25"/>
                  <a:pt x="89" y="16"/>
                </a:cubicBezTo>
                <a:cubicBezTo>
                  <a:pt x="88" y="15"/>
                  <a:pt x="87" y="14"/>
                  <a:pt x="87" y="12"/>
                </a:cubicBezTo>
                <a:cubicBezTo>
                  <a:pt x="102" y="18"/>
                  <a:pt x="112" y="31"/>
                  <a:pt x="114" y="47"/>
                </a:cubicBezTo>
                <a:close/>
                <a:moveTo>
                  <a:pt x="62" y="20"/>
                </a:moveTo>
                <a:cubicBezTo>
                  <a:pt x="66" y="12"/>
                  <a:pt x="69" y="8"/>
                  <a:pt x="71" y="8"/>
                </a:cubicBezTo>
                <a:cubicBezTo>
                  <a:pt x="73" y="8"/>
                  <a:pt x="77" y="12"/>
                  <a:pt x="80" y="20"/>
                </a:cubicBezTo>
                <a:cubicBezTo>
                  <a:pt x="83" y="27"/>
                  <a:pt x="85" y="36"/>
                  <a:pt x="85" y="46"/>
                </a:cubicBezTo>
                <a:cubicBezTo>
                  <a:pt x="57" y="46"/>
                  <a:pt x="57" y="46"/>
                  <a:pt x="57" y="46"/>
                </a:cubicBezTo>
                <a:cubicBezTo>
                  <a:pt x="58" y="36"/>
                  <a:pt x="59" y="26"/>
                  <a:pt x="62" y="20"/>
                </a:cubicBezTo>
                <a:close/>
                <a:moveTo>
                  <a:pt x="56" y="12"/>
                </a:moveTo>
                <a:cubicBezTo>
                  <a:pt x="55" y="14"/>
                  <a:pt x="54" y="15"/>
                  <a:pt x="54" y="16"/>
                </a:cubicBezTo>
                <a:cubicBezTo>
                  <a:pt x="50" y="25"/>
                  <a:pt x="48" y="35"/>
                  <a:pt x="48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31" y="31"/>
                  <a:pt x="41" y="18"/>
                  <a:pt x="56" y="12"/>
                </a:cubicBezTo>
                <a:close/>
                <a:moveTo>
                  <a:pt x="19" y="104"/>
                </a:moveTo>
                <a:cubicBezTo>
                  <a:pt x="14" y="104"/>
                  <a:pt x="10" y="99"/>
                  <a:pt x="10" y="94"/>
                </a:cubicBezTo>
                <a:cubicBezTo>
                  <a:pt x="10" y="89"/>
                  <a:pt x="14" y="84"/>
                  <a:pt x="19" y="84"/>
                </a:cubicBezTo>
                <a:lnTo>
                  <a:pt x="19" y="104"/>
                </a:lnTo>
                <a:close/>
                <a:moveTo>
                  <a:pt x="114" y="108"/>
                </a:moveTo>
                <a:cubicBezTo>
                  <a:pt x="114" y="131"/>
                  <a:pt x="94" y="151"/>
                  <a:pt x="71" y="151"/>
                </a:cubicBezTo>
                <a:cubicBezTo>
                  <a:pt x="48" y="151"/>
                  <a:pt x="29" y="131"/>
                  <a:pt x="29" y="108"/>
                </a:cubicBezTo>
                <a:cubicBezTo>
                  <a:pt x="29" y="75"/>
                  <a:pt x="29" y="75"/>
                  <a:pt x="29" y="75"/>
                </a:cubicBezTo>
                <a:cubicBezTo>
                  <a:pt x="114" y="75"/>
                  <a:pt x="114" y="75"/>
                  <a:pt x="114" y="75"/>
                </a:cubicBezTo>
                <a:lnTo>
                  <a:pt x="114" y="108"/>
                </a:lnTo>
                <a:close/>
                <a:moveTo>
                  <a:pt x="11" y="66"/>
                </a:moveTo>
                <a:cubicBezTo>
                  <a:pt x="13" y="60"/>
                  <a:pt x="18" y="56"/>
                  <a:pt x="24" y="56"/>
                </a:cubicBezTo>
                <a:cubicBezTo>
                  <a:pt x="118" y="56"/>
                  <a:pt x="118" y="56"/>
                  <a:pt x="118" y="56"/>
                </a:cubicBezTo>
                <a:cubicBezTo>
                  <a:pt x="124" y="56"/>
                  <a:pt x="130" y="60"/>
                  <a:pt x="132" y="66"/>
                </a:cubicBezTo>
                <a:lnTo>
                  <a:pt x="11" y="66"/>
                </a:lnTo>
                <a:close/>
                <a:moveTo>
                  <a:pt x="124" y="104"/>
                </a:moveTo>
                <a:cubicBezTo>
                  <a:pt x="124" y="84"/>
                  <a:pt x="124" y="84"/>
                  <a:pt x="124" y="84"/>
                </a:cubicBezTo>
                <a:cubicBezTo>
                  <a:pt x="128" y="84"/>
                  <a:pt x="133" y="88"/>
                  <a:pt x="133" y="94"/>
                </a:cubicBezTo>
                <a:cubicBezTo>
                  <a:pt x="132" y="99"/>
                  <a:pt x="128" y="104"/>
                  <a:pt x="124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0D0D7A7A-A002-7567-EB2C-740455AFBF9A}"/>
              </a:ext>
            </a:extLst>
          </p:cNvPr>
          <p:cNvSpPr>
            <a:spLocks noEditPoints="1"/>
          </p:cNvSpPr>
          <p:nvPr/>
        </p:nvSpPr>
        <p:spPr bwMode="auto">
          <a:xfrm>
            <a:off x="6238876" y="3573463"/>
            <a:ext cx="260350" cy="254000"/>
          </a:xfrm>
          <a:custGeom>
            <a:avLst/>
            <a:gdLst>
              <a:gd name="T0" fmla="*/ 60 w 164"/>
              <a:gd name="T1" fmla="*/ 90 h 160"/>
              <a:gd name="T2" fmla="*/ 68 w 164"/>
              <a:gd name="T3" fmla="*/ 90 h 160"/>
              <a:gd name="T4" fmla="*/ 101 w 164"/>
              <a:gd name="T5" fmla="*/ 86 h 160"/>
              <a:gd name="T6" fmla="*/ 101 w 164"/>
              <a:gd name="T7" fmla="*/ 95 h 160"/>
              <a:gd name="T8" fmla="*/ 101 w 164"/>
              <a:gd name="T9" fmla="*/ 86 h 160"/>
              <a:gd name="T10" fmla="*/ 148 w 164"/>
              <a:gd name="T11" fmla="*/ 39 h 160"/>
              <a:gd name="T12" fmla="*/ 136 w 164"/>
              <a:gd name="T13" fmla="*/ 43 h 160"/>
              <a:gd name="T14" fmla="*/ 128 w 164"/>
              <a:gd name="T15" fmla="*/ 18 h 160"/>
              <a:gd name="T16" fmla="*/ 95 w 164"/>
              <a:gd name="T17" fmla="*/ 3 h 160"/>
              <a:gd name="T18" fmla="*/ 70 w 164"/>
              <a:gd name="T19" fmla="*/ 3 h 160"/>
              <a:gd name="T20" fmla="*/ 37 w 164"/>
              <a:gd name="T21" fmla="*/ 18 h 160"/>
              <a:gd name="T22" fmla="*/ 23 w 164"/>
              <a:gd name="T23" fmla="*/ 40 h 160"/>
              <a:gd name="T24" fmla="*/ 4 w 164"/>
              <a:gd name="T25" fmla="*/ 46 h 160"/>
              <a:gd name="T26" fmla="*/ 17 w 164"/>
              <a:gd name="T27" fmla="*/ 68 h 160"/>
              <a:gd name="T28" fmla="*/ 31 w 164"/>
              <a:gd name="T29" fmla="*/ 76 h 160"/>
              <a:gd name="T30" fmla="*/ 31 w 164"/>
              <a:gd name="T31" fmla="*/ 113 h 160"/>
              <a:gd name="T32" fmla="*/ 82 w 164"/>
              <a:gd name="T33" fmla="*/ 160 h 160"/>
              <a:gd name="T34" fmla="*/ 153 w 164"/>
              <a:gd name="T35" fmla="*/ 94 h 160"/>
              <a:gd name="T36" fmla="*/ 134 w 164"/>
              <a:gd name="T37" fmla="*/ 73 h 160"/>
              <a:gd name="T38" fmla="*/ 154 w 164"/>
              <a:gd name="T39" fmla="*/ 65 h 160"/>
              <a:gd name="T40" fmla="*/ 31 w 164"/>
              <a:gd name="T41" fmla="*/ 104 h 160"/>
              <a:gd name="T42" fmla="*/ 31 w 164"/>
              <a:gd name="T43" fmla="*/ 86 h 160"/>
              <a:gd name="T44" fmla="*/ 134 w 164"/>
              <a:gd name="T45" fmla="*/ 86 h 160"/>
              <a:gd name="T46" fmla="*/ 134 w 164"/>
              <a:gd name="T47" fmla="*/ 104 h 160"/>
              <a:gd name="T48" fmla="*/ 46 w 164"/>
              <a:gd name="T49" fmla="*/ 21 h 160"/>
              <a:gd name="T50" fmla="*/ 66 w 164"/>
              <a:gd name="T51" fmla="*/ 12 h 160"/>
              <a:gd name="T52" fmla="*/ 82 w 164"/>
              <a:gd name="T53" fmla="*/ 20 h 160"/>
              <a:gd name="T54" fmla="*/ 99 w 164"/>
              <a:gd name="T55" fmla="*/ 12 h 160"/>
              <a:gd name="T56" fmla="*/ 119 w 164"/>
              <a:gd name="T57" fmla="*/ 21 h 160"/>
              <a:gd name="T58" fmla="*/ 115 w 164"/>
              <a:gd name="T59" fmla="*/ 48 h 160"/>
              <a:gd name="T60" fmla="*/ 40 w 164"/>
              <a:gd name="T61" fmla="*/ 47 h 160"/>
              <a:gd name="T62" fmla="*/ 82 w 164"/>
              <a:gd name="T63" fmla="*/ 151 h 160"/>
              <a:gd name="T64" fmla="*/ 42 w 164"/>
              <a:gd name="T65" fmla="*/ 121 h 160"/>
              <a:gd name="T66" fmla="*/ 123 w 164"/>
              <a:gd name="T67" fmla="*/ 120 h 160"/>
              <a:gd name="T68" fmla="*/ 125 w 164"/>
              <a:gd name="T69" fmla="*/ 107 h 160"/>
              <a:gd name="T70" fmla="*/ 85 w 164"/>
              <a:gd name="T71" fmla="*/ 95 h 160"/>
              <a:gd name="T72" fmla="*/ 81 w 164"/>
              <a:gd name="T73" fmla="*/ 95 h 160"/>
              <a:gd name="T74" fmla="*/ 41 w 164"/>
              <a:gd name="T75" fmla="*/ 109 h 160"/>
              <a:gd name="T76" fmla="*/ 50 w 164"/>
              <a:gd name="T77" fmla="*/ 76 h 160"/>
              <a:gd name="T78" fmla="*/ 125 w 164"/>
              <a:gd name="T79" fmla="*/ 75 h 160"/>
              <a:gd name="T80" fmla="*/ 151 w 164"/>
              <a:gd name="T81" fmla="*/ 57 h 160"/>
              <a:gd name="T82" fmla="*/ 115 w 164"/>
              <a:gd name="T83" fmla="*/ 67 h 160"/>
              <a:gd name="T84" fmla="*/ 21 w 164"/>
              <a:gd name="T85" fmla="*/ 60 h 160"/>
              <a:gd name="T86" fmla="*/ 13 w 164"/>
              <a:gd name="T87" fmla="*/ 51 h 160"/>
              <a:gd name="T88" fmla="*/ 19 w 164"/>
              <a:gd name="T89" fmla="*/ 49 h 160"/>
              <a:gd name="T90" fmla="*/ 50 w 164"/>
              <a:gd name="T91" fmla="*/ 58 h 160"/>
              <a:gd name="T92" fmla="*/ 141 w 164"/>
              <a:gd name="T93" fmla="*/ 52 h 160"/>
              <a:gd name="T94" fmla="*/ 149 w 164"/>
              <a:gd name="T95" fmla="*/ 48 h 160"/>
              <a:gd name="T96" fmla="*/ 151 w 164"/>
              <a:gd name="T97" fmla="*/ 5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4" h="160">
                <a:moveTo>
                  <a:pt x="64" y="86"/>
                </a:moveTo>
                <a:cubicBezTo>
                  <a:pt x="62" y="86"/>
                  <a:pt x="60" y="88"/>
                  <a:pt x="60" y="90"/>
                </a:cubicBezTo>
                <a:cubicBezTo>
                  <a:pt x="60" y="93"/>
                  <a:pt x="62" y="95"/>
                  <a:pt x="64" y="95"/>
                </a:cubicBezTo>
                <a:cubicBezTo>
                  <a:pt x="66" y="95"/>
                  <a:pt x="68" y="93"/>
                  <a:pt x="68" y="90"/>
                </a:cubicBezTo>
                <a:cubicBezTo>
                  <a:pt x="68" y="88"/>
                  <a:pt x="66" y="86"/>
                  <a:pt x="64" y="86"/>
                </a:cubicBezTo>
                <a:close/>
                <a:moveTo>
                  <a:pt x="101" y="86"/>
                </a:moveTo>
                <a:cubicBezTo>
                  <a:pt x="99" y="86"/>
                  <a:pt x="97" y="88"/>
                  <a:pt x="97" y="90"/>
                </a:cubicBezTo>
                <a:cubicBezTo>
                  <a:pt x="97" y="93"/>
                  <a:pt x="99" y="95"/>
                  <a:pt x="101" y="95"/>
                </a:cubicBezTo>
                <a:cubicBezTo>
                  <a:pt x="104" y="95"/>
                  <a:pt x="106" y="93"/>
                  <a:pt x="106" y="90"/>
                </a:cubicBezTo>
                <a:cubicBezTo>
                  <a:pt x="106" y="88"/>
                  <a:pt x="104" y="86"/>
                  <a:pt x="101" y="86"/>
                </a:cubicBezTo>
                <a:close/>
                <a:moveTo>
                  <a:pt x="161" y="47"/>
                </a:moveTo>
                <a:cubicBezTo>
                  <a:pt x="158" y="42"/>
                  <a:pt x="153" y="39"/>
                  <a:pt x="148" y="39"/>
                </a:cubicBezTo>
                <a:cubicBezTo>
                  <a:pt x="146" y="39"/>
                  <a:pt x="144" y="39"/>
                  <a:pt x="142" y="40"/>
                </a:cubicBezTo>
                <a:cubicBezTo>
                  <a:pt x="136" y="43"/>
                  <a:pt x="136" y="43"/>
                  <a:pt x="136" y="43"/>
                </a:cubicBezTo>
                <a:cubicBezTo>
                  <a:pt x="135" y="43"/>
                  <a:pt x="135" y="44"/>
                  <a:pt x="134" y="44"/>
                </a:cubicBezTo>
                <a:cubicBezTo>
                  <a:pt x="128" y="18"/>
                  <a:pt x="128" y="18"/>
                  <a:pt x="128" y="18"/>
                </a:cubicBezTo>
                <a:cubicBezTo>
                  <a:pt x="125" y="7"/>
                  <a:pt x="116" y="0"/>
                  <a:pt x="106" y="0"/>
                </a:cubicBezTo>
                <a:cubicBezTo>
                  <a:pt x="102" y="0"/>
                  <a:pt x="99" y="1"/>
                  <a:pt x="95" y="3"/>
                </a:cubicBezTo>
                <a:cubicBezTo>
                  <a:pt x="82" y="9"/>
                  <a:pt x="82" y="9"/>
                  <a:pt x="82" y="9"/>
                </a:cubicBezTo>
                <a:cubicBezTo>
                  <a:pt x="70" y="3"/>
                  <a:pt x="70" y="3"/>
                  <a:pt x="70" y="3"/>
                </a:cubicBezTo>
                <a:cubicBezTo>
                  <a:pt x="66" y="1"/>
                  <a:pt x="63" y="1"/>
                  <a:pt x="59" y="1"/>
                </a:cubicBezTo>
                <a:cubicBezTo>
                  <a:pt x="49" y="1"/>
                  <a:pt x="39" y="7"/>
                  <a:pt x="37" y="18"/>
                </a:cubicBezTo>
                <a:cubicBezTo>
                  <a:pt x="30" y="44"/>
                  <a:pt x="30" y="44"/>
                  <a:pt x="30" y="44"/>
                </a:cubicBezTo>
                <a:cubicBezTo>
                  <a:pt x="23" y="40"/>
                  <a:pt x="23" y="40"/>
                  <a:pt x="23" y="40"/>
                </a:cubicBezTo>
                <a:cubicBezTo>
                  <a:pt x="21" y="39"/>
                  <a:pt x="18" y="38"/>
                  <a:pt x="16" y="38"/>
                </a:cubicBezTo>
                <a:cubicBezTo>
                  <a:pt x="11" y="38"/>
                  <a:pt x="6" y="41"/>
                  <a:pt x="4" y="46"/>
                </a:cubicBezTo>
                <a:cubicBezTo>
                  <a:pt x="0" y="53"/>
                  <a:pt x="3" y="62"/>
                  <a:pt x="10" y="65"/>
                </a:cubicBezTo>
                <a:cubicBezTo>
                  <a:pt x="17" y="68"/>
                  <a:pt x="17" y="68"/>
                  <a:pt x="17" y="68"/>
                </a:cubicBezTo>
                <a:cubicBezTo>
                  <a:pt x="21" y="70"/>
                  <a:pt x="26" y="72"/>
                  <a:pt x="31" y="73"/>
                </a:cubicBezTo>
                <a:cubicBezTo>
                  <a:pt x="31" y="76"/>
                  <a:pt x="31" y="76"/>
                  <a:pt x="31" y="76"/>
                </a:cubicBezTo>
                <a:cubicBezTo>
                  <a:pt x="21" y="76"/>
                  <a:pt x="12" y="84"/>
                  <a:pt x="12" y="94"/>
                </a:cubicBezTo>
                <a:cubicBezTo>
                  <a:pt x="12" y="104"/>
                  <a:pt x="20" y="113"/>
                  <a:pt x="31" y="113"/>
                </a:cubicBezTo>
                <a:cubicBezTo>
                  <a:pt x="32" y="126"/>
                  <a:pt x="38" y="138"/>
                  <a:pt x="48" y="147"/>
                </a:cubicBezTo>
                <a:cubicBezTo>
                  <a:pt x="57" y="156"/>
                  <a:pt x="70" y="160"/>
                  <a:pt x="82" y="160"/>
                </a:cubicBezTo>
                <a:cubicBezTo>
                  <a:pt x="109" y="160"/>
                  <a:pt x="130" y="139"/>
                  <a:pt x="133" y="113"/>
                </a:cubicBezTo>
                <a:cubicBezTo>
                  <a:pt x="145" y="113"/>
                  <a:pt x="153" y="104"/>
                  <a:pt x="153" y="94"/>
                </a:cubicBezTo>
                <a:cubicBezTo>
                  <a:pt x="153" y="84"/>
                  <a:pt x="144" y="76"/>
                  <a:pt x="134" y="76"/>
                </a:cubicBezTo>
                <a:cubicBezTo>
                  <a:pt x="134" y="73"/>
                  <a:pt x="134" y="73"/>
                  <a:pt x="134" y="73"/>
                </a:cubicBezTo>
                <a:cubicBezTo>
                  <a:pt x="139" y="72"/>
                  <a:pt x="143" y="70"/>
                  <a:pt x="148" y="68"/>
                </a:cubicBezTo>
                <a:cubicBezTo>
                  <a:pt x="154" y="65"/>
                  <a:pt x="154" y="65"/>
                  <a:pt x="154" y="65"/>
                </a:cubicBezTo>
                <a:cubicBezTo>
                  <a:pt x="162" y="62"/>
                  <a:pt x="164" y="54"/>
                  <a:pt x="161" y="47"/>
                </a:cubicBezTo>
                <a:close/>
                <a:moveTo>
                  <a:pt x="31" y="104"/>
                </a:moveTo>
                <a:cubicBezTo>
                  <a:pt x="26" y="104"/>
                  <a:pt x="22" y="100"/>
                  <a:pt x="22" y="95"/>
                </a:cubicBezTo>
                <a:cubicBezTo>
                  <a:pt x="22" y="90"/>
                  <a:pt x="26" y="86"/>
                  <a:pt x="31" y="86"/>
                </a:cubicBezTo>
                <a:lnTo>
                  <a:pt x="31" y="104"/>
                </a:lnTo>
                <a:close/>
                <a:moveTo>
                  <a:pt x="134" y="86"/>
                </a:moveTo>
                <a:cubicBezTo>
                  <a:pt x="139" y="86"/>
                  <a:pt x="143" y="90"/>
                  <a:pt x="143" y="95"/>
                </a:cubicBezTo>
                <a:cubicBezTo>
                  <a:pt x="143" y="100"/>
                  <a:pt x="139" y="104"/>
                  <a:pt x="134" y="104"/>
                </a:cubicBezTo>
                <a:lnTo>
                  <a:pt x="134" y="86"/>
                </a:lnTo>
                <a:close/>
                <a:moveTo>
                  <a:pt x="46" y="21"/>
                </a:moveTo>
                <a:cubicBezTo>
                  <a:pt x="48" y="15"/>
                  <a:pt x="54" y="11"/>
                  <a:pt x="60" y="11"/>
                </a:cubicBezTo>
                <a:cubicBezTo>
                  <a:pt x="62" y="11"/>
                  <a:pt x="64" y="11"/>
                  <a:pt x="66" y="12"/>
                </a:cubicBezTo>
                <a:cubicBezTo>
                  <a:pt x="80" y="19"/>
                  <a:pt x="80" y="19"/>
                  <a:pt x="80" y="19"/>
                </a:cubicBezTo>
                <a:cubicBezTo>
                  <a:pt x="81" y="20"/>
                  <a:pt x="82" y="20"/>
                  <a:pt x="82" y="20"/>
                </a:cubicBezTo>
                <a:cubicBezTo>
                  <a:pt x="83" y="20"/>
                  <a:pt x="84" y="20"/>
                  <a:pt x="84" y="19"/>
                </a:cubicBezTo>
                <a:cubicBezTo>
                  <a:pt x="99" y="12"/>
                  <a:pt x="99" y="12"/>
                  <a:pt x="99" y="12"/>
                </a:cubicBezTo>
                <a:cubicBezTo>
                  <a:pt x="101" y="11"/>
                  <a:pt x="103" y="11"/>
                  <a:pt x="105" y="11"/>
                </a:cubicBezTo>
                <a:cubicBezTo>
                  <a:pt x="111" y="11"/>
                  <a:pt x="117" y="15"/>
                  <a:pt x="119" y="21"/>
                </a:cubicBezTo>
                <a:cubicBezTo>
                  <a:pt x="125" y="47"/>
                  <a:pt x="125" y="47"/>
                  <a:pt x="125" y="47"/>
                </a:cubicBezTo>
                <a:cubicBezTo>
                  <a:pt x="121" y="48"/>
                  <a:pt x="119" y="48"/>
                  <a:pt x="115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46" y="48"/>
                  <a:pt x="42" y="48"/>
                  <a:pt x="40" y="47"/>
                </a:cubicBezTo>
                <a:lnTo>
                  <a:pt x="46" y="21"/>
                </a:lnTo>
                <a:close/>
                <a:moveTo>
                  <a:pt x="82" y="151"/>
                </a:moveTo>
                <a:cubicBezTo>
                  <a:pt x="72" y="151"/>
                  <a:pt x="63" y="148"/>
                  <a:pt x="55" y="141"/>
                </a:cubicBezTo>
                <a:cubicBezTo>
                  <a:pt x="49" y="135"/>
                  <a:pt x="45" y="128"/>
                  <a:pt x="42" y="121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123" y="120"/>
                  <a:pt x="123" y="120"/>
                  <a:pt x="123" y="120"/>
                </a:cubicBezTo>
                <a:cubicBezTo>
                  <a:pt x="117" y="140"/>
                  <a:pt x="100" y="151"/>
                  <a:pt x="82" y="151"/>
                </a:cubicBezTo>
                <a:close/>
                <a:moveTo>
                  <a:pt x="125" y="107"/>
                </a:moveTo>
                <a:cubicBezTo>
                  <a:pt x="125" y="111"/>
                  <a:pt x="125" y="111"/>
                  <a:pt x="125" y="111"/>
                </a:cubicBezTo>
                <a:cubicBezTo>
                  <a:pt x="85" y="95"/>
                  <a:pt x="85" y="95"/>
                  <a:pt x="85" y="95"/>
                </a:cubicBezTo>
                <a:cubicBezTo>
                  <a:pt x="84" y="95"/>
                  <a:pt x="84" y="95"/>
                  <a:pt x="83" y="95"/>
                </a:cubicBezTo>
                <a:cubicBezTo>
                  <a:pt x="82" y="95"/>
                  <a:pt x="82" y="95"/>
                  <a:pt x="81" y="95"/>
                </a:cubicBezTo>
                <a:cubicBezTo>
                  <a:pt x="41" y="111"/>
                  <a:pt x="41" y="111"/>
                  <a:pt x="41" y="111"/>
                </a:cubicBezTo>
                <a:cubicBezTo>
                  <a:pt x="41" y="109"/>
                  <a:pt x="41" y="109"/>
                  <a:pt x="41" y="109"/>
                </a:cubicBezTo>
                <a:cubicBezTo>
                  <a:pt x="41" y="75"/>
                  <a:pt x="41" y="75"/>
                  <a:pt x="41" y="75"/>
                </a:cubicBezTo>
                <a:cubicBezTo>
                  <a:pt x="44" y="76"/>
                  <a:pt x="47" y="76"/>
                  <a:pt x="50" y="7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9" y="76"/>
                  <a:pt x="122" y="76"/>
                  <a:pt x="125" y="75"/>
                </a:cubicBezTo>
                <a:cubicBezTo>
                  <a:pt x="125" y="79"/>
                  <a:pt x="125" y="104"/>
                  <a:pt x="125" y="107"/>
                </a:cubicBezTo>
                <a:close/>
                <a:moveTo>
                  <a:pt x="151" y="57"/>
                </a:moveTo>
                <a:cubicBezTo>
                  <a:pt x="144" y="60"/>
                  <a:pt x="144" y="60"/>
                  <a:pt x="144" y="60"/>
                </a:cubicBezTo>
                <a:cubicBezTo>
                  <a:pt x="135" y="64"/>
                  <a:pt x="125" y="67"/>
                  <a:pt x="115" y="67"/>
                </a:cubicBezTo>
                <a:cubicBezTo>
                  <a:pt x="50" y="67"/>
                  <a:pt x="50" y="67"/>
                  <a:pt x="50" y="67"/>
                </a:cubicBezTo>
                <a:cubicBezTo>
                  <a:pt x="40" y="67"/>
                  <a:pt x="30" y="64"/>
                  <a:pt x="21" y="60"/>
                </a:cubicBezTo>
                <a:cubicBezTo>
                  <a:pt x="15" y="57"/>
                  <a:pt x="15" y="57"/>
                  <a:pt x="15" y="57"/>
                </a:cubicBezTo>
                <a:cubicBezTo>
                  <a:pt x="12" y="56"/>
                  <a:pt x="11" y="53"/>
                  <a:pt x="13" y="51"/>
                </a:cubicBezTo>
                <a:cubicBezTo>
                  <a:pt x="13" y="49"/>
                  <a:pt x="15" y="48"/>
                  <a:pt x="17" y="48"/>
                </a:cubicBezTo>
                <a:cubicBezTo>
                  <a:pt x="17" y="48"/>
                  <a:pt x="18" y="48"/>
                  <a:pt x="19" y="49"/>
                </a:cubicBezTo>
                <a:cubicBezTo>
                  <a:pt x="26" y="52"/>
                  <a:pt x="26" y="52"/>
                  <a:pt x="26" y="52"/>
                </a:cubicBezTo>
                <a:cubicBezTo>
                  <a:pt x="33" y="55"/>
                  <a:pt x="42" y="58"/>
                  <a:pt x="50" y="58"/>
                </a:cubicBezTo>
                <a:cubicBezTo>
                  <a:pt x="116" y="58"/>
                  <a:pt x="116" y="58"/>
                  <a:pt x="116" y="58"/>
                </a:cubicBezTo>
                <a:cubicBezTo>
                  <a:pt x="124" y="58"/>
                  <a:pt x="133" y="55"/>
                  <a:pt x="141" y="52"/>
                </a:cubicBezTo>
                <a:cubicBezTo>
                  <a:pt x="147" y="49"/>
                  <a:pt x="147" y="49"/>
                  <a:pt x="147" y="49"/>
                </a:cubicBezTo>
                <a:cubicBezTo>
                  <a:pt x="148" y="48"/>
                  <a:pt x="148" y="48"/>
                  <a:pt x="149" y="48"/>
                </a:cubicBezTo>
                <a:cubicBezTo>
                  <a:pt x="151" y="48"/>
                  <a:pt x="152" y="49"/>
                  <a:pt x="153" y="51"/>
                </a:cubicBezTo>
                <a:cubicBezTo>
                  <a:pt x="154" y="53"/>
                  <a:pt x="153" y="56"/>
                  <a:pt x="151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124FB9FE-6BC5-F445-7760-C3446ACAE4EC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4130675"/>
            <a:ext cx="254000" cy="239713"/>
          </a:xfrm>
          <a:custGeom>
            <a:avLst/>
            <a:gdLst>
              <a:gd name="T0" fmla="*/ 61 w 160"/>
              <a:gd name="T1" fmla="*/ 66 h 151"/>
              <a:gd name="T2" fmla="*/ 61 w 160"/>
              <a:gd name="T3" fmla="*/ 76 h 151"/>
              <a:gd name="T4" fmla="*/ 98 w 160"/>
              <a:gd name="T5" fmla="*/ 66 h 151"/>
              <a:gd name="T6" fmla="*/ 98 w 160"/>
              <a:gd name="T7" fmla="*/ 76 h 151"/>
              <a:gd name="T8" fmla="*/ 98 w 160"/>
              <a:gd name="T9" fmla="*/ 66 h 151"/>
              <a:gd name="T10" fmla="*/ 89 w 160"/>
              <a:gd name="T11" fmla="*/ 100 h 151"/>
              <a:gd name="T12" fmla="*/ 70 w 160"/>
              <a:gd name="T13" fmla="*/ 100 h 151"/>
              <a:gd name="T14" fmla="*/ 63 w 160"/>
              <a:gd name="T15" fmla="*/ 100 h 151"/>
              <a:gd name="T16" fmla="*/ 80 w 160"/>
              <a:gd name="T17" fmla="*/ 114 h 151"/>
              <a:gd name="T18" fmla="*/ 96 w 160"/>
              <a:gd name="T19" fmla="*/ 100 h 151"/>
              <a:gd name="T20" fmla="*/ 150 w 160"/>
              <a:gd name="T21" fmla="*/ 68 h 151"/>
              <a:gd name="T22" fmla="*/ 80 w 160"/>
              <a:gd name="T23" fmla="*/ 0 h 151"/>
              <a:gd name="T24" fmla="*/ 9 w 160"/>
              <a:gd name="T25" fmla="*/ 68 h 151"/>
              <a:gd name="T26" fmla="*/ 19 w 160"/>
              <a:gd name="T27" fmla="*/ 104 h 151"/>
              <a:gd name="T28" fmla="*/ 58 w 160"/>
              <a:gd name="T29" fmla="*/ 137 h 151"/>
              <a:gd name="T30" fmla="*/ 61 w 160"/>
              <a:gd name="T31" fmla="*/ 151 h 151"/>
              <a:gd name="T32" fmla="*/ 103 w 160"/>
              <a:gd name="T33" fmla="*/ 146 h 151"/>
              <a:gd name="T34" fmla="*/ 130 w 160"/>
              <a:gd name="T35" fmla="*/ 100 h 151"/>
              <a:gd name="T36" fmla="*/ 160 w 160"/>
              <a:gd name="T37" fmla="*/ 85 h 151"/>
              <a:gd name="T38" fmla="*/ 18 w 160"/>
              <a:gd name="T39" fmla="*/ 94 h 151"/>
              <a:gd name="T40" fmla="*/ 13 w 160"/>
              <a:gd name="T41" fmla="*/ 78 h 151"/>
              <a:gd name="T42" fmla="*/ 18 w 160"/>
              <a:gd name="T43" fmla="*/ 94 h 151"/>
              <a:gd name="T44" fmla="*/ 18 w 160"/>
              <a:gd name="T45" fmla="*/ 66 h 151"/>
              <a:gd name="T46" fmla="*/ 27 w 160"/>
              <a:gd name="T47" fmla="*/ 76 h 151"/>
              <a:gd name="T48" fmla="*/ 81 w 160"/>
              <a:gd name="T49" fmla="*/ 10 h 151"/>
              <a:gd name="T50" fmla="*/ 79 w 160"/>
              <a:gd name="T51" fmla="*/ 37 h 151"/>
              <a:gd name="T52" fmla="*/ 79 w 160"/>
              <a:gd name="T53" fmla="*/ 10 h 151"/>
              <a:gd name="T54" fmla="*/ 80 w 160"/>
              <a:gd name="T55" fmla="*/ 132 h 151"/>
              <a:gd name="T56" fmla="*/ 66 w 160"/>
              <a:gd name="T57" fmla="*/ 142 h 151"/>
              <a:gd name="T58" fmla="*/ 95 w 160"/>
              <a:gd name="T59" fmla="*/ 129 h 151"/>
              <a:gd name="T60" fmla="*/ 64 w 160"/>
              <a:gd name="T61" fmla="*/ 129 h 151"/>
              <a:gd name="T62" fmla="*/ 36 w 160"/>
              <a:gd name="T63" fmla="*/ 52 h 151"/>
              <a:gd name="T64" fmla="*/ 76 w 160"/>
              <a:gd name="T65" fmla="*/ 46 h 151"/>
              <a:gd name="T66" fmla="*/ 82 w 160"/>
              <a:gd name="T67" fmla="*/ 46 h 151"/>
              <a:gd name="T68" fmla="*/ 122 w 160"/>
              <a:gd name="T69" fmla="*/ 52 h 151"/>
              <a:gd name="T70" fmla="*/ 132 w 160"/>
              <a:gd name="T71" fmla="*/ 56 h 151"/>
              <a:gd name="T72" fmla="*/ 132 w 160"/>
              <a:gd name="T73" fmla="*/ 76 h 151"/>
              <a:gd name="T74" fmla="*/ 141 w 160"/>
              <a:gd name="T75" fmla="*/ 94 h 151"/>
              <a:gd name="T76" fmla="*/ 146 w 160"/>
              <a:gd name="T77" fmla="*/ 78 h 151"/>
              <a:gd name="T78" fmla="*/ 141 w 160"/>
              <a:gd name="T79" fmla="*/ 94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51">
                <a:moveTo>
                  <a:pt x="65" y="71"/>
                </a:moveTo>
                <a:cubicBezTo>
                  <a:pt x="65" y="68"/>
                  <a:pt x="63" y="66"/>
                  <a:pt x="61" y="66"/>
                </a:cubicBezTo>
                <a:cubicBezTo>
                  <a:pt x="58" y="66"/>
                  <a:pt x="56" y="68"/>
                  <a:pt x="56" y="71"/>
                </a:cubicBezTo>
                <a:cubicBezTo>
                  <a:pt x="56" y="74"/>
                  <a:pt x="58" y="76"/>
                  <a:pt x="61" y="76"/>
                </a:cubicBezTo>
                <a:cubicBezTo>
                  <a:pt x="63" y="76"/>
                  <a:pt x="65" y="74"/>
                  <a:pt x="65" y="71"/>
                </a:cubicBezTo>
                <a:close/>
                <a:moveTo>
                  <a:pt x="98" y="66"/>
                </a:moveTo>
                <a:cubicBezTo>
                  <a:pt x="96" y="66"/>
                  <a:pt x="94" y="68"/>
                  <a:pt x="94" y="71"/>
                </a:cubicBezTo>
                <a:cubicBezTo>
                  <a:pt x="94" y="74"/>
                  <a:pt x="96" y="76"/>
                  <a:pt x="98" y="76"/>
                </a:cubicBezTo>
                <a:cubicBezTo>
                  <a:pt x="100" y="76"/>
                  <a:pt x="102" y="74"/>
                  <a:pt x="102" y="71"/>
                </a:cubicBezTo>
                <a:cubicBezTo>
                  <a:pt x="102" y="68"/>
                  <a:pt x="100" y="66"/>
                  <a:pt x="98" y="66"/>
                </a:cubicBezTo>
                <a:close/>
                <a:moveTo>
                  <a:pt x="92" y="99"/>
                </a:moveTo>
                <a:cubicBezTo>
                  <a:pt x="91" y="99"/>
                  <a:pt x="90" y="99"/>
                  <a:pt x="89" y="100"/>
                </a:cubicBezTo>
                <a:cubicBezTo>
                  <a:pt x="87" y="102"/>
                  <a:pt x="83" y="104"/>
                  <a:pt x="80" y="104"/>
                </a:cubicBezTo>
                <a:cubicBezTo>
                  <a:pt x="76" y="104"/>
                  <a:pt x="72" y="102"/>
                  <a:pt x="70" y="100"/>
                </a:cubicBezTo>
                <a:cubicBezTo>
                  <a:pt x="69" y="99"/>
                  <a:pt x="67" y="99"/>
                  <a:pt x="66" y="99"/>
                </a:cubicBezTo>
                <a:cubicBezTo>
                  <a:pt x="65" y="99"/>
                  <a:pt x="64" y="99"/>
                  <a:pt x="63" y="100"/>
                </a:cubicBezTo>
                <a:cubicBezTo>
                  <a:pt x="61" y="102"/>
                  <a:pt x="61" y="105"/>
                  <a:pt x="63" y="106"/>
                </a:cubicBezTo>
                <a:cubicBezTo>
                  <a:pt x="68" y="111"/>
                  <a:pt x="74" y="114"/>
                  <a:pt x="80" y="114"/>
                </a:cubicBezTo>
                <a:cubicBezTo>
                  <a:pt x="85" y="114"/>
                  <a:pt x="92" y="111"/>
                  <a:pt x="96" y="106"/>
                </a:cubicBezTo>
                <a:cubicBezTo>
                  <a:pt x="98" y="104"/>
                  <a:pt x="98" y="102"/>
                  <a:pt x="96" y="100"/>
                </a:cubicBezTo>
                <a:cubicBezTo>
                  <a:pt x="95" y="99"/>
                  <a:pt x="94" y="99"/>
                  <a:pt x="92" y="99"/>
                </a:cubicBezTo>
                <a:close/>
                <a:moveTo>
                  <a:pt x="150" y="68"/>
                </a:moveTo>
                <a:cubicBezTo>
                  <a:pt x="152" y="57"/>
                  <a:pt x="143" y="47"/>
                  <a:pt x="132" y="47"/>
                </a:cubicBezTo>
                <a:cubicBezTo>
                  <a:pt x="129" y="21"/>
                  <a:pt x="106" y="0"/>
                  <a:pt x="80" y="0"/>
                </a:cubicBezTo>
                <a:cubicBezTo>
                  <a:pt x="52" y="0"/>
                  <a:pt x="30" y="21"/>
                  <a:pt x="28" y="47"/>
                </a:cubicBezTo>
                <a:cubicBezTo>
                  <a:pt x="17" y="47"/>
                  <a:pt x="7" y="57"/>
                  <a:pt x="9" y="68"/>
                </a:cubicBezTo>
                <a:cubicBezTo>
                  <a:pt x="3" y="72"/>
                  <a:pt x="0" y="78"/>
                  <a:pt x="0" y="85"/>
                </a:cubicBezTo>
                <a:cubicBezTo>
                  <a:pt x="0" y="95"/>
                  <a:pt x="8" y="104"/>
                  <a:pt x="19" y="104"/>
                </a:cubicBezTo>
                <a:cubicBezTo>
                  <a:pt x="23" y="104"/>
                  <a:pt x="26" y="103"/>
                  <a:pt x="29" y="100"/>
                </a:cubicBezTo>
                <a:cubicBezTo>
                  <a:pt x="32" y="117"/>
                  <a:pt x="44" y="130"/>
                  <a:pt x="58" y="137"/>
                </a:cubicBezTo>
                <a:cubicBezTo>
                  <a:pt x="57" y="140"/>
                  <a:pt x="56" y="143"/>
                  <a:pt x="56" y="146"/>
                </a:cubicBezTo>
                <a:cubicBezTo>
                  <a:pt x="56" y="149"/>
                  <a:pt x="58" y="151"/>
                  <a:pt x="61" y="151"/>
                </a:cubicBezTo>
                <a:cubicBezTo>
                  <a:pt x="99" y="151"/>
                  <a:pt x="99" y="151"/>
                  <a:pt x="99" y="151"/>
                </a:cubicBezTo>
                <a:cubicBezTo>
                  <a:pt x="101" y="151"/>
                  <a:pt x="103" y="149"/>
                  <a:pt x="103" y="146"/>
                </a:cubicBezTo>
                <a:cubicBezTo>
                  <a:pt x="103" y="143"/>
                  <a:pt x="103" y="140"/>
                  <a:pt x="101" y="137"/>
                </a:cubicBezTo>
                <a:cubicBezTo>
                  <a:pt x="116" y="130"/>
                  <a:pt x="127" y="117"/>
                  <a:pt x="130" y="100"/>
                </a:cubicBezTo>
                <a:cubicBezTo>
                  <a:pt x="134" y="102"/>
                  <a:pt x="137" y="104"/>
                  <a:pt x="141" y="104"/>
                </a:cubicBezTo>
                <a:cubicBezTo>
                  <a:pt x="151" y="104"/>
                  <a:pt x="160" y="95"/>
                  <a:pt x="160" y="85"/>
                </a:cubicBezTo>
                <a:cubicBezTo>
                  <a:pt x="160" y="78"/>
                  <a:pt x="156" y="72"/>
                  <a:pt x="150" y="68"/>
                </a:cubicBezTo>
                <a:close/>
                <a:moveTo>
                  <a:pt x="18" y="94"/>
                </a:moveTo>
                <a:cubicBezTo>
                  <a:pt x="13" y="94"/>
                  <a:pt x="9" y="90"/>
                  <a:pt x="9" y="85"/>
                </a:cubicBezTo>
                <a:cubicBezTo>
                  <a:pt x="9" y="82"/>
                  <a:pt x="10" y="79"/>
                  <a:pt x="13" y="78"/>
                </a:cubicBezTo>
                <a:cubicBezTo>
                  <a:pt x="16" y="82"/>
                  <a:pt x="21" y="85"/>
                  <a:pt x="27" y="85"/>
                </a:cubicBezTo>
                <a:cubicBezTo>
                  <a:pt x="27" y="90"/>
                  <a:pt x="23" y="94"/>
                  <a:pt x="18" y="94"/>
                </a:cubicBezTo>
                <a:close/>
                <a:moveTo>
                  <a:pt x="27" y="76"/>
                </a:moveTo>
                <a:cubicBezTo>
                  <a:pt x="23" y="76"/>
                  <a:pt x="18" y="71"/>
                  <a:pt x="18" y="66"/>
                </a:cubicBezTo>
                <a:cubicBezTo>
                  <a:pt x="18" y="61"/>
                  <a:pt x="22" y="56"/>
                  <a:pt x="27" y="56"/>
                </a:cubicBezTo>
                <a:lnTo>
                  <a:pt x="27" y="76"/>
                </a:lnTo>
                <a:close/>
                <a:moveTo>
                  <a:pt x="79" y="10"/>
                </a:moveTo>
                <a:cubicBezTo>
                  <a:pt x="80" y="10"/>
                  <a:pt x="80" y="10"/>
                  <a:pt x="81" y="10"/>
                </a:cubicBezTo>
                <a:cubicBezTo>
                  <a:pt x="90" y="10"/>
                  <a:pt x="97" y="13"/>
                  <a:pt x="104" y="18"/>
                </a:cubicBezTo>
                <a:cubicBezTo>
                  <a:pt x="79" y="37"/>
                  <a:pt x="79" y="37"/>
                  <a:pt x="79" y="37"/>
                </a:cubicBezTo>
                <a:cubicBezTo>
                  <a:pt x="55" y="18"/>
                  <a:pt x="55" y="18"/>
                  <a:pt x="55" y="18"/>
                </a:cubicBezTo>
                <a:cubicBezTo>
                  <a:pt x="62" y="12"/>
                  <a:pt x="70" y="10"/>
                  <a:pt x="79" y="10"/>
                </a:cubicBezTo>
                <a:close/>
                <a:moveTo>
                  <a:pt x="66" y="142"/>
                </a:moveTo>
                <a:cubicBezTo>
                  <a:pt x="68" y="136"/>
                  <a:pt x="73" y="132"/>
                  <a:pt x="80" y="132"/>
                </a:cubicBezTo>
                <a:cubicBezTo>
                  <a:pt x="86" y="132"/>
                  <a:pt x="91" y="136"/>
                  <a:pt x="93" y="142"/>
                </a:cubicBezTo>
                <a:lnTo>
                  <a:pt x="66" y="142"/>
                </a:lnTo>
                <a:close/>
                <a:moveTo>
                  <a:pt x="122" y="90"/>
                </a:moveTo>
                <a:cubicBezTo>
                  <a:pt x="122" y="107"/>
                  <a:pt x="112" y="123"/>
                  <a:pt x="95" y="129"/>
                </a:cubicBezTo>
                <a:cubicBezTo>
                  <a:pt x="91" y="125"/>
                  <a:pt x="85" y="123"/>
                  <a:pt x="79" y="123"/>
                </a:cubicBezTo>
                <a:cubicBezTo>
                  <a:pt x="73" y="123"/>
                  <a:pt x="67" y="125"/>
                  <a:pt x="64" y="129"/>
                </a:cubicBezTo>
                <a:cubicBezTo>
                  <a:pt x="48" y="123"/>
                  <a:pt x="36" y="107"/>
                  <a:pt x="36" y="90"/>
                </a:cubicBezTo>
                <a:cubicBezTo>
                  <a:pt x="36" y="52"/>
                  <a:pt x="36" y="52"/>
                  <a:pt x="36" y="52"/>
                </a:cubicBezTo>
                <a:cubicBezTo>
                  <a:pt x="36" y="41"/>
                  <a:pt x="41" y="31"/>
                  <a:pt x="48" y="24"/>
                </a:cubicBezTo>
                <a:cubicBezTo>
                  <a:pt x="76" y="46"/>
                  <a:pt x="76" y="46"/>
                  <a:pt x="76" y="46"/>
                </a:cubicBezTo>
                <a:cubicBezTo>
                  <a:pt x="77" y="47"/>
                  <a:pt x="78" y="47"/>
                  <a:pt x="79" y="47"/>
                </a:cubicBezTo>
                <a:cubicBezTo>
                  <a:pt x="80" y="47"/>
                  <a:pt x="81" y="47"/>
                  <a:pt x="82" y="46"/>
                </a:cubicBezTo>
                <a:cubicBezTo>
                  <a:pt x="110" y="24"/>
                  <a:pt x="110" y="24"/>
                  <a:pt x="110" y="24"/>
                </a:cubicBezTo>
                <a:cubicBezTo>
                  <a:pt x="118" y="31"/>
                  <a:pt x="122" y="41"/>
                  <a:pt x="122" y="52"/>
                </a:cubicBezTo>
                <a:lnTo>
                  <a:pt x="122" y="90"/>
                </a:lnTo>
                <a:close/>
                <a:moveTo>
                  <a:pt x="132" y="56"/>
                </a:moveTo>
                <a:cubicBezTo>
                  <a:pt x="137" y="56"/>
                  <a:pt x="141" y="61"/>
                  <a:pt x="141" y="66"/>
                </a:cubicBezTo>
                <a:cubicBezTo>
                  <a:pt x="141" y="71"/>
                  <a:pt x="136" y="76"/>
                  <a:pt x="132" y="76"/>
                </a:cubicBezTo>
                <a:lnTo>
                  <a:pt x="132" y="56"/>
                </a:lnTo>
                <a:close/>
                <a:moveTo>
                  <a:pt x="141" y="94"/>
                </a:moveTo>
                <a:cubicBezTo>
                  <a:pt x="136" y="94"/>
                  <a:pt x="132" y="90"/>
                  <a:pt x="132" y="85"/>
                </a:cubicBezTo>
                <a:cubicBezTo>
                  <a:pt x="138" y="85"/>
                  <a:pt x="143" y="82"/>
                  <a:pt x="146" y="78"/>
                </a:cubicBezTo>
                <a:cubicBezTo>
                  <a:pt x="149" y="80"/>
                  <a:pt x="150" y="82"/>
                  <a:pt x="150" y="85"/>
                </a:cubicBezTo>
                <a:cubicBezTo>
                  <a:pt x="150" y="90"/>
                  <a:pt x="146" y="94"/>
                  <a:pt x="141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2D969E12-4D0A-E5CF-C67B-0145681CD693}"/>
              </a:ext>
            </a:extLst>
          </p:cNvPr>
          <p:cNvSpPr>
            <a:spLocks noEditPoints="1"/>
          </p:cNvSpPr>
          <p:nvPr/>
        </p:nvSpPr>
        <p:spPr bwMode="auto">
          <a:xfrm>
            <a:off x="9010651" y="3573463"/>
            <a:ext cx="222250" cy="254000"/>
          </a:xfrm>
          <a:custGeom>
            <a:avLst/>
            <a:gdLst>
              <a:gd name="T0" fmla="*/ 47 w 141"/>
              <a:gd name="T1" fmla="*/ 91 h 160"/>
              <a:gd name="T2" fmla="*/ 89 w 141"/>
              <a:gd name="T3" fmla="*/ 86 h 160"/>
              <a:gd name="T4" fmla="*/ 94 w 141"/>
              <a:gd name="T5" fmla="*/ 91 h 160"/>
              <a:gd name="T6" fmla="*/ 81 w 141"/>
              <a:gd name="T7" fmla="*/ 119 h 160"/>
              <a:gd name="T8" fmla="*/ 58 w 141"/>
              <a:gd name="T9" fmla="*/ 118 h 160"/>
              <a:gd name="T10" fmla="*/ 71 w 141"/>
              <a:gd name="T11" fmla="*/ 132 h 160"/>
              <a:gd name="T12" fmla="*/ 84 w 141"/>
              <a:gd name="T13" fmla="*/ 118 h 160"/>
              <a:gd name="T14" fmla="*/ 131 w 141"/>
              <a:gd name="T15" fmla="*/ 29 h 160"/>
              <a:gd name="T16" fmla="*/ 114 w 141"/>
              <a:gd name="T17" fmla="*/ 3 h 160"/>
              <a:gd name="T18" fmla="*/ 1 w 141"/>
              <a:gd name="T19" fmla="*/ 71 h 160"/>
              <a:gd name="T20" fmla="*/ 3 w 141"/>
              <a:gd name="T21" fmla="*/ 143 h 160"/>
              <a:gd name="T22" fmla="*/ 19 w 141"/>
              <a:gd name="T23" fmla="*/ 158 h 160"/>
              <a:gd name="T24" fmla="*/ 112 w 141"/>
              <a:gd name="T25" fmla="*/ 138 h 160"/>
              <a:gd name="T26" fmla="*/ 122 w 141"/>
              <a:gd name="T27" fmla="*/ 158 h 160"/>
              <a:gd name="T28" fmla="*/ 138 w 141"/>
              <a:gd name="T29" fmla="*/ 144 h 160"/>
              <a:gd name="T30" fmla="*/ 140 w 141"/>
              <a:gd name="T31" fmla="*/ 118 h 160"/>
              <a:gd name="T32" fmla="*/ 122 w 141"/>
              <a:gd name="T33" fmla="*/ 29 h 160"/>
              <a:gd name="T34" fmla="*/ 117 w 141"/>
              <a:gd name="T35" fmla="*/ 14 h 160"/>
              <a:gd name="T36" fmla="*/ 104 w 141"/>
              <a:gd name="T37" fmla="*/ 29 h 160"/>
              <a:gd name="T38" fmla="*/ 71 w 141"/>
              <a:gd name="T39" fmla="*/ 10 h 160"/>
              <a:gd name="T40" fmla="*/ 19 w 141"/>
              <a:gd name="T41" fmla="*/ 105 h 160"/>
              <a:gd name="T42" fmla="*/ 15 w 141"/>
              <a:gd name="T43" fmla="*/ 147 h 160"/>
              <a:gd name="T44" fmla="*/ 19 w 141"/>
              <a:gd name="T45" fmla="*/ 138 h 160"/>
              <a:gd name="T46" fmla="*/ 19 w 141"/>
              <a:gd name="T47" fmla="*/ 119 h 160"/>
              <a:gd name="T48" fmla="*/ 10 w 141"/>
              <a:gd name="T49" fmla="*/ 114 h 160"/>
              <a:gd name="T50" fmla="*/ 24 w 141"/>
              <a:gd name="T51" fmla="*/ 67 h 160"/>
              <a:gd name="T52" fmla="*/ 10 w 141"/>
              <a:gd name="T53" fmla="*/ 86 h 160"/>
              <a:gd name="T54" fmla="*/ 66 w 141"/>
              <a:gd name="T55" fmla="*/ 47 h 160"/>
              <a:gd name="T56" fmla="*/ 24 w 141"/>
              <a:gd name="T57" fmla="*/ 67 h 160"/>
              <a:gd name="T58" fmla="*/ 29 w 141"/>
              <a:gd name="T59" fmla="*/ 110 h 160"/>
              <a:gd name="T60" fmla="*/ 61 w 141"/>
              <a:gd name="T61" fmla="*/ 67 h 160"/>
              <a:gd name="T62" fmla="*/ 108 w 141"/>
              <a:gd name="T63" fmla="*/ 77 h 160"/>
              <a:gd name="T64" fmla="*/ 131 w 141"/>
              <a:gd name="T65" fmla="*/ 140 h 160"/>
              <a:gd name="T66" fmla="*/ 122 w 141"/>
              <a:gd name="T67" fmla="*/ 138 h 160"/>
              <a:gd name="T68" fmla="*/ 131 w 141"/>
              <a:gd name="T69" fmla="*/ 140 h 160"/>
              <a:gd name="T70" fmla="*/ 127 w 141"/>
              <a:gd name="T71" fmla="*/ 123 h 160"/>
              <a:gd name="T72" fmla="*/ 132 w 141"/>
              <a:gd name="T73" fmla="*/ 114 h 160"/>
              <a:gd name="T74" fmla="*/ 122 w 141"/>
              <a:gd name="T75" fmla="*/ 95 h 160"/>
              <a:gd name="T76" fmla="*/ 122 w 141"/>
              <a:gd name="T77" fmla="*/ 105 h 160"/>
              <a:gd name="T78" fmla="*/ 122 w 141"/>
              <a:gd name="T79" fmla="*/ 72 h 160"/>
              <a:gd name="T80" fmla="*/ 87 w 141"/>
              <a:gd name="T81" fmla="*/ 60 h 160"/>
              <a:gd name="T82" fmla="*/ 115 w 141"/>
              <a:gd name="T83" fmla="*/ 56 h 160"/>
              <a:gd name="T84" fmla="*/ 127 w 141"/>
              <a:gd name="T85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1" h="160">
                <a:moveTo>
                  <a:pt x="57" y="91"/>
                </a:moveTo>
                <a:cubicBezTo>
                  <a:pt x="57" y="88"/>
                  <a:pt x="55" y="86"/>
                  <a:pt x="52" y="86"/>
                </a:cubicBezTo>
                <a:cubicBezTo>
                  <a:pt x="50" y="86"/>
                  <a:pt x="47" y="88"/>
                  <a:pt x="47" y="91"/>
                </a:cubicBezTo>
                <a:cubicBezTo>
                  <a:pt x="47" y="93"/>
                  <a:pt x="50" y="95"/>
                  <a:pt x="52" y="95"/>
                </a:cubicBezTo>
                <a:cubicBezTo>
                  <a:pt x="55" y="95"/>
                  <a:pt x="57" y="93"/>
                  <a:pt x="57" y="91"/>
                </a:cubicBezTo>
                <a:close/>
                <a:moveTo>
                  <a:pt x="89" y="86"/>
                </a:moveTo>
                <a:cubicBezTo>
                  <a:pt x="87" y="86"/>
                  <a:pt x="85" y="88"/>
                  <a:pt x="85" y="91"/>
                </a:cubicBezTo>
                <a:cubicBezTo>
                  <a:pt x="85" y="93"/>
                  <a:pt x="87" y="95"/>
                  <a:pt x="89" y="95"/>
                </a:cubicBezTo>
                <a:cubicBezTo>
                  <a:pt x="92" y="95"/>
                  <a:pt x="94" y="93"/>
                  <a:pt x="94" y="91"/>
                </a:cubicBezTo>
                <a:cubicBezTo>
                  <a:pt x="94" y="88"/>
                  <a:pt x="92" y="86"/>
                  <a:pt x="89" y="86"/>
                </a:cubicBezTo>
                <a:close/>
                <a:moveTo>
                  <a:pt x="84" y="118"/>
                </a:moveTo>
                <a:cubicBezTo>
                  <a:pt x="82" y="118"/>
                  <a:pt x="81" y="118"/>
                  <a:pt x="81" y="119"/>
                </a:cubicBezTo>
                <a:cubicBezTo>
                  <a:pt x="78" y="122"/>
                  <a:pt x="74" y="123"/>
                  <a:pt x="71" y="123"/>
                </a:cubicBezTo>
                <a:cubicBezTo>
                  <a:pt x="67" y="123"/>
                  <a:pt x="63" y="122"/>
                  <a:pt x="61" y="119"/>
                </a:cubicBezTo>
                <a:cubicBezTo>
                  <a:pt x="60" y="118"/>
                  <a:pt x="59" y="118"/>
                  <a:pt x="58" y="118"/>
                </a:cubicBezTo>
                <a:cubicBezTo>
                  <a:pt x="56" y="118"/>
                  <a:pt x="55" y="118"/>
                  <a:pt x="55" y="119"/>
                </a:cubicBezTo>
                <a:cubicBezTo>
                  <a:pt x="53" y="121"/>
                  <a:pt x="53" y="124"/>
                  <a:pt x="55" y="126"/>
                </a:cubicBezTo>
                <a:cubicBezTo>
                  <a:pt x="59" y="130"/>
                  <a:pt x="65" y="132"/>
                  <a:pt x="71" y="132"/>
                </a:cubicBezTo>
                <a:cubicBezTo>
                  <a:pt x="77" y="132"/>
                  <a:pt x="83" y="130"/>
                  <a:pt x="87" y="126"/>
                </a:cubicBezTo>
                <a:cubicBezTo>
                  <a:pt x="89" y="124"/>
                  <a:pt x="89" y="120"/>
                  <a:pt x="87" y="119"/>
                </a:cubicBezTo>
                <a:cubicBezTo>
                  <a:pt x="86" y="118"/>
                  <a:pt x="85" y="118"/>
                  <a:pt x="84" y="118"/>
                </a:cubicBezTo>
                <a:close/>
                <a:moveTo>
                  <a:pt x="140" y="65"/>
                </a:moveTo>
                <a:cubicBezTo>
                  <a:pt x="140" y="54"/>
                  <a:pt x="136" y="44"/>
                  <a:pt x="131" y="35"/>
                </a:cubicBezTo>
                <a:cubicBezTo>
                  <a:pt x="131" y="33"/>
                  <a:pt x="131" y="31"/>
                  <a:pt x="131" y="29"/>
                </a:cubicBezTo>
                <a:cubicBezTo>
                  <a:pt x="131" y="15"/>
                  <a:pt x="121" y="3"/>
                  <a:pt x="121" y="3"/>
                </a:cubicBezTo>
                <a:cubicBezTo>
                  <a:pt x="120" y="1"/>
                  <a:pt x="119" y="1"/>
                  <a:pt x="117" y="1"/>
                </a:cubicBezTo>
                <a:cubicBezTo>
                  <a:pt x="116" y="1"/>
                  <a:pt x="115" y="1"/>
                  <a:pt x="114" y="3"/>
                </a:cubicBezTo>
                <a:cubicBezTo>
                  <a:pt x="114" y="3"/>
                  <a:pt x="110" y="6"/>
                  <a:pt x="108" y="11"/>
                </a:cubicBezTo>
                <a:cubicBezTo>
                  <a:pt x="97" y="4"/>
                  <a:pt x="84" y="0"/>
                  <a:pt x="71" y="0"/>
                </a:cubicBezTo>
                <a:cubicBezTo>
                  <a:pt x="32" y="0"/>
                  <a:pt x="1" y="33"/>
                  <a:pt x="1" y="71"/>
                </a:cubicBezTo>
                <a:cubicBezTo>
                  <a:pt x="1" y="118"/>
                  <a:pt x="1" y="118"/>
                  <a:pt x="1" y="118"/>
                </a:cubicBezTo>
                <a:cubicBezTo>
                  <a:pt x="1" y="122"/>
                  <a:pt x="3" y="125"/>
                  <a:pt x="4" y="128"/>
                </a:cubicBezTo>
                <a:cubicBezTo>
                  <a:pt x="0" y="132"/>
                  <a:pt x="0" y="140"/>
                  <a:pt x="3" y="143"/>
                </a:cubicBezTo>
                <a:cubicBezTo>
                  <a:pt x="11" y="158"/>
                  <a:pt x="11" y="158"/>
                  <a:pt x="11" y="158"/>
                </a:cubicBezTo>
                <a:cubicBezTo>
                  <a:pt x="12" y="159"/>
                  <a:pt x="13" y="160"/>
                  <a:pt x="15" y="160"/>
                </a:cubicBezTo>
                <a:cubicBezTo>
                  <a:pt x="16" y="160"/>
                  <a:pt x="18" y="159"/>
                  <a:pt x="19" y="158"/>
                </a:cubicBezTo>
                <a:cubicBezTo>
                  <a:pt x="27" y="143"/>
                  <a:pt x="28" y="142"/>
                  <a:pt x="29" y="138"/>
                </a:cubicBezTo>
                <a:cubicBezTo>
                  <a:pt x="38" y="151"/>
                  <a:pt x="53" y="160"/>
                  <a:pt x="71" y="160"/>
                </a:cubicBezTo>
                <a:cubicBezTo>
                  <a:pt x="88" y="160"/>
                  <a:pt x="104" y="151"/>
                  <a:pt x="112" y="138"/>
                </a:cubicBezTo>
                <a:cubicBezTo>
                  <a:pt x="112" y="140"/>
                  <a:pt x="113" y="141"/>
                  <a:pt x="114" y="142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22" y="158"/>
                  <a:pt x="122" y="158"/>
                  <a:pt x="122" y="158"/>
                </a:cubicBezTo>
                <a:cubicBezTo>
                  <a:pt x="123" y="159"/>
                  <a:pt x="124" y="160"/>
                  <a:pt x="126" y="160"/>
                </a:cubicBezTo>
                <a:cubicBezTo>
                  <a:pt x="127" y="160"/>
                  <a:pt x="129" y="159"/>
                  <a:pt x="130" y="158"/>
                </a:cubicBezTo>
                <a:cubicBezTo>
                  <a:pt x="138" y="144"/>
                  <a:pt x="138" y="144"/>
                  <a:pt x="138" y="144"/>
                </a:cubicBezTo>
                <a:cubicBezTo>
                  <a:pt x="139" y="142"/>
                  <a:pt x="140" y="139"/>
                  <a:pt x="140" y="137"/>
                </a:cubicBezTo>
                <a:cubicBezTo>
                  <a:pt x="140" y="134"/>
                  <a:pt x="138" y="130"/>
                  <a:pt x="136" y="128"/>
                </a:cubicBezTo>
                <a:cubicBezTo>
                  <a:pt x="139" y="125"/>
                  <a:pt x="140" y="122"/>
                  <a:pt x="140" y="118"/>
                </a:cubicBezTo>
                <a:cubicBezTo>
                  <a:pt x="141" y="63"/>
                  <a:pt x="141" y="67"/>
                  <a:pt x="140" y="65"/>
                </a:cubicBezTo>
                <a:close/>
                <a:moveTo>
                  <a:pt x="117" y="14"/>
                </a:moveTo>
                <a:cubicBezTo>
                  <a:pt x="119" y="18"/>
                  <a:pt x="122" y="23"/>
                  <a:pt x="122" y="29"/>
                </a:cubicBezTo>
                <a:cubicBezTo>
                  <a:pt x="122" y="35"/>
                  <a:pt x="119" y="41"/>
                  <a:pt x="117" y="45"/>
                </a:cubicBezTo>
                <a:cubicBezTo>
                  <a:pt x="116" y="41"/>
                  <a:pt x="113" y="35"/>
                  <a:pt x="113" y="29"/>
                </a:cubicBezTo>
                <a:cubicBezTo>
                  <a:pt x="113" y="23"/>
                  <a:pt x="116" y="17"/>
                  <a:pt x="117" y="14"/>
                </a:cubicBezTo>
                <a:close/>
                <a:moveTo>
                  <a:pt x="71" y="10"/>
                </a:moveTo>
                <a:cubicBezTo>
                  <a:pt x="83" y="10"/>
                  <a:pt x="95" y="14"/>
                  <a:pt x="105" y="21"/>
                </a:cubicBezTo>
                <a:cubicBezTo>
                  <a:pt x="104" y="23"/>
                  <a:pt x="104" y="26"/>
                  <a:pt x="104" y="29"/>
                </a:cubicBezTo>
                <a:cubicBezTo>
                  <a:pt x="104" y="33"/>
                  <a:pt x="104" y="35"/>
                  <a:pt x="106" y="39"/>
                </a:cubicBezTo>
                <a:cubicBezTo>
                  <a:pt x="21" y="39"/>
                  <a:pt x="21" y="39"/>
                  <a:pt x="21" y="39"/>
                </a:cubicBezTo>
                <a:cubicBezTo>
                  <a:pt x="31" y="22"/>
                  <a:pt x="49" y="10"/>
                  <a:pt x="71" y="10"/>
                </a:cubicBezTo>
                <a:close/>
                <a:moveTo>
                  <a:pt x="10" y="95"/>
                </a:moveTo>
                <a:cubicBezTo>
                  <a:pt x="19" y="95"/>
                  <a:pt x="19" y="95"/>
                  <a:pt x="19" y="95"/>
                </a:cubicBezTo>
                <a:cubicBezTo>
                  <a:pt x="19" y="105"/>
                  <a:pt x="19" y="105"/>
                  <a:pt x="19" y="105"/>
                </a:cubicBezTo>
                <a:cubicBezTo>
                  <a:pt x="10" y="105"/>
                  <a:pt x="10" y="105"/>
                  <a:pt x="10" y="105"/>
                </a:cubicBezTo>
                <a:lnTo>
                  <a:pt x="10" y="95"/>
                </a:lnTo>
                <a:close/>
                <a:moveTo>
                  <a:pt x="15" y="147"/>
                </a:moveTo>
                <a:cubicBezTo>
                  <a:pt x="10" y="139"/>
                  <a:pt x="10" y="139"/>
                  <a:pt x="10" y="138"/>
                </a:cubicBezTo>
                <a:cubicBezTo>
                  <a:pt x="10" y="135"/>
                  <a:pt x="12" y="133"/>
                  <a:pt x="15" y="133"/>
                </a:cubicBezTo>
                <a:cubicBezTo>
                  <a:pt x="17" y="133"/>
                  <a:pt x="19" y="135"/>
                  <a:pt x="19" y="138"/>
                </a:cubicBezTo>
                <a:cubicBezTo>
                  <a:pt x="19" y="139"/>
                  <a:pt x="19" y="139"/>
                  <a:pt x="15" y="147"/>
                </a:cubicBezTo>
                <a:close/>
                <a:moveTo>
                  <a:pt x="20" y="119"/>
                </a:moveTo>
                <a:cubicBezTo>
                  <a:pt x="19" y="119"/>
                  <a:pt x="19" y="119"/>
                  <a:pt x="19" y="119"/>
                </a:cubicBezTo>
                <a:cubicBezTo>
                  <a:pt x="19" y="121"/>
                  <a:pt x="17" y="123"/>
                  <a:pt x="15" y="123"/>
                </a:cubicBezTo>
                <a:cubicBezTo>
                  <a:pt x="12" y="123"/>
                  <a:pt x="10" y="121"/>
                  <a:pt x="10" y="119"/>
                </a:cubicBezTo>
                <a:cubicBezTo>
                  <a:pt x="10" y="114"/>
                  <a:pt x="10" y="114"/>
                  <a:pt x="10" y="114"/>
                </a:cubicBezTo>
                <a:cubicBezTo>
                  <a:pt x="20" y="114"/>
                  <a:pt x="20" y="114"/>
                  <a:pt x="20" y="114"/>
                </a:cubicBezTo>
                <a:lnTo>
                  <a:pt x="20" y="119"/>
                </a:lnTo>
                <a:close/>
                <a:moveTo>
                  <a:pt x="24" y="67"/>
                </a:moveTo>
                <a:cubicBezTo>
                  <a:pt x="22" y="67"/>
                  <a:pt x="20" y="69"/>
                  <a:pt x="20" y="72"/>
                </a:cubicBezTo>
                <a:cubicBezTo>
                  <a:pt x="20" y="86"/>
                  <a:pt x="20" y="86"/>
                  <a:pt x="20" y="86"/>
                </a:cubicBezTo>
                <a:cubicBezTo>
                  <a:pt x="10" y="86"/>
                  <a:pt x="10" y="86"/>
                  <a:pt x="10" y="86"/>
                </a:cubicBezTo>
                <a:cubicBezTo>
                  <a:pt x="10" y="72"/>
                  <a:pt x="10" y="72"/>
                  <a:pt x="10" y="72"/>
                </a:cubicBezTo>
                <a:cubicBezTo>
                  <a:pt x="10" y="63"/>
                  <a:pt x="12" y="55"/>
                  <a:pt x="15" y="47"/>
                </a:cubicBezTo>
                <a:cubicBezTo>
                  <a:pt x="66" y="47"/>
                  <a:pt x="66" y="47"/>
                  <a:pt x="66" y="47"/>
                </a:cubicBezTo>
                <a:cubicBezTo>
                  <a:pt x="64" y="51"/>
                  <a:pt x="61" y="56"/>
                  <a:pt x="56" y="59"/>
                </a:cubicBezTo>
                <a:cubicBezTo>
                  <a:pt x="49" y="64"/>
                  <a:pt x="40" y="67"/>
                  <a:pt x="34" y="67"/>
                </a:cubicBezTo>
                <a:lnTo>
                  <a:pt x="24" y="67"/>
                </a:lnTo>
                <a:close/>
                <a:moveTo>
                  <a:pt x="113" y="110"/>
                </a:moveTo>
                <a:cubicBezTo>
                  <a:pt x="113" y="132"/>
                  <a:pt x="94" y="151"/>
                  <a:pt x="71" y="151"/>
                </a:cubicBezTo>
                <a:cubicBezTo>
                  <a:pt x="48" y="151"/>
                  <a:pt x="29" y="132"/>
                  <a:pt x="29" y="110"/>
                </a:cubicBezTo>
                <a:cubicBezTo>
                  <a:pt x="29" y="77"/>
                  <a:pt x="29" y="77"/>
                  <a:pt x="29" y="77"/>
                </a:cubicBezTo>
                <a:cubicBezTo>
                  <a:pt x="33" y="77"/>
                  <a:pt x="33" y="77"/>
                  <a:pt x="33" y="77"/>
                </a:cubicBezTo>
                <a:cubicBezTo>
                  <a:pt x="42" y="77"/>
                  <a:pt x="52" y="73"/>
                  <a:pt x="61" y="67"/>
                </a:cubicBezTo>
                <a:cubicBezTo>
                  <a:pt x="65" y="64"/>
                  <a:pt x="69" y="61"/>
                  <a:pt x="71" y="57"/>
                </a:cubicBezTo>
                <a:cubicBezTo>
                  <a:pt x="73" y="61"/>
                  <a:pt x="77" y="64"/>
                  <a:pt x="82" y="67"/>
                </a:cubicBezTo>
                <a:cubicBezTo>
                  <a:pt x="90" y="73"/>
                  <a:pt x="100" y="77"/>
                  <a:pt x="108" y="77"/>
                </a:cubicBezTo>
                <a:cubicBezTo>
                  <a:pt x="113" y="77"/>
                  <a:pt x="113" y="77"/>
                  <a:pt x="113" y="77"/>
                </a:cubicBezTo>
                <a:lnTo>
                  <a:pt x="113" y="110"/>
                </a:lnTo>
                <a:close/>
                <a:moveTo>
                  <a:pt x="131" y="140"/>
                </a:moveTo>
                <a:cubicBezTo>
                  <a:pt x="127" y="147"/>
                  <a:pt x="127" y="147"/>
                  <a:pt x="127" y="147"/>
                </a:cubicBezTo>
                <a:cubicBezTo>
                  <a:pt x="123" y="140"/>
                  <a:pt x="123" y="140"/>
                  <a:pt x="123" y="140"/>
                </a:cubicBezTo>
                <a:cubicBezTo>
                  <a:pt x="123" y="139"/>
                  <a:pt x="122" y="138"/>
                  <a:pt x="122" y="138"/>
                </a:cubicBezTo>
                <a:cubicBezTo>
                  <a:pt x="122" y="136"/>
                  <a:pt x="124" y="134"/>
                  <a:pt x="127" y="134"/>
                </a:cubicBezTo>
                <a:cubicBezTo>
                  <a:pt x="129" y="134"/>
                  <a:pt x="131" y="136"/>
                  <a:pt x="131" y="138"/>
                </a:cubicBezTo>
                <a:cubicBezTo>
                  <a:pt x="132" y="138"/>
                  <a:pt x="131" y="139"/>
                  <a:pt x="131" y="140"/>
                </a:cubicBezTo>
                <a:close/>
                <a:moveTo>
                  <a:pt x="132" y="119"/>
                </a:moveTo>
                <a:cubicBezTo>
                  <a:pt x="132" y="119"/>
                  <a:pt x="132" y="119"/>
                  <a:pt x="132" y="119"/>
                </a:cubicBezTo>
                <a:cubicBezTo>
                  <a:pt x="132" y="121"/>
                  <a:pt x="130" y="123"/>
                  <a:pt x="127" y="123"/>
                </a:cubicBezTo>
                <a:cubicBezTo>
                  <a:pt x="125" y="123"/>
                  <a:pt x="123" y="121"/>
                  <a:pt x="123" y="119"/>
                </a:cubicBezTo>
                <a:cubicBezTo>
                  <a:pt x="123" y="114"/>
                  <a:pt x="123" y="114"/>
                  <a:pt x="123" y="114"/>
                </a:cubicBezTo>
                <a:cubicBezTo>
                  <a:pt x="132" y="114"/>
                  <a:pt x="132" y="114"/>
                  <a:pt x="132" y="114"/>
                </a:cubicBezTo>
                <a:lnTo>
                  <a:pt x="132" y="119"/>
                </a:lnTo>
                <a:close/>
                <a:moveTo>
                  <a:pt x="122" y="105"/>
                </a:moveTo>
                <a:cubicBezTo>
                  <a:pt x="122" y="95"/>
                  <a:pt x="122" y="95"/>
                  <a:pt x="122" y="95"/>
                </a:cubicBezTo>
                <a:cubicBezTo>
                  <a:pt x="132" y="95"/>
                  <a:pt x="132" y="95"/>
                  <a:pt x="132" y="95"/>
                </a:cubicBezTo>
                <a:cubicBezTo>
                  <a:pt x="132" y="105"/>
                  <a:pt x="132" y="105"/>
                  <a:pt x="132" y="105"/>
                </a:cubicBezTo>
                <a:lnTo>
                  <a:pt x="122" y="105"/>
                </a:lnTo>
                <a:close/>
                <a:moveTo>
                  <a:pt x="132" y="86"/>
                </a:moveTo>
                <a:cubicBezTo>
                  <a:pt x="122" y="86"/>
                  <a:pt x="122" y="86"/>
                  <a:pt x="122" y="86"/>
                </a:cubicBezTo>
                <a:cubicBezTo>
                  <a:pt x="122" y="72"/>
                  <a:pt x="122" y="72"/>
                  <a:pt x="122" y="72"/>
                </a:cubicBezTo>
                <a:cubicBezTo>
                  <a:pt x="122" y="70"/>
                  <a:pt x="120" y="68"/>
                  <a:pt x="118" y="68"/>
                </a:cubicBezTo>
                <a:cubicBezTo>
                  <a:pt x="108" y="68"/>
                  <a:pt x="108" y="68"/>
                  <a:pt x="108" y="68"/>
                </a:cubicBezTo>
                <a:cubicBezTo>
                  <a:pt x="102" y="68"/>
                  <a:pt x="93" y="65"/>
                  <a:pt x="87" y="60"/>
                </a:cubicBezTo>
                <a:cubicBezTo>
                  <a:pt x="82" y="56"/>
                  <a:pt x="78" y="52"/>
                  <a:pt x="77" y="48"/>
                </a:cubicBezTo>
                <a:cubicBezTo>
                  <a:pt x="110" y="48"/>
                  <a:pt x="110" y="48"/>
                  <a:pt x="110" y="48"/>
                </a:cubicBezTo>
                <a:cubicBezTo>
                  <a:pt x="112" y="52"/>
                  <a:pt x="114" y="55"/>
                  <a:pt x="115" y="56"/>
                </a:cubicBezTo>
                <a:cubicBezTo>
                  <a:pt x="116" y="57"/>
                  <a:pt x="117" y="57"/>
                  <a:pt x="118" y="57"/>
                </a:cubicBezTo>
                <a:cubicBezTo>
                  <a:pt x="120" y="57"/>
                  <a:pt x="121" y="57"/>
                  <a:pt x="122" y="56"/>
                </a:cubicBezTo>
                <a:cubicBezTo>
                  <a:pt x="122" y="56"/>
                  <a:pt x="125" y="52"/>
                  <a:pt x="127" y="47"/>
                </a:cubicBezTo>
                <a:cubicBezTo>
                  <a:pt x="130" y="55"/>
                  <a:pt x="132" y="64"/>
                  <a:pt x="132" y="72"/>
                </a:cubicBezTo>
                <a:lnTo>
                  <a:pt x="132" y="8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4113121B-A5FE-D86A-F85D-9B04BC9F77BD}"/>
              </a:ext>
            </a:extLst>
          </p:cNvPr>
          <p:cNvSpPr>
            <a:spLocks noEditPoints="1"/>
          </p:cNvSpPr>
          <p:nvPr/>
        </p:nvSpPr>
        <p:spPr bwMode="auto">
          <a:xfrm>
            <a:off x="7359651" y="4124325"/>
            <a:ext cx="223838" cy="254000"/>
          </a:xfrm>
          <a:custGeom>
            <a:avLst/>
            <a:gdLst>
              <a:gd name="T0" fmla="*/ 81 w 141"/>
              <a:gd name="T1" fmla="*/ 118 h 160"/>
              <a:gd name="T2" fmla="*/ 61 w 141"/>
              <a:gd name="T3" fmla="*/ 118 h 160"/>
              <a:gd name="T4" fmla="*/ 55 w 141"/>
              <a:gd name="T5" fmla="*/ 118 h 160"/>
              <a:gd name="T6" fmla="*/ 71 w 141"/>
              <a:gd name="T7" fmla="*/ 132 h 160"/>
              <a:gd name="T8" fmla="*/ 87 w 141"/>
              <a:gd name="T9" fmla="*/ 118 h 160"/>
              <a:gd name="T10" fmla="*/ 57 w 141"/>
              <a:gd name="T11" fmla="*/ 90 h 160"/>
              <a:gd name="T12" fmla="*/ 48 w 141"/>
              <a:gd name="T13" fmla="*/ 90 h 160"/>
              <a:gd name="T14" fmla="*/ 57 w 141"/>
              <a:gd name="T15" fmla="*/ 90 h 160"/>
              <a:gd name="T16" fmla="*/ 85 w 141"/>
              <a:gd name="T17" fmla="*/ 90 h 160"/>
              <a:gd name="T18" fmla="*/ 94 w 141"/>
              <a:gd name="T19" fmla="*/ 90 h 160"/>
              <a:gd name="T20" fmla="*/ 122 w 141"/>
              <a:gd name="T21" fmla="*/ 76 h 160"/>
              <a:gd name="T22" fmla="*/ 128 w 141"/>
              <a:gd name="T23" fmla="*/ 27 h 160"/>
              <a:gd name="T24" fmla="*/ 37 w 141"/>
              <a:gd name="T25" fmla="*/ 0 h 160"/>
              <a:gd name="T26" fmla="*/ 19 w 141"/>
              <a:gd name="T27" fmla="*/ 62 h 160"/>
              <a:gd name="T28" fmla="*/ 0 w 141"/>
              <a:gd name="T29" fmla="*/ 94 h 160"/>
              <a:gd name="T30" fmla="*/ 70 w 141"/>
              <a:gd name="T31" fmla="*/ 160 h 160"/>
              <a:gd name="T32" fmla="*/ 140 w 141"/>
              <a:gd name="T33" fmla="*/ 94 h 160"/>
              <a:gd name="T34" fmla="*/ 19 w 141"/>
              <a:gd name="T35" fmla="*/ 104 h 160"/>
              <a:gd name="T36" fmla="*/ 19 w 141"/>
              <a:gd name="T37" fmla="*/ 85 h 160"/>
              <a:gd name="T38" fmla="*/ 114 w 141"/>
              <a:gd name="T39" fmla="*/ 108 h 160"/>
              <a:gd name="T40" fmla="*/ 29 w 141"/>
              <a:gd name="T41" fmla="*/ 108 h 160"/>
              <a:gd name="T42" fmla="*/ 47 w 141"/>
              <a:gd name="T43" fmla="*/ 66 h 160"/>
              <a:gd name="T44" fmla="*/ 114 w 141"/>
              <a:gd name="T45" fmla="*/ 85 h 160"/>
              <a:gd name="T46" fmla="*/ 29 w 141"/>
              <a:gd name="T47" fmla="*/ 75 h 160"/>
              <a:gd name="T48" fmla="*/ 37 w 141"/>
              <a:gd name="T49" fmla="*/ 66 h 160"/>
              <a:gd name="T50" fmla="*/ 105 w 141"/>
              <a:gd name="T51" fmla="*/ 66 h 160"/>
              <a:gd name="T52" fmla="*/ 113 w 141"/>
              <a:gd name="T53" fmla="*/ 75 h 160"/>
              <a:gd name="T54" fmla="*/ 119 w 141"/>
              <a:gd name="T55" fmla="*/ 26 h 160"/>
              <a:gd name="T56" fmla="*/ 29 w 141"/>
              <a:gd name="T57" fmla="*/ 57 h 160"/>
              <a:gd name="T58" fmla="*/ 37 w 141"/>
              <a:gd name="T59" fmla="*/ 10 h 160"/>
              <a:gd name="T60" fmla="*/ 119 w 141"/>
              <a:gd name="T61" fmla="*/ 26 h 160"/>
              <a:gd name="T62" fmla="*/ 122 w 141"/>
              <a:gd name="T63" fmla="*/ 85 h 160"/>
              <a:gd name="T64" fmla="*/ 122 w 141"/>
              <a:gd name="T65" fmla="*/ 104 h 160"/>
              <a:gd name="T66" fmla="*/ 75 w 141"/>
              <a:gd name="T67" fmla="*/ 29 h 160"/>
              <a:gd name="T68" fmla="*/ 71 w 141"/>
              <a:gd name="T69" fmla="*/ 20 h 160"/>
              <a:gd name="T70" fmla="*/ 66 w 141"/>
              <a:gd name="T71" fmla="*/ 29 h 160"/>
              <a:gd name="T72" fmla="*/ 57 w 141"/>
              <a:gd name="T73" fmla="*/ 33 h 160"/>
              <a:gd name="T74" fmla="*/ 66 w 141"/>
              <a:gd name="T75" fmla="*/ 38 h 160"/>
              <a:gd name="T76" fmla="*/ 71 w 141"/>
              <a:gd name="T77" fmla="*/ 47 h 160"/>
              <a:gd name="T78" fmla="*/ 75 w 141"/>
              <a:gd name="T79" fmla="*/ 38 h 160"/>
              <a:gd name="T80" fmla="*/ 84 w 141"/>
              <a:gd name="T81" fmla="*/ 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1" h="160">
                <a:moveTo>
                  <a:pt x="84" y="117"/>
                </a:moveTo>
                <a:cubicBezTo>
                  <a:pt x="83" y="117"/>
                  <a:pt x="82" y="117"/>
                  <a:pt x="81" y="118"/>
                </a:cubicBezTo>
                <a:cubicBezTo>
                  <a:pt x="78" y="120"/>
                  <a:pt x="75" y="122"/>
                  <a:pt x="71" y="122"/>
                </a:cubicBezTo>
                <a:cubicBezTo>
                  <a:pt x="67" y="122"/>
                  <a:pt x="63" y="120"/>
                  <a:pt x="61" y="118"/>
                </a:cubicBezTo>
                <a:cubicBezTo>
                  <a:pt x="60" y="117"/>
                  <a:pt x="59" y="117"/>
                  <a:pt x="58" y="117"/>
                </a:cubicBezTo>
                <a:cubicBezTo>
                  <a:pt x="57" y="117"/>
                  <a:pt x="56" y="117"/>
                  <a:pt x="55" y="118"/>
                </a:cubicBezTo>
                <a:cubicBezTo>
                  <a:pt x="53" y="120"/>
                  <a:pt x="53" y="123"/>
                  <a:pt x="55" y="124"/>
                </a:cubicBezTo>
                <a:cubicBezTo>
                  <a:pt x="59" y="129"/>
                  <a:pt x="65" y="132"/>
                  <a:pt x="71" y="132"/>
                </a:cubicBezTo>
                <a:cubicBezTo>
                  <a:pt x="77" y="132"/>
                  <a:pt x="83" y="129"/>
                  <a:pt x="87" y="124"/>
                </a:cubicBezTo>
                <a:cubicBezTo>
                  <a:pt x="89" y="122"/>
                  <a:pt x="89" y="120"/>
                  <a:pt x="87" y="118"/>
                </a:cubicBezTo>
                <a:cubicBezTo>
                  <a:pt x="86" y="117"/>
                  <a:pt x="85" y="117"/>
                  <a:pt x="84" y="117"/>
                </a:cubicBezTo>
                <a:close/>
                <a:moveTo>
                  <a:pt x="57" y="90"/>
                </a:moveTo>
                <a:cubicBezTo>
                  <a:pt x="57" y="87"/>
                  <a:pt x="55" y="85"/>
                  <a:pt x="53" y="85"/>
                </a:cubicBezTo>
                <a:cubicBezTo>
                  <a:pt x="50" y="85"/>
                  <a:pt x="48" y="87"/>
                  <a:pt x="48" y="90"/>
                </a:cubicBezTo>
                <a:cubicBezTo>
                  <a:pt x="48" y="92"/>
                  <a:pt x="50" y="94"/>
                  <a:pt x="53" y="94"/>
                </a:cubicBezTo>
                <a:cubicBezTo>
                  <a:pt x="55" y="94"/>
                  <a:pt x="57" y="92"/>
                  <a:pt x="57" y="90"/>
                </a:cubicBezTo>
                <a:close/>
                <a:moveTo>
                  <a:pt x="89" y="85"/>
                </a:moveTo>
                <a:cubicBezTo>
                  <a:pt x="87" y="85"/>
                  <a:pt x="85" y="87"/>
                  <a:pt x="85" y="90"/>
                </a:cubicBezTo>
                <a:cubicBezTo>
                  <a:pt x="85" y="92"/>
                  <a:pt x="87" y="94"/>
                  <a:pt x="89" y="94"/>
                </a:cubicBezTo>
                <a:cubicBezTo>
                  <a:pt x="92" y="94"/>
                  <a:pt x="94" y="92"/>
                  <a:pt x="94" y="90"/>
                </a:cubicBezTo>
                <a:cubicBezTo>
                  <a:pt x="94" y="87"/>
                  <a:pt x="92" y="85"/>
                  <a:pt x="89" y="85"/>
                </a:cubicBezTo>
                <a:close/>
                <a:moveTo>
                  <a:pt x="122" y="76"/>
                </a:moveTo>
                <a:cubicBezTo>
                  <a:pt x="122" y="62"/>
                  <a:pt x="122" y="62"/>
                  <a:pt x="122" y="62"/>
                </a:cubicBezTo>
                <a:cubicBezTo>
                  <a:pt x="128" y="27"/>
                  <a:pt x="128" y="27"/>
                  <a:pt x="128" y="27"/>
                </a:cubicBezTo>
                <a:cubicBezTo>
                  <a:pt x="130" y="13"/>
                  <a:pt x="120" y="0"/>
                  <a:pt x="105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23" y="0"/>
                  <a:pt x="11" y="13"/>
                  <a:pt x="13" y="27"/>
                </a:cubicBezTo>
                <a:cubicBezTo>
                  <a:pt x="19" y="62"/>
                  <a:pt x="19" y="62"/>
                  <a:pt x="19" y="62"/>
                </a:cubicBezTo>
                <a:cubicBezTo>
                  <a:pt x="19" y="76"/>
                  <a:pt x="19" y="76"/>
                  <a:pt x="19" y="76"/>
                </a:cubicBezTo>
                <a:cubicBezTo>
                  <a:pt x="8" y="76"/>
                  <a:pt x="0" y="84"/>
                  <a:pt x="0" y="94"/>
                </a:cubicBezTo>
                <a:cubicBezTo>
                  <a:pt x="0" y="105"/>
                  <a:pt x="8" y="113"/>
                  <a:pt x="19" y="113"/>
                </a:cubicBezTo>
                <a:cubicBezTo>
                  <a:pt x="21" y="140"/>
                  <a:pt x="43" y="160"/>
                  <a:pt x="70" y="160"/>
                </a:cubicBezTo>
                <a:cubicBezTo>
                  <a:pt x="97" y="160"/>
                  <a:pt x="119" y="140"/>
                  <a:pt x="122" y="113"/>
                </a:cubicBezTo>
                <a:cubicBezTo>
                  <a:pt x="132" y="113"/>
                  <a:pt x="140" y="105"/>
                  <a:pt x="140" y="94"/>
                </a:cubicBezTo>
                <a:cubicBezTo>
                  <a:pt x="141" y="84"/>
                  <a:pt x="133" y="76"/>
                  <a:pt x="122" y="76"/>
                </a:cubicBezTo>
                <a:close/>
                <a:moveTo>
                  <a:pt x="19" y="104"/>
                </a:moveTo>
                <a:cubicBezTo>
                  <a:pt x="14" y="104"/>
                  <a:pt x="10" y="100"/>
                  <a:pt x="10" y="94"/>
                </a:cubicBezTo>
                <a:cubicBezTo>
                  <a:pt x="10" y="90"/>
                  <a:pt x="14" y="85"/>
                  <a:pt x="19" y="85"/>
                </a:cubicBezTo>
                <a:lnTo>
                  <a:pt x="19" y="104"/>
                </a:lnTo>
                <a:close/>
                <a:moveTo>
                  <a:pt x="114" y="108"/>
                </a:moveTo>
                <a:cubicBezTo>
                  <a:pt x="113" y="132"/>
                  <a:pt x="94" y="150"/>
                  <a:pt x="71" y="150"/>
                </a:cubicBezTo>
                <a:cubicBezTo>
                  <a:pt x="48" y="150"/>
                  <a:pt x="29" y="132"/>
                  <a:pt x="29" y="108"/>
                </a:cubicBezTo>
                <a:cubicBezTo>
                  <a:pt x="29" y="85"/>
                  <a:pt x="29" y="85"/>
                  <a:pt x="29" y="85"/>
                </a:cubicBezTo>
                <a:cubicBezTo>
                  <a:pt x="39" y="83"/>
                  <a:pt x="45" y="76"/>
                  <a:pt x="47" y="66"/>
                </a:cubicBezTo>
                <a:cubicBezTo>
                  <a:pt x="95" y="66"/>
                  <a:pt x="95" y="66"/>
                  <a:pt x="95" y="66"/>
                </a:cubicBezTo>
                <a:cubicBezTo>
                  <a:pt x="97" y="76"/>
                  <a:pt x="104" y="83"/>
                  <a:pt x="114" y="85"/>
                </a:cubicBezTo>
                <a:lnTo>
                  <a:pt x="114" y="108"/>
                </a:lnTo>
                <a:close/>
                <a:moveTo>
                  <a:pt x="29" y="75"/>
                </a:moveTo>
                <a:cubicBezTo>
                  <a:pt x="29" y="66"/>
                  <a:pt x="29" y="66"/>
                  <a:pt x="29" y="66"/>
                </a:cubicBezTo>
                <a:cubicBezTo>
                  <a:pt x="37" y="66"/>
                  <a:pt x="37" y="66"/>
                  <a:pt x="37" y="66"/>
                </a:cubicBezTo>
                <a:cubicBezTo>
                  <a:pt x="36" y="70"/>
                  <a:pt x="33" y="73"/>
                  <a:pt x="29" y="75"/>
                </a:cubicBezTo>
                <a:close/>
                <a:moveTo>
                  <a:pt x="105" y="66"/>
                </a:moveTo>
                <a:cubicBezTo>
                  <a:pt x="113" y="66"/>
                  <a:pt x="113" y="66"/>
                  <a:pt x="113" y="66"/>
                </a:cubicBezTo>
                <a:cubicBezTo>
                  <a:pt x="113" y="75"/>
                  <a:pt x="113" y="75"/>
                  <a:pt x="113" y="75"/>
                </a:cubicBezTo>
                <a:cubicBezTo>
                  <a:pt x="109" y="73"/>
                  <a:pt x="106" y="70"/>
                  <a:pt x="105" y="66"/>
                </a:cubicBezTo>
                <a:close/>
                <a:moveTo>
                  <a:pt x="119" y="26"/>
                </a:moveTo>
                <a:cubicBezTo>
                  <a:pt x="114" y="57"/>
                  <a:pt x="114" y="57"/>
                  <a:pt x="114" y="57"/>
                </a:cubicBezTo>
                <a:cubicBezTo>
                  <a:pt x="29" y="57"/>
                  <a:pt x="29" y="57"/>
                  <a:pt x="29" y="57"/>
                </a:cubicBezTo>
                <a:cubicBezTo>
                  <a:pt x="24" y="26"/>
                  <a:pt x="24" y="26"/>
                  <a:pt x="24" y="26"/>
                </a:cubicBezTo>
                <a:cubicBezTo>
                  <a:pt x="22" y="17"/>
                  <a:pt x="28" y="10"/>
                  <a:pt x="37" y="10"/>
                </a:cubicBezTo>
                <a:cubicBezTo>
                  <a:pt x="105" y="10"/>
                  <a:pt x="105" y="10"/>
                  <a:pt x="105" y="10"/>
                </a:cubicBezTo>
                <a:cubicBezTo>
                  <a:pt x="114" y="10"/>
                  <a:pt x="120" y="17"/>
                  <a:pt x="119" y="26"/>
                </a:cubicBezTo>
                <a:close/>
                <a:moveTo>
                  <a:pt x="122" y="104"/>
                </a:moveTo>
                <a:cubicBezTo>
                  <a:pt x="122" y="85"/>
                  <a:pt x="122" y="85"/>
                  <a:pt x="122" y="85"/>
                </a:cubicBezTo>
                <a:cubicBezTo>
                  <a:pt x="128" y="85"/>
                  <a:pt x="132" y="89"/>
                  <a:pt x="132" y="94"/>
                </a:cubicBezTo>
                <a:cubicBezTo>
                  <a:pt x="132" y="100"/>
                  <a:pt x="128" y="104"/>
                  <a:pt x="122" y="104"/>
                </a:cubicBezTo>
                <a:close/>
                <a:moveTo>
                  <a:pt x="79" y="29"/>
                </a:moveTo>
                <a:cubicBezTo>
                  <a:pt x="75" y="29"/>
                  <a:pt x="75" y="29"/>
                  <a:pt x="75" y="29"/>
                </a:cubicBezTo>
                <a:cubicBezTo>
                  <a:pt x="75" y="24"/>
                  <a:pt x="75" y="24"/>
                  <a:pt x="75" y="24"/>
                </a:cubicBezTo>
                <a:cubicBezTo>
                  <a:pt x="75" y="22"/>
                  <a:pt x="73" y="20"/>
                  <a:pt x="71" y="20"/>
                </a:cubicBezTo>
                <a:cubicBezTo>
                  <a:pt x="68" y="20"/>
                  <a:pt x="66" y="22"/>
                  <a:pt x="66" y="24"/>
                </a:cubicBezTo>
                <a:cubicBezTo>
                  <a:pt x="66" y="29"/>
                  <a:pt x="66" y="29"/>
                  <a:pt x="66" y="29"/>
                </a:cubicBezTo>
                <a:cubicBezTo>
                  <a:pt x="62" y="29"/>
                  <a:pt x="62" y="29"/>
                  <a:pt x="62" y="29"/>
                </a:cubicBezTo>
                <a:cubicBezTo>
                  <a:pt x="59" y="29"/>
                  <a:pt x="57" y="31"/>
                  <a:pt x="57" y="33"/>
                </a:cubicBezTo>
                <a:cubicBezTo>
                  <a:pt x="57" y="35"/>
                  <a:pt x="59" y="38"/>
                  <a:pt x="62" y="38"/>
                </a:cubicBezTo>
                <a:cubicBezTo>
                  <a:pt x="66" y="38"/>
                  <a:pt x="66" y="38"/>
                  <a:pt x="66" y="38"/>
                </a:cubicBezTo>
                <a:cubicBezTo>
                  <a:pt x="66" y="42"/>
                  <a:pt x="66" y="42"/>
                  <a:pt x="66" y="42"/>
                </a:cubicBezTo>
                <a:cubicBezTo>
                  <a:pt x="66" y="45"/>
                  <a:pt x="68" y="47"/>
                  <a:pt x="71" y="47"/>
                </a:cubicBezTo>
                <a:cubicBezTo>
                  <a:pt x="73" y="47"/>
                  <a:pt x="75" y="45"/>
                  <a:pt x="75" y="42"/>
                </a:cubicBezTo>
                <a:cubicBezTo>
                  <a:pt x="75" y="38"/>
                  <a:pt x="75" y="38"/>
                  <a:pt x="75" y="38"/>
                </a:cubicBezTo>
                <a:cubicBezTo>
                  <a:pt x="79" y="38"/>
                  <a:pt x="79" y="38"/>
                  <a:pt x="79" y="38"/>
                </a:cubicBezTo>
                <a:cubicBezTo>
                  <a:pt x="82" y="38"/>
                  <a:pt x="84" y="36"/>
                  <a:pt x="84" y="33"/>
                </a:cubicBezTo>
                <a:cubicBezTo>
                  <a:pt x="84" y="31"/>
                  <a:pt x="82" y="29"/>
                  <a:pt x="79" y="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A73EEF4A-5AA5-0ED4-C299-D9E274626176}"/>
              </a:ext>
            </a:extLst>
          </p:cNvPr>
          <p:cNvSpPr>
            <a:spLocks noEditPoints="1"/>
          </p:cNvSpPr>
          <p:nvPr/>
        </p:nvSpPr>
        <p:spPr bwMode="auto">
          <a:xfrm>
            <a:off x="5705476" y="4675188"/>
            <a:ext cx="227013" cy="254000"/>
          </a:xfrm>
          <a:custGeom>
            <a:avLst/>
            <a:gdLst>
              <a:gd name="T0" fmla="*/ 82 w 143"/>
              <a:gd name="T1" fmla="*/ 118 h 160"/>
              <a:gd name="T2" fmla="*/ 62 w 143"/>
              <a:gd name="T3" fmla="*/ 118 h 160"/>
              <a:gd name="T4" fmla="*/ 56 w 143"/>
              <a:gd name="T5" fmla="*/ 118 h 160"/>
              <a:gd name="T6" fmla="*/ 72 w 143"/>
              <a:gd name="T7" fmla="*/ 131 h 160"/>
              <a:gd name="T8" fmla="*/ 88 w 143"/>
              <a:gd name="T9" fmla="*/ 118 h 160"/>
              <a:gd name="T10" fmla="*/ 90 w 143"/>
              <a:gd name="T11" fmla="*/ 85 h 160"/>
              <a:gd name="T12" fmla="*/ 90 w 143"/>
              <a:gd name="T13" fmla="*/ 94 h 160"/>
              <a:gd name="T14" fmla="*/ 90 w 143"/>
              <a:gd name="T15" fmla="*/ 85 h 160"/>
              <a:gd name="T16" fmla="*/ 54 w 143"/>
              <a:gd name="T17" fmla="*/ 85 h 160"/>
              <a:gd name="T18" fmla="*/ 54 w 143"/>
              <a:gd name="T19" fmla="*/ 94 h 160"/>
              <a:gd name="T20" fmla="*/ 138 w 143"/>
              <a:gd name="T21" fmla="*/ 117 h 160"/>
              <a:gd name="T22" fmla="*/ 132 w 143"/>
              <a:gd name="T23" fmla="*/ 24 h 160"/>
              <a:gd name="T24" fmla="*/ 34 w 143"/>
              <a:gd name="T25" fmla="*/ 0 h 160"/>
              <a:gd name="T26" fmla="*/ 11 w 143"/>
              <a:gd name="T27" fmla="*/ 105 h 160"/>
              <a:gd name="T28" fmla="*/ 5 w 143"/>
              <a:gd name="T29" fmla="*/ 137 h 160"/>
              <a:gd name="T30" fmla="*/ 25 w 143"/>
              <a:gd name="T31" fmla="*/ 137 h 160"/>
              <a:gd name="T32" fmla="*/ 71 w 143"/>
              <a:gd name="T33" fmla="*/ 160 h 160"/>
              <a:gd name="T34" fmla="*/ 117 w 143"/>
              <a:gd name="T35" fmla="*/ 137 h 160"/>
              <a:gd name="T36" fmla="*/ 137 w 143"/>
              <a:gd name="T37" fmla="*/ 137 h 160"/>
              <a:gd name="T38" fmla="*/ 34 w 143"/>
              <a:gd name="T39" fmla="*/ 10 h 160"/>
              <a:gd name="T40" fmla="*/ 123 w 143"/>
              <a:gd name="T41" fmla="*/ 24 h 160"/>
              <a:gd name="T42" fmla="*/ 119 w 143"/>
              <a:gd name="T43" fmla="*/ 66 h 160"/>
              <a:gd name="T44" fmla="*/ 21 w 143"/>
              <a:gd name="T45" fmla="*/ 62 h 160"/>
              <a:gd name="T46" fmla="*/ 34 w 143"/>
              <a:gd name="T47" fmla="*/ 10 h 160"/>
              <a:gd name="T48" fmla="*/ 18 w 143"/>
              <a:gd name="T49" fmla="*/ 130 h 160"/>
              <a:gd name="T50" fmla="*/ 12 w 143"/>
              <a:gd name="T51" fmla="*/ 130 h 160"/>
              <a:gd name="T52" fmla="*/ 20 w 143"/>
              <a:gd name="T53" fmla="*/ 105 h 160"/>
              <a:gd name="T54" fmla="*/ 25 w 143"/>
              <a:gd name="T55" fmla="*/ 76 h 160"/>
              <a:gd name="T56" fmla="*/ 29 w 143"/>
              <a:gd name="T57" fmla="*/ 105 h 160"/>
              <a:gd name="T58" fmla="*/ 34 w 143"/>
              <a:gd name="T59" fmla="*/ 126 h 160"/>
              <a:gd name="T60" fmla="*/ 40 w 143"/>
              <a:gd name="T61" fmla="*/ 76 h 160"/>
              <a:gd name="T62" fmla="*/ 105 w 143"/>
              <a:gd name="T63" fmla="*/ 105 h 160"/>
              <a:gd name="T64" fmla="*/ 72 w 143"/>
              <a:gd name="T65" fmla="*/ 150 h 160"/>
              <a:gd name="T66" fmla="*/ 128 w 143"/>
              <a:gd name="T67" fmla="*/ 132 h 160"/>
              <a:gd name="T68" fmla="*/ 114 w 143"/>
              <a:gd name="T69" fmla="*/ 105 h 160"/>
              <a:gd name="T70" fmla="*/ 119 w 143"/>
              <a:gd name="T71" fmla="*/ 76 h 160"/>
              <a:gd name="T72" fmla="*/ 123 w 143"/>
              <a:gd name="T73" fmla="*/ 86 h 160"/>
              <a:gd name="T74" fmla="*/ 131 w 143"/>
              <a:gd name="T75" fmla="*/ 130 h 160"/>
              <a:gd name="T76" fmla="*/ 57 w 143"/>
              <a:gd name="T77" fmla="*/ 53 h 160"/>
              <a:gd name="T78" fmla="*/ 64 w 143"/>
              <a:gd name="T79" fmla="*/ 58 h 160"/>
              <a:gd name="T80" fmla="*/ 81 w 143"/>
              <a:gd name="T81" fmla="*/ 58 h 160"/>
              <a:gd name="T82" fmla="*/ 88 w 143"/>
              <a:gd name="T83" fmla="*/ 53 h 160"/>
              <a:gd name="T84" fmla="*/ 93 w 143"/>
              <a:gd name="T85" fmla="*/ 37 h 160"/>
              <a:gd name="T86" fmla="*/ 81 w 143"/>
              <a:gd name="T87" fmla="*/ 28 h 160"/>
              <a:gd name="T88" fmla="*/ 73 w 143"/>
              <a:gd name="T89" fmla="*/ 16 h 160"/>
              <a:gd name="T90" fmla="*/ 64 w 143"/>
              <a:gd name="T91" fmla="*/ 28 h 160"/>
              <a:gd name="T92" fmla="*/ 52 w 143"/>
              <a:gd name="T93" fmla="*/ 37 h 160"/>
              <a:gd name="T94" fmla="*/ 67 w 143"/>
              <a:gd name="T95" fmla="*/ 37 h 160"/>
              <a:gd name="T96" fmla="*/ 72 w 143"/>
              <a:gd name="T97" fmla="*/ 32 h 160"/>
              <a:gd name="T98" fmla="*/ 76 w 143"/>
              <a:gd name="T99" fmla="*/ 37 h 160"/>
              <a:gd name="T100" fmla="*/ 77 w 143"/>
              <a:gd name="T101" fmla="*/ 40 h 160"/>
              <a:gd name="T102" fmla="*/ 76 w 143"/>
              <a:gd name="T103" fmla="*/ 46 h 160"/>
              <a:gd name="T104" fmla="*/ 71 w 143"/>
              <a:gd name="T105" fmla="*/ 44 h 160"/>
              <a:gd name="T106" fmla="*/ 66 w 143"/>
              <a:gd name="T107" fmla="*/ 46 h 160"/>
              <a:gd name="T108" fmla="*/ 66 w 143"/>
              <a:gd name="T109" fmla="*/ 40 h 160"/>
              <a:gd name="T110" fmla="*/ 67 w 143"/>
              <a:gd name="T111" fmla="*/ 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3" h="160">
                <a:moveTo>
                  <a:pt x="85" y="117"/>
                </a:moveTo>
                <a:cubicBezTo>
                  <a:pt x="84" y="117"/>
                  <a:pt x="83" y="117"/>
                  <a:pt x="82" y="118"/>
                </a:cubicBezTo>
                <a:cubicBezTo>
                  <a:pt x="80" y="121"/>
                  <a:pt x="76" y="122"/>
                  <a:pt x="72" y="122"/>
                </a:cubicBezTo>
                <a:cubicBezTo>
                  <a:pt x="68" y="122"/>
                  <a:pt x="65" y="121"/>
                  <a:pt x="62" y="118"/>
                </a:cubicBezTo>
                <a:cubicBezTo>
                  <a:pt x="61" y="117"/>
                  <a:pt x="60" y="117"/>
                  <a:pt x="59" y="117"/>
                </a:cubicBezTo>
                <a:cubicBezTo>
                  <a:pt x="58" y="117"/>
                  <a:pt x="57" y="117"/>
                  <a:pt x="56" y="118"/>
                </a:cubicBezTo>
                <a:cubicBezTo>
                  <a:pt x="54" y="120"/>
                  <a:pt x="54" y="123"/>
                  <a:pt x="56" y="125"/>
                </a:cubicBezTo>
                <a:cubicBezTo>
                  <a:pt x="60" y="129"/>
                  <a:pt x="66" y="131"/>
                  <a:pt x="72" y="131"/>
                </a:cubicBezTo>
                <a:cubicBezTo>
                  <a:pt x="78" y="131"/>
                  <a:pt x="84" y="129"/>
                  <a:pt x="88" y="125"/>
                </a:cubicBezTo>
                <a:cubicBezTo>
                  <a:pt x="90" y="123"/>
                  <a:pt x="90" y="120"/>
                  <a:pt x="88" y="118"/>
                </a:cubicBezTo>
                <a:cubicBezTo>
                  <a:pt x="87" y="117"/>
                  <a:pt x="86" y="117"/>
                  <a:pt x="85" y="117"/>
                </a:cubicBezTo>
                <a:close/>
                <a:moveTo>
                  <a:pt x="90" y="85"/>
                </a:moveTo>
                <a:cubicBezTo>
                  <a:pt x="88" y="85"/>
                  <a:pt x="86" y="87"/>
                  <a:pt x="86" y="90"/>
                </a:cubicBezTo>
                <a:cubicBezTo>
                  <a:pt x="86" y="92"/>
                  <a:pt x="88" y="94"/>
                  <a:pt x="90" y="94"/>
                </a:cubicBezTo>
                <a:cubicBezTo>
                  <a:pt x="93" y="94"/>
                  <a:pt x="95" y="92"/>
                  <a:pt x="95" y="90"/>
                </a:cubicBezTo>
                <a:cubicBezTo>
                  <a:pt x="95" y="87"/>
                  <a:pt x="93" y="85"/>
                  <a:pt x="90" y="85"/>
                </a:cubicBezTo>
                <a:close/>
                <a:moveTo>
                  <a:pt x="58" y="90"/>
                </a:moveTo>
                <a:cubicBezTo>
                  <a:pt x="58" y="87"/>
                  <a:pt x="56" y="85"/>
                  <a:pt x="54" y="85"/>
                </a:cubicBezTo>
                <a:cubicBezTo>
                  <a:pt x="51" y="85"/>
                  <a:pt x="49" y="87"/>
                  <a:pt x="49" y="90"/>
                </a:cubicBezTo>
                <a:cubicBezTo>
                  <a:pt x="49" y="92"/>
                  <a:pt x="51" y="94"/>
                  <a:pt x="54" y="94"/>
                </a:cubicBezTo>
                <a:cubicBezTo>
                  <a:pt x="56" y="94"/>
                  <a:pt x="58" y="92"/>
                  <a:pt x="58" y="90"/>
                </a:cubicBezTo>
                <a:close/>
                <a:moveTo>
                  <a:pt x="138" y="117"/>
                </a:moveTo>
                <a:cubicBezTo>
                  <a:pt x="135" y="115"/>
                  <a:pt x="132" y="110"/>
                  <a:pt x="132" y="86"/>
                </a:cubicBezTo>
                <a:cubicBezTo>
                  <a:pt x="132" y="24"/>
                  <a:pt x="132" y="24"/>
                  <a:pt x="132" y="24"/>
                </a:cubicBezTo>
                <a:cubicBezTo>
                  <a:pt x="132" y="11"/>
                  <a:pt x="122" y="0"/>
                  <a:pt x="109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21" y="0"/>
                  <a:pt x="11" y="11"/>
                  <a:pt x="11" y="24"/>
                </a:cubicBezTo>
                <a:cubicBezTo>
                  <a:pt x="11" y="105"/>
                  <a:pt x="11" y="105"/>
                  <a:pt x="11" y="105"/>
                </a:cubicBezTo>
                <a:cubicBezTo>
                  <a:pt x="11" y="109"/>
                  <a:pt x="9" y="114"/>
                  <a:pt x="5" y="117"/>
                </a:cubicBezTo>
                <a:cubicBezTo>
                  <a:pt x="0" y="123"/>
                  <a:pt x="0" y="132"/>
                  <a:pt x="5" y="137"/>
                </a:cubicBezTo>
                <a:cubicBezTo>
                  <a:pt x="8" y="140"/>
                  <a:pt x="12" y="141"/>
                  <a:pt x="15" y="141"/>
                </a:cubicBezTo>
                <a:cubicBezTo>
                  <a:pt x="19" y="141"/>
                  <a:pt x="23" y="140"/>
                  <a:pt x="25" y="137"/>
                </a:cubicBezTo>
                <a:cubicBezTo>
                  <a:pt x="27" y="135"/>
                  <a:pt x="27" y="135"/>
                  <a:pt x="27" y="135"/>
                </a:cubicBezTo>
                <a:cubicBezTo>
                  <a:pt x="36" y="150"/>
                  <a:pt x="53" y="160"/>
                  <a:pt x="71" y="160"/>
                </a:cubicBezTo>
                <a:cubicBezTo>
                  <a:pt x="90" y="160"/>
                  <a:pt x="106" y="150"/>
                  <a:pt x="115" y="135"/>
                </a:cubicBezTo>
                <a:cubicBezTo>
                  <a:pt x="115" y="136"/>
                  <a:pt x="117" y="137"/>
                  <a:pt x="117" y="137"/>
                </a:cubicBezTo>
                <a:cubicBezTo>
                  <a:pt x="120" y="140"/>
                  <a:pt x="123" y="141"/>
                  <a:pt x="127" y="141"/>
                </a:cubicBezTo>
                <a:cubicBezTo>
                  <a:pt x="130" y="141"/>
                  <a:pt x="134" y="140"/>
                  <a:pt x="137" y="137"/>
                </a:cubicBezTo>
                <a:cubicBezTo>
                  <a:pt x="143" y="132"/>
                  <a:pt x="143" y="123"/>
                  <a:pt x="138" y="117"/>
                </a:cubicBezTo>
                <a:close/>
                <a:moveTo>
                  <a:pt x="34" y="10"/>
                </a:moveTo>
                <a:cubicBezTo>
                  <a:pt x="109" y="10"/>
                  <a:pt x="109" y="10"/>
                  <a:pt x="109" y="10"/>
                </a:cubicBezTo>
                <a:cubicBezTo>
                  <a:pt x="117" y="10"/>
                  <a:pt x="123" y="16"/>
                  <a:pt x="123" y="24"/>
                </a:cubicBezTo>
                <a:cubicBezTo>
                  <a:pt x="123" y="62"/>
                  <a:pt x="123" y="62"/>
                  <a:pt x="123" y="62"/>
                </a:cubicBezTo>
                <a:cubicBezTo>
                  <a:pt x="123" y="64"/>
                  <a:pt x="121" y="66"/>
                  <a:pt x="119" y="66"/>
                </a:cubicBezTo>
                <a:cubicBezTo>
                  <a:pt x="25" y="66"/>
                  <a:pt x="25" y="66"/>
                  <a:pt x="25" y="66"/>
                </a:cubicBezTo>
                <a:cubicBezTo>
                  <a:pt x="23" y="66"/>
                  <a:pt x="21" y="64"/>
                  <a:pt x="21" y="62"/>
                </a:cubicBezTo>
                <a:cubicBezTo>
                  <a:pt x="20" y="61"/>
                  <a:pt x="20" y="24"/>
                  <a:pt x="20" y="24"/>
                </a:cubicBezTo>
                <a:cubicBezTo>
                  <a:pt x="20" y="16"/>
                  <a:pt x="27" y="10"/>
                  <a:pt x="34" y="10"/>
                </a:cubicBezTo>
                <a:close/>
                <a:moveTo>
                  <a:pt x="29" y="105"/>
                </a:moveTo>
                <a:cubicBezTo>
                  <a:pt x="29" y="115"/>
                  <a:pt x="25" y="123"/>
                  <a:pt x="18" y="130"/>
                </a:cubicBezTo>
                <a:cubicBezTo>
                  <a:pt x="18" y="131"/>
                  <a:pt x="17" y="132"/>
                  <a:pt x="16" y="132"/>
                </a:cubicBezTo>
                <a:cubicBezTo>
                  <a:pt x="15" y="132"/>
                  <a:pt x="13" y="131"/>
                  <a:pt x="12" y="130"/>
                </a:cubicBezTo>
                <a:cubicBezTo>
                  <a:pt x="10" y="128"/>
                  <a:pt x="10" y="125"/>
                  <a:pt x="12" y="124"/>
                </a:cubicBezTo>
                <a:cubicBezTo>
                  <a:pt x="17" y="119"/>
                  <a:pt x="20" y="111"/>
                  <a:pt x="20" y="105"/>
                </a:cubicBezTo>
                <a:cubicBezTo>
                  <a:pt x="20" y="75"/>
                  <a:pt x="20" y="75"/>
                  <a:pt x="20" y="75"/>
                </a:cubicBezTo>
                <a:cubicBezTo>
                  <a:pt x="22" y="75"/>
                  <a:pt x="24" y="76"/>
                  <a:pt x="25" y="76"/>
                </a:cubicBezTo>
                <a:cubicBezTo>
                  <a:pt x="29" y="76"/>
                  <a:pt x="29" y="76"/>
                  <a:pt x="29" y="76"/>
                </a:cubicBezTo>
                <a:lnTo>
                  <a:pt x="29" y="105"/>
                </a:lnTo>
                <a:close/>
                <a:moveTo>
                  <a:pt x="72" y="150"/>
                </a:moveTo>
                <a:cubicBezTo>
                  <a:pt x="56" y="150"/>
                  <a:pt x="41" y="141"/>
                  <a:pt x="34" y="126"/>
                </a:cubicBezTo>
                <a:cubicBezTo>
                  <a:pt x="38" y="120"/>
                  <a:pt x="40" y="112"/>
                  <a:pt x="40" y="105"/>
                </a:cubicBezTo>
                <a:cubicBezTo>
                  <a:pt x="40" y="76"/>
                  <a:pt x="40" y="76"/>
                  <a:pt x="40" y="76"/>
                </a:cubicBezTo>
                <a:cubicBezTo>
                  <a:pt x="105" y="76"/>
                  <a:pt x="105" y="76"/>
                  <a:pt x="105" y="76"/>
                </a:cubicBezTo>
                <a:cubicBezTo>
                  <a:pt x="105" y="105"/>
                  <a:pt x="105" y="105"/>
                  <a:pt x="105" y="105"/>
                </a:cubicBezTo>
                <a:cubicBezTo>
                  <a:pt x="105" y="113"/>
                  <a:pt x="107" y="120"/>
                  <a:pt x="111" y="126"/>
                </a:cubicBezTo>
                <a:cubicBezTo>
                  <a:pt x="103" y="141"/>
                  <a:pt x="88" y="150"/>
                  <a:pt x="72" y="150"/>
                </a:cubicBezTo>
                <a:close/>
                <a:moveTo>
                  <a:pt x="131" y="130"/>
                </a:moveTo>
                <a:cubicBezTo>
                  <a:pt x="130" y="131"/>
                  <a:pt x="129" y="132"/>
                  <a:pt x="128" y="132"/>
                </a:cubicBezTo>
                <a:cubicBezTo>
                  <a:pt x="127" y="132"/>
                  <a:pt x="126" y="131"/>
                  <a:pt x="125" y="130"/>
                </a:cubicBezTo>
                <a:cubicBezTo>
                  <a:pt x="118" y="123"/>
                  <a:pt x="114" y="114"/>
                  <a:pt x="114" y="105"/>
                </a:cubicBezTo>
                <a:cubicBezTo>
                  <a:pt x="114" y="76"/>
                  <a:pt x="114" y="76"/>
                  <a:pt x="114" y="76"/>
                </a:cubicBezTo>
                <a:cubicBezTo>
                  <a:pt x="119" y="76"/>
                  <a:pt x="119" y="76"/>
                  <a:pt x="119" y="76"/>
                </a:cubicBezTo>
                <a:cubicBezTo>
                  <a:pt x="120" y="76"/>
                  <a:pt x="122" y="75"/>
                  <a:pt x="123" y="75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23" y="111"/>
                  <a:pt x="125" y="118"/>
                  <a:pt x="131" y="124"/>
                </a:cubicBezTo>
                <a:cubicBezTo>
                  <a:pt x="133" y="126"/>
                  <a:pt x="133" y="129"/>
                  <a:pt x="131" y="130"/>
                </a:cubicBezTo>
                <a:close/>
                <a:moveTo>
                  <a:pt x="58" y="44"/>
                </a:moveTo>
                <a:cubicBezTo>
                  <a:pt x="57" y="53"/>
                  <a:pt x="57" y="53"/>
                  <a:pt x="57" y="53"/>
                </a:cubicBezTo>
                <a:cubicBezTo>
                  <a:pt x="57" y="57"/>
                  <a:pt x="59" y="59"/>
                  <a:pt x="61" y="59"/>
                </a:cubicBezTo>
                <a:cubicBezTo>
                  <a:pt x="62" y="59"/>
                  <a:pt x="63" y="59"/>
                  <a:pt x="64" y="58"/>
                </a:cubicBezTo>
                <a:cubicBezTo>
                  <a:pt x="72" y="54"/>
                  <a:pt x="72" y="54"/>
                  <a:pt x="72" y="54"/>
                </a:cubicBezTo>
                <a:cubicBezTo>
                  <a:pt x="81" y="58"/>
                  <a:pt x="81" y="58"/>
                  <a:pt x="81" y="58"/>
                </a:cubicBezTo>
                <a:cubicBezTo>
                  <a:pt x="81" y="59"/>
                  <a:pt x="82" y="59"/>
                  <a:pt x="83" y="59"/>
                </a:cubicBezTo>
                <a:cubicBezTo>
                  <a:pt x="86" y="59"/>
                  <a:pt x="88" y="57"/>
                  <a:pt x="88" y="53"/>
                </a:cubicBezTo>
                <a:cubicBezTo>
                  <a:pt x="86" y="44"/>
                  <a:pt x="86" y="44"/>
                  <a:pt x="86" y="44"/>
                </a:cubicBezTo>
                <a:cubicBezTo>
                  <a:pt x="93" y="37"/>
                  <a:pt x="93" y="37"/>
                  <a:pt x="93" y="37"/>
                </a:cubicBezTo>
                <a:cubicBezTo>
                  <a:pt x="96" y="34"/>
                  <a:pt x="94" y="30"/>
                  <a:pt x="90" y="29"/>
                </a:cubicBezTo>
                <a:cubicBezTo>
                  <a:pt x="81" y="28"/>
                  <a:pt x="81" y="28"/>
                  <a:pt x="81" y="28"/>
                </a:cubicBezTo>
                <a:cubicBezTo>
                  <a:pt x="77" y="19"/>
                  <a:pt x="77" y="19"/>
                  <a:pt x="77" y="19"/>
                </a:cubicBezTo>
                <a:cubicBezTo>
                  <a:pt x="76" y="17"/>
                  <a:pt x="74" y="16"/>
                  <a:pt x="73" y="16"/>
                </a:cubicBezTo>
                <a:cubicBezTo>
                  <a:pt x="71" y="16"/>
                  <a:pt x="69" y="17"/>
                  <a:pt x="68" y="19"/>
                </a:cubicBezTo>
                <a:cubicBezTo>
                  <a:pt x="64" y="28"/>
                  <a:pt x="64" y="28"/>
                  <a:pt x="64" y="28"/>
                </a:cubicBezTo>
                <a:cubicBezTo>
                  <a:pt x="54" y="29"/>
                  <a:pt x="54" y="29"/>
                  <a:pt x="54" y="29"/>
                </a:cubicBezTo>
                <a:cubicBezTo>
                  <a:pt x="50" y="30"/>
                  <a:pt x="49" y="34"/>
                  <a:pt x="52" y="37"/>
                </a:cubicBezTo>
                <a:lnTo>
                  <a:pt x="58" y="44"/>
                </a:lnTo>
                <a:close/>
                <a:moveTo>
                  <a:pt x="67" y="37"/>
                </a:moveTo>
                <a:cubicBezTo>
                  <a:pt x="69" y="37"/>
                  <a:pt x="70" y="36"/>
                  <a:pt x="71" y="34"/>
                </a:cubicBezTo>
                <a:cubicBezTo>
                  <a:pt x="72" y="32"/>
                  <a:pt x="72" y="32"/>
                  <a:pt x="72" y="32"/>
                </a:cubicBezTo>
                <a:cubicBezTo>
                  <a:pt x="73" y="34"/>
                  <a:pt x="73" y="34"/>
                  <a:pt x="73" y="34"/>
                </a:cubicBezTo>
                <a:cubicBezTo>
                  <a:pt x="73" y="36"/>
                  <a:pt x="75" y="37"/>
                  <a:pt x="76" y="37"/>
                </a:cubicBezTo>
                <a:cubicBezTo>
                  <a:pt x="79" y="38"/>
                  <a:pt x="79" y="38"/>
                  <a:pt x="79" y="38"/>
                </a:cubicBezTo>
                <a:cubicBezTo>
                  <a:pt x="77" y="40"/>
                  <a:pt x="77" y="40"/>
                  <a:pt x="77" y="40"/>
                </a:cubicBezTo>
                <a:cubicBezTo>
                  <a:pt x="76" y="40"/>
                  <a:pt x="75" y="42"/>
                  <a:pt x="75" y="44"/>
                </a:cubicBezTo>
                <a:cubicBezTo>
                  <a:pt x="76" y="46"/>
                  <a:pt x="76" y="46"/>
                  <a:pt x="76" y="46"/>
                </a:cubicBezTo>
                <a:cubicBezTo>
                  <a:pt x="73" y="45"/>
                  <a:pt x="73" y="45"/>
                  <a:pt x="73" y="45"/>
                </a:cubicBezTo>
                <a:cubicBezTo>
                  <a:pt x="73" y="45"/>
                  <a:pt x="72" y="44"/>
                  <a:pt x="71" y="44"/>
                </a:cubicBezTo>
                <a:cubicBezTo>
                  <a:pt x="70" y="44"/>
                  <a:pt x="69" y="45"/>
                  <a:pt x="69" y="45"/>
                </a:cubicBezTo>
                <a:cubicBezTo>
                  <a:pt x="66" y="46"/>
                  <a:pt x="66" y="46"/>
                  <a:pt x="66" y="46"/>
                </a:cubicBezTo>
                <a:cubicBezTo>
                  <a:pt x="67" y="44"/>
                  <a:pt x="67" y="44"/>
                  <a:pt x="67" y="44"/>
                </a:cubicBezTo>
                <a:cubicBezTo>
                  <a:pt x="67" y="42"/>
                  <a:pt x="67" y="40"/>
                  <a:pt x="66" y="40"/>
                </a:cubicBezTo>
                <a:cubicBezTo>
                  <a:pt x="64" y="38"/>
                  <a:pt x="64" y="38"/>
                  <a:pt x="64" y="38"/>
                </a:cubicBezTo>
                <a:lnTo>
                  <a:pt x="67" y="3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3A8793F5-0EBA-EB28-9D7A-37E5755C08C8}"/>
              </a:ext>
            </a:extLst>
          </p:cNvPr>
          <p:cNvSpPr>
            <a:spLocks noEditPoints="1"/>
          </p:cNvSpPr>
          <p:nvPr/>
        </p:nvSpPr>
        <p:spPr bwMode="auto">
          <a:xfrm>
            <a:off x="730251" y="4124325"/>
            <a:ext cx="254000" cy="254000"/>
          </a:xfrm>
          <a:custGeom>
            <a:avLst/>
            <a:gdLst>
              <a:gd name="T0" fmla="*/ 90 w 160"/>
              <a:gd name="T1" fmla="*/ 119 h 160"/>
              <a:gd name="T2" fmla="*/ 70 w 160"/>
              <a:gd name="T3" fmla="*/ 119 h 160"/>
              <a:gd name="T4" fmla="*/ 64 w 160"/>
              <a:gd name="T5" fmla="*/ 119 h 160"/>
              <a:gd name="T6" fmla="*/ 80 w 160"/>
              <a:gd name="T7" fmla="*/ 132 h 160"/>
              <a:gd name="T8" fmla="*/ 97 w 160"/>
              <a:gd name="T9" fmla="*/ 119 h 160"/>
              <a:gd name="T10" fmla="*/ 158 w 160"/>
              <a:gd name="T11" fmla="*/ 38 h 160"/>
              <a:gd name="T12" fmla="*/ 80 w 160"/>
              <a:gd name="T13" fmla="*/ 0 h 160"/>
              <a:gd name="T14" fmla="*/ 2 w 160"/>
              <a:gd name="T15" fmla="*/ 38 h 160"/>
              <a:gd name="T16" fmla="*/ 2 w 160"/>
              <a:gd name="T17" fmla="*/ 46 h 160"/>
              <a:gd name="T18" fmla="*/ 28 w 160"/>
              <a:gd name="T19" fmla="*/ 60 h 160"/>
              <a:gd name="T20" fmla="*/ 9 w 160"/>
              <a:gd name="T21" fmla="*/ 94 h 160"/>
              <a:gd name="T22" fmla="*/ 80 w 160"/>
              <a:gd name="T23" fmla="*/ 160 h 160"/>
              <a:gd name="T24" fmla="*/ 150 w 160"/>
              <a:gd name="T25" fmla="*/ 94 h 160"/>
              <a:gd name="T26" fmla="*/ 131 w 160"/>
              <a:gd name="T27" fmla="*/ 60 h 160"/>
              <a:gd name="T28" fmla="*/ 150 w 160"/>
              <a:gd name="T29" fmla="*/ 50 h 160"/>
              <a:gd name="T30" fmla="*/ 154 w 160"/>
              <a:gd name="T31" fmla="*/ 85 h 160"/>
              <a:gd name="T32" fmla="*/ 158 w 160"/>
              <a:gd name="T33" fmla="*/ 42 h 160"/>
              <a:gd name="T34" fmla="*/ 158 w 160"/>
              <a:gd name="T35" fmla="*/ 38 h 160"/>
              <a:gd name="T36" fmla="*/ 18 w 160"/>
              <a:gd name="T37" fmla="*/ 95 h 160"/>
              <a:gd name="T38" fmla="*/ 28 w 160"/>
              <a:gd name="T39" fmla="*/ 104 h 160"/>
              <a:gd name="T40" fmla="*/ 141 w 160"/>
              <a:gd name="T41" fmla="*/ 95 h 160"/>
              <a:gd name="T42" fmla="*/ 132 w 160"/>
              <a:gd name="T43" fmla="*/ 85 h 160"/>
              <a:gd name="T44" fmla="*/ 37 w 160"/>
              <a:gd name="T45" fmla="*/ 113 h 160"/>
              <a:gd name="T46" fmla="*/ 51 w 160"/>
              <a:gd name="T47" fmla="*/ 114 h 160"/>
              <a:gd name="T48" fmla="*/ 84 w 160"/>
              <a:gd name="T49" fmla="*/ 95 h 160"/>
              <a:gd name="T50" fmla="*/ 108 w 160"/>
              <a:gd name="T51" fmla="*/ 114 h 160"/>
              <a:gd name="T52" fmla="*/ 122 w 160"/>
              <a:gd name="T53" fmla="*/ 113 h 160"/>
              <a:gd name="T54" fmla="*/ 37 w 160"/>
              <a:gd name="T55" fmla="*/ 99 h 160"/>
              <a:gd name="T56" fmla="*/ 42 w 160"/>
              <a:gd name="T57" fmla="*/ 85 h 160"/>
              <a:gd name="T58" fmla="*/ 66 w 160"/>
              <a:gd name="T59" fmla="*/ 90 h 160"/>
              <a:gd name="T60" fmla="*/ 42 w 160"/>
              <a:gd name="T61" fmla="*/ 104 h 160"/>
              <a:gd name="T62" fmla="*/ 122 w 160"/>
              <a:gd name="T63" fmla="*/ 99 h 160"/>
              <a:gd name="T64" fmla="*/ 108 w 160"/>
              <a:gd name="T65" fmla="*/ 104 h 160"/>
              <a:gd name="T66" fmla="*/ 98 w 160"/>
              <a:gd name="T67" fmla="*/ 85 h 160"/>
              <a:gd name="T68" fmla="*/ 122 w 160"/>
              <a:gd name="T69" fmla="*/ 90 h 160"/>
              <a:gd name="T70" fmla="*/ 122 w 160"/>
              <a:gd name="T71" fmla="*/ 77 h 160"/>
              <a:gd name="T72" fmla="*/ 98 w 160"/>
              <a:gd name="T73" fmla="*/ 76 h 160"/>
              <a:gd name="T74" fmla="*/ 74 w 160"/>
              <a:gd name="T75" fmla="*/ 85 h 160"/>
              <a:gd name="T76" fmla="*/ 41 w 160"/>
              <a:gd name="T77" fmla="*/ 76 h 160"/>
              <a:gd name="T78" fmla="*/ 37 w 160"/>
              <a:gd name="T79" fmla="*/ 66 h 160"/>
              <a:gd name="T80" fmla="*/ 122 w 160"/>
              <a:gd name="T81" fmla="*/ 77 h 160"/>
              <a:gd name="T82" fmla="*/ 44 w 160"/>
              <a:gd name="T83" fmla="*/ 47 h 160"/>
              <a:gd name="T84" fmla="*/ 119 w 160"/>
              <a:gd name="T85" fmla="*/ 56 h 160"/>
              <a:gd name="T86" fmla="*/ 127 w 160"/>
              <a:gd name="T87" fmla="*/ 51 h 160"/>
              <a:gd name="T88" fmla="*/ 118 w 160"/>
              <a:gd name="T89" fmla="*/ 38 h 160"/>
              <a:gd name="T90" fmla="*/ 38 w 160"/>
              <a:gd name="T91" fmla="*/ 40 h 160"/>
              <a:gd name="T92" fmla="*/ 15 w 160"/>
              <a:gd name="T93" fmla="*/ 42 h 160"/>
              <a:gd name="T94" fmla="*/ 145 w 160"/>
              <a:gd name="T95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93" y="117"/>
                </a:moveTo>
                <a:cubicBezTo>
                  <a:pt x="92" y="117"/>
                  <a:pt x="91" y="118"/>
                  <a:pt x="90" y="119"/>
                </a:cubicBezTo>
                <a:cubicBezTo>
                  <a:pt x="88" y="121"/>
                  <a:pt x="84" y="123"/>
                  <a:pt x="80" y="123"/>
                </a:cubicBezTo>
                <a:cubicBezTo>
                  <a:pt x="76" y="123"/>
                  <a:pt x="73" y="121"/>
                  <a:pt x="70" y="119"/>
                </a:cubicBezTo>
                <a:cubicBezTo>
                  <a:pt x="69" y="118"/>
                  <a:pt x="68" y="117"/>
                  <a:pt x="67" y="117"/>
                </a:cubicBezTo>
                <a:cubicBezTo>
                  <a:pt x="66" y="117"/>
                  <a:pt x="65" y="118"/>
                  <a:pt x="64" y="119"/>
                </a:cubicBezTo>
                <a:cubicBezTo>
                  <a:pt x="62" y="121"/>
                  <a:pt x="62" y="124"/>
                  <a:pt x="64" y="125"/>
                </a:cubicBezTo>
                <a:cubicBezTo>
                  <a:pt x="68" y="130"/>
                  <a:pt x="74" y="132"/>
                  <a:pt x="80" y="132"/>
                </a:cubicBezTo>
                <a:cubicBezTo>
                  <a:pt x="86" y="132"/>
                  <a:pt x="93" y="130"/>
                  <a:pt x="97" y="125"/>
                </a:cubicBezTo>
                <a:cubicBezTo>
                  <a:pt x="98" y="123"/>
                  <a:pt x="98" y="120"/>
                  <a:pt x="97" y="119"/>
                </a:cubicBezTo>
                <a:cubicBezTo>
                  <a:pt x="96" y="118"/>
                  <a:pt x="94" y="117"/>
                  <a:pt x="93" y="117"/>
                </a:cubicBezTo>
                <a:close/>
                <a:moveTo>
                  <a:pt x="158" y="38"/>
                </a:moveTo>
                <a:cubicBezTo>
                  <a:pt x="82" y="0"/>
                  <a:pt x="82" y="0"/>
                  <a:pt x="82" y="0"/>
                </a:cubicBezTo>
                <a:cubicBezTo>
                  <a:pt x="81" y="0"/>
                  <a:pt x="80" y="0"/>
                  <a:pt x="80" y="0"/>
                </a:cubicBezTo>
                <a:cubicBezTo>
                  <a:pt x="79" y="0"/>
                  <a:pt x="78" y="0"/>
                  <a:pt x="78" y="0"/>
                </a:cubicBezTo>
                <a:cubicBezTo>
                  <a:pt x="2" y="38"/>
                  <a:pt x="2" y="38"/>
                  <a:pt x="2" y="38"/>
                </a:cubicBezTo>
                <a:cubicBezTo>
                  <a:pt x="1" y="39"/>
                  <a:pt x="0" y="40"/>
                  <a:pt x="0" y="42"/>
                </a:cubicBezTo>
                <a:cubicBezTo>
                  <a:pt x="0" y="44"/>
                  <a:pt x="1" y="46"/>
                  <a:pt x="2" y="46"/>
                </a:cubicBezTo>
                <a:cubicBezTo>
                  <a:pt x="28" y="59"/>
                  <a:pt x="28" y="59"/>
                  <a:pt x="28" y="59"/>
                </a:cubicBezTo>
                <a:cubicBezTo>
                  <a:pt x="28" y="60"/>
                  <a:pt x="28" y="60"/>
                  <a:pt x="28" y="60"/>
                </a:cubicBezTo>
                <a:cubicBezTo>
                  <a:pt x="28" y="75"/>
                  <a:pt x="28" y="75"/>
                  <a:pt x="28" y="75"/>
                </a:cubicBezTo>
                <a:cubicBezTo>
                  <a:pt x="17" y="75"/>
                  <a:pt x="9" y="84"/>
                  <a:pt x="9" y="94"/>
                </a:cubicBezTo>
                <a:cubicBezTo>
                  <a:pt x="9" y="104"/>
                  <a:pt x="17" y="113"/>
                  <a:pt x="28" y="113"/>
                </a:cubicBezTo>
                <a:cubicBezTo>
                  <a:pt x="30" y="139"/>
                  <a:pt x="53" y="160"/>
                  <a:pt x="80" y="160"/>
                </a:cubicBezTo>
                <a:cubicBezTo>
                  <a:pt x="106" y="160"/>
                  <a:pt x="129" y="139"/>
                  <a:pt x="131" y="113"/>
                </a:cubicBezTo>
                <a:cubicBezTo>
                  <a:pt x="142" y="113"/>
                  <a:pt x="150" y="104"/>
                  <a:pt x="150" y="94"/>
                </a:cubicBezTo>
                <a:cubicBezTo>
                  <a:pt x="150" y="84"/>
                  <a:pt x="142" y="75"/>
                  <a:pt x="131" y="75"/>
                </a:cubicBezTo>
                <a:cubicBezTo>
                  <a:pt x="131" y="60"/>
                  <a:pt x="131" y="60"/>
                  <a:pt x="131" y="60"/>
                </a:cubicBezTo>
                <a:cubicBezTo>
                  <a:pt x="131" y="60"/>
                  <a:pt x="131" y="60"/>
                  <a:pt x="131" y="59"/>
                </a:cubicBezTo>
                <a:cubicBezTo>
                  <a:pt x="150" y="50"/>
                  <a:pt x="150" y="50"/>
                  <a:pt x="150" y="50"/>
                </a:cubicBezTo>
                <a:cubicBezTo>
                  <a:pt x="150" y="80"/>
                  <a:pt x="150" y="80"/>
                  <a:pt x="150" y="80"/>
                </a:cubicBezTo>
                <a:cubicBezTo>
                  <a:pt x="150" y="83"/>
                  <a:pt x="152" y="85"/>
                  <a:pt x="154" y="85"/>
                </a:cubicBezTo>
                <a:cubicBezTo>
                  <a:pt x="156" y="85"/>
                  <a:pt x="158" y="83"/>
                  <a:pt x="158" y="80"/>
                </a:cubicBezTo>
                <a:cubicBezTo>
                  <a:pt x="158" y="42"/>
                  <a:pt x="158" y="42"/>
                  <a:pt x="158" y="42"/>
                </a:cubicBezTo>
                <a:cubicBezTo>
                  <a:pt x="160" y="42"/>
                  <a:pt x="160" y="42"/>
                  <a:pt x="160" y="42"/>
                </a:cubicBezTo>
                <a:cubicBezTo>
                  <a:pt x="160" y="40"/>
                  <a:pt x="159" y="39"/>
                  <a:pt x="158" y="38"/>
                </a:cubicBezTo>
                <a:close/>
                <a:moveTo>
                  <a:pt x="28" y="104"/>
                </a:moveTo>
                <a:cubicBezTo>
                  <a:pt x="22" y="104"/>
                  <a:pt x="18" y="100"/>
                  <a:pt x="18" y="95"/>
                </a:cubicBezTo>
                <a:cubicBezTo>
                  <a:pt x="18" y="90"/>
                  <a:pt x="22" y="85"/>
                  <a:pt x="28" y="85"/>
                </a:cubicBezTo>
                <a:lnTo>
                  <a:pt x="28" y="104"/>
                </a:lnTo>
                <a:close/>
                <a:moveTo>
                  <a:pt x="132" y="85"/>
                </a:moveTo>
                <a:cubicBezTo>
                  <a:pt x="137" y="85"/>
                  <a:pt x="141" y="89"/>
                  <a:pt x="141" y="95"/>
                </a:cubicBezTo>
                <a:cubicBezTo>
                  <a:pt x="141" y="100"/>
                  <a:pt x="137" y="104"/>
                  <a:pt x="132" y="104"/>
                </a:cubicBezTo>
                <a:lnTo>
                  <a:pt x="132" y="85"/>
                </a:lnTo>
                <a:close/>
                <a:moveTo>
                  <a:pt x="80" y="151"/>
                </a:moveTo>
                <a:cubicBezTo>
                  <a:pt x="57" y="151"/>
                  <a:pt x="39" y="134"/>
                  <a:pt x="37" y="113"/>
                </a:cubicBezTo>
                <a:cubicBezTo>
                  <a:pt x="38" y="113"/>
                  <a:pt x="40" y="114"/>
                  <a:pt x="41" y="114"/>
                </a:cubicBezTo>
                <a:cubicBezTo>
                  <a:pt x="51" y="114"/>
                  <a:pt x="51" y="114"/>
                  <a:pt x="51" y="114"/>
                </a:cubicBezTo>
                <a:cubicBezTo>
                  <a:pt x="62" y="114"/>
                  <a:pt x="72" y="106"/>
                  <a:pt x="74" y="95"/>
                </a:cubicBezTo>
                <a:cubicBezTo>
                  <a:pt x="84" y="95"/>
                  <a:pt x="84" y="95"/>
                  <a:pt x="84" y="95"/>
                </a:cubicBezTo>
                <a:cubicBezTo>
                  <a:pt x="86" y="99"/>
                  <a:pt x="88" y="103"/>
                  <a:pt x="91" y="107"/>
                </a:cubicBezTo>
                <a:cubicBezTo>
                  <a:pt x="96" y="111"/>
                  <a:pt x="101" y="114"/>
                  <a:pt x="108" y="114"/>
                </a:cubicBezTo>
                <a:cubicBezTo>
                  <a:pt x="117" y="114"/>
                  <a:pt x="117" y="114"/>
                  <a:pt x="117" y="114"/>
                </a:cubicBezTo>
                <a:cubicBezTo>
                  <a:pt x="119" y="114"/>
                  <a:pt x="120" y="113"/>
                  <a:pt x="122" y="113"/>
                </a:cubicBezTo>
                <a:cubicBezTo>
                  <a:pt x="120" y="134"/>
                  <a:pt x="102" y="151"/>
                  <a:pt x="80" y="151"/>
                </a:cubicBezTo>
                <a:close/>
                <a:moveTo>
                  <a:pt x="37" y="99"/>
                </a:moveTo>
                <a:cubicBezTo>
                  <a:pt x="37" y="90"/>
                  <a:pt x="37" y="90"/>
                  <a:pt x="37" y="90"/>
                </a:cubicBezTo>
                <a:cubicBezTo>
                  <a:pt x="37" y="87"/>
                  <a:pt x="39" y="85"/>
                  <a:pt x="42" y="85"/>
                </a:cubicBezTo>
                <a:cubicBezTo>
                  <a:pt x="61" y="85"/>
                  <a:pt x="61" y="85"/>
                  <a:pt x="61" y="85"/>
                </a:cubicBezTo>
                <a:cubicBezTo>
                  <a:pt x="64" y="85"/>
                  <a:pt x="66" y="87"/>
                  <a:pt x="66" y="90"/>
                </a:cubicBezTo>
                <a:cubicBezTo>
                  <a:pt x="66" y="98"/>
                  <a:pt x="59" y="104"/>
                  <a:pt x="52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39" y="104"/>
                  <a:pt x="37" y="102"/>
                  <a:pt x="37" y="99"/>
                </a:cubicBezTo>
                <a:close/>
                <a:moveTo>
                  <a:pt x="122" y="99"/>
                </a:moveTo>
                <a:cubicBezTo>
                  <a:pt x="122" y="102"/>
                  <a:pt x="120" y="104"/>
                  <a:pt x="118" y="104"/>
                </a:cubicBezTo>
                <a:cubicBezTo>
                  <a:pt x="108" y="104"/>
                  <a:pt x="108" y="104"/>
                  <a:pt x="108" y="104"/>
                </a:cubicBezTo>
                <a:cubicBezTo>
                  <a:pt x="100" y="104"/>
                  <a:pt x="94" y="97"/>
                  <a:pt x="94" y="90"/>
                </a:cubicBezTo>
                <a:cubicBezTo>
                  <a:pt x="94" y="87"/>
                  <a:pt x="96" y="85"/>
                  <a:pt x="98" y="85"/>
                </a:cubicBezTo>
                <a:cubicBezTo>
                  <a:pt x="118" y="85"/>
                  <a:pt x="118" y="85"/>
                  <a:pt x="118" y="85"/>
                </a:cubicBezTo>
                <a:cubicBezTo>
                  <a:pt x="120" y="85"/>
                  <a:pt x="122" y="87"/>
                  <a:pt x="122" y="90"/>
                </a:cubicBezTo>
                <a:lnTo>
                  <a:pt x="122" y="99"/>
                </a:lnTo>
                <a:close/>
                <a:moveTo>
                  <a:pt x="122" y="77"/>
                </a:moveTo>
                <a:cubicBezTo>
                  <a:pt x="121" y="76"/>
                  <a:pt x="119" y="76"/>
                  <a:pt x="118" y="76"/>
                </a:cubicBezTo>
                <a:cubicBezTo>
                  <a:pt x="98" y="76"/>
                  <a:pt x="98" y="76"/>
                  <a:pt x="98" y="76"/>
                </a:cubicBezTo>
                <a:cubicBezTo>
                  <a:pt x="92" y="76"/>
                  <a:pt x="87" y="80"/>
                  <a:pt x="85" y="85"/>
                </a:cubicBezTo>
                <a:cubicBezTo>
                  <a:pt x="74" y="85"/>
                  <a:pt x="74" y="85"/>
                  <a:pt x="74" y="85"/>
                </a:cubicBezTo>
                <a:cubicBezTo>
                  <a:pt x="72" y="80"/>
                  <a:pt x="67" y="76"/>
                  <a:pt x="61" y="76"/>
                </a:cubicBezTo>
                <a:cubicBezTo>
                  <a:pt x="41" y="76"/>
                  <a:pt x="41" y="76"/>
                  <a:pt x="41" y="76"/>
                </a:cubicBezTo>
                <a:cubicBezTo>
                  <a:pt x="40" y="76"/>
                  <a:pt x="38" y="76"/>
                  <a:pt x="37" y="77"/>
                </a:cubicBezTo>
                <a:cubicBezTo>
                  <a:pt x="37" y="66"/>
                  <a:pt x="37" y="66"/>
                  <a:pt x="37" y="66"/>
                </a:cubicBezTo>
                <a:cubicBezTo>
                  <a:pt x="122" y="66"/>
                  <a:pt x="122" y="66"/>
                  <a:pt x="122" y="66"/>
                </a:cubicBezTo>
                <a:lnTo>
                  <a:pt x="122" y="77"/>
                </a:lnTo>
                <a:close/>
                <a:moveTo>
                  <a:pt x="40" y="56"/>
                </a:moveTo>
                <a:cubicBezTo>
                  <a:pt x="44" y="47"/>
                  <a:pt x="44" y="47"/>
                  <a:pt x="44" y="47"/>
                </a:cubicBezTo>
                <a:cubicBezTo>
                  <a:pt x="114" y="47"/>
                  <a:pt x="114" y="47"/>
                  <a:pt x="114" y="47"/>
                </a:cubicBezTo>
                <a:cubicBezTo>
                  <a:pt x="119" y="56"/>
                  <a:pt x="119" y="56"/>
                  <a:pt x="119" y="56"/>
                </a:cubicBezTo>
                <a:lnTo>
                  <a:pt x="40" y="56"/>
                </a:lnTo>
                <a:close/>
                <a:moveTo>
                  <a:pt x="127" y="51"/>
                </a:moveTo>
                <a:cubicBezTo>
                  <a:pt x="122" y="40"/>
                  <a:pt x="122" y="40"/>
                  <a:pt x="122" y="40"/>
                </a:cubicBezTo>
                <a:cubicBezTo>
                  <a:pt x="121" y="39"/>
                  <a:pt x="119" y="38"/>
                  <a:pt x="118" y="38"/>
                </a:cubicBezTo>
                <a:cubicBezTo>
                  <a:pt x="42" y="38"/>
                  <a:pt x="42" y="38"/>
                  <a:pt x="42" y="38"/>
                </a:cubicBezTo>
                <a:cubicBezTo>
                  <a:pt x="40" y="38"/>
                  <a:pt x="38" y="39"/>
                  <a:pt x="38" y="40"/>
                </a:cubicBezTo>
                <a:cubicBezTo>
                  <a:pt x="32" y="51"/>
                  <a:pt x="32" y="51"/>
                  <a:pt x="32" y="51"/>
                </a:cubicBezTo>
                <a:cubicBezTo>
                  <a:pt x="15" y="42"/>
                  <a:pt x="15" y="42"/>
                  <a:pt x="15" y="42"/>
                </a:cubicBezTo>
                <a:cubicBezTo>
                  <a:pt x="80" y="10"/>
                  <a:pt x="80" y="10"/>
                  <a:pt x="80" y="10"/>
                </a:cubicBezTo>
                <a:cubicBezTo>
                  <a:pt x="145" y="42"/>
                  <a:pt x="145" y="42"/>
                  <a:pt x="145" y="42"/>
                </a:cubicBezTo>
                <a:lnTo>
                  <a:pt x="127" y="5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36C2A098-5032-2834-2255-0223C1BE877A}"/>
              </a:ext>
            </a:extLst>
          </p:cNvPr>
          <p:cNvSpPr>
            <a:spLocks noEditPoints="1"/>
          </p:cNvSpPr>
          <p:nvPr/>
        </p:nvSpPr>
        <p:spPr bwMode="auto">
          <a:xfrm>
            <a:off x="10102851" y="4124325"/>
            <a:ext cx="239713" cy="254000"/>
          </a:xfrm>
          <a:custGeom>
            <a:avLst/>
            <a:gdLst>
              <a:gd name="T0" fmla="*/ 80 w 151"/>
              <a:gd name="T1" fmla="*/ 118 h 160"/>
              <a:gd name="T2" fmla="*/ 60 w 151"/>
              <a:gd name="T3" fmla="*/ 118 h 160"/>
              <a:gd name="T4" fmla="*/ 54 w 151"/>
              <a:gd name="T5" fmla="*/ 118 h 160"/>
              <a:gd name="T6" fmla="*/ 70 w 151"/>
              <a:gd name="T7" fmla="*/ 131 h 160"/>
              <a:gd name="T8" fmla="*/ 87 w 151"/>
              <a:gd name="T9" fmla="*/ 118 h 160"/>
              <a:gd name="T10" fmla="*/ 56 w 151"/>
              <a:gd name="T11" fmla="*/ 89 h 160"/>
              <a:gd name="T12" fmla="*/ 47 w 151"/>
              <a:gd name="T13" fmla="*/ 89 h 160"/>
              <a:gd name="T14" fmla="*/ 56 w 151"/>
              <a:gd name="T15" fmla="*/ 89 h 160"/>
              <a:gd name="T16" fmla="*/ 85 w 151"/>
              <a:gd name="T17" fmla="*/ 89 h 160"/>
              <a:gd name="T18" fmla="*/ 94 w 151"/>
              <a:gd name="T19" fmla="*/ 89 h 160"/>
              <a:gd name="T20" fmla="*/ 138 w 151"/>
              <a:gd name="T21" fmla="*/ 67 h 160"/>
              <a:gd name="T22" fmla="*/ 140 w 151"/>
              <a:gd name="T23" fmla="*/ 39 h 160"/>
              <a:gd name="T24" fmla="*/ 147 w 151"/>
              <a:gd name="T25" fmla="*/ 9 h 160"/>
              <a:gd name="T26" fmla="*/ 121 w 151"/>
              <a:gd name="T27" fmla="*/ 1 h 160"/>
              <a:gd name="T28" fmla="*/ 115 w 151"/>
              <a:gd name="T29" fmla="*/ 1 h 160"/>
              <a:gd name="T30" fmla="*/ 99 w 151"/>
              <a:gd name="T31" fmla="*/ 9 h 160"/>
              <a:gd name="T32" fmla="*/ 38 w 151"/>
              <a:gd name="T33" fmla="*/ 19 h 160"/>
              <a:gd name="T34" fmla="*/ 19 w 151"/>
              <a:gd name="T35" fmla="*/ 68 h 160"/>
              <a:gd name="T36" fmla="*/ 19 w 151"/>
              <a:gd name="T37" fmla="*/ 75 h 160"/>
              <a:gd name="T38" fmla="*/ 19 w 151"/>
              <a:gd name="T39" fmla="*/ 112 h 160"/>
              <a:gd name="T40" fmla="*/ 122 w 151"/>
              <a:gd name="T41" fmla="*/ 108 h 160"/>
              <a:gd name="T42" fmla="*/ 132 w 151"/>
              <a:gd name="T43" fmla="*/ 104 h 160"/>
              <a:gd name="T44" fmla="*/ 138 w 151"/>
              <a:gd name="T45" fmla="*/ 67 h 160"/>
              <a:gd name="T46" fmla="*/ 10 w 151"/>
              <a:gd name="T47" fmla="*/ 94 h 160"/>
              <a:gd name="T48" fmla="*/ 19 w 151"/>
              <a:gd name="T49" fmla="*/ 103 h 160"/>
              <a:gd name="T50" fmla="*/ 123 w 151"/>
              <a:gd name="T51" fmla="*/ 37 h 160"/>
              <a:gd name="T52" fmla="*/ 99 w 151"/>
              <a:gd name="T53" fmla="*/ 19 h 160"/>
              <a:gd name="T54" fmla="*/ 104 w 151"/>
              <a:gd name="T55" fmla="*/ 19 h 160"/>
              <a:gd name="T56" fmla="*/ 104 w 151"/>
              <a:gd name="T57" fmla="*/ 26 h 160"/>
              <a:gd name="T58" fmla="*/ 99 w 151"/>
              <a:gd name="T59" fmla="*/ 19 h 160"/>
              <a:gd name="T60" fmla="*/ 38 w 151"/>
              <a:gd name="T61" fmla="*/ 28 h 160"/>
              <a:gd name="T62" fmla="*/ 110 w 151"/>
              <a:gd name="T63" fmla="*/ 47 h 160"/>
              <a:gd name="T64" fmla="*/ 95 w 151"/>
              <a:gd name="T65" fmla="*/ 61 h 160"/>
              <a:gd name="T66" fmla="*/ 38 w 151"/>
              <a:gd name="T67" fmla="*/ 65 h 160"/>
              <a:gd name="T68" fmla="*/ 71 w 151"/>
              <a:gd name="T69" fmla="*/ 151 h 160"/>
              <a:gd name="T70" fmla="*/ 29 w 151"/>
              <a:gd name="T71" fmla="*/ 73 h 160"/>
              <a:gd name="T72" fmla="*/ 99 w 151"/>
              <a:gd name="T73" fmla="*/ 75 h 160"/>
              <a:gd name="T74" fmla="*/ 104 w 151"/>
              <a:gd name="T75" fmla="*/ 61 h 160"/>
              <a:gd name="T76" fmla="*/ 113 w 151"/>
              <a:gd name="T77" fmla="*/ 61 h 160"/>
              <a:gd name="T78" fmla="*/ 71 w 151"/>
              <a:gd name="T79" fmla="*/ 151 h 160"/>
              <a:gd name="T80" fmla="*/ 118 w 151"/>
              <a:gd name="T81" fmla="*/ 12 h 160"/>
              <a:gd name="T82" fmla="*/ 115 w 151"/>
              <a:gd name="T83" fmla="*/ 31 h 160"/>
              <a:gd name="T84" fmla="*/ 132 w 151"/>
              <a:gd name="T85" fmla="*/ 94 h 160"/>
              <a:gd name="T86" fmla="*/ 122 w 151"/>
              <a:gd name="T87" fmla="*/ 61 h 160"/>
              <a:gd name="T88" fmla="*/ 131 w 151"/>
              <a:gd name="T89" fmla="*/ 44 h 160"/>
              <a:gd name="T90" fmla="*/ 128 w 151"/>
              <a:gd name="T91" fmla="*/ 68 h 160"/>
              <a:gd name="T92" fmla="*/ 132 w 151"/>
              <a:gd name="T93" fmla="*/ 75 h 160"/>
              <a:gd name="T94" fmla="*/ 132 w 151"/>
              <a:gd name="T95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1" h="160">
                <a:moveTo>
                  <a:pt x="84" y="117"/>
                </a:moveTo>
                <a:cubicBezTo>
                  <a:pt x="83" y="117"/>
                  <a:pt x="81" y="117"/>
                  <a:pt x="80" y="118"/>
                </a:cubicBezTo>
                <a:cubicBezTo>
                  <a:pt x="78" y="121"/>
                  <a:pt x="74" y="122"/>
                  <a:pt x="70" y="122"/>
                </a:cubicBezTo>
                <a:cubicBezTo>
                  <a:pt x="66" y="122"/>
                  <a:pt x="63" y="121"/>
                  <a:pt x="60" y="118"/>
                </a:cubicBezTo>
                <a:cubicBezTo>
                  <a:pt x="59" y="117"/>
                  <a:pt x="58" y="117"/>
                  <a:pt x="57" y="117"/>
                </a:cubicBezTo>
                <a:cubicBezTo>
                  <a:pt x="56" y="117"/>
                  <a:pt x="55" y="117"/>
                  <a:pt x="54" y="118"/>
                </a:cubicBezTo>
                <a:cubicBezTo>
                  <a:pt x="52" y="120"/>
                  <a:pt x="52" y="123"/>
                  <a:pt x="54" y="124"/>
                </a:cubicBezTo>
                <a:cubicBezTo>
                  <a:pt x="58" y="129"/>
                  <a:pt x="64" y="131"/>
                  <a:pt x="70" y="131"/>
                </a:cubicBezTo>
                <a:cubicBezTo>
                  <a:pt x="76" y="131"/>
                  <a:pt x="83" y="129"/>
                  <a:pt x="87" y="124"/>
                </a:cubicBezTo>
                <a:cubicBezTo>
                  <a:pt x="89" y="123"/>
                  <a:pt x="89" y="120"/>
                  <a:pt x="87" y="118"/>
                </a:cubicBezTo>
                <a:cubicBezTo>
                  <a:pt x="86" y="117"/>
                  <a:pt x="85" y="117"/>
                  <a:pt x="84" y="117"/>
                </a:cubicBezTo>
                <a:close/>
                <a:moveTo>
                  <a:pt x="56" y="89"/>
                </a:moveTo>
                <a:cubicBezTo>
                  <a:pt x="56" y="87"/>
                  <a:pt x="54" y="85"/>
                  <a:pt x="52" y="85"/>
                </a:cubicBezTo>
                <a:cubicBezTo>
                  <a:pt x="49" y="85"/>
                  <a:pt x="47" y="87"/>
                  <a:pt x="47" y="89"/>
                </a:cubicBezTo>
                <a:cubicBezTo>
                  <a:pt x="47" y="91"/>
                  <a:pt x="49" y="93"/>
                  <a:pt x="52" y="93"/>
                </a:cubicBezTo>
                <a:cubicBezTo>
                  <a:pt x="54" y="93"/>
                  <a:pt x="56" y="91"/>
                  <a:pt x="56" y="89"/>
                </a:cubicBezTo>
                <a:close/>
                <a:moveTo>
                  <a:pt x="90" y="85"/>
                </a:moveTo>
                <a:cubicBezTo>
                  <a:pt x="87" y="85"/>
                  <a:pt x="85" y="87"/>
                  <a:pt x="85" y="89"/>
                </a:cubicBezTo>
                <a:cubicBezTo>
                  <a:pt x="85" y="91"/>
                  <a:pt x="87" y="93"/>
                  <a:pt x="90" y="93"/>
                </a:cubicBezTo>
                <a:cubicBezTo>
                  <a:pt x="92" y="93"/>
                  <a:pt x="94" y="91"/>
                  <a:pt x="94" y="89"/>
                </a:cubicBezTo>
                <a:cubicBezTo>
                  <a:pt x="94" y="87"/>
                  <a:pt x="92" y="85"/>
                  <a:pt x="90" y="85"/>
                </a:cubicBezTo>
                <a:close/>
                <a:moveTo>
                  <a:pt x="138" y="67"/>
                </a:moveTo>
                <a:cubicBezTo>
                  <a:pt x="140" y="62"/>
                  <a:pt x="142" y="57"/>
                  <a:pt x="142" y="51"/>
                </a:cubicBezTo>
                <a:cubicBezTo>
                  <a:pt x="142" y="47"/>
                  <a:pt x="141" y="43"/>
                  <a:pt x="140" y="39"/>
                </a:cubicBezTo>
                <a:cubicBezTo>
                  <a:pt x="147" y="33"/>
                  <a:pt x="151" y="24"/>
                  <a:pt x="151" y="14"/>
                </a:cubicBezTo>
                <a:cubicBezTo>
                  <a:pt x="151" y="11"/>
                  <a:pt x="149" y="9"/>
                  <a:pt x="147" y="9"/>
                </a:cubicBezTo>
                <a:cubicBezTo>
                  <a:pt x="141" y="9"/>
                  <a:pt x="135" y="11"/>
                  <a:pt x="130" y="14"/>
                </a:cubicBezTo>
                <a:cubicBezTo>
                  <a:pt x="127" y="6"/>
                  <a:pt x="122" y="1"/>
                  <a:pt x="121" y="1"/>
                </a:cubicBezTo>
                <a:cubicBezTo>
                  <a:pt x="120" y="0"/>
                  <a:pt x="119" y="0"/>
                  <a:pt x="118" y="0"/>
                </a:cubicBezTo>
                <a:cubicBezTo>
                  <a:pt x="117" y="0"/>
                  <a:pt x="116" y="0"/>
                  <a:pt x="115" y="1"/>
                </a:cubicBezTo>
                <a:cubicBezTo>
                  <a:pt x="114" y="1"/>
                  <a:pt x="111" y="5"/>
                  <a:pt x="108" y="10"/>
                </a:cubicBezTo>
                <a:cubicBezTo>
                  <a:pt x="105" y="10"/>
                  <a:pt x="102" y="9"/>
                  <a:pt x="99" y="9"/>
                </a:cubicBezTo>
                <a:cubicBezTo>
                  <a:pt x="89" y="9"/>
                  <a:pt x="80" y="13"/>
                  <a:pt x="72" y="19"/>
                </a:cubicBezTo>
                <a:cubicBezTo>
                  <a:pt x="38" y="19"/>
                  <a:pt x="38" y="19"/>
                  <a:pt x="38" y="19"/>
                </a:cubicBezTo>
                <a:cubicBezTo>
                  <a:pt x="22" y="19"/>
                  <a:pt x="10" y="31"/>
                  <a:pt x="10" y="47"/>
                </a:cubicBezTo>
                <a:cubicBezTo>
                  <a:pt x="10" y="55"/>
                  <a:pt x="13" y="63"/>
                  <a:pt x="19" y="68"/>
                </a:cubicBezTo>
                <a:cubicBezTo>
                  <a:pt x="19" y="69"/>
                  <a:pt x="19" y="70"/>
                  <a:pt x="19" y="70"/>
                </a:cubicBezTo>
                <a:cubicBezTo>
                  <a:pt x="19" y="75"/>
                  <a:pt x="19" y="75"/>
                  <a:pt x="19" y="75"/>
                </a:cubicBezTo>
                <a:cubicBezTo>
                  <a:pt x="8" y="75"/>
                  <a:pt x="0" y="83"/>
                  <a:pt x="0" y="94"/>
                </a:cubicBezTo>
                <a:cubicBezTo>
                  <a:pt x="0" y="104"/>
                  <a:pt x="8" y="112"/>
                  <a:pt x="19" y="112"/>
                </a:cubicBezTo>
                <a:cubicBezTo>
                  <a:pt x="21" y="139"/>
                  <a:pt x="43" y="160"/>
                  <a:pt x="70" y="160"/>
                </a:cubicBezTo>
                <a:cubicBezTo>
                  <a:pt x="99" y="160"/>
                  <a:pt x="122" y="136"/>
                  <a:pt x="122" y="108"/>
                </a:cubicBezTo>
                <a:cubicBezTo>
                  <a:pt x="122" y="104"/>
                  <a:pt x="122" y="104"/>
                  <a:pt x="122" y="104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142" y="104"/>
                  <a:pt x="151" y="95"/>
                  <a:pt x="151" y="85"/>
                </a:cubicBezTo>
                <a:cubicBezTo>
                  <a:pt x="151" y="76"/>
                  <a:pt x="146" y="69"/>
                  <a:pt x="138" y="67"/>
                </a:cubicBezTo>
                <a:close/>
                <a:moveTo>
                  <a:pt x="19" y="103"/>
                </a:moveTo>
                <a:cubicBezTo>
                  <a:pt x="14" y="103"/>
                  <a:pt x="10" y="99"/>
                  <a:pt x="10" y="94"/>
                </a:cubicBezTo>
                <a:cubicBezTo>
                  <a:pt x="10" y="89"/>
                  <a:pt x="14" y="84"/>
                  <a:pt x="19" y="84"/>
                </a:cubicBezTo>
                <a:lnTo>
                  <a:pt x="19" y="103"/>
                </a:lnTo>
                <a:close/>
                <a:moveTo>
                  <a:pt x="140" y="19"/>
                </a:moveTo>
                <a:cubicBezTo>
                  <a:pt x="139" y="27"/>
                  <a:pt x="132" y="35"/>
                  <a:pt x="123" y="37"/>
                </a:cubicBezTo>
                <a:cubicBezTo>
                  <a:pt x="125" y="27"/>
                  <a:pt x="132" y="21"/>
                  <a:pt x="140" y="19"/>
                </a:cubicBezTo>
                <a:close/>
                <a:moveTo>
                  <a:pt x="99" y="19"/>
                </a:moveTo>
                <a:cubicBezTo>
                  <a:pt x="100" y="19"/>
                  <a:pt x="101" y="19"/>
                  <a:pt x="102" y="19"/>
                </a:cubicBezTo>
                <a:cubicBezTo>
                  <a:pt x="102" y="19"/>
                  <a:pt x="103" y="19"/>
                  <a:pt x="104" y="19"/>
                </a:cubicBezTo>
                <a:cubicBezTo>
                  <a:pt x="104" y="21"/>
                  <a:pt x="104" y="22"/>
                  <a:pt x="104" y="24"/>
                </a:cubicBezTo>
                <a:cubicBezTo>
                  <a:pt x="104" y="26"/>
                  <a:pt x="104" y="26"/>
                  <a:pt x="104" y="26"/>
                </a:cubicBezTo>
                <a:cubicBezTo>
                  <a:pt x="100" y="23"/>
                  <a:pt x="95" y="21"/>
                  <a:pt x="90" y="20"/>
                </a:cubicBezTo>
                <a:cubicBezTo>
                  <a:pt x="93" y="19"/>
                  <a:pt x="96" y="19"/>
                  <a:pt x="99" y="19"/>
                </a:cubicBezTo>
                <a:close/>
                <a:moveTo>
                  <a:pt x="19" y="47"/>
                </a:moveTo>
                <a:cubicBezTo>
                  <a:pt x="19" y="37"/>
                  <a:pt x="28" y="28"/>
                  <a:pt x="38" y="28"/>
                </a:cubicBezTo>
                <a:cubicBezTo>
                  <a:pt x="80" y="28"/>
                  <a:pt x="80" y="28"/>
                  <a:pt x="80" y="28"/>
                </a:cubicBezTo>
                <a:cubicBezTo>
                  <a:pt x="93" y="28"/>
                  <a:pt x="105" y="36"/>
                  <a:pt x="110" y="47"/>
                </a:cubicBezTo>
                <a:cubicBezTo>
                  <a:pt x="109" y="47"/>
                  <a:pt x="109" y="47"/>
                  <a:pt x="109" y="47"/>
                </a:cubicBezTo>
                <a:cubicBezTo>
                  <a:pt x="101" y="47"/>
                  <a:pt x="95" y="53"/>
                  <a:pt x="95" y="61"/>
                </a:cubicBezTo>
                <a:cubicBezTo>
                  <a:pt x="95" y="65"/>
                  <a:pt x="95" y="65"/>
                  <a:pt x="95" y="65"/>
                </a:cubicBezTo>
                <a:cubicBezTo>
                  <a:pt x="38" y="65"/>
                  <a:pt x="38" y="65"/>
                  <a:pt x="38" y="65"/>
                </a:cubicBezTo>
                <a:cubicBezTo>
                  <a:pt x="28" y="65"/>
                  <a:pt x="19" y="57"/>
                  <a:pt x="19" y="47"/>
                </a:cubicBezTo>
                <a:close/>
                <a:moveTo>
                  <a:pt x="71" y="151"/>
                </a:moveTo>
                <a:cubicBezTo>
                  <a:pt x="48" y="151"/>
                  <a:pt x="29" y="132"/>
                  <a:pt x="29" y="108"/>
                </a:cubicBezTo>
                <a:cubicBezTo>
                  <a:pt x="29" y="73"/>
                  <a:pt x="29" y="73"/>
                  <a:pt x="29" y="73"/>
                </a:cubicBezTo>
                <a:cubicBezTo>
                  <a:pt x="32" y="74"/>
                  <a:pt x="35" y="75"/>
                  <a:pt x="38" y="75"/>
                </a:cubicBezTo>
                <a:cubicBezTo>
                  <a:pt x="99" y="75"/>
                  <a:pt x="99" y="75"/>
                  <a:pt x="99" y="75"/>
                </a:cubicBezTo>
                <a:cubicBezTo>
                  <a:pt x="102" y="75"/>
                  <a:pt x="104" y="73"/>
                  <a:pt x="104" y="70"/>
                </a:cubicBezTo>
                <a:cubicBezTo>
                  <a:pt x="104" y="61"/>
                  <a:pt x="104" y="61"/>
                  <a:pt x="104" y="61"/>
                </a:cubicBezTo>
                <a:cubicBezTo>
                  <a:pt x="104" y="58"/>
                  <a:pt x="106" y="56"/>
                  <a:pt x="108" y="56"/>
                </a:cubicBezTo>
                <a:cubicBezTo>
                  <a:pt x="111" y="56"/>
                  <a:pt x="113" y="58"/>
                  <a:pt x="113" y="61"/>
                </a:cubicBezTo>
                <a:cubicBezTo>
                  <a:pt x="113" y="63"/>
                  <a:pt x="113" y="106"/>
                  <a:pt x="113" y="108"/>
                </a:cubicBezTo>
                <a:cubicBezTo>
                  <a:pt x="113" y="132"/>
                  <a:pt x="94" y="151"/>
                  <a:pt x="71" y="151"/>
                </a:cubicBezTo>
                <a:close/>
                <a:moveTo>
                  <a:pt x="113" y="24"/>
                </a:moveTo>
                <a:cubicBezTo>
                  <a:pt x="113" y="19"/>
                  <a:pt x="115" y="15"/>
                  <a:pt x="118" y="12"/>
                </a:cubicBezTo>
                <a:cubicBezTo>
                  <a:pt x="120" y="14"/>
                  <a:pt x="121" y="16"/>
                  <a:pt x="122" y="20"/>
                </a:cubicBezTo>
                <a:cubicBezTo>
                  <a:pt x="119" y="23"/>
                  <a:pt x="117" y="27"/>
                  <a:pt x="115" y="31"/>
                </a:cubicBezTo>
                <a:cubicBezTo>
                  <a:pt x="114" y="29"/>
                  <a:pt x="113" y="26"/>
                  <a:pt x="113" y="24"/>
                </a:cubicBezTo>
                <a:close/>
                <a:moveTo>
                  <a:pt x="132" y="94"/>
                </a:moveTo>
                <a:cubicBezTo>
                  <a:pt x="122" y="94"/>
                  <a:pt x="122" y="94"/>
                  <a:pt x="122" y="94"/>
                </a:cubicBezTo>
                <a:cubicBezTo>
                  <a:pt x="122" y="61"/>
                  <a:pt x="122" y="61"/>
                  <a:pt x="122" y="61"/>
                </a:cubicBezTo>
                <a:cubicBezTo>
                  <a:pt x="122" y="56"/>
                  <a:pt x="122" y="51"/>
                  <a:pt x="120" y="47"/>
                </a:cubicBezTo>
                <a:cubicBezTo>
                  <a:pt x="124" y="46"/>
                  <a:pt x="128" y="45"/>
                  <a:pt x="131" y="44"/>
                </a:cubicBezTo>
                <a:cubicBezTo>
                  <a:pt x="132" y="47"/>
                  <a:pt x="132" y="49"/>
                  <a:pt x="132" y="51"/>
                </a:cubicBezTo>
                <a:cubicBezTo>
                  <a:pt x="132" y="57"/>
                  <a:pt x="130" y="63"/>
                  <a:pt x="128" y="68"/>
                </a:cubicBezTo>
                <a:cubicBezTo>
                  <a:pt x="126" y="71"/>
                  <a:pt x="128" y="75"/>
                  <a:pt x="132" y="75"/>
                </a:cubicBezTo>
                <a:cubicBezTo>
                  <a:pt x="132" y="75"/>
                  <a:pt x="132" y="75"/>
                  <a:pt x="132" y="75"/>
                </a:cubicBezTo>
                <a:cubicBezTo>
                  <a:pt x="137" y="75"/>
                  <a:pt x="142" y="79"/>
                  <a:pt x="142" y="84"/>
                </a:cubicBezTo>
                <a:cubicBezTo>
                  <a:pt x="142" y="90"/>
                  <a:pt x="138" y="94"/>
                  <a:pt x="132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CD10C9B2-046E-4F17-D3DD-D470C911C529}"/>
              </a:ext>
            </a:extLst>
          </p:cNvPr>
          <p:cNvSpPr>
            <a:spLocks noEditPoints="1"/>
          </p:cNvSpPr>
          <p:nvPr/>
        </p:nvSpPr>
        <p:spPr bwMode="auto">
          <a:xfrm>
            <a:off x="8461376" y="4675188"/>
            <a:ext cx="222250" cy="254000"/>
          </a:xfrm>
          <a:custGeom>
            <a:avLst/>
            <a:gdLst>
              <a:gd name="T0" fmla="*/ 79 w 140"/>
              <a:gd name="T1" fmla="*/ 119 h 160"/>
              <a:gd name="T2" fmla="*/ 59 w 140"/>
              <a:gd name="T3" fmla="*/ 119 h 160"/>
              <a:gd name="T4" fmla="*/ 53 w 140"/>
              <a:gd name="T5" fmla="*/ 119 h 160"/>
              <a:gd name="T6" fmla="*/ 69 w 140"/>
              <a:gd name="T7" fmla="*/ 132 h 160"/>
              <a:gd name="T8" fmla="*/ 86 w 140"/>
              <a:gd name="T9" fmla="*/ 119 h 160"/>
              <a:gd name="T10" fmla="*/ 55 w 140"/>
              <a:gd name="T11" fmla="*/ 90 h 160"/>
              <a:gd name="T12" fmla="*/ 46 w 140"/>
              <a:gd name="T13" fmla="*/ 90 h 160"/>
              <a:gd name="T14" fmla="*/ 55 w 140"/>
              <a:gd name="T15" fmla="*/ 90 h 160"/>
              <a:gd name="T16" fmla="*/ 83 w 140"/>
              <a:gd name="T17" fmla="*/ 89 h 160"/>
              <a:gd name="T18" fmla="*/ 92 w 140"/>
              <a:gd name="T19" fmla="*/ 89 h 160"/>
              <a:gd name="T20" fmla="*/ 121 w 140"/>
              <a:gd name="T21" fmla="*/ 76 h 160"/>
              <a:gd name="T22" fmla="*/ 130 w 140"/>
              <a:gd name="T23" fmla="*/ 52 h 160"/>
              <a:gd name="T24" fmla="*/ 121 w 140"/>
              <a:gd name="T25" fmla="*/ 48 h 160"/>
              <a:gd name="T26" fmla="*/ 107 w 140"/>
              <a:gd name="T27" fmla="*/ 0 h 160"/>
              <a:gd name="T28" fmla="*/ 18 w 140"/>
              <a:gd name="T29" fmla="*/ 14 h 160"/>
              <a:gd name="T30" fmla="*/ 0 w 140"/>
              <a:gd name="T31" fmla="*/ 94 h 160"/>
              <a:gd name="T32" fmla="*/ 70 w 140"/>
              <a:gd name="T33" fmla="*/ 160 h 160"/>
              <a:gd name="T34" fmla="*/ 140 w 140"/>
              <a:gd name="T35" fmla="*/ 94 h 160"/>
              <a:gd name="T36" fmla="*/ 17 w 140"/>
              <a:gd name="T37" fmla="*/ 104 h 160"/>
              <a:gd name="T38" fmla="*/ 17 w 140"/>
              <a:gd name="T39" fmla="*/ 85 h 160"/>
              <a:gd name="T40" fmla="*/ 27 w 140"/>
              <a:gd name="T41" fmla="*/ 14 h 160"/>
              <a:gd name="T42" fmla="*/ 107 w 140"/>
              <a:gd name="T43" fmla="*/ 10 h 160"/>
              <a:gd name="T44" fmla="*/ 111 w 140"/>
              <a:gd name="T45" fmla="*/ 29 h 160"/>
              <a:gd name="T46" fmla="*/ 27 w 140"/>
              <a:gd name="T47" fmla="*/ 14 h 160"/>
              <a:gd name="T48" fmla="*/ 111 w 140"/>
              <a:gd name="T49" fmla="*/ 39 h 160"/>
              <a:gd name="T50" fmla="*/ 82 w 140"/>
              <a:gd name="T51" fmla="*/ 48 h 160"/>
              <a:gd name="T52" fmla="*/ 83 w 140"/>
              <a:gd name="T53" fmla="*/ 44 h 160"/>
              <a:gd name="T54" fmla="*/ 74 w 140"/>
              <a:gd name="T55" fmla="*/ 43 h 160"/>
              <a:gd name="T56" fmla="*/ 65 w 140"/>
              <a:gd name="T57" fmla="*/ 43 h 160"/>
              <a:gd name="T58" fmla="*/ 74 w 140"/>
              <a:gd name="T59" fmla="*/ 43 h 160"/>
              <a:gd name="T60" fmla="*/ 27 w 140"/>
              <a:gd name="T61" fmla="*/ 48 h 160"/>
              <a:gd name="T62" fmla="*/ 56 w 140"/>
              <a:gd name="T63" fmla="*/ 38 h 160"/>
              <a:gd name="T64" fmla="*/ 56 w 140"/>
              <a:gd name="T65" fmla="*/ 48 h 160"/>
              <a:gd name="T66" fmla="*/ 69 w 140"/>
              <a:gd name="T67" fmla="*/ 151 h 160"/>
              <a:gd name="T68" fmla="*/ 27 w 140"/>
              <a:gd name="T69" fmla="*/ 60 h 160"/>
              <a:gd name="T70" fmla="*/ 95 w 140"/>
              <a:gd name="T71" fmla="*/ 84 h 160"/>
              <a:gd name="T72" fmla="*/ 111 w 140"/>
              <a:gd name="T73" fmla="*/ 82 h 160"/>
              <a:gd name="T74" fmla="*/ 113 w 140"/>
              <a:gd name="T75" fmla="*/ 69 h 160"/>
              <a:gd name="T76" fmla="*/ 97 w 140"/>
              <a:gd name="T77" fmla="*/ 74 h 160"/>
              <a:gd name="T78" fmla="*/ 120 w 140"/>
              <a:gd name="T79" fmla="*/ 58 h 160"/>
              <a:gd name="T80" fmla="*/ 121 w 140"/>
              <a:gd name="T81" fmla="*/ 104 h 160"/>
              <a:gd name="T82" fmla="*/ 130 w 140"/>
              <a:gd name="T83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0" h="160">
                <a:moveTo>
                  <a:pt x="82" y="117"/>
                </a:moveTo>
                <a:cubicBezTo>
                  <a:pt x="81" y="117"/>
                  <a:pt x="80" y="118"/>
                  <a:pt x="79" y="119"/>
                </a:cubicBezTo>
                <a:cubicBezTo>
                  <a:pt x="77" y="121"/>
                  <a:pt x="73" y="123"/>
                  <a:pt x="69" y="123"/>
                </a:cubicBezTo>
                <a:cubicBezTo>
                  <a:pt x="65" y="123"/>
                  <a:pt x="62" y="121"/>
                  <a:pt x="59" y="119"/>
                </a:cubicBezTo>
                <a:cubicBezTo>
                  <a:pt x="58" y="118"/>
                  <a:pt x="57" y="117"/>
                  <a:pt x="56" y="117"/>
                </a:cubicBezTo>
                <a:cubicBezTo>
                  <a:pt x="55" y="117"/>
                  <a:pt x="54" y="118"/>
                  <a:pt x="53" y="119"/>
                </a:cubicBezTo>
                <a:cubicBezTo>
                  <a:pt x="51" y="121"/>
                  <a:pt x="51" y="123"/>
                  <a:pt x="53" y="125"/>
                </a:cubicBezTo>
                <a:cubicBezTo>
                  <a:pt x="57" y="129"/>
                  <a:pt x="63" y="132"/>
                  <a:pt x="69" y="132"/>
                </a:cubicBezTo>
                <a:cubicBezTo>
                  <a:pt x="75" y="132"/>
                  <a:pt x="82" y="129"/>
                  <a:pt x="86" y="125"/>
                </a:cubicBezTo>
                <a:cubicBezTo>
                  <a:pt x="88" y="123"/>
                  <a:pt x="88" y="120"/>
                  <a:pt x="86" y="119"/>
                </a:cubicBezTo>
                <a:cubicBezTo>
                  <a:pt x="85" y="118"/>
                  <a:pt x="84" y="117"/>
                  <a:pt x="82" y="117"/>
                </a:cubicBezTo>
                <a:close/>
                <a:moveTo>
                  <a:pt x="55" y="90"/>
                </a:moveTo>
                <a:cubicBezTo>
                  <a:pt x="55" y="88"/>
                  <a:pt x="53" y="86"/>
                  <a:pt x="51" y="86"/>
                </a:cubicBezTo>
                <a:cubicBezTo>
                  <a:pt x="48" y="86"/>
                  <a:pt x="46" y="88"/>
                  <a:pt x="46" y="90"/>
                </a:cubicBezTo>
                <a:cubicBezTo>
                  <a:pt x="46" y="92"/>
                  <a:pt x="48" y="94"/>
                  <a:pt x="51" y="94"/>
                </a:cubicBezTo>
                <a:cubicBezTo>
                  <a:pt x="53" y="94"/>
                  <a:pt x="55" y="92"/>
                  <a:pt x="55" y="90"/>
                </a:cubicBezTo>
                <a:close/>
                <a:moveTo>
                  <a:pt x="88" y="85"/>
                </a:moveTo>
                <a:cubicBezTo>
                  <a:pt x="85" y="85"/>
                  <a:pt x="83" y="87"/>
                  <a:pt x="83" y="89"/>
                </a:cubicBezTo>
                <a:cubicBezTo>
                  <a:pt x="83" y="92"/>
                  <a:pt x="85" y="94"/>
                  <a:pt x="88" y="94"/>
                </a:cubicBezTo>
                <a:cubicBezTo>
                  <a:pt x="90" y="94"/>
                  <a:pt x="92" y="92"/>
                  <a:pt x="92" y="89"/>
                </a:cubicBezTo>
                <a:cubicBezTo>
                  <a:pt x="93" y="87"/>
                  <a:pt x="91" y="85"/>
                  <a:pt x="88" y="85"/>
                </a:cubicBezTo>
                <a:close/>
                <a:moveTo>
                  <a:pt x="121" y="76"/>
                </a:moveTo>
                <a:cubicBezTo>
                  <a:pt x="121" y="74"/>
                  <a:pt x="121" y="74"/>
                  <a:pt x="121" y="74"/>
                </a:cubicBezTo>
                <a:cubicBezTo>
                  <a:pt x="127" y="68"/>
                  <a:pt x="130" y="61"/>
                  <a:pt x="130" y="52"/>
                </a:cubicBezTo>
                <a:cubicBezTo>
                  <a:pt x="130" y="50"/>
                  <a:pt x="128" y="48"/>
                  <a:pt x="126" y="48"/>
                </a:cubicBezTo>
                <a:cubicBezTo>
                  <a:pt x="121" y="48"/>
                  <a:pt x="121" y="48"/>
                  <a:pt x="121" y="48"/>
                </a:cubicBezTo>
                <a:cubicBezTo>
                  <a:pt x="121" y="14"/>
                  <a:pt x="121" y="14"/>
                  <a:pt x="121" y="14"/>
                </a:cubicBezTo>
                <a:cubicBezTo>
                  <a:pt x="121" y="6"/>
                  <a:pt x="115" y="0"/>
                  <a:pt x="107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8" y="7"/>
                  <a:pt x="18" y="14"/>
                </a:cubicBezTo>
                <a:cubicBezTo>
                  <a:pt x="18" y="76"/>
                  <a:pt x="18" y="76"/>
                  <a:pt x="18" y="76"/>
                </a:cubicBezTo>
                <a:cubicBezTo>
                  <a:pt x="8" y="76"/>
                  <a:pt x="0" y="84"/>
                  <a:pt x="0" y="94"/>
                </a:cubicBezTo>
                <a:cubicBezTo>
                  <a:pt x="0" y="105"/>
                  <a:pt x="8" y="113"/>
                  <a:pt x="18" y="113"/>
                </a:cubicBezTo>
                <a:cubicBezTo>
                  <a:pt x="21" y="139"/>
                  <a:pt x="43" y="160"/>
                  <a:pt x="70" y="160"/>
                </a:cubicBezTo>
                <a:cubicBezTo>
                  <a:pt x="97" y="160"/>
                  <a:pt x="119" y="139"/>
                  <a:pt x="121" y="113"/>
                </a:cubicBezTo>
                <a:cubicBezTo>
                  <a:pt x="132" y="113"/>
                  <a:pt x="140" y="105"/>
                  <a:pt x="140" y="94"/>
                </a:cubicBezTo>
                <a:cubicBezTo>
                  <a:pt x="140" y="84"/>
                  <a:pt x="131" y="76"/>
                  <a:pt x="121" y="76"/>
                </a:cubicBezTo>
                <a:close/>
                <a:moveTo>
                  <a:pt x="17" y="104"/>
                </a:moveTo>
                <a:cubicBezTo>
                  <a:pt x="12" y="104"/>
                  <a:pt x="8" y="100"/>
                  <a:pt x="8" y="94"/>
                </a:cubicBezTo>
                <a:cubicBezTo>
                  <a:pt x="8" y="89"/>
                  <a:pt x="12" y="85"/>
                  <a:pt x="17" y="85"/>
                </a:cubicBezTo>
                <a:lnTo>
                  <a:pt x="17" y="104"/>
                </a:lnTo>
                <a:close/>
                <a:moveTo>
                  <a:pt x="27" y="14"/>
                </a:moveTo>
                <a:cubicBezTo>
                  <a:pt x="27" y="12"/>
                  <a:pt x="28" y="10"/>
                  <a:pt x="32" y="10"/>
                </a:cubicBezTo>
                <a:cubicBezTo>
                  <a:pt x="107" y="10"/>
                  <a:pt x="107" y="10"/>
                  <a:pt x="107" y="10"/>
                </a:cubicBezTo>
                <a:cubicBezTo>
                  <a:pt x="109" y="10"/>
                  <a:pt x="111" y="12"/>
                  <a:pt x="111" y="14"/>
                </a:cubicBezTo>
                <a:cubicBezTo>
                  <a:pt x="111" y="29"/>
                  <a:pt x="111" y="29"/>
                  <a:pt x="111" y="29"/>
                </a:cubicBezTo>
                <a:cubicBezTo>
                  <a:pt x="27" y="29"/>
                  <a:pt x="27" y="29"/>
                  <a:pt x="27" y="29"/>
                </a:cubicBezTo>
                <a:lnTo>
                  <a:pt x="27" y="14"/>
                </a:lnTo>
                <a:close/>
                <a:moveTo>
                  <a:pt x="82" y="39"/>
                </a:moveTo>
                <a:cubicBezTo>
                  <a:pt x="111" y="39"/>
                  <a:pt x="111" y="39"/>
                  <a:pt x="111" y="39"/>
                </a:cubicBezTo>
                <a:cubicBezTo>
                  <a:pt x="111" y="48"/>
                  <a:pt x="111" y="48"/>
                  <a:pt x="111" y="48"/>
                </a:cubicBezTo>
                <a:cubicBezTo>
                  <a:pt x="82" y="48"/>
                  <a:pt x="82" y="48"/>
                  <a:pt x="82" y="48"/>
                </a:cubicBezTo>
                <a:cubicBezTo>
                  <a:pt x="82" y="48"/>
                  <a:pt x="82" y="48"/>
                  <a:pt x="82" y="48"/>
                </a:cubicBezTo>
                <a:cubicBezTo>
                  <a:pt x="83" y="46"/>
                  <a:pt x="83" y="45"/>
                  <a:pt x="83" y="44"/>
                </a:cubicBezTo>
                <a:cubicBezTo>
                  <a:pt x="83" y="42"/>
                  <a:pt x="83" y="40"/>
                  <a:pt x="82" y="39"/>
                </a:cubicBezTo>
                <a:close/>
                <a:moveTo>
                  <a:pt x="74" y="43"/>
                </a:moveTo>
                <a:cubicBezTo>
                  <a:pt x="74" y="46"/>
                  <a:pt x="72" y="47"/>
                  <a:pt x="69" y="47"/>
                </a:cubicBezTo>
                <a:cubicBezTo>
                  <a:pt x="67" y="47"/>
                  <a:pt x="65" y="46"/>
                  <a:pt x="65" y="43"/>
                </a:cubicBezTo>
                <a:cubicBezTo>
                  <a:pt x="65" y="40"/>
                  <a:pt x="67" y="38"/>
                  <a:pt x="69" y="38"/>
                </a:cubicBezTo>
                <a:cubicBezTo>
                  <a:pt x="72" y="38"/>
                  <a:pt x="74" y="40"/>
                  <a:pt x="74" y="43"/>
                </a:cubicBezTo>
                <a:close/>
                <a:moveTo>
                  <a:pt x="56" y="48"/>
                </a:moveTo>
                <a:cubicBezTo>
                  <a:pt x="27" y="48"/>
                  <a:pt x="27" y="48"/>
                  <a:pt x="27" y="48"/>
                </a:cubicBezTo>
                <a:cubicBezTo>
                  <a:pt x="27" y="38"/>
                  <a:pt x="27" y="38"/>
                  <a:pt x="27" y="38"/>
                </a:cubicBezTo>
                <a:cubicBezTo>
                  <a:pt x="56" y="38"/>
                  <a:pt x="56" y="38"/>
                  <a:pt x="56" y="38"/>
                </a:cubicBezTo>
                <a:cubicBezTo>
                  <a:pt x="55" y="40"/>
                  <a:pt x="55" y="42"/>
                  <a:pt x="55" y="44"/>
                </a:cubicBezTo>
                <a:cubicBezTo>
                  <a:pt x="55" y="45"/>
                  <a:pt x="55" y="46"/>
                  <a:pt x="56" y="48"/>
                </a:cubicBezTo>
                <a:close/>
                <a:moveTo>
                  <a:pt x="111" y="109"/>
                </a:moveTo>
                <a:cubicBezTo>
                  <a:pt x="111" y="132"/>
                  <a:pt x="92" y="151"/>
                  <a:pt x="69" y="151"/>
                </a:cubicBezTo>
                <a:cubicBezTo>
                  <a:pt x="46" y="151"/>
                  <a:pt x="27" y="132"/>
                  <a:pt x="27" y="109"/>
                </a:cubicBezTo>
                <a:cubicBezTo>
                  <a:pt x="27" y="60"/>
                  <a:pt x="27" y="60"/>
                  <a:pt x="27" y="60"/>
                </a:cubicBezTo>
                <a:cubicBezTo>
                  <a:pt x="34" y="64"/>
                  <a:pt x="34" y="64"/>
                  <a:pt x="34" y="64"/>
                </a:cubicBezTo>
                <a:cubicBezTo>
                  <a:pt x="53" y="74"/>
                  <a:pt x="73" y="80"/>
                  <a:pt x="95" y="84"/>
                </a:cubicBezTo>
                <a:cubicBezTo>
                  <a:pt x="96" y="84"/>
                  <a:pt x="97" y="84"/>
                  <a:pt x="99" y="84"/>
                </a:cubicBezTo>
                <a:cubicBezTo>
                  <a:pt x="103" y="84"/>
                  <a:pt x="107" y="83"/>
                  <a:pt x="111" y="82"/>
                </a:cubicBezTo>
                <a:lnTo>
                  <a:pt x="111" y="109"/>
                </a:lnTo>
                <a:close/>
                <a:moveTo>
                  <a:pt x="113" y="69"/>
                </a:moveTo>
                <a:cubicBezTo>
                  <a:pt x="110" y="72"/>
                  <a:pt x="105" y="74"/>
                  <a:pt x="100" y="74"/>
                </a:cubicBezTo>
                <a:cubicBezTo>
                  <a:pt x="99" y="74"/>
                  <a:pt x="98" y="74"/>
                  <a:pt x="97" y="74"/>
                </a:cubicBezTo>
                <a:cubicBezTo>
                  <a:pt x="78" y="71"/>
                  <a:pt x="59" y="66"/>
                  <a:pt x="43" y="58"/>
                </a:cubicBezTo>
                <a:cubicBezTo>
                  <a:pt x="120" y="58"/>
                  <a:pt x="120" y="58"/>
                  <a:pt x="120" y="58"/>
                </a:cubicBezTo>
                <a:cubicBezTo>
                  <a:pt x="119" y="62"/>
                  <a:pt x="117" y="66"/>
                  <a:pt x="113" y="69"/>
                </a:cubicBezTo>
                <a:close/>
                <a:moveTo>
                  <a:pt x="121" y="104"/>
                </a:moveTo>
                <a:cubicBezTo>
                  <a:pt x="121" y="85"/>
                  <a:pt x="121" y="85"/>
                  <a:pt x="121" y="85"/>
                </a:cubicBezTo>
                <a:cubicBezTo>
                  <a:pt x="126" y="85"/>
                  <a:pt x="130" y="89"/>
                  <a:pt x="130" y="94"/>
                </a:cubicBezTo>
                <a:cubicBezTo>
                  <a:pt x="130" y="100"/>
                  <a:pt x="126" y="104"/>
                  <a:pt x="121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F659D776-7C08-ABFE-52F9-529CDB7C5A1B}"/>
              </a:ext>
            </a:extLst>
          </p:cNvPr>
          <p:cNvSpPr>
            <a:spLocks noEditPoints="1"/>
          </p:cNvSpPr>
          <p:nvPr/>
        </p:nvSpPr>
        <p:spPr bwMode="auto">
          <a:xfrm>
            <a:off x="11212513" y="4124325"/>
            <a:ext cx="222250" cy="254000"/>
          </a:xfrm>
          <a:custGeom>
            <a:avLst/>
            <a:gdLst>
              <a:gd name="T0" fmla="*/ 51 w 140"/>
              <a:gd name="T1" fmla="*/ 84 h 160"/>
              <a:gd name="T2" fmla="*/ 89 w 140"/>
              <a:gd name="T3" fmla="*/ 84 h 160"/>
              <a:gd name="T4" fmla="*/ 84 w 140"/>
              <a:gd name="T5" fmla="*/ 80 h 160"/>
              <a:gd name="T6" fmla="*/ 121 w 140"/>
              <a:gd name="T7" fmla="*/ 56 h 160"/>
              <a:gd name="T8" fmla="*/ 117 w 140"/>
              <a:gd name="T9" fmla="*/ 0 h 160"/>
              <a:gd name="T10" fmla="*/ 94 w 140"/>
              <a:gd name="T11" fmla="*/ 26 h 160"/>
              <a:gd name="T12" fmla="*/ 70 w 140"/>
              <a:gd name="T13" fmla="*/ 0 h 160"/>
              <a:gd name="T14" fmla="*/ 47 w 140"/>
              <a:gd name="T15" fmla="*/ 26 h 160"/>
              <a:gd name="T16" fmla="*/ 24 w 140"/>
              <a:gd name="T17" fmla="*/ 0 h 160"/>
              <a:gd name="T18" fmla="*/ 19 w 140"/>
              <a:gd name="T19" fmla="*/ 56 h 160"/>
              <a:gd name="T20" fmla="*/ 19 w 140"/>
              <a:gd name="T21" fmla="*/ 105 h 160"/>
              <a:gd name="T22" fmla="*/ 10 w 140"/>
              <a:gd name="T23" fmla="*/ 111 h 160"/>
              <a:gd name="T24" fmla="*/ 119 w 140"/>
              <a:gd name="T25" fmla="*/ 127 h 160"/>
              <a:gd name="T26" fmla="*/ 125 w 140"/>
              <a:gd name="T27" fmla="*/ 104 h 160"/>
              <a:gd name="T28" fmla="*/ 140 w 140"/>
              <a:gd name="T29" fmla="*/ 75 h 160"/>
              <a:gd name="T30" fmla="*/ 18 w 140"/>
              <a:gd name="T31" fmla="*/ 65 h 160"/>
              <a:gd name="T32" fmla="*/ 74 w 140"/>
              <a:gd name="T33" fmla="*/ 14 h 160"/>
              <a:gd name="T34" fmla="*/ 70 w 140"/>
              <a:gd name="T35" fmla="*/ 9 h 160"/>
              <a:gd name="T36" fmla="*/ 43 w 140"/>
              <a:gd name="T37" fmla="*/ 36 h 160"/>
              <a:gd name="T38" fmla="*/ 62 w 140"/>
              <a:gd name="T39" fmla="*/ 26 h 160"/>
              <a:gd name="T40" fmla="*/ 90 w 140"/>
              <a:gd name="T41" fmla="*/ 36 h 160"/>
              <a:gd name="T42" fmla="*/ 109 w 140"/>
              <a:gd name="T43" fmla="*/ 26 h 160"/>
              <a:gd name="T44" fmla="*/ 81 w 140"/>
              <a:gd name="T45" fmla="*/ 56 h 160"/>
              <a:gd name="T46" fmla="*/ 73 w 140"/>
              <a:gd name="T47" fmla="*/ 31 h 160"/>
              <a:gd name="T48" fmla="*/ 53 w 140"/>
              <a:gd name="T49" fmla="*/ 44 h 160"/>
              <a:gd name="T50" fmla="*/ 28 w 140"/>
              <a:gd name="T51" fmla="*/ 56 h 160"/>
              <a:gd name="T52" fmla="*/ 56 w 140"/>
              <a:gd name="T53" fmla="*/ 103 h 160"/>
              <a:gd name="T54" fmla="*/ 34 w 140"/>
              <a:gd name="T55" fmla="*/ 111 h 160"/>
              <a:gd name="T56" fmla="*/ 111 w 140"/>
              <a:gd name="T57" fmla="*/ 65 h 160"/>
              <a:gd name="T58" fmla="*/ 102 w 140"/>
              <a:gd name="T59" fmla="*/ 111 h 160"/>
              <a:gd name="T60" fmla="*/ 69 w 140"/>
              <a:gd name="T61" fmla="*/ 109 h 160"/>
              <a:gd name="T62" fmla="*/ 70 w 140"/>
              <a:gd name="T63" fmla="*/ 132 h 160"/>
              <a:gd name="T64" fmla="*/ 63 w 140"/>
              <a:gd name="T65" fmla="*/ 48 h 160"/>
              <a:gd name="T66" fmla="*/ 69 w 140"/>
              <a:gd name="T67" fmla="*/ 54 h 160"/>
              <a:gd name="T68" fmla="*/ 22 w 140"/>
              <a:gd name="T69" fmla="*/ 9 h 160"/>
              <a:gd name="T70" fmla="*/ 18 w 140"/>
              <a:gd name="T71" fmla="*/ 14 h 160"/>
              <a:gd name="T72" fmla="*/ 38 w 140"/>
              <a:gd name="T73" fmla="*/ 120 h 160"/>
              <a:gd name="T74" fmla="*/ 64 w 140"/>
              <a:gd name="T75" fmla="*/ 117 h 160"/>
              <a:gd name="T76" fmla="*/ 24 w 140"/>
              <a:gd name="T77" fmla="*/ 117 h 160"/>
              <a:gd name="T78" fmla="*/ 44 w 140"/>
              <a:gd name="T79" fmla="*/ 136 h 160"/>
              <a:gd name="T80" fmla="*/ 86 w 140"/>
              <a:gd name="T81" fmla="*/ 134 h 160"/>
              <a:gd name="T82" fmla="*/ 70 w 140"/>
              <a:gd name="T83" fmla="*/ 151 h 160"/>
              <a:gd name="T84" fmla="*/ 75 w 140"/>
              <a:gd name="T85" fmla="*/ 117 h 160"/>
              <a:gd name="T86" fmla="*/ 102 w 140"/>
              <a:gd name="T87" fmla="*/ 121 h 160"/>
              <a:gd name="T88" fmla="*/ 95 w 140"/>
              <a:gd name="T89" fmla="*/ 126 h 160"/>
              <a:gd name="T90" fmla="*/ 117 w 140"/>
              <a:gd name="T91" fmla="*/ 9 h 160"/>
              <a:gd name="T92" fmla="*/ 121 w 140"/>
              <a:gd name="T93" fmla="*/ 84 h 160"/>
              <a:gd name="T94" fmla="*/ 121 w 140"/>
              <a:gd name="T95" fmla="*/ 8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0" h="160">
                <a:moveTo>
                  <a:pt x="51" y="75"/>
                </a:moveTo>
                <a:cubicBezTo>
                  <a:pt x="49" y="75"/>
                  <a:pt x="46" y="77"/>
                  <a:pt x="46" y="80"/>
                </a:cubicBezTo>
                <a:cubicBezTo>
                  <a:pt x="46" y="82"/>
                  <a:pt x="49" y="84"/>
                  <a:pt x="51" y="84"/>
                </a:cubicBezTo>
                <a:cubicBezTo>
                  <a:pt x="53" y="84"/>
                  <a:pt x="55" y="82"/>
                  <a:pt x="55" y="80"/>
                </a:cubicBezTo>
                <a:cubicBezTo>
                  <a:pt x="55" y="77"/>
                  <a:pt x="53" y="75"/>
                  <a:pt x="51" y="75"/>
                </a:cubicBezTo>
                <a:close/>
                <a:moveTo>
                  <a:pt x="89" y="84"/>
                </a:moveTo>
                <a:cubicBezTo>
                  <a:pt x="91" y="84"/>
                  <a:pt x="93" y="82"/>
                  <a:pt x="93" y="80"/>
                </a:cubicBezTo>
                <a:cubicBezTo>
                  <a:pt x="93" y="77"/>
                  <a:pt x="91" y="75"/>
                  <a:pt x="89" y="75"/>
                </a:cubicBezTo>
                <a:cubicBezTo>
                  <a:pt x="86" y="75"/>
                  <a:pt x="84" y="77"/>
                  <a:pt x="84" y="80"/>
                </a:cubicBezTo>
                <a:cubicBezTo>
                  <a:pt x="84" y="82"/>
                  <a:pt x="86" y="84"/>
                  <a:pt x="89" y="84"/>
                </a:cubicBezTo>
                <a:close/>
                <a:moveTo>
                  <a:pt x="140" y="75"/>
                </a:moveTo>
                <a:cubicBezTo>
                  <a:pt x="140" y="65"/>
                  <a:pt x="132" y="56"/>
                  <a:pt x="121" y="56"/>
                </a:cubicBezTo>
                <a:cubicBezTo>
                  <a:pt x="121" y="27"/>
                  <a:pt x="121" y="27"/>
                  <a:pt x="121" y="27"/>
                </a:cubicBezTo>
                <a:cubicBezTo>
                  <a:pt x="127" y="25"/>
                  <a:pt x="131" y="20"/>
                  <a:pt x="131" y="14"/>
                </a:cubicBezTo>
                <a:cubicBezTo>
                  <a:pt x="131" y="6"/>
                  <a:pt x="125" y="0"/>
                  <a:pt x="117" y="0"/>
                </a:cubicBezTo>
                <a:cubicBezTo>
                  <a:pt x="109" y="0"/>
                  <a:pt x="103" y="6"/>
                  <a:pt x="103" y="14"/>
                </a:cubicBezTo>
                <a:cubicBezTo>
                  <a:pt x="103" y="16"/>
                  <a:pt x="103" y="17"/>
                  <a:pt x="104" y="18"/>
                </a:cubicBezTo>
                <a:cubicBezTo>
                  <a:pt x="94" y="26"/>
                  <a:pt x="94" y="26"/>
                  <a:pt x="94" y="26"/>
                </a:cubicBezTo>
                <a:cubicBezTo>
                  <a:pt x="83" y="18"/>
                  <a:pt x="83" y="18"/>
                  <a:pt x="83" y="18"/>
                </a:cubicBezTo>
                <a:cubicBezTo>
                  <a:pt x="84" y="17"/>
                  <a:pt x="84" y="16"/>
                  <a:pt x="84" y="14"/>
                </a:cubicBezTo>
                <a:cubicBezTo>
                  <a:pt x="84" y="6"/>
                  <a:pt x="78" y="0"/>
                  <a:pt x="70" y="0"/>
                </a:cubicBezTo>
                <a:cubicBezTo>
                  <a:pt x="62" y="0"/>
                  <a:pt x="56" y="6"/>
                  <a:pt x="56" y="14"/>
                </a:cubicBezTo>
                <a:cubicBezTo>
                  <a:pt x="56" y="16"/>
                  <a:pt x="57" y="17"/>
                  <a:pt x="57" y="18"/>
                </a:cubicBezTo>
                <a:cubicBezTo>
                  <a:pt x="47" y="26"/>
                  <a:pt x="47" y="26"/>
                  <a:pt x="47" y="26"/>
                </a:cubicBezTo>
                <a:cubicBezTo>
                  <a:pt x="36" y="18"/>
                  <a:pt x="36" y="18"/>
                  <a:pt x="36" y="18"/>
                </a:cubicBezTo>
                <a:cubicBezTo>
                  <a:pt x="37" y="17"/>
                  <a:pt x="38" y="16"/>
                  <a:pt x="38" y="14"/>
                </a:cubicBezTo>
                <a:cubicBezTo>
                  <a:pt x="38" y="6"/>
                  <a:pt x="31" y="0"/>
                  <a:pt x="24" y="0"/>
                </a:cubicBezTo>
                <a:cubicBezTo>
                  <a:pt x="16" y="0"/>
                  <a:pt x="10" y="6"/>
                  <a:pt x="10" y="14"/>
                </a:cubicBezTo>
                <a:cubicBezTo>
                  <a:pt x="10" y="20"/>
                  <a:pt x="14" y="25"/>
                  <a:pt x="19" y="27"/>
                </a:cubicBezTo>
                <a:cubicBezTo>
                  <a:pt x="19" y="56"/>
                  <a:pt x="19" y="56"/>
                  <a:pt x="19" y="56"/>
                </a:cubicBezTo>
                <a:cubicBezTo>
                  <a:pt x="8" y="56"/>
                  <a:pt x="0" y="64"/>
                  <a:pt x="0" y="75"/>
                </a:cubicBezTo>
                <a:cubicBezTo>
                  <a:pt x="0" y="85"/>
                  <a:pt x="8" y="94"/>
                  <a:pt x="19" y="94"/>
                </a:cubicBezTo>
                <a:cubicBezTo>
                  <a:pt x="19" y="105"/>
                  <a:pt x="19" y="105"/>
                  <a:pt x="19" y="105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15" y="104"/>
                  <a:pt x="15" y="104"/>
                  <a:pt x="14" y="104"/>
                </a:cubicBezTo>
                <a:cubicBezTo>
                  <a:pt x="11" y="104"/>
                  <a:pt x="8" y="108"/>
                  <a:pt x="10" y="111"/>
                </a:cubicBezTo>
                <a:cubicBezTo>
                  <a:pt x="17" y="121"/>
                  <a:pt x="18" y="123"/>
                  <a:pt x="22" y="127"/>
                </a:cubicBezTo>
                <a:cubicBezTo>
                  <a:pt x="30" y="147"/>
                  <a:pt x="49" y="160"/>
                  <a:pt x="71" y="160"/>
                </a:cubicBezTo>
                <a:cubicBezTo>
                  <a:pt x="92" y="160"/>
                  <a:pt x="111" y="147"/>
                  <a:pt x="119" y="127"/>
                </a:cubicBezTo>
                <a:cubicBezTo>
                  <a:pt x="123" y="123"/>
                  <a:pt x="125" y="121"/>
                  <a:pt x="131" y="111"/>
                </a:cubicBezTo>
                <a:cubicBezTo>
                  <a:pt x="133" y="108"/>
                  <a:pt x="131" y="104"/>
                  <a:pt x="127" y="104"/>
                </a:cubicBezTo>
                <a:cubicBezTo>
                  <a:pt x="126" y="104"/>
                  <a:pt x="126" y="104"/>
                  <a:pt x="125" y="104"/>
                </a:cubicBezTo>
                <a:cubicBezTo>
                  <a:pt x="123" y="105"/>
                  <a:pt x="123" y="105"/>
                  <a:pt x="123" y="105"/>
                </a:cubicBezTo>
                <a:cubicBezTo>
                  <a:pt x="123" y="94"/>
                  <a:pt x="123" y="94"/>
                  <a:pt x="123" y="94"/>
                </a:cubicBezTo>
                <a:cubicBezTo>
                  <a:pt x="132" y="94"/>
                  <a:pt x="140" y="85"/>
                  <a:pt x="140" y="75"/>
                </a:cubicBezTo>
                <a:close/>
                <a:moveTo>
                  <a:pt x="18" y="84"/>
                </a:moveTo>
                <a:cubicBezTo>
                  <a:pt x="12" y="84"/>
                  <a:pt x="8" y="80"/>
                  <a:pt x="8" y="75"/>
                </a:cubicBezTo>
                <a:cubicBezTo>
                  <a:pt x="8" y="70"/>
                  <a:pt x="13" y="65"/>
                  <a:pt x="18" y="65"/>
                </a:cubicBezTo>
                <a:lnTo>
                  <a:pt x="18" y="84"/>
                </a:lnTo>
                <a:close/>
                <a:moveTo>
                  <a:pt x="70" y="9"/>
                </a:moveTo>
                <a:cubicBezTo>
                  <a:pt x="72" y="9"/>
                  <a:pt x="74" y="11"/>
                  <a:pt x="74" y="14"/>
                </a:cubicBezTo>
                <a:cubicBezTo>
                  <a:pt x="74" y="16"/>
                  <a:pt x="72" y="18"/>
                  <a:pt x="70" y="18"/>
                </a:cubicBezTo>
                <a:cubicBezTo>
                  <a:pt x="67" y="18"/>
                  <a:pt x="65" y="16"/>
                  <a:pt x="65" y="14"/>
                </a:cubicBezTo>
                <a:cubicBezTo>
                  <a:pt x="65" y="12"/>
                  <a:pt x="67" y="9"/>
                  <a:pt x="70" y="9"/>
                </a:cubicBezTo>
                <a:close/>
                <a:moveTo>
                  <a:pt x="28" y="27"/>
                </a:moveTo>
                <a:cubicBezTo>
                  <a:pt x="31" y="26"/>
                  <a:pt x="31" y="26"/>
                  <a:pt x="31" y="26"/>
                </a:cubicBezTo>
                <a:cubicBezTo>
                  <a:pt x="43" y="36"/>
                  <a:pt x="43" y="36"/>
                  <a:pt x="43" y="36"/>
                </a:cubicBezTo>
                <a:cubicBezTo>
                  <a:pt x="44" y="37"/>
                  <a:pt x="45" y="37"/>
                  <a:pt x="46" y="37"/>
                </a:cubicBezTo>
                <a:cubicBezTo>
                  <a:pt x="47" y="37"/>
                  <a:pt x="48" y="37"/>
                  <a:pt x="49" y="36"/>
                </a:cubicBezTo>
                <a:cubicBezTo>
                  <a:pt x="62" y="26"/>
                  <a:pt x="62" y="26"/>
                  <a:pt x="62" y="26"/>
                </a:cubicBezTo>
                <a:cubicBezTo>
                  <a:pt x="64" y="27"/>
                  <a:pt x="66" y="28"/>
                  <a:pt x="69" y="28"/>
                </a:cubicBezTo>
                <a:cubicBezTo>
                  <a:pt x="72" y="28"/>
                  <a:pt x="75" y="27"/>
                  <a:pt x="77" y="26"/>
                </a:cubicBezTo>
                <a:cubicBezTo>
                  <a:pt x="90" y="36"/>
                  <a:pt x="90" y="36"/>
                  <a:pt x="90" y="36"/>
                </a:cubicBezTo>
                <a:cubicBezTo>
                  <a:pt x="90" y="37"/>
                  <a:pt x="91" y="37"/>
                  <a:pt x="92" y="37"/>
                </a:cubicBezTo>
                <a:cubicBezTo>
                  <a:pt x="93" y="37"/>
                  <a:pt x="95" y="37"/>
                  <a:pt x="96" y="36"/>
                </a:cubicBezTo>
                <a:cubicBezTo>
                  <a:pt x="109" y="26"/>
                  <a:pt x="109" y="26"/>
                  <a:pt x="109" y="26"/>
                </a:cubicBezTo>
                <a:cubicBezTo>
                  <a:pt x="111" y="27"/>
                  <a:pt x="111" y="27"/>
                  <a:pt x="111" y="27"/>
                </a:cubicBezTo>
                <a:cubicBezTo>
                  <a:pt x="111" y="56"/>
                  <a:pt x="111" y="56"/>
                  <a:pt x="111" y="56"/>
                </a:cubicBezTo>
                <a:cubicBezTo>
                  <a:pt x="81" y="56"/>
                  <a:pt x="81" y="56"/>
                  <a:pt x="81" y="56"/>
                </a:cubicBezTo>
                <a:cubicBezTo>
                  <a:pt x="86" y="51"/>
                  <a:pt x="86" y="51"/>
                  <a:pt x="86" y="51"/>
                </a:cubicBezTo>
                <a:cubicBezTo>
                  <a:pt x="88" y="49"/>
                  <a:pt x="88" y="46"/>
                  <a:pt x="86" y="44"/>
                </a:cubicBezTo>
                <a:cubicBezTo>
                  <a:pt x="73" y="31"/>
                  <a:pt x="73" y="31"/>
                  <a:pt x="73" y="31"/>
                </a:cubicBezTo>
                <a:cubicBezTo>
                  <a:pt x="72" y="30"/>
                  <a:pt x="71" y="29"/>
                  <a:pt x="69" y="29"/>
                </a:cubicBezTo>
                <a:cubicBezTo>
                  <a:pt x="68" y="29"/>
                  <a:pt x="67" y="30"/>
                  <a:pt x="67" y="31"/>
                </a:cubicBezTo>
                <a:cubicBezTo>
                  <a:pt x="53" y="44"/>
                  <a:pt x="53" y="44"/>
                  <a:pt x="53" y="44"/>
                </a:cubicBezTo>
                <a:cubicBezTo>
                  <a:pt x="51" y="46"/>
                  <a:pt x="51" y="49"/>
                  <a:pt x="53" y="51"/>
                </a:cubicBezTo>
                <a:cubicBezTo>
                  <a:pt x="59" y="56"/>
                  <a:pt x="59" y="56"/>
                  <a:pt x="59" y="56"/>
                </a:cubicBezTo>
                <a:cubicBezTo>
                  <a:pt x="28" y="56"/>
                  <a:pt x="28" y="56"/>
                  <a:pt x="28" y="56"/>
                </a:cubicBezTo>
                <a:lnTo>
                  <a:pt x="28" y="27"/>
                </a:lnTo>
                <a:close/>
                <a:moveTo>
                  <a:pt x="69" y="109"/>
                </a:moveTo>
                <a:cubicBezTo>
                  <a:pt x="66" y="105"/>
                  <a:pt x="61" y="103"/>
                  <a:pt x="56" y="103"/>
                </a:cubicBezTo>
                <a:cubicBezTo>
                  <a:pt x="52" y="103"/>
                  <a:pt x="47" y="105"/>
                  <a:pt x="43" y="109"/>
                </a:cubicBezTo>
                <a:cubicBezTo>
                  <a:pt x="42" y="110"/>
                  <a:pt x="40" y="111"/>
                  <a:pt x="37" y="111"/>
                </a:cubicBezTo>
                <a:cubicBezTo>
                  <a:pt x="36" y="111"/>
                  <a:pt x="35" y="111"/>
                  <a:pt x="34" y="111"/>
                </a:cubicBezTo>
                <a:cubicBezTo>
                  <a:pt x="26" y="108"/>
                  <a:pt x="26" y="108"/>
                  <a:pt x="26" y="108"/>
                </a:cubicBezTo>
                <a:cubicBezTo>
                  <a:pt x="26" y="65"/>
                  <a:pt x="26" y="65"/>
                  <a:pt x="26" y="65"/>
                </a:cubicBezTo>
                <a:cubicBezTo>
                  <a:pt x="111" y="65"/>
                  <a:pt x="111" y="65"/>
                  <a:pt x="111" y="65"/>
                </a:cubicBezTo>
                <a:cubicBezTo>
                  <a:pt x="111" y="108"/>
                  <a:pt x="111" y="108"/>
                  <a:pt x="111" y="108"/>
                </a:cubicBezTo>
                <a:cubicBezTo>
                  <a:pt x="104" y="111"/>
                  <a:pt x="104" y="111"/>
                  <a:pt x="104" y="111"/>
                </a:cubicBezTo>
                <a:cubicBezTo>
                  <a:pt x="103" y="111"/>
                  <a:pt x="102" y="111"/>
                  <a:pt x="102" y="111"/>
                </a:cubicBezTo>
                <a:cubicBezTo>
                  <a:pt x="99" y="111"/>
                  <a:pt x="97" y="110"/>
                  <a:pt x="95" y="109"/>
                </a:cubicBezTo>
                <a:cubicBezTo>
                  <a:pt x="91" y="105"/>
                  <a:pt x="87" y="103"/>
                  <a:pt x="82" y="103"/>
                </a:cubicBezTo>
                <a:cubicBezTo>
                  <a:pt x="77" y="103"/>
                  <a:pt x="73" y="105"/>
                  <a:pt x="69" y="109"/>
                </a:cubicBezTo>
                <a:close/>
                <a:moveTo>
                  <a:pt x="70" y="124"/>
                </a:moveTo>
                <a:cubicBezTo>
                  <a:pt x="71" y="126"/>
                  <a:pt x="73" y="128"/>
                  <a:pt x="77" y="130"/>
                </a:cubicBezTo>
                <a:cubicBezTo>
                  <a:pt x="75" y="131"/>
                  <a:pt x="72" y="132"/>
                  <a:pt x="70" y="132"/>
                </a:cubicBezTo>
                <a:cubicBezTo>
                  <a:pt x="67" y="132"/>
                  <a:pt x="65" y="131"/>
                  <a:pt x="63" y="130"/>
                </a:cubicBezTo>
                <a:cubicBezTo>
                  <a:pt x="66" y="128"/>
                  <a:pt x="68" y="126"/>
                  <a:pt x="70" y="124"/>
                </a:cubicBezTo>
                <a:close/>
                <a:moveTo>
                  <a:pt x="63" y="48"/>
                </a:moveTo>
                <a:cubicBezTo>
                  <a:pt x="69" y="41"/>
                  <a:pt x="69" y="41"/>
                  <a:pt x="69" y="41"/>
                </a:cubicBezTo>
                <a:cubicBezTo>
                  <a:pt x="76" y="48"/>
                  <a:pt x="76" y="48"/>
                  <a:pt x="76" y="48"/>
                </a:cubicBezTo>
                <a:cubicBezTo>
                  <a:pt x="69" y="54"/>
                  <a:pt x="69" y="54"/>
                  <a:pt x="69" y="54"/>
                </a:cubicBezTo>
                <a:lnTo>
                  <a:pt x="63" y="48"/>
                </a:lnTo>
                <a:close/>
                <a:moveTo>
                  <a:pt x="18" y="14"/>
                </a:moveTo>
                <a:cubicBezTo>
                  <a:pt x="18" y="12"/>
                  <a:pt x="20" y="9"/>
                  <a:pt x="22" y="9"/>
                </a:cubicBezTo>
                <a:cubicBezTo>
                  <a:pt x="25" y="9"/>
                  <a:pt x="27" y="11"/>
                  <a:pt x="27" y="14"/>
                </a:cubicBezTo>
                <a:cubicBezTo>
                  <a:pt x="27" y="16"/>
                  <a:pt x="25" y="18"/>
                  <a:pt x="22" y="18"/>
                </a:cubicBezTo>
                <a:cubicBezTo>
                  <a:pt x="20" y="18"/>
                  <a:pt x="18" y="16"/>
                  <a:pt x="18" y="14"/>
                </a:cubicBezTo>
                <a:close/>
                <a:moveTo>
                  <a:pt x="24" y="117"/>
                </a:moveTo>
                <a:cubicBezTo>
                  <a:pt x="32" y="119"/>
                  <a:pt x="32" y="119"/>
                  <a:pt x="32" y="119"/>
                </a:cubicBezTo>
                <a:cubicBezTo>
                  <a:pt x="34" y="120"/>
                  <a:pt x="36" y="120"/>
                  <a:pt x="38" y="120"/>
                </a:cubicBezTo>
                <a:cubicBezTo>
                  <a:pt x="42" y="120"/>
                  <a:pt x="47" y="119"/>
                  <a:pt x="50" y="115"/>
                </a:cubicBezTo>
                <a:cubicBezTo>
                  <a:pt x="52" y="113"/>
                  <a:pt x="54" y="113"/>
                  <a:pt x="56" y="113"/>
                </a:cubicBezTo>
                <a:cubicBezTo>
                  <a:pt x="59" y="113"/>
                  <a:pt x="62" y="114"/>
                  <a:pt x="64" y="117"/>
                </a:cubicBezTo>
                <a:cubicBezTo>
                  <a:pt x="61" y="119"/>
                  <a:pt x="58" y="123"/>
                  <a:pt x="52" y="125"/>
                </a:cubicBezTo>
                <a:cubicBezTo>
                  <a:pt x="49" y="126"/>
                  <a:pt x="47" y="126"/>
                  <a:pt x="44" y="126"/>
                </a:cubicBezTo>
                <a:cubicBezTo>
                  <a:pt x="36" y="126"/>
                  <a:pt x="29" y="123"/>
                  <a:pt x="24" y="117"/>
                </a:cubicBezTo>
                <a:close/>
                <a:moveTo>
                  <a:pt x="70" y="151"/>
                </a:moveTo>
                <a:cubicBezTo>
                  <a:pt x="57" y="151"/>
                  <a:pt x="44" y="145"/>
                  <a:pt x="36" y="135"/>
                </a:cubicBezTo>
                <a:cubicBezTo>
                  <a:pt x="39" y="135"/>
                  <a:pt x="41" y="136"/>
                  <a:pt x="44" y="136"/>
                </a:cubicBezTo>
                <a:cubicBezTo>
                  <a:pt x="47" y="136"/>
                  <a:pt x="50" y="135"/>
                  <a:pt x="53" y="134"/>
                </a:cubicBezTo>
                <a:cubicBezTo>
                  <a:pt x="57" y="139"/>
                  <a:pt x="63" y="141"/>
                  <a:pt x="69" y="141"/>
                </a:cubicBezTo>
                <a:cubicBezTo>
                  <a:pt x="75" y="141"/>
                  <a:pt x="82" y="139"/>
                  <a:pt x="86" y="134"/>
                </a:cubicBezTo>
                <a:cubicBezTo>
                  <a:pt x="89" y="135"/>
                  <a:pt x="92" y="136"/>
                  <a:pt x="95" y="136"/>
                </a:cubicBezTo>
                <a:cubicBezTo>
                  <a:pt x="97" y="136"/>
                  <a:pt x="100" y="135"/>
                  <a:pt x="102" y="135"/>
                </a:cubicBezTo>
                <a:cubicBezTo>
                  <a:pt x="95" y="145"/>
                  <a:pt x="83" y="151"/>
                  <a:pt x="70" y="151"/>
                </a:cubicBezTo>
                <a:close/>
                <a:moveTo>
                  <a:pt x="95" y="126"/>
                </a:moveTo>
                <a:cubicBezTo>
                  <a:pt x="92" y="126"/>
                  <a:pt x="90" y="126"/>
                  <a:pt x="87" y="125"/>
                </a:cubicBezTo>
                <a:cubicBezTo>
                  <a:pt x="81" y="123"/>
                  <a:pt x="78" y="120"/>
                  <a:pt x="75" y="117"/>
                </a:cubicBezTo>
                <a:cubicBezTo>
                  <a:pt x="77" y="115"/>
                  <a:pt x="80" y="113"/>
                  <a:pt x="83" y="113"/>
                </a:cubicBezTo>
                <a:cubicBezTo>
                  <a:pt x="85" y="113"/>
                  <a:pt x="87" y="114"/>
                  <a:pt x="89" y="116"/>
                </a:cubicBezTo>
                <a:cubicBezTo>
                  <a:pt x="92" y="119"/>
                  <a:pt x="97" y="121"/>
                  <a:pt x="102" y="121"/>
                </a:cubicBezTo>
                <a:cubicBezTo>
                  <a:pt x="103" y="121"/>
                  <a:pt x="105" y="121"/>
                  <a:pt x="107" y="120"/>
                </a:cubicBezTo>
                <a:cubicBezTo>
                  <a:pt x="115" y="117"/>
                  <a:pt x="115" y="117"/>
                  <a:pt x="115" y="117"/>
                </a:cubicBezTo>
                <a:cubicBezTo>
                  <a:pt x="110" y="123"/>
                  <a:pt x="102" y="126"/>
                  <a:pt x="95" y="126"/>
                </a:cubicBezTo>
                <a:close/>
                <a:moveTo>
                  <a:pt x="117" y="18"/>
                </a:moveTo>
                <a:cubicBezTo>
                  <a:pt x="114" y="18"/>
                  <a:pt x="112" y="16"/>
                  <a:pt x="112" y="14"/>
                </a:cubicBezTo>
                <a:cubicBezTo>
                  <a:pt x="112" y="12"/>
                  <a:pt x="114" y="9"/>
                  <a:pt x="117" y="9"/>
                </a:cubicBezTo>
                <a:cubicBezTo>
                  <a:pt x="119" y="9"/>
                  <a:pt x="121" y="11"/>
                  <a:pt x="121" y="14"/>
                </a:cubicBezTo>
                <a:cubicBezTo>
                  <a:pt x="121" y="16"/>
                  <a:pt x="119" y="18"/>
                  <a:pt x="117" y="18"/>
                </a:cubicBezTo>
                <a:close/>
                <a:moveTo>
                  <a:pt x="121" y="84"/>
                </a:moveTo>
                <a:cubicBezTo>
                  <a:pt x="121" y="65"/>
                  <a:pt x="121" y="65"/>
                  <a:pt x="121" y="65"/>
                </a:cubicBezTo>
                <a:cubicBezTo>
                  <a:pt x="127" y="65"/>
                  <a:pt x="131" y="70"/>
                  <a:pt x="131" y="75"/>
                </a:cubicBezTo>
                <a:cubicBezTo>
                  <a:pt x="131" y="80"/>
                  <a:pt x="127" y="84"/>
                  <a:pt x="121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0190613A-9BD4-0E2C-69E3-CCAE759B3E62}"/>
              </a:ext>
            </a:extLst>
          </p:cNvPr>
          <p:cNvSpPr>
            <a:spLocks noEditPoints="1"/>
          </p:cNvSpPr>
          <p:nvPr/>
        </p:nvSpPr>
        <p:spPr bwMode="auto">
          <a:xfrm>
            <a:off x="9544051" y="1922463"/>
            <a:ext cx="254000" cy="254000"/>
          </a:xfrm>
          <a:custGeom>
            <a:avLst/>
            <a:gdLst>
              <a:gd name="T0" fmla="*/ 17 w 160"/>
              <a:gd name="T1" fmla="*/ 110 h 160"/>
              <a:gd name="T2" fmla="*/ 17 w 160"/>
              <a:gd name="T3" fmla="*/ 78 h 160"/>
              <a:gd name="T4" fmla="*/ 139 w 160"/>
              <a:gd name="T5" fmla="*/ 78 h 160"/>
              <a:gd name="T6" fmla="*/ 139 w 160"/>
              <a:gd name="T7" fmla="*/ 110 h 160"/>
              <a:gd name="T8" fmla="*/ 139 w 160"/>
              <a:gd name="T9" fmla="*/ 78 h 160"/>
              <a:gd name="T10" fmla="*/ 130 w 160"/>
              <a:gd name="T11" fmla="*/ 29 h 160"/>
              <a:gd name="T12" fmla="*/ 125 w 160"/>
              <a:gd name="T13" fmla="*/ 43 h 160"/>
              <a:gd name="T14" fmla="*/ 121 w 160"/>
              <a:gd name="T15" fmla="*/ 29 h 160"/>
              <a:gd name="T16" fmla="*/ 111 w 160"/>
              <a:gd name="T17" fmla="*/ 38 h 160"/>
              <a:gd name="T18" fmla="*/ 103 w 160"/>
              <a:gd name="T19" fmla="*/ 38 h 160"/>
              <a:gd name="T20" fmla="*/ 93 w 160"/>
              <a:gd name="T21" fmla="*/ 29 h 160"/>
              <a:gd name="T22" fmla="*/ 89 w 160"/>
              <a:gd name="T23" fmla="*/ 43 h 160"/>
              <a:gd name="T24" fmla="*/ 84 w 160"/>
              <a:gd name="T25" fmla="*/ 29 h 160"/>
              <a:gd name="T26" fmla="*/ 75 w 160"/>
              <a:gd name="T27" fmla="*/ 38 h 160"/>
              <a:gd name="T28" fmla="*/ 66 w 160"/>
              <a:gd name="T29" fmla="*/ 38 h 160"/>
              <a:gd name="T30" fmla="*/ 56 w 160"/>
              <a:gd name="T31" fmla="*/ 29 h 160"/>
              <a:gd name="T32" fmla="*/ 52 w 160"/>
              <a:gd name="T33" fmla="*/ 43 h 160"/>
              <a:gd name="T34" fmla="*/ 48 w 160"/>
              <a:gd name="T35" fmla="*/ 29 h 160"/>
              <a:gd name="T36" fmla="*/ 38 w 160"/>
              <a:gd name="T37" fmla="*/ 38 h 160"/>
              <a:gd name="T38" fmla="*/ 30 w 160"/>
              <a:gd name="T39" fmla="*/ 38 h 160"/>
              <a:gd name="T40" fmla="*/ 6 w 160"/>
              <a:gd name="T41" fmla="*/ 29 h 160"/>
              <a:gd name="T42" fmla="*/ 30 w 160"/>
              <a:gd name="T43" fmla="*/ 57 h 160"/>
              <a:gd name="T44" fmla="*/ 160 w 160"/>
              <a:gd name="T45" fmla="*/ 34 h 160"/>
              <a:gd name="T46" fmla="*/ 44 w 160"/>
              <a:gd name="T47" fmla="*/ 155 h 160"/>
              <a:gd name="T48" fmla="*/ 50 w 160"/>
              <a:gd name="T49" fmla="*/ 160 h 160"/>
              <a:gd name="T50" fmla="*/ 54 w 160"/>
              <a:gd name="T51" fmla="*/ 154 h 160"/>
              <a:gd name="T52" fmla="*/ 44 w 160"/>
              <a:gd name="T53" fmla="*/ 155 h 160"/>
              <a:gd name="T54" fmla="*/ 101 w 160"/>
              <a:gd name="T55" fmla="*/ 155 h 160"/>
              <a:gd name="T56" fmla="*/ 110 w 160"/>
              <a:gd name="T57" fmla="*/ 155 h 160"/>
              <a:gd name="T58" fmla="*/ 101 w 160"/>
              <a:gd name="T59" fmla="*/ 154 h 160"/>
              <a:gd name="T60" fmla="*/ 27 w 160"/>
              <a:gd name="T61" fmla="*/ 108 h 160"/>
              <a:gd name="T62" fmla="*/ 46 w 160"/>
              <a:gd name="T63" fmla="*/ 117 h 160"/>
              <a:gd name="T64" fmla="*/ 73 w 160"/>
              <a:gd name="T65" fmla="*/ 99 h 160"/>
              <a:gd name="T66" fmla="*/ 55 w 160"/>
              <a:gd name="T67" fmla="*/ 117 h 160"/>
              <a:gd name="T68" fmla="*/ 78 w 160"/>
              <a:gd name="T69" fmla="*/ 160 h 160"/>
              <a:gd name="T70" fmla="*/ 101 w 160"/>
              <a:gd name="T71" fmla="*/ 117 h 160"/>
              <a:gd name="T72" fmla="*/ 83 w 160"/>
              <a:gd name="T73" fmla="*/ 99 h 160"/>
              <a:gd name="T74" fmla="*/ 111 w 160"/>
              <a:gd name="T75" fmla="*/ 117 h 160"/>
              <a:gd name="T76" fmla="*/ 129 w 160"/>
              <a:gd name="T77" fmla="*/ 108 h 160"/>
              <a:gd name="T78" fmla="*/ 27 w 160"/>
              <a:gd name="T79" fmla="*/ 66 h 160"/>
              <a:gd name="T80" fmla="*/ 97 w 160"/>
              <a:gd name="T81" fmla="*/ 75 h 160"/>
              <a:gd name="T82" fmla="*/ 97 w 160"/>
              <a:gd name="T83" fmla="*/ 84 h 160"/>
              <a:gd name="T84" fmla="*/ 97 w 160"/>
              <a:gd name="T85" fmla="*/ 75 h 160"/>
              <a:gd name="T86" fmla="*/ 91 w 160"/>
              <a:gd name="T87" fmla="*/ 117 h 160"/>
              <a:gd name="T88" fmla="*/ 94 w 160"/>
              <a:gd name="T89" fmla="*/ 125 h 160"/>
              <a:gd name="T90" fmla="*/ 62 w 160"/>
              <a:gd name="T91" fmla="*/ 125 h 160"/>
              <a:gd name="T92" fmla="*/ 65 w 160"/>
              <a:gd name="T93" fmla="*/ 117 h 160"/>
              <a:gd name="T94" fmla="*/ 78 w 160"/>
              <a:gd name="T95" fmla="*/ 122 h 160"/>
              <a:gd name="T96" fmla="*/ 59 w 160"/>
              <a:gd name="T97" fmla="*/ 75 h 160"/>
              <a:gd name="T98" fmla="*/ 59 w 160"/>
              <a:gd name="T99" fmla="*/ 84 h 160"/>
              <a:gd name="T100" fmla="*/ 59 w 160"/>
              <a:gd name="T101" fmla="*/ 75 h 160"/>
              <a:gd name="T102" fmla="*/ 78 w 160"/>
              <a:gd name="T103" fmla="*/ 0 h 160"/>
              <a:gd name="T104" fmla="*/ 48 w 160"/>
              <a:gd name="T105" fmla="*/ 18 h 160"/>
              <a:gd name="T106" fmla="*/ 97 w 160"/>
              <a:gd name="T107" fmla="*/ 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60">
                <a:moveTo>
                  <a:pt x="8" y="94"/>
                </a:moveTo>
                <a:cubicBezTo>
                  <a:pt x="8" y="101"/>
                  <a:pt x="12" y="107"/>
                  <a:pt x="17" y="110"/>
                </a:cubicBezTo>
                <a:cubicBezTo>
                  <a:pt x="17" y="108"/>
                  <a:pt x="17" y="108"/>
                  <a:pt x="17" y="108"/>
                </a:cubicBezTo>
                <a:cubicBezTo>
                  <a:pt x="17" y="78"/>
                  <a:pt x="17" y="78"/>
                  <a:pt x="17" y="78"/>
                </a:cubicBezTo>
                <a:cubicBezTo>
                  <a:pt x="12" y="81"/>
                  <a:pt x="8" y="87"/>
                  <a:pt x="8" y="94"/>
                </a:cubicBezTo>
                <a:close/>
                <a:moveTo>
                  <a:pt x="139" y="78"/>
                </a:moveTo>
                <a:cubicBezTo>
                  <a:pt x="139" y="108"/>
                  <a:pt x="139" y="108"/>
                  <a:pt x="139" y="108"/>
                </a:cubicBezTo>
                <a:cubicBezTo>
                  <a:pt x="139" y="110"/>
                  <a:pt x="139" y="110"/>
                  <a:pt x="139" y="110"/>
                </a:cubicBezTo>
                <a:cubicBezTo>
                  <a:pt x="145" y="107"/>
                  <a:pt x="148" y="101"/>
                  <a:pt x="148" y="94"/>
                </a:cubicBezTo>
                <a:cubicBezTo>
                  <a:pt x="148" y="87"/>
                  <a:pt x="145" y="81"/>
                  <a:pt x="139" y="78"/>
                </a:cubicBezTo>
                <a:close/>
                <a:moveTo>
                  <a:pt x="153" y="29"/>
                </a:moveTo>
                <a:cubicBezTo>
                  <a:pt x="130" y="29"/>
                  <a:pt x="130" y="29"/>
                  <a:pt x="130" y="29"/>
                </a:cubicBezTo>
                <a:cubicBezTo>
                  <a:pt x="130" y="38"/>
                  <a:pt x="130" y="38"/>
                  <a:pt x="130" y="38"/>
                </a:cubicBezTo>
                <a:cubicBezTo>
                  <a:pt x="130" y="41"/>
                  <a:pt x="128" y="43"/>
                  <a:pt x="125" y="43"/>
                </a:cubicBezTo>
                <a:cubicBezTo>
                  <a:pt x="123" y="43"/>
                  <a:pt x="121" y="41"/>
                  <a:pt x="121" y="38"/>
                </a:cubicBezTo>
                <a:cubicBezTo>
                  <a:pt x="121" y="29"/>
                  <a:pt x="121" y="29"/>
                  <a:pt x="121" y="29"/>
                </a:cubicBezTo>
                <a:cubicBezTo>
                  <a:pt x="111" y="29"/>
                  <a:pt x="111" y="29"/>
                  <a:pt x="111" y="29"/>
                </a:cubicBezTo>
                <a:cubicBezTo>
                  <a:pt x="111" y="38"/>
                  <a:pt x="111" y="38"/>
                  <a:pt x="111" y="38"/>
                </a:cubicBezTo>
                <a:cubicBezTo>
                  <a:pt x="111" y="41"/>
                  <a:pt x="109" y="43"/>
                  <a:pt x="107" y="43"/>
                </a:cubicBezTo>
                <a:cubicBezTo>
                  <a:pt x="105" y="43"/>
                  <a:pt x="103" y="41"/>
                  <a:pt x="103" y="38"/>
                </a:cubicBezTo>
                <a:cubicBezTo>
                  <a:pt x="103" y="29"/>
                  <a:pt x="103" y="29"/>
                  <a:pt x="103" y="29"/>
                </a:cubicBezTo>
                <a:cubicBezTo>
                  <a:pt x="93" y="29"/>
                  <a:pt x="93" y="29"/>
                  <a:pt x="93" y="29"/>
                </a:cubicBezTo>
                <a:cubicBezTo>
                  <a:pt x="93" y="38"/>
                  <a:pt x="93" y="38"/>
                  <a:pt x="93" y="38"/>
                </a:cubicBezTo>
                <a:cubicBezTo>
                  <a:pt x="93" y="41"/>
                  <a:pt x="91" y="43"/>
                  <a:pt x="89" y="43"/>
                </a:cubicBezTo>
                <a:cubicBezTo>
                  <a:pt x="86" y="43"/>
                  <a:pt x="84" y="41"/>
                  <a:pt x="84" y="38"/>
                </a:cubicBezTo>
                <a:cubicBezTo>
                  <a:pt x="84" y="29"/>
                  <a:pt x="84" y="29"/>
                  <a:pt x="84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38"/>
                  <a:pt x="75" y="38"/>
                  <a:pt x="75" y="38"/>
                </a:cubicBezTo>
                <a:cubicBezTo>
                  <a:pt x="75" y="41"/>
                  <a:pt x="73" y="43"/>
                  <a:pt x="70" y="43"/>
                </a:cubicBezTo>
                <a:cubicBezTo>
                  <a:pt x="68" y="43"/>
                  <a:pt x="66" y="41"/>
                  <a:pt x="66" y="38"/>
                </a:cubicBezTo>
                <a:cubicBezTo>
                  <a:pt x="66" y="29"/>
                  <a:pt x="66" y="29"/>
                  <a:pt x="66" y="29"/>
                </a:cubicBezTo>
                <a:cubicBezTo>
                  <a:pt x="56" y="29"/>
                  <a:pt x="56" y="29"/>
                  <a:pt x="56" y="29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41"/>
                  <a:pt x="54" y="43"/>
                  <a:pt x="52" y="43"/>
                </a:cubicBezTo>
                <a:cubicBezTo>
                  <a:pt x="50" y="43"/>
                  <a:pt x="48" y="41"/>
                  <a:pt x="48" y="38"/>
                </a:cubicBezTo>
                <a:cubicBezTo>
                  <a:pt x="48" y="29"/>
                  <a:pt x="48" y="29"/>
                  <a:pt x="48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38" y="38"/>
                  <a:pt x="38" y="38"/>
                  <a:pt x="38" y="38"/>
                </a:cubicBezTo>
                <a:cubicBezTo>
                  <a:pt x="38" y="41"/>
                  <a:pt x="36" y="43"/>
                  <a:pt x="34" y="43"/>
                </a:cubicBezTo>
                <a:cubicBezTo>
                  <a:pt x="32" y="43"/>
                  <a:pt x="30" y="41"/>
                  <a:pt x="30" y="38"/>
                </a:cubicBezTo>
                <a:cubicBezTo>
                  <a:pt x="30" y="29"/>
                  <a:pt x="30" y="29"/>
                  <a:pt x="30" y="29"/>
                </a:cubicBezTo>
                <a:cubicBezTo>
                  <a:pt x="6" y="29"/>
                  <a:pt x="6" y="29"/>
                  <a:pt x="6" y="29"/>
                </a:cubicBezTo>
                <a:cubicBezTo>
                  <a:pt x="3" y="29"/>
                  <a:pt x="0" y="32"/>
                  <a:pt x="1" y="34"/>
                </a:cubicBezTo>
                <a:cubicBezTo>
                  <a:pt x="4" y="47"/>
                  <a:pt x="16" y="57"/>
                  <a:pt x="30" y="57"/>
                </a:cubicBezTo>
                <a:cubicBezTo>
                  <a:pt x="132" y="57"/>
                  <a:pt x="132" y="57"/>
                  <a:pt x="132" y="57"/>
                </a:cubicBezTo>
                <a:cubicBezTo>
                  <a:pt x="145" y="57"/>
                  <a:pt x="158" y="47"/>
                  <a:pt x="160" y="34"/>
                </a:cubicBezTo>
                <a:cubicBezTo>
                  <a:pt x="158" y="31"/>
                  <a:pt x="156" y="29"/>
                  <a:pt x="153" y="29"/>
                </a:cubicBezTo>
                <a:close/>
                <a:moveTo>
                  <a:pt x="44" y="155"/>
                </a:moveTo>
                <a:cubicBezTo>
                  <a:pt x="45" y="155"/>
                  <a:pt x="45" y="155"/>
                  <a:pt x="45" y="155"/>
                </a:cubicBezTo>
                <a:cubicBezTo>
                  <a:pt x="45" y="158"/>
                  <a:pt x="47" y="160"/>
                  <a:pt x="50" y="160"/>
                </a:cubicBezTo>
                <a:cubicBezTo>
                  <a:pt x="52" y="160"/>
                  <a:pt x="54" y="158"/>
                  <a:pt x="54" y="155"/>
                </a:cubicBezTo>
                <a:cubicBezTo>
                  <a:pt x="54" y="154"/>
                  <a:pt x="54" y="154"/>
                  <a:pt x="54" y="154"/>
                </a:cubicBezTo>
                <a:cubicBezTo>
                  <a:pt x="51" y="153"/>
                  <a:pt x="48" y="150"/>
                  <a:pt x="44" y="148"/>
                </a:cubicBezTo>
                <a:lnTo>
                  <a:pt x="44" y="155"/>
                </a:lnTo>
                <a:close/>
                <a:moveTo>
                  <a:pt x="101" y="155"/>
                </a:moveTo>
                <a:cubicBezTo>
                  <a:pt x="101" y="155"/>
                  <a:pt x="101" y="155"/>
                  <a:pt x="101" y="155"/>
                </a:cubicBezTo>
                <a:cubicBezTo>
                  <a:pt x="101" y="158"/>
                  <a:pt x="103" y="160"/>
                  <a:pt x="106" y="160"/>
                </a:cubicBezTo>
                <a:cubicBezTo>
                  <a:pt x="108" y="160"/>
                  <a:pt x="110" y="158"/>
                  <a:pt x="110" y="155"/>
                </a:cubicBezTo>
                <a:cubicBezTo>
                  <a:pt x="110" y="148"/>
                  <a:pt x="110" y="148"/>
                  <a:pt x="110" y="148"/>
                </a:cubicBezTo>
                <a:cubicBezTo>
                  <a:pt x="107" y="151"/>
                  <a:pt x="104" y="153"/>
                  <a:pt x="101" y="154"/>
                </a:cubicBezTo>
                <a:lnTo>
                  <a:pt x="101" y="155"/>
                </a:lnTo>
                <a:close/>
                <a:moveTo>
                  <a:pt x="27" y="108"/>
                </a:moveTo>
                <a:cubicBezTo>
                  <a:pt x="27" y="124"/>
                  <a:pt x="34" y="139"/>
                  <a:pt x="46" y="148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05"/>
                  <a:pt x="56" y="95"/>
                  <a:pt x="69" y="95"/>
                </a:cubicBezTo>
                <a:cubicBezTo>
                  <a:pt x="71" y="95"/>
                  <a:pt x="73" y="97"/>
                  <a:pt x="73" y="99"/>
                </a:cubicBezTo>
                <a:cubicBezTo>
                  <a:pt x="73" y="101"/>
                  <a:pt x="71" y="103"/>
                  <a:pt x="69" y="103"/>
                </a:cubicBezTo>
                <a:cubicBezTo>
                  <a:pt x="61" y="103"/>
                  <a:pt x="55" y="110"/>
                  <a:pt x="55" y="117"/>
                </a:cubicBezTo>
                <a:cubicBezTo>
                  <a:pt x="55" y="154"/>
                  <a:pt x="55" y="154"/>
                  <a:pt x="55" y="154"/>
                </a:cubicBezTo>
                <a:cubicBezTo>
                  <a:pt x="62" y="157"/>
                  <a:pt x="70" y="160"/>
                  <a:pt x="78" y="160"/>
                </a:cubicBezTo>
                <a:cubicBezTo>
                  <a:pt x="86" y="160"/>
                  <a:pt x="94" y="158"/>
                  <a:pt x="101" y="154"/>
                </a:cubicBezTo>
                <a:cubicBezTo>
                  <a:pt x="101" y="117"/>
                  <a:pt x="101" y="117"/>
                  <a:pt x="101" y="117"/>
                </a:cubicBezTo>
                <a:cubicBezTo>
                  <a:pt x="101" y="109"/>
                  <a:pt x="95" y="103"/>
                  <a:pt x="87" y="103"/>
                </a:cubicBezTo>
                <a:cubicBezTo>
                  <a:pt x="85" y="103"/>
                  <a:pt x="83" y="101"/>
                  <a:pt x="83" y="99"/>
                </a:cubicBezTo>
                <a:cubicBezTo>
                  <a:pt x="83" y="97"/>
                  <a:pt x="85" y="95"/>
                  <a:pt x="87" y="95"/>
                </a:cubicBezTo>
                <a:cubicBezTo>
                  <a:pt x="100" y="95"/>
                  <a:pt x="111" y="105"/>
                  <a:pt x="111" y="117"/>
                </a:cubicBezTo>
                <a:cubicBezTo>
                  <a:pt x="111" y="148"/>
                  <a:pt x="111" y="148"/>
                  <a:pt x="111" y="148"/>
                </a:cubicBezTo>
                <a:cubicBezTo>
                  <a:pt x="122" y="139"/>
                  <a:pt x="129" y="124"/>
                  <a:pt x="129" y="108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27" y="66"/>
                  <a:pt x="27" y="66"/>
                  <a:pt x="27" y="66"/>
                </a:cubicBezTo>
                <a:lnTo>
                  <a:pt x="27" y="108"/>
                </a:lnTo>
                <a:close/>
                <a:moveTo>
                  <a:pt x="97" y="75"/>
                </a:moveTo>
                <a:cubicBezTo>
                  <a:pt x="99" y="75"/>
                  <a:pt x="101" y="77"/>
                  <a:pt x="101" y="80"/>
                </a:cubicBezTo>
                <a:cubicBezTo>
                  <a:pt x="101" y="82"/>
                  <a:pt x="99" y="84"/>
                  <a:pt x="97" y="84"/>
                </a:cubicBezTo>
                <a:cubicBezTo>
                  <a:pt x="94" y="84"/>
                  <a:pt x="92" y="82"/>
                  <a:pt x="92" y="80"/>
                </a:cubicBezTo>
                <a:cubicBezTo>
                  <a:pt x="92" y="78"/>
                  <a:pt x="94" y="75"/>
                  <a:pt x="97" y="75"/>
                </a:cubicBezTo>
                <a:close/>
                <a:moveTo>
                  <a:pt x="88" y="118"/>
                </a:moveTo>
                <a:cubicBezTo>
                  <a:pt x="89" y="117"/>
                  <a:pt x="90" y="117"/>
                  <a:pt x="91" y="117"/>
                </a:cubicBezTo>
                <a:cubicBezTo>
                  <a:pt x="93" y="117"/>
                  <a:pt x="94" y="117"/>
                  <a:pt x="94" y="118"/>
                </a:cubicBezTo>
                <a:cubicBezTo>
                  <a:pt x="96" y="120"/>
                  <a:pt x="96" y="123"/>
                  <a:pt x="94" y="125"/>
                </a:cubicBezTo>
                <a:cubicBezTo>
                  <a:pt x="90" y="129"/>
                  <a:pt x="84" y="131"/>
                  <a:pt x="78" y="131"/>
                </a:cubicBezTo>
                <a:cubicBezTo>
                  <a:pt x="72" y="131"/>
                  <a:pt x="66" y="129"/>
                  <a:pt x="62" y="125"/>
                </a:cubicBezTo>
                <a:cubicBezTo>
                  <a:pt x="60" y="123"/>
                  <a:pt x="60" y="119"/>
                  <a:pt x="62" y="118"/>
                </a:cubicBezTo>
                <a:cubicBezTo>
                  <a:pt x="63" y="117"/>
                  <a:pt x="64" y="117"/>
                  <a:pt x="65" y="117"/>
                </a:cubicBezTo>
                <a:cubicBezTo>
                  <a:pt x="66" y="117"/>
                  <a:pt x="67" y="117"/>
                  <a:pt x="68" y="118"/>
                </a:cubicBezTo>
                <a:cubicBezTo>
                  <a:pt x="71" y="121"/>
                  <a:pt x="74" y="122"/>
                  <a:pt x="78" y="122"/>
                </a:cubicBezTo>
                <a:cubicBezTo>
                  <a:pt x="81" y="122"/>
                  <a:pt x="85" y="121"/>
                  <a:pt x="88" y="118"/>
                </a:cubicBezTo>
                <a:close/>
                <a:moveTo>
                  <a:pt x="59" y="75"/>
                </a:moveTo>
                <a:cubicBezTo>
                  <a:pt x="62" y="75"/>
                  <a:pt x="64" y="77"/>
                  <a:pt x="64" y="80"/>
                </a:cubicBezTo>
                <a:cubicBezTo>
                  <a:pt x="64" y="82"/>
                  <a:pt x="62" y="84"/>
                  <a:pt x="59" y="84"/>
                </a:cubicBezTo>
                <a:cubicBezTo>
                  <a:pt x="57" y="84"/>
                  <a:pt x="55" y="82"/>
                  <a:pt x="55" y="80"/>
                </a:cubicBezTo>
                <a:cubicBezTo>
                  <a:pt x="54" y="78"/>
                  <a:pt x="57" y="75"/>
                  <a:pt x="59" y="75"/>
                </a:cubicBezTo>
                <a:close/>
                <a:moveTo>
                  <a:pt x="97" y="8"/>
                </a:moveTo>
                <a:cubicBezTo>
                  <a:pt x="92" y="2"/>
                  <a:pt x="85" y="0"/>
                  <a:pt x="78" y="0"/>
                </a:cubicBezTo>
                <a:cubicBezTo>
                  <a:pt x="71" y="0"/>
                  <a:pt x="64" y="2"/>
                  <a:pt x="59" y="8"/>
                </a:cubicBezTo>
                <a:cubicBezTo>
                  <a:pt x="48" y="18"/>
                  <a:pt x="48" y="18"/>
                  <a:pt x="48" y="18"/>
                </a:cubicBezTo>
                <a:cubicBezTo>
                  <a:pt x="108" y="18"/>
                  <a:pt x="108" y="18"/>
                  <a:pt x="108" y="18"/>
                </a:cubicBezTo>
                <a:lnTo>
                  <a:pt x="97" y="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B4FD91AC-E33E-CDA0-6EA9-65EDE9214EBB}"/>
              </a:ext>
            </a:extLst>
          </p:cNvPr>
          <p:cNvSpPr>
            <a:spLocks noEditPoints="1"/>
          </p:cNvSpPr>
          <p:nvPr/>
        </p:nvSpPr>
        <p:spPr bwMode="auto">
          <a:xfrm>
            <a:off x="4056063" y="2471738"/>
            <a:ext cx="222250" cy="254000"/>
          </a:xfrm>
          <a:custGeom>
            <a:avLst/>
            <a:gdLst>
              <a:gd name="T0" fmla="*/ 9 w 140"/>
              <a:gd name="T1" fmla="*/ 101 h 160"/>
              <a:gd name="T2" fmla="*/ 0 w 140"/>
              <a:gd name="T3" fmla="*/ 85 h 160"/>
              <a:gd name="T4" fmla="*/ 42 w 140"/>
              <a:gd name="T5" fmla="*/ 49 h 160"/>
              <a:gd name="T6" fmla="*/ 18 w 140"/>
              <a:gd name="T7" fmla="*/ 104 h 160"/>
              <a:gd name="T8" fmla="*/ 70 w 140"/>
              <a:gd name="T9" fmla="*/ 96 h 160"/>
              <a:gd name="T10" fmla="*/ 121 w 140"/>
              <a:gd name="T11" fmla="*/ 104 h 160"/>
              <a:gd name="T12" fmla="*/ 97 w 140"/>
              <a:gd name="T13" fmla="*/ 49 h 160"/>
              <a:gd name="T14" fmla="*/ 51 w 140"/>
              <a:gd name="T15" fmla="*/ 85 h 160"/>
              <a:gd name="T16" fmla="*/ 51 w 140"/>
              <a:gd name="T17" fmla="*/ 76 h 160"/>
              <a:gd name="T18" fmla="*/ 51 w 140"/>
              <a:gd name="T19" fmla="*/ 85 h 160"/>
              <a:gd name="T20" fmla="*/ 84 w 140"/>
              <a:gd name="T21" fmla="*/ 80 h 160"/>
              <a:gd name="T22" fmla="*/ 93 w 140"/>
              <a:gd name="T23" fmla="*/ 80 h 160"/>
              <a:gd name="T24" fmla="*/ 105 w 140"/>
              <a:gd name="T25" fmla="*/ 19 h 160"/>
              <a:gd name="T26" fmla="*/ 86 w 140"/>
              <a:gd name="T27" fmla="*/ 10 h 160"/>
              <a:gd name="T28" fmla="*/ 54 w 140"/>
              <a:gd name="T29" fmla="*/ 10 h 160"/>
              <a:gd name="T30" fmla="*/ 35 w 140"/>
              <a:gd name="T31" fmla="*/ 19 h 160"/>
              <a:gd name="T32" fmla="*/ 19 w 140"/>
              <a:gd name="T33" fmla="*/ 59 h 160"/>
              <a:gd name="T34" fmla="*/ 42 w 140"/>
              <a:gd name="T35" fmla="*/ 38 h 160"/>
              <a:gd name="T36" fmla="*/ 70 w 140"/>
              <a:gd name="T37" fmla="*/ 46 h 160"/>
              <a:gd name="T38" fmla="*/ 98 w 140"/>
              <a:gd name="T39" fmla="*/ 38 h 160"/>
              <a:gd name="T40" fmla="*/ 121 w 140"/>
              <a:gd name="T41" fmla="*/ 59 h 160"/>
              <a:gd name="T42" fmla="*/ 105 w 140"/>
              <a:gd name="T43" fmla="*/ 19 h 160"/>
              <a:gd name="T44" fmla="*/ 69 w 140"/>
              <a:gd name="T45" fmla="*/ 105 h 160"/>
              <a:gd name="T46" fmla="*/ 42 w 140"/>
              <a:gd name="T47" fmla="*/ 113 h 160"/>
              <a:gd name="T48" fmla="*/ 70 w 140"/>
              <a:gd name="T49" fmla="*/ 160 h 160"/>
              <a:gd name="T50" fmla="*/ 98 w 140"/>
              <a:gd name="T51" fmla="*/ 113 h 160"/>
              <a:gd name="T52" fmla="*/ 86 w 140"/>
              <a:gd name="T53" fmla="*/ 126 h 160"/>
              <a:gd name="T54" fmla="*/ 54 w 140"/>
              <a:gd name="T55" fmla="*/ 126 h 160"/>
              <a:gd name="T56" fmla="*/ 57 w 140"/>
              <a:gd name="T57" fmla="*/ 117 h 160"/>
              <a:gd name="T58" fmla="*/ 70 w 140"/>
              <a:gd name="T59" fmla="*/ 123 h 160"/>
              <a:gd name="T60" fmla="*/ 83 w 140"/>
              <a:gd name="T61" fmla="*/ 117 h 160"/>
              <a:gd name="T62" fmla="*/ 86 w 140"/>
              <a:gd name="T63" fmla="*/ 126 h 160"/>
              <a:gd name="T64" fmla="*/ 130 w 140"/>
              <a:gd name="T65" fmla="*/ 101 h 160"/>
              <a:gd name="T66" fmla="*/ 130 w 140"/>
              <a:gd name="T67" fmla="*/ 6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0" h="160">
                <a:moveTo>
                  <a:pt x="0" y="85"/>
                </a:moveTo>
                <a:cubicBezTo>
                  <a:pt x="0" y="92"/>
                  <a:pt x="4" y="98"/>
                  <a:pt x="9" y="101"/>
                </a:cubicBezTo>
                <a:cubicBezTo>
                  <a:pt x="9" y="69"/>
                  <a:pt x="9" y="69"/>
                  <a:pt x="9" y="69"/>
                </a:cubicBezTo>
                <a:cubicBezTo>
                  <a:pt x="3" y="72"/>
                  <a:pt x="0" y="78"/>
                  <a:pt x="0" y="85"/>
                </a:cubicBezTo>
                <a:close/>
                <a:moveTo>
                  <a:pt x="70" y="56"/>
                </a:moveTo>
                <a:cubicBezTo>
                  <a:pt x="60" y="56"/>
                  <a:pt x="51" y="54"/>
                  <a:pt x="42" y="49"/>
                </a:cubicBezTo>
                <a:cubicBezTo>
                  <a:pt x="18" y="73"/>
                  <a:pt x="18" y="73"/>
                  <a:pt x="18" y="73"/>
                </a:cubicBezTo>
                <a:cubicBezTo>
                  <a:pt x="18" y="104"/>
                  <a:pt x="18" y="104"/>
                  <a:pt x="18" y="10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9" y="99"/>
                  <a:pt x="59" y="96"/>
                  <a:pt x="70" y="96"/>
                </a:cubicBezTo>
                <a:cubicBezTo>
                  <a:pt x="80" y="96"/>
                  <a:pt x="90" y="99"/>
                  <a:pt x="99" y="104"/>
                </a:cubicBezTo>
                <a:cubicBezTo>
                  <a:pt x="121" y="104"/>
                  <a:pt x="121" y="104"/>
                  <a:pt x="121" y="104"/>
                </a:cubicBezTo>
                <a:cubicBezTo>
                  <a:pt x="121" y="73"/>
                  <a:pt x="121" y="73"/>
                  <a:pt x="121" y="73"/>
                </a:cubicBezTo>
                <a:cubicBezTo>
                  <a:pt x="97" y="49"/>
                  <a:pt x="97" y="49"/>
                  <a:pt x="97" y="49"/>
                </a:cubicBezTo>
                <a:cubicBezTo>
                  <a:pt x="88" y="54"/>
                  <a:pt x="79" y="56"/>
                  <a:pt x="70" y="56"/>
                </a:cubicBezTo>
                <a:close/>
                <a:moveTo>
                  <a:pt x="51" y="85"/>
                </a:moveTo>
                <a:cubicBezTo>
                  <a:pt x="48" y="85"/>
                  <a:pt x="47" y="83"/>
                  <a:pt x="47" y="80"/>
                </a:cubicBezTo>
                <a:cubicBezTo>
                  <a:pt x="47" y="78"/>
                  <a:pt x="48" y="76"/>
                  <a:pt x="51" y="76"/>
                </a:cubicBezTo>
                <a:cubicBezTo>
                  <a:pt x="53" y="76"/>
                  <a:pt x="55" y="78"/>
                  <a:pt x="55" y="80"/>
                </a:cubicBezTo>
                <a:cubicBezTo>
                  <a:pt x="55" y="83"/>
                  <a:pt x="53" y="85"/>
                  <a:pt x="51" y="85"/>
                </a:cubicBezTo>
                <a:close/>
                <a:moveTo>
                  <a:pt x="89" y="85"/>
                </a:moveTo>
                <a:cubicBezTo>
                  <a:pt x="86" y="85"/>
                  <a:pt x="84" y="83"/>
                  <a:pt x="84" y="80"/>
                </a:cubicBezTo>
                <a:cubicBezTo>
                  <a:pt x="84" y="78"/>
                  <a:pt x="86" y="76"/>
                  <a:pt x="89" y="76"/>
                </a:cubicBezTo>
                <a:cubicBezTo>
                  <a:pt x="91" y="76"/>
                  <a:pt x="93" y="78"/>
                  <a:pt x="93" y="80"/>
                </a:cubicBezTo>
                <a:cubicBezTo>
                  <a:pt x="93" y="83"/>
                  <a:pt x="91" y="85"/>
                  <a:pt x="89" y="85"/>
                </a:cubicBezTo>
                <a:close/>
                <a:moveTo>
                  <a:pt x="105" y="19"/>
                </a:moveTo>
                <a:cubicBezTo>
                  <a:pt x="102" y="14"/>
                  <a:pt x="95" y="10"/>
                  <a:pt x="88" y="10"/>
                </a:cubicBezTo>
                <a:cubicBezTo>
                  <a:pt x="87" y="10"/>
                  <a:pt x="87" y="10"/>
                  <a:pt x="86" y="10"/>
                </a:cubicBezTo>
                <a:cubicBezTo>
                  <a:pt x="83" y="4"/>
                  <a:pt x="77" y="0"/>
                  <a:pt x="70" y="0"/>
                </a:cubicBezTo>
                <a:cubicBezTo>
                  <a:pt x="63" y="0"/>
                  <a:pt x="57" y="4"/>
                  <a:pt x="54" y="10"/>
                </a:cubicBezTo>
                <a:cubicBezTo>
                  <a:pt x="53" y="10"/>
                  <a:pt x="52" y="10"/>
                  <a:pt x="52" y="10"/>
                </a:cubicBezTo>
                <a:cubicBezTo>
                  <a:pt x="45" y="10"/>
                  <a:pt x="38" y="14"/>
                  <a:pt x="35" y="19"/>
                </a:cubicBezTo>
                <a:cubicBezTo>
                  <a:pt x="26" y="21"/>
                  <a:pt x="19" y="29"/>
                  <a:pt x="19" y="39"/>
                </a:cubicBezTo>
                <a:cubicBezTo>
                  <a:pt x="19" y="59"/>
                  <a:pt x="19" y="59"/>
                  <a:pt x="19" y="59"/>
                </a:cubicBezTo>
                <a:cubicBezTo>
                  <a:pt x="39" y="39"/>
                  <a:pt x="39" y="39"/>
                  <a:pt x="39" y="39"/>
                </a:cubicBezTo>
                <a:cubicBezTo>
                  <a:pt x="40" y="38"/>
                  <a:pt x="41" y="38"/>
                  <a:pt x="42" y="38"/>
                </a:cubicBezTo>
                <a:cubicBezTo>
                  <a:pt x="43" y="38"/>
                  <a:pt x="44" y="38"/>
                  <a:pt x="45" y="38"/>
                </a:cubicBezTo>
                <a:cubicBezTo>
                  <a:pt x="52" y="44"/>
                  <a:pt x="61" y="46"/>
                  <a:pt x="70" y="46"/>
                </a:cubicBezTo>
                <a:cubicBezTo>
                  <a:pt x="79" y="46"/>
                  <a:pt x="88" y="44"/>
                  <a:pt x="95" y="38"/>
                </a:cubicBezTo>
                <a:cubicBezTo>
                  <a:pt x="96" y="38"/>
                  <a:pt x="97" y="38"/>
                  <a:pt x="98" y="38"/>
                </a:cubicBezTo>
                <a:cubicBezTo>
                  <a:pt x="99" y="38"/>
                  <a:pt x="100" y="38"/>
                  <a:pt x="101" y="39"/>
                </a:cubicBezTo>
                <a:cubicBezTo>
                  <a:pt x="121" y="59"/>
                  <a:pt x="121" y="59"/>
                  <a:pt x="121" y="59"/>
                </a:cubicBezTo>
                <a:cubicBezTo>
                  <a:pt x="121" y="39"/>
                  <a:pt x="121" y="39"/>
                  <a:pt x="121" y="39"/>
                </a:cubicBezTo>
                <a:cubicBezTo>
                  <a:pt x="121" y="29"/>
                  <a:pt x="114" y="21"/>
                  <a:pt x="105" y="19"/>
                </a:cubicBezTo>
                <a:close/>
                <a:moveTo>
                  <a:pt x="95" y="112"/>
                </a:moveTo>
                <a:cubicBezTo>
                  <a:pt x="87" y="107"/>
                  <a:pt x="78" y="105"/>
                  <a:pt x="69" y="105"/>
                </a:cubicBezTo>
                <a:cubicBezTo>
                  <a:pt x="61" y="105"/>
                  <a:pt x="52" y="107"/>
                  <a:pt x="44" y="112"/>
                </a:cubicBezTo>
                <a:cubicBezTo>
                  <a:pt x="43" y="113"/>
                  <a:pt x="43" y="113"/>
                  <a:pt x="42" y="113"/>
                </a:cubicBezTo>
                <a:cubicBezTo>
                  <a:pt x="19" y="113"/>
                  <a:pt x="19" y="113"/>
                  <a:pt x="19" y="113"/>
                </a:cubicBezTo>
                <a:cubicBezTo>
                  <a:pt x="21" y="140"/>
                  <a:pt x="43" y="160"/>
                  <a:pt x="70" y="160"/>
                </a:cubicBezTo>
                <a:cubicBezTo>
                  <a:pt x="97" y="160"/>
                  <a:pt x="118" y="140"/>
                  <a:pt x="121" y="113"/>
                </a:cubicBezTo>
                <a:cubicBezTo>
                  <a:pt x="98" y="113"/>
                  <a:pt x="98" y="113"/>
                  <a:pt x="98" y="113"/>
                </a:cubicBezTo>
                <a:cubicBezTo>
                  <a:pt x="97" y="113"/>
                  <a:pt x="96" y="113"/>
                  <a:pt x="95" y="112"/>
                </a:cubicBezTo>
                <a:close/>
                <a:moveTo>
                  <a:pt x="86" y="126"/>
                </a:moveTo>
                <a:cubicBezTo>
                  <a:pt x="81" y="130"/>
                  <a:pt x="76" y="132"/>
                  <a:pt x="70" y="132"/>
                </a:cubicBezTo>
                <a:cubicBezTo>
                  <a:pt x="64" y="132"/>
                  <a:pt x="57" y="130"/>
                  <a:pt x="54" y="126"/>
                </a:cubicBezTo>
                <a:cubicBezTo>
                  <a:pt x="52" y="124"/>
                  <a:pt x="52" y="120"/>
                  <a:pt x="54" y="119"/>
                </a:cubicBezTo>
                <a:cubicBezTo>
                  <a:pt x="55" y="118"/>
                  <a:pt x="56" y="117"/>
                  <a:pt x="57" y="117"/>
                </a:cubicBezTo>
                <a:cubicBezTo>
                  <a:pt x="58" y="117"/>
                  <a:pt x="59" y="118"/>
                  <a:pt x="60" y="119"/>
                </a:cubicBezTo>
                <a:cubicBezTo>
                  <a:pt x="63" y="122"/>
                  <a:pt x="66" y="123"/>
                  <a:pt x="70" y="123"/>
                </a:cubicBezTo>
                <a:cubicBezTo>
                  <a:pt x="73" y="123"/>
                  <a:pt x="77" y="122"/>
                  <a:pt x="80" y="119"/>
                </a:cubicBezTo>
                <a:cubicBezTo>
                  <a:pt x="80" y="118"/>
                  <a:pt x="82" y="117"/>
                  <a:pt x="83" y="117"/>
                </a:cubicBezTo>
                <a:cubicBezTo>
                  <a:pt x="84" y="117"/>
                  <a:pt x="85" y="118"/>
                  <a:pt x="86" y="119"/>
                </a:cubicBezTo>
                <a:cubicBezTo>
                  <a:pt x="88" y="120"/>
                  <a:pt x="88" y="123"/>
                  <a:pt x="86" y="126"/>
                </a:cubicBezTo>
                <a:close/>
                <a:moveTo>
                  <a:pt x="130" y="69"/>
                </a:moveTo>
                <a:cubicBezTo>
                  <a:pt x="130" y="101"/>
                  <a:pt x="130" y="101"/>
                  <a:pt x="130" y="101"/>
                </a:cubicBezTo>
                <a:cubicBezTo>
                  <a:pt x="136" y="97"/>
                  <a:pt x="140" y="91"/>
                  <a:pt x="140" y="84"/>
                </a:cubicBezTo>
                <a:cubicBezTo>
                  <a:pt x="140" y="78"/>
                  <a:pt x="136" y="72"/>
                  <a:pt x="130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96871C4B-577F-26C0-A379-0F282318EF5A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3022600"/>
            <a:ext cx="252413" cy="254000"/>
          </a:xfrm>
          <a:custGeom>
            <a:avLst/>
            <a:gdLst>
              <a:gd name="T0" fmla="*/ 98 w 159"/>
              <a:gd name="T1" fmla="*/ 84 h 160"/>
              <a:gd name="T2" fmla="*/ 98 w 159"/>
              <a:gd name="T3" fmla="*/ 94 h 160"/>
              <a:gd name="T4" fmla="*/ 154 w 159"/>
              <a:gd name="T5" fmla="*/ 19 h 160"/>
              <a:gd name="T6" fmla="*/ 134 w 159"/>
              <a:gd name="T7" fmla="*/ 25 h 160"/>
              <a:gd name="T8" fmla="*/ 79 w 159"/>
              <a:gd name="T9" fmla="*/ 0 h 160"/>
              <a:gd name="T10" fmla="*/ 24 w 159"/>
              <a:gd name="T11" fmla="*/ 24 h 160"/>
              <a:gd name="T12" fmla="*/ 5 w 159"/>
              <a:gd name="T13" fmla="*/ 19 h 160"/>
              <a:gd name="T14" fmla="*/ 0 w 159"/>
              <a:gd name="T15" fmla="*/ 31 h 160"/>
              <a:gd name="T16" fmla="*/ 61 w 159"/>
              <a:gd name="T17" fmla="*/ 57 h 160"/>
              <a:gd name="T18" fmla="*/ 96 w 159"/>
              <a:gd name="T19" fmla="*/ 56 h 160"/>
              <a:gd name="T20" fmla="*/ 124 w 159"/>
              <a:gd name="T21" fmla="*/ 66 h 160"/>
              <a:gd name="T22" fmla="*/ 159 w 159"/>
              <a:gd name="T23" fmla="*/ 24 h 160"/>
              <a:gd name="T24" fmla="*/ 91 w 159"/>
              <a:gd name="T25" fmla="*/ 46 h 160"/>
              <a:gd name="T26" fmla="*/ 85 w 159"/>
              <a:gd name="T27" fmla="*/ 46 h 160"/>
              <a:gd name="T28" fmla="*/ 73 w 159"/>
              <a:gd name="T29" fmla="*/ 46 h 160"/>
              <a:gd name="T30" fmla="*/ 67 w 159"/>
              <a:gd name="T31" fmla="*/ 46 h 160"/>
              <a:gd name="T32" fmla="*/ 73 w 159"/>
              <a:gd name="T33" fmla="*/ 33 h 160"/>
              <a:gd name="T34" fmla="*/ 67 w 159"/>
              <a:gd name="T35" fmla="*/ 21 h 160"/>
              <a:gd name="T36" fmla="*/ 73 w 159"/>
              <a:gd name="T37" fmla="*/ 21 h 160"/>
              <a:gd name="T38" fmla="*/ 85 w 159"/>
              <a:gd name="T39" fmla="*/ 21 h 160"/>
              <a:gd name="T40" fmla="*/ 91 w 159"/>
              <a:gd name="T41" fmla="*/ 21 h 160"/>
              <a:gd name="T42" fmla="*/ 85 w 159"/>
              <a:gd name="T43" fmla="*/ 33 h 160"/>
              <a:gd name="T44" fmla="*/ 91 w 159"/>
              <a:gd name="T45" fmla="*/ 46 h 160"/>
              <a:gd name="T46" fmla="*/ 84 w 159"/>
              <a:gd name="T47" fmla="*/ 89 h 160"/>
              <a:gd name="T48" fmla="*/ 35 w 159"/>
              <a:gd name="T49" fmla="*/ 75 h 160"/>
              <a:gd name="T50" fmla="*/ 28 w 159"/>
              <a:gd name="T51" fmla="*/ 108 h 160"/>
              <a:gd name="T52" fmla="*/ 131 w 159"/>
              <a:gd name="T53" fmla="*/ 111 h 160"/>
              <a:gd name="T54" fmla="*/ 98 w 159"/>
              <a:gd name="T55" fmla="*/ 103 h 160"/>
              <a:gd name="T56" fmla="*/ 61 w 159"/>
              <a:gd name="T57" fmla="*/ 85 h 160"/>
              <a:gd name="T58" fmla="*/ 61 w 159"/>
              <a:gd name="T59" fmla="*/ 93 h 160"/>
              <a:gd name="T60" fmla="*/ 96 w 159"/>
              <a:gd name="T61" fmla="*/ 125 h 160"/>
              <a:gd name="T62" fmla="*/ 63 w 159"/>
              <a:gd name="T63" fmla="*/ 125 h 160"/>
              <a:gd name="T64" fmla="*/ 66 w 159"/>
              <a:gd name="T65" fmla="*/ 117 h 160"/>
              <a:gd name="T66" fmla="*/ 79 w 159"/>
              <a:gd name="T67" fmla="*/ 123 h 160"/>
              <a:gd name="T68" fmla="*/ 93 w 159"/>
              <a:gd name="T69" fmla="*/ 117 h 160"/>
              <a:gd name="T70" fmla="*/ 96 w 159"/>
              <a:gd name="T71" fmla="*/ 125 h 160"/>
              <a:gd name="T72" fmla="*/ 65 w 159"/>
              <a:gd name="T73" fmla="*/ 66 h 160"/>
              <a:gd name="T74" fmla="*/ 88 w 159"/>
              <a:gd name="T75" fmla="*/ 80 h 160"/>
              <a:gd name="T76" fmla="*/ 112 w 159"/>
              <a:gd name="T77" fmla="*/ 92 h 160"/>
              <a:gd name="T78" fmla="*/ 131 w 159"/>
              <a:gd name="T79" fmla="*/ 75 h 160"/>
              <a:gd name="T80" fmla="*/ 95 w 159"/>
              <a:gd name="T81" fmla="*/ 6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9" h="160">
                <a:moveTo>
                  <a:pt x="103" y="89"/>
                </a:moveTo>
                <a:cubicBezTo>
                  <a:pt x="103" y="87"/>
                  <a:pt x="101" y="84"/>
                  <a:pt x="98" y="84"/>
                </a:cubicBezTo>
                <a:cubicBezTo>
                  <a:pt x="96" y="84"/>
                  <a:pt x="94" y="87"/>
                  <a:pt x="94" y="89"/>
                </a:cubicBezTo>
                <a:cubicBezTo>
                  <a:pt x="94" y="92"/>
                  <a:pt x="96" y="94"/>
                  <a:pt x="98" y="94"/>
                </a:cubicBezTo>
                <a:cubicBezTo>
                  <a:pt x="101" y="94"/>
                  <a:pt x="103" y="92"/>
                  <a:pt x="103" y="89"/>
                </a:cubicBezTo>
                <a:close/>
                <a:moveTo>
                  <a:pt x="154" y="19"/>
                </a:moveTo>
                <a:cubicBezTo>
                  <a:pt x="153" y="19"/>
                  <a:pt x="152" y="20"/>
                  <a:pt x="151" y="20"/>
                </a:cubicBezTo>
                <a:cubicBezTo>
                  <a:pt x="146" y="23"/>
                  <a:pt x="140" y="25"/>
                  <a:pt x="134" y="25"/>
                </a:cubicBezTo>
                <a:cubicBezTo>
                  <a:pt x="125" y="25"/>
                  <a:pt x="116" y="21"/>
                  <a:pt x="110" y="14"/>
                </a:cubicBezTo>
                <a:cubicBezTo>
                  <a:pt x="102" y="6"/>
                  <a:pt x="91" y="0"/>
                  <a:pt x="79" y="0"/>
                </a:cubicBezTo>
                <a:cubicBezTo>
                  <a:pt x="67" y="0"/>
                  <a:pt x="56" y="5"/>
                  <a:pt x="49" y="14"/>
                </a:cubicBezTo>
                <a:cubicBezTo>
                  <a:pt x="42" y="21"/>
                  <a:pt x="33" y="24"/>
                  <a:pt x="24" y="24"/>
                </a:cubicBezTo>
                <a:cubicBezTo>
                  <a:pt x="18" y="24"/>
                  <a:pt x="12" y="23"/>
                  <a:pt x="7" y="20"/>
                </a:cubicBezTo>
                <a:cubicBezTo>
                  <a:pt x="6" y="19"/>
                  <a:pt x="5" y="19"/>
                  <a:pt x="5" y="19"/>
                </a:cubicBezTo>
                <a:cubicBezTo>
                  <a:pt x="2" y="19"/>
                  <a:pt x="0" y="21"/>
                  <a:pt x="0" y="24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50"/>
                  <a:pt x="16" y="66"/>
                  <a:pt x="35" y="66"/>
                </a:cubicBezTo>
                <a:cubicBezTo>
                  <a:pt x="45" y="66"/>
                  <a:pt x="51" y="62"/>
                  <a:pt x="61" y="57"/>
                </a:cubicBezTo>
                <a:cubicBezTo>
                  <a:pt x="61" y="56"/>
                  <a:pt x="63" y="56"/>
                  <a:pt x="63" y="56"/>
                </a:cubicBezTo>
                <a:cubicBezTo>
                  <a:pt x="96" y="56"/>
                  <a:pt x="96" y="56"/>
                  <a:pt x="96" y="56"/>
                </a:cubicBezTo>
                <a:cubicBezTo>
                  <a:pt x="96" y="56"/>
                  <a:pt x="97" y="56"/>
                  <a:pt x="98" y="57"/>
                </a:cubicBezTo>
                <a:cubicBezTo>
                  <a:pt x="108" y="62"/>
                  <a:pt x="114" y="66"/>
                  <a:pt x="124" y="66"/>
                </a:cubicBezTo>
                <a:cubicBezTo>
                  <a:pt x="143" y="66"/>
                  <a:pt x="159" y="50"/>
                  <a:pt x="159" y="31"/>
                </a:cubicBezTo>
                <a:cubicBezTo>
                  <a:pt x="159" y="24"/>
                  <a:pt x="159" y="24"/>
                  <a:pt x="159" y="24"/>
                </a:cubicBezTo>
                <a:cubicBezTo>
                  <a:pt x="159" y="22"/>
                  <a:pt x="157" y="19"/>
                  <a:pt x="154" y="19"/>
                </a:cubicBezTo>
                <a:close/>
                <a:moveTo>
                  <a:pt x="91" y="46"/>
                </a:moveTo>
                <a:cubicBezTo>
                  <a:pt x="90" y="47"/>
                  <a:pt x="89" y="47"/>
                  <a:pt x="88" y="47"/>
                </a:cubicBezTo>
                <a:cubicBezTo>
                  <a:pt x="87" y="47"/>
                  <a:pt x="86" y="47"/>
                  <a:pt x="85" y="46"/>
                </a:cubicBezTo>
                <a:cubicBezTo>
                  <a:pt x="79" y="40"/>
                  <a:pt x="79" y="40"/>
                  <a:pt x="79" y="40"/>
                </a:cubicBezTo>
                <a:cubicBezTo>
                  <a:pt x="73" y="46"/>
                  <a:pt x="73" y="46"/>
                  <a:pt x="73" y="46"/>
                </a:cubicBezTo>
                <a:cubicBezTo>
                  <a:pt x="72" y="47"/>
                  <a:pt x="71" y="47"/>
                  <a:pt x="70" y="47"/>
                </a:cubicBezTo>
                <a:cubicBezTo>
                  <a:pt x="69" y="47"/>
                  <a:pt x="68" y="47"/>
                  <a:pt x="67" y="46"/>
                </a:cubicBezTo>
                <a:cubicBezTo>
                  <a:pt x="65" y="44"/>
                  <a:pt x="65" y="41"/>
                  <a:pt x="67" y="39"/>
                </a:cubicBezTo>
                <a:cubicBezTo>
                  <a:pt x="73" y="33"/>
                  <a:pt x="73" y="33"/>
                  <a:pt x="73" y="33"/>
                </a:cubicBezTo>
                <a:cubicBezTo>
                  <a:pt x="67" y="28"/>
                  <a:pt x="67" y="28"/>
                  <a:pt x="67" y="28"/>
                </a:cubicBezTo>
                <a:cubicBezTo>
                  <a:pt x="65" y="26"/>
                  <a:pt x="65" y="22"/>
                  <a:pt x="67" y="21"/>
                </a:cubicBezTo>
                <a:cubicBezTo>
                  <a:pt x="68" y="20"/>
                  <a:pt x="69" y="19"/>
                  <a:pt x="70" y="19"/>
                </a:cubicBezTo>
                <a:cubicBezTo>
                  <a:pt x="71" y="19"/>
                  <a:pt x="72" y="20"/>
                  <a:pt x="73" y="21"/>
                </a:cubicBezTo>
                <a:cubicBezTo>
                  <a:pt x="79" y="27"/>
                  <a:pt x="79" y="27"/>
                  <a:pt x="79" y="27"/>
                </a:cubicBezTo>
                <a:cubicBezTo>
                  <a:pt x="85" y="21"/>
                  <a:pt x="85" y="21"/>
                  <a:pt x="85" y="21"/>
                </a:cubicBezTo>
                <a:cubicBezTo>
                  <a:pt x="86" y="20"/>
                  <a:pt x="87" y="19"/>
                  <a:pt x="88" y="19"/>
                </a:cubicBezTo>
                <a:cubicBezTo>
                  <a:pt x="90" y="19"/>
                  <a:pt x="91" y="20"/>
                  <a:pt x="91" y="21"/>
                </a:cubicBezTo>
                <a:cubicBezTo>
                  <a:pt x="93" y="23"/>
                  <a:pt x="93" y="26"/>
                  <a:pt x="91" y="28"/>
                </a:cubicBezTo>
                <a:cubicBezTo>
                  <a:pt x="85" y="33"/>
                  <a:pt x="85" y="33"/>
                  <a:pt x="85" y="33"/>
                </a:cubicBezTo>
                <a:cubicBezTo>
                  <a:pt x="91" y="39"/>
                  <a:pt x="91" y="39"/>
                  <a:pt x="91" y="39"/>
                </a:cubicBezTo>
                <a:cubicBezTo>
                  <a:pt x="93" y="41"/>
                  <a:pt x="93" y="44"/>
                  <a:pt x="91" y="46"/>
                </a:cubicBezTo>
                <a:close/>
                <a:moveTo>
                  <a:pt x="98" y="103"/>
                </a:moveTo>
                <a:cubicBezTo>
                  <a:pt x="90" y="103"/>
                  <a:pt x="84" y="97"/>
                  <a:pt x="84" y="89"/>
                </a:cubicBezTo>
                <a:cubicBezTo>
                  <a:pt x="51" y="72"/>
                  <a:pt x="51" y="72"/>
                  <a:pt x="51" y="72"/>
                </a:cubicBezTo>
                <a:cubicBezTo>
                  <a:pt x="46" y="74"/>
                  <a:pt x="40" y="75"/>
                  <a:pt x="35" y="75"/>
                </a:cubicBezTo>
                <a:cubicBezTo>
                  <a:pt x="32" y="75"/>
                  <a:pt x="31" y="75"/>
                  <a:pt x="28" y="75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8" y="137"/>
                  <a:pt x="51" y="160"/>
                  <a:pt x="79" y="160"/>
                </a:cubicBezTo>
                <a:cubicBezTo>
                  <a:pt x="106" y="160"/>
                  <a:pt x="129" y="138"/>
                  <a:pt x="131" y="111"/>
                </a:cubicBezTo>
                <a:cubicBezTo>
                  <a:pt x="107" y="100"/>
                  <a:pt x="107" y="100"/>
                  <a:pt x="107" y="100"/>
                </a:cubicBezTo>
                <a:cubicBezTo>
                  <a:pt x="105" y="102"/>
                  <a:pt x="101" y="103"/>
                  <a:pt x="98" y="103"/>
                </a:cubicBezTo>
                <a:close/>
                <a:moveTo>
                  <a:pt x="56" y="89"/>
                </a:moveTo>
                <a:cubicBezTo>
                  <a:pt x="56" y="87"/>
                  <a:pt x="58" y="85"/>
                  <a:pt x="61" y="85"/>
                </a:cubicBezTo>
                <a:cubicBezTo>
                  <a:pt x="63" y="85"/>
                  <a:pt x="65" y="87"/>
                  <a:pt x="65" y="89"/>
                </a:cubicBezTo>
                <a:cubicBezTo>
                  <a:pt x="65" y="91"/>
                  <a:pt x="63" y="93"/>
                  <a:pt x="61" y="93"/>
                </a:cubicBezTo>
                <a:cubicBezTo>
                  <a:pt x="58" y="93"/>
                  <a:pt x="56" y="92"/>
                  <a:pt x="56" y="89"/>
                </a:cubicBezTo>
                <a:close/>
                <a:moveTo>
                  <a:pt x="96" y="125"/>
                </a:moveTo>
                <a:cubicBezTo>
                  <a:pt x="91" y="129"/>
                  <a:pt x="85" y="132"/>
                  <a:pt x="79" y="132"/>
                </a:cubicBezTo>
                <a:cubicBezTo>
                  <a:pt x="73" y="132"/>
                  <a:pt x="67" y="129"/>
                  <a:pt x="63" y="125"/>
                </a:cubicBezTo>
                <a:cubicBezTo>
                  <a:pt x="61" y="123"/>
                  <a:pt x="61" y="120"/>
                  <a:pt x="63" y="119"/>
                </a:cubicBezTo>
                <a:cubicBezTo>
                  <a:pt x="64" y="118"/>
                  <a:pt x="65" y="117"/>
                  <a:pt x="66" y="117"/>
                </a:cubicBezTo>
                <a:cubicBezTo>
                  <a:pt x="67" y="117"/>
                  <a:pt x="69" y="118"/>
                  <a:pt x="69" y="119"/>
                </a:cubicBezTo>
                <a:cubicBezTo>
                  <a:pt x="72" y="122"/>
                  <a:pt x="76" y="123"/>
                  <a:pt x="79" y="123"/>
                </a:cubicBezTo>
                <a:cubicBezTo>
                  <a:pt x="83" y="123"/>
                  <a:pt x="86" y="122"/>
                  <a:pt x="89" y="119"/>
                </a:cubicBezTo>
                <a:cubicBezTo>
                  <a:pt x="90" y="118"/>
                  <a:pt x="91" y="117"/>
                  <a:pt x="93" y="117"/>
                </a:cubicBezTo>
                <a:cubicBezTo>
                  <a:pt x="94" y="117"/>
                  <a:pt x="95" y="118"/>
                  <a:pt x="96" y="119"/>
                </a:cubicBezTo>
                <a:cubicBezTo>
                  <a:pt x="98" y="120"/>
                  <a:pt x="98" y="123"/>
                  <a:pt x="96" y="125"/>
                </a:cubicBezTo>
                <a:close/>
                <a:moveTo>
                  <a:pt x="95" y="66"/>
                </a:moveTo>
                <a:cubicBezTo>
                  <a:pt x="65" y="66"/>
                  <a:pt x="65" y="66"/>
                  <a:pt x="65" y="66"/>
                </a:cubicBezTo>
                <a:cubicBezTo>
                  <a:pt x="62" y="67"/>
                  <a:pt x="62" y="67"/>
                  <a:pt x="62" y="67"/>
                </a:cubicBezTo>
                <a:cubicBezTo>
                  <a:pt x="88" y="80"/>
                  <a:pt x="88" y="80"/>
                  <a:pt x="88" y="80"/>
                </a:cubicBezTo>
                <a:cubicBezTo>
                  <a:pt x="91" y="77"/>
                  <a:pt x="95" y="75"/>
                  <a:pt x="98" y="75"/>
                </a:cubicBezTo>
                <a:cubicBezTo>
                  <a:pt x="107" y="75"/>
                  <a:pt x="114" y="83"/>
                  <a:pt x="112" y="92"/>
                </a:cubicBezTo>
                <a:cubicBezTo>
                  <a:pt x="131" y="101"/>
                  <a:pt x="131" y="101"/>
                  <a:pt x="131" y="101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28" y="75"/>
                  <a:pt x="126" y="75"/>
                  <a:pt x="124" y="75"/>
                </a:cubicBezTo>
                <a:cubicBezTo>
                  <a:pt x="112" y="75"/>
                  <a:pt x="105" y="71"/>
                  <a:pt x="95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D2B052FC-484A-5F49-9A7F-79DAF2D581B1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2471738"/>
            <a:ext cx="254000" cy="254000"/>
          </a:xfrm>
          <a:custGeom>
            <a:avLst/>
            <a:gdLst>
              <a:gd name="T0" fmla="*/ 80 w 160"/>
              <a:gd name="T1" fmla="*/ 132 h 160"/>
              <a:gd name="T2" fmla="*/ 84 w 160"/>
              <a:gd name="T3" fmla="*/ 118 h 160"/>
              <a:gd name="T4" fmla="*/ 80 w 160"/>
              <a:gd name="T5" fmla="*/ 104 h 160"/>
              <a:gd name="T6" fmla="*/ 63 w 160"/>
              <a:gd name="T7" fmla="*/ 91 h 160"/>
              <a:gd name="T8" fmla="*/ 70 w 160"/>
              <a:gd name="T9" fmla="*/ 91 h 160"/>
              <a:gd name="T10" fmla="*/ 85 w 160"/>
              <a:gd name="T11" fmla="*/ 94 h 160"/>
              <a:gd name="T12" fmla="*/ 66 w 160"/>
              <a:gd name="T13" fmla="*/ 34 h 160"/>
              <a:gd name="T14" fmla="*/ 48 w 160"/>
              <a:gd name="T15" fmla="*/ 45 h 160"/>
              <a:gd name="T16" fmla="*/ 29 w 160"/>
              <a:gd name="T17" fmla="*/ 47 h 160"/>
              <a:gd name="T18" fmla="*/ 28 w 160"/>
              <a:gd name="T19" fmla="*/ 56 h 160"/>
              <a:gd name="T20" fmla="*/ 9 w 160"/>
              <a:gd name="T21" fmla="*/ 78 h 160"/>
              <a:gd name="T22" fmla="*/ 18 w 160"/>
              <a:gd name="T23" fmla="*/ 113 h 160"/>
              <a:gd name="T24" fmla="*/ 34 w 160"/>
              <a:gd name="T25" fmla="*/ 105 h 160"/>
              <a:gd name="T26" fmla="*/ 65 w 160"/>
              <a:gd name="T27" fmla="*/ 62 h 160"/>
              <a:gd name="T28" fmla="*/ 56 w 160"/>
              <a:gd name="T29" fmla="*/ 62 h 160"/>
              <a:gd name="T30" fmla="*/ 18 w 160"/>
              <a:gd name="T31" fmla="*/ 104 h 160"/>
              <a:gd name="T32" fmla="*/ 13 w 160"/>
              <a:gd name="T33" fmla="*/ 87 h 160"/>
              <a:gd name="T34" fmla="*/ 18 w 160"/>
              <a:gd name="T35" fmla="*/ 104 h 160"/>
              <a:gd name="T36" fmla="*/ 150 w 160"/>
              <a:gd name="T37" fmla="*/ 76 h 160"/>
              <a:gd name="T38" fmla="*/ 131 w 160"/>
              <a:gd name="T39" fmla="*/ 52 h 160"/>
              <a:gd name="T40" fmla="*/ 75 w 160"/>
              <a:gd name="T41" fmla="*/ 0 h 160"/>
              <a:gd name="T42" fmla="*/ 89 w 160"/>
              <a:gd name="T43" fmla="*/ 47 h 160"/>
              <a:gd name="T44" fmla="*/ 93 w 160"/>
              <a:gd name="T45" fmla="*/ 117 h 160"/>
              <a:gd name="T46" fmla="*/ 131 w 160"/>
              <a:gd name="T47" fmla="*/ 151 h 160"/>
              <a:gd name="T48" fmla="*/ 141 w 160"/>
              <a:gd name="T49" fmla="*/ 113 h 160"/>
              <a:gd name="T50" fmla="*/ 150 w 160"/>
              <a:gd name="T51" fmla="*/ 78 h 160"/>
              <a:gd name="T52" fmla="*/ 131 w 160"/>
              <a:gd name="T53" fmla="*/ 94 h 160"/>
              <a:gd name="T54" fmla="*/ 150 w 160"/>
              <a:gd name="T55" fmla="*/ 94 h 160"/>
              <a:gd name="T56" fmla="*/ 91 w 160"/>
              <a:gd name="T57" fmla="*/ 141 h 160"/>
              <a:gd name="T58" fmla="*/ 32 w 160"/>
              <a:gd name="T59" fmla="*/ 119 h 160"/>
              <a:gd name="T60" fmla="*/ 28 w 160"/>
              <a:gd name="T61" fmla="*/ 156 h 160"/>
              <a:gd name="T62" fmla="*/ 124 w 160"/>
              <a:gd name="T63" fmla="*/ 160 h 160"/>
              <a:gd name="T64" fmla="*/ 125 w 160"/>
              <a:gd name="T65" fmla="*/ 160 h 160"/>
              <a:gd name="T66" fmla="*/ 124 w 160"/>
              <a:gd name="T67" fmla="*/ 160 h 160"/>
              <a:gd name="T68" fmla="*/ 44 w 160"/>
              <a:gd name="T69" fmla="*/ 36 h 160"/>
              <a:gd name="T70" fmla="*/ 66 w 160"/>
              <a:gd name="T71" fmla="*/ 3 h 160"/>
              <a:gd name="T72" fmla="*/ 33 w 160"/>
              <a:gd name="T73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60">
                <a:moveTo>
                  <a:pt x="34" y="105"/>
                </a:moveTo>
                <a:cubicBezTo>
                  <a:pt x="43" y="122"/>
                  <a:pt x="60" y="132"/>
                  <a:pt x="80" y="132"/>
                </a:cubicBezTo>
                <a:cubicBezTo>
                  <a:pt x="82" y="132"/>
                  <a:pt x="85" y="132"/>
                  <a:pt x="87" y="132"/>
                </a:cubicBezTo>
                <a:cubicBezTo>
                  <a:pt x="85" y="128"/>
                  <a:pt x="84" y="123"/>
                  <a:pt x="84" y="118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83" y="104"/>
                  <a:pt x="81" y="104"/>
                  <a:pt x="80" y="104"/>
                </a:cubicBezTo>
                <a:cubicBezTo>
                  <a:pt x="73" y="104"/>
                  <a:pt x="67" y="102"/>
                  <a:pt x="63" y="97"/>
                </a:cubicBezTo>
                <a:cubicBezTo>
                  <a:pt x="61" y="95"/>
                  <a:pt x="61" y="92"/>
                  <a:pt x="63" y="91"/>
                </a:cubicBezTo>
                <a:cubicBezTo>
                  <a:pt x="64" y="90"/>
                  <a:pt x="66" y="89"/>
                  <a:pt x="67" y="89"/>
                </a:cubicBezTo>
                <a:cubicBezTo>
                  <a:pt x="68" y="89"/>
                  <a:pt x="69" y="90"/>
                  <a:pt x="70" y="91"/>
                </a:cubicBezTo>
                <a:cubicBezTo>
                  <a:pt x="73" y="93"/>
                  <a:pt x="76" y="95"/>
                  <a:pt x="80" y="95"/>
                </a:cubicBezTo>
                <a:cubicBezTo>
                  <a:pt x="82" y="95"/>
                  <a:pt x="83" y="94"/>
                  <a:pt x="85" y="94"/>
                </a:cubicBezTo>
                <a:cubicBezTo>
                  <a:pt x="85" y="56"/>
                  <a:pt x="85" y="56"/>
                  <a:pt x="85" y="56"/>
                </a:cubicBezTo>
                <a:cubicBezTo>
                  <a:pt x="74" y="54"/>
                  <a:pt x="66" y="44"/>
                  <a:pt x="66" y="34"/>
                </a:cubicBezTo>
                <a:cubicBezTo>
                  <a:pt x="66" y="32"/>
                  <a:pt x="66" y="32"/>
                  <a:pt x="66" y="32"/>
                </a:cubicBezTo>
                <a:cubicBezTo>
                  <a:pt x="61" y="38"/>
                  <a:pt x="55" y="42"/>
                  <a:pt x="48" y="45"/>
                </a:cubicBezTo>
                <a:cubicBezTo>
                  <a:pt x="43" y="47"/>
                  <a:pt x="38" y="48"/>
                  <a:pt x="33" y="48"/>
                </a:cubicBezTo>
                <a:cubicBezTo>
                  <a:pt x="32" y="48"/>
                  <a:pt x="30" y="48"/>
                  <a:pt x="29" y="47"/>
                </a:cubicBezTo>
                <a:cubicBezTo>
                  <a:pt x="29" y="48"/>
                  <a:pt x="28" y="50"/>
                  <a:pt x="28" y="52"/>
                </a:cubicBezTo>
                <a:cubicBezTo>
                  <a:pt x="28" y="56"/>
                  <a:pt x="28" y="56"/>
                  <a:pt x="28" y="56"/>
                </a:cubicBezTo>
                <a:cubicBezTo>
                  <a:pt x="18" y="56"/>
                  <a:pt x="9" y="65"/>
                  <a:pt x="9" y="76"/>
                </a:cubicBezTo>
                <a:cubicBezTo>
                  <a:pt x="9" y="78"/>
                  <a:pt x="9" y="78"/>
                  <a:pt x="9" y="78"/>
                </a:cubicBezTo>
                <a:cubicBezTo>
                  <a:pt x="3" y="81"/>
                  <a:pt x="0" y="87"/>
                  <a:pt x="0" y="94"/>
                </a:cubicBezTo>
                <a:cubicBezTo>
                  <a:pt x="0" y="105"/>
                  <a:pt x="8" y="113"/>
                  <a:pt x="18" y="113"/>
                </a:cubicBezTo>
                <a:cubicBezTo>
                  <a:pt x="19" y="113"/>
                  <a:pt x="19" y="113"/>
                  <a:pt x="19" y="113"/>
                </a:cubicBezTo>
                <a:cubicBezTo>
                  <a:pt x="25" y="113"/>
                  <a:pt x="31" y="110"/>
                  <a:pt x="34" y="105"/>
                </a:cubicBezTo>
                <a:close/>
                <a:moveTo>
                  <a:pt x="60" y="57"/>
                </a:moveTo>
                <a:cubicBezTo>
                  <a:pt x="63" y="57"/>
                  <a:pt x="65" y="59"/>
                  <a:pt x="65" y="62"/>
                </a:cubicBezTo>
                <a:cubicBezTo>
                  <a:pt x="65" y="64"/>
                  <a:pt x="63" y="66"/>
                  <a:pt x="60" y="66"/>
                </a:cubicBezTo>
                <a:cubicBezTo>
                  <a:pt x="58" y="66"/>
                  <a:pt x="56" y="64"/>
                  <a:pt x="56" y="62"/>
                </a:cubicBezTo>
                <a:cubicBezTo>
                  <a:pt x="56" y="60"/>
                  <a:pt x="58" y="57"/>
                  <a:pt x="60" y="57"/>
                </a:cubicBezTo>
                <a:close/>
                <a:moveTo>
                  <a:pt x="18" y="104"/>
                </a:moveTo>
                <a:cubicBezTo>
                  <a:pt x="13" y="104"/>
                  <a:pt x="9" y="100"/>
                  <a:pt x="9" y="95"/>
                </a:cubicBezTo>
                <a:cubicBezTo>
                  <a:pt x="9" y="92"/>
                  <a:pt x="10" y="89"/>
                  <a:pt x="13" y="87"/>
                </a:cubicBezTo>
                <a:cubicBezTo>
                  <a:pt x="16" y="92"/>
                  <a:pt x="22" y="95"/>
                  <a:pt x="28" y="95"/>
                </a:cubicBezTo>
                <a:cubicBezTo>
                  <a:pt x="28" y="100"/>
                  <a:pt x="23" y="104"/>
                  <a:pt x="18" y="104"/>
                </a:cubicBezTo>
                <a:close/>
                <a:moveTo>
                  <a:pt x="150" y="78"/>
                </a:moveTo>
                <a:cubicBezTo>
                  <a:pt x="150" y="76"/>
                  <a:pt x="150" y="76"/>
                  <a:pt x="150" y="76"/>
                </a:cubicBezTo>
                <a:cubicBezTo>
                  <a:pt x="150" y="65"/>
                  <a:pt x="141" y="57"/>
                  <a:pt x="131" y="57"/>
                </a:cubicBezTo>
                <a:cubicBezTo>
                  <a:pt x="131" y="52"/>
                  <a:pt x="131" y="52"/>
                  <a:pt x="131" y="52"/>
                </a:cubicBezTo>
                <a:cubicBezTo>
                  <a:pt x="131" y="24"/>
                  <a:pt x="108" y="0"/>
                  <a:pt x="79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75" y="33"/>
                  <a:pt x="75" y="33"/>
                  <a:pt x="75" y="33"/>
                </a:cubicBezTo>
                <a:cubicBezTo>
                  <a:pt x="75" y="41"/>
                  <a:pt x="81" y="47"/>
                  <a:pt x="89" y="47"/>
                </a:cubicBezTo>
                <a:cubicBezTo>
                  <a:pt x="91" y="47"/>
                  <a:pt x="93" y="49"/>
                  <a:pt x="93" y="52"/>
                </a:cubicBezTo>
                <a:cubicBezTo>
                  <a:pt x="93" y="117"/>
                  <a:pt x="93" y="117"/>
                  <a:pt x="93" y="117"/>
                </a:cubicBezTo>
                <a:cubicBezTo>
                  <a:pt x="93" y="136"/>
                  <a:pt x="108" y="151"/>
                  <a:pt x="126" y="151"/>
                </a:cubicBezTo>
                <a:cubicBezTo>
                  <a:pt x="131" y="151"/>
                  <a:pt x="131" y="151"/>
                  <a:pt x="131" y="151"/>
                </a:cubicBezTo>
                <a:cubicBezTo>
                  <a:pt x="131" y="111"/>
                  <a:pt x="131" y="111"/>
                  <a:pt x="131" y="111"/>
                </a:cubicBezTo>
                <a:cubicBezTo>
                  <a:pt x="133" y="112"/>
                  <a:pt x="137" y="113"/>
                  <a:pt x="141" y="113"/>
                </a:cubicBezTo>
                <a:cubicBezTo>
                  <a:pt x="151" y="113"/>
                  <a:pt x="159" y="105"/>
                  <a:pt x="159" y="94"/>
                </a:cubicBezTo>
                <a:cubicBezTo>
                  <a:pt x="160" y="88"/>
                  <a:pt x="156" y="82"/>
                  <a:pt x="150" y="78"/>
                </a:cubicBezTo>
                <a:close/>
                <a:moveTo>
                  <a:pt x="141" y="104"/>
                </a:moveTo>
                <a:cubicBezTo>
                  <a:pt x="136" y="104"/>
                  <a:pt x="131" y="99"/>
                  <a:pt x="131" y="94"/>
                </a:cubicBezTo>
                <a:cubicBezTo>
                  <a:pt x="137" y="94"/>
                  <a:pt x="143" y="92"/>
                  <a:pt x="146" y="87"/>
                </a:cubicBezTo>
                <a:cubicBezTo>
                  <a:pt x="149" y="88"/>
                  <a:pt x="150" y="92"/>
                  <a:pt x="150" y="94"/>
                </a:cubicBezTo>
                <a:cubicBezTo>
                  <a:pt x="150" y="100"/>
                  <a:pt x="146" y="104"/>
                  <a:pt x="141" y="104"/>
                </a:cubicBezTo>
                <a:close/>
                <a:moveTo>
                  <a:pt x="91" y="141"/>
                </a:moveTo>
                <a:cubicBezTo>
                  <a:pt x="87" y="141"/>
                  <a:pt x="83" y="142"/>
                  <a:pt x="79" y="142"/>
                </a:cubicBezTo>
                <a:cubicBezTo>
                  <a:pt x="60" y="142"/>
                  <a:pt x="43" y="133"/>
                  <a:pt x="32" y="119"/>
                </a:cubicBezTo>
                <a:cubicBezTo>
                  <a:pt x="30" y="120"/>
                  <a:pt x="29" y="121"/>
                  <a:pt x="28" y="121"/>
                </a:cubicBezTo>
                <a:cubicBezTo>
                  <a:pt x="28" y="156"/>
                  <a:pt x="28" y="156"/>
                  <a:pt x="28" y="156"/>
                </a:cubicBezTo>
                <a:cubicBezTo>
                  <a:pt x="28" y="158"/>
                  <a:pt x="30" y="160"/>
                  <a:pt x="32" y="160"/>
                </a:cubicBezTo>
                <a:cubicBezTo>
                  <a:pt x="124" y="160"/>
                  <a:pt x="124" y="160"/>
                  <a:pt x="124" y="160"/>
                </a:cubicBezTo>
                <a:cubicBezTo>
                  <a:pt x="110" y="160"/>
                  <a:pt x="98" y="152"/>
                  <a:pt x="91" y="141"/>
                </a:cubicBezTo>
                <a:close/>
                <a:moveTo>
                  <a:pt x="125" y="160"/>
                </a:moveTo>
                <a:cubicBezTo>
                  <a:pt x="125" y="160"/>
                  <a:pt x="126" y="160"/>
                  <a:pt x="126" y="160"/>
                </a:cubicBezTo>
                <a:cubicBezTo>
                  <a:pt x="124" y="160"/>
                  <a:pt x="124" y="160"/>
                  <a:pt x="124" y="160"/>
                </a:cubicBezTo>
                <a:cubicBezTo>
                  <a:pt x="124" y="160"/>
                  <a:pt x="125" y="160"/>
                  <a:pt x="125" y="160"/>
                </a:cubicBezTo>
                <a:close/>
                <a:moveTo>
                  <a:pt x="44" y="36"/>
                </a:moveTo>
                <a:cubicBezTo>
                  <a:pt x="56" y="32"/>
                  <a:pt x="65" y="19"/>
                  <a:pt x="66" y="6"/>
                </a:cubicBezTo>
                <a:cubicBezTo>
                  <a:pt x="66" y="3"/>
                  <a:pt x="66" y="3"/>
                  <a:pt x="66" y="3"/>
                </a:cubicBezTo>
                <a:cubicBezTo>
                  <a:pt x="48" y="7"/>
                  <a:pt x="35" y="21"/>
                  <a:pt x="30" y="38"/>
                </a:cubicBezTo>
                <a:cubicBezTo>
                  <a:pt x="31" y="38"/>
                  <a:pt x="32" y="38"/>
                  <a:pt x="33" y="38"/>
                </a:cubicBezTo>
                <a:cubicBezTo>
                  <a:pt x="37" y="38"/>
                  <a:pt x="40" y="38"/>
                  <a:pt x="44" y="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6CA97768-6592-7248-2DEB-B7162A80C250}"/>
              </a:ext>
            </a:extLst>
          </p:cNvPr>
          <p:cNvSpPr>
            <a:spLocks noEditPoints="1"/>
          </p:cNvSpPr>
          <p:nvPr/>
        </p:nvSpPr>
        <p:spPr bwMode="auto">
          <a:xfrm>
            <a:off x="1276351" y="2471738"/>
            <a:ext cx="254000" cy="254000"/>
          </a:xfrm>
          <a:custGeom>
            <a:avLst/>
            <a:gdLst>
              <a:gd name="T0" fmla="*/ 19 w 160"/>
              <a:gd name="T1" fmla="*/ 108 h 160"/>
              <a:gd name="T2" fmla="*/ 70 w 160"/>
              <a:gd name="T3" fmla="*/ 160 h 160"/>
              <a:gd name="T4" fmla="*/ 122 w 160"/>
              <a:gd name="T5" fmla="*/ 108 h 160"/>
              <a:gd name="T6" fmla="*/ 122 w 160"/>
              <a:gd name="T7" fmla="*/ 75 h 160"/>
              <a:gd name="T8" fmla="*/ 19 w 160"/>
              <a:gd name="T9" fmla="*/ 75 h 160"/>
              <a:gd name="T10" fmla="*/ 19 w 160"/>
              <a:gd name="T11" fmla="*/ 108 h 160"/>
              <a:gd name="T12" fmla="*/ 89 w 160"/>
              <a:gd name="T13" fmla="*/ 85 h 160"/>
              <a:gd name="T14" fmla="*/ 93 w 160"/>
              <a:gd name="T15" fmla="*/ 89 h 160"/>
              <a:gd name="T16" fmla="*/ 89 w 160"/>
              <a:gd name="T17" fmla="*/ 94 h 160"/>
              <a:gd name="T18" fmla="*/ 85 w 160"/>
              <a:gd name="T19" fmla="*/ 89 h 160"/>
              <a:gd name="T20" fmla="*/ 89 w 160"/>
              <a:gd name="T21" fmla="*/ 85 h 160"/>
              <a:gd name="T22" fmla="*/ 60 w 160"/>
              <a:gd name="T23" fmla="*/ 119 h 160"/>
              <a:gd name="T24" fmla="*/ 70 w 160"/>
              <a:gd name="T25" fmla="*/ 123 h 160"/>
              <a:gd name="T26" fmla="*/ 80 w 160"/>
              <a:gd name="T27" fmla="*/ 119 h 160"/>
              <a:gd name="T28" fmla="*/ 83 w 160"/>
              <a:gd name="T29" fmla="*/ 117 h 160"/>
              <a:gd name="T30" fmla="*/ 86 w 160"/>
              <a:gd name="T31" fmla="*/ 119 h 160"/>
              <a:gd name="T32" fmla="*/ 86 w 160"/>
              <a:gd name="T33" fmla="*/ 125 h 160"/>
              <a:gd name="T34" fmla="*/ 70 w 160"/>
              <a:gd name="T35" fmla="*/ 132 h 160"/>
              <a:gd name="T36" fmla="*/ 54 w 160"/>
              <a:gd name="T37" fmla="*/ 125 h 160"/>
              <a:gd name="T38" fmla="*/ 54 w 160"/>
              <a:gd name="T39" fmla="*/ 119 h 160"/>
              <a:gd name="T40" fmla="*/ 57 w 160"/>
              <a:gd name="T41" fmla="*/ 117 h 160"/>
              <a:gd name="T42" fmla="*/ 60 w 160"/>
              <a:gd name="T43" fmla="*/ 119 h 160"/>
              <a:gd name="T44" fmla="*/ 52 w 160"/>
              <a:gd name="T45" fmla="*/ 85 h 160"/>
              <a:gd name="T46" fmla="*/ 56 w 160"/>
              <a:gd name="T47" fmla="*/ 89 h 160"/>
              <a:gd name="T48" fmla="*/ 52 w 160"/>
              <a:gd name="T49" fmla="*/ 94 h 160"/>
              <a:gd name="T50" fmla="*/ 48 w 160"/>
              <a:gd name="T51" fmla="*/ 89 h 160"/>
              <a:gd name="T52" fmla="*/ 52 w 160"/>
              <a:gd name="T53" fmla="*/ 85 h 160"/>
              <a:gd name="T54" fmla="*/ 156 w 160"/>
              <a:gd name="T55" fmla="*/ 57 h 160"/>
              <a:gd name="T56" fmla="*/ 132 w 160"/>
              <a:gd name="T57" fmla="*/ 57 h 160"/>
              <a:gd name="T58" fmla="*/ 71 w 160"/>
              <a:gd name="T59" fmla="*/ 0 h 160"/>
              <a:gd name="T60" fmla="*/ 67 w 160"/>
              <a:gd name="T61" fmla="*/ 1 h 160"/>
              <a:gd name="T62" fmla="*/ 10 w 160"/>
              <a:gd name="T63" fmla="*/ 64 h 160"/>
              <a:gd name="T64" fmla="*/ 12 w 160"/>
              <a:gd name="T65" fmla="*/ 67 h 160"/>
              <a:gd name="T66" fmla="*/ 48 w 160"/>
              <a:gd name="T67" fmla="*/ 67 h 160"/>
              <a:gd name="T68" fmla="*/ 48 w 160"/>
              <a:gd name="T69" fmla="*/ 63 h 160"/>
              <a:gd name="T70" fmla="*/ 62 w 160"/>
              <a:gd name="T71" fmla="*/ 49 h 160"/>
              <a:gd name="T72" fmla="*/ 80 w 160"/>
              <a:gd name="T73" fmla="*/ 49 h 160"/>
              <a:gd name="T74" fmla="*/ 94 w 160"/>
              <a:gd name="T75" fmla="*/ 63 h 160"/>
              <a:gd name="T76" fmla="*/ 94 w 160"/>
              <a:gd name="T77" fmla="*/ 67 h 160"/>
              <a:gd name="T78" fmla="*/ 156 w 160"/>
              <a:gd name="T79" fmla="*/ 67 h 160"/>
              <a:gd name="T80" fmla="*/ 160 w 160"/>
              <a:gd name="T81" fmla="*/ 63 h 160"/>
              <a:gd name="T82" fmla="*/ 156 w 160"/>
              <a:gd name="T83" fmla="*/ 57 h 160"/>
              <a:gd name="T84" fmla="*/ 80 w 160"/>
              <a:gd name="T85" fmla="*/ 57 h 160"/>
              <a:gd name="T86" fmla="*/ 61 w 160"/>
              <a:gd name="T87" fmla="*/ 57 h 160"/>
              <a:gd name="T88" fmla="*/ 57 w 160"/>
              <a:gd name="T89" fmla="*/ 61 h 160"/>
              <a:gd name="T90" fmla="*/ 57 w 160"/>
              <a:gd name="T91" fmla="*/ 65 h 160"/>
              <a:gd name="T92" fmla="*/ 85 w 160"/>
              <a:gd name="T93" fmla="*/ 65 h 160"/>
              <a:gd name="T94" fmla="*/ 85 w 160"/>
              <a:gd name="T95" fmla="*/ 61 h 160"/>
              <a:gd name="T96" fmla="*/ 80 w 160"/>
              <a:gd name="T97" fmla="*/ 57 h 160"/>
              <a:gd name="T98" fmla="*/ 0 w 160"/>
              <a:gd name="T99" fmla="*/ 95 h 160"/>
              <a:gd name="T100" fmla="*/ 9 w 160"/>
              <a:gd name="T101" fmla="*/ 111 h 160"/>
              <a:gd name="T102" fmla="*/ 9 w 160"/>
              <a:gd name="T103" fmla="*/ 79 h 160"/>
              <a:gd name="T104" fmla="*/ 0 w 160"/>
              <a:gd name="T105" fmla="*/ 95 h 160"/>
              <a:gd name="T106" fmla="*/ 132 w 160"/>
              <a:gd name="T107" fmla="*/ 78 h 160"/>
              <a:gd name="T108" fmla="*/ 132 w 160"/>
              <a:gd name="T109" fmla="*/ 111 h 160"/>
              <a:gd name="T110" fmla="*/ 141 w 160"/>
              <a:gd name="T111" fmla="*/ 94 h 160"/>
              <a:gd name="T112" fmla="*/ 132 w 160"/>
              <a:gd name="T113" fmla="*/ 7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19" y="108"/>
                </a:moveTo>
                <a:cubicBezTo>
                  <a:pt x="19" y="137"/>
                  <a:pt x="42" y="160"/>
                  <a:pt x="70" y="160"/>
                </a:cubicBezTo>
                <a:cubicBezTo>
                  <a:pt x="98" y="160"/>
                  <a:pt x="122" y="137"/>
                  <a:pt x="122" y="108"/>
                </a:cubicBezTo>
                <a:cubicBezTo>
                  <a:pt x="122" y="75"/>
                  <a:pt x="122" y="75"/>
                  <a:pt x="122" y="75"/>
                </a:cubicBezTo>
                <a:cubicBezTo>
                  <a:pt x="19" y="75"/>
                  <a:pt x="19" y="75"/>
                  <a:pt x="19" y="75"/>
                </a:cubicBezTo>
                <a:lnTo>
                  <a:pt x="19" y="108"/>
                </a:lnTo>
                <a:close/>
                <a:moveTo>
                  <a:pt x="89" y="85"/>
                </a:moveTo>
                <a:cubicBezTo>
                  <a:pt x="92" y="85"/>
                  <a:pt x="93" y="87"/>
                  <a:pt x="93" y="89"/>
                </a:cubicBezTo>
                <a:cubicBezTo>
                  <a:pt x="93" y="92"/>
                  <a:pt x="92" y="94"/>
                  <a:pt x="89" y="94"/>
                </a:cubicBezTo>
                <a:cubicBezTo>
                  <a:pt x="86" y="94"/>
                  <a:pt x="85" y="92"/>
                  <a:pt x="85" y="89"/>
                </a:cubicBezTo>
                <a:cubicBezTo>
                  <a:pt x="84" y="87"/>
                  <a:pt x="86" y="85"/>
                  <a:pt x="89" y="85"/>
                </a:cubicBezTo>
                <a:close/>
                <a:moveTo>
                  <a:pt x="60" y="119"/>
                </a:moveTo>
                <a:cubicBezTo>
                  <a:pt x="63" y="121"/>
                  <a:pt x="67" y="123"/>
                  <a:pt x="70" y="123"/>
                </a:cubicBezTo>
                <a:cubicBezTo>
                  <a:pt x="74" y="123"/>
                  <a:pt x="77" y="121"/>
                  <a:pt x="80" y="119"/>
                </a:cubicBezTo>
                <a:cubicBezTo>
                  <a:pt x="81" y="118"/>
                  <a:pt x="82" y="117"/>
                  <a:pt x="83" y="117"/>
                </a:cubicBezTo>
                <a:cubicBezTo>
                  <a:pt x="85" y="117"/>
                  <a:pt x="86" y="118"/>
                  <a:pt x="86" y="119"/>
                </a:cubicBezTo>
                <a:cubicBezTo>
                  <a:pt x="88" y="121"/>
                  <a:pt x="88" y="123"/>
                  <a:pt x="86" y="125"/>
                </a:cubicBezTo>
                <a:cubicBezTo>
                  <a:pt x="82" y="129"/>
                  <a:pt x="76" y="132"/>
                  <a:pt x="70" y="132"/>
                </a:cubicBezTo>
                <a:cubicBezTo>
                  <a:pt x="63" y="132"/>
                  <a:pt x="57" y="129"/>
                  <a:pt x="54" y="125"/>
                </a:cubicBezTo>
                <a:cubicBezTo>
                  <a:pt x="52" y="123"/>
                  <a:pt x="52" y="120"/>
                  <a:pt x="54" y="119"/>
                </a:cubicBezTo>
                <a:cubicBezTo>
                  <a:pt x="55" y="118"/>
                  <a:pt x="56" y="117"/>
                  <a:pt x="57" y="117"/>
                </a:cubicBezTo>
                <a:cubicBezTo>
                  <a:pt x="58" y="117"/>
                  <a:pt x="59" y="118"/>
                  <a:pt x="60" y="119"/>
                </a:cubicBezTo>
                <a:close/>
                <a:moveTo>
                  <a:pt x="52" y="85"/>
                </a:moveTo>
                <a:cubicBezTo>
                  <a:pt x="54" y="85"/>
                  <a:pt x="56" y="87"/>
                  <a:pt x="56" y="89"/>
                </a:cubicBezTo>
                <a:cubicBezTo>
                  <a:pt x="56" y="92"/>
                  <a:pt x="54" y="94"/>
                  <a:pt x="52" y="94"/>
                </a:cubicBezTo>
                <a:cubicBezTo>
                  <a:pt x="50" y="94"/>
                  <a:pt x="48" y="92"/>
                  <a:pt x="48" y="89"/>
                </a:cubicBezTo>
                <a:cubicBezTo>
                  <a:pt x="47" y="87"/>
                  <a:pt x="49" y="85"/>
                  <a:pt x="52" y="85"/>
                </a:cubicBezTo>
                <a:close/>
                <a:moveTo>
                  <a:pt x="156" y="57"/>
                </a:moveTo>
                <a:cubicBezTo>
                  <a:pt x="132" y="57"/>
                  <a:pt x="132" y="57"/>
                  <a:pt x="132" y="57"/>
                </a:cubicBezTo>
                <a:cubicBezTo>
                  <a:pt x="129" y="25"/>
                  <a:pt x="103" y="0"/>
                  <a:pt x="71" y="0"/>
                </a:cubicBezTo>
                <a:cubicBezTo>
                  <a:pt x="69" y="0"/>
                  <a:pt x="68" y="0"/>
                  <a:pt x="67" y="1"/>
                </a:cubicBezTo>
                <a:cubicBezTo>
                  <a:pt x="34" y="3"/>
                  <a:pt x="10" y="32"/>
                  <a:pt x="10" y="64"/>
                </a:cubicBezTo>
                <a:cubicBezTo>
                  <a:pt x="10" y="66"/>
                  <a:pt x="11" y="67"/>
                  <a:pt x="12" y="67"/>
                </a:cubicBezTo>
                <a:cubicBezTo>
                  <a:pt x="48" y="67"/>
                  <a:pt x="48" y="67"/>
                  <a:pt x="48" y="67"/>
                </a:cubicBezTo>
                <a:cubicBezTo>
                  <a:pt x="48" y="63"/>
                  <a:pt x="48" y="63"/>
                  <a:pt x="48" y="63"/>
                </a:cubicBezTo>
                <a:cubicBezTo>
                  <a:pt x="48" y="54"/>
                  <a:pt x="54" y="49"/>
                  <a:pt x="62" y="49"/>
                </a:cubicBezTo>
                <a:cubicBezTo>
                  <a:pt x="80" y="49"/>
                  <a:pt x="80" y="49"/>
                  <a:pt x="80" y="49"/>
                </a:cubicBezTo>
                <a:cubicBezTo>
                  <a:pt x="88" y="49"/>
                  <a:pt x="94" y="55"/>
                  <a:pt x="94" y="63"/>
                </a:cubicBezTo>
                <a:cubicBezTo>
                  <a:pt x="94" y="67"/>
                  <a:pt x="94" y="67"/>
                  <a:pt x="94" y="67"/>
                </a:cubicBezTo>
                <a:cubicBezTo>
                  <a:pt x="156" y="67"/>
                  <a:pt x="156" y="67"/>
                  <a:pt x="156" y="67"/>
                </a:cubicBezTo>
                <a:cubicBezTo>
                  <a:pt x="158" y="67"/>
                  <a:pt x="160" y="65"/>
                  <a:pt x="160" y="63"/>
                </a:cubicBezTo>
                <a:cubicBezTo>
                  <a:pt x="160" y="59"/>
                  <a:pt x="158" y="57"/>
                  <a:pt x="156" y="57"/>
                </a:cubicBezTo>
                <a:close/>
                <a:moveTo>
                  <a:pt x="80" y="57"/>
                </a:moveTo>
                <a:cubicBezTo>
                  <a:pt x="61" y="57"/>
                  <a:pt x="61" y="57"/>
                  <a:pt x="61" y="57"/>
                </a:cubicBezTo>
                <a:cubicBezTo>
                  <a:pt x="59" y="57"/>
                  <a:pt x="57" y="59"/>
                  <a:pt x="57" y="61"/>
                </a:cubicBezTo>
                <a:cubicBezTo>
                  <a:pt x="57" y="65"/>
                  <a:pt x="57" y="65"/>
                  <a:pt x="57" y="65"/>
                </a:cubicBezTo>
                <a:cubicBezTo>
                  <a:pt x="85" y="65"/>
                  <a:pt x="85" y="65"/>
                  <a:pt x="85" y="65"/>
                </a:cubicBezTo>
                <a:cubicBezTo>
                  <a:pt x="85" y="61"/>
                  <a:pt x="85" y="61"/>
                  <a:pt x="85" y="61"/>
                </a:cubicBezTo>
                <a:cubicBezTo>
                  <a:pt x="85" y="59"/>
                  <a:pt x="83" y="57"/>
                  <a:pt x="80" y="57"/>
                </a:cubicBezTo>
                <a:close/>
                <a:moveTo>
                  <a:pt x="0" y="95"/>
                </a:moveTo>
                <a:cubicBezTo>
                  <a:pt x="0" y="101"/>
                  <a:pt x="4" y="107"/>
                  <a:pt x="9" y="111"/>
                </a:cubicBezTo>
                <a:cubicBezTo>
                  <a:pt x="9" y="79"/>
                  <a:pt x="9" y="79"/>
                  <a:pt x="9" y="79"/>
                </a:cubicBezTo>
                <a:cubicBezTo>
                  <a:pt x="3" y="82"/>
                  <a:pt x="0" y="88"/>
                  <a:pt x="0" y="95"/>
                </a:cubicBezTo>
                <a:close/>
                <a:moveTo>
                  <a:pt x="132" y="78"/>
                </a:moveTo>
                <a:cubicBezTo>
                  <a:pt x="132" y="111"/>
                  <a:pt x="132" y="111"/>
                  <a:pt x="132" y="111"/>
                </a:cubicBezTo>
                <a:cubicBezTo>
                  <a:pt x="137" y="107"/>
                  <a:pt x="141" y="101"/>
                  <a:pt x="141" y="94"/>
                </a:cubicBezTo>
                <a:cubicBezTo>
                  <a:pt x="141" y="88"/>
                  <a:pt x="137" y="82"/>
                  <a:pt x="132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5FBD3F83-3E28-28FC-9C00-F62204C52D3D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3022600"/>
            <a:ext cx="252413" cy="254000"/>
          </a:xfrm>
          <a:custGeom>
            <a:avLst/>
            <a:gdLst>
              <a:gd name="T0" fmla="*/ 150 w 160"/>
              <a:gd name="T1" fmla="*/ 29 h 160"/>
              <a:gd name="T2" fmla="*/ 99 w 160"/>
              <a:gd name="T3" fmla="*/ 13 h 160"/>
              <a:gd name="T4" fmla="*/ 23 w 160"/>
              <a:gd name="T5" fmla="*/ 52 h 160"/>
              <a:gd name="T6" fmla="*/ 39 w 160"/>
              <a:gd name="T7" fmla="*/ 0 h 160"/>
              <a:gd name="T8" fmla="*/ 23 w 160"/>
              <a:gd name="T9" fmla="*/ 52 h 160"/>
              <a:gd name="T10" fmla="*/ 132 w 160"/>
              <a:gd name="T11" fmla="*/ 66 h 160"/>
              <a:gd name="T12" fmla="*/ 85 w 160"/>
              <a:gd name="T13" fmla="*/ 34 h 160"/>
              <a:gd name="T14" fmla="*/ 30 w 160"/>
              <a:gd name="T15" fmla="*/ 66 h 160"/>
              <a:gd name="T16" fmla="*/ 76 w 160"/>
              <a:gd name="T17" fmla="*/ 34 h 160"/>
              <a:gd name="T18" fmla="*/ 30 w 160"/>
              <a:gd name="T19" fmla="*/ 66 h 160"/>
              <a:gd name="T20" fmla="*/ 151 w 160"/>
              <a:gd name="T21" fmla="*/ 94 h 160"/>
              <a:gd name="T22" fmla="*/ 118 w 160"/>
              <a:gd name="T23" fmla="*/ 75 h 160"/>
              <a:gd name="T24" fmla="*/ 43 w 160"/>
              <a:gd name="T25" fmla="*/ 75 h 160"/>
              <a:gd name="T26" fmla="*/ 10 w 160"/>
              <a:gd name="T27" fmla="*/ 94 h 160"/>
              <a:gd name="T28" fmla="*/ 0 w 160"/>
              <a:gd name="T29" fmla="*/ 113 h 160"/>
              <a:gd name="T30" fmla="*/ 32 w 160"/>
              <a:gd name="T31" fmla="*/ 127 h 160"/>
              <a:gd name="T32" fmla="*/ 128 w 160"/>
              <a:gd name="T33" fmla="*/ 127 h 160"/>
              <a:gd name="T34" fmla="*/ 159 w 160"/>
              <a:gd name="T35" fmla="*/ 113 h 160"/>
              <a:gd name="T36" fmla="*/ 20 w 160"/>
              <a:gd name="T37" fmla="*/ 122 h 160"/>
              <a:gd name="T38" fmla="*/ 14 w 160"/>
              <a:gd name="T39" fmla="*/ 105 h 160"/>
              <a:gd name="T40" fmla="*/ 20 w 160"/>
              <a:gd name="T41" fmla="*/ 122 h 160"/>
              <a:gd name="T42" fmla="*/ 61 w 160"/>
              <a:gd name="T43" fmla="*/ 85 h 160"/>
              <a:gd name="T44" fmla="*/ 61 w 160"/>
              <a:gd name="T45" fmla="*/ 94 h 160"/>
              <a:gd name="T46" fmla="*/ 97 w 160"/>
              <a:gd name="T47" fmla="*/ 125 h 160"/>
              <a:gd name="T48" fmla="*/ 64 w 160"/>
              <a:gd name="T49" fmla="*/ 125 h 160"/>
              <a:gd name="T50" fmla="*/ 67 w 160"/>
              <a:gd name="T51" fmla="*/ 117 h 160"/>
              <a:gd name="T52" fmla="*/ 80 w 160"/>
              <a:gd name="T53" fmla="*/ 122 h 160"/>
              <a:gd name="T54" fmla="*/ 94 w 160"/>
              <a:gd name="T55" fmla="*/ 117 h 160"/>
              <a:gd name="T56" fmla="*/ 97 w 160"/>
              <a:gd name="T57" fmla="*/ 125 h 160"/>
              <a:gd name="T58" fmla="*/ 95 w 160"/>
              <a:gd name="T59" fmla="*/ 90 h 160"/>
              <a:gd name="T60" fmla="*/ 104 w 160"/>
              <a:gd name="T61" fmla="*/ 90 h 160"/>
              <a:gd name="T62" fmla="*/ 141 w 160"/>
              <a:gd name="T63" fmla="*/ 122 h 160"/>
              <a:gd name="T64" fmla="*/ 147 w 160"/>
              <a:gd name="T65" fmla="*/ 105 h 160"/>
              <a:gd name="T66" fmla="*/ 141 w 160"/>
              <a:gd name="T67" fmla="*/ 1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60">
                <a:moveTo>
                  <a:pt x="138" y="52"/>
                </a:moveTo>
                <a:cubicBezTo>
                  <a:pt x="145" y="47"/>
                  <a:pt x="150" y="38"/>
                  <a:pt x="150" y="29"/>
                </a:cubicBezTo>
                <a:cubicBezTo>
                  <a:pt x="150" y="13"/>
                  <a:pt x="138" y="0"/>
                  <a:pt x="122" y="0"/>
                </a:cubicBezTo>
                <a:cubicBezTo>
                  <a:pt x="112" y="0"/>
                  <a:pt x="104" y="5"/>
                  <a:pt x="99" y="13"/>
                </a:cubicBezTo>
                <a:cubicBezTo>
                  <a:pt x="118" y="19"/>
                  <a:pt x="132" y="34"/>
                  <a:pt x="138" y="52"/>
                </a:cubicBezTo>
                <a:close/>
                <a:moveTo>
                  <a:pt x="23" y="52"/>
                </a:moveTo>
                <a:cubicBezTo>
                  <a:pt x="29" y="34"/>
                  <a:pt x="44" y="19"/>
                  <a:pt x="62" y="13"/>
                </a:cubicBezTo>
                <a:cubicBezTo>
                  <a:pt x="57" y="5"/>
                  <a:pt x="49" y="0"/>
                  <a:pt x="39" y="0"/>
                </a:cubicBezTo>
                <a:cubicBezTo>
                  <a:pt x="23" y="0"/>
                  <a:pt x="10" y="13"/>
                  <a:pt x="10" y="29"/>
                </a:cubicBezTo>
                <a:cubicBezTo>
                  <a:pt x="10" y="38"/>
                  <a:pt x="15" y="47"/>
                  <a:pt x="23" y="52"/>
                </a:cubicBezTo>
                <a:close/>
                <a:moveTo>
                  <a:pt x="118" y="66"/>
                </a:moveTo>
                <a:cubicBezTo>
                  <a:pt x="132" y="66"/>
                  <a:pt x="132" y="66"/>
                  <a:pt x="132" y="66"/>
                </a:cubicBezTo>
                <a:cubicBezTo>
                  <a:pt x="130" y="42"/>
                  <a:pt x="110" y="22"/>
                  <a:pt x="85" y="20"/>
                </a:cubicBezTo>
                <a:cubicBezTo>
                  <a:pt x="85" y="34"/>
                  <a:pt x="85" y="34"/>
                  <a:pt x="85" y="34"/>
                </a:cubicBezTo>
                <a:cubicBezTo>
                  <a:pt x="85" y="51"/>
                  <a:pt x="100" y="66"/>
                  <a:pt x="118" y="66"/>
                </a:cubicBezTo>
                <a:close/>
                <a:moveTo>
                  <a:pt x="30" y="66"/>
                </a:moveTo>
                <a:cubicBezTo>
                  <a:pt x="44" y="66"/>
                  <a:pt x="44" y="66"/>
                  <a:pt x="44" y="66"/>
                </a:cubicBezTo>
                <a:cubicBezTo>
                  <a:pt x="62" y="66"/>
                  <a:pt x="76" y="51"/>
                  <a:pt x="76" y="34"/>
                </a:cubicBezTo>
                <a:cubicBezTo>
                  <a:pt x="76" y="20"/>
                  <a:pt x="76" y="20"/>
                  <a:pt x="76" y="20"/>
                </a:cubicBezTo>
                <a:cubicBezTo>
                  <a:pt x="51" y="22"/>
                  <a:pt x="32" y="42"/>
                  <a:pt x="30" y="66"/>
                </a:cubicBezTo>
                <a:close/>
                <a:moveTo>
                  <a:pt x="151" y="97"/>
                </a:moveTo>
                <a:cubicBezTo>
                  <a:pt x="151" y="94"/>
                  <a:pt x="151" y="94"/>
                  <a:pt x="151" y="94"/>
                </a:cubicBezTo>
                <a:cubicBezTo>
                  <a:pt x="151" y="84"/>
                  <a:pt x="142" y="75"/>
                  <a:pt x="132" y="75"/>
                </a:cubicBezTo>
                <a:cubicBezTo>
                  <a:pt x="118" y="75"/>
                  <a:pt x="118" y="75"/>
                  <a:pt x="118" y="75"/>
                </a:cubicBezTo>
                <a:cubicBezTo>
                  <a:pt x="102" y="75"/>
                  <a:pt x="87" y="66"/>
                  <a:pt x="80" y="52"/>
                </a:cubicBezTo>
                <a:cubicBezTo>
                  <a:pt x="73" y="66"/>
                  <a:pt x="59" y="75"/>
                  <a:pt x="43" y="75"/>
                </a:cubicBezTo>
                <a:cubicBezTo>
                  <a:pt x="29" y="75"/>
                  <a:pt x="29" y="75"/>
                  <a:pt x="29" y="75"/>
                </a:cubicBezTo>
                <a:cubicBezTo>
                  <a:pt x="19" y="75"/>
                  <a:pt x="10" y="84"/>
                  <a:pt x="10" y="94"/>
                </a:cubicBezTo>
                <a:cubicBezTo>
                  <a:pt x="10" y="97"/>
                  <a:pt x="10" y="97"/>
                  <a:pt x="10" y="97"/>
                </a:cubicBezTo>
                <a:cubicBezTo>
                  <a:pt x="4" y="100"/>
                  <a:pt x="0" y="106"/>
                  <a:pt x="0" y="113"/>
                </a:cubicBezTo>
                <a:cubicBezTo>
                  <a:pt x="0" y="123"/>
                  <a:pt x="9" y="131"/>
                  <a:pt x="19" y="131"/>
                </a:cubicBezTo>
                <a:cubicBezTo>
                  <a:pt x="24" y="131"/>
                  <a:pt x="29" y="130"/>
                  <a:pt x="32" y="127"/>
                </a:cubicBezTo>
                <a:cubicBezTo>
                  <a:pt x="39" y="146"/>
                  <a:pt x="58" y="160"/>
                  <a:pt x="80" y="160"/>
                </a:cubicBezTo>
                <a:cubicBezTo>
                  <a:pt x="102" y="160"/>
                  <a:pt x="120" y="146"/>
                  <a:pt x="128" y="127"/>
                </a:cubicBezTo>
                <a:cubicBezTo>
                  <a:pt x="131" y="130"/>
                  <a:pt x="135" y="131"/>
                  <a:pt x="140" y="131"/>
                </a:cubicBezTo>
                <a:cubicBezTo>
                  <a:pt x="151" y="131"/>
                  <a:pt x="159" y="123"/>
                  <a:pt x="159" y="113"/>
                </a:cubicBezTo>
                <a:cubicBezTo>
                  <a:pt x="160" y="106"/>
                  <a:pt x="156" y="99"/>
                  <a:pt x="151" y="97"/>
                </a:cubicBezTo>
                <a:close/>
                <a:moveTo>
                  <a:pt x="20" y="122"/>
                </a:moveTo>
                <a:cubicBezTo>
                  <a:pt x="15" y="122"/>
                  <a:pt x="10" y="118"/>
                  <a:pt x="10" y="113"/>
                </a:cubicBezTo>
                <a:cubicBezTo>
                  <a:pt x="10" y="110"/>
                  <a:pt x="12" y="107"/>
                  <a:pt x="14" y="105"/>
                </a:cubicBezTo>
                <a:cubicBezTo>
                  <a:pt x="18" y="110"/>
                  <a:pt x="23" y="113"/>
                  <a:pt x="30" y="113"/>
                </a:cubicBezTo>
                <a:cubicBezTo>
                  <a:pt x="29" y="118"/>
                  <a:pt x="25" y="122"/>
                  <a:pt x="20" y="122"/>
                </a:cubicBezTo>
                <a:close/>
                <a:moveTo>
                  <a:pt x="57" y="89"/>
                </a:moveTo>
                <a:cubicBezTo>
                  <a:pt x="57" y="87"/>
                  <a:pt x="59" y="85"/>
                  <a:pt x="61" y="85"/>
                </a:cubicBezTo>
                <a:cubicBezTo>
                  <a:pt x="64" y="85"/>
                  <a:pt x="66" y="87"/>
                  <a:pt x="66" y="89"/>
                </a:cubicBezTo>
                <a:cubicBezTo>
                  <a:pt x="66" y="92"/>
                  <a:pt x="64" y="94"/>
                  <a:pt x="61" y="94"/>
                </a:cubicBezTo>
                <a:cubicBezTo>
                  <a:pt x="59" y="94"/>
                  <a:pt x="57" y="92"/>
                  <a:pt x="57" y="89"/>
                </a:cubicBezTo>
                <a:close/>
                <a:moveTo>
                  <a:pt x="97" y="125"/>
                </a:moveTo>
                <a:cubicBezTo>
                  <a:pt x="93" y="129"/>
                  <a:pt x="87" y="131"/>
                  <a:pt x="80" y="131"/>
                </a:cubicBezTo>
                <a:cubicBezTo>
                  <a:pt x="74" y="131"/>
                  <a:pt x="68" y="129"/>
                  <a:pt x="64" y="125"/>
                </a:cubicBezTo>
                <a:cubicBezTo>
                  <a:pt x="62" y="123"/>
                  <a:pt x="62" y="120"/>
                  <a:pt x="64" y="118"/>
                </a:cubicBezTo>
                <a:cubicBezTo>
                  <a:pt x="65" y="117"/>
                  <a:pt x="66" y="117"/>
                  <a:pt x="67" y="117"/>
                </a:cubicBezTo>
                <a:cubicBezTo>
                  <a:pt x="69" y="117"/>
                  <a:pt x="70" y="117"/>
                  <a:pt x="70" y="118"/>
                </a:cubicBezTo>
                <a:cubicBezTo>
                  <a:pt x="73" y="121"/>
                  <a:pt x="77" y="122"/>
                  <a:pt x="80" y="122"/>
                </a:cubicBezTo>
                <a:cubicBezTo>
                  <a:pt x="84" y="122"/>
                  <a:pt x="87" y="121"/>
                  <a:pt x="90" y="118"/>
                </a:cubicBezTo>
                <a:cubicBezTo>
                  <a:pt x="91" y="117"/>
                  <a:pt x="92" y="117"/>
                  <a:pt x="94" y="117"/>
                </a:cubicBezTo>
                <a:cubicBezTo>
                  <a:pt x="95" y="117"/>
                  <a:pt x="96" y="117"/>
                  <a:pt x="96" y="118"/>
                </a:cubicBezTo>
                <a:cubicBezTo>
                  <a:pt x="99" y="120"/>
                  <a:pt x="99" y="123"/>
                  <a:pt x="97" y="125"/>
                </a:cubicBezTo>
                <a:close/>
                <a:moveTo>
                  <a:pt x="99" y="94"/>
                </a:moveTo>
                <a:cubicBezTo>
                  <a:pt x="96" y="94"/>
                  <a:pt x="95" y="92"/>
                  <a:pt x="95" y="90"/>
                </a:cubicBezTo>
                <a:cubicBezTo>
                  <a:pt x="95" y="87"/>
                  <a:pt x="96" y="85"/>
                  <a:pt x="99" y="85"/>
                </a:cubicBezTo>
                <a:cubicBezTo>
                  <a:pt x="102" y="85"/>
                  <a:pt x="104" y="87"/>
                  <a:pt x="104" y="90"/>
                </a:cubicBezTo>
                <a:cubicBezTo>
                  <a:pt x="104" y="92"/>
                  <a:pt x="102" y="94"/>
                  <a:pt x="99" y="94"/>
                </a:cubicBezTo>
                <a:close/>
                <a:moveTo>
                  <a:pt x="141" y="122"/>
                </a:moveTo>
                <a:cubicBezTo>
                  <a:pt x="136" y="122"/>
                  <a:pt x="132" y="118"/>
                  <a:pt x="132" y="113"/>
                </a:cubicBezTo>
                <a:cubicBezTo>
                  <a:pt x="137" y="113"/>
                  <a:pt x="143" y="110"/>
                  <a:pt x="147" y="105"/>
                </a:cubicBezTo>
                <a:cubicBezTo>
                  <a:pt x="149" y="107"/>
                  <a:pt x="151" y="110"/>
                  <a:pt x="151" y="113"/>
                </a:cubicBezTo>
                <a:cubicBezTo>
                  <a:pt x="151" y="118"/>
                  <a:pt x="147" y="122"/>
                  <a:pt x="141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FC81FC83-9C7E-9D37-9034-1118B7F50239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2471738"/>
            <a:ext cx="250825" cy="254000"/>
          </a:xfrm>
          <a:custGeom>
            <a:avLst/>
            <a:gdLst>
              <a:gd name="T0" fmla="*/ 9 w 158"/>
              <a:gd name="T1" fmla="*/ 93 h 160"/>
              <a:gd name="T2" fmla="*/ 9 w 158"/>
              <a:gd name="T3" fmla="*/ 61 h 160"/>
              <a:gd name="T4" fmla="*/ 107 w 158"/>
              <a:gd name="T5" fmla="*/ 29 h 160"/>
              <a:gd name="T6" fmla="*/ 79 w 158"/>
              <a:gd name="T7" fmla="*/ 0 h 160"/>
              <a:gd name="T8" fmla="*/ 77 w 158"/>
              <a:gd name="T9" fmla="*/ 16 h 160"/>
              <a:gd name="T10" fmla="*/ 94 w 158"/>
              <a:gd name="T11" fmla="*/ 71 h 160"/>
              <a:gd name="T12" fmla="*/ 121 w 158"/>
              <a:gd name="T13" fmla="*/ 71 h 160"/>
              <a:gd name="T14" fmla="*/ 94 w 158"/>
              <a:gd name="T15" fmla="*/ 71 h 160"/>
              <a:gd name="T16" fmla="*/ 51 w 158"/>
              <a:gd name="T17" fmla="*/ 85 h 160"/>
              <a:gd name="T18" fmla="*/ 51 w 158"/>
              <a:gd name="T19" fmla="*/ 57 h 160"/>
              <a:gd name="T20" fmla="*/ 105 w 158"/>
              <a:gd name="T21" fmla="*/ 113 h 160"/>
              <a:gd name="T22" fmla="*/ 54 w 158"/>
              <a:gd name="T23" fmla="*/ 113 h 160"/>
              <a:gd name="T24" fmla="*/ 20 w 158"/>
              <a:gd name="T25" fmla="*/ 114 h 160"/>
              <a:gd name="T26" fmla="*/ 139 w 158"/>
              <a:gd name="T27" fmla="*/ 114 h 160"/>
              <a:gd name="T28" fmla="*/ 105 w 158"/>
              <a:gd name="T29" fmla="*/ 113 h 160"/>
              <a:gd name="T30" fmla="*/ 79 w 158"/>
              <a:gd name="T31" fmla="*/ 132 h 160"/>
              <a:gd name="T32" fmla="*/ 63 w 158"/>
              <a:gd name="T33" fmla="*/ 119 h 160"/>
              <a:gd name="T34" fmla="*/ 69 w 158"/>
              <a:gd name="T35" fmla="*/ 119 h 160"/>
              <a:gd name="T36" fmla="*/ 89 w 158"/>
              <a:gd name="T37" fmla="*/ 119 h 160"/>
              <a:gd name="T38" fmla="*/ 96 w 158"/>
              <a:gd name="T39" fmla="*/ 119 h 160"/>
              <a:gd name="T40" fmla="*/ 107 w 158"/>
              <a:gd name="T41" fmla="*/ 94 h 160"/>
              <a:gd name="T42" fmla="*/ 75 w 158"/>
              <a:gd name="T43" fmla="*/ 76 h 160"/>
              <a:gd name="T44" fmla="*/ 29 w 158"/>
              <a:gd name="T45" fmla="*/ 76 h 160"/>
              <a:gd name="T46" fmla="*/ 20 w 158"/>
              <a:gd name="T47" fmla="*/ 99 h 160"/>
              <a:gd name="T48" fmla="*/ 50 w 158"/>
              <a:gd name="T49" fmla="*/ 103 h 160"/>
              <a:gd name="T50" fmla="*/ 109 w 158"/>
              <a:gd name="T51" fmla="*/ 103 h 160"/>
              <a:gd name="T52" fmla="*/ 140 w 158"/>
              <a:gd name="T53" fmla="*/ 99 h 160"/>
              <a:gd name="T54" fmla="*/ 130 w 158"/>
              <a:gd name="T55" fmla="*/ 76 h 160"/>
              <a:gd name="T56" fmla="*/ 51 w 158"/>
              <a:gd name="T57" fmla="*/ 48 h 160"/>
              <a:gd name="T58" fmla="*/ 84 w 158"/>
              <a:gd name="T59" fmla="*/ 66 h 160"/>
              <a:gd name="T60" fmla="*/ 130 w 158"/>
              <a:gd name="T61" fmla="*/ 66 h 160"/>
              <a:gd name="T62" fmla="*/ 140 w 158"/>
              <a:gd name="T63" fmla="*/ 62 h 160"/>
              <a:gd name="T64" fmla="*/ 107 w 158"/>
              <a:gd name="T65" fmla="*/ 38 h 160"/>
              <a:gd name="T66" fmla="*/ 59 w 158"/>
              <a:gd name="T67" fmla="*/ 4 h 160"/>
              <a:gd name="T68" fmla="*/ 18 w 158"/>
              <a:gd name="T69" fmla="*/ 66 h 160"/>
              <a:gd name="T70" fmla="*/ 51 w 158"/>
              <a:gd name="T71" fmla="*/ 48 h 160"/>
              <a:gd name="T72" fmla="*/ 149 w 158"/>
              <a:gd name="T73" fmla="*/ 62 h 160"/>
              <a:gd name="T74" fmla="*/ 158 w 158"/>
              <a:gd name="T75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8" h="160">
                <a:moveTo>
                  <a:pt x="0" y="76"/>
                </a:moveTo>
                <a:cubicBezTo>
                  <a:pt x="0" y="83"/>
                  <a:pt x="4" y="89"/>
                  <a:pt x="9" y="93"/>
                </a:cubicBezTo>
                <a:cubicBezTo>
                  <a:pt x="9" y="63"/>
                  <a:pt x="9" y="63"/>
                  <a:pt x="9" y="63"/>
                </a:cubicBezTo>
                <a:cubicBezTo>
                  <a:pt x="9" y="61"/>
                  <a:pt x="9" y="61"/>
                  <a:pt x="9" y="61"/>
                </a:cubicBezTo>
                <a:cubicBezTo>
                  <a:pt x="4" y="63"/>
                  <a:pt x="0" y="69"/>
                  <a:pt x="0" y="76"/>
                </a:cubicBezTo>
                <a:close/>
                <a:moveTo>
                  <a:pt x="107" y="29"/>
                </a:moveTo>
                <a:cubicBezTo>
                  <a:pt x="130" y="29"/>
                  <a:pt x="130" y="29"/>
                  <a:pt x="130" y="29"/>
                </a:cubicBezTo>
                <a:cubicBezTo>
                  <a:pt x="119" y="12"/>
                  <a:pt x="101" y="0"/>
                  <a:pt x="79" y="0"/>
                </a:cubicBezTo>
                <a:cubicBezTo>
                  <a:pt x="75" y="0"/>
                  <a:pt x="72" y="1"/>
                  <a:pt x="68" y="2"/>
                </a:cubicBezTo>
                <a:cubicBezTo>
                  <a:pt x="70" y="7"/>
                  <a:pt x="73" y="12"/>
                  <a:pt x="77" y="16"/>
                </a:cubicBezTo>
                <a:cubicBezTo>
                  <a:pt x="85" y="24"/>
                  <a:pt x="96" y="29"/>
                  <a:pt x="107" y="29"/>
                </a:cubicBezTo>
                <a:close/>
                <a:moveTo>
                  <a:pt x="94" y="71"/>
                </a:moveTo>
                <a:cubicBezTo>
                  <a:pt x="94" y="79"/>
                  <a:pt x="100" y="85"/>
                  <a:pt x="107" y="85"/>
                </a:cubicBezTo>
                <a:cubicBezTo>
                  <a:pt x="115" y="85"/>
                  <a:pt x="121" y="79"/>
                  <a:pt x="121" y="71"/>
                </a:cubicBezTo>
                <a:cubicBezTo>
                  <a:pt x="121" y="64"/>
                  <a:pt x="115" y="57"/>
                  <a:pt x="107" y="57"/>
                </a:cubicBezTo>
                <a:cubicBezTo>
                  <a:pt x="100" y="57"/>
                  <a:pt x="94" y="64"/>
                  <a:pt x="94" y="71"/>
                </a:cubicBezTo>
                <a:close/>
                <a:moveTo>
                  <a:pt x="38" y="71"/>
                </a:moveTo>
                <a:cubicBezTo>
                  <a:pt x="38" y="79"/>
                  <a:pt x="44" y="85"/>
                  <a:pt x="51" y="85"/>
                </a:cubicBezTo>
                <a:cubicBezTo>
                  <a:pt x="59" y="85"/>
                  <a:pt x="65" y="79"/>
                  <a:pt x="65" y="71"/>
                </a:cubicBezTo>
                <a:cubicBezTo>
                  <a:pt x="65" y="64"/>
                  <a:pt x="59" y="57"/>
                  <a:pt x="51" y="57"/>
                </a:cubicBezTo>
                <a:cubicBezTo>
                  <a:pt x="44" y="57"/>
                  <a:pt x="38" y="64"/>
                  <a:pt x="38" y="71"/>
                </a:cubicBezTo>
                <a:close/>
                <a:moveTo>
                  <a:pt x="105" y="113"/>
                </a:moveTo>
                <a:cubicBezTo>
                  <a:pt x="97" y="108"/>
                  <a:pt x="88" y="105"/>
                  <a:pt x="79" y="105"/>
                </a:cubicBezTo>
                <a:cubicBezTo>
                  <a:pt x="70" y="105"/>
                  <a:pt x="61" y="108"/>
                  <a:pt x="54" y="113"/>
                </a:cubicBezTo>
                <a:cubicBezTo>
                  <a:pt x="53" y="113"/>
                  <a:pt x="52" y="114"/>
                  <a:pt x="51" y="114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26" y="140"/>
                  <a:pt x="51" y="160"/>
                  <a:pt x="79" y="160"/>
                </a:cubicBezTo>
                <a:cubicBezTo>
                  <a:pt x="108" y="160"/>
                  <a:pt x="132" y="140"/>
                  <a:pt x="139" y="114"/>
                </a:cubicBezTo>
                <a:cubicBezTo>
                  <a:pt x="107" y="114"/>
                  <a:pt x="107" y="114"/>
                  <a:pt x="107" y="114"/>
                </a:cubicBezTo>
                <a:cubicBezTo>
                  <a:pt x="106" y="113"/>
                  <a:pt x="105" y="113"/>
                  <a:pt x="105" y="113"/>
                </a:cubicBezTo>
                <a:close/>
                <a:moveTo>
                  <a:pt x="96" y="125"/>
                </a:moveTo>
                <a:cubicBezTo>
                  <a:pt x="91" y="130"/>
                  <a:pt x="85" y="132"/>
                  <a:pt x="79" y="132"/>
                </a:cubicBezTo>
                <a:cubicBezTo>
                  <a:pt x="73" y="132"/>
                  <a:pt x="67" y="130"/>
                  <a:pt x="63" y="125"/>
                </a:cubicBezTo>
                <a:cubicBezTo>
                  <a:pt x="61" y="123"/>
                  <a:pt x="61" y="120"/>
                  <a:pt x="63" y="119"/>
                </a:cubicBezTo>
                <a:cubicBezTo>
                  <a:pt x="64" y="118"/>
                  <a:pt x="65" y="117"/>
                  <a:pt x="66" y="117"/>
                </a:cubicBezTo>
                <a:cubicBezTo>
                  <a:pt x="68" y="117"/>
                  <a:pt x="69" y="118"/>
                  <a:pt x="69" y="119"/>
                </a:cubicBezTo>
                <a:cubicBezTo>
                  <a:pt x="72" y="121"/>
                  <a:pt x="76" y="123"/>
                  <a:pt x="79" y="123"/>
                </a:cubicBezTo>
                <a:cubicBezTo>
                  <a:pt x="83" y="123"/>
                  <a:pt x="86" y="121"/>
                  <a:pt x="89" y="119"/>
                </a:cubicBezTo>
                <a:cubicBezTo>
                  <a:pt x="90" y="118"/>
                  <a:pt x="91" y="117"/>
                  <a:pt x="93" y="117"/>
                </a:cubicBezTo>
                <a:cubicBezTo>
                  <a:pt x="94" y="117"/>
                  <a:pt x="95" y="118"/>
                  <a:pt x="96" y="119"/>
                </a:cubicBezTo>
                <a:cubicBezTo>
                  <a:pt x="98" y="121"/>
                  <a:pt x="98" y="124"/>
                  <a:pt x="96" y="125"/>
                </a:cubicBezTo>
                <a:close/>
                <a:moveTo>
                  <a:pt x="107" y="94"/>
                </a:moveTo>
                <a:cubicBezTo>
                  <a:pt x="96" y="94"/>
                  <a:pt x="87" y="87"/>
                  <a:pt x="85" y="76"/>
                </a:cubicBezTo>
                <a:cubicBezTo>
                  <a:pt x="75" y="76"/>
                  <a:pt x="75" y="76"/>
                  <a:pt x="75" y="76"/>
                </a:cubicBezTo>
                <a:cubicBezTo>
                  <a:pt x="73" y="87"/>
                  <a:pt x="63" y="94"/>
                  <a:pt x="52" y="94"/>
                </a:cubicBezTo>
                <a:cubicBezTo>
                  <a:pt x="40" y="94"/>
                  <a:pt x="31" y="87"/>
                  <a:pt x="29" y="76"/>
                </a:cubicBezTo>
                <a:cubicBezTo>
                  <a:pt x="20" y="76"/>
                  <a:pt x="20" y="76"/>
                  <a:pt x="20" y="76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3"/>
                  <a:pt x="20" y="103"/>
                  <a:pt x="20" y="103"/>
                </a:cubicBezTo>
                <a:cubicBezTo>
                  <a:pt x="50" y="103"/>
                  <a:pt x="50" y="103"/>
                  <a:pt x="50" y="103"/>
                </a:cubicBezTo>
                <a:cubicBezTo>
                  <a:pt x="60" y="97"/>
                  <a:pt x="70" y="94"/>
                  <a:pt x="80" y="94"/>
                </a:cubicBezTo>
                <a:cubicBezTo>
                  <a:pt x="90" y="94"/>
                  <a:pt x="100" y="97"/>
                  <a:pt x="109" y="103"/>
                </a:cubicBezTo>
                <a:cubicBezTo>
                  <a:pt x="140" y="103"/>
                  <a:pt x="140" y="103"/>
                  <a:pt x="140" y="103"/>
                </a:cubicBezTo>
                <a:cubicBezTo>
                  <a:pt x="140" y="99"/>
                  <a:pt x="140" y="99"/>
                  <a:pt x="140" y="99"/>
                </a:cubicBezTo>
                <a:cubicBezTo>
                  <a:pt x="140" y="76"/>
                  <a:pt x="140" y="76"/>
                  <a:pt x="140" y="76"/>
                </a:cubicBezTo>
                <a:cubicBezTo>
                  <a:pt x="130" y="76"/>
                  <a:pt x="130" y="76"/>
                  <a:pt x="130" y="76"/>
                </a:cubicBezTo>
                <a:cubicBezTo>
                  <a:pt x="128" y="87"/>
                  <a:pt x="119" y="94"/>
                  <a:pt x="107" y="94"/>
                </a:cubicBezTo>
                <a:close/>
                <a:moveTo>
                  <a:pt x="51" y="48"/>
                </a:moveTo>
                <a:cubicBezTo>
                  <a:pt x="63" y="48"/>
                  <a:pt x="72" y="56"/>
                  <a:pt x="74" y="66"/>
                </a:cubicBezTo>
                <a:cubicBezTo>
                  <a:pt x="84" y="66"/>
                  <a:pt x="84" y="66"/>
                  <a:pt x="84" y="66"/>
                </a:cubicBezTo>
                <a:cubicBezTo>
                  <a:pt x="86" y="56"/>
                  <a:pt x="96" y="48"/>
                  <a:pt x="107" y="48"/>
                </a:cubicBezTo>
                <a:cubicBezTo>
                  <a:pt x="118" y="48"/>
                  <a:pt x="128" y="56"/>
                  <a:pt x="130" y="66"/>
                </a:cubicBezTo>
                <a:cubicBezTo>
                  <a:pt x="140" y="66"/>
                  <a:pt x="140" y="66"/>
                  <a:pt x="140" y="66"/>
                </a:cubicBezTo>
                <a:cubicBezTo>
                  <a:pt x="140" y="62"/>
                  <a:pt x="140" y="62"/>
                  <a:pt x="140" y="62"/>
                </a:cubicBezTo>
                <a:cubicBezTo>
                  <a:pt x="140" y="54"/>
                  <a:pt x="138" y="46"/>
                  <a:pt x="135" y="38"/>
                </a:cubicBezTo>
                <a:cubicBezTo>
                  <a:pt x="107" y="38"/>
                  <a:pt x="107" y="38"/>
                  <a:pt x="107" y="38"/>
                </a:cubicBezTo>
                <a:cubicBezTo>
                  <a:pt x="93" y="38"/>
                  <a:pt x="81" y="33"/>
                  <a:pt x="71" y="23"/>
                </a:cubicBezTo>
                <a:cubicBezTo>
                  <a:pt x="65" y="18"/>
                  <a:pt x="61" y="11"/>
                  <a:pt x="59" y="4"/>
                </a:cubicBezTo>
                <a:cubicBezTo>
                  <a:pt x="35" y="12"/>
                  <a:pt x="18" y="35"/>
                  <a:pt x="18" y="62"/>
                </a:cubicBezTo>
                <a:cubicBezTo>
                  <a:pt x="18" y="66"/>
                  <a:pt x="18" y="66"/>
                  <a:pt x="18" y="66"/>
                </a:cubicBezTo>
                <a:cubicBezTo>
                  <a:pt x="28" y="66"/>
                  <a:pt x="28" y="66"/>
                  <a:pt x="28" y="66"/>
                </a:cubicBezTo>
                <a:cubicBezTo>
                  <a:pt x="30" y="56"/>
                  <a:pt x="40" y="48"/>
                  <a:pt x="51" y="48"/>
                </a:cubicBezTo>
                <a:close/>
                <a:moveTo>
                  <a:pt x="149" y="60"/>
                </a:moveTo>
                <a:cubicBezTo>
                  <a:pt x="149" y="62"/>
                  <a:pt x="149" y="62"/>
                  <a:pt x="149" y="6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54" y="89"/>
                  <a:pt x="158" y="83"/>
                  <a:pt x="158" y="76"/>
                </a:cubicBezTo>
                <a:cubicBezTo>
                  <a:pt x="158" y="69"/>
                  <a:pt x="155" y="63"/>
                  <a:pt x="149" y="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FC48E09B-D657-31BC-9F87-7FD8C3FA7A6F}"/>
              </a:ext>
            </a:extLst>
          </p:cNvPr>
          <p:cNvSpPr>
            <a:spLocks noEditPoints="1"/>
          </p:cNvSpPr>
          <p:nvPr/>
        </p:nvSpPr>
        <p:spPr bwMode="auto">
          <a:xfrm>
            <a:off x="2395538" y="3022600"/>
            <a:ext cx="225425" cy="254000"/>
          </a:xfrm>
          <a:custGeom>
            <a:avLst/>
            <a:gdLst>
              <a:gd name="T0" fmla="*/ 109 w 142"/>
              <a:gd name="T1" fmla="*/ 67 h 160"/>
              <a:gd name="T2" fmla="*/ 33 w 142"/>
              <a:gd name="T3" fmla="*/ 67 h 160"/>
              <a:gd name="T4" fmla="*/ 54 w 142"/>
              <a:gd name="T5" fmla="*/ 76 h 160"/>
              <a:gd name="T6" fmla="*/ 87 w 142"/>
              <a:gd name="T7" fmla="*/ 76 h 160"/>
              <a:gd name="T8" fmla="*/ 109 w 142"/>
              <a:gd name="T9" fmla="*/ 67 h 160"/>
              <a:gd name="T10" fmla="*/ 19 w 142"/>
              <a:gd name="T11" fmla="*/ 57 h 160"/>
              <a:gd name="T12" fmla="*/ 123 w 142"/>
              <a:gd name="T13" fmla="*/ 57 h 160"/>
              <a:gd name="T14" fmla="*/ 123 w 142"/>
              <a:gd name="T15" fmla="*/ 48 h 160"/>
              <a:gd name="T16" fmla="*/ 19 w 142"/>
              <a:gd name="T17" fmla="*/ 48 h 160"/>
              <a:gd name="T18" fmla="*/ 19 w 142"/>
              <a:gd name="T19" fmla="*/ 57 h 160"/>
              <a:gd name="T20" fmla="*/ 87 w 142"/>
              <a:gd name="T21" fmla="*/ 85 h 160"/>
              <a:gd name="T22" fmla="*/ 54 w 142"/>
              <a:gd name="T23" fmla="*/ 85 h 160"/>
              <a:gd name="T24" fmla="*/ 21 w 142"/>
              <a:gd name="T25" fmla="*/ 66 h 160"/>
              <a:gd name="T26" fmla="*/ 19 w 142"/>
              <a:gd name="T27" fmla="*/ 66 h 160"/>
              <a:gd name="T28" fmla="*/ 19 w 142"/>
              <a:gd name="T29" fmla="*/ 108 h 160"/>
              <a:gd name="T30" fmla="*/ 71 w 142"/>
              <a:gd name="T31" fmla="*/ 160 h 160"/>
              <a:gd name="T32" fmla="*/ 122 w 142"/>
              <a:gd name="T33" fmla="*/ 108 h 160"/>
              <a:gd name="T34" fmla="*/ 122 w 142"/>
              <a:gd name="T35" fmla="*/ 66 h 160"/>
              <a:gd name="T36" fmla="*/ 120 w 142"/>
              <a:gd name="T37" fmla="*/ 66 h 160"/>
              <a:gd name="T38" fmla="*/ 87 w 142"/>
              <a:gd name="T39" fmla="*/ 85 h 160"/>
              <a:gd name="T40" fmla="*/ 47 w 142"/>
              <a:gd name="T41" fmla="*/ 99 h 160"/>
              <a:gd name="T42" fmla="*/ 52 w 142"/>
              <a:gd name="T43" fmla="*/ 95 h 160"/>
              <a:gd name="T44" fmla="*/ 56 w 142"/>
              <a:gd name="T45" fmla="*/ 99 h 160"/>
              <a:gd name="T46" fmla="*/ 52 w 142"/>
              <a:gd name="T47" fmla="*/ 104 h 160"/>
              <a:gd name="T48" fmla="*/ 47 w 142"/>
              <a:gd name="T49" fmla="*/ 99 h 160"/>
              <a:gd name="T50" fmla="*/ 87 w 142"/>
              <a:gd name="T51" fmla="*/ 125 h 160"/>
              <a:gd name="T52" fmla="*/ 71 w 142"/>
              <a:gd name="T53" fmla="*/ 132 h 160"/>
              <a:gd name="T54" fmla="*/ 55 w 142"/>
              <a:gd name="T55" fmla="*/ 125 h 160"/>
              <a:gd name="T56" fmla="*/ 55 w 142"/>
              <a:gd name="T57" fmla="*/ 119 h 160"/>
              <a:gd name="T58" fmla="*/ 58 w 142"/>
              <a:gd name="T59" fmla="*/ 117 h 160"/>
              <a:gd name="T60" fmla="*/ 61 w 142"/>
              <a:gd name="T61" fmla="*/ 119 h 160"/>
              <a:gd name="T62" fmla="*/ 71 w 142"/>
              <a:gd name="T63" fmla="*/ 123 h 160"/>
              <a:gd name="T64" fmla="*/ 81 w 142"/>
              <a:gd name="T65" fmla="*/ 119 h 160"/>
              <a:gd name="T66" fmla="*/ 85 w 142"/>
              <a:gd name="T67" fmla="*/ 117 h 160"/>
              <a:gd name="T68" fmla="*/ 87 w 142"/>
              <a:gd name="T69" fmla="*/ 119 h 160"/>
              <a:gd name="T70" fmla="*/ 87 w 142"/>
              <a:gd name="T71" fmla="*/ 125 h 160"/>
              <a:gd name="T72" fmla="*/ 89 w 142"/>
              <a:gd name="T73" fmla="*/ 104 h 160"/>
              <a:gd name="T74" fmla="*/ 85 w 142"/>
              <a:gd name="T75" fmla="*/ 99 h 160"/>
              <a:gd name="T76" fmla="*/ 89 w 142"/>
              <a:gd name="T77" fmla="*/ 95 h 160"/>
              <a:gd name="T78" fmla="*/ 94 w 142"/>
              <a:gd name="T79" fmla="*/ 99 h 160"/>
              <a:gd name="T80" fmla="*/ 89 w 142"/>
              <a:gd name="T81" fmla="*/ 104 h 160"/>
              <a:gd name="T82" fmla="*/ 141 w 142"/>
              <a:gd name="T83" fmla="*/ 29 h 160"/>
              <a:gd name="T84" fmla="*/ 71 w 142"/>
              <a:gd name="T85" fmla="*/ 0 h 160"/>
              <a:gd name="T86" fmla="*/ 1 w 142"/>
              <a:gd name="T87" fmla="*/ 29 h 160"/>
              <a:gd name="T88" fmla="*/ 10 w 142"/>
              <a:gd name="T89" fmla="*/ 38 h 160"/>
              <a:gd name="T90" fmla="*/ 132 w 142"/>
              <a:gd name="T91" fmla="*/ 38 h 160"/>
              <a:gd name="T92" fmla="*/ 141 w 142"/>
              <a:gd name="T93" fmla="*/ 29 h 160"/>
              <a:gd name="T94" fmla="*/ 0 w 142"/>
              <a:gd name="T95" fmla="*/ 94 h 160"/>
              <a:gd name="T96" fmla="*/ 10 w 142"/>
              <a:gd name="T97" fmla="*/ 111 h 160"/>
              <a:gd name="T98" fmla="*/ 10 w 142"/>
              <a:gd name="T99" fmla="*/ 78 h 160"/>
              <a:gd name="T100" fmla="*/ 0 w 142"/>
              <a:gd name="T101" fmla="*/ 94 h 160"/>
              <a:gd name="T102" fmla="*/ 132 w 142"/>
              <a:gd name="T103" fmla="*/ 78 h 160"/>
              <a:gd name="T104" fmla="*/ 132 w 142"/>
              <a:gd name="T105" fmla="*/ 111 h 160"/>
              <a:gd name="T106" fmla="*/ 142 w 142"/>
              <a:gd name="T107" fmla="*/ 94 h 160"/>
              <a:gd name="T108" fmla="*/ 132 w 142"/>
              <a:gd name="T109" fmla="*/ 7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2" h="160">
                <a:moveTo>
                  <a:pt x="109" y="67"/>
                </a:moveTo>
                <a:cubicBezTo>
                  <a:pt x="33" y="67"/>
                  <a:pt x="33" y="67"/>
                  <a:pt x="33" y="67"/>
                </a:cubicBezTo>
                <a:cubicBezTo>
                  <a:pt x="38" y="73"/>
                  <a:pt x="46" y="76"/>
                  <a:pt x="54" y="76"/>
                </a:cubicBezTo>
                <a:cubicBezTo>
                  <a:pt x="87" y="76"/>
                  <a:pt x="87" y="76"/>
                  <a:pt x="87" y="76"/>
                </a:cubicBezTo>
                <a:cubicBezTo>
                  <a:pt x="96" y="76"/>
                  <a:pt x="103" y="73"/>
                  <a:pt x="109" y="67"/>
                </a:cubicBezTo>
                <a:close/>
                <a:moveTo>
                  <a:pt x="19" y="57"/>
                </a:moveTo>
                <a:cubicBezTo>
                  <a:pt x="123" y="57"/>
                  <a:pt x="123" y="57"/>
                  <a:pt x="123" y="57"/>
                </a:cubicBezTo>
                <a:cubicBezTo>
                  <a:pt x="123" y="48"/>
                  <a:pt x="123" y="48"/>
                  <a:pt x="123" y="48"/>
                </a:cubicBezTo>
                <a:cubicBezTo>
                  <a:pt x="19" y="48"/>
                  <a:pt x="19" y="48"/>
                  <a:pt x="19" y="48"/>
                </a:cubicBezTo>
                <a:lnTo>
                  <a:pt x="19" y="57"/>
                </a:lnTo>
                <a:close/>
                <a:moveTo>
                  <a:pt x="87" y="85"/>
                </a:moveTo>
                <a:cubicBezTo>
                  <a:pt x="54" y="85"/>
                  <a:pt x="54" y="85"/>
                  <a:pt x="54" y="85"/>
                </a:cubicBezTo>
                <a:cubicBezTo>
                  <a:pt x="41" y="85"/>
                  <a:pt x="28" y="78"/>
                  <a:pt x="21" y="66"/>
                </a:cubicBezTo>
                <a:cubicBezTo>
                  <a:pt x="19" y="66"/>
                  <a:pt x="19" y="66"/>
                  <a:pt x="19" y="66"/>
                </a:cubicBezTo>
                <a:cubicBezTo>
                  <a:pt x="19" y="108"/>
                  <a:pt x="19" y="108"/>
                  <a:pt x="19" y="108"/>
                </a:cubicBezTo>
                <a:cubicBezTo>
                  <a:pt x="19" y="136"/>
                  <a:pt x="43" y="160"/>
                  <a:pt x="71" y="160"/>
                </a:cubicBezTo>
                <a:cubicBezTo>
                  <a:pt x="99" y="160"/>
                  <a:pt x="122" y="137"/>
                  <a:pt x="122" y="108"/>
                </a:cubicBezTo>
                <a:cubicBezTo>
                  <a:pt x="122" y="66"/>
                  <a:pt x="122" y="66"/>
                  <a:pt x="122" y="66"/>
                </a:cubicBezTo>
                <a:cubicBezTo>
                  <a:pt x="120" y="66"/>
                  <a:pt x="120" y="66"/>
                  <a:pt x="120" y="66"/>
                </a:cubicBezTo>
                <a:cubicBezTo>
                  <a:pt x="113" y="78"/>
                  <a:pt x="101" y="85"/>
                  <a:pt x="87" y="85"/>
                </a:cubicBezTo>
                <a:close/>
                <a:moveTo>
                  <a:pt x="47" y="99"/>
                </a:moveTo>
                <a:cubicBezTo>
                  <a:pt x="47" y="97"/>
                  <a:pt x="49" y="95"/>
                  <a:pt x="52" y="95"/>
                </a:cubicBezTo>
                <a:cubicBezTo>
                  <a:pt x="54" y="95"/>
                  <a:pt x="56" y="97"/>
                  <a:pt x="56" y="99"/>
                </a:cubicBezTo>
                <a:cubicBezTo>
                  <a:pt x="56" y="102"/>
                  <a:pt x="54" y="104"/>
                  <a:pt x="52" y="104"/>
                </a:cubicBezTo>
                <a:cubicBezTo>
                  <a:pt x="49" y="104"/>
                  <a:pt x="47" y="102"/>
                  <a:pt x="47" y="99"/>
                </a:cubicBezTo>
                <a:close/>
                <a:moveTo>
                  <a:pt x="87" y="125"/>
                </a:moveTo>
                <a:cubicBezTo>
                  <a:pt x="83" y="130"/>
                  <a:pt x="77" y="132"/>
                  <a:pt x="71" y="132"/>
                </a:cubicBezTo>
                <a:cubicBezTo>
                  <a:pt x="65" y="132"/>
                  <a:pt x="59" y="130"/>
                  <a:pt x="55" y="125"/>
                </a:cubicBezTo>
                <a:cubicBezTo>
                  <a:pt x="53" y="123"/>
                  <a:pt x="53" y="120"/>
                  <a:pt x="55" y="119"/>
                </a:cubicBezTo>
                <a:cubicBezTo>
                  <a:pt x="56" y="118"/>
                  <a:pt x="57" y="117"/>
                  <a:pt x="58" y="117"/>
                </a:cubicBezTo>
                <a:cubicBezTo>
                  <a:pt x="59" y="117"/>
                  <a:pt x="60" y="118"/>
                  <a:pt x="61" y="119"/>
                </a:cubicBezTo>
                <a:cubicBezTo>
                  <a:pt x="64" y="121"/>
                  <a:pt x="68" y="123"/>
                  <a:pt x="71" y="123"/>
                </a:cubicBezTo>
                <a:cubicBezTo>
                  <a:pt x="75" y="123"/>
                  <a:pt x="78" y="121"/>
                  <a:pt x="81" y="119"/>
                </a:cubicBezTo>
                <a:cubicBezTo>
                  <a:pt x="82" y="118"/>
                  <a:pt x="83" y="117"/>
                  <a:pt x="85" y="117"/>
                </a:cubicBezTo>
                <a:cubicBezTo>
                  <a:pt x="86" y="117"/>
                  <a:pt x="87" y="118"/>
                  <a:pt x="87" y="119"/>
                </a:cubicBezTo>
                <a:cubicBezTo>
                  <a:pt x="89" y="121"/>
                  <a:pt x="89" y="124"/>
                  <a:pt x="87" y="125"/>
                </a:cubicBezTo>
                <a:close/>
                <a:moveTo>
                  <a:pt x="89" y="104"/>
                </a:moveTo>
                <a:cubicBezTo>
                  <a:pt x="87" y="104"/>
                  <a:pt x="85" y="102"/>
                  <a:pt x="85" y="99"/>
                </a:cubicBezTo>
                <a:cubicBezTo>
                  <a:pt x="85" y="97"/>
                  <a:pt x="87" y="95"/>
                  <a:pt x="89" y="95"/>
                </a:cubicBezTo>
                <a:cubicBezTo>
                  <a:pt x="92" y="95"/>
                  <a:pt x="94" y="97"/>
                  <a:pt x="94" y="99"/>
                </a:cubicBezTo>
                <a:cubicBezTo>
                  <a:pt x="94" y="102"/>
                  <a:pt x="92" y="104"/>
                  <a:pt x="89" y="104"/>
                </a:cubicBezTo>
                <a:close/>
                <a:moveTo>
                  <a:pt x="141" y="29"/>
                </a:moveTo>
                <a:cubicBezTo>
                  <a:pt x="141" y="10"/>
                  <a:pt x="105" y="0"/>
                  <a:pt x="71" y="0"/>
                </a:cubicBezTo>
                <a:cubicBezTo>
                  <a:pt x="37" y="0"/>
                  <a:pt x="1" y="10"/>
                  <a:pt x="1" y="29"/>
                </a:cubicBezTo>
                <a:cubicBezTo>
                  <a:pt x="1" y="34"/>
                  <a:pt x="5" y="38"/>
                  <a:pt x="10" y="38"/>
                </a:cubicBezTo>
                <a:cubicBezTo>
                  <a:pt x="132" y="38"/>
                  <a:pt x="132" y="38"/>
                  <a:pt x="132" y="38"/>
                </a:cubicBezTo>
                <a:cubicBezTo>
                  <a:pt x="137" y="38"/>
                  <a:pt x="141" y="34"/>
                  <a:pt x="141" y="29"/>
                </a:cubicBezTo>
                <a:close/>
                <a:moveTo>
                  <a:pt x="0" y="94"/>
                </a:moveTo>
                <a:cubicBezTo>
                  <a:pt x="0" y="101"/>
                  <a:pt x="4" y="107"/>
                  <a:pt x="10" y="111"/>
                </a:cubicBezTo>
                <a:cubicBezTo>
                  <a:pt x="10" y="78"/>
                  <a:pt x="10" y="78"/>
                  <a:pt x="10" y="78"/>
                </a:cubicBezTo>
                <a:cubicBezTo>
                  <a:pt x="4" y="81"/>
                  <a:pt x="0" y="87"/>
                  <a:pt x="0" y="94"/>
                </a:cubicBezTo>
                <a:close/>
                <a:moveTo>
                  <a:pt x="132" y="78"/>
                </a:moveTo>
                <a:cubicBezTo>
                  <a:pt x="132" y="111"/>
                  <a:pt x="132" y="111"/>
                  <a:pt x="132" y="111"/>
                </a:cubicBezTo>
                <a:cubicBezTo>
                  <a:pt x="138" y="107"/>
                  <a:pt x="142" y="101"/>
                  <a:pt x="142" y="94"/>
                </a:cubicBezTo>
                <a:cubicBezTo>
                  <a:pt x="141" y="87"/>
                  <a:pt x="138" y="81"/>
                  <a:pt x="132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5D51FE22-155B-E201-344C-E004F700624A}"/>
              </a:ext>
            </a:extLst>
          </p:cNvPr>
          <p:cNvSpPr>
            <a:spLocks noEditPoints="1"/>
          </p:cNvSpPr>
          <p:nvPr/>
        </p:nvSpPr>
        <p:spPr bwMode="auto">
          <a:xfrm>
            <a:off x="746126" y="3573463"/>
            <a:ext cx="222250" cy="254000"/>
          </a:xfrm>
          <a:custGeom>
            <a:avLst/>
            <a:gdLst>
              <a:gd name="T0" fmla="*/ 83 w 140"/>
              <a:gd name="T1" fmla="*/ 18 h 160"/>
              <a:gd name="T2" fmla="*/ 98 w 140"/>
              <a:gd name="T3" fmla="*/ 10 h 160"/>
              <a:gd name="T4" fmla="*/ 103 w 140"/>
              <a:gd name="T5" fmla="*/ 6 h 160"/>
              <a:gd name="T6" fmla="*/ 95 w 140"/>
              <a:gd name="T7" fmla="*/ 0 h 160"/>
              <a:gd name="T8" fmla="*/ 59 w 140"/>
              <a:gd name="T9" fmla="*/ 13 h 160"/>
              <a:gd name="T10" fmla="*/ 10 w 140"/>
              <a:gd name="T11" fmla="*/ 47 h 160"/>
              <a:gd name="T12" fmla="*/ 125 w 140"/>
              <a:gd name="T13" fmla="*/ 71 h 160"/>
              <a:gd name="T14" fmla="*/ 130 w 140"/>
              <a:gd name="T15" fmla="*/ 68 h 160"/>
              <a:gd name="T16" fmla="*/ 96 w 140"/>
              <a:gd name="T17" fmla="*/ 20 h 160"/>
              <a:gd name="T18" fmla="*/ 91 w 140"/>
              <a:gd name="T19" fmla="*/ 57 h 160"/>
              <a:gd name="T20" fmla="*/ 86 w 140"/>
              <a:gd name="T21" fmla="*/ 51 h 160"/>
              <a:gd name="T22" fmla="*/ 74 w 140"/>
              <a:gd name="T23" fmla="*/ 26 h 160"/>
              <a:gd name="T24" fmla="*/ 53 w 140"/>
              <a:gd name="T25" fmla="*/ 51 h 160"/>
              <a:gd name="T26" fmla="*/ 49 w 140"/>
              <a:gd name="T27" fmla="*/ 45 h 160"/>
              <a:gd name="T28" fmla="*/ 77 w 140"/>
              <a:gd name="T29" fmla="*/ 17 h 160"/>
              <a:gd name="T30" fmla="*/ 95 w 140"/>
              <a:gd name="T31" fmla="*/ 53 h 160"/>
              <a:gd name="T32" fmla="*/ 70 w 140"/>
              <a:gd name="T33" fmla="*/ 160 h 160"/>
              <a:gd name="T34" fmla="*/ 121 w 140"/>
              <a:gd name="T35" fmla="*/ 81 h 160"/>
              <a:gd name="T36" fmla="*/ 18 w 140"/>
              <a:gd name="T37" fmla="*/ 109 h 160"/>
              <a:gd name="T38" fmla="*/ 93 w 140"/>
              <a:gd name="T39" fmla="*/ 90 h 160"/>
              <a:gd name="T40" fmla="*/ 84 w 140"/>
              <a:gd name="T41" fmla="*/ 90 h 160"/>
              <a:gd name="T42" fmla="*/ 60 w 140"/>
              <a:gd name="T43" fmla="*/ 119 h 160"/>
              <a:gd name="T44" fmla="*/ 80 w 140"/>
              <a:gd name="T45" fmla="*/ 119 h 160"/>
              <a:gd name="T46" fmla="*/ 86 w 140"/>
              <a:gd name="T47" fmla="*/ 119 h 160"/>
              <a:gd name="T48" fmla="*/ 70 w 140"/>
              <a:gd name="T49" fmla="*/ 132 h 160"/>
              <a:gd name="T50" fmla="*/ 53 w 140"/>
              <a:gd name="T51" fmla="*/ 119 h 160"/>
              <a:gd name="T52" fmla="*/ 60 w 140"/>
              <a:gd name="T53" fmla="*/ 119 h 160"/>
              <a:gd name="T54" fmla="*/ 55 w 140"/>
              <a:gd name="T55" fmla="*/ 90 h 160"/>
              <a:gd name="T56" fmla="*/ 46 w 140"/>
              <a:gd name="T57" fmla="*/ 90 h 160"/>
              <a:gd name="T58" fmla="*/ 131 w 140"/>
              <a:gd name="T59" fmla="*/ 78 h 160"/>
              <a:gd name="T60" fmla="*/ 140 w 140"/>
              <a:gd name="T61" fmla="*/ 94 h 160"/>
              <a:gd name="T62" fmla="*/ 0 w 140"/>
              <a:gd name="T63" fmla="*/ 94 h 160"/>
              <a:gd name="T64" fmla="*/ 9 w 140"/>
              <a:gd name="T65" fmla="*/ 7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0" h="160">
                <a:moveTo>
                  <a:pt x="96" y="20"/>
                </a:moveTo>
                <a:cubicBezTo>
                  <a:pt x="83" y="18"/>
                  <a:pt x="83" y="18"/>
                  <a:pt x="83" y="18"/>
                </a:cubicBezTo>
                <a:cubicBezTo>
                  <a:pt x="86" y="13"/>
                  <a:pt x="91" y="10"/>
                  <a:pt x="96" y="10"/>
                </a:cubicBezTo>
                <a:cubicBezTo>
                  <a:pt x="96" y="10"/>
                  <a:pt x="97" y="10"/>
                  <a:pt x="98" y="10"/>
                </a:cubicBezTo>
                <a:cubicBezTo>
                  <a:pt x="98" y="10"/>
                  <a:pt x="98" y="10"/>
                  <a:pt x="98" y="10"/>
                </a:cubicBezTo>
                <a:cubicBezTo>
                  <a:pt x="100" y="10"/>
                  <a:pt x="103" y="8"/>
                  <a:pt x="103" y="6"/>
                </a:cubicBezTo>
                <a:cubicBezTo>
                  <a:pt x="104" y="4"/>
                  <a:pt x="102" y="1"/>
                  <a:pt x="99" y="1"/>
                </a:cubicBezTo>
                <a:cubicBezTo>
                  <a:pt x="98" y="0"/>
                  <a:pt x="96" y="0"/>
                  <a:pt x="95" y="0"/>
                </a:cubicBezTo>
                <a:cubicBezTo>
                  <a:pt x="85" y="0"/>
                  <a:pt x="77" y="6"/>
                  <a:pt x="74" y="16"/>
                </a:cubicBezTo>
                <a:cubicBezTo>
                  <a:pt x="59" y="13"/>
                  <a:pt x="59" y="13"/>
                  <a:pt x="59" y="13"/>
                </a:cubicBezTo>
                <a:cubicBezTo>
                  <a:pt x="56" y="13"/>
                  <a:pt x="54" y="12"/>
                  <a:pt x="51" y="12"/>
                </a:cubicBezTo>
                <a:cubicBezTo>
                  <a:pt x="32" y="12"/>
                  <a:pt x="14" y="27"/>
                  <a:pt x="10" y="47"/>
                </a:cubicBezTo>
                <a:cubicBezTo>
                  <a:pt x="9" y="49"/>
                  <a:pt x="11" y="52"/>
                  <a:pt x="14" y="53"/>
                </a:cubicBezTo>
                <a:cubicBezTo>
                  <a:pt x="125" y="71"/>
                  <a:pt x="125" y="71"/>
                  <a:pt x="125" y="71"/>
                </a:cubicBezTo>
                <a:cubicBezTo>
                  <a:pt x="125" y="72"/>
                  <a:pt x="126" y="72"/>
                  <a:pt x="126" y="72"/>
                </a:cubicBezTo>
                <a:cubicBezTo>
                  <a:pt x="128" y="72"/>
                  <a:pt x="130" y="70"/>
                  <a:pt x="130" y="68"/>
                </a:cubicBezTo>
                <a:cubicBezTo>
                  <a:pt x="132" y="57"/>
                  <a:pt x="130" y="45"/>
                  <a:pt x="123" y="36"/>
                </a:cubicBezTo>
                <a:cubicBezTo>
                  <a:pt x="117" y="28"/>
                  <a:pt x="107" y="22"/>
                  <a:pt x="96" y="20"/>
                </a:cubicBezTo>
                <a:close/>
                <a:moveTo>
                  <a:pt x="95" y="53"/>
                </a:moveTo>
                <a:cubicBezTo>
                  <a:pt x="95" y="55"/>
                  <a:pt x="93" y="57"/>
                  <a:pt x="91" y="57"/>
                </a:cubicBezTo>
                <a:cubicBezTo>
                  <a:pt x="90" y="57"/>
                  <a:pt x="90" y="57"/>
                  <a:pt x="90" y="57"/>
                </a:cubicBezTo>
                <a:cubicBezTo>
                  <a:pt x="87" y="57"/>
                  <a:pt x="85" y="54"/>
                  <a:pt x="86" y="51"/>
                </a:cubicBezTo>
                <a:cubicBezTo>
                  <a:pt x="88" y="39"/>
                  <a:pt x="83" y="27"/>
                  <a:pt x="76" y="26"/>
                </a:cubicBezTo>
                <a:cubicBezTo>
                  <a:pt x="75" y="26"/>
                  <a:pt x="75" y="26"/>
                  <a:pt x="74" y="26"/>
                </a:cubicBezTo>
                <a:cubicBezTo>
                  <a:pt x="67" y="26"/>
                  <a:pt x="60" y="35"/>
                  <a:pt x="58" y="47"/>
                </a:cubicBezTo>
                <a:cubicBezTo>
                  <a:pt x="58" y="49"/>
                  <a:pt x="55" y="51"/>
                  <a:pt x="53" y="51"/>
                </a:cubicBezTo>
                <a:cubicBezTo>
                  <a:pt x="53" y="51"/>
                  <a:pt x="53" y="51"/>
                  <a:pt x="53" y="51"/>
                </a:cubicBezTo>
                <a:cubicBezTo>
                  <a:pt x="50" y="50"/>
                  <a:pt x="48" y="47"/>
                  <a:pt x="49" y="45"/>
                </a:cubicBezTo>
                <a:cubicBezTo>
                  <a:pt x="52" y="28"/>
                  <a:pt x="62" y="17"/>
                  <a:pt x="74" y="17"/>
                </a:cubicBezTo>
                <a:cubicBezTo>
                  <a:pt x="75" y="17"/>
                  <a:pt x="76" y="17"/>
                  <a:pt x="77" y="17"/>
                </a:cubicBezTo>
                <a:cubicBezTo>
                  <a:pt x="79" y="18"/>
                  <a:pt x="81" y="18"/>
                  <a:pt x="82" y="19"/>
                </a:cubicBezTo>
                <a:cubicBezTo>
                  <a:pt x="93" y="23"/>
                  <a:pt x="98" y="37"/>
                  <a:pt x="95" y="53"/>
                </a:cubicBezTo>
                <a:close/>
                <a:moveTo>
                  <a:pt x="18" y="109"/>
                </a:moveTo>
                <a:cubicBezTo>
                  <a:pt x="18" y="137"/>
                  <a:pt x="42" y="160"/>
                  <a:pt x="70" y="160"/>
                </a:cubicBezTo>
                <a:cubicBezTo>
                  <a:pt x="98" y="160"/>
                  <a:pt x="121" y="137"/>
                  <a:pt x="121" y="109"/>
                </a:cubicBezTo>
                <a:cubicBezTo>
                  <a:pt x="121" y="81"/>
                  <a:pt x="121" y="81"/>
                  <a:pt x="121" y="81"/>
                </a:cubicBezTo>
                <a:cubicBezTo>
                  <a:pt x="18" y="63"/>
                  <a:pt x="18" y="63"/>
                  <a:pt x="18" y="63"/>
                </a:cubicBezTo>
                <a:lnTo>
                  <a:pt x="18" y="109"/>
                </a:lnTo>
                <a:close/>
                <a:moveTo>
                  <a:pt x="88" y="85"/>
                </a:moveTo>
                <a:cubicBezTo>
                  <a:pt x="91" y="85"/>
                  <a:pt x="93" y="87"/>
                  <a:pt x="93" y="90"/>
                </a:cubicBezTo>
                <a:cubicBezTo>
                  <a:pt x="93" y="93"/>
                  <a:pt x="91" y="95"/>
                  <a:pt x="88" y="95"/>
                </a:cubicBezTo>
                <a:cubicBezTo>
                  <a:pt x="86" y="95"/>
                  <a:pt x="84" y="93"/>
                  <a:pt x="84" y="90"/>
                </a:cubicBezTo>
                <a:cubicBezTo>
                  <a:pt x="84" y="87"/>
                  <a:pt x="86" y="85"/>
                  <a:pt x="88" y="85"/>
                </a:cubicBezTo>
                <a:close/>
                <a:moveTo>
                  <a:pt x="60" y="119"/>
                </a:moveTo>
                <a:cubicBezTo>
                  <a:pt x="63" y="121"/>
                  <a:pt x="66" y="123"/>
                  <a:pt x="70" y="123"/>
                </a:cubicBezTo>
                <a:cubicBezTo>
                  <a:pt x="73" y="123"/>
                  <a:pt x="77" y="121"/>
                  <a:pt x="80" y="119"/>
                </a:cubicBezTo>
                <a:cubicBezTo>
                  <a:pt x="81" y="118"/>
                  <a:pt x="82" y="117"/>
                  <a:pt x="83" y="117"/>
                </a:cubicBezTo>
                <a:cubicBezTo>
                  <a:pt x="84" y="117"/>
                  <a:pt x="85" y="118"/>
                  <a:pt x="86" y="119"/>
                </a:cubicBezTo>
                <a:cubicBezTo>
                  <a:pt x="88" y="121"/>
                  <a:pt x="88" y="124"/>
                  <a:pt x="86" y="125"/>
                </a:cubicBezTo>
                <a:cubicBezTo>
                  <a:pt x="82" y="130"/>
                  <a:pt x="76" y="132"/>
                  <a:pt x="70" y="132"/>
                </a:cubicBezTo>
                <a:cubicBezTo>
                  <a:pt x="64" y="132"/>
                  <a:pt x="57" y="130"/>
                  <a:pt x="53" y="125"/>
                </a:cubicBezTo>
                <a:cubicBezTo>
                  <a:pt x="52" y="123"/>
                  <a:pt x="52" y="120"/>
                  <a:pt x="53" y="119"/>
                </a:cubicBezTo>
                <a:cubicBezTo>
                  <a:pt x="54" y="118"/>
                  <a:pt x="56" y="117"/>
                  <a:pt x="57" y="117"/>
                </a:cubicBezTo>
                <a:cubicBezTo>
                  <a:pt x="58" y="117"/>
                  <a:pt x="59" y="118"/>
                  <a:pt x="60" y="119"/>
                </a:cubicBezTo>
                <a:close/>
                <a:moveTo>
                  <a:pt x="51" y="85"/>
                </a:moveTo>
                <a:cubicBezTo>
                  <a:pt x="53" y="85"/>
                  <a:pt x="55" y="87"/>
                  <a:pt x="55" y="90"/>
                </a:cubicBezTo>
                <a:cubicBezTo>
                  <a:pt x="55" y="93"/>
                  <a:pt x="53" y="95"/>
                  <a:pt x="51" y="95"/>
                </a:cubicBezTo>
                <a:cubicBezTo>
                  <a:pt x="48" y="95"/>
                  <a:pt x="46" y="93"/>
                  <a:pt x="46" y="90"/>
                </a:cubicBezTo>
                <a:cubicBezTo>
                  <a:pt x="46" y="87"/>
                  <a:pt x="48" y="85"/>
                  <a:pt x="51" y="85"/>
                </a:cubicBezTo>
                <a:close/>
                <a:moveTo>
                  <a:pt x="131" y="78"/>
                </a:moveTo>
                <a:cubicBezTo>
                  <a:pt x="131" y="110"/>
                  <a:pt x="131" y="110"/>
                  <a:pt x="131" y="110"/>
                </a:cubicBezTo>
                <a:cubicBezTo>
                  <a:pt x="137" y="107"/>
                  <a:pt x="140" y="101"/>
                  <a:pt x="140" y="94"/>
                </a:cubicBezTo>
                <a:cubicBezTo>
                  <a:pt x="140" y="87"/>
                  <a:pt x="137" y="81"/>
                  <a:pt x="131" y="78"/>
                </a:cubicBezTo>
                <a:close/>
                <a:moveTo>
                  <a:pt x="0" y="94"/>
                </a:moveTo>
                <a:cubicBezTo>
                  <a:pt x="0" y="101"/>
                  <a:pt x="3" y="107"/>
                  <a:pt x="9" y="110"/>
                </a:cubicBezTo>
                <a:cubicBezTo>
                  <a:pt x="9" y="78"/>
                  <a:pt x="9" y="78"/>
                  <a:pt x="9" y="78"/>
                </a:cubicBezTo>
                <a:cubicBezTo>
                  <a:pt x="3" y="81"/>
                  <a:pt x="0" y="87"/>
                  <a:pt x="0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2EFC91FE-4D45-E6ED-B26A-5AA72D1ADEFF}"/>
              </a:ext>
            </a:extLst>
          </p:cNvPr>
          <p:cNvSpPr>
            <a:spLocks noEditPoints="1"/>
          </p:cNvSpPr>
          <p:nvPr/>
        </p:nvSpPr>
        <p:spPr bwMode="auto">
          <a:xfrm>
            <a:off x="5170488" y="2471738"/>
            <a:ext cx="195263" cy="254000"/>
          </a:xfrm>
          <a:custGeom>
            <a:avLst/>
            <a:gdLst>
              <a:gd name="T0" fmla="*/ 103 w 123"/>
              <a:gd name="T1" fmla="*/ 141 h 160"/>
              <a:gd name="T2" fmla="*/ 111 w 123"/>
              <a:gd name="T3" fmla="*/ 159 h 160"/>
              <a:gd name="T4" fmla="*/ 115 w 123"/>
              <a:gd name="T5" fmla="*/ 159 h 160"/>
              <a:gd name="T6" fmla="*/ 123 w 123"/>
              <a:gd name="T7" fmla="*/ 142 h 160"/>
              <a:gd name="T8" fmla="*/ 5 w 123"/>
              <a:gd name="T9" fmla="*/ 67 h 160"/>
              <a:gd name="T10" fmla="*/ 57 w 123"/>
              <a:gd name="T11" fmla="*/ 24 h 160"/>
              <a:gd name="T12" fmla="*/ 37 w 123"/>
              <a:gd name="T13" fmla="*/ 0 h 160"/>
              <a:gd name="T14" fmla="*/ 0 w 123"/>
              <a:gd name="T15" fmla="*/ 40 h 160"/>
              <a:gd name="T16" fmla="*/ 5 w 123"/>
              <a:gd name="T17" fmla="*/ 67 h 160"/>
              <a:gd name="T18" fmla="*/ 103 w 123"/>
              <a:gd name="T19" fmla="*/ 99 h 160"/>
              <a:gd name="T20" fmla="*/ 122 w 123"/>
              <a:gd name="T21" fmla="*/ 99 h 160"/>
              <a:gd name="T22" fmla="*/ 113 w 123"/>
              <a:gd name="T23" fmla="*/ 71 h 160"/>
              <a:gd name="T24" fmla="*/ 113 w 123"/>
              <a:gd name="T25" fmla="*/ 90 h 160"/>
              <a:gd name="T26" fmla="*/ 113 w 123"/>
              <a:gd name="T27" fmla="*/ 71 h 160"/>
              <a:gd name="T28" fmla="*/ 103 w 123"/>
              <a:gd name="T29" fmla="*/ 118 h 160"/>
              <a:gd name="T30" fmla="*/ 122 w 123"/>
              <a:gd name="T31" fmla="*/ 118 h 160"/>
              <a:gd name="T32" fmla="*/ 108 w 123"/>
              <a:gd name="T33" fmla="*/ 66 h 160"/>
              <a:gd name="T34" fmla="*/ 122 w 123"/>
              <a:gd name="T35" fmla="*/ 62 h 160"/>
              <a:gd name="T36" fmla="*/ 89 w 123"/>
              <a:gd name="T37" fmla="*/ 1 h 160"/>
              <a:gd name="T38" fmla="*/ 66 w 123"/>
              <a:gd name="T39" fmla="*/ 6 h 160"/>
              <a:gd name="T40" fmla="*/ 108 w 123"/>
              <a:gd name="T41" fmla="*/ 66 h 160"/>
              <a:gd name="T42" fmla="*/ 1 w 123"/>
              <a:gd name="T43" fmla="*/ 141 h 160"/>
              <a:gd name="T44" fmla="*/ 9 w 123"/>
              <a:gd name="T45" fmla="*/ 159 h 160"/>
              <a:gd name="T46" fmla="*/ 13 w 123"/>
              <a:gd name="T47" fmla="*/ 159 h 160"/>
              <a:gd name="T48" fmla="*/ 20 w 123"/>
              <a:gd name="T49" fmla="*/ 142 h 160"/>
              <a:gd name="T50" fmla="*/ 10 w 123"/>
              <a:gd name="T51" fmla="*/ 109 h 160"/>
              <a:gd name="T52" fmla="*/ 10 w 123"/>
              <a:gd name="T53" fmla="*/ 127 h 160"/>
              <a:gd name="T54" fmla="*/ 10 w 123"/>
              <a:gd name="T55" fmla="*/ 109 h 160"/>
              <a:gd name="T56" fmla="*/ 1 w 123"/>
              <a:gd name="T57" fmla="*/ 99 h 160"/>
              <a:gd name="T58" fmla="*/ 19 w 123"/>
              <a:gd name="T59" fmla="*/ 99 h 160"/>
              <a:gd name="T60" fmla="*/ 97 w 123"/>
              <a:gd name="T61" fmla="*/ 108 h 160"/>
              <a:gd name="T62" fmla="*/ 97 w 123"/>
              <a:gd name="T63" fmla="*/ 89 h 160"/>
              <a:gd name="T64" fmla="*/ 95 w 123"/>
              <a:gd name="T65" fmla="*/ 77 h 160"/>
              <a:gd name="T66" fmla="*/ 62 w 123"/>
              <a:gd name="T67" fmla="*/ 46 h 160"/>
              <a:gd name="T68" fmla="*/ 29 w 123"/>
              <a:gd name="T69" fmla="*/ 80 h 160"/>
              <a:gd name="T70" fmla="*/ 29 w 123"/>
              <a:gd name="T71" fmla="*/ 99 h 160"/>
              <a:gd name="T72" fmla="*/ 29 w 123"/>
              <a:gd name="T73" fmla="*/ 117 h 160"/>
              <a:gd name="T74" fmla="*/ 29 w 123"/>
              <a:gd name="T75" fmla="*/ 138 h 160"/>
              <a:gd name="T76" fmla="*/ 95 w 123"/>
              <a:gd name="T77" fmla="*/ 139 h 160"/>
              <a:gd name="T78" fmla="*/ 94 w 123"/>
              <a:gd name="T79" fmla="*/ 118 h 160"/>
              <a:gd name="T80" fmla="*/ 38 w 123"/>
              <a:gd name="T81" fmla="*/ 89 h 160"/>
              <a:gd name="T82" fmla="*/ 47 w 123"/>
              <a:gd name="T83" fmla="*/ 89 h 160"/>
              <a:gd name="T84" fmla="*/ 38 w 123"/>
              <a:gd name="T85" fmla="*/ 89 h 160"/>
              <a:gd name="T86" fmla="*/ 61 w 123"/>
              <a:gd name="T87" fmla="*/ 132 h 160"/>
              <a:gd name="T88" fmla="*/ 45 w 123"/>
              <a:gd name="T89" fmla="*/ 118 h 160"/>
              <a:gd name="T90" fmla="*/ 51 w 123"/>
              <a:gd name="T91" fmla="*/ 118 h 160"/>
              <a:gd name="T92" fmla="*/ 71 w 123"/>
              <a:gd name="T93" fmla="*/ 118 h 160"/>
              <a:gd name="T94" fmla="*/ 77 w 123"/>
              <a:gd name="T95" fmla="*/ 118 h 160"/>
              <a:gd name="T96" fmla="*/ 80 w 123"/>
              <a:gd name="T97" fmla="*/ 95 h 160"/>
              <a:gd name="T98" fmla="*/ 80 w 123"/>
              <a:gd name="T99" fmla="*/ 85 h 160"/>
              <a:gd name="T100" fmla="*/ 80 w 123"/>
              <a:gd name="T101" fmla="*/ 95 h 160"/>
              <a:gd name="T102" fmla="*/ 1 w 123"/>
              <a:gd name="T103" fmla="*/ 80 h 160"/>
              <a:gd name="T104" fmla="*/ 19 w 123"/>
              <a:gd name="T105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3" h="160">
                <a:moveTo>
                  <a:pt x="113" y="132"/>
                </a:moveTo>
                <a:cubicBezTo>
                  <a:pt x="108" y="132"/>
                  <a:pt x="103" y="136"/>
                  <a:pt x="103" y="141"/>
                </a:cubicBezTo>
                <a:cubicBezTo>
                  <a:pt x="103" y="143"/>
                  <a:pt x="104" y="143"/>
                  <a:pt x="104" y="145"/>
                </a:cubicBezTo>
                <a:cubicBezTo>
                  <a:pt x="111" y="159"/>
                  <a:pt x="111" y="159"/>
                  <a:pt x="111" y="159"/>
                </a:cubicBezTo>
                <a:cubicBezTo>
                  <a:pt x="112" y="160"/>
                  <a:pt x="113" y="160"/>
                  <a:pt x="113" y="160"/>
                </a:cubicBezTo>
                <a:cubicBezTo>
                  <a:pt x="114" y="160"/>
                  <a:pt x="115" y="160"/>
                  <a:pt x="115" y="159"/>
                </a:cubicBezTo>
                <a:cubicBezTo>
                  <a:pt x="122" y="146"/>
                  <a:pt x="122" y="146"/>
                  <a:pt x="122" y="146"/>
                </a:cubicBezTo>
                <a:cubicBezTo>
                  <a:pt x="123" y="145"/>
                  <a:pt x="123" y="143"/>
                  <a:pt x="123" y="142"/>
                </a:cubicBezTo>
                <a:cubicBezTo>
                  <a:pt x="122" y="136"/>
                  <a:pt x="118" y="132"/>
                  <a:pt x="113" y="132"/>
                </a:cubicBezTo>
                <a:close/>
                <a:moveTo>
                  <a:pt x="5" y="67"/>
                </a:moveTo>
                <a:cubicBezTo>
                  <a:pt x="15" y="67"/>
                  <a:pt x="15" y="67"/>
                  <a:pt x="15" y="67"/>
                </a:cubicBezTo>
                <a:cubicBezTo>
                  <a:pt x="38" y="67"/>
                  <a:pt x="57" y="47"/>
                  <a:pt x="57" y="24"/>
                </a:cubicBezTo>
                <a:cubicBezTo>
                  <a:pt x="57" y="6"/>
                  <a:pt x="57" y="6"/>
                  <a:pt x="57" y="6"/>
                </a:cubicBezTo>
                <a:cubicBezTo>
                  <a:pt x="51" y="2"/>
                  <a:pt x="44" y="0"/>
                  <a:pt x="37" y="0"/>
                </a:cubicBezTo>
                <a:cubicBezTo>
                  <a:pt x="36" y="0"/>
                  <a:pt x="35" y="1"/>
                  <a:pt x="33" y="1"/>
                </a:cubicBezTo>
                <a:cubicBezTo>
                  <a:pt x="14" y="3"/>
                  <a:pt x="0" y="20"/>
                  <a:pt x="0" y="40"/>
                </a:cubicBezTo>
                <a:cubicBezTo>
                  <a:pt x="0" y="62"/>
                  <a:pt x="0" y="62"/>
                  <a:pt x="0" y="62"/>
                </a:cubicBezTo>
                <a:cubicBezTo>
                  <a:pt x="1" y="64"/>
                  <a:pt x="3" y="67"/>
                  <a:pt x="5" y="67"/>
                </a:cubicBezTo>
                <a:close/>
                <a:moveTo>
                  <a:pt x="113" y="90"/>
                </a:moveTo>
                <a:cubicBezTo>
                  <a:pt x="108" y="90"/>
                  <a:pt x="103" y="94"/>
                  <a:pt x="103" y="99"/>
                </a:cubicBezTo>
                <a:cubicBezTo>
                  <a:pt x="103" y="104"/>
                  <a:pt x="108" y="109"/>
                  <a:pt x="113" y="109"/>
                </a:cubicBezTo>
                <a:cubicBezTo>
                  <a:pt x="118" y="109"/>
                  <a:pt x="122" y="104"/>
                  <a:pt x="122" y="99"/>
                </a:cubicBezTo>
                <a:cubicBezTo>
                  <a:pt x="122" y="94"/>
                  <a:pt x="118" y="90"/>
                  <a:pt x="113" y="90"/>
                </a:cubicBezTo>
                <a:close/>
                <a:moveTo>
                  <a:pt x="113" y="71"/>
                </a:moveTo>
                <a:cubicBezTo>
                  <a:pt x="108" y="71"/>
                  <a:pt x="103" y="75"/>
                  <a:pt x="103" y="80"/>
                </a:cubicBezTo>
                <a:cubicBezTo>
                  <a:pt x="103" y="86"/>
                  <a:pt x="108" y="90"/>
                  <a:pt x="113" y="90"/>
                </a:cubicBezTo>
                <a:cubicBezTo>
                  <a:pt x="118" y="90"/>
                  <a:pt x="122" y="86"/>
                  <a:pt x="122" y="80"/>
                </a:cubicBezTo>
                <a:cubicBezTo>
                  <a:pt x="122" y="75"/>
                  <a:pt x="118" y="71"/>
                  <a:pt x="113" y="71"/>
                </a:cubicBezTo>
                <a:close/>
                <a:moveTo>
                  <a:pt x="113" y="109"/>
                </a:moveTo>
                <a:cubicBezTo>
                  <a:pt x="108" y="109"/>
                  <a:pt x="103" y="113"/>
                  <a:pt x="103" y="118"/>
                </a:cubicBezTo>
                <a:cubicBezTo>
                  <a:pt x="103" y="123"/>
                  <a:pt x="108" y="127"/>
                  <a:pt x="113" y="127"/>
                </a:cubicBezTo>
                <a:cubicBezTo>
                  <a:pt x="118" y="127"/>
                  <a:pt x="122" y="123"/>
                  <a:pt x="122" y="118"/>
                </a:cubicBezTo>
                <a:cubicBezTo>
                  <a:pt x="122" y="113"/>
                  <a:pt x="118" y="109"/>
                  <a:pt x="113" y="109"/>
                </a:cubicBezTo>
                <a:close/>
                <a:moveTo>
                  <a:pt x="108" y="66"/>
                </a:moveTo>
                <a:cubicBezTo>
                  <a:pt x="117" y="66"/>
                  <a:pt x="117" y="66"/>
                  <a:pt x="117" y="66"/>
                </a:cubicBezTo>
                <a:cubicBezTo>
                  <a:pt x="120" y="66"/>
                  <a:pt x="122" y="64"/>
                  <a:pt x="122" y="62"/>
                </a:cubicBezTo>
                <a:cubicBezTo>
                  <a:pt x="122" y="40"/>
                  <a:pt x="122" y="40"/>
                  <a:pt x="122" y="40"/>
                </a:cubicBezTo>
                <a:cubicBezTo>
                  <a:pt x="122" y="20"/>
                  <a:pt x="108" y="3"/>
                  <a:pt x="89" y="1"/>
                </a:cubicBezTo>
                <a:cubicBezTo>
                  <a:pt x="88" y="1"/>
                  <a:pt x="87" y="0"/>
                  <a:pt x="86" y="0"/>
                </a:cubicBezTo>
                <a:cubicBezTo>
                  <a:pt x="78" y="0"/>
                  <a:pt x="72" y="2"/>
                  <a:pt x="66" y="6"/>
                </a:cubicBezTo>
                <a:cubicBezTo>
                  <a:pt x="66" y="24"/>
                  <a:pt x="66" y="24"/>
                  <a:pt x="66" y="24"/>
                </a:cubicBezTo>
                <a:cubicBezTo>
                  <a:pt x="66" y="47"/>
                  <a:pt x="85" y="66"/>
                  <a:pt x="108" y="66"/>
                </a:cubicBezTo>
                <a:close/>
                <a:moveTo>
                  <a:pt x="10" y="132"/>
                </a:moveTo>
                <a:cubicBezTo>
                  <a:pt x="5" y="132"/>
                  <a:pt x="1" y="136"/>
                  <a:pt x="1" y="141"/>
                </a:cubicBezTo>
                <a:cubicBezTo>
                  <a:pt x="1" y="143"/>
                  <a:pt x="1" y="143"/>
                  <a:pt x="2" y="145"/>
                </a:cubicBezTo>
                <a:cubicBezTo>
                  <a:pt x="9" y="159"/>
                  <a:pt x="9" y="159"/>
                  <a:pt x="9" y="159"/>
                </a:cubicBezTo>
                <a:cubicBezTo>
                  <a:pt x="9" y="160"/>
                  <a:pt x="10" y="160"/>
                  <a:pt x="10" y="160"/>
                </a:cubicBezTo>
                <a:cubicBezTo>
                  <a:pt x="11" y="160"/>
                  <a:pt x="12" y="160"/>
                  <a:pt x="13" y="159"/>
                </a:cubicBezTo>
                <a:cubicBezTo>
                  <a:pt x="19" y="146"/>
                  <a:pt x="19" y="146"/>
                  <a:pt x="19" y="146"/>
                </a:cubicBezTo>
                <a:cubicBezTo>
                  <a:pt x="19" y="145"/>
                  <a:pt x="20" y="143"/>
                  <a:pt x="20" y="142"/>
                </a:cubicBezTo>
                <a:cubicBezTo>
                  <a:pt x="19" y="136"/>
                  <a:pt x="15" y="132"/>
                  <a:pt x="10" y="132"/>
                </a:cubicBezTo>
                <a:close/>
                <a:moveTo>
                  <a:pt x="10" y="109"/>
                </a:moveTo>
                <a:cubicBezTo>
                  <a:pt x="5" y="109"/>
                  <a:pt x="1" y="113"/>
                  <a:pt x="1" y="118"/>
                </a:cubicBezTo>
                <a:cubicBezTo>
                  <a:pt x="1" y="123"/>
                  <a:pt x="5" y="127"/>
                  <a:pt x="10" y="127"/>
                </a:cubicBezTo>
                <a:cubicBezTo>
                  <a:pt x="16" y="127"/>
                  <a:pt x="19" y="123"/>
                  <a:pt x="19" y="118"/>
                </a:cubicBezTo>
                <a:cubicBezTo>
                  <a:pt x="19" y="113"/>
                  <a:pt x="16" y="109"/>
                  <a:pt x="10" y="109"/>
                </a:cubicBezTo>
                <a:close/>
                <a:moveTo>
                  <a:pt x="10" y="90"/>
                </a:moveTo>
                <a:cubicBezTo>
                  <a:pt x="5" y="90"/>
                  <a:pt x="1" y="94"/>
                  <a:pt x="1" y="99"/>
                </a:cubicBezTo>
                <a:cubicBezTo>
                  <a:pt x="1" y="104"/>
                  <a:pt x="5" y="109"/>
                  <a:pt x="10" y="109"/>
                </a:cubicBezTo>
                <a:cubicBezTo>
                  <a:pt x="16" y="109"/>
                  <a:pt x="19" y="104"/>
                  <a:pt x="19" y="99"/>
                </a:cubicBezTo>
                <a:cubicBezTo>
                  <a:pt x="19" y="94"/>
                  <a:pt x="16" y="90"/>
                  <a:pt x="10" y="90"/>
                </a:cubicBezTo>
                <a:close/>
                <a:moveTo>
                  <a:pt x="97" y="108"/>
                </a:moveTo>
                <a:cubicBezTo>
                  <a:pt x="96" y="105"/>
                  <a:pt x="94" y="102"/>
                  <a:pt x="94" y="99"/>
                </a:cubicBezTo>
                <a:cubicBezTo>
                  <a:pt x="94" y="95"/>
                  <a:pt x="96" y="93"/>
                  <a:pt x="97" y="89"/>
                </a:cubicBezTo>
                <a:cubicBezTo>
                  <a:pt x="96" y="87"/>
                  <a:pt x="94" y="83"/>
                  <a:pt x="94" y="80"/>
                </a:cubicBezTo>
                <a:cubicBezTo>
                  <a:pt x="94" y="79"/>
                  <a:pt x="94" y="78"/>
                  <a:pt x="95" y="77"/>
                </a:cubicBezTo>
                <a:cubicBezTo>
                  <a:pt x="95" y="76"/>
                  <a:pt x="96" y="75"/>
                  <a:pt x="96" y="74"/>
                </a:cubicBezTo>
                <a:cubicBezTo>
                  <a:pt x="81" y="70"/>
                  <a:pt x="68" y="59"/>
                  <a:pt x="62" y="46"/>
                </a:cubicBezTo>
                <a:cubicBezTo>
                  <a:pt x="56" y="59"/>
                  <a:pt x="44" y="70"/>
                  <a:pt x="28" y="74"/>
                </a:cubicBezTo>
                <a:cubicBezTo>
                  <a:pt x="29" y="76"/>
                  <a:pt x="29" y="78"/>
                  <a:pt x="29" y="80"/>
                </a:cubicBezTo>
                <a:cubicBezTo>
                  <a:pt x="29" y="83"/>
                  <a:pt x="28" y="87"/>
                  <a:pt x="27" y="89"/>
                </a:cubicBezTo>
                <a:cubicBezTo>
                  <a:pt x="28" y="93"/>
                  <a:pt x="29" y="95"/>
                  <a:pt x="29" y="99"/>
                </a:cubicBezTo>
                <a:cubicBezTo>
                  <a:pt x="29" y="102"/>
                  <a:pt x="28" y="105"/>
                  <a:pt x="27" y="108"/>
                </a:cubicBezTo>
                <a:cubicBezTo>
                  <a:pt x="28" y="111"/>
                  <a:pt x="29" y="114"/>
                  <a:pt x="29" y="117"/>
                </a:cubicBezTo>
                <a:cubicBezTo>
                  <a:pt x="29" y="122"/>
                  <a:pt x="28" y="126"/>
                  <a:pt x="25" y="129"/>
                </a:cubicBezTo>
                <a:cubicBezTo>
                  <a:pt x="27" y="132"/>
                  <a:pt x="28" y="135"/>
                  <a:pt x="29" y="138"/>
                </a:cubicBezTo>
                <a:cubicBezTo>
                  <a:pt x="38" y="146"/>
                  <a:pt x="49" y="151"/>
                  <a:pt x="62" y="151"/>
                </a:cubicBezTo>
                <a:cubicBezTo>
                  <a:pt x="74" y="151"/>
                  <a:pt x="85" y="146"/>
                  <a:pt x="95" y="139"/>
                </a:cubicBezTo>
                <a:cubicBezTo>
                  <a:pt x="95" y="136"/>
                  <a:pt x="97" y="132"/>
                  <a:pt x="99" y="130"/>
                </a:cubicBezTo>
                <a:cubicBezTo>
                  <a:pt x="96" y="127"/>
                  <a:pt x="94" y="122"/>
                  <a:pt x="94" y="118"/>
                </a:cubicBezTo>
                <a:cubicBezTo>
                  <a:pt x="94" y="114"/>
                  <a:pt x="95" y="111"/>
                  <a:pt x="97" y="108"/>
                </a:cubicBezTo>
                <a:close/>
                <a:moveTo>
                  <a:pt x="38" y="89"/>
                </a:moveTo>
                <a:cubicBezTo>
                  <a:pt x="38" y="87"/>
                  <a:pt x="40" y="85"/>
                  <a:pt x="43" y="85"/>
                </a:cubicBezTo>
                <a:cubicBezTo>
                  <a:pt x="45" y="85"/>
                  <a:pt x="47" y="87"/>
                  <a:pt x="47" y="89"/>
                </a:cubicBezTo>
                <a:cubicBezTo>
                  <a:pt x="47" y="92"/>
                  <a:pt x="45" y="94"/>
                  <a:pt x="43" y="94"/>
                </a:cubicBezTo>
                <a:cubicBezTo>
                  <a:pt x="40" y="94"/>
                  <a:pt x="38" y="92"/>
                  <a:pt x="38" y="89"/>
                </a:cubicBezTo>
                <a:close/>
                <a:moveTo>
                  <a:pt x="78" y="125"/>
                </a:moveTo>
                <a:cubicBezTo>
                  <a:pt x="74" y="129"/>
                  <a:pt x="68" y="132"/>
                  <a:pt x="61" y="132"/>
                </a:cubicBezTo>
                <a:cubicBezTo>
                  <a:pt x="55" y="132"/>
                  <a:pt x="49" y="129"/>
                  <a:pt x="45" y="125"/>
                </a:cubicBezTo>
                <a:cubicBezTo>
                  <a:pt x="43" y="123"/>
                  <a:pt x="43" y="120"/>
                  <a:pt x="45" y="118"/>
                </a:cubicBezTo>
                <a:cubicBezTo>
                  <a:pt x="46" y="117"/>
                  <a:pt x="47" y="117"/>
                  <a:pt x="48" y="117"/>
                </a:cubicBezTo>
                <a:cubicBezTo>
                  <a:pt x="49" y="117"/>
                  <a:pt x="50" y="117"/>
                  <a:pt x="51" y="118"/>
                </a:cubicBezTo>
                <a:cubicBezTo>
                  <a:pt x="54" y="121"/>
                  <a:pt x="57" y="122"/>
                  <a:pt x="61" y="122"/>
                </a:cubicBezTo>
                <a:cubicBezTo>
                  <a:pt x="65" y="122"/>
                  <a:pt x="68" y="121"/>
                  <a:pt x="71" y="118"/>
                </a:cubicBezTo>
                <a:cubicBezTo>
                  <a:pt x="72" y="117"/>
                  <a:pt x="73" y="117"/>
                  <a:pt x="74" y="117"/>
                </a:cubicBezTo>
                <a:cubicBezTo>
                  <a:pt x="75" y="117"/>
                  <a:pt x="77" y="117"/>
                  <a:pt x="77" y="118"/>
                </a:cubicBezTo>
                <a:cubicBezTo>
                  <a:pt x="80" y="120"/>
                  <a:pt x="80" y="123"/>
                  <a:pt x="78" y="125"/>
                </a:cubicBezTo>
                <a:close/>
                <a:moveTo>
                  <a:pt x="80" y="95"/>
                </a:moveTo>
                <a:cubicBezTo>
                  <a:pt x="78" y="95"/>
                  <a:pt x="76" y="93"/>
                  <a:pt x="76" y="90"/>
                </a:cubicBezTo>
                <a:cubicBezTo>
                  <a:pt x="76" y="87"/>
                  <a:pt x="78" y="85"/>
                  <a:pt x="80" y="85"/>
                </a:cubicBezTo>
                <a:cubicBezTo>
                  <a:pt x="83" y="85"/>
                  <a:pt x="85" y="87"/>
                  <a:pt x="85" y="90"/>
                </a:cubicBezTo>
                <a:cubicBezTo>
                  <a:pt x="85" y="92"/>
                  <a:pt x="83" y="95"/>
                  <a:pt x="80" y="95"/>
                </a:cubicBezTo>
                <a:close/>
                <a:moveTo>
                  <a:pt x="10" y="71"/>
                </a:moveTo>
                <a:cubicBezTo>
                  <a:pt x="5" y="71"/>
                  <a:pt x="1" y="75"/>
                  <a:pt x="1" y="80"/>
                </a:cubicBezTo>
                <a:cubicBezTo>
                  <a:pt x="1" y="86"/>
                  <a:pt x="5" y="90"/>
                  <a:pt x="10" y="90"/>
                </a:cubicBezTo>
                <a:cubicBezTo>
                  <a:pt x="16" y="90"/>
                  <a:pt x="19" y="86"/>
                  <a:pt x="19" y="80"/>
                </a:cubicBezTo>
                <a:cubicBezTo>
                  <a:pt x="19" y="75"/>
                  <a:pt x="16" y="71"/>
                  <a:pt x="10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128808F4-6DA0-6BA4-5DD8-2658C9DF1F1F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1922463"/>
            <a:ext cx="254000" cy="252413"/>
          </a:xfrm>
          <a:custGeom>
            <a:avLst/>
            <a:gdLst>
              <a:gd name="T0" fmla="*/ 19 w 160"/>
              <a:gd name="T1" fmla="*/ 104 h 159"/>
              <a:gd name="T2" fmla="*/ 28 w 160"/>
              <a:gd name="T3" fmla="*/ 107 h 159"/>
              <a:gd name="T4" fmla="*/ 19 w 160"/>
              <a:gd name="T5" fmla="*/ 104 h 159"/>
              <a:gd name="T6" fmla="*/ 23 w 160"/>
              <a:gd name="T7" fmla="*/ 128 h 159"/>
              <a:gd name="T8" fmla="*/ 0 w 160"/>
              <a:gd name="T9" fmla="*/ 127 h 159"/>
              <a:gd name="T10" fmla="*/ 50 w 160"/>
              <a:gd name="T11" fmla="*/ 154 h 159"/>
              <a:gd name="T12" fmla="*/ 84 w 160"/>
              <a:gd name="T13" fmla="*/ 65 h 159"/>
              <a:gd name="T14" fmla="*/ 50 w 160"/>
              <a:gd name="T15" fmla="*/ 36 h 159"/>
              <a:gd name="T16" fmla="*/ 37 w 160"/>
              <a:gd name="T17" fmla="*/ 108 h 159"/>
              <a:gd name="T18" fmla="*/ 141 w 160"/>
              <a:gd name="T19" fmla="*/ 108 h 159"/>
              <a:gd name="T20" fmla="*/ 136 w 160"/>
              <a:gd name="T21" fmla="*/ 84 h 159"/>
              <a:gd name="T22" fmla="*/ 69 w 160"/>
              <a:gd name="T23" fmla="*/ 103 h 159"/>
              <a:gd name="T24" fmla="*/ 70 w 160"/>
              <a:gd name="T25" fmla="*/ 94 h 159"/>
              <a:gd name="T26" fmla="*/ 70 w 160"/>
              <a:gd name="T27" fmla="*/ 103 h 159"/>
              <a:gd name="T28" fmla="*/ 106 w 160"/>
              <a:gd name="T29" fmla="*/ 134 h 159"/>
              <a:gd name="T30" fmla="*/ 72 w 160"/>
              <a:gd name="T31" fmla="*/ 134 h 159"/>
              <a:gd name="T32" fmla="*/ 76 w 160"/>
              <a:gd name="T33" fmla="*/ 126 h 159"/>
              <a:gd name="T34" fmla="*/ 89 w 160"/>
              <a:gd name="T35" fmla="*/ 131 h 159"/>
              <a:gd name="T36" fmla="*/ 102 w 160"/>
              <a:gd name="T37" fmla="*/ 126 h 159"/>
              <a:gd name="T38" fmla="*/ 106 w 160"/>
              <a:gd name="T39" fmla="*/ 134 h 159"/>
              <a:gd name="T40" fmla="*/ 103 w 160"/>
              <a:gd name="T41" fmla="*/ 99 h 159"/>
              <a:gd name="T42" fmla="*/ 112 w 160"/>
              <a:gd name="T43" fmla="*/ 99 h 159"/>
              <a:gd name="T44" fmla="*/ 150 w 160"/>
              <a:gd name="T45" fmla="*/ 87 h 159"/>
              <a:gd name="T46" fmla="*/ 160 w 160"/>
              <a:gd name="T47" fmla="*/ 103 h 159"/>
              <a:gd name="T48" fmla="*/ 89 w 160"/>
              <a:gd name="T49" fmla="*/ 0 h 159"/>
              <a:gd name="T50" fmla="*/ 70 w 160"/>
              <a:gd name="T51" fmla="*/ 28 h 159"/>
              <a:gd name="T52" fmla="*/ 124 w 160"/>
              <a:gd name="T53" fmla="*/ 74 h 159"/>
              <a:gd name="T54" fmla="*/ 141 w 160"/>
              <a:gd name="T55" fmla="*/ 75 h 159"/>
              <a:gd name="T56" fmla="*/ 160 w 160"/>
              <a:gd name="T57" fmla="*/ 78 h 159"/>
              <a:gd name="T58" fmla="*/ 160 w 160"/>
              <a:gd name="T59" fmla="*/ 71 h 159"/>
              <a:gd name="T60" fmla="*/ 23 w 160"/>
              <a:gd name="T61" fmla="*/ 79 h 159"/>
              <a:gd name="T62" fmla="*/ 28 w 160"/>
              <a:gd name="T63" fmla="*/ 66 h 159"/>
              <a:gd name="T64" fmla="*/ 56 w 160"/>
              <a:gd name="T65" fmla="*/ 8 h 159"/>
              <a:gd name="T66" fmla="*/ 18 w 160"/>
              <a:gd name="T67" fmla="*/ 73 h 159"/>
              <a:gd name="T68" fmla="*/ 18 w 160"/>
              <a:gd name="T69" fmla="*/ 8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59">
                <a:moveTo>
                  <a:pt x="19" y="104"/>
                </a:moveTo>
                <a:cubicBezTo>
                  <a:pt x="19" y="104"/>
                  <a:pt x="19" y="104"/>
                  <a:pt x="19" y="104"/>
                </a:cubicBezTo>
                <a:cubicBezTo>
                  <a:pt x="19" y="111"/>
                  <a:pt x="23" y="117"/>
                  <a:pt x="28" y="120"/>
                </a:cubicBezTo>
                <a:cubicBezTo>
                  <a:pt x="28" y="107"/>
                  <a:pt x="28" y="107"/>
                  <a:pt x="28" y="107"/>
                </a:cubicBezTo>
                <a:cubicBezTo>
                  <a:pt x="28" y="88"/>
                  <a:pt x="28" y="88"/>
                  <a:pt x="28" y="88"/>
                </a:cubicBezTo>
                <a:cubicBezTo>
                  <a:pt x="23" y="91"/>
                  <a:pt x="19" y="97"/>
                  <a:pt x="19" y="104"/>
                </a:cubicBezTo>
                <a:close/>
                <a:moveTo>
                  <a:pt x="34" y="134"/>
                </a:moveTo>
                <a:cubicBezTo>
                  <a:pt x="23" y="128"/>
                  <a:pt x="23" y="128"/>
                  <a:pt x="23" y="128"/>
                </a:cubicBezTo>
                <a:cubicBezTo>
                  <a:pt x="15" y="123"/>
                  <a:pt x="10" y="114"/>
                  <a:pt x="9" y="104"/>
                </a:cubicBezTo>
                <a:cubicBezTo>
                  <a:pt x="3" y="110"/>
                  <a:pt x="0" y="118"/>
                  <a:pt x="0" y="127"/>
                </a:cubicBezTo>
                <a:cubicBezTo>
                  <a:pt x="0" y="145"/>
                  <a:pt x="15" y="159"/>
                  <a:pt x="33" y="159"/>
                </a:cubicBezTo>
                <a:cubicBezTo>
                  <a:pt x="39" y="159"/>
                  <a:pt x="45" y="157"/>
                  <a:pt x="50" y="154"/>
                </a:cubicBezTo>
                <a:cubicBezTo>
                  <a:pt x="43" y="149"/>
                  <a:pt x="37" y="141"/>
                  <a:pt x="34" y="134"/>
                </a:cubicBezTo>
                <a:close/>
                <a:moveTo>
                  <a:pt x="84" y="65"/>
                </a:moveTo>
                <a:cubicBezTo>
                  <a:pt x="72" y="55"/>
                  <a:pt x="64" y="42"/>
                  <a:pt x="59" y="28"/>
                </a:cubicBezTo>
                <a:cubicBezTo>
                  <a:pt x="58" y="29"/>
                  <a:pt x="51" y="34"/>
                  <a:pt x="50" y="36"/>
                </a:cubicBezTo>
                <a:cubicBezTo>
                  <a:pt x="42" y="44"/>
                  <a:pt x="37" y="57"/>
                  <a:pt x="37" y="70"/>
                </a:cubicBezTo>
                <a:cubicBezTo>
                  <a:pt x="37" y="108"/>
                  <a:pt x="37" y="108"/>
                  <a:pt x="37" y="108"/>
                </a:cubicBezTo>
                <a:cubicBezTo>
                  <a:pt x="37" y="136"/>
                  <a:pt x="60" y="159"/>
                  <a:pt x="89" y="159"/>
                </a:cubicBezTo>
                <a:cubicBezTo>
                  <a:pt x="118" y="159"/>
                  <a:pt x="141" y="136"/>
                  <a:pt x="141" y="108"/>
                </a:cubicBezTo>
                <a:cubicBezTo>
                  <a:pt x="141" y="84"/>
                  <a:pt x="141" y="84"/>
                  <a:pt x="141" y="84"/>
                </a:cubicBezTo>
                <a:cubicBezTo>
                  <a:pt x="139" y="84"/>
                  <a:pt x="138" y="84"/>
                  <a:pt x="136" y="84"/>
                </a:cubicBezTo>
                <a:cubicBezTo>
                  <a:pt x="117" y="84"/>
                  <a:pt x="99" y="78"/>
                  <a:pt x="84" y="65"/>
                </a:cubicBezTo>
                <a:close/>
                <a:moveTo>
                  <a:pt x="69" y="103"/>
                </a:moveTo>
                <a:cubicBezTo>
                  <a:pt x="67" y="103"/>
                  <a:pt x="65" y="101"/>
                  <a:pt x="65" y="99"/>
                </a:cubicBezTo>
                <a:cubicBezTo>
                  <a:pt x="65" y="96"/>
                  <a:pt x="67" y="94"/>
                  <a:pt x="70" y="94"/>
                </a:cubicBezTo>
                <a:cubicBezTo>
                  <a:pt x="72" y="94"/>
                  <a:pt x="74" y="96"/>
                  <a:pt x="74" y="99"/>
                </a:cubicBezTo>
                <a:cubicBezTo>
                  <a:pt x="74" y="101"/>
                  <a:pt x="72" y="103"/>
                  <a:pt x="70" y="103"/>
                </a:cubicBezTo>
                <a:cubicBezTo>
                  <a:pt x="70" y="103"/>
                  <a:pt x="70" y="103"/>
                  <a:pt x="69" y="103"/>
                </a:cubicBezTo>
                <a:close/>
                <a:moveTo>
                  <a:pt x="106" y="134"/>
                </a:moveTo>
                <a:cubicBezTo>
                  <a:pt x="101" y="138"/>
                  <a:pt x="95" y="141"/>
                  <a:pt x="89" y="141"/>
                </a:cubicBezTo>
                <a:cubicBezTo>
                  <a:pt x="82" y="141"/>
                  <a:pt x="76" y="138"/>
                  <a:pt x="72" y="134"/>
                </a:cubicBezTo>
                <a:cubicBezTo>
                  <a:pt x="70" y="132"/>
                  <a:pt x="70" y="129"/>
                  <a:pt x="72" y="127"/>
                </a:cubicBezTo>
                <a:cubicBezTo>
                  <a:pt x="73" y="127"/>
                  <a:pt x="75" y="126"/>
                  <a:pt x="76" y="126"/>
                </a:cubicBezTo>
                <a:cubicBezTo>
                  <a:pt x="77" y="126"/>
                  <a:pt x="78" y="127"/>
                  <a:pt x="79" y="127"/>
                </a:cubicBezTo>
                <a:cubicBezTo>
                  <a:pt x="82" y="130"/>
                  <a:pt x="85" y="131"/>
                  <a:pt x="89" y="131"/>
                </a:cubicBezTo>
                <a:cubicBezTo>
                  <a:pt x="92" y="131"/>
                  <a:pt x="96" y="130"/>
                  <a:pt x="99" y="127"/>
                </a:cubicBezTo>
                <a:cubicBezTo>
                  <a:pt x="100" y="127"/>
                  <a:pt x="101" y="126"/>
                  <a:pt x="102" y="126"/>
                </a:cubicBezTo>
                <a:cubicBezTo>
                  <a:pt x="103" y="126"/>
                  <a:pt x="104" y="127"/>
                  <a:pt x="105" y="127"/>
                </a:cubicBezTo>
                <a:cubicBezTo>
                  <a:pt x="108" y="129"/>
                  <a:pt x="108" y="132"/>
                  <a:pt x="106" y="134"/>
                </a:cubicBezTo>
                <a:close/>
                <a:moveTo>
                  <a:pt x="108" y="103"/>
                </a:moveTo>
                <a:cubicBezTo>
                  <a:pt x="105" y="103"/>
                  <a:pt x="103" y="101"/>
                  <a:pt x="103" y="99"/>
                </a:cubicBezTo>
                <a:cubicBezTo>
                  <a:pt x="103" y="97"/>
                  <a:pt x="105" y="95"/>
                  <a:pt x="108" y="95"/>
                </a:cubicBezTo>
                <a:cubicBezTo>
                  <a:pt x="110" y="95"/>
                  <a:pt x="112" y="97"/>
                  <a:pt x="112" y="99"/>
                </a:cubicBezTo>
                <a:cubicBezTo>
                  <a:pt x="112" y="101"/>
                  <a:pt x="110" y="103"/>
                  <a:pt x="108" y="103"/>
                </a:cubicBezTo>
                <a:close/>
                <a:moveTo>
                  <a:pt x="150" y="87"/>
                </a:moveTo>
                <a:cubicBezTo>
                  <a:pt x="150" y="119"/>
                  <a:pt x="150" y="119"/>
                  <a:pt x="150" y="119"/>
                </a:cubicBezTo>
                <a:cubicBezTo>
                  <a:pt x="155" y="116"/>
                  <a:pt x="160" y="110"/>
                  <a:pt x="160" y="103"/>
                </a:cubicBezTo>
                <a:cubicBezTo>
                  <a:pt x="160" y="97"/>
                  <a:pt x="156" y="91"/>
                  <a:pt x="150" y="87"/>
                </a:cubicBezTo>
                <a:close/>
                <a:moveTo>
                  <a:pt x="89" y="0"/>
                </a:moveTo>
                <a:cubicBezTo>
                  <a:pt x="81" y="0"/>
                  <a:pt x="73" y="1"/>
                  <a:pt x="66" y="4"/>
                </a:cubicBezTo>
                <a:cubicBezTo>
                  <a:pt x="66" y="12"/>
                  <a:pt x="68" y="20"/>
                  <a:pt x="70" y="28"/>
                </a:cubicBezTo>
                <a:cubicBezTo>
                  <a:pt x="74" y="39"/>
                  <a:pt x="81" y="50"/>
                  <a:pt x="90" y="58"/>
                </a:cubicBezTo>
                <a:cubicBezTo>
                  <a:pt x="100" y="66"/>
                  <a:pt x="112" y="72"/>
                  <a:pt x="124" y="74"/>
                </a:cubicBezTo>
                <a:cubicBezTo>
                  <a:pt x="130" y="75"/>
                  <a:pt x="132" y="75"/>
                  <a:pt x="135" y="75"/>
                </a:cubicBezTo>
                <a:cubicBezTo>
                  <a:pt x="137" y="75"/>
                  <a:pt x="139" y="75"/>
                  <a:pt x="141" y="75"/>
                </a:cubicBezTo>
                <a:cubicBezTo>
                  <a:pt x="150" y="75"/>
                  <a:pt x="150" y="75"/>
                  <a:pt x="150" y="75"/>
                </a:cubicBezTo>
                <a:cubicBezTo>
                  <a:pt x="154" y="75"/>
                  <a:pt x="157" y="76"/>
                  <a:pt x="160" y="78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160" y="32"/>
                  <a:pt x="128" y="0"/>
                  <a:pt x="89" y="0"/>
                </a:cubicBezTo>
                <a:close/>
                <a:moveTo>
                  <a:pt x="23" y="79"/>
                </a:moveTo>
                <a:cubicBezTo>
                  <a:pt x="28" y="76"/>
                  <a:pt x="28" y="76"/>
                  <a:pt x="28" y="76"/>
                </a:cubicBezTo>
                <a:cubicBezTo>
                  <a:pt x="28" y="66"/>
                  <a:pt x="28" y="66"/>
                  <a:pt x="28" y="66"/>
                </a:cubicBezTo>
                <a:cubicBezTo>
                  <a:pt x="29" y="47"/>
                  <a:pt x="41" y="28"/>
                  <a:pt x="57" y="18"/>
                </a:cubicBezTo>
                <a:cubicBezTo>
                  <a:pt x="57" y="14"/>
                  <a:pt x="56" y="11"/>
                  <a:pt x="56" y="8"/>
                </a:cubicBezTo>
                <a:cubicBezTo>
                  <a:pt x="34" y="20"/>
                  <a:pt x="18" y="44"/>
                  <a:pt x="18" y="71"/>
                </a:cubicBezTo>
                <a:cubicBezTo>
                  <a:pt x="18" y="73"/>
                  <a:pt x="18" y="73"/>
                  <a:pt x="18" y="73"/>
                </a:cubicBezTo>
                <a:cubicBezTo>
                  <a:pt x="18" y="83"/>
                  <a:pt x="18" y="83"/>
                  <a:pt x="18" y="83"/>
                </a:cubicBezTo>
                <a:cubicBezTo>
                  <a:pt x="18" y="83"/>
                  <a:pt x="18" y="83"/>
                  <a:pt x="18" y="83"/>
                </a:cubicBezTo>
                <a:cubicBezTo>
                  <a:pt x="20" y="81"/>
                  <a:pt x="21" y="80"/>
                  <a:pt x="23" y="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5EBDEAB7-5A50-851E-95C7-1CC5239F9D1B}"/>
              </a:ext>
            </a:extLst>
          </p:cNvPr>
          <p:cNvSpPr>
            <a:spLocks noEditPoints="1"/>
          </p:cNvSpPr>
          <p:nvPr/>
        </p:nvSpPr>
        <p:spPr bwMode="auto">
          <a:xfrm>
            <a:off x="3505201" y="2471738"/>
            <a:ext cx="222250" cy="254000"/>
          </a:xfrm>
          <a:custGeom>
            <a:avLst/>
            <a:gdLst>
              <a:gd name="T0" fmla="*/ 70 w 140"/>
              <a:gd name="T1" fmla="*/ 132 h 160"/>
              <a:gd name="T2" fmla="*/ 112 w 140"/>
              <a:gd name="T3" fmla="*/ 95 h 160"/>
              <a:gd name="T4" fmla="*/ 28 w 140"/>
              <a:gd name="T5" fmla="*/ 95 h 160"/>
              <a:gd name="T6" fmla="*/ 70 w 140"/>
              <a:gd name="T7" fmla="*/ 132 h 160"/>
              <a:gd name="T8" fmla="*/ 53 w 140"/>
              <a:gd name="T9" fmla="*/ 105 h 160"/>
              <a:gd name="T10" fmla="*/ 57 w 140"/>
              <a:gd name="T11" fmla="*/ 103 h 160"/>
              <a:gd name="T12" fmla="*/ 60 w 140"/>
              <a:gd name="T13" fmla="*/ 105 h 160"/>
              <a:gd name="T14" fmla="*/ 70 w 140"/>
              <a:gd name="T15" fmla="*/ 109 h 160"/>
              <a:gd name="T16" fmla="*/ 80 w 140"/>
              <a:gd name="T17" fmla="*/ 105 h 160"/>
              <a:gd name="T18" fmla="*/ 83 w 140"/>
              <a:gd name="T19" fmla="*/ 103 h 160"/>
              <a:gd name="T20" fmla="*/ 86 w 140"/>
              <a:gd name="T21" fmla="*/ 105 h 160"/>
              <a:gd name="T22" fmla="*/ 86 w 140"/>
              <a:gd name="T23" fmla="*/ 111 h 160"/>
              <a:gd name="T24" fmla="*/ 70 w 140"/>
              <a:gd name="T25" fmla="*/ 118 h 160"/>
              <a:gd name="T26" fmla="*/ 53 w 140"/>
              <a:gd name="T27" fmla="*/ 111 h 160"/>
              <a:gd name="T28" fmla="*/ 53 w 140"/>
              <a:gd name="T29" fmla="*/ 105 h 160"/>
              <a:gd name="T30" fmla="*/ 70 w 140"/>
              <a:gd name="T31" fmla="*/ 29 h 160"/>
              <a:gd name="T32" fmla="*/ 35 w 140"/>
              <a:gd name="T33" fmla="*/ 48 h 160"/>
              <a:gd name="T34" fmla="*/ 105 w 140"/>
              <a:gd name="T35" fmla="*/ 48 h 160"/>
              <a:gd name="T36" fmla="*/ 70 w 140"/>
              <a:gd name="T37" fmla="*/ 29 h 160"/>
              <a:gd name="T38" fmla="*/ 28 w 140"/>
              <a:gd name="T39" fmla="*/ 71 h 160"/>
              <a:gd name="T40" fmla="*/ 28 w 140"/>
              <a:gd name="T41" fmla="*/ 85 h 160"/>
              <a:gd name="T42" fmla="*/ 112 w 140"/>
              <a:gd name="T43" fmla="*/ 85 h 160"/>
              <a:gd name="T44" fmla="*/ 112 w 140"/>
              <a:gd name="T45" fmla="*/ 71 h 160"/>
              <a:gd name="T46" fmla="*/ 110 w 140"/>
              <a:gd name="T47" fmla="*/ 57 h 160"/>
              <a:gd name="T48" fmla="*/ 31 w 140"/>
              <a:gd name="T49" fmla="*/ 57 h 160"/>
              <a:gd name="T50" fmla="*/ 28 w 140"/>
              <a:gd name="T51" fmla="*/ 71 h 160"/>
              <a:gd name="T52" fmla="*/ 89 w 140"/>
              <a:gd name="T53" fmla="*/ 67 h 160"/>
              <a:gd name="T54" fmla="*/ 93 w 140"/>
              <a:gd name="T55" fmla="*/ 71 h 160"/>
              <a:gd name="T56" fmla="*/ 89 w 140"/>
              <a:gd name="T57" fmla="*/ 75 h 160"/>
              <a:gd name="T58" fmla="*/ 84 w 140"/>
              <a:gd name="T59" fmla="*/ 71 h 160"/>
              <a:gd name="T60" fmla="*/ 89 w 140"/>
              <a:gd name="T61" fmla="*/ 67 h 160"/>
              <a:gd name="T62" fmla="*/ 51 w 140"/>
              <a:gd name="T63" fmla="*/ 67 h 160"/>
              <a:gd name="T64" fmla="*/ 56 w 140"/>
              <a:gd name="T65" fmla="*/ 71 h 160"/>
              <a:gd name="T66" fmla="*/ 51 w 140"/>
              <a:gd name="T67" fmla="*/ 75 h 160"/>
              <a:gd name="T68" fmla="*/ 47 w 140"/>
              <a:gd name="T69" fmla="*/ 71 h 160"/>
              <a:gd name="T70" fmla="*/ 51 w 140"/>
              <a:gd name="T71" fmla="*/ 67 h 160"/>
              <a:gd name="T72" fmla="*/ 70 w 140"/>
              <a:gd name="T73" fmla="*/ 0 h 160"/>
              <a:gd name="T74" fmla="*/ 0 w 140"/>
              <a:gd name="T75" fmla="*/ 71 h 160"/>
              <a:gd name="T76" fmla="*/ 0 w 140"/>
              <a:gd name="T77" fmla="*/ 156 h 160"/>
              <a:gd name="T78" fmla="*/ 4 w 140"/>
              <a:gd name="T79" fmla="*/ 160 h 160"/>
              <a:gd name="T80" fmla="*/ 136 w 140"/>
              <a:gd name="T81" fmla="*/ 160 h 160"/>
              <a:gd name="T82" fmla="*/ 140 w 140"/>
              <a:gd name="T83" fmla="*/ 156 h 160"/>
              <a:gd name="T84" fmla="*/ 140 w 140"/>
              <a:gd name="T85" fmla="*/ 71 h 160"/>
              <a:gd name="T86" fmla="*/ 70 w 140"/>
              <a:gd name="T87" fmla="*/ 0 h 160"/>
              <a:gd name="T88" fmla="*/ 122 w 140"/>
              <a:gd name="T89" fmla="*/ 90 h 160"/>
              <a:gd name="T90" fmla="*/ 70 w 140"/>
              <a:gd name="T91" fmla="*/ 142 h 160"/>
              <a:gd name="T92" fmla="*/ 19 w 140"/>
              <a:gd name="T93" fmla="*/ 90 h 160"/>
              <a:gd name="T94" fmla="*/ 19 w 140"/>
              <a:gd name="T95" fmla="*/ 71 h 160"/>
              <a:gd name="T96" fmla="*/ 70 w 140"/>
              <a:gd name="T97" fmla="*/ 20 h 160"/>
              <a:gd name="T98" fmla="*/ 122 w 140"/>
              <a:gd name="T99" fmla="*/ 71 h 160"/>
              <a:gd name="T100" fmla="*/ 122 w 140"/>
              <a:gd name="T101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60">
                <a:moveTo>
                  <a:pt x="70" y="132"/>
                </a:moveTo>
                <a:cubicBezTo>
                  <a:pt x="92" y="132"/>
                  <a:pt x="110" y="116"/>
                  <a:pt x="112" y="95"/>
                </a:cubicBezTo>
                <a:cubicBezTo>
                  <a:pt x="28" y="95"/>
                  <a:pt x="28" y="95"/>
                  <a:pt x="28" y="95"/>
                </a:cubicBezTo>
                <a:cubicBezTo>
                  <a:pt x="31" y="116"/>
                  <a:pt x="49" y="132"/>
                  <a:pt x="70" y="132"/>
                </a:cubicBezTo>
                <a:close/>
                <a:moveTo>
                  <a:pt x="53" y="105"/>
                </a:moveTo>
                <a:cubicBezTo>
                  <a:pt x="54" y="104"/>
                  <a:pt x="56" y="103"/>
                  <a:pt x="57" y="103"/>
                </a:cubicBezTo>
                <a:cubicBezTo>
                  <a:pt x="58" y="103"/>
                  <a:pt x="59" y="104"/>
                  <a:pt x="60" y="105"/>
                </a:cubicBezTo>
                <a:cubicBezTo>
                  <a:pt x="62" y="107"/>
                  <a:pt x="66" y="109"/>
                  <a:pt x="70" y="109"/>
                </a:cubicBezTo>
                <a:cubicBezTo>
                  <a:pt x="73" y="109"/>
                  <a:pt x="77" y="107"/>
                  <a:pt x="80" y="105"/>
                </a:cubicBezTo>
                <a:cubicBezTo>
                  <a:pt x="80" y="104"/>
                  <a:pt x="82" y="103"/>
                  <a:pt x="83" y="103"/>
                </a:cubicBezTo>
                <a:cubicBezTo>
                  <a:pt x="84" y="103"/>
                  <a:pt x="85" y="104"/>
                  <a:pt x="86" y="105"/>
                </a:cubicBezTo>
                <a:cubicBezTo>
                  <a:pt x="88" y="107"/>
                  <a:pt x="88" y="109"/>
                  <a:pt x="86" y="111"/>
                </a:cubicBezTo>
                <a:cubicBezTo>
                  <a:pt x="82" y="115"/>
                  <a:pt x="76" y="118"/>
                  <a:pt x="70" y="118"/>
                </a:cubicBezTo>
                <a:cubicBezTo>
                  <a:pt x="64" y="118"/>
                  <a:pt x="57" y="115"/>
                  <a:pt x="53" y="111"/>
                </a:cubicBezTo>
                <a:cubicBezTo>
                  <a:pt x="51" y="109"/>
                  <a:pt x="51" y="107"/>
                  <a:pt x="53" y="105"/>
                </a:cubicBezTo>
                <a:close/>
                <a:moveTo>
                  <a:pt x="70" y="29"/>
                </a:moveTo>
                <a:cubicBezTo>
                  <a:pt x="56" y="29"/>
                  <a:pt x="43" y="36"/>
                  <a:pt x="35" y="48"/>
                </a:cubicBezTo>
                <a:cubicBezTo>
                  <a:pt x="105" y="48"/>
                  <a:pt x="105" y="48"/>
                  <a:pt x="105" y="48"/>
                </a:cubicBezTo>
                <a:cubicBezTo>
                  <a:pt x="97" y="36"/>
                  <a:pt x="85" y="29"/>
                  <a:pt x="70" y="29"/>
                </a:cubicBezTo>
                <a:close/>
                <a:moveTo>
                  <a:pt x="28" y="71"/>
                </a:moveTo>
                <a:cubicBezTo>
                  <a:pt x="28" y="85"/>
                  <a:pt x="28" y="85"/>
                  <a:pt x="28" y="85"/>
                </a:cubicBezTo>
                <a:cubicBezTo>
                  <a:pt x="112" y="85"/>
                  <a:pt x="112" y="85"/>
                  <a:pt x="112" y="85"/>
                </a:cubicBezTo>
                <a:cubicBezTo>
                  <a:pt x="112" y="71"/>
                  <a:pt x="112" y="71"/>
                  <a:pt x="112" y="71"/>
                </a:cubicBezTo>
                <a:cubicBezTo>
                  <a:pt x="112" y="67"/>
                  <a:pt x="112" y="62"/>
                  <a:pt x="110" y="57"/>
                </a:cubicBezTo>
                <a:cubicBezTo>
                  <a:pt x="31" y="57"/>
                  <a:pt x="31" y="57"/>
                  <a:pt x="31" y="57"/>
                </a:cubicBezTo>
                <a:cubicBezTo>
                  <a:pt x="29" y="61"/>
                  <a:pt x="28" y="67"/>
                  <a:pt x="28" y="71"/>
                </a:cubicBezTo>
                <a:close/>
                <a:moveTo>
                  <a:pt x="89" y="67"/>
                </a:moveTo>
                <a:cubicBezTo>
                  <a:pt x="91" y="67"/>
                  <a:pt x="93" y="69"/>
                  <a:pt x="93" y="71"/>
                </a:cubicBezTo>
                <a:cubicBezTo>
                  <a:pt x="93" y="73"/>
                  <a:pt x="91" y="75"/>
                  <a:pt x="89" y="75"/>
                </a:cubicBezTo>
                <a:cubicBezTo>
                  <a:pt x="86" y="75"/>
                  <a:pt x="84" y="73"/>
                  <a:pt x="84" y="71"/>
                </a:cubicBezTo>
                <a:cubicBezTo>
                  <a:pt x="84" y="69"/>
                  <a:pt x="86" y="67"/>
                  <a:pt x="89" y="67"/>
                </a:cubicBezTo>
                <a:close/>
                <a:moveTo>
                  <a:pt x="51" y="67"/>
                </a:moveTo>
                <a:cubicBezTo>
                  <a:pt x="54" y="67"/>
                  <a:pt x="56" y="69"/>
                  <a:pt x="56" y="71"/>
                </a:cubicBezTo>
                <a:cubicBezTo>
                  <a:pt x="56" y="73"/>
                  <a:pt x="54" y="75"/>
                  <a:pt x="51" y="75"/>
                </a:cubicBezTo>
                <a:cubicBezTo>
                  <a:pt x="49" y="75"/>
                  <a:pt x="47" y="73"/>
                  <a:pt x="47" y="71"/>
                </a:cubicBezTo>
                <a:cubicBezTo>
                  <a:pt x="47" y="69"/>
                  <a:pt x="49" y="67"/>
                  <a:pt x="51" y="67"/>
                </a:cubicBezTo>
                <a:close/>
                <a:moveTo>
                  <a:pt x="70" y="0"/>
                </a:moveTo>
                <a:cubicBezTo>
                  <a:pt x="32" y="0"/>
                  <a:pt x="0" y="32"/>
                  <a:pt x="0" y="71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4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8" y="160"/>
                  <a:pt x="140" y="158"/>
                  <a:pt x="140" y="156"/>
                </a:cubicBezTo>
                <a:cubicBezTo>
                  <a:pt x="140" y="71"/>
                  <a:pt x="140" y="71"/>
                  <a:pt x="140" y="71"/>
                </a:cubicBezTo>
                <a:cubicBezTo>
                  <a:pt x="140" y="32"/>
                  <a:pt x="109" y="0"/>
                  <a:pt x="70" y="0"/>
                </a:cubicBezTo>
                <a:close/>
                <a:moveTo>
                  <a:pt x="122" y="90"/>
                </a:moveTo>
                <a:cubicBezTo>
                  <a:pt x="122" y="118"/>
                  <a:pt x="99" y="142"/>
                  <a:pt x="70" y="142"/>
                </a:cubicBezTo>
                <a:cubicBezTo>
                  <a:pt x="42" y="142"/>
                  <a:pt x="19" y="118"/>
                  <a:pt x="19" y="90"/>
                </a:cubicBezTo>
                <a:cubicBezTo>
                  <a:pt x="19" y="71"/>
                  <a:pt x="19" y="71"/>
                  <a:pt x="19" y="71"/>
                </a:cubicBezTo>
                <a:cubicBezTo>
                  <a:pt x="19" y="43"/>
                  <a:pt x="42" y="20"/>
                  <a:pt x="70" y="20"/>
                </a:cubicBezTo>
                <a:cubicBezTo>
                  <a:pt x="99" y="20"/>
                  <a:pt x="122" y="43"/>
                  <a:pt x="122" y="71"/>
                </a:cubicBezTo>
                <a:lnTo>
                  <a:pt x="122" y="9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BF468A28-64C0-8128-A9EE-5E9037F4E82B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3022600"/>
            <a:ext cx="254000" cy="254000"/>
          </a:xfrm>
          <a:custGeom>
            <a:avLst/>
            <a:gdLst>
              <a:gd name="T0" fmla="*/ 160 w 160"/>
              <a:gd name="T1" fmla="*/ 113 h 160"/>
              <a:gd name="T2" fmla="*/ 150 w 160"/>
              <a:gd name="T3" fmla="*/ 94 h 160"/>
              <a:gd name="T4" fmla="*/ 132 w 160"/>
              <a:gd name="T5" fmla="*/ 71 h 160"/>
              <a:gd name="T6" fmla="*/ 104 w 160"/>
              <a:gd name="T7" fmla="*/ 28 h 160"/>
              <a:gd name="T8" fmla="*/ 81 w 160"/>
              <a:gd name="T9" fmla="*/ 57 h 160"/>
              <a:gd name="T10" fmla="*/ 56 w 160"/>
              <a:gd name="T11" fmla="*/ 28 h 160"/>
              <a:gd name="T12" fmla="*/ 29 w 160"/>
              <a:gd name="T13" fmla="*/ 71 h 160"/>
              <a:gd name="T14" fmla="*/ 10 w 160"/>
              <a:gd name="T15" fmla="*/ 95 h 160"/>
              <a:gd name="T16" fmla="*/ 1 w 160"/>
              <a:gd name="T17" fmla="*/ 113 h 160"/>
              <a:gd name="T18" fmla="*/ 1 w 160"/>
              <a:gd name="T19" fmla="*/ 134 h 160"/>
              <a:gd name="T20" fmla="*/ 5 w 160"/>
              <a:gd name="T21" fmla="*/ 141 h 160"/>
              <a:gd name="T22" fmla="*/ 14 w 160"/>
              <a:gd name="T23" fmla="*/ 131 h 160"/>
              <a:gd name="T24" fmla="*/ 32 w 160"/>
              <a:gd name="T25" fmla="*/ 127 h 160"/>
              <a:gd name="T26" fmla="*/ 128 w 160"/>
              <a:gd name="T27" fmla="*/ 127 h 160"/>
              <a:gd name="T28" fmla="*/ 146 w 160"/>
              <a:gd name="T29" fmla="*/ 131 h 160"/>
              <a:gd name="T30" fmla="*/ 154 w 160"/>
              <a:gd name="T31" fmla="*/ 141 h 160"/>
              <a:gd name="T32" fmla="*/ 158 w 160"/>
              <a:gd name="T33" fmla="*/ 134 h 160"/>
              <a:gd name="T34" fmla="*/ 20 w 160"/>
              <a:gd name="T35" fmla="*/ 122 h 160"/>
              <a:gd name="T36" fmla="*/ 15 w 160"/>
              <a:gd name="T37" fmla="*/ 105 h 160"/>
              <a:gd name="T38" fmla="*/ 20 w 160"/>
              <a:gd name="T39" fmla="*/ 122 h 160"/>
              <a:gd name="T40" fmla="*/ 80 w 160"/>
              <a:gd name="T41" fmla="*/ 131 h 160"/>
              <a:gd name="T42" fmla="*/ 64 w 160"/>
              <a:gd name="T43" fmla="*/ 118 h 160"/>
              <a:gd name="T44" fmla="*/ 70 w 160"/>
              <a:gd name="T45" fmla="*/ 118 h 160"/>
              <a:gd name="T46" fmla="*/ 90 w 160"/>
              <a:gd name="T47" fmla="*/ 118 h 160"/>
              <a:gd name="T48" fmla="*/ 96 w 160"/>
              <a:gd name="T49" fmla="*/ 118 h 160"/>
              <a:gd name="T50" fmla="*/ 117 w 160"/>
              <a:gd name="T51" fmla="*/ 113 h 160"/>
              <a:gd name="T52" fmla="*/ 86 w 160"/>
              <a:gd name="T53" fmla="*/ 94 h 160"/>
              <a:gd name="T54" fmla="*/ 53 w 160"/>
              <a:gd name="T55" fmla="*/ 113 h 160"/>
              <a:gd name="T56" fmla="*/ 30 w 160"/>
              <a:gd name="T57" fmla="*/ 99 h 160"/>
              <a:gd name="T58" fmla="*/ 44 w 160"/>
              <a:gd name="T59" fmla="*/ 76 h 160"/>
              <a:gd name="T60" fmla="*/ 75 w 160"/>
              <a:gd name="T61" fmla="*/ 85 h 160"/>
              <a:gd name="T62" fmla="*/ 99 w 160"/>
              <a:gd name="T63" fmla="*/ 76 h 160"/>
              <a:gd name="T64" fmla="*/ 132 w 160"/>
              <a:gd name="T65" fmla="*/ 89 h 160"/>
              <a:gd name="T66" fmla="*/ 117 w 160"/>
              <a:gd name="T67" fmla="*/ 113 h 160"/>
              <a:gd name="T68" fmla="*/ 132 w 160"/>
              <a:gd name="T69" fmla="*/ 113 h 160"/>
              <a:gd name="T70" fmla="*/ 151 w 160"/>
              <a:gd name="T71" fmla="*/ 113 h 160"/>
              <a:gd name="T72" fmla="*/ 62 w 160"/>
              <a:gd name="T73" fmla="*/ 85 h 160"/>
              <a:gd name="T74" fmla="*/ 39 w 160"/>
              <a:gd name="T75" fmla="*/ 89 h 160"/>
              <a:gd name="T76" fmla="*/ 43 w 160"/>
              <a:gd name="T77" fmla="*/ 103 h 160"/>
              <a:gd name="T78" fmla="*/ 66 w 160"/>
              <a:gd name="T79" fmla="*/ 89 h 160"/>
              <a:gd name="T80" fmla="*/ 118 w 160"/>
              <a:gd name="T81" fmla="*/ 85 h 160"/>
              <a:gd name="T82" fmla="*/ 95 w 160"/>
              <a:gd name="T83" fmla="*/ 89 h 160"/>
              <a:gd name="T84" fmla="*/ 118 w 160"/>
              <a:gd name="T85" fmla="*/ 103 h 160"/>
              <a:gd name="T86" fmla="*/ 122 w 160"/>
              <a:gd name="T87" fmla="*/ 89 h 160"/>
              <a:gd name="T88" fmla="*/ 81 w 160"/>
              <a:gd name="T89" fmla="*/ 47 h 160"/>
              <a:gd name="T90" fmla="*/ 96 w 160"/>
              <a:gd name="T91" fmla="*/ 29 h 160"/>
              <a:gd name="T92" fmla="*/ 80 w 160"/>
              <a:gd name="T93" fmla="*/ 0 h 160"/>
              <a:gd name="T94" fmla="*/ 65 w 160"/>
              <a:gd name="T95" fmla="*/ 29 h 160"/>
              <a:gd name="T96" fmla="*/ 81 w 160"/>
              <a:gd name="T97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155" y="125"/>
                </a:moveTo>
                <a:cubicBezTo>
                  <a:pt x="158" y="121"/>
                  <a:pt x="160" y="117"/>
                  <a:pt x="160" y="113"/>
                </a:cubicBezTo>
                <a:cubicBezTo>
                  <a:pt x="160" y="106"/>
                  <a:pt x="156" y="100"/>
                  <a:pt x="150" y="97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0" y="84"/>
                  <a:pt x="142" y="75"/>
                  <a:pt x="132" y="75"/>
                </a:cubicBezTo>
                <a:cubicBezTo>
                  <a:pt x="132" y="71"/>
                  <a:pt x="132" y="71"/>
                  <a:pt x="132" y="71"/>
                </a:cubicBezTo>
                <a:cubicBezTo>
                  <a:pt x="132" y="52"/>
                  <a:pt x="121" y="34"/>
                  <a:pt x="104" y="26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106" y="35"/>
                  <a:pt x="104" y="42"/>
                  <a:pt x="99" y="48"/>
                </a:cubicBezTo>
                <a:cubicBezTo>
                  <a:pt x="95" y="54"/>
                  <a:pt x="88" y="57"/>
                  <a:pt x="81" y="57"/>
                </a:cubicBezTo>
                <a:cubicBezTo>
                  <a:pt x="73" y="57"/>
                  <a:pt x="66" y="54"/>
                  <a:pt x="61" y="48"/>
                </a:cubicBezTo>
                <a:cubicBezTo>
                  <a:pt x="56" y="42"/>
                  <a:pt x="55" y="35"/>
                  <a:pt x="56" y="28"/>
                </a:cubicBezTo>
                <a:cubicBezTo>
                  <a:pt x="57" y="26"/>
                  <a:pt x="57" y="26"/>
                  <a:pt x="57" y="26"/>
                </a:cubicBezTo>
                <a:cubicBezTo>
                  <a:pt x="40" y="35"/>
                  <a:pt x="29" y="52"/>
                  <a:pt x="29" y="71"/>
                </a:cubicBezTo>
                <a:cubicBezTo>
                  <a:pt x="29" y="76"/>
                  <a:pt x="29" y="76"/>
                  <a:pt x="29" y="76"/>
                </a:cubicBezTo>
                <a:cubicBezTo>
                  <a:pt x="19" y="76"/>
                  <a:pt x="10" y="84"/>
                  <a:pt x="10" y="95"/>
                </a:cubicBezTo>
                <a:cubicBezTo>
                  <a:pt x="10" y="97"/>
                  <a:pt x="10" y="97"/>
                  <a:pt x="10" y="97"/>
                </a:cubicBezTo>
                <a:cubicBezTo>
                  <a:pt x="4" y="100"/>
                  <a:pt x="1" y="106"/>
                  <a:pt x="1" y="113"/>
                </a:cubicBezTo>
                <a:cubicBezTo>
                  <a:pt x="1" y="118"/>
                  <a:pt x="3" y="123"/>
                  <a:pt x="6" y="125"/>
                </a:cubicBezTo>
                <a:cubicBezTo>
                  <a:pt x="1" y="134"/>
                  <a:pt x="1" y="134"/>
                  <a:pt x="1" y="134"/>
                </a:cubicBezTo>
                <a:cubicBezTo>
                  <a:pt x="0" y="137"/>
                  <a:pt x="1" y="139"/>
                  <a:pt x="3" y="141"/>
                </a:cubicBezTo>
                <a:cubicBezTo>
                  <a:pt x="4" y="141"/>
                  <a:pt x="5" y="141"/>
                  <a:pt x="5" y="141"/>
                </a:cubicBezTo>
                <a:cubicBezTo>
                  <a:pt x="7" y="141"/>
                  <a:pt x="9" y="140"/>
                  <a:pt x="10" y="139"/>
                </a:cubicBezTo>
                <a:cubicBezTo>
                  <a:pt x="14" y="131"/>
                  <a:pt x="14" y="131"/>
                  <a:pt x="14" y="131"/>
                </a:cubicBezTo>
                <a:cubicBezTo>
                  <a:pt x="16" y="131"/>
                  <a:pt x="18" y="132"/>
                  <a:pt x="20" y="132"/>
                </a:cubicBezTo>
                <a:cubicBezTo>
                  <a:pt x="24" y="132"/>
                  <a:pt x="29" y="130"/>
                  <a:pt x="32" y="127"/>
                </a:cubicBezTo>
                <a:cubicBezTo>
                  <a:pt x="40" y="146"/>
                  <a:pt x="58" y="160"/>
                  <a:pt x="80" y="160"/>
                </a:cubicBezTo>
                <a:cubicBezTo>
                  <a:pt x="101" y="160"/>
                  <a:pt x="120" y="146"/>
                  <a:pt x="128" y="127"/>
                </a:cubicBezTo>
                <a:cubicBezTo>
                  <a:pt x="131" y="130"/>
                  <a:pt x="136" y="132"/>
                  <a:pt x="140" y="132"/>
                </a:cubicBezTo>
                <a:cubicBezTo>
                  <a:pt x="142" y="132"/>
                  <a:pt x="144" y="131"/>
                  <a:pt x="146" y="131"/>
                </a:cubicBezTo>
                <a:cubicBezTo>
                  <a:pt x="150" y="139"/>
                  <a:pt x="150" y="139"/>
                  <a:pt x="150" y="139"/>
                </a:cubicBezTo>
                <a:cubicBezTo>
                  <a:pt x="151" y="140"/>
                  <a:pt x="152" y="141"/>
                  <a:pt x="154" y="141"/>
                </a:cubicBezTo>
                <a:cubicBezTo>
                  <a:pt x="155" y="141"/>
                  <a:pt x="156" y="141"/>
                  <a:pt x="156" y="141"/>
                </a:cubicBezTo>
                <a:cubicBezTo>
                  <a:pt x="159" y="140"/>
                  <a:pt x="160" y="137"/>
                  <a:pt x="158" y="134"/>
                </a:cubicBezTo>
                <a:lnTo>
                  <a:pt x="155" y="125"/>
                </a:lnTo>
                <a:close/>
                <a:moveTo>
                  <a:pt x="20" y="122"/>
                </a:moveTo>
                <a:cubicBezTo>
                  <a:pt x="15" y="122"/>
                  <a:pt x="11" y="117"/>
                  <a:pt x="11" y="113"/>
                </a:cubicBezTo>
                <a:cubicBezTo>
                  <a:pt x="11" y="110"/>
                  <a:pt x="12" y="107"/>
                  <a:pt x="15" y="105"/>
                </a:cubicBezTo>
                <a:cubicBezTo>
                  <a:pt x="18" y="110"/>
                  <a:pt x="24" y="113"/>
                  <a:pt x="30" y="113"/>
                </a:cubicBezTo>
                <a:cubicBezTo>
                  <a:pt x="29" y="117"/>
                  <a:pt x="25" y="122"/>
                  <a:pt x="20" y="122"/>
                </a:cubicBezTo>
                <a:close/>
                <a:moveTo>
                  <a:pt x="97" y="124"/>
                </a:moveTo>
                <a:cubicBezTo>
                  <a:pt x="93" y="129"/>
                  <a:pt x="87" y="131"/>
                  <a:pt x="80" y="131"/>
                </a:cubicBezTo>
                <a:cubicBezTo>
                  <a:pt x="74" y="131"/>
                  <a:pt x="68" y="129"/>
                  <a:pt x="64" y="124"/>
                </a:cubicBezTo>
                <a:cubicBezTo>
                  <a:pt x="62" y="123"/>
                  <a:pt x="62" y="119"/>
                  <a:pt x="64" y="118"/>
                </a:cubicBezTo>
                <a:cubicBezTo>
                  <a:pt x="65" y="117"/>
                  <a:pt x="66" y="117"/>
                  <a:pt x="67" y="117"/>
                </a:cubicBezTo>
                <a:cubicBezTo>
                  <a:pt x="68" y="117"/>
                  <a:pt x="69" y="117"/>
                  <a:pt x="70" y="118"/>
                </a:cubicBezTo>
                <a:cubicBezTo>
                  <a:pt x="73" y="121"/>
                  <a:pt x="76" y="122"/>
                  <a:pt x="80" y="122"/>
                </a:cubicBezTo>
                <a:cubicBezTo>
                  <a:pt x="83" y="122"/>
                  <a:pt x="87" y="121"/>
                  <a:pt x="90" y="118"/>
                </a:cubicBezTo>
                <a:cubicBezTo>
                  <a:pt x="91" y="117"/>
                  <a:pt x="92" y="117"/>
                  <a:pt x="93" y="117"/>
                </a:cubicBezTo>
                <a:cubicBezTo>
                  <a:pt x="94" y="117"/>
                  <a:pt x="95" y="117"/>
                  <a:pt x="96" y="118"/>
                </a:cubicBezTo>
                <a:cubicBezTo>
                  <a:pt x="99" y="119"/>
                  <a:pt x="99" y="123"/>
                  <a:pt x="97" y="124"/>
                </a:cubicBezTo>
                <a:close/>
                <a:moveTo>
                  <a:pt x="117" y="113"/>
                </a:moveTo>
                <a:cubicBezTo>
                  <a:pt x="108" y="113"/>
                  <a:pt x="108" y="113"/>
                  <a:pt x="108" y="113"/>
                </a:cubicBezTo>
                <a:cubicBezTo>
                  <a:pt x="97" y="113"/>
                  <a:pt x="88" y="105"/>
                  <a:pt x="86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3" y="105"/>
                  <a:pt x="64" y="113"/>
                  <a:pt x="53" y="113"/>
                </a:cubicBezTo>
                <a:cubicBezTo>
                  <a:pt x="44" y="113"/>
                  <a:pt x="44" y="113"/>
                  <a:pt x="44" y="113"/>
                </a:cubicBezTo>
                <a:cubicBezTo>
                  <a:pt x="36" y="113"/>
                  <a:pt x="30" y="106"/>
                  <a:pt x="30" y="99"/>
                </a:cubicBezTo>
                <a:cubicBezTo>
                  <a:pt x="30" y="89"/>
                  <a:pt x="30" y="89"/>
                  <a:pt x="30" y="89"/>
                </a:cubicBezTo>
                <a:cubicBezTo>
                  <a:pt x="30" y="82"/>
                  <a:pt x="36" y="76"/>
                  <a:pt x="44" y="76"/>
                </a:cubicBezTo>
                <a:cubicBezTo>
                  <a:pt x="62" y="76"/>
                  <a:pt x="62" y="76"/>
                  <a:pt x="62" y="76"/>
                </a:cubicBezTo>
                <a:cubicBezTo>
                  <a:pt x="68" y="76"/>
                  <a:pt x="73" y="80"/>
                  <a:pt x="75" y="85"/>
                </a:cubicBezTo>
                <a:cubicBezTo>
                  <a:pt x="86" y="85"/>
                  <a:pt x="86" y="85"/>
                  <a:pt x="86" y="85"/>
                </a:cubicBezTo>
                <a:cubicBezTo>
                  <a:pt x="88" y="80"/>
                  <a:pt x="93" y="76"/>
                  <a:pt x="99" y="76"/>
                </a:cubicBezTo>
                <a:cubicBezTo>
                  <a:pt x="118" y="76"/>
                  <a:pt x="118" y="76"/>
                  <a:pt x="118" y="76"/>
                </a:cubicBezTo>
                <a:cubicBezTo>
                  <a:pt x="126" y="76"/>
                  <a:pt x="132" y="82"/>
                  <a:pt x="132" y="89"/>
                </a:cubicBezTo>
                <a:cubicBezTo>
                  <a:pt x="132" y="99"/>
                  <a:pt x="132" y="99"/>
                  <a:pt x="132" y="99"/>
                </a:cubicBezTo>
                <a:cubicBezTo>
                  <a:pt x="132" y="106"/>
                  <a:pt x="125" y="113"/>
                  <a:pt x="117" y="113"/>
                </a:cubicBezTo>
                <a:close/>
                <a:moveTo>
                  <a:pt x="142" y="122"/>
                </a:moveTo>
                <a:cubicBezTo>
                  <a:pt x="137" y="122"/>
                  <a:pt x="132" y="117"/>
                  <a:pt x="132" y="113"/>
                </a:cubicBezTo>
                <a:cubicBezTo>
                  <a:pt x="138" y="113"/>
                  <a:pt x="144" y="110"/>
                  <a:pt x="147" y="105"/>
                </a:cubicBezTo>
                <a:cubicBezTo>
                  <a:pt x="150" y="107"/>
                  <a:pt x="151" y="110"/>
                  <a:pt x="151" y="113"/>
                </a:cubicBezTo>
                <a:cubicBezTo>
                  <a:pt x="151" y="117"/>
                  <a:pt x="147" y="122"/>
                  <a:pt x="142" y="122"/>
                </a:cubicBezTo>
                <a:close/>
                <a:moveTo>
                  <a:pt x="62" y="85"/>
                </a:moveTo>
                <a:cubicBezTo>
                  <a:pt x="43" y="85"/>
                  <a:pt x="43" y="85"/>
                  <a:pt x="43" y="85"/>
                </a:cubicBezTo>
                <a:cubicBezTo>
                  <a:pt x="41" y="85"/>
                  <a:pt x="39" y="87"/>
                  <a:pt x="39" y="89"/>
                </a:cubicBezTo>
                <a:cubicBezTo>
                  <a:pt x="39" y="98"/>
                  <a:pt x="39" y="98"/>
                  <a:pt x="39" y="98"/>
                </a:cubicBezTo>
                <a:cubicBezTo>
                  <a:pt x="39" y="101"/>
                  <a:pt x="41" y="103"/>
                  <a:pt x="43" y="103"/>
                </a:cubicBezTo>
                <a:cubicBezTo>
                  <a:pt x="52" y="103"/>
                  <a:pt x="52" y="103"/>
                  <a:pt x="52" y="103"/>
                </a:cubicBezTo>
                <a:cubicBezTo>
                  <a:pt x="60" y="103"/>
                  <a:pt x="66" y="96"/>
                  <a:pt x="66" y="89"/>
                </a:cubicBezTo>
                <a:cubicBezTo>
                  <a:pt x="66" y="87"/>
                  <a:pt x="64" y="85"/>
                  <a:pt x="62" y="85"/>
                </a:cubicBezTo>
                <a:close/>
                <a:moveTo>
                  <a:pt x="118" y="85"/>
                </a:moveTo>
                <a:cubicBezTo>
                  <a:pt x="99" y="85"/>
                  <a:pt x="99" y="85"/>
                  <a:pt x="99" y="85"/>
                </a:cubicBezTo>
                <a:cubicBezTo>
                  <a:pt x="97" y="85"/>
                  <a:pt x="95" y="87"/>
                  <a:pt x="95" y="89"/>
                </a:cubicBezTo>
                <a:cubicBezTo>
                  <a:pt x="95" y="97"/>
                  <a:pt x="101" y="103"/>
                  <a:pt x="109" y="103"/>
                </a:cubicBezTo>
                <a:cubicBezTo>
                  <a:pt x="118" y="103"/>
                  <a:pt x="118" y="103"/>
                  <a:pt x="118" y="103"/>
                </a:cubicBezTo>
                <a:cubicBezTo>
                  <a:pt x="120" y="103"/>
                  <a:pt x="122" y="101"/>
                  <a:pt x="122" y="99"/>
                </a:cubicBezTo>
                <a:cubicBezTo>
                  <a:pt x="122" y="89"/>
                  <a:pt x="122" y="89"/>
                  <a:pt x="122" y="89"/>
                </a:cubicBezTo>
                <a:cubicBezTo>
                  <a:pt x="123" y="87"/>
                  <a:pt x="121" y="85"/>
                  <a:pt x="118" y="85"/>
                </a:cubicBezTo>
                <a:close/>
                <a:moveTo>
                  <a:pt x="81" y="47"/>
                </a:moveTo>
                <a:cubicBezTo>
                  <a:pt x="85" y="47"/>
                  <a:pt x="90" y="45"/>
                  <a:pt x="93" y="42"/>
                </a:cubicBezTo>
                <a:cubicBezTo>
                  <a:pt x="96" y="38"/>
                  <a:pt x="97" y="33"/>
                  <a:pt x="96" y="29"/>
                </a:cubicBezTo>
                <a:cubicBezTo>
                  <a:pt x="92" y="10"/>
                  <a:pt x="92" y="10"/>
                  <a:pt x="92" y="10"/>
                </a:cubicBezTo>
                <a:cubicBezTo>
                  <a:pt x="91" y="4"/>
                  <a:pt x="86" y="0"/>
                  <a:pt x="80" y="0"/>
                </a:cubicBezTo>
                <a:cubicBezTo>
                  <a:pt x="75" y="0"/>
                  <a:pt x="70" y="4"/>
                  <a:pt x="69" y="10"/>
                </a:cubicBezTo>
                <a:cubicBezTo>
                  <a:pt x="65" y="29"/>
                  <a:pt x="65" y="29"/>
                  <a:pt x="65" y="29"/>
                </a:cubicBezTo>
                <a:cubicBezTo>
                  <a:pt x="64" y="33"/>
                  <a:pt x="65" y="38"/>
                  <a:pt x="68" y="42"/>
                </a:cubicBezTo>
                <a:cubicBezTo>
                  <a:pt x="71" y="45"/>
                  <a:pt x="76" y="47"/>
                  <a:pt x="81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1D13AB9C-1910-665E-8185-F0C0C954C71C}"/>
              </a:ext>
            </a:extLst>
          </p:cNvPr>
          <p:cNvSpPr>
            <a:spLocks noEditPoints="1"/>
          </p:cNvSpPr>
          <p:nvPr/>
        </p:nvSpPr>
        <p:spPr bwMode="auto">
          <a:xfrm>
            <a:off x="10112376" y="2471738"/>
            <a:ext cx="220663" cy="254000"/>
          </a:xfrm>
          <a:custGeom>
            <a:avLst/>
            <a:gdLst>
              <a:gd name="T0" fmla="*/ 0 w 139"/>
              <a:gd name="T1" fmla="*/ 86 h 160"/>
              <a:gd name="T2" fmla="*/ 9 w 139"/>
              <a:gd name="T3" fmla="*/ 102 h 160"/>
              <a:gd name="T4" fmla="*/ 9 w 139"/>
              <a:gd name="T5" fmla="*/ 70 h 160"/>
              <a:gd name="T6" fmla="*/ 0 w 139"/>
              <a:gd name="T7" fmla="*/ 86 h 160"/>
              <a:gd name="T8" fmla="*/ 107 w 139"/>
              <a:gd name="T9" fmla="*/ 1 h 160"/>
              <a:gd name="T10" fmla="*/ 98 w 139"/>
              <a:gd name="T11" fmla="*/ 4 h 160"/>
              <a:gd name="T12" fmla="*/ 88 w 139"/>
              <a:gd name="T13" fmla="*/ 0 h 160"/>
              <a:gd name="T14" fmla="*/ 79 w 139"/>
              <a:gd name="T15" fmla="*/ 4 h 160"/>
              <a:gd name="T16" fmla="*/ 69 w 139"/>
              <a:gd name="T17" fmla="*/ 0 h 160"/>
              <a:gd name="T18" fmla="*/ 60 w 139"/>
              <a:gd name="T19" fmla="*/ 4 h 160"/>
              <a:gd name="T20" fmla="*/ 51 w 139"/>
              <a:gd name="T21" fmla="*/ 0 h 160"/>
              <a:gd name="T22" fmla="*/ 41 w 139"/>
              <a:gd name="T23" fmla="*/ 4 h 160"/>
              <a:gd name="T24" fmla="*/ 32 w 139"/>
              <a:gd name="T25" fmla="*/ 1 h 160"/>
              <a:gd name="T26" fmla="*/ 18 w 139"/>
              <a:gd name="T27" fmla="*/ 15 h 160"/>
              <a:gd name="T28" fmla="*/ 18 w 139"/>
              <a:gd name="T29" fmla="*/ 51 h 160"/>
              <a:gd name="T30" fmla="*/ 38 w 139"/>
              <a:gd name="T31" fmla="*/ 30 h 160"/>
              <a:gd name="T32" fmla="*/ 42 w 139"/>
              <a:gd name="T33" fmla="*/ 29 h 160"/>
              <a:gd name="T34" fmla="*/ 44 w 139"/>
              <a:gd name="T35" fmla="*/ 30 h 160"/>
              <a:gd name="T36" fmla="*/ 70 w 139"/>
              <a:gd name="T37" fmla="*/ 38 h 160"/>
              <a:gd name="T38" fmla="*/ 95 w 139"/>
              <a:gd name="T39" fmla="*/ 30 h 160"/>
              <a:gd name="T40" fmla="*/ 97 w 139"/>
              <a:gd name="T41" fmla="*/ 29 h 160"/>
              <a:gd name="T42" fmla="*/ 101 w 139"/>
              <a:gd name="T43" fmla="*/ 30 h 160"/>
              <a:gd name="T44" fmla="*/ 121 w 139"/>
              <a:gd name="T45" fmla="*/ 51 h 160"/>
              <a:gd name="T46" fmla="*/ 121 w 139"/>
              <a:gd name="T47" fmla="*/ 15 h 160"/>
              <a:gd name="T48" fmla="*/ 107 w 139"/>
              <a:gd name="T49" fmla="*/ 1 h 160"/>
              <a:gd name="T50" fmla="*/ 69 w 139"/>
              <a:gd name="T51" fmla="*/ 47 h 160"/>
              <a:gd name="T52" fmla="*/ 42 w 139"/>
              <a:gd name="T53" fmla="*/ 39 h 160"/>
              <a:gd name="T54" fmla="*/ 18 w 139"/>
              <a:gd name="T55" fmla="*/ 64 h 160"/>
              <a:gd name="T56" fmla="*/ 18 w 139"/>
              <a:gd name="T57" fmla="*/ 109 h 160"/>
              <a:gd name="T58" fmla="*/ 69 w 139"/>
              <a:gd name="T59" fmla="*/ 160 h 160"/>
              <a:gd name="T60" fmla="*/ 121 w 139"/>
              <a:gd name="T61" fmla="*/ 109 h 160"/>
              <a:gd name="T62" fmla="*/ 121 w 139"/>
              <a:gd name="T63" fmla="*/ 64 h 160"/>
              <a:gd name="T64" fmla="*/ 97 w 139"/>
              <a:gd name="T65" fmla="*/ 39 h 160"/>
              <a:gd name="T66" fmla="*/ 69 w 139"/>
              <a:gd name="T67" fmla="*/ 47 h 160"/>
              <a:gd name="T68" fmla="*/ 46 w 139"/>
              <a:gd name="T69" fmla="*/ 81 h 160"/>
              <a:gd name="T70" fmla="*/ 51 w 139"/>
              <a:gd name="T71" fmla="*/ 76 h 160"/>
              <a:gd name="T72" fmla="*/ 55 w 139"/>
              <a:gd name="T73" fmla="*/ 81 h 160"/>
              <a:gd name="T74" fmla="*/ 51 w 139"/>
              <a:gd name="T75" fmla="*/ 85 h 160"/>
              <a:gd name="T76" fmla="*/ 46 w 139"/>
              <a:gd name="T77" fmla="*/ 81 h 160"/>
              <a:gd name="T78" fmla="*/ 86 w 139"/>
              <a:gd name="T79" fmla="*/ 126 h 160"/>
              <a:gd name="T80" fmla="*/ 69 w 139"/>
              <a:gd name="T81" fmla="*/ 132 h 160"/>
              <a:gd name="T82" fmla="*/ 53 w 139"/>
              <a:gd name="T83" fmla="*/ 126 h 160"/>
              <a:gd name="T84" fmla="*/ 53 w 139"/>
              <a:gd name="T85" fmla="*/ 119 h 160"/>
              <a:gd name="T86" fmla="*/ 57 w 139"/>
              <a:gd name="T87" fmla="*/ 118 h 160"/>
              <a:gd name="T88" fmla="*/ 59 w 139"/>
              <a:gd name="T89" fmla="*/ 119 h 160"/>
              <a:gd name="T90" fmla="*/ 69 w 139"/>
              <a:gd name="T91" fmla="*/ 124 h 160"/>
              <a:gd name="T92" fmla="*/ 79 w 139"/>
              <a:gd name="T93" fmla="*/ 119 h 160"/>
              <a:gd name="T94" fmla="*/ 83 w 139"/>
              <a:gd name="T95" fmla="*/ 118 h 160"/>
              <a:gd name="T96" fmla="*/ 86 w 139"/>
              <a:gd name="T97" fmla="*/ 119 h 160"/>
              <a:gd name="T98" fmla="*/ 86 w 139"/>
              <a:gd name="T99" fmla="*/ 126 h 160"/>
              <a:gd name="T100" fmla="*/ 88 w 139"/>
              <a:gd name="T101" fmla="*/ 86 h 160"/>
              <a:gd name="T102" fmla="*/ 84 w 139"/>
              <a:gd name="T103" fmla="*/ 82 h 160"/>
              <a:gd name="T104" fmla="*/ 88 w 139"/>
              <a:gd name="T105" fmla="*/ 77 h 160"/>
              <a:gd name="T106" fmla="*/ 93 w 139"/>
              <a:gd name="T107" fmla="*/ 82 h 160"/>
              <a:gd name="T108" fmla="*/ 88 w 139"/>
              <a:gd name="T109" fmla="*/ 86 h 160"/>
              <a:gd name="T110" fmla="*/ 130 w 139"/>
              <a:gd name="T111" fmla="*/ 70 h 160"/>
              <a:gd name="T112" fmla="*/ 130 w 139"/>
              <a:gd name="T113" fmla="*/ 102 h 160"/>
              <a:gd name="T114" fmla="*/ 139 w 139"/>
              <a:gd name="T115" fmla="*/ 86 h 160"/>
              <a:gd name="T116" fmla="*/ 130 w 139"/>
              <a:gd name="T117" fmla="*/ 7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39" h="160">
                <a:moveTo>
                  <a:pt x="0" y="86"/>
                </a:moveTo>
                <a:cubicBezTo>
                  <a:pt x="0" y="92"/>
                  <a:pt x="4" y="98"/>
                  <a:pt x="9" y="102"/>
                </a:cubicBezTo>
                <a:cubicBezTo>
                  <a:pt x="9" y="70"/>
                  <a:pt x="9" y="70"/>
                  <a:pt x="9" y="70"/>
                </a:cubicBezTo>
                <a:cubicBezTo>
                  <a:pt x="4" y="73"/>
                  <a:pt x="0" y="79"/>
                  <a:pt x="0" y="86"/>
                </a:cubicBezTo>
                <a:close/>
                <a:moveTo>
                  <a:pt x="107" y="1"/>
                </a:moveTo>
                <a:cubicBezTo>
                  <a:pt x="104" y="1"/>
                  <a:pt x="100" y="2"/>
                  <a:pt x="98" y="4"/>
                </a:cubicBezTo>
                <a:cubicBezTo>
                  <a:pt x="95" y="2"/>
                  <a:pt x="91" y="0"/>
                  <a:pt x="88" y="0"/>
                </a:cubicBezTo>
                <a:cubicBezTo>
                  <a:pt x="85" y="0"/>
                  <a:pt x="81" y="2"/>
                  <a:pt x="79" y="4"/>
                </a:cubicBezTo>
                <a:cubicBezTo>
                  <a:pt x="76" y="2"/>
                  <a:pt x="73" y="0"/>
                  <a:pt x="69" y="0"/>
                </a:cubicBezTo>
                <a:cubicBezTo>
                  <a:pt x="66" y="0"/>
                  <a:pt x="63" y="2"/>
                  <a:pt x="60" y="4"/>
                </a:cubicBezTo>
                <a:cubicBezTo>
                  <a:pt x="57" y="2"/>
                  <a:pt x="54" y="0"/>
                  <a:pt x="51" y="0"/>
                </a:cubicBezTo>
                <a:cubicBezTo>
                  <a:pt x="47" y="0"/>
                  <a:pt x="44" y="2"/>
                  <a:pt x="41" y="4"/>
                </a:cubicBezTo>
                <a:cubicBezTo>
                  <a:pt x="39" y="2"/>
                  <a:pt x="35" y="1"/>
                  <a:pt x="32" y="1"/>
                </a:cubicBezTo>
                <a:cubicBezTo>
                  <a:pt x="24" y="1"/>
                  <a:pt x="18" y="7"/>
                  <a:pt x="18" y="15"/>
                </a:cubicBezTo>
                <a:cubicBezTo>
                  <a:pt x="18" y="51"/>
                  <a:pt x="18" y="51"/>
                  <a:pt x="18" y="51"/>
                </a:cubicBezTo>
                <a:cubicBezTo>
                  <a:pt x="38" y="30"/>
                  <a:pt x="38" y="30"/>
                  <a:pt x="38" y="30"/>
                </a:cubicBezTo>
                <a:cubicBezTo>
                  <a:pt x="39" y="29"/>
                  <a:pt x="41" y="29"/>
                  <a:pt x="42" y="29"/>
                </a:cubicBezTo>
                <a:cubicBezTo>
                  <a:pt x="43" y="29"/>
                  <a:pt x="43" y="29"/>
                  <a:pt x="44" y="30"/>
                </a:cubicBezTo>
                <a:cubicBezTo>
                  <a:pt x="52" y="35"/>
                  <a:pt x="61" y="38"/>
                  <a:pt x="70" y="38"/>
                </a:cubicBezTo>
                <a:cubicBezTo>
                  <a:pt x="79" y="38"/>
                  <a:pt x="88" y="35"/>
                  <a:pt x="95" y="30"/>
                </a:cubicBezTo>
                <a:cubicBezTo>
                  <a:pt x="96" y="29"/>
                  <a:pt x="97" y="29"/>
                  <a:pt x="97" y="29"/>
                </a:cubicBezTo>
                <a:cubicBezTo>
                  <a:pt x="99" y="29"/>
                  <a:pt x="100" y="29"/>
                  <a:pt x="101" y="30"/>
                </a:cubicBezTo>
                <a:cubicBezTo>
                  <a:pt x="121" y="51"/>
                  <a:pt x="121" y="51"/>
                  <a:pt x="121" y="51"/>
                </a:cubicBezTo>
                <a:cubicBezTo>
                  <a:pt x="121" y="15"/>
                  <a:pt x="121" y="15"/>
                  <a:pt x="121" y="15"/>
                </a:cubicBezTo>
                <a:cubicBezTo>
                  <a:pt x="121" y="7"/>
                  <a:pt x="115" y="1"/>
                  <a:pt x="107" y="1"/>
                </a:cubicBezTo>
                <a:close/>
                <a:moveTo>
                  <a:pt x="69" y="47"/>
                </a:moveTo>
                <a:cubicBezTo>
                  <a:pt x="60" y="47"/>
                  <a:pt x="51" y="44"/>
                  <a:pt x="42" y="39"/>
                </a:cubicBezTo>
                <a:cubicBezTo>
                  <a:pt x="18" y="64"/>
                  <a:pt x="18" y="64"/>
                  <a:pt x="18" y="64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37"/>
                  <a:pt x="41" y="160"/>
                  <a:pt x="69" y="160"/>
                </a:cubicBezTo>
                <a:cubicBezTo>
                  <a:pt x="98" y="160"/>
                  <a:pt x="121" y="137"/>
                  <a:pt x="121" y="109"/>
                </a:cubicBezTo>
                <a:cubicBezTo>
                  <a:pt x="121" y="64"/>
                  <a:pt x="121" y="64"/>
                  <a:pt x="121" y="64"/>
                </a:cubicBezTo>
                <a:cubicBezTo>
                  <a:pt x="97" y="39"/>
                  <a:pt x="97" y="39"/>
                  <a:pt x="97" y="39"/>
                </a:cubicBezTo>
                <a:cubicBezTo>
                  <a:pt x="88" y="44"/>
                  <a:pt x="79" y="47"/>
                  <a:pt x="69" y="47"/>
                </a:cubicBezTo>
                <a:close/>
                <a:moveTo>
                  <a:pt x="46" y="81"/>
                </a:moveTo>
                <a:cubicBezTo>
                  <a:pt x="46" y="78"/>
                  <a:pt x="48" y="76"/>
                  <a:pt x="51" y="76"/>
                </a:cubicBezTo>
                <a:cubicBezTo>
                  <a:pt x="53" y="76"/>
                  <a:pt x="55" y="78"/>
                  <a:pt x="55" y="81"/>
                </a:cubicBezTo>
                <a:cubicBezTo>
                  <a:pt x="55" y="83"/>
                  <a:pt x="53" y="85"/>
                  <a:pt x="51" y="85"/>
                </a:cubicBezTo>
                <a:cubicBezTo>
                  <a:pt x="48" y="85"/>
                  <a:pt x="46" y="84"/>
                  <a:pt x="46" y="81"/>
                </a:cubicBezTo>
                <a:close/>
                <a:moveTo>
                  <a:pt x="86" y="126"/>
                </a:moveTo>
                <a:cubicBezTo>
                  <a:pt x="82" y="130"/>
                  <a:pt x="76" y="132"/>
                  <a:pt x="69" y="132"/>
                </a:cubicBezTo>
                <a:cubicBezTo>
                  <a:pt x="63" y="132"/>
                  <a:pt x="57" y="130"/>
                  <a:pt x="53" y="126"/>
                </a:cubicBezTo>
                <a:cubicBezTo>
                  <a:pt x="51" y="124"/>
                  <a:pt x="51" y="121"/>
                  <a:pt x="53" y="119"/>
                </a:cubicBezTo>
                <a:cubicBezTo>
                  <a:pt x="54" y="118"/>
                  <a:pt x="55" y="118"/>
                  <a:pt x="57" y="118"/>
                </a:cubicBezTo>
                <a:cubicBezTo>
                  <a:pt x="58" y="118"/>
                  <a:pt x="59" y="118"/>
                  <a:pt x="59" y="119"/>
                </a:cubicBezTo>
                <a:cubicBezTo>
                  <a:pt x="62" y="122"/>
                  <a:pt x="66" y="124"/>
                  <a:pt x="69" y="124"/>
                </a:cubicBezTo>
                <a:cubicBezTo>
                  <a:pt x="73" y="124"/>
                  <a:pt x="77" y="122"/>
                  <a:pt x="79" y="119"/>
                </a:cubicBezTo>
                <a:cubicBezTo>
                  <a:pt x="80" y="118"/>
                  <a:pt x="81" y="118"/>
                  <a:pt x="83" y="118"/>
                </a:cubicBezTo>
                <a:cubicBezTo>
                  <a:pt x="84" y="118"/>
                  <a:pt x="85" y="118"/>
                  <a:pt x="86" y="119"/>
                </a:cubicBezTo>
                <a:cubicBezTo>
                  <a:pt x="88" y="121"/>
                  <a:pt x="88" y="124"/>
                  <a:pt x="86" y="126"/>
                </a:cubicBezTo>
                <a:close/>
                <a:moveTo>
                  <a:pt x="88" y="86"/>
                </a:moveTo>
                <a:cubicBezTo>
                  <a:pt x="86" y="86"/>
                  <a:pt x="84" y="84"/>
                  <a:pt x="84" y="82"/>
                </a:cubicBezTo>
                <a:cubicBezTo>
                  <a:pt x="84" y="79"/>
                  <a:pt x="86" y="77"/>
                  <a:pt x="88" y="77"/>
                </a:cubicBezTo>
                <a:cubicBezTo>
                  <a:pt x="91" y="77"/>
                  <a:pt x="93" y="79"/>
                  <a:pt x="93" y="82"/>
                </a:cubicBezTo>
                <a:cubicBezTo>
                  <a:pt x="93" y="84"/>
                  <a:pt x="91" y="86"/>
                  <a:pt x="88" y="86"/>
                </a:cubicBezTo>
                <a:close/>
                <a:moveTo>
                  <a:pt x="130" y="70"/>
                </a:moveTo>
                <a:cubicBezTo>
                  <a:pt x="130" y="102"/>
                  <a:pt x="130" y="102"/>
                  <a:pt x="130" y="102"/>
                </a:cubicBezTo>
                <a:cubicBezTo>
                  <a:pt x="136" y="98"/>
                  <a:pt x="139" y="92"/>
                  <a:pt x="139" y="86"/>
                </a:cubicBezTo>
                <a:cubicBezTo>
                  <a:pt x="139" y="79"/>
                  <a:pt x="136" y="73"/>
                  <a:pt x="130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F58DB0DD-8E4E-9380-A85B-22FB3339E637}"/>
              </a:ext>
            </a:extLst>
          </p:cNvPr>
          <p:cNvSpPr>
            <a:spLocks noEditPoints="1"/>
          </p:cNvSpPr>
          <p:nvPr/>
        </p:nvSpPr>
        <p:spPr bwMode="auto">
          <a:xfrm>
            <a:off x="730251" y="2471738"/>
            <a:ext cx="254000" cy="254000"/>
          </a:xfrm>
          <a:custGeom>
            <a:avLst/>
            <a:gdLst>
              <a:gd name="T0" fmla="*/ 158 w 160"/>
              <a:gd name="T1" fmla="*/ 48 h 160"/>
              <a:gd name="T2" fmla="*/ 82 w 160"/>
              <a:gd name="T3" fmla="*/ 1 h 160"/>
              <a:gd name="T4" fmla="*/ 80 w 160"/>
              <a:gd name="T5" fmla="*/ 0 h 160"/>
              <a:gd name="T6" fmla="*/ 77 w 160"/>
              <a:gd name="T7" fmla="*/ 1 h 160"/>
              <a:gd name="T8" fmla="*/ 2 w 160"/>
              <a:gd name="T9" fmla="*/ 48 h 160"/>
              <a:gd name="T10" fmla="*/ 0 w 160"/>
              <a:gd name="T11" fmla="*/ 54 h 160"/>
              <a:gd name="T12" fmla="*/ 5 w 160"/>
              <a:gd name="T13" fmla="*/ 57 h 160"/>
              <a:gd name="T14" fmla="*/ 155 w 160"/>
              <a:gd name="T15" fmla="*/ 57 h 160"/>
              <a:gd name="T16" fmla="*/ 160 w 160"/>
              <a:gd name="T17" fmla="*/ 54 h 160"/>
              <a:gd name="T18" fmla="*/ 158 w 160"/>
              <a:gd name="T19" fmla="*/ 48 h 160"/>
              <a:gd name="T20" fmla="*/ 28 w 160"/>
              <a:gd name="T21" fmla="*/ 109 h 160"/>
              <a:gd name="T22" fmla="*/ 80 w 160"/>
              <a:gd name="T23" fmla="*/ 160 h 160"/>
              <a:gd name="T24" fmla="*/ 131 w 160"/>
              <a:gd name="T25" fmla="*/ 109 h 160"/>
              <a:gd name="T26" fmla="*/ 131 w 160"/>
              <a:gd name="T27" fmla="*/ 67 h 160"/>
              <a:gd name="T28" fmla="*/ 28 w 160"/>
              <a:gd name="T29" fmla="*/ 67 h 160"/>
              <a:gd name="T30" fmla="*/ 28 w 160"/>
              <a:gd name="T31" fmla="*/ 109 h 160"/>
              <a:gd name="T32" fmla="*/ 99 w 160"/>
              <a:gd name="T33" fmla="*/ 76 h 160"/>
              <a:gd name="T34" fmla="*/ 103 w 160"/>
              <a:gd name="T35" fmla="*/ 80 h 160"/>
              <a:gd name="T36" fmla="*/ 99 w 160"/>
              <a:gd name="T37" fmla="*/ 85 h 160"/>
              <a:gd name="T38" fmla="*/ 94 w 160"/>
              <a:gd name="T39" fmla="*/ 80 h 160"/>
              <a:gd name="T40" fmla="*/ 99 w 160"/>
              <a:gd name="T41" fmla="*/ 76 h 160"/>
              <a:gd name="T42" fmla="*/ 86 w 160"/>
              <a:gd name="T43" fmla="*/ 96 h 160"/>
              <a:gd name="T44" fmla="*/ 89 w 160"/>
              <a:gd name="T45" fmla="*/ 95 h 160"/>
              <a:gd name="T46" fmla="*/ 92 w 160"/>
              <a:gd name="T47" fmla="*/ 96 h 160"/>
              <a:gd name="T48" fmla="*/ 101 w 160"/>
              <a:gd name="T49" fmla="*/ 105 h 160"/>
              <a:gd name="T50" fmla="*/ 101 w 160"/>
              <a:gd name="T51" fmla="*/ 112 h 160"/>
              <a:gd name="T52" fmla="*/ 98 w 160"/>
              <a:gd name="T53" fmla="*/ 113 h 160"/>
              <a:gd name="T54" fmla="*/ 95 w 160"/>
              <a:gd name="T55" fmla="*/ 112 h 160"/>
              <a:gd name="T56" fmla="*/ 86 w 160"/>
              <a:gd name="T57" fmla="*/ 103 h 160"/>
              <a:gd name="T58" fmla="*/ 86 w 160"/>
              <a:gd name="T59" fmla="*/ 96 h 160"/>
              <a:gd name="T60" fmla="*/ 89 w 160"/>
              <a:gd name="T61" fmla="*/ 119 h 160"/>
              <a:gd name="T62" fmla="*/ 93 w 160"/>
              <a:gd name="T63" fmla="*/ 117 h 160"/>
              <a:gd name="T64" fmla="*/ 96 w 160"/>
              <a:gd name="T65" fmla="*/ 119 h 160"/>
              <a:gd name="T66" fmla="*/ 96 w 160"/>
              <a:gd name="T67" fmla="*/ 125 h 160"/>
              <a:gd name="T68" fmla="*/ 79 w 160"/>
              <a:gd name="T69" fmla="*/ 132 h 160"/>
              <a:gd name="T70" fmla="*/ 63 w 160"/>
              <a:gd name="T71" fmla="*/ 125 h 160"/>
              <a:gd name="T72" fmla="*/ 63 w 160"/>
              <a:gd name="T73" fmla="*/ 119 h 160"/>
              <a:gd name="T74" fmla="*/ 66 w 160"/>
              <a:gd name="T75" fmla="*/ 117 h 160"/>
              <a:gd name="T76" fmla="*/ 69 w 160"/>
              <a:gd name="T77" fmla="*/ 119 h 160"/>
              <a:gd name="T78" fmla="*/ 80 w 160"/>
              <a:gd name="T79" fmla="*/ 123 h 160"/>
              <a:gd name="T80" fmla="*/ 89 w 160"/>
              <a:gd name="T81" fmla="*/ 119 h 160"/>
              <a:gd name="T82" fmla="*/ 61 w 160"/>
              <a:gd name="T83" fmla="*/ 76 h 160"/>
              <a:gd name="T84" fmla="*/ 65 w 160"/>
              <a:gd name="T85" fmla="*/ 80 h 160"/>
              <a:gd name="T86" fmla="*/ 61 w 160"/>
              <a:gd name="T87" fmla="*/ 85 h 160"/>
              <a:gd name="T88" fmla="*/ 57 w 160"/>
              <a:gd name="T89" fmla="*/ 80 h 160"/>
              <a:gd name="T90" fmla="*/ 61 w 160"/>
              <a:gd name="T91" fmla="*/ 76 h 160"/>
              <a:gd name="T92" fmla="*/ 58 w 160"/>
              <a:gd name="T93" fmla="*/ 105 h 160"/>
              <a:gd name="T94" fmla="*/ 67 w 160"/>
              <a:gd name="T95" fmla="*/ 96 h 160"/>
              <a:gd name="T96" fmla="*/ 71 w 160"/>
              <a:gd name="T97" fmla="*/ 95 h 160"/>
              <a:gd name="T98" fmla="*/ 74 w 160"/>
              <a:gd name="T99" fmla="*/ 96 h 160"/>
              <a:gd name="T100" fmla="*/ 74 w 160"/>
              <a:gd name="T101" fmla="*/ 103 h 160"/>
              <a:gd name="T102" fmla="*/ 65 w 160"/>
              <a:gd name="T103" fmla="*/ 112 h 160"/>
              <a:gd name="T104" fmla="*/ 61 w 160"/>
              <a:gd name="T105" fmla="*/ 113 h 160"/>
              <a:gd name="T106" fmla="*/ 58 w 160"/>
              <a:gd name="T107" fmla="*/ 112 h 160"/>
              <a:gd name="T108" fmla="*/ 58 w 160"/>
              <a:gd name="T109" fmla="*/ 105 h 160"/>
              <a:gd name="T110" fmla="*/ 141 w 160"/>
              <a:gd name="T111" fmla="*/ 69 h 160"/>
              <a:gd name="T112" fmla="*/ 141 w 160"/>
              <a:gd name="T113" fmla="*/ 101 h 160"/>
              <a:gd name="T114" fmla="*/ 150 w 160"/>
              <a:gd name="T115" fmla="*/ 85 h 160"/>
              <a:gd name="T116" fmla="*/ 141 w 160"/>
              <a:gd name="T117" fmla="*/ 69 h 160"/>
              <a:gd name="T118" fmla="*/ 10 w 160"/>
              <a:gd name="T119" fmla="*/ 85 h 160"/>
              <a:gd name="T120" fmla="*/ 19 w 160"/>
              <a:gd name="T121" fmla="*/ 101 h 160"/>
              <a:gd name="T122" fmla="*/ 19 w 160"/>
              <a:gd name="T123" fmla="*/ 69 h 160"/>
              <a:gd name="T124" fmla="*/ 10 w 160"/>
              <a:gd name="T125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60">
                <a:moveTo>
                  <a:pt x="158" y="48"/>
                </a:moveTo>
                <a:cubicBezTo>
                  <a:pt x="82" y="1"/>
                  <a:pt x="82" y="1"/>
                  <a:pt x="82" y="1"/>
                </a:cubicBezTo>
                <a:cubicBezTo>
                  <a:pt x="82" y="1"/>
                  <a:pt x="81" y="0"/>
                  <a:pt x="80" y="0"/>
                </a:cubicBezTo>
                <a:cubicBezTo>
                  <a:pt x="79" y="0"/>
                  <a:pt x="78" y="1"/>
                  <a:pt x="77" y="1"/>
                </a:cubicBezTo>
                <a:cubicBezTo>
                  <a:pt x="2" y="48"/>
                  <a:pt x="2" y="48"/>
                  <a:pt x="2" y="48"/>
                </a:cubicBezTo>
                <a:cubicBezTo>
                  <a:pt x="0" y="49"/>
                  <a:pt x="0" y="52"/>
                  <a:pt x="0" y="54"/>
                </a:cubicBezTo>
                <a:cubicBezTo>
                  <a:pt x="1" y="56"/>
                  <a:pt x="3" y="57"/>
                  <a:pt x="5" y="57"/>
                </a:cubicBezTo>
                <a:cubicBezTo>
                  <a:pt x="155" y="57"/>
                  <a:pt x="155" y="57"/>
                  <a:pt x="155" y="57"/>
                </a:cubicBezTo>
                <a:cubicBezTo>
                  <a:pt x="157" y="57"/>
                  <a:pt x="159" y="56"/>
                  <a:pt x="160" y="54"/>
                </a:cubicBezTo>
                <a:cubicBezTo>
                  <a:pt x="160" y="52"/>
                  <a:pt x="160" y="49"/>
                  <a:pt x="158" y="48"/>
                </a:cubicBezTo>
                <a:close/>
                <a:moveTo>
                  <a:pt x="28" y="109"/>
                </a:moveTo>
                <a:cubicBezTo>
                  <a:pt x="28" y="137"/>
                  <a:pt x="52" y="160"/>
                  <a:pt x="80" y="160"/>
                </a:cubicBezTo>
                <a:cubicBezTo>
                  <a:pt x="108" y="160"/>
                  <a:pt x="131" y="137"/>
                  <a:pt x="131" y="109"/>
                </a:cubicBezTo>
                <a:cubicBezTo>
                  <a:pt x="131" y="67"/>
                  <a:pt x="131" y="67"/>
                  <a:pt x="131" y="67"/>
                </a:cubicBezTo>
                <a:cubicBezTo>
                  <a:pt x="28" y="67"/>
                  <a:pt x="28" y="67"/>
                  <a:pt x="28" y="67"/>
                </a:cubicBezTo>
                <a:lnTo>
                  <a:pt x="28" y="109"/>
                </a:lnTo>
                <a:close/>
                <a:moveTo>
                  <a:pt x="99" y="76"/>
                </a:moveTo>
                <a:cubicBezTo>
                  <a:pt x="101" y="76"/>
                  <a:pt x="103" y="78"/>
                  <a:pt x="103" y="80"/>
                </a:cubicBezTo>
                <a:cubicBezTo>
                  <a:pt x="103" y="83"/>
                  <a:pt x="101" y="85"/>
                  <a:pt x="99" y="85"/>
                </a:cubicBezTo>
                <a:cubicBezTo>
                  <a:pt x="96" y="85"/>
                  <a:pt x="94" y="83"/>
                  <a:pt x="94" y="80"/>
                </a:cubicBezTo>
                <a:cubicBezTo>
                  <a:pt x="94" y="78"/>
                  <a:pt x="96" y="76"/>
                  <a:pt x="99" y="76"/>
                </a:cubicBezTo>
                <a:close/>
                <a:moveTo>
                  <a:pt x="86" y="96"/>
                </a:moveTo>
                <a:cubicBezTo>
                  <a:pt x="87" y="95"/>
                  <a:pt x="88" y="95"/>
                  <a:pt x="89" y="95"/>
                </a:cubicBezTo>
                <a:cubicBezTo>
                  <a:pt x="90" y="95"/>
                  <a:pt x="91" y="95"/>
                  <a:pt x="92" y="96"/>
                </a:cubicBezTo>
                <a:cubicBezTo>
                  <a:pt x="101" y="105"/>
                  <a:pt x="101" y="105"/>
                  <a:pt x="101" y="105"/>
                </a:cubicBezTo>
                <a:cubicBezTo>
                  <a:pt x="103" y="107"/>
                  <a:pt x="103" y="111"/>
                  <a:pt x="101" y="112"/>
                </a:cubicBezTo>
                <a:cubicBezTo>
                  <a:pt x="100" y="113"/>
                  <a:pt x="99" y="113"/>
                  <a:pt x="98" y="113"/>
                </a:cubicBezTo>
                <a:cubicBezTo>
                  <a:pt x="97" y="113"/>
                  <a:pt x="96" y="113"/>
                  <a:pt x="95" y="112"/>
                </a:cubicBezTo>
                <a:cubicBezTo>
                  <a:pt x="86" y="103"/>
                  <a:pt x="86" y="103"/>
                  <a:pt x="86" y="103"/>
                </a:cubicBezTo>
                <a:cubicBezTo>
                  <a:pt x="84" y="101"/>
                  <a:pt x="84" y="98"/>
                  <a:pt x="86" y="96"/>
                </a:cubicBezTo>
                <a:close/>
                <a:moveTo>
                  <a:pt x="89" y="119"/>
                </a:moveTo>
                <a:cubicBezTo>
                  <a:pt x="90" y="118"/>
                  <a:pt x="92" y="117"/>
                  <a:pt x="93" y="117"/>
                </a:cubicBezTo>
                <a:cubicBezTo>
                  <a:pt x="94" y="117"/>
                  <a:pt x="95" y="118"/>
                  <a:pt x="96" y="119"/>
                </a:cubicBezTo>
                <a:cubicBezTo>
                  <a:pt x="98" y="121"/>
                  <a:pt x="98" y="124"/>
                  <a:pt x="96" y="125"/>
                </a:cubicBezTo>
                <a:cubicBezTo>
                  <a:pt x="91" y="130"/>
                  <a:pt x="86" y="132"/>
                  <a:pt x="79" y="132"/>
                </a:cubicBezTo>
                <a:cubicBezTo>
                  <a:pt x="73" y="132"/>
                  <a:pt x="67" y="130"/>
                  <a:pt x="63" y="125"/>
                </a:cubicBezTo>
                <a:cubicBezTo>
                  <a:pt x="61" y="123"/>
                  <a:pt x="61" y="121"/>
                  <a:pt x="63" y="119"/>
                </a:cubicBezTo>
                <a:cubicBezTo>
                  <a:pt x="64" y="118"/>
                  <a:pt x="65" y="117"/>
                  <a:pt x="66" y="117"/>
                </a:cubicBezTo>
                <a:cubicBezTo>
                  <a:pt x="67" y="117"/>
                  <a:pt x="69" y="118"/>
                  <a:pt x="69" y="119"/>
                </a:cubicBezTo>
                <a:cubicBezTo>
                  <a:pt x="72" y="122"/>
                  <a:pt x="76" y="123"/>
                  <a:pt x="80" y="123"/>
                </a:cubicBezTo>
                <a:cubicBezTo>
                  <a:pt x="84" y="123"/>
                  <a:pt x="87" y="122"/>
                  <a:pt x="89" y="119"/>
                </a:cubicBezTo>
                <a:close/>
                <a:moveTo>
                  <a:pt x="61" y="76"/>
                </a:moveTo>
                <a:cubicBezTo>
                  <a:pt x="63" y="76"/>
                  <a:pt x="65" y="78"/>
                  <a:pt x="65" y="80"/>
                </a:cubicBezTo>
                <a:cubicBezTo>
                  <a:pt x="65" y="83"/>
                  <a:pt x="63" y="85"/>
                  <a:pt x="61" y="85"/>
                </a:cubicBezTo>
                <a:cubicBezTo>
                  <a:pt x="59" y="85"/>
                  <a:pt x="57" y="83"/>
                  <a:pt x="57" y="80"/>
                </a:cubicBezTo>
                <a:cubicBezTo>
                  <a:pt x="57" y="78"/>
                  <a:pt x="59" y="76"/>
                  <a:pt x="61" y="76"/>
                </a:cubicBezTo>
                <a:close/>
                <a:moveTo>
                  <a:pt x="58" y="105"/>
                </a:moveTo>
                <a:cubicBezTo>
                  <a:pt x="67" y="96"/>
                  <a:pt x="67" y="96"/>
                  <a:pt x="67" y="96"/>
                </a:cubicBezTo>
                <a:cubicBezTo>
                  <a:pt x="68" y="95"/>
                  <a:pt x="70" y="95"/>
                  <a:pt x="71" y="95"/>
                </a:cubicBezTo>
                <a:cubicBezTo>
                  <a:pt x="72" y="95"/>
                  <a:pt x="73" y="95"/>
                  <a:pt x="74" y="96"/>
                </a:cubicBezTo>
                <a:cubicBezTo>
                  <a:pt x="76" y="98"/>
                  <a:pt x="76" y="101"/>
                  <a:pt x="74" y="103"/>
                </a:cubicBezTo>
                <a:cubicBezTo>
                  <a:pt x="65" y="112"/>
                  <a:pt x="65" y="112"/>
                  <a:pt x="65" y="112"/>
                </a:cubicBezTo>
                <a:cubicBezTo>
                  <a:pt x="64" y="113"/>
                  <a:pt x="62" y="113"/>
                  <a:pt x="61" y="113"/>
                </a:cubicBezTo>
                <a:cubicBezTo>
                  <a:pt x="60" y="113"/>
                  <a:pt x="59" y="113"/>
                  <a:pt x="58" y="112"/>
                </a:cubicBezTo>
                <a:cubicBezTo>
                  <a:pt x="56" y="110"/>
                  <a:pt x="56" y="107"/>
                  <a:pt x="58" y="105"/>
                </a:cubicBezTo>
                <a:close/>
                <a:moveTo>
                  <a:pt x="141" y="69"/>
                </a:moveTo>
                <a:cubicBezTo>
                  <a:pt x="141" y="101"/>
                  <a:pt x="141" y="101"/>
                  <a:pt x="141" y="101"/>
                </a:cubicBezTo>
                <a:cubicBezTo>
                  <a:pt x="146" y="97"/>
                  <a:pt x="150" y="91"/>
                  <a:pt x="150" y="85"/>
                </a:cubicBezTo>
                <a:cubicBezTo>
                  <a:pt x="150" y="78"/>
                  <a:pt x="147" y="72"/>
                  <a:pt x="141" y="69"/>
                </a:cubicBezTo>
                <a:close/>
                <a:moveTo>
                  <a:pt x="10" y="85"/>
                </a:moveTo>
                <a:cubicBezTo>
                  <a:pt x="10" y="92"/>
                  <a:pt x="14" y="98"/>
                  <a:pt x="19" y="101"/>
                </a:cubicBezTo>
                <a:cubicBezTo>
                  <a:pt x="19" y="69"/>
                  <a:pt x="19" y="69"/>
                  <a:pt x="19" y="69"/>
                </a:cubicBezTo>
                <a:cubicBezTo>
                  <a:pt x="14" y="73"/>
                  <a:pt x="10" y="78"/>
                  <a:pt x="10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24064812-1B83-8EC0-7AB8-B1CF1CF8A4EC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3022600"/>
            <a:ext cx="254000" cy="254000"/>
          </a:xfrm>
          <a:custGeom>
            <a:avLst/>
            <a:gdLst>
              <a:gd name="T0" fmla="*/ 130 w 160"/>
              <a:gd name="T1" fmla="*/ 68 h 160"/>
              <a:gd name="T2" fmla="*/ 140 w 160"/>
              <a:gd name="T3" fmla="*/ 73 h 160"/>
              <a:gd name="T4" fmla="*/ 140 w 160"/>
              <a:gd name="T5" fmla="*/ 39 h 160"/>
              <a:gd name="T6" fmla="*/ 109 w 160"/>
              <a:gd name="T7" fmla="*/ 1 h 160"/>
              <a:gd name="T8" fmla="*/ 103 w 160"/>
              <a:gd name="T9" fmla="*/ 0 h 160"/>
              <a:gd name="T10" fmla="*/ 77 w 160"/>
              <a:gd name="T11" fmla="*/ 10 h 160"/>
              <a:gd name="T12" fmla="*/ 130 w 160"/>
              <a:gd name="T13" fmla="*/ 68 h 160"/>
              <a:gd name="T14" fmla="*/ 157 w 160"/>
              <a:gd name="T15" fmla="*/ 123 h 160"/>
              <a:gd name="T16" fmla="*/ 144 w 160"/>
              <a:gd name="T17" fmla="*/ 111 h 160"/>
              <a:gd name="T18" fmla="*/ 130 w 160"/>
              <a:gd name="T19" fmla="*/ 121 h 160"/>
              <a:gd name="T20" fmla="*/ 126 w 160"/>
              <a:gd name="T21" fmla="*/ 131 h 160"/>
              <a:gd name="T22" fmla="*/ 155 w 160"/>
              <a:gd name="T23" fmla="*/ 131 h 160"/>
              <a:gd name="T24" fmla="*/ 159 w 160"/>
              <a:gd name="T25" fmla="*/ 128 h 160"/>
              <a:gd name="T26" fmla="*/ 157 w 160"/>
              <a:gd name="T27" fmla="*/ 123 h 160"/>
              <a:gd name="T28" fmla="*/ 90 w 160"/>
              <a:gd name="T29" fmla="*/ 40 h 160"/>
              <a:gd name="T30" fmla="*/ 93 w 160"/>
              <a:gd name="T31" fmla="*/ 24 h 160"/>
              <a:gd name="T32" fmla="*/ 70 w 160"/>
              <a:gd name="T33" fmla="*/ 19 h 160"/>
              <a:gd name="T34" fmla="*/ 19 w 160"/>
              <a:gd name="T35" fmla="*/ 66 h 160"/>
              <a:gd name="T36" fmla="*/ 51 w 160"/>
              <a:gd name="T37" fmla="*/ 66 h 160"/>
              <a:gd name="T38" fmla="*/ 90 w 160"/>
              <a:gd name="T39" fmla="*/ 40 h 160"/>
              <a:gd name="T40" fmla="*/ 102 w 160"/>
              <a:gd name="T41" fmla="*/ 30 h 160"/>
              <a:gd name="T42" fmla="*/ 98 w 160"/>
              <a:gd name="T43" fmla="*/ 44 h 160"/>
              <a:gd name="T44" fmla="*/ 51 w 160"/>
              <a:gd name="T45" fmla="*/ 76 h 160"/>
              <a:gd name="T46" fmla="*/ 19 w 160"/>
              <a:gd name="T47" fmla="*/ 76 h 160"/>
              <a:gd name="T48" fmla="*/ 19 w 160"/>
              <a:gd name="T49" fmla="*/ 109 h 160"/>
              <a:gd name="T50" fmla="*/ 70 w 160"/>
              <a:gd name="T51" fmla="*/ 160 h 160"/>
              <a:gd name="T52" fmla="*/ 71 w 160"/>
              <a:gd name="T53" fmla="*/ 160 h 160"/>
              <a:gd name="T54" fmla="*/ 122 w 160"/>
              <a:gd name="T55" fmla="*/ 109 h 160"/>
              <a:gd name="T56" fmla="*/ 121 w 160"/>
              <a:gd name="T57" fmla="*/ 71 h 160"/>
              <a:gd name="T58" fmla="*/ 102 w 160"/>
              <a:gd name="T59" fmla="*/ 30 h 160"/>
              <a:gd name="T60" fmla="*/ 47 w 160"/>
              <a:gd name="T61" fmla="*/ 90 h 160"/>
              <a:gd name="T62" fmla="*/ 51 w 160"/>
              <a:gd name="T63" fmla="*/ 85 h 160"/>
              <a:gd name="T64" fmla="*/ 56 w 160"/>
              <a:gd name="T65" fmla="*/ 89 h 160"/>
              <a:gd name="T66" fmla="*/ 52 w 160"/>
              <a:gd name="T67" fmla="*/ 94 h 160"/>
              <a:gd name="T68" fmla="*/ 47 w 160"/>
              <a:gd name="T69" fmla="*/ 90 h 160"/>
              <a:gd name="T70" fmla="*/ 87 w 160"/>
              <a:gd name="T71" fmla="*/ 125 h 160"/>
              <a:gd name="T72" fmla="*/ 71 w 160"/>
              <a:gd name="T73" fmla="*/ 131 h 160"/>
              <a:gd name="T74" fmla="*/ 54 w 160"/>
              <a:gd name="T75" fmla="*/ 125 h 160"/>
              <a:gd name="T76" fmla="*/ 54 w 160"/>
              <a:gd name="T77" fmla="*/ 118 h 160"/>
              <a:gd name="T78" fmla="*/ 58 w 160"/>
              <a:gd name="T79" fmla="*/ 117 h 160"/>
              <a:gd name="T80" fmla="*/ 61 w 160"/>
              <a:gd name="T81" fmla="*/ 118 h 160"/>
              <a:gd name="T82" fmla="*/ 71 w 160"/>
              <a:gd name="T83" fmla="*/ 122 h 160"/>
              <a:gd name="T84" fmla="*/ 80 w 160"/>
              <a:gd name="T85" fmla="*/ 118 h 160"/>
              <a:gd name="T86" fmla="*/ 84 w 160"/>
              <a:gd name="T87" fmla="*/ 117 h 160"/>
              <a:gd name="T88" fmla="*/ 87 w 160"/>
              <a:gd name="T89" fmla="*/ 118 h 160"/>
              <a:gd name="T90" fmla="*/ 87 w 160"/>
              <a:gd name="T91" fmla="*/ 125 h 160"/>
              <a:gd name="T92" fmla="*/ 89 w 160"/>
              <a:gd name="T93" fmla="*/ 94 h 160"/>
              <a:gd name="T94" fmla="*/ 84 w 160"/>
              <a:gd name="T95" fmla="*/ 90 h 160"/>
              <a:gd name="T96" fmla="*/ 88 w 160"/>
              <a:gd name="T97" fmla="*/ 85 h 160"/>
              <a:gd name="T98" fmla="*/ 93 w 160"/>
              <a:gd name="T99" fmla="*/ 89 h 160"/>
              <a:gd name="T100" fmla="*/ 89 w 160"/>
              <a:gd name="T101" fmla="*/ 94 h 160"/>
              <a:gd name="T102" fmla="*/ 130 w 160"/>
              <a:gd name="T103" fmla="*/ 110 h 160"/>
              <a:gd name="T104" fmla="*/ 140 w 160"/>
              <a:gd name="T105" fmla="*/ 93 h 160"/>
              <a:gd name="T106" fmla="*/ 130 w 160"/>
              <a:gd name="T107" fmla="*/ 77 h 160"/>
              <a:gd name="T108" fmla="*/ 130 w 160"/>
              <a:gd name="T109" fmla="*/ 110 h 160"/>
              <a:gd name="T110" fmla="*/ 0 w 160"/>
              <a:gd name="T111" fmla="*/ 94 h 160"/>
              <a:gd name="T112" fmla="*/ 10 w 160"/>
              <a:gd name="T113" fmla="*/ 110 h 160"/>
              <a:gd name="T114" fmla="*/ 10 w 160"/>
              <a:gd name="T115" fmla="*/ 78 h 160"/>
              <a:gd name="T116" fmla="*/ 0 w 160"/>
              <a:gd name="T117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130" y="68"/>
                </a:moveTo>
                <a:cubicBezTo>
                  <a:pt x="134" y="69"/>
                  <a:pt x="137" y="70"/>
                  <a:pt x="140" y="73"/>
                </a:cubicBezTo>
                <a:cubicBezTo>
                  <a:pt x="140" y="39"/>
                  <a:pt x="140" y="39"/>
                  <a:pt x="140" y="39"/>
                </a:cubicBezTo>
                <a:cubicBezTo>
                  <a:pt x="140" y="20"/>
                  <a:pt x="126" y="4"/>
                  <a:pt x="109" y="1"/>
                </a:cubicBezTo>
                <a:cubicBezTo>
                  <a:pt x="107" y="0"/>
                  <a:pt x="105" y="0"/>
                  <a:pt x="103" y="0"/>
                </a:cubicBezTo>
                <a:cubicBezTo>
                  <a:pt x="93" y="0"/>
                  <a:pt x="84" y="4"/>
                  <a:pt x="77" y="10"/>
                </a:cubicBezTo>
                <a:cubicBezTo>
                  <a:pt x="106" y="14"/>
                  <a:pt x="129" y="38"/>
                  <a:pt x="130" y="68"/>
                </a:cubicBezTo>
                <a:close/>
                <a:moveTo>
                  <a:pt x="157" y="123"/>
                </a:moveTo>
                <a:cubicBezTo>
                  <a:pt x="152" y="120"/>
                  <a:pt x="147" y="116"/>
                  <a:pt x="144" y="111"/>
                </a:cubicBezTo>
                <a:cubicBezTo>
                  <a:pt x="140" y="116"/>
                  <a:pt x="136" y="119"/>
                  <a:pt x="130" y="121"/>
                </a:cubicBezTo>
                <a:cubicBezTo>
                  <a:pt x="129" y="124"/>
                  <a:pt x="128" y="128"/>
                  <a:pt x="126" y="131"/>
                </a:cubicBezTo>
                <a:cubicBezTo>
                  <a:pt x="155" y="131"/>
                  <a:pt x="155" y="131"/>
                  <a:pt x="155" y="131"/>
                </a:cubicBezTo>
                <a:cubicBezTo>
                  <a:pt x="157" y="131"/>
                  <a:pt x="159" y="130"/>
                  <a:pt x="159" y="128"/>
                </a:cubicBezTo>
                <a:cubicBezTo>
                  <a:pt x="160" y="125"/>
                  <a:pt x="159" y="123"/>
                  <a:pt x="157" y="123"/>
                </a:cubicBezTo>
                <a:close/>
                <a:moveTo>
                  <a:pt x="90" y="40"/>
                </a:moveTo>
                <a:cubicBezTo>
                  <a:pt x="92" y="35"/>
                  <a:pt x="93" y="30"/>
                  <a:pt x="93" y="24"/>
                </a:cubicBezTo>
                <a:cubicBezTo>
                  <a:pt x="86" y="21"/>
                  <a:pt x="78" y="19"/>
                  <a:pt x="70" y="19"/>
                </a:cubicBezTo>
                <a:cubicBezTo>
                  <a:pt x="43" y="20"/>
                  <a:pt x="21" y="40"/>
                  <a:pt x="19" y="66"/>
                </a:cubicBezTo>
                <a:cubicBezTo>
                  <a:pt x="51" y="66"/>
                  <a:pt x="51" y="66"/>
                  <a:pt x="51" y="66"/>
                </a:cubicBezTo>
                <a:cubicBezTo>
                  <a:pt x="68" y="66"/>
                  <a:pt x="83" y="56"/>
                  <a:pt x="90" y="40"/>
                </a:cubicBezTo>
                <a:close/>
                <a:moveTo>
                  <a:pt x="102" y="30"/>
                </a:moveTo>
                <a:cubicBezTo>
                  <a:pt x="101" y="35"/>
                  <a:pt x="100" y="39"/>
                  <a:pt x="98" y="44"/>
                </a:cubicBezTo>
                <a:cubicBezTo>
                  <a:pt x="90" y="63"/>
                  <a:pt x="72" y="76"/>
                  <a:pt x="51" y="76"/>
                </a:cubicBezTo>
                <a:cubicBezTo>
                  <a:pt x="19" y="76"/>
                  <a:pt x="19" y="76"/>
                  <a:pt x="19" y="76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20" y="137"/>
                  <a:pt x="43" y="160"/>
                  <a:pt x="70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99" y="160"/>
                  <a:pt x="122" y="137"/>
                  <a:pt x="122" y="109"/>
                </a:cubicBezTo>
                <a:cubicBezTo>
                  <a:pt x="121" y="71"/>
                  <a:pt x="121" y="71"/>
                  <a:pt x="121" y="71"/>
                </a:cubicBezTo>
                <a:cubicBezTo>
                  <a:pt x="121" y="54"/>
                  <a:pt x="113" y="40"/>
                  <a:pt x="102" y="30"/>
                </a:cubicBezTo>
                <a:close/>
                <a:moveTo>
                  <a:pt x="47" y="90"/>
                </a:moveTo>
                <a:cubicBezTo>
                  <a:pt x="47" y="87"/>
                  <a:pt x="49" y="85"/>
                  <a:pt x="51" y="85"/>
                </a:cubicBezTo>
                <a:cubicBezTo>
                  <a:pt x="54" y="85"/>
                  <a:pt x="56" y="86"/>
                  <a:pt x="56" y="89"/>
                </a:cubicBezTo>
                <a:cubicBezTo>
                  <a:pt x="56" y="92"/>
                  <a:pt x="54" y="94"/>
                  <a:pt x="52" y="94"/>
                </a:cubicBezTo>
                <a:cubicBezTo>
                  <a:pt x="49" y="94"/>
                  <a:pt x="47" y="92"/>
                  <a:pt x="47" y="90"/>
                </a:cubicBezTo>
                <a:close/>
                <a:moveTo>
                  <a:pt x="87" y="125"/>
                </a:moveTo>
                <a:cubicBezTo>
                  <a:pt x="83" y="129"/>
                  <a:pt x="77" y="131"/>
                  <a:pt x="71" y="131"/>
                </a:cubicBezTo>
                <a:cubicBezTo>
                  <a:pt x="65" y="131"/>
                  <a:pt x="59" y="129"/>
                  <a:pt x="54" y="125"/>
                </a:cubicBezTo>
                <a:cubicBezTo>
                  <a:pt x="52" y="123"/>
                  <a:pt x="52" y="120"/>
                  <a:pt x="54" y="118"/>
                </a:cubicBezTo>
                <a:cubicBezTo>
                  <a:pt x="55" y="117"/>
                  <a:pt x="57" y="117"/>
                  <a:pt x="58" y="117"/>
                </a:cubicBezTo>
                <a:cubicBezTo>
                  <a:pt x="59" y="117"/>
                  <a:pt x="60" y="117"/>
                  <a:pt x="61" y="118"/>
                </a:cubicBezTo>
                <a:cubicBezTo>
                  <a:pt x="63" y="121"/>
                  <a:pt x="67" y="122"/>
                  <a:pt x="71" y="122"/>
                </a:cubicBezTo>
                <a:cubicBezTo>
                  <a:pt x="74" y="122"/>
                  <a:pt x="78" y="121"/>
                  <a:pt x="80" y="118"/>
                </a:cubicBezTo>
                <a:cubicBezTo>
                  <a:pt x="81" y="117"/>
                  <a:pt x="83" y="117"/>
                  <a:pt x="84" y="117"/>
                </a:cubicBezTo>
                <a:cubicBezTo>
                  <a:pt x="85" y="117"/>
                  <a:pt x="86" y="117"/>
                  <a:pt x="87" y="118"/>
                </a:cubicBezTo>
                <a:cubicBezTo>
                  <a:pt x="89" y="120"/>
                  <a:pt x="89" y="123"/>
                  <a:pt x="87" y="125"/>
                </a:cubicBezTo>
                <a:close/>
                <a:moveTo>
                  <a:pt x="89" y="94"/>
                </a:moveTo>
                <a:cubicBezTo>
                  <a:pt x="86" y="94"/>
                  <a:pt x="84" y="92"/>
                  <a:pt x="84" y="90"/>
                </a:cubicBezTo>
                <a:cubicBezTo>
                  <a:pt x="84" y="87"/>
                  <a:pt x="86" y="85"/>
                  <a:pt x="88" y="85"/>
                </a:cubicBezTo>
                <a:cubicBezTo>
                  <a:pt x="91" y="85"/>
                  <a:pt x="93" y="87"/>
                  <a:pt x="93" y="89"/>
                </a:cubicBezTo>
                <a:cubicBezTo>
                  <a:pt x="94" y="92"/>
                  <a:pt x="92" y="94"/>
                  <a:pt x="89" y="94"/>
                </a:cubicBezTo>
                <a:close/>
                <a:moveTo>
                  <a:pt x="130" y="110"/>
                </a:moveTo>
                <a:cubicBezTo>
                  <a:pt x="136" y="107"/>
                  <a:pt x="140" y="101"/>
                  <a:pt x="140" y="93"/>
                </a:cubicBezTo>
                <a:cubicBezTo>
                  <a:pt x="140" y="87"/>
                  <a:pt x="136" y="81"/>
                  <a:pt x="130" y="77"/>
                </a:cubicBezTo>
                <a:lnTo>
                  <a:pt x="130" y="110"/>
                </a:lnTo>
                <a:close/>
                <a:moveTo>
                  <a:pt x="0" y="94"/>
                </a:moveTo>
                <a:cubicBezTo>
                  <a:pt x="0" y="101"/>
                  <a:pt x="4" y="107"/>
                  <a:pt x="10" y="110"/>
                </a:cubicBezTo>
                <a:cubicBezTo>
                  <a:pt x="10" y="78"/>
                  <a:pt x="10" y="78"/>
                  <a:pt x="10" y="78"/>
                </a:cubicBezTo>
                <a:cubicBezTo>
                  <a:pt x="3" y="81"/>
                  <a:pt x="0" y="87"/>
                  <a:pt x="0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2CE116EF-0FD8-A243-E350-30311D21FE94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2471738"/>
            <a:ext cx="254000" cy="254000"/>
          </a:xfrm>
          <a:custGeom>
            <a:avLst/>
            <a:gdLst>
              <a:gd name="T0" fmla="*/ 37 w 160"/>
              <a:gd name="T1" fmla="*/ 76 h 160"/>
              <a:gd name="T2" fmla="*/ 79 w 160"/>
              <a:gd name="T3" fmla="*/ 152 h 160"/>
              <a:gd name="T4" fmla="*/ 121 w 160"/>
              <a:gd name="T5" fmla="*/ 76 h 160"/>
              <a:gd name="T6" fmla="*/ 57 w 160"/>
              <a:gd name="T7" fmla="*/ 90 h 160"/>
              <a:gd name="T8" fmla="*/ 65 w 160"/>
              <a:gd name="T9" fmla="*/ 90 h 160"/>
              <a:gd name="T10" fmla="*/ 61 w 160"/>
              <a:gd name="T11" fmla="*/ 95 h 160"/>
              <a:gd name="T12" fmla="*/ 81 w 160"/>
              <a:gd name="T13" fmla="*/ 133 h 160"/>
              <a:gd name="T14" fmla="*/ 63 w 160"/>
              <a:gd name="T15" fmla="*/ 120 h 160"/>
              <a:gd name="T16" fmla="*/ 70 w 160"/>
              <a:gd name="T17" fmla="*/ 120 h 160"/>
              <a:gd name="T18" fmla="*/ 90 w 160"/>
              <a:gd name="T19" fmla="*/ 120 h 160"/>
              <a:gd name="T20" fmla="*/ 96 w 160"/>
              <a:gd name="T21" fmla="*/ 120 h 160"/>
              <a:gd name="T22" fmla="*/ 99 w 160"/>
              <a:gd name="T23" fmla="*/ 95 h 160"/>
              <a:gd name="T24" fmla="*/ 99 w 160"/>
              <a:gd name="T25" fmla="*/ 86 h 160"/>
              <a:gd name="T26" fmla="*/ 99 w 160"/>
              <a:gd name="T27" fmla="*/ 95 h 160"/>
              <a:gd name="T28" fmla="*/ 38 w 160"/>
              <a:gd name="T29" fmla="*/ 57 h 160"/>
              <a:gd name="T30" fmla="*/ 122 w 160"/>
              <a:gd name="T31" fmla="*/ 66 h 160"/>
              <a:gd name="T32" fmla="*/ 80 w 160"/>
              <a:gd name="T33" fmla="*/ 0 h 160"/>
              <a:gd name="T34" fmla="*/ 0 w 160"/>
              <a:gd name="T35" fmla="*/ 156 h 160"/>
              <a:gd name="T36" fmla="*/ 79 w 160"/>
              <a:gd name="T37" fmla="*/ 160 h 160"/>
              <a:gd name="T38" fmla="*/ 28 w 160"/>
              <a:gd name="T39" fmla="*/ 65 h 160"/>
              <a:gd name="T40" fmla="*/ 28 w 160"/>
              <a:gd name="T41" fmla="*/ 53 h 160"/>
              <a:gd name="T42" fmla="*/ 75 w 160"/>
              <a:gd name="T43" fmla="*/ 48 h 160"/>
              <a:gd name="T44" fmla="*/ 70 w 160"/>
              <a:gd name="T45" fmla="*/ 39 h 160"/>
              <a:gd name="T46" fmla="*/ 70 w 160"/>
              <a:gd name="T47" fmla="*/ 30 h 160"/>
              <a:gd name="T48" fmla="*/ 75 w 160"/>
              <a:gd name="T49" fmla="*/ 25 h 160"/>
              <a:gd name="T50" fmla="*/ 83 w 160"/>
              <a:gd name="T51" fmla="*/ 25 h 160"/>
              <a:gd name="T52" fmla="*/ 88 w 160"/>
              <a:gd name="T53" fmla="*/ 30 h 160"/>
              <a:gd name="T54" fmla="*/ 88 w 160"/>
              <a:gd name="T55" fmla="*/ 39 h 160"/>
              <a:gd name="T56" fmla="*/ 83 w 160"/>
              <a:gd name="T57" fmla="*/ 48 h 160"/>
              <a:gd name="T58" fmla="*/ 130 w 160"/>
              <a:gd name="T59" fmla="*/ 53 h 160"/>
              <a:gd name="T60" fmla="*/ 130 w 160"/>
              <a:gd name="T61" fmla="*/ 65 h 160"/>
              <a:gd name="T62" fmla="*/ 79 w 160"/>
              <a:gd name="T63" fmla="*/ 160 h 160"/>
              <a:gd name="T64" fmla="*/ 158 w 160"/>
              <a:gd name="T65" fmla="*/ 156 h 160"/>
              <a:gd name="T66" fmla="*/ 80 w 160"/>
              <a:gd name="T6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60">
                <a:moveTo>
                  <a:pt x="121" y="76"/>
                </a:moveTo>
                <a:cubicBezTo>
                  <a:pt x="37" y="76"/>
                  <a:pt x="37" y="76"/>
                  <a:pt x="37" y="76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7" y="133"/>
                  <a:pt x="56" y="152"/>
                  <a:pt x="79" y="152"/>
                </a:cubicBezTo>
                <a:cubicBezTo>
                  <a:pt x="103" y="152"/>
                  <a:pt x="121" y="133"/>
                  <a:pt x="121" y="110"/>
                </a:cubicBezTo>
                <a:lnTo>
                  <a:pt x="121" y="76"/>
                </a:lnTo>
                <a:close/>
                <a:moveTo>
                  <a:pt x="61" y="95"/>
                </a:moveTo>
                <a:cubicBezTo>
                  <a:pt x="58" y="95"/>
                  <a:pt x="57" y="93"/>
                  <a:pt x="57" y="90"/>
                </a:cubicBezTo>
                <a:cubicBezTo>
                  <a:pt x="57" y="87"/>
                  <a:pt x="59" y="85"/>
                  <a:pt x="61" y="85"/>
                </a:cubicBezTo>
                <a:cubicBezTo>
                  <a:pt x="63" y="85"/>
                  <a:pt x="65" y="87"/>
                  <a:pt x="65" y="90"/>
                </a:cubicBezTo>
                <a:cubicBezTo>
                  <a:pt x="65" y="92"/>
                  <a:pt x="63" y="94"/>
                  <a:pt x="61" y="94"/>
                </a:cubicBezTo>
                <a:cubicBezTo>
                  <a:pt x="61" y="95"/>
                  <a:pt x="61" y="95"/>
                  <a:pt x="61" y="95"/>
                </a:cubicBezTo>
                <a:close/>
                <a:moveTo>
                  <a:pt x="97" y="126"/>
                </a:moveTo>
                <a:cubicBezTo>
                  <a:pt x="92" y="131"/>
                  <a:pt x="86" y="133"/>
                  <a:pt x="81" y="133"/>
                </a:cubicBezTo>
                <a:cubicBezTo>
                  <a:pt x="74" y="133"/>
                  <a:pt x="68" y="131"/>
                  <a:pt x="63" y="126"/>
                </a:cubicBezTo>
                <a:cubicBezTo>
                  <a:pt x="61" y="124"/>
                  <a:pt x="61" y="121"/>
                  <a:pt x="63" y="120"/>
                </a:cubicBezTo>
                <a:cubicBezTo>
                  <a:pt x="64" y="119"/>
                  <a:pt x="66" y="118"/>
                  <a:pt x="67" y="118"/>
                </a:cubicBezTo>
                <a:cubicBezTo>
                  <a:pt x="68" y="118"/>
                  <a:pt x="69" y="119"/>
                  <a:pt x="70" y="120"/>
                </a:cubicBezTo>
                <a:cubicBezTo>
                  <a:pt x="73" y="122"/>
                  <a:pt x="76" y="124"/>
                  <a:pt x="80" y="124"/>
                </a:cubicBezTo>
                <a:cubicBezTo>
                  <a:pt x="84" y="124"/>
                  <a:pt x="87" y="122"/>
                  <a:pt x="90" y="120"/>
                </a:cubicBezTo>
                <a:cubicBezTo>
                  <a:pt x="91" y="119"/>
                  <a:pt x="92" y="118"/>
                  <a:pt x="93" y="118"/>
                </a:cubicBezTo>
                <a:cubicBezTo>
                  <a:pt x="94" y="118"/>
                  <a:pt x="96" y="119"/>
                  <a:pt x="96" y="120"/>
                </a:cubicBezTo>
                <a:cubicBezTo>
                  <a:pt x="98" y="121"/>
                  <a:pt x="98" y="124"/>
                  <a:pt x="97" y="126"/>
                </a:cubicBezTo>
                <a:close/>
                <a:moveTo>
                  <a:pt x="99" y="95"/>
                </a:moveTo>
                <a:cubicBezTo>
                  <a:pt x="96" y="95"/>
                  <a:pt x="94" y="93"/>
                  <a:pt x="94" y="91"/>
                </a:cubicBezTo>
                <a:cubicBezTo>
                  <a:pt x="94" y="88"/>
                  <a:pt x="96" y="86"/>
                  <a:pt x="99" y="86"/>
                </a:cubicBezTo>
                <a:cubicBezTo>
                  <a:pt x="101" y="86"/>
                  <a:pt x="103" y="88"/>
                  <a:pt x="103" y="91"/>
                </a:cubicBezTo>
                <a:cubicBezTo>
                  <a:pt x="104" y="93"/>
                  <a:pt x="101" y="95"/>
                  <a:pt x="99" y="95"/>
                </a:cubicBezTo>
                <a:close/>
                <a:moveTo>
                  <a:pt x="122" y="57"/>
                </a:moveTo>
                <a:cubicBezTo>
                  <a:pt x="38" y="57"/>
                  <a:pt x="38" y="57"/>
                  <a:pt x="38" y="57"/>
                </a:cubicBezTo>
                <a:cubicBezTo>
                  <a:pt x="38" y="66"/>
                  <a:pt x="38" y="66"/>
                  <a:pt x="38" y="66"/>
                </a:cubicBezTo>
                <a:cubicBezTo>
                  <a:pt x="122" y="66"/>
                  <a:pt x="122" y="66"/>
                  <a:pt x="122" y="66"/>
                </a:cubicBezTo>
                <a:lnTo>
                  <a:pt x="122" y="57"/>
                </a:ln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4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51" y="160"/>
                  <a:pt x="28" y="137"/>
                  <a:pt x="28" y="109"/>
                </a:cubicBezTo>
                <a:cubicBezTo>
                  <a:pt x="28" y="65"/>
                  <a:pt x="28" y="65"/>
                  <a:pt x="28" y="65"/>
                </a:cubicBezTo>
                <a:cubicBezTo>
                  <a:pt x="28" y="64"/>
                  <a:pt x="28" y="64"/>
                  <a:pt x="28" y="64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50"/>
                  <a:pt x="30" y="48"/>
                  <a:pt x="32" y="48"/>
                </a:cubicBezTo>
                <a:cubicBezTo>
                  <a:pt x="75" y="48"/>
                  <a:pt x="75" y="48"/>
                  <a:pt x="75" y="48"/>
                </a:cubicBezTo>
                <a:cubicBezTo>
                  <a:pt x="75" y="39"/>
                  <a:pt x="75" y="39"/>
                  <a:pt x="75" y="39"/>
                </a:cubicBezTo>
                <a:cubicBezTo>
                  <a:pt x="70" y="39"/>
                  <a:pt x="70" y="39"/>
                  <a:pt x="70" y="39"/>
                </a:cubicBezTo>
                <a:cubicBezTo>
                  <a:pt x="68" y="39"/>
                  <a:pt x="66" y="36"/>
                  <a:pt x="66" y="34"/>
                </a:cubicBezTo>
                <a:cubicBezTo>
                  <a:pt x="66" y="32"/>
                  <a:pt x="68" y="30"/>
                  <a:pt x="70" y="30"/>
                </a:cubicBezTo>
                <a:cubicBezTo>
                  <a:pt x="75" y="30"/>
                  <a:pt x="75" y="30"/>
                  <a:pt x="75" y="30"/>
                </a:cubicBezTo>
                <a:cubicBezTo>
                  <a:pt x="75" y="25"/>
                  <a:pt x="75" y="25"/>
                  <a:pt x="75" y="25"/>
                </a:cubicBezTo>
                <a:cubicBezTo>
                  <a:pt x="75" y="23"/>
                  <a:pt x="77" y="21"/>
                  <a:pt x="79" y="21"/>
                </a:cubicBezTo>
                <a:cubicBezTo>
                  <a:pt x="82" y="21"/>
                  <a:pt x="83" y="23"/>
                  <a:pt x="83" y="25"/>
                </a:cubicBezTo>
                <a:cubicBezTo>
                  <a:pt x="83" y="30"/>
                  <a:pt x="83" y="30"/>
                  <a:pt x="83" y="30"/>
                </a:cubicBezTo>
                <a:cubicBezTo>
                  <a:pt x="88" y="30"/>
                  <a:pt x="88" y="30"/>
                  <a:pt x="88" y="30"/>
                </a:cubicBezTo>
                <a:cubicBezTo>
                  <a:pt x="91" y="30"/>
                  <a:pt x="93" y="32"/>
                  <a:pt x="93" y="34"/>
                </a:cubicBezTo>
                <a:cubicBezTo>
                  <a:pt x="93" y="36"/>
                  <a:pt x="91" y="39"/>
                  <a:pt x="88" y="39"/>
                </a:cubicBezTo>
                <a:cubicBezTo>
                  <a:pt x="83" y="39"/>
                  <a:pt x="83" y="39"/>
                  <a:pt x="83" y="39"/>
                </a:cubicBezTo>
                <a:cubicBezTo>
                  <a:pt x="83" y="48"/>
                  <a:pt x="83" y="48"/>
                  <a:pt x="83" y="48"/>
                </a:cubicBezTo>
                <a:cubicBezTo>
                  <a:pt x="126" y="48"/>
                  <a:pt x="126" y="48"/>
                  <a:pt x="126" y="48"/>
                </a:cubicBezTo>
                <a:cubicBezTo>
                  <a:pt x="128" y="48"/>
                  <a:pt x="130" y="50"/>
                  <a:pt x="130" y="53"/>
                </a:cubicBezTo>
                <a:cubicBezTo>
                  <a:pt x="130" y="64"/>
                  <a:pt x="130" y="64"/>
                  <a:pt x="130" y="64"/>
                </a:cubicBezTo>
                <a:cubicBezTo>
                  <a:pt x="130" y="65"/>
                  <a:pt x="130" y="65"/>
                  <a:pt x="130" y="65"/>
                </a:cubicBezTo>
                <a:cubicBezTo>
                  <a:pt x="130" y="109"/>
                  <a:pt x="130" y="109"/>
                  <a:pt x="130" y="109"/>
                </a:cubicBezTo>
                <a:cubicBezTo>
                  <a:pt x="130" y="137"/>
                  <a:pt x="107" y="160"/>
                  <a:pt x="79" y="160"/>
                </a:cubicBezTo>
                <a:cubicBezTo>
                  <a:pt x="154" y="160"/>
                  <a:pt x="154" y="160"/>
                  <a:pt x="154" y="160"/>
                </a:cubicBezTo>
                <a:cubicBezTo>
                  <a:pt x="156" y="160"/>
                  <a:pt x="158" y="158"/>
                  <a:pt x="158" y="156"/>
                </a:cubicBezTo>
                <a:cubicBezTo>
                  <a:pt x="158" y="80"/>
                  <a:pt x="158" y="80"/>
                  <a:pt x="158" y="80"/>
                </a:cubicBezTo>
                <a:cubicBezTo>
                  <a:pt x="160" y="37"/>
                  <a:pt x="124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539AD924-CE09-C308-08D9-E0D64CEA2F29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3022600"/>
            <a:ext cx="222250" cy="254000"/>
          </a:xfrm>
          <a:custGeom>
            <a:avLst/>
            <a:gdLst>
              <a:gd name="T0" fmla="*/ 75 w 140"/>
              <a:gd name="T1" fmla="*/ 38 h 160"/>
              <a:gd name="T2" fmla="*/ 75 w 140"/>
              <a:gd name="T3" fmla="*/ 24 h 160"/>
              <a:gd name="T4" fmla="*/ 88 w 140"/>
              <a:gd name="T5" fmla="*/ 10 h 160"/>
              <a:gd name="T6" fmla="*/ 102 w 140"/>
              <a:gd name="T7" fmla="*/ 24 h 160"/>
              <a:gd name="T8" fmla="*/ 98 w 140"/>
              <a:gd name="T9" fmla="*/ 28 h 160"/>
              <a:gd name="T10" fmla="*/ 94 w 140"/>
              <a:gd name="T11" fmla="*/ 24 h 160"/>
              <a:gd name="T12" fmla="*/ 89 w 140"/>
              <a:gd name="T13" fmla="*/ 19 h 160"/>
              <a:gd name="T14" fmla="*/ 84 w 140"/>
              <a:gd name="T15" fmla="*/ 24 h 160"/>
              <a:gd name="T16" fmla="*/ 98 w 140"/>
              <a:gd name="T17" fmla="*/ 37 h 160"/>
              <a:gd name="T18" fmla="*/ 112 w 140"/>
              <a:gd name="T19" fmla="*/ 24 h 160"/>
              <a:gd name="T20" fmla="*/ 89 w 140"/>
              <a:gd name="T21" fmla="*/ 0 h 160"/>
              <a:gd name="T22" fmla="*/ 66 w 140"/>
              <a:gd name="T23" fmla="*/ 24 h 160"/>
              <a:gd name="T24" fmla="*/ 66 w 140"/>
              <a:gd name="T25" fmla="*/ 38 h 160"/>
              <a:gd name="T26" fmla="*/ 19 w 140"/>
              <a:gd name="T27" fmla="*/ 90 h 160"/>
              <a:gd name="T28" fmla="*/ 19 w 140"/>
              <a:gd name="T29" fmla="*/ 118 h 160"/>
              <a:gd name="T30" fmla="*/ 61 w 140"/>
              <a:gd name="T31" fmla="*/ 160 h 160"/>
              <a:gd name="T32" fmla="*/ 80 w 140"/>
              <a:gd name="T33" fmla="*/ 160 h 160"/>
              <a:gd name="T34" fmla="*/ 122 w 140"/>
              <a:gd name="T35" fmla="*/ 118 h 160"/>
              <a:gd name="T36" fmla="*/ 122 w 140"/>
              <a:gd name="T37" fmla="*/ 90 h 160"/>
              <a:gd name="T38" fmla="*/ 75 w 140"/>
              <a:gd name="T39" fmla="*/ 38 h 160"/>
              <a:gd name="T40" fmla="*/ 47 w 140"/>
              <a:gd name="T41" fmla="*/ 90 h 160"/>
              <a:gd name="T42" fmla="*/ 51 w 140"/>
              <a:gd name="T43" fmla="*/ 85 h 160"/>
              <a:gd name="T44" fmla="*/ 55 w 140"/>
              <a:gd name="T45" fmla="*/ 90 h 160"/>
              <a:gd name="T46" fmla="*/ 51 w 140"/>
              <a:gd name="T47" fmla="*/ 94 h 160"/>
              <a:gd name="T48" fmla="*/ 47 w 140"/>
              <a:gd name="T49" fmla="*/ 90 h 160"/>
              <a:gd name="T50" fmla="*/ 86 w 140"/>
              <a:gd name="T51" fmla="*/ 125 h 160"/>
              <a:gd name="T52" fmla="*/ 70 w 140"/>
              <a:gd name="T53" fmla="*/ 131 h 160"/>
              <a:gd name="T54" fmla="*/ 53 w 140"/>
              <a:gd name="T55" fmla="*/ 125 h 160"/>
              <a:gd name="T56" fmla="*/ 53 w 140"/>
              <a:gd name="T57" fmla="*/ 118 h 160"/>
              <a:gd name="T58" fmla="*/ 57 w 140"/>
              <a:gd name="T59" fmla="*/ 117 h 160"/>
              <a:gd name="T60" fmla="*/ 60 w 140"/>
              <a:gd name="T61" fmla="*/ 118 h 160"/>
              <a:gd name="T62" fmla="*/ 70 w 140"/>
              <a:gd name="T63" fmla="*/ 122 h 160"/>
              <a:gd name="T64" fmla="*/ 80 w 140"/>
              <a:gd name="T65" fmla="*/ 118 h 160"/>
              <a:gd name="T66" fmla="*/ 83 w 140"/>
              <a:gd name="T67" fmla="*/ 117 h 160"/>
              <a:gd name="T68" fmla="*/ 86 w 140"/>
              <a:gd name="T69" fmla="*/ 118 h 160"/>
              <a:gd name="T70" fmla="*/ 86 w 140"/>
              <a:gd name="T71" fmla="*/ 125 h 160"/>
              <a:gd name="T72" fmla="*/ 88 w 140"/>
              <a:gd name="T73" fmla="*/ 94 h 160"/>
              <a:gd name="T74" fmla="*/ 84 w 140"/>
              <a:gd name="T75" fmla="*/ 90 h 160"/>
              <a:gd name="T76" fmla="*/ 88 w 140"/>
              <a:gd name="T77" fmla="*/ 85 h 160"/>
              <a:gd name="T78" fmla="*/ 93 w 140"/>
              <a:gd name="T79" fmla="*/ 90 h 160"/>
              <a:gd name="T80" fmla="*/ 88 w 140"/>
              <a:gd name="T81" fmla="*/ 94 h 160"/>
              <a:gd name="T82" fmla="*/ 0 w 140"/>
              <a:gd name="T83" fmla="*/ 94 h 160"/>
              <a:gd name="T84" fmla="*/ 9 w 140"/>
              <a:gd name="T85" fmla="*/ 111 h 160"/>
              <a:gd name="T86" fmla="*/ 9 w 140"/>
              <a:gd name="T87" fmla="*/ 90 h 160"/>
              <a:gd name="T88" fmla="*/ 10 w 140"/>
              <a:gd name="T89" fmla="*/ 78 h 160"/>
              <a:gd name="T90" fmla="*/ 0 w 140"/>
              <a:gd name="T91" fmla="*/ 94 h 160"/>
              <a:gd name="T92" fmla="*/ 130 w 140"/>
              <a:gd name="T93" fmla="*/ 77 h 160"/>
              <a:gd name="T94" fmla="*/ 131 w 140"/>
              <a:gd name="T95" fmla="*/ 89 h 160"/>
              <a:gd name="T96" fmla="*/ 131 w 140"/>
              <a:gd name="T97" fmla="*/ 110 h 160"/>
              <a:gd name="T98" fmla="*/ 140 w 140"/>
              <a:gd name="T99" fmla="*/ 94 h 160"/>
              <a:gd name="T100" fmla="*/ 130 w 140"/>
              <a:gd name="T101" fmla="*/ 7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60">
                <a:moveTo>
                  <a:pt x="75" y="38"/>
                </a:moveTo>
                <a:cubicBezTo>
                  <a:pt x="75" y="24"/>
                  <a:pt x="75" y="24"/>
                  <a:pt x="75" y="24"/>
                </a:cubicBezTo>
                <a:cubicBezTo>
                  <a:pt x="75" y="16"/>
                  <a:pt x="81" y="10"/>
                  <a:pt x="88" y="10"/>
                </a:cubicBezTo>
                <a:cubicBezTo>
                  <a:pt x="96" y="10"/>
                  <a:pt x="102" y="16"/>
                  <a:pt x="102" y="24"/>
                </a:cubicBezTo>
                <a:cubicBezTo>
                  <a:pt x="102" y="26"/>
                  <a:pt x="100" y="28"/>
                  <a:pt x="98" y="28"/>
                </a:cubicBezTo>
                <a:cubicBezTo>
                  <a:pt x="95" y="28"/>
                  <a:pt x="94" y="26"/>
                  <a:pt x="94" y="24"/>
                </a:cubicBezTo>
                <a:cubicBezTo>
                  <a:pt x="94" y="21"/>
                  <a:pt x="92" y="19"/>
                  <a:pt x="89" y="19"/>
                </a:cubicBezTo>
                <a:cubicBezTo>
                  <a:pt x="86" y="19"/>
                  <a:pt x="84" y="21"/>
                  <a:pt x="84" y="24"/>
                </a:cubicBezTo>
                <a:cubicBezTo>
                  <a:pt x="84" y="32"/>
                  <a:pt x="91" y="37"/>
                  <a:pt x="98" y="37"/>
                </a:cubicBezTo>
                <a:cubicBezTo>
                  <a:pt x="106" y="37"/>
                  <a:pt x="112" y="31"/>
                  <a:pt x="112" y="24"/>
                </a:cubicBezTo>
                <a:cubicBezTo>
                  <a:pt x="112" y="11"/>
                  <a:pt x="102" y="0"/>
                  <a:pt x="89" y="0"/>
                </a:cubicBezTo>
                <a:cubicBezTo>
                  <a:pt x="76" y="0"/>
                  <a:pt x="66" y="11"/>
                  <a:pt x="66" y="24"/>
                </a:cubicBezTo>
                <a:cubicBezTo>
                  <a:pt x="66" y="38"/>
                  <a:pt x="66" y="38"/>
                  <a:pt x="66" y="38"/>
                </a:cubicBezTo>
                <a:cubicBezTo>
                  <a:pt x="39" y="41"/>
                  <a:pt x="19" y="62"/>
                  <a:pt x="19" y="90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9" y="141"/>
                  <a:pt x="38" y="160"/>
                  <a:pt x="61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103" y="160"/>
                  <a:pt x="122" y="141"/>
                  <a:pt x="122" y="118"/>
                </a:cubicBezTo>
                <a:cubicBezTo>
                  <a:pt x="122" y="90"/>
                  <a:pt x="122" y="90"/>
                  <a:pt x="122" y="90"/>
                </a:cubicBezTo>
                <a:cubicBezTo>
                  <a:pt x="121" y="63"/>
                  <a:pt x="101" y="41"/>
                  <a:pt x="75" y="38"/>
                </a:cubicBezTo>
                <a:close/>
                <a:moveTo>
                  <a:pt x="47" y="90"/>
                </a:moveTo>
                <a:cubicBezTo>
                  <a:pt x="47" y="87"/>
                  <a:pt x="49" y="85"/>
                  <a:pt x="51" y="85"/>
                </a:cubicBezTo>
                <a:cubicBezTo>
                  <a:pt x="53" y="85"/>
                  <a:pt x="55" y="87"/>
                  <a:pt x="55" y="90"/>
                </a:cubicBezTo>
                <a:cubicBezTo>
                  <a:pt x="55" y="92"/>
                  <a:pt x="53" y="94"/>
                  <a:pt x="51" y="94"/>
                </a:cubicBezTo>
                <a:cubicBezTo>
                  <a:pt x="49" y="94"/>
                  <a:pt x="47" y="92"/>
                  <a:pt x="47" y="90"/>
                </a:cubicBezTo>
                <a:close/>
                <a:moveTo>
                  <a:pt x="86" y="125"/>
                </a:moveTo>
                <a:cubicBezTo>
                  <a:pt x="82" y="129"/>
                  <a:pt x="76" y="131"/>
                  <a:pt x="70" y="131"/>
                </a:cubicBezTo>
                <a:cubicBezTo>
                  <a:pt x="64" y="131"/>
                  <a:pt x="58" y="129"/>
                  <a:pt x="53" y="125"/>
                </a:cubicBezTo>
                <a:cubicBezTo>
                  <a:pt x="51" y="123"/>
                  <a:pt x="51" y="120"/>
                  <a:pt x="53" y="118"/>
                </a:cubicBezTo>
                <a:cubicBezTo>
                  <a:pt x="54" y="117"/>
                  <a:pt x="56" y="117"/>
                  <a:pt x="57" y="117"/>
                </a:cubicBezTo>
                <a:cubicBezTo>
                  <a:pt x="58" y="117"/>
                  <a:pt x="59" y="117"/>
                  <a:pt x="60" y="118"/>
                </a:cubicBezTo>
                <a:cubicBezTo>
                  <a:pt x="63" y="121"/>
                  <a:pt x="66" y="122"/>
                  <a:pt x="70" y="122"/>
                </a:cubicBezTo>
                <a:cubicBezTo>
                  <a:pt x="73" y="122"/>
                  <a:pt x="77" y="121"/>
                  <a:pt x="80" y="118"/>
                </a:cubicBezTo>
                <a:cubicBezTo>
                  <a:pt x="81" y="117"/>
                  <a:pt x="82" y="117"/>
                  <a:pt x="83" y="117"/>
                </a:cubicBezTo>
                <a:cubicBezTo>
                  <a:pt x="84" y="117"/>
                  <a:pt x="85" y="117"/>
                  <a:pt x="86" y="118"/>
                </a:cubicBezTo>
                <a:cubicBezTo>
                  <a:pt x="88" y="120"/>
                  <a:pt x="88" y="123"/>
                  <a:pt x="86" y="125"/>
                </a:cubicBezTo>
                <a:close/>
                <a:moveTo>
                  <a:pt x="88" y="94"/>
                </a:moveTo>
                <a:cubicBezTo>
                  <a:pt x="86" y="94"/>
                  <a:pt x="84" y="92"/>
                  <a:pt x="84" y="90"/>
                </a:cubicBezTo>
                <a:cubicBezTo>
                  <a:pt x="84" y="87"/>
                  <a:pt x="86" y="85"/>
                  <a:pt x="88" y="85"/>
                </a:cubicBezTo>
                <a:cubicBezTo>
                  <a:pt x="91" y="85"/>
                  <a:pt x="93" y="87"/>
                  <a:pt x="93" y="90"/>
                </a:cubicBezTo>
                <a:cubicBezTo>
                  <a:pt x="93" y="92"/>
                  <a:pt x="91" y="94"/>
                  <a:pt x="88" y="94"/>
                </a:cubicBezTo>
                <a:close/>
                <a:moveTo>
                  <a:pt x="0" y="94"/>
                </a:moveTo>
                <a:cubicBezTo>
                  <a:pt x="0" y="101"/>
                  <a:pt x="4" y="107"/>
                  <a:pt x="9" y="111"/>
                </a:cubicBezTo>
                <a:cubicBezTo>
                  <a:pt x="9" y="90"/>
                  <a:pt x="9" y="90"/>
                  <a:pt x="9" y="90"/>
                </a:cubicBezTo>
                <a:cubicBezTo>
                  <a:pt x="9" y="86"/>
                  <a:pt x="10" y="82"/>
                  <a:pt x="10" y="78"/>
                </a:cubicBezTo>
                <a:cubicBezTo>
                  <a:pt x="4" y="81"/>
                  <a:pt x="0" y="87"/>
                  <a:pt x="0" y="94"/>
                </a:cubicBezTo>
                <a:close/>
                <a:moveTo>
                  <a:pt x="130" y="77"/>
                </a:moveTo>
                <a:cubicBezTo>
                  <a:pt x="131" y="81"/>
                  <a:pt x="131" y="85"/>
                  <a:pt x="131" y="89"/>
                </a:cubicBezTo>
                <a:cubicBezTo>
                  <a:pt x="131" y="110"/>
                  <a:pt x="131" y="110"/>
                  <a:pt x="131" y="110"/>
                </a:cubicBezTo>
                <a:cubicBezTo>
                  <a:pt x="136" y="107"/>
                  <a:pt x="140" y="101"/>
                  <a:pt x="140" y="94"/>
                </a:cubicBezTo>
                <a:cubicBezTo>
                  <a:pt x="140" y="87"/>
                  <a:pt x="136" y="81"/>
                  <a:pt x="130" y="7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9FF5A53B-C8E9-FECC-F561-7013FDF8F259}"/>
              </a:ext>
            </a:extLst>
          </p:cNvPr>
          <p:cNvSpPr>
            <a:spLocks noEditPoints="1"/>
          </p:cNvSpPr>
          <p:nvPr/>
        </p:nvSpPr>
        <p:spPr bwMode="auto">
          <a:xfrm>
            <a:off x="1276351" y="3573463"/>
            <a:ext cx="254000" cy="254000"/>
          </a:xfrm>
          <a:custGeom>
            <a:avLst/>
            <a:gdLst>
              <a:gd name="T0" fmla="*/ 82 w 160"/>
              <a:gd name="T1" fmla="*/ 1 h 160"/>
              <a:gd name="T2" fmla="*/ 78 w 160"/>
              <a:gd name="T3" fmla="*/ 1 h 160"/>
              <a:gd name="T4" fmla="*/ 0 w 160"/>
              <a:gd name="T5" fmla="*/ 43 h 160"/>
              <a:gd name="T6" fmla="*/ 155 w 160"/>
              <a:gd name="T7" fmla="*/ 47 h 160"/>
              <a:gd name="T8" fmla="*/ 157 w 160"/>
              <a:gd name="T9" fmla="*/ 38 h 160"/>
              <a:gd name="T10" fmla="*/ 10 w 160"/>
              <a:gd name="T11" fmla="*/ 94 h 160"/>
              <a:gd name="T12" fmla="*/ 14 w 160"/>
              <a:gd name="T13" fmla="*/ 160 h 160"/>
              <a:gd name="T14" fmla="*/ 29 w 160"/>
              <a:gd name="T15" fmla="*/ 113 h 160"/>
              <a:gd name="T16" fmla="*/ 9 w 160"/>
              <a:gd name="T17" fmla="*/ 56 h 160"/>
              <a:gd name="T18" fmla="*/ 28 w 160"/>
              <a:gd name="T19" fmla="*/ 75 h 160"/>
              <a:gd name="T20" fmla="*/ 72 w 160"/>
              <a:gd name="T21" fmla="*/ 56 h 160"/>
              <a:gd name="T22" fmla="*/ 80 w 160"/>
              <a:gd name="T23" fmla="*/ 160 h 160"/>
              <a:gd name="T24" fmla="*/ 150 w 160"/>
              <a:gd name="T25" fmla="*/ 156 h 160"/>
              <a:gd name="T26" fmla="*/ 131 w 160"/>
              <a:gd name="T27" fmla="*/ 113 h 160"/>
              <a:gd name="T28" fmla="*/ 122 w 160"/>
              <a:gd name="T29" fmla="*/ 85 h 160"/>
              <a:gd name="T30" fmla="*/ 79 w 160"/>
              <a:gd name="T31" fmla="*/ 63 h 160"/>
              <a:gd name="T32" fmla="*/ 37 w 160"/>
              <a:gd name="T33" fmla="*/ 85 h 160"/>
              <a:gd name="T34" fmla="*/ 79 w 160"/>
              <a:gd name="T35" fmla="*/ 150 h 160"/>
              <a:gd name="T36" fmla="*/ 56 w 160"/>
              <a:gd name="T37" fmla="*/ 99 h 160"/>
              <a:gd name="T38" fmla="*/ 65 w 160"/>
              <a:gd name="T39" fmla="*/ 99 h 160"/>
              <a:gd name="T40" fmla="*/ 56 w 160"/>
              <a:gd name="T41" fmla="*/ 99 h 160"/>
              <a:gd name="T42" fmla="*/ 79 w 160"/>
              <a:gd name="T43" fmla="*/ 132 h 160"/>
              <a:gd name="T44" fmla="*/ 63 w 160"/>
              <a:gd name="T45" fmla="*/ 118 h 160"/>
              <a:gd name="T46" fmla="*/ 69 w 160"/>
              <a:gd name="T47" fmla="*/ 118 h 160"/>
              <a:gd name="T48" fmla="*/ 89 w 160"/>
              <a:gd name="T49" fmla="*/ 118 h 160"/>
              <a:gd name="T50" fmla="*/ 96 w 160"/>
              <a:gd name="T51" fmla="*/ 118 h 160"/>
              <a:gd name="T52" fmla="*/ 98 w 160"/>
              <a:gd name="T53" fmla="*/ 103 h 160"/>
              <a:gd name="T54" fmla="*/ 98 w 160"/>
              <a:gd name="T55" fmla="*/ 94 h 160"/>
              <a:gd name="T56" fmla="*/ 98 w 160"/>
              <a:gd name="T57" fmla="*/ 103 h 160"/>
              <a:gd name="T58" fmla="*/ 131 w 160"/>
              <a:gd name="T59" fmla="*/ 85 h 160"/>
              <a:gd name="T60" fmla="*/ 140 w 160"/>
              <a:gd name="T61" fmla="*/ 94 h 160"/>
              <a:gd name="T62" fmla="*/ 28 w 160"/>
              <a:gd name="T63" fmla="*/ 104 h 160"/>
              <a:gd name="T64" fmla="*/ 18 w 160"/>
              <a:gd name="T65" fmla="*/ 94 h 160"/>
              <a:gd name="T66" fmla="*/ 131 w 160"/>
              <a:gd name="T67" fmla="*/ 75 h 160"/>
              <a:gd name="T68" fmla="*/ 150 w 160"/>
              <a:gd name="T69" fmla="*/ 56 h 160"/>
              <a:gd name="T70" fmla="*/ 118 w 160"/>
              <a:gd name="T71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60">
                <a:moveTo>
                  <a:pt x="157" y="38"/>
                </a:moveTo>
                <a:cubicBezTo>
                  <a:pt x="82" y="1"/>
                  <a:pt x="82" y="1"/>
                  <a:pt x="82" y="1"/>
                </a:cubicBezTo>
                <a:cubicBezTo>
                  <a:pt x="81" y="0"/>
                  <a:pt x="81" y="0"/>
                  <a:pt x="80" y="0"/>
                </a:cubicBezTo>
                <a:cubicBezTo>
                  <a:pt x="79" y="0"/>
                  <a:pt x="79" y="0"/>
                  <a:pt x="78" y="1"/>
                </a:cubicBezTo>
                <a:cubicBezTo>
                  <a:pt x="3" y="38"/>
                  <a:pt x="3" y="38"/>
                  <a:pt x="3" y="38"/>
                </a:cubicBezTo>
                <a:cubicBezTo>
                  <a:pt x="1" y="39"/>
                  <a:pt x="0" y="41"/>
                  <a:pt x="0" y="43"/>
                </a:cubicBezTo>
                <a:cubicBezTo>
                  <a:pt x="1" y="45"/>
                  <a:pt x="3" y="47"/>
                  <a:pt x="5" y="47"/>
                </a:cubicBezTo>
                <a:cubicBezTo>
                  <a:pt x="155" y="47"/>
                  <a:pt x="155" y="47"/>
                  <a:pt x="155" y="47"/>
                </a:cubicBezTo>
                <a:cubicBezTo>
                  <a:pt x="157" y="47"/>
                  <a:pt x="159" y="45"/>
                  <a:pt x="160" y="43"/>
                </a:cubicBezTo>
                <a:cubicBezTo>
                  <a:pt x="160" y="41"/>
                  <a:pt x="159" y="39"/>
                  <a:pt x="157" y="38"/>
                </a:cubicBezTo>
                <a:close/>
                <a:moveTo>
                  <a:pt x="29" y="113"/>
                </a:moveTo>
                <a:cubicBezTo>
                  <a:pt x="18" y="113"/>
                  <a:pt x="10" y="105"/>
                  <a:pt x="10" y="94"/>
                </a:cubicBezTo>
                <a:cubicBezTo>
                  <a:pt x="10" y="156"/>
                  <a:pt x="10" y="156"/>
                  <a:pt x="10" y="156"/>
                </a:cubicBezTo>
                <a:cubicBezTo>
                  <a:pt x="10" y="158"/>
                  <a:pt x="12" y="160"/>
                  <a:pt x="14" y="160"/>
                </a:cubicBezTo>
                <a:cubicBezTo>
                  <a:pt x="78" y="160"/>
                  <a:pt x="78" y="160"/>
                  <a:pt x="78" y="160"/>
                </a:cubicBezTo>
                <a:cubicBezTo>
                  <a:pt x="52" y="160"/>
                  <a:pt x="30" y="139"/>
                  <a:pt x="29" y="113"/>
                </a:cubicBezTo>
                <a:close/>
                <a:moveTo>
                  <a:pt x="72" y="56"/>
                </a:moveTo>
                <a:cubicBezTo>
                  <a:pt x="9" y="56"/>
                  <a:pt x="9" y="56"/>
                  <a:pt x="9" y="56"/>
                </a:cubicBezTo>
                <a:cubicBezTo>
                  <a:pt x="9" y="94"/>
                  <a:pt x="9" y="94"/>
                  <a:pt x="9" y="94"/>
                </a:cubicBezTo>
                <a:cubicBezTo>
                  <a:pt x="9" y="84"/>
                  <a:pt x="17" y="75"/>
                  <a:pt x="28" y="75"/>
                </a:cubicBezTo>
                <a:cubicBezTo>
                  <a:pt x="40" y="75"/>
                  <a:pt x="40" y="75"/>
                  <a:pt x="40" y="75"/>
                </a:cubicBezTo>
                <a:cubicBezTo>
                  <a:pt x="53" y="75"/>
                  <a:pt x="66" y="68"/>
                  <a:pt x="72" y="56"/>
                </a:cubicBezTo>
                <a:close/>
                <a:moveTo>
                  <a:pt x="131" y="113"/>
                </a:moveTo>
                <a:cubicBezTo>
                  <a:pt x="128" y="140"/>
                  <a:pt x="106" y="160"/>
                  <a:pt x="80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48" y="160"/>
                  <a:pt x="150" y="158"/>
                  <a:pt x="150" y="156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0" y="105"/>
                  <a:pt x="142" y="113"/>
                  <a:pt x="131" y="113"/>
                </a:cubicBezTo>
                <a:close/>
                <a:moveTo>
                  <a:pt x="122" y="108"/>
                </a:moveTo>
                <a:cubicBezTo>
                  <a:pt x="122" y="85"/>
                  <a:pt x="122" y="85"/>
                  <a:pt x="122" y="85"/>
                </a:cubicBezTo>
                <a:cubicBezTo>
                  <a:pt x="119" y="85"/>
                  <a:pt x="119" y="85"/>
                  <a:pt x="119" y="85"/>
                </a:cubicBezTo>
                <a:cubicBezTo>
                  <a:pt x="102" y="85"/>
                  <a:pt x="88" y="76"/>
                  <a:pt x="79" y="63"/>
                </a:cubicBezTo>
                <a:cubicBezTo>
                  <a:pt x="71" y="76"/>
                  <a:pt x="57" y="85"/>
                  <a:pt x="40" y="85"/>
                </a:cubicBezTo>
                <a:cubicBezTo>
                  <a:pt x="37" y="85"/>
                  <a:pt x="37" y="85"/>
                  <a:pt x="37" y="85"/>
                </a:cubicBezTo>
                <a:cubicBezTo>
                  <a:pt x="37" y="108"/>
                  <a:pt x="37" y="108"/>
                  <a:pt x="37" y="108"/>
                </a:cubicBezTo>
                <a:cubicBezTo>
                  <a:pt x="37" y="131"/>
                  <a:pt x="56" y="150"/>
                  <a:pt x="79" y="150"/>
                </a:cubicBezTo>
                <a:cubicBezTo>
                  <a:pt x="103" y="150"/>
                  <a:pt x="122" y="131"/>
                  <a:pt x="122" y="108"/>
                </a:cubicBezTo>
                <a:close/>
                <a:moveTo>
                  <a:pt x="56" y="99"/>
                </a:moveTo>
                <a:cubicBezTo>
                  <a:pt x="56" y="97"/>
                  <a:pt x="58" y="94"/>
                  <a:pt x="61" y="94"/>
                </a:cubicBezTo>
                <a:cubicBezTo>
                  <a:pt x="63" y="94"/>
                  <a:pt x="65" y="96"/>
                  <a:pt x="65" y="99"/>
                </a:cubicBezTo>
                <a:cubicBezTo>
                  <a:pt x="65" y="101"/>
                  <a:pt x="63" y="103"/>
                  <a:pt x="61" y="103"/>
                </a:cubicBezTo>
                <a:cubicBezTo>
                  <a:pt x="58" y="103"/>
                  <a:pt x="56" y="101"/>
                  <a:pt x="56" y="99"/>
                </a:cubicBezTo>
                <a:close/>
                <a:moveTo>
                  <a:pt x="96" y="125"/>
                </a:moveTo>
                <a:cubicBezTo>
                  <a:pt x="91" y="129"/>
                  <a:pt x="85" y="132"/>
                  <a:pt x="79" y="132"/>
                </a:cubicBezTo>
                <a:cubicBezTo>
                  <a:pt x="73" y="132"/>
                  <a:pt x="67" y="129"/>
                  <a:pt x="63" y="125"/>
                </a:cubicBezTo>
                <a:cubicBezTo>
                  <a:pt x="61" y="123"/>
                  <a:pt x="61" y="120"/>
                  <a:pt x="63" y="118"/>
                </a:cubicBezTo>
                <a:cubicBezTo>
                  <a:pt x="64" y="118"/>
                  <a:pt x="65" y="117"/>
                  <a:pt x="66" y="117"/>
                </a:cubicBezTo>
                <a:cubicBezTo>
                  <a:pt x="67" y="117"/>
                  <a:pt x="68" y="118"/>
                  <a:pt x="69" y="118"/>
                </a:cubicBezTo>
                <a:cubicBezTo>
                  <a:pt x="72" y="121"/>
                  <a:pt x="76" y="122"/>
                  <a:pt x="79" y="122"/>
                </a:cubicBezTo>
                <a:cubicBezTo>
                  <a:pt x="83" y="122"/>
                  <a:pt x="87" y="121"/>
                  <a:pt x="89" y="118"/>
                </a:cubicBezTo>
                <a:cubicBezTo>
                  <a:pt x="90" y="117"/>
                  <a:pt x="92" y="117"/>
                  <a:pt x="93" y="117"/>
                </a:cubicBezTo>
                <a:cubicBezTo>
                  <a:pt x="94" y="117"/>
                  <a:pt x="95" y="117"/>
                  <a:pt x="96" y="118"/>
                </a:cubicBezTo>
                <a:cubicBezTo>
                  <a:pt x="98" y="120"/>
                  <a:pt x="98" y="123"/>
                  <a:pt x="96" y="125"/>
                </a:cubicBezTo>
                <a:close/>
                <a:moveTo>
                  <a:pt x="98" y="103"/>
                </a:moveTo>
                <a:cubicBezTo>
                  <a:pt x="96" y="103"/>
                  <a:pt x="94" y="101"/>
                  <a:pt x="94" y="99"/>
                </a:cubicBezTo>
                <a:cubicBezTo>
                  <a:pt x="94" y="97"/>
                  <a:pt x="96" y="94"/>
                  <a:pt x="98" y="94"/>
                </a:cubicBezTo>
                <a:cubicBezTo>
                  <a:pt x="101" y="94"/>
                  <a:pt x="103" y="96"/>
                  <a:pt x="103" y="99"/>
                </a:cubicBezTo>
                <a:cubicBezTo>
                  <a:pt x="103" y="101"/>
                  <a:pt x="101" y="103"/>
                  <a:pt x="98" y="103"/>
                </a:cubicBezTo>
                <a:close/>
                <a:moveTo>
                  <a:pt x="140" y="94"/>
                </a:moveTo>
                <a:cubicBezTo>
                  <a:pt x="140" y="89"/>
                  <a:pt x="136" y="85"/>
                  <a:pt x="131" y="85"/>
                </a:cubicBezTo>
                <a:cubicBezTo>
                  <a:pt x="131" y="104"/>
                  <a:pt x="131" y="104"/>
                  <a:pt x="131" y="104"/>
                </a:cubicBezTo>
                <a:cubicBezTo>
                  <a:pt x="136" y="104"/>
                  <a:pt x="140" y="99"/>
                  <a:pt x="140" y="94"/>
                </a:cubicBezTo>
                <a:close/>
                <a:moveTo>
                  <a:pt x="18" y="94"/>
                </a:moveTo>
                <a:cubicBezTo>
                  <a:pt x="18" y="99"/>
                  <a:pt x="23" y="104"/>
                  <a:pt x="28" y="104"/>
                </a:cubicBezTo>
                <a:cubicBezTo>
                  <a:pt x="28" y="85"/>
                  <a:pt x="28" y="85"/>
                  <a:pt x="28" y="85"/>
                </a:cubicBezTo>
                <a:cubicBezTo>
                  <a:pt x="23" y="85"/>
                  <a:pt x="18" y="89"/>
                  <a:pt x="18" y="94"/>
                </a:cubicBezTo>
                <a:close/>
                <a:moveTo>
                  <a:pt x="118" y="75"/>
                </a:moveTo>
                <a:cubicBezTo>
                  <a:pt x="131" y="75"/>
                  <a:pt x="131" y="75"/>
                  <a:pt x="131" y="75"/>
                </a:cubicBezTo>
                <a:cubicBezTo>
                  <a:pt x="141" y="75"/>
                  <a:pt x="150" y="84"/>
                  <a:pt x="150" y="94"/>
                </a:cubicBezTo>
                <a:cubicBezTo>
                  <a:pt x="150" y="56"/>
                  <a:pt x="150" y="56"/>
                  <a:pt x="150" y="56"/>
                </a:cubicBezTo>
                <a:cubicBezTo>
                  <a:pt x="86" y="56"/>
                  <a:pt x="86" y="56"/>
                  <a:pt x="86" y="56"/>
                </a:cubicBezTo>
                <a:cubicBezTo>
                  <a:pt x="93" y="68"/>
                  <a:pt x="105" y="75"/>
                  <a:pt x="118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AE7E52A9-45A2-446D-3BE8-DA1F905A6900}"/>
              </a:ext>
            </a:extLst>
          </p:cNvPr>
          <p:cNvSpPr>
            <a:spLocks noEditPoints="1"/>
          </p:cNvSpPr>
          <p:nvPr/>
        </p:nvSpPr>
        <p:spPr bwMode="auto">
          <a:xfrm>
            <a:off x="5157788" y="3022600"/>
            <a:ext cx="222250" cy="254000"/>
          </a:xfrm>
          <a:custGeom>
            <a:avLst/>
            <a:gdLst>
              <a:gd name="T0" fmla="*/ 37 w 140"/>
              <a:gd name="T1" fmla="*/ 39 h 160"/>
              <a:gd name="T2" fmla="*/ 55 w 140"/>
              <a:gd name="T3" fmla="*/ 25 h 160"/>
              <a:gd name="T4" fmla="*/ 32 w 140"/>
              <a:gd name="T5" fmla="*/ 14 h 160"/>
              <a:gd name="T6" fmla="*/ 9 w 140"/>
              <a:gd name="T7" fmla="*/ 25 h 160"/>
              <a:gd name="T8" fmla="*/ 9 w 140"/>
              <a:gd name="T9" fmla="*/ 44 h 160"/>
              <a:gd name="T10" fmla="*/ 37 w 140"/>
              <a:gd name="T11" fmla="*/ 43 h 160"/>
              <a:gd name="T12" fmla="*/ 88 w 140"/>
              <a:gd name="T13" fmla="*/ 31 h 160"/>
              <a:gd name="T14" fmla="*/ 64 w 140"/>
              <a:gd name="T15" fmla="*/ 18 h 160"/>
              <a:gd name="T16" fmla="*/ 65 w 140"/>
              <a:gd name="T17" fmla="*/ 24 h 160"/>
              <a:gd name="T18" fmla="*/ 122 w 140"/>
              <a:gd name="T19" fmla="*/ 66 h 160"/>
              <a:gd name="T20" fmla="*/ 117 w 140"/>
              <a:gd name="T21" fmla="*/ 47 h 160"/>
              <a:gd name="T22" fmla="*/ 129 w 140"/>
              <a:gd name="T23" fmla="*/ 2 h 160"/>
              <a:gd name="T24" fmla="*/ 124 w 140"/>
              <a:gd name="T25" fmla="*/ 0 h 160"/>
              <a:gd name="T26" fmla="*/ 96 w 140"/>
              <a:gd name="T27" fmla="*/ 26 h 160"/>
              <a:gd name="T28" fmla="*/ 126 w 140"/>
              <a:gd name="T29" fmla="*/ 35 h 160"/>
              <a:gd name="T30" fmla="*/ 129 w 140"/>
              <a:gd name="T31" fmla="*/ 2 h 160"/>
              <a:gd name="T32" fmla="*/ 45 w 140"/>
              <a:gd name="T33" fmla="*/ 47 h 160"/>
              <a:gd name="T34" fmla="*/ 18 w 140"/>
              <a:gd name="T35" fmla="*/ 66 h 160"/>
              <a:gd name="T36" fmla="*/ 17 w 140"/>
              <a:gd name="T37" fmla="*/ 109 h 160"/>
              <a:gd name="T38" fmla="*/ 120 w 140"/>
              <a:gd name="T39" fmla="*/ 109 h 160"/>
              <a:gd name="T40" fmla="*/ 116 w 140"/>
              <a:gd name="T41" fmla="*/ 76 h 160"/>
              <a:gd name="T42" fmla="*/ 70 w 140"/>
              <a:gd name="T43" fmla="*/ 95 h 160"/>
              <a:gd name="T44" fmla="*/ 70 w 140"/>
              <a:gd name="T45" fmla="*/ 123 h 160"/>
              <a:gd name="T46" fmla="*/ 70 w 140"/>
              <a:gd name="T47" fmla="*/ 95 h 160"/>
              <a:gd name="T48" fmla="*/ 51 w 140"/>
              <a:gd name="T49" fmla="*/ 85 h 160"/>
              <a:gd name="T50" fmla="*/ 51 w 140"/>
              <a:gd name="T51" fmla="*/ 95 h 160"/>
              <a:gd name="T52" fmla="*/ 86 w 140"/>
              <a:gd name="T53" fmla="*/ 135 h 160"/>
              <a:gd name="T54" fmla="*/ 53 w 140"/>
              <a:gd name="T55" fmla="*/ 135 h 160"/>
              <a:gd name="T56" fmla="*/ 56 w 140"/>
              <a:gd name="T57" fmla="*/ 127 h 160"/>
              <a:gd name="T58" fmla="*/ 69 w 140"/>
              <a:gd name="T59" fmla="*/ 133 h 160"/>
              <a:gd name="T60" fmla="*/ 82 w 140"/>
              <a:gd name="T61" fmla="*/ 127 h 160"/>
              <a:gd name="T62" fmla="*/ 86 w 140"/>
              <a:gd name="T63" fmla="*/ 135 h 160"/>
              <a:gd name="T64" fmla="*/ 84 w 140"/>
              <a:gd name="T65" fmla="*/ 91 h 160"/>
              <a:gd name="T66" fmla="*/ 93 w 140"/>
              <a:gd name="T67" fmla="*/ 91 h 160"/>
              <a:gd name="T68" fmla="*/ 70 w 140"/>
              <a:gd name="T69" fmla="*/ 113 h 160"/>
              <a:gd name="T70" fmla="*/ 70 w 140"/>
              <a:gd name="T71" fmla="*/ 104 h 160"/>
              <a:gd name="T72" fmla="*/ 70 w 140"/>
              <a:gd name="T73" fmla="*/ 113 h 160"/>
              <a:gd name="T74" fmla="*/ 131 w 140"/>
              <a:gd name="T75" fmla="*/ 111 h 160"/>
              <a:gd name="T76" fmla="*/ 131 w 140"/>
              <a:gd name="T77" fmla="*/ 79 h 160"/>
              <a:gd name="T78" fmla="*/ 9 w 140"/>
              <a:gd name="T79" fmla="*/ 111 h 160"/>
              <a:gd name="T80" fmla="*/ 0 w 140"/>
              <a:gd name="T81" fmla="*/ 9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0" h="160">
                <a:moveTo>
                  <a:pt x="37" y="43"/>
                </a:moveTo>
                <a:cubicBezTo>
                  <a:pt x="37" y="39"/>
                  <a:pt x="37" y="39"/>
                  <a:pt x="37" y="39"/>
                </a:cubicBezTo>
                <a:cubicBezTo>
                  <a:pt x="42" y="39"/>
                  <a:pt x="42" y="39"/>
                  <a:pt x="42" y="39"/>
                </a:cubicBezTo>
                <a:cubicBezTo>
                  <a:pt x="49" y="39"/>
                  <a:pt x="55" y="32"/>
                  <a:pt x="55" y="25"/>
                </a:cubicBezTo>
                <a:cubicBezTo>
                  <a:pt x="55" y="18"/>
                  <a:pt x="49" y="11"/>
                  <a:pt x="42" y="11"/>
                </a:cubicBezTo>
                <a:cubicBezTo>
                  <a:pt x="38" y="11"/>
                  <a:pt x="36" y="12"/>
                  <a:pt x="32" y="14"/>
                </a:cubicBezTo>
                <a:cubicBezTo>
                  <a:pt x="29" y="12"/>
                  <a:pt x="27" y="11"/>
                  <a:pt x="23" y="11"/>
                </a:cubicBezTo>
                <a:cubicBezTo>
                  <a:pt x="15" y="11"/>
                  <a:pt x="9" y="18"/>
                  <a:pt x="9" y="25"/>
                </a:cubicBezTo>
                <a:cubicBezTo>
                  <a:pt x="9" y="29"/>
                  <a:pt x="10" y="31"/>
                  <a:pt x="12" y="34"/>
                </a:cubicBezTo>
                <a:cubicBezTo>
                  <a:pt x="10" y="38"/>
                  <a:pt x="9" y="40"/>
                  <a:pt x="9" y="44"/>
                </a:cubicBezTo>
                <a:cubicBezTo>
                  <a:pt x="9" y="51"/>
                  <a:pt x="15" y="57"/>
                  <a:pt x="23" y="57"/>
                </a:cubicBezTo>
                <a:cubicBezTo>
                  <a:pt x="31" y="57"/>
                  <a:pt x="37" y="51"/>
                  <a:pt x="37" y="43"/>
                </a:cubicBezTo>
                <a:close/>
                <a:moveTo>
                  <a:pt x="116" y="47"/>
                </a:moveTo>
                <a:cubicBezTo>
                  <a:pt x="104" y="47"/>
                  <a:pt x="94" y="41"/>
                  <a:pt x="88" y="31"/>
                </a:cubicBezTo>
                <a:cubicBezTo>
                  <a:pt x="85" y="25"/>
                  <a:pt x="84" y="19"/>
                  <a:pt x="84" y="12"/>
                </a:cubicBezTo>
                <a:cubicBezTo>
                  <a:pt x="64" y="18"/>
                  <a:pt x="64" y="18"/>
                  <a:pt x="64" y="18"/>
                </a:cubicBezTo>
                <a:cubicBezTo>
                  <a:pt x="65" y="19"/>
                  <a:pt x="65" y="21"/>
                  <a:pt x="65" y="23"/>
                </a:cubicBezTo>
                <a:cubicBezTo>
                  <a:pt x="65" y="24"/>
                  <a:pt x="65" y="24"/>
                  <a:pt x="65" y="24"/>
                </a:cubicBezTo>
                <a:cubicBezTo>
                  <a:pt x="70" y="48"/>
                  <a:pt x="92" y="66"/>
                  <a:pt x="117" y="66"/>
                </a:cubicBezTo>
                <a:cubicBezTo>
                  <a:pt x="122" y="66"/>
                  <a:pt x="122" y="66"/>
                  <a:pt x="122" y="66"/>
                </a:cubicBezTo>
                <a:cubicBezTo>
                  <a:pt x="125" y="46"/>
                  <a:pt x="125" y="46"/>
                  <a:pt x="125" y="46"/>
                </a:cubicBezTo>
                <a:cubicBezTo>
                  <a:pt x="123" y="47"/>
                  <a:pt x="120" y="47"/>
                  <a:pt x="117" y="47"/>
                </a:cubicBezTo>
                <a:cubicBezTo>
                  <a:pt x="116" y="47"/>
                  <a:pt x="116" y="47"/>
                  <a:pt x="116" y="47"/>
                </a:cubicBezTo>
                <a:close/>
                <a:moveTo>
                  <a:pt x="129" y="2"/>
                </a:moveTo>
                <a:cubicBezTo>
                  <a:pt x="128" y="1"/>
                  <a:pt x="127" y="0"/>
                  <a:pt x="126" y="0"/>
                </a:cubicBezTo>
                <a:cubicBezTo>
                  <a:pt x="125" y="0"/>
                  <a:pt x="125" y="0"/>
                  <a:pt x="124" y="0"/>
                </a:cubicBezTo>
                <a:cubicBezTo>
                  <a:pt x="94" y="10"/>
                  <a:pt x="94" y="10"/>
                  <a:pt x="94" y="10"/>
                </a:cubicBezTo>
                <a:cubicBezTo>
                  <a:pt x="93" y="15"/>
                  <a:pt x="94" y="21"/>
                  <a:pt x="96" y="26"/>
                </a:cubicBezTo>
                <a:cubicBezTo>
                  <a:pt x="100" y="33"/>
                  <a:pt x="108" y="38"/>
                  <a:pt x="116" y="38"/>
                </a:cubicBezTo>
                <a:cubicBezTo>
                  <a:pt x="120" y="38"/>
                  <a:pt x="124" y="37"/>
                  <a:pt x="126" y="35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4"/>
                  <a:pt x="130" y="2"/>
                  <a:pt x="129" y="2"/>
                </a:cubicBezTo>
                <a:close/>
                <a:moveTo>
                  <a:pt x="60" y="39"/>
                </a:moveTo>
                <a:cubicBezTo>
                  <a:pt x="56" y="43"/>
                  <a:pt x="51" y="46"/>
                  <a:pt x="45" y="47"/>
                </a:cubicBezTo>
                <a:cubicBezTo>
                  <a:pt x="43" y="58"/>
                  <a:pt x="34" y="67"/>
                  <a:pt x="22" y="67"/>
                </a:cubicBezTo>
                <a:cubicBezTo>
                  <a:pt x="21" y="67"/>
                  <a:pt x="19" y="67"/>
                  <a:pt x="18" y="66"/>
                </a:cubicBezTo>
                <a:cubicBezTo>
                  <a:pt x="18" y="68"/>
                  <a:pt x="17" y="70"/>
                  <a:pt x="17" y="71"/>
                </a:cubicBezTo>
                <a:cubicBezTo>
                  <a:pt x="17" y="109"/>
                  <a:pt x="17" y="109"/>
                  <a:pt x="17" y="109"/>
                </a:cubicBezTo>
                <a:cubicBezTo>
                  <a:pt x="17" y="137"/>
                  <a:pt x="41" y="160"/>
                  <a:pt x="69" y="160"/>
                </a:cubicBezTo>
                <a:cubicBezTo>
                  <a:pt x="97" y="160"/>
                  <a:pt x="120" y="137"/>
                  <a:pt x="120" y="109"/>
                </a:cubicBezTo>
                <a:cubicBezTo>
                  <a:pt x="120" y="76"/>
                  <a:pt x="120" y="76"/>
                  <a:pt x="120" y="7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92" y="76"/>
                  <a:pt x="70" y="61"/>
                  <a:pt x="60" y="39"/>
                </a:cubicBezTo>
                <a:close/>
                <a:moveTo>
                  <a:pt x="70" y="95"/>
                </a:moveTo>
                <a:cubicBezTo>
                  <a:pt x="78" y="95"/>
                  <a:pt x="84" y="101"/>
                  <a:pt x="84" y="109"/>
                </a:cubicBezTo>
                <a:cubicBezTo>
                  <a:pt x="84" y="117"/>
                  <a:pt x="77" y="123"/>
                  <a:pt x="70" y="123"/>
                </a:cubicBezTo>
                <a:cubicBezTo>
                  <a:pt x="62" y="123"/>
                  <a:pt x="56" y="116"/>
                  <a:pt x="56" y="109"/>
                </a:cubicBezTo>
                <a:cubicBezTo>
                  <a:pt x="56" y="101"/>
                  <a:pt x="62" y="95"/>
                  <a:pt x="70" y="95"/>
                </a:cubicBezTo>
                <a:close/>
                <a:moveTo>
                  <a:pt x="46" y="90"/>
                </a:moveTo>
                <a:cubicBezTo>
                  <a:pt x="46" y="87"/>
                  <a:pt x="48" y="85"/>
                  <a:pt x="51" y="85"/>
                </a:cubicBezTo>
                <a:cubicBezTo>
                  <a:pt x="53" y="85"/>
                  <a:pt x="55" y="87"/>
                  <a:pt x="55" y="90"/>
                </a:cubicBezTo>
                <a:cubicBezTo>
                  <a:pt x="55" y="93"/>
                  <a:pt x="53" y="95"/>
                  <a:pt x="51" y="95"/>
                </a:cubicBezTo>
                <a:cubicBezTo>
                  <a:pt x="48" y="95"/>
                  <a:pt x="46" y="93"/>
                  <a:pt x="46" y="90"/>
                </a:cubicBezTo>
                <a:close/>
                <a:moveTo>
                  <a:pt x="86" y="135"/>
                </a:moveTo>
                <a:cubicBezTo>
                  <a:pt x="82" y="139"/>
                  <a:pt x="76" y="142"/>
                  <a:pt x="69" y="142"/>
                </a:cubicBezTo>
                <a:cubicBezTo>
                  <a:pt x="63" y="142"/>
                  <a:pt x="57" y="139"/>
                  <a:pt x="53" y="135"/>
                </a:cubicBezTo>
                <a:cubicBezTo>
                  <a:pt x="51" y="133"/>
                  <a:pt x="51" y="130"/>
                  <a:pt x="53" y="129"/>
                </a:cubicBezTo>
                <a:cubicBezTo>
                  <a:pt x="54" y="128"/>
                  <a:pt x="55" y="127"/>
                  <a:pt x="56" y="127"/>
                </a:cubicBezTo>
                <a:cubicBezTo>
                  <a:pt x="57" y="127"/>
                  <a:pt x="59" y="128"/>
                  <a:pt x="59" y="129"/>
                </a:cubicBezTo>
                <a:cubicBezTo>
                  <a:pt x="62" y="131"/>
                  <a:pt x="66" y="133"/>
                  <a:pt x="69" y="133"/>
                </a:cubicBezTo>
                <a:cubicBezTo>
                  <a:pt x="73" y="133"/>
                  <a:pt x="76" y="131"/>
                  <a:pt x="79" y="129"/>
                </a:cubicBezTo>
                <a:cubicBezTo>
                  <a:pt x="80" y="128"/>
                  <a:pt x="81" y="127"/>
                  <a:pt x="82" y="127"/>
                </a:cubicBezTo>
                <a:cubicBezTo>
                  <a:pt x="84" y="127"/>
                  <a:pt x="85" y="128"/>
                  <a:pt x="86" y="129"/>
                </a:cubicBezTo>
                <a:cubicBezTo>
                  <a:pt x="88" y="130"/>
                  <a:pt x="88" y="133"/>
                  <a:pt x="86" y="135"/>
                </a:cubicBezTo>
                <a:close/>
                <a:moveTo>
                  <a:pt x="88" y="95"/>
                </a:moveTo>
                <a:cubicBezTo>
                  <a:pt x="86" y="95"/>
                  <a:pt x="84" y="93"/>
                  <a:pt x="84" y="91"/>
                </a:cubicBezTo>
                <a:cubicBezTo>
                  <a:pt x="84" y="88"/>
                  <a:pt x="86" y="86"/>
                  <a:pt x="88" y="86"/>
                </a:cubicBezTo>
                <a:cubicBezTo>
                  <a:pt x="91" y="86"/>
                  <a:pt x="93" y="88"/>
                  <a:pt x="93" y="91"/>
                </a:cubicBezTo>
                <a:cubicBezTo>
                  <a:pt x="93" y="93"/>
                  <a:pt x="91" y="95"/>
                  <a:pt x="88" y="95"/>
                </a:cubicBezTo>
                <a:close/>
                <a:moveTo>
                  <a:pt x="70" y="113"/>
                </a:moveTo>
                <a:cubicBezTo>
                  <a:pt x="72" y="113"/>
                  <a:pt x="74" y="111"/>
                  <a:pt x="74" y="109"/>
                </a:cubicBezTo>
                <a:cubicBezTo>
                  <a:pt x="74" y="106"/>
                  <a:pt x="72" y="104"/>
                  <a:pt x="70" y="104"/>
                </a:cubicBezTo>
                <a:cubicBezTo>
                  <a:pt x="68" y="104"/>
                  <a:pt x="65" y="106"/>
                  <a:pt x="65" y="109"/>
                </a:cubicBezTo>
                <a:cubicBezTo>
                  <a:pt x="65" y="111"/>
                  <a:pt x="68" y="113"/>
                  <a:pt x="70" y="113"/>
                </a:cubicBezTo>
                <a:close/>
                <a:moveTo>
                  <a:pt x="131" y="79"/>
                </a:moveTo>
                <a:cubicBezTo>
                  <a:pt x="131" y="111"/>
                  <a:pt x="131" y="111"/>
                  <a:pt x="131" y="111"/>
                </a:cubicBezTo>
                <a:cubicBezTo>
                  <a:pt x="136" y="107"/>
                  <a:pt x="140" y="101"/>
                  <a:pt x="140" y="94"/>
                </a:cubicBezTo>
                <a:cubicBezTo>
                  <a:pt x="140" y="88"/>
                  <a:pt x="136" y="82"/>
                  <a:pt x="131" y="79"/>
                </a:cubicBezTo>
                <a:close/>
                <a:moveTo>
                  <a:pt x="0" y="95"/>
                </a:moveTo>
                <a:cubicBezTo>
                  <a:pt x="0" y="101"/>
                  <a:pt x="3" y="107"/>
                  <a:pt x="9" y="111"/>
                </a:cubicBezTo>
                <a:cubicBezTo>
                  <a:pt x="9" y="79"/>
                  <a:pt x="9" y="79"/>
                  <a:pt x="9" y="79"/>
                </a:cubicBezTo>
                <a:cubicBezTo>
                  <a:pt x="3" y="82"/>
                  <a:pt x="0" y="88"/>
                  <a:pt x="0" y="9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4D812756-8623-4A35-00BB-0420C4DC758F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1922463"/>
            <a:ext cx="254000" cy="252413"/>
          </a:xfrm>
          <a:custGeom>
            <a:avLst/>
            <a:gdLst>
              <a:gd name="T0" fmla="*/ 55 w 160"/>
              <a:gd name="T1" fmla="*/ 57 h 159"/>
              <a:gd name="T2" fmla="*/ 67 w 160"/>
              <a:gd name="T3" fmla="*/ 36 h 159"/>
              <a:gd name="T4" fmla="*/ 90 w 160"/>
              <a:gd name="T5" fmla="*/ 36 h 159"/>
              <a:gd name="T6" fmla="*/ 102 w 160"/>
              <a:gd name="T7" fmla="*/ 57 h 159"/>
              <a:gd name="T8" fmla="*/ 124 w 160"/>
              <a:gd name="T9" fmla="*/ 66 h 159"/>
              <a:gd name="T10" fmla="*/ 78 w 160"/>
              <a:gd name="T11" fmla="*/ 19 h 159"/>
              <a:gd name="T12" fmla="*/ 30 w 160"/>
              <a:gd name="T13" fmla="*/ 66 h 159"/>
              <a:gd name="T14" fmla="*/ 94 w 160"/>
              <a:gd name="T15" fmla="*/ 47 h 159"/>
              <a:gd name="T16" fmla="*/ 89 w 160"/>
              <a:gd name="T17" fmla="*/ 45 h 159"/>
              <a:gd name="T18" fmla="*/ 82 w 160"/>
              <a:gd name="T19" fmla="*/ 41 h 159"/>
              <a:gd name="T20" fmla="*/ 74 w 160"/>
              <a:gd name="T21" fmla="*/ 41 h 159"/>
              <a:gd name="T22" fmla="*/ 67 w 160"/>
              <a:gd name="T23" fmla="*/ 45 h 159"/>
              <a:gd name="T24" fmla="*/ 62 w 160"/>
              <a:gd name="T25" fmla="*/ 47 h 159"/>
              <a:gd name="T26" fmla="*/ 63 w 160"/>
              <a:gd name="T27" fmla="*/ 59 h 159"/>
              <a:gd name="T28" fmla="*/ 66 w 160"/>
              <a:gd name="T29" fmla="*/ 67 h 159"/>
              <a:gd name="T30" fmla="*/ 69 w 160"/>
              <a:gd name="T31" fmla="*/ 67 h 159"/>
              <a:gd name="T32" fmla="*/ 78 w 160"/>
              <a:gd name="T33" fmla="*/ 75 h 159"/>
              <a:gd name="T34" fmla="*/ 87 w 160"/>
              <a:gd name="T35" fmla="*/ 67 h 159"/>
              <a:gd name="T36" fmla="*/ 90 w 160"/>
              <a:gd name="T37" fmla="*/ 68 h 159"/>
              <a:gd name="T38" fmla="*/ 93 w 160"/>
              <a:gd name="T39" fmla="*/ 59 h 159"/>
              <a:gd name="T40" fmla="*/ 94 w 160"/>
              <a:gd name="T41" fmla="*/ 47 h 159"/>
              <a:gd name="T42" fmla="*/ 74 w 160"/>
              <a:gd name="T43" fmla="*/ 57 h 159"/>
              <a:gd name="T44" fmla="*/ 82 w 160"/>
              <a:gd name="T45" fmla="*/ 57 h 159"/>
              <a:gd name="T46" fmla="*/ 100 w 160"/>
              <a:gd name="T47" fmla="*/ 13 h 159"/>
              <a:gd name="T48" fmla="*/ 58 w 160"/>
              <a:gd name="T49" fmla="*/ 13 h 159"/>
              <a:gd name="T50" fmla="*/ 100 w 160"/>
              <a:gd name="T51" fmla="*/ 13 h 159"/>
              <a:gd name="T52" fmla="*/ 149 w 160"/>
              <a:gd name="T53" fmla="*/ 93 h 159"/>
              <a:gd name="T54" fmla="*/ 130 w 160"/>
              <a:gd name="T55" fmla="*/ 74 h 159"/>
              <a:gd name="T56" fmla="*/ 103 w 160"/>
              <a:gd name="T57" fmla="*/ 70 h 159"/>
              <a:gd name="T58" fmla="*/ 90 w 160"/>
              <a:gd name="T59" fmla="*/ 77 h 159"/>
              <a:gd name="T60" fmla="*/ 67 w 160"/>
              <a:gd name="T61" fmla="*/ 77 h 159"/>
              <a:gd name="T62" fmla="*/ 55 w 160"/>
              <a:gd name="T63" fmla="*/ 70 h 159"/>
              <a:gd name="T64" fmla="*/ 28 w 160"/>
              <a:gd name="T65" fmla="*/ 74 h 159"/>
              <a:gd name="T66" fmla="*/ 9 w 160"/>
              <a:gd name="T67" fmla="*/ 93 h 159"/>
              <a:gd name="T68" fmla="*/ 0 w 160"/>
              <a:gd name="T69" fmla="*/ 112 h 159"/>
              <a:gd name="T70" fmla="*/ 32 w 160"/>
              <a:gd name="T71" fmla="*/ 126 h 159"/>
              <a:gd name="T72" fmla="*/ 129 w 160"/>
              <a:gd name="T73" fmla="*/ 126 h 159"/>
              <a:gd name="T74" fmla="*/ 160 w 160"/>
              <a:gd name="T75" fmla="*/ 112 h 159"/>
              <a:gd name="T76" fmla="*/ 17 w 160"/>
              <a:gd name="T77" fmla="*/ 121 h 159"/>
              <a:gd name="T78" fmla="*/ 12 w 160"/>
              <a:gd name="T79" fmla="*/ 105 h 159"/>
              <a:gd name="T80" fmla="*/ 17 w 160"/>
              <a:gd name="T81" fmla="*/ 121 h 159"/>
              <a:gd name="T82" fmla="*/ 59 w 160"/>
              <a:gd name="T83" fmla="*/ 84 h 159"/>
              <a:gd name="T84" fmla="*/ 59 w 160"/>
              <a:gd name="T85" fmla="*/ 93 h 159"/>
              <a:gd name="T86" fmla="*/ 95 w 160"/>
              <a:gd name="T87" fmla="*/ 124 h 159"/>
              <a:gd name="T88" fmla="*/ 62 w 160"/>
              <a:gd name="T89" fmla="*/ 124 h 159"/>
              <a:gd name="T90" fmla="*/ 66 w 160"/>
              <a:gd name="T91" fmla="*/ 116 h 159"/>
              <a:gd name="T92" fmla="*/ 79 w 160"/>
              <a:gd name="T93" fmla="*/ 121 h 159"/>
              <a:gd name="T94" fmla="*/ 92 w 160"/>
              <a:gd name="T95" fmla="*/ 116 h 159"/>
              <a:gd name="T96" fmla="*/ 95 w 160"/>
              <a:gd name="T97" fmla="*/ 124 h 159"/>
              <a:gd name="T98" fmla="*/ 92 w 160"/>
              <a:gd name="T99" fmla="*/ 89 h 159"/>
              <a:gd name="T100" fmla="*/ 102 w 160"/>
              <a:gd name="T101" fmla="*/ 89 h 159"/>
              <a:gd name="T102" fmla="*/ 139 w 160"/>
              <a:gd name="T103" fmla="*/ 121 h 159"/>
              <a:gd name="T104" fmla="*/ 145 w 160"/>
              <a:gd name="T105" fmla="*/ 105 h 159"/>
              <a:gd name="T106" fmla="*/ 139 w 160"/>
              <a:gd name="T107" fmla="*/ 121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59">
                <a:moveTo>
                  <a:pt x="53" y="60"/>
                </a:moveTo>
                <a:cubicBezTo>
                  <a:pt x="54" y="59"/>
                  <a:pt x="54" y="58"/>
                  <a:pt x="55" y="57"/>
                </a:cubicBezTo>
                <a:cubicBezTo>
                  <a:pt x="52" y="52"/>
                  <a:pt x="52" y="47"/>
                  <a:pt x="55" y="43"/>
                </a:cubicBezTo>
                <a:cubicBezTo>
                  <a:pt x="57" y="38"/>
                  <a:pt x="61" y="36"/>
                  <a:pt x="67" y="36"/>
                </a:cubicBezTo>
                <a:cubicBezTo>
                  <a:pt x="69" y="32"/>
                  <a:pt x="73" y="29"/>
                  <a:pt x="78" y="29"/>
                </a:cubicBezTo>
                <a:cubicBezTo>
                  <a:pt x="83" y="29"/>
                  <a:pt x="88" y="32"/>
                  <a:pt x="90" y="36"/>
                </a:cubicBezTo>
                <a:cubicBezTo>
                  <a:pt x="95" y="36"/>
                  <a:pt x="100" y="38"/>
                  <a:pt x="102" y="43"/>
                </a:cubicBezTo>
                <a:cubicBezTo>
                  <a:pt x="105" y="47"/>
                  <a:pt x="105" y="53"/>
                  <a:pt x="102" y="57"/>
                </a:cubicBezTo>
                <a:cubicBezTo>
                  <a:pt x="103" y="58"/>
                  <a:pt x="104" y="59"/>
                  <a:pt x="104" y="60"/>
                </a:cubicBezTo>
                <a:cubicBezTo>
                  <a:pt x="110" y="64"/>
                  <a:pt x="117" y="66"/>
                  <a:pt x="124" y="66"/>
                </a:cubicBezTo>
                <a:cubicBezTo>
                  <a:pt x="126" y="66"/>
                  <a:pt x="128" y="66"/>
                  <a:pt x="129" y="66"/>
                </a:cubicBezTo>
                <a:cubicBezTo>
                  <a:pt x="127" y="40"/>
                  <a:pt x="105" y="19"/>
                  <a:pt x="78" y="19"/>
                </a:cubicBezTo>
                <a:cubicBezTo>
                  <a:pt x="52" y="19"/>
                  <a:pt x="30" y="40"/>
                  <a:pt x="27" y="66"/>
                </a:cubicBezTo>
                <a:cubicBezTo>
                  <a:pt x="28" y="66"/>
                  <a:pt x="29" y="66"/>
                  <a:pt x="30" y="66"/>
                </a:cubicBezTo>
                <a:cubicBezTo>
                  <a:pt x="38" y="66"/>
                  <a:pt x="46" y="64"/>
                  <a:pt x="53" y="60"/>
                </a:cubicBezTo>
                <a:close/>
                <a:moveTo>
                  <a:pt x="94" y="47"/>
                </a:moveTo>
                <a:cubicBezTo>
                  <a:pt x="94" y="45"/>
                  <a:pt x="92" y="45"/>
                  <a:pt x="90" y="45"/>
                </a:cubicBezTo>
                <a:cubicBezTo>
                  <a:pt x="90" y="45"/>
                  <a:pt x="89" y="45"/>
                  <a:pt x="89" y="45"/>
                </a:cubicBezTo>
                <a:cubicBezTo>
                  <a:pt x="88" y="45"/>
                  <a:pt x="88" y="45"/>
                  <a:pt x="87" y="45"/>
                </a:cubicBezTo>
                <a:cubicBezTo>
                  <a:pt x="85" y="45"/>
                  <a:pt x="83" y="43"/>
                  <a:pt x="82" y="41"/>
                </a:cubicBezTo>
                <a:cubicBezTo>
                  <a:pt x="82" y="39"/>
                  <a:pt x="80" y="38"/>
                  <a:pt x="78" y="38"/>
                </a:cubicBezTo>
                <a:cubicBezTo>
                  <a:pt x="76" y="38"/>
                  <a:pt x="74" y="39"/>
                  <a:pt x="74" y="41"/>
                </a:cubicBezTo>
                <a:cubicBezTo>
                  <a:pt x="73" y="44"/>
                  <a:pt x="71" y="45"/>
                  <a:pt x="69" y="45"/>
                </a:cubicBezTo>
                <a:cubicBezTo>
                  <a:pt x="68" y="45"/>
                  <a:pt x="68" y="45"/>
                  <a:pt x="67" y="45"/>
                </a:cubicBezTo>
                <a:cubicBezTo>
                  <a:pt x="66" y="45"/>
                  <a:pt x="66" y="44"/>
                  <a:pt x="65" y="44"/>
                </a:cubicBezTo>
                <a:cubicBezTo>
                  <a:pt x="64" y="44"/>
                  <a:pt x="62" y="45"/>
                  <a:pt x="62" y="47"/>
                </a:cubicBezTo>
                <a:cubicBezTo>
                  <a:pt x="61" y="49"/>
                  <a:pt x="61" y="51"/>
                  <a:pt x="63" y="52"/>
                </a:cubicBezTo>
                <a:cubicBezTo>
                  <a:pt x="65" y="55"/>
                  <a:pt x="65" y="58"/>
                  <a:pt x="63" y="59"/>
                </a:cubicBezTo>
                <a:cubicBezTo>
                  <a:pt x="61" y="61"/>
                  <a:pt x="60" y="63"/>
                  <a:pt x="62" y="65"/>
                </a:cubicBezTo>
                <a:cubicBezTo>
                  <a:pt x="62" y="67"/>
                  <a:pt x="64" y="67"/>
                  <a:pt x="66" y="67"/>
                </a:cubicBezTo>
                <a:cubicBezTo>
                  <a:pt x="66" y="67"/>
                  <a:pt x="67" y="67"/>
                  <a:pt x="67" y="67"/>
                </a:cubicBezTo>
                <a:cubicBezTo>
                  <a:pt x="68" y="67"/>
                  <a:pt x="68" y="67"/>
                  <a:pt x="69" y="67"/>
                </a:cubicBezTo>
                <a:cubicBezTo>
                  <a:pt x="71" y="67"/>
                  <a:pt x="73" y="68"/>
                  <a:pt x="74" y="71"/>
                </a:cubicBezTo>
                <a:cubicBezTo>
                  <a:pt x="74" y="73"/>
                  <a:pt x="76" y="75"/>
                  <a:pt x="78" y="75"/>
                </a:cubicBezTo>
                <a:cubicBezTo>
                  <a:pt x="80" y="75"/>
                  <a:pt x="82" y="73"/>
                  <a:pt x="82" y="71"/>
                </a:cubicBezTo>
                <a:cubicBezTo>
                  <a:pt x="83" y="68"/>
                  <a:pt x="85" y="67"/>
                  <a:pt x="87" y="67"/>
                </a:cubicBezTo>
                <a:cubicBezTo>
                  <a:pt x="87" y="67"/>
                  <a:pt x="88" y="67"/>
                  <a:pt x="89" y="67"/>
                </a:cubicBezTo>
                <a:cubicBezTo>
                  <a:pt x="89" y="67"/>
                  <a:pt x="90" y="68"/>
                  <a:pt x="90" y="68"/>
                </a:cubicBezTo>
                <a:cubicBezTo>
                  <a:pt x="92" y="68"/>
                  <a:pt x="94" y="67"/>
                  <a:pt x="94" y="65"/>
                </a:cubicBezTo>
                <a:cubicBezTo>
                  <a:pt x="95" y="63"/>
                  <a:pt x="95" y="61"/>
                  <a:pt x="93" y="59"/>
                </a:cubicBezTo>
                <a:cubicBezTo>
                  <a:pt x="91" y="57"/>
                  <a:pt x="91" y="54"/>
                  <a:pt x="93" y="52"/>
                </a:cubicBezTo>
                <a:cubicBezTo>
                  <a:pt x="95" y="51"/>
                  <a:pt x="95" y="49"/>
                  <a:pt x="94" y="47"/>
                </a:cubicBezTo>
                <a:close/>
                <a:moveTo>
                  <a:pt x="78" y="61"/>
                </a:moveTo>
                <a:cubicBezTo>
                  <a:pt x="76" y="61"/>
                  <a:pt x="74" y="59"/>
                  <a:pt x="74" y="57"/>
                </a:cubicBezTo>
                <a:cubicBezTo>
                  <a:pt x="74" y="54"/>
                  <a:pt x="76" y="52"/>
                  <a:pt x="78" y="52"/>
                </a:cubicBezTo>
                <a:cubicBezTo>
                  <a:pt x="80" y="52"/>
                  <a:pt x="82" y="54"/>
                  <a:pt x="82" y="57"/>
                </a:cubicBezTo>
                <a:cubicBezTo>
                  <a:pt x="82" y="59"/>
                  <a:pt x="81" y="61"/>
                  <a:pt x="78" y="61"/>
                </a:cubicBezTo>
                <a:close/>
                <a:moveTo>
                  <a:pt x="100" y="13"/>
                </a:moveTo>
                <a:cubicBezTo>
                  <a:pt x="96" y="5"/>
                  <a:pt x="88" y="0"/>
                  <a:pt x="79" y="0"/>
                </a:cubicBezTo>
                <a:cubicBezTo>
                  <a:pt x="69" y="0"/>
                  <a:pt x="61" y="5"/>
                  <a:pt x="58" y="13"/>
                </a:cubicBezTo>
                <a:cubicBezTo>
                  <a:pt x="65" y="10"/>
                  <a:pt x="71" y="9"/>
                  <a:pt x="79" y="9"/>
                </a:cubicBezTo>
                <a:cubicBezTo>
                  <a:pt x="86" y="9"/>
                  <a:pt x="93" y="10"/>
                  <a:pt x="100" y="13"/>
                </a:cubicBezTo>
                <a:close/>
                <a:moveTo>
                  <a:pt x="149" y="96"/>
                </a:moveTo>
                <a:cubicBezTo>
                  <a:pt x="149" y="93"/>
                  <a:pt x="149" y="93"/>
                  <a:pt x="149" y="93"/>
                </a:cubicBezTo>
                <a:cubicBezTo>
                  <a:pt x="149" y="83"/>
                  <a:pt x="140" y="75"/>
                  <a:pt x="130" y="75"/>
                </a:cubicBezTo>
                <a:cubicBezTo>
                  <a:pt x="130" y="74"/>
                  <a:pt x="130" y="74"/>
                  <a:pt x="130" y="74"/>
                </a:cubicBezTo>
                <a:cubicBezTo>
                  <a:pt x="128" y="74"/>
                  <a:pt x="127" y="75"/>
                  <a:pt x="126" y="75"/>
                </a:cubicBezTo>
                <a:cubicBezTo>
                  <a:pt x="118" y="75"/>
                  <a:pt x="110" y="73"/>
                  <a:pt x="103" y="70"/>
                </a:cubicBezTo>
                <a:cubicBezTo>
                  <a:pt x="103" y="70"/>
                  <a:pt x="103" y="70"/>
                  <a:pt x="103" y="70"/>
                </a:cubicBezTo>
                <a:cubicBezTo>
                  <a:pt x="100" y="75"/>
                  <a:pt x="96" y="77"/>
                  <a:pt x="90" y="77"/>
                </a:cubicBezTo>
                <a:cubicBezTo>
                  <a:pt x="88" y="81"/>
                  <a:pt x="84" y="84"/>
                  <a:pt x="79" y="84"/>
                </a:cubicBezTo>
                <a:cubicBezTo>
                  <a:pt x="74" y="84"/>
                  <a:pt x="69" y="81"/>
                  <a:pt x="67" y="77"/>
                </a:cubicBezTo>
                <a:cubicBezTo>
                  <a:pt x="61" y="77"/>
                  <a:pt x="57" y="75"/>
                  <a:pt x="55" y="70"/>
                </a:cubicBezTo>
                <a:cubicBezTo>
                  <a:pt x="55" y="70"/>
                  <a:pt x="55" y="70"/>
                  <a:pt x="55" y="70"/>
                </a:cubicBezTo>
                <a:cubicBezTo>
                  <a:pt x="48" y="73"/>
                  <a:pt x="40" y="75"/>
                  <a:pt x="32" y="75"/>
                </a:cubicBezTo>
                <a:cubicBezTo>
                  <a:pt x="31" y="75"/>
                  <a:pt x="29" y="75"/>
                  <a:pt x="28" y="74"/>
                </a:cubicBezTo>
                <a:cubicBezTo>
                  <a:pt x="28" y="75"/>
                  <a:pt x="28" y="75"/>
                  <a:pt x="28" y="75"/>
                </a:cubicBezTo>
                <a:cubicBezTo>
                  <a:pt x="17" y="75"/>
                  <a:pt x="9" y="83"/>
                  <a:pt x="9" y="93"/>
                </a:cubicBezTo>
                <a:cubicBezTo>
                  <a:pt x="9" y="94"/>
                  <a:pt x="9" y="95"/>
                  <a:pt x="10" y="96"/>
                </a:cubicBezTo>
                <a:cubicBezTo>
                  <a:pt x="4" y="99"/>
                  <a:pt x="0" y="105"/>
                  <a:pt x="0" y="112"/>
                </a:cubicBezTo>
                <a:cubicBezTo>
                  <a:pt x="0" y="122"/>
                  <a:pt x="9" y="131"/>
                  <a:pt x="19" y="131"/>
                </a:cubicBezTo>
                <a:cubicBezTo>
                  <a:pt x="24" y="131"/>
                  <a:pt x="28" y="129"/>
                  <a:pt x="32" y="126"/>
                </a:cubicBezTo>
                <a:cubicBezTo>
                  <a:pt x="39" y="145"/>
                  <a:pt x="58" y="159"/>
                  <a:pt x="80" y="159"/>
                </a:cubicBezTo>
                <a:cubicBezTo>
                  <a:pt x="102" y="159"/>
                  <a:pt x="121" y="145"/>
                  <a:pt x="129" y="126"/>
                </a:cubicBezTo>
                <a:cubicBezTo>
                  <a:pt x="132" y="129"/>
                  <a:pt x="137" y="131"/>
                  <a:pt x="141" y="131"/>
                </a:cubicBezTo>
                <a:cubicBezTo>
                  <a:pt x="152" y="131"/>
                  <a:pt x="160" y="122"/>
                  <a:pt x="160" y="112"/>
                </a:cubicBezTo>
                <a:cubicBezTo>
                  <a:pt x="158" y="105"/>
                  <a:pt x="154" y="99"/>
                  <a:pt x="149" y="96"/>
                </a:cubicBezTo>
                <a:close/>
                <a:moveTo>
                  <a:pt x="17" y="121"/>
                </a:moveTo>
                <a:cubicBezTo>
                  <a:pt x="13" y="121"/>
                  <a:pt x="8" y="117"/>
                  <a:pt x="8" y="112"/>
                </a:cubicBezTo>
                <a:cubicBezTo>
                  <a:pt x="8" y="109"/>
                  <a:pt x="10" y="106"/>
                  <a:pt x="12" y="105"/>
                </a:cubicBezTo>
                <a:cubicBezTo>
                  <a:pt x="15" y="109"/>
                  <a:pt x="21" y="112"/>
                  <a:pt x="27" y="112"/>
                </a:cubicBezTo>
                <a:cubicBezTo>
                  <a:pt x="27" y="118"/>
                  <a:pt x="23" y="121"/>
                  <a:pt x="17" y="121"/>
                </a:cubicBezTo>
                <a:close/>
                <a:moveTo>
                  <a:pt x="55" y="89"/>
                </a:moveTo>
                <a:cubicBezTo>
                  <a:pt x="55" y="86"/>
                  <a:pt x="57" y="84"/>
                  <a:pt x="59" y="84"/>
                </a:cubicBezTo>
                <a:cubicBezTo>
                  <a:pt x="62" y="84"/>
                  <a:pt x="64" y="86"/>
                  <a:pt x="64" y="89"/>
                </a:cubicBezTo>
                <a:cubicBezTo>
                  <a:pt x="64" y="91"/>
                  <a:pt x="62" y="93"/>
                  <a:pt x="59" y="93"/>
                </a:cubicBezTo>
                <a:cubicBezTo>
                  <a:pt x="57" y="93"/>
                  <a:pt x="55" y="91"/>
                  <a:pt x="55" y="89"/>
                </a:cubicBezTo>
                <a:close/>
                <a:moveTo>
                  <a:pt x="95" y="124"/>
                </a:moveTo>
                <a:cubicBezTo>
                  <a:pt x="90" y="128"/>
                  <a:pt x="85" y="131"/>
                  <a:pt x="79" y="131"/>
                </a:cubicBezTo>
                <a:cubicBezTo>
                  <a:pt x="73" y="131"/>
                  <a:pt x="66" y="128"/>
                  <a:pt x="62" y="124"/>
                </a:cubicBezTo>
                <a:cubicBezTo>
                  <a:pt x="60" y="122"/>
                  <a:pt x="60" y="119"/>
                  <a:pt x="62" y="117"/>
                </a:cubicBezTo>
                <a:cubicBezTo>
                  <a:pt x="63" y="116"/>
                  <a:pt x="65" y="116"/>
                  <a:pt x="66" y="116"/>
                </a:cubicBezTo>
                <a:cubicBezTo>
                  <a:pt x="67" y="116"/>
                  <a:pt x="68" y="116"/>
                  <a:pt x="69" y="117"/>
                </a:cubicBezTo>
                <a:cubicBezTo>
                  <a:pt x="72" y="120"/>
                  <a:pt x="75" y="121"/>
                  <a:pt x="79" y="121"/>
                </a:cubicBezTo>
                <a:cubicBezTo>
                  <a:pt x="82" y="121"/>
                  <a:pt x="86" y="120"/>
                  <a:pt x="89" y="117"/>
                </a:cubicBezTo>
                <a:cubicBezTo>
                  <a:pt x="90" y="116"/>
                  <a:pt x="91" y="116"/>
                  <a:pt x="92" y="116"/>
                </a:cubicBezTo>
                <a:cubicBezTo>
                  <a:pt x="93" y="116"/>
                  <a:pt x="94" y="116"/>
                  <a:pt x="95" y="117"/>
                </a:cubicBezTo>
                <a:cubicBezTo>
                  <a:pt x="97" y="119"/>
                  <a:pt x="97" y="122"/>
                  <a:pt x="95" y="124"/>
                </a:cubicBezTo>
                <a:close/>
                <a:moveTo>
                  <a:pt x="97" y="93"/>
                </a:moveTo>
                <a:cubicBezTo>
                  <a:pt x="94" y="93"/>
                  <a:pt x="92" y="91"/>
                  <a:pt x="92" y="89"/>
                </a:cubicBezTo>
                <a:cubicBezTo>
                  <a:pt x="92" y="86"/>
                  <a:pt x="94" y="84"/>
                  <a:pt x="97" y="84"/>
                </a:cubicBezTo>
                <a:cubicBezTo>
                  <a:pt x="100" y="84"/>
                  <a:pt x="102" y="86"/>
                  <a:pt x="102" y="89"/>
                </a:cubicBezTo>
                <a:cubicBezTo>
                  <a:pt x="102" y="91"/>
                  <a:pt x="100" y="93"/>
                  <a:pt x="97" y="93"/>
                </a:cubicBezTo>
                <a:close/>
                <a:moveTo>
                  <a:pt x="139" y="121"/>
                </a:moveTo>
                <a:cubicBezTo>
                  <a:pt x="134" y="121"/>
                  <a:pt x="130" y="117"/>
                  <a:pt x="130" y="112"/>
                </a:cubicBezTo>
                <a:cubicBezTo>
                  <a:pt x="136" y="112"/>
                  <a:pt x="141" y="109"/>
                  <a:pt x="145" y="105"/>
                </a:cubicBezTo>
                <a:cubicBezTo>
                  <a:pt x="147" y="106"/>
                  <a:pt x="149" y="109"/>
                  <a:pt x="149" y="112"/>
                </a:cubicBezTo>
                <a:cubicBezTo>
                  <a:pt x="149" y="118"/>
                  <a:pt x="145" y="121"/>
                  <a:pt x="139" y="1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7A72A4C9-27E3-6328-5E2E-24DDBF50B3A8}"/>
              </a:ext>
            </a:extLst>
          </p:cNvPr>
          <p:cNvSpPr>
            <a:spLocks noEditPoints="1"/>
          </p:cNvSpPr>
          <p:nvPr/>
        </p:nvSpPr>
        <p:spPr bwMode="auto">
          <a:xfrm>
            <a:off x="2925763" y="2487613"/>
            <a:ext cx="254000" cy="223838"/>
          </a:xfrm>
          <a:custGeom>
            <a:avLst/>
            <a:gdLst>
              <a:gd name="T0" fmla="*/ 34 w 160"/>
              <a:gd name="T1" fmla="*/ 28 h 141"/>
              <a:gd name="T2" fmla="*/ 80 w 160"/>
              <a:gd name="T3" fmla="*/ 0 h 141"/>
              <a:gd name="T4" fmla="*/ 73 w 160"/>
              <a:gd name="T5" fmla="*/ 37 h 141"/>
              <a:gd name="T6" fmla="*/ 28 w 160"/>
              <a:gd name="T7" fmla="*/ 51 h 141"/>
              <a:gd name="T8" fmla="*/ 41 w 160"/>
              <a:gd name="T9" fmla="*/ 55 h 141"/>
              <a:gd name="T10" fmla="*/ 0 w 160"/>
              <a:gd name="T11" fmla="*/ 94 h 141"/>
              <a:gd name="T12" fmla="*/ 2 w 160"/>
              <a:gd name="T13" fmla="*/ 103 h 141"/>
              <a:gd name="T14" fmla="*/ 10 w 160"/>
              <a:gd name="T15" fmla="*/ 89 h 141"/>
              <a:gd name="T16" fmla="*/ 0 w 160"/>
              <a:gd name="T17" fmla="*/ 94 h 141"/>
              <a:gd name="T18" fmla="*/ 28 w 160"/>
              <a:gd name="T19" fmla="*/ 67 h 141"/>
              <a:gd name="T20" fmla="*/ 19 w 160"/>
              <a:gd name="T21" fmla="*/ 89 h 141"/>
              <a:gd name="T22" fmla="*/ 28 w 160"/>
              <a:gd name="T23" fmla="*/ 112 h 141"/>
              <a:gd name="T24" fmla="*/ 38 w 160"/>
              <a:gd name="T25" fmla="*/ 89 h 141"/>
              <a:gd name="T26" fmla="*/ 151 w 160"/>
              <a:gd name="T27" fmla="*/ 77 h 141"/>
              <a:gd name="T28" fmla="*/ 132 w 160"/>
              <a:gd name="T29" fmla="*/ 56 h 141"/>
              <a:gd name="T30" fmla="*/ 130 w 160"/>
              <a:gd name="T31" fmla="*/ 38 h 141"/>
              <a:gd name="T32" fmla="*/ 40 w 160"/>
              <a:gd name="T33" fmla="*/ 66 h 141"/>
              <a:gd name="T34" fmla="*/ 47 w 160"/>
              <a:gd name="T35" fmla="*/ 89 h 141"/>
              <a:gd name="T36" fmla="*/ 80 w 160"/>
              <a:gd name="T37" fmla="*/ 141 h 141"/>
              <a:gd name="T38" fmla="*/ 141 w 160"/>
              <a:gd name="T39" fmla="*/ 113 h 141"/>
              <a:gd name="T40" fmla="*/ 151 w 160"/>
              <a:gd name="T41" fmla="*/ 77 h 141"/>
              <a:gd name="T42" fmla="*/ 61 w 160"/>
              <a:gd name="T43" fmla="*/ 66 h 141"/>
              <a:gd name="T44" fmla="*/ 61 w 160"/>
              <a:gd name="T45" fmla="*/ 75 h 141"/>
              <a:gd name="T46" fmla="*/ 97 w 160"/>
              <a:gd name="T47" fmla="*/ 106 h 141"/>
              <a:gd name="T48" fmla="*/ 64 w 160"/>
              <a:gd name="T49" fmla="*/ 106 h 141"/>
              <a:gd name="T50" fmla="*/ 67 w 160"/>
              <a:gd name="T51" fmla="*/ 98 h 141"/>
              <a:gd name="T52" fmla="*/ 80 w 160"/>
              <a:gd name="T53" fmla="*/ 103 h 141"/>
              <a:gd name="T54" fmla="*/ 94 w 160"/>
              <a:gd name="T55" fmla="*/ 98 h 141"/>
              <a:gd name="T56" fmla="*/ 97 w 160"/>
              <a:gd name="T57" fmla="*/ 106 h 141"/>
              <a:gd name="T58" fmla="*/ 94 w 160"/>
              <a:gd name="T59" fmla="*/ 71 h 141"/>
              <a:gd name="T60" fmla="*/ 103 w 160"/>
              <a:gd name="T61" fmla="*/ 71 h 141"/>
              <a:gd name="T62" fmla="*/ 142 w 160"/>
              <a:gd name="T63" fmla="*/ 103 h 141"/>
              <a:gd name="T64" fmla="*/ 147 w 160"/>
              <a:gd name="T65" fmla="*/ 86 h 141"/>
              <a:gd name="T66" fmla="*/ 142 w 160"/>
              <a:gd name="T67" fmla="*/ 103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41">
                <a:moveTo>
                  <a:pt x="80" y="0"/>
                </a:moveTo>
                <a:cubicBezTo>
                  <a:pt x="60" y="0"/>
                  <a:pt x="43" y="11"/>
                  <a:pt x="34" y="28"/>
                </a:cubicBezTo>
                <a:cubicBezTo>
                  <a:pt x="125" y="28"/>
                  <a:pt x="125" y="28"/>
                  <a:pt x="125" y="28"/>
                </a:cubicBezTo>
                <a:cubicBezTo>
                  <a:pt x="118" y="11"/>
                  <a:pt x="100" y="0"/>
                  <a:pt x="80" y="0"/>
                </a:cubicBezTo>
                <a:close/>
                <a:moveTo>
                  <a:pt x="43" y="55"/>
                </a:moveTo>
                <a:cubicBezTo>
                  <a:pt x="56" y="55"/>
                  <a:pt x="67" y="48"/>
                  <a:pt x="73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29" y="41"/>
                  <a:pt x="28" y="47"/>
                  <a:pt x="28" y="51"/>
                </a:cubicBezTo>
                <a:cubicBezTo>
                  <a:pt x="28" y="55"/>
                  <a:pt x="28" y="55"/>
                  <a:pt x="28" y="55"/>
                </a:cubicBezTo>
                <a:cubicBezTo>
                  <a:pt x="41" y="55"/>
                  <a:pt x="41" y="55"/>
                  <a:pt x="41" y="55"/>
                </a:cubicBezTo>
                <a:cubicBezTo>
                  <a:pt x="41" y="55"/>
                  <a:pt x="42" y="55"/>
                  <a:pt x="43" y="55"/>
                </a:cubicBezTo>
                <a:close/>
                <a:moveTo>
                  <a:pt x="0" y="94"/>
                </a:moveTo>
                <a:cubicBezTo>
                  <a:pt x="0" y="101"/>
                  <a:pt x="0" y="101"/>
                  <a:pt x="0" y="101"/>
                </a:cubicBezTo>
                <a:cubicBezTo>
                  <a:pt x="0" y="102"/>
                  <a:pt x="1" y="103"/>
                  <a:pt x="2" y="103"/>
                </a:cubicBezTo>
                <a:cubicBezTo>
                  <a:pt x="5" y="103"/>
                  <a:pt x="9" y="102"/>
                  <a:pt x="11" y="101"/>
                </a:cubicBezTo>
                <a:cubicBezTo>
                  <a:pt x="10" y="97"/>
                  <a:pt x="10" y="93"/>
                  <a:pt x="10" y="89"/>
                </a:cubicBezTo>
                <a:cubicBezTo>
                  <a:pt x="10" y="81"/>
                  <a:pt x="12" y="74"/>
                  <a:pt x="15" y="69"/>
                </a:cubicBezTo>
                <a:cubicBezTo>
                  <a:pt x="6" y="74"/>
                  <a:pt x="0" y="83"/>
                  <a:pt x="0" y="94"/>
                </a:cubicBezTo>
                <a:close/>
                <a:moveTo>
                  <a:pt x="30" y="68"/>
                </a:moveTo>
                <a:cubicBezTo>
                  <a:pt x="30" y="67"/>
                  <a:pt x="29" y="67"/>
                  <a:pt x="28" y="67"/>
                </a:cubicBezTo>
                <a:cubicBezTo>
                  <a:pt x="27" y="67"/>
                  <a:pt x="27" y="67"/>
                  <a:pt x="26" y="68"/>
                </a:cubicBezTo>
                <a:cubicBezTo>
                  <a:pt x="23" y="72"/>
                  <a:pt x="19" y="80"/>
                  <a:pt x="19" y="89"/>
                </a:cubicBezTo>
                <a:cubicBezTo>
                  <a:pt x="19" y="97"/>
                  <a:pt x="22" y="105"/>
                  <a:pt x="26" y="111"/>
                </a:cubicBezTo>
                <a:cubicBezTo>
                  <a:pt x="27" y="112"/>
                  <a:pt x="27" y="112"/>
                  <a:pt x="28" y="112"/>
                </a:cubicBezTo>
                <a:cubicBezTo>
                  <a:pt x="29" y="112"/>
                  <a:pt x="30" y="112"/>
                  <a:pt x="30" y="111"/>
                </a:cubicBezTo>
                <a:cubicBezTo>
                  <a:pt x="35" y="104"/>
                  <a:pt x="38" y="97"/>
                  <a:pt x="38" y="89"/>
                </a:cubicBezTo>
                <a:cubicBezTo>
                  <a:pt x="38" y="80"/>
                  <a:pt x="33" y="72"/>
                  <a:pt x="30" y="68"/>
                </a:cubicBezTo>
                <a:close/>
                <a:moveTo>
                  <a:pt x="151" y="77"/>
                </a:moveTo>
                <a:cubicBezTo>
                  <a:pt x="151" y="75"/>
                  <a:pt x="151" y="75"/>
                  <a:pt x="151" y="75"/>
                </a:cubicBezTo>
                <a:cubicBezTo>
                  <a:pt x="151" y="65"/>
                  <a:pt x="142" y="56"/>
                  <a:pt x="132" y="56"/>
                </a:cubicBezTo>
                <a:cubicBezTo>
                  <a:pt x="132" y="52"/>
                  <a:pt x="132" y="52"/>
                  <a:pt x="132" y="52"/>
                </a:cubicBezTo>
                <a:cubicBezTo>
                  <a:pt x="132" y="47"/>
                  <a:pt x="131" y="42"/>
                  <a:pt x="130" y="38"/>
                </a:cubicBezTo>
                <a:cubicBezTo>
                  <a:pt x="83" y="38"/>
                  <a:pt x="83" y="38"/>
                  <a:pt x="83" y="38"/>
                </a:cubicBezTo>
                <a:cubicBezTo>
                  <a:pt x="76" y="55"/>
                  <a:pt x="59" y="66"/>
                  <a:pt x="40" y="66"/>
                </a:cubicBezTo>
                <a:cubicBezTo>
                  <a:pt x="40" y="66"/>
                  <a:pt x="40" y="66"/>
                  <a:pt x="40" y="66"/>
                </a:cubicBezTo>
                <a:cubicBezTo>
                  <a:pt x="43" y="71"/>
                  <a:pt x="47" y="80"/>
                  <a:pt x="47" y="89"/>
                </a:cubicBezTo>
                <a:cubicBezTo>
                  <a:pt x="47" y="103"/>
                  <a:pt x="40" y="113"/>
                  <a:pt x="36" y="117"/>
                </a:cubicBezTo>
                <a:cubicBezTo>
                  <a:pt x="46" y="132"/>
                  <a:pt x="62" y="141"/>
                  <a:pt x="80" y="141"/>
                </a:cubicBezTo>
                <a:cubicBezTo>
                  <a:pt x="102" y="141"/>
                  <a:pt x="121" y="127"/>
                  <a:pt x="128" y="108"/>
                </a:cubicBezTo>
                <a:cubicBezTo>
                  <a:pt x="132" y="111"/>
                  <a:pt x="136" y="113"/>
                  <a:pt x="141" y="113"/>
                </a:cubicBezTo>
                <a:cubicBezTo>
                  <a:pt x="152" y="113"/>
                  <a:pt x="160" y="104"/>
                  <a:pt x="160" y="94"/>
                </a:cubicBezTo>
                <a:cubicBezTo>
                  <a:pt x="160" y="87"/>
                  <a:pt x="156" y="81"/>
                  <a:pt x="151" y="77"/>
                </a:cubicBezTo>
                <a:close/>
                <a:moveTo>
                  <a:pt x="56" y="71"/>
                </a:moveTo>
                <a:cubicBezTo>
                  <a:pt x="56" y="68"/>
                  <a:pt x="58" y="66"/>
                  <a:pt x="61" y="66"/>
                </a:cubicBezTo>
                <a:cubicBezTo>
                  <a:pt x="64" y="66"/>
                  <a:pt x="66" y="68"/>
                  <a:pt x="66" y="71"/>
                </a:cubicBezTo>
                <a:cubicBezTo>
                  <a:pt x="66" y="73"/>
                  <a:pt x="64" y="75"/>
                  <a:pt x="61" y="75"/>
                </a:cubicBezTo>
                <a:cubicBezTo>
                  <a:pt x="58" y="75"/>
                  <a:pt x="56" y="73"/>
                  <a:pt x="56" y="71"/>
                </a:cubicBezTo>
                <a:close/>
                <a:moveTo>
                  <a:pt x="97" y="106"/>
                </a:moveTo>
                <a:cubicBezTo>
                  <a:pt x="92" y="110"/>
                  <a:pt x="86" y="113"/>
                  <a:pt x="80" y="113"/>
                </a:cubicBezTo>
                <a:cubicBezTo>
                  <a:pt x="74" y="113"/>
                  <a:pt x="68" y="110"/>
                  <a:pt x="64" y="106"/>
                </a:cubicBezTo>
                <a:cubicBezTo>
                  <a:pt x="62" y="104"/>
                  <a:pt x="62" y="101"/>
                  <a:pt x="64" y="99"/>
                </a:cubicBezTo>
                <a:cubicBezTo>
                  <a:pt x="65" y="98"/>
                  <a:pt x="66" y="98"/>
                  <a:pt x="67" y="98"/>
                </a:cubicBezTo>
                <a:cubicBezTo>
                  <a:pt x="68" y="98"/>
                  <a:pt x="70" y="98"/>
                  <a:pt x="70" y="99"/>
                </a:cubicBezTo>
                <a:cubicBezTo>
                  <a:pt x="73" y="102"/>
                  <a:pt x="77" y="103"/>
                  <a:pt x="80" y="103"/>
                </a:cubicBezTo>
                <a:cubicBezTo>
                  <a:pt x="84" y="103"/>
                  <a:pt x="87" y="102"/>
                  <a:pt x="90" y="99"/>
                </a:cubicBezTo>
                <a:cubicBezTo>
                  <a:pt x="91" y="98"/>
                  <a:pt x="93" y="98"/>
                  <a:pt x="94" y="98"/>
                </a:cubicBezTo>
                <a:cubicBezTo>
                  <a:pt x="95" y="98"/>
                  <a:pt x="96" y="98"/>
                  <a:pt x="97" y="99"/>
                </a:cubicBezTo>
                <a:cubicBezTo>
                  <a:pt x="99" y="101"/>
                  <a:pt x="99" y="103"/>
                  <a:pt x="97" y="106"/>
                </a:cubicBezTo>
                <a:close/>
                <a:moveTo>
                  <a:pt x="99" y="75"/>
                </a:moveTo>
                <a:cubicBezTo>
                  <a:pt x="96" y="75"/>
                  <a:pt x="94" y="73"/>
                  <a:pt x="94" y="71"/>
                </a:cubicBezTo>
                <a:cubicBezTo>
                  <a:pt x="94" y="68"/>
                  <a:pt x="96" y="66"/>
                  <a:pt x="99" y="66"/>
                </a:cubicBezTo>
                <a:cubicBezTo>
                  <a:pt x="101" y="66"/>
                  <a:pt x="103" y="68"/>
                  <a:pt x="103" y="71"/>
                </a:cubicBezTo>
                <a:cubicBezTo>
                  <a:pt x="104" y="73"/>
                  <a:pt x="102" y="75"/>
                  <a:pt x="99" y="75"/>
                </a:cubicBezTo>
                <a:close/>
                <a:moveTo>
                  <a:pt x="142" y="103"/>
                </a:moveTo>
                <a:cubicBezTo>
                  <a:pt x="136" y="103"/>
                  <a:pt x="132" y="99"/>
                  <a:pt x="132" y="94"/>
                </a:cubicBezTo>
                <a:cubicBezTo>
                  <a:pt x="138" y="94"/>
                  <a:pt x="144" y="91"/>
                  <a:pt x="147" y="86"/>
                </a:cubicBezTo>
                <a:cubicBezTo>
                  <a:pt x="150" y="88"/>
                  <a:pt x="151" y="91"/>
                  <a:pt x="151" y="94"/>
                </a:cubicBezTo>
                <a:cubicBezTo>
                  <a:pt x="151" y="99"/>
                  <a:pt x="147" y="103"/>
                  <a:pt x="142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Oval 112">
            <a:extLst>
              <a:ext uri="{FF2B5EF4-FFF2-40B4-BE49-F238E27FC236}">
                <a16:creationId xmlns:a16="http://schemas.microsoft.com/office/drawing/2014/main" id="{BEFFEACA-76FA-C0A7-0ADA-8CC306C66F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1" y="3157538"/>
            <a:ext cx="44450" cy="44450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9600104E-C8C5-8007-2E07-021748298EC7}"/>
              </a:ext>
            </a:extLst>
          </p:cNvPr>
          <p:cNvSpPr>
            <a:spLocks/>
          </p:cNvSpPr>
          <p:nvPr/>
        </p:nvSpPr>
        <p:spPr bwMode="auto">
          <a:xfrm>
            <a:off x="7356476" y="3022600"/>
            <a:ext cx="228600" cy="128588"/>
          </a:xfrm>
          <a:custGeom>
            <a:avLst/>
            <a:gdLst>
              <a:gd name="T0" fmla="*/ 72 w 144"/>
              <a:gd name="T1" fmla="*/ 0 h 81"/>
              <a:gd name="T2" fmla="*/ 55 w 144"/>
              <a:gd name="T3" fmla="*/ 7 h 81"/>
              <a:gd name="T4" fmla="*/ 50 w 144"/>
              <a:gd name="T5" fmla="*/ 6 h 81"/>
              <a:gd name="T6" fmla="*/ 25 w 144"/>
              <a:gd name="T7" fmla="*/ 24 h 81"/>
              <a:gd name="T8" fmla="*/ 8 w 144"/>
              <a:gd name="T9" fmla="*/ 53 h 81"/>
              <a:gd name="T10" fmla="*/ 4 w 144"/>
              <a:gd name="T11" fmla="*/ 81 h 81"/>
              <a:gd name="T12" fmla="*/ 13 w 144"/>
              <a:gd name="T13" fmla="*/ 76 h 81"/>
              <a:gd name="T14" fmla="*/ 50 w 144"/>
              <a:gd name="T15" fmla="*/ 33 h 81"/>
              <a:gd name="T16" fmla="*/ 52 w 144"/>
              <a:gd name="T17" fmla="*/ 32 h 81"/>
              <a:gd name="T18" fmla="*/ 54 w 144"/>
              <a:gd name="T19" fmla="*/ 32 h 81"/>
              <a:gd name="T20" fmla="*/ 58 w 144"/>
              <a:gd name="T21" fmla="*/ 36 h 81"/>
              <a:gd name="T22" fmla="*/ 100 w 144"/>
              <a:gd name="T23" fmla="*/ 75 h 81"/>
              <a:gd name="T24" fmla="*/ 123 w 144"/>
              <a:gd name="T25" fmla="*/ 75 h 81"/>
              <a:gd name="T26" fmla="*/ 140 w 144"/>
              <a:gd name="T27" fmla="*/ 80 h 81"/>
              <a:gd name="T28" fmla="*/ 136 w 144"/>
              <a:gd name="T29" fmla="*/ 53 h 81"/>
              <a:gd name="T30" fmla="*/ 119 w 144"/>
              <a:gd name="T31" fmla="*/ 24 h 81"/>
              <a:gd name="T32" fmla="*/ 93 w 144"/>
              <a:gd name="T33" fmla="*/ 6 h 81"/>
              <a:gd name="T34" fmla="*/ 89 w 144"/>
              <a:gd name="T35" fmla="*/ 7 h 81"/>
              <a:gd name="T36" fmla="*/ 72 w 144"/>
              <a:gd name="T37" fmla="*/ 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4" h="81">
                <a:moveTo>
                  <a:pt x="72" y="0"/>
                </a:moveTo>
                <a:cubicBezTo>
                  <a:pt x="66" y="0"/>
                  <a:pt x="60" y="2"/>
                  <a:pt x="55" y="7"/>
                </a:cubicBezTo>
                <a:cubicBezTo>
                  <a:pt x="53" y="6"/>
                  <a:pt x="52" y="6"/>
                  <a:pt x="50" y="6"/>
                </a:cubicBezTo>
                <a:cubicBezTo>
                  <a:pt x="39" y="6"/>
                  <a:pt x="29" y="13"/>
                  <a:pt x="25" y="24"/>
                </a:cubicBezTo>
                <a:cubicBezTo>
                  <a:pt x="13" y="28"/>
                  <a:pt x="6" y="41"/>
                  <a:pt x="8" y="53"/>
                </a:cubicBezTo>
                <a:cubicBezTo>
                  <a:pt x="1" y="61"/>
                  <a:pt x="0" y="72"/>
                  <a:pt x="4" y="81"/>
                </a:cubicBezTo>
                <a:cubicBezTo>
                  <a:pt x="7" y="79"/>
                  <a:pt x="9" y="78"/>
                  <a:pt x="13" y="76"/>
                </a:cubicBezTo>
                <a:cubicBezTo>
                  <a:pt x="17" y="57"/>
                  <a:pt x="31" y="40"/>
                  <a:pt x="50" y="33"/>
                </a:cubicBezTo>
                <a:cubicBezTo>
                  <a:pt x="51" y="32"/>
                  <a:pt x="51" y="32"/>
                  <a:pt x="52" y="32"/>
                </a:cubicBezTo>
                <a:cubicBezTo>
                  <a:pt x="53" y="32"/>
                  <a:pt x="53" y="32"/>
                  <a:pt x="54" y="32"/>
                </a:cubicBezTo>
                <a:cubicBezTo>
                  <a:pt x="56" y="32"/>
                  <a:pt x="58" y="33"/>
                  <a:pt x="58" y="36"/>
                </a:cubicBezTo>
                <a:cubicBezTo>
                  <a:pt x="60" y="58"/>
                  <a:pt x="78" y="75"/>
                  <a:pt x="100" y="75"/>
                </a:cubicBezTo>
                <a:cubicBezTo>
                  <a:pt x="123" y="75"/>
                  <a:pt x="123" y="75"/>
                  <a:pt x="123" y="75"/>
                </a:cubicBezTo>
                <a:cubicBezTo>
                  <a:pt x="130" y="75"/>
                  <a:pt x="135" y="77"/>
                  <a:pt x="140" y="80"/>
                </a:cubicBezTo>
                <a:cubicBezTo>
                  <a:pt x="144" y="72"/>
                  <a:pt x="143" y="61"/>
                  <a:pt x="136" y="53"/>
                </a:cubicBezTo>
                <a:cubicBezTo>
                  <a:pt x="138" y="40"/>
                  <a:pt x="131" y="28"/>
                  <a:pt x="119" y="24"/>
                </a:cubicBezTo>
                <a:cubicBezTo>
                  <a:pt x="115" y="13"/>
                  <a:pt x="105" y="6"/>
                  <a:pt x="93" y="6"/>
                </a:cubicBezTo>
                <a:cubicBezTo>
                  <a:pt x="92" y="6"/>
                  <a:pt x="91" y="6"/>
                  <a:pt x="89" y="7"/>
                </a:cubicBezTo>
                <a:cubicBezTo>
                  <a:pt x="84" y="2"/>
                  <a:pt x="78" y="0"/>
                  <a:pt x="7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9D23627E-F979-6DB6-273B-85F76CDD1393}"/>
              </a:ext>
            </a:extLst>
          </p:cNvPr>
          <p:cNvSpPr>
            <a:spLocks noEditPoints="1"/>
          </p:cNvSpPr>
          <p:nvPr/>
        </p:nvSpPr>
        <p:spPr bwMode="auto">
          <a:xfrm>
            <a:off x="7389813" y="3090863"/>
            <a:ext cx="100013" cy="88900"/>
          </a:xfrm>
          <a:custGeom>
            <a:avLst/>
            <a:gdLst>
              <a:gd name="T0" fmla="*/ 29 w 63"/>
              <a:gd name="T1" fmla="*/ 0 h 56"/>
              <a:gd name="T2" fmla="*/ 0 w 63"/>
              <a:gd name="T3" fmla="*/ 47 h 56"/>
              <a:gd name="T4" fmla="*/ 0 w 63"/>
              <a:gd name="T5" fmla="*/ 53 h 56"/>
              <a:gd name="T6" fmla="*/ 0 w 63"/>
              <a:gd name="T7" fmla="*/ 55 h 56"/>
              <a:gd name="T8" fmla="*/ 0 w 63"/>
              <a:gd name="T9" fmla="*/ 55 h 56"/>
              <a:gd name="T10" fmla="*/ 23 w 63"/>
              <a:gd name="T11" fmla="*/ 33 h 56"/>
              <a:gd name="T12" fmla="*/ 46 w 63"/>
              <a:gd name="T13" fmla="*/ 51 h 56"/>
              <a:gd name="T14" fmla="*/ 57 w 63"/>
              <a:gd name="T15" fmla="*/ 51 h 56"/>
              <a:gd name="T16" fmla="*/ 63 w 63"/>
              <a:gd name="T17" fmla="*/ 39 h 56"/>
              <a:gd name="T18" fmla="*/ 29 w 63"/>
              <a:gd name="T19" fmla="*/ 0 h 56"/>
              <a:gd name="T20" fmla="*/ 0 w 63"/>
              <a:gd name="T21" fmla="*/ 55 h 56"/>
              <a:gd name="T22" fmla="*/ 0 w 63"/>
              <a:gd name="T23" fmla="*/ 56 h 56"/>
              <a:gd name="T24" fmla="*/ 0 w 63"/>
              <a:gd name="T25" fmla="*/ 55 h 56"/>
              <a:gd name="T26" fmla="*/ 0 w 63"/>
              <a:gd name="T27" fmla="*/ 55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" h="56">
                <a:moveTo>
                  <a:pt x="29" y="0"/>
                </a:moveTo>
                <a:cubicBezTo>
                  <a:pt x="12" y="9"/>
                  <a:pt x="0" y="26"/>
                  <a:pt x="0" y="47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42"/>
                  <a:pt x="10" y="33"/>
                  <a:pt x="23" y="33"/>
                </a:cubicBezTo>
                <a:cubicBezTo>
                  <a:pt x="35" y="33"/>
                  <a:pt x="44" y="41"/>
                  <a:pt x="46" y="51"/>
                </a:cubicBezTo>
                <a:cubicBezTo>
                  <a:pt x="57" y="51"/>
                  <a:pt x="57" y="51"/>
                  <a:pt x="57" y="51"/>
                </a:cubicBezTo>
                <a:cubicBezTo>
                  <a:pt x="57" y="47"/>
                  <a:pt x="60" y="43"/>
                  <a:pt x="63" y="39"/>
                </a:cubicBezTo>
                <a:cubicBezTo>
                  <a:pt x="46" y="33"/>
                  <a:pt x="33" y="18"/>
                  <a:pt x="29" y="0"/>
                </a:cubicBezTo>
                <a:close/>
                <a:moveTo>
                  <a:pt x="0" y="55"/>
                </a:moveTo>
                <a:cubicBezTo>
                  <a:pt x="0" y="55"/>
                  <a:pt x="0" y="56"/>
                  <a:pt x="0" y="5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5"/>
                  <a:pt x="0" y="55"/>
                  <a:pt x="0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Oval 115">
            <a:extLst>
              <a:ext uri="{FF2B5EF4-FFF2-40B4-BE49-F238E27FC236}">
                <a16:creationId xmlns:a16="http://schemas.microsoft.com/office/drawing/2014/main" id="{52A64F23-F677-BA84-E9EB-14C524A11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04101" y="3157538"/>
            <a:ext cx="44450" cy="44450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63C78FE6-DC46-42D8-AE06-6C93D54547A9}"/>
              </a:ext>
            </a:extLst>
          </p:cNvPr>
          <p:cNvSpPr>
            <a:spLocks noEditPoints="1"/>
          </p:cNvSpPr>
          <p:nvPr/>
        </p:nvSpPr>
        <p:spPr bwMode="auto">
          <a:xfrm>
            <a:off x="7389813" y="3179763"/>
            <a:ext cx="163513" cy="96838"/>
          </a:xfrm>
          <a:custGeom>
            <a:avLst/>
            <a:gdLst>
              <a:gd name="T0" fmla="*/ 65 w 103"/>
              <a:gd name="T1" fmla="*/ 27 h 61"/>
              <a:gd name="T2" fmla="*/ 67 w 103"/>
              <a:gd name="T3" fmla="*/ 29 h 61"/>
              <a:gd name="T4" fmla="*/ 67 w 103"/>
              <a:gd name="T5" fmla="*/ 36 h 61"/>
              <a:gd name="T6" fmla="*/ 51 w 103"/>
              <a:gd name="T7" fmla="*/ 42 h 61"/>
              <a:gd name="T8" fmla="*/ 35 w 103"/>
              <a:gd name="T9" fmla="*/ 36 h 61"/>
              <a:gd name="T10" fmla="*/ 35 w 103"/>
              <a:gd name="T11" fmla="*/ 29 h 61"/>
              <a:gd name="T12" fmla="*/ 38 w 103"/>
              <a:gd name="T13" fmla="*/ 27 h 61"/>
              <a:gd name="T14" fmla="*/ 41 w 103"/>
              <a:gd name="T15" fmla="*/ 29 h 61"/>
              <a:gd name="T16" fmla="*/ 51 w 103"/>
              <a:gd name="T17" fmla="*/ 33 h 61"/>
              <a:gd name="T18" fmla="*/ 61 w 103"/>
              <a:gd name="T19" fmla="*/ 29 h 61"/>
              <a:gd name="T20" fmla="*/ 65 w 103"/>
              <a:gd name="T21" fmla="*/ 27 h 61"/>
              <a:gd name="T22" fmla="*/ 0 w 103"/>
              <a:gd name="T23" fmla="*/ 0 h 61"/>
              <a:gd name="T24" fmla="*/ 0 w 103"/>
              <a:gd name="T25" fmla="*/ 28 h 61"/>
              <a:gd name="T26" fmla="*/ 33 w 103"/>
              <a:gd name="T27" fmla="*/ 61 h 61"/>
              <a:gd name="T28" fmla="*/ 70 w 103"/>
              <a:gd name="T29" fmla="*/ 61 h 61"/>
              <a:gd name="T30" fmla="*/ 103 w 103"/>
              <a:gd name="T31" fmla="*/ 28 h 61"/>
              <a:gd name="T32" fmla="*/ 103 w 103"/>
              <a:gd name="T33" fmla="*/ 0 h 61"/>
              <a:gd name="T34" fmla="*/ 79 w 103"/>
              <a:gd name="T35" fmla="*/ 24 h 61"/>
              <a:gd name="T36" fmla="*/ 56 w 103"/>
              <a:gd name="T37" fmla="*/ 5 h 61"/>
              <a:gd name="T38" fmla="*/ 46 w 103"/>
              <a:gd name="T39" fmla="*/ 5 h 61"/>
              <a:gd name="T40" fmla="*/ 23 w 103"/>
              <a:gd name="T41" fmla="*/ 24 h 61"/>
              <a:gd name="T42" fmla="*/ 0 w 103"/>
              <a:gd name="T43" fmla="*/ 0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3" h="61">
                <a:moveTo>
                  <a:pt x="65" y="27"/>
                </a:moveTo>
                <a:cubicBezTo>
                  <a:pt x="66" y="27"/>
                  <a:pt x="67" y="28"/>
                  <a:pt x="67" y="29"/>
                </a:cubicBezTo>
                <a:cubicBezTo>
                  <a:pt x="69" y="31"/>
                  <a:pt x="69" y="34"/>
                  <a:pt x="67" y="36"/>
                </a:cubicBezTo>
                <a:cubicBezTo>
                  <a:pt x="63" y="40"/>
                  <a:pt x="57" y="42"/>
                  <a:pt x="51" y="42"/>
                </a:cubicBezTo>
                <a:cubicBezTo>
                  <a:pt x="45" y="42"/>
                  <a:pt x="39" y="40"/>
                  <a:pt x="35" y="36"/>
                </a:cubicBezTo>
                <a:cubicBezTo>
                  <a:pt x="33" y="34"/>
                  <a:pt x="33" y="30"/>
                  <a:pt x="35" y="29"/>
                </a:cubicBezTo>
                <a:cubicBezTo>
                  <a:pt x="36" y="28"/>
                  <a:pt x="37" y="27"/>
                  <a:pt x="38" y="27"/>
                </a:cubicBezTo>
                <a:cubicBezTo>
                  <a:pt x="40" y="27"/>
                  <a:pt x="41" y="28"/>
                  <a:pt x="41" y="29"/>
                </a:cubicBezTo>
                <a:cubicBezTo>
                  <a:pt x="44" y="32"/>
                  <a:pt x="48" y="33"/>
                  <a:pt x="51" y="33"/>
                </a:cubicBezTo>
                <a:cubicBezTo>
                  <a:pt x="55" y="33"/>
                  <a:pt x="58" y="32"/>
                  <a:pt x="61" y="29"/>
                </a:cubicBezTo>
                <a:cubicBezTo>
                  <a:pt x="62" y="28"/>
                  <a:pt x="63" y="27"/>
                  <a:pt x="65" y="27"/>
                </a:cubicBezTo>
                <a:close/>
                <a:moveTo>
                  <a:pt x="0" y="0"/>
                </a:moveTo>
                <a:cubicBezTo>
                  <a:pt x="0" y="28"/>
                  <a:pt x="0" y="28"/>
                  <a:pt x="0" y="28"/>
                </a:cubicBezTo>
                <a:cubicBezTo>
                  <a:pt x="0" y="47"/>
                  <a:pt x="15" y="61"/>
                  <a:pt x="33" y="61"/>
                </a:cubicBezTo>
                <a:cubicBezTo>
                  <a:pt x="70" y="61"/>
                  <a:pt x="70" y="61"/>
                  <a:pt x="70" y="61"/>
                </a:cubicBezTo>
                <a:cubicBezTo>
                  <a:pt x="88" y="61"/>
                  <a:pt x="103" y="46"/>
                  <a:pt x="103" y="28"/>
                </a:cubicBezTo>
                <a:cubicBezTo>
                  <a:pt x="103" y="0"/>
                  <a:pt x="103" y="0"/>
                  <a:pt x="103" y="0"/>
                </a:cubicBezTo>
                <a:cubicBezTo>
                  <a:pt x="103" y="13"/>
                  <a:pt x="92" y="24"/>
                  <a:pt x="79" y="24"/>
                </a:cubicBezTo>
                <a:cubicBezTo>
                  <a:pt x="67" y="24"/>
                  <a:pt x="58" y="16"/>
                  <a:pt x="56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4" y="16"/>
                  <a:pt x="34" y="24"/>
                  <a:pt x="23" y="24"/>
                </a:cubicBezTo>
                <a:cubicBezTo>
                  <a:pt x="10" y="24"/>
                  <a:pt x="0" y="13"/>
                  <a:pt x="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FFBBF698-4950-684C-EE91-6C05181F838D}"/>
              </a:ext>
            </a:extLst>
          </p:cNvPr>
          <p:cNvSpPr>
            <a:spLocks/>
          </p:cNvSpPr>
          <p:nvPr/>
        </p:nvSpPr>
        <p:spPr bwMode="auto">
          <a:xfrm>
            <a:off x="7359651" y="3162300"/>
            <a:ext cx="14288" cy="50800"/>
          </a:xfrm>
          <a:custGeom>
            <a:avLst/>
            <a:gdLst>
              <a:gd name="T0" fmla="*/ 9 w 9"/>
              <a:gd name="T1" fmla="*/ 0 h 32"/>
              <a:gd name="T2" fmla="*/ 0 w 9"/>
              <a:gd name="T3" fmla="*/ 16 h 32"/>
              <a:gd name="T4" fmla="*/ 9 w 9"/>
              <a:gd name="T5" fmla="*/ 32 h 32"/>
              <a:gd name="T6" fmla="*/ 9 w 9"/>
              <a:gd name="T7" fmla="*/ 0 h 32"/>
              <a:gd name="T8" fmla="*/ 9 w 9"/>
              <a:gd name="T9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32">
                <a:moveTo>
                  <a:pt x="9" y="0"/>
                </a:moveTo>
                <a:cubicBezTo>
                  <a:pt x="4" y="3"/>
                  <a:pt x="0" y="9"/>
                  <a:pt x="0" y="16"/>
                </a:cubicBezTo>
                <a:cubicBezTo>
                  <a:pt x="0" y="23"/>
                  <a:pt x="4" y="29"/>
                  <a:pt x="9" y="32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2C85DB16-AFC6-3A87-69EF-6F0232530BD0}"/>
              </a:ext>
            </a:extLst>
          </p:cNvPr>
          <p:cNvSpPr>
            <a:spLocks/>
          </p:cNvSpPr>
          <p:nvPr/>
        </p:nvSpPr>
        <p:spPr bwMode="auto">
          <a:xfrm>
            <a:off x="7567613" y="3160713"/>
            <a:ext cx="15875" cy="50800"/>
          </a:xfrm>
          <a:custGeom>
            <a:avLst/>
            <a:gdLst>
              <a:gd name="T0" fmla="*/ 0 w 10"/>
              <a:gd name="T1" fmla="*/ 0 h 32"/>
              <a:gd name="T2" fmla="*/ 0 w 10"/>
              <a:gd name="T3" fmla="*/ 32 h 32"/>
              <a:gd name="T4" fmla="*/ 10 w 10"/>
              <a:gd name="T5" fmla="*/ 16 h 32"/>
              <a:gd name="T6" fmla="*/ 0 w 10"/>
              <a:gd name="T7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" h="32">
                <a:moveTo>
                  <a:pt x="0" y="0"/>
                </a:moveTo>
                <a:cubicBezTo>
                  <a:pt x="0" y="32"/>
                  <a:pt x="0" y="32"/>
                  <a:pt x="0" y="32"/>
                </a:cubicBezTo>
                <a:cubicBezTo>
                  <a:pt x="6" y="29"/>
                  <a:pt x="10" y="23"/>
                  <a:pt x="10" y="16"/>
                </a:cubicBezTo>
                <a:cubicBezTo>
                  <a:pt x="10" y="10"/>
                  <a:pt x="6" y="4"/>
                  <a:pt x="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2CA62060-AF13-A40A-9E34-B27918281DF7}"/>
              </a:ext>
            </a:extLst>
          </p:cNvPr>
          <p:cNvSpPr>
            <a:spLocks/>
          </p:cNvSpPr>
          <p:nvPr/>
        </p:nvSpPr>
        <p:spPr bwMode="auto">
          <a:xfrm>
            <a:off x="7545388" y="3155950"/>
            <a:ext cx="7938" cy="23813"/>
          </a:xfrm>
          <a:custGeom>
            <a:avLst/>
            <a:gdLst>
              <a:gd name="T0" fmla="*/ 0 w 5"/>
              <a:gd name="T1" fmla="*/ 0 h 15"/>
              <a:gd name="T2" fmla="*/ 5 w 5"/>
              <a:gd name="T3" fmla="*/ 15 h 15"/>
              <a:gd name="T4" fmla="*/ 5 w 5"/>
              <a:gd name="T5" fmla="*/ 12 h 15"/>
              <a:gd name="T6" fmla="*/ 5 w 5"/>
              <a:gd name="T7" fmla="*/ 0 h 15"/>
              <a:gd name="T8" fmla="*/ 0 w 5"/>
              <a:gd name="T9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15">
                <a:moveTo>
                  <a:pt x="0" y="0"/>
                </a:moveTo>
                <a:cubicBezTo>
                  <a:pt x="3" y="5"/>
                  <a:pt x="5" y="10"/>
                  <a:pt x="5" y="15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0"/>
                  <a:pt x="5" y="0"/>
                  <a:pt x="5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95DD0561-7796-5F55-AD2D-AD13714F50B4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2473325"/>
            <a:ext cx="254000" cy="252413"/>
          </a:xfrm>
          <a:custGeom>
            <a:avLst/>
            <a:gdLst>
              <a:gd name="T0" fmla="*/ 79 w 160"/>
              <a:gd name="T1" fmla="*/ 48 h 159"/>
              <a:gd name="T2" fmla="*/ 37 w 160"/>
              <a:gd name="T3" fmla="*/ 76 h 159"/>
              <a:gd name="T4" fmla="*/ 36 w 160"/>
              <a:gd name="T5" fmla="*/ 81 h 159"/>
              <a:gd name="T6" fmla="*/ 36 w 160"/>
              <a:gd name="T7" fmla="*/ 99 h 159"/>
              <a:gd name="T8" fmla="*/ 69 w 160"/>
              <a:gd name="T9" fmla="*/ 132 h 159"/>
              <a:gd name="T10" fmla="*/ 88 w 160"/>
              <a:gd name="T11" fmla="*/ 132 h 159"/>
              <a:gd name="T12" fmla="*/ 120 w 160"/>
              <a:gd name="T13" fmla="*/ 99 h 159"/>
              <a:gd name="T14" fmla="*/ 120 w 160"/>
              <a:gd name="T15" fmla="*/ 81 h 159"/>
              <a:gd name="T16" fmla="*/ 120 w 160"/>
              <a:gd name="T17" fmla="*/ 76 h 159"/>
              <a:gd name="T18" fmla="*/ 79 w 160"/>
              <a:gd name="T19" fmla="*/ 48 h 159"/>
              <a:gd name="T20" fmla="*/ 56 w 160"/>
              <a:gd name="T21" fmla="*/ 80 h 159"/>
              <a:gd name="T22" fmla="*/ 60 w 160"/>
              <a:gd name="T23" fmla="*/ 76 h 159"/>
              <a:gd name="T24" fmla="*/ 65 w 160"/>
              <a:gd name="T25" fmla="*/ 80 h 159"/>
              <a:gd name="T26" fmla="*/ 60 w 160"/>
              <a:gd name="T27" fmla="*/ 85 h 159"/>
              <a:gd name="T28" fmla="*/ 56 w 160"/>
              <a:gd name="T29" fmla="*/ 80 h 159"/>
              <a:gd name="T30" fmla="*/ 96 w 160"/>
              <a:gd name="T31" fmla="*/ 115 h 159"/>
              <a:gd name="T32" fmla="*/ 79 w 160"/>
              <a:gd name="T33" fmla="*/ 123 h 159"/>
              <a:gd name="T34" fmla="*/ 63 w 160"/>
              <a:gd name="T35" fmla="*/ 115 h 159"/>
              <a:gd name="T36" fmla="*/ 63 w 160"/>
              <a:gd name="T37" fmla="*/ 109 h 159"/>
              <a:gd name="T38" fmla="*/ 66 w 160"/>
              <a:gd name="T39" fmla="*/ 108 h 159"/>
              <a:gd name="T40" fmla="*/ 69 w 160"/>
              <a:gd name="T41" fmla="*/ 109 h 159"/>
              <a:gd name="T42" fmla="*/ 79 w 160"/>
              <a:gd name="T43" fmla="*/ 113 h 159"/>
              <a:gd name="T44" fmla="*/ 89 w 160"/>
              <a:gd name="T45" fmla="*/ 109 h 159"/>
              <a:gd name="T46" fmla="*/ 92 w 160"/>
              <a:gd name="T47" fmla="*/ 108 h 159"/>
              <a:gd name="T48" fmla="*/ 95 w 160"/>
              <a:gd name="T49" fmla="*/ 109 h 159"/>
              <a:gd name="T50" fmla="*/ 96 w 160"/>
              <a:gd name="T51" fmla="*/ 115 h 159"/>
              <a:gd name="T52" fmla="*/ 97 w 160"/>
              <a:gd name="T53" fmla="*/ 85 h 159"/>
              <a:gd name="T54" fmla="*/ 93 w 160"/>
              <a:gd name="T55" fmla="*/ 81 h 159"/>
              <a:gd name="T56" fmla="*/ 97 w 160"/>
              <a:gd name="T57" fmla="*/ 76 h 159"/>
              <a:gd name="T58" fmla="*/ 102 w 160"/>
              <a:gd name="T59" fmla="*/ 81 h 159"/>
              <a:gd name="T60" fmla="*/ 97 w 160"/>
              <a:gd name="T61" fmla="*/ 85 h 159"/>
              <a:gd name="T62" fmla="*/ 160 w 160"/>
              <a:gd name="T63" fmla="*/ 108 h 159"/>
              <a:gd name="T64" fmla="*/ 154 w 160"/>
              <a:gd name="T65" fmla="*/ 94 h 159"/>
              <a:gd name="T66" fmla="*/ 159 w 160"/>
              <a:gd name="T67" fmla="*/ 81 h 159"/>
              <a:gd name="T68" fmla="*/ 149 w 160"/>
              <a:gd name="T69" fmla="*/ 61 h 159"/>
              <a:gd name="T70" fmla="*/ 79 w 160"/>
              <a:gd name="T71" fmla="*/ 0 h 159"/>
              <a:gd name="T72" fmla="*/ 10 w 160"/>
              <a:gd name="T73" fmla="*/ 61 h 159"/>
              <a:gd name="T74" fmla="*/ 0 w 160"/>
              <a:gd name="T75" fmla="*/ 81 h 159"/>
              <a:gd name="T76" fmla="*/ 4 w 160"/>
              <a:gd name="T77" fmla="*/ 94 h 159"/>
              <a:gd name="T78" fmla="*/ 0 w 160"/>
              <a:gd name="T79" fmla="*/ 108 h 159"/>
              <a:gd name="T80" fmla="*/ 4 w 160"/>
              <a:gd name="T81" fmla="*/ 122 h 159"/>
              <a:gd name="T82" fmla="*/ 0 w 160"/>
              <a:gd name="T83" fmla="*/ 136 h 159"/>
              <a:gd name="T84" fmla="*/ 23 w 160"/>
              <a:gd name="T85" fmla="*/ 159 h 159"/>
              <a:gd name="T86" fmla="*/ 136 w 160"/>
              <a:gd name="T87" fmla="*/ 159 h 159"/>
              <a:gd name="T88" fmla="*/ 160 w 160"/>
              <a:gd name="T89" fmla="*/ 136 h 159"/>
              <a:gd name="T90" fmla="*/ 155 w 160"/>
              <a:gd name="T91" fmla="*/ 122 h 159"/>
              <a:gd name="T92" fmla="*/ 160 w 160"/>
              <a:gd name="T93" fmla="*/ 108 h 159"/>
              <a:gd name="T94" fmla="*/ 130 w 160"/>
              <a:gd name="T95" fmla="*/ 99 h 159"/>
              <a:gd name="T96" fmla="*/ 88 w 160"/>
              <a:gd name="T97" fmla="*/ 141 h 159"/>
              <a:gd name="T98" fmla="*/ 69 w 160"/>
              <a:gd name="T99" fmla="*/ 141 h 159"/>
              <a:gd name="T100" fmla="*/ 27 w 160"/>
              <a:gd name="T101" fmla="*/ 99 h 159"/>
              <a:gd name="T102" fmla="*/ 27 w 160"/>
              <a:gd name="T103" fmla="*/ 80 h 159"/>
              <a:gd name="T104" fmla="*/ 28 w 160"/>
              <a:gd name="T105" fmla="*/ 70 h 159"/>
              <a:gd name="T106" fmla="*/ 33 w 160"/>
              <a:gd name="T107" fmla="*/ 66 h 159"/>
              <a:gd name="T108" fmla="*/ 74 w 160"/>
              <a:gd name="T109" fmla="*/ 33 h 159"/>
              <a:gd name="T110" fmla="*/ 75 w 160"/>
              <a:gd name="T111" fmla="*/ 31 h 159"/>
              <a:gd name="T112" fmla="*/ 79 w 160"/>
              <a:gd name="T113" fmla="*/ 28 h 159"/>
              <a:gd name="T114" fmla="*/ 83 w 160"/>
              <a:gd name="T115" fmla="*/ 31 h 159"/>
              <a:gd name="T116" fmla="*/ 84 w 160"/>
              <a:gd name="T117" fmla="*/ 33 h 159"/>
              <a:gd name="T118" fmla="*/ 125 w 160"/>
              <a:gd name="T119" fmla="*/ 66 h 159"/>
              <a:gd name="T120" fmla="*/ 129 w 160"/>
              <a:gd name="T121" fmla="*/ 70 h 159"/>
              <a:gd name="T122" fmla="*/ 130 w 160"/>
              <a:gd name="T123" fmla="*/ 80 h 159"/>
              <a:gd name="T124" fmla="*/ 130 w 160"/>
              <a:gd name="T125" fmla="*/ 9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59">
                <a:moveTo>
                  <a:pt x="79" y="48"/>
                </a:moveTo>
                <a:cubicBezTo>
                  <a:pt x="71" y="63"/>
                  <a:pt x="55" y="74"/>
                  <a:pt x="37" y="76"/>
                </a:cubicBezTo>
                <a:cubicBezTo>
                  <a:pt x="37" y="77"/>
                  <a:pt x="36" y="79"/>
                  <a:pt x="36" y="81"/>
                </a:cubicBezTo>
                <a:cubicBezTo>
                  <a:pt x="36" y="99"/>
                  <a:pt x="36" y="99"/>
                  <a:pt x="36" y="99"/>
                </a:cubicBezTo>
                <a:cubicBezTo>
                  <a:pt x="36" y="117"/>
                  <a:pt x="51" y="132"/>
                  <a:pt x="69" y="132"/>
                </a:cubicBezTo>
                <a:cubicBezTo>
                  <a:pt x="88" y="132"/>
                  <a:pt x="88" y="132"/>
                  <a:pt x="88" y="132"/>
                </a:cubicBezTo>
                <a:cubicBezTo>
                  <a:pt x="106" y="132"/>
                  <a:pt x="120" y="117"/>
                  <a:pt x="120" y="99"/>
                </a:cubicBezTo>
                <a:cubicBezTo>
                  <a:pt x="120" y="81"/>
                  <a:pt x="120" y="81"/>
                  <a:pt x="120" y="81"/>
                </a:cubicBezTo>
                <a:cubicBezTo>
                  <a:pt x="120" y="79"/>
                  <a:pt x="120" y="77"/>
                  <a:pt x="120" y="76"/>
                </a:cubicBezTo>
                <a:cubicBezTo>
                  <a:pt x="103" y="74"/>
                  <a:pt x="87" y="63"/>
                  <a:pt x="79" y="48"/>
                </a:cubicBezTo>
                <a:close/>
                <a:moveTo>
                  <a:pt x="56" y="80"/>
                </a:moveTo>
                <a:cubicBezTo>
                  <a:pt x="56" y="78"/>
                  <a:pt x="58" y="76"/>
                  <a:pt x="60" y="76"/>
                </a:cubicBezTo>
                <a:cubicBezTo>
                  <a:pt x="63" y="76"/>
                  <a:pt x="65" y="78"/>
                  <a:pt x="65" y="80"/>
                </a:cubicBezTo>
                <a:cubicBezTo>
                  <a:pt x="65" y="83"/>
                  <a:pt x="63" y="85"/>
                  <a:pt x="60" y="85"/>
                </a:cubicBezTo>
                <a:cubicBezTo>
                  <a:pt x="58" y="85"/>
                  <a:pt x="56" y="83"/>
                  <a:pt x="56" y="80"/>
                </a:cubicBezTo>
                <a:close/>
                <a:moveTo>
                  <a:pt x="96" y="115"/>
                </a:moveTo>
                <a:cubicBezTo>
                  <a:pt x="91" y="120"/>
                  <a:pt x="85" y="123"/>
                  <a:pt x="79" y="123"/>
                </a:cubicBezTo>
                <a:cubicBezTo>
                  <a:pt x="73" y="123"/>
                  <a:pt x="67" y="120"/>
                  <a:pt x="63" y="115"/>
                </a:cubicBezTo>
                <a:cubicBezTo>
                  <a:pt x="61" y="113"/>
                  <a:pt x="61" y="111"/>
                  <a:pt x="63" y="109"/>
                </a:cubicBezTo>
                <a:cubicBezTo>
                  <a:pt x="64" y="108"/>
                  <a:pt x="65" y="108"/>
                  <a:pt x="66" y="108"/>
                </a:cubicBezTo>
                <a:cubicBezTo>
                  <a:pt x="67" y="108"/>
                  <a:pt x="68" y="108"/>
                  <a:pt x="69" y="109"/>
                </a:cubicBezTo>
                <a:cubicBezTo>
                  <a:pt x="72" y="112"/>
                  <a:pt x="75" y="113"/>
                  <a:pt x="79" y="113"/>
                </a:cubicBezTo>
                <a:cubicBezTo>
                  <a:pt x="83" y="113"/>
                  <a:pt x="86" y="112"/>
                  <a:pt x="89" y="109"/>
                </a:cubicBezTo>
                <a:cubicBezTo>
                  <a:pt x="90" y="108"/>
                  <a:pt x="91" y="108"/>
                  <a:pt x="92" y="108"/>
                </a:cubicBezTo>
                <a:cubicBezTo>
                  <a:pt x="93" y="108"/>
                  <a:pt x="94" y="108"/>
                  <a:pt x="95" y="109"/>
                </a:cubicBezTo>
                <a:cubicBezTo>
                  <a:pt x="97" y="111"/>
                  <a:pt x="97" y="113"/>
                  <a:pt x="96" y="115"/>
                </a:cubicBezTo>
                <a:close/>
                <a:moveTo>
                  <a:pt x="97" y="85"/>
                </a:moveTo>
                <a:cubicBezTo>
                  <a:pt x="95" y="85"/>
                  <a:pt x="93" y="83"/>
                  <a:pt x="93" y="81"/>
                </a:cubicBezTo>
                <a:cubicBezTo>
                  <a:pt x="93" y="78"/>
                  <a:pt x="95" y="76"/>
                  <a:pt x="97" y="76"/>
                </a:cubicBezTo>
                <a:cubicBezTo>
                  <a:pt x="100" y="76"/>
                  <a:pt x="102" y="78"/>
                  <a:pt x="102" y="81"/>
                </a:cubicBezTo>
                <a:cubicBezTo>
                  <a:pt x="102" y="83"/>
                  <a:pt x="100" y="85"/>
                  <a:pt x="97" y="85"/>
                </a:cubicBezTo>
                <a:close/>
                <a:moveTo>
                  <a:pt x="160" y="108"/>
                </a:moveTo>
                <a:cubicBezTo>
                  <a:pt x="159" y="103"/>
                  <a:pt x="157" y="98"/>
                  <a:pt x="154" y="94"/>
                </a:cubicBezTo>
                <a:cubicBezTo>
                  <a:pt x="157" y="91"/>
                  <a:pt x="159" y="85"/>
                  <a:pt x="159" y="81"/>
                </a:cubicBezTo>
                <a:cubicBezTo>
                  <a:pt x="159" y="73"/>
                  <a:pt x="155" y="66"/>
                  <a:pt x="149" y="61"/>
                </a:cubicBezTo>
                <a:cubicBezTo>
                  <a:pt x="144" y="26"/>
                  <a:pt x="115" y="0"/>
                  <a:pt x="79" y="0"/>
                </a:cubicBezTo>
                <a:cubicBezTo>
                  <a:pt x="44" y="0"/>
                  <a:pt x="14" y="26"/>
                  <a:pt x="10" y="61"/>
                </a:cubicBezTo>
                <a:cubicBezTo>
                  <a:pt x="3" y="66"/>
                  <a:pt x="0" y="73"/>
                  <a:pt x="0" y="81"/>
                </a:cubicBezTo>
                <a:cubicBezTo>
                  <a:pt x="0" y="85"/>
                  <a:pt x="1" y="91"/>
                  <a:pt x="4" y="94"/>
                </a:cubicBezTo>
                <a:cubicBezTo>
                  <a:pt x="2" y="98"/>
                  <a:pt x="0" y="103"/>
                  <a:pt x="0" y="108"/>
                </a:cubicBezTo>
                <a:cubicBezTo>
                  <a:pt x="0" y="113"/>
                  <a:pt x="1" y="118"/>
                  <a:pt x="4" y="122"/>
                </a:cubicBezTo>
                <a:cubicBezTo>
                  <a:pt x="2" y="126"/>
                  <a:pt x="0" y="131"/>
                  <a:pt x="0" y="136"/>
                </a:cubicBezTo>
                <a:cubicBezTo>
                  <a:pt x="0" y="149"/>
                  <a:pt x="10" y="159"/>
                  <a:pt x="23" y="159"/>
                </a:cubicBezTo>
                <a:cubicBezTo>
                  <a:pt x="136" y="159"/>
                  <a:pt x="136" y="159"/>
                  <a:pt x="136" y="159"/>
                </a:cubicBezTo>
                <a:cubicBezTo>
                  <a:pt x="149" y="159"/>
                  <a:pt x="160" y="149"/>
                  <a:pt x="160" y="136"/>
                </a:cubicBezTo>
                <a:cubicBezTo>
                  <a:pt x="160" y="131"/>
                  <a:pt x="158" y="126"/>
                  <a:pt x="155" y="122"/>
                </a:cubicBezTo>
                <a:cubicBezTo>
                  <a:pt x="158" y="118"/>
                  <a:pt x="160" y="113"/>
                  <a:pt x="160" y="108"/>
                </a:cubicBezTo>
                <a:close/>
                <a:moveTo>
                  <a:pt x="130" y="99"/>
                </a:moveTo>
                <a:cubicBezTo>
                  <a:pt x="130" y="122"/>
                  <a:pt x="111" y="141"/>
                  <a:pt x="88" y="141"/>
                </a:cubicBezTo>
                <a:cubicBezTo>
                  <a:pt x="69" y="141"/>
                  <a:pt x="69" y="141"/>
                  <a:pt x="69" y="141"/>
                </a:cubicBezTo>
                <a:cubicBezTo>
                  <a:pt x="46" y="141"/>
                  <a:pt x="27" y="122"/>
                  <a:pt x="27" y="99"/>
                </a:cubicBezTo>
                <a:cubicBezTo>
                  <a:pt x="27" y="80"/>
                  <a:pt x="27" y="80"/>
                  <a:pt x="27" y="80"/>
                </a:cubicBezTo>
                <a:cubicBezTo>
                  <a:pt x="27" y="77"/>
                  <a:pt x="28" y="73"/>
                  <a:pt x="28" y="70"/>
                </a:cubicBezTo>
                <a:cubicBezTo>
                  <a:pt x="29" y="68"/>
                  <a:pt x="31" y="66"/>
                  <a:pt x="33" y="66"/>
                </a:cubicBezTo>
                <a:cubicBezTo>
                  <a:pt x="52" y="66"/>
                  <a:pt x="69" y="52"/>
                  <a:pt x="74" y="33"/>
                </a:cubicBezTo>
                <a:cubicBezTo>
                  <a:pt x="75" y="31"/>
                  <a:pt x="75" y="31"/>
                  <a:pt x="75" y="31"/>
                </a:cubicBezTo>
                <a:cubicBezTo>
                  <a:pt x="75" y="29"/>
                  <a:pt x="77" y="28"/>
                  <a:pt x="79" y="28"/>
                </a:cubicBezTo>
                <a:cubicBezTo>
                  <a:pt x="81" y="28"/>
                  <a:pt x="83" y="29"/>
                  <a:pt x="83" y="31"/>
                </a:cubicBezTo>
                <a:cubicBezTo>
                  <a:pt x="84" y="33"/>
                  <a:pt x="84" y="33"/>
                  <a:pt x="84" y="33"/>
                </a:cubicBezTo>
                <a:cubicBezTo>
                  <a:pt x="88" y="52"/>
                  <a:pt x="105" y="66"/>
                  <a:pt x="125" y="66"/>
                </a:cubicBezTo>
                <a:cubicBezTo>
                  <a:pt x="127" y="66"/>
                  <a:pt x="129" y="67"/>
                  <a:pt x="129" y="70"/>
                </a:cubicBezTo>
                <a:cubicBezTo>
                  <a:pt x="130" y="73"/>
                  <a:pt x="130" y="77"/>
                  <a:pt x="130" y="80"/>
                </a:cubicBezTo>
                <a:lnTo>
                  <a:pt x="130" y="9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6729AEEF-5F5E-97A2-00A4-C2D70E420BBE}"/>
              </a:ext>
            </a:extLst>
          </p:cNvPr>
          <p:cNvSpPr>
            <a:spLocks noEditPoints="1"/>
          </p:cNvSpPr>
          <p:nvPr/>
        </p:nvSpPr>
        <p:spPr bwMode="auto">
          <a:xfrm>
            <a:off x="738188" y="3022600"/>
            <a:ext cx="238125" cy="254000"/>
          </a:xfrm>
          <a:custGeom>
            <a:avLst/>
            <a:gdLst>
              <a:gd name="T0" fmla="*/ 0 w 150"/>
              <a:gd name="T1" fmla="*/ 156 h 160"/>
              <a:gd name="T2" fmla="*/ 0 w 150"/>
              <a:gd name="T3" fmla="*/ 156 h 160"/>
              <a:gd name="T4" fmla="*/ 5 w 150"/>
              <a:gd name="T5" fmla="*/ 160 h 160"/>
              <a:gd name="T6" fmla="*/ 19 w 150"/>
              <a:gd name="T7" fmla="*/ 160 h 160"/>
              <a:gd name="T8" fmla="*/ 19 w 150"/>
              <a:gd name="T9" fmla="*/ 39 h 160"/>
              <a:gd name="T10" fmla="*/ 0 w 150"/>
              <a:gd name="T11" fmla="*/ 86 h 160"/>
              <a:gd name="T12" fmla="*/ 0 w 150"/>
              <a:gd name="T13" fmla="*/ 156 h 160"/>
              <a:gd name="T14" fmla="*/ 131 w 150"/>
              <a:gd name="T15" fmla="*/ 47 h 160"/>
              <a:gd name="T16" fmla="*/ 131 w 150"/>
              <a:gd name="T17" fmla="*/ 27 h 160"/>
              <a:gd name="T18" fmla="*/ 65 w 150"/>
              <a:gd name="T19" fmla="*/ 47 h 160"/>
              <a:gd name="T20" fmla="*/ 131 w 150"/>
              <a:gd name="T21" fmla="*/ 47 h 160"/>
              <a:gd name="T22" fmla="*/ 28 w 150"/>
              <a:gd name="T23" fmla="*/ 90 h 160"/>
              <a:gd name="T24" fmla="*/ 79 w 150"/>
              <a:gd name="T25" fmla="*/ 142 h 160"/>
              <a:gd name="T26" fmla="*/ 130 w 150"/>
              <a:gd name="T27" fmla="*/ 90 h 160"/>
              <a:gd name="T28" fmla="*/ 130 w 150"/>
              <a:gd name="T29" fmla="*/ 57 h 160"/>
              <a:gd name="T30" fmla="*/ 28 w 150"/>
              <a:gd name="T31" fmla="*/ 57 h 160"/>
              <a:gd name="T32" fmla="*/ 28 w 150"/>
              <a:gd name="T33" fmla="*/ 90 h 160"/>
              <a:gd name="T34" fmla="*/ 98 w 150"/>
              <a:gd name="T35" fmla="*/ 67 h 160"/>
              <a:gd name="T36" fmla="*/ 102 w 150"/>
              <a:gd name="T37" fmla="*/ 71 h 160"/>
              <a:gd name="T38" fmla="*/ 98 w 150"/>
              <a:gd name="T39" fmla="*/ 75 h 160"/>
              <a:gd name="T40" fmla="*/ 93 w 150"/>
              <a:gd name="T41" fmla="*/ 71 h 160"/>
              <a:gd name="T42" fmla="*/ 98 w 150"/>
              <a:gd name="T43" fmla="*/ 67 h 160"/>
              <a:gd name="T44" fmla="*/ 70 w 150"/>
              <a:gd name="T45" fmla="*/ 100 h 160"/>
              <a:gd name="T46" fmla="*/ 80 w 150"/>
              <a:gd name="T47" fmla="*/ 104 h 160"/>
              <a:gd name="T48" fmla="*/ 89 w 150"/>
              <a:gd name="T49" fmla="*/ 100 h 160"/>
              <a:gd name="T50" fmla="*/ 93 w 150"/>
              <a:gd name="T51" fmla="*/ 99 h 160"/>
              <a:gd name="T52" fmla="*/ 96 w 150"/>
              <a:gd name="T53" fmla="*/ 100 h 160"/>
              <a:gd name="T54" fmla="*/ 96 w 150"/>
              <a:gd name="T55" fmla="*/ 107 h 160"/>
              <a:gd name="T56" fmla="*/ 79 w 150"/>
              <a:gd name="T57" fmla="*/ 113 h 160"/>
              <a:gd name="T58" fmla="*/ 63 w 150"/>
              <a:gd name="T59" fmla="*/ 107 h 160"/>
              <a:gd name="T60" fmla="*/ 63 w 150"/>
              <a:gd name="T61" fmla="*/ 100 h 160"/>
              <a:gd name="T62" fmla="*/ 66 w 150"/>
              <a:gd name="T63" fmla="*/ 99 h 160"/>
              <a:gd name="T64" fmla="*/ 70 w 150"/>
              <a:gd name="T65" fmla="*/ 100 h 160"/>
              <a:gd name="T66" fmla="*/ 61 w 150"/>
              <a:gd name="T67" fmla="*/ 67 h 160"/>
              <a:gd name="T68" fmla="*/ 65 w 150"/>
              <a:gd name="T69" fmla="*/ 71 h 160"/>
              <a:gd name="T70" fmla="*/ 61 w 150"/>
              <a:gd name="T71" fmla="*/ 75 h 160"/>
              <a:gd name="T72" fmla="*/ 57 w 150"/>
              <a:gd name="T73" fmla="*/ 71 h 160"/>
              <a:gd name="T74" fmla="*/ 61 w 150"/>
              <a:gd name="T75" fmla="*/ 67 h 160"/>
              <a:gd name="T76" fmla="*/ 130 w 150"/>
              <a:gd name="T77" fmla="*/ 18 h 160"/>
              <a:gd name="T78" fmla="*/ 107 w 150"/>
              <a:gd name="T79" fmla="*/ 0 h 160"/>
              <a:gd name="T80" fmla="*/ 51 w 150"/>
              <a:gd name="T81" fmla="*/ 0 h 160"/>
              <a:gd name="T82" fmla="*/ 28 w 150"/>
              <a:gd name="T83" fmla="*/ 24 h 160"/>
              <a:gd name="T84" fmla="*/ 28 w 150"/>
              <a:gd name="T85" fmla="*/ 47 h 160"/>
              <a:gd name="T86" fmla="*/ 32 w 150"/>
              <a:gd name="T87" fmla="*/ 47 h 160"/>
              <a:gd name="T88" fmla="*/ 130 w 150"/>
              <a:gd name="T89" fmla="*/ 18 h 160"/>
              <a:gd name="T90" fmla="*/ 140 w 150"/>
              <a:gd name="T91" fmla="*/ 50 h 160"/>
              <a:gd name="T92" fmla="*/ 140 w 150"/>
              <a:gd name="T93" fmla="*/ 82 h 160"/>
              <a:gd name="T94" fmla="*/ 150 w 150"/>
              <a:gd name="T95" fmla="*/ 66 h 160"/>
              <a:gd name="T96" fmla="*/ 140 w 150"/>
              <a:gd name="T97" fmla="*/ 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0" h="160">
                <a:moveTo>
                  <a:pt x="0" y="156"/>
                </a:move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5" y="160"/>
                </a:cubicBezTo>
                <a:cubicBezTo>
                  <a:pt x="19" y="160"/>
                  <a:pt x="19" y="160"/>
                  <a:pt x="19" y="160"/>
                </a:cubicBezTo>
                <a:cubicBezTo>
                  <a:pt x="19" y="39"/>
                  <a:pt x="19" y="39"/>
                  <a:pt x="19" y="39"/>
                </a:cubicBezTo>
                <a:cubicBezTo>
                  <a:pt x="7" y="51"/>
                  <a:pt x="0" y="68"/>
                  <a:pt x="0" y="86"/>
                </a:cubicBezTo>
                <a:lnTo>
                  <a:pt x="0" y="156"/>
                </a:lnTo>
                <a:close/>
                <a:moveTo>
                  <a:pt x="131" y="47"/>
                </a:moveTo>
                <a:cubicBezTo>
                  <a:pt x="131" y="27"/>
                  <a:pt x="131" y="27"/>
                  <a:pt x="131" y="27"/>
                </a:cubicBezTo>
                <a:cubicBezTo>
                  <a:pt x="65" y="47"/>
                  <a:pt x="65" y="47"/>
                  <a:pt x="65" y="47"/>
                </a:cubicBezTo>
                <a:lnTo>
                  <a:pt x="131" y="47"/>
                </a:lnTo>
                <a:close/>
                <a:moveTo>
                  <a:pt x="28" y="90"/>
                </a:moveTo>
                <a:cubicBezTo>
                  <a:pt x="28" y="118"/>
                  <a:pt x="51" y="142"/>
                  <a:pt x="79" y="142"/>
                </a:cubicBezTo>
                <a:cubicBezTo>
                  <a:pt x="107" y="142"/>
                  <a:pt x="130" y="118"/>
                  <a:pt x="130" y="90"/>
                </a:cubicBezTo>
                <a:cubicBezTo>
                  <a:pt x="130" y="57"/>
                  <a:pt x="130" y="57"/>
                  <a:pt x="130" y="57"/>
                </a:cubicBezTo>
                <a:cubicBezTo>
                  <a:pt x="28" y="57"/>
                  <a:pt x="28" y="57"/>
                  <a:pt x="28" y="57"/>
                </a:cubicBezTo>
                <a:lnTo>
                  <a:pt x="28" y="90"/>
                </a:lnTo>
                <a:close/>
                <a:moveTo>
                  <a:pt x="98" y="67"/>
                </a:moveTo>
                <a:cubicBezTo>
                  <a:pt x="100" y="67"/>
                  <a:pt x="102" y="69"/>
                  <a:pt x="102" y="71"/>
                </a:cubicBezTo>
                <a:cubicBezTo>
                  <a:pt x="102" y="73"/>
                  <a:pt x="100" y="75"/>
                  <a:pt x="98" y="75"/>
                </a:cubicBezTo>
                <a:cubicBezTo>
                  <a:pt x="95" y="75"/>
                  <a:pt x="93" y="73"/>
                  <a:pt x="93" y="71"/>
                </a:cubicBezTo>
                <a:cubicBezTo>
                  <a:pt x="93" y="69"/>
                  <a:pt x="95" y="67"/>
                  <a:pt x="98" y="67"/>
                </a:cubicBezTo>
                <a:close/>
                <a:moveTo>
                  <a:pt x="70" y="100"/>
                </a:moveTo>
                <a:cubicBezTo>
                  <a:pt x="72" y="103"/>
                  <a:pt x="76" y="104"/>
                  <a:pt x="80" y="104"/>
                </a:cubicBezTo>
                <a:cubicBezTo>
                  <a:pt x="83" y="104"/>
                  <a:pt x="87" y="103"/>
                  <a:pt x="89" y="100"/>
                </a:cubicBezTo>
                <a:cubicBezTo>
                  <a:pt x="90" y="99"/>
                  <a:pt x="92" y="99"/>
                  <a:pt x="93" y="99"/>
                </a:cubicBezTo>
                <a:cubicBezTo>
                  <a:pt x="94" y="99"/>
                  <a:pt x="95" y="99"/>
                  <a:pt x="96" y="100"/>
                </a:cubicBezTo>
                <a:cubicBezTo>
                  <a:pt x="98" y="102"/>
                  <a:pt x="98" y="105"/>
                  <a:pt x="96" y="107"/>
                </a:cubicBezTo>
                <a:cubicBezTo>
                  <a:pt x="92" y="111"/>
                  <a:pt x="85" y="113"/>
                  <a:pt x="79" y="113"/>
                </a:cubicBezTo>
                <a:cubicBezTo>
                  <a:pt x="73" y="113"/>
                  <a:pt x="67" y="111"/>
                  <a:pt x="63" y="107"/>
                </a:cubicBezTo>
                <a:cubicBezTo>
                  <a:pt x="61" y="105"/>
                  <a:pt x="61" y="101"/>
                  <a:pt x="63" y="100"/>
                </a:cubicBezTo>
                <a:cubicBezTo>
                  <a:pt x="64" y="99"/>
                  <a:pt x="65" y="99"/>
                  <a:pt x="66" y="99"/>
                </a:cubicBezTo>
                <a:cubicBezTo>
                  <a:pt x="68" y="99"/>
                  <a:pt x="69" y="99"/>
                  <a:pt x="70" y="100"/>
                </a:cubicBezTo>
                <a:close/>
                <a:moveTo>
                  <a:pt x="61" y="67"/>
                </a:moveTo>
                <a:cubicBezTo>
                  <a:pt x="63" y="67"/>
                  <a:pt x="65" y="69"/>
                  <a:pt x="65" y="71"/>
                </a:cubicBezTo>
                <a:cubicBezTo>
                  <a:pt x="65" y="73"/>
                  <a:pt x="63" y="75"/>
                  <a:pt x="61" y="75"/>
                </a:cubicBezTo>
                <a:cubicBezTo>
                  <a:pt x="59" y="75"/>
                  <a:pt x="57" y="73"/>
                  <a:pt x="57" y="71"/>
                </a:cubicBezTo>
                <a:cubicBezTo>
                  <a:pt x="57" y="69"/>
                  <a:pt x="58" y="67"/>
                  <a:pt x="61" y="67"/>
                </a:cubicBezTo>
                <a:close/>
                <a:moveTo>
                  <a:pt x="130" y="18"/>
                </a:moveTo>
                <a:cubicBezTo>
                  <a:pt x="128" y="8"/>
                  <a:pt x="119" y="0"/>
                  <a:pt x="107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38" y="0"/>
                  <a:pt x="28" y="11"/>
                  <a:pt x="28" y="24"/>
                </a:cubicBezTo>
                <a:cubicBezTo>
                  <a:pt x="28" y="47"/>
                  <a:pt x="28" y="47"/>
                  <a:pt x="28" y="47"/>
                </a:cubicBezTo>
                <a:cubicBezTo>
                  <a:pt x="32" y="47"/>
                  <a:pt x="32" y="47"/>
                  <a:pt x="32" y="47"/>
                </a:cubicBezTo>
                <a:lnTo>
                  <a:pt x="130" y="18"/>
                </a:lnTo>
                <a:close/>
                <a:moveTo>
                  <a:pt x="140" y="50"/>
                </a:moveTo>
                <a:cubicBezTo>
                  <a:pt x="140" y="82"/>
                  <a:pt x="140" y="82"/>
                  <a:pt x="140" y="82"/>
                </a:cubicBezTo>
                <a:cubicBezTo>
                  <a:pt x="146" y="79"/>
                  <a:pt x="150" y="73"/>
                  <a:pt x="150" y="66"/>
                </a:cubicBezTo>
                <a:cubicBezTo>
                  <a:pt x="150" y="59"/>
                  <a:pt x="146" y="54"/>
                  <a:pt x="140" y="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D9D42988-4C2D-A440-DAEF-8A01D7012A17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3022600"/>
            <a:ext cx="252413" cy="254000"/>
          </a:xfrm>
          <a:custGeom>
            <a:avLst/>
            <a:gdLst>
              <a:gd name="T0" fmla="*/ 60 w 159"/>
              <a:gd name="T1" fmla="*/ 56 h 160"/>
              <a:gd name="T2" fmla="*/ 28 w 159"/>
              <a:gd name="T3" fmla="*/ 108 h 160"/>
              <a:gd name="T4" fmla="*/ 79 w 159"/>
              <a:gd name="T5" fmla="*/ 160 h 160"/>
              <a:gd name="T6" fmla="*/ 131 w 159"/>
              <a:gd name="T7" fmla="*/ 108 h 160"/>
              <a:gd name="T8" fmla="*/ 98 w 159"/>
              <a:gd name="T9" fmla="*/ 56 h 160"/>
              <a:gd name="T10" fmla="*/ 60 w 159"/>
              <a:gd name="T11" fmla="*/ 85 h 160"/>
              <a:gd name="T12" fmla="*/ 60 w 159"/>
              <a:gd name="T13" fmla="*/ 94 h 160"/>
              <a:gd name="T14" fmla="*/ 96 w 159"/>
              <a:gd name="T15" fmla="*/ 125 h 160"/>
              <a:gd name="T16" fmla="*/ 63 w 159"/>
              <a:gd name="T17" fmla="*/ 125 h 160"/>
              <a:gd name="T18" fmla="*/ 66 w 159"/>
              <a:gd name="T19" fmla="*/ 117 h 160"/>
              <a:gd name="T20" fmla="*/ 79 w 159"/>
              <a:gd name="T21" fmla="*/ 123 h 160"/>
              <a:gd name="T22" fmla="*/ 92 w 159"/>
              <a:gd name="T23" fmla="*/ 117 h 160"/>
              <a:gd name="T24" fmla="*/ 96 w 159"/>
              <a:gd name="T25" fmla="*/ 125 h 160"/>
              <a:gd name="T26" fmla="*/ 94 w 159"/>
              <a:gd name="T27" fmla="*/ 90 h 160"/>
              <a:gd name="T28" fmla="*/ 103 w 159"/>
              <a:gd name="T29" fmla="*/ 90 h 160"/>
              <a:gd name="T30" fmla="*/ 103 w 159"/>
              <a:gd name="T31" fmla="*/ 23 h 160"/>
              <a:gd name="T32" fmla="*/ 85 w 159"/>
              <a:gd name="T33" fmla="*/ 38 h 160"/>
              <a:gd name="T34" fmla="*/ 58 w 159"/>
              <a:gd name="T35" fmla="*/ 30 h 160"/>
              <a:gd name="T36" fmla="*/ 0 w 159"/>
              <a:gd name="T37" fmla="*/ 99 h 160"/>
              <a:gd name="T38" fmla="*/ 20 w 159"/>
              <a:gd name="T39" fmla="*/ 121 h 160"/>
              <a:gd name="T40" fmla="*/ 19 w 159"/>
              <a:gd name="T41" fmla="*/ 89 h 160"/>
              <a:gd name="T42" fmla="*/ 99 w 159"/>
              <a:gd name="T43" fmla="*/ 47 h 160"/>
              <a:gd name="T44" fmla="*/ 141 w 159"/>
              <a:gd name="T45" fmla="*/ 108 h 160"/>
              <a:gd name="T46" fmla="*/ 139 w 159"/>
              <a:gd name="T47" fmla="*/ 122 h 160"/>
              <a:gd name="T48" fmla="*/ 103 w 159"/>
              <a:gd name="T49" fmla="*/ 23 h 160"/>
              <a:gd name="T50" fmla="*/ 65 w 159"/>
              <a:gd name="T51" fmla="*/ 14 h 160"/>
              <a:gd name="T52" fmla="*/ 73 w 159"/>
              <a:gd name="T53" fmla="*/ 28 h 160"/>
              <a:gd name="T54" fmla="*/ 93 w 159"/>
              <a:gd name="T55" fmla="*/ 15 h 160"/>
              <a:gd name="T56" fmla="*/ 116 w 159"/>
              <a:gd name="T57" fmla="*/ 14 h 160"/>
              <a:gd name="T58" fmla="*/ 116 w 159"/>
              <a:gd name="T59" fmla="*/ 5 h 160"/>
              <a:gd name="T60" fmla="*/ 82 w 159"/>
              <a:gd name="T61" fmla="*/ 0 h 160"/>
              <a:gd name="T62" fmla="*/ 68 w 159"/>
              <a:gd name="T63" fmla="*/ 5 h 160"/>
              <a:gd name="T64" fmla="*/ 37 w 159"/>
              <a:gd name="T65" fmla="*/ 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9" h="160">
                <a:moveTo>
                  <a:pt x="98" y="56"/>
                </a:moveTo>
                <a:cubicBezTo>
                  <a:pt x="60" y="56"/>
                  <a:pt x="60" y="56"/>
                  <a:pt x="60" y="56"/>
                </a:cubicBezTo>
                <a:cubicBezTo>
                  <a:pt x="42" y="56"/>
                  <a:pt x="28" y="71"/>
                  <a:pt x="28" y="89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8" y="112"/>
                  <a:pt x="28" y="116"/>
                  <a:pt x="29" y="119"/>
                </a:cubicBezTo>
                <a:cubicBezTo>
                  <a:pt x="34" y="142"/>
                  <a:pt x="55" y="160"/>
                  <a:pt x="79" y="160"/>
                </a:cubicBezTo>
                <a:cubicBezTo>
                  <a:pt x="103" y="160"/>
                  <a:pt x="125" y="142"/>
                  <a:pt x="130" y="119"/>
                </a:cubicBezTo>
                <a:cubicBezTo>
                  <a:pt x="130" y="116"/>
                  <a:pt x="131" y="112"/>
                  <a:pt x="131" y="108"/>
                </a:cubicBezTo>
                <a:cubicBezTo>
                  <a:pt x="131" y="89"/>
                  <a:pt x="131" y="89"/>
                  <a:pt x="131" y="89"/>
                </a:cubicBezTo>
                <a:cubicBezTo>
                  <a:pt x="131" y="71"/>
                  <a:pt x="116" y="56"/>
                  <a:pt x="98" y="56"/>
                </a:cubicBezTo>
                <a:close/>
                <a:moveTo>
                  <a:pt x="56" y="89"/>
                </a:moveTo>
                <a:cubicBezTo>
                  <a:pt x="56" y="87"/>
                  <a:pt x="58" y="85"/>
                  <a:pt x="60" y="85"/>
                </a:cubicBezTo>
                <a:cubicBezTo>
                  <a:pt x="63" y="85"/>
                  <a:pt x="65" y="87"/>
                  <a:pt x="65" y="89"/>
                </a:cubicBezTo>
                <a:cubicBezTo>
                  <a:pt x="65" y="92"/>
                  <a:pt x="63" y="94"/>
                  <a:pt x="60" y="94"/>
                </a:cubicBezTo>
                <a:cubicBezTo>
                  <a:pt x="58" y="94"/>
                  <a:pt x="56" y="92"/>
                  <a:pt x="56" y="89"/>
                </a:cubicBezTo>
                <a:close/>
                <a:moveTo>
                  <a:pt x="96" y="125"/>
                </a:moveTo>
                <a:cubicBezTo>
                  <a:pt x="92" y="129"/>
                  <a:pt x="86" y="132"/>
                  <a:pt x="79" y="132"/>
                </a:cubicBezTo>
                <a:cubicBezTo>
                  <a:pt x="73" y="132"/>
                  <a:pt x="67" y="129"/>
                  <a:pt x="63" y="125"/>
                </a:cubicBezTo>
                <a:cubicBezTo>
                  <a:pt x="61" y="123"/>
                  <a:pt x="61" y="120"/>
                  <a:pt x="63" y="119"/>
                </a:cubicBezTo>
                <a:cubicBezTo>
                  <a:pt x="64" y="118"/>
                  <a:pt x="65" y="117"/>
                  <a:pt x="66" y="117"/>
                </a:cubicBezTo>
                <a:cubicBezTo>
                  <a:pt x="68" y="117"/>
                  <a:pt x="69" y="118"/>
                  <a:pt x="69" y="119"/>
                </a:cubicBezTo>
                <a:cubicBezTo>
                  <a:pt x="72" y="121"/>
                  <a:pt x="76" y="123"/>
                  <a:pt x="79" y="123"/>
                </a:cubicBezTo>
                <a:cubicBezTo>
                  <a:pt x="83" y="123"/>
                  <a:pt x="86" y="121"/>
                  <a:pt x="89" y="119"/>
                </a:cubicBezTo>
                <a:cubicBezTo>
                  <a:pt x="90" y="118"/>
                  <a:pt x="91" y="117"/>
                  <a:pt x="92" y="117"/>
                </a:cubicBezTo>
                <a:cubicBezTo>
                  <a:pt x="94" y="117"/>
                  <a:pt x="95" y="118"/>
                  <a:pt x="96" y="119"/>
                </a:cubicBezTo>
                <a:cubicBezTo>
                  <a:pt x="97" y="120"/>
                  <a:pt x="97" y="123"/>
                  <a:pt x="96" y="125"/>
                </a:cubicBezTo>
                <a:close/>
                <a:moveTo>
                  <a:pt x="98" y="94"/>
                </a:moveTo>
                <a:cubicBezTo>
                  <a:pt x="96" y="94"/>
                  <a:pt x="94" y="92"/>
                  <a:pt x="94" y="90"/>
                </a:cubicBezTo>
                <a:cubicBezTo>
                  <a:pt x="94" y="87"/>
                  <a:pt x="96" y="85"/>
                  <a:pt x="98" y="85"/>
                </a:cubicBezTo>
                <a:cubicBezTo>
                  <a:pt x="101" y="85"/>
                  <a:pt x="103" y="87"/>
                  <a:pt x="103" y="90"/>
                </a:cubicBezTo>
                <a:cubicBezTo>
                  <a:pt x="103" y="92"/>
                  <a:pt x="101" y="94"/>
                  <a:pt x="98" y="94"/>
                </a:cubicBezTo>
                <a:close/>
                <a:moveTo>
                  <a:pt x="103" y="23"/>
                </a:moveTo>
                <a:cubicBezTo>
                  <a:pt x="103" y="25"/>
                  <a:pt x="102" y="28"/>
                  <a:pt x="101" y="30"/>
                </a:cubicBezTo>
                <a:cubicBezTo>
                  <a:pt x="97" y="35"/>
                  <a:pt x="92" y="38"/>
                  <a:pt x="85" y="38"/>
                </a:cubicBezTo>
                <a:cubicBezTo>
                  <a:pt x="74" y="38"/>
                  <a:pt x="74" y="38"/>
                  <a:pt x="74" y="38"/>
                </a:cubicBezTo>
                <a:cubicBezTo>
                  <a:pt x="68" y="38"/>
                  <a:pt x="62" y="35"/>
                  <a:pt x="58" y="30"/>
                </a:cubicBezTo>
                <a:cubicBezTo>
                  <a:pt x="57" y="28"/>
                  <a:pt x="56" y="25"/>
                  <a:pt x="56" y="23"/>
                </a:cubicBezTo>
                <a:cubicBezTo>
                  <a:pt x="23" y="33"/>
                  <a:pt x="0" y="64"/>
                  <a:pt x="0" y="99"/>
                </a:cubicBezTo>
                <a:cubicBezTo>
                  <a:pt x="0" y="111"/>
                  <a:pt x="9" y="121"/>
                  <a:pt x="20" y="122"/>
                </a:cubicBezTo>
                <a:cubicBezTo>
                  <a:pt x="20" y="121"/>
                  <a:pt x="20" y="121"/>
                  <a:pt x="20" y="121"/>
                </a:cubicBezTo>
                <a:cubicBezTo>
                  <a:pt x="19" y="117"/>
                  <a:pt x="19" y="112"/>
                  <a:pt x="19" y="108"/>
                </a:cubicBezTo>
                <a:cubicBezTo>
                  <a:pt x="19" y="89"/>
                  <a:pt x="19" y="89"/>
                  <a:pt x="19" y="89"/>
                </a:cubicBezTo>
                <a:cubicBezTo>
                  <a:pt x="19" y="66"/>
                  <a:pt x="38" y="47"/>
                  <a:pt x="61" y="47"/>
                </a:cubicBezTo>
                <a:cubicBezTo>
                  <a:pt x="99" y="47"/>
                  <a:pt x="99" y="47"/>
                  <a:pt x="99" y="47"/>
                </a:cubicBezTo>
                <a:cubicBezTo>
                  <a:pt x="122" y="47"/>
                  <a:pt x="141" y="66"/>
                  <a:pt x="141" y="89"/>
                </a:cubicBezTo>
                <a:cubicBezTo>
                  <a:pt x="141" y="108"/>
                  <a:pt x="141" y="108"/>
                  <a:pt x="141" y="108"/>
                </a:cubicBezTo>
                <a:cubicBezTo>
                  <a:pt x="141" y="112"/>
                  <a:pt x="140" y="116"/>
                  <a:pt x="139" y="121"/>
                </a:cubicBezTo>
                <a:cubicBezTo>
                  <a:pt x="139" y="121"/>
                  <a:pt x="139" y="121"/>
                  <a:pt x="139" y="122"/>
                </a:cubicBezTo>
                <a:cubicBezTo>
                  <a:pt x="150" y="121"/>
                  <a:pt x="159" y="111"/>
                  <a:pt x="159" y="99"/>
                </a:cubicBezTo>
                <a:cubicBezTo>
                  <a:pt x="159" y="64"/>
                  <a:pt x="136" y="33"/>
                  <a:pt x="103" y="23"/>
                </a:cubicBezTo>
                <a:close/>
                <a:moveTo>
                  <a:pt x="42" y="14"/>
                </a:moveTo>
                <a:cubicBezTo>
                  <a:pt x="65" y="14"/>
                  <a:pt x="65" y="14"/>
                  <a:pt x="65" y="14"/>
                </a:cubicBezTo>
                <a:cubicBezTo>
                  <a:pt x="64" y="15"/>
                  <a:pt x="64" y="15"/>
                  <a:pt x="64" y="15"/>
                </a:cubicBezTo>
                <a:cubicBezTo>
                  <a:pt x="62" y="21"/>
                  <a:pt x="67" y="28"/>
                  <a:pt x="73" y="28"/>
                </a:cubicBezTo>
                <a:cubicBezTo>
                  <a:pt x="85" y="28"/>
                  <a:pt x="85" y="28"/>
                  <a:pt x="85" y="28"/>
                </a:cubicBezTo>
                <a:cubicBezTo>
                  <a:pt x="91" y="28"/>
                  <a:pt x="95" y="21"/>
                  <a:pt x="93" y="15"/>
                </a:cubicBezTo>
                <a:cubicBezTo>
                  <a:pt x="93" y="14"/>
                  <a:pt x="93" y="14"/>
                  <a:pt x="93" y="14"/>
                </a:cubicBezTo>
                <a:cubicBezTo>
                  <a:pt x="116" y="14"/>
                  <a:pt x="116" y="14"/>
                  <a:pt x="116" y="14"/>
                </a:cubicBezTo>
                <a:cubicBezTo>
                  <a:pt x="119" y="14"/>
                  <a:pt x="121" y="12"/>
                  <a:pt x="121" y="10"/>
                </a:cubicBezTo>
                <a:cubicBezTo>
                  <a:pt x="121" y="7"/>
                  <a:pt x="119" y="5"/>
                  <a:pt x="116" y="5"/>
                </a:cubicBezTo>
                <a:cubicBezTo>
                  <a:pt x="90" y="5"/>
                  <a:pt x="90" y="5"/>
                  <a:pt x="90" y="5"/>
                </a:cubicBezTo>
                <a:cubicBezTo>
                  <a:pt x="88" y="2"/>
                  <a:pt x="85" y="0"/>
                  <a:pt x="82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3" y="0"/>
                  <a:pt x="70" y="2"/>
                  <a:pt x="68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39" y="5"/>
                  <a:pt x="37" y="7"/>
                  <a:pt x="37" y="10"/>
                </a:cubicBezTo>
                <a:cubicBezTo>
                  <a:pt x="37" y="12"/>
                  <a:pt x="39" y="14"/>
                  <a:pt x="42" y="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A09E3306-3D59-AC3C-2424-6DADF9011B5D}"/>
              </a:ext>
            </a:extLst>
          </p:cNvPr>
          <p:cNvSpPr>
            <a:spLocks noEditPoints="1"/>
          </p:cNvSpPr>
          <p:nvPr/>
        </p:nvSpPr>
        <p:spPr bwMode="auto">
          <a:xfrm>
            <a:off x="6800851" y="2471738"/>
            <a:ext cx="238125" cy="254000"/>
          </a:xfrm>
          <a:custGeom>
            <a:avLst/>
            <a:gdLst>
              <a:gd name="T0" fmla="*/ 131 w 150"/>
              <a:gd name="T1" fmla="*/ 62 h 160"/>
              <a:gd name="T2" fmla="*/ 131 w 150"/>
              <a:gd name="T3" fmla="*/ 88 h 160"/>
              <a:gd name="T4" fmla="*/ 141 w 150"/>
              <a:gd name="T5" fmla="*/ 90 h 160"/>
              <a:gd name="T6" fmla="*/ 145 w 150"/>
              <a:gd name="T7" fmla="*/ 90 h 160"/>
              <a:gd name="T8" fmla="*/ 150 w 150"/>
              <a:gd name="T9" fmla="*/ 85 h 160"/>
              <a:gd name="T10" fmla="*/ 150 w 150"/>
              <a:gd name="T11" fmla="*/ 81 h 160"/>
              <a:gd name="T12" fmla="*/ 131 w 150"/>
              <a:gd name="T13" fmla="*/ 62 h 160"/>
              <a:gd name="T14" fmla="*/ 146 w 150"/>
              <a:gd name="T15" fmla="*/ 34 h 160"/>
              <a:gd name="T16" fmla="*/ 141 w 150"/>
              <a:gd name="T17" fmla="*/ 34 h 160"/>
              <a:gd name="T18" fmla="*/ 128 w 150"/>
              <a:gd name="T19" fmla="*/ 40 h 160"/>
              <a:gd name="T20" fmla="*/ 132 w 150"/>
              <a:gd name="T21" fmla="*/ 62 h 160"/>
              <a:gd name="T22" fmla="*/ 150 w 150"/>
              <a:gd name="T23" fmla="*/ 43 h 160"/>
              <a:gd name="T24" fmla="*/ 150 w 150"/>
              <a:gd name="T25" fmla="*/ 39 h 160"/>
              <a:gd name="T26" fmla="*/ 146 w 150"/>
              <a:gd name="T27" fmla="*/ 34 h 160"/>
              <a:gd name="T28" fmla="*/ 0 w 150"/>
              <a:gd name="T29" fmla="*/ 95 h 160"/>
              <a:gd name="T30" fmla="*/ 122 w 150"/>
              <a:gd name="T31" fmla="*/ 95 h 160"/>
              <a:gd name="T32" fmla="*/ 122 w 150"/>
              <a:gd name="T33" fmla="*/ 67 h 160"/>
              <a:gd name="T34" fmla="*/ 0 w 150"/>
              <a:gd name="T35" fmla="*/ 67 h 160"/>
              <a:gd name="T36" fmla="*/ 0 w 150"/>
              <a:gd name="T37" fmla="*/ 95 h 160"/>
              <a:gd name="T38" fmla="*/ 80 w 150"/>
              <a:gd name="T39" fmla="*/ 76 h 160"/>
              <a:gd name="T40" fmla="*/ 85 w 150"/>
              <a:gd name="T41" fmla="*/ 81 h 160"/>
              <a:gd name="T42" fmla="*/ 80 w 150"/>
              <a:gd name="T43" fmla="*/ 85 h 160"/>
              <a:gd name="T44" fmla="*/ 76 w 150"/>
              <a:gd name="T45" fmla="*/ 81 h 160"/>
              <a:gd name="T46" fmla="*/ 80 w 150"/>
              <a:gd name="T47" fmla="*/ 76 h 160"/>
              <a:gd name="T48" fmla="*/ 42 w 150"/>
              <a:gd name="T49" fmla="*/ 76 h 160"/>
              <a:gd name="T50" fmla="*/ 47 w 150"/>
              <a:gd name="T51" fmla="*/ 81 h 160"/>
              <a:gd name="T52" fmla="*/ 42 w 150"/>
              <a:gd name="T53" fmla="*/ 85 h 160"/>
              <a:gd name="T54" fmla="*/ 38 w 150"/>
              <a:gd name="T55" fmla="*/ 81 h 160"/>
              <a:gd name="T56" fmla="*/ 42 w 150"/>
              <a:gd name="T57" fmla="*/ 76 h 160"/>
              <a:gd name="T58" fmla="*/ 61 w 150"/>
              <a:gd name="T59" fmla="*/ 160 h 160"/>
              <a:gd name="T60" fmla="*/ 122 w 150"/>
              <a:gd name="T61" fmla="*/ 105 h 160"/>
              <a:gd name="T62" fmla="*/ 1 w 150"/>
              <a:gd name="T63" fmla="*/ 105 h 160"/>
              <a:gd name="T64" fmla="*/ 61 w 150"/>
              <a:gd name="T65" fmla="*/ 160 h 160"/>
              <a:gd name="T66" fmla="*/ 68 w 150"/>
              <a:gd name="T67" fmla="*/ 57 h 160"/>
              <a:gd name="T68" fmla="*/ 72 w 150"/>
              <a:gd name="T69" fmla="*/ 48 h 160"/>
              <a:gd name="T70" fmla="*/ 50 w 150"/>
              <a:gd name="T71" fmla="*/ 48 h 160"/>
              <a:gd name="T72" fmla="*/ 55 w 150"/>
              <a:gd name="T73" fmla="*/ 57 h 160"/>
              <a:gd name="T74" fmla="*/ 68 w 150"/>
              <a:gd name="T75" fmla="*/ 57 h 160"/>
              <a:gd name="T76" fmla="*/ 40 w 150"/>
              <a:gd name="T77" fmla="*/ 48 h 160"/>
              <a:gd name="T78" fmla="*/ 2 w 150"/>
              <a:gd name="T79" fmla="*/ 48 h 160"/>
              <a:gd name="T80" fmla="*/ 0 w 150"/>
              <a:gd name="T81" fmla="*/ 57 h 160"/>
              <a:gd name="T82" fmla="*/ 44 w 150"/>
              <a:gd name="T83" fmla="*/ 57 h 160"/>
              <a:gd name="T84" fmla="*/ 40 w 150"/>
              <a:gd name="T85" fmla="*/ 48 h 160"/>
              <a:gd name="T86" fmla="*/ 78 w 150"/>
              <a:gd name="T87" fmla="*/ 57 h 160"/>
              <a:gd name="T88" fmla="*/ 122 w 150"/>
              <a:gd name="T89" fmla="*/ 57 h 160"/>
              <a:gd name="T90" fmla="*/ 120 w 150"/>
              <a:gd name="T91" fmla="*/ 48 h 160"/>
              <a:gd name="T92" fmla="*/ 83 w 150"/>
              <a:gd name="T93" fmla="*/ 48 h 160"/>
              <a:gd name="T94" fmla="*/ 78 w 150"/>
              <a:gd name="T95" fmla="*/ 57 h 160"/>
              <a:gd name="T96" fmla="*/ 61 w 150"/>
              <a:gd name="T97" fmla="*/ 0 h 160"/>
              <a:gd name="T98" fmla="*/ 5 w 150"/>
              <a:gd name="T99" fmla="*/ 38 h 160"/>
              <a:gd name="T100" fmla="*/ 117 w 150"/>
              <a:gd name="T101" fmla="*/ 38 h 160"/>
              <a:gd name="T102" fmla="*/ 61 w 150"/>
              <a:gd name="T10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0" h="160">
                <a:moveTo>
                  <a:pt x="131" y="62"/>
                </a:moveTo>
                <a:cubicBezTo>
                  <a:pt x="131" y="88"/>
                  <a:pt x="131" y="88"/>
                  <a:pt x="131" y="88"/>
                </a:cubicBezTo>
                <a:cubicBezTo>
                  <a:pt x="134" y="89"/>
                  <a:pt x="137" y="90"/>
                  <a:pt x="141" y="90"/>
                </a:cubicBezTo>
                <a:cubicBezTo>
                  <a:pt x="145" y="90"/>
                  <a:pt x="145" y="90"/>
                  <a:pt x="145" y="90"/>
                </a:cubicBezTo>
                <a:cubicBezTo>
                  <a:pt x="148" y="90"/>
                  <a:pt x="150" y="88"/>
                  <a:pt x="150" y="85"/>
                </a:cubicBezTo>
                <a:cubicBezTo>
                  <a:pt x="150" y="81"/>
                  <a:pt x="150" y="81"/>
                  <a:pt x="150" y="81"/>
                </a:cubicBezTo>
                <a:cubicBezTo>
                  <a:pt x="150" y="71"/>
                  <a:pt x="141" y="62"/>
                  <a:pt x="131" y="62"/>
                </a:cubicBezTo>
                <a:close/>
                <a:moveTo>
                  <a:pt x="146" y="34"/>
                </a:moveTo>
                <a:cubicBezTo>
                  <a:pt x="141" y="34"/>
                  <a:pt x="141" y="34"/>
                  <a:pt x="141" y="34"/>
                </a:cubicBezTo>
                <a:cubicBezTo>
                  <a:pt x="136" y="34"/>
                  <a:pt x="131" y="36"/>
                  <a:pt x="128" y="40"/>
                </a:cubicBezTo>
                <a:cubicBezTo>
                  <a:pt x="130" y="46"/>
                  <a:pt x="132" y="54"/>
                  <a:pt x="132" y="62"/>
                </a:cubicBezTo>
                <a:cubicBezTo>
                  <a:pt x="142" y="62"/>
                  <a:pt x="150" y="53"/>
                  <a:pt x="150" y="43"/>
                </a:cubicBezTo>
                <a:cubicBezTo>
                  <a:pt x="150" y="39"/>
                  <a:pt x="150" y="39"/>
                  <a:pt x="150" y="39"/>
                </a:cubicBezTo>
                <a:cubicBezTo>
                  <a:pt x="150" y="36"/>
                  <a:pt x="148" y="34"/>
                  <a:pt x="146" y="34"/>
                </a:cubicBezTo>
                <a:close/>
                <a:moveTo>
                  <a:pt x="0" y="95"/>
                </a:moveTo>
                <a:cubicBezTo>
                  <a:pt x="122" y="95"/>
                  <a:pt x="122" y="95"/>
                  <a:pt x="122" y="95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0" y="67"/>
                  <a:pt x="0" y="67"/>
                  <a:pt x="0" y="67"/>
                </a:cubicBezTo>
                <a:lnTo>
                  <a:pt x="0" y="95"/>
                </a:lnTo>
                <a:close/>
                <a:moveTo>
                  <a:pt x="80" y="76"/>
                </a:moveTo>
                <a:cubicBezTo>
                  <a:pt x="83" y="76"/>
                  <a:pt x="85" y="78"/>
                  <a:pt x="85" y="81"/>
                </a:cubicBezTo>
                <a:cubicBezTo>
                  <a:pt x="85" y="83"/>
                  <a:pt x="83" y="85"/>
                  <a:pt x="80" y="85"/>
                </a:cubicBezTo>
                <a:cubicBezTo>
                  <a:pt x="78" y="85"/>
                  <a:pt x="76" y="83"/>
                  <a:pt x="76" y="81"/>
                </a:cubicBezTo>
                <a:cubicBezTo>
                  <a:pt x="75" y="78"/>
                  <a:pt x="77" y="76"/>
                  <a:pt x="80" y="76"/>
                </a:cubicBezTo>
                <a:close/>
                <a:moveTo>
                  <a:pt x="42" y="76"/>
                </a:moveTo>
                <a:cubicBezTo>
                  <a:pt x="45" y="76"/>
                  <a:pt x="47" y="78"/>
                  <a:pt x="47" y="81"/>
                </a:cubicBezTo>
                <a:cubicBezTo>
                  <a:pt x="47" y="83"/>
                  <a:pt x="45" y="85"/>
                  <a:pt x="42" y="85"/>
                </a:cubicBezTo>
                <a:cubicBezTo>
                  <a:pt x="40" y="85"/>
                  <a:pt x="38" y="83"/>
                  <a:pt x="38" y="81"/>
                </a:cubicBezTo>
                <a:cubicBezTo>
                  <a:pt x="38" y="78"/>
                  <a:pt x="40" y="76"/>
                  <a:pt x="42" y="76"/>
                </a:cubicBezTo>
                <a:close/>
                <a:moveTo>
                  <a:pt x="61" y="160"/>
                </a:moveTo>
                <a:cubicBezTo>
                  <a:pt x="93" y="160"/>
                  <a:pt x="119" y="135"/>
                  <a:pt x="122" y="105"/>
                </a:cubicBezTo>
                <a:cubicBezTo>
                  <a:pt x="1" y="105"/>
                  <a:pt x="1" y="105"/>
                  <a:pt x="1" y="105"/>
                </a:cubicBezTo>
                <a:cubicBezTo>
                  <a:pt x="3" y="135"/>
                  <a:pt x="29" y="160"/>
                  <a:pt x="61" y="160"/>
                </a:cubicBezTo>
                <a:close/>
                <a:moveTo>
                  <a:pt x="68" y="57"/>
                </a:moveTo>
                <a:cubicBezTo>
                  <a:pt x="72" y="48"/>
                  <a:pt x="72" y="48"/>
                  <a:pt x="72" y="48"/>
                </a:cubicBezTo>
                <a:cubicBezTo>
                  <a:pt x="50" y="48"/>
                  <a:pt x="50" y="48"/>
                  <a:pt x="50" y="48"/>
                </a:cubicBezTo>
                <a:cubicBezTo>
                  <a:pt x="55" y="57"/>
                  <a:pt x="55" y="57"/>
                  <a:pt x="55" y="57"/>
                </a:cubicBezTo>
                <a:lnTo>
                  <a:pt x="68" y="57"/>
                </a:lnTo>
                <a:close/>
                <a:moveTo>
                  <a:pt x="40" y="48"/>
                </a:moveTo>
                <a:cubicBezTo>
                  <a:pt x="2" y="48"/>
                  <a:pt x="2" y="48"/>
                  <a:pt x="2" y="48"/>
                </a:cubicBezTo>
                <a:cubicBezTo>
                  <a:pt x="2" y="51"/>
                  <a:pt x="1" y="54"/>
                  <a:pt x="0" y="57"/>
                </a:cubicBezTo>
                <a:cubicBezTo>
                  <a:pt x="44" y="57"/>
                  <a:pt x="44" y="57"/>
                  <a:pt x="44" y="57"/>
                </a:cubicBezTo>
                <a:lnTo>
                  <a:pt x="40" y="48"/>
                </a:lnTo>
                <a:close/>
                <a:moveTo>
                  <a:pt x="78" y="57"/>
                </a:moveTo>
                <a:cubicBezTo>
                  <a:pt x="122" y="57"/>
                  <a:pt x="122" y="57"/>
                  <a:pt x="122" y="57"/>
                </a:cubicBezTo>
                <a:cubicBezTo>
                  <a:pt x="122" y="55"/>
                  <a:pt x="121" y="51"/>
                  <a:pt x="120" y="48"/>
                </a:cubicBezTo>
                <a:cubicBezTo>
                  <a:pt x="83" y="48"/>
                  <a:pt x="83" y="48"/>
                  <a:pt x="83" y="48"/>
                </a:cubicBezTo>
                <a:lnTo>
                  <a:pt x="78" y="57"/>
                </a:lnTo>
                <a:close/>
                <a:moveTo>
                  <a:pt x="61" y="0"/>
                </a:moveTo>
                <a:cubicBezTo>
                  <a:pt x="36" y="0"/>
                  <a:pt x="14" y="16"/>
                  <a:pt x="5" y="38"/>
                </a:cubicBezTo>
                <a:cubicBezTo>
                  <a:pt x="117" y="38"/>
                  <a:pt x="117" y="38"/>
                  <a:pt x="117" y="38"/>
                </a:cubicBezTo>
                <a:cubicBezTo>
                  <a:pt x="108" y="16"/>
                  <a:pt x="87" y="0"/>
                  <a:pt x="6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840B063B-7A01-3FBA-F73C-4EFDC48F9CDF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3022600"/>
            <a:ext cx="254000" cy="254000"/>
          </a:xfrm>
          <a:custGeom>
            <a:avLst/>
            <a:gdLst>
              <a:gd name="T0" fmla="*/ 131 w 160"/>
              <a:gd name="T1" fmla="*/ 47 h 160"/>
              <a:gd name="T2" fmla="*/ 80 w 160"/>
              <a:gd name="T3" fmla="*/ 0 h 160"/>
              <a:gd name="T4" fmla="*/ 29 w 160"/>
              <a:gd name="T5" fmla="*/ 47 h 160"/>
              <a:gd name="T6" fmla="*/ 23 w 160"/>
              <a:gd name="T7" fmla="*/ 133 h 160"/>
              <a:gd name="T8" fmla="*/ 19 w 160"/>
              <a:gd name="T9" fmla="*/ 100 h 160"/>
              <a:gd name="T10" fmla="*/ 9 w 160"/>
              <a:gd name="T11" fmla="*/ 82 h 160"/>
              <a:gd name="T12" fmla="*/ 10 w 160"/>
              <a:gd name="T13" fmla="*/ 64 h 160"/>
              <a:gd name="T14" fmla="*/ 10 w 160"/>
              <a:gd name="T15" fmla="*/ 107 h 160"/>
              <a:gd name="T16" fmla="*/ 24 w 160"/>
              <a:gd name="T17" fmla="*/ 143 h 160"/>
              <a:gd name="T18" fmla="*/ 34 w 160"/>
              <a:gd name="T19" fmla="*/ 133 h 160"/>
              <a:gd name="T20" fmla="*/ 129 w 160"/>
              <a:gd name="T21" fmla="*/ 56 h 160"/>
              <a:gd name="T22" fmla="*/ 30 w 160"/>
              <a:gd name="T23" fmla="*/ 56 h 160"/>
              <a:gd name="T24" fmla="*/ 18 w 160"/>
              <a:gd name="T25" fmla="*/ 81 h 160"/>
              <a:gd name="T26" fmla="*/ 66 w 160"/>
              <a:gd name="T27" fmla="*/ 95 h 160"/>
              <a:gd name="T28" fmla="*/ 76 w 160"/>
              <a:gd name="T29" fmla="*/ 87 h 160"/>
              <a:gd name="T30" fmla="*/ 82 w 160"/>
              <a:gd name="T31" fmla="*/ 87 h 160"/>
              <a:gd name="T32" fmla="*/ 92 w 160"/>
              <a:gd name="T33" fmla="*/ 95 h 160"/>
              <a:gd name="T34" fmla="*/ 140 w 160"/>
              <a:gd name="T35" fmla="*/ 81 h 160"/>
              <a:gd name="T36" fmla="*/ 141 w 160"/>
              <a:gd name="T37" fmla="*/ 70 h 160"/>
              <a:gd name="T38" fmla="*/ 92 w 160"/>
              <a:gd name="T39" fmla="*/ 104 h 160"/>
              <a:gd name="T40" fmla="*/ 80 w 160"/>
              <a:gd name="T41" fmla="*/ 97 h 160"/>
              <a:gd name="T42" fmla="*/ 66 w 160"/>
              <a:gd name="T43" fmla="*/ 104 h 160"/>
              <a:gd name="T44" fmla="*/ 28 w 160"/>
              <a:gd name="T45" fmla="*/ 109 h 160"/>
              <a:gd name="T46" fmla="*/ 62 w 160"/>
              <a:gd name="T47" fmla="*/ 133 h 160"/>
              <a:gd name="T48" fmla="*/ 62 w 160"/>
              <a:gd name="T49" fmla="*/ 142 h 160"/>
              <a:gd name="T50" fmla="*/ 80 w 160"/>
              <a:gd name="T51" fmla="*/ 160 h 160"/>
              <a:gd name="T52" fmla="*/ 132 w 160"/>
              <a:gd name="T53" fmla="*/ 104 h 160"/>
              <a:gd name="T54" fmla="*/ 92 w 160"/>
              <a:gd name="T55" fmla="*/ 104 h 160"/>
              <a:gd name="T56" fmla="*/ 80 w 160"/>
              <a:gd name="T57" fmla="*/ 133 h 160"/>
              <a:gd name="T58" fmla="*/ 64 w 160"/>
              <a:gd name="T59" fmla="*/ 120 h 160"/>
              <a:gd name="T60" fmla="*/ 70 w 160"/>
              <a:gd name="T61" fmla="*/ 120 h 160"/>
              <a:gd name="T62" fmla="*/ 90 w 160"/>
              <a:gd name="T63" fmla="*/ 120 h 160"/>
              <a:gd name="T64" fmla="*/ 96 w 160"/>
              <a:gd name="T65" fmla="*/ 120 h 160"/>
              <a:gd name="T66" fmla="*/ 150 w 160"/>
              <a:gd name="T67" fmla="*/ 64 h 160"/>
              <a:gd name="T68" fmla="*/ 150 w 160"/>
              <a:gd name="T69" fmla="*/ 82 h 160"/>
              <a:gd name="T70" fmla="*/ 141 w 160"/>
              <a:gd name="T71" fmla="*/ 100 h 160"/>
              <a:gd name="T72" fmla="*/ 160 w 160"/>
              <a:gd name="T73" fmla="*/ 8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60">
                <a:moveTo>
                  <a:pt x="80" y="43"/>
                </a:moveTo>
                <a:cubicBezTo>
                  <a:pt x="97" y="43"/>
                  <a:pt x="114" y="44"/>
                  <a:pt x="131" y="47"/>
                </a:cubicBezTo>
                <a:cubicBezTo>
                  <a:pt x="134" y="47"/>
                  <a:pt x="137" y="49"/>
                  <a:pt x="140" y="50"/>
                </a:cubicBezTo>
                <a:cubicBezTo>
                  <a:pt x="134" y="22"/>
                  <a:pt x="110" y="0"/>
                  <a:pt x="80" y="0"/>
                </a:cubicBezTo>
                <a:cubicBezTo>
                  <a:pt x="50" y="0"/>
                  <a:pt x="25" y="22"/>
                  <a:pt x="20" y="50"/>
                </a:cubicBezTo>
                <a:cubicBezTo>
                  <a:pt x="22" y="48"/>
                  <a:pt x="26" y="47"/>
                  <a:pt x="29" y="47"/>
                </a:cubicBezTo>
                <a:cubicBezTo>
                  <a:pt x="45" y="44"/>
                  <a:pt x="63" y="43"/>
                  <a:pt x="80" y="43"/>
                </a:cubicBezTo>
                <a:close/>
                <a:moveTo>
                  <a:pt x="23" y="133"/>
                </a:moveTo>
                <a:cubicBezTo>
                  <a:pt x="21" y="133"/>
                  <a:pt x="19" y="131"/>
                  <a:pt x="19" y="128"/>
                </a:cubicBezTo>
                <a:cubicBezTo>
                  <a:pt x="19" y="100"/>
                  <a:pt x="19" y="100"/>
                  <a:pt x="19" y="100"/>
                </a:cubicBezTo>
                <a:cubicBezTo>
                  <a:pt x="14" y="96"/>
                  <a:pt x="10" y="90"/>
                  <a:pt x="10" y="84"/>
                </a:cubicBezTo>
                <a:cubicBezTo>
                  <a:pt x="10" y="84"/>
                  <a:pt x="9" y="82"/>
                  <a:pt x="9" y="82"/>
                </a:cubicBezTo>
                <a:cubicBezTo>
                  <a:pt x="9" y="70"/>
                  <a:pt x="9" y="70"/>
                  <a:pt x="9" y="70"/>
                </a:cubicBezTo>
                <a:cubicBezTo>
                  <a:pt x="9" y="69"/>
                  <a:pt x="10" y="66"/>
                  <a:pt x="10" y="64"/>
                </a:cubicBezTo>
                <a:cubicBezTo>
                  <a:pt x="4" y="70"/>
                  <a:pt x="0" y="78"/>
                  <a:pt x="0" y="86"/>
                </a:cubicBezTo>
                <a:cubicBezTo>
                  <a:pt x="0" y="95"/>
                  <a:pt x="4" y="102"/>
                  <a:pt x="10" y="107"/>
                </a:cubicBezTo>
                <a:cubicBezTo>
                  <a:pt x="10" y="129"/>
                  <a:pt x="10" y="129"/>
                  <a:pt x="10" y="129"/>
                </a:cubicBezTo>
                <a:cubicBezTo>
                  <a:pt x="10" y="137"/>
                  <a:pt x="16" y="143"/>
                  <a:pt x="24" y="143"/>
                </a:cubicBezTo>
                <a:cubicBezTo>
                  <a:pt x="41" y="143"/>
                  <a:pt x="41" y="143"/>
                  <a:pt x="41" y="143"/>
                </a:cubicBezTo>
                <a:cubicBezTo>
                  <a:pt x="39" y="141"/>
                  <a:pt x="35" y="135"/>
                  <a:pt x="34" y="133"/>
                </a:cubicBezTo>
                <a:lnTo>
                  <a:pt x="23" y="133"/>
                </a:lnTo>
                <a:close/>
                <a:moveTo>
                  <a:pt x="129" y="56"/>
                </a:moveTo>
                <a:cubicBezTo>
                  <a:pt x="113" y="53"/>
                  <a:pt x="96" y="52"/>
                  <a:pt x="80" y="52"/>
                </a:cubicBezTo>
                <a:cubicBezTo>
                  <a:pt x="63" y="52"/>
                  <a:pt x="47" y="53"/>
                  <a:pt x="30" y="56"/>
                </a:cubicBezTo>
                <a:cubicBezTo>
                  <a:pt x="24" y="57"/>
                  <a:pt x="18" y="63"/>
                  <a:pt x="18" y="70"/>
                </a:cubicBezTo>
                <a:cubicBezTo>
                  <a:pt x="18" y="81"/>
                  <a:pt x="18" y="81"/>
                  <a:pt x="18" y="81"/>
                </a:cubicBezTo>
                <a:cubicBezTo>
                  <a:pt x="18" y="89"/>
                  <a:pt x="25" y="95"/>
                  <a:pt x="32" y="95"/>
                </a:cubicBezTo>
                <a:cubicBezTo>
                  <a:pt x="66" y="95"/>
                  <a:pt x="66" y="95"/>
                  <a:pt x="66" y="95"/>
                </a:cubicBezTo>
                <a:cubicBezTo>
                  <a:pt x="67" y="95"/>
                  <a:pt x="68" y="94"/>
                  <a:pt x="70" y="93"/>
                </a:cubicBezTo>
                <a:cubicBezTo>
                  <a:pt x="76" y="87"/>
                  <a:pt x="76" y="87"/>
                  <a:pt x="76" y="87"/>
                </a:cubicBezTo>
                <a:cubicBezTo>
                  <a:pt x="77" y="86"/>
                  <a:pt x="78" y="85"/>
                  <a:pt x="80" y="85"/>
                </a:cubicBezTo>
                <a:cubicBezTo>
                  <a:pt x="81" y="85"/>
                  <a:pt x="82" y="86"/>
                  <a:pt x="82" y="87"/>
                </a:cubicBezTo>
                <a:cubicBezTo>
                  <a:pt x="89" y="93"/>
                  <a:pt x="89" y="93"/>
                  <a:pt x="89" y="93"/>
                </a:cubicBezTo>
                <a:cubicBezTo>
                  <a:pt x="90" y="94"/>
                  <a:pt x="91" y="95"/>
                  <a:pt x="92" y="95"/>
                </a:cubicBezTo>
                <a:cubicBezTo>
                  <a:pt x="126" y="95"/>
                  <a:pt x="126" y="95"/>
                  <a:pt x="126" y="95"/>
                </a:cubicBezTo>
                <a:cubicBezTo>
                  <a:pt x="134" y="95"/>
                  <a:pt x="140" y="88"/>
                  <a:pt x="140" y="81"/>
                </a:cubicBezTo>
                <a:cubicBezTo>
                  <a:pt x="140" y="70"/>
                  <a:pt x="140" y="70"/>
                  <a:pt x="140" y="70"/>
                </a:cubicBezTo>
                <a:cubicBezTo>
                  <a:pt x="141" y="70"/>
                  <a:pt x="141" y="70"/>
                  <a:pt x="141" y="70"/>
                </a:cubicBezTo>
                <a:cubicBezTo>
                  <a:pt x="141" y="63"/>
                  <a:pt x="136" y="57"/>
                  <a:pt x="129" y="56"/>
                </a:cubicBezTo>
                <a:close/>
                <a:moveTo>
                  <a:pt x="92" y="104"/>
                </a:moveTo>
                <a:cubicBezTo>
                  <a:pt x="89" y="104"/>
                  <a:pt x="86" y="102"/>
                  <a:pt x="83" y="100"/>
                </a:cubicBezTo>
                <a:cubicBezTo>
                  <a:pt x="80" y="97"/>
                  <a:pt x="80" y="97"/>
                  <a:pt x="80" y="97"/>
                </a:cubicBezTo>
                <a:cubicBezTo>
                  <a:pt x="76" y="100"/>
                  <a:pt x="76" y="100"/>
                  <a:pt x="76" y="100"/>
                </a:cubicBezTo>
                <a:cubicBezTo>
                  <a:pt x="74" y="103"/>
                  <a:pt x="70" y="104"/>
                  <a:pt x="66" y="104"/>
                </a:cubicBezTo>
                <a:cubicBezTo>
                  <a:pt x="28" y="104"/>
                  <a:pt x="28" y="104"/>
                  <a:pt x="28" y="104"/>
                </a:cubicBezTo>
                <a:cubicBezTo>
                  <a:pt x="28" y="109"/>
                  <a:pt x="28" y="109"/>
                  <a:pt x="28" y="109"/>
                </a:cubicBezTo>
                <a:cubicBezTo>
                  <a:pt x="28" y="118"/>
                  <a:pt x="30" y="126"/>
                  <a:pt x="34" y="133"/>
                </a:cubicBezTo>
                <a:cubicBezTo>
                  <a:pt x="62" y="133"/>
                  <a:pt x="62" y="133"/>
                  <a:pt x="62" y="133"/>
                </a:cubicBezTo>
                <a:cubicBezTo>
                  <a:pt x="64" y="133"/>
                  <a:pt x="66" y="135"/>
                  <a:pt x="66" y="137"/>
                </a:cubicBezTo>
                <a:cubicBezTo>
                  <a:pt x="66" y="140"/>
                  <a:pt x="64" y="142"/>
                  <a:pt x="62" y="142"/>
                </a:cubicBezTo>
                <a:cubicBezTo>
                  <a:pt x="41" y="142"/>
                  <a:pt x="41" y="142"/>
                  <a:pt x="41" y="142"/>
                </a:cubicBezTo>
                <a:cubicBezTo>
                  <a:pt x="50" y="154"/>
                  <a:pt x="66" y="160"/>
                  <a:pt x="80" y="160"/>
                </a:cubicBezTo>
                <a:cubicBezTo>
                  <a:pt x="109" y="160"/>
                  <a:pt x="132" y="136"/>
                  <a:pt x="132" y="109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94" y="104"/>
                  <a:pt x="94" y="104"/>
                  <a:pt x="94" y="104"/>
                </a:cubicBezTo>
                <a:cubicBezTo>
                  <a:pt x="93" y="104"/>
                  <a:pt x="93" y="104"/>
                  <a:pt x="92" y="104"/>
                </a:cubicBezTo>
                <a:close/>
                <a:moveTo>
                  <a:pt x="97" y="126"/>
                </a:moveTo>
                <a:cubicBezTo>
                  <a:pt x="92" y="131"/>
                  <a:pt x="86" y="133"/>
                  <a:pt x="80" y="133"/>
                </a:cubicBezTo>
                <a:cubicBezTo>
                  <a:pt x="74" y="133"/>
                  <a:pt x="68" y="131"/>
                  <a:pt x="64" y="126"/>
                </a:cubicBezTo>
                <a:cubicBezTo>
                  <a:pt x="62" y="124"/>
                  <a:pt x="62" y="121"/>
                  <a:pt x="64" y="120"/>
                </a:cubicBezTo>
                <a:cubicBezTo>
                  <a:pt x="65" y="119"/>
                  <a:pt x="66" y="118"/>
                  <a:pt x="67" y="118"/>
                </a:cubicBezTo>
                <a:cubicBezTo>
                  <a:pt x="68" y="118"/>
                  <a:pt x="69" y="119"/>
                  <a:pt x="70" y="120"/>
                </a:cubicBezTo>
                <a:cubicBezTo>
                  <a:pt x="73" y="123"/>
                  <a:pt x="76" y="124"/>
                  <a:pt x="80" y="124"/>
                </a:cubicBezTo>
                <a:cubicBezTo>
                  <a:pt x="83" y="124"/>
                  <a:pt x="87" y="123"/>
                  <a:pt x="90" y="120"/>
                </a:cubicBezTo>
                <a:cubicBezTo>
                  <a:pt x="91" y="119"/>
                  <a:pt x="92" y="118"/>
                  <a:pt x="93" y="118"/>
                </a:cubicBezTo>
                <a:cubicBezTo>
                  <a:pt x="94" y="118"/>
                  <a:pt x="95" y="119"/>
                  <a:pt x="96" y="120"/>
                </a:cubicBezTo>
                <a:cubicBezTo>
                  <a:pt x="98" y="121"/>
                  <a:pt x="98" y="124"/>
                  <a:pt x="97" y="126"/>
                </a:cubicBezTo>
                <a:close/>
                <a:moveTo>
                  <a:pt x="150" y="64"/>
                </a:moveTo>
                <a:cubicBezTo>
                  <a:pt x="150" y="66"/>
                  <a:pt x="150" y="68"/>
                  <a:pt x="150" y="69"/>
                </a:cubicBezTo>
                <a:cubicBezTo>
                  <a:pt x="150" y="82"/>
                  <a:pt x="150" y="82"/>
                  <a:pt x="150" y="82"/>
                </a:cubicBezTo>
                <a:cubicBezTo>
                  <a:pt x="150" y="83"/>
                  <a:pt x="150" y="83"/>
                  <a:pt x="150" y="84"/>
                </a:cubicBezTo>
                <a:cubicBezTo>
                  <a:pt x="150" y="90"/>
                  <a:pt x="146" y="96"/>
                  <a:pt x="141" y="100"/>
                </a:cubicBezTo>
                <a:cubicBezTo>
                  <a:pt x="141" y="112"/>
                  <a:pt x="141" y="112"/>
                  <a:pt x="141" y="112"/>
                </a:cubicBezTo>
                <a:cubicBezTo>
                  <a:pt x="152" y="108"/>
                  <a:pt x="160" y="98"/>
                  <a:pt x="160" y="86"/>
                </a:cubicBezTo>
                <a:cubicBezTo>
                  <a:pt x="160" y="77"/>
                  <a:pt x="156" y="69"/>
                  <a:pt x="150" y="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355B8703-DDFE-1862-4197-8E42C8D04FD5}"/>
              </a:ext>
            </a:extLst>
          </p:cNvPr>
          <p:cNvSpPr>
            <a:spLocks noEditPoints="1"/>
          </p:cNvSpPr>
          <p:nvPr/>
        </p:nvSpPr>
        <p:spPr bwMode="auto">
          <a:xfrm>
            <a:off x="1825626" y="3573463"/>
            <a:ext cx="222250" cy="254000"/>
          </a:xfrm>
          <a:custGeom>
            <a:avLst/>
            <a:gdLst>
              <a:gd name="T0" fmla="*/ 9 w 140"/>
              <a:gd name="T1" fmla="*/ 109 h 160"/>
              <a:gd name="T2" fmla="*/ 0 w 140"/>
              <a:gd name="T3" fmla="*/ 95 h 160"/>
              <a:gd name="T4" fmla="*/ 43 w 140"/>
              <a:gd name="T5" fmla="*/ 57 h 160"/>
              <a:gd name="T6" fmla="*/ 71 w 140"/>
              <a:gd name="T7" fmla="*/ 66 h 160"/>
              <a:gd name="T8" fmla="*/ 98 w 140"/>
              <a:gd name="T9" fmla="*/ 57 h 160"/>
              <a:gd name="T10" fmla="*/ 122 w 140"/>
              <a:gd name="T11" fmla="*/ 78 h 160"/>
              <a:gd name="T12" fmla="*/ 71 w 140"/>
              <a:gd name="T13" fmla="*/ 20 h 160"/>
              <a:gd name="T14" fmla="*/ 20 w 140"/>
              <a:gd name="T15" fmla="*/ 78 h 160"/>
              <a:gd name="T16" fmla="*/ 43 w 140"/>
              <a:gd name="T17" fmla="*/ 57 h 160"/>
              <a:gd name="T18" fmla="*/ 122 w 140"/>
              <a:gd name="T19" fmla="*/ 92 h 160"/>
              <a:gd name="T20" fmla="*/ 70 w 140"/>
              <a:gd name="T21" fmla="*/ 75 h 160"/>
              <a:gd name="T22" fmla="*/ 18 w 140"/>
              <a:gd name="T23" fmla="*/ 92 h 160"/>
              <a:gd name="T24" fmla="*/ 70 w 140"/>
              <a:gd name="T25" fmla="*/ 160 h 160"/>
              <a:gd name="T26" fmla="*/ 47 w 140"/>
              <a:gd name="T27" fmla="*/ 90 h 160"/>
              <a:gd name="T28" fmla="*/ 56 w 140"/>
              <a:gd name="T29" fmla="*/ 90 h 160"/>
              <a:gd name="T30" fmla="*/ 47 w 140"/>
              <a:gd name="T31" fmla="*/ 90 h 160"/>
              <a:gd name="T32" fmla="*/ 71 w 140"/>
              <a:gd name="T33" fmla="*/ 132 h 160"/>
              <a:gd name="T34" fmla="*/ 54 w 140"/>
              <a:gd name="T35" fmla="*/ 119 h 160"/>
              <a:gd name="T36" fmla="*/ 60 w 140"/>
              <a:gd name="T37" fmla="*/ 119 h 160"/>
              <a:gd name="T38" fmla="*/ 80 w 140"/>
              <a:gd name="T39" fmla="*/ 119 h 160"/>
              <a:gd name="T40" fmla="*/ 86 w 140"/>
              <a:gd name="T41" fmla="*/ 119 h 160"/>
              <a:gd name="T42" fmla="*/ 89 w 140"/>
              <a:gd name="T43" fmla="*/ 94 h 160"/>
              <a:gd name="T44" fmla="*/ 89 w 140"/>
              <a:gd name="T45" fmla="*/ 85 h 160"/>
              <a:gd name="T46" fmla="*/ 89 w 140"/>
              <a:gd name="T47" fmla="*/ 94 h 160"/>
              <a:gd name="T48" fmla="*/ 135 w 140"/>
              <a:gd name="T49" fmla="*/ 160 h 160"/>
              <a:gd name="T50" fmla="*/ 140 w 140"/>
              <a:gd name="T51" fmla="*/ 154 h 160"/>
              <a:gd name="T52" fmla="*/ 102 w 140"/>
              <a:gd name="T53" fmla="*/ 160 h 160"/>
              <a:gd name="T54" fmla="*/ 0 w 140"/>
              <a:gd name="T55" fmla="*/ 154 h 160"/>
              <a:gd name="T56" fmla="*/ 5 w 140"/>
              <a:gd name="T57" fmla="*/ 160 h 160"/>
              <a:gd name="T58" fmla="*/ 11 w 140"/>
              <a:gd name="T59" fmla="*/ 118 h 160"/>
              <a:gd name="T60" fmla="*/ 131 w 140"/>
              <a:gd name="T61" fmla="*/ 78 h 160"/>
              <a:gd name="T62" fmla="*/ 131 w 140"/>
              <a:gd name="T63" fmla="*/ 110 h 160"/>
              <a:gd name="T64" fmla="*/ 91 w 140"/>
              <a:gd name="T65" fmla="*/ 14 h 160"/>
              <a:gd name="T66" fmla="*/ 50 w 140"/>
              <a:gd name="T67" fmla="*/ 14 h 160"/>
              <a:gd name="T68" fmla="*/ 91 w 140"/>
              <a:gd name="T69" fmla="*/ 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0" h="160">
                <a:moveTo>
                  <a:pt x="9" y="110"/>
                </a:moveTo>
                <a:cubicBezTo>
                  <a:pt x="9" y="109"/>
                  <a:pt x="9" y="109"/>
                  <a:pt x="9" y="109"/>
                </a:cubicBezTo>
                <a:cubicBezTo>
                  <a:pt x="9" y="78"/>
                  <a:pt x="9" y="78"/>
                  <a:pt x="9" y="78"/>
                </a:cubicBezTo>
                <a:cubicBezTo>
                  <a:pt x="4" y="82"/>
                  <a:pt x="0" y="88"/>
                  <a:pt x="0" y="95"/>
                </a:cubicBezTo>
                <a:cubicBezTo>
                  <a:pt x="0" y="101"/>
                  <a:pt x="4" y="107"/>
                  <a:pt x="9" y="110"/>
                </a:cubicBezTo>
                <a:close/>
                <a:moveTo>
                  <a:pt x="43" y="57"/>
                </a:moveTo>
                <a:cubicBezTo>
                  <a:pt x="43" y="57"/>
                  <a:pt x="44" y="57"/>
                  <a:pt x="45" y="58"/>
                </a:cubicBezTo>
                <a:cubicBezTo>
                  <a:pt x="53" y="63"/>
                  <a:pt x="62" y="66"/>
                  <a:pt x="71" y="66"/>
                </a:cubicBezTo>
                <a:cubicBezTo>
                  <a:pt x="79" y="66"/>
                  <a:pt x="88" y="63"/>
                  <a:pt x="96" y="58"/>
                </a:cubicBezTo>
                <a:cubicBezTo>
                  <a:pt x="97" y="57"/>
                  <a:pt x="98" y="57"/>
                  <a:pt x="98" y="57"/>
                </a:cubicBezTo>
                <a:cubicBezTo>
                  <a:pt x="100" y="57"/>
                  <a:pt x="101" y="57"/>
                  <a:pt x="102" y="58"/>
                </a:cubicBezTo>
                <a:cubicBezTo>
                  <a:pt x="122" y="78"/>
                  <a:pt x="122" y="78"/>
                  <a:pt x="122" y="78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43"/>
                  <a:pt x="99" y="20"/>
                  <a:pt x="71" y="20"/>
                </a:cubicBezTo>
                <a:cubicBezTo>
                  <a:pt x="43" y="20"/>
                  <a:pt x="20" y="43"/>
                  <a:pt x="20" y="71"/>
                </a:cubicBezTo>
                <a:cubicBezTo>
                  <a:pt x="20" y="78"/>
                  <a:pt x="20" y="78"/>
                  <a:pt x="20" y="78"/>
                </a:cubicBezTo>
                <a:cubicBezTo>
                  <a:pt x="40" y="58"/>
                  <a:pt x="40" y="58"/>
                  <a:pt x="40" y="58"/>
                </a:cubicBezTo>
                <a:cubicBezTo>
                  <a:pt x="40" y="57"/>
                  <a:pt x="41" y="57"/>
                  <a:pt x="43" y="57"/>
                </a:cubicBezTo>
                <a:close/>
                <a:moveTo>
                  <a:pt x="122" y="109"/>
                </a:moveTo>
                <a:cubicBezTo>
                  <a:pt x="122" y="92"/>
                  <a:pt x="122" y="92"/>
                  <a:pt x="122" y="92"/>
                </a:cubicBezTo>
                <a:cubicBezTo>
                  <a:pt x="97" y="68"/>
                  <a:pt x="97" y="68"/>
                  <a:pt x="97" y="68"/>
                </a:cubicBezTo>
                <a:cubicBezTo>
                  <a:pt x="89" y="72"/>
                  <a:pt x="80" y="75"/>
                  <a:pt x="70" y="75"/>
                </a:cubicBezTo>
                <a:cubicBezTo>
                  <a:pt x="61" y="75"/>
                  <a:pt x="51" y="72"/>
                  <a:pt x="43" y="68"/>
                </a:cubicBezTo>
                <a:cubicBezTo>
                  <a:pt x="18" y="92"/>
                  <a:pt x="18" y="92"/>
                  <a:pt x="18" y="92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37"/>
                  <a:pt x="41" y="160"/>
                  <a:pt x="70" y="160"/>
                </a:cubicBezTo>
                <a:cubicBezTo>
                  <a:pt x="99" y="160"/>
                  <a:pt x="122" y="137"/>
                  <a:pt x="122" y="109"/>
                </a:cubicBezTo>
                <a:close/>
                <a:moveTo>
                  <a:pt x="47" y="90"/>
                </a:moveTo>
                <a:cubicBezTo>
                  <a:pt x="47" y="87"/>
                  <a:pt x="49" y="85"/>
                  <a:pt x="51" y="85"/>
                </a:cubicBezTo>
                <a:cubicBezTo>
                  <a:pt x="54" y="85"/>
                  <a:pt x="56" y="87"/>
                  <a:pt x="56" y="90"/>
                </a:cubicBezTo>
                <a:cubicBezTo>
                  <a:pt x="56" y="92"/>
                  <a:pt x="54" y="94"/>
                  <a:pt x="51" y="94"/>
                </a:cubicBezTo>
                <a:cubicBezTo>
                  <a:pt x="49" y="94"/>
                  <a:pt x="47" y="92"/>
                  <a:pt x="47" y="90"/>
                </a:cubicBezTo>
                <a:close/>
                <a:moveTo>
                  <a:pt x="87" y="125"/>
                </a:moveTo>
                <a:cubicBezTo>
                  <a:pt x="82" y="130"/>
                  <a:pt x="77" y="132"/>
                  <a:pt x="71" y="132"/>
                </a:cubicBezTo>
                <a:cubicBezTo>
                  <a:pt x="64" y="132"/>
                  <a:pt x="58" y="130"/>
                  <a:pt x="54" y="125"/>
                </a:cubicBezTo>
                <a:cubicBezTo>
                  <a:pt x="52" y="124"/>
                  <a:pt x="52" y="120"/>
                  <a:pt x="54" y="119"/>
                </a:cubicBezTo>
                <a:cubicBezTo>
                  <a:pt x="55" y="118"/>
                  <a:pt x="56" y="117"/>
                  <a:pt x="57" y="117"/>
                </a:cubicBezTo>
                <a:cubicBezTo>
                  <a:pt x="58" y="117"/>
                  <a:pt x="60" y="118"/>
                  <a:pt x="60" y="119"/>
                </a:cubicBezTo>
                <a:cubicBezTo>
                  <a:pt x="63" y="122"/>
                  <a:pt x="67" y="123"/>
                  <a:pt x="70" y="123"/>
                </a:cubicBezTo>
                <a:cubicBezTo>
                  <a:pt x="74" y="123"/>
                  <a:pt x="77" y="122"/>
                  <a:pt x="80" y="119"/>
                </a:cubicBezTo>
                <a:cubicBezTo>
                  <a:pt x="81" y="118"/>
                  <a:pt x="82" y="117"/>
                  <a:pt x="83" y="117"/>
                </a:cubicBezTo>
                <a:cubicBezTo>
                  <a:pt x="85" y="117"/>
                  <a:pt x="86" y="118"/>
                  <a:pt x="86" y="119"/>
                </a:cubicBezTo>
                <a:cubicBezTo>
                  <a:pt x="88" y="120"/>
                  <a:pt x="88" y="124"/>
                  <a:pt x="87" y="125"/>
                </a:cubicBezTo>
                <a:close/>
                <a:moveTo>
                  <a:pt x="89" y="94"/>
                </a:moveTo>
                <a:cubicBezTo>
                  <a:pt x="86" y="94"/>
                  <a:pt x="84" y="92"/>
                  <a:pt x="84" y="90"/>
                </a:cubicBezTo>
                <a:cubicBezTo>
                  <a:pt x="84" y="87"/>
                  <a:pt x="86" y="85"/>
                  <a:pt x="89" y="85"/>
                </a:cubicBezTo>
                <a:cubicBezTo>
                  <a:pt x="92" y="85"/>
                  <a:pt x="93" y="87"/>
                  <a:pt x="93" y="90"/>
                </a:cubicBezTo>
                <a:cubicBezTo>
                  <a:pt x="93" y="92"/>
                  <a:pt x="92" y="94"/>
                  <a:pt x="89" y="94"/>
                </a:cubicBezTo>
                <a:close/>
                <a:moveTo>
                  <a:pt x="102" y="160"/>
                </a:moveTo>
                <a:cubicBezTo>
                  <a:pt x="135" y="160"/>
                  <a:pt x="135" y="160"/>
                  <a:pt x="135" y="160"/>
                </a:cubicBezTo>
                <a:cubicBezTo>
                  <a:pt x="138" y="160"/>
                  <a:pt x="140" y="158"/>
                  <a:pt x="140" y="156"/>
                </a:cubicBezTo>
                <a:cubicBezTo>
                  <a:pt x="140" y="154"/>
                  <a:pt x="140" y="154"/>
                  <a:pt x="140" y="154"/>
                </a:cubicBezTo>
                <a:cubicBezTo>
                  <a:pt x="140" y="142"/>
                  <a:pt x="136" y="130"/>
                  <a:pt x="129" y="119"/>
                </a:cubicBezTo>
                <a:cubicBezTo>
                  <a:pt x="127" y="136"/>
                  <a:pt x="117" y="151"/>
                  <a:pt x="102" y="160"/>
                </a:cubicBezTo>
                <a:close/>
                <a:moveTo>
                  <a:pt x="11" y="118"/>
                </a:moveTo>
                <a:cubicBezTo>
                  <a:pt x="4" y="129"/>
                  <a:pt x="0" y="141"/>
                  <a:pt x="0" y="154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5" y="160"/>
                </a:cubicBezTo>
                <a:cubicBezTo>
                  <a:pt x="38" y="160"/>
                  <a:pt x="38" y="160"/>
                  <a:pt x="38" y="160"/>
                </a:cubicBezTo>
                <a:cubicBezTo>
                  <a:pt x="23" y="151"/>
                  <a:pt x="13" y="136"/>
                  <a:pt x="11" y="118"/>
                </a:cubicBezTo>
                <a:close/>
                <a:moveTo>
                  <a:pt x="140" y="95"/>
                </a:moveTo>
                <a:cubicBezTo>
                  <a:pt x="140" y="88"/>
                  <a:pt x="136" y="82"/>
                  <a:pt x="131" y="78"/>
                </a:cubicBezTo>
                <a:cubicBezTo>
                  <a:pt x="131" y="109"/>
                  <a:pt x="131" y="109"/>
                  <a:pt x="131" y="109"/>
                </a:cubicBezTo>
                <a:cubicBezTo>
                  <a:pt x="131" y="110"/>
                  <a:pt x="131" y="110"/>
                  <a:pt x="131" y="110"/>
                </a:cubicBezTo>
                <a:cubicBezTo>
                  <a:pt x="136" y="107"/>
                  <a:pt x="140" y="101"/>
                  <a:pt x="140" y="95"/>
                </a:cubicBezTo>
                <a:close/>
                <a:moveTo>
                  <a:pt x="91" y="14"/>
                </a:moveTo>
                <a:cubicBezTo>
                  <a:pt x="87" y="6"/>
                  <a:pt x="79" y="0"/>
                  <a:pt x="70" y="0"/>
                </a:cubicBezTo>
                <a:cubicBezTo>
                  <a:pt x="61" y="0"/>
                  <a:pt x="53" y="6"/>
                  <a:pt x="50" y="14"/>
                </a:cubicBezTo>
                <a:cubicBezTo>
                  <a:pt x="56" y="11"/>
                  <a:pt x="63" y="10"/>
                  <a:pt x="70" y="10"/>
                </a:cubicBezTo>
                <a:cubicBezTo>
                  <a:pt x="78" y="10"/>
                  <a:pt x="85" y="11"/>
                  <a:pt x="91" y="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2E4A8AE1-A03A-BBC3-7AE9-9B58DD151582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3573463"/>
            <a:ext cx="254000" cy="254000"/>
          </a:xfrm>
          <a:custGeom>
            <a:avLst/>
            <a:gdLst>
              <a:gd name="T0" fmla="*/ 5 w 160"/>
              <a:gd name="T1" fmla="*/ 0 h 160"/>
              <a:gd name="T2" fmla="*/ 0 w 160"/>
              <a:gd name="T3" fmla="*/ 5 h 160"/>
              <a:gd name="T4" fmla="*/ 19 w 160"/>
              <a:gd name="T5" fmla="*/ 54 h 160"/>
              <a:gd name="T6" fmla="*/ 9 w 160"/>
              <a:gd name="T7" fmla="*/ 2 h 160"/>
              <a:gd name="T8" fmla="*/ 85 w 160"/>
              <a:gd name="T9" fmla="*/ 52 h 160"/>
              <a:gd name="T10" fmla="*/ 80 w 160"/>
              <a:gd name="T11" fmla="*/ 0 h 160"/>
              <a:gd name="T12" fmla="*/ 76 w 160"/>
              <a:gd name="T13" fmla="*/ 52 h 160"/>
              <a:gd name="T14" fmla="*/ 29 w 160"/>
              <a:gd name="T15" fmla="*/ 56 h 160"/>
              <a:gd name="T16" fmla="*/ 132 w 160"/>
              <a:gd name="T17" fmla="*/ 65 h 160"/>
              <a:gd name="T18" fmla="*/ 90 w 160"/>
              <a:gd name="T19" fmla="*/ 56 h 160"/>
              <a:gd name="T20" fmla="*/ 117 w 160"/>
              <a:gd name="T21" fmla="*/ 15 h 160"/>
              <a:gd name="T22" fmla="*/ 94 w 160"/>
              <a:gd name="T23" fmla="*/ 47 h 160"/>
              <a:gd name="T24" fmla="*/ 117 w 160"/>
              <a:gd name="T25" fmla="*/ 15 h 160"/>
              <a:gd name="T26" fmla="*/ 29 w 160"/>
              <a:gd name="T27" fmla="*/ 47 h 160"/>
              <a:gd name="T28" fmla="*/ 67 w 160"/>
              <a:gd name="T29" fmla="*/ 2 h 160"/>
              <a:gd name="T30" fmla="*/ 81 w 160"/>
              <a:gd name="T31" fmla="*/ 104 h 160"/>
              <a:gd name="T32" fmla="*/ 53 w 160"/>
              <a:gd name="T33" fmla="*/ 113 h 160"/>
              <a:gd name="T34" fmla="*/ 81 w 160"/>
              <a:gd name="T35" fmla="*/ 160 h 160"/>
              <a:gd name="T36" fmla="*/ 109 w 160"/>
              <a:gd name="T37" fmla="*/ 113 h 160"/>
              <a:gd name="T38" fmla="*/ 97 w 160"/>
              <a:gd name="T39" fmla="*/ 125 h 160"/>
              <a:gd name="T40" fmla="*/ 63 w 160"/>
              <a:gd name="T41" fmla="*/ 125 h 160"/>
              <a:gd name="T42" fmla="*/ 67 w 160"/>
              <a:gd name="T43" fmla="*/ 117 h 160"/>
              <a:gd name="T44" fmla="*/ 80 w 160"/>
              <a:gd name="T45" fmla="*/ 123 h 160"/>
              <a:gd name="T46" fmla="*/ 93 w 160"/>
              <a:gd name="T47" fmla="*/ 117 h 160"/>
              <a:gd name="T48" fmla="*/ 97 w 160"/>
              <a:gd name="T49" fmla="*/ 125 h 160"/>
              <a:gd name="T50" fmla="*/ 51 w 160"/>
              <a:gd name="T51" fmla="*/ 103 h 160"/>
              <a:gd name="T52" fmla="*/ 110 w 160"/>
              <a:gd name="T53" fmla="*/ 103 h 160"/>
              <a:gd name="T54" fmla="*/ 132 w 160"/>
              <a:gd name="T55" fmla="*/ 75 h 160"/>
              <a:gd name="T56" fmla="*/ 29 w 160"/>
              <a:gd name="T57" fmla="*/ 103 h 160"/>
              <a:gd name="T58" fmla="*/ 103 w 160"/>
              <a:gd name="T59" fmla="*/ 89 h 160"/>
              <a:gd name="T60" fmla="*/ 95 w 160"/>
              <a:gd name="T61" fmla="*/ 89 h 160"/>
              <a:gd name="T62" fmla="*/ 61 w 160"/>
              <a:gd name="T63" fmla="*/ 85 h 160"/>
              <a:gd name="T64" fmla="*/ 61 w 160"/>
              <a:gd name="T65" fmla="*/ 93 h 160"/>
              <a:gd name="T66" fmla="*/ 61 w 160"/>
              <a:gd name="T67" fmla="*/ 85 h 160"/>
              <a:gd name="T68" fmla="*/ 155 w 160"/>
              <a:gd name="T69" fmla="*/ 0 h 160"/>
              <a:gd name="T70" fmla="*/ 132 w 160"/>
              <a:gd name="T71" fmla="*/ 20 h 160"/>
              <a:gd name="T72" fmla="*/ 160 w 160"/>
              <a:gd name="T73" fmla="*/ 24 h 160"/>
              <a:gd name="T74" fmla="*/ 157 w 160"/>
              <a:gd name="T75" fmla="*/ 0 h 160"/>
              <a:gd name="T76" fmla="*/ 19 w 160"/>
              <a:gd name="T77" fmla="*/ 111 h 160"/>
              <a:gd name="T78" fmla="*/ 10 w 160"/>
              <a:gd name="T79" fmla="*/ 94 h 160"/>
              <a:gd name="T80" fmla="*/ 141 w 160"/>
              <a:gd name="T81" fmla="*/ 111 h 160"/>
              <a:gd name="T82" fmla="*/ 141 w 160"/>
              <a:gd name="T83" fmla="*/ 7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60">
                <a:moveTo>
                  <a:pt x="9" y="2"/>
                </a:moveTo>
                <a:cubicBezTo>
                  <a:pt x="8" y="1"/>
                  <a:pt x="6" y="0"/>
                  <a:pt x="5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1"/>
                  <a:pt x="0" y="3"/>
                  <a:pt x="0" y="5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36"/>
                  <a:pt x="8" y="48"/>
                  <a:pt x="19" y="54"/>
                </a:cubicBezTo>
                <a:cubicBezTo>
                  <a:pt x="19" y="42"/>
                  <a:pt x="22" y="30"/>
                  <a:pt x="28" y="20"/>
                </a:cubicBezTo>
                <a:cubicBezTo>
                  <a:pt x="20" y="16"/>
                  <a:pt x="14" y="10"/>
                  <a:pt x="9" y="2"/>
                </a:cubicBezTo>
                <a:close/>
                <a:moveTo>
                  <a:pt x="89" y="56"/>
                </a:moveTo>
                <a:cubicBezTo>
                  <a:pt x="86" y="56"/>
                  <a:pt x="85" y="54"/>
                  <a:pt x="85" y="52"/>
                </a:cubicBezTo>
                <a:cubicBezTo>
                  <a:pt x="85" y="1"/>
                  <a:pt x="85" y="1"/>
                  <a:pt x="85" y="1"/>
                </a:cubicBezTo>
                <a:cubicBezTo>
                  <a:pt x="83" y="1"/>
                  <a:pt x="82" y="0"/>
                  <a:pt x="8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52"/>
                  <a:pt x="76" y="52"/>
                  <a:pt x="76" y="52"/>
                </a:cubicBezTo>
                <a:cubicBezTo>
                  <a:pt x="76" y="54"/>
                  <a:pt x="74" y="56"/>
                  <a:pt x="71" y="56"/>
                </a:cubicBezTo>
                <a:cubicBezTo>
                  <a:pt x="29" y="56"/>
                  <a:pt x="29" y="56"/>
                  <a:pt x="29" y="56"/>
                </a:cubicBezTo>
                <a:cubicBezTo>
                  <a:pt x="29" y="65"/>
                  <a:pt x="29" y="65"/>
                  <a:pt x="29" y="65"/>
                </a:cubicBezTo>
                <a:cubicBezTo>
                  <a:pt x="132" y="65"/>
                  <a:pt x="132" y="65"/>
                  <a:pt x="132" y="65"/>
                </a:cubicBezTo>
                <a:cubicBezTo>
                  <a:pt x="132" y="56"/>
                  <a:pt x="132" y="56"/>
                  <a:pt x="132" y="56"/>
                </a:cubicBezTo>
                <a:cubicBezTo>
                  <a:pt x="90" y="56"/>
                  <a:pt x="90" y="56"/>
                  <a:pt x="90" y="56"/>
                </a:cubicBezTo>
                <a:cubicBezTo>
                  <a:pt x="90" y="56"/>
                  <a:pt x="89" y="56"/>
                  <a:pt x="89" y="56"/>
                </a:cubicBezTo>
                <a:close/>
                <a:moveTo>
                  <a:pt x="117" y="15"/>
                </a:moveTo>
                <a:cubicBezTo>
                  <a:pt x="110" y="9"/>
                  <a:pt x="103" y="5"/>
                  <a:pt x="94" y="2"/>
                </a:cubicBezTo>
                <a:cubicBezTo>
                  <a:pt x="94" y="47"/>
                  <a:pt x="94" y="47"/>
                  <a:pt x="94" y="47"/>
                </a:cubicBezTo>
                <a:cubicBezTo>
                  <a:pt x="132" y="47"/>
                  <a:pt x="132" y="47"/>
                  <a:pt x="132" y="47"/>
                </a:cubicBezTo>
                <a:cubicBezTo>
                  <a:pt x="130" y="35"/>
                  <a:pt x="125" y="24"/>
                  <a:pt x="117" y="15"/>
                </a:cubicBezTo>
                <a:close/>
                <a:moveTo>
                  <a:pt x="67" y="2"/>
                </a:moveTo>
                <a:cubicBezTo>
                  <a:pt x="46" y="8"/>
                  <a:pt x="31" y="26"/>
                  <a:pt x="29" y="47"/>
                </a:cubicBezTo>
                <a:cubicBezTo>
                  <a:pt x="67" y="47"/>
                  <a:pt x="67" y="47"/>
                  <a:pt x="67" y="47"/>
                </a:cubicBezTo>
                <a:lnTo>
                  <a:pt x="67" y="2"/>
                </a:lnTo>
                <a:close/>
                <a:moveTo>
                  <a:pt x="106" y="112"/>
                </a:moveTo>
                <a:cubicBezTo>
                  <a:pt x="98" y="107"/>
                  <a:pt x="89" y="104"/>
                  <a:pt x="81" y="104"/>
                </a:cubicBezTo>
                <a:cubicBezTo>
                  <a:pt x="72" y="104"/>
                  <a:pt x="63" y="107"/>
                  <a:pt x="55" y="112"/>
                </a:cubicBezTo>
                <a:cubicBezTo>
                  <a:pt x="54" y="113"/>
                  <a:pt x="53" y="113"/>
                  <a:pt x="53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32" y="139"/>
                  <a:pt x="53" y="160"/>
                  <a:pt x="81" y="160"/>
                </a:cubicBezTo>
                <a:cubicBezTo>
                  <a:pt x="107" y="160"/>
                  <a:pt x="130" y="139"/>
                  <a:pt x="132" y="113"/>
                </a:cubicBezTo>
                <a:cubicBezTo>
                  <a:pt x="109" y="113"/>
                  <a:pt x="109" y="113"/>
                  <a:pt x="109" y="113"/>
                </a:cubicBezTo>
                <a:cubicBezTo>
                  <a:pt x="107" y="113"/>
                  <a:pt x="107" y="113"/>
                  <a:pt x="106" y="112"/>
                </a:cubicBezTo>
                <a:close/>
                <a:moveTo>
                  <a:pt x="97" y="125"/>
                </a:moveTo>
                <a:cubicBezTo>
                  <a:pt x="92" y="129"/>
                  <a:pt x="86" y="132"/>
                  <a:pt x="80" y="132"/>
                </a:cubicBezTo>
                <a:cubicBezTo>
                  <a:pt x="73" y="132"/>
                  <a:pt x="67" y="129"/>
                  <a:pt x="63" y="125"/>
                </a:cubicBezTo>
                <a:cubicBezTo>
                  <a:pt x="61" y="123"/>
                  <a:pt x="61" y="120"/>
                  <a:pt x="63" y="119"/>
                </a:cubicBezTo>
                <a:cubicBezTo>
                  <a:pt x="64" y="118"/>
                  <a:pt x="66" y="117"/>
                  <a:pt x="67" y="117"/>
                </a:cubicBezTo>
                <a:cubicBezTo>
                  <a:pt x="68" y="117"/>
                  <a:pt x="69" y="118"/>
                  <a:pt x="70" y="119"/>
                </a:cubicBezTo>
                <a:cubicBezTo>
                  <a:pt x="72" y="121"/>
                  <a:pt x="76" y="123"/>
                  <a:pt x="80" y="123"/>
                </a:cubicBezTo>
                <a:cubicBezTo>
                  <a:pt x="83" y="123"/>
                  <a:pt x="87" y="121"/>
                  <a:pt x="89" y="119"/>
                </a:cubicBezTo>
                <a:cubicBezTo>
                  <a:pt x="90" y="118"/>
                  <a:pt x="92" y="117"/>
                  <a:pt x="93" y="117"/>
                </a:cubicBezTo>
                <a:cubicBezTo>
                  <a:pt x="94" y="117"/>
                  <a:pt x="95" y="118"/>
                  <a:pt x="96" y="119"/>
                </a:cubicBezTo>
                <a:cubicBezTo>
                  <a:pt x="99" y="120"/>
                  <a:pt x="99" y="123"/>
                  <a:pt x="97" y="125"/>
                </a:cubicBezTo>
                <a:close/>
                <a:moveTo>
                  <a:pt x="29" y="103"/>
                </a:moveTo>
                <a:cubicBezTo>
                  <a:pt x="51" y="103"/>
                  <a:pt x="51" y="103"/>
                  <a:pt x="51" y="103"/>
                </a:cubicBezTo>
                <a:cubicBezTo>
                  <a:pt x="60" y="98"/>
                  <a:pt x="70" y="95"/>
                  <a:pt x="81" y="95"/>
                </a:cubicBezTo>
                <a:cubicBezTo>
                  <a:pt x="91" y="95"/>
                  <a:pt x="101" y="98"/>
                  <a:pt x="110" y="103"/>
                </a:cubicBezTo>
                <a:cubicBezTo>
                  <a:pt x="132" y="103"/>
                  <a:pt x="132" y="103"/>
                  <a:pt x="132" y="103"/>
                </a:cubicBezTo>
                <a:cubicBezTo>
                  <a:pt x="132" y="75"/>
                  <a:pt x="132" y="75"/>
                  <a:pt x="132" y="75"/>
                </a:cubicBezTo>
                <a:cubicBezTo>
                  <a:pt x="29" y="75"/>
                  <a:pt x="29" y="75"/>
                  <a:pt x="29" y="75"/>
                </a:cubicBezTo>
                <a:lnTo>
                  <a:pt x="29" y="103"/>
                </a:lnTo>
                <a:close/>
                <a:moveTo>
                  <a:pt x="99" y="85"/>
                </a:moveTo>
                <a:cubicBezTo>
                  <a:pt x="101" y="85"/>
                  <a:pt x="103" y="87"/>
                  <a:pt x="103" y="89"/>
                </a:cubicBezTo>
                <a:cubicBezTo>
                  <a:pt x="103" y="91"/>
                  <a:pt x="101" y="93"/>
                  <a:pt x="99" y="93"/>
                </a:cubicBezTo>
                <a:cubicBezTo>
                  <a:pt x="97" y="93"/>
                  <a:pt x="95" y="91"/>
                  <a:pt x="95" y="89"/>
                </a:cubicBezTo>
                <a:cubicBezTo>
                  <a:pt x="94" y="87"/>
                  <a:pt x="97" y="85"/>
                  <a:pt x="99" y="85"/>
                </a:cubicBezTo>
                <a:close/>
                <a:moveTo>
                  <a:pt x="61" y="85"/>
                </a:moveTo>
                <a:cubicBezTo>
                  <a:pt x="64" y="85"/>
                  <a:pt x="66" y="87"/>
                  <a:pt x="66" y="89"/>
                </a:cubicBezTo>
                <a:cubicBezTo>
                  <a:pt x="66" y="91"/>
                  <a:pt x="64" y="93"/>
                  <a:pt x="61" y="93"/>
                </a:cubicBezTo>
                <a:cubicBezTo>
                  <a:pt x="59" y="93"/>
                  <a:pt x="57" y="91"/>
                  <a:pt x="57" y="89"/>
                </a:cubicBezTo>
                <a:cubicBezTo>
                  <a:pt x="57" y="87"/>
                  <a:pt x="59" y="85"/>
                  <a:pt x="61" y="85"/>
                </a:cubicBezTo>
                <a:close/>
                <a:moveTo>
                  <a:pt x="157" y="0"/>
                </a:moveTo>
                <a:cubicBezTo>
                  <a:pt x="156" y="0"/>
                  <a:pt x="156" y="0"/>
                  <a:pt x="155" y="0"/>
                </a:cubicBezTo>
                <a:cubicBezTo>
                  <a:pt x="154" y="0"/>
                  <a:pt x="153" y="1"/>
                  <a:pt x="152" y="2"/>
                </a:cubicBezTo>
                <a:cubicBezTo>
                  <a:pt x="146" y="10"/>
                  <a:pt x="140" y="16"/>
                  <a:pt x="132" y="20"/>
                </a:cubicBezTo>
                <a:cubicBezTo>
                  <a:pt x="138" y="30"/>
                  <a:pt x="141" y="42"/>
                  <a:pt x="141" y="54"/>
                </a:cubicBezTo>
                <a:cubicBezTo>
                  <a:pt x="152" y="48"/>
                  <a:pt x="160" y="37"/>
                  <a:pt x="160" y="24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3"/>
                  <a:pt x="159" y="2"/>
                  <a:pt x="157" y="0"/>
                </a:cubicBezTo>
                <a:close/>
                <a:moveTo>
                  <a:pt x="10" y="94"/>
                </a:moveTo>
                <a:cubicBezTo>
                  <a:pt x="10" y="101"/>
                  <a:pt x="14" y="107"/>
                  <a:pt x="19" y="111"/>
                </a:cubicBezTo>
                <a:cubicBezTo>
                  <a:pt x="19" y="78"/>
                  <a:pt x="19" y="78"/>
                  <a:pt x="19" y="78"/>
                </a:cubicBezTo>
                <a:cubicBezTo>
                  <a:pt x="14" y="81"/>
                  <a:pt x="10" y="87"/>
                  <a:pt x="10" y="94"/>
                </a:cubicBezTo>
                <a:close/>
                <a:moveTo>
                  <a:pt x="141" y="78"/>
                </a:moveTo>
                <a:cubicBezTo>
                  <a:pt x="141" y="111"/>
                  <a:pt x="141" y="111"/>
                  <a:pt x="141" y="111"/>
                </a:cubicBezTo>
                <a:cubicBezTo>
                  <a:pt x="147" y="107"/>
                  <a:pt x="150" y="101"/>
                  <a:pt x="150" y="94"/>
                </a:cubicBezTo>
                <a:cubicBezTo>
                  <a:pt x="150" y="87"/>
                  <a:pt x="147" y="81"/>
                  <a:pt x="141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5373E9E3-F793-540F-45A3-AEB9AF7AC0B6}"/>
              </a:ext>
            </a:extLst>
          </p:cNvPr>
          <p:cNvSpPr>
            <a:spLocks noEditPoints="1"/>
          </p:cNvSpPr>
          <p:nvPr/>
        </p:nvSpPr>
        <p:spPr bwMode="auto">
          <a:xfrm>
            <a:off x="11212513" y="1922463"/>
            <a:ext cx="222250" cy="254000"/>
          </a:xfrm>
          <a:custGeom>
            <a:avLst/>
            <a:gdLst>
              <a:gd name="T0" fmla="*/ 0 w 140"/>
              <a:gd name="T1" fmla="*/ 84 h 160"/>
              <a:gd name="T2" fmla="*/ 9 w 140"/>
              <a:gd name="T3" fmla="*/ 101 h 160"/>
              <a:gd name="T4" fmla="*/ 9 w 140"/>
              <a:gd name="T5" fmla="*/ 70 h 160"/>
              <a:gd name="T6" fmla="*/ 9 w 140"/>
              <a:gd name="T7" fmla="*/ 68 h 160"/>
              <a:gd name="T8" fmla="*/ 0 w 140"/>
              <a:gd name="T9" fmla="*/ 84 h 160"/>
              <a:gd name="T10" fmla="*/ 61 w 140"/>
              <a:gd name="T11" fmla="*/ 47 h 160"/>
              <a:gd name="T12" fmla="*/ 121 w 140"/>
              <a:gd name="T13" fmla="*/ 47 h 160"/>
              <a:gd name="T14" fmla="*/ 70 w 140"/>
              <a:gd name="T15" fmla="*/ 0 h 160"/>
              <a:gd name="T16" fmla="*/ 14 w 140"/>
              <a:gd name="T17" fmla="*/ 0 h 160"/>
              <a:gd name="T18" fmla="*/ 10 w 140"/>
              <a:gd name="T19" fmla="*/ 4 h 160"/>
              <a:gd name="T20" fmla="*/ 61 w 140"/>
              <a:gd name="T21" fmla="*/ 47 h 160"/>
              <a:gd name="T22" fmla="*/ 28 w 140"/>
              <a:gd name="T23" fmla="*/ 89 h 160"/>
              <a:gd name="T24" fmla="*/ 42 w 140"/>
              <a:gd name="T25" fmla="*/ 103 h 160"/>
              <a:gd name="T26" fmla="*/ 56 w 140"/>
              <a:gd name="T27" fmla="*/ 89 h 160"/>
              <a:gd name="T28" fmla="*/ 42 w 140"/>
              <a:gd name="T29" fmla="*/ 75 h 160"/>
              <a:gd name="T30" fmla="*/ 28 w 140"/>
              <a:gd name="T31" fmla="*/ 89 h 160"/>
              <a:gd name="T32" fmla="*/ 85 w 140"/>
              <a:gd name="T33" fmla="*/ 89 h 160"/>
              <a:gd name="T34" fmla="*/ 99 w 140"/>
              <a:gd name="T35" fmla="*/ 103 h 160"/>
              <a:gd name="T36" fmla="*/ 112 w 140"/>
              <a:gd name="T37" fmla="*/ 89 h 160"/>
              <a:gd name="T38" fmla="*/ 99 w 140"/>
              <a:gd name="T39" fmla="*/ 75 h 160"/>
              <a:gd name="T40" fmla="*/ 85 w 140"/>
              <a:gd name="T41" fmla="*/ 89 h 160"/>
              <a:gd name="T42" fmla="*/ 99 w 140"/>
              <a:gd name="T43" fmla="*/ 112 h 160"/>
              <a:gd name="T44" fmla="*/ 76 w 140"/>
              <a:gd name="T45" fmla="*/ 93 h 160"/>
              <a:gd name="T46" fmla="*/ 65 w 140"/>
              <a:gd name="T47" fmla="*/ 93 h 160"/>
              <a:gd name="T48" fmla="*/ 42 w 140"/>
              <a:gd name="T49" fmla="*/ 112 h 160"/>
              <a:gd name="T50" fmla="*/ 19 w 140"/>
              <a:gd name="T51" fmla="*/ 89 h 160"/>
              <a:gd name="T52" fmla="*/ 19 w 140"/>
              <a:gd name="T53" fmla="*/ 108 h 160"/>
              <a:gd name="T54" fmla="*/ 66 w 140"/>
              <a:gd name="T55" fmla="*/ 160 h 160"/>
              <a:gd name="T56" fmla="*/ 66 w 140"/>
              <a:gd name="T57" fmla="*/ 146 h 160"/>
              <a:gd name="T58" fmla="*/ 71 w 140"/>
              <a:gd name="T59" fmla="*/ 141 h 160"/>
              <a:gd name="T60" fmla="*/ 75 w 140"/>
              <a:gd name="T61" fmla="*/ 146 h 160"/>
              <a:gd name="T62" fmla="*/ 75 w 140"/>
              <a:gd name="T63" fmla="*/ 160 h 160"/>
              <a:gd name="T64" fmla="*/ 122 w 140"/>
              <a:gd name="T65" fmla="*/ 108 h 160"/>
              <a:gd name="T66" fmla="*/ 122 w 140"/>
              <a:gd name="T67" fmla="*/ 89 h 160"/>
              <a:gd name="T68" fmla="*/ 99 w 140"/>
              <a:gd name="T69" fmla="*/ 112 h 160"/>
              <a:gd name="T70" fmla="*/ 87 w 140"/>
              <a:gd name="T71" fmla="*/ 124 h 160"/>
              <a:gd name="T72" fmla="*/ 71 w 140"/>
              <a:gd name="T73" fmla="*/ 131 h 160"/>
              <a:gd name="T74" fmla="*/ 54 w 140"/>
              <a:gd name="T75" fmla="*/ 124 h 160"/>
              <a:gd name="T76" fmla="*/ 54 w 140"/>
              <a:gd name="T77" fmla="*/ 117 h 160"/>
              <a:gd name="T78" fmla="*/ 57 w 140"/>
              <a:gd name="T79" fmla="*/ 116 h 160"/>
              <a:gd name="T80" fmla="*/ 60 w 140"/>
              <a:gd name="T81" fmla="*/ 117 h 160"/>
              <a:gd name="T82" fmla="*/ 70 w 140"/>
              <a:gd name="T83" fmla="*/ 122 h 160"/>
              <a:gd name="T84" fmla="*/ 80 w 140"/>
              <a:gd name="T85" fmla="*/ 117 h 160"/>
              <a:gd name="T86" fmla="*/ 83 w 140"/>
              <a:gd name="T87" fmla="*/ 116 h 160"/>
              <a:gd name="T88" fmla="*/ 87 w 140"/>
              <a:gd name="T89" fmla="*/ 117 h 160"/>
              <a:gd name="T90" fmla="*/ 87 w 140"/>
              <a:gd name="T91" fmla="*/ 124 h 160"/>
              <a:gd name="T92" fmla="*/ 42 w 140"/>
              <a:gd name="T93" fmla="*/ 66 h 160"/>
              <a:gd name="T94" fmla="*/ 65 w 140"/>
              <a:gd name="T95" fmla="*/ 85 h 160"/>
              <a:gd name="T96" fmla="*/ 75 w 140"/>
              <a:gd name="T97" fmla="*/ 85 h 160"/>
              <a:gd name="T98" fmla="*/ 98 w 140"/>
              <a:gd name="T99" fmla="*/ 66 h 160"/>
              <a:gd name="T100" fmla="*/ 121 w 140"/>
              <a:gd name="T101" fmla="*/ 89 h 160"/>
              <a:gd name="T102" fmla="*/ 121 w 140"/>
              <a:gd name="T103" fmla="*/ 57 h 160"/>
              <a:gd name="T104" fmla="*/ 61 w 140"/>
              <a:gd name="T105" fmla="*/ 57 h 160"/>
              <a:gd name="T106" fmla="*/ 26 w 140"/>
              <a:gd name="T107" fmla="*/ 45 h 160"/>
              <a:gd name="T108" fmla="*/ 19 w 140"/>
              <a:gd name="T109" fmla="*/ 71 h 160"/>
              <a:gd name="T110" fmla="*/ 19 w 140"/>
              <a:gd name="T111" fmla="*/ 89 h 160"/>
              <a:gd name="T112" fmla="*/ 42 w 140"/>
              <a:gd name="T113" fmla="*/ 66 h 160"/>
              <a:gd name="T114" fmla="*/ 131 w 140"/>
              <a:gd name="T115" fmla="*/ 68 h 160"/>
              <a:gd name="T116" fmla="*/ 131 w 140"/>
              <a:gd name="T117" fmla="*/ 101 h 160"/>
              <a:gd name="T118" fmla="*/ 140 w 140"/>
              <a:gd name="T119" fmla="*/ 84 h 160"/>
              <a:gd name="T120" fmla="*/ 131 w 140"/>
              <a:gd name="T121" fmla="*/ 6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40" h="160">
                <a:moveTo>
                  <a:pt x="0" y="84"/>
                </a:moveTo>
                <a:cubicBezTo>
                  <a:pt x="0" y="91"/>
                  <a:pt x="4" y="97"/>
                  <a:pt x="9" y="101"/>
                </a:cubicBezTo>
                <a:cubicBezTo>
                  <a:pt x="9" y="70"/>
                  <a:pt x="9" y="70"/>
                  <a:pt x="9" y="70"/>
                </a:cubicBezTo>
                <a:cubicBezTo>
                  <a:pt x="9" y="68"/>
                  <a:pt x="9" y="68"/>
                  <a:pt x="9" y="68"/>
                </a:cubicBezTo>
                <a:cubicBezTo>
                  <a:pt x="4" y="71"/>
                  <a:pt x="0" y="77"/>
                  <a:pt x="0" y="84"/>
                </a:cubicBezTo>
                <a:close/>
                <a:moveTo>
                  <a:pt x="61" y="47"/>
                </a:moveTo>
                <a:cubicBezTo>
                  <a:pt x="121" y="47"/>
                  <a:pt x="121" y="47"/>
                  <a:pt x="121" y="47"/>
                </a:cubicBezTo>
                <a:cubicBezTo>
                  <a:pt x="119" y="20"/>
                  <a:pt x="97" y="0"/>
                  <a:pt x="70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1" y="0"/>
                  <a:pt x="9" y="2"/>
                  <a:pt x="10" y="4"/>
                </a:cubicBezTo>
                <a:cubicBezTo>
                  <a:pt x="15" y="28"/>
                  <a:pt x="36" y="47"/>
                  <a:pt x="61" y="47"/>
                </a:cubicBezTo>
                <a:close/>
                <a:moveTo>
                  <a:pt x="28" y="89"/>
                </a:moveTo>
                <a:cubicBezTo>
                  <a:pt x="28" y="96"/>
                  <a:pt x="34" y="103"/>
                  <a:pt x="42" y="103"/>
                </a:cubicBezTo>
                <a:cubicBezTo>
                  <a:pt x="50" y="103"/>
                  <a:pt x="56" y="96"/>
                  <a:pt x="56" y="89"/>
                </a:cubicBezTo>
                <a:cubicBezTo>
                  <a:pt x="56" y="81"/>
                  <a:pt x="50" y="75"/>
                  <a:pt x="42" y="75"/>
                </a:cubicBezTo>
                <a:cubicBezTo>
                  <a:pt x="34" y="75"/>
                  <a:pt x="28" y="81"/>
                  <a:pt x="28" y="89"/>
                </a:cubicBezTo>
                <a:close/>
                <a:moveTo>
                  <a:pt x="85" y="89"/>
                </a:moveTo>
                <a:cubicBezTo>
                  <a:pt x="85" y="96"/>
                  <a:pt x="91" y="103"/>
                  <a:pt x="99" y="103"/>
                </a:cubicBezTo>
                <a:cubicBezTo>
                  <a:pt x="106" y="103"/>
                  <a:pt x="112" y="96"/>
                  <a:pt x="112" y="89"/>
                </a:cubicBezTo>
                <a:cubicBezTo>
                  <a:pt x="112" y="81"/>
                  <a:pt x="106" y="75"/>
                  <a:pt x="99" y="75"/>
                </a:cubicBezTo>
                <a:cubicBezTo>
                  <a:pt x="91" y="75"/>
                  <a:pt x="85" y="81"/>
                  <a:pt x="85" y="89"/>
                </a:cubicBezTo>
                <a:close/>
                <a:moveTo>
                  <a:pt x="99" y="112"/>
                </a:moveTo>
                <a:cubicBezTo>
                  <a:pt x="87" y="112"/>
                  <a:pt x="78" y="105"/>
                  <a:pt x="76" y="93"/>
                </a:cubicBezTo>
                <a:cubicBezTo>
                  <a:pt x="65" y="93"/>
                  <a:pt x="65" y="93"/>
                  <a:pt x="65" y="93"/>
                </a:cubicBezTo>
                <a:cubicBezTo>
                  <a:pt x="63" y="105"/>
                  <a:pt x="53" y="112"/>
                  <a:pt x="42" y="112"/>
                </a:cubicBezTo>
                <a:cubicBezTo>
                  <a:pt x="30" y="112"/>
                  <a:pt x="19" y="102"/>
                  <a:pt x="19" y="89"/>
                </a:cubicBezTo>
                <a:cubicBezTo>
                  <a:pt x="19" y="108"/>
                  <a:pt x="19" y="108"/>
                  <a:pt x="19" y="108"/>
                </a:cubicBezTo>
                <a:cubicBezTo>
                  <a:pt x="19" y="134"/>
                  <a:pt x="40" y="157"/>
                  <a:pt x="66" y="160"/>
                </a:cubicBezTo>
                <a:cubicBezTo>
                  <a:pt x="66" y="146"/>
                  <a:pt x="66" y="146"/>
                  <a:pt x="66" y="146"/>
                </a:cubicBezTo>
                <a:cubicBezTo>
                  <a:pt x="66" y="143"/>
                  <a:pt x="68" y="141"/>
                  <a:pt x="71" y="141"/>
                </a:cubicBezTo>
                <a:cubicBezTo>
                  <a:pt x="73" y="141"/>
                  <a:pt x="75" y="143"/>
                  <a:pt x="75" y="146"/>
                </a:cubicBezTo>
                <a:cubicBezTo>
                  <a:pt x="75" y="160"/>
                  <a:pt x="75" y="160"/>
                  <a:pt x="75" y="160"/>
                </a:cubicBezTo>
                <a:cubicBezTo>
                  <a:pt x="101" y="157"/>
                  <a:pt x="122" y="134"/>
                  <a:pt x="122" y="108"/>
                </a:cubicBezTo>
                <a:cubicBezTo>
                  <a:pt x="122" y="89"/>
                  <a:pt x="122" y="89"/>
                  <a:pt x="122" y="89"/>
                </a:cubicBezTo>
                <a:cubicBezTo>
                  <a:pt x="122" y="102"/>
                  <a:pt x="111" y="112"/>
                  <a:pt x="99" y="112"/>
                </a:cubicBezTo>
                <a:close/>
                <a:moveTo>
                  <a:pt x="87" y="124"/>
                </a:moveTo>
                <a:cubicBezTo>
                  <a:pt x="83" y="129"/>
                  <a:pt x="77" y="131"/>
                  <a:pt x="71" y="131"/>
                </a:cubicBezTo>
                <a:cubicBezTo>
                  <a:pt x="64" y="131"/>
                  <a:pt x="58" y="129"/>
                  <a:pt x="54" y="124"/>
                </a:cubicBezTo>
                <a:cubicBezTo>
                  <a:pt x="52" y="122"/>
                  <a:pt x="52" y="119"/>
                  <a:pt x="54" y="117"/>
                </a:cubicBezTo>
                <a:cubicBezTo>
                  <a:pt x="55" y="117"/>
                  <a:pt x="56" y="116"/>
                  <a:pt x="57" y="116"/>
                </a:cubicBezTo>
                <a:cubicBezTo>
                  <a:pt x="59" y="116"/>
                  <a:pt x="60" y="117"/>
                  <a:pt x="60" y="117"/>
                </a:cubicBezTo>
                <a:cubicBezTo>
                  <a:pt x="63" y="120"/>
                  <a:pt x="67" y="122"/>
                  <a:pt x="70" y="122"/>
                </a:cubicBezTo>
                <a:cubicBezTo>
                  <a:pt x="74" y="122"/>
                  <a:pt x="78" y="120"/>
                  <a:pt x="80" y="117"/>
                </a:cubicBezTo>
                <a:cubicBezTo>
                  <a:pt x="81" y="117"/>
                  <a:pt x="82" y="116"/>
                  <a:pt x="83" y="116"/>
                </a:cubicBezTo>
                <a:cubicBezTo>
                  <a:pt x="85" y="116"/>
                  <a:pt x="86" y="117"/>
                  <a:pt x="87" y="117"/>
                </a:cubicBezTo>
                <a:cubicBezTo>
                  <a:pt x="89" y="119"/>
                  <a:pt x="89" y="122"/>
                  <a:pt x="87" y="124"/>
                </a:cubicBezTo>
                <a:close/>
                <a:moveTo>
                  <a:pt x="42" y="66"/>
                </a:moveTo>
                <a:cubicBezTo>
                  <a:pt x="53" y="66"/>
                  <a:pt x="63" y="74"/>
                  <a:pt x="65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7" y="74"/>
                  <a:pt x="87" y="66"/>
                  <a:pt x="98" y="66"/>
                </a:cubicBezTo>
                <a:cubicBezTo>
                  <a:pt x="111" y="66"/>
                  <a:pt x="121" y="76"/>
                  <a:pt x="121" y="89"/>
                </a:cubicBezTo>
                <a:cubicBezTo>
                  <a:pt x="121" y="57"/>
                  <a:pt x="121" y="57"/>
                  <a:pt x="121" y="57"/>
                </a:cubicBezTo>
                <a:cubicBezTo>
                  <a:pt x="61" y="57"/>
                  <a:pt x="61" y="57"/>
                  <a:pt x="61" y="57"/>
                </a:cubicBezTo>
                <a:cubicBezTo>
                  <a:pt x="48" y="56"/>
                  <a:pt x="36" y="52"/>
                  <a:pt x="26" y="45"/>
                </a:cubicBezTo>
                <a:cubicBezTo>
                  <a:pt x="22" y="53"/>
                  <a:pt x="19" y="61"/>
                  <a:pt x="19" y="71"/>
                </a:cubicBezTo>
                <a:cubicBezTo>
                  <a:pt x="19" y="89"/>
                  <a:pt x="19" y="89"/>
                  <a:pt x="19" y="89"/>
                </a:cubicBezTo>
                <a:cubicBezTo>
                  <a:pt x="19" y="76"/>
                  <a:pt x="29" y="66"/>
                  <a:pt x="42" y="66"/>
                </a:cubicBezTo>
                <a:close/>
                <a:moveTo>
                  <a:pt x="131" y="68"/>
                </a:moveTo>
                <a:cubicBezTo>
                  <a:pt x="131" y="101"/>
                  <a:pt x="131" y="101"/>
                  <a:pt x="131" y="101"/>
                </a:cubicBezTo>
                <a:cubicBezTo>
                  <a:pt x="136" y="97"/>
                  <a:pt x="140" y="91"/>
                  <a:pt x="140" y="84"/>
                </a:cubicBezTo>
                <a:cubicBezTo>
                  <a:pt x="140" y="77"/>
                  <a:pt x="137" y="71"/>
                  <a:pt x="131" y="6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11374E93-E373-9E71-3CD0-20FAADC2CA98}"/>
              </a:ext>
            </a:extLst>
          </p:cNvPr>
          <p:cNvSpPr>
            <a:spLocks noEditPoints="1"/>
          </p:cNvSpPr>
          <p:nvPr/>
        </p:nvSpPr>
        <p:spPr bwMode="auto">
          <a:xfrm>
            <a:off x="2395538" y="2471738"/>
            <a:ext cx="225425" cy="254000"/>
          </a:xfrm>
          <a:custGeom>
            <a:avLst/>
            <a:gdLst>
              <a:gd name="T0" fmla="*/ 121 w 142"/>
              <a:gd name="T1" fmla="*/ 22 h 160"/>
              <a:gd name="T2" fmla="*/ 118 w 142"/>
              <a:gd name="T3" fmla="*/ 28 h 160"/>
              <a:gd name="T4" fmla="*/ 70 w 142"/>
              <a:gd name="T5" fmla="*/ 48 h 160"/>
              <a:gd name="T6" fmla="*/ 22 w 142"/>
              <a:gd name="T7" fmla="*/ 28 h 160"/>
              <a:gd name="T8" fmla="*/ 20 w 142"/>
              <a:gd name="T9" fmla="*/ 22 h 160"/>
              <a:gd name="T10" fmla="*/ 0 w 142"/>
              <a:gd name="T11" fmla="*/ 71 h 160"/>
              <a:gd name="T12" fmla="*/ 0 w 142"/>
              <a:gd name="T13" fmla="*/ 156 h 160"/>
              <a:gd name="T14" fmla="*/ 5 w 142"/>
              <a:gd name="T15" fmla="*/ 160 h 160"/>
              <a:gd name="T16" fmla="*/ 70 w 142"/>
              <a:gd name="T17" fmla="*/ 160 h 160"/>
              <a:gd name="T18" fmla="*/ 19 w 142"/>
              <a:gd name="T19" fmla="*/ 109 h 160"/>
              <a:gd name="T20" fmla="*/ 19 w 142"/>
              <a:gd name="T21" fmla="*/ 90 h 160"/>
              <a:gd name="T22" fmla="*/ 22 w 142"/>
              <a:gd name="T23" fmla="*/ 86 h 160"/>
              <a:gd name="T24" fmla="*/ 68 w 142"/>
              <a:gd name="T25" fmla="*/ 58 h 160"/>
              <a:gd name="T26" fmla="*/ 71 w 142"/>
              <a:gd name="T27" fmla="*/ 57 h 160"/>
              <a:gd name="T28" fmla="*/ 74 w 142"/>
              <a:gd name="T29" fmla="*/ 58 h 160"/>
              <a:gd name="T30" fmla="*/ 121 w 142"/>
              <a:gd name="T31" fmla="*/ 86 h 160"/>
              <a:gd name="T32" fmla="*/ 123 w 142"/>
              <a:gd name="T33" fmla="*/ 90 h 160"/>
              <a:gd name="T34" fmla="*/ 123 w 142"/>
              <a:gd name="T35" fmla="*/ 109 h 160"/>
              <a:gd name="T36" fmla="*/ 72 w 142"/>
              <a:gd name="T37" fmla="*/ 160 h 160"/>
              <a:gd name="T38" fmla="*/ 137 w 142"/>
              <a:gd name="T39" fmla="*/ 160 h 160"/>
              <a:gd name="T40" fmla="*/ 142 w 142"/>
              <a:gd name="T41" fmla="*/ 156 h 160"/>
              <a:gd name="T42" fmla="*/ 142 w 142"/>
              <a:gd name="T43" fmla="*/ 71 h 160"/>
              <a:gd name="T44" fmla="*/ 121 w 142"/>
              <a:gd name="T45" fmla="*/ 22 h 160"/>
              <a:gd name="T46" fmla="*/ 113 w 142"/>
              <a:gd name="T47" fmla="*/ 109 h 160"/>
              <a:gd name="T48" fmla="*/ 113 w 142"/>
              <a:gd name="T49" fmla="*/ 92 h 160"/>
              <a:gd name="T50" fmla="*/ 71 w 142"/>
              <a:gd name="T51" fmla="*/ 67 h 160"/>
              <a:gd name="T52" fmla="*/ 29 w 142"/>
              <a:gd name="T53" fmla="*/ 92 h 160"/>
              <a:gd name="T54" fmla="*/ 29 w 142"/>
              <a:gd name="T55" fmla="*/ 109 h 160"/>
              <a:gd name="T56" fmla="*/ 48 w 142"/>
              <a:gd name="T57" fmla="*/ 144 h 160"/>
              <a:gd name="T58" fmla="*/ 48 w 142"/>
              <a:gd name="T59" fmla="*/ 122 h 160"/>
              <a:gd name="T60" fmla="*/ 50 w 142"/>
              <a:gd name="T61" fmla="*/ 118 h 160"/>
              <a:gd name="T62" fmla="*/ 71 w 142"/>
              <a:gd name="T63" fmla="*/ 114 h 160"/>
              <a:gd name="T64" fmla="*/ 92 w 142"/>
              <a:gd name="T65" fmla="*/ 118 h 160"/>
              <a:gd name="T66" fmla="*/ 94 w 142"/>
              <a:gd name="T67" fmla="*/ 122 h 160"/>
              <a:gd name="T68" fmla="*/ 94 w 142"/>
              <a:gd name="T69" fmla="*/ 144 h 160"/>
              <a:gd name="T70" fmla="*/ 113 w 142"/>
              <a:gd name="T71" fmla="*/ 109 h 160"/>
              <a:gd name="T72" fmla="*/ 52 w 142"/>
              <a:gd name="T73" fmla="*/ 94 h 160"/>
              <a:gd name="T74" fmla="*/ 47 w 142"/>
              <a:gd name="T75" fmla="*/ 90 h 160"/>
              <a:gd name="T76" fmla="*/ 52 w 142"/>
              <a:gd name="T77" fmla="*/ 85 h 160"/>
              <a:gd name="T78" fmla="*/ 56 w 142"/>
              <a:gd name="T79" fmla="*/ 90 h 160"/>
              <a:gd name="T80" fmla="*/ 52 w 142"/>
              <a:gd name="T81" fmla="*/ 94 h 160"/>
              <a:gd name="T82" fmla="*/ 89 w 142"/>
              <a:gd name="T83" fmla="*/ 94 h 160"/>
              <a:gd name="T84" fmla="*/ 85 w 142"/>
              <a:gd name="T85" fmla="*/ 90 h 160"/>
              <a:gd name="T86" fmla="*/ 89 w 142"/>
              <a:gd name="T87" fmla="*/ 85 h 160"/>
              <a:gd name="T88" fmla="*/ 94 w 142"/>
              <a:gd name="T89" fmla="*/ 90 h 160"/>
              <a:gd name="T90" fmla="*/ 89 w 142"/>
              <a:gd name="T91" fmla="*/ 94 h 160"/>
              <a:gd name="T92" fmla="*/ 84 w 142"/>
              <a:gd name="T93" fmla="*/ 148 h 160"/>
              <a:gd name="T94" fmla="*/ 84 w 142"/>
              <a:gd name="T95" fmla="*/ 125 h 160"/>
              <a:gd name="T96" fmla="*/ 71 w 142"/>
              <a:gd name="T97" fmla="*/ 123 h 160"/>
              <a:gd name="T98" fmla="*/ 56 w 142"/>
              <a:gd name="T99" fmla="*/ 125 h 160"/>
              <a:gd name="T100" fmla="*/ 56 w 142"/>
              <a:gd name="T101" fmla="*/ 148 h 160"/>
              <a:gd name="T102" fmla="*/ 70 w 142"/>
              <a:gd name="T103" fmla="*/ 151 h 160"/>
              <a:gd name="T104" fmla="*/ 84 w 142"/>
              <a:gd name="T105" fmla="*/ 148 h 160"/>
              <a:gd name="T106" fmla="*/ 70 w 142"/>
              <a:gd name="T107" fmla="*/ 38 h 160"/>
              <a:gd name="T108" fmla="*/ 110 w 142"/>
              <a:gd name="T109" fmla="*/ 23 h 160"/>
              <a:gd name="T110" fmla="*/ 113 w 142"/>
              <a:gd name="T111" fmla="*/ 15 h 160"/>
              <a:gd name="T112" fmla="*/ 70 w 142"/>
              <a:gd name="T113" fmla="*/ 0 h 160"/>
              <a:gd name="T114" fmla="*/ 28 w 142"/>
              <a:gd name="T115" fmla="*/ 15 h 160"/>
              <a:gd name="T116" fmla="*/ 31 w 142"/>
              <a:gd name="T117" fmla="*/ 22 h 160"/>
              <a:gd name="T118" fmla="*/ 70 w 142"/>
              <a:gd name="T119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2" h="160">
                <a:moveTo>
                  <a:pt x="121" y="22"/>
                </a:moveTo>
                <a:cubicBezTo>
                  <a:pt x="121" y="24"/>
                  <a:pt x="120" y="26"/>
                  <a:pt x="118" y="28"/>
                </a:cubicBezTo>
                <a:cubicBezTo>
                  <a:pt x="110" y="40"/>
                  <a:pt x="91" y="48"/>
                  <a:pt x="70" y="48"/>
                </a:cubicBezTo>
                <a:cubicBezTo>
                  <a:pt x="49" y="48"/>
                  <a:pt x="30" y="40"/>
                  <a:pt x="22" y="28"/>
                </a:cubicBezTo>
                <a:cubicBezTo>
                  <a:pt x="22" y="26"/>
                  <a:pt x="21" y="24"/>
                  <a:pt x="20" y="22"/>
                </a:cubicBezTo>
                <a:cubicBezTo>
                  <a:pt x="8" y="35"/>
                  <a:pt x="0" y="52"/>
                  <a:pt x="0" y="71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5" y="160"/>
                </a:cubicBezTo>
                <a:cubicBezTo>
                  <a:pt x="70" y="160"/>
                  <a:pt x="70" y="160"/>
                  <a:pt x="70" y="160"/>
                </a:cubicBezTo>
                <a:cubicBezTo>
                  <a:pt x="42" y="160"/>
                  <a:pt x="19" y="138"/>
                  <a:pt x="19" y="109"/>
                </a:cubicBezTo>
                <a:cubicBezTo>
                  <a:pt x="19" y="90"/>
                  <a:pt x="19" y="90"/>
                  <a:pt x="19" y="90"/>
                </a:cubicBezTo>
                <a:cubicBezTo>
                  <a:pt x="19" y="88"/>
                  <a:pt x="20" y="87"/>
                  <a:pt x="22" y="86"/>
                </a:cubicBezTo>
                <a:cubicBezTo>
                  <a:pt x="68" y="58"/>
                  <a:pt x="68" y="58"/>
                  <a:pt x="68" y="58"/>
                </a:cubicBezTo>
                <a:cubicBezTo>
                  <a:pt x="69" y="57"/>
                  <a:pt x="70" y="57"/>
                  <a:pt x="71" y="57"/>
                </a:cubicBezTo>
                <a:cubicBezTo>
                  <a:pt x="72" y="57"/>
                  <a:pt x="73" y="57"/>
                  <a:pt x="74" y="58"/>
                </a:cubicBezTo>
                <a:cubicBezTo>
                  <a:pt x="121" y="86"/>
                  <a:pt x="121" y="86"/>
                  <a:pt x="121" y="86"/>
                </a:cubicBezTo>
                <a:cubicBezTo>
                  <a:pt x="122" y="87"/>
                  <a:pt x="123" y="88"/>
                  <a:pt x="123" y="90"/>
                </a:cubicBezTo>
                <a:cubicBezTo>
                  <a:pt x="123" y="109"/>
                  <a:pt x="123" y="109"/>
                  <a:pt x="123" y="109"/>
                </a:cubicBezTo>
                <a:cubicBezTo>
                  <a:pt x="123" y="138"/>
                  <a:pt x="100" y="160"/>
                  <a:pt x="72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40" y="160"/>
                  <a:pt x="142" y="158"/>
                  <a:pt x="142" y="156"/>
                </a:cubicBezTo>
                <a:cubicBezTo>
                  <a:pt x="142" y="71"/>
                  <a:pt x="142" y="71"/>
                  <a:pt x="142" y="71"/>
                </a:cubicBezTo>
                <a:cubicBezTo>
                  <a:pt x="141" y="52"/>
                  <a:pt x="133" y="34"/>
                  <a:pt x="121" y="22"/>
                </a:cubicBezTo>
                <a:close/>
                <a:moveTo>
                  <a:pt x="113" y="109"/>
                </a:moveTo>
                <a:cubicBezTo>
                  <a:pt x="113" y="92"/>
                  <a:pt x="113" y="92"/>
                  <a:pt x="113" y="92"/>
                </a:cubicBezTo>
                <a:cubicBezTo>
                  <a:pt x="71" y="67"/>
                  <a:pt x="71" y="67"/>
                  <a:pt x="71" y="67"/>
                </a:cubicBezTo>
                <a:cubicBezTo>
                  <a:pt x="29" y="92"/>
                  <a:pt x="29" y="92"/>
                  <a:pt x="29" y="92"/>
                </a:cubicBezTo>
                <a:cubicBezTo>
                  <a:pt x="29" y="109"/>
                  <a:pt x="29" y="109"/>
                  <a:pt x="29" y="109"/>
                </a:cubicBezTo>
                <a:cubicBezTo>
                  <a:pt x="29" y="123"/>
                  <a:pt x="36" y="136"/>
                  <a:pt x="48" y="144"/>
                </a:cubicBezTo>
                <a:cubicBezTo>
                  <a:pt x="48" y="122"/>
                  <a:pt x="48" y="122"/>
                  <a:pt x="48" y="122"/>
                </a:cubicBezTo>
                <a:cubicBezTo>
                  <a:pt x="48" y="120"/>
                  <a:pt x="49" y="119"/>
                  <a:pt x="50" y="118"/>
                </a:cubicBezTo>
                <a:cubicBezTo>
                  <a:pt x="57" y="115"/>
                  <a:pt x="64" y="114"/>
                  <a:pt x="71" y="114"/>
                </a:cubicBezTo>
                <a:cubicBezTo>
                  <a:pt x="78" y="114"/>
                  <a:pt x="85" y="115"/>
                  <a:pt x="92" y="118"/>
                </a:cubicBezTo>
                <a:cubicBezTo>
                  <a:pt x="93" y="119"/>
                  <a:pt x="94" y="121"/>
                  <a:pt x="94" y="122"/>
                </a:cubicBezTo>
                <a:cubicBezTo>
                  <a:pt x="94" y="144"/>
                  <a:pt x="94" y="144"/>
                  <a:pt x="94" y="144"/>
                </a:cubicBezTo>
                <a:cubicBezTo>
                  <a:pt x="106" y="136"/>
                  <a:pt x="113" y="123"/>
                  <a:pt x="113" y="109"/>
                </a:cubicBezTo>
                <a:close/>
                <a:moveTo>
                  <a:pt x="52" y="94"/>
                </a:moveTo>
                <a:cubicBezTo>
                  <a:pt x="49" y="94"/>
                  <a:pt x="47" y="92"/>
                  <a:pt x="47" y="90"/>
                </a:cubicBezTo>
                <a:cubicBezTo>
                  <a:pt x="47" y="87"/>
                  <a:pt x="49" y="85"/>
                  <a:pt x="52" y="85"/>
                </a:cubicBezTo>
                <a:cubicBezTo>
                  <a:pt x="54" y="85"/>
                  <a:pt x="56" y="87"/>
                  <a:pt x="56" y="90"/>
                </a:cubicBezTo>
                <a:cubicBezTo>
                  <a:pt x="57" y="92"/>
                  <a:pt x="55" y="94"/>
                  <a:pt x="52" y="94"/>
                </a:cubicBezTo>
                <a:close/>
                <a:moveTo>
                  <a:pt x="89" y="94"/>
                </a:moveTo>
                <a:cubicBezTo>
                  <a:pt x="87" y="94"/>
                  <a:pt x="85" y="92"/>
                  <a:pt x="85" y="90"/>
                </a:cubicBezTo>
                <a:cubicBezTo>
                  <a:pt x="85" y="87"/>
                  <a:pt x="87" y="85"/>
                  <a:pt x="89" y="85"/>
                </a:cubicBezTo>
                <a:cubicBezTo>
                  <a:pt x="92" y="85"/>
                  <a:pt x="94" y="87"/>
                  <a:pt x="94" y="90"/>
                </a:cubicBezTo>
                <a:cubicBezTo>
                  <a:pt x="94" y="92"/>
                  <a:pt x="92" y="94"/>
                  <a:pt x="89" y="94"/>
                </a:cubicBezTo>
                <a:close/>
                <a:moveTo>
                  <a:pt x="84" y="148"/>
                </a:moveTo>
                <a:cubicBezTo>
                  <a:pt x="84" y="125"/>
                  <a:pt x="84" y="125"/>
                  <a:pt x="84" y="125"/>
                </a:cubicBezTo>
                <a:cubicBezTo>
                  <a:pt x="80" y="123"/>
                  <a:pt x="75" y="123"/>
                  <a:pt x="71" y="123"/>
                </a:cubicBezTo>
                <a:cubicBezTo>
                  <a:pt x="66" y="123"/>
                  <a:pt x="61" y="123"/>
                  <a:pt x="56" y="125"/>
                </a:cubicBezTo>
                <a:cubicBezTo>
                  <a:pt x="56" y="148"/>
                  <a:pt x="56" y="148"/>
                  <a:pt x="56" y="148"/>
                </a:cubicBezTo>
                <a:cubicBezTo>
                  <a:pt x="61" y="150"/>
                  <a:pt x="65" y="151"/>
                  <a:pt x="70" y="151"/>
                </a:cubicBezTo>
                <a:cubicBezTo>
                  <a:pt x="75" y="151"/>
                  <a:pt x="80" y="150"/>
                  <a:pt x="84" y="148"/>
                </a:cubicBezTo>
                <a:close/>
                <a:moveTo>
                  <a:pt x="70" y="38"/>
                </a:moveTo>
                <a:cubicBezTo>
                  <a:pt x="88" y="38"/>
                  <a:pt x="104" y="32"/>
                  <a:pt x="110" y="23"/>
                </a:cubicBezTo>
                <a:cubicBezTo>
                  <a:pt x="112" y="20"/>
                  <a:pt x="113" y="18"/>
                  <a:pt x="113" y="15"/>
                </a:cubicBezTo>
                <a:cubicBezTo>
                  <a:pt x="101" y="6"/>
                  <a:pt x="86" y="0"/>
                  <a:pt x="70" y="0"/>
                </a:cubicBezTo>
                <a:cubicBezTo>
                  <a:pt x="54" y="0"/>
                  <a:pt x="40" y="6"/>
                  <a:pt x="28" y="15"/>
                </a:cubicBezTo>
                <a:cubicBezTo>
                  <a:pt x="28" y="18"/>
                  <a:pt x="29" y="20"/>
                  <a:pt x="31" y="22"/>
                </a:cubicBezTo>
                <a:cubicBezTo>
                  <a:pt x="37" y="32"/>
                  <a:pt x="52" y="38"/>
                  <a:pt x="70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A3C05F7D-CBCE-0899-53EF-D62F039F7737}"/>
              </a:ext>
            </a:extLst>
          </p:cNvPr>
          <p:cNvSpPr>
            <a:spLocks noEditPoints="1"/>
          </p:cNvSpPr>
          <p:nvPr/>
        </p:nvSpPr>
        <p:spPr bwMode="auto">
          <a:xfrm>
            <a:off x="7924801" y="3022600"/>
            <a:ext cx="193675" cy="254000"/>
          </a:xfrm>
          <a:custGeom>
            <a:avLst/>
            <a:gdLst>
              <a:gd name="T0" fmla="*/ 57 w 122"/>
              <a:gd name="T1" fmla="*/ 57 h 160"/>
              <a:gd name="T2" fmla="*/ 61 w 122"/>
              <a:gd name="T3" fmla="*/ 66 h 160"/>
              <a:gd name="T4" fmla="*/ 65 w 122"/>
              <a:gd name="T5" fmla="*/ 57 h 160"/>
              <a:gd name="T6" fmla="*/ 61 w 122"/>
              <a:gd name="T7" fmla="*/ 47 h 160"/>
              <a:gd name="T8" fmla="*/ 57 w 122"/>
              <a:gd name="T9" fmla="*/ 57 h 160"/>
              <a:gd name="T10" fmla="*/ 106 w 122"/>
              <a:gd name="T11" fmla="*/ 5 h 160"/>
              <a:gd name="T12" fmla="*/ 65 w 122"/>
              <a:gd name="T13" fmla="*/ 38 h 160"/>
              <a:gd name="T14" fmla="*/ 114 w 122"/>
              <a:gd name="T15" fmla="*/ 73 h 160"/>
              <a:gd name="T16" fmla="*/ 117 w 122"/>
              <a:gd name="T17" fmla="*/ 73 h 160"/>
              <a:gd name="T18" fmla="*/ 122 w 122"/>
              <a:gd name="T19" fmla="*/ 69 h 160"/>
              <a:gd name="T20" fmla="*/ 122 w 122"/>
              <a:gd name="T21" fmla="*/ 34 h 160"/>
              <a:gd name="T22" fmla="*/ 106 w 122"/>
              <a:gd name="T23" fmla="*/ 5 h 160"/>
              <a:gd name="T24" fmla="*/ 75 w 122"/>
              <a:gd name="T25" fmla="*/ 57 h 160"/>
              <a:gd name="T26" fmla="*/ 75 w 122"/>
              <a:gd name="T27" fmla="*/ 58 h 160"/>
              <a:gd name="T28" fmla="*/ 73 w 122"/>
              <a:gd name="T29" fmla="*/ 67 h 160"/>
              <a:gd name="T30" fmla="*/ 89 w 122"/>
              <a:gd name="T31" fmla="*/ 67 h 160"/>
              <a:gd name="T32" fmla="*/ 89 w 122"/>
              <a:gd name="T33" fmla="*/ 66 h 160"/>
              <a:gd name="T34" fmla="*/ 75 w 122"/>
              <a:gd name="T35" fmla="*/ 57 h 160"/>
              <a:gd name="T36" fmla="*/ 30 w 122"/>
              <a:gd name="T37" fmla="*/ 66 h 160"/>
              <a:gd name="T38" fmla="*/ 48 w 122"/>
              <a:gd name="T39" fmla="*/ 66 h 160"/>
              <a:gd name="T40" fmla="*/ 46 w 122"/>
              <a:gd name="T41" fmla="*/ 56 h 160"/>
              <a:gd name="T42" fmla="*/ 47 w 122"/>
              <a:gd name="T43" fmla="*/ 52 h 160"/>
              <a:gd name="T44" fmla="*/ 30 w 122"/>
              <a:gd name="T45" fmla="*/ 66 h 160"/>
              <a:gd name="T46" fmla="*/ 89 w 122"/>
              <a:gd name="T47" fmla="*/ 0 h 160"/>
              <a:gd name="T48" fmla="*/ 33 w 122"/>
              <a:gd name="T49" fmla="*/ 0 h 160"/>
              <a:gd name="T50" fmla="*/ 0 w 122"/>
              <a:gd name="T51" fmla="*/ 34 h 160"/>
              <a:gd name="T52" fmla="*/ 0 w 122"/>
              <a:gd name="T53" fmla="*/ 68 h 160"/>
              <a:gd name="T54" fmla="*/ 5 w 122"/>
              <a:gd name="T55" fmla="*/ 73 h 160"/>
              <a:gd name="T56" fmla="*/ 7 w 122"/>
              <a:gd name="T57" fmla="*/ 72 h 160"/>
              <a:gd name="T58" fmla="*/ 95 w 122"/>
              <a:gd name="T59" fmla="*/ 1 h 160"/>
              <a:gd name="T60" fmla="*/ 89 w 122"/>
              <a:gd name="T61" fmla="*/ 0 h 160"/>
              <a:gd name="T62" fmla="*/ 47 w 122"/>
              <a:gd name="T63" fmla="*/ 121 h 160"/>
              <a:gd name="T64" fmla="*/ 47 w 122"/>
              <a:gd name="T65" fmla="*/ 158 h 160"/>
              <a:gd name="T66" fmla="*/ 61 w 122"/>
              <a:gd name="T67" fmla="*/ 160 h 160"/>
              <a:gd name="T68" fmla="*/ 75 w 122"/>
              <a:gd name="T69" fmla="*/ 158 h 160"/>
              <a:gd name="T70" fmla="*/ 75 w 122"/>
              <a:gd name="T71" fmla="*/ 121 h 160"/>
              <a:gd name="T72" fmla="*/ 61 w 122"/>
              <a:gd name="T73" fmla="*/ 118 h 160"/>
              <a:gd name="T74" fmla="*/ 47 w 122"/>
              <a:gd name="T75" fmla="*/ 121 h 160"/>
              <a:gd name="T76" fmla="*/ 19 w 122"/>
              <a:gd name="T77" fmla="*/ 75 h 160"/>
              <a:gd name="T78" fmla="*/ 10 w 122"/>
              <a:gd name="T79" fmla="*/ 82 h 160"/>
              <a:gd name="T80" fmla="*/ 10 w 122"/>
              <a:gd name="T81" fmla="*/ 109 h 160"/>
              <a:gd name="T82" fmla="*/ 38 w 122"/>
              <a:gd name="T83" fmla="*/ 155 h 160"/>
              <a:gd name="T84" fmla="*/ 38 w 122"/>
              <a:gd name="T85" fmla="*/ 118 h 160"/>
              <a:gd name="T86" fmla="*/ 40 w 122"/>
              <a:gd name="T87" fmla="*/ 114 h 160"/>
              <a:gd name="T88" fmla="*/ 61 w 122"/>
              <a:gd name="T89" fmla="*/ 109 h 160"/>
              <a:gd name="T90" fmla="*/ 82 w 122"/>
              <a:gd name="T91" fmla="*/ 114 h 160"/>
              <a:gd name="T92" fmla="*/ 84 w 122"/>
              <a:gd name="T93" fmla="*/ 118 h 160"/>
              <a:gd name="T94" fmla="*/ 84 w 122"/>
              <a:gd name="T95" fmla="*/ 155 h 160"/>
              <a:gd name="T96" fmla="*/ 112 w 122"/>
              <a:gd name="T97" fmla="*/ 109 h 160"/>
              <a:gd name="T98" fmla="*/ 112 w 122"/>
              <a:gd name="T99" fmla="*/ 82 h 160"/>
              <a:gd name="T100" fmla="*/ 102 w 122"/>
              <a:gd name="T101" fmla="*/ 75 h 160"/>
              <a:gd name="T102" fmla="*/ 19 w 122"/>
              <a:gd name="T103" fmla="*/ 75 h 160"/>
              <a:gd name="T104" fmla="*/ 42 w 122"/>
              <a:gd name="T105" fmla="*/ 94 h 160"/>
              <a:gd name="T106" fmla="*/ 38 w 122"/>
              <a:gd name="T107" fmla="*/ 90 h 160"/>
              <a:gd name="T108" fmla="*/ 42 w 122"/>
              <a:gd name="T109" fmla="*/ 85 h 160"/>
              <a:gd name="T110" fmla="*/ 47 w 122"/>
              <a:gd name="T111" fmla="*/ 90 h 160"/>
              <a:gd name="T112" fmla="*/ 42 w 122"/>
              <a:gd name="T113" fmla="*/ 94 h 160"/>
              <a:gd name="T114" fmla="*/ 80 w 122"/>
              <a:gd name="T115" fmla="*/ 94 h 160"/>
              <a:gd name="T116" fmla="*/ 75 w 122"/>
              <a:gd name="T117" fmla="*/ 90 h 160"/>
              <a:gd name="T118" fmla="*/ 80 w 122"/>
              <a:gd name="T119" fmla="*/ 85 h 160"/>
              <a:gd name="T120" fmla="*/ 84 w 122"/>
              <a:gd name="T121" fmla="*/ 90 h 160"/>
              <a:gd name="T122" fmla="*/ 80 w 122"/>
              <a:gd name="T123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2" h="160">
                <a:moveTo>
                  <a:pt x="57" y="57"/>
                </a:moveTo>
                <a:cubicBezTo>
                  <a:pt x="57" y="62"/>
                  <a:pt x="59" y="66"/>
                  <a:pt x="61" y="66"/>
                </a:cubicBezTo>
                <a:cubicBezTo>
                  <a:pt x="64" y="66"/>
                  <a:pt x="65" y="62"/>
                  <a:pt x="65" y="57"/>
                </a:cubicBezTo>
                <a:cubicBezTo>
                  <a:pt x="65" y="51"/>
                  <a:pt x="64" y="47"/>
                  <a:pt x="61" y="47"/>
                </a:cubicBezTo>
                <a:cubicBezTo>
                  <a:pt x="59" y="47"/>
                  <a:pt x="57" y="51"/>
                  <a:pt x="57" y="57"/>
                </a:cubicBezTo>
                <a:close/>
                <a:moveTo>
                  <a:pt x="106" y="5"/>
                </a:moveTo>
                <a:cubicBezTo>
                  <a:pt x="65" y="38"/>
                  <a:pt x="65" y="38"/>
                  <a:pt x="65" y="38"/>
                </a:cubicBezTo>
                <a:cubicBezTo>
                  <a:pt x="114" y="73"/>
                  <a:pt x="114" y="73"/>
                  <a:pt x="114" y="73"/>
                </a:cubicBezTo>
                <a:cubicBezTo>
                  <a:pt x="115" y="73"/>
                  <a:pt x="116" y="73"/>
                  <a:pt x="117" y="73"/>
                </a:cubicBezTo>
                <a:cubicBezTo>
                  <a:pt x="120" y="73"/>
                  <a:pt x="122" y="71"/>
                  <a:pt x="122" y="69"/>
                </a:cubicBezTo>
                <a:cubicBezTo>
                  <a:pt x="122" y="34"/>
                  <a:pt x="122" y="34"/>
                  <a:pt x="122" y="34"/>
                </a:cubicBezTo>
                <a:cubicBezTo>
                  <a:pt x="122" y="22"/>
                  <a:pt x="116" y="11"/>
                  <a:pt x="106" y="5"/>
                </a:cubicBezTo>
                <a:close/>
                <a:moveTo>
                  <a:pt x="75" y="57"/>
                </a:moveTo>
                <a:cubicBezTo>
                  <a:pt x="75" y="58"/>
                  <a:pt x="75" y="58"/>
                  <a:pt x="75" y="58"/>
                </a:cubicBezTo>
                <a:cubicBezTo>
                  <a:pt x="75" y="61"/>
                  <a:pt x="74" y="64"/>
                  <a:pt x="73" y="67"/>
                </a:cubicBezTo>
                <a:cubicBezTo>
                  <a:pt x="89" y="67"/>
                  <a:pt x="89" y="67"/>
                  <a:pt x="89" y="67"/>
                </a:cubicBezTo>
                <a:cubicBezTo>
                  <a:pt x="89" y="66"/>
                  <a:pt x="89" y="66"/>
                  <a:pt x="89" y="66"/>
                </a:cubicBezTo>
                <a:lnTo>
                  <a:pt x="75" y="57"/>
                </a:lnTo>
                <a:close/>
                <a:moveTo>
                  <a:pt x="30" y="66"/>
                </a:moveTo>
                <a:cubicBezTo>
                  <a:pt x="48" y="66"/>
                  <a:pt x="48" y="66"/>
                  <a:pt x="48" y="66"/>
                </a:cubicBezTo>
                <a:cubicBezTo>
                  <a:pt x="48" y="63"/>
                  <a:pt x="46" y="60"/>
                  <a:pt x="46" y="56"/>
                </a:cubicBezTo>
                <a:cubicBezTo>
                  <a:pt x="46" y="55"/>
                  <a:pt x="46" y="54"/>
                  <a:pt x="47" y="52"/>
                </a:cubicBezTo>
                <a:lnTo>
                  <a:pt x="30" y="66"/>
                </a:lnTo>
                <a:close/>
                <a:moveTo>
                  <a:pt x="89" y="0"/>
                </a:moveTo>
                <a:cubicBezTo>
                  <a:pt x="33" y="0"/>
                  <a:pt x="33" y="0"/>
                  <a:pt x="33" y="0"/>
                </a:cubicBezTo>
                <a:cubicBezTo>
                  <a:pt x="14" y="0"/>
                  <a:pt x="0" y="15"/>
                  <a:pt x="0" y="34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71"/>
                  <a:pt x="2" y="73"/>
                  <a:pt x="5" y="73"/>
                </a:cubicBezTo>
                <a:cubicBezTo>
                  <a:pt x="6" y="73"/>
                  <a:pt x="7" y="72"/>
                  <a:pt x="7" y="72"/>
                </a:cubicBezTo>
                <a:cubicBezTo>
                  <a:pt x="95" y="1"/>
                  <a:pt x="95" y="1"/>
                  <a:pt x="95" y="1"/>
                </a:cubicBezTo>
                <a:cubicBezTo>
                  <a:pt x="94" y="0"/>
                  <a:pt x="92" y="0"/>
                  <a:pt x="89" y="0"/>
                </a:cubicBezTo>
                <a:close/>
                <a:moveTo>
                  <a:pt x="47" y="121"/>
                </a:moveTo>
                <a:cubicBezTo>
                  <a:pt x="47" y="158"/>
                  <a:pt x="47" y="158"/>
                  <a:pt x="47" y="158"/>
                </a:cubicBezTo>
                <a:cubicBezTo>
                  <a:pt x="52" y="160"/>
                  <a:pt x="56" y="160"/>
                  <a:pt x="61" y="160"/>
                </a:cubicBezTo>
                <a:cubicBezTo>
                  <a:pt x="66" y="160"/>
                  <a:pt x="70" y="160"/>
                  <a:pt x="75" y="158"/>
                </a:cubicBezTo>
                <a:cubicBezTo>
                  <a:pt x="75" y="121"/>
                  <a:pt x="75" y="121"/>
                  <a:pt x="75" y="121"/>
                </a:cubicBezTo>
                <a:cubicBezTo>
                  <a:pt x="71" y="119"/>
                  <a:pt x="66" y="118"/>
                  <a:pt x="61" y="118"/>
                </a:cubicBezTo>
                <a:cubicBezTo>
                  <a:pt x="56" y="118"/>
                  <a:pt x="51" y="119"/>
                  <a:pt x="47" y="121"/>
                </a:cubicBezTo>
                <a:close/>
                <a:moveTo>
                  <a:pt x="19" y="75"/>
                </a:moveTo>
                <a:cubicBezTo>
                  <a:pt x="10" y="82"/>
                  <a:pt x="10" y="82"/>
                  <a:pt x="10" y="82"/>
                </a:cubicBezTo>
                <a:cubicBezTo>
                  <a:pt x="10" y="109"/>
                  <a:pt x="10" y="109"/>
                  <a:pt x="10" y="109"/>
                </a:cubicBezTo>
                <a:cubicBezTo>
                  <a:pt x="10" y="128"/>
                  <a:pt x="21" y="146"/>
                  <a:pt x="38" y="155"/>
                </a:cubicBezTo>
                <a:cubicBezTo>
                  <a:pt x="38" y="118"/>
                  <a:pt x="38" y="118"/>
                  <a:pt x="38" y="118"/>
                </a:cubicBezTo>
                <a:cubicBezTo>
                  <a:pt x="38" y="116"/>
                  <a:pt x="39" y="115"/>
                  <a:pt x="40" y="114"/>
                </a:cubicBezTo>
                <a:cubicBezTo>
                  <a:pt x="47" y="111"/>
                  <a:pt x="54" y="109"/>
                  <a:pt x="61" y="109"/>
                </a:cubicBezTo>
                <a:cubicBezTo>
                  <a:pt x="68" y="109"/>
                  <a:pt x="75" y="111"/>
                  <a:pt x="82" y="114"/>
                </a:cubicBezTo>
                <a:cubicBezTo>
                  <a:pt x="83" y="115"/>
                  <a:pt x="84" y="117"/>
                  <a:pt x="84" y="118"/>
                </a:cubicBezTo>
                <a:cubicBezTo>
                  <a:pt x="84" y="155"/>
                  <a:pt x="84" y="155"/>
                  <a:pt x="84" y="155"/>
                </a:cubicBezTo>
                <a:cubicBezTo>
                  <a:pt x="101" y="146"/>
                  <a:pt x="112" y="129"/>
                  <a:pt x="112" y="109"/>
                </a:cubicBezTo>
                <a:cubicBezTo>
                  <a:pt x="112" y="82"/>
                  <a:pt x="112" y="82"/>
                  <a:pt x="112" y="82"/>
                </a:cubicBezTo>
                <a:cubicBezTo>
                  <a:pt x="102" y="75"/>
                  <a:pt x="102" y="75"/>
                  <a:pt x="102" y="75"/>
                </a:cubicBezTo>
                <a:lnTo>
                  <a:pt x="19" y="75"/>
                </a:lnTo>
                <a:close/>
                <a:moveTo>
                  <a:pt x="42" y="94"/>
                </a:moveTo>
                <a:cubicBezTo>
                  <a:pt x="40" y="94"/>
                  <a:pt x="38" y="92"/>
                  <a:pt x="38" y="90"/>
                </a:cubicBezTo>
                <a:cubicBezTo>
                  <a:pt x="38" y="87"/>
                  <a:pt x="40" y="85"/>
                  <a:pt x="42" y="85"/>
                </a:cubicBezTo>
                <a:cubicBezTo>
                  <a:pt x="45" y="85"/>
                  <a:pt x="47" y="87"/>
                  <a:pt x="47" y="90"/>
                </a:cubicBezTo>
                <a:cubicBezTo>
                  <a:pt x="47" y="92"/>
                  <a:pt x="45" y="94"/>
                  <a:pt x="42" y="94"/>
                </a:cubicBezTo>
                <a:close/>
                <a:moveTo>
                  <a:pt x="80" y="94"/>
                </a:moveTo>
                <a:cubicBezTo>
                  <a:pt x="77" y="94"/>
                  <a:pt x="75" y="92"/>
                  <a:pt x="75" y="90"/>
                </a:cubicBezTo>
                <a:cubicBezTo>
                  <a:pt x="75" y="87"/>
                  <a:pt x="77" y="85"/>
                  <a:pt x="80" y="85"/>
                </a:cubicBezTo>
                <a:cubicBezTo>
                  <a:pt x="82" y="85"/>
                  <a:pt x="84" y="87"/>
                  <a:pt x="84" y="90"/>
                </a:cubicBezTo>
                <a:cubicBezTo>
                  <a:pt x="84" y="92"/>
                  <a:pt x="82" y="94"/>
                  <a:pt x="80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79FD346C-63E7-35E5-96F5-98A35D1AD30F}"/>
              </a:ext>
            </a:extLst>
          </p:cNvPr>
          <p:cNvSpPr>
            <a:spLocks noEditPoints="1"/>
          </p:cNvSpPr>
          <p:nvPr/>
        </p:nvSpPr>
        <p:spPr bwMode="auto">
          <a:xfrm>
            <a:off x="9012238" y="2471738"/>
            <a:ext cx="220663" cy="254000"/>
          </a:xfrm>
          <a:custGeom>
            <a:avLst/>
            <a:gdLst>
              <a:gd name="T0" fmla="*/ 130 w 140"/>
              <a:gd name="T1" fmla="*/ 88 h 160"/>
              <a:gd name="T2" fmla="*/ 140 w 140"/>
              <a:gd name="T3" fmla="*/ 94 h 160"/>
              <a:gd name="T4" fmla="*/ 48 w 140"/>
              <a:gd name="T5" fmla="*/ 4 h 160"/>
              <a:gd name="T6" fmla="*/ 21 w 140"/>
              <a:gd name="T7" fmla="*/ 10 h 160"/>
              <a:gd name="T8" fmla="*/ 0 w 140"/>
              <a:gd name="T9" fmla="*/ 28 h 160"/>
              <a:gd name="T10" fmla="*/ 0 w 140"/>
              <a:gd name="T11" fmla="*/ 47 h 160"/>
              <a:gd name="T12" fmla="*/ 9 w 140"/>
              <a:gd name="T13" fmla="*/ 61 h 160"/>
              <a:gd name="T14" fmla="*/ 98 w 140"/>
              <a:gd name="T15" fmla="*/ 76 h 160"/>
              <a:gd name="T16" fmla="*/ 98 w 140"/>
              <a:gd name="T17" fmla="*/ 103 h 160"/>
              <a:gd name="T18" fmla="*/ 98 w 140"/>
              <a:gd name="T19" fmla="*/ 76 h 160"/>
              <a:gd name="T20" fmla="*/ 28 w 140"/>
              <a:gd name="T21" fmla="*/ 90 h 160"/>
              <a:gd name="T22" fmla="*/ 55 w 140"/>
              <a:gd name="T23" fmla="*/ 90 h 160"/>
              <a:gd name="T24" fmla="*/ 121 w 140"/>
              <a:gd name="T25" fmla="*/ 62 h 160"/>
              <a:gd name="T26" fmla="*/ 70 w 140"/>
              <a:gd name="T27" fmla="*/ 10 h 160"/>
              <a:gd name="T28" fmla="*/ 19 w 140"/>
              <a:gd name="T29" fmla="*/ 89 h 160"/>
              <a:gd name="T30" fmla="*/ 70 w 140"/>
              <a:gd name="T31" fmla="*/ 160 h 160"/>
              <a:gd name="T32" fmla="*/ 121 w 140"/>
              <a:gd name="T33" fmla="*/ 89 h 160"/>
              <a:gd name="T34" fmla="*/ 51 w 140"/>
              <a:gd name="T35" fmla="*/ 47 h 160"/>
              <a:gd name="T36" fmla="*/ 93 w 140"/>
              <a:gd name="T37" fmla="*/ 52 h 160"/>
              <a:gd name="T38" fmla="*/ 51 w 140"/>
              <a:gd name="T39" fmla="*/ 56 h 160"/>
              <a:gd name="T40" fmla="*/ 51 w 140"/>
              <a:gd name="T41" fmla="*/ 47 h 160"/>
              <a:gd name="T42" fmla="*/ 69 w 140"/>
              <a:gd name="T43" fmla="*/ 132 h 160"/>
              <a:gd name="T44" fmla="*/ 53 w 140"/>
              <a:gd name="T45" fmla="*/ 119 h 160"/>
              <a:gd name="T46" fmla="*/ 59 w 140"/>
              <a:gd name="T47" fmla="*/ 119 h 160"/>
              <a:gd name="T48" fmla="*/ 79 w 140"/>
              <a:gd name="T49" fmla="*/ 119 h 160"/>
              <a:gd name="T50" fmla="*/ 85 w 140"/>
              <a:gd name="T51" fmla="*/ 119 h 160"/>
              <a:gd name="T52" fmla="*/ 98 w 140"/>
              <a:gd name="T53" fmla="*/ 113 h 160"/>
              <a:gd name="T54" fmla="*/ 65 w 140"/>
              <a:gd name="T55" fmla="*/ 94 h 160"/>
              <a:gd name="T56" fmla="*/ 42 w 140"/>
              <a:gd name="T57" fmla="*/ 66 h 160"/>
              <a:gd name="T58" fmla="*/ 75 w 140"/>
              <a:gd name="T59" fmla="*/ 85 h 160"/>
              <a:gd name="T60" fmla="*/ 98 w 140"/>
              <a:gd name="T61" fmla="*/ 113 h 160"/>
              <a:gd name="T62" fmla="*/ 136 w 140"/>
              <a:gd name="T63" fmla="*/ 38 h 160"/>
              <a:gd name="T64" fmla="*/ 119 w 140"/>
              <a:gd name="T65" fmla="*/ 9 h 160"/>
              <a:gd name="T66" fmla="*/ 101 w 140"/>
              <a:gd name="T67" fmla="*/ 0 h 160"/>
              <a:gd name="T68" fmla="*/ 112 w 140"/>
              <a:gd name="T69" fmla="*/ 18 h 160"/>
              <a:gd name="T70" fmla="*/ 130 w 140"/>
              <a:gd name="T71" fmla="*/ 63 h 160"/>
              <a:gd name="T72" fmla="*/ 0 w 140"/>
              <a:gd name="T73" fmla="*/ 94 h 160"/>
              <a:gd name="T74" fmla="*/ 9 w 140"/>
              <a:gd name="T75" fmla="*/ 88 h 160"/>
              <a:gd name="T76" fmla="*/ 0 w 140"/>
              <a:gd name="T77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0" h="160">
                <a:moveTo>
                  <a:pt x="130" y="78"/>
                </a:moveTo>
                <a:cubicBezTo>
                  <a:pt x="130" y="88"/>
                  <a:pt x="130" y="88"/>
                  <a:pt x="130" y="88"/>
                </a:cubicBezTo>
                <a:cubicBezTo>
                  <a:pt x="132" y="95"/>
                  <a:pt x="133" y="102"/>
                  <a:pt x="133" y="109"/>
                </a:cubicBezTo>
                <a:cubicBezTo>
                  <a:pt x="137" y="105"/>
                  <a:pt x="140" y="100"/>
                  <a:pt x="140" y="94"/>
                </a:cubicBezTo>
                <a:cubicBezTo>
                  <a:pt x="140" y="87"/>
                  <a:pt x="136" y="81"/>
                  <a:pt x="130" y="78"/>
                </a:cubicBezTo>
                <a:close/>
                <a:moveTo>
                  <a:pt x="48" y="4"/>
                </a:moveTo>
                <a:cubicBezTo>
                  <a:pt x="45" y="2"/>
                  <a:pt x="41" y="0"/>
                  <a:pt x="37" y="0"/>
                </a:cubicBezTo>
                <a:cubicBezTo>
                  <a:pt x="30" y="0"/>
                  <a:pt x="24" y="4"/>
                  <a:pt x="21" y="10"/>
                </a:cubicBezTo>
                <a:cubicBezTo>
                  <a:pt x="20" y="10"/>
                  <a:pt x="19" y="10"/>
                  <a:pt x="18" y="10"/>
                </a:cubicBezTo>
                <a:cubicBezTo>
                  <a:pt x="8" y="10"/>
                  <a:pt x="0" y="18"/>
                  <a:pt x="0" y="28"/>
                </a:cubicBezTo>
                <a:cubicBezTo>
                  <a:pt x="0" y="32"/>
                  <a:pt x="0" y="35"/>
                  <a:pt x="2" y="38"/>
                </a:cubicBezTo>
                <a:cubicBezTo>
                  <a:pt x="0" y="41"/>
                  <a:pt x="0" y="44"/>
                  <a:pt x="0" y="47"/>
                </a:cubicBezTo>
                <a:cubicBezTo>
                  <a:pt x="0" y="54"/>
                  <a:pt x="4" y="60"/>
                  <a:pt x="9" y="64"/>
                </a:cubicBezTo>
                <a:cubicBezTo>
                  <a:pt x="9" y="61"/>
                  <a:pt x="9" y="61"/>
                  <a:pt x="9" y="61"/>
                </a:cubicBezTo>
                <a:cubicBezTo>
                  <a:pt x="9" y="36"/>
                  <a:pt x="25" y="13"/>
                  <a:pt x="48" y="4"/>
                </a:cubicBezTo>
                <a:close/>
                <a:moveTo>
                  <a:pt x="98" y="76"/>
                </a:moveTo>
                <a:cubicBezTo>
                  <a:pt x="90" y="76"/>
                  <a:pt x="84" y="82"/>
                  <a:pt x="84" y="90"/>
                </a:cubicBezTo>
                <a:cubicBezTo>
                  <a:pt x="84" y="97"/>
                  <a:pt x="90" y="103"/>
                  <a:pt x="98" y="103"/>
                </a:cubicBezTo>
                <a:cubicBezTo>
                  <a:pt x="106" y="103"/>
                  <a:pt x="112" y="97"/>
                  <a:pt x="112" y="90"/>
                </a:cubicBezTo>
                <a:cubicBezTo>
                  <a:pt x="112" y="82"/>
                  <a:pt x="106" y="76"/>
                  <a:pt x="98" y="76"/>
                </a:cubicBezTo>
                <a:close/>
                <a:moveTo>
                  <a:pt x="41" y="76"/>
                </a:moveTo>
                <a:cubicBezTo>
                  <a:pt x="34" y="76"/>
                  <a:pt x="28" y="82"/>
                  <a:pt x="28" y="90"/>
                </a:cubicBezTo>
                <a:cubicBezTo>
                  <a:pt x="28" y="97"/>
                  <a:pt x="34" y="103"/>
                  <a:pt x="41" y="103"/>
                </a:cubicBezTo>
                <a:cubicBezTo>
                  <a:pt x="49" y="103"/>
                  <a:pt x="55" y="97"/>
                  <a:pt x="55" y="90"/>
                </a:cubicBezTo>
                <a:cubicBezTo>
                  <a:pt x="55" y="82"/>
                  <a:pt x="49" y="76"/>
                  <a:pt x="41" y="76"/>
                </a:cubicBezTo>
                <a:close/>
                <a:moveTo>
                  <a:pt x="121" y="62"/>
                </a:moveTo>
                <a:cubicBezTo>
                  <a:pt x="121" y="48"/>
                  <a:pt x="116" y="35"/>
                  <a:pt x="106" y="25"/>
                </a:cubicBezTo>
                <a:cubicBezTo>
                  <a:pt x="97" y="15"/>
                  <a:pt x="83" y="10"/>
                  <a:pt x="70" y="10"/>
                </a:cubicBezTo>
                <a:cubicBezTo>
                  <a:pt x="42" y="10"/>
                  <a:pt x="19" y="33"/>
                  <a:pt x="19" y="62"/>
                </a:cubicBezTo>
                <a:cubicBezTo>
                  <a:pt x="19" y="89"/>
                  <a:pt x="19" y="89"/>
                  <a:pt x="19" y="89"/>
                </a:cubicBezTo>
                <a:cubicBezTo>
                  <a:pt x="13" y="108"/>
                  <a:pt x="17" y="125"/>
                  <a:pt x="27" y="139"/>
                </a:cubicBezTo>
                <a:cubicBezTo>
                  <a:pt x="37" y="153"/>
                  <a:pt x="53" y="160"/>
                  <a:pt x="70" y="160"/>
                </a:cubicBezTo>
                <a:cubicBezTo>
                  <a:pt x="87" y="160"/>
                  <a:pt x="103" y="153"/>
                  <a:pt x="113" y="139"/>
                </a:cubicBezTo>
                <a:cubicBezTo>
                  <a:pt x="123" y="125"/>
                  <a:pt x="127" y="108"/>
                  <a:pt x="121" y="89"/>
                </a:cubicBezTo>
                <a:lnTo>
                  <a:pt x="121" y="62"/>
                </a:lnTo>
                <a:close/>
                <a:moveTo>
                  <a:pt x="51" y="47"/>
                </a:moveTo>
                <a:cubicBezTo>
                  <a:pt x="89" y="47"/>
                  <a:pt x="89" y="47"/>
                  <a:pt x="89" y="47"/>
                </a:cubicBezTo>
                <a:cubicBezTo>
                  <a:pt x="91" y="47"/>
                  <a:pt x="93" y="49"/>
                  <a:pt x="93" y="52"/>
                </a:cubicBezTo>
                <a:cubicBezTo>
                  <a:pt x="93" y="54"/>
                  <a:pt x="91" y="56"/>
                  <a:pt x="89" y="56"/>
                </a:cubicBezTo>
                <a:cubicBezTo>
                  <a:pt x="51" y="56"/>
                  <a:pt x="51" y="56"/>
                  <a:pt x="51" y="56"/>
                </a:cubicBezTo>
                <a:cubicBezTo>
                  <a:pt x="49" y="56"/>
                  <a:pt x="47" y="54"/>
                  <a:pt x="47" y="52"/>
                </a:cubicBezTo>
                <a:cubicBezTo>
                  <a:pt x="47" y="49"/>
                  <a:pt x="49" y="47"/>
                  <a:pt x="51" y="47"/>
                </a:cubicBezTo>
                <a:close/>
                <a:moveTo>
                  <a:pt x="86" y="125"/>
                </a:moveTo>
                <a:cubicBezTo>
                  <a:pt x="81" y="130"/>
                  <a:pt x="76" y="132"/>
                  <a:pt x="69" y="132"/>
                </a:cubicBezTo>
                <a:cubicBezTo>
                  <a:pt x="63" y="132"/>
                  <a:pt x="57" y="130"/>
                  <a:pt x="53" y="125"/>
                </a:cubicBezTo>
                <a:cubicBezTo>
                  <a:pt x="51" y="123"/>
                  <a:pt x="51" y="121"/>
                  <a:pt x="53" y="119"/>
                </a:cubicBezTo>
                <a:cubicBezTo>
                  <a:pt x="54" y="118"/>
                  <a:pt x="55" y="117"/>
                  <a:pt x="56" y="117"/>
                </a:cubicBezTo>
                <a:cubicBezTo>
                  <a:pt x="57" y="117"/>
                  <a:pt x="59" y="118"/>
                  <a:pt x="59" y="119"/>
                </a:cubicBezTo>
                <a:cubicBezTo>
                  <a:pt x="62" y="122"/>
                  <a:pt x="66" y="123"/>
                  <a:pt x="69" y="123"/>
                </a:cubicBezTo>
                <a:cubicBezTo>
                  <a:pt x="73" y="123"/>
                  <a:pt x="76" y="122"/>
                  <a:pt x="79" y="119"/>
                </a:cubicBezTo>
                <a:cubicBezTo>
                  <a:pt x="80" y="118"/>
                  <a:pt x="81" y="117"/>
                  <a:pt x="83" y="117"/>
                </a:cubicBezTo>
                <a:cubicBezTo>
                  <a:pt x="84" y="117"/>
                  <a:pt x="85" y="118"/>
                  <a:pt x="85" y="119"/>
                </a:cubicBezTo>
                <a:cubicBezTo>
                  <a:pt x="88" y="121"/>
                  <a:pt x="88" y="123"/>
                  <a:pt x="86" y="125"/>
                </a:cubicBezTo>
                <a:close/>
                <a:moveTo>
                  <a:pt x="98" y="113"/>
                </a:moveTo>
                <a:cubicBezTo>
                  <a:pt x="87" y="113"/>
                  <a:pt x="77" y="105"/>
                  <a:pt x="75" y="94"/>
                </a:cubicBezTo>
                <a:cubicBezTo>
                  <a:pt x="65" y="94"/>
                  <a:pt x="65" y="94"/>
                  <a:pt x="65" y="94"/>
                </a:cubicBezTo>
                <a:cubicBezTo>
                  <a:pt x="63" y="105"/>
                  <a:pt x="53" y="113"/>
                  <a:pt x="42" y="113"/>
                </a:cubicBezTo>
                <a:cubicBezTo>
                  <a:pt x="11" y="113"/>
                  <a:pt x="11" y="66"/>
                  <a:pt x="42" y="66"/>
                </a:cubicBezTo>
                <a:cubicBezTo>
                  <a:pt x="53" y="66"/>
                  <a:pt x="63" y="74"/>
                  <a:pt x="65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7" y="74"/>
                  <a:pt x="87" y="66"/>
                  <a:pt x="98" y="66"/>
                </a:cubicBezTo>
                <a:cubicBezTo>
                  <a:pt x="129" y="66"/>
                  <a:pt x="129" y="113"/>
                  <a:pt x="98" y="113"/>
                </a:cubicBezTo>
                <a:close/>
                <a:moveTo>
                  <a:pt x="138" y="48"/>
                </a:moveTo>
                <a:cubicBezTo>
                  <a:pt x="138" y="44"/>
                  <a:pt x="138" y="41"/>
                  <a:pt x="136" y="38"/>
                </a:cubicBezTo>
                <a:cubicBezTo>
                  <a:pt x="138" y="35"/>
                  <a:pt x="138" y="32"/>
                  <a:pt x="138" y="29"/>
                </a:cubicBezTo>
                <a:cubicBezTo>
                  <a:pt x="138" y="18"/>
                  <a:pt x="129" y="9"/>
                  <a:pt x="119" y="9"/>
                </a:cubicBezTo>
                <a:cubicBezTo>
                  <a:pt x="119" y="9"/>
                  <a:pt x="118" y="9"/>
                  <a:pt x="117" y="10"/>
                </a:cubicBezTo>
                <a:cubicBezTo>
                  <a:pt x="114" y="4"/>
                  <a:pt x="108" y="0"/>
                  <a:pt x="101" y="0"/>
                </a:cubicBezTo>
                <a:cubicBezTo>
                  <a:pt x="97" y="0"/>
                  <a:pt x="93" y="2"/>
                  <a:pt x="90" y="4"/>
                </a:cubicBezTo>
                <a:cubicBezTo>
                  <a:pt x="99" y="7"/>
                  <a:pt x="106" y="12"/>
                  <a:pt x="112" y="18"/>
                </a:cubicBezTo>
                <a:cubicBezTo>
                  <a:pt x="124" y="30"/>
                  <a:pt x="130" y="45"/>
                  <a:pt x="130" y="61"/>
                </a:cubicBezTo>
                <a:cubicBezTo>
                  <a:pt x="130" y="63"/>
                  <a:pt x="130" y="63"/>
                  <a:pt x="130" y="63"/>
                </a:cubicBezTo>
                <a:cubicBezTo>
                  <a:pt x="135" y="59"/>
                  <a:pt x="138" y="54"/>
                  <a:pt x="138" y="48"/>
                </a:cubicBezTo>
                <a:close/>
                <a:moveTo>
                  <a:pt x="0" y="94"/>
                </a:moveTo>
                <a:cubicBezTo>
                  <a:pt x="0" y="100"/>
                  <a:pt x="2" y="105"/>
                  <a:pt x="6" y="109"/>
                </a:cubicBezTo>
                <a:cubicBezTo>
                  <a:pt x="6" y="102"/>
                  <a:pt x="7" y="94"/>
                  <a:pt x="9" y="88"/>
                </a:cubicBezTo>
                <a:cubicBezTo>
                  <a:pt x="9" y="78"/>
                  <a:pt x="9" y="78"/>
                  <a:pt x="9" y="78"/>
                </a:cubicBezTo>
                <a:cubicBezTo>
                  <a:pt x="4" y="82"/>
                  <a:pt x="0" y="88"/>
                  <a:pt x="0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A07EA56D-D7BE-1E42-3D3C-6D08F84D048C}"/>
              </a:ext>
            </a:extLst>
          </p:cNvPr>
          <p:cNvSpPr>
            <a:spLocks noEditPoints="1"/>
          </p:cNvSpPr>
          <p:nvPr/>
        </p:nvSpPr>
        <p:spPr bwMode="auto">
          <a:xfrm>
            <a:off x="1276351" y="3028950"/>
            <a:ext cx="254000" cy="242888"/>
          </a:xfrm>
          <a:custGeom>
            <a:avLst/>
            <a:gdLst>
              <a:gd name="T0" fmla="*/ 10 w 160"/>
              <a:gd name="T1" fmla="*/ 77 h 153"/>
              <a:gd name="T2" fmla="*/ 16 w 160"/>
              <a:gd name="T3" fmla="*/ 148 h 153"/>
              <a:gd name="T4" fmla="*/ 23 w 160"/>
              <a:gd name="T5" fmla="*/ 153 h 153"/>
              <a:gd name="T6" fmla="*/ 28 w 160"/>
              <a:gd name="T7" fmla="*/ 122 h 153"/>
              <a:gd name="T8" fmla="*/ 37 w 160"/>
              <a:gd name="T9" fmla="*/ 65 h 153"/>
              <a:gd name="T10" fmla="*/ 18 w 160"/>
              <a:gd name="T11" fmla="*/ 5 h 153"/>
              <a:gd name="T12" fmla="*/ 76 w 160"/>
              <a:gd name="T13" fmla="*/ 28 h 153"/>
              <a:gd name="T14" fmla="*/ 84 w 160"/>
              <a:gd name="T15" fmla="*/ 28 h 153"/>
              <a:gd name="T16" fmla="*/ 76 w 160"/>
              <a:gd name="T17" fmla="*/ 28 h 153"/>
              <a:gd name="T18" fmla="*/ 45 w 160"/>
              <a:gd name="T19" fmla="*/ 47 h 153"/>
              <a:gd name="T20" fmla="*/ 65 w 160"/>
              <a:gd name="T21" fmla="*/ 28 h 153"/>
              <a:gd name="T22" fmla="*/ 150 w 160"/>
              <a:gd name="T23" fmla="*/ 78 h 153"/>
              <a:gd name="T24" fmla="*/ 141 w 160"/>
              <a:gd name="T25" fmla="*/ 6 h 153"/>
              <a:gd name="T26" fmla="*/ 122 w 160"/>
              <a:gd name="T27" fmla="*/ 53 h 153"/>
              <a:gd name="T28" fmla="*/ 127 w 160"/>
              <a:gd name="T29" fmla="*/ 93 h 153"/>
              <a:gd name="T30" fmla="*/ 132 w 160"/>
              <a:gd name="T31" fmla="*/ 148 h 153"/>
              <a:gd name="T32" fmla="*/ 139 w 160"/>
              <a:gd name="T33" fmla="*/ 152 h 153"/>
              <a:gd name="T34" fmla="*/ 160 w 160"/>
              <a:gd name="T35" fmla="*/ 120 h 153"/>
              <a:gd name="T36" fmla="*/ 115 w 160"/>
              <a:gd name="T37" fmla="*/ 47 h 153"/>
              <a:gd name="T38" fmla="*/ 94 w 160"/>
              <a:gd name="T39" fmla="*/ 28 h 153"/>
              <a:gd name="T40" fmla="*/ 115 w 160"/>
              <a:gd name="T41" fmla="*/ 47 h 153"/>
              <a:gd name="T42" fmla="*/ 126 w 160"/>
              <a:gd name="T43" fmla="*/ 18 h 153"/>
              <a:gd name="T44" fmla="*/ 80 w 160"/>
              <a:gd name="T45" fmla="*/ 0 h 153"/>
              <a:gd name="T46" fmla="*/ 93 w 160"/>
              <a:gd name="T47" fmla="*/ 18 h 153"/>
              <a:gd name="T48" fmla="*/ 77 w 160"/>
              <a:gd name="T49" fmla="*/ 1 h 153"/>
              <a:gd name="T50" fmla="*/ 26 w 160"/>
              <a:gd name="T51" fmla="*/ 0 h 153"/>
              <a:gd name="T52" fmla="*/ 67 w 160"/>
              <a:gd name="T53" fmla="*/ 18 h 153"/>
              <a:gd name="T54" fmla="*/ 113 w 160"/>
              <a:gd name="T55" fmla="*/ 56 h 153"/>
              <a:gd name="T56" fmla="*/ 47 w 160"/>
              <a:gd name="T57" fmla="*/ 65 h 153"/>
              <a:gd name="T58" fmla="*/ 37 w 160"/>
              <a:gd name="T59" fmla="*/ 127 h 153"/>
              <a:gd name="T60" fmla="*/ 122 w 160"/>
              <a:gd name="T61" fmla="*/ 127 h 153"/>
              <a:gd name="T62" fmla="*/ 113 w 160"/>
              <a:gd name="T63" fmla="*/ 65 h 153"/>
              <a:gd name="T64" fmla="*/ 61 w 160"/>
              <a:gd name="T65" fmla="*/ 75 h 153"/>
              <a:gd name="T66" fmla="*/ 61 w 160"/>
              <a:gd name="T67" fmla="*/ 84 h 153"/>
              <a:gd name="T68" fmla="*/ 96 w 160"/>
              <a:gd name="T69" fmla="*/ 115 h 153"/>
              <a:gd name="T70" fmla="*/ 63 w 160"/>
              <a:gd name="T71" fmla="*/ 115 h 153"/>
              <a:gd name="T72" fmla="*/ 66 w 160"/>
              <a:gd name="T73" fmla="*/ 107 h 153"/>
              <a:gd name="T74" fmla="*/ 79 w 160"/>
              <a:gd name="T75" fmla="*/ 113 h 153"/>
              <a:gd name="T76" fmla="*/ 92 w 160"/>
              <a:gd name="T77" fmla="*/ 107 h 153"/>
              <a:gd name="T78" fmla="*/ 96 w 160"/>
              <a:gd name="T79" fmla="*/ 115 h 153"/>
              <a:gd name="T80" fmla="*/ 94 w 160"/>
              <a:gd name="T81" fmla="*/ 80 h 153"/>
              <a:gd name="T82" fmla="*/ 103 w 160"/>
              <a:gd name="T83" fmla="*/ 80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53">
                <a:moveTo>
                  <a:pt x="18" y="39"/>
                </a:moveTo>
                <a:cubicBezTo>
                  <a:pt x="18" y="52"/>
                  <a:pt x="16" y="65"/>
                  <a:pt x="10" y="77"/>
                </a:cubicBezTo>
                <a:cubicBezTo>
                  <a:pt x="4" y="91"/>
                  <a:pt x="0" y="105"/>
                  <a:pt x="0" y="120"/>
                </a:cubicBezTo>
                <a:cubicBezTo>
                  <a:pt x="0" y="131"/>
                  <a:pt x="6" y="142"/>
                  <a:pt x="16" y="148"/>
                </a:cubicBezTo>
                <a:cubicBezTo>
                  <a:pt x="20" y="152"/>
                  <a:pt x="20" y="152"/>
                  <a:pt x="20" y="152"/>
                </a:cubicBezTo>
                <a:cubicBezTo>
                  <a:pt x="21" y="152"/>
                  <a:pt x="22" y="153"/>
                  <a:pt x="23" y="153"/>
                </a:cubicBezTo>
                <a:cubicBezTo>
                  <a:pt x="26" y="153"/>
                  <a:pt x="28" y="151"/>
                  <a:pt x="28" y="148"/>
                </a:cubicBezTo>
                <a:cubicBezTo>
                  <a:pt x="28" y="122"/>
                  <a:pt x="28" y="122"/>
                  <a:pt x="28" y="122"/>
                </a:cubicBezTo>
                <a:cubicBezTo>
                  <a:pt x="28" y="113"/>
                  <a:pt x="29" y="102"/>
                  <a:pt x="32" y="93"/>
                </a:cubicBezTo>
                <a:cubicBezTo>
                  <a:pt x="35" y="84"/>
                  <a:pt x="37" y="75"/>
                  <a:pt x="37" y="65"/>
                </a:cubicBezTo>
                <a:cubicBezTo>
                  <a:pt x="37" y="52"/>
                  <a:pt x="37" y="52"/>
                  <a:pt x="37" y="52"/>
                </a:cubicBezTo>
                <a:cubicBezTo>
                  <a:pt x="18" y="5"/>
                  <a:pt x="18" y="5"/>
                  <a:pt x="18" y="5"/>
                </a:cubicBezTo>
                <a:lnTo>
                  <a:pt x="18" y="39"/>
                </a:lnTo>
                <a:close/>
                <a:moveTo>
                  <a:pt x="76" y="28"/>
                </a:moveTo>
                <a:cubicBezTo>
                  <a:pt x="76" y="34"/>
                  <a:pt x="78" y="39"/>
                  <a:pt x="80" y="43"/>
                </a:cubicBezTo>
                <a:cubicBezTo>
                  <a:pt x="82" y="39"/>
                  <a:pt x="84" y="34"/>
                  <a:pt x="84" y="28"/>
                </a:cubicBezTo>
                <a:cubicBezTo>
                  <a:pt x="84" y="22"/>
                  <a:pt x="82" y="16"/>
                  <a:pt x="80" y="12"/>
                </a:cubicBezTo>
                <a:cubicBezTo>
                  <a:pt x="78" y="16"/>
                  <a:pt x="76" y="22"/>
                  <a:pt x="76" y="28"/>
                </a:cubicBezTo>
                <a:close/>
                <a:moveTo>
                  <a:pt x="38" y="28"/>
                </a:moveTo>
                <a:cubicBezTo>
                  <a:pt x="45" y="47"/>
                  <a:pt x="45" y="47"/>
                  <a:pt x="45" y="47"/>
                </a:cubicBezTo>
                <a:cubicBezTo>
                  <a:pt x="71" y="47"/>
                  <a:pt x="71" y="47"/>
                  <a:pt x="71" y="47"/>
                </a:cubicBezTo>
                <a:cubicBezTo>
                  <a:pt x="69" y="42"/>
                  <a:pt x="65" y="35"/>
                  <a:pt x="65" y="28"/>
                </a:cubicBezTo>
                <a:lnTo>
                  <a:pt x="38" y="28"/>
                </a:lnTo>
                <a:close/>
                <a:moveTo>
                  <a:pt x="150" y="78"/>
                </a:moveTo>
                <a:cubicBezTo>
                  <a:pt x="144" y="66"/>
                  <a:pt x="141" y="53"/>
                  <a:pt x="141" y="40"/>
                </a:cubicBezTo>
                <a:cubicBezTo>
                  <a:pt x="141" y="6"/>
                  <a:pt x="141" y="6"/>
                  <a:pt x="141" y="6"/>
                </a:cubicBezTo>
                <a:cubicBezTo>
                  <a:pt x="133" y="25"/>
                  <a:pt x="133" y="25"/>
                  <a:pt x="133" y="25"/>
                </a:cubicBezTo>
                <a:cubicBezTo>
                  <a:pt x="122" y="53"/>
                  <a:pt x="122" y="53"/>
                  <a:pt x="122" y="53"/>
                </a:cubicBezTo>
                <a:cubicBezTo>
                  <a:pt x="122" y="65"/>
                  <a:pt x="122" y="65"/>
                  <a:pt x="122" y="65"/>
                </a:cubicBezTo>
                <a:cubicBezTo>
                  <a:pt x="122" y="75"/>
                  <a:pt x="124" y="84"/>
                  <a:pt x="127" y="93"/>
                </a:cubicBezTo>
                <a:cubicBezTo>
                  <a:pt x="130" y="103"/>
                  <a:pt x="132" y="113"/>
                  <a:pt x="132" y="122"/>
                </a:cubicBezTo>
                <a:cubicBezTo>
                  <a:pt x="132" y="148"/>
                  <a:pt x="132" y="148"/>
                  <a:pt x="132" y="148"/>
                </a:cubicBezTo>
                <a:cubicBezTo>
                  <a:pt x="132" y="151"/>
                  <a:pt x="134" y="153"/>
                  <a:pt x="136" y="153"/>
                </a:cubicBezTo>
                <a:cubicBezTo>
                  <a:pt x="137" y="153"/>
                  <a:pt x="138" y="152"/>
                  <a:pt x="139" y="152"/>
                </a:cubicBezTo>
                <a:cubicBezTo>
                  <a:pt x="144" y="148"/>
                  <a:pt x="144" y="148"/>
                  <a:pt x="144" y="148"/>
                </a:cubicBezTo>
                <a:cubicBezTo>
                  <a:pt x="154" y="142"/>
                  <a:pt x="160" y="132"/>
                  <a:pt x="160" y="120"/>
                </a:cubicBezTo>
                <a:cubicBezTo>
                  <a:pt x="160" y="106"/>
                  <a:pt x="156" y="91"/>
                  <a:pt x="150" y="78"/>
                </a:cubicBezTo>
                <a:close/>
                <a:moveTo>
                  <a:pt x="115" y="47"/>
                </a:moveTo>
                <a:cubicBezTo>
                  <a:pt x="122" y="28"/>
                  <a:pt x="122" y="28"/>
                  <a:pt x="122" y="28"/>
                </a:cubicBezTo>
                <a:cubicBezTo>
                  <a:pt x="94" y="28"/>
                  <a:pt x="94" y="28"/>
                  <a:pt x="94" y="28"/>
                </a:cubicBezTo>
                <a:cubicBezTo>
                  <a:pt x="94" y="35"/>
                  <a:pt x="91" y="42"/>
                  <a:pt x="89" y="47"/>
                </a:cubicBezTo>
                <a:lnTo>
                  <a:pt x="115" y="47"/>
                </a:lnTo>
                <a:close/>
                <a:moveTo>
                  <a:pt x="93" y="18"/>
                </a:moveTo>
                <a:cubicBezTo>
                  <a:pt x="126" y="18"/>
                  <a:pt x="126" y="18"/>
                  <a:pt x="126" y="18"/>
                </a:cubicBezTo>
                <a:cubicBezTo>
                  <a:pt x="133" y="0"/>
                  <a:pt x="133" y="0"/>
                  <a:pt x="133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81" y="0"/>
                  <a:pt x="83" y="0"/>
                  <a:pt x="83" y="1"/>
                </a:cubicBezTo>
                <a:cubicBezTo>
                  <a:pt x="84" y="2"/>
                  <a:pt x="90" y="8"/>
                  <a:pt x="93" y="18"/>
                </a:cubicBezTo>
                <a:close/>
                <a:moveTo>
                  <a:pt x="67" y="18"/>
                </a:moveTo>
                <a:cubicBezTo>
                  <a:pt x="70" y="8"/>
                  <a:pt x="76" y="2"/>
                  <a:pt x="77" y="1"/>
                </a:cubicBezTo>
                <a:cubicBezTo>
                  <a:pt x="78" y="0"/>
                  <a:pt x="79" y="0"/>
                  <a:pt x="80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34" y="18"/>
                  <a:pt x="34" y="18"/>
                  <a:pt x="34" y="18"/>
                </a:cubicBezTo>
                <a:lnTo>
                  <a:pt x="67" y="18"/>
                </a:lnTo>
                <a:close/>
                <a:moveTo>
                  <a:pt x="113" y="65"/>
                </a:moveTo>
                <a:cubicBezTo>
                  <a:pt x="113" y="56"/>
                  <a:pt x="113" y="56"/>
                  <a:pt x="113" y="56"/>
                </a:cubicBezTo>
                <a:cubicBezTo>
                  <a:pt x="47" y="56"/>
                  <a:pt x="47" y="56"/>
                  <a:pt x="47" y="56"/>
                </a:cubicBezTo>
                <a:cubicBezTo>
                  <a:pt x="47" y="65"/>
                  <a:pt x="47" y="65"/>
                  <a:pt x="47" y="65"/>
                </a:cubicBezTo>
                <a:cubicBezTo>
                  <a:pt x="47" y="75"/>
                  <a:pt x="45" y="85"/>
                  <a:pt x="42" y="95"/>
                </a:cubicBezTo>
                <a:cubicBezTo>
                  <a:pt x="37" y="108"/>
                  <a:pt x="37" y="118"/>
                  <a:pt x="37" y="127"/>
                </a:cubicBezTo>
                <a:cubicBezTo>
                  <a:pt x="47" y="141"/>
                  <a:pt x="63" y="150"/>
                  <a:pt x="80" y="150"/>
                </a:cubicBezTo>
                <a:cubicBezTo>
                  <a:pt x="97" y="150"/>
                  <a:pt x="113" y="141"/>
                  <a:pt x="122" y="127"/>
                </a:cubicBezTo>
                <a:cubicBezTo>
                  <a:pt x="122" y="118"/>
                  <a:pt x="122" y="108"/>
                  <a:pt x="118" y="95"/>
                </a:cubicBezTo>
                <a:cubicBezTo>
                  <a:pt x="114" y="85"/>
                  <a:pt x="113" y="75"/>
                  <a:pt x="113" y="65"/>
                </a:cubicBezTo>
                <a:close/>
                <a:moveTo>
                  <a:pt x="57" y="79"/>
                </a:moveTo>
                <a:cubicBezTo>
                  <a:pt x="57" y="77"/>
                  <a:pt x="59" y="75"/>
                  <a:pt x="61" y="75"/>
                </a:cubicBezTo>
                <a:cubicBezTo>
                  <a:pt x="63" y="75"/>
                  <a:pt x="65" y="77"/>
                  <a:pt x="65" y="79"/>
                </a:cubicBezTo>
                <a:cubicBezTo>
                  <a:pt x="65" y="82"/>
                  <a:pt x="63" y="84"/>
                  <a:pt x="61" y="84"/>
                </a:cubicBezTo>
                <a:cubicBezTo>
                  <a:pt x="59" y="84"/>
                  <a:pt x="57" y="82"/>
                  <a:pt x="57" y="79"/>
                </a:cubicBezTo>
                <a:close/>
                <a:moveTo>
                  <a:pt x="96" y="115"/>
                </a:moveTo>
                <a:cubicBezTo>
                  <a:pt x="91" y="119"/>
                  <a:pt x="85" y="122"/>
                  <a:pt x="79" y="122"/>
                </a:cubicBezTo>
                <a:cubicBezTo>
                  <a:pt x="73" y="122"/>
                  <a:pt x="67" y="119"/>
                  <a:pt x="63" y="115"/>
                </a:cubicBezTo>
                <a:cubicBezTo>
                  <a:pt x="61" y="113"/>
                  <a:pt x="61" y="110"/>
                  <a:pt x="63" y="108"/>
                </a:cubicBezTo>
                <a:cubicBezTo>
                  <a:pt x="64" y="107"/>
                  <a:pt x="65" y="107"/>
                  <a:pt x="66" y="107"/>
                </a:cubicBezTo>
                <a:cubicBezTo>
                  <a:pt x="67" y="107"/>
                  <a:pt x="68" y="107"/>
                  <a:pt x="69" y="108"/>
                </a:cubicBezTo>
                <a:cubicBezTo>
                  <a:pt x="72" y="111"/>
                  <a:pt x="76" y="113"/>
                  <a:pt x="79" y="113"/>
                </a:cubicBezTo>
                <a:cubicBezTo>
                  <a:pt x="83" y="113"/>
                  <a:pt x="86" y="111"/>
                  <a:pt x="89" y="108"/>
                </a:cubicBezTo>
                <a:cubicBezTo>
                  <a:pt x="90" y="107"/>
                  <a:pt x="91" y="107"/>
                  <a:pt x="92" y="107"/>
                </a:cubicBezTo>
                <a:cubicBezTo>
                  <a:pt x="94" y="107"/>
                  <a:pt x="95" y="107"/>
                  <a:pt x="95" y="108"/>
                </a:cubicBezTo>
                <a:cubicBezTo>
                  <a:pt x="98" y="110"/>
                  <a:pt x="98" y="113"/>
                  <a:pt x="96" y="115"/>
                </a:cubicBezTo>
                <a:close/>
                <a:moveTo>
                  <a:pt x="99" y="84"/>
                </a:moveTo>
                <a:cubicBezTo>
                  <a:pt x="96" y="84"/>
                  <a:pt x="94" y="82"/>
                  <a:pt x="94" y="80"/>
                </a:cubicBezTo>
                <a:cubicBezTo>
                  <a:pt x="94" y="77"/>
                  <a:pt x="96" y="75"/>
                  <a:pt x="99" y="75"/>
                </a:cubicBezTo>
                <a:cubicBezTo>
                  <a:pt x="101" y="75"/>
                  <a:pt x="103" y="77"/>
                  <a:pt x="103" y="80"/>
                </a:cubicBezTo>
                <a:cubicBezTo>
                  <a:pt x="103" y="82"/>
                  <a:pt x="101" y="84"/>
                  <a:pt x="99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7EE509F5-D639-0E4D-3972-E33C0A171F60}"/>
              </a:ext>
            </a:extLst>
          </p:cNvPr>
          <p:cNvSpPr>
            <a:spLocks noEditPoints="1"/>
          </p:cNvSpPr>
          <p:nvPr/>
        </p:nvSpPr>
        <p:spPr bwMode="auto">
          <a:xfrm>
            <a:off x="10661651" y="3022600"/>
            <a:ext cx="223838" cy="254000"/>
          </a:xfrm>
          <a:custGeom>
            <a:avLst/>
            <a:gdLst>
              <a:gd name="T0" fmla="*/ 69 w 141"/>
              <a:gd name="T1" fmla="*/ 1 h 160"/>
              <a:gd name="T2" fmla="*/ 72 w 141"/>
              <a:gd name="T3" fmla="*/ 0 h 160"/>
              <a:gd name="T4" fmla="*/ 69 w 141"/>
              <a:gd name="T5" fmla="*/ 1 h 160"/>
              <a:gd name="T6" fmla="*/ 74 w 141"/>
              <a:gd name="T7" fmla="*/ 0 h 160"/>
              <a:gd name="T8" fmla="*/ 103 w 141"/>
              <a:gd name="T9" fmla="*/ 56 h 160"/>
              <a:gd name="T10" fmla="*/ 126 w 141"/>
              <a:gd name="T11" fmla="*/ 56 h 160"/>
              <a:gd name="T12" fmla="*/ 130 w 141"/>
              <a:gd name="T13" fmla="*/ 51 h 160"/>
              <a:gd name="T14" fmla="*/ 74 w 141"/>
              <a:gd name="T15" fmla="*/ 0 h 160"/>
              <a:gd name="T16" fmla="*/ 75 w 141"/>
              <a:gd name="T17" fmla="*/ 11 h 160"/>
              <a:gd name="T18" fmla="*/ 75 w 141"/>
              <a:gd name="T19" fmla="*/ 56 h 160"/>
              <a:gd name="T20" fmla="*/ 93 w 141"/>
              <a:gd name="T21" fmla="*/ 56 h 160"/>
              <a:gd name="T22" fmla="*/ 75 w 141"/>
              <a:gd name="T23" fmla="*/ 11 h 160"/>
              <a:gd name="T24" fmla="*/ 67 w 141"/>
              <a:gd name="T25" fmla="*/ 1 h 160"/>
              <a:gd name="T26" fmla="*/ 10 w 141"/>
              <a:gd name="T27" fmla="*/ 52 h 160"/>
              <a:gd name="T28" fmla="*/ 15 w 141"/>
              <a:gd name="T29" fmla="*/ 57 h 160"/>
              <a:gd name="T30" fmla="*/ 38 w 141"/>
              <a:gd name="T31" fmla="*/ 57 h 160"/>
              <a:gd name="T32" fmla="*/ 67 w 141"/>
              <a:gd name="T33" fmla="*/ 1 h 160"/>
              <a:gd name="T34" fmla="*/ 65 w 141"/>
              <a:gd name="T35" fmla="*/ 56 h 160"/>
              <a:gd name="T36" fmla="*/ 65 w 141"/>
              <a:gd name="T37" fmla="*/ 11 h 160"/>
              <a:gd name="T38" fmla="*/ 47 w 141"/>
              <a:gd name="T39" fmla="*/ 56 h 160"/>
              <a:gd name="T40" fmla="*/ 65 w 141"/>
              <a:gd name="T41" fmla="*/ 56 h 160"/>
              <a:gd name="T42" fmla="*/ 19 w 141"/>
              <a:gd name="T43" fmla="*/ 109 h 160"/>
              <a:gd name="T44" fmla="*/ 70 w 141"/>
              <a:gd name="T45" fmla="*/ 160 h 160"/>
              <a:gd name="T46" fmla="*/ 121 w 141"/>
              <a:gd name="T47" fmla="*/ 109 h 160"/>
              <a:gd name="T48" fmla="*/ 121 w 141"/>
              <a:gd name="T49" fmla="*/ 66 h 160"/>
              <a:gd name="T50" fmla="*/ 19 w 141"/>
              <a:gd name="T51" fmla="*/ 66 h 160"/>
              <a:gd name="T52" fmla="*/ 19 w 141"/>
              <a:gd name="T53" fmla="*/ 109 h 160"/>
              <a:gd name="T54" fmla="*/ 89 w 141"/>
              <a:gd name="T55" fmla="*/ 85 h 160"/>
              <a:gd name="T56" fmla="*/ 93 w 141"/>
              <a:gd name="T57" fmla="*/ 89 h 160"/>
              <a:gd name="T58" fmla="*/ 89 w 141"/>
              <a:gd name="T59" fmla="*/ 94 h 160"/>
              <a:gd name="T60" fmla="*/ 85 w 141"/>
              <a:gd name="T61" fmla="*/ 89 h 160"/>
              <a:gd name="T62" fmla="*/ 89 w 141"/>
              <a:gd name="T63" fmla="*/ 85 h 160"/>
              <a:gd name="T64" fmla="*/ 60 w 141"/>
              <a:gd name="T65" fmla="*/ 119 h 160"/>
              <a:gd name="T66" fmla="*/ 70 w 141"/>
              <a:gd name="T67" fmla="*/ 123 h 160"/>
              <a:gd name="T68" fmla="*/ 80 w 141"/>
              <a:gd name="T69" fmla="*/ 119 h 160"/>
              <a:gd name="T70" fmla="*/ 84 w 141"/>
              <a:gd name="T71" fmla="*/ 117 h 160"/>
              <a:gd name="T72" fmla="*/ 87 w 141"/>
              <a:gd name="T73" fmla="*/ 119 h 160"/>
              <a:gd name="T74" fmla="*/ 87 w 141"/>
              <a:gd name="T75" fmla="*/ 125 h 160"/>
              <a:gd name="T76" fmla="*/ 70 w 141"/>
              <a:gd name="T77" fmla="*/ 132 h 160"/>
              <a:gd name="T78" fmla="*/ 54 w 141"/>
              <a:gd name="T79" fmla="*/ 125 h 160"/>
              <a:gd name="T80" fmla="*/ 54 w 141"/>
              <a:gd name="T81" fmla="*/ 119 h 160"/>
              <a:gd name="T82" fmla="*/ 57 w 141"/>
              <a:gd name="T83" fmla="*/ 117 h 160"/>
              <a:gd name="T84" fmla="*/ 60 w 141"/>
              <a:gd name="T85" fmla="*/ 119 h 160"/>
              <a:gd name="T86" fmla="*/ 52 w 141"/>
              <a:gd name="T87" fmla="*/ 85 h 160"/>
              <a:gd name="T88" fmla="*/ 56 w 141"/>
              <a:gd name="T89" fmla="*/ 89 h 160"/>
              <a:gd name="T90" fmla="*/ 52 w 141"/>
              <a:gd name="T91" fmla="*/ 94 h 160"/>
              <a:gd name="T92" fmla="*/ 47 w 141"/>
              <a:gd name="T93" fmla="*/ 89 h 160"/>
              <a:gd name="T94" fmla="*/ 52 w 141"/>
              <a:gd name="T95" fmla="*/ 85 h 160"/>
              <a:gd name="T96" fmla="*/ 131 w 141"/>
              <a:gd name="T97" fmla="*/ 78 h 160"/>
              <a:gd name="T98" fmla="*/ 131 w 141"/>
              <a:gd name="T99" fmla="*/ 110 h 160"/>
              <a:gd name="T100" fmla="*/ 141 w 141"/>
              <a:gd name="T101" fmla="*/ 94 h 160"/>
              <a:gd name="T102" fmla="*/ 131 w 141"/>
              <a:gd name="T103" fmla="*/ 78 h 160"/>
              <a:gd name="T104" fmla="*/ 0 w 141"/>
              <a:gd name="T105" fmla="*/ 94 h 160"/>
              <a:gd name="T106" fmla="*/ 10 w 141"/>
              <a:gd name="T107" fmla="*/ 111 h 160"/>
              <a:gd name="T108" fmla="*/ 10 w 141"/>
              <a:gd name="T109" fmla="*/ 78 h 160"/>
              <a:gd name="T110" fmla="*/ 0 w 141"/>
              <a:gd name="T111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1" h="160">
                <a:moveTo>
                  <a:pt x="69" y="1"/>
                </a:moveTo>
                <a:cubicBezTo>
                  <a:pt x="70" y="0"/>
                  <a:pt x="71" y="0"/>
                  <a:pt x="72" y="0"/>
                </a:cubicBezTo>
                <a:cubicBezTo>
                  <a:pt x="71" y="0"/>
                  <a:pt x="69" y="0"/>
                  <a:pt x="69" y="1"/>
                </a:cubicBezTo>
                <a:close/>
                <a:moveTo>
                  <a:pt x="74" y="0"/>
                </a:moveTo>
                <a:cubicBezTo>
                  <a:pt x="90" y="3"/>
                  <a:pt x="102" y="26"/>
                  <a:pt x="103" y="56"/>
                </a:cubicBezTo>
                <a:cubicBezTo>
                  <a:pt x="126" y="56"/>
                  <a:pt x="126" y="56"/>
                  <a:pt x="126" y="56"/>
                </a:cubicBezTo>
                <a:cubicBezTo>
                  <a:pt x="129" y="56"/>
                  <a:pt x="131" y="54"/>
                  <a:pt x="130" y="51"/>
                </a:cubicBezTo>
                <a:cubicBezTo>
                  <a:pt x="126" y="24"/>
                  <a:pt x="103" y="2"/>
                  <a:pt x="74" y="0"/>
                </a:cubicBezTo>
                <a:close/>
                <a:moveTo>
                  <a:pt x="75" y="11"/>
                </a:moveTo>
                <a:cubicBezTo>
                  <a:pt x="75" y="56"/>
                  <a:pt x="75" y="56"/>
                  <a:pt x="75" y="56"/>
                </a:cubicBezTo>
                <a:cubicBezTo>
                  <a:pt x="93" y="56"/>
                  <a:pt x="93" y="56"/>
                  <a:pt x="93" y="56"/>
                </a:cubicBezTo>
                <a:cubicBezTo>
                  <a:pt x="93" y="33"/>
                  <a:pt x="84" y="15"/>
                  <a:pt x="75" y="11"/>
                </a:cubicBezTo>
                <a:close/>
                <a:moveTo>
                  <a:pt x="67" y="1"/>
                </a:moveTo>
                <a:cubicBezTo>
                  <a:pt x="38" y="2"/>
                  <a:pt x="15" y="24"/>
                  <a:pt x="10" y="52"/>
                </a:cubicBezTo>
                <a:cubicBezTo>
                  <a:pt x="10" y="54"/>
                  <a:pt x="12" y="57"/>
                  <a:pt x="15" y="57"/>
                </a:cubicBezTo>
                <a:cubicBezTo>
                  <a:pt x="38" y="57"/>
                  <a:pt x="38" y="57"/>
                  <a:pt x="38" y="57"/>
                </a:cubicBezTo>
                <a:cubicBezTo>
                  <a:pt x="39" y="27"/>
                  <a:pt x="51" y="4"/>
                  <a:pt x="67" y="1"/>
                </a:cubicBezTo>
                <a:close/>
                <a:moveTo>
                  <a:pt x="65" y="56"/>
                </a:moveTo>
                <a:cubicBezTo>
                  <a:pt x="65" y="11"/>
                  <a:pt x="65" y="11"/>
                  <a:pt x="65" y="11"/>
                </a:cubicBezTo>
                <a:cubicBezTo>
                  <a:pt x="56" y="15"/>
                  <a:pt x="48" y="33"/>
                  <a:pt x="47" y="56"/>
                </a:cubicBezTo>
                <a:lnTo>
                  <a:pt x="65" y="56"/>
                </a:lnTo>
                <a:close/>
                <a:moveTo>
                  <a:pt x="19" y="109"/>
                </a:moveTo>
                <a:cubicBezTo>
                  <a:pt x="19" y="137"/>
                  <a:pt x="42" y="160"/>
                  <a:pt x="70" y="160"/>
                </a:cubicBezTo>
                <a:cubicBezTo>
                  <a:pt x="99" y="160"/>
                  <a:pt x="121" y="137"/>
                  <a:pt x="121" y="109"/>
                </a:cubicBezTo>
                <a:cubicBezTo>
                  <a:pt x="121" y="66"/>
                  <a:pt x="121" y="66"/>
                  <a:pt x="121" y="66"/>
                </a:cubicBezTo>
                <a:cubicBezTo>
                  <a:pt x="19" y="66"/>
                  <a:pt x="19" y="66"/>
                  <a:pt x="19" y="66"/>
                </a:cubicBezTo>
                <a:lnTo>
                  <a:pt x="19" y="109"/>
                </a:lnTo>
                <a:close/>
                <a:moveTo>
                  <a:pt x="89" y="85"/>
                </a:moveTo>
                <a:cubicBezTo>
                  <a:pt x="91" y="85"/>
                  <a:pt x="93" y="87"/>
                  <a:pt x="93" y="89"/>
                </a:cubicBezTo>
                <a:cubicBezTo>
                  <a:pt x="93" y="92"/>
                  <a:pt x="91" y="94"/>
                  <a:pt x="89" y="94"/>
                </a:cubicBezTo>
                <a:cubicBezTo>
                  <a:pt x="87" y="94"/>
                  <a:pt x="85" y="92"/>
                  <a:pt x="85" y="89"/>
                </a:cubicBezTo>
                <a:cubicBezTo>
                  <a:pt x="84" y="87"/>
                  <a:pt x="87" y="85"/>
                  <a:pt x="89" y="85"/>
                </a:cubicBezTo>
                <a:close/>
                <a:moveTo>
                  <a:pt x="60" y="119"/>
                </a:moveTo>
                <a:cubicBezTo>
                  <a:pt x="63" y="121"/>
                  <a:pt x="67" y="123"/>
                  <a:pt x="70" y="123"/>
                </a:cubicBezTo>
                <a:cubicBezTo>
                  <a:pt x="74" y="123"/>
                  <a:pt x="77" y="121"/>
                  <a:pt x="80" y="119"/>
                </a:cubicBezTo>
                <a:cubicBezTo>
                  <a:pt x="81" y="118"/>
                  <a:pt x="82" y="117"/>
                  <a:pt x="84" y="117"/>
                </a:cubicBezTo>
                <a:cubicBezTo>
                  <a:pt x="85" y="117"/>
                  <a:pt x="86" y="118"/>
                  <a:pt x="87" y="119"/>
                </a:cubicBezTo>
                <a:cubicBezTo>
                  <a:pt x="89" y="121"/>
                  <a:pt x="89" y="123"/>
                  <a:pt x="87" y="125"/>
                </a:cubicBezTo>
                <a:cubicBezTo>
                  <a:pt x="82" y="129"/>
                  <a:pt x="76" y="132"/>
                  <a:pt x="70" y="132"/>
                </a:cubicBezTo>
                <a:cubicBezTo>
                  <a:pt x="63" y="132"/>
                  <a:pt x="58" y="129"/>
                  <a:pt x="54" y="125"/>
                </a:cubicBezTo>
                <a:cubicBezTo>
                  <a:pt x="52" y="123"/>
                  <a:pt x="52" y="120"/>
                  <a:pt x="54" y="119"/>
                </a:cubicBezTo>
                <a:cubicBezTo>
                  <a:pt x="55" y="118"/>
                  <a:pt x="56" y="117"/>
                  <a:pt x="57" y="117"/>
                </a:cubicBezTo>
                <a:cubicBezTo>
                  <a:pt x="58" y="117"/>
                  <a:pt x="59" y="118"/>
                  <a:pt x="60" y="119"/>
                </a:cubicBezTo>
                <a:close/>
                <a:moveTo>
                  <a:pt x="52" y="85"/>
                </a:moveTo>
                <a:cubicBezTo>
                  <a:pt x="54" y="85"/>
                  <a:pt x="56" y="87"/>
                  <a:pt x="56" y="89"/>
                </a:cubicBezTo>
                <a:cubicBezTo>
                  <a:pt x="56" y="92"/>
                  <a:pt x="54" y="94"/>
                  <a:pt x="52" y="94"/>
                </a:cubicBezTo>
                <a:cubicBezTo>
                  <a:pt x="49" y="94"/>
                  <a:pt x="47" y="92"/>
                  <a:pt x="47" y="89"/>
                </a:cubicBezTo>
                <a:cubicBezTo>
                  <a:pt x="47" y="87"/>
                  <a:pt x="49" y="85"/>
                  <a:pt x="52" y="85"/>
                </a:cubicBezTo>
                <a:close/>
                <a:moveTo>
                  <a:pt x="131" y="78"/>
                </a:moveTo>
                <a:cubicBezTo>
                  <a:pt x="131" y="110"/>
                  <a:pt x="131" y="110"/>
                  <a:pt x="131" y="110"/>
                </a:cubicBezTo>
                <a:cubicBezTo>
                  <a:pt x="136" y="107"/>
                  <a:pt x="141" y="101"/>
                  <a:pt x="141" y="94"/>
                </a:cubicBezTo>
                <a:cubicBezTo>
                  <a:pt x="141" y="88"/>
                  <a:pt x="136" y="82"/>
                  <a:pt x="131" y="78"/>
                </a:cubicBezTo>
                <a:close/>
                <a:moveTo>
                  <a:pt x="0" y="94"/>
                </a:moveTo>
                <a:cubicBezTo>
                  <a:pt x="0" y="101"/>
                  <a:pt x="4" y="107"/>
                  <a:pt x="10" y="111"/>
                </a:cubicBezTo>
                <a:cubicBezTo>
                  <a:pt x="10" y="78"/>
                  <a:pt x="10" y="78"/>
                  <a:pt x="10" y="78"/>
                </a:cubicBezTo>
                <a:cubicBezTo>
                  <a:pt x="4" y="82"/>
                  <a:pt x="0" y="87"/>
                  <a:pt x="0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40CF5FAA-0306-35D4-2843-93079A91E991}"/>
              </a:ext>
            </a:extLst>
          </p:cNvPr>
          <p:cNvSpPr>
            <a:spLocks noEditPoints="1"/>
          </p:cNvSpPr>
          <p:nvPr/>
        </p:nvSpPr>
        <p:spPr bwMode="auto">
          <a:xfrm>
            <a:off x="6257926" y="2471738"/>
            <a:ext cx="223838" cy="254000"/>
          </a:xfrm>
          <a:custGeom>
            <a:avLst/>
            <a:gdLst>
              <a:gd name="T0" fmla="*/ 131 w 141"/>
              <a:gd name="T1" fmla="*/ 72 h 160"/>
              <a:gd name="T2" fmla="*/ 131 w 141"/>
              <a:gd name="T3" fmla="*/ 113 h 160"/>
              <a:gd name="T4" fmla="*/ 141 w 141"/>
              <a:gd name="T5" fmla="*/ 72 h 160"/>
              <a:gd name="T6" fmla="*/ 70 w 141"/>
              <a:gd name="T7" fmla="*/ 0 h 160"/>
              <a:gd name="T8" fmla="*/ 14 w 141"/>
              <a:gd name="T9" fmla="*/ 48 h 160"/>
              <a:gd name="T10" fmla="*/ 127 w 141"/>
              <a:gd name="T11" fmla="*/ 48 h 160"/>
              <a:gd name="T12" fmla="*/ 70 w 141"/>
              <a:gd name="T13" fmla="*/ 0 h 160"/>
              <a:gd name="T14" fmla="*/ 70 w 141"/>
              <a:gd name="T15" fmla="*/ 101 h 160"/>
              <a:gd name="T16" fmla="*/ 19 w 141"/>
              <a:gd name="T17" fmla="*/ 85 h 160"/>
              <a:gd name="T18" fmla="*/ 36 w 141"/>
              <a:gd name="T19" fmla="*/ 147 h 160"/>
              <a:gd name="T20" fmla="*/ 75 w 141"/>
              <a:gd name="T21" fmla="*/ 160 h 160"/>
              <a:gd name="T22" fmla="*/ 122 w 141"/>
              <a:gd name="T23" fmla="*/ 86 h 160"/>
              <a:gd name="T24" fmla="*/ 87 w 141"/>
              <a:gd name="T25" fmla="*/ 125 h 160"/>
              <a:gd name="T26" fmla="*/ 54 w 141"/>
              <a:gd name="T27" fmla="*/ 125 h 160"/>
              <a:gd name="T28" fmla="*/ 57 w 141"/>
              <a:gd name="T29" fmla="*/ 117 h 160"/>
              <a:gd name="T30" fmla="*/ 70 w 141"/>
              <a:gd name="T31" fmla="*/ 123 h 160"/>
              <a:gd name="T32" fmla="*/ 83 w 141"/>
              <a:gd name="T33" fmla="*/ 117 h 160"/>
              <a:gd name="T34" fmla="*/ 87 w 141"/>
              <a:gd name="T35" fmla="*/ 125 h 160"/>
              <a:gd name="T36" fmla="*/ 70 w 141"/>
              <a:gd name="T37" fmla="*/ 20 h 160"/>
              <a:gd name="T38" fmla="*/ 42 w 141"/>
              <a:gd name="T39" fmla="*/ 58 h 160"/>
              <a:gd name="T40" fmla="*/ 94 w 141"/>
              <a:gd name="T41" fmla="*/ 105 h 160"/>
              <a:gd name="T42" fmla="*/ 75 w 141"/>
              <a:gd name="T43" fmla="*/ 86 h 160"/>
              <a:gd name="T44" fmla="*/ 19 w 141"/>
              <a:gd name="T45" fmla="*/ 80 h 160"/>
              <a:gd name="T46" fmla="*/ 117 w 141"/>
              <a:gd name="T47" fmla="*/ 76 h 160"/>
              <a:gd name="T48" fmla="*/ 121 w 141"/>
              <a:gd name="T49" fmla="*/ 71 h 160"/>
              <a:gd name="T50" fmla="*/ 42 w 141"/>
              <a:gd name="T51" fmla="*/ 66 h 160"/>
              <a:gd name="T52" fmla="*/ 19 w 141"/>
              <a:gd name="T53" fmla="*/ 80 h 160"/>
              <a:gd name="T54" fmla="*/ 65 w 141"/>
              <a:gd name="T55" fmla="*/ 86 h 160"/>
              <a:gd name="T56" fmla="*/ 46 w 141"/>
              <a:gd name="T57" fmla="*/ 105 h 160"/>
              <a:gd name="T58" fmla="*/ 0 w 141"/>
              <a:gd name="T59" fmla="*/ 100 h 160"/>
              <a:gd name="T60" fmla="*/ 10 w 141"/>
              <a:gd name="T61" fmla="*/ 72 h 160"/>
              <a:gd name="T62" fmla="*/ 0 w 141"/>
              <a:gd name="T63" fmla="*/ 7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1" h="160">
                <a:moveTo>
                  <a:pt x="130" y="58"/>
                </a:moveTo>
                <a:cubicBezTo>
                  <a:pt x="131" y="62"/>
                  <a:pt x="131" y="67"/>
                  <a:pt x="131" y="72"/>
                </a:cubicBezTo>
                <a:cubicBezTo>
                  <a:pt x="131" y="107"/>
                  <a:pt x="131" y="107"/>
                  <a:pt x="131" y="107"/>
                </a:cubicBezTo>
                <a:cubicBezTo>
                  <a:pt x="131" y="109"/>
                  <a:pt x="131" y="111"/>
                  <a:pt x="131" y="113"/>
                </a:cubicBezTo>
                <a:cubicBezTo>
                  <a:pt x="137" y="111"/>
                  <a:pt x="141" y="106"/>
                  <a:pt x="141" y="100"/>
                </a:cubicBezTo>
                <a:cubicBezTo>
                  <a:pt x="141" y="72"/>
                  <a:pt x="141" y="72"/>
                  <a:pt x="141" y="72"/>
                </a:cubicBezTo>
                <a:cubicBezTo>
                  <a:pt x="141" y="65"/>
                  <a:pt x="137" y="59"/>
                  <a:pt x="130" y="58"/>
                </a:cubicBezTo>
                <a:close/>
                <a:moveTo>
                  <a:pt x="70" y="0"/>
                </a:moveTo>
                <a:cubicBezTo>
                  <a:pt x="38" y="0"/>
                  <a:pt x="12" y="21"/>
                  <a:pt x="3" y="51"/>
                </a:cubicBezTo>
                <a:cubicBezTo>
                  <a:pt x="6" y="49"/>
                  <a:pt x="10" y="48"/>
                  <a:pt x="14" y="48"/>
                </a:cubicBezTo>
                <a:cubicBezTo>
                  <a:pt x="23" y="26"/>
                  <a:pt x="45" y="10"/>
                  <a:pt x="70" y="10"/>
                </a:cubicBezTo>
                <a:cubicBezTo>
                  <a:pt x="96" y="10"/>
                  <a:pt x="117" y="25"/>
                  <a:pt x="127" y="48"/>
                </a:cubicBezTo>
                <a:cubicBezTo>
                  <a:pt x="131" y="48"/>
                  <a:pt x="135" y="49"/>
                  <a:pt x="138" y="51"/>
                </a:cubicBezTo>
                <a:cubicBezTo>
                  <a:pt x="129" y="22"/>
                  <a:pt x="102" y="0"/>
                  <a:pt x="70" y="0"/>
                </a:cubicBezTo>
                <a:close/>
                <a:moveTo>
                  <a:pt x="94" y="113"/>
                </a:moveTo>
                <a:cubicBezTo>
                  <a:pt x="84" y="113"/>
                  <a:pt x="75" y="109"/>
                  <a:pt x="70" y="101"/>
                </a:cubicBezTo>
                <a:cubicBezTo>
                  <a:pt x="65" y="108"/>
                  <a:pt x="56" y="113"/>
                  <a:pt x="47" y="113"/>
                </a:cubicBezTo>
                <a:cubicBezTo>
                  <a:pt x="32" y="113"/>
                  <a:pt x="19" y="101"/>
                  <a:pt x="19" y="85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19" y="123"/>
                  <a:pt x="25" y="137"/>
                  <a:pt x="36" y="147"/>
                </a:cubicBezTo>
                <a:cubicBezTo>
                  <a:pt x="45" y="156"/>
                  <a:pt x="58" y="160"/>
                  <a:pt x="70" y="160"/>
                </a:cubicBezTo>
                <a:cubicBezTo>
                  <a:pt x="75" y="160"/>
                  <a:pt x="75" y="160"/>
                  <a:pt x="75" y="160"/>
                </a:cubicBezTo>
                <a:cubicBezTo>
                  <a:pt x="101" y="158"/>
                  <a:pt x="122" y="134"/>
                  <a:pt x="122" y="107"/>
                </a:cubicBezTo>
                <a:cubicBezTo>
                  <a:pt x="122" y="86"/>
                  <a:pt x="122" y="86"/>
                  <a:pt x="122" y="86"/>
                </a:cubicBezTo>
                <a:cubicBezTo>
                  <a:pt x="122" y="101"/>
                  <a:pt x="109" y="113"/>
                  <a:pt x="94" y="113"/>
                </a:cubicBezTo>
                <a:close/>
                <a:moveTo>
                  <a:pt x="87" y="125"/>
                </a:moveTo>
                <a:cubicBezTo>
                  <a:pt x="82" y="130"/>
                  <a:pt x="76" y="132"/>
                  <a:pt x="70" y="132"/>
                </a:cubicBezTo>
                <a:cubicBezTo>
                  <a:pt x="64" y="132"/>
                  <a:pt x="58" y="130"/>
                  <a:pt x="54" y="125"/>
                </a:cubicBezTo>
                <a:cubicBezTo>
                  <a:pt x="52" y="123"/>
                  <a:pt x="52" y="120"/>
                  <a:pt x="54" y="119"/>
                </a:cubicBezTo>
                <a:cubicBezTo>
                  <a:pt x="55" y="118"/>
                  <a:pt x="56" y="117"/>
                  <a:pt x="57" y="117"/>
                </a:cubicBezTo>
                <a:cubicBezTo>
                  <a:pt x="58" y="117"/>
                  <a:pt x="59" y="118"/>
                  <a:pt x="60" y="119"/>
                </a:cubicBezTo>
                <a:cubicBezTo>
                  <a:pt x="63" y="122"/>
                  <a:pt x="66" y="123"/>
                  <a:pt x="70" y="123"/>
                </a:cubicBezTo>
                <a:cubicBezTo>
                  <a:pt x="73" y="123"/>
                  <a:pt x="77" y="122"/>
                  <a:pt x="80" y="119"/>
                </a:cubicBezTo>
                <a:cubicBezTo>
                  <a:pt x="81" y="118"/>
                  <a:pt x="82" y="117"/>
                  <a:pt x="83" y="117"/>
                </a:cubicBezTo>
                <a:cubicBezTo>
                  <a:pt x="84" y="117"/>
                  <a:pt x="86" y="118"/>
                  <a:pt x="86" y="119"/>
                </a:cubicBezTo>
                <a:cubicBezTo>
                  <a:pt x="89" y="121"/>
                  <a:pt x="89" y="124"/>
                  <a:pt x="87" y="125"/>
                </a:cubicBezTo>
                <a:close/>
                <a:moveTo>
                  <a:pt x="90" y="24"/>
                </a:moveTo>
                <a:cubicBezTo>
                  <a:pt x="84" y="21"/>
                  <a:pt x="77" y="20"/>
                  <a:pt x="70" y="20"/>
                </a:cubicBezTo>
                <a:cubicBezTo>
                  <a:pt x="46" y="20"/>
                  <a:pt x="27" y="36"/>
                  <a:pt x="21" y="58"/>
                </a:cubicBezTo>
                <a:cubicBezTo>
                  <a:pt x="42" y="58"/>
                  <a:pt x="42" y="58"/>
                  <a:pt x="42" y="58"/>
                </a:cubicBezTo>
                <a:cubicBezTo>
                  <a:pt x="64" y="58"/>
                  <a:pt x="83" y="44"/>
                  <a:pt x="90" y="24"/>
                </a:cubicBezTo>
                <a:close/>
                <a:moveTo>
                  <a:pt x="94" y="105"/>
                </a:moveTo>
                <a:cubicBezTo>
                  <a:pt x="104" y="105"/>
                  <a:pt x="113" y="96"/>
                  <a:pt x="113" y="86"/>
                </a:cubicBezTo>
                <a:cubicBezTo>
                  <a:pt x="75" y="86"/>
                  <a:pt x="75" y="86"/>
                  <a:pt x="75" y="86"/>
                </a:cubicBezTo>
                <a:cubicBezTo>
                  <a:pt x="75" y="96"/>
                  <a:pt x="83" y="105"/>
                  <a:pt x="94" y="105"/>
                </a:cubicBezTo>
                <a:close/>
                <a:moveTo>
                  <a:pt x="19" y="80"/>
                </a:moveTo>
                <a:cubicBezTo>
                  <a:pt x="19" y="78"/>
                  <a:pt x="21" y="76"/>
                  <a:pt x="23" y="76"/>
                </a:cubicBezTo>
                <a:cubicBezTo>
                  <a:pt x="117" y="76"/>
                  <a:pt x="117" y="76"/>
                  <a:pt x="117" y="76"/>
                </a:cubicBezTo>
                <a:cubicBezTo>
                  <a:pt x="119" y="76"/>
                  <a:pt x="121" y="78"/>
                  <a:pt x="121" y="80"/>
                </a:cubicBezTo>
                <a:cubicBezTo>
                  <a:pt x="121" y="71"/>
                  <a:pt x="121" y="71"/>
                  <a:pt x="121" y="71"/>
                </a:cubicBezTo>
                <a:cubicBezTo>
                  <a:pt x="122" y="53"/>
                  <a:pt x="112" y="38"/>
                  <a:pt x="99" y="28"/>
                </a:cubicBezTo>
                <a:cubicBezTo>
                  <a:pt x="90" y="51"/>
                  <a:pt x="67" y="66"/>
                  <a:pt x="42" y="66"/>
                </a:cubicBezTo>
                <a:cubicBezTo>
                  <a:pt x="19" y="66"/>
                  <a:pt x="19" y="66"/>
                  <a:pt x="19" y="66"/>
                </a:cubicBezTo>
                <a:lnTo>
                  <a:pt x="19" y="80"/>
                </a:lnTo>
                <a:close/>
                <a:moveTo>
                  <a:pt x="46" y="105"/>
                </a:moveTo>
                <a:cubicBezTo>
                  <a:pt x="57" y="105"/>
                  <a:pt x="65" y="96"/>
                  <a:pt x="65" y="86"/>
                </a:cubicBezTo>
                <a:cubicBezTo>
                  <a:pt x="28" y="86"/>
                  <a:pt x="28" y="86"/>
                  <a:pt x="28" y="86"/>
                </a:cubicBezTo>
                <a:cubicBezTo>
                  <a:pt x="28" y="96"/>
                  <a:pt x="36" y="105"/>
                  <a:pt x="46" y="105"/>
                </a:cubicBezTo>
                <a:close/>
                <a:moveTo>
                  <a:pt x="0" y="72"/>
                </a:moveTo>
                <a:cubicBezTo>
                  <a:pt x="0" y="100"/>
                  <a:pt x="0" y="100"/>
                  <a:pt x="0" y="100"/>
                </a:cubicBezTo>
                <a:cubicBezTo>
                  <a:pt x="0" y="106"/>
                  <a:pt x="4" y="111"/>
                  <a:pt x="10" y="113"/>
                </a:cubicBezTo>
                <a:cubicBezTo>
                  <a:pt x="10" y="72"/>
                  <a:pt x="10" y="72"/>
                  <a:pt x="10" y="72"/>
                </a:cubicBezTo>
                <a:cubicBezTo>
                  <a:pt x="10" y="67"/>
                  <a:pt x="10" y="62"/>
                  <a:pt x="11" y="58"/>
                </a:cubicBezTo>
                <a:cubicBezTo>
                  <a:pt x="4" y="59"/>
                  <a:pt x="0" y="65"/>
                  <a:pt x="0" y="7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E7C2290E-E935-D5D4-A86C-43DDBCF25FED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3024188"/>
            <a:ext cx="254000" cy="252413"/>
          </a:xfrm>
          <a:custGeom>
            <a:avLst/>
            <a:gdLst>
              <a:gd name="T0" fmla="*/ 80 w 160"/>
              <a:gd name="T1" fmla="*/ 28 h 159"/>
              <a:gd name="T2" fmla="*/ 0 w 160"/>
              <a:gd name="T3" fmla="*/ 70 h 159"/>
              <a:gd name="T4" fmla="*/ 3 w 160"/>
              <a:gd name="T5" fmla="*/ 81 h 159"/>
              <a:gd name="T6" fmla="*/ 19 w 160"/>
              <a:gd name="T7" fmla="*/ 67 h 159"/>
              <a:gd name="T8" fmla="*/ 19 w 160"/>
              <a:gd name="T9" fmla="*/ 64 h 159"/>
              <a:gd name="T10" fmla="*/ 22 w 160"/>
              <a:gd name="T11" fmla="*/ 59 h 159"/>
              <a:gd name="T12" fmla="*/ 80 w 160"/>
              <a:gd name="T13" fmla="*/ 47 h 159"/>
              <a:gd name="T14" fmla="*/ 138 w 160"/>
              <a:gd name="T15" fmla="*/ 59 h 159"/>
              <a:gd name="T16" fmla="*/ 141 w 160"/>
              <a:gd name="T17" fmla="*/ 64 h 159"/>
              <a:gd name="T18" fmla="*/ 141 w 160"/>
              <a:gd name="T19" fmla="*/ 67 h 159"/>
              <a:gd name="T20" fmla="*/ 157 w 160"/>
              <a:gd name="T21" fmla="*/ 81 h 159"/>
              <a:gd name="T22" fmla="*/ 160 w 160"/>
              <a:gd name="T23" fmla="*/ 70 h 159"/>
              <a:gd name="T24" fmla="*/ 80 w 160"/>
              <a:gd name="T25" fmla="*/ 28 h 159"/>
              <a:gd name="T26" fmla="*/ 85 w 160"/>
              <a:gd name="T27" fmla="*/ 19 h 159"/>
              <a:gd name="T28" fmla="*/ 127 w 160"/>
              <a:gd name="T29" fmla="*/ 26 h 159"/>
              <a:gd name="T30" fmla="*/ 80 w 160"/>
              <a:gd name="T31" fmla="*/ 0 h 159"/>
              <a:gd name="T32" fmla="*/ 32 w 160"/>
              <a:gd name="T33" fmla="*/ 26 h 159"/>
              <a:gd name="T34" fmla="*/ 80 w 160"/>
              <a:gd name="T35" fmla="*/ 19 h 159"/>
              <a:gd name="T36" fmla="*/ 85 w 160"/>
              <a:gd name="T37" fmla="*/ 19 h 159"/>
              <a:gd name="T38" fmla="*/ 92 w 160"/>
              <a:gd name="T39" fmla="*/ 56 h 159"/>
              <a:gd name="T40" fmla="*/ 80 w 160"/>
              <a:gd name="T41" fmla="*/ 55 h 159"/>
              <a:gd name="T42" fmla="*/ 28 w 160"/>
              <a:gd name="T43" fmla="*/ 66 h 159"/>
              <a:gd name="T44" fmla="*/ 28 w 160"/>
              <a:gd name="T45" fmla="*/ 93 h 159"/>
              <a:gd name="T46" fmla="*/ 42 w 160"/>
              <a:gd name="T47" fmla="*/ 93 h 159"/>
              <a:gd name="T48" fmla="*/ 92 w 160"/>
              <a:gd name="T49" fmla="*/ 56 h 159"/>
              <a:gd name="T50" fmla="*/ 41 w 160"/>
              <a:gd name="T51" fmla="*/ 102 h 159"/>
              <a:gd name="T52" fmla="*/ 28 w 160"/>
              <a:gd name="T53" fmla="*/ 102 h 159"/>
              <a:gd name="T54" fmla="*/ 28 w 160"/>
              <a:gd name="T55" fmla="*/ 107 h 159"/>
              <a:gd name="T56" fmla="*/ 79 w 160"/>
              <a:gd name="T57" fmla="*/ 159 h 159"/>
              <a:gd name="T58" fmla="*/ 131 w 160"/>
              <a:gd name="T59" fmla="*/ 107 h 159"/>
              <a:gd name="T60" fmla="*/ 131 w 160"/>
              <a:gd name="T61" fmla="*/ 66 h 159"/>
              <a:gd name="T62" fmla="*/ 102 w 160"/>
              <a:gd name="T63" fmla="*/ 57 h 159"/>
              <a:gd name="T64" fmla="*/ 41 w 160"/>
              <a:gd name="T65" fmla="*/ 102 h 159"/>
              <a:gd name="T66" fmla="*/ 96 w 160"/>
              <a:gd name="T67" fmla="*/ 124 h 159"/>
              <a:gd name="T68" fmla="*/ 80 w 160"/>
              <a:gd name="T69" fmla="*/ 130 h 159"/>
              <a:gd name="T70" fmla="*/ 63 w 160"/>
              <a:gd name="T71" fmla="*/ 124 h 159"/>
              <a:gd name="T72" fmla="*/ 63 w 160"/>
              <a:gd name="T73" fmla="*/ 117 h 159"/>
              <a:gd name="T74" fmla="*/ 66 w 160"/>
              <a:gd name="T75" fmla="*/ 116 h 159"/>
              <a:gd name="T76" fmla="*/ 70 w 160"/>
              <a:gd name="T77" fmla="*/ 117 h 159"/>
              <a:gd name="T78" fmla="*/ 79 w 160"/>
              <a:gd name="T79" fmla="*/ 121 h 159"/>
              <a:gd name="T80" fmla="*/ 89 w 160"/>
              <a:gd name="T81" fmla="*/ 117 h 159"/>
              <a:gd name="T82" fmla="*/ 93 w 160"/>
              <a:gd name="T83" fmla="*/ 116 h 159"/>
              <a:gd name="T84" fmla="*/ 96 w 160"/>
              <a:gd name="T85" fmla="*/ 117 h 159"/>
              <a:gd name="T86" fmla="*/ 96 w 160"/>
              <a:gd name="T87" fmla="*/ 124 h 159"/>
              <a:gd name="T88" fmla="*/ 103 w 160"/>
              <a:gd name="T89" fmla="*/ 89 h 159"/>
              <a:gd name="T90" fmla="*/ 99 w 160"/>
              <a:gd name="T91" fmla="*/ 93 h 159"/>
              <a:gd name="T92" fmla="*/ 94 w 160"/>
              <a:gd name="T93" fmla="*/ 89 h 159"/>
              <a:gd name="T94" fmla="*/ 99 w 160"/>
              <a:gd name="T95" fmla="*/ 84 h 159"/>
              <a:gd name="T96" fmla="*/ 103 w 160"/>
              <a:gd name="T97" fmla="*/ 89 h 159"/>
              <a:gd name="T98" fmla="*/ 9 w 160"/>
              <a:gd name="T99" fmla="*/ 93 h 159"/>
              <a:gd name="T100" fmla="*/ 19 w 160"/>
              <a:gd name="T101" fmla="*/ 110 h 159"/>
              <a:gd name="T102" fmla="*/ 19 w 160"/>
              <a:gd name="T103" fmla="*/ 77 h 159"/>
              <a:gd name="T104" fmla="*/ 9 w 160"/>
              <a:gd name="T105" fmla="*/ 93 h 159"/>
              <a:gd name="T106" fmla="*/ 141 w 160"/>
              <a:gd name="T107" fmla="*/ 77 h 159"/>
              <a:gd name="T108" fmla="*/ 141 w 160"/>
              <a:gd name="T109" fmla="*/ 110 h 159"/>
              <a:gd name="T110" fmla="*/ 151 w 160"/>
              <a:gd name="T111" fmla="*/ 93 h 159"/>
              <a:gd name="T112" fmla="*/ 141 w 160"/>
              <a:gd name="T113" fmla="*/ 7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59">
                <a:moveTo>
                  <a:pt x="80" y="28"/>
                </a:moveTo>
                <a:cubicBezTo>
                  <a:pt x="36" y="28"/>
                  <a:pt x="0" y="46"/>
                  <a:pt x="0" y="70"/>
                </a:cubicBezTo>
                <a:cubicBezTo>
                  <a:pt x="0" y="74"/>
                  <a:pt x="1" y="78"/>
                  <a:pt x="3" y="81"/>
                </a:cubicBezTo>
                <a:cubicBezTo>
                  <a:pt x="6" y="75"/>
                  <a:pt x="12" y="69"/>
                  <a:pt x="19" y="67"/>
                </a:cubicBezTo>
                <a:cubicBezTo>
                  <a:pt x="19" y="64"/>
                  <a:pt x="19" y="64"/>
                  <a:pt x="19" y="64"/>
                </a:cubicBezTo>
                <a:cubicBezTo>
                  <a:pt x="19" y="62"/>
                  <a:pt x="20" y="61"/>
                  <a:pt x="22" y="59"/>
                </a:cubicBezTo>
                <a:cubicBezTo>
                  <a:pt x="43" y="50"/>
                  <a:pt x="62" y="47"/>
                  <a:pt x="80" y="47"/>
                </a:cubicBezTo>
                <a:cubicBezTo>
                  <a:pt x="98" y="47"/>
                  <a:pt x="118" y="51"/>
                  <a:pt x="138" y="59"/>
                </a:cubicBezTo>
                <a:cubicBezTo>
                  <a:pt x="140" y="61"/>
                  <a:pt x="141" y="62"/>
                  <a:pt x="141" y="64"/>
                </a:cubicBezTo>
                <a:cubicBezTo>
                  <a:pt x="141" y="67"/>
                  <a:pt x="141" y="67"/>
                  <a:pt x="141" y="67"/>
                </a:cubicBezTo>
                <a:cubicBezTo>
                  <a:pt x="148" y="69"/>
                  <a:pt x="154" y="74"/>
                  <a:pt x="157" y="81"/>
                </a:cubicBezTo>
                <a:cubicBezTo>
                  <a:pt x="159" y="78"/>
                  <a:pt x="160" y="74"/>
                  <a:pt x="160" y="70"/>
                </a:cubicBezTo>
                <a:cubicBezTo>
                  <a:pt x="160" y="46"/>
                  <a:pt x="124" y="28"/>
                  <a:pt x="80" y="28"/>
                </a:cubicBezTo>
                <a:close/>
                <a:moveTo>
                  <a:pt x="85" y="19"/>
                </a:moveTo>
                <a:cubicBezTo>
                  <a:pt x="101" y="19"/>
                  <a:pt x="116" y="22"/>
                  <a:pt x="127" y="26"/>
                </a:cubicBezTo>
                <a:cubicBezTo>
                  <a:pt x="120" y="11"/>
                  <a:pt x="102" y="0"/>
                  <a:pt x="80" y="0"/>
                </a:cubicBezTo>
                <a:cubicBezTo>
                  <a:pt x="58" y="0"/>
                  <a:pt x="40" y="11"/>
                  <a:pt x="32" y="26"/>
                </a:cubicBezTo>
                <a:cubicBezTo>
                  <a:pt x="46" y="21"/>
                  <a:pt x="62" y="19"/>
                  <a:pt x="80" y="19"/>
                </a:cubicBezTo>
                <a:cubicBezTo>
                  <a:pt x="82" y="19"/>
                  <a:pt x="83" y="19"/>
                  <a:pt x="85" y="19"/>
                </a:cubicBezTo>
                <a:close/>
                <a:moveTo>
                  <a:pt x="92" y="56"/>
                </a:moveTo>
                <a:cubicBezTo>
                  <a:pt x="88" y="56"/>
                  <a:pt x="83" y="55"/>
                  <a:pt x="80" y="55"/>
                </a:cubicBezTo>
                <a:cubicBezTo>
                  <a:pt x="63" y="55"/>
                  <a:pt x="45" y="59"/>
                  <a:pt x="28" y="66"/>
                </a:cubicBezTo>
                <a:cubicBezTo>
                  <a:pt x="28" y="93"/>
                  <a:pt x="28" y="93"/>
                  <a:pt x="28" y="93"/>
                </a:cubicBezTo>
                <a:cubicBezTo>
                  <a:pt x="42" y="93"/>
                  <a:pt x="42" y="93"/>
                  <a:pt x="42" y="93"/>
                </a:cubicBezTo>
                <a:cubicBezTo>
                  <a:pt x="63" y="93"/>
                  <a:pt x="82" y="82"/>
                  <a:pt x="92" y="56"/>
                </a:cubicBezTo>
                <a:close/>
                <a:moveTo>
                  <a:pt x="41" y="102"/>
                </a:moveTo>
                <a:cubicBezTo>
                  <a:pt x="28" y="102"/>
                  <a:pt x="28" y="102"/>
                  <a:pt x="28" y="102"/>
                </a:cubicBezTo>
                <a:cubicBezTo>
                  <a:pt x="28" y="107"/>
                  <a:pt x="28" y="107"/>
                  <a:pt x="28" y="107"/>
                </a:cubicBezTo>
                <a:cubicBezTo>
                  <a:pt x="28" y="135"/>
                  <a:pt x="51" y="159"/>
                  <a:pt x="79" y="159"/>
                </a:cubicBezTo>
                <a:cubicBezTo>
                  <a:pt x="108" y="159"/>
                  <a:pt x="131" y="136"/>
                  <a:pt x="131" y="107"/>
                </a:cubicBezTo>
                <a:cubicBezTo>
                  <a:pt x="131" y="66"/>
                  <a:pt x="131" y="66"/>
                  <a:pt x="131" y="66"/>
                </a:cubicBezTo>
                <a:cubicBezTo>
                  <a:pt x="121" y="62"/>
                  <a:pt x="112" y="59"/>
                  <a:pt x="102" y="57"/>
                </a:cubicBezTo>
                <a:cubicBezTo>
                  <a:pt x="89" y="89"/>
                  <a:pt x="67" y="102"/>
                  <a:pt x="41" y="102"/>
                </a:cubicBezTo>
                <a:close/>
                <a:moveTo>
                  <a:pt x="96" y="124"/>
                </a:moveTo>
                <a:cubicBezTo>
                  <a:pt x="92" y="128"/>
                  <a:pt x="86" y="130"/>
                  <a:pt x="80" y="130"/>
                </a:cubicBezTo>
                <a:cubicBezTo>
                  <a:pt x="73" y="130"/>
                  <a:pt x="68" y="128"/>
                  <a:pt x="63" y="124"/>
                </a:cubicBezTo>
                <a:cubicBezTo>
                  <a:pt x="61" y="122"/>
                  <a:pt x="61" y="119"/>
                  <a:pt x="63" y="117"/>
                </a:cubicBezTo>
                <a:cubicBezTo>
                  <a:pt x="64" y="116"/>
                  <a:pt x="65" y="116"/>
                  <a:pt x="66" y="116"/>
                </a:cubicBezTo>
                <a:cubicBezTo>
                  <a:pt x="68" y="116"/>
                  <a:pt x="69" y="116"/>
                  <a:pt x="70" y="117"/>
                </a:cubicBezTo>
                <a:cubicBezTo>
                  <a:pt x="72" y="120"/>
                  <a:pt x="76" y="121"/>
                  <a:pt x="79" y="121"/>
                </a:cubicBezTo>
                <a:cubicBezTo>
                  <a:pt x="83" y="121"/>
                  <a:pt x="87" y="120"/>
                  <a:pt x="89" y="117"/>
                </a:cubicBezTo>
                <a:cubicBezTo>
                  <a:pt x="90" y="116"/>
                  <a:pt x="92" y="116"/>
                  <a:pt x="93" y="116"/>
                </a:cubicBezTo>
                <a:cubicBezTo>
                  <a:pt x="94" y="116"/>
                  <a:pt x="95" y="116"/>
                  <a:pt x="96" y="117"/>
                </a:cubicBezTo>
                <a:cubicBezTo>
                  <a:pt x="98" y="119"/>
                  <a:pt x="98" y="122"/>
                  <a:pt x="96" y="124"/>
                </a:cubicBezTo>
                <a:close/>
                <a:moveTo>
                  <a:pt x="103" y="89"/>
                </a:moveTo>
                <a:cubicBezTo>
                  <a:pt x="103" y="91"/>
                  <a:pt x="101" y="93"/>
                  <a:pt x="99" y="93"/>
                </a:cubicBezTo>
                <a:cubicBezTo>
                  <a:pt x="96" y="93"/>
                  <a:pt x="94" y="91"/>
                  <a:pt x="94" y="89"/>
                </a:cubicBezTo>
                <a:cubicBezTo>
                  <a:pt x="94" y="86"/>
                  <a:pt x="96" y="84"/>
                  <a:pt x="99" y="84"/>
                </a:cubicBezTo>
                <a:cubicBezTo>
                  <a:pt x="101" y="84"/>
                  <a:pt x="103" y="86"/>
                  <a:pt x="103" y="89"/>
                </a:cubicBezTo>
                <a:close/>
                <a:moveTo>
                  <a:pt x="9" y="93"/>
                </a:moveTo>
                <a:cubicBezTo>
                  <a:pt x="9" y="100"/>
                  <a:pt x="13" y="106"/>
                  <a:pt x="19" y="110"/>
                </a:cubicBezTo>
                <a:cubicBezTo>
                  <a:pt x="19" y="77"/>
                  <a:pt x="19" y="77"/>
                  <a:pt x="19" y="77"/>
                </a:cubicBezTo>
                <a:cubicBezTo>
                  <a:pt x="13" y="80"/>
                  <a:pt x="9" y="86"/>
                  <a:pt x="9" y="93"/>
                </a:cubicBezTo>
                <a:close/>
                <a:moveTo>
                  <a:pt x="141" y="77"/>
                </a:moveTo>
                <a:cubicBezTo>
                  <a:pt x="141" y="110"/>
                  <a:pt x="141" y="110"/>
                  <a:pt x="141" y="110"/>
                </a:cubicBezTo>
                <a:cubicBezTo>
                  <a:pt x="147" y="106"/>
                  <a:pt x="151" y="100"/>
                  <a:pt x="151" y="93"/>
                </a:cubicBezTo>
                <a:cubicBezTo>
                  <a:pt x="151" y="86"/>
                  <a:pt x="147" y="80"/>
                  <a:pt x="141" y="7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6D908BF0-285F-03C4-02B2-1D7611BA110D}"/>
              </a:ext>
            </a:extLst>
          </p:cNvPr>
          <p:cNvSpPr>
            <a:spLocks noEditPoints="1"/>
          </p:cNvSpPr>
          <p:nvPr/>
        </p:nvSpPr>
        <p:spPr bwMode="auto">
          <a:xfrm>
            <a:off x="2397126" y="3573463"/>
            <a:ext cx="222250" cy="254000"/>
          </a:xfrm>
          <a:custGeom>
            <a:avLst/>
            <a:gdLst>
              <a:gd name="T0" fmla="*/ 70 w 140"/>
              <a:gd name="T1" fmla="*/ 0 h 160"/>
              <a:gd name="T2" fmla="*/ 18 w 140"/>
              <a:gd name="T3" fmla="*/ 52 h 160"/>
              <a:gd name="T4" fmla="*/ 18 w 140"/>
              <a:gd name="T5" fmla="*/ 57 h 160"/>
              <a:gd name="T6" fmla="*/ 70 w 140"/>
              <a:gd name="T7" fmla="*/ 28 h 160"/>
              <a:gd name="T8" fmla="*/ 121 w 140"/>
              <a:gd name="T9" fmla="*/ 57 h 160"/>
              <a:gd name="T10" fmla="*/ 121 w 140"/>
              <a:gd name="T11" fmla="*/ 52 h 160"/>
              <a:gd name="T12" fmla="*/ 70 w 140"/>
              <a:gd name="T13" fmla="*/ 0 h 160"/>
              <a:gd name="T14" fmla="*/ 70 w 140"/>
              <a:gd name="T15" fmla="*/ 38 h 160"/>
              <a:gd name="T16" fmla="*/ 37 w 140"/>
              <a:gd name="T17" fmla="*/ 50 h 160"/>
              <a:gd name="T18" fmla="*/ 56 w 140"/>
              <a:gd name="T19" fmla="*/ 47 h 160"/>
              <a:gd name="T20" fmla="*/ 121 w 140"/>
              <a:gd name="T21" fmla="*/ 85 h 160"/>
              <a:gd name="T22" fmla="*/ 70 w 140"/>
              <a:gd name="T23" fmla="*/ 38 h 160"/>
              <a:gd name="T24" fmla="*/ 56 w 140"/>
              <a:gd name="T25" fmla="*/ 57 h 160"/>
              <a:gd name="T26" fmla="*/ 26 w 140"/>
              <a:gd name="T27" fmla="*/ 63 h 160"/>
              <a:gd name="T28" fmla="*/ 26 w 140"/>
              <a:gd name="T29" fmla="*/ 64 h 160"/>
              <a:gd name="T30" fmla="*/ 18 w 140"/>
              <a:gd name="T31" fmla="*/ 89 h 160"/>
              <a:gd name="T32" fmla="*/ 18 w 140"/>
              <a:gd name="T33" fmla="*/ 108 h 160"/>
              <a:gd name="T34" fmla="*/ 70 w 140"/>
              <a:gd name="T35" fmla="*/ 160 h 160"/>
              <a:gd name="T36" fmla="*/ 121 w 140"/>
              <a:gd name="T37" fmla="*/ 116 h 160"/>
              <a:gd name="T38" fmla="*/ 56 w 140"/>
              <a:gd name="T39" fmla="*/ 57 h 160"/>
              <a:gd name="T40" fmla="*/ 51 w 140"/>
              <a:gd name="T41" fmla="*/ 94 h 160"/>
              <a:gd name="T42" fmla="*/ 47 w 140"/>
              <a:gd name="T43" fmla="*/ 89 h 160"/>
              <a:gd name="T44" fmla="*/ 51 w 140"/>
              <a:gd name="T45" fmla="*/ 85 h 160"/>
              <a:gd name="T46" fmla="*/ 56 w 140"/>
              <a:gd name="T47" fmla="*/ 89 h 160"/>
              <a:gd name="T48" fmla="*/ 51 w 140"/>
              <a:gd name="T49" fmla="*/ 94 h 160"/>
              <a:gd name="T50" fmla="*/ 51 w 140"/>
              <a:gd name="T51" fmla="*/ 94 h 160"/>
              <a:gd name="T52" fmla="*/ 87 w 140"/>
              <a:gd name="T53" fmla="*/ 125 h 160"/>
              <a:gd name="T54" fmla="*/ 70 w 140"/>
              <a:gd name="T55" fmla="*/ 132 h 160"/>
              <a:gd name="T56" fmla="*/ 53 w 140"/>
              <a:gd name="T57" fmla="*/ 125 h 160"/>
              <a:gd name="T58" fmla="*/ 53 w 140"/>
              <a:gd name="T59" fmla="*/ 118 h 160"/>
              <a:gd name="T60" fmla="*/ 57 w 140"/>
              <a:gd name="T61" fmla="*/ 117 h 160"/>
              <a:gd name="T62" fmla="*/ 60 w 140"/>
              <a:gd name="T63" fmla="*/ 118 h 160"/>
              <a:gd name="T64" fmla="*/ 70 w 140"/>
              <a:gd name="T65" fmla="*/ 122 h 160"/>
              <a:gd name="T66" fmla="*/ 79 w 140"/>
              <a:gd name="T67" fmla="*/ 118 h 160"/>
              <a:gd name="T68" fmla="*/ 83 w 140"/>
              <a:gd name="T69" fmla="*/ 117 h 160"/>
              <a:gd name="T70" fmla="*/ 86 w 140"/>
              <a:gd name="T71" fmla="*/ 118 h 160"/>
              <a:gd name="T72" fmla="*/ 87 w 140"/>
              <a:gd name="T73" fmla="*/ 125 h 160"/>
              <a:gd name="T74" fmla="*/ 89 w 140"/>
              <a:gd name="T75" fmla="*/ 94 h 160"/>
              <a:gd name="T76" fmla="*/ 85 w 140"/>
              <a:gd name="T77" fmla="*/ 90 h 160"/>
              <a:gd name="T78" fmla="*/ 89 w 140"/>
              <a:gd name="T79" fmla="*/ 85 h 160"/>
              <a:gd name="T80" fmla="*/ 93 w 140"/>
              <a:gd name="T81" fmla="*/ 90 h 160"/>
              <a:gd name="T82" fmla="*/ 89 w 140"/>
              <a:gd name="T83" fmla="*/ 94 h 160"/>
              <a:gd name="T84" fmla="*/ 0 w 140"/>
              <a:gd name="T85" fmla="*/ 94 h 160"/>
              <a:gd name="T86" fmla="*/ 9 w 140"/>
              <a:gd name="T87" fmla="*/ 110 h 160"/>
              <a:gd name="T88" fmla="*/ 9 w 140"/>
              <a:gd name="T89" fmla="*/ 78 h 160"/>
              <a:gd name="T90" fmla="*/ 0 w 140"/>
              <a:gd name="T91" fmla="*/ 94 h 160"/>
              <a:gd name="T92" fmla="*/ 131 w 140"/>
              <a:gd name="T93" fmla="*/ 78 h 160"/>
              <a:gd name="T94" fmla="*/ 131 w 140"/>
              <a:gd name="T95" fmla="*/ 110 h 160"/>
              <a:gd name="T96" fmla="*/ 140 w 140"/>
              <a:gd name="T97" fmla="*/ 94 h 160"/>
              <a:gd name="T98" fmla="*/ 131 w 140"/>
              <a:gd name="T99" fmla="*/ 7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0" h="160">
                <a:moveTo>
                  <a:pt x="70" y="0"/>
                </a:moveTo>
                <a:cubicBezTo>
                  <a:pt x="42" y="0"/>
                  <a:pt x="18" y="24"/>
                  <a:pt x="18" y="52"/>
                </a:cubicBezTo>
                <a:cubicBezTo>
                  <a:pt x="18" y="57"/>
                  <a:pt x="18" y="57"/>
                  <a:pt x="18" y="57"/>
                </a:cubicBezTo>
                <a:cubicBezTo>
                  <a:pt x="30" y="40"/>
                  <a:pt x="48" y="28"/>
                  <a:pt x="70" y="28"/>
                </a:cubicBezTo>
                <a:cubicBezTo>
                  <a:pt x="91" y="28"/>
                  <a:pt x="110" y="40"/>
                  <a:pt x="121" y="57"/>
                </a:cubicBezTo>
                <a:cubicBezTo>
                  <a:pt x="121" y="52"/>
                  <a:pt x="121" y="52"/>
                  <a:pt x="121" y="52"/>
                </a:cubicBezTo>
                <a:cubicBezTo>
                  <a:pt x="121" y="24"/>
                  <a:pt x="98" y="0"/>
                  <a:pt x="70" y="0"/>
                </a:cubicBezTo>
                <a:close/>
                <a:moveTo>
                  <a:pt x="70" y="38"/>
                </a:moveTo>
                <a:cubicBezTo>
                  <a:pt x="57" y="38"/>
                  <a:pt x="46" y="43"/>
                  <a:pt x="37" y="50"/>
                </a:cubicBezTo>
                <a:cubicBezTo>
                  <a:pt x="43" y="48"/>
                  <a:pt x="49" y="47"/>
                  <a:pt x="56" y="47"/>
                </a:cubicBezTo>
                <a:cubicBezTo>
                  <a:pt x="84" y="47"/>
                  <a:pt x="108" y="63"/>
                  <a:pt x="121" y="85"/>
                </a:cubicBezTo>
                <a:cubicBezTo>
                  <a:pt x="119" y="59"/>
                  <a:pt x="97" y="38"/>
                  <a:pt x="70" y="38"/>
                </a:cubicBezTo>
                <a:close/>
                <a:moveTo>
                  <a:pt x="56" y="57"/>
                </a:moveTo>
                <a:cubicBezTo>
                  <a:pt x="46" y="57"/>
                  <a:pt x="36" y="59"/>
                  <a:pt x="26" y="63"/>
                </a:cubicBezTo>
                <a:cubicBezTo>
                  <a:pt x="26" y="63"/>
                  <a:pt x="26" y="63"/>
                  <a:pt x="26" y="64"/>
                </a:cubicBezTo>
                <a:cubicBezTo>
                  <a:pt x="21" y="71"/>
                  <a:pt x="18" y="80"/>
                  <a:pt x="18" y="89"/>
                </a:cubicBezTo>
                <a:cubicBezTo>
                  <a:pt x="18" y="108"/>
                  <a:pt x="18" y="108"/>
                  <a:pt x="18" y="108"/>
                </a:cubicBezTo>
                <a:cubicBezTo>
                  <a:pt x="18" y="136"/>
                  <a:pt x="42" y="160"/>
                  <a:pt x="70" y="160"/>
                </a:cubicBezTo>
                <a:cubicBezTo>
                  <a:pt x="96" y="160"/>
                  <a:pt x="118" y="140"/>
                  <a:pt x="121" y="116"/>
                </a:cubicBezTo>
                <a:cubicBezTo>
                  <a:pt x="117" y="82"/>
                  <a:pt x="90" y="57"/>
                  <a:pt x="56" y="57"/>
                </a:cubicBezTo>
                <a:close/>
                <a:moveTo>
                  <a:pt x="51" y="94"/>
                </a:moveTo>
                <a:cubicBezTo>
                  <a:pt x="49" y="94"/>
                  <a:pt x="47" y="92"/>
                  <a:pt x="47" y="89"/>
                </a:cubicBezTo>
                <a:cubicBezTo>
                  <a:pt x="47" y="87"/>
                  <a:pt x="49" y="85"/>
                  <a:pt x="51" y="85"/>
                </a:cubicBezTo>
                <a:cubicBezTo>
                  <a:pt x="54" y="85"/>
                  <a:pt x="56" y="87"/>
                  <a:pt x="56" y="89"/>
                </a:cubicBezTo>
                <a:cubicBezTo>
                  <a:pt x="56" y="92"/>
                  <a:pt x="54" y="94"/>
                  <a:pt x="51" y="94"/>
                </a:cubicBezTo>
                <a:cubicBezTo>
                  <a:pt x="51" y="94"/>
                  <a:pt x="51" y="94"/>
                  <a:pt x="51" y="94"/>
                </a:cubicBezTo>
                <a:close/>
                <a:moveTo>
                  <a:pt x="87" y="125"/>
                </a:moveTo>
                <a:cubicBezTo>
                  <a:pt x="82" y="129"/>
                  <a:pt x="76" y="132"/>
                  <a:pt x="70" y="132"/>
                </a:cubicBezTo>
                <a:cubicBezTo>
                  <a:pt x="64" y="132"/>
                  <a:pt x="58" y="129"/>
                  <a:pt x="53" y="125"/>
                </a:cubicBezTo>
                <a:cubicBezTo>
                  <a:pt x="51" y="123"/>
                  <a:pt x="51" y="120"/>
                  <a:pt x="53" y="118"/>
                </a:cubicBezTo>
                <a:cubicBezTo>
                  <a:pt x="54" y="117"/>
                  <a:pt x="55" y="117"/>
                  <a:pt x="57" y="117"/>
                </a:cubicBezTo>
                <a:cubicBezTo>
                  <a:pt x="58" y="117"/>
                  <a:pt x="59" y="117"/>
                  <a:pt x="60" y="118"/>
                </a:cubicBezTo>
                <a:cubicBezTo>
                  <a:pt x="62" y="121"/>
                  <a:pt x="66" y="122"/>
                  <a:pt x="70" y="122"/>
                </a:cubicBezTo>
                <a:cubicBezTo>
                  <a:pt x="73" y="122"/>
                  <a:pt x="77" y="121"/>
                  <a:pt x="79" y="118"/>
                </a:cubicBezTo>
                <a:cubicBezTo>
                  <a:pt x="80" y="117"/>
                  <a:pt x="82" y="117"/>
                  <a:pt x="83" y="117"/>
                </a:cubicBezTo>
                <a:cubicBezTo>
                  <a:pt x="84" y="117"/>
                  <a:pt x="85" y="117"/>
                  <a:pt x="86" y="118"/>
                </a:cubicBezTo>
                <a:cubicBezTo>
                  <a:pt x="89" y="120"/>
                  <a:pt x="89" y="123"/>
                  <a:pt x="87" y="125"/>
                </a:cubicBezTo>
                <a:close/>
                <a:moveTo>
                  <a:pt x="89" y="94"/>
                </a:moveTo>
                <a:cubicBezTo>
                  <a:pt x="87" y="94"/>
                  <a:pt x="85" y="92"/>
                  <a:pt x="85" y="90"/>
                </a:cubicBezTo>
                <a:cubicBezTo>
                  <a:pt x="85" y="87"/>
                  <a:pt x="87" y="85"/>
                  <a:pt x="89" y="85"/>
                </a:cubicBezTo>
                <a:cubicBezTo>
                  <a:pt x="91" y="85"/>
                  <a:pt x="93" y="87"/>
                  <a:pt x="93" y="90"/>
                </a:cubicBezTo>
                <a:cubicBezTo>
                  <a:pt x="93" y="92"/>
                  <a:pt x="91" y="94"/>
                  <a:pt x="89" y="94"/>
                </a:cubicBezTo>
                <a:close/>
                <a:moveTo>
                  <a:pt x="0" y="94"/>
                </a:moveTo>
                <a:cubicBezTo>
                  <a:pt x="0" y="101"/>
                  <a:pt x="4" y="107"/>
                  <a:pt x="9" y="110"/>
                </a:cubicBezTo>
                <a:cubicBezTo>
                  <a:pt x="9" y="78"/>
                  <a:pt x="9" y="78"/>
                  <a:pt x="9" y="78"/>
                </a:cubicBezTo>
                <a:cubicBezTo>
                  <a:pt x="4" y="81"/>
                  <a:pt x="0" y="87"/>
                  <a:pt x="0" y="94"/>
                </a:cubicBezTo>
                <a:close/>
                <a:moveTo>
                  <a:pt x="131" y="78"/>
                </a:moveTo>
                <a:cubicBezTo>
                  <a:pt x="131" y="110"/>
                  <a:pt x="131" y="110"/>
                  <a:pt x="131" y="110"/>
                </a:cubicBezTo>
                <a:cubicBezTo>
                  <a:pt x="136" y="107"/>
                  <a:pt x="140" y="101"/>
                  <a:pt x="140" y="94"/>
                </a:cubicBezTo>
                <a:cubicBezTo>
                  <a:pt x="140" y="87"/>
                  <a:pt x="136" y="81"/>
                  <a:pt x="131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1FAC5A01-CD41-0203-321C-AF714D1316D7}"/>
              </a:ext>
            </a:extLst>
          </p:cNvPr>
          <p:cNvSpPr>
            <a:spLocks noEditPoints="1"/>
          </p:cNvSpPr>
          <p:nvPr/>
        </p:nvSpPr>
        <p:spPr bwMode="auto">
          <a:xfrm>
            <a:off x="4605338" y="2471738"/>
            <a:ext cx="223838" cy="254000"/>
          </a:xfrm>
          <a:custGeom>
            <a:avLst/>
            <a:gdLst>
              <a:gd name="T0" fmla="*/ 0 w 141"/>
              <a:gd name="T1" fmla="*/ 95 h 160"/>
              <a:gd name="T2" fmla="*/ 10 w 141"/>
              <a:gd name="T3" fmla="*/ 111 h 160"/>
              <a:gd name="T4" fmla="*/ 10 w 141"/>
              <a:gd name="T5" fmla="*/ 78 h 160"/>
              <a:gd name="T6" fmla="*/ 0 w 141"/>
              <a:gd name="T7" fmla="*/ 95 h 160"/>
              <a:gd name="T8" fmla="*/ 19 w 141"/>
              <a:gd name="T9" fmla="*/ 109 h 160"/>
              <a:gd name="T10" fmla="*/ 71 w 141"/>
              <a:gd name="T11" fmla="*/ 160 h 160"/>
              <a:gd name="T12" fmla="*/ 122 w 141"/>
              <a:gd name="T13" fmla="*/ 109 h 160"/>
              <a:gd name="T14" fmla="*/ 122 w 141"/>
              <a:gd name="T15" fmla="*/ 76 h 160"/>
              <a:gd name="T16" fmla="*/ 19 w 141"/>
              <a:gd name="T17" fmla="*/ 76 h 160"/>
              <a:gd name="T18" fmla="*/ 19 w 141"/>
              <a:gd name="T19" fmla="*/ 109 h 160"/>
              <a:gd name="T20" fmla="*/ 89 w 141"/>
              <a:gd name="T21" fmla="*/ 85 h 160"/>
              <a:gd name="T22" fmla="*/ 94 w 141"/>
              <a:gd name="T23" fmla="*/ 90 h 160"/>
              <a:gd name="T24" fmla="*/ 89 w 141"/>
              <a:gd name="T25" fmla="*/ 94 h 160"/>
              <a:gd name="T26" fmla="*/ 85 w 141"/>
              <a:gd name="T27" fmla="*/ 90 h 160"/>
              <a:gd name="T28" fmla="*/ 89 w 141"/>
              <a:gd name="T29" fmla="*/ 85 h 160"/>
              <a:gd name="T30" fmla="*/ 61 w 141"/>
              <a:gd name="T31" fmla="*/ 119 h 160"/>
              <a:gd name="T32" fmla="*/ 71 w 141"/>
              <a:gd name="T33" fmla="*/ 123 h 160"/>
              <a:gd name="T34" fmla="*/ 81 w 141"/>
              <a:gd name="T35" fmla="*/ 119 h 160"/>
              <a:gd name="T36" fmla="*/ 84 w 141"/>
              <a:gd name="T37" fmla="*/ 117 h 160"/>
              <a:gd name="T38" fmla="*/ 87 w 141"/>
              <a:gd name="T39" fmla="*/ 119 h 160"/>
              <a:gd name="T40" fmla="*/ 87 w 141"/>
              <a:gd name="T41" fmla="*/ 125 h 160"/>
              <a:gd name="T42" fmla="*/ 71 w 141"/>
              <a:gd name="T43" fmla="*/ 132 h 160"/>
              <a:gd name="T44" fmla="*/ 54 w 141"/>
              <a:gd name="T45" fmla="*/ 125 h 160"/>
              <a:gd name="T46" fmla="*/ 54 w 141"/>
              <a:gd name="T47" fmla="*/ 119 h 160"/>
              <a:gd name="T48" fmla="*/ 58 w 141"/>
              <a:gd name="T49" fmla="*/ 118 h 160"/>
              <a:gd name="T50" fmla="*/ 61 w 141"/>
              <a:gd name="T51" fmla="*/ 119 h 160"/>
              <a:gd name="T52" fmla="*/ 52 w 141"/>
              <a:gd name="T53" fmla="*/ 85 h 160"/>
              <a:gd name="T54" fmla="*/ 57 w 141"/>
              <a:gd name="T55" fmla="*/ 90 h 160"/>
              <a:gd name="T56" fmla="*/ 52 w 141"/>
              <a:gd name="T57" fmla="*/ 94 h 160"/>
              <a:gd name="T58" fmla="*/ 48 w 141"/>
              <a:gd name="T59" fmla="*/ 90 h 160"/>
              <a:gd name="T60" fmla="*/ 52 w 141"/>
              <a:gd name="T61" fmla="*/ 85 h 160"/>
              <a:gd name="T62" fmla="*/ 6 w 141"/>
              <a:gd name="T63" fmla="*/ 66 h 160"/>
              <a:gd name="T64" fmla="*/ 136 w 141"/>
              <a:gd name="T65" fmla="*/ 66 h 160"/>
              <a:gd name="T66" fmla="*/ 140 w 141"/>
              <a:gd name="T67" fmla="*/ 60 h 160"/>
              <a:gd name="T68" fmla="*/ 122 w 141"/>
              <a:gd name="T69" fmla="*/ 48 h 160"/>
              <a:gd name="T70" fmla="*/ 19 w 141"/>
              <a:gd name="T71" fmla="*/ 48 h 160"/>
              <a:gd name="T72" fmla="*/ 1 w 141"/>
              <a:gd name="T73" fmla="*/ 60 h 160"/>
              <a:gd name="T74" fmla="*/ 6 w 141"/>
              <a:gd name="T75" fmla="*/ 66 h 160"/>
              <a:gd name="T76" fmla="*/ 93 w 141"/>
              <a:gd name="T77" fmla="*/ 38 h 160"/>
              <a:gd name="T78" fmla="*/ 121 w 141"/>
              <a:gd name="T79" fmla="*/ 38 h 160"/>
              <a:gd name="T80" fmla="*/ 71 w 141"/>
              <a:gd name="T81" fmla="*/ 0 h 160"/>
              <a:gd name="T82" fmla="*/ 93 w 141"/>
              <a:gd name="T83" fmla="*/ 38 h 160"/>
              <a:gd name="T84" fmla="*/ 71 w 141"/>
              <a:gd name="T85" fmla="*/ 0 h 160"/>
              <a:gd name="T86" fmla="*/ 21 w 141"/>
              <a:gd name="T87" fmla="*/ 38 h 160"/>
              <a:gd name="T88" fmla="*/ 49 w 141"/>
              <a:gd name="T89" fmla="*/ 38 h 160"/>
              <a:gd name="T90" fmla="*/ 71 w 141"/>
              <a:gd name="T91" fmla="*/ 0 h 160"/>
              <a:gd name="T92" fmla="*/ 71 w 141"/>
              <a:gd name="T93" fmla="*/ 10 h 160"/>
              <a:gd name="T94" fmla="*/ 58 w 141"/>
              <a:gd name="T95" fmla="*/ 38 h 160"/>
              <a:gd name="T96" fmla="*/ 84 w 141"/>
              <a:gd name="T97" fmla="*/ 38 h 160"/>
              <a:gd name="T98" fmla="*/ 71 w 141"/>
              <a:gd name="T99" fmla="*/ 10 h 160"/>
              <a:gd name="T100" fmla="*/ 132 w 141"/>
              <a:gd name="T101" fmla="*/ 78 h 160"/>
              <a:gd name="T102" fmla="*/ 132 w 141"/>
              <a:gd name="T103" fmla="*/ 111 h 160"/>
              <a:gd name="T104" fmla="*/ 141 w 141"/>
              <a:gd name="T105" fmla="*/ 95 h 160"/>
              <a:gd name="T106" fmla="*/ 132 w 141"/>
              <a:gd name="T107" fmla="*/ 7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1" h="160">
                <a:moveTo>
                  <a:pt x="0" y="95"/>
                </a:moveTo>
                <a:cubicBezTo>
                  <a:pt x="0" y="102"/>
                  <a:pt x="4" y="108"/>
                  <a:pt x="10" y="111"/>
                </a:cubicBezTo>
                <a:cubicBezTo>
                  <a:pt x="10" y="78"/>
                  <a:pt x="10" y="78"/>
                  <a:pt x="10" y="78"/>
                </a:cubicBezTo>
                <a:cubicBezTo>
                  <a:pt x="4" y="82"/>
                  <a:pt x="0" y="88"/>
                  <a:pt x="0" y="95"/>
                </a:cubicBezTo>
                <a:close/>
                <a:moveTo>
                  <a:pt x="19" y="109"/>
                </a:moveTo>
                <a:cubicBezTo>
                  <a:pt x="19" y="137"/>
                  <a:pt x="42" y="160"/>
                  <a:pt x="71" y="160"/>
                </a:cubicBezTo>
                <a:cubicBezTo>
                  <a:pt x="99" y="160"/>
                  <a:pt x="122" y="137"/>
                  <a:pt x="122" y="109"/>
                </a:cubicBezTo>
                <a:cubicBezTo>
                  <a:pt x="122" y="76"/>
                  <a:pt x="122" y="76"/>
                  <a:pt x="122" y="76"/>
                </a:cubicBezTo>
                <a:cubicBezTo>
                  <a:pt x="19" y="76"/>
                  <a:pt x="19" y="76"/>
                  <a:pt x="19" y="76"/>
                </a:cubicBezTo>
                <a:lnTo>
                  <a:pt x="19" y="109"/>
                </a:lnTo>
                <a:close/>
                <a:moveTo>
                  <a:pt x="89" y="85"/>
                </a:moveTo>
                <a:cubicBezTo>
                  <a:pt x="92" y="85"/>
                  <a:pt x="94" y="87"/>
                  <a:pt x="94" y="90"/>
                </a:cubicBezTo>
                <a:cubicBezTo>
                  <a:pt x="94" y="92"/>
                  <a:pt x="92" y="94"/>
                  <a:pt x="89" y="94"/>
                </a:cubicBezTo>
                <a:cubicBezTo>
                  <a:pt x="87" y="94"/>
                  <a:pt x="85" y="92"/>
                  <a:pt x="85" y="90"/>
                </a:cubicBezTo>
                <a:cubicBezTo>
                  <a:pt x="85" y="87"/>
                  <a:pt x="87" y="85"/>
                  <a:pt x="89" y="85"/>
                </a:cubicBezTo>
                <a:close/>
                <a:moveTo>
                  <a:pt x="61" y="119"/>
                </a:moveTo>
                <a:cubicBezTo>
                  <a:pt x="63" y="121"/>
                  <a:pt x="67" y="123"/>
                  <a:pt x="71" y="123"/>
                </a:cubicBezTo>
                <a:cubicBezTo>
                  <a:pt x="74" y="123"/>
                  <a:pt x="78" y="121"/>
                  <a:pt x="81" y="119"/>
                </a:cubicBezTo>
                <a:cubicBezTo>
                  <a:pt x="82" y="118"/>
                  <a:pt x="83" y="117"/>
                  <a:pt x="84" y="117"/>
                </a:cubicBezTo>
                <a:cubicBezTo>
                  <a:pt x="85" y="117"/>
                  <a:pt x="86" y="118"/>
                  <a:pt x="87" y="119"/>
                </a:cubicBezTo>
                <a:cubicBezTo>
                  <a:pt x="89" y="121"/>
                  <a:pt x="89" y="124"/>
                  <a:pt x="87" y="125"/>
                </a:cubicBezTo>
                <a:cubicBezTo>
                  <a:pt x="82" y="130"/>
                  <a:pt x="77" y="132"/>
                  <a:pt x="71" y="132"/>
                </a:cubicBezTo>
                <a:cubicBezTo>
                  <a:pt x="65" y="132"/>
                  <a:pt x="58" y="130"/>
                  <a:pt x="54" y="125"/>
                </a:cubicBezTo>
                <a:cubicBezTo>
                  <a:pt x="52" y="123"/>
                  <a:pt x="52" y="120"/>
                  <a:pt x="54" y="119"/>
                </a:cubicBezTo>
                <a:cubicBezTo>
                  <a:pt x="55" y="118"/>
                  <a:pt x="56" y="118"/>
                  <a:pt x="58" y="118"/>
                </a:cubicBezTo>
                <a:cubicBezTo>
                  <a:pt x="59" y="118"/>
                  <a:pt x="60" y="118"/>
                  <a:pt x="61" y="119"/>
                </a:cubicBezTo>
                <a:close/>
                <a:moveTo>
                  <a:pt x="52" y="85"/>
                </a:moveTo>
                <a:cubicBezTo>
                  <a:pt x="55" y="85"/>
                  <a:pt x="57" y="87"/>
                  <a:pt x="57" y="90"/>
                </a:cubicBezTo>
                <a:cubicBezTo>
                  <a:pt x="57" y="92"/>
                  <a:pt x="55" y="94"/>
                  <a:pt x="52" y="94"/>
                </a:cubicBezTo>
                <a:cubicBezTo>
                  <a:pt x="49" y="94"/>
                  <a:pt x="48" y="92"/>
                  <a:pt x="48" y="90"/>
                </a:cubicBezTo>
                <a:cubicBezTo>
                  <a:pt x="47" y="87"/>
                  <a:pt x="49" y="85"/>
                  <a:pt x="52" y="85"/>
                </a:cubicBezTo>
                <a:close/>
                <a:moveTo>
                  <a:pt x="6" y="66"/>
                </a:moveTo>
                <a:cubicBezTo>
                  <a:pt x="136" y="66"/>
                  <a:pt x="136" y="66"/>
                  <a:pt x="136" y="66"/>
                </a:cubicBezTo>
                <a:cubicBezTo>
                  <a:pt x="139" y="66"/>
                  <a:pt x="141" y="64"/>
                  <a:pt x="140" y="60"/>
                </a:cubicBezTo>
                <a:cubicBezTo>
                  <a:pt x="138" y="53"/>
                  <a:pt x="131" y="48"/>
                  <a:pt x="122" y="48"/>
                </a:cubicBezTo>
                <a:cubicBezTo>
                  <a:pt x="19" y="48"/>
                  <a:pt x="19" y="48"/>
                  <a:pt x="19" y="48"/>
                </a:cubicBezTo>
                <a:cubicBezTo>
                  <a:pt x="11" y="48"/>
                  <a:pt x="4" y="53"/>
                  <a:pt x="1" y="60"/>
                </a:cubicBezTo>
                <a:cubicBezTo>
                  <a:pt x="0" y="64"/>
                  <a:pt x="3" y="66"/>
                  <a:pt x="6" y="66"/>
                </a:cubicBezTo>
                <a:close/>
                <a:moveTo>
                  <a:pt x="93" y="38"/>
                </a:moveTo>
                <a:cubicBezTo>
                  <a:pt x="121" y="38"/>
                  <a:pt x="121" y="38"/>
                  <a:pt x="121" y="38"/>
                </a:cubicBezTo>
                <a:cubicBezTo>
                  <a:pt x="115" y="16"/>
                  <a:pt x="94" y="0"/>
                  <a:pt x="71" y="0"/>
                </a:cubicBezTo>
                <a:cubicBezTo>
                  <a:pt x="83" y="0"/>
                  <a:pt x="91" y="18"/>
                  <a:pt x="93" y="38"/>
                </a:cubicBezTo>
                <a:close/>
                <a:moveTo>
                  <a:pt x="71" y="0"/>
                </a:moveTo>
                <a:cubicBezTo>
                  <a:pt x="47" y="0"/>
                  <a:pt x="27" y="17"/>
                  <a:pt x="21" y="38"/>
                </a:cubicBezTo>
                <a:cubicBezTo>
                  <a:pt x="49" y="38"/>
                  <a:pt x="49" y="38"/>
                  <a:pt x="49" y="38"/>
                </a:cubicBezTo>
                <a:cubicBezTo>
                  <a:pt x="51" y="18"/>
                  <a:pt x="59" y="0"/>
                  <a:pt x="71" y="0"/>
                </a:cubicBezTo>
                <a:close/>
                <a:moveTo>
                  <a:pt x="71" y="10"/>
                </a:moveTo>
                <a:cubicBezTo>
                  <a:pt x="67" y="10"/>
                  <a:pt x="60" y="21"/>
                  <a:pt x="58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1" y="21"/>
                  <a:pt x="75" y="10"/>
                  <a:pt x="71" y="10"/>
                </a:cubicBezTo>
                <a:close/>
                <a:moveTo>
                  <a:pt x="132" y="78"/>
                </a:moveTo>
                <a:cubicBezTo>
                  <a:pt x="132" y="111"/>
                  <a:pt x="132" y="111"/>
                  <a:pt x="132" y="111"/>
                </a:cubicBezTo>
                <a:cubicBezTo>
                  <a:pt x="138" y="108"/>
                  <a:pt x="141" y="102"/>
                  <a:pt x="141" y="95"/>
                </a:cubicBezTo>
                <a:cubicBezTo>
                  <a:pt x="141" y="88"/>
                  <a:pt x="138" y="82"/>
                  <a:pt x="132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277B4F03-7214-A506-60B6-8E71920F8BC5}"/>
              </a:ext>
            </a:extLst>
          </p:cNvPr>
          <p:cNvSpPr>
            <a:spLocks noEditPoints="1"/>
          </p:cNvSpPr>
          <p:nvPr/>
        </p:nvSpPr>
        <p:spPr bwMode="auto">
          <a:xfrm>
            <a:off x="11195051" y="2473325"/>
            <a:ext cx="258763" cy="252413"/>
          </a:xfrm>
          <a:custGeom>
            <a:avLst/>
            <a:gdLst>
              <a:gd name="T0" fmla="*/ 11 w 163"/>
              <a:gd name="T1" fmla="*/ 93 h 159"/>
              <a:gd name="T2" fmla="*/ 21 w 163"/>
              <a:gd name="T3" fmla="*/ 109 h 159"/>
              <a:gd name="T4" fmla="*/ 21 w 163"/>
              <a:gd name="T5" fmla="*/ 77 h 159"/>
              <a:gd name="T6" fmla="*/ 11 w 163"/>
              <a:gd name="T7" fmla="*/ 93 h 159"/>
              <a:gd name="T8" fmla="*/ 119 w 163"/>
              <a:gd name="T9" fmla="*/ 37 h 159"/>
              <a:gd name="T10" fmla="*/ 131 w 163"/>
              <a:gd name="T11" fmla="*/ 35 h 159"/>
              <a:gd name="T12" fmla="*/ 127 w 163"/>
              <a:gd name="T13" fmla="*/ 17 h 159"/>
              <a:gd name="T14" fmla="*/ 105 w 163"/>
              <a:gd name="T15" fmla="*/ 0 h 159"/>
              <a:gd name="T16" fmla="*/ 94 w 163"/>
              <a:gd name="T17" fmla="*/ 2 h 159"/>
              <a:gd name="T18" fmla="*/ 81 w 163"/>
              <a:gd name="T19" fmla="*/ 9 h 159"/>
              <a:gd name="T20" fmla="*/ 68 w 163"/>
              <a:gd name="T21" fmla="*/ 2 h 159"/>
              <a:gd name="T22" fmla="*/ 58 w 163"/>
              <a:gd name="T23" fmla="*/ 0 h 159"/>
              <a:gd name="T24" fmla="*/ 36 w 163"/>
              <a:gd name="T25" fmla="*/ 17 h 159"/>
              <a:gd name="T26" fmla="*/ 32 w 163"/>
              <a:gd name="T27" fmla="*/ 35 h 159"/>
              <a:gd name="T28" fmla="*/ 44 w 163"/>
              <a:gd name="T29" fmla="*/ 37 h 159"/>
              <a:gd name="T30" fmla="*/ 119 w 163"/>
              <a:gd name="T31" fmla="*/ 37 h 159"/>
              <a:gd name="T32" fmla="*/ 160 w 163"/>
              <a:gd name="T33" fmla="*/ 42 h 159"/>
              <a:gd name="T34" fmla="*/ 151 w 163"/>
              <a:gd name="T35" fmla="*/ 37 h 159"/>
              <a:gd name="T36" fmla="*/ 147 w 163"/>
              <a:gd name="T37" fmla="*/ 38 h 159"/>
              <a:gd name="T38" fmla="*/ 119 w 163"/>
              <a:gd name="T39" fmla="*/ 46 h 159"/>
              <a:gd name="T40" fmla="*/ 44 w 163"/>
              <a:gd name="T41" fmla="*/ 46 h 159"/>
              <a:gd name="T42" fmla="*/ 16 w 163"/>
              <a:gd name="T43" fmla="*/ 38 h 159"/>
              <a:gd name="T44" fmla="*/ 11 w 163"/>
              <a:gd name="T45" fmla="*/ 37 h 159"/>
              <a:gd name="T46" fmla="*/ 2 w 163"/>
              <a:gd name="T47" fmla="*/ 42 h 159"/>
              <a:gd name="T48" fmla="*/ 7 w 163"/>
              <a:gd name="T49" fmla="*/ 56 h 159"/>
              <a:gd name="T50" fmla="*/ 44 w 163"/>
              <a:gd name="T51" fmla="*/ 66 h 159"/>
              <a:gd name="T52" fmla="*/ 119 w 163"/>
              <a:gd name="T53" fmla="*/ 66 h 159"/>
              <a:gd name="T54" fmla="*/ 156 w 163"/>
              <a:gd name="T55" fmla="*/ 56 h 159"/>
              <a:gd name="T56" fmla="*/ 160 w 163"/>
              <a:gd name="T57" fmla="*/ 42 h 159"/>
              <a:gd name="T58" fmla="*/ 44 w 163"/>
              <a:gd name="T59" fmla="*/ 75 h 159"/>
              <a:gd name="T60" fmla="*/ 30 w 163"/>
              <a:gd name="T61" fmla="*/ 74 h 159"/>
              <a:gd name="T62" fmla="*/ 30 w 163"/>
              <a:gd name="T63" fmla="*/ 107 h 159"/>
              <a:gd name="T64" fmla="*/ 30 w 163"/>
              <a:gd name="T65" fmla="*/ 113 h 159"/>
              <a:gd name="T66" fmla="*/ 80 w 163"/>
              <a:gd name="T67" fmla="*/ 93 h 159"/>
              <a:gd name="T68" fmla="*/ 81 w 163"/>
              <a:gd name="T69" fmla="*/ 93 h 159"/>
              <a:gd name="T70" fmla="*/ 83 w 163"/>
              <a:gd name="T71" fmla="*/ 93 h 159"/>
              <a:gd name="T72" fmla="*/ 132 w 163"/>
              <a:gd name="T73" fmla="*/ 113 h 159"/>
              <a:gd name="T74" fmla="*/ 133 w 163"/>
              <a:gd name="T75" fmla="*/ 105 h 159"/>
              <a:gd name="T76" fmla="*/ 133 w 163"/>
              <a:gd name="T77" fmla="*/ 74 h 159"/>
              <a:gd name="T78" fmla="*/ 119 w 163"/>
              <a:gd name="T79" fmla="*/ 75 h 159"/>
              <a:gd name="T80" fmla="*/ 44 w 163"/>
              <a:gd name="T81" fmla="*/ 75 h 159"/>
              <a:gd name="T82" fmla="*/ 62 w 163"/>
              <a:gd name="T83" fmla="*/ 93 h 159"/>
              <a:gd name="T84" fmla="*/ 58 w 163"/>
              <a:gd name="T85" fmla="*/ 89 h 159"/>
              <a:gd name="T86" fmla="*/ 62 w 163"/>
              <a:gd name="T87" fmla="*/ 85 h 159"/>
              <a:gd name="T88" fmla="*/ 67 w 163"/>
              <a:gd name="T89" fmla="*/ 89 h 159"/>
              <a:gd name="T90" fmla="*/ 62 w 163"/>
              <a:gd name="T91" fmla="*/ 93 h 159"/>
              <a:gd name="T92" fmla="*/ 100 w 163"/>
              <a:gd name="T93" fmla="*/ 93 h 159"/>
              <a:gd name="T94" fmla="*/ 96 w 163"/>
              <a:gd name="T95" fmla="*/ 89 h 159"/>
              <a:gd name="T96" fmla="*/ 100 w 163"/>
              <a:gd name="T97" fmla="*/ 85 h 159"/>
              <a:gd name="T98" fmla="*/ 105 w 163"/>
              <a:gd name="T99" fmla="*/ 89 h 159"/>
              <a:gd name="T100" fmla="*/ 100 w 163"/>
              <a:gd name="T101" fmla="*/ 93 h 159"/>
              <a:gd name="T102" fmla="*/ 32 w 163"/>
              <a:gd name="T103" fmla="*/ 123 h 159"/>
              <a:gd name="T104" fmla="*/ 46 w 163"/>
              <a:gd name="T105" fmla="*/ 146 h 159"/>
              <a:gd name="T106" fmla="*/ 81 w 163"/>
              <a:gd name="T107" fmla="*/ 159 h 159"/>
              <a:gd name="T108" fmla="*/ 86 w 163"/>
              <a:gd name="T109" fmla="*/ 159 h 159"/>
              <a:gd name="T110" fmla="*/ 129 w 163"/>
              <a:gd name="T111" fmla="*/ 123 h 159"/>
              <a:gd name="T112" fmla="*/ 81 w 163"/>
              <a:gd name="T113" fmla="*/ 104 h 159"/>
              <a:gd name="T114" fmla="*/ 32 w 163"/>
              <a:gd name="T115" fmla="*/ 123 h 159"/>
              <a:gd name="T116" fmla="*/ 142 w 163"/>
              <a:gd name="T117" fmla="*/ 77 h 159"/>
              <a:gd name="T118" fmla="*/ 142 w 163"/>
              <a:gd name="T119" fmla="*/ 110 h 159"/>
              <a:gd name="T120" fmla="*/ 151 w 163"/>
              <a:gd name="T121" fmla="*/ 93 h 159"/>
              <a:gd name="T122" fmla="*/ 142 w 163"/>
              <a:gd name="T123" fmla="*/ 7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3" h="159">
                <a:moveTo>
                  <a:pt x="11" y="93"/>
                </a:moveTo>
                <a:cubicBezTo>
                  <a:pt x="11" y="101"/>
                  <a:pt x="15" y="106"/>
                  <a:pt x="21" y="109"/>
                </a:cubicBezTo>
                <a:cubicBezTo>
                  <a:pt x="21" y="77"/>
                  <a:pt x="21" y="77"/>
                  <a:pt x="21" y="77"/>
                </a:cubicBezTo>
                <a:cubicBezTo>
                  <a:pt x="15" y="81"/>
                  <a:pt x="11" y="87"/>
                  <a:pt x="11" y="93"/>
                </a:cubicBezTo>
                <a:close/>
                <a:moveTo>
                  <a:pt x="119" y="37"/>
                </a:moveTo>
                <a:cubicBezTo>
                  <a:pt x="124" y="37"/>
                  <a:pt x="127" y="36"/>
                  <a:pt x="131" y="35"/>
                </a:cubicBezTo>
                <a:cubicBezTo>
                  <a:pt x="127" y="17"/>
                  <a:pt x="127" y="17"/>
                  <a:pt x="127" y="17"/>
                </a:cubicBezTo>
                <a:cubicBezTo>
                  <a:pt x="124" y="7"/>
                  <a:pt x="115" y="0"/>
                  <a:pt x="105" y="0"/>
                </a:cubicBezTo>
                <a:cubicBezTo>
                  <a:pt x="101" y="0"/>
                  <a:pt x="97" y="1"/>
                  <a:pt x="94" y="2"/>
                </a:cubicBezTo>
                <a:cubicBezTo>
                  <a:pt x="81" y="9"/>
                  <a:pt x="81" y="9"/>
                  <a:pt x="81" y="9"/>
                </a:cubicBezTo>
                <a:cubicBezTo>
                  <a:pt x="68" y="2"/>
                  <a:pt x="68" y="2"/>
                  <a:pt x="68" y="2"/>
                </a:cubicBezTo>
                <a:cubicBezTo>
                  <a:pt x="66" y="1"/>
                  <a:pt x="62" y="0"/>
                  <a:pt x="58" y="0"/>
                </a:cubicBezTo>
                <a:cubicBezTo>
                  <a:pt x="48" y="0"/>
                  <a:pt x="38" y="7"/>
                  <a:pt x="36" y="17"/>
                </a:cubicBezTo>
                <a:cubicBezTo>
                  <a:pt x="32" y="35"/>
                  <a:pt x="32" y="35"/>
                  <a:pt x="32" y="35"/>
                </a:cubicBezTo>
                <a:cubicBezTo>
                  <a:pt x="35" y="36"/>
                  <a:pt x="39" y="37"/>
                  <a:pt x="44" y="37"/>
                </a:cubicBezTo>
                <a:lnTo>
                  <a:pt x="119" y="37"/>
                </a:lnTo>
                <a:close/>
                <a:moveTo>
                  <a:pt x="160" y="42"/>
                </a:moveTo>
                <a:cubicBezTo>
                  <a:pt x="159" y="39"/>
                  <a:pt x="155" y="37"/>
                  <a:pt x="151" y="37"/>
                </a:cubicBezTo>
                <a:cubicBezTo>
                  <a:pt x="150" y="37"/>
                  <a:pt x="148" y="37"/>
                  <a:pt x="147" y="38"/>
                </a:cubicBezTo>
                <a:cubicBezTo>
                  <a:pt x="137" y="42"/>
                  <a:pt x="131" y="46"/>
                  <a:pt x="119" y="46"/>
                </a:cubicBezTo>
                <a:cubicBezTo>
                  <a:pt x="44" y="46"/>
                  <a:pt x="44" y="46"/>
                  <a:pt x="44" y="46"/>
                </a:cubicBezTo>
                <a:cubicBezTo>
                  <a:pt x="32" y="46"/>
                  <a:pt x="25" y="43"/>
                  <a:pt x="16" y="38"/>
                </a:cubicBezTo>
                <a:cubicBezTo>
                  <a:pt x="14" y="37"/>
                  <a:pt x="13" y="37"/>
                  <a:pt x="11" y="37"/>
                </a:cubicBezTo>
                <a:cubicBezTo>
                  <a:pt x="8" y="37"/>
                  <a:pt x="4" y="39"/>
                  <a:pt x="2" y="42"/>
                </a:cubicBezTo>
                <a:cubicBezTo>
                  <a:pt x="0" y="47"/>
                  <a:pt x="2" y="53"/>
                  <a:pt x="7" y="56"/>
                </a:cubicBezTo>
                <a:cubicBezTo>
                  <a:pt x="16" y="60"/>
                  <a:pt x="26" y="66"/>
                  <a:pt x="44" y="66"/>
                </a:cubicBezTo>
                <a:cubicBezTo>
                  <a:pt x="119" y="66"/>
                  <a:pt x="119" y="66"/>
                  <a:pt x="119" y="66"/>
                </a:cubicBezTo>
                <a:cubicBezTo>
                  <a:pt x="136" y="66"/>
                  <a:pt x="146" y="61"/>
                  <a:pt x="156" y="56"/>
                </a:cubicBezTo>
                <a:cubicBezTo>
                  <a:pt x="161" y="53"/>
                  <a:pt x="163" y="47"/>
                  <a:pt x="160" y="42"/>
                </a:cubicBezTo>
                <a:close/>
                <a:moveTo>
                  <a:pt x="44" y="75"/>
                </a:moveTo>
                <a:cubicBezTo>
                  <a:pt x="39" y="75"/>
                  <a:pt x="34" y="75"/>
                  <a:pt x="30" y="74"/>
                </a:cubicBezTo>
                <a:cubicBezTo>
                  <a:pt x="30" y="107"/>
                  <a:pt x="30" y="107"/>
                  <a:pt x="30" y="107"/>
                </a:cubicBezTo>
                <a:cubicBezTo>
                  <a:pt x="30" y="109"/>
                  <a:pt x="30" y="111"/>
                  <a:pt x="30" y="113"/>
                </a:cubicBezTo>
                <a:cubicBezTo>
                  <a:pt x="80" y="93"/>
                  <a:pt x="80" y="93"/>
                  <a:pt x="80" y="93"/>
                </a:cubicBezTo>
                <a:cubicBezTo>
                  <a:pt x="80" y="93"/>
                  <a:pt x="81" y="93"/>
                  <a:pt x="81" y="93"/>
                </a:cubicBezTo>
                <a:cubicBezTo>
                  <a:pt x="82" y="93"/>
                  <a:pt x="83" y="93"/>
                  <a:pt x="83" y="93"/>
                </a:cubicBezTo>
                <a:cubicBezTo>
                  <a:pt x="132" y="113"/>
                  <a:pt x="132" y="113"/>
                  <a:pt x="132" y="113"/>
                </a:cubicBezTo>
                <a:cubicBezTo>
                  <a:pt x="133" y="111"/>
                  <a:pt x="133" y="107"/>
                  <a:pt x="133" y="105"/>
                </a:cubicBezTo>
                <a:cubicBezTo>
                  <a:pt x="133" y="74"/>
                  <a:pt x="133" y="74"/>
                  <a:pt x="133" y="74"/>
                </a:cubicBezTo>
                <a:cubicBezTo>
                  <a:pt x="129" y="75"/>
                  <a:pt x="124" y="75"/>
                  <a:pt x="119" y="75"/>
                </a:cubicBezTo>
                <a:lnTo>
                  <a:pt x="44" y="75"/>
                </a:lnTo>
                <a:close/>
                <a:moveTo>
                  <a:pt x="62" y="93"/>
                </a:moveTo>
                <a:cubicBezTo>
                  <a:pt x="60" y="93"/>
                  <a:pt x="58" y="91"/>
                  <a:pt x="58" y="89"/>
                </a:cubicBezTo>
                <a:cubicBezTo>
                  <a:pt x="58" y="86"/>
                  <a:pt x="60" y="85"/>
                  <a:pt x="62" y="85"/>
                </a:cubicBezTo>
                <a:cubicBezTo>
                  <a:pt x="65" y="85"/>
                  <a:pt x="67" y="86"/>
                  <a:pt x="67" y="89"/>
                </a:cubicBezTo>
                <a:cubicBezTo>
                  <a:pt x="67" y="91"/>
                  <a:pt x="66" y="93"/>
                  <a:pt x="62" y="93"/>
                </a:cubicBezTo>
                <a:close/>
                <a:moveTo>
                  <a:pt x="100" y="93"/>
                </a:moveTo>
                <a:cubicBezTo>
                  <a:pt x="97" y="93"/>
                  <a:pt x="96" y="91"/>
                  <a:pt x="96" y="89"/>
                </a:cubicBezTo>
                <a:cubicBezTo>
                  <a:pt x="96" y="86"/>
                  <a:pt x="97" y="85"/>
                  <a:pt x="100" y="85"/>
                </a:cubicBezTo>
                <a:cubicBezTo>
                  <a:pt x="103" y="85"/>
                  <a:pt x="105" y="86"/>
                  <a:pt x="105" y="89"/>
                </a:cubicBezTo>
                <a:cubicBezTo>
                  <a:pt x="105" y="91"/>
                  <a:pt x="103" y="93"/>
                  <a:pt x="100" y="93"/>
                </a:cubicBezTo>
                <a:close/>
                <a:moveTo>
                  <a:pt x="32" y="123"/>
                </a:moveTo>
                <a:cubicBezTo>
                  <a:pt x="34" y="132"/>
                  <a:pt x="40" y="140"/>
                  <a:pt x="46" y="146"/>
                </a:cubicBezTo>
                <a:cubicBezTo>
                  <a:pt x="56" y="154"/>
                  <a:pt x="68" y="159"/>
                  <a:pt x="81" y="159"/>
                </a:cubicBezTo>
                <a:cubicBezTo>
                  <a:pt x="86" y="159"/>
                  <a:pt x="86" y="159"/>
                  <a:pt x="86" y="159"/>
                </a:cubicBezTo>
                <a:cubicBezTo>
                  <a:pt x="107" y="157"/>
                  <a:pt x="123" y="142"/>
                  <a:pt x="129" y="123"/>
                </a:cubicBezTo>
                <a:cubicBezTo>
                  <a:pt x="81" y="104"/>
                  <a:pt x="81" y="104"/>
                  <a:pt x="81" y="104"/>
                </a:cubicBezTo>
                <a:lnTo>
                  <a:pt x="32" y="123"/>
                </a:lnTo>
                <a:close/>
                <a:moveTo>
                  <a:pt x="142" y="77"/>
                </a:moveTo>
                <a:cubicBezTo>
                  <a:pt x="142" y="110"/>
                  <a:pt x="142" y="110"/>
                  <a:pt x="142" y="110"/>
                </a:cubicBezTo>
                <a:cubicBezTo>
                  <a:pt x="147" y="107"/>
                  <a:pt x="151" y="100"/>
                  <a:pt x="151" y="93"/>
                </a:cubicBezTo>
                <a:cubicBezTo>
                  <a:pt x="151" y="86"/>
                  <a:pt x="148" y="80"/>
                  <a:pt x="142" y="7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58AE7A42-58F2-5A0F-F690-2E2B6AF0142A}"/>
              </a:ext>
            </a:extLst>
          </p:cNvPr>
          <p:cNvSpPr>
            <a:spLocks noEditPoints="1"/>
          </p:cNvSpPr>
          <p:nvPr/>
        </p:nvSpPr>
        <p:spPr bwMode="auto">
          <a:xfrm>
            <a:off x="1809751" y="2479675"/>
            <a:ext cx="254000" cy="239713"/>
          </a:xfrm>
          <a:custGeom>
            <a:avLst/>
            <a:gdLst>
              <a:gd name="T0" fmla="*/ 62 w 160"/>
              <a:gd name="T1" fmla="*/ 145 h 151"/>
              <a:gd name="T2" fmla="*/ 93 w 160"/>
              <a:gd name="T3" fmla="*/ 151 h 151"/>
              <a:gd name="T4" fmla="*/ 80 w 160"/>
              <a:gd name="T5" fmla="*/ 131 h 151"/>
              <a:gd name="T6" fmla="*/ 80 w 160"/>
              <a:gd name="T7" fmla="*/ 0 h 151"/>
              <a:gd name="T8" fmla="*/ 80 w 160"/>
              <a:gd name="T9" fmla="*/ 37 h 151"/>
              <a:gd name="T10" fmla="*/ 150 w 160"/>
              <a:gd name="T11" fmla="*/ 69 h 151"/>
              <a:gd name="T12" fmla="*/ 131 w 160"/>
              <a:gd name="T13" fmla="*/ 48 h 151"/>
              <a:gd name="T14" fmla="*/ 118 w 160"/>
              <a:gd name="T15" fmla="*/ 18 h 151"/>
              <a:gd name="T16" fmla="*/ 80 w 160"/>
              <a:gd name="T17" fmla="*/ 48 h 151"/>
              <a:gd name="T18" fmla="*/ 41 w 160"/>
              <a:gd name="T19" fmla="*/ 18 h 151"/>
              <a:gd name="T20" fmla="*/ 28 w 160"/>
              <a:gd name="T21" fmla="*/ 48 h 151"/>
              <a:gd name="T22" fmla="*/ 9 w 160"/>
              <a:gd name="T23" fmla="*/ 69 h 151"/>
              <a:gd name="T24" fmla="*/ 19 w 160"/>
              <a:gd name="T25" fmla="*/ 104 h 151"/>
              <a:gd name="T26" fmla="*/ 56 w 160"/>
              <a:gd name="T27" fmla="*/ 136 h 151"/>
              <a:gd name="T28" fmla="*/ 104 w 160"/>
              <a:gd name="T29" fmla="*/ 136 h 151"/>
              <a:gd name="T30" fmla="*/ 141 w 160"/>
              <a:gd name="T31" fmla="*/ 104 h 151"/>
              <a:gd name="T32" fmla="*/ 150 w 160"/>
              <a:gd name="T33" fmla="*/ 69 h 151"/>
              <a:gd name="T34" fmla="*/ 9 w 160"/>
              <a:gd name="T35" fmla="*/ 85 h 151"/>
              <a:gd name="T36" fmla="*/ 29 w 160"/>
              <a:gd name="T37" fmla="*/ 85 h 151"/>
              <a:gd name="T38" fmla="*/ 60 w 160"/>
              <a:gd name="T39" fmla="*/ 75 h 151"/>
              <a:gd name="T40" fmla="*/ 61 w 160"/>
              <a:gd name="T41" fmla="*/ 66 h 151"/>
              <a:gd name="T42" fmla="*/ 61 w 160"/>
              <a:gd name="T43" fmla="*/ 75 h 151"/>
              <a:gd name="T44" fmla="*/ 97 w 160"/>
              <a:gd name="T45" fmla="*/ 106 h 151"/>
              <a:gd name="T46" fmla="*/ 64 w 160"/>
              <a:gd name="T47" fmla="*/ 106 h 151"/>
              <a:gd name="T48" fmla="*/ 67 w 160"/>
              <a:gd name="T49" fmla="*/ 98 h 151"/>
              <a:gd name="T50" fmla="*/ 80 w 160"/>
              <a:gd name="T51" fmla="*/ 104 h 151"/>
              <a:gd name="T52" fmla="*/ 93 w 160"/>
              <a:gd name="T53" fmla="*/ 98 h 151"/>
              <a:gd name="T54" fmla="*/ 97 w 160"/>
              <a:gd name="T55" fmla="*/ 106 h 151"/>
              <a:gd name="T56" fmla="*/ 94 w 160"/>
              <a:gd name="T57" fmla="*/ 71 h 151"/>
              <a:gd name="T58" fmla="*/ 104 w 160"/>
              <a:gd name="T59" fmla="*/ 71 h 151"/>
              <a:gd name="T60" fmla="*/ 141 w 160"/>
              <a:gd name="T61" fmla="*/ 94 h 151"/>
              <a:gd name="T62" fmla="*/ 147 w 160"/>
              <a:gd name="T63" fmla="*/ 78 h 151"/>
              <a:gd name="T64" fmla="*/ 141 w 160"/>
              <a:gd name="T65" fmla="*/ 94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51">
                <a:moveTo>
                  <a:pt x="80" y="131"/>
                </a:moveTo>
                <a:cubicBezTo>
                  <a:pt x="72" y="131"/>
                  <a:pt x="65" y="137"/>
                  <a:pt x="62" y="145"/>
                </a:cubicBezTo>
                <a:cubicBezTo>
                  <a:pt x="61" y="147"/>
                  <a:pt x="64" y="151"/>
                  <a:pt x="67" y="151"/>
                </a:cubicBezTo>
                <a:cubicBezTo>
                  <a:pt x="93" y="151"/>
                  <a:pt x="93" y="151"/>
                  <a:pt x="93" y="151"/>
                </a:cubicBezTo>
                <a:cubicBezTo>
                  <a:pt x="96" y="151"/>
                  <a:pt x="98" y="147"/>
                  <a:pt x="98" y="145"/>
                </a:cubicBezTo>
                <a:cubicBezTo>
                  <a:pt x="95" y="137"/>
                  <a:pt x="88" y="131"/>
                  <a:pt x="80" y="131"/>
                </a:cubicBezTo>
                <a:close/>
                <a:moveTo>
                  <a:pt x="112" y="11"/>
                </a:moveTo>
                <a:cubicBezTo>
                  <a:pt x="103" y="4"/>
                  <a:pt x="92" y="0"/>
                  <a:pt x="80" y="0"/>
                </a:cubicBezTo>
                <a:cubicBezTo>
                  <a:pt x="68" y="0"/>
                  <a:pt x="57" y="4"/>
                  <a:pt x="48" y="11"/>
                </a:cubicBezTo>
                <a:cubicBezTo>
                  <a:pt x="80" y="37"/>
                  <a:pt x="80" y="37"/>
                  <a:pt x="80" y="37"/>
                </a:cubicBezTo>
                <a:lnTo>
                  <a:pt x="112" y="11"/>
                </a:lnTo>
                <a:close/>
                <a:moveTo>
                  <a:pt x="150" y="69"/>
                </a:moveTo>
                <a:cubicBezTo>
                  <a:pt x="150" y="66"/>
                  <a:pt x="150" y="66"/>
                  <a:pt x="150" y="66"/>
                </a:cubicBezTo>
                <a:cubicBezTo>
                  <a:pt x="150" y="56"/>
                  <a:pt x="141" y="48"/>
                  <a:pt x="131" y="48"/>
                </a:cubicBezTo>
                <a:cubicBezTo>
                  <a:pt x="130" y="48"/>
                  <a:pt x="130" y="48"/>
                  <a:pt x="130" y="48"/>
                </a:cubicBezTo>
                <a:cubicBezTo>
                  <a:pt x="130" y="36"/>
                  <a:pt x="125" y="26"/>
                  <a:pt x="118" y="18"/>
                </a:cubicBezTo>
                <a:cubicBezTo>
                  <a:pt x="83" y="46"/>
                  <a:pt x="83" y="46"/>
                  <a:pt x="83" y="46"/>
                </a:cubicBezTo>
                <a:cubicBezTo>
                  <a:pt x="82" y="47"/>
                  <a:pt x="81" y="48"/>
                  <a:pt x="80" y="48"/>
                </a:cubicBezTo>
                <a:cubicBezTo>
                  <a:pt x="79" y="48"/>
                  <a:pt x="78" y="47"/>
                  <a:pt x="77" y="46"/>
                </a:cubicBezTo>
                <a:cubicBezTo>
                  <a:pt x="41" y="18"/>
                  <a:pt x="41" y="18"/>
                  <a:pt x="41" y="18"/>
                </a:cubicBezTo>
                <a:cubicBezTo>
                  <a:pt x="34" y="26"/>
                  <a:pt x="30" y="36"/>
                  <a:pt x="29" y="48"/>
                </a:cubicBezTo>
                <a:cubicBezTo>
                  <a:pt x="28" y="48"/>
                  <a:pt x="28" y="48"/>
                  <a:pt x="28" y="48"/>
                </a:cubicBezTo>
                <a:cubicBezTo>
                  <a:pt x="18" y="48"/>
                  <a:pt x="9" y="56"/>
                  <a:pt x="9" y="66"/>
                </a:cubicBezTo>
                <a:cubicBezTo>
                  <a:pt x="9" y="67"/>
                  <a:pt x="9" y="68"/>
                  <a:pt x="9" y="69"/>
                </a:cubicBezTo>
                <a:cubicBezTo>
                  <a:pt x="4" y="72"/>
                  <a:pt x="0" y="78"/>
                  <a:pt x="0" y="85"/>
                </a:cubicBezTo>
                <a:cubicBezTo>
                  <a:pt x="0" y="96"/>
                  <a:pt x="9" y="104"/>
                  <a:pt x="19" y="104"/>
                </a:cubicBezTo>
                <a:cubicBezTo>
                  <a:pt x="23" y="104"/>
                  <a:pt x="27" y="103"/>
                  <a:pt x="30" y="100"/>
                </a:cubicBezTo>
                <a:cubicBezTo>
                  <a:pt x="33" y="115"/>
                  <a:pt x="43" y="129"/>
                  <a:pt x="56" y="136"/>
                </a:cubicBezTo>
                <a:cubicBezTo>
                  <a:pt x="61" y="128"/>
                  <a:pt x="70" y="123"/>
                  <a:pt x="80" y="123"/>
                </a:cubicBezTo>
                <a:cubicBezTo>
                  <a:pt x="90" y="123"/>
                  <a:pt x="99" y="128"/>
                  <a:pt x="104" y="136"/>
                </a:cubicBezTo>
                <a:cubicBezTo>
                  <a:pt x="118" y="129"/>
                  <a:pt x="127" y="116"/>
                  <a:pt x="130" y="100"/>
                </a:cubicBezTo>
                <a:cubicBezTo>
                  <a:pt x="134" y="102"/>
                  <a:pt x="137" y="104"/>
                  <a:pt x="141" y="104"/>
                </a:cubicBezTo>
                <a:cubicBezTo>
                  <a:pt x="152" y="104"/>
                  <a:pt x="160" y="96"/>
                  <a:pt x="160" y="85"/>
                </a:cubicBezTo>
                <a:cubicBezTo>
                  <a:pt x="160" y="78"/>
                  <a:pt x="156" y="72"/>
                  <a:pt x="150" y="69"/>
                </a:cubicBezTo>
                <a:close/>
                <a:moveTo>
                  <a:pt x="19" y="94"/>
                </a:moveTo>
                <a:cubicBezTo>
                  <a:pt x="14" y="94"/>
                  <a:pt x="9" y="90"/>
                  <a:pt x="9" y="85"/>
                </a:cubicBezTo>
                <a:cubicBezTo>
                  <a:pt x="9" y="82"/>
                  <a:pt x="11" y="79"/>
                  <a:pt x="13" y="78"/>
                </a:cubicBezTo>
                <a:cubicBezTo>
                  <a:pt x="17" y="82"/>
                  <a:pt x="23" y="85"/>
                  <a:pt x="29" y="85"/>
                </a:cubicBezTo>
                <a:cubicBezTo>
                  <a:pt x="29" y="90"/>
                  <a:pt x="24" y="94"/>
                  <a:pt x="19" y="94"/>
                </a:cubicBezTo>
                <a:close/>
                <a:moveTo>
                  <a:pt x="60" y="75"/>
                </a:moveTo>
                <a:cubicBezTo>
                  <a:pt x="58" y="75"/>
                  <a:pt x="57" y="73"/>
                  <a:pt x="57" y="71"/>
                </a:cubicBezTo>
                <a:cubicBezTo>
                  <a:pt x="57" y="68"/>
                  <a:pt x="59" y="66"/>
                  <a:pt x="61" y="66"/>
                </a:cubicBezTo>
                <a:cubicBezTo>
                  <a:pt x="64" y="66"/>
                  <a:pt x="66" y="68"/>
                  <a:pt x="66" y="71"/>
                </a:cubicBezTo>
                <a:cubicBezTo>
                  <a:pt x="66" y="73"/>
                  <a:pt x="64" y="75"/>
                  <a:pt x="61" y="75"/>
                </a:cubicBezTo>
                <a:cubicBezTo>
                  <a:pt x="61" y="75"/>
                  <a:pt x="61" y="75"/>
                  <a:pt x="60" y="75"/>
                </a:cubicBezTo>
                <a:close/>
                <a:moveTo>
                  <a:pt x="97" y="106"/>
                </a:moveTo>
                <a:cubicBezTo>
                  <a:pt x="92" y="111"/>
                  <a:pt x="87" y="113"/>
                  <a:pt x="81" y="113"/>
                </a:cubicBezTo>
                <a:cubicBezTo>
                  <a:pt x="74" y="113"/>
                  <a:pt x="68" y="111"/>
                  <a:pt x="64" y="106"/>
                </a:cubicBezTo>
                <a:cubicBezTo>
                  <a:pt x="62" y="104"/>
                  <a:pt x="62" y="101"/>
                  <a:pt x="64" y="100"/>
                </a:cubicBezTo>
                <a:cubicBezTo>
                  <a:pt x="65" y="99"/>
                  <a:pt x="66" y="98"/>
                  <a:pt x="67" y="98"/>
                </a:cubicBezTo>
                <a:cubicBezTo>
                  <a:pt x="68" y="98"/>
                  <a:pt x="70" y="99"/>
                  <a:pt x="70" y="100"/>
                </a:cubicBezTo>
                <a:cubicBezTo>
                  <a:pt x="73" y="103"/>
                  <a:pt x="77" y="104"/>
                  <a:pt x="80" y="104"/>
                </a:cubicBezTo>
                <a:cubicBezTo>
                  <a:pt x="84" y="104"/>
                  <a:pt x="87" y="103"/>
                  <a:pt x="90" y="100"/>
                </a:cubicBezTo>
                <a:cubicBezTo>
                  <a:pt x="91" y="99"/>
                  <a:pt x="92" y="98"/>
                  <a:pt x="93" y="98"/>
                </a:cubicBezTo>
                <a:cubicBezTo>
                  <a:pt x="95" y="98"/>
                  <a:pt x="96" y="99"/>
                  <a:pt x="96" y="100"/>
                </a:cubicBezTo>
                <a:cubicBezTo>
                  <a:pt x="98" y="101"/>
                  <a:pt x="98" y="104"/>
                  <a:pt x="97" y="106"/>
                </a:cubicBezTo>
                <a:close/>
                <a:moveTo>
                  <a:pt x="99" y="76"/>
                </a:moveTo>
                <a:cubicBezTo>
                  <a:pt x="96" y="76"/>
                  <a:pt x="94" y="74"/>
                  <a:pt x="94" y="71"/>
                </a:cubicBezTo>
                <a:cubicBezTo>
                  <a:pt x="94" y="69"/>
                  <a:pt x="96" y="67"/>
                  <a:pt x="99" y="67"/>
                </a:cubicBezTo>
                <a:cubicBezTo>
                  <a:pt x="102" y="67"/>
                  <a:pt x="104" y="69"/>
                  <a:pt x="104" y="71"/>
                </a:cubicBezTo>
                <a:cubicBezTo>
                  <a:pt x="104" y="73"/>
                  <a:pt x="102" y="76"/>
                  <a:pt x="99" y="76"/>
                </a:cubicBezTo>
                <a:close/>
                <a:moveTo>
                  <a:pt x="141" y="94"/>
                </a:moveTo>
                <a:cubicBezTo>
                  <a:pt x="136" y="94"/>
                  <a:pt x="132" y="90"/>
                  <a:pt x="132" y="85"/>
                </a:cubicBezTo>
                <a:cubicBezTo>
                  <a:pt x="137" y="85"/>
                  <a:pt x="143" y="82"/>
                  <a:pt x="147" y="78"/>
                </a:cubicBezTo>
                <a:cubicBezTo>
                  <a:pt x="149" y="79"/>
                  <a:pt x="151" y="82"/>
                  <a:pt x="151" y="85"/>
                </a:cubicBezTo>
                <a:cubicBezTo>
                  <a:pt x="151" y="90"/>
                  <a:pt x="146" y="94"/>
                  <a:pt x="141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947E30FE-54C1-FC45-6CD9-3B019AA087AA}"/>
              </a:ext>
            </a:extLst>
          </p:cNvPr>
          <p:cNvSpPr>
            <a:spLocks noEditPoints="1"/>
          </p:cNvSpPr>
          <p:nvPr/>
        </p:nvSpPr>
        <p:spPr bwMode="auto">
          <a:xfrm>
            <a:off x="8456613" y="3022600"/>
            <a:ext cx="231775" cy="254000"/>
          </a:xfrm>
          <a:custGeom>
            <a:avLst/>
            <a:gdLst>
              <a:gd name="T0" fmla="*/ 128 w 146"/>
              <a:gd name="T1" fmla="*/ 29 h 160"/>
              <a:gd name="T2" fmla="*/ 93 w 146"/>
              <a:gd name="T3" fmla="*/ 1 h 160"/>
              <a:gd name="T4" fmla="*/ 34 w 146"/>
              <a:gd name="T5" fmla="*/ 0 h 160"/>
              <a:gd name="T6" fmla="*/ 25 w 146"/>
              <a:gd name="T7" fmla="*/ 29 h 160"/>
              <a:gd name="T8" fmla="*/ 46 w 146"/>
              <a:gd name="T9" fmla="*/ 36 h 160"/>
              <a:gd name="T10" fmla="*/ 78 w 146"/>
              <a:gd name="T11" fmla="*/ 36 h 160"/>
              <a:gd name="T12" fmla="*/ 100 w 146"/>
              <a:gd name="T13" fmla="*/ 29 h 160"/>
              <a:gd name="T14" fmla="*/ 120 w 146"/>
              <a:gd name="T15" fmla="*/ 35 h 160"/>
              <a:gd name="T16" fmla="*/ 132 w 146"/>
              <a:gd name="T17" fmla="*/ 56 h 160"/>
              <a:gd name="T18" fmla="*/ 132 w 146"/>
              <a:gd name="T19" fmla="*/ 28 h 160"/>
              <a:gd name="T20" fmla="*/ 41 w 146"/>
              <a:gd name="T21" fmla="*/ 58 h 160"/>
              <a:gd name="T22" fmla="*/ 49 w 146"/>
              <a:gd name="T23" fmla="*/ 58 h 160"/>
              <a:gd name="T24" fmla="*/ 74 w 146"/>
              <a:gd name="T25" fmla="*/ 58 h 160"/>
              <a:gd name="T26" fmla="*/ 82 w 146"/>
              <a:gd name="T27" fmla="*/ 58 h 160"/>
              <a:gd name="T28" fmla="*/ 108 w 146"/>
              <a:gd name="T29" fmla="*/ 52 h 160"/>
              <a:gd name="T30" fmla="*/ 82 w 146"/>
              <a:gd name="T31" fmla="*/ 46 h 160"/>
              <a:gd name="T32" fmla="*/ 74 w 146"/>
              <a:gd name="T33" fmla="*/ 46 h 160"/>
              <a:gd name="T34" fmla="*/ 49 w 146"/>
              <a:gd name="T35" fmla="*/ 46 h 160"/>
              <a:gd name="T36" fmla="*/ 41 w 146"/>
              <a:gd name="T37" fmla="*/ 46 h 160"/>
              <a:gd name="T38" fmla="*/ 15 w 146"/>
              <a:gd name="T39" fmla="*/ 52 h 160"/>
              <a:gd name="T40" fmla="*/ 81 w 146"/>
              <a:gd name="T41" fmla="*/ 96 h 160"/>
              <a:gd name="T42" fmla="*/ 73 w 146"/>
              <a:gd name="T43" fmla="*/ 93 h 160"/>
              <a:gd name="T44" fmla="*/ 69 w 146"/>
              <a:gd name="T45" fmla="*/ 99 h 160"/>
              <a:gd name="T46" fmla="*/ 87 w 146"/>
              <a:gd name="T47" fmla="*/ 107 h 160"/>
              <a:gd name="T48" fmla="*/ 99 w 146"/>
              <a:gd name="T49" fmla="*/ 100 h 160"/>
              <a:gd name="T50" fmla="*/ 81 w 146"/>
              <a:gd name="T51" fmla="*/ 96 h 160"/>
              <a:gd name="T52" fmla="*/ 36 w 146"/>
              <a:gd name="T53" fmla="*/ 90 h 160"/>
              <a:gd name="T54" fmla="*/ 51 w 146"/>
              <a:gd name="T55" fmla="*/ 85 h 160"/>
              <a:gd name="T56" fmla="*/ 71 w 146"/>
              <a:gd name="T57" fmla="*/ 85 h 160"/>
              <a:gd name="T58" fmla="*/ 87 w 146"/>
              <a:gd name="T59" fmla="*/ 90 h 160"/>
              <a:gd name="T60" fmla="*/ 96 w 146"/>
              <a:gd name="T61" fmla="*/ 92 h 160"/>
              <a:gd name="T62" fmla="*/ 113 w 146"/>
              <a:gd name="T63" fmla="*/ 65 h 160"/>
              <a:gd name="T64" fmla="*/ 78 w 146"/>
              <a:gd name="T65" fmla="*/ 68 h 160"/>
              <a:gd name="T66" fmla="*/ 45 w 146"/>
              <a:gd name="T67" fmla="*/ 68 h 160"/>
              <a:gd name="T68" fmla="*/ 10 w 146"/>
              <a:gd name="T69" fmla="*/ 65 h 160"/>
              <a:gd name="T70" fmla="*/ 27 w 146"/>
              <a:gd name="T71" fmla="*/ 92 h 160"/>
              <a:gd name="T72" fmla="*/ 48 w 146"/>
              <a:gd name="T73" fmla="*/ 94 h 160"/>
              <a:gd name="T74" fmla="*/ 30 w 146"/>
              <a:gd name="T75" fmla="*/ 102 h 160"/>
              <a:gd name="T76" fmla="*/ 17 w 146"/>
              <a:gd name="T77" fmla="*/ 98 h 160"/>
              <a:gd name="T78" fmla="*/ 44 w 146"/>
              <a:gd name="T79" fmla="*/ 106 h 160"/>
              <a:gd name="T80" fmla="*/ 56 w 146"/>
              <a:gd name="T81" fmla="*/ 98 h 160"/>
              <a:gd name="T82" fmla="*/ 48 w 146"/>
              <a:gd name="T83" fmla="*/ 94 h 160"/>
              <a:gd name="T84" fmla="*/ 86 w 146"/>
              <a:gd name="T85" fmla="*/ 117 h 160"/>
              <a:gd name="T86" fmla="*/ 62 w 146"/>
              <a:gd name="T87" fmla="*/ 107 h 160"/>
              <a:gd name="T88" fmla="*/ 60 w 146"/>
              <a:gd name="T89" fmla="*/ 107 h 160"/>
              <a:gd name="T90" fmla="*/ 36 w 146"/>
              <a:gd name="T91" fmla="*/ 117 h 160"/>
              <a:gd name="T92" fmla="*/ 6 w 146"/>
              <a:gd name="T93" fmla="*/ 100 h 160"/>
              <a:gd name="T94" fmla="*/ 9 w 146"/>
              <a:gd name="T95" fmla="*/ 129 h 160"/>
              <a:gd name="T96" fmla="*/ 37 w 146"/>
              <a:gd name="T97" fmla="*/ 151 h 160"/>
              <a:gd name="T98" fmla="*/ 61 w 146"/>
              <a:gd name="T99" fmla="*/ 160 h 160"/>
              <a:gd name="T100" fmla="*/ 84 w 146"/>
              <a:gd name="T101" fmla="*/ 151 h 160"/>
              <a:gd name="T102" fmla="*/ 122 w 146"/>
              <a:gd name="T103" fmla="*/ 113 h 160"/>
              <a:gd name="T104" fmla="*/ 115 w 146"/>
              <a:gd name="T105" fmla="*/ 10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6" h="160">
                <a:moveTo>
                  <a:pt x="132" y="28"/>
                </a:moveTo>
                <a:cubicBezTo>
                  <a:pt x="131" y="28"/>
                  <a:pt x="129" y="29"/>
                  <a:pt x="128" y="29"/>
                </a:cubicBezTo>
                <a:cubicBezTo>
                  <a:pt x="93" y="1"/>
                  <a:pt x="93" y="1"/>
                  <a:pt x="93" y="1"/>
                </a:cubicBezTo>
                <a:cubicBezTo>
                  <a:pt x="93" y="1"/>
                  <a:pt x="93" y="1"/>
                  <a:pt x="93" y="1"/>
                </a:cubicBezTo>
                <a:cubicBezTo>
                  <a:pt x="92" y="1"/>
                  <a:pt x="91" y="0"/>
                  <a:pt x="90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1" y="0"/>
                  <a:pt x="30" y="2"/>
                  <a:pt x="29" y="4"/>
                </a:cubicBezTo>
                <a:cubicBezTo>
                  <a:pt x="25" y="29"/>
                  <a:pt x="25" y="29"/>
                  <a:pt x="25" y="29"/>
                </a:cubicBezTo>
                <a:cubicBezTo>
                  <a:pt x="26" y="29"/>
                  <a:pt x="28" y="29"/>
                  <a:pt x="29" y="29"/>
                </a:cubicBezTo>
                <a:cubicBezTo>
                  <a:pt x="36" y="29"/>
                  <a:pt x="41" y="31"/>
                  <a:pt x="46" y="36"/>
                </a:cubicBezTo>
                <a:cubicBezTo>
                  <a:pt x="50" y="32"/>
                  <a:pt x="56" y="29"/>
                  <a:pt x="62" y="29"/>
                </a:cubicBezTo>
                <a:cubicBezTo>
                  <a:pt x="68" y="29"/>
                  <a:pt x="74" y="32"/>
                  <a:pt x="78" y="36"/>
                </a:cubicBezTo>
                <a:cubicBezTo>
                  <a:pt x="83" y="31"/>
                  <a:pt x="89" y="29"/>
                  <a:pt x="95" y="29"/>
                </a:cubicBezTo>
                <a:cubicBezTo>
                  <a:pt x="97" y="29"/>
                  <a:pt x="98" y="29"/>
                  <a:pt x="100" y="29"/>
                </a:cubicBezTo>
                <a:cubicBezTo>
                  <a:pt x="97" y="17"/>
                  <a:pt x="97" y="17"/>
                  <a:pt x="97" y="17"/>
                </a:cubicBezTo>
                <a:cubicBezTo>
                  <a:pt x="120" y="35"/>
                  <a:pt x="120" y="35"/>
                  <a:pt x="120" y="35"/>
                </a:cubicBezTo>
                <a:cubicBezTo>
                  <a:pt x="119" y="37"/>
                  <a:pt x="118" y="40"/>
                  <a:pt x="118" y="43"/>
                </a:cubicBezTo>
                <a:cubicBezTo>
                  <a:pt x="118" y="50"/>
                  <a:pt x="125" y="56"/>
                  <a:pt x="132" y="56"/>
                </a:cubicBezTo>
                <a:cubicBezTo>
                  <a:pt x="140" y="56"/>
                  <a:pt x="146" y="50"/>
                  <a:pt x="146" y="43"/>
                </a:cubicBezTo>
                <a:cubicBezTo>
                  <a:pt x="146" y="34"/>
                  <a:pt x="140" y="28"/>
                  <a:pt x="132" y="28"/>
                </a:cubicBezTo>
                <a:close/>
                <a:moveTo>
                  <a:pt x="29" y="66"/>
                </a:moveTo>
                <a:cubicBezTo>
                  <a:pt x="34" y="66"/>
                  <a:pt x="39" y="63"/>
                  <a:pt x="41" y="58"/>
                </a:cubicBezTo>
                <a:cubicBezTo>
                  <a:pt x="42" y="57"/>
                  <a:pt x="44" y="56"/>
                  <a:pt x="45" y="56"/>
                </a:cubicBezTo>
                <a:cubicBezTo>
                  <a:pt x="47" y="56"/>
                  <a:pt x="48" y="57"/>
                  <a:pt x="49" y="58"/>
                </a:cubicBezTo>
                <a:cubicBezTo>
                  <a:pt x="52" y="63"/>
                  <a:pt x="57" y="66"/>
                  <a:pt x="62" y="66"/>
                </a:cubicBezTo>
                <a:cubicBezTo>
                  <a:pt x="67" y="66"/>
                  <a:pt x="72" y="63"/>
                  <a:pt x="74" y="58"/>
                </a:cubicBezTo>
                <a:cubicBezTo>
                  <a:pt x="75" y="57"/>
                  <a:pt x="77" y="56"/>
                  <a:pt x="78" y="56"/>
                </a:cubicBezTo>
                <a:cubicBezTo>
                  <a:pt x="79" y="56"/>
                  <a:pt x="81" y="57"/>
                  <a:pt x="82" y="58"/>
                </a:cubicBezTo>
                <a:cubicBezTo>
                  <a:pt x="85" y="63"/>
                  <a:pt x="89" y="66"/>
                  <a:pt x="94" y="66"/>
                </a:cubicBezTo>
                <a:cubicBezTo>
                  <a:pt x="102" y="66"/>
                  <a:pt x="108" y="59"/>
                  <a:pt x="108" y="52"/>
                </a:cubicBezTo>
                <a:cubicBezTo>
                  <a:pt x="108" y="44"/>
                  <a:pt x="102" y="38"/>
                  <a:pt x="94" y="38"/>
                </a:cubicBezTo>
                <a:cubicBezTo>
                  <a:pt x="89" y="38"/>
                  <a:pt x="85" y="41"/>
                  <a:pt x="82" y="46"/>
                </a:cubicBezTo>
                <a:cubicBezTo>
                  <a:pt x="81" y="47"/>
                  <a:pt x="80" y="48"/>
                  <a:pt x="78" y="48"/>
                </a:cubicBezTo>
                <a:cubicBezTo>
                  <a:pt x="76" y="48"/>
                  <a:pt x="75" y="47"/>
                  <a:pt x="74" y="46"/>
                </a:cubicBezTo>
                <a:cubicBezTo>
                  <a:pt x="71" y="41"/>
                  <a:pt x="66" y="38"/>
                  <a:pt x="61" y="38"/>
                </a:cubicBezTo>
                <a:cubicBezTo>
                  <a:pt x="57" y="38"/>
                  <a:pt x="51" y="41"/>
                  <a:pt x="49" y="46"/>
                </a:cubicBezTo>
                <a:cubicBezTo>
                  <a:pt x="48" y="47"/>
                  <a:pt x="47" y="48"/>
                  <a:pt x="45" y="48"/>
                </a:cubicBezTo>
                <a:cubicBezTo>
                  <a:pt x="43" y="48"/>
                  <a:pt x="42" y="47"/>
                  <a:pt x="41" y="46"/>
                </a:cubicBezTo>
                <a:cubicBezTo>
                  <a:pt x="38" y="41"/>
                  <a:pt x="33" y="38"/>
                  <a:pt x="29" y="38"/>
                </a:cubicBezTo>
                <a:cubicBezTo>
                  <a:pt x="20" y="38"/>
                  <a:pt x="15" y="45"/>
                  <a:pt x="15" y="52"/>
                </a:cubicBezTo>
                <a:cubicBezTo>
                  <a:pt x="15" y="59"/>
                  <a:pt x="21" y="66"/>
                  <a:pt x="29" y="66"/>
                </a:cubicBezTo>
                <a:close/>
                <a:moveTo>
                  <a:pt x="81" y="96"/>
                </a:moveTo>
                <a:cubicBezTo>
                  <a:pt x="79" y="94"/>
                  <a:pt x="77" y="93"/>
                  <a:pt x="75" y="93"/>
                </a:cubicBezTo>
                <a:cubicBezTo>
                  <a:pt x="74" y="93"/>
                  <a:pt x="74" y="93"/>
                  <a:pt x="73" y="93"/>
                </a:cubicBezTo>
                <a:cubicBezTo>
                  <a:pt x="71" y="94"/>
                  <a:pt x="69" y="95"/>
                  <a:pt x="67" y="97"/>
                </a:cubicBezTo>
                <a:cubicBezTo>
                  <a:pt x="69" y="99"/>
                  <a:pt x="69" y="99"/>
                  <a:pt x="69" y="99"/>
                </a:cubicBezTo>
                <a:cubicBezTo>
                  <a:pt x="72" y="103"/>
                  <a:pt x="75" y="105"/>
                  <a:pt x="79" y="105"/>
                </a:cubicBezTo>
                <a:cubicBezTo>
                  <a:pt x="82" y="106"/>
                  <a:pt x="85" y="107"/>
                  <a:pt x="87" y="107"/>
                </a:cubicBezTo>
                <a:cubicBezTo>
                  <a:pt x="95" y="107"/>
                  <a:pt x="102" y="103"/>
                  <a:pt x="107" y="97"/>
                </a:cubicBezTo>
                <a:cubicBezTo>
                  <a:pt x="99" y="100"/>
                  <a:pt x="99" y="100"/>
                  <a:pt x="99" y="100"/>
                </a:cubicBezTo>
                <a:cubicBezTo>
                  <a:pt x="97" y="101"/>
                  <a:pt x="95" y="101"/>
                  <a:pt x="93" y="101"/>
                </a:cubicBezTo>
                <a:cubicBezTo>
                  <a:pt x="88" y="101"/>
                  <a:pt x="84" y="99"/>
                  <a:pt x="81" y="96"/>
                </a:cubicBezTo>
                <a:close/>
                <a:moveTo>
                  <a:pt x="30" y="92"/>
                </a:moveTo>
                <a:cubicBezTo>
                  <a:pt x="32" y="92"/>
                  <a:pt x="34" y="91"/>
                  <a:pt x="36" y="90"/>
                </a:cubicBezTo>
                <a:cubicBezTo>
                  <a:pt x="39" y="86"/>
                  <a:pt x="43" y="85"/>
                  <a:pt x="48" y="85"/>
                </a:cubicBezTo>
                <a:cubicBezTo>
                  <a:pt x="49" y="85"/>
                  <a:pt x="50" y="85"/>
                  <a:pt x="51" y="85"/>
                </a:cubicBezTo>
                <a:cubicBezTo>
                  <a:pt x="55" y="85"/>
                  <a:pt x="59" y="87"/>
                  <a:pt x="61" y="90"/>
                </a:cubicBezTo>
                <a:cubicBezTo>
                  <a:pt x="64" y="87"/>
                  <a:pt x="67" y="85"/>
                  <a:pt x="71" y="85"/>
                </a:cubicBezTo>
                <a:cubicBezTo>
                  <a:pt x="72" y="85"/>
                  <a:pt x="73" y="85"/>
                  <a:pt x="75" y="85"/>
                </a:cubicBezTo>
                <a:cubicBezTo>
                  <a:pt x="79" y="85"/>
                  <a:pt x="83" y="86"/>
                  <a:pt x="87" y="90"/>
                </a:cubicBezTo>
                <a:cubicBezTo>
                  <a:pt x="88" y="91"/>
                  <a:pt x="90" y="92"/>
                  <a:pt x="93" y="92"/>
                </a:cubicBezTo>
                <a:cubicBezTo>
                  <a:pt x="94" y="92"/>
                  <a:pt x="95" y="92"/>
                  <a:pt x="96" y="92"/>
                </a:cubicBezTo>
                <a:cubicBezTo>
                  <a:pt x="113" y="86"/>
                  <a:pt x="113" y="86"/>
                  <a:pt x="113" y="86"/>
                </a:cubicBezTo>
                <a:cubicBezTo>
                  <a:pt x="113" y="65"/>
                  <a:pt x="113" y="65"/>
                  <a:pt x="113" y="65"/>
                </a:cubicBezTo>
                <a:cubicBezTo>
                  <a:pt x="109" y="71"/>
                  <a:pt x="102" y="74"/>
                  <a:pt x="94" y="74"/>
                </a:cubicBezTo>
                <a:cubicBezTo>
                  <a:pt x="88" y="74"/>
                  <a:pt x="82" y="72"/>
                  <a:pt x="78" y="68"/>
                </a:cubicBezTo>
                <a:cubicBezTo>
                  <a:pt x="74" y="72"/>
                  <a:pt x="67" y="74"/>
                  <a:pt x="61" y="74"/>
                </a:cubicBezTo>
                <a:cubicBezTo>
                  <a:pt x="55" y="74"/>
                  <a:pt x="49" y="72"/>
                  <a:pt x="45" y="68"/>
                </a:cubicBezTo>
                <a:cubicBezTo>
                  <a:pt x="41" y="72"/>
                  <a:pt x="35" y="74"/>
                  <a:pt x="29" y="74"/>
                </a:cubicBezTo>
                <a:cubicBezTo>
                  <a:pt x="21" y="74"/>
                  <a:pt x="14" y="70"/>
                  <a:pt x="10" y="65"/>
                </a:cubicBezTo>
                <a:cubicBezTo>
                  <a:pt x="10" y="86"/>
                  <a:pt x="10" y="86"/>
                  <a:pt x="10" y="86"/>
                </a:cubicBezTo>
                <a:cubicBezTo>
                  <a:pt x="27" y="92"/>
                  <a:pt x="27" y="92"/>
                  <a:pt x="27" y="92"/>
                </a:cubicBezTo>
                <a:cubicBezTo>
                  <a:pt x="28" y="92"/>
                  <a:pt x="29" y="92"/>
                  <a:pt x="30" y="92"/>
                </a:cubicBezTo>
                <a:close/>
                <a:moveTo>
                  <a:pt x="48" y="94"/>
                </a:moveTo>
                <a:cubicBezTo>
                  <a:pt x="46" y="94"/>
                  <a:pt x="44" y="94"/>
                  <a:pt x="43" y="96"/>
                </a:cubicBezTo>
                <a:cubicBezTo>
                  <a:pt x="39" y="100"/>
                  <a:pt x="34" y="102"/>
                  <a:pt x="30" y="102"/>
                </a:cubicBezTo>
                <a:cubicBezTo>
                  <a:pt x="28" y="102"/>
                  <a:pt x="26" y="101"/>
                  <a:pt x="24" y="101"/>
                </a:cubicBezTo>
                <a:cubicBezTo>
                  <a:pt x="17" y="98"/>
                  <a:pt x="17" y="98"/>
                  <a:pt x="17" y="98"/>
                </a:cubicBezTo>
                <a:cubicBezTo>
                  <a:pt x="22" y="104"/>
                  <a:pt x="29" y="107"/>
                  <a:pt x="36" y="107"/>
                </a:cubicBezTo>
                <a:cubicBezTo>
                  <a:pt x="39" y="107"/>
                  <a:pt x="41" y="107"/>
                  <a:pt x="44" y="106"/>
                </a:cubicBezTo>
                <a:cubicBezTo>
                  <a:pt x="47" y="105"/>
                  <a:pt x="51" y="103"/>
                  <a:pt x="54" y="100"/>
                </a:cubicBezTo>
                <a:cubicBezTo>
                  <a:pt x="56" y="98"/>
                  <a:pt x="56" y="98"/>
                  <a:pt x="56" y="98"/>
                </a:cubicBezTo>
                <a:cubicBezTo>
                  <a:pt x="55" y="96"/>
                  <a:pt x="53" y="95"/>
                  <a:pt x="50" y="94"/>
                </a:cubicBezTo>
                <a:cubicBezTo>
                  <a:pt x="49" y="94"/>
                  <a:pt x="49" y="94"/>
                  <a:pt x="48" y="94"/>
                </a:cubicBezTo>
                <a:close/>
                <a:moveTo>
                  <a:pt x="115" y="102"/>
                </a:moveTo>
                <a:cubicBezTo>
                  <a:pt x="109" y="111"/>
                  <a:pt x="98" y="117"/>
                  <a:pt x="86" y="117"/>
                </a:cubicBezTo>
                <a:cubicBezTo>
                  <a:pt x="83" y="117"/>
                  <a:pt x="79" y="117"/>
                  <a:pt x="75" y="115"/>
                </a:cubicBezTo>
                <a:cubicBezTo>
                  <a:pt x="71" y="113"/>
                  <a:pt x="65" y="111"/>
                  <a:pt x="62" y="107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0" y="107"/>
                  <a:pt x="60" y="107"/>
                  <a:pt x="60" y="107"/>
                </a:cubicBezTo>
                <a:cubicBezTo>
                  <a:pt x="56" y="111"/>
                  <a:pt x="52" y="113"/>
                  <a:pt x="47" y="115"/>
                </a:cubicBezTo>
                <a:cubicBezTo>
                  <a:pt x="43" y="116"/>
                  <a:pt x="39" y="117"/>
                  <a:pt x="36" y="117"/>
                </a:cubicBezTo>
                <a:cubicBezTo>
                  <a:pt x="25" y="117"/>
                  <a:pt x="14" y="111"/>
                  <a:pt x="7" y="102"/>
                </a:cubicBezTo>
                <a:cubicBezTo>
                  <a:pt x="6" y="100"/>
                  <a:pt x="6" y="100"/>
                  <a:pt x="6" y="100"/>
                </a:cubicBezTo>
                <a:cubicBezTo>
                  <a:pt x="2" y="103"/>
                  <a:pt x="0" y="108"/>
                  <a:pt x="0" y="113"/>
                </a:cubicBezTo>
                <a:cubicBezTo>
                  <a:pt x="0" y="119"/>
                  <a:pt x="3" y="125"/>
                  <a:pt x="9" y="129"/>
                </a:cubicBezTo>
                <a:cubicBezTo>
                  <a:pt x="12" y="131"/>
                  <a:pt x="15" y="132"/>
                  <a:pt x="19" y="132"/>
                </a:cubicBezTo>
                <a:cubicBezTo>
                  <a:pt x="19" y="142"/>
                  <a:pt x="27" y="151"/>
                  <a:pt x="37" y="151"/>
                </a:cubicBezTo>
                <a:cubicBezTo>
                  <a:pt x="40" y="151"/>
                  <a:pt x="42" y="150"/>
                  <a:pt x="44" y="150"/>
                </a:cubicBezTo>
                <a:cubicBezTo>
                  <a:pt x="47" y="156"/>
                  <a:pt x="53" y="160"/>
                  <a:pt x="61" y="160"/>
                </a:cubicBezTo>
                <a:cubicBezTo>
                  <a:pt x="68" y="160"/>
                  <a:pt x="75" y="156"/>
                  <a:pt x="78" y="150"/>
                </a:cubicBezTo>
                <a:cubicBezTo>
                  <a:pt x="79" y="151"/>
                  <a:pt x="82" y="151"/>
                  <a:pt x="84" y="151"/>
                </a:cubicBezTo>
                <a:cubicBezTo>
                  <a:pt x="94" y="151"/>
                  <a:pt x="103" y="142"/>
                  <a:pt x="103" y="132"/>
                </a:cubicBezTo>
                <a:cubicBezTo>
                  <a:pt x="113" y="132"/>
                  <a:pt x="122" y="123"/>
                  <a:pt x="122" y="113"/>
                </a:cubicBezTo>
                <a:cubicBezTo>
                  <a:pt x="122" y="108"/>
                  <a:pt x="120" y="103"/>
                  <a:pt x="116" y="100"/>
                </a:cubicBezTo>
                <a:lnTo>
                  <a:pt x="115" y="10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9DC61F14-2640-0955-6168-2A3F2CA702AD}"/>
              </a:ext>
            </a:extLst>
          </p:cNvPr>
          <p:cNvSpPr>
            <a:spLocks noEditPoints="1"/>
          </p:cNvSpPr>
          <p:nvPr/>
        </p:nvSpPr>
        <p:spPr bwMode="auto">
          <a:xfrm>
            <a:off x="8459788" y="2471738"/>
            <a:ext cx="225425" cy="254000"/>
          </a:xfrm>
          <a:custGeom>
            <a:avLst/>
            <a:gdLst>
              <a:gd name="T0" fmla="*/ 122 w 142"/>
              <a:gd name="T1" fmla="*/ 144 h 160"/>
              <a:gd name="T2" fmla="*/ 130 w 142"/>
              <a:gd name="T3" fmla="*/ 159 h 160"/>
              <a:gd name="T4" fmla="*/ 134 w 142"/>
              <a:gd name="T5" fmla="*/ 159 h 160"/>
              <a:gd name="T6" fmla="*/ 142 w 142"/>
              <a:gd name="T7" fmla="*/ 144 h 160"/>
              <a:gd name="T8" fmla="*/ 10 w 142"/>
              <a:gd name="T9" fmla="*/ 135 h 160"/>
              <a:gd name="T10" fmla="*/ 1 w 142"/>
              <a:gd name="T11" fmla="*/ 148 h 160"/>
              <a:gd name="T12" fmla="*/ 10 w 142"/>
              <a:gd name="T13" fmla="*/ 160 h 160"/>
              <a:gd name="T14" fmla="*/ 19 w 142"/>
              <a:gd name="T15" fmla="*/ 148 h 160"/>
              <a:gd name="T16" fmla="*/ 10 w 142"/>
              <a:gd name="T17" fmla="*/ 135 h 160"/>
              <a:gd name="T18" fmla="*/ 118 w 142"/>
              <a:gd name="T19" fmla="*/ 13 h 160"/>
              <a:gd name="T20" fmla="*/ 118 w 142"/>
              <a:gd name="T21" fmla="*/ 44 h 160"/>
              <a:gd name="T22" fmla="*/ 103 w 142"/>
              <a:gd name="T23" fmla="*/ 29 h 160"/>
              <a:gd name="T24" fmla="*/ 71 w 142"/>
              <a:gd name="T25" fmla="*/ 0 h 160"/>
              <a:gd name="T26" fmla="*/ 105 w 142"/>
              <a:gd name="T27" fmla="*/ 38 h 160"/>
              <a:gd name="T28" fmla="*/ 1 w 142"/>
              <a:gd name="T29" fmla="*/ 104 h 160"/>
              <a:gd name="T30" fmla="*/ 19 w 142"/>
              <a:gd name="T31" fmla="*/ 94 h 160"/>
              <a:gd name="T32" fmla="*/ 1 w 142"/>
              <a:gd name="T33" fmla="*/ 104 h 160"/>
              <a:gd name="T34" fmla="*/ 4 w 142"/>
              <a:gd name="T35" fmla="*/ 48 h 160"/>
              <a:gd name="T36" fmla="*/ 0 w 142"/>
              <a:gd name="T37" fmla="*/ 85 h 160"/>
              <a:gd name="T38" fmla="*/ 19 w 142"/>
              <a:gd name="T39" fmla="*/ 70 h 160"/>
              <a:gd name="T40" fmla="*/ 33 w 142"/>
              <a:gd name="T41" fmla="*/ 66 h 160"/>
              <a:gd name="T42" fmla="*/ 140 w 142"/>
              <a:gd name="T43" fmla="*/ 84 h 160"/>
              <a:gd name="T44" fmla="*/ 140 w 142"/>
              <a:gd name="T45" fmla="*/ 64 h 160"/>
              <a:gd name="T46" fmla="*/ 120 w 142"/>
              <a:gd name="T47" fmla="*/ 55 h 160"/>
              <a:gd name="T48" fmla="*/ 114 w 142"/>
              <a:gd name="T49" fmla="*/ 55 h 160"/>
              <a:gd name="T50" fmla="*/ 76 w 142"/>
              <a:gd name="T51" fmla="*/ 47 h 160"/>
              <a:gd name="T52" fmla="*/ 117 w 142"/>
              <a:gd name="T53" fmla="*/ 66 h 160"/>
              <a:gd name="T54" fmla="*/ 122 w 142"/>
              <a:gd name="T55" fmla="*/ 84 h 160"/>
              <a:gd name="T56" fmla="*/ 141 w 142"/>
              <a:gd name="T57" fmla="*/ 94 h 160"/>
              <a:gd name="T58" fmla="*/ 122 w 142"/>
              <a:gd name="T59" fmla="*/ 104 h 160"/>
              <a:gd name="T60" fmla="*/ 141 w 142"/>
              <a:gd name="T61" fmla="*/ 94 h 160"/>
              <a:gd name="T62" fmla="*/ 71 w 142"/>
              <a:gd name="T63" fmla="*/ 56 h 160"/>
              <a:gd name="T64" fmla="*/ 29 w 142"/>
              <a:gd name="T65" fmla="*/ 75 h 160"/>
              <a:gd name="T66" fmla="*/ 71 w 142"/>
              <a:gd name="T67" fmla="*/ 160 h 160"/>
              <a:gd name="T68" fmla="*/ 113 w 142"/>
              <a:gd name="T69" fmla="*/ 75 h 160"/>
              <a:gd name="T70" fmla="*/ 107 w 142"/>
              <a:gd name="T71" fmla="*/ 75 h 160"/>
              <a:gd name="T72" fmla="*/ 51 w 142"/>
              <a:gd name="T73" fmla="*/ 86 h 160"/>
              <a:gd name="T74" fmla="*/ 51 w 142"/>
              <a:gd name="T75" fmla="*/ 94 h 160"/>
              <a:gd name="T76" fmla="*/ 87 w 142"/>
              <a:gd name="T77" fmla="*/ 125 h 160"/>
              <a:gd name="T78" fmla="*/ 54 w 142"/>
              <a:gd name="T79" fmla="*/ 125 h 160"/>
              <a:gd name="T80" fmla="*/ 58 w 142"/>
              <a:gd name="T81" fmla="*/ 118 h 160"/>
              <a:gd name="T82" fmla="*/ 71 w 142"/>
              <a:gd name="T83" fmla="*/ 123 h 160"/>
              <a:gd name="T84" fmla="*/ 84 w 142"/>
              <a:gd name="T85" fmla="*/ 118 h 160"/>
              <a:gd name="T86" fmla="*/ 87 w 142"/>
              <a:gd name="T87" fmla="*/ 125 h 160"/>
              <a:gd name="T88" fmla="*/ 85 w 142"/>
              <a:gd name="T89" fmla="*/ 90 h 160"/>
              <a:gd name="T90" fmla="*/ 94 w 142"/>
              <a:gd name="T91" fmla="*/ 90 h 160"/>
              <a:gd name="T92" fmla="*/ 0 w 142"/>
              <a:gd name="T93" fmla="*/ 125 h 160"/>
              <a:gd name="T94" fmla="*/ 19 w 142"/>
              <a:gd name="T95" fmla="*/ 125 h 160"/>
              <a:gd name="T96" fmla="*/ 0 w 142"/>
              <a:gd name="T97" fmla="*/ 113 h 160"/>
              <a:gd name="T98" fmla="*/ 122 w 142"/>
              <a:gd name="T99" fmla="*/ 125 h 160"/>
              <a:gd name="T100" fmla="*/ 141 w 142"/>
              <a:gd name="T101" fmla="*/ 125 h 160"/>
              <a:gd name="T102" fmla="*/ 122 w 142"/>
              <a:gd name="T103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2" h="160">
                <a:moveTo>
                  <a:pt x="132" y="135"/>
                </a:moveTo>
                <a:cubicBezTo>
                  <a:pt x="127" y="135"/>
                  <a:pt x="122" y="139"/>
                  <a:pt x="122" y="144"/>
                </a:cubicBezTo>
                <a:cubicBezTo>
                  <a:pt x="122" y="145"/>
                  <a:pt x="122" y="146"/>
                  <a:pt x="123" y="148"/>
                </a:cubicBezTo>
                <a:cubicBezTo>
                  <a:pt x="130" y="159"/>
                  <a:pt x="130" y="159"/>
                  <a:pt x="130" y="159"/>
                </a:cubicBezTo>
                <a:cubicBezTo>
                  <a:pt x="130" y="160"/>
                  <a:pt x="131" y="160"/>
                  <a:pt x="132" y="160"/>
                </a:cubicBezTo>
                <a:cubicBezTo>
                  <a:pt x="133" y="160"/>
                  <a:pt x="134" y="160"/>
                  <a:pt x="134" y="159"/>
                </a:cubicBezTo>
                <a:cubicBezTo>
                  <a:pt x="140" y="148"/>
                  <a:pt x="140" y="148"/>
                  <a:pt x="140" y="148"/>
                </a:cubicBezTo>
                <a:cubicBezTo>
                  <a:pt x="141" y="147"/>
                  <a:pt x="142" y="145"/>
                  <a:pt x="142" y="144"/>
                </a:cubicBezTo>
                <a:cubicBezTo>
                  <a:pt x="142" y="139"/>
                  <a:pt x="137" y="135"/>
                  <a:pt x="132" y="135"/>
                </a:cubicBezTo>
                <a:close/>
                <a:moveTo>
                  <a:pt x="10" y="135"/>
                </a:moveTo>
                <a:cubicBezTo>
                  <a:pt x="5" y="135"/>
                  <a:pt x="0" y="139"/>
                  <a:pt x="0" y="144"/>
                </a:cubicBezTo>
                <a:cubicBezTo>
                  <a:pt x="0" y="145"/>
                  <a:pt x="1" y="146"/>
                  <a:pt x="1" y="148"/>
                </a:cubicBezTo>
                <a:cubicBezTo>
                  <a:pt x="8" y="159"/>
                  <a:pt x="8" y="159"/>
                  <a:pt x="8" y="159"/>
                </a:cubicBezTo>
                <a:cubicBezTo>
                  <a:pt x="9" y="160"/>
                  <a:pt x="9" y="160"/>
                  <a:pt x="10" y="160"/>
                </a:cubicBezTo>
                <a:cubicBezTo>
                  <a:pt x="11" y="160"/>
                  <a:pt x="12" y="160"/>
                  <a:pt x="12" y="159"/>
                </a:cubicBezTo>
                <a:cubicBezTo>
                  <a:pt x="19" y="148"/>
                  <a:pt x="19" y="148"/>
                  <a:pt x="19" y="148"/>
                </a:cubicBezTo>
                <a:cubicBezTo>
                  <a:pt x="19" y="147"/>
                  <a:pt x="19" y="145"/>
                  <a:pt x="19" y="144"/>
                </a:cubicBezTo>
                <a:cubicBezTo>
                  <a:pt x="19" y="139"/>
                  <a:pt x="15" y="135"/>
                  <a:pt x="10" y="135"/>
                </a:cubicBezTo>
                <a:close/>
                <a:moveTo>
                  <a:pt x="122" y="29"/>
                </a:moveTo>
                <a:cubicBezTo>
                  <a:pt x="122" y="23"/>
                  <a:pt x="120" y="17"/>
                  <a:pt x="118" y="13"/>
                </a:cubicBezTo>
                <a:cubicBezTo>
                  <a:pt x="116" y="17"/>
                  <a:pt x="113" y="23"/>
                  <a:pt x="113" y="29"/>
                </a:cubicBezTo>
                <a:cubicBezTo>
                  <a:pt x="113" y="35"/>
                  <a:pt x="116" y="40"/>
                  <a:pt x="118" y="44"/>
                </a:cubicBezTo>
                <a:cubicBezTo>
                  <a:pt x="120" y="40"/>
                  <a:pt x="122" y="35"/>
                  <a:pt x="122" y="29"/>
                </a:cubicBezTo>
                <a:close/>
                <a:moveTo>
                  <a:pt x="103" y="29"/>
                </a:moveTo>
                <a:cubicBezTo>
                  <a:pt x="103" y="22"/>
                  <a:pt x="105" y="16"/>
                  <a:pt x="108" y="11"/>
                </a:cubicBezTo>
                <a:cubicBezTo>
                  <a:pt x="96" y="4"/>
                  <a:pt x="84" y="0"/>
                  <a:pt x="71" y="0"/>
                </a:cubicBezTo>
                <a:cubicBezTo>
                  <a:pt x="44" y="0"/>
                  <a:pt x="20" y="16"/>
                  <a:pt x="8" y="38"/>
                </a:cubicBezTo>
                <a:cubicBezTo>
                  <a:pt x="105" y="38"/>
                  <a:pt x="105" y="38"/>
                  <a:pt x="105" y="38"/>
                </a:cubicBezTo>
                <a:cubicBezTo>
                  <a:pt x="104" y="35"/>
                  <a:pt x="103" y="32"/>
                  <a:pt x="103" y="29"/>
                </a:cubicBezTo>
                <a:close/>
                <a:moveTo>
                  <a:pt x="1" y="104"/>
                </a:moveTo>
                <a:cubicBezTo>
                  <a:pt x="19" y="104"/>
                  <a:pt x="19" y="104"/>
                  <a:pt x="19" y="104"/>
                </a:cubicBezTo>
                <a:cubicBezTo>
                  <a:pt x="19" y="94"/>
                  <a:pt x="19" y="94"/>
                  <a:pt x="19" y="94"/>
                </a:cubicBezTo>
                <a:cubicBezTo>
                  <a:pt x="1" y="94"/>
                  <a:pt x="1" y="94"/>
                  <a:pt x="1" y="94"/>
                </a:cubicBezTo>
                <a:lnTo>
                  <a:pt x="1" y="104"/>
                </a:lnTo>
                <a:close/>
                <a:moveTo>
                  <a:pt x="64" y="48"/>
                </a:moveTo>
                <a:cubicBezTo>
                  <a:pt x="4" y="48"/>
                  <a:pt x="4" y="48"/>
                  <a:pt x="4" y="48"/>
                </a:cubicBezTo>
                <a:cubicBezTo>
                  <a:pt x="2" y="55"/>
                  <a:pt x="0" y="62"/>
                  <a:pt x="0" y="70"/>
                </a:cubicBezTo>
                <a:cubicBezTo>
                  <a:pt x="0" y="85"/>
                  <a:pt x="0" y="85"/>
                  <a:pt x="0" y="85"/>
                </a:cubicBezTo>
                <a:cubicBezTo>
                  <a:pt x="19" y="85"/>
                  <a:pt x="19" y="85"/>
                  <a:pt x="19" y="85"/>
                </a:cubicBezTo>
                <a:cubicBezTo>
                  <a:pt x="19" y="70"/>
                  <a:pt x="19" y="70"/>
                  <a:pt x="19" y="70"/>
                </a:cubicBezTo>
                <a:cubicBezTo>
                  <a:pt x="19" y="68"/>
                  <a:pt x="21" y="66"/>
                  <a:pt x="23" y="66"/>
                </a:cubicBezTo>
                <a:cubicBezTo>
                  <a:pt x="33" y="66"/>
                  <a:pt x="33" y="66"/>
                  <a:pt x="33" y="66"/>
                </a:cubicBezTo>
                <a:cubicBezTo>
                  <a:pt x="45" y="66"/>
                  <a:pt x="61" y="57"/>
                  <a:pt x="64" y="48"/>
                </a:cubicBezTo>
                <a:close/>
                <a:moveTo>
                  <a:pt x="140" y="84"/>
                </a:moveTo>
                <a:cubicBezTo>
                  <a:pt x="140" y="66"/>
                  <a:pt x="140" y="66"/>
                  <a:pt x="140" y="66"/>
                </a:cubicBezTo>
                <a:cubicBezTo>
                  <a:pt x="141" y="65"/>
                  <a:pt x="141" y="65"/>
                  <a:pt x="140" y="64"/>
                </a:cubicBezTo>
                <a:cubicBezTo>
                  <a:pt x="139" y="54"/>
                  <a:pt x="136" y="44"/>
                  <a:pt x="130" y="35"/>
                </a:cubicBezTo>
                <a:cubicBezTo>
                  <a:pt x="128" y="46"/>
                  <a:pt x="121" y="55"/>
                  <a:pt x="120" y="55"/>
                </a:cubicBezTo>
                <a:cubicBezTo>
                  <a:pt x="120" y="56"/>
                  <a:pt x="119" y="56"/>
                  <a:pt x="117" y="56"/>
                </a:cubicBezTo>
                <a:cubicBezTo>
                  <a:pt x="116" y="56"/>
                  <a:pt x="115" y="56"/>
                  <a:pt x="114" y="55"/>
                </a:cubicBezTo>
                <a:cubicBezTo>
                  <a:pt x="114" y="55"/>
                  <a:pt x="111" y="52"/>
                  <a:pt x="108" y="47"/>
                </a:cubicBezTo>
                <a:cubicBezTo>
                  <a:pt x="76" y="47"/>
                  <a:pt x="76" y="47"/>
                  <a:pt x="76" y="47"/>
                </a:cubicBezTo>
                <a:cubicBezTo>
                  <a:pt x="80" y="57"/>
                  <a:pt x="96" y="66"/>
                  <a:pt x="108" y="66"/>
                </a:cubicBezTo>
                <a:cubicBezTo>
                  <a:pt x="117" y="66"/>
                  <a:pt x="117" y="66"/>
                  <a:pt x="117" y="66"/>
                </a:cubicBezTo>
                <a:cubicBezTo>
                  <a:pt x="120" y="66"/>
                  <a:pt x="122" y="68"/>
                  <a:pt x="122" y="70"/>
                </a:cubicBezTo>
                <a:cubicBezTo>
                  <a:pt x="122" y="84"/>
                  <a:pt x="122" y="84"/>
                  <a:pt x="122" y="84"/>
                </a:cubicBezTo>
                <a:lnTo>
                  <a:pt x="140" y="84"/>
                </a:lnTo>
                <a:close/>
                <a:moveTo>
                  <a:pt x="141" y="94"/>
                </a:moveTo>
                <a:cubicBezTo>
                  <a:pt x="122" y="94"/>
                  <a:pt x="122" y="94"/>
                  <a:pt x="122" y="94"/>
                </a:cubicBezTo>
                <a:cubicBezTo>
                  <a:pt x="122" y="104"/>
                  <a:pt x="122" y="104"/>
                  <a:pt x="122" y="104"/>
                </a:cubicBezTo>
                <a:cubicBezTo>
                  <a:pt x="141" y="104"/>
                  <a:pt x="141" y="104"/>
                  <a:pt x="141" y="104"/>
                </a:cubicBezTo>
                <a:lnTo>
                  <a:pt x="141" y="94"/>
                </a:lnTo>
                <a:close/>
                <a:moveTo>
                  <a:pt x="107" y="75"/>
                </a:moveTo>
                <a:cubicBezTo>
                  <a:pt x="94" y="75"/>
                  <a:pt x="78" y="68"/>
                  <a:pt x="71" y="56"/>
                </a:cubicBezTo>
                <a:cubicBezTo>
                  <a:pt x="63" y="68"/>
                  <a:pt x="45" y="75"/>
                  <a:pt x="33" y="75"/>
                </a:cubicBezTo>
                <a:cubicBezTo>
                  <a:pt x="29" y="75"/>
                  <a:pt x="29" y="75"/>
                  <a:pt x="29" y="75"/>
                </a:cubicBezTo>
                <a:cubicBezTo>
                  <a:pt x="29" y="118"/>
                  <a:pt x="29" y="118"/>
                  <a:pt x="29" y="118"/>
                </a:cubicBezTo>
                <a:cubicBezTo>
                  <a:pt x="29" y="141"/>
                  <a:pt x="47" y="160"/>
                  <a:pt x="71" y="160"/>
                </a:cubicBezTo>
                <a:cubicBezTo>
                  <a:pt x="94" y="160"/>
                  <a:pt x="113" y="141"/>
                  <a:pt x="113" y="118"/>
                </a:cubicBezTo>
                <a:cubicBezTo>
                  <a:pt x="113" y="75"/>
                  <a:pt x="113" y="75"/>
                  <a:pt x="113" y="75"/>
                </a:cubicBezTo>
                <a:cubicBezTo>
                  <a:pt x="108" y="75"/>
                  <a:pt x="108" y="75"/>
                  <a:pt x="108" y="75"/>
                </a:cubicBezTo>
                <a:cubicBezTo>
                  <a:pt x="108" y="75"/>
                  <a:pt x="108" y="75"/>
                  <a:pt x="107" y="75"/>
                </a:cubicBezTo>
                <a:close/>
                <a:moveTo>
                  <a:pt x="47" y="90"/>
                </a:moveTo>
                <a:cubicBezTo>
                  <a:pt x="47" y="87"/>
                  <a:pt x="49" y="86"/>
                  <a:pt x="51" y="86"/>
                </a:cubicBezTo>
                <a:cubicBezTo>
                  <a:pt x="54" y="86"/>
                  <a:pt x="56" y="87"/>
                  <a:pt x="56" y="90"/>
                </a:cubicBezTo>
                <a:cubicBezTo>
                  <a:pt x="56" y="92"/>
                  <a:pt x="54" y="94"/>
                  <a:pt x="51" y="94"/>
                </a:cubicBezTo>
                <a:cubicBezTo>
                  <a:pt x="49" y="94"/>
                  <a:pt x="47" y="92"/>
                  <a:pt x="47" y="90"/>
                </a:cubicBezTo>
                <a:close/>
                <a:moveTo>
                  <a:pt x="87" y="125"/>
                </a:moveTo>
                <a:cubicBezTo>
                  <a:pt x="83" y="130"/>
                  <a:pt x="77" y="132"/>
                  <a:pt x="71" y="132"/>
                </a:cubicBezTo>
                <a:cubicBezTo>
                  <a:pt x="65" y="132"/>
                  <a:pt x="58" y="130"/>
                  <a:pt x="54" y="125"/>
                </a:cubicBezTo>
                <a:cubicBezTo>
                  <a:pt x="52" y="123"/>
                  <a:pt x="52" y="121"/>
                  <a:pt x="54" y="119"/>
                </a:cubicBezTo>
                <a:cubicBezTo>
                  <a:pt x="55" y="118"/>
                  <a:pt x="57" y="118"/>
                  <a:pt x="58" y="118"/>
                </a:cubicBezTo>
                <a:cubicBezTo>
                  <a:pt x="59" y="118"/>
                  <a:pt x="60" y="118"/>
                  <a:pt x="61" y="119"/>
                </a:cubicBezTo>
                <a:cubicBezTo>
                  <a:pt x="64" y="122"/>
                  <a:pt x="67" y="123"/>
                  <a:pt x="71" y="123"/>
                </a:cubicBezTo>
                <a:cubicBezTo>
                  <a:pt x="74" y="123"/>
                  <a:pt x="78" y="122"/>
                  <a:pt x="81" y="119"/>
                </a:cubicBezTo>
                <a:cubicBezTo>
                  <a:pt x="82" y="118"/>
                  <a:pt x="83" y="118"/>
                  <a:pt x="84" y="118"/>
                </a:cubicBezTo>
                <a:cubicBezTo>
                  <a:pt x="85" y="118"/>
                  <a:pt x="86" y="118"/>
                  <a:pt x="87" y="119"/>
                </a:cubicBezTo>
                <a:cubicBezTo>
                  <a:pt x="89" y="121"/>
                  <a:pt x="89" y="123"/>
                  <a:pt x="87" y="125"/>
                </a:cubicBezTo>
                <a:close/>
                <a:moveTo>
                  <a:pt x="89" y="94"/>
                </a:moveTo>
                <a:cubicBezTo>
                  <a:pt x="87" y="94"/>
                  <a:pt x="85" y="92"/>
                  <a:pt x="85" y="90"/>
                </a:cubicBezTo>
                <a:cubicBezTo>
                  <a:pt x="85" y="87"/>
                  <a:pt x="87" y="86"/>
                  <a:pt x="89" y="86"/>
                </a:cubicBezTo>
                <a:cubicBezTo>
                  <a:pt x="92" y="86"/>
                  <a:pt x="94" y="87"/>
                  <a:pt x="94" y="90"/>
                </a:cubicBezTo>
                <a:cubicBezTo>
                  <a:pt x="94" y="92"/>
                  <a:pt x="92" y="94"/>
                  <a:pt x="89" y="94"/>
                </a:cubicBezTo>
                <a:close/>
                <a:moveTo>
                  <a:pt x="0" y="125"/>
                </a:moveTo>
                <a:cubicBezTo>
                  <a:pt x="0" y="130"/>
                  <a:pt x="4" y="134"/>
                  <a:pt x="10" y="134"/>
                </a:cubicBezTo>
                <a:cubicBezTo>
                  <a:pt x="15" y="134"/>
                  <a:pt x="19" y="130"/>
                  <a:pt x="19" y="125"/>
                </a:cubicBezTo>
                <a:cubicBezTo>
                  <a:pt x="19" y="113"/>
                  <a:pt x="19" y="113"/>
                  <a:pt x="19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125"/>
                </a:lnTo>
                <a:close/>
                <a:moveTo>
                  <a:pt x="122" y="125"/>
                </a:moveTo>
                <a:cubicBezTo>
                  <a:pt x="122" y="130"/>
                  <a:pt x="126" y="134"/>
                  <a:pt x="131" y="134"/>
                </a:cubicBezTo>
                <a:cubicBezTo>
                  <a:pt x="137" y="134"/>
                  <a:pt x="141" y="130"/>
                  <a:pt x="141" y="125"/>
                </a:cubicBezTo>
                <a:cubicBezTo>
                  <a:pt x="141" y="113"/>
                  <a:pt x="141" y="113"/>
                  <a:pt x="141" y="113"/>
                </a:cubicBezTo>
                <a:cubicBezTo>
                  <a:pt x="122" y="113"/>
                  <a:pt x="122" y="113"/>
                  <a:pt x="122" y="113"/>
                </a:cubicBezTo>
                <a:lnTo>
                  <a:pt x="122" y="12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7A9C7E0F-B459-8BA3-CF29-8655F72DAF2A}"/>
              </a:ext>
            </a:extLst>
          </p:cNvPr>
          <p:cNvSpPr>
            <a:spLocks noEditPoints="1"/>
          </p:cNvSpPr>
          <p:nvPr/>
        </p:nvSpPr>
        <p:spPr bwMode="auto">
          <a:xfrm>
            <a:off x="1825626" y="3022600"/>
            <a:ext cx="222250" cy="254000"/>
          </a:xfrm>
          <a:custGeom>
            <a:avLst/>
            <a:gdLst>
              <a:gd name="T0" fmla="*/ 122 w 140"/>
              <a:gd name="T1" fmla="*/ 76 h 160"/>
              <a:gd name="T2" fmla="*/ 104 w 140"/>
              <a:gd name="T3" fmla="*/ 67 h 160"/>
              <a:gd name="T4" fmla="*/ 104 w 140"/>
              <a:gd name="T5" fmla="*/ 0 h 160"/>
              <a:gd name="T6" fmla="*/ 13 w 140"/>
              <a:gd name="T7" fmla="*/ 28 h 160"/>
              <a:gd name="T8" fmla="*/ 122 w 140"/>
              <a:gd name="T9" fmla="*/ 57 h 160"/>
              <a:gd name="T10" fmla="*/ 104 w 140"/>
              <a:gd name="T11" fmla="*/ 0 h 160"/>
              <a:gd name="T12" fmla="*/ 75 w 140"/>
              <a:gd name="T13" fmla="*/ 38 h 160"/>
              <a:gd name="T14" fmla="*/ 70 w 140"/>
              <a:gd name="T15" fmla="*/ 47 h 160"/>
              <a:gd name="T16" fmla="*/ 66 w 140"/>
              <a:gd name="T17" fmla="*/ 38 h 160"/>
              <a:gd name="T18" fmla="*/ 57 w 140"/>
              <a:gd name="T19" fmla="*/ 34 h 160"/>
              <a:gd name="T20" fmla="*/ 66 w 140"/>
              <a:gd name="T21" fmla="*/ 29 h 160"/>
              <a:gd name="T22" fmla="*/ 70 w 140"/>
              <a:gd name="T23" fmla="*/ 20 h 160"/>
              <a:gd name="T24" fmla="*/ 75 w 140"/>
              <a:gd name="T25" fmla="*/ 29 h 160"/>
              <a:gd name="T26" fmla="*/ 84 w 140"/>
              <a:gd name="T27" fmla="*/ 34 h 160"/>
              <a:gd name="T28" fmla="*/ 37 w 140"/>
              <a:gd name="T29" fmla="*/ 67 h 160"/>
              <a:gd name="T30" fmla="*/ 18 w 140"/>
              <a:gd name="T31" fmla="*/ 76 h 160"/>
              <a:gd name="T32" fmla="*/ 37 w 140"/>
              <a:gd name="T33" fmla="*/ 67 h 160"/>
              <a:gd name="T34" fmla="*/ 46 w 140"/>
              <a:gd name="T35" fmla="*/ 67 h 160"/>
              <a:gd name="T36" fmla="*/ 18 w 140"/>
              <a:gd name="T37" fmla="*/ 86 h 160"/>
              <a:gd name="T38" fmla="*/ 70 w 140"/>
              <a:gd name="T39" fmla="*/ 160 h 160"/>
              <a:gd name="T40" fmla="*/ 122 w 140"/>
              <a:gd name="T41" fmla="*/ 86 h 160"/>
              <a:gd name="T42" fmla="*/ 94 w 140"/>
              <a:gd name="T43" fmla="*/ 67 h 160"/>
              <a:gd name="T44" fmla="*/ 46 w 140"/>
              <a:gd name="T45" fmla="*/ 90 h 160"/>
              <a:gd name="T46" fmla="*/ 55 w 140"/>
              <a:gd name="T47" fmla="*/ 90 h 160"/>
              <a:gd name="T48" fmla="*/ 50 w 140"/>
              <a:gd name="T49" fmla="*/ 95 h 160"/>
              <a:gd name="T50" fmla="*/ 70 w 140"/>
              <a:gd name="T51" fmla="*/ 133 h 160"/>
              <a:gd name="T52" fmla="*/ 54 w 140"/>
              <a:gd name="T53" fmla="*/ 119 h 160"/>
              <a:gd name="T54" fmla="*/ 60 w 140"/>
              <a:gd name="T55" fmla="*/ 119 h 160"/>
              <a:gd name="T56" fmla="*/ 80 w 140"/>
              <a:gd name="T57" fmla="*/ 119 h 160"/>
              <a:gd name="T58" fmla="*/ 86 w 140"/>
              <a:gd name="T59" fmla="*/ 119 h 160"/>
              <a:gd name="T60" fmla="*/ 89 w 140"/>
              <a:gd name="T61" fmla="*/ 95 h 160"/>
              <a:gd name="T62" fmla="*/ 89 w 140"/>
              <a:gd name="T63" fmla="*/ 86 h 160"/>
              <a:gd name="T64" fmla="*/ 89 w 140"/>
              <a:gd name="T65" fmla="*/ 95 h 160"/>
              <a:gd name="T66" fmla="*/ 9 w 140"/>
              <a:gd name="T67" fmla="*/ 111 h 160"/>
              <a:gd name="T68" fmla="*/ 0 w 140"/>
              <a:gd name="T69" fmla="*/ 95 h 160"/>
              <a:gd name="T70" fmla="*/ 131 w 140"/>
              <a:gd name="T71" fmla="*/ 111 h 160"/>
              <a:gd name="T72" fmla="*/ 131 w 140"/>
              <a:gd name="T73" fmla="*/ 7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0" h="160">
                <a:moveTo>
                  <a:pt x="117" y="76"/>
                </a:moveTo>
                <a:cubicBezTo>
                  <a:pt x="122" y="76"/>
                  <a:pt x="122" y="76"/>
                  <a:pt x="122" y="76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04" y="67"/>
                  <a:pt x="104" y="67"/>
                  <a:pt x="104" y="67"/>
                </a:cubicBezTo>
                <a:cubicBezTo>
                  <a:pt x="106" y="72"/>
                  <a:pt x="111" y="76"/>
                  <a:pt x="117" y="76"/>
                </a:cubicBezTo>
                <a:close/>
                <a:moveTo>
                  <a:pt x="104" y="0"/>
                </a:moveTo>
                <a:cubicBezTo>
                  <a:pt x="36" y="0"/>
                  <a:pt x="36" y="0"/>
                  <a:pt x="36" y="0"/>
                </a:cubicBezTo>
                <a:cubicBezTo>
                  <a:pt x="21" y="0"/>
                  <a:pt x="10" y="13"/>
                  <a:pt x="13" y="28"/>
                </a:cubicBezTo>
                <a:cubicBezTo>
                  <a:pt x="17" y="57"/>
                  <a:pt x="17" y="57"/>
                  <a:pt x="17" y="57"/>
                </a:cubicBezTo>
                <a:cubicBezTo>
                  <a:pt x="122" y="57"/>
                  <a:pt x="122" y="57"/>
                  <a:pt x="122" y="57"/>
                </a:cubicBezTo>
                <a:cubicBezTo>
                  <a:pt x="127" y="28"/>
                  <a:pt x="127" y="28"/>
                  <a:pt x="127" y="28"/>
                </a:cubicBezTo>
                <a:cubicBezTo>
                  <a:pt x="129" y="13"/>
                  <a:pt x="118" y="0"/>
                  <a:pt x="104" y="0"/>
                </a:cubicBezTo>
                <a:close/>
                <a:moveTo>
                  <a:pt x="79" y="38"/>
                </a:moveTo>
                <a:cubicBezTo>
                  <a:pt x="75" y="38"/>
                  <a:pt x="75" y="38"/>
                  <a:pt x="75" y="38"/>
                </a:cubicBezTo>
                <a:cubicBezTo>
                  <a:pt x="75" y="43"/>
                  <a:pt x="75" y="43"/>
                  <a:pt x="75" y="43"/>
                </a:cubicBezTo>
                <a:cubicBezTo>
                  <a:pt x="75" y="45"/>
                  <a:pt x="73" y="47"/>
                  <a:pt x="70" y="47"/>
                </a:cubicBezTo>
                <a:cubicBezTo>
                  <a:pt x="68" y="47"/>
                  <a:pt x="66" y="45"/>
                  <a:pt x="66" y="43"/>
                </a:cubicBezTo>
                <a:cubicBezTo>
                  <a:pt x="66" y="38"/>
                  <a:pt x="66" y="38"/>
                  <a:pt x="66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59" y="38"/>
                  <a:pt x="57" y="36"/>
                  <a:pt x="57" y="34"/>
                </a:cubicBezTo>
                <a:cubicBezTo>
                  <a:pt x="57" y="31"/>
                  <a:pt x="59" y="29"/>
                  <a:pt x="62" y="29"/>
                </a:cubicBezTo>
                <a:cubicBezTo>
                  <a:pt x="66" y="29"/>
                  <a:pt x="66" y="29"/>
                  <a:pt x="66" y="29"/>
                </a:cubicBezTo>
                <a:cubicBezTo>
                  <a:pt x="66" y="25"/>
                  <a:pt x="66" y="25"/>
                  <a:pt x="66" y="25"/>
                </a:cubicBezTo>
                <a:cubicBezTo>
                  <a:pt x="66" y="22"/>
                  <a:pt x="68" y="20"/>
                  <a:pt x="70" y="20"/>
                </a:cubicBezTo>
                <a:cubicBezTo>
                  <a:pt x="73" y="20"/>
                  <a:pt x="75" y="22"/>
                  <a:pt x="75" y="25"/>
                </a:cubicBezTo>
                <a:cubicBezTo>
                  <a:pt x="75" y="29"/>
                  <a:pt x="75" y="29"/>
                  <a:pt x="75" y="29"/>
                </a:cubicBezTo>
                <a:cubicBezTo>
                  <a:pt x="79" y="29"/>
                  <a:pt x="79" y="29"/>
                  <a:pt x="79" y="29"/>
                </a:cubicBezTo>
                <a:cubicBezTo>
                  <a:pt x="82" y="29"/>
                  <a:pt x="84" y="31"/>
                  <a:pt x="84" y="34"/>
                </a:cubicBezTo>
                <a:cubicBezTo>
                  <a:pt x="84" y="36"/>
                  <a:pt x="82" y="38"/>
                  <a:pt x="79" y="38"/>
                </a:cubicBezTo>
                <a:close/>
                <a:moveTo>
                  <a:pt x="37" y="67"/>
                </a:moveTo>
                <a:cubicBezTo>
                  <a:pt x="18" y="67"/>
                  <a:pt x="18" y="67"/>
                  <a:pt x="18" y="67"/>
                </a:cubicBezTo>
                <a:cubicBezTo>
                  <a:pt x="18" y="76"/>
                  <a:pt x="18" y="76"/>
                  <a:pt x="18" y="76"/>
                </a:cubicBezTo>
                <a:cubicBezTo>
                  <a:pt x="23" y="76"/>
                  <a:pt x="23" y="76"/>
                  <a:pt x="23" y="76"/>
                </a:cubicBezTo>
                <a:cubicBezTo>
                  <a:pt x="29" y="76"/>
                  <a:pt x="35" y="72"/>
                  <a:pt x="37" y="67"/>
                </a:cubicBezTo>
                <a:close/>
                <a:moveTo>
                  <a:pt x="94" y="67"/>
                </a:moveTo>
                <a:cubicBezTo>
                  <a:pt x="46" y="67"/>
                  <a:pt x="46" y="67"/>
                  <a:pt x="46" y="67"/>
                </a:cubicBezTo>
                <a:cubicBezTo>
                  <a:pt x="44" y="77"/>
                  <a:pt x="34" y="86"/>
                  <a:pt x="23" y="86"/>
                </a:cubicBezTo>
                <a:cubicBezTo>
                  <a:pt x="18" y="86"/>
                  <a:pt x="18" y="86"/>
                  <a:pt x="18" y="86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37"/>
                  <a:pt x="42" y="160"/>
                  <a:pt x="70" y="160"/>
                </a:cubicBezTo>
                <a:cubicBezTo>
                  <a:pt x="98" y="160"/>
                  <a:pt x="122" y="137"/>
                  <a:pt x="122" y="109"/>
                </a:cubicBezTo>
                <a:cubicBezTo>
                  <a:pt x="122" y="86"/>
                  <a:pt x="122" y="86"/>
                  <a:pt x="122" y="86"/>
                </a:cubicBezTo>
                <a:cubicBezTo>
                  <a:pt x="117" y="86"/>
                  <a:pt x="117" y="86"/>
                  <a:pt x="117" y="86"/>
                </a:cubicBezTo>
                <a:cubicBezTo>
                  <a:pt x="106" y="86"/>
                  <a:pt x="96" y="77"/>
                  <a:pt x="94" y="67"/>
                </a:cubicBezTo>
                <a:close/>
                <a:moveTo>
                  <a:pt x="50" y="95"/>
                </a:moveTo>
                <a:cubicBezTo>
                  <a:pt x="48" y="95"/>
                  <a:pt x="46" y="93"/>
                  <a:pt x="46" y="90"/>
                </a:cubicBezTo>
                <a:cubicBezTo>
                  <a:pt x="46" y="88"/>
                  <a:pt x="48" y="86"/>
                  <a:pt x="51" y="86"/>
                </a:cubicBezTo>
                <a:cubicBezTo>
                  <a:pt x="53" y="86"/>
                  <a:pt x="55" y="88"/>
                  <a:pt x="55" y="90"/>
                </a:cubicBezTo>
                <a:cubicBezTo>
                  <a:pt x="55" y="93"/>
                  <a:pt x="53" y="95"/>
                  <a:pt x="51" y="95"/>
                </a:cubicBezTo>
                <a:cubicBezTo>
                  <a:pt x="50" y="95"/>
                  <a:pt x="50" y="95"/>
                  <a:pt x="50" y="95"/>
                </a:cubicBezTo>
                <a:close/>
                <a:moveTo>
                  <a:pt x="86" y="126"/>
                </a:moveTo>
                <a:cubicBezTo>
                  <a:pt x="82" y="130"/>
                  <a:pt x="76" y="133"/>
                  <a:pt x="70" y="133"/>
                </a:cubicBezTo>
                <a:cubicBezTo>
                  <a:pt x="64" y="133"/>
                  <a:pt x="58" y="130"/>
                  <a:pt x="54" y="126"/>
                </a:cubicBezTo>
                <a:cubicBezTo>
                  <a:pt x="52" y="124"/>
                  <a:pt x="52" y="121"/>
                  <a:pt x="54" y="119"/>
                </a:cubicBezTo>
                <a:cubicBezTo>
                  <a:pt x="55" y="118"/>
                  <a:pt x="56" y="118"/>
                  <a:pt x="57" y="118"/>
                </a:cubicBezTo>
                <a:cubicBezTo>
                  <a:pt x="58" y="118"/>
                  <a:pt x="59" y="118"/>
                  <a:pt x="60" y="119"/>
                </a:cubicBezTo>
                <a:cubicBezTo>
                  <a:pt x="63" y="122"/>
                  <a:pt x="66" y="123"/>
                  <a:pt x="70" y="123"/>
                </a:cubicBezTo>
                <a:cubicBezTo>
                  <a:pt x="74" y="123"/>
                  <a:pt x="77" y="122"/>
                  <a:pt x="80" y="119"/>
                </a:cubicBezTo>
                <a:cubicBezTo>
                  <a:pt x="81" y="118"/>
                  <a:pt x="82" y="118"/>
                  <a:pt x="83" y="118"/>
                </a:cubicBezTo>
                <a:cubicBezTo>
                  <a:pt x="84" y="118"/>
                  <a:pt x="85" y="118"/>
                  <a:pt x="86" y="119"/>
                </a:cubicBezTo>
                <a:cubicBezTo>
                  <a:pt x="88" y="121"/>
                  <a:pt x="88" y="124"/>
                  <a:pt x="86" y="126"/>
                </a:cubicBezTo>
                <a:close/>
                <a:moveTo>
                  <a:pt x="89" y="95"/>
                </a:moveTo>
                <a:cubicBezTo>
                  <a:pt x="86" y="95"/>
                  <a:pt x="84" y="93"/>
                  <a:pt x="84" y="91"/>
                </a:cubicBezTo>
                <a:cubicBezTo>
                  <a:pt x="84" y="88"/>
                  <a:pt x="86" y="86"/>
                  <a:pt x="89" y="86"/>
                </a:cubicBezTo>
                <a:cubicBezTo>
                  <a:pt x="91" y="86"/>
                  <a:pt x="93" y="88"/>
                  <a:pt x="93" y="91"/>
                </a:cubicBezTo>
                <a:cubicBezTo>
                  <a:pt x="93" y="93"/>
                  <a:pt x="91" y="95"/>
                  <a:pt x="89" y="95"/>
                </a:cubicBezTo>
                <a:close/>
                <a:moveTo>
                  <a:pt x="0" y="95"/>
                </a:moveTo>
                <a:cubicBezTo>
                  <a:pt x="0" y="102"/>
                  <a:pt x="4" y="108"/>
                  <a:pt x="9" y="111"/>
                </a:cubicBezTo>
                <a:cubicBezTo>
                  <a:pt x="9" y="79"/>
                  <a:pt x="9" y="79"/>
                  <a:pt x="9" y="79"/>
                </a:cubicBezTo>
                <a:cubicBezTo>
                  <a:pt x="3" y="82"/>
                  <a:pt x="0" y="88"/>
                  <a:pt x="0" y="95"/>
                </a:cubicBezTo>
                <a:close/>
                <a:moveTo>
                  <a:pt x="131" y="79"/>
                </a:moveTo>
                <a:cubicBezTo>
                  <a:pt x="131" y="111"/>
                  <a:pt x="131" y="111"/>
                  <a:pt x="131" y="111"/>
                </a:cubicBezTo>
                <a:cubicBezTo>
                  <a:pt x="136" y="107"/>
                  <a:pt x="140" y="101"/>
                  <a:pt x="140" y="95"/>
                </a:cubicBezTo>
                <a:cubicBezTo>
                  <a:pt x="140" y="88"/>
                  <a:pt x="136" y="83"/>
                  <a:pt x="131" y="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9CF5F084-7AE8-CF5E-038D-4371A2C2D563}"/>
              </a:ext>
            </a:extLst>
          </p:cNvPr>
          <p:cNvSpPr>
            <a:spLocks noEditPoints="1"/>
          </p:cNvSpPr>
          <p:nvPr/>
        </p:nvSpPr>
        <p:spPr bwMode="auto">
          <a:xfrm>
            <a:off x="11210926" y="3022600"/>
            <a:ext cx="225425" cy="254000"/>
          </a:xfrm>
          <a:custGeom>
            <a:avLst/>
            <a:gdLst>
              <a:gd name="T0" fmla="*/ 67 w 142"/>
              <a:gd name="T1" fmla="*/ 42 h 160"/>
              <a:gd name="T2" fmla="*/ 71 w 142"/>
              <a:gd name="T3" fmla="*/ 40 h 160"/>
              <a:gd name="T4" fmla="*/ 76 w 142"/>
              <a:gd name="T5" fmla="*/ 42 h 160"/>
              <a:gd name="T6" fmla="*/ 77 w 142"/>
              <a:gd name="T7" fmla="*/ 35 h 160"/>
              <a:gd name="T8" fmla="*/ 77 w 142"/>
              <a:gd name="T9" fmla="*/ 33 h 160"/>
              <a:gd name="T10" fmla="*/ 72 w 142"/>
              <a:gd name="T11" fmla="*/ 28 h 160"/>
              <a:gd name="T12" fmla="*/ 68 w 142"/>
              <a:gd name="T13" fmla="*/ 33 h 160"/>
              <a:gd name="T14" fmla="*/ 67 w 142"/>
              <a:gd name="T15" fmla="*/ 35 h 160"/>
              <a:gd name="T16" fmla="*/ 24 w 142"/>
              <a:gd name="T17" fmla="*/ 66 h 160"/>
              <a:gd name="T18" fmla="*/ 131 w 142"/>
              <a:gd name="T19" fmla="*/ 52 h 160"/>
              <a:gd name="T20" fmla="*/ 108 w 142"/>
              <a:gd name="T21" fmla="*/ 0 h 160"/>
              <a:gd name="T22" fmla="*/ 10 w 142"/>
              <a:gd name="T23" fmla="*/ 24 h 160"/>
              <a:gd name="T24" fmla="*/ 24 w 142"/>
              <a:gd name="T25" fmla="*/ 66 h 160"/>
              <a:gd name="T26" fmla="*/ 62 w 142"/>
              <a:gd name="T27" fmla="*/ 24 h 160"/>
              <a:gd name="T28" fmla="*/ 71 w 142"/>
              <a:gd name="T29" fmla="*/ 12 h 160"/>
              <a:gd name="T30" fmla="*/ 79 w 142"/>
              <a:gd name="T31" fmla="*/ 24 h 160"/>
              <a:gd name="T32" fmla="*/ 91 w 142"/>
              <a:gd name="T33" fmla="*/ 33 h 160"/>
              <a:gd name="T34" fmla="*/ 86 w 142"/>
              <a:gd name="T35" fmla="*/ 49 h 160"/>
              <a:gd name="T36" fmla="*/ 79 w 142"/>
              <a:gd name="T37" fmla="*/ 54 h 160"/>
              <a:gd name="T38" fmla="*/ 62 w 142"/>
              <a:gd name="T39" fmla="*/ 54 h 160"/>
              <a:gd name="T40" fmla="*/ 55 w 142"/>
              <a:gd name="T41" fmla="*/ 49 h 160"/>
              <a:gd name="T42" fmla="*/ 50 w 142"/>
              <a:gd name="T43" fmla="*/ 33 h 160"/>
              <a:gd name="T44" fmla="*/ 29 w 142"/>
              <a:gd name="T45" fmla="*/ 75 h 160"/>
              <a:gd name="T46" fmla="*/ 23 w 142"/>
              <a:gd name="T47" fmla="*/ 76 h 160"/>
              <a:gd name="T48" fmla="*/ 10 w 142"/>
              <a:gd name="T49" fmla="*/ 109 h 160"/>
              <a:gd name="T50" fmla="*/ 4 w 142"/>
              <a:gd name="T51" fmla="*/ 138 h 160"/>
              <a:gd name="T52" fmla="*/ 17 w 142"/>
              <a:gd name="T53" fmla="*/ 138 h 160"/>
              <a:gd name="T54" fmla="*/ 29 w 142"/>
              <a:gd name="T55" fmla="*/ 75 h 160"/>
              <a:gd name="T56" fmla="*/ 38 w 142"/>
              <a:gd name="T57" fmla="*/ 75 h 160"/>
              <a:gd name="T58" fmla="*/ 28 w 142"/>
              <a:gd name="T59" fmla="*/ 139 h 160"/>
              <a:gd name="T60" fmla="*/ 112 w 142"/>
              <a:gd name="T61" fmla="*/ 139 h 160"/>
              <a:gd name="T62" fmla="*/ 103 w 142"/>
              <a:gd name="T63" fmla="*/ 75 h 160"/>
              <a:gd name="T64" fmla="*/ 47 w 142"/>
              <a:gd name="T65" fmla="*/ 89 h 160"/>
              <a:gd name="T66" fmla="*/ 56 w 142"/>
              <a:gd name="T67" fmla="*/ 89 h 160"/>
              <a:gd name="T68" fmla="*/ 51 w 142"/>
              <a:gd name="T69" fmla="*/ 94 h 160"/>
              <a:gd name="T70" fmla="*/ 71 w 142"/>
              <a:gd name="T71" fmla="*/ 132 h 160"/>
              <a:gd name="T72" fmla="*/ 55 w 142"/>
              <a:gd name="T73" fmla="*/ 119 h 160"/>
              <a:gd name="T74" fmla="*/ 61 w 142"/>
              <a:gd name="T75" fmla="*/ 119 h 160"/>
              <a:gd name="T76" fmla="*/ 81 w 142"/>
              <a:gd name="T77" fmla="*/ 119 h 160"/>
              <a:gd name="T78" fmla="*/ 87 w 142"/>
              <a:gd name="T79" fmla="*/ 119 h 160"/>
              <a:gd name="T80" fmla="*/ 90 w 142"/>
              <a:gd name="T81" fmla="*/ 94 h 160"/>
              <a:gd name="T82" fmla="*/ 90 w 142"/>
              <a:gd name="T83" fmla="*/ 85 h 160"/>
              <a:gd name="T84" fmla="*/ 90 w 142"/>
              <a:gd name="T85" fmla="*/ 94 h 160"/>
              <a:gd name="T86" fmla="*/ 132 w 142"/>
              <a:gd name="T87" fmla="*/ 90 h 160"/>
              <a:gd name="T88" fmla="*/ 118 w 142"/>
              <a:gd name="T89" fmla="*/ 76 h 160"/>
              <a:gd name="T90" fmla="*/ 113 w 142"/>
              <a:gd name="T91" fmla="*/ 110 h 160"/>
              <a:gd name="T92" fmla="*/ 132 w 142"/>
              <a:gd name="T93" fmla="*/ 141 h 160"/>
              <a:gd name="T94" fmla="*/ 138 w 142"/>
              <a:gd name="T95" fmla="*/ 1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2" h="160">
                <a:moveTo>
                  <a:pt x="67" y="39"/>
                </a:moveTo>
                <a:cubicBezTo>
                  <a:pt x="67" y="42"/>
                  <a:pt x="67" y="42"/>
                  <a:pt x="67" y="42"/>
                </a:cubicBezTo>
                <a:cubicBezTo>
                  <a:pt x="69" y="41"/>
                  <a:pt x="69" y="41"/>
                  <a:pt x="69" y="41"/>
                </a:cubicBezTo>
                <a:cubicBezTo>
                  <a:pt x="70" y="40"/>
                  <a:pt x="71" y="40"/>
                  <a:pt x="71" y="40"/>
                </a:cubicBezTo>
                <a:cubicBezTo>
                  <a:pt x="72" y="40"/>
                  <a:pt x="73" y="40"/>
                  <a:pt x="74" y="41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39"/>
                  <a:pt x="76" y="39"/>
                  <a:pt x="76" y="39"/>
                </a:cubicBezTo>
                <a:cubicBezTo>
                  <a:pt x="75" y="38"/>
                  <a:pt x="76" y="36"/>
                  <a:pt x="77" y="35"/>
                </a:cubicBezTo>
                <a:cubicBezTo>
                  <a:pt x="79" y="33"/>
                  <a:pt x="79" y="33"/>
                  <a:pt x="79" y="33"/>
                </a:cubicBezTo>
                <a:cubicBezTo>
                  <a:pt x="77" y="33"/>
                  <a:pt x="77" y="33"/>
                  <a:pt x="77" y="33"/>
                </a:cubicBezTo>
                <a:cubicBezTo>
                  <a:pt x="75" y="33"/>
                  <a:pt x="74" y="32"/>
                  <a:pt x="73" y="30"/>
                </a:cubicBezTo>
                <a:cubicBezTo>
                  <a:pt x="72" y="28"/>
                  <a:pt x="72" y="28"/>
                  <a:pt x="72" y="28"/>
                </a:cubicBezTo>
                <a:cubicBezTo>
                  <a:pt x="71" y="30"/>
                  <a:pt x="71" y="30"/>
                  <a:pt x="71" y="30"/>
                </a:cubicBezTo>
                <a:cubicBezTo>
                  <a:pt x="71" y="32"/>
                  <a:pt x="69" y="33"/>
                  <a:pt x="68" y="33"/>
                </a:cubicBezTo>
                <a:cubicBezTo>
                  <a:pt x="65" y="33"/>
                  <a:pt x="65" y="33"/>
                  <a:pt x="65" y="33"/>
                </a:cubicBezTo>
                <a:cubicBezTo>
                  <a:pt x="67" y="35"/>
                  <a:pt x="67" y="35"/>
                  <a:pt x="67" y="35"/>
                </a:cubicBezTo>
                <a:cubicBezTo>
                  <a:pt x="67" y="36"/>
                  <a:pt x="67" y="38"/>
                  <a:pt x="67" y="39"/>
                </a:cubicBezTo>
                <a:close/>
                <a:moveTo>
                  <a:pt x="24" y="66"/>
                </a:moveTo>
                <a:cubicBezTo>
                  <a:pt x="117" y="66"/>
                  <a:pt x="117" y="66"/>
                  <a:pt x="117" y="66"/>
                </a:cubicBezTo>
                <a:cubicBezTo>
                  <a:pt x="125" y="66"/>
                  <a:pt x="131" y="60"/>
                  <a:pt x="131" y="52"/>
                </a:cubicBezTo>
                <a:cubicBezTo>
                  <a:pt x="131" y="24"/>
                  <a:pt x="131" y="24"/>
                  <a:pt x="131" y="24"/>
                </a:cubicBezTo>
                <a:cubicBezTo>
                  <a:pt x="131" y="11"/>
                  <a:pt x="121" y="0"/>
                  <a:pt x="108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20" y="0"/>
                  <a:pt x="10" y="11"/>
                  <a:pt x="10" y="24"/>
                </a:cubicBezTo>
                <a:cubicBezTo>
                  <a:pt x="10" y="52"/>
                  <a:pt x="10" y="52"/>
                  <a:pt x="10" y="52"/>
                </a:cubicBezTo>
                <a:cubicBezTo>
                  <a:pt x="10" y="60"/>
                  <a:pt x="16" y="66"/>
                  <a:pt x="24" y="66"/>
                </a:cubicBezTo>
                <a:close/>
                <a:moveTo>
                  <a:pt x="53" y="25"/>
                </a:moveTo>
                <a:cubicBezTo>
                  <a:pt x="62" y="24"/>
                  <a:pt x="62" y="24"/>
                  <a:pt x="62" y="24"/>
                </a:cubicBezTo>
                <a:cubicBezTo>
                  <a:pt x="67" y="15"/>
                  <a:pt x="67" y="15"/>
                  <a:pt x="67" y="15"/>
                </a:cubicBezTo>
                <a:cubicBezTo>
                  <a:pt x="67" y="13"/>
                  <a:pt x="69" y="12"/>
                  <a:pt x="71" y="12"/>
                </a:cubicBezTo>
                <a:cubicBezTo>
                  <a:pt x="72" y="12"/>
                  <a:pt x="74" y="13"/>
                  <a:pt x="75" y="15"/>
                </a:cubicBezTo>
                <a:cubicBezTo>
                  <a:pt x="79" y="24"/>
                  <a:pt x="79" y="24"/>
                  <a:pt x="79" y="24"/>
                </a:cubicBezTo>
                <a:cubicBezTo>
                  <a:pt x="89" y="25"/>
                  <a:pt x="89" y="25"/>
                  <a:pt x="89" y="25"/>
                </a:cubicBezTo>
                <a:cubicBezTo>
                  <a:pt x="93" y="26"/>
                  <a:pt x="94" y="30"/>
                  <a:pt x="91" y="33"/>
                </a:cubicBezTo>
                <a:cubicBezTo>
                  <a:pt x="84" y="40"/>
                  <a:pt x="84" y="40"/>
                  <a:pt x="84" y="40"/>
                </a:cubicBezTo>
                <a:cubicBezTo>
                  <a:pt x="86" y="49"/>
                  <a:pt x="86" y="49"/>
                  <a:pt x="86" y="49"/>
                </a:cubicBezTo>
                <a:cubicBezTo>
                  <a:pt x="86" y="52"/>
                  <a:pt x="84" y="55"/>
                  <a:pt x="81" y="55"/>
                </a:cubicBezTo>
                <a:cubicBezTo>
                  <a:pt x="81" y="55"/>
                  <a:pt x="80" y="55"/>
                  <a:pt x="79" y="54"/>
                </a:cubicBezTo>
                <a:cubicBezTo>
                  <a:pt x="71" y="50"/>
                  <a:pt x="71" y="50"/>
                  <a:pt x="71" y="50"/>
                </a:cubicBezTo>
                <a:cubicBezTo>
                  <a:pt x="62" y="54"/>
                  <a:pt x="62" y="54"/>
                  <a:pt x="62" y="54"/>
                </a:cubicBezTo>
                <a:cubicBezTo>
                  <a:pt x="61" y="55"/>
                  <a:pt x="60" y="55"/>
                  <a:pt x="60" y="55"/>
                </a:cubicBezTo>
                <a:cubicBezTo>
                  <a:pt x="57" y="55"/>
                  <a:pt x="55" y="52"/>
                  <a:pt x="55" y="49"/>
                </a:cubicBezTo>
                <a:cubicBezTo>
                  <a:pt x="57" y="40"/>
                  <a:pt x="57" y="40"/>
                  <a:pt x="57" y="40"/>
                </a:cubicBezTo>
                <a:cubicBezTo>
                  <a:pt x="50" y="33"/>
                  <a:pt x="50" y="33"/>
                  <a:pt x="50" y="33"/>
                </a:cubicBezTo>
                <a:cubicBezTo>
                  <a:pt x="48" y="30"/>
                  <a:pt x="49" y="25"/>
                  <a:pt x="53" y="25"/>
                </a:cubicBezTo>
                <a:close/>
                <a:moveTo>
                  <a:pt x="29" y="75"/>
                </a:moveTo>
                <a:cubicBezTo>
                  <a:pt x="24" y="75"/>
                  <a:pt x="24" y="75"/>
                  <a:pt x="24" y="75"/>
                </a:cubicBezTo>
                <a:cubicBezTo>
                  <a:pt x="24" y="76"/>
                  <a:pt x="23" y="76"/>
                  <a:pt x="23" y="76"/>
                </a:cubicBezTo>
                <a:cubicBezTo>
                  <a:pt x="18" y="76"/>
                  <a:pt x="14" y="74"/>
                  <a:pt x="10" y="71"/>
                </a:cubicBezTo>
                <a:cubicBezTo>
                  <a:pt x="10" y="109"/>
                  <a:pt x="10" y="109"/>
                  <a:pt x="10" y="109"/>
                </a:cubicBezTo>
                <a:cubicBezTo>
                  <a:pt x="10" y="115"/>
                  <a:pt x="8" y="121"/>
                  <a:pt x="4" y="125"/>
                </a:cubicBezTo>
                <a:cubicBezTo>
                  <a:pt x="0" y="129"/>
                  <a:pt x="0" y="135"/>
                  <a:pt x="4" y="138"/>
                </a:cubicBezTo>
                <a:cubicBezTo>
                  <a:pt x="6" y="140"/>
                  <a:pt x="8" y="141"/>
                  <a:pt x="11" y="141"/>
                </a:cubicBezTo>
                <a:cubicBezTo>
                  <a:pt x="13" y="141"/>
                  <a:pt x="15" y="140"/>
                  <a:pt x="17" y="138"/>
                </a:cubicBezTo>
                <a:cubicBezTo>
                  <a:pt x="25" y="130"/>
                  <a:pt x="29" y="120"/>
                  <a:pt x="29" y="109"/>
                </a:cubicBezTo>
                <a:lnTo>
                  <a:pt x="29" y="75"/>
                </a:lnTo>
                <a:close/>
                <a:moveTo>
                  <a:pt x="103" y="75"/>
                </a:moveTo>
                <a:cubicBezTo>
                  <a:pt x="38" y="75"/>
                  <a:pt x="38" y="75"/>
                  <a:pt x="38" y="75"/>
                </a:cubicBezTo>
                <a:cubicBezTo>
                  <a:pt x="38" y="110"/>
                  <a:pt x="38" y="110"/>
                  <a:pt x="38" y="110"/>
                </a:cubicBezTo>
                <a:cubicBezTo>
                  <a:pt x="38" y="120"/>
                  <a:pt x="35" y="129"/>
                  <a:pt x="28" y="139"/>
                </a:cubicBezTo>
                <a:cubicBezTo>
                  <a:pt x="38" y="152"/>
                  <a:pt x="53" y="160"/>
                  <a:pt x="71" y="160"/>
                </a:cubicBezTo>
                <a:cubicBezTo>
                  <a:pt x="88" y="160"/>
                  <a:pt x="103" y="152"/>
                  <a:pt x="112" y="139"/>
                </a:cubicBezTo>
                <a:cubicBezTo>
                  <a:pt x="106" y="129"/>
                  <a:pt x="103" y="119"/>
                  <a:pt x="103" y="110"/>
                </a:cubicBezTo>
                <a:lnTo>
                  <a:pt x="103" y="75"/>
                </a:lnTo>
                <a:close/>
                <a:moveTo>
                  <a:pt x="51" y="94"/>
                </a:moveTo>
                <a:cubicBezTo>
                  <a:pt x="49" y="94"/>
                  <a:pt x="47" y="92"/>
                  <a:pt x="47" y="89"/>
                </a:cubicBezTo>
                <a:cubicBezTo>
                  <a:pt x="47" y="87"/>
                  <a:pt x="49" y="85"/>
                  <a:pt x="52" y="85"/>
                </a:cubicBezTo>
                <a:cubicBezTo>
                  <a:pt x="54" y="85"/>
                  <a:pt x="56" y="87"/>
                  <a:pt x="56" y="89"/>
                </a:cubicBezTo>
                <a:cubicBezTo>
                  <a:pt x="56" y="92"/>
                  <a:pt x="54" y="94"/>
                  <a:pt x="52" y="94"/>
                </a:cubicBezTo>
                <a:cubicBezTo>
                  <a:pt x="52" y="94"/>
                  <a:pt x="51" y="94"/>
                  <a:pt x="51" y="94"/>
                </a:cubicBezTo>
                <a:close/>
                <a:moveTo>
                  <a:pt x="87" y="125"/>
                </a:moveTo>
                <a:cubicBezTo>
                  <a:pt x="83" y="129"/>
                  <a:pt x="77" y="132"/>
                  <a:pt x="71" y="132"/>
                </a:cubicBezTo>
                <a:cubicBezTo>
                  <a:pt x="65" y="132"/>
                  <a:pt x="59" y="129"/>
                  <a:pt x="55" y="125"/>
                </a:cubicBezTo>
                <a:cubicBezTo>
                  <a:pt x="53" y="123"/>
                  <a:pt x="53" y="120"/>
                  <a:pt x="55" y="119"/>
                </a:cubicBezTo>
                <a:cubicBezTo>
                  <a:pt x="56" y="118"/>
                  <a:pt x="57" y="117"/>
                  <a:pt x="58" y="117"/>
                </a:cubicBezTo>
                <a:cubicBezTo>
                  <a:pt x="59" y="117"/>
                  <a:pt x="60" y="118"/>
                  <a:pt x="61" y="119"/>
                </a:cubicBezTo>
                <a:cubicBezTo>
                  <a:pt x="64" y="121"/>
                  <a:pt x="67" y="123"/>
                  <a:pt x="71" y="123"/>
                </a:cubicBezTo>
                <a:cubicBezTo>
                  <a:pt x="75" y="123"/>
                  <a:pt x="78" y="121"/>
                  <a:pt x="81" y="119"/>
                </a:cubicBezTo>
                <a:cubicBezTo>
                  <a:pt x="82" y="118"/>
                  <a:pt x="83" y="117"/>
                  <a:pt x="84" y="117"/>
                </a:cubicBezTo>
                <a:cubicBezTo>
                  <a:pt x="85" y="117"/>
                  <a:pt x="86" y="118"/>
                  <a:pt x="87" y="119"/>
                </a:cubicBezTo>
                <a:cubicBezTo>
                  <a:pt x="89" y="121"/>
                  <a:pt x="89" y="123"/>
                  <a:pt x="87" y="125"/>
                </a:cubicBezTo>
                <a:close/>
                <a:moveTo>
                  <a:pt x="90" y="94"/>
                </a:moveTo>
                <a:cubicBezTo>
                  <a:pt x="87" y="94"/>
                  <a:pt x="85" y="92"/>
                  <a:pt x="85" y="90"/>
                </a:cubicBezTo>
                <a:cubicBezTo>
                  <a:pt x="85" y="87"/>
                  <a:pt x="87" y="85"/>
                  <a:pt x="90" y="85"/>
                </a:cubicBezTo>
                <a:cubicBezTo>
                  <a:pt x="92" y="85"/>
                  <a:pt x="94" y="87"/>
                  <a:pt x="94" y="90"/>
                </a:cubicBezTo>
                <a:cubicBezTo>
                  <a:pt x="94" y="92"/>
                  <a:pt x="92" y="94"/>
                  <a:pt x="90" y="94"/>
                </a:cubicBezTo>
                <a:close/>
                <a:moveTo>
                  <a:pt x="138" y="125"/>
                </a:moveTo>
                <a:cubicBezTo>
                  <a:pt x="134" y="121"/>
                  <a:pt x="132" y="114"/>
                  <a:pt x="132" y="90"/>
                </a:cubicBezTo>
                <a:cubicBezTo>
                  <a:pt x="132" y="71"/>
                  <a:pt x="132" y="71"/>
                  <a:pt x="132" y="71"/>
                </a:cubicBezTo>
                <a:cubicBezTo>
                  <a:pt x="128" y="74"/>
                  <a:pt x="123" y="76"/>
                  <a:pt x="118" y="76"/>
                </a:cubicBezTo>
                <a:cubicBezTo>
                  <a:pt x="113" y="76"/>
                  <a:pt x="113" y="76"/>
                  <a:pt x="113" y="76"/>
                </a:cubicBezTo>
                <a:cubicBezTo>
                  <a:pt x="113" y="110"/>
                  <a:pt x="113" y="110"/>
                  <a:pt x="113" y="110"/>
                </a:cubicBezTo>
                <a:cubicBezTo>
                  <a:pt x="113" y="121"/>
                  <a:pt x="118" y="131"/>
                  <a:pt x="125" y="139"/>
                </a:cubicBezTo>
                <a:cubicBezTo>
                  <a:pt x="127" y="140"/>
                  <a:pt x="130" y="141"/>
                  <a:pt x="132" y="141"/>
                </a:cubicBezTo>
                <a:cubicBezTo>
                  <a:pt x="134" y="141"/>
                  <a:pt x="137" y="140"/>
                  <a:pt x="139" y="139"/>
                </a:cubicBezTo>
                <a:cubicBezTo>
                  <a:pt x="142" y="135"/>
                  <a:pt x="142" y="129"/>
                  <a:pt x="138" y="1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CE6CB9CA-9EC1-43AD-7F53-8FDCB0CCD471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2471738"/>
            <a:ext cx="254000" cy="254000"/>
          </a:xfrm>
          <a:custGeom>
            <a:avLst/>
            <a:gdLst>
              <a:gd name="T0" fmla="*/ 82 w 160"/>
              <a:gd name="T1" fmla="*/ 1 h 160"/>
              <a:gd name="T2" fmla="*/ 78 w 160"/>
              <a:gd name="T3" fmla="*/ 1 h 160"/>
              <a:gd name="T4" fmla="*/ 0 w 160"/>
              <a:gd name="T5" fmla="*/ 43 h 160"/>
              <a:gd name="T6" fmla="*/ 30 w 160"/>
              <a:gd name="T7" fmla="*/ 56 h 160"/>
              <a:gd name="T8" fmla="*/ 42 w 160"/>
              <a:gd name="T9" fmla="*/ 37 h 160"/>
              <a:gd name="T10" fmla="*/ 121 w 160"/>
              <a:gd name="T11" fmla="*/ 40 h 160"/>
              <a:gd name="T12" fmla="*/ 151 w 160"/>
              <a:gd name="T13" fmla="*/ 49 h 160"/>
              <a:gd name="T14" fmla="*/ 155 w 160"/>
              <a:gd name="T15" fmla="*/ 84 h 160"/>
              <a:gd name="T16" fmla="*/ 159 w 160"/>
              <a:gd name="T17" fmla="*/ 42 h 160"/>
              <a:gd name="T18" fmla="*/ 45 w 160"/>
              <a:gd name="T19" fmla="*/ 47 h 160"/>
              <a:gd name="T20" fmla="*/ 119 w 160"/>
              <a:gd name="T21" fmla="*/ 57 h 160"/>
              <a:gd name="T22" fmla="*/ 45 w 160"/>
              <a:gd name="T23" fmla="*/ 47 h 160"/>
              <a:gd name="T24" fmla="*/ 61 w 160"/>
              <a:gd name="T25" fmla="*/ 85 h 160"/>
              <a:gd name="T26" fmla="*/ 38 w 160"/>
              <a:gd name="T27" fmla="*/ 90 h 160"/>
              <a:gd name="T28" fmla="*/ 42 w 160"/>
              <a:gd name="T29" fmla="*/ 103 h 160"/>
              <a:gd name="T30" fmla="*/ 52 w 160"/>
              <a:gd name="T31" fmla="*/ 104 h 160"/>
              <a:gd name="T32" fmla="*/ 118 w 160"/>
              <a:gd name="T33" fmla="*/ 113 h 160"/>
              <a:gd name="T34" fmla="*/ 85 w 160"/>
              <a:gd name="T35" fmla="*/ 94 h 160"/>
              <a:gd name="T36" fmla="*/ 52 w 160"/>
              <a:gd name="T37" fmla="*/ 113 h 160"/>
              <a:gd name="T38" fmla="*/ 28 w 160"/>
              <a:gd name="T39" fmla="*/ 99 h 160"/>
              <a:gd name="T40" fmla="*/ 80 w 160"/>
              <a:gd name="T41" fmla="*/ 160 h 160"/>
              <a:gd name="T42" fmla="*/ 132 w 160"/>
              <a:gd name="T43" fmla="*/ 99 h 160"/>
              <a:gd name="T44" fmla="*/ 96 w 160"/>
              <a:gd name="T45" fmla="*/ 125 h 160"/>
              <a:gd name="T46" fmla="*/ 63 w 160"/>
              <a:gd name="T47" fmla="*/ 125 h 160"/>
              <a:gd name="T48" fmla="*/ 66 w 160"/>
              <a:gd name="T49" fmla="*/ 117 h 160"/>
              <a:gd name="T50" fmla="*/ 79 w 160"/>
              <a:gd name="T51" fmla="*/ 123 h 160"/>
              <a:gd name="T52" fmla="*/ 93 w 160"/>
              <a:gd name="T53" fmla="*/ 117 h 160"/>
              <a:gd name="T54" fmla="*/ 96 w 160"/>
              <a:gd name="T55" fmla="*/ 125 h 160"/>
              <a:gd name="T56" fmla="*/ 94 w 160"/>
              <a:gd name="T57" fmla="*/ 90 h 160"/>
              <a:gd name="T58" fmla="*/ 118 w 160"/>
              <a:gd name="T59" fmla="*/ 104 h 160"/>
              <a:gd name="T60" fmla="*/ 122 w 160"/>
              <a:gd name="T61" fmla="*/ 90 h 160"/>
              <a:gd name="T62" fmla="*/ 98 w 160"/>
              <a:gd name="T63" fmla="*/ 85 h 160"/>
              <a:gd name="T64" fmla="*/ 42 w 160"/>
              <a:gd name="T65" fmla="*/ 75 h 160"/>
              <a:gd name="T66" fmla="*/ 74 w 160"/>
              <a:gd name="T67" fmla="*/ 85 h 160"/>
              <a:gd name="T68" fmla="*/ 98 w 160"/>
              <a:gd name="T69" fmla="*/ 75 h 160"/>
              <a:gd name="T70" fmla="*/ 132 w 160"/>
              <a:gd name="T71" fmla="*/ 90 h 160"/>
              <a:gd name="T72" fmla="*/ 28 w 160"/>
              <a:gd name="T73" fmla="*/ 66 h 160"/>
              <a:gd name="T74" fmla="*/ 9 w 160"/>
              <a:gd name="T75" fmla="*/ 95 h 160"/>
              <a:gd name="T76" fmla="*/ 18 w 160"/>
              <a:gd name="T77" fmla="*/ 79 h 160"/>
              <a:gd name="T78" fmla="*/ 141 w 160"/>
              <a:gd name="T79" fmla="*/ 78 h 160"/>
              <a:gd name="T80" fmla="*/ 150 w 160"/>
              <a:gd name="T81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60">
                <a:moveTo>
                  <a:pt x="158" y="39"/>
                </a:moveTo>
                <a:cubicBezTo>
                  <a:pt x="82" y="1"/>
                  <a:pt x="82" y="1"/>
                  <a:pt x="82" y="1"/>
                </a:cubicBezTo>
                <a:cubicBezTo>
                  <a:pt x="81" y="1"/>
                  <a:pt x="80" y="0"/>
                  <a:pt x="79" y="0"/>
                </a:cubicBezTo>
                <a:cubicBezTo>
                  <a:pt x="79" y="0"/>
                  <a:pt x="78" y="1"/>
                  <a:pt x="78" y="1"/>
                </a:cubicBezTo>
                <a:cubicBezTo>
                  <a:pt x="2" y="39"/>
                  <a:pt x="2" y="39"/>
                  <a:pt x="2" y="39"/>
                </a:cubicBezTo>
                <a:cubicBezTo>
                  <a:pt x="0" y="39"/>
                  <a:pt x="0" y="41"/>
                  <a:pt x="0" y="43"/>
                </a:cubicBezTo>
                <a:cubicBezTo>
                  <a:pt x="0" y="45"/>
                  <a:pt x="0" y="46"/>
                  <a:pt x="2" y="47"/>
                </a:cubicBezTo>
                <a:cubicBezTo>
                  <a:pt x="30" y="56"/>
                  <a:pt x="30" y="56"/>
                  <a:pt x="30" y="56"/>
                </a:cubicBezTo>
                <a:cubicBezTo>
                  <a:pt x="38" y="40"/>
                  <a:pt x="38" y="40"/>
                  <a:pt x="38" y="40"/>
                </a:cubicBezTo>
                <a:cubicBezTo>
                  <a:pt x="39" y="39"/>
                  <a:pt x="40" y="37"/>
                  <a:pt x="42" y="37"/>
                </a:cubicBezTo>
                <a:cubicBezTo>
                  <a:pt x="118" y="37"/>
                  <a:pt x="118" y="37"/>
                  <a:pt x="118" y="37"/>
                </a:cubicBezTo>
                <a:cubicBezTo>
                  <a:pt x="119" y="37"/>
                  <a:pt x="121" y="39"/>
                  <a:pt x="121" y="40"/>
                </a:cubicBezTo>
                <a:cubicBezTo>
                  <a:pt x="129" y="56"/>
                  <a:pt x="129" y="56"/>
                  <a:pt x="129" y="56"/>
                </a:cubicBezTo>
                <a:cubicBezTo>
                  <a:pt x="151" y="49"/>
                  <a:pt x="151" y="49"/>
                  <a:pt x="151" y="49"/>
                </a:cubicBezTo>
                <a:cubicBezTo>
                  <a:pt x="151" y="80"/>
                  <a:pt x="151" y="80"/>
                  <a:pt x="151" y="80"/>
                </a:cubicBezTo>
                <a:cubicBezTo>
                  <a:pt x="151" y="82"/>
                  <a:pt x="153" y="84"/>
                  <a:pt x="155" y="84"/>
                </a:cubicBezTo>
                <a:cubicBezTo>
                  <a:pt x="157" y="84"/>
                  <a:pt x="159" y="82"/>
                  <a:pt x="159" y="80"/>
                </a:cubicBezTo>
                <a:cubicBezTo>
                  <a:pt x="159" y="42"/>
                  <a:pt x="159" y="42"/>
                  <a:pt x="159" y="42"/>
                </a:cubicBezTo>
                <a:cubicBezTo>
                  <a:pt x="160" y="41"/>
                  <a:pt x="159" y="39"/>
                  <a:pt x="158" y="39"/>
                </a:cubicBezTo>
                <a:close/>
                <a:moveTo>
                  <a:pt x="45" y="47"/>
                </a:moveTo>
                <a:cubicBezTo>
                  <a:pt x="40" y="57"/>
                  <a:pt x="40" y="57"/>
                  <a:pt x="40" y="57"/>
                </a:cubicBezTo>
                <a:cubicBezTo>
                  <a:pt x="119" y="57"/>
                  <a:pt x="119" y="57"/>
                  <a:pt x="119" y="57"/>
                </a:cubicBezTo>
                <a:cubicBezTo>
                  <a:pt x="114" y="47"/>
                  <a:pt x="114" y="47"/>
                  <a:pt x="114" y="47"/>
                </a:cubicBezTo>
                <a:lnTo>
                  <a:pt x="45" y="47"/>
                </a:lnTo>
                <a:close/>
                <a:moveTo>
                  <a:pt x="65" y="90"/>
                </a:moveTo>
                <a:cubicBezTo>
                  <a:pt x="65" y="87"/>
                  <a:pt x="63" y="85"/>
                  <a:pt x="61" y="85"/>
                </a:cubicBezTo>
                <a:cubicBezTo>
                  <a:pt x="42" y="85"/>
                  <a:pt x="42" y="85"/>
                  <a:pt x="42" y="85"/>
                </a:cubicBezTo>
                <a:cubicBezTo>
                  <a:pt x="40" y="85"/>
                  <a:pt x="38" y="87"/>
                  <a:pt x="38" y="90"/>
                </a:cubicBezTo>
                <a:cubicBezTo>
                  <a:pt x="38" y="99"/>
                  <a:pt x="38" y="99"/>
                  <a:pt x="38" y="99"/>
                </a:cubicBezTo>
                <a:cubicBezTo>
                  <a:pt x="38" y="101"/>
                  <a:pt x="40" y="103"/>
                  <a:pt x="42" y="103"/>
                </a:cubicBezTo>
                <a:cubicBezTo>
                  <a:pt x="52" y="103"/>
                  <a:pt x="52" y="103"/>
                  <a:pt x="52" y="103"/>
                </a:cubicBezTo>
                <a:cubicBezTo>
                  <a:pt x="52" y="104"/>
                  <a:pt x="52" y="104"/>
                  <a:pt x="52" y="104"/>
                </a:cubicBezTo>
                <a:cubicBezTo>
                  <a:pt x="59" y="104"/>
                  <a:pt x="65" y="97"/>
                  <a:pt x="65" y="90"/>
                </a:cubicBezTo>
                <a:close/>
                <a:moveTo>
                  <a:pt x="118" y="113"/>
                </a:moveTo>
                <a:cubicBezTo>
                  <a:pt x="108" y="113"/>
                  <a:pt x="108" y="113"/>
                  <a:pt x="108" y="113"/>
                </a:cubicBezTo>
                <a:cubicBezTo>
                  <a:pt x="97" y="113"/>
                  <a:pt x="87" y="105"/>
                  <a:pt x="8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3" y="105"/>
                  <a:pt x="63" y="113"/>
                  <a:pt x="52" y="113"/>
                </a:cubicBezTo>
                <a:cubicBezTo>
                  <a:pt x="42" y="113"/>
                  <a:pt x="42" y="113"/>
                  <a:pt x="42" y="113"/>
                </a:cubicBezTo>
                <a:cubicBezTo>
                  <a:pt x="34" y="113"/>
                  <a:pt x="28" y="107"/>
                  <a:pt x="28" y="99"/>
                </a:cubicBezTo>
                <a:cubicBezTo>
                  <a:pt x="28" y="109"/>
                  <a:pt x="28" y="109"/>
                  <a:pt x="28" y="109"/>
                </a:cubicBezTo>
                <a:cubicBezTo>
                  <a:pt x="28" y="137"/>
                  <a:pt x="52" y="160"/>
                  <a:pt x="80" y="160"/>
                </a:cubicBezTo>
                <a:cubicBezTo>
                  <a:pt x="109" y="160"/>
                  <a:pt x="132" y="137"/>
                  <a:pt x="132" y="109"/>
                </a:cubicBezTo>
                <a:cubicBezTo>
                  <a:pt x="132" y="99"/>
                  <a:pt x="132" y="99"/>
                  <a:pt x="132" y="99"/>
                </a:cubicBezTo>
                <a:cubicBezTo>
                  <a:pt x="132" y="107"/>
                  <a:pt x="125" y="113"/>
                  <a:pt x="118" y="113"/>
                </a:cubicBezTo>
                <a:close/>
                <a:moveTo>
                  <a:pt x="96" y="125"/>
                </a:moveTo>
                <a:cubicBezTo>
                  <a:pt x="92" y="130"/>
                  <a:pt x="86" y="132"/>
                  <a:pt x="80" y="132"/>
                </a:cubicBezTo>
                <a:cubicBezTo>
                  <a:pt x="73" y="132"/>
                  <a:pt x="67" y="130"/>
                  <a:pt x="63" y="125"/>
                </a:cubicBezTo>
                <a:cubicBezTo>
                  <a:pt x="61" y="123"/>
                  <a:pt x="61" y="120"/>
                  <a:pt x="63" y="118"/>
                </a:cubicBezTo>
                <a:cubicBezTo>
                  <a:pt x="64" y="117"/>
                  <a:pt x="65" y="117"/>
                  <a:pt x="66" y="117"/>
                </a:cubicBezTo>
                <a:cubicBezTo>
                  <a:pt x="67" y="117"/>
                  <a:pt x="69" y="117"/>
                  <a:pt x="69" y="118"/>
                </a:cubicBezTo>
                <a:cubicBezTo>
                  <a:pt x="72" y="121"/>
                  <a:pt x="76" y="123"/>
                  <a:pt x="79" y="123"/>
                </a:cubicBezTo>
                <a:cubicBezTo>
                  <a:pt x="83" y="123"/>
                  <a:pt x="87" y="121"/>
                  <a:pt x="89" y="118"/>
                </a:cubicBezTo>
                <a:cubicBezTo>
                  <a:pt x="90" y="117"/>
                  <a:pt x="92" y="117"/>
                  <a:pt x="93" y="117"/>
                </a:cubicBezTo>
                <a:cubicBezTo>
                  <a:pt x="94" y="117"/>
                  <a:pt x="95" y="117"/>
                  <a:pt x="96" y="118"/>
                </a:cubicBezTo>
                <a:cubicBezTo>
                  <a:pt x="98" y="120"/>
                  <a:pt x="98" y="124"/>
                  <a:pt x="96" y="125"/>
                </a:cubicBezTo>
                <a:close/>
                <a:moveTo>
                  <a:pt x="98" y="85"/>
                </a:moveTo>
                <a:cubicBezTo>
                  <a:pt x="96" y="85"/>
                  <a:pt x="94" y="87"/>
                  <a:pt x="94" y="90"/>
                </a:cubicBezTo>
                <a:cubicBezTo>
                  <a:pt x="94" y="98"/>
                  <a:pt x="100" y="104"/>
                  <a:pt x="108" y="104"/>
                </a:cubicBezTo>
                <a:cubicBezTo>
                  <a:pt x="118" y="104"/>
                  <a:pt x="118" y="104"/>
                  <a:pt x="118" y="104"/>
                </a:cubicBezTo>
                <a:cubicBezTo>
                  <a:pt x="120" y="104"/>
                  <a:pt x="122" y="102"/>
                  <a:pt x="122" y="99"/>
                </a:cubicBezTo>
                <a:cubicBezTo>
                  <a:pt x="122" y="90"/>
                  <a:pt x="122" y="90"/>
                  <a:pt x="122" y="90"/>
                </a:cubicBezTo>
                <a:cubicBezTo>
                  <a:pt x="122" y="87"/>
                  <a:pt x="120" y="85"/>
                  <a:pt x="118" y="85"/>
                </a:cubicBezTo>
                <a:lnTo>
                  <a:pt x="98" y="85"/>
                </a:lnTo>
                <a:close/>
                <a:moveTo>
                  <a:pt x="28" y="90"/>
                </a:moveTo>
                <a:cubicBezTo>
                  <a:pt x="28" y="82"/>
                  <a:pt x="34" y="75"/>
                  <a:pt x="42" y="75"/>
                </a:cubicBezTo>
                <a:cubicBezTo>
                  <a:pt x="61" y="75"/>
                  <a:pt x="61" y="75"/>
                  <a:pt x="61" y="75"/>
                </a:cubicBezTo>
                <a:cubicBezTo>
                  <a:pt x="67" y="75"/>
                  <a:pt x="72" y="80"/>
                  <a:pt x="74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7" y="80"/>
                  <a:pt x="92" y="75"/>
                  <a:pt x="98" y="75"/>
                </a:cubicBezTo>
                <a:cubicBezTo>
                  <a:pt x="118" y="75"/>
                  <a:pt x="118" y="75"/>
                  <a:pt x="118" y="75"/>
                </a:cubicBezTo>
                <a:cubicBezTo>
                  <a:pt x="126" y="75"/>
                  <a:pt x="132" y="82"/>
                  <a:pt x="132" y="90"/>
                </a:cubicBezTo>
                <a:cubicBezTo>
                  <a:pt x="132" y="66"/>
                  <a:pt x="132" y="66"/>
                  <a:pt x="132" y="66"/>
                </a:cubicBezTo>
                <a:cubicBezTo>
                  <a:pt x="28" y="66"/>
                  <a:pt x="28" y="66"/>
                  <a:pt x="28" y="66"/>
                </a:cubicBezTo>
                <a:lnTo>
                  <a:pt x="28" y="90"/>
                </a:lnTo>
                <a:close/>
                <a:moveTo>
                  <a:pt x="9" y="95"/>
                </a:moveTo>
                <a:cubicBezTo>
                  <a:pt x="9" y="101"/>
                  <a:pt x="13" y="108"/>
                  <a:pt x="18" y="111"/>
                </a:cubicBezTo>
                <a:cubicBezTo>
                  <a:pt x="18" y="79"/>
                  <a:pt x="18" y="79"/>
                  <a:pt x="18" y="79"/>
                </a:cubicBezTo>
                <a:cubicBezTo>
                  <a:pt x="13" y="81"/>
                  <a:pt x="9" y="88"/>
                  <a:pt x="9" y="95"/>
                </a:cubicBezTo>
                <a:close/>
                <a:moveTo>
                  <a:pt x="141" y="78"/>
                </a:moveTo>
                <a:cubicBezTo>
                  <a:pt x="141" y="110"/>
                  <a:pt x="141" y="110"/>
                  <a:pt x="141" y="110"/>
                </a:cubicBezTo>
                <a:cubicBezTo>
                  <a:pt x="146" y="107"/>
                  <a:pt x="150" y="101"/>
                  <a:pt x="150" y="94"/>
                </a:cubicBezTo>
                <a:cubicBezTo>
                  <a:pt x="150" y="88"/>
                  <a:pt x="146" y="81"/>
                  <a:pt x="141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445A6C39-2FAA-3228-C4C5-286562C49B60}"/>
              </a:ext>
            </a:extLst>
          </p:cNvPr>
          <p:cNvSpPr>
            <a:spLocks noEditPoints="1"/>
          </p:cNvSpPr>
          <p:nvPr/>
        </p:nvSpPr>
        <p:spPr bwMode="auto">
          <a:xfrm>
            <a:off x="4597401" y="3022600"/>
            <a:ext cx="239713" cy="254000"/>
          </a:xfrm>
          <a:custGeom>
            <a:avLst/>
            <a:gdLst>
              <a:gd name="T0" fmla="*/ 150 w 151"/>
              <a:gd name="T1" fmla="*/ 9 h 160"/>
              <a:gd name="T2" fmla="*/ 132 w 151"/>
              <a:gd name="T3" fmla="*/ 16 h 160"/>
              <a:gd name="T4" fmla="*/ 126 w 151"/>
              <a:gd name="T5" fmla="*/ 37 h 160"/>
              <a:gd name="T6" fmla="*/ 151 w 151"/>
              <a:gd name="T7" fmla="*/ 11 h 160"/>
              <a:gd name="T8" fmla="*/ 100 w 151"/>
              <a:gd name="T9" fmla="*/ 9 h 160"/>
              <a:gd name="T10" fmla="*/ 104 w 151"/>
              <a:gd name="T11" fmla="*/ 15 h 160"/>
              <a:gd name="T12" fmla="*/ 116 w 151"/>
              <a:gd name="T13" fmla="*/ 23 h 160"/>
              <a:gd name="T14" fmla="*/ 129 w 151"/>
              <a:gd name="T15" fmla="*/ 7 h 160"/>
              <a:gd name="T16" fmla="*/ 123 w 151"/>
              <a:gd name="T17" fmla="*/ 0 h 160"/>
              <a:gd name="T18" fmla="*/ 113 w 151"/>
              <a:gd name="T19" fmla="*/ 18 h 160"/>
              <a:gd name="T20" fmla="*/ 116 w 151"/>
              <a:gd name="T21" fmla="*/ 23 h 160"/>
              <a:gd name="T22" fmla="*/ 104 w 151"/>
              <a:gd name="T23" fmla="*/ 65 h 160"/>
              <a:gd name="T24" fmla="*/ 29 w 151"/>
              <a:gd name="T25" fmla="*/ 74 h 160"/>
              <a:gd name="T26" fmla="*/ 19 w 151"/>
              <a:gd name="T27" fmla="*/ 106 h 160"/>
              <a:gd name="T28" fmla="*/ 71 w 151"/>
              <a:gd name="T29" fmla="*/ 160 h 160"/>
              <a:gd name="T30" fmla="*/ 123 w 151"/>
              <a:gd name="T31" fmla="*/ 65 h 160"/>
              <a:gd name="T32" fmla="*/ 51 w 151"/>
              <a:gd name="T33" fmla="*/ 93 h 160"/>
              <a:gd name="T34" fmla="*/ 52 w 151"/>
              <a:gd name="T35" fmla="*/ 84 h 160"/>
              <a:gd name="T36" fmla="*/ 52 w 151"/>
              <a:gd name="T37" fmla="*/ 93 h 160"/>
              <a:gd name="T38" fmla="*/ 88 w 151"/>
              <a:gd name="T39" fmla="*/ 125 h 160"/>
              <a:gd name="T40" fmla="*/ 54 w 151"/>
              <a:gd name="T41" fmla="*/ 125 h 160"/>
              <a:gd name="T42" fmla="*/ 58 w 151"/>
              <a:gd name="T43" fmla="*/ 117 h 160"/>
              <a:gd name="T44" fmla="*/ 71 w 151"/>
              <a:gd name="T45" fmla="*/ 123 h 160"/>
              <a:gd name="T46" fmla="*/ 84 w 151"/>
              <a:gd name="T47" fmla="*/ 117 h 160"/>
              <a:gd name="T48" fmla="*/ 88 w 151"/>
              <a:gd name="T49" fmla="*/ 125 h 160"/>
              <a:gd name="T50" fmla="*/ 85 w 151"/>
              <a:gd name="T51" fmla="*/ 88 h 160"/>
              <a:gd name="T52" fmla="*/ 94 w 151"/>
              <a:gd name="T53" fmla="*/ 88 h 160"/>
              <a:gd name="T54" fmla="*/ 92 w 151"/>
              <a:gd name="T55" fmla="*/ 65 h 160"/>
              <a:gd name="T56" fmla="*/ 113 w 151"/>
              <a:gd name="T57" fmla="*/ 46 h 160"/>
              <a:gd name="T58" fmla="*/ 80 w 151"/>
              <a:gd name="T59" fmla="*/ 18 h 160"/>
              <a:gd name="T60" fmla="*/ 10 w 151"/>
              <a:gd name="T61" fmla="*/ 46 h 160"/>
              <a:gd name="T62" fmla="*/ 29 w 151"/>
              <a:gd name="T63" fmla="*/ 65 h 160"/>
              <a:gd name="T64" fmla="*/ 139 w 151"/>
              <a:gd name="T65" fmla="*/ 66 h 160"/>
              <a:gd name="T66" fmla="*/ 141 w 151"/>
              <a:gd name="T67" fmla="*/ 41 h 160"/>
              <a:gd name="T68" fmla="*/ 133 w 151"/>
              <a:gd name="T69" fmla="*/ 60 h 160"/>
              <a:gd name="T70" fmla="*/ 151 w 151"/>
              <a:gd name="T71" fmla="*/ 83 h 160"/>
              <a:gd name="T72" fmla="*/ 0 w 151"/>
              <a:gd name="T73" fmla="*/ 94 h 160"/>
              <a:gd name="T74" fmla="*/ 10 w 151"/>
              <a:gd name="T75" fmla="*/ 7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1" h="160">
                <a:moveTo>
                  <a:pt x="151" y="11"/>
                </a:moveTo>
                <a:cubicBezTo>
                  <a:pt x="151" y="11"/>
                  <a:pt x="151" y="10"/>
                  <a:pt x="150" y="9"/>
                </a:cubicBezTo>
                <a:cubicBezTo>
                  <a:pt x="150" y="9"/>
                  <a:pt x="149" y="9"/>
                  <a:pt x="148" y="9"/>
                </a:cubicBezTo>
                <a:cubicBezTo>
                  <a:pt x="142" y="9"/>
                  <a:pt x="137" y="12"/>
                  <a:pt x="132" y="16"/>
                </a:cubicBezTo>
                <a:cubicBezTo>
                  <a:pt x="127" y="20"/>
                  <a:pt x="124" y="26"/>
                  <a:pt x="123" y="32"/>
                </a:cubicBezTo>
                <a:cubicBezTo>
                  <a:pt x="124" y="34"/>
                  <a:pt x="125" y="35"/>
                  <a:pt x="126" y="37"/>
                </a:cubicBezTo>
                <a:cubicBezTo>
                  <a:pt x="132" y="36"/>
                  <a:pt x="138" y="34"/>
                  <a:pt x="142" y="29"/>
                </a:cubicBezTo>
                <a:cubicBezTo>
                  <a:pt x="147" y="24"/>
                  <a:pt x="150" y="17"/>
                  <a:pt x="151" y="11"/>
                </a:cubicBezTo>
                <a:close/>
                <a:moveTo>
                  <a:pt x="106" y="9"/>
                </a:moveTo>
                <a:cubicBezTo>
                  <a:pt x="104" y="9"/>
                  <a:pt x="102" y="9"/>
                  <a:pt x="100" y="9"/>
                </a:cubicBezTo>
                <a:cubicBezTo>
                  <a:pt x="97" y="9"/>
                  <a:pt x="94" y="9"/>
                  <a:pt x="91" y="10"/>
                </a:cubicBezTo>
                <a:cubicBezTo>
                  <a:pt x="96" y="11"/>
                  <a:pt x="100" y="12"/>
                  <a:pt x="104" y="15"/>
                </a:cubicBezTo>
                <a:cubicBezTo>
                  <a:pt x="104" y="13"/>
                  <a:pt x="105" y="11"/>
                  <a:pt x="106" y="9"/>
                </a:cubicBezTo>
                <a:close/>
                <a:moveTo>
                  <a:pt x="116" y="23"/>
                </a:moveTo>
                <a:cubicBezTo>
                  <a:pt x="118" y="18"/>
                  <a:pt x="121" y="13"/>
                  <a:pt x="126" y="9"/>
                </a:cubicBezTo>
                <a:cubicBezTo>
                  <a:pt x="127" y="8"/>
                  <a:pt x="128" y="7"/>
                  <a:pt x="129" y="7"/>
                </a:cubicBezTo>
                <a:cubicBezTo>
                  <a:pt x="127" y="4"/>
                  <a:pt x="126" y="3"/>
                  <a:pt x="124" y="1"/>
                </a:cubicBezTo>
                <a:cubicBezTo>
                  <a:pt x="124" y="1"/>
                  <a:pt x="123" y="0"/>
                  <a:pt x="123" y="0"/>
                </a:cubicBezTo>
                <a:cubicBezTo>
                  <a:pt x="122" y="0"/>
                  <a:pt x="122" y="1"/>
                  <a:pt x="121" y="1"/>
                </a:cubicBezTo>
                <a:cubicBezTo>
                  <a:pt x="119" y="4"/>
                  <a:pt x="113" y="11"/>
                  <a:pt x="113" y="18"/>
                </a:cubicBezTo>
                <a:cubicBezTo>
                  <a:pt x="113" y="21"/>
                  <a:pt x="113" y="21"/>
                  <a:pt x="113" y="21"/>
                </a:cubicBezTo>
                <a:cubicBezTo>
                  <a:pt x="114" y="22"/>
                  <a:pt x="115" y="22"/>
                  <a:pt x="116" y="23"/>
                </a:cubicBezTo>
                <a:close/>
                <a:moveTo>
                  <a:pt x="113" y="55"/>
                </a:moveTo>
                <a:cubicBezTo>
                  <a:pt x="108" y="55"/>
                  <a:pt x="104" y="60"/>
                  <a:pt x="104" y="65"/>
                </a:cubicBezTo>
                <a:cubicBezTo>
                  <a:pt x="104" y="70"/>
                  <a:pt x="99" y="74"/>
                  <a:pt x="94" y="74"/>
                </a:cubicBezTo>
                <a:cubicBezTo>
                  <a:pt x="29" y="74"/>
                  <a:pt x="29" y="74"/>
                  <a:pt x="29" y="74"/>
                </a:cubicBezTo>
                <a:cubicBezTo>
                  <a:pt x="25" y="74"/>
                  <a:pt x="22" y="74"/>
                  <a:pt x="19" y="72"/>
                </a:cubicBezTo>
                <a:cubicBezTo>
                  <a:pt x="19" y="106"/>
                  <a:pt x="19" y="106"/>
                  <a:pt x="19" y="106"/>
                </a:cubicBezTo>
                <a:cubicBezTo>
                  <a:pt x="19" y="133"/>
                  <a:pt x="39" y="158"/>
                  <a:pt x="66" y="160"/>
                </a:cubicBezTo>
                <a:cubicBezTo>
                  <a:pt x="68" y="160"/>
                  <a:pt x="69" y="160"/>
                  <a:pt x="71" y="160"/>
                </a:cubicBezTo>
                <a:cubicBezTo>
                  <a:pt x="99" y="160"/>
                  <a:pt x="123" y="137"/>
                  <a:pt x="123" y="109"/>
                </a:cubicBezTo>
                <a:cubicBezTo>
                  <a:pt x="123" y="65"/>
                  <a:pt x="123" y="65"/>
                  <a:pt x="123" y="65"/>
                </a:cubicBezTo>
                <a:cubicBezTo>
                  <a:pt x="123" y="60"/>
                  <a:pt x="118" y="55"/>
                  <a:pt x="113" y="55"/>
                </a:cubicBezTo>
                <a:close/>
                <a:moveTo>
                  <a:pt x="51" y="93"/>
                </a:moveTo>
                <a:cubicBezTo>
                  <a:pt x="49" y="93"/>
                  <a:pt x="48" y="91"/>
                  <a:pt x="48" y="88"/>
                </a:cubicBezTo>
                <a:cubicBezTo>
                  <a:pt x="48" y="86"/>
                  <a:pt x="50" y="84"/>
                  <a:pt x="52" y="84"/>
                </a:cubicBezTo>
                <a:cubicBezTo>
                  <a:pt x="54" y="84"/>
                  <a:pt x="56" y="86"/>
                  <a:pt x="56" y="88"/>
                </a:cubicBezTo>
                <a:cubicBezTo>
                  <a:pt x="56" y="91"/>
                  <a:pt x="54" y="93"/>
                  <a:pt x="52" y="93"/>
                </a:cubicBezTo>
                <a:cubicBezTo>
                  <a:pt x="52" y="93"/>
                  <a:pt x="52" y="93"/>
                  <a:pt x="51" y="93"/>
                </a:cubicBezTo>
                <a:close/>
                <a:moveTo>
                  <a:pt x="88" y="125"/>
                </a:moveTo>
                <a:cubicBezTo>
                  <a:pt x="83" y="130"/>
                  <a:pt x="77" y="132"/>
                  <a:pt x="71" y="132"/>
                </a:cubicBezTo>
                <a:cubicBezTo>
                  <a:pt x="65" y="132"/>
                  <a:pt x="59" y="130"/>
                  <a:pt x="54" y="125"/>
                </a:cubicBezTo>
                <a:cubicBezTo>
                  <a:pt x="52" y="123"/>
                  <a:pt x="52" y="120"/>
                  <a:pt x="54" y="119"/>
                </a:cubicBezTo>
                <a:cubicBezTo>
                  <a:pt x="55" y="118"/>
                  <a:pt x="57" y="117"/>
                  <a:pt x="58" y="117"/>
                </a:cubicBezTo>
                <a:cubicBezTo>
                  <a:pt x="59" y="117"/>
                  <a:pt x="60" y="118"/>
                  <a:pt x="61" y="119"/>
                </a:cubicBezTo>
                <a:cubicBezTo>
                  <a:pt x="63" y="121"/>
                  <a:pt x="67" y="123"/>
                  <a:pt x="71" y="123"/>
                </a:cubicBezTo>
                <a:cubicBezTo>
                  <a:pt x="74" y="123"/>
                  <a:pt x="78" y="121"/>
                  <a:pt x="80" y="119"/>
                </a:cubicBezTo>
                <a:cubicBezTo>
                  <a:pt x="81" y="118"/>
                  <a:pt x="83" y="117"/>
                  <a:pt x="84" y="117"/>
                </a:cubicBezTo>
                <a:cubicBezTo>
                  <a:pt x="85" y="117"/>
                  <a:pt x="86" y="118"/>
                  <a:pt x="87" y="119"/>
                </a:cubicBezTo>
                <a:cubicBezTo>
                  <a:pt x="90" y="121"/>
                  <a:pt x="90" y="124"/>
                  <a:pt x="88" y="125"/>
                </a:cubicBezTo>
                <a:close/>
                <a:moveTo>
                  <a:pt x="90" y="93"/>
                </a:moveTo>
                <a:cubicBezTo>
                  <a:pt x="87" y="93"/>
                  <a:pt x="85" y="91"/>
                  <a:pt x="85" y="88"/>
                </a:cubicBezTo>
                <a:cubicBezTo>
                  <a:pt x="85" y="86"/>
                  <a:pt x="87" y="84"/>
                  <a:pt x="90" y="84"/>
                </a:cubicBezTo>
                <a:cubicBezTo>
                  <a:pt x="92" y="84"/>
                  <a:pt x="94" y="86"/>
                  <a:pt x="94" y="88"/>
                </a:cubicBezTo>
                <a:cubicBezTo>
                  <a:pt x="94" y="91"/>
                  <a:pt x="92" y="93"/>
                  <a:pt x="90" y="93"/>
                </a:cubicBezTo>
                <a:close/>
                <a:moveTo>
                  <a:pt x="92" y="65"/>
                </a:moveTo>
                <a:cubicBezTo>
                  <a:pt x="93" y="65"/>
                  <a:pt x="94" y="64"/>
                  <a:pt x="94" y="63"/>
                </a:cubicBezTo>
                <a:cubicBezTo>
                  <a:pt x="95" y="54"/>
                  <a:pt x="103" y="46"/>
                  <a:pt x="113" y="46"/>
                </a:cubicBezTo>
                <a:cubicBezTo>
                  <a:pt x="116" y="46"/>
                  <a:pt x="118" y="47"/>
                  <a:pt x="121" y="48"/>
                </a:cubicBezTo>
                <a:cubicBezTo>
                  <a:pt x="115" y="30"/>
                  <a:pt x="99" y="18"/>
                  <a:pt x="80" y="18"/>
                </a:cubicBezTo>
                <a:cubicBezTo>
                  <a:pt x="38" y="18"/>
                  <a:pt x="38" y="18"/>
                  <a:pt x="38" y="18"/>
                </a:cubicBezTo>
                <a:cubicBezTo>
                  <a:pt x="23" y="18"/>
                  <a:pt x="10" y="30"/>
                  <a:pt x="10" y="46"/>
                </a:cubicBezTo>
                <a:cubicBezTo>
                  <a:pt x="10" y="48"/>
                  <a:pt x="10" y="48"/>
                  <a:pt x="10" y="50"/>
                </a:cubicBezTo>
                <a:cubicBezTo>
                  <a:pt x="12" y="58"/>
                  <a:pt x="20" y="65"/>
                  <a:pt x="29" y="65"/>
                </a:cubicBezTo>
                <a:lnTo>
                  <a:pt x="92" y="65"/>
                </a:lnTo>
                <a:close/>
                <a:moveTo>
                  <a:pt x="139" y="66"/>
                </a:moveTo>
                <a:cubicBezTo>
                  <a:pt x="141" y="61"/>
                  <a:pt x="142" y="56"/>
                  <a:pt x="142" y="51"/>
                </a:cubicBezTo>
                <a:cubicBezTo>
                  <a:pt x="142" y="48"/>
                  <a:pt x="141" y="44"/>
                  <a:pt x="141" y="41"/>
                </a:cubicBezTo>
                <a:cubicBezTo>
                  <a:pt x="137" y="43"/>
                  <a:pt x="134" y="44"/>
                  <a:pt x="130" y="45"/>
                </a:cubicBezTo>
                <a:cubicBezTo>
                  <a:pt x="132" y="50"/>
                  <a:pt x="133" y="54"/>
                  <a:pt x="133" y="60"/>
                </a:cubicBezTo>
                <a:cubicBezTo>
                  <a:pt x="133" y="102"/>
                  <a:pt x="133" y="102"/>
                  <a:pt x="133" y="102"/>
                </a:cubicBezTo>
                <a:cubicBezTo>
                  <a:pt x="143" y="102"/>
                  <a:pt x="151" y="94"/>
                  <a:pt x="151" y="83"/>
                </a:cubicBezTo>
                <a:cubicBezTo>
                  <a:pt x="151" y="76"/>
                  <a:pt x="145" y="68"/>
                  <a:pt x="139" y="66"/>
                </a:cubicBezTo>
                <a:close/>
                <a:moveTo>
                  <a:pt x="0" y="94"/>
                </a:moveTo>
                <a:cubicBezTo>
                  <a:pt x="0" y="101"/>
                  <a:pt x="4" y="107"/>
                  <a:pt x="10" y="111"/>
                </a:cubicBezTo>
                <a:cubicBezTo>
                  <a:pt x="10" y="78"/>
                  <a:pt x="10" y="78"/>
                  <a:pt x="10" y="78"/>
                </a:cubicBezTo>
                <a:cubicBezTo>
                  <a:pt x="4" y="81"/>
                  <a:pt x="0" y="87"/>
                  <a:pt x="0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23D54201-ECCE-0366-B4ED-C9DBF98723EE}"/>
              </a:ext>
            </a:extLst>
          </p:cNvPr>
          <p:cNvSpPr>
            <a:spLocks noEditPoints="1"/>
          </p:cNvSpPr>
          <p:nvPr/>
        </p:nvSpPr>
        <p:spPr bwMode="auto">
          <a:xfrm>
            <a:off x="2940051" y="3573463"/>
            <a:ext cx="225425" cy="254000"/>
          </a:xfrm>
          <a:custGeom>
            <a:avLst/>
            <a:gdLst>
              <a:gd name="T0" fmla="*/ 58 w 142"/>
              <a:gd name="T1" fmla="*/ 38 h 160"/>
              <a:gd name="T2" fmla="*/ 19 w 142"/>
              <a:gd name="T3" fmla="*/ 47 h 160"/>
              <a:gd name="T4" fmla="*/ 57 w 142"/>
              <a:gd name="T5" fmla="*/ 42 h 160"/>
              <a:gd name="T6" fmla="*/ 42 w 142"/>
              <a:gd name="T7" fmla="*/ 56 h 160"/>
              <a:gd name="T8" fmla="*/ 102 w 142"/>
              <a:gd name="T9" fmla="*/ 73 h 160"/>
              <a:gd name="T10" fmla="*/ 127 w 142"/>
              <a:gd name="T11" fmla="*/ 60 h 160"/>
              <a:gd name="T12" fmla="*/ 125 w 142"/>
              <a:gd name="T13" fmla="*/ 56 h 160"/>
              <a:gd name="T14" fmla="*/ 72 w 142"/>
              <a:gd name="T15" fmla="*/ 47 h 160"/>
              <a:gd name="T16" fmla="*/ 72 w 142"/>
              <a:gd name="T17" fmla="*/ 38 h 160"/>
              <a:gd name="T18" fmla="*/ 123 w 142"/>
              <a:gd name="T19" fmla="*/ 14 h 160"/>
              <a:gd name="T20" fmla="*/ 34 w 142"/>
              <a:gd name="T21" fmla="*/ 0 h 160"/>
              <a:gd name="T22" fmla="*/ 20 w 142"/>
              <a:gd name="T23" fmla="*/ 28 h 160"/>
              <a:gd name="T24" fmla="*/ 123 w 142"/>
              <a:gd name="T25" fmla="*/ 14 h 160"/>
              <a:gd name="T26" fmla="*/ 123 w 142"/>
              <a:gd name="T27" fmla="*/ 38 h 160"/>
              <a:gd name="T28" fmla="*/ 85 w 142"/>
              <a:gd name="T29" fmla="*/ 42 h 160"/>
              <a:gd name="T30" fmla="*/ 123 w 142"/>
              <a:gd name="T31" fmla="*/ 47 h 160"/>
              <a:gd name="T32" fmla="*/ 32 w 142"/>
              <a:gd name="T33" fmla="*/ 62 h 160"/>
              <a:gd name="T34" fmla="*/ 19 w 142"/>
              <a:gd name="T35" fmla="*/ 56 h 160"/>
              <a:gd name="T36" fmla="*/ 71 w 142"/>
              <a:gd name="T37" fmla="*/ 160 h 160"/>
              <a:gd name="T38" fmla="*/ 123 w 142"/>
              <a:gd name="T39" fmla="*/ 76 h 160"/>
              <a:gd name="T40" fmla="*/ 96 w 142"/>
              <a:gd name="T41" fmla="*/ 82 h 160"/>
              <a:gd name="T42" fmla="*/ 52 w 142"/>
              <a:gd name="T43" fmla="*/ 94 h 160"/>
              <a:gd name="T44" fmla="*/ 52 w 142"/>
              <a:gd name="T45" fmla="*/ 103 h 160"/>
              <a:gd name="T46" fmla="*/ 88 w 142"/>
              <a:gd name="T47" fmla="*/ 134 h 160"/>
              <a:gd name="T48" fmla="*/ 54 w 142"/>
              <a:gd name="T49" fmla="*/ 134 h 160"/>
              <a:gd name="T50" fmla="*/ 58 w 142"/>
              <a:gd name="T51" fmla="*/ 127 h 160"/>
              <a:gd name="T52" fmla="*/ 71 w 142"/>
              <a:gd name="T53" fmla="*/ 132 h 160"/>
              <a:gd name="T54" fmla="*/ 84 w 142"/>
              <a:gd name="T55" fmla="*/ 127 h 160"/>
              <a:gd name="T56" fmla="*/ 88 w 142"/>
              <a:gd name="T57" fmla="*/ 134 h 160"/>
              <a:gd name="T58" fmla="*/ 86 w 142"/>
              <a:gd name="T59" fmla="*/ 99 h 160"/>
              <a:gd name="T60" fmla="*/ 95 w 142"/>
              <a:gd name="T61" fmla="*/ 99 h 160"/>
              <a:gd name="T62" fmla="*/ 133 w 142"/>
              <a:gd name="T63" fmla="*/ 78 h 160"/>
              <a:gd name="T64" fmla="*/ 142 w 142"/>
              <a:gd name="T65" fmla="*/ 94 h 160"/>
              <a:gd name="T66" fmla="*/ 0 w 142"/>
              <a:gd name="T67" fmla="*/ 94 h 160"/>
              <a:gd name="T68" fmla="*/ 10 w 142"/>
              <a:gd name="T69" fmla="*/ 7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2" h="160">
                <a:moveTo>
                  <a:pt x="57" y="42"/>
                </a:moveTo>
                <a:cubicBezTo>
                  <a:pt x="57" y="41"/>
                  <a:pt x="57" y="39"/>
                  <a:pt x="58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47"/>
                  <a:pt x="19" y="47"/>
                  <a:pt x="19" y="47"/>
                </a:cubicBezTo>
                <a:cubicBezTo>
                  <a:pt x="58" y="47"/>
                  <a:pt x="58" y="47"/>
                  <a:pt x="58" y="47"/>
                </a:cubicBezTo>
                <a:cubicBezTo>
                  <a:pt x="57" y="46"/>
                  <a:pt x="57" y="44"/>
                  <a:pt x="57" y="42"/>
                </a:cubicBezTo>
                <a:close/>
                <a:moveTo>
                  <a:pt x="125" y="56"/>
                </a:moveTo>
                <a:cubicBezTo>
                  <a:pt x="42" y="56"/>
                  <a:pt x="42" y="56"/>
                  <a:pt x="42" y="56"/>
                </a:cubicBezTo>
                <a:cubicBezTo>
                  <a:pt x="60" y="64"/>
                  <a:pt x="78" y="70"/>
                  <a:pt x="97" y="73"/>
                </a:cubicBezTo>
                <a:cubicBezTo>
                  <a:pt x="99" y="73"/>
                  <a:pt x="100" y="73"/>
                  <a:pt x="102" y="73"/>
                </a:cubicBezTo>
                <a:cubicBezTo>
                  <a:pt x="110" y="73"/>
                  <a:pt x="118" y="70"/>
                  <a:pt x="124" y="64"/>
                </a:cubicBezTo>
                <a:cubicBezTo>
                  <a:pt x="125" y="63"/>
                  <a:pt x="126" y="61"/>
                  <a:pt x="127" y="60"/>
                </a:cubicBezTo>
                <a:cubicBezTo>
                  <a:pt x="128" y="59"/>
                  <a:pt x="128" y="58"/>
                  <a:pt x="127" y="57"/>
                </a:cubicBezTo>
                <a:cubicBezTo>
                  <a:pt x="127" y="56"/>
                  <a:pt x="126" y="56"/>
                  <a:pt x="125" y="56"/>
                </a:cubicBezTo>
                <a:close/>
                <a:moveTo>
                  <a:pt x="67" y="42"/>
                </a:moveTo>
                <a:cubicBezTo>
                  <a:pt x="67" y="45"/>
                  <a:pt x="69" y="47"/>
                  <a:pt x="72" y="47"/>
                </a:cubicBezTo>
                <a:cubicBezTo>
                  <a:pt x="74" y="47"/>
                  <a:pt x="76" y="45"/>
                  <a:pt x="76" y="42"/>
                </a:cubicBezTo>
                <a:cubicBezTo>
                  <a:pt x="76" y="40"/>
                  <a:pt x="74" y="38"/>
                  <a:pt x="72" y="38"/>
                </a:cubicBezTo>
                <a:cubicBezTo>
                  <a:pt x="69" y="38"/>
                  <a:pt x="67" y="40"/>
                  <a:pt x="67" y="42"/>
                </a:cubicBezTo>
                <a:close/>
                <a:moveTo>
                  <a:pt x="123" y="14"/>
                </a:moveTo>
                <a:cubicBezTo>
                  <a:pt x="123" y="6"/>
                  <a:pt x="116" y="0"/>
                  <a:pt x="109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26" y="0"/>
                  <a:pt x="20" y="7"/>
                  <a:pt x="20" y="14"/>
                </a:cubicBezTo>
                <a:cubicBezTo>
                  <a:pt x="20" y="28"/>
                  <a:pt x="20" y="28"/>
                  <a:pt x="20" y="28"/>
                </a:cubicBezTo>
                <a:cubicBezTo>
                  <a:pt x="123" y="28"/>
                  <a:pt x="123" y="28"/>
                  <a:pt x="123" y="28"/>
                </a:cubicBezTo>
                <a:lnTo>
                  <a:pt x="123" y="14"/>
                </a:lnTo>
                <a:close/>
                <a:moveTo>
                  <a:pt x="123" y="47"/>
                </a:moveTo>
                <a:cubicBezTo>
                  <a:pt x="123" y="38"/>
                  <a:pt x="123" y="38"/>
                  <a:pt x="123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5" y="39"/>
                  <a:pt x="85" y="41"/>
                  <a:pt x="85" y="42"/>
                </a:cubicBezTo>
                <a:cubicBezTo>
                  <a:pt x="85" y="43"/>
                  <a:pt x="85" y="45"/>
                  <a:pt x="84" y="47"/>
                </a:cubicBezTo>
                <a:lnTo>
                  <a:pt x="123" y="47"/>
                </a:lnTo>
                <a:close/>
                <a:moveTo>
                  <a:pt x="96" y="82"/>
                </a:moveTo>
                <a:cubicBezTo>
                  <a:pt x="74" y="78"/>
                  <a:pt x="52" y="72"/>
                  <a:pt x="32" y="62"/>
                </a:cubicBezTo>
                <a:cubicBezTo>
                  <a:pt x="20" y="56"/>
                  <a:pt x="20" y="56"/>
                  <a:pt x="20" y="56"/>
                </a:cubicBezTo>
                <a:cubicBezTo>
                  <a:pt x="19" y="56"/>
                  <a:pt x="19" y="56"/>
                  <a:pt x="19" y="56"/>
                </a:cubicBezTo>
                <a:cubicBezTo>
                  <a:pt x="19" y="108"/>
                  <a:pt x="19" y="108"/>
                  <a:pt x="19" y="108"/>
                </a:cubicBezTo>
                <a:cubicBezTo>
                  <a:pt x="19" y="136"/>
                  <a:pt x="42" y="160"/>
                  <a:pt x="71" y="160"/>
                </a:cubicBezTo>
                <a:cubicBezTo>
                  <a:pt x="99" y="160"/>
                  <a:pt x="123" y="137"/>
                  <a:pt x="123" y="108"/>
                </a:cubicBezTo>
                <a:cubicBezTo>
                  <a:pt x="123" y="76"/>
                  <a:pt x="123" y="76"/>
                  <a:pt x="123" y="76"/>
                </a:cubicBezTo>
                <a:cubicBezTo>
                  <a:pt x="116" y="80"/>
                  <a:pt x="109" y="83"/>
                  <a:pt x="101" y="83"/>
                </a:cubicBezTo>
                <a:cubicBezTo>
                  <a:pt x="100" y="82"/>
                  <a:pt x="98" y="82"/>
                  <a:pt x="96" y="82"/>
                </a:cubicBezTo>
                <a:close/>
                <a:moveTo>
                  <a:pt x="47" y="99"/>
                </a:moveTo>
                <a:cubicBezTo>
                  <a:pt x="47" y="96"/>
                  <a:pt x="49" y="94"/>
                  <a:pt x="52" y="94"/>
                </a:cubicBezTo>
                <a:cubicBezTo>
                  <a:pt x="54" y="94"/>
                  <a:pt x="56" y="96"/>
                  <a:pt x="56" y="99"/>
                </a:cubicBezTo>
                <a:cubicBezTo>
                  <a:pt x="56" y="101"/>
                  <a:pt x="54" y="103"/>
                  <a:pt x="52" y="103"/>
                </a:cubicBezTo>
                <a:cubicBezTo>
                  <a:pt x="50" y="103"/>
                  <a:pt x="47" y="101"/>
                  <a:pt x="47" y="99"/>
                </a:cubicBezTo>
                <a:close/>
                <a:moveTo>
                  <a:pt x="88" y="134"/>
                </a:moveTo>
                <a:cubicBezTo>
                  <a:pt x="83" y="139"/>
                  <a:pt x="77" y="142"/>
                  <a:pt x="71" y="142"/>
                </a:cubicBezTo>
                <a:cubicBezTo>
                  <a:pt x="65" y="142"/>
                  <a:pt x="59" y="139"/>
                  <a:pt x="54" y="134"/>
                </a:cubicBezTo>
                <a:cubicBezTo>
                  <a:pt x="52" y="132"/>
                  <a:pt x="52" y="130"/>
                  <a:pt x="54" y="128"/>
                </a:cubicBezTo>
                <a:cubicBezTo>
                  <a:pt x="55" y="127"/>
                  <a:pt x="57" y="127"/>
                  <a:pt x="58" y="127"/>
                </a:cubicBezTo>
                <a:cubicBezTo>
                  <a:pt x="59" y="127"/>
                  <a:pt x="60" y="127"/>
                  <a:pt x="61" y="128"/>
                </a:cubicBezTo>
                <a:cubicBezTo>
                  <a:pt x="64" y="131"/>
                  <a:pt x="67" y="132"/>
                  <a:pt x="71" y="132"/>
                </a:cubicBezTo>
                <a:cubicBezTo>
                  <a:pt x="74" y="132"/>
                  <a:pt x="78" y="131"/>
                  <a:pt x="81" y="128"/>
                </a:cubicBezTo>
                <a:cubicBezTo>
                  <a:pt x="82" y="127"/>
                  <a:pt x="83" y="127"/>
                  <a:pt x="84" y="127"/>
                </a:cubicBezTo>
                <a:cubicBezTo>
                  <a:pt x="85" y="127"/>
                  <a:pt x="87" y="127"/>
                  <a:pt x="87" y="128"/>
                </a:cubicBezTo>
                <a:cubicBezTo>
                  <a:pt x="90" y="130"/>
                  <a:pt x="90" y="132"/>
                  <a:pt x="88" y="134"/>
                </a:cubicBezTo>
                <a:close/>
                <a:moveTo>
                  <a:pt x="90" y="103"/>
                </a:moveTo>
                <a:cubicBezTo>
                  <a:pt x="88" y="103"/>
                  <a:pt x="86" y="101"/>
                  <a:pt x="86" y="99"/>
                </a:cubicBezTo>
                <a:cubicBezTo>
                  <a:pt x="86" y="96"/>
                  <a:pt x="88" y="94"/>
                  <a:pt x="90" y="94"/>
                </a:cubicBezTo>
                <a:cubicBezTo>
                  <a:pt x="93" y="94"/>
                  <a:pt x="95" y="96"/>
                  <a:pt x="95" y="99"/>
                </a:cubicBezTo>
                <a:cubicBezTo>
                  <a:pt x="95" y="101"/>
                  <a:pt x="93" y="103"/>
                  <a:pt x="90" y="103"/>
                </a:cubicBezTo>
                <a:close/>
                <a:moveTo>
                  <a:pt x="133" y="78"/>
                </a:moveTo>
                <a:cubicBezTo>
                  <a:pt x="133" y="110"/>
                  <a:pt x="133" y="110"/>
                  <a:pt x="133" y="110"/>
                </a:cubicBezTo>
                <a:cubicBezTo>
                  <a:pt x="138" y="107"/>
                  <a:pt x="142" y="101"/>
                  <a:pt x="142" y="94"/>
                </a:cubicBezTo>
                <a:cubicBezTo>
                  <a:pt x="142" y="87"/>
                  <a:pt x="138" y="81"/>
                  <a:pt x="133" y="78"/>
                </a:cubicBezTo>
                <a:close/>
                <a:moveTo>
                  <a:pt x="0" y="94"/>
                </a:moveTo>
                <a:cubicBezTo>
                  <a:pt x="0" y="101"/>
                  <a:pt x="4" y="107"/>
                  <a:pt x="10" y="110"/>
                </a:cubicBezTo>
                <a:cubicBezTo>
                  <a:pt x="10" y="78"/>
                  <a:pt x="10" y="78"/>
                  <a:pt x="10" y="78"/>
                </a:cubicBezTo>
                <a:cubicBezTo>
                  <a:pt x="4" y="81"/>
                  <a:pt x="0" y="87"/>
                  <a:pt x="0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F3BAB385-BF0E-BE9D-AECE-FDF05B84CAB9}"/>
              </a:ext>
            </a:extLst>
          </p:cNvPr>
          <p:cNvSpPr>
            <a:spLocks noEditPoints="1"/>
          </p:cNvSpPr>
          <p:nvPr/>
        </p:nvSpPr>
        <p:spPr bwMode="auto">
          <a:xfrm>
            <a:off x="5708651" y="3022600"/>
            <a:ext cx="220663" cy="254000"/>
          </a:xfrm>
          <a:custGeom>
            <a:avLst/>
            <a:gdLst>
              <a:gd name="T0" fmla="*/ 69 w 139"/>
              <a:gd name="T1" fmla="*/ 131 h 160"/>
              <a:gd name="T2" fmla="*/ 69 w 139"/>
              <a:gd name="T3" fmla="*/ 125 h 160"/>
              <a:gd name="T4" fmla="*/ 56 w 139"/>
              <a:gd name="T5" fmla="*/ 113 h 160"/>
              <a:gd name="T6" fmla="*/ 38 w 139"/>
              <a:gd name="T7" fmla="*/ 121 h 160"/>
              <a:gd name="T8" fmla="*/ 25 w 139"/>
              <a:gd name="T9" fmla="*/ 117 h 160"/>
              <a:gd name="T10" fmla="*/ 52 w 139"/>
              <a:gd name="T11" fmla="*/ 125 h 160"/>
              <a:gd name="T12" fmla="*/ 56 w 139"/>
              <a:gd name="T13" fmla="*/ 113 h 160"/>
              <a:gd name="T14" fmla="*/ 69 w 139"/>
              <a:gd name="T15" fmla="*/ 141 h 160"/>
              <a:gd name="T16" fmla="*/ 44 w 139"/>
              <a:gd name="T17" fmla="*/ 135 h 160"/>
              <a:gd name="T18" fmla="*/ 69 w 139"/>
              <a:gd name="T19" fmla="*/ 160 h 160"/>
              <a:gd name="T20" fmla="*/ 95 w 139"/>
              <a:gd name="T21" fmla="*/ 135 h 160"/>
              <a:gd name="T22" fmla="*/ 95 w 139"/>
              <a:gd name="T23" fmla="*/ 126 h 160"/>
              <a:gd name="T24" fmla="*/ 107 w 139"/>
              <a:gd name="T25" fmla="*/ 120 h 160"/>
              <a:gd name="T26" fmla="*/ 88 w 139"/>
              <a:gd name="T27" fmla="*/ 116 h 160"/>
              <a:gd name="T28" fmla="*/ 75 w 139"/>
              <a:gd name="T29" fmla="*/ 117 h 160"/>
              <a:gd name="T30" fmla="*/ 95 w 139"/>
              <a:gd name="T31" fmla="*/ 126 h 160"/>
              <a:gd name="T32" fmla="*/ 107 w 139"/>
              <a:gd name="T33" fmla="*/ 9 h 160"/>
              <a:gd name="T34" fmla="*/ 93 w 139"/>
              <a:gd name="T35" fmla="*/ 27 h 160"/>
              <a:gd name="T36" fmla="*/ 79 w 139"/>
              <a:gd name="T37" fmla="*/ 9 h 160"/>
              <a:gd name="T38" fmla="*/ 60 w 139"/>
              <a:gd name="T39" fmla="*/ 9 h 160"/>
              <a:gd name="T40" fmla="*/ 45 w 139"/>
              <a:gd name="T41" fmla="*/ 27 h 160"/>
              <a:gd name="T42" fmla="*/ 31 w 139"/>
              <a:gd name="T43" fmla="*/ 9 h 160"/>
              <a:gd name="T44" fmla="*/ 12 w 139"/>
              <a:gd name="T45" fmla="*/ 9 h 160"/>
              <a:gd name="T46" fmla="*/ 17 w 139"/>
              <a:gd name="T47" fmla="*/ 56 h 160"/>
              <a:gd name="T48" fmla="*/ 51 w 139"/>
              <a:gd name="T49" fmla="*/ 51 h 160"/>
              <a:gd name="T50" fmla="*/ 65 w 139"/>
              <a:gd name="T51" fmla="*/ 31 h 160"/>
              <a:gd name="T52" fmla="*/ 71 w 139"/>
              <a:gd name="T53" fmla="*/ 31 h 160"/>
              <a:gd name="T54" fmla="*/ 84 w 139"/>
              <a:gd name="T55" fmla="*/ 51 h 160"/>
              <a:gd name="T56" fmla="*/ 119 w 139"/>
              <a:gd name="T57" fmla="*/ 56 h 160"/>
              <a:gd name="T58" fmla="*/ 124 w 139"/>
              <a:gd name="T59" fmla="*/ 9 h 160"/>
              <a:gd name="T60" fmla="*/ 0 w 139"/>
              <a:gd name="T61" fmla="*/ 76 h 160"/>
              <a:gd name="T62" fmla="*/ 8 w 139"/>
              <a:gd name="T63" fmla="*/ 60 h 160"/>
              <a:gd name="T64" fmla="*/ 130 w 139"/>
              <a:gd name="T65" fmla="*/ 60 h 160"/>
              <a:gd name="T66" fmla="*/ 139 w 139"/>
              <a:gd name="T67" fmla="*/ 75 h 160"/>
              <a:gd name="T68" fmla="*/ 19 w 139"/>
              <a:gd name="T69" fmla="*/ 105 h 160"/>
              <a:gd name="T70" fmla="*/ 35 w 139"/>
              <a:gd name="T71" fmla="*/ 111 h 160"/>
              <a:gd name="T72" fmla="*/ 44 w 139"/>
              <a:gd name="T73" fmla="*/ 109 h 160"/>
              <a:gd name="T74" fmla="*/ 70 w 139"/>
              <a:gd name="T75" fmla="*/ 110 h 160"/>
              <a:gd name="T76" fmla="*/ 95 w 139"/>
              <a:gd name="T77" fmla="*/ 109 h 160"/>
              <a:gd name="T78" fmla="*/ 104 w 139"/>
              <a:gd name="T79" fmla="*/ 111 h 160"/>
              <a:gd name="T80" fmla="*/ 122 w 139"/>
              <a:gd name="T81" fmla="*/ 67 h 160"/>
              <a:gd name="T82" fmla="*/ 19 w 139"/>
              <a:gd name="T83" fmla="*/ 105 h 160"/>
              <a:gd name="T84" fmla="*/ 93 w 139"/>
              <a:gd name="T85" fmla="*/ 80 h 160"/>
              <a:gd name="T86" fmla="*/ 83 w 139"/>
              <a:gd name="T87" fmla="*/ 80 h 160"/>
              <a:gd name="T88" fmla="*/ 51 w 139"/>
              <a:gd name="T89" fmla="*/ 76 h 160"/>
              <a:gd name="T90" fmla="*/ 51 w 139"/>
              <a:gd name="T91" fmla="*/ 85 h 160"/>
              <a:gd name="T92" fmla="*/ 51 w 139"/>
              <a:gd name="T93" fmla="*/ 76 h 160"/>
              <a:gd name="T94" fmla="*/ 63 w 139"/>
              <a:gd name="T95" fmla="*/ 48 h 160"/>
              <a:gd name="T96" fmla="*/ 76 w 139"/>
              <a:gd name="T97" fmla="*/ 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9" h="160">
                <a:moveTo>
                  <a:pt x="63" y="130"/>
                </a:moveTo>
                <a:cubicBezTo>
                  <a:pt x="65" y="131"/>
                  <a:pt x="67" y="131"/>
                  <a:pt x="69" y="131"/>
                </a:cubicBezTo>
                <a:cubicBezTo>
                  <a:pt x="72" y="131"/>
                  <a:pt x="74" y="131"/>
                  <a:pt x="76" y="130"/>
                </a:cubicBezTo>
                <a:cubicBezTo>
                  <a:pt x="73" y="128"/>
                  <a:pt x="71" y="127"/>
                  <a:pt x="69" y="125"/>
                </a:cubicBezTo>
                <a:cubicBezTo>
                  <a:pt x="68" y="127"/>
                  <a:pt x="66" y="128"/>
                  <a:pt x="63" y="130"/>
                </a:cubicBezTo>
                <a:close/>
                <a:moveTo>
                  <a:pt x="56" y="113"/>
                </a:moveTo>
                <a:cubicBezTo>
                  <a:pt x="54" y="113"/>
                  <a:pt x="52" y="114"/>
                  <a:pt x="50" y="116"/>
                </a:cubicBezTo>
                <a:cubicBezTo>
                  <a:pt x="47" y="119"/>
                  <a:pt x="42" y="121"/>
                  <a:pt x="38" y="121"/>
                </a:cubicBezTo>
                <a:cubicBezTo>
                  <a:pt x="36" y="121"/>
                  <a:pt x="34" y="120"/>
                  <a:pt x="32" y="120"/>
                </a:cubicBezTo>
                <a:cubicBezTo>
                  <a:pt x="25" y="117"/>
                  <a:pt x="25" y="117"/>
                  <a:pt x="25" y="117"/>
                </a:cubicBezTo>
                <a:cubicBezTo>
                  <a:pt x="30" y="123"/>
                  <a:pt x="37" y="126"/>
                  <a:pt x="44" y="126"/>
                </a:cubicBezTo>
                <a:cubicBezTo>
                  <a:pt x="47" y="126"/>
                  <a:pt x="49" y="126"/>
                  <a:pt x="52" y="125"/>
                </a:cubicBezTo>
                <a:cubicBezTo>
                  <a:pt x="57" y="123"/>
                  <a:pt x="59" y="121"/>
                  <a:pt x="63" y="117"/>
                </a:cubicBezTo>
                <a:cubicBezTo>
                  <a:pt x="62" y="115"/>
                  <a:pt x="59" y="113"/>
                  <a:pt x="56" y="113"/>
                </a:cubicBezTo>
                <a:close/>
                <a:moveTo>
                  <a:pt x="86" y="134"/>
                </a:moveTo>
                <a:cubicBezTo>
                  <a:pt x="81" y="139"/>
                  <a:pt x="75" y="141"/>
                  <a:pt x="69" y="141"/>
                </a:cubicBezTo>
                <a:cubicBezTo>
                  <a:pt x="63" y="141"/>
                  <a:pt x="57" y="139"/>
                  <a:pt x="53" y="134"/>
                </a:cubicBezTo>
                <a:cubicBezTo>
                  <a:pt x="50" y="135"/>
                  <a:pt x="47" y="135"/>
                  <a:pt x="44" y="135"/>
                </a:cubicBezTo>
                <a:cubicBezTo>
                  <a:pt x="36" y="135"/>
                  <a:pt x="28" y="133"/>
                  <a:pt x="21" y="127"/>
                </a:cubicBezTo>
                <a:cubicBezTo>
                  <a:pt x="29" y="147"/>
                  <a:pt x="48" y="160"/>
                  <a:pt x="69" y="160"/>
                </a:cubicBezTo>
                <a:cubicBezTo>
                  <a:pt x="91" y="160"/>
                  <a:pt x="110" y="147"/>
                  <a:pt x="117" y="127"/>
                </a:cubicBezTo>
                <a:cubicBezTo>
                  <a:pt x="111" y="133"/>
                  <a:pt x="103" y="135"/>
                  <a:pt x="95" y="135"/>
                </a:cubicBezTo>
                <a:cubicBezTo>
                  <a:pt x="91" y="135"/>
                  <a:pt x="89" y="135"/>
                  <a:pt x="86" y="134"/>
                </a:cubicBezTo>
                <a:close/>
                <a:moveTo>
                  <a:pt x="95" y="126"/>
                </a:moveTo>
                <a:cubicBezTo>
                  <a:pt x="102" y="126"/>
                  <a:pt x="109" y="123"/>
                  <a:pt x="114" y="117"/>
                </a:cubicBezTo>
                <a:cubicBezTo>
                  <a:pt x="107" y="120"/>
                  <a:pt x="107" y="120"/>
                  <a:pt x="107" y="120"/>
                </a:cubicBezTo>
                <a:cubicBezTo>
                  <a:pt x="105" y="120"/>
                  <a:pt x="103" y="121"/>
                  <a:pt x="101" y="121"/>
                </a:cubicBezTo>
                <a:cubicBezTo>
                  <a:pt x="96" y="121"/>
                  <a:pt x="92" y="119"/>
                  <a:pt x="88" y="116"/>
                </a:cubicBezTo>
                <a:cubicBezTo>
                  <a:pt x="87" y="114"/>
                  <a:pt x="84" y="113"/>
                  <a:pt x="82" y="113"/>
                </a:cubicBezTo>
                <a:cubicBezTo>
                  <a:pt x="79" y="113"/>
                  <a:pt x="76" y="115"/>
                  <a:pt x="75" y="117"/>
                </a:cubicBezTo>
                <a:cubicBezTo>
                  <a:pt x="78" y="121"/>
                  <a:pt x="81" y="123"/>
                  <a:pt x="87" y="125"/>
                </a:cubicBezTo>
                <a:cubicBezTo>
                  <a:pt x="89" y="126"/>
                  <a:pt x="92" y="126"/>
                  <a:pt x="95" y="126"/>
                </a:cubicBezTo>
                <a:close/>
                <a:moveTo>
                  <a:pt x="117" y="0"/>
                </a:moveTo>
                <a:cubicBezTo>
                  <a:pt x="111" y="0"/>
                  <a:pt x="107" y="5"/>
                  <a:pt x="107" y="9"/>
                </a:cubicBezTo>
                <a:cubicBezTo>
                  <a:pt x="107" y="11"/>
                  <a:pt x="108" y="13"/>
                  <a:pt x="109" y="15"/>
                </a:cubicBezTo>
                <a:cubicBezTo>
                  <a:pt x="93" y="27"/>
                  <a:pt x="93" y="27"/>
                  <a:pt x="93" y="27"/>
                </a:cubicBezTo>
                <a:cubicBezTo>
                  <a:pt x="77" y="15"/>
                  <a:pt x="77" y="15"/>
                  <a:pt x="77" y="15"/>
                </a:cubicBezTo>
                <a:cubicBezTo>
                  <a:pt x="78" y="13"/>
                  <a:pt x="79" y="11"/>
                  <a:pt x="79" y="9"/>
                </a:cubicBezTo>
                <a:cubicBezTo>
                  <a:pt x="79" y="5"/>
                  <a:pt x="74" y="0"/>
                  <a:pt x="69" y="0"/>
                </a:cubicBezTo>
                <a:cubicBezTo>
                  <a:pt x="64" y="0"/>
                  <a:pt x="60" y="5"/>
                  <a:pt x="60" y="9"/>
                </a:cubicBezTo>
                <a:cubicBezTo>
                  <a:pt x="60" y="11"/>
                  <a:pt x="60" y="13"/>
                  <a:pt x="61" y="15"/>
                </a:cubicBezTo>
                <a:cubicBezTo>
                  <a:pt x="45" y="27"/>
                  <a:pt x="45" y="27"/>
                  <a:pt x="45" y="27"/>
                </a:cubicBezTo>
                <a:cubicBezTo>
                  <a:pt x="29" y="15"/>
                  <a:pt x="29" y="15"/>
                  <a:pt x="29" y="15"/>
                </a:cubicBezTo>
                <a:cubicBezTo>
                  <a:pt x="31" y="13"/>
                  <a:pt x="31" y="11"/>
                  <a:pt x="31" y="9"/>
                </a:cubicBezTo>
                <a:cubicBezTo>
                  <a:pt x="31" y="5"/>
                  <a:pt x="27" y="0"/>
                  <a:pt x="22" y="0"/>
                </a:cubicBezTo>
                <a:cubicBezTo>
                  <a:pt x="17" y="0"/>
                  <a:pt x="12" y="5"/>
                  <a:pt x="12" y="9"/>
                </a:cubicBezTo>
                <a:cubicBezTo>
                  <a:pt x="12" y="13"/>
                  <a:pt x="14" y="16"/>
                  <a:pt x="17" y="17"/>
                </a:cubicBezTo>
                <a:cubicBezTo>
                  <a:pt x="17" y="56"/>
                  <a:pt x="17" y="56"/>
                  <a:pt x="17" y="56"/>
                </a:cubicBezTo>
                <a:cubicBezTo>
                  <a:pt x="57" y="56"/>
                  <a:pt x="57" y="56"/>
                  <a:pt x="57" y="56"/>
                </a:cubicBezTo>
                <a:cubicBezTo>
                  <a:pt x="51" y="51"/>
                  <a:pt x="51" y="51"/>
                  <a:pt x="51" y="51"/>
                </a:cubicBezTo>
                <a:cubicBezTo>
                  <a:pt x="49" y="49"/>
                  <a:pt x="49" y="46"/>
                  <a:pt x="51" y="44"/>
                </a:cubicBezTo>
                <a:cubicBezTo>
                  <a:pt x="65" y="31"/>
                  <a:pt x="65" y="31"/>
                  <a:pt x="65" y="31"/>
                </a:cubicBezTo>
                <a:cubicBezTo>
                  <a:pt x="66" y="30"/>
                  <a:pt x="67" y="30"/>
                  <a:pt x="68" y="30"/>
                </a:cubicBezTo>
                <a:cubicBezTo>
                  <a:pt x="69" y="30"/>
                  <a:pt x="70" y="30"/>
                  <a:pt x="71" y="31"/>
                </a:cubicBezTo>
                <a:cubicBezTo>
                  <a:pt x="84" y="44"/>
                  <a:pt x="84" y="44"/>
                  <a:pt x="84" y="44"/>
                </a:cubicBezTo>
                <a:cubicBezTo>
                  <a:pt x="86" y="46"/>
                  <a:pt x="86" y="50"/>
                  <a:pt x="84" y="51"/>
                </a:cubicBezTo>
                <a:cubicBezTo>
                  <a:pt x="79" y="56"/>
                  <a:pt x="79" y="56"/>
                  <a:pt x="79" y="56"/>
                </a:cubicBezTo>
                <a:cubicBezTo>
                  <a:pt x="119" y="56"/>
                  <a:pt x="119" y="56"/>
                  <a:pt x="119" y="56"/>
                </a:cubicBezTo>
                <a:cubicBezTo>
                  <a:pt x="119" y="17"/>
                  <a:pt x="119" y="17"/>
                  <a:pt x="119" y="17"/>
                </a:cubicBezTo>
                <a:cubicBezTo>
                  <a:pt x="122" y="16"/>
                  <a:pt x="124" y="13"/>
                  <a:pt x="124" y="9"/>
                </a:cubicBezTo>
                <a:cubicBezTo>
                  <a:pt x="126" y="5"/>
                  <a:pt x="121" y="0"/>
                  <a:pt x="117" y="0"/>
                </a:cubicBezTo>
                <a:close/>
                <a:moveTo>
                  <a:pt x="0" y="76"/>
                </a:moveTo>
                <a:cubicBezTo>
                  <a:pt x="0" y="82"/>
                  <a:pt x="3" y="89"/>
                  <a:pt x="8" y="92"/>
                </a:cubicBezTo>
                <a:cubicBezTo>
                  <a:pt x="8" y="60"/>
                  <a:pt x="8" y="60"/>
                  <a:pt x="8" y="60"/>
                </a:cubicBezTo>
                <a:cubicBezTo>
                  <a:pt x="3" y="62"/>
                  <a:pt x="0" y="69"/>
                  <a:pt x="0" y="76"/>
                </a:cubicBezTo>
                <a:close/>
                <a:moveTo>
                  <a:pt x="130" y="60"/>
                </a:moveTo>
                <a:cubicBezTo>
                  <a:pt x="130" y="91"/>
                  <a:pt x="130" y="91"/>
                  <a:pt x="130" y="91"/>
                </a:cubicBezTo>
                <a:cubicBezTo>
                  <a:pt x="136" y="88"/>
                  <a:pt x="139" y="82"/>
                  <a:pt x="139" y="75"/>
                </a:cubicBezTo>
                <a:cubicBezTo>
                  <a:pt x="139" y="69"/>
                  <a:pt x="136" y="63"/>
                  <a:pt x="130" y="60"/>
                </a:cubicBezTo>
                <a:close/>
                <a:moveTo>
                  <a:pt x="19" y="105"/>
                </a:moveTo>
                <a:cubicBezTo>
                  <a:pt x="18" y="105"/>
                  <a:pt x="18" y="105"/>
                  <a:pt x="18" y="105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6" y="111"/>
                  <a:pt x="37" y="112"/>
                  <a:pt x="38" y="112"/>
                </a:cubicBezTo>
                <a:cubicBezTo>
                  <a:pt x="40" y="112"/>
                  <a:pt x="42" y="111"/>
                  <a:pt x="44" y="109"/>
                </a:cubicBezTo>
                <a:cubicBezTo>
                  <a:pt x="48" y="106"/>
                  <a:pt x="52" y="104"/>
                  <a:pt x="57" y="104"/>
                </a:cubicBezTo>
                <a:cubicBezTo>
                  <a:pt x="61" y="104"/>
                  <a:pt x="66" y="106"/>
                  <a:pt x="70" y="110"/>
                </a:cubicBezTo>
                <a:cubicBezTo>
                  <a:pt x="73" y="106"/>
                  <a:pt x="78" y="104"/>
                  <a:pt x="83" y="104"/>
                </a:cubicBezTo>
                <a:cubicBezTo>
                  <a:pt x="87" y="104"/>
                  <a:pt x="92" y="106"/>
                  <a:pt x="95" y="109"/>
                </a:cubicBezTo>
                <a:cubicBezTo>
                  <a:pt x="97" y="111"/>
                  <a:pt x="99" y="112"/>
                  <a:pt x="101" y="112"/>
                </a:cubicBezTo>
                <a:cubicBezTo>
                  <a:pt x="102" y="112"/>
                  <a:pt x="103" y="112"/>
                  <a:pt x="104" y="111"/>
                </a:cubicBezTo>
                <a:cubicBezTo>
                  <a:pt x="122" y="105"/>
                  <a:pt x="122" y="105"/>
                  <a:pt x="122" y="105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9" y="67"/>
                  <a:pt x="19" y="67"/>
                  <a:pt x="19" y="67"/>
                </a:cubicBezTo>
                <a:lnTo>
                  <a:pt x="19" y="105"/>
                </a:lnTo>
                <a:close/>
                <a:moveTo>
                  <a:pt x="88" y="76"/>
                </a:moveTo>
                <a:cubicBezTo>
                  <a:pt x="91" y="76"/>
                  <a:pt x="93" y="78"/>
                  <a:pt x="93" y="80"/>
                </a:cubicBezTo>
                <a:cubicBezTo>
                  <a:pt x="93" y="83"/>
                  <a:pt x="91" y="85"/>
                  <a:pt x="88" y="85"/>
                </a:cubicBezTo>
                <a:cubicBezTo>
                  <a:pt x="85" y="85"/>
                  <a:pt x="83" y="83"/>
                  <a:pt x="83" y="80"/>
                </a:cubicBezTo>
                <a:cubicBezTo>
                  <a:pt x="83" y="78"/>
                  <a:pt x="85" y="76"/>
                  <a:pt x="88" y="76"/>
                </a:cubicBezTo>
                <a:close/>
                <a:moveTo>
                  <a:pt x="51" y="76"/>
                </a:moveTo>
                <a:cubicBezTo>
                  <a:pt x="53" y="76"/>
                  <a:pt x="55" y="78"/>
                  <a:pt x="55" y="80"/>
                </a:cubicBezTo>
                <a:cubicBezTo>
                  <a:pt x="55" y="83"/>
                  <a:pt x="53" y="85"/>
                  <a:pt x="51" y="85"/>
                </a:cubicBezTo>
                <a:cubicBezTo>
                  <a:pt x="48" y="85"/>
                  <a:pt x="46" y="83"/>
                  <a:pt x="46" y="80"/>
                </a:cubicBezTo>
                <a:cubicBezTo>
                  <a:pt x="46" y="78"/>
                  <a:pt x="48" y="76"/>
                  <a:pt x="51" y="76"/>
                </a:cubicBezTo>
                <a:close/>
                <a:moveTo>
                  <a:pt x="70" y="41"/>
                </a:moveTo>
                <a:cubicBezTo>
                  <a:pt x="63" y="48"/>
                  <a:pt x="63" y="48"/>
                  <a:pt x="63" y="48"/>
                </a:cubicBezTo>
                <a:cubicBezTo>
                  <a:pt x="70" y="55"/>
                  <a:pt x="70" y="55"/>
                  <a:pt x="70" y="55"/>
                </a:cubicBezTo>
                <a:cubicBezTo>
                  <a:pt x="76" y="48"/>
                  <a:pt x="76" y="48"/>
                  <a:pt x="76" y="48"/>
                </a:cubicBezTo>
                <a:lnTo>
                  <a:pt x="70" y="4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2A6EC2E7-3F0C-5F95-DE26-04068D680460}"/>
              </a:ext>
            </a:extLst>
          </p:cNvPr>
          <p:cNvSpPr>
            <a:spLocks noEditPoints="1"/>
          </p:cNvSpPr>
          <p:nvPr/>
        </p:nvSpPr>
        <p:spPr bwMode="auto">
          <a:xfrm>
            <a:off x="7359651" y="3573463"/>
            <a:ext cx="223838" cy="254000"/>
          </a:xfrm>
          <a:custGeom>
            <a:avLst/>
            <a:gdLst>
              <a:gd name="T0" fmla="*/ 80 w 141"/>
              <a:gd name="T1" fmla="*/ 119 h 160"/>
              <a:gd name="T2" fmla="*/ 60 w 141"/>
              <a:gd name="T3" fmla="*/ 119 h 160"/>
              <a:gd name="T4" fmla="*/ 54 w 141"/>
              <a:gd name="T5" fmla="*/ 119 h 160"/>
              <a:gd name="T6" fmla="*/ 70 w 141"/>
              <a:gd name="T7" fmla="*/ 132 h 160"/>
              <a:gd name="T8" fmla="*/ 87 w 141"/>
              <a:gd name="T9" fmla="*/ 119 h 160"/>
              <a:gd name="T10" fmla="*/ 56 w 141"/>
              <a:gd name="T11" fmla="*/ 81 h 160"/>
              <a:gd name="T12" fmla="*/ 47 w 141"/>
              <a:gd name="T13" fmla="*/ 81 h 160"/>
              <a:gd name="T14" fmla="*/ 56 w 141"/>
              <a:gd name="T15" fmla="*/ 81 h 160"/>
              <a:gd name="T16" fmla="*/ 84 w 141"/>
              <a:gd name="T17" fmla="*/ 81 h 160"/>
              <a:gd name="T18" fmla="*/ 93 w 141"/>
              <a:gd name="T19" fmla="*/ 81 h 160"/>
              <a:gd name="T20" fmla="*/ 122 w 141"/>
              <a:gd name="T21" fmla="*/ 66 h 160"/>
              <a:gd name="T22" fmla="*/ 108 w 141"/>
              <a:gd name="T23" fmla="*/ 0 h 160"/>
              <a:gd name="T24" fmla="*/ 89 w 141"/>
              <a:gd name="T25" fmla="*/ 0 h 160"/>
              <a:gd name="T26" fmla="*/ 70 w 141"/>
              <a:gd name="T27" fmla="*/ 0 h 160"/>
              <a:gd name="T28" fmla="*/ 51 w 141"/>
              <a:gd name="T29" fmla="*/ 0 h 160"/>
              <a:gd name="T30" fmla="*/ 33 w 141"/>
              <a:gd name="T31" fmla="*/ 0 h 160"/>
              <a:gd name="T32" fmla="*/ 19 w 141"/>
              <a:gd name="T33" fmla="*/ 66 h 160"/>
              <a:gd name="T34" fmla="*/ 19 w 141"/>
              <a:gd name="T35" fmla="*/ 104 h 160"/>
              <a:gd name="T36" fmla="*/ 70 w 141"/>
              <a:gd name="T37" fmla="*/ 160 h 160"/>
              <a:gd name="T38" fmla="*/ 122 w 141"/>
              <a:gd name="T39" fmla="*/ 104 h 160"/>
              <a:gd name="T40" fmla="*/ 122 w 141"/>
              <a:gd name="T41" fmla="*/ 66 h 160"/>
              <a:gd name="T42" fmla="*/ 9 w 141"/>
              <a:gd name="T43" fmla="*/ 85 h 160"/>
              <a:gd name="T44" fmla="*/ 18 w 141"/>
              <a:gd name="T45" fmla="*/ 94 h 160"/>
              <a:gd name="T46" fmla="*/ 30 w 141"/>
              <a:gd name="T47" fmla="*/ 11 h 160"/>
              <a:gd name="T48" fmla="*/ 33 w 141"/>
              <a:gd name="T49" fmla="*/ 10 h 160"/>
              <a:gd name="T50" fmla="*/ 42 w 141"/>
              <a:gd name="T51" fmla="*/ 18 h 160"/>
              <a:gd name="T52" fmla="*/ 51 w 141"/>
              <a:gd name="T53" fmla="*/ 10 h 160"/>
              <a:gd name="T54" fmla="*/ 60 w 141"/>
              <a:gd name="T55" fmla="*/ 18 h 160"/>
              <a:gd name="T56" fmla="*/ 68 w 141"/>
              <a:gd name="T57" fmla="*/ 10 h 160"/>
              <a:gd name="T58" fmla="*/ 78 w 141"/>
              <a:gd name="T59" fmla="*/ 18 h 160"/>
              <a:gd name="T60" fmla="*/ 86 w 141"/>
              <a:gd name="T61" fmla="*/ 10 h 160"/>
              <a:gd name="T62" fmla="*/ 95 w 141"/>
              <a:gd name="T63" fmla="*/ 18 h 160"/>
              <a:gd name="T64" fmla="*/ 104 w 141"/>
              <a:gd name="T65" fmla="*/ 10 h 160"/>
              <a:gd name="T66" fmla="*/ 108 w 141"/>
              <a:gd name="T67" fmla="*/ 35 h 160"/>
              <a:gd name="T68" fmla="*/ 101 w 141"/>
              <a:gd name="T69" fmla="*/ 28 h 160"/>
              <a:gd name="T70" fmla="*/ 95 w 141"/>
              <a:gd name="T71" fmla="*/ 28 h 160"/>
              <a:gd name="T72" fmla="*/ 92 w 141"/>
              <a:gd name="T73" fmla="*/ 29 h 160"/>
              <a:gd name="T74" fmla="*/ 41 w 141"/>
              <a:gd name="T75" fmla="*/ 29 h 160"/>
              <a:gd name="T76" fmla="*/ 35 w 141"/>
              <a:gd name="T77" fmla="*/ 30 h 160"/>
              <a:gd name="T78" fmla="*/ 30 w 141"/>
              <a:gd name="T79" fmla="*/ 11 h 160"/>
              <a:gd name="T80" fmla="*/ 70 w 141"/>
              <a:gd name="T81" fmla="*/ 151 h 160"/>
              <a:gd name="T82" fmla="*/ 28 w 141"/>
              <a:gd name="T83" fmla="*/ 54 h 160"/>
              <a:gd name="T84" fmla="*/ 70 w 141"/>
              <a:gd name="T85" fmla="*/ 46 h 160"/>
              <a:gd name="T86" fmla="*/ 113 w 141"/>
              <a:gd name="T87" fmla="*/ 54 h 160"/>
              <a:gd name="T88" fmla="*/ 122 w 141"/>
              <a:gd name="T89" fmla="*/ 94 h 160"/>
              <a:gd name="T90" fmla="*/ 132 w 141"/>
              <a:gd name="T91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1" h="160">
                <a:moveTo>
                  <a:pt x="83" y="117"/>
                </a:moveTo>
                <a:cubicBezTo>
                  <a:pt x="82" y="117"/>
                  <a:pt x="81" y="118"/>
                  <a:pt x="80" y="119"/>
                </a:cubicBezTo>
                <a:cubicBezTo>
                  <a:pt x="78" y="121"/>
                  <a:pt x="74" y="123"/>
                  <a:pt x="70" y="123"/>
                </a:cubicBezTo>
                <a:cubicBezTo>
                  <a:pt x="66" y="123"/>
                  <a:pt x="63" y="121"/>
                  <a:pt x="60" y="119"/>
                </a:cubicBezTo>
                <a:cubicBezTo>
                  <a:pt x="59" y="118"/>
                  <a:pt x="58" y="117"/>
                  <a:pt x="57" y="117"/>
                </a:cubicBezTo>
                <a:cubicBezTo>
                  <a:pt x="56" y="117"/>
                  <a:pt x="55" y="118"/>
                  <a:pt x="54" y="119"/>
                </a:cubicBezTo>
                <a:cubicBezTo>
                  <a:pt x="52" y="121"/>
                  <a:pt x="52" y="123"/>
                  <a:pt x="54" y="125"/>
                </a:cubicBezTo>
                <a:cubicBezTo>
                  <a:pt x="58" y="129"/>
                  <a:pt x="64" y="132"/>
                  <a:pt x="70" y="132"/>
                </a:cubicBezTo>
                <a:cubicBezTo>
                  <a:pt x="77" y="132"/>
                  <a:pt x="83" y="129"/>
                  <a:pt x="87" y="125"/>
                </a:cubicBezTo>
                <a:cubicBezTo>
                  <a:pt x="89" y="123"/>
                  <a:pt x="89" y="120"/>
                  <a:pt x="87" y="119"/>
                </a:cubicBezTo>
                <a:cubicBezTo>
                  <a:pt x="86" y="118"/>
                  <a:pt x="85" y="117"/>
                  <a:pt x="83" y="117"/>
                </a:cubicBezTo>
                <a:close/>
                <a:moveTo>
                  <a:pt x="56" y="81"/>
                </a:moveTo>
                <a:cubicBezTo>
                  <a:pt x="56" y="78"/>
                  <a:pt x="54" y="76"/>
                  <a:pt x="52" y="76"/>
                </a:cubicBezTo>
                <a:cubicBezTo>
                  <a:pt x="49" y="76"/>
                  <a:pt x="47" y="78"/>
                  <a:pt x="47" y="81"/>
                </a:cubicBezTo>
                <a:cubicBezTo>
                  <a:pt x="47" y="83"/>
                  <a:pt x="49" y="85"/>
                  <a:pt x="52" y="85"/>
                </a:cubicBezTo>
                <a:cubicBezTo>
                  <a:pt x="54" y="85"/>
                  <a:pt x="56" y="83"/>
                  <a:pt x="56" y="81"/>
                </a:cubicBezTo>
                <a:close/>
                <a:moveTo>
                  <a:pt x="88" y="76"/>
                </a:moveTo>
                <a:cubicBezTo>
                  <a:pt x="86" y="76"/>
                  <a:pt x="84" y="78"/>
                  <a:pt x="84" y="81"/>
                </a:cubicBezTo>
                <a:cubicBezTo>
                  <a:pt x="84" y="83"/>
                  <a:pt x="86" y="85"/>
                  <a:pt x="88" y="85"/>
                </a:cubicBezTo>
                <a:cubicBezTo>
                  <a:pt x="91" y="85"/>
                  <a:pt x="93" y="83"/>
                  <a:pt x="93" y="81"/>
                </a:cubicBezTo>
                <a:cubicBezTo>
                  <a:pt x="93" y="78"/>
                  <a:pt x="91" y="76"/>
                  <a:pt x="88" y="76"/>
                </a:cubicBezTo>
                <a:close/>
                <a:moveTo>
                  <a:pt x="122" y="66"/>
                </a:moveTo>
                <a:cubicBezTo>
                  <a:pt x="122" y="14"/>
                  <a:pt x="122" y="14"/>
                  <a:pt x="122" y="14"/>
                </a:cubicBezTo>
                <a:cubicBezTo>
                  <a:pt x="122" y="6"/>
                  <a:pt x="116" y="0"/>
                  <a:pt x="108" y="0"/>
                </a:cubicBezTo>
                <a:cubicBezTo>
                  <a:pt x="105" y="0"/>
                  <a:pt x="101" y="2"/>
                  <a:pt x="99" y="4"/>
                </a:cubicBezTo>
                <a:cubicBezTo>
                  <a:pt x="96" y="1"/>
                  <a:pt x="93" y="0"/>
                  <a:pt x="89" y="0"/>
                </a:cubicBezTo>
                <a:cubicBezTo>
                  <a:pt x="86" y="0"/>
                  <a:pt x="82" y="2"/>
                  <a:pt x="80" y="4"/>
                </a:cubicBezTo>
                <a:cubicBezTo>
                  <a:pt x="77" y="1"/>
                  <a:pt x="74" y="0"/>
                  <a:pt x="70" y="0"/>
                </a:cubicBezTo>
                <a:cubicBezTo>
                  <a:pt x="67" y="0"/>
                  <a:pt x="63" y="2"/>
                  <a:pt x="61" y="4"/>
                </a:cubicBezTo>
                <a:cubicBezTo>
                  <a:pt x="58" y="1"/>
                  <a:pt x="55" y="0"/>
                  <a:pt x="51" y="0"/>
                </a:cubicBezTo>
                <a:cubicBezTo>
                  <a:pt x="48" y="0"/>
                  <a:pt x="45" y="2"/>
                  <a:pt x="42" y="4"/>
                </a:cubicBezTo>
                <a:cubicBezTo>
                  <a:pt x="39" y="1"/>
                  <a:pt x="36" y="0"/>
                  <a:pt x="33" y="0"/>
                </a:cubicBezTo>
                <a:cubicBezTo>
                  <a:pt x="25" y="0"/>
                  <a:pt x="19" y="7"/>
                  <a:pt x="19" y="14"/>
                </a:cubicBezTo>
                <a:cubicBezTo>
                  <a:pt x="19" y="66"/>
                  <a:pt x="19" y="66"/>
                  <a:pt x="19" y="66"/>
                </a:cubicBezTo>
                <a:cubicBezTo>
                  <a:pt x="8" y="66"/>
                  <a:pt x="0" y="75"/>
                  <a:pt x="0" y="85"/>
                </a:cubicBezTo>
                <a:cubicBezTo>
                  <a:pt x="0" y="95"/>
                  <a:pt x="8" y="104"/>
                  <a:pt x="19" y="104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19" y="137"/>
                  <a:pt x="42" y="160"/>
                  <a:pt x="70" y="160"/>
                </a:cubicBezTo>
                <a:cubicBezTo>
                  <a:pt x="99" y="160"/>
                  <a:pt x="122" y="137"/>
                  <a:pt x="122" y="109"/>
                </a:cubicBezTo>
                <a:cubicBezTo>
                  <a:pt x="122" y="104"/>
                  <a:pt x="122" y="104"/>
                  <a:pt x="122" y="104"/>
                </a:cubicBezTo>
                <a:cubicBezTo>
                  <a:pt x="132" y="104"/>
                  <a:pt x="141" y="95"/>
                  <a:pt x="141" y="85"/>
                </a:cubicBezTo>
                <a:cubicBezTo>
                  <a:pt x="141" y="75"/>
                  <a:pt x="132" y="66"/>
                  <a:pt x="122" y="66"/>
                </a:cubicBezTo>
                <a:close/>
                <a:moveTo>
                  <a:pt x="18" y="94"/>
                </a:moveTo>
                <a:cubicBezTo>
                  <a:pt x="13" y="94"/>
                  <a:pt x="9" y="91"/>
                  <a:pt x="9" y="85"/>
                </a:cubicBezTo>
                <a:cubicBezTo>
                  <a:pt x="9" y="80"/>
                  <a:pt x="13" y="75"/>
                  <a:pt x="18" y="75"/>
                </a:cubicBezTo>
                <a:lnTo>
                  <a:pt x="18" y="94"/>
                </a:lnTo>
                <a:close/>
                <a:moveTo>
                  <a:pt x="30" y="11"/>
                </a:moveTo>
                <a:cubicBezTo>
                  <a:pt x="30" y="11"/>
                  <a:pt x="30" y="11"/>
                  <a:pt x="30" y="11"/>
                </a:cubicBezTo>
                <a:cubicBezTo>
                  <a:pt x="31" y="10"/>
                  <a:pt x="31" y="10"/>
                  <a:pt x="31" y="10"/>
                </a:cubicBezTo>
                <a:cubicBezTo>
                  <a:pt x="32" y="10"/>
                  <a:pt x="32" y="10"/>
                  <a:pt x="33" y="10"/>
                </a:cubicBezTo>
                <a:cubicBezTo>
                  <a:pt x="35" y="10"/>
                  <a:pt x="37" y="12"/>
                  <a:pt x="37" y="14"/>
                </a:cubicBezTo>
                <a:cubicBezTo>
                  <a:pt x="37" y="16"/>
                  <a:pt x="39" y="18"/>
                  <a:pt x="42" y="18"/>
                </a:cubicBezTo>
                <a:cubicBezTo>
                  <a:pt x="44" y="18"/>
                  <a:pt x="46" y="16"/>
                  <a:pt x="46" y="14"/>
                </a:cubicBezTo>
                <a:cubicBezTo>
                  <a:pt x="46" y="12"/>
                  <a:pt x="48" y="10"/>
                  <a:pt x="51" y="10"/>
                </a:cubicBezTo>
                <a:cubicBezTo>
                  <a:pt x="53" y="10"/>
                  <a:pt x="55" y="12"/>
                  <a:pt x="55" y="14"/>
                </a:cubicBezTo>
                <a:cubicBezTo>
                  <a:pt x="55" y="16"/>
                  <a:pt x="57" y="18"/>
                  <a:pt x="60" y="18"/>
                </a:cubicBezTo>
                <a:cubicBezTo>
                  <a:pt x="62" y="18"/>
                  <a:pt x="64" y="16"/>
                  <a:pt x="64" y="14"/>
                </a:cubicBezTo>
                <a:cubicBezTo>
                  <a:pt x="64" y="12"/>
                  <a:pt x="66" y="10"/>
                  <a:pt x="68" y="10"/>
                </a:cubicBezTo>
                <a:cubicBezTo>
                  <a:pt x="71" y="10"/>
                  <a:pt x="73" y="12"/>
                  <a:pt x="73" y="14"/>
                </a:cubicBezTo>
                <a:cubicBezTo>
                  <a:pt x="73" y="16"/>
                  <a:pt x="75" y="18"/>
                  <a:pt x="78" y="18"/>
                </a:cubicBezTo>
                <a:cubicBezTo>
                  <a:pt x="80" y="18"/>
                  <a:pt x="82" y="16"/>
                  <a:pt x="82" y="14"/>
                </a:cubicBezTo>
                <a:cubicBezTo>
                  <a:pt x="82" y="12"/>
                  <a:pt x="84" y="10"/>
                  <a:pt x="86" y="10"/>
                </a:cubicBezTo>
                <a:cubicBezTo>
                  <a:pt x="89" y="10"/>
                  <a:pt x="91" y="12"/>
                  <a:pt x="91" y="14"/>
                </a:cubicBezTo>
                <a:cubicBezTo>
                  <a:pt x="91" y="16"/>
                  <a:pt x="93" y="18"/>
                  <a:pt x="95" y="18"/>
                </a:cubicBezTo>
                <a:cubicBezTo>
                  <a:pt x="98" y="18"/>
                  <a:pt x="100" y="16"/>
                  <a:pt x="100" y="14"/>
                </a:cubicBezTo>
                <a:cubicBezTo>
                  <a:pt x="100" y="12"/>
                  <a:pt x="102" y="10"/>
                  <a:pt x="104" y="10"/>
                </a:cubicBezTo>
                <a:cubicBezTo>
                  <a:pt x="107" y="10"/>
                  <a:pt x="108" y="12"/>
                  <a:pt x="108" y="14"/>
                </a:cubicBezTo>
                <a:cubicBezTo>
                  <a:pt x="108" y="35"/>
                  <a:pt x="108" y="35"/>
                  <a:pt x="108" y="35"/>
                </a:cubicBezTo>
                <a:cubicBezTo>
                  <a:pt x="101" y="28"/>
                  <a:pt x="101" y="28"/>
                  <a:pt x="101" y="28"/>
                </a:cubicBezTo>
                <a:cubicBezTo>
                  <a:pt x="101" y="28"/>
                  <a:pt x="101" y="28"/>
                  <a:pt x="101" y="28"/>
                </a:cubicBezTo>
                <a:cubicBezTo>
                  <a:pt x="100" y="28"/>
                  <a:pt x="99" y="28"/>
                  <a:pt x="98" y="28"/>
                </a:cubicBezTo>
                <a:cubicBezTo>
                  <a:pt x="97" y="28"/>
                  <a:pt x="96" y="28"/>
                  <a:pt x="95" y="28"/>
                </a:cubicBezTo>
                <a:cubicBezTo>
                  <a:pt x="95" y="28"/>
                  <a:pt x="95" y="28"/>
                  <a:pt x="95" y="28"/>
                </a:cubicBezTo>
                <a:cubicBezTo>
                  <a:pt x="94" y="28"/>
                  <a:pt x="93" y="28"/>
                  <a:pt x="92" y="29"/>
                </a:cubicBezTo>
                <a:cubicBezTo>
                  <a:pt x="84" y="34"/>
                  <a:pt x="75" y="37"/>
                  <a:pt x="66" y="37"/>
                </a:cubicBezTo>
                <a:cubicBezTo>
                  <a:pt x="57" y="37"/>
                  <a:pt x="48" y="34"/>
                  <a:pt x="41" y="29"/>
                </a:cubicBezTo>
                <a:cubicBezTo>
                  <a:pt x="40" y="28"/>
                  <a:pt x="39" y="28"/>
                  <a:pt x="38" y="28"/>
                </a:cubicBezTo>
                <a:cubicBezTo>
                  <a:pt x="37" y="28"/>
                  <a:pt x="36" y="29"/>
                  <a:pt x="35" y="30"/>
                </a:cubicBezTo>
                <a:cubicBezTo>
                  <a:pt x="30" y="34"/>
                  <a:pt x="30" y="34"/>
                  <a:pt x="30" y="34"/>
                </a:cubicBezTo>
                <a:lnTo>
                  <a:pt x="30" y="11"/>
                </a:lnTo>
                <a:close/>
                <a:moveTo>
                  <a:pt x="112" y="109"/>
                </a:moveTo>
                <a:cubicBezTo>
                  <a:pt x="112" y="132"/>
                  <a:pt x="94" y="151"/>
                  <a:pt x="70" y="151"/>
                </a:cubicBezTo>
                <a:cubicBezTo>
                  <a:pt x="47" y="151"/>
                  <a:pt x="28" y="132"/>
                  <a:pt x="28" y="109"/>
                </a:cubicBezTo>
                <a:cubicBezTo>
                  <a:pt x="28" y="54"/>
                  <a:pt x="28" y="54"/>
                  <a:pt x="28" y="54"/>
                </a:cubicBezTo>
                <a:cubicBezTo>
                  <a:pt x="43" y="39"/>
                  <a:pt x="43" y="39"/>
                  <a:pt x="43" y="39"/>
                </a:cubicBezTo>
                <a:cubicBezTo>
                  <a:pt x="52" y="44"/>
                  <a:pt x="61" y="46"/>
                  <a:pt x="70" y="46"/>
                </a:cubicBezTo>
                <a:cubicBezTo>
                  <a:pt x="80" y="46"/>
                  <a:pt x="89" y="44"/>
                  <a:pt x="98" y="39"/>
                </a:cubicBezTo>
                <a:cubicBezTo>
                  <a:pt x="113" y="54"/>
                  <a:pt x="113" y="54"/>
                  <a:pt x="113" y="54"/>
                </a:cubicBezTo>
                <a:cubicBezTo>
                  <a:pt x="112" y="61"/>
                  <a:pt x="112" y="103"/>
                  <a:pt x="112" y="109"/>
                </a:cubicBezTo>
                <a:close/>
                <a:moveTo>
                  <a:pt x="122" y="94"/>
                </a:moveTo>
                <a:cubicBezTo>
                  <a:pt x="122" y="75"/>
                  <a:pt x="122" y="75"/>
                  <a:pt x="122" y="75"/>
                </a:cubicBezTo>
                <a:cubicBezTo>
                  <a:pt x="127" y="75"/>
                  <a:pt x="132" y="79"/>
                  <a:pt x="132" y="85"/>
                </a:cubicBezTo>
                <a:cubicBezTo>
                  <a:pt x="132" y="91"/>
                  <a:pt x="127" y="94"/>
                  <a:pt x="122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43964BBC-8CA5-B287-5F81-A0D760A17B11}"/>
              </a:ext>
            </a:extLst>
          </p:cNvPr>
          <p:cNvSpPr>
            <a:spLocks noEditPoints="1"/>
          </p:cNvSpPr>
          <p:nvPr/>
        </p:nvSpPr>
        <p:spPr bwMode="auto">
          <a:xfrm>
            <a:off x="2927351" y="4675188"/>
            <a:ext cx="241300" cy="254000"/>
          </a:xfrm>
          <a:custGeom>
            <a:avLst/>
            <a:gdLst>
              <a:gd name="T0" fmla="*/ 84 w 152"/>
              <a:gd name="T1" fmla="*/ 35 h 160"/>
              <a:gd name="T2" fmla="*/ 39 w 152"/>
              <a:gd name="T3" fmla="*/ 29 h 160"/>
              <a:gd name="T4" fmla="*/ 103 w 152"/>
              <a:gd name="T5" fmla="*/ 16 h 160"/>
              <a:gd name="T6" fmla="*/ 105 w 152"/>
              <a:gd name="T7" fmla="*/ 28 h 160"/>
              <a:gd name="T8" fmla="*/ 133 w 152"/>
              <a:gd name="T9" fmla="*/ 37 h 160"/>
              <a:gd name="T10" fmla="*/ 124 w 152"/>
              <a:gd name="T11" fmla="*/ 47 h 160"/>
              <a:gd name="T12" fmla="*/ 115 w 152"/>
              <a:gd name="T13" fmla="*/ 51 h 160"/>
              <a:gd name="T14" fmla="*/ 85 w 152"/>
              <a:gd name="T15" fmla="*/ 55 h 160"/>
              <a:gd name="T16" fmla="*/ 55 w 152"/>
              <a:gd name="T17" fmla="*/ 58 h 160"/>
              <a:gd name="T18" fmla="*/ 34 w 152"/>
              <a:gd name="T19" fmla="*/ 65 h 160"/>
              <a:gd name="T20" fmla="*/ 47 w 152"/>
              <a:gd name="T21" fmla="*/ 45 h 160"/>
              <a:gd name="T22" fmla="*/ 68 w 152"/>
              <a:gd name="T23" fmla="*/ 37 h 160"/>
              <a:gd name="T24" fmla="*/ 89 w 152"/>
              <a:gd name="T25" fmla="*/ 45 h 160"/>
              <a:gd name="T26" fmla="*/ 99 w 152"/>
              <a:gd name="T27" fmla="*/ 76 h 160"/>
              <a:gd name="T28" fmla="*/ 102 w 152"/>
              <a:gd name="T29" fmla="*/ 92 h 160"/>
              <a:gd name="T30" fmla="*/ 80 w 152"/>
              <a:gd name="T31" fmla="*/ 85 h 160"/>
              <a:gd name="T32" fmla="*/ 41 w 152"/>
              <a:gd name="T33" fmla="*/ 90 h 160"/>
              <a:gd name="T34" fmla="*/ 24 w 152"/>
              <a:gd name="T35" fmla="*/ 90 h 160"/>
              <a:gd name="T36" fmla="*/ 50 w 152"/>
              <a:gd name="T37" fmla="*/ 68 h 160"/>
              <a:gd name="T38" fmla="*/ 54 w 152"/>
              <a:gd name="T39" fmla="*/ 94 h 160"/>
              <a:gd name="T40" fmla="*/ 42 w 152"/>
              <a:gd name="T41" fmla="*/ 108 h 160"/>
              <a:gd name="T42" fmla="*/ 30 w 152"/>
              <a:gd name="T43" fmla="*/ 101 h 160"/>
              <a:gd name="T44" fmla="*/ 54 w 152"/>
              <a:gd name="T45" fmla="*/ 94 h 160"/>
              <a:gd name="T46" fmla="*/ 99 w 152"/>
              <a:gd name="T47" fmla="*/ 103 h 160"/>
              <a:gd name="T48" fmla="*/ 112 w 152"/>
              <a:gd name="T49" fmla="*/ 99 h 160"/>
              <a:gd name="T50" fmla="*/ 73 w 152"/>
              <a:gd name="T51" fmla="*/ 99 h 160"/>
              <a:gd name="T52" fmla="*/ 81 w 152"/>
              <a:gd name="T53" fmla="*/ 116 h 160"/>
              <a:gd name="T54" fmla="*/ 118 w 152"/>
              <a:gd name="T55" fmla="*/ 114 h 160"/>
              <a:gd name="T56" fmla="*/ 104 w 152"/>
              <a:gd name="T57" fmla="*/ 121 h 160"/>
              <a:gd name="T58" fmla="*/ 91 w 152"/>
              <a:gd name="T59" fmla="*/ 142 h 160"/>
              <a:gd name="T60" fmla="*/ 76 w 152"/>
              <a:gd name="T61" fmla="*/ 142 h 160"/>
              <a:gd name="T62" fmla="*/ 53 w 152"/>
              <a:gd name="T63" fmla="*/ 138 h 160"/>
              <a:gd name="T64" fmla="*/ 34 w 152"/>
              <a:gd name="T65" fmla="*/ 132 h 160"/>
              <a:gd name="T66" fmla="*/ 28 w 152"/>
              <a:gd name="T67" fmla="*/ 122 h 160"/>
              <a:gd name="T68" fmla="*/ 14 w 152"/>
              <a:gd name="T69" fmla="*/ 113 h 160"/>
              <a:gd name="T70" fmla="*/ 65 w 152"/>
              <a:gd name="T71" fmla="*/ 107 h 160"/>
              <a:gd name="T72" fmla="*/ 39 w 152"/>
              <a:gd name="T73" fmla="*/ 0 h 160"/>
              <a:gd name="T74" fmla="*/ 11 w 152"/>
              <a:gd name="T75" fmla="*/ 52 h 160"/>
              <a:gd name="T76" fmla="*/ 12 w 152"/>
              <a:gd name="T77" fmla="*/ 86 h 160"/>
              <a:gd name="T78" fmla="*/ 7 w 152"/>
              <a:gd name="T79" fmla="*/ 93 h 160"/>
              <a:gd name="T80" fmla="*/ 43 w 152"/>
              <a:gd name="T81" fmla="*/ 151 h 160"/>
              <a:gd name="T82" fmla="*/ 84 w 152"/>
              <a:gd name="T83" fmla="*/ 150 h 160"/>
              <a:gd name="T84" fmla="*/ 123 w 152"/>
              <a:gd name="T85" fmla="*/ 100 h 160"/>
              <a:gd name="T86" fmla="*/ 122 w 152"/>
              <a:gd name="T87" fmla="*/ 86 h 160"/>
              <a:gd name="T88" fmla="*/ 122 w 152"/>
              <a:gd name="T89" fmla="*/ 62 h 160"/>
              <a:gd name="T90" fmla="*/ 133 w 152"/>
              <a:gd name="T91" fmla="*/ 28 h 160"/>
              <a:gd name="T92" fmla="*/ 39 w 152"/>
              <a:gd name="T9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2" h="160">
                <a:moveTo>
                  <a:pt x="92" y="9"/>
                </a:moveTo>
                <a:cubicBezTo>
                  <a:pt x="96" y="29"/>
                  <a:pt x="96" y="29"/>
                  <a:pt x="96" y="29"/>
                </a:cubicBezTo>
                <a:cubicBezTo>
                  <a:pt x="91" y="30"/>
                  <a:pt x="87" y="32"/>
                  <a:pt x="84" y="35"/>
                </a:cubicBezTo>
                <a:cubicBezTo>
                  <a:pt x="79" y="31"/>
                  <a:pt x="73" y="28"/>
                  <a:pt x="67" y="28"/>
                </a:cubicBezTo>
                <a:cubicBezTo>
                  <a:pt x="61" y="28"/>
                  <a:pt x="55" y="31"/>
                  <a:pt x="51" y="35"/>
                </a:cubicBezTo>
                <a:cubicBezTo>
                  <a:pt x="48" y="32"/>
                  <a:pt x="43" y="30"/>
                  <a:pt x="39" y="29"/>
                </a:cubicBezTo>
                <a:cubicBezTo>
                  <a:pt x="43" y="9"/>
                  <a:pt x="43" y="9"/>
                  <a:pt x="43" y="9"/>
                </a:cubicBezTo>
                <a:cubicBezTo>
                  <a:pt x="92" y="9"/>
                  <a:pt x="92" y="9"/>
                  <a:pt x="92" y="9"/>
                </a:cubicBezTo>
                <a:close/>
                <a:moveTo>
                  <a:pt x="103" y="16"/>
                </a:moveTo>
                <a:cubicBezTo>
                  <a:pt x="122" y="31"/>
                  <a:pt x="122" y="31"/>
                  <a:pt x="122" y="31"/>
                </a:cubicBezTo>
                <a:cubicBezTo>
                  <a:pt x="121" y="33"/>
                  <a:pt x="119" y="34"/>
                  <a:pt x="118" y="36"/>
                </a:cubicBezTo>
                <a:cubicBezTo>
                  <a:pt x="115" y="32"/>
                  <a:pt x="111" y="29"/>
                  <a:pt x="105" y="28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lose/>
                <a:moveTo>
                  <a:pt x="133" y="37"/>
                </a:moveTo>
                <a:cubicBezTo>
                  <a:pt x="139" y="37"/>
                  <a:pt x="143" y="41"/>
                  <a:pt x="143" y="47"/>
                </a:cubicBezTo>
                <a:cubicBezTo>
                  <a:pt x="143" y="52"/>
                  <a:pt x="139" y="56"/>
                  <a:pt x="133" y="56"/>
                </a:cubicBezTo>
                <a:cubicBezTo>
                  <a:pt x="129" y="56"/>
                  <a:pt x="124" y="52"/>
                  <a:pt x="124" y="47"/>
                </a:cubicBezTo>
                <a:cubicBezTo>
                  <a:pt x="124" y="42"/>
                  <a:pt x="128" y="37"/>
                  <a:pt x="133" y="37"/>
                </a:cubicBezTo>
                <a:close/>
                <a:moveTo>
                  <a:pt x="101" y="37"/>
                </a:moveTo>
                <a:cubicBezTo>
                  <a:pt x="109" y="37"/>
                  <a:pt x="115" y="44"/>
                  <a:pt x="115" y="51"/>
                </a:cubicBezTo>
                <a:cubicBezTo>
                  <a:pt x="115" y="58"/>
                  <a:pt x="109" y="65"/>
                  <a:pt x="101" y="65"/>
                </a:cubicBezTo>
                <a:cubicBezTo>
                  <a:pt x="96" y="65"/>
                  <a:pt x="91" y="62"/>
                  <a:pt x="89" y="58"/>
                </a:cubicBezTo>
                <a:cubicBezTo>
                  <a:pt x="88" y="56"/>
                  <a:pt x="86" y="55"/>
                  <a:pt x="85" y="55"/>
                </a:cubicBezTo>
                <a:cubicBezTo>
                  <a:pt x="83" y="55"/>
                  <a:pt x="81" y="56"/>
                  <a:pt x="80" y="58"/>
                </a:cubicBezTo>
                <a:cubicBezTo>
                  <a:pt x="78" y="62"/>
                  <a:pt x="73" y="65"/>
                  <a:pt x="68" y="65"/>
                </a:cubicBezTo>
                <a:cubicBezTo>
                  <a:pt x="63" y="65"/>
                  <a:pt x="58" y="62"/>
                  <a:pt x="55" y="58"/>
                </a:cubicBezTo>
                <a:cubicBezTo>
                  <a:pt x="54" y="56"/>
                  <a:pt x="53" y="55"/>
                  <a:pt x="51" y="55"/>
                </a:cubicBezTo>
                <a:cubicBezTo>
                  <a:pt x="50" y="55"/>
                  <a:pt x="48" y="56"/>
                  <a:pt x="47" y="58"/>
                </a:cubicBezTo>
                <a:cubicBezTo>
                  <a:pt x="44" y="62"/>
                  <a:pt x="40" y="65"/>
                  <a:pt x="34" y="65"/>
                </a:cubicBezTo>
                <a:cubicBezTo>
                  <a:pt x="26" y="65"/>
                  <a:pt x="20" y="58"/>
                  <a:pt x="20" y="51"/>
                </a:cubicBezTo>
                <a:cubicBezTo>
                  <a:pt x="20" y="44"/>
                  <a:pt x="26" y="37"/>
                  <a:pt x="34" y="37"/>
                </a:cubicBezTo>
                <a:cubicBezTo>
                  <a:pt x="40" y="37"/>
                  <a:pt x="44" y="40"/>
                  <a:pt x="47" y="45"/>
                </a:cubicBezTo>
                <a:cubicBezTo>
                  <a:pt x="48" y="46"/>
                  <a:pt x="50" y="47"/>
                  <a:pt x="51" y="47"/>
                </a:cubicBezTo>
                <a:cubicBezTo>
                  <a:pt x="53" y="47"/>
                  <a:pt x="54" y="46"/>
                  <a:pt x="55" y="45"/>
                </a:cubicBezTo>
                <a:cubicBezTo>
                  <a:pt x="58" y="40"/>
                  <a:pt x="63" y="37"/>
                  <a:pt x="68" y="37"/>
                </a:cubicBezTo>
                <a:cubicBezTo>
                  <a:pt x="73" y="37"/>
                  <a:pt x="78" y="40"/>
                  <a:pt x="80" y="45"/>
                </a:cubicBezTo>
                <a:cubicBezTo>
                  <a:pt x="81" y="46"/>
                  <a:pt x="83" y="47"/>
                  <a:pt x="85" y="47"/>
                </a:cubicBezTo>
                <a:cubicBezTo>
                  <a:pt x="86" y="47"/>
                  <a:pt x="88" y="46"/>
                  <a:pt x="89" y="45"/>
                </a:cubicBezTo>
                <a:cubicBezTo>
                  <a:pt x="91" y="40"/>
                  <a:pt x="96" y="37"/>
                  <a:pt x="101" y="37"/>
                </a:cubicBezTo>
                <a:close/>
                <a:moveTo>
                  <a:pt x="83" y="68"/>
                </a:moveTo>
                <a:cubicBezTo>
                  <a:pt x="87" y="73"/>
                  <a:pt x="93" y="76"/>
                  <a:pt x="99" y="76"/>
                </a:cubicBezTo>
                <a:cubicBezTo>
                  <a:pt x="103" y="76"/>
                  <a:pt x="106" y="75"/>
                  <a:pt x="109" y="74"/>
                </a:cubicBezTo>
                <a:cubicBezTo>
                  <a:pt x="109" y="90"/>
                  <a:pt x="109" y="90"/>
                  <a:pt x="109" y="90"/>
                </a:cubicBezTo>
                <a:cubicBezTo>
                  <a:pt x="102" y="92"/>
                  <a:pt x="102" y="92"/>
                  <a:pt x="102" y="92"/>
                </a:cubicBezTo>
                <a:cubicBezTo>
                  <a:pt x="101" y="93"/>
                  <a:pt x="100" y="93"/>
                  <a:pt x="99" y="93"/>
                </a:cubicBezTo>
                <a:cubicBezTo>
                  <a:pt x="97" y="93"/>
                  <a:pt x="95" y="92"/>
                  <a:pt x="93" y="90"/>
                </a:cubicBezTo>
                <a:cubicBezTo>
                  <a:pt x="89" y="87"/>
                  <a:pt x="85" y="85"/>
                  <a:pt x="80" y="85"/>
                </a:cubicBezTo>
                <a:cubicBezTo>
                  <a:pt x="75" y="85"/>
                  <a:pt x="71" y="87"/>
                  <a:pt x="67" y="91"/>
                </a:cubicBezTo>
                <a:cubicBezTo>
                  <a:pt x="63" y="87"/>
                  <a:pt x="58" y="85"/>
                  <a:pt x="53" y="85"/>
                </a:cubicBezTo>
                <a:cubicBezTo>
                  <a:pt x="49" y="85"/>
                  <a:pt x="44" y="87"/>
                  <a:pt x="41" y="90"/>
                </a:cubicBezTo>
                <a:cubicBezTo>
                  <a:pt x="39" y="92"/>
                  <a:pt x="37" y="93"/>
                  <a:pt x="35" y="93"/>
                </a:cubicBezTo>
                <a:cubicBezTo>
                  <a:pt x="34" y="93"/>
                  <a:pt x="33" y="93"/>
                  <a:pt x="32" y="92"/>
                </a:cubicBezTo>
                <a:cubicBezTo>
                  <a:pt x="24" y="90"/>
                  <a:pt x="24" y="90"/>
                  <a:pt x="24" y="90"/>
                </a:cubicBezTo>
                <a:cubicBezTo>
                  <a:pt x="24" y="74"/>
                  <a:pt x="24" y="74"/>
                  <a:pt x="24" y="74"/>
                </a:cubicBezTo>
                <a:cubicBezTo>
                  <a:pt x="27" y="75"/>
                  <a:pt x="30" y="76"/>
                  <a:pt x="34" y="76"/>
                </a:cubicBezTo>
                <a:cubicBezTo>
                  <a:pt x="40" y="76"/>
                  <a:pt x="45" y="73"/>
                  <a:pt x="50" y="68"/>
                </a:cubicBezTo>
                <a:cubicBezTo>
                  <a:pt x="54" y="73"/>
                  <a:pt x="60" y="76"/>
                  <a:pt x="66" y="76"/>
                </a:cubicBezTo>
                <a:cubicBezTo>
                  <a:pt x="73" y="76"/>
                  <a:pt x="78" y="73"/>
                  <a:pt x="83" y="68"/>
                </a:cubicBezTo>
                <a:close/>
                <a:moveTo>
                  <a:pt x="54" y="94"/>
                </a:moveTo>
                <a:cubicBezTo>
                  <a:pt x="57" y="94"/>
                  <a:pt x="60" y="96"/>
                  <a:pt x="62" y="98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55" y="105"/>
                  <a:pt x="48" y="108"/>
                  <a:pt x="42" y="108"/>
                </a:cubicBezTo>
                <a:cubicBezTo>
                  <a:pt x="35" y="108"/>
                  <a:pt x="27" y="105"/>
                  <a:pt x="22" y="99"/>
                </a:cubicBezTo>
                <a:cubicBezTo>
                  <a:pt x="22" y="99"/>
                  <a:pt x="22" y="99"/>
                  <a:pt x="22" y="99"/>
                </a:cubicBezTo>
                <a:cubicBezTo>
                  <a:pt x="30" y="101"/>
                  <a:pt x="30" y="101"/>
                  <a:pt x="30" y="101"/>
                </a:cubicBezTo>
                <a:cubicBezTo>
                  <a:pt x="32" y="102"/>
                  <a:pt x="34" y="102"/>
                  <a:pt x="35" y="102"/>
                </a:cubicBezTo>
                <a:cubicBezTo>
                  <a:pt x="40" y="102"/>
                  <a:pt x="45" y="100"/>
                  <a:pt x="48" y="97"/>
                </a:cubicBezTo>
                <a:cubicBezTo>
                  <a:pt x="50" y="95"/>
                  <a:pt x="52" y="94"/>
                  <a:pt x="54" y="94"/>
                </a:cubicBezTo>
                <a:close/>
                <a:moveTo>
                  <a:pt x="80" y="95"/>
                </a:moveTo>
                <a:cubicBezTo>
                  <a:pt x="82" y="95"/>
                  <a:pt x="84" y="96"/>
                  <a:pt x="86" y="97"/>
                </a:cubicBezTo>
                <a:cubicBezTo>
                  <a:pt x="90" y="101"/>
                  <a:pt x="94" y="103"/>
                  <a:pt x="99" y="103"/>
                </a:cubicBezTo>
                <a:cubicBezTo>
                  <a:pt x="101" y="103"/>
                  <a:pt x="103" y="102"/>
                  <a:pt x="105" y="102"/>
                </a:cubicBezTo>
                <a:cubicBezTo>
                  <a:pt x="112" y="99"/>
                  <a:pt x="112" y="99"/>
                  <a:pt x="112" y="99"/>
                </a:cubicBezTo>
                <a:cubicBezTo>
                  <a:pt x="112" y="99"/>
                  <a:pt x="112" y="99"/>
                  <a:pt x="112" y="99"/>
                </a:cubicBezTo>
                <a:cubicBezTo>
                  <a:pt x="107" y="105"/>
                  <a:pt x="100" y="108"/>
                  <a:pt x="93" y="108"/>
                </a:cubicBezTo>
                <a:cubicBezTo>
                  <a:pt x="90" y="108"/>
                  <a:pt x="87" y="107"/>
                  <a:pt x="85" y="107"/>
                </a:cubicBezTo>
                <a:cubicBezTo>
                  <a:pt x="78" y="105"/>
                  <a:pt x="75" y="101"/>
                  <a:pt x="73" y="99"/>
                </a:cubicBezTo>
                <a:cubicBezTo>
                  <a:pt x="75" y="96"/>
                  <a:pt x="77" y="95"/>
                  <a:pt x="80" y="95"/>
                </a:cubicBezTo>
                <a:close/>
                <a:moveTo>
                  <a:pt x="66" y="106"/>
                </a:moveTo>
                <a:cubicBezTo>
                  <a:pt x="70" y="110"/>
                  <a:pt x="74" y="114"/>
                  <a:pt x="81" y="116"/>
                </a:cubicBezTo>
                <a:cubicBezTo>
                  <a:pt x="84" y="117"/>
                  <a:pt x="88" y="118"/>
                  <a:pt x="92" y="118"/>
                </a:cubicBezTo>
                <a:cubicBezTo>
                  <a:pt x="101" y="118"/>
                  <a:pt x="110" y="114"/>
                  <a:pt x="116" y="108"/>
                </a:cubicBezTo>
                <a:cubicBezTo>
                  <a:pt x="118" y="109"/>
                  <a:pt x="118" y="112"/>
                  <a:pt x="118" y="114"/>
                </a:cubicBezTo>
                <a:cubicBezTo>
                  <a:pt x="119" y="119"/>
                  <a:pt x="115" y="123"/>
                  <a:pt x="110" y="123"/>
                </a:cubicBezTo>
                <a:cubicBezTo>
                  <a:pt x="108" y="123"/>
                  <a:pt x="107" y="122"/>
                  <a:pt x="106" y="122"/>
                </a:cubicBezTo>
                <a:cubicBezTo>
                  <a:pt x="105" y="121"/>
                  <a:pt x="104" y="121"/>
                  <a:pt x="104" y="121"/>
                </a:cubicBezTo>
                <a:cubicBezTo>
                  <a:pt x="100" y="121"/>
                  <a:pt x="98" y="125"/>
                  <a:pt x="99" y="128"/>
                </a:cubicBezTo>
                <a:cubicBezTo>
                  <a:pt x="100" y="130"/>
                  <a:pt x="100" y="131"/>
                  <a:pt x="100" y="132"/>
                </a:cubicBezTo>
                <a:cubicBezTo>
                  <a:pt x="100" y="137"/>
                  <a:pt x="96" y="142"/>
                  <a:pt x="91" y="142"/>
                </a:cubicBezTo>
                <a:cubicBezTo>
                  <a:pt x="88" y="142"/>
                  <a:pt x="86" y="140"/>
                  <a:pt x="84" y="139"/>
                </a:cubicBezTo>
                <a:cubicBezTo>
                  <a:pt x="83" y="138"/>
                  <a:pt x="82" y="138"/>
                  <a:pt x="81" y="138"/>
                </a:cubicBezTo>
                <a:cubicBezTo>
                  <a:pt x="79" y="138"/>
                  <a:pt x="77" y="139"/>
                  <a:pt x="76" y="142"/>
                </a:cubicBezTo>
                <a:cubicBezTo>
                  <a:pt x="76" y="147"/>
                  <a:pt x="72" y="151"/>
                  <a:pt x="67" y="151"/>
                </a:cubicBezTo>
                <a:cubicBezTo>
                  <a:pt x="62" y="151"/>
                  <a:pt x="58" y="147"/>
                  <a:pt x="57" y="142"/>
                </a:cubicBezTo>
                <a:cubicBezTo>
                  <a:pt x="57" y="139"/>
                  <a:pt x="55" y="138"/>
                  <a:pt x="53" y="138"/>
                </a:cubicBezTo>
                <a:cubicBezTo>
                  <a:pt x="52" y="138"/>
                  <a:pt x="50" y="138"/>
                  <a:pt x="49" y="139"/>
                </a:cubicBezTo>
                <a:cubicBezTo>
                  <a:pt x="47" y="140"/>
                  <a:pt x="45" y="142"/>
                  <a:pt x="43" y="142"/>
                </a:cubicBezTo>
                <a:cubicBezTo>
                  <a:pt x="38" y="142"/>
                  <a:pt x="34" y="138"/>
                  <a:pt x="34" y="132"/>
                </a:cubicBezTo>
                <a:cubicBezTo>
                  <a:pt x="34" y="131"/>
                  <a:pt x="34" y="129"/>
                  <a:pt x="34" y="128"/>
                </a:cubicBezTo>
                <a:cubicBezTo>
                  <a:pt x="36" y="125"/>
                  <a:pt x="33" y="121"/>
                  <a:pt x="30" y="121"/>
                </a:cubicBezTo>
                <a:cubicBezTo>
                  <a:pt x="29" y="121"/>
                  <a:pt x="29" y="121"/>
                  <a:pt x="28" y="122"/>
                </a:cubicBezTo>
                <a:cubicBezTo>
                  <a:pt x="27" y="122"/>
                  <a:pt x="25" y="123"/>
                  <a:pt x="24" y="123"/>
                </a:cubicBezTo>
                <a:cubicBezTo>
                  <a:pt x="22" y="123"/>
                  <a:pt x="20" y="122"/>
                  <a:pt x="19" y="121"/>
                </a:cubicBezTo>
                <a:cubicBezTo>
                  <a:pt x="16" y="119"/>
                  <a:pt x="14" y="116"/>
                  <a:pt x="14" y="113"/>
                </a:cubicBezTo>
                <a:cubicBezTo>
                  <a:pt x="14" y="111"/>
                  <a:pt x="16" y="109"/>
                  <a:pt x="16" y="107"/>
                </a:cubicBezTo>
                <a:cubicBezTo>
                  <a:pt x="23" y="114"/>
                  <a:pt x="32" y="117"/>
                  <a:pt x="41" y="117"/>
                </a:cubicBezTo>
                <a:cubicBezTo>
                  <a:pt x="50" y="117"/>
                  <a:pt x="59" y="114"/>
                  <a:pt x="65" y="107"/>
                </a:cubicBezTo>
                <a:cubicBezTo>
                  <a:pt x="66" y="106"/>
                  <a:pt x="66" y="106"/>
                  <a:pt x="66" y="106"/>
                </a:cubicBezTo>
                <a:cubicBezTo>
                  <a:pt x="66" y="106"/>
                  <a:pt x="66" y="106"/>
                  <a:pt x="66" y="106"/>
                </a:cubicBezTo>
                <a:close/>
                <a:moveTo>
                  <a:pt x="39" y="0"/>
                </a:moveTo>
                <a:cubicBezTo>
                  <a:pt x="36" y="0"/>
                  <a:pt x="35" y="2"/>
                  <a:pt x="34" y="4"/>
                </a:cubicBezTo>
                <a:cubicBezTo>
                  <a:pt x="30" y="29"/>
                  <a:pt x="30" y="29"/>
                  <a:pt x="30" y="29"/>
                </a:cubicBezTo>
                <a:cubicBezTo>
                  <a:pt x="19" y="32"/>
                  <a:pt x="11" y="41"/>
                  <a:pt x="11" y="52"/>
                </a:cubicBezTo>
                <a:cubicBezTo>
                  <a:pt x="11" y="58"/>
                  <a:pt x="13" y="62"/>
                  <a:pt x="16" y="66"/>
                </a:cubicBezTo>
                <a:cubicBezTo>
                  <a:pt x="16" y="87"/>
                  <a:pt x="16" y="87"/>
                  <a:pt x="16" y="87"/>
                </a:cubicBezTo>
                <a:cubicBezTo>
                  <a:pt x="12" y="86"/>
                  <a:pt x="12" y="86"/>
                  <a:pt x="12" y="86"/>
                </a:cubicBezTo>
                <a:cubicBezTo>
                  <a:pt x="12" y="86"/>
                  <a:pt x="11" y="86"/>
                  <a:pt x="11" y="86"/>
                </a:cubicBezTo>
                <a:cubicBezTo>
                  <a:pt x="10" y="86"/>
                  <a:pt x="8" y="86"/>
                  <a:pt x="7" y="88"/>
                </a:cubicBezTo>
                <a:cubicBezTo>
                  <a:pt x="6" y="89"/>
                  <a:pt x="6" y="91"/>
                  <a:pt x="7" y="93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0" y="112"/>
                  <a:pt x="8" y="132"/>
                  <a:pt x="25" y="132"/>
                </a:cubicBezTo>
                <a:cubicBezTo>
                  <a:pt x="25" y="143"/>
                  <a:pt x="34" y="151"/>
                  <a:pt x="43" y="151"/>
                </a:cubicBezTo>
                <a:cubicBezTo>
                  <a:pt x="46" y="151"/>
                  <a:pt x="48" y="151"/>
                  <a:pt x="50" y="150"/>
                </a:cubicBezTo>
                <a:cubicBezTo>
                  <a:pt x="53" y="156"/>
                  <a:pt x="60" y="160"/>
                  <a:pt x="67" y="160"/>
                </a:cubicBezTo>
                <a:cubicBezTo>
                  <a:pt x="75" y="160"/>
                  <a:pt x="81" y="156"/>
                  <a:pt x="84" y="150"/>
                </a:cubicBezTo>
                <a:cubicBezTo>
                  <a:pt x="86" y="151"/>
                  <a:pt x="89" y="151"/>
                  <a:pt x="91" y="151"/>
                </a:cubicBezTo>
                <a:cubicBezTo>
                  <a:pt x="101" y="151"/>
                  <a:pt x="110" y="143"/>
                  <a:pt x="110" y="132"/>
                </a:cubicBezTo>
                <a:cubicBezTo>
                  <a:pt x="127" y="132"/>
                  <a:pt x="135" y="112"/>
                  <a:pt x="123" y="100"/>
                </a:cubicBezTo>
                <a:cubicBezTo>
                  <a:pt x="128" y="93"/>
                  <a:pt x="128" y="93"/>
                  <a:pt x="128" y="93"/>
                </a:cubicBezTo>
                <a:cubicBezTo>
                  <a:pt x="130" y="90"/>
                  <a:pt x="127" y="86"/>
                  <a:pt x="124" y="86"/>
                </a:cubicBezTo>
                <a:cubicBezTo>
                  <a:pt x="123" y="86"/>
                  <a:pt x="123" y="86"/>
                  <a:pt x="122" y="86"/>
                </a:cubicBezTo>
                <a:cubicBezTo>
                  <a:pt x="119" y="87"/>
                  <a:pt x="119" y="87"/>
                  <a:pt x="119" y="87"/>
                </a:cubicBezTo>
                <a:cubicBezTo>
                  <a:pt x="119" y="66"/>
                  <a:pt x="119" y="66"/>
                  <a:pt x="119" y="66"/>
                </a:cubicBezTo>
                <a:cubicBezTo>
                  <a:pt x="120" y="64"/>
                  <a:pt x="121" y="64"/>
                  <a:pt x="122" y="62"/>
                </a:cubicBezTo>
                <a:cubicBezTo>
                  <a:pt x="125" y="64"/>
                  <a:pt x="129" y="66"/>
                  <a:pt x="133" y="66"/>
                </a:cubicBezTo>
                <a:cubicBezTo>
                  <a:pt x="143" y="66"/>
                  <a:pt x="152" y="58"/>
                  <a:pt x="152" y="47"/>
                </a:cubicBezTo>
                <a:cubicBezTo>
                  <a:pt x="152" y="37"/>
                  <a:pt x="143" y="28"/>
                  <a:pt x="133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99" y="0"/>
                  <a:pt x="99" y="0"/>
                  <a:pt x="99" y="0"/>
                </a:cubicBezTo>
                <a:cubicBezTo>
                  <a:pt x="39" y="0"/>
                  <a:pt x="39" y="0"/>
                  <a:pt x="3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E0AD3E82-160F-98D8-D3C3-A21B5356B1C6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5778500"/>
            <a:ext cx="254000" cy="252413"/>
          </a:xfrm>
          <a:custGeom>
            <a:avLst/>
            <a:gdLst>
              <a:gd name="T0" fmla="*/ 87 w 160"/>
              <a:gd name="T1" fmla="*/ 113 h 159"/>
              <a:gd name="T2" fmla="*/ 109 w 160"/>
              <a:gd name="T3" fmla="*/ 129 h 159"/>
              <a:gd name="T4" fmla="*/ 131 w 160"/>
              <a:gd name="T5" fmla="*/ 113 h 159"/>
              <a:gd name="T6" fmla="*/ 124 w 160"/>
              <a:gd name="T7" fmla="*/ 113 h 159"/>
              <a:gd name="T8" fmla="*/ 94 w 160"/>
              <a:gd name="T9" fmla="*/ 113 h 159"/>
              <a:gd name="T10" fmla="*/ 158 w 160"/>
              <a:gd name="T11" fmla="*/ 38 h 159"/>
              <a:gd name="T12" fmla="*/ 153 w 160"/>
              <a:gd name="T13" fmla="*/ 38 h 159"/>
              <a:gd name="T14" fmla="*/ 104 w 160"/>
              <a:gd name="T15" fmla="*/ 46 h 159"/>
              <a:gd name="T16" fmla="*/ 101 w 160"/>
              <a:gd name="T17" fmla="*/ 0 h 159"/>
              <a:gd name="T18" fmla="*/ 97 w 160"/>
              <a:gd name="T19" fmla="*/ 0 h 159"/>
              <a:gd name="T20" fmla="*/ 6 w 160"/>
              <a:gd name="T21" fmla="*/ 0 h 159"/>
              <a:gd name="T22" fmla="*/ 2 w 160"/>
              <a:gd name="T23" fmla="*/ 0 h 159"/>
              <a:gd name="T24" fmla="*/ 0 w 160"/>
              <a:gd name="T25" fmla="*/ 60 h 159"/>
              <a:gd name="T26" fmla="*/ 53 w 160"/>
              <a:gd name="T27" fmla="*/ 121 h 159"/>
              <a:gd name="T28" fmla="*/ 108 w 160"/>
              <a:gd name="T29" fmla="*/ 159 h 159"/>
              <a:gd name="T30" fmla="*/ 160 w 160"/>
              <a:gd name="T31" fmla="*/ 97 h 159"/>
              <a:gd name="T32" fmla="*/ 158 w 160"/>
              <a:gd name="T33" fmla="*/ 38 h 159"/>
              <a:gd name="T34" fmla="*/ 59 w 160"/>
              <a:gd name="T35" fmla="*/ 38 h 159"/>
              <a:gd name="T36" fmla="*/ 57 w 160"/>
              <a:gd name="T37" fmla="*/ 75 h 159"/>
              <a:gd name="T38" fmla="*/ 30 w 160"/>
              <a:gd name="T39" fmla="*/ 84 h 159"/>
              <a:gd name="T40" fmla="*/ 33 w 160"/>
              <a:gd name="T41" fmla="*/ 92 h 159"/>
              <a:gd name="T42" fmla="*/ 52 w 160"/>
              <a:gd name="T43" fmla="*/ 84 h 159"/>
              <a:gd name="T44" fmla="*/ 57 w 160"/>
              <a:gd name="T45" fmla="*/ 97 h 159"/>
              <a:gd name="T46" fmla="*/ 52 w 160"/>
              <a:gd name="T47" fmla="*/ 112 h 159"/>
              <a:gd name="T48" fmla="*/ 10 w 160"/>
              <a:gd name="T49" fmla="*/ 11 h 159"/>
              <a:gd name="T50" fmla="*/ 53 w 160"/>
              <a:gd name="T51" fmla="*/ 18 h 159"/>
              <a:gd name="T52" fmla="*/ 95 w 160"/>
              <a:gd name="T53" fmla="*/ 46 h 159"/>
              <a:gd name="T54" fmla="*/ 62 w 160"/>
              <a:gd name="T55" fmla="*/ 37 h 159"/>
              <a:gd name="T56" fmla="*/ 109 w 160"/>
              <a:gd name="T57" fmla="*/ 150 h 159"/>
              <a:gd name="T58" fmla="*/ 67 w 160"/>
              <a:gd name="T59" fmla="*/ 49 h 159"/>
              <a:gd name="T60" fmla="*/ 151 w 160"/>
              <a:gd name="T61" fmla="*/ 49 h 159"/>
              <a:gd name="T62" fmla="*/ 43 w 160"/>
              <a:gd name="T63" fmla="*/ 37 h 159"/>
              <a:gd name="T64" fmla="*/ 22 w 160"/>
              <a:gd name="T65" fmla="*/ 47 h 159"/>
              <a:gd name="T66" fmla="*/ 24 w 160"/>
              <a:gd name="T67" fmla="*/ 56 h 159"/>
              <a:gd name="T68" fmla="*/ 45 w 160"/>
              <a:gd name="T69" fmla="*/ 46 h 159"/>
              <a:gd name="T70" fmla="*/ 43 w 160"/>
              <a:gd name="T71" fmla="*/ 37 h 159"/>
              <a:gd name="T72" fmla="*/ 104 w 160"/>
              <a:gd name="T73" fmla="*/ 90 h 159"/>
              <a:gd name="T74" fmla="*/ 83 w 160"/>
              <a:gd name="T75" fmla="*/ 75 h 159"/>
              <a:gd name="T76" fmla="*/ 77 w 160"/>
              <a:gd name="T77" fmla="*/ 77 h 159"/>
              <a:gd name="T78" fmla="*/ 98 w 160"/>
              <a:gd name="T79" fmla="*/ 92 h 159"/>
              <a:gd name="T80" fmla="*/ 119 w 160"/>
              <a:gd name="T81" fmla="*/ 93 h 159"/>
              <a:gd name="T82" fmla="*/ 139 w 160"/>
              <a:gd name="T83" fmla="*/ 83 h 159"/>
              <a:gd name="T84" fmla="*/ 137 w 160"/>
              <a:gd name="T85" fmla="*/ 75 h 159"/>
              <a:gd name="T86" fmla="*/ 117 w 160"/>
              <a:gd name="T87" fmla="*/ 84 h 159"/>
              <a:gd name="T88" fmla="*/ 119 w 160"/>
              <a:gd name="T89" fmla="*/ 9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59">
                <a:moveTo>
                  <a:pt x="90" y="112"/>
                </a:moveTo>
                <a:cubicBezTo>
                  <a:pt x="89" y="112"/>
                  <a:pt x="88" y="112"/>
                  <a:pt x="87" y="113"/>
                </a:cubicBezTo>
                <a:cubicBezTo>
                  <a:pt x="86" y="115"/>
                  <a:pt x="86" y="118"/>
                  <a:pt x="87" y="120"/>
                </a:cubicBezTo>
                <a:cubicBezTo>
                  <a:pt x="94" y="126"/>
                  <a:pt x="101" y="129"/>
                  <a:pt x="109" y="129"/>
                </a:cubicBezTo>
                <a:cubicBezTo>
                  <a:pt x="117" y="129"/>
                  <a:pt x="125" y="126"/>
                  <a:pt x="131" y="120"/>
                </a:cubicBezTo>
                <a:cubicBezTo>
                  <a:pt x="133" y="118"/>
                  <a:pt x="133" y="115"/>
                  <a:pt x="131" y="113"/>
                </a:cubicBezTo>
                <a:cubicBezTo>
                  <a:pt x="130" y="112"/>
                  <a:pt x="129" y="112"/>
                  <a:pt x="128" y="112"/>
                </a:cubicBezTo>
                <a:cubicBezTo>
                  <a:pt x="126" y="112"/>
                  <a:pt x="125" y="112"/>
                  <a:pt x="124" y="113"/>
                </a:cubicBezTo>
                <a:cubicBezTo>
                  <a:pt x="120" y="118"/>
                  <a:pt x="114" y="120"/>
                  <a:pt x="109" y="120"/>
                </a:cubicBezTo>
                <a:cubicBezTo>
                  <a:pt x="103" y="120"/>
                  <a:pt x="98" y="118"/>
                  <a:pt x="94" y="113"/>
                </a:cubicBezTo>
                <a:cubicBezTo>
                  <a:pt x="93" y="112"/>
                  <a:pt x="92" y="112"/>
                  <a:pt x="90" y="112"/>
                </a:cubicBezTo>
                <a:close/>
                <a:moveTo>
                  <a:pt x="158" y="38"/>
                </a:moveTo>
                <a:cubicBezTo>
                  <a:pt x="157" y="38"/>
                  <a:pt x="156" y="37"/>
                  <a:pt x="155" y="37"/>
                </a:cubicBezTo>
                <a:cubicBezTo>
                  <a:pt x="154" y="37"/>
                  <a:pt x="153" y="37"/>
                  <a:pt x="153" y="38"/>
                </a:cubicBezTo>
                <a:cubicBezTo>
                  <a:pt x="139" y="44"/>
                  <a:pt x="124" y="46"/>
                  <a:pt x="108" y="46"/>
                </a:cubicBezTo>
                <a:cubicBezTo>
                  <a:pt x="104" y="46"/>
                  <a:pt x="104" y="46"/>
                  <a:pt x="104" y="46"/>
                </a:cubicBezTo>
                <a:cubicBezTo>
                  <a:pt x="104" y="4"/>
                  <a:pt x="104" y="4"/>
                  <a:pt x="104" y="4"/>
                </a:cubicBezTo>
                <a:cubicBezTo>
                  <a:pt x="104" y="3"/>
                  <a:pt x="103" y="1"/>
                  <a:pt x="101" y="0"/>
                </a:cubicBezTo>
                <a:cubicBezTo>
                  <a:pt x="101" y="0"/>
                  <a:pt x="100" y="0"/>
                  <a:pt x="99" y="0"/>
                </a:cubicBezTo>
                <a:cubicBezTo>
                  <a:pt x="98" y="0"/>
                  <a:pt x="98" y="0"/>
                  <a:pt x="97" y="0"/>
                </a:cubicBezTo>
                <a:cubicBezTo>
                  <a:pt x="83" y="5"/>
                  <a:pt x="67" y="8"/>
                  <a:pt x="52" y="8"/>
                </a:cubicBezTo>
                <a:cubicBezTo>
                  <a:pt x="36" y="8"/>
                  <a:pt x="21" y="5"/>
                  <a:pt x="6" y="0"/>
                </a:cubicBezTo>
                <a:cubicBezTo>
                  <a:pt x="6" y="0"/>
                  <a:pt x="5" y="0"/>
                  <a:pt x="5" y="0"/>
                </a:cubicBezTo>
                <a:cubicBezTo>
                  <a:pt x="4" y="0"/>
                  <a:pt x="3" y="0"/>
                  <a:pt x="2" y="0"/>
                </a:cubicBezTo>
                <a:cubicBezTo>
                  <a:pt x="1" y="1"/>
                  <a:pt x="0" y="3"/>
                  <a:pt x="0" y="4"/>
                </a:cubicBezTo>
                <a:cubicBezTo>
                  <a:pt x="0" y="60"/>
                  <a:pt x="0" y="60"/>
                  <a:pt x="0" y="60"/>
                </a:cubicBezTo>
                <a:cubicBezTo>
                  <a:pt x="1" y="89"/>
                  <a:pt x="22" y="116"/>
                  <a:pt x="52" y="121"/>
                </a:cubicBezTo>
                <a:cubicBezTo>
                  <a:pt x="53" y="121"/>
                  <a:pt x="53" y="121"/>
                  <a:pt x="53" y="121"/>
                </a:cubicBezTo>
                <a:cubicBezTo>
                  <a:pt x="56" y="121"/>
                  <a:pt x="59" y="120"/>
                  <a:pt x="62" y="119"/>
                </a:cubicBezTo>
                <a:cubicBezTo>
                  <a:pt x="69" y="139"/>
                  <a:pt x="86" y="155"/>
                  <a:pt x="108" y="159"/>
                </a:cubicBezTo>
                <a:cubicBezTo>
                  <a:pt x="110" y="159"/>
                  <a:pt x="110" y="159"/>
                  <a:pt x="110" y="159"/>
                </a:cubicBezTo>
                <a:cubicBezTo>
                  <a:pt x="139" y="153"/>
                  <a:pt x="160" y="127"/>
                  <a:pt x="160" y="97"/>
                </a:cubicBezTo>
                <a:cubicBezTo>
                  <a:pt x="160" y="42"/>
                  <a:pt x="160" y="42"/>
                  <a:pt x="160" y="42"/>
                </a:cubicBezTo>
                <a:cubicBezTo>
                  <a:pt x="160" y="41"/>
                  <a:pt x="159" y="39"/>
                  <a:pt x="158" y="38"/>
                </a:cubicBezTo>
                <a:close/>
                <a:moveTo>
                  <a:pt x="62" y="37"/>
                </a:moveTo>
                <a:cubicBezTo>
                  <a:pt x="61" y="37"/>
                  <a:pt x="60" y="38"/>
                  <a:pt x="59" y="38"/>
                </a:cubicBezTo>
                <a:cubicBezTo>
                  <a:pt x="58" y="39"/>
                  <a:pt x="57" y="40"/>
                  <a:pt x="57" y="42"/>
                </a:cubicBezTo>
                <a:cubicBezTo>
                  <a:pt x="57" y="75"/>
                  <a:pt x="57" y="75"/>
                  <a:pt x="57" y="75"/>
                </a:cubicBezTo>
                <a:cubicBezTo>
                  <a:pt x="56" y="75"/>
                  <a:pt x="54" y="75"/>
                  <a:pt x="53" y="75"/>
                </a:cubicBezTo>
                <a:cubicBezTo>
                  <a:pt x="45" y="75"/>
                  <a:pt x="36" y="78"/>
                  <a:pt x="30" y="84"/>
                </a:cubicBezTo>
                <a:cubicBezTo>
                  <a:pt x="28" y="86"/>
                  <a:pt x="28" y="89"/>
                  <a:pt x="30" y="91"/>
                </a:cubicBezTo>
                <a:cubicBezTo>
                  <a:pt x="31" y="92"/>
                  <a:pt x="32" y="92"/>
                  <a:pt x="33" y="92"/>
                </a:cubicBezTo>
                <a:cubicBezTo>
                  <a:pt x="35" y="92"/>
                  <a:pt x="36" y="92"/>
                  <a:pt x="37" y="91"/>
                </a:cubicBezTo>
                <a:cubicBezTo>
                  <a:pt x="41" y="87"/>
                  <a:pt x="46" y="84"/>
                  <a:pt x="52" y="84"/>
                </a:cubicBezTo>
                <a:cubicBezTo>
                  <a:pt x="54" y="84"/>
                  <a:pt x="55" y="85"/>
                  <a:pt x="57" y="85"/>
                </a:cubicBezTo>
                <a:cubicBezTo>
                  <a:pt x="57" y="97"/>
                  <a:pt x="57" y="97"/>
                  <a:pt x="57" y="97"/>
                </a:cubicBezTo>
                <a:cubicBezTo>
                  <a:pt x="57" y="102"/>
                  <a:pt x="57" y="106"/>
                  <a:pt x="58" y="110"/>
                </a:cubicBezTo>
                <a:cubicBezTo>
                  <a:pt x="57" y="111"/>
                  <a:pt x="54" y="112"/>
                  <a:pt x="52" y="112"/>
                </a:cubicBezTo>
                <a:cubicBezTo>
                  <a:pt x="28" y="107"/>
                  <a:pt x="10" y="85"/>
                  <a:pt x="10" y="60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23" y="15"/>
                  <a:pt x="38" y="18"/>
                  <a:pt x="53" y="18"/>
                </a:cubicBezTo>
                <a:cubicBezTo>
                  <a:pt x="67" y="18"/>
                  <a:pt x="81" y="16"/>
                  <a:pt x="95" y="11"/>
                </a:cubicBezTo>
                <a:cubicBezTo>
                  <a:pt x="95" y="46"/>
                  <a:pt x="95" y="46"/>
                  <a:pt x="95" y="46"/>
                </a:cubicBezTo>
                <a:cubicBezTo>
                  <a:pt x="84" y="44"/>
                  <a:pt x="74" y="42"/>
                  <a:pt x="64" y="38"/>
                </a:cubicBezTo>
                <a:cubicBezTo>
                  <a:pt x="63" y="37"/>
                  <a:pt x="63" y="37"/>
                  <a:pt x="62" y="37"/>
                </a:cubicBezTo>
                <a:close/>
                <a:moveTo>
                  <a:pt x="151" y="97"/>
                </a:moveTo>
                <a:cubicBezTo>
                  <a:pt x="151" y="123"/>
                  <a:pt x="133" y="144"/>
                  <a:pt x="109" y="150"/>
                </a:cubicBezTo>
                <a:cubicBezTo>
                  <a:pt x="85" y="144"/>
                  <a:pt x="67" y="122"/>
                  <a:pt x="67" y="97"/>
                </a:cubicBezTo>
                <a:cubicBezTo>
                  <a:pt x="67" y="49"/>
                  <a:pt x="67" y="49"/>
                  <a:pt x="67" y="49"/>
                </a:cubicBezTo>
                <a:cubicBezTo>
                  <a:pt x="81" y="54"/>
                  <a:pt x="95" y="56"/>
                  <a:pt x="109" y="56"/>
                </a:cubicBezTo>
                <a:cubicBezTo>
                  <a:pt x="123" y="55"/>
                  <a:pt x="137" y="53"/>
                  <a:pt x="151" y="49"/>
                </a:cubicBezTo>
                <a:lnTo>
                  <a:pt x="151" y="97"/>
                </a:lnTo>
                <a:close/>
                <a:moveTo>
                  <a:pt x="43" y="37"/>
                </a:moveTo>
                <a:cubicBezTo>
                  <a:pt x="42" y="37"/>
                  <a:pt x="42" y="37"/>
                  <a:pt x="41" y="38"/>
                </a:cubicBezTo>
                <a:cubicBezTo>
                  <a:pt x="22" y="47"/>
                  <a:pt x="22" y="47"/>
                  <a:pt x="22" y="47"/>
                </a:cubicBezTo>
                <a:cubicBezTo>
                  <a:pt x="20" y="48"/>
                  <a:pt x="19" y="51"/>
                  <a:pt x="20" y="53"/>
                </a:cubicBezTo>
                <a:cubicBezTo>
                  <a:pt x="21" y="55"/>
                  <a:pt x="23" y="56"/>
                  <a:pt x="24" y="56"/>
                </a:cubicBezTo>
                <a:cubicBezTo>
                  <a:pt x="25" y="56"/>
                  <a:pt x="26" y="56"/>
                  <a:pt x="26" y="55"/>
                </a:cubicBezTo>
                <a:cubicBezTo>
                  <a:pt x="45" y="46"/>
                  <a:pt x="45" y="46"/>
                  <a:pt x="45" y="46"/>
                </a:cubicBezTo>
                <a:cubicBezTo>
                  <a:pt x="47" y="45"/>
                  <a:pt x="48" y="42"/>
                  <a:pt x="47" y="40"/>
                </a:cubicBezTo>
                <a:cubicBezTo>
                  <a:pt x="46" y="38"/>
                  <a:pt x="45" y="37"/>
                  <a:pt x="43" y="37"/>
                </a:cubicBezTo>
                <a:close/>
                <a:moveTo>
                  <a:pt x="100" y="93"/>
                </a:moveTo>
                <a:cubicBezTo>
                  <a:pt x="101" y="93"/>
                  <a:pt x="103" y="92"/>
                  <a:pt x="104" y="90"/>
                </a:cubicBezTo>
                <a:cubicBezTo>
                  <a:pt x="106" y="88"/>
                  <a:pt x="104" y="85"/>
                  <a:pt x="102" y="84"/>
                </a:cubicBezTo>
                <a:cubicBezTo>
                  <a:pt x="83" y="75"/>
                  <a:pt x="83" y="75"/>
                  <a:pt x="83" y="75"/>
                </a:cubicBezTo>
                <a:cubicBezTo>
                  <a:pt x="83" y="75"/>
                  <a:pt x="82" y="75"/>
                  <a:pt x="81" y="75"/>
                </a:cubicBezTo>
                <a:cubicBezTo>
                  <a:pt x="80" y="75"/>
                  <a:pt x="78" y="76"/>
                  <a:pt x="77" y="77"/>
                </a:cubicBezTo>
                <a:cubicBezTo>
                  <a:pt x="76" y="80"/>
                  <a:pt x="77" y="82"/>
                  <a:pt x="79" y="83"/>
                </a:cubicBezTo>
                <a:cubicBezTo>
                  <a:pt x="98" y="92"/>
                  <a:pt x="98" y="92"/>
                  <a:pt x="98" y="92"/>
                </a:cubicBezTo>
                <a:cubicBezTo>
                  <a:pt x="98" y="93"/>
                  <a:pt x="99" y="93"/>
                  <a:pt x="100" y="93"/>
                </a:cubicBezTo>
                <a:close/>
                <a:moveTo>
                  <a:pt x="119" y="93"/>
                </a:moveTo>
                <a:cubicBezTo>
                  <a:pt x="119" y="93"/>
                  <a:pt x="120" y="93"/>
                  <a:pt x="120" y="92"/>
                </a:cubicBezTo>
                <a:cubicBezTo>
                  <a:pt x="139" y="83"/>
                  <a:pt x="139" y="83"/>
                  <a:pt x="139" y="83"/>
                </a:cubicBezTo>
                <a:cubicBezTo>
                  <a:pt x="141" y="82"/>
                  <a:pt x="142" y="79"/>
                  <a:pt x="141" y="77"/>
                </a:cubicBezTo>
                <a:cubicBezTo>
                  <a:pt x="140" y="75"/>
                  <a:pt x="138" y="75"/>
                  <a:pt x="137" y="75"/>
                </a:cubicBezTo>
                <a:cubicBezTo>
                  <a:pt x="136" y="75"/>
                  <a:pt x="136" y="75"/>
                  <a:pt x="135" y="75"/>
                </a:cubicBezTo>
                <a:cubicBezTo>
                  <a:pt x="117" y="84"/>
                  <a:pt x="117" y="84"/>
                  <a:pt x="117" y="84"/>
                </a:cubicBezTo>
                <a:cubicBezTo>
                  <a:pt x="114" y="85"/>
                  <a:pt x="113" y="88"/>
                  <a:pt x="114" y="90"/>
                </a:cubicBezTo>
                <a:cubicBezTo>
                  <a:pt x="115" y="92"/>
                  <a:pt x="117" y="93"/>
                  <a:pt x="119" y="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Oval 150">
            <a:extLst>
              <a:ext uri="{FF2B5EF4-FFF2-40B4-BE49-F238E27FC236}">
                <a16:creationId xmlns:a16="http://schemas.microsoft.com/office/drawing/2014/main" id="{0A6F6FBF-0B99-E5DA-D888-C31B188575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1276" y="5807075"/>
            <a:ext cx="28575" cy="30163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8CCEF223-8EE8-EE0D-3016-76761D12AD25}"/>
              </a:ext>
            </a:extLst>
          </p:cNvPr>
          <p:cNvSpPr>
            <a:spLocks noEditPoints="1"/>
          </p:cNvSpPr>
          <p:nvPr/>
        </p:nvSpPr>
        <p:spPr bwMode="auto">
          <a:xfrm>
            <a:off x="10244138" y="5837238"/>
            <a:ext cx="74613" cy="58738"/>
          </a:xfrm>
          <a:custGeom>
            <a:avLst/>
            <a:gdLst>
              <a:gd name="T0" fmla="*/ 24 w 47"/>
              <a:gd name="T1" fmla="*/ 37 h 37"/>
              <a:gd name="T2" fmla="*/ 47 w 47"/>
              <a:gd name="T3" fmla="*/ 18 h 37"/>
              <a:gd name="T4" fmla="*/ 24 w 47"/>
              <a:gd name="T5" fmla="*/ 0 h 37"/>
              <a:gd name="T6" fmla="*/ 0 w 47"/>
              <a:gd name="T7" fmla="*/ 18 h 37"/>
              <a:gd name="T8" fmla="*/ 24 w 47"/>
              <a:gd name="T9" fmla="*/ 37 h 37"/>
              <a:gd name="T10" fmla="*/ 24 w 47"/>
              <a:gd name="T11" fmla="*/ 9 h 37"/>
              <a:gd name="T12" fmla="*/ 38 w 47"/>
              <a:gd name="T13" fmla="*/ 18 h 37"/>
              <a:gd name="T14" fmla="*/ 24 w 47"/>
              <a:gd name="T15" fmla="*/ 28 h 37"/>
              <a:gd name="T16" fmla="*/ 10 w 47"/>
              <a:gd name="T17" fmla="*/ 18 h 37"/>
              <a:gd name="T18" fmla="*/ 24 w 47"/>
              <a:gd name="T19" fmla="*/ 9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7" h="37">
                <a:moveTo>
                  <a:pt x="24" y="37"/>
                </a:moveTo>
                <a:cubicBezTo>
                  <a:pt x="37" y="37"/>
                  <a:pt x="47" y="28"/>
                  <a:pt x="47" y="18"/>
                </a:cubicBezTo>
                <a:cubicBezTo>
                  <a:pt x="47" y="8"/>
                  <a:pt x="37" y="0"/>
                  <a:pt x="24" y="0"/>
                </a:cubicBezTo>
                <a:cubicBezTo>
                  <a:pt x="10" y="0"/>
                  <a:pt x="0" y="8"/>
                  <a:pt x="0" y="18"/>
                </a:cubicBezTo>
                <a:cubicBezTo>
                  <a:pt x="1" y="28"/>
                  <a:pt x="11" y="37"/>
                  <a:pt x="24" y="37"/>
                </a:cubicBezTo>
                <a:close/>
                <a:moveTo>
                  <a:pt x="24" y="9"/>
                </a:moveTo>
                <a:cubicBezTo>
                  <a:pt x="31" y="9"/>
                  <a:pt x="38" y="14"/>
                  <a:pt x="38" y="18"/>
                </a:cubicBezTo>
                <a:cubicBezTo>
                  <a:pt x="38" y="23"/>
                  <a:pt x="32" y="28"/>
                  <a:pt x="24" y="28"/>
                </a:cubicBezTo>
                <a:cubicBezTo>
                  <a:pt x="16" y="28"/>
                  <a:pt x="10" y="23"/>
                  <a:pt x="10" y="18"/>
                </a:cubicBezTo>
                <a:cubicBezTo>
                  <a:pt x="10" y="14"/>
                  <a:pt x="16" y="9"/>
                  <a:pt x="24" y="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Oval 152">
            <a:extLst>
              <a:ext uri="{FF2B5EF4-FFF2-40B4-BE49-F238E27FC236}">
                <a16:creationId xmlns:a16="http://schemas.microsoft.com/office/drawing/2014/main" id="{E3F04F47-7E17-F4B8-7A9D-1D77EA376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1276" y="5895975"/>
            <a:ext cx="28575" cy="30163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5AE4380C-CA6E-3348-4A12-0C475E4D2EC6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5970588"/>
            <a:ext cx="254000" cy="60325"/>
          </a:xfrm>
          <a:custGeom>
            <a:avLst/>
            <a:gdLst>
              <a:gd name="T0" fmla="*/ 157 w 160"/>
              <a:gd name="T1" fmla="*/ 15 h 38"/>
              <a:gd name="T2" fmla="*/ 130 w 160"/>
              <a:gd name="T3" fmla="*/ 2 h 38"/>
              <a:gd name="T4" fmla="*/ 122 w 160"/>
              <a:gd name="T5" fmla="*/ 0 h 38"/>
              <a:gd name="T6" fmla="*/ 105 w 160"/>
              <a:gd name="T7" fmla="*/ 9 h 38"/>
              <a:gd name="T8" fmla="*/ 56 w 160"/>
              <a:gd name="T9" fmla="*/ 0 h 38"/>
              <a:gd name="T10" fmla="*/ 0 w 160"/>
              <a:gd name="T11" fmla="*/ 19 h 38"/>
              <a:gd name="T12" fmla="*/ 56 w 160"/>
              <a:gd name="T13" fmla="*/ 38 h 38"/>
              <a:gd name="T14" fmla="*/ 105 w 160"/>
              <a:gd name="T15" fmla="*/ 29 h 38"/>
              <a:gd name="T16" fmla="*/ 122 w 160"/>
              <a:gd name="T17" fmla="*/ 38 h 38"/>
              <a:gd name="T18" fmla="*/ 130 w 160"/>
              <a:gd name="T19" fmla="*/ 36 h 38"/>
              <a:gd name="T20" fmla="*/ 157 w 160"/>
              <a:gd name="T21" fmla="*/ 24 h 38"/>
              <a:gd name="T22" fmla="*/ 160 w 160"/>
              <a:gd name="T23" fmla="*/ 19 h 38"/>
              <a:gd name="T24" fmla="*/ 157 w 160"/>
              <a:gd name="T25" fmla="*/ 15 h 38"/>
              <a:gd name="T26" fmla="*/ 38 w 160"/>
              <a:gd name="T27" fmla="*/ 28 h 38"/>
              <a:gd name="T28" fmla="*/ 22 w 160"/>
              <a:gd name="T29" fmla="*/ 25 h 38"/>
              <a:gd name="T30" fmla="*/ 9 w 160"/>
              <a:gd name="T31" fmla="*/ 19 h 38"/>
              <a:gd name="T32" fmla="*/ 22 w 160"/>
              <a:gd name="T33" fmla="*/ 13 h 38"/>
              <a:gd name="T34" fmla="*/ 38 w 160"/>
              <a:gd name="T35" fmla="*/ 10 h 38"/>
              <a:gd name="T36" fmla="*/ 37 w 160"/>
              <a:gd name="T37" fmla="*/ 19 h 38"/>
              <a:gd name="T38" fmla="*/ 38 w 160"/>
              <a:gd name="T39" fmla="*/ 28 h 38"/>
              <a:gd name="T40" fmla="*/ 57 w 160"/>
              <a:gd name="T41" fmla="*/ 28 h 38"/>
              <a:gd name="T42" fmla="*/ 53 w 160"/>
              <a:gd name="T43" fmla="*/ 28 h 38"/>
              <a:gd name="T44" fmla="*/ 49 w 160"/>
              <a:gd name="T45" fmla="*/ 28 h 38"/>
              <a:gd name="T46" fmla="*/ 47 w 160"/>
              <a:gd name="T47" fmla="*/ 19 h 38"/>
              <a:gd name="T48" fmla="*/ 49 w 160"/>
              <a:gd name="T49" fmla="*/ 9 h 38"/>
              <a:gd name="T50" fmla="*/ 57 w 160"/>
              <a:gd name="T51" fmla="*/ 9 h 38"/>
              <a:gd name="T52" fmla="*/ 55 w 160"/>
              <a:gd name="T53" fmla="*/ 19 h 38"/>
              <a:gd name="T54" fmla="*/ 57 w 160"/>
              <a:gd name="T55" fmla="*/ 28 h 38"/>
              <a:gd name="T56" fmla="*/ 89 w 160"/>
              <a:gd name="T57" fmla="*/ 25 h 38"/>
              <a:gd name="T58" fmla="*/ 68 w 160"/>
              <a:gd name="T59" fmla="*/ 28 h 38"/>
              <a:gd name="T60" fmla="*/ 65 w 160"/>
              <a:gd name="T61" fmla="*/ 19 h 38"/>
              <a:gd name="T62" fmla="*/ 68 w 160"/>
              <a:gd name="T63" fmla="*/ 10 h 38"/>
              <a:gd name="T64" fmla="*/ 103 w 160"/>
              <a:gd name="T65" fmla="*/ 19 h 38"/>
              <a:gd name="T66" fmla="*/ 89 w 160"/>
              <a:gd name="T67" fmla="*/ 25 h 38"/>
              <a:gd name="T68" fmla="*/ 126 w 160"/>
              <a:gd name="T69" fmla="*/ 28 h 38"/>
              <a:gd name="T70" fmla="*/ 122 w 160"/>
              <a:gd name="T71" fmla="*/ 29 h 38"/>
              <a:gd name="T72" fmla="*/ 112 w 160"/>
              <a:gd name="T73" fmla="*/ 19 h 38"/>
              <a:gd name="T74" fmla="*/ 122 w 160"/>
              <a:gd name="T75" fmla="*/ 9 h 38"/>
              <a:gd name="T76" fmla="*/ 126 w 160"/>
              <a:gd name="T77" fmla="*/ 10 h 38"/>
              <a:gd name="T78" fmla="*/ 144 w 160"/>
              <a:gd name="T79" fmla="*/ 19 h 38"/>
              <a:gd name="T80" fmla="*/ 126 w 160"/>
              <a:gd name="T81" fmla="*/ 2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38">
                <a:moveTo>
                  <a:pt x="157" y="15"/>
                </a:moveTo>
                <a:cubicBezTo>
                  <a:pt x="130" y="2"/>
                  <a:pt x="130" y="2"/>
                  <a:pt x="130" y="2"/>
                </a:cubicBezTo>
                <a:cubicBezTo>
                  <a:pt x="127" y="1"/>
                  <a:pt x="124" y="0"/>
                  <a:pt x="122" y="0"/>
                </a:cubicBezTo>
                <a:cubicBezTo>
                  <a:pt x="115" y="0"/>
                  <a:pt x="109" y="3"/>
                  <a:pt x="105" y="9"/>
                </a:cubicBezTo>
                <a:cubicBezTo>
                  <a:pt x="94" y="2"/>
                  <a:pt x="70" y="0"/>
                  <a:pt x="56" y="0"/>
                </a:cubicBezTo>
                <a:cubicBezTo>
                  <a:pt x="40" y="0"/>
                  <a:pt x="0" y="3"/>
                  <a:pt x="0" y="19"/>
                </a:cubicBezTo>
                <a:cubicBezTo>
                  <a:pt x="0" y="35"/>
                  <a:pt x="39" y="38"/>
                  <a:pt x="56" y="38"/>
                </a:cubicBezTo>
                <a:cubicBezTo>
                  <a:pt x="70" y="38"/>
                  <a:pt x="94" y="36"/>
                  <a:pt x="105" y="29"/>
                </a:cubicBezTo>
                <a:cubicBezTo>
                  <a:pt x="109" y="35"/>
                  <a:pt x="115" y="38"/>
                  <a:pt x="122" y="38"/>
                </a:cubicBezTo>
                <a:cubicBezTo>
                  <a:pt x="124" y="38"/>
                  <a:pt x="127" y="37"/>
                  <a:pt x="130" y="36"/>
                </a:cubicBezTo>
                <a:cubicBezTo>
                  <a:pt x="157" y="24"/>
                  <a:pt x="157" y="24"/>
                  <a:pt x="157" y="24"/>
                </a:cubicBezTo>
                <a:cubicBezTo>
                  <a:pt x="158" y="22"/>
                  <a:pt x="160" y="21"/>
                  <a:pt x="160" y="19"/>
                </a:cubicBezTo>
                <a:cubicBezTo>
                  <a:pt x="160" y="17"/>
                  <a:pt x="158" y="15"/>
                  <a:pt x="157" y="15"/>
                </a:cubicBezTo>
                <a:close/>
                <a:moveTo>
                  <a:pt x="38" y="28"/>
                </a:moveTo>
                <a:cubicBezTo>
                  <a:pt x="32" y="27"/>
                  <a:pt x="27" y="26"/>
                  <a:pt x="22" y="25"/>
                </a:cubicBezTo>
                <a:cubicBezTo>
                  <a:pt x="13" y="22"/>
                  <a:pt x="10" y="20"/>
                  <a:pt x="9" y="19"/>
                </a:cubicBezTo>
                <a:cubicBezTo>
                  <a:pt x="10" y="18"/>
                  <a:pt x="13" y="15"/>
                  <a:pt x="22" y="13"/>
                </a:cubicBezTo>
                <a:cubicBezTo>
                  <a:pt x="27" y="12"/>
                  <a:pt x="32" y="11"/>
                  <a:pt x="38" y="10"/>
                </a:cubicBezTo>
                <a:cubicBezTo>
                  <a:pt x="37" y="13"/>
                  <a:pt x="37" y="16"/>
                  <a:pt x="37" y="19"/>
                </a:cubicBezTo>
                <a:cubicBezTo>
                  <a:pt x="37" y="22"/>
                  <a:pt x="37" y="25"/>
                  <a:pt x="38" y="28"/>
                </a:cubicBezTo>
                <a:close/>
                <a:moveTo>
                  <a:pt x="57" y="28"/>
                </a:moveTo>
                <a:cubicBezTo>
                  <a:pt x="56" y="28"/>
                  <a:pt x="55" y="28"/>
                  <a:pt x="53" y="28"/>
                </a:cubicBezTo>
                <a:cubicBezTo>
                  <a:pt x="52" y="28"/>
                  <a:pt x="51" y="28"/>
                  <a:pt x="49" y="28"/>
                </a:cubicBezTo>
                <a:cubicBezTo>
                  <a:pt x="47" y="25"/>
                  <a:pt x="47" y="22"/>
                  <a:pt x="47" y="19"/>
                </a:cubicBezTo>
                <a:cubicBezTo>
                  <a:pt x="47" y="15"/>
                  <a:pt x="48" y="12"/>
                  <a:pt x="49" y="9"/>
                </a:cubicBezTo>
                <a:cubicBezTo>
                  <a:pt x="57" y="9"/>
                  <a:pt x="57" y="9"/>
                  <a:pt x="57" y="9"/>
                </a:cubicBezTo>
                <a:cubicBezTo>
                  <a:pt x="57" y="12"/>
                  <a:pt x="55" y="15"/>
                  <a:pt x="55" y="19"/>
                </a:cubicBezTo>
                <a:cubicBezTo>
                  <a:pt x="55" y="22"/>
                  <a:pt x="56" y="25"/>
                  <a:pt x="57" y="28"/>
                </a:cubicBezTo>
                <a:close/>
                <a:moveTo>
                  <a:pt x="89" y="25"/>
                </a:moveTo>
                <a:cubicBezTo>
                  <a:pt x="83" y="26"/>
                  <a:pt x="76" y="28"/>
                  <a:pt x="68" y="28"/>
                </a:cubicBezTo>
                <a:cubicBezTo>
                  <a:pt x="66" y="25"/>
                  <a:pt x="65" y="22"/>
                  <a:pt x="65" y="19"/>
                </a:cubicBezTo>
                <a:cubicBezTo>
                  <a:pt x="65" y="16"/>
                  <a:pt x="66" y="13"/>
                  <a:pt x="68" y="10"/>
                </a:cubicBezTo>
                <a:cubicBezTo>
                  <a:pt x="89" y="11"/>
                  <a:pt x="101" y="16"/>
                  <a:pt x="103" y="19"/>
                </a:cubicBezTo>
                <a:cubicBezTo>
                  <a:pt x="102" y="20"/>
                  <a:pt x="99" y="22"/>
                  <a:pt x="89" y="25"/>
                </a:cubicBezTo>
                <a:close/>
                <a:moveTo>
                  <a:pt x="126" y="28"/>
                </a:moveTo>
                <a:cubicBezTo>
                  <a:pt x="124" y="28"/>
                  <a:pt x="123" y="29"/>
                  <a:pt x="122" y="29"/>
                </a:cubicBezTo>
                <a:cubicBezTo>
                  <a:pt x="117" y="29"/>
                  <a:pt x="112" y="24"/>
                  <a:pt x="112" y="19"/>
                </a:cubicBezTo>
                <a:cubicBezTo>
                  <a:pt x="112" y="14"/>
                  <a:pt x="117" y="9"/>
                  <a:pt x="122" y="9"/>
                </a:cubicBezTo>
                <a:cubicBezTo>
                  <a:pt x="123" y="9"/>
                  <a:pt x="124" y="10"/>
                  <a:pt x="126" y="10"/>
                </a:cubicBezTo>
                <a:cubicBezTo>
                  <a:pt x="144" y="19"/>
                  <a:pt x="144" y="19"/>
                  <a:pt x="144" y="19"/>
                </a:cubicBezTo>
                <a:lnTo>
                  <a:pt x="126" y="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Oval 154">
            <a:extLst>
              <a:ext uri="{FF2B5EF4-FFF2-40B4-BE49-F238E27FC236}">
                <a16:creationId xmlns:a16="http://schemas.microsoft.com/office/drawing/2014/main" id="{A3B809AE-F1FC-3778-6B33-D71761CA43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5238" y="5815013"/>
            <a:ext cx="30163" cy="30163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293EA51A-C538-A055-4F58-6F777DD47871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5776913"/>
            <a:ext cx="252413" cy="177800"/>
          </a:xfrm>
          <a:custGeom>
            <a:avLst/>
            <a:gdLst>
              <a:gd name="T0" fmla="*/ 79 w 159"/>
              <a:gd name="T1" fmla="*/ 112 h 112"/>
              <a:gd name="T2" fmla="*/ 159 w 159"/>
              <a:gd name="T3" fmla="*/ 56 h 112"/>
              <a:gd name="T4" fmla="*/ 79 w 159"/>
              <a:gd name="T5" fmla="*/ 0 h 112"/>
              <a:gd name="T6" fmla="*/ 0 w 159"/>
              <a:gd name="T7" fmla="*/ 56 h 112"/>
              <a:gd name="T8" fmla="*/ 79 w 159"/>
              <a:gd name="T9" fmla="*/ 112 h 112"/>
              <a:gd name="T10" fmla="*/ 79 w 159"/>
              <a:gd name="T11" fmla="*/ 9 h 112"/>
              <a:gd name="T12" fmla="*/ 149 w 159"/>
              <a:gd name="T13" fmla="*/ 56 h 112"/>
              <a:gd name="T14" fmla="*/ 79 w 159"/>
              <a:gd name="T15" fmla="*/ 103 h 112"/>
              <a:gd name="T16" fmla="*/ 9 w 159"/>
              <a:gd name="T17" fmla="*/ 56 h 112"/>
              <a:gd name="T18" fmla="*/ 79 w 159"/>
              <a:gd name="T19" fmla="*/ 9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9" h="112">
                <a:moveTo>
                  <a:pt x="79" y="112"/>
                </a:moveTo>
                <a:cubicBezTo>
                  <a:pt x="122" y="112"/>
                  <a:pt x="159" y="88"/>
                  <a:pt x="159" y="56"/>
                </a:cubicBezTo>
                <a:cubicBezTo>
                  <a:pt x="159" y="25"/>
                  <a:pt x="123" y="0"/>
                  <a:pt x="79" y="0"/>
                </a:cubicBezTo>
                <a:cubicBezTo>
                  <a:pt x="35" y="0"/>
                  <a:pt x="0" y="25"/>
                  <a:pt x="0" y="56"/>
                </a:cubicBezTo>
                <a:cubicBezTo>
                  <a:pt x="0" y="88"/>
                  <a:pt x="37" y="112"/>
                  <a:pt x="79" y="112"/>
                </a:cubicBezTo>
                <a:close/>
                <a:moveTo>
                  <a:pt x="79" y="9"/>
                </a:moveTo>
                <a:cubicBezTo>
                  <a:pt x="119" y="9"/>
                  <a:pt x="149" y="32"/>
                  <a:pt x="149" y="56"/>
                </a:cubicBezTo>
                <a:cubicBezTo>
                  <a:pt x="149" y="81"/>
                  <a:pt x="119" y="103"/>
                  <a:pt x="79" y="103"/>
                </a:cubicBezTo>
                <a:cubicBezTo>
                  <a:pt x="39" y="103"/>
                  <a:pt x="9" y="81"/>
                  <a:pt x="9" y="56"/>
                </a:cubicBezTo>
                <a:cubicBezTo>
                  <a:pt x="9" y="31"/>
                  <a:pt x="40" y="9"/>
                  <a:pt x="79" y="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Oval 156">
            <a:extLst>
              <a:ext uri="{FF2B5EF4-FFF2-40B4-BE49-F238E27FC236}">
                <a16:creationId xmlns:a16="http://schemas.microsoft.com/office/drawing/2014/main" id="{6C0D3B03-85A0-8997-BFD7-767DA489D8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6663" y="5851525"/>
            <a:ext cx="28575" cy="30163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Oval 157">
            <a:extLst>
              <a:ext uri="{FF2B5EF4-FFF2-40B4-BE49-F238E27FC236}">
                <a16:creationId xmlns:a16="http://schemas.microsoft.com/office/drawing/2014/main" id="{78A2BAFE-BD7F-286C-F90E-6DC40C2C8D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5238" y="5889625"/>
            <a:ext cx="30163" cy="28575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40DF1E8F-D5A9-367F-3576-23110F74F79E}"/>
              </a:ext>
            </a:extLst>
          </p:cNvPr>
          <p:cNvSpPr>
            <a:spLocks noEditPoints="1"/>
          </p:cNvSpPr>
          <p:nvPr/>
        </p:nvSpPr>
        <p:spPr bwMode="auto">
          <a:xfrm>
            <a:off x="10661651" y="5776913"/>
            <a:ext cx="223838" cy="254000"/>
          </a:xfrm>
          <a:custGeom>
            <a:avLst/>
            <a:gdLst>
              <a:gd name="T0" fmla="*/ 131 w 141"/>
              <a:gd name="T1" fmla="*/ 18 h 160"/>
              <a:gd name="T2" fmla="*/ 117 w 141"/>
              <a:gd name="T3" fmla="*/ 33 h 160"/>
              <a:gd name="T4" fmla="*/ 122 w 141"/>
              <a:gd name="T5" fmla="*/ 55 h 160"/>
              <a:gd name="T6" fmla="*/ 131 w 141"/>
              <a:gd name="T7" fmla="*/ 89 h 160"/>
              <a:gd name="T8" fmla="*/ 115 w 141"/>
              <a:gd name="T9" fmla="*/ 114 h 160"/>
              <a:gd name="T10" fmla="*/ 113 w 141"/>
              <a:gd name="T11" fmla="*/ 60 h 160"/>
              <a:gd name="T12" fmla="*/ 112 w 141"/>
              <a:gd name="T13" fmla="*/ 18 h 160"/>
              <a:gd name="T14" fmla="*/ 18 w 141"/>
              <a:gd name="T15" fmla="*/ 9 h 160"/>
              <a:gd name="T16" fmla="*/ 28 w 141"/>
              <a:gd name="T17" fmla="*/ 58 h 160"/>
              <a:gd name="T18" fmla="*/ 18 w 141"/>
              <a:gd name="T19" fmla="*/ 89 h 160"/>
              <a:gd name="T20" fmla="*/ 17 w 141"/>
              <a:gd name="T21" fmla="*/ 120 h 160"/>
              <a:gd name="T22" fmla="*/ 17 w 141"/>
              <a:gd name="T23" fmla="*/ 58 h 160"/>
              <a:gd name="T24" fmla="*/ 18 w 141"/>
              <a:gd name="T25" fmla="*/ 38 h 160"/>
              <a:gd name="T26" fmla="*/ 18 w 141"/>
              <a:gd name="T27" fmla="*/ 28 h 160"/>
              <a:gd name="T28" fmla="*/ 18 w 141"/>
              <a:gd name="T29" fmla="*/ 9 h 160"/>
              <a:gd name="T30" fmla="*/ 47 w 141"/>
              <a:gd name="T31" fmla="*/ 124 h 160"/>
              <a:gd name="T32" fmla="*/ 35 w 141"/>
              <a:gd name="T33" fmla="*/ 65 h 160"/>
              <a:gd name="T34" fmla="*/ 37 w 141"/>
              <a:gd name="T35" fmla="*/ 37 h 160"/>
              <a:gd name="T36" fmla="*/ 103 w 141"/>
              <a:gd name="T37" fmla="*/ 37 h 160"/>
              <a:gd name="T38" fmla="*/ 105 w 141"/>
              <a:gd name="T39" fmla="*/ 66 h 160"/>
              <a:gd name="T40" fmla="*/ 93 w 141"/>
              <a:gd name="T41" fmla="*/ 125 h 160"/>
              <a:gd name="T42" fmla="*/ 103 w 141"/>
              <a:gd name="T43" fmla="*/ 37 h 160"/>
              <a:gd name="T44" fmla="*/ 65 w 141"/>
              <a:gd name="T45" fmla="*/ 132 h 160"/>
              <a:gd name="T46" fmla="*/ 56 w 141"/>
              <a:gd name="T47" fmla="*/ 37 h 160"/>
              <a:gd name="T48" fmla="*/ 84 w 141"/>
              <a:gd name="T49" fmla="*/ 37 h 160"/>
              <a:gd name="T50" fmla="*/ 75 w 141"/>
              <a:gd name="T51" fmla="*/ 132 h 160"/>
              <a:gd name="T52" fmla="*/ 84 w 141"/>
              <a:gd name="T53" fmla="*/ 37 h 160"/>
              <a:gd name="T54" fmla="*/ 118 w 141"/>
              <a:gd name="T55" fmla="*/ 127 h 160"/>
              <a:gd name="T56" fmla="*/ 22 w 141"/>
              <a:gd name="T57" fmla="*/ 127 h 160"/>
              <a:gd name="T58" fmla="*/ 70 w 141"/>
              <a:gd name="T59" fmla="*/ 141 h 160"/>
              <a:gd name="T60" fmla="*/ 19 w 141"/>
              <a:gd name="T61" fmla="*/ 0 h 160"/>
              <a:gd name="T62" fmla="*/ 10 w 141"/>
              <a:gd name="T63" fmla="*/ 35 h 160"/>
              <a:gd name="T64" fmla="*/ 0 w 141"/>
              <a:gd name="T65" fmla="*/ 89 h 160"/>
              <a:gd name="T66" fmla="*/ 141 w 141"/>
              <a:gd name="T67" fmla="*/ 89 h 160"/>
              <a:gd name="T68" fmla="*/ 131 w 141"/>
              <a:gd name="T69" fmla="*/ 35 h 160"/>
              <a:gd name="T70" fmla="*/ 122 w 141"/>
              <a:gd name="T71" fmla="*/ 0 h 160"/>
              <a:gd name="T72" fmla="*/ 103 w 141"/>
              <a:gd name="T73" fmla="*/ 28 h 160"/>
              <a:gd name="T74" fmla="*/ 38 w 141"/>
              <a:gd name="T75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1" h="160">
                <a:moveTo>
                  <a:pt x="122" y="9"/>
                </a:moveTo>
                <a:cubicBezTo>
                  <a:pt x="127" y="9"/>
                  <a:pt x="131" y="13"/>
                  <a:pt x="131" y="18"/>
                </a:cubicBezTo>
                <a:cubicBezTo>
                  <a:pt x="131" y="24"/>
                  <a:pt x="127" y="28"/>
                  <a:pt x="122" y="28"/>
                </a:cubicBezTo>
                <a:cubicBezTo>
                  <a:pt x="119" y="28"/>
                  <a:pt x="117" y="30"/>
                  <a:pt x="117" y="33"/>
                </a:cubicBezTo>
                <a:cubicBezTo>
                  <a:pt x="117" y="35"/>
                  <a:pt x="119" y="38"/>
                  <a:pt x="122" y="38"/>
                </a:cubicBezTo>
                <a:cubicBezTo>
                  <a:pt x="122" y="55"/>
                  <a:pt x="122" y="55"/>
                  <a:pt x="122" y="55"/>
                </a:cubicBezTo>
                <a:cubicBezTo>
                  <a:pt x="122" y="56"/>
                  <a:pt x="122" y="57"/>
                  <a:pt x="122" y="58"/>
                </a:cubicBezTo>
                <a:cubicBezTo>
                  <a:pt x="128" y="67"/>
                  <a:pt x="131" y="78"/>
                  <a:pt x="131" y="89"/>
                </a:cubicBezTo>
                <a:cubicBezTo>
                  <a:pt x="131" y="100"/>
                  <a:pt x="128" y="110"/>
                  <a:pt x="123" y="119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9" y="106"/>
                  <a:pt x="121" y="98"/>
                  <a:pt x="121" y="89"/>
                </a:cubicBezTo>
                <a:cubicBezTo>
                  <a:pt x="121" y="79"/>
                  <a:pt x="118" y="68"/>
                  <a:pt x="113" y="60"/>
                </a:cubicBezTo>
                <a:cubicBezTo>
                  <a:pt x="112" y="59"/>
                  <a:pt x="112" y="58"/>
                  <a:pt x="112" y="57"/>
                </a:cubicBezTo>
                <a:cubicBezTo>
                  <a:pt x="112" y="18"/>
                  <a:pt x="112" y="18"/>
                  <a:pt x="112" y="18"/>
                </a:cubicBezTo>
                <a:cubicBezTo>
                  <a:pt x="112" y="14"/>
                  <a:pt x="116" y="9"/>
                  <a:pt x="122" y="9"/>
                </a:cubicBezTo>
                <a:close/>
                <a:moveTo>
                  <a:pt x="18" y="9"/>
                </a:moveTo>
                <a:cubicBezTo>
                  <a:pt x="24" y="9"/>
                  <a:pt x="28" y="13"/>
                  <a:pt x="28" y="18"/>
                </a:cubicBezTo>
                <a:cubicBezTo>
                  <a:pt x="28" y="58"/>
                  <a:pt x="28" y="58"/>
                  <a:pt x="28" y="58"/>
                </a:cubicBezTo>
                <a:cubicBezTo>
                  <a:pt x="28" y="59"/>
                  <a:pt x="27" y="59"/>
                  <a:pt x="27" y="60"/>
                </a:cubicBezTo>
                <a:cubicBezTo>
                  <a:pt x="22" y="69"/>
                  <a:pt x="18" y="79"/>
                  <a:pt x="18" y="89"/>
                </a:cubicBezTo>
                <a:cubicBezTo>
                  <a:pt x="18" y="98"/>
                  <a:pt x="21" y="107"/>
                  <a:pt x="25" y="114"/>
                </a:cubicBezTo>
                <a:cubicBezTo>
                  <a:pt x="17" y="120"/>
                  <a:pt x="17" y="120"/>
                  <a:pt x="17" y="120"/>
                </a:cubicBezTo>
                <a:cubicBezTo>
                  <a:pt x="12" y="111"/>
                  <a:pt x="9" y="100"/>
                  <a:pt x="9" y="90"/>
                </a:cubicBezTo>
                <a:cubicBezTo>
                  <a:pt x="9" y="79"/>
                  <a:pt x="12" y="68"/>
                  <a:pt x="17" y="58"/>
                </a:cubicBezTo>
                <a:cubicBezTo>
                  <a:pt x="18" y="57"/>
                  <a:pt x="18" y="57"/>
                  <a:pt x="18" y="56"/>
                </a:cubicBezTo>
                <a:cubicBezTo>
                  <a:pt x="18" y="38"/>
                  <a:pt x="18" y="38"/>
                  <a:pt x="18" y="38"/>
                </a:cubicBezTo>
                <a:cubicBezTo>
                  <a:pt x="21" y="37"/>
                  <a:pt x="23" y="35"/>
                  <a:pt x="23" y="33"/>
                </a:cubicBezTo>
                <a:cubicBezTo>
                  <a:pt x="23" y="30"/>
                  <a:pt x="21" y="28"/>
                  <a:pt x="18" y="28"/>
                </a:cubicBezTo>
                <a:cubicBezTo>
                  <a:pt x="13" y="28"/>
                  <a:pt x="9" y="24"/>
                  <a:pt x="9" y="18"/>
                </a:cubicBezTo>
                <a:cubicBezTo>
                  <a:pt x="9" y="13"/>
                  <a:pt x="13" y="9"/>
                  <a:pt x="18" y="9"/>
                </a:cubicBezTo>
                <a:close/>
                <a:moveTo>
                  <a:pt x="47" y="37"/>
                </a:moveTo>
                <a:cubicBezTo>
                  <a:pt x="47" y="124"/>
                  <a:pt x="47" y="124"/>
                  <a:pt x="47" y="124"/>
                </a:cubicBezTo>
                <a:cubicBezTo>
                  <a:pt x="36" y="117"/>
                  <a:pt x="28" y="104"/>
                  <a:pt x="28" y="89"/>
                </a:cubicBezTo>
                <a:cubicBezTo>
                  <a:pt x="28" y="80"/>
                  <a:pt x="31" y="72"/>
                  <a:pt x="35" y="65"/>
                </a:cubicBezTo>
                <a:cubicBezTo>
                  <a:pt x="36" y="63"/>
                  <a:pt x="37" y="60"/>
                  <a:pt x="37" y="58"/>
                </a:cubicBezTo>
                <a:cubicBezTo>
                  <a:pt x="37" y="37"/>
                  <a:pt x="37" y="37"/>
                  <a:pt x="37" y="37"/>
                </a:cubicBezTo>
                <a:cubicBezTo>
                  <a:pt x="47" y="37"/>
                  <a:pt x="47" y="37"/>
                  <a:pt x="47" y="37"/>
                </a:cubicBezTo>
                <a:close/>
                <a:moveTo>
                  <a:pt x="103" y="37"/>
                </a:moveTo>
                <a:cubicBezTo>
                  <a:pt x="103" y="58"/>
                  <a:pt x="103" y="58"/>
                  <a:pt x="103" y="58"/>
                </a:cubicBezTo>
                <a:cubicBezTo>
                  <a:pt x="103" y="60"/>
                  <a:pt x="104" y="63"/>
                  <a:pt x="105" y="66"/>
                </a:cubicBezTo>
                <a:cubicBezTo>
                  <a:pt x="110" y="73"/>
                  <a:pt x="112" y="81"/>
                  <a:pt x="112" y="89"/>
                </a:cubicBezTo>
                <a:cubicBezTo>
                  <a:pt x="112" y="104"/>
                  <a:pt x="105" y="117"/>
                  <a:pt x="93" y="125"/>
                </a:cubicBezTo>
                <a:cubicBezTo>
                  <a:pt x="93" y="37"/>
                  <a:pt x="93" y="37"/>
                  <a:pt x="93" y="37"/>
                </a:cubicBezTo>
                <a:cubicBezTo>
                  <a:pt x="103" y="37"/>
                  <a:pt x="103" y="37"/>
                  <a:pt x="103" y="37"/>
                </a:cubicBezTo>
                <a:close/>
                <a:moveTo>
                  <a:pt x="65" y="37"/>
                </a:moveTo>
                <a:cubicBezTo>
                  <a:pt x="65" y="132"/>
                  <a:pt x="65" y="132"/>
                  <a:pt x="65" y="132"/>
                </a:cubicBezTo>
                <a:cubicBezTo>
                  <a:pt x="62" y="131"/>
                  <a:pt x="59" y="130"/>
                  <a:pt x="56" y="129"/>
                </a:cubicBezTo>
                <a:cubicBezTo>
                  <a:pt x="56" y="37"/>
                  <a:pt x="56" y="37"/>
                  <a:pt x="56" y="37"/>
                </a:cubicBezTo>
                <a:cubicBezTo>
                  <a:pt x="65" y="37"/>
                  <a:pt x="65" y="37"/>
                  <a:pt x="65" y="37"/>
                </a:cubicBezTo>
                <a:close/>
                <a:moveTo>
                  <a:pt x="84" y="37"/>
                </a:moveTo>
                <a:cubicBezTo>
                  <a:pt x="84" y="129"/>
                  <a:pt x="84" y="129"/>
                  <a:pt x="84" y="129"/>
                </a:cubicBezTo>
                <a:cubicBezTo>
                  <a:pt x="81" y="130"/>
                  <a:pt x="78" y="131"/>
                  <a:pt x="75" y="132"/>
                </a:cubicBezTo>
                <a:cubicBezTo>
                  <a:pt x="75" y="37"/>
                  <a:pt x="75" y="37"/>
                  <a:pt x="75" y="37"/>
                </a:cubicBezTo>
                <a:cubicBezTo>
                  <a:pt x="84" y="37"/>
                  <a:pt x="84" y="37"/>
                  <a:pt x="84" y="37"/>
                </a:cubicBezTo>
                <a:close/>
                <a:moveTo>
                  <a:pt x="111" y="122"/>
                </a:moveTo>
                <a:cubicBezTo>
                  <a:pt x="118" y="127"/>
                  <a:pt x="118" y="127"/>
                  <a:pt x="118" y="127"/>
                </a:cubicBezTo>
                <a:cubicBezTo>
                  <a:pt x="107" y="141"/>
                  <a:pt x="90" y="150"/>
                  <a:pt x="70" y="150"/>
                </a:cubicBezTo>
                <a:cubicBezTo>
                  <a:pt x="51" y="150"/>
                  <a:pt x="33" y="141"/>
                  <a:pt x="22" y="127"/>
                </a:cubicBezTo>
                <a:cubicBezTo>
                  <a:pt x="30" y="122"/>
                  <a:pt x="30" y="122"/>
                  <a:pt x="30" y="122"/>
                </a:cubicBezTo>
                <a:cubicBezTo>
                  <a:pt x="40" y="134"/>
                  <a:pt x="54" y="141"/>
                  <a:pt x="70" y="141"/>
                </a:cubicBezTo>
                <a:cubicBezTo>
                  <a:pt x="86" y="141"/>
                  <a:pt x="101" y="134"/>
                  <a:pt x="111" y="122"/>
                </a:cubicBezTo>
                <a:close/>
                <a:moveTo>
                  <a:pt x="19" y="0"/>
                </a:moveTo>
                <a:cubicBezTo>
                  <a:pt x="9" y="0"/>
                  <a:pt x="0" y="9"/>
                  <a:pt x="0" y="19"/>
                </a:cubicBezTo>
                <a:cubicBezTo>
                  <a:pt x="0" y="26"/>
                  <a:pt x="4" y="32"/>
                  <a:pt x="10" y="35"/>
                </a:cubicBezTo>
                <a:cubicBezTo>
                  <a:pt x="10" y="54"/>
                  <a:pt x="10" y="54"/>
                  <a:pt x="10" y="54"/>
                </a:cubicBezTo>
                <a:cubicBezTo>
                  <a:pt x="3" y="64"/>
                  <a:pt x="0" y="77"/>
                  <a:pt x="0" y="89"/>
                </a:cubicBezTo>
                <a:cubicBezTo>
                  <a:pt x="0" y="128"/>
                  <a:pt x="31" y="160"/>
                  <a:pt x="70" y="160"/>
                </a:cubicBezTo>
                <a:cubicBezTo>
                  <a:pt x="110" y="160"/>
                  <a:pt x="141" y="128"/>
                  <a:pt x="141" y="89"/>
                </a:cubicBezTo>
                <a:cubicBezTo>
                  <a:pt x="141" y="77"/>
                  <a:pt x="138" y="65"/>
                  <a:pt x="131" y="54"/>
                </a:cubicBezTo>
                <a:cubicBezTo>
                  <a:pt x="131" y="35"/>
                  <a:pt x="131" y="35"/>
                  <a:pt x="131" y="35"/>
                </a:cubicBezTo>
                <a:cubicBezTo>
                  <a:pt x="137" y="32"/>
                  <a:pt x="141" y="25"/>
                  <a:pt x="141" y="19"/>
                </a:cubicBezTo>
                <a:cubicBezTo>
                  <a:pt x="141" y="9"/>
                  <a:pt x="132" y="0"/>
                  <a:pt x="122" y="0"/>
                </a:cubicBezTo>
                <a:cubicBezTo>
                  <a:pt x="112" y="0"/>
                  <a:pt x="103" y="9"/>
                  <a:pt x="103" y="19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38" y="28"/>
                  <a:pt x="38" y="28"/>
                  <a:pt x="38" y="28"/>
                </a:cubicBezTo>
                <a:cubicBezTo>
                  <a:pt x="38" y="19"/>
                  <a:pt x="38" y="19"/>
                  <a:pt x="38" y="19"/>
                </a:cubicBezTo>
                <a:cubicBezTo>
                  <a:pt x="38" y="9"/>
                  <a:pt x="29" y="0"/>
                  <a:pt x="1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59AE565D-318E-A5B5-E5C6-4E8592B268F5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5778500"/>
            <a:ext cx="254000" cy="252413"/>
          </a:xfrm>
          <a:custGeom>
            <a:avLst/>
            <a:gdLst>
              <a:gd name="T0" fmla="*/ 128 w 160"/>
              <a:gd name="T1" fmla="*/ 0 h 159"/>
              <a:gd name="T2" fmla="*/ 95 w 160"/>
              <a:gd name="T3" fmla="*/ 33 h 159"/>
              <a:gd name="T4" fmla="*/ 105 w 160"/>
              <a:gd name="T5" fmla="*/ 118 h 159"/>
              <a:gd name="T6" fmla="*/ 123 w 160"/>
              <a:gd name="T7" fmla="*/ 154 h 159"/>
              <a:gd name="T8" fmla="*/ 133 w 160"/>
              <a:gd name="T9" fmla="*/ 154 h 159"/>
              <a:gd name="T10" fmla="*/ 151 w 160"/>
              <a:gd name="T11" fmla="*/ 118 h 159"/>
              <a:gd name="T12" fmla="*/ 160 w 160"/>
              <a:gd name="T13" fmla="*/ 33 h 159"/>
              <a:gd name="T14" fmla="*/ 111 w 160"/>
              <a:gd name="T15" fmla="*/ 112 h 159"/>
              <a:gd name="T16" fmla="*/ 104 w 160"/>
              <a:gd name="T17" fmla="*/ 79 h 159"/>
              <a:gd name="T18" fmla="*/ 123 w 160"/>
              <a:gd name="T19" fmla="*/ 124 h 159"/>
              <a:gd name="T20" fmla="*/ 104 w 160"/>
              <a:gd name="T21" fmla="*/ 67 h 159"/>
              <a:gd name="T22" fmla="*/ 123 w 160"/>
              <a:gd name="T23" fmla="*/ 53 h 159"/>
              <a:gd name="T24" fmla="*/ 144 w 160"/>
              <a:gd name="T25" fmla="*/ 112 h 159"/>
              <a:gd name="T26" fmla="*/ 132 w 160"/>
              <a:gd name="T27" fmla="*/ 110 h 159"/>
              <a:gd name="T28" fmla="*/ 144 w 160"/>
              <a:gd name="T29" fmla="*/ 112 h 159"/>
              <a:gd name="T30" fmla="*/ 132 w 160"/>
              <a:gd name="T31" fmla="*/ 98 h 159"/>
              <a:gd name="T32" fmla="*/ 151 w 160"/>
              <a:gd name="T33" fmla="*/ 60 h 159"/>
              <a:gd name="T34" fmla="*/ 132 w 160"/>
              <a:gd name="T35" fmla="*/ 60 h 159"/>
              <a:gd name="T36" fmla="*/ 132 w 160"/>
              <a:gd name="T37" fmla="*/ 23 h 159"/>
              <a:gd name="T38" fmla="*/ 123 w 160"/>
              <a:gd name="T39" fmla="*/ 23 h 159"/>
              <a:gd name="T40" fmla="*/ 104 w 160"/>
              <a:gd name="T41" fmla="*/ 30 h 159"/>
              <a:gd name="T42" fmla="*/ 151 w 160"/>
              <a:gd name="T43" fmla="*/ 32 h 159"/>
              <a:gd name="T44" fmla="*/ 132 w 160"/>
              <a:gd name="T45" fmla="*/ 60 h 159"/>
              <a:gd name="T46" fmla="*/ 24 w 160"/>
              <a:gd name="T47" fmla="*/ 111 h 159"/>
              <a:gd name="T48" fmla="*/ 19 w 160"/>
              <a:gd name="T49" fmla="*/ 135 h 159"/>
              <a:gd name="T50" fmla="*/ 62 w 160"/>
              <a:gd name="T51" fmla="*/ 140 h 159"/>
              <a:gd name="T52" fmla="*/ 66 w 160"/>
              <a:gd name="T53" fmla="*/ 116 h 159"/>
              <a:gd name="T54" fmla="*/ 57 w 160"/>
              <a:gd name="T55" fmla="*/ 131 h 159"/>
              <a:gd name="T56" fmla="*/ 28 w 160"/>
              <a:gd name="T57" fmla="*/ 121 h 159"/>
              <a:gd name="T58" fmla="*/ 57 w 160"/>
              <a:gd name="T59" fmla="*/ 131 h 159"/>
              <a:gd name="T60" fmla="*/ 67 w 160"/>
              <a:gd name="T61" fmla="*/ 95 h 159"/>
              <a:gd name="T62" fmla="*/ 76 w 160"/>
              <a:gd name="T63" fmla="*/ 70 h 159"/>
              <a:gd name="T64" fmla="*/ 24 w 160"/>
              <a:gd name="T65" fmla="*/ 56 h 159"/>
              <a:gd name="T66" fmla="*/ 19 w 160"/>
              <a:gd name="T67" fmla="*/ 83 h 159"/>
              <a:gd name="T68" fmla="*/ 8 w 160"/>
              <a:gd name="T69" fmla="*/ 100 h 159"/>
              <a:gd name="T70" fmla="*/ 0 w 160"/>
              <a:gd name="T71" fmla="*/ 144 h 159"/>
              <a:gd name="T72" fmla="*/ 71 w 160"/>
              <a:gd name="T73" fmla="*/ 159 h 159"/>
              <a:gd name="T74" fmla="*/ 85 w 160"/>
              <a:gd name="T75" fmla="*/ 113 h 159"/>
              <a:gd name="T76" fmla="*/ 24 w 160"/>
              <a:gd name="T77" fmla="*/ 65 h 159"/>
              <a:gd name="T78" fmla="*/ 66 w 160"/>
              <a:gd name="T79" fmla="*/ 69 h 159"/>
              <a:gd name="T80" fmla="*/ 24 w 160"/>
              <a:gd name="T81" fmla="*/ 74 h 159"/>
              <a:gd name="T82" fmla="*/ 24 w 160"/>
              <a:gd name="T83" fmla="*/ 65 h 159"/>
              <a:gd name="T84" fmla="*/ 57 w 160"/>
              <a:gd name="T85" fmla="*/ 93 h 159"/>
              <a:gd name="T86" fmla="*/ 28 w 160"/>
              <a:gd name="T87" fmla="*/ 83 h 159"/>
              <a:gd name="T88" fmla="*/ 76 w 160"/>
              <a:gd name="T89" fmla="*/ 144 h 159"/>
              <a:gd name="T90" fmla="*/ 14 w 160"/>
              <a:gd name="T91" fmla="*/ 149 h 159"/>
              <a:gd name="T92" fmla="*/ 9 w 160"/>
              <a:gd name="T93" fmla="*/ 113 h 159"/>
              <a:gd name="T94" fmla="*/ 12 w 160"/>
              <a:gd name="T95" fmla="*/ 109 h 159"/>
              <a:gd name="T96" fmla="*/ 60 w 160"/>
              <a:gd name="T97" fmla="*/ 103 h 159"/>
              <a:gd name="T98" fmla="*/ 76 w 160"/>
              <a:gd name="T99" fmla="*/ 11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59">
                <a:moveTo>
                  <a:pt x="160" y="33"/>
                </a:moveTo>
                <a:cubicBezTo>
                  <a:pt x="160" y="14"/>
                  <a:pt x="145" y="0"/>
                  <a:pt x="128" y="0"/>
                </a:cubicBezTo>
                <a:cubicBezTo>
                  <a:pt x="110" y="0"/>
                  <a:pt x="95" y="14"/>
                  <a:pt x="95" y="33"/>
                </a:cubicBezTo>
                <a:cubicBezTo>
                  <a:pt x="95" y="33"/>
                  <a:pt x="95" y="33"/>
                  <a:pt x="95" y="33"/>
                </a:cubicBezTo>
                <a:cubicBezTo>
                  <a:pt x="95" y="95"/>
                  <a:pt x="95" y="95"/>
                  <a:pt x="95" y="95"/>
                </a:cubicBezTo>
                <a:cubicBezTo>
                  <a:pt x="95" y="104"/>
                  <a:pt x="99" y="112"/>
                  <a:pt x="105" y="118"/>
                </a:cubicBezTo>
                <a:cubicBezTo>
                  <a:pt x="123" y="136"/>
                  <a:pt x="123" y="136"/>
                  <a:pt x="123" y="136"/>
                </a:cubicBezTo>
                <a:cubicBezTo>
                  <a:pt x="123" y="154"/>
                  <a:pt x="123" y="154"/>
                  <a:pt x="123" y="154"/>
                </a:cubicBezTo>
                <a:cubicBezTo>
                  <a:pt x="123" y="156"/>
                  <a:pt x="125" y="158"/>
                  <a:pt x="128" y="158"/>
                </a:cubicBezTo>
                <a:cubicBezTo>
                  <a:pt x="130" y="158"/>
                  <a:pt x="133" y="156"/>
                  <a:pt x="133" y="154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51" y="118"/>
                  <a:pt x="151" y="118"/>
                  <a:pt x="151" y="118"/>
                </a:cubicBezTo>
                <a:cubicBezTo>
                  <a:pt x="157" y="112"/>
                  <a:pt x="160" y="104"/>
                  <a:pt x="160" y="95"/>
                </a:cubicBezTo>
                <a:cubicBezTo>
                  <a:pt x="160" y="92"/>
                  <a:pt x="160" y="35"/>
                  <a:pt x="160" y="33"/>
                </a:cubicBezTo>
                <a:close/>
                <a:moveTo>
                  <a:pt x="123" y="124"/>
                </a:moveTo>
                <a:cubicBezTo>
                  <a:pt x="111" y="112"/>
                  <a:pt x="111" y="112"/>
                  <a:pt x="111" y="112"/>
                </a:cubicBezTo>
                <a:cubicBezTo>
                  <a:pt x="106" y="108"/>
                  <a:pt x="104" y="102"/>
                  <a:pt x="104" y="96"/>
                </a:cubicBezTo>
                <a:cubicBezTo>
                  <a:pt x="104" y="79"/>
                  <a:pt x="104" y="79"/>
                  <a:pt x="104" y="79"/>
                </a:cubicBezTo>
                <a:cubicBezTo>
                  <a:pt x="123" y="91"/>
                  <a:pt x="123" y="91"/>
                  <a:pt x="123" y="91"/>
                </a:cubicBezTo>
                <a:lnTo>
                  <a:pt x="123" y="124"/>
                </a:lnTo>
                <a:close/>
                <a:moveTo>
                  <a:pt x="123" y="80"/>
                </a:moveTo>
                <a:cubicBezTo>
                  <a:pt x="104" y="67"/>
                  <a:pt x="104" y="67"/>
                  <a:pt x="104" y="67"/>
                </a:cubicBezTo>
                <a:cubicBezTo>
                  <a:pt x="104" y="41"/>
                  <a:pt x="104" y="41"/>
                  <a:pt x="104" y="41"/>
                </a:cubicBezTo>
                <a:cubicBezTo>
                  <a:pt x="123" y="53"/>
                  <a:pt x="123" y="53"/>
                  <a:pt x="123" y="53"/>
                </a:cubicBezTo>
                <a:lnTo>
                  <a:pt x="123" y="80"/>
                </a:lnTo>
                <a:close/>
                <a:moveTo>
                  <a:pt x="144" y="112"/>
                </a:moveTo>
                <a:cubicBezTo>
                  <a:pt x="132" y="124"/>
                  <a:pt x="132" y="124"/>
                  <a:pt x="132" y="124"/>
                </a:cubicBezTo>
                <a:cubicBezTo>
                  <a:pt x="132" y="110"/>
                  <a:pt x="132" y="110"/>
                  <a:pt x="132" y="110"/>
                </a:cubicBezTo>
                <a:cubicBezTo>
                  <a:pt x="150" y="97"/>
                  <a:pt x="150" y="97"/>
                  <a:pt x="150" y="97"/>
                </a:cubicBezTo>
                <a:cubicBezTo>
                  <a:pt x="150" y="103"/>
                  <a:pt x="148" y="108"/>
                  <a:pt x="144" y="112"/>
                </a:cubicBezTo>
                <a:close/>
                <a:moveTo>
                  <a:pt x="151" y="86"/>
                </a:moveTo>
                <a:cubicBezTo>
                  <a:pt x="132" y="98"/>
                  <a:pt x="132" y="98"/>
                  <a:pt x="132" y="98"/>
                </a:cubicBezTo>
                <a:cubicBezTo>
                  <a:pt x="132" y="72"/>
                  <a:pt x="132" y="72"/>
                  <a:pt x="132" y="72"/>
                </a:cubicBezTo>
                <a:cubicBezTo>
                  <a:pt x="151" y="60"/>
                  <a:pt x="151" y="60"/>
                  <a:pt x="151" y="60"/>
                </a:cubicBezTo>
                <a:lnTo>
                  <a:pt x="151" y="86"/>
                </a:lnTo>
                <a:close/>
                <a:moveTo>
                  <a:pt x="132" y="60"/>
                </a:moveTo>
                <a:cubicBezTo>
                  <a:pt x="132" y="51"/>
                  <a:pt x="132" y="51"/>
                  <a:pt x="132" y="51"/>
                </a:cubicBezTo>
                <a:cubicBezTo>
                  <a:pt x="132" y="23"/>
                  <a:pt x="132" y="23"/>
                  <a:pt x="132" y="23"/>
                </a:cubicBezTo>
                <a:cubicBezTo>
                  <a:pt x="132" y="20"/>
                  <a:pt x="130" y="18"/>
                  <a:pt x="127" y="18"/>
                </a:cubicBezTo>
                <a:cubicBezTo>
                  <a:pt x="124" y="18"/>
                  <a:pt x="123" y="20"/>
                  <a:pt x="123" y="23"/>
                </a:cubicBezTo>
                <a:cubicBezTo>
                  <a:pt x="123" y="42"/>
                  <a:pt x="123" y="42"/>
                  <a:pt x="123" y="42"/>
                </a:cubicBezTo>
                <a:cubicBezTo>
                  <a:pt x="104" y="30"/>
                  <a:pt x="104" y="30"/>
                  <a:pt x="104" y="30"/>
                </a:cubicBezTo>
                <a:cubicBezTo>
                  <a:pt x="106" y="18"/>
                  <a:pt x="115" y="8"/>
                  <a:pt x="127" y="8"/>
                </a:cubicBezTo>
                <a:cubicBezTo>
                  <a:pt x="140" y="8"/>
                  <a:pt x="151" y="19"/>
                  <a:pt x="151" y="32"/>
                </a:cubicBezTo>
                <a:cubicBezTo>
                  <a:pt x="151" y="48"/>
                  <a:pt x="151" y="48"/>
                  <a:pt x="151" y="48"/>
                </a:cubicBezTo>
                <a:lnTo>
                  <a:pt x="132" y="60"/>
                </a:lnTo>
                <a:close/>
                <a:moveTo>
                  <a:pt x="62" y="111"/>
                </a:moveTo>
                <a:cubicBezTo>
                  <a:pt x="24" y="111"/>
                  <a:pt x="24" y="111"/>
                  <a:pt x="24" y="111"/>
                </a:cubicBezTo>
                <a:cubicBezTo>
                  <a:pt x="21" y="111"/>
                  <a:pt x="19" y="113"/>
                  <a:pt x="19" y="116"/>
                </a:cubicBezTo>
                <a:cubicBezTo>
                  <a:pt x="19" y="135"/>
                  <a:pt x="19" y="135"/>
                  <a:pt x="19" y="135"/>
                </a:cubicBezTo>
                <a:cubicBezTo>
                  <a:pt x="19" y="138"/>
                  <a:pt x="21" y="140"/>
                  <a:pt x="24" y="140"/>
                </a:cubicBezTo>
                <a:cubicBezTo>
                  <a:pt x="62" y="140"/>
                  <a:pt x="62" y="140"/>
                  <a:pt x="62" y="140"/>
                </a:cubicBezTo>
                <a:cubicBezTo>
                  <a:pt x="64" y="140"/>
                  <a:pt x="66" y="138"/>
                  <a:pt x="66" y="135"/>
                </a:cubicBezTo>
                <a:cubicBezTo>
                  <a:pt x="66" y="116"/>
                  <a:pt x="66" y="116"/>
                  <a:pt x="66" y="116"/>
                </a:cubicBezTo>
                <a:cubicBezTo>
                  <a:pt x="66" y="113"/>
                  <a:pt x="64" y="111"/>
                  <a:pt x="62" y="111"/>
                </a:cubicBezTo>
                <a:close/>
                <a:moveTo>
                  <a:pt x="57" y="131"/>
                </a:moveTo>
                <a:cubicBezTo>
                  <a:pt x="28" y="131"/>
                  <a:pt x="28" y="131"/>
                  <a:pt x="28" y="131"/>
                </a:cubicBezTo>
                <a:cubicBezTo>
                  <a:pt x="28" y="121"/>
                  <a:pt x="28" y="121"/>
                  <a:pt x="28" y="121"/>
                </a:cubicBezTo>
                <a:cubicBezTo>
                  <a:pt x="57" y="121"/>
                  <a:pt x="57" y="121"/>
                  <a:pt x="57" y="121"/>
                </a:cubicBezTo>
                <a:lnTo>
                  <a:pt x="57" y="131"/>
                </a:lnTo>
                <a:close/>
                <a:moveTo>
                  <a:pt x="78" y="100"/>
                </a:moveTo>
                <a:cubicBezTo>
                  <a:pt x="67" y="95"/>
                  <a:pt x="67" y="95"/>
                  <a:pt x="67" y="95"/>
                </a:cubicBezTo>
                <a:cubicBezTo>
                  <a:pt x="67" y="83"/>
                  <a:pt x="67" y="83"/>
                  <a:pt x="67" y="83"/>
                </a:cubicBezTo>
                <a:cubicBezTo>
                  <a:pt x="72" y="81"/>
                  <a:pt x="76" y="76"/>
                  <a:pt x="76" y="70"/>
                </a:cubicBezTo>
                <a:cubicBezTo>
                  <a:pt x="76" y="62"/>
                  <a:pt x="70" y="56"/>
                  <a:pt x="62" y="56"/>
                </a:cubicBezTo>
                <a:cubicBezTo>
                  <a:pt x="24" y="56"/>
                  <a:pt x="24" y="56"/>
                  <a:pt x="24" y="56"/>
                </a:cubicBezTo>
                <a:cubicBezTo>
                  <a:pt x="16" y="56"/>
                  <a:pt x="10" y="62"/>
                  <a:pt x="10" y="70"/>
                </a:cubicBezTo>
                <a:cubicBezTo>
                  <a:pt x="10" y="76"/>
                  <a:pt x="14" y="81"/>
                  <a:pt x="19" y="83"/>
                </a:cubicBezTo>
                <a:cubicBezTo>
                  <a:pt x="19" y="95"/>
                  <a:pt x="19" y="95"/>
                  <a:pt x="19" y="95"/>
                </a:cubicBezTo>
                <a:cubicBezTo>
                  <a:pt x="8" y="100"/>
                  <a:pt x="8" y="100"/>
                  <a:pt x="8" y="100"/>
                </a:cubicBezTo>
                <a:cubicBezTo>
                  <a:pt x="3" y="103"/>
                  <a:pt x="0" y="107"/>
                  <a:pt x="0" y="113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2"/>
                  <a:pt x="7" y="159"/>
                  <a:pt x="15" y="159"/>
                </a:cubicBezTo>
                <a:cubicBezTo>
                  <a:pt x="71" y="159"/>
                  <a:pt x="71" y="159"/>
                  <a:pt x="71" y="159"/>
                </a:cubicBezTo>
                <a:cubicBezTo>
                  <a:pt x="79" y="159"/>
                  <a:pt x="85" y="152"/>
                  <a:pt x="85" y="144"/>
                </a:cubicBezTo>
                <a:cubicBezTo>
                  <a:pt x="85" y="113"/>
                  <a:pt x="85" y="113"/>
                  <a:pt x="85" y="113"/>
                </a:cubicBezTo>
                <a:cubicBezTo>
                  <a:pt x="85" y="107"/>
                  <a:pt x="82" y="103"/>
                  <a:pt x="78" y="100"/>
                </a:cubicBezTo>
                <a:close/>
                <a:moveTo>
                  <a:pt x="24" y="65"/>
                </a:moveTo>
                <a:cubicBezTo>
                  <a:pt x="62" y="65"/>
                  <a:pt x="62" y="65"/>
                  <a:pt x="62" y="65"/>
                </a:cubicBezTo>
                <a:cubicBezTo>
                  <a:pt x="64" y="65"/>
                  <a:pt x="66" y="67"/>
                  <a:pt x="66" y="69"/>
                </a:cubicBezTo>
                <a:cubicBezTo>
                  <a:pt x="66" y="72"/>
                  <a:pt x="64" y="74"/>
                  <a:pt x="62" y="74"/>
                </a:cubicBezTo>
                <a:cubicBezTo>
                  <a:pt x="24" y="74"/>
                  <a:pt x="24" y="74"/>
                  <a:pt x="24" y="74"/>
                </a:cubicBezTo>
                <a:cubicBezTo>
                  <a:pt x="21" y="74"/>
                  <a:pt x="19" y="72"/>
                  <a:pt x="19" y="69"/>
                </a:cubicBezTo>
                <a:cubicBezTo>
                  <a:pt x="19" y="67"/>
                  <a:pt x="21" y="65"/>
                  <a:pt x="24" y="65"/>
                </a:cubicBezTo>
                <a:close/>
                <a:moveTo>
                  <a:pt x="57" y="83"/>
                </a:moveTo>
                <a:cubicBezTo>
                  <a:pt x="57" y="93"/>
                  <a:pt x="57" y="93"/>
                  <a:pt x="57" y="93"/>
                </a:cubicBezTo>
                <a:cubicBezTo>
                  <a:pt x="28" y="93"/>
                  <a:pt x="28" y="93"/>
                  <a:pt x="28" y="93"/>
                </a:cubicBezTo>
                <a:cubicBezTo>
                  <a:pt x="28" y="83"/>
                  <a:pt x="28" y="83"/>
                  <a:pt x="28" y="83"/>
                </a:cubicBezTo>
                <a:lnTo>
                  <a:pt x="57" y="83"/>
                </a:lnTo>
                <a:close/>
                <a:moveTo>
                  <a:pt x="76" y="144"/>
                </a:moveTo>
                <a:cubicBezTo>
                  <a:pt x="76" y="147"/>
                  <a:pt x="73" y="149"/>
                  <a:pt x="71" y="149"/>
                </a:cubicBezTo>
                <a:cubicBezTo>
                  <a:pt x="14" y="149"/>
                  <a:pt x="14" y="149"/>
                  <a:pt x="14" y="149"/>
                </a:cubicBezTo>
                <a:cubicBezTo>
                  <a:pt x="12" y="149"/>
                  <a:pt x="9" y="147"/>
                  <a:pt x="9" y="144"/>
                </a:cubicBezTo>
                <a:cubicBezTo>
                  <a:pt x="9" y="113"/>
                  <a:pt x="9" y="113"/>
                  <a:pt x="9" y="113"/>
                </a:cubicBezTo>
                <a:cubicBezTo>
                  <a:pt x="10" y="113"/>
                  <a:pt x="10" y="113"/>
                  <a:pt x="10" y="113"/>
                </a:cubicBezTo>
                <a:cubicBezTo>
                  <a:pt x="10" y="111"/>
                  <a:pt x="11" y="109"/>
                  <a:pt x="12" y="109"/>
                </a:cubicBezTo>
                <a:cubicBezTo>
                  <a:pt x="25" y="103"/>
                  <a:pt x="25" y="103"/>
                  <a:pt x="25" y="103"/>
                </a:cubicBezTo>
                <a:cubicBezTo>
                  <a:pt x="60" y="103"/>
                  <a:pt x="60" y="103"/>
                  <a:pt x="60" y="103"/>
                </a:cubicBezTo>
                <a:cubicBezTo>
                  <a:pt x="73" y="109"/>
                  <a:pt x="73" y="109"/>
                  <a:pt x="73" y="109"/>
                </a:cubicBezTo>
                <a:cubicBezTo>
                  <a:pt x="75" y="110"/>
                  <a:pt x="76" y="111"/>
                  <a:pt x="76" y="113"/>
                </a:cubicBezTo>
                <a:lnTo>
                  <a:pt x="76" y="1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709E6FD8-B8D1-3D2A-9C59-6D73D79E4F65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4676775"/>
            <a:ext cx="254000" cy="252413"/>
          </a:xfrm>
          <a:custGeom>
            <a:avLst/>
            <a:gdLst>
              <a:gd name="T0" fmla="*/ 36 w 160"/>
              <a:gd name="T1" fmla="*/ 90 h 159"/>
              <a:gd name="T2" fmla="*/ 30 w 160"/>
              <a:gd name="T3" fmla="*/ 90 h 159"/>
              <a:gd name="T4" fmla="*/ 47 w 160"/>
              <a:gd name="T5" fmla="*/ 75 h 159"/>
              <a:gd name="T6" fmla="*/ 61 w 160"/>
              <a:gd name="T7" fmla="*/ 29 h 159"/>
              <a:gd name="T8" fmla="*/ 103 w 160"/>
              <a:gd name="T9" fmla="*/ 37 h 159"/>
              <a:gd name="T10" fmla="*/ 101 w 160"/>
              <a:gd name="T11" fmla="*/ 0 h 159"/>
              <a:gd name="T12" fmla="*/ 97 w 160"/>
              <a:gd name="T13" fmla="*/ 0 h 159"/>
              <a:gd name="T14" fmla="*/ 6 w 160"/>
              <a:gd name="T15" fmla="*/ 0 h 159"/>
              <a:gd name="T16" fmla="*/ 2 w 160"/>
              <a:gd name="T17" fmla="*/ 0 h 159"/>
              <a:gd name="T18" fmla="*/ 0 w 160"/>
              <a:gd name="T19" fmla="*/ 60 h 159"/>
              <a:gd name="T20" fmla="*/ 51 w 160"/>
              <a:gd name="T21" fmla="*/ 121 h 159"/>
              <a:gd name="T22" fmla="*/ 47 w 160"/>
              <a:gd name="T23" fmla="*/ 85 h 159"/>
              <a:gd name="T24" fmla="*/ 14 w 160"/>
              <a:gd name="T25" fmla="*/ 47 h 159"/>
              <a:gd name="T26" fmla="*/ 12 w 160"/>
              <a:gd name="T27" fmla="*/ 38 h 159"/>
              <a:gd name="T28" fmla="*/ 33 w 160"/>
              <a:gd name="T29" fmla="*/ 28 h 159"/>
              <a:gd name="T30" fmla="*/ 35 w 160"/>
              <a:gd name="T31" fmla="*/ 37 h 159"/>
              <a:gd name="T32" fmla="*/ 155 w 160"/>
              <a:gd name="T33" fmla="*/ 37 h 159"/>
              <a:gd name="T34" fmla="*/ 108 w 160"/>
              <a:gd name="T35" fmla="*/ 46 h 159"/>
              <a:gd name="T36" fmla="*/ 61 w 160"/>
              <a:gd name="T37" fmla="*/ 37 h 159"/>
              <a:gd name="T38" fmla="*/ 56 w 160"/>
              <a:gd name="T39" fmla="*/ 97 h 159"/>
              <a:gd name="T40" fmla="*/ 109 w 160"/>
              <a:gd name="T41" fmla="*/ 159 h 159"/>
              <a:gd name="T42" fmla="*/ 160 w 160"/>
              <a:gd name="T43" fmla="*/ 42 h 159"/>
              <a:gd name="T44" fmla="*/ 76 w 160"/>
              <a:gd name="T45" fmla="*/ 77 h 159"/>
              <a:gd name="T46" fmla="*/ 82 w 160"/>
              <a:gd name="T47" fmla="*/ 75 h 159"/>
              <a:gd name="T48" fmla="*/ 103 w 160"/>
              <a:gd name="T49" fmla="*/ 90 h 159"/>
              <a:gd name="T50" fmla="*/ 97 w 160"/>
              <a:gd name="T51" fmla="*/ 93 h 159"/>
              <a:gd name="T52" fmla="*/ 76 w 160"/>
              <a:gd name="T53" fmla="*/ 77 h 159"/>
              <a:gd name="T54" fmla="*/ 108 w 160"/>
              <a:gd name="T55" fmla="*/ 129 h 159"/>
              <a:gd name="T56" fmla="*/ 87 w 160"/>
              <a:gd name="T57" fmla="*/ 113 h 159"/>
              <a:gd name="T58" fmla="*/ 93 w 160"/>
              <a:gd name="T59" fmla="*/ 113 h 159"/>
              <a:gd name="T60" fmla="*/ 123 w 160"/>
              <a:gd name="T61" fmla="*/ 113 h 159"/>
              <a:gd name="T62" fmla="*/ 130 w 160"/>
              <a:gd name="T63" fmla="*/ 113 h 159"/>
              <a:gd name="T64" fmla="*/ 138 w 160"/>
              <a:gd name="T65" fmla="*/ 83 h 159"/>
              <a:gd name="T66" fmla="*/ 118 w 160"/>
              <a:gd name="T67" fmla="*/ 93 h 159"/>
              <a:gd name="T68" fmla="*/ 115 w 160"/>
              <a:gd name="T69" fmla="*/ 84 h 159"/>
              <a:gd name="T70" fmla="*/ 136 w 160"/>
              <a:gd name="T71" fmla="*/ 74 h 159"/>
              <a:gd name="T72" fmla="*/ 138 w 160"/>
              <a:gd name="T73" fmla="*/ 8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59">
                <a:moveTo>
                  <a:pt x="47" y="85"/>
                </a:moveTo>
                <a:cubicBezTo>
                  <a:pt x="43" y="85"/>
                  <a:pt x="39" y="87"/>
                  <a:pt x="36" y="90"/>
                </a:cubicBezTo>
                <a:cubicBezTo>
                  <a:pt x="35" y="91"/>
                  <a:pt x="34" y="92"/>
                  <a:pt x="33" y="92"/>
                </a:cubicBezTo>
                <a:cubicBezTo>
                  <a:pt x="32" y="92"/>
                  <a:pt x="31" y="91"/>
                  <a:pt x="30" y="90"/>
                </a:cubicBezTo>
                <a:cubicBezTo>
                  <a:pt x="28" y="88"/>
                  <a:pt x="28" y="85"/>
                  <a:pt x="30" y="84"/>
                </a:cubicBezTo>
                <a:cubicBezTo>
                  <a:pt x="34" y="79"/>
                  <a:pt x="40" y="76"/>
                  <a:pt x="47" y="75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34"/>
                  <a:pt x="53" y="29"/>
                  <a:pt x="61" y="29"/>
                </a:cubicBezTo>
                <a:cubicBezTo>
                  <a:pt x="63" y="29"/>
                  <a:pt x="65" y="29"/>
                  <a:pt x="66" y="29"/>
                </a:cubicBezTo>
                <a:cubicBezTo>
                  <a:pt x="78" y="34"/>
                  <a:pt x="91" y="36"/>
                  <a:pt x="103" y="37"/>
                </a:cubicBezTo>
                <a:cubicBezTo>
                  <a:pt x="103" y="4"/>
                  <a:pt x="103" y="4"/>
                  <a:pt x="103" y="4"/>
                </a:cubicBezTo>
                <a:cubicBezTo>
                  <a:pt x="103" y="3"/>
                  <a:pt x="103" y="1"/>
                  <a:pt x="101" y="0"/>
                </a:cubicBezTo>
                <a:cubicBezTo>
                  <a:pt x="101" y="0"/>
                  <a:pt x="100" y="0"/>
                  <a:pt x="99" y="0"/>
                </a:cubicBezTo>
                <a:cubicBezTo>
                  <a:pt x="98" y="0"/>
                  <a:pt x="97" y="0"/>
                  <a:pt x="97" y="0"/>
                </a:cubicBezTo>
                <a:cubicBezTo>
                  <a:pt x="82" y="6"/>
                  <a:pt x="67" y="9"/>
                  <a:pt x="52" y="9"/>
                </a:cubicBezTo>
                <a:cubicBezTo>
                  <a:pt x="36" y="9"/>
                  <a:pt x="21" y="6"/>
                  <a:pt x="6" y="0"/>
                </a:cubicBezTo>
                <a:cubicBezTo>
                  <a:pt x="6" y="0"/>
                  <a:pt x="5" y="0"/>
                  <a:pt x="4" y="0"/>
                </a:cubicBezTo>
                <a:cubicBezTo>
                  <a:pt x="3" y="0"/>
                  <a:pt x="3" y="0"/>
                  <a:pt x="2" y="0"/>
                </a:cubicBezTo>
                <a:cubicBezTo>
                  <a:pt x="0" y="1"/>
                  <a:pt x="0" y="3"/>
                  <a:pt x="0" y="4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90"/>
                  <a:pt x="21" y="115"/>
                  <a:pt x="51" y="121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49" y="113"/>
                  <a:pt x="47" y="106"/>
                  <a:pt x="47" y="97"/>
                </a:cubicBezTo>
                <a:lnTo>
                  <a:pt x="47" y="85"/>
                </a:lnTo>
                <a:close/>
                <a:moveTo>
                  <a:pt x="16" y="46"/>
                </a:moveTo>
                <a:cubicBezTo>
                  <a:pt x="16" y="47"/>
                  <a:pt x="15" y="47"/>
                  <a:pt x="14" y="47"/>
                </a:cubicBezTo>
                <a:cubicBezTo>
                  <a:pt x="13" y="47"/>
                  <a:pt x="11" y="46"/>
                  <a:pt x="10" y="44"/>
                </a:cubicBezTo>
                <a:cubicBezTo>
                  <a:pt x="9" y="42"/>
                  <a:pt x="10" y="39"/>
                  <a:pt x="12" y="38"/>
                </a:cubicBezTo>
                <a:cubicBezTo>
                  <a:pt x="31" y="29"/>
                  <a:pt x="31" y="29"/>
                  <a:pt x="31" y="29"/>
                </a:cubicBezTo>
                <a:cubicBezTo>
                  <a:pt x="32" y="28"/>
                  <a:pt x="32" y="28"/>
                  <a:pt x="33" y="28"/>
                </a:cubicBezTo>
                <a:cubicBezTo>
                  <a:pt x="35" y="28"/>
                  <a:pt x="36" y="29"/>
                  <a:pt x="37" y="31"/>
                </a:cubicBezTo>
                <a:cubicBezTo>
                  <a:pt x="39" y="33"/>
                  <a:pt x="37" y="36"/>
                  <a:pt x="35" y="37"/>
                </a:cubicBezTo>
                <a:lnTo>
                  <a:pt x="16" y="46"/>
                </a:lnTo>
                <a:close/>
                <a:moveTo>
                  <a:pt x="155" y="37"/>
                </a:moveTo>
                <a:cubicBezTo>
                  <a:pt x="155" y="37"/>
                  <a:pt x="154" y="37"/>
                  <a:pt x="153" y="37"/>
                </a:cubicBezTo>
                <a:cubicBezTo>
                  <a:pt x="139" y="43"/>
                  <a:pt x="123" y="46"/>
                  <a:pt x="108" y="46"/>
                </a:cubicBezTo>
                <a:cubicBezTo>
                  <a:pt x="92" y="46"/>
                  <a:pt x="77" y="43"/>
                  <a:pt x="62" y="37"/>
                </a:cubicBezTo>
                <a:cubicBezTo>
                  <a:pt x="62" y="37"/>
                  <a:pt x="61" y="37"/>
                  <a:pt x="61" y="37"/>
                </a:cubicBezTo>
                <a:cubicBezTo>
                  <a:pt x="59" y="37"/>
                  <a:pt x="56" y="39"/>
                  <a:pt x="56" y="42"/>
                </a:cubicBezTo>
                <a:cubicBezTo>
                  <a:pt x="56" y="97"/>
                  <a:pt x="56" y="97"/>
                  <a:pt x="56" y="97"/>
                </a:cubicBezTo>
                <a:cubicBezTo>
                  <a:pt x="56" y="127"/>
                  <a:pt x="78" y="153"/>
                  <a:pt x="107" y="159"/>
                </a:cubicBezTo>
                <a:cubicBezTo>
                  <a:pt x="109" y="159"/>
                  <a:pt x="109" y="159"/>
                  <a:pt x="109" y="159"/>
                </a:cubicBezTo>
                <a:cubicBezTo>
                  <a:pt x="138" y="153"/>
                  <a:pt x="160" y="127"/>
                  <a:pt x="160" y="97"/>
                </a:cubicBezTo>
                <a:cubicBezTo>
                  <a:pt x="160" y="42"/>
                  <a:pt x="160" y="42"/>
                  <a:pt x="160" y="42"/>
                </a:cubicBezTo>
                <a:cubicBezTo>
                  <a:pt x="160" y="39"/>
                  <a:pt x="157" y="37"/>
                  <a:pt x="155" y="37"/>
                </a:cubicBezTo>
                <a:close/>
                <a:moveTo>
                  <a:pt x="76" y="77"/>
                </a:moveTo>
                <a:cubicBezTo>
                  <a:pt x="77" y="75"/>
                  <a:pt x="78" y="74"/>
                  <a:pt x="80" y="74"/>
                </a:cubicBezTo>
                <a:cubicBezTo>
                  <a:pt x="81" y="74"/>
                  <a:pt x="81" y="75"/>
                  <a:pt x="82" y="75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3" y="86"/>
                  <a:pt x="104" y="88"/>
                  <a:pt x="103" y="90"/>
                </a:cubicBezTo>
                <a:cubicBezTo>
                  <a:pt x="102" y="92"/>
                  <a:pt x="100" y="93"/>
                  <a:pt x="98" y="93"/>
                </a:cubicBezTo>
                <a:cubicBezTo>
                  <a:pt x="98" y="93"/>
                  <a:pt x="97" y="93"/>
                  <a:pt x="97" y="93"/>
                </a:cubicBezTo>
                <a:cubicBezTo>
                  <a:pt x="78" y="83"/>
                  <a:pt x="78" y="83"/>
                  <a:pt x="78" y="83"/>
                </a:cubicBezTo>
                <a:cubicBezTo>
                  <a:pt x="76" y="82"/>
                  <a:pt x="75" y="79"/>
                  <a:pt x="76" y="77"/>
                </a:cubicBezTo>
                <a:close/>
                <a:moveTo>
                  <a:pt x="130" y="120"/>
                </a:moveTo>
                <a:cubicBezTo>
                  <a:pt x="124" y="126"/>
                  <a:pt x="116" y="129"/>
                  <a:pt x="108" y="129"/>
                </a:cubicBezTo>
                <a:cubicBezTo>
                  <a:pt x="101" y="129"/>
                  <a:pt x="92" y="126"/>
                  <a:pt x="87" y="120"/>
                </a:cubicBezTo>
                <a:cubicBezTo>
                  <a:pt x="85" y="118"/>
                  <a:pt x="85" y="115"/>
                  <a:pt x="87" y="113"/>
                </a:cubicBezTo>
                <a:cubicBezTo>
                  <a:pt x="88" y="113"/>
                  <a:pt x="89" y="112"/>
                  <a:pt x="90" y="112"/>
                </a:cubicBezTo>
                <a:cubicBezTo>
                  <a:pt x="91" y="112"/>
                  <a:pt x="92" y="113"/>
                  <a:pt x="93" y="113"/>
                </a:cubicBezTo>
                <a:cubicBezTo>
                  <a:pt x="97" y="118"/>
                  <a:pt x="103" y="120"/>
                  <a:pt x="108" y="120"/>
                </a:cubicBezTo>
                <a:cubicBezTo>
                  <a:pt x="114" y="120"/>
                  <a:pt x="119" y="118"/>
                  <a:pt x="123" y="113"/>
                </a:cubicBezTo>
                <a:cubicBezTo>
                  <a:pt x="124" y="113"/>
                  <a:pt x="125" y="112"/>
                  <a:pt x="127" y="112"/>
                </a:cubicBezTo>
                <a:cubicBezTo>
                  <a:pt x="128" y="112"/>
                  <a:pt x="129" y="113"/>
                  <a:pt x="130" y="113"/>
                </a:cubicBezTo>
                <a:cubicBezTo>
                  <a:pt x="132" y="115"/>
                  <a:pt x="132" y="118"/>
                  <a:pt x="130" y="120"/>
                </a:cubicBezTo>
                <a:close/>
                <a:moveTo>
                  <a:pt x="138" y="83"/>
                </a:moveTo>
                <a:cubicBezTo>
                  <a:pt x="119" y="93"/>
                  <a:pt x="119" y="93"/>
                  <a:pt x="119" y="93"/>
                </a:cubicBezTo>
                <a:cubicBezTo>
                  <a:pt x="119" y="93"/>
                  <a:pt x="118" y="93"/>
                  <a:pt x="118" y="93"/>
                </a:cubicBezTo>
                <a:cubicBezTo>
                  <a:pt x="116" y="93"/>
                  <a:pt x="114" y="92"/>
                  <a:pt x="113" y="91"/>
                </a:cubicBezTo>
                <a:cubicBezTo>
                  <a:pt x="112" y="88"/>
                  <a:pt x="113" y="85"/>
                  <a:pt x="115" y="84"/>
                </a:cubicBezTo>
                <a:cubicBezTo>
                  <a:pt x="134" y="75"/>
                  <a:pt x="134" y="75"/>
                  <a:pt x="134" y="75"/>
                </a:cubicBezTo>
                <a:cubicBezTo>
                  <a:pt x="135" y="75"/>
                  <a:pt x="136" y="74"/>
                  <a:pt x="136" y="74"/>
                </a:cubicBezTo>
                <a:cubicBezTo>
                  <a:pt x="138" y="74"/>
                  <a:pt x="139" y="75"/>
                  <a:pt x="140" y="77"/>
                </a:cubicBezTo>
                <a:cubicBezTo>
                  <a:pt x="142" y="79"/>
                  <a:pt x="140" y="82"/>
                  <a:pt x="138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B763EFB7-1A74-8ECD-AAE9-5FD8E844529A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5226050"/>
            <a:ext cx="254000" cy="254000"/>
          </a:xfrm>
          <a:custGeom>
            <a:avLst/>
            <a:gdLst>
              <a:gd name="T0" fmla="*/ 104 w 160"/>
              <a:gd name="T1" fmla="*/ 0 h 160"/>
              <a:gd name="T2" fmla="*/ 132 w 160"/>
              <a:gd name="T3" fmla="*/ 65 h 160"/>
              <a:gd name="T4" fmla="*/ 123 w 160"/>
              <a:gd name="T5" fmla="*/ 23 h 160"/>
              <a:gd name="T6" fmla="*/ 132 w 160"/>
              <a:gd name="T7" fmla="*/ 23 h 160"/>
              <a:gd name="T8" fmla="*/ 156 w 160"/>
              <a:gd name="T9" fmla="*/ 66 h 160"/>
              <a:gd name="T10" fmla="*/ 160 w 160"/>
              <a:gd name="T11" fmla="*/ 5 h 160"/>
              <a:gd name="T12" fmla="*/ 94 w 160"/>
              <a:gd name="T13" fmla="*/ 23 h 160"/>
              <a:gd name="T14" fmla="*/ 66 w 160"/>
              <a:gd name="T15" fmla="*/ 0 h 160"/>
              <a:gd name="T16" fmla="*/ 80 w 160"/>
              <a:gd name="T17" fmla="*/ 28 h 160"/>
              <a:gd name="T18" fmla="*/ 6 w 160"/>
              <a:gd name="T19" fmla="*/ 66 h 160"/>
              <a:gd name="T20" fmla="*/ 29 w 160"/>
              <a:gd name="T21" fmla="*/ 24 h 160"/>
              <a:gd name="T22" fmla="*/ 38 w 160"/>
              <a:gd name="T23" fmla="*/ 24 h 160"/>
              <a:gd name="T24" fmla="*/ 29 w 160"/>
              <a:gd name="T25" fmla="*/ 65 h 160"/>
              <a:gd name="T26" fmla="*/ 57 w 160"/>
              <a:gd name="T27" fmla="*/ 0 h 160"/>
              <a:gd name="T28" fmla="*/ 0 w 160"/>
              <a:gd name="T29" fmla="*/ 5 h 160"/>
              <a:gd name="T30" fmla="*/ 5 w 160"/>
              <a:gd name="T31" fmla="*/ 66 h 160"/>
              <a:gd name="T32" fmla="*/ 144 w 160"/>
              <a:gd name="T33" fmla="*/ 131 h 160"/>
              <a:gd name="T34" fmla="*/ 125 w 160"/>
              <a:gd name="T35" fmla="*/ 121 h 160"/>
              <a:gd name="T36" fmla="*/ 107 w 160"/>
              <a:gd name="T37" fmla="*/ 131 h 160"/>
              <a:gd name="T38" fmla="*/ 95 w 160"/>
              <a:gd name="T39" fmla="*/ 122 h 160"/>
              <a:gd name="T40" fmla="*/ 56 w 160"/>
              <a:gd name="T41" fmla="*/ 103 h 160"/>
              <a:gd name="T42" fmla="*/ 65 w 160"/>
              <a:gd name="T43" fmla="*/ 127 h 160"/>
              <a:gd name="T44" fmla="*/ 41 w 160"/>
              <a:gd name="T45" fmla="*/ 124 h 160"/>
              <a:gd name="T46" fmla="*/ 29 w 160"/>
              <a:gd name="T47" fmla="*/ 124 h 160"/>
              <a:gd name="T48" fmla="*/ 3 w 160"/>
              <a:gd name="T49" fmla="*/ 123 h 160"/>
              <a:gd name="T50" fmla="*/ 0 w 160"/>
              <a:gd name="T51" fmla="*/ 155 h 160"/>
              <a:gd name="T52" fmla="*/ 155 w 160"/>
              <a:gd name="T53" fmla="*/ 160 h 160"/>
              <a:gd name="T54" fmla="*/ 160 w 160"/>
              <a:gd name="T55" fmla="*/ 122 h 160"/>
              <a:gd name="T56" fmla="*/ 144 w 160"/>
              <a:gd name="T57" fmla="*/ 131 h 160"/>
              <a:gd name="T58" fmla="*/ 106 w 160"/>
              <a:gd name="T59" fmla="*/ 122 h 160"/>
              <a:gd name="T60" fmla="*/ 112 w 160"/>
              <a:gd name="T61" fmla="*/ 119 h 160"/>
              <a:gd name="T62" fmla="*/ 139 w 160"/>
              <a:gd name="T63" fmla="*/ 119 h 160"/>
              <a:gd name="T64" fmla="*/ 150 w 160"/>
              <a:gd name="T65" fmla="*/ 118 h 160"/>
              <a:gd name="T66" fmla="*/ 160 w 160"/>
              <a:gd name="T67" fmla="*/ 75 h 160"/>
              <a:gd name="T68" fmla="*/ 129 w 160"/>
              <a:gd name="T69" fmla="*/ 74 h 160"/>
              <a:gd name="T70" fmla="*/ 17 w 160"/>
              <a:gd name="T71" fmla="*/ 122 h 160"/>
              <a:gd name="T72" fmla="*/ 35 w 160"/>
              <a:gd name="T73" fmla="*/ 112 h 160"/>
              <a:gd name="T74" fmla="*/ 53 w 160"/>
              <a:gd name="T75" fmla="*/ 122 h 160"/>
              <a:gd name="T76" fmla="*/ 32 w 160"/>
              <a:gd name="T77" fmla="*/ 74 h 160"/>
              <a:gd name="T78" fmla="*/ 0 w 160"/>
              <a:gd name="T79" fmla="*/ 75 h 160"/>
              <a:gd name="T80" fmla="*/ 10 w 160"/>
              <a:gd name="T81" fmla="*/ 1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60">
                <a:moveTo>
                  <a:pt x="156" y="0"/>
                </a:moveTo>
                <a:cubicBezTo>
                  <a:pt x="104" y="0"/>
                  <a:pt x="104" y="0"/>
                  <a:pt x="104" y="0"/>
                </a:cubicBezTo>
                <a:cubicBezTo>
                  <a:pt x="104" y="33"/>
                  <a:pt x="104" y="33"/>
                  <a:pt x="104" y="33"/>
                </a:cubicBezTo>
                <a:cubicBezTo>
                  <a:pt x="104" y="49"/>
                  <a:pt x="117" y="63"/>
                  <a:pt x="132" y="65"/>
                </a:cubicBezTo>
                <a:cubicBezTo>
                  <a:pt x="127" y="59"/>
                  <a:pt x="123" y="51"/>
                  <a:pt x="123" y="42"/>
                </a:cubicBezTo>
                <a:cubicBezTo>
                  <a:pt x="123" y="23"/>
                  <a:pt x="123" y="23"/>
                  <a:pt x="123" y="23"/>
                </a:cubicBezTo>
                <a:cubicBezTo>
                  <a:pt x="123" y="21"/>
                  <a:pt x="125" y="19"/>
                  <a:pt x="128" y="19"/>
                </a:cubicBezTo>
                <a:cubicBezTo>
                  <a:pt x="130" y="19"/>
                  <a:pt x="132" y="21"/>
                  <a:pt x="132" y="23"/>
                </a:cubicBezTo>
                <a:cubicBezTo>
                  <a:pt x="132" y="42"/>
                  <a:pt x="132" y="42"/>
                  <a:pt x="132" y="42"/>
                </a:cubicBezTo>
                <a:cubicBezTo>
                  <a:pt x="132" y="55"/>
                  <a:pt x="143" y="66"/>
                  <a:pt x="156" y="66"/>
                </a:cubicBezTo>
                <a:cubicBezTo>
                  <a:pt x="160" y="66"/>
                  <a:pt x="160" y="66"/>
                  <a:pt x="160" y="66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2"/>
                  <a:pt x="158" y="0"/>
                  <a:pt x="156" y="0"/>
                </a:cubicBezTo>
                <a:close/>
                <a:moveTo>
                  <a:pt x="94" y="23"/>
                </a:moveTo>
                <a:cubicBezTo>
                  <a:pt x="94" y="0"/>
                  <a:pt x="94" y="0"/>
                  <a:pt x="94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6" y="23"/>
                  <a:pt x="66" y="23"/>
                  <a:pt x="66" y="23"/>
                </a:cubicBezTo>
                <a:cubicBezTo>
                  <a:pt x="70" y="27"/>
                  <a:pt x="75" y="28"/>
                  <a:pt x="80" y="28"/>
                </a:cubicBezTo>
                <a:cubicBezTo>
                  <a:pt x="85" y="28"/>
                  <a:pt x="90" y="27"/>
                  <a:pt x="94" y="23"/>
                </a:cubicBezTo>
                <a:close/>
                <a:moveTo>
                  <a:pt x="6" y="66"/>
                </a:moveTo>
                <a:cubicBezTo>
                  <a:pt x="19" y="66"/>
                  <a:pt x="29" y="55"/>
                  <a:pt x="29" y="42"/>
                </a:cubicBezTo>
                <a:cubicBezTo>
                  <a:pt x="29" y="24"/>
                  <a:pt x="29" y="24"/>
                  <a:pt x="29" y="24"/>
                </a:cubicBezTo>
                <a:cubicBezTo>
                  <a:pt x="29" y="21"/>
                  <a:pt x="31" y="19"/>
                  <a:pt x="33" y="19"/>
                </a:cubicBezTo>
                <a:cubicBezTo>
                  <a:pt x="36" y="19"/>
                  <a:pt x="38" y="21"/>
                  <a:pt x="38" y="24"/>
                </a:cubicBezTo>
                <a:cubicBezTo>
                  <a:pt x="38" y="42"/>
                  <a:pt x="38" y="42"/>
                  <a:pt x="38" y="42"/>
                </a:cubicBezTo>
                <a:cubicBezTo>
                  <a:pt x="38" y="51"/>
                  <a:pt x="34" y="60"/>
                  <a:pt x="29" y="65"/>
                </a:cubicBezTo>
                <a:cubicBezTo>
                  <a:pt x="45" y="63"/>
                  <a:pt x="57" y="50"/>
                  <a:pt x="57" y="33"/>
                </a:cubicBezTo>
                <a:cubicBezTo>
                  <a:pt x="57" y="0"/>
                  <a:pt x="57" y="0"/>
                  <a:pt x="57" y="0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0" y="3"/>
                  <a:pt x="0" y="5"/>
                </a:cubicBezTo>
                <a:cubicBezTo>
                  <a:pt x="0" y="66"/>
                  <a:pt x="0" y="66"/>
                  <a:pt x="0" y="66"/>
                </a:cubicBezTo>
                <a:cubicBezTo>
                  <a:pt x="5" y="66"/>
                  <a:pt x="5" y="66"/>
                  <a:pt x="5" y="66"/>
                </a:cubicBezTo>
                <a:cubicBezTo>
                  <a:pt x="6" y="66"/>
                  <a:pt x="6" y="66"/>
                  <a:pt x="6" y="66"/>
                </a:cubicBezTo>
                <a:close/>
                <a:moveTo>
                  <a:pt x="144" y="131"/>
                </a:moveTo>
                <a:cubicBezTo>
                  <a:pt x="139" y="131"/>
                  <a:pt x="134" y="128"/>
                  <a:pt x="131" y="124"/>
                </a:cubicBezTo>
                <a:cubicBezTo>
                  <a:pt x="130" y="122"/>
                  <a:pt x="127" y="121"/>
                  <a:pt x="125" y="121"/>
                </a:cubicBezTo>
                <a:cubicBezTo>
                  <a:pt x="123" y="121"/>
                  <a:pt x="121" y="122"/>
                  <a:pt x="120" y="124"/>
                </a:cubicBezTo>
                <a:cubicBezTo>
                  <a:pt x="117" y="128"/>
                  <a:pt x="112" y="131"/>
                  <a:pt x="107" y="131"/>
                </a:cubicBezTo>
                <a:cubicBezTo>
                  <a:pt x="102" y="131"/>
                  <a:pt x="98" y="130"/>
                  <a:pt x="96" y="127"/>
                </a:cubicBezTo>
                <a:cubicBezTo>
                  <a:pt x="94" y="126"/>
                  <a:pt x="94" y="124"/>
                  <a:pt x="95" y="122"/>
                </a:cubicBezTo>
                <a:cubicBezTo>
                  <a:pt x="104" y="103"/>
                  <a:pt x="104" y="103"/>
                  <a:pt x="104" y="103"/>
                </a:cubicBezTo>
                <a:cubicBezTo>
                  <a:pt x="56" y="103"/>
                  <a:pt x="56" y="103"/>
                  <a:pt x="56" y="103"/>
                </a:cubicBezTo>
                <a:cubicBezTo>
                  <a:pt x="66" y="122"/>
                  <a:pt x="66" y="122"/>
                  <a:pt x="66" y="122"/>
                </a:cubicBezTo>
                <a:cubicBezTo>
                  <a:pt x="66" y="124"/>
                  <a:pt x="66" y="126"/>
                  <a:pt x="65" y="127"/>
                </a:cubicBezTo>
                <a:cubicBezTo>
                  <a:pt x="61" y="130"/>
                  <a:pt x="58" y="131"/>
                  <a:pt x="54" y="131"/>
                </a:cubicBezTo>
                <a:cubicBezTo>
                  <a:pt x="49" y="131"/>
                  <a:pt x="44" y="128"/>
                  <a:pt x="41" y="124"/>
                </a:cubicBezTo>
                <a:cubicBezTo>
                  <a:pt x="39" y="122"/>
                  <a:pt x="37" y="121"/>
                  <a:pt x="35" y="121"/>
                </a:cubicBezTo>
                <a:cubicBezTo>
                  <a:pt x="33" y="121"/>
                  <a:pt x="31" y="122"/>
                  <a:pt x="29" y="124"/>
                </a:cubicBezTo>
                <a:cubicBezTo>
                  <a:pt x="26" y="128"/>
                  <a:pt x="21" y="131"/>
                  <a:pt x="16" y="131"/>
                </a:cubicBezTo>
                <a:cubicBezTo>
                  <a:pt x="11" y="131"/>
                  <a:pt x="6" y="128"/>
                  <a:pt x="3" y="123"/>
                </a:cubicBezTo>
                <a:cubicBezTo>
                  <a:pt x="2" y="123"/>
                  <a:pt x="2" y="122"/>
                  <a:pt x="0" y="122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0"/>
                  <a:pt x="5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122"/>
                  <a:pt x="160" y="122"/>
                  <a:pt x="160" y="122"/>
                </a:cubicBezTo>
                <a:cubicBezTo>
                  <a:pt x="159" y="122"/>
                  <a:pt x="158" y="123"/>
                  <a:pt x="157" y="123"/>
                </a:cubicBezTo>
                <a:cubicBezTo>
                  <a:pt x="155" y="128"/>
                  <a:pt x="149" y="131"/>
                  <a:pt x="144" y="131"/>
                </a:cubicBezTo>
                <a:close/>
                <a:moveTo>
                  <a:pt x="129" y="74"/>
                </a:moveTo>
                <a:cubicBezTo>
                  <a:pt x="106" y="122"/>
                  <a:pt x="106" y="122"/>
                  <a:pt x="106" y="122"/>
                </a:cubicBezTo>
                <a:cubicBezTo>
                  <a:pt x="108" y="122"/>
                  <a:pt x="108" y="122"/>
                  <a:pt x="108" y="122"/>
                </a:cubicBezTo>
                <a:cubicBezTo>
                  <a:pt x="110" y="121"/>
                  <a:pt x="111" y="120"/>
                  <a:pt x="112" y="119"/>
                </a:cubicBezTo>
                <a:cubicBezTo>
                  <a:pt x="116" y="114"/>
                  <a:pt x="121" y="112"/>
                  <a:pt x="126" y="112"/>
                </a:cubicBezTo>
                <a:cubicBezTo>
                  <a:pt x="130" y="112"/>
                  <a:pt x="135" y="114"/>
                  <a:pt x="139" y="119"/>
                </a:cubicBezTo>
                <a:cubicBezTo>
                  <a:pt x="140" y="121"/>
                  <a:pt x="142" y="122"/>
                  <a:pt x="144" y="122"/>
                </a:cubicBezTo>
                <a:cubicBezTo>
                  <a:pt x="146" y="122"/>
                  <a:pt x="148" y="121"/>
                  <a:pt x="150" y="118"/>
                </a:cubicBezTo>
                <a:cubicBezTo>
                  <a:pt x="153" y="115"/>
                  <a:pt x="156" y="113"/>
                  <a:pt x="160" y="112"/>
                </a:cubicBezTo>
                <a:cubicBezTo>
                  <a:pt x="160" y="75"/>
                  <a:pt x="160" y="75"/>
                  <a:pt x="160" y="75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34" y="75"/>
                  <a:pt x="132" y="75"/>
                  <a:pt x="129" y="74"/>
                </a:cubicBezTo>
                <a:close/>
                <a:moveTo>
                  <a:pt x="10" y="118"/>
                </a:moveTo>
                <a:cubicBezTo>
                  <a:pt x="12" y="121"/>
                  <a:pt x="14" y="122"/>
                  <a:pt x="17" y="122"/>
                </a:cubicBezTo>
                <a:cubicBezTo>
                  <a:pt x="19" y="122"/>
                  <a:pt x="21" y="121"/>
                  <a:pt x="22" y="119"/>
                </a:cubicBezTo>
                <a:cubicBezTo>
                  <a:pt x="25" y="114"/>
                  <a:pt x="30" y="112"/>
                  <a:pt x="35" y="112"/>
                </a:cubicBezTo>
                <a:cubicBezTo>
                  <a:pt x="40" y="112"/>
                  <a:pt x="45" y="114"/>
                  <a:pt x="48" y="119"/>
                </a:cubicBezTo>
                <a:cubicBezTo>
                  <a:pt x="49" y="121"/>
                  <a:pt x="51" y="122"/>
                  <a:pt x="53" y="122"/>
                </a:cubicBezTo>
                <a:cubicBezTo>
                  <a:pt x="55" y="122"/>
                  <a:pt x="55" y="122"/>
                  <a:pt x="55" y="122"/>
                </a:cubicBezTo>
                <a:cubicBezTo>
                  <a:pt x="32" y="74"/>
                  <a:pt x="32" y="74"/>
                  <a:pt x="32" y="74"/>
                </a:cubicBezTo>
                <a:cubicBezTo>
                  <a:pt x="29" y="75"/>
                  <a:pt x="27" y="75"/>
                  <a:pt x="24" y="75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112"/>
                  <a:pt x="0" y="112"/>
                  <a:pt x="0" y="112"/>
                </a:cubicBezTo>
                <a:cubicBezTo>
                  <a:pt x="4" y="113"/>
                  <a:pt x="8" y="115"/>
                  <a:pt x="10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CD6FFC05-D461-27AB-4FB1-9C3D2EA000F0}"/>
              </a:ext>
            </a:extLst>
          </p:cNvPr>
          <p:cNvSpPr>
            <a:spLocks/>
          </p:cNvSpPr>
          <p:nvPr/>
        </p:nvSpPr>
        <p:spPr bwMode="auto">
          <a:xfrm>
            <a:off x="2955926" y="5776913"/>
            <a:ext cx="193675" cy="254000"/>
          </a:xfrm>
          <a:custGeom>
            <a:avLst/>
            <a:gdLst>
              <a:gd name="T0" fmla="*/ 61 w 122"/>
              <a:gd name="T1" fmla="*/ 0 h 160"/>
              <a:gd name="T2" fmla="*/ 29 w 122"/>
              <a:gd name="T3" fmla="*/ 28 h 160"/>
              <a:gd name="T4" fmla="*/ 52 w 122"/>
              <a:gd name="T5" fmla="*/ 28 h 160"/>
              <a:gd name="T6" fmla="*/ 57 w 122"/>
              <a:gd name="T7" fmla="*/ 33 h 160"/>
              <a:gd name="T8" fmla="*/ 52 w 122"/>
              <a:gd name="T9" fmla="*/ 37 h 160"/>
              <a:gd name="T10" fmla="*/ 28 w 122"/>
              <a:gd name="T11" fmla="*/ 37 h 160"/>
              <a:gd name="T12" fmla="*/ 28 w 122"/>
              <a:gd name="T13" fmla="*/ 47 h 160"/>
              <a:gd name="T14" fmla="*/ 52 w 122"/>
              <a:gd name="T15" fmla="*/ 47 h 160"/>
              <a:gd name="T16" fmla="*/ 57 w 122"/>
              <a:gd name="T17" fmla="*/ 52 h 160"/>
              <a:gd name="T18" fmla="*/ 52 w 122"/>
              <a:gd name="T19" fmla="*/ 56 h 160"/>
              <a:gd name="T20" fmla="*/ 28 w 122"/>
              <a:gd name="T21" fmla="*/ 56 h 160"/>
              <a:gd name="T22" fmla="*/ 28 w 122"/>
              <a:gd name="T23" fmla="*/ 65 h 160"/>
              <a:gd name="T24" fmla="*/ 52 w 122"/>
              <a:gd name="T25" fmla="*/ 65 h 160"/>
              <a:gd name="T26" fmla="*/ 57 w 122"/>
              <a:gd name="T27" fmla="*/ 70 h 160"/>
              <a:gd name="T28" fmla="*/ 52 w 122"/>
              <a:gd name="T29" fmla="*/ 75 h 160"/>
              <a:gd name="T30" fmla="*/ 29 w 122"/>
              <a:gd name="T31" fmla="*/ 75 h 160"/>
              <a:gd name="T32" fmla="*/ 57 w 122"/>
              <a:gd name="T33" fmla="*/ 103 h 160"/>
              <a:gd name="T34" fmla="*/ 57 w 122"/>
              <a:gd name="T35" fmla="*/ 112 h 160"/>
              <a:gd name="T36" fmla="*/ 9 w 122"/>
              <a:gd name="T37" fmla="*/ 65 h 160"/>
              <a:gd name="T38" fmla="*/ 9 w 122"/>
              <a:gd name="T39" fmla="*/ 65 h 160"/>
              <a:gd name="T40" fmla="*/ 14 w 122"/>
              <a:gd name="T41" fmla="*/ 65 h 160"/>
              <a:gd name="T42" fmla="*/ 19 w 122"/>
              <a:gd name="T43" fmla="*/ 65 h 160"/>
              <a:gd name="T44" fmla="*/ 19 w 122"/>
              <a:gd name="T45" fmla="*/ 38 h 160"/>
              <a:gd name="T46" fmla="*/ 14 w 122"/>
              <a:gd name="T47" fmla="*/ 37 h 160"/>
              <a:gd name="T48" fmla="*/ 0 w 122"/>
              <a:gd name="T49" fmla="*/ 52 h 160"/>
              <a:gd name="T50" fmla="*/ 0 w 122"/>
              <a:gd name="T51" fmla="*/ 61 h 160"/>
              <a:gd name="T52" fmla="*/ 56 w 122"/>
              <a:gd name="T53" fmla="*/ 122 h 160"/>
              <a:gd name="T54" fmla="*/ 56 w 122"/>
              <a:gd name="T55" fmla="*/ 133 h 160"/>
              <a:gd name="T56" fmla="*/ 37 w 122"/>
              <a:gd name="T57" fmla="*/ 156 h 160"/>
              <a:gd name="T58" fmla="*/ 42 w 122"/>
              <a:gd name="T59" fmla="*/ 160 h 160"/>
              <a:gd name="T60" fmla="*/ 80 w 122"/>
              <a:gd name="T61" fmla="*/ 160 h 160"/>
              <a:gd name="T62" fmla="*/ 84 w 122"/>
              <a:gd name="T63" fmla="*/ 156 h 160"/>
              <a:gd name="T64" fmla="*/ 66 w 122"/>
              <a:gd name="T65" fmla="*/ 133 h 160"/>
              <a:gd name="T66" fmla="*/ 66 w 122"/>
              <a:gd name="T67" fmla="*/ 122 h 160"/>
              <a:gd name="T68" fmla="*/ 122 w 122"/>
              <a:gd name="T69" fmla="*/ 61 h 160"/>
              <a:gd name="T70" fmla="*/ 122 w 122"/>
              <a:gd name="T71" fmla="*/ 52 h 160"/>
              <a:gd name="T72" fmla="*/ 108 w 122"/>
              <a:gd name="T73" fmla="*/ 37 h 160"/>
              <a:gd name="T74" fmla="*/ 104 w 122"/>
              <a:gd name="T75" fmla="*/ 38 h 160"/>
              <a:gd name="T76" fmla="*/ 104 w 122"/>
              <a:gd name="T77" fmla="*/ 65 h 160"/>
              <a:gd name="T78" fmla="*/ 108 w 122"/>
              <a:gd name="T79" fmla="*/ 65 h 160"/>
              <a:gd name="T80" fmla="*/ 113 w 122"/>
              <a:gd name="T81" fmla="*/ 65 h 160"/>
              <a:gd name="T82" fmla="*/ 113 w 122"/>
              <a:gd name="T83" fmla="*/ 65 h 160"/>
              <a:gd name="T84" fmla="*/ 66 w 122"/>
              <a:gd name="T85" fmla="*/ 112 h 160"/>
              <a:gd name="T86" fmla="*/ 66 w 122"/>
              <a:gd name="T87" fmla="*/ 103 h 160"/>
              <a:gd name="T88" fmla="*/ 93 w 122"/>
              <a:gd name="T89" fmla="*/ 75 h 160"/>
              <a:gd name="T90" fmla="*/ 70 w 122"/>
              <a:gd name="T91" fmla="*/ 75 h 160"/>
              <a:gd name="T92" fmla="*/ 66 w 122"/>
              <a:gd name="T93" fmla="*/ 70 h 160"/>
              <a:gd name="T94" fmla="*/ 70 w 122"/>
              <a:gd name="T95" fmla="*/ 65 h 160"/>
              <a:gd name="T96" fmla="*/ 94 w 122"/>
              <a:gd name="T97" fmla="*/ 65 h 160"/>
              <a:gd name="T98" fmla="*/ 94 w 122"/>
              <a:gd name="T99" fmla="*/ 56 h 160"/>
              <a:gd name="T100" fmla="*/ 70 w 122"/>
              <a:gd name="T101" fmla="*/ 56 h 160"/>
              <a:gd name="T102" fmla="*/ 66 w 122"/>
              <a:gd name="T103" fmla="*/ 52 h 160"/>
              <a:gd name="T104" fmla="*/ 70 w 122"/>
              <a:gd name="T105" fmla="*/ 47 h 160"/>
              <a:gd name="T106" fmla="*/ 94 w 122"/>
              <a:gd name="T107" fmla="*/ 47 h 160"/>
              <a:gd name="T108" fmla="*/ 94 w 122"/>
              <a:gd name="T109" fmla="*/ 37 h 160"/>
              <a:gd name="T110" fmla="*/ 70 w 122"/>
              <a:gd name="T111" fmla="*/ 37 h 160"/>
              <a:gd name="T112" fmla="*/ 66 w 122"/>
              <a:gd name="T113" fmla="*/ 33 h 160"/>
              <a:gd name="T114" fmla="*/ 70 w 122"/>
              <a:gd name="T115" fmla="*/ 28 h 160"/>
              <a:gd name="T116" fmla="*/ 93 w 122"/>
              <a:gd name="T117" fmla="*/ 28 h 160"/>
              <a:gd name="T118" fmla="*/ 61 w 122"/>
              <a:gd name="T11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2" h="160">
                <a:moveTo>
                  <a:pt x="61" y="0"/>
                </a:moveTo>
                <a:cubicBezTo>
                  <a:pt x="44" y="0"/>
                  <a:pt x="31" y="12"/>
                  <a:pt x="29" y="28"/>
                </a:cubicBezTo>
                <a:cubicBezTo>
                  <a:pt x="52" y="28"/>
                  <a:pt x="52" y="28"/>
                  <a:pt x="52" y="28"/>
                </a:cubicBezTo>
                <a:cubicBezTo>
                  <a:pt x="54" y="28"/>
                  <a:pt x="57" y="31"/>
                  <a:pt x="57" y="33"/>
                </a:cubicBezTo>
                <a:cubicBezTo>
                  <a:pt x="57" y="35"/>
                  <a:pt x="54" y="37"/>
                  <a:pt x="52" y="37"/>
                </a:cubicBezTo>
                <a:cubicBezTo>
                  <a:pt x="28" y="37"/>
                  <a:pt x="28" y="37"/>
                  <a:pt x="28" y="37"/>
                </a:cubicBezTo>
                <a:cubicBezTo>
                  <a:pt x="28" y="47"/>
                  <a:pt x="28" y="47"/>
                  <a:pt x="28" y="47"/>
                </a:cubicBezTo>
                <a:cubicBezTo>
                  <a:pt x="52" y="47"/>
                  <a:pt x="52" y="47"/>
                  <a:pt x="52" y="47"/>
                </a:cubicBezTo>
                <a:cubicBezTo>
                  <a:pt x="54" y="47"/>
                  <a:pt x="57" y="49"/>
                  <a:pt x="57" y="52"/>
                </a:cubicBezTo>
                <a:cubicBezTo>
                  <a:pt x="57" y="54"/>
                  <a:pt x="54" y="56"/>
                  <a:pt x="52" y="56"/>
                </a:cubicBezTo>
                <a:cubicBezTo>
                  <a:pt x="28" y="56"/>
                  <a:pt x="28" y="56"/>
                  <a:pt x="28" y="56"/>
                </a:cubicBezTo>
                <a:cubicBezTo>
                  <a:pt x="28" y="65"/>
                  <a:pt x="28" y="65"/>
                  <a:pt x="28" y="65"/>
                </a:cubicBezTo>
                <a:cubicBezTo>
                  <a:pt x="52" y="65"/>
                  <a:pt x="52" y="65"/>
                  <a:pt x="52" y="65"/>
                </a:cubicBezTo>
                <a:cubicBezTo>
                  <a:pt x="54" y="65"/>
                  <a:pt x="57" y="68"/>
                  <a:pt x="57" y="70"/>
                </a:cubicBezTo>
                <a:cubicBezTo>
                  <a:pt x="57" y="73"/>
                  <a:pt x="54" y="75"/>
                  <a:pt x="52" y="75"/>
                </a:cubicBezTo>
                <a:cubicBezTo>
                  <a:pt x="29" y="75"/>
                  <a:pt x="29" y="75"/>
                  <a:pt x="29" y="75"/>
                </a:cubicBezTo>
                <a:cubicBezTo>
                  <a:pt x="31" y="89"/>
                  <a:pt x="42" y="101"/>
                  <a:pt x="57" y="103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32" y="110"/>
                  <a:pt x="12" y="90"/>
                  <a:pt x="9" y="65"/>
                </a:cubicBezTo>
                <a:cubicBezTo>
                  <a:pt x="9" y="65"/>
                  <a:pt x="9" y="65"/>
                  <a:pt x="9" y="65"/>
                </a:cubicBezTo>
                <a:cubicBezTo>
                  <a:pt x="11" y="65"/>
                  <a:pt x="13" y="65"/>
                  <a:pt x="14" y="65"/>
                </a:cubicBezTo>
                <a:cubicBezTo>
                  <a:pt x="16" y="65"/>
                  <a:pt x="17" y="65"/>
                  <a:pt x="19" y="65"/>
                </a:cubicBezTo>
                <a:cubicBezTo>
                  <a:pt x="19" y="38"/>
                  <a:pt x="19" y="38"/>
                  <a:pt x="19" y="38"/>
                </a:cubicBezTo>
                <a:cubicBezTo>
                  <a:pt x="18" y="38"/>
                  <a:pt x="16" y="37"/>
                  <a:pt x="14" y="37"/>
                </a:cubicBezTo>
                <a:cubicBezTo>
                  <a:pt x="6" y="37"/>
                  <a:pt x="0" y="44"/>
                  <a:pt x="0" y="52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93"/>
                  <a:pt x="25" y="120"/>
                  <a:pt x="56" y="122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45" y="135"/>
                  <a:pt x="37" y="145"/>
                  <a:pt x="37" y="156"/>
                </a:cubicBezTo>
                <a:cubicBezTo>
                  <a:pt x="37" y="158"/>
                  <a:pt x="39" y="160"/>
                  <a:pt x="42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3" y="160"/>
                  <a:pt x="84" y="158"/>
                  <a:pt x="84" y="156"/>
                </a:cubicBezTo>
                <a:cubicBezTo>
                  <a:pt x="84" y="145"/>
                  <a:pt x="76" y="135"/>
                  <a:pt x="66" y="133"/>
                </a:cubicBezTo>
                <a:cubicBezTo>
                  <a:pt x="66" y="122"/>
                  <a:pt x="66" y="122"/>
                  <a:pt x="66" y="122"/>
                </a:cubicBezTo>
                <a:cubicBezTo>
                  <a:pt x="97" y="120"/>
                  <a:pt x="122" y="93"/>
                  <a:pt x="122" y="61"/>
                </a:cubicBezTo>
                <a:cubicBezTo>
                  <a:pt x="122" y="52"/>
                  <a:pt x="122" y="52"/>
                  <a:pt x="122" y="52"/>
                </a:cubicBezTo>
                <a:cubicBezTo>
                  <a:pt x="122" y="44"/>
                  <a:pt x="116" y="37"/>
                  <a:pt x="108" y="37"/>
                </a:cubicBezTo>
                <a:cubicBezTo>
                  <a:pt x="106" y="37"/>
                  <a:pt x="105" y="38"/>
                  <a:pt x="104" y="38"/>
                </a:cubicBezTo>
                <a:cubicBezTo>
                  <a:pt x="104" y="65"/>
                  <a:pt x="104" y="65"/>
                  <a:pt x="104" y="65"/>
                </a:cubicBezTo>
                <a:cubicBezTo>
                  <a:pt x="105" y="65"/>
                  <a:pt x="107" y="65"/>
                  <a:pt x="108" y="65"/>
                </a:cubicBezTo>
                <a:cubicBezTo>
                  <a:pt x="110" y="65"/>
                  <a:pt x="111" y="65"/>
                  <a:pt x="113" y="65"/>
                </a:cubicBezTo>
                <a:cubicBezTo>
                  <a:pt x="113" y="65"/>
                  <a:pt x="113" y="65"/>
                  <a:pt x="113" y="65"/>
                </a:cubicBezTo>
                <a:cubicBezTo>
                  <a:pt x="111" y="90"/>
                  <a:pt x="91" y="110"/>
                  <a:pt x="66" y="112"/>
                </a:cubicBezTo>
                <a:cubicBezTo>
                  <a:pt x="66" y="103"/>
                  <a:pt x="66" y="103"/>
                  <a:pt x="66" y="103"/>
                </a:cubicBezTo>
                <a:cubicBezTo>
                  <a:pt x="80" y="101"/>
                  <a:pt x="91" y="89"/>
                  <a:pt x="93" y="75"/>
                </a:cubicBezTo>
                <a:cubicBezTo>
                  <a:pt x="70" y="75"/>
                  <a:pt x="70" y="75"/>
                  <a:pt x="70" y="75"/>
                </a:cubicBezTo>
                <a:cubicBezTo>
                  <a:pt x="68" y="75"/>
                  <a:pt x="66" y="73"/>
                  <a:pt x="66" y="70"/>
                </a:cubicBezTo>
                <a:cubicBezTo>
                  <a:pt x="66" y="67"/>
                  <a:pt x="68" y="65"/>
                  <a:pt x="70" y="65"/>
                </a:cubicBezTo>
                <a:cubicBezTo>
                  <a:pt x="94" y="65"/>
                  <a:pt x="94" y="65"/>
                  <a:pt x="94" y="65"/>
                </a:cubicBezTo>
                <a:cubicBezTo>
                  <a:pt x="94" y="56"/>
                  <a:pt x="94" y="56"/>
                  <a:pt x="94" y="56"/>
                </a:cubicBezTo>
                <a:cubicBezTo>
                  <a:pt x="70" y="56"/>
                  <a:pt x="70" y="56"/>
                  <a:pt x="70" y="56"/>
                </a:cubicBezTo>
                <a:cubicBezTo>
                  <a:pt x="68" y="56"/>
                  <a:pt x="66" y="54"/>
                  <a:pt x="66" y="52"/>
                </a:cubicBezTo>
                <a:cubicBezTo>
                  <a:pt x="66" y="49"/>
                  <a:pt x="68" y="47"/>
                  <a:pt x="70" y="47"/>
                </a:cubicBezTo>
                <a:cubicBezTo>
                  <a:pt x="94" y="47"/>
                  <a:pt x="94" y="47"/>
                  <a:pt x="94" y="47"/>
                </a:cubicBezTo>
                <a:cubicBezTo>
                  <a:pt x="94" y="37"/>
                  <a:pt x="94" y="37"/>
                  <a:pt x="94" y="37"/>
                </a:cubicBezTo>
                <a:cubicBezTo>
                  <a:pt x="70" y="37"/>
                  <a:pt x="70" y="37"/>
                  <a:pt x="70" y="37"/>
                </a:cubicBezTo>
                <a:cubicBezTo>
                  <a:pt x="68" y="37"/>
                  <a:pt x="66" y="35"/>
                  <a:pt x="66" y="33"/>
                </a:cubicBezTo>
                <a:cubicBezTo>
                  <a:pt x="66" y="31"/>
                  <a:pt x="68" y="28"/>
                  <a:pt x="70" y="28"/>
                </a:cubicBezTo>
                <a:cubicBezTo>
                  <a:pt x="93" y="28"/>
                  <a:pt x="93" y="28"/>
                  <a:pt x="93" y="28"/>
                </a:cubicBezTo>
                <a:cubicBezTo>
                  <a:pt x="91" y="12"/>
                  <a:pt x="77" y="0"/>
                  <a:pt x="6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5D1D2230-7688-5F32-17D6-E702FA520577}"/>
              </a:ext>
            </a:extLst>
          </p:cNvPr>
          <p:cNvSpPr>
            <a:spLocks noEditPoints="1"/>
          </p:cNvSpPr>
          <p:nvPr/>
        </p:nvSpPr>
        <p:spPr bwMode="auto">
          <a:xfrm>
            <a:off x="730251" y="5227638"/>
            <a:ext cx="254000" cy="252413"/>
          </a:xfrm>
          <a:custGeom>
            <a:avLst/>
            <a:gdLst>
              <a:gd name="T0" fmla="*/ 158 w 160"/>
              <a:gd name="T1" fmla="*/ 0 h 159"/>
              <a:gd name="T2" fmla="*/ 156 w 160"/>
              <a:gd name="T3" fmla="*/ 0 h 159"/>
              <a:gd name="T4" fmla="*/ 153 w 160"/>
              <a:gd name="T5" fmla="*/ 0 h 159"/>
              <a:gd name="T6" fmla="*/ 147 w 160"/>
              <a:gd name="T7" fmla="*/ 3 h 159"/>
              <a:gd name="T8" fmla="*/ 139 w 160"/>
              <a:gd name="T9" fmla="*/ 5 h 159"/>
              <a:gd name="T10" fmla="*/ 133 w 160"/>
              <a:gd name="T11" fmla="*/ 4 h 159"/>
              <a:gd name="T12" fmla="*/ 116 w 160"/>
              <a:gd name="T13" fmla="*/ 2 h 159"/>
              <a:gd name="T14" fmla="*/ 80 w 160"/>
              <a:gd name="T15" fmla="*/ 16 h 159"/>
              <a:gd name="T16" fmla="*/ 80 w 160"/>
              <a:gd name="T17" fmla="*/ 17 h 159"/>
              <a:gd name="T18" fmla="*/ 80 w 160"/>
              <a:gd name="T19" fmla="*/ 16 h 159"/>
              <a:gd name="T20" fmla="*/ 44 w 160"/>
              <a:gd name="T21" fmla="*/ 2 h 159"/>
              <a:gd name="T22" fmla="*/ 27 w 160"/>
              <a:gd name="T23" fmla="*/ 4 h 159"/>
              <a:gd name="T24" fmla="*/ 21 w 160"/>
              <a:gd name="T25" fmla="*/ 5 h 159"/>
              <a:gd name="T26" fmla="*/ 13 w 160"/>
              <a:gd name="T27" fmla="*/ 3 h 159"/>
              <a:gd name="T28" fmla="*/ 7 w 160"/>
              <a:gd name="T29" fmla="*/ 0 h 159"/>
              <a:gd name="T30" fmla="*/ 5 w 160"/>
              <a:gd name="T31" fmla="*/ 0 h 159"/>
              <a:gd name="T32" fmla="*/ 2 w 160"/>
              <a:gd name="T33" fmla="*/ 0 h 159"/>
              <a:gd name="T34" fmla="*/ 0 w 160"/>
              <a:gd name="T35" fmla="*/ 4 h 159"/>
              <a:gd name="T36" fmla="*/ 0 w 160"/>
              <a:gd name="T37" fmla="*/ 32 h 159"/>
              <a:gd name="T38" fmla="*/ 43 w 160"/>
              <a:gd name="T39" fmla="*/ 74 h 159"/>
              <a:gd name="T40" fmla="*/ 50 w 160"/>
              <a:gd name="T41" fmla="*/ 74 h 159"/>
              <a:gd name="T42" fmla="*/ 80 w 160"/>
              <a:gd name="T43" fmla="*/ 59 h 159"/>
              <a:gd name="T44" fmla="*/ 111 w 160"/>
              <a:gd name="T45" fmla="*/ 74 h 159"/>
              <a:gd name="T46" fmla="*/ 118 w 160"/>
              <a:gd name="T47" fmla="*/ 74 h 159"/>
              <a:gd name="T48" fmla="*/ 160 w 160"/>
              <a:gd name="T49" fmla="*/ 32 h 159"/>
              <a:gd name="T50" fmla="*/ 160 w 160"/>
              <a:gd name="T51" fmla="*/ 4 h 159"/>
              <a:gd name="T52" fmla="*/ 158 w 160"/>
              <a:gd name="T53" fmla="*/ 0 h 159"/>
              <a:gd name="T54" fmla="*/ 71 w 160"/>
              <a:gd name="T55" fmla="*/ 38 h 159"/>
              <a:gd name="T56" fmla="*/ 68 w 160"/>
              <a:gd name="T57" fmla="*/ 45 h 159"/>
              <a:gd name="T58" fmla="*/ 50 w 160"/>
              <a:gd name="T59" fmla="*/ 56 h 159"/>
              <a:gd name="T60" fmla="*/ 43 w 160"/>
              <a:gd name="T61" fmla="*/ 56 h 159"/>
              <a:gd name="T62" fmla="*/ 19 w 160"/>
              <a:gd name="T63" fmla="*/ 32 h 159"/>
              <a:gd name="T64" fmla="*/ 19 w 160"/>
              <a:gd name="T65" fmla="*/ 28 h 159"/>
              <a:gd name="T66" fmla="*/ 20 w 160"/>
              <a:gd name="T67" fmla="*/ 28 h 159"/>
              <a:gd name="T68" fmla="*/ 24 w 160"/>
              <a:gd name="T69" fmla="*/ 24 h 159"/>
              <a:gd name="T70" fmla="*/ 33 w 160"/>
              <a:gd name="T71" fmla="*/ 22 h 159"/>
              <a:gd name="T72" fmla="*/ 44 w 160"/>
              <a:gd name="T73" fmla="*/ 21 h 159"/>
              <a:gd name="T74" fmla="*/ 66 w 160"/>
              <a:gd name="T75" fmla="*/ 29 h 159"/>
              <a:gd name="T76" fmla="*/ 70 w 160"/>
              <a:gd name="T77" fmla="*/ 33 h 159"/>
              <a:gd name="T78" fmla="*/ 71 w 160"/>
              <a:gd name="T79" fmla="*/ 38 h 159"/>
              <a:gd name="T80" fmla="*/ 141 w 160"/>
              <a:gd name="T81" fmla="*/ 32 h 159"/>
              <a:gd name="T82" fmla="*/ 118 w 160"/>
              <a:gd name="T83" fmla="*/ 55 h 159"/>
              <a:gd name="T84" fmla="*/ 110 w 160"/>
              <a:gd name="T85" fmla="*/ 55 h 159"/>
              <a:gd name="T86" fmla="*/ 92 w 160"/>
              <a:gd name="T87" fmla="*/ 44 h 159"/>
              <a:gd name="T88" fmla="*/ 89 w 160"/>
              <a:gd name="T89" fmla="*/ 37 h 159"/>
              <a:gd name="T90" fmla="*/ 91 w 160"/>
              <a:gd name="T91" fmla="*/ 32 h 159"/>
              <a:gd name="T92" fmla="*/ 94 w 160"/>
              <a:gd name="T93" fmla="*/ 29 h 159"/>
              <a:gd name="T94" fmla="*/ 116 w 160"/>
              <a:gd name="T95" fmla="*/ 20 h 159"/>
              <a:gd name="T96" fmla="*/ 128 w 160"/>
              <a:gd name="T97" fmla="*/ 22 h 159"/>
              <a:gd name="T98" fmla="*/ 137 w 160"/>
              <a:gd name="T99" fmla="*/ 23 h 159"/>
              <a:gd name="T100" fmla="*/ 141 w 160"/>
              <a:gd name="T101" fmla="*/ 28 h 159"/>
              <a:gd name="T102" fmla="*/ 141 w 160"/>
              <a:gd name="T103" fmla="*/ 32 h 159"/>
              <a:gd name="T104" fmla="*/ 0 w 160"/>
              <a:gd name="T105" fmla="*/ 150 h 159"/>
              <a:gd name="T106" fmla="*/ 10 w 160"/>
              <a:gd name="T107" fmla="*/ 159 h 159"/>
              <a:gd name="T108" fmla="*/ 19 w 160"/>
              <a:gd name="T109" fmla="*/ 150 h 159"/>
              <a:gd name="T110" fmla="*/ 19 w 160"/>
              <a:gd name="T111" fmla="*/ 131 h 159"/>
              <a:gd name="T112" fmla="*/ 0 w 160"/>
              <a:gd name="T113" fmla="*/ 131 h 159"/>
              <a:gd name="T114" fmla="*/ 0 w 160"/>
              <a:gd name="T115" fmla="*/ 150 h 159"/>
              <a:gd name="T116" fmla="*/ 0 w 160"/>
              <a:gd name="T117" fmla="*/ 61 h 159"/>
              <a:gd name="T118" fmla="*/ 0 w 160"/>
              <a:gd name="T119" fmla="*/ 121 h 159"/>
              <a:gd name="T120" fmla="*/ 19 w 160"/>
              <a:gd name="T121" fmla="*/ 121 h 159"/>
              <a:gd name="T122" fmla="*/ 19 w 160"/>
              <a:gd name="T123" fmla="*/ 78 h 159"/>
              <a:gd name="T124" fmla="*/ 0 w 160"/>
              <a:gd name="T125" fmla="*/ 61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59">
                <a:moveTo>
                  <a:pt x="158" y="0"/>
                </a:moveTo>
                <a:cubicBezTo>
                  <a:pt x="157" y="0"/>
                  <a:pt x="156" y="0"/>
                  <a:pt x="156" y="0"/>
                </a:cubicBezTo>
                <a:cubicBezTo>
                  <a:pt x="155" y="0"/>
                  <a:pt x="154" y="0"/>
                  <a:pt x="153" y="0"/>
                </a:cubicBezTo>
                <a:cubicBezTo>
                  <a:pt x="147" y="3"/>
                  <a:pt x="147" y="3"/>
                  <a:pt x="147" y="3"/>
                </a:cubicBezTo>
                <a:cubicBezTo>
                  <a:pt x="144" y="5"/>
                  <a:pt x="142" y="5"/>
                  <a:pt x="139" y="5"/>
                </a:cubicBezTo>
                <a:cubicBezTo>
                  <a:pt x="137" y="5"/>
                  <a:pt x="135" y="5"/>
                  <a:pt x="133" y="4"/>
                </a:cubicBezTo>
                <a:cubicBezTo>
                  <a:pt x="127" y="3"/>
                  <a:pt x="122" y="2"/>
                  <a:pt x="116" y="2"/>
                </a:cubicBezTo>
                <a:cubicBezTo>
                  <a:pt x="103" y="2"/>
                  <a:pt x="90" y="7"/>
                  <a:pt x="80" y="16"/>
                </a:cubicBezTo>
                <a:cubicBezTo>
                  <a:pt x="80" y="17"/>
                  <a:pt x="80" y="17"/>
                  <a:pt x="80" y="17"/>
                </a:cubicBezTo>
                <a:cubicBezTo>
                  <a:pt x="80" y="16"/>
                  <a:pt x="80" y="16"/>
                  <a:pt x="80" y="16"/>
                </a:cubicBezTo>
                <a:cubicBezTo>
                  <a:pt x="70" y="7"/>
                  <a:pt x="58" y="2"/>
                  <a:pt x="44" y="2"/>
                </a:cubicBezTo>
                <a:cubicBezTo>
                  <a:pt x="38" y="2"/>
                  <a:pt x="33" y="3"/>
                  <a:pt x="27" y="4"/>
                </a:cubicBezTo>
                <a:cubicBezTo>
                  <a:pt x="25" y="5"/>
                  <a:pt x="23" y="5"/>
                  <a:pt x="21" y="5"/>
                </a:cubicBezTo>
                <a:cubicBezTo>
                  <a:pt x="18" y="5"/>
                  <a:pt x="16" y="5"/>
                  <a:pt x="13" y="3"/>
                </a:cubicBezTo>
                <a:cubicBezTo>
                  <a:pt x="7" y="0"/>
                  <a:pt x="7" y="0"/>
                  <a:pt x="7" y="0"/>
                </a:cubicBezTo>
                <a:cubicBezTo>
                  <a:pt x="6" y="0"/>
                  <a:pt x="5" y="0"/>
                  <a:pt x="5" y="0"/>
                </a:cubicBezTo>
                <a:cubicBezTo>
                  <a:pt x="4" y="0"/>
                  <a:pt x="3" y="0"/>
                  <a:pt x="2" y="0"/>
                </a:cubicBezTo>
                <a:cubicBezTo>
                  <a:pt x="1" y="1"/>
                  <a:pt x="0" y="2"/>
                  <a:pt x="0" y="4"/>
                </a:cubicBezTo>
                <a:cubicBezTo>
                  <a:pt x="0" y="32"/>
                  <a:pt x="0" y="32"/>
                  <a:pt x="0" y="32"/>
                </a:cubicBezTo>
                <a:cubicBezTo>
                  <a:pt x="1" y="55"/>
                  <a:pt x="20" y="74"/>
                  <a:pt x="43" y="74"/>
                </a:cubicBezTo>
                <a:cubicBezTo>
                  <a:pt x="50" y="74"/>
                  <a:pt x="50" y="74"/>
                  <a:pt x="50" y="74"/>
                </a:cubicBezTo>
                <a:cubicBezTo>
                  <a:pt x="62" y="74"/>
                  <a:pt x="73" y="69"/>
                  <a:pt x="80" y="59"/>
                </a:cubicBezTo>
                <a:cubicBezTo>
                  <a:pt x="87" y="69"/>
                  <a:pt x="98" y="74"/>
                  <a:pt x="111" y="74"/>
                </a:cubicBezTo>
                <a:cubicBezTo>
                  <a:pt x="118" y="74"/>
                  <a:pt x="118" y="74"/>
                  <a:pt x="118" y="74"/>
                </a:cubicBezTo>
                <a:cubicBezTo>
                  <a:pt x="141" y="74"/>
                  <a:pt x="160" y="55"/>
                  <a:pt x="160" y="32"/>
                </a:cubicBezTo>
                <a:cubicBezTo>
                  <a:pt x="160" y="4"/>
                  <a:pt x="160" y="4"/>
                  <a:pt x="160" y="4"/>
                </a:cubicBezTo>
                <a:cubicBezTo>
                  <a:pt x="160" y="2"/>
                  <a:pt x="159" y="1"/>
                  <a:pt x="158" y="0"/>
                </a:cubicBezTo>
                <a:close/>
                <a:moveTo>
                  <a:pt x="71" y="38"/>
                </a:moveTo>
                <a:cubicBezTo>
                  <a:pt x="68" y="45"/>
                  <a:pt x="68" y="45"/>
                  <a:pt x="68" y="45"/>
                </a:cubicBezTo>
                <a:cubicBezTo>
                  <a:pt x="64" y="52"/>
                  <a:pt x="58" y="56"/>
                  <a:pt x="50" y="56"/>
                </a:cubicBezTo>
                <a:cubicBezTo>
                  <a:pt x="43" y="56"/>
                  <a:pt x="43" y="56"/>
                  <a:pt x="43" y="56"/>
                </a:cubicBezTo>
                <a:cubicBezTo>
                  <a:pt x="30" y="56"/>
                  <a:pt x="19" y="45"/>
                  <a:pt x="19" y="32"/>
                </a:cubicBezTo>
                <a:cubicBezTo>
                  <a:pt x="19" y="28"/>
                  <a:pt x="19" y="28"/>
                  <a:pt x="19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6"/>
                  <a:pt x="21" y="24"/>
                  <a:pt x="24" y="24"/>
                </a:cubicBezTo>
                <a:cubicBezTo>
                  <a:pt x="27" y="24"/>
                  <a:pt x="30" y="23"/>
                  <a:pt x="33" y="22"/>
                </a:cubicBezTo>
                <a:cubicBezTo>
                  <a:pt x="37" y="21"/>
                  <a:pt x="41" y="21"/>
                  <a:pt x="44" y="21"/>
                </a:cubicBezTo>
                <a:cubicBezTo>
                  <a:pt x="50" y="21"/>
                  <a:pt x="59" y="22"/>
                  <a:pt x="66" y="29"/>
                </a:cubicBezTo>
                <a:cubicBezTo>
                  <a:pt x="70" y="33"/>
                  <a:pt x="70" y="33"/>
                  <a:pt x="70" y="33"/>
                </a:cubicBezTo>
                <a:cubicBezTo>
                  <a:pt x="71" y="34"/>
                  <a:pt x="72" y="36"/>
                  <a:pt x="71" y="38"/>
                </a:cubicBezTo>
                <a:close/>
                <a:moveTo>
                  <a:pt x="141" y="32"/>
                </a:moveTo>
                <a:cubicBezTo>
                  <a:pt x="141" y="44"/>
                  <a:pt x="130" y="55"/>
                  <a:pt x="118" y="55"/>
                </a:cubicBezTo>
                <a:cubicBezTo>
                  <a:pt x="110" y="55"/>
                  <a:pt x="110" y="55"/>
                  <a:pt x="110" y="55"/>
                </a:cubicBezTo>
                <a:cubicBezTo>
                  <a:pt x="103" y="55"/>
                  <a:pt x="96" y="51"/>
                  <a:pt x="92" y="44"/>
                </a:cubicBezTo>
                <a:cubicBezTo>
                  <a:pt x="89" y="37"/>
                  <a:pt x="89" y="37"/>
                  <a:pt x="89" y="37"/>
                </a:cubicBezTo>
                <a:cubicBezTo>
                  <a:pt x="89" y="36"/>
                  <a:pt x="89" y="34"/>
                  <a:pt x="91" y="32"/>
                </a:cubicBezTo>
                <a:cubicBezTo>
                  <a:pt x="94" y="29"/>
                  <a:pt x="94" y="29"/>
                  <a:pt x="94" y="29"/>
                </a:cubicBezTo>
                <a:cubicBezTo>
                  <a:pt x="101" y="22"/>
                  <a:pt x="110" y="20"/>
                  <a:pt x="116" y="20"/>
                </a:cubicBezTo>
                <a:cubicBezTo>
                  <a:pt x="120" y="20"/>
                  <a:pt x="124" y="21"/>
                  <a:pt x="128" y="22"/>
                </a:cubicBezTo>
                <a:cubicBezTo>
                  <a:pt x="131" y="23"/>
                  <a:pt x="134" y="23"/>
                  <a:pt x="137" y="23"/>
                </a:cubicBezTo>
                <a:cubicBezTo>
                  <a:pt x="139" y="23"/>
                  <a:pt x="141" y="26"/>
                  <a:pt x="141" y="28"/>
                </a:cubicBezTo>
                <a:lnTo>
                  <a:pt x="141" y="32"/>
                </a:lnTo>
                <a:close/>
                <a:moveTo>
                  <a:pt x="0" y="150"/>
                </a:moveTo>
                <a:cubicBezTo>
                  <a:pt x="0" y="155"/>
                  <a:pt x="5" y="159"/>
                  <a:pt x="10" y="159"/>
                </a:cubicBezTo>
                <a:cubicBezTo>
                  <a:pt x="15" y="159"/>
                  <a:pt x="19" y="155"/>
                  <a:pt x="19" y="150"/>
                </a:cubicBezTo>
                <a:cubicBezTo>
                  <a:pt x="19" y="131"/>
                  <a:pt x="19" y="131"/>
                  <a:pt x="19" y="131"/>
                </a:cubicBezTo>
                <a:cubicBezTo>
                  <a:pt x="0" y="131"/>
                  <a:pt x="0" y="131"/>
                  <a:pt x="0" y="131"/>
                </a:cubicBezTo>
                <a:lnTo>
                  <a:pt x="0" y="150"/>
                </a:lnTo>
                <a:close/>
                <a:moveTo>
                  <a:pt x="0" y="61"/>
                </a:moveTo>
                <a:cubicBezTo>
                  <a:pt x="0" y="121"/>
                  <a:pt x="0" y="121"/>
                  <a:pt x="0" y="121"/>
                </a:cubicBezTo>
                <a:cubicBezTo>
                  <a:pt x="19" y="121"/>
                  <a:pt x="19" y="121"/>
                  <a:pt x="19" y="121"/>
                </a:cubicBezTo>
                <a:cubicBezTo>
                  <a:pt x="19" y="78"/>
                  <a:pt x="19" y="78"/>
                  <a:pt x="19" y="78"/>
                </a:cubicBezTo>
                <a:cubicBezTo>
                  <a:pt x="12" y="74"/>
                  <a:pt x="5" y="68"/>
                  <a:pt x="0" y="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5894ADE3-5F90-8EC7-9738-08CDD589DE64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5226050"/>
            <a:ext cx="254000" cy="254000"/>
          </a:xfrm>
          <a:custGeom>
            <a:avLst/>
            <a:gdLst>
              <a:gd name="T0" fmla="*/ 57 w 160"/>
              <a:gd name="T1" fmla="*/ 157 h 160"/>
              <a:gd name="T2" fmla="*/ 61 w 160"/>
              <a:gd name="T3" fmla="*/ 160 h 160"/>
              <a:gd name="T4" fmla="*/ 98 w 160"/>
              <a:gd name="T5" fmla="*/ 160 h 160"/>
              <a:gd name="T6" fmla="*/ 102 w 160"/>
              <a:gd name="T7" fmla="*/ 157 h 160"/>
              <a:gd name="T8" fmla="*/ 113 w 160"/>
              <a:gd name="T9" fmla="*/ 141 h 160"/>
              <a:gd name="T10" fmla="*/ 45 w 160"/>
              <a:gd name="T11" fmla="*/ 141 h 160"/>
              <a:gd name="T12" fmla="*/ 57 w 160"/>
              <a:gd name="T13" fmla="*/ 157 h 160"/>
              <a:gd name="T14" fmla="*/ 158 w 160"/>
              <a:gd name="T15" fmla="*/ 57 h 160"/>
              <a:gd name="T16" fmla="*/ 141 w 160"/>
              <a:gd name="T17" fmla="*/ 46 h 160"/>
              <a:gd name="T18" fmla="*/ 141 w 160"/>
              <a:gd name="T19" fmla="*/ 113 h 160"/>
              <a:gd name="T20" fmla="*/ 158 w 160"/>
              <a:gd name="T21" fmla="*/ 102 h 160"/>
              <a:gd name="T22" fmla="*/ 160 w 160"/>
              <a:gd name="T23" fmla="*/ 98 h 160"/>
              <a:gd name="T24" fmla="*/ 160 w 160"/>
              <a:gd name="T25" fmla="*/ 61 h 160"/>
              <a:gd name="T26" fmla="*/ 158 w 160"/>
              <a:gd name="T27" fmla="*/ 57 h 160"/>
              <a:gd name="T28" fmla="*/ 102 w 160"/>
              <a:gd name="T29" fmla="*/ 2 h 160"/>
              <a:gd name="T30" fmla="*/ 98 w 160"/>
              <a:gd name="T31" fmla="*/ 0 h 160"/>
              <a:gd name="T32" fmla="*/ 61 w 160"/>
              <a:gd name="T33" fmla="*/ 0 h 160"/>
              <a:gd name="T34" fmla="*/ 57 w 160"/>
              <a:gd name="T35" fmla="*/ 2 h 160"/>
              <a:gd name="T36" fmla="*/ 45 w 160"/>
              <a:gd name="T37" fmla="*/ 19 h 160"/>
              <a:gd name="T38" fmla="*/ 113 w 160"/>
              <a:gd name="T39" fmla="*/ 19 h 160"/>
              <a:gd name="T40" fmla="*/ 102 w 160"/>
              <a:gd name="T41" fmla="*/ 2 h 160"/>
              <a:gd name="T42" fmla="*/ 0 w 160"/>
              <a:gd name="T43" fmla="*/ 61 h 160"/>
              <a:gd name="T44" fmla="*/ 0 w 160"/>
              <a:gd name="T45" fmla="*/ 98 h 160"/>
              <a:gd name="T46" fmla="*/ 2 w 160"/>
              <a:gd name="T47" fmla="*/ 102 h 160"/>
              <a:gd name="T48" fmla="*/ 19 w 160"/>
              <a:gd name="T49" fmla="*/ 113 h 160"/>
              <a:gd name="T50" fmla="*/ 19 w 160"/>
              <a:gd name="T51" fmla="*/ 46 h 160"/>
              <a:gd name="T52" fmla="*/ 2 w 160"/>
              <a:gd name="T53" fmla="*/ 57 h 160"/>
              <a:gd name="T54" fmla="*/ 0 w 160"/>
              <a:gd name="T55" fmla="*/ 61 h 160"/>
              <a:gd name="T56" fmla="*/ 117 w 160"/>
              <a:gd name="T57" fmla="*/ 28 h 160"/>
              <a:gd name="T58" fmla="*/ 42 w 160"/>
              <a:gd name="T59" fmla="*/ 28 h 160"/>
              <a:gd name="T60" fmla="*/ 27 w 160"/>
              <a:gd name="T61" fmla="*/ 42 h 160"/>
              <a:gd name="T62" fmla="*/ 27 w 160"/>
              <a:gd name="T63" fmla="*/ 117 h 160"/>
              <a:gd name="T64" fmla="*/ 42 w 160"/>
              <a:gd name="T65" fmla="*/ 131 h 160"/>
              <a:gd name="T66" fmla="*/ 117 w 160"/>
              <a:gd name="T67" fmla="*/ 131 h 160"/>
              <a:gd name="T68" fmla="*/ 118 w 160"/>
              <a:gd name="T69" fmla="*/ 131 h 160"/>
              <a:gd name="T70" fmla="*/ 131 w 160"/>
              <a:gd name="T71" fmla="*/ 117 h 160"/>
              <a:gd name="T72" fmla="*/ 131 w 160"/>
              <a:gd name="T73" fmla="*/ 42 h 160"/>
              <a:gd name="T74" fmla="*/ 117 w 160"/>
              <a:gd name="T75" fmla="*/ 28 h 160"/>
              <a:gd name="T76" fmla="*/ 79 w 160"/>
              <a:gd name="T77" fmla="*/ 122 h 160"/>
              <a:gd name="T78" fmla="*/ 37 w 160"/>
              <a:gd name="T79" fmla="*/ 80 h 160"/>
              <a:gd name="T80" fmla="*/ 79 w 160"/>
              <a:gd name="T81" fmla="*/ 37 h 160"/>
              <a:gd name="T82" fmla="*/ 122 w 160"/>
              <a:gd name="T83" fmla="*/ 80 h 160"/>
              <a:gd name="T84" fmla="*/ 79 w 160"/>
              <a:gd name="T85" fmla="*/ 122 h 160"/>
              <a:gd name="T86" fmla="*/ 79 w 160"/>
              <a:gd name="T87" fmla="*/ 47 h 160"/>
              <a:gd name="T88" fmla="*/ 47 w 160"/>
              <a:gd name="T89" fmla="*/ 79 h 160"/>
              <a:gd name="T90" fmla="*/ 79 w 160"/>
              <a:gd name="T91" fmla="*/ 112 h 160"/>
              <a:gd name="T92" fmla="*/ 113 w 160"/>
              <a:gd name="T93" fmla="*/ 79 h 160"/>
              <a:gd name="T94" fmla="*/ 79 w 160"/>
              <a:gd name="T95" fmla="*/ 47 h 160"/>
              <a:gd name="T96" fmla="*/ 79 w 160"/>
              <a:gd name="T97" fmla="*/ 103 h 160"/>
              <a:gd name="T98" fmla="*/ 56 w 160"/>
              <a:gd name="T99" fmla="*/ 79 h 160"/>
              <a:gd name="T100" fmla="*/ 79 w 160"/>
              <a:gd name="T101" fmla="*/ 56 h 160"/>
              <a:gd name="T102" fmla="*/ 103 w 160"/>
              <a:gd name="T103" fmla="*/ 79 h 160"/>
              <a:gd name="T104" fmla="*/ 79 w 160"/>
              <a:gd name="T105" fmla="*/ 103 h 160"/>
              <a:gd name="T106" fmla="*/ 79 w 160"/>
              <a:gd name="T107" fmla="*/ 65 h 160"/>
              <a:gd name="T108" fmla="*/ 65 w 160"/>
              <a:gd name="T109" fmla="*/ 79 h 160"/>
              <a:gd name="T110" fmla="*/ 79 w 160"/>
              <a:gd name="T111" fmla="*/ 94 h 160"/>
              <a:gd name="T112" fmla="*/ 94 w 160"/>
              <a:gd name="T113" fmla="*/ 79 h 160"/>
              <a:gd name="T114" fmla="*/ 79 w 160"/>
              <a:gd name="T115" fmla="*/ 6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60">
                <a:moveTo>
                  <a:pt x="57" y="157"/>
                </a:moveTo>
                <a:cubicBezTo>
                  <a:pt x="58" y="159"/>
                  <a:pt x="59" y="160"/>
                  <a:pt x="61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100" y="160"/>
                  <a:pt x="102" y="159"/>
                  <a:pt x="102" y="157"/>
                </a:cubicBezTo>
                <a:cubicBezTo>
                  <a:pt x="113" y="141"/>
                  <a:pt x="113" y="141"/>
                  <a:pt x="113" y="141"/>
                </a:cubicBezTo>
                <a:cubicBezTo>
                  <a:pt x="45" y="141"/>
                  <a:pt x="45" y="141"/>
                  <a:pt x="45" y="141"/>
                </a:cubicBezTo>
                <a:lnTo>
                  <a:pt x="57" y="157"/>
                </a:lnTo>
                <a:close/>
                <a:moveTo>
                  <a:pt x="158" y="57"/>
                </a:moveTo>
                <a:cubicBezTo>
                  <a:pt x="141" y="46"/>
                  <a:pt x="141" y="46"/>
                  <a:pt x="141" y="46"/>
                </a:cubicBezTo>
                <a:cubicBezTo>
                  <a:pt x="141" y="113"/>
                  <a:pt x="141" y="113"/>
                  <a:pt x="141" y="113"/>
                </a:cubicBezTo>
                <a:cubicBezTo>
                  <a:pt x="158" y="102"/>
                  <a:pt x="158" y="102"/>
                  <a:pt x="158" y="102"/>
                </a:cubicBezTo>
                <a:cubicBezTo>
                  <a:pt x="159" y="101"/>
                  <a:pt x="160" y="100"/>
                  <a:pt x="160" y="98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59"/>
                  <a:pt x="159" y="57"/>
                  <a:pt x="158" y="57"/>
                </a:cubicBezTo>
                <a:close/>
                <a:moveTo>
                  <a:pt x="102" y="2"/>
                </a:moveTo>
                <a:cubicBezTo>
                  <a:pt x="102" y="0"/>
                  <a:pt x="100" y="0"/>
                  <a:pt x="98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9" y="0"/>
                  <a:pt x="58" y="0"/>
                  <a:pt x="57" y="2"/>
                </a:cubicBezTo>
                <a:cubicBezTo>
                  <a:pt x="45" y="19"/>
                  <a:pt x="45" y="19"/>
                  <a:pt x="45" y="19"/>
                </a:cubicBezTo>
                <a:cubicBezTo>
                  <a:pt x="113" y="19"/>
                  <a:pt x="113" y="19"/>
                  <a:pt x="113" y="19"/>
                </a:cubicBezTo>
                <a:lnTo>
                  <a:pt x="102" y="2"/>
                </a:lnTo>
                <a:close/>
                <a:moveTo>
                  <a:pt x="0" y="61"/>
                </a:moveTo>
                <a:cubicBezTo>
                  <a:pt x="0" y="98"/>
                  <a:pt x="0" y="98"/>
                  <a:pt x="0" y="98"/>
                </a:cubicBezTo>
                <a:cubicBezTo>
                  <a:pt x="0" y="100"/>
                  <a:pt x="1" y="102"/>
                  <a:pt x="2" y="102"/>
                </a:cubicBezTo>
                <a:cubicBezTo>
                  <a:pt x="19" y="113"/>
                  <a:pt x="19" y="113"/>
                  <a:pt x="19" y="113"/>
                </a:cubicBezTo>
                <a:cubicBezTo>
                  <a:pt x="19" y="46"/>
                  <a:pt x="19" y="46"/>
                  <a:pt x="19" y="46"/>
                </a:cubicBezTo>
                <a:cubicBezTo>
                  <a:pt x="2" y="57"/>
                  <a:pt x="2" y="57"/>
                  <a:pt x="2" y="57"/>
                </a:cubicBezTo>
                <a:cubicBezTo>
                  <a:pt x="1" y="58"/>
                  <a:pt x="0" y="59"/>
                  <a:pt x="0" y="61"/>
                </a:cubicBezTo>
                <a:close/>
                <a:moveTo>
                  <a:pt x="117" y="28"/>
                </a:moveTo>
                <a:cubicBezTo>
                  <a:pt x="42" y="28"/>
                  <a:pt x="42" y="28"/>
                  <a:pt x="42" y="28"/>
                </a:cubicBezTo>
                <a:cubicBezTo>
                  <a:pt x="34" y="28"/>
                  <a:pt x="27" y="34"/>
                  <a:pt x="27" y="42"/>
                </a:cubicBezTo>
                <a:cubicBezTo>
                  <a:pt x="27" y="117"/>
                  <a:pt x="27" y="117"/>
                  <a:pt x="27" y="117"/>
                </a:cubicBezTo>
                <a:cubicBezTo>
                  <a:pt x="27" y="125"/>
                  <a:pt x="34" y="131"/>
                  <a:pt x="42" y="131"/>
                </a:cubicBezTo>
                <a:cubicBezTo>
                  <a:pt x="117" y="131"/>
                  <a:pt x="117" y="131"/>
                  <a:pt x="117" y="131"/>
                </a:cubicBezTo>
                <a:cubicBezTo>
                  <a:pt x="117" y="131"/>
                  <a:pt x="118" y="131"/>
                  <a:pt x="118" y="131"/>
                </a:cubicBezTo>
                <a:cubicBezTo>
                  <a:pt x="125" y="131"/>
                  <a:pt x="131" y="125"/>
                  <a:pt x="131" y="117"/>
                </a:cubicBezTo>
                <a:cubicBezTo>
                  <a:pt x="131" y="42"/>
                  <a:pt x="131" y="42"/>
                  <a:pt x="131" y="42"/>
                </a:cubicBezTo>
                <a:cubicBezTo>
                  <a:pt x="131" y="34"/>
                  <a:pt x="125" y="28"/>
                  <a:pt x="117" y="28"/>
                </a:cubicBezTo>
                <a:close/>
                <a:moveTo>
                  <a:pt x="79" y="122"/>
                </a:moveTo>
                <a:cubicBezTo>
                  <a:pt x="56" y="122"/>
                  <a:pt x="37" y="103"/>
                  <a:pt x="37" y="80"/>
                </a:cubicBezTo>
                <a:cubicBezTo>
                  <a:pt x="37" y="56"/>
                  <a:pt x="56" y="37"/>
                  <a:pt x="79" y="37"/>
                </a:cubicBezTo>
                <a:cubicBezTo>
                  <a:pt x="102" y="37"/>
                  <a:pt x="122" y="56"/>
                  <a:pt x="122" y="80"/>
                </a:cubicBezTo>
                <a:cubicBezTo>
                  <a:pt x="122" y="103"/>
                  <a:pt x="102" y="122"/>
                  <a:pt x="79" y="122"/>
                </a:cubicBezTo>
                <a:close/>
                <a:moveTo>
                  <a:pt x="79" y="47"/>
                </a:moveTo>
                <a:cubicBezTo>
                  <a:pt x="61" y="47"/>
                  <a:pt x="47" y="62"/>
                  <a:pt x="47" y="79"/>
                </a:cubicBezTo>
                <a:cubicBezTo>
                  <a:pt x="47" y="98"/>
                  <a:pt x="61" y="112"/>
                  <a:pt x="79" y="112"/>
                </a:cubicBezTo>
                <a:cubicBezTo>
                  <a:pt x="98" y="112"/>
                  <a:pt x="113" y="98"/>
                  <a:pt x="113" y="79"/>
                </a:cubicBezTo>
                <a:cubicBezTo>
                  <a:pt x="113" y="62"/>
                  <a:pt x="98" y="47"/>
                  <a:pt x="79" y="47"/>
                </a:cubicBezTo>
                <a:close/>
                <a:moveTo>
                  <a:pt x="79" y="103"/>
                </a:moveTo>
                <a:cubicBezTo>
                  <a:pt x="66" y="103"/>
                  <a:pt x="56" y="92"/>
                  <a:pt x="56" y="79"/>
                </a:cubicBezTo>
                <a:cubicBezTo>
                  <a:pt x="56" y="66"/>
                  <a:pt x="66" y="56"/>
                  <a:pt x="79" y="56"/>
                </a:cubicBezTo>
                <a:cubicBezTo>
                  <a:pt x="93" y="56"/>
                  <a:pt x="103" y="66"/>
                  <a:pt x="103" y="79"/>
                </a:cubicBezTo>
                <a:cubicBezTo>
                  <a:pt x="103" y="92"/>
                  <a:pt x="93" y="103"/>
                  <a:pt x="79" y="103"/>
                </a:cubicBezTo>
                <a:close/>
                <a:moveTo>
                  <a:pt x="79" y="65"/>
                </a:moveTo>
                <a:cubicBezTo>
                  <a:pt x="72" y="65"/>
                  <a:pt x="65" y="71"/>
                  <a:pt x="65" y="79"/>
                </a:cubicBezTo>
                <a:cubicBezTo>
                  <a:pt x="65" y="87"/>
                  <a:pt x="72" y="94"/>
                  <a:pt x="79" y="94"/>
                </a:cubicBezTo>
                <a:cubicBezTo>
                  <a:pt x="87" y="94"/>
                  <a:pt x="94" y="87"/>
                  <a:pt x="94" y="79"/>
                </a:cubicBezTo>
                <a:cubicBezTo>
                  <a:pt x="94" y="71"/>
                  <a:pt x="87" y="65"/>
                  <a:pt x="79" y="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5A2B900B-1CF3-731B-811F-AA793B98A682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5776913"/>
            <a:ext cx="252413" cy="254000"/>
          </a:xfrm>
          <a:custGeom>
            <a:avLst/>
            <a:gdLst>
              <a:gd name="T0" fmla="*/ 80 w 159"/>
              <a:gd name="T1" fmla="*/ 28 h 160"/>
              <a:gd name="T2" fmla="*/ 80 w 159"/>
              <a:gd name="T3" fmla="*/ 0 h 160"/>
              <a:gd name="T4" fmla="*/ 80 w 159"/>
              <a:gd name="T5" fmla="*/ 28 h 160"/>
              <a:gd name="T6" fmla="*/ 113 w 159"/>
              <a:gd name="T7" fmla="*/ 132 h 160"/>
              <a:gd name="T8" fmla="*/ 56 w 159"/>
              <a:gd name="T9" fmla="*/ 122 h 160"/>
              <a:gd name="T10" fmla="*/ 47 w 159"/>
              <a:gd name="T11" fmla="*/ 141 h 160"/>
              <a:gd name="T12" fmla="*/ 38 w 159"/>
              <a:gd name="T13" fmla="*/ 155 h 160"/>
              <a:gd name="T14" fmla="*/ 117 w 159"/>
              <a:gd name="T15" fmla="*/ 160 h 160"/>
              <a:gd name="T16" fmla="*/ 122 w 159"/>
              <a:gd name="T17" fmla="*/ 151 h 160"/>
              <a:gd name="T18" fmla="*/ 157 w 159"/>
              <a:gd name="T19" fmla="*/ 66 h 160"/>
              <a:gd name="T20" fmla="*/ 140 w 159"/>
              <a:gd name="T21" fmla="*/ 50 h 160"/>
              <a:gd name="T22" fmla="*/ 132 w 159"/>
              <a:gd name="T23" fmla="*/ 50 h 160"/>
              <a:gd name="T24" fmla="*/ 115 w 159"/>
              <a:gd name="T25" fmla="*/ 66 h 160"/>
              <a:gd name="T26" fmla="*/ 115 w 159"/>
              <a:gd name="T27" fmla="*/ 74 h 160"/>
              <a:gd name="T28" fmla="*/ 132 w 159"/>
              <a:gd name="T29" fmla="*/ 91 h 160"/>
              <a:gd name="T30" fmla="*/ 140 w 159"/>
              <a:gd name="T31" fmla="*/ 91 h 160"/>
              <a:gd name="T32" fmla="*/ 157 w 159"/>
              <a:gd name="T33" fmla="*/ 74 h 160"/>
              <a:gd name="T34" fmla="*/ 157 w 159"/>
              <a:gd name="T35" fmla="*/ 66 h 160"/>
              <a:gd name="T36" fmla="*/ 45 w 159"/>
              <a:gd name="T37" fmla="*/ 66 h 160"/>
              <a:gd name="T38" fmla="*/ 28 w 159"/>
              <a:gd name="T39" fmla="*/ 50 h 160"/>
              <a:gd name="T40" fmla="*/ 19 w 159"/>
              <a:gd name="T41" fmla="*/ 50 h 160"/>
              <a:gd name="T42" fmla="*/ 2 w 159"/>
              <a:gd name="T43" fmla="*/ 66 h 160"/>
              <a:gd name="T44" fmla="*/ 2 w 159"/>
              <a:gd name="T45" fmla="*/ 74 h 160"/>
              <a:gd name="T46" fmla="*/ 19 w 159"/>
              <a:gd name="T47" fmla="*/ 91 h 160"/>
              <a:gd name="T48" fmla="*/ 27 w 159"/>
              <a:gd name="T49" fmla="*/ 91 h 160"/>
              <a:gd name="T50" fmla="*/ 44 w 159"/>
              <a:gd name="T51" fmla="*/ 74 h 160"/>
              <a:gd name="T52" fmla="*/ 77 w 159"/>
              <a:gd name="T53" fmla="*/ 47 h 160"/>
              <a:gd name="T54" fmla="*/ 81 w 159"/>
              <a:gd name="T55" fmla="*/ 47 h 160"/>
              <a:gd name="T56" fmla="*/ 101 w 159"/>
              <a:gd name="T57" fmla="*/ 31 h 160"/>
              <a:gd name="T58" fmla="*/ 60 w 159"/>
              <a:gd name="T59" fmla="*/ 28 h 160"/>
              <a:gd name="T60" fmla="*/ 54 w 159"/>
              <a:gd name="T61" fmla="*/ 59 h 160"/>
              <a:gd name="T62" fmla="*/ 57 w 159"/>
              <a:gd name="T63" fmla="*/ 68 h 160"/>
              <a:gd name="T64" fmla="*/ 95 w 159"/>
              <a:gd name="T65" fmla="*/ 113 h 160"/>
              <a:gd name="T66" fmla="*/ 85 w 159"/>
              <a:gd name="T67" fmla="*/ 59 h 160"/>
              <a:gd name="T68" fmla="*/ 80 w 159"/>
              <a:gd name="T69" fmla="*/ 85 h 160"/>
              <a:gd name="T70" fmla="*/ 75 w 159"/>
              <a:gd name="T71" fmla="*/ 5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9" h="160">
                <a:moveTo>
                  <a:pt x="80" y="28"/>
                </a:moveTo>
                <a:cubicBezTo>
                  <a:pt x="80" y="28"/>
                  <a:pt x="80" y="28"/>
                  <a:pt x="80" y="28"/>
                </a:cubicBezTo>
                <a:cubicBezTo>
                  <a:pt x="87" y="28"/>
                  <a:pt x="94" y="22"/>
                  <a:pt x="94" y="14"/>
                </a:cubicBezTo>
                <a:cubicBezTo>
                  <a:pt x="94" y="7"/>
                  <a:pt x="88" y="0"/>
                  <a:pt x="80" y="0"/>
                </a:cubicBezTo>
                <a:cubicBezTo>
                  <a:pt x="72" y="0"/>
                  <a:pt x="66" y="7"/>
                  <a:pt x="66" y="14"/>
                </a:cubicBezTo>
                <a:cubicBezTo>
                  <a:pt x="66" y="22"/>
                  <a:pt x="72" y="28"/>
                  <a:pt x="80" y="28"/>
                </a:cubicBezTo>
                <a:close/>
                <a:moveTo>
                  <a:pt x="113" y="141"/>
                </a:moveTo>
                <a:cubicBezTo>
                  <a:pt x="113" y="132"/>
                  <a:pt x="113" y="132"/>
                  <a:pt x="113" y="132"/>
                </a:cubicBezTo>
                <a:cubicBezTo>
                  <a:pt x="113" y="126"/>
                  <a:pt x="108" y="122"/>
                  <a:pt x="103" y="122"/>
                </a:cubicBezTo>
                <a:cubicBezTo>
                  <a:pt x="56" y="122"/>
                  <a:pt x="56" y="122"/>
                  <a:pt x="56" y="122"/>
                </a:cubicBezTo>
                <a:cubicBezTo>
                  <a:pt x="51" y="122"/>
                  <a:pt x="47" y="126"/>
                  <a:pt x="47" y="132"/>
                </a:cubicBezTo>
                <a:cubicBezTo>
                  <a:pt x="47" y="141"/>
                  <a:pt x="47" y="141"/>
                  <a:pt x="47" y="141"/>
                </a:cubicBezTo>
                <a:cubicBezTo>
                  <a:pt x="42" y="141"/>
                  <a:pt x="38" y="146"/>
                  <a:pt x="38" y="151"/>
                </a:cubicBezTo>
                <a:cubicBezTo>
                  <a:pt x="38" y="155"/>
                  <a:pt x="38" y="155"/>
                  <a:pt x="38" y="155"/>
                </a:cubicBezTo>
                <a:cubicBezTo>
                  <a:pt x="38" y="158"/>
                  <a:pt x="40" y="160"/>
                  <a:pt x="42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0" y="160"/>
                  <a:pt x="122" y="158"/>
                  <a:pt x="122" y="155"/>
                </a:cubicBezTo>
                <a:cubicBezTo>
                  <a:pt x="122" y="151"/>
                  <a:pt x="122" y="151"/>
                  <a:pt x="122" y="151"/>
                </a:cubicBezTo>
                <a:cubicBezTo>
                  <a:pt x="122" y="146"/>
                  <a:pt x="118" y="141"/>
                  <a:pt x="113" y="141"/>
                </a:cubicBezTo>
                <a:close/>
                <a:moveTo>
                  <a:pt x="157" y="66"/>
                </a:moveTo>
                <a:cubicBezTo>
                  <a:pt x="146" y="61"/>
                  <a:pt x="146" y="61"/>
                  <a:pt x="146" y="61"/>
                </a:cubicBezTo>
                <a:cubicBezTo>
                  <a:pt x="140" y="50"/>
                  <a:pt x="140" y="50"/>
                  <a:pt x="140" y="50"/>
                </a:cubicBezTo>
                <a:cubicBezTo>
                  <a:pt x="139" y="48"/>
                  <a:pt x="138" y="47"/>
                  <a:pt x="136" y="47"/>
                </a:cubicBezTo>
                <a:cubicBezTo>
                  <a:pt x="134" y="47"/>
                  <a:pt x="133" y="48"/>
                  <a:pt x="132" y="50"/>
                </a:cubicBezTo>
                <a:cubicBezTo>
                  <a:pt x="126" y="61"/>
                  <a:pt x="126" y="61"/>
                  <a:pt x="126" y="61"/>
                </a:cubicBezTo>
                <a:cubicBezTo>
                  <a:pt x="115" y="66"/>
                  <a:pt x="115" y="66"/>
                  <a:pt x="115" y="66"/>
                </a:cubicBezTo>
                <a:cubicBezTo>
                  <a:pt x="113" y="67"/>
                  <a:pt x="113" y="68"/>
                  <a:pt x="113" y="70"/>
                </a:cubicBezTo>
                <a:cubicBezTo>
                  <a:pt x="113" y="72"/>
                  <a:pt x="113" y="74"/>
                  <a:pt x="115" y="74"/>
                </a:cubicBezTo>
                <a:cubicBezTo>
                  <a:pt x="126" y="79"/>
                  <a:pt x="126" y="79"/>
                  <a:pt x="126" y="79"/>
                </a:cubicBezTo>
                <a:cubicBezTo>
                  <a:pt x="132" y="91"/>
                  <a:pt x="132" y="91"/>
                  <a:pt x="132" y="91"/>
                </a:cubicBezTo>
                <a:cubicBezTo>
                  <a:pt x="133" y="92"/>
                  <a:pt x="134" y="93"/>
                  <a:pt x="136" y="93"/>
                </a:cubicBezTo>
                <a:cubicBezTo>
                  <a:pt x="138" y="93"/>
                  <a:pt x="139" y="92"/>
                  <a:pt x="140" y="91"/>
                </a:cubicBezTo>
                <a:cubicBezTo>
                  <a:pt x="145" y="79"/>
                  <a:pt x="145" y="79"/>
                  <a:pt x="145" y="79"/>
                </a:cubicBezTo>
                <a:cubicBezTo>
                  <a:pt x="157" y="74"/>
                  <a:pt x="157" y="74"/>
                  <a:pt x="157" y="74"/>
                </a:cubicBezTo>
                <a:cubicBezTo>
                  <a:pt x="159" y="73"/>
                  <a:pt x="159" y="72"/>
                  <a:pt x="159" y="70"/>
                </a:cubicBezTo>
                <a:cubicBezTo>
                  <a:pt x="159" y="68"/>
                  <a:pt x="158" y="67"/>
                  <a:pt x="157" y="66"/>
                </a:cubicBezTo>
                <a:close/>
                <a:moveTo>
                  <a:pt x="47" y="70"/>
                </a:moveTo>
                <a:cubicBezTo>
                  <a:pt x="47" y="68"/>
                  <a:pt x="46" y="66"/>
                  <a:pt x="45" y="66"/>
                </a:cubicBezTo>
                <a:cubicBezTo>
                  <a:pt x="33" y="61"/>
                  <a:pt x="33" y="61"/>
                  <a:pt x="33" y="61"/>
                </a:cubicBezTo>
                <a:cubicBezTo>
                  <a:pt x="28" y="50"/>
                  <a:pt x="28" y="50"/>
                  <a:pt x="28" y="50"/>
                </a:cubicBezTo>
                <a:cubicBezTo>
                  <a:pt x="27" y="48"/>
                  <a:pt x="25" y="47"/>
                  <a:pt x="24" y="47"/>
                </a:cubicBezTo>
                <a:cubicBezTo>
                  <a:pt x="22" y="47"/>
                  <a:pt x="20" y="48"/>
                  <a:pt x="19" y="50"/>
                </a:cubicBezTo>
                <a:cubicBezTo>
                  <a:pt x="14" y="61"/>
                  <a:pt x="14" y="61"/>
                  <a:pt x="14" y="61"/>
                </a:cubicBezTo>
                <a:cubicBezTo>
                  <a:pt x="2" y="66"/>
                  <a:pt x="2" y="66"/>
                  <a:pt x="2" y="66"/>
                </a:cubicBezTo>
                <a:cubicBezTo>
                  <a:pt x="1" y="67"/>
                  <a:pt x="0" y="68"/>
                  <a:pt x="0" y="70"/>
                </a:cubicBezTo>
                <a:cubicBezTo>
                  <a:pt x="0" y="72"/>
                  <a:pt x="1" y="74"/>
                  <a:pt x="2" y="74"/>
                </a:cubicBezTo>
                <a:cubicBezTo>
                  <a:pt x="14" y="80"/>
                  <a:pt x="14" y="80"/>
                  <a:pt x="14" y="80"/>
                </a:cubicBezTo>
                <a:cubicBezTo>
                  <a:pt x="19" y="91"/>
                  <a:pt x="19" y="91"/>
                  <a:pt x="19" y="91"/>
                </a:cubicBezTo>
                <a:cubicBezTo>
                  <a:pt x="20" y="92"/>
                  <a:pt x="22" y="93"/>
                  <a:pt x="24" y="93"/>
                </a:cubicBezTo>
                <a:cubicBezTo>
                  <a:pt x="25" y="93"/>
                  <a:pt x="27" y="92"/>
                  <a:pt x="27" y="91"/>
                </a:cubicBezTo>
                <a:cubicBezTo>
                  <a:pt x="33" y="80"/>
                  <a:pt x="33" y="80"/>
                  <a:pt x="33" y="80"/>
                </a:cubicBezTo>
                <a:cubicBezTo>
                  <a:pt x="44" y="74"/>
                  <a:pt x="44" y="74"/>
                  <a:pt x="44" y="74"/>
                </a:cubicBezTo>
                <a:cubicBezTo>
                  <a:pt x="46" y="74"/>
                  <a:pt x="47" y="72"/>
                  <a:pt x="47" y="70"/>
                </a:cubicBezTo>
                <a:close/>
                <a:moveTo>
                  <a:pt x="77" y="47"/>
                </a:moveTo>
                <a:cubicBezTo>
                  <a:pt x="78" y="47"/>
                  <a:pt x="79" y="47"/>
                  <a:pt x="79" y="47"/>
                </a:cubicBezTo>
                <a:cubicBezTo>
                  <a:pt x="80" y="47"/>
                  <a:pt x="80" y="47"/>
                  <a:pt x="81" y="47"/>
                </a:cubicBezTo>
                <a:cubicBezTo>
                  <a:pt x="104" y="59"/>
                  <a:pt x="104" y="59"/>
                  <a:pt x="104" y="59"/>
                </a:cubicBezTo>
                <a:cubicBezTo>
                  <a:pt x="108" y="50"/>
                  <a:pt x="107" y="39"/>
                  <a:pt x="101" y="31"/>
                </a:cubicBezTo>
                <a:cubicBezTo>
                  <a:pt x="100" y="29"/>
                  <a:pt x="99" y="28"/>
                  <a:pt x="97" y="28"/>
                </a:cubicBezTo>
                <a:cubicBezTo>
                  <a:pt x="60" y="28"/>
                  <a:pt x="60" y="28"/>
                  <a:pt x="60" y="28"/>
                </a:cubicBezTo>
                <a:cubicBezTo>
                  <a:pt x="59" y="29"/>
                  <a:pt x="58" y="29"/>
                  <a:pt x="57" y="31"/>
                </a:cubicBezTo>
                <a:cubicBezTo>
                  <a:pt x="51" y="39"/>
                  <a:pt x="50" y="50"/>
                  <a:pt x="54" y="59"/>
                </a:cubicBezTo>
                <a:lnTo>
                  <a:pt x="77" y="47"/>
                </a:lnTo>
                <a:close/>
                <a:moveTo>
                  <a:pt x="57" y="68"/>
                </a:moveTo>
                <a:cubicBezTo>
                  <a:pt x="65" y="113"/>
                  <a:pt x="65" y="113"/>
                  <a:pt x="65" y="113"/>
                </a:cubicBezTo>
                <a:cubicBezTo>
                  <a:pt x="95" y="113"/>
                  <a:pt x="95" y="113"/>
                  <a:pt x="95" y="113"/>
                </a:cubicBezTo>
                <a:cubicBezTo>
                  <a:pt x="102" y="68"/>
                  <a:pt x="102" y="68"/>
                  <a:pt x="102" y="68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80"/>
                  <a:pt x="85" y="80"/>
                  <a:pt x="85" y="80"/>
                </a:cubicBezTo>
                <a:cubicBezTo>
                  <a:pt x="85" y="83"/>
                  <a:pt x="82" y="85"/>
                  <a:pt x="80" y="85"/>
                </a:cubicBezTo>
                <a:cubicBezTo>
                  <a:pt x="77" y="85"/>
                  <a:pt x="75" y="83"/>
                  <a:pt x="75" y="80"/>
                </a:cubicBezTo>
                <a:cubicBezTo>
                  <a:pt x="75" y="59"/>
                  <a:pt x="75" y="59"/>
                  <a:pt x="75" y="59"/>
                </a:cubicBezTo>
                <a:lnTo>
                  <a:pt x="57" y="6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31D747BC-3D3D-8D32-C56D-96FFF2D828CD}"/>
              </a:ext>
            </a:extLst>
          </p:cNvPr>
          <p:cNvSpPr>
            <a:spLocks noEditPoints="1"/>
          </p:cNvSpPr>
          <p:nvPr/>
        </p:nvSpPr>
        <p:spPr bwMode="auto">
          <a:xfrm>
            <a:off x="2925763" y="5226050"/>
            <a:ext cx="254000" cy="254000"/>
          </a:xfrm>
          <a:custGeom>
            <a:avLst/>
            <a:gdLst>
              <a:gd name="T0" fmla="*/ 151 w 160"/>
              <a:gd name="T1" fmla="*/ 38 h 160"/>
              <a:gd name="T2" fmla="*/ 10 w 160"/>
              <a:gd name="T3" fmla="*/ 38 h 160"/>
              <a:gd name="T4" fmla="*/ 0 w 160"/>
              <a:gd name="T5" fmla="*/ 47 h 160"/>
              <a:gd name="T6" fmla="*/ 0 w 160"/>
              <a:gd name="T7" fmla="*/ 52 h 160"/>
              <a:gd name="T8" fmla="*/ 5 w 160"/>
              <a:gd name="T9" fmla="*/ 57 h 160"/>
              <a:gd name="T10" fmla="*/ 155 w 160"/>
              <a:gd name="T11" fmla="*/ 57 h 160"/>
              <a:gd name="T12" fmla="*/ 160 w 160"/>
              <a:gd name="T13" fmla="*/ 52 h 160"/>
              <a:gd name="T14" fmla="*/ 160 w 160"/>
              <a:gd name="T15" fmla="*/ 47 h 160"/>
              <a:gd name="T16" fmla="*/ 151 w 160"/>
              <a:gd name="T17" fmla="*/ 38 h 160"/>
              <a:gd name="T18" fmla="*/ 151 w 160"/>
              <a:gd name="T19" fmla="*/ 141 h 160"/>
              <a:gd name="T20" fmla="*/ 151 w 160"/>
              <a:gd name="T21" fmla="*/ 137 h 160"/>
              <a:gd name="T22" fmla="*/ 136 w 160"/>
              <a:gd name="T23" fmla="*/ 123 h 160"/>
              <a:gd name="T24" fmla="*/ 24 w 160"/>
              <a:gd name="T25" fmla="*/ 123 h 160"/>
              <a:gd name="T26" fmla="*/ 9 w 160"/>
              <a:gd name="T27" fmla="*/ 137 h 160"/>
              <a:gd name="T28" fmla="*/ 9 w 160"/>
              <a:gd name="T29" fmla="*/ 141 h 160"/>
              <a:gd name="T30" fmla="*/ 0 w 160"/>
              <a:gd name="T31" fmla="*/ 151 h 160"/>
              <a:gd name="T32" fmla="*/ 0 w 160"/>
              <a:gd name="T33" fmla="*/ 156 h 160"/>
              <a:gd name="T34" fmla="*/ 4 w 160"/>
              <a:gd name="T35" fmla="*/ 160 h 160"/>
              <a:gd name="T36" fmla="*/ 155 w 160"/>
              <a:gd name="T37" fmla="*/ 160 h 160"/>
              <a:gd name="T38" fmla="*/ 160 w 160"/>
              <a:gd name="T39" fmla="*/ 156 h 160"/>
              <a:gd name="T40" fmla="*/ 160 w 160"/>
              <a:gd name="T41" fmla="*/ 151 h 160"/>
              <a:gd name="T42" fmla="*/ 151 w 160"/>
              <a:gd name="T43" fmla="*/ 141 h 160"/>
              <a:gd name="T44" fmla="*/ 83 w 160"/>
              <a:gd name="T45" fmla="*/ 1 h 160"/>
              <a:gd name="T46" fmla="*/ 80 w 160"/>
              <a:gd name="T47" fmla="*/ 0 h 160"/>
              <a:gd name="T48" fmla="*/ 78 w 160"/>
              <a:gd name="T49" fmla="*/ 1 h 160"/>
              <a:gd name="T50" fmla="*/ 29 w 160"/>
              <a:gd name="T51" fmla="*/ 28 h 160"/>
              <a:gd name="T52" fmla="*/ 131 w 160"/>
              <a:gd name="T53" fmla="*/ 28 h 160"/>
              <a:gd name="T54" fmla="*/ 83 w 160"/>
              <a:gd name="T55" fmla="*/ 1 h 160"/>
              <a:gd name="T56" fmla="*/ 66 w 160"/>
              <a:gd name="T57" fmla="*/ 66 h 160"/>
              <a:gd name="T58" fmla="*/ 66 w 160"/>
              <a:gd name="T59" fmla="*/ 113 h 160"/>
              <a:gd name="T60" fmla="*/ 94 w 160"/>
              <a:gd name="T61" fmla="*/ 113 h 160"/>
              <a:gd name="T62" fmla="*/ 94 w 160"/>
              <a:gd name="T63" fmla="*/ 66 h 160"/>
              <a:gd name="T64" fmla="*/ 66 w 160"/>
              <a:gd name="T65" fmla="*/ 66 h 160"/>
              <a:gd name="T66" fmla="*/ 142 w 160"/>
              <a:gd name="T67" fmla="*/ 66 h 160"/>
              <a:gd name="T68" fmla="*/ 113 w 160"/>
              <a:gd name="T69" fmla="*/ 66 h 160"/>
              <a:gd name="T70" fmla="*/ 113 w 160"/>
              <a:gd name="T71" fmla="*/ 113 h 160"/>
              <a:gd name="T72" fmla="*/ 142 w 160"/>
              <a:gd name="T73" fmla="*/ 113 h 160"/>
              <a:gd name="T74" fmla="*/ 142 w 160"/>
              <a:gd name="T75" fmla="*/ 66 h 160"/>
              <a:gd name="T76" fmla="*/ 47 w 160"/>
              <a:gd name="T77" fmla="*/ 66 h 160"/>
              <a:gd name="T78" fmla="*/ 18 w 160"/>
              <a:gd name="T79" fmla="*/ 66 h 160"/>
              <a:gd name="T80" fmla="*/ 18 w 160"/>
              <a:gd name="T81" fmla="*/ 113 h 160"/>
              <a:gd name="T82" fmla="*/ 47 w 160"/>
              <a:gd name="T83" fmla="*/ 113 h 160"/>
              <a:gd name="T84" fmla="*/ 47 w 160"/>
              <a:gd name="T85" fmla="*/ 6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0">
                <a:moveTo>
                  <a:pt x="151" y="38"/>
                </a:moveTo>
                <a:cubicBezTo>
                  <a:pt x="10" y="38"/>
                  <a:pt x="10" y="38"/>
                  <a:pt x="10" y="38"/>
                </a:cubicBezTo>
                <a:cubicBezTo>
                  <a:pt x="4" y="38"/>
                  <a:pt x="0" y="42"/>
                  <a:pt x="0" y="47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55"/>
                  <a:pt x="3" y="57"/>
                  <a:pt x="5" y="57"/>
                </a:cubicBezTo>
                <a:cubicBezTo>
                  <a:pt x="155" y="57"/>
                  <a:pt x="155" y="57"/>
                  <a:pt x="155" y="57"/>
                </a:cubicBezTo>
                <a:cubicBezTo>
                  <a:pt x="158" y="57"/>
                  <a:pt x="160" y="55"/>
                  <a:pt x="160" y="52"/>
                </a:cubicBezTo>
                <a:cubicBezTo>
                  <a:pt x="160" y="47"/>
                  <a:pt x="160" y="47"/>
                  <a:pt x="160" y="47"/>
                </a:cubicBezTo>
                <a:cubicBezTo>
                  <a:pt x="160" y="42"/>
                  <a:pt x="156" y="38"/>
                  <a:pt x="151" y="38"/>
                </a:cubicBezTo>
                <a:close/>
                <a:moveTo>
                  <a:pt x="151" y="141"/>
                </a:moveTo>
                <a:cubicBezTo>
                  <a:pt x="151" y="137"/>
                  <a:pt x="151" y="137"/>
                  <a:pt x="151" y="137"/>
                </a:cubicBezTo>
                <a:cubicBezTo>
                  <a:pt x="151" y="129"/>
                  <a:pt x="145" y="123"/>
                  <a:pt x="136" y="123"/>
                </a:cubicBezTo>
                <a:cubicBezTo>
                  <a:pt x="24" y="123"/>
                  <a:pt x="24" y="123"/>
                  <a:pt x="24" y="123"/>
                </a:cubicBezTo>
                <a:cubicBezTo>
                  <a:pt x="16" y="123"/>
                  <a:pt x="9" y="129"/>
                  <a:pt x="9" y="137"/>
                </a:cubicBezTo>
                <a:cubicBezTo>
                  <a:pt x="9" y="141"/>
                  <a:pt x="9" y="141"/>
                  <a:pt x="9" y="141"/>
                </a:cubicBezTo>
                <a:cubicBezTo>
                  <a:pt x="4" y="141"/>
                  <a:pt x="0" y="145"/>
                  <a:pt x="0" y="151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4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8"/>
                  <a:pt x="160" y="156"/>
                </a:cubicBezTo>
                <a:cubicBezTo>
                  <a:pt x="160" y="151"/>
                  <a:pt x="160" y="151"/>
                  <a:pt x="160" y="151"/>
                </a:cubicBezTo>
                <a:cubicBezTo>
                  <a:pt x="160" y="145"/>
                  <a:pt x="156" y="141"/>
                  <a:pt x="151" y="141"/>
                </a:cubicBezTo>
                <a:close/>
                <a:moveTo>
                  <a:pt x="83" y="1"/>
                </a:moveTo>
                <a:cubicBezTo>
                  <a:pt x="82" y="0"/>
                  <a:pt x="81" y="0"/>
                  <a:pt x="80" y="0"/>
                </a:cubicBezTo>
                <a:cubicBezTo>
                  <a:pt x="79" y="0"/>
                  <a:pt x="79" y="0"/>
                  <a:pt x="78" y="1"/>
                </a:cubicBezTo>
                <a:cubicBezTo>
                  <a:pt x="29" y="28"/>
                  <a:pt x="29" y="28"/>
                  <a:pt x="29" y="28"/>
                </a:cubicBezTo>
                <a:cubicBezTo>
                  <a:pt x="131" y="28"/>
                  <a:pt x="131" y="28"/>
                  <a:pt x="131" y="28"/>
                </a:cubicBezTo>
                <a:lnTo>
                  <a:pt x="83" y="1"/>
                </a:lnTo>
                <a:close/>
                <a:moveTo>
                  <a:pt x="66" y="66"/>
                </a:moveTo>
                <a:cubicBezTo>
                  <a:pt x="66" y="113"/>
                  <a:pt x="66" y="113"/>
                  <a:pt x="66" y="113"/>
                </a:cubicBezTo>
                <a:cubicBezTo>
                  <a:pt x="94" y="113"/>
                  <a:pt x="94" y="113"/>
                  <a:pt x="94" y="113"/>
                </a:cubicBezTo>
                <a:cubicBezTo>
                  <a:pt x="94" y="66"/>
                  <a:pt x="94" y="66"/>
                  <a:pt x="94" y="66"/>
                </a:cubicBezTo>
                <a:lnTo>
                  <a:pt x="66" y="66"/>
                </a:lnTo>
                <a:close/>
                <a:moveTo>
                  <a:pt x="142" y="66"/>
                </a:moveTo>
                <a:cubicBezTo>
                  <a:pt x="113" y="66"/>
                  <a:pt x="113" y="66"/>
                  <a:pt x="113" y="66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42" y="113"/>
                  <a:pt x="142" y="113"/>
                  <a:pt x="142" y="113"/>
                </a:cubicBezTo>
                <a:lnTo>
                  <a:pt x="142" y="66"/>
                </a:lnTo>
                <a:close/>
                <a:moveTo>
                  <a:pt x="47" y="66"/>
                </a:moveTo>
                <a:cubicBezTo>
                  <a:pt x="18" y="66"/>
                  <a:pt x="18" y="66"/>
                  <a:pt x="18" y="66"/>
                </a:cubicBezTo>
                <a:cubicBezTo>
                  <a:pt x="18" y="113"/>
                  <a:pt x="18" y="113"/>
                  <a:pt x="18" y="113"/>
                </a:cubicBezTo>
                <a:cubicBezTo>
                  <a:pt x="47" y="113"/>
                  <a:pt x="47" y="113"/>
                  <a:pt x="47" y="113"/>
                </a:cubicBezTo>
                <a:lnTo>
                  <a:pt x="47" y="6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3F6651FF-5609-6F23-B8AA-A933576320C1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5226050"/>
            <a:ext cx="254000" cy="252413"/>
          </a:xfrm>
          <a:custGeom>
            <a:avLst/>
            <a:gdLst>
              <a:gd name="T0" fmla="*/ 38 w 160"/>
              <a:gd name="T1" fmla="*/ 122 h 159"/>
              <a:gd name="T2" fmla="*/ 122 w 160"/>
              <a:gd name="T3" fmla="*/ 122 h 159"/>
              <a:gd name="T4" fmla="*/ 122 w 160"/>
              <a:gd name="T5" fmla="*/ 75 h 159"/>
              <a:gd name="T6" fmla="*/ 38 w 160"/>
              <a:gd name="T7" fmla="*/ 75 h 159"/>
              <a:gd name="T8" fmla="*/ 38 w 160"/>
              <a:gd name="T9" fmla="*/ 122 h 159"/>
              <a:gd name="T10" fmla="*/ 151 w 160"/>
              <a:gd name="T11" fmla="*/ 125 h 159"/>
              <a:gd name="T12" fmla="*/ 151 w 160"/>
              <a:gd name="T13" fmla="*/ 72 h 159"/>
              <a:gd name="T14" fmla="*/ 160 w 160"/>
              <a:gd name="T15" fmla="*/ 56 h 159"/>
              <a:gd name="T16" fmla="*/ 142 w 160"/>
              <a:gd name="T17" fmla="*/ 37 h 159"/>
              <a:gd name="T18" fmla="*/ 126 w 160"/>
              <a:gd name="T19" fmla="*/ 46 h 159"/>
              <a:gd name="T20" fmla="*/ 35 w 160"/>
              <a:gd name="T21" fmla="*/ 46 h 159"/>
              <a:gd name="T22" fmla="*/ 19 w 160"/>
              <a:gd name="T23" fmla="*/ 37 h 159"/>
              <a:gd name="T24" fmla="*/ 0 w 160"/>
              <a:gd name="T25" fmla="*/ 56 h 159"/>
              <a:gd name="T26" fmla="*/ 10 w 160"/>
              <a:gd name="T27" fmla="*/ 72 h 159"/>
              <a:gd name="T28" fmla="*/ 10 w 160"/>
              <a:gd name="T29" fmla="*/ 125 h 159"/>
              <a:gd name="T30" fmla="*/ 0 w 160"/>
              <a:gd name="T31" fmla="*/ 141 h 159"/>
              <a:gd name="T32" fmla="*/ 19 w 160"/>
              <a:gd name="T33" fmla="*/ 159 h 159"/>
              <a:gd name="T34" fmla="*/ 35 w 160"/>
              <a:gd name="T35" fmla="*/ 150 h 159"/>
              <a:gd name="T36" fmla="*/ 126 w 160"/>
              <a:gd name="T37" fmla="*/ 150 h 159"/>
              <a:gd name="T38" fmla="*/ 142 w 160"/>
              <a:gd name="T39" fmla="*/ 159 h 159"/>
              <a:gd name="T40" fmla="*/ 160 w 160"/>
              <a:gd name="T41" fmla="*/ 141 h 159"/>
              <a:gd name="T42" fmla="*/ 151 w 160"/>
              <a:gd name="T43" fmla="*/ 125 h 159"/>
              <a:gd name="T44" fmla="*/ 132 w 160"/>
              <a:gd name="T45" fmla="*/ 126 h 159"/>
              <a:gd name="T46" fmla="*/ 128 w 160"/>
              <a:gd name="T47" fmla="*/ 131 h 159"/>
              <a:gd name="T48" fmla="*/ 34 w 160"/>
              <a:gd name="T49" fmla="*/ 131 h 159"/>
              <a:gd name="T50" fmla="*/ 29 w 160"/>
              <a:gd name="T51" fmla="*/ 126 h 159"/>
              <a:gd name="T52" fmla="*/ 29 w 160"/>
              <a:gd name="T53" fmla="*/ 70 h 159"/>
              <a:gd name="T54" fmla="*/ 34 w 160"/>
              <a:gd name="T55" fmla="*/ 65 h 159"/>
              <a:gd name="T56" fmla="*/ 128 w 160"/>
              <a:gd name="T57" fmla="*/ 65 h 159"/>
              <a:gd name="T58" fmla="*/ 132 w 160"/>
              <a:gd name="T59" fmla="*/ 70 h 159"/>
              <a:gd name="T60" fmla="*/ 132 w 160"/>
              <a:gd name="T61" fmla="*/ 126 h 159"/>
              <a:gd name="T62" fmla="*/ 69 w 160"/>
              <a:gd name="T63" fmla="*/ 37 h 159"/>
              <a:gd name="T64" fmla="*/ 76 w 160"/>
              <a:gd name="T65" fmla="*/ 27 h 159"/>
              <a:gd name="T66" fmla="*/ 80 w 160"/>
              <a:gd name="T67" fmla="*/ 27 h 159"/>
              <a:gd name="T68" fmla="*/ 84 w 160"/>
              <a:gd name="T69" fmla="*/ 27 h 159"/>
              <a:gd name="T70" fmla="*/ 92 w 160"/>
              <a:gd name="T71" fmla="*/ 37 h 159"/>
              <a:gd name="T72" fmla="*/ 103 w 160"/>
              <a:gd name="T73" fmla="*/ 37 h 159"/>
              <a:gd name="T74" fmla="*/ 92 w 160"/>
              <a:gd name="T75" fmla="*/ 21 h 159"/>
              <a:gd name="T76" fmla="*/ 94 w 160"/>
              <a:gd name="T77" fmla="*/ 14 h 159"/>
              <a:gd name="T78" fmla="*/ 80 w 160"/>
              <a:gd name="T79" fmla="*/ 0 h 159"/>
              <a:gd name="T80" fmla="*/ 66 w 160"/>
              <a:gd name="T81" fmla="*/ 14 h 159"/>
              <a:gd name="T82" fmla="*/ 68 w 160"/>
              <a:gd name="T83" fmla="*/ 21 h 159"/>
              <a:gd name="T84" fmla="*/ 56 w 160"/>
              <a:gd name="T85" fmla="*/ 37 h 159"/>
              <a:gd name="T86" fmla="*/ 69 w 160"/>
              <a:gd name="T87" fmla="*/ 3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59">
                <a:moveTo>
                  <a:pt x="38" y="122"/>
                </a:moveTo>
                <a:cubicBezTo>
                  <a:pt x="122" y="122"/>
                  <a:pt x="122" y="122"/>
                  <a:pt x="122" y="122"/>
                </a:cubicBezTo>
                <a:cubicBezTo>
                  <a:pt x="122" y="75"/>
                  <a:pt x="122" y="75"/>
                  <a:pt x="122" y="75"/>
                </a:cubicBezTo>
                <a:cubicBezTo>
                  <a:pt x="38" y="75"/>
                  <a:pt x="38" y="75"/>
                  <a:pt x="38" y="75"/>
                </a:cubicBezTo>
                <a:lnTo>
                  <a:pt x="38" y="122"/>
                </a:lnTo>
                <a:close/>
                <a:moveTo>
                  <a:pt x="151" y="125"/>
                </a:moveTo>
                <a:cubicBezTo>
                  <a:pt x="151" y="72"/>
                  <a:pt x="151" y="72"/>
                  <a:pt x="151" y="72"/>
                </a:cubicBezTo>
                <a:cubicBezTo>
                  <a:pt x="157" y="68"/>
                  <a:pt x="160" y="62"/>
                  <a:pt x="160" y="56"/>
                </a:cubicBezTo>
                <a:cubicBezTo>
                  <a:pt x="160" y="45"/>
                  <a:pt x="152" y="37"/>
                  <a:pt x="142" y="37"/>
                </a:cubicBezTo>
                <a:cubicBezTo>
                  <a:pt x="135" y="37"/>
                  <a:pt x="129" y="41"/>
                  <a:pt x="126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2" y="41"/>
                  <a:pt x="26" y="37"/>
                  <a:pt x="19" y="37"/>
                </a:cubicBezTo>
                <a:cubicBezTo>
                  <a:pt x="9" y="37"/>
                  <a:pt x="0" y="45"/>
                  <a:pt x="0" y="56"/>
                </a:cubicBezTo>
                <a:cubicBezTo>
                  <a:pt x="0" y="62"/>
                  <a:pt x="4" y="69"/>
                  <a:pt x="10" y="72"/>
                </a:cubicBezTo>
                <a:cubicBezTo>
                  <a:pt x="10" y="125"/>
                  <a:pt x="10" y="125"/>
                  <a:pt x="10" y="125"/>
                </a:cubicBezTo>
                <a:cubicBezTo>
                  <a:pt x="4" y="128"/>
                  <a:pt x="0" y="134"/>
                  <a:pt x="0" y="141"/>
                </a:cubicBezTo>
                <a:cubicBezTo>
                  <a:pt x="0" y="151"/>
                  <a:pt x="9" y="159"/>
                  <a:pt x="19" y="159"/>
                </a:cubicBezTo>
                <a:cubicBezTo>
                  <a:pt x="26" y="159"/>
                  <a:pt x="32" y="156"/>
                  <a:pt x="35" y="150"/>
                </a:cubicBezTo>
                <a:cubicBezTo>
                  <a:pt x="126" y="150"/>
                  <a:pt x="126" y="150"/>
                  <a:pt x="126" y="150"/>
                </a:cubicBezTo>
                <a:cubicBezTo>
                  <a:pt x="129" y="156"/>
                  <a:pt x="135" y="159"/>
                  <a:pt x="142" y="159"/>
                </a:cubicBezTo>
                <a:cubicBezTo>
                  <a:pt x="152" y="159"/>
                  <a:pt x="160" y="151"/>
                  <a:pt x="160" y="141"/>
                </a:cubicBezTo>
                <a:cubicBezTo>
                  <a:pt x="160" y="134"/>
                  <a:pt x="157" y="128"/>
                  <a:pt x="151" y="125"/>
                </a:cubicBezTo>
                <a:close/>
                <a:moveTo>
                  <a:pt x="132" y="126"/>
                </a:moveTo>
                <a:cubicBezTo>
                  <a:pt x="132" y="129"/>
                  <a:pt x="130" y="131"/>
                  <a:pt x="128" y="131"/>
                </a:cubicBezTo>
                <a:cubicBezTo>
                  <a:pt x="34" y="131"/>
                  <a:pt x="34" y="131"/>
                  <a:pt x="34" y="131"/>
                </a:cubicBezTo>
                <a:cubicBezTo>
                  <a:pt x="31" y="131"/>
                  <a:pt x="29" y="129"/>
                  <a:pt x="29" y="126"/>
                </a:cubicBezTo>
                <a:cubicBezTo>
                  <a:pt x="29" y="70"/>
                  <a:pt x="29" y="70"/>
                  <a:pt x="29" y="70"/>
                </a:cubicBezTo>
                <a:cubicBezTo>
                  <a:pt x="29" y="67"/>
                  <a:pt x="31" y="65"/>
                  <a:pt x="34" y="65"/>
                </a:cubicBezTo>
                <a:cubicBezTo>
                  <a:pt x="128" y="65"/>
                  <a:pt x="128" y="65"/>
                  <a:pt x="128" y="65"/>
                </a:cubicBezTo>
                <a:cubicBezTo>
                  <a:pt x="131" y="65"/>
                  <a:pt x="132" y="67"/>
                  <a:pt x="132" y="70"/>
                </a:cubicBezTo>
                <a:lnTo>
                  <a:pt x="132" y="126"/>
                </a:lnTo>
                <a:close/>
                <a:moveTo>
                  <a:pt x="69" y="37"/>
                </a:moveTo>
                <a:cubicBezTo>
                  <a:pt x="76" y="27"/>
                  <a:pt x="76" y="27"/>
                  <a:pt x="76" y="27"/>
                </a:cubicBezTo>
                <a:cubicBezTo>
                  <a:pt x="77" y="27"/>
                  <a:pt x="79" y="27"/>
                  <a:pt x="80" y="27"/>
                </a:cubicBezTo>
                <a:cubicBezTo>
                  <a:pt x="81" y="27"/>
                  <a:pt x="83" y="27"/>
                  <a:pt x="84" y="27"/>
                </a:cubicBezTo>
                <a:cubicBezTo>
                  <a:pt x="92" y="37"/>
                  <a:pt x="92" y="37"/>
                  <a:pt x="92" y="37"/>
                </a:cubicBezTo>
                <a:cubicBezTo>
                  <a:pt x="103" y="37"/>
                  <a:pt x="103" y="37"/>
                  <a:pt x="103" y="37"/>
                </a:cubicBezTo>
                <a:cubicBezTo>
                  <a:pt x="92" y="21"/>
                  <a:pt x="92" y="21"/>
                  <a:pt x="92" y="21"/>
                </a:cubicBezTo>
                <a:cubicBezTo>
                  <a:pt x="93" y="19"/>
                  <a:pt x="94" y="16"/>
                  <a:pt x="94" y="14"/>
                </a:cubicBezTo>
                <a:cubicBezTo>
                  <a:pt x="94" y="6"/>
                  <a:pt x="88" y="0"/>
                  <a:pt x="80" y="0"/>
                </a:cubicBezTo>
                <a:cubicBezTo>
                  <a:pt x="72" y="0"/>
                  <a:pt x="66" y="6"/>
                  <a:pt x="66" y="14"/>
                </a:cubicBezTo>
                <a:cubicBezTo>
                  <a:pt x="66" y="16"/>
                  <a:pt x="67" y="19"/>
                  <a:pt x="68" y="21"/>
                </a:cubicBezTo>
                <a:cubicBezTo>
                  <a:pt x="56" y="37"/>
                  <a:pt x="56" y="37"/>
                  <a:pt x="56" y="37"/>
                </a:cubicBezTo>
                <a:lnTo>
                  <a:pt x="69" y="3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CD32B87D-5830-0083-FD7F-26D5CD74CE37}"/>
              </a:ext>
            </a:extLst>
          </p:cNvPr>
          <p:cNvSpPr>
            <a:spLocks noEditPoints="1"/>
          </p:cNvSpPr>
          <p:nvPr/>
        </p:nvSpPr>
        <p:spPr bwMode="auto">
          <a:xfrm>
            <a:off x="7359651" y="5776913"/>
            <a:ext cx="223838" cy="254000"/>
          </a:xfrm>
          <a:custGeom>
            <a:avLst/>
            <a:gdLst>
              <a:gd name="T0" fmla="*/ 113 w 141"/>
              <a:gd name="T1" fmla="*/ 79 h 160"/>
              <a:gd name="T2" fmla="*/ 28 w 141"/>
              <a:gd name="T3" fmla="*/ 132 h 160"/>
              <a:gd name="T4" fmla="*/ 47 w 141"/>
              <a:gd name="T5" fmla="*/ 94 h 160"/>
              <a:gd name="T6" fmla="*/ 57 w 141"/>
              <a:gd name="T7" fmla="*/ 94 h 160"/>
              <a:gd name="T8" fmla="*/ 66 w 141"/>
              <a:gd name="T9" fmla="*/ 132 h 160"/>
              <a:gd name="T10" fmla="*/ 71 w 141"/>
              <a:gd name="T11" fmla="*/ 89 h 160"/>
              <a:gd name="T12" fmla="*/ 75 w 141"/>
              <a:gd name="T13" fmla="*/ 132 h 160"/>
              <a:gd name="T14" fmla="*/ 84 w 141"/>
              <a:gd name="T15" fmla="*/ 94 h 160"/>
              <a:gd name="T16" fmla="*/ 94 w 141"/>
              <a:gd name="T17" fmla="*/ 94 h 160"/>
              <a:gd name="T18" fmla="*/ 113 w 141"/>
              <a:gd name="T19" fmla="*/ 132 h 160"/>
              <a:gd name="T20" fmla="*/ 99 w 141"/>
              <a:gd name="T21" fmla="*/ 33 h 160"/>
              <a:gd name="T22" fmla="*/ 43 w 141"/>
              <a:gd name="T23" fmla="*/ 38 h 160"/>
              <a:gd name="T24" fmla="*/ 108 w 141"/>
              <a:gd name="T25" fmla="*/ 47 h 160"/>
              <a:gd name="T26" fmla="*/ 117 w 141"/>
              <a:gd name="T27" fmla="*/ 0 h 160"/>
              <a:gd name="T28" fmla="*/ 0 w 141"/>
              <a:gd name="T29" fmla="*/ 22 h 160"/>
              <a:gd name="T30" fmla="*/ 33 w 141"/>
              <a:gd name="T31" fmla="*/ 34 h 160"/>
              <a:gd name="T32" fmla="*/ 29 w 141"/>
              <a:gd name="T33" fmla="*/ 28 h 160"/>
              <a:gd name="T34" fmla="*/ 22 w 141"/>
              <a:gd name="T35" fmla="*/ 33 h 160"/>
              <a:gd name="T36" fmla="*/ 17 w 141"/>
              <a:gd name="T37" fmla="*/ 27 h 160"/>
              <a:gd name="T38" fmla="*/ 38 w 141"/>
              <a:gd name="T39" fmla="*/ 22 h 160"/>
              <a:gd name="T40" fmla="*/ 101 w 141"/>
              <a:gd name="T41" fmla="*/ 23 h 160"/>
              <a:gd name="T42" fmla="*/ 112 w 141"/>
              <a:gd name="T43" fmla="*/ 18 h 160"/>
              <a:gd name="T44" fmla="*/ 121 w 141"/>
              <a:gd name="T45" fmla="*/ 33 h 160"/>
              <a:gd name="T46" fmla="*/ 115 w 141"/>
              <a:gd name="T47" fmla="*/ 29 h 160"/>
              <a:gd name="T48" fmla="*/ 109 w 141"/>
              <a:gd name="T49" fmla="*/ 29 h 160"/>
              <a:gd name="T50" fmla="*/ 119 w 141"/>
              <a:gd name="T51" fmla="*/ 42 h 160"/>
              <a:gd name="T52" fmla="*/ 140 w 141"/>
              <a:gd name="T53" fmla="*/ 23 h 160"/>
              <a:gd name="T54" fmla="*/ 33 w 141"/>
              <a:gd name="T55" fmla="*/ 70 h 160"/>
              <a:gd name="T56" fmla="*/ 122 w 141"/>
              <a:gd name="T57" fmla="*/ 56 h 160"/>
              <a:gd name="T58" fmla="*/ 33 w 141"/>
              <a:gd name="T59" fmla="*/ 70 h 160"/>
              <a:gd name="T60" fmla="*/ 24 w 141"/>
              <a:gd name="T61" fmla="*/ 141 h 160"/>
              <a:gd name="T62" fmla="*/ 19 w 141"/>
              <a:gd name="T63" fmla="*/ 155 h 160"/>
              <a:gd name="T64" fmla="*/ 118 w 141"/>
              <a:gd name="T65" fmla="*/ 160 h 160"/>
              <a:gd name="T66" fmla="*/ 122 w 141"/>
              <a:gd name="T67" fmla="*/ 14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1" h="160">
                <a:moveTo>
                  <a:pt x="113" y="132"/>
                </a:moveTo>
                <a:cubicBezTo>
                  <a:pt x="113" y="79"/>
                  <a:pt x="113" y="79"/>
                  <a:pt x="113" y="79"/>
                </a:cubicBezTo>
                <a:cubicBezTo>
                  <a:pt x="28" y="79"/>
                  <a:pt x="28" y="79"/>
                  <a:pt x="28" y="79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47" y="132"/>
                  <a:pt x="47" y="132"/>
                  <a:pt x="47" y="132"/>
                </a:cubicBezTo>
                <a:cubicBezTo>
                  <a:pt x="47" y="94"/>
                  <a:pt x="47" y="94"/>
                  <a:pt x="47" y="94"/>
                </a:cubicBezTo>
                <a:cubicBezTo>
                  <a:pt x="47" y="91"/>
                  <a:pt x="49" y="89"/>
                  <a:pt x="52" y="89"/>
                </a:cubicBezTo>
                <a:cubicBezTo>
                  <a:pt x="54" y="89"/>
                  <a:pt x="57" y="92"/>
                  <a:pt x="57" y="94"/>
                </a:cubicBezTo>
                <a:cubicBezTo>
                  <a:pt x="57" y="132"/>
                  <a:pt x="57" y="132"/>
                  <a:pt x="57" y="132"/>
                </a:cubicBezTo>
                <a:cubicBezTo>
                  <a:pt x="66" y="132"/>
                  <a:pt x="66" y="132"/>
                  <a:pt x="66" y="132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1"/>
                  <a:pt x="68" y="89"/>
                  <a:pt x="71" y="89"/>
                </a:cubicBezTo>
                <a:cubicBezTo>
                  <a:pt x="73" y="89"/>
                  <a:pt x="75" y="92"/>
                  <a:pt x="75" y="94"/>
                </a:cubicBezTo>
                <a:cubicBezTo>
                  <a:pt x="75" y="132"/>
                  <a:pt x="75" y="132"/>
                  <a:pt x="75" y="132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4" y="94"/>
                  <a:pt x="84" y="94"/>
                  <a:pt x="84" y="94"/>
                </a:cubicBezTo>
                <a:cubicBezTo>
                  <a:pt x="84" y="91"/>
                  <a:pt x="87" y="89"/>
                  <a:pt x="89" y="89"/>
                </a:cubicBezTo>
                <a:cubicBezTo>
                  <a:pt x="92" y="89"/>
                  <a:pt x="94" y="92"/>
                  <a:pt x="94" y="94"/>
                </a:cubicBezTo>
                <a:cubicBezTo>
                  <a:pt x="94" y="132"/>
                  <a:pt x="94" y="132"/>
                  <a:pt x="94" y="132"/>
                </a:cubicBezTo>
                <a:lnTo>
                  <a:pt x="113" y="132"/>
                </a:lnTo>
                <a:close/>
                <a:moveTo>
                  <a:pt x="100" y="38"/>
                </a:moveTo>
                <a:cubicBezTo>
                  <a:pt x="99" y="36"/>
                  <a:pt x="99" y="34"/>
                  <a:pt x="99" y="33"/>
                </a:cubicBezTo>
                <a:cubicBezTo>
                  <a:pt x="43" y="33"/>
                  <a:pt x="43" y="33"/>
                  <a:pt x="43" y="33"/>
                </a:cubicBezTo>
                <a:cubicBezTo>
                  <a:pt x="43" y="34"/>
                  <a:pt x="43" y="36"/>
                  <a:pt x="43" y="38"/>
                </a:cubicBezTo>
                <a:cubicBezTo>
                  <a:pt x="41" y="41"/>
                  <a:pt x="39" y="44"/>
                  <a:pt x="36" y="47"/>
                </a:cubicBezTo>
                <a:cubicBezTo>
                  <a:pt x="108" y="47"/>
                  <a:pt x="108" y="47"/>
                  <a:pt x="108" y="47"/>
                </a:cubicBezTo>
                <a:cubicBezTo>
                  <a:pt x="104" y="44"/>
                  <a:pt x="101" y="42"/>
                  <a:pt x="100" y="38"/>
                </a:cubicBezTo>
                <a:close/>
                <a:moveTo>
                  <a:pt x="117" y="0"/>
                </a:moveTo>
                <a:cubicBezTo>
                  <a:pt x="23" y="0"/>
                  <a:pt x="23" y="0"/>
                  <a:pt x="23" y="0"/>
                </a:cubicBezTo>
                <a:cubicBezTo>
                  <a:pt x="11" y="0"/>
                  <a:pt x="1" y="9"/>
                  <a:pt x="0" y="22"/>
                </a:cubicBezTo>
                <a:cubicBezTo>
                  <a:pt x="1" y="33"/>
                  <a:pt x="11" y="42"/>
                  <a:pt x="22" y="42"/>
                </a:cubicBezTo>
                <a:cubicBezTo>
                  <a:pt x="28" y="42"/>
                  <a:pt x="31" y="38"/>
                  <a:pt x="33" y="34"/>
                </a:cubicBezTo>
                <a:cubicBezTo>
                  <a:pt x="33" y="33"/>
                  <a:pt x="34" y="30"/>
                  <a:pt x="32" y="29"/>
                </a:cubicBezTo>
                <a:cubicBezTo>
                  <a:pt x="31" y="28"/>
                  <a:pt x="30" y="28"/>
                  <a:pt x="29" y="28"/>
                </a:cubicBezTo>
                <a:cubicBezTo>
                  <a:pt x="27" y="28"/>
                  <a:pt x="26" y="28"/>
                  <a:pt x="26" y="29"/>
                </a:cubicBezTo>
                <a:cubicBezTo>
                  <a:pt x="26" y="32"/>
                  <a:pt x="24" y="33"/>
                  <a:pt x="22" y="33"/>
                </a:cubicBezTo>
                <a:cubicBezTo>
                  <a:pt x="21" y="33"/>
                  <a:pt x="21" y="33"/>
                  <a:pt x="20" y="33"/>
                </a:cubicBezTo>
                <a:cubicBezTo>
                  <a:pt x="18" y="33"/>
                  <a:pt x="16" y="30"/>
                  <a:pt x="17" y="27"/>
                </a:cubicBezTo>
                <a:cubicBezTo>
                  <a:pt x="18" y="21"/>
                  <a:pt x="23" y="18"/>
                  <a:pt x="28" y="18"/>
                </a:cubicBezTo>
                <a:cubicBezTo>
                  <a:pt x="32" y="18"/>
                  <a:pt x="36" y="19"/>
                  <a:pt x="38" y="22"/>
                </a:cubicBezTo>
                <a:cubicBezTo>
                  <a:pt x="39" y="23"/>
                  <a:pt x="39" y="23"/>
                  <a:pt x="39" y="23"/>
                </a:cubicBezTo>
                <a:cubicBezTo>
                  <a:pt x="101" y="23"/>
                  <a:pt x="101" y="23"/>
                  <a:pt x="101" y="23"/>
                </a:cubicBezTo>
                <a:cubicBezTo>
                  <a:pt x="103" y="22"/>
                  <a:pt x="103" y="22"/>
                  <a:pt x="103" y="22"/>
                </a:cubicBezTo>
                <a:cubicBezTo>
                  <a:pt x="105" y="20"/>
                  <a:pt x="109" y="18"/>
                  <a:pt x="112" y="18"/>
                </a:cubicBezTo>
                <a:cubicBezTo>
                  <a:pt x="117" y="18"/>
                  <a:pt x="123" y="21"/>
                  <a:pt x="124" y="27"/>
                </a:cubicBezTo>
                <a:cubicBezTo>
                  <a:pt x="125" y="30"/>
                  <a:pt x="123" y="32"/>
                  <a:pt x="121" y="33"/>
                </a:cubicBezTo>
                <a:cubicBezTo>
                  <a:pt x="120" y="33"/>
                  <a:pt x="120" y="33"/>
                  <a:pt x="119" y="33"/>
                </a:cubicBezTo>
                <a:cubicBezTo>
                  <a:pt x="117" y="33"/>
                  <a:pt x="115" y="32"/>
                  <a:pt x="115" y="29"/>
                </a:cubicBezTo>
                <a:cubicBezTo>
                  <a:pt x="114" y="28"/>
                  <a:pt x="113" y="28"/>
                  <a:pt x="112" y="28"/>
                </a:cubicBezTo>
                <a:cubicBezTo>
                  <a:pt x="111" y="28"/>
                  <a:pt x="110" y="28"/>
                  <a:pt x="109" y="29"/>
                </a:cubicBezTo>
                <a:cubicBezTo>
                  <a:pt x="107" y="30"/>
                  <a:pt x="107" y="33"/>
                  <a:pt x="108" y="34"/>
                </a:cubicBezTo>
                <a:cubicBezTo>
                  <a:pt x="109" y="38"/>
                  <a:pt x="114" y="42"/>
                  <a:pt x="119" y="42"/>
                </a:cubicBezTo>
                <a:cubicBezTo>
                  <a:pt x="129" y="42"/>
                  <a:pt x="137" y="35"/>
                  <a:pt x="140" y="26"/>
                </a:cubicBezTo>
                <a:cubicBezTo>
                  <a:pt x="140" y="25"/>
                  <a:pt x="140" y="24"/>
                  <a:pt x="140" y="23"/>
                </a:cubicBezTo>
                <a:cubicBezTo>
                  <a:pt x="141" y="10"/>
                  <a:pt x="130" y="0"/>
                  <a:pt x="117" y="0"/>
                </a:cubicBezTo>
                <a:close/>
                <a:moveTo>
                  <a:pt x="33" y="70"/>
                </a:moveTo>
                <a:cubicBezTo>
                  <a:pt x="108" y="70"/>
                  <a:pt x="108" y="70"/>
                  <a:pt x="108" y="70"/>
                </a:cubicBezTo>
                <a:cubicBezTo>
                  <a:pt x="116" y="70"/>
                  <a:pt x="122" y="64"/>
                  <a:pt x="122" y="56"/>
                </a:cubicBezTo>
                <a:cubicBezTo>
                  <a:pt x="19" y="56"/>
                  <a:pt x="19" y="56"/>
                  <a:pt x="19" y="56"/>
                </a:cubicBezTo>
                <a:cubicBezTo>
                  <a:pt x="19" y="64"/>
                  <a:pt x="25" y="70"/>
                  <a:pt x="33" y="70"/>
                </a:cubicBezTo>
                <a:close/>
                <a:moveTo>
                  <a:pt x="118" y="141"/>
                </a:moveTo>
                <a:cubicBezTo>
                  <a:pt x="24" y="141"/>
                  <a:pt x="24" y="141"/>
                  <a:pt x="24" y="141"/>
                </a:cubicBezTo>
                <a:cubicBezTo>
                  <a:pt x="21" y="141"/>
                  <a:pt x="19" y="143"/>
                  <a:pt x="19" y="146"/>
                </a:cubicBezTo>
                <a:cubicBezTo>
                  <a:pt x="19" y="155"/>
                  <a:pt x="19" y="155"/>
                  <a:pt x="19" y="155"/>
                </a:cubicBezTo>
                <a:cubicBezTo>
                  <a:pt x="19" y="158"/>
                  <a:pt x="21" y="160"/>
                  <a:pt x="24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20" y="160"/>
                  <a:pt x="122" y="158"/>
                  <a:pt x="122" y="155"/>
                </a:cubicBezTo>
                <a:cubicBezTo>
                  <a:pt x="122" y="146"/>
                  <a:pt x="122" y="146"/>
                  <a:pt x="122" y="146"/>
                </a:cubicBezTo>
                <a:cubicBezTo>
                  <a:pt x="122" y="143"/>
                  <a:pt x="120" y="141"/>
                  <a:pt x="118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BEDBA0B3-30B8-D463-08A7-EA98DAD76B12}"/>
              </a:ext>
            </a:extLst>
          </p:cNvPr>
          <p:cNvSpPr>
            <a:spLocks noEditPoints="1"/>
          </p:cNvSpPr>
          <p:nvPr/>
        </p:nvSpPr>
        <p:spPr bwMode="auto">
          <a:xfrm>
            <a:off x="5133976" y="5227638"/>
            <a:ext cx="269875" cy="252413"/>
          </a:xfrm>
          <a:custGeom>
            <a:avLst/>
            <a:gdLst>
              <a:gd name="T0" fmla="*/ 85 w 170"/>
              <a:gd name="T1" fmla="*/ 56 h 159"/>
              <a:gd name="T2" fmla="*/ 69 w 170"/>
              <a:gd name="T3" fmla="*/ 62 h 159"/>
              <a:gd name="T4" fmla="*/ 69 w 170"/>
              <a:gd name="T5" fmla="*/ 96 h 159"/>
              <a:gd name="T6" fmla="*/ 85 w 170"/>
              <a:gd name="T7" fmla="*/ 103 h 159"/>
              <a:gd name="T8" fmla="*/ 102 w 170"/>
              <a:gd name="T9" fmla="*/ 96 h 159"/>
              <a:gd name="T10" fmla="*/ 102 w 170"/>
              <a:gd name="T11" fmla="*/ 62 h 159"/>
              <a:gd name="T12" fmla="*/ 85 w 170"/>
              <a:gd name="T13" fmla="*/ 56 h 159"/>
              <a:gd name="T14" fmla="*/ 95 w 170"/>
              <a:gd name="T15" fmla="*/ 90 h 159"/>
              <a:gd name="T16" fmla="*/ 85 w 170"/>
              <a:gd name="T17" fmla="*/ 93 h 159"/>
              <a:gd name="T18" fmla="*/ 75 w 170"/>
              <a:gd name="T19" fmla="*/ 90 h 159"/>
              <a:gd name="T20" fmla="*/ 75 w 170"/>
              <a:gd name="T21" fmla="*/ 69 h 159"/>
              <a:gd name="T22" fmla="*/ 85 w 170"/>
              <a:gd name="T23" fmla="*/ 65 h 159"/>
              <a:gd name="T24" fmla="*/ 95 w 170"/>
              <a:gd name="T25" fmla="*/ 69 h 159"/>
              <a:gd name="T26" fmla="*/ 95 w 170"/>
              <a:gd name="T27" fmla="*/ 90 h 159"/>
              <a:gd name="T28" fmla="*/ 86 w 170"/>
              <a:gd name="T29" fmla="*/ 75 h 159"/>
              <a:gd name="T30" fmla="*/ 82 w 170"/>
              <a:gd name="T31" fmla="*/ 76 h 159"/>
              <a:gd name="T32" fmla="*/ 82 w 170"/>
              <a:gd name="T33" fmla="*/ 83 h 159"/>
              <a:gd name="T34" fmla="*/ 86 w 170"/>
              <a:gd name="T35" fmla="*/ 84 h 159"/>
              <a:gd name="T36" fmla="*/ 89 w 170"/>
              <a:gd name="T37" fmla="*/ 83 h 159"/>
              <a:gd name="T38" fmla="*/ 89 w 170"/>
              <a:gd name="T39" fmla="*/ 76 h 159"/>
              <a:gd name="T40" fmla="*/ 86 w 170"/>
              <a:gd name="T41" fmla="*/ 75 h 159"/>
              <a:gd name="T42" fmla="*/ 161 w 170"/>
              <a:gd name="T43" fmla="*/ 55 h 159"/>
              <a:gd name="T44" fmla="*/ 116 w 170"/>
              <a:gd name="T45" fmla="*/ 71 h 159"/>
              <a:gd name="T46" fmla="*/ 108 w 170"/>
              <a:gd name="T47" fmla="*/ 103 h 159"/>
              <a:gd name="T48" fmla="*/ 85 w 170"/>
              <a:gd name="T49" fmla="*/ 112 h 159"/>
              <a:gd name="T50" fmla="*/ 76 w 170"/>
              <a:gd name="T51" fmla="*/ 111 h 159"/>
              <a:gd name="T52" fmla="*/ 60 w 170"/>
              <a:gd name="T53" fmla="*/ 155 h 159"/>
              <a:gd name="T54" fmla="*/ 85 w 170"/>
              <a:gd name="T55" fmla="*/ 159 h 159"/>
              <a:gd name="T56" fmla="*/ 141 w 170"/>
              <a:gd name="T57" fmla="*/ 136 h 159"/>
              <a:gd name="T58" fmla="*/ 161 w 170"/>
              <a:gd name="T59" fmla="*/ 55 h 159"/>
              <a:gd name="T60" fmla="*/ 62 w 170"/>
              <a:gd name="T61" fmla="*/ 103 h 159"/>
              <a:gd name="T62" fmla="*/ 57 w 170"/>
              <a:gd name="T63" fmla="*/ 98 h 159"/>
              <a:gd name="T64" fmla="*/ 13 w 170"/>
              <a:gd name="T65" fmla="*/ 114 h 159"/>
              <a:gd name="T66" fmla="*/ 29 w 170"/>
              <a:gd name="T67" fmla="*/ 136 h 159"/>
              <a:gd name="T68" fmla="*/ 51 w 170"/>
              <a:gd name="T69" fmla="*/ 151 h 159"/>
              <a:gd name="T70" fmla="*/ 67 w 170"/>
              <a:gd name="T71" fmla="*/ 107 h 159"/>
              <a:gd name="T72" fmla="*/ 62 w 170"/>
              <a:gd name="T73" fmla="*/ 103 h 159"/>
              <a:gd name="T74" fmla="*/ 108 w 170"/>
              <a:gd name="T75" fmla="*/ 56 h 159"/>
              <a:gd name="T76" fmla="*/ 113 w 170"/>
              <a:gd name="T77" fmla="*/ 62 h 159"/>
              <a:gd name="T78" fmla="*/ 158 w 170"/>
              <a:gd name="T79" fmla="*/ 46 h 159"/>
              <a:gd name="T80" fmla="*/ 142 w 170"/>
              <a:gd name="T81" fmla="*/ 23 h 159"/>
              <a:gd name="T82" fmla="*/ 118 w 170"/>
              <a:gd name="T83" fmla="*/ 7 h 159"/>
              <a:gd name="T84" fmla="*/ 102 w 170"/>
              <a:gd name="T85" fmla="*/ 51 h 159"/>
              <a:gd name="T86" fmla="*/ 108 w 170"/>
              <a:gd name="T87" fmla="*/ 56 h 159"/>
              <a:gd name="T88" fmla="*/ 62 w 170"/>
              <a:gd name="T89" fmla="*/ 56 h 159"/>
              <a:gd name="T90" fmla="*/ 85 w 170"/>
              <a:gd name="T91" fmla="*/ 47 h 159"/>
              <a:gd name="T92" fmla="*/ 93 w 170"/>
              <a:gd name="T93" fmla="*/ 48 h 159"/>
              <a:gd name="T94" fmla="*/ 109 w 170"/>
              <a:gd name="T95" fmla="*/ 3 h 159"/>
              <a:gd name="T96" fmla="*/ 85 w 170"/>
              <a:gd name="T97" fmla="*/ 0 h 159"/>
              <a:gd name="T98" fmla="*/ 28 w 170"/>
              <a:gd name="T99" fmla="*/ 23 h 159"/>
              <a:gd name="T100" fmla="*/ 9 w 170"/>
              <a:gd name="T101" fmla="*/ 105 h 159"/>
              <a:gd name="T102" fmla="*/ 53 w 170"/>
              <a:gd name="T103" fmla="*/ 89 h 159"/>
              <a:gd name="T104" fmla="*/ 62 w 170"/>
              <a:gd name="T105" fmla="*/ 5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0" h="159">
                <a:moveTo>
                  <a:pt x="85" y="56"/>
                </a:moveTo>
                <a:cubicBezTo>
                  <a:pt x="79" y="56"/>
                  <a:pt x="73" y="58"/>
                  <a:pt x="69" y="62"/>
                </a:cubicBezTo>
                <a:cubicBezTo>
                  <a:pt x="60" y="71"/>
                  <a:pt x="60" y="87"/>
                  <a:pt x="69" y="96"/>
                </a:cubicBezTo>
                <a:cubicBezTo>
                  <a:pt x="73" y="101"/>
                  <a:pt x="79" y="103"/>
                  <a:pt x="85" y="103"/>
                </a:cubicBezTo>
                <a:cubicBezTo>
                  <a:pt x="91" y="103"/>
                  <a:pt x="97" y="101"/>
                  <a:pt x="102" y="96"/>
                </a:cubicBezTo>
                <a:cubicBezTo>
                  <a:pt x="110" y="87"/>
                  <a:pt x="110" y="72"/>
                  <a:pt x="102" y="62"/>
                </a:cubicBezTo>
                <a:cubicBezTo>
                  <a:pt x="97" y="58"/>
                  <a:pt x="91" y="56"/>
                  <a:pt x="85" y="56"/>
                </a:cubicBezTo>
                <a:close/>
                <a:moveTo>
                  <a:pt x="95" y="90"/>
                </a:moveTo>
                <a:cubicBezTo>
                  <a:pt x="92" y="92"/>
                  <a:pt x="89" y="93"/>
                  <a:pt x="85" y="93"/>
                </a:cubicBezTo>
                <a:cubicBezTo>
                  <a:pt x="81" y="93"/>
                  <a:pt x="78" y="92"/>
                  <a:pt x="75" y="90"/>
                </a:cubicBezTo>
                <a:cubicBezTo>
                  <a:pt x="70" y="84"/>
                  <a:pt x="70" y="75"/>
                  <a:pt x="75" y="69"/>
                </a:cubicBezTo>
                <a:cubicBezTo>
                  <a:pt x="78" y="67"/>
                  <a:pt x="81" y="65"/>
                  <a:pt x="85" y="65"/>
                </a:cubicBezTo>
                <a:cubicBezTo>
                  <a:pt x="88" y="65"/>
                  <a:pt x="92" y="67"/>
                  <a:pt x="95" y="69"/>
                </a:cubicBezTo>
                <a:cubicBezTo>
                  <a:pt x="101" y="75"/>
                  <a:pt x="101" y="84"/>
                  <a:pt x="95" y="90"/>
                </a:cubicBezTo>
                <a:close/>
                <a:moveTo>
                  <a:pt x="86" y="75"/>
                </a:moveTo>
                <a:cubicBezTo>
                  <a:pt x="84" y="75"/>
                  <a:pt x="83" y="75"/>
                  <a:pt x="82" y="76"/>
                </a:cubicBezTo>
                <a:cubicBezTo>
                  <a:pt x="80" y="78"/>
                  <a:pt x="80" y="81"/>
                  <a:pt x="82" y="83"/>
                </a:cubicBezTo>
                <a:cubicBezTo>
                  <a:pt x="83" y="84"/>
                  <a:pt x="84" y="84"/>
                  <a:pt x="86" y="84"/>
                </a:cubicBezTo>
                <a:cubicBezTo>
                  <a:pt x="87" y="84"/>
                  <a:pt x="88" y="84"/>
                  <a:pt x="89" y="83"/>
                </a:cubicBezTo>
                <a:cubicBezTo>
                  <a:pt x="91" y="81"/>
                  <a:pt x="91" y="78"/>
                  <a:pt x="89" y="76"/>
                </a:cubicBezTo>
                <a:cubicBezTo>
                  <a:pt x="88" y="75"/>
                  <a:pt x="87" y="75"/>
                  <a:pt x="86" y="75"/>
                </a:cubicBezTo>
                <a:close/>
                <a:moveTo>
                  <a:pt x="161" y="55"/>
                </a:moveTo>
                <a:cubicBezTo>
                  <a:pt x="116" y="71"/>
                  <a:pt x="116" y="71"/>
                  <a:pt x="116" y="71"/>
                </a:cubicBezTo>
                <a:cubicBezTo>
                  <a:pt x="120" y="83"/>
                  <a:pt x="116" y="95"/>
                  <a:pt x="108" y="103"/>
                </a:cubicBezTo>
                <a:cubicBezTo>
                  <a:pt x="102" y="109"/>
                  <a:pt x="94" y="112"/>
                  <a:pt x="85" y="112"/>
                </a:cubicBezTo>
                <a:cubicBezTo>
                  <a:pt x="82" y="112"/>
                  <a:pt x="79" y="112"/>
                  <a:pt x="76" y="111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68" y="158"/>
                  <a:pt x="77" y="159"/>
                  <a:pt x="85" y="159"/>
                </a:cubicBezTo>
                <a:cubicBezTo>
                  <a:pt x="106" y="159"/>
                  <a:pt x="126" y="151"/>
                  <a:pt x="141" y="136"/>
                </a:cubicBezTo>
                <a:cubicBezTo>
                  <a:pt x="163" y="114"/>
                  <a:pt x="170" y="82"/>
                  <a:pt x="161" y="55"/>
                </a:cubicBezTo>
                <a:close/>
                <a:moveTo>
                  <a:pt x="62" y="103"/>
                </a:moveTo>
                <a:cubicBezTo>
                  <a:pt x="60" y="101"/>
                  <a:pt x="59" y="100"/>
                  <a:pt x="57" y="98"/>
                </a:cubicBezTo>
                <a:cubicBezTo>
                  <a:pt x="13" y="114"/>
                  <a:pt x="13" y="114"/>
                  <a:pt x="13" y="114"/>
                </a:cubicBezTo>
                <a:cubicBezTo>
                  <a:pt x="17" y="122"/>
                  <a:pt x="22" y="129"/>
                  <a:pt x="29" y="136"/>
                </a:cubicBezTo>
                <a:cubicBezTo>
                  <a:pt x="35" y="142"/>
                  <a:pt x="43" y="148"/>
                  <a:pt x="51" y="151"/>
                </a:cubicBezTo>
                <a:cubicBezTo>
                  <a:pt x="67" y="107"/>
                  <a:pt x="67" y="107"/>
                  <a:pt x="67" y="107"/>
                </a:cubicBezTo>
                <a:cubicBezTo>
                  <a:pt x="66" y="106"/>
                  <a:pt x="64" y="105"/>
                  <a:pt x="62" y="103"/>
                </a:cubicBezTo>
                <a:close/>
                <a:moveTo>
                  <a:pt x="108" y="56"/>
                </a:moveTo>
                <a:cubicBezTo>
                  <a:pt x="110" y="58"/>
                  <a:pt x="112" y="60"/>
                  <a:pt x="113" y="62"/>
                </a:cubicBezTo>
                <a:cubicBezTo>
                  <a:pt x="158" y="46"/>
                  <a:pt x="158" y="46"/>
                  <a:pt x="158" y="46"/>
                </a:cubicBezTo>
                <a:cubicBezTo>
                  <a:pt x="154" y="37"/>
                  <a:pt x="148" y="30"/>
                  <a:pt x="142" y="23"/>
                </a:cubicBezTo>
                <a:cubicBezTo>
                  <a:pt x="135" y="16"/>
                  <a:pt x="127" y="11"/>
                  <a:pt x="118" y="7"/>
                </a:cubicBezTo>
                <a:cubicBezTo>
                  <a:pt x="102" y="51"/>
                  <a:pt x="102" y="51"/>
                  <a:pt x="102" y="51"/>
                </a:cubicBezTo>
                <a:cubicBezTo>
                  <a:pt x="104" y="53"/>
                  <a:pt x="107" y="54"/>
                  <a:pt x="108" y="56"/>
                </a:cubicBezTo>
                <a:close/>
                <a:moveTo>
                  <a:pt x="62" y="56"/>
                </a:moveTo>
                <a:cubicBezTo>
                  <a:pt x="68" y="50"/>
                  <a:pt x="76" y="47"/>
                  <a:pt x="85" y="47"/>
                </a:cubicBezTo>
                <a:cubicBezTo>
                  <a:pt x="88" y="47"/>
                  <a:pt x="90" y="47"/>
                  <a:pt x="93" y="48"/>
                </a:cubicBezTo>
                <a:cubicBezTo>
                  <a:pt x="109" y="3"/>
                  <a:pt x="109" y="3"/>
                  <a:pt x="109" y="3"/>
                </a:cubicBezTo>
                <a:cubicBezTo>
                  <a:pt x="101" y="1"/>
                  <a:pt x="93" y="0"/>
                  <a:pt x="85" y="0"/>
                </a:cubicBezTo>
                <a:cubicBezTo>
                  <a:pt x="64" y="0"/>
                  <a:pt x="44" y="7"/>
                  <a:pt x="28" y="23"/>
                </a:cubicBezTo>
                <a:cubicBezTo>
                  <a:pt x="6" y="45"/>
                  <a:pt x="0" y="77"/>
                  <a:pt x="9" y="105"/>
                </a:cubicBezTo>
                <a:cubicBezTo>
                  <a:pt x="53" y="89"/>
                  <a:pt x="53" y="89"/>
                  <a:pt x="53" y="89"/>
                </a:cubicBezTo>
                <a:cubicBezTo>
                  <a:pt x="50" y="76"/>
                  <a:pt x="54" y="64"/>
                  <a:pt x="62" y="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05FFC78F-0AAC-160C-59E4-7EB1B19B1C6E}"/>
              </a:ext>
            </a:extLst>
          </p:cNvPr>
          <p:cNvSpPr>
            <a:spLocks noEditPoints="1"/>
          </p:cNvSpPr>
          <p:nvPr/>
        </p:nvSpPr>
        <p:spPr bwMode="auto">
          <a:xfrm>
            <a:off x="10094913" y="4675188"/>
            <a:ext cx="254000" cy="254000"/>
          </a:xfrm>
          <a:custGeom>
            <a:avLst/>
            <a:gdLst>
              <a:gd name="T0" fmla="*/ 158 w 160"/>
              <a:gd name="T1" fmla="*/ 138 h 160"/>
              <a:gd name="T2" fmla="*/ 122 w 160"/>
              <a:gd name="T3" fmla="*/ 123 h 160"/>
              <a:gd name="T4" fmla="*/ 104 w 160"/>
              <a:gd name="T5" fmla="*/ 142 h 160"/>
              <a:gd name="T6" fmla="*/ 122 w 160"/>
              <a:gd name="T7" fmla="*/ 160 h 160"/>
              <a:gd name="T8" fmla="*/ 158 w 160"/>
              <a:gd name="T9" fmla="*/ 145 h 160"/>
              <a:gd name="T10" fmla="*/ 160 w 160"/>
              <a:gd name="T11" fmla="*/ 142 h 160"/>
              <a:gd name="T12" fmla="*/ 158 w 160"/>
              <a:gd name="T13" fmla="*/ 138 h 160"/>
              <a:gd name="T14" fmla="*/ 80 w 160"/>
              <a:gd name="T15" fmla="*/ 114 h 160"/>
              <a:gd name="T16" fmla="*/ 160 w 160"/>
              <a:gd name="T17" fmla="*/ 57 h 160"/>
              <a:gd name="T18" fmla="*/ 80 w 160"/>
              <a:gd name="T19" fmla="*/ 0 h 160"/>
              <a:gd name="T20" fmla="*/ 1 w 160"/>
              <a:gd name="T21" fmla="*/ 57 h 160"/>
              <a:gd name="T22" fmla="*/ 80 w 160"/>
              <a:gd name="T23" fmla="*/ 114 h 160"/>
              <a:gd name="T24" fmla="*/ 48 w 160"/>
              <a:gd name="T25" fmla="*/ 90 h 160"/>
              <a:gd name="T26" fmla="*/ 38 w 160"/>
              <a:gd name="T27" fmla="*/ 81 h 160"/>
              <a:gd name="T28" fmla="*/ 48 w 160"/>
              <a:gd name="T29" fmla="*/ 71 h 160"/>
              <a:gd name="T30" fmla="*/ 57 w 160"/>
              <a:gd name="T31" fmla="*/ 81 h 160"/>
              <a:gd name="T32" fmla="*/ 48 w 160"/>
              <a:gd name="T33" fmla="*/ 90 h 160"/>
              <a:gd name="T34" fmla="*/ 118 w 160"/>
              <a:gd name="T35" fmla="*/ 38 h 160"/>
              <a:gd name="T36" fmla="*/ 142 w 160"/>
              <a:gd name="T37" fmla="*/ 57 h 160"/>
              <a:gd name="T38" fmla="*/ 118 w 160"/>
              <a:gd name="T39" fmla="*/ 76 h 160"/>
              <a:gd name="T40" fmla="*/ 94 w 160"/>
              <a:gd name="T41" fmla="*/ 57 h 160"/>
              <a:gd name="T42" fmla="*/ 118 w 160"/>
              <a:gd name="T43" fmla="*/ 38 h 160"/>
              <a:gd name="T44" fmla="*/ 76 w 160"/>
              <a:gd name="T45" fmla="*/ 20 h 160"/>
              <a:gd name="T46" fmla="*/ 85 w 160"/>
              <a:gd name="T47" fmla="*/ 29 h 160"/>
              <a:gd name="T48" fmla="*/ 76 w 160"/>
              <a:gd name="T49" fmla="*/ 38 h 160"/>
              <a:gd name="T50" fmla="*/ 66 w 160"/>
              <a:gd name="T51" fmla="*/ 29 h 160"/>
              <a:gd name="T52" fmla="*/ 76 w 160"/>
              <a:gd name="T53" fmla="*/ 20 h 160"/>
              <a:gd name="T54" fmla="*/ 76 w 160"/>
              <a:gd name="T55" fmla="*/ 76 h 160"/>
              <a:gd name="T56" fmla="*/ 85 w 160"/>
              <a:gd name="T57" fmla="*/ 85 h 160"/>
              <a:gd name="T58" fmla="*/ 76 w 160"/>
              <a:gd name="T59" fmla="*/ 95 h 160"/>
              <a:gd name="T60" fmla="*/ 66 w 160"/>
              <a:gd name="T61" fmla="*/ 85 h 160"/>
              <a:gd name="T62" fmla="*/ 76 w 160"/>
              <a:gd name="T63" fmla="*/ 76 h 160"/>
              <a:gd name="T64" fmla="*/ 48 w 160"/>
              <a:gd name="T65" fmla="*/ 25 h 160"/>
              <a:gd name="T66" fmla="*/ 57 w 160"/>
              <a:gd name="T67" fmla="*/ 34 h 160"/>
              <a:gd name="T68" fmla="*/ 48 w 160"/>
              <a:gd name="T69" fmla="*/ 43 h 160"/>
              <a:gd name="T70" fmla="*/ 38 w 160"/>
              <a:gd name="T71" fmla="*/ 34 h 160"/>
              <a:gd name="T72" fmla="*/ 48 w 160"/>
              <a:gd name="T73" fmla="*/ 25 h 160"/>
              <a:gd name="T74" fmla="*/ 29 w 160"/>
              <a:gd name="T75" fmla="*/ 48 h 160"/>
              <a:gd name="T76" fmla="*/ 38 w 160"/>
              <a:gd name="T77" fmla="*/ 57 h 160"/>
              <a:gd name="T78" fmla="*/ 29 w 160"/>
              <a:gd name="T79" fmla="*/ 66 h 160"/>
              <a:gd name="T80" fmla="*/ 19 w 160"/>
              <a:gd name="T81" fmla="*/ 57 h 160"/>
              <a:gd name="T82" fmla="*/ 29 w 160"/>
              <a:gd name="T83" fmla="*/ 48 h 160"/>
              <a:gd name="T84" fmla="*/ 1 w 160"/>
              <a:gd name="T85" fmla="*/ 142 h 160"/>
              <a:gd name="T86" fmla="*/ 46 w 160"/>
              <a:gd name="T87" fmla="*/ 160 h 160"/>
              <a:gd name="T88" fmla="*/ 38 w 160"/>
              <a:gd name="T89" fmla="*/ 142 h 160"/>
              <a:gd name="T90" fmla="*/ 46 w 160"/>
              <a:gd name="T91" fmla="*/ 124 h 160"/>
              <a:gd name="T92" fmla="*/ 1 w 160"/>
              <a:gd name="T93" fmla="*/ 142 h 160"/>
              <a:gd name="T94" fmla="*/ 64 w 160"/>
              <a:gd name="T95" fmla="*/ 124 h 160"/>
              <a:gd name="T96" fmla="*/ 53 w 160"/>
              <a:gd name="T97" fmla="*/ 128 h 160"/>
              <a:gd name="T98" fmla="*/ 48 w 160"/>
              <a:gd name="T99" fmla="*/ 142 h 160"/>
              <a:gd name="T100" fmla="*/ 53 w 160"/>
              <a:gd name="T101" fmla="*/ 155 h 160"/>
              <a:gd name="T102" fmla="*/ 64 w 160"/>
              <a:gd name="T103" fmla="*/ 160 h 160"/>
              <a:gd name="T104" fmla="*/ 57 w 160"/>
              <a:gd name="T105" fmla="*/ 142 h 160"/>
              <a:gd name="T106" fmla="*/ 64 w 160"/>
              <a:gd name="T107" fmla="*/ 124 h 160"/>
              <a:gd name="T108" fmla="*/ 78 w 160"/>
              <a:gd name="T109" fmla="*/ 124 h 160"/>
              <a:gd name="T110" fmla="*/ 66 w 160"/>
              <a:gd name="T111" fmla="*/ 142 h 160"/>
              <a:gd name="T112" fmla="*/ 78 w 160"/>
              <a:gd name="T113" fmla="*/ 159 h 160"/>
              <a:gd name="T114" fmla="*/ 98 w 160"/>
              <a:gd name="T115" fmla="*/ 155 h 160"/>
              <a:gd name="T116" fmla="*/ 94 w 160"/>
              <a:gd name="T117" fmla="*/ 142 h 160"/>
              <a:gd name="T118" fmla="*/ 98 w 160"/>
              <a:gd name="T119" fmla="*/ 128 h 160"/>
              <a:gd name="T120" fmla="*/ 78 w 160"/>
              <a:gd name="T121" fmla="*/ 1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60">
                <a:moveTo>
                  <a:pt x="158" y="138"/>
                </a:moveTo>
                <a:cubicBezTo>
                  <a:pt x="133" y="126"/>
                  <a:pt x="129" y="123"/>
                  <a:pt x="122" y="123"/>
                </a:cubicBezTo>
                <a:cubicBezTo>
                  <a:pt x="112" y="123"/>
                  <a:pt x="104" y="131"/>
                  <a:pt x="104" y="142"/>
                </a:cubicBezTo>
                <a:cubicBezTo>
                  <a:pt x="104" y="152"/>
                  <a:pt x="112" y="160"/>
                  <a:pt x="122" y="160"/>
                </a:cubicBezTo>
                <a:cubicBezTo>
                  <a:pt x="129" y="160"/>
                  <a:pt x="133" y="158"/>
                  <a:pt x="158" y="145"/>
                </a:cubicBezTo>
                <a:cubicBezTo>
                  <a:pt x="159" y="145"/>
                  <a:pt x="160" y="143"/>
                  <a:pt x="160" y="142"/>
                </a:cubicBezTo>
                <a:cubicBezTo>
                  <a:pt x="160" y="140"/>
                  <a:pt x="159" y="138"/>
                  <a:pt x="158" y="138"/>
                </a:cubicBezTo>
                <a:close/>
                <a:moveTo>
                  <a:pt x="80" y="114"/>
                </a:moveTo>
                <a:cubicBezTo>
                  <a:pt x="124" y="114"/>
                  <a:pt x="160" y="88"/>
                  <a:pt x="160" y="57"/>
                </a:cubicBezTo>
                <a:cubicBezTo>
                  <a:pt x="160" y="26"/>
                  <a:pt x="124" y="0"/>
                  <a:pt x="80" y="0"/>
                </a:cubicBezTo>
                <a:cubicBezTo>
                  <a:pt x="37" y="0"/>
                  <a:pt x="1" y="26"/>
                  <a:pt x="1" y="57"/>
                </a:cubicBezTo>
                <a:cubicBezTo>
                  <a:pt x="0" y="88"/>
                  <a:pt x="37" y="114"/>
                  <a:pt x="80" y="114"/>
                </a:cubicBezTo>
                <a:close/>
                <a:moveTo>
                  <a:pt x="48" y="90"/>
                </a:moveTo>
                <a:cubicBezTo>
                  <a:pt x="42" y="90"/>
                  <a:pt x="38" y="86"/>
                  <a:pt x="38" y="81"/>
                </a:cubicBezTo>
                <a:cubicBezTo>
                  <a:pt x="38" y="75"/>
                  <a:pt x="42" y="71"/>
                  <a:pt x="48" y="71"/>
                </a:cubicBezTo>
                <a:cubicBezTo>
                  <a:pt x="53" y="71"/>
                  <a:pt x="57" y="75"/>
                  <a:pt x="57" y="81"/>
                </a:cubicBezTo>
                <a:cubicBezTo>
                  <a:pt x="57" y="86"/>
                  <a:pt x="53" y="90"/>
                  <a:pt x="48" y="90"/>
                </a:cubicBezTo>
                <a:close/>
                <a:moveTo>
                  <a:pt x="118" y="38"/>
                </a:moveTo>
                <a:cubicBezTo>
                  <a:pt x="131" y="38"/>
                  <a:pt x="142" y="47"/>
                  <a:pt x="142" y="57"/>
                </a:cubicBezTo>
                <a:cubicBezTo>
                  <a:pt x="142" y="68"/>
                  <a:pt x="131" y="76"/>
                  <a:pt x="118" y="76"/>
                </a:cubicBezTo>
                <a:cubicBezTo>
                  <a:pt x="105" y="76"/>
                  <a:pt x="94" y="67"/>
                  <a:pt x="94" y="57"/>
                </a:cubicBezTo>
                <a:cubicBezTo>
                  <a:pt x="94" y="47"/>
                  <a:pt x="105" y="38"/>
                  <a:pt x="118" y="38"/>
                </a:cubicBezTo>
                <a:close/>
                <a:moveTo>
                  <a:pt x="76" y="20"/>
                </a:moveTo>
                <a:cubicBezTo>
                  <a:pt x="81" y="20"/>
                  <a:pt x="85" y="24"/>
                  <a:pt x="85" y="29"/>
                </a:cubicBezTo>
                <a:cubicBezTo>
                  <a:pt x="85" y="34"/>
                  <a:pt x="81" y="38"/>
                  <a:pt x="76" y="38"/>
                </a:cubicBezTo>
                <a:cubicBezTo>
                  <a:pt x="70" y="38"/>
                  <a:pt x="66" y="34"/>
                  <a:pt x="66" y="29"/>
                </a:cubicBezTo>
                <a:cubicBezTo>
                  <a:pt x="66" y="24"/>
                  <a:pt x="70" y="20"/>
                  <a:pt x="76" y="20"/>
                </a:cubicBezTo>
                <a:close/>
                <a:moveTo>
                  <a:pt x="76" y="76"/>
                </a:moveTo>
                <a:cubicBezTo>
                  <a:pt x="81" y="76"/>
                  <a:pt x="85" y="80"/>
                  <a:pt x="85" y="85"/>
                </a:cubicBezTo>
                <a:cubicBezTo>
                  <a:pt x="85" y="91"/>
                  <a:pt x="81" y="95"/>
                  <a:pt x="76" y="95"/>
                </a:cubicBezTo>
                <a:cubicBezTo>
                  <a:pt x="70" y="95"/>
                  <a:pt x="66" y="91"/>
                  <a:pt x="66" y="85"/>
                </a:cubicBezTo>
                <a:cubicBezTo>
                  <a:pt x="66" y="80"/>
                  <a:pt x="70" y="76"/>
                  <a:pt x="76" y="76"/>
                </a:cubicBezTo>
                <a:close/>
                <a:moveTo>
                  <a:pt x="48" y="25"/>
                </a:moveTo>
                <a:cubicBezTo>
                  <a:pt x="53" y="25"/>
                  <a:pt x="57" y="29"/>
                  <a:pt x="57" y="34"/>
                </a:cubicBezTo>
                <a:cubicBezTo>
                  <a:pt x="57" y="39"/>
                  <a:pt x="53" y="43"/>
                  <a:pt x="48" y="43"/>
                </a:cubicBezTo>
                <a:cubicBezTo>
                  <a:pt x="42" y="43"/>
                  <a:pt x="38" y="39"/>
                  <a:pt x="38" y="34"/>
                </a:cubicBezTo>
                <a:cubicBezTo>
                  <a:pt x="38" y="29"/>
                  <a:pt x="42" y="25"/>
                  <a:pt x="48" y="25"/>
                </a:cubicBezTo>
                <a:close/>
                <a:moveTo>
                  <a:pt x="29" y="48"/>
                </a:moveTo>
                <a:cubicBezTo>
                  <a:pt x="34" y="48"/>
                  <a:pt x="38" y="52"/>
                  <a:pt x="38" y="57"/>
                </a:cubicBezTo>
                <a:cubicBezTo>
                  <a:pt x="38" y="63"/>
                  <a:pt x="34" y="66"/>
                  <a:pt x="29" y="66"/>
                </a:cubicBezTo>
                <a:cubicBezTo>
                  <a:pt x="23" y="66"/>
                  <a:pt x="19" y="63"/>
                  <a:pt x="19" y="57"/>
                </a:cubicBezTo>
                <a:cubicBezTo>
                  <a:pt x="19" y="52"/>
                  <a:pt x="23" y="48"/>
                  <a:pt x="29" y="48"/>
                </a:cubicBezTo>
                <a:close/>
                <a:moveTo>
                  <a:pt x="1" y="142"/>
                </a:moveTo>
                <a:cubicBezTo>
                  <a:pt x="0" y="154"/>
                  <a:pt x="25" y="159"/>
                  <a:pt x="46" y="160"/>
                </a:cubicBezTo>
                <a:cubicBezTo>
                  <a:pt x="41" y="155"/>
                  <a:pt x="38" y="148"/>
                  <a:pt x="38" y="142"/>
                </a:cubicBezTo>
                <a:cubicBezTo>
                  <a:pt x="38" y="135"/>
                  <a:pt x="41" y="128"/>
                  <a:pt x="46" y="124"/>
                </a:cubicBezTo>
                <a:cubicBezTo>
                  <a:pt x="25" y="125"/>
                  <a:pt x="1" y="130"/>
                  <a:pt x="1" y="142"/>
                </a:cubicBezTo>
                <a:close/>
                <a:moveTo>
                  <a:pt x="64" y="124"/>
                </a:moveTo>
                <a:cubicBezTo>
                  <a:pt x="60" y="124"/>
                  <a:pt x="57" y="126"/>
                  <a:pt x="53" y="128"/>
                </a:cubicBezTo>
                <a:cubicBezTo>
                  <a:pt x="50" y="132"/>
                  <a:pt x="48" y="137"/>
                  <a:pt x="48" y="142"/>
                </a:cubicBezTo>
                <a:cubicBezTo>
                  <a:pt x="48" y="146"/>
                  <a:pt x="50" y="151"/>
                  <a:pt x="53" y="155"/>
                </a:cubicBezTo>
                <a:cubicBezTo>
                  <a:pt x="57" y="157"/>
                  <a:pt x="60" y="159"/>
                  <a:pt x="64" y="160"/>
                </a:cubicBezTo>
                <a:cubicBezTo>
                  <a:pt x="60" y="155"/>
                  <a:pt x="57" y="148"/>
                  <a:pt x="57" y="142"/>
                </a:cubicBezTo>
                <a:cubicBezTo>
                  <a:pt x="57" y="134"/>
                  <a:pt x="60" y="128"/>
                  <a:pt x="64" y="124"/>
                </a:cubicBezTo>
                <a:close/>
                <a:moveTo>
                  <a:pt x="78" y="124"/>
                </a:moveTo>
                <a:cubicBezTo>
                  <a:pt x="71" y="127"/>
                  <a:pt x="66" y="134"/>
                  <a:pt x="66" y="142"/>
                </a:cubicBezTo>
                <a:cubicBezTo>
                  <a:pt x="66" y="150"/>
                  <a:pt x="71" y="157"/>
                  <a:pt x="78" y="159"/>
                </a:cubicBezTo>
                <a:cubicBezTo>
                  <a:pt x="85" y="158"/>
                  <a:pt x="92" y="157"/>
                  <a:pt x="98" y="155"/>
                </a:cubicBezTo>
                <a:cubicBezTo>
                  <a:pt x="96" y="151"/>
                  <a:pt x="94" y="147"/>
                  <a:pt x="94" y="142"/>
                </a:cubicBezTo>
                <a:cubicBezTo>
                  <a:pt x="94" y="137"/>
                  <a:pt x="96" y="132"/>
                  <a:pt x="98" y="128"/>
                </a:cubicBezTo>
                <a:cubicBezTo>
                  <a:pt x="92" y="127"/>
                  <a:pt x="85" y="125"/>
                  <a:pt x="78" y="1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34E55698-0C95-1E34-03B2-E700A9042A8E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5226050"/>
            <a:ext cx="254000" cy="254000"/>
          </a:xfrm>
          <a:custGeom>
            <a:avLst/>
            <a:gdLst>
              <a:gd name="T0" fmla="*/ 85 w 160"/>
              <a:gd name="T1" fmla="*/ 109 h 160"/>
              <a:gd name="T2" fmla="*/ 76 w 160"/>
              <a:gd name="T3" fmla="*/ 109 h 160"/>
              <a:gd name="T4" fmla="*/ 114 w 160"/>
              <a:gd name="T5" fmla="*/ 108 h 160"/>
              <a:gd name="T6" fmla="*/ 160 w 160"/>
              <a:gd name="T7" fmla="*/ 122 h 160"/>
              <a:gd name="T8" fmla="*/ 110 w 160"/>
              <a:gd name="T9" fmla="*/ 94 h 160"/>
              <a:gd name="T10" fmla="*/ 80 w 160"/>
              <a:gd name="T11" fmla="*/ 141 h 160"/>
              <a:gd name="T12" fmla="*/ 1 w 160"/>
              <a:gd name="T13" fmla="*/ 132 h 160"/>
              <a:gd name="T14" fmla="*/ 15 w 160"/>
              <a:gd name="T15" fmla="*/ 160 h 160"/>
              <a:gd name="T16" fmla="*/ 160 w 160"/>
              <a:gd name="T17" fmla="*/ 146 h 160"/>
              <a:gd name="T18" fmla="*/ 104 w 160"/>
              <a:gd name="T19" fmla="*/ 132 h 160"/>
              <a:gd name="T20" fmla="*/ 81 w 160"/>
              <a:gd name="T21" fmla="*/ 133 h 160"/>
              <a:gd name="T22" fmla="*/ 81 w 160"/>
              <a:gd name="T23" fmla="*/ 85 h 160"/>
              <a:gd name="T24" fmla="*/ 81 w 160"/>
              <a:gd name="T25" fmla="*/ 133 h 160"/>
              <a:gd name="T26" fmla="*/ 95 w 160"/>
              <a:gd name="T27" fmla="*/ 108 h 160"/>
              <a:gd name="T28" fmla="*/ 66 w 160"/>
              <a:gd name="T29" fmla="*/ 108 h 160"/>
              <a:gd name="T30" fmla="*/ 48 w 160"/>
              <a:gd name="T31" fmla="*/ 109 h 160"/>
              <a:gd name="T32" fmla="*/ 0 w 160"/>
              <a:gd name="T33" fmla="*/ 95 h 160"/>
              <a:gd name="T34" fmla="*/ 51 w 160"/>
              <a:gd name="T35" fmla="*/ 123 h 160"/>
              <a:gd name="T36" fmla="*/ 39 w 160"/>
              <a:gd name="T37" fmla="*/ 53 h 160"/>
              <a:gd name="T38" fmla="*/ 10 w 160"/>
              <a:gd name="T39" fmla="*/ 53 h 160"/>
              <a:gd name="T40" fmla="*/ 39 w 160"/>
              <a:gd name="T41" fmla="*/ 57 h 160"/>
              <a:gd name="T42" fmla="*/ 151 w 160"/>
              <a:gd name="T43" fmla="*/ 53 h 160"/>
              <a:gd name="T44" fmla="*/ 123 w 160"/>
              <a:gd name="T45" fmla="*/ 53 h 160"/>
              <a:gd name="T46" fmla="*/ 151 w 160"/>
              <a:gd name="T47" fmla="*/ 57 h 160"/>
              <a:gd name="T48" fmla="*/ 48 w 160"/>
              <a:gd name="T49" fmla="*/ 29 h 160"/>
              <a:gd name="T50" fmla="*/ 123 w 160"/>
              <a:gd name="T51" fmla="*/ 20 h 160"/>
              <a:gd name="T52" fmla="*/ 114 w 160"/>
              <a:gd name="T53" fmla="*/ 0 h 160"/>
              <a:gd name="T54" fmla="*/ 39 w 160"/>
              <a:gd name="T55" fmla="*/ 10 h 160"/>
              <a:gd name="T56" fmla="*/ 48 w 160"/>
              <a:gd name="T57" fmla="*/ 29 h 160"/>
              <a:gd name="T58" fmla="*/ 111 w 160"/>
              <a:gd name="T59" fmla="*/ 67 h 160"/>
              <a:gd name="T60" fmla="*/ 54 w 160"/>
              <a:gd name="T61" fmla="*/ 58 h 160"/>
              <a:gd name="T62" fmla="*/ 15 w 160"/>
              <a:gd name="T63" fmla="*/ 67 h 160"/>
              <a:gd name="T64" fmla="*/ 0 w 160"/>
              <a:gd name="T65" fmla="*/ 85 h 160"/>
              <a:gd name="T66" fmla="*/ 80 w 160"/>
              <a:gd name="T67" fmla="*/ 76 h 160"/>
              <a:gd name="T68" fmla="*/ 160 w 160"/>
              <a:gd name="T69" fmla="*/ 85 h 160"/>
              <a:gd name="T70" fmla="*/ 146 w 160"/>
              <a:gd name="T71" fmla="*/ 67 h 160"/>
              <a:gd name="T72" fmla="*/ 109 w 160"/>
              <a:gd name="T73" fmla="*/ 48 h 160"/>
              <a:gd name="T74" fmla="*/ 46 w 160"/>
              <a:gd name="T75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81" y="113"/>
                </a:moveTo>
                <a:cubicBezTo>
                  <a:pt x="83" y="113"/>
                  <a:pt x="85" y="111"/>
                  <a:pt x="85" y="109"/>
                </a:cubicBezTo>
                <a:cubicBezTo>
                  <a:pt x="85" y="106"/>
                  <a:pt x="83" y="104"/>
                  <a:pt x="81" y="104"/>
                </a:cubicBezTo>
                <a:cubicBezTo>
                  <a:pt x="78" y="104"/>
                  <a:pt x="76" y="106"/>
                  <a:pt x="76" y="109"/>
                </a:cubicBezTo>
                <a:cubicBezTo>
                  <a:pt x="76" y="111"/>
                  <a:pt x="78" y="113"/>
                  <a:pt x="81" y="113"/>
                </a:cubicBezTo>
                <a:close/>
                <a:moveTo>
                  <a:pt x="114" y="108"/>
                </a:moveTo>
                <a:cubicBezTo>
                  <a:pt x="114" y="113"/>
                  <a:pt x="112" y="118"/>
                  <a:pt x="110" y="122"/>
                </a:cubicBezTo>
                <a:cubicBezTo>
                  <a:pt x="160" y="122"/>
                  <a:pt x="160" y="122"/>
                  <a:pt x="160" y="122"/>
                </a:cubicBezTo>
                <a:cubicBezTo>
                  <a:pt x="160" y="94"/>
                  <a:pt x="160" y="94"/>
                  <a:pt x="160" y="94"/>
                </a:cubicBezTo>
                <a:cubicBezTo>
                  <a:pt x="110" y="94"/>
                  <a:pt x="110" y="94"/>
                  <a:pt x="110" y="94"/>
                </a:cubicBezTo>
                <a:cubicBezTo>
                  <a:pt x="113" y="99"/>
                  <a:pt x="114" y="103"/>
                  <a:pt x="114" y="108"/>
                </a:cubicBezTo>
                <a:close/>
                <a:moveTo>
                  <a:pt x="80" y="141"/>
                </a:moveTo>
                <a:cubicBezTo>
                  <a:pt x="72" y="141"/>
                  <a:pt x="64" y="138"/>
                  <a:pt x="58" y="132"/>
                </a:cubicBezTo>
                <a:cubicBezTo>
                  <a:pt x="1" y="132"/>
                  <a:pt x="1" y="132"/>
                  <a:pt x="1" y="132"/>
                </a:cubicBezTo>
                <a:cubicBezTo>
                  <a:pt x="1" y="146"/>
                  <a:pt x="1" y="146"/>
                  <a:pt x="1" y="146"/>
                </a:cubicBezTo>
                <a:cubicBezTo>
                  <a:pt x="0" y="154"/>
                  <a:pt x="7" y="160"/>
                  <a:pt x="15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4" y="160"/>
                  <a:pt x="160" y="154"/>
                  <a:pt x="160" y="146"/>
                </a:cubicBezTo>
                <a:cubicBezTo>
                  <a:pt x="160" y="132"/>
                  <a:pt x="160" y="132"/>
                  <a:pt x="160" y="132"/>
                </a:cubicBezTo>
                <a:cubicBezTo>
                  <a:pt x="104" y="132"/>
                  <a:pt x="104" y="132"/>
                  <a:pt x="104" y="132"/>
                </a:cubicBezTo>
                <a:cubicBezTo>
                  <a:pt x="98" y="138"/>
                  <a:pt x="89" y="141"/>
                  <a:pt x="80" y="141"/>
                </a:cubicBezTo>
                <a:close/>
                <a:moveTo>
                  <a:pt x="81" y="133"/>
                </a:moveTo>
                <a:cubicBezTo>
                  <a:pt x="94" y="133"/>
                  <a:pt x="105" y="122"/>
                  <a:pt x="105" y="109"/>
                </a:cubicBezTo>
                <a:cubicBezTo>
                  <a:pt x="105" y="96"/>
                  <a:pt x="93" y="85"/>
                  <a:pt x="81" y="85"/>
                </a:cubicBezTo>
                <a:cubicBezTo>
                  <a:pt x="68" y="85"/>
                  <a:pt x="57" y="96"/>
                  <a:pt x="57" y="109"/>
                </a:cubicBezTo>
                <a:cubicBezTo>
                  <a:pt x="57" y="121"/>
                  <a:pt x="68" y="133"/>
                  <a:pt x="81" y="133"/>
                </a:cubicBezTo>
                <a:close/>
                <a:moveTo>
                  <a:pt x="81" y="94"/>
                </a:moveTo>
                <a:cubicBezTo>
                  <a:pt x="88" y="94"/>
                  <a:pt x="95" y="101"/>
                  <a:pt x="95" y="108"/>
                </a:cubicBezTo>
                <a:cubicBezTo>
                  <a:pt x="95" y="116"/>
                  <a:pt x="88" y="123"/>
                  <a:pt x="81" y="123"/>
                </a:cubicBezTo>
                <a:cubicBezTo>
                  <a:pt x="73" y="123"/>
                  <a:pt x="66" y="116"/>
                  <a:pt x="66" y="108"/>
                </a:cubicBezTo>
                <a:cubicBezTo>
                  <a:pt x="66" y="100"/>
                  <a:pt x="73" y="94"/>
                  <a:pt x="81" y="94"/>
                </a:cubicBezTo>
                <a:close/>
                <a:moveTo>
                  <a:pt x="48" y="109"/>
                </a:moveTo>
                <a:cubicBezTo>
                  <a:pt x="48" y="104"/>
                  <a:pt x="49" y="99"/>
                  <a:pt x="51" y="95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123"/>
                  <a:pt x="0" y="123"/>
                  <a:pt x="0" y="123"/>
                </a:cubicBezTo>
                <a:cubicBezTo>
                  <a:pt x="51" y="123"/>
                  <a:pt x="51" y="123"/>
                  <a:pt x="51" y="123"/>
                </a:cubicBezTo>
                <a:cubicBezTo>
                  <a:pt x="49" y="118"/>
                  <a:pt x="48" y="114"/>
                  <a:pt x="48" y="109"/>
                </a:cubicBezTo>
                <a:close/>
                <a:moveTo>
                  <a:pt x="39" y="53"/>
                </a:moveTo>
                <a:cubicBezTo>
                  <a:pt x="39" y="45"/>
                  <a:pt x="32" y="38"/>
                  <a:pt x="25" y="38"/>
                </a:cubicBezTo>
                <a:cubicBezTo>
                  <a:pt x="16" y="38"/>
                  <a:pt x="10" y="44"/>
                  <a:pt x="10" y="53"/>
                </a:cubicBezTo>
                <a:cubicBezTo>
                  <a:pt x="10" y="57"/>
                  <a:pt x="10" y="57"/>
                  <a:pt x="10" y="57"/>
                </a:cubicBezTo>
                <a:cubicBezTo>
                  <a:pt x="39" y="57"/>
                  <a:pt x="39" y="57"/>
                  <a:pt x="39" y="57"/>
                </a:cubicBezTo>
                <a:lnTo>
                  <a:pt x="39" y="53"/>
                </a:lnTo>
                <a:close/>
                <a:moveTo>
                  <a:pt x="151" y="53"/>
                </a:moveTo>
                <a:cubicBezTo>
                  <a:pt x="151" y="45"/>
                  <a:pt x="145" y="38"/>
                  <a:pt x="137" y="38"/>
                </a:cubicBezTo>
                <a:cubicBezTo>
                  <a:pt x="130" y="38"/>
                  <a:pt x="123" y="44"/>
                  <a:pt x="123" y="53"/>
                </a:cubicBezTo>
                <a:cubicBezTo>
                  <a:pt x="123" y="57"/>
                  <a:pt x="123" y="57"/>
                  <a:pt x="123" y="57"/>
                </a:cubicBezTo>
                <a:cubicBezTo>
                  <a:pt x="151" y="57"/>
                  <a:pt x="151" y="57"/>
                  <a:pt x="151" y="57"/>
                </a:cubicBezTo>
                <a:lnTo>
                  <a:pt x="151" y="53"/>
                </a:lnTo>
                <a:close/>
                <a:moveTo>
                  <a:pt x="48" y="29"/>
                </a:moveTo>
                <a:cubicBezTo>
                  <a:pt x="114" y="29"/>
                  <a:pt x="114" y="29"/>
                  <a:pt x="114" y="29"/>
                </a:cubicBezTo>
                <a:cubicBezTo>
                  <a:pt x="119" y="29"/>
                  <a:pt x="123" y="25"/>
                  <a:pt x="123" y="20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3" y="4"/>
                  <a:pt x="119" y="0"/>
                  <a:pt x="114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2" y="0"/>
                  <a:pt x="39" y="4"/>
                  <a:pt x="39" y="10"/>
                </a:cubicBezTo>
                <a:cubicBezTo>
                  <a:pt x="39" y="20"/>
                  <a:pt x="39" y="20"/>
                  <a:pt x="39" y="20"/>
                </a:cubicBezTo>
                <a:cubicBezTo>
                  <a:pt x="39" y="25"/>
                  <a:pt x="42" y="29"/>
                  <a:pt x="48" y="29"/>
                </a:cubicBezTo>
                <a:close/>
                <a:moveTo>
                  <a:pt x="146" y="67"/>
                </a:moveTo>
                <a:cubicBezTo>
                  <a:pt x="111" y="67"/>
                  <a:pt x="111" y="67"/>
                  <a:pt x="111" y="67"/>
                </a:cubicBezTo>
                <a:cubicBezTo>
                  <a:pt x="107" y="58"/>
                  <a:pt x="107" y="58"/>
                  <a:pt x="107" y="58"/>
                </a:cubicBezTo>
                <a:cubicBezTo>
                  <a:pt x="54" y="58"/>
                  <a:pt x="54" y="58"/>
                  <a:pt x="54" y="58"/>
                </a:cubicBezTo>
                <a:cubicBezTo>
                  <a:pt x="49" y="67"/>
                  <a:pt x="49" y="67"/>
                  <a:pt x="49" y="67"/>
                </a:cubicBezTo>
                <a:cubicBezTo>
                  <a:pt x="15" y="67"/>
                  <a:pt x="15" y="67"/>
                  <a:pt x="15" y="67"/>
                </a:cubicBezTo>
                <a:cubicBezTo>
                  <a:pt x="7" y="67"/>
                  <a:pt x="0" y="73"/>
                  <a:pt x="0" y="81"/>
                </a:cubicBezTo>
                <a:cubicBezTo>
                  <a:pt x="0" y="85"/>
                  <a:pt x="0" y="85"/>
                  <a:pt x="0" y="85"/>
                </a:cubicBezTo>
                <a:cubicBezTo>
                  <a:pt x="57" y="85"/>
                  <a:pt x="57" y="85"/>
                  <a:pt x="57" y="85"/>
                </a:cubicBezTo>
                <a:cubicBezTo>
                  <a:pt x="64" y="79"/>
                  <a:pt x="72" y="76"/>
                  <a:pt x="80" y="76"/>
                </a:cubicBezTo>
                <a:cubicBezTo>
                  <a:pt x="89" y="76"/>
                  <a:pt x="98" y="79"/>
                  <a:pt x="104" y="85"/>
                </a:cubicBezTo>
                <a:cubicBezTo>
                  <a:pt x="160" y="85"/>
                  <a:pt x="160" y="85"/>
                  <a:pt x="160" y="85"/>
                </a:cubicBezTo>
                <a:cubicBezTo>
                  <a:pt x="160" y="81"/>
                  <a:pt x="160" y="81"/>
                  <a:pt x="160" y="81"/>
                </a:cubicBezTo>
                <a:cubicBezTo>
                  <a:pt x="160" y="73"/>
                  <a:pt x="154" y="67"/>
                  <a:pt x="146" y="67"/>
                </a:cubicBezTo>
                <a:close/>
                <a:moveTo>
                  <a:pt x="53" y="48"/>
                </a:moveTo>
                <a:cubicBezTo>
                  <a:pt x="109" y="48"/>
                  <a:pt x="109" y="48"/>
                  <a:pt x="109" y="48"/>
                </a:cubicBezTo>
                <a:cubicBezTo>
                  <a:pt x="115" y="38"/>
                  <a:pt x="115" y="38"/>
                  <a:pt x="115" y="38"/>
                </a:cubicBezTo>
                <a:cubicBezTo>
                  <a:pt x="46" y="38"/>
                  <a:pt x="46" y="38"/>
                  <a:pt x="46" y="38"/>
                </a:cubicBezTo>
                <a:lnTo>
                  <a:pt x="53" y="4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5197725F-C2E6-67AF-EA2E-93F0F02D8425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5776913"/>
            <a:ext cx="254000" cy="254000"/>
          </a:xfrm>
          <a:custGeom>
            <a:avLst/>
            <a:gdLst>
              <a:gd name="T0" fmla="*/ 14 w 160"/>
              <a:gd name="T1" fmla="*/ 160 h 160"/>
              <a:gd name="T2" fmla="*/ 160 w 160"/>
              <a:gd name="T3" fmla="*/ 146 h 160"/>
              <a:gd name="T4" fmla="*/ 1 w 160"/>
              <a:gd name="T5" fmla="*/ 56 h 160"/>
              <a:gd name="T6" fmla="*/ 57 w 160"/>
              <a:gd name="T7" fmla="*/ 80 h 160"/>
              <a:gd name="T8" fmla="*/ 61 w 160"/>
              <a:gd name="T9" fmla="*/ 76 h 160"/>
              <a:gd name="T10" fmla="*/ 111 w 160"/>
              <a:gd name="T11" fmla="*/ 104 h 160"/>
              <a:gd name="T12" fmla="*/ 111 w 160"/>
              <a:gd name="T13" fmla="*/ 113 h 160"/>
              <a:gd name="T14" fmla="*/ 62 w 160"/>
              <a:gd name="T15" fmla="*/ 142 h 160"/>
              <a:gd name="T16" fmla="*/ 57 w 160"/>
              <a:gd name="T17" fmla="*/ 137 h 160"/>
              <a:gd name="T18" fmla="*/ 66 w 160"/>
              <a:gd name="T19" fmla="*/ 88 h 160"/>
              <a:gd name="T20" fmla="*/ 99 w 160"/>
              <a:gd name="T21" fmla="*/ 108 h 160"/>
              <a:gd name="T22" fmla="*/ 52 w 160"/>
              <a:gd name="T23" fmla="*/ 47 h 160"/>
              <a:gd name="T24" fmla="*/ 81 w 160"/>
              <a:gd name="T25" fmla="*/ 29 h 160"/>
              <a:gd name="T26" fmla="*/ 52 w 160"/>
              <a:gd name="T27" fmla="*/ 47 h 160"/>
              <a:gd name="T28" fmla="*/ 92 w 160"/>
              <a:gd name="T29" fmla="*/ 29 h 160"/>
              <a:gd name="T30" fmla="*/ 96 w 160"/>
              <a:gd name="T31" fmla="*/ 47 h 160"/>
              <a:gd name="T32" fmla="*/ 81 w 160"/>
              <a:gd name="T33" fmla="*/ 19 h 160"/>
              <a:gd name="T34" fmla="*/ 52 w 160"/>
              <a:gd name="T35" fmla="*/ 1 h 160"/>
              <a:gd name="T36" fmla="*/ 81 w 160"/>
              <a:gd name="T37" fmla="*/ 19 h 160"/>
              <a:gd name="T38" fmla="*/ 120 w 160"/>
              <a:gd name="T39" fmla="*/ 29 h 160"/>
              <a:gd name="T40" fmla="*/ 125 w 160"/>
              <a:gd name="T41" fmla="*/ 47 h 160"/>
              <a:gd name="T42" fmla="*/ 151 w 160"/>
              <a:gd name="T43" fmla="*/ 1 h 160"/>
              <a:gd name="T44" fmla="*/ 148 w 160"/>
              <a:gd name="T45" fmla="*/ 19 h 160"/>
              <a:gd name="T46" fmla="*/ 160 w 160"/>
              <a:gd name="T47" fmla="*/ 10 h 160"/>
              <a:gd name="T48" fmla="*/ 136 w 160"/>
              <a:gd name="T49" fmla="*/ 47 h 160"/>
              <a:gd name="T50" fmla="*/ 160 w 160"/>
              <a:gd name="T51" fmla="*/ 29 h 160"/>
              <a:gd name="T52" fmla="*/ 136 w 160"/>
              <a:gd name="T53" fmla="*/ 47 h 160"/>
              <a:gd name="T54" fmla="*/ 125 w 160"/>
              <a:gd name="T55" fmla="*/ 1 h 160"/>
              <a:gd name="T56" fmla="*/ 120 w 160"/>
              <a:gd name="T57" fmla="*/ 19 h 160"/>
              <a:gd name="T58" fmla="*/ 109 w 160"/>
              <a:gd name="T59" fmla="*/ 19 h 160"/>
              <a:gd name="T60" fmla="*/ 80 w 160"/>
              <a:gd name="T61" fmla="*/ 1 h 160"/>
              <a:gd name="T62" fmla="*/ 109 w 160"/>
              <a:gd name="T63" fmla="*/ 19 h 160"/>
              <a:gd name="T64" fmla="*/ 41 w 160"/>
              <a:gd name="T65" fmla="*/ 0 h 160"/>
              <a:gd name="T66" fmla="*/ 0 w 160"/>
              <a:gd name="T67" fmla="*/ 15 h 160"/>
              <a:gd name="T68" fmla="*/ 41 w 160"/>
              <a:gd name="T69" fmla="*/ 47 h 160"/>
              <a:gd name="T70" fmla="*/ 28 w 160"/>
              <a:gd name="T71" fmla="*/ 33 h 160"/>
              <a:gd name="T72" fmla="*/ 28 w 160"/>
              <a:gd name="T73" fmla="*/ 15 h 160"/>
              <a:gd name="T74" fmla="*/ 28 w 160"/>
              <a:gd name="T75" fmla="*/ 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1" y="146"/>
                </a:moveTo>
                <a:cubicBezTo>
                  <a:pt x="0" y="154"/>
                  <a:pt x="6" y="160"/>
                  <a:pt x="14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3" y="160"/>
                  <a:pt x="160" y="154"/>
                  <a:pt x="160" y="146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" y="56"/>
                  <a:pt x="1" y="56"/>
                  <a:pt x="1" y="56"/>
                </a:cubicBezTo>
                <a:lnTo>
                  <a:pt x="1" y="146"/>
                </a:lnTo>
                <a:close/>
                <a:moveTo>
                  <a:pt x="57" y="80"/>
                </a:moveTo>
                <a:cubicBezTo>
                  <a:pt x="57" y="79"/>
                  <a:pt x="58" y="77"/>
                  <a:pt x="59" y="76"/>
                </a:cubicBezTo>
                <a:cubicBezTo>
                  <a:pt x="60" y="76"/>
                  <a:pt x="60" y="76"/>
                  <a:pt x="61" y="76"/>
                </a:cubicBezTo>
                <a:cubicBezTo>
                  <a:pt x="62" y="76"/>
                  <a:pt x="63" y="76"/>
                  <a:pt x="64" y="76"/>
                </a:cubicBezTo>
                <a:cubicBezTo>
                  <a:pt x="111" y="104"/>
                  <a:pt x="111" y="104"/>
                  <a:pt x="111" y="104"/>
                </a:cubicBezTo>
                <a:cubicBezTo>
                  <a:pt x="112" y="105"/>
                  <a:pt x="113" y="106"/>
                  <a:pt x="113" y="108"/>
                </a:cubicBezTo>
                <a:cubicBezTo>
                  <a:pt x="113" y="110"/>
                  <a:pt x="112" y="112"/>
                  <a:pt x="111" y="113"/>
                </a:cubicBezTo>
                <a:cubicBezTo>
                  <a:pt x="64" y="141"/>
                  <a:pt x="64" y="141"/>
                  <a:pt x="64" y="141"/>
                </a:cubicBezTo>
                <a:cubicBezTo>
                  <a:pt x="63" y="141"/>
                  <a:pt x="62" y="142"/>
                  <a:pt x="62" y="142"/>
                </a:cubicBezTo>
                <a:cubicBezTo>
                  <a:pt x="61" y="142"/>
                  <a:pt x="60" y="141"/>
                  <a:pt x="59" y="141"/>
                </a:cubicBezTo>
                <a:cubicBezTo>
                  <a:pt x="58" y="140"/>
                  <a:pt x="57" y="138"/>
                  <a:pt x="57" y="137"/>
                </a:cubicBezTo>
                <a:lnTo>
                  <a:pt x="57" y="80"/>
                </a:lnTo>
                <a:close/>
                <a:moveTo>
                  <a:pt x="66" y="88"/>
                </a:moveTo>
                <a:cubicBezTo>
                  <a:pt x="66" y="128"/>
                  <a:pt x="66" y="128"/>
                  <a:pt x="66" y="128"/>
                </a:cubicBezTo>
                <a:cubicBezTo>
                  <a:pt x="99" y="108"/>
                  <a:pt x="99" y="108"/>
                  <a:pt x="99" y="108"/>
                </a:cubicBezTo>
                <a:lnTo>
                  <a:pt x="66" y="88"/>
                </a:lnTo>
                <a:close/>
                <a:moveTo>
                  <a:pt x="52" y="47"/>
                </a:moveTo>
                <a:cubicBezTo>
                  <a:pt x="69" y="47"/>
                  <a:pt x="69" y="47"/>
                  <a:pt x="69" y="47"/>
                </a:cubicBezTo>
                <a:cubicBezTo>
                  <a:pt x="81" y="29"/>
                  <a:pt x="81" y="29"/>
                  <a:pt x="81" y="29"/>
                </a:cubicBezTo>
                <a:cubicBezTo>
                  <a:pt x="64" y="29"/>
                  <a:pt x="64" y="29"/>
                  <a:pt x="64" y="29"/>
                </a:cubicBezTo>
                <a:lnTo>
                  <a:pt x="52" y="47"/>
                </a:lnTo>
                <a:close/>
                <a:moveTo>
                  <a:pt x="109" y="29"/>
                </a:moveTo>
                <a:cubicBezTo>
                  <a:pt x="92" y="29"/>
                  <a:pt x="92" y="29"/>
                  <a:pt x="92" y="29"/>
                </a:cubicBezTo>
                <a:cubicBezTo>
                  <a:pt x="80" y="47"/>
                  <a:pt x="80" y="47"/>
                  <a:pt x="80" y="47"/>
                </a:cubicBezTo>
                <a:cubicBezTo>
                  <a:pt x="96" y="47"/>
                  <a:pt x="96" y="47"/>
                  <a:pt x="96" y="47"/>
                </a:cubicBezTo>
                <a:lnTo>
                  <a:pt x="109" y="29"/>
                </a:lnTo>
                <a:close/>
                <a:moveTo>
                  <a:pt x="81" y="19"/>
                </a:moveTo>
                <a:cubicBezTo>
                  <a:pt x="69" y="1"/>
                  <a:pt x="69" y="1"/>
                  <a:pt x="69" y="1"/>
                </a:cubicBezTo>
                <a:cubicBezTo>
                  <a:pt x="52" y="1"/>
                  <a:pt x="52" y="1"/>
                  <a:pt x="52" y="1"/>
                </a:cubicBezTo>
                <a:cubicBezTo>
                  <a:pt x="64" y="19"/>
                  <a:pt x="64" y="19"/>
                  <a:pt x="64" y="19"/>
                </a:cubicBezTo>
                <a:lnTo>
                  <a:pt x="81" y="19"/>
                </a:lnTo>
                <a:close/>
                <a:moveTo>
                  <a:pt x="137" y="29"/>
                </a:moveTo>
                <a:cubicBezTo>
                  <a:pt x="120" y="29"/>
                  <a:pt x="120" y="29"/>
                  <a:pt x="120" y="29"/>
                </a:cubicBezTo>
                <a:cubicBezTo>
                  <a:pt x="108" y="47"/>
                  <a:pt x="108" y="47"/>
                  <a:pt x="108" y="47"/>
                </a:cubicBezTo>
                <a:cubicBezTo>
                  <a:pt x="125" y="47"/>
                  <a:pt x="125" y="47"/>
                  <a:pt x="125" y="47"/>
                </a:cubicBezTo>
                <a:lnTo>
                  <a:pt x="137" y="29"/>
                </a:lnTo>
                <a:close/>
                <a:moveTo>
                  <a:pt x="151" y="1"/>
                </a:moveTo>
                <a:cubicBezTo>
                  <a:pt x="136" y="1"/>
                  <a:pt x="136" y="1"/>
                  <a:pt x="136" y="1"/>
                </a:cubicBezTo>
                <a:cubicBezTo>
                  <a:pt x="148" y="19"/>
                  <a:pt x="148" y="19"/>
                  <a:pt x="148" y="19"/>
                </a:cubicBezTo>
                <a:cubicBezTo>
                  <a:pt x="160" y="19"/>
                  <a:pt x="160" y="19"/>
                  <a:pt x="160" y="19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5"/>
                  <a:pt x="156" y="1"/>
                  <a:pt x="151" y="1"/>
                </a:cubicBezTo>
                <a:close/>
                <a:moveTo>
                  <a:pt x="136" y="47"/>
                </a:moveTo>
                <a:cubicBezTo>
                  <a:pt x="160" y="47"/>
                  <a:pt x="160" y="47"/>
                  <a:pt x="160" y="47"/>
                </a:cubicBezTo>
                <a:cubicBezTo>
                  <a:pt x="160" y="29"/>
                  <a:pt x="160" y="29"/>
                  <a:pt x="160" y="29"/>
                </a:cubicBezTo>
                <a:cubicBezTo>
                  <a:pt x="148" y="29"/>
                  <a:pt x="148" y="29"/>
                  <a:pt x="148" y="29"/>
                </a:cubicBezTo>
                <a:lnTo>
                  <a:pt x="136" y="47"/>
                </a:lnTo>
                <a:close/>
                <a:moveTo>
                  <a:pt x="137" y="19"/>
                </a:moveTo>
                <a:cubicBezTo>
                  <a:pt x="125" y="1"/>
                  <a:pt x="125" y="1"/>
                  <a:pt x="125" y="1"/>
                </a:cubicBezTo>
                <a:cubicBezTo>
                  <a:pt x="108" y="1"/>
                  <a:pt x="108" y="1"/>
                  <a:pt x="108" y="1"/>
                </a:cubicBezTo>
                <a:cubicBezTo>
                  <a:pt x="120" y="19"/>
                  <a:pt x="120" y="19"/>
                  <a:pt x="120" y="19"/>
                </a:cubicBezTo>
                <a:lnTo>
                  <a:pt x="137" y="19"/>
                </a:lnTo>
                <a:close/>
                <a:moveTo>
                  <a:pt x="109" y="19"/>
                </a:moveTo>
                <a:cubicBezTo>
                  <a:pt x="96" y="1"/>
                  <a:pt x="96" y="1"/>
                  <a:pt x="96" y="1"/>
                </a:cubicBezTo>
                <a:cubicBezTo>
                  <a:pt x="80" y="1"/>
                  <a:pt x="80" y="1"/>
                  <a:pt x="80" y="1"/>
                </a:cubicBezTo>
                <a:cubicBezTo>
                  <a:pt x="92" y="19"/>
                  <a:pt x="92" y="19"/>
                  <a:pt x="92" y="19"/>
                </a:cubicBezTo>
                <a:lnTo>
                  <a:pt x="109" y="19"/>
                </a:lnTo>
                <a:close/>
                <a:moveTo>
                  <a:pt x="56" y="24"/>
                </a:moveTo>
                <a:cubicBezTo>
                  <a:pt x="41" y="0"/>
                  <a:pt x="41" y="0"/>
                  <a:pt x="41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6"/>
                  <a:pt x="0" y="15"/>
                </a:cubicBezTo>
                <a:cubicBezTo>
                  <a:pt x="0" y="47"/>
                  <a:pt x="0" y="47"/>
                  <a:pt x="0" y="47"/>
                </a:cubicBezTo>
                <a:cubicBezTo>
                  <a:pt x="41" y="47"/>
                  <a:pt x="41" y="47"/>
                  <a:pt x="41" y="47"/>
                </a:cubicBezTo>
                <a:lnTo>
                  <a:pt x="56" y="24"/>
                </a:lnTo>
                <a:close/>
                <a:moveTo>
                  <a:pt x="28" y="33"/>
                </a:moveTo>
                <a:cubicBezTo>
                  <a:pt x="23" y="33"/>
                  <a:pt x="19" y="29"/>
                  <a:pt x="19" y="24"/>
                </a:cubicBezTo>
                <a:cubicBezTo>
                  <a:pt x="19" y="19"/>
                  <a:pt x="23" y="15"/>
                  <a:pt x="28" y="15"/>
                </a:cubicBezTo>
                <a:cubicBezTo>
                  <a:pt x="34" y="15"/>
                  <a:pt x="38" y="19"/>
                  <a:pt x="38" y="24"/>
                </a:cubicBezTo>
                <a:cubicBezTo>
                  <a:pt x="38" y="29"/>
                  <a:pt x="34" y="33"/>
                  <a:pt x="28" y="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0C612A5B-332B-402D-F928-E58EE3B86153}"/>
              </a:ext>
            </a:extLst>
          </p:cNvPr>
          <p:cNvSpPr>
            <a:spLocks noEditPoints="1"/>
          </p:cNvSpPr>
          <p:nvPr/>
        </p:nvSpPr>
        <p:spPr bwMode="auto">
          <a:xfrm>
            <a:off x="1274763" y="5249863"/>
            <a:ext cx="255588" cy="207963"/>
          </a:xfrm>
          <a:custGeom>
            <a:avLst/>
            <a:gdLst>
              <a:gd name="T0" fmla="*/ 104 w 161"/>
              <a:gd name="T1" fmla="*/ 88 h 131"/>
              <a:gd name="T2" fmla="*/ 98 w 161"/>
              <a:gd name="T3" fmla="*/ 72 h 131"/>
              <a:gd name="T4" fmla="*/ 81 w 161"/>
              <a:gd name="T5" fmla="*/ 65 h 131"/>
              <a:gd name="T6" fmla="*/ 64 w 161"/>
              <a:gd name="T7" fmla="*/ 72 h 131"/>
              <a:gd name="T8" fmla="*/ 58 w 161"/>
              <a:gd name="T9" fmla="*/ 88 h 131"/>
              <a:gd name="T10" fmla="*/ 59 w 161"/>
              <a:gd name="T11" fmla="*/ 94 h 131"/>
              <a:gd name="T12" fmla="*/ 73 w 161"/>
              <a:gd name="T13" fmla="*/ 100 h 131"/>
              <a:gd name="T14" fmla="*/ 59 w 161"/>
              <a:gd name="T15" fmla="*/ 115 h 131"/>
              <a:gd name="T16" fmla="*/ 59 w 161"/>
              <a:gd name="T17" fmla="*/ 122 h 131"/>
              <a:gd name="T18" fmla="*/ 81 w 161"/>
              <a:gd name="T19" fmla="*/ 131 h 131"/>
              <a:gd name="T20" fmla="*/ 103 w 161"/>
              <a:gd name="T21" fmla="*/ 122 h 131"/>
              <a:gd name="T22" fmla="*/ 103 w 161"/>
              <a:gd name="T23" fmla="*/ 115 h 131"/>
              <a:gd name="T24" fmla="*/ 89 w 161"/>
              <a:gd name="T25" fmla="*/ 100 h 131"/>
              <a:gd name="T26" fmla="*/ 103 w 161"/>
              <a:gd name="T27" fmla="*/ 94 h 131"/>
              <a:gd name="T28" fmla="*/ 104 w 161"/>
              <a:gd name="T29" fmla="*/ 88 h 131"/>
              <a:gd name="T30" fmla="*/ 77 w 161"/>
              <a:gd name="T31" fmla="*/ 57 h 131"/>
              <a:gd name="T32" fmla="*/ 77 w 161"/>
              <a:gd name="T33" fmla="*/ 0 h 131"/>
              <a:gd name="T34" fmla="*/ 37 w 161"/>
              <a:gd name="T35" fmla="*/ 13 h 131"/>
              <a:gd name="T36" fmla="*/ 65 w 161"/>
              <a:gd name="T37" fmla="*/ 61 h 131"/>
              <a:gd name="T38" fmla="*/ 77 w 161"/>
              <a:gd name="T39" fmla="*/ 57 h 131"/>
              <a:gd name="T40" fmla="*/ 125 w 161"/>
              <a:gd name="T41" fmla="*/ 13 h 131"/>
              <a:gd name="T42" fmla="*/ 86 w 161"/>
              <a:gd name="T43" fmla="*/ 0 h 131"/>
              <a:gd name="T44" fmla="*/ 86 w 161"/>
              <a:gd name="T45" fmla="*/ 56 h 131"/>
              <a:gd name="T46" fmla="*/ 98 w 161"/>
              <a:gd name="T47" fmla="*/ 61 h 131"/>
              <a:gd name="T48" fmla="*/ 125 w 161"/>
              <a:gd name="T49" fmla="*/ 13 h 131"/>
              <a:gd name="T50" fmla="*/ 132 w 161"/>
              <a:gd name="T51" fmla="*/ 18 h 131"/>
              <a:gd name="T52" fmla="*/ 105 w 161"/>
              <a:gd name="T53" fmla="*/ 66 h 131"/>
              <a:gd name="T54" fmla="*/ 114 w 161"/>
              <a:gd name="T55" fmla="*/ 88 h 131"/>
              <a:gd name="T56" fmla="*/ 114 w 161"/>
              <a:gd name="T57" fmla="*/ 91 h 131"/>
              <a:gd name="T58" fmla="*/ 158 w 161"/>
              <a:gd name="T59" fmla="*/ 74 h 131"/>
              <a:gd name="T60" fmla="*/ 161 w 161"/>
              <a:gd name="T61" fmla="*/ 70 h 131"/>
              <a:gd name="T62" fmla="*/ 132 w 161"/>
              <a:gd name="T63" fmla="*/ 18 h 131"/>
              <a:gd name="T64" fmla="*/ 1 w 161"/>
              <a:gd name="T65" fmla="*/ 70 h 131"/>
              <a:gd name="T66" fmla="*/ 4 w 161"/>
              <a:gd name="T67" fmla="*/ 75 h 131"/>
              <a:gd name="T68" fmla="*/ 48 w 161"/>
              <a:gd name="T69" fmla="*/ 91 h 131"/>
              <a:gd name="T70" fmla="*/ 48 w 161"/>
              <a:gd name="T71" fmla="*/ 89 h 131"/>
              <a:gd name="T72" fmla="*/ 57 w 161"/>
              <a:gd name="T73" fmla="*/ 67 h 131"/>
              <a:gd name="T74" fmla="*/ 30 w 161"/>
              <a:gd name="T75" fmla="*/ 18 h 131"/>
              <a:gd name="T76" fmla="*/ 1 w 161"/>
              <a:gd name="T77" fmla="*/ 70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1" h="131">
                <a:moveTo>
                  <a:pt x="104" y="88"/>
                </a:moveTo>
                <a:cubicBezTo>
                  <a:pt x="104" y="82"/>
                  <a:pt x="102" y="77"/>
                  <a:pt x="98" y="72"/>
                </a:cubicBezTo>
                <a:cubicBezTo>
                  <a:pt x="93" y="67"/>
                  <a:pt x="87" y="65"/>
                  <a:pt x="81" y="65"/>
                </a:cubicBezTo>
                <a:cubicBezTo>
                  <a:pt x="75" y="65"/>
                  <a:pt x="69" y="67"/>
                  <a:pt x="64" y="72"/>
                </a:cubicBezTo>
                <a:cubicBezTo>
                  <a:pt x="60" y="77"/>
                  <a:pt x="58" y="82"/>
                  <a:pt x="58" y="88"/>
                </a:cubicBezTo>
                <a:cubicBezTo>
                  <a:pt x="58" y="91"/>
                  <a:pt x="58" y="93"/>
                  <a:pt x="59" y="94"/>
                </a:cubicBezTo>
                <a:cubicBezTo>
                  <a:pt x="73" y="100"/>
                  <a:pt x="73" y="100"/>
                  <a:pt x="73" y="100"/>
                </a:cubicBezTo>
                <a:cubicBezTo>
                  <a:pt x="59" y="115"/>
                  <a:pt x="59" y="115"/>
                  <a:pt x="59" y="115"/>
                </a:cubicBezTo>
                <a:cubicBezTo>
                  <a:pt x="57" y="117"/>
                  <a:pt x="57" y="120"/>
                  <a:pt x="59" y="122"/>
                </a:cubicBezTo>
                <a:cubicBezTo>
                  <a:pt x="65" y="127"/>
                  <a:pt x="73" y="131"/>
                  <a:pt x="81" y="131"/>
                </a:cubicBezTo>
                <a:cubicBezTo>
                  <a:pt x="89" y="131"/>
                  <a:pt x="97" y="127"/>
                  <a:pt x="103" y="122"/>
                </a:cubicBezTo>
                <a:cubicBezTo>
                  <a:pt x="105" y="120"/>
                  <a:pt x="105" y="117"/>
                  <a:pt x="103" y="115"/>
                </a:cubicBezTo>
                <a:cubicBezTo>
                  <a:pt x="89" y="100"/>
                  <a:pt x="89" y="100"/>
                  <a:pt x="89" y="100"/>
                </a:cubicBezTo>
                <a:cubicBezTo>
                  <a:pt x="103" y="94"/>
                  <a:pt x="103" y="94"/>
                  <a:pt x="103" y="94"/>
                </a:cubicBezTo>
                <a:cubicBezTo>
                  <a:pt x="104" y="93"/>
                  <a:pt x="104" y="90"/>
                  <a:pt x="104" y="88"/>
                </a:cubicBezTo>
                <a:close/>
                <a:moveTo>
                  <a:pt x="77" y="57"/>
                </a:moveTo>
                <a:cubicBezTo>
                  <a:pt x="77" y="0"/>
                  <a:pt x="77" y="0"/>
                  <a:pt x="77" y="0"/>
                </a:cubicBezTo>
                <a:cubicBezTo>
                  <a:pt x="62" y="1"/>
                  <a:pt x="49" y="6"/>
                  <a:pt x="37" y="13"/>
                </a:cubicBezTo>
                <a:cubicBezTo>
                  <a:pt x="65" y="61"/>
                  <a:pt x="65" y="61"/>
                  <a:pt x="65" y="61"/>
                </a:cubicBezTo>
                <a:cubicBezTo>
                  <a:pt x="68" y="59"/>
                  <a:pt x="72" y="58"/>
                  <a:pt x="77" y="57"/>
                </a:cubicBezTo>
                <a:close/>
                <a:moveTo>
                  <a:pt x="125" y="13"/>
                </a:moveTo>
                <a:cubicBezTo>
                  <a:pt x="114" y="5"/>
                  <a:pt x="100" y="1"/>
                  <a:pt x="86" y="0"/>
                </a:cubicBezTo>
                <a:cubicBezTo>
                  <a:pt x="86" y="56"/>
                  <a:pt x="86" y="56"/>
                  <a:pt x="86" y="56"/>
                </a:cubicBezTo>
                <a:cubicBezTo>
                  <a:pt x="90" y="57"/>
                  <a:pt x="94" y="58"/>
                  <a:pt x="98" y="61"/>
                </a:cubicBezTo>
                <a:lnTo>
                  <a:pt x="125" y="13"/>
                </a:lnTo>
                <a:close/>
                <a:moveTo>
                  <a:pt x="132" y="18"/>
                </a:moveTo>
                <a:cubicBezTo>
                  <a:pt x="105" y="66"/>
                  <a:pt x="105" y="66"/>
                  <a:pt x="105" y="66"/>
                </a:cubicBezTo>
                <a:cubicBezTo>
                  <a:pt x="110" y="72"/>
                  <a:pt x="114" y="80"/>
                  <a:pt x="114" y="88"/>
                </a:cubicBezTo>
                <a:cubicBezTo>
                  <a:pt x="114" y="91"/>
                  <a:pt x="114" y="91"/>
                  <a:pt x="114" y="91"/>
                </a:cubicBezTo>
                <a:cubicBezTo>
                  <a:pt x="158" y="74"/>
                  <a:pt x="158" y="74"/>
                  <a:pt x="158" y="74"/>
                </a:cubicBezTo>
                <a:cubicBezTo>
                  <a:pt x="160" y="74"/>
                  <a:pt x="161" y="72"/>
                  <a:pt x="161" y="70"/>
                </a:cubicBezTo>
                <a:cubicBezTo>
                  <a:pt x="158" y="49"/>
                  <a:pt x="148" y="31"/>
                  <a:pt x="132" y="18"/>
                </a:cubicBezTo>
                <a:close/>
                <a:moveTo>
                  <a:pt x="1" y="70"/>
                </a:moveTo>
                <a:cubicBezTo>
                  <a:pt x="0" y="72"/>
                  <a:pt x="2" y="74"/>
                  <a:pt x="4" y="75"/>
                </a:cubicBezTo>
                <a:cubicBezTo>
                  <a:pt x="48" y="91"/>
                  <a:pt x="48" y="91"/>
                  <a:pt x="48" y="91"/>
                </a:cubicBezTo>
                <a:cubicBezTo>
                  <a:pt x="48" y="89"/>
                  <a:pt x="48" y="89"/>
                  <a:pt x="48" y="89"/>
                </a:cubicBezTo>
                <a:cubicBezTo>
                  <a:pt x="48" y="81"/>
                  <a:pt x="52" y="72"/>
                  <a:pt x="57" y="67"/>
                </a:cubicBezTo>
                <a:cubicBezTo>
                  <a:pt x="30" y="18"/>
                  <a:pt x="30" y="18"/>
                  <a:pt x="30" y="18"/>
                </a:cubicBezTo>
                <a:cubicBezTo>
                  <a:pt x="14" y="31"/>
                  <a:pt x="4" y="49"/>
                  <a:pt x="1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1DCD2BFD-D297-9646-2F1A-3488A8CB4CBB}"/>
              </a:ext>
            </a:extLst>
          </p:cNvPr>
          <p:cNvSpPr>
            <a:spLocks noEditPoints="1"/>
          </p:cNvSpPr>
          <p:nvPr/>
        </p:nvSpPr>
        <p:spPr bwMode="auto">
          <a:xfrm>
            <a:off x="8994776" y="5226050"/>
            <a:ext cx="254000" cy="254000"/>
          </a:xfrm>
          <a:custGeom>
            <a:avLst/>
            <a:gdLst>
              <a:gd name="T0" fmla="*/ 62 w 161"/>
              <a:gd name="T1" fmla="*/ 58 h 160"/>
              <a:gd name="T2" fmla="*/ 62 w 161"/>
              <a:gd name="T3" fmla="*/ 67 h 160"/>
              <a:gd name="T4" fmla="*/ 1 w 161"/>
              <a:gd name="T5" fmla="*/ 62 h 160"/>
              <a:gd name="T6" fmla="*/ 77 w 161"/>
              <a:gd name="T7" fmla="*/ 99 h 160"/>
              <a:gd name="T8" fmla="*/ 160 w 161"/>
              <a:gd name="T9" fmla="*/ 62 h 160"/>
              <a:gd name="T10" fmla="*/ 159 w 161"/>
              <a:gd name="T11" fmla="*/ 9 h 160"/>
              <a:gd name="T12" fmla="*/ 155 w 161"/>
              <a:gd name="T13" fmla="*/ 1 h 160"/>
              <a:gd name="T14" fmla="*/ 121 w 161"/>
              <a:gd name="T15" fmla="*/ 34 h 160"/>
              <a:gd name="T16" fmla="*/ 112 w 161"/>
              <a:gd name="T17" fmla="*/ 56 h 160"/>
              <a:gd name="T18" fmla="*/ 100 w 161"/>
              <a:gd name="T19" fmla="*/ 76 h 160"/>
              <a:gd name="T20" fmla="*/ 100 w 161"/>
              <a:gd name="T21" fmla="*/ 49 h 160"/>
              <a:gd name="T22" fmla="*/ 122 w 161"/>
              <a:gd name="T23" fmla="*/ 34 h 160"/>
              <a:gd name="T24" fmla="*/ 40 w 161"/>
              <a:gd name="T25" fmla="*/ 34 h 160"/>
              <a:gd name="T26" fmla="*/ 62 w 161"/>
              <a:gd name="T27" fmla="*/ 49 h 160"/>
              <a:gd name="T28" fmla="*/ 74 w 161"/>
              <a:gd name="T29" fmla="*/ 70 h 160"/>
              <a:gd name="T30" fmla="*/ 72 w 161"/>
              <a:gd name="T31" fmla="*/ 72 h 160"/>
              <a:gd name="T32" fmla="*/ 48 w 161"/>
              <a:gd name="T33" fmla="*/ 62 h 160"/>
              <a:gd name="T34" fmla="*/ 29 w 161"/>
              <a:gd name="T35" fmla="*/ 37 h 160"/>
              <a:gd name="T36" fmla="*/ 9 w 161"/>
              <a:gd name="T37" fmla="*/ 2 h 160"/>
              <a:gd name="T38" fmla="*/ 2 w 161"/>
              <a:gd name="T39" fmla="*/ 2 h 160"/>
              <a:gd name="T40" fmla="*/ 29 w 161"/>
              <a:gd name="T41" fmla="*/ 36 h 160"/>
              <a:gd name="T42" fmla="*/ 95 w 161"/>
              <a:gd name="T43" fmla="*/ 62 h 160"/>
              <a:gd name="T44" fmla="*/ 104 w 161"/>
              <a:gd name="T45" fmla="*/ 62 h 160"/>
              <a:gd name="T46" fmla="*/ 95 w 161"/>
              <a:gd name="T47" fmla="*/ 62 h 160"/>
              <a:gd name="T48" fmla="*/ 45 w 161"/>
              <a:gd name="T49" fmla="*/ 127 h 160"/>
              <a:gd name="T50" fmla="*/ 28 w 161"/>
              <a:gd name="T51" fmla="*/ 96 h 160"/>
              <a:gd name="T52" fmla="*/ 54 w 161"/>
              <a:gd name="T53" fmla="*/ 126 h 160"/>
              <a:gd name="T54" fmla="*/ 46 w 161"/>
              <a:gd name="T55" fmla="*/ 101 h 160"/>
              <a:gd name="T56" fmla="*/ 142 w 161"/>
              <a:gd name="T57" fmla="*/ 92 h 160"/>
              <a:gd name="T58" fmla="*/ 161 w 161"/>
              <a:gd name="T59" fmla="*/ 103 h 160"/>
              <a:gd name="T60" fmla="*/ 142 w 161"/>
              <a:gd name="T61" fmla="*/ 92 h 160"/>
              <a:gd name="T62" fmla="*/ 84 w 161"/>
              <a:gd name="T63" fmla="*/ 104 h 160"/>
              <a:gd name="T64" fmla="*/ 62 w 161"/>
              <a:gd name="T65" fmla="*/ 131 h 160"/>
              <a:gd name="T66" fmla="*/ 100 w 161"/>
              <a:gd name="T67" fmla="*/ 131 h 160"/>
              <a:gd name="T68" fmla="*/ 95 w 161"/>
              <a:gd name="T69" fmla="*/ 103 h 160"/>
              <a:gd name="T70" fmla="*/ 116 w 161"/>
              <a:gd name="T71" fmla="*/ 101 h 160"/>
              <a:gd name="T72" fmla="*/ 1 w 161"/>
              <a:gd name="T73" fmla="*/ 127 h 160"/>
              <a:gd name="T74" fmla="*/ 160 w 161"/>
              <a:gd name="T75" fmla="*/ 127 h 160"/>
              <a:gd name="T76" fmla="*/ 81 w 161"/>
              <a:gd name="T77" fmla="*/ 141 h 160"/>
              <a:gd name="T78" fmla="*/ 147 w 161"/>
              <a:gd name="T79" fmla="*/ 114 h 160"/>
              <a:gd name="T80" fmla="*/ 126 w 161"/>
              <a:gd name="T81" fmla="*/ 98 h 160"/>
              <a:gd name="T82" fmla="*/ 147 w 161"/>
              <a:gd name="T83" fmla="*/ 1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1" h="160">
                <a:moveTo>
                  <a:pt x="67" y="62"/>
                </a:moveTo>
                <a:cubicBezTo>
                  <a:pt x="67" y="59"/>
                  <a:pt x="65" y="58"/>
                  <a:pt x="62" y="58"/>
                </a:cubicBezTo>
                <a:cubicBezTo>
                  <a:pt x="60" y="58"/>
                  <a:pt x="58" y="59"/>
                  <a:pt x="58" y="62"/>
                </a:cubicBezTo>
                <a:cubicBezTo>
                  <a:pt x="58" y="64"/>
                  <a:pt x="60" y="67"/>
                  <a:pt x="62" y="67"/>
                </a:cubicBezTo>
                <a:cubicBezTo>
                  <a:pt x="65" y="67"/>
                  <a:pt x="67" y="64"/>
                  <a:pt x="67" y="62"/>
                </a:cubicBezTo>
                <a:close/>
                <a:moveTo>
                  <a:pt x="1" y="62"/>
                </a:moveTo>
                <a:cubicBezTo>
                  <a:pt x="1" y="82"/>
                  <a:pt x="37" y="93"/>
                  <a:pt x="73" y="95"/>
                </a:cubicBezTo>
                <a:cubicBezTo>
                  <a:pt x="74" y="96"/>
                  <a:pt x="76" y="98"/>
                  <a:pt x="77" y="99"/>
                </a:cubicBezTo>
                <a:cubicBezTo>
                  <a:pt x="81" y="95"/>
                  <a:pt x="81" y="95"/>
                  <a:pt x="81" y="95"/>
                </a:cubicBezTo>
                <a:cubicBezTo>
                  <a:pt x="119" y="95"/>
                  <a:pt x="160" y="83"/>
                  <a:pt x="160" y="62"/>
                </a:cubicBezTo>
                <a:cubicBezTo>
                  <a:pt x="160" y="51"/>
                  <a:pt x="148" y="42"/>
                  <a:pt x="132" y="37"/>
                </a:cubicBezTo>
                <a:cubicBezTo>
                  <a:pt x="159" y="9"/>
                  <a:pt x="159" y="9"/>
                  <a:pt x="159" y="9"/>
                </a:cubicBezTo>
                <a:cubicBezTo>
                  <a:pt x="160" y="7"/>
                  <a:pt x="160" y="4"/>
                  <a:pt x="159" y="2"/>
                </a:cubicBezTo>
                <a:cubicBezTo>
                  <a:pt x="158" y="1"/>
                  <a:pt x="157" y="1"/>
                  <a:pt x="155" y="1"/>
                </a:cubicBezTo>
                <a:cubicBezTo>
                  <a:pt x="154" y="1"/>
                  <a:pt x="153" y="1"/>
                  <a:pt x="152" y="2"/>
                </a:cubicBezTo>
                <a:cubicBezTo>
                  <a:pt x="121" y="34"/>
                  <a:pt x="121" y="34"/>
                  <a:pt x="121" y="34"/>
                </a:cubicBezTo>
                <a:cubicBezTo>
                  <a:pt x="125" y="35"/>
                  <a:pt x="128" y="36"/>
                  <a:pt x="131" y="37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13" y="59"/>
                  <a:pt x="114" y="60"/>
                  <a:pt x="114" y="62"/>
                </a:cubicBezTo>
                <a:cubicBezTo>
                  <a:pt x="114" y="70"/>
                  <a:pt x="107" y="76"/>
                  <a:pt x="100" y="76"/>
                </a:cubicBezTo>
                <a:cubicBezTo>
                  <a:pt x="92" y="76"/>
                  <a:pt x="85" y="70"/>
                  <a:pt x="85" y="62"/>
                </a:cubicBezTo>
                <a:cubicBezTo>
                  <a:pt x="85" y="55"/>
                  <a:pt x="91" y="49"/>
                  <a:pt x="100" y="49"/>
                </a:cubicBezTo>
                <a:cubicBezTo>
                  <a:pt x="102" y="49"/>
                  <a:pt x="105" y="49"/>
                  <a:pt x="106" y="50"/>
                </a:cubicBezTo>
                <a:cubicBezTo>
                  <a:pt x="122" y="34"/>
                  <a:pt x="122" y="34"/>
                  <a:pt x="122" y="34"/>
                </a:cubicBezTo>
                <a:cubicBezTo>
                  <a:pt x="109" y="31"/>
                  <a:pt x="95" y="30"/>
                  <a:pt x="81" y="30"/>
                </a:cubicBezTo>
                <a:cubicBezTo>
                  <a:pt x="67" y="30"/>
                  <a:pt x="52" y="31"/>
                  <a:pt x="40" y="34"/>
                </a:cubicBezTo>
                <a:cubicBezTo>
                  <a:pt x="55" y="50"/>
                  <a:pt x="55" y="50"/>
                  <a:pt x="55" y="50"/>
                </a:cubicBezTo>
                <a:cubicBezTo>
                  <a:pt x="58" y="49"/>
                  <a:pt x="60" y="49"/>
                  <a:pt x="62" y="49"/>
                </a:cubicBezTo>
                <a:cubicBezTo>
                  <a:pt x="70" y="49"/>
                  <a:pt x="76" y="55"/>
                  <a:pt x="76" y="62"/>
                </a:cubicBezTo>
                <a:cubicBezTo>
                  <a:pt x="76" y="65"/>
                  <a:pt x="76" y="68"/>
                  <a:pt x="74" y="70"/>
                </a:cubicBezTo>
                <a:cubicBezTo>
                  <a:pt x="73" y="67"/>
                  <a:pt x="72" y="65"/>
                  <a:pt x="72" y="62"/>
                </a:cubicBezTo>
                <a:cubicBezTo>
                  <a:pt x="72" y="72"/>
                  <a:pt x="72" y="72"/>
                  <a:pt x="72" y="72"/>
                </a:cubicBezTo>
                <a:cubicBezTo>
                  <a:pt x="69" y="75"/>
                  <a:pt x="66" y="76"/>
                  <a:pt x="62" y="76"/>
                </a:cubicBezTo>
                <a:cubicBezTo>
                  <a:pt x="55" y="76"/>
                  <a:pt x="48" y="70"/>
                  <a:pt x="48" y="62"/>
                </a:cubicBezTo>
                <a:cubicBezTo>
                  <a:pt x="48" y="60"/>
                  <a:pt x="48" y="59"/>
                  <a:pt x="49" y="57"/>
                </a:cubicBezTo>
                <a:cubicBezTo>
                  <a:pt x="29" y="37"/>
                  <a:pt x="29" y="37"/>
                  <a:pt x="29" y="37"/>
                </a:cubicBezTo>
                <a:cubicBezTo>
                  <a:pt x="32" y="35"/>
                  <a:pt x="36" y="35"/>
                  <a:pt x="40" y="34"/>
                </a:cubicBezTo>
                <a:cubicBezTo>
                  <a:pt x="9" y="2"/>
                  <a:pt x="9" y="2"/>
                  <a:pt x="9" y="2"/>
                </a:cubicBezTo>
                <a:cubicBezTo>
                  <a:pt x="8" y="1"/>
                  <a:pt x="7" y="0"/>
                  <a:pt x="6" y="0"/>
                </a:cubicBezTo>
                <a:cubicBezTo>
                  <a:pt x="4" y="0"/>
                  <a:pt x="3" y="1"/>
                  <a:pt x="2" y="2"/>
                </a:cubicBezTo>
                <a:cubicBezTo>
                  <a:pt x="0" y="3"/>
                  <a:pt x="0" y="7"/>
                  <a:pt x="2" y="8"/>
                </a:cubicBezTo>
                <a:cubicBezTo>
                  <a:pt x="29" y="36"/>
                  <a:pt x="29" y="36"/>
                  <a:pt x="29" y="36"/>
                </a:cubicBezTo>
                <a:cubicBezTo>
                  <a:pt x="13" y="42"/>
                  <a:pt x="1" y="50"/>
                  <a:pt x="1" y="62"/>
                </a:cubicBezTo>
                <a:close/>
                <a:moveTo>
                  <a:pt x="95" y="62"/>
                </a:moveTo>
                <a:cubicBezTo>
                  <a:pt x="95" y="64"/>
                  <a:pt x="97" y="67"/>
                  <a:pt x="99" y="67"/>
                </a:cubicBezTo>
                <a:cubicBezTo>
                  <a:pt x="102" y="67"/>
                  <a:pt x="104" y="64"/>
                  <a:pt x="104" y="62"/>
                </a:cubicBezTo>
                <a:cubicBezTo>
                  <a:pt x="104" y="59"/>
                  <a:pt x="102" y="58"/>
                  <a:pt x="99" y="58"/>
                </a:cubicBezTo>
                <a:cubicBezTo>
                  <a:pt x="97" y="58"/>
                  <a:pt x="95" y="59"/>
                  <a:pt x="95" y="62"/>
                </a:cubicBezTo>
                <a:close/>
                <a:moveTo>
                  <a:pt x="14" y="114"/>
                </a:moveTo>
                <a:cubicBezTo>
                  <a:pt x="23" y="120"/>
                  <a:pt x="33" y="124"/>
                  <a:pt x="45" y="127"/>
                </a:cubicBezTo>
                <a:cubicBezTo>
                  <a:pt x="35" y="98"/>
                  <a:pt x="35" y="98"/>
                  <a:pt x="35" y="98"/>
                </a:cubicBezTo>
                <a:cubicBezTo>
                  <a:pt x="33" y="97"/>
                  <a:pt x="31" y="97"/>
                  <a:pt x="28" y="96"/>
                </a:cubicBezTo>
                <a:lnTo>
                  <a:pt x="14" y="114"/>
                </a:lnTo>
                <a:close/>
                <a:moveTo>
                  <a:pt x="54" y="126"/>
                </a:moveTo>
                <a:cubicBezTo>
                  <a:pt x="68" y="103"/>
                  <a:pt x="68" y="103"/>
                  <a:pt x="68" y="103"/>
                </a:cubicBezTo>
                <a:cubicBezTo>
                  <a:pt x="60" y="103"/>
                  <a:pt x="53" y="102"/>
                  <a:pt x="46" y="101"/>
                </a:cubicBezTo>
                <a:lnTo>
                  <a:pt x="54" y="126"/>
                </a:lnTo>
                <a:close/>
                <a:moveTo>
                  <a:pt x="142" y="92"/>
                </a:moveTo>
                <a:cubicBezTo>
                  <a:pt x="155" y="108"/>
                  <a:pt x="155" y="108"/>
                  <a:pt x="155" y="108"/>
                </a:cubicBezTo>
                <a:cubicBezTo>
                  <a:pt x="157" y="107"/>
                  <a:pt x="159" y="105"/>
                  <a:pt x="161" y="103"/>
                </a:cubicBezTo>
                <a:cubicBezTo>
                  <a:pt x="161" y="71"/>
                  <a:pt x="161" y="71"/>
                  <a:pt x="161" y="71"/>
                </a:cubicBezTo>
                <a:cubicBezTo>
                  <a:pt x="160" y="80"/>
                  <a:pt x="153" y="87"/>
                  <a:pt x="142" y="92"/>
                </a:cubicBezTo>
                <a:close/>
                <a:moveTo>
                  <a:pt x="100" y="131"/>
                </a:moveTo>
                <a:cubicBezTo>
                  <a:pt x="84" y="104"/>
                  <a:pt x="84" y="104"/>
                  <a:pt x="84" y="104"/>
                </a:cubicBezTo>
                <a:cubicBezTo>
                  <a:pt x="78" y="104"/>
                  <a:pt x="78" y="104"/>
                  <a:pt x="78" y="104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68" y="131"/>
                  <a:pt x="74" y="132"/>
                  <a:pt x="81" y="132"/>
                </a:cubicBezTo>
                <a:cubicBezTo>
                  <a:pt x="87" y="132"/>
                  <a:pt x="94" y="131"/>
                  <a:pt x="100" y="131"/>
                </a:cubicBezTo>
                <a:close/>
                <a:moveTo>
                  <a:pt x="116" y="101"/>
                </a:moveTo>
                <a:cubicBezTo>
                  <a:pt x="109" y="102"/>
                  <a:pt x="102" y="103"/>
                  <a:pt x="95" y="103"/>
                </a:cubicBezTo>
                <a:cubicBezTo>
                  <a:pt x="108" y="126"/>
                  <a:pt x="108" y="126"/>
                  <a:pt x="108" y="126"/>
                </a:cubicBezTo>
                <a:lnTo>
                  <a:pt x="116" y="101"/>
                </a:lnTo>
                <a:close/>
                <a:moveTo>
                  <a:pt x="1" y="116"/>
                </a:moveTo>
                <a:cubicBezTo>
                  <a:pt x="1" y="127"/>
                  <a:pt x="1" y="127"/>
                  <a:pt x="1" y="127"/>
                </a:cubicBezTo>
                <a:cubicBezTo>
                  <a:pt x="1" y="149"/>
                  <a:pt x="42" y="160"/>
                  <a:pt x="81" y="160"/>
                </a:cubicBezTo>
                <a:cubicBezTo>
                  <a:pt x="119" y="160"/>
                  <a:pt x="160" y="149"/>
                  <a:pt x="160" y="127"/>
                </a:cubicBezTo>
                <a:cubicBezTo>
                  <a:pt x="160" y="117"/>
                  <a:pt x="160" y="117"/>
                  <a:pt x="160" y="117"/>
                </a:cubicBezTo>
                <a:cubicBezTo>
                  <a:pt x="142" y="132"/>
                  <a:pt x="113" y="141"/>
                  <a:pt x="81" y="141"/>
                </a:cubicBezTo>
                <a:cubicBezTo>
                  <a:pt x="53" y="141"/>
                  <a:pt x="22" y="134"/>
                  <a:pt x="1" y="116"/>
                </a:cubicBezTo>
                <a:close/>
                <a:moveTo>
                  <a:pt x="147" y="114"/>
                </a:moveTo>
                <a:cubicBezTo>
                  <a:pt x="133" y="96"/>
                  <a:pt x="133" y="96"/>
                  <a:pt x="133" y="96"/>
                </a:cubicBezTo>
                <a:cubicBezTo>
                  <a:pt x="131" y="96"/>
                  <a:pt x="129" y="97"/>
                  <a:pt x="126" y="98"/>
                </a:cubicBezTo>
                <a:cubicBezTo>
                  <a:pt x="117" y="127"/>
                  <a:pt x="117" y="127"/>
                  <a:pt x="117" y="127"/>
                </a:cubicBezTo>
                <a:cubicBezTo>
                  <a:pt x="128" y="124"/>
                  <a:pt x="138" y="120"/>
                  <a:pt x="147" y="1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1C48E49E-1B2F-40D8-96F6-A8DC3AA2805A}"/>
              </a:ext>
            </a:extLst>
          </p:cNvPr>
          <p:cNvSpPr>
            <a:spLocks noEditPoints="1"/>
          </p:cNvSpPr>
          <p:nvPr/>
        </p:nvSpPr>
        <p:spPr bwMode="auto">
          <a:xfrm>
            <a:off x="5707063" y="5776913"/>
            <a:ext cx="223838" cy="254000"/>
          </a:xfrm>
          <a:custGeom>
            <a:avLst/>
            <a:gdLst>
              <a:gd name="T0" fmla="*/ 102 w 141"/>
              <a:gd name="T1" fmla="*/ 19 h 160"/>
              <a:gd name="T2" fmla="*/ 70 w 141"/>
              <a:gd name="T3" fmla="*/ 2 h 160"/>
              <a:gd name="T4" fmla="*/ 38 w 141"/>
              <a:gd name="T5" fmla="*/ 19 h 160"/>
              <a:gd name="T6" fmla="*/ 19 w 141"/>
              <a:gd name="T7" fmla="*/ 38 h 160"/>
              <a:gd name="T8" fmla="*/ 141 w 141"/>
              <a:gd name="T9" fmla="*/ 57 h 160"/>
              <a:gd name="T10" fmla="*/ 88 w 141"/>
              <a:gd name="T11" fmla="*/ 48 h 160"/>
              <a:gd name="T12" fmla="*/ 79 w 141"/>
              <a:gd name="T13" fmla="*/ 39 h 160"/>
              <a:gd name="T14" fmla="*/ 70 w 141"/>
              <a:gd name="T15" fmla="*/ 48 h 160"/>
              <a:gd name="T16" fmla="*/ 60 w 141"/>
              <a:gd name="T17" fmla="*/ 39 h 160"/>
              <a:gd name="T18" fmla="*/ 50 w 141"/>
              <a:gd name="T19" fmla="*/ 48 h 160"/>
              <a:gd name="T20" fmla="*/ 60 w 141"/>
              <a:gd name="T21" fmla="*/ 29 h 160"/>
              <a:gd name="T22" fmla="*/ 79 w 141"/>
              <a:gd name="T23" fmla="*/ 29 h 160"/>
              <a:gd name="T24" fmla="*/ 88 w 141"/>
              <a:gd name="T25" fmla="*/ 48 h 160"/>
              <a:gd name="T26" fmla="*/ 69 w 141"/>
              <a:gd name="T27" fmla="*/ 94 h 160"/>
              <a:gd name="T28" fmla="*/ 69 w 141"/>
              <a:gd name="T29" fmla="*/ 123 h 160"/>
              <a:gd name="T30" fmla="*/ 52 w 141"/>
              <a:gd name="T31" fmla="*/ 160 h 160"/>
              <a:gd name="T32" fmla="*/ 65 w 141"/>
              <a:gd name="T33" fmla="*/ 131 h 160"/>
              <a:gd name="T34" fmla="*/ 52 w 141"/>
              <a:gd name="T35" fmla="*/ 160 h 160"/>
              <a:gd name="T36" fmla="*/ 88 w 141"/>
              <a:gd name="T37" fmla="*/ 159 h 160"/>
              <a:gd name="T38" fmla="*/ 91 w 141"/>
              <a:gd name="T39" fmla="*/ 128 h 160"/>
              <a:gd name="T40" fmla="*/ 74 w 141"/>
              <a:gd name="T41" fmla="*/ 159 h 160"/>
              <a:gd name="T42" fmla="*/ 65 w 141"/>
              <a:gd name="T43" fmla="*/ 66 h 160"/>
              <a:gd name="T44" fmla="*/ 44 w 141"/>
              <a:gd name="T45" fmla="*/ 89 h 160"/>
              <a:gd name="T46" fmla="*/ 95 w 141"/>
              <a:gd name="T47" fmla="*/ 90 h 160"/>
              <a:gd name="T48" fmla="*/ 74 w 141"/>
              <a:gd name="T49" fmla="*/ 66 h 160"/>
              <a:gd name="T50" fmla="*/ 95 w 141"/>
              <a:gd name="T51" fmla="*/ 90 h 160"/>
              <a:gd name="T52" fmla="*/ 112 w 141"/>
              <a:gd name="T53" fmla="*/ 108 h 160"/>
              <a:gd name="T54" fmla="*/ 97 w 141"/>
              <a:gd name="T55" fmla="*/ 160 h 160"/>
              <a:gd name="T56" fmla="*/ 123 w 141"/>
              <a:gd name="T57" fmla="*/ 149 h 160"/>
              <a:gd name="T58" fmla="*/ 107 w 141"/>
              <a:gd name="T59" fmla="*/ 66 h 160"/>
              <a:gd name="T60" fmla="*/ 27 w 141"/>
              <a:gd name="T61" fmla="*/ 108 h 160"/>
              <a:gd name="T62" fmla="*/ 33 w 141"/>
              <a:gd name="T63" fmla="*/ 66 h 160"/>
              <a:gd name="T64" fmla="*/ 16 w 141"/>
              <a:gd name="T65" fmla="*/ 149 h 160"/>
              <a:gd name="T66" fmla="*/ 42 w 141"/>
              <a:gd name="T67" fmla="*/ 160 h 160"/>
              <a:gd name="T68" fmla="*/ 27 w 141"/>
              <a:gd name="T69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" h="160">
                <a:moveTo>
                  <a:pt x="121" y="38"/>
                </a:moveTo>
                <a:cubicBezTo>
                  <a:pt x="121" y="27"/>
                  <a:pt x="113" y="19"/>
                  <a:pt x="102" y="19"/>
                </a:cubicBezTo>
                <a:cubicBezTo>
                  <a:pt x="100" y="8"/>
                  <a:pt x="91" y="0"/>
                  <a:pt x="79" y="0"/>
                </a:cubicBezTo>
                <a:cubicBezTo>
                  <a:pt x="76" y="0"/>
                  <a:pt x="73" y="1"/>
                  <a:pt x="70" y="2"/>
                </a:cubicBezTo>
                <a:cubicBezTo>
                  <a:pt x="67" y="1"/>
                  <a:pt x="64" y="0"/>
                  <a:pt x="61" y="0"/>
                </a:cubicBezTo>
                <a:cubicBezTo>
                  <a:pt x="49" y="0"/>
                  <a:pt x="40" y="8"/>
                  <a:pt x="38" y="19"/>
                </a:cubicBezTo>
                <a:cubicBezTo>
                  <a:pt x="37" y="19"/>
                  <a:pt x="37" y="19"/>
                  <a:pt x="37" y="19"/>
                </a:cubicBezTo>
                <a:cubicBezTo>
                  <a:pt x="26" y="19"/>
                  <a:pt x="19" y="28"/>
                  <a:pt x="19" y="38"/>
                </a:cubicBezTo>
                <a:cubicBezTo>
                  <a:pt x="8" y="38"/>
                  <a:pt x="0" y="47"/>
                  <a:pt x="0" y="57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0" y="47"/>
                  <a:pt x="132" y="38"/>
                  <a:pt x="121" y="38"/>
                </a:cubicBezTo>
                <a:close/>
                <a:moveTo>
                  <a:pt x="88" y="48"/>
                </a:moveTo>
                <a:cubicBezTo>
                  <a:pt x="85" y="48"/>
                  <a:pt x="83" y="45"/>
                  <a:pt x="83" y="43"/>
                </a:cubicBezTo>
                <a:cubicBezTo>
                  <a:pt x="83" y="40"/>
                  <a:pt x="81" y="39"/>
                  <a:pt x="79" y="39"/>
                </a:cubicBezTo>
                <a:cubicBezTo>
                  <a:pt x="77" y="39"/>
                  <a:pt x="74" y="41"/>
                  <a:pt x="74" y="43"/>
                </a:cubicBezTo>
                <a:cubicBezTo>
                  <a:pt x="74" y="46"/>
                  <a:pt x="72" y="48"/>
                  <a:pt x="70" y="48"/>
                </a:cubicBezTo>
                <a:cubicBezTo>
                  <a:pt x="67" y="48"/>
                  <a:pt x="65" y="45"/>
                  <a:pt x="65" y="43"/>
                </a:cubicBezTo>
                <a:cubicBezTo>
                  <a:pt x="65" y="40"/>
                  <a:pt x="63" y="39"/>
                  <a:pt x="60" y="39"/>
                </a:cubicBezTo>
                <a:cubicBezTo>
                  <a:pt x="57" y="39"/>
                  <a:pt x="55" y="41"/>
                  <a:pt x="55" y="43"/>
                </a:cubicBezTo>
                <a:cubicBezTo>
                  <a:pt x="55" y="46"/>
                  <a:pt x="53" y="48"/>
                  <a:pt x="50" y="48"/>
                </a:cubicBezTo>
                <a:cubicBezTo>
                  <a:pt x="48" y="48"/>
                  <a:pt x="46" y="45"/>
                  <a:pt x="46" y="43"/>
                </a:cubicBezTo>
                <a:cubicBezTo>
                  <a:pt x="46" y="35"/>
                  <a:pt x="52" y="29"/>
                  <a:pt x="60" y="29"/>
                </a:cubicBezTo>
                <a:cubicBezTo>
                  <a:pt x="63" y="29"/>
                  <a:pt x="67" y="30"/>
                  <a:pt x="69" y="33"/>
                </a:cubicBezTo>
                <a:cubicBezTo>
                  <a:pt x="72" y="30"/>
                  <a:pt x="75" y="29"/>
                  <a:pt x="79" y="29"/>
                </a:cubicBezTo>
                <a:cubicBezTo>
                  <a:pt x="86" y="29"/>
                  <a:pt x="93" y="35"/>
                  <a:pt x="93" y="43"/>
                </a:cubicBezTo>
                <a:cubicBezTo>
                  <a:pt x="93" y="45"/>
                  <a:pt x="91" y="48"/>
                  <a:pt x="88" y="48"/>
                </a:cubicBezTo>
                <a:close/>
                <a:moveTo>
                  <a:pt x="102" y="108"/>
                </a:moveTo>
                <a:cubicBezTo>
                  <a:pt x="102" y="100"/>
                  <a:pt x="88" y="94"/>
                  <a:pt x="69" y="94"/>
                </a:cubicBezTo>
                <a:cubicBezTo>
                  <a:pt x="52" y="94"/>
                  <a:pt x="37" y="100"/>
                  <a:pt x="37" y="108"/>
                </a:cubicBezTo>
                <a:cubicBezTo>
                  <a:pt x="37" y="116"/>
                  <a:pt x="52" y="123"/>
                  <a:pt x="69" y="123"/>
                </a:cubicBezTo>
                <a:cubicBezTo>
                  <a:pt x="88" y="123"/>
                  <a:pt x="102" y="116"/>
                  <a:pt x="102" y="108"/>
                </a:cubicBezTo>
                <a:close/>
                <a:moveTo>
                  <a:pt x="52" y="160"/>
                </a:moveTo>
                <a:cubicBezTo>
                  <a:pt x="65" y="160"/>
                  <a:pt x="65" y="160"/>
                  <a:pt x="65" y="160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59" y="131"/>
                  <a:pt x="53" y="130"/>
                  <a:pt x="49" y="128"/>
                </a:cubicBezTo>
                <a:lnTo>
                  <a:pt x="52" y="160"/>
                </a:lnTo>
                <a:close/>
                <a:moveTo>
                  <a:pt x="74" y="159"/>
                </a:moveTo>
                <a:cubicBezTo>
                  <a:pt x="88" y="159"/>
                  <a:pt x="88" y="159"/>
                  <a:pt x="88" y="159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91" y="128"/>
                  <a:pt x="91" y="128"/>
                  <a:pt x="91" y="128"/>
                </a:cubicBezTo>
                <a:cubicBezTo>
                  <a:pt x="86" y="130"/>
                  <a:pt x="80" y="131"/>
                  <a:pt x="74" y="131"/>
                </a:cubicBezTo>
                <a:lnTo>
                  <a:pt x="74" y="159"/>
                </a:lnTo>
                <a:close/>
                <a:moveTo>
                  <a:pt x="65" y="85"/>
                </a:moveTo>
                <a:cubicBezTo>
                  <a:pt x="65" y="66"/>
                  <a:pt x="65" y="66"/>
                  <a:pt x="65" y="66"/>
                </a:cubicBezTo>
                <a:cubicBezTo>
                  <a:pt x="42" y="66"/>
                  <a:pt x="42" y="66"/>
                  <a:pt x="42" y="66"/>
                </a:cubicBezTo>
                <a:cubicBezTo>
                  <a:pt x="44" y="89"/>
                  <a:pt x="44" y="89"/>
                  <a:pt x="44" y="89"/>
                </a:cubicBezTo>
                <a:cubicBezTo>
                  <a:pt x="51" y="87"/>
                  <a:pt x="58" y="85"/>
                  <a:pt x="65" y="85"/>
                </a:cubicBezTo>
                <a:close/>
                <a:moveTo>
                  <a:pt x="95" y="90"/>
                </a:moveTo>
                <a:cubicBezTo>
                  <a:pt x="97" y="66"/>
                  <a:pt x="97" y="66"/>
                  <a:pt x="97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85"/>
                  <a:pt x="74" y="85"/>
                  <a:pt x="74" y="85"/>
                </a:cubicBezTo>
                <a:cubicBezTo>
                  <a:pt x="82" y="86"/>
                  <a:pt x="89" y="87"/>
                  <a:pt x="95" y="90"/>
                </a:cubicBezTo>
                <a:close/>
                <a:moveTo>
                  <a:pt x="104" y="94"/>
                </a:moveTo>
                <a:cubicBezTo>
                  <a:pt x="109" y="98"/>
                  <a:pt x="112" y="103"/>
                  <a:pt x="112" y="108"/>
                </a:cubicBezTo>
                <a:cubicBezTo>
                  <a:pt x="112" y="114"/>
                  <a:pt x="108" y="120"/>
                  <a:pt x="101" y="124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6" y="160"/>
                  <a:pt x="121" y="155"/>
                  <a:pt x="123" y="149"/>
                </a:cubicBezTo>
                <a:cubicBezTo>
                  <a:pt x="139" y="66"/>
                  <a:pt x="139" y="66"/>
                  <a:pt x="139" y="66"/>
                </a:cubicBezTo>
                <a:cubicBezTo>
                  <a:pt x="107" y="66"/>
                  <a:pt x="107" y="66"/>
                  <a:pt x="107" y="66"/>
                </a:cubicBezTo>
                <a:lnTo>
                  <a:pt x="104" y="94"/>
                </a:lnTo>
                <a:close/>
                <a:moveTo>
                  <a:pt x="27" y="108"/>
                </a:moveTo>
                <a:cubicBezTo>
                  <a:pt x="28" y="103"/>
                  <a:pt x="30" y="98"/>
                  <a:pt x="35" y="94"/>
                </a:cubicBezTo>
                <a:cubicBezTo>
                  <a:pt x="33" y="66"/>
                  <a:pt x="33" y="66"/>
                  <a:pt x="33" y="66"/>
                </a:cubicBezTo>
                <a:cubicBezTo>
                  <a:pt x="0" y="66"/>
                  <a:pt x="0" y="66"/>
                  <a:pt x="0" y="66"/>
                </a:cubicBezTo>
                <a:cubicBezTo>
                  <a:pt x="16" y="149"/>
                  <a:pt x="16" y="149"/>
                  <a:pt x="16" y="149"/>
                </a:cubicBezTo>
                <a:cubicBezTo>
                  <a:pt x="18" y="155"/>
                  <a:pt x="24" y="160"/>
                  <a:pt x="30" y="160"/>
                </a:cubicBezTo>
                <a:cubicBezTo>
                  <a:pt x="42" y="160"/>
                  <a:pt x="42" y="160"/>
                  <a:pt x="42" y="160"/>
                </a:cubicBezTo>
                <a:cubicBezTo>
                  <a:pt x="38" y="124"/>
                  <a:pt x="38" y="124"/>
                  <a:pt x="38" y="124"/>
                </a:cubicBezTo>
                <a:cubicBezTo>
                  <a:pt x="31" y="120"/>
                  <a:pt x="27" y="114"/>
                  <a:pt x="27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138815F0-84CD-F436-BCD0-BADAFBE95913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5226050"/>
            <a:ext cx="254000" cy="254000"/>
          </a:xfrm>
          <a:custGeom>
            <a:avLst/>
            <a:gdLst>
              <a:gd name="T0" fmla="*/ 149 w 160"/>
              <a:gd name="T1" fmla="*/ 146 h 160"/>
              <a:gd name="T2" fmla="*/ 19 w 160"/>
              <a:gd name="T3" fmla="*/ 141 h 160"/>
              <a:gd name="T4" fmla="*/ 5 w 160"/>
              <a:gd name="T5" fmla="*/ 146 h 160"/>
              <a:gd name="T6" fmla="*/ 5 w 160"/>
              <a:gd name="T7" fmla="*/ 155 h 160"/>
              <a:gd name="T8" fmla="*/ 19 w 160"/>
              <a:gd name="T9" fmla="*/ 160 h 160"/>
              <a:gd name="T10" fmla="*/ 149 w 160"/>
              <a:gd name="T11" fmla="*/ 155 h 160"/>
              <a:gd name="T12" fmla="*/ 160 w 160"/>
              <a:gd name="T13" fmla="*/ 150 h 160"/>
              <a:gd name="T14" fmla="*/ 5 w 160"/>
              <a:gd name="T15" fmla="*/ 15 h 160"/>
              <a:gd name="T16" fmla="*/ 19 w 160"/>
              <a:gd name="T17" fmla="*/ 20 h 160"/>
              <a:gd name="T18" fmla="*/ 149 w 160"/>
              <a:gd name="T19" fmla="*/ 15 h 160"/>
              <a:gd name="T20" fmla="*/ 160 w 160"/>
              <a:gd name="T21" fmla="*/ 10 h 160"/>
              <a:gd name="T22" fmla="*/ 149 w 160"/>
              <a:gd name="T23" fmla="*/ 5 h 160"/>
              <a:gd name="T24" fmla="*/ 19 w 160"/>
              <a:gd name="T25" fmla="*/ 0 h 160"/>
              <a:gd name="T26" fmla="*/ 5 w 160"/>
              <a:gd name="T27" fmla="*/ 5 h 160"/>
              <a:gd name="T28" fmla="*/ 5 w 160"/>
              <a:gd name="T29" fmla="*/ 15 h 160"/>
              <a:gd name="T30" fmla="*/ 141 w 160"/>
              <a:gd name="T31" fmla="*/ 29 h 160"/>
              <a:gd name="T32" fmla="*/ 19 w 160"/>
              <a:gd name="T33" fmla="*/ 90 h 160"/>
              <a:gd name="T34" fmla="*/ 32 w 160"/>
              <a:gd name="T35" fmla="*/ 99 h 160"/>
              <a:gd name="T36" fmla="*/ 19 w 160"/>
              <a:gd name="T37" fmla="*/ 109 h 160"/>
              <a:gd name="T38" fmla="*/ 141 w 160"/>
              <a:gd name="T39" fmla="*/ 132 h 160"/>
              <a:gd name="T40" fmla="*/ 138 w 160"/>
              <a:gd name="T41" fmla="*/ 67 h 160"/>
              <a:gd name="T42" fmla="*/ 138 w 160"/>
              <a:gd name="T43" fmla="*/ 57 h 160"/>
              <a:gd name="T44" fmla="*/ 109 w 160"/>
              <a:gd name="T45" fmla="*/ 123 h 160"/>
              <a:gd name="T46" fmla="*/ 47 w 160"/>
              <a:gd name="T47" fmla="*/ 118 h 160"/>
              <a:gd name="T48" fmla="*/ 109 w 160"/>
              <a:gd name="T49" fmla="*/ 113 h 160"/>
              <a:gd name="T50" fmla="*/ 109 w 160"/>
              <a:gd name="T51" fmla="*/ 123 h 160"/>
              <a:gd name="T52" fmla="*/ 62 w 160"/>
              <a:gd name="T53" fmla="*/ 95 h 160"/>
              <a:gd name="T54" fmla="*/ 90 w 160"/>
              <a:gd name="T55" fmla="*/ 95 h 160"/>
              <a:gd name="T56" fmla="*/ 90 w 160"/>
              <a:gd name="T57" fmla="*/ 104 h 160"/>
              <a:gd name="T58" fmla="*/ 57 w 160"/>
              <a:gd name="T59" fmla="*/ 99 h 160"/>
              <a:gd name="T60" fmla="*/ 52 w 160"/>
              <a:gd name="T61" fmla="*/ 85 h 160"/>
              <a:gd name="T62" fmla="*/ 52 w 160"/>
              <a:gd name="T63" fmla="*/ 75 h 160"/>
              <a:gd name="T64" fmla="*/ 113 w 160"/>
              <a:gd name="T65" fmla="*/ 80 h 160"/>
              <a:gd name="T66" fmla="*/ 57 w 160"/>
              <a:gd name="T67" fmla="*/ 62 h 160"/>
              <a:gd name="T68" fmla="*/ 90 w 160"/>
              <a:gd name="T69" fmla="*/ 57 h 160"/>
              <a:gd name="T70" fmla="*/ 90 w 160"/>
              <a:gd name="T71" fmla="*/ 67 h 160"/>
              <a:gd name="T72" fmla="*/ 57 w 160"/>
              <a:gd name="T73" fmla="*/ 62 h 160"/>
              <a:gd name="T74" fmla="*/ 52 w 160"/>
              <a:gd name="T75" fmla="*/ 48 h 160"/>
              <a:gd name="T76" fmla="*/ 52 w 160"/>
              <a:gd name="T77" fmla="*/ 38 h 160"/>
              <a:gd name="T78" fmla="*/ 113 w 160"/>
              <a:gd name="T79" fmla="*/ 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155" y="146"/>
                </a:moveTo>
                <a:cubicBezTo>
                  <a:pt x="149" y="146"/>
                  <a:pt x="149" y="146"/>
                  <a:pt x="149" y="146"/>
                </a:cubicBezTo>
                <a:cubicBezTo>
                  <a:pt x="147" y="143"/>
                  <a:pt x="144" y="141"/>
                  <a:pt x="141" y="141"/>
                </a:cubicBezTo>
                <a:cubicBezTo>
                  <a:pt x="19" y="141"/>
                  <a:pt x="19" y="141"/>
                  <a:pt x="19" y="141"/>
                </a:cubicBezTo>
                <a:cubicBezTo>
                  <a:pt x="16" y="141"/>
                  <a:pt x="13" y="143"/>
                  <a:pt x="11" y="146"/>
                </a:cubicBezTo>
                <a:cubicBezTo>
                  <a:pt x="5" y="146"/>
                  <a:pt x="5" y="146"/>
                  <a:pt x="5" y="146"/>
                </a:cubicBezTo>
                <a:cubicBezTo>
                  <a:pt x="2" y="146"/>
                  <a:pt x="0" y="148"/>
                  <a:pt x="0" y="150"/>
                </a:cubicBezTo>
                <a:cubicBezTo>
                  <a:pt x="0" y="153"/>
                  <a:pt x="2" y="155"/>
                  <a:pt x="5" y="155"/>
                </a:cubicBezTo>
                <a:cubicBezTo>
                  <a:pt x="11" y="155"/>
                  <a:pt x="11" y="155"/>
                  <a:pt x="11" y="155"/>
                </a:cubicBezTo>
                <a:cubicBezTo>
                  <a:pt x="13" y="158"/>
                  <a:pt x="16" y="160"/>
                  <a:pt x="19" y="160"/>
                </a:cubicBezTo>
                <a:cubicBezTo>
                  <a:pt x="141" y="160"/>
                  <a:pt x="141" y="160"/>
                  <a:pt x="141" y="160"/>
                </a:cubicBezTo>
                <a:cubicBezTo>
                  <a:pt x="144" y="160"/>
                  <a:pt x="147" y="158"/>
                  <a:pt x="149" y="155"/>
                </a:cubicBezTo>
                <a:cubicBezTo>
                  <a:pt x="155" y="155"/>
                  <a:pt x="155" y="155"/>
                  <a:pt x="155" y="155"/>
                </a:cubicBezTo>
                <a:cubicBezTo>
                  <a:pt x="158" y="155"/>
                  <a:pt x="160" y="153"/>
                  <a:pt x="160" y="150"/>
                </a:cubicBezTo>
                <a:cubicBezTo>
                  <a:pt x="160" y="148"/>
                  <a:pt x="158" y="146"/>
                  <a:pt x="155" y="146"/>
                </a:cubicBezTo>
                <a:close/>
                <a:moveTo>
                  <a:pt x="5" y="15"/>
                </a:moveTo>
                <a:cubicBezTo>
                  <a:pt x="11" y="15"/>
                  <a:pt x="11" y="15"/>
                  <a:pt x="11" y="15"/>
                </a:cubicBezTo>
                <a:cubicBezTo>
                  <a:pt x="13" y="18"/>
                  <a:pt x="16" y="20"/>
                  <a:pt x="19" y="20"/>
                </a:cubicBezTo>
                <a:cubicBezTo>
                  <a:pt x="141" y="20"/>
                  <a:pt x="141" y="20"/>
                  <a:pt x="141" y="20"/>
                </a:cubicBezTo>
                <a:cubicBezTo>
                  <a:pt x="144" y="20"/>
                  <a:pt x="147" y="18"/>
                  <a:pt x="149" y="15"/>
                </a:cubicBezTo>
                <a:cubicBezTo>
                  <a:pt x="155" y="15"/>
                  <a:pt x="155" y="15"/>
                  <a:pt x="155" y="15"/>
                </a:cubicBezTo>
                <a:cubicBezTo>
                  <a:pt x="158" y="15"/>
                  <a:pt x="160" y="13"/>
                  <a:pt x="160" y="10"/>
                </a:cubicBezTo>
                <a:cubicBezTo>
                  <a:pt x="160" y="7"/>
                  <a:pt x="158" y="5"/>
                  <a:pt x="155" y="5"/>
                </a:cubicBezTo>
                <a:cubicBezTo>
                  <a:pt x="149" y="5"/>
                  <a:pt x="149" y="5"/>
                  <a:pt x="149" y="5"/>
                </a:cubicBezTo>
                <a:cubicBezTo>
                  <a:pt x="147" y="3"/>
                  <a:pt x="144" y="0"/>
                  <a:pt x="141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16" y="0"/>
                  <a:pt x="13" y="2"/>
                  <a:pt x="11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5"/>
                  <a:pt x="0" y="8"/>
                  <a:pt x="0" y="10"/>
                </a:cubicBezTo>
                <a:cubicBezTo>
                  <a:pt x="0" y="12"/>
                  <a:pt x="2" y="15"/>
                  <a:pt x="5" y="15"/>
                </a:cubicBezTo>
                <a:close/>
                <a:moveTo>
                  <a:pt x="141" y="52"/>
                </a:moveTo>
                <a:cubicBezTo>
                  <a:pt x="141" y="29"/>
                  <a:pt x="141" y="29"/>
                  <a:pt x="141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90"/>
                  <a:pt x="19" y="90"/>
                  <a:pt x="19" y="90"/>
                </a:cubicBezTo>
                <a:cubicBezTo>
                  <a:pt x="19" y="92"/>
                  <a:pt x="20" y="93"/>
                  <a:pt x="22" y="94"/>
                </a:cubicBezTo>
                <a:cubicBezTo>
                  <a:pt x="32" y="99"/>
                  <a:pt x="32" y="99"/>
                  <a:pt x="32" y="99"/>
                </a:cubicBezTo>
                <a:cubicBezTo>
                  <a:pt x="22" y="105"/>
                  <a:pt x="22" y="105"/>
                  <a:pt x="22" y="105"/>
                </a:cubicBezTo>
                <a:cubicBezTo>
                  <a:pt x="20" y="105"/>
                  <a:pt x="19" y="107"/>
                  <a:pt x="19" y="109"/>
                </a:cubicBezTo>
                <a:cubicBezTo>
                  <a:pt x="19" y="132"/>
                  <a:pt x="19" y="132"/>
                  <a:pt x="19" y="132"/>
                </a:cubicBezTo>
                <a:cubicBezTo>
                  <a:pt x="141" y="132"/>
                  <a:pt x="141" y="132"/>
                  <a:pt x="141" y="132"/>
                </a:cubicBezTo>
                <a:cubicBezTo>
                  <a:pt x="141" y="71"/>
                  <a:pt x="141" y="71"/>
                  <a:pt x="141" y="71"/>
                </a:cubicBezTo>
                <a:cubicBezTo>
                  <a:pt x="141" y="69"/>
                  <a:pt x="140" y="68"/>
                  <a:pt x="138" y="67"/>
                </a:cubicBezTo>
                <a:cubicBezTo>
                  <a:pt x="128" y="62"/>
                  <a:pt x="128" y="62"/>
                  <a:pt x="128" y="62"/>
                </a:cubicBezTo>
                <a:cubicBezTo>
                  <a:pt x="138" y="57"/>
                  <a:pt x="138" y="57"/>
                  <a:pt x="138" y="57"/>
                </a:cubicBezTo>
                <a:cubicBezTo>
                  <a:pt x="140" y="56"/>
                  <a:pt x="141" y="54"/>
                  <a:pt x="141" y="52"/>
                </a:cubicBezTo>
                <a:close/>
                <a:moveTo>
                  <a:pt x="109" y="123"/>
                </a:moveTo>
                <a:cubicBezTo>
                  <a:pt x="52" y="123"/>
                  <a:pt x="52" y="123"/>
                  <a:pt x="52" y="123"/>
                </a:cubicBezTo>
                <a:cubicBezTo>
                  <a:pt x="50" y="123"/>
                  <a:pt x="47" y="120"/>
                  <a:pt x="47" y="118"/>
                </a:cubicBezTo>
                <a:cubicBezTo>
                  <a:pt x="47" y="115"/>
                  <a:pt x="50" y="113"/>
                  <a:pt x="52" y="113"/>
                </a:cubicBezTo>
                <a:cubicBezTo>
                  <a:pt x="109" y="113"/>
                  <a:pt x="109" y="113"/>
                  <a:pt x="109" y="113"/>
                </a:cubicBezTo>
                <a:cubicBezTo>
                  <a:pt x="111" y="113"/>
                  <a:pt x="113" y="115"/>
                  <a:pt x="113" y="118"/>
                </a:cubicBezTo>
                <a:cubicBezTo>
                  <a:pt x="113" y="121"/>
                  <a:pt x="111" y="123"/>
                  <a:pt x="109" y="123"/>
                </a:cubicBezTo>
                <a:close/>
                <a:moveTo>
                  <a:pt x="57" y="99"/>
                </a:moveTo>
                <a:cubicBezTo>
                  <a:pt x="57" y="97"/>
                  <a:pt x="60" y="95"/>
                  <a:pt x="62" y="95"/>
                </a:cubicBezTo>
                <a:cubicBezTo>
                  <a:pt x="90" y="95"/>
                  <a:pt x="90" y="95"/>
                  <a:pt x="90" y="95"/>
                </a:cubicBezTo>
                <a:cubicBezTo>
                  <a:pt x="90" y="95"/>
                  <a:pt x="90" y="95"/>
                  <a:pt x="90" y="95"/>
                </a:cubicBezTo>
                <a:cubicBezTo>
                  <a:pt x="92" y="95"/>
                  <a:pt x="95" y="97"/>
                  <a:pt x="95" y="99"/>
                </a:cubicBezTo>
                <a:cubicBezTo>
                  <a:pt x="95" y="102"/>
                  <a:pt x="92" y="104"/>
                  <a:pt x="90" y="104"/>
                </a:cubicBezTo>
                <a:cubicBezTo>
                  <a:pt x="62" y="104"/>
                  <a:pt x="62" y="104"/>
                  <a:pt x="62" y="104"/>
                </a:cubicBezTo>
                <a:cubicBezTo>
                  <a:pt x="59" y="104"/>
                  <a:pt x="57" y="102"/>
                  <a:pt x="57" y="99"/>
                </a:cubicBezTo>
                <a:close/>
                <a:moveTo>
                  <a:pt x="109" y="85"/>
                </a:moveTo>
                <a:cubicBezTo>
                  <a:pt x="52" y="85"/>
                  <a:pt x="52" y="85"/>
                  <a:pt x="52" y="85"/>
                </a:cubicBezTo>
                <a:cubicBezTo>
                  <a:pt x="50" y="85"/>
                  <a:pt x="47" y="83"/>
                  <a:pt x="47" y="80"/>
                </a:cubicBezTo>
                <a:cubicBezTo>
                  <a:pt x="47" y="78"/>
                  <a:pt x="50" y="75"/>
                  <a:pt x="52" y="75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11" y="75"/>
                  <a:pt x="113" y="78"/>
                  <a:pt x="113" y="80"/>
                </a:cubicBezTo>
                <a:cubicBezTo>
                  <a:pt x="113" y="83"/>
                  <a:pt x="111" y="85"/>
                  <a:pt x="109" y="85"/>
                </a:cubicBezTo>
                <a:close/>
                <a:moveTo>
                  <a:pt x="57" y="62"/>
                </a:moveTo>
                <a:cubicBezTo>
                  <a:pt x="57" y="59"/>
                  <a:pt x="60" y="57"/>
                  <a:pt x="62" y="57"/>
                </a:cubicBezTo>
                <a:cubicBezTo>
                  <a:pt x="90" y="57"/>
                  <a:pt x="90" y="57"/>
                  <a:pt x="90" y="57"/>
                </a:cubicBezTo>
                <a:cubicBezTo>
                  <a:pt x="92" y="57"/>
                  <a:pt x="95" y="59"/>
                  <a:pt x="95" y="62"/>
                </a:cubicBezTo>
                <a:cubicBezTo>
                  <a:pt x="95" y="64"/>
                  <a:pt x="92" y="67"/>
                  <a:pt x="90" y="67"/>
                </a:cubicBezTo>
                <a:cubicBezTo>
                  <a:pt x="62" y="67"/>
                  <a:pt x="62" y="67"/>
                  <a:pt x="62" y="67"/>
                </a:cubicBezTo>
                <a:cubicBezTo>
                  <a:pt x="59" y="67"/>
                  <a:pt x="57" y="64"/>
                  <a:pt x="57" y="62"/>
                </a:cubicBezTo>
                <a:close/>
                <a:moveTo>
                  <a:pt x="109" y="48"/>
                </a:moveTo>
                <a:cubicBezTo>
                  <a:pt x="52" y="48"/>
                  <a:pt x="52" y="48"/>
                  <a:pt x="52" y="48"/>
                </a:cubicBezTo>
                <a:cubicBezTo>
                  <a:pt x="50" y="48"/>
                  <a:pt x="47" y="45"/>
                  <a:pt x="47" y="43"/>
                </a:cubicBezTo>
                <a:cubicBezTo>
                  <a:pt x="47" y="41"/>
                  <a:pt x="50" y="38"/>
                  <a:pt x="52" y="38"/>
                </a:cubicBezTo>
                <a:cubicBezTo>
                  <a:pt x="109" y="38"/>
                  <a:pt x="109" y="38"/>
                  <a:pt x="109" y="38"/>
                </a:cubicBezTo>
                <a:cubicBezTo>
                  <a:pt x="111" y="38"/>
                  <a:pt x="113" y="41"/>
                  <a:pt x="113" y="43"/>
                </a:cubicBezTo>
                <a:cubicBezTo>
                  <a:pt x="113" y="46"/>
                  <a:pt x="111" y="48"/>
                  <a:pt x="109" y="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21F5A320-3CF7-3AD2-1590-2C595293B513}"/>
              </a:ext>
            </a:extLst>
          </p:cNvPr>
          <p:cNvSpPr>
            <a:spLocks noEditPoints="1"/>
          </p:cNvSpPr>
          <p:nvPr/>
        </p:nvSpPr>
        <p:spPr bwMode="auto">
          <a:xfrm>
            <a:off x="11202988" y="5226050"/>
            <a:ext cx="241300" cy="254000"/>
          </a:xfrm>
          <a:custGeom>
            <a:avLst/>
            <a:gdLst>
              <a:gd name="T0" fmla="*/ 82 w 152"/>
              <a:gd name="T1" fmla="*/ 28 h 160"/>
              <a:gd name="T2" fmla="*/ 95 w 152"/>
              <a:gd name="T3" fmla="*/ 14 h 160"/>
              <a:gd name="T4" fmla="*/ 82 w 152"/>
              <a:gd name="T5" fmla="*/ 0 h 160"/>
              <a:gd name="T6" fmla="*/ 67 w 152"/>
              <a:gd name="T7" fmla="*/ 14 h 160"/>
              <a:gd name="T8" fmla="*/ 82 w 152"/>
              <a:gd name="T9" fmla="*/ 28 h 160"/>
              <a:gd name="T10" fmla="*/ 150 w 152"/>
              <a:gd name="T11" fmla="*/ 52 h 160"/>
              <a:gd name="T12" fmla="*/ 142 w 152"/>
              <a:gd name="T13" fmla="*/ 47 h 160"/>
              <a:gd name="T14" fmla="*/ 138 w 152"/>
              <a:gd name="T15" fmla="*/ 48 h 160"/>
              <a:gd name="T16" fmla="*/ 83 w 152"/>
              <a:gd name="T17" fmla="*/ 78 h 160"/>
              <a:gd name="T18" fmla="*/ 72 w 152"/>
              <a:gd name="T19" fmla="*/ 43 h 160"/>
              <a:gd name="T20" fmla="*/ 68 w 152"/>
              <a:gd name="T21" fmla="*/ 35 h 160"/>
              <a:gd name="T22" fmla="*/ 63 w 152"/>
              <a:gd name="T23" fmla="*/ 33 h 160"/>
              <a:gd name="T24" fmla="*/ 58 w 152"/>
              <a:gd name="T25" fmla="*/ 34 h 160"/>
              <a:gd name="T26" fmla="*/ 7 w 152"/>
              <a:gd name="T27" fmla="*/ 67 h 160"/>
              <a:gd name="T28" fmla="*/ 2 w 152"/>
              <a:gd name="T29" fmla="*/ 79 h 160"/>
              <a:gd name="T30" fmla="*/ 10 w 152"/>
              <a:gd name="T31" fmla="*/ 84 h 160"/>
              <a:gd name="T32" fmla="*/ 15 w 152"/>
              <a:gd name="T33" fmla="*/ 83 h 160"/>
              <a:gd name="T34" fmla="*/ 54 w 152"/>
              <a:gd name="T35" fmla="*/ 56 h 160"/>
              <a:gd name="T36" fmla="*/ 68 w 152"/>
              <a:gd name="T37" fmla="*/ 89 h 160"/>
              <a:gd name="T38" fmla="*/ 46 w 152"/>
              <a:gd name="T39" fmla="*/ 110 h 160"/>
              <a:gd name="T40" fmla="*/ 44 w 152"/>
              <a:gd name="T41" fmla="*/ 122 h 160"/>
              <a:gd name="T42" fmla="*/ 65 w 152"/>
              <a:gd name="T43" fmla="*/ 155 h 160"/>
              <a:gd name="T44" fmla="*/ 73 w 152"/>
              <a:gd name="T45" fmla="*/ 160 h 160"/>
              <a:gd name="T46" fmla="*/ 78 w 152"/>
              <a:gd name="T47" fmla="*/ 158 h 160"/>
              <a:gd name="T48" fmla="*/ 81 w 152"/>
              <a:gd name="T49" fmla="*/ 145 h 160"/>
              <a:gd name="T50" fmla="*/ 64 w 152"/>
              <a:gd name="T51" fmla="*/ 119 h 160"/>
              <a:gd name="T52" fmla="*/ 86 w 152"/>
              <a:gd name="T53" fmla="*/ 97 h 160"/>
              <a:gd name="T54" fmla="*/ 146 w 152"/>
              <a:gd name="T55" fmla="*/ 65 h 160"/>
              <a:gd name="T56" fmla="*/ 150 w 152"/>
              <a:gd name="T57" fmla="*/ 52 h 160"/>
              <a:gd name="T58" fmla="*/ 9 w 152"/>
              <a:gd name="T59" fmla="*/ 37 h 160"/>
              <a:gd name="T60" fmla="*/ 29 w 152"/>
              <a:gd name="T61" fmla="*/ 42 h 160"/>
              <a:gd name="T62" fmla="*/ 49 w 152"/>
              <a:gd name="T63" fmla="*/ 29 h 160"/>
              <a:gd name="T64" fmla="*/ 13 w 152"/>
              <a:gd name="T65" fmla="*/ 19 h 160"/>
              <a:gd name="T66" fmla="*/ 11 w 152"/>
              <a:gd name="T67" fmla="*/ 19 h 160"/>
              <a:gd name="T68" fmla="*/ 2 w 152"/>
              <a:gd name="T69" fmla="*/ 26 h 160"/>
              <a:gd name="T70" fmla="*/ 9 w 152"/>
              <a:gd name="T71" fmla="*/ 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2" h="160">
                <a:moveTo>
                  <a:pt x="82" y="28"/>
                </a:moveTo>
                <a:cubicBezTo>
                  <a:pt x="89" y="28"/>
                  <a:pt x="95" y="22"/>
                  <a:pt x="95" y="14"/>
                </a:cubicBezTo>
                <a:cubicBezTo>
                  <a:pt x="95" y="6"/>
                  <a:pt x="89" y="0"/>
                  <a:pt x="82" y="0"/>
                </a:cubicBezTo>
                <a:cubicBezTo>
                  <a:pt x="74" y="0"/>
                  <a:pt x="67" y="6"/>
                  <a:pt x="67" y="14"/>
                </a:cubicBezTo>
                <a:cubicBezTo>
                  <a:pt x="67" y="22"/>
                  <a:pt x="73" y="28"/>
                  <a:pt x="82" y="28"/>
                </a:cubicBezTo>
                <a:close/>
                <a:moveTo>
                  <a:pt x="150" y="52"/>
                </a:moveTo>
                <a:cubicBezTo>
                  <a:pt x="149" y="49"/>
                  <a:pt x="146" y="47"/>
                  <a:pt x="142" y="47"/>
                </a:cubicBezTo>
                <a:cubicBezTo>
                  <a:pt x="141" y="47"/>
                  <a:pt x="139" y="47"/>
                  <a:pt x="138" y="48"/>
                </a:cubicBezTo>
                <a:cubicBezTo>
                  <a:pt x="83" y="78"/>
                  <a:pt x="83" y="78"/>
                  <a:pt x="83" y="78"/>
                </a:cubicBezTo>
                <a:cubicBezTo>
                  <a:pt x="77" y="69"/>
                  <a:pt x="72" y="59"/>
                  <a:pt x="72" y="43"/>
                </a:cubicBezTo>
                <a:cubicBezTo>
                  <a:pt x="71" y="40"/>
                  <a:pt x="71" y="37"/>
                  <a:pt x="68" y="35"/>
                </a:cubicBezTo>
                <a:cubicBezTo>
                  <a:pt x="67" y="34"/>
                  <a:pt x="65" y="33"/>
                  <a:pt x="63" y="33"/>
                </a:cubicBezTo>
                <a:cubicBezTo>
                  <a:pt x="61" y="33"/>
                  <a:pt x="60" y="33"/>
                  <a:pt x="58" y="34"/>
                </a:cubicBezTo>
                <a:cubicBezTo>
                  <a:pt x="7" y="67"/>
                  <a:pt x="7" y="67"/>
                  <a:pt x="7" y="67"/>
                </a:cubicBezTo>
                <a:cubicBezTo>
                  <a:pt x="2" y="69"/>
                  <a:pt x="0" y="74"/>
                  <a:pt x="2" y="79"/>
                </a:cubicBezTo>
                <a:cubicBezTo>
                  <a:pt x="4" y="83"/>
                  <a:pt x="7" y="84"/>
                  <a:pt x="10" y="84"/>
                </a:cubicBezTo>
                <a:cubicBezTo>
                  <a:pt x="12" y="84"/>
                  <a:pt x="13" y="84"/>
                  <a:pt x="15" y="83"/>
                </a:cubicBezTo>
                <a:cubicBezTo>
                  <a:pt x="54" y="56"/>
                  <a:pt x="54" y="56"/>
                  <a:pt x="54" y="56"/>
                </a:cubicBezTo>
                <a:cubicBezTo>
                  <a:pt x="58" y="72"/>
                  <a:pt x="59" y="77"/>
                  <a:pt x="68" y="89"/>
                </a:cubicBezTo>
                <a:cubicBezTo>
                  <a:pt x="46" y="110"/>
                  <a:pt x="46" y="110"/>
                  <a:pt x="46" y="110"/>
                </a:cubicBezTo>
                <a:cubicBezTo>
                  <a:pt x="43" y="113"/>
                  <a:pt x="42" y="118"/>
                  <a:pt x="44" y="122"/>
                </a:cubicBezTo>
                <a:cubicBezTo>
                  <a:pt x="65" y="155"/>
                  <a:pt x="65" y="155"/>
                  <a:pt x="65" y="155"/>
                </a:cubicBezTo>
                <a:cubicBezTo>
                  <a:pt x="67" y="158"/>
                  <a:pt x="70" y="160"/>
                  <a:pt x="73" y="160"/>
                </a:cubicBezTo>
                <a:cubicBezTo>
                  <a:pt x="75" y="160"/>
                  <a:pt x="76" y="159"/>
                  <a:pt x="78" y="158"/>
                </a:cubicBezTo>
                <a:cubicBezTo>
                  <a:pt x="82" y="156"/>
                  <a:pt x="84" y="150"/>
                  <a:pt x="81" y="145"/>
                </a:cubicBezTo>
                <a:cubicBezTo>
                  <a:pt x="64" y="119"/>
                  <a:pt x="64" y="119"/>
                  <a:pt x="64" y="119"/>
                </a:cubicBezTo>
                <a:cubicBezTo>
                  <a:pt x="86" y="97"/>
                  <a:pt x="86" y="97"/>
                  <a:pt x="86" y="97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151" y="62"/>
                  <a:pt x="152" y="56"/>
                  <a:pt x="150" y="52"/>
                </a:cubicBezTo>
                <a:close/>
                <a:moveTo>
                  <a:pt x="9" y="37"/>
                </a:moveTo>
                <a:cubicBezTo>
                  <a:pt x="29" y="42"/>
                  <a:pt x="29" y="42"/>
                  <a:pt x="29" y="42"/>
                </a:cubicBezTo>
                <a:cubicBezTo>
                  <a:pt x="49" y="29"/>
                  <a:pt x="49" y="29"/>
                  <a:pt x="49" y="29"/>
                </a:cubicBezTo>
                <a:cubicBezTo>
                  <a:pt x="13" y="19"/>
                  <a:pt x="13" y="19"/>
                  <a:pt x="13" y="19"/>
                </a:cubicBezTo>
                <a:cubicBezTo>
                  <a:pt x="12" y="19"/>
                  <a:pt x="12" y="19"/>
                  <a:pt x="11" y="19"/>
                </a:cubicBezTo>
                <a:cubicBezTo>
                  <a:pt x="7" y="19"/>
                  <a:pt x="3" y="22"/>
                  <a:pt x="2" y="26"/>
                </a:cubicBezTo>
                <a:cubicBezTo>
                  <a:pt x="1" y="31"/>
                  <a:pt x="4" y="36"/>
                  <a:pt x="9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860F43E3-8A30-5D4B-B489-5C0FBAF282DC}"/>
              </a:ext>
            </a:extLst>
          </p:cNvPr>
          <p:cNvSpPr>
            <a:spLocks noEditPoints="1"/>
          </p:cNvSpPr>
          <p:nvPr/>
        </p:nvSpPr>
        <p:spPr bwMode="auto">
          <a:xfrm>
            <a:off x="7893051" y="5776913"/>
            <a:ext cx="255588" cy="254000"/>
          </a:xfrm>
          <a:custGeom>
            <a:avLst/>
            <a:gdLst>
              <a:gd name="T0" fmla="*/ 26 w 161"/>
              <a:gd name="T1" fmla="*/ 28 h 160"/>
              <a:gd name="T2" fmla="*/ 29 w 161"/>
              <a:gd name="T3" fmla="*/ 20 h 160"/>
              <a:gd name="T4" fmla="*/ 7 w 161"/>
              <a:gd name="T5" fmla="*/ 0 h 160"/>
              <a:gd name="T6" fmla="*/ 4 w 161"/>
              <a:gd name="T7" fmla="*/ 8 h 160"/>
              <a:gd name="T8" fmla="*/ 45 w 161"/>
              <a:gd name="T9" fmla="*/ 29 h 160"/>
              <a:gd name="T10" fmla="*/ 50 w 161"/>
              <a:gd name="T11" fmla="*/ 5 h 160"/>
              <a:gd name="T12" fmla="*/ 40 w 161"/>
              <a:gd name="T13" fmla="*/ 5 h 160"/>
              <a:gd name="T14" fmla="*/ 45 w 161"/>
              <a:gd name="T15" fmla="*/ 29 h 160"/>
              <a:gd name="T16" fmla="*/ 26 w 161"/>
              <a:gd name="T17" fmla="*/ 47 h 160"/>
              <a:gd name="T18" fmla="*/ 26 w 161"/>
              <a:gd name="T19" fmla="*/ 39 h 160"/>
              <a:gd name="T20" fmla="*/ 2 w 161"/>
              <a:gd name="T21" fmla="*/ 43 h 160"/>
              <a:gd name="T22" fmla="*/ 108 w 161"/>
              <a:gd name="T23" fmla="*/ 75 h 160"/>
              <a:gd name="T24" fmla="*/ 100 w 161"/>
              <a:gd name="T25" fmla="*/ 99 h 160"/>
              <a:gd name="T26" fmla="*/ 91 w 161"/>
              <a:gd name="T27" fmla="*/ 99 h 160"/>
              <a:gd name="T28" fmla="*/ 84 w 161"/>
              <a:gd name="T29" fmla="*/ 47 h 160"/>
              <a:gd name="T30" fmla="*/ 77 w 161"/>
              <a:gd name="T31" fmla="*/ 99 h 160"/>
              <a:gd name="T32" fmla="*/ 68 w 161"/>
              <a:gd name="T33" fmla="*/ 99 h 160"/>
              <a:gd name="T34" fmla="*/ 61 w 161"/>
              <a:gd name="T35" fmla="*/ 38 h 160"/>
              <a:gd name="T36" fmla="*/ 54 w 161"/>
              <a:gd name="T37" fmla="*/ 99 h 160"/>
              <a:gd name="T38" fmla="*/ 44 w 161"/>
              <a:gd name="T39" fmla="*/ 99 h 160"/>
              <a:gd name="T40" fmla="*/ 37 w 161"/>
              <a:gd name="T41" fmla="*/ 47 h 160"/>
              <a:gd name="T42" fmla="*/ 30 w 161"/>
              <a:gd name="T43" fmla="*/ 127 h 160"/>
              <a:gd name="T44" fmla="*/ 11 w 161"/>
              <a:gd name="T45" fmla="*/ 113 h 160"/>
              <a:gd name="T46" fmla="*/ 3 w 161"/>
              <a:gd name="T47" fmla="*/ 128 h 160"/>
              <a:gd name="T48" fmla="*/ 35 w 161"/>
              <a:gd name="T49" fmla="*/ 160 h 160"/>
              <a:gd name="T50" fmla="*/ 114 w 161"/>
              <a:gd name="T51" fmla="*/ 136 h 160"/>
              <a:gd name="T52" fmla="*/ 108 w 161"/>
              <a:gd name="T53" fmla="*/ 75 h 160"/>
              <a:gd name="T54" fmla="*/ 91 w 161"/>
              <a:gd name="T55" fmla="*/ 17 h 160"/>
              <a:gd name="T56" fmla="*/ 77 w 161"/>
              <a:gd name="T57" fmla="*/ 17 h 160"/>
              <a:gd name="T58" fmla="*/ 84 w 161"/>
              <a:gd name="T59" fmla="*/ 38 h 160"/>
              <a:gd name="T60" fmla="*/ 154 w 161"/>
              <a:gd name="T61" fmla="*/ 38 h 160"/>
              <a:gd name="T62" fmla="*/ 147 w 161"/>
              <a:gd name="T63" fmla="*/ 62 h 160"/>
              <a:gd name="T64" fmla="*/ 137 w 161"/>
              <a:gd name="T65" fmla="*/ 62 h 160"/>
              <a:gd name="T66" fmla="*/ 130 w 161"/>
              <a:gd name="T67" fmla="*/ 10 h 160"/>
              <a:gd name="T68" fmla="*/ 123 w 161"/>
              <a:gd name="T69" fmla="*/ 62 h 160"/>
              <a:gd name="T70" fmla="*/ 114 w 161"/>
              <a:gd name="T71" fmla="*/ 62 h 160"/>
              <a:gd name="T72" fmla="*/ 107 w 161"/>
              <a:gd name="T73" fmla="*/ 1 h 160"/>
              <a:gd name="T74" fmla="*/ 100 w 161"/>
              <a:gd name="T75" fmla="*/ 68 h 160"/>
              <a:gd name="T76" fmla="*/ 123 w 161"/>
              <a:gd name="T77" fmla="*/ 82 h 160"/>
              <a:gd name="T78" fmla="*/ 137 w 161"/>
              <a:gd name="T79" fmla="*/ 122 h 160"/>
              <a:gd name="T80" fmla="*/ 160 w 161"/>
              <a:gd name="T81" fmla="*/ 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1" h="160">
                <a:moveTo>
                  <a:pt x="23" y="27"/>
                </a:moveTo>
                <a:cubicBezTo>
                  <a:pt x="24" y="28"/>
                  <a:pt x="25" y="28"/>
                  <a:pt x="26" y="28"/>
                </a:cubicBezTo>
                <a:cubicBezTo>
                  <a:pt x="27" y="28"/>
                  <a:pt x="28" y="28"/>
                  <a:pt x="29" y="27"/>
                </a:cubicBezTo>
                <a:cubicBezTo>
                  <a:pt x="31" y="25"/>
                  <a:pt x="31" y="22"/>
                  <a:pt x="29" y="20"/>
                </a:cubicBezTo>
                <a:cubicBezTo>
                  <a:pt x="10" y="1"/>
                  <a:pt x="10" y="1"/>
                  <a:pt x="10" y="1"/>
                </a:cubicBezTo>
                <a:cubicBezTo>
                  <a:pt x="9" y="1"/>
                  <a:pt x="8" y="0"/>
                  <a:pt x="7" y="0"/>
                </a:cubicBezTo>
                <a:cubicBezTo>
                  <a:pt x="6" y="0"/>
                  <a:pt x="5" y="1"/>
                  <a:pt x="4" y="1"/>
                </a:cubicBezTo>
                <a:cubicBezTo>
                  <a:pt x="2" y="4"/>
                  <a:pt x="2" y="6"/>
                  <a:pt x="4" y="8"/>
                </a:cubicBezTo>
                <a:lnTo>
                  <a:pt x="23" y="27"/>
                </a:lnTo>
                <a:close/>
                <a:moveTo>
                  <a:pt x="45" y="29"/>
                </a:moveTo>
                <a:cubicBezTo>
                  <a:pt x="47" y="29"/>
                  <a:pt x="50" y="26"/>
                  <a:pt x="50" y="24"/>
                </a:cubicBezTo>
                <a:cubicBezTo>
                  <a:pt x="50" y="5"/>
                  <a:pt x="50" y="5"/>
                  <a:pt x="50" y="5"/>
                </a:cubicBezTo>
                <a:cubicBezTo>
                  <a:pt x="50" y="3"/>
                  <a:pt x="47" y="1"/>
                  <a:pt x="45" y="1"/>
                </a:cubicBezTo>
                <a:cubicBezTo>
                  <a:pt x="42" y="1"/>
                  <a:pt x="40" y="3"/>
                  <a:pt x="40" y="5"/>
                </a:cubicBezTo>
                <a:cubicBezTo>
                  <a:pt x="40" y="24"/>
                  <a:pt x="40" y="24"/>
                  <a:pt x="40" y="24"/>
                </a:cubicBezTo>
                <a:cubicBezTo>
                  <a:pt x="40" y="26"/>
                  <a:pt x="43" y="29"/>
                  <a:pt x="45" y="29"/>
                </a:cubicBezTo>
                <a:close/>
                <a:moveTo>
                  <a:pt x="7" y="47"/>
                </a:moveTo>
                <a:cubicBezTo>
                  <a:pt x="26" y="47"/>
                  <a:pt x="26" y="47"/>
                  <a:pt x="26" y="47"/>
                </a:cubicBezTo>
                <a:cubicBezTo>
                  <a:pt x="29" y="47"/>
                  <a:pt x="31" y="45"/>
                  <a:pt x="31" y="43"/>
                </a:cubicBezTo>
                <a:cubicBezTo>
                  <a:pt x="31" y="40"/>
                  <a:pt x="29" y="39"/>
                  <a:pt x="26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4" y="39"/>
                  <a:pt x="2" y="41"/>
                  <a:pt x="2" y="43"/>
                </a:cubicBezTo>
                <a:cubicBezTo>
                  <a:pt x="2" y="45"/>
                  <a:pt x="4" y="47"/>
                  <a:pt x="7" y="47"/>
                </a:cubicBezTo>
                <a:close/>
                <a:moveTo>
                  <a:pt x="108" y="75"/>
                </a:moveTo>
                <a:cubicBezTo>
                  <a:pt x="104" y="75"/>
                  <a:pt x="100" y="78"/>
                  <a:pt x="100" y="82"/>
                </a:cubicBezTo>
                <a:cubicBezTo>
                  <a:pt x="100" y="99"/>
                  <a:pt x="100" y="99"/>
                  <a:pt x="100" y="99"/>
                </a:cubicBezTo>
                <a:cubicBezTo>
                  <a:pt x="100" y="101"/>
                  <a:pt x="98" y="103"/>
                  <a:pt x="96" y="103"/>
                </a:cubicBezTo>
                <a:cubicBezTo>
                  <a:pt x="93" y="103"/>
                  <a:pt x="91" y="101"/>
                  <a:pt x="91" y="99"/>
                </a:cubicBezTo>
                <a:cubicBezTo>
                  <a:pt x="91" y="54"/>
                  <a:pt x="91" y="54"/>
                  <a:pt x="91" y="54"/>
                </a:cubicBezTo>
                <a:cubicBezTo>
                  <a:pt x="91" y="50"/>
                  <a:pt x="88" y="47"/>
                  <a:pt x="84" y="47"/>
                </a:cubicBezTo>
                <a:cubicBezTo>
                  <a:pt x="80" y="47"/>
                  <a:pt x="77" y="50"/>
                  <a:pt x="77" y="54"/>
                </a:cubicBezTo>
                <a:cubicBezTo>
                  <a:pt x="77" y="99"/>
                  <a:pt x="77" y="99"/>
                  <a:pt x="77" y="99"/>
                </a:cubicBezTo>
                <a:cubicBezTo>
                  <a:pt x="77" y="101"/>
                  <a:pt x="75" y="103"/>
                  <a:pt x="73" y="103"/>
                </a:cubicBezTo>
                <a:cubicBezTo>
                  <a:pt x="70" y="103"/>
                  <a:pt x="68" y="101"/>
                  <a:pt x="68" y="99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1"/>
                  <a:pt x="65" y="38"/>
                  <a:pt x="61" y="38"/>
                </a:cubicBezTo>
                <a:cubicBezTo>
                  <a:pt x="57" y="38"/>
                  <a:pt x="54" y="41"/>
                  <a:pt x="54" y="45"/>
                </a:cubicBezTo>
                <a:cubicBezTo>
                  <a:pt x="54" y="99"/>
                  <a:pt x="54" y="99"/>
                  <a:pt x="54" y="99"/>
                </a:cubicBezTo>
                <a:cubicBezTo>
                  <a:pt x="54" y="101"/>
                  <a:pt x="51" y="103"/>
                  <a:pt x="49" y="103"/>
                </a:cubicBezTo>
                <a:cubicBezTo>
                  <a:pt x="47" y="103"/>
                  <a:pt x="44" y="101"/>
                  <a:pt x="44" y="99"/>
                </a:cubicBezTo>
                <a:cubicBezTo>
                  <a:pt x="44" y="54"/>
                  <a:pt x="44" y="54"/>
                  <a:pt x="44" y="54"/>
                </a:cubicBezTo>
                <a:cubicBezTo>
                  <a:pt x="44" y="50"/>
                  <a:pt x="41" y="47"/>
                  <a:pt x="37" y="47"/>
                </a:cubicBezTo>
                <a:cubicBezTo>
                  <a:pt x="33" y="47"/>
                  <a:pt x="30" y="50"/>
                  <a:pt x="30" y="54"/>
                </a:cubicBezTo>
                <a:cubicBezTo>
                  <a:pt x="30" y="127"/>
                  <a:pt x="30" y="127"/>
                  <a:pt x="30" y="127"/>
                </a:cubicBezTo>
                <a:cubicBezTo>
                  <a:pt x="18" y="116"/>
                  <a:pt x="18" y="116"/>
                  <a:pt x="18" y="116"/>
                </a:cubicBezTo>
                <a:cubicBezTo>
                  <a:pt x="16" y="114"/>
                  <a:pt x="14" y="113"/>
                  <a:pt x="11" y="113"/>
                </a:cubicBezTo>
                <a:cubicBezTo>
                  <a:pt x="9" y="113"/>
                  <a:pt x="7" y="113"/>
                  <a:pt x="5" y="115"/>
                </a:cubicBezTo>
                <a:cubicBezTo>
                  <a:pt x="1" y="118"/>
                  <a:pt x="0" y="124"/>
                  <a:pt x="3" y="128"/>
                </a:cubicBezTo>
                <a:cubicBezTo>
                  <a:pt x="20" y="153"/>
                  <a:pt x="20" y="153"/>
                  <a:pt x="20" y="153"/>
                </a:cubicBezTo>
                <a:cubicBezTo>
                  <a:pt x="23" y="157"/>
                  <a:pt x="29" y="160"/>
                  <a:pt x="35" y="160"/>
                </a:cubicBezTo>
                <a:cubicBezTo>
                  <a:pt x="91" y="160"/>
                  <a:pt x="91" y="160"/>
                  <a:pt x="91" y="160"/>
                </a:cubicBezTo>
                <a:cubicBezTo>
                  <a:pt x="104" y="160"/>
                  <a:pt x="114" y="150"/>
                  <a:pt x="114" y="136"/>
                </a:cubicBezTo>
                <a:cubicBezTo>
                  <a:pt x="114" y="83"/>
                  <a:pt x="114" y="83"/>
                  <a:pt x="114" y="83"/>
                </a:cubicBezTo>
                <a:cubicBezTo>
                  <a:pt x="115" y="78"/>
                  <a:pt x="112" y="75"/>
                  <a:pt x="108" y="75"/>
                </a:cubicBezTo>
                <a:close/>
                <a:moveTo>
                  <a:pt x="91" y="39"/>
                </a:moveTo>
                <a:cubicBezTo>
                  <a:pt x="91" y="17"/>
                  <a:pt x="91" y="17"/>
                  <a:pt x="91" y="17"/>
                </a:cubicBezTo>
                <a:cubicBezTo>
                  <a:pt x="91" y="13"/>
                  <a:pt x="88" y="10"/>
                  <a:pt x="84" y="10"/>
                </a:cubicBezTo>
                <a:cubicBezTo>
                  <a:pt x="80" y="10"/>
                  <a:pt x="77" y="13"/>
                  <a:pt x="77" y="17"/>
                </a:cubicBezTo>
                <a:cubicBezTo>
                  <a:pt x="77" y="39"/>
                  <a:pt x="77" y="39"/>
                  <a:pt x="77" y="39"/>
                </a:cubicBezTo>
                <a:cubicBezTo>
                  <a:pt x="79" y="38"/>
                  <a:pt x="82" y="38"/>
                  <a:pt x="84" y="38"/>
                </a:cubicBezTo>
                <a:cubicBezTo>
                  <a:pt x="87" y="38"/>
                  <a:pt x="89" y="38"/>
                  <a:pt x="91" y="39"/>
                </a:cubicBezTo>
                <a:close/>
                <a:moveTo>
                  <a:pt x="154" y="38"/>
                </a:moveTo>
                <a:cubicBezTo>
                  <a:pt x="150" y="38"/>
                  <a:pt x="147" y="41"/>
                  <a:pt x="147" y="45"/>
                </a:cubicBezTo>
                <a:cubicBezTo>
                  <a:pt x="147" y="62"/>
                  <a:pt x="147" y="62"/>
                  <a:pt x="147" y="62"/>
                </a:cubicBezTo>
                <a:cubicBezTo>
                  <a:pt x="147" y="64"/>
                  <a:pt x="145" y="66"/>
                  <a:pt x="142" y="66"/>
                </a:cubicBezTo>
                <a:cubicBezTo>
                  <a:pt x="140" y="66"/>
                  <a:pt x="137" y="64"/>
                  <a:pt x="137" y="62"/>
                </a:cubicBezTo>
                <a:cubicBezTo>
                  <a:pt x="137" y="17"/>
                  <a:pt x="137" y="17"/>
                  <a:pt x="137" y="17"/>
                </a:cubicBezTo>
                <a:cubicBezTo>
                  <a:pt x="137" y="13"/>
                  <a:pt x="135" y="10"/>
                  <a:pt x="130" y="10"/>
                </a:cubicBezTo>
                <a:cubicBezTo>
                  <a:pt x="126" y="10"/>
                  <a:pt x="123" y="13"/>
                  <a:pt x="123" y="17"/>
                </a:cubicBezTo>
                <a:cubicBezTo>
                  <a:pt x="123" y="62"/>
                  <a:pt x="123" y="62"/>
                  <a:pt x="123" y="62"/>
                </a:cubicBezTo>
                <a:cubicBezTo>
                  <a:pt x="123" y="64"/>
                  <a:pt x="121" y="66"/>
                  <a:pt x="119" y="66"/>
                </a:cubicBezTo>
                <a:cubicBezTo>
                  <a:pt x="116" y="66"/>
                  <a:pt x="114" y="64"/>
                  <a:pt x="114" y="62"/>
                </a:cubicBezTo>
                <a:cubicBezTo>
                  <a:pt x="114" y="8"/>
                  <a:pt x="114" y="8"/>
                  <a:pt x="114" y="8"/>
                </a:cubicBezTo>
                <a:cubicBezTo>
                  <a:pt x="114" y="4"/>
                  <a:pt x="111" y="1"/>
                  <a:pt x="107" y="1"/>
                </a:cubicBezTo>
                <a:cubicBezTo>
                  <a:pt x="103" y="1"/>
                  <a:pt x="100" y="4"/>
                  <a:pt x="100" y="8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102" y="67"/>
                  <a:pt x="105" y="66"/>
                  <a:pt x="107" y="66"/>
                </a:cubicBezTo>
                <a:cubicBezTo>
                  <a:pt x="116" y="66"/>
                  <a:pt x="123" y="73"/>
                  <a:pt x="123" y="82"/>
                </a:cubicBezTo>
                <a:cubicBezTo>
                  <a:pt x="123" y="122"/>
                  <a:pt x="123" y="122"/>
                  <a:pt x="123" y="122"/>
                </a:cubicBezTo>
                <a:cubicBezTo>
                  <a:pt x="137" y="122"/>
                  <a:pt x="137" y="122"/>
                  <a:pt x="137" y="122"/>
                </a:cubicBezTo>
                <a:cubicBezTo>
                  <a:pt x="150" y="122"/>
                  <a:pt x="160" y="111"/>
                  <a:pt x="160" y="98"/>
                </a:cubicBezTo>
                <a:cubicBezTo>
                  <a:pt x="160" y="45"/>
                  <a:pt x="160" y="45"/>
                  <a:pt x="160" y="45"/>
                </a:cubicBezTo>
                <a:cubicBezTo>
                  <a:pt x="161" y="41"/>
                  <a:pt x="158" y="38"/>
                  <a:pt x="154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0653BBDA-521C-EDBF-5D64-93C74253F586}"/>
              </a:ext>
            </a:extLst>
          </p:cNvPr>
          <p:cNvSpPr>
            <a:spLocks noEditPoints="1"/>
          </p:cNvSpPr>
          <p:nvPr/>
        </p:nvSpPr>
        <p:spPr bwMode="auto">
          <a:xfrm>
            <a:off x="1804988" y="5776913"/>
            <a:ext cx="258763" cy="254000"/>
          </a:xfrm>
          <a:custGeom>
            <a:avLst/>
            <a:gdLst>
              <a:gd name="T0" fmla="*/ 84 w 163"/>
              <a:gd name="T1" fmla="*/ 85 h 160"/>
              <a:gd name="T2" fmla="*/ 91 w 163"/>
              <a:gd name="T3" fmla="*/ 85 h 160"/>
              <a:gd name="T4" fmla="*/ 122 w 163"/>
              <a:gd name="T5" fmla="*/ 28 h 160"/>
              <a:gd name="T6" fmla="*/ 77 w 163"/>
              <a:gd name="T7" fmla="*/ 79 h 160"/>
              <a:gd name="T8" fmla="*/ 146 w 163"/>
              <a:gd name="T9" fmla="*/ 0 h 160"/>
              <a:gd name="T10" fmla="*/ 128 w 163"/>
              <a:gd name="T11" fmla="*/ 22 h 160"/>
              <a:gd name="T12" fmla="*/ 161 w 163"/>
              <a:gd name="T13" fmla="*/ 21 h 160"/>
              <a:gd name="T14" fmla="*/ 163 w 163"/>
              <a:gd name="T15" fmla="*/ 5 h 160"/>
              <a:gd name="T16" fmla="*/ 44 w 163"/>
              <a:gd name="T17" fmla="*/ 130 h 160"/>
              <a:gd name="T18" fmla="*/ 30 w 163"/>
              <a:gd name="T19" fmla="*/ 117 h 160"/>
              <a:gd name="T20" fmla="*/ 3 w 163"/>
              <a:gd name="T21" fmla="*/ 153 h 160"/>
              <a:gd name="T22" fmla="*/ 10 w 163"/>
              <a:gd name="T23" fmla="*/ 159 h 160"/>
              <a:gd name="T24" fmla="*/ 44 w 163"/>
              <a:gd name="T25" fmla="*/ 130 h 160"/>
              <a:gd name="T26" fmla="*/ 120 w 163"/>
              <a:gd name="T27" fmla="*/ 69 h 160"/>
              <a:gd name="T28" fmla="*/ 88 w 163"/>
              <a:gd name="T29" fmla="*/ 96 h 160"/>
              <a:gd name="T30" fmla="*/ 71 w 163"/>
              <a:gd name="T31" fmla="*/ 85 h 160"/>
              <a:gd name="T32" fmla="*/ 94 w 163"/>
              <a:gd name="T33" fmla="*/ 42 h 160"/>
              <a:gd name="T34" fmla="*/ 55 w 163"/>
              <a:gd name="T35" fmla="*/ 47 h 160"/>
              <a:gd name="T36" fmla="*/ 47 w 163"/>
              <a:gd name="T37" fmla="*/ 60 h 160"/>
              <a:gd name="T38" fmla="*/ 38 w 163"/>
              <a:gd name="T39" fmla="*/ 74 h 160"/>
              <a:gd name="T40" fmla="*/ 29 w 163"/>
              <a:gd name="T41" fmla="*/ 68 h 160"/>
              <a:gd name="T42" fmla="*/ 23 w 163"/>
              <a:gd name="T43" fmla="*/ 68 h 160"/>
              <a:gd name="T44" fmla="*/ 11 w 163"/>
              <a:gd name="T45" fmla="*/ 127 h 160"/>
              <a:gd name="T46" fmla="*/ 28 w 163"/>
              <a:gd name="T47" fmla="*/ 108 h 160"/>
              <a:gd name="T48" fmla="*/ 40 w 163"/>
              <a:gd name="T49" fmla="*/ 112 h 160"/>
              <a:gd name="T50" fmla="*/ 55 w 163"/>
              <a:gd name="T51" fmla="*/ 135 h 160"/>
              <a:gd name="T52" fmla="*/ 36 w 163"/>
              <a:gd name="T53" fmla="*/ 153 h 160"/>
              <a:gd name="T54" fmla="*/ 89 w 163"/>
              <a:gd name="T55" fmla="*/ 148 h 160"/>
              <a:gd name="T56" fmla="*/ 96 w 163"/>
              <a:gd name="T57" fmla="*/ 134 h 160"/>
              <a:gd name="T58" fmla="*/ 93 w 163"/>
              <a:gd name="T59" fmla="*/ 118 h 160"/>
              <a:gd name="T60" fmla="*/ 104 w 163"/>
              <a:gd name="T61" fmla="*/ 116 h 160"/>
              <a:gd name="T62" fmla="*/ 109 w 163"/>
              <a:gd name="T63" fmla="*/ 116 h 160"/>
              <a:gd name="T64" fmla="*/ 59 w 163"/>
              <a:gd name="T65" fmla="*/ 98 h 160"/>
              <a:gd name="T66" fmla="*/ 52 w 163"/>
              <a:gd name="T67" fmla="*/ 98 h 160"/>
              <a:gd name="T68" fmla="*/ 46 w 163"/>
              <a:gd name="T69" fmla="*/ 98 h 160"/>
              <a:gd name="T70" fmla="*/ 26 w 163"/>
              <a:gd name="T71" fmla="*/ 98 h 160"/>
              <a:gd name="T72" fmla="*/ 29 w 163"/>
              <a:gd name="T73" fmla="*/ 90 h 160"/>
              <a:gd name="T74" fmla="*/ 36 w 163"/>
              <a:gd name="T75" fmla="*/ 92 h 160"/>
              <a:gd name="T76" fmla="*/ 49 w 163"/>
              <a:gd name="T77" fmla="*/ 87 h 160"/>
              <a:gd name="T78" fmla="*/ 59 w 163"/>
              <a:gd name="T79" fmla="*/ 98 h 160"/>
              <a:gd name="T80" fmla="*/ 72 w 163"/>
              <a:gd name="T81" fmla="*/ 137 h 160"/>
              <a:gd name="T82" fmla="*/ 65 w 163"/>
              <a:gd name="T83" fmla="*/ 137 h 160"/>
              <a:gd name="T84" fmla="*/ 65 w 163"/>
              <a:gd name="T85" fmla="*/ 111 h 160"/>
              <a:gd name="T86" fmla="*/ 68 w 163"/>
              <a:gd name="T87" fmla="*/ 103 h 160"/>
              <a:gd name="T88" fmla="*/ 72 w 163"/>
              <a:gd name="T89" fmla="*/ 124 h 160"/>
              <a:gd name="T90" fmla="*/ 128 w 163"/>
              <a:gd name="T91" fmla="*/ 105 h 160"/>
              <a:gd name="T92" fmla="*/ 114 w 163"/>
              <a:gd name="T93" fmla="*/ 121 h 160"/>
              <a:gd name="T94" fmla="*/ 113 w 163"/>
              <a:gd name="T95" fmla="*/ 130 h 160"/>
              <a:gd name="T96" fmla="*/ 142 w 163"/>
              <a:gd name="T97" fmla="*/ 133 h 160"/>
              <a:gd name="T98" fmla="*/ 156 w 163"/>
              <a:gd name="T99" fmla="*/ 144 h 160"/>
              <a:gd name="T100" fmla="*/ 159 w 163"/>
              <a:gd name="T101" fmla="*/ 137 h 160"/>
              <a:gd name="T102" fmla="*/ 31 w 163"/>
              <a:gd name="T103" fmla="*/ 22 h 160"/>
              <a:gd name="T104" fmla="*/ 33 w 163"/>
              <a:gd name="T105" fmla="*/ 50 h 160"/>
              <a:gd name="T106" fmla="*/ 42 w 163"/>
              <a:gd name="T107" fmla="*/ 49 h 160"/>
              <a:gd name="T108" fmla="*/ 58 w 163"/>
              <a:gd name="T109" fmla="*/ 35 h 160"/>
              <a:gd name="T110" fmla="*/ 24 w 163"/>
              <a:gd name="T111" fmla="*/ 3 h 160"/>
              <a:gd name="T112" fmla="*/ 21 w 163"/>
              <a:gd name="T113" fmla="*/ 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3" h="160">
                <a:moveTo>
                  <a:pt x="77" y="79"/>
                </a:moveTo>
                <a:cubicBezTo>
                  <a:pt x="84" y="85"/>
                  <a:pt x="84" y="85"/>
                  <a:pt x="84" y="85"/>
                </a:cubicBezTo>
                <a:cubicBezTo>
                  <a:pt x="85" y="86"/>
                  <a:pt x="86" y="87"/>
                  <a:pt x="87" y="87"/>
                </a:cubicBezTo>
                <a:cubicBezTo>
                  <a:pt x="89" y="87"/>
                  <a:pt x="90" y="86"/>
                  <a:pt x="91" y="85"/>
                </a:cubicBezTo>
                <a:cubicBezTo>
                  <a:pt x="135" y="42"/>
                  <a:pt x="135" y="42"/>
                  <a:pt x="135" y="42"/>
                </a:cubicBezTo>
                <a:cubicBezTo>
                  <a:pt x="122" y="28"/>
                  <a:pt x="122" y="28"/>
                  <a:pt x="122" y="28"/>
                </a:cubicBezTo>
                <a:cubicBezTo>
                  <a:pt x="77" y="72"/>
                  <a:pt x="77" y="72"/>
                  <a:pt x="77" y="72"/>
                </a:cubicBezTo>
                <a:cubicBezTo>
                  <a:pt x="76" y="74"/>
                  <a:pt x="76" y="77"/>
                  <a:pt x="77" y="79"/>
                </a:cubicBezTo>
                <a:close/>
                <a:moveTo>
                  <a:pt x="158" y="0"/>
                </a:moveTo>
                <a:cubicBezTo>
                  <a:pt x="146" y="0"/>
                  <a:pt x="146" y="0"/>
                  <a:pt x="146" y="0"/>
                </a:cubicBezTo>
                <a:cubicBezTo>
                  <a:pt x="145" y="0"/>
                  <a:pt x="143" y="1"/>
                  <a:pt x="143" y="2"/>
                </a:cubicBezTo>
                <a:cubicBezTo>
                  <a:pt x="128" y="22"/>
                  <a:pt x="128" y="22"/>
                  <a:pt x="128" y="22"/>
                </a:cubicBezTo>
                <a:cubicBezTo>
                  <a:pt x="142" y="35"/>
                  <a:pt x="142" y="35"/>
                  <a:pt x="142" y="35"/>
                </a:cubicBezTo>
                <a:cubicBezTo>
                  <a:pt x="161" y="21"/>
                  <a:pt x="161" y="21"/>
                  <a:pt x="161" y="21"/>
                </a:cubicBezTo>
                <a:cubicBezTo>
                  <a:pt x="163" y="20"/>
                  <a:pt x="163" y="18"/>
                  <a:pt x="163" y="17"/>
                </a:cubicBezTo>
                <a:cubicBezTo>
                  <a:pt x="163" y="5"/>
                  <a:pt x="163" y="5"/>
                  <a:pt x="163" y="5"/>
                </a:cubicBezTo>
                <a:cubicBezTo>
                  <a:pt x="163" y="2"/>
                  <a:pt x="160" y="0"/>
                  <a:pt x="158" y="0"/>
                </a:cubicBezTo>
                <a:close/>
                <a:moveTo>
                  <a:pt x="44" y="130"/>
                </a:moveTo>
                <a:cubicBezTo>
                  <a:pt x="33" y="119"/>
                  <a:pt x="33" y="119"/>
                  <a:pt x="33" y="119"/>
                </a:cubicBezTo>
                <a:cubicBezTo>
                  <a:pt x="32" y="118"/>
                  <a:pt x="31" y="117"/>
                  <a:pt x="30" y="117"/>
                </a:cubicBezTo>
                <a:cubicBezTo>
                  <a:pt x="28" y="117"/>
                  <a:pt x="26" y="118"/>
                  <a:pt x="25" y="119"/>
                </a:cubicBezTo>
                <a:cubicBezTo>
                  <a:pt x="3" y="153"/>
                  <a:pt x="3" y="153"/>
                  <a:pt x="3" y="153"/>
                </a:cubicBezTo>
                <a:cubicBezTo>
                  <a:pt x="2" y="156"/>
                  <a:pt x="4" y="159"/>
                  <a:pt x="8" y="159"/>
                </a:cubicBezTo>
                <a:cubicBezTo>
                  <a:pt x="8" y="159"/>
                  <a:pt x="9" y="159"/>
                  <a:pt x="10" y="159"/>
                </a:cubicBezTo>
                <a:cubicBezTo>
                  <a:pt x="43" y="137"/>
                  <a:pt x="43" y="137"/>
                  <a:pt x="43" y="137"/>
                </a:cubicBezTo>
                <a:cubicBezTo>
                  <a:pt x="46" y="135"/>
                  <a:pt x="46" y="132"/>
                  <a:pt x="44" y="130"/>
                </a:cubicBezTo>
                <a:close/>
                <a:moveTo>
                  <a:pt x="116" y="108"/>
                </a:moveTo>
                <a:cubicBezTo>
                  <a:pt x="125" y="97"/>
                  <a:pt x="127" y="81"/>
                  <a:pt x="120" y="69"/>
                </a:cubicBezTo>
                <a:cubicBezTo>
                  <a:pt x="97" y="92"/>
                  <a:pt x="97" y="92"/>
                  <a:pt x="97" y="92"/>
                </a:cubicBezTo>
                <a:cubicBezTo>
                  <a:pt x="95" y="94"/>
                  <a:pt x="91" y="96"/>
                  <a:pt x="88" y="96"/>
                </a:cubicBezTo>
                <a:cubicBezTo>
                  <a:pt x="84" y="96"/>
                  <a:pt x="80" y="94"/>
                  <a:pt x="78" y="92"/>
                </a:cubicBezTo>
                <a:cubicBezTo>
                  <a:pt x="71" y="85"/>
                  <a:pt x="71" y="85"/>
                  <a:pt x="71" y="85"/>
                </a:cubicBezTo>
                <a:cubicBezTo>
                  <a:pt x="65" y="80"/>
                  <a:pt x="65" y="71"/>
                  <a:pt x="71" y="65"/>
                </a:cubicBezTo>
                <a:cubicBezTo>
                  <a:pt x="94" y="42"/>
                  <a:pt x="94" y="42"/>
                  <a:pt x="94" y="42"/>
                </a:cubicBezTo>
                <a:cubicBezTo>
                  <a:pt x="89" y="40"/>
                  <a:pt x="84" y="38"/>
                  <a:pt x="78" y="38"/>
                </a:cubicBezTo>
                <a:cubicBezTo>
                  <a:pt x="70" y="38"/>
                  <a:pt x="62" y="41"/>
                  <a:pt x="55" y="47"/>
                </a:cubicBezTo>
                <a:cubicBezTo>
                  <a:pt x="48" y="55"/>
                  <a:pt x="48" y="55"/>
                  <a:pt x="48" y="55"/>
                </a:cubicBezTo>
                <a:cubicBezTo>
                  <a:pt x="47" y="56"/>
                  <a:pt x="46" y="58"/>
                  <a:pt x="47" y="60"/>
                </a:cubicBezTo>
                <a:cubicBezTo>
                  <a:pt x="49" y="64"/>
                  <a:pt x="48" y="68"/>
                  <a:pt x="46" y="70"/>
                </a:cubicBezTo>
                <a:cubicBezTo>
                  <a:pt x="44" y="72"/>
                  <a:pt x="41" y="74"/>
                  <a:pt x="38" y="74"/>
                </a:cubicBezTo>
                <a:cubicBezTo>
                  <a:pt x="36" y="74"/>
                  <a:pt x="34" y="73"/>
                  <a:pt x="32" y="71"/>
                </a:cubicBezTo>
                <a:cubicBezTo>
                  <a:pt x="29" y="68"/>
                  <a:pt x="29" y="68"/>
                  <a:pt x="29" y="68"/>
                </a:cubicBezTo>
                <a:cubicBezTo>
                  <a:pt x="28" y="67"/>
                  <a:pt x="27" y="67"/>
                  <a:pt x="26" y="67"/>
                </a:cubicBezTo>
                <a:cubicBezTo>
                  <a:pt x="25" y="67"/>
                  <a:pt x="24" y="67"/>
                  <a:pt x="23" y="68"/>
                </a:cubicBezTo>
                <a:cubicBezTo>
                  <a:pt x="16" y="75"/>
                  <a:pt x="16" y="75"/>
                  <a:pt x="16" y="75"/>
                </a:cubicBezTo>
                <a:cubicBezTo>
                  <a:pt x="2" y="89"/>
                  <a:pt x="0" y="111"/>
                  <a:pt x="11" y="127"/>
                </a:cubicBezTo>
                <a:cubicBezTo>
                  <a:pt x="18" y="115"/>
                  <a:pt x="18" y="115"/>
                  <a:pt x="18" y="115"/>
                </a:cubicBezTo>
                <a:cubicBezTo>
                  <a:pt x="20" y="111"/>
                  <a:pt x="24" y="109"/>
                  <a:pt x="28" y="108"/>
                </a:cubicBezTo>
                <a:cubicBezTo>
                  <a:pt x="29" y="108"/>
                  <a:pt x="30" y="108"/>
                  <a:pt x="31" y="108"/>
                </a:cubicBezTo>
                <a:cubicBezTo>
                  <a:pt x="34" y="108"/>
                  <a:pt x="38" y="110"/>
                  <a:pt x="40" y="112"/>
                </a:cubicBezTo>
                <a:cubicBezTo>
                  <a:pt x="51" y="123"/>
                  <a:pt x="51" y="123"/>
                  <a:pt x="51" y="123"/>
                </a:cubicBezTo>
                <a:cubicBezTo>
                  <a:pt x="55" y="127"/>
                  <a:pt x="56" y="131"/>
                  <a:pt x="55" y="135"/>
                </a:cubicBezTo>
                <a:cubicBezTo>
                  <a:pt x="55" y="140"/>
                  <a:pt x="52" y="143"/>
                  <a:pt x="48" y="146"/>
                </a:cubicBezTo>
                <a:cubicBezTo>
                  <a:pt x="36" y="153"/>
                  <a:pt x="36" y="153"/>
                  <a:pt x="36" y="153"/>
                </a:cubicBezTo>
                <a:cubicBezTo>
                  <a:pt x="43" y="158"/>
                  <a:pt x="51" y="160"/>
                  <a:pt x="59" y="160"/>
                </a:cubicBezTo>
                <a:cubicBezTo>
                  <a:pt x="70" y="160"/>
                  <a:pt x="81" y="156"/>
                  <a:pt x="89" y="148"/>
                </a:cubicBezTo>
                <a:cubicBezTo>
                  <a:pt x="96" y="141"/>
                  <a:pt x="96" y="141"/>
                  <a:pt x="96" y="141"/>
                </a:cubicBezTo>
                <a:cubicBezTo>
                  <a:pt x="97" y="139"/>
                  <a:pt x="97" y="136"/>
                  <a:pt x="96" y="134"/>
                </a:cubicBezTo>
                <a:cubicBezTo>
                  <a:pt x="92" y="132"/>
                  <a:pt x="92" y="132"/>
                  <a:pt x="92" y="132"/>
                </a:cubicBezTo>
                <a:cubicBezTo>
                  <a:pt x="89" y="128"/>
                  <a:pt x="90" y="122"/>
                  <a:pt x="93" y="118"/>
                </a:cubicBezTo>
                <a:cubicBezTo>
                  <a:pt x="95" y="116"/>
                  <a:pt x="97" y="115"/>
                  <a:pt x="100" y="115"/>
                </a:cubicBezTo>
                <a:cubicBezTo>
                  <a:pt x="101" y="115"/>
                  <a:pt x="103" y="116"/>
                  <a:pt x="104" y="116"/>
                </a:cubicBezTo>
                <a:cubicBezTo>
                  <a:pt x="104" y="117"/>
                  <a:pt x="105" y="117"/>
                  <a:pt x="106" y="117"/>
                </a:cubicBezTo>
                <a:cubicBezTo>
                  <a:pt x="107" y="117"/>
                  <a:pt x="108" y="116"/>
                  <a:pt x="109" y="116"/>
                </a:cubicBezTo>
                <a:lnTo>
                  <a:pt x="116" y="108"/>
                </a:lnTo>
                <a:close/>
                <a:moveTo>
                  <a:pt x="59" y="98"/>
                </a:moveTo>
                <a:cubicBezTo>
                  <a:pt x="58" y="99"/>
                  <a:pt x="57" y="99"/>
                  <a:pt x="56" y="99"/>
                </a:cubicBezTo>
                <a:cubicBezTo>
                  <a:pt x="54" y="99"/>
                  <a:pt x="53" y="99"/>
                  <a:pt x="52" y="98"/>
                </a:cubicBezTo>
                <a:cubicBezTo>
                  <a:pt x="51" y="97"/>
                  <a:pt x="50" y="97"/>
                  <a:pt x="49" y="97"/>
                </a:cubicBezTo>
                <a:cubicBezTo>
                  <a:pt x="48" y="97"/>
                  <a:pt x="47" y="97"/>
                  <a:pt x="46" y="98"/>
                </a:cubicBezTo>
                <a:cubicBezTo>
                  <a:pt x="43" y="100"/>
                  <a:pt x="39" y="102"/>
                  <a:pt x="36" y="102"/>
                </a:cubicBezTo>
                <a:cubicBezTo>
                  <a:pt x="32" y="102"/>
                  <a:pt x="29" y="100"/>
                  <a:pt x="26" y="98"/>
                </a:cubicBezTo>
                <a:cubicBezTo>
                  <a:pt x="24" y="96"/>
                  <a:pt x="24" y="93"/>
                  <a:pt x="26" y="91"/>
                </a:cubicBezTo>
                <a:cubicBezTo>
                  <a:pt x="27" y="90"/>
                  <a:pt x="28" y="90"/>
                  <a:pt x="29" y="90"/>
                </a:cubicBezTo>
                <a:cubicBezTo>
                  <a:pt x="30" y="90"/>
                  <a:pt x="31" y="90"/>
                  <a:pt x="32" y="91"/>
                </a:cubicBezTo>
                <a:cubicBezTo>
                  <a:pt x="33" y="92"/>
                  <a:pt x="34" y="92"/>
                  <a:pt x="36" y="92"/>
                </a:cubicBezTo>
                <a:cubicBezTo>
                  <a:pt x="37" y="92"/>
                  <a:pt x="38" y="92"/>
                  <a:pt x="39" y="91"/>
                </a:cubicBezTo>
                <a:cubicBezTo>
                  <a:pt x="42" y="88"/>
                  <a:pt x="45" y="87"/>
                  <a:pt x="49" y="87"/>
                </a:cubicBezTo>
                <a:cubicBezTo>
                  <a:pt x="52" y="87"/>
                  <a:pt x="56" y="88"/>
                  <a:pt x="59" y="91"/>
                </a:cubicBezTo>
                <a:cubicBezTo>
                  <a:pt x="61" y="93"/>
                  <a:pt x="61" y="96"/>
                  <a:pt x="59" y="98"/>
                </a:cubicBezTo>
                <a:close/>
                <a:moveTo>
                  <a:pt x="72" y="131"/>
                </a:moveTo>
                <a:cubicBezTo>
                  <a:pt x="74" y="132"/>
                  <a:pt x="74" y="135"/>
                  <a:pt x="72" y="137"/>
                </a:cubicBezTo>
                <a:cubicBezTo>
                  <a:pt x="71" y="138"/>
                  <a:pt x="70" y="139"/>
                  <a:pt x="68" y="139"/>
                </a:cubicBezTo>
                <a:cubicBezTo>
                  <a:pt x="67" y="139"/>
                  <a:pt x="66" y="138"/>
                  <a:pt x="65" y="137"/>
                </a:cubicBezTo>
                <a:cubicBezTo>
                  <a:pt x="60" y="132"/>
                  <a:pt x="60" y="123"/>
                  <a:pt x="65" y="117"/>
                </a:cubicBezTo>
                <a:cubicBezTo>
                  <a:pt x="67" y="116"/>
                  <a:pt x="67" y="112"/>
                  <a:pt x="65" y="111"/>
                </a:cubicBezTo>
                <a:cubicBezTo>
                  <a:pt x="63" y="109"/>
                  <a:pt x="63" y="106"/>
                  <a:pt x="65" y="104"/>
                </a:cubicBezTo>
                <a:cubicBezTo>
                  <a:pt x="66" y="103"/>
                  <a:pt x="67" y="103"/>
                  <a:pt x="68" y="103"/>
                </a:cubicBezTo>
                <a:cubicBezTo>
                  <a:pt x="70" y="103"/>
                  <a:pt x="71" y="103"/>
                  <a:pt x="72" y="104"/>
                </a:cubicBezTo>
                <a:cubicBezTo>
                  <a:pt x="77" y="109"/>
                  <a:pt x="77" y="118"/>
                  <a:pt x="72" y="124"/>
                </a:cubicBezTo>
                <a:cubicBezTo>
                  <a:pt x="70" y="126"/>
                  <a:pt x="70" y="129"/>
                  <a:pt x="72" y="131"/>
                </a:cubicBezTo>
                <a:close/>
                <a:moveTo>
                  <a:pt x="128" y="105"/>
                </a:moveTo>
                <a:cubicBezTo>
                  <a:pt x="126" y="109"/>
                  <a:pt x="124" y="112"/>
                  <a:pt x="121" y="114"/>
                </a:cubicBezTo>
                <a:cubicBezTo>
                  <a:pt x="114" y="121"/>
                  <a:pt x="114" y="121"/>
                  <a:pt x="114" y="121"/>
                </a:cubicBezTo>
                <a:cubicBezTo>
                  <a:pt x="112" y="123"/>
                  <a:pt x="110" y="125"/>
                  <a:pt x="108" y="125"/>
                </a:cubicBezTo>
                <a:cubicBezTo>
                  <a:pt x="113" y="130"/>
                  <a:pt x="113" y="130"/>
                  <a:pt x="113" y="130"/>
                </a:cubicBezTo>
                <a:cubicBezTo>
                  <a:pt x="117" y="134"/>
                  <a:pt x="123" y="137"/>
                  <a:pt x="130" y="137"/>
                </a:cubicBezTo>
                <a:cubicBezTo>
                  <a:pt x="134" y="137"/>
                  <a:pt x="138" y="136"/>
                  <a:pt x="142" y="133"/>
                </a:cubicBezTo>
                <a:cubicBezTo>
                  <a:pt x="152" y="143"/>
                  <a:pt x="152" y="143"/>
                  <a:pt x="152" y="143"/>
                </a:cubicBezTo>
                <a:cubicBezTo>
                  <a:pt x="153" y="144"/>
                  <a:pt x="154" y="144"/>
                  <a:pt x="156" y="144"/>
                </a:cubicBezTo>
                <a:cubicBezTo>
                  <a:pt x="157" y="144"/>
                  <a:pt x="158" y="144"/>
                  <a:pt x="159" y="143"/>
                </a:cubicBezTo>
                <a:cubicBezTo>
                  <a:pt x="161" y="141"/>
                  <a:pt x="161" y="138"/>
                  <a:pt x="159" y="137"/>
                </a:cubicBezTo>
                <a:lnTo>
                  <a:pt x="128" y="105"/>
                </a:lnTo>
                <a:close/>
                <a:moveTo>
                  <a:pt x="31" y="22"/>
                </a:moveTo>
                <a:cubicBezTo>
                  <a:pt x="28" y="26"/>
                  <a:pt x="27" y="30"/>
                  <a:pt x="27" y="34"/>
                </a:cubicBezTo>
                <a:cubicBezTo>
                  <a:pt x="27" y="40"/>
                  <a:pt x="29" y="46"/>
                  <a:pt x="33" y="50"/>
                </a:cubicBezTo>
                <a:cubicBezTo>
                  <a:pt x="38" y="55"/>
                  <a:pt x="38" y="55"/>
                  <a:pt x="38" y="55"/>
                </a:cubicBezTo>
                <a:cubicBezTo>
                  <a:pt x="39" y="53"/>
                  <a:pt x="40" y="51"/>
                  <a:pt x="42" y="49"/>
                </a:cubicBezTo>
                <a:cubicBezTo>
                  <a:pt x="49" y="42"/>
                  <a:pt x="49" y="42"/>
                  <a:pt x="49" y="42"/>
                </a:cubicBezTo>
                <a:cubicBezTo>
                  <a:pt x="52" y="39"/>
                  <a:pt x="55" y="37"/>
                  <a:pt x="58" y="35"/>
                </a:cubicBezTo>
                <a:cubicBezTo>
                  <a:pt x="27" y="5"/>
                  <a:pt x="27" y="5"/>
                  <a:pt x="27" y="5"/>
                </a:cubicBezTo>
                <a:cubicBezTo>
                  <a:pt x="26" y="4"/>
                  <a:pt x="25" y="3"/>
                  <a:pt x="24" y="3"/>
                </a:cubicBezTo>
                <a:cubicBezTo>
                  <a:pt x="23" y="3"/>
                  <a:pt x="21" y="4"/>
                  <a:pt x="21" y="5"/>
                </a:cubicBezTo>
                <a:cubicBezTo>
                  <a:pt x="19" y="6"/>
                  <a:pt x="19" y="10"/>
                  <a:pt x="21" y="11"/>
                </a:cubicBezTo>
                <a:lnTo>
                  <a:pt x="31" y="2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47644C23-C20D-7ABE-38FC-032588ACCF86}"/>
              </a:ext>
            </a:extLst>
          </p:cNvPr>
          <p:cNvSpPr>
            <a:spLocks noEditPoints="1"/>
          </p:cNvSpPr>
          <p:nvPr/>
        </p:nvSpPr>
        <p:spPr bwMode="auto">
          <a:xfrm>
            <a:off x="10661651" y="4675188"/>
            <a:ext cx="223838" cy="254000"/>
          </a:xfrm>
          <a:custGeom>
            <a:avLst/>
            <a:gdLst>
              <a:gd name="T0" fmla="*/ 48 w 141"/>
              <a:gd name="T1" fmla="*/ 125 h 160"/>
              <a:gd name="T2" fmla="*/ 47 w 141"/>
              <a:gd name="T3" fmla="*/ 125 h 160"/>
              <a:gd name="T4" fmla="*/ 57 w 141"/>
              <a:gd name="T5" fmla="*/ 129 h 160"/>
              <a:gd name="T6" fmla="*/ 57 w 141"/>
              <a:gd name="T7" fmla="*/ 38 h 160"/>
              <a:gd name="T8" fmla="*/ 66 w 141"/>
              <a:gd name="T9" fmla="*/ 38 h 160"/>
              <a:gd name="T10" fmla="*/ 66 w 141"/>
              <a:gd name="T11" fmla="*/ 132 h 160"/>
              <a:gd name="T12" fmla="*/ 71 w 141"/>
              <a:gd name="T13" fmla="*/ 132 h 160"/>
              <a:gd name="T14" fmla="*/ 76 w 141"/>
              <a:gd name="T15" fmla="*/ 132 h 160"/>
              <a:gd name="T16" fmla="*/ 76 w 141"/>
              <a:gd name="T17" fmla="*/ 38 h 160"/>
              <a:gd name="T18" fmla="*/ 85 w 141"/>
              <a:gd name="T19" fmla="*/ 38 h 160"/>
              <a:gd name="T20" fmla="*/ 85 w 141"/>
              <a:gd name="T21" fmla="*/ 129 h 160"/>
              <a:gd name="T22" fmla="*/ 95 w 141"/>
              <a:gd name="T23" fmla="*/ 125 h 160"/>
              <a:gd name="T24" fmla="*/ 95 w 141"/>
              <a:gd name="T25" fmla="*/ 38 h 160"/>
              <a:gd name="T26" fmla="*/ 104 w 141"/>
              <a:gd name="T27" fmla="*/ 38 h 160"/>
              <a:gd name="T28" fmla="*/ 104 w 141"/>
              <a:gd name="T29" fmla="*/ 28 h 160"/>
              <a:gd name="T30" fmla="*/ 38 w 141"/>
              <a:gd name="T31" fmla="*/ 28 h 160"/>
              <a:gd name="T32" fmla="*/ 38 w 141"/>
              <a:gd name="T33" fmla="*/ 38 h 160"/>
              <a:gd name="T34" fmla="*/ 48 w 141"/>
              <a:gd name="T35" fmla="*/ 38 h 160"/>
              <a:gd name="T36" fmla="*/ 48 w 141"/>
              <a:gd name="T37" fmla="*/ 125 h 160"/>
              <a:gd name="T38" fmla="*/ 132 w 141"/>
              <a:gd name="T39" fmla="*/ 28 h 160"/>
              <a:gd name="T40" fmla="*/ 134 w 141"/>
              <a:gd name="T41" fmla="*/ 26 h 160"/>
              <a:gd name="T42" fmla="*/ 141 w 141"/>
              <a:gd name="T43" fmla="*/ 14 h 160"/>
              <a:gd name="T44" fmla="*/ 127 w 141"/>
              <a:gd name="T45" fmla="*/ 0 h 160"/>
              <a:gd name="T46" fmla="*/ 113 w 141"/>
              <a:gd name="T47" fmla="*/ 14 h 160"/>
              <a:gd name="T48" fmla="*/ 113 w 141"/>
              <a:gd name="T49" fmla="*/ 63 h 160"/>
              <a:gd name="T50" fmla="*/ 114 w 141"/>
              <a:gd name="T51" fmla="*/ 68 h 160"/>
              <a:gd name="T52" fmla="*/ 122 w 141"/>
              <a:gd name="T53" fmla="*/ 91 h 160"/>
              <a:gd name="T54" fmla="*/ 116 w 141"/>
              <a:gd name="T55" fmla="*/ 115 h 160"/>
              <a:gd name="T56" fmla="*/ 131 w 141"/>
              <a:gd name="T57" fmla="*/ 127 h 160"/>
              <a:gd name="T58" fmla="*/ 141 w 141"/>
              <a:gd name="T59" fmla="*/ 91 h 160"/>
              <a:gd name="T60" fmla="*/ 132 w 141"/>
              <a:gd name="T61" fmla="*/ 60 h 160"/>
              <a:gd name="T62" fmla="*/ 132 w 141"/>
              <a:gd name="T63" fmla="*/ 28 h 160"/>
              <a:gd name="T64" fmla="*/ 19 w 141"/>
              <a:gd name="T65" fmla="*/ 92 h 160"/>
              <a:gd name="T66" fmla="*/ 19 w 141"/>
              <a:gd name="T67" fmla="*/ 91 h 160"/>
              <a:gd name="T68" fmla="*/ 27 w 141"/>
              <a:gd name="T69" fmla="*/ 68 h 160"/>
              <a:gd name="T70" fmla="*/ 29 w 141"/>
              <a:gd name="T71" fmla="*/ 63 h 160"/>
              <a:gd name="T72" fmla="*/ 29 w 141"/>
              <a:gd name="T73" fmla="*/ 14 h 160"/>
              <a:gd name="T74" fmla="*/ 14 w 141"/>
              <a:gd name="T75" fmla="*/ 0 h 160"/>
              <a:gd name="T76" fmla="*/ 0 w 141"/>
              <a:gd name="T77" fmla="*/ 14 h 160"/>
              <a:gd name="T78" fmla="*/ 7 w 141"/>
              <a:gd name="T79" fmla="*/ 26 h 160"/>
              <a:gd name="T80" fmla="*/ 10 w 141"/>
              <a:gd name="T81" fmla="*/ 28 h 160"/>
              <a:gd name="T82" fmla="*/ 10 w 141"/>
              <a:gd name="T83" fmla="*/ 60 h 160"/>
              <a:gd name="T84" fmla="*/ 0 w 141"/>
              <a:gd name="T85" fmla="*/ 91 h 160"/>
              <a:gd name="T86" fmla="*/ 11 w 141"/>
              <a:gd name="T87" fmla="*/ 127 h 160"/>
              <a:gd name="T88" fmla="*/ 25 w 141"/>
              <a:gd name="T89" fmla="*/ 115 h 160"/>
              <a:gd name="T90" fmla="*/ 19 w 141"/>
              <a:gd name="T91" fmla="*/ 92 h 160"/>
              <a:gd name="T92" fmla="*/ 71 w 141"/>
              <a:gd name="T93" fmla="*/ 142 h 160"/>
              <a:gd name="T94" fmla="*/ 31 w 141"/>
              <a:gd name="T95" fmla="*/ 123 h 160"/>
              <a:gd name="T96" fmla="*/ 17 w 141"/>
              <a:gd name="T97" fmla="*/ 134 h 160"/>
              <a:gd name="T98" fmla="*/ 71 w 141"/>
              <a:gd name="T99" fmla="*/ 160 h 160"/>
              <a:gd name="T100" fmla="*/ 125 w 141"/>
              <a:gd name="T101" fmla="*/ 134 h 160"/>
              <a:gd name="T102" fmla="*/ 111 w 141"/>
              <a:gd name="T103" fmla="*/ 123 h 160"/>
              <a:gd name="T104" fmla="*/ 71 w 141"/>
              <a:gd name="T105" fmla="*/ 1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1" h="160">
                <a:moveTo>
                  <a:pt x="48" y="125"/>
                </a:moveTo>
                <a:cubicBezTo>
                  <a:pt x="47" y="125"/>
                  <a:pt x="47" y="125"/>
                  <a:pt x="47" y="125"/>
                </a:cubicBezTo>
                <a:cubicBezTo>
                  <a:pt x="50" y="127"/>
                  <a:pt x="54" y="128"/>
                  <a:pt x="57" y="129"/>
                </a:cubicBezTo>
                <a:cubicBezTo>
                  <a:pt x="57" y="38"/>
                  <a:pt x="57" y="38"/>
                  <a:pt x="57" y="38"/>
                </a:cubicBezTo>
                <a:cubicBezTo>
                  <a:pt x="66" y="38"/>
                  <a:pt x="66" y="38"/>
                  <a:pt x="66" y="38"/>
                </a:cubicBezTo>
                <a:cubicBezTo>
                  <a:pt x="66" y="132"/>
                  <a:pt x="66" y="132"/>
                  <a:pt x="66" y="132"/>
                </a:cubicBezTo>
                <a:cubicBezTo>
                  <a:pt x="68" y="132"/>
                  <a:pt x="69" y="132"/>
                  <a:pt x="71" y="132"/>
                </a:cubicBezTo>
                <a:cubicBezTo>
                  <a:pt x="73" y="132"/>
                  <a:pt x="74" y="132"/>
                  <a:pt x="76" y="132"/>
                </a:cubicBezTo>
                <a:cubicBezTo>
                  <a:pt x="76" y="38"/>
                  <a:pt x="76" y="38"/>
                  <a:pt x="76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5" y="129"/>
                  <a:pt x="85" y="129"/>
                  <a:pt x="85" y="129"/>
                </a:cubicBezTo>
                <a:cubicBezTo>
                  <a:pt x="88" y="128"/>
                  <a:pt x="91" y="127"/>
                  <a:pt x="95" y="125"/>
                </a:cubicBezTo>
                <a:cubicBezTo>
                  <a:pt x="95" y="38"/>
                  <a:pt x="95" y="38"/>
                  <a:pt x="95" y="38"/>
                </a:cubicBezTo>
                <a:cubicBezTo>
                  <a:pt x="104" y="38"/>
                  <a:pt x="104" y="38"/>
                  <a:pt x="104" y="38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38" y="28"/>
                  <a:pt x="38" y="28"/>
                  <a:pt x="38" y="28"/>
                </a:cubicBezTo>
                <a:cubicBezTo>
                  <a:pt x="38" y="38"/>
                  <a:pt x="38" y="38"/>
                  <a:pt x="38" y="38"/>
                </a:cubicBezTo>
                <a:cubicBezTo>
                  <a:pt x="48" y="38"/>
                  <a:pt x="48" y="38"/>
                  <a:pt x="48" y="38"/>
                </a:cubicBezTo>
                <a:lnTo>
                  <a:pt x="48" y="125"/>
                </a:lnTo>
                <a:close/>
                <a:moveTo>
                  <a:pt x="132" y="28"/>
                </a:moveTo>
                <a:cubicBezTo>
                  <a:pt x="134" y="26"/>
                  <a:pt x="134" y="26"/>
                  <a:pt x="134" y="26"/>
                </a:cubicBezTo>
                <a:cubicBezTo>
                  <a:pt x="138" y="24"/>
                  <a:pt x="141" y="19"/>
                  <a:pt x="141" y="14"/>
                </a:cubicBezTo>
                <a:cubicBezTo>
                  <a:pt x="141" y="7"/>
                  <a:pt x="135" y="0"/>
                  <a:pt x="127" y="0"/>
                </a:cubicBezTo>
                <a:cubicBezTo>
                  <a:pt x="119" y="0"/>
                  <a:pt x="113" y="7"/>
                  <a:pt x="113" y="14"/>
                </a:cubicBezTo>
                <a:cubicBezTo>
                  <a:pt x="113" y="63"/>
                  <a:pt x="113" y="63"/>
                  <a:pt x="113" y="63"/>
                </a:cubicBezTo>
                <a:cubicBezTo>
                  <a:pt x="113" y="65"/>
                  <a:pt x="113" y="66"/>
                  <a:pt x="114" y="68"/>
                </a:cubicBezTo>
                <a:cubicBezTo>
                  <a:pt x="119" y="75"/>
                  <a:pt x="121" y="83"/>
                  <a:pt x="122" y="91"/>
                </a:cubicBezTo>
                <a:cubicBezTo>
                  <a:pt x="123" y="100"/>
                  <a:pt x="121" y="108"/>
                  <a:pt x="116" y="115"/>
                </a:cubicBezTo>
                <a:cubicBezTo>
                  <a:pt x="131" y="127"/>
                  <a:pt x="131" y="127"/>
                  <a:pt x="131" y="127"/>
                </a:cubicBezTo>
                <a:cubicBezTo>
                  <a:pt x="137" y="116"/>
                  <a:pt x="141" y="104"/>
                  <a:pt x="141" y="91"/>
                </a:cubicBezTo>
                <a:cubicBezTo>
                  <a:pt x="141" y="80"/>
                  <a:pt x="137" y="70"/>
                  <a:pt x="132" y="60"/>
                </a:cubicBezTo>
                <a:lnTo>
                  <a:pt x="132" y="28"/>
                </a:lnTo>
                <a:close/>
                <a:moveTo>
                  <a:pt x="19" y="92"/>
                </a:moveTo>
                <a:cubicBezTo>
                  <a:pt x="19" y="91"/>
                  <a:pt x="19" y="91"/>
                  <a:pt x="19" y="91"/>
                </a:cubicBezTo>
                <a:cubicBezTo>
                  <a:pt x="20" y="83"/>
                  <a:pt x="22" y="75"/>
                  <a:pt x="27" y="68"/>
                </a:cubicBezTo>
                <a:cubicBezTo>
                  <a:pt x="28" y="66"/>
                  <a:pt x="29" y="65"/>
                  <a:pt x="29" y="63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7"/>
                  <a:pt x="22" y="0"/>
                  <a:pt x="14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19"/>
                  <a:pt x="3" y="24"/>
                  <a:pt x="7" y="26"/>
                </a:cubicBezTo>
                <a:cubicBezTo>
                  <a:pt x="10" y="28"/>
                  <a:pt x="10" y="28"/>
                  <a:pt x="10" y="28"/>
                </a:cubicBezTo>
                <a:cubicBezTo>
                  <a:pt x="10" y="60"/>
                  <a:pt x="10" y="60"/>
                  <a:pt x="10" y="60"/>
                </a:cubicBezTo>
                <a:cubicBezTo>
                  <a:pt x="4" y="70"/>
                  <a:pt x="1" y="80"/>
                  <a:pt x="0" y="91"/>
                </a:cubicBezTo>
                <a:cubicBezTo>
                  <a:pt x="0" y="104"/>
                  <a:pt x="4" y="116"/>
                  <a:pt x="11" y="127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1" y="108"/>
                  <a:pt x="19" y="100"/>
                  <a:pt x="19" y="92"/>
                </a:cubicBezTo>
                <a:close/>
                <a:moveTo>
                  <a:pt x="71" y="142"/>
                </a:moveTo>
                <a:cubicBezTo>
                  <a:pt x="56" y="142"/>
                  <a:pt x="41" y="134"/>
                  <a:pt x="31" y="123"/>
                </a:cubicBezTo>
                <a:cubicBezTo>
                  <a:pt x="17" y="134"/>
                  <a:pt x="17" y="134"/>
                  <a:pt x="17" y="134"/>
                </a:cubicBezTo>
                <a:cubicBezTo>
                  <a:pt x="29" y="150"/>
                  <a:pt x="49" y="160"/>
                  <a:pt x="71" y="160"/>
                </a:cubicBezTo>
                <a:cubicBezTo>
                  <a:pt x="93" y="160"/>
                  <a:pt x="112" y="150"/>
                  <a:pt x="125" y="134"/>
                </a:cubicBezTo>
                <a:cubicBezTo>
                  <a:pt x="111" y="123"/>
                  <a:pt x="111" y="123"/>
                  <a:pt x="111" y="123"/>
                </a:cubicBezTo>
                <a:cubicBezTo>
                  <a:pt x="102" y="134"/>
                  <a:pt x="87" y="142"/>
                  <a:pt x="71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127F1809-38B0-81CB-EC5F-0988E9AAA202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5226050"/>
            <a:ext cx="254000" cy="252413"/>
          </a:xfrm>
          <a:custGeom>
            <a:avLst/>
            <a:gdLst>
              <a:gd name="T0" fmla="*/ 28 w 160"/>
              <a:gd name="T1" fmla="*/ 28 h 159"/>
              <a:gd name="T2" fmla="*/ 75 w 160"/>
              <a:gd name="T3" fmla="*/ 94 h 159"/>
              <a:gd name="T4" fmla="*/ 61 w 160"/>
              <a:gd name="T5" fmla="*/ 28 h 159"/>
              <a:gd name="T6" fmla="*/ 42 w 160"/>
              <a:gd name="T7" fmla="*/ 85 h 159"/>
              <a:gd name="T8" fmla="*/ 42 w 160"/>
              <a:gd name="T9" fmla="*/ 75 h 159"/>
              <a:gd name="T10" fmla="*/ 66 w 160"/>
              <a:gd name="T11" fmla="*/ 80 h 159"/>
              <a:gd name="T12" fmla="*/ 61 w 160"/>
              <a:gd name="T13" fmla="*/ 65 h 159"/>
              <a:gd name="T14" fmla="*/ 37 w 160"/>
              <a:gd name="T15" fmla="*/ 60 h 159"/>
              <a:gd name="T16" fmla="*/ 61 w 160"/>
              <a:gd name="T17" fmla="*/ 56 h 159"/>
              <a:gd name="T18" fmla="*/ 61 w 160"/>
              <a:gd name="T19" fmla="*/ 65 h 159"/>
              <a:gd name="T20" fmla="*/ 42 w 160"/>
              <a:gd name="T21" fmla="*/ 47 h 159"/>
              <a:gd name="T22" fmla="*/ 42 w 160"/>
              <a:gd name="T23" fmla="*/ 37 h 159"/>
              <a:gd name="T24" fmla="*/ 66 w 160"/>
              <a:gd name="T25" fmla="*/ 42 h 159"/>
              <a:gd name="T26" fmla="*/ 84 w 160"/>
              <a:gd name="T27" fmla="*/ 42 h 159"/>
              <a:gd name="T28" fmla="*/ 131 w 160"/>
              <a:gd name="T29" fmla="*/ 94 h 159"/>
              <a:gd name="T30" fmla="*/ 98 w 160"/>
              <a:gd name="T31" fmla="*/ 28 h 159"/>
              <a:gd name="T32" fmla="*/ 117 w 160"/>
              <a:gd name="T33" fmla="*/ 85 h 159"/>
              <a:gd name="T34" fmla="*/ 93 w 160"/>
              <a:gd name="T35" fmla="*/ 80 h 159"/>
              <a:gd name="T36" fmla="*/ 117 w 160"/>
              <a:gd name="T37" fmla="*/ 75 h 159"/>
              <a:gd name="T38" fmla="*/ 117 w 160"/>
              <a:gd name="T39" fmla="*/ 85 h 159"/>
              <a:gd name="T40" fmla="*/ 98 w 160"/>
              <a:gd name="T41" fmla="*/ 65 h 159"/>
              <a:gd name="T42" fmla="*/ 98 w 160"/>
              <a:gd name="T43" fmla="*/ 56 h 159"/>
              <a:gd name="T44" fmla="*/ 122 w 160"/>
              <a:gd name="T45" fmla="*/ 60 h 159"/>
              <a:gd name="T46" fmla="*/ 122 w 160"/>
              <a:gd name="T47" fmla="*/ 42 h 159"/>
              <a:gd name="T48" fmla="*/ 98 w 160"/>
              <a:gd name="T49" fmla="*/ 47 h 159"/>
              <a:gd name="T50" fmla="*/ 98 w 160"/>
              <a:gd name="T51" fmla="*/ 37 h 159"/>
              <a:gd name="T52" fmla="*/ 122 w 160"/>
              <a:gd name="T53" fmla="*/ 42 h 159"/>
              <a:gd name="T54" fmla="*/ 14 w 160"/>
              <a:gd name="T55" fmla="*/ 0 h 159"/>
              <a:gd name="T56" fmla="*/ 0 w 160"/>
              <a:gd name="T57" fmla="*/ 108 h 159"/>
              <a:gd name="T58" fmla="*/ 70 w 160"/>
              <a:gd name="T59" fmla="*/ 122 h 159"/>
              <a:gd name="T60" fmla="*/ 49 w 160"/>
              <a:gd name="T61" fmla="*/ 158 h 159"/>
              <a:gd name="T62" fmla="*/ 56 w 160"/>
              <a:gd name="T63" fmla="*/ 157 h 159"/>
              <a:gd name="T64" fmla="*/ 75 w 160"/>
              <a:gd name="T65" fmla="*/ 145 h 159"/>
              <a:gd name="T66" fmla="*/ 85 w 160"/>
              <a:gd name="T67" fmla="*/ 145 h 159"/>
              <a:gd name="T68" fmla="*/ 105 w 160"/>
              <a:gd name="T69" fmla="*/ 157 h 159"/>
              <a:gd name="T70" fmla="*/ 111 w 160"/>
              <a:gd name="T71" fmla="*/ 158 h 159"/>
              <a:gd name="T72" fmla="*/ 90 w 160"/>
              <a:gd name="T73" fmla="*/ 122 h 159"/>
              <a:gd name="T74" fmla="*/ 160 w 160"/>
              <a:gd name="T75" fmla="*/ 108 h 159"/>
              <a:gd name="T76" fmla="*/ 145 w 160"/>
              <a:gd name="T77" fmla="*/ 0 h 159"/>
              <a:gd name="T78" fmla="*/ 140 w 160"/>
              <a:gd name="T79" fmla="*/ 98 h 159"/>
              <a:gd name="T80" fmla="*/ 24 w 160"/>
              <a:gd name="T81" fmla="*/ 103 h 159"/>
              <a:gd name="T82" fmla="*/ 20 w 160"/>
              <a:gd name="T83" fmla="*/ 24 h 159"/>
              <a:gd name="T84" fmla="*/ 61 w 160"/>
              <a:gd name="T85" fmla="*/ 19 h 159"/>
              <a:gd name="T86" fmla="*/ 99 w 160"/>
              <a:gd name="T87" fmla="*/ 19 h 159"/>
              <a:gd name="T88" fmla="*/ 141 w 160"/>
              <a:gd name="T89" fmla="*/ 2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59">
                <a:moveTo>
                  <a:pt x="61" y="28"/>
                </a:moveTo>
                <a:cubicBezTo>
                  <a:pt x="28" y="28"/>
                  <a:pt x="28" y="28"/>
                  <a:pt x="28" y="28"/>
                </a:cubicBezTo>
                <a:cubicBezTo>
                  <a:pt x="28" y="94"/>
                  <a:pt x="28" y="94"/>
                  <a:pt x="28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42"/>
                  <a:pt x="75" y="42"/>
                  <a:pt x="75" y="42"/>
                </a:cubicBezTo>
                <a:cubicBezTo>
                  <a:pt x="75" y="35"/>
                  <a:pt x="69" y="28"/>
                  <a:pt x="61" y="28"/>
                </a:cubicBezTo>
                <a:close/>
                <a:moveTo>
                  <a:pt x="61" y="85"/>
                </a:moveTo>
                <a:cubicBezTo>
                  <a:pt x="42" y="85"/>
                  <a:pt x="42" y="85"/>
                  <a:pt x="42" y="85"/>
                </a:cubicBezTo>
                <a:cubicBezTo>
                  <a:pt x="39" y="85"/>
                  <a:pt x="37" y="82"/>
                  <a:pt x="37" y="80"/>
                </a:cubicBezTo>
                <a:cubicBezTo>
                  <a:pt x="37" y="77"/>
                  <a:pt x="39" y="75"/>
                  <a:pt x="42" y="75"/>
                </a:cubicBezTo>
                <a:cubicBezTo>
                  <a:pt x="61" y="75"/>
                  <a:pt x="61" y="75"/>
                  <a:pt x="61" y="75"/>
                </a:cubicBezTo>
                <a:cubicBezTo>
                  <a:pt x="64" y="75"/>
                  <a:pt x="66" y="77"/>
                  <a:pt x="66" y="80"/>
                </a:cubicBezTo>
                <a:cubicBezTo>
                  <a:pt x="66" y="82"/>
                  <a:pt x="63" y="85"/>
                  <a:pt x="61" y="85"/>
                </a:cubicBezTo>
                <a:close/>
                <a:moveTo>
                  <a:pt x="61" y="65"/>
                </a:moveTo>
                <a:cubicBezTo>
                  <a:pt x="42" y="65"/>
                  <a:pt x="42" y="65"/>
                  <a:pt x="42" y="65"/>
                </a:cubicBezTo>
                <a:cubicBezTo>
                  <a:pt x="39" y="65"/>
                  <a:pt x="37" y="63"/>
                  <a:pt x="37" y="60"/>
                </a:cubicBezTo>
                <a:cubicBezTo>
                  <a:pt x="37" y="58"/>
                  <a:pt x="39" y="56"/>
                  <a:pt x="42" y="56"/>
                </a:cubicBezTo>
                <a:cubicBezTo>
                  <a:pt x="61" y="56"/>
                  <a:pt x="61" y="56"/>
                  <a:pt x="61" y="56"/>
                </a:cubicBezTo>
                <a:cubicBezTo>
                  <a:pt x="64" y="56"/>
                  <a:pt x="66" y="58"/>
                  <a:pt x="66" y="60"/>
                </a:cubicBezTo>
                <a:cubicBezTo>
                  <a:pt x="66" y="64"/>
                  <a:pt x="63" y="65"/>
                  <a:pt x="61" y="65"/>
                </a:cubicBezTo>
                <a:close/>
                <a:moveTo>
                  <a:pt x="61" y="47"/>
                </a:moveTo>
                <a:cubicBezTo>
                  <a:pt x="42" y="47"/>
                  <a:pt x="42" y="47"/>
                  <a:pt x="42" y="47"/>
                </a:cubicBezTo>
                <a:cubicBezTo>
                  <a:pt x="39" y="47"/>
                  <a:pt x="37" y="45"/>
                  <a:pt x="37" y="42"/>
                </a:cubicBezTo>
                <a:cubicBezTo>
                  <a:pt x="37" y="40"/>
                  <a:pt x="39" y="37"/>
                  <a:pt x="42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4" y="37"/>
                  <a:pt x="66" y="40"/>
                  <a:pt x="66" y="42"/>
                </a:cubicBezTo>
                <a:cubicBezTo>
                  <a:pt x="66" y="45"/>
                  <a:pt x="63" y="47"/>
                  <a:pt x="61" y="47"/>
                </a:cubicBezTo>
                <a:close/>
                <a:moveTo>
                  <a:pt x="84" y="42"/>
                </a:moveTo>
                <a:cubicBezTo>
                  <a:pt x="84" y="94"/>
                  <a:pt x="84" y="94"/>
                  <a:pt x="84" y="94"/>
                </a:cubicBezTo>
                <a:cubicBezTo>
                  <a:pt x="131" y="94"/>
                  <a:pt x="131" y="94"/>
                  <a:pt x="131" y="94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0" y="28"/>
                  <a:pt x="84" y="35"/>
                  <a:pt x="84" y="42"/>
                </a:cubicBezTo>
                <a:close/>
                <a:moveTo>
                  <a:pt x="117" y="85"/>
                </a:moveTo>
                <a:cubicBezTo>
                  <a:pt x="98" y="85"/>
                  <a:pt x="98" y="85"/>
                  <a:pt x="98" y="85"/>
                </a:cubicBezTo>
                <a:cubicBezTo>
                  <a:pt x="95" y="85"/>
                  <a:pt x="93" y="82"/>
                  <a:pt x="93" y="80"/>
                </a:cubicBezTo>
                <a:cubicBezTo>
                  <a:pt x="93" y="77"/>
                  <a:pt x="96" y="75"/>
                  <a:pt x="98" y="75"/>
                </a:cubicBezTo>
                <a:cubicBezTo>
                  <a:pt x="117" y="75"/>
                  <a:pt x="117" y="75"/>
                  <a:pt x="117" y="75"/>
                </a:cubicBezTo>
                <a:cubicBezTo>
                  <a:pt x="119" y="75"/>
                  <a:pt x="122" y="77"/>
                  <a:pt x="122" y="80"/>
                </a:cubicBezTo>
                <a:cubicBezTo>
                  <a:pt x="122" y="82"/>
                  <a:pt x="119" y="85"/>
                  <a:pt x="117" y="85"/>
                </a:cubicBezTo>
                <a:close/>
                <a:moveTo>
                  <a:pt x="117" y="65"/>
                </a:moveTo>
                <a:cubicBezTo>
                  <a:pt x="98" y="65"/>
                  <a:pt x="98" y="65"/>
                  <a:pt x="98" y="65"/>
                </a:cubicBezTo>
                <a:cubicBezTo>
                  <a:pt x="95" y="65"/>
                  <a:pt x="93" y="63"/>
                  <a:pt x="93" y="60"/>
                </a:cubicBezTo>
                <a:cubicBezTo>
                  <a:pt x="93" y="58"/>
                  <a:pt x="96" y="56"/>
                  <a:pt x="98" y="56"/>
                </a:cubicBezTo>
                <a:cubicBezTo>
                  <a:pt x="117" y="56"/>
                  <a:pt x="117" y="56"/>
                  <a:pt x="117" y="56"/>
                </a:cubicBezTo>
                <a:cubicBezTo>
                  <a:pt x="119" y="56"/>
                  <a:pt x="122" y="58"/>
                  <a:pt x="122" y="60"/>
                </a:cubicBezTo>
                <a:cubicBezTo>
                  <a:pt x="122" y="64"/>
                  <a:pt x="119" y="65"/>
                  <a:pt x="117" y="65"/>
                </a:cubicBezTo>
                <a:close/>
                <a:moveTo>
                  <a:pt x="122" y="42"/>
                </a:moveTo>
                <a:cubicBezTo>
                  <a:pt x="122" y="45"/>
                  <a:pt x="119" y="47"/>
                  <a:pt x="117" y="47"/>
                </a:cubicBezTo>
                <a:cubicBezTo>
                  <a:pt x="98" y="47"/>
                  <a:pt x="98" y="47"/>
                  <a:pt x="98" y="47"/>
                </a:cubicBezTo>
                <a:cubicBezTo>
                  <a:pt x="95" y="47"/>
                  <a:pt x="93" y="45"/>
                  <a:pt x="93" y="42"/>
                </a:cubicBezTo>
                <a:cubicBezTo>
                  <a:pt x="93" y="40"/>
                  <a:pt x="96" y="37"/>
                  <a:pt x="98" y="37"/>
                </a:cubicBezTo>
                <a:cubicBezTo>
                  <a:pt x="117" y="37"/>
                  <a:pt x="117" y="37"/>
                  <a:pt x="117" y="37"/>
                </a:cubicBezTo>
                <a:cubicBezTo>
                  <a:pt x="119" y="38"/>
                  <a:pt x="122" y="40"/>
                  <a:pt x="122" y="42"/>
                </a:cubicBezTo>
                <a:close/>
                <a:moveTo>
                  <a:pt x="145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6"/>
                  <a:pt x="6" y="122"/>
                  <a:pt x="14" y="122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48" y="151"/>
                  <a:pt x="48" y="151"/>
                  <a:pt x="48" y="151"/>
                </a:cubicBezTo>
                <a:cubicBezTo>
                  <a:pt x="47" y="153"/>
                  <a:pt x="47" y="156"/>
                  <a:pt x="49" y="158"/>
                </a:cubicBezTo>
                <a:cubicBezTo>
                  <a:pt x="50" y="158"/>
                  <a:pt x="51" y="159"/>
                  <a:pt x="52" y="159"/>
                </a:cubicBezTo>
                <a:cubicBezTo>
                  <a:pt x="53" y="159"/>
                  <a:pt x="55" y="158"/>
                  <a:pt x="56" y="157"/>
                </a:cubicBezTo>
                <a:cubicBezTo>
                  <a:pt x="75" y="131"/>
                  <a:pt x="75" y="131"/>
                  <a:pt x="75" y="131"/>
                </a:cubicBezTo>
                <a:cubicBezTo>
                  <a:pt x="75" y="145"/>
                  <a:pt x="75" y="145"/>
                  <a:pt x="75" y="145"/>
                </a:cubicBezTo>
                <a:cubicBezTo>
                  <a:pt x="75" y="148"/>
                  <a:pt x="78" y="150"/>
                  <a:pt x="80" y="150"/>
                </a:cubicBezTo>
                <a:cubicBezTo>
                  <a:pt x="83" y="150"/>
                  <a:pt x="85" y="148"/>
                  <a:pt x="85" y="145"/>
                </a:cubicBezTo>
                <a:cubicBezTo>
                  <a:pt x="85" y="131"/>
                  <a:pt x="85" y="131"/>
                  <a:pt x="85" y="131"/>
                </a:cubicBezTo>
                <a:cubicBezTo>
                  <a:pt x="105" y="157"/>
                  <a:pt x="105" y="157"/>
                  <a:pt x="105" y="157"/>
                </a:cubicBezTo>
                <a:cubicBezTo>
                  <a:pt x="105" y="158"/>
                  <a:pt x="107" y="159"/>
                  <a:pt x="108" y="159"/>
                </a:cubicBezTo>
                <a:cubicBezTo>
                  <a:pt x="109" y="159"/>
                  <a:pt x="110" y="159"/>
                  <a:pt x="111" y="158"/>
                </a:cubicBezTo>
                <a:cubicBezTo>
                  <a:pt x="113" y="157"/>
                  <a:pt x="114" y="153"/>
                  <a:pt x="112" y="151"/>
                </a:cubicBezTo>
                <a:cubicBezTo>
                  <a:pt x="90" y="122"/>
                  <a:pt x="90" y="122"/>
                  <a:pt x="90" y="122"/>
                </a:cubicBezTo>
                <a:cubicBezTo>
                  <a:pt x="146" y="122"/>
                  <a:pt x="146" y="122"/>
                  <a:pt x="146" y="122"/>
                </a:cubicBezTo>
                <a:cubicBezTo>
                  <a:pt x="154" y="122"/>
                  <a:pt x="160" y="116"/>
                  <a:pt x="160" y="108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59" y="6"/>
                  <a:pt x="153" y="0"/>
                  <a:pt x="145" y="0"/>
                </a:cubicBezTo>
                <a:close/>
                <a:moveTo>
                  <a:pt x="141" y="98"/>
                </a:moveTo>
                <a:cubicBezTo>
                  <a:pt x="140" y="98"/>
                  <a:pt x="140" y="98"/>
                  <a:pt x="140" y="98"/>
                </a:cubicBezTo>
                <a:cubicBezTo>
                  <a:pt x="140" y="101"/>
                  <a:pt x="138" y="103"/>
                  <a:pt x="136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1" y="103"/>
                  <a:pt x="20" y="101"/>
                  <a:pt x="20" y="98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1"/>
                  <a:pt x="22" y="19"/>
                  <a:pt x="24" y="19"/>
                </a:cubicBezTo>
                <a:cubicBezTo>
                  <a:pt x="61" y="19"/>
                  <a:pt x="61" y="19"/>
                  <a:pt x="61" y="19"/>
                </a:cubicBezTo>
                <a:cubicBezTo>
                  <a:pt x="69" y="19"/>
                  <a:pt x="76" y="23"/>
                  <a:pt x="80" y="29"/>
                </a:cubicBezTo>
                <a:cubicBezTo>
                  <a:pt x="84" y="23"/>
                  <a:pt x="91" y="19"/>
                  <a:pt x="99" y="19"/>
                </a:cubicBezTo>
                <a:cubicBezTo>
                  <a:pt x="136" y="19"/>
                  <a:pt x="136" y="19"/>
                  <a:pt x="136" y="19"/>
                </a:cubicBezTo>
                <a:cubicBezTo>
                  <a:pt x="139" y="19"/>
                  <a:pt x="141" y="22"/>
                  <a:pt x="141" y="24"/>
                </a:cubicBezTo>
                <a:lnTo>
                  <a:pt x="141" y="9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D5A9C54A-409B-ABD0-BEBC-2AF1409CAAFF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5776913"/>
            <a:ext cx="252413" cy="254000"/>
          </a:xfrm>
          <a:custGeom>
            <a:avLst/>
            <a:gdLst>
              <a:gd name="T0" fmla="*/ 80 w 159"/>
              <a:gd name="T1" fmla="*/ 28 h 160"/>
              <a:gd name="T2" fmla="*/ 126 w 159"/>
              <a:gd name="T3" fmla="*/ 14 h 160"/>
              <a:gd name="T4" fmla="*/ 80 w 159"/>
              <a:gd name="T5" fmla="*/ 0 h 160"/>
              <a:gd name="T6" fmla="*/ 33 w 159"/>
              <a:gd name="T7" fmla="*/ 14 h 160"/>
              <a:gd name="T8" fmla="*/ 80 w 159"/>
              <a:gd name="T9" fmla="*/ 28 h 160"/>
              <a:gd name="T10" fmla="*/ 128 w 159"/>
              <a:gd name="T11" fmla="*/ 101 h 160"/>
              <a:gd name="T12" fmla="*/ 126 w 159"/>
              <a:gd name="T13" fmla="*/ 123 h 160"/>
              <a:gd name="T14" fmla="*/ 79 w 159"/>
              <a:gd name="T15" fmla="*/ 141 h 160"/>
              <a:gd name="T16" fmla="*/ 33 w 159"/>
              <a:gd name="T17" fmla="*/ 122 h 160"/>
              <a:gd name="T18" fmla="*/ 31 w 159"/>
              <a:gd name="T19" fmla="*/ 101 h 160"/>
              <a:gd name="T20" fmla="*/ 0 w 159"/>
              <a:gd name="T21" fmla="*/ 127 h 160"/>
              <a:gd name="T22" fmla="*/ 79 w 159"/>
              <a:gd name="T23" fmla="*/ 160 h 160"/>
              <a:gd name="T24" fmla="*/ 158 w 159"/>
              <a:gd name="T25" fmla="*/ 127 h 160"/>
              <a:gd name="T26" fmla="*/ 128 w 159"/>
              <a:gd name="T27" fmla="*/ 101 h 160"/>
              <a:gd name="T28" fmla="*/ 43 w 159"/>
              <a:gd name="T29" fmla="*/ 122 h 160"/>
              <a:gd name="T30" fmla="*/ 80 w 159"/>
              <a:gd name="T31" fmla="*/ 132 h 160"/>
              <a:gd name="T32" fmla="*/ 117 w 159"/>
              <a:gd name="T33" fmla="*/ 122 h 160"/>
              <a:gd name="T34" fmla="*/ 119 w 159"/>
              <a:gd name="T35" fmla="*/ 105 h 160"/>
              <a:gd name="T36" fmla="*/ 80 w 159"/>
              <a:gd name="T37" fmla="*/ 113 h 160"/>
              <a:gd name="T38" fmla="*/ 41 w 159"/>
              <a:gd name="T39" fmla="*/ 105 h 160"/>
              <a:gd name="T40" fmla="*/ 43 w 159"/>
              <a:gd name="T41" fmla="*/ 122 h 160"/>
              <a:gd name="T42" fmla="*/ 79 w 159"/>
              <a:gd name="T43" fmla="*/ 104 h 160"/>
              <a:gd name="T44" fmla="*/ 120 w 159"/>
              <a:gd name="T45" fmla="*/ 95 h 160"/>
              <a:gd name="T46" fmla="*/ 126 w 159"/>
              <a:gd name="T47" fmla="*/ 29 h 160"/>
              <a:gd name="T48" fmla="*/ 79 w 159"/>
              <a:gd name="T49" fmla="*/ 38 h 160"/>
              <a:gd name="T50" fmla="*/ 33 w 159"/>
              <a:gd name="T51" fmla="*/ 29 h 160"/>
              <a:gd name="T52" fmla="*/ 40 w 159"/>
              <a:gd name="T53" fmla="*/ 95 h 160"/>
              <a:gd name="T54" fmla="*/ 79 w 159"/>
              <a:gd name="T55" fmla="*/ 10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59" h="160">
                <a:moveTo>
                  <a:pt x="80" y="28"/>
                </a:moveTo>
                <a:cubicBezTo>
                  <a:pt x="105" y="28"/>
                  <a:pt x="126" y="22"/>
                  <a:pt x="126" y="14"/>
                </a:cubicBezTo>
                <a:cubicBezTo>
                  <a:pt x="126" y="6"/>
                  <a:pt x="105" y="0"/>
                  <a:pt x="80" y="0"/>
                </a:cubicBezTo>
                <a:cubicBezTo>
                  <a:pt x="54" y="0"/>
                  <a:pt x="33" y="6"/>
                  <a:pt x="33" y="14"/>
                </a:cubicBezTo>
                <a:cubicBezTo>
                  <a:pt x="33" y="22"/>
                  <a:pt x="54" y="28"/>
                  <a:pt x="80" y="28"/>
                </a:cubicBezTo>
                <a:close/>
                <a:moveTo>
                  <a:pt x="128" y="101"/>
                </a:moveTo>
                <a:cubicBezTo>
                  <a:pt x="126" y="123"/>
                  <a:pt x="126" y="123"/>
                  <a:pt x="126" y="123"/>
                </a:cubicBezTo>
                <a:cubicBezTo>
                  <a:pt x="126" y="135"/>
                  <a:pt x="110" y="141"/>
                  <a:pt x="79" y="141"/>
                </a:cubicBezTo>
                <a:cubicBezTo>
                  <a:pt x="62" y="141"/>
                  <a:pt x="33" y="139"/>
                  <a:pt x="33" y="122"/>
                </a:cubicBezTo>
                <a:cubicBezTo>
                  <a:pt x="31" y="101"/>
                  <a:pt x="31" y="101"/>
                  <a:pt x="31" y="101"/>
                </a:cubicBezTo>
                <a:cubicBezTo>
                  <a:pt x="11" y="107"/>
                  <a:pt x="0" y="116"/>
                  <a:pt x="0" y="127"/>
                </a:cubicBezTo>
                <a:cubicBezTo>
                  <a:pt x="0" y="149"/>
                  <a:pt x="41" y="160"/>
                  <a:pt x="79" y="160"/>
                </a:cubicBezTo>
                <a:cubicBezTo>
                  <a:pt x="117" y="160"/>
                  <a:pt x="158" y="149"/>
                  <a:pt x="158" y="127"/>
                </a:cubicBezTo>
                <a:cubicBezTo>
                  <a:pt x="159" y="116"/>
                  <a:pt x="148" y="107"/>
                  <a:pt x="128" y="101"/>
                </a:cubicBezTo>
                <a:close/>
                <a:moveTo>
                  <a:pt x="43" y="122"/>
                </a:moveTo>
                <a:cubicBezTo>
                  <a:pt x="43" y="128"/>
                  <a:pt x="59" y="132"/>
                  <a:pt x="80" y="132"/>
                </a:cubicBezTo>
                <a:cubicBezTo>
                  <a:pt x="88" y="132"/>
                  <a:pt x="117" y="130"/>
                  <a:pt x="117" y="122"/>
                </a:cubicBezTo>
                <a:cubicBezTo>
                  <a:pt x="119" y="105"/>
                  <a:pt x="119" y="105"/>
                  <a:pt x="119" y="105"/>
                </a:cubicBezTo>
                <a:cubicBezTo>
                  <a:pt x="107" y="110"/>
                  <a:pt x="94" y="113"/>
                  <a:pt x="80" y="113"/>
                </a:cubicBezTo>
                <a:cubicBezTo>
                  <a:pt x="66" y="113"/>
                  <a:pt x="53" y="110"/>
                  <a:pt x="41" y="105"/>
                </a:cubicBezTo>
                <a:lnTo>
                  <a:pt x="43" y="122"/>
                </a:lnTo>
                <a:close/>
                <a:moveTo>
                  <a:pt x="79" y="104"/>
                </a:moveTo>
                <a:cubicBezTo>
                  <a:pt x="94" y="104"/>
                  <a:pt x="107" y="100"/>
                  <a:pt x="120" y="95"/>
                </a:cubicBezTo>
                <a:cubicBezTo>
                  <a:pt x="126" y="29"/>
                  <a:pt x="126" y="29"/>
                  <a:pt x="126" y="29"/>
                </a:cubicBezTo>
                <a:cubicBezTo>
                  <a:pt x="112" y="37"/>
                  <a:pt x="86" y="38"/>
                  <a:pt x="79" y="38"/>
                </a:cubicBezTo>
                <a:cubicBezTo>
                  <a:pt x="73" y="38"/>
                  <a:pt x="47" y="38"/>
                  <a:pt x="33" y="29"/>
                </a:cubicBezTo>
                <a:cubicBezTo>
                  <a:pt x="40" y="95"/>
                  <a:pt x="40" y="95"/>
                  <a:pt x="40" y="95"/>
                </a:cubicBezTo>
                <a:cubicBezTo>
                  <a:pt x="52" y="100"/>
                  <a:pt x="65" y="104"/>
                  <a:pt x="79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F5627D94-B034-8F40-1E2E-05C931C60E9A}"/>
              </a:ext>
            </a:extLst>
          </p:cNvPr>
          <p:cNvSpPr>
            <a:spLocks noEditPoints="1"/>
          </p:cNvSpPr>
          <p:nvPr/>
        </p:nvSpPr>
        <p:spPr bwMode="auto">
          <a:xfrm>
            <a:off x="1809751" y="5229225"/>
            <a:ext cx="254000" cy="252413"/>
          </a:xfrm>
          <a:custGeom>
            <a:avLst/>
            <a:gdLst>
              <a:gd name="T0" fmla="*/ 66 w 160"/>
              <a:gd name="T1" fmla="*/ 50 h 159"/>
              <a:gd name="T2" fmla="*/ 89 w 160"/>
              <a:gd name="T3" fmla="*/ 50 h 159"/>
              <a:gd name="T4" fmla="*/ 101 w 160"/>
              <a:gd name="T5" fmla="*/ 37 h 159"/>
              <a:gd name="T6" fmla="*/ 99 w 160"/>
              <a:gd name="T7" fmla="*/ 8 h 159"/>
              <a:gd name="T8" fmla="*/ 80 w 160"/>
              <a:gd name="T9" fmla="*/ 0 h 159"/>
              <a:gd name="T10" fmla="*/ 60 w 160"/>
              <a:gd name="T11" fmla="*/ 8 h 159"/>
              <a:gd name="T12" fmla="*/ 58 w 160"/>
              <a:gd name="T13" fmla="*/ 37 h 159"/>
              <a:gd name="T14" fmla="*/ 80 w 160"/>
              <a:gd name="T15" fmla="*/ 37 h 159"/>
              <a:gd name="T16" fmla="*/ 42 w 160"/>
              <a:gd name="T17" fmla="*/ 69 h 159"/>
              <a:gd name="T18" fmla="*/ 52 w 160"/>
              <a:gd name="T19" fmla="*/ 54 h 159"/>
              <a:gd name="T20" fmla="*/ 43 w 160"/>
              <a:gd name="T21" fmla="*/ 28 h 159"/>
              <a:gd name="T22" fmla="*/ 38 w 160"/>
              <a:gd name="T23" fmla="*/ 25 h 159"/>
              <a:gd name="T24" fmla="*/ 15 w 160"/>
              <a:gd name="T25" fmla="*/ 25 h 159"/>
              <a:gd name="T26" fmla="*/ 0 w 160"/>
              <a:gd name="T27" fmla="*/ 47 h 159"/>
              <a:gd name="T28" fmla="*/ 15 w 160"/>
              <a:gd name="T29" fmla="*/ 69 h 159"/>
              <a:gd name="T30" fmla="*/ 37 w 160"/>
              <a:gd name="T31" fmla="*/ 68 h 159"/>
              <a:gd name="T32" fmla="*/ 19 w 160"/>
              <a:gd name="T33" fmla="*/ 47 h 159"/>
              <a:gd name="T34" fmla="*/ 28 w 160"/>
              <a:gd name="T35" fmla="*/ 56 h 159"/>
              <a:gd name="T36" fmla="*/ 151 w 160"/>
              <a:gd name="T37" fmla="*/ 27 h 159"/>
              <a:gd name="T38" fmla="*/ 131 w 160"/>
              <a:gd name="T39" fmla="*/ 18 h 159"/>
              <a:gd name="T40" fmla="*/ 117 w 160"/>
              <a:gd name="T41" fmla="*/ 24 h 159"/>
              <a:gd name="T42" fmla="*/ 107 w 160"/>
              <a:gd name="T43" fmla="*/ 53 h 159"/>
              <a:gd name="T44" fmla="*/ 112 w 160"/>
              <a:gd name="T45" fmla="*/ 66 h 159"/>
              <a:gd name="T46" fmla="*/ 132 w 160"/>
              <a:gd name="T47" fmla="*/ 75 h 159"/>
              <a:gd name="T48" fmla="*/ 151 w 160"/>
              <a:gd name="T49" fmla="*/ 66 h 159"/>
              <a:gd name="T50" fmla="*/ 132 w 160"/>
              <a:gd name="T51" fmla="*/ 56 h 159"/>
              <a:gd name="T52" fmla="*/ 141 w 160"/>
              <a:gd name="T53" fmla="*/ 47 h 159"/>
              <a:gd name="T54" fmla="*/ 53 w 160"/>
              <a:gd name="T55" fmla="*/ 131 h 159"/>
              <a:gd name="T56" fmla="*/ 42 w 160"/>
              <a:gd name="T57" fmla="*/ 159 h 159"/>
              <a:gd name="T58" fmla="*/ 61 w 160"/>
              <a:gd name="T59" fmla="*/ 152 h 159"/>
              <a:gd name="T60" fmla="*/ 91 w 160"/>
              <a:gd name="T61" fmla="*/ 153 h 159"/>
              <a:gd name="T62" fmla="*/ 116 w 160"/>
              <a:gd name="T63" fmla="*/ 158 h 159"/>
              <a:gd name="T64" fmla="*/ 122 w 160"/>
              <a:gd name="T65" fmla="*/ 152 h 159"/>
              <a:gd name="T66" fmla="*/ 103 w 160"/>
              <a:gd name="T67" fmla="*/ 112 h 159"/>
              <a:gd name="T68" fmla="*/ 103 w 160"/>
              <a:gd name="T69" fmla="*/ 121 h 159"/>
              <a:gd name="T70" fmla="*/ 99 w 160"/>
              <a:gd name="T71" fmla="*/ 60 h 159"/>
              <a:gd name="T72" fmla="*/ 93 w 160"/>
              <a:gd name="T73" fmla="*/ 60 h 159"/>
              <a:gd name="T74" fmla="*/ 66 w 160"/>
              <a:gd name="T75" fmla="*/ 60 h 159"/>
              <a:gd name="T76" fmla="*/ 54 w 160"/>
              <a:gd name="T77" fmla="*/ 73 h 159"/>
              <a:gd name="T78" fmla="*/ 36 w 160"/>
              <a:gd name="T79" fmla="*/ 82 h 159"/>
              <a:gd name="T80" fmla="*/ 117 w 160"/>
              <a:gd name="T81" fmla="*/ 79 h 159"/>
              <a:gd name="T82" fmla="*/ 107 w 160"/>
              <a:gd name="T83" fmla="*/ 102 h 159"/>
              <a:gd name="T84" fmla="*/ 117 w 160"/>
              <a:gd name="T85" fmla="*/ 7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59">
                <a:moveTo>
                  <a:pt x="58" y="37"/>
                </a:moveTo>
                <a:cubicBezTo>
                  <a:pt x="57" y="41"/>
                  <a:pt x="57" y="44"/>
                  <a:pt x="60" y="48"/>
                </a:cubicBezTo>
                <a:cubicBezTo>
                  <a:pt x="62" y="50"/>
                  <a:pt x="64" y="50"/>
                  <a:pt x="66" y="50"/>
                </a:cubicBezTo>
                <a:cubicBezTo>
                  <a:pt x="68" y="50"/>
                  <a:pt x="69" y="50"/>
                  <a:pt x="71" y="50"/>
                </a:cubicBezTo>
                <a:cubicBezTo>
                  <a:pt x="73" y="53"/>
                  <a:pt x="75" y="56"/>
                  <a:pt x="80" y="56"/>
                </a:cubicBezTo>
                <a:cubicBezTo>
                  <a:pt x="85" y="56"/>
                  <a:pt x="87" y="53"/>
                  <a:pt x="89" y="50"/>
                </a:cubicBezTo>
                <a:cubicBezTo>
                  <a:pt x="90" y="50"/>
                  <a:pt x="92" y="50"/>
                  <a:pt x="93" y="50"/>
                </a:cubicBezTo>
                <a:cubicBezTo>
                  <a:pt x="95" y="50"/>
                  <a:pt x="97" y="50"/>
                  <a:pt x="99" y="48"/>
                </a:cubicBezTo>
                <a:cubicBezTo>
                  <a:pt x="103" y="44"/>
                  <a:pt x="102" y="41"/>
                  <a:pt x="101" y="37"/>
                </a:cubicBezTo>
                <a:cubicBezTo>
                  <a:pt x="105" y="34"/>
                  <a:pt x="108" y="32"/>
                  <a:pt x="108" y="28"/>
                </a:cubicBezTo>
                <a:cubicBezTo>
                  <a:pt x="108" y="23"/>
                  <a:pt x="105" y="21"/>
                  <a:pt x="101" y="19"/>
                </a:cubicBezTo>
                <a:cubicBezTo>
                  <a:pt x="103" y="15"/>
                  <a:pt x="103" y="11"/>
                  <a:pt x="99" y="8"/>
                </a:cubicBezTo>
                <a:cubicBezTo>
                  <a:pt x="97" y="6"/>
                  <a:pt x="95" y="5"/>
                  <a:pt x="93" y="5"/>
                </a:cubicBezTo>
                <a:cubicBezTo>
                  <a:pt x="92" y="5"/>
                  <a:pt x="90" y="6"/>
                  <a:pt x="89" y="6"/>
                </a:cubicBezTo>
                <a:cubicBezTo>
                  <a:pt x="86" y="2"/>
                  <a:pt x="84" y="0"/>
                  <a:pt x="80" y="0"/>
                </a:cubicBezTo>
                <a:cubicBezTo>
                  <a:pt x="75" y="0"/>
                  <a:pt x="73" y="2"/>
                  <a:pt x="71" y="6"/>
                </a:cubicBezTo>
                <a:cubicBezTo>
                  <a:pt x="69" y="6"/>
                  <a:pt x="68" y="5"/>
                  <a:pt x="66" y="5"/>
                </a:cubicBezTo>
                <a:cubicBezTo>
                  <a:pt x="64" y="5"/>
                  <a:pt x="62" y="6"/>
                  <a:pt x="60" y="8"/>
                </a:cubicBezTo>
                <a:cubicBezTo>
                  <a:pt x="57" y="11"/>
                  <a:pt x="57" y="15"/>
                  <a:pt x="58" y="19"/>
                </a:cubicBezTo>
                <a:cubicBezTo>
                  <a:pt x="54" y="21"/>
                  <a:pt x="52" y="23"/>
                  <a:pt x="52" y="28"/>
                </a:cubicBezTo>
                <a:cubicBezTo>
                  <a:pt x="52" y="33"/>
                  <a:pt x="54" y="34"/>
                  <a:pt x="58" y="37"/>
                </a:cubicBezTo>
                <a:close/>
                <a:moveTo>
                  <a:pt x="80" y="19"/>
                </a:moveTo>
                <a:cubicBezTo>
                  <a:pt x="85" y="19"/>
                  <a:pt x="89" y="23"/>
                  <a:pt x="89" y="28"/>
                </a:cubicBezTo>
                <a:cubicBezTo>
                  <a:pt x="89" y="33"/>
                  <a:pt x="85" y="37"/>
                  <a:pt x="80" y="37"/>
                </a:cubicBezTo>
                <a:cubicBezTo>
                  <a:pt x="74" y="37"/>
                  <a:pt x="71" y="33"/>
                  <a:pt x="71" y="28"/>
                </a:cubicBezTo>
                <a:cubicBezTo>
                  <a:pt x="70" y="23"/>
                  <a:pt x="74" y="19"/>
                  <a:pt x="80" y="19"/>
                </a:cubicBezTo>
                <a:close/>
                <a:moveTo>
                  <a:pt x="42" y="69"/>
                </a:moveTo>
                <a:cubicBezTo>
                  <a:pt x="44" y="69"/>
                  <a:pt x="46" y="68"/>
                  <a:pt x="48" y="66"/>
                </a:cubicBezTo>
                <a:cubicBezTo>
                  <a:pt x="52" y="63"/>
                  <a:pt x="51" y="59"/>
                  <a:pt x="50" y="56"/>
                </a:cubicBezTo>
                <a:cubicBezTo>
                  <a:pt x="52" y="54"/>
                  <a:pt x="52" y="54"/>
                  <a:pt x="52" y="54"/>
                </a:cubicBezTo>
                <a:cubicBezTo>
                  <a:pt x="52" y="54"/>
                  <a:pt x="52" y="54"/>
                  <a:pt x="53" y="54"/>
                </a:cubicBezTo>
                <a:cubicBezTo>
                  <a:pt x="50" y="50"/>
                  <a:pt x="48" y="46"/>
                  <a:pt x="48" y="41"/>
                </a:cubicBezTo>
                <a:cubicBezTo>
                  <a:pt x="44" y="38"/>
                  <a:pt x="43" y="33"/>
                  <a:pt x="43" y="28"/>
                </a:cubicBezTo>
                <a:cubicBezTo>
                  <a:pt x="43" y="27"/>
                  <a:pt x="43" y="26"/>
                  <a:pt x="43" y="25"/>
                </a:cubicBezTo>
                <a:cubicBezTo>
                  <a:pt x="42" y="24"/>
                  <a:pt x="42" y="24"/>
                  <a:pt x="41" y="24"/>
                </a:cubicBezTo>
                <a:cubicBezTo>
                  <a:pt x="40" y="24"/>
                  <a:pt x="40" y="25"/>
                  <a:pt x="38" y="25"/>
                </a:cubicBezTo>
                <a:cubicBezTo>
                  <a:pt x="35" y="21"/>
                  <a:pt x="33" y="19"/>
                  <a:pt x="29" y="19"/>
                </a:cubicBezTo>
                <a:cubicBezTo>
                  <a:pt x="24" y="19"/>
                  <a:pt x="22" y="21"/>
                  <a:pt x="20" y="25"/>
                </a:cubicBezTo>
                <a:cubicBezTo>
                  <a:pt x="18" y="25"/>
                  <a:pt x="17" y="25"/>
                  <a:pt x="15" y="25"/>
                </a:cubicBezTo>
                <a:cubicBezTo>
                  <a:pt x="13" y="25"/>
                  <a:pt x="11" y="25"/>
                  <a:pt x="9" y="27"/>
                </a:cubicBezTo>
                <a:cubicBezTo>
                  <a:pt x="5" y="31"/>
                  <a:pt x="6" y="34"/>
                  <a:pt x="7" y="38"/>
                </a:cubicBezTo>
                <a:cubicBezTo>
                  <a:pt x="3" y="40"/>
                  <a:pt x="0" y="42"/>
                  <a:pt x="0" y="47"/>
                </a:cubicBezTo>
                <a:cubicBezTo>
                  <a:pt x="0" y="52"/>
                  <a:pt x="2" y="53"/>
                  <a:pt x="6" y="56"/>
                </a:cubicBezTo>
                <a:cubicBezTo>
                  <a:pt x="5" y="60"/>
                  <a:pt x="5" y="63"/>
                  <a:pt x="9" y="66"/>
                </a:cubicBezTo>
                <a:cubicBezTo>
                  <a:pt x="11" y="68"/>
                  <a:pt x="13" y="69"/>
                  <a:pt x="15" y="69"/>
                </a:cubicBezTo>
                <a:cubicBezTo>
                  <a:pt x="16" y="69"/>
                  <a:pt x="18" y="69"/>
                  <a:pt x="20" y="68"/>
                </a:cubicBezTo>
                <a:cubicBezTo>
                  <a:pt x="22" y="72"/>
                  <a:pt x="24" y="75"/>
                  <a:pt x="28" y="75"/>
                </a:cubicBezTo>
                <a:cubicBezTo>
                  <a:pt x="33" y="75"/>
                  <a:pt x="35" y="72"/>
                  <a:pt x="37" y="68"/>
                </a:cubicBezTo>
                <a:cubicBezTo>
                  <a:pt x="39" y="69"/>
                  <a:pt x="41" y="69"/>
                  <a:pt x="42" y="69"/>
                </a:cubicBezTo>
                <a:close/>
                <a:moveTo>
                  <a:pt x="28" y="56"/>
                </a:moveTo>
                <a:cubicBezTo>
                  <a:pt x="23" y="56"/>
                  <a:pt x="19" y="52"/>
                  <a:pt x="19" y="47"/>
                </a:cubicBezTo>
                <a:cubicBezTo>
                  <a:pt x="19" y="41"/>
                  <a:pt x="23" y="37"/>
                  <a:pt x="28" y="37"/>
                </a:cubicBezTo>
                <a:cubicBezTo>
                  <a:pt x="34" y="37"/>
                  <a:pt x="38" y="41"/>
                  <a:pt x="38" y="47"/>
                </a:cubicBezTo>
                <a:cubicBezTo>
                  <a:pt x="38" y="52"/>
                  <a:pt x="34" y="56"/>
                  <a:pt x="28" y="56"/>
                </a:cubicBezTo>
                <a:close/>
                <a:moveTo>
                  <a:pt x="160" y="47"/>
                </a:moveTo>
                <a:cubicBezTo>
                  <a:pt x="159" y="42"/>
                  <a:pt x="157" y="40"/>
                  <a:pt x="153" y="37"/>
                </a:cubicBezTo>
                <a:cubicBezTo>
                  <a:pt x="154" y="33"/>
                  <a:pt x="155" y="30"/>
                  <a:pt x="151" y="27"/>
                </a:cubicBezTo>
                <a:cubicBezTo>
                  <a:pt x="149" y="25"/>
                  <a:pt x="147" y="24"/>
                  <a:pt x="145" y="24"/>
                </a:cubicBezTo>
                <a:cubicBezTo>
                  <a:pt x="143" y="24"/>
                  <a:pt x="142" y="24"/>
                  <a:pt x="140" y="24"/>
                </a:cubicBezTo>
                <a:cubicBezTo>
                  <a:pt x="137" y="21"/>
                  <a:pt x="135" y="18"/>
                  <a:pt x="131" y="18"/>
                </a:cubicBezTo>
                <a:cubicBezTo>
                  <a:pt x="126" y="18"/>
                  <a:pt x="124" y="21"/>
                  <a:pt x="122" y="24"/>
                </a:cubicBezTo>
                <a:cubicBezTo>
                  <a:pt x="119" y="24"/>
                  <a:pt x="118" y="24"/>
                  <a:pt x="117" y="24"/>
                </a:cubicBezTo>
                <a:cubicBezTo>
                  <a:pt x="117" y="24"/>
                  <a:pt x="117" y="24"/>
                  <a:pt x="117" y="24"/>
                </a:cubicBezTo>
                <a:cubicBezTo>
                  <a:pt x="117" y="25"/>
                  <a:pt x="117" y="26"/>
                  <a:pt x="117" y="27"/>
                </a:cubicBezTo>
                <a:cubicBezTo>
                  <a:pt x="117" y="32"/>
                  <a:pt x="116" y="37"/>
                  <a:pt x="112" y="41"/>
                </a:cubicBezTo>
                <a:cubicBezTo>
                  <a:pt x="112" y="46"/>
                  <a:pt x="110" y="50"/>
                  <a:pt x="107" y="53"/>
                </a:cubicBezTo>
                <a:cubicBezTo>
                  <a:pt x="107" y="54"/>
                  <a:pt x="107" y="54"/>
                  <a:pt x="107" y="54"/>
                </a:cubicBezTo>
                <a:cubicBezTo>
                  <a:pt x="109" y="55"/>
                  <a:pt x="109" y="55"/>
                  <a:pt x="109" y="55"/>
                </a:cubicBezTo>
                <a:cubicBezTo>
                  <a:pt x="109" y="60"/>
                  <a:pt x="108" y="63"/>
                  <a:pt x="112" y="66"/>
                </a:cubicBezTo>
                <a:cubicBezTo>
                  <a:pt x="114" y="68"/>
                  <a:pt x="116" y="69"/>
                  <a:pt x="118" y="69"/>
                </a:cubicBezTo>
                <a:cubicBezTo>
                  <a:pt x="119" y="69"/>
                  <a:pt x="121" y="69"/>
                  <a:pt x="123" y="68"/>
                </a:cubicBezTo>
                <a:cubicBezTo>
                  <a:pt x="125" y="72"/>
                  <a:pt x="127" y="75"/>
                  <a:pt x="132" y="75"/>
                </a:cubicBezTo>
                <a:cubicBezTo>
                  <a:pt x="136" y="75"/>
                  <a:pt x="138" y="72"/>
                  <a:pt x="140" y="68"/>
                </a:cubicBezTo>
                <a:cubicBezTo>
                  <a:pt x="142" y="69"/>
                  <a:pt x="144" y="69"/>
                  <a:pt x="145" y="69"/>
                </a:cubicBezTo>
                <a:cubicBezTo>
                  <a:pt x="147" y="69"/>
                  <a:pt x="149" y="68"/>
                  <a:pt x="151" y="66"/>
                </a:cubicBezTo>
                <a:cubicBezTo>
                  <a:pt x="155" y="63"/>
                  <a:pt x="154" y="59"/>
                  <a:pt x="154" y="55"/>
                </a:cubicBezTo>
                <a:cubicBezTo>
                  <a:pt x="157" y="53"/>
                  <a:pt x="160" y="51"/>
                  <a:pt x="160" y="47"/>
                </a:cubicBezTo>
                <a:close/>
                <a:moveTo>
                  <a:pt x="132" y="56"/>
                </a:moveTo>
                <a:cubicBezTo>
                  <a:pt x="126" y="56"/>
                  <a:pt x="122" y="52"/>
                  <a:pt x="122" y="47"/>
                </a:cubicBezTo>
                <a:cubicBezTo>
                  <a:pt x="122" y="41"/>
                  <a:pt x="126" y="37"/>
                  <a:pt x="132" y="37"/>
                </a:cubicBezTo>
                <a:cubicBezTo>
                  <a:pt x="137" y="37"/>
                  <a:pt x="141" y="41"/>
                  <a:pt x="141" y="47"/>
                </a:cubicBezTo>
                <a:cubicBezTo>
                  <a:pt x="141" y="52"/>
                  <a:pt x="137" y="56"/>
                  <a:pt x="132" y="56"/>
                </a:cubicBezTo>
                <a:close/>
                <a:moveTo>
                  <a:pt x="108" y="131"/>
                </a:moveTo>
                <a:cubicBezTo>
                  <a:pt x="53" y="131"/>
                  <a:pt x="53" y="131"/>
                  <a:pt x="53" y="131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38" y="153"/>
                  <a:pt x="38" y="156"/>
                  <a:pt x="40" y="157"/>
                </a:cubicBezTo>
                <a:cubicBezTo>
                  <a:pt x="40" y="158"/>
                  <a:pt x="41" y="159"/>
                  <a:pt x="42" y="159"/>
                </a:cubicBezTo>
                <a:cubicBezTo>
                  <a:pt x="43" y="159"/>
                  <a:pt x="44" y="159"/>
                  <a:pt x="45" y="158"/>
                </a:cubicBezTo>
                <a:cubicBezTo>
                  <a:pt x="54" y="153"/>
                  <a:pt x="54" y="153"/>
                  <a:pt x="54" y="153"/>
                </a:cubicBezTo>
                <a:cubicBezTo>
                  <a:pt x="56" y="152"/>
                  <a:pt x="59" y="152"/>
                  <a:pt x="61" y="152"/>
                </a:cubicBezTo>
                <a:cubicBezTo>
                  <a:pt x="64" y="152"/>
                  <a:pt x="66" y="152"/>
                  <a:pt x="68" y="153"/>
                </a:cubicBezTo>
                <a:cubicBezTo>
                  <a:pt x="72" y="155"/>
                  <a:pt x="76" y="156"/>
                  <a:pt x="80" y="156"/>
                </a:cubicBezTo>
                <a:cubicBezTo>
                  <a:pt x="84" y="156"/>
                  <a:pt x="88" y="155"/>
                  <a:pt x="91" y="153"/>
                </a:cubicBezTo>
                <a:cubicBezTo>
                  <a:pt x="94" y="152"/>
                  <a:pt x="96" y="152"/>
                  <a:pt x="99" y="152"/>
                </a:cubicBezTo>
                <a:cubicBezTo>
                  <a:pt x="101" y="152"/>
                  <a:pt x="104" y="152"/>
                  <a:pt x="106" y="153"/>
                </a:cubicBezTo>
                <a:cubicBezTo>
                  <a:pt x="116" y="158"/>
                  <a:pt x="116" y="158"/>
                  <a:pt x="116" y="158"/>
                </a:cubicBezTo>
                <a:cubicBezTo>
                  <a:pt x="116" y="159"/>
                  <a:pt x="117" y="159"/>
                  <a:pt x="118" y="159"/>
                </a:cubicBezTo>
                <a:cubicBezTo>
                  <a:pt x="119" y="159"/>
                  <a:pt x="120" y="158"/>
                  <a:pt x="121" y="157"/>
                </a:cubicBezTo>
                <a:cubicBezTo>
                  <a:pt x="123" y="156"/>
                  <a:pt x="123" y="153"/>
                  <a:pt x="122" y="152"/>
                </a:cubicBezTo>
                <a:lnTo>
                  <a:pt x="108" y="131"/>
                </a:lnTo>
                <a:close/>
                <a:moveTo>
                  <a:pt x="103" y="121"/>
                </a:moveTo>
                <a:cubicBezTo>
                  <a:pt x="103" y="112"/>
                  <a:pt x="103" y="112"/>
                  <a:pt x="103" y="112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57" y="121"/>
                  <a:pt x="57" y="121"/>
                  <a:pt x="57" y="121"/>
                </a:cubicBezTo>
                <a:lnTo>
                  <a:pt x="103" y="121"/>
                </a:lnTo>
                <a:close/>
                <a:moveTo>
                  <a:pt x="86" y="103"/>
                </a:moveTo>
                <a:cubicBezTo>
                  <a:pt x="99" y="65"/>
                  <a:pt x="99" y="65"/>
                  <a:pt x="99" y="65"/>
                </a:cubicBezTo>
                <a:cubicBezTo>
                  <a:pt x="100" y="63"/>
                  <a:pt x="99" y="61"/>
                  <a:pt x="99" y="60"/>
                </a:cubicBezTo>
                <a:cubicBezTo>
                  <a:pt x="98" y="59"/>
                  <a:pt x="98" y="59"/>
                  <a:pt x="98" y="59"/>
                </a:cubicBezTo>
                <a:cubicBezTo>
                  <a:pt x="97" y="60"/>
                  <a:pt x="95" y="60"/>
                  <a:pt x="93" y="60"/>
                </a:cubicBezTo>
                <a:cubicBezTo>
                  <a:pt x="93" y="60"/>
                  <a:pt x="93" y="60"/>
                  <a:pt x="93" y="60"/>
                </a:cubicBezTo>
                <a:cubicBezTo>
                  <a:pt x="90" y="63"/>
                  <a:pt x="86" y="66"/>
                  <a:pt x="80" y="66"/>
                </a:cubicBezTo>
                <a:cubicBezTo>
                  <a:pt x="73" y="66"/>
                  <a:pt x="69" y="63"/>
                  <a:pt x="66" y="60"/>
                </a:cubicBezTo>
                <a:cubicBezTo>
                  <a:pt x="66" y="60"/>
                  <a:pt x="66" y="60"/>
                  <a:pt x="66" y="60"/>
                </a:cubicBezTo>
                <a:cubicBezTo>
                  <a:pt x="64" y="60"/>
                  <a:pt x="63" y="59"/>
                  <a:pt x="61" y="59"/>
                </a:cubicBezTo>
                <a:cubicBezTo>
                  <a:pt x="59" y="60"/>
                  <a:pt x="59" y="60"/>
                  <a:pt x="59" y="60"/>
                </a:cubicBezTo>
                <a:cubicBezTo>
                  <a:pt x="59" y="64"/>
                  <a:pt x="59" y="69"/>
                  <a:pt x="54" y="73"/>
                </a:cubicBezTo>
                <a:cubicBezTo>
                  <a:pt x="51" y="77"/>
                  <a:pt x="47" y="79"/>
                  <a:pt x="42" y="79"/>
                </a:cubicBezTo>
                <a:cubicBezTo>
                  <a:pt x="41" y="79"/>
                  <a:pt x="41" y="79"/>
                  <a:pt x="41" y="79"/>
                </a:cubicBezTo>
                <a:cubicBezTo>
                  <a:pt x="40" y="80"/>
                  <a:pt x="38" y="81"/>
                  <a:pt x="36" y="82"/>
                </a:cubicBezTo>
                <a:cubicBezTo>
                  <a:pt x="51" y="103"/>
                  <a:pt x="51" y="103"/>
                  <a:pt x="51" y="103"/>
                </a:cubicBezTo>
                <a:lnTo>
                  <a:pt x="86" y="103"/>
                </a:lnTo>
                <a:close/>
                <a:moveTo>
                  <a:pt x="117" y="79"/>
                </a:moveTo>
                <a:cubicBezTo>
                  <a:pt x="113" y="79"/>
                  <a:pt x="109" y="77"/>
                  <a:pt x="106" y="75"/>
                </a:cubicBezTo>
                <a:cubicBezTo>
                  <a:pt x="96" y="102"/>
                  <a:pt x="96" y="102"/>
                  <a:pt x="96" y="102"/>
                </a:cubicBezTo>
                <a:cubicBezTo>
                  <a:pt x="107" y="102"/>
                  <a:pt x="107" y="102"/>
                  <a:pt x="107" y="102"/>
                </a:cubicBezTo>
                <a:cubicBezTo>
                  <a:pt x="123" y="82"/>
                  <a:pt x="123" y="82"/>
                  <a:pt x="123" y="82"/>
                </a:cubicBezTo>
                <a:cubicBezTo>
                  <a:pt x="121" y="81"/>
                  <a:pt x="119" y="80"/>
                  <a:pt x="118" y="79"/>
                </a:cubicBezTo>
                <a:lnTo>
                  <a:pt x="117" y="7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5237FB72-41C8-AEC0-40D5-83928C964FF2}"/>
              </a:ext>
            </a:extLst>
          </p:cNvPr>
          <p:cNvSpPr>
            <a:spLocks noEditPoints="1"/>
          </p:cNvSpPr>
          <p:nvPr/>
        </p:nvSpPr>
        <p:spPr bwMode="auto">
          <a:xfrm>
            <a:off x="9540876" y="5226050"/>
            <a:ext cx="261938" cy="252413"/>
          </a:xfrm>
          <a:custGeom>
            <a:avLst/>
            <a:gdLst>
              <a:gd name="T0" fmla="*/ 37 w 165"/>
              <a:gd name="T1" fmla="*/ 98 h 159"/>
              <a:gd name="T2" fmla="*/ 63 w 165"/>
              <a:gd name="T3" fmla="*/ 66 h 159"/>
              <a:gd name="T4" fmla="*/ 26 w 165"/>
              <a:gd name="T5" fmla="*/ 39 h 159"/>
              <a:gd name="T6" fmla="*/ 10 w 165"/>
              <a:gd name="T7" fmla="*/ 78 h 159"/>
              <a:gd name="T8" fmla="*/ 33 w 165"/>
              <a:gd name="T9" fmla="*/ 100 h 159"/>
              <a:gd name="T10" fmla="*/ 123 w 165"/>
              <a:gd name="T11" fmla="*/ 46 h 159"/>
              <a:gd name="T12" fmla="*/ 103 w 165"/>
              <a:gd name="T13" fmla="*/ 72 h 159"/>
              <a:gd name="T14" fmla="*/ 133 w 165"/>
              <a:gd name="T15" fmla="*/ 100 h 159"/>
              <a:gd name="T16" fmla="*/ 156 w 165"/>
              <a:gd name="T17" fmla="*/ 78 h 159"/>
              <a:gd name="T18" fmla="*/ 139 w 165"/>
              <a:gd name="T19" fmla="*/ 39 h 159"/>
              <a:gd name="T20" fmla="*/ 27 w 165"/>
              <a:gd name="T21" fmla="*/ 159 h 159"/>
              <a:gd name="T22" fmla="*/ 61 w 165"/>
              <a:gd name="T23" fmla="*/ 157 h 159"/>
              <a:gd name="T24" fmla="*/ 59 w 165"/>
              <a:gd name="T25" fmla="*/ 122 h 159"/>
              <a:gd name="T26" fmla="*/ 104 w 165"/>
              <a:gd name="T27" fmla="*/ 86 h 159"/>
              <a:gd name="T28" fmla="*/ 105 w 165"/>
              <a:gd name="T29" fmla="*/ 109 h 159"/>
              <a:gd name="T30" fmla="*/ 104 w 165"/>
              <a:gd name="T31" fmla="*/ 86 h 159"/>
              <a:gd name="T32" fmla="*/ 50 w 165"/>
              <a:gd name="T33" fmla="*/ 98 h 159"/>
              <a:gd name="T34" fmla="*/ 108 w 165"/>
              <a:gd name="T35" fmla="*/ 158 h 159"/>
              <a:gd name="T36" fmla="*/ 142 w 165"/>
              <a:gd name="T37" fmla="*/ 150 h 159"/>
              <a:gd name="T38" fmla="*/ 149 w 165"/>
              <a:gd name="T39" fmla="*/ 19 h 159"/>
              <a:gd name="T40" fmla="*/ 144 w 165"/>
              <a:gd name="T41" fmla="*/ 10 h 159"/>
              <a:gd name="T42" fmla="*/ 162 w 165"/>
              <a:gd name="T43" fmla="*/ 5 h 159"/>
              <a:gd name="T44" fmla="*/ 8 w 165"/>
              <a:gd name="T45" fmla="*/ 0 h 159"/>
              <a:gd name="T46" fmla="*/ 8 w 165"/>
              <a:gd name="T47" fmla="*/ 10 h 159"/>
              <a:gd name="T48" fmla="*/ 22 w 165"/>
              <a:gd name="T49" fmla="*/ 19 h 159"/>
              <a:gd name="T50" fmla="*/ 3 w 165"/>
              <a:gd name="T51" fmla="*/ 33 h 159"/>
              <a:gd name="T52" fmla="*/ 4 w 165"/>
              <a:gd name="T53" fmla="*/ 39 h 159"/>
              <a:gd name="T54" fmla="*/ 50 w 165"/>
              <a:gd name="T55" fmla="*/ 39 h 159"/>
              <a:gd name="T56" fmla="*/ 50 w 165"/>
              <a:gd name="T57" fmla="*/ 33 h 159"/>
              <a:gd name="T58" fmla="*/ 32 w 165"/>
              <a:gd name="T59" fmla="*/ 19 h 159"/>
              <a:gd name="T60" fmla="*/ 135 w 165"/>
              <a:gd name="T61" fmla="*/ 10 h 159"/>
              <a:gd name="T62" fmla="*/ 130 w 165"/>
              <a:gd name="T63" fmla="*/ 19 h 159"/>
              <a:gd name="T64" fmla="*/ 115 w 165"/>
              <a:gd name="T65" fmla="*/ 40 h 159"/>
              <a:gd name="T66" fmla="*/ 139 w 165"/>
              <a:gd name="T67" fmla="*/ 30 h 159"/>
              <a:gd name="T68" fmla="*/ 163 w 165"/>
              <a:gd name="T69" fmla="*/ 40 h 159"/>
              <a:gd name="T70" fmla="*/ 149 w 165"/>
              <a:gd name="T71" fmla="*/ 1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5" h="159">
                <a:moveTo>
                  <a:pt x="33" y="100"/>
                </a:moveTo>
                <a:cubicBezTo>
                  <a:pt x="34" y="100"/>
                  <a:pt x="36" y="99"/>
                  <a:pt x="37" y="98"/>
                </a:cubicBezTo>
                <a:cubicBezTo>
                  <a:pt x="63" y="72"/>
                  <a:pt x="63" y="72"/>
                  <a:pt x="63" y="72"/>
                </a:cubicBezTo>
                <a:cubicBezTo>
                  <a:pt x="65" y="71"/>
                  <a:pt x="65" y="67"/>
                  <a:pt x="63" y="66"/>
                </a:cubicBezTo>
                <a:cubicBezTo>
                  <a:pt x="43" y="46"/>
                  <a:pt x="43" y="46"/>
                  <a:pt x="43" y="46"/>
                </a:cubicBezTo>
                <a:cubicBezTo>
                  <a:pt x="38" y="41"/>
                  <a:pt x="32" y="39"/>
                  <a:pt x="26" y="39"/>
                </a:cubicBezTo>
                <a:cubicBezTo>
                  <a:pt x="20" y="39"/>
                  <a:pt x="14" y="41"/>
                  <a:pt x="10" y="46"/>
                </a:cubicBezTo>
                <a:cubicBezTo>
                  <a:pt x="0" y="55"/>
                  <a:pt x="0" y="70"/>
                  <a:pt x="10" y="78"/>
                </a:cubicBezTo>
                <a:cubicBezTo>
                  <a:pt x="30" y="98"/>
                  <a:pt x="30" y="98"/>
                  <a:pt x="30" y="98"/>
                </a:cubicBezTo>
                <a:cubicBezTo>
                  <a:pt x="31" y="99"/>
                  <a:pt x="32" y="100"/>
                  <a:pt x="33" y="100"/>
                </a:cubicBezTo>
                <a:close/>
                <a:moveTo>
                  <a:pt x="139" y="39"/>
                </a:moveTo>
                <a:cubicBezTo>
                  <a:pt x="133" y="39"/>
                  <a:pt x="127" y="41"/>
                  <a:pt x="123" y="46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1" y="67"/>
                  <a:pt x="101" y="71"/>
                  <a:pt x="103" y="72"/>
                </a:cubicBezTo>
                <a:cubicBezTo>
                  <a:pt x="129" y="98"/>
                  <a:pt x="129" y="98"/>
                  <a:pt x="129" y="98"/>
                </a:cubicBezTo>
                <a:cubicBezTo>
                  <a:pt x="130" y="99"/>
                  <a:pt x="131" y="100"/>
                  <a:pt x="133" y="100"/>
                </a:cubicBezTo>
                <a:cubicBezTo>
                  <a:pt x="134" y="100"/>
                  <a:pt x="135" y="99"/>
                  <a:pt x="136" y="98"/>
                </a:cubicBezTo>
                <a:cubicBezTo>
                  <a:pt x="156" y="78"/>
                  <a:pt x="156" y="78"/>
                  <a:pt x="156" y="78"/>
                </a:cubicBezTo>
                <a:cubicBezTo>
                  <a:pt x="165" y="70"/>
                  <a:pt x="165" y="55"/>
                  <a:pt x="156" y="46"/>
                </a:cubicBezTo>
                <a:cubicBezTo>
                  <a:pt x="151" y="41"/>
                  <a:pt x="145" y="39"/>
                  <a:pt x="139" y="39"/>
                </a:cubicBezTo>
                <a:close/>
                <a:moveTo>
                  <a:pt x="24" y="151"/>
                </a:moveTo>
                <a:cubicBezTo>
                  <a:pt x="20" y="153"/>
                  <a:pt x="23" y="159"/>
                  <a:pt x="27" y="159"/>
                </a:cubicBezTo>
                <a:cubicBezTo>
                  <a:pt x="58" y="159"/>
                  <a:pt x="58" y="159"/>
                  <a:pt x="58" y="159"/>
                </a:cubicBezTo>
                <a:cubicBezTo>
                  <a:pt x="59" y="158"/>
                  <a:pt x="60" y="158"/>
                  <a:pt x="61" y="157"/>
                </a:cubicBezTo>
                <a:cubicBezTo>
                  <a:pt x="76" y="141"/>
                  <a:pt x="76" y="141"/>
                  <a:pt x="76" y="141"/>
                </a:cubicBezTo>
                <a:cubicBezTo>
                  <a:pt x="59" y="122"/>
                  <a:pt x="59" y="122"/>
                  <a:pt x="59" y="122"/>
                </a:cubicBezTo>
                <a:lnTo>
                  <a:pt x="24" y="151"/>
                </a:lnTo>
                <a:close/>
                <a:moveTo>
                  <a:pt x="104" y="86"/>
                </a:moveTo>
                <a:cubicBezTo>
                  <a:pt x="90" y="96"/>
                  <a:pt x="90" y="96"/>
                  <a:pt x="90" y="96"/>
                </a:cubicBezTo>
                <a:cubicBezTo>
                  <a:pt x="105" y="109"/>
                  <a:pt x="105" y="109"/>
                  <a:pt x="105" y="109"/>
                </a:cubicBezTo>
                <a:cubicBezTo>
                  <a:pt x="115" y="98"/>
                  <a:pt x="115" y="98"/>
                  <a:pt x="115" y="98"/>
                </a:cubicBezTo>
                <a:lnTo>
                  <a:pt x="104" y="86"/>
                </a:lnTo>
                <a:close/>
                <a:moveTo>
                  <a:pt x="62" y="85"/>
                </a:moveTo>
                <a:cubicBezTo>
                  <a:pt x="50" y="98"/>
                  <a:pt x="50" y="98"/>
                  <a:pt x="50" y="98"/>
                </a:cubicBezTo>
                <a:cubicBezTo>
                  <a:pt x="104" y="157"/>
                  <a:pt x="104" y="157"/>
                  <a:pt x="104" y="157"/>
                </a:cubicBezTo>
                <a:cubicBezTo>
                  <a:pt x="105" y="158"/>
                  <a:pt x="106" y="158"/>
                  <a:pt x="108" y="158"/>
                </a:cubicBezTo>
                <a:cubicBezTo>
                  <a:pt x="139" y="158"/>
                  <a:pt x="139" y="158"/>
                  <a:pt x="139" y="158"/>
                </a:cubicBezTo>
                <a:cubicBezTo>
                  <a:pt x="143" y="158"/>
                  <a:pt x="145" y="153"/>
                  <a:pt x="142" y="150"/>
                </a:cubicBezTo>
                <a:lnTo>
                  <a:pt x="62" y="85"/>
                </a:lnTo>
                <a:close/>
                <a:moveTo>
                  <a:pt x="149" y="19"/>
                </a:moveTo>
                <a:cubicBezTo>
                  <a:pt x="144" y="19"/>
                  <a:pt x="144" y="19"/>
                  <a:pt x="144" y="19"/>
                </a:cubicBezTo>
                <a:cubicBezTo>
                  <a:pt x="144" y="10"/>
                  <a:pt x="144" y="10"/>
                  <a:pt x="144" y="10"/>
                </a:cubicBezTo>
                <a:cubicBezTo>
                  <a:pt x="158" y="10"/>
                  <a:pt x="158" y="10"/>
                  <a:pt x="158" y="10"/>
                </a:cubicBezTo>
                <a:cubicBezTo>
                  <a:pt x="160" y="10"/>
                  <a:pt x="162" y="7"/>
                  <a:pt x="162" y="5"/>
                </a:cubicBezTo>
                <a:cubicBezTo>
                  <a:pt x="162" y="2"/>
                  <a:pt x="160" y="0"/>
                  <a:pt x="158" y="0"/>
                </a:cubicBezTo>
                <a:cubicBezTo>
                  <a:pt x="8" y="0"/>
                  <a:pt x="8" y="0"/>
                  <a:pt x="8" y="0"/>
                </a:cubicBezTo>
                <a:cubicBezTo>
                  <a:pt x="6" y="0"/>
                  <a:pt x="3" y="2"/>
                  <a:pt x="3" y="5"/>
                </a:cubicBezTo>
                <a:cubicBezTo>
                  <a:pt x="3" y="7"/>
                  <a:pt x="6" y="10"/>
                  <a:pt x="8" y="10"/>
                </a:cubicBezTo>
                <a:cubicBezTo>
                  <a:pt x="22" y="10"/>
                  <a:pt x="22" y="10"/>
                  <a:pt x="22" y="10"/>
                </a:cubicBezTo>
                <a:cubicBezTo>
                  <a:pt x="22" y="19"/>
                  <a:pt x="22" y="19"/>
                  <a:pt x="22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0" y="19"/>
                  <a:pt x="3" y="25"/>
                  <a:pt x="3" y="33"/>
                </a:cubicBezTo>
                <a:cubicBezTo>
                  <a:pt x="3" y="40"/>
                  <a:pt x="3" y="40"/>
                  <a:pt x="3" y="40"/>
                </a:cubicBezTo>
                <a:cubicBezTo>
                  <a:pt x="4" y="39"/>
                  <a:pt x="4" y="39"/>
                  <a:pt x="4" y="39"/>
                </a:cubicBezTo>
                <a:cubicBezTo>
                  <a:pt x="9" y="33"/>
                  <a:pt x="18" y="30"/>
                  <a:pt x="27" y="30"/>
                </a:cubicBezTo>
                <a:cubicBezTo>
                  <a:pt x="36" y="30"/>
                  <a:pt x="44" y="33"/>
                  <a:pt x="50" y="39"/>
                </a:cubicBezTo>
                <a:cubicBezTo>
                  <a:pt x="50" y="40"/>
                  <a:pt x="50" y="40"/>
                  <a:pt x="50" y="40"/>
                </a:cubicBezTo>
                <a:cubicBezTo>
                  <a:pt x="50" y="33"/>
                  <a:pt x="50" y="33"/>
                  <a:pt x="50" y="33"/>
                </a:cubicBezTo>
                <a:cubicBezTo>
                  <a:pt x="50" y="25"/>
                  <a:pt x="44" y="19"/>
                  <a:pt x="36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10"/>
                  <a:pt x="32" y="10"/>
                  <a:pt x="32" y="10"/>
                </a:cubicBezTo>
                <a:cubicBezTo>
                  <a:pt x="135" y="10"/>
                  <a:pt x="135" y="10"/>
                  <a:pt x="135" y="10"/>
                </a:cubicBezTo>
                <a:cubicBezTo>
                  <a:pt x="135" y="19"/>
                  <a:pt x="135" y="19"/>
                  <a:pt x="135" y="19"/>
                </a:cubicBezTo>
                <a:cubicBezTo>
                  <a:pt x="130" y="19"/>
                  <a:pt x="130" y="19"/>
                  <a:pt x="130" y="19"/>
                </a:cubicBezTo>
                <a:cubicBezTo>
                  <a:pt x="122" y="19"/>
                  <a:pt x="115" y="25"/>
                  <a:pt x="115" y="33"/>
                </a:cubicBezTo>
                <a:cubicBezTo>
                  <a:pt x="115" y="40"/>
                  <a:pt x="115" y="40"/>
                  <a:pt x="115" y="40"/>
                </a:cubicBezTo>
                <a:cubicBezTo>
                  <a:pt x="116" y="39"/>
                  <a:pt x="116" y="39"/>
                  <a:pt x="116" y="39"/>
                </a:cubicBezTo>
                <a:cubicBezTo>
                  <a:pt x="122" y="33"/>
                  <a:pt x="130" y="30"/>
                  <a:pt x="139" y="30"/>
                </a:cubicBezTo>
                <a:cubicBezTo>
                  <a:pt x="148" y="30"/>
                  <a:pt x="156" y="33"/>
                  <a:pt x="162" y="39"/>
                </a:cubicBezTo>
                <a:cubicBezTo>
                  <a:pt x="163" y="40"/>
                  <a:pt x="163" y="40"/>
                  <a:pt x="163" y="40"/>
                </a:cubicBezTo>
                <a:cubicBezTo>
                  <a:pt x="163" y="33"/>
                  <a:pt x="163" y="33"/>
                  <a:pt x="163" y="33"/>
                </a:cubicBezTo>
                <a:cubicBezTo>
                  <a:pt x="163" y="25"/>
                  <a:pt x="156" y="19"/>
                  <a:pt x="149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A1CDC7CB-98A9-25A1-5993-119091D68899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5784850"/>
            <a:ext cx="254000" cy="238125"/>
          </a:xfrm>
          <a:custGeom>
            <a:avLst/>
            <a:gdLst>
              <a:gd name="T0" fmla="*/ 108 w 160"/>
              <a:gd name="T1" fmla="*/ 75 h 150"/>
              <a:gd name="T2" fmla="*/ 123 w 160"/>
              <a:gd name="T3" fmla="*/ 61 h 150"/>
              <a:gd name="T4" fmla="*/ 108 w 160"/>
              <a:gd name="T5" fmla="*/ 47 h 150"/>
              <a:gd name="T6" fmla="*/ 95 w 160"/>
              <a:gd name="T7" fmla="*/ 47 h 150"/>
              <a:gd name="T8" fmla="*/ 95 w 160"/>
              <a:gd name="T9" fmla="*/ 61 h 150"/>
              <a:gd name="T10" fmla="*/ 95 w 160"/>
              <a:gd name="T11" fmla="*/ 75 h 150"/>
              <a:gd name="T12" fmla="*/ 108 w 160"/>
              <a:gd name="T13" fmla="*/ 75 h 150"/>
              <a:gd name="T14" fmla="*/ 127 w 160"/>
              <a:gd name="T15" fmla="*/ 0 h 150"/>
              <a:gd name="T16" fmla="*/ 97 w 160"/>
              <a:gd name="T17" fmla="*/ 38 h 150"/>
              <a:gd name="T18" fmla="*/ 108 w 160"/>
              <a:gd name="T19" fmla="*/ 38 h 150"/>
              <a:gd name="T20" fmla="*/ 132 w 160"/>
              <a:gd name="T21" fmla="*/ 61 h 150"/>
              <a:gd name="T22" fmla="*/ 108 w 160"/>
              <a:gd name="T23" fmla="*/ 85 h 150"/>
              <a:gd name="T24" fmla="*/ 97 w 160"/>
              <a:gd name="T25" fmla="*/ 85 h 150"/>
              <a:gd name="T26" fmla="*/ 127 w 160"/>
              <a:gd name="T27" fmla="*/ 122 h 150"/>
              <a:gd name="T28" fmla="*/ 160 w 160"/>
              <a:gd name="T29" fmla="*/ 62 h 150"/>
              <a:gd name="T30" fmla="*/ 127 w 160"/>
              <a:gd name="T31" fmla="*/ 0 h 150"/>
              <a:gd name="T32" fmla="*/ 67 w 160"/>
              <a:gd name="T33" fmla="*/ 108 h 150"/>
              <a:gd name="T34" fmla="*/ 62 w 160"/>
              <a:gd name="T35" fmla="*/ 112 h 150"/>
              <a:gd name="T36" fmla="*/ 57 w 160"/>
              <a:gd name="T37" fmla="*/ 112 h 150"/>
              <a:gd name="T38" fmla="*/ 57 w 160"/>
              <a:gd name="T39" fmla="*/ 103 h 150"/>
              <a:gd name="T40" fmla="*/ 56 w 160"/>
              <a:gd name="T41" fmla="*/ 103 h 150"/>
              <a:gd name="T42" fmla="*/ 52 w 160"/>
              <a:gd name="T43" fmla="*/ 103 h 150"/>
              <a:gd name="T44" fmla="*/ 29 w 160"/>
              <a:gd name="T45" fmla="*/ 103 h 150"/>
              <a:gd name="T46" fmla="*/ 29 w 160"/>
              <a:gd name="T47" fmla="*/ 136 h 150"/>
              <a:gd name="T48" fmla="*/ 43 w 160"/>
              <a:gd name="T49" fmla="*/ 150 h 150"/>
              <a:gd name="T50" fmla="*/ 57 w 160"/>
              <a:gd name="T51" fmla="*/ 136 h 150"/>
              <a:gd name="T52" fmla="*/ 57 w 160"/>
              <a:gd name="T53" fmla="*/ 122 h 150"/>
              <a:gd name="T54" fmla="*/ 62 w 160"/>
              <a:gd name="T55" fmla="*/ 122 h 150"/>
              <a:gd name="T56" fmla="*/ 76 w 160"/>
              <a:gd name="T57" fmla="*/ 109 h 150"/>
              <a:gd name="T58" fmla="*/ 67 w 160"/>
              <a:gd name="T59" fmla="*/ 105 h 150"/>
              <a:gd name="T60" fmla="*/ 67 w 160"/>
              <a:gd name="T61" fmla="*/ 108 h 150"/>
              <a:gd name="T62" fmla="*/ 101 w 160"/>
              <a:gd name="T63" fmla="*/ 10 h 150"/>
              <a:gd name="T64" fmla="*/ 84 w 160"/>
              <a:gd name="T65" fmla="*/ 20 h 150"/>
              <a:gd name="T66" fmla="*/ 54 w 160"/>
              <a:gd name="T67" fmla="*/ 28 h 150"/>
              <a:gd name="T68" fmla="*/ 38 w 160"/>
              <a:gd name="T69" fmla="*/ 61 h 150"/>
              <a:gd name="T70" fmla="*/ 54 w 160"/>
              <a:gd name="T71" fmla="*/ 94 h 150"/>
              <a:gd name="T72" fmla="*/ 84 w 160"/>
              <a:gd name="T73" fmla="*/ 102 h 150"/>
              <a:gd name="T74" fmla="*/ 101 w 160"/>
              <a:gd name="T75" fmla="*/ 112 h 150"/>
              <a:gd name="T76" fmla="*/ 85 w 160"/>
              <a:gd name="T77" fmla="*/ 61 h 150"/>
              <a:gd name="T78" fmla="*/ 101 w 160"/>
              <a:gd name="T79" fmla="*/ 10 h 150"/>
              <a:gd name="T80" fmla="*/ 40 w 160"/>
              <a:gd name="T81" fmla="*/ 94 h 150"/>
              <a:gd name="T82" fmla="*/ 28 w 160"/>
              <a:gd name="T83" fmla="*/ 61 h 150"/>
              <a:gd name="T84" fmla="*/ 40 w 160"/>
              <a:gd name="T85" fmla="*/ 28 h 150"/>
              <a:gd name="T86" fmla="*/ 35 w 160"/>
              <a:gd name="T87" fmla="*/ 28 h 150"/>
              <a:gd name="T88" fmla="*/ 0 w 160"/>
              <a:gd name="T89" fmla="*/ 59 h 150"/>
              <a:gd name="T90" fmla="*/ 33 w 160"/>
              <a:gd name="T91" fmla="*/ 94 h 150"/>
              <a:gd name="T92" fmla="*/ 40 w 160"/>
              <a:gd name="T93" fmla="*/ 94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50">
                <a:moveTo>
                  <a:pt x="108" y="75"/>
                </a:moveTo>
                <a:cubicBezTo>
                  <a:pt x="116" y="75"/>
                  <a:pt x="123" y="69"/>
                  <a:pt x="123" y="61"/>
                </a:cubicBezTo>
                <a:cubicBezTo>
                  <a:pt x="123" y="54"/>
                  <a:pt x="117" y="47"/>
                  <a:pt x="108" y="47"/>
                </a:cubicBezTo>
                <a:cubicBezTo>
                  <a:pt x="95" y="47"/>
                  <a:pt x="95" y="47"/>
                  <a:pt x="95" y="47"/>
                </a:cubicBezTo>
                <a:cubicBezTo>
                  <a:pt x="95" y="52"/>
                  <a:pt x="95" y="57"/>
                  <a:pt x="95" y="61"/>
                </a:cubicBezTo>
                <a:cubicBezTo>
                  <a:pt x="95" y="66"/>
                  <a:pt x="95" y="70"/>
                  <a:pt x="95" y="75"/>
                </a:cubicBezTo>
                <a:lnTo>
                  <a:pt x="108" y="75"/>
                </a:lnTo>
                <a:close/>
                <a:moveTo>
                  <a:pt x="127" y="0"/>
                </a:moveTo>
                <a:cubicBezTo>
                  <a:pt x="113" y="0"/>
                  <a:pt x="102" y="16"/>
                  <a:pt x="97" y="38"/>
                </a:cubicBezTo>
                <a:cubicBezTo>
                  <a:pt x="108" y="38"/>
                  <a:pt x="108" y="38"/>
                  <a:pt x="108" y="38"/>
                </a:cubicBezTo>
                <a:cubicBezTo>
                  <a:pt x="122" y="38"/>
                  <a:pt x="132" y="48"/>
                  <a:pt x="132" y="61"/>
                </a:cubicBezTo>
                <a:cubicBezTo>
                  <a:pt x="132" y="74"/>
                  <a:pt x="122" y="85"/>
                  <a:pt x="108" y="85"/>
                </a:cubicBezTo>
                <a:cubicBezTo>
                  <a:pt x="97" y="85"/>
                  <a:pt x="97" y="85"/>
                  <a:pt x="97" y="85"/>
                </a:cubicBezTo>
                <a:cubicBezTo>
                  <a:pt x="102" y="107"/>
                  <a:pt x="113" y="122"/>
                  <a:pt x="127" y="122"/>
                </a:cubicBezTo>
                <a:cubicBezTo>
                  <a:pt x="145" y="122"/>
                  <a:pt x="160" y="95"/>
                  <a:pt x="160" y="62"/>
                </a:cubicBezTo>
                <a:cubicBezTo>
                  <a:pt x="160" y="28"/>
                  <a:pt x="145" y="0"/>
                  <a:pt x="127" y="0"/>
                </a:cubicBezTo>
                <a:close/>
                <a:moveTo>
                  <a:pt x="67" y="108"/>
                </a:moveTo>
                <a:cubicBezTo>
                  <a:pt x="67" y="110"/>
                  <a:pt x="64" y="112"/>
                  <a:pt x="62" y="112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57" y="103"/>
                  <a:pt x="57" y="103"/>
                  <a:pt x="57" y="103"/>
                </a:cubicBezTo>
                <a:cubicBezTo>
                  <a:pt x="57" y="103"/>
                  <a:pt x="56" y="103"/>
                  <a:pt x="56" y="103"/>
                </a:cubicBezTo>
                <a:cubicBezTo>
                  <a:pt x="54" y="103"/>
                  <a:pt x="53" y="103"/>
                  <a:pt x="52" y="103"/>
                </a:cubicBezTo>
                <a:cubicBezTo>
                  <a:pt x="29" y="103"/>
                  <a:pt x="29" y="103"/>
                  <a:pt x="29" y="103"/>
                </a:cubicBezTo>
                <a:cubicBezTo>
                  <a:pt x="29" y="136"/>
                  <a:pt x="29" y="136"/>
                  <a:pt x="29" y="136"/>
                </a:cubicBezTo>
                <a:cubicBezTo>
                  <a:pt x="29" y="143"/>
                  <a:pt x="35" y="150"/>
                  <a:pt x="43" y="150"/>
                </a:cubicBezTo>
                <a:cubicBezTo>
                  <a:pt x="51" y="150"/>
                  <a:pt x="57" y="144"/>
                  <a:pt x="57" y="136"/>
                </a:cubicBezTo>
                <a:cubicBezTo>
                  <a:pt x="57" y="122"/>
                  <a:pt x="57" y="122"/>
                  <a:pt x="57" y="122"/>
                </a:cubicBezTo>
                <a:cubicBezTo>
                  <a:pt x="62" y="122"/>
                  <a:pt x="62" y="122"/>
                  <a:pt x="62" y="122"/>
                </a:cubicBezTo>
                <a:cubicBezTo>
                  <a:pt x="70" y="122"/>
                  <a:pt x="75" y="116"/>
                  <a:pt x="76" y="109"/>
                </a:cubicBezTo>
                <a:cubicBezTo>
                  <a:pt x="73" y="107"/>
                  <a:pt x="70" y="106"/>
                  <a:pt x="67" y="105"/>
                </a:cubicBezTo>
                <a:lnTo>
                  <a:pt x="67" y="108"/>
                </a:lnTo>
                <a:close/>
                <a:moveTo>
                  <a:pt x="101" y="10"/>
                </a:moveTo>
                <a:cubicBezTo>
                  <a:pt x="84" y="20"/>
                  <a:pt x="84" y="20"/>
                  <a:pt x="84" y="20"/>
                </a:cubicBezTo>
                <a:cubicBezTo>
                  <a:pt x="76" y="25"/>
                  <a:pt x="65" y="28"/>
                  <a:pt x="54" y="28"/>
                </a:cubicBezTo>
                <a:cubicBezTo>
                  <a:pt x="44" y="36"/>
                  <a:pt x="38" y="47"/>
                  <a:pt x="38" y="61"/>
                </a:cubicBezTo>
                <a:cubicBezTo>
                  <a:pt x="38" y="74"/>
                  <a:pt x="44" y="86"/>
                  <a:pt x="54" y="94"/>
                </a:cubicBezTo>
                <a:cubicBezTo>
                  <a:pt x="65" y="94"/>
                  <a:pt x="76" y="97"/>
                  <a:pt x="84" y="102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91" y="101"/>
                  <a:pt x="85" y="82"/>
                  <a:pt x="85" y="61"/>
                </a:cubicBezTo>
                <a:cubicBezTo>
                  <a:pt x="85" y="40"/>
                  <a:pt x="92" y="20"/>
                  <a:pt x="101" y="10"/>
                </a:cubicBezTo>
                <a:close/>
                <a:moveTo>
                  <a:pt x="40" y="94"/>
                </a:moveTo>
                <a:cubicBezTo>
                  <a:pt x="33" y="85"/>
                  <a:pt x="28" y="74"/>
                  <a:pt x="28" y="61"/>
                </a:cubicBezTo>
                <a:cubicBezTo>
                  <a:pt x="28" y="48"/>
                  <a:pt x="33" y="37"/>
                  <a:pt x="40" y="28"/>
                </a:cubicBezTo>
                <a:cubicBezTo>
                  <a:pt x="35" y="28"/>
                  <a:pt x="35" y="28"/>
                  <a:pt x="35" y="28"/>
                </a:cubicBezTo>
                <a:cubicBezTo>
                  <a:pt x="16" y="28"/>
                  <a:pt x="1" y="42"/>
                  <a:pt x="0" y="59"/>
                </a:cubicBezTo>
                <a:cubicBezTo>
                  <a:pt x="0" y="79"/>
                  <a:pt x="15" y="94"/>
                  <a:pt x="33" y="94"/>
                </a:cubicBezTo>
                <a:lnTo>
                  <a:pt x="40" y="9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186">
            <a:extLst>
              <a:ext uri="{FF2B5EF4-FFF2-40B4-BE49-F238E27FC236}">
                <a16:creationId xmlns:a16="http://schemas.microsoft.com/office/drawing/2014/main" id="{4AD13E08-641F-E5AF-53DF-47F8E1C866AB}"/>
              </a:ext>
            </a:extLst>
          </p:cNvPr>
          <p:cNvSpPr>
            <a:spLocks noEditPoints="1"/>
          </p:cNvSpPr>
          <p:nvPr/>
        </p:nvSpPr>
        <p:spPr bwMode="auto">
          <a:xfrm>
            <a:off x="4056063" y="5226050"/>
            <a:ext cx="222250" cy="254000"/>
          </a:xfrm>
          <a:custGeom>
            <a:avLst/>
            <a:gdLst>
              <a:gd name="T0" fmla="*/ 69 w 140"/>
              <a:gd name="T1" fmla="*/ 94 h 160"/>
              <a:gd name="T2" fmla="*/ 32 w 140"/>
              <a:gd name="T3" fmla="*/ 94 h 160"/>
              <a:gd name="T4" fmla="*/ 83 w 140"/>
              <a:gd name="T5" fmla="*/ 47 h 160"/>
              <a:gd name="T6" fmla="*/ 74 w 140"/>
              <a:gd name="T7" fmla="*/ 47 h 160"/>
              <a:gd name="T8" fmla="*/ 76 w 140"/>
              <a:gd name="T9" fmla="*/ 89 h 160"/>
              <a:gd name="T10" fmla="*/ 105 w 140"/>
              <a:gd name="T11" fmla="*/ 94 h 160"/>
              <a:gd name="T12" fmla="*/ 76 w 140"/>
              <a:gd name="T13" fmla="*/ 89 h 160"/>
              <a:gd name="T14" fmla="*/ 54 w 140"/>
              <a:gd name="T15" fmla="*/ 58 h 160"/>
              <a:gd name="T16" fmla="*/ 85 w 140"/>
              <a:gd name="T17" fmla="*/ 67 h 160"/>
              <a:gd name="T18" fmla="*/ 91 w 140"/>
              <a:gd name="T19" fmla="*/ 67 h 160"/>
              <a:gd name="T20" fmla="*/ 111 w 140"/>
              <a:gd name="T21" fmla="*/ 18 h 160"/>
              <a:gd name="T22" fmla="*/ 27 w 140"/>
              <a:gd name="T23" fmla="*/ 85 h 160"/>
              <a:gd name="T24" fmla="*/ 50 w 140"/>
              <a:gd name="T25" fmla="*/ 57 h 160"/>
              <a:gd name="T26" fmla="*/ 93 w 140"/>
              <a:gd name="T27" fmla="*/ 47 h 160"/>
              <a:gd name="T28" fmla="*/ 64 w 140"/>
              <a:gd name="T29" fmla="*/ 47 h 160"/>
              <a:gd name="T30" fmla="*/ 126 w 140"/>
              <a:gd name="T31" fmla="*/ 19 h 160"/>
              <a:gd name="T32" fmla="*/ 121 w 140"/>
              <a:gd name="T33" fmla="*/ 99 h 160"/>
              <a:gd name="T34" fmla="*/ 23 w 140"/>
              <a:gd name="T35" fmla="*/ 104 h 160"/>
              <a:gd name="T36" fmla="*/ 18 w 140"/>
              <a:gd name="T37" fmla="*/ 19 h 160"/>
              <a:gd name="T38" fmla="*/ 0 w 140"/>
              <a:gd name="T39" fmla="*/ 33 h 160"/>
              <a:gd name="T40" fmla="*/ 14 w 140"/>
              <a:gd name="T41" fmla="*/ 123 h 160"/>
              <a:gd name="T42" fmla="*/ 140 w 140"/>
              <a:gd name="T43" fmla="*/ 109 h 160"/>
              <a:gd name="T44" fmla="*/ 126 w 140"/>
              <a:gd name="T45" fmla="*/ 19 h 160"/>
              <a:gd name="T46" fmla="*/ 55 w 140"/>
              <a:gd name="T47" fmla="*/ 0 h 160"/>
              <a:gd name="T48" fmla="*/ 92 w 140"/>
              <a:gd name="T49" fmla="*/ 10 h 160"/>
              <a:gd name="T50" fmla="*/ 17 w 140"/>
              <a:gd name="T51" fmla="*/ 151 h 160"/>
              <a:gd name="T52" fmla="*/ 37 w 140"/>
              <a:gd name="T53" fmla="*/ 151 h 160"/>
              <a:gd name="T54" fmla="*/ 17 w 140"/>
              <a:gd name="T55" fmla="*/ 132 h 160"/>
              <a:gd name="T56" fmla="*/ 102 w 140"/>
              <a:gd name="T57" fmla="*/ 151 h 160"/>
              <a:gd name="T58" fmla="*/ 121 w 140"/>
              <a:gd name="T59" fmla="*/ 151 h 160"/>
              <a:gd name="T60" fmla="*/ 102 w 140"/>
              <a:gd name="T61" fmla="*/ 132 h 160"/>
              <a:gd name="T62" fmla="*/ 46 w 140"/>
              <a:gd name="T63" fmla="*/ 141 h 160"/>
              <a:gd name="T64" fmla="*/ 92 w 140"/>
              <a:gd name="T65" fmla="*/ 132 h 160"/>
              <a:gd name="T66" fmla="*/ 46 w 140"/>
              <a:gd name="T67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0" h="160">
                <a:moveTo>
                  <a:pt x="32" y="94"/>
                </a:moveTo>
                <a:cubicBezTo>
                  <a:pt x="69" y="94"/>
                  <a:pt x="69" y="94"/>
                  <a:pt x="69" y="94"/>
                </a:cubicBezTo>
                <a:cubicBezTo>
                  <a:pt x="51" y="69"/>
                  <a:pt x="51" y="69"/>
                  <a:pt x="51" y="69"/>
                </a:cubicBezTo>
                <a:lnTo>
                  <a:pt x="32" y="94"/>
                </a:lnTo>
                <a:close/>
                <a:moveTo>
                  <a:pt x="79" y="52"/>
                </a:moveTo>
                <a:cubicBezTo>
                  <a:pt x="81" y="52"/>
                  <a:pt x="83" y="49"/>
                  <a:pt x="83" y="47"/>
                </a:cubicBezTo>
                <a:cubicBezTo>
                  <a:pt x="83" y="45"/>
                  <a:pt x="81" y="43"/>
                  <a:pt x="79" y="43"/>
                </a:cubicBezTo>
                <a:cubicBezTo>
                  <a:pt x="77" y="43"/>
                  <a:pt x="74" y="45"/>
                  <a:pt x="74" y="47"/>
                </a:cubicBezTo>
                <a:cubicBezTo>
                  <a:pt x="74" y="49"/>
                  <a:pt x="77" y="52"/>
                  <a:pt x="79" y="52"/>
                </a:cubicBezTo>
                <a:close/>
                <a:moveTo>
                  <a:pt x="76" y="89"/>
                </a:moveTo>
                <a:cubicBezTo>
                  <a:pt x="81" y="94"/>
                  <a:pt x="81" y="94"/>
                  <a:pt x="81" y="94"/>
                </a:cubicBezTo>
                <a:cubicBezTo>
                  <a:pt x="105" y="94"/>
                  <a:pt x="105" y="94"/>
                  <a:pt x="105" y="94"/>
                </a:cubicBezTo>
                <a:cubicBezTo>
                  <a:pt x="88" y="78"/>
                  <a:pt x="88" y="78"/>
                  <a:pt x="88" y="78"/>
                </a:cubicBezTo>
                <a:lnTo>
                  <a:pt x="76" y="89"/>
                </a:lnTo>
                <a:close/>
                <a:moveTo>
                  <a:pt x="50" y="57"/>
                </a:moveTo>
                <a:cubicBezTo>
                  <a:pt x="52" y="57"/>
                  <a:pt x="53" y="57"/>
                  <a:pt x="54" y="58"/>
                </a:cubicBezTo>
                <a:cubicBezTo>
                  <a:pt x="71" y="80"/>
                  <a:pt x="71" y="80"/>
                  <a:pt x="71" y="80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6"/>
                  <a:pt x="87" y="66"/>
                  <a:pt x="88" y="66"/>
                </a:cubicBezTo>
                <a:cubicBezTo>
                  <a:pt x="89" y="66"/>
                  <a:pt x="90" y="66"/>
                  <a:pt x="91" y="67"/>
                </a:cubicBezTo>
                <a:cubicBezTo>
                  <a:pt x="111" y="87"/>
                  <a:pt x="111" y="87"/>
                  <a:pt x="111" y="87"/>
                </a:cubicBezTo>
                <a:cubicBezTo>
                  <a:pt x="111" y="18"/>
                  <a:pt x="111" y="18"/>
                  <a:pt x="111" y="18"/>
                </a:cubicBezTo>
                <a:cubicBezTo>
                  <a:pt x="27" y="18"/>
                  <a:pt x="27" y="18"/>
                  <a:pt x="27" y="18"/>
                </a:cubicBezTo>
                <a:cubicBezTo>
                  <a:pt x="27" y="85"/>
                  <a:pt x="27" y="85"/>
                  <a:pt x="27" y="85"/>
                </a:cubicBezTo>
                <a:cubicBezTo>
                  <a:pt x="46" y="58"/>
                  <a:pt x="46" y="58"/>
                  <a:pt x="46" y="58"/>
                </a:cubicBezTo>
                <a:cubicBezTo>
                  <a:pt x="47" y="57"/>
                  <a:pt x="49" y="57"/>
                  <a:pt x="50" y="57"/>
                </a:cubicBezTo>
                <a:close/>
                <a:moveTo>
                  <a:pt x="79" y="33"/>
                </a:moveTo>
                <a:cubicBezTo>
                  <a:pt x="86" y="33"/>
                  <a:pt x="93" y="39"/>
                  <a:pt x="93" y="47"/>
                </a:cubicBezTo>
                <a:cubicBezTo>
                  <a:pt x="93" y="55"/>
                  <a:pt x="87" y="61"/>
                  <a:pt x="79" y="61"/>
                </a:cubicBezTo>
                <a:cubicBezTo>
                  <a:pt x="71" y="61"/>
                  <a:pt x="64" y="55"/>
                  <a:pt x="64" y="47"/>
                </a:cubicBezTo>
                <a:cubicBezTo>
                  <a:pt x="64" y="39"/>
                  <a:pt x="71" y="33"/>
                  <a:pt x="79" y="33"/>
                </a:cubicBezTo>
                <a:close/>
                <a:moveTo>
                  <a:pt x="126" y="19"/>
                </a:moveTo>
                <a:cubicBezTo>
                  <a:pt x="121" y="19"/>
                  <a:pt x="121" y="19"/>
                  <a:pt x="121" y="19"/>
                </a:cubicBezTo>
                <a:cubicBezTo>
                  <a:pt x="121" y="99"/>
                  <a:pt x="121" y="99"/>
                  <a:pt x="121" y="99"/>
                </a:cubicBezTo>
                <a:cubicBezTo>
                  <a:pt x="121" y="102"/>
                  <a:pt x="119" y="104"/>
                  <a:pt x="117" y="104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20" y="104"/>
                  <a:pt x="18" y="101"/>
                  <a:pt x="18" y="99"/>
                </a:cubicBezTo>
                <a:cubicBezTo>
                  <a:pt x="18" y="19"/>
                  <a:pt x="18" y="19"/>
                  <a:pt x="18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6" y="19"/>
                  <a:pt x="0" y="26"/>
                  <a:pt x="0" y="33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16"/>
                  <a:pt x="6" y="123"/>
                  <a:pt x="14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33" y="123"/>
                  <a:pt x="140" y="116"/>
                  <a:pt x="140" y="109"/>
                </a:cubicBezTo>
                <a:cubicBezTo>
                  <a:pt x="140" y="33"/>
                  <a:pt x="140" y="33"/>
                  <a:pt x="140" y="33"/>
                </a:cubicBezTo>
                <a:cubicBezTo>
                  <a:pt x="139" y="25"/>
                  <a:pt x="133" y="19"/>
                  <a:pt x="126" y="19"/>
                </a:cubicBezTo>
                <a:close/>
                <a:moveTo>
                  <a:pt x="83" y="0"/>
                </a:moveTo>
                <a:cubicBezTo>
                  <a:pt x="55" y="0"/>
                  <a:pt x="55" y="0"/>
                  <a:pt x="55" y="0"/>
                </a:cubicBezTo>
                <a:cubicBezTo>
                  <a:pt x="50" y="0"/>
                  <a:pt x="46" y="4"/>
                  <a:pt x="46" y="10"/>
                </a:cubicBezTo>
                <a:cubicBezTo>
                  <a:pt x="92" y="10"/>
                  <a:pt x="92" y="10"/>
                  <a:pt x="92" y="10"/>
                </a:cubicBezTo>
                <a:cubicBezTo>
                  <a:pt x="92" y="4"/>
                  <a:pt x="89" y="0"/>
                  <a:pt x="83" y="0"/>
                </a:cubicBezTo>
                <a:close/>
                <a:moveTo>
                  <a:pt x="17" y="151"/>
                </a:moveTo>
                <a:cubicBezTo>
                  <a:pt x="17" y="156"/>
                  <a:pt x="21" y="160"/>
                  <a:pt x="27" y="160"/>
                </a:cubicBezTo>
                <a:cubicBezTo>
                  <a:pt x="32" y="160"/>
                  <a:pt x="37" y="156"/>
                  <a:pt x="37" y="151"/>
                </a:cubicBezTo>
                <a:cubicBezTo>
                  <a:pt x="37" y="132"/>
                  <a:pt x="37" y="132"/>
                  <a:pt x="37" y="132"/>
                </a:cubicBezTo>
                <a:cubicBezTo>
                  <a:pt x="17" y="132"/>
                  <a:pt x="17" y="132"/>
                  <a:pt x="17" y="132"/>
                </a:cubicBezTo>
                <a:lnTo>
                  <a:pt x="17" y="151"/>
                </a:lnTo>
                <a:close/>
                <a:moveTo>
                  <a:pt x="102" y="151"/>
                </a:moveTo>
                <a:cubicBezTo>
                  <a:pt x="102" y="156"/>
                  <a:pt x="106" y="160"/>
                  <a:pt x="112" y="160"/>
                </a:cubicBezTo>
                <a:cubicBezTo>
                  <a:pt x="117" y="160"/>
                  <a:pt x="121" y="156"/>
                  <a:pt x="121" y="151"/>
                </a:cubicBezTo>
                <a:cubicBezTo>
                  <a:pt x="121" y="132"/>
                  <a:pt x="121" y="132"/>
                  <a:pt x="121" y="132"/>
                </a:cubicBezTo>
                <a:cubicBezTo>
                  <a:pt x="102" y="132"/>
                  <a:pt x="102" y="132"/>
                  <a:pt x="102" y="132"/>
                </a:cubicBezTo>
                <a:lnTo>
                  <a:pt x="102" y="151"/>
                </a:lnTo>
                <a:close/>
                <a:moveTo>
                  <a:pt x="46" y="141"/>
                </a:moveTo>
                <a:cubicBezTo>
                  <a:pt x="92" y="141"/>
                  <a:pt x="92" y="141"/>
                  <a:pt x="92" y="141"/>
                </a:cubicBezTo>
                <a:cubicBezTo>
                  <a:pt x="92" y="132"/>
                  <a:pt x="92" y="132"/>
                  <a:pt x="92" y="132"/>
                </a:cubicBezTo>
                <a:cubicBezTo>
                  <a:pt x="46" y="132"/>
                  <a:pt x="46" y="132"/>
                  <a:pt x="46" y="132"/>
                </a:cubicBezTo>
                <a:lnTo>
                  <a:pt x="46" y="14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187">
            <a:extLst>
              <a:ext uri="{FF2B5EF4-FFF2-40B4-BE49-F238E27FC236}">
                <a16:creationId xmlns:a16="http://schemas.microsoft.com/office/drawing/2014/main" id="{DF224068-6969-EFA9-102D-43F7E19DA0C2}"/>
              </a:ext>
            </a:extLst>
          </p:cNvPr>
          <p:cNvSpPr>
            <a:spLocks noEditPoints="1"/>
          </p:cNvSpPr>
          <p:nvPr/>
        </p:nvSpPr>
        <p:spPr bwMode="auto">
          <a:xfrm>
            <a:off x="730251" y="5776913"/>
            <a:ext cx="254000" cy="254000"/>
          </a:xfrm>
          <a:custGeom>
            <a:avLst/>
            <a:gdLst>
              <a:gd name="T0" fmla="*/ 28 w 160"/>
              <a:gd name="T1" fmla="*/ 104 h 160"/>
              <a:gd name="T2" fmla="*/ 0 w 160"/>
              <a:gd name="T3" fmla="*/ 132 h 160"/>
              <a:gd name="T4" fmla="*/ 28 w 160"/>
              <a:gd name="T5" fmla="*/ 160 h 160"/>
              <a:gd name="T6" fmla="*/ 56 w 160"/>
              <a:gd name="T7" fmla="*/ 132 h 160"/>
              <a:gd name="T8" fmla="*/ 28 w 160"/>
              <a:gd name="T9" fmla="*/ 104 h 160"/>
              <a:gd name="T10" fmla="*/ 28 w 160"/>
              <a:gd name="T11" fmla="*/ 146 h 160"/>
              <a:gd name="T12" fmla="*/ 14 w 160"/>
              <a:gd name="T13" fmla="*/ 132 h 160"/>
              <a:gd name="T14" fmla="*/ 28 w 160"/>
              <a:gd name="T15" fmla="*/ 118 h 160"/>
              <a:gd name="T16" fmla="*/ 42 w 160"/>
              <a:gd name="T17" fmla="*/ 132 h 160"/>
              <a:gd name="T18" fmla="*/ 28 w 160"/>
              <a:gd name="T19" fmla="*/ 146 h 160"/>
              <a:gd name="T20" fmla="*/ 37 w 160"/>
              <a:gd name="T21" fmla="*/ 19 h 160"/>
              <a:gd name="T22" fmla="*/ 19 w 160"/>
              <a:gd name="T23" fmla="*/ 34 h 160"/>
              <a:gd name="T24" fmla="*/ 3 w 160"/>
              <a:gd name="T25" fmla="*/ 104 h 160"/>
              <a:gd name="T26" fmla="*/ 28 w 160"/>
              <a:gd name="T27" fmla="*/ 95 h 160"/>
              <a:gd name="T28" fmla="*/ 56 w 160"/>
              <a:gd name="T29" fmla="*/ 108 h 160"/>
              <a:gd name="T30" fmla="*/ 56 w 160"/>
              <a:gd name="T31" fmla="*/ 38 h 160"/>
              <a:gd name="T32" fmla="*/ 37 w 160"/>
              <a:gd name="T33" fmla="*/ 19 h 160"/>
              <a:gd name="T34" fmla="*/ 56 w 160"/>
              <a:gd name="T35" fmla="*/ 17 h 160"/>
              <a:gd name="T36" fmla="*/ 37 w 160"/>
              <a:gd name="T37" fmla="*/ 0 h 160"/>
              <a:gd name="T38" fmla="*/ 19 w 160"/>
              <a:gd name="T39" fmla="*/ 17 h 160"/>
              <a:gd name="T40" fmla="*/ 37 w 160"/>
              <a:gd name="T41" fmla="*/ 10 h 160"/>
              <a:gd name="T42" fmla="*/ 56 w 160"/>
              <a:gd name="T43" fmla="*/ 17 h 160"/>
              <a:gd name="T44" fmla="*/ 132 w 160"/>
              <a:gd name="T45" fmla="*/ 104 h 160"/>
              <a:gd name="T46" fmla="*/ 104 w 160"/>
              <a:gd name="T47" fmla="*/ 132 h 160"/>
              <a:gd name="T48" fmla="*/ 132 w 160"/>
              <a:gd name="T49" fmla="*/ 160 h 160"/>
              <a:gd name="T50" fmla="*/ 160 w 160"/>
              <a:gd name="T51" fmla="*/ 132 h 160"/>
              <a:gd name="T52" fmla="*/ 132 w 160"/>
              <a:gd name="T53" fmla="*/ 104 h 160"/>
              <a:gd name="T54" fmla="*/ 132 w 160"/>
              <a:gd name="T55" fmla="*/ 146 h 160"/>
              <a:gd name="T56" fmla="*/ 118 w 160"/>
              <a:gd name="T57" fmla="*/ 132 h 160"/>
              <a:gd name="T58" fmla="*/ 132 w 160"/>
              <a:gd name="T59" fmla="*/ 118 h 160"/>
              <a:gd name="T60" fmla="*/ 146 w 160"/>
              <a:gd name="T61" fmla="*/ 132 h 160"/>
              <a:gd name="T62" fmla="*/ 132 w 160"/>
              <a:gd name="T63" fmla="*/ 146 h 160"/>
              <a:gd name="T64" fmla="*/ 132 w 160"/>
              <a:gd name="T65" fmla="*/ 95 h 160"/>
              <a:gd name="T66" fmla="*/ 156 w 160"/>
              <a:gd name="T67" fmla="*/ 104 h 160"/>
              <a:gd name="T68" fmla="*/ 141 w 160"/>
              <a:gd name="T69" fmla="*/ 34 h 160"/>
              <a:gd name="T70" fmla="*/ 123 w 160"/>
              <a:gd name="T71" fmla="*/ 19 h 160"/>
              <a:gd name="T72" fmla="*/ 104 w 160"/>
              <a:gd name="T73" fmla="*/ 38 h 160"/>
              <a:gd name="T74" fmla="*/ 104 w 160"/>
              <a:gd name="T75" fmla="*/ 108 h 160"/>
              <a:gd name="T76" fmla="*/ 132 w 160"/>
              <a:gd name="T77" fmla="*/ 95 h 160"/>
              <a:gd name="T78" fmla="*/ 140 w 160"/>
              <a:gd name="T79" fmla="*/ 17 h 160"/>
              <a:gd name="T80" fmla="*/ 122 w 160"/>
              <a:gd name="T81" fmla="*/ 1 h 160"/>
              <a:gd name="T82" fmla="*/ 104 w 160"/>
              <a:gd name="T83" fmla="*/ 17 h 160"/>
              <a:gd name="T84" fmla="*/ 122 w 160"/>
              <a:gd name="T85" fmla="*/ 10 h 160"/>
              <a:gd name="T86" fmla="*/ 140 w 160"/>
              <a:gd name="T87" fmla="*/ 17 h 160"/>
              <a:gd name="T88" fmla="*/ 65 w 160"/>
              <a:gd name="T89" fmla="*/ 114 h 160"/>
              <a:gd name="T90" fmla="*/ 94 w 160"/>
              <a:gd name="T91" fmla="*/ 114 h 160"/>
              <a:gd name="T92" fmla="*/ 94 w 160"/>
              <a:gd name="T93" fmla="*/ 95 h 160"/>
              <a:gd name="T94" fmla="*/ 65 w 160"/>
              <a:gd name="T95" fmla="*/ 95 h 160"/>
              <a:gd name="T96" fmla="*/ 65 w 160"/>
              <a:gd name="T97" fmla="*/ 114 h 160"/>
              <a:gd name="T98" fmla="*/ 85 w 160"/>
              <a:gd name="T99" fmla="*/ 85 h 160"/>
              <a:gd name="T100" fmla="*/ 94 w 160"/>
              <a:gd name="T101" fmla="*/ 85 h 160"/>
              <a:gd name="T102" fmla="*/ 94 w 160"/>
              <a:gd name="T103" fmla="*/ 57 h 160"/>
              <a:gd name="T104" fmla="*/ 85 w 160"/>
              <a:gd name="T105" fmla="*/ 57 h 160"/>
              <a:gd name="T106" fmla="*/ 85 w 160"/>
              <a:gd name="T107" fmla="*/ 85 h 160"/>
              <a:gd name="T108" fmla="*/ 75 w 160"/>
              <a:gd name="T109" fmla="*/ 57 h 160"/>
              <a:gd name="T110" fmla="*/ 65 w 160"/>
              <a:gd name="T111" fmla="*/ 57 h 160"/>
              <a:gd name="T112" fmla="*/ 65 w 160"/>
              <a:gd name="T113" fmla="*/ 85 h 160"/>
              <a:gd name="T114" fmla="*/ 75 w 160"/>
              <a:gd name="T115" fmla="*/ 85 h 160"/>
              <a:gd name="T116" fmla="*/ 75 w 160"/>
              <a:gd name="T117" fmla="*/ 5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28" y="104"/>
                </a:moveTo>
                <a:cubicBezTo>
                  <a:pt x="12" y="104"/>
                  <a:pt x="0" y="117"/>
                  <a:pt x="0" y="132"/>
                </a:cubicBezTo>
                <a:cubicBezTo>
                  <a:pt x="0" y="147"/>
                  <a:pt x="13" y="160"/>
                  <a:pt x="28" y="160"/>
                </a:cubicBezTo>
                <a:cubicBezTo>
                  <a:pt x="44" y="160"/>
                  <a:pt x="56" y="147"/>
                  <a:pt x="56" y="132"/>
                </a:cubicBezTo>
                <a:cubicBezTo>
                  <a:pt x="56" y="117"/>
                  <a:pt x="44" y="104"/>
                  <a:pt x="28" y="104"/>
                </a:cubicBezTo>
                <a:close/>
                <a:moveTo>
                  <a:pt x="28" y="146"/>
                </a:moveTo>
                <a:cubicBezTo>
                  <a:pt x="20" y="146"/>
                  <a:pt x="14" y="140"/>
                  <a:pt x="14" y="132"/>
                </a:cubicBezTo>
                <a:cubicBezTo>
                  <a:pt x="14" y="124"/>
                  <a:pt x="20" y="118"/>
                  <a:pt x="28" y="118"/>
                </a:cubicBezTo>
                <a:cubicBezTo>
                  <a:pt x="35" y="118"/>
                  <a:pt x="42" y="124"/>
                  <a:pt x="42" y="132"/>
                </a:cubicBezTo>
                <a:cubicBezTo>
                  <a:pt x="42" y="139"/>
                  <a:pt x="35" y="146"/>
                  <a:pt x="28" y="146"/>
                </a:cubicBezTo>
                <a:close/>
                <a:moveTo>
                  <a:pt x="37" y="19"/>
                </a:moveTo>
                <a:cubicBezTo>
                  <a:pt x="28" y="19"/>
                  <a:pt x="20" y="25"/>
                  <a:pt x="19" y="34"/>
                </a:cubicBezTo>
                <a:cubicBezTo>
                  <a:pt x="3" y="104"/>
                  <a:pt x="3" y="104"/>
                  <a:pt x="3" y="104"/>
                </a:cubicBezTo>
                <a:cubicBezTo>
                  <a:pt x="10" y="98"/>
                  <a:pt x="19" y="95"/>
                  <a:pt x="28" y="95"/>
                </a:cubicBezTo>
                <a:cubicBezTo>
                  <a:pt x="39" y="95"/>
                  <a:pt x="49" y="100"/>
                  <a:pt x="56" y="108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28"/>
                  <a:pt x="47" y="19"/>
                  <a:pt x="37" y="19"/>
                </a:cubicBezTo>
                <a:close/>
                <a:moveTo>
                  <a:pt x="56" y="17"/>
                </a:moveTo>
                <a:cubicBezTo>
                  <a:pt x="55" y="7"/>
                  <a:pt x="47" y="0"/>
                  <a:pt x="37" y="0"/>
                </a:cubicBezTo>
                <a:cubicBezTo>
                  <a:pt x="28" y="1"/>
                  <a:pt x="21" y="8"/>
                  <a:pt x="19" y="17"/>
                </a:cubicBezTo>
                <a:cubicBezTo>
                  <a:pt x="24" y="12"/>
                  <a:pt x="31" y="10"/>
                  <a:pt x="37" y="10"/>
                </a:cubicBezTo>
                <a:cubicBezTo>
                  <a:pt x="45" y="10"/>
                  <a:pt x="51" y="12"/>
                  <a:pt x="56" y="17"/>
                </a:cubicBezTo>
                <a:close/>
                <a:moveTo>
                  <a:pt x="132" y="104"/>
                </a:moveTo>
                <a:cubicBezTo>
                  <a:pt x="116" y="104"/>
                  <a:pt x="104" y="117"/>
                  <a:pt x="104" y="132"/>
                </a:cubicBezTo>
                <a:cubicBezTo>
                  <a:pt x="104" y="147"/>
                  <a:pt x="116" y="160"/>
                  <a:pt x="132" y="160"/>
                </a:cubicBezTo>
                <a:cubicBezTo>
                  <a:pt x="147" y="160"/>
                  <a:pt x="160" y="147"/>
                  <a:pt x="160" y="132"/>
                </a:cubicBezTo>
                <a:cubicBezTo>
                  <a:pt x="160" y="117"/>
                  <a:pt x="147" y="104"/>
                  <a:pt x="132" y="104"/>
                </a:cubicBezTo>
                <a:close/>
                <a:moveTo>
                  <a:pt x="132" y="146"/>
                </a:moveTo>
                <a:cubicBezTo>
                  <a:pt x="124" y="146"/>
                  <a:pt x="118" y="140"/>
                  <a:pt x="118" y="132"/>
                </a:cubicBezTo>
                <a:cubicBezTo>
                  <a:pt x="118" y="124"/>
                  <a:pt x="124" y="118"/>
                  <a:pt x="132" y="118"/>
                </a:cubicBezTo>
                <a:cubicBezTo>
                  <a:pt x="139" y="118"/>
                  <a:pt x="146" y="124"/>
                  <a:pt x="146" y="132"/>
                </a:cubicBezTo>
                <a:cubicBezTo>
                  <a:pt x="146" y="139"/>
                  <a:pt x="139" y="146"/>
                  <a:pt x="132" y="146"/>
                </a:cubicBezTo>
                <a:close/>
                <a:moveTo>
                  <a:pt x="132" y="95"/>
                </a:moveTo>
                <a:cubicBezTo>
                  <a:pt x="141" y="95"/>
                  <a:pt x="150" y="98"/>
                  <a:pt x="156" y="104"/>
                </a:cubicBezTo>
                <a:cubicBezTo>
                  <a:pt x="141" y="34"/>
                  <a:pt x="141" y="34"/>
                  <a:pt x="141" y="34"/>
                </a:cubicBezTo>
                <a:cubicBezTo>
                  <a:pt x="139" y="25"/>
                  <a:pt x="131" y="19"/>
                  <a:pt x="123" y="19"/>
                </a:cubicBezTo>
                <a:cubicBezTo>
                  <a:pt x="112" y="19"/>
                  <a:pt x="104" y="28"/>
                  <a:pt x="104" y="38"/>
                </a:cubicBezTo>
                <a:cubicBezTo>
                  <a:pt x="104" y="108"/>
                  <a:pt x="104" y="108"/>
                  <a:pt x="104" y="108"/>
                </a:cubicBezTo>
                <a:cubicBezTo>
                  <a:pt x="110" y="100"/>
                  <a:pt x="121" y="95"/>
                  <a:pt x="132" y="95"/>
                </a:cubicBezTo>
                <a:close/>
                <a:moveTo>
                  <a:pt x="140" y="17"/>
                </a:moveTo>
                <a:cubicBezTo>
                  <a:pt x="139" y="8"/>
                  <a:pt x="131" y="1"/>
                  <a:pt x="122" y="1"/>
                </a:cubicBezTo>
                <a:cubicBezTo>
                  <a:pt x="113" y="1"/>
                  <a:pt x="105" y="8"/>
                  <a:pt x="104" y="17"/>
                </a:cubicBezTo>
                <a:cubicBezTo>
                  <a:pt x="109" y="13"/>
                  <a:pt x="115" y="10"/>
                  <a:pt x="122" y="10"/>
                </a:cubicBezTo>
                <a:cubicBezTo>
                  <a:pt x="129" y="10"/>
                  <a:pt x="135" y="13"/>
                  <a:pt x="140" y="17"/>
                </a:cubicBezTo>
                <a:close/>
                <a:moveTo>
                  <a:pt x="65" y="114"/>
                </a:moveTo>
                <a:cubicBezTo>
                  <a:pt x="94" y="114"/>
                  <a:pt x="94" y="114"/>
                  <a:pt x="94" y="114"/>
                </a:cubicBezTo>
                <a:cubicBezTo>
                  <a:pt x="94" y="95"/>
                  <a:pt x="94" y="95"/>
                  <a:pt x="94" y="95"/>
                </a:cubicBezTo>
                <a:cubicBezTo>
                  <a:pt x="65" y="95"/>
                  <a:pt x="65" y="95"/>
                  <a:pt x="65" y="95"/>
                </a:cubicBezTo>
                <a:lnTo>
                  <a:pt x="65" y="114"/>
                </a:lnTo>
                <a:close/>
                <a:moveTo>
                  <a:pt x="85" y="85"/>
                </a:moveTo>
                <a:cubicBezTo>
                  <a:pt x="94" y="85"/>
                  <a:pt x="94" y="85"/>
                  <a:pt x="94" y="85"/>
                </a:cubicBezTo>
                <a:cubicBezTo>
                  <a:pt x="94" y="57"/>
                  <a:pt x="94" y="57"/>
                  <a:pt x="94" y="57"/>
                </a:cubicBezTo>
                <a:cubicBezTo>
                  <a:pt x="85" y="57"/>
                  <a:pt x="85" y="57"/>
                  <a:pt x="85" y="57"/>
                </a:cubicBezTo>
                <a:lnTo>
                  <a:pt x="85" y="85"/>
                </a:lnTo>
                <a:close/>
                <a:moveTo>
                  <a:pt x="75" y="57"/>
                </a:moveTo>
                <a:cubicBezTo>
                  <a:pt x="65" y="57"/>
                  <a:pt x="65" y="57"/>
                  <a:pt x="65" y="57"/>
                </a:cubicBezTo>
                <a:cubicBezTo>
                  <a:pt x="65" y="85"/>
                  <a:pt x="65" y="85"/>
                  <a:pt x="65" y="85"/>
                </a:cubicBezTo>
                <a:cubicBezTo>
                  <a:pt x="75" y="85"/>
                  <a:pt x="75" y="85"/>
                  <a:pt x="75" y="85"/>
                </a:cubicBezTo>
                <a:lnTo>
                  <a:pt x="75" y="5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188">
            <a:extLst>
              <a:ext uri="{FF2B5EF4-FFF2-40B4-BE49-F238E27FC236}">
                <a16:creationId xmlns:a16="http://schemas.microsoft.com/office/drawing/2014/main" id="{A5126840-2E23-1C7C-0285-4B95804F11D9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5776913"/>
            <a:ext cx="254000" cy="254000"/>
          </a:xfrm>
          <a:custGeom>
            <a:avLst/>
            <a:gdLst>
              <a:gd name="T0" fmla="*/ 38 w 160"/>
              <a:gd name="T1" fmla="*/ 19 h 160"/>
              <a:gd name="T2" fmla="*/ 0 w 160"/>
              <a:gd name="T3" fmla="*/ 19 h 160"/>
              <a:gd name="T4" fmla="*/ 28 w 160"/>
              <a:gd name="T5" fmla="*/ 135 h 160"/>
              <a:gd name="T6" fmla="*/ 19 w 160"/>
              <a:gd name="T7" fmla="*/ 47 h 160"/>
              <a:gd name="T8" fmla="*/ 9 w 160"/>
              <a:gd name="T9" fmla="*/ 135 h 160"/>
              <a:gd name="T10" fmla="*/ 0 w 160"/>
              <a:gd name="T11" fmla="*/ 155 h 160"/>
              <a:gd name="T12" fmla="*/ 33 w 160"/>
              <a:gd name="T13" fmla="*/ 160 h 160"/>
              <a:gd name="T14" fmla="*/ 38 w 160"/>
              <a:gd name="T15" fmla="*/ 151 h 160"/>
              <a:gd name="T16" fmla="*/ 141 w 160"/>
              <a:gd name="T17" fmla="*/ 38 h 160"/>
              <a:gd name="T18" fmla="*/ 141 w 160"/>
              <a:gd name="T19" fmla="*/ 0 h 160"/>
              <a:gd name="T20" fmla="*/ 141 w 160"/>
              <a:gd name="T21" fmla="*/ 38 h 160"/>
              <a:gd name="T22" fmla="*/ 151 w 160"/>
              <a:gd name="T23" fmla="*/ 45 h 160"/>
              <a:gd name="T24" fmla="*/ 132 w 160"/>
              <a:gd name="T25" fmla="*/ 45 h 160"/>
              <a:gd name="T26" fmla="*/ 123 w 160"/>
              <a:gd name="T27" fmla="*/ 151 h 160"/>
              <a:gd name="T28" fmla="*/ 128 w 160"/>
              <a:gd name="T29" fmla="*/ 160 h 160"/>
              <a:gd name="T30" fmla="*/ 160 w 160"/>
              <a:gd name="T31" fmla="*/ 155 h 160"/>
              <a:gd name="T32" fmla="*/ 151 w 160"/>
              <a:gd name="T33" fmla="*/ 135 h 160"/>
              <a:gd name="T34" fmla="*/ 91 w 160"/>
              <a:gd name="T35" fmla="*/ 75 h 160"/>
              <a:gd name="T36" fmla="*/ 112 w 160"/>
              <a:gd name="T37" fmla="*/ 130 h 160"/>
              <a:gd name="T38" fmla="*/ 52 w 160"/>
              <a:gd name="T39" fmla="*/ 132 h 160"/>
              <a:gd name="T40" fmla="*/ 48 w 160"/>
              <a:gd name="T41" fmla="*/ 126 h 160"/>
              <a:gd name="T42" fmla="*/ 52 w 160"/>
              <a:gd name="T43" fmla="*/ 75 h 160"/>
              <a:gd name="T44" fmla="*/ 38 w 160"/>
              <a:gd name="T45" fmla="*/ 97 h 160"/>
              <a:gd name="T46" fmla="*/ 47 w 160"/>
              <a:gd name="T47" fmla="*/ 151 h 160"/>
              <a:gd name="T48" fmla="*/ 123 w 160"/>
              <a:gd name="T49" fmla="*/ 130 h 160"/>
              <a:gd name="T50" fmla="*/ 113 w 160"/>
              <a:gd name="T51" fmla="*/ 78 h 160"/>
              <a:gd name="T52" fmla="*/ 80 w 160"/>
              <a:gd name="T53" fmla="*/ 75 h 160"/>
              <a:gd name="T54" fmla="*/ 59 w 160"/>
              <a:gd name="T55" fmla="*/ 122 h 160"/>
              <a:gd name="T56" fmla="*/ 80 w 160"/>
              <a:gd name="T57" fmla="*/ 75 h 160"/>
              <a:gd name="T58" fmla="*/ 38 w 160"/>
              <a:gd name="T59" fmla="*/ 51 h 160"/>
              <a:gd name="T60" fmla="*/ 123 w 160"/>
              <a:gd name="T61" fmla="*/ 51 h 160"/>
              <a:gd name="T62" fmla="*/ 80 w 160"/>
              <a:gd name="T63" fmla="*/ 4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60">
                <a:moveTo>
                  <a:pt x="19" y="38"/>
                </a:moveTo>
                <a:cubicBezTo>
                  <a:pt x="29" y="38"/>
                  <a:pt x="38" y="29"/>
                  <a:pt x="38" y="19"/>
                </a:cubicBezTo>
                <a:cubicBezTo>
                  <a:pt x="38" y="8"/>
                  <a:pt x="29" y="0"/>
                  <a:pt x="19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29"/>
                  <a:pt x="9" y="38"/>
                  <a:pt x="19" y="38"/>
                </a:cubicBezTo>
                <a:close/>
                <a:moveTo>
                  <a:pt x="28" y="135"/>
                </a:moveTo>
                <a:cubicBezTo>
                  <a:pt x="28" y="45"/>
                  <a:pt x="28" y="45"/>
                  <a:pt x="28" y="45"/>
                </a:cubicBezTo>
                <a:cubicBezTo>
                  <a:pt x="25" y="46"/>
                  <a:pt x="22" y="47"/>
                  <a:pt x="19" y="47"/>
                </a:cubicBezTo>
                <a:cubicBezTo>
                  <a:pt x="16" y="47"/>
                  <a:pt x="13" y="46"/>
                  <a:pt x="9" y="45"/>
                </a:cubicBezTo>
                <a:cubicBezTo>
                  <a:pt x="9" y="135"/>
                  <a:pt x="9" y="135"/>
                  <a:pt x="9" y="135"/>
                </a:cubicBezTo>
                <a:cubicBezTo>
                  <a:pt x="4" y="138"/>
                  <a:pt x="0" y="144"/>
                  <a:pt x="0" y="151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33" y="160"/>
                  <a:pt x="33" y="160"/>
                  <a:pt x="33" y="160"/>
                </a:cubicBezTo>
                <a:cubicBezTo>
                  <a:pt x="36" y="160"/>
                  <a:pt x="38" y="158"/>
                  <a:pt x="38" y="155"/>
                </a:cubicBezTo>
                <a:cubicBezTo>
                  <a:pt x="38" y="151"/>
                  <a:pt x="38" y="151"/>
                  <a:pt x="38" y="151"/>
                </a:cubicBezTo>
                <a:cubicBezTo>
                  <a:pt x="38" y="143"/>
                  <a:pt x="34" y="138"/>
                  <a:pt x="28" y="135"/>
                </a:cubicBezTo>
                <a:close/>
                <a:moveTo>
                  <a:pt x="141" y="38"/>
                </a:moveTo>
                <a:cubicBezTo>
                  <a:pt x="151" y="38"/>
                  <a:pt x="160" y="29"/>
                  <a:pt x="160" y="19"/>
                </a:cubicBezTo>
                <a:cubicBezTo>
                  <a:pt x="160" y="8"/>
                  <a:pt x="151" y="0"/>
                  <a:pt x="141" y="0"/>
                </a:cubicBezTo>
                <a:cubicBezTo>
                  <a:pt x="131" y="0"/>
                  <a:pt x="123" y="8"/>
                  <a:pt x="123" y="19"/>
                </a:cubicBezTo>
                <a:cubicBezTo>
                  <a:pt x="123" y="29"/>
                  <a:pt x="131" y="38"/>
                  <a:pt x="141" y="38"/>
                </a:cubicBezTo>
                <a:close/>
                <a:moveTo>
                  <a:pt x="151" y="135"/>
                </a:moveTo>
                <a:cubicBezTo>
                  <a:pt x="151" y="45"/>
                  <a:pt x="151" y="45"/>
                  <a:pt x="151" y="45"/>
                </a:cubicBezTo>
                <a:cubicBezTo>
                  <a:pt x="148" y="46"/>
                  <a:pt x="144" y="47"/>
                  <a:pt x="141" y="47"/>
                </a:cubicBezTo>
                <a:cubicBezTo>
                  <a:pt x="138" y="47"/>
                  <a:pt x="135" y="46"/>
                  <a:pt x="132" y="45"/>
                </a:cubicBezTo>
                <a:cubicBezTo>
                  <a:pt x="132" y="135"/>
                  <a:pt x="132" y="135"/>
                  <a:pt x="132" y="135"/>
                </a:cubicBezTo>
                <a:cubicBezTo>
                  <a:pt x="126" y="138"/>
                  <a:pt x="123" y="144"/>
                  <a:pt x="123" y="151"/>
                </a:cubicBezTo>
                <a:cubicBezTo>
                  <a:pt x="123" y="155"/>
                  <a:pt x="123" y="155"/>
                  <a:pt x="123" y="155"/>
                </a:cubicBezTo>
                <a:cubicBezTo>
                  <a:pt x="123" y="158"/>
                  <a:pt x="125" y="160"/>
                  <a:pt x="128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151"/>
                  <a:pt x="160" y="151"/>
                  <a:pt x="160" y="151"/>
                </a:cubicBezTo>
                <a:cubicBezTo>
                  <a:pt x="160" y="143"/>
                  <a:pt x="156" y="138"/>
                  <a:pt x="151" y="135"/>
                </a:cubicBezTo>
                <a:close/>
                <a:moveTo>
                  <a:pt x="109" y="75"/>
                </a:moveTo>
                <a:cubicBezTo>
                  <a:pt x="91" y="75"/>
                  <a:pt x="91" y="75"/>
                  <a:pt x="91" y="75"/>
                </a:cubicBezTo>
                <a:cubicBezTo>
                  <a:pt x="113" y="126"/>
                  <a:pt x="113" y="126"/>
                  <a:pt x="113" y="126"/>
                </a:cubicBezTo>
                <a:cubicBezTo>
                  <a:pt x="113" y="127"/>
                  <a:pt x="113" y="129"/>
                  <a:pt x="112" y="130"/>
                </a:cubicBezTo>
                <a:cubicBezTo>
                  <a:pt x="112" y="131"/>
                  <a:pt x="110" y="132"/>
                  <a:pt x="108" y="132"/>
                </a:cubicBezTo>
                <a:cubicBezTo>
                  <a:pt x="52" y="132"/>
                  <a:pt x="52" y="132"/>
                  <a:pt x="52" y="132"/>
                </a:cubicBezTo>
                <a:cubicBezTo>
                  <a:pt x="50" y="132"/>
                  <a:pt x="49" y="131"/>
                  <a:pt x="48" y="130"/>
                </a:cubicBezTo>
                <a:cubicBezTo>
                  <a:pt x="47" y="129"/>
                  <a:pt x="47" y="127"/>
                  <a:pt x="48" y="126"/>
                </a:cubicBezTo>
                <a:cubicBezTo>
                  <a:pt x="69" y="75"/>
                  <a:pt x="69" y="75"/>
                  <a:pt x="69" y="75"/>
                </a:cubicBezTo>
                <a:cubicBezTo>
                  <a:pt x="52" y="75"/>
                  <a:pt x="52" y="75"/>
                  <a:pt x="52" y="75"/>
                </a:cubicBezTo>
                <a:cubicBezTo>
                  <a:pt x="50" y="75"/>
                  <a:pt x="48" y="76"/>
                  <a:pt x="48" y="78"/>
                </a:cubicBezTo>
                <a:cubicBezTo>
                  <a:pt x="38" y="97"/>
                  <a:pt x="38" y="97"/>
                  <a:pt x="38" y="97"/>
                </a:cubicBezTo>
                <a:cubicBezTo>
                  <a:pt x="38" y="130"/>
                  <a:pt x="38" y="130"/>
                  <a:pt x="38" y="130"/>
                </a:cubicBezTo>
                <a:cubicBezTo>
                  <a:pt x="44" y="136"/>
                  <a:pt x="47" y="143"/>
                  <a:pt x="47" y="151"/>
                </a:cubicBezTo>
                <a:cubicBezTo>
                  <a:pt x="113" y="151"/>
                  <a:pt x="113" y="151"/>
                  <a:pt x="113" y="151"/>
                </a:cubicBezTo>
                <a:cubicBezTo>
                  <a:pt x="113" y="143"/>
                  <a:pt x="117" y="136"/>
                  <a:pt x="123" y="130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13" y="78"/>
                  <a:pt x="113" y="78"/>
                  <a:pt x="113" y="78"/>
                </a:cubicBezTo>
                <a:cubicBezTo>
                  <a:pt x="112" y="76"/>
                  <a:pt x="110" y="75"/>
                  <a:pt x="109" y="75"/>
                </a:cubicBezTo>
                <a:close/>
                <a:moveTo>
                  <a:pt x="80" y="75"/>
                </a:moveTo>
                <a:cubicBezTo>
                  <a:pt x="79" y="75"/>
                  <a:pt x="79" y="75"/>
                  <a:pt x="79" y="75"/>
                </a:cubicBezTo>
                <a:cubicBezTo>
                  <a:pt x="59" y="122"/>
                  <a:pt x="59" y="122"/>
                  <a:pt x="59" y="122"/>
                </a:cubicBezTo>
                <a:cubicBezTo>
                  <a:pt x="101" y="122"/>
                  <a:pt x="101" y="122"/>
                  <a:pt x="101" y="122"/>
                </a:cubicBezTo>
                <a:lnTo>
                  <a:pt x="80" y="75"/>
                </a:lnTo>
                <a:close/>
                <a:moveTo>
                  <a:pt x="38" y="41"/>
                </a:moveTo>
                <a:cubicBezTo>
                  <a:pt x="38" y="51"/>
                  <a:pt x="38" y="51"/>
                  <a:pt x="38" y="51"/>
                </a:cubicBezTo>
                <a:cubicBezTo>
                  <a:pt x="52" y="54"/>
                  <a:pt x="66" y="56"/>
                  <a:pt x="80" y="56"/>
                </a:cubicBezTo>
                <a:cubicBezTo>
                  <a:pt x="94" y="56"/>
                  <a:pt x="109" y="54"/>
                  <a:pt x="123" y="51"/>
                </a:cubicBezTo>
                <a:cubicBezTo>
                  <a:pt x="123" y="41"/>
                  <a:pt x="123" y="41"/>
                  <a:pt x="123" y="41"/>
                </a:cubicBezTo>
                <a:cubicBezTo>
                  <a:pt x="109" y="45"/>
                  <a:pt x="94" y="46"/>
                  <a:pt x="80" y="46"/>
                </a:cubicBezTo>
                <a:cubicBezTo>
                  <a:pt x="66" y="46"/>
                  <a:pt x="51" y="45"/>
                  <a:pt x="38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Freeform 189">
            <a:extLst>
              <a:ext uri="{FF2B5EF4-FFF2-40B4-BE49-F238E27FC236}">
                <a16:creationId xmlns:a16="http://schemas.microsoft.com/office/drawing/2014/main" id="{C03D6526-3CC2-D044-8BB1-E12E2B2FF760}"/>
              </a:ext>
            </a:extLst>
          </p:cNvPr>
          <p:cNvSpPr>
            <a:spLocks noEditPoints="1"/>
          </p:cNvSpPr>
          <p:nvPr/>
        </p:nvSpPr>
        <p:spPr bwMode="auto">
          <a:xfrm>
            <a:off x="2381251" y="5792788"/>
            <a:ext cx="254000" cy="222250"/>
          </a:xfrm>
          <a:custGeom>
            <a:avLst/>
            <a:gdLst>
              <a:gd name="T0" fmla="*/ 146 w 160"/>
              <a:gd name="T1" fmla="*/ 113 h 140"/>
              <a:gd name="T2" fmla="*/ 14 w 160"/>
              <a:gd name="T3" fmla="*/ 113 h 140"/>
              <a:gd name="T4" fmla="*/ 0 w 160"/>
              <a:gd name="T5" fmla="*/ 126 h 140"/>
              <a:gd name="T6" fmla="*/ 0 w 160"/>
              <a:gd name="T7" fmla="*/ 136 h 140"/>
              <a:gd name="T8" fmla="*/ 4 w 160"/>
              <a:gd name="T9" fmla="*/ 140 h 140"/>
              <a:gd name="T10" fmla="*/ 154 w 160"/>
              <a:gd name="T11" fmla="*/ 140 h 140"/>
              <a:gd name="T12" fmla="*/ 159 w 160"/>
              <a:gd name="T13" fmla="*/ 136 h 140"/>
              <a:gd name="T14" fmla="*/ 159 w 160"/>
              <a:gd name="T15" fmla="*/ 126 h 140"/>
              <a:gd name="T16" fmla="*/ 146 w 160"/>
              <a:gd name="T17" fmla="*/ 113 h 140"/>
              <a:gd name="T18" fmla="*/ 150 w 160"/>
              <a:gd name="T19" fmla="*/ 104 h 140"/>
              <a:gd name="T20" fmla="*/ 150 w 160"/>
              <a:gd name="T21" fmla="*/ 80 h 140"/>
              <a:gd name="T22" fmla="*/ 146 w 160"/>
              <a:gd name="T23" fmla="*/ 75 h 140"/>
              <a:gd name="T24" fmla="*/ 14 w 160"/>
              <a:gd name="T25" fmla="*/ 75 h 140"/>
              <a:gd name="T26" fmla="*/ 9 w 160"/>
              <a:gd name="T27" fmla="*/ 80 h 140"/>
              <a:gd name="T28" fmla="*/ 9 w 160"/>
              <a:gd name="T29" fmla="*/ 104 h 140"/>
              <a:gd name="T30" fmla="*/ 47 w 160"/>
              <a:gd name="T31" fmla="*/ 104 h 140"/>
              <a:gd name="T32" fmla="*/ 47 w 160"/>
              <a:gd name="T33" fmla="*/ 99 h 140"/>
              <a:gd name="T34" fmla="*/ 51 w 160"/>
              <a:gd name="T35" fmla="*/ 94 h 140"/>
              <a:gd name="T36" fmla="*/ 56 w 160"/>
              <a:gd name="T37" fmla="*/ 99 h 140"/>
              <a:gd name="T38" fmla="*/ 56 w 160"/>
              <a:gd name="T39" fmla="*/ 104 h 140"/>
              <a:gd name="T40" fmla="*/ 75 w 160"/>
              <a:gd name="T41" fmla="*/ 104 h 140"/>
              <a:gd name="T42" fmla="*/ 75 w 160"/>
              <a:gd name="T43" fmla="*/ 99 h 140"/>
              <a:gd name="T44" fmla="*/ 80 w 160"/>
              <a:gd name="T45" fmla="*/ 94 h 140"/>
              <a:gd name="T46" fmla="*/ 84 w 160"/>
              <a:gd name="T47" fmla="*/ 99 h 140"/>
              <a:gd name="T48" fmla="*/ 84 w 160"/>
              <a:gd name="T49" fmla="*/ 104 h 140"/>
              <a:gd name="T50" fmla="*/ 103 w 160"/>
              <a:gd name="T51" fmla="*/ 104 h 140"/>
              <a:gd name="T52" fmla="*/ 103 w 160"/>
              <a:gd name="T53" fmla="*/ 99 h 140"/>
              <a:gd name="T54" fmla="*/ 108 w 160"/>
              <a:gd name="T55" fmla="*/ 94 h 140"/>
              <a:gd name="T56" fmla="*/ 112 w 160"/>
              <a:gd name="T57" fmla="*/ 99 h 140"/>
              <a:gd name="T58" fmla="*/ 112 w 160"/>
              <a:gd name="T59" fmla="*/ 104 h 140"/>
              <a:gd name="T60" fmla="*/ 150 w 160"/>
              <a:gd name="T61" fmla="*/ 104 h 140"/>
              <a:gd name="T62" fmla="*/ 159 w 160"/>
              <a:gd name="T63" fmla="*/ 40 h 140"/>
              <a:gd name="T64" fmla="*/ 155 w 160"/>
              <a:gd name="T65" fmla="*/ 38 h 140"/>
              <a:gd name="T66" fmla="*/ 133 w 160"/>
              <a:gd name="T67" fmla="*/ 44 h 140"/>
              <a:gd name="T68" fmla="*/ 139 w 160"/>
              <a:gd name="T69" fmla="*/ 66 h 140"/>
              <a:gd name="T70" fmla="*/ 154 w 160"/>
              <a:gd name="T71" fmla="*/ 66 h 140"/>
              <a:gd name="T72" fmla="*/ 160 w 160"/>
              <a:gd name="T73" fmla="*/ 44 h 140"/>
              <a:gd name="T74" fmla="*/ 159 w 160"/>
              <a:gd name="T75" fmla="*/ 40 h 140"/>
              <a:gd name="T76" fmla="*/ 69 w 160"/>
              <a:gd name="T77" fmla="*/ 66 h 140"/>
              <a:gd name="T78" fmla="*/ 130 w 160"/>
              <a:gd name="T79" fmla="*/ 66 h 140"/>
              <a:gd name="T80" fmla="*/ 52 w 160"/>
              <a:gd name="T81" fmla="*/ 0 h 140"/>
              <a:gd name="T82" fmla="*/ 48 w 160"/>
              <a:gd name="T83" fmla="*/ 2 h 140"/>
              <a:gd name="T84" fmla="*/ 47 w 160"/>
              <a:gd name="T85" fmla="*/ 7 h 140"/>
              <a:gd name="T86" fmla="*/ 69 w 160"/>
              <a:gd name="T87" fmla="*/ 66 h 140"/>
              <a:gd name="T88" fmla="*/ 32 w 160"/>
              <a:gd name="T89" fmla="*/ 65 h 140"/>
              <a:gd name="T90" fmla="*/ 59 w 160"/>
              <a:gd name="T91" fmla="*/ 65 h 140"/>
              <a:gd name="T92" fmla="*/ 43 w 160"/>
              <a:gd name="T93" fmla="*/ 22 h 140"/>
              <a:gd name="T94" fmla="*/ 23 w 160"/>
              <a:gd name="T95" fmla="*/ 19 h 140"/>
              <a:gd name="T96" fmla="*/ 19 w 160"/>
              <a:gd name="T97" fmla="*/ 21 h 140"/>
              <a:gd name="T98" fmla="*/ 19 w 160"/>
              <a:gd name="T99" fmla="*/ 24 h 140"/>
              <a:gd name="T100" fmla="*/ 32 w 160"/>
              <a:gd name="T101" fmla="*/ 65 h 140"/>
              <a:gd name="T102" fmla="*/ 59 w 160"/>
              <a:gd name="T103" fmla="*/ 65 h 140"/>
              <a:gd name="T104" fmla="*/ 59 w 160"/>
              <a:gd name="T105" fmla="*/ 65 h 140"/>
              <a:gd name="T106" fmla="*/ 59 w 160"/>
              <a:gd name="T107" fmla="*/ 66 h 140"/>
              <a:gd name="T108" fmla="*/ 59 w 160"/>
              <a:gd name="T109" fmla="*/ 65 h 140"/>
              <a:gd name="T110" fmla="*/ 6 w 160"/>
              <a:gd name="T111" fmla="*/ 65 h 140"/>
              <a:gd name="T112" fmla="*/ 23 w 160"/>
              <a:gd name="T113" fmla="*/ 65 h 140"/>
              <a:gd name="T114" fmla="*/ 14 w 160"/>
              <a:gd name="T115" fmla="*/ 38 h 140"/>
              <a:gd name="T116" fmla="*/ 5 w 160"/>
              <a:gd name="T117" fmla="*/ 38 h 140"/>
              <a:gd name="T118" fmla="*/ 1 w 160"/>
              <a:gd name="T119" fmla="*/ 39 h 140"/>
              <a:gd name="T120" fmla="*/ 0 w 160"/>
              <a:gd name="T121" fmla="*/ 43 h 140"/>
              <a:gd name="T122" fmla="*/ 6 w 160"/>
              <a:gd name="T123" fmla="*/ 65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40">
                <a:moveTo>
                  <a:pt x="146" y="113"/>
                </a:moveTo>
                <a:cubicBezTo>
                  <a:pt x="14" y="113"/>
                  <a:pt x="14" y="113"/>
                  <a:pt x="14" y="113"/>
                </a:cubicBezTo>
                <a:cubicBezTo>
                  <a:pt x="7" y="113"/>
                  <a:pt x="0" y="119"/>
                  <a:pt x="0" y="126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38"/>
                  <a:pt x="2" y="140"/>
                  <a:pt x="4" y="140"/>
                </a:cubicBezTo>
                <a:cubicBezTo>
                  <a:pt x="154" y="140"/>
                  <a:pt x="154" y="140"/>
                  <a:pt x="154" y="140"/>
                </a:cubicBezTo>
                <a:cubicBezTo>
                  <a:pt x="157" y="140"/>
                  <a:pt x="159" y="138"/>
                  <a:pt x="159" y="136"/>
                </a:cubicBezTo>
                <a:cubicBezTo>
                  <a:pt x="159" y="126"/>
                  <a:pt x="159" y="126"/>
                  <a:pt x="159" y="126"/>
                </a:cubicBezTo>
                <a:cubicBezTo>
                  <a:pt x="160" y="119"/>
                  <a:pt x="153" y="113"/>
                  <a:pt x="146" y="113"/>
                </a:cubicBezTo>
                <a:close/>
                <a:moveTo>
                  <a:pt x="150" y="104"/>
                </a:moveTo>
                <a:cubicBezTo>
                  <a:pt x="150" y="80"/>
                  <a:pt x="150" y="80"/>
                  <a:pt x="150" y="80"/>
                </a:cubicBezTo>
                <a:cubicBezTo>
                  <a:pt x="150" y="77"/>
                  <a:pt x="148" y="75"/>
                  <a:pt x="146" y="75"/>
                </a:cubicBezTo>
                <a:cubicBezTo>
                  <a:pt x="14" y="75"/>
                  <a:pt x="14" y="75"/>
                  <a:pt x="14" y="75"/>
                </a:cubicBezTo>
                <a:cubicBezTo>
                  <a:pt x="12" y="75"/>
                  <a:pt x="9" y="77"/>
                  <a:pt x="9" y="80"/>
                </a:cubicBezTo>
                <a:cubicBezTo>
                  <a:pt x="9" y="104"/>
                  <a:pt x="9" y="104"/>
                  <a:pt x="9" y="104"/>
                </a:cubicBezTo>
                <a:cubicBezTo>
                  <a:pt x="47" y="104"/>
                  <a:pt x="47" y="104"/>
                  <a:pt x="47" y="104"/>
                </a:cubicBezTo>
                <a:cubicBezTo>
                  <a:pt x="47" y="99"/>
                  <a:pt x="47" y="99"/>
                  <a:pt x="47" y="99"/>
                </a:cubicBezTo>
                <a:cubicBezTo>
                  <a:pt x="47" y="96"/>
                  <a:pt x="49" y="94"/>
                  <a:pt x="51" y="94"/>
                </a:cubicBezTo>
                <a:cubicBezTo>
                  <a:pt x="54" y="94"/>
                  <a:pt x="56" y="96"/>
                  <a:pt x="56" y="99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75" y="104"/>
                  <a:pt x="75" y="104"/>
                  <a:pt x="75" y="104"/>
                </a:cubicBezTo>
                <a:cubicBezTo>
                  <a:pt x="75" y="99"/>
                  <a:pt x="75" y="99"/>
                  <a:pt x="75" y="99"/>
                </a:cubicBezTo>
                <a:cubicBezTo>
                  <a:pt x="75" y="96"/>
                  <a:pt x="77" y="94"/>
                  <a:pt x="80" y="94"/>
                </a:cubicBezTo>
                <a:cubicBezTo>
                  <a:pt x="82" y="94"/>
                  <a:pt x="84" y="96"/>
                  <a:pt x="84" y="99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3" y="99"/>
                  <a:pt x="103" y="99"/>
                  <a:pt x="103" y="99"/>
                </a:cubicBezTo>
                <a:cubicBezTo>
                  <a:pt x="103" y="96"/>
                  <a:pt x="105" y="94"/>
                  <a:pt x="108" y="94"/>
                </a:cubicBezTo>
                <a:cubicBezTo>
                  <a:pt x="110" y="94"/>
                  <a:pt x="112" y="96"/>
                  <a:pt x="112" y="99"/>
                </a:cubicBezTo>
                <a:cubicBezTo>
                  <a:pt x="112" y="104"/>
                  <a:pt x="112" y="104"/>
                  <a:pt x="112" y="104"/>
                </a:cubicBezTo>
                <a:lnTo>
                  <a:pt x="150" y="104"/>
                </a:lnTo>
                <a:close/>
                <a:moveTo>
                  <a:pt x="159" y="40"/>
                </a:moveTo>
                <a:cubicBezTo>
                  <a:pt x="158" y="38"/>
                  <a:pt x="157" y="38"/>
                  <a:pt x="155" y="38"/>
                </a:cubicBezTo>
                <a:cubicBezTo>
                  <a:pt x="148" y="38"/>
                  <a:pt x="140" y="40"/>
                  <a:pt x="133" y="44"/>
                </a:cubicBezTo>
                <a:cubicBezTo>
                  <a:pt x="137" y="51"/>
                  <a:pt x="139" y="59"/>
                  <a:pt x="139" y="66"/>
                </a:cubicBezTo>
                <a:cubicBezTo>
                  <a:pt x="154" y="66"/>
                  <a:pt x="154" y="66"/>
                  <a:pt x="154" y="66"/>
                </a:cubicBezTo>
                <a:cubicBezTo>
                  <a:pt x="160" y="44"/>
                  <a:pt x="160" y="44"/>
                  <a:pt x="160" y="44"/>
                </a:cubicBezTo>
                <a:cubicBezTo>
                  <a:pt x="160" y="43"/>
                  <a:pt x="160" y="41"/>
                  <a:pt x="159" y="40"/>
                </a:cubicBezTo>
                <a:close/>
                <a:moveTo>
                  <a:pt x="69" y="66"/>
                </a:moveTo>
                <a:cubicBezTo>
                  <a:pt x="130" y="66"/>
                  <a:pt x="130" y="66"/>
                  <a:pt x="130" y="66"/>
                </a:cubicBezTo>
                <a:cubicBezTo>
                  <a:pt x="123" y="29"/>
                  <a:pt x="91" y="0"/>
                  <a:pt x="52" y="0"/>
                </a:cubicBezTo>
                <a:cubicBezTo>
                  <a:pt x="50" y="0"/>
                  <a:pt x="48" y="1"/>
                  <a:pt x="48" y="2"/>
                </a:cubicBezTo>
                <a:cubicBezTo>
                  <a:pt x="47" y="4"/>
                  <a:pt x="47" y="5"/>
                  <a:pt x="47" y="7"/>
                </a:cubicBezTo>
                <a:lnTo>
                  <a:pt x="69" y="66"/>
                </a:lnTo>
                <a:close/>
                <a:moveTo>
                  <a:pt x="32" y="65"/>
                </a:moveTo>
                <a:cubicBezTo>
                  <a:pt x="59" y="65"/>
                  <a:pt x="59" y="65"/>
                  <a:pt x="59" y="65"/>
                </a:cubicBezTo>
                <a:cubicBezTo>
                  <a:pt x="43" y="22"/>
                  <a:pt x="43" y="22"/>
                  <a:pt x="43" y="22"/>
                </a:cubicBezTo>
                <a:cubicBezTo>
                  <a:pt x="37" y="20"/>
                  <a:pt x="30" y="19"/>
                  <a:pt x="23" y="19"/>
                </a:cubicBezTo>
                <a:cubicBezTo>
                  <a:pt x="22" y="19"/>
                  <a:pt x="20" y="20"/>
                  <a:pt x="19" y="21"/>
                </a:cubicBezTo>
                <a:cubicBezTo>
                  <a:pt x="18" y="22"/>
                  <a:pt x="18" y="23"/>
                  <a:pt x="19" y="24"/>
                </a:cubicBezTo>
                <a:lnTo>
                  <a:pt x="32" y="65"/>
                </a:lnTo>
                <a:close/>
                <a:moveTo>
                  <a:pt x="59" y="65"/>
                </a:moveTo>
                <a:cubicBezTo>
                  <a:pt x="59" y="65"/>
                  <a:pt x="59" y="65"/>
                  <a:pt x="59" y="65"/>
                </a:cubicBezTo>
                <a:cubicBezTo>
                  <a:pt x="59" y="66"/>
                  <a:pt x="59" y="66"/>
                  <a:pt x="59" y="66"/>
                </a:cubicBezTo>
                <a:lnTo>
                  <a:pt x="59" y="65"/>
                </a:lnTo>
                <a:close/>
                <a:moveTo>
                  <a:pt x="6" y="65"/>
                </a:moveTo>
                <a:cubicBezTo>
                  <a:pt x="23" y="65"/>
                  <a:pt x="23" y="65"/>
                  <a:pt x="23" y="65"/>
                </a:cubicBezTo>
                <a:cubicBezTo>
                  <a:pt x="14" y="38"/>
                  <a:pt x="14" y="38"/>
                  <a:pt x="14" y="38"/>
                </a:cubicBezTo>
                <a:cubicBezTo>
                  <a:pt x="11" y="38"/>
                  <a:pt x="8" y="38"/>
                  <a:pt x="5" y="38"/>
                </a:cubicBezTo>
                <a:cubicBezTo>
                  <a:pt x="4" y="38"/>
                  <a:pt x="2" y="38"/>
                  <a:pt x="1" y="39"/>
                </a:cubicBezTo>
                <a:cubicBezTo>
                  <a:pt x="0" y="40"/>
                  <a:pt x="0" y="42"/>
                  <a:pt x="0" y="43"/>
                </a:cubicBezTo>
                <a:lnTo>
                  <a:pt x="6" y="6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Freeform 190">
            <a:extLst>
              <a:ext uri="{FF2B5EF4-FFF2-40B4-BE49-F238E27FC236}">
                <a16:creationId xmlns:a16="http://schemas.microsoft.com/office/drawing/2014/main" id="{3C43E68C-402C-3712-2389-76F38B6B28BA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4676775"/>
            <a:ext cx="254000" cy="252413"/>
          </a:xfrm>
          <a:custGeom>
            <a:avLst/>
            <a:gdLst>
              <a:gd name="T0" fmla="*/ 123 w 160"/>
              <a:gd name="T1" fmla="*/ 154 h 159"/>
              <a:gd name="T2" fmla="*/ 132 w 160"/>
              <a:gd name="T3" fmla="*/ 154 h 159"/>
              <a:gd name="T4" fmla="*/ 127 w 160"/>
              <a:gd name="T5" fmla="*/ 140 h 159"/>
              <a:gd name="T6" fmla="*/ 28 w 160"/>
              <a:gd name="T7" fmla="*/ 130 h 159"/>
              <a:gd name="T8" fmla="*/ 57 w 160"/>
              <a:gd name="T9" fmla="*/ 121 h 159"/>
              <a:gd name="T10" fmla="*/ 28 w 160"/>
              <a:gd name="T11" fmla="*/ 130 h 159"/>
              <a:gd name="T12" fmla="*/ 66 w 160"/>
              <a:gd name="T13" fmla="*/ 95 h 159"/>
              <a:gd name="T14" fmla="*/ 19 w 160"/>
              <a:gd name="T15" fmla="*/ 84 h 159"/>
              <a:gd name="T16" fmla="*/ 8 w 160"/>
              <a:gd name="T17" fmla="*/ 100 h 159"/>
              <a:gd name="T18" fmla="*/ 0 w 160"/>
              <a:gd name="T19" fmla="*/ 145 h 159"/>
              <a:gd name="T20" fmla="*/ 71 w 160"/>
              <a:gd name="T21" fmla="*/ 159 h 159"/>
              <a:gd name="T22" fmla="*/ 85 w 160"/>
              <a:gd name="T23" fmla="*/ 113 h 159"/>
              <a:gd name="T24" fmla="*/ 67 w 160"/>
              <a:gd name="T25" fmla="*/ 135 h 159"/>
              <a:gd name="T26" fmla="*/ 24 w 160"/>
              <a:gd name="T27" fmla="*/ 140 h 159"/>
              <a:gd name="T28" fmla="*/ 19 w 160"/>
              <a:gd name="T29" fmla="*/ 117 h 159"/>
              <a:gd name="T30" fmla="*/ 62 w 160"/>
              <a:gd name="T31" fmla="*/ 112 h 159"/>
              <a:gd name="T32" fmla="*/ 67 w 160"/>
              <a:gd name="T33" fmla="*/ 135 h 159"/>
              <a:gd name="T34" fmla="*/ 127 w 160"/>
              <a:gd name="T35" fmla="*/ 19 h 159"/>
              <a:gd name="T36" fmla="*/ 132 w 160"/>
              <a:gd name="T37" fmla="*/ 62 h 159"/>
              <a:gd name="T38" fmla="*/ 160 w 160"/>
              <a:gd name="T39" fmla="*/ 33 h 159"/>
              <a:gd name="T40" fmla="*/ 96 w 160"/>
              <a:gd name="T41" fmla="*/ 22 h 159"/>
              <a:gd name="T42" fmla="*/ 122 w 160"/>
              <a:gd name="T43" fmla="*/ 24 h 159"/>
              <a:gd name="T44" fmla="*/ 132 w 160"/>
              <a:gd name="T45" fmla="*/ 98 h 159"/>
              <a:gd name="T46" fmla="*/ 160 w 160"/>
              <a:gd name="T47" fmla="*/ 51 h 159"/>
              <a:gd name="T48" fmla="*/ 95 w 160"/>
              <a:gd name="T49" fmla="*/ 58 h 159"/>
              <a:gd name="T50" fmla="*/ 123 w 160"/>
              <a:gd name="T51" fmla="*/ 54 h 159"/>
              <a:gd name="T52" fmla="*/ 95 w 160"/>
              <a:gd name="T53" fmla="*/ 58 h 159"/>
              <a:gd name="T54" fmla="*/ 150 w 160"/>
              <a:gd name="T55" fmla="*/ 119 h 159"/>
              <a:gd name="T56" fmla="*/ 160 w 160"/>
              <a:gd name="T57" fmla="*/ 89 h 159"/>
              <a:gd name="T58" fmla="*/ 132 w 160"/>
              <a:gd name="T59" fmla="*/ 137 h 159"/>
              <a:gd name="T60" fmla="*/ 104 w 160"/>
              <a:gd name="T61" fmla="*/ 119 h 159"/>
              <a:gd name="T62" fmla="*/ 123 w 160"/>
              <a:gd name="T63" fmla="*/ 91 h 159"/>
              <a:gd name="T64" fmla="*/ 95 w 160"/>
              <a:gd name="T65" fmla="*/ 96 h 159"/>
              <a:gd name="T66" fmla="*/ 66 w 160"/>
              <a:gd name="T67" fmla="*/ 74 h 159"/>
              <a:gd name="T68" fmla="*/ 66 w 160"/>
              <a:gd name="T69" fmla="*/ 56 h 159"/>
              <a:gd name="T70" fmla="*/ 9 w 160"/>
              <a:gd name="T71" fmla="*/ 65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59">
                <a:moveTo>
                  <a:pt x="123" y="137"/>
                </a:moveTo>
                <a:cubicBezTo>
                  <a:pt x="123" y="154"/>
                  <a:pt x="123" y="154"/>
                  <a:pt x="123" y="154"/>
                </a:cubicBezTo>
                <a:cubicBezTo>
                  <a:pt x="123" y="157"/>
                  <a:pt x="125" y="159"/>
                  <a:pt x="127" y="159"/>
                </a:cubicBezTo>
                <a:cubicBezTo>
                  <a:pt x="130" y="159"/>
                  <a:pt x="132" y="157"/>
                  <a:pt x="132" y="154"/>
                </a:cubicBezTo>
                <a:cubicBezTo>
                  <a:pt x="132" y="137"/>
                  <a:pt x="132" y="137"/>
                  <a:pt x="132" y="137"/>
                </a:cubicBezTo>
                <a:cubicBezTo>
                  <a:pt x="130" y="139"/>
                  <a:pt x="129" y="140"/>
                  <a:pt x="127" y="140"/>
                </a:cubicBezTo>
                <a:cubicBezTo>
                  <a:pt x="125" y="140"/>
                  <a:pt x="124" y="139"/>
                  <a:pt x="123" y="137"/>
                </a:cubicBezTo>
                <a:close/>
                <a:moveTo>
                  <a:pt x="28" y="130"/>
                </a:moveTo>
                <a:cubicBezTo>
                  <a:pt x="57" y="130"/>
                  <a:pt x="57" y="130"/>
                  <a:pt x="57" y="130"/>
                </a:cubicBezTo>
                <a:cubicBezTo>
                  <a:pt x="57" y="121"/>
                  <a:pt x="57" y="121"/>
                  <a:pt x="57" y="121"/>
                </a:cubicBezTo>
                <a:cubicBezTo>
                  <a:pt x="28" y="121"/>
                  <a:pt x="28" y="121"/>
                  <a:pt x="28" y="121"/>
                </a:cubicBezTo>
                <a:lnTo>
                  <a:pt x="28" y="130"/>
                </a:lnTo>
                <a:close/>
                <a:moveTo>
                  <a:pt x="77" y="101"/>
                </a:moveTo>
                <a:cubicBezTo>
                  <a:pt x="66" y="95"/>
                  <a:pt x="66" y="95"/>
                  <a:pt x="66" y="95"/>
                </a:cubicBezTo>
                <a:cubicBezTo>
                  <a:pt x="66" y="84"/>
                  <a:pt x="66" y="84"/>
                  <a:pt x="66" y="84"/>
                </a:cubicBezTo>
                <a:cubicBezTo>
                  <a:pt x="19" y="84"/>
                  <a:pt x="19" y="84"/>
                  <a:pt x="19" y="84"/>
                </a:cubicBezTo>
                <a:cubicBezTo>
                  <a:pt x="19" y="95"/>
                  <a:pt x="19" y="95"/>
                  <a:pt x="19" y="95"/>
                </a:cubicBezTo>
                <a:cubicBezTo>
                  <a:pt x="8" y="100"/>
                  <a:pt x="8" y="100"/>
                  <a:pt x="8" y="100"/>
                </a:cubicBezTo>
                <a:cubicBezTo>
                  <a:pt x="3" y="103"/>
                  <a:pt x="0" y="108"/>
                  <a:pt x="0" y="113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2"/>
                  <a:pt x="6" y="159"/>
                  <a:pt x="15" y="159"/>
                </a:cubicBezTo>
                <a:cubicBezTo>
                  <a:pt x="71" y="159"/>
                  <a:pt x="71" y="159"/>
                  <a:pt x="71" y="159"/>
                </a:cubicBezTo>
                <a:cubicBezTo>
                  <a:pt x="79" y="159"/>
                  <a:pt x="85" y="152"/>
                  <a:pt x="85" y="145"/>
                </a:cubicBezTo>
                <a:cubicBezTo>
                  <a:pt x="85" y="113"/>
                  <a:pt x="85" y="113"/>
                  <a:pt x="85" y="113"/>
                </a:cubicBezTo>
                <a:cubicBezTo>
                  <a:pt x="85" y="108"/>
                  <a:pt x="82" y="103"/>
                  <a:pt x="77" y="101"/>
                </a:cubicBezTo>
                <a:close/>
                <a:moveTo>
                  <a:pt x="67" y="135"/>
                </a:moveTo>
                <a:cubicBezTo>
                  <a:pt x="67" y="138"/>
                  <a:pt x="64" y="140"/>
                  <a:pt x="62" y="14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1" y="140"/>
                  <a:pt x="19" y="138"/>
                  <a:pt x="19" y="135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4"/>
                  <a:pt x="21" y="112"/>
                  <a:pt x="24" y="112"/>
                </a:cubicBezTo>
                <a:cubicBezTo>
                  <a:pt x="62" y="112"/>
                  <a:pt x="62" y="112"/>
                  <a:pt x="62" y="112"/>
                </a:cubicBezTo>
                <a:cubicBezTo>
                  <a:pt x="64" y="112"/>
                  <a:pt x="67" y="114"/>
                  <a:pt x="67" y="117"/>
                </a:cubicBezTo>
                <a:lnTo>
                  <a:pt x="67" y="135"/>
                </a:lnTo>
                <a:close/>
                <a:moveTo>
                  <a:pt x="122" y="24"/>
                </a:moveTo>
                <a:cubicBezTo>
                  <a:pt x="122" y="21"/>
                  <a:pt x="125" y="19"/>
                  <a:pt x="127" y="19"/>
                </a:cubicBezTo>
                <a:cubicBezTo>
                  <a:pt x="130" y="19"/>
                  <a:pt x="132" y="21"/>
                  <a:pt x="132" y="24"/>
                </a:cubicBezTo>
                <a:cubicBezTo>
                  <a:pt x="132" y="62"/>
                  <a:pt x="132" y="62"/>
                  <a:pt x="132" y="62"/>
                </a:cubicBezTo>
                <a:cubicBezTo>
                  <a:pt x="160" y="40"/>
                  <a:pt x="160" y="40"/>
                  <a:pt x="160" y="40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15"/>
                  <a:pt x="145" y="0"/>
                  <a:pt x="127" y="0"/>
                </a:cubicBezTo>
                <a:cubicBezTo>
                  <a:pt x="113" y="0"/>
                  <a:pt x="100" y="10"/>
                  <a:pt x="96" y="22"/>
                </a:cubicBezTo>
                <a:cubicBezTo>
                  <a:pt x="122" y="43"/>
                  <a:pt x="122" y="43"/>
                  <a:pt x="122" y="43"/>
                </a:cubicBezTo>
                <a:lnTo>
                  <a:pt x="122" y="24"/>
                </a:lnTo>
                <a:close/>
                <a:moveTo>
                  <a:pt x="132" y="73"/>
                </a:moveTo>
                <a:cubicBezTo>
                  <a:pt x="132" y="98"/>
                  <a:pt x="132" y="98"/>
                  <a:pt x="132" y="98"/>
                </a:cubicBezTo>
                <a:cubicBezTo>
                  <a:pt x="160" y="77"/>
                  <a:pt x="160" y="77"/>
                  <a:pt x="160" y="77"/>
                </a:cubicBezTo>
                <a:cubicBezTo>
                  <a:pt x="160" y="51"/>
                  <a:pt x="160" y="51"/>
                  <a:pt x="160" y="51"/>
                </a:cubicBezTo>
                <a:lnTo>
                  <a:pt x="132" y="73"/>
                </a:lnTo>
                <a:close/>
                <a:moveTo>
                  <a:pt x="95" y="58"/>
                </a:moveTo>
                <a:cubicBezTo>
                  <a:pt x="123" y="80"/>
                  <a:pt x="123" y="80"/>
                  <a:pt x="123" y="80"/>
                </a:cubicBezTo>
                <a:cubicBezTo>
                  <a:pt x="123" y="54"/>
                  <a:pt x="123" y="54"/>
                  <a:pt x="123" y="54"/>
                </a:cubicBezTo>
                <a:cubicBezTo>
                  <a:pt x="95" y="32"/>
                  <a:pt x="95" y="32"/>
                  <a:pt x="95" y="32"/>
                </a:cubicBezTo>
                <a:lnTo>
                  <a:pt x="95" y="58"/>
                </a:lnTo>
                <a:close/>
                <a:moveTo>
                  <a:pt x="132" y="137"/>
                </a:moveTo>
                <a:cubicBezTo>
                  <a:pt x="150" y="119"/>
                  <a:pt x="150" y="119"/>
                  <a:pt x="150" y="119"/>
                </a:cubicBezTo>
                <a:cubicBezTo>
                  <a:pt x="157" y="113"/>
                  <a:pt x="160" y="105"/>
                  <a:pt x="160" y="96"/>
                </a:cubicBezTo>
                <a:cubicBezTo>
                  <a:pt x="160" y="89"/>
                  <a:pt x="160" y="89"/>
                  <a:pt x="160" y="89"/>
                </a:cubicBezTo>
                <a:cubicBezTo>
                  <a:pt x="132" y="109"/>
                  <a:pt x="132" y="109"/>
                  <a:pt x="132" y="109"/>
                </a:cubicBezTo>
                <a:lnTo>
                  <a:pt x="132" y="137"/>
                </a:lnTo>
                <a:close/>
                <a:moveTo>
                  <a:pt x="95" y="96"/>
                </a:moveTo>
                <a:cubicBezTo>
                  <a:pt x="95" y="105"/>
                  <a:pt x="98" y="113"/>
                  <a:pt x="104" y="119"/>
                </a:cubicBezTo>
                <a:cubicBezTo>
                  <a:pt x="123" y="137"/>
                  <a:pt x="123" y="137"/>
                  <a:pt x="123" y="137"/>
                </a:cubicBezTo>
                <a:cubicBezTo>
                  <a:pt x="123" y="91"/>
                  <a:pt x="123" y="91"/>
                  <a:pt x="123" y="91"/>
                </a:cubicBezTo>
                <a:cubicBezTo>
                  <a:pt x="95" y="70"/>
                  <a:pt x="95" y="70"/>
                  <a:pt x="95" y="70"/>
                </a:cubicBezTo>
                <a:lnTo>
                  <a:pt x="95" y="96"/>
                </a:lnTo>
                <a:close/>
                <a:moveTo>
                  <a:pt x="19" y="74"/>
                </a:moveTo>
                <a:cubicBezTo>
                  <a:pt x="66" y="74"/>
                  <a:pt x="66" y="74"/>
                  <a:pt x="66" y="74"/>
                </a:cubicBezTo>
                <a:cubicBezTo>
                  <a:pt x="71" y="74"/>
                  <a:pt x="75" y="70"/>
                  <a:pt x="75" y="65"/>
                </a:cubicBezTo>
                <a:cubicBezTo>
                  <a:pt x="75" y="60"/>
                  <a:pt x="71" y="56"/>
                  <a:pt x="66" y="56"/>
                </a:cubicBezTo>
                <a:cubicBezTo>
                  <a:pt x="19" y="56"/>
                  <a:pt x="19" y="56"/>
                  <a:pt x="19" y="56"/>
                </a:cubicBezTo>
                <a:cubicBezTo>
                  <a:pt x="13" y="56"/>
                  <a:pt x="9" y="60"/>
                  <a:pt x="9" y="65"/>
                </a:cubicBezTo>
                <a:cubicBezTo>
                  <a:pt x="9" y="70"/>
                  <a:pt x="14" y="74"/>
                  <a:pt x="19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Freeform 191">
            <a:extLst>
              <a:ext uri="{FF2B5EF4-FFF2-40B4-BE49-F238E27FC236}">
                <a16:creationId xmlns:a16="http://schemas.microsoft.com/office/drawing/2014/main" id="{38ECB096-3886-09C5-C47D-CF9CF20E06D6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5233988"/>
            <a:ext cx="254000" cy="238125"/>
          </a:xfrm>
          <a:custGeom>
            <a:avLst/>
            <a:gdLst>
              <a:gd name="T0" fmla="*/ 37 w 160"/>
              <a:gd name="T1" fmla="*/ 33 h 150"/>
              <a:gd name="T2" fmla="*/ 28 w 160"/>
              <a:gd name="T3" fmla="*/ 33 h 150"/>
              <a:gd name="T4" fmla="*/ 89 w 160"/>
              <a:gd name="T5" fmla="*/ 37 h 150"/>
              <a:gd name="T6" fmla="*/ 89 w 160"/>
              <a:gd name="T7" fmla="*/ 28 h 150"/>
              <a:gd name="T8" fmla="*/ 89 w 160"/>
              <a:gd name="T9" fmla="*/ 37 h 150"/>
              <a:gd name="T10" fmla="*/ 61 w 160"/>
              <a:gd name="T11" fmla="*/ 49 h 150"/>
              <a:gd name="T12" fmla="*/ 121 w 160"/>
              <a:gd name="T13" fmla="*/ 33 h 150"/>
              <a:gd name="T14" fmla="*/ 61 w 160"/>
              <a:gd name="T15" fmla="*/ 16 h 150"/>
              <a:gd name="T16" fmla="*/ 0 w 160"/>
              <a:gd name="T17" fmla="*/ 33 h 150"/>
              <a:gd name="T18" fmla="*/ 89 w 160"/>
              <a:gd name="T19" fmla="*/ 19 h 150"/>
              <a:gd name="T20" fmla="*/ 89 w 160"/>
              <a:gd name="T21" fmla="*/ 47 h 150"/>
              <a:gd name="T22" fmla="*/ 89 w 160"/>
              <a:gd name="T23" fmla="*/ 19 h 150"/>
              <a:gd name="T24" fmla="*/ 47 w 160"/>
              <a:gd name="T25" fmla="*/ 33 h 150"/>
              <a:gd name="T26" fmla="*/ 18 w 160"/>
              <a:gd name="T27" fmla="*/ 33 h 150"/>
              <a:gd name="T28" fmla="*/ 28 w 160"/>
              <a:gd name="T29" fmla="*/ 121 h 150"/>
              <a:gd name="T30" fmla="*/ 56 w 160"/>
              <a:gd name="T31" fmla="*/ 112 h 150"/>
              <a:gd name="T32" fmla="*/ 28 w 160"/>
              <a:gd name="T33" fmla="*/ 121 h 150"/>
              <a:gd name="T34" fmla="*/ 89 w 160"/>
              <a:gd name="T35" fmla="*/ 75 h 150"/>
              <a:gd name="T36" fmla="*/ 59 w 160"/>
              <a:gd name="T37" fmla="*/ 65 h 150"/>
              <a:gd name="T38" fmla="*/ 8 w 160"/>
              <a:gd name="T39" fmla="*/ 67 h 150"/>
              <a:gd name="T40" fmla="*/ 0 w 160"/>
              <a:gd name="T41" fmla="*/ 136 h 150"/>
              <a:gd name="T42" fmla="*/ 107 w 160"/>
              <a:gd name="T43" fmla="*/ 150 h 150"/>
              <a:gd name="T44" fmla="*/ 122 w 160"/>
              <a:gd name="T45" fmla="*/ 80 h 150"/>
              <a:gd name="T46" fmla="*/ 66 w 160"/>
              <a:gd name="T47" fmla="*/ 126 h 150"/>
              <a:gd name="T48" fmla="*/ 23 w 160"/>
              <a:gd name="T49" fmla="*/ 131 h 150"/>
              <a:gd name="T50" fmla="*/ 18 w 160"/>
              <a:gd name="T51" fmla="*/ 107 h 150"/>
              <a:gd name="T52" fmla="*/ 61 w 160"/>
              <a:gd name="T53" fmla="*/ 103 h 150"/>
              <a:gd name="T54" fmla="*/ 66 w 160"/>
              <a:gd name="T55" fmla="*/ 126 h 150"/>
              <a:gd name="T56" fmla="*/ 75 w 160"/>
              <a:gd name="T57" fmla="*/ 89 h 150"/>
              <a:gd name="T58" fmla="*/ 84 w 160"/>
              <a:gd name="T59" fmla="*/ 89 h 150"/>
              <a:gd name="T60" fmla="*/ 98 w 160"/>
              <a:gd name="T61" fmla="*/ 94 h 150"/>
              <a:gd name="T62" fmla="*/ 98 w 160"/>
              <a:gd name="T63" fmla="*/ 84 h 150"/>
              <a:gd name="T64" fmla="*/ 98 w 160"/>
              <a:gd name="T65" fmla="*/ 94 h 150"/>
              <a:gd name="T66" fmla="*/ 155 w 160"/>
              <a:gd name="T67" fmla="*/ 65 h 150"/>
              <a:gd name="T68" fmla="*/ 131 w 160"/>
              <a:gd name="T69" fmla="*/ 77 h 150"/>
              <a:gd name="T70" fmla="*/ 153 w 160"/>
              <a:gd name="T71" fmla="*/ 149 h 150"/>
              <a:gd name="T72" fmla="*/ 158 w 160"/>
              <a:gd name="T73" fmla="*/ 149 h 150"/>
              <a:gd name="T74" fmla="*/ 160 w 160"/>
              <a:gd name="T75" fmla="*/ 7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50">
                <a:moveTo>
                  <a:pt x="32" y="37"/>
                </a:moveTo>
                <a:cubicBezTo>
                  <a:pt x="35" y="37"/>
                  <a:pt x="37" y="35"/>
                  <a:pt x="37" y="33"/>
                </a:cubicBezTo>
                <a:cubicBezTo>
                  <a:pt x="37" y="30"/>
                  <a:pt x="35" y="28"/>
                  <a:pt x="32" y="28"/>
                </a:cubicBezTo>
                <a:cubicBezTo>
                  <a:pt x="30" y="28"/>
                  <a:pt x="28" y="30"/>
                  <a:pt x="28" y="33"/>
                </a:cubicBezTo>
                <a:cubicBezTo>
                  <a:pt x="28" y="35"/>
                  <a:pt x="30" y="37"/>
                  <a:pt x="32" y="37"/>
                </a:cubicBezTo>
                <a:close/>
                <a:moveTo>
                  <a:pt x="89" y="37"/>
                </a:moveTo>
                <a:cubicBezTo>
                  <a:pt x="91" y="37"/>
                  <a:pt x="93" y="35"/>
                  <a:pt x="93" y="33"/>
                </a:cubicBezTo>
                <a:cubicBezTo>
                  <a:pt x="93" y="30"/>
                  <a:pt x="91" y="28"/>
                  <a:pt x="89" y="28"/>
                </a:cubicBezTo>
                <a:cubicBezTo>
                  <a:pt x="86" y="28"/>
                  <a:pt x="84" y="30"/>
                  <a:pt x="84" y="33"/>
                </a:cubicBezTo>
                <a:cubicBezTo>
                  <a:pt x="84" y="35"/>
                  <a:pt x="86" y="37"/>
                  <a:pt x="89" y="37"/>
                </a:cubicBezTo>
                <a:close/>
                <a:moveTo>
                  <a:pt x="33" y="65"/>
                </a:moveTo>
                <a:cubicBezTo>
                  <a:pt x="45" y="65"/>
                  <a:pt x="55" y="59"/>
                  <a:pt x="61" y="49"/>
                </a:cubicBezTo>
                <a:cubicBezTo>
                  <a:pt x="66" y="59"/>
                  <a:pt x="77" y="65"/>
                  <a:pt x="89" y="65"/>
                </a:cubicBezTo>
                <a:cubicBezTo>
                  <a:pt x="107" y="65"/>
                  <a:pt x="121" y="51"/>
                  <a:pt x="121" y="33"/>
                </a:cubicBezTo>
                <a:cubicBezTo>
                  <a:pt x="121" y="14"/>
                  <a:pt x="107" y="0"/>
                  <a:pt x="89" y="0"/>
                </a:cubicBezTo>
                <a:cubicBezTo>
                  <a:pt x="77" y="0"/>
                  <a:pt x="66" y="6"/>
                  <a:pt x="61" y="16"/>
                </a:cubicBezTo>
                <a:cubicBezTo>
                  <a:pt x="55" y="6"/>
                  <a:pt x="45" y="0"/>
                  <a:pt x="33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51"/>
                  <a:pt x="14" y="65"/>
                  <a:pt x="33" y="65"/>
                </a:cubicBezTo>
                <a:close/>
                <a:moveTo>
                  <a:pt x="89" y="19"/>
                </a:moveTo>
                <a:cubicBezTo>
                  <a:pt x="96" y="19"/>
                  <a:pt x="103" y="25"/>
                  <a:pt x="103" y="33"/>
                </a:cubicBezTo>
                <a:cubicBezTo>
                  <a:pt x="103" y="40"/>
                  <a:pt x="97" y="47"/>
                  <a:pt x="89" y="47"/>
                </a:cubicBezTo>
                <a:cubicBezTo>
                  <a:pt x="81" y="47"/>
                  <a:pt x="75" y="40"/>
                  <a:pt x="75" y="33"/>
                </a:cubicBezTo>
                <a:cubicBezTo>
                  <a:pt x="75" y="25"/>
                  <a:pt x="81" y="19"/>
                  <a:pt x="89" y="19"/>
                </a:cubicBezTo>
                <a:close/>
                <a:moveTo>
                  <a:pt x="33" y="19"/>
                </a:moveTo>
                <a:cubicBezTo>
                  <a:pt x="40" y="19"/>
                  <a:pt x="47" y="25"/>
                  <a:pt x="47" y="33"/>
                </a:cubicBezTo>
                <a:cubicBezTo>
                  <a:pt x="47" y="40"/>
                  <a:pt x="41" y="47"/>
                  <a:pt x="33" y="47"/>
                </a:cubicBezTo>
                <a:cubicBezTo>
                  <a:pt x="25" y="47"/>
                  <a:pt x="18" y="40"/>
                  <a:pt x="18" y="33"/>
                </a:cubicBezTo>
                <a:cubicBezTo>
                  <a:pt x="18" y="25"/>
                  <a:pt x="25" y="19"/>
                  <a:pt x="33" y="19"/>
                </a:cubicBezTo>
                <a:close/>
                <a:moveTo>
                  <a:pt x="28" y="121"/>
                </a:moveTo>
                <a:cubicBezTo>
                  <a:pt x="56" y="121"/>
                  <a:pt x="56" y="121"/>
                  <a:pt x="56" y="121"/>
                </a:cubicBezTo>
                <a:cubicBezTo>
                  <a:pt x="56" y="112"/>
                  <a:pt x="56" y="112"/>
                  <a:pt x="56" y="112"/>
                </a:cubicBezTo>
                <a:cubicBezTo>
                  <a:pt x="28" y="112"/>
                  <a:pt x="28" y="112"/>
                  <a:pt x="28" y="112"/>
                </a:cubicBezTo>
                <a:lnTo>
                  <a:pt x="28" y="121"/>
                </a:lnTo>
                <a:close/>
                <a:moveTo>
                  <a:pt x="114" y="67"/>
                </a:moveTo>
                <a:cubicBezTo>
                  <a:pt x="107" y="72"/>
                  <a:pt x="99" y="75"/>
                  <a:pt x="89" y="75"/>
                </a:cubicBezTo>
                <a:cubicBezTo>
                  <a:pt x="80" y="75"/>
                  <a:pt x="71" y="71"/>
                  <a:pt x="63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2" y="71"/>
                  <a:pt x="43" y="75"/>
                  <a:pt x="33" y="75"/>
                </a:cubicBezTo>
                <a:cubicBezTo>
                  <a:pt x="23" y="75"/>
                  <a:pt x="15" y="72"/>
                  <a:pt x="8" y="67"/>
                </a:cubicBezTo>
                <a:cubicBezTo>
                  <a:pt x="3" y="69"/>
                  <a:pt x="0" y="74"/>
                  <a:pt x="0" y="80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4"/>
                  <a:pt x="6" y="150"/>
                  <a:pt x="14" y="150"/>
                </a:cubicBezTo>
                <a:cubicBezTo>
                  <a:pt x="107" y="150"/>
                  <a:pt x="107" y="150"/>
                  <a:pt x="107" y="150"/>
                </a:cubicBezTo>
                <a:cubicBezTo>
                  <a:pt x="115" y="150"/>
                  <a:pt x="122" y="144"/>
                  <a:pt x="122" y="136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74"/>
                  <a:pt x="118" y="69"/>
                  <a:pt x="114" y="67"/>
                </a:cubicBezTo>
                <a:close/>
                <a:moveTo>
                  <a:pt x="66" y="126"/>
                </a:moveTo>
                <a:cubicBezTo>
                  <a:pt x="66" y="129"/>
                  <a:pt x="64" y="131"/>
                  <a:pt x="61" y="131"/>
                </a:cubicBezTo>
                <a:cubicBezTo>
                  <a:pt x="23" y="131"/>
                  <a:pt x="23" y="131"/>
                  <a:pt x="23" y="131"/>
                </a:cubicBezTo>
                <a:cubicBezTo>
                  <a:pt x="21" y="131"/>
                  <a:pt x="18" y="129"/>
                  <a:pt x="18" y="126"/>
                </a:cubicBezTo>
                <a:cubicBezTo>
                  <a:pt x="18" y="107"/>
                  <a:pt x="18" y="107"/>
                  <a:pt x="18" y="107"/>
                </a:cubicBezTo>
                <a:cubicBezTo>
                  <a:pt x="18" y="105"/>
                  <a:pt x="21" y="103"/>
                  <a:pt x="23" y="103"/>
                </a:cubicBezTo>
                <a:cubicBezTo>
                  <a:pt x="61" y="103"/>
                  <a:pt x="61" y="103"/>
                  <a:pt x="61" y="103"/>
                </a:cubicBezTo>
                <a:cubicBezTo>
                  <a:pt x="64" y="103"/>
                  <a:pt x="66" y="105"/>
                  <a:pt x="66" y="107"/>
                </a:cubicBezTo>
                <a:lnTo>
                  <a:pt x="66" y="126"/>
                </a:lnTo>
                <a:close/>
                <a:moveTo>
                  <a:pt x="80" y="94"/>
                </a:moveTo>
                <a:cubicBezTo>
                  <a:pt x="77" y="94"/>
                  <a:pt x="75" y="92"/>
                  <a:pt x="75" y="89"/>
                </a:cubicBezTo>
                <a:cubicBezTo>
                  <a:pt x="75" y="87"/>
                  <a:pt x="77" y="84"/>
                  <a:pt x="80" y="84"/>
                </a:cubicBezTo>
                <a:cubicBezTo>
                  <a:pt x="82" y="84"/>
                  <a:pt x="84" y="87"/>
                  <a:pt x="84" y="89"/>
                </a:cubicBezTo>
                <a:cubicBezTo>
                  <a:pt x="84" y="92"/>
                  <a:pt x="82" y="94"/>
                  <a:pt x="80" y="94"/>
                </a:cubicBezTo>
                <a:close/>
                <a:moveTo>
                  <a:pt x="98" y="94"/>
                </a:moveTo>
                <a:cubicBezTo>
                  <a:pt x="96" y="94"/>
                  <a:pt x="94" y="92"/>
                  <a:pt x="94" y="89"/>
                </a:cubicBezTo>
                <a:cubicBezTo>
                  <a:pt x="93" y="87"/>
                  <a:pt x="96" y="84"/>
                  <a:pt x="98" y="84"/>
                </a:cubicBezTo>
                <a:cubicBezTo>
                  <a:pt x="101" y="84"/>
                  <a:pt x="103" y="87"/>
                  <a:pt x="103" y="89"/>
                </a:cubicBezTo>
                <a:cubicBezTo>
                  <a:pt x="103" y="92"/>
                  <a:pt x="101" y="94"/>
                  <a:pt x="98" y="94"/>
                </a:cubicBezTo>
                <a:close/>
                <a:moveTo>
                  <a:pt x="158" y="66"/>
                </a:moveTo>
                <a:cubicBezTo>
                  <a:pt x="157" y="66"/>
                  <a:pt x="156" y="65"/>
                  <a:pt x="155" y="65"/>
                </a:cubicBezTo>
                <a:cubicBezTo>
                  <a:pt x="154" y="65"/>
                  <a:pt x="154" y="66"/>
                  <a:pt x="153" y="66"/>
                </a:cubicBezTo>
                <a:cubicBezTo>
                  <a:pt x="131" y="77"/>
                  <a:pt x="131" y="77"/>
                  <a:pt x="131" y="77"/>
                </a:cubicBezTo>
                <a:cubicBezTo>
                  <a:pt x="131" y="139"/>
                  <a:pt x="131" y="139"/>
                  <a:pt x="131" y="139"/>
                </a:cubicBezTo>
                <a:cubicBezTo>
                  <a:pt x="153" y="149"/>
                  <a:pt x="153" y="149"/>
                  <a:pt x="153" y="149"/>
                </a:cubicBezTo>
                <a:cubicBezTo>
                  <a:pt x="154" y="150"/>
                  <a:pt x="154" y="150"/>
                  <a:pt x="155" y="150"/>
                </a:cubicBezTo>
                <a:cubicBezTo>
                  <a:pt x="156" y="150"/>
                  <a:pt x="157" y="149"/>
                  <a:pt x="158" y="149"/>
                </a:cubicBezTo>
                <a:cubicBezTo>
                  <a:pt x="159" y="148"/>
                  <a:pt x="160" y="147"/>
                  <a:pt x="160" y="145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60" y="68"/>
                  <a:pt x="159" y="67"/>
                  <a:pt x="158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9" name="Freeform 192">
            <a:extLst>
              <a:ext uri="{FF2B5EF4-FFF2-40B4-BE49-F238E27FC236}">
                <a16:creationId xmlns:a16="http://schemas.microsoft.com/office/drawing/2014/main" id="{6D8F1CB8-143D-095A-1DCF-E5CC0A006252}"/>
              </a:ext>
            </a:extLst>
          </p:cNvPr>
          <p:cNvSpPr>
            <a:spLocks noEditPoints="1"/>
          </p:cNvSpPr>
          <p:nvPr/>
        </p:nvSpPr>
        <p:spPr bwMode="auto">
          <a:xfrm>
            <a:off x="4589463" y="5778500"/>
            <a:ext cx="255588" cy="252413"/>
          </a:xfrm>
          <a:custGeom>
            <a:avLst/>
            <a:gdLst>
              <a:gd name="T0" fmla="*/ 44 w 161"/>
              <a:gd name="T1" fmla="*/ 89 h 159"/>
              <a:gd name="T2" fmla="*/ 50 w 161"/>
              <a:gd name="T3" fmla="*/ 83 h 159"/>
              <a:gd name="T4" fmla="*/ 99 w 161"/>
              <a:gd name="T5" fmla="*/ 93 h 159"/>
              <a:gd name="T6" fmla="*/ 74 w 161"/>
              <a:gd name="T7" fmla="*/ 78 h 159"/>
              <a:gd name="T8" fmla="*/ 161 w 161"/>
              <a:gd name="T9" fmla="*/ 57 h 159"/>
              <a:gd name="T10" fmla="*/ 149 w 161"/>
              <a:gd name="T11" fmla="*/ 46 h 159"/>
              <a:gd name="T12" fmla="*/ 140 w 161"/>
              <a:gd name="T13" fmla="*/ 47 h 159"/>
              <a:gd name="T14" fmla="*/ 140 w 161"/>
              <a:gd name="T15" fmla="*/ 34 h 159"/>
              <a:gd name="T16" fmla="*/ 120 w 161"/>
              <a:gd name="T17" fmla="*/ 21 h 159"/>
              <a:gd name="T18" fmla="*/ 113 w 161"/>
              <a:gd name="T19" fmla="*/ 14 h 159"/>
              <a:gd name="T20" fmla="*/ 106 w 161"/>
              <a:gd name="T21" fmla="*/ 1 h 159"/>
              <a:gd name="T22" fmla="*/ 97 w 161"/>
              <a:gd name="T23" fmla="*/ 2 h 159"/>
              <a:gd name="T24" fmla="*/ 86 w 161"/>
              <a:gd name="T25" fmla="*/ 1 h 159"/>
              <a:gd name="T26" fmla="*/ 84 w 161"/>
              <a:gd name="T27" fmla="*/ 30 h 159"/>
              <a:gd name="T28" fmla="*/ 67 w 161"/>
              <a:gd name="T29" fmla="*/ 20 h 159"/>
              <a:gd name="T30" fmla="*/ 4 w 161"/>
              <a:gd name="T31" fmla="*/ 95 h 159"/>
              <a:gd name="T32" fmla="*/ 2 w 161"/>
              <a:gd name="T33" fmla="*/ 105 h 159"/>
              <a:gd name="T34" fmla="*/ 15 w 161"/>
              <a:gd name="T35" fmla="*/ 111 h 159"/>
              <a:gd name="T36" fmla="*/ 23 w 161"/>
              <a:gd name="T37" fmla="*/ 114 h 159"/>
              <a:gd name="T38" fmla="*/ 35 w 161"/>
              <a:gd name="T39" fmla="*/ 138 h 159"/>
              <a:gd name="T40" fmla="*/ 45 w 161"/>
              <a:gd name="T41" fmla="*/ 136 h 159"/>
              <a:gd name="T42" fmla="*/ 47 w 161"/>
              <a:gd name="T43" fmla="*/ 148 h 159"/>
              <a:gd name="T44" fmla="*/ 59 w 161"/>
              <a:gd name="T45" fmla="*/ 159 h 159"/>
              <a:gd name="T46" fmla="*/ 68 w 161"/>
              <a:gd name="T47" fmla="*/ 157 h 159"/>
              <a:gd name="T48" fmla="*/ 140 w 161"/>
              <a:gd name="T49" fmla="*/ 92 h 159"/>
              <a:gd name="T50" fmla="*/ 133 w 161"/>
              <a:gd name="T51" fmla="*/ 74 h 159"/>
              <a:gd name="T52" fmla="*/ 159 w 161"/>
              <a:gd name="T53" fmla="*/ 73 h 159"/>
              <a:gd name="T54" fmla="*/ 90 w 161"/>
              <a:gd name="T55" fmla="*/ 36 h 159"/>
              <a:gd name="T56" fmla="*/ 104 w 161"/>
              <a:gd name="T57" fmla="*/ 43 h 159"/>
              <a:gd name="T58" fmla="*/ 97 w 161"/>
              <a:gd name="T59" fmla="*/ 50 h 159"/>
              <a:gd name="T60" fmla="*/ 117 w 161"/>
              <a:gd name="T61" fmla="*/ 89 h 159"/>
              <a:gd name="T62" fmla="*/ 64 w 161"/>
              <a:gd name="T63" fmla="*/ 123 h 159"/>
              <a:gd name="T64" fmla="*/ 84 w 161"/>
              <a:gd name="T65" fmla="*/ 103 h 159"/>
              <a:gd name="T66" fmla="*/ 68 w 161"/>
              <a:gd name="T67" fmla="*/ 85 h 159"/>
              <a:gd name="T68" fmla="*/ 37 w 161"/>
              <a:gd name="T69" fmla="*/ 96 h 159"/>
              <a:gd name="T70" fmla="*/ 57 w 161"/>
              <a:gd name="T71" fmla="*/ 76 h 159"/>
              <a:gd name="T72" fmla="*/ 80 w 161"/>
              <a:gd name="T73" fmla="*/ 62 h 159"/>
              <a:gd name="T74" fmla="*/ 117 w 161"/>
              <a:gd name="T75" fmla="*/ 89 h 159"/>
              <a:gd name="T76" fmla="*/ 116 w 161"/>
              <a:gd name="T77" fmla="*/ 69 h 159"/>
              <a:gd name="T78" fmla="*/ 113 w 161"/>
              <a:gd name="T79" fmla="*/ 55 h 159"/>
              <a:gd name="T80" fmla="*/ 123 w 161"/>
              <a:gd name="T81" fmla="*/ 69 h 159"/>
              <a:gd name="T82" fmla="*/ 70 w 161"/>
              <a:gd name="T83" fmla="*/ 116 h 159"/>
              <a:gd name="T84" fmla="*/ 77 w 161"/>
              <a:gd name="T85" fmla="*/ 10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1" h="159">
                <a:moveTo>
                  <a:pt x="47" y="82"/>
                </a:moveTo>
                <a:cubicBezTo>
                  <a:pt x="46" y="82"/>
                  <a:pt x="44" y="82"/>
                  <a:pt x="44" y="83"/>
                </a:cubicBezTo>
                <a:cubicBezTo>
                  <a:pt x="42" y="85"/>
                  <a:pt x="42" y="87"/>
                  <a:pt x="44" y="89"/>
                </a:cubicBezTo>
                <a:cubicBezTo>
                  <a:pt x="44" y="90"/>
                  <a:pt x="46" y="91"/>
                  <a:pt x="47" y="91"/>
                </a:cubicBezTo>
                <a:cubicBezTo>
                  <a:pt x="48" y="91"/>
                  <a:pt x="49" y="90"/>
                  <a:pt x="50" y="89"/>
                </a:cubicBezTo>
                <a:cubicBezTo>
                  <a:pt x="52" y="87"/>
                  <a:pt x="52" y="85"/>
                  <a:pt x="50" y="83"/>
                </a:cubicBezTo>
                <a:cubicBezTo>
                  <a:pt x="49" y="82"/>
                  <a:pt x="48" y="82"/>
                  <a:pt x="47" y="82"/>
                </a:cubicBezTo>
                <a:close/>
                <a:moveTo>
                  <a:pt x="74" y="78"/>
                </a:moveTo>
                <a:cubicBezTo>
                  <a:pt x="99" y="93"/>
                  <a:pt x="99" y="93"/>
                  <a:pt x="99" y="93"/>
                </a:cubicBezTo>
                <a:cubicBezTo>
                  <a:pt x="106" y="87"/>
                  <a:pt x="106" y="87"/>
                  <a:pt x="106" y="87"/>
                </a:cubicBezTo>
                <a:cubicBezTo>
                  <a:pt x="81" y="72"/>
                  <a:pt x="81" y="72"/>
                  <a:pt x="81" y="72"/>
                </a:cubicBezTo>
                <a:lnTo>
                  <a:pt x="74" y="78"/>
                </a:lnTo>
                <a:close/>
                <a:moveTo>
                  <a:pt x="157" y="63"/>
                </a:moveTo>
                <a:cubicBezTo>
                  <a:pt x="157" y="62"/>
                  <a:pt x="158" y="61"/>
                  <a:pt x="159" y="60"/>
                </a:cubicBezTo>
                <a:cubicBezTo>
                  <a:pt x="160" y="60"/>
                  <a:pt x="161" y="58"/>
                  <a:pt x="161" y="57"/>
                </a:cubicBezTo>
                <a:cubicBezTo>
                  <a:pt x="161" y="55"/>
                  <a:pt x="160" y="55"/>
                  <a:pt x="159" y="54"/>
                </a:cubicBezTo>
                <a:cubicBezTo>
                  <a:pt x="152" y="47"/>
                  <a:pt x="152" y="47"/>
                  <a:pt x="152" y="47"/>
                </a:cubicBezTo>
                <a:cubicBezTo>
                  <a:pt x="152" y="46"/>
                  <a:pt x="150" y="46"/>
                  <a:pt x="149" y="46"/>
                </a:cubicBezTo>
                <a:cubicBezTo>
                  <a:pt x="149" y="46"/>
                  <a:pt x="147" y="46"/>
                  <a:pt x="146" y="47"/>
                </a:cubicBezTo>
                <a:cubicBezTo>
                  <a:pt x="145" y="48"/>
                  <a:pt x="144" y="48"/>
                  <a:pt x="143" y="48"/>
                </a:cubicBezTo>
                <a:cubicBezTo>
                  <a:pt x="142" y="48"/>
                  <a:pt x="140" y="48"/>
                  <a:pt x="140" y="47"/>
                </a:cubicBezTo>
                <a:cubicBezTo>
                  <a:pt x="139" y="46"/>
                  <a:pt x="138" y="45"/>
                  <a:pt x="138" y="44"/>
                </a:cubicBezTo>
                <a:cubicBezTo>
                  <a:pt x="138" y="42"/>
                  <a:pt x="139" y="42"/>
                  <a:pt x="140" y="41"/>
                </a:cubicBezTo>
                <a:cubicBezTo>
                  <a:pt x="141" y="39"/>
                  <a:pt x="141" y="36"/>
                  <a:pt x="140" y="34"/>
                </a:cubicBezTo>
                <a:cubicBezTo>
                  <a:pt x="126" y="21"/>
                  <a:pt x="126" y="21"/>
                  <a:pt x="126" y="21"/>
                </a:cubicBezTo>
                <a:cubicBezTo>
                  <a:pt x="125" y="20"/>
                  <a:pt x="124" y="19"/>
                  <a:pt x="123" y="19"/>
                </a:cubicBezTo>
                <a:cubicBezTo>
                  <a:pt x="122" y="19"/>
                  <a:pt x="120" y="20"/>
                  <a:pt x="120" y="21"/>
                </a:cubicBezTo>
                <a:cubicBezTo>
                  <a:pt x="119" y="22"/>
                  <a:pt x="117" y="22"/>
                  <a:pt x="116" y="22"/>
                </a:cubicBezTo>
                <a:cubicBezTo>
                  <a:pt x="115" y="22"/>
                  <a:pt x="114" y="22"/>
                  <a:pt x="113" y="21"/>
                </a:cubicBezTo>
                <a:cubicBezTo>
                  <a:pt x="111" y="19"/>
                  <a:pt x="111" y="16"/>
                  <a:pt x="113" y="14"/>
                </a:cubicBezTo>
                <a:cubicBezTo>
                  <a:pt x="114" y="13"/>
                  <a:pt x="114" y="12"/>
                  <a:pt x="114" y="11"/>
                </a:cubicBezTo>
                <a:cubicBezTo>
                  <a:pt x="114" y="10"/>
                  <a:pt x="114" y="9"/>
                  <a:pt x="113" y="8"/>
                </a:cubicBezTo>
                <a:cubicBezTo>
                  <a:pt x="106" y="1"/>
                  <a:pt x="106" y="1"/>
                  <a:pt x="106" y="1"/>
                </a:cubicBezTo>
                <a:cubicBezTo>
                  <a:pt x="105" y="0"/>
                  <a:pt x="104" y="0"/>
                  <a:pt x="103" y="0"/>
                </a:cubicBezTo>
                <a:cubicBezTo>
                  <a:pt x="102" y="0"/>
                  <a:pt x="101" y="0"/>
                  <a:pt x="100" y="1"/>
                </a:cubicBezTo>
                <a:cubicBezTo>
                  <a:pt x="99" y="2"/>
                  <a:pt x="98" y="2"/>
                  <a:pt x="97" y="2"/>
                </a:cubicBezTo>
                <a:cubicBezTo>
                  <a:pt x="95" y="2"/>
                  <a:pt x="94" y="2"/>
                  <a:pt x="93" y="1"/>
                </a:cubicBezTo>
                <a:cubicBezTo>
                  <a:pt x="92" y="0"/>
                  <a:pt x="91" y="0"/>
                  <a:pt x="90" y="0"/>
                </a:cubicBezTo>
                <a:cubicBezTo>
                  <a:pt x="89" y="0"/>
                  <a:pt x="87" y="0"/>
                  <a:pt x="86" y="1"/>
                </a:cubicBezTo>
                <a:cubicBezTo>
                  <a:pt x="74" y="14"/>
                  <a:pt x="74" y="14"/>
                  <a:pt x="74" y="14"/>
                </a:cubicBezTo>
                <a:cubicBezTo>
                  <a:pt x="84" y="23"/>
                  <a:pt x="84" y="23"/>
                  <a:pt x="84" y="23"/>
                </a:cubicBezTo>
                <a:cubicBezTo>
                  <a:pt x="86" y="25"/>
                  <a:pt x="86" y="28"/>
                  <a:pt x="84" y="30"/>
                </a:cubicBezTo>
                <a:cubicBezTo>
                  <a:pt x="83" y="31"/>
                  <a:pt x="82" y="31"/>
                  <a:pt x="80" y="31"/>
                </a:cubicBezTo>
                <a:cubicBezTo>
                  <a:pt x="79" y="31"/>
                  <a:pt x="78" y="31"/>
                  <a:pt x="77" y="30"/>
                </a:cubicBezTo>
                <a:cubicBezTo>
                  <a:pt x="67" y="20"/>
                  <a:pt x="67" y="20"/>
                  <a:pt x="67" y="20"/>
                </a:cubicBezTo>
                <a:cubicBezTo>
                  <a:pt x="2" y="85"/>
                  <a:pt x="2" y="85"/>
                  <a:pt x="2" y="85"/>
                </a:cubicBezTo>
                <a:cubicBezTo>
                  <a:pt x="0" y="87"/>
                  <a:pt x="0" y="90"/>
                  <a:pt x="2" y="92"/>
                </a:cubicBezTo>
                <a:cubicBezTo>
                  <a:pt x="3" y="93"/>
                  <a:pt x="4" y="94"/>
                  <a:pt x="4" y="95"/>
                </a:cubicBezTo>
                <a:cubicBezTo>
                  <a:pt x="4" y="96"/>
                  <a:pt x="3" y="98"/>
                  <a:pt x="2" y="98"/>
                </a:cubicBezTo>
                <a:cubicBezTo>
                  <a:pt x="1" y="99"/>
                  <a:pt x="1" y="101"/>
                  <a:pt x="1" y="101"/>
                </a:cubicBezTo>
                <a:cubicBezTo>
                  <a:pt x="1" y="103"/>
                  <a:pt x="1" y="104"/>
                  <a:pt x="2" y="105"/>
                </a:cubicBezTo>
                <a:cubicBezTo>
                  <a:pt x="9" y="111"/>
                  <a:pt x="9" y="111"/>
                  <a:pt x="9" y="111"/>
                </a:cubicBezTo>
                <a:cubicBezTo>
                  <a:pt x="10" y="112"/>
                  <a:pt x="11" y="113"/>
                  <a:pt x="12" y="113"/>
                </a:cubicBezTo>
                <a:cubicBezTo>
                  <a:pt x="13" y="113"/>
                  <a:pt x="14" y="112"/>
                  <a:pt x="15" y="111"/>
                </a:cubicBezTo>
                <a:cubicBezTo>
                  <a:pt x="16" y="111"/>
                  <a:pt x="17" y="110"/>
                  <a:pt x="18" y="110"/>
                </a:cubicBezTo>
                <a:cubicBezTo>
                  <a:pt x="20" y="110"/>
                  <a:pt x="21" y="111"/>
                  <a:pt x="22" y="111"/>
                </a:cubicBezTo>
                <a:cubicBezTo>
                  <a:pt x="23" y="112"/>
                  <a:pt x="23" y="114"/>
                  <a:pt x="23" y="114"/>
                </a:cubicBezTo>
                <a:cubicBezTo>
                  <a:pt x="23" y="116"/>
                  <a:pt x="23" y="117"/>
                  <a:pt x="22" y="118"/>
                </a:cubicBezTo>
                <a:cubicBezTo>
                  <a:pt x="20" y="119"/>
                  <a:pt x="20" y="123"/>
                  <a:pt x="22" y="124"/>
                </a:cubicBezTo>
                <a:cubicBezTo>
                  <a:pt x="35" y="138"/>
                  <a:pt x="35" y="138"/>
                  <a:pt x="35" y="138"/>
                </a:cubicBezTo>
                <a:cubicBezTo>
                  <a:pt x="36" y="138"/>
                  <a:pt x="37" y="139"/>
                  <a:pt x="39" y="139"/>
                </a:cubicBezTo>
                <a:cubicBezTo>
                  <a:pt x="40" y="139"/>
                  <a:pt x="41" y="138"/>
                  <a:pt x="42" y="138"/>
                </a:cubicBezTo>
                <a:cubicBezTo>
                  <a:pt x="43" y="137"/>
                  <a:pt x="44" y="136"/>
                  <a:pt x="45" y="136"/>
                </a:cubicBezTo>
                <a:cubicBezTo>
                  <a:pt x="46" y="136"/>
                  <a:pt x="48" y="137"/>
                  <a:pt x="49" y="138"/>
                </a:cubicBezTo>
                <a:cubicBezTo>
                  <a:pt x="50" y="139"/>
                  <a:pt x="50" y="143"/>
                  <a:pt x="49" y="144"/>
                </a:cubicBezTo>
                <a:cubicBezTo>
                  <a:pt x="47" y="145"/>
                  <a:pt x="47" y="146"/>
                  <a:pt x="47" y="148"/>
                </a:cubicBezTo>
                <a:cubicBezTo>
                  <a:pt x="47" y="149"/>
                  <a:pt x="47" y="150"/>
                  <a:pt x="49" y="151"/>
                </a:cubicBezTo>
                <a:cubicBezTo>
                  <a:pt x="55" y="157"/>
                  <a:pt x="55" y="157"/>
                  <a:pt x="55" y="157"/>
                </a:cubicBezTo>
                <a:cubicBezTo>
                  <a:pt x="56" y="158"/>
                  <a:pt x="57" y="159"/>
                  <a:pt x="59" y="159"/>
                </a:cubicBezTo>
                <a:cubicBezTo>
                  <a:pt x="60" y="159"/>
                  <a:pt x="61" y="158"/>
                  <a:pt x="61" y="157"/>
                </a:cubicBezTo>
                <a:cubicBezTo>
                  <a:pt x="62" y="156"/>
                  <a:pt x="64" y="156"/>
                  <a:pt x="65" y="156"/>
                </a:cubicBezTo>
                <a:cubicBezTo>
                  <a:pt x="66" y="156"/>
                  <a:pt x="67" y="156"/>
                  <a:pt x="68" y="157"/>
                </a:cubicBezTo>
                <a:cubicBezTo>
                  <a:pt x="69" y="158"/>
                  <a:pt x="70" y="159"/>
                  <a:pt x="71" y="159"/>
                </a:cubicBezTo>
                <a:cubicBezTo>
                  <a:pt x="73" y="159"/>
                  <a:pt x="74" y="158"/>
                  <a:pt x="75" y="157"/>
                </a:cubicBezTo>
                <a:cubicBezTo>
                  <a:pt x="140" y="92"/>
                  <a:pt x="140" y="92"/>
                  <a:pt x="140" y="92"/>
                </a:cubicBezTo>
                <a:cubicBezTo>
                  <a:pt x="130" y="82"/>
                  <a:pt x="130" y="82"/>
                  <a:pt x="130" y="82"/>
                </a:cubicBezTo>
                <a:cubicBezTo>
                  <a:pt x="128" y="80"/>
                  <a:pt x="128" y="77"/>
                  <a:pt x="130" y="76"/>
                </a:cubicBezTo>
                <a:cubicBezTo>
                  <a:pt x="131" y="75"/>
                  <a:pt x="132" y="74"/>
                  <a:pt x="133" y="74"/>
                </a:cubicBezTo>
                <a:cubicBezTo>
                  <a:pt x="134" y="74"/>
                  <a:pt x="135" y="75"/>
                  <a:pt x="136" y="76"/>
                </a:cubicBezTo>
                <a:cubicBezTo>
                  <a:pt x="146" y="85"/>
                  <a:pt x="146" y="85"/>
                  <a:pt x="146" y="85"/>
                </a:cubicBezTo>
                <a:cubicBezTo>
                  <a:pt x="159" y="73"/>
                  <a:pt x="159" y="73"/>
                  <a:pt x="159" y="73"/>
                </a:cubicBezTo>
                <a:cubicBezTo>
                  <a:pt x="161" y="71"/>
                  <a:pt x="161" y="68"/>
                  <a:pt x="159" y="66"/>
                </a:cubicBezTo>
                <a:cubicBezTo>
                  <a:pt x="158" y="65"/>
                  <a:pt x="157" y="64"/>
                  <a:pt x="157" y="63"/>
                </a:cubicBezTo>
                <a:close/>
                <a:moveTo>
                  <a:pt x="90" y="36"/>
                </a:moveTo>
                <a:cubicBezTo>
                  <a:pt x="91" y="36"/>
                  <a:pt x="92" y="35"/>
                  <a:pt x="93" y="35"/>
                </a:cubicBezTo>
                <a:cubicBezTo>
                  <a:pt x="95" y="35"/>
                  <a:pt x="96" y="36"/>
                  <a:pt x="97" y="36"/>
                </a:cubicBezTo>
                <a:cubicBezTo>
                  <a:pt x="104" y="43"/>
                  <a:pt x="104" y="43"/>
                  <a:pt x="104" y="43"/>
                </a:cubicBezTo>
                <a:cubicBezTo>
                  <a:pt x="105" y="45"/>
                  <a:pt x="105" y="48"/>
                  <a:pt x="104" y="50"/>
                </a:cubicBezTo>
                <a:cubicBezTo>
                  <a:pt x="103" y="51"/>
                  <a:pt x="101" y="51"/>
                  <a:pt x="100" y="51"/>
                </a:cubicBezTo>
                <a:cubicBezTo>
                  <a:pt x="99" y="51"/>
                  <a:pt x="98" y="51"/>
                  <a:pt x="97" y="50"/>
                </a:cubicBezTo>
                <a:cubicBezTo>
                  <a:pt x="90" y="43"/>
                  <a:pt x="90" y="43"/>
                  <a:pt x="90" y="43"/>
                </a:cubicBezTo>
                <a:cubicBezTo>
                  <a:pt x="88" y="41"/>
                  <a:pt x="88" y="38"/>
                  <a:pt x="90" y="36"/>
                </a:cubicBezTo>
                <a:close/>
                <a:moveTo>
                  <a:pt x="117" y="89"/>
                </a:moveTo>
                <a:cubicBezTo>
                  <a:pt x="84" y="123"/>
                  <a:pt x="84" y="123"/>
                  <a:pt x="84" y="123"/>
                </a:cubicBezTo>
                <a:cubicBezTo>
                  <a:pt x="81" y="125"/>
                  <a:pt x="78" y="127"/>
                  <a:pt x="74" y="127"/>
                </a:cubicBezTo>
                <a:cubicBezTo>
                  <a:pt x="70" y="127"/>
                  <a:pt x="67" y="125"/>
                  <a:pt x="64" y="123"/>
                </a:cubicBezTo>
                <a:cubicBezTo>
                  <a:pt x="58" y="117"/>
                  <a:pt x="58" y="108"/>
                  <a:pt x="64" y="103"/>
                </a:cubicBezTo>
                <a:cubicBezTo>
                  <a:pt x="66" y="100"/>
                  <a:pt x="70" y="98"/>
                  <a:pt x="74" y="98"/>
                </a:cubicBezTo>
                <a:cubicBezTo>
                  <a:pt x="77" y="98"/>
                  <a:pt x="81" y="100"/>
                  <a:pt x="84" y="103"/>
                </a:cubicBezTo>
                <a:cubicBezTo>
                  <a:pt x="85" y="104"/>
                  <a:pt x="86" y="105"/>
                  <a:pt x="86" y="106"/>
                </a:cubicBezTo>
                <a:cubicBezTo>
                  <a:pt x="93" y="100"/>
                  <a:pt x="93" y="100"/>
                  <a:pt x="93" y="100"/>
                </a:cubicBezTo>
                <a:cubicBezTo>
                  <a:pt x="68" y="85"/>
                  <a:pt x="68" y="85"/>
                  <a:pt x="68" y="85"/>
                </a:cubicBezTo>
                <a:cubicBezTo>
                  <a:pt x="57" y="96"/>
                  <a:pt x="57" y="96"/>
                  <a:pt x="57" y="96"/>
                </a:cubicBezTo>
                <a:cubicBezTo>
                  <a:pt x="54" y="99"/>
                  <a:pt x="51" y="100"/>
                  <a:pt x="47" y="100"/>
                </a:cubicBezTo>
                <a:cubicBezTo>
                  <a:pt x="44" y="100"/>
                  <a:pt x="40" y="99"/>
                  <a:pt x="37" y="96"/>
                </a:cubicBezTo>
                <a:cubicBezTo>
                  <a:pt x="31" y="91"/>
                  <a:pt x="31" y="82"/>
                  <a:pt x="37" y="76"/>
                </a:cubicBezTo>
                <a:cubicBezTo>
                  <a:pt x="39" y="73"/>
                  <a:pt x="43" y="72"/>
                  <a:pt x="47" y="72"/>
                </a:cubicBezTo>
                <a:cubicBezTo>
                  <a:pt x="51" y="72"/>
                  <a:pt x="54" y="73"/>
                  <a:pt x="57" y="76"/>
                </a:cubicBezTo>
                <a:cubicBezTo>
                  <a:pt x="58" y="77"/>
                  <a:pt x="59" y="79"/>
                  <a:pt x="60" y="80"/>
                </a:cubicBezTo>
                <a:cubicBezTo>
                  <a:pt x="77" y="63"/>
                  <a:pt x="77" y="63"/>
                  <a:pt x="77" y="63"/>
                </a:cubicBezTo>
                <a:cubicBezTo>
                  <a:pt x="77" y="62"/>
                  <a:pt x="79" y="62"/>
                  <a:pt x="80" y="62"/>
                </a:cubicBezTo>
                <a:cubicBezTo>
                  <a:pt x="81" y="62"/>
                  <a:pt x="82" y="62"/>
                  <a:pt x="82" y="62"/>
                </a:cubicBezTo>
                <a:cubicBezTo>
                  <a:pt x="115" y="82"/>
                  <a:pt x="115" y="82"/>
                  <a:pt x="115" y="82"/>
                </a:cubicBezTo>
                <a:cubicBezTo>
                  <a:pt x="118" y="84"/>
                  <a:pt x="119" y="87"/>
                  <a:pt x="117" y="89"/>
                </a:cubicBezTo>
                <a:close/>
                <a:moveTo>
                  <a:pt x="123" y="69"/>
                </a:moveTo>
                <a:cubicBezTo>
                  <a:pt x="122" y="70"/>
                  <a:pt x="121" y="71"/>
                  <a:pt x="120" y="71"/>
                </a:cubicBezTo>
                <a:cubicBezTo>
                  <a:pt x="119" y="71"/>
                  <a:pt x="117" y="70"/>
                  <a:pt x="116" y="69"/>
                </a:cubicBezTo>
                <a:cubicBezTo>
                  <a:pt x="110" y="62"/>
                  <a:pt x="110" y="62"/>
                  <a:pt x="110" y="62"/>
                </a:cubicBezTo>
                <a:cubicBezTo>
                  <a:pt x="108" y="61"/>
                  <a:pt x="108" y="58"/>
                  <a:pt x="110" y="56"/>
                </a:cubicBezTo>
                <a:cubicBezTo>
                  <a:pt x="110" y="55"/>
                  <a:pt x="112" y="55"/>
                  <a:pt x="113" y="55"/>
                </a:cubicBezTo>
                <a:cubicBezTo>
                  <a:pt x="114" y="55"/>
                  <a:pt x="115" y="55"/>
                  <a:pt x="116" y="56"/>
                </a:cubicBezTo>
                <a:cubicBezTo>
                  <a:pt x="123" y="62"/>
                  <a:pt x="123" y="62"/>
                  <a:pt x="123" y="62"/>
                </a:cubicBezTo>
                <a:cubicBezTo>
                  <a:pt x="125" y="65"/>
                  <a:pt x="125" y="67"/>
                  <a:pt x="123" y="69"/>
                </a:cubicBezTo>
                <a:close/>
                <a:moveTo>
                  <a:pt x="73" y="108"/>
                </a:moveTo>
                <a:cubicBezTo>
                  <a:pt x="72" y="108"/>
                  <a:pt x="71" y="108"/>
                  <a:pt x="70" y="109"/>
                </a:cubicBezTo>
                <a:cubicBezTo>
                  <a:pt x="68" y="111"/>
                  <a:pt x="68" y="114"/>
                  <a:pt x="70" y="116"/>
                </a:cubicBezTo>
                <a:cubicBezTo>
                  <a:pt x="71" y="117"/>
                  <a:pt x="72" y="117"/>
                  <a:pt x="74" y="117"/>
                </a:cubicBezTo>
                <a:cubicBezTo>
                  <a:pt x="75" y="117"/>
                  <a:pt x="76" y="117"/>
                  <a:pt x="77" y="116"/>
                </a:cubicBezTo>
                <a:cubicBezTo>
                  <a:pt x="79" y="114"/>
                  <a:pt x="79" y="111"/>
                  <a:pt x="77" y="109"/>
                </a:cubicBezTo>
                <a:cubicBezTo>
                  <a:pt x="76" y="108"/>
                  <a:pt x="75" y="108"/>
                  <a:pt x="73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Freeform 193">
            <a:extLst>
              <a:ext uri="{FF2B5EF4-FFF2-40B4-BE49-F238E27FC236}">
                <a16:creationId xmlns:a16="http://schemas.microsoft.com/office/drawing/2014/main" id="{437C4182-5711-B27E-E2F5-CA0D8BA8D92C}"/>
              </a:ext>
            </a:extLst>
          </p:cNvPr>
          <p:cNvSpPr>
            <a:spLocks noEditPoints="1"/>
          </p:cNvSpPr>
          <p:nvPr/>
        </p:nvSpPr>
        <p:spPr bwMode="auto">
          <a:xfrm>
            <a:off x="2381251" y="5226050"/>
            <a:ext cx="254000" cy="254000"/>
          </a:xfrm>
          <a:custGeom>
            <a:avLst/>
            <a:gdLst>
              <a:gd name="T0" fmla="*/ 74 w 160"/>
              <a:gd name="T1" fmla="*/ 64 h 160"/>
              <a:gd name="T2" fmla="*/ 64 w 160"/>
              <a:gd name="T3" fmla="*/ 24 h 160"/>
              <a:gd name="T4" fmla="*/ 45 w 160"/>
              <a:gd name="T5" fmla="*/ 40 h 160"/>
              <a:gd name="T6" fmla="*/ 74 w 160"/>
              <a:gd name="T7" fmla="*/ 64 h 160"/>
              <a:gd name="T8" fmla="*/ 10 w 160"/>
              <a:gd name="T9" fmla="*/ 24 h 160"/>
              <a:gd name="T10" fmla="*/ 0 w 160"/>
              <a:gd name="T11" fmla="*/ 64 h 160"/>
              <a:gd name="T12" fmla="*/ 29 w 160"/>
              <a:gd name="T13" fmla="*/ 40 h 160"/>
              <a:gd name="T14" fmla="*/ 10 w 160"/>
              <a:gd name="T15" fmla="*/ 24 h 160"/>
              <a:gd name="T16" fmla="*/ 4 w 160"/>
              <a:gd name="T17" fmla="*/ 73 h 160"/>
              <a:gd name="T18" fmla="*/ 11 w 160"/>
              <a:gd name="T19" fmla="*/ 76 h 160"/>
              <a:gd name="T20" fmla="*/ 63 w 160"/>
              <a:gd name="T21" fmla="*/ 76 h 160"/>
              <a:gd name="T22" fmla="*/ 71 w 160"/>
              <a:gd name="T23" fmla="*/ 73 h 160"/>
              <a:gd name="T24" fmla="*/ 38 w 160"/>
              <a:gd name="T25" fmla="*/ 46 h 160"/>
              <a:gd name="T26" fmla="*/ 4 w 160"/>
              <a:gd name="T27" fmla="*/ 73 h 160"/>
              <a:gd name="T28" fmla="*/ 12 w 160"/>
              <a:gd name="T29" fmla="*/ 85 h 160"/>
              <a:gd name="T30" fmla="*/ 0 w 160"/>
              <a:gd name="T31" fmla="*/ 81 h 160"/>
              <a:gd name="T32" fmla="*/ 7 w 160"/>
              <a:gd name="T33" fmla="*/ 127 h 160"/>
              <a:gd name="T34" fmla="*/ 28 w 160"/>
              <a:gd name="T35" fmla="*/ 142 h 160"/>
              <a:gd name="T36" fmla="*/ 46 w 160"/>
              <a:gd name="T37" fmla="*/ 142 h 160"/>
              <a:gd name="T38" fmla="*/ 68 w 160"/>
              <a:gd name="T39" fmla="*/ 127 h 160"/>
              <a:gd name="T40" fmla="*/ 75 w 160"/>
              <a:gd name="T41" fmla="*/ 81 h 160"/>
              <a:gd name="T42" fmla="*/ 64 w 160"/>
              <a:gd name="T43" fmla="*/ 85 h 160"/>
              <a:gd name="T44" fmla="*/ 12 w 160"/>
              <a:gd name="T45" fmla="*/ 85 h 160"/>
              <a:gd name="T46" fmla="*/ 59 w 160"/>
              <a:gd name="T47" fmla="*/ 15 h 160"/>
              <a:gd name="T48" fmla="*/ 37 w 160"/>
              <a:gd name="T49" fmla="*/ 0 h 160"/>
              <a:gd name="T50" fmla="*/ 15 w 160"/>
              <a:gd name="T51" fmla="*/ 15 h 160"/>
              <a:gd name="T52" fmla="*/ 37 w 160"/>
              <a:gd name="T53" fmla="*/ 34 h 160"/>
              <a:gd name="T54" fmla="*/ 59 w 160"/>
              <a:gd name="T55" fmla="*/ 15 h 160"/>
              <a:gd name="T56" fmla="*/ 160 w 160"/>
              <a:gd name="T57" fmla="*/ 82 h 160"/>
              <a:gd name="T58" fmla="*/ 150 w 160"/>
              <a:gd name="T59" fmla="*/ 43 h 160"/>
              <a:gd name="T60" fmla="*/ 130 w 160"/>
              <a:gd name="T61" fmla="*/ 59 h 160"/>
              <a:gd name="T62" fmla="*/ 160 w 160"/>
              <a:gd name="T63" fmla="*/ 82 h 160"/>
              <a:gd name="T64" fmla="*/ 96 w 160"/>
              <a:gd name="T65" fmla="*/ 42 h 160"/>
              <a:gd name="T66" fmla="*/ 86 w 160"/>
              <a:gd name="T67" fmla="*/ 82 h 160"/>
              <a:gd name="T68" fmla="*/ 114 w 160"/>
              <a:gd name="T69" fmla="*/ 58 h 160"/>
              <a:gd name="T70" fmla="*/ 96 w 160"/>
              <a:gd name="T71" fmla="*/ 42 h 160"/>
              <a:gd name="T72" fmla="*/ 89 w 160"/>
              <a:gd name="T73" fmla="*/ 92 h 160"/>
              <a:gd name="T74" fmla="*/ 97 w 160"/>
              <a:gd name="T75" fmla="*/ 94 h 160"/>
              <a:gd name="T76" fmla="*/ 148 w 160"/>
              <a:gd name="T77" fmla="*/ 94 h 160"/>
              <a:gd name="T78" fmla="*/ 156 w 160"/>
              <a:gd name="T79" fmla="*/ 92 h 160"/>
              <a:gd name="T80" fmla="*/ 123 w 160"/>
              <a:gd name="T81" fmla="*/ 65 h 160"/>
              <a:gd name="T82" fmla="*/ 89 w 160"/>
              <a:gd name="T83" fmla="*/ 92 h 160"/>
              <a:gd name="T84" fmla="*/ 148 w 160"/>
              <a:gd name="T85" fmla="*/ 103 h 160"/>
              <a:gd name="T86" fmla="*/ 97 w 160"/>
              <a:gd name="T87" fmla="*/ 103 h 160"/>
              <a:gd name="T88" fmla="*/ 85 w 160"/>
              <a:gd name="T89" fmla="*/ 100 h 160"/>
              <a:gd name="T90" fmla="*/ 92 w 160"/>
              <a:gd name="T91" fmla="*/ 146 h 160"/>
              <a:gd name="T92" fmla="*/ 112 w 160"/>
              <a:gd name="T93" fmla="*/ 160 h 160"/>
              <a:gd name="T94" fmla="*/ 130 w 160"/>
              <a:gd name="T95" fmla="*/ 160 h 160"/>
              <a:gd name="T96" fmla="*/ 153 w 160"/>
              <a:gd name="T97" fmla="*/ 146 h 160"/>
              <a:gd name="T98" fmla="*/ 160 w 160"/>
              <a:gd name="T99" fmla="*/ 100 h 160"/>
              <a:gd name="T100" fmla="*/ 148 w 160"/>
              <a:gd name="T101" fmla="*/ 103 h 160"/>
              <a:gd name="T102" fmla="*/ 144 w 160"/>
              <a:gd name="T103" fmla="*/ 34 h 160"/>
              <a:gd name="T104" fmla="*/ 122 w 160"/>
              <a:gd name="T105" fmla="*/ 19 h 160"/>
              <a:gd name="T106" fmla="*/ 100 w 160"/>
              <a:gd name="T107" fmla="*/ 34 h 160"/>
              <a:gd name="T108" fmla="*/ 122 w 160"/>
              <a:gd name="T109" fmla="*/ 53 h 160"/>
              <a:gd name="T110" fmla="*/ 144 w 160"/>
              <a:gd name="T111" fmla="*/ 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60">
                <a:moveTo>
                  <a:pt x="74" y="64"/>
                </a:moveTo>
                <a:cubicBezTo>
                  <a:pt x="72" y="48"/>
                  <a:pt x="69" y="34"/>
                  <a:pt x="64" y="24"/>
                </a:cubicBezTo>
                <a:cubicBezTo>
                  <a:pt x="45" y="40"/>
                  <a:pt x="45" y="40"/>
                  <a:pt x="45" y="40"/>
                </a:cubicBezTo>
                <a:lnTo>
                  <a:pt x="74" y="64"/>
                </a:lnTo>
                <a:close/>
                <a:moveTo>
                  <a:pt x="10" y="24"/>
                </a:moveTo>
                <a:cubicBezTo>
                  <a:pt x="5" y="35"/>
                  <a:pt x="2" y="48"/>
                  <a:pt x="0" y="64"/>
                </a:cubicBezTo>
                <a:cubicBezTo>
                  <a:pt x="29" y="40"/>
                  <a:pt x="29" y="40"/>
                  <a:pt x="29" y="40"/>
                </a:cubicBezTo>
                <a:lnTo>
                  <a:pt x="10" y="24"/>
                </a:lnTo>
                <a:close/>
                <a:moveTo>
                  <a:pt x="4" y="73"/>
                </a:moveTo>
                <a:cubicBezTo>
                  <a:pt x="6" y="75"/>
                  <a:pt x="8" y="76"/>
                  <a:pt x="11" y="76"/>
                </a:cubicBezTo>
                <a:cubicBezTo>
                  <a:pt x="63" y="76"/>
                  <a:pt x="63" y="76"/>
                  <a:pt x="63" y="76"/>
                </a:cubicBezTo>
                <a:cubicBezTo>
                  <a:pt x="66" y="76"/>
                  <a:pt x="69" y="75"/>
                  <a:pt x="71" y="73"/>
                </a:cubicBezTo>
                <a:cubicBezTo>
                  <a:pt x="38" y="46"/>
                  <a:pt x="38" y="46"/>
                  <a:pt x="38" y="46"/>
                </a:cubicBezTo>
                <a:lnTo>
                  <a:pt x="4" y="73"/>
                </a:lnTo>
                <a:close/>
                <a:moveTo>
                  <a:pt x="12" y="85"/>
                </a:moveTo>
                <a:cubicBezTo>
                  <a:pt x="8" y="85"/>
                  <a:pt x="3" y="83"/>
                  <a:pt x="0" y="81"/>
                </a:cubicBezTo>
                <a:cubicBezTo>
                  <a:pt x="0" y="98"/>
                  <a:pt x="3" y="114"/>
                  <a:pt x="7" y="127"/>
                </a:cubicBezTo>
                <a:cubicBezTo>
                  <a:pt x="10" y="135"/>
                  <a:pt x="19" y="142"/>
                  <a:pt x="28" y="142"/>
                </a:cubicBezTo>
                <a:cubicBezTo>
                  <a:pt x="46" y="142"/>
                  <a:pt x="46" y="142"/>
                  <a:pt x="46" y="142"/>
                </a:cubicBezTo>
                <a:cubicBezTo>
                  <a:pt x="56" y="142"/>
                  <a:pt x="65" y="135"/>
                  <a:pt x="68" y="127"/>
                </a:cubicBezTo>
                <a:cubicBezTo>
                  <a:pt x="73" y="114"/>
                  <a:pt x="75" y="98"/>
                  <a:pt x="75" y="81"/>
                </a:cubicBezTo>
                <a:cubicBezTo>
                  <a:pt x="72" y="83"/>
                  <a:pt x="68" y="85"/>
                  <a:pt x="64" y="85"/>
                </a:cubicBezTo>
                <a:lnTo>
                  <a:pt x="12" y="85"/>
                </a:lnTo>
                <a:close/>
                <a:moveTo>
                  <a:pt x="59" y="15"/>
                </a:moveTo>
                <a:cubicBezTo>
                  <a:pt x="53" y="6"/>
                  <a:pt x="46" y="0"/>
                  <a:pt x="37" y="0"/>
                </a:cubicBezTo>
                <a:cubicBezTo>
                  <a:pt x="28" y="0"/>
                  <a:pt x="21" y="6"/>
                  <a:pt x="15" y="15"/>
                </a:cubicBezTo>
                <a:cubicBezTo>
                  <a:pt x="37" y="34"/>
                  <a:pt x="37" y="34"/>
                  <a:pt x="37" y="34"/>
                </a:cubicBezTo>
                <a:lnTo>
                  <a:pt x="59" y="15"/>
                </a:lnTo>
                <a:close/>
                <a:moveTo>
                  <a:pt x="160" y="82"/>
                </a:moveTo>
                <a:cubicBezTo>
                  <a:pt x="158" y="67"/>
                  <a:pt x="155" y="53"/>
                  <a:pt x="150" y="43"/>
                </a:cubicBezTo>
                <a:cubicBezTo>
                  <a:pt x="130" y="59"/>
                  <a:pt x="130" y="59"/>
                  <a:pt x="130" y="59"/>
                </a:cubicBezTo>
                <a:lnTo>
                  <a:pt x="160" y="82"/>
                </a:lnTo>
                <a:close/>
                <a:moveTo>
                  <a:pt x="96" y="42"/>
                </a:moveTo>
                <a:cubicBezTo>
                  <a:pt x="91" y="53"/>
                  <a:pt x="87" y="67"/>
                  <a:pt x="86" y="82"/>
                </a:cubicBezTo>
                <a:cubicBezTo>
                  <a:pt x="114" y="58"/>
                  <a:pt x="114" y="58"/>
                  <a:pt x="114" y="58"/>
                </a:cubicBezTo>
                <a:lnTo>
                  <a:pt x="96" y="42"/>
                </a:lnTo>
                <a:close/>
                <a:moveTo>
                  <a:pt x="89" y="92"/>
                </a:moveTo>
                <a:cubicBezTo>
                  <a:pt x="91" y="93"/>
                  <a:pt x="93" y="94"/>
                  <a:pt x="97" y="94"/>
                </a:cubicBezTo>
                <a:cubicBezTo>
                  <a:pt x="148" y="94"/>
                  <a:pt x="148" y="94"/>
                  <a:pt x="148" y="94"/>
                </a:cubicBezTo>
                <a:cubicBezTo>
                  <a:pt x="151" y="94"/>
                  <a:pt x="154" y="93"/>
                  <a:pt x="156" y="92"/>
                </a:cubicBezTo>
                <a:cubicBezTo>
                  <a:pt x="123" y="65"/>
                  <a:pt x="123" y="65"/>
                  <a:pt x="123" y="65"/>
                </a:cubicBezTo>
                <a:lnTo>
                  <a:pt x="89" y="92"/>
                </a:lnTo>
                <a:close/>
                <a:moveTo>
                  <a:pt x="148" y="103"/>
                </a:moveTo>
                <a:cubicBezTo>
                  <a:pt x="97" y="103"/>
                  <a:pt x="97" y="103"/>
                  <a:pt x="97" y="103"/>
                </a:cubicBezTo>
                <a:cubicBezTo>
                  <a:pt x="92" y="103"/>
                  <a:pt x="88" y="102"/>
                  <a:pt x="85" y="100"/>
                </a:cubicBezTo>
                <a:cubicBezTo>
                  <a:pt x="85" y="116"/>
                  <a:pt x="88" y="133"/>
                  <a:pt x="92" y="146"/>
                </a:cubicBezTo>
                <a:cubicBezTo>
                  <a:pt x="96" y="154"/>
                  <a:pt x="103" y="160"/>
                  <a:pt x="112" y="160"/>
                </a:cubicBezTo>
                <a:cubicBezTo>
                  <a:pt x="130" y="160"/>
                  <a:pt x="130" y="160"/>
                  <a:pt x="130" y="160"/>
                </a:cubicBezTo>
                <a:cubicBezTo>
                  <a:pt x="141" y="160"/>
                  <a:pt x="149" y="155"/>
                  <a:pt x="153" y="146"/>
                </a:cubicBezTo>
                <a:cubicBezTo>
                  <a:pt x="157" y="133"/>
                  <a:pt x="160" y="116"/>
                  <a:pt x="160" y="100"/>
                </a:cubicBezTo>
                <a:cubicBezTo>
                  <a:pt x="156" y="102"/>
                  <a:pt x="153" y="103"/>
                  <a:pt x="148" y="103"/>
                </a:cubicBezTo>
                <a:close/>
                <a:moveTo>
                  <a:pt x="144" y="34"/>
                </a:moveTo>
                <a:cubicBezTo>
                  <a:pt x="138" y="25"/>
                  <a:pt x="130" y="19"/>
                  <a:pt x="122" y="19"/>
                </a:cubicBezTo>
                <a:cubicBezTo>
                  <a:pt x="114" y="19"/>
                  <a:pt x="106" y="25"/>
                  <a:pt x="100" y="34"/>
                </a:cubicBezTo>
                <a:cubicBezTo>
                  <a:pt x="122" y="53"/>
                  <a:pt x="122" y="53"/>
                  <a:pt x="122" y="53"/>
                </a:cubicBezTo>
                <a:lnTo>
                  <a:pt x="144" y="3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Freeform 194">
            <a:extLst>
              <a:ext uri="{FF2B5EF4-FFF2-40B4-BE49-F238E27FC236}">
                <a16:creationId xmlns:a16="http://schemas.microsoft.com/office/drawing/2014/main" id="{06A3CFCA-46B9-AA13-45B3-80889B186C5E}"/>
              </a:ext>
            </a:extLst>
          </p:cNvPr>
          <p:cNvSpPr>
            <a:spLocks noEditPoints="1"/>
          </p:cNvSpPr>
          <p:nvPr/>
        </p:nvSpPr>
        <p:spPr bwMode="auto">
          <a:xfrm>
            <a:off x="10125076" y="5226050"/>
            <a:ext cx="195263" cy="254000"/>
          </a:xfrm>
          <a:custGeom>
            <a:avLst/>
            <a:gdLst>
              <a:gd name="T0" fmla="*/ 93 w 123"/>
              <a:gd name="T1" fmla="*/ 57 h 160"/>
              <a:gd name="T2" fmla="*/ 93 w 123"/>
              <a:gd name="T3" fmla="*/ 75 h 160"/>
              <a:gd name="T4" fmla="*/ 28 w 123"/>
              <a:gd name="T5" fmla="*/ 75 h 160"/>
              <a:gd name="T6" fmla="*/ 28 w 123"/>
              <a:gd name="T7" fmla="*/ 57 h 160"/>
              <a:gd name="T8" fmla="*/ 93 w 123"/>
              <a:gd name="T9" fmla="*/ 57 h 160"/>
              <a:gd name="T10" fmla="*/ 103 w 123"/>
              <a:gd name="T11" fmla="*/ 59 h 160"/>
              <a:gd name="T12" fmla="*/ 112 w 123"/>
              <a:gd name="T13" fmla="*/ 64 h 160"/>
              <a:gd name="T14" fmla="*/ 112 w 123"/>
              <a:gd name="T15" fmla="*/ 76 h 160"/>
              <a:gd name="T16" fmla="*/ 107 w 123"/>
              <a:gd name="T17" fmla="*/ 75 h 160"/>
              <a:gd name="T18" fmla="*/ 102 w 123"/>
              <a:gd name="T19" fmla="*/ 75 h 160"/>
              <a:gd name="T20" fmla="*/ 102 w 123"/>
              <a:gd name="T21" fmla="*/ 59 h 160"/>
              <a:gd name="T22" fmla="*/ 103 w 123"/>
              <a:gd name="T23" fmla="*/ 59 h 160"/>
              <a:gd name="T24" fmla="*/ 18 w 123"/>
              <a:gd name="T25" fmla="*/ 59 h 160"/>
              <a:gd name="T26" fmla="*/ 18 w 123"/>
              <a:gd name="T27" fmla="*/ 75 h 160"/>
              <a:gd name="T28" fmla="*/ 14 w 123"/>
              <a:gd name="T29" fmla="*/ 75 h 160"/>
              <a:gd name="T30" fmla="*/ 9 w 123"/>
              <a:gd name="T31" fmla="*/ 76 h 160"/>
              <a:gd name="T32" fmla="*/ 9 w 123"/>
              <a:gd name="T33" fmla="*/ 64 h 160"/>
              <a:gd name="T34" fmla="*/ 18 w 123"/>
              <a:gd name="T35" fmla="*/ 59 h 160"/>
              <a:gd name="T36" fmla="*/ 18 w 123"/>
              <a:gd name="T37" fmla="*/ 59 h 160"/>
              <a:gd name="T38" fmla="*/ 84 w 123"/>
              <a:gd name="T39" fmla="*/ 104 h 160"/>
              <a:gd name="T40" fmla="*/ 61 w 123"/>
              <a:gd name="T41" fmla="*/ 121 h 160"/>
              <a:gd name="T42" fmla="*/ 37 w 123"/>
              <a:gd name="T43" fmla="*/ 104 h 160"/>
              <a:gd name="T44" fmla="*/ 84 w 123"/>
              <a:gd name="T45" fmla="*/ 104 h 160"/>
              <a:gd name="T46" fmla="*/ 23 w 123"/>
              <a:gd name="T47" fmla="*/ 0 h 160"/>
              <a:gd name="T48" fmla="*/ 19 w 123"/>
              <a:gd name="T49" fmla="*/ 4 h 160"/>
              <a:gd name="T50" fmla="*/ 19 w 123"/>
              <a:gd name="T51" fmla="*/ 48 h 160"/>
              <a:gd name="T52" fmla="*/ 3 w 123"/>
              <a:gd name="T53" fmla="*/ 57 h 160"/>
              <a:gd name="T54" fmla="*/ 0 w 123"/>
              <a:gd name="T55" fmla="*/ 61 h 160"/>
              <a:gd name="T56" fmla="*/ 0 w 123"/>
              <a:gd name="T57" fmla="*/ 89 h 160"/>
              <a:gd name="T58" fmla="*/ 14 w 123"/>
              <a:gd name="T59" fmla="*/ 102 h 160"/>
              <a:gd name="T60" fmla="*/ 22 w 123"/>
              <a:gd name="T61" fmla="*/ 102 h 160"/>
              <a:gd name="T62" fmla="*/ 54 w 123"/>
              <a:gd name="T63" fmla="*/ 126 h 160"/>
              <a:gd name="T64" fmla="*/ 21 w 123"/>
              <a:gd name="T65" fmla="*/ 151 h 160"/>
              <a:gd name="T66" fmla="*/ 20 w 123"/>
              <a:gd name="T67" fmla="*/ 158 h 160"/>
              <a:gd name="T68" fmla="*/ 24 w 123"/>
              <a:gd name="T69" fmla="*/ 160 h 160"/>
              <a:gd name="T70" fmla="*/ 27 w 123"/>
              <a:gd name="T71" fmla="*/ 159 h 160"/>
              <a:gd name="T72" fmla="*/ 62 w 123"/>
              <a:gd name="T73" fmla="*/ 132 h 160"/>
              <a:gd name="T74" fmla="*/ 96 w 123"/>
              <a:gd name="T75" fmla="*/ 159 h 160"/>
              <a:gd name="T76" fmla="*/ 99 w 123"/>
              <a:gd name="T77" fmla="*/ 159 h 160"/>
              <a:gd name="T78" fmla="*/ 103 w 123"/>
              <a:gd name="T79" fmla="*/ 158 h 160"/>
              <a:gd name="T80" fmla="*/ 102 w 123"/>
              <a:gd name="T81" fmla="*/ 151 h 160"/>
              <a:gd name="T82" fmla="*/ 70 w 123"/>
              <a:gd name="T83" fmla="*/ 126 h 160"/>
              <a:gd name="T84" fmla="*/ 101 w 123"/>
              <a:gd name="T85" fmla="*/ 102 h 160"/>
              <a:gd name="T86" fmla="*/ 109 w 123"/>
              <a:gd name="T87" fmla="*/ 102 h 160"/>
              <a:gd name="T88" fmla="*/ 123 w 123"/>
              <a:gd name="T89" fmla="*/ 89 h 160"/>
              <a:gd name="T90" fmla="*/ 123 w 123"/>
              <a:gd name="T91" fmla="*/ 61 h 160"/>
              <a:gd name="T92" fmla="*/ 121 w 123"/>
              <a:gd name="T93" fmla="*/ 57 h 160"/>
              <a:gd name="T94" fmla="*/ 105 w 123"/>
              <a:gd name="T95" fmla="*/ 49 h 160"/>
              <a:gd name="T96" fmla="*/ 105 w 123"/>
              <a:gd name="T97" fmla="*/ 5 h 160"/>
              <a:gd name="T98" fmla="*/ 100 w 123"/>
              <a:gd name="T99" fmla="*/ 0 h 160"/>
              <a:gd name="T100" fmla="*/ 95 w 123"/>
              <a:gd name="T101" fmla="*/ 5 h 160"/>
              <a:gd name="T102" fmla="*/ 95 w 123"/>
              <a:gd name="T103" fmla="*/ 9 h 160"/>
              <a:gd name="T104" fmla="*/ 30 w 123"/>
              <a:gd name="T105" fmla="*/ 9 h 160"/>
              <a:gd name="T106" fmla="*/ 30 w 123"/>
              <a:gd name="T107" fmla="*/ 4 h 160"/>
              <a:gd name="T108" fmla="*/ 28 w 123"/>
              <a:gd name="T109" fmla="*/ 4 h 160"/>
              <a:gd name="T110" fmla="*/ 23 w 123"/>
              <a:gd name="T11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" h="160">
                <a:moveTo>
                  <a:pt x="93" y="57"/>
                </a:moveTo>
                <a:cubicBezTo>
                  <a:pt x="93" y="75"/>
                  <a:pt x="93" y="75"/>
                  <a:pt x="93" y="75"/>
                </a:cubicBezTo>
                <a:cubicBezTo>
                  <a:pt x="28" y="75"/>
                  <a:pt x="28" y="75"/>
                  <a:pt x="28" y="75"/>
                </a:cubicBezTo>
                <a:cubicBezTo>
                  <a:pt x="28" y="57"/>
                  <a:pt x="28" y="57"/>
                  <a:pt x="28" y="57"/>
                </a:cubicBezTo>
                <a:cubicBezTo>
                  <a:pt x="93" y="57"/>
                  <a:pt x="93" y="57"/>
                  <a:pt x="93" y="57"/>
                </a:cubicBezTo>
                <a:close/>
                <a:moveTo>
                  <a:pt x="103" y="59"/>
                </a:moveTo>
                <a:cubicBezTo>
                  <a:pt x="112" y="64"/>
                  <a:pt x="112" y="64"/>
                  <a:pt x="112" y="64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1" y="75"/>
                  <a:pt x="109" y="75"/>
                  <a:pt x="107" y="75"/>
                </a:cubicBezTo>
                <a:cubicBezTo>
                  <a:pt x="102" y="75"/>
                  <a:pt x="102" y="75"/>
                  <a:pt x="102" y="75"/>
                </a:cubicBezTo>
                <a:cubicBezTo>
                  <a:pt x="102" y="59"/>
                  <a:pt x="102" y="59"/>
                  <a:pt x="102" y="59"/>
                </a:cubicBezTo>
                <a:cubicBezTo>
                  <a:pt x="103" y="59"/>
                  <a:pt x="103" y="59"/>
                  <a:pt x="103" y="59"/>
                </a:cubicBezTo>
                <a:close/>
                <a:moveTo>
                  <a:pt x="18" y="59"/>
                </a:moveTo>
                <a:cubicBezTo>
                  <a:pt x="18" y="75"/>
                  <a:pt x="18" y="75"/>
                  <a:pt x="18" y="75"/>
                </a:cubicBezTo>
                <a:cubicBezTo>
                  <a:pt x="14" y="75"/>
                  <a:pt x="14" y="75"/>
                  <a:pt x="14" y="75"/>
                </a:cubicBezTo>
                <a:cubicBezTo>
                  <a:pt x="12" y="75"/>
                  <a:pt x="11" y="76"/>
                  <a:pt x="9" y="76"/>
                </a:cubicBezTo>
                <a:cubicBezTo>
                  <a:pt x="9" y="64"/>
                  <a:pt x="9" y="64"/>
                  <a:pt x="9" y="64"/>
                </a:cubicBezTo>
                <a:cubicBezTo>
                  <a:pt x="18" y="59"/>
                  <a:pt x="18" y="59"/>
                  <a:pt x="18" y="59"/>
                </a:cubicBezTo>
                <a:cubicBezTo>
                  <a:pt x="18" y="59"/>
                  <a:pt x="18" y="59"/>
                  <a:pt x="18" y="59"/>
                </a:cubicBezTo>
                <a:close/>
                <a:moveTo>
                  <a:pt x="84" y="104"/>
                </a:moveTo>
                <a:cubicBezTo>
                  <a:pt x="61" y="121"/>
                  <a:pt x="61" y="121"/>
                  <a:pt x="61" y="121"/>
                </a:cubicBezTo>
                <a:cubicBezTo>
                  <a:pt x="37" y="104"/>
                  <a:pt x="37" y="104"/>
                  <a:pt x="37" y="104"/>
                </a:cubicBezTo>
                <a:cubicBezTo>
                  <a:pt x="84" y="104"/>
                  <a:pt x="84" y="104"/>
                  <a:pt x="84" y="104"/>
                </a:cubicBezTo>
                <a:close/>
                <a:moveTo>
                  <a:pt x="23" y="0"/>
                </a:moveTo>
                <a:cubicBezTo>
                  <a:pt x="21" y="0"/>
                  <a:pt x="19" y="2"/>
                  <a:pt x="19" y="4"/>
                </a:cubicBezTo>
                <a:cubicBezTo>
                  <a:pt x="19" y="48"/>
                  <a:pt x="19" y="48"/>
                  <a:pt x="19" y="48"/>
                </a:cubicBezTo>
                <a:cubicBezTo>
                  <a:pt x="3" y="57"/>
                  <a:pt x="3" y="57"/>
                  <a:pt x="3" y="57"/>
                </a:cubicBezTo>
                <a:cubicBezTo>
                  <a:pt x="1" y="57"/>
                  <a:pt x="0" y="59"/>
                  <a:pt x="0" y="61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96"/>
                  <a:pt x="6" y="102"/>
                  <a:pt x="14" y="102"/>
                </a:cubicBezTo>
                <a:cubicBezTo>
                  <a:pt x="22" y="102"/>
                  <a:pt x="22" y="102"/>
                  <a:pt x="22" y="102"/>
                </a:cubicBezTo>
                <a:cubicBezTo>
                  <a:pt x="54" y="126"/>
                  <a:pt x="54" y="126"/>
                  <a:pt x="54" y="126"/>
                </a:cubicBezTo>
                <a:cubicBezTo>
                  <a:pt x="21" y="151"/>
                  <a:pt x="21" y="151"/>
                  <a:pt x="21" y="151"/>
                </a:cubicBezTo>
                <a:cubicBezTo>
                  <a:pt x="19" y="152"/>
                  <a:pt x="18" y="155"/>
                  <a:pt x="20" y="158"/>
                </a:cubicBezTo>
                <a:cubicBezTo>
                  <a:pt x="21" y="159"/>
                  <a:pt x="22" y="160"/>
                  <a:pt x="24" y="160"/>
                </a:cubicBezTo>
                <a:cubicBezTo>
                  <a:pt x="25" y="160"/>
                  <a:pt x="26" y="159"/>
                  <a:pt x="27" y="159"/>
                </a:cubicBezTo>
                <a:cubicBezTo>
                  <a:pt x="62" y="132"/>
                  <a:pt x="62" y="132"/>
                  <a:pt x="62" y="132"/>
                </a:cubicBezTo>
                <a:cubicBezTo>
                  <a:pt x="96" y="159"/>
                  <a:pt x="96" y="159"/>
                  <a:pt x="96" y="159"/>
                </a:cubicBezTo>
                <a:cubicBezTo>
                  <a:pt x="97" y="159"/>
                  <a:pt x="98" y="159"/>
                  <a:pt x="99" y="159"/>
                </a:cubicBezTo>
                <a:cubicBezTo>
                  <a:pt x="101" y="159"/>
                  <a:pt x="102" y="159"/>
                  <a:pt x="103" y="158"/>
                </a:cubicBezTo>
                <a:cubicBezTo>
                  <a:pt x="105" y="155"/>
                  <a:pt x="105" y="153"/>
                  <a:pt x="102" y="151"/>
                </a:cubicBezTo>
                <a:cubicBezTo>
                  <a:pt x="70" y="126"/>
                  <a:pt x="70" y="126"/>
                  <a:pt x="70" y="126"/>
                </a:cubicBezTo>
                <a:cubicBezTo>
                  <a:pt x="101" y="102"/>
                  <a:pt x="101" y="102"/>
                  <a:pt x="101" y="102"/>
                </a:cubicBezTo>
                <a:cubicBezTo>
                  <a:pt x="109" y="102"/>
                  <a:pt x="109" y="102"/>
                  <a:pt x="109" y="102"/>
                </a:cubicBezTo>
                <a:cubicBezTo>
                  <a:pt x="116" y="102"/>
                  <a:pt x="123" y="96"/>
                  <a:pt x="123" y="89"/>
                </a:cubicBezTo>
                <a:cubicBezTo>
                  <a:pt x="123" y="61"/>
                  <a:pt x="123" y="61"/>
                  <a:pt x="123" y="61"/>
                </a:cubicBezTo>
                <a:cubicBezTo>
                  <a:pt x="123" y="59"/>
                  <a:pt x="122" y="57"/>
                  <a:pt x="121" y="57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5" y="5"/>
                  <a:pt x="105" y="5"/>
                  <a:pt x="105" y="5"/>
                </a:cubicBezTo>
                <a:cubicBezTo>
                  <a:pt x="105" y="2"/>
                  <a:pt x="102" y="0"/>
                  <a:pt x="100" y="0"/>
                </a:cubicBezTo>
                <a:cubicBezTo>
                  <a:pt x="97" y="0"/>
                  <a:pt x="95" y="2"/>
                  <a:pt x="95" y="5"/>
                </a:cubicBezTo>
                <a:cubicBezTo>
                  <a:pt x="95" y="9"/>
                  <a:pt x="95" y="9"/>
                  <a:pt x="95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4"/>
                  <a:pt x="28" y="4"/>
                  <a:pt x="28" y="4"/>
                </a:cubicBezTo>
                <a:cubicBezTo>
                  <a:pt x="28" y="1"/>
                  <a:pt x="26" y="0"/>
                  <a:pt x="2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2" name="Freeform 195">
            <a:extLst>
              <a:ext uri="{FF2B5EF4-FFF2-40B4-BE49-F238E27FC236}">
                <a16:creationId xmlns:a16="http://schemas.microsoft.com/office/drawing/2014/main" id="{9FD0B007-BEC7-70B0-FD7D-98A1087EC857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5784850"/>
            <a:ext cx="254000" cy="238125"/>
          </a:xfrm>
          <a:custGeom>
            <a:avLst/>
            <a:gdLst>
              <a:gd name="T0" fmla="*/ 38 w 160"/>
              <a:gd name="T1" fmla="*/ 65 h 150"/>
              <a:gd name="T2" fmla="*/ 29 w 160"/>
              <a:gd name="T3" fmla="*/ 75 h 150"/>
              <a:gd name="T4" fmla="*/ 38 w 160"/>
              <a:gd name="T5" fmla="*/ 84 h 150"/>
              <a:gd name="T6" fmla="*/ 47 w 160"/>
              <a:gd name="T7" fmla="*/ 75 h 150"/>
              <a:gd name="T8" fmla="*/ 38 w 160"/>
              <a:gd name="T9" fmla="*/ 65 h 150"/>
              <a:gd name="T10" fmla="*/ 76 w 160"/>
              <a:gd name="T11" fmla="*/ 47 h 150"/>
              <a:gd name="T12" fmla="*/ 85 w 160"/>
              <a:gd name="T13" fmla="*/ 38 h 150"/>
              <a:gd name="T14" fmla="*/ 76 w 160"/>
              <a:gd name="T15" fmla="*/ 28 h 150"/>
              <a:gd name="T16" fmla="*/ 66 w 160"/>
              <a:gd name="T17" fmla="*/ 38 h 150"/>
              <a:gd name="T18" fmla="*/ 76 w 160"/>
              <a:gd name="T19" fmla="*/ 47 h 150"/>
              <a:gd name="T20" fmla="*/ 76 w 160"/>
              <a:gd name="T21" fmla="*/ 103 h 150"/>
              <a:gd name="T22" fmla="*/ 66 w 160"/>
              <a:gd name="T23" fmla="*/ 112 h 150"/>
              <a:gd name="T24" fmla="*/ 76 w 160"/>
              <a:gd name="T25" fmla="*/ 122 h 150"/>
              <a:gd name="T26" fmla="*/ 85 w 160"/>
              <a:gd name="T27" fmla="*/ 112 h 150"/>
              <a:gd name="T28" fmla="*/ 76 w 160"/>
              <a:gd name="T29" fmla="*/ 103 h 150"/>
              <a:gd name="T30" fmla="*/ 150 w 160"/>
              <a:gd name="T31" fmla="*/ 75 h 150"/>
              <a:gd name="T32" fmla="*/ 76 w 160"/>
              <a:gd name="T33" fmla="*/ 0 h 150"/>
              <a:gd name="T34" fmla="*/ 0 w 160"/>
              <a:gd name="T35" fmla="*/ 75 h 150"/>
              <a:gd name="T36" fmla="*/ 76 w 160"/>
              <a:gd name="T37" fmla="*/ 150 h 150"/>
              <a:gd name="T38" fmla="*/ 150 w 160"/>
              <a:gd name="T39" fmla="*/ 75 h 150"/>
              <a:gd name="T40" fmla="*/ 76 w 160"/>
              <a:gd name="T41" fmla="*/ 19 h 150"/>
              <a:gd name="T42" fmla="*/ 94 w 160"/>
              <a:gd name="T43" fmla="*/ 38 h 150"/>
              <a:gd name="T44" fmla="*/ 76 w 160"/>
              <a:gd name="T45" fmla="*/ 56 h 150"/>
              <a:gd name="T46" fmla="*/ 57 w 160"/>
              <a:gd name="T47" fmla="*/ 38 h 150"/>
              <a:gd name="T48" fmla="*/ 76 w 160"/>
              <a:gd name="T49" fmla="*/ 19 h 150"/>
              <a:gd name="T50" fmla="*/ 85 w 160"/>
              <a:gd name="T51" fmla="*/ 75 h 150"/>
              <a:gd name="T52" fmla="*/ 76 w 160"/>
              <a:gd name="T53" fmla="*/ 84 h 150"/>
              <a:gd name="T54" fmla="*/ 66 w 160"/>
              <a:gd name="T55" fmla="*/ 75 h 150"/>
              <a:gd name="T56" fmla="*/ 76 w 160"/>
              <a:gd name="T57" fmla="*/ 66 h 150"/>
              <a:gd name="T58" fmla="*/ 85 w 160"/>
              <a:gd name="T59" fmla="*/ 75 h 150"/>
              <a:gd name="T60" fmla="*/ 38 w 160"/>
              <a:gd name="T61" fmla="*/ 94 h 150"/>
              <a:gd name="T62" fmla="*/ 20 w 160"/>
              <a:gd name="T63" fmla="*/ 75 h 150"/>
              <a:gd name="T64" fmla="*/ 38 w 160"/>
              <a:gd name="T65" fmla="*/ 56 h 150"/>
              <a:gd name="T66" fmla="*/ 57 w 160"/>
              <a:gd name="T67" fmla="*/ 75 h 150"/>
              <a:gd name="T68" fmla="*/ 38 w 160"/>
              <a:gd name="T69" fmla="*/ 94 h 150"/>
              <a:gd name="T70" fmla="*/ 76 w 160"/>
              <a:gd name="T71" fmla="*/ 131 h 150"/>
              <a:gd name="T72" fmla="*/ 57 w 160"/>
              <a:gd name="T73" fmla="*/ 113 h 150"/>
              <a:gd name="T74" fmla="*/ 76 w 160"/>
              <a:gd name="T75" fmla="*/ 94 h 150"/>
              <a:gd name="T76" fmla="*/ 94 w 160"/>
              <a:gd name="T77" fmla="*/ 113 h 150"/>
              <a:gd name="T78" fmla="*/ 76 w 160"/>
              <a:gd name="T79" fmla="*/ 131 h 150"/>
              <a:gd name="T80" fmla="*/ 113 w 160"/>
              <a:gd name="T81" fmla="*/ 94 h 150"/>
              <a:gd name="T82" fmla="*/ 94 w 160"/>
              <a:gd name="T83" fmla="*/ 75 h 150"/>
              <a:gd name="T84" fmla="*/ 113 w 160"/>
              <a:gd name="T85" fmla="*/ 56 h 150"/>
              <a:gd name="T86" fmla="*/ 132 w 160"/>
              <a:gd name="T87" fmla="*/ 75 h 150"/>
              <a:gd name="T88" fmla="*/ 113 w 160"/>
              <a:gd name="T89" fmla="*/ 94 h 150"/>
              <a:gd name="T90" fmla="*/ 113 w 160"/>
              <a:gd name="T91" fmla="*/ 65 h 150"/>
              <a:gd name="T92" fmla="*/ 104 w 160"/>
              <a:gd name="T93" fmla="*/ 75 h 150"/>
              <a:gd name="T94" fmla="*/ 113 w 160"/>
              <a:gd name="T95" fmla="*/ 84 h 150"/>
              <a:gd name="T96" fmla="*/ 123 w 160"/>
              <a:gd name="T97" fmla="*/ 75 h 150"/>
              <a:gd name="T98" fmla="*/ 113 w 160"/>
              <a:gd name="T99" fmla="*/ 65 h 150"/>
              <a:gd name="T100" fmla="*/ 155 w 160"/>
              <a:gd name="T101" fmla="*/ 113 h 150"/>
              <a:gd name="T102" fmla="*/ 151 w 160"/>
              <a:gd name="T103" fmla="*/ 113 h 150"/>
              <a:gd name="T104" fmla="*/ 114 w 160"/>
              <a:gd name="T105" fmla="*/ 150 h 150"/>
              <a:gd name="T106" fmla="*/ 155 w 160"/>
              <a:gd name="T107" fmla="*/ 150 h 150"/>
              <a:gd name="T108" fmla="*/ 160 w 160"/>
              <a:gd name="T109" fmla="*/ 145 h 150"/>
              <a:gd name="T110" fmla="*/ 160 w 160"/>
              <a:gd name="T111" fmla="*/ 117 h 150"/>
              <a:gd name="T112" fmla="*/ 155 w 160"/>
              <a:gd name="T113" fmla="*/ 113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50">
                <a:moveTo>
                  <a:pt x="38" y="65"/>
                </a:moveTo>
                <a:cubicBezTo>
                  <a:pt x="33" y="65"/>
                  <a:pt x="29" y="70"/>
                  <a:pt x="29" y="75"/>
                </a:cubicBezTo>
                <a:cubicBezTo>
                  <a:pt x="29" y="80"/>
                  <a:pt x="33" y="84"/>
                  <a:pt x="38" y="84"/>
                </a:cubicBezTo>
                <a:cubicBezTo>
                  <a:pt x="43" y="84"/>
                  <a:pt x="47" y="80"/>
                  <a:pt x="47" y="75"/>
                </a:cubicBezTo>
                <a:cubicBezTo>
                  <a:pt x="47" y="70"/>
                  <a:pt x="43" y="65"/>
                  <a:pt x="38" y="65"/>
                </a:cubicBezTo>
                <a:close/>
                <a:moveTo>
                  <a:pt x="76" y="47"/>
                </a:moveTo>
                <a:cubicBezTo>
                  <a:pt x="81" y="47"/>
                  <a:pt x="85" y="43"/>
                  <a:pt x="85" y="38"/>
                </a:cubicBezTo>
                <a:cubicBezTo>
                  <a:pt x="85" y="32"/>
                  <a:pt x="81" y="28"/>
                  <a:pt x="76" y="28"/>
                </a:cubicBezTo>
                <a:cubicBezTo>
                  <a:pt x="71" y="28"/>
                  <a:pt x="66" y="32"/>
                  <a:pt x="66" y="38"/>
                </a:cubicBezTo>
                <a:cubicBezTo>
                  <a:pt x="66" y="43"/>
                  <a:pt x="71" y="47"/>
                  <a:pt x="76" y="47"/>
                </a:cubicBezTo>
                <a:close/>
                <a:moveTo>
                  <a:pt x="76" y="103"/>
                </a:moveTo>
                <a:cubicBezTo>
                  <a:pt x="71" y="103"/>
                  <a:pt x="66" y="107"/>
                  <a:pt x="66" y="112"/>
                </a:cubicBezTo>
                <a:cubicBezTo>
                  <a:pt x="66" y="117"/>
                  <a:pt x="71" y="122"/>
                  <a:pt x="76" y="122"/>
                </a:cubicBezTo>
                <a:cubicBezTo>
                  <a:pt x="81" y="122"/>
                  <a:pt x="85" y="117"/>
                  <a:pt x="85" y="112"/>
                </a:cubicBezTo>
                <a:cubicBezTo>
                  <a:pt x="85" y="107"/>
                  <a:pt x="81" y="103"/>
                  <a:pt x="76" y="103"/>
                </a:cubicBezTo>
                <a:close/>
                <a:moveTo>
                  <a:pt x="150" y="75"/>
                </a:moveTo>
                <a:cubicBezTo>
                  <a:pt x="150" y="34"/>
                  <a:pt x="117" y="0"/>
                  <a:pt x="76" y="0"/>
                </a:cubicBezTo>
                <a:cubicBezTo>
                  <a:pt x="34" y="0"/>
                  <a:pt x="0" y="34"/>
                  <a:pt x="0" y="75"/>
                </a:cubicBezTo>
                <a:cubicBezTo>
                  <a:pt x="0" y="116"/>
                  <a:pt x="34" y="150"/>
                  <a:pt x="76" y="150"/>
                </a:cubicBezTo>
                <a:cubicBezTo>
                  <a:pt x="117" y="150"/>
                  <a:pt x="150" y="116"/>
                  <a:pt x="150" y="75"/>
                </a:cubicBezTo>
                <a:close/>
                <a:moveTo>
                  <a:pt x="76" y="19"/>
                </a:moveTo>
                <a:cubicBezTo>
                  <a:pt x="86" y="19"/>
                  <a:pt x="94" y="27"/>
                  <a:pt x="94" y="38"/>
                </a:cubicBezTo>
                <a:cubicBezTo>
                  <a:pt x="94" y="48"/>
                  <a:pt x="86" y="56"/>
                  <a:pt x="76" y="56"/>
                </a:cubicBezTo>
                <a:cubicBezTo>
                  <a:pt x="66" y="56"/>
                  <a:pt x="57" y="48"/>
                  <a:pt x="57" y="38"/>
                </a:cubicBezTo>
                <a:cubicBezTo>
                  <a:pt x="57" y="27"/>
                  <a:pt x="65" y="19"/>
                  <a:pt x="76" y="19"/>
                </a:cubicBezTo>
                <a:close/>
                <a:moveTo>
                  <a:pt x="85" y="75"/>
                </a:moveTo>
                <a:cubicBezTo>
                  <a:pt x="85" y="80"/>
                  <a:pt x="81" y="84"/>
                  <a:pt x="76" y="84"/>
                </a:cubicBezTo>
                <a:cubicBezTo>
                  <a:pt x="71" y="84"/>
                  <a:pt x="66" y="80"/>
                  <a:pt x="66" y="75"/>
                </a:cubicBezTo>
                <a:cubicBezTo>
                  <a:pt x="66" y="70"/>
                  <a:pt x="71" y="66"/>
                  <a:pt x="76" y="66"/>
                </a:cubicBezTo>
                <a:cubicBezTo>
                  <a:pt x="81" y="66"/>
                  <a:pt x="85" y="70"/>
                  <a:pt x="85" y="75"/>
                </a:cubicBezTo>
                <a:close/>
                <a:moveTo>
                  <a:pt x="38" y="94"/>
                </a:moveTo>
                <a:cubicBezTo>
                  <a:pt x="28" y="94"/>
                  <a:pt x="20" y="85"/>
                  <a:pt x="20" y="75"/>
                </a:cubicBezTo>
                <a:cubicBezTo>
                  <a:pt x="20" y="65"/>
                  <a:pt x="27" y="56"/>
                  <a:pt x="38" y="56"/>
                </a:cubicBezTo>
                <a:cubicBezTo>
                  <a:pt x="48" y="56"/>
                  <a:pt x="57" y="65"/>
                  <a:pt x="57" y="75"/>
                </a:cubicBezTo>
                <a:cubicBezTo>
                  <a:pt x="57" y="85"/>
                  <a:pt x="48" y="94"/>
                  <a:pt x="38" y="94"/>
                </a:cubicBezTo>
                <a:close/>
                <a:moveTo>
                  <a:pt x="76" y="131"/>
                </a:moveTo>
                <a:cubicBezTo>
                  <a:pt x="66" y="131"/>
                  <a:pt x="57" y="123"/>
                  <a:pt x="57" y="113"/>
                </a:cubicBezTo>
                <a:cubicBezTo>
                  <a:pt x="57" y="102"/>
                  <a:pt x="66" y="94"/>
                  <a:pt x="76" y="94"/>
                </a:cubicBezTo>
                <a:cubicBezTo>
                  <a:pt x="86" y="94"/>
                  <a:pt x="94" y="102"/>
                  <a:pt x="94" y="113"/>
                </a:cubicBezTo>
                <a:cubicBezTo>
                  <a:pt x="94" y="123"/>
                  <a:pt x="86" y="131"/>
                  <a:pt x="76" y="131"/>
                </a:cubicBezTo>
                <a:close/>
                <a:moveTo>
                  <a:pt x="113" y="94"/>
                </a:moveTo>
                <a:cubicBezTo>
                  <a:pt x="103" y="94"/>
                  <a:pt x="94" y="85"/>
                  <a:pt x="94" y="75"/>
                </a:cubicBezTo>
                <a:cubicBezTo>
                  <a:pt x="94" y="65"/>
                  <a:pt x="102" y="56"/>
                  <a:pt x="113" y="56"/>
                </a:cubicBezTo>
                <a:cubicBezTo>
                  <a:pt x="123" y="56"/>
                  <a:pt x="132" y="65"/>
                  <a:pt x="132" y="75"/>
                </a:cubicBezTo>
                <a:cubicBezTo>
                  <a:pt x="132" y="85"/>
                  <a:pt x="123" y="94"/>
                  <a:pt x="113" y="94"/>
                </a:cubicBezTo>
                <a:close/>
                <a:moveTo>
                  <a:pt x="113" y="65"/>
                </a:moveTo>
                <a:cubicBezTo>
                  <a:pt x="108" y="65"/>
                  <a:pt x="104" y="70"/>
                  <a:pt x="104" y="75"/>
                </a:cubicBezTo>
                <a:cubicBezTo>
                  <a:pt x="104" y="80"/>
                  <a:pt x="108" y="84"/>
                  <a:pt x="113" y="84"/>
                </a:cubicBezTo>
                <a:cubicBezTo>
                  <a:pt x="118" y="84"/>
                  <a:pt x="123" y="80"/>
                  <a:pt x="123" y="75"/>
                </a:cubicBezTo>
                <a:cubicBezTo>
                  <a:pt x="123" y="70"/>
                  <a:pt x="118" y="65"/>
                  <a:pt x="113" y="65"/>
                </a:cubicBezTo>
                <a:close/>
                <a:moveTo>
                  <a:pt x="155" y="113"/>
                </a:moveTo>
                <a:cubicBezTo>
                  <a:pt x="151" y="113"/>
                  <a:pt x="151" y="113"/>
                  <a:pt x="151" y="113"/>
                </a:cubicBezTo>
                <a:cubicBezTo>
                  <a:pt x="143" y="129"/>
                  <a:pt x="130" y="142"/>
                  <a:pt x="114" y="150"/>
                </a:cubicBezTo>
                <a:cubicBezTo>
                  <a:pt x="155" y="150"/>
                  <a:pt x="155" y="150"/>
                  <a:pt x="155" y="150"/>
                </a:cubicBezTo>
                <a:cubicBezTo>
                  <a:pt x="158" y="150"/>
                  <a:pt x="160" y="148"/>
                  <a:pt x="160" y="145"/>
                </a:cubicBezTo>
                <a:cubicBezTo>
                  <a:pt x="160" y="117"/>
                  <a:pt x="160" y="117"/>
                  <a:pt x="160" y="117"/>
                </a:cubicBezTo>
                <a:cubicBezTo>
                  <a:pt x="160" y="115"/>
                  <a:pt x="158" y="113"/>
                  <a:pt x="155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3" name="Freeform 196">
            <a:extLst>
              <a:ext uri="{FF2B5EF4-FFF2-40B4-BE49-F238E27FC236}">
                <a16:creationId xmlns:a16="http://schemas.microsoft.com/office/drawing/2014/main" id="{91ADD323-B0FF-1863-F238-24B89CB61238}"/>
              </a:ext>
            </a:extLst>
          </p:cNvPr>
          <p:cNvSpPr>
            <a:spLocks noEditPoints="1"/>
          </p:cNvSpPr>
          <p:nvPr/>
        </p:nvSpPr>
        <p:spPr bwMode="auto">
          <a:xfrm>
            <a:off x="4589463" y="5226050"/>
            <a:ext cx="255588" cy="254000"/>
          </a:xfrm>
          <a:custGeom>
            <a:avLst/>
            <a:gdLst>
              <a:gd name="T0" fmla="*/ 75 w 161"/>
              <a:gd name="T1" fmla="*/ 52 h 160"/>
              <a:gd name="T2" fmla="*/ 66 w 161"/>
              <a:gd name="T3" fmla="*/ 34 h 160"/>
              <a:gd name="T4" fmla="*/ 43 w 161"/>
              <a:gd name="T5" fmla="*/ 11 h 160"/>
              <a:gd name="T6" fmla="*/ 38 w 161"/>
              <a:gd name="T7" fmla="*/ 2 h 160"/>
              <a:gd name="T8" fmla="*/ 34 w 161"/>
              <a:gd name="T9" fmla="*/ 0 h 160"/>
              <a:gd name="T10" fmla="*/ 32 w 161"/>
              <a:gd name="T11" fmla="*/ 1 h 160"/>
              <a:gd name="T12" fmla="*/ 29 w 161"/>
              <a:gd name="T13" fmla="*/ 5 h 160"/>
              <a:gd name="T14" fmla="*/ 29 w 161"/>
              <a:gd name="T15" fmla="*/ 79 h 160"/>
              <a:gd name="T16" fmla="*/ 20 w 161"/>
              <a:gd name="T17" fmla="*/ 76 h 160"/>
              <a:gd name="T18" fmla="*/ 1 w 161"/>
              <a:gd name="T19" fmla="*/ 95 h 160"/>
              <a:gd name="T20" fmla="*/ 19 w 161"/>
              <a:gd name="T21" fmla="*/ 114 h 160"/>
              <a:gd name="T22" fmla="*/ 38 w 161"/>
              <a:gd name="T23" fmla="*/ 95 h 160"/>
              <a:gd name="T24" fmla="*/ 38 w 161"/>
              <a:gd name="T25" fmla="*/ 21 h 160"/>
              <a:gd name="T26" fmla="*/ 60 w 161"/>
              <a:gd name="T27" fmla="*/ 41 h 160"/>
              <a:gd name="T28" fmla="*/ 66 w 161"/>
              <a:gd name="T29" fmla="*/ 52 h 160"/>
              <a:gd name="T30" fmla="*/ 52 w 161"/>
              <a:gd name="T31" fmla="*/ 66 h 160"/>
              <a:gd name="T32" fmla="*/ 48 w 161"/>
              <a:gd name="T33" fmla="*/ 71 h 160"/>
              <a:gd name="T34" fmla="*/ 52 w 161"/>
              <a:gd name="T35" fmla="*/ 76 h 160"/>
              <a:gd name="T36" fmla="*/ 75 w 161"/>
              <a:gd name="T37" fmla="*/ 52 h 160"/>
              <a:gd name="T38" fmla="*/ 156 w 161"/>
              <a:gd name="T39" fmla="*/ 39 h 160"/>
              <a:gd name="T40" fmla="*/ 155 w 161"/>
              <a:gd name="T41" fmla="*/ 39 h 160"/>
              <a:gd name="T42" fmla="*/ 89 w 161"/>
              <a:gd name="T43" fmla="*/ 57 h 160"/>
              <a:gd name="T44" fmla="*/ 85 w 161"/>
              <a:gd name="T45" fmla="*/ 62 h 160"/>
              <a:gd name="T46" fmla="*/ 85 w 161"/>
              <a:gd name="T47" fmla="*/ 126 h 160"/>
              <a:gd name="T48" fmla="*/ 76 w 161"/>
              <a:gd name="T49" fmla="*/ 123 h 160"/>
              <a:gd name="T50" fmla="*/ 57 w 161"/>
              <a:gd name="T51" fmla="*/ 142 h 160"/>
              <a:gd name="T52" fmla="*/ 76 w 161"/>
              <a:gd name="T53" fmla="*/ 160 h 160"/>
              <a:gd name="T54" fmla="*/ 94 w 161"/>
              <a:gd name="T55" fmla="*/ 142 h 160"/>
              <a:gd name="T56" fmla="*/ 94 w 161"/>
              <a:gd name="T57" fmla="*/ 84 h 160"/>
              <a:gd name="T58" fmla="*/ 151 w 161"/>
              <a:gd name="T59" fmla="*/ 68 h 160"/>
              <a:gd name="T60" fmla="*/ 151 w 161"/>
              <a:gd name="T61" fmla="*/ 106 h 160"/>
              <a:gd name="T62" fmla="*/ 142 w 161"/>
              <a:gd name="T63" fmla="*/ 104 h 160"/>
              <a:gd name="T64" fmla="*/ 123 w 161"/>
              <a:gd name="T65" fmla="*/ 122 h 160"/>
              <a:gd name="T66" fmla="*/ 142 w 161"/>
              <a:gd name="T67" fmla="*/ 141 h 160"/>
              <a:gd name="T68" fmla="*/ 161 w 161"/>
              <a:gd name="T69" fmla="*/ 122 h 160"/>
              <a:gd name="T70" fmla="*/ 161 w 161"/>
              <a:gd name="T71" fmla="*/ 43 h 160"/>
              <a:gd name="T72" fmla="*/ 156 w 161"/>
              <a:gd name="T73" fmla="*/ 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1" h="160">
                <a:moveTo>
                  <a:pt x="75" y="52"/>
                </a:moveTo>
                <a:cubicBezTo>
                  <a:pt x="75" y="45"/>
                  <a:pt x="72" y="38"/>
                  <a:pt x="66" y="34"/>
                </a:cubicBezTo>
                <a:cubicBezTo>
                  <a:pt x="58" y="27"/>
                  <a:pt x="49" y="20"/>
                  <a:pt x="43" y="11"/>
                </a:cubicBezTo>
                <a:cubicBezTo>
                  <a:pt x="38" y="2"/>
                  <a:pt x="38" y="2"/>
                  <a:pt x="38" y="2"/>
                </a:cubicBezTo>
                <a:cubicBezTo>
                  <a:pt x="36" y="1"/>
                  <a:pt x="35" y="0"/>
                  <a:pt x="34" y="0"/>
                </a:cubicBezTo>
                <a:cubicBezTo>
                  <a:pt x="33" y="0"/>
                  <a:pt x="33" y="0"/>
                  <a:pt x="32" y="1"/>
                </a:cubicBezTo>
                <a:cubicBezTo>
                  <a:pt x="30" y="1"/>
                  <a:pt x="29" y="3"/>
                  <a:pt x="29" y="5"/>
                </a:cubicBezTo>
                <a:cubicBezTo>
                  <a:pt x="29" y="79"/>
                  <a:pt x="29" y="79"/>
                  <a:pt x="29" y="79"/>
                </a:cubicBezTo>
                <a:cubicBezTo>
                  <a:pt x="26" y="77"/>
                  <a:pt x="23" y="76"/>
                  <a:pt x="20" y="76"/>
                </a:cubicBezTo>
                <a:cubicBezTo>
                  <a:pt x="9" y="76"/>
                  <a:pt x="1" y="85"/>
                  <a:pt x="1" y="95"/>
                </a:cubicBezTo>
                <a:cubicBezTo>
                  <a:pt x="0" y="106"/>
                  <a:pt x="9" y="114"/>
                  <a:pt x="19" y="114"/>
                </a:cubicBezTo>
                <a:cubicBezTo>
                  <a:pt x="30" y="114"/>
                  <a:pt x="38" y="106"/>
                  <a:pt x="38" y="95"/>
                </a:cubicBezTo>
                <a:cubicBezTo>
                  <a:pt x="38" y="21"/>
                  <a:pt x="38" y="21"/>
                  <a:pt x="38" y="21"/>
                </a:cubicBezTo>
                <a:cubicBezTo>
                  <a:pt x="45" y="29"/>
                  <a:pt x="53" y="36"/>
                  <a:pt x="60" y="41"/>
                </a:cubicBezTo>
                <a:cubicBezTo>
                  <a:pt x="64" y="44"/>
                  <a:pt x="66" y="48"/>
                  <a:pt x="66" y="52"/>
                </a:cubicBezTo>
                <a:cubicBezTo>
                  <a:pt x="66" y="60"/>
                  <a:pt x="60" y="66"/>
                  <a:pt x="52" y="66"/>
                </a:cubicBezTo>
                <a:cubicBezTo>
                  <a:pt x="49" y="66"/>
                  <a:pt x="48" y="69"/>
                  <a:pt x="48" y="71"/>
                </a:cubicBezTo>
                <a:cubicBezTo>
                  <a:pt x="48" y="74"/>
                  <a:pt x="50" y="76"/>
                  <a:pt x="52" y="76"/>
                </a:cubicBezTo>
                <a:cubicBezTo>
                  <a:pt x="65" y="76"/>
                  <a:pt x="75" y="65"/>
                  <a:pt x="75" y="52"/>
                </a:cubicBezTo>
                <a:close/>
                <a:moveTo>
                  <a:pt x="156" y="39"/>
                </a:moveTo>
                <a:cubicBezTo>
                  <a:pt x="156" y="39"/>
                  <a:pt x="155" y="39"/>
                  <a:pt x="155" y="39"/>
                </a:cubicBezTo>
                <a:cubicBezTo>
                  <a:pt x="89" y="57"/>
                  <a:pt x="89" y="57"/>
                  <a:pt x="89" y="57"/>
                </a:cubicBezTo>
                <a:cubicBezTo>
                  <a:pt x="86" y="58"/>
                  <a:pt x="85" y="60"/>
                  <a:pt x="85" y="62"/>
                </a:cubicBezTo>
                <a:cubicBezTo>
                  <a:pt x="85" y="126"/>
                  <a:pt x="85" y="126"/>
                  <a:pt x="85" y="126"/>
                </a:cubicBezTo>
                <a:cubicBezTo>
                  <a:pt x="82" y="124"/>
                  <a:pt x="79" y="123"/>
                  <a:pt x="76" y="123"/>
                </a:cubicBezTo>
                <a:cubicBezTo>
                  <a:pt x="65" y="123"/>
                  <a:pt x="57" y="131"/>
                  <a:pt x="57" y="142"/>
                </a:cubicBezTo>
                <a:cubicBezTo>
                  <a:pt x="57" y="152"/>
                  <a:pt x="65" y="160"/>
                  <a:pt x="76" y="160"/>
                </a:cubicBezTo>
                <a:cubicBezTo>
                  <a:pt x="86" y="160"/>
                  <a:pt x="94" y="152"/>
                  <a:pt x="94" y="142"/>
                </a:cubicBezTo>
                <a:cubicBezTo>
                  <a:pt x="94" y="84"/>
                  <a:pt x="94" y="84"/>
                  <a:pt x="94" y="84"/>
                </a:cubicBezTo>
                <a:cubicBezTo>
                  <a:pt x="151" y="68"/>
                  <a:pt x="151" y="68"/>
                  <a:pt x="151" y="68"/>
                </a:cubicBezTo>
                <a:cubicBezTo>
                  <a:pt x="151" y="106"/>
                  <a:pt x="151" y="106"/>
                  <a:pt x="151" y="106"/>
                </a:cubicBezTo>
                <a:cubicBezTo>
                  <a:pt x="148" y="104"/>
                  <a:pt x="146" y="104"/>
                  <a:pt x="142" y="104"/>
                </a:cubicBezTo>
                <a:cubicBezTo>
                  <a:pt x="132" y="104"/>
                  <a:pt x="123" y="112"/>
                  <a:pt x="123" y="122"/>
                </a:cubicBezTo>
                <a:cubicBezTo>
                  <a:pt x="123" y="133"/>
                  <a:pt x="132" y="141"/>
                  <a:pt x="142" y="141"/>
                </a:cubicBezTo>
                <a:cubicBezTo>
                  <a:pt x="152" y="141"/>
                  <a:pt x="161" y="133"/>
                  <a:pt x="161" y="122"/>
                </a:cubicBezTo>
                <a:cubicBezTo>
                  <a:pt x="161" y="43"/>
                  <a:pt x="161" y="43"/>
                  <a:pt x="161" y="43"/>
                </a:cubicBezTo>
                <a:cubicBezTo>
                  <a:pt x="161" y="41"/>
                  <a:pt x="159" y="39"/>
                  <a:pt x="156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4" name="Freeform 197">
            <a:extLst>
              <a:ext uri="{FF2B5EF4-FFF2-40B4-BE49-F238E27FC236}">
                <a16:creationId xmlns:a16="http://schemas.microsoft.com/office/drawing/2014/main" id="{5DB432A5-8A0D-6673-0429-2CABC1205FDC}"/>
              </a:ext>
            </a:extLst>
          </p:cNvPr>
          <p:cNvSpPr>
            <a:spLocks noEditPoints="1"/>
          </p:cNvSpPr>
          <p:nvPr/>
        </p:nvSpPr>
        <p:spPr bwMode="auto">
          <a:xfrm>
            <a:off x="1312863" y="5776913"/>
            <a:ext cx="179388" cy="254000"/>
          </a:xfrm>
          <a:custGeom>
            <a:avLst/>
            <a:gdLst>
              <a:gd name="T0" fmla="*/ 57 w 113"/>
              <a:gd name="T1" fmla="*/ 29 h 160"/>
              <a:gd name="T2" fmla="*/ 72 w 113"/>
              <a:gd name="T3" fmla="*/ 14 h 160"/>
              <a:gd name="T4" fmla="*/ 57 w 113"/>
              <a:gd name="T5" fmla="*/ 0 h 160"/>
              <a:gd name="T6" fmla="*/ 43 w 113"/>
              <a:gd name="T7" fmla="*/ 14 h 160"/>
              <a:gd name="T8" fmla="*/ 57 w 113"/>
              <a:gd name="T9" fmla="*/ 29 h 160"/>
              <a:gd name="T10" fmla="*/ 103 w 113"/>
              <a:gd name="T11" fmla="*/ 38 h 160"/>
              <a:gd name="T12" fmla="*/ 10 w 113"/>
              <a:gd name="T13" fmla="*/ 38 h 160"/>
              <a:gd name="T14" fmla="*/ 1 w 113"/>
              <a:gd name="T15" fmla="*/ 48 h 160"/>
              <a:gd name="T16" fmla="*/ 10 w 113"/>
              <a:gd name="T17" fmla="*/ 57 h 160"/>
              <a:gd name="T18" fmla="*/ 48 w 113"/>
              <a:gd name="T19" fmla="*/ 57 h 160"/>
              <a:gd name="T20" fmla="*/ 48 w 113"/>
              <a:gd name="T21" fmla="*/ 83 h 160"/>
              <a:gd name="T22" fmla="*/ 5 w 113"/>
              <a:gd name="T23" fmla="*/ 115 h 160"/>
              <a:gd name="T24" fmla="*/ 3 w 113"/>
              <a:gd name="T25" fmla="*/ 128 h 160"/>
              <a:gd name="T26" fmla="*/ 10 w 113"/>
              <a:gd name="T27" fmla="*/ 132 h 160"/>
              <a:gd name="T28" fmla="*/ 16 w 113"/>
              <a:gd name="T29" fmla="*/ 130 h 160"/>
              <a:gd name="T30" fmla="*/ 47 w 113"/>
              <a:gd name="T31" fmla="*/ 106 h 160"/>
              <a:gd name="T32" fmla="*/ 47 w 113"/>
              <a:gd name="T33" fmla="*/ 150 h 160"/>
              <a:gd name="T34" fmla="*/ 57 w 113"/>
              <a:gd name="T35" fmla="*/ 160 h 160"/>
              <a:gd name="T36" fmla="*/ 66 w 113"/>
              <a:gd name="T37" fmla="*/ 150 h 160"/>
              <a:gd name="T38" fmla="*/ 66 w 113"/>
              <a:gd name="T39" fmla="*/ 56 h 160"/>
              <a:gd name="T40" fmla="*/ 103 w 113"/>
              <a:gd name="T41" fmla="*/ 56 h 160"/>
              <a:gd name="T42" fmla="*/ 113 w 113"/>
              <a:gd name="T43" fmla="*/ 47 h 160"/>
              <a:gd name="T44" fmla="*/ 103 w 113"/>
              <a:gd name="T45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13" h="160">
                <a:moveTo>
                  <a:pt x="57" y="29"/>
                </a:moveTo>
                <a:cubicBezTo>
                  <a:pt x="66" y="29"/>
                  <a:pt x="72" y="22"/>
                  <a:pt x="72" y="14"/>
                </a:cubicBezTo>
                <a:cubicBezTo>
                  <a:pt x="72" y="6"/>
                  <a:pt x="66" y="0"/>
                  <a:pt x="57" y="0"/>
                </a:cubicBezTo>
                <a:cubicBezTo>
                  <a:pt x="49" y="0"/>
                  <a:pt x="43" y="6"/>
                  <a:pt x="43" y="14"/>
                </a:cubicBezTo>
                <a:cubicBezTo>
                  <a:pt x="43" y="22"/>
                  <a:pt x="49" y="29"/>
                  <a:pt x="57" y="29"/>
                </a:cubicBezTo>
                <a:close/>
                <a:moveTo>
                  <a:pt x="103" y="38"/>
                </a:moveTo>
                <a:cubicBezTo>
                  <a:pt x="10" y="38"/>
                  <a:pt x="10" y="38"/>
                  <a:pt x="10" y="38"/>
                </a:cubicBezTo>
                <a:cubicBezTo>
                  <a:pt x="5" y="38"/>
                  <a:pt x="1" y="42"/>
                  <a:pt x="1" y="48"/>
                </a:cubicBezTo>
                <a:cubicBezTo>
                  <a:pt x="1" y="53"/>
                  <a:pt x="5" y="57"/>
                  <a:pt x="10" y="57"/>
                </a:cubicBezTo>
                <a:cubicBezTo>
                  <a:pt x="48" y="57"/>
                  <a:pt x="48" y="57"/>
                  <a:pt x="48" y="57"/>
                </a:cubicBezTo>
                <a:cubicBezTo>
                  <a:pt x="48" y="83"/>
                  <a:pt x="48" y="83"/>
                  <a:pt x="48" y="83"/>
                </a:cubicBezTo>
                <a:cubicBezTo>
                  <a:pt x="5" y="115"/>
                  <a:pt x="5" y="115"/>
                  <a:pt x="5" y="115"/>
                </a:cubicBezTo>
                <a:cubicBezTo>
                  <a:pt x="1" y="118"/>
                  <a:pt x="0" y="124"/>
                  <a:pt x="3" y="128"/>
                </a:cubicBezTo>
                <a:cubicBezTo>
                  <a:pt x="5" y="131"/>
                  <a:pt x="8" y="132"/>
                  <a:pt x="10" y="132"/>
                </a:cubicBezTo>
                <a:cubicBezTo>
                  <a:pt x="12" y="132"/>
                  <a:pt x="14" y="131"/>
                  <a:pt x="16" y="130"/>
                </a:cubicBezTo>
                <a:cubicBezTo>
                  <a:pt x="47" y="106"/>
                  <a:pt x="47" y="106"/>
                  <a:pt x="47" y="106"/>
                </a:cubicBezTo>
                <a:cubicBezTo>
                  <a:pt x="47" y="150"/>
                  <a:pt x="47" y="150"/>
                  <a:pt x="47" y="150"/>
                </a:cubicBezTo>
                <a:cubicBezTo>
                  <a:pt x="47" y="156"/>
                  <a:pt x="51" y="160"/>
                  <a:pt x="57" y="160"/>
                </a:cubicBezTo>
                <a:cubicBezTo>
                  <a:pt x="62" y="160"/>
                  <a:pt x="66" y="156"/>
                  <a:pt x="66" y="150"/>
                </a:cubicBezTo>
                <a:cubicBezTo>
                  <a:pt x="66" y="56"/>
                  <a:pt x="66" y="56"/>
                  <a:pt x="66" y="56"/>
                </a:cubicBezTo>
                <a:cubicBezTo>
                  <a:pt x="103" y="56"/>
                  <a:pt x="103" y="56"/>
                  <a:pt x="103" y="56"/>
                </a:cubicBezTo>
                <a:cubicBezTo>
                  <a:pt x="109" y="56"/>
                  <a:pt x="113" y="52"/>
                  <a:pt x="113" y="47"/>
                </a:cubicBezTo>
                <a:cubicBezTo>
                  <a:pt x="113" y="41"/>
                  <a:pt x="109" y="38"/>
                  <a:pt x="103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5" name="Freeform 198">
            <a:extLst>
              <a:ext uri="{FF2B5EF4-FFF2-40B4-BE49-F238E27FC236}">
                <a16:creationId xmlns:a16="http://schemas.microsoft.com/office/drawing/2014/main" id="{230A11D2-C935-110F-FC4B-1A716BBF27A6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5776913"/>
            <a:ext cx="252413" cy="254000"/>
          </a:xfrm>
          <a:custGeom>
            <a:avLst/>
            <a:gdLst>
              <a:gd name="T0" fmla="*/ 56 w 160"/>
              <a:gd name="T1" fmla="*/ 49 h 160"/>
              <a:gd name="T2" fmla="*/ 56 w 160"/>
              <a:gd name="T3" fmla="*/ 23 h 160"/>
              <a:gd name="T4" fmla="*/ 61 w 160"/>
              <a:gd name="T5" fmla="*/ 19 h 160"/>
              <a:gd name="T6" fmla="*/ 65 w 160"/>
              <a:gd name="T7" fmla="*/ 23 h 160"/>
              <a:gd name="T8" fmla="*/ 65 w 160"/>
              <a:gd name="T9" fmla="*/ 60 h 160"/>
              <a:gd name="T10" fmla="*/ 56 w 160"/>
              <a:gd name="T11" fmla="*/ 49 h 160"/>
              <a:gd name="T12" fmla="*/ 56 w 160"/>
              <a:gd name="T13" fmla="*/ 75 h 160"/>
              <a:gd name="T14" fmla="*/ 65 w 160"/>
              <a:gd name="T15" fmla="*/ 75 h 160"/>
              <a:gd name="T16" fmla="*/ 65 w 160"/>
              <a:gd name="T17" fmla="*/ 60 h 160"/>
              <a:gd name="T18" fmla="*/ 79 w 160"/>
              <a:gd name="T19" fmla="*/ 75 h 160"/>
              <a:gd name="T20" fmla="*/ 140 w 160"/>
              <a:gd name="T21" fmla="*/ 75 h 160"/>
              <a:gd name="T22" fmla="*/ 150 w 160"/>
              <a:gd name="T23" fmla="*/ 52 h 160"/>
              <a:gd name="T24" fmla="*/ 117 w 160"/>
              <a:gd name="T25" fmla="*/ 18 h 160"/>
              <a:gd name="T26" fmla="*/ 106 w 160"/>
              <a:gd name="T27" fmla="*/ 18 h 160"/>
              <a:gd name="T28" fmla="*/ 96 w 160"/>
              <a:gd name="T29" fmla="*/ 14 h 160"/>
              <a:gd name="T30" fmla="*/ 89 w 160"/>
              <a:gd name="T31" fmla="*/ 7 h 160"/>
              <a:gd name="T32" fmla="*/ 72 w 160"/>
              <a:gd name="T33" fmla="*/ 0 h 160"/>
              <a:gd name="T34" fmla="*/ 23 w 160"/>
              <a:gd name="T35" fmla="*/ 0 h 160"/>
              <a:gd name="T36" fmla="*/ 19 w 160"/>
              <a:gd name="T37" fmla="*/ 3 h 160"/>
              <a:gd name="T38" fmla="*/ 20 w 160"/>
              <a:gd name="T39" fmla="*/ 8 h 160"/>
              <a:gd name="T40" fmla="*/ 56 w 160"/>
              <a:gd name="T41" fmla="*/ 49 h 160"/>
              <a:gd name="T42" fmla="*/ 155 w 160"/>
              <a:gd name="T43" fmla="*/ 84 h 160"/>
              <a:gd name="T44" fmla="*/ 33 w 160"/>
              <a:gd name="T45" fmla="*/ 84 h 160"/>
              <a:gd name="T46" fmla="*/ 19 w 160"/>
              <a:gd name="T47" fmla="*/ 98 h 160"/>
              <a:gd name="T48" fmla="*/ 19 w 160"/>
              <a:gd name="T49" fmla="*/ 103 h 160"/>
              <a:gd name="T50" fmla="*/ 9 w 160"/>
              <a:gd name="T51" fmla="*/ 103 h 160"/>
              <a:gd name="T52" fmla="*/ 0 w 160"/>
              <a:gd name="T53" fmla="*/ 113 h 160"/>
              <a:gd name="T54" fmla="*/ 0 w 160"/>
              <a:gd name="T55" fmla="*/ 117 h 160"/>
              <a:gd name="T56" fmla="*/ 4 w 160"/>
              <a:gd name="T57" fmla="*/ 122 h 160"/>
              <a:gd name="T58" fmla="*/ 150 w 160"/>
              <a:gd name="T59" fmla="*/ 122 h 160"/>
              <a:gd name="T60" fmla="*/ 160 w 160"/>
              <a:gd name="T61" fmla="*/ 113 h 160"/>
              <a:gd name="T62" fmla="*/ 160 w 160"/>
              <a:gd name="T63" fmla="*/ 89 h 160"/>
              <a:gd name="T64" fmla="*/ 155 w 160"/>
              <a:gd name="T65" fmla="*/ 84 h 160"/>
              <a:gd name="T66" fmla="*/ 13 w 160"/>
              <a:gd name="T67" fmla="*/ 156 h 160"/>
              <a:gd name="T68" fmla="*/ 18 w 160"/>
              <a:gd name="T69" fmla="*/ 160 h 160"/>
              <a:gd name="T70" fmla="*/ 27 w 160"/>
              <a:gd name="T71" fmla="*/ 160 h 160"/>
              <a:gd name="T72" fmla="*/ 32 w 160"/>
              <a:gd name="T73" fmla="*/ 156 h 160"/>
              <a:gd name="T74" fmla="*/ 35 w 160"/>
              <a:gd name="T75" fmla="*/ 131 h 160"/>
              <a:gd name="T76" fmla="*/ 10 w 160"/>
              <a:gd name="T77" fmla="*/ 131 h 160"/>
              <a:gd name="T78" fmla="*/ 13 w 160"/>
              <a:gd name="T79" fmla="*/ 156 h 160"/>
              <a:gd name="T80" fmla="*/ 89 w 160"/>
              <a:gd name="T81" fmla="*/ 156 h 160"/>
              <a:gd name="T82" fmla="*/ 94 w 160"/>
              <a:gd name="T83" fmla="*/ 160 h 160"/>
              <a:gd name="T84" fmla="*/ 103 w 160"/>
              <a:gd name="T85" fmla="*/ 160 h 160"/>
              <a:gd name="T86" fmla="*/ 107 w 160"/>
              <a:gd name="T87" fmla="*/ 156 h 160"/>
              <a:gd name="T88" fmla="*/ 110 w 160"/>
              <a:gd name="T89" fmla="*/ 131 h 160"/>
              <a:gd name="T90" fmla="*/ 86 w 160"/>
              <a:gd name="T91" fmla="*/ 131 h 160"/>
              <a:gd name="T92" fmla="*/ 89 w 160"/>
              <a:gd name="T93" fmla="*/ 156 h 160"/>
              <a:gd name="T94" fmla="*/ 127 w 160"/>
              <a:gd name="T95" fmla="*/ 156 h 160"/>
              <a:gd name="T96" fmla="*/ 131 w 160"/>
              <a:gd name="T97" fmla="*/ 160 h 160"/>
              <a:gd name="T98" fmla="*/ 141 w 160"/>
              <a:gd name="T99" fmla="*/ 160 h 160"/>
              <a:gd name="T100" fmla="*/ 145 w 160"/>
              <a:gd name="T101" fmla="*/ 156 h 160"/>
              <a:gd name="T102" fmla="*/ 148 w 160"/>
              <a:gd name="T103" fmla="*/ 131 h 160"/>
              <a:gd name="T104" fmla="*/ 124 w 160"/>
              <a:gd name="T105" fmla="*/ 131 h 160"/>
              <a:gd name="T106" fmla="*/ 127 w 160"/>
              <a:gd name="T107" fmla="*/ 1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60">
                <a:moveTo>
                  <a:pt x="56" y="49"/>
                </a:moveTo>
                <a:cubicBezTo>
                  <a:pt x="56" y="23"/>
                  <a:pt x="56" y="23"/>
                  <a:pt x="56" y="23"/>
                </a:cubicBezTo>
                <a:cubicBezTo>
                  <a:pt x="56" y="21"/>
                  <a:pt x="58" y="19"/>
                  <a:pt x="61" y="19"/>
                </a:cubicBezTo>
                <a:cubicBezTo>
                  <a:pt x="64" y="19"/>
                  <a:pt x="65" y="21"/>
                  <a:pt x="65" y="23"/>
                </a:cubicBezTo>
                <a:cubicBezTo>
                  <a:pt x="65" y="60"/>
                  <a:pt x="65" y="60"/>
                  <a:pt x="65" y="60"/>
                </a:cubicBezTo>
                <a:cubicBezTo>
                  <a:pt x="56" y="49"/>
                  <a:pt x="56" y="49"/>
                  <a:pt x="56" y="49"/>
                </a:cubicBezTo>
                <a:cubicBezTo>
                  <a:pt x="56" y="75"/>
                  <a:pt x="56" y="75"/>
                  <a:pt x="56" y="75"/>
                </a:cubicBezTo>
                <a:cubicBezTo>
                  <a:pt x="65" y="75"/>
                  <a:pt x="65" y="75"/>
                  <a:pt x="65" y="75"/>
                </a:cubicBezTo>
                <a:cubicBezTo>
                  <a:pt x="65" y="60"/>
                  <a:pt x="65" y="60"/>
                  <a:pt x="65" y="60"/>
                </a:cubicBezTo>
                <a:cubicBezTo>
                  <a:pt x="79" y="75"/>
                  <a:pt x="79" y="75"/>
                  <a:pt x="79" y="75"/>
                </a:cubicBezTo>
                <a:cubicBezTo>
                  <a:pt x="140" y="75"/>
                  <a:pt x="140" y="75"/>
                  <a:pt x="140" y="75"/>
                </a:cubicBezTo>
                <a:cubicBezTo>
                  <a:pt x="147" y="70"/>
                  <a:pt x="150" y="61"/>
                  <a:pt x="150" y="52"/>
                </a:cubicBezTo>
                <a:cubicBezTo>
                  <a:pt x="150" y="33"/>
                  <a:pt x="135" y="18"/>
                  <a:pt x="117" y="18"/>
                </a:cubicBezTo>
                <a:cubicBezTo>
                  <a:pt x="106" y="18"/>
                  <a:pt x="106" y="18"/>
                  <a:pt x="106" y="18"/>
                </a:cubicBezTo>
                <a:cubicBezTo>
                  <a:pt x="103" y="18"/>
                  <a:pt x="99" y="17"/>
                  <a:pt x="96" y="14"/>
                </a:cubicBezTo>
                <a:cubicBezTo>
                  <a:pt x="89" y="7"/>
                  <a:pt x="89" y="7"/>
                  <a:pt x="89" y="7"/>
                </a:cubicBezTo>
                <a:cubicBezTo>
                  <a:pt x="84" y="2"/>
                  <a:pt x="79" y="0"/>
                  <a:pt x="72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2" y="0"/>
                  <a:pt x="20" y="1"/>
                  <a:pt x="19" y="3"/>
                </a:cubicBezTo>
                <a:cubicBezTo>
                  <a:pt x="18" y="4"/>
                  <a:pt x="18" y="6"/>
                  <a:pt x="20" y="8"/>
                </a:cubicBezTo>
                <a:lnTo>
                  <a:pt x="56" y="49"/>
                </a:lnTo>
                <a:close/>
                <a:moveTo>
                  <a:pt x="155" y="84"/>
                </a:moveTo>
                <a:cubicBezTo>
                  <a:pt x="33" y="84"/>
                  <a:pt x="33" y="84"/>
                  <a:pt x="33" y="84"/>
                </a:cubicBezTo>
                <a:cubicBezTo>
                  <a:pt x="25" y="84"/>
                  <a:pt x="19" y="91"/>
                  <a:pt x="19" y="98"/>
                </a:cubicBezTo>
                <a:cubicBezTo>
                  <a:pt x="19" y="103"/>
                  <a:pt x="19" y="103"/>
                  <a:pt x="19" y="103"/>
                </a:cubicBezTo>
                <a:cubicBezTo>
                  <a:pt x="9" y="103"/>
                  <a:pt x="9" y="103"/>
                  <a:pt x="9" y="103"/>
                </a:cubicBezTo>
                <a:cubicBezTo>
                  <a:pt x="4" y="103"/>
                  <a:pt x="0" y="107"/>
                  <a:pt x="0" y="113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20"/>
                  <a:pt x="2" y="122"/>
                  <a:pt x="4" y="122"/>
                </a:cubicBezTo>
                <a:cubicBezTo>
                  <a:pt x="150" y="122"/>
                  <a:pt x="150" y="122"/>
                  <a:pt x="150" y="122"/>
                </a:cubicBezTo>
                <a:cubicBezTo>
                  <a:pt x="156" y="122"/>
                  <a:pt x="160" y="118"/>
                  <a:pt x="160" y="113"/>
                </a:cubicBezTo>
                <a:cubicBezTo>
                  <a:pt x="160" y="89"/>
                  <a:pt x="160" y="89"/>
                  <a:pt x="160" y="89"/>
                </a:cubicBezTo>
                <a:cubicBezTo>
                  <a:pt x="160" y="86"/>
                  <a:pt x="157" y="84"/>
                  <a:pt x="155" y="84"/>
                </a:cubicBezTo>
                <a:close/>
                <a:moveTo>
                  <a:pt x="13" y="156"/>
                </a:moveTo>
                <a:cubicBezTo>
                  <a:pt x="14" y="158"/>
                  <a:pt x="16" y="160"/>
                  <a:pt x="18" y="160"/>
                </a:cubicBezTo>
                <a:cubicBezTo>
                  <a:pt x="27" y="160"/>
                  <a:pt x="27" y="160"/>
                  <a:pt x="27" y="160"/>
                </a:cubicBezTo>
                <a:cubicBezTo>
                  <a:pt x="29" y="160"/>
                  <a:pt x="32" y="158"/>
                  <a:pt x="32" y="156"/>
                </a:cubicBezTo>
                <a:cubicBezTo>
                  <a:pt x="35" y="131"/>
                  <a:pt x="35" y="131"/>
                  <a:pt x="35" y="131"/>
                </a:cubicBezTo>
                <a:cubicBezTo>
                  <a:pt x="10" y="131"/>
                  <a:pt x="10" y="131"/>
                  <a:pt x="10" y="131"/>
                </a:cubicBezTo>
                <a:lnTo>
                  <a:pt x="13" y="156"/>
                </a:lnTo>
                <a:close/>
                <a:moveTo>
                  <a:pt x="89" y="156"/>
                </a:moveTo>
                <a:cubicBezTo>
                  <a:pt x="89" y="158"/>
                  <a:pt x="91" y="160"/>
                  <a:pt x="94" y="160"/>
                </a:cubicBezTo>
                <a:cubicBezTo>
                  <a:pt x="103" y="160"/>
                  <a:pt x="103" y="160"/>
                  <a:pt x="103" y="160"/>
                </a:cubicBezTo>
                <a:cubicBezTo>
                  <a:pt x="105" y="160"/>
                  <a:pt x="107" y="158"/>
                  <a:pt x="107" y="156"/>
                </a:cubicBezTo>
                <a:cubicBezTo>
                  <a:pt x="110" y="131"/>
                  <a:pt x="110" y="131"/>
                  <a:pt x="110" y="131"/>
                </a:cubicBezTo>
                <a:cubicBezTo>
                  <a:pt x="86" y="131"/>
                  <a:pt x="86" y="131"/>
                  <a:pt x="86" y="131"/>
                </a:cubicBezTo>
                <a:lnTo>
                  <a:pt x="89" y="156"/>
                </a:lnTo>
                <a:close/>
                <a:moveTo>
                  <a:pt x="127" y="156"/>
                </a:moveTo>
                <a:cubicBezTo>
                  <a:pt x="127" y="158"/>
                  <a:pt x="129" y="160"/>
                  <a:pt x="131" y="160"/>
                </a:cubicBezTo>
                <a:cubicBezTo>
                  <a:pt x="141" y="160"/>
                  <a:pt x="141" y="160"/>
                  <a:pt x="141" y="160"/>
                </a:cubicBezTo>
                <a:cubicBezTo>
                  <a:pt x="143" y="160"/>
                  <a:pt x="145" y="158"/>
                  <a:pt x="145" y="156"/>
                </a:cubicBezTo>
                <a:cubicBezTo>
                  <a:pt x="148" y="131"/>
                  <a:pt x="148" y="131"/>
                  <a:pt x="148" y="131"/>
                </a:cubicBezTo>
                <a:cubicBezTo>
                  <a:pt x="124" y="131"/>
                  <a:pt x="124" y="131"/>
                  <a:pt x="124" y="131"/>
                </a:cubicBezTo>
                <a:lnTo>
                  <a:pt x="127" y="15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6" name="Freeform 199">
            <a:extLst>
              <a:ext uri="{FF2B5EF4-FFF2-40B4-BE49-F238E27FC236}">
                <a16:creationId xmlns:a16="http://schemas.microsoft.com/office/drawing/2014/main" id="{D8E9D966-C8B4-06DD-4802-56B27187A156}"/>
              </a:ext>
            </a:extLst>
          </p:cNvPr>
          <p:cNvSpPr>
            <a:spLocks noEditPoints="1"/>
          </p:cNvSpPr>
          <p:nvPr/>
        </p:nvSpPr>
        <p:spPr bwMode="auto">
          <a:xfrm>
            <a:off x="5705476" y="5226050"/>
            <a:ext cx="227013" cy="254000"/>
          </a:xfrm>
          <a:custGeom>
            <a:avLst/>
            <a:gdLst>
              <a:gd name="T0" fmla="*/ 0 w 143"/>
              <a:gd name="T1" fmla="*/ 156 h 160"/>
              <a:gd name="T2" fmla="*/ 1 w 143"/>
              <a:gd name="T3" fmla="*/ 156 h 160"/>
              <a:gd name="T4" fmla="*/ 5 w 143"/>
              <a:gd name="T5" fmla="*/ 160 h 160"/>
              <a:gd name="T6" fmla="*/ 137 w 143"/>
              <a:gd name="T7" fmla="*/ 160 h 160"/>
              <a:gd name="T8" fmla="*/ 141 w 143"/>
              <a:gd name="T9" fmla="*/ 156 h 160"/>
              <a:gd name="T10" fmla="*/ 141 w 143"/>
              <a:gd name="T11" fmla="*/ 142 h 160"/>
              <a:gd name="T12" fmla="*/ 0 w 143"/>
              <a:gd name="T13" fmla="*/ 142 h 160"/>
              <a:gd name="T14" fmla="*/ 0 w 143"/>
              <a:gd name="T15" fmla="*/ 156 h 160"/>
              <a:gd name="T16" fmla="*/ 94 w 143"/>
              <a:gd name="T17" fmla="*/ 67 h 160"/>
              <a:gd name="T18" fmla="*/ 104 w 143"/>
              <a:gd name="T19" fmla="*/ 87 h 160"/>
              <a:gd name="T20" fmla="*/ 102 w 143"/>
              <a:gd name="T21" fmla="*/ 94 h 160"/>
              <a:gd name="T22" fmla="*/ 100 w 143"/>
              <a:gd name="T23" fmla="*/ 94 h 160"/>
              <a:gd name="T24" fmla="*/ 96 w 143"/>
              <a:gd name="T25" fmla="*/ 91 h 160"/>
              <a:gd name="T26" fmla="*/ 83 w 143"/>
              <a:gd name="T27" fmla="*/ 66 h 160"/>
              <a:gd name="T28" fmla="*/ 77 w 143"/>
              <a:gd name="T29" fmla="*/ 66 h 160"/>
              <a:gd name="T30" fmla="*/ 77 w 143"/>
              <a:gd name="T31" fmla="*/ 99 h 160"/>
              <a:gd name="T32" fmla="*/ 72 w 143"/>
              <a:gd name="T33" fmla="*/ 104 h 160"/>
              <a:gd name="T34" fmla="*/ 68 w 143"/>
              <a:gd name="T35" fmla="*/ 99 h 160"/>
              <a:gd name="T36" fmla="*/ 68 w 143"/>
              <a:gd name="T37" fmla="*/ 66 h 160"/>
              <a:gd name="T38" fmla="*/ 61 w 143"/>
              <a:gd name="T39" fmla="*/ 66 h 160"/>
              <a:gd name="T40" fmla="*/ 48 w 143"/>
              <a:gd name="T41" fmla="*/ 91 h 160"/>
              <a:gd name="T42" fmla="*/ 44 w 143"/>
              <a:gd name="T43" fmla="*/ 94 h 160"/>
              <a:gd name="T44" fmla="*/ 42 w 143"/>
              <a:gd name="T45" fmla="*/ 94 h 160"/>
              <a:gd name="T46" fmla="*/ 40 w 143"/>
              <a:gd name="T47" fmla="*/ 87 h 160"/>
              <a:gd name="T48" fmla="*/ 50 w 143"/>
              <a:gd name="T49" fmla="*/ 67 h 160"/>
              <a:gd name="T50" fmla="*/ 2 w 143"/>
              <a:gd name="T51" fmla="*/ 128 h 160"/>
              <a:gd name="T52" fmla="*/ 2 w 143"/>
              <a:gd name="T53" fmla="*/ 133 h 160"/>
              <a:gd name="T54" fmla="*/ 143 w 143"/>
              <a:gd name="T55" fmla="*/ 133 h 160"/>
              <a:gd name="T56" fmla="*/ 143 w 143"/>
              <a:gd name="T57" fmla="*/ 128 h 160"/>
              <a:gd name="T58" fmla="*/ 94 w 143"/>
              <a:gd name="T59" fmla="*/ 67 h 160"/>
              <a:gd name="T60" fmla="*/ 15 w 143"/>
              <a:gd name="T61" fmla="*/ 29 h 160"/>
              <a:gd name="T62" fmla="*/ 39 w 143"/>
              <a:gd name="T63" fmla="*/ 29 h 160"/>
              <a:gd name="T64" fmla="*/ 45 w 143"/>
              <a:gd name="T65" fmla="*/ 59 h 160"/>
              <a:gd name="T66" fmla="*/ 62 w 143"/>
              <a:gd name="T67" fmla="*/ 57 h 160"/>
              <a:gd name="T68" fmla="*/ 80 w 143"/>
              <a:gd name="T69" fmla="*/ 57 h 160"/>
              <a:gd name="T70" fmla="*/ 97 w 143"/>
              <a:gd name="T71" fmla="*/ 59 h 160"/>
              <a:gd name="T72" fmla="*/ 103 w 143"/>
              <a:gd name="T73" fmla="*/ 29 h 160"/>
              <a:gd name="T74" fmla="*/ 127 w 143"/>
              <a:gd name="T75" fmla="*/ 29 h 160"/>
              <a:gd name="T76" fmla="*/ 132 w 143"/>
              <a:gd name="T77" fmla="*/ 24 h 160"/>
              <a:gd name="T78" fmla="*/ 132 w 143"/>
              <a:gd name="T79" fmla="*/ 19 h 160"/>
              <a:gd name="T80" fmla="*/ 113 w 143"/>
              <a:gd name="T81" fmla="*/ 0 h 160"/>
              <a:gd name="T82" fmla="*/ 94 w 143"/>
              <a:gd name="T83" fmla="*/ 19 h 160"/>
              <a:gd name="T84" fmla="*/ 93 w 143"/>
              <a:gd name="T85" fmla="*/ 19 h 160"/>
              <a:gd name="T86" fmla="*/ 71 w 143"/>
              <a:gd name="T87" fmla="*/ 27 h 160"/>
              <a:gd name="T88" fmla="*/ 49 w 143"/>
              <a:gd name="T89" fmla="*/ 19 h 160"/>
              <a:gd name="T90" fmla="*/ 48 w 143"/>
              <a:gd name="T91" fmla="*/ 19 h 160"/>
              <a:gd name="T92" fmla="*/ 29 w 143"/>
              <a:gd name="T93" fmla="*/ 0 h 160"/>
              <a:gd name="T94" fmla="*/ 10 w 143"/>
              <a:gd name="T95" fmla="*/ 19 h 160"/>
              <a:gd name="T96" fmla="*/ 10 w 143"/>
              <a:gd name="T97" fmla="*/ 24 h 160"/>
              <a:gd name="T98" fmla="*/ 15 w 143"/>
              <a:gd name="T99" fmla="*/ 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3" h="160">
                <a:moveTo>
                  <a:pt x="0" y="156"/>
                </a:moveTo>
                <a:cubicBezTo>
                  <a:pt x="1" y="156"/>
                  <a:pt x="1" y="156"/>
                  <a:pt x="1" y="156"/>
                </a:cubicBezTo>
                <a:cubicBezTo>
                  <a:pt x="1" y="158"/>
                  <a:pt x="3" y="160"/>
                  <a:pt x="5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40" y="160"/>
                  <a:pt x="141" y="158"/>
                  <a:pt x="141" y="156"/>
                </a:cubicBezTo>
                <a:cubicBezTo>
                  <a:pt x="141" y="142"/>
                  <a:pt x="141" y="142"/>
                  <a:pt x="141" y="142"/>
                </a:cubicBezTo>
                <a:cubicBezTo>
                  <a:pt x="0" y="142"/>
                  <a:pt x="0" y="142"/>
                  <a:pt x="0" y="142"/>
                </a:cubicBezTo>
                <a:lnTo>
                  <a:pt x="0" y="156"/>
                </a:lnTo>
                <a:close/>
                <a:moveTo>
                  <a:pt x="94" y="67"/>
                </a:moveTo>
                <a:cubicBezTo>
                  <a:pt x="104" y="87"/>
                  <a:pt x="104" y="87"/>
                  <a:pt x="104" y="87"/>
                </a:cubicBezTo>
                <a:cubicBezTo>
                  <a:pt x="105" y="90"/>
                  <a:pt x="104" y="92"/>
                  <a:pt x="102" y="94"/>
                </a:cubicBezTo>
                <a:cubicBezTo>
                  <a:pt x="101" y="94"/>
                  <a:pt x="100" y="94"/>
                  <a:pt x="100" y="94"/>
                </a:cubicBezTo>
                <a:cubicBezTo>
                  <a:pt x="98" y="94"/>
                  <a:pt x="96" y="93"/>
                  <a:pt x="96" y="91"/>
                </a:cubicBezTo>
                <a:cubicBezTo>
                  <a:pt x="83" y="66"/>
                  <a:pt x="83" y="66"/>
                  <a:pt x="83" y="66"/>
                </a:cubicBezTo>
                <a:cubicBezTo>
                  <a:pt x="77" y="66"/>
                  <a:pt x="77" y="66"/>
                  <a:pt x="77" y="66"/>
                </a:cubicBezTo>
                <a:cubicBezTo>
                  <a:pt x="77" y="99"/>
                  <a:pt x="77" y="99"/>
                  <a:pt x="77" y="99"/>
                </a:cubicBezTo>
                <a:cubicBezTo>
                  <a:pt x="77" y="101"/>
                  <a:pt x="74" y="104"/>
                  <a:pt x="72" y="104"/>
                </a:cubicBezTo>
                <a:cubicBezTo>
                  <a:pt x="69" y="104"/>
                  <a:pt x="68" y="101"/>
                  <a:pt x="68" y="99"/>
                </a:cubicBezTo>
                <a:cubicBezTo>
                  <a:pt x="68" y="66"/>
                  <a:pt x="68" y="66"/>
                  <a:pt x="68" y="66"/>
                </a:cubicBezTo>
                <a:cubicBezTo>
                  <a:pt x="61" y="66"/>
                  <a:pt x="61" y="66"/>
                  <a:pt x="61" y="66"/>
                </a:cubicBezTo>
                <a:cubicBezTo>
                  <a:pt x="48" y="91"/>
                  <a:pt x="48" y="91"/>
                  <a:pt x="48" y="91"/>
                </a:cubicBezTo>
                <a:cubicBezTo>
                  <a:pt x="47" y="93"/>
                  <a:pt x="46" y="94"/>
                  <a:pt x="44" y="94"/>
                </a:cubicBezTo>
                <a:cubicBezTo>
                  <a:pt x="43" y="94"/>
                  <a:pt x="43" y="94"/>
                  <a:pt x="42" y="94"/>
                </a:cubicBezTo>
                <a:cubicBezTo>
                  <a:pt x="40" y="92"/>
                  <a:pt x="39" y="90"/>
                  <a:pt x="40" y="87"/>
                </a:cubicBezTo>
                <a:cubicBezTo>
                  <a:pt x="50" y="67"/>
                  <a:pt x="50" y="67"/>
                  <a:pt x="50" y="67"/>
                </a:cubicBezTo>
                <a:cubicBezTo>
                  <a:pt x="22" y="73"/>
                  <a:pt x="2" y="98"/>
                  <a:pt x="2" y="128"/>
                </a:cubicBezTo>
                <a:cubicBezTo>
                  <a:pt x="2" y="133"/>
                  <a:pt x="2" y="133"/>
                  <a:pt x="2" y="133"/>
                </a:cubicBezTo>
                <a:cubicBezTo>
                  <a:pt x="143" y="133"/>
                  <a:pt x="143" y="133"/>
                  <a:pt x="143" y="133"/>
                </a:cubicBezTo>
                <a:cubicBezTo>
                  <a:pt x="143" y="128"/>
                  <a:pt x="143" y="128"/>
                  <a:pt x="143" y="128"/>
                </a:cubicBezTo>
                <a:cubicBezTo>
                  <a:pt x="142" y="98"/>
                  <a:pt x="121" y="73"/>
                  <a:pt x="94" y="67"/>
                </a:cubicBezTo>
                <a:close/>
                <a:moveTo>
                  <a:pt x="15" y="29"/>
                </a:moveTo>
                <a:cubicBezTo>
                  <a:pt x="39" y="29"/>
                  <a:pt x="39" y="29"/>
                  <a:pt x="39" y="29"/>
                </a:cubicBezTo>
                <a:cubicBezTo>
                  <a:pt x="45" y="59"/>
                  <a:pt x="45" y="59"/>
                  <a:pt x="45" y="59"/>
                </a:cubicBezTo>
                <a:cubicBezTo>
                  <a:pt x="50" y="58"/>
                  <a:pt x="56" y="57"/>
                  <a:pt x="62" y="57"/>
                </a:cubicBezTo>
                <a:cubicBezTo>
                  <a:pt x="80" y="57"/>
                  <a:pt x="80" y="57"/>
                  <a:pt x="80" y="57"/>
                </a:cubicBezTo>
                <a:cubicBezTo>
                  <a:pt x="86" y="57"/>
                  <a:pt x="91" y="58"/>
                  <a:pt x="97" y="59"/>
                </a:cubicBezTo>
                <a:cubicBezTo>
                  <a:pt x="103" y="29"/>
                  <a:pt x="103" y="29"/>
                  <a:pt x="103" y="29"/>
                </a:cubicBezTo>
                <a:cubicBezTo>
                  <a:pt x="127" y="29"/>
                  <a:pt x="127" y="29"/>
                  <a:pt x="127" y="29"/>
                </a:cubicBezTo>
                <a:cubicBezTo>
                  <a:pt x="130" y="29"/>
                  <a:pt x="132" y="26"/>
                  <a:pt x="132" y="24"/>
                </a:cubicBezTo>
                <a:cubicBezTo>
                  <a:pt x="132" y="19"/>
                  <a:pt x="132" y="19"/>
                  <a:pt x="132" y="19"/>
                </a:cubicBezTo>
                <a:cubicBezTo>
                  <a:pt x="132" y="8"/>
                  <a:pt x="123" y="0"/>
                  <a:pt x="113" y="0"/>
                </a:cubicBezTo>
                <a:cubicBezTo>
                  <a:pt x="103" y="0"/>
                  <a:pt x="94" y="8"/>
                  <a:pt x="94" y="19"/>
                </a:cubicBezTo>
                <a:cubicBezTo>
                  <a:pt x="93" y="19"/>
                  <a:pt x="93" y="19"/>
                  <a:pt x="93" y="19"/>
                </a:cubicBezTo>
                <a:cubicBezTo>
                  <a:pt x="85" y="19"/>
                  <a:pt x="77" y="22"/>
                  <a:pt x="71" y="27"/>
                </a:cubicBezTo>
                <a:cubicBezTo>
                  <a:pt x="65" y="22"/>
                  <a:pt x="57" y="19"/>
                  <a:pt x="49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8" y="8"/>
                  <a:pt x="39" y="0"/>
                  <a:pt x="29" y="0"/>
                </a:cubicBezTo>
                <a:cubicBezTo>
                  <a:pt x="19" y="0"/>
                  <a:pt x="10" y="8"/>
                  <a:pt x="10" y="19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6"/>
                  <a:pt x="12" y="29"/>
                  <a:pt x="15" y="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6040369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63AC72-B71B-0990-3845-4BB34A1A1C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E1304F69-D0D5-49EC-F55B-A6672D0DEC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197" name="Freeform 6">
            <a:extLst>
              <a:ext uri="{FF2B5EF4-FFF2-40B4-BE49-F238E27FC236}">
                <a16:creationId xmlns:a16="http://schemas.microsoft.com/office/drawing/2014/main" id="{C42BCCCC-08BD-79BE-6EF5-E8EB77281E8B}"/>
              </a:ext>
            </a:extLst>
          </p:cNvPr>
          <p:cNvSpPr>
            <a:spLocks noEditPoints="1"/>
          </p:cNvSpPr>
          <p:nvPr/>
        </p:nvSpPr>
        <p:spPr bwMode="auto">
          <a:xfrm>
            <a:off x="4618038" y="3573463"/>
            <a:ext cx="206375" cy="254000"/>
          </a:xfrm>
          <a:custGeom>
            <a:avLst/>
            <a:gdLst>
              <a:gd name="T0" fmla="*/ 129 w 130"/>
              <a:gd name="T1" fmla="*/ 111 h 160"/>
              <a:gd name="T2" fmla="*/ 130 w 130"/>
              <a:gd name="T3" fmla="*/ 14 h 160"/>
              <a:gd name="T4" fmla="*/ 23 w 130"/>
              <a:gd name="T5" fmla="*/ 0 h 160"/>
              <a:gd name="T6" fmla="*/ 0 w 130"/>
              <a:gd name="T7" fmla="*/ 24 h 160"/>
              <a:gd name="T8" fmla="*/ 25 w 130"/>
              <a:gd name="T9" fmla="*/ 150 h 160"/>
              <a:gd name="T10" fmla="*/ 65 w 130"/>
              <a:gd name="T11" fmla="*/ 155 h 160"/>
              <a:gd name="T12" fmla="*/ 70 w 130"/>
              <a:gd name="T13" fmla="*/ 160 h 160"/>
              <a:gd name="T14" fmla="*/ 84 w 130"/>
              <a:gd name="T15" fmla="*/ 152 h 160"/>
              <a:gd name="T16" fmla="*/ 98 w 130"/>
              <a:gd name="T17" fmla="*/ 160 h 160"/>
              <a:gd name="T18" fmla="*/ 103 w 130"/>
              <a:gd name="T19" fmla="*/ 155 h 160"/>
              <a:gd name="T20" fmla="*/ 126 w 130"/>
              <a:gd name="T21" fmla="*/ 150 h 160"/>
              <a:gd name="T22" fmla="*/ 129 w 130"/>
              <a:gd name="T23" fmla="*/ 144 h 160"/>
              <a:gd name="T24" fmla="*/ 24 w 130"/>
              <a:gd name="T25" fmla="*/ 10 h 160"/>
              <a:gd name="T26" fmla="*/ 29 w 130"/>
              <a:gd name="T27" fmla="*/ 104 h 160"/>
              <a:gd name="T28" fmla="*/ 10 w 130"/>
              <a:gd name="T29" fmla="*/ 109 h 160"/>
              <a:gd name="T30" fmla="*/ 93 w 130"/>
              <a:gd name="T31" fmla="*/ 146 h 160"/>
              <a:gd name="T32" fmla="*/ 84 w 130"/>
              <a:gd name="T33" fmla="*/ 142 h 160"/>
              <a:gd name="T34" fmla="*/ 74 w 130"/>
              <a:gd name="T35" fmla="*/ 146 h 160"/>
              <a:gd name="T36" fmla="*/ 93 w 130"/>
              <a:gd name="T37" fmla="*/ 132 h 160"/>
              <a:gd name="T38" fmla="*/ 23 w 130"/>
              <a:gd name="T39" fmla="*/ 122 h 160"/>
              <a:gd name="T40" fmla="*/ 23 w 130"/>
              <a:gd name="T41" fmla="*/ 132 h 160"/>
              <a:gd name="T42" fmla="*/ 65 w 130"/>
              <a:gd name="T43" fmla="*/ 141 h 160"/>
              <a:gd name="T44" fmla="*/ 10 w 130"/>
              <a:gd name="T45" fmla="*/ 127 h 160"/>
              <a:gd name="T46" fmla="*/ 119 w 130"/>
              <a:gd name="T47" fmla="*/ 113 h 160"/>
              <a:gd name="T48" fmla="*/ 23 w 130"/>
              <a:gd name="T49" fmla="*/ 122 h 160"/>
              <a:gd name="T50" fmla="*/ 103 w 130"/>
              <a:gd name="T51" fmla="*/ 132 h 160"/>
              <a:gd name="T52" fmla="*/ 119 w 130"/>
              <a:gd name="T53" fmla="*/ 141 h 160"/>
              <a:gd name="T54" fmla="*/ 121 w 130"/>
              <a:gd name="T55" fmla="*/ 103 h 160"/>
              <a:gd name="T56" fmla="*/ 38 w 130"/>
              <a:gd name="T57" fmla="*/ 10 h 160"/>
              <a:gd name="T58" fmla="*/ 121 w 130"/>
              <a:gd name="T59" fmla="*/ 14 h 160"/>
              <a:gd name="T60" fmla="*/ 94 w 130"/>
              <a:gd name="T61" fmla="*/ 60 h 160"/>
              <a:gd name="T62" fmla="*/ 80 w 130"/>
              <a:gd name="T63" fmla="*/ 29 h 160"/>
              <a:gd name="T64" fmla="*/ 66 w 130"/>
              <a:gd name="T65" fmla="*/ 60 h 160"/>
              <a:gd name="T66" fmla="*/ 52 w 130"/>
              <a:gd name="T67" fmla="*/ 95 h 160"/>
              <a:gd name="T68" fmla="*/ 113 w 130"/>
              <a:gd name="T69" fmla="*/ 90 h 160"/>
              <a:gd name="T70" fmla="*/ 79 w 130"/>
              <a:gd name="T71" fmla="*/ 38 h 160"/>
              <a:gd name="T72" fmla="*/ 79 w 130"/>
              <a:gd name="T73" fmla="*/ 57 h 160"/>
              <a:gd name="T74" fmla="*/ 70 w 130"/>
              <a:gd name="T75" fmla="*/ 47 h 160"/>
              <a:gd name="T76" fmla="*/ 57 w 130"/>
              <a:gd name="T77" fmla="*/ 85 h 160"/>
              <a:gd name="T78" fmla="*/ 103 w 130"/>
              <a:gd name="T79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30" h="160">
                <a:moveTo>
                  <a:pt x="129" y="144"/>
                </a:moveTo>
                <a:cubicBezTo>
                  <a:pt x="124" y="133"/>
                  <a:pt x="124" y="121"/>
                  <a:pt x="129" y="111"/>
                </a:cubicBezTo>
                <a:cubicBezTo>
                  <a:pt x="130" y="110"/>
                  <a:pt x="130" y="109"/>
                  <a:pt x="130" y="108"/>
                </a:cubicBezTo>
                <a:cubicBezTo>
                  <a:pt x="130" y="14"/>
                  <a:pt x="130" y="14"/>
                  <a:pt x="130" y="14"/>
                </a:cubicBezTo>
                <a:cubicBezTo>
                  <a:pt x="130" y="7"/>
                  <a:pt x="123" y="0"/>
                  <a:pt x="116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17" y="0"/>
                  <a:pt x="11" y="3"/>
                  <a:pt x="6" y="8"/>
                </a:cubicBezTo>
                <a:cubicBezTo>
                  <a:pt x="2" y="11"/>
                  <a:pt x="0" y="17"/>
                  <a:pt x="0" y="24"/>
                </a:cubicBezTo>
                <a:cubicBezTo>
                  <a:pt x="0" y="127"/>
                  <a:pt x="0" y="127"/>
                  <a:pt x="0" y="127"/>
                </a:cubicBezTo>
                <a:cubicBezTo>
                  <a:pt x="1" y="140"/>
                  <a:pt x="12" y="150"/>
                  <a:pt x="25" y="150"/>
                </a:cubicBezTo>
                <a:cubicBezTo>
                  <a:pt x="65" y="150"/>
                  <a:pt x="65" y="150"/>
                  <a:pt x="65" y="150"/>
                </a:cubicBezTo>
                <a:cubicBezTo>
                  <a:pt x="65" y="155"/>
                  <a:pt x="65" y="155"/>
                  <a:pt x="65" y="155"/>
                </a:cubicBezTo>
                <a:cubicBezTo>
                  <a:pt x="65" y="157"/>
                  <a:pt x="66" y="158"/>
                  <a:pt x="68" y="159"/>
                </a:cubicBezTo>
                <a:cubicBezTo>
                  <a:pt x="69" y="160"/>
                  <a:pt x="69" y="160"/>
                  <a:pt x="70" y="160"/>
                </a:cubicBezTo>
                <a:cubicBezTo>
                  <a:pt x="71" y="160"/>
                  <a:pt x="72" y="160"/>
                  <a:pt x="73" y="159"/>
                </a:cubicBezTo>
                <a:cubicBezTo>
                  <a:pt x="84" y="152"/>
                  <a:pt x="84" y="152"/>
                  <a:pt x="84" y="152"/>
                </a:cubicBezTo>
                <a:cubicBezTo>
                  <a:pt x="95" y="159"/>
                  <a:pt x="95" y="159"/>
                  <a:pt x="95" y="159"/>
                </a:cubicBezTo>
                <a:cubicBezTo>
                  <a:pt x="96" y="160"/>
                  <a:pt x="97" y="160"/>
                  <a:pt x="98" y="160"/>
                </a:cubicBezTo>
                <a:cubicBezTo>
                  <a:pt x="98" y="160"/>
                  <a:pt x="99" y="160"/>
                  <a:pt x="100" y="159"/>
                </a:cubicBezTo>
                <a:cubicBezTo>
                  <a:pt x="102" y="158"/>
                  <a:pt x="103" y="157"/>
                  <a:pt x="103" y="155"/>
                </a:cubicBezTo>
                <a:cubicBezTo>
                  <a:pt x="103" y="150"/>
                  <a:pt x="103" y="150"/>
                  <a:pt x="103" y="150"/>
                </a:cubicBezTo>
                <a:cubicBezTo>
                  <a:pt x="126" y="150"/>
                  <a:pt x="126" y="150"/>
                  <a:pt x="126" y="150"/>
                </a:cubicBezTo>
                <a:cubicBezTo>
                  <a:pt x="127" y="150"/>
                  <a:pt x="129" y="149"/>
                  <a:pt x="129" y="148"/>
                </a:cubicBezTo>
                <a:cubicBezTo>
                  <a:pt x="130" y="146"/>
                  <a:pt x="130" y="145"/>
                  <a:pt x="129" y="144"/>
                </a:cubicBezTo>
                <a:close/>
                <a:moveTo>
                  <a:pt x="10" y="25"/>
                </a:moveTo>
                <a:cubicBezTo>
                  <a:pt x="10" y="17"/>
                  <a:pt x="17" y="10"/>
                  <a:pt x="24" y="10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104"/>
                  <a:pt x="29" y="104"/>
                  <a:pt x="29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19" y="104"/>
                  <a:pt x="14" y="106"/>
                  <a:pt x="10" y="109"/>
                </a:cubicBezTo>
                <a:lnTo>
                  <a:pt x="10" y="25"/>
                </a:lnTo>
                <a:close/>
                <a:moveTo>
                  <a:pt x="93" y="146"/>
                </a:moveTo>
                <a:cubicBezTo>
                  <a:pt x="87" y="142"/>
                  <a:pt x="87" y="142"/>
                  <a:pt x="87" y="142"/>
                </a:cubicBezTo>
                <a:cubicBezTo>
                  <a:pt x="86" y="142"/>
                  <a:pt x="85" y="142"/>
                  <a:pt x="84" y="142"/>
                </a:cubicBezTo>
                <a:cubicBezTo>
                  <a:pt x="83" y="142"/>
                  <a:pt x="82" y="142"/>
                  <a:pt x="81" y="142"/>
                </a:cubicBezTo>
                <a:cubicBezTo>
                  <a:pt x="74" y="146"/>
                  <a:pt x="74" y="146"/>
                  <a:pt x="74" y="146"/>
                </a:cubicBezTo>
                <a:cubicBezTo>
                  <a:pt x="74" y="132"/>
                  <a:pt x="74" y="132"/>
                  <a:pt x="74" y="132"/>
                </a:cubicBezTo>
                <a:cubicBezTo>
                  <a:pt x="93" y="132"/>
                  <a:pt x="93" y="132"/>
                  <a:pt x="93" y="132"/>
                </a:cubicBezTo>
                <a:lnTo>
                  <a:pt x="93" y="146"/>
                </a:lnTo>
                <a:close/>
                <a:moveTo>
                  <a:pt x="23" y="122"/>
                </a:moveTo>
                <a:cubicBezTo>
                  <a:pt x="20" y="122"/>
                  <a:pt x="18" y="124"/>
                  <a:pt x="18" y="127"/>
                </a:cubicBezTo>
                <a:cubicBezTo>
                  <a:pt x="18" y="130"/>
                  <a:pt x="20" y="132"/>
                  <a:pt x="23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5" y="141"/>
                  <a:pt x="65" y="141"/>
                  <a:pt x="65" y="141"/>
                </a:cubicBezTo>
                <a:cubicBezTo>
                  <a:pt x="25" y="141"/>
                  <a:pt x="25" y="141"/>
                  <a:pt x="25" y="141"/>
                </a:cubicBezTo>
                <a:cubicBezTo>
                  <a:pt x="17" y="141"/>
                  <a:pt x="10" y="136"/>
                  <a:pt x="10" y="127"/>
                </a:cubicBezTo>
                <a:cubicBezTo>
                  <a:pt x="10" y="119"/>
                  <a:pt x="16" y="113"/>
                  <a:pt x="23" y="113"/>
                </a:cubicBezTo>
                <a:cubicBezTo>
                  <a:pt x="119" y="113"/>
                  <a:pt x="119" y="113"/>
                  <a:pt x="119" y="113"/>
                </a:cubicBezTo>
                <a:cubicBezTo>
                  <a:pt x="118" y="116"/>
                  <a:pt x="117" y="120"/>
                  <a:pt x="117" y="122"/>
                </a:cubicBezTo>
                <a:lnTo>
                  <a:pt x="23" y="122"/>
                </a:lnTo>
                <a:close/>
                <a:moveTo>
                  <a:pt x="103" y="141"/>
                </a:moveTo>
                <a:cubicBezTo>
                  <a:pt x="103" y="132"/>
                  <a:pt x="103" y="132"/>
                  <a:pt x="103" y="132"/>
                </a:cubicBezTo>
                <a:cubicBezTo>
                  <a:pt x="117" y="132"/>
                  <a:pt x="117" y="132"/>
                  <a:pt x="117" y="132"/>
                </a:cubicBezTo>
                <a:cubicBezTo>
                  <a:pt x="118" y="135"/>
                  <a:pt x="118" y="139"/>
                  <a:pt x="119" y="141"/>
                </a:cubicBezTo>
                <a:lnTo>
                  <a:pt x="103" y="141"/>
                </a:lnTo>
                <a:close/>
                <a:moveTo>
                  <a:pt x="121" y="103"/>
                </a:moveTo>
                <a:cubicBezTo>
                  <a:pt x="38" y="103"/>
                  <a:pt x="38" y="103"/>
                  <a:pt x="38" y="103"/>
                </a:cubicBezTo>
                <a:cubicBezTo>
                  <a:pt x="38" y="10"/>
                  <a:pt x="38" y="10"/>
                  <a:pt x="38" y="10"/>
                </a:cubicBezTo>
                <a:cubicBezTo>
                  <a:pt x="117" y="10"/>
                  <a:pt x="117" y="10"/>
                  <a:pt x="117" y="10"/>
                </a:cubicBezTo>
                <a:cubicBezTo>
                  <a:pt x="119" y="10"/>
                  <a:pt x="121" y="12"/>
                  <a:pt x="121" y="14"/>
                </a:cubicBezTo>
                <a:lnTo>
                  <a:pt x="121" y="103"/>
                </a:lnTo>
                <a:close/>
                <a:moveTo>
                  <a:pt x="94" y="60"/>
                </a:moveTo>
                <a:cubicBezTo>
                  <a:pt x="97" y="57"/>
                  <a:pt x="99" y="52"/>
                  <a:pt x="99" y="47"/>
                </a:cubicBezTo>
                <a:cubicBezTo>
                  <a:pt x="99" y="37"/>
                  <a:pt x="90" y="29"/>
                  <a:pt x="80" y="29"/>
                </a:cubicBezTo>
                <a:cubicBezTo>
                  <a:pt x="70" y="29"/>
                  <a:pt x="61" y="37"/>
                  <a:pt x="61" y="47"/>
                </a:cubicBezTo>
                <a:cubicBezTo>
                  <a:pt x="61" y="53"/>
                  <a:pt x="63" y="57"/>
                  <a:pt x="66" y="60"/>
                </a:cubicBezTo>
                <a:cubicBezTo>
                  <a:pt x="55" y="65"/>
                  <a:pt x="47" y="77"/>
                  <a:pt x="47" y="90"/>
                </a:cubicBezTo>
                <a:cubicBezTo>
                  <a:pt x="47" y="92"/>
                  <a:pt x="49" y="95"/>
                  <a:pt x="52" y="95"/>
                </a:cubicBezTo>
                <a:cubicBezTo>
                  <a:pt x="108" y="95"/>
                  <a:pt x="108" y="95"/>
                  <a:pt x="108" y="95"/>
                </a:cubicBezTo>
                <a:cubicBezTo>
                  <a:pt x="110" y="95"/>
                  <a:pt x="113" y="92"/>
                  <a:pt x="113" y="90"/>
                </a:cubicBezTo>
                <a:cubicBezTo>
                  <a:pt x="113" y="77"/>
                  <a:pt x="105" y="65"/>
                  <a:pt x="94" y="60"/>
                </a:cubicBezTo>
                <a:close/>
                <a:moveTo>
                  <a:pt x="79" y="38"/>
                </a:moveTo>
                <a:cubicBezTo>
                  <a:pt x="85" y="38"/>
                  <a:pt x="89" y="43"/>
                  <a:pt x="89" y="47"/>
                </a:cubicBezTo>
                <a:cubicBezTo>
                  <a:pt x="89" y="53"/>
                  <a:pt x="84" y="57"/>
                  <a:pt x="79" y="57"/>
                </a:cubicBezTo>
                <a:cubicBezTo>
                  <a:pt x="79" y="57"/>
                  <a:pt x="79" y="57"/>
                  <a:pt x="78" y="57"/>
                </a:cubicBezTo>
                <a:cubicBezTo>
                  <a:pt x="74" y="57"/>
                  <a:pt x="70" y="53"/>
                  <a:pt x="70" y="47"/>
                </a:cubicBezTo>
                <a:cubicBezTo>
                  <a:pt x="70" y="42"/>
                  <a:pt x="74" y="38"/>
                  <a:pt x="79" y="38"/>
                </a:cubicBezTo>
                <a:close/>
                <a:moveTo>
                  <a:pt x="57" y="85"/>
                </a:moveTo>
                <a:cubicBezTo>
                  <a:pt x="59" y="75"/>
                  <a:pt x="68" y="66"/>
                  <a:pt x="80" y="66"/>
                </a:cubicBezTo>
                <a:cubicBezTo>
                  <a:pt x="91" y="66"/>
                  <a:pt x="101" y="75"/>
                  <a:pt x="103" y="85"/>
                </a:cubicBezTo>
                <a:lnTo>
                  <a:pt x="57" y="8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8" name="Freeform 7">
            <a:extLst>
              <a:ext uri="{FF2B5EF4-FFF2-40B4-BE49-F238E27FC236}">
                <a16:creationId xmlns:a16="http://schemas.microsoft.com/office/drawing/2014/main" id="{1A64D57C-A06A-D63C-C45C-00C206C16B83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4124325"/>
            <a:ext cx="254000" cy="252413"/>
          </a:xfrm>
          <a:custGeom>
            <a:avLst/>
            <a:gdLst>
              <a:gd name="T0" fmla="*/ 132 w 160"/>
              <a:gd name="T1" fmla="*/ 40 h 159"/>
              <a:gd name="T2" fmla="*/ 118 w 160"/>
              <a:gd name="T3" fmla="*/ 19 h 159"/>
              <a:gd name="T4" fmla="*/ 99 w 160"/>
              <a:gd name="T5" fmla="*/ 8 h 159"/>
              <a:gd name="T6" fmla="*/ 62 w 160"/>
              <a:gd name="T7" fmla="*/ 8 h 159"/>
              <a:gd name="T8" fmla="*/ 43 w 160"/>
              <a:gd name="T9" fmla="*/ 19 h 159"/>
              <a:gd name="T10" fmla="*/ 29 w 160"/>
              <a:gd name="T11" fmla="*/ 40 h 159"/>
              <a:gd name="T12" fmla="*/ 0 w 160"/>
              <a:gd name="T13" fmla="*/ 74 h 159"/>
              <a:gd name="T14" fmla="*/ 15 w 160"/>
              <a:gd name="T15" fmla="*/ 159 h 159"/>
              <a:gd name="T16" fmla="*/ 160 w 160"/>
              <a:gd name="T17" fmla="*/ 145 h 159"/>
              <a:gd name="T18" fmla="*/ 156 w 160"/>
              <a:gd name="T19" fmla="*/ 64 h 159"/>
              <a:gd name="T20" fmla="*/ 149 w 160"/>
              <a:gd name="T21" fmla="*/ 70 h 159"/>
              <a:gd name="T22" fmla="*/ 131 w 160"/>
              <a:gd name="T23" fmla="*/ 53 h 159"/>
              <a:gd name="T24" fmla="*/ 80 w 160"/>
              <a:gd name="T25" fmla="*/ 9 h 159"/>
              <a:gd name="T26" fmla="*/ 97 w 160"/>
              <a:gd name="T27" fmla="*/ 19 h 159"/>
              <a:gd name="T28" fmla="*/ 69 w 160"/>
              <a:gd name="T29" fmla="*/ 14 h 159"/>
              <a:gd name="T30" fmla="*/ 43 w 160"/>
              <a:gd name="T31" fmla="*/ 28 h 159"/>
              <a:gd name="T32" fmla="*/ 122 w 160"/>
              <a:gd name="T33" fmla="*/ 33 h 159"/>
              <a:gd name="T34" fmla="*/ 113 w 160"/>
              <a:gd name="T35" fmla="*/ 106 h 159"/>
              <a:gd name="T36" fmla="*/ 48 w 160"/>
              <a:gd name="T37" fmla="*/ 106 h 159"/>
              <a:gd name="T38" fmla="*/ 38 w 160"/>
              <a:gd name="T39" fmla="*/ 33 h 159"/>
              <a:gd name="T40" fmla="*/ 29 w 160"/>
              <a:gd name="T41" fmla="*/ 87 h 159"/>
              <a:gd name="T42" fmla="*/ 29 w 160"/>
              <a:gd name="T43" fmla="*/ 54 h 159"/>
              <a:gd name="T44" fmla="*/ 10 w 160"/>
              <a:gd name="T45" fmla="*/ 82 h 159"/>
              <a:gd name="T46" fmla="*/ 10 w 160"/>
              <a:gd name="T47" fmla="*/ 143 h 159"/>
              <a:gd name="T48" fmla="*/ 52 w 160"/>
              <a:gd name="T49" fmla="*/ 114 h 159"/>
              <a:gd name="T50" fmla="*/ 108 w 160"/>
              <a:gd name="T51" fmla="*/ 114 h 159"/>
              <a:gd name="T52" fmla="*/ 16 w 160"/>
              <a:gd name="T53" fmla="*/ 149 h 159"/>
              <a:gd name="T54" fmla="*/ 119 w 160"/>
              <a:gd name="T55" fmla="*/ 112 h 159"/>
              <a:gd name="T56" fmla="*/ 151 w 160"/>
              <a:gd name="T57" fmla="*/ 143 h 159"/>
              <a:gd name="T58" fmla="*/ 75 w 160"/>
              <a:gd name="T59" fmla="*/ 51 h 159"/>
              <a:gd name="T60" fmla="*/ 85 w 160"/>
              <a:gd name="T61" fmla="*/ 51 h 159"/>
              <a:gd name="T62" fmla="*/ 75 w 160"/>
              <a:gd name="T63" fmla="*/ 64 h 159"/>
              <a:gd name="T64" fmla="*/ 80 w 160"/>
              <a:gd name="T65" fmla="*/ 74 h 159"/>
              <a:gd name="T66" fmla="*/ 85 w 160"/>
              <a:gd name="T67" fmla="*/ 64 h 159"/>
              <a:gd name="T68" fmla="*/ 80 w 160"/>
              <a:gd name="T69" fmla="*/ 37 h 159"/>
              <a:gd name="T70" fmla="*/ 71 w 160"/>
              <a:gd name="T71" fmla="*/ 56 h 159"/>
              <a:gd name="T72" fmla="*/ 75 w 160"/>
              <a:gd name="T73" fmla="*/ 84 h 159"/>
              <a:gd name="T74" fmla="*/ 85 w 160"/>
              <a:gd name="T75" fmla="*/ 8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59">
                <a:moveTo>
                  <a:pt x="156" y="64"/>
                </a:moveTo>
                <a:cubicBezTo>
                  <a:pt x="132" y="40"/>
                  <a:pt x="132" y="40"/>
                  <a:pt x="132" y="40"/>
                </a:cubicBezTo>
                <a:cubicBezTo>
                  <a:pt x="132" y="33"/>
                  <a:pt x="132" y="33"/>
                  <a:pt x="132" y="33"/>
                </a:cubicBezTo>
                <a:cubicBezTo>
                  <a:pt x="132" y="25"/>
                  <a:pt x="125" y="19"/>
                  <a:pt x="118" y="19"/>
                </a:cubicBezTo>
                <a:cubicBezTo>
                  <a:pt x="110" y="19"/>
                  <a:pt x="110" y="19"/>
                  <a:pt x="110" y="19"/>
                </a:cubicBezTo>
                <a:cubicBezTo>
                  <a:pt x="99" y="8"/>
                  <a:pt x="99" y="8"/>
                  <a:pt x="99" y="8"/>
                </a:cubicBezTo>
                <a:cubicBezTo>
                  <a:pt x="94" y="3"/>
                  <a:pt x="87" y="0"/>
                  <a:pt x="80" y="0"/>
                </a:cubicBezTo>
                <a:cubicBezTo>
                  <a:pt x="74" y="0"/>
                  <a:pt x="67" y="3"/>
                  <a:pt x="62" y="8"/>
                </a:cubicBezTo>
                <a:cubicBezTo>
                  <a:pt x="50" y="19"/>
                  <a:pt x="50" y="19"/>
                  <a:pt x="50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35" y="19"/>
                  <a:pt x="29" y="25"/>
                  <a:pt x="29" y="33"/>
                </a:cubicBezTo>
                <a:cubicBezTo>
                  <a:pt x="29" y="40"/>
                  <a:pt x="29" y="40"/>
                  <a:pt x="29" y="40"/>
                </a:cubicBezTo>
                <a:cubicBezTo>
                  <a:pt x="5" y="64"/>
                  <a:pt x="5" y="64"/>
                  <a:pt x="5" y="64"/>
                </a:cubicBezTo>
                <a:cubicBezTo>
                  <a:pt x="2" y="67"/>
                  <a:pt x="0" y="70"/>
                  <a:pt x="0" y="74"/>
                </a:cubicBezTo>
                <a:cubicBezTo>
                  <a:pt x="0" y="145"/>
                  <a:pt x="0" y="145"/>
                  <a:pt x="0" y="145"/>
                </a:cubicBezTo>
                <a:cubicBezTo>
                  <a:pt x="1" y="153"/>
                  <a:pt x="7" y="159"/>
                  <a:pt x="15" y="159"/>
                </a:cubicBezTo>
                <a:cubicBezTo>
                  <a:pt x="146" y="159"/>
                  <a:pt x="146" y="159"/>
                  <a:pt x="146" y="159"/>
                </a:cubicBezTo>
                <a:cubicBezTo>
                  <a:pt x="153" y="159"/>
                  <a:pt x="160" y="152"/>
                  <a:pt x="160" y="145"/>
                </a:cubicBezTo>
                <a:cubicBezTo>
                  <a:pt x="160" y="74"/>
                  <a:pt x="160" y="74"/>
                  <a:pt x="160" y="74"/>
                </a:cubicBezTo>
                <a:cubicBezTo>
                  <a:pt x="160" y="70"/>
                  <a:pt x="159" y="67"/>
                  <a:pt x="156" y="64"/>
                </a:cubicBezTo>
                <a:close/>
                <a:moveTo>
                  <a:pt x="131" y="53"/>
                </a:moveTo>
                <a:cubicBezTo>
                  <a:pt x="149" y="70"/>
                  <a:pt x="149" y="70"/>
                  <a:pt x="149" y="70"/>
                </a:cubicBezTo>
                <a:cubicBezTo>
                  <a:pt x="131" y="87"/>
                  <a:pt x="131" y="87"/>
                  <a:pt x="131" y="87"/>
                </a:cubicBezTo>
                <a:lnTo>
                  <a:pt x="131" y="53"/>
                </a:lnTo>
                <a:close/>
                <a:moveTo>
                  <a:pt x="69" y="14"/>
                </a:moveTo>
                <a:cubicBezTo>
                  <a:pt x="72" y="11"/>
                  <a:pt x="76" y="9"/>
                  <a:pt x="80" y="9"/>
                </a:cubicBezTo>
                <a:cubicBezTo>
                  <a:pt x="84" y="9"/>
                  <a:pt x="88" y="11"/>
                  <a:pt x="91" y="14"/>
                </a:cubicBezTo>
                <a:cubicBezTo>
                  <a:pt x="97" y="19"/>
                  <a:pt x="97" y="19"/>
                  <a:pt x="97" y="19"/>
                </a:cubicBezTo>
                <a:cubicBezTo>
                  <a:pt x="63" y="19"/>
                  <a:pt x="63" y="19"/>
                  <a:pt x="63" y="19"/>
                </a:cubicBezTo>
                <a:lnTo>
                  <a:pt x="69" y="14"/>
                </a:lnTo>
                <a:close/>
                <a:moveTo>
                  <a:pt x="38" y="33"/>
                </a:moveTo>
                <a:cubicBezTo>
                  <a:pt x="38" y="31"/>
                  <a:pt x="41" y="28"/>
                  <a:pt x="43" y="28"/>
                </a:cubicBezTo>
                <a:cubicBezTo>
                  <a:pt x="117" y="28"/>
                  <a:pt x="117" y="28"/>
                  <a:pt x="117" y="28"/>
                </a:cubicBezTo>
                <a:cubicBezTo>
                  <a:pt x="120" y="28"/>
                  <a:pt x="122" y="31"/>
                  <a:pt x="122" y="33"/>
                </a:cubicBezTo>
                <a:cubicBezTo>
                  <a:pt x="122" y="97"/>
                  <a:pt x="122" y="97"/>
                  <a:pt x="122" y="97"/>
                </a:cubicBezTo>
                <a:cubicBezTo>
                  <a:pt x="113" y="106"/>
                  <a:pt x="113" y="106"/>
                  <a:pt x="113" y="106"/>
                </a:cubicBezTo>
                <a:cubicBezTo>
                  <a:pt x="104" y="97"/>
                  <a:pt x="93" y="93"/>
                  <a:pt x="80" y="93"/>
                </a:cubicBezTo>
                <a:cubicBezTo>
                  <a:pt x="68" y="93"/>
                  <a:pt x="57" y="97"/>
                  <a:pt x="48" y="106"/>
                </a:cubicBezTo>
                <a:cubicBezTo>
                  <a:pt x="38" y="97"/>
                  <a:pt x="38" y="97"/>
                  <a:pt x="38" y="97"/>
                </a:cubicBezTo>
                <a:lnTo>
                  <a:pt x="38" y="33"/>
                </a:lnTo>
                <a:close/>
                <a:moveTo>
                  <a:pt x="29" y="54"/>
                </a:moveTo>
                <a:cubicBezTo>
                  <a:pt x="29" y="87"/>
                  <a:pt x="29" y="87"/>
                  <a:pt x="29" y="87"/>
                </a:cubicBezTo>
                <a:cubicBezTo>
                  <a:pt x="11" y="70"/>
                  <a:pt x="11" y="70"/>
                  <a:pt x="11" y="70"/>
                </a:cubicBezTo>
                <a:lnTo>
                  <a:pt x="29" y="54"/>
                </a:lnTo>
                <a:close/>
                <a:moveTo>
                  <a:pt x="10" y="143"/>
                </a:moveTo>
                <a:cubicBezTo>
                  <a:pt x="10" y="82"/>
                  <a:pt x="10" y="82"/>
                  <a:pt x="10" y="82"/>
                </a:cubicBezTo>
                <a:cubicBezTo>
                  <a:pt x="41" y="112"/>
                  <a:pt x="41" y="112"/>
                  <a:pt x="41" y="112"/>
                </a:cubicBezTo>
                <a:lnTo>
                  <a:pt x="10" y="143"/>
                </a:lnTo>
                <a:close/>
                <a:moveTo>
                  <a:pt x="16" y="149"/>
                </a:moveTo>
                <a:cubicBezTo>
                  <a:pt x="52" y="114"/>
                  <a:pt x="52" y="114"/>
                  <a:pt x="52" y="114"/>
                </a:cubicBezTo>
                <a:cubicBezTo>
                  <a:pt x="59" y="106"/>
                  <a:pt x="69" y="102"/>
                  <a:pt x="80" y="102"/>
                </a:cubicBezTo>
                <a:cubicBezTo>
                  <a:pt x="91" y="102"/>
                  <a:pt x="100" y="106"/>
                  <a:pt x="108" y="114"/>
                </a:cubicBezTo>
                <a:cubicBezTo>
                  <a:pt x="144" y="149"/>
                  <a:pt x="144" y="149"/>
                  <a:pt x="144" y="149"/>
                </a:cubicBezTo>
                <a:lnTo>
                  <a:pt x="16" y="149"/>
                </a:lnTo>
                <a:close/>
                <a:moveTo>
                  <a:pt x="151" y="143"/>
                </a:moveTo>
                <a:cubicBezTo>
                  <a:pt x="119" y="112"/>
                  <a:pt x="119" y="112"/>
                  <a:pt x="119" y="112"/>
                </a:cubicBezTo>
                <a:cubicBezTo>
                  <a:pt x="151" y="82"/>
                  <a:pt x="151" y="82"/>
                  <a:pt x="151" y="82"/>
                </a:cubicBezTo>
                <a:lnTo>
                  <a:pt x="151" y="143"/>
                </a:lnTo>
                <a:close/>
                <a:moveTo>
                  <a:pt x="71" y="56"/>
                </a:moveTo>
                <a:cubicBezTo>
                  <a:pt x="73" y="56"/>
                  <a:pt x="75" y="54"/>
                  <a:pt x="75" y="51"/>
                </a:cubicBezTo>
                <a:cubicBezTo>
                  <a:pt x="75" y="49"/>
                  <a:pt x="78" y="47"/>
                  <a:pt x="80" y="47"/>
                </a:cubicBezTo>
                <a:cubicBezTo>
                  <a:pt x="83" y="47"/>
                  <a:pt x="85" y="49"/>
                  <a:pt x="85" y="51"/>
                </a:cubicBezTo>
                <a:cubicBezTo>
                  <a:pt x="85" y="54"/>
                  <a:pt x="84" y="55"/>
                  <a:pt x="82" y="56"/>
                </a:cubicBezTo>
                <a:cubicBezTo>
                  <a:pt x="78" y="57"/>
                  <a:pt x="75" y="61"/>
                  <a:pt x="75" y="64"/>
                </a:cubicBezTo>
                <a:cubicBezTo>
                  <a:pt x="75" y="70"/>
                  <a:pt x="75" y="70"/>
                  <a:pt x="75" y="70"/>
                </a:cubicBezTo>
                <a:cubicBezTo>
                  <a:pt x="75" y="72"/>
                  <a:pt x="78" y="74"/>
                  <a:pt x="80" y="74"/>
                </a:cubicBezTo>
                <a:cubicBezTo>
                  <a:pt x="83" y="74"/>
                  <a:pt x="85" y="72"/>
                  <a:pt x="85" y="70"/>
                </a:cubicBezTo>
                <a:cubicBezTo>
                  <a:pt x="85" y="64"/>
                  <a:pt x="85" y="64"/>
                  <a:pt x="85" y="64"/>
                </a:cubicBezTo>
                <a:cubicBezTo>
                  <a:pt x="91" y="62"/>
                  <a:pt x="95" y="57"/>
                  <a:pt x="95" y="51"/>
                </a:cubicBezTo>
                <a:cubicBezTo>
                  <a:pt x="95" y="44"/>
                  <a:pt x="88" y="37"/>
                  <a:pt x="80" y="37"/>
                </a:cubicBezTo>
                <a:cubicBezTo>
                  <a:pt x="73" y="37"/>
                  <a:pt x="66" y="44"/>
                  <a:pt x="66" y="51"/>
                </a:cubicBezTo>
                <a:cubicBezTo>
                  <a:pt x="66" y="54"/>
                  <a:pt x="69" y="56"/>
                  <a:pt x="71" y="56"/>
                </a:cubicBezTo>
                <a:close/>
                <a:moveTo>
                  <a:pt x="80" y="79"/>
                </a:moveTo>
                <a:cubicBezTo>
                  <a:pt x="78" y="79"/>
                  <a:pt x="75" y="82"/>
                  <a:pt x="75" y="84"/>
                </a:cubicBezTo>
                <a:cubicBezTo>
                  <a:pt x="75" y="87"/>
                  <a:pt x="78" y="89"/>
                  <a:pt x="80" y="89"/>
                </a:cubicBezTo>
                <a:cubicBezTo>
                  <a:pt x="83" y="89"/>
                  <a:pt x="85" y="87"/>
                  <a:pt x="85" y="84"/>
                </a:cubicBezTo>
                <a:cubicBezTo>
                  <a:pt x="85" y="82"/>
                  <a:pt x="83" y="79"/>
                  <a:pt x="80" y="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9" name="Freeform 8">
            <a:extLst>
              <a:ext uri="{FF2B5EF4-FFF2-40B4-BE49-F238E27FC236}">
                <a16:creationId xmlns:a16="http://schemas.microsoft.com/office/drawing/2014/main" id="{455C2701-0889-4417-9EA8-610CC90E89D9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4676775"/>
            <a:ext cx="254000" cy="252413"/>
          </a:xfrm>
          <a:custGeom>
            <a:avLst/>
            <a:gdLst>
              <a:gd name="T0" fmla="*/ 107 w 160"/>
              <a:gd name="T1" fmla="*/ 84 h 159"/>
              <a:gd name="T2" fmla="*/ 100 w 160"/>
              <a:gd name="T3" fmla="*/ 84 h 159"/>
              <a:gd name="T4" fmla="*/ 62 w 160"/>
              <a:gd name="T5" fmla="*/ 73 h 159"/>
              <a:gd name="T6" fmla="*/ 70 w 160"/>
              <a:gd name="T7" fmla="*/ 56 h 159"/>
              <a:gd name="T8" fmla="*/ 44 w 160"/>
              <a:gd name="T9" fmla="*/ 38 h 159"/>
              <a:gd name="T10" fmla="*/ 29 w 160"/>
              <a:gd name="T11" fmla="*/ 55 h 159"/>
              <a:gd name="T12" fmla="*/ 86 w 160"/>
              <a:gd name="T13" fmla="*/ 127 h 159"/>
              <a:gd name="T14" fmla="*/ 119 w 160"/>
              <a:gd name="T15" fmla="*/ 122 h 159"/>
              <a:gd name="T16" fmla="*/ 129 w 160"/>
              <a:gd name="T17" fmla="*/ 100 h 159"/>
              <a:gd name="T18" fmla="*/ 100 w 160"/>
              <a:gd name="T19" fmla="*/ 122 h 159"/>
              <a:gd name="T20" fmla="*/ 40 w 160"/>
              <a:gd name="T21" fmla="*/ 80 h 159"/>
              <a:gd name="T22" fmla="*/ 46 w 160"/>
              <a:gd name="T23" fmla="*/ 49 h 159"/>
              <a:gd name="T24" fmla="*/ 52 w 160"/>
              <a:gd name="T25" fmla="*/ 72 h 159"/>
              <a:gd name="T26" fmla="*/ 91 w 160"/>
              <a:gd name="T27" fmla="*/ 106 h 159"/>
              <a:gd name="T28" fmla="*/ 97 w 160"/>
              <a:gd name="T29" fmla="*/ 105 h 159"/>
              <a:gd name="T30" fmla="*/ 121 w 160"/>
              <a:gd name="T31" fmla="*/ 105 h 159"/>
              <a:gd name="T32" fmla="*/ 148 w 160"/>
              <a:gd name="T33" fmla="*/ 119 h 159"/>
              <a:gd name="T34" fmla="*/ 79 w 160"/>
              <a:gd name="T35" fmla="*/ 0 h 159"/>
              <a:gd name="T36" fmla="*/ 23 w 160"/>
              <a:gd name="T37" fmla="*/ 135 h 159"/>
              <a:gd name="T38" fmla="*/ 120 w 160"/>
              <a:gd name="T39" fmla="*/ 148 h 159"/>
              <a:gd name="T40" fmla="*/ 154 w 160"/>
              <a:gd name="T41" fmla="*/ 159 h 159"/>
              <a:gd name="T42" fmla="*/ 159 w 160"/>
              <a:gd name="T43" fmla="*/ 152 h 159"/>
              <a:gd name="T44" fmla="*/ 120 w 160"/>
              <a:gd name="T45" fmla="*/ 138 h 159"/>
              <a:gd name="T46" fmla="*/ 117 w 160"/>
              <a:gd name="T47" fmla="*/ 139 h 159"/>
              <a:gd name="T48" fmla="*/ 9 w 160"/>
              <a:gd name="T49" fmla="*/ 79 h 159"/>
              <a:gd name="T50" fmla="*/ 150 w 160"/>
              <a:gd name="T51" fmla="*/ 79 h 159"/>
              <a:gd name="T52" fmla="*/ 138 w 160"/>
              <a:gd name="T53" fmla="*/ 120 h 159"/>
              <a:gd name="T54" fmla="*/ 120 w 160"/>
              <a:gd name="T55" fmla="*/ 138 h 159"/>
              <a:gd name="T56" fmla="*/ 92 w 160"/>
              <a:gd name="T57" fmla="*/ 75 h 159"/>
              <a:gd name="T58" fmla="*/ 98 w 160"/>
              <a:gd name="T59" fmla="*/ 78 h 159"/>
              <a:gd name="T60" fmla="*/ 81 w 160"/>
              <a:gd name="T61" fmla="*/ 56 h 159"/>
              <a:gd name="T62" fmla="*/ 80 w 160"/>
              <a:gd name="T63" fmla="*/ 65 h 159"/>
              <a:gd name="T64" fmla="*/ 80 w 160"/>
              <a:gd name="T65" fmla="*/ 23 h 159"/>
              <a:gd name="T66" fmla="*/ 130 w 160"/>
              <a:gd name="T67" fmla="*/ 70 h 159"/>
              <a:gd name="T68" fmla="*/ 135 w 160"/>
              <a:gd name="T69" fmla="*/ 74 h 159"/>
              <a:gd name="T70" fmla="*/ 85 w 160"/>
              <a:gd name="T71" fmla="*/ 19 h 159"/>
              <a:gd name="T72" fmla="*/ 111 w 160"/>
              <a:gd name="T73" fmla="*/ 71 h 159"/>
              <a:gd name="T74" fmla="*/ 117 w 160"/>
              <a:gd name="T75" fmla="*/ 74 h 159"/>
              <a:gd name="T76" fmla="*/ 83 w 160"/>
              <a:gd name="T77" fmla="*/ 37 h 159"/>
              <a:gd name="T78" fmla="*/ 83 w 160"/>
              <a:gd name="T79" fmla="*/ 4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59">
                <a:moveTo>
                  <a:pt x="129" y="100"/>
                </a:moveTo>
                <a:cubicBezTo>
                  <a:pt x="107" y="84"/>
                  <a:pt x="107" y="84"/>
                  <a:pt x="107" y="84"/>
                </a:cubicBezTo>
                <a:cubicBezTo>
                  <a:pt x="106" y="83"/>
                  <a:pt x="105" y="82"/>
                  <a:pt x="104" y="82"/>
                </a:cubicBezTo>
                <a:cubicBezTo>
                  <a:pt x="102" y="82"/>
                  <a:pt x="101" y="83"/>
                  <a:pt x="100" y="84"/>
                </a:cubicBezTo>
                <a:cubicBezTo>
                  <a:pt x="92" y="96"/>
                  <a:pt x="92" y="96"/>
                  <a:pt x="92" y="96"/>
                </a:cubicBezTo>
                <a:cubicBezTo>
                  <a:pt x="62" y="73"/>
                  <a:pt x="62" y="73"/>
                  <a:pt x="62" y="73"/>
                </a:cubicBezTo>
                <a:cubicBezTo>
                  <a:pt x="71" y="62"/>
                  <a:pt x="71" y="62"/>
                  <a:pt x="71" y="62"/>
                </a:cubicBezTo>
                <a:cubicBezTo>
                  <a:pt x="72" y="60"/>
                  <a:pt x="72" y="57"/>
                  <a:pt x="70" y="56"/>
                </a:cubicBezTo>
                <a:cubicBezTo>
                  <a:pt x="47" y="39"/>
                  <a:pt x="47" y="39"/>
                  <a:pt x="47" y="39"/>
                </a:cubicBezTo>
                <a:cubicBezTo>
                  <a:pt x="46" y="38"/>
                  <a:pt x="45" y="38"/>
                  <a:pt x="44" y="38"/>
                </a:cubicBezTo>
                <a:cubicBezTo>
                  <a:pt x="43" y="38"/>
                  <a:pt x="42" y="39"/>
                  <a:pt x="40" y="40"/>
                </a:cubicBezTo>
                <a:cubicBezTo>
                  <a:pt x="29" y="55"/>
                  <a:pt x="29" y="55"/>
                  <a:pt x="29" y="55"/>
                </a:cubicBezTo>
                <a:cubicBezTo>
                  <a:pt x="22" y="65"/>
                  <a:pt x="23" y="80"/>
                  <a:pt x="34" y="88"/>
                </a:cubicBezTo>
                <a:cubicBezTo>
                  <a:pt x="86" y="127"/>
                  <a:pt x="86" y="127"/>
                  <a:pt x="86" y="127"/>
                </a:cubicBezTo>
                <a:cubicBezTo>
                  <a:pt x="91" y="130"/>
                  <a:pt x="95" y="132"/>
                  <a:pt x="100" y="132"/>
                </a:cubicBezTo>
                <a:cubicBezTo>
                  <a:pt x="107" y="132"/>
                  <a:pt x="114" y="129"/>
                  <a:pt x="119" y="122"/>
                </a:cubicBezTo>
                <a:cubicBezTo>
                  <a:pt x="130" y="107"/>
                  <a:pt x="130" y="107"/>
                  <a:pt x="130" y="107"/>
                </a:cubicBezTo>
                <a:cubicBezTo>
                  <a:pt x="132" y="105"/>
                  <a:pt x="131" y="102"/>
                  <a:pt x="129" y="100"/>
                </a:cubicBezTo>
                <a:close/>
                <a:moveTo>
                  <a:pt x="111" y="116"/>
                </a:moveTo>
                <a:cubicBezTo>
                  <a:pt x="109" y="120"/>
                  <a:pt x="104" y="122"/>
                  <a:pt x="100" y="122"/>
                </a:cubicBezTo>
                <a:cubicBezTo>
                  <a:pt x="97" y="122"/>
                  <a:pt x="94" y="121"/>
                  <a:pt x="92" y="119"/>
                </a:cubicBezTo>
                <a:cubicBezTo>
                  <a:pt x="40" y="80"/>
                  <a:pt x="40" y="80"/>
                  <a:pt x="40" y="80"/>
                </a:cubicBezTo>
                <a:cubicBezTo>
                  <a:pt x="34" y="75"/>
                  <a:pt x="32" y="66"/>
                  <a:pt x="37" y="60"/>
                </a:cubicBezTo>
                <a:cubicBezTo>
                  <a:pt x="46" y="49"/>
                  <a:pt x="46" y="49"/>
                  <a:pt x="46" y="49"/>
                </a:cubicBezTo>
                <a:cubicBezTo>
                  <a:pt x="61" y="60"/>
                  <a:pt x="61" y="60"/>
                  <a:pt x="61" y="60"/>
                </a:cubicBezTo>
                <a:cubicBezTo>
                  <a:pt x="52" y="72"/>
                  <a:pt x="52" y="72"/>
                  <a:pt x="52" y="72"/>
                </a:cubicBezTo>
                <a:cubicBezTo>
                  <a:pt x="51" y="74"/>
                  <a:pt x="51" y="77"/>
                  <a:pt x="53" y="78"/>
                </a:cubicBezTo>
                <a:cubicBezTo>
                  <a:pt x="91" y="106"/>
                  <a:pt x="91" y="106"/>
                  <a:pt x="91" y="106"/>
                </a:cubicBezTo>
                <a:cubicBezTo>
                  <a:pt x="92" y="107"/>
                  <a:pt x="93" y="107"/>
                  <a:pt x="94" y="107"/>
                </a:cubicBezTo>
                <a:cubicBezTo>
                  <a:pt x="95" y="107"/>
                  <a:pt x="96" y="106"/>
                  <a:pt x="97" y="105"/>
                </a:cubicBezTo>
                <a:cubicBezTo>
                  <a:pt x="105" y="94"/>
                  <a:pt x="105" y="94"/>
                  <a:pt x="105" y="94"/>
                </a:cubicBezTo>
                <a:cubicBezTo>
                  <a:pt x="121" y="105"/>
                  <a:pt x="121" y="105"/>
                  <a:pt x="121" y="105"/>
                </a:cubicBezTo>
                <a:lnTo>
                  <a:pt x="111" y="116"/>
                </a:lnTo>
                <a:close/>
                <a:moveTo>
                  <a:pt x="148" y="119"/>
                </a:moveTo>
                <a:cubicBezTo>
                  <a:pt x="156" y="107"/>
                  <a:pt x="160" y="93"/>
                  <a:pt x="160" y="79"/>
                </a:cubicBezTo>
                <a:cubicBezTo>
                  <a:pt x="159" y="36"/>
                  <a:pt x="123" y="0"/>
                  <a:pt x="79" y="0"/>
                </a:cubicBezTo>
                <a:cubicBezTo>
                  <a:pt x="35" y="0"/>
                  <a:pt x="0" y="36"/>
                  <a:pt x="0" y="79"/>
                </a:cubicBezTo>
                <a:cubicBezTo>
                  <a:pt x="0" y="100"/>
                  <a:pt x="8" y="120"/>
                  <a:pt x="23" y="135"/>
                </a:cubicBezTo>
                <a:cubicBezTo>
                  <a:pt x="38" y="150"/>
                  <a:pt x="58" y="159"/>
                  <a:pt x="79" y="159"/>
                </a:cubicBezTo>
                <a:cubicBezTo>
                  <a:pt x="94" y="159"/>
                  <a:pt x="107" y="155"/>
                  <a:pt x="120" y="148"/>
                </a:cubicBezTo>
                <a:cubicBezTo>
                  <a:pt x="153" y="158"/>
                  <a:pt x="153" y="158"/>
                  <a:pt x="153" y="158"/>
                </a:cubicBezTo>
                <a:cubicBezTo>
                  <a:pt x="153" y="159"/>
                  <a:pt x="154" y="159"/>
                  <a:pt x="154" y="159"/>
                </a:cubicBezTo>
                <a:cubicBezTo>
                  <a:pt x="155" y="159"/>
                  <a:pt x="157" y="158"/>
                  <a:pt x="158" y="157"/>
                </a:cubicBezTo>
                <a:cubicBezTo>
                  <a:pt x="159" y="156"/>
                  <a:pt x="160" y="154"/>
                  <a:pt x="159" y="152"/>
                </a:cubicBezTo>
                <a:lnTo>
                  <a:pt x="148" y="119"/>
                </a:lnTo>
                <a:close/>
                <a:moveTo>
                  <a:pt x="120" y="138"/>
                </a:moveTo>
                <a:cubicBezTo>
                  <a:pt x="120" y="138"/>
                  <a:pt x="120" y="138"/>
                  <a:pt x="119" y="138"/>
                </a:cubicBezTo>
                <a:cubicBezTo>
                  <a:pt x="118" y="138"/>
                  <a:pt x="117" y="138"/>
                  <a:pt x="117" y="139"/>
                </a:cubicBezTo>
                <a:cubicBezTo>
                  <a:pt x="105" y="146"/>
                  <a:pt x="92" y="149"/>
                  <a:pt x="79" y="149"/>
                </a:cubicBezTo>
                <a:cubicBezTo>
                  <a:pt x="41" y="149"/>
                  <a:pt x="9" y="118"/>
                  <a:pt x="9" y="79"/>
                </a:cubicBezTo>
                <a:cubicBezTo>
                  <a:pt x="9" y="41"/>
                  <a:pt x="41" y="9"/>
                  <a:pt x="79" y="9"/>
                </a:cubicBezTo>
                <a:cubicBezTo>
                  <a:pt x="118" y="9"/>
                  <a:pt x="150" y="41"/>
                  <a:pt x="150" y="79"/>
                </a:cubicBezTo>
                <a:cubicBezTo>
                  <a:pt x="150" y="92"/>
                  <a:pt x="146" y="105"/>
                  <a:pt x="139" y="116"/>
                </a:cubicBezTo>
                <a:cubicBezTo>
                  <a:pt x="138" y="118"/>
                  <a:pt x="137" y="119"/>
                  <a:pt x="138" y="120"/>
                </a:cubicBezTo>
                <a:cubicBezTo>
                  <a:pt x="147" y="146"/>
                  <a:pt x="147" y="146"/>
                  <a:pt x="147" y="146"/>
                </a:cubicBezTo>
                <a:lnTo>
                  <a:pt x="120" y="138"/>
                </a:lnTo>
                <a:close/>
                <a:moveTo>
                  <a:pt x="80" y="65"/>
                </a:moveTo>
                <a:cubicBezTo>
                  <a:pt x="86" y="66"/>
                  <a:pt x="91" y="69"/>
                  <a:pt x="92" y="75"/>
                </a:cubicBezTo>
                <a:cubicBezTo>
                  <a:pt x="93" y="77"/>
                  <a:pt x="95" y="78"/>
                  <a:pt x="97" y="78"/>
                </a:cubicBezTo>
                <a:cubicBezTo>
                  <a:pt x="97" y="78"/>
                  <a:pt x="98" y="78"/>
                  <a:pt x="98" y="78"/>
                </a:cubicBezTo>
                <a:cubicBezTo>
                  <a:pt x="101" y="77"/>
                  <a:pt x="102" y="75"/>
                  <a:pt x="102" y="72"/>
                </a:cubicBezTo>
                <a:cubicBezTo>
                  <a:pt x="99" y="63"/>
                  <a:pt x="90" y="57"/>
                  <a:pt x="81" y="56"/>
                </a:cubicBezTo>
                <a:cubicBezTo>
                  <a:pt x="78" y="56"/>
                  <a:pt x="76" y="58"/>
                  <a:pt x="76" y="60"/>
                </a:cubicBezTo>
                <a:cubicBezTo>
                  <a:pt x="75" y="63"/>
                  <a:pt x="77" y="65"/>
                  <a:pt x="80" y="65"/>
                </a:cubicBezTo>
                <a:close/>
                <a:moveTo>
                  <a:pt x="85" y="19"/>
                </a:moveTo>
                <a:cubicBezTo>
                  <a:pt x="83" y="19"/>
                  <a:pt x="80" y="21"/>
                  <a:pt x="80" y="23"/>
                </a:cubicBezTo>
                <a:cubicBezTo>
                  <a:pt x="80" y="26"/>
                  <a:pt x="82" y="28"/>
                  <a:pt x="85" y="28"/>
                </a:cubicBezTo>
                <a:cubicBezTo>
                  <a:pt x="108" y="30"/>
                  <a:pt x="126" y="48"/>
                  <a:pt x="130" y="70"/>
                </a:cubicBezTo>
                <a:cubicBezTo>
                  <a:pt x="131" y="73"/>
                  <a:pt x="132" y="74"/>
                  <a:pt x="135" y="74"/>
                </a:cubicBezTo>
                <a:cubicBezTo>
                  <a:pt x="135" y="74"/>
                  <a:pt x="135" y="74"/>
                  <a:pt x="135" y="74"/>
                </a:cubicBezTo>
                <a:cubicBezTo>
                  <a:pt x="138" y="74"/>
                  <a:pt x="139" y="71"/>
                  <a:pt x="139" y="69"/>
                </a:cubicBezTo>
                <a:cubicBezTo>
                  <a:pt x="135" y="43"/>
                  <a:pt x="113" y="22"/>
                  <a:pt x="85" y="19"/>
                </a:cubicBezTo>
                <a:close/>
                <a:moveTo>
                  <a:pt x="83" y="47"/>
                </a:moveTo>
                <a:cubicBezTo>
                  <a:pt x="96" y="48"/>
                  <a:pt x="107" y="58"/>
                  <a:pt x="111" y="71"/>
                </a:cubicBezTo>
                <a:cubicBezTo>
                  <a:pt x="111" y="73"/>
                  <a:pt x="113" y="74"/>
                  <a:pt x="115" y="74"/>
                </a:cubicBezTo>
                <a:cubicBezTo>
                  <a:pt x="116" y="74"/>
                  <a:pt x="116" y="74"/>
                  <a:pt x="117" y="74"/>
                </a:cubicBezTo>
                <a:cubicBezTo>
                  <a:pt x="119" y="73"/>
                  <a:pt x="120" y="71"/>
                  <a:pt x="120" y="68"/>
                </a:cubicBezTo>
                <a:cubicBezTo>
                  <a:pt x="115" y="52"/>
                  <a:pt x="101" y="39"/>
                  <a:pt x="83" y="37"/>
                </a:cubicBezTo>
                <a:cubicBezTo>
                  <a:pt x="80" y="37"/>
                  <a:pt x="78" y="39"/>
                  <a:pt x="78" y="42"/>
                </a:cubicBezTo>
                <a:cubicBezTo>
                  <a:pt x="78" y="45"/>
                  <a:pt x="80" y="47"/>
                  <a:pt x="83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0" name="Freeform 9">
            <a:extLst>
              <a:ext uri="{FF2B5EF4-FFF2-40B4-BE49-F238E27FC236}">
                <a16:creationId xmlns:a16="http://schemas.microsoft.com/office/drawing/2014/main" id="{D5B86B50-43D3-C653-CCDF-F8943B92F10B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3573463"/>
            <a:ext cx="254000" cy="254000"/>
          </a:xfrm>
          <a:custGeom>
            <a:avLst/>
            <a:gdLst>
              <a:gd name="T0" fmla="*/ 103 w 160"/>
              <a:gd name="T1" fmla="*/ 47 h 160"/>
              <a:gd name="T2" fmla="*/ 89 w 160"/>
              <a:gd name="T3" fmla="*/ 0 h 160"/>
              <a:gd name="T4" fmla="*/ 0 w 160"/>
              <a:gd name="T5" fmla="*/ 14 h 160"/>
              <a:gd name="T6" fmla="*/ 14 w 160"/>
              <a:gd name="T7" fmla="*/ 160 h 160"/>
              <a:gd name="T8" fmla="*/ 103 w 160"/>
              <a:gd name="T9" fmla="*/ 146 h 160"/>
              <a:gd name="T10" fmla="*/ 146 w 160"/>
              <a:gd name="T11" fmla="*/ 114 h 160"/>
              <a:gd name="T12" fmla="*/ 160 w 160"/>
              <a:gd name="T13" fmla="*/ 62 h 160"/>
              <a:gd name="T14" fmla="*/ 142 w 160"/>
              <a:gd name="T15" fmla="*/ 56 h 160"/>
              <a:gd name="T16" fmla="*/ 85 w 160"/>
              <a:gd name="T17" fmla="*/ 56 h 160"/>
              <a:gd name="T18" fmla="*/ 9 w 160"/>
              <a:gd name="T19" fmla="*/ 14 h 160"/>
              <a:gd name="T20" fmla="*/ 89 w 160"/>
              <a:gd name="T21" fmla="*/ 10 h 160"/>
              <a:gd name="T22" fmla="*/ 94 w 160"/>
              <a:gd name="T23" fmla="*/ 19 h 160"/>
              <a:gd name="T24" fmla="*/ 9 w 160"/>
              <a:gd name="T25" fmla="*/ 14 h 160"/>
              <a:gd name="T26" fmla="*/ 89 w 160"/>
              <a:gd name="T27" fmla="*/ 151 h 160"/>
              <a:gd name="T28" fmla="*/ 9 w 160"/>
              <a:gd name="T29" fmla="*/ 146 h 160"/>
              <a:gd name="T30" fmla="*/ 93 w 160"/>
              <a:gd name="T31" fmla="*/ 132 h 160"/>
              <a:gd name="T32" fmla="*/ 94 w 160"/>
              <a:gd name="T33" fmla="*/ 123 h 160"/>
              <a:gd name="T34" fmla="*/ 9 w 160"/>
              <a:gd name="T35" fmla="*/ 28 h 160"/>
              <a:gd name="T36" fmla="*/ 94 w 160"/>
              <a:gd name="T37" fmla="*/ 47 h 160"/>
              <a:gd name="T38" fmla="*/ 65 w 160"/>
              <a:gd name="T39" fmla="*/ 61 h 160"/>
              <a:gd name="T40" fmla="*/ 79 w 160"/>
              <a:gd name="T41" fmla="*/ 113 h 160"/>
              <a:gd name="T42" fmla="*/ 94 w 160"/>
              <a:gd name="T43" fmla="*/ 123 h 160"/>
              <a:gd name="T44" fmla="*/ 146 w 160"/>
              <a:gd name="T45" fmla="*/ 104 h 160"/>
              <a:gd name="T46" fmla="*/ 75 w 160"/>
              <a:gd name="T47" fmla="*/ 99 h 160"/>
              <a:gd name="T48" fmla="*/ 75 w 160"/>
              <a:gd name="T49" fmla="*/ 61 h 160"/>
              <a:gd name="T50" fmla="*/ 113 w 160"/>
              <a:gd name="T51" fmla="*/ 85 h 160"/>
              <a:gd name="T52" fmla="*/ 150 w 160"/>
              <a:gd name="T53" fmla="*/ 62 h 160"/>
              <a:gd name="T54" fmla="*/ 51 w 160"/>
              <a:gd name="T55" fmla="*/ 56 h 160"/>
              <a:gd name="T56" fmla="*/ 19 w 160"/>
              <a:gd name="T57" fmla="*/ 62 h 160"/>
              <a:gd name="T58" fmla="*/ 51 w 160"/>
              <a:gd name="T59" fmla="*/ 66 h 160"/>
              <a:gd name="T60" fmla="*/ 51 w 160"/>
              <a:gd name="T61" fmla="*/ 56 h 160"/>
              <a:gd name="T62" fmla="*/ 23 w 160"/>
              <a:gd name="T63" fmla="*/ 75 h 160"/>
              <a:gd name="T64" fmla="*/ 23 w 160"/>
              <a:gd name="T65" fmla="*/ 85 h 160"/>
              <a:gd name="T66" fmla="*/ 47 w 160"/>
              <a:gd name="T67" fmla="*/ 80 h 160"/>
              <a:gd name="T68" fmla="*/ 33 w 160"/>
              <a:gd name="T69" fmla="*/ 95 h 160"/>
              <a:gd name="T70" fmla="*/ 19 w 160"/>
              <a:gd name="T71" fmla="*/ 99 h 160"/>
              <a:gd name="T72" fmla="*/ 33 w 160"/>
              <a:gd name="T73" fmla="*/ 104 h 160"/>
              <a:gd name="T74" fmla="*/ 33 w 160"/>
              <a:gd name="T75" fmla="*/ 9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146" y="47"/>
                </a:moveTo>
                <a:cubicBezTo>
                  <a:pt x="103" y="47"/>
                  <a:pt x="103" y="47"/>
                  <a:pt x="103" y="47"/>
                </a:cubicBezTo>
                <a:cubicBezTo>
                  <a:pt x="103" y="14"/>
                  <a:pt x="103" y="14"/>
                  <a:pt x="103" y="14"/>
                </a:cubicBezTo>
                <a:cubicBezTo>
                  <a:pt x="103" y="7"/>
                  <a:pt x="97" y="0"/>
                  <a:pt x="89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7"/>
                  <a:pt x="0" y="1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7" y="160"/>
                  <a:pt x="14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97" y="160"/>
                  <a:pt x="103" y="154"/>
                  <a:pt x="103" y="146"/>
                </a:cubicBezTo>
                <a:cubicBezTo>
                  <a:pt x="103" y="114"/>
                  <a:pt x="103" y="114"/>
                  <a:pt x="103" y="114"/>
                </a:cubicBezTo>
                <a:cubicBezTo>
                  <a:pt x="146" y="114"/>
                  <a:pt x="146" y="114"/>
                  <a:pt x="146" y="114"/>
                </a:cubicBezTo>
                <a:cubicBezTo>
                  <a:pt x="154" y="114"/>
                  <a:pt x="160" y="107"/>
                  <a:pt x="160" y="99"/>
                </a:cubicBezTo>
                <a:cubicBezTo>
                  <a:pt x="160" y="62"/>
                  <a:pt x="160" y="62"/>
                  <a:pt x="160" y="62"/>
                </a:cubicBezTo>
                <a:cubicBezTo>
                  <a:pt x="160" y="54"/>
                  <a:pt x="154" y="47"/>
                  <a:pt x="146" y="47"/>
                </a:cubicBezTo>
                <a:close/>
                <a:moveTo>
                  <a:pt x="142" y="56"/>
                </a:moveTo>
                <a:cubicBezTo>
                  <a:pt x="113" y="75"/>
                  <a:pt x="113" y="75"/>
                  <a:pt x="113" y="75"/>
                </a:cubicBezTo>
                <a:cubicBezTo>
                  <a:pt x="85" y="56"/>
                  <a:pt x="85" y="56"/>
                  <a:pt x="85" y="56"/>
                </a:cubicBezTo>
                <a:lnTo>
                  <a:pt x="142" y="56"/>
                </a:lnTo>
                <a:close/>
                <a:moveTo>
                  <a:pt x="9" y="14"/>
                </a:moveTo>
                <a:cubicBezTo>
                  <a:pt x="9" y="12"/>
                  <a:pt x="11" y="10"/>
                  <a:pt x="14" y="10"/>
                </a:cubicBezTo>
                <a:cubicBezTo>
                  <a:pt x="89" y="10"/>
                  <a:pt x="89" y="10"/>
                  <a:pt x="89" y="10"/>
                </a:cubicBezTo>
                <a:cubicBezTo>
                  <a:pt x="91" y="10"/>
                  <a:pt x="94" y="12"/>
                  <a:pt x="94" y="14"/>
                </a:cubicBezTo>
                <a:cubicBezTo>
                  <a:pt x="94" y="19"/>
                  <a:pt x="94" y="19"/>
                  <a:pt x="94" y="19"/>
                </a:cubicBezTo>
                <a:cubicBezTo>
                  <a:pt x="9" y="19"/>
                  <a:pt x="9" y="19"/>
                  <a:pt x="9" y="19"/>
                </a:cubicBezTo>
                <a:lnTo>
                  <a:pt x="9" y="14"/>
                </a:lnTo>
                <a:close/>
                <a:moveTo>
                  <a:pt x="93" y="146"/>
                </a:moveTo>
                <a:cubicBezTo>
                  <a:pt x="94" y="149"/>
                  <a:pt x="91" y="151"/>
                  <a:pt x="89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11" y="151"/>
                  <a:pt x="9" y="149"/>
                  <a:pt x="9" y="146"/>
                </a:cubicBezTo>
                <a:cubicBezTo>
                  <a:pt x="9" y="132"/>
                  <a:pt x="9" y="132"/>
                  <a:pt x="9" y="132"/>
                </a:cubicBezTo>
                <a:cubicBezTo>
                  <a:pt x="93" y="132"/>
                  <a:pt x="93" y="132"/>
                  <a:pt x="93" y="132"/>
                </a:cubicBezTo>
                <a:lnTo>
                  <a:pt x="93" y="146"/>
                </a:lnTo>
                <a:close/>
                <a:moveTo>
                  <a:pt x="94" y="123"/>
                </a:moveTo>
                <a:cubicBezTo>
                  <a:pt x="9" y="123"/>
                  <a:pt x="9" y="123"/>
                  <a:pt x="9" y="123"/>
                </a:cubicBezTo>
                <a:cubicBezTo>
                  <a:pt x="9" y="28"/>
                  <a:pt x="9" y="28"/>
                  <a:pt x="9" y="28"/>
                </a:cubicBezTo>
                <a:cubicBezTo>
                  <a:pt x="94" y="28"/>
                  <a:pt x="94" y="28"/>
                  <a:pt x="94" y="28"/>
                </a:cubicBezTo>
                <a:cubicBezTo>
                  <a:pt x="94" y="47"/>
                  <a:pt x="94" y="47"/>
                  <a:pt x="94" y="47"/>
                </a:cubicBezTo>
                <a:cubicBezTo>
                  <a:pt x="79" y="47"/>
                  <a:pt x="79" y="47"/>
                  <a:pt x="79" y="47"/>
                </a:cubicBezTo>
                <a:cubicBezTo>
                  <a:pt x="72" y="47"/>
                  <a:pt x="65" y="54"/>
                  <a:pt x="65" y="61"/>
                </a:cubicBezTo>
                <a:cubicBezTo>
                  <a:pt x="65" y="99"/>
                  <a:pt x="65" y="99"/>
                  <a:pt x="65" y="99"/>
                </a:cubicBezTo>
                <a:cubicBezTo>
                  <a:pt x="65" y="106"/>
                  <a:pt x="72" y="113"/>
                  <a:pt x="79" y="113"/>
                </a:cubicBezTo>
                <a:cubicBezTo>
                  <a:pt x="94" y="113"/>
                  <a:pt x="94" y="113"/>
                  <a:pt x="94" y="113"/>
                </a:cubicBezTo>
                <a:lnTo>
                  <a:pt x="94" y="123"/>
                </a:lnTo>
                <a:close/>
                <a:moveTo>
                  <a:pt x="150" y="99"/>
                </a:moveTo>
                <a:cubicBezTo>
                  <a:pt x="150" y="101"/>
                  <a:pt x="148" y="104"/>
                  <a:pt x="146" y="104"/>
                </a:cubicBezTo>
                <a:cubicBezTo>
                  <a:pt x="79" y="104"/>
                  <a:pt x="79" y="104"/>
                  <a:pt x="79" y="104"/>
                </a:cubicBezTo>
                <a:cubicBezTo>
                  <a:pt x="77" y="104"/>
                  <a:pt x="75" y="101"/>
                  <a:pt x="75" y="99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110" y="84"/>
                  <a:pt x="110" y="84"/>
                  <a:pt x="110" y="84"/>
                </a:cubicBezTo>
                <a:cubicBezTo>
                  <a:pt x="110" y="85"/>
                  <a:pt x="111" y="85"/>
                  <a:pt x="113" y="85"/>
                </a:cubicBezTo>
                <a:cubicBezTo>
                  <a:pt x="113" y="85"/>
                  <a:pt x="114" y="85"/>
                  <a:pt x="115" y="84"/>
                </a:cubicBezTo>
                <a:cubicBezTo>
                  <a:pt x="150" y="62"/>
                  <a:pt x="150" y="62"/>
                  <a:pt x="150" y="62"/>
                </a:cubicBezTo>
                <a:lnTo>
                  <a:pt x="150" y="99"/>
                </a:lnTo>
                <a:close/>
                <a:moveTo>
                  <a:pt x="51" y="56"/>
                </a:moveTo>
                <a:cubicBezTo>
                  <a:pt x="23" y="56"/>
                  <a:pt x="23" y="56"/>
                  <a:pt x="23" y="56"/>
                </a:cubicBezTo>
                <a:cubicBezTo>
                  <a:pt x="21" y="56"/>
                  <a:pt x="19" y="59"/>
                  <a:pt x="19" y="62"/>
                </a:cubicBezTo>
                <a:cubicBezTo>
                  <a:pt x="19" y="64"/>
                  <a:pt x="21" y="66"/>
                  <a:pt x="23" y="66"/>
                </a:cubicBezTo>
                <a:cubicBezTo>
                  <a:pt x="51" y="66"/>
                  <a:pt x="51" y="66"/>
                  <a:pt x="51" y="66"/>
                </a:cubicBezTo>
                <a:cubicBezTo>
                  <a:pt x="54" y="66"/>
                  <a:pt x="56" y="64"/>
                  <a:pt x="56" y="62"/>
                </a:cubicBezTo>
                <a:cubicBezTo>
                  <a:pt x="55" y="59"/>
                  <a:pt x="54" y="56"/>
                  <a:pt x="51" y="56"/>
                </a:cubicBezTo>
                <a:close/>
                <a:moveTo>
                  <a:pt x="42" y="75"/>
                </a:moveTo>
                <a:cubicBezTo>
                  <a:pt x="23" y="75"/>
                  <a:pt x="23" y="75"/>
                  <a:pt x="23" y="75"/>
                </a:cubicBezTo>
                <a:cubicBezTo>
                  <a:pt x="20" y="75"/>
                  <a:pt x="18" y="77"/>
                  <a:pt x="18" y="80"/>
                </a:cubicBezTo>
                <a:cubicBezTo>
                  <a:pt x="18" y="83"/>
                  <a:pt x="20" y="85"/>
                  <a:pt x="23" y="85"/>
                </a:cubicBezTo>
                <a:cubicBezTo>
                  <a:pt x="42" y="85"/>
                  <a:pt x="42" y="85"/>
                  <a:pt x="42" y="85"/>
                </a:cubicBezTo>
                <a:cubicBezTo>
                  <a:pt x="45" y="85"/>
                  <a:pt x="47" y="83"/>
                  <a:pt x="47" y="80"/>
                </a:cubicBezTo>
                <a:cubicBezTo>
                  <a:pt x="47" y="77"/>
                  <a:pt x="45" y="75"/>
                  <a:pt x="42" y="75"/>
                </a:cubicBezTo>
                <a:close/>
                <a:moveTo>
                  <a:pt x="33" y="95"/>
                </a:moveTo>
                <a:cubicBezTo>
                  <a:pt x="23" y="95"/>
                  <a:pt x="23" y="95"/>
                  <a:pt x="23" y="95"/>
                </a:cubicBezTo>
                <a:cubicBezTo>
                  <a:pt x="21" y="95"/>
                  <a:pt x="19" y="97"/>
                  <a:pt x="19" y="99"/>
                </a:cubicBezTo>
                <a:cubicBezTo>
                  <a:pt x="19" y="102"/>
                  <a:pt x="21" y="104"/>
                  <a:pt x="23" y="104"/>
                </a:cubicBezTo>
                <a:cubicBezTo>
                  <a:pt x="33" y="104"/>
                  <a:pt x="33" y="104"/>
                  <a:pt x="33" y="104"/>
                </a:cubicBezTo>
                <a:cubicBezTo>
                  <a:pt x="35" y="104"/>
                  <a:pt x="37" y="102"/>
                  <a:pt x="37" y="99"/>
                </a:cubicBezTo>
                <a:cubicBezTo>
                  <a:pt x="37" y="97"/>
                  <a:pt x="35" y="95"/>
                  <a:pt x="33" y="9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1" name="Freeform 10">
            <a:extLst>
              <a:ext uri="{FF2B5EF4-FFF2-40B4-BE49-F238E27FC236}">
                <a16:creationId xmlns:a16="http://schemas.microsoft.com/office/drawing/2014/main" id="{18038BC7-3BEF-41F2-872F-C227F03EBDBF}"/>
              </a:ext>
            </a:extLst>
          </p:cNvPr>
          <p:cNvSpPr>
            <a:spLocks noEditPoints="1"/>
          </p:cNvSpPr>
          <p:nvPr/>
        </p:nvSpPr>
        <p:spPr bwMode="auto">
          <a:xfrm>
            <a:off x="5695951" y="4124325"/>
            <a:ext cx="252413" cy="254000"/>
          </a:xfrm>
          <a:custGeom>
            <a:avLst/>
            <a:gdLst>
              <a:gd name="T0" fmla="*/ 148 w 159"/>
              <a:gd name="T1" fmla="*/ 84 h 160"/>
              <a:gd name="T2" fmla="*/ 130 w 159"/>
              <a:gd name="T3" fmla="*/ 42 h 160"/>
              <a:gd name="T4" fmla="*/ 129 w 159"/>
              <a:gd name="T5" fmla="*/ 6 h 160"/>
              <a:gd name="T6" fmla="*/ 125 w 159"/>
              <a:gd name="T7" fmla="*/ 0 h 160"/>
              <a:gd name="T8" fmla="*/ 93 w 159"/>
              <a:gd name="T9" fmla="*/ 69 h 160"/>
              <a:gd name="T10" fmla="*/ 97 w 159"/>
              <a:gd name="T11" fmla="*/ 76 h 160"/>
              <a:gd name="T12" fmla="*/ 109 w 159"/>
              <a:gd name="T13" fmla="*/ 55 h 160"/>
              <a:gd name="T14" fmla="*/ 121 w 159"/>
              <a:gd name="T15" fmla="*/ 56 h 160"/>
              <a:gd name="T16" fmla="*/ 103 w 159"/>
              <a:gd name="T17" fmla="*/ 85 h 160"/>
              <a:gd name="T18" fmla="*/ 72 w 159"/>
              <a:gd name="T19" fmla="*/ 78 h 160"/>
              <a:gd name="T20" fmla="*/ 68 w 159"/>
              <a:gd name="T21" fmla="*/ 36 h 160"/>
              <a:gd name="T22" fmla="*/ 22 w 159"/>
              <a:gd name="T23" fmla="*/ 36 h 160"/>
              <a:gd name="T24" fmla="*/ 27 w 159"/>
              <a:gd name="T25" fmla="*/ 58 h 160"/>
              <a:gd name="T26" fmla="*/ 14 w 159"/>
              <a:gd name="T27" fmla="*/ 58 h 160"/>
              <a:gd name="T28" fmla="*/ 0 w 159"/>
              <a:gd name="T29" fmla="*/ 155 h 160"/>
              <a:gd name="T30" fmla="*/ 117 w 159"/>
              <a:gd name="T31" fmla="*/ 160 h 160"/>
              <a:gd name="T32" fmla="*/ 121 w 159"/>
              <a:gd name="T33" fmla="*/ 123 h 160"/>
              <a:gd name="T34" fmla="*/ 154 w 159"/>
              <a:gd name="T35" fmla="*/ 113 h 160"/>
              <a:gd name="T36" fmla="*/ 159 w 159"/>
              <a:gd name="T37" fmla="*/ 89 h 160"/>
              <a:gd name="T38" fmla="*/ 116 w 159"/>
              <a:gd name="T39" fmla="*/ 46 h 160"/>
              <a:gd name="T40" fmla="*/ 116 w 159"/>
              <a:gd name="T41" fmla="*/ 37 h 160"/>
              <a:gd name="T42" fmla="*/ 116 w 159"/>
              <a:gd name="T43" fmla="*/ 46 h 160"/>
              <a:gd name="T44" fmla="*/ 139 w 159"/>
              <a:gd name="T45" fmla="*/ 84 h 160"/>
              <a:gd name="T46" fmla="*/ 126 w 159"/>
              <a:gd name="T47" fmla="*/ 74 h 160"/>
              <a:gd name="T48" fmla="*/ 59 w 159"/>
              <a:gd name="T49" fmla="*/ 35 h 160"/>
              <a:gd name="T50" fmla="*/ 31 w 159"/>
              <a:gd name="T51" fmla="*/ 35 h 160"/>
              <a:gd name="T52" fmla="*/ 27 w 159"/>
              <a:gd name="T53" fmla="*/ 76 h 160"/>
              <a:gd name="T54" fmla="*/ 34 w 159"/>
              <a:gd name="T55" fmla="*/ 63 h 160"/>
              <a:gd name="T56" fmla="*/ 63 w 159"/>
              <a:gd name="T57" fmla="*/ 76 h 160"/>
              <a:gd name="T58" fmla="*/ 50 w 159"/>
              <a:gd name="T59" fmla="*/ 101 h 160"/>
              <a:gd name="T60" fmla="*/ 46 w 159"/>
              <a:gd name="T61" fmla="*/ 87 h 160"/>
              <a:gd name="T62" fmla="*/ 36 w 159"/>
              <a:gd name="T63" fmla="*/ 87 h 160"/>
              <a:gd name="T64" fmla="*/ 40 w 159"/>
              <a:gd name="T65" fmla="*/ 111 h 160"/>
              <a:gd name="T66" fmla="*/ 63 w 159"/>
              <a:gd name="T67" fmla="*/ 120 h 160"/>
              <a:gd name="T68" fmla="*/ 27 w 159"/>
              <a:gd name="T69" fmla="*/ 76 h 160"/>
              <a:gd name="T70" fmla="*/ 10 w 159"/>
              <a:gd name="T71" fmla="*/ 149 h 160"/>
              <a:gd name="T72" fmla="*/ 14 w 159"/>
              <a:gd name="T73" fmla="*/ 65 h 160"/>
              <a:gd name="T74" fmla="*/ 19 w 159"/>
              <a:gd name="T75" fmla="*/ 125 h 160"/>
              <a:gd name="T76" fmla="*/ 24 w 159"/>
              <a:gd name="T77" fmla="*/ 130 h 160"/>
              <a:gd name="T78" fmla="*/ 84 w 159"/>
              <a:gd name="T79" fmla="*/ 134 h 160"/>
              <a:gd name="T80" fmla="*/ 112 w 159"/>
              <a:gd name="T81" fmla="*/ 149 h 160"/>
              <a:gd name="T82" fmla="*/ 93 w 159"/>
              <a:gd name="T83" fmla="*/ 134 h 160"/>
              <a:gd name="T84" fmla="*/ 73 w 159"/>
              <a:gd name="T85" fmla="*/ 120 h 160"/>
              <a:gd name="T86" fmla="*/ 104 w 159"/>
              <a:gd name="T87" fmla="*/ 112 h 160"/>
              <a:gd name="T88" fmla="*/ 112 w 159"/>
              <a:gd name="T89" fmla="*/ 149 h 160"/>
              <a:gd name="T90" fmla="*/ 72 w 159"/>
              <a:gd name="T91" fmla="*/ 102 h 160"/>
              <a:gd name="T92" fmla="*/ 149 w 159"/>
              <a:gd name="T93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9" h="160">
                <a:moveTo>
                  <a:pt x="154" y="84"/>
                </a:moveTo>
                <a:cubicBezTo>
                  <a:pt x="148" y="84"/>
                  <a:pt x="148" y="84"/>
                  <a:pt x="148" y="84"/>
                </a:cubicBezTo>
                <a:cubicBezTo>
                  <a:pt x="147" y="75"/>
                  <a:pt x="139" y="68"/>
                  <a:pt x="130" y="66"/>
                </a:cubicBezTo>
                <a:cubicBezTo>
                  <a:pt x="130" y="42"/>
                  <a:pt x="130" y="42"/>
                  <a:pt x="130" y="42"/>
                </a:cubicBezTo>
                <a:cubicBezTo>
                  <a:pt x="130" y="36"/>
                  <a:pt x="126" y="31"/>
                  <a:pt x="120" y="29"/>
                </a:cubicBezTo>
                <a:cubicBezTo>
                  <a:pt x="129" y="6"/>
                  <a:pt x="129" y="6"/>
                  <a:pt x="129" y="6"/>
                </a:cubicBezTo>
                <a:cubicBezTo>
                  <a:pt x="130" y="4"/>
                  <a:pt x="129" y="1"/>
                  <a:pt x="127" y="1"/>
                </a:cubicBezTo>
                <a:cubicBezTo>
                  <a:pt x="126" y="0"/>
                  <a:pt x="126" y="0"/>
                  <a:pt x="125" y="0"/>
                </a:cubicBezTo>
                <a:cubicBezTo>
                  <a:pt x="123" y="0"/>
                  <a:pt x="121" y="1"/>
                  <a:pt x="121" y="3"/>
                </a:cubicBezTo>
                <a:cubicBezTo>
                  <a:pt x="93" y="69"/>
                  <a:pt x="93" y="69"/>
                  <a:pt x="93" y="69"/>
                </a:cubicBezTo>
                <a:cubicBezTo>
                  <a:pt x="92" y="71"/>
                  <a:pt x="93" y="74"/>
                  <a:pt x="96" y="75"/>
                </a:cubicBezTo>
                <a:cubicBezTo>
                  <a:pt x="96" y="75"/>
                  <a:pt x="97" y="76"/>
                  <a:pt x="97" y="76"/>
                </a:cubicBezTo>
                <a:cubicBezTo>
                  <a:pt x="99" y="76"/>
                  <a:pt x="101" y="74"/>
                  <a:pt x="102" y="73"/>
                </a:cubicBezTo>
                <a:cubicBezTo>
                  <a:pt x="109" y="55"/>
                  <a:pt x="109" y="55"/>
                  <a:pt x="109" y="55"/>
                </a:cubicBezTo>
                <a:cubicBezTo>
                  <a:pt x="111" y="56"/>
                  <a:pt x="114" y="57"/>
                  <a:pt x="116" y="57"/>
                </a:cubicBezTo>
                <a:cubicBezTo>
                  <a:pt x="118" y="57"/>
                  <a:pt x="119" y="56"/>
                  <a:pt x="121" y="56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12" y="69"/>
                  <a:pt x="105" y="76"/>
                  <a:pt x="103" y="85"/>
                </a:cubicBezTo>
                <a:cubicBezTo>
                  <a:pt x="72" y="85"/>
                  <a:pt x="72" y="85"/>
                  <a:pt x="72" y="85"/>
                </a:cubicBezTo>
                <a:cubicBezTo>
                  <a:pt x="72" y="78"/>
                  <a:pt x="72" y="78"/>
                  <a:pt x="72" y="78"/>
                </a:cubicBezTo>
                <a:cubicBezTo>
                  <a:pt x="72" y="68"/>
                  <a:pt x="67" y="59"/>
                  <a:pt x="59" y="55"/>
                </a:cubicBezTo>
                <a:cubicBezTo>
                  <a:pt x="65" y="50"/>
                  <a:pt x="68" y="44"/>
                  <a:pt x="68" y="36"/>
                </a:cubicBezTo>
                <a:cubicBezTo>
                  <a:pt x="68" y="23"/>
                  <a:pt x="58" y="13"/>
                  <a:pt x="45" y="13"/>
                </a:cubicBezTo>
                <a:cubicBezTo>
                  <a:pt x="32" y="13"/>
                  <a:pt x="22" y="23"/>
                  <a:pt x="22" y="36"/>
                </a:cubicBezTo>
                <a:cubicBezTo>
                  <a:pt x="22" y="44"/>
                  <a:pt x="26" y="51"/>
                  <a:pt x="31" y="55"/>
                </a:cubicBezTo>
                <a:cubicBezTo>
                  <a:pt x="29" y="56"/>
                  <a:pt x="28" y="57"/>
                  <a:pt x="27" y="58"/>
                </a:cubicBezTo>
                <a:cubicBezTo>
                  <a:pt x="26" y="59"/>
                  <a:pt x="25" y="61"/>
                  <a:pt x="24" y="62"/>
                </a:cubicBezTo>
                <a:cubicBezTo>
                  <a:pt x="21" y="59"/>
                  <a:pt x="18" y="58"/>
                  <a:pt x="14" y="58"/>
                </a:cubicBezTo>
                <a:cubicBezTo>
                  <a:pt x="7" y="58"/>
                  <a:pt x="0" y="64"/>
                  <a:pt x="0" y="72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9" y="160"/>
                  <a:pt x="121" y="158"/>
                  <a:pt x="121" y="155"/>
                </a:cubicBezTo>
                <a:cubicBezTo>
                  <a:pt x="121" y="123"/>
                  <a:pt x="121" y="123"/>
                  <a:pt x="121" y="123"/>
                </a:cubicBezTo>
                <a:cubicBezTo>
                  <a:pt x="121" y="119"/>
                  <a:pt x="120" y="116"/>
                  <a:pt x="119" y="113"/>
                </a:cubicBezTo>
                <a:cubicBezTo>
                  <a:pt x="154" y="113"/>
                  <a:pt x="154" y="113"/>
                  <a:pt x="154" y="113"/>
                </a:cubicBezTo>
                <a:cubicBezTo>
                  <a:pt x="157" y="113"/>
                  <a:pt x="159" y="111"/>
                  <a:pt x="159" y="108"/>
                </a:cubicBezTo>
                <a:cubicBezTo>
                  <a:pt x="159" y="89"/>
                  <a:pt x="159" y="89"/>
                  <a:pt x="159" y="89"/>
                </a:cubicBezTo>
                <a:cubicBezTo>
                  <a:pt x="159" y="86"/>
                  <a:pt x="157" y="84"/>
                  <a:pt x="154" y="84"/>
                </a:cubicBezTo>
                <a:close/>
                <a:moveTo>
                  <a:pt x="116" y="46"/>
                </a:moveTo>
                <a:cubicBezTo>
                  <a:pt x="115" y="46"/>
                  <a:pt x="114" y="46"/>
                  <a:pt x="113" y="46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119" y="37"/>
                  <a:pt x="120" y="40"/>
                  <a:pt x="120" y="42"/>
                </a:cubicBezTo>
                <a:cubicBezTo>
                  <a:pt x="121" y="44"/>
                  <a:pt x="119" y="46"/>
                  <a:pt x="116" y="46"/>
                </a:cubicBezTo>
                <a:close/>
                <a:moveTo>
                  <a:pt x="126" y="74"/>
                </a:moveTo>
                <a:cubicBezTo>
                  <a:pt x="132" y="74"/>
                  <a:pt x="137" y="78"/>
                  <a:pt x="139" y="84"/>
                </a:cubicBezTo>
                <a:cubicBezTo>
                  <a:pt x="113" y="84"/>
                  <a:pt x="113" y="84"/>
                  <a:pt x="113" y="84"/>
                </a:cubicBezTo>
                <a:cubicBezTo>
                  <a:pt x="114" y="79"/>
                  <a:pt x="119" y="74"/>
                  <a:pt x="126" y="74"/>
                </a:cubicBezTo>
                <a:close/>
                <a:moveTo>
                  <a:pt x="45" y="22"/>
                </a:moveTo>
                <a:cubicBezTo>
                  <a:pt x="52" y="22"/>
                  <a:pt x="59" y="28"/>
                  <a:pt x="59" y="35"/>
                </a:cubicBezTo>
                <a:cubicBezTo>
                  <a:pt x="59" y="43"/>
                  <a:pt x="52" y="49"/>
                  <a:pt x="45" y="49"/>
                </a:cubicBezTo>
                <a:cubicBezTo>
                  <a:pt x="37" y="49"/>
                  <a:pt x="31" y="43"/>
                  <a:pt x="31" y="35"/>
                </a:cubicBezTo>
                <a:cubicBezTo>
                  <a:pt x="31" y="27"/>
                  <a:pt x="37" y="22"/>
                  <a:pt x="45" y="22"/>
                </a:cubicBezTo>
                <a:close/>
                <a:moveTo>
                  <a:pt x="27" y="76"/>
                </a:moveTo>
                <a:cubicBezTo>
                  <a:pt x="28" y="76"/>
                  <a:pt x="28" y="76"/>
                  <a:pt x="28" y="76"/>
                </a:cubicBezTo>
                <a:cubicBezTo>
                  <a:pt x="28" y="71"/>
                  <a:pt x="31" y="66"/>
                  <a:pt x="34" y="63"/>
                </a:cubicBezTo>
                <a:cubicBezTo>
                  <a:pt x="37" y="60"/>
                  <a:pt x="42" y="58"/>
                  <a:pt x="46" y="58"/>
                </a:cubicBezTo>
                <a:cubicBezTo>
                  <a:pt x="55" y="59"/>
                  <a:pt x="63" y="67"/>
                  <a:pt x="63" y="76"/>
                </a:cubicBezTo>
                <a:cubicBezTo>
                  <a:pt x="63" y="105"/>
                  <a:pt x="63" y="105"/>
                  <a:pt x="63" y="105"/>
                </a:cubicBezTo>
                <a:cubicBezTo>
                  <a:pt x="59" y="103"/>
                  <a:pt x="55" y="101"/>
                  <a:pt x="50" y="101"/>
                </a:cubicBezTo>
                <a:cubicBezTo>
                  <a:pt x="46" y="101"/>
                  <a:pt x="46" y="101"/>
                  <a:pt x="46" y="101"/>
                </a:cubicBezTo>
                <a:cubicBezTo>
                  <a:pt x="46" y="87"/>
                  <a:pt x="46" y="87"/>
                  <a:pt x="46" y="87"/>
                </a:cubicBezTo>
                <a:cubicBezTo>
                  <a:pt x="46" y="85"/>
                  <a:pt x="43" y="82"/>
                  <a:pt x="40" y="82"/>
                </a:cubicBezTo>
                <a:cubicBezTo>
                  <a:pt x="38" y="82"/>
                  <a:pt x="36" y="85"/>
                  <a:pt x="36" y="87"/>
                </a:cubicBezTo>
                <a:cubicBezTo>
                  <a:pt x="36" y="106"/>
                  <a:pt x="36" y="106"/>
                  <a:pt x="36" y="106"/>
                </a:cubicBezTo>
                <a:cubicBezTo>
                  <a:pt x="36" y="109"/>
                  <a:pt x="38" y="111"/>
                  <a:pt x="40" y="111"/>
                </a:cubicBezTo>
                <a:cubicBezTo>
                  <a:pt x="50" y="111"/>
                  <a:pt x="50" y="111"/>
                  <a:pt x="50" y="111"/>
                </a:cubicBezTo>
                <a:cubicBezTo>
                  <a:pt x="55" y="111"/>
                  <a:pt x="61" y="115"/>
                  <a:pt x="63" y="120"/>
                </a:cubicBezTo>
                <a:cubicBezTo>
                  <a:pt x="27" y="120"/>
                  <a:pt x="27" y="120"/>
                  <a:pt x="27" y="120"/>
                </a:cubicBezTo>
                <a:lnTo>
                  <a:pt x="27" y="76"/>
                </a:lnTo>
                <a:close/>
                <a:moveTo>
                  <a:pt x="84" y="149"/>
                </a:moveTo>
                <a:cubicBezTo>
                  <a:pt x="10" y="149"/>
                  <a:pt x="10" y="149"/>
                  <a:pt x="10" y="149"/>
                </a:cubicBezTo>
                <a:cubicBezTo>
                  <a:pt x="10" y="70"/>
                  <a:pt x="10" y="70"/>
                  <a:pt x="10" y="70"/>
                </a:cubicBezTo>
                <a:cubicBezTo>
                  <a:pt x="10" y="67"/>
                  <a:pt x="12" y="65"/>
                  <a:pt x="14" y="65"/>
                </a:cubicBezTo>
                <a:cubicBezTo>
                  <a:pt x="17" y="65"/>
                  <a:pt x="19" y="67"/>
                  <a:pt x="19" y="70"/>
                </a:cubicBezTo>
                <a:cubicBezTo>
                  <a:pt x="19" y="125"/>
                  <a:pt x="19" y="125"/>
                  <a:pt x="19" y="125"/>
                </a:cubicBezTo>
                <a:cubicBezTo>
                  <a:pt x="19" y="127"/>
                  <a:pt x="19" y="127"/>
                  <a:pt x="19" y="127"/>
                </a:cubicBezTo>
                <a:cubicBezTo>
                  <a:pt x="20" y="129"/>
                  <a:pt x="21" y="130"/>
                  <a:pt x="24" y="130"/>
                </a:cubicBezTo>
                <a:cubicBezTo>
                  <a:pt x="80" y="130"/>
                  <a:pt x="80" y="130"/>
                  <a:pt x="80" y="130"/>
                </a:cubicBezTo>
                <a:cubicBezTo>
                  <a:pt x="82" y="130"/>
                  <a:pt x="84" y="132"/>
                  <a:pt x="84" y="134"/>
                </a:cubicBezTo>
                <a:lnTo>
                  <a:pt x="84" y="149"/>
                </a:lnTo>
                <a:close/>
                <a:moveTo>
                  <a:pt x="112" y="149"/>
                </a:moveTo>
                <a:cubicBezTo>
                  <a:pt x="93" y="149"/>
                  <a:pt x="93" y="149"/>
                  <a:pt x="93" y="149"/>
                </a:cubicBezTo>
                <a:cubicBezTo>
                  <a:pt x="93" y="134"/>
                  <a:pt x="93" y="134"/>
                  <a:pt x="93" y="134"/>
                </a:cubicBezTo>
                <a:cubicBezTo>
                  <a:pt x="93" y="126"/>
                  <a:pt x="87" y="120"/>
                  <a:pt x="80" y="120"/>
                </a:cubicBezTo>
                <a:cubicBezTo>
                  <a:pt x="73" y="120"/>
                  <a:pt x="73" y="120"/>
                  <a:pt x="73" y="120"/>
                </a:cubicBezTo>
                <a:cubicBezTo>
                  <a:pt x="73" y="117"/>
                  <a:pt x="71" y="114"/>
                  <a:pt x="69" y="112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108" y="112"/>
                  <a:pt x="112" y="117"/>
                  <a:pt x="112" y="121"/>
                </a:cubicBezTo>
                <a:lnTo>
                  <a:pt x="112" y="149"/>
                </a:lnTo>
                <a:close/>
                <a:moveTo>
                  <a:pt x="149" y="102"/>
                </a:moveTo>
                <a:cubicBezTo>
                  <a:pt x="72" y="102"/>
                  <a:pt x="72" y="102"/>
                  <a:pt x="72" y="102"/>
                </a:cubicBezTo>
                <a:cubicBezTo>
                  <a:pt x="72" y="93"/>
                  <a:pt x="72" y="93"/>
                  <a:pt x="72" y="93"/>
                </a:cubicBezTo>
                <a:cubicBezTo>
                  <a:pt x="149" y="93"/>
                  <a:pt x="149" y="93"/>
                  <a:pt x="149" y="93"/>
                </a:cubicBezTo>
                <a:lnTo>
                  <a:pt x="149" y="10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2" name="Freeform 11">
            <a:extLst>
              <a:ext uri="{FF2B5EF4-FFF2-40B4-BE49-F238E27FC236}">
                <a16:creationId xmlns:a16="http://schemas.microsoft.com/office/drawing/2014/main" id="{B68CE68F-A563-C7BB-4740-7EE9853473F1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4675188"/>
            <a:ext cx="254000" cy="254000"/>
          </a:xfrm>
          <a:custGeom>
            <a:avLst/>
            <a:gdLst>
              <a:gd name="T0" fmla="*/ 43 w 160"/>
              <a:gd name="T1" fmla="*/ 9 h 160"/>
              <a:gd name="T2" fmla="*/ 35 w 160"/>
              <a:gd name="T3" fmla="*/ 3 h 160"/>
              <a:gd name="T4" fmla="*/ 31 w 160"/>
              <a:gd name="T5" fmla="*/ 7 h 160"/>
              <a:gd name="T6" fmla="*/ 0 w 160"/>
              <a:gd name="T7" fmla="*/ 80 h 160"/>
              <a:gd name="T8" fmla="*/ 80 w 160"/>
              <a:gd name="T9" fmla="*/ 160 h 160"/>
              <a:gd name="T10" fmla="*/ 123 w 160"/>
              <a:gd name="T11" fmla="*/ 156 h 160"/>
              <a:gd name="T12" fmla="*/ 127 w 160"/>
              <a:gd name="T13" fmla="*/ 158 h 160"/>
              <a:gd name="T14" fmla="*/ 134 w 160"/>
              <a:gd name="T15" fmla="*/ 139 h 160"/>
              <a:gd name="T16" fmla="*/ 79 w 160"/>
              <a:gd name="T17" fmla="*/ 0 h 160"/>
              <a:gd name="T18" fmla="*/ 120 w 160"/>
              <a:gd name="T19" fmla="*/ 141 h 160"/>
              <a:gd name="T20" fmla="*/ 115 w 160"/>
              <a:gd name="T21" fmla="*/ 141 h 160"/>
              <a:gd name="T22" fmla="*/ 9 w 160"/>
              <a:gd name="T23" fmla="*/ 80 h 160"/>
              <a:gd name="T24" fmla="*/ 21 w 160"/>
              <a:gd name="T25" fmla="*/ 43 h 160"/>
              <a:gd name="T26" fmla="*/ 26 w 160"/>
              <a:gd name="T27" fmla="*/ 49 h 160"/>
              <a:gd name="T28" fmla="*/ 19 w 160"/>
              <a:gd name="T29" fmla="*/ 81 h 160"/>
              <a:gd name="T30" fmla="*/ 105 w 160"/>
              <a:gd name="T31" fmla="*/ 136 h 160"/>
              <a:gd name="T32" fmla="*/ 107 w 160"/>
              <a:gd name="T33" fmla="*/ 130 h 160"/>
              <a:gd name="T34" fmla="*/ 129 w 160"/>
              <a:gd name="T35" fmla="*/ 122 h 160"/>
              <a:gd name="T36" fmla="*/ 126 w 160"/>
              <a:gd name="T37" fmla="*/ 85 h 160"/>
              <a:gd name="T38" fmla="*/ 119 w 160"/>
              <a:gd name="T39" fmla="*/ 113 h 160"/>
              <a:gd name="T40" fmla="*/ 93 w 160"/>
              <a:gd name="T41" fmla="*/ 120 h 160"/>
              <a:gd name="T42" fmla="*/ 96 w 160"/>
              <a:gd name="T43" fmla="*/ 129 h 160"/>
              <a:gd name="T44" fmla="*/ 84 w 160"/>
              <a:gd name="T45" fmla="*/ 127 h 160"/>
              <a:gd name="T46" fmla="*/ 75 w 160"/>
              <a:gd name="T47" fmla="*/ 127 h 160"/>
              <a:gd name="T48" fmla="*/ 28 w 160"/>
              <a:gd name="T49" fmla="*/ 85 h 160"/>
              <a:gd name="T50" fmla="*/ 37 w 160"/>
              <a:gd name="T51" fmla="*/ 80 h 160"/>
              <a:gd name="T52" fmla="*/ 28 w 160"/>
              <a:gd name="T53" fmla="*/ 75 h 160"/>
              <a:gd name="T54" fmla="*/ 61 w 160"/>
              <a:gd name="T55" fmla="*/ 44 h 160"/>
              <a:gd name="T56" fmla="*/ 65 w 160"/>
              <a:gd name="T57" fmla="*/ 37 h 160"/>
              <a:gd name="T58" fmla="*/ 74 w 160"/>
              <a:gd name="T59" fmla="*/ 29 h 160"/>
              <a:gd name="T60" fmla="*/ 79 w 160"/>
              <a:gd name="T61" fmla="*/ 38 h 160"/>
              <a:gd name="T62" fmla="*/ 84 w 160"/>
              <a:gd name="T63" fmla="*/ 29 h 160"/>
              <a:gd name="T64" fmla="*/ 126 w 160"/>
              <a:gd name="T65" fmla="*/ 75 h 160"/>
              <a:gd name="T66" fmla="*/ 126 w 160"/>
              <a:gd name="T67" fmla="*/ 85 h 160"/>
              <a:gd name="T68" fmla="*/ 134 w 160"/>
              <a:gd name="T69" fmla="*/ 110 h 160"/>
              <a:gd name="T70" fmla="*/ 140 w 160"/>
              <a:gd name="T71" fmla="*/ 80 h 160"/>
              <a:gd name="T72" fmla="*/ 54 w 160"/>
              <a:gd name="T73" fmla="*/ 25 h 160"/>
              <a:gd name="T74" fmla="*/ 54 w 160"/>
              <a:gd name="T75" fmla="*/ 35 h 160"/>
              <a:gd name="T76" fmla="*/ 31 w 160"/>
              <a:gd name="T77" fmla="*/ 38 h 160"/>
              <a:gd name="T78" fmla="*/ 39 w 160"/>
              <a:gd name="T79" fmla="*/ 18 h 160"/>
              <a:gd name="T80" fmla="*/ 44 w 160"/>
              <a:gd name="T81" fmla="*/ 19 h 160"/>
              <a:gd name="T82" fmla="*/ 150 w 160"/>
              <a:gd name="T83" fmla="*/ 80 h 160"/>
              <a:gd name="T84" fmla="*/ 139 w 160"/>
              <a:gd name="T85" fmla="*/ 116 h 160"/>
              <a:gd name="T86" fmla="*/ 61 w 160"/>
              <a:gd name="T87" fmla="*/ 55 h 160"/>
              <a:gd name="T88" fmla="*/ 52 w 160"/>
              <a:gd name="T89" fmla="*/ 75 h 160"/>
              <a:gd name="T90" fmla="*/ 61 w 160"/>
              <a:gd name="T91" fmla="*/ 65 h 160"/>
              <a:gd name="T92" fmla="*/ 66 w 160"/>
              <a:gd name="T93" fmla="*/ 73 h 160"/>
              <a:gd name="T94" fmla="*/ 55 w 160"/>
              <a:gd name="T95" fmla="*/ 82 h 160"/>
              <a:gd name="T96" fmla="*/ 47 w 160"/>
              <a:gd name="T97" fmla="*/ 98 h 160"/>
              <a:gd name="T98" fmla="*/ 70 w 160"/>
              <a:gd name="T99" fmla="*/ 103 h 160"/>
              <a:gd name="T100" fmla="*/ 70 w 160"/>
              <a:gd name="T101" fmla="*/ 94 h 160"/>
              <a:gd name="T102" fmla="*/ 59 w 160"/>
              <a:gd name="T103" fmla="*/ 90 h 160"/>
              <a:gd name="T104" fmla="*/ 74 w 160"/>
              <a:gd name="T105" fmla="*/ 73 h 160"/>
              <a:gd name="T106" fmla="*/ 61 w 160"/>
              <a:gd name="T107" fmla="*/ 55 h 160"/>
              <a:gd name="T108" fmla="*/ 103 w 160"/>
              <a:gd name="T109" fmla="*/ 61 h 160"/>
              <a:gd name="T110" fmla="*/ 94 w 160"/>
              <a:gd name="T111" fmla="*/ 75 h 160"/>
              <a:gd name="T112" fmla="*/ 89 w 160"/>
              <a:gd name="T113" fmla="*/ 57 h 160"/>
              <a:gd name="T114" fmla="*/ 84 w 160"/>
              <a:gd name="T115" fmla="*/ 80 h 160"/>
              <a:gd name="T116" fmla="*/ 103 w 160"/>
              <a:gd name="T117" fmla="*/ 85 h 160"/>
              <a:gd name="T118" fmla="*/ 108 w 160"/>
              <a:gd name="T119" fmla="*/ 104 h 160"/>
              <a:gd name="T120" fmla="*/ 113 w 160"/>
              <a:gd name="T121" fmla="*/ 6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60">
                <a:moveTo>
                  <a:pt x="79" y="0"/>
                </a:moveTo>
                <a:cubicBezTo>
                  <a:pt x="67" y="0"/>
                  <a:pt x="54" y="3"/>
                  <a:pt x="43" y="9"/>
                </a:cubicBezTo>
                <a:cubicBezTo>
                  <a:pt x="39" y="5"/>
                  <a:pt x="39" y="5"/>
                  <a:pt x="39" y="5"/>
                </a:cubicBezTo>
                <a:cubicBezTo>
                  <a:pt x="38" y="4"/>
                  <a:pt x="37" y="3"/>
                  <a:pt x="35" y="3"/>
                </a:cubicBezTo>
                <a:cubicBezTo>
                  <a:pt x="35" y="3"/>
                  <a:pt x="35" y="3"/>
                  <a:pt x="34" y="3"/>
                </a:cubicBezTo>
                <a:cubicBezTo>
                  <a:pt x="33" y="4"/>
                  <a:pt x="31" y="5"/>
                  <a:pt x="31" y="7"/>
                </a:cubicBezTo>
                <a:cubicBezTo>
                  <a:pt x="27" y="20"/>
                  <a:pt x="27" y="20"/>
                  <a:pt x="27" y="20"/>
                </a:cubicBezTo>
                <a:cubicBezTo>
                  <a:pt x="9" y="35"/>
                  <a:pt x="0" y="57"/>
                  <a:pt x="0" y="80"/>
                </a:cubicBezTo>
                <a:cubicBezTo>
                  <a:pt x="0" y="101"/>
                  <a:pt x="8" y="122"/>
                  <a:pt x="24" y="137"/>
                </a:cubicBezTo>
                <a:cubicBezTo>
                  <a:pt x="39" y="152"/>
                  <a:pt x="59" y="160"/>
                  <a:pt x="80" y="160"/>
                </a:cubicBezTo>
                <a:cubicBezTo>
                  <a:pt x="93" y="160"/>
                  <a:pt x="106" y="157"/>
                  <a:pt x="117" y="151"/>
                </a:cubicBezTo>
                <a:cubicBezTo>
                  <a:pt x="123" y="156"/>
                  <a:pt x="123" y="156"/>
                  <a:pt x="123" y="156"/>
                </a:cubicBezTo>
                <a:cubicBezTo>
                  <a:pt x="124" y="157"/>
                  <a:pt x="125" y="158"/>
                  <a:pt x="126" y="158"/>
                </a:cubicBezTo>
                <a:cubicBezTo>
                  <a:pt x="126" y="158"/>
                  <a:pt x="127" y="158"/>
                  <a:pt x="127" y="158"/>
                </a:cubicBezTo>
                <a:cubicBezTo>
                  <a:pt x="129" y="157"/>
                  <a:pt x="130" y="156"/>
                  <a:pt x="130" y="154"/>
                </a:cubicBezTo>
                <a:cubicBezTo>
                  <a:pt x="134" y="139"/>
                  <a:pt x="134" y="139"/>
                  <a:pt x="134" y="139"/>
                </a:cubicBezTo>
                <a:cubicBezTo>
                  <a:pt x="150" y="124"/>
                  <a:pt x="160" y="103"/>
                  <a:pt x="160" y="81"/>
                </a:cubicBezTo>
                <a:cubicBezTo>
                  <a:pt x="160" y="36"/>
                  <a:pt x="123" y="0"/>
                  <a:pt x="79" y="0"/>
                </a:cubicBezTo>
                <a:close/>
                <a:moveTo>
                  <a:pt x="123" y="144"/>
                </a:moveTo>
                <a:cubicBezTo>
                  <a:pt x="120" y="141"/>
                  <a:pt x="120" y="141"/>
                  <a:pt x="120" y="141"/>
                </a:cubicBezTo>
                <a:cubicBezTo>
                  <a:pt x="119" y="140"/>
                  <a:pt x="118" y="140"/>
                  <a:pt x="117" y="140"/>
                </a:cubicBezTo>
                <a:cubicBezTo>
                  <a:pt x="116" y="140"/>
                  <a:pt x="115" y="140"/>
                  <a:pt x="115" y="141"/>
                </a:cubicBezTo>
                <a:cubicBezTo>
                  <a:pt x="104" y="147"/>
                  <a:pt x="91" y="150"/>
                  <a:pt x="80" y="150"/>
                </a:cubicBezTo>
                <a:cubicBezTo>
                  <a:pt x="41" y="150"/>
                  <a:pt x="9" y="119"/>
                  <a:pt x="9" y="80"/>
                </a:cubicBezTo>
                <a:cubicBezTo>
                  <a:pt x="9" y="65"/>
                  <a:pt x="13" y="52"/>
                  <a:pt x="22" y="40"/>
                </a:cubicBezTo>
                <a:cubicBezTo>
                  <a:pt x="21" y="43"/>
                  <a:pt x="21" y="43"/>
                  <a:pt x="21" y="43"/>
                </a:cubicBezTo>
                <a:cubicBezTo>
                  <a:pt x="20" y="45"/>
                  <a:pt x="21" y="47"/>
                  <a:pt x="22" y="48"/>
                </a:cubicBezTo>
                <a:cubicBezTo>
                  <a:pt x="23" y="49"/>
                  <a:pt x="25" y="49"/>
                  <a:pt x="26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2" y="59"/>
                  <a:pt x="19" y="69"/>
                  <a:pt x="19" y="81"/>
                </a:cubicBezTo>
                <a:cubicBezTo>
                  <a:pt x="19" y="114"/>
                  <a:pt x="46" y="141"/>
                  <a:pt x="80" y="141"/>
                </a:cubicBezTo>
                <a:cubicBezTo>
                  <a:pt x="88" y="141"/>
                  <a:pt x="97" y="140"/>
                  <a:pt x="105" y="136"/>
                </a:cubicBezTo>
                <a:cubicBezTo>
                  <a:pt x="106" y="135"/>
                  <a:pt x="107" y="134"/>
                  <a:pt x="108" y="133"/>
                </a:cubicBezTo>
                <a:cubicBezTo>
                  <a:pt x="108" y="132"/>
                  <a:pt x="108" y="131"/>
                  <a:pt x="107" y="130"/>
                </a:cubicBezTo>
                <a:cubicBezTo>
                  <a:pt x="105" y="126"/>
                  <a:pt x="105" y="126"/>
                  <a:pt x="105" y="126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128" y="126"/>
                  <a:pt x="124" y="140"/>
                  <a:pt x="123" y="144"/>
                </a:cubicBezTo>
                <a:close/>
                <a:moveTo>
                  <a:pt x="126" y="85"/>
                </a:moveTo>
                <a:cubicBezTo>
                  <a:pt x="130" y="85"/>
                  <a:pt x="130" y="85"/>
                  <a:pt x="130" y="85"/>
                </a:cubicBezTo>
                <a:cubicBezTo>
                  <a:pt x="129" y="95"/>
                  <a:pt x="125" y="105"/>
                  <a:pt x="119" y="113"/>
                </a:cubicBezTo>
                <a:cubicBezTo>
                  <a:pt x="96" y="118"/>
                  <a:pt x="96" y="118"/>
                  <a:pt x="96" y="118"/>
                </a:cubicBezTo>
                <a:cubicBezTo>
                  <a:pt x="94" y="118"/>
                  <a:pt x="93" y="119"/>
                  <a:pt x="93" y="120"/>
                </a:cubicBezTo>
                <a:cubicBezTo>
                  <a:pt x="92" y="122"/>
                  <a:pt x="92" y="124"/>
                  <a:pt x="93" y="125"/>
                </a:cubicBezTo>
                <a:cubicBezTo>
                  <a:pt x="96" y="129"/>
                  <a:pt x="96" y="129"/>
                  <a:pt x="96" y="129"/>
                </a:cubicBezTo>
                <a:cubicBezTo>
                  <a:pt x="92" y="130"/>
                  <a:pt x="88" y="131"/>
                  <a:pt x="84" y="131"/>
                </a:cubicBezTo>
                <a:cubicBezTo>
                  <a:pt x="84" y="127"/>
                  <a:pt x="84" y="127"/>
                  <a:pt x="84" y="127"/>
                </a:cubicBezTo>
                <a:cubicBezTo>
                  <a:pt x="84" y="124"/>
                  <a:pt x="82" y="122"/>
                  <a:pt x="80" y="122"/>
                </a:cubicBezTo>
                <a:cubicBezTo>
                  <a:pt x="77" y="122"/>
                  <a:pt x="75" y="124"/>
                  <a:pt x="75" y="127"/>
                </a:cubicBezTo>
                <a:cubicBezTo>
                  <a:pt x="75" y="131"/>
                  <a:pt x="75" y="131"/>
                  <a:pt x="75" y="131"/>
                </a:cubicBezTo>
                <a:cubicBezTo>
                  <a:pt x="50" y="129"/>
                  <a:pt x="31" y="109"/>
                  <a:pt x="28" y="85"/>
                </a:cubicBezTo>
                <a:cubicBezTo>
                  <a:pt x="33" y="85"/>
                  <a:pt x="33" y="85"/>
                  <a:pt x="33" y="85"/>
                </a:cubicBezTo>
                <a:cubicBezTo>
                  <a:pt x="35" y="85"/>
                  <a:pt x="37" y="83"/>
                  <a:pt x="37" y="80"/>
                </a:cubicBezTo>
                <a:cubicBezTo>
                  <a:pt x="37" y="77"/>
                  <a:pt x="35" y="75"/>
                  <a:pt x="33" y="75"/>
                </a:cubicBezTo>
                <a:cubicBezTo>
                  <a:pt x="28" y="75"/>
                  <a:pt x="28" y="75"/>
                  <a:pt x="28" y="75"/>
                </a:cubicBezTo>
                <a:cubicBezTo>
                  <a:pt x="30" y="65"/>
                  <a:pt x="33" y="55"/>
                  <a:pt x="40" y="47"/>
                </a:cubicBezTo>
                <a:cubicBezTo>
                  <a:pt x="61" y="44"/>
                  <a:pt x="61" y="44"/>
                  <a:pt x="61" y="44"/>
                </a:cubicBezTo>
                <a:cubicBezTo>
                  <a:pt x="63" y="44"/>
                  <a:pt x="64" y="43"/>
                  <a:pt x="65" y="42"/>
                </a:cubicBezTo>
                <a:cubicBezTo>
                  <a:pt x="65" y="40"/>
                  <a:pt x="65" y="39"/>
                  <a:pt x="65" y="37"/>
                </a:cubicBezTo>
                <a:cubicBezTo>
                  <a:pt x="62" y="31"/>
                  <a:pt x="62" y="31"/>
                  <a:pt x="62" y="31"/>
                </a:cubicBezTo>
                <a:cubicBezTo>
                  <a:pt x="65" y="30"/>
                  <a:pt x="70" y="29"/>
                  <a:pt x="74" y="29"/>
                </a:cubicBezTo>
                <a:cubicBezTo>
                  <a:pt x="74" y="33"/>
                  <a:pt x="74" y="33"/>
                  <a:pt x="74" y="33"/>
                </a:cubicBezTo>
                <a:cubicBezTo>
                  <a:pt x="74" y="36"/>
                  <a:pt x="76" y="38"/>
                  <a:pt x="79" y="38"/>
                </a:cubicBezTo>
                <a:cubicBezTo>
                  <a:pt x="82" y="38"/>
                  <a:pt x="84" y="36"/>
                  <a:pt x="84" y="33"/>
                </a:cubicBezTo>
                <a:cubicBezTo>
                  <a:pt x="84" y="29"/>
                  <a:pt x="84" y="29"/>
                  <a:pt x="84" y="29"/>
                </a:cubicBezTo>
                <a:cubicBezTo>
                  <a:pt x="109" y="31"/>
                  <a:pt x="128" y="51"/>
                  <a:pt x="130" y="75"/>
                </a:cubicBezTo>
                <a:cubicBezTo>
                  <a:pt x="126" y="75"/>
                  <a:pt x="126" y="75"/>
                  <a:pt x="126" y="75"/>
                </a:cubicBezTo>
                <a:cubicBezTo>
                  <a:pt x="123" y="75"/>
                  <a:pt x="121" y="77"/>
                  <a:pt x="121" y="80"/>
                </a:cubicBezTo>
                <a:cubicBezTo>
                  <a:pt x="121" y="83"/>
                  <a:pt x="123" y="85"/>
                  <a:pt x="126" y="85"/>
                </a:cubicBezTo>
                <a:close/>
                <a:moveTo>
                  <a:pt x="138" y="112"/>
                </a:moveTo>
                <a:cubicBezTo>
                  <a:pt x="137" y="111"/>
                  <a:pt x="135" y="110"/>
                  <a:pt x="134" y="110"/>
                </a:cubicBezTo>
                <a:cubicBezTo>
                  <a:pt x="132" y="111"/>
                  <a:pt x="132" y="111"/>
                  <a:pt x="132" y="111"/>
                </a:cubicBezTo>
                <a:cubicBezTo>
                  <a:pt x="137" y="102"/>
                  <a:pt x="140" y="91"/>
                  <a:pt x="140" y="80"/>
                </a:cubicBezTo>
                <a:cubicBezTo>
                  <a:pt x="140" y="47"/>
                  <a:pt x="113" y="19"/>
                  <a:pt x="79" y="19"/>
                </a:cubicBezTo>
                <a:cubicBezTo>
                  <a:pt x="70" y="19"/>
                  <a:pt x="62" y="21"/>
                  <a:pt x="54" y="25"/>
                </a:cubicBezTo>
                <a:cubicBezTo>
                  <a:pt x="52" y="25"/>
                  <a:pt x="51" y="28"/>
                  <a:pt x="52" y="30"/>
                </a:cubicBezTo>
                <a:cubicBezTo>
                  <a:pt x="54" y="35"/>
                  <a:pt x="54" y="35"/>
                  <a:pt x="54" y="35"/>
                </a:cubicBezTo>
                <a:cubicBezTo>
                  <a:pt x="37" y="38"/>
                  <a:pt x="37" y="38"/>
                  <a:pt x="37" y="38"/>
                </a:cubicBezTo>
                <a:cubicBezTo>
                  <a:pt x="31" y="38"/>
                  <a:pt x="31" y="38"/>
                  <a:pt x="31" y="38"/>
                </a:cubicBezTo>
                <a:cubicBezTo>
                  <a:pt x="32" y="37"/>
                  <a:pt x="37" y="18"/>
                  <a:pt x="37" y="17"/>
                </a:cubicBezTo>
                <a:cubicBezTo>
                  <a:pt x="39" y="18"/>
                  <a:pt x="39" y="18"/>
                  <a:pt x="39" y="18"/>
                </a:cubicBezTo>
                <a:cubicBezTo>
                  <a:pt x="40" y="19"/>
                  <a:pt x="41" y="20"/>
                  <a:pt x="42" y="20"/>
                </a:cubicBezTo>
                <a:cubicBezTo>
                  <a:pt x="43" y="20"/>
                  <a:pt x="44" y="19"/>
                  <a:pt x="44" y="19"/>
                </a:cubicBezTo>
                <a:cubicBezTo>
                  <a:pt x="55" y="12"/>
                  <a:pt x="67" y="9"/>
                  <a:pt x="79" y="9"/>
                </a:cubicBezTo>
                <a:cubicBezTo>
                  <a:pt x="118" y="9"/>
                  <a:pt x="150" y="41"/>
                  <a:pt x="150" y="80"/>
                </a:cubicBezTo>
                <a:cubicBezTo>
                  <a:pt x="150" y="94"/>
                  <a:pt x="146" y="107"/>
                  <a:pt x="138" y="118"/>
                </a:cubicBezTo>
                <a:cubicBezTo>
                  <a:pt x="139" y="116"/>
                  <a:pt x="139" y="116"/>
                  <a:pt x="139" y="116"/>
                </a:cubicBezTo>
                <a:cubicBezTo>
                  <a:pt x="139" y="115"/>
                  <a:pt x="139" y="113"/>
                  <a:pt x="138" y="112"/>
                </a:cubicBezTo>
                <a:close/>
                <a:moveTo>
                  <a:pt x="61" y="55"/>
                </a:moveTo>
                <a:cubicBezTo>
                  <a:pt x="53" y="55"/>
                  <a:pt x="47" y="62"/>
                  <a:pt x="47" y="70"/>
                </a:cubicBezTo>
                <a:cubicBezTo>
                  <a:pt x="47" y="72"/>
                  <a:pt x="49" y="75"/>
                  <a:pt x="52" y="75"/>
                </a:cubicBezTo>
                <a:cubicBezTo>
                  <a:pt x="54" y="75"/>
                  <a:pt x="56" y="72"/>
                  <a:pt x="56" y="70"/>
                </a:cubicBezTo>
                <a:cubicBezTo>
                  <a:pt x="56" y="67"/>
                  <a:pt x="59" y="65"/>
                  <a:pt x="61" y="65"/>
                </a:cubicBezTo>
                <a:cubicBezTo>
                  <a:pt x="64" y="65"/>
                  <a:pt x="66" y="67"/>
                  <a:pt x="66" y="70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5"/>
                  <a:pt x="65" y="77"/>
                  <a:pt x="63" y="78"/>
                </a:cubicBezTo>
                <a:cubicBezTo>
                  <a:pt x="55" y="82"/>
                  <a:pt x="55" y="82"/>
                  <a:pt x="55" y="82"/>
                </a:cubicBezTo>
                <a:cubicBezTo>
                  <a:pt x="50" y="85"/>
                  <a:pt x="47" y="89"/>
                  <a:pt x="47" y="94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102"/>
                  <a:pt x="49" y="103"/>
                  <a:pt x="51" y="103"/>
                </a:cubicBezTo>
                <a:cubicBezTo>
                  <a:pt x="70" y="103"/>
                  <a:pt x="70" y="103"/>
                  <a:pt x="70" y="103"/>
                </a:cubicBezTo>
                <a:cubicBezTo>
                  <a:pt x="72" y="103"/>
                  <a:pt x="74" y="101"/>
                  <a:pt x="74" y="98"/>
                </a:cubicBezTo>
                <a:cubicBezTo>
                  <a:pt x="74" y="96"/>
                  <a:pt x="72" y="94"/>
                  <a:pt x="70" y="94"/>
                </a:cubicBezTo>
                <a:cubicBezTo>
                  <a:pt x="56" y="94"/>
                  <a:pt x="56" y="94"/>
                  <a:pt x="56" y="94"/>
                </a:cubicBezTo>
                <a:cubicBezTo>
                  <a:pt x="56" y="92"/>
                  <a:pt x="57" y="91"/>
                  <a:pt x="59" y="90"/>
                </a:cubicBezTo>
                <a:cubicBezTo>
                  <a:pt x="67" y="86"/>
                  <a:pt x="67" y="86"/>
                  <a:pt x="67" y="86"/>
                </a:cubicBezTo>
                <a:cubicBezTo>
                  <a:pt x="72" y="84"/>
                  <a:pt x="74" y="79"/>
                  <a:pt x="74" y="73"/>
                </a:cubicBezTo>
                <a:cubicBezTo>
                  <a:pt x="74" y="70"/>
                  <a:pt x="74" y="70"/>
                  <a:pt x="74" y="70"/>
                </a:cubicBezTo>
                <a:cubicBezTo>
                  <a:pt x="74" y="62"/>
                  <a:pt x="68" y="55"/>
                  <a:pt x="61" y="55"/>
                </a:cubicBezTo>
                <a:close/>
                <a:moveTo>
                  <a:pt x="108" y="57"/>
                </a:moveTo>
                <a:cubicBezTo>
                  <a:pt x="105" y="57"/>
                  <a:pt x="103" y="59"/>
                  <a:pt x="103" y="61"/>
                </a:cubicBezTo>
                <a:cubicBezTo>
                  <a:pt x="103" y="75"/>
                  <a:pt x="103" y="75"/>
                  <a:pt x="103" y="75"/>
                </a:cubicBezTo>
                <a:cubicBezTo>
                  <a:pt x="94" y="75"/>
                  <a:pt x="94" y="75"/>
                  <a:pt x="94" y="75"/>
                </a:cubicBezTo>
                <a:cubicBezTo>
                  <a:pt x="94" y="61"/>
                  <a:pt x="94" y="61"/>
                  <a:pt x="94" y="61"/>
                </a:cubicBezTo>
                <a:cubicBezTo>
                  <a:pt x="94" y="59"/>
                  <a:pt x="92" y="57"/>
                  <a:pt x="89" y="57"/>
                </a:cubicBezTo>
                <a:cubicBezTo>
                  <a:pt x="87" y="57"/>
                  <a:pt x="84" y="59"/>
                  <a:pt x="84" y="61"/>
                </a:cubicBezTo>
                <a:cubicBezTo>
                  <a:pt x="84" y="80"/>
                  <a:pt x="84" y="80"/>
                  <a:pt x="84" y="80"/>
                </a:cubicBezTo>
                <a:cubicBezTo>
                  <a:pt x="84" y="83"/>
                  <a:pt x="87" y="85"/>
                  <a:pt x="89" y="85"/>
                </a:cubicBezTo>
                <a:cubicBezTo>
                  <a:pt x="103" y="85"/>
                  <a:pt x="103" y="85"/>
                  <a:pt x="103" y="85"/>
                </a:cubicBezTo>
                <a:cubicBezTo>
                  <a:pt x="103" y="99"/>
                  <a:pt x="103" y="99"/>
                  <a:pt x="103" y="99"/>
                </a:cubicBezTo>
                <a:cubicBezTo>
                  <a:pt x="103" y="102"/>
                  <a:pt x="105" y="104"/>
                  <a:pt x="108" y="104"/>
                </a:cubicBezTo>
                <a:cubicBezTo>
                  <a:pt x="111" y="104"/>
                  <a:pt x="113" y="102"/>
                  <a:pt x="113" y="99"/>
                </a:cubicBezTo>
                <a:cubicBezTo>
                  <a:pt x="113" y="61"/>
                  <a:pt x="113" y="61"/>
                  <a:pt x="113" y="61"/>
                </a:cubicBezTo>
                <a:cubicBezTo>
                  <a:pt x="113" y="59"/>
                  <a:pt x="111" y="57"/>
                  <a:pt x="108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3" name="Freeform 12">
            <a:extLst>
              <a:ext uri="{FF2B5EF4-FFF2-40B4-BE49-F238E27FC236}">
                <a16:creationId xmlns:a16="http://schemas.microsoft.com/office/drawing/2014/main" id="{37F0D237-A051-88F0-51B5-8720F5EBD5E1}"/>
              </a:ext>
            </a:extLst>
          </p:cNvPr>
          <p:cNvSpPr>
            <a:spLocks noEditPoints="1"/>
          </p:cNvSpPr>
          <p:nvPr/>
        </p:nvSpPr>
        <p:spPr bwMode="auto">
          <a:xfrm>
            <a:off x="10099676" y="3573463"/>
            <a:ext cx="255588" cy="254000"/>
          </a:xfrm>
          <a:custGeom>
            <a:avLst/>
            <a:gdLst>
              <a:gd name="T0" fmla="*/ 115 w 161"/>
              <a:gd name="T1" fmla="*/ 90 h 160"/>
              <a:gd name="T2" fmla="*/ 49 w 161"/>
              <a:gd name="T3" fmla="*/ 90 h 160"/>
              <a:gd name="T4" fmla="*/ 82 w 161"/>
              <a:gd name="T5" fmla="*/ 67 h 160"/>
              <a:gd name="T6" fmla="*/ 82 w 161"/>
              <a:gd name="T7" fmla="*/ 113 h 160"/>
              <a:gd name="T8" fmla="*/ 82 w 161"/>
              <a:gd name="T9" fmla="*/ 67 h 160"/>
              <a:gd name="T10" fmla="*/ 90 w 161"/>
              <a:gd name="T11" fmla="*/ 94 h 160"/>
              <a:gd name="T12" fmla="*/ 91 w 161"/>
              <a:gd name="T13" fmla="*/ 85 h 160"/>
              <a:gd name="T14" fmla="*/ 85 w 161"/>
              <a:gd name="T15" fmla="*/ 80 h 160"/>
              <a:gd name="T16" fmla="*/ 76 w 161"/>
              <a:gd name="T17" fmla="*/ 80 h 160"/>
              <a:gd name="T18" fmla="*/ 81 w 161"/>
              <a:gd name="T19" fmla="*/ 94 h 160"/>
              <a:gd name="T20" fmla="*/ 143 w 161"/>
              <a:gd name="T21" fmla="*/ 10 h 160"/>
              <a:gd name="T22" fmla="*/ 138 w 161"/>
              <a:gd name="T23" fmla="*/ 0 h 160"/>
              <a:gd name="T24" fmla="*/ 133 w 161"/>
              <a:gd name="T25" fmla="*/ 10 h 160"/>
              <a:gd name="T26" fmla="*/ 114 w 161"/>
              <a:gd name="T27" fmla="*/ 5 h 160"/>
              <a:gd name="T28" fmla="*/ 104 w 161"/>
              <a:gd name="T29" fmla="*/ 5 h 160"/>
              <a:gd name="T30" fmla="*/ 85 w 161"/>
              <a:gd name="T31" fmla="*/ 10 h 160"/>
              <a:gd name="T32" fmla="*/ 81 w 161"/>
              <a:gd name="T33" fmla="*/ 0 h 160"/>
              <a:gd name="T34" fmla="*/ 76 w 161"/>
              <a:gd name="T35" fmla="*/ 10 h 160"/>
              <a:gd name="T36" fmla="*/ 57 w 161"/>
              <a:gd name="T37" fmla="*/ 5 h 160"/>
              <a:gd name="T38" fmla="*/ 47 w 161"/>
              <a:gd name="T39" fmla="*/ 5 h 160"/>
              <a:gd name="T40" fmla="*/ 28 w 161"/>
              <a:gd name="T41" fmla="*/ 10 h 160"/>
              <a:gd name="T42" fmla="*/ 23 w 161"/>
              <a:gd name="T43" fmla="*/ 0 h 160"/>
              <a:gd name="T44" fmla="*/ 19 w 161"/>
              <a:gd name="T45" fmla="*/ 10 h 160"/>
              <a:gd name="T46" fmla="*/ 0 w 161"/>
              <a:gd name="T47" fmla="*/ 24 h 160"/>
              <a:gd name="T48" fmla="*/ 14 w 161"/>
              <a:gd name="T49" fmla="*/ 160 h 160"/>
              <a:gd name="T50" fmla="*/ 159 w 161"/>
              <a:gd name="T51" fmla="*/ 146 h 160"/>
              <a:gd name="T52" fmla="*/ 147 w 161"/>
              <a:gd name="T53" fmla="*/ 10 h 160"/>
              <a:gd name="T54" fmla="*/ 147 w 161"/>
              <a:gd name="T55" fmla="*/ 151 h 160"/>
              <a:gd name="T56" fmla="*/ 11 w 161"/>
              <a:gd name="T57" fmla="*/ 146 h 160"/>
              <a:gd name="T58" fmla="*/ 152 w 161"/>
              <a:gd name="T59" fmla="*/ 142 h 160"/>
              <a:gd name="T60" fmla="*/ 152 w 161"/>
              <a:gd name="T61" fmla="*/ 132 h 160"/>
              <a:gd name="T62" fmla="*/ 11 w 161"/>
              <a:gd name="T63" fmla="*/ 48 h 160"/>
              <a:gd name="T64" fmla="*/ 152 w 161"/>
              <a:gd name="T65" fmla="*/ 132 h 160"/>
              <a:gd name="T66" fmla="*/ 13 w 161"/>
              <a:gd name="T67" fmla="*/ 38 h 160"/>
              <a:gd name="T68" fmla="*/ 11 w 161"/>
              <a:gd name="T69" fmla="*/ 24 h 160"/>
              <a:gd name="T70" fmla="*/ 21 w 161"/>
              <a:gd name="T71" fmla="*/ 19 h 160"/>
              <a:gd name="T72" fmla="*/ 25 w 161"/>
              <a:gd name="T73" fmla="*/ 29 h 160"/>
              <a:gd name="T74" fmla="*/ 31 w 161"/>
              <a:gd name="T75" fmla="*/ 19 h 160"/>
              <a:gd name="T76" fmla="*/ 49 w 161"/>
              <a:gd name="T77" fmla="*/ 24 h 160"/>
              <a:gd name="T78" fmla="*/ 59 w 161"/>
              <a:gd name="T79" fmla="*/ 24 h 160"/>
              <a:gd name="T80" fmla="*/ 78 w 161"/>
              <a:gd name="T81" fmla="*/ 19 h 160"/>
              <a:gd name="T82" fmla="*/ 83 w 161"/>
              <a:gd name="T83" fmla="*/ 29 h 160"/>
              <a:gd name="T84" fmla="*/ 88 w 161"/>
              <a:gd name="T85" fmla="*/ 19 h 160"/>
              <a:gd name="T86" fmla="*/ 107 w 161"/>
              <a:gd name="T87" fmla="*/ 24 h 160"/>
              <a:gd name="T88" fmla="*/ 116 w 161"/>
              <a:gd name="T89" fmla="*/ 24 h 160"/>
              <a:gd name="T90" fmla="*/ 135 w 161"/>
              <a:gd name="T91" fmla="*/ 19 h 160"/>
              <a:gd name="T92" fmla="*/ 140 w 161"/>
              <a:gd name="T93" fmla="*/ 29 h 160"/>
              <a:gd name="T94" fmla="*/ 145 w 161"/>
              <a:gd name="T95" fmla="*/ 19 h 160"/>
              <a:gd name="T96" fmla="*/ 154 w 161"/>
              <a:gd name="T97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1" h="160">
                <a:moveTo>
                  <a:pt x="82" y="123"/>
                </a:moveTo>
                <a:cubicBezTo>
                  <a:pt x="100" y="123"/>
                  <a:pt x="115" y="108"/>
                  <a:pt x="115" y="90"/>
                </a:cubicBezTo>
                <a:cubicBezTo>
                  <a:pt x="114" y="72"/>
                  <a:pt x="100" y="57"/>
                  <a:pt x="82" y="57"/>
                </a:cubicBezTo>
                <a:cubicBezTo>
                  <a:pt x="63" y="57"/>
                  <a:pt x="49" y="72"/>
                  <a:pt x="49" y="90"/>
                </a:cubicBezTo>
                <a:cubicBezTo>
                  <a:pt x="49" y="108"/>
                  <a:pt x="63" y="123"/>
                  <a:pt x="82" y="123"/>
                </a:cubicBezTo>
                <a:close/>
                <a:moveTo>
                  <a:pt x="82" y="67"/>
                </a:moveTo>
                <a:cubicBezTo>
                  <a:pt x="94" y="67"/>
                  <a:pt x="105" y="77"/>
                  <a:pt x="105" y="90"/>
                </a:cubicBezTo>
                <a:cubicBezTo>
                  <a:pt x="105" y="102"/>
                  <a:pt x="94" y="113"/>
                  <a:pt x="82" y="113"/>
                </a:cubicBezTo>
                <a:cubicBezTo>
                  <a:pt x="69" y="113"/>
                  <a:pt x="59" y="103"/>
                  <a:pt x="59" y="90"/>
                </a:cubicBezTo>
                <a:cubicBezTo>
                  <a:pt x="59" y="77"/>
                  <a:pt x="69" y="67"/>
                  <a:pt x="82" y="67"/>
                </a:cubicBezTo>
                <a:close/>
                <a:moveTo>
                  <a:pt x="81" y="94"/>
                </a:moveTo>
                <a:cubicBezTo>
                  <a:pt x="90" y="94"/>
                  <a:pt x="90" y="94"/>
                  <a:pt x="90" y="94"/>
                </a:cubicBezTo>
                <a:cubicBezTo>
                  <a:pt x="93" y="94"/>
                  <a:pt x="95" y="92"/>
                  <a:pt x="95" y="89"/>
                </a:cubicBezTo>
                <a:cubicBezTo>
                  <a:pt x="95" y="87"/>
                  <a:pt x="93" y="85"/>
                  <a:pt x="91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80"/>
                  <a:pt x="85" y="80"/>
                  <a:pt x="85" y="80"/>
                </a:cubicBezTo>
                <a:cubicBezTo>
                  <a:pt x="85" y="78"/>
                  <a:pt x="83" y="76"/>
                  <a:pt x="81" y="76"/>
                </a:cubicBezTo>
                <a:cubicBezTo>
                  <a:pt x="78" y="76"/>
                  <a:pt x="76" y="78"/>
                  <a:pt x="76" y="80"/>
                </a:cubicBezTo>
                <a:cubicBezTo>
                  <a:pt x="76" y="89"/>
                  <a:pt x="76" y="89"/>
                  <a:pt x="76" y="89"/>
                </a:cubicBezTo>
                <a:cubicBezTo>
                  <a:pt x="76" y="92"/>
                  <a:pt x="78" y="94"/>
                  <a:pt x="81" y="94"/>
                </a:cubicBezTo>
                <a:close/>
                <a:moveTo>
                  <a:pt x="147" y="10"/>
                </a:moveTo>
                <a:cubicBezTo>
                  <a:pt x="143" y="10"/>
                  <a:pt x="143" y="10"/>
                  <a:pt x="143" y="10"/>
                </a:cubicBezTo>
                <a:cubicBezTo>
                  <a:pt x="143" y="5"/>
                  <a:pt x="143" y="5"/>
                  <a:pt x="143" y="5"/>
                </a:cubicBezTo>
                <a:cubicBezTo>
                  <a:pt x="143" y="3"/>
                  <a:pt x="141" y="0"/>
                  <a:pt x="138" y="0"/>
                </a:cubicBezTo>
                <a:cubicBezTo>
                  <a:pt x="135" y="0"/>
                  <a:pt x="133" y="3"/>
                  <a:pt x="133" y="5"/>
                </a:cubicBezTo>
                <a:cubicBezTo>
                  <a:pt x="133" y="10"/>
                  <a:pt x="133" y="10"/>
                  <a:pt x="133" y="10"/>
                </a:cubicBezTo>
                <a:cubicBezTo>
                  <a:pt x="114" y="10"/>
                  <a:pt x="114" y="10"/>
                  <a:pt x="114" y="10"/>
                </a:cubicBezTo>
                <a:cubicBezTo>
                  <a:pt x="114" y="5"/>
                  <a:pt x="114" y="5"/>
                  <a:pt x="114" y="5"/>
                </a:cubicBezTo>
                <a:cubicBezTo>
                  <a:pt x="114" y="3"/>
                  <a:pt x="112" y="0"/>
                  <a:pt x="109" y="0"/>
                </a:cubicBezTo>
                <a:cubicBezTo>
                  <a:pt x="107" y="0"/>
                  <a:pt x="104" y="3"/>
                  <a:pt x="104" y="5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85" y="10"/>
                  <a:pt x="85" y="10"/>
                  <a:pt x="85" y="10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3"/>
                  <a:pt x="83" y="0"/>
                  <a:pt x="81" y="0"/>
                </a:cubicBezTo>
                <a:cubicBezTo>
                  <a:pt x="78" y="0"/>
                  <a:pt x="76" y="3"/>
                  <a:pt x="76" y="5"/>
                </a:cubicBezTo>
                <a:cubicBezTo>
                  <a:pt x="76" y="10"/>
                  <a:pt x="76" y="10"/>
                  <a:pt x="76" y="10"/>
                </a:cubicBezTo>
                <a:cubicBezTo>
                  <a:pt x="57" y="10"/>
                  <a:pt x="57" y="10"/>
                  <a:pt x="57" y="10"/>
                </a:cubicBezTo>
                <a:cubicBezTo>
                  <a:pt x="57" y="5"/>
                  <a:pt x="57" y="5"/>
                  <a:pt x="57" y="5"/>
                </a:cubicBezTo>
                <a:cubicBezTo>
                  <a:pt x="57" y="3"/>
                  <a:pt x="55" y="0"/>
                  <a:pt x="52" y="0"/>
                </a:cubicBezTo>
                <a:cubicBezTo>
                  <a:pt x="49" y="0"/>
                  <a:pt x="47" y="3"/>
                  <a:pt x="47" y="5"/>
                </a:cubicBezTo>
                <a:cubicBezTo>
                  <a:pt x="47" y="10"/>
                  <a:pt x="47" y="10"/>
                  <a:pt x="47" y="10"/>
                </a:cubicBezTo>
                <a:cubicBezTo>
                  <a:pt x="28" y="10"/>
                  <a:pt x="28" y="10"/>
                  <a:pt x="28" y="10"/>
                </a:cubicBezTo>
                <a:cubicBezTo>
                  <a:pt x="28" y="5"/>
                  <a:pt x="28" y="5"/>
                  <a:pt x="28" y="5"/>
                </a:cubicBezTo>
                <a:cubicBezTo>
                  <a:pt x="28" y="3"/>
                  <a:pt x="26" y="0"/>
                  <a:pt x="23" y="0"/>
                </a:cubicBezTo>
                <a:cubicBezTo>
                  <a:pt x="21" y="0"/>
                  <a:pt x="19" y="3"/>
                  <a:pt x="19" y="5"/>
                </a:cubicBezTo>
                <a:cubicBezTo>
                  <a:pt x="19" y="10"/>
                  <a:pt x="19" y="10"/>
                  <a:pt x="19" y="10"/>
                </a:cubicBezTo>
                <a:cubicBezTo>
                  <a:pt x="14" y="10"/>
                  <a:pt x="14" y="10"/>
                  <a:pt x="14" y="10"/>
                </a:cubicBezTo>
                <a:cubicBezTo>
                  <a:pt x="6" y="10"/>
                  <a:pt x="0" y="16"/>
                  <a:pt x="0" y="2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6" y="160"/>
                  <a:pt x="14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53" y="160"/>
                  <a:pt x="159" y="154"/>
                  <a:pt x="159" y="146"/>
                </a:cubicBezTo>
                <a:cubicBezTo>
                  <a:pt x="159" y="24"/>
                  <a:pt x="159" y="24"/>
                  <a:pt x="159" y="24"/>
                </a:cubicBezTo>
                <a:cubicBezTo>
                  <a:pt x="161" y="16"/>
                  <a:pt x="155" y="10"/>
                  <a:pt x="147" y="10"/>
                </a:cubicBezTo>
                <a:close/>
                <a:moveTo>
                  <a:pt x="152" y="147"/>
                </a:moveTo>
                <a:cubicBezTo>
                  <a:pt x="152" y="149"/>
                  <a:pt x="150" y="151"/>
                  <a:pt x="147" y="151"/>
                </a:cubicBezTo>
                <a:cubicBezTo>
                  <a:pt x="16" y="151"/>
                  <a:pt x="16" y="151"/>
                  <a:pt x="16" y="151"/>
                </a:cubicBezTo>
                <a:cubicBezTo>
                  <a:pt x="13" y="151"/>
                  <a:pt x="11" y="149"/>
                  <a:pt x="11" y="146"/>
                </a:cubicBezTo>
                <a:cubicBezTo>
                  <a:pt x="11" y="142"/>
                  <a:pt x="11" y="142"/>
                  <a:pt x="11" y="142"/>
                </a:cubicBezTo>
                <a:cubicBezTo>
                  <a:pt x="152" y="142"/>
                  <a:pt x="152" y="142"/>
                  <a:pt x="152" y="142"/>
                </a:cubicBezTo>
                <a:lnTo>
                  <a:pt x="152" y="147"/>
                </a:lnTo>
                <a:close/>
                <a:moveTo>
                  <a:pt x="152" y="132"/>
                </a:moveTo>
                <a:cubicBezTo>
                  <a:pt x="11" y="132"/>
                  <a:pt x="11" y="132"/>
                  <a:pt x="11" y="132"/>
                </a:cubicBezTo>
                <a:cubicBezTo>
                  <a:pt x="11" y="48"/>
                  <a:pt x="11" y="48"/>
                  <a:pt x="11" y="48"/>
                </a:cubicBezTo>
                <a:cubicBezTo>
                  <a:pt x="152" y="48"/>
                  <a:pt x="152" y="48"/>
                  <a:pt x="152" y="48"/>
                </a:cubicBezTo>
                <a:lnTo>
                  <a:pt x="152" y="132"/>
                </a:lnTo>
                <a:close/>
                <a:moveTo>
                  <a:pt x="154" y="38"/>
                </a:moveTo>
                <a:cubicBezTo>
                  <a:pt x="13" y="38"/>
                  <a:pt x="13" y="38"/>
                  <a:pt x="13" y="38"/>
                </a:cubicBezTo>
                <a:cubicBezTo>
                  <a:pt x="13" y="24"/>
                  <a:pt x="13" y="24"/>
                  <a:pt x="13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1"/>
                  <a:pt x="13" y="19"/>
                  <a:pt x="16" y="19"/>
                </a:cubicBezTo>
                <a:cubicBezTo>
                  <a:pt x="21" y="19"/>
                  <a:pt x="21" y="19"/>
                  <a:pt x="21" y="19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7"/>
                  <a:pt x="23" y="29"/>
                  <a:pt x="25" y="29"/>
                </a:cubicBezTo>
                <a:cubicBezTo>
                  <a:pt x="28" y="29"/>
                  <a:pt x="31" y="27"/>
                  <a:pt x="31" y="24"/>
                </a:cubicBezTo>
                <a:cubicBezTo>
                  <a:pt x="31" y="19"/>
                  <a:pt x="31" y="19"/>
                  <a:pt x="31" y="19"/>
                </a:cubicBezTo>
                <a:cubicBezTo>
                  <a:pt x="49" y="19"/>
                  <a:pt x="49" y="19"/>
                  <a:pt x="49" y="19"/>
                </a:cubicBezTo>
                <a:cubicBezTo>
                  <a:pt x="49" y="24"/>
                  <a:pt x="49" y="24"/>
                  <a:pt x="49" y="24"/>
                </a:cubicBezTo>
                <a:cubicBezTo>
                  <a:pt x="49" y="27"/>
                  <a:pt x="51" y="29"/>
                  <a:pt x="54" y="29"/>
                </a:cubicBezTo>
                <a:cubicBezTo>
                  <a:pt x="57" y="29"/>
                  <a:pt x="59" y="27"/>
                  <a:pt x="59" y="24"/>
                </a:cubicBezTo>
                <a:cubicBezTo>
                  <a:pt x="59" y="19"/>
                  <a:pt x="59" y="19"/>
                  <a:pt x="59" y="19"/>
                </a:cubicBezTo>
                <a:cubicBezTo>
                  <a:pt x="78" y="19"/>
                  <a:pt x="78" y="19"/>
                  <a:pt x="78" y="19"/>
                </a:cubicBezTo>
                <a:cubicBezTo>
                  <a:pt x="78" y="24"/>
                  <a:pt x="78" y="24"/>
                  <a:pt x="78" y="24"/>
                </a:cubicBezTo>
                <a:cubicBezTo>
                  <a:pt x="78" y="27"/>
                  <a:pt x="80" y="29"/>
                  <a:pt x="83" y="29"/>
                </a:cubicBezTo>
                <a:cubicBezTo>
                  <a:pt x="85" y="29"/>
                  <a:pt x="88" y="27"/>
                  <a:pt x="88" y="24"/>
                </a:cubicBezTo>
                <a:cubicBezTo>
                  <a:pt x="88" y="19"/>
                  <a:pt x="88" y="19"/>
                  <a:pt x="88" y="19"/>
                </a:cubicBezTo>
                <a:cubicBezTo>
                  <a:pt x="107" y="19"/>
                  <a:pt x="107" y="19"/>
                  <a:pt x="107" y="19"/>
                </a:cubicBezTo>
                <a:cubicBezTo>
                  <a:pt x="107" y="24"/>
                  <a:pt x="107" y="24"/>
                  <a:pt x="107" y="24"/>
                </a:cubicBezTo>
                <a:cubicBezTo>
                  <a:pt x="107" y="27"/>
                  <a:pt x="109" y="29"/>
                  <a:pt x="111" y="29"/>
                </a:cubicBezTo>
                <a:cubicBezTo>
                  <a:pt x="114" y="29"/>
                  <a:pt x="116" y="27"/>
                  <a:pt x="116" y="24"/>
                </a:cubicBezTo>
                <a:cubicBezTo>
                  <a:pt x="116" y="19"/>
                  <a:pt x="116" y="19"/>
                  <a:pt x="116" y="19"/>
                </a:cubicBezTo>
                <a:cubicBezTo>
                  <a:pt x="135" y="19"/>
                  <a:pt x="135" y="19"/>
                  <a:pt x="135" y="19"/>
                </a:cubicBezTo>
                <a:cubicBezTo>
                  <a:pt x="135" y="24"/>
                  <a:pt x="135" y="24"/>
                  <a:pt x="135" y="24"/>
                </a:cubicBezTo>
                <a:cubicBezTo>
                  <a:pt x="135" y="27"/>
                  <a:pt x="137" y="29"/>
                  <a:pt x="140" y="29"/>
                </a:cubicBezTo>
                <a:cubicBezTo>
                  <a:pt x="143" y="29"/>
                  <a:pt x="145" y="27"/>
                  <a:pt x="145" y="24"/>
                </a:cubicBezTo>
                <a:cubicBezTo>
                  <a:pt x="145" y="19"/>
                  <a:pt x="145" y="19"/>
                  <a:pt x="145" y="19"/>
                </a:cubicBezTo>
                <a:cubicBezTo>
                  <a:pt x="150" y="19"/>
                  <a:pt x="150" y="19"/>
                  <a:pt x="150" y="19"/>
                </a:cubicBezTo>
                <a:cubicBezTo>
                  <a:pt x="152" y="19"/>
                  <a:pt x="154" y="21"/>
                  <a:pt x="154" y="24"/>
                </a:cubicBezTo>
                <a:lnTo>
                  <a:pt x="154" y="3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4" name="Freeform 13">
            <a:extLst>
              <a:ext uri="{FF2B5EF4-FFF2-40B4-BE49-F238E27FC236}">
                <a16:creationId xmlns:a16="http://schemas.microsoft.com/office/drawing/2014/main" id="{86A71F91-1A6B-F281-431B-9841FCA7690A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4124325"/>
            <a:ext cx="261938" cy="254000"/>
          </a:xfrm>
          <a:custGeom>
            <a:avLst/>
            <a:gdLst>
              <a:gd name="T0" fmla="*/ 109 w 165"/>
              <a:gd name="T1" fmla="*/ 0 h 160"/>
              <a:gd name="T2" fmla="*/ 60 w 165"/>
              <a:gd name="T3" fmla="*/ 68 h 160"/>
              <a:gd name="T4" fmla="*/ 0 w 165"/>
              <a:gd name="T5" fmla="*/ 130 h 160"/>
              <a:gd name="T6" fmla="*/ 5 w 165"/>
              <a:gd name="T7" fmla="*/ 160 h 160"/>
              <a:gd name="T8" fmla="*/ 35 w 165"/>
              <a:gd name="T9" fmla="*/ 159 h 160"/>
              <a:gd name="T10" fmla="*/ 43 w 165"/>
              <a:gd name="T11" fmla="*/ 148 h 160"/>
              <a:gd name="T12" fmla="*/ 51 w 165"/>
              <a:gd name="T13" fmla="*/ 140 h 160"/>
              <a:gd name="T14" fmla="*/ 57 w 165"/>
              <a:gd name="T15" fmla="*/ 126 h 160"/>
              <a:gd name="T16" fmla="*/ 67 w 165"/>
              <a:gd name="T17" fmla="*/ 126 h 160"/>
              <a:gd name="T18" fmla="*/ 69 w 165"/>
              <a:gd name="T19" fmla="*/ 114 h 160"/>
              <a:gd name="T20" fmla="*/ 81 w 165"/>
              <a:gd name="T21" fmla="*/ 112 h 160"/>
              <a:gd name="T22" fmla="*/ 109 w 165"/>
              <a:gd name="T23" fmla="*/ 104 h 160"/>
              <a:gd name="T24" fmla="*/ 145 w 165"/>
              <a:gd name="T25" fmla="*/ 15 h 160"/>
              <a:gd name="T26" fmla="*/ 109 w 165"/>
              <a:gd name="T27" fmla="*/ 93 h 160"/>
              <a:gd name="T28" fmla="*/ 91 w 165"/>
              <a:gd name="T29" fmla="*/ 90 h 160"/>
              <a:gd name="T30" fmla="*/ 76 w 165"/>
              <a:gd name="T31" fmla="*/ 104 h 160"/>
              <a:gd name="T32" fmla="*/ 60 w 165"/>
              <a:gd name="T33" fmla="*/ 108 h 160"/>
              <a:gd name="T34" fmla="*/ 53 w 165"/>
              <a:gd name="T35" fmla="*/ 116 h 160"/>
              <a:gd name="T36" fmla="*/ 48 w 165"/>
              <a:gd name="T37" fmla="*/ 121 h 160"/>
              <a:gd name="T38" fmla="*/ 37 w 165"/>
              <a:gd name="T39" fmla="*/ 132 h 160"/>
              <a:gd name="T40" fmla="*/ 32 w 165"/>
              <a:gd name="T41" fmla="*/ 137 h 160"/>
              <a:gd name="T42" fmla="*/ 30 w 165"/>
              <a:gd name="T43" fmla="*/ 151 h 160"/>
              <a:gd name="T44" fmla="*/ 9 w 165"/>
              <a:gd name="T45" fmla="*/ 131 h 160"/>
              <a:gd name="T46" fmla="*/ 69 w 165"/>
              <a:gd name="T47" fmla="*/ 72 h 160"/>
              <a:gd name="T48" fmla="*/ 79 w 165"/>
              <a:gd name="T49" fmla="*/ 21 h 160"/>
              <a:gd name="T50" fmla="*/ 139 w 165"/>
              <a:gd name="T51" fmla="*/ 21 h 160"/>
              <a:gd name="T52" fmla="*/ 123 w 165"/>
              <a:gd name="T53" fmla="*/ 24 h 160"/>
              <a:gd name="T54" fmla="*/ 112 w 165"/>
              <a:gd name="T55" fmla="*/ 48 h 160"/>
              <a:gd name="T56" fmla="*/ 132 w 165"/>
              <a:gd name="T57" fmla="*/ 48 h 160"/>
              <a:gd name="T58" fmla="*/ 123 w 165"/>
              <a:gd name="T59" fmla="*/ 24 h 160"/>
              <a:gd name="T60" fmla="*/ 123 w 165"/>
              <a:gd name="T61" fmla="*/ 42 h 160"/>
              <a:gd name="T62" fmla="*/ 119 w 165"/>
              <a:gd name="T63" fmla="*/ 34 h 160"/>
              <a:gd name="T64" fmla="*/ 126 w 165"/>
              <a:gd name="T65" fmla="*/ 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5" h="160">
                <a:moveTo>
                  <a:pt x="145" y="15"/>
                </a:moveTo>
                <a:cubicBezTo>
                  <a:pt x="135" y="5"/>
                  <a:pt x="122" y="0"/>
                  <a:pt x="109" y="0"/>
                </a:cubicBezTo>
                <a:cubicBezTo>
                  <a:pt x="95" y="0"/>
                  <a:pt x="82" y="5"/>
                  <a:pt x="72" y="15"/>
                </a:cubicBezTo>
                <a:cubicBezTo>
                  <a:pt x="59" y="29"/>
                  <a:pt x="54" y="49"/>
                  <a:pt x="60" y="68"/>
                </a:cubicBezTo>
                <a:cubicBezTo>
                  <a:pt x="2" y="127"/>
                  <a:pt x="2" y="127"/>
                  <a:pt x="2" y="127"/>
                </a:cubicBezTo>
                <a:cubicBezTo>
                  <a:pt x="0" y="128"/>
                  <a:pt x="0" y="129"/>
                  <a:pt x="0" y="130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8"/>
                  <a:pt x="3" y="160"/>
                  <a:pt x="5" y="160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33" y="160"/>
                  <a:pt x="34" y="160"/>
                  <a:pt x="35" y="159"/>
                </a:cubicBezTo>
                <a:cubicBezTo>
                  <a:pt x="41" y="152"/>
                  <a:pt x="41" y="152"/>
                  <a:pt x="41" y="152"/>
                </a:cubicBezTo>
                <a:cubicBezTo>
                  <a:pt x="43" y="151"/>
                  <a:pt x="43" y="149"/>
                  <a:pt x="43" y="148"/>
                </a:cubicBezTo>
                <a:cubicBezTo>
                  <a:pt x="41" y="141"/>
                  <a:pt x="41" y="141"/>
                  <a:pt x="41" y="141"/>
                </a:cubicBezTo>
                <a:cubicBezTo>
                  <a:pt x="51" y="140"/>
                  <a:pt x="51" y="140"/>
                  <a:pt x="51" y="140"/>
                </a:cubicBezTo>
                <a:cubicBezTo>
                  <a:pt x="53" y="140"/>
                  <a:pt x="55" y="138"/>
                  <a:pt x="56" y="136"/>
                </a:cubicBezTo>
                <a:cubicBezTo>
                  <a:pt x="57" y="126"/>
                  <a:pt x="57" y="126"/>
                  <a:pt x="57" y="126"/>
                </a:cubicBezTo>
                <a:cubicBezTo>
                  <a:pt x="64" y="127"/>
                  <a:pt x="64" y="127"/>
                  <a:pt x="64" y="127"/>
                </a:cubicBezTo>
                <a:cubicBezTo>
                  <a:pt x="65" y="127"/>
                  <a:pt x="66" y="127"/>
                  <a:pt x="67" y="126"/>
                </a:cubicBezTo>
                <a:cubicBezTo>
                  <a:pt x="69" y="125"/>
                  <a:pt x="69" y="124"/>
                  <a:pt x="69" y="123"/>
                </a:cubicBezTo>
                <a:cubicBezTo>
                  <a:pt x="69" y="114"/>
                  <a:pt x="69" y="114"/>
                  <a:pt x="69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9" y="114"/>
                  <a:pt x="80" y="114"/>
                  <a:pt x="81" y="112"/>
                </a:cubicBezTo>
                <a:cubicBezTo>
                  <a:pt x="93" y="101"/>
                  <a:pt x="93" y="101"/>
                  <a:pt x="93" y="101"/>
                </a:cubicBezTo>
                <a:cubicBezTo>
                  <a:pt x="98" y="103"/>
                  <a:pt x="103" y="104"/>
                  <a:pt x="109" y="104"/>
                </a:cubicBezTo>
                <a:cubicBezTo>
                  <a:pt x="122" y="104"/>
                  <a:pt x="135" y="98"/>
                  <a:pt x="145" y="89"/>
                </a:cubicBezTo>
                <a:cubicBezTo>
                  <a:pt x="165" y="69"/>
                  <a:pt x="165" y="36"/>
                  <a:pt x="145" y="15"/>
                </a:cubicBezTo>
                <a:close/>
                <a:moveTo>
                  <a:pt x="139" y="81"/>
                </a:moveTo>
                <a:cubicBezTo>
                  <a:pt x="131" y="89"/>
                  <a:pt x="120" y="93"/>
                  <a:pt x="109" y="93"/>
                </a:cubicBezTo>
                <a:cubicBezTo>
                  <a:pt x="104" y="93"/>
                  <a:pt x="98" y="92"/>
                  <a:pt x="93" y="90"/>
                </a:cubicBezTo>
                <a:cubicBezTo>
                  <a:pt x="93" y="90"/>
                  <a:pt x="92" y="90"/>
                  <a:pt x="91" y="90"/>
                </a:cubicBezTo>
                <a:cubicBezTo>
                  <a:pt x="90" y="90"/>
                  <a:pt x="89" y="90"/>
                  <a:pt x="88" y="91"/>
                </a:cubicBezTo>
                <a:cubicBezTo>
                  <a:pt x="76" y="104"/>
                  <a:pt x="76" y="104"/>
                  <a:pt x="76" y="104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62" y="104"/>
                  <a:pt x="60" y="106"/>
                  <a:pt x="60" y="108"/>
                </a:cubicBezTo>
                <a:cubicBezTo>
                  <a:pt x="60" y="117"/>
                  <a:pt x="60" y="117"/>
                  <a:pt x="60" y="117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52" y="116"/>
                  <a:pt x="50" y="116"/>
                  <a:pt x="50" y="117"/>
                </a:cubicBezTo>
                <a:cubicBezTo>
                  <a:pt x="49" y="118"/>
                  <a:pt x="48" y="119"/>
                  <a:pt x="48" y="121"/>
                </a:cubicBezTo>
                <a:cubicBezTo>
                  <a:pt x="47" y="131"/>
                  <a:pt x="47" y="131"/>
                  <a:pt x="47" y="131"/>
                </a:cubicBezTo>
                <a:cubicBezTo>
                  <a:pt x="37" y="132"/>
                  <a:pt x="37" y="132"/>
                  <a:pt x="37" y="132"/>
                </a:cubicBezTo>
                <a:cubicBezTo>
                  <a:pt x="35" y="132"/>
                  <a:pt x="34" y="133"/>
                  <a:pt x="33" y="134"/>
                </a:cubicBezTo>
                <a:cubicBezTo>
                  <a:pt x="33" y="135"/>
                  <a:pt x="32" y="136"/>
                  <a:pt x="32" y="137"/>
                </a:cubicBezTo>
                <a:cubicBezTo>
                  <a:pt x="33" y="147"/>
                  <a:pt x="33" y="147"/>
                  <a:pt x="33" y="147"/>
                </a:cubicBezTo>
                <a:cubicBezTo>
                  <a:pt x="30" y="151"/>
                  <a:pt x="30" y="151"/>
                  <a:pt x="30" y="151"/>
                </a:cubicBezTo>
                <a:cubicBezTo>
                  <a:pt x="9" y="151"/>
                  <a:pt x="9" y="151"/>
                  <a:pt x="9" y="151"/>
                </a:cubicBezTo>
                <a:cubicBezTo>
                  <a:pt x="9" y="131"/>
                  <a:pt x="9" y="131"/>
                  <a:pt x="9" y="131"/>
                </a:cubicBezTo>
                <a:cubicBezTo>
                  <a:pt x="10" y="131"/>
                  <a:pt x="10" y="131"/>
                  <a:pt x="10" y="131"/>
                </a:cubicBezTo>
                <a:cubicBezTo>
                  <a:pt x="69" y="72"/>
                  <a:pt x="69" y="72"/>
                  <a:pt x="69" y="72"/>
                </a:cubicBezTo>
                <a:cubicBezTo>
                  <a:pt x="70" y="71"/>
                  <a:pt x="71" y="69"/>
                  <a:pt x="70" y="67"/>
                </a:cubicBezTo>
                <a:cubicBezTo>
                  <a:pt x="64" y="51"/>
                  <a:pt x="68" y="33"/>
                  <a:pt x="79" y="21"/>
                </a:cubicBezTo>
                <a:cubicBezTo>
                  <a:pt x="87" y="13"/>
                  <a:pt x="98" y="9"/>
                  <a:pt x="109" y="9"/>
                </a:cubicBezTo>
                <a:cubicBezTo>
                  <a:pt x="120" y="9"/>
                  <a:pt x="131" y="13"/>
                  <a:pt x="139" y="21"/>
                </a:cubicBezTo>
                <a:cubicBezTo>
                  <a:pt x="155" y="38"/>
                  <a:pt x="155" y="65"/>
                  <a:pt x="139" y="81"/>
                </a:cubicBezTo>
                <a:close/>
                <a:moveTo>
                  <a:pt x="123" y="24"/>
                </a:moveTo>
                <a:cubicBezTo>
                  <a:pt x="119" y="24"/>
                  <a:pt x="115" y="25"/>
                  <a:pt x="112" y="28"/>
                </a:cubicBezTo>
                <a:cubicBezTo>
                  <a:pt x="107" y="34"/>
                  <a:pt x="107" y="43"/>
                  <a:pt x="112" y="48"/>
                </a:cubicBezTo>
                <a:cubicBezTo>
                  <a:pt x="115" y="51"/>
                  <a:pt x="119" y="52"/>
                  <a:pt x="123" y="52"/>
                </a:cubicBezTo>
                <a:cubicBezTo>
                  <a:pt x="126" y="52"/>
                  <a:pt x="130" y="51"/>
                  <a:pt x="132" y="48"/>
                </a:cubicBezTo>
                <a:cubicBezTo>
                  <a:pt x="138" y="43"/>
                  <a:pt x="138" y="34"/>
                  <a:pt x="132" y="28"/>
                </a:cubicBezTo>
                <a:cubicBezTo>
                  <a:pt x="130" y="25"/>
                  <a:pt x="126" y="24"/>
                  <a:pt x="123" y="24"/>
                </a:cubicBezTo>
                <a:close/>
                <a:moveTo>
                  <a:pt x="126" y="41"/>
                </a:moveTo>
                <a:cubicBezTo>
                  <a:pt x="125" y="42"/>
                  <a:pt x="124" y="42"/>
                  <a:pt x="123" y="42"/>
                </a:cubicBezTo>
                <a:cubicBezTo>
                  <a:pt x="121" y="42"/>
                  <a:pt x="120" y="42"/>
                  <a:pt x="119" y="41"/>
                </a:cubicBezTo>
                <a:cubicBezTo>
                  <a:pt x="117" y="40"/>
                  <a:pt x="117" y="37"/>
                  <a:pt x="119" y="34"/>
                </a:cubicBezTo>
                <a:cubicBezTo>
                  <a:pt x="120" y="34"/>
                  <a:pt x="121" y="33"/>
                  <a:pt x="123" y="33"/>
                </a:cubicBezTo>
                <a:cubicBezTo>
                  <a:pt x="124" y="33"/>
                  <a:pt x="125" y="34"/>
                  <a:pt x="126" y="34"/>
                </a:cubicBezTo>
                <a:cubicBezTo>
                  <a:pt x="128" y="36"/>
                  <a:pt x="128" y="40"/>
                  <a:pt x="126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5" name="Freeform 14">
            <a:extLst>
              <a:ext uri="{FF2B5EF4-FFF2-40B4-BE49-F238E27FC236}">
                <a16:creationId xmlns:a16="http://schemas.microsoft.com/office/drawing/2014/main" id="{55FB39F2-8CC7-B988-7105-1B52439B537F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4676775"/>
            <a:ext cx="254000" cy="252413"/>
          </a:xfrm>
          <a:custGeom>
            <a:avLst/>
            <a:gdLst>
              <a:gd name="T0" fmla="*/ 85 w 160"/>
              <a:gd name="T1" fmla="*/ 14 h 159"/>
              <a:gd name="T2" fmla="*/ 75 w 160"/>
              <a:gd name="T3" fmla="*/ 14 h 159"/>
              <a:gd name="T4" fmla="*/ 80 w 160"/>
              <a:gd name="T5" fmla="*/ 28 h 159"/>
              <a:gd name="T6" fmla="*/ 99 w 160"/>
              <a:gd name="T7" fmla="*/ 53 h 159"/>
              <a:gd name="T8" fmla="*/ 60 w 160"/>
              <a:gd name="T9" fmla="*/ 53 h 159"/>
              <a:gd name="T10" fmla="*/ 80 w 160"/>
              <a:gd name="T11" fmla="*/ 28 h 159"/>
              <a:gd name="T12" fmla="*/ 67 w 160"/>
              <a:gd name="T13" fmla="*/ 20 h 159"/>
              <a:gd name="T14" fmla="*/ 19 w 160"/>
              <a:gd name="T15" fmla="*/ 66 h 159"/>
              <a:gd name="T16" fmla="*/ 51 w 160"/>
              <a:gd name="T17" fmla="*/ 19 h 159"/>
              <a:gd name="T18" fmla="*/ 108 w 160"/>
              <a:gd name="T19" fmla="*/ 19 h 159"/>
              <a:gd name="T20" fmla="*/ 140 w 160"/>
              <a:gd name="T21" fmla="*/ 66 h 159"/>
              <a:gd name="T22" fmla="*/ 92 w 160"/>
              <a:gd name="T23" fmla="*/ 20 h 159"/>
              <a:gd name="T24" fmla="*/ 108 w 160"/>
              <a:gd name="T25" fmla="*/ 19 h 159"/>
              <a:gd name="T26" fmla="*/ 150 w 160"/>
              <a:gd name="T27" fmla="*/ 79 h 159"/>
              <a:gd name="T28" fmla="*/ 140 w 160"/>
              <a:gd name="T29" fmla="*/ 79 h 159"/>
              <a:gd name="T30" fmla="*/ 14 w 160"/>
              <a:gd name="T31" fmla="*/ 74 h 159"/>
              <a:gd name="T32" fmla="*/ 14 w 160"/>
              <a:gd name="T33" fmla="*/ 84 h 159"/>
              <a:gd name="T34" fmla="*/ 14 w 160"/>
              <a:gd name="T35" fmla="*/ 74 h 159"/>
              <a:gd name="T36" fmla="*/ 103 w 160"/>
              <a:gd name="T37" fmla="*/ 79 h 159"/>
              <a:gd name="T38" fmla="*/ 57 w 160"/>
              <a:gd name="T39" fmla="*/ 78 h 159"/>
              <a:gd name="T40" fmla="*/ 40 w 160"/>
              <a:gd name="T41" fmla="*/ 46 h 159"/>
              <a:gd name="T42" fmla="*/ 47 w 160"/>
              <a:gd name="T43" fmla="*/ 79 h 159"/>
              <a:gd name="T44" fmla="*/ 40 w 160"/>
              <a:gd name="T45" fmla="*/ 112 h 159"/>
              <a:gd name="T46" fmla="*/ 40 w 160"/>
              <a:gd name="T47" fmla="*/ 46 h 159"/>
              <a:gd name="T48" fmla="*/ 131 w 160"/>
              <a:gd name="T49" fmla="*/ 78 h 159"/>
              <a:gd name="T50" fmla="*/ 106 w 160"/>
              <a:gd name="T51" fmla="*/ 99 h 159"/>
              <a:gd name="T52" fmla="*/ 111 w 160"/>
              <a:gd name="T53" fmla="*/ 71 h 159"/>
              <a:gd name="T54" fmla="*/ 120 w 160"/>
              <a:gd name="T55" fmla="*/ 46 h 159"/>
              <a:gd name="T56" fmla="*/ 100 w 160"/>
              <a:gd name="T57" fmla="*/ 105 h 159"/>
              <a:gd name="T58" fmla="*/ 80 w 160"/>
              <a:gd name="T59" fmla="*/ 130 h 159"/>
              <a:gd name="T60" fmla="*/ 60 w 160"/>
              <a:gd name="T61" fmla="*/ 105 h 159"/>
              <a:gd name="T62" fmla="*/ 100 w 160"/>
              <a:gd name="T63" fmla="*/ 105 h 159"/>
              <a:gd name="T64" fmla="*/ 67 w 160"/>
              <a:gd name="T65" fmla="*/ 138 h 159"/>
              <a:gd name="T66" fmla="*/ 52 w 160"/>
              <a:gd name="T67" fmla="*/ 140 h 159"/>
              <a:gd name="T68" fmla="*/ 19 w 160"/>
              <a:gd name="T69" fmla="*/ 92 h 159"/>
              <a:gd name="T70" fmla="*/ 139 w 160"/>
              <a:gd name="T71" fmla="*/ 92 h 159"/>
              <a:gd name="T72" fmla="*/ 140 w 160"/>
              <a:gd name="T73" fmla="*/ 107 h 159"/>
              <a:gd name="T74" fmla="*/ 93 w 160"/>
              <a:gd name="T75" fmla="*/ 140 h 159"/>
              <a:gd name="T76" fmla="*/ 139 w 160"/>
              <a:gd name="T77" fmla="*/ 92 h 159"/>
              <a:gd name="T78" fmla="*/ 85 w 160"/>
              <a:gd name="T79" fmla="*/ 144 h 159"/>
              <a:gd name="T80" fmla="*/ 75 w 160"/>
              <a:gd name="T81" fmla="*/ 144 h 159"/>
              <a:gd name="T82" fmla="*/ 80 w 160"/>
              <a:gd name="T83" fmla="*/ 0 h 159"/>
              <a:gd name="T84" fmla="*/ 52 w 160"/>
              <a:gd name="T85" fmla="*/ 10 h 159"/>
              <a:gd name="T86" fmla="*/ 10 w 160"/>
              <a:gd name="T87" fmla="*/ 66 h 159"/>
              <a:gd name="T88" fmla="*/ 10 w 160"/>
              <a:gd name="T89" fmla="*/ 93 h 159"/>
              <a:gd name="T90" fmla="*/ 52 w 160"/>
              <a:gd name="T91" fmla="*/ 150 h 159"/>
              <a:gd name="T92" fmla="*/ 81 w 160"/>
              <a:gd name="T93" fmla="*/ 159 h 159"/>
              <a:gd name="T94" fmla="*/ 109 w 160"/>
              <a:gd name="T95" fmla="*/ 149 h 159"/>
              <a:gd name="T96" fmla="*/ 151 w 160"/>
              <a:gd name="T97" fmla="*/ 92 h 159"/>
              <a:gd name="T98" fmla="*/ 160 w 160"/>
              <a:gd name="T99" fmla="*/ 79 h 159"/>
              <a:gd name="T100" fmla="*/ 150 w 160"/>
              <a:gd name="T101" fmla="*/ 66 h 159"/>
              <a:gd name="T102" fmla="*/ 108 w 160"/>
              <a:gd name="T103" fmla="*/ 10 h 159"/>
              <a:gd name="T104" fmla="*/ 80 w 160"/>
              <a:gd name="T105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59">
                <a:moveTo>
                  <a:pt x="80" y="9"/>
                </a:moveTo>
                <a:cubicBezTo>
                  <a:pt x="83" y="9"/>
                  <a:pt x="85" y="11"/>
                  <a:pt x="85" y="14"/>
                </a:cubicBezTo>
                <a:cubicBezTo>
                  <a:pt x="85" y="16"/>
                  <a:pt x="83" y="19"/>
                  <a:pt x="80" y="19"/>
                </a:cubicBezTo>
                <a:cubicBezTo>
                  <a:pt x="77" y="19"/>
                  <a:pt x="75" y="16"/>
                  <a:pt x="75" y="14"/>
                </a:cubicBezTo>
                <a:cubicBezTo>
                  <a:pt x="75" y="11"/>
                  <a:pt x="77" y="9"/>
                  <a:pt x="80" y="9"/>
                </a:cubicBezTo>
                <a:close/>
                <a:moveTo>
                  <a:pt x="80" y="28"/>
                </a:moveTo>
                <a:cubicBezTo>
                  <a:pt x="92" y="28"/>
                  <a:pt x="104" y="32"/>
                  <a:pt x="113" y="40"/>
                </a:cubicBezTo>
                <a:cubicBezTo>
                  <a:pt x="99" y="53"/>
                  <a:pt x="99" y="53"/>
                  <a:pt x="99" y="53"/>
                </a:cubicBezTo>
                <a:cubicBezTo>
                  <a:pt x="94" y="49"/>
                  <a:pt x="87" y="47"/>
                  <a:pt x="79" y="47"/>
                </a:cubicBezTo>
                <a:cubicBezTo>
                  <a:pt x="73" y="47"/>
                  <a:pt x="66" y="49"/>
                  <a:pt x="60" y="53"/>
                </a:cubicBezTo>
                <a:cubicBezTo>
                  <a:pt x="47" y="40"/>
                  <a:pt x="47" y="40"/>
                  <a:pt x="47" y="40"/>
                </a:cubicBezTo>
                <a:cubicBezTo>
                  <a:pt x="56" y="32"/>
                  <a:pt x="67" y="28"/>
                  <a:pt x="80" y="28"/>
                </a:cubicBezTo>
                <a:close/>
                <a:moveTo>
                  <a:pt x="66" y="19"/>
                </a:moveTo>
                <a:cubicBezTo>
                  <a:pt x="66" y="19"/>
                  <a:pt x="67" y="20"/>
                  <a:pt x="67" y="20"/>
                </a:cubicBezTo>
                <a:cubicBezTo>
                  <a:pt x="44" y="25"/>
                  <a:pt x="25" y="43"/>
                  <a:pt x="20" y="67"/>
                </a:cubicBezTo>
                <a:cubicBezTo>
                  <a:pt x="20" y="67"/>
                  <a:pt x="19" y="66"/>
                  <a:pt x="19" y="66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33"/>
                  <a:pt x="34" y="19"/>
                  <a:pt x="51" y="19"/>
                </a:cubicBezTo>
                <a:lnTo>
                  <a:pt x="66" y="19"/>
                </a:lnTo>
                <a:close/>
                <a:moveTo>
                  <a:pt x="108" y="19"/>
                </a:moveTo>
                <a:cubicBezTo>
                  <a:pt x="126" y="19"/>
                  <a:pt x="140" y="33"/>
                  <a:pt x="140" y="51"/>
                </a:cubicBezTo>
                <a:cubicBezTo>
                  <a:pt x="140" y="66"/>
                  <a:pt x="140" y="66"/>
                  <a:pt x="140" y="66"/>
                </a:cubicBezTo>
                <a:cubicBezTo>
                  <a:pt x="139" y="66"/>
                  <a:pt x="139" y="67"/>
                  <a:pt x="139" y="67"/>
                </a:cubicBezTo>
                <a:cubicBezTo>
                  <a:pt x="134" y="44"/>
                  <a:pt x="116" y="25"/>
                  <a:pt x="92" y="20"/>
                </a:cubicBezTo>
                <a:cubicBezTo>
                  <a:pt x="92" y="19"/>
                  <a:pt x="93" y="19"/>
                  <a:pt x="93" y="19"/>
                </a:cubicBezTo>
                <a:lnTo>
                  <a:pt x="108" y="19"/>
                </a:lnTo>
                <a:close/>
                <a:moveTo>
                  <a:pt x="145" y="74"/>
                </a:moveTo>
                <a:cubicBezTo>
                  <a:pt x="147" y="74"/>
                  <a:pt x="150" y="76"/>
                  <a:pt x="150" y="79"/>
                </a:cubicBezTo>
                <a:cubicBezTo>
                  <a:pt x="150" y="82"/>
                  <a:pt x="147" y="84"/>
                  <a:pt x="145" y="84"/>
                </a:cubicBezTo>
                <a:cubicBezTo>
                  <a:pt x="142" y="84"/>
                  <a:pt x="140" y="82"/>
                  <a:pt x="140" y="79"/>
                </a:cubicBezTo>
                <a:cubicBezTo>
                  <a:pt x="140" y="76"/>
                  <a:pt x="142" y="74"/>
                  <a:pt x="145" y="74"/>
                </a:cubicBezTo>
                <a:close/>
                <a:moveTo>
                  <a:pt x="14" y="74"/>
                </a:moveTo>
                <a:cubicBezTo>
                  <a:pt x="17" y="74"/>
                  <a:pt x="19" y="77"/>
                  <a:pt x="19" y="80"/>
                </a:cubicBezTo>
                <a:cubicBezTo>
                  <a:pt x="19" y="82"/>
                  <a:pt x="17" y="84"/>
                  <a:pt x="14" y="84"/>
                </a:cubicBezTo>
                <a:cubicBezTo>
                  <a:pt x="12" y="84"/>
                  <a:pt x="10" y="82"/>
                  <a:pt x="10" y="80"/>
                </a:cubicBezTo>
                <a:cubicBezTo>
                  <a:pt x="10" y="77"/>
                  <a:pt x="12" y="74"/>
                  <a:pt x="14" y="74"/>
                </a:cubicBezTo>
                <a:close/>
                <a:moveTo>
                  <a:pt x="80" y="56"/>
                </a:moveTo>
                <a:cubicBezTo>
                  <a:pt x="93" y="56"/>
                  <a:pt x="103" y="66"/>
                  <a:pt x="103" y="79"/>
                </a:cubicBezTo>
                <a:cubicBezTo>
                  <a:pt x="103" y="92"/>
                  <a:pt x="93" y="102"/>
                  <a:pt x="80" y="102"/>
                </a:cubicBezTo>
                <a:cubicBezTo>
                  <a:pt x="67" y="102"/>
                  <a:pt x="56" y="92"/>
                  <a:pt x="57" y="78"/>
                </a:cubicBezTo>
                <a:cubicBezTo>
                  <a:pt x="57" y="65"/>
                  <a:pt x="67" y="56"/>
                  <a:pt x="80" y="56"/>
                </a:cubicBezTo>
                <a:close/>
                <a:moveTo>
                  <a:pt x="40" y="46"/>
                </a:moveTo>
                <a:cubicBezTo>
                  <a:pt x="53" y="59"/>
                  <a:pt x="53" y="59"/>
                  <a:pt x="53" y="59"/>
                </a:cubicBezTo>
                <a:cubicBezTo>
                  <a:pt x="49" y="65"/>
                  <a:pt x="47" y="72"/>
                  <a:pt x="47" y="79"/>
                </a:cubicBezTo>
                <a:cubicBezTo>
                  <a:pt x="47" y="86"/>
                  <a:pt x="49" y="93"/>
                  <a:pt x="53" y="98"/>
                </a:cubicBezTo>
                <a:cubicBezTo>
                  <a:pt x="40" y="112"/>
                  <a:pt x="40" y="112"/>
                  <a:pt x="40" y="112"/>
                </a:cubicBezTo>
                <a:cubicBezTo>
                  <a:pt x="32" y="103"/>
                  <a:pt x="28" y="92"/>
                  <a:pt x="28" y="79"/>
                </a:cubicBezTo>
                <a:cubicBezTo>
                  <a:pt x="28" y="67"/>
                  <a:pt x="32" y="55"/>
                  <a:pt x="40" y="46"/>
                </a:cubicBezTo>
                <a:close/>
                <a:moveTo>
                  <a:pt x="120" y="46"/>
                </a:moveTo>
                <a:cubicBezTo>
                  <a:pt x="127" y="55"/>
                  <a:pt x="131" y="66"/>
                  <a:pt x="131" y="78"/>
                </a:cubicBezTo>
                <a:cubicBezTo>
                  <a:pt x="131" y="92"/>
                  <a:pt x="126" y="103"/>
                  <a:pt x="119" y="112"/>
                </a:cubicBezTo>
                <a:cubicBezTo>
                  <a:pt x="106" y="99"/>
                  <a:pt x="106" y="99"/>
                  <a:pt x="106" y="99"/>
                </a:cubicBezTo>
                <a:cubicBezTo>
                  <a:pt x="111" y="93"/>
                  <a:pt x="113" y="86"/>
                  <a:pt x="113" y="79"/>
                </a:cubicBezTo>
                <a:cubicBezTo>
                  <a:pt x="113" y="76"/>
                  <a:pt x="112" y="74"/>
                  <a:pt x="111" y="71"/>
                </a:cubicBezTo>
                <a:cubicBezTo>
                  <a:pt x="111" y="67"/>
                  <a:pt x="109" y="63"/>
                  <a:pt x="106" y="59"/>
                </a:cubicBezTo>
                <a:cubicBezTo>
                  <a:pt x="120" y="46"/>
                  <a:pt x="120" y="46"/>
                  <a:pt x="120" y="46"/>
                </a:cubicBezTo>
                <a:cubicBezTo>
                  <a:pt x="120" y="46"/>
                  <a:pt x="120" y="46"/>
                  <a:pt x="120" y="46"/>
                </a:cubicBezTo>
                <a:close/>
                <a:moveTo>
                  <a:pt x="100" y="105"/>
                </a:moveTo>
                <a:cubicBezTo>
                  <a:pt x="113" y="118"/>
                  <a:pt x="113" y="118"/>
                  <a:pt x="113" y="118"/>
                </a:cubicBezTo>
                <a:cubicBezTo>
                  <a:pt x="103" y="126"/>
                  <a:pt x="92" y="130"/>
                  <a:pt x="80" y="130"/>
                </a:cubicBezTo>
                <a:cubicBezTo>
                  <a:pt x="68" y="130"/>
                  <a:pt x="56" y="126"/>
                  <a:pt x="47" y="119"/>
                </a:cubicBezTo>
                <a:cubicBezTo>
                  <a:pt x="60" y="105"/>
                  <a:pt x="60" y="105"/>
                  <a:pt x="60" y="105"/>
                </a:cubicBezTo>
                <a:cubicBezTo>
                  <a:pt x="66" y="110"/>
                  <a:pt x="73" y="112"/>
                  <a:pt x="80" y="112"/>
                </a:cubicBezTo>
                <a:cubicBezTo>
                  <a:pt x="87" y="112"/>
                  <a:pt x="94" y="110"/>
                  <a:pt x="100" y="105"/>
                </a:cubicBezTo>
                <a:close/>
                <a:moveTo>
                  <a:pt x="20" y="92"/>
                </a:moveTo>
                <a:cubicBezTo>
                  <a:pt x="25" y="115"/>
                  <a:pt x="44" y="134"/>
                  <a:pt x="67" y="138"/>
                </a:cubicBezTo>
                <a:cubicBezTo>
                  <a:pt x="67" y="139"/>
                  <a:pt x="66" y="140"/>
                  <a:pt x="66" y="140"/>
                </a:cubicBezTo>
                <a:cubicBezTo>
                  <a:pt x="52" y="140"/>
                  <a:pt x="52" y="140"/>
                  <a:pt x="52" y="140"/>
                </a:cubicBezTo>
                <a:cubicBezTo>
                  <a:pt x="34" y="140"/>
                  <a:pt x="19" y="125"/>
                  <a:pt x="19" y="107"/>
                </a:cubicBezTo>
                <a:cubicBezTo>
                  <a:pt x="19" y="92"/>
                  <a:pt x="19" y="92"/>
                  <a:pt x="19" y="92"/>
                </a:cubicBezTo>
                <a:cubicBezTo>
                  <a:pt x="20" y="92"/>
                  <a:pt x="20" y="92"/>
                  <a:pt x="20" y="92"/>
                </a:cubicBezTo>
                <a:close/>
                <a:moveTo>
                  <a:pt x="139" y="92"/>
                </a:moveTo>
                <a:cubicBezTo>
                  <a:pt x="139" y="92"/>
                  <a:pt x="140" y="92"/>
                  <a:pt x="140" y="92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25"/>
                  <a:pt x="126" y="140"/>
                  <a:pt x="108" y="140"/>
                </a:cubicBezTo>
                <a:cubicBezTo>
                  <a:pt x="93" y="140"/>
                  <a:pt x="93" y="140"/>
                  <a:pt x="93" y="140"/>
                </a:cubicBezTo>
                <a:cubicBezTo>
                  <a:pt x="93" y="140"/>
                  <a:pt x="92" y="139"/>
                  <a:pt x="92" y="138"/>
                </a:cubicBezTo>
                <a:cubicBezTo>
                  <a:pt x="116" y="134"/>
                  <a:pt x="134" y="115"/>
                  <a:pt x="139" y="92"/>
                </a:cubicBezTo>
                <a:close/>
                <a:moveTo>
                  <a:pt x="80" y="140"/>
                </a:moveTo>
                <a:cubicBezTo>
                  <a:pt x="83" y="140"/>
                  <a:pt x="85" y="142"/>
                  <a:pt x="85" y="144"/>
                </a:cubicBezTo>
                <a:cubicBezTo>
                  <a:pt x="84" y="147"/>
                  <a:pt x="82" y="149"/>
                  <a:pt x="80" y="149"/>
                </a:cubicBezTo>
                <a:cubicBezTo>
                  <a:pt x="77" y="149"/>
                  <a:pt x="75" y="147"/>
                  <a:pt x="75" y="144"/>
                </a:cubicBezTo>
                <a:cubicBezTo>
                  <a:pt x="75" y="142"/>
                  <a:pt x="77" y="140"/>
                  <a:pt x="80" y="140"/>
                </a:cubicBezTo>
                <a:close/>
                <a:moveTo>
                  <a:pt x="80" y="0"/>
                </a:moveTo>
                <a:cubicBezTo>
                  <a:pt x="74" y="0"/>
                  <a:pt x="69" y="4"/>
                  <a:pt x="66" y="10"/>
                </a:cubicBezTo>
                <a:cubicBezTo>
                  <a:pt x="52" y="10"/>
                  <a:pt x="52" y="10"/>
                  <a:pt x="52" y="10"/>
                </a:cubicBezTo>
                <a:cubicBezTo>
                  <a:pt x="29" y="10"/>
                  <a:pt x="10" y="28"/>
                  <a:pt x="10" y="52"/>
                </a:cubicBezTo>
                <a:cubicBezTo>
                  <a:pt x="10" y="66"/>
                  <a:pt x="10" y="66"/>
                  <a:pt x="10" y="66"/>
                </a:cubicBezTo>
                <a:cubicBezTo>
                  <a:pt x="5" y="68"/>
                  <a:pt x="0" y="73"/>
                  <a:pt x="0" y="80"/>
                </a:cubicBezTo>
                <a:cubicBezTo>
                  <a:pt x="0" y="86"/>
                  <a:pt x="5" y="91"/>
                  <a:pt x="10" y="93"/>
                </a:cubicBezTo>
                <a:cubicBezTo>
                  <a:pt x="10" y="107"/>
                  <a:pt x="10" y="107"/>
                  <a:pt x="10" y="107"/>
                </a:cubicBezTo>
                <a:cubicBezTo>
                  <a:pt x="10" y="130"/>
                  <a:pt x="29" y="150"/>
                  <a:pt x="52" y="150"/>
                </a:cubicBezTo>
                <a:cubicBezTo>
                  <a:pt x="67" y="150"/>
                  <a:pt x="67" y="150"/>
                  <a:pt x="67" y="150"/>
                </a:cubicBezTo>
                <a:cubicBezTo>
                  <a:pt x="69" y="155"/>
                  <a:pt x="74" y="159"/>
                  <a:pt x="81" y="159"/>
                </a:cubicBezTo>
                <a:cubicBezTo>
                  <a:pt x="87" y="159"/>
                  <a:pt x="92" y="154"/>
                  <a:pt x="94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32" y="149"/>
                  <a:pt x="151" y="130"/>
                  <a:pt x="151" y="107"/>
                </a:cubicBezTo>
                <a:cubicBezTo>
                  <a:pt x="151" y="92"/>
                  <a:pt x="151" y="92"/>
                  <a:pt x="151" y="92"/>
                </a:cubicBezTo>
                <a:cubicBezTo>
                  <a:pt x="153" y="92"/>
                  <a:pt x="154" y="91"/>
                  <a:pt x="156" y="89"/>
                </a:cubicBezTo>
                <a:cubicBezTo>
                  <a:pt x="159" y="86"/>
                  <a:pt x="160" y="83"/>
                  <a:pt x="160" y="79"/>
                </a:cubicBezTo>
                <a:cubicBezTo>
                  <a:pt x="160" y="75"/>
                  <a:pt x="159" y="71"/>
                  <a:pt x="156" y="69"/>
                </a:cubicBezTo>
                <a:cubicBezTo>
                  <a:pt x="153" y="68"/>
                  <a:pt x="151" y="67"/>
                  <a:pt x="150" y="66"/>
                </a:cubicBezTo>
                <a:cubicBezTo>
                  <a:pt x="150" y="52"/>
                  <a:pt x="150" y="52"/>
                  <a:pt x="150" y="52"/>
                </a:cubicBezTo>
                <a:cubicBezTo>
                  <a:pt x="150" y="28"/>
                  <a:pt x="131" y="10"/>
                  <a:pt x="108" y="10"/>
                </a:cubicBezTo>
                <a:cubicBezTo>
                  <a:pt x="93" y="10"/>
                  <a:pt x="93" y="10"/>
                  <a:pt x="93" y="10"/>
                </a:cubicBezTo>
                <a:cubicBezTo>
                  <a:pt x="92" y="4"/>
                  <a:pt x="86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6" name="Freeform 15">
            <a:extLst>
              <a:ext uri="{FF2B5EF4-FFF2-40B4-BE49-F238E27FC236}">
                <a16:creationId xmlns:a16="http://schemas.microsoft.com/office/drawing/2014/main" id="{EA2702D7-8017-DB70-4E8C-76FEF1EFA683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3573463"/>
            <a:ext cx="252413" cy="254000"/>
          </a:xfrm>
          <a:custGeom>
            <a:avLst/>
            <a:gdLst>
              <a:gd name="T0" fmla="*/ 33 w 159"/>
              <a:gd name="T1" fmla="*/ 104 h 160"/>
              <a:gd name="T2" fmla="*/ 28 w 159"/>
              <a:gd name="T3" fmla="*/ 62 h 160"/>
              <a:gd name="T4" fmla="*/ 42 w 159"/>
              <a:gd name="T5" fmla="*/ 57 h 160"/>
              <a:gd name="T6" fmla="*/ 56 w 159"/>
              <a:gd name="T7" fmla="*/ 14 h 160"/>
              <a:gd name="T8" fmla="*/ 33 w 159"/>
              <a:gd name="T9" fmla="*/ 0 h 160"/>
              <a:gd name="T10" fmla="*/ 0 w 159"/>
              <a:gd name="T11" fmla="*/ 127 h 160"/>
              <a:gd name="T12" fmla="*/ 42 w 159"/>
              <a:gd name="T13" fmla="*/ 160 h 160"/>
              <a:gd name="T14" fmla="*/ 56 w 159"/>
              <a:gd name="T15" fmla="*/ 118 h 160"/>
              <a:gd name="T16" fmla="*/ 37 w 159"/>
              <a:gd name="T17" fmla="*/ 10 h 160"/>
              <a:gd name="T18" fmla="*/ 47 w 159"/>
              <a:gd name="T19" fmla="*/ 14 h 160"/>
              <a:gd name="T20" fmla="*/ 42 w 159"/>
              <a:gd name="T21" fmla="*/ 48 h 160"/>
              <a:gd name="T22" fmla="*/ 37 w 159"/>
              <a:gd name="T23" fmla="*/ 10 h 160"/>
              <a:gd name="T24" fmla="*/ 10 w 159"/>
              <a:gd name="T25" fmla="*/ 128 h 160"/>
              <a:gd name="T26" fmla="*/ 28 w 159"/>
              <a:gd name="T27" fmla="*/ 11 h 160"/>
              <a:gd name="T28" fmla="*/ 19 w 159"/>
              <a:gd name="T29" fmla="*/ 62 h 160"/>
              <a:gd name="T30" fmla="*/ 28 w 159"/>
              <a:gd name="T31" fmla="*/ 113 h 160"/>
              <a:gd name="T32" fmla="*/ 47 w 159"/>
              <a:gd name="T33" fmla="*/ 146 h 160"/>
              <a:gd name="T34" fmla="*/ 37 w 159"/>
              <a:gd name="T35" fmla="*/ 151 h 160"/>
              <a:gd name="T36" fmla="*/ 42 w 159"/>
              <a:gd name="T37" fmla="*/ 114 h 160"/>
              <a:gd name="T38" fmla="*/ 47 w 159"/>
              <a:gd name="T39" fmla="*/ 118 h 160"/>
              <a:gd name="T40" fmla="*/ 127 w 159"/>
              <a:gd name="T41" fmla="*/ 0 h 160"/>
              <a:gd name="T42" fmla="*/ 104 w 159"/>
              <a:gd name="T43" fmla="*/ 14 h 160"/>
              <a:gd name="T44" fmla="*/ 118 w 159"/>
              <a:gd name="T45" fmla="*/ 57 h 160"/>
              <a:gd name="T46" fmla="*/ 132 w 159"/>
              <a:gd name="T47" fmla="*/ 62 h 160"/>
              <a:gd name="T48" fmla="*/ 127 w 159"/>
              <a:gd name="T49" fmla="*/ 104 h 160"/>
              <a:gd name="T50" fmla="*/ 104 w 159"/>
              <a:gd name="T51" fmla="*/ 118 h 160"/>
              <a:gd name="T52" fmla="*/ 118 w 159"/>
              <a:gd name="T53" fmla="*/ 160 h 160"/>
              <a:gd name="T54" fmla="*/ 159 w 159"/>
              <a:gd name="T55" fmla="*/ 127 h 160"/>
              <a:gd name="T56" fmla="*/ 127 w 159"/>
              <a:gd name="T57" fmla="*/ 0 h 160"/>
              <a:gd name="T58" fmla="*/ 118 w 159"/>
              <a:gd name="T59" fmla="*/ 47 h 160"/>
              <a:gd name="T60" fmla="*/ 113 w 159"/>
              <a:gd name="T61" fmla="*/ 43 h 160"/>
              <a:gd name="T62" fmla="*/ 118 w 159"/>
              <a:gd name="T63" fmla="*/ 10 h 160"/>
              <a:gd name="T64" fmla="*/ 123 w 159"/>
              <a:gd name="T65" fmla="*/ 47 h 160"/>
              <a:gd name="T66" fmla="*/ 118 w 159"/>
              <a:gd name="T67" fmla="*/ 150 h 160"/>
              <a:gd name="T68" fmla="*/ 113 w 159"/>
              <a:gd name="T69" fmla="*/ 118 h 160"/>
              <a:gd name="T70" fmla="*/ 123 w 159"/>
              <a:gd name="T71" fmla="*/ 113 h 160"/>
              <a:gd name="T72" fmla="*/ 150 w 159"/>
              <a:gd name="T73" fmla="*/ 127 h 160"/>
              <a:gd name="T74" fmla="*/ 131 w 159"/>
              <a:gd name="T75" fmla="*/ 113 h 160"/>
              <a:gd name="T76" fmla="*/ 140 w 159"/>
              <a:gd name="T77" fmla="*/ 62 h 160"/>
              <a:gd name="T78" fmla="*/ 131 w 159"/>
              <a:gd name="T79" fmla="*/ 11 h 160"/>
              <a:gd name="T80" fmla="*/ 150 w 159"/>
              <a:gd name="T81" fmla="*/ 127 h 160"/>
              <a:gd name="T82" fmla="*/ 101 w 159"/>
              <a:gd name="T83" fmla="*/ 58 h 160"/>
              <a:gd name="T84" fmla="*/ 96 w 159"/>
              <a:gd name="T85" fmla="*/ 57 h 160"/>
              <a:gd name="T86" fmla="*/ 94 w 159"/>
              <a:gd name="T87" fmla="*/ 66 h 160"/>
              <a:gd name="T88" fmla="*/ 65 w 159"/>
              <a:gd name="T89" fmla="*/ 62 h 160"/>
              <a:gd name="T90" fmla="*/ 60 w 159"/>
              <a:gd name="T91" fmla="*/ 57 h 160"/>
              <a:gd name="T92" fmla="*/ 39 w 159"/>
              <a:gd name="T93" fmla="*/ 77 h 160"/>
              <a:gd name="T94" fmla="*/ 58 w 159"/>
              <a:gd name="T95" fmla="*/ 102 h 160"/>
              <a:gd name="T96" fmla="*/ 62 w 159"/>
              <a:gd name="T97" fmla="*/ 103 h 160"/>
              <a:gd name="T98" fmla="*/ 65 w 159"/>
              <a:gd name="T99" fmla="*/ 94 h 160"/>
              <a:gd name="T100" fmla="*/ 94 w 159"/>
              <a:gd name="T101" fmla="*/ 99 h 160"/>
              <a:gd name="T102" fmla="*/ 98 w 159"/>
              <a:gd name="T103" fmla="*/ 104 h 160"/>
              <a:gd name="T104" fmla="*/ 120 w 159"/>
              <a:gd name="T105" fmla="*/ 84 h 160"/>
              <a:gd name="T106" fmla="*/ 103 w 159"/>
              <a:gd name="T107" fmla="*/ 88 h 160"/>
              <a:gd name="T108" fmla="*/ 61 w 159"/>
              <a:gd name="T109" fmla="*/ 85 h 160"/>
              <a:gd name="T110" fmla="*/ 49 w 159"/>
              <a:gd name="T111" fmla="*/ 80 h 160"/>
              <a:gd name="T112" fmla="*/ 61 w 159"/>
              <a:gd name="T113" fmla="*/ 75 h 160"/>
              <a:gd name="T114" fmla="*/ 103 w 159"/>
              <a:gd name="T115" fmla="*/ 72 h 160"/>
              <a:gd name="T116" fmla="*/ 103 w 159"/>
              <a:gd name="T117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9" h="160">
                <a:moveTo>
                  <a:pt x="42" y="104"/>
                </a:moveTo>
                <a:cubicBezTo>
                  <a:pt x="33" y="104"/>
                  <a:pt x="33" y="104"/>
                  <a:pt x="33" y="104"/>
                </a:cubicBezTo>
                <a:cubicBezTo>
                  <a:pt x="30" y="104"/>
                  <a:pt x="28" y="102"/>
                  <a:pt x="28" y="99"/>
                </a:cubicBezTo>
                <a:cubicBezTo>
                  <a:pt x="28" y="62"/>
                  <a:pt x="28" y="62"/>
                  <a:pt x="28" y="62"/>
                </a:cubicBezTo>
                <a:cubicBezTo>
                  <a:pt x="28" y="59"/>
                  <a:pt x="30" y="57"/>
                  <a:pt x="33" y="57"/>
                </a:cubicBezTo>
                <a:cubicBezTo>
                  <a:pt x="42" y="57"/>
                  <a:pt x="42" y="57"/>
                  <a:pt x="42" y="57"/>
                </a:cubicBezTo>
                <a:cubicBezTo>
                  <a:pt x="49" y="57"/>
                  <a:pt x="56" y="51"/>
                  <a:pt x="56" y="43"/>
                </a:cubicBezTo>
                <a:cubicBezTo>
                  <a:pt x="56" y="14"/>
                  <a:pt x="56" y="14"/>
                  <a:pt x="56" y="14"/>
                </a:cubicBezTo>
                <a:cubicBezTo>
                  <a:pt x="56" y="7"/>
                  <a:pt x="49" y="0"/>
                  <a:pt x="42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45"/>
                  <a:pt x="15" y="160"/>
                  <a:pt x="33" y="160"/>
                </a:cubicBezTo>
                <a:cubicBezTo>
                  <a:pt x="42" y="160"/>
                  <a:pt x="42" y="160"/>
                  <a:pt x="42" y="160"/>
                </a:cubicBezTo>
                <a:cubicBezTo>
                  <a:pt x="49" y="160"/>
                  <a:pt x="56" y="154"/>
                  <a:pt x="56" y="146"/>
                </a:cubicBezTo>
                <a:cubicBezTo>
                  <a:pt x="56" y="118"/>
                  <a:pt x="56" y="118"/>
                  <a:pt x="56" y="118"/>
                </a:cubicBezTo>
                <a:cubicBezTo>
                  <a:pt x="56" y="111"/>
                  <a:pt x="49" y="104"/>
                  <a:pt x="42" y="104"/>
                </a:cubicBezTo>
                <a:close/>
                <a:moveTo>
                  <a:pt x="37" y="10"/>
                </a:moveTo>
                <a:cubicBezTo>
                  <a:pt x="42" y="10"/>
                  <a:pt x="42" y="10"/>
                  <a:pt x="42" y="10"/>
                </a:cubicBezTo>
                <a:cubicBezTo>
                  <a:pt x="45" y="10"/>
                  <a:pt x="47" y="12"/>
                  <a:pt x="47" y="14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5"/>
                  <a:pt x="45" y="48"/>
                  <a:pt x="42" y="48"/>
                </a:cubicBezTo>
                <a:cubicBezTo>
                  <a:pt x="37" y="48"/>
                  <a:pt x="37" y="48"/>
                  <a:pt x="37" y="48"/>
                </a:cubicBezTo>
                <a:lnTo>
                  <a:pt x="37" y="10"/>
                </a:lnTo>
                <a:close/>
                <a:moveTo>
                  <a:pt x="28" y="151"/>
                </a:moveTo>
                <a:cubicBezTo>
                  <a:pt x="18" y="149"/>
                  <a:pt x="10" y="139"/>
                  <a:pt x="10" y="128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23"/>
                  <a:pt x="18" y="13"/>
                  <a:pt x="28" y="11"/>
                </a:cubicBezTo>
                <a:cubicBezTo>
                  <a:pt x="28" y="49"/>
                  <a:pt x="28" y="49"/>
                  <a:pt x="28" y="49"/>
                </a:cubicBezTo>
                <a:cubicBezTo>
                  <a:pt x="23" y="51"/>
                  <a:pt x="19" y="56"/>
                  <a:pt x="19" y="62"/>
                </a:cubicBezTo>
                <a:cubicBezTo>
                  <a:pt x="19" y="100"/>
                  <a:pt x="19" y="100"/>
                  <a:pt x="19" y="100"/>
                </a:cubicBezTo>
                <a:cubicBezTo>
                  <a:pt x="19" y="106"/>
                  <a:pt x="23" y="111"/>
                  <a:pt x="28" y="113"/>
                </a:cubicBezTo>
                <a:lnTo>
                  <a:pt x="28" y="151"/>
                </a:lnTo>
                <a:close/>
                <a:moveTo>
                  <a:pt x="47" y="146"/>
                </a:moveTo>
                <a:cubicBezTo>
                  <a:pt x="47" y="149"/>
                  <a:pt x="45" y="151"/>
                  <a:pt x="42" y="151"/>
                </a:cubicBezTo>
                <a:cubicBezTo>
                  <a:pt x="37" y="151"/>
                  <a:pt x="37" y="151"/>
                  <a:pt x="37" y="151"/>
                </a:cubicBezTo>
                <a:cubicBezTo>
                  <a:pt x="37" y="114"/>
                  <a:pt x="37" y="114"/>
                  <a:pt x="37" y="114"/>
                </a:cubicBezTo>
                <a:cubicBezTo>
                  <a:pt x="42" y="114"/>
                  <a:pt x="42" y="114"/>
                  <a:pt x="42" y="114"/>
                </a:cubicBezTo>
                <a:cubicBezTo>
                  <a:pt x="42" y="114"/>
                  <a:pt x="42" y="114"/>
                  <a:pt x="43" y="114"/>
                </a:cubicBezTo>
                <a:cubicBezTo>
                  <a:pt x="45" y="114"/>
                  <a:pt x="47" y="116"/>
                  <a:pt x="47" y="118"/>
                </a:cubicBezTo>
                <a:lnTo>
                  <a:pt x="47" y="146"/>
                </a:lnTo>
                <a:close/>
                <a:moveTo>
                  <a:pt x="127" y="0"/>
                </a:moveTo>
                <a:cubicBezTo>
                  <a:pt x="118" y="0"/>
                  <a:pt x="118" y="0"/>
                  <a:pt x="118" y="0"/>
                </a:cubicBezTo>
                <a:cubicBezTo>
                  <a:pt x="110" y="0"/>
                  <a:pt x="104" y="7"/>
                  <a:pt x="104" y="14"/>
                </a:cubicBezTo>
                <a:cubicBezTo>
                  <a:pt x="104" y="43"/>
                  <a:pt x="104" y="43"/>
                  <a:pt x="104" y="43"/>
                </a:cubicBezTo>
                <a:cubicBezTo>
                  <a:pt x="104" y="50"/>
                  <a:pt x="110" y="57"/>
                  <a:pt x="118" y="57"/>
                </a:cubicBezTo>
                <a:cubicBezTo>
                  <a:pt x="127" y="57"/>
                  <a:pt x="127" y="57"/>
                  <a:pt x="127" y="57"/>
                </a:cubicBezTo>
                <a:cubicBezTo>
                  <a:pt x="129" y="57"/>
                  <a:pt x="132" y="59"/>
                  <a:pt x="132" y="62"/>
                </a:cubicBezTo>
                <a:cubicBezTo>
                  <a:pt x="132" y="99"/>
                  <a:pt x="132" y="99"/>
                  <a:pt x="132" y="99"/>
                </a:cubicBezTo>
                <a:cubicBezTo>
                  <a:pt x="132" y="102"/>
                  <a:pt x="129" y="104"/>
                  <a:pt x="127" y="104"/>
                </a:cubicBezTo>
                <a:cubicBezTo>
                  <a:pt x="118" y="104"/>
                  <a:pt x="118" y="104"/>
                  <a:pt x="118" y="104"/>
                </a:cubicBezTo>
                <a:cubicBezTo>
                  <a:pt x="110" y="104"/>
                  <a:pt x="104" y="111"/>
                  <a:pt x="104" y="118"/>
                </a:cubicBezTo>
                <a:cubicBezTo>
                  <a:pt x="104" y="146"/>
                  <a:pt x="104" y="146"/>
                  <a:pt x="104" y="146"/>
                </a:cubicBezTo>
                <a:cubicBezTo>
                  <a:pt x="104" y="154"/>
                  <a:pt x="110" y="160"/>
                  <a:pt x="118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45" y="160"/>
                  <a:pt x="159" y="145"/>
                  <a:pt x="159" y="127"/>
                </a:cubicBezTo>
                <a:cubicBezTo>
                  <a:pt x="159" y="34"/>
                  <a:pt x="159" y="34"/>
                  <a:pt x="159" y="34"/>
                </a:cubicBezTo>
                <a:cubicBezTo>
                  <a:pt x="159" y="15"/>
                  <a:pt x="144" y="0"/>
                  <a:pt x="127" y="0"/>
                </a:cubicBezTo>
                <a:close/>
                <a:moveTo>
                  <a:pt x="123" y="47"/>
                </a:moveTo>
                <a:cubicBezTo>
                  <a:pt x="118" y="47"/>
                  <a:pt x="118" y="47"/>
                  <a:pt x="118" y="47"/>
                </a:cubicBezTo>
                <a:cubicBezTo>
                  <a:pt x="118" y="47"/>
                  <a:pt x="117" y="47"/>
                  <a:pt x="117" y="47"/>
                </a:cubicBezTo>
                <a:cubicBezTo>
                  <a:pt x="115" y="47"/>
                  <a:pt x="113" y="45"/>
                  <a:pt x="113" y="43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3" y="12"/>
                  <a:pt x="115" y="10"/>
                  <a:pt x="118" y="10"/>
                </a:cubicBezTo>
                <a:cubicBezTo>
                  <a:pt x="123" y="10"/>
                  <a:pt x="123" y="10"/>
                  <a:pt x="123" y="10"/>
                </a:cubicBezTo>
                <a:lnTo>
                  <a:pt x="123" y="47"/>
                </a:lnTo>
                <a:close/>
                <a:moveTo>
                  <a:pt x="123" y="150"/>
                </a:moveTo>
                <a:cubicBezTo>
                  <a:pt x="118" y="150"/>
                  <a:pt x="118" y="150"/>
                  <a:pt x="118" y="150"/>
                </a:cubicBezTo>
                <a:cubicBezTo>
                  <a:pt x="115" y="150"/>
                  <a:pt x="113" y="148"/>
                  <a:pt x="113" y="146"/>
                </a:cubicBezTo>
                <a:cubicBezTo>
                  <a:pt x="113" y="118"/>
                  <a:pt x="113" y="118"/>
                  <a:pt x="113" y="118"/>
                </a:cubicBezTo>
                <a:cubicBezTo>
                  <a:pt x="113" y="115"/>
                  <a:pt x="115" y="113"/>
                  <a:pt x="118" y="113"/>
                </a:cubicBezTo>
                <a:cubicBezTo>
                  <a:pt x="123" y="113"/>
                  <a:pt x="123" y="113"/>
                  <a:pt x="123" y="113"/>
                </a:cubicBezTo>
                <a:lnTo>
                  <a:pt x="123" y="150"/>
                </a:lnTo>
                <a:close/>
                <a:moveTo>
                  <a:pt x="150" y="127"/>
                </a:moveTo>
                <a:cubicBezTo>
                  <a:pt x="150" y="138"/>
                  <a:pt x="142" y="148"/>
                  <a:pt x="131" y="150"/>
                </a:cubicBezTo>
                <a:cubicBezTo>
                  <a:pt x="131" y="113"/>
                  <a:pt x="131" y="113"/>
                  <a:pt x="131" y="113"/>
                </a:cubicBezTo>
                <a:cubicBezTo>
                  <a:pt x="137" y="111"/>
                  <a:pt x="140" y="106"/>
                  <a:pt x="140" y="99"/>
                </a:cubicBezTo>
                <a:cubicBezTo>
                  <a:pt x="140" y="62"/>
                  <a:pt x="140" y="62"/>
                  <a:pt x="140" y="62"/>
                </a:cubicBezTo>
                <a:cubicBezTo>
                  <a:pt x="140" y="56"/>
                  <a:pt x="137" y="50"/>
                  <a:pt x="131" y="48"/>
                </a:cubicBezTo>
                <a:cubicBezTo>
                  <a:pt x="131" y="11"/>
                  <a:pt x="131" y="11"/>
                  <a:pt x="131" y="11"/>
                </a:cubicBezTo>
                <a:cubicBezTo>
                  <a:pt x="142" y="13"/>
                  <a:pt x="150" y="23"/>
                  <a:pt x="150" y="34"/>
                </a:cubicBezTo>
                <a:lnTo>
                  <a:pt x="150" y="127"/>
                </a:lnTo>
                <a:close/>
                <a:moveTo>
                  <a:pt x="120" y="77"/>
                </a:moveTo>
                <a:cubicBezTo>
                  <a:pt x="101" y="58"/>
                  <a:pt x="101" y="58"/>
                  <a:pt x="101" y="58"/>
                </a:cubicBezTo>
                <a:cubicBezTo>
                  <a:pt x="100" y="57"/>
                  <a:pt x="99" y="57"/>
                  <a:pt x="98" y="57"/>
                </a:cubicBezTo>
                <a:cubicBezTo>
                  <a:pt x="97" y="57"/>
                  <a:pt x="97" y="57"/>
                  <a:pt x="96" y="57"/>
                </a:cubicBezTo>
                <a:cubicBezTo>
                  <a:pt x="94" y="58"/>
                  <a:pt x="94" y="60"/>
                  <a:pt x="94" y="62"/>
                </a:cubicBezTo>
                <a:cubicBezTo>
                  <a:pt x="94" y="66"/>
                  <a:pt x="94" y="66"/>
                  <a:pt x="94" y="66"/>
                </a:cubicBezTo>
                <a:cubicBezTo>
                  <a:pt x="65" y="66"/>
                  <a:pt x="65" y="66"/>
                  <a:pt x="65" y="66"/>
                </a:cubicBezTo>
                <a:cubicBezTo>
                  <a:pt x="65" y="62"/>
                  <a:pt x="65" y="62"/>
                  <a:pt x="65" y="62"/>
                </a:cubicBezTo>
                <a:cubicBezTo>
                  <a:pt x="65" y="59"/>
                  <a:pt x="64" y="58"/>
                  <a:pt x="62" y="57"/>
                </a:cubicBezTo>
                <a:cubicBezTo>
                  <a:pt x="62" y="57"/>
                  <a:pt x="61" y="57"/>
                  <a:pt x="60" y="57"/>
                </a:cubicBezTo>
                <a:cubicBezTo>
                  <a:pt x="59" y="57"/>
                  <a:pt x="58" y="57"/>
                  <a:pt x="58" y="58"/>
                </a:cubicBezTo>
                <a:cubicBezTo>
                  <a:pt x="39" y="77"/>
                  <a:pt x="39" y="77"/>
                  <a:pt x="39" y="77"/>
                </a:cubicBezTo>
                <a:cubicBezTo>
                  <a:pt x="37" y="79"/>
                  <a:pt x="37" y="81"/>
                  <a:pt x="39" y="84"/>
                </a:cubicBezTo>
                <a:cubicBezTo>
                  <a:pt x="58" y="102"/>
                  <a:pt x="58" y="102"/>
                  <a:pt x="58" y="102"/>
                </a:cubicBezTo>
                <a:cubicBezTo>
                  <a:pt x="58" y="103"/>
                  <a:pt x="59" y="104"/>
                  <a:pt x="60" y="104"/>
                </a:cubicBezTo>
                <a:cubicBezTo>
                  <a:pt x="61" y="104"/>
                  <a:pt x="62" y="104"/>
                  <a:pt x="62" y="103"/>
                </a:cubicBezTo>
                <a:cubicBezTo>
                  <a:pt x="64" y="103"/>
                  <a:pt x="65" y="101"/>
                  <a:pt x="65" y="99"/>
                </a:cubicBezTo>
                <a:cubicBezTo>
                  <a:pt x="65" y="94"/>
                  <a:pt x="65" y="94"/>
                  <a:pt x="65" y="94"/>
                </a:cubicBezTo>
                <a:cubicBezTo>
                  <a:pt x="94" y="94"/>
                  <a:pt x="94" y="94"/>
                  <a:pt x="94" y="94"/>
                </a:cubicBezTo>
                <a:cubicBezTo>
                  <a:pt x="94" y="99"/>
                  <a:pt x="94" y="99"/>
                  <a:pt x="94" y="99"/>
                </a:cubicBezTo>
                <a:cubicBezTo>
                  <a:pt x="94" y="101"/>
                  <a:pt x="94" y="103"/>
                  <a:pt x="96" y="103"/>
                </a:cubicBezTo>
                <a:cubicBezTo>
                  <a:pt x="97" y="104"/>
                  <a:pt x="98" y="104"/>
                  <a:pt x="98" y="104"/>
                </a:cubicBezTo>
                <a:cubicBezTo>
                  <a:pt x="99" y="104"/>
                  <a:pt x="100" y="103"/>
                  <a:pt x="101" y="102"/>
                </a:cubicBezTo>
                <a:cubicBezTo>
                  <a:pt x="120" y="84"/>
                  <a:pt x="120" y="84"/>
                  <a:pt x="120" y="84"/>
                </a:cubicBezTo>
                <a:cubicBezTo>
                  <a:pt x="121" y="82"/>
                  <a:pt x="121" y="79"/>
                  <a:pt x="120" y="77"/>
                </a:cubicBezTo>
                <a:close/>
                <a:moveTo>
                  <a:pt x="103" y="88"/>
                </a:moveTo>
                <a:cubicBezTo>
                  <a:pt x="103" y="86"/>
                  <a:pt x="101" y="85"/>
                  <a:pt x="99" y="85"/>
                </a:cubicBezTo>
                <a:cubicBezTo>
                  <a:pt x="61" y="85"/>
                  <a:pt x="61" y="85"/>
                  <a:pt x="61" y="85"/>
                </a:cubicBezTo>
                <a:cubicBezTo>
                  <a:pt x="58" y="85"/>
                  <a:pt x="57" y="86"/>
                  <a:pt x="56" y="88"/>
                </a:cubicBezTo>
                <a:cubicBezTo>
                  <a:pt x="49" y="80"/>
                  <a:pt x="49" y="80"/>
                  <a:pt x="49" y="80"/>
                </a:cubicBezTo>
                <a:cubicBezTo>
                  <a:pt x="56" y="72"/>
                  <a:pt x="56" y="72"/>
                  <a:pt x="56" y="72"/>
                </a:cubicBezTo>
                <a:cubicBezTo>
                  <a:pt x="57" y="74"/>
                  <a:pt x="58" y="75"/>
                  <a:pt x="61" y="75"/>
                </a:cubicBezTo>
                <a:cubicBezTo>
                  <a:pt x="99" y="75"/>
                  <a:pt x="99" y="75"/>
                  <a:pt x="99" y="75"/>
                </a:cubicBezTo>
                <a:cubicBezTo>
                  <a:pt x="101" y="75"/>
                  <a:pt x="103" y="74"/>
                  <a:pt x="103" y="72"/>
                </a:cubicBezTo>
                <a:cubicBezTo>
                  <a:pt x="111" y="80"/>
                  <a:pt x="111" y="80"/>
                  <a:pt x="111" y="80"/>
                </a:cubicBezTo>
                <a:lnTo>
                  <a:pt x="103" y="8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7" name="Freeform 16">
            <a:extLst>
              <a:ext uri="{FF2B5EF4-FFF2-40B4-BE49-F238E27FC236}">
                <a16:creationId xmlns:a16="http://schemas.microsoft.com/office/drawing/2014/main" id="{8ABFB956-D237-8002-9EFA-4CEEBB7D3196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4124325"/>
            <a:ext cx="254000" cy="254000"/>
          </a:xfrm>
          <a:custGeom>
            <a:avLst/>
            <a:gdLst>
              <a:gd name="T0" fmla="*/ 94 w 160"/>
              <a:gd name="T1" fmla="*/ 23 h 160"/>
              <a:gd name="T2" fmla="*/ 66 w 160"/>
              <a:gd name="T3" fmla="*/ 23 h 160"/>
              <a:gd name="T4" fmla="*/ 80 w 160"/>
              <a:gd name="T5" fmla="*/ 46 h 160"/>
              <a:gd name="T6" fmla="*/ 47 w 160"/>
              <a:gd name="T7" fmla="*/ 75 h 160"/>
              <a:gd name="T8" fmla="*/ 129 w 160"/>
              <a:gd name="T9" fmla="*/ 104 h 160"/>
              <a:gd name="T10" fmla="*/ 138 w 160"/>
              <a:gd name="T11" fmla="*/ 113 h 160"/>
              <a:gd name="T12" fmla="*/ 138 w 160"/>
              <a:gd name="T13" fmla="*/ 141 h 160"/>
              <a:gd name="T14" fmla="*/ 129 w 160"/>
              <a:gd name="T15" fmla="*/ 150 h 160"/>
              <a:gd name="T16" fmla="*/ 102 w 160"/>
              <a:gd name="T17" fmla="*/ 131 h 160"/>
              <a:gd name="T18" fmla="*/ 53 w 160"/>
              <a:gd name="T19" fmla="*/ 134 h 160"/>
              <a:gd name="T20" fmla="*/ 12 w 160"/>
              <a:gd name="T21" fmla="*/ 141 h 160"/>
              <a:gd name="T22" fmla="*/ 36 w 160"/>
              <a:gd name="T23" fmla="*/ 126 h 160"/>
              <a:gd name="T24" fmla="*/ 12 w 160"/>
              <a:gd name="T25" fmla="*/ 113 h 160"/>
              <a:gd name="T26" fmla="*/ 53 w 160"/>
              <a:gd name="T27" fmla="*/ 119 h 160"/>
              <a:gd name="T28" fmla="*/ 102 w 160"/>
              <a:gd name="T29" fmla="*/ 122 h 160"/>
              <a:gd name="T30" fmla="*/ 129 w 160"/>
              <a:gd name="T31" fmla="*/ 104 h 160"/>
              <a:gd name="T32" fmla="*/ 56 w 160"/>
              <a:gd name="T33" fmla="*/ 23 h 160"/>
              <a:gd name="T34" fmla="*/ 64 w 160"/>
              <a:gd name="T35" fmla="*/ 40 h 160"/>
              <a:gd name="T36" fmla="*/ 42 w 160"/>
              <a:gd name="T37" fmla="*/ 85 h 160"/>
              <a:gd name="T38" fmla="*/ 75 w 160"/>
              <a:gd name="T39" fmla="*/ 113 h 160"/>
              <a:gd name="T40" fmla="*/ 31 w 160"/>
              <a:gd name="T41" fmla="*/ 94 h 160"/>
              <a:gd name="T42" fmla="*/ 1 w 160"/>
              <a:gd name="T43" fmla="*/ 120 h 160"/>
              <a:gd name="T44" fmla="*/ 22 w 160"/>
              <a:gd name="T45" fmla="*/ 122 h 160"/>
              <a:gd name="T46" fmla="*/ 22 w 160"/>
              <a:gd name="T47" fmla="*/ 132 h 160"/>
              <a:gd name="T48" fmla="*/ 1 w 160"/>
              <a:gd name="T49" fmla="*/ 134 h 160"/>
              <a:gd name="T50" fmla="*/ 31 w 160"/>
              <a:gd name="T51" fmla="*/ 160 h 160"/>
              <a:gd name="T52" fmla="*/ 99 w 160"/>
              <a:gd name="T53" fmla="*/ 141 h 160"/>
              <a:gd name="T54" fmla="*/ 159 w 160"/>
              <a:gd name="T55" fmla="*/ 138 h 160"/>
              <a:gd name="T56" fmla="*/ 155 w 160"/>
              <a:gd name="T57" fmla="*/ 132 h 160"/>
              <a:gd name="T58" fmla="*/ 133 w 160"/>
              <a:gd name="T59" fmla="*/ 127 h 160"/>
              <a:gd name="T60" fmla="*/ 155 w 160"/>
              <a:gd name="T61" fmla="*/ 122 h 160"/>
              <a:gd name="T62" fmla="*/ 159 w 160"/>
              <a:gd name="T63" fmla="*/ 116 h 160"/>
              <a:gd name="T64" fmla="*/ 99 w 160"/>
              <a:gd name="T65" fmla="*/ 113 h 160"/>
              <a:gd name="T66" fmla="*/ 85 w 160"/>
              <a:gd name="T67" fmla="*/ 85 h 160"/>
              <a:gd name="T68" fmla="*/ 122 w 160"/>
              <a:gd name="T69" fmla="*/ 80 h 160"/>
              <a:gd name="T70" fmla="*/ 103 w 160"/>
              <a:gd name="T71" fmla="*/ 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60">
                <a:moveTo>
                  <a:pt x="80" y="9"/>
                </a:moveTo>
                <a:cubicBezTo>
                  <a:pt x="88" y="9"/>
                  <a:pt x="94" y="16"/>
                  <a:pt x="94" y="23"/>
                </a:cubicBezTo>
                <a:cubicBezTo>
                  <a:pt x="94" y="31"/>
                  <a:pt x="88" y="37"/>
                  <a:pt x="80" y="37"/>
                </a:cubicBezTo>
                <a:cubicBezTo>
                  <a:pt x="72" y="37"/>
                  <a:pt x="66" y="31"/>
                  <a:pt x="66" y="23"/>
                </a:cubicBezTo>
                <a:cubicBezTo>
                  <a:pt x="66" y="16"/>
                  <a:pt x="72" y="9"/>
                  <a:pt x="80" y="9"/>
                </a:cubicBezTo>
                <a:close/>
                <a:moveTo>
                  <a:pt x="80" y="46"/>
                </a:moveTo>
                <a:cubicBezTo>
                  <a:pt x="96" y="47"/>
                  <a:pt x="110" y="59"/>
                  <a:pt x="112" y="75"/>
                </a:cubicBezTo>
                <a:cubicBezTo>
                  <a:pt x="47" y="75"/>
                  <a:pt x="47" y="75"/>
                  <a:pt x="47" y="75"/>
                </a:cubicBezTo>
                <a:cubicBezTo>
                  <a:pt x="49" y="59"/>
                  <a:pt x="64" y="46"/>
                  <a:pt x="80" y="46"/>
                </a:cubicBezTo>
                <a:close/>
                <a:moveTo>
                  <a:pt x="129" y="104"/>
                </a:moveTo>
                <a:cubicBezTo>
                  <a:pt x="136" y="104"/>
                  <a:pt x="142" y="107"/>
                  <a:pt x="147" y="113"/>
                </a:cubicBezTo>
                <a:cubicBezTo>
                  <a:pt x="138" y="113"/>
                  <a:pt x="138" y="113"/>
                  <a:pt x="138" y="113"/>
                </a:cubicBezTo>
                <a:cubicBezTo>
                  <a:pt x="130" y="113"/>
                  <a:pt x="124" y="119"/>
                  <a:pt x="124" y="126"/>
                </a:cubicBezTo>
                <a:cubicBezTo>
                  <a:pt x="124" y="134"/>
                  <a:pt x="130" y="141"/>
                  <a:pt x="138" y="141"/>
                </a:cubicBezTo>
                <a:cubicBezTo>
                  <a:pt x="147" y="141"/>
                  <a:pt x="147" y="141"/>
                  <a:pt x="147" y="141"/>
                </a:cubicBezTo>
                <a:cubicBezTo>
                  <a:pt x="142" y="147"/>
                  <a:pt x="135" y="150"/>
                  <a:pt x="129" y="150"/>
                </a:cubicBezTo>
                <a:cubicBezTo>
                  <a:pt x="119" y="150"/>
                  <a:pt x="110" y="143"/>
                  <a:pt x="107" y="134"/>
                </a:cubicBezTo>
                <a:cubicBezTo>
                  <a:pt x="106" y="132"/>
                  <a:pt x="104" y="131"/>
                  <a:pt x="102" y="131"/>
                </a:cubicBezTo>
                <a:cubicBezTo>
                  <a:pt x="58" y="131"/>
                  <a:pt x="58" y="131"/>
                  <a:pt x="58" y="131"/>
                </a:cubicBezTo>
                <a:cubicBezTo>
                  <a:pt x="55" y="131"/>
                  <a:pt x="54" y="132"/>
                  <a:pt x="53" y="134"/>
                </a:cubicBezTo>
                <a:cubicBezTo>
                  <a:pt x="50" y="143"/>
                  <a:pt x="41" y="150"/>
                  <a:pt x="31" y="150"/>
                </a:cubicBezTo>
                <a:cubicBezTo>
                  <a:pt x="24" y="150"/>
                  <a:pt x="17" y="146"/>
                  <a:pt x="12" y="141"/>
                </a:cubicBezTo>
                <a:cubicBezTo>
                  <a:pt x="21" y="141"/>
                  <a:pt x="21" y="141"/>
                  <a:pt x="21" y="141"/>
                </a:cubicBezTo>
                <a:cubicBezTo>
                  <a:pt x="29" y="141"/>
                  <a:pt x="36" y="134"/>
                  <a:pt x="36" y="126"/>
                </a:cubicBezTo>
                <a:cubicBezTo>
                  <a:pt x="36" y="119"/>
                  <a:pt x="29" y="113"/>
                  <a:pt x="21" y="113"/>
                </a:cubicBezTo>
                <a:cubicBezTo>
                  <a:pt x="12" y="113"/>
                  <a:pt x="12" y="113"/>
                  <a:pt x="12" y="113"/>
                </a:cubicBezTo>
                <a:cubicBezTo>
                  <a:pt x="17" y="107"/>
                  <a:pt x="24" y="104"/>
                  <a:pt x="31" y="104"/>
                </a:cubicBezTo>
                <a:cubicBezTo>
                  <a:pt x="41" y="104"/>
                  <a:pt x="50" y="110"/>
                  <a:pt x="53" y="119"/>
                </a:cubicBezTo>
                <a:cubicBezTo>
                  <a:pt x="54" y="121"/>
                  <a:pt x="56" y="122"/>
                  <a:pt x="58" y="122"/>
                </a:cubicBezTo>
                <a:cubicBezTo>
                  <a:pt x="102" y="122"/>
                  <a:pt x="102" y="122"/>
                  <a:pt x="102" y="122"/>
                </a:cubicBezTo>
                <a:cubicBezTo>
                  <a:pt x="104" y="122"/>
                  <a:pt x="106" y="121"/>
                  <a:pt x="107" y="119"/>
                </a:cubicBezTo>
                <a:cubicBezTo>
                  <a:pt x="110" y="110"/>
                  <a:pt x="119" y="104"/>
                  <a:pt x="129" y="104"/>
                </a:cubicBezTo>
                <a:close/>
                <a:moveTo>
                  <a:pt x="80" y="0"/>
                </a:moveTo>
                <a:cubicBezTo>
                  <a:pt x="67" y="0"/>
                  <a:pt x="56" y="10"/>
                  <a:pt x="56" y="23"/>
                </a:cubicBezTo>
                <a:cubicBezTo>
                  <a:pt x="56" y="29"/>
                  <a:pt x="59" y="35"/>
                  <a:pt x="64" y="40"/>
                </a:cubicBezTo>
                <a:cubicBezTo>
                  <a:pt x="64" y="40"/>
                  <a:pt x="64" y="40"/>
                  <a:pt x="64" y="40"/>
                </a:cubicBezTo>
                <a:cubicBezTo>
                  <a:pt x="49" y="46"/>
                  <a:pt x="38" y="61"/>
                  <a:pt x="38" y="80"/>
                </a:cubicBezTo>
                <a:cubicBezTo>
                  <a:pt x="38" y="82"/>
                  <a:pt x="40" y="85"/>
                  <a:pt x="42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5" y="113"/>
                  <a:pt x="75" y="113"/>
                  <a:pt x="75" y="113"/>
                </a:cubicBezTo>
                <a:cubicBezTo>
                  <a:pt x="61" y="113"/>
                  <a:pt x="61" y="113"/>
                  <a:pt x="61" y="113"/>
                </a:cubicBezTo>
                <a:cubicBezTo>
                  <a:pt x="55" y="102"/>
                  <a:pt x="44" y="94"/>
                  <a:pt x="31" y="94"/>
                </a:cubicBezTo>
                <a:cubicBezTo>
                  <a:pt x="17" y="94"/>
                  <a:pt x="5" y="103"/>
                  <a:pt x="0" y="116"/>
                </a:cubicBezTo>
                <a:cubicBezTo>
                  <a:pt x="0" y="117"/>
                  <a:pt x="0" y="119"/>
                  <a:pt x="1" y="120"/>
                </a:cubicBezTo>
                <a:cubicBezTo>
                  <a:pt x="2" y="121"/>
                  <a:pt x="3" y="122"/>
                  <a:pt x="5" y="122"/>
                </a:cubicBezTo>
                <a:cubicBezTo>
                  <a:pt x="22" y="122"/>
                  <a:pt x="22" y="122"/>
                  <a:pt x="22" y="122"/>
                </a:cubicBezTo>
                <a:cubicBezTo>
                  <a:pt x="25" y="122"/>
                  <a:pt x="27" y="124"/>
                  <a:pt x="27" y="127"/>
                </a:cubicBezTo>
                <a:cubicBezTo>
                  <a:pt x="27" y="130"/>
                  <a:pt x="25" y="132"/>
                  <a:pt x="22" y="132"/>
                </a:cubicBezTo>
                <a:cubicBezTo>
                  <a:pt x="5" y="132"/>
                  <a:pt x="5" y="132"/>
                  <a:pt x="5" y="132"/>
                </a:cubicBezTo>
                <a:cubicBezTo>
                  <a:pt x="3" y="132"/>
                  <a:pt x="2" y="132"/>
                  <a:pt x="1" y="134"/>
                </a:cubicBezTo>
                <a:cubicBezTo>
                  <a:pt x="0" y="135"/>
                  <a:pt x="0" y="137"/>
                  <a:pt x="0" y="138"/>
                </a:cubicBezTo>
                <a:cubicBezTo>
                  <a:pt x="5" y="151"/>
                  <a:pt x="18" y="160"/>
                  <a:pt x="31" y="160"/>
                </a:cubicBezTo>
                <a:cubicBezTo>
                  <a:pt x="43" y="160"/>
                  <a:pt x="55" y="152"/>
                  <a:pt x="61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105" y="152"/>
                  <a:pt x="116" y="160"/>
                  <a:pt x="129" y="160"/>
                </a:cubicBezTo>
                <a:cubicBezTo>
                  <a:pt x="143" y="160"/>
                  <a:pt x="155" y="151"/>
                  <a:pt x="159" y="138"/>
                </a:cubicBezTo>
                <a:cubicBezTo>
                  <a:pt x="160" y="137"/>
                  <a:pt x="160" y="135"/>
                  <a:pt x="159" y="134"/>
                </a:cubicBezTo>
                <a:cubicBezTo>
                  <a:pt x="158" y="133"/>
                  <a:pt x="157" y="132"/>
                  <a:pt x="155" y="132"/>
                </a:cubicBezTo>
                <a:cubicBezTo>
                  <a:pt x="138" y="132"/>
                  <a:pt x="138" y="132"/>
                  <a:pt x="138" y="132"/>
                </a:cubicBezTo>
                <a:cubicBezTo>
                  <a:pt x="135" y="132"/>
                  <a:pt x="133" y="130"/>
                  <a:pt x="133" y="127"/>
                </a:cubicBezTo>
                <a:cubicBezTo>
                  <a:pt x="133" y="124"/>
                  <a:pt x="135" y="122"/>
                  <a:pt x="138" y="122"/>
                </a:cubicBezTo>
                <a:cubicBezTo>
                  <a:pt x="155" y="122"/>
                  <a:pt x="155" y="122"/>
                  <a:pt x="155" y="122"/>
                </a:cubicBezTo>
                <a:cubicBezTo>
                  <a:pt x="157" y="122"/>
                  <a:pt x="158" y="122"/>
                  <a:pt x="159" y="120"/>
                </a:cubicBezTo>
                <a:cubicBezTo>
                  <a:pt x="160" y="119"/>
                  <a:pt x="160" y="117"/>
                  <a:pt x="159" y="116"/>
                </a:cubicBezTo>
                <a:cubicBezTo>
                  <a:pt x="155" y="103"/>
                  <a:pt x="142" y="94"/>
                  <a:pt x="129" y="94"/>
                </a:cubicBezTo>
                <a:cubicBezTo>
                  <a:pt x="116" y="94"/>
                  <a:pt x="105" y="102"/>
                  <a:pt x="99" y="113"/>
                </a:cubicBezTo>
                <a:cubicBezTo>
                  <a:pt x="85" y="113"/>
                  <a:pt x="85" y="113"/>
                  <a:pt x="85" y="113"/>
                </a:cubicBezTo>
                <a:cubicBezTo>
                  <a:pt x="85" y="85"/>
                  <a:pt x="85" y="85"/>
                  <a:pt x="85" y="85"/>
                </a:cubicBezTo>
                <a:cubicBezTo>
                  <a:pt x="118" y="85"/>
                  <a:pt x="118" y="85"/>
                  <a:pt x="118" y="85"/>
                </a:cubicBezTo>
                <a:cubicBezTo>
                  <a:pt x="120" y="85"/>
                  <a:pt x="122" y="82"/>
                  <a:pt x="122" y="80"/>
                </a:cubicBezTo>
                <a:cubicBezTo>
                  <a:pt x="122" y="62"/>
                  <a:pt x="112" y="47"/>
                  <a:pt x="96" y="40"/>
                </a:cubicBezTo>
                <a:cubicBezTo>
                  <a:pt x="100" y="36"/>
                  <a:pt x="103" y="30"/>
                  <a:pt x="103" y="23"/>
                </a:cubicBezTo>
                <a:cubicBezTo>
                  <a:pt x="103" y="10"/>
                  <a:pt x="93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8" name="Freeform 17">
            <a:extLst>
              <a:ext uri="{FF2B5EF4-FFF2-40B4-BE49-F238E27FC236}">
                <a16:creationId xmlns:a16="http://schemas.microsoft.com/office/drawing/2014/main" id="{F9A9BFBB-08AD-EE2A-5CCC-E58AF018A24D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4676775"/>
            <a:ext cx="254000" cy="252413"/>
          </a:xfrm>
          <a:custGeom>
            <a:avLst/>
            <a:gdLst>
              <a:gd name="T0" fmla="*/ 15 w 160"/>
              <a:gd name="T1" fmla="*/ 56 h 159"/>
              <a:gd name="T2" fmla="*/ 0 w 160"/>
              <a:gd name="T3" fmla="*/ 145 h 159"/>
              <a:gd name="T4" fmla="*/ 61 w 160"/>
              <a:gd name="T5" fmla="*/ 159 h 159"/>
              <a:gd name="T6" fmla="*/ 76 w 160"/>
              <a:gd name="T7" fmla="*/ 70 h 159"/>
              <a:gd name="T8" fmla="*/ 10 w 160"/>
              <a:gd name="T9" fmla="*/ 70 h 159"/>
              <a:gd name="T10" fmla="*/ 61 w 160"/>
              <a:gd name="T11" fmla="*/ 65 h 159"/>
              <a:gd name="T12" fmla="*/ 67 w 160"/>
              <a:gd name="T13" fmla="*/ 75 h 159"/>
              <a:gd name="T14" fmla="*/ 10 w 160"/>
              <a:gd name="T15" fmla="*/ 70 h 159"/>
              <a:gd name="T16" fmla="*/ 67 w 160"/>
              <a:gd name="T17" fmla="*/ 84 h 159"/>
              <a:gd name="T18" fmla="*/ 10 w 160"/>
              <a:gd name="T19" fmla="*/ 131 h 159"/>
              <a:gd name="T20" fmla="*/ 67 w 160"/>
              <a:gd name="T21" fmla="*/ 145 h 159"/>
              <a:gd name="T22" fmla="*/ 15 w 160"/>
              <a:gd name="T23" fmla="*/ 150 h 159"/>
              <a:gd name="T24" fmla="*/ 10 w 160"/>
              <a:gd name="T25" fmla="*/ 140 h 159"/>
              <a:gd name="T26" fmla="*/ 67 w 160"/>
              <a:gd name="T27" fmla="*/ 145 h 159"/>
              <a:gd name="T28" fmla="*/ 100 w 160"/>
              <a:gd name="T29" fmla="*/ 0 h 159"/>
              <a:gd name="T30" fmla="*/ 86 w 160"/>
              <a:gd name="T31" fmla="*/ 88 h 159"/>
              <a:gd name="T32" fmla="*/ 147 w 160"/>
              <a:gd name="T33" fmla="*/ 103 h 159"/>
              <a:gd name="T34" fmla="*/ 160 w 160"/>
              <a:gd name="T35" fmla="*/ 13 h 159"/>
              <a:gd name="T36" fmla="*/ 94 w 160"/>
              <a:gd name="T37" fmla="*/ 13 h 159"/>
              <a:gd name="T38" fmla="*/ 146 w 160"/>
              <a:gd name="T39" fmla="*/ 9 h 159"/>
              <a:gd name="T40" fmla="*/ 151 w 160"/>
              <a:gd name="T41" fmla="*/ 19 h 159"/>
              <a:gd name="T42" fmla="*/ 94 w 160"/>
              <a:gd name="T43" fmla="*/ 13 h 159"/>
              <a:gd name="T44" fmla="*/ 151 w 160"/>
              <a:gd name="T45" fmla="*/ 28 h 159"/>
              <a:gd name="T46" fmla="*/ 94 w 160"/>
              <a:gd name="T47" fmla="*/ 75 h 159"/>
              <a:gd name="T48" fmla="*/ 151 w 160"/>
              <a:gd name="T49" fmla="*/ 88 h 159"/>
              <a:gd name="T50" fmla="*/ 100 w 160"/>
              <a:gd name="T51" fmla="*/ 93 h 159"/>
              <a:gd name="T52" fmla="*/ 95 w 160"/>
              <a:gd name="T53" fmla="*/ 84 h 159"/>
              <a:gd name="T54" fmla="*/ 151 w 160"/>
              <a:gd name="T55" fmla="*/ 88 h 159"/>
              <a:gd name="T56" fmla="*/ 122 w 160"/>
              <a:gd name="T57" fmla="*/ 116 h 159"/>
              <a:gd name="T58" fmla="*/ 108 w 160"/>
              <a:gd name="T59" fmla="*/ 140 h 159"/>
              <a:gd name="T60" fmla="*/ 102 w 160"/>
              <a:gd name="T61" fmla="*/ 138 h 159"/>
              <a:gd name="T62" fmla="*/ 99 w 160"/>
              <a:gd name="T63" fmla="*/ 131 h 159"/>
              <a:gd name="T64" fmla="*/ 87 w 160"/>
              <a:gd name="T65" fmla="*/ 141 h 159"/>
              <a:gd name="T66" fmla="*/ 96 w 160"/>
              <a:gd name="T67" fmla="*/ 157 h 159"/>
              <a:gd name="T68" fmla="*/ 102 w 160"/>
              <a:gd name="T69" fmla="*/ 157 h 159"/>
              <a:gd name="T70" fmla="*/ 101 w 160"/>
              <a:gd name="T71" fmla="*/ 149 h 159"/>
              <a:gd name="T72" fmla="*/ 132 w 160"/>
              <a:gd name="T73" fmla="*/ 125 h 159"/>
              <a:gd name="T74" fmla="*/ 127 w 160"/>
              <a:gd name="T75" fmla="*/ 112 h 159"/>
              <a:gd name="T76" fmla="*/ 39 w 160"/>
              <a:gd name="T77" fmla="*/ 42 h 159"/>
              <a:gd name="T78" fmla="*/ 53 w 160"/>
              <a:gd name="T79" fmla="*/ 19 h 159"/>
              <a:gd name="T80" fmla="*/ 59 w 160"/>
              <a:gd name="T81" fmla="*/ 20 h 159"/>
              <a:gd name="T82" fmla="*/ 62 w 160"/>
              <a:gd name="T83" fmla="*/ 27 h 159"/>
              <a:gd name="T84" fmla="*/ 74 w 160"/>
              <a:gd name="T85" fmla="*/ 17 h 159"/>
              <a:gd name="T86" fmla="*/ 65 w 160"/>
              <a:gd name="T87" fmla="*/ 1 h 159"/>
              <a:gd name="T88" fmla="*/ 59 w 160"/>
              <a:gd name="T89" fmla="*/ 1 h 159"/>
              <a:gd name="T90" fmla="*/ 60 w 160"/>
              <a:gd name="T91" fmla="*/ 9 h 159"/>
              <a:gd name="T92" fmla="*/ 30 w 160"/>
              <a:gd name="T93" fmla="*/ 32 h 159"/>
              <a:gd name="T94" fmla="*/ 34 w 160"/>
              <a:gd name="T95" fmla="*/ 4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59">
                <a:moveTo>
                  <a:pt x="61" y="56"/>
                </a:moveTo>
                <a:cubicBezTo>
                  <a:pt x="15" y="56"/>
                  <a:pt x="15" y="56"/>
                  <a:pt x="15" y="56"/>
                </a:cubicBezTo>
                <a:cubicBezTo>
                  <a:pt x="7" y="56"/>
                  <a:pt x="0" y="63"/>
                  <a:pt x="0" y="70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7" y="159"/>
                  <a:pt x="15" y="159"/>
                </a:cubicBezTo>
                <a:cubicBezTo>
                  <a:pt x="61" y="159"/>
                  <a:pt x="61" y="159"/>
                  <a:pt x="61" y="159"/>
                </a:cubicBezTo>
                <a:cubicBezTo>
                  <a:pt x="69" y="159"/>
                  <a:pt x="76" y="153"/>
                  <a:pt x="76" y="145"/>
                </a:cubicBezTo>
                <a:cubicBezTo>
                  <a:pt x="76" y="70"/>
                  <a:pt x="76" y="70"/>
                  <a:pt x="76" y="70"/>
                </a:cubicBezTo>
                <a:cubicBezTo>
                  <a:pt x="76" y="63"/>
                  <a:pt x="69" y="56"/>
                  <a:pt x="61" y="56"/>
                </a:cubicBezTo>
                <a:close/>
                <a:moveTo>
                  <a:pt x="10" y="70"/>
                </a:moveTo>
                <a:cubicBezTo>
                  <a:pt x="10" y="67"/>
                  <a:pt x="12" y="65"/>
                  <a:pt x="15" y="65"/>
                </a:cubicBezTo>
                <a:cubicBezTo>
                  <a:pt x="61" y="65"/>
                  <a:pt x="61" y="65"/>
                  <a:pt x="61" y="65"/>
                </a:cubicBezTo>
                <a:cubicBezTo>
                  <a:pt x="64" y="65"/>
                  <a:pt x="67" y="67"/>
                  <a:pt x="67" y="70"/>
                </a:cubicBezTo>
                <a:cubicBezTo>
                  <a:pt x="67" y="75"/>
                  <a:pt x="67" y="75"/>
                  <a:pt x="67" y="75"/>
                </a:cubicBezTo>
                <a:cubicBezTo>
                  <a:pt x="10" y="75"/>
                  <a:pt x="10" y="75"/>
                  <a:pt x="10" y="75"/>
                </a:cubicBezTo>
                <a:lnTo>
                  <a:pt x="10" y="70"/>
                </a:lnTo>
                <a:close/>
                <a:moveTo>
                  <a:pt x="10" y="84"/>
                </a:moveTo>
                <a:cubicBezTo>
                  <a:pt x="67" y="84"/>
                  <a:pt x="67" y="84"/>
                  <a:pt x="67" y="84"/>
                </a:cubicBezTo>
                <a:cubicBezTo>
                  <a:pt x="67" y="131"/>
                  <a:pt x="67" y="131"/>
                  <a:pt x="67" y="131"/>
                </a:cubicBezTo>
                <a:cubicBezTo>
                  <a:pt x="10" y="131"/>
                  <a:pt x="10" y="131"/>
                  <a:pt x="10" y="131"/>
                </a:cubicBezTo>
                <a:lnTo>
                  <a:pt x="10" y="84"/>
                </a:lnTo>
                <a:close/>
                <a:moveTo>
                  <a:pt x="67" y="145"/>
                </a:moveTo>
                <a:cubicBezTo>
                  <a:pt x="67" y="148"/>
                  <a:pt x="64" y="150"/>
                  <a:pt x="62" y="150"/>
                </a:cubicBezTo>
                <a:cubicBezTo>
                  <a:pt x="15" y="150"/>
                  <a:pt x="15" y="150"/>
                  <a:pt x="15" y="150"/>
                </a:cubicBezTo>
                <a:cubicBezTo>
                  <a:pt x="13" y="150"/>
                  <a:pt x="10" y="148"/>
                  <a:pt x="10" y="145"/>
                </a:cubicBezTo>
                <a:cubicBezTo>
                  <a:pt x="10" y="140"/>
                  <a:pt x="10" y="140"/>
                  <a:pt x="10" y="140"/>
                </a:cubicBezTo>
                <a:cubicBezTo>
                  <a:pt x="67" y="140"/>
                  <a:pt x="67" y="140"/>
                  <a:pt x="67" y="140"/>
                </a:cubicBezTo>
                <a:lnTo>
                  <a:pt x="67" y="145"/>
                </a:lnTo>
                <a:close/>
                <a:moveTo>
                  <a:pt x="147" y="0"/>
                </a:moveTo>
                <a:cubicBezTo>
                  <a:pt x="100" y="0"/>
                  <a:pt x="100" y="0"/>
                  <a:pt x="100" y="0"/>
                </a:cubicBezTo>
                <a:cubicBezTo>
                  <a:pt x="92" y="0"/>
                  <a:pt x="86" y="6"/>
                  <a:pt x="86" y="13"/>
                </a:cubicBezTo>
                <a:cubicBezTo>
                  <a:pt x="86" y="88"/>
                  <a:pt x="86" y="88"/>
                  <a:pt x="86" y="88"/>
                </a:cubicBezTo>
                <a:cubicBezTo>
                  <a:pt x="86" y="96"/>
                  <a:pt x="92" y="103"/>
                  <a:pt x="100" y="103"/>
                </a:cubicBezTo>
                <a:cubicBezTo>
                  <a:pt x="147" y="103"/>
                  <a:pt x="147" y="103"/>
                  <a:pt x="147" y="103"/>
                </a:cubicBezTo>
                <a:cubicBezTo>
                  <a:pt x="154" y="103"/>
                  <a:pt x="160" y="96"/>
                  <a:pt x="160" y="88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4" y="0"/>
                  <a:pt x="147" y="0"/>
                </a:cubicBezTo>
                <a:close/>
                <a:moveTo>
                  <a:pt x="94" y="13"/>
                </a:moveTo>
                <a:cubicBezTo>
                  <a:pt x="94" y="11"/>
                  <a:pt x="96" y="9"/>
                  <a:pt x="99" y="9"/>
                </a:cubicBezTo>
                <a:cubicBezTo>
                  <a:pt x="146" y="9"/>
                  <a:pt x="146" y="9"/>
                  <a:pt x="146" y="9"/>
                </a:cubicBezTo>
                <a:cubicBezTo>
                  <a:pt x="149" y="9"/>
                  <a:pt x="151" y="11"/>
                  <a:pt x="151" y="13"/>
                </a:cubicBezTo>
                <a:cubicBezTo>
                  <a:pt x="151" y="19"/>
                  <a:pt x="151" y="19"/>
                  <a:pt x="151" y="19"/>
                </a:cubicBezTo>
                <a:cubicBezTo>
                  <a:pt x="94" y="19"/>
                  <a:pt x="94" y="19"/>
                  <a:pt x="94" y="19"/>
                </a:cubicBezTo>
                <a:lnTo>
                  <a:pt x="94" y="13"/>
                </a:lnTo>
                <a:close/>
                <a:moveTo>
                  <a:pt x="94" y="28"/>
                </a:moveTo>
                <a:cubicBezTo>
                  <a:pt x="151" y="28"/>
                  <a:pt x="151" y="28"/>
                  <a:pt x="151" y="28"/>
                </a:cubicBezTo>
                <a:cubicBezTo>
                  <a:pt x="151" y="75"/>
                  <a:pt x="151" y="75"/>
                  <a:pt x="151" y="75"/>
                </a:cubicBezTo>
                <a:cubicBezTo>
                  <a:pt x="94" y="75"/>
                  <a:pt x="94" y="75"/>
                  <a:pt x="94" y="75"/>
                </a:cubicBezTo>
                <a:lnTo>
                  <a:pt x="94" y="28"/>
                </a:lnTo>
                <a:close/>
                <a:moveTo>
                  <a:pt x="151" y="88"/>
                </a:moveTo>
                <a:cubicBezTo>
                  <a:pt x="151" y="91"/>
                  <a:pt x="149" y="93"/>
                  <a:pt x="147" y="93"/>
                </a:cubicBezTo>
                <a:cubicBezTo>
                  <a:pt x="100" y="93"/>
                  <a:pt x="100" y="93"/>
                  <a:pt x="100" y="93"/>
                </a:cubicBezTo>
                <a:cubicBezTo>
                  <a:pt x="97" y="93"/>
                  <a:pt x="95" y="91"/>
                  <a:pt x="95" y="88"/>
                </a:cubicBezTo>
                <a:cubicBezTo>
                  <a:pt x="95" y="84"/>
                  <a:pt x="95" y="84"/>
                  <a:pt x="95" y="84"/>
                </a:cubicBezTo>
                <a:cubicBezTo>
                  <a:pt x="151" y="84"/>
                  <a:pt x="151" y="84"/>
                  <a:pt x="151" y="84"/>
                </a:cubicBezTo>
                <a:lnTo>
                  <a:pt x="151" y="88"/>
                </a:lnTo>
                <a:close/>
                <a:moveTo>
                  <a:pt x="127" y="112"/>
                </a:moveTo>
                <a:cubicBezTo>
                  <a:pt x="124" y="112"/>
                  <a:pt x="122" y="114"/>
                  <a:pt x="122" y="116"/>
                </a:cubicBezTo>
                <a:cubicBezTo>
                  <a:pt x="122" y="125"/>
                  <a:pt x="122" y="125"/>
                  <a:pt x="122" y="125"/>
                </a:cubicBezTo>
                <a:cubicBezTo>
                  <a:pt x="122" y="133"/>
                  <a:pt x="115" y="140"/>
                  <a:pt x="108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102" y="138"/>
                  <a:pt x="102" y="138"/>
                  <a:pt x="102" y="138"/>
                </a:cubicBezTo>
                <a:cubicBezTo>
                  <a:pt x="105" y="137"/>
                  <a:pt x="105" y="134"/>
                  <a:pt x="102" y="132"/>
                </a:cubicBezTo>
                <a:cubicBezTo>
                  <a:pt x="102" y="131"/>
                  <a:pt x="101" y="131"/>
                  <a:pt x="99" y="131"/>
                </a:cubicBezTo>
                <a:cubicBezTo>
                  <a:pt x="98" y="131"/>
                  <a:pt x="97" y="131"/>
                  <a:pt x="96" y="132"/>
                </a:cubicBezTo>
                <a:cubicBezTo>
                  <a:pt x="87" y="141"/>
                  <a:pt x="87" y="141"/>
                  <a:pt x="87" y="141"/>
                </a:cubicBezTo>
                <a:cubicBezTo>
                  <a:pt x="85" y="143"/>
                  <a:pt x="85" y="146"/>
                  <a:pt x="87" y="148"/>
                </a:cubicBezTo>
                <a:cubicBezTo>
                  <a:pt x="96" y="157"/>
                  <a:pt x="96" y="157"/>
                  <a:pt x="96" y="157"/>
                </a:cubicBezTo>
                <a:cubicBezTo>
                  <a:pt x="97" y="158"/>
                  <a:pt x="98" y="158"/>
                  <a:pt x="99" y="158"/>
                </a:cubicBezTo>
                <a:cubicBezTo>
                  <a:pt x="101" y="158"/>
                  <a:pt x="102" y="158"/>
                  <a:pt x="102" y="157"/>
                </a:cubicBezTo>
                <a:cubicBezTo>
                  <a:pt x="104" y="155"/>
                  <a:pt x="104" y="152"/>
                  <a:pt x="102" y="151"/>
                </a:cubicBezTo>
                <a:cubicBezTo>
                  <a:pt x="101" y="149"/>
                  <a:pt x="101" y="149"/>
                  <a:pt x="101" y="149"/>
                </a:cubicBezTo>
                <a:cubicBezTo>
                  <a:pt x="108" y="149"/>
                  <a:pt x="108" y="149"/>
                  <a:pt x="108" y="149"/>
                </a:cubicBezTo>
                <a:cubicBezTo>
                  <a:pt x="121" y="149"/>
                  <a:pt x="132" y="138"/>
                  <a:pt x="132" y="125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32" y="114"/>
                  <a:pt x="130" y="112"/>
                  <a:pt x="127" y="112"/>
                </a:cubicBezTo>
                <a:close/>
                <a:moveTo>
                  <a:pt x="34" y="47"/>
                </a:moveTo>
                <a:cubicBezTo>
                  <a:pt x="37" y="47"/>
                  <a:pt x="39" y="45"/>
                  <a:pt x="39" y="42"/>
                </a:cubicBezTo>
                <a:cubicBezTo>
                  <a:pt x="39" y="32"/>
                  <a:pt x="39" y="32"/>
                  <a:pt x="39" y="32"/>
                </a:cubicBezTo>
                <a:cubicBezTo>
                  <a:pt x="39" y="25"/>
                  <a:pt x="46" y="19"/>
                  <a:pt x="53" y="19"/>
                </a:cubicBezTo>
                <a:cubicBezTo>
                  <a:pt x="61" y="19"/>
                  <a:pt x="61" y="19"/>
                  <a:pt x="61" y="19"/>
                </a:cubicBezTo>
                <a:cubicBezTo>
                  <a:pt x="59" y="20"/>
                  <a:pt x="59" y="20"/>
                  <a:pt x="59" y="20"/>
                </a:cubicBezTo>
                <a:cubicBezTo>
                  <a:pt x="56" y="21"/>
                  <a:pt x="56" y="24"/>
                  <a:pt x="59" y="26"/>
                </a:cubicBezTo>
                <a:cubicBezTo>
                  <a:pt x="59" y="27"/>
                  <a:pt x="61" y="27"/>
                  <a:pt x="62" y="27"/>
                </a:cubicBezTo>
                <a:cubicBezTo>
                  <a:pt x="63" y="27"/>
                  <a:pt x="64" y="27"/>
                  <a:pt x="65" y="26"/>
                </a:cubicBezTo>
                <a:cubicBezTo>
                  <a:pt x="74" y="17"/>
                  <a:pt x="74" y="17"/>
                  <a:pt x="74" y="17"/>
                </a:cubicBezTo>
                <a:cubicBezTo>
                  <a:pt x="76" y="15"/>
                  <a:pt x="76" y="12"/>
                  <a:pt x="74" y="10"/>
                </a:cubicBezTo>
                <a:cubicBezTo>
                  <a:pt x="65" y="1"/>
                  <a:pt x="65" y="1"/>
                  <a:pt x="65" y="1"/>
                </a:cubicBezTo>
                <a:cubicBezTo>
                  <a:pt x="64" y="1"/>
                  <a:pt x="63" y="0"/>
                  <a:pt x="62" y="0"/>
                </a:cubicBezTo>
                <a:cubicBezTo>
                  <a:pt x="61" y="0"/>
                  <a:pt x="59" y="1"/>
                  <a:pt x="59" y="1"/>
                </a:cubicBezTo>
                <a:cubicBezTo>
                  <a:pt x="57" y="3"/>
                  <a:pt x="57" y="6"/>
                  <a:pt x="59" y="8"/>
                </a:cubicBezTo>
                <a:cubicBezTo>
                  <a:pt x="60" y="9"/>
                  <a:pt x="60" y="9"/>
                  <a:pt x="60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40" y="9"/>
                  <a:pt x="30" y="20"/>
                  <a:pt x="30" y="32"/>
                </a:cubicBezTo>
                <a:cubicBezTo>
                  <a:pt x="30" y="42"/>
                  <a:pt x="30" y="42"/>
                  <a:pt x="30" y="42"/>
                </a:cubicBezTo>
                <a:cubicBezTo>
                  <a:pt x="30" y="45"/>
                  <a:pt x="32" y="47"/>
                  <a:pt x="34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9" name="Freeform 18">
            <a:extLst>
              <a:ext uri="{FF2B5EF4-FFF2-40B4-BE49-F238E27FC236}">
                <a16:creationId xmlns:a16="http://schemas.microsoft.com/office/drawing/2014/main" id="{AFB08103-B4B3-5075-60FC-1BDF9D0FEC2A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3571875"/>
            <a:ext cx="254000" cy="254000"/>
          </a:xfrm>
          <a:custGeom>
            <a:avLst/>
            <a:gdLst>
              <a:gd name="T0" fmla="*/ 132 w 160"/>
              <a:gd name="T1" fmla="*/ 43 h 160"/>
              <a:gd name="T2" fmla="*/ 127 w 160"/>
              <a:gd name="T3" fmla="*/ 47 h 160"/>
              <a:gd name="T4" fmla="*/ 133 w 160"/>
              <a:gd name="T5" fmla="*/ 64 h 160"/>
              <a:gd name="T6" fmla="*/ 148 w 160"/>
              <a:gd name="T7" fmla="*/ 55 h 160"/>
              <a:gd name="T8" fmla="*/ 142 w 160"/>
              <a:gd name="T9" fmla="*/ 49 h 160"/>
              <a:gd name="T10" fmla="*/ 118 w 160"/>
              <a:gd name="T11" fmla="*/ 19 h 160"/>
              <a:gd name="T12" fmla="*/ 108 w 160"/>
              <a:gd name="T13" fmla="*/ 29 h 160"/>
              <a:gd name="T14" fmla="*/ 56 w 160"/>
              <a:gd name="T15" fmla="*/ 136 h 160"/>
              <a:gd name="T16" fmla="*/ 61 w 160"/>
              <a:gd name="T17" fmla="*/ 131 h 160"/>
              <a:gd name="T18" fmla="*/ 55 w 160"/>
              <a:gd name="T19" fmla="*/ 114 h 160"/>
              <a:gd name="T20" fmla="*/ 40 w 160"/>
              <a:gd name="T21" fmla="*/ 124 h 160"/>
              <a:gd name="T22" fmla="*/ 46 w 160"/>
              <a:gd name="T23" fmla="*/ 130 h 160"/>
              <a:gd name="T24" fmla="*/ 53 w 160"/>
              <a:gd name="T25" fmla="*/ 153 h 160"/>
              <a:gd name="T26" fmla="*/ 84 w 160"/>
              <a:gd name="T27" fmla="*/ 156 h 160"/>
              <a:gd name="T28" fmla="*/ 104 w 160"/>
              <a:gd name="T29" fmla="*/ 62 h 160"/>
              <a:gd name="T30" fmla="*/ 52 w 160"/>
              <a:gd name="T31" fmla="*/ 0 h 160"/>
              <a:gd name="T32" fmla="*/ 1 w 160"/>
              <a:gd name="T33" fmla="*/ 62 h 160"/>
              <a:gd name="T34" fmla="*/ 21 w 160"/>
              <a:gd name="T35" fmla="*/ 83 h 160"/>
              <a:gd name="T36" fmla="*/ 90 w 160"/>
              <a:gd name="T37" fmla="*/ 85 h 160"/>
              <a:gd name="T38" fmla="*/ 14 w 160"/>
              <a:gd name="T39" fmla="*/ 75 h 160"/>
              <a:gd name="T40" fmla="*/ 14 w 160"/>
              <a:gd name="T41" fmla="*/ 56 h 160"/>
              <a:gd name="T42" fmla="*/ 75 w 160"/>
              <a:gd name="T43" fmla="*/ 71 h 160"/>
              <a:gd name="T44" fmla="*/ 28 w 160"/>
              <a:gd name="T45" fmla="*/ 66 h 160"/>
              <a:gd name="T46" fmla="*/ 61 w 160"/>
              <a:gd name="T47" fmla="*/ 63 h 160"/>
              <a:gd name="T48" fmla="*/ 27 w 160"/>
              <a:gd name="T49" fmla="*/ 57 h 160"/>
              <a:gd name="T50" fmla="*/ 60 w 160"/>
              <a:gd name="T51" fmla="*/ 38 h 160"/>
              <a:gd name="T52" fmla="*/ 66 w 160"/>
              <a:gd name="T53" fmla="*/ 56 h 160"/>
              <a:gd name="T54" fmla="*/ 55 w 160"/>
              <a:gd name="T55" fmla="*/ 52 h 160"/>
              <a:gd name="T56" fmla="*/ 41 w 160"/>
              <a:gd name="T57" fmla="*/ 57 h 160"/>
              <a:gd name="T58" fmla="*/ 42 w 160"/>
              <a:gd name="T59" fmla="*/ 28 h 160"/>
              <a:gd name="T60" fmla="*/ 18 w 160"/>
              <a:gd name="T61" fmla="*/ 43 h 160"/>
              <a:gd name="T62" fmla="*/ 84 w 160"/>
              <a:gd name="T63" fmla="*/ 48 h 160"/>
              <a:gd name="T64" fmla="*/ 94 w 160"/>
              <a:gd name="T65" fmla="*/ 71 h 160"/>
              <a:gd name="T66" fmla="*/ 84 w 160"/>
              <a:gd name="T67" fmla="*/ 62 h 160"/>
              <a:gd name="T68" fmla="*/ 94 w 160"/>
              <a:gd name="T69" fmla="*/ 71 h 160"/>
              <a:gd name="T70" fmla="*/ 93 w 160"/>
              <a:gd name="T71" fmla="*/ 108 h 160"/>
              <a:gd name="T72" fmla="*/ 159 w 160"/>
              <a:gd name="T73" fmla="*/ 127 h 160"/>
              <a:gd name="T74" fmla="*/ 151 w 160"/>
              <a:gd name="T75" fmla="*/ 128 h 160"/>
              <a:gd name="T76" fmla="*/ 103 w 160"/>
              <a:gd name="T77" fmla="*/ 123 h 160"/>
              <a:gd name="T78" fmla="*/ 151 w 160"/>
              <a:gd name="T79" fmla="*/ 123 h 160"/>
              <a:gd name="T80" fmla="*/ 143 w 160"/>
              <a:gd name="T81" fmla="*/ 112 h 160"/>
              <a:gd name="T82" fmla="*/ 132 w 160"/>
              <a:gd name="T83" fmla="*/ 109 h 160"/>
              <a:gd name="T84" fmla="*/ 120 w 160"/>
              <a:gd name="T85" fmla="*/ 113 h 160"/>
              <a:gd name="T86" fmla="*/ 118 w 160"/>
              <a:gd name="T87" fmla="*/ 95 h 160"/>
              <a:gd name="T88" fmla="*/ 151 w 160"/>
              <a:gd name="T89" fmla="*/ 1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60">
                <a:moveTo>
                  <a:pt x="108" y="29"/>
                </a:moveTo>
                <a:cubicBezTo>
                  <a:pt x="118" y="29"/>
                  <a:pt x="118" y="29"/>
                  <a:pt x="118" y="29"/>
                </a:cubicBezTo>
                <a:cubicBezTo>
                  <a:pt x="125" y="29"/>
                  <a:pt x="132" y="35"/>
                  <a:pt x="132" y="43"/>
                </a:cubicBezTo>
                <a:cubicBezTo>
                  <a:pt x="132" y="50"/>
                  <a:pt x="132" y="50"/>
                  <a:pt x="132" y="50"/>
                </a:cubicBezTo>
                <a:cubicBezTo>
                  <a:pt x="130" y="49"/>
                  <a:pt x="130" y="49"/>
                  <a:pt x="130" y="49"/>
                </a:cubicBezTo>
                <a:cubicBezTo>
                  <a:pt x="129" y="48"/>
                  <a:pt x="128" y="47"/>
                  <a:pt x="127" y="47"/>
                </a:cubicBezTo>
                <a:cubicBezTo>
                  <a:pt x="126" y="47"/>
                  <a:pt x="125" y="48"/>
                  <a:pt x="124" y="49"/>
                </a:cubicBezTo>
                <a:cubicBezTo>
                  <a:pt x="122" y="50"/>
                  <a:pt x="122" y="53"/>
                  <a:pt x="124" y="55"/>
                </a:cubicBezTo>
                <a:cubicBezTo>
                  <a:pt x="133" y="64"/>
                  <a:pt x="133" y="64"/>
                  <a:pt x="133" y="64"/>
                </a:cubicBezTo>
                <a:cubicBezTo>
                  <a:pt x="134" y="65"/>
                  <a:pt x="135" y="65"/>
                  <a:pt x="136" y="65"/>
                </a:cubicBezTo>
                <a:cubicBezTo>
                  <a:pt x="137" y="65"/>
                  <a:pt x="138" y="65"/>
                  <a:pt x="139" y="64"/>
                </a:cubicBezTo>
                <a:cubicBezTo>
                  <a:pt x="148" y="55"/>
                  <a:pt x="148" y="55"/>
                  <a:pt x="148" y="55"/>
                </a:cubicBezTo>
                <a:cubicBezTo>
                  <a:pt x="150" y="53"/>
                  <a:pt x="150" y="50"/>
                  <a:pt x="148" y="49"/>
                </a:cubicBezTo>
                <a:cubicBezTo>
                  <a:pt x="148" y="48"/>
                  <a:pt x="147" y="47"/>
                  <a:pt x="145" y="47"/>
                </a:cubicBezTo>
                <a:cubicBezTo>
                  <a:pt x="144" y="47"/>
                  <a:pt x="143" y="48"/>
                  <a:pt x="142" y="49"/>
                </a:cubicBezTo>
                <a:cubicBezTo>
                  <a:pt x="141" y="50"/>
                  <a:pt x="141" y="50"/>
                  <a:pt x="141" y="50"/>
                </a:cubicBezTo>
                <a:cubicBezTo>
                  <a:pt x="141" y="43"/>
                  <a:pt x="141" y="43"/>
                  <a:pt x="141" y="43"/>
                </a:cubicBezTo>
                <a:cubicBezTo>
                  <a:pt x="141" y="30"/>
                  <a:pt x="130" y="19"/>
                  <a:pt x="118" y="19"/>
                </a:cubicBezTo>
                <a:cubicBezTo>
                  <a:pt x="108" y="19"/>
                  <a:pt x="108" y="19"/>
                  <a:pt x="108" y="19"/>
                </a:cubicBezTo>
                <a:cubicBezTo>
                  <a:pt x="105" y="19"/>
                  <a:pt x="103" y="21"/>
                  <a:pt x="103" y="24"/>
                </a:cubicBezTo>
                <a:cubicBezTo>
                  <a:pt x="103" y="27"/>
                  <a:pt x="105" y="29"/>
                  <a:pt x="108" y="29"/>
                </a:cubicBezTo>
                <a:close/>
                <a:moveTo>
                  <a:pt x="79" y="151"/>
                </a:moveTo>
                <a:cubicBezTo>
                  <a:pt x="70" y="151"/>
                  <a:pt x="70" y="151"/>
                  <a:pt x="70" y="151"/>
                </a:cubicBezTo>
                <a:cubicBezTo>
                  <a:pt x="63" y="151"/>
                  <a:pt x="56" y="144"/>
                  <a:pt x="56" y="136"/>
                </a:cubicBezTo>
                <a:cubicBezTo>
                  <a:pt x="56" y="129"/>
                  <a:pt x="56" y="129"/>
                  <a:pt x="56" y="129"/>
                </a:cubicBezTo>
                <a:cubicBezTo>
                  <a:pt x="58" y="130"/>
                  <a:pt x="58" y="130"/>
                  <a:pt x="58" y="130"/>
                </a:cubicBezTo>
                <a:cubicBezTo>
                  <a:pt x="58" y="131"/>
                  <a:pt x="60" y="131"/>
                  <a:pt x="61" y="131"/>
                </a:cubicBezTo>
                <a:cubicBezTo>
                  <a:pt x="62" y="131"/>
                  <a:pt x="63" y="131"/>
                  <a:pt x="64" y="130"/>
                </a:cubicBezTo>
                <a:cubicBezTo>
                  <a:pt x="66" y="129"/>
                  <a:pt x="66" y="125"/>
                  <a:pt x="64" y="124"/>
                </a:cubicBezTo>
                <a:cubicBezTo>
                  <a:pt x="55" y="114"/>
                  <a:pt x="55" y="114"/>
                  <a:pt x="55" y="114"/>
                </a:cubicBezTo>
                <a:cubicBezTo>
                  <a:pt x="54" y="114"/>
                  <a:pt x="53" y="113"/>
                  <a:pt x="52" y="113"/>
                </a:cubicBezTo>
                <a:cubicBezTo>
                  <a:pt x="51" y="113"/>
                  <a:pt x="49" y="114"/>
                  <a:pt x="49" y="114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8" y="125"/>
                  <a:pt x="38" y="129"/>
                  <a:pt x="40" y="130"/>
                </a:cubicBezTo>
                <a:cubicBezTo>
                  <a:pt x="40" y="131"/>
                  <a:pt x="42" y="131"/>
                  <a:pt x="43" y="131"/>
                </a:cubicBezTo>
                <a:cubicBezTo>
                  <a:pt x="44" y="131"/>
                  <a:pt x="45" y="131"/>
                  <a:pt x="46" y="130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7" y="143"/>
                  <a:pt x="49" y="149"/>
                  <a:pt x="53" y="153"/>
                </a:cubicBezTo>
                <a:cubicBezTo>
                  <a:pt x="58" y="158"/>
                  <a:pt x="63" y="160"/>
                  <a:pt x="70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2" y="160"/>
                  <a:pt x="84" y="158"/>
                  <a:pt x="84" y="156"/>
                </a:cubicBezTo>
                <a:cubicBezTo>
                  <a:pt x="84" y="153"/>
                  <a:pt x="82" y="151"/>
                  <a:pt x="79" y="151"/>
                </a:cubicBezTo>
                <a:close/>
                <a:moveTo>
                  <a:pt x="104" y="71"/>
                </a:moveTo>
                <a:cubicBezTo>
                  <a:pt x="104" y="62"/>
                  <a:pt x="104" y="62"/>
                  <a:pt x="104" y="62"/>
                </a:cubicBezTo>
                <a:cubicBezTo>
                  <a:pt x="104" y="56"/>
                  <a:pt x="100" y="50"/>
                  <a:pt x="94" y="48"/>
                </a:cubicBezTo>
                <a:cubicBezTo>
                  <a:pt x="94" y="43"/>
                  <a:pt x="94" y="43"/>
                  <a:pt x="94" y="43"/>
                </a:cubicBezTo>
                <a:cubicBezTo>
                  <a:pt x="94" y="19"/>
                  <a:pt x="76" y="0"/>
                  <a:pt x="52" y="0"/>
                </a:cubicBezTo>
                <a:cubicBezTo>
                  <a:pt x="29" y="0"/>
                  <a:pt x="10" y="19"/>
                  <a:pt x="10" y="43"/>
                </a:cubicBezTo>
                <a:cubicBezTo>
                  <a:pt x="10" y="48"/>
                  <a:pt x="10" y="48"/>
                  <a:pt x="10" y="48"/>
                </a:cubicBezTo>
                <a:cubicBezTo>
                  <a:pt x="5" y="50"/>
                  <a:pt x="1" y="55"/>
                  <a:pt x="1" y="62"/>
                </a:cubicBezTo>
                <a:cubicBezTo>
                  <a:pt x="1" y="71"/>
                  <a:pt x="1" y="71"/>
                  <a:pt x="1" y="71"/>
                </a:cubicBezTo>
                <a:cubicBezTo>
                  <a:pt x="0" y="78"/>
                  <a:pt x="7" y="85"/>
                  <a:pt x="14" y="85"/>
                </a:cubicBezTo>
                <a:cubicBezTo>
                  <a:pt x="17" y="85"/>
                  <a:pt x="19" y="84"/>
                  <a:pt x="21" y="83"/>
                </a:cubicBezTo>
                <a:cubicBezTo>
                  <a:pt x="26" y="96"/>
                  <a:pt x="38" y="104"/>
                  <a:pt x="52" y="104"/>
                </a:cubicBezTo>
                <a:cubicBezTo>
                  <a:pt x="66" y="104"/>
                  <a:pt x="78" y="96"/>
                  <a:pt x="83" y="83"/>
                </a:cubicBezTo>
                <a:cubicBezTo>
                  <a:pt x="85" y="84"/>
                  <a:pt x="87" y="85"/>
                  <a:pt x="90" y="85"/>
                </a:cubicBezTo>
                <a:cubicBezTo>
                  <a:pt x="97" y="85"/>
                  <a:pt x="104" y="78"/>
                  <a:pt x="104" y="71"/>
                </a:cubicBezTo>
                <a:close/>
                <a:moveTo>
                  <a:pt x="19" y="70"/>
                </a:moveTo>
                <a:cubicBezTo>
                  <a:pt x="19" y="73"/>
                  <a:pt x="17" y="75"/>
                  <a:pt x="14" y="75"/>
                </a:cubicBezTo>
                <a:cubicBezTo>
                  <a:pt x="11" y="75"/>
                  <a:pt x="9" y="73"/>
                  <a:pt x="9" y="70"/>
                </a:cubicBezTo>
                <a:cubicBezTo>
                  <a:pt x="9" y="61"/>
                  <a:pt x="9" y="61"/>
                  <a:pt x="9" y="61"/>
                </a:cubicBezTo>
                <a:cubicBezTo>
                  <a:pt x="9" y="58"/>
                  <a:pt x="11" y="56"/>
                  <a:pt x="14" y="56"/>
                </a:cubicBezTo>
                <a:cubicBezTo>
                  <a:pt x="17" y="56"/>
                  <a:pt x="19" y="58"/>
                  <a:pt x="19" y="61"/>
                </a:cubicBezTo>
                <a:lnTo>
                  <a:pt x="19" y="70"/>
                </a:lnTo>
                <a:close/>
                <a:moveTo>
                  <a:pt x="75" y="71"/>
                </a:moveTo>
                <a:cubicBezTo>
                  <a:pt x="75" y="84"/>
                  <a:pt x="64" y="95"/>
                  <a:pt x="51" y="95"/>
                </a:cubicBezTo>
                <a:cubicBezTo>
                  <a:pt x="38" y="95"/>
                  <a:pt x="28" y="84"/>
                  <a:pt x="28" y="71"/>
                </a:cubicBezTo>
                <a:cubicBezTo>
                  <a:pt x="28" y="66"/>
                  <a:pt x="28" y="66"/>
                  <a:pt x="28" y="66"/>
                </a:cubicBezTo>
                <a:cubicBezTo>
                  <a:pt x="42" y="66"/>
                  <a:pt x="42" y="66"/>
                  <a:pt x="42" y="66"/>
                </a:cubicBezTo>
                <a:cubicBezTo>
                  <a:pt x="43" y="66"/>
                  <a:pt x="45" y="66"/>
                  <a:pt x="46" y="66"/>
                </a:cubicBezTo>
                <a:cubicBezTo>
                  <a:pt x="52" y="66"/>
                  <a:pt x="57" y="66"/>
                  <a:pt x="61" y="63"/>
                </a:cubicBezTo>
                <a:cubicBezTo>
                  <a:pt x="65" y="65"/>
                  <a:pt x="70" y="66"/>
                  <a:pt x="75" y="66"/>
                </a:cubicBezTo>
                <a:lnTo>
                  <a:pt x="75" y="71"/>
                </a:lnTo>
                <a:close/>
                <a:moveTo>
                  <a:pt x="27" y="57"/>
                </a:moveTo>
                <a:cubicBezTo>
                  <a:pt x="27" y="52"/>
                  <a:pt x="27" y="52"/>
                  <a:pt x="27" y="52"/>
                </a:cubicBezTo>
                <a:cubicBezTo>
                  <a:pt x="27" y="45"/>
                  <a:pt x="33" y="38"/>
                  <a:pt x="41" y="38"/>
                </a:cubicBezTo>
                <a:cubicBezTo>
                  <a:pt x="60" y="38"/>
                  <a:pt x="60" y="38"/>
                  <a:pt x="60" y="38"/>
                </a:cubicBezTo>
                <a:cubicBezTo>
                  <a:pt x="68" y="38"/>
                  <a:pt x="74" y="45"/>
                  <a:pt x="74" y="52"/>
                </a:cubicBezTo>
                <a:cubicBezTo>
                  <a:pt x="74" y="57"/>
                  <a:pt x="74" y="57"/>
                  <a:pt x="74" y="57"/>
                </a:cubicBezTo>
                <a:cubicBezTo>
                  <a:pt x="71" y="57"/>
                  <a:pt x="67" y="57"/>
                  <a:pt x="66" y="56"/>
                </a:cubicBezTo>
                <a:cubicBezTo>
                  <a:pt x="66" y="55"/>
                  <a:pt x="65" y="54"/>
                  <a:pt x="65" y="52"/>
                </a:cubicBezTo>
                <a:cubicBezTo>
                  <a:pt x="65" y="50"/>
                  <a:pt x="63" y="48"/>
                  <a:pt x="61" y="48"/>
                </a:cubicBezTo>
                <a:cubicBezTo>
                  <a:pt x="58" y="48"/>
                  <a:pt x="55" y="50"/>
                  <a:pt x="55" y="52"/>
                </a:cubicBezTo>
                <a:cubicBezTo>
                  <a:pt x="55" y="54"/>
                  <a:pt x="55" y="55"/>
                  <a:pt x="55" y="56"/>
                </a:cubicBezTo>
                <a:cubicBezTo>
                  <a:pt x="54" y="57"/>
                  <a:pt x="52" y="57"/>
                  <a:pt x="49" y="57"/>
                </a:cubicBezTo>
                <a:cubicBezTo>
                  <a:pt x="47" y="57"/>
                  <a:pt x="44" y="57"/>
                  <a:pt x="41" y="57"/>
                </a:cubicBezTo>
                <a:lnTo>
                  <a:pt x="27" y="57"/>
                </a:lnTo>
                <a:close/>
                <a:moveTo>
                  <a:pt x="61" y="28"/>
                </a:moveTo>
                <a:cubicBezTo>
                  <a:pt x="42" y="28"/>
                  <a:pt x="42" y="28"/>
                  <a:pt x="42" y="28"/>
                </a:cubicBezTo>
                <a:cubicBezTo>
                  <a:pt x="30" y="28"/>
                  <a:pt x="20" y="37"/>
                  <a:pt x="18" y="48"/>
                </a:cubicBezTo>
                <a:cubicBezTo>
                  <a:pt x="18" y="48"/>
                  <a:pt x="18" y="48"/>
                  <a:pt x="18" y="48"/>
                </a:cubicBezTo>
                <a:cubicBezTo>
                  <a:pt x="18" y="43"/>
                  <a:pt x="18" y="43"/>
                  <a:pt x="18" y="43"/>
                </a:cubicBezTo>
                <a:cubicBezTo>
                  <a:pt x="19" y="24"/>
                  <a:pt x="33" y="10"/>
                  <a:pt x="51" y="10"/>
                </a:cubicBezTo>
                <a:cubicBezTo>
                  <a:pt x="70" y="10"/>
                  <a:pt x="84" y="24"/>
                  <a:pt x="84" y="43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2" y="37"/>
                  <a:pt x="72" y="28"/>
                  <a:pt x="61" y="28"/>
                </a:cubicBezTo>
                <a:close/>
                <a:moveTo>
                  <a:pt x="94" y="71"/>
                </a:moveTo>
                <a:cubicBezTo>
                  <a:pt x="94" y="74"/>
                  <a:pt x="92" y="76"/>
                  <a:pt x="89" y="76"/>
                </a:cubicBezTo>
                <a:cubicBezTo>
                  <a:pt x="87" y="76"/>
                  <a:pt x="84" y="74"/>
                  <a:pt x="84" y="71"/>
                </a:cubicBezTo>
                <a:cubicBezTo>
                  <a:pt x="84" y="62"/>
                  <a:pt x="84" y="62"/>
                  <a:pt x="84" y="62"/>
                </a:cubicBezTo>
                <a:cubicBezTo>
                  <a:pt x="84" y="59"/>
                  <a:pt x="87" y="57"/>
                  <a:pt x="89" y="57"/>
                </a:cubicBezTo>
                <a:cubicBezTo>
                  <a:pt x="92" y="57"/>
                  <a:pt x="94" y="59"/>
                  <a:pt x="94" y="62"/>
                </a:cubicBezTo>
                <a:lnTo>
                  <a:pt x="94" y="71"/>
                </a:lnTo>
                <a:close/>
                <a:moveTo>
                  <a:pt x="136" y="85"/>
                </a:moveTo>
                <a:cubicBezTo>
                  <a:pt x="117" y="85"/>
                  <a:pt x="117" y="85"/>
                  <a:pt x="117" y="85"/>
                </a:cubicBezTo>
                <a:cubicBezTo>
                  <a:pt x="104" y="85"/>
                  <a:pt x="93" y="95"/>
                  <a:pt x="93" y="108"/>
                </a:cubicBezTo>
                <a:cubicBezTo>
                  <a:pt x="93" y="127"/>
                  <a:pt x="93" y="127"/>
                  <a:pt x="93" y="127"/>
                </a:cubicBezTo>
                <a:cubicBezTo>
                  <a:pt x="93" y="145"/>
                  <a:pt x="109" y="160"/>
                  <a:pt x="126" y="160"/>
                </a:cubicBezTo>
                <a:cubicBezTo>
                  <a:pt x="145" y="160"/>
                  <a:pt x="159" y="145"/>
                  <a:pt x="159" y="127"/>
                </a:cubicBezTo>
                <a:cubicBezTo>
                  <a:pt x="159" y="108"/>
                  <a:pt x="159" y="108"/>
                  <a:pt x="159" y="108"/>
                </a:cubicBezTo>
                <a:cubicBezTo>
                  <a:pt x="160" y="96"/>
                  <a:pt x="149" y="85"/>
                  <a:pt x="136" y="85"/>
                </a:cubicBezTo>
                <a:close/>
                <a:moveTo>
                  <a:pt x="151" y="128"/>
                </a:moveTo>
                <a:cubicBezTo>
                  <a:pt x="151" y="140"/>
                  <a:pt x="140" y="151"/>
                  <a:pt x="127" y="151"/>
                </a:cubicBezTo>
                <a:cubicBezTo>
                  <a:pt x="114" y="151"/>
                  <a:pt x="103" y="140"/>
                  <a:pt x="103" y="128"/>
                </a:cubicBezTo>
                <a:cubicBezTo>
                  <a:pt x="103" y="123"/>
                  <a:pt x="103" y="123"/>
                  <a:pt x="103" y="123"/>
                </a:cubicBezTo>
                <a:cubicBezTo>
                  <a:pt x="118" y="123"/>
                  <a:pt x="118" y="123"/>
                  <a:pt x="118" y="123"/>
                </a:cubicBezTo>
                <a:cubicBezTo>
                  <a:pt x="119" y="123"/>
                  <a:pt x="132" y="123"/>
                  <a:pt x="137" y="119"/>
                </a:cubicBezTo>
                <a:cubicBezTo>
                  <a:pt x="141" y="122"/>
                  <a:pt x="146" y="123"/>
                  <a:pt x="151" y="123"/>
                </a:cubicBezTo>
                <a:lnTo>
                  <a:pt x="151" y="128"/>
                </a:lnTo>
                <a:close/>
                <a:moveTo>
                  <a:pt x="151" y="114"/>
                </a:moveTo>
                <a:cubicBezTo>
                  <a:pt x="148" y="114"/>
                  <a:pt x="144" y="114"/>
                  <a:pt x="143" y="112"/>
                </a:cubicBezTo>
                <a:cubicBezTo>
                  <a:pt x="142" y="112"/>
                  <a:pt x="141" y="110"/>
                  <a:pt x="141" y="109"/>
                </a:cubicBezTo>
                <a:cubicBezTo>
                  <a:pt x="141" y="106"/>
                  <a:pt x="139" y="104"/>
                  <a:pt x="137" y="104"/>
                </a:cubicBezTo>
                <a:cubicBezTo>
                  <a:pt x="134" y="104"/>
                  <a:pt x="132" y="106"/>
                  <a:pt x="132" y="109"/>
                </a:cubicBezTo>
                <a:cubicBezTo>
                  <a:pt x="132" y="110"/>
                  <a:pt x="132" y="112"/>
                  <a:pt x="131" y="112"/>
                </a:cubicBezTo>
                <a:cubicBezTo>
                  <a:pt x="130" y="113"/>
                  <a:pt x="128" y="113"/>
                  <a:pt x="125" y="113"/>
                </a:cubicBezTo>
                <a:cubicBezTo>
                  <a:pt x="124" y="113"/>
                  <a:pt x="122" y="113"/>
                  <a:pt x="120" y="113"/>
                </a:cubicBezTo>
                <a:cubicBezTo>
                  <a:pt x="103" y="113"/>
                  <a:pt x="103" y="113"/>
                  <a:pt x="103" y="113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3" y="101"/>
                  <a:pt x="109" y="95"/>
                  <a:pt x="118" y="95"/>
                </a:cubicBezTo>
                <a:cubicBezTo>
                  <a:pt x="137" y="95"/>
                  <a:pt x="137" y="95"/>
                  <a:pt x="137" y="95"/>
                </a:cubicBezTo>
                <a:cubicBezTo>
                  <a:pt x="144" y="95"/>
                  <a:pt x="151" y="101"/>
                  <a:pt x="151" y="109"/>
                </a:cubicBezTo>
                <a:lnTo>
                  <a:pt x="151" y="11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0" name="Freeform 19">
            <a:extLst>
              <a:ext uri="{FF2B5EF4-FFF2-40B4-BE49-F238E27FC236}">
                <a16:creationId xmlns:a16="http://schemas.microsoft.com/office/drawing/2014/main" id="{2C97B9C0-EB3B-ECA6-FE39-5B1EB0FDFAB8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4124325"/>
            <a:ext cx="255588" cy="254000"/>
          </a:xfrm>
          <a:custGeom>
            <a:avLst/>
            <a:gdLst>
              <a:gd name="T0" fmla="*/ 110 w 161"/>
              <a:gd name="T1" fmla="*/ 19 h 160"/>
              <a:gd name="T2" fmla="*/ 96 w 161"/>
              <a:gd name="T3" fmla="*/ 33 h 160"/>
              <a:gd name="T4" fmla="*/ 101 w 161"/>
              <a:gd name="T5" fmla="*/ 38 h 160"/>
              <a:gd name="T6" fmla="*/ 106 w 161"/>
              <a:gd name="T7" fmla="*/ 33 h 160"/>
              <a:gd name="T8" fmla="*/ 110 w 161"/>
              <a:gd name="T9" fmla="*/ 28 h 160"/>
              <a:gd name="T10" fmla="*/ 115 w 161"/>
              <a:gd name="T11" fmla="*/ 33 h 160"/>
              <a:gd name="T12" fmla="*/ 112 w 161"/>
              <a:gd name="T13" fmla="*/ 38 h 160"/>
              <a:gd name="T14" fmla="*/ 106 w 161"/>
              <a:gd name="T15" fmla="*/ 46 h 160"/>
              <a:gd name="T16" fmla="*/ 106 w 161"/>
              <a:gd name="T17" fmla="*/ 51 h 160"/>
              <a:gd name="T18" fmla="*/ 110 w 161"/>
              <a:gd name="T19" fmla="*/ 56 h 160"/>
              <a:gd name="T20" fmla="*/ 115 w 161"/>
              <a:gd name="T21" fmla="*/ 51 h 160"/>
              <a:gd name="T22" fmla="*/ 115 w 161"/>
              <a:gd name="T23" fmla="*/ 46 h 160"/>
              <a:gd name="T24" fmla="*/ 124 w 161"/>
              <a:gd name="T25" fmla="*/ 32 h 160"/>
              <a:gd name="T26" fmla="*/ 110 w 161"/>
              <a:gd name="T27" fmla="*/ 19 h 160"/>
              <a:gd name="T28" fmla="*/ 110 w 161"/>
              <a:gd name="T29" fmla="*/ 66 h 160"/>
              <a:gd name="T30" fmla="*/ 105 w 161"/>
              <a:gd name="T31" fmla="*/ 71 h 160"/>
              <a:gd name="T32" fmla="*/ 110 w 161"/>
              <a:gd name="T33" fmla="*/ 75 h 160"/>
              <a:gd name="T34" fmla="*/ 114 w 161"/>
              <a:gd name="T35" fmla="*/ 71 h 160"/>
              <a:gd name="T36" fmla="*/ 110 w 161"/>
              <a:gd name="T37" fmla="*/ 66 h 160"/>
              <a:gd name="T38" fmla="*/ 110 w 161"/>
              <a:gd name="T39" fmla="*/ 0 h 160"/>
              <a:gd name="T40" fmla="*/ 59 w 161"/>
              <a:gd name="T41" fmla="*/ 51 h 160"/>
              <a:gd name="T42" fmla="*/ 65 w 161"/>
              <a:gd name="T43" fmla="*/ 77 h 160"/>
              <a:gd name="T44" fmla="*/ 60 w 161"/>
              <a:gd name="T45" fmla="*/ 82 h 160"/>
              <a:gd name="T46" fmla="*/ 57 w 161"/>
              <a:gd name="T47" fmla="*/ 98 h 160"/>
              <a:gd name="T48" fmla="*/ 48 w 161"/>
              <a:gd name="T49" fmla="*/ 107 h 160"/>
              <a:gd name="T50" fmla="*/ 42 w 161"/>
              <a:gd name="T51" fmla="*/ 105 h 160"/>
              <a:gd name="T52" fmla="*/ 32 w 161"/>
              <a:gd name="T53" fmla="*/ 109 h 160"/>
              <a:gd name="T54" fmla="*/ 5 w 161"/>
              <a:gd name="T55" fmla="*/ 136 h 160"/>
              <a:gd name="T56" fmla="*/ 5 w 161"/>
              <a:gd name="T57" fmla="*/ 156 h 160"/>
              <a:gd name="T58" fmla="*/ 15 w 161"/>
              <a:gd name="T59" fmla="*/ 160 h 160"/>
              <a:gd name="T60" fmla="*/ 26 w 161"/>
              <a:gd name="T61" fmla="*/ 156 h 160"/>
              <a:gd name="T62" fmla="*/ 52 w 161"/>
              <a:gd name="T63" fmla="*/ 129 h 160"/>
              <a:gd name="T64" fmla="*/ 55 w 161"/>
              <a:gd name="T65" fmla="*/ 113 h 160"/>
              <a:gd name="T66" fmla="*/ 63 w 161"/>
              <a:gd name="T67" fmla="*/ 105 h 160"/>
              <a:gd name="T68" fmla="*/ 70 w 161"/>
              <a:gd name="T69" fmla="*/ 106 h 160"/>
              <a:gd name="T70" fmla="*/ 80 w 161"/>
              <a:gd name="T71" fmla="*/ 102 h 160"/>
              <a:gd name="T72" fmla="*/ 85 w 161"/>
              <a:gd name="T73" fmla="*/ 96 h 160"/>
              <a:gd name="T74" fmla="*/ 110 w 161"/>
              <a:gd name="T75" fmla="*/ 103 h 160"/>
              <a:gd name="T76" fmla="*/ 161 w 161"/>
              <a:gd name="T77" fmla="*/ 52 h 160"/>
              <a:gd name="T78" fmla="*/ 110 w 161"/>
              <a:gd name="T79" fmla="*/ 0 h 160"/>
              <a:gd name="T80" fmla="*/ 46 w 161"/>
              <a:gd name="T81" fmla="*/ 122 h 160"/>
              <a:gd name="T82" fmla="*/ 19 w 161"/>
              <a:gd name="T83" fmla="*/ 149 h 160"/>
              <a:gd name="T84" fmla="*/ 16 w 161"/>
              <a:gd name="T85" fmla="*/ 150 h 160"/>
              <a:gd name="T86" fmla="*/ 13 w 161"/>
              <a:gd name="T87" fmla="*/ 149 h 160"/>
              <a:gd name="T88" fmla="*/ 13 w 161"/>
              <a:gd name="T89" fmla="*/ 143 h 160"/>
              <a:gd name="T90" fmla="*/ 39 w 161"/>
              <a:gd name="T91" fmla="*/ 116 h 160"/>
              <a:gd name="T92" fmla="*/ 43 w 161"/>
              <a:gd name="T93" fmla="*/ 114 h 160"/>
              <a:gd name="T94" fmla="*/ 46 w 161"/>
              <a:gd name="T95" fmla="*/ 116 h 160"/>
              <a:gd name="T96" fmla="*/ 46 w 161"/>
              <a:gd name="T97" fmla="*/ 122 h 160"/>
              <a:gd name="T98" fmla="*/ 73 w 161"/>
              <a:gd name="T99" fmla="*/ 95 h 160"/>
              <a:gd name="T100" fmla="*/ 69 w 161"/>
              <a:gd name="T101" fmla="*/ 96 h 160"/>
              <a:gd name="T102" fmla="*/ 66 w 161"/>
              <a:gd name="T103" fmla="*/ 95 h 160"/>
              <a:gd name="T104" fmla="*/ 66 w 161"/>
              <a:gd name="T105" fmla="*/ 88 h 160"/>
              <a:gd name="T106" fmla="*/ 70 w 161"/>
              <a:gd name="T107" fmla="*/ 85 h 160"/>
              <a:gd name="T108" fmla="*/ 76 w 161"/>
              <a:gd name="T109" fmla="*/ 91 h 160"/>
              <a:gd name="T110" fmla="*/ 73 w 161"/>
              <a:gd name="T111" fmla="*/ 95 h 160"/>
              <a:gd name="T112" fmla="*/ 110 w 161"/>
              <a:gd name="T113" fmla="*/ 94 h 160"/>
              <a:gd name="T114" fmla="*/ 68 w 161"/>
              <a:gd name="T115" fmla="*/ 52 h 160"/>
              <a:gd name="T116" fmla="*/ 110 w 161"/>
              <a:gd name="T117" fmla="*/ 10 h 160"/>
              <a:gd name="T118" fmla="*/ 152 w 161"/>
              <a:gd name="T119" fmla="*/ 52 h 160"/>
              <a:gd name="T120" fmla="*/ 110 w 161"/>
              <a:gd name="T121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1" h="160">
                <a:moveTo>
                  <a:pt x="110" y="19"/>
                </a:moveTo>
                <a:cubicBezTo>
                  <a:pt x="102" y="19"/>
                  <a:pt x="96" y="25"/>
                  <a:pt x="96" y="33"/>
                </a:cubicBezTo>
                <a:cubicBezTo>
                  <a:pt x="96" y="36"/>
                  <a:pt x="98" y="38"/>
                  <a:pt x="101" y="38"/>
                </a:cubicBezTo>
                <a:cubicBezTo>
                  <a:pt x="103" y="38"/>
                  <a:pt x="106" y="36"/>
                  <a:pt x="106" y="33"/>
                </a:cubicBezTo>
                <a:cubicBezTo>
                  <a:pt x="106" y="30"/>
                  <a:pt x="108" y="28"/>
                  <a:pt x="110" y="28"/>
                </a:cubicBezTo>
                <a:cubicBezTo>
                  <a:pt x="113" y="28"/>
                  <a:pt x="115" y="30"/>
                  <a:pt x="115" y="33"/>
                </a:cubicBezTo>
                <a:cubicBezTo>
                  <a:pt x="115" y="35"/>
                  <a:pt x="114" y="37"/>
                  <a:pt x="112" y="38"/>
                </a:cubicBezTo>
                <a:cubicBezTo>
                  <a:pt x="108" y="38"/>
                  <a:pt x="106" y="42"/>
                  <a:pt x="106" y="46"/>
                </a:cubicBezTo>
                <a:cubicBezTo>
                  <a:pt x="106" y="51"/>
                  <a:pt x="106" y="51"/>
                  <a:pt x="106" y="51"/>
                </a:cubicBezTo>
                <a:cubicBezTo>
                  <a:pt x="106" y="54"/>
                  <a:pt x="108" y="56"/>
                  <a:pt x="110" y="56"/>
                </a:cubicBezTo>
                <a:cubicBezTo>
                  <a:pt x="113" y="56"/>
                  <a:pt x="115" y="54"/>
                  <a:pt x="115" y="51"/>
                </a:cubicBezTo>
                <a:cubicBezTo>
                  <a:pt x="115" y="46"/>
                  <a:pt x="115" y="46"/>
                  <a:pt x="115" y="46"/>
                </a:cubicBezTo>
                <a:cubicBezTo>
                  <a:pt x="121" y="44"/>
                  <a:pt x="124" y="38"/>
                  <a:pt x="124" y="32"/>
                </a:cubicBezTo>
                <a:cubicBezTo>
                  <a:pt x="124" y="25"/>
                  <a:pt x="117" y="19"/>
                  <a:pt x="110" y="19"/>
                </a:cubicBezTo>
                <a:close/>
                <a:moveTo>
                  <a:pt x="110" y="66"/>
                </a:moveTo>
                <a:cubicBezTo>
                  <a:pt x="107" y="66"/>
                  <a:pt x="105" y="68"/>
                  <a:pt x="105" y="71"/>
                </a:cubicBezTo>
                <a:cubicBezTo>
                  <a:pt x="105" y="73"/>
                  <a:pt x="107" y="75"/>
                  <a:pt x="110" y="75"/>
                </a:cubicBezTo>
                <a:cubicBezTo>
                  <a:pt x="112" y="75"/>
                  <a:pt x="114" y="73"/>
                  <a:pt x="114" y="71"/>
                </a:cubicBezTo>
                <a:cubicBezTo>
                  <a:pt x="114" y="68"/>
                  <a:pt x="112" y="66"/>
                  <a:pt x="110" y="66"/>
                </a:cubicBezTo>
                <a:close/>
                <a:moveTo>
                  <a:pt x="110" y="0"/>
                </a:moveTo>
                <a:cubicBezTo>
                  <a:pt x="81" y="0"/>
                  <a:pt x="59" y="23"/>
                  <a:pt x="59" y="51"/>
                </a:cubicBezTo>
                <a:cubicBezTo>
                  <a:pt x="59" y="60"/>
                  <a:pt x="61" y="69"/>
                  <a:pt x="65" y="77"/>
                </a:cubicBezTo>
                <a:cubicBezTo>
                  <a:pt x="60" y="82"/>
                  <a:pt x="60" y="82"/>
                  <a:pt x="60" y="82"/>
                </a:cubicBezTo>
                <a:cubicBezTo>
                  <a:pt x="56" y="86"/>
                  <a:pt x="54" y="93"/>
                  <a:pt x="57" y="98"/>
                </a:cubicBezTo>
                <a:cubicBezTo>
                  <a:pt x="48" y="107"/>
                  <a:pt x="48" y="107"/>
                  <a:pt x="48" y="107"/>
                </a:cubicBezTo>
                <a:cubicBezTo>
                  <a:pt x="46" y="106"/>
                  <a:pt x="44" y="105"/>
                  <a:pt x="42" y="105"/>
                </a:cubicBezTo>
                <a:cubicBezTo>
                  <a:pt x="39" y="105"/>
                  <a:pt x="35" y="107"/>
                  <a:pt x="32" y="109"/>
                </a:cubicBezTo>
                <a:cubicBezTo>
                  <a:pt x="5" y="136"/>
                  <a:pt x="5" y="136"/>
                  <a:pt x="5" y="136"/>
                </a:cubicBezTo>
                <a:cubicBezTo>
                  <a:pt x="0" y="141"/>
                  <a:pt x="0" y="150"/>
                  <a:pt x="5" y="156"/>
                </a:cubicBezTo>
                <a:cubicBezTo>
                  <a:pt x="8" y="159"/>
                  <a:pt x="12" y="160"/>
                  <a:pt x="15" y="160"/>
                </a:cubicBezTo>
                <a:cubicBezTo>
                  <a:pt x="19" y="160"/>
                  <a:pt x="23" y="159"/>
                  <a:pt x="26" y="156"/>
                </a:cubicBezTo>
                <a:cubicBezTo>
                  <a:pt x="52" y="129"/>
                  <a:pt x="52" y="129"/>
                  <a:pt x="52" y="129"/>
                </a:cubicBezTo>
                <a:cubicBezTo>
                  <a:pt x="56" y="125"/>
                  <a:pt x="58" y="118"/>
                  <a:pt x="55" y="113"/>
                </a:cubicBezTo>
                <a:cubicBezTo>
                  <a:pt x="63" y="105"/>
                  <a:pt x="63" y="105"/>
                  <a:pt x="63" y="105"/>
                </a:cubicBezTo>
                <a:cubicBezTo>
                  <a:pt x="65" y="105"/>
                  <a:pt x="68" y="106"/>
                  <a:pt x="70" y="106"/>
                </a:cubicBezTo>
                <a:cubicBezTo>
                  <a:pt x="73" y="106"/>
                  <a:pt x="77" y="105"/>
                  <a:pt x="80" y="102"/>
                </a:cubicBezTo>
                <a:cubicBezTo>
                  <a:pt x="85" y="96"/>
                  <a:pt x="85" y="96"/>
                  <a:pt x="85" y="96"/>
                </a:cubicBezTo>
                <a:cubicBezTo>
                  <a:pt x="93" y="101"/>
                  <a:pt x="101" y="103"/>
                  <a:pt x="110" y="103"/>
                </a:cubicBezTo>
                <a:cubicBezTo>
                  <a:pt x="139" y="103"/>
                  <a:pt x="161" y="80"/>
                  <a:pt x="161" y="52"/>
                </a:cubicBezTo>
                <a:cubicBezTo>
                  <a:pt x="161" y="24"/>
                  <a:pt x="138" y="0"/>
                  <a:pt x="110" y="0"/>
                </a:cubicBezTo>
                <a:close/>
                <a:moveTo>
                  <a:pt x="46" y="122"/>
                </a:moveTo>
                <a:cubicBezTo>
                  <a:pt x="19" y="149"/>
                  <a:pt x="19" y="149"/>
                  <a:pt x="19" y="149"/>
                </a:cubicBezTo>
                <a:cubicBezTo>
                  <a:pt x="18" y="150"/>
                  <a:pt x="17" y="150"/>
                  <a:pt x="16" y="150"/>
                </a:cubicBezTo>
                <a:cubicBezTo>
                  <a:pt x="14" y="150"/>
                  <a:pt x="13" y="150"/>
                  <a:pt x="13" y="149"/>
                </a:cubicBezTo>
                <a:cubicBezTo>
                  <a:pt x="11" y="147"/>
                  <a:pt x="11" y="144"/>
                  <a:pt x="13" y="143"/>
                </a:cubicBezTo>
                <a:cubicBezTo>
                  <a:pt x="39" y="116"/>
                  <a:pt x="39" y="116"/>
                  <a:pt x="39" y="116"/>
                </a:cubicBezTo>
                <a:cubicBezTo>
                  <a:pt x="40" y="115"/>
                  <a:pt x="41" y="114"/>
                  <a:pt x="43" y="114"/>
                </a:cubicBezTo>
                <a:cubicBezTo>
                  <a:pt x="44" y="114"/>
                  <a:pt x="45" y="115"/>
                  <a:pt x="46" y="116"/>
                </a:cubicBezTo>
                <a:cubicBezTo>
                  <a:pt x="47" y="117"/>
                  <a:pt x="47" y="120"/>
                  <a:pt x="46" y="122"/>
                </a:cubicBezTo>
                <a:close/>
                <a:moveTo>
                  <a:pt x="73" y="95"/>
                </a:moveTo>
                <a:cubicBezTo>
                  <a:pt x="72" y="96"/>
                  <a:pt x="71" y="96"/>
                  <a:pt x="69" y="96"/>
                </a:cubicBezTo>
                <a:cubicBezTo>
                  <a:pt x="68" y="96"/>
                  <a:pt x="67" y="96"/>
                  <a:pt x="66" y="95"/>
                </a:cubicBezTo>
                <a:cubicBezTo>
                  <a:pt x="65" y="93"/>
                  <a:pt x="65" y="90"/>
                  <a:pt x="66" y="88"/>
                </a:cubicBezTo>
                <a:cubicBezTo>
                  <a:pt x="70" y="85"/>
                  <a:pt x="70" y="85"/>
                  <a:pt x="70" y="85"/>
                </a:cubicBezTo>
                <a:cubicBezTo>
                  <a:pt x="72" y="87"/>
                  <a:pt x="74" y="90"/>
                  <a:pt x="76" y="91"/>
                </a:cubicBezTo>
                <a:lnTo>
                  <a:pt x="73" y="95"/>
                </a:lnTo>
                <a:close/>
                <a:moveTo>
                  <a:pt x="110" y="94"/>
                </a:moveTo>
                <a:cubicBezTo>
                  <a:pt x="87" y="94"/>
                  <a:pt x="68" y="75"/>
                  <a:pt x="68" y="52"/>
                </a:cubicBezTo>
                <a:cubicBezTo>
                  <a:pt x="68" y="29"/>
                  <a:pt x="87" y="10"/>
                  <a:pt x="110" y="10"/>
                </a:cubicBezTo>
                <a:cubicBezTo>
                  <a:pt x="133" y="10"/>
                  <a:pt x="152" y="29"/>
                  <a:pt x="152" y="52"/>
                </a:cubicBezTo>
                <a:cubicBezTo>
                  <a:pt x="152" y="75"/>
                  <a:pt x="133" y="94"/>
                  <a:pt x="110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1" name="Freeform 20">
            <a:extLst>
              <a:ext uri="{FF2B5EF4-FFF2-40B4-BE49-F238E27FC236}">
                <a16:creationId xmlns:a16="http://schemas.microsoft.com/office/drawing/2014/main" id="{5F2D818A-CC34-38F1-998A-348A262C9D52}"/>
              </a:ext>
            </a:extLst>
          </p:cNvPr>
          <p:cNvSpPr>
            <a:spLocks noEditPoints="1"/>
          </p:cNvSpPr>
          <p:nvPr/>
        </p:nvSpPr>
        <p:spPr bwMode="auto">
          <a:xfrm>
            <a:off x="4594226" y="4675188"/>
            <a:ext cx="254000" cy="254000"/>
          </a:xfrm>
          <a:custGeom>
            <a:avLst/>
            <a:gdLst>
              <a:gd name="T0" fmla="*/ 80 w 160"/>
              <a:gd name="T1" fmla="*/ 0 h 160"/>
              <a:gd name="T2" fmla="*/ 80 w 160"/>
              <a:gd name="T3" fmla="*/ 160 h 160"/>
              <a:gd name="T4" fmla="*/ 123 w 160"/>
              <a:gd name="T5" fmla="*/ 158 h 160"/>
              <a:gd name="T6" fmla="*/ 130 w 160"/>
              <a:gd name="T7" fmla="*/ 158 h 160"/>
              <a:gd name="T8" fmla="*/ 160 w 160"/>
              <a:gd name="T9" fmla="*/ 109 h 160"/>
              <a:gd name="T10" fmla="*/ 160 w 160"/>
              <a:gd name="T11" fmla="*/ 81 h 160"/>
              <a:gd name="T12" fmla="*/ 132 w 160"/>
              <a:gd name="T13" fmla="*/ 48 h 160"/>
              <a:gd name="T14" fmla="*/ 113 w 160"/>
              <a:gd name="T15" fmla="*/ 28 h 160"/>
              <a:gd name="T16" fmla="*/ 104 w 160"/>
              <a:gd name="T17" fmla="*/ 13 h 160"/>
              <a:gd name="T18" fmla="*/ 47 w 160"/>
              <a:gd name="T19" fmla="*/ 104 h 160"/>
              <a:gd name="T20" fmla="*/ 47 w 160"/>
              <a:gd name="T21" fmla="*/ 122 h 160"/>
              <a:gd name="T22" fmla="*/ 47 w 160"/>
              <a:gd name="T23" fmla="*/ 104 h 160"/>
              <a:gd name="T24" fmla="*/ 47 w 160"/>
              <a:gd name="T25" fmla="*/ 38 h 160"/>
              <a:gd name="T26" fmla="*/ 47 w 160"/>
              <a:gd name="T27" fmla="*/ 56 h 160"/>
              <a:gd name="T28" fmla="*/ 47 w 160"/>
              <a:gd name="T29" fmla="*/ 94 h 160"/>
              <a:gd name="T30" fmla="*/ 47 w 160"/>
              <a:gd name="T31" fmla="*/ 66 h 160"/>
              <a:gd name="T32" fmla="*/ 80 w 160"/>
              <a:gd name="T33" fmla="*/ 48 h 160"/>
              <a:gd name="T34" fmla="*/ 112 w 160"/>
              <a:gd name="T35" fmla="*/ 66 h 160"/>
              <a:gd name="T36" fmla="*/ 94 w 160"/>
              <a:gd name="T37" fmla="*/ 108 h 160"/>
              <a:gd name="T38" fmla="*/ 80 w 160"/>
              <a:gd name="T39" fmla="*/ 113 h 160"/>
              <a:gd name="T40" fmla="*/ 47 w 160"/>
              <a:gd name="T41" fmla="*/ 94 h 160"/>
              <a:gd name="T42" fmla="*/ 113 w 160"/>
              <a:gd name="T43" fmla="*/ 38 h 160"/>
              <a:gd name="T44" fmla="*/ 113 w 160"/>
              <a:gd name="T45" fmla="*/ 57 h 160"/>
              <a:gd name="T46" fmla="*/ 80 w 160"/>
              <a:gd name="T47" fmla="*/ 9 h 160"/>
              <a:gd name="T48" fmla="*/ 96 w 160"/>
              <a:gd name="T49" fmla="*/ 38 h 160"/>
              <a:gd name="T50" fmla="*/ 64 w 160"/>
              <a:gd name="T51" fmla="*/ 38 h 160"/>
              <a:gd name="T52" fmla="*/ 80 w 160"/>
              <a:gd name="T53" fmla="*/ 9 h 160"/>
              <a:gd name="T54" fmla="*/ 47 w 160"/>
              <a:gd name="T55" fmla="*/ 29 h 160"/>
              <a:gd name="T56" fmla="*/ 28 w 160"/>
              <a:gd name="T57" fmla="*/ 48 h 160"/>
              <a:gd name="T58" fmla="*/ 13 w 160"/>
              <a:gd name="T59" fmla="*/ 57 h 160"/>
              <a:gd name="T60" fmla="*/ 31 w 160"/>
              <a:gd name="T61" fmla="*/ 56 h 160"/>
              <a:gd name="T62" fmla="*/ 37 w 160"/>
              <a:gd name="T63" fmla="*/ 80 h 160"/>
              <a:gd name="T64" fmla="*/ 31 w 160"/>
              <a:gd name="T65" fmla="*/ 103 h 160"/>
              <a:gd name="T66" fmla="*/ 31 w 160"/>
              <a:gd name="T67" fmla="*/ 56 h 160"/>
              <a:gd name="T68" fmla="*/ 28 w 160"/>
              <a:gd name="T69" fmla="*/ 113 h 160"/>
              <a:gd name="T70" fmla="*/ 47 w 160"/>
              <a:gd name="T71" fmla="*/ 132 h 160"/>
              <a:gd name="T72" fmla="*/ 56 w 160"/>
              <a:gd name="T73" fmla="*/ 146 h 160"/>
              <a:gd name="T74" fmla="*/ 80 w 160"/>
              <a:gd name="T75" fmla="*/ 150 h 160"/>
              <a:gd name="T76" fmla="*/ 63 w 160"/>
              <a:gd name="T77" fmla="*/ 121 h 160"/>
              <a:gd name="T78" fmla="*/ 96 w 160"/>
              <a:gd name="T79" fmla="*/ 121 h 160"/>
              <a:gd name="T80" fmla="*/ 80 w 160"/>
              <a:gd name="T81" fmla="*/ 150 h 160"/>
              <a:gd name="T82" fmla="*/ 109 w 160"/>
              <a:gd name="T83" fmla="*/ 139 h 160"/>
              <a:gd name="T84" fmla="*/ 104 w 160"/>
              <a:gd name="T85" fmla="*/ 146 h 160"/>
              <a:gd name="T86" fmla="*/ 127 w 160"/>
              <a:gd name="T87" fmla="*/ 147 h 160"/>
              <a:gd name="T88" fmla="*/ 110 w 160"/>
              <a:gd name="T89" fmla="*/ 124 h 160"/>
              <a:gd name="T90" fmla="*/ 104 w 160"/>
              <a:gd name="T91" fmla="*/ 108 h 160"/>
              <a:gd name="T92" fmla="*/ 150 w 160"/>
              <a:gd name="T93" fmla="*/ 108 h 160"/>
              <a:gd name="T94" fmla="*/ 150 w 160"/>
              <a:gd name="T95" fmla="*/ 85 h 160"/>
              <a:gd name="T96" fmla="*/ 122 w 160"/>
              <a:gd name="T97" fmla="*/ 76 h 160"/>
              <a:gd name="T98" fmla="*/ 129 w 160"/>
              <a:gd name="T99" fmla="*/ 57 h 160"/>
              <a:gd name="T100" fmla="*/ 150 w 160"/>
              <a:gd name="T101" fmla="*/ 85 h 160"/>
              <a:gd name="T102" fmla="*/ 113 w 160"/>
              <a:gd name="T103" fmla="*/ 108 h 160"/>
              <a:gd name="T104" fmla="*/ 141 w 160"/>
              <a:gd name="T105" fmla="*/ 108 h 160"/>
              <a:gd name="T106" fmla="*/ 127 w 160"/>
              <a:gd name="T107" fmla="*/ 113 h 160"/>
              <a:gd name="T108" fmla="*/ 127 w 160"/>
              <a:gd name="T109" fmla="*/ 103 h 160"/>
              <a:gd name="T110" fmla="*/ 127 w 160"/>
              <a:gd name="T111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60">
                <a:moveTo>
                  <a:pt x="160" y="81"/>
                </a:moveTo>
                <a:cubicBezTo>
                  <a:pt x="160" y="36"/>
                  <a:pt x="124" y="0"/>
                  <a:pt x="80" y="0"/>
                </a:cubicBezTo>
                <a:cubicBezTo>
                  <a:pt x="35" y="0"/>
                  <a:pt x="0" y="36"/>
                  <a:pt x="0" y="80"/>
                </a:cubicBezTo>
                <a:cubicBezTo>
                  <a:pt x="0" y="124"/>
                  <a:pt x="35" y="160"/>
                  <a:pt x="80" y="160"/>
                </a:cubicBezTo>
                <a:cubicBezTo>
                  <a:pt x="93" y="160"/>
                  <a:pt x="106" y="157"/>
                  <a:pt x="117" y="151"/>
                </a:cubicBezTo>
                <a:cubicBezTo>
                  <a:pt x="123" y="158"/>
                  <a:pt x="123" y="158"/>
                  <a:pt x="123" y="158"/>
                </a:cubicBezTo>
                <a:cubicBezTo>
                  <a:pt x="124" y="160"/>
                  <a:pt x="125" y="160"/>
                  <a:pt x="127" y="160"/>
                </a:cubicBezTo>
                <a:cubicBezTo>
                  <a:pt x="128" y="160"/>
                  <a:pt x="129" y="160"/>
                  <a:pt x="130" y="158"/>
                </a:cubicBezTo>
                <a:cubicBezTo>
                  <a:pt x="130" y="158"/>
                  <a:pt x="154" y="126"/>
                  <a:pt x="156" y="123"/>
                </a:cubicBezTo>
                <a:cubicBezTo>
                  <a:pt x="158" y="119"/>
                  <a:pt x="160" y="114"/>
                  <a:pt x="160" y="109"/>
                </a:cubicBezTo>
                <a:cubicBezTo>
                  <a:pt x="160" y="105"/>
                  <a:pt x="159" y="102"/>
                  <a:pt x="158" y="98"/>
                </a:cubicBezTo>
                <a:cubicBezTo>
                  <a:pt x="159" y="93"/>
                  <a:pt x="160" y="87"/>
                  <a:pt x="160" y="81"/>
                </a:cubicBezTo>
                <a:close/>
                <a:moveTo>
                  <a:pt x="146" y="56"/>
                </a:moveTo>
                <a:cubicBezTo>
                  <a:pt x="141" y="53"/>
                  <a:pt x="137" y="50"/>
                  <a:pt x="132" y="48"/>
                </a:cubicBezTo>
                <a:cubicBezTo>
                  <a:pt x="132" y="47"/>
                  <a:pt x="132" y="47"/>
                  <a:pt x="132" y="47"/>
                </a:cubicBezTo>
                <a:cubicBezTo>
                  <a:pt x="132" y="37"/>
                  <a:pt x="123" y="28"/>
                  <a:pt x="113" y="28"/>
                </a:cubicBezTo>
                <a:cubicBezTo>
                  <a:pt x="112" y="28"/>
                  <a:pt x="112" y="28"/>
                  <a:pt x="112" y="28"/>
                </a:cubicBezTo>
                <a:cubicBezTo>
                  <a:pt x="109" y="22"/>
                  <a:pt x="107" y="18"/>
                  <a:pt x="104" y="13"/>
                </a:cubicBezTo>
                <a:cubicBezTo>
                  <a:pt x="123" y="21"/>
                  <a:pt x="139" y="36"/>
                  <a:pt x="146" y="56"/>
                </a:cubicBezTo>
                <a:close/>
                <a:moveTo>
                  <a:pt x="47" y="104"/>
                </a:moveTo>
                <a:cubicBezTo>
                  <a:pt x="52" y="104"/>
                  <a:pt x="56" y="108"/>
                  <a:pt x="56" y="113"/>
                </a:cubicBezTo>
                <a:cubicBezTo>
                  <a:pt x="56" y="118"/>
                  <a:pt x="52" y="122"/>
                  <a:pt x="47" y="122"/>
                </a:cubicBezTo>
                <a:cubicBezTo>
                  <a:pt x="41" y="122"/>
                  <a:pt x="38" y="118"/>
                  <a:pt x="38" y="113"/>
                </a:cubicBezTo>
                <a:cubicBezTo>
                  <a:pt x="38" y="108"/>
                  <a:pt x="41" y="104"/>
                  <a:pt x="47" y="104"/>
                </a:cubicBezTo>
                <a:close/>
                <a:moveTo>
                  <a:pt x="38" y="47"/>
                </a:moveTo>
                <a:cubicBezTo>
                  <a:pt x="38" y="42"/>
                  <a:pt x="41" y="38"/>
                  <a:pt x="47" y="38"/>
                </a:cubicBezTo>
                <a:cubicBezTo>
                  <a:pt x="52" y="38"/>
                  <a:pt x="56" y="42"/>
                  <a:pt x="56" y="47"/>
                </a:cubicBezTo>
                <a:cubicBezTo>
                  <a:pt x="56" y="52"/>
                  <a:pt x="52" y="56"/>
                  <a:pt x="47" y="56"/>
                </a:cubicBezTo>
                <a:cubicBezTo>
                  <a:pt x="41" y="56"/>
                  <a:pt x="38" y="52"/>
                  <a:pt x="38" y="47"/>
                </a:cubicBezTo>
                <a:close/>
                <a:moveTo>
                  <a:pt x="47" y="94"/>
                </a:moveTo>
                <a:cubicBezTo>
                  <a:pt x="47" y="90"/>
                  <a:pt x="47" y="85"/>
                  <a:pt x="47" y="80"/>
                </a:cubicBezTo>
                <a:cubicBezTo>
                  <a:pt x="47" y="75"/>
                  <a:pt x="47" y="71"/>
                  <a:pt x="47" y="66"/>
                </a:cubicBezTo>
                <a:cubicBezTo>
                  <a:pt x="57" y="65"/>
                  <a:pt x="65" y="58"/>
                  <a:pt x="65" y="48"/>
                </a:cubicBezTo>
                <a:cubicBezTo>
                  <a:pt x="70" y="48"/>
                  <a:pt x="75" y="48"/>
                  <a:pt x="80" y="48"/>
                </a:cubicBezTo>
                <a:cubicBezTo>
                  <a:pt x="85" y="48"/>
                  <a:pt x="89" y="48"/>
                  <a:pt x="94" y="48"/>
                </a:cubicBezTo>
                <a:cubicBezTo>
                  <a:pt x="95" y="58"/>
                  <a:pt x="102" y="66"/>
                  <a:pt x="112" y="66"/>
                </a:cubicBezTo>
                <a:cubicBezTo>
                  <a:pt x="113" y="70"/>
                  <a:pt x="113" y="74"/>
                  <a:pt x="113" y="79"/>
                </a:cubicBezTo>
                <a:cubicBezTo>
                  <a:pt x="102" y="84"/>
                  <a:pt x="94" y="96"/>
                  <a:pt x="94" y="108"/>
                </a:cubicBezTo>
                <a:cubicBezTo>
                  <a:pt x="94" y="112"/>
                  <a:pt x="94" y="112"/>
                  <a:pt x="94" y="112"/>
                </a:cubicBezTo>
                <a:cubicBezTo>
                  <a:pt x="89" y="113"/>
                  <a:pt x="85" y="113"/>
                  <a:pt x="80" y="113"/>
                </a:cubicBezTo>
                <a:cubicBezTo>
                  <a:pt x="75" y="113"/>
                  <a:pt x="70" y="113"/>
                  <a:pt x="65" y="112"/>
                </a:cubicBezTo>
                <a:cubicBezTo>
                  <a:pt x="65" y="102"/>
                  <a:pt x="57" y="94"/>
                  <a:pt x="47" y="94"/>
                </a:cubicBezTo>
                <a:close/>
                <a:moveTo>
                  <a:pt x="104" y="48"/>
                </a:moveTo>
                <a:cubicBezTo>
                  <a:pt x="104" y="43"/>
                  <a:pt x="108" y="38"/>
                  <a:pt x="113" y="38"/>
                </a:cubicBezTo>
                <a:cubicBezTo>
                  <a:pt x="118" y="38"/>
                  <a:pt x="122" y="43"/>
                  <a:pt x="122" y="48"/>
                </a:cubicBezTo>
                <a:cubicBezTo>
                  <a:pt x="122" y="52"/>
                  <a:pt x="118" y="57"/>
                  <a:pt x="113" y="57"/>
                </a:cubicBezTo>
                <a:cubicBezTo>
                  <a:pt x="107" y="57"/>
                  <a:pt x="104" y="52"/>
                  <a:pt x="104" y="48"/>
                </a:cubicBezTo>
                <a:close/>
                <a:moveTo>
                  <a:pt x="80" y="9"/>
                </a:moveTo>
                <a:cubicBezTo>
                  <a:pt x="88" y="9"/>
                  <a:pt x="97" y="18"/>
                  <a:pt x="104" y="31"/>
                </a:cubicBezTo>
                <a:cubicBezTo>
                  <a:pt x="100" y="33"/>
                  <a:pt x="98" y="35"/>
                  <a:pt x="96" y="38"/>
                </a:cubicBezTo>
                <a:cubicBezTo>
                  <a:pt x="91" y="38"/>
                  <a:pt x="85" y="37"/>
                  <a:pt x="80" y="37"/>
                </a:cubicBezTo>
                <a:cubicBezTo>
                  <a:pt x="75" y="37"/>
                  <a:pt x="69" y="38"/>
                  <a:pt x="64" y="38"/>
                </a:cubicBezTo>
                <a:cubicBezTo>
                  <a:pt x="63" y="35"/>
                  <a:pt x="60" y="33"/>
                  <a:pt x="57" y="31"/>
                </a:cubicBezTo>
                <a:cubicBezTo>
                  <a:pt x="63" y="18"/>
                  <a:pt x="71" y="9"/>
                  <a:pt x="80" y="9"/>
                </a:cubicBezTo>
                <a:close/>
                <a:moveTo>
                  <a:pt x="56" y="14"/>
                </a:moveTo>
                <a:cubicBezTo>
                  <a:pt x="53" y="18"/>
                  <a:pt x="50" y="23"/>
                  <a:pt x="47" y="29"/>
                </a:cubicBezTo>
                <a:cubicBezTo>
                  <a:pt x="47" y="29"/>
                  <a:pt x="47" y="29"/>
                  <a:pt x="47" y="29"/>
                </a:cubicBezTo>
                <a:cubicBezTo>
                  <a:pt x="37" y="29"/>
                  <a:pt x="28" y="37"/>
                  <a:pt x="28" y="48"/>
                </a:cubicBezTo>
                <a:cubicBezTo>
                  <a:pt x="28" y="48"/>
                  <a:pt x="28" y="48"/>
                  <a:pt x="28" y="48"/>
                </a:cubicBezTo>
                <a:cubicBezTo>
                  <a:pt x="23" y="51"/>
                  <a:pt x="18" y="53"/>
                  <a:pt x="13" y="57"/>
                </a:cubicBezTo>
                <a:cubicBezTo>
                  <a:pt x="20" y="36"/>
                  <a:pt x="36" y="21"/>
                  <a:pt x="56" y="14"/>
                </a:cubicBezTo>
                <a:close/>
                <a:moveTo>
                  <a:pt x="31" y="56"/>
                </a:moveTo>
                <a:cubicBezTo>
                  <a:pt x="32" y="60"/>
                  <a:pt x="35" y="62"/>
                  <a:pt x="38" y="64"/>
                </a:cubicBezTo>
                <a:cubicBezTo>
                  <a:pt x="38" y="69"/>
                  <a:pt x="37" y="74"/>
                  <a:pt x="37" y="80"/>
                </a:cubicBezTo>
                <a:cubicBezTo>
                  <a:pt x="37" y="85"/>
                  <a:pt x="38" y="91"/>
                  <a:pt x="38" y="96"/>
                </a:cubicBezTo>
                <a:cubicBezTo>
                  <a:pt x="35" y="98"/>
                  <a:pt x="32" y="100"/>
                  <a:pt x="31" y="103"/>
                </a:cubicBezTo>
                <a:cubicBezTo>
                  <a:pt x="17" y="96"/>
                  <a:pt x="9" y="89"/>
                  <a:pt x="9" y="80"/>
                </a:cubicBezTo>
                <a:cubicBezTo>
                  <a:pt x="9" y="71"/>
                  <a:pt x="17" y="63"/>
                  <a:pt x="31" y="56"/>
                </a:cubicBezTo>
                <a:close/>
                <a:moveTo>
                  <a:pt x="13" y="104"/>
                </a:moveTo>
                <a:cubicBezTo>
                  <a:pt x="17" y="107"/>
                  <a:pt x="23" y="110"/>
                  <a:pt x="28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124"/>
                  <a:pt x="37" y="132"/>
                  <a:pt x="47" y="132"/>
                </a:cubicBezTo>
                <a:cubicBezTo>
                  <a:pt x="47" y="132"/>
                  <a:pt x="47" y="132"/>
                  <a:pt x="47" y="132"/>
                </a:cubicBezTo>
                <a:cubicBezTo>
                  <a:pt x="50" y="137"/>
                  <a:pt x="53" y="142"/>
                  <a:pt x="56" y="146"/>
                </a:cubicBezTo>
                <a:cubicBezTo>
                  <a:pt x="36" y="139"/>
                  <a:pt x="20" y="124"/>
                  <a:pt x="13" y="104"/>
                </a:cubicBezTo>
                <a:close/>
                <a:moveTo>
                  <a:pt x="80" y="150"/>
                </a:moveTo>
                <a:cubicBezTo>
                  <a:pt x="71" y="150"/>
                  <a:pt x="63" y="142"/>
                  <a:pt x="56" y="129"/>
                </a:cubicBezTo>
                <a:cubicBezTo>
                  <a:pt x="59" y="127"/>
                  <a:pt x="61" y="124"/>
                  <a:pt x="63" y="121"/>
                </a:cubicBezTo>
                <a:cubicBezTo>
                  <a:pt x="68" y="122"/>
                  <a:pt x="74" y="122"/>
                  <a:pt x="79" y="122"/>
                </a:cubicBezTo>
                <a:cubicBezTo>
                  <a:pt x="85" y="122"/>
                  <a:pt x="91" y="122"/>
                  <a:pt x="96" y="121"/>
                </a:cubicBezTo>
                <a:cubicBezTo>
                  <a:pt x="98" y="124"/>
                  <a:pt x="100" y="128"/>
                  <a:pt x="102" y="130"/>
                </a:cubicBezTo>
                <a:cubicBezTo>
                  <a:pt x="96" y="143"/>
                  <a:pt x="88" y="150"/>
                  <a:pt x="80" y="150"/>
                </a:cubicBezTo>
                <a:close/>
                <a:moveTo>
                  <a:pt x="104" y="146"/>
                </a:moveTo>
                <a:cubicBezTo>
                  <a:pt x="106" y="144"/>
                  <a:pt x="107" y="141"/>
                  <a:pt x="109" y="139"/>
                </a:cubicBezTo>
                <a:cubicBezTo>
                  <a:pt x="112" y="143"/>
                  <a:pt x="112" y="143"/>
                  <a:pt x="112" y="143"/>
                </a:cubicBezTo>
                <a:lnTo>
                  <a:pt x="104" y="146"/>
                </a:lnTo>
                <a:close/>
                <a:moveTo>
                  <a:pt x="148" y="119"/>
                </a:moveTo>
                <a:cubicBezTo>
                  <a:pt x="147" y="120"/>
                  <a:pt x="139" y="130"/>
                  <a:pt x="127" y="147"/>
                </a:cubicBezTo>
                <a:cubicBezTo>
                  <a:pt x="123" y="141"/>
                  <a:pt x="123" y="141"/>
                  <a:pt x="123" y="141"/>
                </a:cubicBezTo>
                <a:cubicBezTo>
                  <a:pt x="110" y="124"/>
                  <a:pt x="110" y="124"/>
                  <a:pt x="110" y="124"/>
                </a:cubicBezTo>
                <a:cubicBezTo>
                  <a:pt x="110" y="124"/>
                  <a:pt x="110" y="124"/>
                  <a:pt x="110" y="124"/>
                </a:cubicBezTo>
                <a:cubicBezTo>
                  <a:pt x="106" y="120"/>
                  <a:pt x="104" y="114"/>
                  <a:pt x="104" y="108"/>
                </a:cubicBezTo>
                <a:cubicBezTo>
                  <a:pt x="104" y="96"/>
                  <a:pt x="114" y="85"/>
                  <a:pt x="127" y="85"/>
                </a:cubicBezTo>
                <a:cubicBezTo>
                  <a:pt x="140" y="85"/>
                  <a:pt x="150" y="96"/>
                  <a:pt x="150" y="108"/>
                </a:cubicBezTo>
                <a:cubicBezTo>
                  <a:pt x="150" y="112"/>
                  <a:pt x="149" y="115"/>
                  <a:pt x="148" y="119"/>
                </a:cubicBezTo>
                <a:close/>
                <a:moveTo>
                  <a:pt x="150" y="85"/>
                </a:moveTo>
                <a:cubicBezTo>
                  <a:pt x="144" y="79"/>
                  <a:pt x="136" y="76"/>
                  <a:pt x="127" y="76"/>
                </a:cubicBezTo>
                <a:cubicBezTo>
                  <a:pt x="126" y="76"/>
                  <a:pt x="124" y="76"/>
                  <a:pt x="122" y="76"/>
                </a:cubicBezTo>
                <a:cubicBezTo>
                  <a:pt x="122" y="72"/>
                  <a:pt x="122" y="68"/>
                  <a:pt x="122" y="64"/>
                </a:cubicBezTo>
                <a:cubicBezTo>
                  <a:pt x="125" y="63"/>
                  <a:pt x="128" y="60"/>
                  <a:pt x="129" y="57"/>
                </a:cubicBezTo>
                <a:cubicBezTo>
                  <a:pt x="143" y="64"/>
                  <a:pt x="151" y="72"/>
                  <a:pt x="151" y="81"/>
                </a:cubicBezTo>
                <a:cubicBezTo>
                  <a:pt x="150" y="81"/>
                  <a:pt x="150" y="83"/>
                  <a:pt x="150" y="85"/>
                </a:cubicBezTo>
                <a:close/>
                <a:moveTo>
                  <a:pt x="127" y="94"/>
                </a:moveTo>
                <a:cubicBezTo>
                  <a:pt x="119" y="94"/>
                  <a:pt x="113" y="100"/>
                  <a:pt x="113" y="108"/>
                </a:cubicBezTo>
                <a:cubicBezTo>
                  <a:pt x="113" y="116"/>
                  <a:pt x="119" y="122"/>
                  <a:pt x="127" y="122"/>
                </a:cubicBezTo>
                <a:cubicBezTo>
                  <a:pt x="134" y="122"/>
                  <a:pt x="141" y="116"/>
                  <a:pt x="141" y="108"/>
                </a:cubicBezTo>
                <a:cubicBezTo>
                  <a:pt x="141" y="100"/>
                  <a:pt x="134" y="94"/>
                  <a:pt x="127" y="94"/>
                </a:cubicBezTo>
                <a:close/>
                <a:moveTo>
                  <a:pt x="127" y="113"/>
                </a:moveTo>
                <a:cubicBezTo>
                  <a:pt x="124" y="113"/>
                  <a:pt x="122" y="110"/>
                  <a:pt x="122" y="108"/>
                </a:cubicBezTo>
                <a:cubicBezTo>
                  <a:pt x="122" y="105"/>
                  <a:pt x="124" y="103"/>
                  <a:pt x="127" y="103"/>
                </a:cubicBezTo>
                <a:cubicBezTo>
                  <a:pt x="130" y="103"/>
                  <a:pt x="132" y="105"/>
                  <a:pt x="132" y="108"/>
                </a:cubicBezTo>
                <a:cubicBezTo>
                  <a:pt x="132" y="110"/>
                  <a:pt x="129" y="113"/>
                  <a:pt x="127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2" name="Freeform 21">
            <a:extLst>
              <a:ext uri="{FF2B5EF4-FFF2-40B4-BE49-F238E27FC236}">
                <a16:creationId xmlns:a16="http://schemas.microsoft.com/office/drawing/2014/main" id="{BC54261C-FCB3-DB4A-8F59-EBD067344D9D}"/>
              </a:ext>
            </a:extLst>
          </p:cNvPr>
          <p:cNvSpPr>
            <a:spLocks noEditPoints="1"/>
          </p:cNvSpPr>
          <p:nvPr/>
        </p:nvSpPr>
        <p:spPr bwMode="auto">
          <a:xfrm>
            <a:off x="10658476" y="3573463"/>
            <a:ext cx="236538" cy="254000"/>
          </a:xfrm>
          <a:custGeom>
            <a:avLst/>
            <a:gdLst>
              <a:gd name="T0" fmla="*/ 131 w 149"/>
              <a:gd name="T1" fmla="*/ 121 h 160"/>
              <a:gd name="T2" fmla="*/ 117 w 149"/>
              <a:gd name="T3" fmla="*/ 109 h 160"/>
              <a:gd name="T4" fmla="*/ 85 w 149"/>
              <a:gd name="T5" fmla="*/ 121 h 160"/>
              <a:gd name="T6" fmla="*/ 70 w 149"/>
              <a:gd name="T7" fmla="*/ 109 h 160"/>
              <a:gd name="T8" fmla="*/ 38 w 149"/>
              <a:gd name="T9" fmla="*/ 121 h 160"/>
              <a:gd name="T10" fmla="*/ 24 w 149"/>
              <a:gd name="T11" fmla="*/ 109 h 160"/>
              <a:gd name="T12" fmla="*/ 0 w 149"/>
              <a:gd name="T13" fmla="*/ 126 h 160"/>
              <a:gd name="T14" fmla="*/ 9 w 149"/>
              <a:gd name="T15" fmla="*/ 155 h 160"/>
              <a:gd name="T16" fmla="*/ 15 w 149"/>
              <a:gd name="T17" fmla="*/ 160 h 160"/>
              <a:gd name="T18" fmla="*/ 42 w 149"/>
              <a:gd name="T19" fmla="*/ 160 h 160"/>
              <a:gd name="T20" fmla="*/ 45 w 149"/>
              <a:gd name="T21" fmla="*/ 141 h 160"/>
              <a:gd name="T22" fmla="*/ 56 w 149"/>
              <a:gd name="T23" fmla="*/ 155 h 160"/>
              <a:gd name="T24" fmla="*/ 62 w 149"/>
              <a:gd name="T25" fmla="*/ 160 h 160"/>
              <a:gd name="T26" fmla="*/ 89 w 149"/>
              <a:gd name="T27" fmla="*/ 160 h 160"/>
              <a:gd name="T28" fmla="*/ 91 w 149"/>
              <a:gd name="T29" fmla="*/ 141 h 160"/>
              <a:gd name="T30" fmla="*/ 102 w 149"/>
              <a:gd name="T31" fmla="*/ 155 h 160"/>
              <a:gd name="T32" fmla="*/ 108 w 149"/>
              <a:gd name="T33" fmla="*/ 160 h 160"/>
              <a:gd name="T34" fmla="*/ 135 w 149"/>
              <a:gd name="T35" fmla="*/ 160 h 160"/>
              <a:gd name="T36" fmla="*/ 138 w 149"/>
              <a:gd name="T37" fmla="*/ 141 h 160"/>
              <a:gd name="T38" fmla="*/ 37 w 149"/>
              <a:gd name="T39" fmla="*/ 136 h 160"/>
              <a:gd name="T40" fmla="*/ 31 w 149"/>
              <a:gd name="T41" fmla="*/ 144 h 160"/>
              <a:gd name="T42" fmla="*/ 21 w 149"/>
              <a:gd name="T43" fmla="*/ 147 h 160"/>
              <a:gd name="T44" fmla="*/ 16 w 149"/>
              <a:gd name="T45" fmla="*/ 132 h 160"/>
              <a:gd name="T46" fmla="*/ 28 w 149"/>
              <a:gd name="T47" fmla="*/ 122 h 160"/>
              <a:gd name="T48" fmla="*/ 42 w 149"/>
              <a:gd name="T49" fmla="*/ 132 h 160"/>
              <a:gd name="T50" fmla="*/ 83 w 149"/>
              <a:gd name="T51" fmla="*/ 141 h 160"/>
              <a:gd name="T52" fmla="*/ 76 w 149"/>
              <a:gd name="T53" fmla="*/ 143 h 160"/>
              <a:gd name="T54" fmla="*/ 69 w 149"/>
              <a:gd name="T55" fmla="*/ 141 h 160"/>
              <a:gd name="T56" fmla="*/ 68 w 149"/>
              <a:gd name="T57" fmla="*/ 130 h 160"/>
              <a:gd name="T58" fmla="*/ 79 w 149"/>
              <a:gd name="T59" fmla="*/ 128 h 160"/>
              <a:gd name="T60" fmla="*/ 84 w 149"/>
              <a:gd name="T61" fmla="*/ 136 h 160"/>
              <a:gd name="T62" fmla="*/ 131 w 149"/>
              <a:gd name="T63" fmla="*/ 147 h 160"/>
              <a:gd name="T64" fmla="*/ 121 w 149"/>
              <a:gd name="T65" fmla="*/ 144 h 160"/>
              <a:gd name="T66" fmla="*/ 115 w 149"/>
              <a:gd name="T67" fmla="*/ 136 h 160"/>
              <a:gd name="T68" fmla="*/ 119 w 149"/>
              <a:gd name="T69" fmla="*/ 128 h 160"/>
              <a:gd name="T70" fmla="*/ 129 w 149"/>
              <a:gd name="T71" fmla="*/ 130 h 160"/>
              <a:gd name="T72" fmla="*/ 37 w 149"/>
              <a:gd name="T73" fmla="*/ 85 h 160"/>
              <a:gd name="T74" fmla="*/ 106 w 149"/>
              <a:gd name="T75" fmla="*/ 83 h 160"/>
              <a:gd name="T76" fmla="*/ 127 w 149"/>
              <a:gd name="T77" fmla="*/ 62 h 160"/>
              <a:gd name="T78" fmla="*/ 75 w 149"/>
              <a:gd name="T79" fmla="*/ 0 h 160"/>
              <a:gd name="T80" fmla="*/ 24 w 149"/>
              <a:gd name="T81" fmla="*/ 62 h 160"/>
              <a:gd name="T82" fmla="*/ 98 w 149"/>
              <a:gd name="T83" fmla="*/ 71 h 160"/>
              <a:gd name="T84" fmla="*/ 52 w 149"/>
              <a:gd name="T85" fmla="*/ 66 h 160"/>
              <a:gd name="T86" fmla="*/ 85 w 149"/>
              <a:gd name="T87" fmla="*/ 63 h 160"/>
              <a:gd name="T88" fmla="*/ 50 w 149"/>
              <a:gd name="T89" fmla="*/ 57 h 160"/>
              <a:gd name="T90" fmla="*/ 83 w 149"/>
              <a:gd name="T91" fmla="*/ 38 h 160"/>
              <a:gd name="T92" fmla="*/ 90 w 149"/>
              <a:gd name="T93" fmla="*/ 56 h 160"/>
              <a:gd name="T94" fmla="*/ 79 w 149"/>
              <a:gd name="T95" fmla="*/ 53 h 160"/>
              <a:gd name="T96" fmla="*/ 67 w 149"/>
              <a:gd name="T97" fmla="*/ 57 h 160"/>
              <a:gd name="T98" fmla="*/ 117 w 149"/>
              <a:gd name="T99" fmla="*/ 62 h 160"/>
              <a:gd name="T100" fmla="*/ 107 w 149"/>
              <a:gd name="T101" fmla="*/ 71 h 160"/>
              <a:gd name="T102" fmla="*/ 41 w 149"/>
              <a:gd name="T103" fmla="*/ 43 h 160"/>
              <a:gd name="T104" fmla="*/ 108 w 149"/>
              <a:gd name="T105" fmla="*/ 48 h 160"/>
              <a:gd name="T106" fmla="*/ 65 w 149"/>
              <a:gd name="T107" fmla="*/ 28 h 160"/>
              <a:gd name="T108" fmla="*/ 41 w 149"/>
              <a:gd name="T109" fmla="*/ 43 h 160"/>
              <a:gd name="T110" fmla="*/ 42 w 149"/>
              <a:gd name="T111" fmla="*/ 61 h 160"/>
              <a:gd name="T112" fmla="*/ 33 w 149"/>
              <a:gd name="T113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9" h="160">
                <a:moveTo>
                  <a:pt x="148" y="126"/>
                </a:moveTo>
                <a:cubicBezTo>
                  <a:pt x="148" y="125"/>
                  <a:pt x="146" y="124"/>
                  <a:pt x="145" y="123"/>
                </a:cubicBezTo>
                <a:cubicBezTo>
                  <a:pt x="131" y="121"/>
                  <a:pt x="131" y="121"/>
                  <a:pt x="131" y="121"/>
                </a:cubicBezTo>
                <a:cubicBezTo>
                  <a:pt x="125" y="109"/>
                  <a:pt x="125" y="109"/>
                  <a:pt x="125" y="109"/>
                </a:cubicBezTo>
                <a:cubicBezTo>
                  <a:pt x="125" y="107"/>
                  <a:pt x="123" y="106"/>
                  <a:pt x="121" y="106"/>
                </a:cubicBezTo>
                <a:cubicBezTo>
                  <a:pt x="119" y="106"/>
                  <a:pt x="117" y="107"/>
                  <a:pt x="117" y="109"/>
                </a:cubicBezTo>
                <a:cubicBezTo>
                  <a:pt x="110" y="121"/>
                  <a:pt x="110" y="121"/>
                  <a:pt x="110" y="121"/>
                </a:cubicBezTo>
                <a:cubicBezTo>
                  <a:pt x="98" y="123"/>
                  <a:pt x="98" y="123"/>
                  <a:pt x="98" y="123"/>
                </a:cubicBezTo>
                <a:cubicBezTo>
                  <a:pt x="85" y="121"/>
                  <a:pt x="85" y="121"/>
                  <a:pt x="85" y="121"/>
                </a:cubicBezTo>
                <a:cubicBezTo>
                  <a:pt x="79" y="109"/>
                  <a:pt x="79" y="109"/>
                  <a:pt x="79" y="109"/>
                </a:cubicBezTo>
                <a:cubicBezTo>
                  <a:pt x="78" y="107"/>
                  <a:pt x="76" y="106"/>
                  <a:pt x="74" y="106"/>
                </a:cubicBezTo>
                <a:cubicBezTo>
                  <a:pt x="72" y="106"/>
                  <a:pt x="71" y="107"/>
                  <a:pt x="70" y="109"/>
                </a:cubicBezTo>
                <a:cubicBezTo>
                  <a:pt x="64" y="121"/>
                  <a:pt x="64" y="121"/>
                  <a:pt x="64" y="121"/>
                </a:cubicBezTo>
                <a:cubicBezTo>
                  <a:pt x="51" y="123"/>
                  <a:pt x="51" y="123"/>
                  <a:pt x="51" y="123"/>
                </a:cubicBezTo>
                <a:cubicBezTo>
                  <a:pt x="38" y="121"/>
                  <a:pt x="38" y="121"/>
                  <a:pt x="38" y="121"/>
                </a:cubicBezTo>
                <a:cubicBezTo>
                  <a:pt x="32" y="109"/>
                  <a:pt x="32" y="109"/>
                  <a:pt x="32" y="109"/>
                </a:cubicBezTo>
                <a:cubicBezTo>
                  <a:pt x="32" y="107"/>
                  <a:pt x="30" y="106"/>
                  <a:pt x="28" y="106"/>
                </a:cubicBezTo>
                <a:cubicBezTo>
                  <a:pt x="26" y="106"/>
                  <a:pt x="25" y="107"/>
                  <a:pt x="24" y="109"/>
                </a:cubicBezTo>
                <a:cubicBezTo>
                  <a:pt x="18" y="121"/>
                  <a:pt x="18" y="121"/>
                  <a:pt x="18" y="121"/>
                </a:cubicBezTo>
                <a:cubicBezTo>
                  <a:pt x="4" y="123"/>
                  <a:pt x="4" y="123"/>
                  <a:pt x="4" y="123"/>
                </a:cubicBezTo>
                <a:cubicBezTo>
                  <a:pt x="3" y="123"/>
                  <a:pt x="1" y="125"/>
                  <a:pt x="0" y="126"/>
                </a:cubicBezTo>
                <a:cubicBezTo>
                  <a:pt x="0" y="128"/>
                  <a:pt x="0" y="130"/>
                  <a:pt x="1" y="132"/>
                </a:cubicBezTo>
                <a:cubicBezTo>
                  <a:pt x="11" y="141"/>
                  <a:pt x="11" y="141"/>
                  <a:pt x="11" y="141"/>
                </a:cubicBezTo>
                <a:cubicBezTo>
                  <a:pt x="9" y="155"/>
                  <a:pt x="9" y="155"/>
                  <a:pt x="9" y="155"/>
                </a:cubicBezTo>
                <a:cubicBezTo>
                  <a:pt x="9" y="156"/>
                  <a:pt x="9" y="158"/>
                  <a:pt x="11" y="159"/>
                </a:cubicBezTo>
                <a:cubicBezTo>
                  <a:pt x="12" y="160"/>
                  <a:pt x="13" y="160"/>
                  <a:pt x="13" y="160"/>
                </a:cubicBezTo>
                <a:cubicBezTo>
                  <a:pt x="14" y="160"/>
                  <a:pt x="15" y="160"/>
                  <a:pt x="15" y="160"/>
                </a:cubicBezTo>
                <a:cubicBezTo>
                  <a:pt x="28" y="153"/>
                  <a:pt x="28" y="153"/>
                  <a:pt x="28" y="153"/>
                </a:cubicBezTo>
                <a:cubicBezTo>
                  <a:pt x="41" y="160"/>
                  <a:pt x="41" y="160"/>
                  <a:pt x="41" y="160"/>
                </a:cubicBezTo>
                <a:cubicBezTo>
                  <a:pt x="41" y="160"/>
                  <a:pt x="42" y="160"/>
                  <a:pt x="42" y="160"/>
                </a:cubicBezTo>
                <a:cubicBezTo>
                  <a:pt x="43" y="160"/>
                  <a:pt x="44" y="160"/>
                  <a:pt x="45" y="159"/>
                </a:cubicBezTo>
                <a:cubicBezTo>
                  <a:pt x="47" y="158"/>
                  <a:pt x="47" y="156"/>
                  <a:pt x="47" y="155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51" y="135"/>
                  <a:pt x="51" y="135"/>
                  <a:pt x="51" y="135"/>
                </a:cubicBezTo>
                <a:cubicBezTo>
                  <a:pt x="58" y="141"/>
                  <a:pt x="58" y="141"/>
                  <a:pt x="58" y="141"/>
                </a:cubicBezTo>
                <a:cubicBezTo>
                  <a:pt x="56" y="155"/>
                  <a:pt x="56" y="155"/>
                  <a:pt x="56" y="155"/>
                </a:cubicBezTo>
                <a:cubicBezTo>
                  <a:pt x="55" y="156"/>
                  <a:pt x="56" y="158"/>
                  <a:pt x="57" y="159"/>
                </a:cubicBezTo>
                <a:cubicBezTo>
                  <a:pt x="58" y="160"/>
                  <a:pt x="59" y="160"/>
                  <a:pt x="60" y="160"/>
                </a:cubicBezTo>
                <a:cubicBezTo>
                  <a:pt x="61" y="160"/>
                  <a:pt x="61" y="160"/>
                  <a:pt x="62" y="160"/>
                </a:cubicBezTo>
                <a:cubicBezTo>
                  <a:pt x="74" y="153"/>
                  <a:pt x="74" y="153"/>
                  <a:pt x="74" y="153"/>
                </a:cubicBezTo>
                <a:cubicBezTo>
                  <a:pt x="87" y="160"/>
                  <a:pt x="87" y="160"/>
                  <a:pt x="87" y="160"/>
                </a:cubicBezTo>
                <a:cubicBezTo>
                  <a:pt x="87" y="160"/>
                  <a:pt x="88" y="160"/>
                  <a:pt x="89" y="160"/>
                </a:cubicBezTo>
                <a:cubicBezTo>
                  <a:pt x="90" y="160"/>
                  <a:pt x="91" y="160"/>
                  <a:pt x="91" y="159"/>
                </a:cubicBezTo>
                <a:cubicBezTo>
                  <a:pt x="93" y="158"/>
                  <a:pt x="94" y="156"/>
                  <a:pt x="93" y="155"/>
                </a:cubicBezTo>
                <a:cubicBezTo>
                  <a:pt x="91" y="141"/>
                  <a:pt x="91" y="141"/>
                  <a:pt x="91" y="141"/>
                </a:cubicBezTo>
                <a:cubicBezTo>
                  <a:pt x="98" y="135"/>
                  <a:pt x="98" y="135"/>
                  <a:pt x="98" y="135"/>
                </a:cubicBezTo>
                <a:cubicBezTo>
                  <a:pt x="104" y="141"/>
                  <a:pt x="104" y="141"/>
                  <a:pt x="104" y="141"/>
                </a:cubicBezTo>
                <a:cubicBezTo>
                  <a:pt x="102" y="155"/>
                  <a:pt x="102" y="155"/>
                  <a:pt x="102" y="155"/>
                </a:cubicBezTo>
                <a:cubicBezTo>
                  <a:pt x="101" y="156"/>
                  <a:pt x="102" y="158"/>
                  <a:pt x="104" y="159"/>
                </a:cubicBezTo>
                <a:cubicBezTo>
                  <a:pt x="105" y="160"/>
                  <a:pt x="105" y="160"/>
                  <a:pt x="106" y="160"/>
                </a:cubicBezTo>
                <a:cubicBezTo>
                  <a:pt x="107" y="160"/>
                  <a:pt x="108" y="160"/>
                  <a:pt x="108" y="160"/>
                </a:cubicBezTo>
                <a:cubicBezTo>
                  <a:pt x="121" y="153"/>
                  <a:pt x="121" y="153"/>
                  <a:pt x="121" y="153"/>
                </a:cubicBezTo>
                <a:cubicBezTo>
                  <a:pt x="133" y="160"/>
                  <a:pt x="133" y="160"/>
                  <a:pt x="133" y="160"/>
                </a:cubicBezTo>
                <a:cubicBezTo>
                  <a:pt x="134" y="160"/>
                  <a:pt x="134" y="160"/>
                  <a:pt x="135" y="160"/>
                </a:cubicBezTo>
                <a:cubicBezTo>
                  <a:pt x="136" y="160"/>
                  <a:pt x="137" y="160"/>
                  <a:pt x="138" y="159"/>
                </a:cubicBezTo>
                <a:cubicBezTo>
                  <a:pt x="140" y="158"/>
                  <a:pt x="140" y="156"/>
                  <a:pt x="140" y="155"/>
                </a:cubicBezTo>
                <a:cubicBezTo>
                  <a:pt x="138" y="141"/>
                  <a:pt x="138" y="141"/>
                  <a:pt x="138" y="141"/>
                </a:cubicBezTo>
                <a:cubicBezTo>
                  <a:pt x="147" y="132"/>
                  <a:pt x="147" y="132"/>
                  <a:pt x="147" y="132"/>
                </a:cubicBezTo>
                <a:cubicBezTo>
                  <a:pt x="148" y="130"/>
                  <a:pt x="149" y="128"/>
                  <a:pt x="148" y="126"/>
                </a:cubicBezTo>
                <a:close/>
                <a:moveTo>
                  <a:pt x="37" y="136"/>
                </a:moveTo>
                <a:cubicBezTo>
                  <a:pt x="36" y="137"/>
                  <a:pt x="35" y="139"/>
                  <a:pt x="36" y="141"/>
                </a:cubicBezTo>
                <a:cubicBezTo>
                  <a:pt x="37" y="147"/>
                  <a:pt x="37" y="147"/>
                  <a:pt x="37" y="147"/>
                </a:cubicBezTo>
                <a:cubicBezTo>
                  <a:pt x="31" y="144"/>
                  <a:pt x="31" y="144"/>
                  <a:pt x="31" y="144"/>
                </a:cubicBezTo>
                <a:cubicBezTo>
                  <a:pt x="31" y="143"/>
                  <a:pt x="29" y="143"/>
                  <a:pt x="29" y="143"/>
                </a:cubicBezTo>
                <a:cubicBezTo>
                  <a:pt x="28" y="143"/>
                  <a:pt x="27" y="143"/>
                  <a:pt x="27" y="144"/>
                </a:cubicBezTo>
                <a:cubicBezTo>
                  <a:pt x="21" y="147"/>
                  <a:pt x="21" y="147"/>
                  <a:pt x="21" y="147"/>
                </a:cubicBezTo>
                <a:cubicBezTo>
                  <a:pt x="22" y="141"/>
                  <a:pt x="22" y="141"/>
                  <a:pt x="22" y="141"/>
                </a:cubicBezTo>
                <a:cubicBezTo>
                  <a:pt x="22" y="139"/>
                  <a:pt x="22" y="138"/>
                  <a:pt x="21" y="136"/>
                </a:cubicBezTo>
                <a:cubicBezTo>
                  <a:pt x="16" y="132"/>
                  <a:pt x="16" y="132"/>
                  <a:pt x="16" y="132"/>
                </a:cubicBezTo>
                <a:cubicBezTo>
                  <a:pt x="22" y="130"/>
                  <a:pt x="22" y="130"/>
                  <a:pt x="22" y="130"/>
                </a:cubicBezTo>
                <a:cubicBezTo>
                  <a:pt x="23" y="130"/>
                  <a:pt x="25" y="129"/>
                  <a:pt x="25" y="128"/>
                </a:cubicBezTo>
                <a:cubicBezTo>
                  <a:pt x="28" y="122"/>
                  <a:pt x="28" y="122"/>
                  <a:pt x="28" y="122"/>
                </a:cubicBezTo>
                <a:cubicBezTo>
                  <a:pt x="31" y="128"/>
                  <a:pt x="31" y="128"/>
                  <a:pt x="31" y="128"/>
                </a:cubicBezTo>
                <a:cubicBezTo>
                  <a:pt x="32" y="129"/>
                  <a:pt x="34" y="130"/>
                  <a:pt x="35" y="130"/>
                </a:cubicBezTo>
                <a:cubicBezTo>
                  <a:pt x="42" y="132"/>
                  <a:pt x="42" y="132"/>
                  <a:pt x="42" y="132"/>
                </a:cubicBezTo>
                <a:lnTo>
                  <a:pt x="37" y="136"/>
                </a:lnTo>
                <a:close/>
                <a:moveTo>
                  <a:pt x="84" y="136"/>
                </a:moveTo>
                <a:cubicBezTo>
                  <a:pt x="83" y="137"/>
                  <a:pt x="82" y="139"/>
                  <a:pt x="83" y="141"/>
                </a:cubicBezTo>
                <a:cubicBezTo>
                  <a:pt x="84" y="147"/>
                  <a:pt x="84" y="147"/>
                  <a:pt x="84" y="147"/>
                </a:cubicBezTo>
                <a:cubicBezTo>
                  <a:pt x="78" y="144"/>
                  <a:pt x="78" y="144"/>
                  <a:pt x="78" y="144"/>
                </a:cubicBezTo>
                <a:cubicBezTo>
                  <a:pt x="78" y="143"/>
                  <a:pt x="76" y="143"/>
                  <a:pt x="76" y="143"/>
                </a:cubicBezTo>
                <a:cubicBezTo>
                  <a:pt x="76" y="143"/>
                  <a:pt x="74" y="143"/>
                  <a:pt x="74" y="144"/>
                </a:cubicBezTo>
                <a:cubicBezTo>
                  <a:pt x="68" y="147"/>
                  <a:pt x="68" y="147"/>
                  <a:pt x="68" y="147"/>
                </a:cubicBezTo>
                <a:cubicBezTo>
                  <a:pt x="69" y="141"/>
                  <a:pt x="69" y="141"/>
                  <a:pt x="69" y="141"/>
                </a:cubicBezTo>
                <a:cubicBezTo>
                  <a:pt x="69" y="139"/>
                  <a:pt x="69" y="138"/>
                  <a:pt x="68" y="136"/>
                </a:cubicBezTo>
                <a:cubicBezTo>
                  <a:pt x="63" y="132"/>
                  <a:pt x="63" y="132"/>
                  <a:pt x="63" y="132"/>
                </a:cubicBezTo>
                <a:cubicBezTo>
                  <a:pt x="68" y="130"/>
                  <a:pt x="68" y="130"/>
                  <a:pt x="68" y="130"/>
                </a:cubicBezTo>
                <a:cubicBezTo>
                  <a:pt x="70" y="130"/>
                  <a:pt x="71" y="129"/>
                  <a:pt x="72" y="128"/>
                </a:cubicBezTo>
                <a:cubicBezTo>
                  <a:pt x="76" y="122"/>
                  <a:pt x="76" y="122"/>
                  <a:pt x="76" y="122"/>
                </a:cubicBezTo>
                <a:cubicBezTo>
                  <a:pt x="79" y="128"/>
                  <a:pt x="79" y="128"/>
                  <a:pt x="79" y="128"/>
                </a:cubicBezTo>
                <a:cubicBezTo>
                  <a:pt x="79" y="129"/>
                  <a:pt x="81" y="130"/>
                  <a:pt x="82" y="130"/>
                </a:cubicBezTo>
                <a:cubicBezTo>
                  <a:pt x="89" y="132"/>
                  <a:pt x="89" y="132"/>
                  <a:pt x="89" y="132"/>
                </a:cubicBezTo>
                <a:lnTo>
                  <a:pt x="84" y="136"/>
                </a:lnTo>
                <a:close/>
                <a:moveTo>
                  <a:pt x="131" y="136"/>
                </a:moveTo>
                <a:cubicBezTo>
                  <a:pt x="130" y="137"/>
                  <a:pt x="129" y="139"/>
                  <a:pt x="130" y="141"/>
                </a:cubicBezTo>
                <a:cubicBezTo>
                  <a:pt x="131" y="147"/>
                  <a:pt x="131" y="147"/>
                  <a:pt x="131" y="147"/>
                </a:cubicBezTo>
                <a:cubicBezTo>
                  <a:pt x="125" y="144"/>
                  <a:pt x="125" y="144"/>
                  <a:pt x="125" y="144"/>
                </a:cubicBezTo>
                <a:cubicBezTo>
                  <a:pt x="124" y="143"/>
                  <a:pt x="123" y="143"/>
                  <a:pt x="123" y="143"/>
                </a:cubicBezTo>
                <a:cubicBezTo>
                  <a:pt x="122" y="143"/>
                  <a:pt x="121" y="143"/>
                  <a:pt x="121" y="144"/>
                </a:cubicBezTo>
                <a:cubicBezTo>
                  <a:pt x="115" y="147"/>
                  <a:pt x="115" y="147"/>
                  <a:pt x="115" y="147"/>
                </a:cubicBezTo>
                <a:cubicBezTo>
                  <a:pt x="116" y="141"/>
                  <a:pt x="116" y="141"/>
                  <a:pt x="116" y="141"/>
                </a:cubicBezTo>
                <a:cubicBezTo>
                  <a:pt x="116" y="139"/>
                  <a:pt x="116" y="138"/>
                  <a:pt x="115" y="136"/>
                </a:cubicBezTo>
                <a:cubicBezTo>
                  <a:pt x="110" y="132"/>
                  <a:pt x="110" y="132"/>
                  <a:pt x="110" y="132"/>
                </a:cubicBezTo>
                <a:cubicBezTo>
                  <a:pt x="115" y="130"/>
                  <a:pt x="115" y="130"/>
                  <a:pt x="115" y="130"/>
                </a:cubicBezTo>
                <a:cubicBezTo>
                  <a:pt x="117" y="130"/>
                  <a:pt x="118" y="129"/>
                  <a:pt x="119" y="128"/>
                </a:cubicBezTo>
                <a:cubicBezTo>
                  <a:pt x="122" y="122"/>
                  <a:pt x="122" y="122"/>
                  <a:pt x="122" y="122"/>
                </a:cubicBezTo>
                <a:cubicBezTo>
                  <a:pt x="126" y="128"/>
                  <a:pt x="126" y="128"/>
                  <a:pt x="126" y="128"/>
                </a:cubicBezTo>
                <a:cubicBezTo>
                  <a:pt x="126" y="129"/>
                  <a:pt x="128" y="130"/>
                  <a:pt x="129" y="130"/>
                </a:cubicBezTo>
                <a:cubicBezTo>
                  <a:pt x="136" y="132"/>
                  <a:pt x="136" y="132"/>
                  <a:pt x="136" y="132"/>
                </a:cubicBezTo>
                <a:lnTo>
                  <a:pt x="131" y="136"/>
                </a:lnTo>
                <a:close/>
                <a:moveTo>
                  <a:pt x="37" y="85"/>
                </a:moveTo>
                <a:cubicBezTo>
                  <a:pt x="40" y="85"/>
                  <a:pt x="42" y="85"/>
                  <a:pt x="44" y="84"/>
                </a:cubicBezTo>
                <a:cubicBezTo>
                  <a:pt x="49" y="96"/>
                  <a:pt x="61" y="105"/>
                  <a:pt x="75" y="105"/>
                </a:cubicBezTo>
                <a:cubicBezTo>
                  <a:pt x="89" y="105"/>
                  <a:pt x="101" y="96"/>
                  <a:pt x="106" y="83"/>
                </a:cubicBezTo>
                <a:cubicBezTo>
                  <a:pt x="108" y="85"/>
                  <a:pt x="111" y="85"/>
                  <a:pt x="113" y="85"/>
                </a:cubicBezTo>
                <a:cubicBezTo>
                  <a:pt x="121" y="85"/>
                  <a:pt x="127" y="79"/>
                  <a:pt x="127" y="71"/>
                </a:cubicBezTo>
                <a:cubicBezTo>
                  <a:pt x="127" y="62"/>
                  <a:pt x="127" y="62"/>
                  <a:pt x="127" y="62"/>
                </a:cubicBezTo>
                <a:cubicBezTo>
                  <a:pt x="127" y="56"/>
                  <a:pt x="124" y="50"/>
                  <a:pt x="118" y="48"/>
                </a:cubicBezTo>
                <a:cubicBezTo>
                  <a:pt x="118" y="43"/>
                  <a:pt x="118" y="43"/>
                  <a:pt x="118" y="43"/>
                </a:cubicBezTo>
                <a:cubicBezTo>
                  <a:pt x="117" y="19"/>
                  <a:pt x="98" y="0"/>
                  <a:pt x="75" y="0"/>
                </a:cubicBezTo>
                <a:cubicBezTo>
                  <a:pt x="52" y="0"/>
                  <a:pt x="33" y="19"/>
                  <a:pt x="33" y="43"/>
                </a:cubicBezTo>
                <a:cubicBezTo>
                  <a:pt x="33" y="48"/>
                  <a:pt x="33" y="48"/>
                  <a:pt x="33" y="48"/>
                </a:cubicBezTo>
                <a:cubicBezTo>
                  <a:pt x="27" y="50"/>
                  <a:pt x="24" y="56"/>
                  <a:pt x="24" y="62"/>
                </a:cubicBezTo>
                <a:cubicBezTo>
                  <a:pt x="24" y="71"/>
                  <a:pt x="24" y="71"/>
                  <a:pt x="24" y="71"/>
                </a:cubicBezTo>
                <a:cubicBezTo>
                  <a:pt x="24" y="79"/>
                  <a:pt x="30" y="85"/>
                  <a:pt x="37" y="85"/>
                </a:cubicBezTo>
                <a:close/>
                <a:moveTo>
                  <a:pt x="98" y="71"/>
                </a:moveTo>
                <a:cubicBezTo>
                  <a:pt x="98" y="84"/>
                  <a:pt x="88" y="95"/>
                  <a:pt x="75" y="95"/>
                </a:cubicBezTo>
                <a:cubicBezTo>
                  <a:pt x="62" y="95"/>
                  <a:pt x="52" y="84"/>
                  <a:pt x="52" y="71"/>
                </a:cubicBezTo>
                <a:cubicBezTo>
                  <a:pt x="52" y="66"/>
                  <a:pt x="52" y="66"/>
                  <a:pt x="52" y="66"/>
                </a:cubicBezTo>
                <a:cubicBezTo>
                  <a:pt x="68" y="66"/>
                  <a:pt x="68" y="66"/>
                  <a:pt x="68" y="66"/>
                </a:cubicBezTo>
                <a:cubicBezTo>
                  <a:pt x="69" y="66"/>
                  <a:pt x="70" y="66"/>
                  <a:pt x="71" y="66"/>
                </a:cubicBezTo>
                <a:cubicBezTo>
                  <a:pt x="77" y="66"/>
                  <a:pt x="81" y="66"/>
                  <a:pt x="85" y="63"/>
                </a:cubicBezTo>
                <a:cubicBezTo>
                  <a:pt x="88" y="66"/>
                  <a:pt x="93" y="66"/>
                  <a:pt x="98" y="66"/>
                </a:cubicBezTo>
                <a:lnTo>
                  <a:pt x="98" y="71"/>
                </a:lnTo>
                <a:close/>
                <a:moveTo>
                  <a:pt x="50" y="57"/>
                </a:moveTo>
                <a:cubicBezTo>
                  <a:pt x="50" y="52"/>
                  <a:pt x="50" y="52"/>
                  <a:pt x="50" y="52"/>
                </a:cubicBezTo>
                <a:cubicBezTo>
                  <a:pt x="50" y="44"/>
                  <a:pt x="57" y="38"/>
                  <a:pt x="65" y="38"/>
                </a:cubicBezTo>
                <a:cubicBezTo>
                  <a:pt x="83" y="38"/>
                  <a:pt x="83" y="38"/>
                  <a:pt x="83" y="38"/>
                </a:cubicBezTo>
                <a:cubicBezTo>
                  <a:pt x="91" y="38"/>
                  <a:pt x="98" y="45"/>
                  <a:pt x="98" y="52"/>
                </a:cubicBezTo>
                <a:cubicBezTo>
                  <a:pt x="98" y="57"/>
                  <a:pt x="98" y="57"/>
                  <a:pt x="98" y="57"/>
                </a:cubicBezTo>
                <a:cubicBezTo>
                  <a:pt x="94" y="57"/>
                  <a:pt x="91" y="57"/>
                  <a:pt x="90" y="56"/>
                </a:cubicBezTo>
                <a:cubicBezTo>
                  <a:pt x="89" y="56"/>
                  <a:pt x="89" y="54"/>
                  <a:pt x="89" y="53"/>
                </a:cubicBezTo>
                <a:cubicBezTo>
                  <a:pt x="89" y="50"/>
                  <a:pt x="87" y="48"/>
                  <a:pt x="84" y="48"/>
                </a:cubicBezTo>
                <a:cubicBezTo>
                  <a:pt x="81" y="48"/>
                  <a:pt x="79" y="50"/>
                  <a:pt x="79" y="53"/>
                </a:cubicBezTo>
                <a:cubicBezTo>
                  <a:pt x="79" y="54"/>
                  <a:pt x="79" y="56"/>
                  <a:pt x="78" y="56"/>
                </a:cubicBezTo>
                <a:cubicBezTo>
                  <a:pt x="77" y="57"/>
                  <a:pt x="76" y="57"/>
                  <a:pt x="74" y="57"/>
                </a:cubicBezTo>
                <a:cubicBezTo>
                  <a:pt x="72" y="57"/>
                  <a:pt x="69" y="57"/>
                  <a:pt x="67" y="57"/>
                </a:cubicBezTo>
                <a:lnTo>
                  <a:pt x="50" y="57"/>
                </a:lnTo>
                <a:close/>
                <a:moveTo>
                  <a:pt x="112" y="57"/>
                </a:moveTo>
                <a:cubicBezTo>
                  <a:pt x="115" y="57"/>
                  <a:pt x="117" y="59"/>
                  <a:pt x="117" y="62"/>
                </a:cubicBezTo>
                <a:cubicBezTo>
                  <a:pt x="117" y="71"/>
                  <a:pt x="117" y="71"/>
                  <a:pt x="117" y="71"/>
                </a:cubicBezTo>
                <a:cubicBezTo>
                  <a:pt x="117" y="74"/>
                  <a:pt x="115" y="76"/>
                  <a:pt x="112" y="76"/>
                </a:cubicBezTo>
                <a:cubicBezTo>
                  <a:pt x="109" y="76"/>
                  <a:pt x="107" y="74"/>
                  <a:pt x="107" y="71"/>
                </a:cubicBezTo>
                <a:cubicBezTo>
                  <a:pt x="107" y="62"/>
                  <a:pt x="107" y="62"/>
                  <a:pt x="107" y="62"/>
                </a:cubicBezTo>
                <a:cubicBezTo>
                  <a:pt x="107" y="59"/>
                  <a:pt x="109" y="57"/>
                  <a:pt x="112" y="57"/>
                </a:cubicBezTo>
                <a:close/>
                <a:moveTo>
                  <a:pt x="41" y="43"/>
                </a:moveTo>
                <a:cubicBezTo>
                  <a:pt x="42" y="24"/>
                  <a:pt x="57" y="9"/>
                  <a:pt x="75" y="9"/>
                </a:cubicBezTo>
                <a:cubicBezTo>
                  <a:pt x="93" y="9"/>
                  <a:pt x="108" y="24"/>
                  <a:pt x="108" y="43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7" y="48"/>
                  <a:pt x="107" y="48"/>
                  <a:pt x="107" y="48"/>
                </a:cubicBezTo>
                <a:cubicBezTo>
                  <a:pt x="106" y="37"/>
                  <a:pt x="96" y="28"/>
                  <a:pt x="84" y="28"/>
                </a:cubicBezTo>
                <a:cubicBezTo>
                  <a:pt x="65" y="28"/>
                  <a:pt x="65" y="28"/>
                  <a:pt x="65" y="28"/>
                </a:cubicBezTo>
                <a:cubicBezTo>
                  <a:pt x="53" y="28"/>
                  <a:pt x="44" y="37"/>
                  <a:pt x="42" y="48"/>
                </a:cubicBezTo>
                <a:cubicBezTo>
                  <a:pt x="41" y="48"/>
                  <a:pt x="41" y="48"/>
                  <a:pt x="41" y="48"/>
                </a:cubicBezTo>
                <a:lnTo>
                  <a:pt x="41" y="43"/>
                </a:lnTo>
                <a:close/>
                <a:moveTo>
                  <a:pt x="33" y="61"/>
                </a:moveTo>
                <a:cubicBezTo>
                  <a:pt x="33" y="59"/>
                  <a:pt x="35" y="57"/>
                  <a:pt x="37" y="57"/>
                </a:cubicBezTo>
                <a:cubicBezTo>
                  <a:pt x="40" y="57"/>
                  <a:pt x="42" y="59"/>
                  <a:pt x="42" y="61"/>
                </a:cubicBezTo>
                <a:cubicBezTo>
                  <a:pt x="42" y="71"/>
                  <a:pt x="42" y="71"/>
                  <a:pt x="42" y="71"/>
                </a:cubicBezTo>
                <a:cubicBezTo>
                  <a:pt x="42" y="74"/>
                  <a:pt x="40" y="76"/>
                  <a:pt x="37" y="76"/>
                </a:cubicBezTo>
                <a:cubicBezTo>
                  <a:pt x="35" y="76"/>
                  <a:pt x="33" y="73"/>
                  <a:pt x="33" y="71"/>
                </a:cubicBezTo>
                <a:lnTo>
                  <a:pt x="33" y="6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3" name="Freeform 22">
            <a:extLst>
              <a:ext uri="{FF2B5EF4-FFF2-40B4-BE49-F238E27FC236}">
                <a16:creationId xmlns:a16="http://schemas.microsoft.com/office/drawing/2014/main" id="{3C593AAB-88A9-2687-3005-769AD5E47446}"/>
              </a:ext>
            </a:extLst>
          </p:cNvPr>
          <p:cNvSpPr>
            <a:spLocks noEditPoints="1"/>
          </p:cNvSpPr>
          <p:nvPr/>
        </p:nvSpPr>
        <p:spPr bwMode="auto">
          <a:xfrm>
            <a:off x="9013826" y="4124325"/>
            <a:ext cx="225425" cy="254000"/>
          </a:xfrm>
          <a:custGeom>
            <a:avLst/>
            <a:gdLst>
              <a:gd name="T0" fmla="*/ 113 w 142"/>
              <a:gd name="T1" fmla="*/ 14 h 160"/>
              <a:gd name="T2" fmla="*/ 29 w 142"/>
              <a:gd name="T3" fmla="*/ 19 h 160"/>
              <a:gd name="T4" fmla="*/ 33 w 142"/>
              <a:gd name="T5" fmla="*/ 10 h 160"/>
              <a:gd name="T6" fmla="*/ 127 w 142"/>
              <a:gd name="T7" fmla="*/ 37 h 160"/>
              <a:gd name="T8" fmla="*/ 127 w 142"/>
              <a:gd name="T9" fmla="*/ 47 h 160"/>
              <a:gd name="T10" fmla="*/ 122 w 142"/>
              <a:gd name="T11" fmla="*/ 38 h 160"/>
              <a:gd name="T12" fmla="*/ 127 w 142"/>
              <a:gd name="T13" fmla="*/ 37 h 160"/>
              <a:gd name="T14" fmla="*/ 85 w 142"/>
              <a:gd name="T15" fmla="*/ 54 h 160"/>
              <a:gd name="T16" fmla="*/ 127 w 142"/>
              <a:gd name="T17" fmla="*/ 57 h 160"/>
              <a:gd name="T18" fmla="*/ 131 w 142"/>
              <a:gd name="T19" fmla="*/ 56 h 160"/>
              <a:gd name="T20" fmla="*/ 89 w 142"/>
              <a:gd name="T21" fmla="*/ 66 h 160"/>
              <a:gd name="T22" fmla="*/ 78 w 142"/>
              <a:gd name="T23" fmla="*/ 61 h 160"/>
              <a:gd name="T24" fmla="*/ 85 w 142"/>
              <a:gd name="T25" fmla="*/ 54 h 160"/>
              <a:gd name="T26" fmla="*/ 19 w 142"/>
              <a:gd name="T27" fmla="*/ 75 h 160"/>
              <a:gd name="T28" fmla="*/ 9 w 142"/>
              <a:gd name="T29" fmla="*/ 70 h 160"/>
              <a:gd name="T30" fmla="*/ 19 w 142"/>
              <a:gd name="T31" fmla="*/ 66 h 160"/>
              <a:gd name="T32" fmla="*/ 63 w 142"/>
              <a:gd name="T33" fmla="*/ 89 h 160"/>
              <a:gd name="T34" fmla="*/ 52 w 142"/>
              <a:gd name="T35" fmla="*/ 93 h 160"/>
              <a:gd name="T36" fmla="*/ 22 w 142"/>
              <a:gd name="T37" fmla="*/ 93 h 160"/>
              <a:gd name="T38" fmla="*/ 10 w 142"/>
              <a:gd name="T39" fmla="*/ 84 h 160"/>
              <a:gd name="T40" fmla="*/ 52 w 142"/>
              <a:gd name="T41" fmla="*/ 84 h 160"/>
              <a:gd name="T42" fmla="*/ 113 w 142"/>
              <a:gd name="T43" fmla="*/ 28 h 160"/>
              <a:gd name="T44" fmla="*/ 94 w 142"/>
              <a:gd name="T45" fmla="*/ 47 h 160"/>
              <a:gd name="T46" fmla="*/ 91 w 142"/>
              <a:gd name="T47" fmla="*/ 38 h 160"/>
              <a:gd name="T48" fmla="*/ 86 w 142"/>
              <a:gd name="T49" fmla="*/ 39 h 160"/>
              <a:gd name="T50" fmla="*/ 67 w 142"/>
              <a:gd name="T51" fmla="*/ 65 h 160"/>
              <a:gd name="T52" fmla="*/ 90 w 142"/>
              <a:gd name="T53" fmla="*/ 85 h 160"/>
              <a:gd name="T54" fmla="*/ 94 w 142"/>
              <a:gd name="T55" fmla="*/ 80 h 160"/>
              <a:gd name="T56" fmla="*/ 113 w 142"/>
              <a:gd name="T57" fmla="*/ 75 h 160"/>
              <a:gd name="T58" fmla="*/ 28 w 142"/>
              <a:gd name="T59" fmla="*/ 123 h 160"/>
              <a:gd name="T60" fmla="*/ 47 w 142"/>
              <a:gd name="T61" fmla="*/ 103 h 160"/>
              <a:gd name="T62" fmla="*/ 50 w 142"/>
              <a:gd name="T63" fmla="*/ 113 h 160"/>
              <a:gd name="T64" fmla="*/ 55 w 142"/>
              <a:gd name="T65" fmla="*/ 112 h 160"/>
              <a:gd name="T66" fmla="*/ 74 w 142"/>
              <a:gd name="T67" fmla="*/ 86 h 160"/>
              <a:gd name="T68" fmla="*/ 51 w 142"/>
              <a:gd name="T69" fmla="*/ 66 h 160"/>
              <a:gd name="T70" fmla="*/ 47 w 142"/>
              <a:gd name="T71" fmla="*/ 71 h 160"/>
              <a:gd name="T72" fmla="*/ 28 w 142"/>
              <a:gd name="T73" fmla="*/ 75 h 160"/>
              <a:gd name="T74" fmla="*/ 113 w 142"/>
              <a:gd name="T75" fmla="*/ 28 h 160"/>
              <a:gd name="T76" fmla="*/ 113 w 142"/>
              <a:gd name="T77" fmla="*/ 146 h 160"/>
              <a:gd name="T78" fmla="*/ 33 w 142"/>
              <a:gd name="T79" fmla="*/ 151 h 160"/>
              <a:gd name="T80" fmla="*/ 28 w 142"/>
              <a:gd name="T81" fmla="*/ 132 h 160"/>
              <a:gd name="T82" fmla="*/ 33 w 142"/>
              <a:gd name="T83" fmla="*/ 0 h 160"/>
              <a:gd name="T84" fmla="*/ 19 w 142"/>
              <a:gd name="T85" fmla="*/ 56 h 160"/>
              <a:gd name="T86" fmla="*/ 0 w 142"/>
              <a:gd name="T87" fmla="*/ 71 h 160"/>
              <a:gd name="T88" fmla="*/ 19 w 142"/>
              <a:gd name="T89" fmla="*/ 103 h 160"/>
              <a:gd name="T90" fmla="*/ 33 w 142"/>
              <a:gd name="T91" fmla="*/ 160 h 160"/>
              <a:gd name="T92" fmla="*/ 122 w 142"/>
              <a:gd name="T93" fmla="*/ 146 h 160"/>
              <a:gd name="T94" fmla="*/ 142 w 142"/>
              <a:gd name="T95" fmla="*/ 52 h 160"/>
              <a:gd name="T96" fmla="*/ 128 w 142"/>
              <a:gd name="T97" fmla="*/ 28 h 160"/>
              <a:gd name="T98" fmla="*/ 122 w 142"/>
              <a:gd name="T99" fmla="*/ 14 h 160"/>
              <a:gd name="T100" fmla="*/ 33 w 142"/>
              <a:gd name="T10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2" h="160">
                <a:moveTo>
                  <a:pt x="109" y="10"/>
                </a:moveTo>
                <a:cubicBezTo>
                  <a:pt x="111" y="10"/>
                  <a:pt x="113" y="12"/>
                  <a:pt x="113" y="14"/>
                </a:cubicBezTo>
                <a:cubicBezTo>
                  <a:pt x="113" y="19"/>
                  <a:pt x="113" y="19"/>
                  <a:pt x="113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4"/>
                  <a:pt x="29" y="14"/>
                  <a:pt x="29" y="14"/>
                </a:cubicBezTo>
                <a:cubicBezTo>
                  <a:pt x="28" y="12"/>
                  <a:pt x="30" y="10"/>
                  <a:pt x="33" y="10"/>
                </a:cubicBezTo>
                <a:lnTo>
                  <a:pt x="109" y="10"/>
                </a:lnTo>
                <a:close/>
                <a:moveTo>
                  <a:pt x="127" y="37"/>
                </a:moveTo>
                <a:cubicBezTo>
                  <a:pt x="130" y="37"/>
                  <a:pt x="132" y="40"/>
                  <a:pt x="132" y="42"/>
                </a:cubicBezTo>
                <a:cubicBezTo>
                  <a:pt x="132" y="45"/>
                  <a:pt x="130" y="47"/>
                  <a:pt x="127" y="47"/>
                </a:cubicBezTo>
                <a:cubicBezTo>
                  <a:pt x="122" y="47"/>
                  <a:pt x="122" y="47"/>
                  <a:pt x="122" y="47"/>
                </a:cubicBezTo>
                <a:cubicBezTo>
                  <a:pt x="122" y="38"/>
                  <a:pt x="122" y="38"/>
                  <a:pt x="122" y="38"/>
                </a:cubicBezTo>
                <a:cubicBezTo>
                  <a:pt x="127" y="38"/>
                  <a:pt x="127" y="38"/>
                  <a:pt x="127" y="38"/>
                </a:cubicBezTo>
                <a:cubicBezTo>
                  <a:pt x="127" y="37"/>
                  <a:pt x="127" y="37"/>
                  <a:pt x="127" y="37"/>
                </a:cubicBezTo>
                <a:cubicBezTo>
                  <a:pt x="127" y="37"/>
                  <a:pt x="127" y="37"/>
                  <a:pt x="127" y="37"/>
                </a:cubicBezTo>
                <a:close/>
                <a:moveTo>
                  <a:pt x="85" y="54"/>
                </a:moveTo>
                <a:cubicBezTo>
                  <a:pt x="86" y="55"/>
                  <a:pt x="87" y="57"/>
                  <a:pt x="89" y="57"/>
                </a:cubicBezTo>
                <a:cubicBezTo>
                  <a:pt x="127" y="57"/>
                  <a:pt x="127" y="57"/>
                  <a:pt x="127" y="57"/>
                </a:cubicBezTo>
                <a:cubicBezTo>
                  <a:pt x="129" y="57"/>
                  <a:pt x="130" y="57"/>
                  <a:pt x="131" y="56"/>
                </a:cubicBezTo>
                <a:cubicBezTo>
                  <a:pt x="131" y="56"/>
                  <a:pt x="131" y="56"/>
                  <a:pt x="131" y="56"/>
                </a:cubicBezTo>
                <a:cubicBezTo>
                  <a:pt x="130" y="61"/>
                  <a:pt x="124" y="66"/>
                  <a:pt x="118" y="66"/>
                </a:cubicBezTo>
                <a:cubicBezTo>
                  <a:pt x="89" y="66"/>
                  <a:pt x="89" y="66"/>
                  <a:pt x="89" y="66"/>
                </a:cubicBezTo>
                <a:cubicBezTo>
                  <a:pt x="87" y="66"/>
                  <a:pt x="86" y="67"/>
                  <a:pt x="85" y="69"/>
                </a:cubicBezTo>
                <a:cubicBezTo>
                  <a:pt x="78" y="61"/>
                  <a:pt x="78" y="61"/>
                  <a:pt x="78" y="61"/>
                </a:cubicBezTo>
                <a:cubicBezTo>
                  <a:pt x="85" y="54"/>
                  <a:pt x="85" y="54"/>
                  <a:pt x="85" y="54"/>
                </a:cubicBezTo>
                <a:cubicBezTo>
                  <a:pt x="85" y="54"/>
                  <a:pt x="85" y="54"/>
                  <a:pt x="85" y="54"/>
                </a:cubicBezTo>
                <a:close/>
                <a:moveTo>
                  <a:pt x="19" y="66"/>
                </a:moveTo>
                <a:cubicBezTo>
                  <a:pt x="19" y="75"/>
                  <a:pt x="19" y="75"/>
                  <a:pt x="19" y="75"/>
                </a:cubicBezTo>
                <a:cubicBezTo>
                  <a:pt x="14" y="75"/>
                  <a:pt x="14" y="75"/>
                  <a:pt x="14" y="75"/>
                </a:cubicBezTo>
                <a:cubicBezTo>
                  <a:pt x="11" y="75"/>
                  <a:pt x="9" y="73"/>
                  <a:pt x="9" y="70"/>
                </a:cubicBezTo>
                <a:cubicBezTo>
                  <a:pt x="9" y="67"/>
                  <a:pt x="11" y="66"/>
                  <a:pt x="14" y="66"/>
                </a:cubicBezTo>
                <a:lnTo>
                  <a:pt x="19" y="66"/>
                </a:lnTo>
                <a:close/>
                <a:moveTo>
                  <a:pt x="56" y="81"/>
                </a:moveTo>
                <a:cubicBezTo>
                  <a:pt x="63" y="89"/>
                  <a:pt x="63" y="89"/>
                  <a:pt x="63" y="89"/>
                </a:cubicBezTo>
                <a:cubicBezTo>
                  <a:pt x="56" y="97"/>
                  <a:pt x="56" y="97"/>
                  <a:pt x="56" y="97"/>
                </a:cubicBezTo>
                <a:cubicBezTo>
                  <a:pt x="56" y="95"/>
                  <a:pt x="54" y="93"/>
                  <a:pt x="52" y="93"/>
                </a:cubicBezTo>
                <a:cubicBezTo>
                  <a:pt x="23" y="93"/>
                  <a:pt x="23" y="93"/>
                  <a:pt x="23" y="93"/>
                </a:cubicBezTo>
                <a:cubicBezTo>
                  <a:pt x="23" y="93"/>
                  <a:pt x="22" y="93"/>
                  <a:pt x="22" y="93"/>
                </a:cubicBezTo>
                <a:cubicBezTo>
                  <a:pt x="16" y="93"/>
                  <a:pt x="12" y="89"/>
                  <a:pt x="10" y="84"/>
                </a:cubicBezTo>
                <a:cubicBezTo>
                  <a:pt x="10" y="84"/>
                  <a:pt x="10" y="84"/>
                  <a:pt x="10" y="84"/>
                </a:cubicBezTo>
                <a:cubicBezTo>
                  <a:pt x="11" y="84"/>
                  <a:pt x="13" y="84"/>
                  <a:pt x="14" y="84"/>
                </a:cubicBezTo>
                <a:cubicBezTo>
                  <a:pt x="52" y="84"/>
                  <a:pt x="52" y="84"/>
                  <a:pt x="52" y="84"/>
                </a:cubicBezTo>
                <a:cubicBezTo>
                  <a:pt x="54" y="84"/>
                  <a:pt x="55" y="84"/>
                  <a:pt x="56" y="81"/>
                </a:cubicBezTo>
                <a:close/>
                <a:moveTo>
                  <a:pt x="113" y="28"/>
                </a:moveTo>
                <a:cubicBezTo>
                  <a:pt x="113" y="47"/>
                  <a:pt x="113" y="47"/>
                  <a:pt x="113" y="47"/>
                </a:cubicBezTo>
                <a:cubicBezTo>
                  <a:pt x="94" y="47"/>
                  <a:pt x="94" y="47"/>
                  <a:pt x="94" y="47"/>
                </a:cubicBezTo>
                <a:cubicBezTo>
                  <a:pt x="94" y="42"/>
                  <a:pt x="94" y="42"/>
                  <a:pt x="94" y="42"/>
                </a:cubicBezTo>
                <a:cubicBezTo>
                  <a:pt x="94" y="40"/>
                  <a:pt x="93" y="39"/>
                  <a:pt x="91" y="38"/>
                </a:cubicBezTo>
                <a:cubicBezTo>
                  <a:pt x="91" y="38"/>
                  <a:pt x="90" y="38"/>
                  <a:pt x="89" y="38"/>
                </a:cubicBezTo>
                <a:cubicBezTo>
                  <a:pt x="88" y="38"/>
                  <a:pt x="87" y="38"/>
                  <a:pt x="86" y="39"/>
                </a:cubicBezTo>
                <a:cubicBezTo>
                  <a:pt x="67" y="58"/>
                  <a:pt x="67" y="58"/>
                  <a:pt x="67" y="58"/>
                </a:cubicBezTo>
                <a:cubicBezTo>
                  <a:pt x="66" y="60"/>
                  <a:pt x="66" y="63"/>
                  <a:pt x="67" y="65"/>
                </a:cubicBezTo>
                <a:cubicBezTo>
                  <a:pt x="86" y="84"/>
                  <a:pt x="86" y="84"/>
                  <a:pt x="86" y="84"/>
                </a:cubicBezTo>
                <a:cubicBezTo>
                  <a:pt x="87" y="84"/>
                  <a:pt x="88" y="85"/>
                  <a:pt x="90" y="85"/>
                </a:cubicBezTo>
                <a:cubicBezTo>
                  <a:pt x="90" y="85"/>
                  <a:pt x="91" y="85"/>
                  <a:pt x="91" y="84"/>
                </a:cubicBezTo>
                <a:cubicBezTo>
                  <a:pt x="93" y="84"/>
                  <a:pt x="94" y="82"/>
                  <a:pt x="94" y="80"/>
                </a:cubicBezTo>
                <a:cubicBezTo>
                  <a:pt x="94" y="75"/>
                  <a:pt x="94" y="75"/>
                  <a:pt x="94" y="75"/>
                </a:cubicBezTo>
                <a:cubicBezTo>
                  <a:pt x="113" y="75"/>
                  <a:pt x="113" y="75"/>
                  <a:pt x="113" y="75"/>
                </a:cubicBezTo>
                <a:cubicBezTo>
                  <a:pt x="113" y="123"/>
                  <a:pt x="113" y="123"/>
                  <a:pt x="113" y="123"/>
                </a:cubicBezTo>
                <a:cubicBezTo>
                  <a:pt x="28" y="123"/>
                  <a:pt x="28" y="123"/>
                  <a:pt x="28" y="123"/>
                </a:cubicBezTo>
                <a:cubicBezTo>
                  <a:pt x="28" y="103"/>
                  <a:pt x="28" y="103"/>
                  <a:pt x="28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8"/>
                  <a:pt x="47" y="108"/>
                  <a:pt x="47" y="108"/>
                </a:cubicBezTo>
                <a:cubicBezTo>
                  <a:pt x="47" y="110"/>
                  <a:pt x="48" y="112"/>
                  <a:pt x="50" y="113"/>
                </a:cubicBezTo>
                <a:cubicBezTo>
                  <a:pt x="51" y="113"/>
                  <a:pt x="51" y="113"/>
                  <a:pt x="52" y="113"/>
                </a:cubicBezTo>
                <a:cubicBezTo>
                  <a:pt x="53" y="113"/>
                  <a:pt x="54" y="113"/>
                  <a:pt x="55" y="112"/>
                </a:cubicBezTo>
                <a:cubicBezTo>
                  <a:pt x="74" y="93"/>
                  <a:pt x="74" y="93"/>
                  <a:pt x="74" y="93"/>
                </a:cubicBezTo>
                <a:cubicBezTo>
                  <a:pt x="76" y="91"/>
                  <a:pt x="76" y="88"/>
                  <a:pt x="74" y="86"/>
                </a:cubicBezTo>
                <a:cubicBezTo>
                  <a:pt x="55" y="67"/>
                  <a:pt x="55" y="67"/>
                  <a:pt x="55" y="67"/>
                </a:cubicBezTo>
                <a:cubicBezTo>
                  <a:pt x="54" y="66"/>
                  <a:pt x="53" y="66"/>
                  <a:pt x="51" y="66"/>
                </a:cubicBezTo>
                <a:cubicBezTo>
                  <a:pt x="51" y="66"/>
                  <a:pt x="50" y="66"/>
                  <a:pt x="50" y="66"/>
                </a:cubicBezTo>
                <a:cubicBezTo>
                  <a:pt x="48" y="67"/>
                  <a:pt x="47" y="69"/>
                  <a:pt x="47" y="71"/>
                </a:cubicBezTo>
                <a:cubicBezTo>
                  <a:pt x="47" y="75"/>
                  <a:pt x="47" y="75"/>
                  <a:pt x="47" y="75"/>
                </a:cubicBezTo>
                <a:cubicBezTo>
                  <a:pt x="28" y="75"/>
                  <a:pt x="28" y="75"/>
                  <a:pt x="28" y="75"/>
                </a:cubicBezTo>
                <a:cubicBezTo>
                  <a:pt x="28" y="28"/>
                  <a:pt x="28" y="28"/>
                  <a:pt x="28" y="28"/>
                </a:cubicBezTo>
                <a:cubicBezTo>
                  <a:pt x="113" y="28"/>
                  <a:pt x="113" y="28"/>
                  <a:pt x="113" y="28"/>
                </a:cubicBezTo>
                <a:close/>
                <a:moveTo>
                  <a:pt x="113" y="132"/>
                </a:moveTo>
                <a:cubicBezTo>
                  <a:pt x="113" y="146"/>
                  <a:pt x="113" y="146"/>
                  <a:pt x="113" y="146"/>
                </a:cubicBezTo>
                <a:cubicBezTo>
                  <a:pt x="113" y="149"/>
                  <a:pt x="111" y="151"/>
                  <a:pt x="109" y="151"/>
                </a:cubicBezTo>
                <a:cubicBezTo>
                  <a:pt x="33" y="151"/>
                  <a:pt x="33" y="151"/>
                  <a:pt x="33" y="151"/>
                </a:cubicBezTo>
                <a:cubicBezTo>
                  <a:pt x="30" y="151"/>
                  <a:pt x="28" y="149"/>
                  <a:pt x="28" y="146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113" y="132"/>
                  <a:pt x="113" y="132"/>
                  <a:pt x="113" y="132"/>
                </a:cubicBezTo>
                <a:close/>
                <a:moveTo>
                  <a:pt x="33" y="0"/>
                </a:moveTo>
                <a:cubicBezTo>
                  <a:pt x="26" y="0"/>
                  <a:pt x="19" y="7"/>
                  <a:pt x="19" y="14"/>
                </a:cubicBezTo>
                <a:cubicBezTo>
                  <a:pt x="19" y="56"/>
                  <a:pt x="19" y="56"/>
                  <a:pt x="19" y="56"/>
                </a:cubicBezTo>
                <a:cubicBezTo>
                  <a:pt x="14" y="56"/>
                  <a:pt x="14" y="56"/>
                  <a:pt x="14" y="56"/>
                </a:cubicBezTo>
                <a:cubicBezTo>
                  <a:pt x="7" y="56"/>
                  <a:pt x="0" y="63"/>
                  <a:pt x="0" y="71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91"/>
                  <a:pt x="8" y="101"/>
                  <a:pt x="19" y="103"/>
                </a:cubicBezTo>
                <a:cubicBezTo>
                  <a:pt x="19" y="146"/>
                  <a:pt x="19" y="146"/>
                  <a:pt x="19" y="146"/>
                </a:cubicBezTo>
                <a:cubicBezTo>
                  <a:pt x="19" y="154"/>
                  <a:pt x="26" y="160"/>
                  <a:pt x="33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6" y="160"/>
                  <a:pt x="122" y="154"/>
                  <a:pt x="122" y="146"/>
                </a:cubicBezTo>
                <a:cubicBezTo>
                  <a:pt x="122" y="75"/>
                  <a:pt x="122" y="75"/>
                  <a:pt x="122" y="75"/>
                </a:cubicBezTo>
                <a:cubicBezTo>
                  <a:pt x="133" y="73"/>
                  <a:pt x="142" y="63"/>
                  <a:pt x="142" y="52"/>
                </a:cubicBezTo>
                <a:cubicBezTo>
                  <a:pt x="142" y="42"/>
                  <a:pt x="142" y="42"/>
                  <a:pt x="142" y="42"/>
                </a:cubicBezTo>
                <a:cubicBezTo>
                  <a:pt x="142" y="35"/>
                  <a:pt x="135" y="28"/>
                  <a:pt x="128" y="28"/>
                </a:cubicBezTo>
                <a:cubicBezTo>
                  <a:pt x="122" y="28"/>
                  <a:pt x="122" y="28"/>
                  <a:pt x="122" y="28"/>
                </a:cubicBezTo>
                <a:cubicBezTo>
                  <a:pt x="122" y="14"/>
                  <a:pt x="122" y="14"/>
                  <a:pt x="122" y="14"/>
                </a:cubicBezTo>
                <a:cubicBezTo>
                  <a:pt x="122" y="7"/>
                  <a:pt x="116" y="0"/>
                  <a:pt x="109" y="0"/>
                </a:cubicBezTo>
                <a:lnTo>
                  <a:pt x="33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4" name="Freeform 23">
            <a:extLst>
              <a:ext uri="{FF2B5EF4-FFF2-40B4-BE49-F238E27FC236}">
                <a16:creationId xmlns:a16="http://schemas.microsoft.com/office/drawing/2014/main" id="{650B8302-C5FD-9B4E-08F8-F8F33FE84495}"/>
              </a:ext>
            </a:extLst>
          </p:cNvPr>
          <p:cNvSpPr>
            <a:spLocks noEditPoints="1"/>
          </p:cNvSpPr>
          <p:nvPr/>
        </p:nvSpPr>
        <p:spPr bwMode="auto">
          <a:xfrm>
            <a:off x="7342188" y="4675188"/>
            <a:ext cx="263525" cy="254000"/>
          </a:xfrm>
          <a:custGeom>
            <a:avLst/>
            <a:gdLst>
              <a:gd name="T0" fmla="*/ 126 w 166"/>
              <a:gd name="T1" fmla="*/ 86 h 160"/>
              <a:gd name="T2" fmla="*/ 106 w 166"/>
              <a:gd name="T3" fmla="*/ 77 h 160"/>
              <a:gd name="T4" fmla="*/ 135 w 166"/>
              <a:gd name="T5" fmla="*/ 55 h 160"/>
              <a:gd name="T6" fmla="*/ 142 w 166"/>
              <a:gd name="T7" fmla="*/ 54 h 160"/>
              <a:gd name="T8" fmla="*/ 162 w 166"/>
              <a:gd name="T9" fmla="*/ 15 h 160"/>
              <a:gd name="T10" fmla="*/ 145 w 166"/>
              <a:gd name="T11" fmla="*/ 1 h 160"/>
              <a:gd name="T12" fmla="*/ 109 w 166"/>
              <a:gd name="T13" fmla="*/ 21 h 160"/>
              <a:gd name="T14" fmla="*/ 111 w 166"/>
              <a:gd name="T15" fmla="*/ 32 h 160"/>
              <a:gd name="T16" fmla="*/ 76 w 166"/>
              <a:gd name="T17" fmla="*/ 47 h 160"/>
              <a:gd name="T18" fmla="*/ 40 w 166"/>
              <a:gd name="T19" fmla="*/ 0 h 160"/>
              <a:gd name="T20" fmla="*/ 20 w 166"/>
              <a:gd name="T21" fmla="*/ 8 h 160"/>
              <a:gd name="T22" fmla="*/ 39 w 166"/>
              <a:gd name="T23" fmla="*/ 30 h 160"/>
              <a:gd name="T24" fmla="*/ 36 w 166"/>
              <a:gd name="T25" fmla="*/ 38 h 160"/>
              <a:gd name="T26" fmla="*/ 15 w 166"/>
              <a:gd name="T27" fmla="*/ 18 h 160"/>
              <a:gd name="T28" fmla="*/ 11 w 166"/>
              <a:gd name="T29" fmla="*/ 17 h 160"/>
              <a:gd name="T30" fmla="*/ 14 w 166"/>
              <a:gd name="T31" fmla="*/ 64 h 160"/>
              <a:gd name="T32" fmla="*/ 50 w 166"/>
              <a:gd name="T33" fmla="*/ 73 h 160"/>
              <a:gd name="T34" fmla="*/ 11 w 166"/>
              <a:gd name="T35" fmla="*/ 120 h 160"/>
              <a:gd name="T36" fmla="*/ 27 w 166"/>
              <a:gd name="T37" fmla="*/ 160 h 160"/>
              <a:gd name="T38" fmla="*/ 87 w 166"/>
              <a:gd name="T39" fmla="*/ 110 h 160"/>
              <a:gd name="T40" fmla="*/ 100 w 166"/>
              <a:gd name="T41" fmla="*/ 149 h 160"/>
              <a:gd name="T42" fmla="*/ 144 w 166"/>
              <a:gd name="T43" fmla="*/ 156 h 160"/>
              <a:gd name="T44" fmla="*/ 145 w 166"/>
              <a:gd name="T45" fmla="*/ 149 h 160"/>
              <a:gd name="T46" fmla="*/ 127 w 166"/>
              <a:gd name="T47" fmla="*/ 125 h 160"/>
              <a:gd name="T48" fmla="*/ 134 w 166"/>
              <a:gd name="T49" fmla="*/ 125 h 160"/>
              <a:gd name="T50" fmla="*/ 154 w 166"/>
              <a:gd name="T51" fmla="*/ 144 h 160"/>
              <a:gd name="T52" fmla="*/ 158 w 166"/>
              <a:gd name="T53" fmla="*/ 141 h 160"/>
              <a:gd name="T54" fmla="*/ 145 w 166"/>
              <a:gd name="T55" fmla="*/ 10 h 160"/>
              <a:gd name="T56" fmla="*/ 138 w 166"/>
              <a:gd name="T57" fmla="*/ 44 h 160"/>
              <a:gd name="T58" fmla="*/ 145 w 166"/>
              <a:gd name="T59" fmla="*/ 10 h 160"/>
              <a:gd name="T60" fmla="*/ 126 w 166"/>
              <a:gd name="T61" fmla="*/ 44 h 160"/>
              <a:gd name="T62" fmla="*/ 94 w 166"/>
              <a:gd name="T63" fmla="*/ 63 h 160"/>
              <a:gd name="T64" fmla="*/ 37 w 166"/>
              <a:gd name="T65" fmla="*/ 147 h 160"/>
              <a:gd name="T66" fmla="*/ 17 w 166"/>
              <a:gd name="T67" fmla="*/ 147 h 160"/>
              <a:gd name="T68" fmla="*/ 60 w 166"/>
              <a:gd name="T69" fmla="*/ 83 h 160"/>
              <a:gd name="T70" fmla="*/ 37 w 166"/>
              <a:gd name="T71" fmla="*/ 147 h 160"/>
              <a:gd name="T72" fmla="*/ 141 w 166"/>
              <a:gd name="T73" fmla="*/ 117 h 160"/>
              <a:gd name="T74" fmla="*/ 121 w 166"/>
              <a:gd name="T75" fmla="*/ 117 h 160"/>
              <a:gd name="T76" fmla="*/ 133 w 166"/>
              <a:gd name="T77" fmla="*/ 150 h 160"/>
              <a:gd name="T78" fmla="*/ 106 w 166"/>
              <a:gd name="T79" fmla="*/ 142 h 160"/>
              <a:gd name="T80" fmla="*/ 98 w 166"/>
              <a:gd name="T81" fmla="*/ 108 h 160"/>
              <a:gd name="T82" fmla="*/ 52 w 166"/>
              <a:gd name="T83" fmla="*/ 63 h 160"/>
              <a:gd name="T84" fmla="*/ 41 w 166"/>
              <a:gd name="T85" fmla="*/ 66 h 160"/>
              <a:gd name="T86" fmla="*/ 14 w 166"/>
              <a:gd name="T87" fmla="*/ 31 h 160"/>
              <a:gd name="T88" fmla="*/ 37 w 166"/>
              <a:gd name="T89" fmla="*/ 47 h 160"/>
              <a:gd name="T90" fmla="*/ 46 w 166"/>
              <a:gd name="T91" fmla="*/ 23 h 160"/>
              <a:gd name="T92" fmla="*/ 42 w 166"/>
              <a:gd name="T93" fmla="*/ 9 h 160"/>
              <a:gd name="T94" fmla="*/ 68 w 166"/>
              <a:gd name="T95" fmla="*/ 47 h 160"/>
              <a:gd name="T96" fmla="*/ 112 w 166"/>
              <a:gd name="T97" fmla="*/ 95 h 160"/>
              <a:gd name="T98" fmla="*/ 117 w 166"/>
              <a:gd name="T99" fmla="*/ 96 h 160"/>
              <a:gd name="T100" fmla="*/ 146 w 166"/>
              <a:gd name="T101" fmla="*/ 102 h 160"/>
              <a:gd name="T102" fmla="*/ 29 w 166"/>
              <a:gd name="T103" fmla="*/ 129 h 160"/>
              <a:gd name="T104" fmla="*/ 32 w 166"/>
              <a:gd name="T105" fmla="*/ 137 h 160"/>
              <a:gd name="T106" fmla="*/ 65 w 166"/>
              <a:gd name="T107" fmla="*/ 107 h 160"/>
              <a:gd name="T108" fmla="*/ 61 w 166"/>
              <a:gd name="T109" fmla="*/ 99 h 160"/>
              <a:gd name="T110" fmla="*/ 29 w 166"/>
              <a:gd name="T111" fmla="*/ 1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6" h="160">
                <a:moveTo>
                  <a:pt x="152" y="97"/>
                </a:moveTo>
                <a:cubicBezTo>
                  <a:pt x="145" y="90"/>
                  <a:pt x="135" y="86"/>
                  <a:pt x="126" y="86"/>
                </a:cubicBezTo>
                <a:cubicBezTo>
                  <a:pt x="122" y="86"/>
                  <a:pt x="119" y="86"/>
                  <a:pt x="116" y="87"/>
                </a:cubicBezTo>
                <a:cubicBezTo>
                  <a:pt x="106" y="77"/>
                  <a:pt x="106" y="77"/>
                  <a:pt x="106" y="77"/>
                </a:cubicBezTo>
                <a:cubicBezTo>
                  <a:pt x="132" y="52"/>
                  <a:pt x="132" y="52"/>
                  <a:pt x="132" y="52"/>
                </a:cubicBezTo>
                <a:cubicBezTo>
                  <a:pt x="135" y="55"/>
                  <a:pt x="135" y="55"/>
                  <a:pt x="135" y="55"/>
                </a:cubicBezTo>
                <a:cubicBezTo>
                  <a:pt x="136" y="56"/>
                  <a:pt x="137" y="57"/>
                  <a:pt x="138" y="57"/>
                </a:cubicBezTo>
                <a:cubicBezTo>
                  <a:pt x="140" y="57"/>
                  <a:pt x="141" y="56"/>
                  <a:pt x="142" y="54"/>
                </a:cubicBezTo>
                <a:cubicBezTo>
                  <a:pt x="162" y="21"/>
                  <a:pt x="162" y="21"/>
                  <a:pt x="162" y="21"/>
                </a:cubicBezTo>
                <a:cubicBezTo>
                  <a:pt x="163" y="19"/>
                  <a:pt x="163" y="17"/>
                  <a:pt x="162" y="15"/>
                </a:cubicBezTo>
                <a:cubicBezTo>
                  <a:pt x="148" y="2"/>
                  <a:pt x="148" y="2"/>
                  <a:pt x="148" y="2"/>
                </a:cubicBezTo>
                <a:cubicBezTo>
                  <a:pt x="147" y="1"/>
                  <a:pt x="146" y="1"/>
                  <a:pt x="145" y="1"/>
                </a:cubicBezTo>
                <a:cubicBezTo>
                  <a:pt x="144" y="1"/>
                  <a:pt x="143" y="1"/>
                  <a:pt x="142" y="1"/>
                </a:cubicBezTo>
                <a:cubicBezTo>
                  <a:pt x="109" y="21"/>
                  <a:pt x="109" y="21"/>
                  <a:pt x="109" y="21"/>
                </a:cubicBezTo>
                <a:cubicBezTo>
                  <a:pt x="107" y="23"/>
                  <a:pt x="106" y="27"/>
                  <a:pt x="108" y="29"/>
                </a:cubicBezTo>
                <a:cubicBezTo>
                  <a:pt x="111" y="32"/>
                  <a:pt x="111" y="32"/>
                  <a:pt x="111" y="32"/>
                </a:cubicBezTo>
                <a:cubicBezTo>
                  <a:pt x="86" y="57"/>
                  <a:pt x="86" y="57"/>
                  <a:pt x="86" y="57"/>
                </a:cubicBezTo>
                <a:cubicBezTo>
                  <a:pt x="76" y="47"/>
                  <a:pt x="76" y="47"/>
                  <a:pt x="76" y="47"/>
                </a:cubicBezTo>
                <a:cubicBezTo>
                  <a:pt x="80" y="34"/>
                  <a:pt x="76" y="21"/>
                  <a:pt x="67" y="12"/>
                </a:cubicBezTo>
                <a:cubicBezTo>
                  <a:pt x="59" y="4"/>
                  <a:pt x="50" y="0"/>
                  <a:pt x="40" y="0"/>
                </a:cubicBezTo>
                <a:cubicBezTo>
                  <a:pt x="34" y="0"/>
                  <a:pt x="28" y="2"/>
                  <a:pt x="22" y="5"/>
                </a:cubicBezTo>
                <a:cubicBezTo>
                  <a:pt x="21" y="5"/>
                  <a:pt x="20" y="7"/>
                  <a:pt x="20" y="8"/>
                </a:cubicBezTo>
                <a:cubicBezTo>
                  <a:pt x="20" y="10"/>
                  <a:pt x="21" y="11"/>
                  <a:pt x="21" y="12"/>
                </a:cubicBezTo>
                <a:cubicBezTo>
                  <a:pt x="39" y="30"/>
                  <a:pt x="39" y="30"/>
                  <a:pt x="39" y="30"/>
                </a:cubicBezTo>
                <a:cubicBezTo>
                  <a:pt x="41" y="31"/>
                  <a:pt x="41" y="35"/>
                  <a:pt x="39" y="36"/>
                </a:cubicBezTo>
                <a:cubicBezTo>
                  <a:pt x="38" y="37"/>
                  <a:pt x="37" y="38"/>
                  <a:pt x="36" y="38"/>
                </a:cubicBezTo>
                <a:cubicBezTo>
                  <a:pt x="35" y="38"/>
                  <a:pt x="34" y="37"/>
                  <a:pt x="33" y="36"/>
                </a:cubicBezTo>
                <a:cubicBezTo>
                  <a:pt x="15" y="18"/>
                  <a:pt x="15" y="18"/>
                  <a:pt x="15" y="18"/>
                </a:cubicBezTo>
                <a:cubicBezTo>
                  <a:pt x="14" y="17"/>
                  <a:pt x="13" y="17"/>
                  <a:pt x="12" y="17"/>
                </a:cubicBezTo>
                <a:cubicBezTo>
                  <a:pt x="12" y="17"/>
                  <a:pt x="11" y="17"/>
                  <a:pt x="11" y="17"/>
                </a:cubicBezTo>
                <a:cubicBezTo>
                  <a:pt x="9" y="17"/>
                  <a:pt x="8" y="18"/>
                  <a:pt x="8" y="19"/>
                </a:cubicBezTo>
                <a:cubicBezTo>
                  <a:pt x="0" y="34"/>
                  <a:pt x="2" y="52"/>
                  <a:pt x="14" y="64"/>
                </a:cubicBezTo>
                <a:cubicBezTo>
                  <a:pt x="21" y="71"/>
                  <a:pt x="31" y="75"/>
                  <a:pt x="40" y="75"/>
                </a:cubicBezTo>
                <a:cubicBezTo>
                  <a:pt x="44" y="75"/>
                  <a:pt x="47" y="74"/>
                  <a:pt x="50" y="73"/>
                </a:cubicBezTo>
                <a:cubicBezTo>
                  <a:pt x="54" y="77"/>
                  <a:pt x="54" y="77"/>
                  <a:pt x="54" y="77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1" y="129"/>
                  <a:pt x="1" y="144"/>
                  <a:pt x="11" y="153"/>
                </a:cubicBezTo>
                <a:cubicBezTo>
                  <a:pt x="15" y="158"/>
                  <a:pt x="21" y="160"/>
                  <a:pt x="27" y="160"/>
                </a:cubicBezTo>
                <a:cubicBezTo>
                  <a:pt x="33" y="160"/>
                  <a:pt x="39" y="158"/>
                  <a:pt x="43" y="153"/>
                </a:cubicBezTo>
                <a:cubicBezTo>
                  <a:pt x="87" y="110"/>
                  <a:pt x="87" y="110"/>
                  <a:pt x="87" y="110"/>
                </a:cubicBezTo>
                <a:cubicBezTo>
                  <a:pt x="90" y="113"/>
                  <a:pt x="90" y="113"/>
                  <a:pt x="90" y="113"/>
                </a:cubicBezTo>
                <a:cubicBezTo>
                  <a:pt x="87" y="126"/>
                  <a:pt x="90" y="140"/>
                  <a:pt x="100" y="149"/>
                </a:cubicBezTo>
                <a:cubicBezTo>
                  <a:pt x="107" y="157"/>
                  <a:pt x="116" y="160"/>
                  <a:pt x="126" y="160"/>
                </a:cubicBezTo>
                <a:cubicBezTo>
                  <a:pt x="132" y="160"/>
                  <a:pt x="138" y="159"/>
                  <a:pt x="144" y="156"/>
                </a:cubicBezTo>
                <a:cubicBezTo>
                  <a:pt x="145" y="155"/>
                  <a:pt x="146" y="154"/>
                  <a:pt x="146" y="153"/>
                </a:cubicBezTo>
                <a:cubicBezTo>
                  <a:pt x="146" y="152"/>
                  <a:pt x="146" y="150"/>
                  <a:pt x="145" y="149"/>
                </a:cubicBezTo>
                <a:cubicBezTo>
                  <a:pt x="127" y="131"/>
                  <a:pt x="127" y="131"/>
                  <a:pt x="127" y="131"/>
                </a:cubicBezTo>
                <a:cubicBezTo>
                  <a:pt x="126" y="129"/>
                  <a:pt x="126" y="126"/>
                  <a:pt x="127" y="125"/>
                </a:cubicBezTo>
                <a:cubicBezTo>
                  <a:pt x="128" y="124"/>
                  <a:pt x="129" y="123"/>
                  <a:pt x="130" y="123"/>
                </a:cubicBezTo>
                <a:cubicBezTo>
                  <a:pt x="132" y="123"/>
                  <a:pt x="133" y="124"/>
                  <a:pt x="134" y="125"/>
                </a:cubicBezTo>
                <a:cubicBezTo>
                  <a:pt x="152" y="142"/>
                  <a:pt x="152" y="142"/>
                  <a:pt x="152" y="142"/>
                </a:cubicBezTo>
                <a:cubicBezTo>
                  <a:pt x="152" y="143"/>
                  <a:pt x="153" y="144"/>
                  <a:pt x="154" y="144"/>
                </a:cubicBezTo>
                <a:cubicBezTo>
                  <a:pt x="155" y="144"/>
                  <a:pt x="155" y="144"/>
                  <a:pt x="155" y="144"/>
                </a:cubicBezTo>
                <a:cubicBezTo>
                  <a:pt x="157" y="144"/>
                  <a:pt x="158" y="142"/>
                  <a:pt x="158" y="141"/>
                </a:cubicBezTo>
                <a:cubicBezTo>
                  <a:pt x="166" y="127"/>
                  <a:pt x="165" y="109"/>
                  <a:pt x="152" y="97"/>
                </a:cubicBezTo>
                <a:close/>
                <a:moveTo>
                  <a:pt x="145" y="10"/>
                </a:moveTo>
                <a:cubicBezTo>
                  <a:pt x="153" y="18"/>
                  <a:pt x="153" y="18"/>
                  <a:pt x="153" y="18"/>
                </a:cubicBezTo>
                <a:cubicBezTo>
                  <a:pt x="138" y="44"/>
                  <a:pt x="138" y="44"/>
                  <a:pt x="138" y="44"/>
                </a:cubicBezTo>
                <a:cubicBezTo>
                  <a:pt x="120" y="25"/>
                  <a:pt x="120" y="25"/>
                  <a:pt x="120" y="25"/>
                </a:cubicBezTo>
                <a:lnTo>
                  <a:pt x="145" y="10"/>
                </a:lnTo>
                <a:close/>
                <a:moveTo>
                  <a:pt x="119" y="38"/>
                </a:moveTo>
                <a:cubicBezTo>
                  <a:pt x="126" y="44"/>
                  <a:pt x="126" y="44"/>
                  <a:pt x="126" y="44"/>
                </a:cubicBezTo>
                <a:cubicBezTo>
                  <a:pt x="100" y="69"/>
                  <a:pt x="100" y="69"/>
                  <a:pt x="100" y="69"/>
                </a:cubicBezTo>
                <a:cubicBezTo>
                  <a:pt x="94" y="63"/>
                  <a:pt x="94" y="63"/>
                  <a:pt x="94" y="63"/>
                </a:cubicBezTo>
                <a:lnTo>
                  <a:pt x="119" y="38"/>
                </a:lnTo>
                <a:close/>
                <a:moveTo>
                  <a:pt x="37" y="147"/>
                </a:moveTo>
                <a:cubicBezTo>
                  <a:pt x="34" y="149"/>
                  <a:pt x="30" y="151"/>
                  <a:pt x="27" y="151"/>
                </a:cubicBezTo>
                <a:cubicBezTo>
                  <a:pt x="23" y="151"/>
                  <a:pt x="20" y="149"/>
                  <a:pt x="17" y="147"/>
                </a:cubicBezTo>
                <a:cubicBezTo>
                  <a:pt x="11" y="141"/>
                  <a:pt x="11" y="132"/>
                  <a:pt x="17" y="127"/>
                </a:cubicBezTo>
                <a:cubicBezTo>
                  <a:pt x="60" y="83"/>
                  <a:pt x="60" y="83"/>
                  <a:pt x="60" y="83"/>
                </a:cubicBezTo>
                <a:cubicBezTo>
                  <a:pt x="80" y="103"/>
                  <a:pt x="80" y="103"/>
                  <a:pt x="80" y="103"/>
                </a:cubicBezTo>
                <a:lnTo>
                  <a:pt x="37" y="147"/>
                </a:lnTo>
                <a:close/>
                <a:moveTo>
                  <a:pt x="153" y="129"/>
                </a:moveTo>
                <a:cubicBezTo>
                  <a:pt x="141" y="117"/>
                  <a:pt x="141" y="117"/>
                  <a:pt x="141" y="117"/>
                </a:cubicBezTo>
                <a:cubicBezTo>
                  <a:pt x="138" y="114"/>
                  <a:pt x="134" y="113"/>
                  <a:pt x="131" y="113"/>
                </a:cubicBezTo>
                <a:cubicBezTo>
                  <a:pt x="127" y="113"/>
                  <a:pt x="123" y="114"/>
                  <a:pt x="121" y="117"/>
                </a:cubicBezTo>
                <a:cubicBezTo>
                  <a:pt x="115" y="122"/>
                  <a:pt x="115" y="131"/>
                  <a:pt x="121" y="137"/>
                </a:cubicBezTo>
                <a:cubicBezTo>
                  <a:pt x="133" y="150"/>
                  <a:pt x="133" y="150"/>
                  <a:pt x="133" y="150"/>
                </a:cubicBezTo>
                <a:cubicBezTo>
                  <a:pt x="131" y="150"/>
                  <a:pt x="128" y="151"/>
                  <a:pt x="126" y="151"/>
                </a:cubicBezTo>
                <a:cubicBezTo>
                  <a:pt x="118" y="151"/>
                  <a:pt x="111" y="148"/>
                  <a:pt x="106" y="142"/>
                </a:cubicBezTo>
                <a:cubicBezTo>
                  <a:pt x="98" y="135"/>
                  <a:pt x="96" y="124"/>
                  <a:pt x="100" y="113"/>
                </a:cubicBezTo>
                <a:cubicBezTo>
                  <a:pt x="100" y="112"/>
                  <a:pt x="100" y="109"/>
                  <a:pt x="98" y="108"/>
                </a:cubicBezTo>
                <a:cubicBezTo>
                  <a:pt x="55" y="65"/>
                  <a:pt x="55" y="65"/>
                  <a:pt x="55" y="65"/>
                </a:cubicBezTo>
                <a:cubicBezTo>
                  <a:pt x="55" y="64"/>
                  <a:pt x="53" y="63"/>
                  <a:pt x="52" y="63"/>
                </a:cubicBezTo>
                <a:cubicBezTo>
                  <a:pt x="52" y="63"/>
                  <a:pt x="51" y="64"/>
                  <a:pt x="50" y="64"/>
                </a:cubicBezTo>
                <a:cubicBezTo>
                  <a:pt x="47" y="65"/>
                  <a:pt x="44" y="66"/>
                  <a:pt x="41" y="66"/>
                </a:cubicBezTo>
                <a:cubicBezTo>
                  <a:pt x="33" y="66"/>
                  <a:pt x="26" y="63"/>
                  <a:pt x="21" y="57"/>
                </a:cubicBezTo>
                <a:cubicBezTo>
                  <a:pt x="14" y="51"/>
                  <a:pt x="11" y="40"/>
                  <a:pt x="14" y="31"/>
                </a:cubicBezTo>
                <a:cubicBezTo>
                  <a:pt x="27" y="43"/>
                  <a:pt x="27" y="43"/>
                  <a:pt x="27" y="43"/>
                </a:cubicBezTo>
                <a:cubicBezTo>
                  <a:pt x="29" y="46"/>
                  <a:pt x="33" y="47"/>
                  <a:pt x="37" y="47"/>
                </a:cubicBezTo>
                <a:cubicBezTo>
                  <a:pt x="40" y="47"/>
                  <a:pt x="44" y="46"/>
                  <a:pt x="46" y="43"/>
                </a:cubicBezTo>
                <a:cubicBezTo>
                  <a:pt x="52" y="38"/>
                  <a:pt x="52" y="28"/>
                  <a:pt x="46" y="23"/>
                </a:cubicBezTo>
                <a:cubicBezTo>
                  <a:pt x="34" y="10"/>
                  <a:pt x="34" y="10"/>
                  <a:pt x="34" y="10"/>
                </a:cubicBezTo>
                <a:cubicBezTo>
                  <a:pt x="37" y="10"/>
                  <a:pt x="39" y="9"/>
                  <a:pt x="42" y="9"/>
                </a:cubicBezTo>
                <a:cubicBezTo>
                  <a:pt x="49" y="9"/>
                  <a:pt x="56" y="12"/>
                  <a:pt x="61" y="18"/>
                </a:cubicBezTo>
                <a:cubicBezTo>
                  <a:pt x="69" y="25"/>
                  <a:pt x="72" y="36"/>
                  <a:pt x="68" y="47"/>
                </a:cubicBezTo>
                <a:cubicBezTo>
                  <a:pt x="67" y="48"/>
                  <a:pt x="68" y="51"/>
                  <a:pt x="69" y="51"/>
                </a:cubicBezTo>
                <a:cubicBezTo>
                  <a:pt x="112" y="95"/>
                  <a:pt x="112" y="95"/>
                  <a:pt x="112" y="95"/>
                </a:cubicBezTo>
                <a:cubicBezTo>
                  <a:pt x="113" y="96"/>
                  <a:pt x="114" y="96"/>
                  <a:pt x="116" y="96"/>
                </a:cubicBezTo>
                <a:cubicBezTo>
                  <a:pt x="116" y="96"/>
                  <a:pt x="117" y="96"/>
                  <a:pt x="117" y="96"/>
                </a:cubicBezTo>
                <a:cubicBezTo>
                  <a:pt x="120" y="95"/>
                  <a:pt x="123" y="94"/>
                  <a:pt x="127" y="94"/>
                </a:cubicBezTo>
                <a:cubicBezTo>
                  <a:pt x="134" y="94"/>
                  <a:pt x="141" y="97"/>
                  <a:pt x="146" y="102"/>
                </a:cubicBezTo>
                <a:cubicBezTo>
                  <a:pt x="153" y="109"/>
                  <a:pt x="156" y="120"/>
                  <a:pt x="153" y="129"/>
                </a:cubicBezTo>
                <a:close/>
                <a:moveTo>
                  <a:pt x="29" y="129"/>
                </a:moveTo>
                <a:cubicBezTo>
                  <a:pt x="28" y="130"/>
                  <a:pt x="28" y="134"/>
                  <a:pt x="29" y="135"/>
                </a:cubicBezTo>
                <a:cubicBezTo>
                  <a:pt x="30" y="136"/>
                  <a:pt x="31" y="137"/>
                  <a:pt x="32" y="137"/>
                </a:cubicBezTo>
                <a:cubicBezTo>
                  <a:pt x="34" y="137"/>
                  <a:pt x="35" y="136"/>
                  <a:pt x="36" y="135"/>
                </a:cubicBezTo>
                <a:cubicBezTo>
                  <a:pt x="65" y="107"/>
                  <a:pt x="65" y="107"/>
                  <a:pt x="65" y="107"/>
                </a:cubicBezTo>
                <a:cubicBezTo>
                  <a:pt x="66" y="105"/>
                  <a:pt x="66" y="102"/>
                  <a:pt x="65" y="100"/>
                </a:cubicBezTo>
                <a:cubicBezTo>
                  <a:pt x="64" y="99"/>
                  <a:pt x="63" y="99"/>
                  <a:pt x="61" y="99"/>
                </a:cubicBezTo>
                <a:cubicBezTo>
                  <a:pt x="60" y="99"/>
                  <a:pt x="59" y="99"/>
                  <a:pt x="58" y="100"/>
                </a:cubicBezTo>
                <a:lnTo>
                  <a:pt x="29" y="12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5" name="Freeform 24">
            <a:extLst>
              <a:ext uri="{FF2B5EF4-FFF2-40B4-BE49-F238E27FC236}">
                <a16:creationId xmlns:a16="http://schemas.microsoft.com/office/drawing/2014/main" id="{4DBC1602-3208-9C6A-AA1A-D14199F1376F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4124325"/>
            <a:ext cx="255588" cy="254000"/>
          </a:xfrm>
          <a:custGeom>
            <a:avLst/>
            <a:gdLst>
              <a:gd name="T0" fmla="*/ 96 w 161"/>
              <a:gd name="T1" fmla="*/ 24 h 160"/>
              <a:gd name="T2" fmla="*/ 67 w 161"/>
              <a:gd name="T3" fmla="*/ 24 h 160"/>
              <a:gd name="T4" fmla="*/ 34 w 161"/>
              <a:gd name="T5" fmla="*/ 48 h 160"/>
              <a:gd name="T6" fmla="*/ 39 w 161"/>
              <a:gd name="T7" fmla="*/ 67 h 160"/>
              <a:gd name="T8" fmla="*/ 31 w 161"/>
              <a:gd name="T9" fmla="*/ 74 h 160"/>
              <a:gd name="T10" fmla="*/ 30 w 161"/>
              <a:gd name="T11" fmla="*/ 52 h 160"/>
              <a:gd name="T12" fmla="*/ 128 w 161"/>
              <a:gd name="T13" fmla="*/ 48 h 160"/>
              <a:gd name="T14" fmla="*/ 133 w 161"/>
              <a:gd name="T15" fmla="*/ 71 h 160"/>
              <a:gd name="T16" fmla="*/ 129 w 161"/>
              <a:gd name="T17" fmla="*/ 71 h 160"/>
              <a:gd name="T18" fmla="*/ 123 w 161"/>
              <a:gd name="T19" fmla="*/ 52 h 160"/>
              <a:gd name="T20" fmla="*/ 81 w 161"/>
              <a:gd name="T21" fmla="*/ 48 h 160"/>
              <a:gd name="T22" fmla="*/ 109 w 161"/>
              <a:gd name="T23" fmla="*/ 70 h 160"/>
              <a:gd name="T24" fmla="*/ 81 w 161"/>
              <a:gd name="T25" fmla="*/ 98 h 160"/>
              <a:gd name="T26" fmla="*/ 53 w 161"/>
              <a:gd name="T27" fmla="*/ 70 h 160"/>
              <a:gd name="T28" fmla="*/ 81 w 161"/>
              <a:gd name="T29" fmla="*/ 48 h 160"/>
              <a:gd name="T30" fmla="*/ 152 w 161"/>
              <a:gd name="T31" fmla="*/ 33 h 160"/>
              <a:gd name="T32" fmla="*/ 151 w 161"/>
              <a:gd name="T33" fmla="*/ 84 h 160"/>
              <a:gd name="T34" fmla="*/ 127 w 161"/>
              <a:gd name="T35" fmla="*/ 129 h 160"/>
              <a:gd name="T36" fmla="*/ 124 w 161"/>
              <a:gd name="T37" fmla="*/ 150 h 160"/>
              <a:gd name="T38" fmla="*/ 86 w 161"/>
              <a:gd name="T39" fmla="*/ 111 h 160"/>
              <a:gd name="T40" fmla="*/ 116 w 161"/>
              <a:gd name="T41" fmla="*/ 76 h 160"/>
              <a:gd name="T42" fmla="*/ 123 w 161"/>
              <a:gd name="T43" fmla="*/ 76 h 160"/>
              <a:gd name="T44" fmla="*/ 106 w 161"/>
              <a:gd name="T45" fmla="*/ 99 h 160"/>
              <a:gd name="T46" fmla="*/ 110 w 161"/>
              <a:gd name="T47" fmla="*/ 106 h 160"/>
              <a:gd name="T48" fmla="*/ 138 w 161"/>
              <a:gd name="T49" fmla="*/ 80 h 160"/>
              <a:gd name="T50" fmla="*/ 142 w 161"/>
              <a:gd name="T51" fmla="*/ 33 h 160"/>
              <a:gd name="T52" fmla="*/ 15 w 161"/>
              <a:gd name="T53" fmla="*/ 29 h 160"/>
              <a:gd name="T54" fmla="*/ 20 w 161"/>
              <a:gd name="T55" fmla="*/ 71 h 160"/>
              <a:gd name="T56" fmla="*/ 50 w 161"/>
              <a:gd name="T57" fmla="*/ 106 h 160"/>
              <a:gd name="T58" fmla="*/ 56 w 161"/>
              <a:gd name="T59" fmla="*/ 106 h 160"/>
              <a:gd name="T60" fmla="*/ 40 w 161"/>
              <a:gd name="T61" fmla="*/ 83 h 160"/>
              <a:gd name="T62" fmla="*/ 44 w 161"/>
              <a:gd name="T63" fmla="*/ 75 h 160"/>
              <a:gd name="T64" fmla="*/ 73 w 161"/>
              <a:gd name="T65" fmla="*/ 102 h 160"/>
              <a:gd name="T66" fmla="*/ 77 w 161"/>
              <a:gd name="T67" fmla="*/ 151 h 160"/>
              <a:gd name="T68" fmla="*/ 39 w 161"/>
              <a:gd name="T69" fmla="*/ 141 h 160"/>
              <a:gd name="T70" fmla="*/ 13 w 161"/>
              <a:gd name="T71" fmla="*/ 92 h 160"/>
              <a:gd name="T72" fmla="*/ 11 w 161"/>
              <a:gd name="T73" fmla="*/ 33 h 160"/>
              <a:gd name="T74" fmla="*/ 80 w 161"/>
              <a:gd name="T75" fmla="*/ 0 h 160"/>
              <a:gd name="T76" fmla="*/ 65 w 161"/>
              <a:gd name="T77" fmla="*/ 41 h 160"/>
              <a:gd name="T78" fmla="*/ 47 w 161"/>
              <a:gd name="T79" fmla="*/ 54 h 160"/>
              <a:gd name="T80" fmla="*/ 33 w 161"/>
              <a:gd name="T81" fmla="*/ 38 h 160"/>
              <a:gd name="T82" fmla="*/ 28 w 161"/>
              <a:gd name="T83" fmla="*/ 33 h 160"/>
              <a:gd name="T84" fmla="*/ 0 w 161"/>
              <a:gd name="T85" fmla="*/ 33 h 160"/>
              <a:gd name="T86" fmla="*/ 4 w 161"/>
              <a:gd name="T87" fmla="*/ 96 h 160"/>
              <a:gd name="T88" fmla="*/ 28 w 161"/>
              <a:gd name="T89" fmla="*/ 141 h 160"/>
              <a:gd name="T90" fmla="*/ 33 w 161"/>
              <a:gd name="T91" fmla="*/ 160 h 160"/>
              <a:gd name="T92" fmla="*/ 132 w 161"/>
              <a:gd name="T93" fmla="*/ 155 h 160"/>
              <a:gd name="T94" fmla="*/ 134 w 161"/>
              <a:gd name="T95" fmla="*/ 134 h 160"/>
              <a:gd name="T96" fmla="*/ 160 w 161"/>
              <a:gd name="T97" fmla="*/ 85 h 160"/>
              <a:gd name="T98" fmla="*/ 147 w 161"/>
              <a:gd name="T99" fmla="*/ 19 h 160"/>
              <a:gd name="T100" fmla="*/ 133 w 161"/>
              <a:gd name="T101" fmla="*/ 39 h 160"/>
              <a:gd name="T102" fmla="*/ 114 w 161"/>
              <a:gd name="T103" fmla="*/ 52 h 160"/>
              <a:gd name="T104" fmla="*/ 107 w 161"/>
              <a:gd name="T105" fmla="*/ 47 h 160"/>
              <a:gd name="T106" fmla="*/ 104 w 161"/>
              <a:gd name="T107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1" h="160">
                <a:moveTo>
                  <a:pt x="81" y="10"/>
                </a:moveTo>
                <a:cubicBezTo>
                  <a:pt x="89" y="10"/>
                  <a:pt x="96" y="16"/>
                  <a:pt x="96" y="24"/>
                </a:cubicBezTo>
                <a:cubicBezTo>
                  <a:pt x="96" y="32"/>
                  <a:pt x="89" y="38"/>
                  <a:pt x="81" y="38"/>
                </a:cubicBezTo>
                <a:cubicBezTo>
                  <a:pt x="73" y="38"/>
                  <a:pt x="67" y="32"/>
                  <a:pt x="67" y="24"/>
                </a:cubicBezTo>
                <a:cubicBezTo>
                  <a:pt x="67" y="17"/>
                  <a:pt x="73" y="10"/>
                  <a:pt x="81" y="10"/>
                </a:cubicBezTo>
                <a:close/>
                <a:moveTo>
                  <a:pt x="34" y="48"/>
                </a:moveTo>
                <a:cubicBezTo>
                  <a:pt x="37" y="48"/>
                  <a:pt x="39" y="50"/>
                  <a:pt x="39" y="52"/>
                </a:cubicBezTo>
                <a:cubicBezTo>
                  <a:pt x="39" y="67"/>
                  <a:pt x="39" y="67"/>
                  <a:pt x="39" y="67"/>
                </a:cubicBezTo>
                <a:cubicBezTo>
                  <a:pt x="37" y="68"/>
                  <a:pt x="36" y="69"/>
                  <a:pt x="34" y="71"/>
                </a:cubicBezTo>
                <a:cubicBezTo>
                  <a:pt x="33" y="72"/>
                  <a:pt x="32" y="73"/>
                  <a:pt x="31" y="74"/>
                </a:cubicBezTo>
                <a:cubicBezTo>
                  <a:pt x="30" y="73"/>
                  <a:pt x="30" y="72"/>
                  <a:pt x="30" y="71"/>
                </a:cubicBezTo>
                <a:cubicBezTo>
                  <a:pt x="30" y="52"/>
                  <a:pt x="30" y="52"/>
                  <a:pt x="30" y="52"/>
                </a:cubicBezTo>
                <a:cubicBezTo>
                  <a:pt x="30" y="50"/>
                  <a:pt x="32" y="48"/>
                  <a:pt x="34" y="48"/>
                </a:cubicBezTo>
                <a:close/>
                <a:moveTo>
                  <a:pt x="128" y="48"/>
                </a:moveTo>
                <a:cubicBezTo>
                  <a:pt x="131" y="48"/>
                  <a:pt x="133" y="50"/>
                  <a:pt x="133" y="52"/>
                </a:cubicBezTo>
                <a:cubicBezTo>
                  <a:pt x="133" y="71"/>
                  <a:pt x="133" y="71"/>
                  <a:pt x="133" y="71"/>
                </a:cubicBezTo>
                <a:cubicBezTo>
                  <a:pt x="133" y="72"/>
                  <a:pt x="132" y="73"/>
                  <a:pt x="131" y="74"/>
                </a:cubicBezTo>
                <a:cubicBezTo>
                  <a:pt x="131" y="73"/>
                  <a:pt x="130" y="72"/>
                  <a:pt x="129" y="71"/>
                </a:cubicBezTo>
                <a:cubicBezTo>
                  <a:pt x="127" y="69"/>
                  <a:pt x="125" y="68"/>
                  <a:pt x="123" y="67"/>
                </a:cubicBezTo>
                <a:cubicBezTo>
                  <a:pt x="123" y="52"/>
                  <a:pt x="123" y="52"/>
                  <a:pt x="123" y="52"/>
                </a:cubicBezTo>
                <a:cubicBezTo>
                  <a:pt x="124" y="50"/>
                  <a:pt x="126" y="48"/>
                  <a:pt x="128" y="48"/>
                </a:cubicBezTo>
                <a:close/>
                <a:moveTo>
                  <a:pt x="81" y="48"/>
                </a:moveTo>
                <a:cubicBezTo>
                  <a:pt x="95" y="48"/>
                  <a:pt x="107" y="56"/>
                  <a:pt x="112" y="68"/>
                </a:cubicBezTo>
                <a:cubicBezTo>
                  <a:pt x="111" y="69"/>
                  <a:pt x="110" y="69"/>
                  <a:pt x="109" y="70"/>
                </a:cubicBezTo>
                <a:cubicBezTo>
                  <a:pt x="83" y="95"/>
                  <a:pt x="83" y="95"/>
                  <a:pt x="83" y="95"/>
                </a:cubicBezTo>
                <a:cubicBezTo>
                  <a:pt x="83" y="96"/>
                  <a:pt x="82" y="97"/>
                  <a:pt x="81" y="98"/>
                </a:cubicBezTo>
                <a:cubicBezTo>
                  <a:pt x="80" y="97"/>
                  <a:pt x="80" y="96"/>
                  <a:pt x="79" y="95"/>
                </a:cubicBezTo>
                <a:cubicBezTo>
                  <a:pt x="53" y="70"/>
                  <a:pt x="53" y="70"/>
                  <a:pt x="53" y="70"/>
                </a:cubicBezTo>
                <a:cubicBezTo>
                  <a:pt x="52" y="69"/>
                  <a:pt x="52" y="69"/>
                  <a:pt x="50" y="68"/>
                </a:cubicBezTo>
                <a:cubicBezTo>
                  <a:pt x="56" y="56"/>
                  <a:pt x="68" y="48"/>
                  <a:pt x="81" y="48"/>
                </a:cubicBezTo>
                <a:close/>
                <a:moveTo>
                  <a:pt x="147" y="28"/>
                </a:moveTo>
                <a:cubicBezTo>
                  <a:pt x="150" y="28"/>
                  <a:pt x="152" y="30"/>
                  <a:pt x="152" y="33"/>
                </a:cubicBezTo>
                <a:cubicBezTo>
                  <a:pt x="152" y="84"/>
                  <a:pt x="152" y="84"/>
                  <a:pt x="152" y="84"/>
                </a:cubicBezTo>
                <a:cubicBezTo>
                  <a:pt x="151" y="84"/>
                  <a:pt x="151" y="84"/>
                  <a:pt x="151" y="84"/>
                </a:cubicBezTo>
                <a:cubicBezTo>
                  <a:pt x="151" y="87"/>
                  <a:pt x="151" y="89"/>
                  <a:pt x="149" y="91"/>
                </a:cubicBezTo>
                <a:cubicBezTo>
                  <a:pt x="127" y="129"/>
                  <a:pt x="127" y="129"/>
                  <a:pt x="127" y="129"/>
                </a:cubicBezTo>
                <a:cubicBezTo>
                  <a:pt x="125" y="132"/>
                  <a:pt x="124" y="136"/>
                  <a:pt x="124" y="141"/>
                </a:cubicBezTo>
                <a:cubicBezTo>
                  <a:pt x="124" y="150"/>
                  <a:pt x="124" y="150"/>
                  <a:pt x="124" y="150"/>
                </a:cubicBezTo>
                <a:cubicBezTo>
                  <a:pt x="86" y="150"/>
                  <a:pt x="86" y="150"/>
                  <a:pt x="86" y="150"/>
                </a:cubicBezTo>
                <a:cubicBezTo>
                  <a:pt x="86" y="111"/>
                  <a:pt x="86" y="111"/>
                  <a:pt x="86" y="111"/>
                </a:cubicBezTo>
                <a:cubicBezTo>
                  <a:pt x="86" y="107"/>
                  <a:pt x="88" y="104"/>
                  <a:pt x="90" y="101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7" y="75"/>
                  <a:pt x="118" y="75"/>
                  <a:pt x="119" y="75"/>
                </a:cubicBezTo>
                <a:cubicBezTo>
                  <a:pt x="121" y="75"/>
                  <a:pt x="122" y="75"/>
                  <a:pt x="123" y="76"/>
                </a:cubicBezTo>
                <a:cubicBezTo>
                  <a:pt x="124" y="78"/>
                  <a:pt x="124" y="81"/>
                  <a:pt x="123" y="82"/>
                </a:cubicBezTo>
                <a:cubicBezTo>
                  <a:pt x="106" y="99"/>
                  <a:pt x="106" y="99"/>
                  <a:pt x="106" y="99"/>
                </a:cubicBezTo>
                <a:cubicBezTo>
                  <a:pt x="105" y="100"/>
                  <a:pt x="105" y="104"/>
                  <a:pt x="106" y="105"/>
                </a:cubicBezTo>
                <a:cubicBezTo>
                  <a:pt x="107" y="106"/>
                  <a:pt x="108" y="106"/>
                  <a:pt x="110" y="106"/>
                </a:cubicBezTo>
                <a:cubicBezTo>
                  <a:pt x="111" y="106"/>
                  <a:pt x="112" y="106"/>
                  <a:pt x="113" y="105"/>
                </a:cubicBezTo>
                <a:cubicBezTo>
                  <a:pt x="138" y="80"/>
                  <a:pt x="138" y="80"/>
                  <a:pt x="138" y="80"/>
                </a:cubicBezTo>
                <a:cubicBezTo>
                  <a:pt x="141" y="77"/>
                  <a:pt x="142" y="74"/>
                  <a:pt x="142" y="70"/>
                </a:cubicBezTo>
                <a:cubicBezTo>
                  <a:pt x="142" y="33"/>
                  <a:pt x="142" y="33"/>
                  <a:pt x="142" y="33"/>
                </a:cubicBezTo>
                <a:cubicBezTo>
                  <a:pt x="142" y="30"/>
                  <a:pt x="145" y="28"/>
                  <a:pt x="147" y="28"/>
                </a:cubicBezTo>
                <a:close/>
                <a:moveTo>
                  <a:pt x="15" y="29"/>
                </a:moveTo>
                <a:cubicBezTo>
                  <a:pt x="18" y="29"/>
                  <a:pt x="20" y="31"/>
                  <a:pt x="20" y="33"/>
                </a:cubicBezTo>
                <a:cubicBezTo>
                  <a:pt x="20" y="71"/>
                  <a:pt x="20" y="71"/>
                  <a:pt x="20" y="71"/>
                </a:cubicBezTo>
                <a:cubicBezTo>
                  <a:pt x="20" y="74"/>
                  <a:pt x="22" y="78"/>
                  <a:pt x="25" y="80"/>
                </a:cubicBezTo>
                <a:cubicBezTo>
                  <a:pt x="50" y="106"/>
                  <a:pt x="50" y="106"/>
                  <a:pt x="50" y="106"/>
                </a:cubicBezTo>
                <a:cubicBezTo>
                  <a:pt x="51" y="107"/>
                  <a:pt x="52" y="107"/>
                  <a:pt x="53" y="107"/>
                </a:cubicBezTo>
                <a:cubicBezTo>
                  <a:pt x="55" y="107"/>
                  <a:pt x="56" y="107"/>
                  <a:pt x="56" y="106"/>
                </a:cubicBezTo>
                <a:cubicBezTo>
                  <a:pt x="58" y="104"/>
                  <a:pt x="58" y="101"/>
                  <a:pt x="56" y="99"/>
                </a:cubicBezTo>
                <a:cubicBezTo>
                  <a:pt x="40" y="83"/>
                  <a:pt x="40" y="83"/>
                  <a:pt x="40" y="83"/>
                </a:cubicBezTo>
                <a:cubicBezTo>
                  <a:pt x="39" y="82"/>
                  <a:pt x="39" y="78"/>
                  <a:pt x="40" y="76"/>
                </a:cubicBezTo>
                <a:cubicBezTo>
                  <a:pt x="41" y="76"/>
                  <a:pt x="42" y="75"/>
                  <a:pt x="44" y="75"/>
                </a:cubicBezTo>
                <a:cubicBezTo>
                  <a:pt x="45" y="75"/>
                  <a:pt x="46" y="76"/>
                  <a:pt x="47" y="76"/>
                </a:cubicBezTo>
                <a:cubicBezTo>
                  <a:pt x="73" y="102"/>
                  <a:pt x="73" y="102"/>
                  <a:pt x="73" y="102"/>
                </a:cubicBezTo>
                <a:cubicBezTo>
                  <a:pt x="75" y="104"/>
                  <a:pt x="77" y="108"/>
                  <a:pt x="77" y="112"/>
                </a:cubicBezTo>
                <a:cubicBezTo>
                  <a:pt x="77" y="151"/>
                  <a:pt x="77" y="151"/>
                  <a:pt x="77" y="151"/>
                </a:cubicBezTo>
                <a:cubicBezTo>
                  <a:pt x="39" y="151"/>
                  <a:pt x="39" y="151"/>
                  <a:pt x="39" y="151"/>
                </a:cubicBezTo>
                <a:cubicBezTo>
                  <a:pt x="39" y="141"/>
                  <a:pt x="39" y="141"/>
                  <a:pt x="39" y="141"/>
                </a:cubicBezTo>
                <a:cubicBezTo>
                  <a:pt x="39" y="138"/>
                  <a:pt x="37" y="133"/>
                  <a:pt x="35" y="129"/>
                </a:cubicBezTo>
                <a:cubicBezTo>
                  <a:pt x="13" y="92"/>
                  <a:pt x="13" y="92"/>
                  <a:pt x="13" y="92"/>
                </a:cubicBezTo>
                <a:cubicBezTo>
                  <a:pt x="12" y="89"/>
                  <a:pt x="11" y="87"/>
                  <a:pt x="11" y="85"/>
                </a:cubicBezTo>
                <a:cubicBezTo>
                  <a:pt x="11" y="33"/>
                  <a:pt x="11" y="33"/>
                  <a:pt x="11" y="33"/>
                </a:cubicBezTo>
                <a:cubicBezTo>
                  <a:pt x="11" y="31"/>
                  <a:pt x="13" y="29"/>
                  <a:pt x="15" y="29"/>
                </a:cubicBezTo>
                <a:close/>
                <a:moveTo>
                  <a:pt x="80" y="0"/>
                </a:moveTo>
                <a:cubicBezTo>
                  <a:pt x="68" y="0"/>
                  <a:pt x="57" y="11"/>
                  <a:pt x="57" y="24"/>
                </a:cubicBezTo>
                <a:cubicBezTo>
                  <a:pt x="57" y="30"/>
                  <a:pt x="60" y="36"/>
                  <a:pt x="65" y="41"/>
                </a:cubicBezTo>
                <a:cubicBezTo>
                  <a:pt x="61" y="43"/>
                  <a:pt x="58" y="44"/>
                  <a:pt x="54" y="47"/>
                </a:cubicBezTo>
                <a:cubicBezTo>
                  <a:pt x="52" y="49"/>
                  <a:pt x="49" y="51"/>
                  <a:pt x="47" y="54"/>
                </a:cubicBezTo>
                <a:cubicBezTo>
                  <a:pt x="47" y="52"/>
                  <a:pt x="47" y="52"/>
                  <a:pt x="47" y="52"/>
                </a:cubicBezTo>
                <a:cubicBezTo>
                  <a:pt x="47" y="44"/>
                  <a:pt x="41" y="38"/>
                  <a:pt x="33" y="38"/>
                </a:cubicBezTo>
                <a:cubicBezTo>
                  <a:pt x="32" y="38"/>
                  <a:pt x="30" y="39"/>
                  <a:pt x="28" y="39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26"/>
                  <a:pt x="22" y="19"/>
                  <a:pt x="15" y="19"/>
                </a:cubicBezTo>
                <a:cubicBezTo>
                  <a:pt x="7" y="19"/>
                  <a:pt x="0" y="26"/>
                  <a:pt x="0" y="33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9"/>
                  <a:pt x="2" y="93"/>
                  <a:pt x="4" y="96"/>
                </a:cubicBezTo>
                <a:cubicBezTo>
                  <a:pt x="26" y="134"/>
                  <a:pt x="26" y="134"/>
                  <a:pt x="26" y="134"/>
                </a:cubicBezTo>
                <a:cubicBezTo>
                  <a:pt x="28" y="136"/>
                  <a:pt x="28" y="139"/>
                  <a:pt x="28" y="141"/>
                </a:cubicBezTo>
                <a:cubicBezTo>
                  <a:pt x="28" y="155"/>
                  <a:pt x="28" y="155"/>
                  <a:pt x="28" y="155"/>
                </a:cubicBezTo>
                <a:cubicBezTo>
                  <a:pt x="28" y="158"/>
                  <a:pt x="31" y="160"/>
                  <a:pt x="33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30" y="160"/>
                  <a:pt x="132" y="158"/>
                  <a:pt x="132" y="155"/>
                </a:cubicBezTo>
                <a:cubicBezTo>
                  <a:pt x="132" y="141"/>
                  <a:pt x="132" y="141"/>
                  <a:pt x="132" y="141"/>
                </a:cubicBezTo>
                <a:cubicBezTo>
                  <a:pt x="132" y="139"/>
                  <a:pt x="133" y="136"/>
                  <a:pt x="134" y="134"/>
                </a:cubicBezTo>
                <a:cubicBezTo>
                  <a:pt x="157" y="96"/>
                  <a:pt x="157" y="96"/>
                  <a:pt x="157" y="96"/>
                </a:cubicBezTo>
                <a:cubicBezTo>
                  <a:pt x="159" y="93"/>
                  <a:pt x="160" y="89"/>
                  <a:pt x="160" y="85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1" y="26"/>
                  <a:pt x="154" y="19"/>
                  <a:pt x="147" y="19"/>
                </a:cubicBezTo>
                <a:cubicBezTo>
                  <a:pt x="139" y="19"/>
                  <a:pt x="133" y="26"/>
                  <a:pt x="133" y="33"/>
                </a:cubicBezTo>
                <a:cubicBezTo>
                  <a:pt x="133" y="39"/>
                  <a:pt x="133" y="39"/>
                  <a:pt x="133" y="39"/>
                </a:cubicBezTo>
                <a:cubicBezTo>
                  <a:pt x="131" y="38"/>
                  <a:pt x="130" y="38"/>
                  <a:pt x="128" y="38"/>
                </a:cubicBezTo>
                <a:cubicBezTo>
                  <a:pt x="120" y="38"/>
                  <a:pt x="114" y="44"/>
                  <a:pt x="114" y="52"/>
                </a:cubicBezTo>
                <a:cubicBezTo>
                  <a:pt x="114" y="54"/>
                  <a:pt x="114" y="54"/>
                  <a:pt x="114" y="54"/>
                </a:cubicBezTo>
                <a:cubicBezTo>
                  <a:pt x="112" y="51"/>
                  <a:pt x="110" y="49"/>
                  <a:pt x="107" y="47"/>
                </a:cubicBezTo>
                <a:cubicBezTo>
                  <a:pt x="104" y="44"/>
                  <a:pt x="101" y="42"/>
                  <a:pt x="97" y="41"/>
                </a:cubicBezTo>
                <a:cubicBezTo>
                  <a:pt x="102" y="36"/>
                  <a:pt x="104" y="30"/>
                  <a:pt x="104" y="24"/>
                </a:cubicBezTo>
                <a:cubicBezTo>
                  <a:pt x="104" y="11"/>
                  <a:pt x="93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6" name="Freeform 25">
            <a:extLst>
              <a:ext uri="{FF2B5EF4-FFF2-40B4-BE49-F238E27FC236}">
                <a16:creationId xmlns:a16="http://schemas.microsoft.com/office/drawing/2014/main" id="{F17C7176-27E7-851E-D0D7-75AB9339309B}"/>
              </a:ext>
            </a:extLst>
          </p:cNvPr>
          <p:cNvSpPr>
            <a:spLocks noEditPoints="1"/>
          </p:cNvSpPr>
          <p:nvPr/>
        </p:nvSpPr>
        <p:spPr bwMode="auto">
          <a:xfrm>
            <a:off x="5695951" y="3573463"/>
            <a:ext cx="252413" cy="254000"/>
          </a:xfrm>
          <a:custGeom>
            <a:avLst/>
            <a:gdLst>
              <a:gd name="T0" fmla="*/ 59 w 159"/>
              <a:gd name="T1" fmla="*/ 115 h 160"/>
              <a:gd name="T2" fmla="*/ 42 w 159"/>
              <a:gd name="T3" fmla="*/ 75 h 160"/>
              <a:gd name="T4" fmla="*/ 26 w 159"/>
              <a:gd name="T5" fmla="*/ 115 h 160"/>
              <a:gd name="T6" fmla="*/ 0 w 159"/>
              <a:gd name="T7" fmla="*/ 155 h 160"/>
              <a:gd name="T8" fmla="*/ 80 w 159"/>
              <a:gd name="T9" fmla="*/ 160 h 160"/>
              <a:gd name="T10" fmla="*/ 59 w 159"/>
              <a:gd name="T11" fmla="*/ 116 h 160"/>
              <a:gd name="T12" fmla="*/ 57 w 159"/>
              <a:gd name="T13" fmla="*/ 99 h 160"/>
              <a:gd name="T14" fmla="*/ 28 w 159"/>
              <a:gd name="T15" fmla="*/ 99 h 160"/>
              <a:gd name="T16" fmla="*/ 10 w 159"/>
              <a:gd name="T17" fmla="*/ 151 h 160"/>
              <a:gd name="T18" fmla="*/ 75 w 159"/>
              <a:gd name="T19" fmla="*/ 151 h 160"/>
              <a:gd name="T20" fmla="*/ 112 w 159"/>
              <a:gd name="T21" fmla="*/ 19 h 160"/>
              <a:gd name="T22" fmla="*/ 94 w 159"/>
              <a:gd name="T23" fmla="*/ 57 h 160"/>
              <a:gd name="T24" fmla="*/ 122 w 159"/>
              <a:gd name="T25" fmla="*/ 73 h 160"/>
              <a:gd name="T26" fmla="*/ 126 w 159"/>
              <a:gd name="T27" fmla="*/ 75 h 160"/>
              <a:gd name="T28" fmla="*/ 129 w 159"/>
              <a:gd name="T29" fmla="*/ 68 h 160"/>
              <a:gd name="T30" fmla="*/ 131 w 159"/>
              <a:gd name="T31" fmla="*/ 57 h 160"/>
              <a:gd name="T32" fmla="*/ 112 w 159"/>
              <a:gd name="T33" fmla="*/ 19 h 160"/>
              <a:gd name="T34" fmla="*/ 121 w 159"/>
              <a:gd name="T35" fmla="*/ 59 h 160"/>
              <a:gd name="T36" fmla="*/ 116 w 159"/>
              <a:gd name="T37" fmla="*/ 57 h 160"/>
              <a:gd name="T38" fmla="*/ 113 w 159"/>
              <a:gd name="T39" fmla="*/ 64 h 160"/>
              <a:gd name="T40" fmla="*/ 112 w 159"/>
              <a:gd name="T41" fmla="*/ 66 h 160"/>
              <a:gd name="T42" fmla="*/ 103 w 159"/>
              <a:gd name="T43" fmla="*/ 38 h 160"/>
              <a:gd name="T44" fmla="*/ 121 w 159"/>
              <a:gd name="T45" fmla="*/ 38 h 160"/>
              <a:gd name="T46" fmla="*/ 112 w 159"/>
              <a:gd name="T47" fmla="*/ 0 h 160"/>
              <a:gd name="T48" fmla="*/ 71 w 159"/>
              <a:gd name="T49" fmla="*/ 70 h 160"/>
              <a:gd name="T50" fmla="*/ 66 w 159"/>
              <a:gd name="T51" fmla="*/ 93 h 160"/>
              <a:gd name="T52" fmla="*/ 71 w 159"/>
              <a:gd name="T53" fmla="*/ 94 h 160"/>
              <a:gd name="T54" fmla="*/ 112 w 159"/>
              <a:gd name="T55" fmla="*/ 94 h 160"/>
              <a:gd name="T56" fmla="*/ 112 w 159"/>
              <a:gd name="T57" fmla="*/ 0 h 160"/>
              <a:gd name="T58" fmla="*/ 92 w 159"/>
              <a:gd name="T59" fmla="*/ 79 h 160"/>
              <a:gd name="T60" fmla="*/ 89 w 159"/>
              <a:gd name="T61" fmla="*/ 78 h 160"/>
              <a:gd name="T62" fmla="*/ 81 w 159"/>
              <a:gd name="T63" fmla="*/ 71 h 160"/>
              <a:gd name="T64" fmla="*/ 75 w 159"/>
              <a:gd name="T65" fmla="*/ 47 h 160"/>
              <a:gd name="T66" fmla="*/ 149 w 159"/>
              <a:gd name="T67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9" h="160">
                <a:moveTo>
                  <a:pt x="59" y="116"/>
                </a:moveTo>
                <a:cubicBezTo>
                  <a:pt x="59" y="115"/>
                  <a:pt x="59" y="115"/>
                  <a:pt x="59" y="115"/>
                </a:cubicBezTo>
                <a:cubicBezTo>
                  <a:pt x="63" y="111"/>
                  <a:pt x="66" y="105"/>
                  <a:pt x="66" y="99"/>
                </a:cubicBezTo>
                <a:cubicBezTo>
                  <a:pt x="66" y="86"/>
                  <a:pt x="55" y="75"/>
                  <a:pt x="42" y="75"/>
                </a:cubicBezTo>
                <a:cubicBezTo>
                  <a:pt x="29" y="75"/>
                  <a:pt x="19" y="86"/>
                  <a:pt x="19" y="99"/>
                </a:cubicBezTo>
                <a:cubicBezTo>
                  <a:pt x="19" y="105"/>
                  <a:pt x="21" y="111"/>
                  <a:pt x="26" y="115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11" y="122"/>
                  <a:pt x="0" y="137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3" y="160"/>
                  <a:pt x="85" y="158"/>
                  <a:pt x="85" y="155"/>
                </a:cubicBezTo>
                <a:cubicBezTo>
                  <a:pt x="85" y="137"/>
                  <a:pt x="74" y="122"/>
                  <a:pt x="59" y="116"/>
                </a:cubicBezTo>
                <a:close/>
                <a:moveTo>
                  <a:pt x="42" y="85"/>
                </a:moveTo>
                <a:cubicBezTo>
                  <a:pt x="50" y="85"/>
                  <a:pt x="57" y="91"/>
                  <a:pt x="57" y="99"/>
                </a:cubicBezTo>
                <a:cubicBezTo>
                  <a:pt x="57" y="106"/>
                  <a:pt x="50" y="113"/>
                  <a:pt x="42" y="113"/>
                </a:cubicBezTo>
                <a:cubicBezTo>
                  <a:pt x="34" y="113"/>
                  <a:pt x="28" y="106"/>
                  <a:pt x="28" y="99"/>
                </a:cubicBezTo>
                <a:cubicBezTo>
                  <a:pt x="28" y="91"/>
                  <a:pt x="34" y="85"/>
                  <a:pt x="42" y="85"/>
                </a:cubicBezTo>
                <a:close/>
                <a:moveTo>
                  <a:pt x="10" y="151"/>
                </a:moveTo>
                <a:cubicBezTo>
                  <a:pt x="12" y="135"/>
                  <a:pt x="26" y="122"/>
                  <a:pt x="42" y="122"/>
                </a:cubicBezTo>
                <a:cubicBezTo>
                  <a:pt x="59" y="122"/>
                  <a:pt x="73" y="135"/>
                  <a:pt x="75" y="151"/>
                </a:cubicBezTo>
                <a:lnTo>
                  <a:pt x="10" y="151"/>
                </a:lnTo>
                <a:close/>
                <a:moveTo>
                  <a:pt x="112" y="19"/>
                </a:moveTo>
                <a:cubicBezTo>
                  <a:pt x="102" y="19"/>
                  <a:pt x="94" y="28"/>
                  <a:pt x="94" y="38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67"/>
                  <a:pt x="102" y="75"/>
                  <a:pt x="112" y="75"/>
                </a:cubicBezTo>
                <a:cubicBezTo>
                  <a:pt x="115" y="75"/>
                  <a:pt x="119" y="74"/>
                  <a:pt x="122" y="73"/>
                </a:cubicBezTo>
                <a:cubicBezTo>
                  <a:pt x="123" y="74"/>
                  <a:pt x="123" y="74"/>
                  <a:pt x="123" y="74"/>
                </a:cubicBezTo>
                <a:cubicBezTo>
                  <a:pt x="124" y="75"/>
                  <a:pt x="125" y="75"/>
                  <a:pt x="126" y="75"/>
                </a:cubicBezTo>
                <a:cubicBezTo>
                  <a:pt x="127" y="75"/>
                  <a:pt x="129" y="75"/>
                  <a:pt x="129" y="74"/>
                </a:cubicBezTo>
                <a:cubicBezTo>
                  <a:pt x="131" y="72"/>
                  <a:pt x="131" y="69"/>
                  <a:pt x="129" y="68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30" y="64"/>
                  <a:pt x="131" y="60"/>
                  <a:pt x="131" y="57"/>
                </a:cubicBezTo>
                <a:cubicBezTo>
                  <a:pt x="131" y="38"/>
                  <a:pt x="131" y="38"/>
                  <a:pt x="131" y="38"/>
                </a:cubicBezTo>
                <a:cubicBezTo>
                  <a:pt x="131" y="28"/>
                  <a:pt x="122" y="19"/>
                  <a:pt x="112" y="19"/>
                </a:cubicBezTo>
                <a:close/>
                <a:moveTo>
                  <a:pt x="121" y="57"/>
                </a:moveTo>
                <a:cubicBezTo>
                  <a:pt x="121" y="58"/>
                  <a:pt x="121" y="58"/>
                  <a:pt x="121" y="59"/>
                </a:cubicBezTo>
                <a:cubicBezTo>
                  <a:pt x="120" y="58"/>
                  <a:pt x="120" y="58"/>
                  <a:pt x="120" y="58"/>
                </a:cubicBezTo>
                <a:cubicBezTo>
                  <a:pt x="119" y="57"/>
                  <a:pt x="118" y="57"/>
                  <a:pt x="116" y="57"/>
                </a:cubicBezTo>
                <a:cubicBezTo>
                  <a:pt x="115" y="57"/>
                  <a:pt x="114" y="57"/>
                  <a:pt x="113" y="58"/>
                </a:cubicBezTo>
                <a:cubicBezTo>
                  <a:pt x="112" y="59"/>
                  <a:pt x="112" y="62"/>
                  <a:pt x="113" y="64"/>
                </a:cubicBezTo>
                <a:cubicBezTo>
                  <a:pt x="114" y="65"/>
                  <a:pt x="114" y="65"/>
                  <a:pt x="114" y="65"/>
                </a:cubicBezTo>
                <a:cubicBezTo>
                  <a:pt x="114" y="66"/>
                  <a:pt x="113" y="66"/>
                  <a:pt x="112" y="66"/>
                </a:cubicBezTo>
                <a:cubicBezTo>
                  <a:pt x="107" y="66"/>
                  <a:pt x="103" y="62"/>
                  <a:pt x="103" y="57"/>
                </a:cubicBezTo>
                <a:cubicBezTo>
                  <a:pt x="103" y="38"/>
                  <a:pt x="103" y="38"/>
                  <a:pt x="103" y="38"/>
                </a:cubicBezTo>
                <a:cubicBezTo>
                  <a:pt x="103" y="33"/>
                  <a:pt x="108" y="29"/>
                  <a:pt x="112" y="29"/>
                </a:cubicBezTo>
                <a:cubicBezTo>
                  <a:pt x="117" y="29"/>
                  <a:pt x="121" y="33"/>
                  <a:pt x="121" y="38"/>
                </a:cubicBezTo>
                <a:lnTo>
                  <a:pt x="121" y="57"/>
                </a:lnTo>
                <a:close/>
                <a:moveTo>
                  <a:pt x="112" y="0"/>
                </a:moveTo>
                <a:cubicBezTo>
                  <a:pt x="87" y="0"/>
                  <a:pt x="65" y="21"/>
                  <a:pt x="65" y="47"/>
                </a:cubicBezTo>
                <a:cubicBezTo>
                  <a:pt x="65" y="55"/>
                  <a:pt x="68" y="62"/>
                  <a:pt x="71" y="70"/>
                </a:cubicBezTo>
                <a:cubicBezTo>
                  <a:pt x="65" y="88"/>
                  <a:pt x="65" y="88"/>
                  <a:pt x="65" y="88"/>
                </a:cubicBezTo>
                <a:cubicBezTo>
                  <a:pt x="65" y="90"/>
                  <a:pt x="65" y="92"/>
                  <a:pt x="66" y="93"/>
                </a:cubicBezTo>
                <a:cubicBezTo>
                  <a:pt x="67" y="94"/>
                  <a:pt x="69" y="94"/>
                  <a:pt x="70" y="94"/>
                </a:cubicBezTo>
                <a:cubicBezTo>
                  <a:pt x="71" y="94"/>
                  <a:pt x="71" y="94"/>
                  <a:pt x="71" y="94"/>
                </a:cubicBezTo>
                <a:cubicBezTo>
                  <a:pt x="89" y="88"/>
                  <a:pt x="89" y="88"/>
                  <a:pt x="89" y="88"/>
                </a:cubicBezTo>
                <a:cubicBezTo>
                  <a:pt x="96" y="92"/>
                  <a:pt x="104" y="94"/>
                  <a:pt x="112" y="94"/>
                </a:cubicBezTo>
                <a:cubicBezTo>
                  <a:pt x="138" y="94"/>
                  <a:pt x="159" y="73"/>
                  <a:pt x="159" y="47"/>
                </a:cubicBezTo>
                <a:cubicBezTo>
                  <a:pt x="159" y="22"/>
                  <a:pt x="138" y="0"/>
                  <a:pt x="112" y="0"/>
                </a:cubicBezTo>
                <a:close/>
                <a:moveTo>
                  <a:pt x="112" y="85"/>
                </a:moveTo>
                <a:cubicBezTo>
                  <a:pt x="105" y="85"/>
                  <a:pt x="98" y="83"/>
                  <a:pt x="92" y="79"/>
                </a:cubicBezTo>
                <a:cubicBezTo>
                  <a:pt x="92" y="79"/>
                  <a:pt x="91" y="78"/>
                  <a:pt x="90" y="78"/>
                </a:cubicBezTo>
                <a:cubicBezTo>
                  <a:pt x="89" y="78"/>
                  <a:pt x="89" y="78"/>
                  <a:pt x="89" y="78"/>
                </a:cubicBezTo>
                <a:cubicBezTo>
                  <a:pt x="78" y="82"/>
                  <a:pt x="78" y="82"/>
                  <a:pt x="78" y="82"/>
                </a:cubicBezTo>
                <a:cubicBezTo>
                  <a:pt x="81" y="71"/>
                  <a:pt x="81" y="71"/>
                  <a:pt x="81" y="71"/>
                </a:cubicBezTo>
                <a:cubicBezTo>
                  <a:pt x="82" y="70"/>
                  <a:pt x="81" y="68"/>
                  <a:pt x="81" y="68"/>
                </a:cubicBezTo>
                <a:cubicBezTo>
                  <a:pt x="77" y="62"/>
                  <a:pt x="75" y="55"/>
                  <a:pt x="75" y="47"/>
                </a:cubicBezTo>
                <a:cubicBezTo>
                  <a:pt x="75" y="27"/>
                  <a:pt x="92" y="10"/>
                  <a:pt x="112" y="10"/>
                </a:cubicBezTo>
                <a:cubicBezTo>
                  <a:pt x="133" y="10"/>
                  <a:pt x="149" y="27"/>
                  <a:pt x="149" y="47"/>
                </a:cubicBezTo>
                <a:cubicBezTo>
                  <a:pt x="150" y="68"/>
                  <a:pt x="133" y="85"/>
                  <a:pt x="112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7" name="Freeform 26">
            <a:extLst>
              <a:ext uri="{FF2B5EF4-FFF2-40B4-BE49-F238E27FC236}">
                <a16:creationId xmlns:a16="http://schemas.microsoft.com/office/drawing/2014/main" id="{C4453C08-0529-56B7-FC09-AFA92DAC838C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4124325"/>
            <a:ext cx="252413" cy="254000"/>
          </a:xfrm>
          <a:custGeom>
            <a:avLst/>
            <a:gdLst>
              <a:gd name="T0" fmla="*/ 61 w 159"/>
              <a:gd name="T1" fmla="*/ 0 h 160"/>
              <a:gd name="T2" fmla="*/ 37 w 159"/>
              <a:gd name="T3" fmla="*/ 38 h 160"/>
              <a:gd name="T4" fmla="*/ 0 w 159"/>
              <a:gd name="T5" fmla="*/ 61 h 160"/>
              <a:gd name="T6" fmla="*/ 19 w 159"/>
              <a:gd name="T7" fmla="*/ 132 h 160"/>
              <a:gd name="T8" fmla="*/ 22 w 159"/>
              <a:gd name="T9" fmla="*/ 160 h 160"/>
              <a:gd name="T10" fmla="*/ 27 w 159"/>
              <a:gd name="T11" fmla="*/ 159 h 160"/>
              <a:gd name="T12" fmla="*/ 89 w 159"/>
              <a:gd name="T13" fmla="*/ 132 h 160"/>
              <a:gd name="T14" fmla="*/ 113 w 159"/>
              <a:gd name="T15" fmla="*/ 101 h 160"/>
              <a:gd name="T16" fmla="*/ 136 w 159"/>
              <a:gd name="T17" fmla="*/ 122 h 160"/>
              <a:gd name="T18" fmla="*/ 141 w 159"/>
              <a:gd name="T19" fmla="*/ 118 h 160"/>
              <a:gd name="T20" fmla="*/ 159 w 159"/>
              <a:gd name="T21" fmla="*/ 70 h 160"/>
              <a:gd name="T22" fmla="*/ 136 w 159"/>
              <a:gd name="T23" fmla="*/ 0 h 160"/>
              <a:gd name="T24" fmla="*/ 102 w 159"/>
              <a:gd name="T25" fmla="*/ 108 h 160"/>
              <a:gd name="T26" fmla="*/ 51 w 159"/>
              <a:gd name="T27" fmla="*/ 122 h 160"/>
              <a:gd name="T28" fmla="*/ 28 w 159"/>
              <a:gd name="T29" fmla="*/ 144 h 160"/>
              <a:gd name="T30" fmla="*/ 23 w 159"/>
              <a:gd name="T31" fmla="*/ 122 h 160"/>
              <a:gd name="T32" fmla="*/ 9 w 159"/>
              <a:gd name="T33" fmla="*/ 61 h 160"/>
              <a:gd name="T34" fmla="*/ 89 w 159"/>
              <a:gd name="T35" fmla="*/ 47 h 160"/>
              <a:gd name="T36" fmla="*/ 103 w 159"/>
              <a:gd name="T37" fmla="*/ 108 h 160"/>
              <a:gd name="T38" fmla="*/ 136 w 159"/>
              <a:gd name="T39" fmla="*/ 85 h 160"/>
              <a:gd name="T40" fmla="*/ 131 w 159"/>
              <a:gd name="T41" fmla="*/ 106 h 160"/>
              <a:gd name="T42" fmla="*/ 112 w 159"/>
              <a:gd name="T43" fmla="*/ 61 h 160"/>
              <a:gd name="T44" fmla="*/ 46 w 159"/>
              <a:gd name="T45" fmla="*/ 38 h 160"/>
              <a:gd name="T46" fmla="*/ 61 w 159"/>
              <a:gd name="T47" fmla="*/ 9 h 160"/>
              <a:gd name="T48" fmla="*/ 150 w 159"/>
              <a:gd name="T49" fmla="*/ 24 h 160"/>
              <a:gd name="T50" fmla="*/ 27 w 159"/>
              <a:gd name="T51" fmla="*/ 81 h 160"/>
              <a:gd name="T52" fmla="*/ 27 w 159"/>
              <a:gd name="T53" fmla="*/ 90 h 160"/>
              <a:gd name="T54" fmla="*/ 27 w 159"/>
              <a:gd name="T55" fmla="*/ 81 h 160"/>
              <a:gd name="T56" fmla="*/ 51 w 159"/>
              <a:gd name="T57" fmla="*/ 85 h 160"/>
              <a:gd name="T58" fmla="*/ 61 w 159"/>
              <a:gd name="T59" fmla="*/ 85 h 160"/>
              <a:gd name="T60" fmla="*/ 83 w 159"/>
              <a:gd name="T61" fmla="*/ 81 h 160"/>
              <a:gd name="T62" fmla="*/ 83 w 159"/>
              <a:gd name="T63" fmla="*/ 90 h 160"/>
              <a:gd name="T64" fmla="*/ 83 w 159"/>
              <a:gd name="T65" fmla="*/ 8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9" h="160">
                <a:moveTo>
                  <a:pt x="136" y="0"/>
                </a:moveTo>
                <a:cubicBezTo>
                  <a:pt x="61" y="0"/>
                  <a:pt x="61" y="0"/>
                  <a:pt x="61" y="0"/>
                </a:cubicBezTo>
                <a:cubicBezTo>
                  <a:pt x="48" y="0"/>
                  <a:pt x="37" y="11"/>
                  <a:pt x="37" y="24"/>
                </a:cubicBezTo>
                <a:cubicBezTo>
                  <a:pt x="37" y="38"/>
                  <a:pt x="37" y="38"/>
                  <a:pt x="37" y="38"/>
                </a:cubicBezTo>
                <a:cubicBezTo>
                  <a:pt x="23" y="38"/>
                  <a:pt x="23" y="38"/>
                  <a:pt x="23" y="38"/>
                </a:cubicBezTo>
                <a:cubicBezTo>
                  <a:pt x="10" y="38"/>
                  <a:pt x="0" y="48"/>
                  <a:pt x="0" y="61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20"/>
                  <a:pt x="8" y="130"/>
                  <a:pt x="19" y="132"/>
                </a:cubicBezTo>
                <a:cubicBezTo>
                  <a:pt x="19" y="156"/>
                  <a:pt x="19" y="156"/>
                  <a:pt x="19" y="156"/>
                </a:cubicBezTo>
                <a:cubicBezTo>
                  <a:pt x="19" y="158"/>
                  <a:pt x="20" y="159"/>
                  <a:pt x="22" y="160"/>
                </a:cubicBezTo>
                <a:cubicBezTo>
                  <a:pt x="22" y="160"/>
                  <a:pt x="23" y="160"/>
                  <a:pt x="23" y="160"/>
                </a:cubicBezTo>
                <a:cubicBezTo>
                  <a:pt x="25" y="160"/>
                  <a:pt x="26" y="160"/>
                  <a:pt x="27" y="159"/>
                </a:cubicBezTo>
                <a:cubicBezTo>
                  <a:pt x="53" y="132"/>
                  <a:pt x="53" y="132"/>
                  <a:pt x="53" y="132"/>
                </a:cubicBezTo>
                <a:cubicBezTo>
                  <a:pt x="89" y="132"/>
                  <a:pt x="89" y="132"/>
                  <a:pt x="89" y="132"/>
                </a:cubicBezTo>
                <a:cubicBezTo>
                  <a:pt x="102" y="132"/>
                  <a:pt x="113" y="121"/>
                  <a:pt x="113" y="108"/>
                </a:cubicBezTo>
                <a:cubicBezTo>
                  <a:pt x="113" y="101"/>
                  <a:pt x="113" y="101"/>
                  <a:pt x="113" y="101"/>
                </a:cubicBezTo>
                <a:cubicBezTo>
                  <a:pt x="133" y="121"/>
                  <a:pt x="133" y="121"/>
                  <a:pt x="133" y="121"/>
                </a:cubicBezTo>
                <a:cubicBezTo>
                  <a:pt x="134" y="122"/>
                  <a:pt x="135" y="122"/>
                  <a:pt x="136" y="122"/>
                </a:cubicBezTo>
                <a:cubicBezTo>
                  <a:pt x="137" y="122"/>
                  <a:pt x="137" y="122"/>
                  <a:pt x="138" y="122"/>
                </a:cubicBezTo>
                <a:cubicBezTo>
                  <a:pt x="140" y="121"/>
                  <a:pt x="141" y="119"/>
                  <a:pt x="141" y="118"/>
                </a:cubicBezTo>
                <a:cubicBezTo>
                  <a:pt x="141" y="94"/>
                  <a:pt x="141" y="94"/>
                  <a:pt x="141" y="94"/>
                </a:cubicBezTo>
                <a:cubicBezTo>
                  <a:pt x="151" y="92"/>
                  <a:pt x="159" y="82"/>
                  <a:pt x="159" y="70"/>
                </a:cubicBezTo>
                <a:cubicBezTo>
                  <a:pt x="159" y="24"/>
                  <a:pt x="159" y="24"/>
                  <a:pt x="159" y="24"/>
                </a:cubicBezTo>
                <a:cubicBezTo>
                  <a:pt x="159" y="11"/>
                  <a:pt x="149" y="0"/>
                  <a:pt x="136" y="0"/>
                </a:cubicBezTo>
                <a:close/>
                <a:moveTo>
                  <a:pt x="103" y="108"/>
                </a:moveTo>
                <a:cubicBezTo>
                  <a:pt x="102" y="108"/>
                  <a:pt x="102" y="108"/>
                  <a:pt x="102" y="108"/>
                </a:cubicBezTo>
                <a:cubicBezTo>
                  <a:pt x="102" y="116"/>
                  <a:pt x="96" y="122"/>
                  <a:pt x="88" y="122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50" y="122"/>
                  <a:pt x="48" y="123"/>
                  <a:pt x="48" y="124"/>
                </a:cubicBezTo>
                <a:cubicBezTo>
                  <a:pt x="28" y="144"/>
                  <a:pt x="28" y="144"/>
                  <a:pt x="28" y="144"/>
                </a:cubicBezTo>
                <a:cubicBezTo>
                  <a:pt x="28" y="127"/>
                  <a:pt x="28" y="127"/>
                  <a:pt x="28" y="127"/>
                </a:cubicBezTo>
                <a:cubicBezTo>
                  <a:pt x="28" y="124"/>
                  <a:pt x="25" y="122"/>
                  <a:pt x="23" y="122"/>
                </a:cubicBezTo>
                <a:cubicBezTo>
                  <a:pt x="15" y="122"/>
                  <a:pt x="9" y="116"/>
                  <a:pt x="9" y="108"/>
                </a:cubicBezTo>
                <a:cubicBezTo>
                  <a:pt x="9" y="61"/>
                  <a:pt x="9" y="61"/>
                  <a:pt x="9" y="61"/>
                </a:cubicBezTo>
                <a:cubicBezTo>
                  <a:pt x="9" y="54"/>
                  <a:pt x="15" y="47"/>
                  <a:pt x="23" y="47"/>
                </a:cubicBezTo>
                <a:cubicBezTo>
                  <a:pt x="89" y="47"/>
                  <a:pt x="89" y="47"/>
                  <a:pt x="89" y="47"/>
                </a:cubicBezTo>
                <a:cubicBezTo>
                  <a:pt x="96" y="47"/>
                  <a:pt x="103" y="53"/>
                  <a:pt x="103" y="61"/>
                </a:cubicBezTo>
                <a:lnTo>
                  <a:pt x="103" y="108"/>
                </a:lnTo>
                <a:close/>
                <a:moveTo>
                  <a:pt x="150" y="70"/>
                </a:moveTo>
                <a:cubicBezTo>
                  <a:pt x="150" y="78"/>
                  <a:pt x="143" y="85"/>
                  <a:pt x="136" y="85"/>
                </a:cubicBezTo>
                <a:cubicBezTo>
                  <a:pt x="133" y="85"/>
                  <a:pt x="131" y="87"/>
                  <a:pt x="131" y="89"/>
                </a:cubicBezTo>
                <a:cubicBezTo>
                  <a:pt x="131" y="106"/>
                  <a:pt x="131" y="106"/>
                  <a:pt x="131" y="106"/>
                </a:cubicBezTo>
                <a:cubicBezTo>
                  <a:pt x="112" y="87"/>
                  <a:pt x="112" y="87"/>
                  <a:pt x="112" y="87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112" y="48"/>
                  <a:pt x="101" y="38"/>
                  <a:pt x="89" y="38"/>
                </a:cubicBezTo>
                <a:cubicBezTo>
                  <a:pt x="46" y="38"/>
                  <a:pt x="46" y="38"/>
                  <a:pt x="46" y="38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16"/>
                  <a:pt x="53" y="9"/>
                  <a:pt x="61" y="9"/>
                </a:cubicBezTo>
                <a:cubicBezTo>
                  <a:pt x="136" y="9"/>
                  <a:pt x="136" y="9"/>
                  <a:pt x="136" y="9"/>
                </a:cubicBezTo>
                <a:cubicBezTo>
                  <a:pt x="143" y="9"/>
                  <a:pt x="150" y="16"/>
                  <a:pt x="150" y="24"/>
                </a:cubicBezTo>
                <a:lnTo>
                  <a:pt x="150" y="70"/>
                </a:lnTo>
                <a:close/>
                <a:moveTo>
                  <a:pt x="27" y="81"/>
                </a:moveTo>
                <a:cubicBezTo>
                  <a:pt x="25" y="81"/>
                  <a:pt x="22" y="83"/>
                  <a:pt x="22" y="85"/>
                </a:cubicBezTo>
                <a:cubicBezTo>
                  <a:pt x="22" y="88"/>
                  <a:pt x="25" y="90"/>
                  <a:pt x="27" y="90"/>
                </a:cubicBezTo>
                <a:cubicBezTo>
                  <a:pt x="30" y="90"/>
                  <a:pt x="32" y="88"/>
                  <a:pt x="32" y="85"/>
                </a:cubicBezTo>
                <a:cubicBezTo>
                  <a:pt x="32" y="83"/>
                  <a:pt x="30" y="81"/>
                  <a:pt x="27" y="81"/>
                </a:cubicBezTo>
                <a:close/>
                <a:moveTo>
                  <a:pt x="55" y="81"/>
                </a:moveTo>
                <a:cubicBezTo>
                  <a:pt x="53" y="81"/>
                  <a:pt x="51" y="83"/>
                  <a:pt x="51" y="85"/>
                </a:cubicBezTo>
                <a:cubicBezTo>
                  <a:pt x="51" y="88"/>
                  <a:pt x="53" y="90"/>
                  <a:pt x="55" y="90"/>
                </a:cubicBezTo>
                <a:cubicBezTo>
                  <a:pt x="58" y="90"/>
                  <a:pt x="61" y="88"/>
                  <a:pt x="61" y="85"/>
                </a:cubicBezTo>
                <a:cubicBezTo>
                  <a:pt x="61" y="83"/>
                  <a:pt x="58" y="81"/>
                  <a:pt x="55" y="81"/>
                </a:cubicBezTo>
                <a:close/>
                <a:moveTo>
                  <a:pt x="83" y="81"/>
                </a:moveTo>
                <a:cubicBezTo>
                  <a:pt x="81" y="81"/>
                  <a:pt x="78" y="83"/>
                  <a:pt x="78" y="85"/>
                </a:cubicBezTo>
                <a:cubicBezTo>
                  <a:pt x="78" y="88"/>
                  <a:pt x="81" y="90"/>
                  <a:pt x="83" y="90"/>
                </a:cubicBezTo>
                <a:cubicBezTo>
                  <a:pt x="86" y="90"/>
                  <a:pt x="88" y="88"/>
                  <a:pt x="88" y="85"/>
                </a:cubicBezTo>
                <a:cubicBezTo>
                  <a:pt x="88" y="83"/>
                  <a:pt x="86" y="81"/>
                  <a:pt x="83" y="8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8" name="Freeform 27">
            <a:extLst>
              <a:ext uri="{FF2B5EF4-FFF2-40B4-BE49-F238E27FC236}">
                <a16:creationId xmlns:a16="http://schemas.microsoft.com/office/drawing/2014/main" id="{F3872D74-18E7-7424-CBF7-B5C8A659DC83}"/>
              </a:ext>
            </a:extLst>
          </p:cNvPr>
          <p:cNvSpPr>
            <a:spLocks noEditPoints="1"/>
          </p:cNvSpPr>
          <p:nvPr/>
        </p:nvSpPr>
        <p:spPr bwMode="auto">
          <a:xfrm>
            <a:off x="2422526" y="4675188"/>
            <a:ext cx="193675" cy="254000"/>
          </a:xfrm>
          <a:custGeom>
            <a:avLst/>
            <a:gdLst>
              <a:gd name="T0" fmla="*/ 61 w 122"/>
              <a:gd name="T1" fmla="*/ 38 h 160"/>
              <a:gd name="T2" fmla="*/ 56 w 122"/>
              <a:gd name="T3" fmla="*/ 43 h 160"/>
              <a:gd name="T4" fmla="*/ 61 w 122"/>
              <a:gd name="T5" fmla="*/ 48 h 160"/>
              <a:gd name="T6" fmla="*/ 66 w 122"/>
              <a:gd name="T7" fmla="*/ 43 h 160"/>
              <a:gd name="T8" fmla="*/ 61 w 122"/>
              <a:gd name="T9" fmla="*/ 38 h 160"/>
              <a:gd name="T10" fmla="*/ 61 w 122"/>
              <a:gd name="T11" fmla="*/ 56 h 160"/>
              <a:gd name="T12" fmla="*/ 56 w 122"/>
              <a:gd name="T13" fmla="*/ 62 h 160"/>
              <a:gd name="T14" fmla="*/ 56 w 122"/>
              <a:gd name="T15" fmla="*/ 81 h 160"/>
              <a:gd name="T16" fmla="*/ 61 w 122"/>
              <a:gd name="T17" fmla="*/ 85 h 160"/>
              <a:gd name="T18" fmla="*/ 66 w 122"/>
              <a:gd name="T19" fmla="*/ 81 h 160"/>
              <a:gd name="T20" fmla="*/ 66 w 122"/>
              <a:gd name="T21" fmla="*/ 62 h 160"/>
              <a:gd name="T22" fmla="*/ 61 w 122"/>
              <a:gd name="T23" fmla="*/ 56 h 160"/>
              <a:gd name="T24" fmla="*/ 61 w 122"/>
              <a:gd name="T25" fmla="*/ 20 h 160"/>
              <a:gd name="T26" fmla="*/ 20 w 122"/>
              <a:gd name="T27" fmla="*/ 62 h 160"/>
              <a:gd name="T28" fmla="*/ 61 w 122"/>
              <a:gd name="T29" fmla="*/ 104 h 160"/>
              <a:gd name="T30" fmla="*/ 104 w 122"/>
              <a:gd name="T31" fmla="*/ 62 h 160"/>
              <a:gd name="T32" fmla="*/ 61 w 122"/>
              <a:gd name="T33" fmla="*/ 20 h 160"/>
              <a:gd name="T34" fmla="*/ 61 w 122"/>
              <a:gd name="T35" fmla="*/ 95 h 160"/>
              <a:gd name="T36" fmla="*/ 29 w 122"/>
              <a:gd name="T37" fmla="*/ 62 h 160"/>
              <a:gd name="T38" fmla="*/ 61 w 122"/>
              <a:gd name="T39" fmla="*/ 29 h 160"/>
              <a:gd name="T40" fmla="*/ 95 w 122"/>
              <a:gd name="T41" fmla="*/ 62 h 160"/>
              <a:gd name="T42" fmla="*/ 61 w 122"/>
              <a:gd name="T43" fmla="*/ 95 h 160"/>
              <a:gd name="T44" fmla="*/ 61 w 122"/>
              <a:gd name="T45" fmla="*/ 0 h 160"/>
              <a:gd name="T46" fmla="*/ 0 w 122"/>
              <a:gd name="T47" fmla="*/ 61 h 160"/>
              <a:gd name="T48" fmla="*/ 12 w 122"/>
              <a:gd name="T49" fmla="*/ 98 h 160"/>
              <a:gd name="T50" fmla="*/ 58 w 122"/>
              <a:gd name="T51" fmla="*/ 159 h 160"/>
              <a:gd name="T52" fmla="*/ 61 w 122"/>
              <a:gd name="T53" fmla="*/ 160 h 160"/>
              <a:gd name="T54" fmla="*/ 65 w 122"/>
              <a:gd name="T55" fmla="*/ 159 h 160"/>
              <a:gd name="T56" fmla="*/ 110 w 122"/>
              <a:gd name="T57" fmla="*/ 98 h 160"/>
              <a:gd name="T58" fmla="*/ 122 w 122"/>
              <a:gd name="T59" fmla="*/ 61 h 160"/>
              <a:gd name="T60" fmla="*/ 61 w 122"/>
              <a:gd name="T61" fmla="*/ 0 h 160"/>
              <a:gd name="T62" fmla="*/ 102 w 122"/>
              <a:gd name="T63" fmla="*/ 92 h 160"/>
              <a:gd name="T64" fmla="*/ 61 w 122"/>
              <a:gd name="T65" fmla="*/ 148 h 160"/>
              <a:gd name="T66" fmla="*/ 20 w 122"/>
              <a:gd name="T67" fmla="*/ 92 h 160"/>
              <a:gd name="T68" fmla="*/ 10 w 122"/>
              <a:gd name="T69" fmla="*/ 62 h 160"/>
              <a:gd name="T70" fmla="*/ 61 w 122"/>
              <a:gd name="T71" fmla="*/ 10 h 160"/>
              <a:gd name="T72" fmla="*/ 113 w 122"/>
              <a:gd name="T73" fmla="*/ 62 h 160"/>
              <a:gd name="T74" fmla="*/ 102 w 122"/>
              <a:gd name="T75" fmla="*/ 9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2" h="160">
                <a:moveTo>
                  <a:pt x="61" y="38"/>
                </a:moveTo>
                <a:cubicBezTo>
                  <a:pt x="59" y="38"/>
                  <a:pt x="56" y="40"/>
                  <a:pt x="56" y="43"/>
                </a:cubicBezTo>
                <a:cubicBezTo>
                  <a:pt x="56" y="46"/>
                  <a:pt x="59" y="48"/>
                  <a:pt x="61" y="48"/>
                </a:cubicBezTo>
                <a:cubicBezTo>
                  <a:pt x="64" y="48"/>
                  <a:pt x="66" y="46"/>
                  <a:pt x="66" y="43"/>
                </a:cubicBezTo>
                <a:cubicBezTo>
                  <a:pt x="66" y="40"/>
                  <a:pt x="64" y="38"/>
                  <a:pt x="61" y="38"/>
                </a:cubicBezTo>
                <a:close/>
                <a:moveTo>
                  <a:pt x="61" y="56"/>
                </a:moveTo>
                <a:cubicBezTo>
                  <a:pt x="59" y="56"/>
                  <a:pt x="56" y="59"/>
                  <a:pt x="56" y="62"/>
                </a:cubicBezTo>
                <a:cubicBezTo>
                  <a:pt x="56" y="81"/>
                  <a:pt x="56" y="81"/>
                  <a:pt x="56" y="81"/>
                </a:cubicBezTo>
                <a:cubicBezTo>
                  <a:pt x="56" y="84"/>
                  <a:pt x="59" y="85"/>
                  <a:pt x="61" y="85"/>
                </a:cubicBezTo>
                <a:cubicBezTo>
                  <a:pt x="64" y="85"/>
                  <a:pt x="66" y="83"/>
                  <a:pt x="66" y="81"/>
                </a:cubicBezTo>
                <a:cubicBezTo>
                  <a:pt x="66" y="62"/>
                  <a:pt x="66" y="62"/>
                  <a:pt x="66" y="62"/>
                </a:cubicBezTo>
                <a:cubicBezTo>
                  <a:pt x="66" y="59"/>
                  <a:pt x="64" y="56"/>
                  <a:pt x="61" y="56"/>
                </a:cubicBezTo>
                <a:close/>
                <a:moveTo>
                  <a:pt x="61" y="20"/>
                </a:moveTo>
                <a:cubicBezTo>
                  <a:pt x="39" y="20"/>
                  <a:pt x="20" y="39"/>
                  <a:pt x="20" y="62"/>
                </a:cubicBezTo>
                <a:cubicBezTo>
                  <a:pt x="20" y="85"/>
                  <a:pt x="39" y="104"/>
                  <a:pt x="61" y="104"/>
                </a:cubicBezTo>
                <a:cubicBezTo>
                  <a:pt x="85" y="104"/>
                  <a:pt x="104" y="85"/>
                  <a:pt x="104" y="62"/>
                </a:cubicBezTo>
                <a:cubicBezTo>
                  <a:pt x="104" y="39"/>
                  <a:pt x="85" y="20"/>
                  <a:pt x="61" y="20"/>
                </a:cubicBezTo>
                <a:close/>
                <a:moveTo>
                  <a:pt x="61" y="95"/>
                </a:moveTo>
                <a:cubicBezTo>
                  <a:pt x="43" y="95"/>
                  <a:pt x="29" y="81"/>
                  <a:pt x="29" y="62"/>
                </a:cubicBezTo>
                <a:cubicBezTo>
                  <a:pt x="29" y="44"/>
                  <a:pt x="44" y="29"/>
                  <a:pt x="61" y="29"/>
                </a:cubicBezTo>
                <a:cubicBezTo>
                  <a:pt x="80" y="29"/>
                  <a:pt x="95" y="44"/>
                  <a:pt x="95" y="62"/>
                </a:cubicBezTo>
                <a:cubicBezTo>
                  <a:pt x="95" y="81"/>
                  <a:pt x="80" y="95"/>
                  <a:pt x="61" y="95"/>
                </a:cubicBezTo>
                <a:close/>
                <a:moveTo>
                  <a:pt x="61" y="0"/>
                </a:moveTo>
                <a:cubicBezTo>
                  <a:pt x="28" y="0"/>
                  <a:pt x="0" y="28"/>
                  <a:pt x="0" y="61"/>
                </a:cubicBezTo>
                <a:cubicBezTo>
                  <a:pt x="0" y="75"/>
                  <a:pt x="5" y="87"/>
                  <a:pt x="12" y="98"/>
                </a:cubicBezTo>
                <a:cubicBezTo>
                  <a:pt x="58" y="159"/>
                  <a:pt x="58" y="159"/>
                  <a:pt x="58" y="159"/>
                </a:cubicBezTo>
                <a:cubicBezTo>
                  <a:pt x="59" y="159"/>
                  <a:pt x="60" y="160"/>
                  <a:pt x="61" y="160"/>
                </a:cubicBezTo>
                <a:cubicBezTo>
                  <a:pt x="63" y="160"/>
                  <a:pt x="64" y="159"/>
                  <a:pt x="65" y="159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118" y="87"/>
                  <a:pt x="122" y="75"/>
                  <a:pt x="122" y="61"/>
                </a:cubicBezTo>
                <a:cubicBezTo>
                  <a:pt x="122" y="28"/>
                  <a:pt x="95" y="0"/>
                  <a:pt x="61" y="0"/>
                </a:cubicBezTo>
                <a:close/>
                <a:moveTo>
                  <a:pt x="102" y="92"/>
                </a:moveTo>
                <a:cubicBezTo>
                  <a:pt x="61" y="148"/>
                  <a:pt x="61" y="148"/>
                  <a:pt x="61" y="148"/>
                </a:cubicBezTo>
                <a:cubicBezTo>
                  <a:pt x="20" y="92"/>
                  <a:pt x="20" y="92"/>
                  <a:pt x="20" y="92"/>
                </a:cubicBezTo>
                <a:cubicBezTo>
                  <a:pt x="14" y="83"/>
                  <a:pt x="10" y="73"/>
                  <a:pt x="10" y="62"/>
                </a:cubicBezTo>
                <a:cubicBezTo>
                  <a:pt x="10" y="33"/>
                  <a:pt x="33" y="10"/>
                  <a:pt x="61" y="10"/>
                </a:cubicBezTo>
                <a:cubicBezTo>
                  <a:pt x="90" y="10"/>
                  <a:pt x="113" y="33"/>
                  <a:pt x="113" y="62"/>
                </a:cubicBezTo>
                <a:cubicBezTo>
                  <a:pt x="113" y="73"/>
                  <a:pt x="109" y="84"/>
                  <a:pt x="102" y="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9" name="Freeform 28">
            <a:extLst>
              <a:ext uri="{FF2B5EF4-FFF2-40B4-BE49-F238E27FC236}">
                <a16:creationId xmlns:a16="http://schemas.microsoft.com/office/drawing/2014/main" id="{ADD1C6AF-ABD8-1E9C-BB7E-FF55EA595408}"/>
              </a:ext>
            </a:extLst>
          </p:cNvPr>
          <p:cNvSpPr>
            <a:spLocks noEditPoints="1"/>
          </p:cNvSpPr>
          <p:nvPr/>
        </p:nvSpPr>
        <p:spPr bwMode="auto">
          <a:xfrm>
            <a:off x="8455026" y="3573463"/>
            <a:ext cx="242888" cy="254000"/>
          </a:xfrm>
          <a:custGeom>
            <a:avLst/>
            <a:gdLst>
              <a:gd name="T0" fmla="*/ 139 w 153"/>
              <a:gd name="T1" fmla="*/ 13 h 160"/>
              <a:gd name="T2" fmla="*/ 126 w 153"/>
              <a:gd name="T3" fmla="*/ 38 h 160"/>
              <a:gd name="T4" fmla="*/ 85 w 153"/>
              <a:gd name="T5" fmla="*/ 19 h 160"/>
              <a:gd name="T6" fmla="*/ 120 w 153"/>
              <a:gd name="T7" fmla="*/ 18 h 160"/>
              <a:gd name="T8" fmla="*/ 132 w 153"/>
              <a:gd name="T9" fmla="*/ 10 h 160"/>
              <a:gd name="T10" fmla="*/ 76 w 153"/>
              <a:gd name="T11" fmla="*/ 15 h 160"/>
              <a:gd name="T12" fmla="*/ 71 w 153"/>
              <a:gd name="T13" fmla="*/ 57 h 160"/>
              <a:gd name="T14" fmla="*/ 66 w 153"/>
              <a:gd name="T15" fmla="*/ 15 h 160"/>
              <a:gd name="T16" fmla="*/ 71 w 153"/>
              <a:gd name="T17" fmla="*/ 66 h 160"/>
              <a:gd name="T18" fmla="*/ 71 w 153"/>
              <a:gd name="T19" fmla="*/ 94 h 160"/>
              <a:gd name="T20" fmla="*/ 71 w 153"/>
              <a:gd name="T21" fmla="*/ 66 h 160"/>
              <a:gd name="T22" fmla="*/ 57 w 153"/>
              <a:gd name="T23" fmla="*/ 62 h 160"/>
              <a:gd name="T24" fmla="*/ 50 w 153"/>
              <a:gd name="T25" fmla="*/ 90 h 160"/>
              <a:gd name="T26" fmla="*/ 10 w 153"/>
              <a:gd name="T27" fmla="*/ 71 h 160"/>
              <a:gd name="T28" fmla="*/ 123 w 153"/>
              <a:gd name="T29" fmla="*/ 48 h 160"/>
              <a:gd name="T30" fmla="*/ 123 w 153"/>
              <a:gd name="T31" fmla="*/ 63 h 160"/>
              <a:gd name="T32" fmla="*/ 135 w 153"/>
              <a:gd name="T33" fmla="*/ 92 h 160"/>
              <a:gd name="T34" fmla="*/ 127 w 153"/>
              <a:gd name="T35" fmla="*/ 94 h 160"/>
              <a:gd name="T36" fmla="*/ 123 w 153"/>
              <a:gd name="T37" fmla="*/ 114 h 160"/>
              <a:gd name="T38" fmla="*/ 90 w 153"/>
              <a:gd name="T39" fmla="*/ 123 h 160"/>
              <a:gd name="T40" fmla="*/ 76 w 153"/>
              <a:gd name="T41" fmla="*/ 103 h 160"/>
              <a:gd name="T42" fmla="*/ 85 w 153"/>
              <a:gd name="T43" fmla="*/ 61 h 160"/>
              <a:gd name="T44" fmla="*/ 123 w 153"/>
              <a:gd name="T45" fmla="*/ 48 h 160"/>
              <a:gd name="T46" fmla="*/ 127 w 153"/>
              <a:gd name="T47" fmla="*/ 122 h 160"/>
              <a:gd name="T48" fmla="*/ 127 w 153"/>
              <a:gd name="T49" fmla="*/ 132 h 160"/>
              <a:gd name="T50" fmla="*/ 127 w 153"/>
              <a:gd name="T51" fmla="*/ 122 h 160"/>
              <a:gd name="T52" fmla="*/ 66 w 153"/>
              <a:gd name="T53" fmla="*/ 103 h 160"/>
              <a:gd name="T54" fmla="*/ 89 w 153"/>
              <a:gd name="T55" fmla="*/ 132 h 160"/>
              <a:gd name="T56" fmla="*/ 115 w 153"/>
              <a:gd name="T57" fmla="*/ 134 h 160"/>
              <a:gd name="T58" fmla="*/ 80 w 153"/>
              <a:gd name="T59" fmla="*/ 141 h 160"/>
              <a:gd name="T60" fmla="*/ 75 w 153"/>
              <a:gd name="T61" fmla="*/ 151 h 160"/>
              <a:gd name="T62" fmla="*/ 38 w 153"/>
              <a:gd name="T63" fmla="*/ 119 h 160"/>
              <a:gd name="T64" fmla="*/ 55 w 153"/>
              <a:gd name="T65" fmla="*/ 98 h 160"/>
              <a:gd name="T66" fmla="*/ 119 w 153"/>
              <a:gd name="T67" fmla="*/ 6 h 160"/>
              <a:gd name="T68" fmla="*/ 85 w 153"/>
              <a:gd name="T69" fmla="*/ 10 h 160"/>
              <a:gd name="T70" fmla="*/ 58 w 153"/>
              <a:gd name="T71" fmla="*/ 10 h 160"/>
              <a:gd name="T72" fmla="*/ 27 w 153"/>
              <a:gd name="T73" fmla="*/ 119 h 160"/>
              <a:gd name="T74" fmla="*/ 29 w 153"/>
              <a:gd name="T75" fmla="*/ 155 h 160"/>
              <a:gd name="T76" fmla="*/ 80 w 153"/>
              <a:gd name="T77" fmla="*/ 160 h 160"/>
              <a:gd name="T78" fmla="*/ 85 w 153"/>
              <a:gd name="T79" fmla="*/ 150 h 160"/>
              <a:gd name="T80" fmla="*/ 123 w 153"/>
              <a:gd name="T81" fmla="*/ 140 h 160"/>
              <a:gd name="T82" fmla="*/ 142 w 153"/>
              <a:gd name="T83" fmla="*/ 126 h 160"/>
              <a:gd name="T84" fmla="*/ 132 w 153"/>
              <a:gd name="T85" fmla="*/ 103 h 160"/>
              <a:gd name="T86" fmla="*/ 144 w 153"/>
              <a:gd name="T87" fmla="*/ 83 h 160"/>
              <a:gd name="T88" fmla="*/ 132 w 153"/>
              <a:gd name="T89" fmla="*/ 46 h 160"/>
              <a:gd name="T90" fmla="*/ 146 w 153"/>
              <a:gd name="T91" fmla="*/ 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3" h="160">
                <a:moveTo>
                  <a:pt x="132" y="10"/>
                </a:moveTo>
                <a:cubicBezTo>
                  <a:pt x="134" y="10"/>
                  <a:pt x="137" y="11"/>
                  <a:pt x="139" y="13"/>
                </a:cubicBezTo>
                <a:cubicBezTo>
                  <a:pt x="142" y="16"/>
                  <a:pt x="142" y="22"/>
                  <a:pt x="139" y="2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85" y="46"/>
                  <a:pt x="85" y="46"/>
                  <a:pt x="85" y="46"/>
                </a:cubicBezTo>
                <a:cubicBezTo>
                  <a:pt x="85" y="19"/>
                  <a:pt x="85" y="19"/>
                  <a:pt x="85" y="19"/>
                </a:cubicBezTo>
                <a:cubicBezTo>
                  <a:pt x="117" y="19"/>
                  <a:pt x="117" y="19"/>
                  <a:pt x="117" y="19"/>
                </a:cubicBezTo>
                <a:cubicBezTo>
                  <a:pt x="117" y="19"/>
                  <a:pt x="119" y="19"/>
                  <a:pt x="120" y="18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27" y="11"/>
                  <a:pt x="129" y="10"/>
                  <a:pt x="132" y="10"/>
                </a:cubicBezTo>
                <a:close/>
                <a:moveTo>
                  <a:pt x="71" y="10"/>
                </a:moveTo>
                <a:cubicBezTo>
                  <a:pt x="73" y="10"/>
                  <a:pt x="76" y="13"/>
                  <a:pt x="76" y="15"/>
                </a:cubicBezTo>
                <a:cubicBezTo>
                  <a:pt x="76" y="58"/>
                  <a:pt x="76" y="58"/>
                  <a:pt x="76" y="58"/>
                </a:cubicBezTo>
                <a:cubicBezTo>
                  <a:pt x="74" y="57"/>
                  <a:pt x="72" y="57"/>
                  <a:pt x="71" y="57"/>
                </a:cubicBezTo>
                <a:cubicBezTo>
                  <a:pt x="69" y="57"/>
                  <a:pt x="67" y="57"/>
                  <a:pt x="66" y="58"/>
                </a:cubicBezTo>
                <a:cubicBezTo>
                  <a:pt x="66" y="15"/>
                  <a:pt x="66" y="15"/>
                  <a:pt x="66" y="15"/>
                </a:cubicBezTo>
                <a:cubicBezTo>
                  <a:pt x="66" y="13"/>
                  <a:pt x="68" y="10"/>
                  <a:pt x="71" y="10"/>
                </a:cubicBezTo>
                <a:close/>
                <a:moveTo>
                  <a:pt x="71" y="66"/>
                </a:moveTo>
                <a:cubicBezTo>
                  <a:pt x="78" y="66"/>
                  <a:pt x="85" y="73"/>
                  <a:pt x="85" y="80"/>
                </a:cubicBezTo>
                <a:cubicBezTo>
                  <a:pt x="85" y="88"/>
                  <a:pt x="78" y="94"/>
                  <a:pt x="71" y="94"/>
                </a:cubicBezTo>
                <a:cubicBezTo>
                  <a:pt x="63" y="94"/>
                  <a:pt x="57" y="87"/>
                  <a:pt x="57" y="80"/>
                </a:cubicBezTo>
                <a:cubicBezTo>
                  <a:pt x="57" y="73"/>
                  <a:pt x="63" y="66"/>
                  <a:pt x="71" y="66"/>
                </a:cubicBezTo>
                <a:close/>
                <a:moveTo>
                  <a:pt x="57" y="20"/>
                </a:moveTo>
                <a:cubicBezTo>
                  <a:pt x="57" y="62"/>
                  <a:pt x="57" y="62"/>
                  <a:pt x="57" y="62"/>
                </a:cubicBezTo>
                <a:cubicBezTo>
                  <a:pt x="51" y="66"/>
                  <a:pt x="48" y="73"/>
                  <a:pt x="48" y="81"/>
                </a:cubicBezTo>
                <a:cubicBezTo>
                  <a:pt x="48" y="84"/>
                  <a:pt x="48" y="88"/>
                  <a:pt x="50" y="90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19" y="103"/>
                  <a:pt x="10" y="87"/>
                  <a:pt x="10" y="71"/>
                </a:cubicBezTo>
                <a:cubicBezTo>
                  <a:pt x="10" y="43"/>
                  <a:pt x="31" y="22"/>
                  <a:pt x="57" y="20"/>
                </a:cubicBezTo>
                <a:close/>
                <a:moveTo>
                  <a:pt x="123" y="48"/>
                </a:moveTo>
                <a:cubicBezTo>
                  <a:pt x="123" y="61"/>
                  <a:pt x="123" y="61"/>
                  <a:pt x="123" y="61"/>
                </a:cubicBezTo>
                <a:cubicBezTo>
                  <a:pt x="123" y="62"/>
                  <a:pt x="123" y="63"/>
                  <a:pt x="123" y="63"/>
                </a:cubicBezTo>
                <a:cubicBezTo>
                  <a:pt x="135" y="88"/>
                  <a:pt x="135" y="88"/>
                  <a:pt x="135" y="88"/>
                </a:cubicBezTo>
                <a:cubicBezTo>
                  <a:pt x="136" y="90"/>
                  <a:pt x="135" y="91"/>
                  <a:pt x="135" y="92"/>
                </a:cubicBezTo>
                <a:cubicBezTo>
                  <a:pt x="134" y="93"/>
                  <a:pt x="133" y="94"/>
                  <a:pt x="131" y="94"/>
                </a:cubicBezTo>
                <a:cubicBezTo>
                  <a:pt x="127" y="94"/>
                  <a:pt x="127" y="94"/>
                  <a:pt x="127" y="94"/>
                </a:cubicBezTo>
                <a:cubicBezTo>
                  <a:pt x="125" y="94"/>
                  <a:pt x="123" y="97"/>
                  <a:pt x="123" y="99"/>
                </a:cubicBezTo>
                <a:cubicBezTo>
                  <a:pt x="123" y="114"/>
                  <a:pt x="123" y="114"/>
                  <a:pt x="123" y="114"/>
                </a:cubicBezTo>
                <a:cubicBezTo>
                  <a:pt x="119" y="116"/>
                  <a:pt x="115" y="118"/>
                  <a:pt x="114" y="123"/>
                </a:cubicBezTo>
                <a:cubicBezTo>
                  <a:pt x="90" y="123"/>
                  <a:pt x="90" y="123"/>
                  <a:pt x="90" y="123"/>
                </a:cubicBezTo>
                <a:cubicBezTo>
                  <a:pt x="82" y="123"/>
                  <a:pt x="76" y="116"/>
                  <a:pt x="76" y="109"/>
                </a:cubicBezTo>
                <a:cubicBezTo>
                  <a:pt x="76" y="103"/>
                  <a:pt x="76" y="103"/>
                  <a:pt x="76" y="103"/>
                </a:cubicBezTo>
                <a:cubicBezTo>
                  <a:pt x="86" y="101"/>
                  <a:pt x="95" y="91"/>
                  <a:pt x="95" y="80"/>
                </a:cubicBezTo>
                <a:cubicBezTo>
                  <a:pt x="95" y="73"/>
                  <a:pt x="91" y="66"/>
                  <a:pt x="85" y="61"/>
                </a:cubicBezTo>
                <a:cubicBezTo>
                  <a:pt x="85" y="56"/>
                  <a:pt x="85" y="56"/>
                  <a:pt x="85" y="56"/>
                </a:cubicBezTo>
                <a:cubicBezTo>
                  <a:pt x="123" y="48"/>
                  <a:pt x="123" y="48"/>
                  <a:pt x="123" y="48"/>
                </a:cubicBezTo>
                <a:cubicBezTo>
                  <a:pt x="123" y="48"/>
                  <a:pt x="123" y="48"/>
                  <a:pt x="123" y="48"/>
                </a:cubicBezTo>
                <a:close/>
                <a:moveTo>
                  <a:pt x="127" y="122"/>
                </a:moveTo>
                <a:cubicBezTo>
                  <a:pt x="129" y="122"/>
                  <a:pt x="132" y="124"/>
                  <a:pt x="132" y="127"/>
                </a:cubicBezTo>
                <a:cubicBezTo>
                  <a:pt x="132" y="130"/>
                  <a:pt x="129" y="132"/>
                  <a:pt x="127" y="132"/>
                </a:cubicBezTo>
                <a:cubicBezTo>
                  <a:pt x="124" y="132"/>
                  <a:pt x="122" y="130"/>
                  <a:pt x="122" y="127"/>
                </a:cubicBezTo>
                <a:cubicBezTo>
                  <a:pt x="122" y="124"/>
                  <a:pt x="124" y="122"/>
                  <a:pt x="127" y="122"/>
                </a:cubicBezTo>
                <a:close/>
                <a:moveTo>
                  <a:pt x="55" y="98"/>
                </a:moveTo>
                <a:cubicBezTo>
                  <a:pt x="58" y="101"/>
                  <a:pt x="61" y="103"/>
                  <a:pt x="66" y="103"/>
                </a:cubicBezTo>
                <a:cubicBezTo>
                  <a:pt x="66" y="109"/>
                  <a:pt x="66" y="109"/>
                  <a:pt x="66" y="109"/>
                </a:cubicBezTo>
                <a:cubicBezTo>
                  <a:pt x="66" y="121"/>
                  <a:pt x="76" y="132"/>
                  <a:pt x="89" y="132"/>
                </a:cubicBezTo>
                <a:cubicBezTo>
                  <a:pt x="113" y="132"/>
                  <a:pt x="113" y="132"/>
                  <a:pt x="113" y="132"/>
                </a:cubicBezTo>
                <a:cubicBezTo>
                  <a:pt x="114" y="133"/>
                  <a:pt x="114" y="134"/>
                  <a:pt x="115" y="134"/>
                </a:cubicBezTo>
                <a:cubicBezTo>
                  <a:pt x="110" y="139"/>
                  <a:pt x="104" y="141"/>
                  <a:pt x="99" y="141"/>
                </a:cubicBezTo>
                <a:cubicBezTo>
                  <a:pt x="80" y="141"/>
                  <a:pt x="80" y="141"/>
                  <a:pt x="80" y="141"/>
                </a:cubicBezTo>
                <a:cubicBezTo>
                  <a:pt x="77" y="141"/>
                  <a:pt x="75" y="143"/>
                  <a:pt x="75" y="146"/>
                </a:cubicBezTo>
                <a:cubicBezTo>
                  <a:pt x="75" y="151"/>
                  <a:pt x="75" y="151"/>
                  <a:pt x="75" y="151"/>
                </a:cubicBezTo>
                <a:cubicBezTo>
                  <a:pt x="38" y="151"/>
                  <a:pt x="38" y="151"/>
                  <a:pt x="38" y="151"/>
                </a:cubicBezTo>
                <a:cubicBezTo>
                  <a:pt x="38" y="119"/>
                  <a:pt x="38" y="119"/>
                  <a:pt x="38" y="119"/>
                </a:cubicBezTo>
                <a:cubicBezTo>
                  <a:pt x="55" y="98"/>
                  <a:pt x="55" y="98"/>
                  <a:pt x="55" y="98"/>
                </a:cubicBezTo>
                <a:cubicBezTo>
                  <a:pt x="55" y="98"/>
                  <a:pt x="55" y="98"/>
                  <a:pt x="55" y="98"/>
                </a:cubicBezTo>
                <a:close/>
                <a:moveTo>
                  <a:pt x="132" y="0"/>
                </a:moveTo>
                <a:cubicBezTo>
                  <a:pt x="128" y="0"/>
                  <a:pt x="123" y="2"/>
                  <a:pt x="119" y="6"/>
                </a:cubicBezTo>
                <a:cubicBezTo>
                  <a:pt x="116" y="10"/>
                  <a:pt x="116" y="10"/>
                  <a:pt x="116" y="10"/>
                </a:cubicBezTo>
                <a:cubicBezTo>
                  <a:pt x="85" y="10"/>
                  <a:pt x="85" y="10"/>
                  <a:pt x="85" y="10"/>
                </a:cubicBezTo>
                <a:cubicBezTo>
                  <a:pt x="82" y="4"/>
                  <a:pt x="78" y="1"/>
                  <a:pt x="71" y="1"/>
                </a:cubicBezTo>
                <a:cubicBezTo>
                  <a:pt x="65" y="1"/>
                  <a:pt x="60" y="4"/>
                  <a:pt x="58" y="10"/>
                </a:cubicBezTo>
                <a:cubicBezTo>
                  <a:pt x="26" y="11"/>
                  <a:pt x="0" y="37"/>
                  <a:pt x="0" y="69"/>
                </a:cubicBezTo>
                <a:cubicBezTo>
                  <a:pt x="0" y="89"/>
                  <a:pt x="10" y="108"/>
                  <a:pt x="27" y="119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29" y="155"/>
                  <a:pt x="29" y="155"/>
                  <a:pt x="29" y="155"/>
                </a:cubicBezTo>
                <a:cubicBezTo>
                  <a:pt x="29" y="158"/>
                  <a:pt x="31" y="160"/>
                  <a:pt x="34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3" y="160"/>
                  <a:pt x="85" y="158"/>
                  <a:pt x="85" y="155"/>
                </a:cubicBezTo>
                <a:cubicBezTo>
                  <a:pt x="85" y="150"/>
                  <a:pt x="85" y="150"/>
                  <a:pt x="85" y="150"/>
                </a:cubicBezTo>
                <a:cubicBezTo>
                  <a:pt x="99" y="150"/>
                  <a:pt x="99" y="150"/>
                  <a:pt x="99" y="150"/>
                </a:cubicBezTo>
                <a:cubicBezTo>
                  <a:pt x="108" y="150"/>
                  <a:pt x="117" y="146"/>
                  <a:pt x="123" y="140"/>
                </a:cubicBezTo>
                <a:cubicBezTo>
                  <a:pt x="125" y="140"/>
                  <a:pt x="126" y="140"/>
                  <a:pt x="127" y="140"/>
                </a:cubicBezTo>
                <a:cubicBezTo>
                  <a:pt x="135" y="140"/>
                  <a:pt x="142" y="134"/>
                  <a:pt x="142" y="126"/>
                </a:cubicBezTo>
                <a:cubicBezTo>
                  <a:pt x="142" y="121"/>
                  <a:pt x="138" y="115"/>
                  <a:pt x="132" y="113"/>
                </a:cubicBezTo>
                <a:cubicBezTo>
                  <a:pt x="132" y="103"/>
                  <a:pt x="132" y="103"/>
                  <a:pt x="132" y="103"/>
                </a:cubicBezTo>
                <a:cubicBezTo>
                  <a:pt x="136" y="102"/>
                  <a:pt x="141" y="100"/>
                  <a:pt x="143" y="96"/>
                </a:cubicBezTo>
                <a:cubicBezTo>
                  <a:pt x="146" y="92"/>
                  <a:pt x="146" y="87"/>
                  <a:pt x="144" y="83"/>
                </a:cubicBezTo>
                <a:cubicBezTo>
                  <a:pt x="132" y="60"/>
                  <a:pt x="132" y="60"/>
                  <a:pt x="132" y="60"/>
                </a:cubicBezTo>
                <a:cubicBezTo>
                  <a:pt x="132" y="46"/>
                  <a:pt x="132" y="46"/>
                  <a:pt x="132" y="46"/>
                </a:cubicBezTo>
                <a:cubicBezTo>
                  <a:pt x="146" y="32"/>
                  <a:pt x="146" y="32"/>
                  <a:pt x="146" y="32"/>
                </a:cubicBezTo>
                <a:cubicBezTo>
                  <a:pt x="153" y="25"/>
                  <a:pt x="153" y="13"/>
                  <a:pt x="146" y="6"/>
                </a:cubicBezTo>
                <a:cubicBezTo>
                  <a:pt x="142" y="2"/>
                  <a:pt x="137" y="0"/>
                  <a:pt x="13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0" name="Freeform 29">
            <a:extLst>
              <a:ext uri="{FF2B5EF4-FFF2-40B4-BE49-F238E27FC236}">
                <a16:creationId xmlns:a16="http://schemas.microsoft.com/office/drawing/2014/main" id="{640DBC55-3318-9421-2FEE-0366BAD2FB29}"/>
              </a:ext>
            </a:extLst>
          </p:cNvPr>
          <p:cNvSpPr>
            <a:spLocks noEditPoints="1"/>
          </p:cNvSpPr>
          <p:nvPr/>
        </p:nvSpPr>
        <p:spPr bwMode="auto">
          <a:xfrm>
            <a:off x="6797676" y="4124325"/>
            <a:ext cx="252413" cy="254000"/>
          </a:xfrm>
          <a:custGeom>
            <a:avLst/>
            <a:gdLst>
              <a:gd name="T0" fmla="*/ 93 w 159"/>
              <a:gd name="T1" fmla="*/ 33 h 160"/>
              <a:gd name="T2" fmla="*/ 159 w 159"/>
              <a:gd name="T3" fmla="*/ 33 h 160"/>
              <a:gd name="T4" fmla="*/ 126 w 159"/>
              <a:gd name="T5" fmla="*/ 57 h 160"/>
              <a:gd name="T6" fmla="*/ 126 w 159"/>
              <a:gd name="T7" fmla="*/ 10 h 160"/>
              <a:gd name="T8" fmla="*/ 126 w 159"/>
              <a:gd name="T9" fmla="*/ 57 h 160"/>
              <a:gd name="T10" fmla="*/ 131 w 159"/>
              <a:gd name="T11" fmla="*/ 28 h 160"/>
              <a:gd name="T12" fmla="*/ 126 w 159"/>
              <a:gd name="T13" fmla="*/ 19 h 160"/>
              <a:gd name="T14" fmla="*/ 121 w 159"/>
              <a:gd name="T15" fmla="*/ 33 h 160"/>
              <a:gd name="T16" fmla="*/ 135 w 159"/>
              <a:gd name="T17" fmla="*/ 38 h 160"/>
              <a:gd name="T18" fmla="*/ 135 w 159"/>
              <a:gd name="T19" fmla="*/ 28 h 160"/>
              <a:gd name="T20" fmla="*/ 112 w 159"/>
              <a:gd name="T21" fmla="*/ 122 h 160"/>
              <a:gd name="T22" fmla="*/ 98 w 159"/>
              <a:gd name="T23" fmla="*/ 85 h 160"/>
              <a:gd name="T24" fmla="*/ 57 w 159"/>
              <a:gd name="T25" fmla="*/ 69 h 160"/>
              <a:gd name="T26" fmla="*/ 41 w 159"/>
              <a:gd name="T27" fmla="*/ 29 h 160"/>
              <a:gd name="T28" fmla="*/ 26 w 159"/>
              <a:gd name="T29" fmla="*/ 69 h 160"/>
              <a:gd name="T30" fmla="*/ 0 w 159"/>
              <a:gd name="T31" fmla="*/ 156 h 160"/>
              <a:gd name="T32" fmla="*/ 126 w 159"/>
              <a:gd name="T33" fmla="*/ 160 h 160"/>
              <a:gd name="T34" fmla="*/ 131 w 159"/>
              <a:gd name="T35" fmla="*/ 136 h 160"/>
              <a:gd name="T36" fmla="*/ 98 w 159"/>
              <a:gd name="T37" fmla="*/ 94 h 160"/>
              <a:gd name="T38" fmla="*/ 103 w 159"/>
              <a:gd name="T39" fmla="*/ 122 h 160"/>
              <a:gd name="T40" fmla="*/ 56 w 159"/>
              <a:gd name="T41" fmla="*/ 99 h 160"/>
              <a:gd name="T42" fmla="*/ 98 w 159"/>
              <a:gd name="T43" fmla="*/ 94 h 160"/>
              <a:gd name="T44" fmla="*/ 56 w 159"/>
              <a:gd name="T45" fmla="*/ 52 h 160"/>
              <a:gd name="T46" fmla="*/ 28 w 159"/>
              <a:gd name="T47" fmla="*/ 52 h 160"/>
              <a:gd name="T48" fmla="*/ 9 w 159"/>
              <a:gd name="T49" fmla="*/ 110 h 160"/>
              <a:gd name="T50" fmla="*/ 42 w 159"/>
              <a:gd name="T51" fmla="*/ 75 h 160"/>
              <a:gd name="T52" fmla="*/ 60 w 159"/>
              <a:gd name="T53" fmla="*/ 85 h 160"/>
              <a:gd name="T54" fmla="*/ 46 w 159"/>
              <a:gd name="T55" fmla="*/ 122 h 160"/>
              <a:gd name="T56" fmla="*/ 9 w 159"/>
              <a:gd name="T57" fmla="*/ 110 h 160"/>
              <a:gd name="T58" fmla="*/ 9 w 159"/>
              <a:gd name="T59" fmla="*/ 151 h 160"/>
              <a:gd name="T60" fmla="*/ 117 w 159"/>
              <a:gd name="T61" fmla="*/ 132 h 160"/>
              <a:gd name="T62" fmla="*/ 121 w 159"/>
              <a:gd name="T63" fmla="*/ 13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9" h="160">
                <a:moveTo>
                  <a:pt x="126" y="0"/>
                </a:moveTo>
                <a:cubicBezTo>
                  <a:pt x="108" y="0"/>
                  <a:pt x="93" y="15"/>
                  <a:pt x="93" y="33"/>
                </a:cubicBezTo>
                <a:cubicBezTo>
                  <a:pt x="93" y="51"/>
                  <a:pt x="108" y="66"/>
                  <a:pt x="126" y="66"/>
                </a:cubicBezTo>
                <a:cubicBezTo>
                  <a:pt x="144" y="66"/>
                  <a:pt x="159" y="51"/>
                  <a:pt x="159" y="33"/>
                </a:cubicBezTo>
                <a:cubicBezTo>
                  <a:pt x="159" y="15"/>
                  <a:pt x="144" y="0"/>
                  <a:pt x="126" y="0"/>
                </a:cubicBezTo>
                <a:close/>
                <a:moveTo>
                  <a:pt x="126" y="57"/>
                </a:moveTo>
                <a:cubicBezTo>
                  <a:pt x="113" y="57"/>
                  <a:pt x="103" y="47"/>
                  <a:pt x="103" y="34"/>
                </a:cubicBezTo>
                <a:cubicBezTo>
                  <a:pt x="103" y="21"/>
                  <a:pt x="113" y="10"/>
                  <a:pt x="126" y="10"/>
                </a:cubicBezTo>
                <a:cubicBezTo>
                  <a:pt x="139" y="10"/>
                  <a:pt x="149" y="21"/>
                  <a:pt x="149" y="34"/>
                </a:cubicBezTo>
                <a:cubicBezTo>
                  <a:pt x="150" y="47"/>
                  <a:pt x="139" y="57"/>
                  <a:pt x="126" y="57"/>
                </a:cubicBezTo>
                <a:close/>
                <a:moveTo>
                  <a:pt x="135" y="28"/>
                </a:moveTo>
                <a:cubicBezTo>
                  <a:pt x="131" y="28"/>
                  <a:pt x="131" y="28"/>
                  <a:pt x="131" y="28"/>
                </a:cubicBezTo>
                <a:cubicBezTo>
                  <a:pt x="131" y="24"/>
                  <a:pt x="131" y="24"/>
                  <a:pt x="131" y="24"/>
                </a:cubicBezTo>
                <a:cubicBezTo>
                  <a:pt x="131" y="21"/>
                  <a:pt x="129" y="19"/>
                  <a:pt x="126" y="19"/>
                </a:cubicBezTo>
                <a:cubicBezTo>
                  <a:pt x="123" y="19"/>
                  <a:pt x="121" y="21"/>
                  <a:pt x="121" y="24"/>
                </a:cubicBezTo>
                <a:cubicBezTo>
                  <a:pt x="121" y="33"/>
                  <a:pt x="121" y="33"/>
                  <a:pt x="121" y="33"/>
                </a:cubicBezTo>
                <a:cubicBezTo>
                  <a:pt x="121" y="36"/>
                  <a:pt x="123" y="38"/>
                  <a:pt x="126" y="38"/>
                </a:cubicBezTo>
                <a:cubicBezTo>
                  <a:pt x="135" y="38"/>
                  <a:pt x="135" y="38"/>
                  <a:pt x="135" y="38"/>
                </a:cubicBezTo>
                <a:cubicBezTo>
                  <a:pt x="138" y="38"/>
                  <a:pt x="140" y="36"/>
                  <a:pt x="140" y="33"/>
                </a:cubicBezTo>
                <a:cubicBezTo>
                  <a:pt x="140" y="31"/>
                  <a:pt x="138" y="28"/>
                  <a:pt x="135" y="28"/>
                </a:cubicBezTo>
                <a:close/>
                <a:moveTo>
                  <a:pt x="117" y="122"/>
                </a:moveTo>
                <a:cubicBezTo>
                  <a:pt x="112" y="122"/>
                  <a:pt x="112" y="122"/>
                  <a:pt x="112" y="122"/>
                </a:cubicBezTo>
                <a:cubicBezTo>
                  <a:pt x="112" y="99"/>
                  <a:pt x="112" y="99"/>
                  <a:pt x="112" y="99"/>
                </a:cubicBezTo>
                <a:cubicBezTo>
                  <a:pt x="112" y="92"/>
                  <a:pt x="105" y="85"/>
                  <a:pt x="98" y="85"/>
                </a:cubicBezTo>
                <a:cubicBezTo>
                  <a:pt x="76" y="85"/>
                  <a:pt x="76" y="85"/>
                  <a:pt x="76" y="85"/>
                </a:cubicBezTo>
                <a:cubicBezTo>
                  <a:pt x="71" y="78"/>
                  <a:pt x="65" y="73"/>
                  <a:pt x="57" y="69"/>
                </a:cubicBezTo>
                <a:cubicBezTo>
                  <a:pt x="62" y="65"/>
                  <a:pt x="65" y="59"/>
                  <a:pt x="65" y="53"/>
                </a:cubicBezTo>
                <a:cubicBezTo>
                  <a:pt x="65" y="39"/>
                  <a:pt x="54" y="29"/>
                  <a:pt x="41" y="29"/>
                </a:cubicBezTo>
                <a:cubicBezTo>
                  <a:pt x="29" y="29"/>
                  <a:pt x="19" y="39"/>
                  <a:pt x="19" y="53"/>
                </a:cubicBezTo>
                <a:cubicBezTo>
                  <a:pt x="19" y="59"/>
                  <a:pt x="21" y="65"/>
                  <a:pt x="26" y="69"/>
                </a:cubicBezTo>
                <a:cubicBezTo>
                  <a:pt x="11" y="76"/>
                  <a:pt x="0" y="92"/>
                  <a:pt x="0" y="110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1" y="160"/>
                  <a:pt x="4" y="160"/>
                </a:cubicBezTo>
                <a:cubicBezTo>
                  <a:pt x="126" y="160"/>
                  <a:pt x="126" y="160"/>
                  <a:pt x="126" y="160"/>
                </a:cubicBezTo>
                <a:cubicBezTo>
                  <a:pt x="129" y="160"/>
                  <a:pt x="131" y="158"/>
                  <a:pt x="131" y="155"/>
                </a:cubicBezTo>
                <a:cubicBezTo>
                  <a:pt x="131" y="136"/>
                  <a:pt x="131" y="136"/>
                  <a:pt x="131" y="136"/>
                </a:cubicBezTo>
                <a:cubicBezTo>
                  <a:pt x="131" y="129"/>
                  <a:pt x="124" y="122"/>
                  <a:pt x="117" y="122"/>
                </a:cubicBezTo>
                <a:close/>
                <a:moveTo>
                  <a:pt x="98" y="94"/>
                </a:moveTo>
                <a:cubicBezTo>
                  <a:pt x="101" y="94"/>
                  <a:pt x="103" y="96"/>
                  <a:pt x="103" y="99"/>
                </a:cubicBezTo>
                <a:cubicBezTo>
                  <a:pt x="103" y="122"/>
                  <a:pt x="103" y="122"/>
                  <a:pt x="103" y="122"/>
                </a:cubicBezTo>
                <a:cubicBezTo>
                  <a:pt x="56" y="122"/>
                  <a:pt x="56" y="122"/>
                  <a:pt x="56" y="122"/>
                </a:cubicBezTo>
                <a:cubicBezTo>
                  <a:pt x="56" y="99"/>
                  <a:pt x="56" y="99"/>
                  <a:pt x="56" y="99"/>
                </a:cubicBezTo>
                <a:cubicBezTo>
                  <a:pt x="56" y="96"/>
                  <a:pt x="58" y="94"/>
                  <a:pt x="60" y="94"/>
                </a:cubicBezTo>
                <a:lnTo>
                  <a:pt x="98" y="94"/>
                </a:lnTo>
                <a:close/>
                <a:moveTo>
                  <a:pt x="41" y="38"/>
                </a:moveTo>
                <a:cubicBezTo>
                  <a:pt x="49" y="38"/>
                  <a:pt x="56" y="44"/>
                  <a:pt x="56" y="52"/>
                </a:cubicBezTo>
                <a:cubicBezTo>
                  <a:pt x="56" y="59"/>
                  <a:pt x="49" y="66"/>
                  <a:pt x="41" y="66"/>
                </a:cubicBezTo>
                <a:cubicBezTo>
                  <a:pt x="34" y="66"/>
                  <a:pt x="28" y="59"/>
                  <a:pt x="28" y="52"/>
                </a:cubicBezTo>
                <a:cubicBezTo>
                  <a:pt x="28" y="44"/>
                  <a:pt x="34" y="38"/>
                  <a:pt x="41" y="38"/>
                </a:cubicBezTo>
                <a:close/>
                <a:moveTo>
                  <a:pt x="9" y="110"/>
                </a:moveTo>
                <a:cubicBezTo>
                  <a:pt x="9" y="92"/>
                  <a:pt x="23" y="76"/>
                  <a:pt x="40" y="75"/>
                </a:cubicBezTo>
                <a:cubicBezTo>
                  <a:pt x="41" y="75"/>
                  <a:pt x="41" y="75"/>
                  <a:pt x="42" y="75"/>
                </a:cubicBezTo>
                <a:cubicBezTo>
                  <a:pt x="50" y="75"/>
                  <a:pt x="59" y="79"/>
                  <a:pt x="64" y="85"/>
                </a:cubicBezTo>
                <a:cubicBezTo>
                  <a:pt x="60" y="85"/>
                  <a:pt x="60" y="85"/>
                  <a:pt x="60" y="85"/>
                </a:cubicBezTo>
                <a:cubicBezTo>
                  <a:pt x="52" y="85"/>
                  <a:pt x="46" y="91"/>
                  <a:pt x="46" y="99"/>
                </a:cubicBezTo>
                <a:cubicBezTo>
                  <a:pt x="46" y="122"/>
                  <a:pt x="46" y="122"/>
                  <a:pt x="46" y="122"/>
                </a:cubicBezTo>
                <a:cubicBezTo>
                  <a:pt x="9" y="122"/>
                  <a:pt x="9" y="122"/>
                  <a:pt x="9" y="122"/>
                </a:cubicBezTo>
                <a:lnTo>
                  <a:pt x="9" y="110"/>
                </a:lnTo>
                <a:close/>
                <a:moveTo>
                  <a:pt x="121" y="151"/>
                </a:moveTo>
                <a:cubicBezTo>
                  <a:pt x="9" y="151"/>
                  <a:pt x="9" y="151"/>
                  <a:pt x="9" y="151"/>
                </a:cubicBezTo>
                <a:cubicBezTo>
                  <a:pt x="9" y="132"/>
                  <a:pt x="9" y="132"/>
                  <a:pt x="9" y="132"/>
                </a:cubicBezTo>
                <a:cubicBezTo>
                  <a:pt x="117" y="132"/>
                  <a:pt x="117" y="132"/>
                  <a:pt x="117" y="132"/>
                </a:cubicBezTo>
                <a:cubicBezTo>
                  <a:pt x="117" y="132"/>
                  <a:pt x="117" y="132"/>
                  <a:pt x="117" y="132"/>
                </a:cubicBezTo>
                <a:cubicBezTo>
                  <a:pt x="119" y="132"/>
                  <a:pt x="121" y="134"/>
                  <a:pt x="121" y="136"/>
                </a:cubicBezTo>
                <a:lnTo>
                  <a:pt x="121" y="15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1" name="Freeform 30">
            <a:extLst>
              <a:ext uri="{FF2B5EF4-FFF2-40B4-BE49-F238E27FC236}">
                <a16:creationId xmlns:a16="http://schemas.microsoft.com/office/drawing/2014/main" id="{2D561720-B035-B464-0375-BAF01DEDA55A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4675188"/>
            <a:ext cx="254000" cy="254000"/>
          </a:xfrm>
          <a:custGeom>
            <a:avLst/>
            <a:gdLst>
              <a:gd name="T0" fmla="*/ 132 w 160"/>
              <a:gd name="T1" fmla="*/ 57 h 160"/>
              <a:gd name="T2" fmla="*/ 122 w 160"/>
              <a:gd name="T3" fmla="*/ 58 h 160"/>
              <a:gd name="T4" fmla="*/ 108 w 160"/>
              <a:gd name="T5" fmla="*/ 39 h 160"/>
              <a:gd name="T6" fmla="*/ 103 w 160"/>
              <a:gd name="T7" fmla="*/ 34 h 160"/>
              <a:gd name="T8" fmla="*/ 85 w 160"/>
              <a:gd name="T9" fmla="*/ 21 h 160"/>
              <a:gd name="T10" fmla="*/ 132 w 160"/>
              <a:gd name="T11" fmla="*/ 10 h 160"/>
              <a:gd name="T12" fmla="*/ 151 w 160"/>
              <a:gd name="T13" fmla="*/ 67 h 160"/>
              <a:gd name="T14" fmla="*/ 141 w 160"/>
              <a:gd name="T15" fmla="*/ 67 h 160"/>
              <a:gd name="T16" fmla="*/ 151 w 160"/>
              <a:gd name="T17" fmla="*/ 20 h 160"/>
              <a:gd name="T18" fmla="*/ 76 w 160"/>
              <a:gd name="T19" fmla="*/ 24 h 160"/>
              <a:gd name="T20" fmla="*/ 61 w 160"/>
              <a:gd name="T21" fmla="*/ 84 h 160"/>
              <a:gd name="T22" fmla="*/ 29 w 160"/>
              <a:gd name="T23" fmla="*/ 94 h 160"/>
              <a:gd name="T24" fmla="*/ 62 w 160"/>
              <a:gd name="T25" fmla="*/ 10 h 160"/>
              <a:gd name="T26" fmla="*/ 19 w 160"/>
              <a:gd name="T27" fmla="*/ 99 h 160"/>
              <a:gd name="T28" fmla="*/ 54 w 160"/>
              <a:gd name="T29" fmla="*/ 104 h 160"/>
              <a:gd name="T30" fmla="*/ 10 w 160"/>
              <a:gd name="T31" fmla="*/ 113 h 160"/>
              <a:gd name="T32" fmla="*/ 19 w 160"/>
              <a:gd name="T33" fmla="*/ 20 h 160"/>
              <a:gd name="T34" fmla="*/ 95 w 160"/>
              <a:gd name="T35" fmla="*/ 34 h 160"/>
              <a:gd name="T36" fmla="*/ 100 w 160"/>
              <a:gd name="T37" fmla="*/ 94 h 160"/>
              <a:gd name="T38" fmla="*/ 105 w 160"/>
              <a:gd name="T39" fmla="*/ 53 h 160"/>
              <a:gd name="T40" fmla="*/ 115 w 160"/>
              <a:gd name="T41" fmla="*/ 53 h 160"/>
              <a:gd name="T42" fmla="*/ 119 w 160"/>
              <a:gd name="T43" fmla="*/ 94 h 160"/>
              <a:gd name="T44" fmla="*/ 124 w 160"/>
              <a:gd name="T45" fmla="*/ 71 h 160"/>
              <a:gd name="T46" fmla="*/ 134 w 160"/>
              <a:gd name="T47" fmla="*/ 71 h 160"/>
              <a:gd name="T48" fmla="*/ 139 w 160"/>
              <a:gd name="T49" fmla="*/ 94 h 160"/>
              <a:gd name="T50" fmla="*/ 143 w 160"/>
              <a:gd name="T51" fmla="*/ 81 h 160"/>
              <a:gd name="T52" fmla="*/ 153 w 160"/>
              <a:gd name="T53" fmla="*/ 81 h 160"/>
              <a:gd name="T54" fmla="*/ 148 w 160"/>
              <a:gd name="T55" fmla="*/ 128 h 160"/>
              <a:gd name="T56" fmla="*/ 142 w 160"/>
              <a:gd name="T57" fmla="*/ 151 h 160"/>
              <a:gd name="T58" fmla="*/ 86 w 160"/>
              <a:gd name="T59" fmla="*/ 142 h 160"/>
              <a:gd name="T60" fmla="*/ 66 w 160"/>
              <a:gd name="T61" fmla="*/ 109 h 160"/>
              <a:gd name="T62" fmla="*/ 76 w 160"/>
              <a:gd name="T63" fmla="*/ 82 h 160"/>
              <a:gd name="T64" fmla="*/ 81 w 160"/>
              <a:gd name="T65" fmla="*/ 94 h 160"/>
              <a:gd name="T66" fmla="*/ 86 w 160"/>
              <a:gd name="T67" fmla="*/ 34 h 160"/>
              <a:gd name="T68" fmla="*/ 24 w 160"/>
              <a:gd name="T69" fmla="*/ 0 h 160"/>
              <a:gd name="T70" fmla="*/ 19 w 160"/>
              <a:gd name="T71" fmla="*/ 10 h 160"/>
              <a:gd name="T72" fmla="*/ 0 w 160"/>
              <a:gd name="T73" fmla="*/ 15 h 160"/>
              <a:gd name="T74" fmla="*/ 5 w 160"/>
              <a:gd name="T75" fmla="*/ 122 h 160"/>
              <a:gd name="T76" fmla="*/ 72 w 160"/>
              <a:gd name="T77" fmla="*/ 134 h 160"/>
              <a:gd name="T78" fmla="*/ 75 w 160"/>
              <a:gd name="T79" fmla="*/ 156 h 160"/>
              <a:gd name="T80" fmla="*/ 145 w 160"/>
              <a:gd name="T81" fmla="*/ 160 h 160"/>
              <a:gd name="T82" fmla="*/ 150 w 160"/>
              <a:gd name="T83" fmla="*/ 143 h 160"/>
              <a:gd name="T84" fmla="*/ 159 w 160"/>
              <a:gd name="T85" fmla="*/ 120 h 160"/>
              <a:gd name="T86" fmla="*/ 155 w 160"/>
              <a:gd name="T87" fmla="*/ 10 h 160"/>
              <a:gd name="T88" fmla="*/ 141 w 160"/>
              <a:gd name="T89" fmla="*/ 6 h 160"/>
              <a:gd name="T90" fmla="*/ 99 w 160"/>
              <a:gd name="T91" fmla="*/ 0 h 160"/>
              <a:gd name="T92" fmla="*/ 61 w 160"/>
              <a:gd name="T9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60">
                <a:moveTo>
                  <a:pt x="132" y="10"/>
                </a:moveTo>
                <a:cubicBezTo>
                  <a:pt x="132" y="57"/>
                  <a:pt x="132" y="57"/>
                  <a:pt x="132" y="57"/>
                </a:cubicBezTo>
                <a:cubicBezTo>
                  <a:pt x="130" y="57"/>
                  <a:pt x="128" y="57"/>
                  <a:pt x="127" y="57"/>
                </a:cubicBezTo>
                <a:cubicBezTo>
                  <a:pt x="125" y="57"/>
                  <a:pt x="124" y="57"/>
                  <a:pt x="122" y="58"/>
                </a:cubicBezTo>
                <a:cubicBezTo>
                  <a:pt x="122" y="53"/>
                  <a:pt x="122" y="53"/>
                  <a:pt x="122" y="53"/>
                </a:cubicBezTo>
                <a:cubicBezTo>
                  <a:pt x="122" y="45"/>
                  <a:pt x="116" y="39"/>
                  <a:pt x="108" y="39"/>
                </a:cubicBezTo>
                <a:cubicBezTo>
                  <a:pt x="107" y="39"/>
                  <a:pt x="105" y="39"/>
                  <a:pt x="103" y="39"/>
                </a:cubicBezTo>
                <a:cubicBezTo>
                  <a:pt x="103" y="34"/>
                  <a:pt x="103" y="34"/>
                  <a:pt x="103" y="34"/>
                </a:cubicBezTo>
                <a:cubicBezTo>
                  <a:pt x="103" y="26"/>
                  <a:pt x="97" y="20"/>
                  <a:pt x="89" y="20"/>
                </a:cubicBezTo>
                <a:cubicBezTo>
                  <a:pt x="88" y="20"/>
                  <a:pt x="87" y="20"/>
                  <a:pt x="85" y="21"/>
                </a:cubicBezTo>
                <a:cubicBezTo>
                  <a:pt x="88" y="15"/>
                  <a:pt x="93" y="10"/>
                  <a:pt x="99" y="10"/>
                </a:cubicBezTo>
                <a:lnTo>
                  <a:pt x="132" y="10"/>
                </a:lnTo>
                <a:close/>
                <a:moveTo>
                  <a:pt x="151" y="20"/>
                </a:moveTo>
                <a:cubicBezTo>
                  <a:pt x="151" y="67"/>
                  <a:pt x="151" y="67"/>
                  <a:pt x="151" y="67"/>
                </a:cubicBezTo>
                <a:cubicBezTo>
                  <a:pt x="149" y="66"/>
                  <a:pt x="148" y="66"/>
                  <a:pt x="146" y="66"/>
                </a:cubicBezTo>
                <a:cubicBezTo>
                  <a:pt x="145" y="66"/>
                  <a:pt x="143" y="67"/>
                  <a:pt x="141" y="67"/>
                </a:cubicBezTo>
                <a:cubicBezTo>
                  <a:pt x="141" y="20"/>
                  <a:pt x="141" y="20"/>
                  <a:pt x="141" y="20"/>
                </a:cubicBezTo>
                <a:cubicBezTo>
                  <a:pt x="151" y="20"/>
                  <a:pt x="151" y="20"/>
                  <a:pt x="151" y="20"/>
                </a:cubicBezTo>
                <a:close/>
                <a:moveTo>
                  <a:pt x="62" y="10"/>
                </a:moveTo>
                <a:cubicBezTo>
                  <a:pt x="70" y="10"/>
                  <a:pt x="76" y="17"/>
                  <a:pt x="76" y="24"/>
                </a:cubicBezTo>
                <a:cubicBezTo>
                  <a:pt x="76" y="69"/>
                  <a:pt x="76" y="69"/>
                  <a:pt x="76" y="69"/>
                </a:cubicBezTo>
                <a:cubicBezTo>
                  <a:pt x="61" y="84"/>
                  <a:pt x="61" y="84"/>
                  <a:pt x="61" y="84"/>
                </a:cubicBezTo>
                <a:cubicBezTo>
                  <a:pt x="58" y="86"/>
                  <a:pt x="56" y="90"/>
                  <a:pt x="55" y="94"/>
                </a:cubicBezTo>
                <a:cubicBezTo>
                  <a:pt x="29" y="94"/>
                  <a:pt x="29" y="94"/>
                  <a:pt x="29" y="94"/>
                </a:cubicBezTo>
                <a:cubicBezTo>
                  <a:pt x="29" y="10"/>
                  <a:pt x="29" y="10"/>
                  <a:pt x="29" y="10"/>
                </a:cubicBezTo>
                <a:cubicBezTo>
                  <a:pt x="62" y="10"/>
                  <a:pt x="62" y="10"/>
                  <a:pt x="62" y="10"/>
                </a:cubicBezTo>
                <a:close/>
                <a:moveTo>
                  <a:pt x="19" y="20"/>
                </a:move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2" y="104"/>
                  <a:pt x="25" y="104"/>
                </a:cubicBezTo>
                <a:cubicBezTo>
                  <a:pt x="54" y="104"/>
                  <a:pt x="54" y="104"/>
                  <a:pt x="54" y="104"/>
                </a:cubicBezTo>
                <a:cubicBezTo>
                  <a:pt x="55" y="107"/>
                  <a:pt x="55" y="111"/>
                  <a:pt x="57" y="113"/>
                </a:cubicBezTo>
                <a:cubicBezTo>
                  <a:pt x="10" y="113"/>
                  <a:pt x="10" y="113"/>
                  <a:pt x="10" y="113"/>
                </a:cubicBezTo>
                <a:cubicBezTo>
                  <a:pt x="10" y="20"/>
                  <a:pt x="10" y="20"/>
                  <a:pt x="10" y="20"/>
                </a:cubicBezTo>
                <a:cubicBezTo>
                  <a:pt x="19" y="20"/>
                  <a:pt x="19" y="20"/>
                  <a:pt x="19" y="20"/>
                </a:cubicBezTo>
                <a:close/>
                <a:moveTo>
                  <a:pt x="91" y="29"/>
                </a:moveTo>
                <a:cubicBezTo>
                  <a:pt x="93" y="29"/>
                  <a:pt x="95" y="31"/>
                  <a:pt x="95" y="34"/>
                </a:cubicBezTo>
                <a:cubicBezTo>
                  <a:pt x="95" y="90"/>
                  <a:pt x="95" y="90"/>
                  <a:pt x="95" y="90"/>
                </a:cubicBezTo>
                <a:cubicBezTo>
                  <a:pt x="95" y="92"/>
                  <a:pt x="98" y="94"/>
                  <a:pt x="100" y="94"/>
                </a:cubicBezTo>
                <a:cubicBezTo>
                  <a:pt x="103" y="94"/>
                  <a:pt x="105" y="92"/>
                  <a:pt x="105" y="90"/>
                </a:cubicBezTo>
                <a:cubicBezTo>
                  <a:pt x="105" y="53"/>
                  <a:pt x="105" y="53"/>
                  <a:pt x="105" y="53"/>
                </a:cubicBezTo>
                <a:cubicBezTo>
                  <a:pt x="105" y="50"/>
                  <a:pt x="107" y="48"/>
                  <a:pt x="110" y="48"/>
                </a:cubicBezTo>
                <a:cubicBezTo>
                  <a:pt x="113" y="48"/>
                  <a:pt x="115" y="50"/>
                  <a:pt x="115" y="53"/>
                </a:cubicBezTo>
                <a:cubicBezTo>
                  <a:pt x="115" y="90"/>
                  <a:pt x="115" y="90"/>
                  <a:pt x="115" y="90"/>
                </a:cubicBezTo>
                <a:cubicBezTo>
                  <a:pt x="115" y="92"/>
                  <a:pt x="117" y="94"/>
                  <a:pt x="119" y="94"/>
                </a:cubicBezTo>
                <a:cubicBezTo>
                  <a:pt x="122" y="94"/>
                  <a:pt x="124" y="92"/>
                  <a:pt x="124" y="90"/>
                </a:cubicBezTo>
                <a:cubicBezTo>
                  <a:pt x="124" y="71"/>
                  <a:pt x="124" y="71"/>
                  <a:pt x="124" y="71"/>
                </a:cubicBezTo>
                <a:cubicBezTo>
                  <a:pt x="124" y="68"/>
                  <a:pt x="126" y="66"/>
                  <a:pt x="129" y="66"/>
                </a:cubicBezTo>
                <a:cubicBezTo>
                  <a:pt x="132" y="66"/>
                  <a:pt x="134" y="68"/>
                  <a:pt x="134" y="71"/>
                </a:cubicBezTo>
                <a:cubicBezTo>
                  <a:pt x="134" y="90"/>
                  <a:pt x="134" y="90"/>
                  <a:pt x="134" y="90"/>
                </a:cubicBezTo>
                <a:cubicBezTo>
                  <a:pt x="134" y="92"/>
                  <a:pt x="136" y="94"/>
                  <a:pt x="139" y="94"/>
                </a:cubicBezTo>
                <a:cubicBezTo>
                  <a:pt x="141" y="94"/>
                  <a:pt x="143" y="92"/>
                  <a:pt x="143" y="90"/>
                </a:cubicBezTo>
                <a:cubicBezTo>
                  <a:pt x="143" y="81"/>
                  <a:pt x="143" y="81"/>
                  <a:pt x="143" y="81"/>
                </a:cubicBezTo>
                <a:cubicBezTo>
                  <a:pt x="143" y="78"/>
                  <a:pt x="146" y="75"/>
                  <a:pt x="149" y="75"/>
                </a:cubicBezTo>
                <a:cubicBezTo>
                  <a:pt x="151" y="75"/>
                  <a:pt x="153" y="78"/>
                  <a:pt x="153" y="81"/>
                </a:cubicBezTo>
                <a:cubicBezTo>
                  <a:pt x="151" y="81"/>
                  <a:pt x="151" y="118"/>
                  <a:pt x="151" y="120"/>
                </a:cubicBezTo>
                <a:cubicBezTo>
                  <a:pt x="151" y="123"/>
                  <a:pt x="150" y="126"/>
                  <a:pt x="148" y="128"/>
                </a:cubicBezTo>
                <a:cubicBezTo>
                  <a:pt x="144" y="132"/>
                  <a:pt x="142" y="137"/>
                  <a:pt x="142" y="143"/>
                </a:cubicBezTo>
                <a:cubicBezTo>
                  <a:pt x="142" y="151"/>
                  <a:pt x="142" y="151"/>
                  <a:pt x="142" y="151"/>
                </a:cubicBezTo>
                <a:cubicBezTo>
                  <a:pt x="86" y="151"/>
                  <a:pt x="86" y="151"/>
                  <a:pt x="86" y="151"/>
                </a:cubicBezTo>
                <a:cubicBezTo>
                  <a:pt x="86" y="142"/>
                  <a:pt x="86" y="142"/>
                  <a:pt x="86" y="142"/>
                </a:cubicBezTo>
                <a:cubicBezTo>
                  <a:pt x="86" y="137"/>
                  <a:pt x="84" y="132"/>
                  <a:pt x="81" y="128"/>
                </a:cubicBezTo>
                <a:cubicBezTo>
                  <a:pt x="66" y="109"/>
                  <a:pt x="66" y="109"/>
                  <a:pt x="66" y="109"/>
                </a:cubicBezTo>
                <a:cubicBezTo>
                  <a:pt x="62" y="103"/>
                  <a:pt x="63" y="96"/>
                  <a:pt x="67" y="90"/>
                </a:cubicBezTo>
                <a:cubicBezTo>
                  <a:pt x="76" y="82"/>
                  <a:pt x="76" y="82"/>
                  <a:pt x="76" y="82"/>
                </a:cubicBezTo>
                <a:cubicBezTo>
                  <a:pt x="76" y="90"/>
                  <a:pt x="76" y="90"/>
                  <a:pt x="76" y="90"/>
                </a:cubicBezTo>
                <a:cubicBezTo>
                  <a:pt x="76" y="92"/>
                  <a:pt x="78" y="94"/>
                  <a:pt x="81" y="94"/>
                </a:cubicBezTo>
                <a:cubicBezTo>
                  <a:pt x="83" y="94"/>
                  <a:pt x="86" y="92"/>
                  <a:pt x="86" y="90"/>
                </a:cubicBezTo>
                <a:cubicBezTo>
                  <a:pt x="86" y="34"/>
                  <a:pt x="86" y="34"/>
                  <a:pt x="86" y="34"/>
                </a:cubicBezTo>
                <a:cubicBezTo>
                  <a:pt x="86" y="31"/>
                  <a:pt x="88" y="29"/>
                  <a:pt x="91" y="29"/>
                </a:cubicBezTo>
                <a:close/>
                <a:moveTo>
                  <a:pt x="24" y="0"/>
                </a:moveTo>
                <a:cubicBezTo>
                  <a:pt x="21" y="0"/>
                  <a:pt x="19" y="3"/>
                  <a:pt x="19" y="6"/>
                </a:cubicBezTo>
                <a:cubicBezTo>
                  <a:pt x="19" y="10"/>
                  <a:pt x="19" y="10"/>
                  <a:pt x="19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2" y="10"/>
                  <a:pt x="0" y="12"/>
                  <a:pt x="0" y="15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20"/>
                  <a:pt x="2" y="122"/>
                  <a:pt x="5" y="122"/>
                </a:cubicBezTo>
                <a:cubicBezTo>
                  <a:pt x="64" y="122"/>
                  <a:pt x="64" y="122"/>
                  <a:pt x="64" y="122"/>
                </a:cubicBezTo>
                <a:cubicBezTo>
                  <a:pt x="72" y="134"/>
                  <a:pt x="72" y="134"/>
                  <a:pt x="72" y="134"/>
                </a:cubicBezTo>
                <a:cubicBezTo>
                  <a:pt x="74" y="136"/>
                  <a:pt x="75" y="139"/>
                  <a:pt x="75" y="143"/>
                </a:cubicBezTo>
                <a:cubicBezTo>
                  <a:pt x="75" y="156"/>
                  <a:pt x="75" y="156"/>
                  <a:pt x="75" y="156"/>
                </a:cubicBezTo>
                <a:cubicBezTo>
                  <a:pt x="75" y="158"/>
                  <a:pt x="77" y="160"/>
                  <a:pt x="80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48" y="160"/>
                  <a:pt x="150" y="158"/>
                  <a:pt x="150" y="156"/>
                </a:cubicBezTo>
                <a:cubicBezTo>
                  <a:pt x="150" y="143"/>
                  <a:pt x="150" y="143"/>
                  <a:pt x="150" y="143"/>
                </a:cubicBezTo>
                <a:cubicBezTo>
                  <a:pt x="150" y="139"/>
                  <a:pt x="151" y="137"/>
                  <a:pt x="153" y="135"/>
                </a:cubicBezTo>
                <a:cubicBezTo>
                  <a:pt x="157" y="131"/>
                  <a:pt x="159" y="126"/>
                  <a:pt x="159" y="120"/>
                </a:cubicBezTo>
                <a:cubicBezTo>
                  <a:pt x="159" y="15"/>
                  <a:pt x="159" y="15"/>
                  <a:pt x="159" y="15"/>
                </a:cubicBezTo>
                <a:cubicBezTo>
                  <a:pt x="160" y="12"/>
                  <a:pt x="158" y="10"/>
                  <a:pt x="155" y="10"/>
                </a:cubicBezTo>
                <a:cubicBezTo>
                  <a:pt x="141" y="10"/>
                  <a:pt x="141" y="10"/>
                  <a:pt x="141" y="10"/>
                </a:cubicBezTo>
                <a:cubicBezTo>
                  <a:pt x="141" y="6"/>
                  <a:pt x="141" y="6"/>
                  <a:pt x="141" y="6"/>
                </a:cubicBezTo>
                <a:cubicBezTo>
                  <a:pt x="141" y="3"/>
                  <a:pt x="139" y="0"/>
                  <a:pt x="137" y="0"/>
                </a:cubicBezTo>
                <a:cubicBezTo>
                  <a:pt x="99" y="0"/>
                  <a:pt x="99" y="0"/>
                  <a:pt x="99" y="0"/>
                </a:cubicBezTo>
                <a:cubicBezTo>
                  <a:pt x="92" y="0"/>
                  <a:pt x="85" y="4"/>
                  <a:pt x="80" y="9"/>
                </a:cubicBezTo>
                <a:cubicBezTo>
                  <a:pt x="76" y="4"/>
                  <a:pt x="69" y="0"/>
                  <a:pt x="61" y="0"/>
                </a:cubicBezTo>
                <a:lnTo>
                  <a:pt x="2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2" name="Freeform 31">
            <a:extLst>
              <a:ext uri="{FF2B5EF4-FFF2-40B4-BE49-F238E27FC236}">
                <a16:creationId xmlns:a16="http://schemas.microsoft.com/office/drawing/2014/main" id="{B7BF6DA8-E7B5-9B00-3F39-E20282A0F1A4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3573463"/>
            <a:ext cx="254000" cy="254000"/>
          </a:xfrm>
          <a:custGeom>
            <a:avLst/>
            <a:gdLst>
              <a:gd name="T0" fmla="*/ 32 w 160"/>
              <a:gd name="T1" fmla="*/ 0 h 160"/>
              <a:gd name="T2" fmla="*/ 7 w 160"/>
              <a:gd name="T3" fmla="*/ 43 h 160"/>
              <a:gd name="T4" fmla="*/ 0 w 160"/>
              <a:gd name="T5" fmla="*/ 117 h 160"/>
              <a:gd name="T6" fmla="*/ 24 w 160"/>
              <a:gd name="T7" fmla="*/ 146 h 160"/>
              <a:gd name="T8" fmla="*/ 75 w 160"/>
              <a:gd name="T9" fmla="*/ 146 h 160"/>
              <a:gd name="T10" fmla="*/ 160 w 160"/>
              <a:gd name="T11" fmla="*/ 128 h 160"/>
              <a:gd name="T12" fmla="*/ 25 w 160"/>
              <a:gd name="T13" fmla="*/ 132 h 160"/>
              <a:gd name="T14" fmla="*/ 19 w 160"/>
              <a:gd name="T15" fmla="*/ 100 h 160"/>
              <a:gd name="T16" fmla="*/ 9 w 160"/>
              <a:gd name="T17" fmla="*/ 26 h 160"/>
              <a:gd name="T18" fmla="*/ 47 w 160"/>
              <a:gd name="T19" fmla="*/ 26 h 160"/>
              <a:gd name="T20" fmla="*/ 37 w 160"/>
              <a:gd name="T21" fmla="*/ 100 h 160"/>
              <a:gd name="T22" fmla="*/ 31 w 160"/>
              <a:gd name="T23" fmla="*/ 132 h 160"/>
              <a:gd name="T24" fmla="*/ 61 w 160"/>
              <a:gd name="T25" fmla="*/ 151 h 160"/>
              <a:gd name="T26" fmla="*/ 33 w 160"/>
              <a:gd name="T27" fmla="*/ 142 h 160"/>
              <a:gd name="T28" fmla="*/ 152 w 160"/>
              <a:gd name="T29" fmla="*/ 128 h 160"/>
              <a:gd name="T30" fmla="*/ 51 w 160"/>
              <a:gd name="T31" fmla="*/ 133 h 160"/>
              <a:gd name="T32" fmla="*/ 47 w 160"/>
              <a:gd name="T33" fmla="*/ 98 h 160"/>
              <a:gd name="T34" fmla="*/ 146 w 160"/>
              <a:gd name="T35" fmla="*/ 28 h 160"/>
              <a:gd name="T36" fmla="*/ 137 w 160"/>
              <a:gd name="T37" fmla="*/ 37 h 160"/>
              <a:gd name="T38" fmla="*/ 66 w 160"/>
              <a:gd name="T39" fmla="*/ 61 h 160"/>
              <a:gd name="T40" fmla="*/ 142 w 160"/>
              <a:gd name="T41" fmla="*/ 61 h 160"/>
              <a:gd name="T42" fmla="*/ 132 w 160"/>
              <a:gd name="T43" fmla="*/ 57 h 160"/>
              <a:gd name="T44" fmla="*/ 132 w 160"/>
              <a:gd name="T45" fmla="*/ 47 h 160"/>
              <a:gd name="T46" fmla="*/ 71 w 160"/>
              <a:gd name="T47" fmla="*/ 76 h 160"/>
              <a:gd name="T48" fmla="*/ 80 w 160"/>
              <a:gd name="T49" fmla="*/ 86 h 160"/>
              <a:gd name="T50" fmla="*/ 108 w 160"/>
              <a:gd name="T51" fmla="*/ 76 h 160"/>
              <a:gd name="T52" fmla="*/ 98 w 160"/>
              <a:gd name="T53" fmla="*/ 86 h 160"/>
              <a:gd name="T54" fmla="*/ 108 w 160"/>
              <a:gd name="T55" fmla="*/ 76 h 160"/>
              <a:gd name="T56" fmla="*/ 122 w 160"/>
              <a:gd name="T57" fmla="*/ 81 h 160"/>
              <a:gd name="T58" fmla="*/ 142 w 160"/>
              <a:gd name="T59" fmla="*/ 81 h 160"/>
              <a:gd name="T60" fmla="*/ 71 w 160"/>
              <a:gd name="T61" fmla="*/ 95 h 160"/>
              <a:gd name="T62" fmla="*/ 80 w 160"/>
              <a:gd name="T63" fmla="*/ 105 h 160"/>
              <a:gd name="T64" fmla="*/ 108 w 160"/>
              <a:gd name="T65" fmla="*/ 95 h 160"/>
              <a:gd name="T66" fmla="*/ 98 w 160"/>
              <a:gd name="T67" fmla="*/ 105 h 160"/>
              <a:gd name="T68" fmla="*/ 108 w 160"/>
              <a:gd name="T69" fmla="*/ 95 h 160"/>
              <a:gd name="T70" fmla="*/ 122 w 160"/>
              <a:gd name="T71" fmla="*/ 100 h 160"/>
              <a:gd name="T72" fmla="*/ 142 w 160"/>
              <a:gd name="T73" fmla="*/ 100 h 160"/>
              <a:gd name="T74" fmla="*/ 71 w 160"/>
              <a:gd name="T75" fmla="*/ 113 h 160"/>
              <a:gd name="T76" fmla="*/ 80 w 160"/>
              <a:gd name="T77" fmla="*/ 123 h 160"/>
              <a:gd name="T78" fmla="*/ 108 w 160"/>
              <a:gd name="T79" fmla="*/ 113 h 160"/>
              <a:gd name="T80" fmla="*/ 98 w 160"/>
              <a:gd name="T81" fmla="*/ 123 h 160"/>
              <a:gd name="T82" fmla="*/ 108 w 160"/>
              <a:gd name="T83" fmla="*/ 113 h 160"/>
              <a:gd name="T84" fmla="*/ 122 w 160"/>
              <a:gd name="T85" fmla="*/ 118 h 160"/>
              <a:gd name="T86" fmla="*/ 142 w 160"/>
              <a:gd name="T87" fmla="*/ 1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60">
                <a:moveTo>
                  <a:pt x="146" y="19"/>
                </a:moveTo>
                <a:cubicBezTo>
                  <a:pt x="56" y="19"/>
                  <a:pt x="56" y="19"/>
                  <a:pt x="56" y="19"/>
                </a:cubicBezTo>
                <a:cubicBezTo>
                  <a:pt x="53" y="8"/>
                  <a:pt x="44" y="0"/>
                  <a:pt x="32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12" y="0"/>
                  <a:pt x="0" y="11"/>
                  <a:pt x="0" y="25"/>
                </a:cubicBezTo>
                <a:cubicBezTo>
                  <a:pt x="0" y="32"/>
                  <a:pt x="3" y="38"/>
                  <a:pt x="7" y="43"/>
                </a:cubicBezTo>
                <a:cubicBezTo>
                  <a:pt x="9" y="45"/>
                  <a:pt x="9" y="45"/>
                  <a:pt x="9" y="45"/>
                </a:cubicBezTo>
                <a:cubicBezTo>
                  <a:pt x="9" y="98"/>
                  <a:pt x="9" y="98"/>
                  <a:pt x="9" y="98"/>
                </a:cubicBezTo>
                <a:cubicBezTo>
                  <a:pt x="7" y="100"/>
                  <a:pt x="0" y="106"/>
                  <a:pt x="0" y="117"/>
                </a:cubicBezTo>
                <a:cubicBezTo>
                  <a:pt x="0" y="130"/>
                  <a:pt x="10" y="140"/>
                  <a:pt x="23" y="141"/>
                </a:cubicBezTo>
                <a:cubicBezTo>
                  <a:pt x="24" y="141"/>
                  <a:pt x="24" y="141"/>
                  <a:pt x="24" y="141"/>
                </a:cubicBezTo>
                <a:cubicBezTo>
                  <a:pt x="24" y="146"/>
                  <a:pt x="24" y="146"/>
                  <a:pt x="24" y="146"/>
                </a:cubicBezTo>
                <a:cubicBezTo>
                  <a:pt x="24" y="154"/>
                  <a:pt x="31" y="160"/>
                  <a:pt x="38" y="160"/>
                </a:cubicBezTo>
                <a:cubicBezTo>
                  <a:pt x="61" y="160"/>
                  <a:pt x="61" y="160"/>
                  <a:pt x="61" y="160"/>
                </a:cubicBezTo>
                <a:cubicBezTo>
                  <a:pt x="69" y="160"/>
                  <a:pt x="75" y="154"/>
                  <a:pt x="75" y="146"/>
                </a:cubicBezTo>
                <a:cubicBezTo>
                  <a:pt x="75" y="142"/>
                  <a:pt x="75" y="142"/>
                  <a:pt x="75" y="142"/>
                </a:cubicBezTo>
                <a:cubicBezTo>
                  <a:pt x="146" y="142"/>
                  <a:pt x="146" y="142"/>
                  <a:pt x="146" y="142"/>
                </a:cubicBezTo>
                <a:cubicBezTo>
                  <a:pt x="154" y="142"/>
                  <a:pt x="160" y="136"/>
                  <a:pt x="160" y="128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25"/>
                  <a:pt x="154" y="19"/>
                  <a:pt x="146" y="19"/>
                </a:cubicBezTo>
                <a:close/>
                <a:moveTo>
                  <a:pt x="25" y="132"/>
                </a:moveTo>
                <a:cubicBezTo>
                  <a:pt x="16" y="132"/>
                  <a:pt x="9" y="126"/>
                  <a:pt x="9" y="117"/>
                </a:cubicBezTo>
                <a:cubicBezTo>
                  <a:pt x="9" y="110"/>
                  <a:pt x="14" y="107"/>
                  <a:pt x="18" y="103"/>
                </a:cubicBezTo>
                <a:cubicBezTo>
                  <a:pt x="18" y="102"/>
                  <a:pt x="19" y="101"/>
                  <a:pt x="19" y="100"/>
                </a:cubicBezTo>
                <a:cubicBezTo>
                  <a:pt x="19" y="43"/>
                  <a:pt x="19" y="43"/>
                  <a:pt x="19" y="43"/>
                </a:cubicBezTo>
                <a:cubicBezTo>
                  <a:pt x="19" y="42"/>
                  <a:pt x="18" y="40"/>
                  <a:pt x="18" y="40"/>
                </a:cubicBezTo>
                <a:cubicBezTo>
                  <a:pt x="14" y="36"/>
                  <a:pt x="9" y="33"/>
                  <a:pt x="9" y="26"/>
                </a:cubicBezTo>
                <a:cubicBezTo>
                  <a:pt x="9" y="17"/>
                  <a:pt x="16" y="11"/>
                  <a:pt x="25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40" y="11"/>
                  <a:pt x="47" y="17"/>
                  <a:pt x="47" y="26"/>
                </a:cubicBezTo>
                <a:cubicBezTo>
                  <a:pt x="47" y="33"/>
                  <a:pt x="42" y="36"/>
                  <a:pt x="39" y="40"/>
                </a:cubicBezTo>
                <a:cubicBezTo>
                  <a:pt x="37" y="41"/>
                  <a:pt x="37" y="42"/>
                  <a:pt x="37" y="43"/>
                </a:cubicBezTo>
                <a:cubicBezTo>
                  <a:pt x="37" y="100"/>
                  <a:pt x="37" y="100"/>
                  <a:pt x="37" y="100"/>
                </a:cubicBezTo>
                <a:cubicBezTo>
                  <a:pt x="37" y="101"/>
                  <a:pt x="37" y="102"/>
                  <a:pt x="39" y="103"/>
                </a:cubicBezTo>
                <a:cubicBezTo>
                  <a:pt x="42" y="107"/>
                  <a:pt x="47" y="110"/>
                  <a:pt x="47" y="117"/>
                </a:cubicBezTo>
                <a:cubicBezTo>
                  <a:pt x="47" y="126"/>
                  <a:pt x="40" y="132"/>
                  <a:pt x="31" y="132"/>
                </a:cubicBezTo>
                <a:lnTo>
                  <a:pt x="25" y="132"/>
                </a:lnTo>
                <a:close/>
                <a:moveTo>
                  <a:pt x="66" y="146"/>
                </a:moveTo>
                <a:cubicBezTo>
                  <a:pt x="66" y="149"/>
                  <a:pt x="63" y="151"/>
                  <a:pt x="61" y="151"/>
                </a:cubicBezTo>
                <a:cubicBezTo>
                  <a:pt x="37" y="151"/>
                  <a:pt x="37" y="151"/>
                  <a:pt x="37" y="151"/>
                </a:cubicBezTo>
                <a:cubicBezTo>
                  <a:pt x="35" y="151"/>
                  <a:pt x="33" y="149"/>
                  <a:pt x="33" y="146"/>
                </a:cubicBezTo>
                <a:cubicBezTo>
                  <a:pt x="33" y="142"/>
                  <a:pt x="33" y="142"/>
                  <a:pt x="33" y="142"/>
                </a:cubicBezTo>
                <a:cubicBezTo>
                  <a:pt x="66" y="142"/>
                  <a:pt x="66" y="142"/>
                  <a:pt x="66" y="142"/>
                </a:cubicBezTo>
                <a:lnTo>
                  <a:pt x="66" y="146"/>
                </a:lnTo>
                <a:close/>
                <a:moveTo>
                  <a:pt x="152" y="128"/>
                </a:moveTo>
                <a:cubicBezTo>
                  <a:pt x="151" y="128"/>
                  <a:pt x="151" y="128"/>
                  <a:pt x="151" y="128"/>
                </a:cubicBezTo>
                <a:cubicBezTo>
                  <a:pt x="151" y="130"/>
                  <a:pt x="149" y="133"/>
                  <a:pt x="146" y="133"/>
                </a:cubicBezTo>
                <a:cubicBezTo>
                  <a:pt x="51" y="133"/>
                  <a:pt x="51" y="133"/>
                  <a:pt x="51" y="133"/>
                </a:cubicBezTo>
                <a:cubicBezTo>
                  <a:pt x="54" y="128"/>
                  <a:pt x="57" y="123"/>
                  <a:pt x="57" y="117"/>
                </a:cubicBezTo>
                <a:cubicBezTo>
                  <a:pt x="57" y="111"/>
                  <a:pt x="53" y="104"/>
                  <a:pt x="49" y="100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45"/>
                  <a:pt x="47" y="45"/>
                  <a:pt x="47" y="45"/>
                </a:cubicBezTo>
                <a:cubicBezTo>
                  <a:pt x="50" y="42"/>
                  <a:pt x="55" y="37"/>
                  <a:pt x="57" y="28"/>
                </a:cubicBezTo>
                <a:cubicBezTo>
                  <a:pt x="146" y="28"/>
                  <a:pt x="146" y="28"/>
                  <a:pt x="146" y="28"/>
                </a:cubicBezTo>
                <a:cubicBezTo>
                  <a:pt x="149" y="28"/>
                  <a:pt x="152" y="30"/>
                  <a:pt x="152" y="33"/>
                </a:cubicBezTo>
                <a:lnTo>
                  <a:pt x="152" y="128"/>
                </a:lnTo>
                <a:close/>
                <a:moveTo>
                  <a:pt x="137" y="37"/>
                </a:moveTo>
                <a:cubicBezTo>
                  <a:pt x="71" y="37"/>
                  <a:pt x="71" y="37"/>
                  <a:pt x="71" y="37"/>
                </a:cubicBezTo>
                <a:cubicBezTo>
                  <a:pt x="68" y="37"/>
                  <a:pt x="66" y="40"/>
                  <a:pt x="66" y="43"/>
                </a:cubicBezTo>
                <a:cubicBezTo>
                  <a:pt x="66" y="61"/>
                  <a:pt x="66" y="61"/>
                  <a:pt x="66" y="61"/>
                </a:cubicBezTo>
                <a:cubicBezTo>
                  <a:pt x="66" y="64"/>
                  <a:pt x="68" y="66"/>
                  <a:pt x="71" y="66"/>
                </a:cubicBezTo>
                <a:cubicBezTo>
                  <a:pt x="137" y="66"/>
                  <a:pt x="137" y="66"/>
                  <a:pt x="137" y="66"/>
                </a:cubicBezTo>
                <a:cubicBezTo>
                  <a:pt x="140" y="66"/>
                  <a:pt x="142" y="64"/>
                  <a:pt x="142" y="61"/>
                </a:cubicBezTo>
                <a:cubicBezTo>
                  <a:pt x="142" y="43"/>
                  <a:pt x="142" y="43"/>
                  <a:pt x="142" y="43"/>
                </a:cubicBezTo>
                <a:cubicBezTo>
                  <a:pt x="141" y="40"/>
                  <a:pt x="139" y="37"/>
                  <a:pt x="137" y="37"/>
                </a:cubicBezTo>
                <a:close/>
                <a:moveTo>
                  <a:pt x="132" y="57"/>
                </a:moveTo>
                <a:cubicBezTo>
                  <a:pt x="75" y="57"/>
                  <a:pt x="75" y="57"/>
                  <a:pt x="75" y="57"/>
                </a:cubicBezTo>
                <a:cubicBezTo>
                  <a:pt x="75" y="47"/>
                  <a:pt x="75" y="47"/>
                  <a:pt x="75" y="47"/>
                </a:cubicBezTo>
                <a:cubicBezTo>
                  <a:pt x="132" y="47"/>
                  <a:pt x="132" y="47"/>
                  <a:pt x="132" y="47"/>
                </a:cubicBezTo>
                <a:lnTo>
                  <a:pt x="132" y="57"/>
                </a:lnTo>
                <a:close/>
                <a:moveTo>
                  <a:pt x="80" y="76"/>
                </a:moveTo>
                <a:cubicBezTo>
                  <a:pt x="71" y="76"/>
                  <a:pt x="71" y="76"/>
                  <a:pt x="71" y="76"/>
                </a:cubicBezTo>
                <a:cubicBezTo>
                  <a:pt x="68" y="76"/>
                  <a:pt x="66" y="78"/>
                  <a:pt x="66" y="81"/>
                </a:cubicBezTo>
                <a:cubicBezTo>
                  <a:pt x="66" y="84"/>
                  <a:pt x="68" y="86"/>
                  <a:pt x="71" y="86"/>
                </a:cubicBezTo>
                <a:cubicBezTo>
                  <a:pt x="80" y="86"/>
                  <a:pt x="80" y="86"/>
                  <a:pt x="80" y="86"/>
                </a:cubicBezTo>
                <a:cubicBezTo>
                  <a:pt x="83" y="86"/>
                  <a:pt x="85" y="84"/>
                  <a:pt x="85" y="81"/>
                </a:cubicBezTo>
                <a:cubicBezTo>
                  <a:pt x="85" y="78"/>
                  <a:pt x="83" y="76"/>
                  <a:pt x="80" y="76"/>
                </a:cubicBezTo>
                <a:close/>
                <a:moveTo>
                  <a:pt x="108" y="76"/>
                </a:moveTo>
                <a:cubicBezTo>
                  <a:pt x="98" y="76"/>
                  <a:pt x="98" y="76"/>
                  <a:pt x="98" y="76"/>
                </a:cubicBezTo>
                <a:cubicBezTo>
                  <a:pt x="96" y="76"/>
                  <a:pt x="94" y="78"/>
                  <a:pt x="94" y="81"/>
                </a:cubicBezTo>
                <a:cubicBezTo>
                  <a:pt x="94" y="84"/>
                  <a:pt x="96" y="86"/>
                  <a:pt x="98" y="86"/>
                </a:cubicBezTo>
                <a:cubicBezTo>
                  <a:pt x="108" y="86"/>
                  <a:pt x="108" y="86"/>
                  <a:pt x="108" y="86"/>
                </a:cubicBezTo>
                <a:cubicBezTo>
                  <a:pt x="111" y="86"/>
                  <a:pt x="113" y="84"/>
                  <a:pt x="113" y="81"/>
                </a:cubicBezTo>
                <a:cubicBezTo>
                  <a:pt x="113" y="78"/>
                  <a:pt x="111" y="76"/>
                  <a:pt x="108" y="76"/>
                </a:cubicBezTo>
                <a:close/>
                <a:moveTo>
                  <a:pt x="137" y="76"/>
                </a:moveTo>
                <a:cubicBezTo>
                  <a:pt x="127" y="76"/>
                  <a:pt x="127" y="76"/>
                  <a:pt x="127" y="76"/>
                </a:cubicBezTo>
                <a:cubicBezTo>
                  <a:pt x="124" y="76"/>
                  <a:pt x="122" y="78"/>
                  <a:pt x="122" y="81"/>
                </a:cubicBezTo>
                <a:cubicBezTo>
                  <a:pt x="122" y="84"/>
                  <a:pt x="124" y="86"/>
                  <a:pt x="127" y="86"/>
                </a:cubicBezTo>
                <a:cubicBezTo>
                  <a:pt x="137" y="86"/>
                  <a:pt x="137" y="86"/>
                  <a:pt x="137" y="86"/>
                </a:cubicBezTo>
                <a:cubicBezTo>
                  <a:pt x="140" y="86"/>
                  <a:pt x="142" y="84"/>
                  <a:pt x="142" y="81"/>
                </a:cubicBezTo>
                <a:cubicBezTo>
                  <a:pt x="141" y="78"/>
                  <a:pt x="139" y="76"/>
                  <a:pt x="137" y="76"/>
                </a:cubicBezTo>
                <a:close/>
                <a:moveTo>
                  <a:pt x="80" y="95"/>
                </a:moveTo>
                <a:cubicBezTo>
                  <a:pt x="71" y="95"/>
                  <a:pt x="71" y="95"/>
                  <a:pt x="71" y="95"/>
                </a:cubicBezTo>
                <a:cubicBezTo>
                  <a:pt x="68" y="95"/>
                  <a:pt x="66" y="97"/>
                  <a:pt x="66" y="100"/>
                </a:cubicBezTo>
                <a:cubicBezTo>
                  <a:pt x="66" y="102"/>
                  <a:pt x="68" y="105"/>
                  <a:pt x="71" y="105"/>
                </a:cubicBezTo>
                <a:cubicBezTo>
                  <a:pt x="80" y="105"/>
                  <a:pt x="80" y="105"/>
                  <a:pt x="80" y="105"/>
                </a:cubicBezTo>
                <a:cubicBezTo>
                  <a:pt x="83" y="105"/>
                  <a:pt x="85" y="102"/>
                  <a:pt x="85" y="100"/>
                </a:cubicBezTo>
                <a:cubicBezTo>
                  <a:pt x="85" y="97"/>
                  <a:pt x="83" y="95"/>
                  <a:pt x="80" y="95"/>
                </a:cubicBezTo>
                <a:close/>
                <a:moveTo>
                  <a:pt x="108" y="95"/>
                </a:moveTo>
                <a:cubicBezTo>
                  <a:pt x="98" y="95"/>
                  <a:pt x="98" y="95"/>
                  <a:pt x="98" y="95"/>
                </a:cubicBezTo>
                <a:cubicBezTo>
                  <a:pt x="96" y="95"/>
                  <a:pt x="94" y="97"/>
                  <a:pt x="94" y="100"/>
                </a:cubicBezTo>
                <a:cubicBezTo>
                  <a:pt x="94" y="102"/>
                  <a:pt x="96" y="105"/>
                  <a:pt x="98" y="105"/>
                </a:cubicBezTo>
                <a:cubicBezTo>
                  <a:pt x="108" y="105"/>
                  <a:pt x="108" y="105"/>
                  <a:pt x="108" y="105"/>
                </a:cubicBezTo>
                <a:cubicBezTo>
                  <a:pt x="111" y="105"/>
                  <a:pt x="113" y="102"/>
                  <a:pt x="113" y="100"/>
                </a:cubicBezTo>
                <a:cubicBezTo>
                  <a:pt x="113" y="97"/>
                  <a:pt x="111" y="95"/>
                  <a:pt x="108" y="95"/>
                </a:cubicBezTo>
                <a:close/>
                <a:moveTo>
                  <a:pt x="137" y="95"/>
                </a:moveTo>
                <a:cubicBezTo>
                  <a:pt x="127" y="95"/>
                  <a:pt x="127" y="95"/>
                  <a:pt x="127" y="95"/>
                </a:cubicBezTo>
                <a:cubicBezTo>
                  <a:pt x="124" y="95"/>
                  <a:pt x="122" y="97"/>
                  <a:pt x="122" y="100"/>
                </a:cubicBezTo>
                <a:cubicBezTo>
                  <a:pt x="122" y="102"/>
                  <a:pt x="124" y="105"/>
                  <a:pt x="127" y="105"/>
                </a:cubicBezTo>
                <a:cubicBezTo>
                  <a:pt x="137" y="105"/>
                  <a:pt x="137" y="105"/>
                  <a:pt x="137" y="105"/>
                </a:cubicBezTo>
                <a:cubicBezTo>
                  <a:pt x="140" y="105"/>
                  <a:pt x="142" y="102"/>
                  <a:pt x="142" y="100"/>
                </a:cubicBezTo>
                <a:cubicBezTo>
                  <a:pt x="141" y="97"/>
                  <a:pt x="139" y="95"/>
                  <a:pt x="137" y="95"/>
                </a:cubicBezTo>
                <a:close/>
                <a:moveTo>
                  <a:pt x="80" y="113"/>
                </a:moveTo>
                <a:cubicBezTo>
                  <a:pt x="71" y="113"/>
                  <a:pt x="71" y="113"/>
                  <a:pt x="71" y="113"/>
                </a:cubicBezTo>
                <a:cubicBezTo>
                  <a:pt x="68" y="113"/>
                  <a:pt x="66" y="115"/>
                  <a:pt x="66" y="118"/>
                </a:cubicBezTo>
                <a:cubicBezTo>
                  <a:pt x="66" y="121"/>
                  <a:pt x="68" y="123"/>
                  <a:pt x="71" y="123"/>
                </a:cubicBezTo>
                <a:cubicBezTo>
                  <a:pt x="80" y="123"/>
                  <a:pt x="80" y="123"/>
                  <a:pt x="80" y="123"/>
                </a:cubicBezTo>
                <a:cubicBezTo>
                  <a:pt x="83" y="123"/>
                  <a:pt x="85" y="121"/>
                  <a:pt x="85" y="118"/>
                </a:cubicBezTo>
                <a:cubicBezTo>
                  <a:pt x="85" y="115"/>
                  <a:pt x="83" y="113"/>
                  <a:pt x="80" y="113"/>
                </a:cubicBezTo>
                <a:close/>
                <a:moveTo>
                  <a:pt x="108" y="113"/>
                </a:moveTo>
                <a:cubicBezTo>
                  <a:pt x="98" y="113"/>
                  <a:pt x="98" y="113"/>
                  <a:pt x="98" y="113"/>
                </a:cubicBezTo>
                <a:cubicBezTo>
                  <a:pt x="96" y="113"/>
                  <a:pt x="94" y="115"/>
                  <a:pt x="94" y="118"/>
                </a:cubicBezTo>
                <a:cubicBezTo>
                  <a:pt x="94" y="121"/>
                  <a:pt x="96" y="123"/>
                  <a:pt x="98" y="123"/>
                </a:cubicBezTo>
                <a:cubicBezTo>
                  <a:pt x="108" y="123"/>
                  <a:pt x="108" y="123"/>
                  <a:pt x="108" y="123"/>
                </a:cubicBezTo>
                <a:cubicBezTo>
                  <a:pt x="111" y="123"/>
                  <a:pt x="113" y="121"/>
                  <a:pt x="113" y="118"/>
                </a:cubicBezTo>
                <a:cubicBezTo>
                  <a:pt x="113" y="115"/>
                  <a:pt x="111" y="113"/>
                  <a:pt x="108" y="113"/>
                </a:cubicBezTo>
                <a:close/>
                <a:moveTo>
                  <a:pt x="137" y="113"/>
                </a:moveTo>
                <a:cubicBezTo>
                  <a:pt x="127" y="113"/>
                  <a:pt x="127" y="113"/>
                  <a:pt x="127" y="113"/>
                </a:cubicBezTo>
                <a:cubicBezTo>
                  <a:pt x="124" y="113"/>
                  <a:pt x="122" y="115"/>
                  <a:pt x="122" y="118"/>
                </a:cubicBezTo>
                <a:cubicBezTo>
                  <a:pt x="122" y="121"/>
                  <a:pt x="124" y="123"/>
                  <a:pt x="127" y="123"/>
                </a:cubicBezTo>
                <a:cubicBezTo>
                  <a:pt x="137" y="123"/>
                  <a:pt x="137" y="123"/>
                  <a:pt x="137" y="123"/>
                </a:cubicBezTo>
                <a:cubicBezTo>
                  <a:pt x="140" y="123"/>
                  <a:pt x="142" y="121"/>
                  <a:pt x="142" y="118"/>
                </a:cubicBezTo>
                <a:cubicBezTo>
                  <a:pt x="141" y="115"/>
                  <a:pt x="139" y="113"/>
                  <a:pt x="137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3" name="Freeform 32">
            <a:extLst>
              <a:ext uri="{FF2B5EF4-FFF2-40B4-BE49-F238E27FC236}">
                <a16:creationId xmlns:a16="http://schemas.microsoft.com/office/drawing/2014/main" id="{BD731EA8-FD24-AD3C-843D-B78ED450941D}"/>
              </a:ext>
            </a:extLst>
          </p:cNvPr>
          <p:cNvSpPr>
            <a:spLocks noEditPoints="1"/>
          </p:cNvSpPr>
          <p:nvPr/>
        </p:nvSpPr>
        <p:spPr bwMode="auto">
          <a:xfrm>
            <a:off x="9548813" y="4125913"/>
            <a:ext cx="254000" cy="252413"/>
          </a:xfrm>
          <a:custGeom>
            <a:avLst/>
            <a:gdLst>
              <a:gd name="T0" fmla="*/ 74 w 160"/>
              <a:gd name="T1" fmla="*/ 37 h 159"/>
              <a:gd name="T2" fmla="*/ 60 w 160"/>
              <a:gd name="T3" fmla="*/ 0 h 159"/>
              <a:gd name="T4" fmla="*/ 60 w 160"/>
              <a:gd name="T5" fmla="*/ 28 h 159"/>
              <a:gd name="T6" fmla="*/ 65 w 160"/>
              <a:gd name="T7" fmla="*/ 37 h 159"/>
              <a:gd name="T8" fmla="*/ 0 w 160"/>
              <a:gd name="T9" fmla="*/ 74 h 159"/>
              <a:gd name="T10" fmla="*/ 4 w 160"/>
              <a:gd name="T11" fmla="*/ 130 h 159"/>
              <a:gd name="T12" fmla="*/ 47 w 160"/>
              <a:gd name="T13" fmla="*/ 154 h 159"/>
              <a:gd name="T14" fmla="*/ 71 w 160"/>
              <a:gd name="T15" fmla="*/ 159 h 159"/>
              <a:gd name="T16" fmla="*/ 75 w 160"/>
              <a:gd name="T17" fmla="*/ 130 h 159"/>
              <a:gd name="T18" fmla="*/ 160 w 160"/>
              <a:gd name="T19" fmla="*/ 125 h 159"/>
              <a:gd name="T20" fmla="*/ 121 w 160"/>
              <a:gd name="T21" fmla="*/ 37 h 159"/>
              <a:gd name="T22" fmla="*/ 56 w 160"/>
              <a:gd name="T23" fmla="*/ 13 h 159"/>
              <a:gd name="T24" fmla="*/ 65 w 160"/>
              <a:gd name="T25" fmla="*/ 13 h 159"/>
              <a:gd name="T26" fmla="*/ 65 w 160"/>
              <a:gd name="T27" fmla="*/ 150 h 159"/>
              <a:gd name="T28" fmla="*/ 56 w 160"/>
              <a:gd name="T29" fmla="*/ 131 h 159"/>
              <a:gd name="T30" fmla="*/ 65 w 160"/>
              <a:gd name="T31" fmla="*/ 150 h 159"/>
              <a:gd name="T32" fmla="*/ 9 w 160"/>
              <a:gd name="T33" fmla="*/ 121 h 159"/>
              <a:gd name="T34" fmla="*/ 84 w 160"/>
              <a:gd name="T35" fmla="*/ 112 h 159"/>
              <a:gd name="T36" fmla="*/ 84 w 160"/>
              <a:gd name="T37" fmla="*/ 102 h 159"/>
              <a:gd name="T38" fmla="*/ 9 w 160"/>
              <a:gd name="T39" fmla="*/ 74 h 159"/>
              <a:gd name="T40" fmla="*/ 65 w 160"/>
              <a:gd name="T41" fmla="*/ 46 h 159"/>
              <a:gd name="T42" fmla="*/ 70 w 160"/>
              <a:gd name="T43" fmla="*/ 65 h 159"/>
              <a:gd name="T44" fmla="*/ 75 w 160"/>
              <a:gd name="T45" fmla="*/ 46 h 159"/>
              <a:gd name="T46" fmla="*/ 84 w 160"/>
              <a:gd name="T47" fmla="*/ 74 h 159"/>
              <a:gd name="T48" fmla="*/ 149 w 160"/>
              <a:gd name="T49" fmla="*/ 121 h 159"/>
              <a:gd name="T50" fmla="*/ 93 w 160"/>
              <a:gd name="T51" fmla="*/ 74 h 159"/>
              <a:gd name="T52" fmla="*/ 149 w 160"/>
              <a:gd name="T53" fmla="*/ 74 h 159"/>
              <a:gd name="T54" fmla="*/ 126 w 160"/>
              <a:gd name="T55" fmla="*/ 83 h 159"/>
              <a:gd name="T56" fmla="*/ 103 w 160"/>
              <a:gd name="T57" fmla="*/ 98 h 159"/>
              <a:gd name="T58" fmla="*/ 126 w 160"/>
              <a:gd name="T59" fmla="*/ 112 h 159"/>
              <a:gd name="T60" fmla="*/ 126 w 160"/>
              <a:gd name="T61" fmla="*/ 83 h 159"/>
              <a:gd name="T62" fmla="*/ 116 w 160"/>
              <a:gd name="T63" fmla="*/ 102 h 159"/>
              <a:gd name="T64" fmla="*/ 116 w 160"/>
              <a:gd name="T65" fmla="*/ 93 h 159"/>
              <a:gd name="T66" fmla="*/ 131 w 160"/>
              <a:gd name="T67" fmla="*/ 98 h 159"/>
              <a:gd name="T68" fmla="*/ 136 w 160"/>
              <a:gd name="T69" fmla="*/ 66 h 159"/>
              <a:gd name="T70" fmla="*/ 103 w 160"/>
              <a:gd name="T71" fmla="*/ 70 h 159"/>
              <a:gd name="T72" fmla="*/ 136 w 160"/>
              <a:gd name="T73" fmla="*/ 75 h 159"/>
              <a:gd name="T74" fmla="*/ 136 w 160"/>
              <a:gd name="T75" fmla="*/ 6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59">
                <a:moveTo>
                  <a:pt x="121" y="37"/>
                </a:moveTo>
                <a:cubicBezTo>
                  <a:pt x="74" y="37"/>
                  <a:pt x="74" y="37"/>
                  <a:pt x="74" y="37"/>
                </a:cubicBezTo>
                <a:cubicBezTo>
                  <a:pt x="74" y="14"/>
                  <a:pt x="74" y="14"/>
                  <a:pt x="74" y="14"/>
                </a:cubicBezTo>
                <a:cubicBezTo>
                  <a:pt x="74" y="6"/>
                  <a:pt x="68" y="0"/>
                  <a:pt x="60" y="0"/>
                </a:cubicBezTo>
                <a:cubicBezTo>
                  <a:pt x="53" y="0"/>
                  <a:pt x="46" y="6"/>
                  <a:pt x="46" y="14"/>
                </a:cubicBezTo>
                <a:cubicBezTo>
                  <a:pt x="46" y="21"/>
                  <a:pt x="53" y="28"/>
                  <a:pt x="60" y="28"/>
                </a:cubicBezTo>
                <a:cubicBezTo>
                  <a:pt x="62" y="28"/>
                  <a:pt x="63" y="27"/>
                  <a:pt x="65" y="27"/>
                </a:cubicBezTo>
                <a:cubicBezTo>
                  <a:pt x="65" y="37"/>
                  <a:pt x="65" y="37"/>
                  <a:pt x="65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16" y="37"/>
                  <a:pt x="0" y="54"/>
                  <a:pt x="0" y="74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28"/>
                  <a:pt x="2" y="130"/>
                  <a:pt x="4" y="130"/>
                </a:cubicBezTo>
                <a:cubicBezTo>
                  <a:pt x="47" y="130"/>
                  <a:pt x="47" y="130"/>
                  <a:pt x="47" y="130"/>
                </a:cubicBezTo>
                <a:cubicBezTo>
                  <a:pt x="47" y="154"/>
                  <a:pt x="47" y="154"/>
                  <a:pt x="47" y="154"/>
                </a:cubicBezTo>
                <a:cubicBezTo>
                  <a:pt x="47" y="156"/>
                  <a:pt x="49" y="159"/>
                  <a:pt x="52" y="159"/>
                </a:cubicBezTo>
                <a:cubicBezTo>
                  <a:pt x="71" y="159"/>
                  <a:pt x="71" y="159"/>
                  <a:pt x="71" y="159"/>
                </a:cubicBezTo>
                <a:cubicBezTo>
                  <a:pt x="73" y="159"/>
                  <a:pt x="75" y="156"/>
                  <a:pt x="75" y="154"/>
                </a:cubicBezTo>
                <a:cubicBezTo>
                  <a:pt x="75" y="130"/>
                  <a:pt x="75" y="130"/>
                  <a:pt x="75" y="130"/>
                </a:cubicBezTo>
                <a:cubicBezTo>
                  <a:pt x="155" y="130"/>
                  <a:pt x="155" y="130"/>
                  <a:pt x="155" y="130"/>
                </a:cubicBezTo>
                <a:cubicBezTo>
                  <a:pt x="158" y="130"/>
                  <a:pt x="160" y="128"/>
                  <a:pt x="160" y="125"/>
                </a:cubicBezTo>
                <a:cubicBezTo>
                  <a:pt x="160" y="74"/>
                  <a:pt x="160" y="74"/>
                  <a:pt x="160" y="74"/>
                </a:cubicBezTo>
                <a:cubicBezTo>
                  <a:pt x="159" y="54"/>
                  <a:pt x="142" y="37"/>
                  <a:pt x="121" y="37"/>
                </a:cubicBezTo>
                <a:close/>
                <a:moveTo>
                  <a:pt x="60" y="18"/>
                </a:moveTo>
                <a:cubicBezTo>
                  <a:pt x="58" y="18"/>
                  <a:pt x="56" y="16"/>
                  <a:pt x="56" y="13"/>
                </a:cubicBezTo>
                <a:cubicBezTo>
                  <a:pt x="56" y="10"/>
                  <a:pt x="58" y="8"/>
                  <a:pt x="60" y="8"/>
                </a:cubicBezTo>
                <a:cubicBezTo>
                  <a:pt x="63" y="8"/>
                  <a:pt x="65" y="10"/>
                  <a:pt x="65" y="13"/>
                </a:cubicBezTo>
                <a:cubicBezTo>
                  <a:pt x="65" y="16"/>
                  <a:pt x="63" y="18"/>
                  <a:pt x="60" y="18"/>
                </a:cubicBezTo>
                <a:close/>
                <a:moveTo>
                  <a:pt x="65" y="150"/>
                </a:moveTo>
                <a:cubicBezTo>
                  <a:pt x="56" y="150"/>
                  <a:pt x="56" y="150"/>
                  <a:pt x="56" y="150"/>
                </a:cubicBezTo>
                <a:cubicBezTo>
                  <a:pt x="56" y="131"/>
                  <a:pt x="56" y="131"/>
                  <a:pt x="56" y="131"/>
                </a:cubicBezTo>
                <a:cubicBezTo>
                  <a:pt x="65" y="131"/>
                  <a:pt x="65" y="131"/>
                  <a:pt x="65" y="131"/>
                </a:cubicBezTo>
                <a:lnTo>
                  <a:pt x="65" y="150"/>
                </a:lnTo>
                <a:close/>
                <a:moveTo>
                  <a:pt x="84" y="121"/>
                </a:moveTo>
                <a:cubicBezTo>
                  <a:pt x="9" y="121"/>
                  <a:pt x="9" y="121"/>
                  <a:pt x="9" y="121"/>
                </a:cubicBezTo>
                <a:cubicBezTo>
                  <a:pt x="9" y="112"/>
                  <a:pt x="9" y="112"/>
                  <a:pt x="9" y="112"/>
                </a:cubicBezTo>
                <a:cubicBezTo>
                  <a:pt x="84" y="112"/>
                  <a:pt x="84" y="112"/>
                  <a:pt x="84" y="112"/>
                </a:cubicBezTo>
                <a:lnTo>
                  <a:pt x="84" y="121"/>
                </a:lnTo>
                <a:close/>
                <a:moveTo>
                  <a:pt x="84" y="102"/>
                </a:moveTo>
                <a:cubicBezTo>
                  <a:pt x="9" y="102"/>
                  <a:pt x="9" y="102"/>
                  <a:pt x="9" y="102"/>
                </a:cubicBezTo>
                <a:cubicBezTo>
                  <a:pt x="9" y="74"/>
                  <a:pt x="9" y="74"/>
                  <a:pt x="9" y="74"/>
                </a:cubicBezTo>
                <a:cubicBezTo>
                  <a:pt x="9" y="59"/>
                  <a:pt x="21" y="46"/>
                  <a:pt x="37" y="46"/>
                </a:cubicBezTo>
                <a:cubicBezTo>
                  <a:pt x="65" y="46"/>
                  <a:pt x="65" y="46"/>
                  <a:pt x="65" y="46"/>
                </a:cubicBezTo>
                <a:cubicBezTo>
                  <a:pt x="65" y="61"/>
                  <a:pt x="65" y="61"/>
                  <a:pt x="65" y="61"/>
                </a:cubicBezTo>
                <a:cubicBezTo>
                  <a:pt x="65" y="63"/>
                  <a:pt x="67" y="65"/>
                  <a:pt x="70" y="65"/>
                </a:cubicBezTo>
                <a:cubicBezTo>
                  <a:pt x="73" y="65"/>
                  <a:pt x="75" y="63"/>
                  <a:pt x="75" y="61"/>
                </a:cubicBezTo>
                <a:cubicBezTo>
                  <a:pt x="75" y="46"/>
                  <a:pt x="75" y="46"/>
                  <a:pt x="75" y="46"/>
                </a:cubicBezTo>
                <a:cubicBezTo>
                  <a:pt x="97" y="46"/>
                  <a:pt x="97" y="46"/>
                  <a:pt x="97" y="46"/>
                </a:cubicBezTo>
                <a:cubicBezTo>
                  <a:pt x="89" y="53"/>
                  <a:pt x="84" y="63"/>
                  <a:pt x="84" y="74"/>
                </a:cubicBezTo>
                <a:lnTo>
                  <a:pt x="84" y="102"/>
                </a:lnTo>
                <a:close/>
                <a:moveTo>
                  <a:pt x="149" y="121"/>
                </a:moveTo>
                <a:cubicBezTo>
                  <a:pt x="93" y="121"/>
                  <a:pt x="93" y="121"/>
                  <a:pt x="93" y="121"/>
                </a:cubicBezTo>
                <a:cubicBezTo>
                  <a:pt x="93" y="74"/>
                  <a:pt x="93" y="74"/>
                  <a:pt x="93" y="74"/>
                </a:cubicBezTo>
                <a:cubicBezTo>
                  <a:pt x="93" y="59"/>
                  <a:pt x="106" y="46"/>
                  <a:pt x="121" y="46"/>
                </a:cubicBezTo>
                <a:cubicBezTo>
                  <a:pt x="137" y="46"/>
                  <a:pt x="149" y="59"/>
                  <a:pt x="149" y="74"/>
                </a:cubicBezTo>
                <a:lnTo>
                  <a:pt x="149" y="121"/>
                </a:lnTo>
                <a:close/>
                <a:moveTo>
                  <a:pt x="126" y="83"/>
                </a:moveTo>
                <a:cubicBezTo>
                  <a:pt x="116" y="83"/>
                  <a:pt x="116" y="83"/>
                  <a:pt x="116" y="83"/>
                </a:cubicBezTo>
                <a:cubicBezTo>
                  <a:pt x="109" y="83"/>
                  <a:pt x="103" y="90"/>
                  <a:pt x="103" y="98"/>
                </a:cubicBezTo>
                <a:cubicBezTo>
                  <a:pt x="103" y="105"/>
                  <a:pt x="109" y="112"/>
                  <a:pt x="116" y="112"/>
                </a:cubicBezTo>
                <a:cubicBezTo>
                  <a:pt x="126" y="112"/>
                  <a:pt x="126" y="112"/>
                  <a:pt x="126" y="112"/>
                </a:cubicBezTo>
                <a:cubicBezTo>
                  <a:pt x="133" y="112"/>
                  <a:pt x="140" y="105"/>
                  <a:pt x="140" y="98"/>
                </a:cubicBezTo>
                <a:cubicBezTo>
                  <a:pt x="140" y="90"/>
                  <a:pt x="134" y="83"/>
                  <a:pt x="126" y="83"/>
                </a:cubicBezTo>
                <a:close/>
                <a:moveTo>
                  <a:pt x="126" y="102"/>
                </a:moveTo>
                <a:cubicBezTo>
                  <a:pt x="116" y="102"/>
                  <a:pt x="116" y="102"/>
                  <a:pt x="116" y="102"/>
                </a:cubicBezTo>
                <a:cubicBezTo>
                  <a:pt x="114" y="102"/>
                  <a:pt x="112" y="100"/>
                  <a:pt x="112" y="98"/>
                </a:cubicBezTo>
                <a:cubicBezTo>
                  <a:pt x="112" y="95"/>
                  <a:pt x="114" y="93"/>
                  <a:pt x="116" y="93"/>
                </a:cubicBezTo>
                <a:cubicBezTo>
                  <a:pt x="126" y="93"/>
                  <a:pt x="126" y="93"/>
                  <a:pt x="126" y="93"/>
                </a:cubicBezTo>
                <a:cubicBezTo>
                  <a:pt x="129" y="93"/>
                  <a:pt x="131" y="95"/>
                  <a:pt x="131" y="98"/>
                </a:cubicBezTo>
                <a:cubicBezTo>
                  <a:pt x="131" y="100"/>
                  <a:pt x="129" y="102"/>
                  <a:pt x="126" y="102"/>
                </a:cubicBezTo>
                <a:close/>
                <a:moveTo>
                  <a:pt x="136" y="66"/>
                </a:moveTo>
                <a:cubicBezTo>
                  <a:pt x="107" y="66"/>
                  <a:pt x="107" y="66"/>
                  <a:pt x="107" y="66"/>
                </a:cubicBezTo>
                <a:cubicBezTo>
                  <a:pt x="105" y="66"/>
                  <a:pt x="103" y="68"/>
                  <a:pt x="103" y="70"/>
                </a:cubicBezTo>
                <a:cubicBezTo>
                  <a:pt x="103" y="73"/>
                  <a:pt x="105" y="75"/>
                  <a:pt x="107" y="75"/>
                </a:cubicBezTo>
                <a:cubicBezTo>
                  <a:pt x="136" y="75"/>
                  <a:pt x="136" y="75"/>
                  <a:pt x="136" y="75"/>
                </a:cubicBezTo>
                <a:cubicBezTo>
                  <a:pt x="138" y="75"/>
                  <a:pt x="140" y="73"/>
                  <a:pt x="140" y="70"/>
                </a:cubicBezTo>
                <a:cubicBezTo>
                  <a:pt x="140" y="68"/>
                  <a:pt x="138" y="66"/>
                  <a:pt x="136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4" name="Freeform 33">
            <a:extLst>
              <a:ext uri="{FF2B5EF4-FFF2-40B4-BE49-F238E27FC236}">
                <a16:creationId xmlns:a16="http://schemas.microsoft.com/office/drawing/2014/main" id="{DCC52D60-94F8-6CA9-614C-EE0D9C836FCB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4675188"/>
            <a:ext cx="257175" cy="254000"/>
          </a:xfrm>
          <a:custGeom>
            <a:avLst/>
            <a:gdLst>
              <a:gd name="T0" fmla="*/ 124 w 162"/>
              <a:gd name="T1" fmla="*/ 87 h 160"/>
              <a:gd name="T2" fmla="*/ 64 w 162"/>
              <a:gd name="T3" fmla="*/ 118 h 160"/>
              <a:gd name="T4" fmla="*/ 89 w 162"/>
              <a:gd name="T5" fmla="*/ 112 h 160"/>
              <a:gd name="T6" fmla="*/ 112 w 162"/>
              <a:gd name="T7" fmla="*/ 66 h 160"/>
              <a:gd name="T8" fmla="*/ 93 w 162"/>
              <a:gd name="T9" fmla="*/ 76 h 160"/>
              <a:gd name="T10" fmla="*/ 87 w 162"/>
              <a:gd name="T11" fmla="*/ 69 h 160"/>
              <a:gd name="T12" fmla="*/ 96 w 162"/>
              <a:gd name="T13" fmla="*/ 50 h 160"/>
              <a:gd name="T14" fmla="*/ 59 w 162"/>
              <a:gd name="T15" fmla="*/ 57 h 160"/>
              <a:gd name="T16" fmla="*/ 44 w 162"/>
              <a:gd name="T17" fmla="*/ 98 h 160"/>
              <a:gd name="T18" fmla="*/ 83 w 162"/>
              <a:gd name="T19" fmla="*/ 38 h 160"/>
              <a:gd name="T20" fmla="*/ 93 w 162"/>
              <a:gd name="T21" fmla="*/ 21 h 160"/>
              <a:gd name="T22" fmla="*/ 121 w 162"/>
              <a:gd name="T23" fmla="*/ 30 h 160"/>
              <a:gd name="T24" fmla="*/ 132 w 162"/>
              <a:gd name="T25" fmla="*/ 41 h 160"/>
              <a:gd name="T26" fmla="*/ 145 w 162"/>
              <a:gd name="T27" fmla="*/ 72 h 160"/>
              <a:gd name="T28" fmla="*/ 152 w 162"/>
              <a:gd name="T29" fmla="*/ 86 h 160"/>
              <a:gd name="T30" fmla="*/ 132 w 162"/>
              <a:gd name="T31" fmla="*/ 114 h 160"/>
              <a:gd name="T32" fmla="*/ 128 w 162"/>
              <a:gd name="T33" fmla="*/ 133 h 160"/>
              <a:gd name="T34" fmla="*/ 117 w 162"/>
              <a:gd name="T35" fmla="*/ 129 h 160"/>
              <a:gd name="T36" fmla="*/ 89 w 162"/>
              <a:gd name="T37" fmla="*/ 150 h 160"/>
              <a:gd name="T38" fmla="*/ 72 w 162"/>
              <a:gd name="T39" fmla="*/ 139 h 160"/>
              <a:gd name="T40" fmla="*/ 84 w 162"/>
              <a:gd name="T41" fmla="*/ 131 h 160"/>
              <a:gd name="T42" fmla="*/ 134 w 162"/>
              <a:gd name="T43" fmla="*/ 88 h 160"/>
              <a:gd name="T44" fmla="*/ 75 w 162"/>
              <a:gd name="T45" fmla="*/ 29 h 160"/>
              <a:gd name="T46" fmla="*/ 38 w 162"/>
              <a:gd name="T47" fmla="*/ 105 h 160"/>
              <a:gd name="T48" fmla="*/ 20 w 162"/>
              <a:gd name="T49" fmla="*/ 87 h 160"/>
              <a:gd name="T50" fmla="*/ 20 w 162"/>
              <a:gd name="T51" fmla="*/ 72 h 160"/>
              <a:gd name="T52" fmla="*/ 33 w 162"/>
              <a:gd name="T53" fmla="*/ 41 h 160"/>
              <a:gd name="T54" fmla="*/ 44 w 162"/>
              <a:gd name="T55" fmla="*/ 30 h 160"/>
              <a:gd name="T56" fmla="*/ 71 w 162"/>
              <a:gd name="T57" fmla="*/ 21 h 160"/>
              <a:gd name="T58" fmla="*/ 88 w 162"/>
              <a:gd name="T59" fmla="*/ 11 h 160"/>
              <a:gd name="T60" fmla="*/ 79 w 162"/>
              <a:gd name="T61" fmla="*/ 84 h 160"/>
              <a:gd name="T62" fmla="*/ 105 w 162"/>
              <a:gd name="T63" fmla="*/ 78 h 160"/>
              <a:gd name="T64" fmla="*/ 83 w 162"/>
              <a:gd name="T65" fmla="*/ 104 h 160"/>
              <a:gd name="T66" fmla="*/ 67 w 162"/>
              <a:gd name="T67" fmla="*/ 103 h 160"/>
              <a:gd name="T68" fmla="*/ 17 w 162"/>
              <a:gd name="T69" fmla="*/ 151 h 160"/>
              <a:gd name="T70" fmla="*/ 47 w 162"/>
              <a:gd name="T71" fmla="*/ 110 h 160"/>
              <a:gd name="T72" fmla="*/ 59 w 162"/>
              <a:gd name="T73" fmla="*/ 77 h 160"/>
              <a:gd name="T74" fmla="*/ 85 w 162"/>
              <a:gd name="T75" fmla="*/ 58 h 160"/>
              <a:gd name="T76" fmla="*/ 65 w 162"/>
              <a:gd name="T77" fmla="*/ 12 h 160"/>
              <a:gd name="T78" fmla="*/ 34 w 162"/>
              <a:gd name="T79" fmla="*/ 16 h 160"/>
              <a:gd name="T80" fmla="*/ 17 w 162"/>
              <a:gd name="T81" fmla="*/ 36 h 160"/>
              <a:gd name="T82" fmla="*/ 5 w 162"/>
              <a:gd name="T83" fmla="*/ 67 h 160"/>
              <a:gd name="T84" fmla="*/ 5 w 162"/>
              <a:gd name="T85" fmla="*/ 94 h 160"/>
              <a:gd name="T86" fmla="*/ 5 w 162"/>
              <a:gd name="T87" fmla="*/ 136 h 160"/>
              <a:gd name="T88" fmla="*/ 25 w 162"/>
              <a:gd name="T89" fmla="*/ 156 h 160"/>
              <a:gd name="T90" fmla="*/ 67 w 162"/>
              <a:gd name="T91" fmla="*/ 156 h 160"/>
              <a:gd name="T92" fmla="*/ 95 w 162"/>
              <a:gd name="T93" fmla="*/ 156 h 160"/>
              <a:gd name="T94" fmla="*/ 125 w 162"/>
              <a:gd name="T95" fmla="*/ 144 h 160"/>
              <a:gd name="T96" fmla="*/ 145 w 162"/>
              <a:gd name="T97" fmla="*/ 130 h 160"/>
              <a:gd name="T98" fmla="*/ 149 w 162"/>
              <a:gd name="T99" fmla="*/ 96 h 160"/>
              <a:gd name="T100" fmla="*/ 161 w 162"/>
              <a:gd name="T101" fmla="*/ 71 h 160"/>
              <a:gd name="T102" fmla="*/ 141 w 162"/>
              <a:gd name="T103" fmla="*/ 43 h 160"/>
              <a:gd name="T104" fmla="*/ 132 w 162"/>
              <a:gd name="T105" fmla="*/ 17 h 160"/>
              <a:gd name="T106" fmla="*/ 119 w 162"/>
              <a:gd name="T107" fmla="*/ 21 h 160"/>
              <a:gd name="T108" fmla="*/ 91 w 162"/>
              <a:gd name="T10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2" h="160">
                <a:moveTo>
                  <a:pt x="83" y="38"/>
                </a:moveTo>
                <a:cubicBezTo>
                  <a:pt x="93" y="38"/>
                  <a:pt x="104" y="43"/>
                  <a:pt x="112" y="51"/>
                </a:cubicBezTo>
                <a:cubicBezTo>
                  <a:pt x="122" y="60"/>
                  <a:pt x="126" y="73"/>
                  <a:pt x="124" y="87"/>
                </a:cubicBezTo>
                <a:cubicBezTo>
                  <a:pt x="121" y="105"/>
                  <a:pt x="107" y="120"/>
                  <a:pt x="89" y="122"/>
                </a:cubicBezTo>
                <a:cubicBezTo>
                  <a:pt x="87" y="122"/>
                  <a:pt x="85" y="122"/>
                  <a:pt x="83" y="122"/>
                </a:cubicBezTo>
                <a:cubicBezTo>
                  <a:pt x="77" y="122"/>
                  <a:pt x="70" y="121"/>
                  <a:pt x="64" y="118"/>
                </a:cubicBezTo>
                <a:cubicBezTo>
                  <a:pt x="71" y="111"/>
                  <a:pt x="71" y="111"/>
                  <a:pt x="71" y="111"/>
                </a:cubicBezTo>
                <a:cubicBezTo>
                  <a:pt x="74" y="113"/>
                  <a:pt x="78" y="113"/>
                  <a:pt x="81" y="113"/>
                </a:cubicBezTo>
                <a:cubicBezTo>
                  <a:pt x="83" y="113"/>
                  <a:pt x="86" y="113"/>
                  <a:pt x="89" y="112"/>
                </a:cubicBezTo>
                <a:cubicBezTo>
                  <a:pt x="95" y="111"/>
                  <a:pt x="101" y="108"/>
                  <a:pt x="106" y="103"/>
                </a:cubicBezTo>
                <a:cubicBezTo>
                  <a:pt x="111" y="99"/>
                  <a:pt x="114" y="93"/>
                  <a:pt x="115" y="86"/>
                </a:cubicBezTo>
                <a:cubicBezTo>
                  <a:pt x="116" y="79"/>
                  <a:pt x="115" y="72"/>
                  <a:pt x="112" y="66"/>
                </a:cubicBezTo>
                <a:cubicBezTo>
                  <a:pt x="111" y="64"/>
                  <a:pt x="110" y="64"/>
                  <a:pt x="109" y="63"/>
                </a:cubicBezTo>
                <a:cubicBezTo>
                  <a:pt x="107" y="63"/>
                  <a:pt x="106" y="63"/>
                  <a:pt x="105" y="64"/>
                </a:cubicBezTo>
                <a:cubicBezTo>
                  <a:pt x="93" y="76"/>
                  <a:pt x="93" y="76"/>
                  <a:pt x="93" y="76"/>
                </a:cubicBezTo>
                <a:cubicBezTo>
                  <a:pt x="92" y="77"/>
                  <a:pt x="91" y="77"/>
                  <a:pt x="90" y="77"/>
                </a:cubicBezTo>
                <a:cubicBezTo>
                  <a:pt x="88" y="77"/>
                  <a:pt x="87" y="77"/>
                  <a:pt x="87" y="76"/>
                </a:cubicBezTo>
                <a:cubicBezTo>
                  <a:pt x="85" y="74"/>
                  <a:pt x="85" y="71"/>
                  <a:pt x="87" y="69"/>
                </a:cubicBezTo>
                <a:cubicBezTo>
                  <a:pt x="98" y="58"/>
                  <a:pt x="98" y="58"/>
                  <a:pt x="98" y="58"/>
                </a:cubicBezTo>
                <a:cubicBezTo>
                  <a:pt x="99" y="57"/>
                  <a:pt x="100" y="55"/>
                  <a:pt x="99" y="54"/>
                </a:cubicBezTo>
                <a:cubicBezTo>
                  <a:pt x="99" y="52"/>
                  <a:pt x="98" y="51"/>
                  <a:pt x="96" y="50"/>
                </a:cubicBezTo>
                <a:cubicBezTo>
                  <a:pt x="92" y="48"/>
                  <a:pt x="87" y="47"/>
                  <a:pt x="82" y="47"/>
                </a:cubicBezTo>
                <a:cubicBezTo>
                  <a:pt x="80" y="47"/>
                  <a:pt x="78" y="47"/>
                  <a:pt x="76" y="48"/>
                </a:cubicBezTo>
                <a:cubicBezTo>
                  <a:pt x="70" y="49"/>
                  <a:pt x="64" y="52"/>
                  <a:pt x="59" y="57"/>
                </a:cubicBezTo>
                <a:cubicBezTo>
                  <a:pt x="54" y="62"/>
                  <a:pt x="51" y="67"/>
                  <a:pt x="50" y="74"/>
                </a:cubicBezTo>
                <a:cubicBezTo>
                  <a:pt x="49" y="80"/>
                  <a:pt x="49" y="86"/>
                  <a:pt x="51" y="91"/>
                </a:cubicBezTo>
                <a:cubicBezTo>
                  <a:pt x="44" y="98"/>
                  <a:pt x="44" y="98"/>
                  <a:pt x="44" y="98"/>
                </a:cubicBezTo>
                <a:cubicBezTo>
                  <a:pt x="41" y="91"/>
                  <a:pt x="39" y="82"/>
                  <a:pt x="41" y="74"/>
                </a:cubicBezTo>
                <a:cubicBezTo>
                  <a:pt x="44" y="56"/>
                  <a:pt x="58" y="42"/>
                  <a:pt x="76" y="39"/>
                </a:cubicBezTo>
                <a:cubicBezTo>
                  <a:pt x="78" y="39"/>
                  <a:pt x="80" y="38"/>
                  <a:pt x="83" y="38"/>
                </a:cubicBezTo>
                <a:close/>
                <a:moveTo>
                  <a:pt x="88" y="11"/>
                </a:moveTo>
                <a:cubicBezTo>
                  <a:pt x="90" y="18"/>
                  <a:pt x="90" y="18"/>
                  <a:pt x="90" y="18"/>
                </a:cubicBezTo>
                <a:cubicBezTo>
                  <a:pt x="90" y="19"/>
                  <a:pt x="91" y="21"/>
                  <a:pt x="93" y="21"/>
                </a:cubicBezTo>
                <a:cubicBezTo>
                  <a:pt x="102" y="22"/>
                  <a:pt x="109" y="26"/>
                  <a:pt x="117" y="30"/>
                </a:cubicBezTo>
                <a:cubicBezTo>
                  <a:pt x="117" y="31"/>
                  <a:pt x="118" y="31"/>
                  <a:pt x="119" y="31"/>
                </a:cubicBezTo>
                <a:cubicBezTo>
                  <a:pt x="120" y="31"/>
                  <a:pt x="120" y="31"/>
                  <a:pt x="121" y="30"/>
                </a:cubicBezTo>
                <a:cubicBezTo>
                  <a:pt x="127" y="27"/>
                  <a:pt x="127" y="27"/>
                  <a:pt x="127" y="27"/>
                </a:cubicBezTo>
                <a:cubicBezTo>
                  <a:pt x="135" y="35"/>
                  <a:pt x="135" y="35"/>
                  <a:pt x="135" y="35"/>
                </a:cubicBezTo>
                <a:cubicBezTo>
                  <a:pt x="132" y="41"/>
                  <a:pt x="132" y="41"/>
                  <a:pt x="132" y="41"/>
                </a:cubicBezTo>
                <a:cubicBezTo>
                  <a:pt x="130" y="42"/>
                  <a:pt x="130" y="45"/>
                  <a:pt x="132" y="45"/>
                </a:cubicBezTo>
                <a:cubicBezTo>
                  <a:pt x="136" y="52"/>
                  <a:pt x="139" y="60"/>
                  <a:pt x="141" y="69"/>
                </a:cubicBezTo>
                <a:cubicBezTo>
                  <a:pt x="141" y="70"/>
                  <a:pt x="143" y="72"/>
                  <a:pt x="145" y="72"/>
                </a:cubicBezTo>
                <a:cubicBezTo>
                  <a:pt x="151" y="74"/>
                  <a:pt x="151" y="74"/>
                  <a:pt x="151" y="74"/>
                </a:cubicBezTo>
                <a:cubicBezTo>
                  <a:pt x="151" y="86"/>
                  <a:pt x="151" y="86"/>
                  <a:pt x="151" y="86"/>
                </a:cubicBezTo>
                <a:cubicBezTo>
                  <a:pt x="152" y="86"/>
                  <a:pt x="152" y="86"/>
                  <a:pt x="152" y="86"/>
                </a:cubicBezTo>
                <a:cubicBezTo>
                  <a:pt x="145" y="88"/>
                  <a:pt x="145" y="88"/>
                  <a:pt x="145" y="88"/>
                </a:cubicBezTo>
                <a:cubicBezTo>
                  <a:pt x="144" y="88"/>
                  <a:pt x="142" y="90"/>
                  <a:pt x="142" y="92"/>
                </a:cubicBezTo>
                <a:cubicBezTo>
                  <a:pt x="141" y="100"/>
                  <a:pt x="137" y="108"/>
                  <a:pt x="132" y="114"/>
                </a:cubicBezTo>
                <a:cubicBezTo>
                  <a:pt x="132" y="116"/>
                  <a:pt x="132" y="118"/>
                  <a:pt x="132" y="120"/>
                </a:cubicBezTo>
                <a:cubicBezTo>
                  <a:pt x="136" y="125"/>
                  <a:pt x="136" y="125"/>
                  <a:pt x="136" y="125"/>
                </a:cubicBezTo>
                <a:cubicBezTo>
                  <a:pt x="128" y="133"/>
                  <a:pt x="128" y="133"/>
                  <a:pt x="128" y="133"/>
                </a:cubicBezTo>
                <a:cubicBezTo>
                  <a:pt x="122" y="129"/>
                  <a:pt x="122" y="129"/>
                  <a:pt x="122" y="129"/>
                </a:cubicBezTo>
                <a:cubicBezTo>
                  <a:pt x="122" y="129"/>
                  <a:pt x="121" y="129"/>
                  <a:pt x="120" y="129"/>
                </a:cubicBezTo>
                <a:cubicBezTo>
                  <a:pt x="119" y="129"/>
                  <a:pt x="118" y="129"/>
                  <a:pt x="117" y="129"/>
                </a:cubicBezTo>
                <a:cubicBezTo>
                  <a:pt x="111" y="135"/>
                  <a:pt x="102" y="138"/>
                  <a:pt x="94" y="139"/>
                </a:cubicBezTo>
                <a:cubicBezTo>
                  <a:pt x="93" y="140"/>
                  <a:pt x="91" y="141"/>
                  <a:pt x="91" y="142"/>
                </a:cubicBezTo>
                <a:cubicBezTo>
                  <a:pt x="89" y="150"/>
                  <a:pt x="89" y="150"/>
                  <a:pt x="89" y="150"/>
                </a:cubicBezTo>
                <a:cubicBezTo>
                  <a:pt x="78" y="150"/>
                  <a:pt x="78" y="150"/>
                  <a:pt x="78" y="150"/>
                </a:cubicBezTo>
                <a:cubicBezTo>
                  <a:pt x="76" y="142"/>
                  <a:pt x="76" y="142"/>
                  <a:pt x="76" y="142"/>
                </a:cubicBezTo>
                <a:cubicBezTo>
                  <a:pt x="76" y="141"/>
                  <a:pt x="74" y="139"/>
                  <a:pt x="72" y="139"/>
                </a:cubicBezTo>
                <a:cubicBezTo>
                  <a:pt x="65" y="138"/>
                  <a:pt x="58" y="135"/>
                  <a:pt x="51" y="131"/>
                </a:cubicBezTo>
                <a:cubicBezTo>
                  <a:pt x="59" y="124"/>
                  <a:pt x="59" y="124"/>
                  <a:pt x="59" y="124"/>
                </a:cubicBezTo>
                <a:cubicBezTo>
                  <a:pt x="66" y="129"/>
                  <a:pt x="74" y="131"/>
                  <a:pt x="84" y="131"/>
                </a:cubicBezTo>
                <a:cubicBezTo>
                  <a:pt x="87" y="131"/>
                  <a:pt x="89" y="131"/>
                  <a:pt x="92" y="130"/>
                </a:cubicBezTo>
                <a:cubicBezTo>
                  <a:pt x="102" y="129"/>
                  <a:pt x="112" y="123"/>
                  <a:pt x="120" y="116"/>
                </a:cubicBezTo>
                <a:cubicBezTo>
                  <a:pt x="127" y="108"/>
                  <a:pt x="132" y="98"/>
                  <a:pt x="134" y="88"/>
                </a:cubicBezTo>
                <a:cubicBezTo>
                  <a:pt x="137" y="71"/>
                  <a:pt x="132" y="55"/>
                  <a:pt x="120" y="43"/>
                </a:cubicBezTo>
                <a:cubicBezTo>
                  <a:pt x="110" y="34"/>
                  <a:pt x="97" y="28"/>
                  <a:pt x="83" y="28"/>
                </a:cubicBezTo>
                <a:cubicBezTo>
                  <a:pt x="80" y="28"/>
                  <a:pt x="78" y="28"/>
                  <a:pt x="75" y="29"/>
                </a:cubicBezTo>
                <a:cubicBezTo>
                  <a:pt x="64" y="30"/>
                  <a:pt x="55" y="36"/>
                  <a:pt x="47" y="43"/>
                </a:cubicBezTo>
                <a:cubicBezTo>
                  <a:pt x="40" y="51"/>
                  <a:pt x="34" y="61"/>
                  <a:pt x="33" y="71"/>
                </a:cubicBezTo>
                <a:cubicBezTo>
                  <a:pt x="31" y="82"/>
                  <a:pt x="33" y="94"/>
                  <a:pt x="38" y="105"/>
                </a:cubicBezTo>
                <a:cubicBezTo>
                  <a:pt x="32" y="111"/>
                  <a:pt x="32" y="111"/>
                  <a:pt x="32" y="111"/>
                </a:cubicBezTo>
                <a:cubicBezTo>
                  <a:pt x="28" y="105"/>
                  <a:pt x="25" y="98"/>
                  <a:pt x="23" y="90"/>
                </a:cubicBezTo>
                <a:cubicBezTo>
                  <a:pt x="23" y="89"/>
                  <a:pt x="22" y="87"/>
                  <a:pt x="20" y="87"/>
                </a:cubicBezTo>
                <a:cubicBezTo>
                  <a:pt x="14" y="85"/>
                  <a:pt x="14" y="85"/>
                  <a:pt x="14" y="85"/>
                </a:cubicBezTo>
                <a:cubicBezTo>
                  <a:pt x="14" y="74"/>
                  <a:pt x="14" y="74"/>
                  <a:pt x="14" y="74"/>
                </a:cubicBezTo>
                <a:cubicBezTo>
                  <a:pt x="20" y="72"/>
                  <a:pt x="20" y="72"/>
                  <a:pt x="20" y="72"/>
                </a:cubicBezTo>
                <a:cubicBezTo>
                  <a:pt x="22" y="72"/>
                  <a:pt x="23" y="71"/>
                  <a:pt x="23" y="69"/>
                </a:cubicBezTo>
                <a:cubicBezTo>
                  <a:pt x="25" y="60"/>
                  <a:pt x="29" y="52"/>
                  <a:pt x="33" y="45"/>
                </a:cubicBezTo>
                <a:cubicBezTo>
                  <a:pt x="34" y="44"/>
                  <a:pt x="34" y="42"/>
                  <a:pt x="33" y="41"/>
                </a:cubicBezTo>
                <a:cubicBezTo>
                  <a:pt x="29" y="35"/>
                  <a:pt x="29" y="35"/>
                  <a:pt x="29" y="35"/>
                </a:cubicBezTo>
                <a:cubicBezTo>
                  <a:pt x="38" y="27"/>
                  <a:pt x="38" y="27"/>
                  <a:pt x="38" y="27"/>
                </a:cubicBezTo>
                <a:cubicBezTo>
                  <a:pt x="44" y="30"/>
                  <a:pt x="44" y="30"/>
                  <a:pt x="44" y="30"/>
                </a:cubicBezTo>
                <a:cubicBezTo>
                  <a:pt x="44" y="31"/>
                  <a:pt x="45" y="31"/>
                  <a:pt x="46" y="31"/>
                </a:cubicBezTo>
                <a:cubicBezTo>
                  <a:pt x="47" y="31"/>
                  <a:pt x="48" y="31"/>
                  <a:pt x="48" y="30"/>
                </a:cubicBezTo>
                <a:cubicBezTo>
                  <a:pt x="55" y="26"/>
                  <a:pt x="63" y="22"/>
                  <a:pt x="71" y="21"/>
                </a:cubicBezTo>
                <a:cubicBezTo>
                  <a:pt x="73" y="20"/>
                  <a:pt x="74" y="19"/>
                  <a:pt x="75" y="18"/>
                </a:cubicBezTo>
                <a:cubicBezTo>
                  <a:pt x="77" y="11"/>
                  <a:pt x="77" y="11"/>
                  <a:pt x="77" y="11"/>
                </a:cubicBezTo>
                <a:cubicBezTo>
                  <a:pt x="88" y="11"/>
                  <a:pt x="88" y="11"/>
                  <a:pt x="88" y="11"/>
                </a:cubicBezTo>
                <a:close/>
                <a:moveTo>
                  <a:pt x="85" y="58"/>
                </a:moveTo>
                <a:cubicBezTo>
                  <a:pt x="79" y="64"/>
                  <a:pt x="79" y="64"/>
                  <a:pt x="79" y="64"/>
                </a:cubicBezTo>
                <a:cubicBezTo>
                  <a:pt x="74" y="69"/>
                  <a:pt x="74" y="79"/>
                  <a:pt x="79" y="84"/>
                </a:cubicBezTo>
                <a:cubicBezTo>
                  <a:pt x="82" y="87"/>
                  <a:pt x="85" y="88"/>
                  <a:pt x="89" y="88"/>
                </a:cubicBezTo>
                <a:cubicBezTo>
                  <a:pt x="92" y="88"/>
                  <a:pt x="96" y="87"/>
                  <a:pt x="99" y="84"/>
                </a:cubicBezTo>
                <a:cubicBezTo>
                  <a:pt x="105" y="78"/>
                  <a:pt x="105" y="78"/>
                  <a:pt x="105" y="78"/>
                </a:cubicBezTo>
                <a:cubicBezTo>
                  <a:pt x="106" y="80"/>
                  <a:pt x="106" y="83"/>
                  <a:pt x="105" y="85"/>
                </a:cubicBezTo>
                <a:cubicBezTo>
                  <a:pt x="104" y="94"/>
                  <a:pt x="96" y="102"/>
                  <a:pt x="87" y="103"/>
                </a:cubicBezTo>
                <a:cubicBezTo>
                  <a:pt x="86" y="104"/>
                  <a:pt x="84" y="104"/>
                  <a:pt x="83" y="104"/>
                </a:cubicBezTo>
                <a:cubicBezTo>
                  <a:pt x="79" y="104"/>
                  <a:pt x="75" y="103"/>
                  <a:pt x="72" y="102"/>
                </a:cubicBezTo>
                <a:cubicBezTo>
                  <a:pt x="72" y="101"/>
                  <a:pt x="71" y="101"/>
                  <a:pt x="71" y="101"/>
                </a:cubicBezTo>
                <a:cubicBezTo>
                  <a:pt x="69" y="101"/>
                  <a:pt x="68" y="102"/>
                  <a:pt x="67" y="103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20" y="150"/>
                  <a:pt x="20" y="150"/>
                  <a:pt x="20" y="150"/>
                </a:cubicBezTo>
                <a:cubicBezTo>
                  <a:pt x="19" y="150"/>
                  <a:pt x="18" y="151"/>
                  <a:pt x="17" y="151"/>
                </a:cubicBezTo>
                <a:cubicBezTo>
                  <a:pt x="15" y="151"/>
                  <a:pt x="14" y="150"/>
                  <a:pt x="14" y="150"/>
                </a:cubicBezTo>
                <a:cubicBezTo>
                  <a:pt x="12" y="148"/>
                  <a:pt x="12" y="144"/>
                  <a:pt x="14" y="143"/>
                </a:cubicBezTo>
                <a:cubicBezTo>
                  <a:pt x="47" y="110"/>
                  <a:pt x="47" y="110"/>
                  <a:pt x="47" y="110"/>
                </a:cubicBezTo>
                <a:cubicBezTo>
                  <a:pt x="60" y="96"/>
                  <a:pt x="60" y="96"/>
                  <a:pt x="60" y="96"/>
                </a:cubicBezTo>
                <a:cubicBezTo>
                  <a:pt x="62" y="95"/>
                  <a:pt x="62" y="93"/>
                  <a:pt x="61" y="91"/>
                </a:cubicBezTo>
                <a:cubicBezTo>
                  <a:pt x="59" y="87"/>
                  <a:pt x="59" y="81"/>
                  <a:pt x="59" y="77"/>
                </a:cubicBezTo>
                <a:cubicBezTo>
                  <a:pt x="61" y="67"/>
                  <a:pt x="68" y="60"/>
                  <a:pt x="78" y="58"/>
                </a:cubicBezTo>
                <a:cubicBezTo>
                  <a:pt x="79" y="58"/>
                  <a:pt x="81" y="58"/>
                  <a:pt x="82" y="58"/>
                </a:cubicBezTo>
                <a:lnTo>
                  <a:pt x="85" y="58"/>
                </a:lnTo>
                <a:close/>
                <a:moveTo>
                  <a:pt x="72" y="0"/>
                </a:moveTo>
                <a:cubicBezTo>
                  <a:pt x="70" y="0"/>
                  <a:pt x="68" y="2"/>
                  <a:pt x="68" y="4"/>
                </a:cubicBezTo>
                <a:cubicBezTo>
                  <a:pt x="65" y="12"/>
                  <a:pt x="65" y="12"/>
                  <a:pt x="65" y="12"/>
                </a:cubicBezTo>
                <a:cubicBezTo>
                  <a:pt x="58" y="14"/>
                  <a:pt x="51" y="17"/>
                  <a:pt x="44" y="21"/>
                </a:cubicBezTo>
                <a:cubicBezTo>
                  <a:pt x="37" y="17"/>
                  <a:pt x="37" y="17"/>
                  <a:pt x="37" y="17"/>
                </a:cubicBezTo>
                <a:cubicBezTo>
                  <a:pt x="36" y="16"/>
                  <a:pt x="35" y="16"/>
                  <a:pt x="34" y="16"/>
                </a:cubicBezTo>
                <a:cubicBezTo>
                  <a:pt x="33" y="16"/>
                  <a:pt x="32" y="16"/>
                  <a:pt x="31" y="17"/>
                </a:cubicBezTo>
                <a:cubicBezTo>
                  <a:pt x="18" y="30"/>
                  <a:pt x="18" y="30"/>
                  <a:pt x="18" y="30"/>
                </a:cubicBezTo>
                <a:cubicBezTo>
                  <a:pt x="16" y="32"/>
                  <a:pt x="16" y="34"/>
                  <a:pt x="17" y="36"/>
                </a:cubicBezTo>
                <a:cubicBezTo>
                  <a:pt x="21" y="43"/>
                  <a:pt x="21" y="43"/>
                  <a:pt x="21" y="43"/>
                </a:cubicBezTo>
                <a:cubicBezTo>
                  <a:pt x="17" y="50"/>
                  <a:pt x="14" y="57"/>
                  <a:pt x="13" y="65"/>
                </a:cubicBezTo>
                <a:cubicBezTo>
                  <a:pt x="5" y="67"/>
                  <a:pt x="5" y="67"/>
                  <a:pt x="5" y="67"/>
                </a:cubicBezTo>
                <a:cubicBezTo>
                  <a:pt x="3" y="67"/>
                  <a:pt x="1" y="69"/>
                  <a:pt x="1" y="71"/>
                </a:cubicBezTo>
                <a:cubicBezTo>
                  <a:pt x="1" y="90"/>
                  <a:pt x="1" y="90"/>
                  <a:pt x="1" y="90"/>
                </a:cubicBezTo>
                <a:cubicBezTo>
                  <a:pt x="1" y="92"/>
                  <a:pt x="3" y="94"/>
                  <a:pt x="5" y="94"/>
                </a:cubicBezTo>
                <a:cubicBezTo>
                  <a:pt x="13" y="96"/>
                  <a:pt x="13" y="96"/>
                  <a:pt x="13" y="96"/>
                </a:cubicBezTo>
                <a:cubicBezTo>
                  <a:pt x="14" y="105"/>
                  <a:pt x="18" y="112"/>
                  <a:pt x="23" y="119"/>
                </a:cubicBezTo>
                <a:cubicBezTo>
                  <a:pt x="5" y="136"/>
                  <a:pt x="5" y="136"/>
                  <a:pt x="5" y="136"/>
                </a:cubicBezTo>
                <a:cubicBezTo>
                  <a:pt x="0" y="141"/>
                  <a:pt x="0" y="150"/>
                  <a:pt x="5" y="156"/>
                </a:cubicBezTo>
                <a:cubicBezTo>
                  <a:pt x="8" y="159"/>
                  <a:pt x="12" y="160"/>
                  <a:pt x="15" y="160"/>
                </a:cubicBezTo>
                <a:cubicBezTo>
                  <a:pt x="19" y="160"/>
                  <a:pt x="23" y="159"/>
                  <a:pt x="25" y="156"/>
                </a:cubicBezTo>
                <a:cubicBezTo>
                  <a:pt x="42" y="139"/>
                  <a:pt x="42" y="139"/>
                  <a:pt x="42" y="139"/>
                </a:cubicBezTo>
                <a:cubicBezTo>
                  <a:pt x="50" y="144"/>
                  <a:pt x="57" y="147"/>
                  <a:pt x="65" y="148"/>
                </a:cubicBezTo>
                <a:cubicBezTo>
                  <a:pt x="67" y="156"/>
                  <a:pt x="67" y="156"/>
                  <a:pt x="67" y="156"/>
                </a:cubicBezTo>
                <a:cubicBezTo>
                  <a:pt x="68" y="159"/>
                  <a:pt x="69" y="160"/>
                  <a:pt x="71" y="160"/>
                </a:cubicBezTo>
                <a:cubicBezTo>
                  <a:pt x="90" y="160"/>
                  <a:pt x="90" y="160"/>
                  <a:pt x="90" y="160"/>
                </a:cubicBezTo>
                <a:cubicBezTo>
                  <a:pt x="93" y="160"/>
                  <a:pt x="94" y="159"/>
                  <a:pt x="95" y="156"/>
                </a:cubicBezTo>
                <a:cubicBezTo>
                  <a:pt x="97" y="148"/>
                  <a:pt x="97" y="148"/>
                  <a:pt x="97" y="148"/>
                </a:cubicBezTo>
                <a:cubicBezTo>
                  <a:pt x="104" y="147"/>
                  <a:pt x="111" y="144"/>
                  <a:pt x="118" y="140"/>
                </a:cubicBezTo>
                <a:cubicBezTo>
                  <a:pt x="125" y="144"/>
                  <a:pt x="125" y="144"/>
                  <a:pt x="125" y="144"/>
                </a:cubicBezTo>
                <a:cubicBezTo>
                  <a:pt x="126" y="145"/>
                  <a:pt x="127" y="145"/>
                  <a:pt x="128" y="145"/>
                </a:cubicBezTo>
                <a:cubicBezTo>
                  <a:pt x="129" y="145"/>
                  <a:pt x="130" y="145"/>
                  <a:pt x="131" y="144"/>
                </a:cubicBezTo>
                <a:cubicBezTo>
                  <a:pt x="145" y="130"/>
                  <a:pt x="145" y="130"/>
                  <a:pt x="145" y="130"/>
                </a:cubicBezTo>
                <a:cubicBezTo>
                  <a:pt x="146" y="129"/>
                  <a:pt x="146" y="126"/>
                  <a:pt x="145" y="124"/>
                </a:cubicBezTo>
                <a:cubicBezTo>
                  <a:pt x="141" y="117"/>
                  <a:pt x="141" y="117"/>
                  <a:pt x="141" y="117"/>
                </a:cubicBezTo>
                <a:cubicBezTo>
                  <a:pt x="145" y="111"/>
                  <a:pt x="148" y="104"/>
                  <a:pt x="149" y="96"/>
                </a:cubicBezTo>
                <a:cubicBezTo>
                  <a:pt x="157" y="94"/>
                  <a:pt x="157" y="94"/>
                  <a:pt x="157" y="94"/>
                </a:cubicBezTo>
                <a:cubicBezTo>
                  <a:pt x="160" y="93"/>
                  <a:pt x="161" y="92"/>
                  <a:pt x="161" y="90"/>
                </a:cubicBezTo>
                <a:cubicBezTo>
                  <a:pt x="161" y="71"/>
                  <a:pt x="161" y="71"/>
                  <a:pt x="161" y="71"/>
                </a:cubicBezTo>
                <a:cubicBezTo>
                  <a:pt x="162" y="69"/>
                  <a:pt x="160" y="67"/>
                  <a:pt x="158" y="67"/>
                </a:cubicBezTo>
                <a:cubicBezTo>
                  <a:pt x="150" y="65"/>
                  <a:pt x="150" y="65"/>
                  <a:pt x="150" y="65"/>
                </a:cubicBezTo>
                <a:cubicBezTo>
                  <a:pt x="148" y="57"/>
                  <a:pt x="145" y="50"/>
                  <a:pt x="141" y="43"/>
                </a:cubicBezTo>
                <a:cubicBezTo>
                  <a:pt x="145" y="36"/>
                  <a:pt x="145" y="36"/>
                  <a:pt x="145" y="36"/>
                </a:cubicBezTo>
                <a:cubicBezTo>
                  <a:pt x="147" y="35"/>
                  <a:pt x="147" y="32"/>
                  <a:pt x="145" y="30"/>
                </a:cubicBezTo>
                <a:cubicBezTo>
                  <a:pt x="132" y="17"/>
                  <a:pt x="132" y="17"/>
                  <a:pt x="132" y="17"/>
                </a:cubicBezTo>
                <a:cubicBezTo>
                  <a:pt x="131" y="16"/>
                  <a:pt x="130" y="16"/>
                  <a:pt x="129" y="16"/>
                </a:cubicBezTo>
                <a:cubicBezTo>
                  <a:pt x="128" y="16"/>
                  <a:pt x="127" y="16"/>
                  <a:pt x="126" y="17"/>
                </a:cubicBezTo>
                <a:cubicBezTo>
                  <a:pt x="119" y="21"/>
                  <a:pt x="119" y="21"/>
                  <a:pt x="119" y="21"/>
                </a:cubicBezTo>
                <a:cubicBezTo>
                  <a:pt x="112" y="17"/>
                  <a:pt x="105" y="14"/>
                  <a:pt x="97" y="12"/>
                </a:cubicBezTo>
                <a:cubicBezTo>
                  <a:pt x="95" y="4"/>
                  <a:pt x="95" y="4"/>
                  <a:pt x="95" y="4"/>
                </a:cubicBezTo>
                <a:cubicBezTo>
                  <a:pt x="95" y="2"/>
                  <a:pt x="93" y="0"/>
                  <a:pt x="91" y="0"/>
                </a:cubicBezTo>
                <a:lnTo>
                  <a:pt x="7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5" name="Freeform 34">
            <a:extLst>
              <a:ext uri="{FF2B5EF4-FFF2-40B4-BE49-F238E27FC236}">
                <a16:creationId xmlns:a16="http://schemas.microsoft.com/office/drawing/2014/main" id="{67ABA8D2-10C8-959B-F98F-13C633F0088D}"/>
              </a:ext>
            </a:extLst>
          </p:cNvPr>
          <p:cNvSpPr>
            <a:spLocks noEditPoints="1"/>
          </p:cNvSpPr>
          <p:nvPr/>
        </p:nvSpPr>
        <p:spPr bwMode="auto">
          <a:xfrm>
            <a:off x="9548813" y="4673600"/>
            <a:ext cx="254000" cy="254000"/>
          </a:xfrm>
          <a:custGeom>
            <a:avLst/>
            <a:gdLst>
              <a:gd name="T0" fmla="*/ 123 w 160"/>
              <a:gd name="T1" fmla="*/ 14 h 160"/>
              <a:gd name="T2" fmla="*/ 38 w 160"/>
              <a:gd name="T3" fmla="*/ 19 h 160"/>
              <a:gd name="T4" fmla="*/ 43 w 160"/>
              <a:gd name="T5" fmla="*/ 10 h 160"/>
              <a:gd name="T6" fmla="*/ 61 w 160"/>
              <a:gd name="T7" fmla="*/ 47 h 160"/>
              <a:gd name="T8" fmla="*/ 66 w 160"/>
              <a:gd name="T9" fmla="*/ 80 h 160"/>
              <a:gd name="T10" fmla="*/ 52 w 160"/>
              <a:gd name="T11" fmla="*/ 85 h 160"/>
              <a:gd name="T12" fmla="*/ 47 w 160"/>
              <a:gd name="T13" fmla="*/ 97 h 160"/>
              <a:gd name="T14" fmla="*/ 33 w 160"/>
              <a:gd name="T15" fmla="*/ 85 h 160"/>
              <a:gd name="T16" fmla="*/ 10 w 160"/>
              <a:gd name="T17" fmla="*/ 80 h 160"/>
              <a:gd name="T18" fmla="*/ 14 w 160"/>
              <a:gd name="T19" fmla="*/ 47 h 160"/>
              <a:gd name="T20" fmla="*/ 146 w 160"/>
              <a:gd name="T21" fmla="*/ 47 h 160"/>
              <a:gd name="T22" fmla="*/ 151 w 160"/>
              <a:gd name="T23" fmla="*/ 80 h 160"/>
              <a:gd name="T24" fmla="*/ 127 w 160"/>
              <a:gd name="T25" fmla="*/ 85 h 160"/>
              <a:gd name="T26" fmla="*/ 113 w 160"/>
              <a:gd name="T27" fmla="*/ 97 h 160"/>
              <a:gd name="T28" fmla="*/ 108 w 160"/>
              <a:gd name="T29" fmla="*/ 85 h 160"/>
              <a:gd name="T30" fmla="*/ 94 w 160"/>
              <a:gd name="T31" fmla="*/ 80 h 160"/>
              <a:gd name="T32" fmla="*/ 99 w 160"/>
              <a:gd name="T33" fmla="*/ 47 h 160"/>
              <a:gd name="T34" fmla="*/ 122 w 160"/>
              <a:gd name="T35" fmla="*/ 28 h 160"/>
              <a:gd name="T36" fmla="*/ 99 w 160"/>
              <a:gd name="T37" fmla="*/ 38 h 160"/>
              <a:gd name="T38" fmla="*/ 85 w 160"/>
              <a:gd name="T39" fmla="*/ 80 h 160"/>
              <a:gd name="T40" fmla="*/ 104 w 160"/>
              <a:gd name="T41" fmla="*/ 94 h 160"/>
              <a:gd name="T42" fmla="*/ 107 w 160"/>
              <a:gd name="T43" fmla="*/ 112 h 160"/>
              <a:gd name="T44" fmla="*/ 111 w 160"/>
              <a:gd name="T45" fmla="*/ 111 h 160"/>
              <a:gd name="T46" fmla="*/ 122 w 160"/>
              <a:gd name="T47" fmla="*/ 122 h 160"/>
              <a:gd name="T48" fmla="*/ 38 w 160"/>
              <a:gd name="T49" fmla="*/ 100 h 160"/>
              <a:gd name="T50" fmla="*/ 52 w 160"/>
              <a:gd name="T51" fmla="*/ 112 h 160"/>
              <a:gd name="T52" fmla="*/ 56 w 160"/>
              <a:gd name="T53" fmla="*/ 108 h 160"/>
              <a:gd name="T54" fmla="*/ 61 w 160"/>
              <a:gd name="T55" fmla="*/ 94 h 160"/>
              <a:gd name="T56" fmla="*/ 75 w 160"/>
              <a:gd name="T57" fmla="*/ 52 h 160"/>
              <a:gd name="T58" fmla="*/ 38 w 160"/>
              <a:gd name="T59" fmla="*/ 38 h 160"/>
              <a:gd name="T60" fmla="*/ 122 w 160"/>
              <a:gd name="T61" fmla="*/ 28 h 160"/>
              <a:gd name="T62" fmla="*/ 122 w 160"/>
              <a:gd name="T63" fmla="*/ 145 h 160"/>
              <a:gd name="T64" fmla="*/ 43 w 160"/>
              <a:gd name="T65" fmla="*/ 150 h 160"/>
              <a:gd name="T66" fmla="*/ 38 w 160"/>
              <a:gd name="T67" fmla="*/ 131 h 160"/>
              <a:gd name="T68" fmla="*/ 42 w 160"/>
              <a:gd name="T69" fmla="*/ 0 h 160"/>
              <a:gd name="T70" fmla="*/ 28 w 160"/>
              <a:gd name="T71" fmla="*/ 38 h 160"/>
              <a:gd name="T72" fmla="*/ 0 w 160"/>
              <a:gd name="T73" fmla="*/ 52 h 160"/>
              <a:gd name="T74" fmla="*/ 14 w 160"/>
              <a:gd name="T75" fmla="*/ 94 h 160"/>
              <a:gd name="T76" fmla="*/ 28 w 160"/>
              <a:gd name="T77" fmla="*/ 146 h 160"/>
              <a:gd name="T78" fmla="*/ 117 w 160"/>
              <a:gd name="T79" fmla="*/ 160 h 160"/>
              <a:gd name="T80" fmla="*/ 131 w 160"/>
              <a:gd name="T81" fmla="*/ 94 h 160"/>
              <a:gd name="T82" fmla="*/ 160 w 160"/>
              <a:gd name="T83" fmla="*/ 80 h 160"/>
              <a:gd name="T84" fmla="*/ 146 w 160"/>
              <a:gd name="T85" fmla="*/ 38 h 160"/>
              <a:gd name="T86" fmla="*/ 131 w 160"/>
              <a:gd name="T87" fmla="*/ 14 h 160"/>
              <a:gd name="T88" fmla="*/ 42 w 160"/>
              <a:gd name="T8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60">
                <a:moveTo>
                  <a:pt x="118" y="10"/>
                </a:moveTo>
                <a:cubicBezTo>
                  <a:pt x="120" y="10"/>
                  <a:pt x="123" y="12"/>
                  <a:pt x="123" y="14"/>
                </a:cubicBezTo>
                <a:cubicBezTo>
                  <a:pt x="123" y="19"/>
                  <a:pt x="123" y="19"/>
                  <a:pt x="123" y="19"/>
                </a:cubicBezTo>
                <a:cubicBezTo>
                  <a:pt x="38" y="19"/>
                  <a:pt x="38" y="19"/>
                  <a:pt x="38" y="19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2"/>
                  <a:pt x="40" y="10"/>
                  <a:pt x="43" y="10"/>
                </a:cubicBezTo>
                <a:lnTo>
                  <a:pt x="118" y="10"/>
                </a:lnTo>
                <a:close/>
                <a:moveTo>
                  <a:pt x="61" y="47"/>
                </a:moveTo>
                <a:cubicBezTo>
                  <a:pt x="64" y="47"/>
                  <a:pt x="66" y="49"/>
                  <a:pt x="66" y="52"/>
                </a:cubicBezTo>
                <a:cubicBezTo>
                  <a:pt x="66" y="80"/>
                  <a:pt x="66" y="80"/>
                  <a:pt x="66" y="80"/>
                </a:cubicBezTo>
                <a:cubicBezTo>
                  <a:pt x="66" y="83"/>
                  <a:pt x="64" y="85"/>
                  <a:pt x="61" y="85"/>
                </a:cubicBezTo>
                <a:cubicBezTo>
                  <a:pt x="52" y="85"/>
                  <a:pt x="52" y="85"/>
                  <a:pt x="52" y="85"/>
                </a:cubicBezTo>
                <a:cubicBezTo>
                  <a:pt x="49" y="85"/>
                  <a:pt x="47" y="87"/>
                  <a:pt x="47" y="90"/>
                </a:cubicBezTo>
                <a:cubicBezTo>
                  <a:pt x="47" y="97"/>
                  <a:pt x="47" y="97"/>
                  <a:pt x="47" y="97"/>
                </a:cubicBezTo>
                <a:cubicBezTo>
                  <a:pt x="36" y="86"/>
                  <a:pt x="36" y="86"/>
                  <a:pt x="36" y="86"/>
                </a:cubicBezTo>
                <a:cubicBezTo>
                  <a:pt x="35" y="85"/>
                  <a:pt x="34" y="85"/>
                  <a:pt x="33" y="85"/>
                </a:cubicBezTo>
                <a:cubicBezTo>
                  <a:pt x="14" y="85"/>
                  <a:pt x="14" y="85"/>
                  <a:pt x="14" y="85"/>
                </a:cubicBezTo>
                <a:cubicBezTo>
                  <a:pt x="12" y="84"/>
                  <a:pt x="10" y="82"/>
                  <a:pt x="10" y="80"/>
                </a:cubicBezTo>
                <a:cubicBezTo>
                  <a:pt x="10" y="52"/>
                  <a:pt x="10" y="52"/>
                  <a:pt x="10" y="52"/>
                </a:cubicBezTo>
                <a:cubicBezTo>
                  <a:pt x="10" y="49"/>
                  <a:pt x="12" y="47"/>
                  <a:pt x="14" y="47"/>
                </a:cubicBezTo>
                <a:lnTo>
                  <a:pt x="61" y="47"/>
                </a:lnTo>
                <a:close/>
                <a:moveTo>
                  <a:pt x="146" y="47"/>
                </a:moveTo>
                <a:cubicBezTo>
                  <a:pt x="148" y="47"/>
                  <a:pt x="151" y="49"/>
                  <a:pt x="151" y="52"/>
                </a:cubicBezTo>
                <a:cubicBezTo>
                  <a:pt x="151" y="80"/>
                  <a:pt x="151" y="80"/>
                  <a:pt x="151" y="80"/>
                </a:cubicBezTo>
                <a:cubicBezTo>
                  <a:pt x="151" y="83"/>
                  <a:pt x="148" y="85"/>
                  <a:pt x="146" y="85"/>
                </a:cubicBezTo>
                <a:cubicBezTo>
                  <a:pt x="127" y="85"/>
                  <a:pt x="127" y="85"/>
                  <a:pt x="127" y="85"/>
                </a:cubicBezTo>
                <a:cubicBezTo>
                  <a:pt x="126" y="85"/>
                  <a:pt x="124" y="85"/>
                  <a:pt x="124" y="86"/>
                </a:cubicBezTo>
                <a:cubicBezTo>
                  <a:pt x="113" y="97"/>
                  <a:pt x="113" y="97"/>
                  <a:pt x="113" y="97"/>
                </a:cubicBezTo>
                <a:cubicBezTo>
                  <a:pt x="113" y="90"/>
                  <a:pt x="113" y="90"/>
                  <a:pt x="113" y="90"/>
                </a:cubicBezTo>
                <a:cubicBezTo>
                  <a:pt x="113" y="87"/>
                  <a:pt x="111" y="85"/>
                  <a:pt x="108" y="85"/>
                </a:cubicBezTo>
                <a:cubicBezTo>
                  <a:pt x="99" y="85"/>
                  <a:pt x="99" y="85"/>
                  <a:pt x="99" y="85"/>
                </a:cubicBezTo>
                <a:cubicBezTo>
                  <a:pt x="96" y="85"/>
                  <a:pt x="94" y="83"/>
                  <a:pt x="94" y="80"/>
                </a:cubicBezTo>
                <a:cubicBezTo>
                  <a:pt x="94" y="52"/>
                  <a:pt x="94" y="52"/>
                  <a:pt x="94" y="52"/>
                </a:cubicBezTo>
                <a:cubicBezTo>
                  <a:pt x="94" y="49"/>
                  <a:pt x="96" y="47"/>
                  <a:pt x="99" y="47"/>
                </a:cubicBezTo>
                <a:lnTo>
                  <a:pt x="146" y="47"/>
                </a:lnTo>
                <a:close/>
                <a:moveTo>
                  <a:pt x="122" y="28"/>
                </a:moveTo>
                <a:cubicBezTo>
                  <a:pt x="122" y="38"/>
                  <a:pt x="122" y="38"/>
                  <a:pt x="122" y="38"/>
                </a:cubicBezTo>
                <a:cubicBezTo>
                  <a:pt x="99" y="38"/>
                  <a:pt x="99" y="38"/>
                  <a:pt x="99" y="38"/>
                </a:cubicBezTo>
                <a:cubicBezTo>
                  <a:pt x="92" y="38"/>
                  <a:pt x="85" y="44"/>
                  <a:pt x="85" y="52"/>
                </a:cubicBezTo>
                <a:cubicBezTo>
                  <a:pt x="85" y="80"/>
                  <a:pt x="85" y="80"/>
                  <a:pt x="85" y="80"/>
                </a:cubicBezTo>
                <a:cubicBezTo>
                  <a:pt x="85" y="88"/>
                  <a:pt x="92" y="94"/>
                  <a:pt x="99" y="94"/>
                </a:cubicBezTo>
                <a:cubicBezTo>
                  <a:pt x="104" y="94"/>
                  <a:pt x="104" y="94"/>
                  <a:pt x="104" y="94"/>
                </a:cubicBezTo>
                <a:cubicBezTo>
                  <a:pt x="104" y="108"/>
                  <a:pt x="104" y="108"/>
                  <a:pt x="104" y="108"/>
                </a:cubicBezTo>
                <a:cubicBezTo>
                  <a:pt x="104" y="110"/>
                  <a:pt x="105" y="112"/>
                  <a:pt x="107" y="112"/>
                </a:cubicBezTo>
                <a:cubicBezTo>
                  <a:pt x="107" y="112"/>
                  <a:pt x="108" y="113"/>
                  <a:pt x="109" y="113"/>
                </a:cubicBezTo>
                <a:cubicBezTo>
                  <a:pt x="110" y="113"/>
                  <a:pt x="111" y="112"/>
                  <a:pt x="111" y="111"/>
                </a:cubicBezTo>
                <a:cubicBezTo>
                  <a:pt x="122" y="100"/>
                  <a:pt x="122" y="100"/>
                  <a:pt x="122" y="100"/>
                </a:cubicBezTo>
                <a:cubicBezTo>
                  <a:pt x="122" y="122"/>
                  <a:pt x="122" y="122"/>
                  <a:pt x="122" y="122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38" y="100"/>
                  <a:pt x="38" y="100"/>
                  <a:pt x="38" y="100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49" y="112"/>
                  <a:pt x="51" y="112"/>
                  <a:pt x="52" y="112"/>
                </a:cubicBezTo>
                <a:cubicBezTo>
                  <a:pt x="53" y="112"/>
                  <a:pt x="53" y="112"/>
                  <a:pt x="54" y="112"/>
                </a:cubicBezTo>
                <a:cubicBezTo>
                  <a:pt x="55" y="112"/>
                  <a:pt x="56" y="110"/>
                  <a:pt x="56" y="108"/>
                </a:cubicBezTo>
                <a:cubicBezTo>
                  <a:pt x="56" y="94"/>
                  <a:pt x="56" y="94"/>
                  <a:pt x="56" y="94"/>
                </a:cubicBezTo>
                <a:cubicBezTo>
                  <a:pt x="61" y="94"/>
                  <a:pt x="61" y="94"/>
                  <a:pt x="61" y="94"/>
                </a:cubicBezTo>
                <a:cubicBezTo>
                  <a:pt x="69" y="94"/>
                  <a:pt x="75" y="88"/>
                  <a:pt x="75" y="80"/>
                </a:cubicBezTo>
                <a:cubicBezTo>
                  <a:pt x="75" y="52"/>
                  <a:pt x="75" y="52"/>
                  <a:pt x="75" y="52"/>
                </a:cubicBezTo>
                <a:cubicBezTo>
                  <a:pt x="75" y="44"/>
                  <a:pt x="69" y="38"/>
                  <a:pt x="61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38" y="28"/>
                  <a:pt x="38" y="28"/>
                  <a:pt x="38" y="28"/>
                </a:cubicBezTo>
                <a:cubicBezTo>
                  <a:pt x="122" y="28"/>
                  <a:pt x="122" y="28"/>
                  <a:pt x="122" y="28"/>
                </a:cubicBezTo>
                <a:close/>
                <a:moveTo>
                  <a:pt x="122" y="131"/>
                </a:moveTo>
                <a:cubicBezTo>
                  <a:pt x="122" y="145"/>
                  <a:pt x="122" y="145"/>
                  <a:pt x="122" y="145"/>
                </a:cubicBezTo>
                <a:cubicBezTo>
                  <a:pt x="122" y="148"/>
                  <a:pt x="120" y="150"/>
                  <a:pt x="118" y="150"/>
                </a:cubicBezTo>
                <a:cubicBezTo>
                  <a:pt x="43" y="150"/>
                  <a:pt x="43" y="150"/>
                  <a:pt x="43" y="150"/>
                </a:cubicBezTo>
                <a:cubicBezTo>
                  <a:pt x="40" y="150"/>
                  <a:pt x="38" y="148"/>
                  <a:pt x="38" y="145"/>
                </a:cubicBezTo>
                <a:cubicBezTo>
                  <a:pt x="38" y="131"/>
                  <a:pt x="38" y="131"/>
                  <a:pt x="38" y="131"/>
                </a:cubicBezTo>
                <a:cubicBezTo>
                  <a:pt x="122" y="131"/>
                  <a:pt x="122" y="131"/>
                  <a:pt x="122" y="131"/>
                </a:cubicBezTo>
                <a:close/>
                <a:moveTo>
                  <a:pt x="42" y="0"/>
                </a:moveTo>
                <a:cubicBezTo>
                  <a:pt x="35" y="0"/>
                  <a:pt x="28" y="7"/>
                  <a:pt x="28" y="14"/>
                </a:cubicBezTo>
                <a:cubicBezTo>
                  <a:pt x="28" y="38"/>
                  <a:pt x="28" y="38"/>
                  <a:pt x="28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6" y="38"/>
                  <a:pt x="0" y="44"/>
                  <a:pt x="0" y="52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8"/>
                  <a:pt x="6" y="94"/>
                  <a:pt x="14" y="94"/>
                </a:cubicBezTo>
                <a:cubicBezTo>
                  <a:pt x="28" y="94"/>
                  <a:pt x="28" y="94"/>
                  <a:pt x="28" y="94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8" y="153"/>
                  <a:pt x="35" y="160"/>
                  <a:pt x="42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5" y="160"/>
                  <a:pt x="131" y="153"/>
                  <a:pt x="131" y="146"/>
                </a:cubicBezTo>
                <a:cubicBezTo>
                  <a:pt x="131" y="94"/>
                  <a:pt x="131" y="94"/>
                  <a:pt x="131" y="94"/>
                </a:cubicBezTo>
                <a:cubicBezTo>
                  <a:pt x="146" y="94"/>
                  <a:pt x="146" y="94"/>
                  <a:pt x="146" y="94"/>
                </a:cubicBezTo>
                <a:cubicBezTo>
                  <a:pt x="153" y="94"/>
                  <a:pt x="160" y="88"/>
                  <a:pt x="160" y="80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0" y="44"/>
                  <a:pt x="154" y="38"/>
                  <a:pt x="146" y="38"/>
                </a:cubicBezTo>
                <a:cubicBezTo>
                  <a:pt x="131" y="38"/>
                  <a:pt x="131" y="38"/>
                  <a:pt x="131" y="38"/>
                </a:cubicBezTo>
                <a:cubicBezTo>
                  <a:pt x="131" y="14"/>
                  <a:pt x="131" y="14"/>
                  <a:pt x="131" y="14"/>
                </a:cubicBezTo>
                <a:cubicBezTo>
                  <a:pt x="131" y="7"/>
                  <a:pt x="125" y="0"/>
                  <a:pt x="117" y="0"/>
                </a:cubicBezTo>
                <a:lnTo>
                  <a:pt x="4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6" name="Freeform 35">
            <a:extLst>
              <a:ext uri="{FF2B5EF4-FFF2-40B4-BE49-F238E27FC236}">
                <a16:creationId xmlns:a16="http://schemas.microsoft.com/office/drawing/2014/main" id="{0F92767B-C1F3-4F9B-4916-2EAFAE6F4F35}"/>
              </a:ext>
            </a:extLst>
          </p:cNvPr>
          <p:cNvSpPr>
            <a:spLocks noEditPoints="1"/>
          </p:cNvSpPr>
          <p:nvPr/>
        </p:nvSpPr>
        <p:spPr bwMode="auto">
          <a:xfrm>
            <a:off x="6253163" y="3573463"/>
            <a:ext cx="238125" cy="254000"/>
          </a:xfrm>
          <a:custGeom>
            <a:avLst/>
            <a:gdLst>
              <a:gd name="T0" fmla="*/ 14 w 150"/>
              <a:gd name="T1" fmla="*/ 0 h 160"/>
              <a:gd name="T2" fmla="*/ 0 w 150"/>
              <a:gd name="T3" fmla="*/ 146 h 160"/>
              <a:gd name="T4" fmla="*/ 89 w 150"/>
              <a:gd name="T5" fmla="*/ 160 h 160"/>
              <a:gd name="T6" fmla="*/ 104 w 150"/>
              <a:gd name="T7" fmla="*/ 84 h 160"/>
              <a:gd name="T8" fmla="*/ 150 w 150"/>
              <a:gd name="T9" fmla="*/ 42 h 160"/>
              <a:gd name="T10" fmla="*/ 10 w 150"/>
              <a:gd name="T11" fmla="*/ 13 h 160"/>
              <a:gd name="T12" fmla="*/ 82 w 150"/>
              <a:gd name="T13" fmla="*/ 9 h 160"/>
              <a:gd name="T14" fmla="*/ 10 w 150"/>
              <a:gd name="T15" fmla="*/ 18 h 160"/>
              <a:gd name="T16" fmla="*/ 10 w 150"/>
              <a:gd name="T17" fmla="*/ 27 h 160"/>
              <a:gd name="T18" fmla="*/ 66 w 150"/>
              <a:gd name="T19" fmla="*/ 41 h 160"/>
              <a:gd name="T20" fmla="*/ 67 w 150"/>
              <a:gd name="T21" fmla="*/ 73 h 160"/>
              <a:gd name="T22" fmla="*/ 33 w 150"/>
              <a:gd name="T23" fmla="*/ 84 h 160"/>
              <a:gd name="T24" fmla="*/ 19 w 150"/>
              <a:gd name="T25" fmla="*/ 121 h 160"/>
              <a:gd name="T26" fmla="*/ 10 w 150"/>
              <a:gd name="T27" fmla="*/ 27 h 160"/>
              <a:gd name="T28" fmla="*/ 75 w 150"/>
              <a:gd name="T29" fmla="*/ 121 h 160"/>
              <a:gd name="T30" fmla="*/ 52 w 150"/>
              <a:gd name="T31" fmla="*/ 102 h 160"/>
              <a:gd name="T32" fmla="*/ 52 w 150"/>
              <a:gd name="T33" fmla="*/ 74 h 160"/>
              <a:gd name="T34" fmla="*/ 52 w 150"/>
              <a:gd name="T35" fmla="*/ 93 h 160"/>
              <a:gd name="T36" fmla="*/ 42 w 150"/>
              <a:gd name="T37" fmla="*/ 84 h 160"/>
              <a:gd name="T38" fmla="*/ 89 w 150"/>
              <a:gd name="T39" fmla="*/ 150 h 160"/>
              <a:gd name="T40" fmla="*/ 10 w 150"/>
              <a:gd name="T41" fmla="*/ 145 h 160"/>
              <a:gd name="T42" fmla="*/ 94 w 150"/>
              <a:gd name="T43" fmla="*/ 130 h 160"/>
              <a:gd name="T44" fmla="*/ 94 w 150"/>
              <a:gd name="T45" fmla="*/ 121 h 160"/>
              <a:gd name="T46" fmla="*/ 66 w 150"/>
              <a:gd name="T47" fmla="*/ 97 h 160"/>
              <a:gd name="T48" fmla="*/ 72 w 150"/>
              <a:gd name="T49" fmla="*/ 84 h 160"/>
              <a:gd name="T50" fmla="*/ 94 w 150"/>
              <a:gd name="T51" fmla="*/ 82 h 160"/>
              <a:gd name="T52" fmla="*/ 108 w 150"/>
              <a:gd name="T53" fmla="*/ 74 h 160"/>
              <a:gd name="T54" fmla="*/ 88 w 150"/>
              <a:gd name="T55" fmla="*/ 69 h 160"/>
              <a:gd name="T56" fmla="*/ 78 w 150"/>
              <a:gd name="T57" fmla="*/ 72 h 160"/>
              <a:gd name="T58" fmla="*/ 80 w 150"/>
              <a:gd name="T59" fmla="*/ 59 h 160"/>
              <a:gd name="T60" fmla="*/ 80 w 150"/>
              <a:gd name="T61" fmla="*/ 26 h 160"/>
              <a:gd name="T62" fmla="*/ 108 w 150"/>
              <a:gd name="T63" fmla="*/ 9 h 160"/>
              <a:gd name="T64" fmla="*/ 141 w 150"/>
              <a:gd name="T65" fmla="*/ 42 h 160"/>
              <a:gd name="T66" fmla="*/ 108 w 150"/>
              <a:gd name="T67" fmla="*/ 18 h 160"/>
              <a:gd name="T68" fmla="*/ 108 w 150"/>
              <a:gd name="T69" fmla="*/ 28 h 160"/>
              <a:gd name="T70" fmla="*/ 108 w 150"/>
              <a:gd name="T71" fmla="*/ 18 h 160"/>
              <a:gd name="T72" fmla="*/ 103 w 150"/>
              <a:gd name="T73" fmla="*/ 42 h 160"/>
              <a:gd name="T74" fmla="*/ 108 w 150"/>
              <a:gd name="T75" fmla="*/ 65 h 160"/>
              <a:gd name="T76" fmla="*/ 113 w 150"/>
              <a:gd name="T77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0" h="160">
                <a:moveTo>
                  <a:pt x="109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3"/>
                  <a:pt x="6" y="160"/>
                  <a:pt x="14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97" y="160"/>
                  <a:pt x="104" y="153"/>
                  <a:pt x="104" y="145"/>
                </a:cubicBezTo>
                <a:cubicBezTo>
                  <a:pt x="104" y="84"/>
                  <a:pt x="104" y="84"/>
                  <a:pt x="104" y="84"/>
                </a:cubicBezTo>
                <a:cubicBezTo>
                  <a:pt x="105" y="84"/>
                  <a:pt x="107" y="84"/>
                  <a:pt x="109" y="84"/>
                </a:cubicBezTo>
                <a:cubicBezTo>
                  <a:pt x="132" y="84"/>
                  <a:pt x="150" y="65"/>
                  <a:pt x="150" y="42"/>
                </a:cubicBezTo>
                <a:cubicBezTo>
                  <a:pt x="150" y="19"/>
                  <a:pt x="132" y="0"/>
                  <a:pt x="109" y="0"/>
                </a:cubicBezTo>
                <a:close/>
                <a:moveTo>
                  <a:pt x="10" y="13"/>
                </a:moveTo>
                <a:cubicBezTo>
                  <a:pt x="10" y="11"/>
                  <a:pt x="12" y="9"/>
                  <a:pt x="14" y="9"/>
                </a:cubicBezTo>
                <a:cubicBezTo>
                  <a:pt x="82" y="9"/>
                  <a:pt x="82" y="9"/>
                  <a:pt x="82" y="9"/>
                </a:cubicBezTo>
                <a:cubicBezTo>
                  <a:pt x="79" y="11"/>
                  <a:pt x="76" y="15"/>
                  <a:pt x="73" y="18"/>
                </a:cubicBezTo>
                <a:cubicBezTo>
                  <a:pt x="10" y="18"/>
                  <a:pt x="10" y="18"/>
                  <a:pt x="10" y="18"/>
                </a:cubicBezTo>
                <a:lnTo>
                  <a:pt x="10" y="13"/>
                </a:lnTo>
                <a:close/>
                <a:moveTo>
                  <a:pt x="10" y="27"/>
                </a:moveTo>
                <a:cubicBezTo>
                  <a:pt x="68" y="27"/>
                  <a:pt x="68" y="27"/>
                  <a:pt x="68" y="27"/>
                </a:cubicBezTo>
                <a:cubicBezTo>
                  <a:pt x="67" y="31"/>
                  <a:pt x="66" y="36"/>
                  <a:pt x="66" y="41"/>
                </a:cubicBezTo>
                <a:cubicBezTo>
                  <a:pt x="66" y="48"/>
                  <a:pt x="68" y="56"/>
                  <a:pt x="71" y="62"/>
                </a:cubicBezTo>
                <a:cubicBezTo>
                  <a:pt x="67" y="73"/>
                  <a:pt x="67" y="73"/>
                  <a:pt x="67" y="73"/>
                </a:cubicBezTo>
                <a:cubicBezTo>
                  <a:pt x="64" y="68"/>
                  <a:pt x="58" y="65"/>
                  <a:pt x="52" y="65"/>
                </a:cubicBezTo>
                <a:cubicBezTo>
                  <a:pt x="41" y="65"/>
                  <a:pt x="33" y="73"/>
                  <a:pt x="33" y="84"/>
                </a:cubicBezTo>
                <a:cubicBezTo>
                  <a:pt x="33" y="89"/>
                  <a:pt x="35" y="93"/>
                  <a:pt x="38" y="96"/>
                </a:cubicBezTo>
                <a:cubicBezTo>
                  <a:pt x="28" y="101"/>
                  <a:pt x="21" y="110"/>
                  <a:pt x="19" y="121"/>
                </a:cubicBezTo>
                <a:cubicBezTo>
                  <a:pt x="10" y="121"/>
                  <a:pt x="10" y="121"/>
                  <a:pt x="10" y="121"/>
                </a:cubicBezTo>
                <a:lnTo>
                  <a:pt x="10" y="27"/>
                </a:lnTo>
                <a:close/>
                <a:moveTo>
                  <a:pt x="52" y="102"/>
                </a:moveTo>
                <a:cubicBezTo>
                  <a:pt x="63" y="102"/>
                  <a:pt x="73" y="111"/>
                  <a:pt x="75" y="121"/>
                </a:cubicBezTo>
                <a:cubicBezTo>
                  <a:pt x="29" y="121"/>
                  <a:pt x="29" y="121"/>
                  <a:pt x="29" y="121"/>
                </a:cubicBezTo>
                <a:cubicBezTo>
                  <a:pt x="31" y="111"/>
                  <a:pt x="40" y="102"/>
                  <a:pt x="52" y="102"/>
                </a:cubicBezTo>
                <a:close/>
                <a:moveTo>
                  <a:pt x="42" y="84"/>
                </a:moveTo>
                <a:cubicBezTo>
                  <a:pt x="42" y="78"/>
                  <a:pt x="47" y="74"/>
                  <a:pt x="52" y="74"/>
                </a:cubicBezTo>
                <a:cubicBezTo>
                  <a:pt x="57" y="74"/>
                  <a:pt x="61" y="79"/>
                  <a:pt x="61" y="84"/>
                </a:cubicBezTo>
                <a:cubicBezTo>
                  <a:pt x="61" y="89"/>
                  <a:pt x="57" y="93"/>
                  <a:pt x="52" y="93"/>
                </a:cubicBezTo>
                <a:cubicBezTo>
                  <a:pt x="52" y="93"/>
                  <a:pt x="51" y="93"/>
                  <a:pt x="51" y="93"/>
                </a:cubicBezTo>
                <a:cubicBezTo>
                  <a:pt x="46" y="93"/>
                  <a:pt x="42" y="89"/>
                  <a:pt x="42" y="84"/>
                </a:cubicBezTo>
                <a:close/>
                <a:moveTo>
                  <a:pt x="94" y="145"/>
                </a:moveTo>
                <a:cubicBezTo>
                  <a:pt x="94" y="147"/>
                  <a:pt x="92" y="150"/>
                  <a:pt x="89" y="150"/>
                </a:cubicBezTo>
                <a:cubicBezTo>
                  <a:pt x="14" y="150"/>
                  <a:pt x="14" y="150"/>
                  <a:pt x="14" y="150"/>
                </a:cubicBezTo>
                <a:cubicBezTo>
                  <a:pt x="12" y="150"/>
                  <a:pt x="10" y="147"/>
                  <a:pt x="10" y="145"/>
                </a:cubicBezTo>
                <a:cubicBezTo>
                  <a:pt x="10" y="130"/>
                  <a:pt x="10" y="130"/>
                  <a:pt x="10" y="130"/>
                </a:cubicBezTo>
                <a:cubicBezTo>
                  <a:pt x="94" y="130"/>
                  <a:pt x="94" y="130"/>
                  <a:pt x="94" y="130"/>
                </a:cubicBezTo>
                <a:lnTo>
                  <a:pt x="94" y="145"/>
                </a:lnTo>
                <a:close/>
                <a:moveTo>
                  <a:pt x="94" y="121"/>
                </a:moveTo>
                <a:cubicBezTo>
                  <a:pt x="84" y="121"/>
                  <a:pt x="84" y="121"/>
                  <a:pt x="84" y="121"/>
                </a:cubicBezTo>
                <a:cubicBezTo>
                  <a:pt x="83" y="110"/>
                  <a:pt x="76" y="101"/>
                  <a:pt x="66" y="97"/>
                </a:cubicBezTo>
                <a:cubicBezTo>
                  <a:pt x="69" y="93"/>
                  <a:pt x="70" y="89"/>
                  <a:pt x="70" y="84"/>
                </a:cubicBezTo>
                <a:cubicBezTo>
                  <a:pt x="72" y="84"/>
                  <a:pt x="72" y="84"/>
                  <a:pt x="72" y="84"/>
                </a:cubicBezTo>
                <a:cubicBezTo>
                  <a:pt x="88" y="79"/>
                  <a:pt x="88" y="79"/>
                  <a:pt x="88" y="79"/>
                </a:cubicBezTo>
                <a:cubicBezTo>
                  <a:pt x="90" y="80"/>
                  <a:pt x="92" y="81"/>
                  <a:pt x="94" y="82"/>
                </a:cubicBezTo>
                <a:lnTo>
                  <a:pt x="94" y="121"/>
                </a:lnTo>
                <a:close/>
                <a:moveTo>
                  <a:pt x="108" y="74"/>
                </a:moveTo>
                <a:cubicBezTo>
                  <a:pt x="102" y="74"/>
                  <a:pt x="96" y="73"/>
                  <a:pt x="91" y="70"/>
                </a:cubicBezTo>
                <a:cubicBezTo>
                  <a:pt x="90" y="69"/>
                  <a:pt x="89" y="69"/>
                  <a:pt x="88" y="69"/>
                </a:cubicBezTo>
                <a:cubicBezTo>
                  <a:pt x="88" y="69"/>
                  <a:pt x="87" y="69"/>
                  <a:pt x="87" y="69"/>
                </a:cubicBezTo>
                <a:cubicBezTo>
                  <a:pt x="78" y="72"/>
                  <a:pt x="78" y="72"/>
                  <a:pt x="78" y="72"/>
                </a:cubicBezTo>
                <a:cubicBezTo>
                  <a:pt x="81" y="63"/>
                  <a:pt x="81" y="63"/>
                  <a:pt x="81" y="63"/>
                </a:cubicBezTo>
                <a:cubicBezTo>
                  <a:pt x="82" y="62"/>
                  <a:pt x="81" y="61"/>
                  <a:pt x="80" y="59"/>
                </a:cubicBezTo>
                <a:cubicBezTo>
                  <a:pt x="77" y="54"/>
                  <a:pt x="76" y="48"/>
                  <a:pt x="76" y="42"/>
                </a:cubicBezTo>
                <a:cubicBezTo>
                  <a:pt x="76" y="36"/>
                  <a:pt x="77" y="31"/>
                  <a:pt x="80" y="26"/>
                </a:cubicBezTo>
                <a:cubicBezTo>
                  <a:pt x="80" y="26"/>
                  <a:pt x="80" y="26"/>
                  <a:pt x="80" y="25"/>
                </a:cubicBezTo>
                <a:cubicBezTo>
                  <a:pt x="86" y="16"/>
                  <a:pt x="96" y="9"/>
                  <a:pt x="108" y="9"/>
                </a:cubicBezTo>
                <a:cubicBezTo>
                  <a:pt x="108" y="9"/>
                  <a:pt x="109" y="9"/>
                  <a:pt x="109" y="9"/>
                </a:cubicBezTo>
                <a:cubicBezTo>
                  <a:pt x="127" y="9"/>
                  <a:pt x="141" y="24"/>
                  <a:pt x="141" y="42"/>
                </a:cubicBezTo>
                <a:cubicBezTo>
                  <a:pt x="141" y="60"/>
                  <a:pt x="126" y="74"/>
                  <a:pt x="108" y="74"/>
                </a:cubicBezTo>
                <a:close/>
                <a:moveTo>
                  <a:pt x="108" y="18"/>
                </a:moveTo>
                <a:cubicBezTo>
                  <a:pt x="106" y="18"/>
                  <a:pt x="104" y="21"/>
                  <a:pt x="104" y="23"/>
                </a:cubicBezTo>
                <a:cubicBezTo>
                  <a:pt x="104" y="26"/>
                  <a:pt x="106" y="28"/>
                  <a:pt x="108" y="28"/>
                </a:cubicBezTo>
                <a:cubicBezTo>
                  <a:pt x="111" y="28"/>
                  <a:pt x="113" y="26"/>
                  <a:pt x="113" y="23"/>
                </a:cubicBezTo>
                <a:cubicBezTo>
                  <a:pt x="113" y="20"/>
                  <a:pt x="111" y="18"/>
                  <a:pt x="108" y="18"/>
                </a:cubicBezTo>
                <a:close/>
                <a:moveTo>
                  <a:pt x="108" y="37"/>
                </a:moveTo>
                <a:cubicBezTo>
                  <a:pt x="105" y="37"/>
                  <a:pt x="103" y="39"/>
                  <a:pt x="103" y="42"/>
                </a:cubicBezTo>
                <a:cubicBezTo>
                  <a:pt x="103" y="60"/>
                  <a:pt x="103" y="60"/>
                  <a:pt x="103" y="60"/>
                </a:cubicBezTo>
                <a:cubicBezTo>
                  <a:pt x="103" y="63"/>
                  <a:pt x="105" y="65"/>
                  <a:pt x="108" y="65"/>
                </a:cubicBezTo>
                <a:cubicBezTo>
                  <a:pt x="111" y="65"/>
                  <a:pt x="113" y="63"/>
                  <a:pt x="113" y="60"/>
                </a:cubicBezTo>
                <a:cubicBezTo>
                  <a:pt x="113" y="42"/>
                  <a:pt x="113" y="42"/>
                  <a:pt x="113" y="42"/>
                </a:cubicBezTo>
                <a:cubicBezTo>
                  <a:pt x="113" y="39"/>
                  <a:pt x="111" y="37"/>
                  <a:pt x="108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7" name="Freeform 36">
            <a:extLst>
              <a:ext uri="{FF2B5EF4-FFF2-40B4-BE49-F238E27FC236}">
                <a16:creationId xmlns:a16="http://schemas.microsoft.com/office/drawing/2014/main" id="{DDBE01DA-1383-06C1-40B2-359ED68C037C}"/>
              </a:ext>
            </a:extLst>
          </p:cNvPr>
          <p:cNvSpPr>
            <a:spLocks noEditPoints="1"/>
          </p:cNvSpPr>
          <p:nvPr/>
        </p:nvSpPr>
        <p:spPr bwMode="auto">
          <a:xfrm>
            <a:off x="4594226" y="4125913"/>
            <a:ext cx="254000" cy="252413"/>
          </a:xfrm>
          <a:custGeom>
            <a:avLst/>
            <a:gdLst>
              <a:gd name="T0" fmla="*/ 117 w 160"/>
              <a:gd name="T1" fmla="*/ 61 h 159"/>
              <a:gd name="T2" fmla="*/ 109 w 160"/>
              <a:gd name="T3" fmla="*/ 36 h 159"/>
              <a:gd name="T4" fmla="*/ 98 w 160"/>
              <a:gd name="T5" fmla="*/ 41 h 159"/>
              <a:gd name="T6" fmla="*/ 89 w 160"/>
              <a:gd name="T7" fmla="*/ 28 h 159"/>
              <a:gd name="T8" fmla="*/ 65 w 160"/>
              <a:gd name="T9" fmla="*/ 39 h 159"/>
              <a:gd name="T10" fmla="*/ 53 w 160"/>
              <a:gd name="T11" fmla="*/ 35 h 159"/>
              <a:gd name="T12" fmla="*/ 35 w 160"/>
              <a:gd name="T13" fmla="*/ 53 h 159"/>
              <a:gd name="T14" fmla="*/ 40 w 160"/>
              <a:gd name="T15" fmla="*/ 65 h 159"/>
              <a:gd name="T16" fmla="*/ 28 w 160"/>
              <a:gd name="T17" fmla="*/ 88 h 159"/>
              <a:gd name="T18" fmla="*/ 42 w 160"/>
              <a:gd name="T19" fmla="*/ 97 h 159"/>
              <a:gd name="T20" fmla="*/ 37 w 160"/>
              <a:gd name="T21" fmla="*/ 108 h 159"/>
              <a:gd name="T22" fmla="*/ 57 w 160"/>
              <a:gd name="T23" fmla="*/ 122 h 159"/>
              <a:gd name="T24" fmla="*/ 65 w 160"/>
              <a:gd name="T25" fmla="*/ 125 h 159"/>
              <a:gd name="T26" fmla="*/ 94 w 160"/>
              <a:gd name="T27" fmla="*/ 125 h 159"/>
              <a:gd name="T28" fmla="*/ 102 w 160"/>
              <a:gd name="T29" fmla="*/ 122 h 159"/>
              <a:gd name="T30" fmla="*/ 122 w 160"/>
              <a:gd name="T31" fmla="*/ 108 h 159"/>
              <a:gd name="T32" fmla="*/ 119 w 160"/>
              <a:gd name="T33" fmla="*/ 93 h 159"/>
              <a:gd name="T34" fmla="*/ 131 w 160"/>
              <a:gd name="T35" fmla="*/ 69 h 159"/>
              <a:gd name="T36" fmla="*/ 116 w 160"/>
              <a:gd name="T37" fmla="*/ 84 h 159"/>
              <a:gd name="T38" fmla="*/ 109 w 160"/>
              <a:gd name="T39" fmla="*/ 101 h 159"/>
              <a:gd name="T40" fmla="*/ 102 w 160"/>
              <a:gd name="T41" fmla="*/ 108 h 159"/>
              <a:gd name="T42" fmla="*/ 89 w 160"/>
              <a:gd name="T43" fmla="*/ 110 h 159"/>
              <a:gd name="T44" fmla="*/ 76 w 160"/>
              <a:gd name="T45" fmla="*/ 121 h 159"/>
              <a:gd name="T46" fmla="*/ 64 w 160"/>
              <a:gd name="T47" fmla="*/ 107 h 159"/>
              <a:gd name="T48" fmla="*/ 54 w 160"/>
              <a:gd name="T49" fmla="*/ 112 h 159"/>
              <a:gd name="T50" fmla="*/ 52 w 160"/>
              <a:gd name="T51" fmla="*/ 95 h 159"/>
              <a:gd name="T52" fmla="*/ 39 w 160"/>
              <a:gd name="T53" fmla="*/ 84 h 159"/>
              <a:gd name="T54" fmla="*/ 49 w 160"/>
              <a:gd name="T55" fmla="*/ 71 h 159"/>
              <a:gd name="T56" fmla="*/ 47 w 160"/>
              <a:gd name="T57" fmla="*/ 52 h 159"/>
              <a:gd name="T58" fmla="*/ 61 w 160"/>
              <a:gd name="T59" fmla="*/ 52 h 159"/>
              <a:gd name="T60" fmla="*/ 76 w 160"/>
              <a:gd name="T61" fmla="*/ 43 h 159"/>
              <a:gd name="T62" fmla="*/ 85 w 160"/>
              <a:gd name="T63" fmla="*/ 43 h 159"/>
              <a:gd name="T64" fmla="*/ 98 w 160"/>
              <a:gd name="T65" fmla="*/ 51 h 159"/>
              <a:gd name="T66" fmla="*/ 113 w 160"/>
              <a:gd name="T67" fmla="*/ 52 h 159"/>
              <a:gd name="T68" fmla="*/ 111 w 160"/>
              <a:gd name="T69" fmla="*/ 71 h 159"/>
              <a:gd name="T70" fmla="*/ 122 w 160"/>
              <a:gd name="T71" fmla="*/ 84 h 159"/>
              <a:gd name="T72" fmla="*/ 80 w 160"/>
              <a:gd name="T73" fmla="*/ 102 h 159"/>
              <a:gd name="T74" fmla="*/ 80 w 160"/>
              <a:gd name="T75" fmla="*/ 93 h 159"/>
              <a:gd name="T76" fmla="*/ 94 w 160"/>
              <a:gd name="T77" fmla="*/ 79 h 159"/>
              <a:gd name="T78" fmla="*/ 80 w 160"/>
              <a:gd name="T79" fmla="*/ 0 h 159"/>
              <a:gd name="T80" fmla="*/ 11 w 160"/>
              <a:gd name="T81" fmla="*/ 120 h 159"/>
              <a:gd name="T82" fmla="*/ 5 w 160"/>
              <a:gd name="T83" fmla="*/ 159 h 159"/>
              <a:gd name="T84" fmla="*/ 80 w 160"/>
              <a:gd name="T85" fmla="*/ 159 h 159"/>
              <a:gd name="T86" fmla="*/ 136 w 160"/>
              <a:gd name="T87" fmla="*/ 23 h 159"/>
              <a:gd name="T88" fmla="*/ 40 w 160"/>
              <a:gd name="T89" fmla="*/ 137 h 159"/>
              <a:gd name="T90" fmla="*/ 21 w 160"/>
              <a:gd name="T91" fmla="*/ 120 h 159"/>
              <a:gd name="T92" fmla="*/ 80 w 160"/>
              <a:gd name="T93" fmla="*/ 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59">
                <a:moveTo>
                  <a:pt x="126" y="65"/>
                </a:moveTo>
                <a:cubicBezTo>
                  <a:pt x="119" y="65"/>
                  <a:pt x="119" y="65"/>
                  <a:pt x="119" y="65"/>
                </a:cubicBezTo>
                <a:cubicBezTo>
                  <a:pt x="119" y="63"/>
                  <a:pt x="118" y="62"/>
                  <a:pt x="117" y="61"/>
                </a:cubicBezTo>
                <a:cubicBezTo>
                  <a:pt x="122" y="56"/>
                  <a:pt x="122" y="56"/>
                  <a:pt x="122" y="56"/>
                </a:cubicBezTo>
                <a:cubicBezTo>
                  <a:pt x="124" y="54"/>
                  <a:pt x="124" y="51"/>
                  <a:pt x="122" y="50"/>
                </a:cubicBezTo>
                <a:cubicBezTo>
                  <a:pt x="109" y="36"/>
                  <a:pt x="109" y="36"/>
                  <a:pt x="109" y="36"/>
                </a:cubicBezTo>
                <a:cubicBezTo>
                  <a:pt x="108" y="35"/>
                  <a:pt x="107" y="35"/>
                  <a:pt x="106" y="35"/>
                </a:cubicBezTo>
                <a:cubicBezTo>
                  <a:pt x="104" y="35"/>
                  <a:pt x="103" y="35"/>
                  <a:pt x="102" y="36"/>
                </a:cubicBezTo>
                <a:cubicBezTo>
                  <a:pt x="98" y="41"/>
                  <a:pt x="98" y="41"/>
                  <a:pt x="98" y="41"/>
                </a:cubicBezTo>
                <a:cubicBezTo>
                  <a:pt x="96" y="41"/>
                  <a:pt x="95" y="40"/>
                  <a:pt x="94" y="39"/>
                </a:cubicBezTo>
                <a:cubicBezTo>
                  <a:pt x="94" y="32"/>
                  <a:pt x="94" y="32"/>
                  <a:pt x="94" y="32"/>
                </a:cubicBezTo>
                <a:cubicBezTo>
                  <a:pt x="94" y="30"/>
                  <a:pt x="92" y="28"/>
                  <a:pt x="89" y="28"/>
                </a:cubicBezTo>
                <a:cubicBezTo>
                  <a:pt x="70" y="28"/>
                  <a:pt x="70" y="28"/>
                  <a:pt x="70" y="28"/>
                </a:cubicBezTo>
                <a:cubicBezTo>
                  <a:pt x="68" y="28"/>
                  <a:pt x="65" y="30"/>
                  <a:pt x="65" y="32"/>
                </a:cubicBezTo>
                <a:cubicBezTo>
                  <a:pt x="65" y="39"/>
                  <a:pt x="65" y="39"/>
                  <a:pt x="65" y="39"/>
                </a:cubicBezTo>
                <a:cubicBezTo>
                  <a:pt x="64" y="40"/>
                  <a:pt x="63" y="41"/>
                  <a:pt x="62" y="41"/>
                </a:cubicBezTo>
                <a:cubicBezTo>
                  <a:pt x="57" y="36"/>
                  <a:pt x="57" y="36"/>
                  <a:pt x="57" y="36"/>
                </a:cubicBezTo>
                <a:cubicBezTo>
                  <a:pt x="56" y="35"/>
                  <a:pt x="55" y="35"/>
                  <a:pt x="53" y="35"/>
                </a:cubicBezTo>
                <a:cubicBezTo>
                  <a:pt x="53" y="35"/>
                  <a:pt x="51" y="35"/>
                  <a:pt x="50" y="36"/>
                </a:cubicBezTo>
                <a:cubicBezTo>
                  <a:pt x="37" y="50"/>
                  <a:pt x="37" y="50"/>
                  <a:pt x="37" y="50"/>
                </a:cubicBezTo>
                <a:cubicBezTo>
                  <a:pt x="36" y="51"/>
                  <a:pt x="35" y="52"/>
                  <a:pt x="35" y="53"/>
                </a:cubicBezTo>
                <a:cubicBezTo>
                  <a:pt x="35" y="54"/>
                  <a:pt x="36" y="56"/>
                  <a:pt x="37" y="56"/>
                </a:cubicBezTo>
                <a:cubicBezTo>
                  <a:pt x="42" y="61"/>
                  <a:pt x="42" y="61"/>
                  <a:pt x="42" y="61"/>
                </a:cubicBezTo>
                <a:cubicBezTo>
                  <a:pt x="41" y="62"/>
                  <a:pt x="41" y="64"/>
                  <a:pt x="40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31" y="65"/>
                  <a:pt x="28" y="67"/>
                  <a:pt x="28" y="69"/>
                </a:cubicBezTo>
                <a:cubicBezTo>
                  <a:pt x="28" y="88"/>
                  <a:pt x="28" y="88"/>
                  <a:pt x="28" y="88"/>
                </a:cubicBezTo>
                <a:cubicBezTo>
                  <a:pt x="28" y="91"/>
                  <a:pt x="31" y="93"/>
                  <a:pt x="33" y="93"/>
                </a:cubicBezTo>
                <a:cubicBezTo>
                  <a:pt x="40" y="93"/>
                  <a:pt x="40" y="93"/>
                  <a:pt x="40" y="93"/>
                </a:cubicBezTo>
                <a:cubicBezTo>
                  <a:pt x="40" y="95"/>
                  <a:pt x="41" y="96"/>
                  <a:pt x="42" y="97"/>
                </a:cubicBezTo>
                <a:cubicBezTo>
                  <a:pt x="37" y="102"/>
                  <a:pt x="37" y="102"/>
                  <a:pt x="37" y="102"/>
                </a:cubicBezTo>
                <a:cubicBezTo>
                  <a:pt x="36" y="103"/>
                  <a:pt x="35" y="104"/>
                  <a:pt x="35" y="105"/>
                </a:cubicBezTo>
                <a:cubicBezTo>
                  <a:pt x="35" y="106"/>
                  <a:pt x="36" y="108"/>
                  <a:pt x="37" y="108"/>
                </a:cubicBezTo>
                <a:cubicBezTo>
                  <a:pt x="50" y="122"/>
                  <a:pt x="50" y="122"/>
                  <a:pt x="50" y="122"/>
                </a:cubicBezTo>
                <a:cubicBezTo>
                  <a:pt x="51" y="123"/>
                  <a:pt x="53" y="123"/>
                  <a:pt x="53" y="123"/>
                </a:cubicBezTo>
                <a:cubicBezTo>
                  <a:pt x="55" y="123"/>
                  <a:pt x="56" y="123"/>
                  <a:pt x="57" y="122"/>
                </a:cubicBezTo>
                <a:cubicBezTo>
                  <a:pt x="62" y="117"/>
                  <a:pt x="62" y="117"/>
                  <a:pt x="62" y="117"/>
                </a:cubicBezTo>
                <a:cubicBezTo>
                  <a:pt x="63" y="118"/>
                  <a:pt x="64" y="118"/>
                  <a:pt x="65" y="118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5" y="128"/>
                  <a:pt x="68" y="130"/>
                  <a:pt x="70" y="130"/>
                </a:cubicBezTo>
                <a:cubicBezTo>
                  <a:pt x="89" y="130"/>
                  <a:pt x="89" y="130"/>
                  <a:pt x="89" y="130"/>
                </a:cubicBezTo>
                <a:cubicBezTo>
                  <a:pt x="92" y="130"/>
                  <a:pt x="94" y="128"/>
                  <a:pt x="94" y="125"/>
                </a:cubicBezTo>
                <a:cubicBezTo>
                  <a:pt x="94" y="118"/>
                  <a:pt x="94" y="118"/>
                  <a:pt x="94" y="118"/>
                </a:cubicBezTo>
                <a:cubicBezTo>
                  <a:pt x="95" y="118"/>
                  <a:pt x="96" y="118"/>
                  <a:pt x="98" y="117"/>
                </a:cubicBezTo>
                <a:cubicBezTo>
                  <a:pt x="102" y="122"/>
                  <a:pt x="102" y="122"/>
                  <a:pt x="102" y="122"/>
                </a:cubicBezTo>
                <a:cubicBezTo>
                  <a:pt x="104" y="123"/>
                  <a:pt x="104" y="123"/>
                  <a:pt x="106" y="123"/>
                </a:cubicBezTo>
                <a:cubicBezTo>
                  <a:pt x="107" y="123"/>
                  <a:pt x="108" y="123"/>
                  <a:pt x="109" y="122"/>
                </a:cubicBezTo>
                <a:cubicBezTo>
                  <a:pt x="122" y="108"/>
                  <a:pt x="122" y="108"/>
                  <a:pt x="122" y="108"/>
                </a:cubicBezTo>
                <a:cubicBezTo>
                  <a:pt x="124" y="107"/>
                  <a:pt x="124" y="103"/>
                  <a:pt x="122" y="102"/>
                </a:cubicBezTo>
                <a:cubicBezTo>
                  <a:pt x="117" y="97"/>
                  <a:pt x="117" y="97"/>
                  <a:pt x="117" y="97"/>
                </a:cubicBezTo>
                <a:cubicBezTo>
                  <a:pt x="118" y="96"/>
                  <a:pt x="119" y="94"/>
                  <a:pt x="119" y="93"/>
                </a:cubicBezTo>
                <a:cubicBezTo>
                  <a:pt x="126" y="93"/>
                  <a:pt x="126" y="93"/>
                  <a:pt x="126" y="93"/>
                </a:cubicBezTo>
                <a:cubicBezTo>
                  <a:pt x="128" y="93"/>
                  <a:pt x="131" y="91"/>
                  <a:pt x="131" y="88"/>
                </a:cubicBezTo>
                <a:cubicBezTo>
                  <a:pt x="131" y="69"/>
                  <a:pt x="131" y="69"/>
                  <a:pt x="131" y="69"/>
                </a:cubicBezTo>
                <a:cubicBezTo>
                  <a:pt x="131" y="67"/>
                  <a:pt x="128" y="65"/>
                  <a:pt x="126" y="65"/>
                </a:cubicBezTo>
                <a:close/>
                <a:moveTo>
                  <a:pt x="122" y="84"/>
                </a:moveTo>
                <a:cubicBezTo>
                  <a:pt x="116" y="84"/>
                  <a:pt x="116" y="84"/>
                  <a:pt x="116" y="84"/>
                </a:cubicBezTo>
                <a:cubicBezTo>
                  <a:pt x="113" y="84"/>
                  <a:pt x="112" y="85"/>
                  <a:pt x="111" y="87"/>
                </a:cubicBezTo>
                <a:cubicBezTo>
                  <a:pt x="111" y="90"/>
                  <a:pt x="109" y="93"/>
                  <a:pt x="108" y="95"/>
                </a:cubicBezTo>
                <a:cubicBezTo>
                  <a:pt x="107" y="97"/>
                  <a:pt x="108" y="99"/>
                  <a:pt x="109" y="101"/>
                </a:cubicBezTo>
                <a:cubicBezTo>
                  <a:pt x="113" y="106"/>
                  <a:pt x="113" y="106"/>
                  <a:pt x="113" y="106"/>
                </a:cubicBezTo>
                <a:cubicBezTo>
                  <a:pt x="107" y="112"/>
                  <a:pt x="107" y="112"/>
                  <a:pt x="107" y="112"/>
                </a:cubicBezTo>
                <a:cubicBezTo>
                  <a:pt x="102" y="108"/>
                  <a:pt x="102" y="108"/>
                  <a:pt x="102" y="108"/>
                </a:cubicBezTo>
                <a:cubicBezTo>
                  <a:pt x="101" y="107"/>
                  <a:pt x="100" y="106"/>
                  <a:pt x="99" y="106"/>
                </a:cubicBezTo>
                <a:cubicBezTo>
                  <a:pt x="98" y="106"/>
                  <a:pt x="97" y="107"/>
                  <a:pt x="96" y="107"/>
                </a:cubicBezTo>
                <a:cubicBezTo>
                  <a:pt x="94" y="109"/>
                  <a:pt x="91" y="110"/>
                  <a:pt x="89" y="110"/>
                </a:cubicBezTo>
                <a:cubicBezTo>
                  <a:pt x="86" y="111"/>
                  <a:pt x="85" y="112"/>
                  <a:pt x="85" y="115"/>
                </a:cubicBezTo>
                <a:cubicBezTo>
                  <a:pt x="85" y="121"/>
                  <a:pt x="85" y="121"/>
                  <a:pt x="85" y="121"/>
                </a:cubicBezTo>
                <a:cubicBezTo>
                  <a:pt x="76" y="121"/>
                  <a:pt x="76" y="121"/>
                  <a:pt x="76" y="121"/>
                </a:cubicBezTo>
                <a:cubicBezTo>
                  <a:pt x="76" y="115"/>
                  <a:pt x="76" y="115"/>
                  <a:pt x="76" y="115"/>
                </a:cubicBezTo>
                <a:cubicBezTo>
                  <a:pt x="76" y="112"/>
                  <a:pt x="74" y="111"/>
                  <a:pt x="72" y="110"/>
                </a:cubicBezTo>
                <a:cubicBezTo>
                  <a:pt x="69" y="110"/>
                  <a:pt x="66" y="108"/>
                  <a:pt x="64" y="107"/>
                </a:cubicBezTo>
                <a:cubicBezTo>
                  <a:pt x="63" y="107"/>
                  <a:pt x="62" y="107"/>
                  <a:pt x="62" y="107"/>
                </a:cubicBezTo>
                <a:cubicBezTo>
                  <a:pt x="60" y="107"/>
                  <a:pt x="59" y="107"/>
                  <a:pt x="58" y="108"/>
                </a:cubicBezTo>
                <a:cubicBezTo>
                  <a:pt x="54" y="112"/>
                  <a:pt x="54" y="112"/>
                  <a:pt x="54" y="112"/>
                </a:cubicBezTo>
                <a:cubicBezTo>
                  <a:pt x="47" y="106"/>
                  <a:pt x="47" y="106"/>
                  <a:pt x="47" y="106"/>
                </a:cubicBezTo>
                <a:cubicBezTo>
                  <a:pt x="52" y="101"/>
                  <a:pt x="52" y="101"/>
                  <a:pt x="52" y="101"/>
                </a:cubicBezTo>
                <a:cubicBezTo>
                  <a:pt x="53" y="99"/>
                  <a:pt x="53" y="97"/>
                  <a:pt x="52" y="95"/>
                </a:cubicBezTo>
                <a:cubicBezTo>
                  <a:pt x="50" y="93"/>
                  <a:pt x="50" y="90"/>
                  <a:pt x="49" y="87"/>
                </a:cubicBezTo>
                <a:cubicBezTo>
                  <a:pt x="48" y="85"/>
                  <a:pt x="47" y="84"/>
                  <a:pt x="44" y="84"/>
                </a:cubicBezTo>
                <a:cubicBezTo>
                  <a:pt x="39" y="84"/>
                  <a:pt x="39" y="84"/>
                  <a:pt x="39" y="84"/>
                </a:cubicBezTo>
                <a:cubicBezTo>
                  <a:pt x="39" y="75"/>
                  <a:pt x="39" y="75"/>
                  <a:pt x="39" y="75"/>
                </a:cubicBezTo>
                <a:cubicBezTo>
                  <a:pt x="44" y="75"/>
                  <a:pt x="44" y="75"/>
                  <a:pt x="44" y="75"/>
                </a:cubicBezTo>
                <a:cubicBezTo>
                  <a:pt x="47" y="75"/>
                  <a:pt x="48" y="73"/>
                  <a:pt x="49" y="71"/>
                </a:cubicBezTo>
                <a:cubicBezTo>
                  <a:pt x="50" y="68"/>
                  <a:pt x="51" y="65"/>
                  <a:pt x="52" y="63"/>
                </a:cubicBezTo>
                <a:cubicBezTo>
                  <a:pt x="53" y="61"/>
                  <a:pt x="53" y="58"/>
                  <a:pt x="52" y="57"/>
                </a:cubicBezTo>
                <a:cubicBezTo>
                  <a:pt x="47" y="52"/>
                  <a:pt x="47" y="52"/>
                  <a:pt x="47" y="52"/>
                </a:cubicBezTo>
                <a:cubicBezTo>
                  <a:pt x="54" y="46"/>
                  <a:pt x="54" y="46"/>
                  <a:pt x="54" y="46"/>
                </a:cubicBezTo>
                <a:cubicBezTo>
                  <a:pt x="58" y="50"/>
                  <a:pt x="58" y="50"/>
                  <a:pt x="58" y="50"/>
                </a:cubicBezTo>
                <a:cubicBezTo>
                  <a:pt x="59" y="51"/>
                  <a:pt x="60" y="52"/>
                  <a:pt x="61" y="52"/>
                </a:cubicBezTo>
                <a:cubicBezTo>
                  <a:pt x="62" y="52"/>
                  <a:pt x="63" y="51"/>
                  <a:pt x="64" y="51"/>
                </a:cubicBezTo>
                <a:cubicBezTo>
                  <a:pt x="67" y="49"/>
                  <a:pt x="69" y="48"/>
                  <a:pt x="72" y="48"/>
                </a:cubicBezTo>
                <a:cubicBezTo>
                  <a:pt x="74" y="47"/>
                  <a:pt x="76" y="45"/>
                  <a:pt x="76" y="43"/>
                </a:cubicBezTo>
                <a:cubicBezTo>
                  <a:pt x="76" y="37"/>
                  <a:pt x="76" y="37"/>
                  <a:pt x="76" y="37"/>
                </a:cubicBezTo>
                <a:cubicBezTo>
                  <a:pt x="85" y="37"/>
                  <a:pt x="85" y="37"/>
                  <a:pt x="85" y="37"/>
                </a:cubicBezTo>
                <a:cubicBezTo>
                  <a:pt x="85" y="43"/>
                  <a:pt x="85" y="43"/>
                  <a:pt x="85" y="43"/>
                </a:cubicBezTo>
                <a:cubicBezTo>
                  <a:pt x="85" y="45"/>
                  <a:pt x="86" y="47"/>
                  <a:pt x="89" y="48"/>
                </a:cubicBezTo>
                <a:cubicBezTo>
                  <a:pt x="91" y="48"/>
                  <a:pt x="94" y="50"/>
                  <a:pt x="96" y="51"/>
                </a:cubicBezTo>
                <a:cubicBezTo>
                  <a:pt x="97" y="51"/>
                  <a:pt x="98" y="51"/>
                  <a:pt x="98" y="51"/>
                </a:cubicBezTo>
                <a:cubicBezTo>
                  <a:pt x="100" y="51"/>
                  <a:pt x="101" y="51"/>
                  <a:pt x="102" y="50"/>
                </a:cubicBezTo>
                <a:cubicBezTo>
                  <a:pt x="107" y="46"/>
                  <a:pt x="107" y="46"/>
                  <a:pt x="107" y="46"/>
                </a:cubicBezTo>
                <a:cubicBezTo>
                  <a:pt x="113" y="52"/>
                  <a:pt x="113" y="52"/>
                  <a:pt x="113" y="52"/>
                </a:cubicBezTo>
                <a:cubicBezTo>
                  <a:pt x="109" y="57"/>
                  <a:pt x="109" y="57"/>
                  <a:pt x="109" y="57"/>
                </a:cubicBezTo>
                <a:cubicBezTo>
                  <a:pt x="107" y="58"/>
                  <a:pt x="107" y="60"/>
                  <a:pt x="108" y="63"/>
                </a:cubicBezTo>
                <a:cubicBezTo>
                  <a:pt x="110" y="65"/>
                  <a:pt x="111" y="68"/>
                  <a:pt x="111" y="71"/>
                </a:cubicBezTo>
                <a:cubicBezTo>
                  <a:pt x="112" y="73"/>
                  <a:pt x="113" y="75"/>
                  <a:pt x="116" y="75"/>
                </a:cubicBezTo>
                <a:cubicBezTo>
                  <a:pt x="122" y="75"/>
                  <a:pt x="122" y="75"/>
                  <a:pt x="122" y="75"/>
                </a:cubicBezTo>
                <a:lnTo>
                  <a:pt x="122" y="84"/>
                </a:lnTo>
                <a:close/>
                <a:moveTo>
                  <a:pt x="80" y="56"/>
                </a:moveTo>
                <a:cubicBezTo>
                  <a:pt x="67" y="56"/>
                  <a:pt x="57" y="66"/>
                  <a:pt x="57" y="79"/>
                </a:cubicBezTo>
                <a:cubicBezTo>
                  <a:pt x="57" y="92"/>
                  <a:pt x="67" y="102"/>
                  <a:pt x="80" y="102"/>
                </a:cubicBezTo>
                <a:cubicBezTo>
                  <a:pt x="93" y="102"/>
                  <a:pt x="103" y="92"/>
                  <a:pt x="103" y="79"/>
                </a:cubicBezTo>
                <a:cubicBezTo>
                  <a:pt x="103" y="66"/>
                  <a:pt x="93" y="56"/>
                  <a:pt x="80" y="56"/>
                </a:cubicBezTo>
                <a:close/>
                <a:moveTo>
                  <a:pt x="80" y="93"/>
                </a:moveTo>
                <a:cubicBezTo>
                  <a:pt x="72" y="93"/>
                  <a:pt x="66" y="86"/>
                  <a:pt x="66" y="79"/>
                </a:cubicBezTo>
                <a:cubicBezTo>
                  <a:pt x="66" y="71"/>
                  <a:pt x="72" y="65"/>
                  <a:pt x="80" y="65"/>
                </a:cubicBezTo>
                <a:cubicBezTo>
                  <a:pt x="87" y="65"/>
                  <a:pt x="94" y="71"/>
                  <a:pt x="94" y="79"/>
                </a:cubicBezTo>
                <a:cubicBezTo>
                  <a:pt x="94" y="86"/>
                  <a:pt x="87" y="93"/>
                  <a:pt x="80" y="93"/>
                </a:cubicBezTo>
                <a:close/>
                <a:moveTo>
                  <a:pt x="136" y="23"/>
                </a:moveTo>
                <a:cubicBezTo>
                  <a:pt x="121" y="7"/>
                  <a:pt x="101" y="0"/>
                  <a:pt x="80" y="0"/>
                </a:cubicBezTo>
                <a:cubicBezTo>
                  <a:pt x="59" y="0"/>
                  <a:pt x="39" y="7"/>
                  <a:pt x="23" y="23"/>
                </a:cubicBezTo>
                <a:cubicBezTo>
                  <a:pt x="8" y="38"/>
                  <a:pt x="0" y="58"/>
                  <a:pt x="0" y="79"/>
                </a:cubicBezTo>
                <a:cubicBezTo>
                  <a:pt x="0" y="93"/>
                  <a:pt x="4" y="107"/>
                  <a:pt x="11" y="120"/>
                </a:cubicBezTo>
                <a:cubicBezTo>
                  <a:pt x="1" y="153"/>
                  <a:pt x="1" y="153"/>
                  <a:pt x="1" y="153"/>
                </a:cubicBezTo>
                <a:cubicBezTo>
                  <a:pt x="0" y="154"/>
                  <a:pt x="1" y="157"/>
                  <a:pt x="2" y="157"/>
                </a:cubicBezTo>
                <a:cubicBezTo>
                  <a:pt x="3" y="158"/>
                  <a:pt x="4" y="159"/>
                  <a:pt x="5" y="159"/>
                </a:cubicBezTo>
                <a:cubicBezTo>
                  <a:pt x="6" y="159"/>
                  <a:pt x="6" y="159"/>
                  <a:pt x="6" y="159"/>
                </a:cubicBezTo>
                <a:cubicBezTo>
                  <a:pt x="40" y="148"/>
                  <a:pt x="40" y="148"/>
                  <a:pt x="40" y="148"/>
                </a:cubicBezTo>
                <a:cubicBezTo>
                  <a:pt x="52" y="155"/>
                  <a:pt x="66" y="159"/>
                  <a:pt x="80" y="159"/>
                </a:cubicBezTo>
                <a:cubicBezTo>
                  <a:pt x="101" y="159"/>
                  <a:pt x="121" y="151"/>
                  <a:pt x="136" y="136"/>
                </a:cubicBezTo>
                <a:cubicBezTo>
                  <a:pt x="151" y="121"/>
                  <a:pt x="160" y="101"/>
                  <a:pt x="160" y="79"/>
                </a:cubicBezTo>
                <a:cubicBezTo>
                  <a:pt x="160" y="58"/>
                  <a:pt x="152" y="38"/>
                  <a:pt x="136" y="23"/>
                </a:cubicBezTo>
                <a:close/>
                <a:moveTo>
                  <a:pt x="80" y="149"/>
                </a:moveTo>
                <a:cubicBezTo>
                  <a:pt x="66" y="149"/>
                  <a:pt x="53" y="145"/>
                  <a:pt x="42" y="138"/>
                </a:cubicBezTo>
                <a:cubicBezTo>
                  <a:pt x="42" y="138"/>
                  <a:pt x="41" y="137"/>
                  <a:pt x="40" y="137"/>
                </a:cubicBezTo>
                <a:cubicBezTo>
                  <a:pt x="39" y="137"/>
                  <a:pt x="39" y="138"/>
                  <a:pt x="39" y="138"/>
                </a:cubicBezTo>
                <a:cubicBezTo>
                  <a:pt x="12" y="146"/>
                  <a:pt x="12" y="146"/>
                  <a:pt x="12" y="146"/>
                </a:cubicBezTo>
                <a:cubicBezTo>
                  <a:pt x="21" y="120"/>
                  <a:pt x="21" y="120"/>
                  <a:pt x="21" y="120"/>
                </a:cubicBezTo>
                <a:cubicBezTo>
                  <a:pt x="21" y="119"/>
                  <a:pt x="21" y="118"/>
                  <a:pt x="20" y="116"/>
                </a:cubicBezTo>
                <a:cubicBezTo>
                  <a:pt x="14" y="105"/>
                  <a:pt x="10" y="92"/>
                  <a:pt x="10" y="79"/>
                </a:cubicBezTo>
                <a:cubicBezTo>
                  <a:pt x="10" y="41"/>
                  <a:pt x="41" y="9"/>
                  <a:pt x="80" y="9"/>
                </a:cubicBezTo>
                <a:cubicBezTo>
                  <a:pt x="119" y="9"/>
                  <a:pt x="150" y="41"/>
                  <a:pt x="150" y="79"/>
                </a:cubicBezTo>
                <a:cubicBezTo>
                  <a:pt x="150" y="118"/>
                  <a:pt x="119" y="149"/>
                  <a:pt x="80" y="1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8" name="Freeform 37">
            <a:extLst>
              <a:ext uri="{FF2B5EF4-FFF2-40B4-BE49-F238E27FC236}">
                <a16:creationId xmlns:a16="http://schemas.microsoft.com/office/drawing/2014/main" id="{B45450C7-012B-0E8C-E69B-AA6085A58867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4675188"/>
            <a:ext cx="254000" cy="254000"/>
          </a:xfrm>
          <a:custGeom>
            <a:avLst/>
            <a:gdLst>
              <a:gd name="T0" fmla="*/ 80 w 160"/>
              <a:gd name="T1" fmla="*/ 20 h 160"/>
              <a:gd name="T2" fmla="*/ 47 w 160"/>
              <a:gd name="T3" fmla="*/ 53 h 160"/>
              <a:gd name="T4" fmla="*/ 61 w 160"/>
              <a:gd name="T5" fmla="*/ 66 h 160"/>
              <a:gd name="T6" fmla="*/ 75 w 160"/>
              <a:gd name="T7" fmla="*/ 53 h 160"/>
              <a:gd name="T8" fmla="*/ 80 w 160"/>
              <a:gd name="T9" fmla="*/ 48 h 160"/>
              <a:gd name="T10" fmla="*/ 85 w 160"/>
              <a:gd name="T11" fmla="*/ 53 h 160"/>
              <a:gd name="T12" fmla="*/ 83 w 160"/>
              <a:gd name="T13" fmla="*/ 56 h 160"/>
              <a:gd name="T14" fmla="*/ 66 w 160"/>
              <a:gd name="T15" fmla="*/ 87 h 160"/>
              <a:gd name="T16" fmla="*/ 66 w 160"/>
              <a:gd name="T17" fmla="*/ 90 h 160"/>
              <a:gd name="T18" fmla="*/ 80 w 160"/>
              <a:gd name="T19" fmla="*/ 104 h 160"/>
              <a:gd name="T20" fmla="*/ 94 w 160"/>
              <a:gd name="T21" fmla="*/ 90 h 160"/>
              <a:gd name="T22" fmla="*/ 94 w 160"/>
              <a:gd name="T23" fmla="*/ 87 h 160"/>
              <a:gd name="T24" fmla="*/ 100 w 160"/>
              <a:gd name="T25" fmla="*/ 79 h 160"/>
              <a:gd name="T26" fmla="*/ 113 w 160"/>
              <a:gd name="T27" fmla="*/ 53 h 160"/>
              <a:gd name="T28" fmla="*/ 80 w 160"/>
              <a:gd name="T29" fmla="*/ 20 h 160"/>
              <a:gd name="T30" fmla="*/ 94 w 160"/>
              <a:gd name="T31" fmla="*/ 71 h 160"/>
              <a:gd name="T32" fmla="*/ 85 w 160"/>
              <a:gd name="T33" fmla="*/ 87 h 160"/>
              <a:gd name="T34" fmla="*/ 85 w 160"/>
              <a:gd name="T35" fmla="*/ 90 h 160"/>
              <a:gd name="T36" fmla="*/ 80 w 160"/>
              <a:gd name="T37" fmla="*/ 95 h 160"/>
              <a:gd name="T38" fmla="*/ 75 w 160"/>
              <a:gd name="T39" fmla="*/ 90 h 160"/>
              <a:gd name="T40" fmla="*/ 75 w 160"/>
              <a:gd name="T41" fmla="*/ 87 h 160"/>
              <a:gd name="T42" fmla="*/ 88 w 160"/>
              <a:gd name="T43" fmla="*/ 64 h 160"/>
              <a:gd name="T44" fmla="*/ 94 w 160"/>
              <a:gd name="T45" fmla="*/ 53 h 160"/>
              <a:gd name="T46" fmla="*/ 80 w 160"/>
              <a:gd name="T47" fmla="*/ 38 h 160"/>
              <a:gd name="T48" fmla="*/ 66 w 160"/>
              <a:gd name="T49" fmla="*/ 53 h 160"/>
              <a:gd name="T50" fmla="*/ 61 w 160"/>
              <a:gd name="T51" fmla="*/ 57 h 160"/>
              <a:gd name="T52" fmla="*/ 56 w 160"/>
              <a:gd name="T53" fmla="*/ 53 h 160"/>
              <a:gd name="T54" fmla="*/ 79 w 160"/>
              <a:gd name="T55" fmla="*/ 29 h 160"/>
              <a:gd name="T56" fmla="*/ 102 w 160"/>
              <a:gd name="T57" fmla="*/ 53 h 160"/>
              <a:gd name="T58" fmla="*/ 94 w 160"/>
              <a:gd name="T59" fmla="*/ 71 h 160"/>
              <a:gd name="T60" fmla="*/ 80 w 160"/>
              <a:gd name="T61" fmla="*/ 113 h 160"/>
              <a:gd name="T62" fmla="*/ 66 w 160"/>
              <a:gd name="T63" fmla="*/ 128 h 160"/>
              <a:gd name="T64" fmla="*/ 80 w 160"/>
              <a:gd name="T65" fmla="*/ 141 h 160"/>
              <a:gd name="T66" fmla="*/ 94 w 160"/>
              <a:gd name="T67" fmla="*/ 128 h 160"/>
              <a:gd name="T68" fmla="*/ 80 w 160"/>
              <a:gd name="T69" fmla="*/ 113 h 160"/>
              <a:gd name="T70" fmla="*/ 80 w 160"/>
              <a:gd name="T71" fmla="*/ 132 h 160"/>
              <a:gd name="T72" fmla="*/ 75 w 160"/>
              <a:gd name="T73" fmla="*/ 128 h 160"/>
              <a:gd name="T74" fmla="*/ 80 w 160"/>
              <a:gd name="T75" fmla="*/ 122 h 160"/>
              <a:gd name="T76" fmla="*/ 85 w 160"/>
              <a:gd name="T77" fmla="*/ 128 h 160"/>
              <a:gd name="T78" fmla="*/ 80 w 160"/>
              <a:gd name="T79" fmla="*/ 132 h 160"/>
              <a:gd name="T80" fmla="*/ 80 w 160"/>
              <a:gd name="T81" fmla="*/ 0 h 160"/>
              <a:gd name="T82" fmla="*/ 0 w 160"/>
              <a:gd name="T83" fmla="*/ 80 h 160"/>
              <a:gd name="T84" fmla="*/ 80 w 160"/>
              <a:gd name="T85" fmla="*/ 160 h 160"/>
              <a:gd name="T86" fmla="*/ 160 w 160"/>
              <a:gd name="T87" fmla="*/ 80 h 160"/>
              <a:gd name="T88" fmla="*/ 80 w 160"/>
              <a:gd name="T89" fmla="*/ 0 h 160"/>
              <a:gd name="T90" fmla="*/ 80 w 160"/>
              <a:gd name="T91" fmla="*/ 151 h 160"/>
              <a:gd name="T92" fmla="*/ 10 w 160"/>
              <a:gd name="T93" fmla="*/ 80 h 160"/>
              <a:gd name="T94" fmla="*/ 80 w 160"/>
              <a:gd name="T95" fmla="*/ 9 h 160"/>
              <a:gd name="T96" fmla="*/ 150 w 160"/>
              <a:gd name="T97" fmla="*/ 80 h 160"/>
              <a:gd name="T98" fmla="*/ 80 w 160"/>
              <a:gd name="T99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0">
                <a:moveTo>
                  <a:pt x="80" y="20"/>
                </a:moveTo>
                <a:cubicBezTo>
                  <a:pt x="62" y="20"/>
                  <a:pt x="47" y="34"/>
                  <a:pt x="47" y="53"/>
                </a:cubicBezTo>
                <a:cubicBezTo>
                  <a:pt x="47" y="60"/>
                  <a:pt x="54" y="66"/>
                  <a:pt x="61" y="66"/>
                </a:cubicBezTo>
                <a:cubicBezTo>
                  <a:pt x="69" y="66"/>
                  <a:pt x="75" y="60"/>
                  <a:pt x="75" y="53"/>
                </a:cubicBezTo>
                <a:cubicBezTo>
                  <a:pt x="75" y="50"/>
                  <a:pt x="77" y="48"/>
                  <a:pt x="80" y="48"/>
                </a:cubicBezTo>
                <a:cubicBezTo>
                  <a:pt x="83" y="48"/>
                  <a:pt x="85" y="50"/>
                  <a:pt x="85" y="53"/>
                </a:cubicBezTo>
                <a:cubicBezTo>
                  <a:pt x="85" y="54"/>
                  <a:pt x="85" y="55"/>
                  <a:pt x="83" y="56"/>
                </a:cubicBezTo>
                <a:cubicBezTo>
                  <a:pt x="72" y="64"/>
                  <a:pt x="66" y="75"/>
                  <a:pt x="66" y="87"/>
                </a:cubicBezTo>
                <a:cubicBezTo>
                  <a:pt x="66" y="90"/>
                  <a:pt x="66" y="90"/>
                  <a:pt x="66" y="90"/>
                </a:cubicBezTo>
                <a:cubicBezTo>
                  <a:pt x="66" y="98"/>
                  <a:pt x="73" y="104"/>
                  <a:pt x="80" y="104"/>
                </a:cubicBezTo>
                <a:cubicBezTo>
                  <a:pt x="88" y="104"/>
                  <a:pt x="94" y="98"/>
                  <a:pt x="94" y="90"/>
                </a:cubicBezTo>
                <a:cubicBezTo>
                  <a:pt x="94" y="87"/>
                  <a:pt x="94" y="87"/>
                  <a:pt x="94" y="87"/>
                </a:cubicBezTo>
                <a:cubicBezTo>
                  <a:pt x="94" y="84"/>
                  <a:pt x="98" y="81"/>
                  <a:pt x="100" y="79"/>
                </a:cubicBezTo>
                <a:cubicBezTo>
                  <a:pt x="109" y="73"/>
                  <a:pt x="113" y="63"/>
                  <a:pt x="113" y="53"/>
                </a:cubicBezTo>
                <a:cubicBezTo>
                  <a:pt x="113" y="34"/>
                  <a:pt x="98" y="20"/>
                  <a:pt x="80" y="20"/>
                </a:cubicBezTo>
                <a:close/>
                <a:moveTo>
                  <a:pt x="94" y="71"/>
                </a:moveTo>
                <a:cubicBezTo>
                  <a:pt x="90" y="74"/>
                  <a:pt x="85" y="79"/>
                  <a:pt x="85" y="87"/>
                </a:cubicBezTo>
                <a:cubicBezTo>
                  <a:pt x="85" y="90"/>
                  <a:pt x="85" y="90"/>
                  <a:pt x="85" y="90"/>
                </a:cubicBezTo>
                <a:cubicBezTo>
                  <a:pt x="85" y="93"/>
                  <a:pt x="83" y="95"/>
                  <a:pt x="80" y="95"/>
                </a:cubicBezTo>
                <a:cubicBezTo>
                  <a:pt x="77" y="95"/>
                  <a:pt x="75" y="93"/>
                  <a:pt x="75" y="90"/>
                </a:cubicBezTo>
                <a:cubicBezTo>
                  <a:pt x="75" y="87"/>
                  <a:pt x="75" y="87"/>
                  <a:pt x="75" y="87"/>
                </a:cubicBezTo>
                <a:cubicBezTo>
                  <a:pt x="75" y="78"/>
                  <a:pt x="80" y="70"/>
                  <a:pt x="88" y="64"/>
                </a:cubicBezTo>
                <a:cubicBezTo>
                  <a:pt x="92" y="61"/>
                  <a:pt x="94" y="57"/>
                  <a:pt x="94" y="53"/>
                </a:cubicBezTo>
                <a:cubicBezTo>
                  <a:pt x="94" y="45"/>
                  <a:pt x="87" y="38"/>
                  <a:pt x="80" y="38"/>
                </a:cubicBezTo>
                <a:cubicBezTo>
                  <a:pt x="72" y="38"/>
                  <a:pt x="66" y="45"/>
                  <a:pt x="66" y="53"/>
                </a:cubicBezTo>
                <a:cubicBezTo>
                  <a:pt x="66" y="55"/>
                  <a:pt x="64" y="57"/>
                  <a:pt x="61" y="57"/>
                </a:cubicBezTo>
                <a:cubicBezTo>
                  <a:pt x="58" y="57"/>
                  <a:pt x="56" y="55"/>
                  <a:pt x="56" y="53"/>
                </a:cubicBezTo>
                <a:cubicBezTo>
                  <a:pt x="56" y="40"/>
                  <a:pt x="66" y="29"/>
                  <a:pt x="79" y="29"/>
                </a:cubicBezTo>
                <a:cubicBezTo>
                  <a:pt x="92" y="29"/>
                  <a:pt x="102" y="40"/>
                  <a:pt x="102" y="53"/>
                </a:cubicBezTo>
                <a:cubicBezTo>
                  <a:pt x="103" y="59"/>
                  <a:pt x="100" y="67"/>
                  <a:pt x="94" y="71"/>
                </a:cubicBezTo>
                <a:close/>
                <a:moveTo>
                  <a:pt x="80" y="113"/>
                </a:moveTo>
                <a:cubicBezTo>
                  <a:pt x="72" y="113"/>
                  <a:pt x="66" y="120"/>
                  <a:pt x="66" y="128"/>
                </a:cubicBezTo>
                <a:cubicBezTo>
                  <a:pt x="66" y="135"/>
                  <a:pt x="72" y="141"/>
                  <a:pt x="80" y="141"/>
                </a:cubicBezTo>
                <a:cubicBezTo>
                  <a:pt x="87" y="141"/>
                  <a:pt x="94" y="135"/>
                  <a:pt x="94" y="128"/>
                </a:cubicBezTo>
                <a:cubicBezTo>
                  <a:pt x="94" y="120"/>
                  <a:pt x="87" y="113"/>
                  <a:pt x="80" y="113"/>
                </a:cubicBezTo>
                <a:close/>
                <a:moveTo>
                  <a:pt x="80" y="132"/>
                </a:moveTo>
                <a:cubicBezTo>
                  <a:pt x="77" y="132"/>
                  <a:pt x="75" y="130"/>
                  <a:pt x="75" y="128"/>
                </a:cubicBezTo>
                <a:cubicBezTo>
                  <a:pt x="75" y="124"/>
                  <a:pt x="77" y="122"/>
                  <a:pt x="80" y="122"/>
                </a:cubicBezTo>
                <a:cubicBezTo>
                  <a:pt x="83" y="122"/>
                  <a:pt x="85" y="124"/>
                  <a:pt x="85" y="128"/>
                </a:cubicBezTo>
                <a:cubicBezTo>
                  <a:pt x="85" y="130"/>
                  <a:pt x="82" y="132"/>
                  <a:pt x="80" y="132"/>
                </a:cubicBezTo>
                <a:close/>
                <a:moveTo>
                  <a:pt x="80" y="0"/>
                </a:moveTo>
                <a:cubicBezTo>
                  <a:pt x="36" y="0"/>
                  <a:pt x="0" y="37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1"/>
                </a:moveTo>
                <a:cubicBezTo>
                  <a:pt x="41" y="151"/>
                  <a:pt x="10" y="119"/>
                  <a:pt x="10" y="80"/>
                </a:cubicBezTo>
                <a:cubicBezTo>
                  <a:pt x="10" y="41"/>
                  <a:pt x="41" y="9"/>
                  <a:pt x="80" y="9"/>
                </a:cubicBezTo>
                <a:cubicBezTo>
                  <a:pt x="119" y="9"/>
                  <a:pt x="150" y="41"/>
                  <a:pt x="150" y="80"/>
                </a:cubicBezTo>
                <a:cubicBezTo>
                  <a:pt x="150" y="119"/>
                  <a:pt x="119" y="151"/>
                  <a:pt x="80" y="1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9" name="Freeform 38">
            <a:extLst>
              <a:ext uri="{FF2B5EF4-FFF2-40B4-BE49-F238E27FC236}">
                <a16:creationId xmlns:a16="http://schemas.microsoft.com/office/drawing/2014/main" id="{4AAAAFC2-3E2F-A8CB-F053-C14AABD2C9D2}"/>
              </a:ext>
            </a:extLst>
          </p:cNvPr>
          <p:cNvSpPr>
            <a:spLocks noEditPoints="1"/>
          </p:cNvSpPr>
          <p:nvPr/>
        </p:nvSpPr>
        <p:spPr bwMode="auto">
          <a:xfrm>
            <a:off x="9001126" y="3573463"/>
            <a:ext cx="250825" cy="254000"/>
          </a:xfrm>
          <a:custGeom>
            <a:avLst/>
            <a:gdLst>
              <a:gd name="T0" fmla="*/ 139 w 158"/>
              <a:gd name="T1" fmla="*/ 19 h 160"/>
              <a:gd name="T2" fmla="*/ 125 w 158"/>
              <a:gd name="T3" fmla="*/ 0 h 160"/>
              <a:gd name="T4" fmla="*/ 9 w 158"/>
              <a:gd name="T5" fmla="*/ 14 h 160"/>
              <a:gd name="T6" fmla="*/ 5 w 158"/>
              <a:gd name="T7" fmla="*/ 19 h 160"/>
              <a:gd name="T8" fmla="*/ 5 w 158"/>
              <a:gd name="T9" fmla="*/ 28 h 160"/>
              <a:gd name="T10" fmla="*/ 9 w 158"/>
              <a:gd name="T11" fmla="*/ 47 h 160"/>
              <a:gd name="T12" fmla="*/ 0 w 158"/>
              <a:gd name="T13" fmla="*/ 52 h 160"/>
              <a:gd name="T14" fmla="*/ 9 w 158"/>
              <a:gd name="T15" fmla="*/ 57 h 160"/>
              <a:gd name="T16" fmla="*/ 5 w 158"/>
              <a:gd name="T17" fmla="*/ 75 h 160"/>
              <a:gd name="T18" fmla="*/ 5 w 158"/>
              <a:gd name="T19" fmla="*/ 85 h 160"/>
              <a:gd name="T20" fmla="*/ 9 w 158"/>
              <a:gd name="T21" fmla="*/ 104 h 160"/>
              <a:gd name="T22" fmla="*/ 0 w 158"/>
              <a:gd name="T23" fmla="*/ 109 h 160"/>
              <a:gd name="T24" fmla="*/ 9 w 158"/>
              <a:gd name="T25" fmla="*/ 113 h 160"/>
              <a:gd name="T26" fmla="*/ 5 w 158"/>
              <a:gd name="T27" fmla="*/ 132 h 160"/>
              <a:gd name="T28" fmla="*/ 5 w 158"/>
              <a:gd name="T29" fmla="*/ 141 h 160"/>
              <a:gd name="T30" fmla="*/ 9 w 158"/>
              <a:gd name="T31" fmla="*/ 147 h 160"/>
              <a:gd name="T32" fmla="*/ 125 w 158"/>
              <a:gd name="T33" fmla="*/ 160 h 160"/>
              <a:gd name="T34" fmla="*/ 139 w 158"/>
              <a:gd name="T35" fmla="*/ 114 h 160"/>
              <a:gd name="T36" fmla="*/ 158 w 158"/>
              <a:gd name="T37" fmla="*/ 109 h 160"/>
              <a:gd name="T38" fmla="*/ 153 w 158"/>
              <a:gd name="T39" fmla="*/ 19 h 160"/>
              <a:gd name="T40" fmla="*/ 23 w 158"/>
              <a:gd name="T41" fmla="*/ 147 h 160"/>
              <a:gd name="T42" fmla="*/ 19 w 158"/>
              <a:gd name="T43" fmla="*/ 145 h 160"/>
              <a:gd name="T44" fmla="*/ 23 w 158"/>
              <a:gd name="T45" fmla="*/ 140 h 160"/>
              <a:gd name="T46" fmla="*/ 23 w 158"/>
              <a:gd name="T47" fmla="*/ 130 h 160"/>
              <a:gd name="T48" fmla="*/ 19 w 158"/>
              <a:gd name="T49" fmla="*/ 112 h 160"/>
              <a:gd name="T50" fmla="*/ 28 w 158"/>
              <a:gd name="T51" fmla="*/ 107 h 160"/>
              <a:gd name="T52" fmla="*/ 19 w 158"/>
              <a:gd name="T53" fmla="*/ 102 h 160"/>
              <a:gd name="T54" fmla="*/ 23 w 158"/>
              <a:gd name="T55" fmla="*/ 83 h 160"/>
              <a:gd name="T56" fmla="*/ 23 w 158"/>
              <a:gd name="T57" fmla="*/ 74 h 160"/>
              <a:gd name="T58" fmla="*/ 19 w 158"/>
              <a:gd name="T59" fmla="*/ 55 h 160"/>
              <a:gd name="T60" fmla="*/ 28 w 158"/>
              <a:gd name="T61" fmla="*/ 50 h 160"/>
              <a:gd name="T62" fmla="*/ 19 w 158"/>
              <a:gd name="T63" fmla="*/ 45 h 160"/>
              <a:gd name="T64" fmla="*/ 23 w 158"/>
              <a:gd name="T65" fmla="*/ 27 h 160"/>
              <a:gd name="T66" fmla="*/ 23 w 158"/>
              <a:gd name="T67" fmla="*/ 17 h 160"/>
              <a:gd name="T68" fmla="*/ 19 w 158"/>
              <a:gd name="T69" fmla="*/ 13 h 160"/>
              <a:gd name="T70" fmla="*/ 37 w 158"/>
              <a:gd name="T71" fmla="*/ 7 h 160"/>
              <a:gd name="T72" fmla="*/ 130 w 158"/>
              <a:gd name="T73" fmla="*/ 145 h 160"/>
              <a:gd name="T74" fmla="*/ 45 w 158"/>
              <a:gd name="T75" fmla="*/ 150 h 160"/>
              <a:gd name="T76" fmla="*/ 125 w 158"/>
              <a:gd name="T77" fmla="*/ 10 h 160"/>
              <a:gd name="T78" fmla="*/ 130 w 158"/>
              <a:gd name="T79" fmla="*/ 145 h 160"/>
              <a:gd name="T80" fmla="*/ 139 w 158"/>
              <a:gd name="T81" fmla="*/ 103 h 160"/>
              <a:gd name="T82" fmla="*/ 148 w 158"/>
              <a:gd name="T83" fmla="*/ 84 h 160"/>
              <a:gd name="T84" fmla="*/ 148 w 158"/>
              <a:gd name="T85" fmla="*/ 75 h 160"/>
              <a:gd name="T86" fmla="*/ 139 w 158"/>
              <a:gd name="T87" fmla="*/ 56 h 160"/>
              <a:gd name="T88" fmla="*/ 148 w 158"/>
              <a:gd name="T89" fmla="*/ 75 h 160"/>
              <a:gd name="T90" fmla="*/ 139 w 158"/>
              <a:gd name="T91" fmla="*/ 47 h 160"/>
              <a:gd name="T92" fmla="*/ 148 w 158"/>
              <a:gd name="T93" fmla="*/ 28 h 160"/>
              <a:gd name="T94" fmla="*/ 106 w 158"/>
              <a:gd name="T95" fmla="*/ 28 h 160"/>
              <a:gd name="T96" fmla="*/ 65 w 158"/>
              <a:gd name="T97" fmla="*/ 52 h 160"/>
              <a:gd name="T98" fmla="*/ 88 w 158"/>
              <a:gd name="T99" fmla="*/ 130 h 160"/>
              <a:gd name="T100" fmla="*/ 111 w 158"/>
              <a:gd name="T101" fmla="*/ 125 h 160"/>
              <a:gd name="T102" fmla="*/ 106 w 158"/>
              <a:gd name="T103" fmla="*/ 93 h 160"/>
              <a:gd name="T104" fmla="*/ 92 w 158"/>
              <a:gd name="T105" fmla="*/ 65 h 160"/>
              <a:gd name="T106" fmla="*/ 111 w 158"/>
              <a:gd name="T107" fmla="*/ 60 h 160"/>
              <a:gd name="T108" fmla="*/ 106 w 158"/>
              <a:gd name="T109" fmla="*/ 28 h 160"/>
              <a:gd name="T110" fmla="*/ 88 w 158"/>
              <a:gd name="T111" fmla="*/ 56 h 160"/>
              <a:gd name="T112" fmla="*/ 83 w 158"/>
              <a:gd name="T113" fmla="*/ 98 h 160"/>
              <a:gd name="T114" fmla="*/ 102 w 158"/>
              <a:gd name="T115" fmla="*/ 102 h 160"/>
              <a:gd name="T116" fmla="*/ 88 w 158"/>
              <a:gd name="T117" fmla="*/ 121 h 160"/>
              <a:gd name="T118" fmla="*/ 74 w 158"/>
              <a:gd name="T119" fmla="*/ 52 h 160"/>
              <a:gd name="T120" fmla="*/ 102 w 158"/>
              <a:gd name="T121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8" h="160">
                <a:moveTo>
                  <a:pt x="153" y="19"/>
                </a:moveTo>
                <a:cubicBezTo>
                  <a:pt x="139" y="19"/>
                  <a:pt x="139" y="19"/>
                  <a:pt x="139" y="19"/>
                </a:cubicBezTo>
                <a:cubicBezTo>
                  <a:pt x="139" y="14"/>
                  <a:pt x="139" y="14"/>
                  <a:pt x="139" y="14"/>
                </a:cubicBezTo>
                <a:cubicBezTo>
                  <a:pt x="139" y="7"/>
                  <a:pt x="133" y="0"/>
                  <a:pt x="125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16" y="0"/>
                  <a:pt x="9" y="7"/>
                  <a:pt x="9" y="14"/>
                </a:cubicBezTo>
                <a:cubicBezTo>
                  <a:pt x="9" y="19"/>
                  <a:pt x="9" y="19"/>
                  <a:pt x="9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2" y="19"/>
                  <a:pt x="0" y="21"/>
                  <a:pt x="0" y="24"/>
                </a:cubicBezTo>
                <a:cubicBezTo>
                  <a:pt x="0" y="26"/>
                  <a:pt x="2" y="28"/>
                  <a:pt x="5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47"/>
                  <a:pt x="9" y="47"/>
                  <a:pt x="9" y="47"/>
                </a:cubicBezTo>
                <a:cubicBezTo>
                  <a:pt x="5" y="47"/>
                  <a:pt x="5" y="47"/>
                  <a:pt x="5" y="47"/>
                </a:cubicBezTo>
                <a:cubicBezTo>
                  <a:pt x="2" y="47"/>
                  <a:pt x="0" y="49"/>
                  <a:pt x="0" y="52"/>
                </a:cubicBezTo>
                <a:cubicBezTo>
                  <a:pt x="0" y="55"/>
                  <a:pt x="2" y="57"/>
                  <a:pt x="5" y="57"/>
                </a:cubicBezTo>
                <a:cubicBezTo>
                  <a:pt x="9" y="57"/>
                  <a:pt x="9" y="57"/>
                  <a:pt x="9" y="57"/>
                </a:cubicBezTo>
                <a:cubicBezTo>
                  <a:pt x="9" y="75"/>
                  <a:pt x="9" y="75"/>
                  <a:pt x="9" y="75"/>
                </a:cubicBezTo>
                <a:cubicBezTo>
                  <a:pt x="5" y="75"/>
                  <a:pt x="5" y="75"/>
                  <a:pt x="5" y="75"/>
                </a:cubicBezTo>
                <a:cubicBezTo>
                  <a:pt x="2" y="75"/>
                  <a:pt x="0" y="77"/>
                  <a:pt x="0" y="80"/>
                </a:cubicBezTo>
                <a:cubicBezTo>
                  <a:pt x="0" y="83"/>
                  <a:pt x="2" y="85"/>
                  <a:pt x="5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9" y="104"/>
                  <a:pt x="9" y="104"/>
                  <a:pt x="9" y="104"/>
                </a:cubicBezTo>
                <a:cubicBezTo>
                  <a:pt x="5" y="104"/>
                  <a:pt x="5" y="104"/>
                  <a:pt x="5" y="104"/>
                </a:cubicBezTo>
                <a:cubicBezTo>
                  <a:pt x="2" y="104"/>
                  <a:pt x="0" y="106"/>
                  <a:pt x="0" y="109"/>
                </a:cubicBezTo>
                <a:cubicBezTo>
                  <a:pt x="0" y="111"/>
                  <a:pt x="2" y="113"/>
                  <a:pt x="5" y="113"/>
                </a:cubicBezTo>
                <a:cubicBezTo>
                  <a:pt x="9" y="113"/>
                  <a:pt x="9" y="113"/>
                  <a:pt x="9" y="113"/>
                </a:cubicBezTo>
                <a:cubicBezTo>
                  <a:pt x="9" y="132"/>
                  <a:pt x="9" y="132"/>
                  <a:pt x="9" y="132"/>
                </a:cubicBezTo>
                <a:cubicBezTo>
                  <a:pt x="5" y="132"/>
                  <a:pt x="5" y="132"/>
                  <a:pt x="5" y="132"/>
                </a:cubicBezTo>
                <a:cubicBezTo>
                  <a:pt x="2" y="132"/>
                  <a:pt x="0" y="134"/>
                  <a:pt x="0" y="137"/>
                </a:cubicBezTo>
                <a:cubicBezTo>
                  <a:pt x="0" y="139"/>
                  <a:pt x="2" y="141"/>
                  <a:pt x="5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9" y="147"/>
                  <a:pt x="9" y="147"/>
                  <a:pt x="9" y="147"/>
                </a:cubicBezTo>
                <a:cubicBezTo>
                  <a:pt x="9" y="154"/>
                  <a:pt x="16" y="160"/>
                  <a:pt x="23" y="160"/>
                </a:cubicBezTo>
                <a:cubicBezTo>
                  <a:pt x="125" y="160"/>
                  <a:pt x="125" y="160"/>
                  <a:pt x="125" y="160"/>
                </a:cubicBezTo>
                <a:cubicBezTo>
                  <a:pt x="133" y="160"/>
                  <a:pt x="139" y="154"/>
                  <a:pt x="139" y="147"/>
                </a:cubicBezTo>
                <a:cubicBezTo>
                  <a:pt x="139" y="114"/>
                  <a:pt x="139" y="114"/>
                  <a:pt x="139" y="114"/>
                </a:cubicBezTo>
                <a:cubicBezTo>
                  <a:pt x="153" y="114"/>
                  <a:pt x="153" y="114"/>
                  <a:pt x="153" y="114"/>
                </a:cubicBezTo>
                <a:cubicBezTo>
                  <a:pt x="156" y="114"/>
                  <a:pt x="158" y="112"/>
                  <a:pt x="158" y="109"/>
                </a:cubicBezTo>
                <a:cubicBezTo>
                  <a:pt x="158" y="25"/>
                  <a:pt x="158" y="25"/>
                  <a:pt x="158" y="25"/>
                </a:cubicBezTo>
                <a:cubicBezTo>
                  <a:pt x="158" y="21"/>
                  <a:pt x="156" y="19"/>
                  <a:pt x="153" y="19"/>
                </a:cubicBezTo>
                <a:close/>
                <a:moveTo>
                  <a:pt x="37" y="147"/>
                </a:moveTo>
                <a:cubicBezTo>
                  <a:pt x="23" y="147"/>
                  <a:pt x="23" y="147"/>
                  <a:pt x="23" y="147"/>
                </a:cubicBezTo>
                <a:cubicBezTo>
                  <a:pt x="23" y="148"/>
                  <a:pt x="22" y="148"/>
                  <a:pt x="21" y="148"/>
                </a:cubicBezTo>
                <a:cubicBezTo>
                  <a:pt x="20" y="148"/>
                  <a:pt x="19" y="147"/>
                  <a:pt x="19" y="145"/>
                </a:cubicBezTo>
                <a:cubicBezTo>
                  <a:pt x="19" y="140"/>
                  <a:pt x="19" y="140"/>
                  <a:pt x="19" y="140"/>
                </a:cubicBezTo>
                <a:cubicBezTo>
                  <a:pt x="23" y="140"/>
                  <a:pt x="23" y="140"/>
                  <a:pt x="23" y="140"/>
                </a:cubicBezTo>
                <a:cubicBezTo>
                  <a:pt x="26" y="140"/>
                  <a:pt x="28" y="138"/>
                  <a:pt x="28" y="135"/>
                </a:cubicBezTo>
                <a:cubicBezTo>
                  <a:pt x="28" y="132"/>
                  <a:pt x="26" y="130"/>
                  <a:pt x="23" y="130"/>
                </a:cubicBezTo>
                <a:cubicBezTo>
                  <a:pt x="19" y="130"/>
                  <a:pt x="19" y="130"/>
                  <a:pt x="19" y="130"/>
                </a:cubicBezTo>
                <a:cubicBezTo>
                  <a:pt x="19" y="112"/>
                  <a:pt x="19" y="112"/>
                  <a:pt x="19" y="112"/>
                </a:cubicBezTo>
                <a:cubicBezTo>
                  <a:pt x="23" y="112"/>
                  <a:pt x="23" y="112"/>
                  <a:pt x="23" y="112"/>
                </a:cubicBezTo>
                <a:cubicBezTo>
                  <a:pt x="26" y="112"/>
                  <a:pt x="28" y="109"/>
                  <a:pt x="28" y="107"/>
                </a:cubicBezTo>
                <a:cubicBezTo>
                  <a:pt x="28" y="104"/>
                  <a:pt x="26" y="102"/>
                  <a:pt x="23" y="102"/>
                </a:cubicBezTo>
                <a:cubicBezTo>
                  <a:pt x="19" y="102"/>
                  <a:pt x="19" y="102"/>
                  <a:pt x="19" y="102"/>
                </a:cubicBezTo>
                <a:cubicBezTo>
                  <a:pt x="19" y="83"/>
                  <a:pt x="19" y="83"/>
                  <a:pt x="19" y="83"/>
                </a:cubicBezTo>
                <a:cubicBezTo>
                  <a:pt x="23" y="83"/>
                  <a:pt x="23" y="83"/>
                  <a:pt x="23" y="83"/>
                </a:cubicBezTo>
                <a:cubicBezTo>
                  <a:pt x="26" y="83"/>
                  <a:pt x="28" y="81"/>
                  <a:pt x="28" y="79"/>
                </a:cubicBezTo>
                <a:cubicBezTo>
                  <a:pt x="28" y="76"/>
                  <a:pt x="26" y="74"/>
                  <a:pt x="23" y="74"/>
                </a:cubicBezTo>
                <a:cubicBezTo>
                  <a:pt x="19" y="74"/>
                  <a:pt x="19" y="74"/>
                  <a:pt x="19" y="74"/>
                </a:cubicBezTo>
                <a:cubicBezTo>
                  <a:pt x="19" y="55"/>
                  <a:pt x="19" y="55"/>
                  <a:pt x="19" y="55"/>
                </a:cubicBezTo>
                <a:cubicBezTo>
                  <a:pt x="23" y="55"/>
                  <a:pt x="23" y="55"/>
                  <a:pt x="23" y="55"/>
                </a:cubicBezTo>
                <a:cubicBezTo>
                  <a:pt x="26" y="55"/>
                  <a:pt x="28" y="53"/>
                  <a:pt x="28" y="50"/>
                </a:cubicBezTo>
                <a:cubicBezTo>
                  <a:pt x="28" y="48"/>
                  <a:pt x="26" y="45"/>
                  <a:pt x="23" y="45"/>
                </a:cubicBezTo>
                <a:cubicBezTo>
                  <a:pt x="19" y="45"/>
                  <a:pt x="19" y="45"/>
                  <a:pt x="19" y="45"/>
                </a:cubicBezTo>
                <a:cubicBezTo>
                  <a:pt x="19" y="27"/>
                  <a:pt x="19" y="27"/>
                  <a:pt x="19" y="27"/>
                </a:cubicBezTo>
                <a:cubicBezTo>
                  <a:pt x="23" y="27"/>
                  <a:pt x="23" y="27"/>
                  <a:pt x="23" y="27"/>
                </a:cubicBezTo>
                <a:cubicBezTo>
                  <a:pt x="26" y="27"/>
                  <a:pt x="28" y="25"/>
                  <a:pt x="28" y="22"/>
                </a:cubicBezTo>
                <a:cubicBezTo>
                  <a:pt x="28" y="19"/>
                  <a:pt x="26" y="17"/>
                  <a:pt x="23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3"/>
                  <a:pt x="19" y="13"/>
                  <a:pt x="19" y="13"/>
                </a:cubicBezTo>
                <a:cubicBezTo>
                  <a:pt x="19" y="10"/>
                  <a:pt x="21" y="7"/>
                  <a:pt x="23" y="7"/>
                </a:cubicBezTo>
                <a:cubicBezTo>
                  <a:pt x="37" y="7"/>
                  <a:pt x="37" y="7"/>
                  <a:pt x="37" y="7"/>
                </a:cubicBezTo>
                <a:lnTo>
                  <a:pt x="37" y="147"/>
                </a:lnTo>
                <a:close/>
                <a:moveTo>
                  <a:pt x="130" y="145"/>
                </a:moveTo>
                <a:cubicBezTo>
                  <a:pt x="130" y="147"/>
                  <a:pt x="128" y="150"/>
                  <a:pt x="125" y="150"/>
                </a:cubicBezTo>
                <a:cubicBezTo>
                  <a:pt x="45" y="150"/>
                  <a:pt x="45" y="150"/>
                  <a:pt x="45" y="150"/>
                </a:cubicBezTo>
                <a:cubicBezTo>
                  <a:pt x="45" y="10"/>
                  <a:pt x="45" y="10"/>
                  <a:pt x="45" y="10"/>
                </a:cubicBezTo>
                <a:cubicBezTo>
                  <a:pt x="125" y="10"/>
                  <a:pt x="125" y="10"/>
                  <a:pt x="125" y="10"/>
                </a:cubicBezTo>
                <a:cubicBezTo>
                  <a:pt x="128" y="10"/>
                  <a:pt x="130" y="12"/>
                  <a:pt x="130" y="15"/>
                </a:cubicBezTo>
                <a:lnTo>
                  <a:pt x="130" y="145"/>
                </a:lnTo>
                <a:close/>
                <a:moveTo>
                  <a:pt x="148" y="103"/>
                </a:moveTo>
                <a:cubicBezTo>
                  <a:pt x="139" y="103"/>
                  <a:pt x="139" y="103"/>
                  <a:pt x="139" y="103"/>
                </a:cubicBezTo>
                <a:cubicBezTo>
                  <a:pt x="139" y="84"/>
                  <a:pt x="139" y="84"/>
                  <a:pt x="139" y="84"/>
                </a:cubicBezTo>
                <a:cubicBezTo>
                  <a:pt x="148" y="84"/>
                  <a:pt x="148" y="84"/>
                  <a:pt x="148" y="84"/>
                </a:cubicBezTo>
                <a:lnTo>
                  <a:pt x="148" y="103"/>
                </a:lnTo>
                <a:close/>
                <a:moveTo>
                  <a:pt x="148" y="75"/>
                </a:moveTo>
                <a:cubicBezTo>
                  <a:pt x="139" y="75"/>
                  <a:pt x="139" y="75"/>
                  <a:pt x="139" y="75"/>
                </a:cubicBezTo>
                <a:cubicBezTo>
                  <a:pt x="139" y="56"/>
                  <a:pt x="139" y="56"/>
                  <a:pt x="139" y="56"/>
                </a:cubicBezTo>
                <a:cubicBezTo>
                  <a:pt x="148" y="56"/>
                  <a:pt x="148" y="56"/>
                  <a:pt x="148" y="56"/>
                </a:cubicBezTo>
                <a:lnTo>
                  <a:pt x="148" y="75"/>
                </a:lnTo>
                <a:close/>
                <a:moveTo>
                  <a:pt x="148" y="47"/>
                </a:moveTo>
                <a:cubicBezTo>
                  <a:pt x="139" y="47"/>
                  <a:pt x="139" y="47"/>
                  <a:pt x="139" y="47"/>
                </a:cubicBezTo>
                <a:cubicBezTo>
                  <a:pt x="139" y="28"/>
                  <a:pt x="139" y="28"/>
                  <a:pt x="139" y="28"/>
                </a:cubicBezTo>
                <a:cubicBezTo>
                  <a:pt x="148" y="28"/>
                  <a:pt x="148" y="28"/>
                  <a:pt x="148" y="28"/>
                </a:cubicBezTo>
                <a:lnTo>
                  <a:pt x="148" y="47"/>
                </a:lnTo>
                <a:close/>
                <a:moveTo>
                  <a:pt x="106" y="28"/>
                </a:moveTo>
                <a:cubicBezTo>
                  <a:pt x="88" y="28"/>
                  <a:pt x="88" y="28"/>
                  <a:pt x="88" y="28"/>
                </a:cubicBezTo>
                <a:cubicBezTo>
                  <a:pt x="75" y="28"/>
                  <a:pt x="65" y="39"/>
                  <a:pt x="65" y="52"/>
                </a:cubicBezTo>
                <a:cubicBezTo>
                  <a:pt x="65" y="107"/>
                  <a:pt x="65" y="107"/>
                  <a:pt x="65" y="107"/>
                </a:cubicBezTo>
                <a:cubicBezTo>
                  <a:pt x="65" y="120"/>
                  <a:pt x="75" y="130"/>
                  <a:pt x="88" y="130"/>
                </a:cubicBezTo>
                <a:cubicBezTo>
                  <a:pt x="106" y="130"/>
                  <a:pt x="106" y="130"/>
                  <a:pt x="106" y="130"/>
                </a:cubicBezTo>
                <a:cubicBezTo>
                  <a:pt x="109" y="130"/>
                  <a:pt x="111" y="128"/>
                  <a:pt x="111" y="125"/>
                </a:cubicBezTo>
                <a:cubicBezTo>
                  <a:pt x="111" y="98"/>
                  <a:pt x="111" y="98"/>
                  <a:pt x="111" y="98"/>
                </a:cubicBezTo>
                <a:cubicBezTo>
                  <a:pt x="111" y="95"/>
                  <a:pt x="109" y="93"/>
                  <a:pt x="106" y="93"/>
                </a:cubicBezTo>
                <a:cubicBezTo>
                  <a:pt x="92" y="93"/>
                  <a:pt x="92" y="93"/>
                  <a:pt x="92" y="93"/>
                </a:cubicBezTo>
                <a:cubicBezTo>
                  <a:pt x="92" y="65"/>
                  <a:pt x="92" y="65"/>
                  <a:pt x="92" y="65"/>
                </a:cubicBezTo>
                <a:cubicBezTo>
                  <a:pt x="106" y="65"/>
                  <a:pt x="106" y="65"/>
                  <a:pt x="106" y="65"/>
                </a:cubicBezTo>
                <a:cubicBezTo>
                  <a:pt x="109" y="65"/>
                  <a:pt x="111" y="63"/>
                  <a:pt x="111" y="60"/>
                </a:cubicBezTo>
                <a:cubicBezTo>
                  <a:pt x="111" y="32"/>
                  <a:pt x="111" y="32"/>
                  <a:pt x="111" y="32"/>
                </a:cubicBezTo>
                <a:cubicBezTo>
                  <a:pt x="111" y="30"/>
                  <a:pt x="109" y="28"/>
                  <a:pt x="106" y="28"/>
                </a:cubicBezTo>
                <a:close/>
                <a:moveTo>
                  <a:pt x="102" y="56"/>
                </a:moveTo>
                <a:cubicBezTo>
                  <a:pt x="88" y="56"/>
                  <a:pt x="88" y="56"/>
                  <a:pt x="88" y="56"/>
                </a:cubicBezTo>
                <a:cubicBezTo>
                  <a:pt x="86" y="56"/>
                  <a:pt x="83" y="58"/>
                  <a:pt x="83" y="61"/>
                </a:cubicBezTo>
                <a:cubicBezTo>
                  <a:pt x="83" y="98"/>
                  <a:pt x="83" y="98"/>
                  <a:pt x="83" y="98"/>
                </a:cubicBezTo>
                <a:cubicBezTo>
                  <a:pt x="83" y="100"/>
                  <a:pt x="86" y="102"/>
                  <a:pt x="88" y="102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102" y="121"/>
                  <a:pt x="102" y="121"/>
                  <a:pt x="102" y="121"/>
                </a:cubicBezTo>
                <a:cubicBezTo>
                  <a:pt x="88" y="121"/>
                  <a:pt x="88" y="121"/>
                  <a:pt x="88" y="121"/>
                </a:cubicBezTo>
                <a:cubicBezTo>
                  <a:pt x="81" y="121"/>
                  <a:pt x="74" y="115"/>
                  <a:pt x="74" y="107"/>
                </a:cubicBezTo>
                <a:cubicBezTo>
                  <a:pt x="74" y="52"/>
                  <a:pt x="74" y="52"/>
                  <a:pt x="74" y="52"/>
                </a:cubicBezTo>
                <a:cubicBezTo>
                  <a:pt x="74" y="44"/>
                  <a:pt x="81" y="38"/>
                  <a:pt x="88" y="38"/>
                </a:cubicBezTo>
                <a:cubicBezTo>
                  <a:pt x="102" y="38"/>
                  <a:pt x="102" y="38"/>
                  <a:pt x="102" y="38"/>
                </a:cubicBezTo>
                <a:lnTo>
                  <a:pt x="102" y="5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0" name="Freeform 39">
            <a:extLst>
              <a:ext uri="{FF2B5EF4-FFF2-40B4-BE49-F238E27FC236}">
                <a16:creationId xmlns:a16="http://schemas.microsoft.com/office/drawing/2014/main" id="{E0DDF01C-FC8E-62B9-D305-6C8CBD6B1D7D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4125913"/>
            <a:ext cx="254000" cy="252413"/>
          </a:xfrm>
          <a:custGeom>
            <a:avLst/>
            <a:gdLst>
              <a:gd name="T0" fmla="*/ 80 w 160"/>
              <a:gd name="T1" fmla="*/ 9 h 159"/>
              <a:gd name="T2" fmla="*/ 88 w 160"/>
              <a:gd name="T3" fmla="*/ 15 h 159"/>
              <a:gd name="T4" fmla="*/ 93 w 160"/>
              <a:gd name="T5" fmla="*/ 28 h 159"/>
              <a:gd name="T6" fmla="*/ 67 w 160"/>
              <a:gd name="T7" fmla="*/ 28 h 159"/>
              <a:gd name="T8" fmla="*/ 72 w 160"/>
              <a:gd name="T9" fmla="*/ 15 h 159"/>
              <a:gd name="T10" fmla="*/ 80 w 160"/>
              <a:gd name="T11" fmla="*/ 9 h 159"/>
              <a:gd name="T12" fmla="*/ 97 w 160"/>
              <a:gd name="T13" fmla="*/ 37 h 159"/>
              <a:gd name="T14" fmla="*/ 107 w 160"/>
              <a:gd name="T15" fmla="*/ 66 h 159"/>
              <a:gd name="T16" fmla="*/ 55 w 160"/>
              <a:gd name="T17" fmla="*/ 66 h 159"/>
              <a:gd name="T18" fmla="*/ 64 w 160"/>
              <a:gd name="T19" fmla="*/ 37 h 159"/>
              <a:gd name="T20" fmla="*/ 97 w 160"/>
              <a:gd name="T21" fmla="*/ 37 h 159"/>
              <a:gd name="T22" fmla="*/ 110 w 160"/>
              <a:gd name="T23" fmla="*/ 75 h 159"/>
              <a:gd name="T24" fmla="*/ 120 w 160"/>
              <a:gd name="T25" fmla="*/ 104 h 159"/>
              <a:gd name="T26" fmla="*/ 41 w 160"/>
              <a:gd name="T27" fmla="*/ 104 h 159"/>
              <a:gd name="T28" fmla="*/ 51 w 160"/>
              <a:gd name="T29" fmla="*/ 75 h 159"/>
              <a:gd name="T30" fmla="*/ 110 w 160"/>
              <a:gd name="T31" fmla="*/ 75 h 159"/>
              <a:gd name="T32" fmla="*/ 123 w 160"/>
              <a:gd name="T33" fmla="*/ 113 h 159"/>
              <a:gd name="T34" fmla="*/ 130 w 160"/>
              <a:gd name="T35" fmla="*/ 131 h 159"/>
              <a:gd name="T36" fmla="*/ 30 w 160"/>
              <a:gd name="T37" fmla="*/ 131 h 159"/>
              <a:gd name="T38" fmla="*/ 37 w 160"/>
              <a:gd name="T39" fmla="*/ 113 h 159"/>
              <a:gd name="T40" fmla="*/ 123 w 160"/>
              <a:gd name="T41" fmla="*/ 113 h 159"/>
              <a:gd name="T42" fmla="*/ 146 w 160"/>
              <a:gd name="T43" fmla="*/ 141 h 159"/>
              <a:gd name="T44" fmla="*/ 151 w 160"/>
              <a:gd name="T45" fmla="*/ 145 h 159"/>
              <a:gd name="T46" fmla="*/ 151 w 160"/>
              <a:gd name="T47" fmla="*/ 150 h 159"/>
              <a:gd name="T48" fmla="*/ 9 w 160"/>
              <a:gd name="T49" fmla="*/ 150 h 159"/>
              <a:gd name="T50" fmla="*/ 9 w 160"/>
              <a:gd name="T51" fmla="*/ 145 h 159"/>
              <a:gd name="T52" fmla="*/ 14 w 160"/>
              <a:gd name="T53" fmla="*/ 141 h 159"/>
              <a:gd name="T54" fmla="*/ 146 w 160"/>
              <a:gd name="T55" fmla="*/ 141 h 159"/>
              <a:gd name="T56" fmla="*/ 80 w 160"/>
              <a:gd name="T57" fmla="*/ 0 h 159"/>
              <a:gd name="T58" fmla="*/ 63 w 160"/>
              <a:gd name="T59" fmla="*/ 12 h 159"/>
              <a:gd name="T60" fmla="*/ 20 w 160"/>
              <a:gd name="T61" fmla="*/ 131 h 159"/>
              <a:gd name="T62" fmla="*/ 14 w 160"/>
              <a:gd name="T63" fmla="*/ 131 h 159"/>
              <a:gd name="T64" fmla="*/ 0 w 160"/>
              <a:gd name="T65" fmla="*/ 145 h 159"/>
              <a:gd name="T66" fmla="*/ 0 w 160"/>
              <a:gd name="T67" fmla="*/ 154 h 159"/>
              <a:gd name="T68" fmla="*/ 5 w 160"/>
              <a:gd name="T69" fmla="*/ 159 h 159"/>
              <a:gd name="T70" fmla="*/ 155 w 160"/>
              <a:gd name="T71" fmla="*/ 159 h 159"/>
              <a:gd name="T72" fmla="*/ 160 w 160"/>
              <a:gd name="T73" fmla="*/ 154 h 159"/>
              <a:gd name="T74" fmla="*/ 160 w 160"/>
              <a:gd name="T75" fmla="*/ 145 h 159"/>
              <a:gd name="T76" fmla="*/ 146 w 160"/>
              <a:gd name="T77" fmla="*/ 131 h 159"/>
              <a:gd name="T78" fmla="*/ 139 w 160"/>
              <a:gd name="T79" fmla="*/ 131 h 159"/>
              <a:gd name="T80" fmla="*/ 97 w 160"/>
              <a:gd name="T81" fmla="*/ 12 h 159"/>
              <a:gd name="T82" fmla="*/ 80 w 160"/>
              <a:gd name="T83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59">
                <a:moveTo>
                  <a:pt x="80" y="9"/>
                </a:moveTo>
                <a:cubicBezTo>
                  <a:pt x="84" y="9"/>
                  <a:pt x="87" y="12"/>
                  <a:pt x="88" y="15"/>
                </a:cubicBezTo>
                <a:cubicBezTo>
                  <a:pt x="93" y="28"/>
                  <a:pt x="93" y="28"/>
                  <a:pt x="93" y="28"/>
                </a:cubicBezTo>
                <a:cubicBezTo>
                  <a:pt x="67" y="28"/>
                  <a:pt x="67" y="28"/>
                  <a:pt x="67" y="28"/>
                </a:cubicBezTo>
                <a:cubicBezTo>
                  <a:pt x="72" y="15"/>
                  <a:pt x="72" y="15"/>
                  <a:pt x="72" y="15"/>
                </a:cubicBezTo>
                <a:cubicBezTo>
                  <a:pt x="73" y="12"/>
                  <a:pt x="77" y="9"/>
                  <a:pt x="80" y="9"/>
                </a:cubicBezTo>
                <a:close/>
                <a:moveTo>
                  <a:pt x="97" y="37"/>
                </a:moveTo>
                <a:cubicBezTo>
                  <a:pt x="107" y="66"/>
                  <a:pt x="107" y="66"/>
                  <a:pt x="107" y="66"/>
                </a:cubicBezTo>
                <a:cubicBezTo>
                  <a:pt x="55" y="66"/>
                  <a:pt x="55" y="66"/>
                  <a:pt x="55" y="66"/>
                </a:cubicBezTo>
                <a:cubicBezTo>
                  <a:pt x="64" y="37"/>
                  <a:pt x="64" y="37"/>
                  <a:pt x="64" y="37"/>
                </a:cubicBezTo>
                <a:cubicBezTo>
                  <a:pt x="97" y="37"/>
                  <a:pt x="97" y="37"/>
                  <a:pt x="97" y="37"/>
                </a:cubicBezTo>
                <a:close/>
                <a:moveTo>
                  <a:pt x="110" y="75"/>
                </a:moveTo>
                <a:cubicBezTo>
                  <a:pt x="120" y="104"/>
                  <a:pt x="120" y="104"/>
                  <a:pt x="120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51" y="75"/>
                  <a:pt x="51" y="75"/>
                  <a:pt x="51" y="75"/>
                </a:cubicBezTo>
                <a:cubicBezTo>
                  <a:pt x="110" y="75"/>
                  <a:pt x="110" y="75"/>
                  <a:pt x="110" y="75"/>
                </a:cubicBezTo>
                <a:close/>
                <a:moveTo>
                  <a:pt x="123" y="113"/>
                </a:moveTo>
                <a:cubicBezTo>
                  <a:pt x="130" y="131"/>
                  <a:pt x="130" y="131"/>
                  <a:pt x="130" y="131"/>
                </a:cubicBezTo>
                <a:cubicBezTo>
                  <a:pt x="30" y="131"/>
                  <a:pt x="30" y="131"/>
                  <a:pt x="30" y="131"/>
                </a:cubicBezTo>
                <a:cubicBezTo>
                  <a:pt x="37" y="113"/>
                  <a:pt x="37" y="113"/>
                  <a:pt x="37" y="113"/>
                </a:cubicBezTo>
                <a:cubicBezTo>
                  <a:pt x="123" y="113"/>
                  <a:pt x="123" y="113"/>
                  <a:pt x="123" y="113"/>
                </a:cubicBezTo>
                <a:close/>
                <a:moveTo>
                  <a:pt x="146" y="141"/>
                </a:moveTo>
                <a:cubicBezTo>
                  <a:pt x="149" y="141"/>
                  <a:pt x="151" y="143"/>
                  <a:pt x="151" y="145"/>
                </a:cubicBezTo>
                <a:cubicBezTo>
                  <a:pt x="151" y="150"/>
                  <a:pt x="151" y="150"/>
                  <a:pt x="151" y="150"/>
                </a:cubicBezTo>
                <a:cubicBezTo>
                  <a:pt x="9" y="150"/>
                  <a:pt x="9" y="150"/>
                  <a:pt x="9" y="150"/>
                </a:cubicBezTo>
                <a:cubicBezTo>
                  <a:pt x="9" y="145"/>
                  <a:pt x="9" y="145"/>
                  <a:pt x="9" y="145"/>
                </a:cubicBezTo>
                <a:cubicBezTo>
                  <a:pt x="9" y="143"/>
                  <a:pt x="11" y="141"/>
                  <a:pt x="14" y="141"/>
                </a:cubicBezTo>
                <a:lnTo>
                  <a:pt x="146" y="141"/>
                </a:lnTo>
                <a:close/>
                <a:moveTo>
                  <a:pt x="80" y="0"/>
                </a:moveTo>
                <a:cubicBezTo>
                  <a:pt x="72" y="0"/>
                  <a:pt x="65" y="5"/>
                  <a:pt x="63" y="12"/>
                </a:cubicBezTo>
                <a:cubicBezTo>
                  <a:pt x="61" y="17"/>
                  <a:pt x="23" y="125"/>
                  <a:pt x="20" y="131"/>
                </a:cubicBezTo>
                <a:cubicBezTo>
                  <a:pt x="14" y="131"/>
                  <a:pt x="14" y="131"/>
                  <a:pt x="14" y="131"/>
                </a:cubicBezTo>
                <a:cubicBezTo>
                  <a:pt x="7" y="131"/>
                  <a:pt x="0" y="137"/>
                  <a:pt x="0" y="145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6"/>
                  <a:pt x="2" y="159"/>
                  <a:pt x="5" y="159"/>
                </a:cubicBezTo>
                <a:cubicBezTo>
                  <a:pt x="155" y="159"/>
                  <a:pt x="155" y="159"/>
                  <a:pt x="155" y="159"/>
                </a:cubicBezTo>
                <a:cubicBezTo>
                  <a:pt x="158" y="159"/>
                  <a:pt x="160" y="156"/>
                  <a:pt x="160" y="154"/>
                </a:cubicBezTo>
                <a:cubicBezTo>
                  <a:pt x="160" y="145"/>
                  <a:pt x="160" y="145"/>
                  <a:pt x="160" y="145"/>
                </a:cubicBezTo>
                <a:cubicBezTo>
                  <a:pt x="160" y="137"/>
                  <a:pt x="154" y="131"/>
                  <a:pt x="146" y="131"/>
                </a:cubicBezTo>
                <a:cubicBezTo>
                  <a:pt x="139" y="131"/>
                  <a:pt x="139" y="131"/>
                  <a:pt x="139" y="131"/>
                </a:cubicBezTo>
                <a:cubicBezTo>
                  <a:pt x="137" y="125"/>
                  <a:pt x="99" y="16"/>
                  <a:pt x="97" y="12"/>
                </a:cubicBezTo>
                <a:cubicBezTo>
                  <a:pt x="94" y="5"/>
                  <a:pt x="88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1" name="Freeform 40">
            <a:extLst>
              <a:ext uri="{FF2B5EF4-FFF2-40B4-BE49-F238E27FC236}">
                <a16:creationId xmlns:a16="http://schemas.microsoft.com/office/drawing/2014/main" id="{A8C9FDB4-DAAD-CE1B-EB98-47EADD81AB0C}"/>
              </a:ext>
            </a:extLst>
          </p:cNvPr>
          <p:cNvSpPr>
            <a:spLocks noEditPoints="1"/>
          </p:cNvSpPr>
          <p:nvPr/>
        </p:nvSpPr>
        <p:spPr bwMode="auto">
          <a:xfrm>
            <a:off x="5695951" y="4675188"/>
            <a:ext cx="254000" cy="254000"/>
          </a:xfrm>
          <a:custGeom>
            <a:avLst/>
            <a:gdLst>
              <a:gd name="T0" fmla="*/ 104 w 160"/>
              <a:gd name="T1" fmla="*/ 37 h 160"/>
              <a:gd name="T2" fmla="*/ 123 w 160"/>
              <a:gd name="T3" fmla="*/ 9 h 160"/>
              <a:gd name="T4" fmla="*/ 142 w 160"/>
              <a:gd name="T5" fmla="*/ 33 h 160"/>
              <a:gd name="T6" fmla="*/ 132 w 160"/>
              <a:gd name="T7" fmla="*/ 9 h 160"/>
              <a:gd name="T8" fmla="*/ 151 w 160"/>
              <a:gd name="T9" fmla="*/ 70 h 160"/>
              <a:gd name="T10" fmla="*/ 122 w 160"/>
              <a:gd name="T11" fmla="*/ 70 h 160"/>
              <a:gd name="T12" fmla="*/ 145 w 160"/>
              <a:gd name="T13" fmla="*/ 84 h 160"/>
              <a:gd name="T14" fmla="*/ 127 w 160"/>
              <a:gd name="T15" fmla="*/ 94 h 160"/>
              <a:gd name="T16" fmla="*/ 145 w 160"/>
              <a:gd name="T17" fmla="*/ 84 h 160"/>
              <a:gd name="T18" fmla="*/ 47 w 160"/>
              <a:gd name="T19" fmla="*/ 107 h 160"/>
              <a:gd name="T20" fmla="*/ 38 w 160"/>
              <a:gd name="T21" fmla="*/ 47 h 160"/>
              <a:gd name="T22" fmla="*/ 141 w 160"/>
              <a:gd name="T23" fmla="*/ 108 h 160"/>
              <a:gd name="T24" fmla="*/ 123 w 160"/>
              <a:gd name="T25" fmla="*/ 108 h 160"/>
              <a:gd name="T26" fmla="*/ 136 w 160"/>
              <a:gd name="T27" fmla="*/ 47 h 160"/>
              <a:gd name="T28" fmla="*/ 99 w 160"/>
              <a:gd name="T29" fmla="*/ 57 h 160"/>
              <a:gd name="T30" fmla="*/ 76 w 160"/>
              <a:gd name="T31" fmla="*/ 81 h 160"/>
              <a:gd name="T32" fmla="*/ 95 w 160"/>
              <a:gd name="T33" fmla="*/ 113 h 160"/>
              <a:gd name="T34" fmla="*/ 69 w 160"/>
              <a:gd name="T35" fmla="*/ 111 h 160"/>
              <a:gd name="T36" fmla="*/ 65 w 160"/>
              <a:gd name="T37" fmla="*/ 56 h 160"/>
              <a:gd name="T38" fmla="*/ 136 w 160"/>
              <a:gd name="T39" fmla="*/ 47 h 160"/>
              <a:gd name="T40" fmla="*/ 28 w 160"/>
              <a:gd name="T41" fmla="*/ 126 h 160"/>
              <a:gd name="T42" fmla="*/ 19 w 160"/>
              <a:gd name="T43" fmla="*/ 14 h 160"/>
              <a:gd name="T44" fmla="*/ 113 w 160"/>
              <a:gd name="T45" fmla="*/ 71 h 160"/>
              <a:gd name="T46" fmla="*/ 117 w 160"/>
              <a:gd name="T47" fmla="*/ 98 h 160"/>
              <a:gd name="T48" fmla="*/ 123 w 160"/>
              <a:gd name="T49" fmla="*/ 150 h 160"/>
              <a:gd name="T50" fmla="*/ 104 w 160"/>
              <a:gd name="T51" fmla="*/ 66 h 160"/>
              <a:gd name="T52" fmla="*/ 141 w 160"/>
              <a:gd name="T53" fmla="*/ 127 h 160"/>
              <a:gd name="T54" fmla="*/ 132 w 160"/>
              <a:gd name="T55" fmla="*/ 150 h 160"/>
              <a:gd name="T56" fmla="*/ 24 w 160"/>
              <a:gd name="T57" fmla="*/ 0 h 160"/>
              <a:gd name="T58" fmla="*/ 19 w 160"/>
              <a:gd name="T59" fmla="*/ 140 h 160"/>
              <a:gd name="T60" fmla="*/ 0 w 160"/>
              <a:gd name="T61" fmla="*/ 156 h 160"/>
              <a:gd name="T62" fmla="*/ 47 w 160"/>
              <a:gd name="T63" fmla="*/ 156 h 160"/>
              <a:gd name="T64" fmla="*/ 28 w 160"/>
              <a:gd name="T65" fmla="*/ 140 h 160"/>
              <a:gd name="T66" fmla="*/ 42 w 160"/>
              <a:gd name="T67" fmla="*/ 122 h 160"/>
              <a:gd name="T68" fmla="*/ 75 w 160"/>
              <a:gd name="T69" fmla="*/ 122 h 160"/>
              <a:gd name="T70" fmla="*/ 117 w 160"/>
              <a:gd name="T71" fmla="*/ 160 h 160"/>
              <a:gd name="T72" fmla="*/ 149 w 160"/>
              <a:gd name="T73" fmla="*/ 127 h 160"/>
              <a:gd name="T74" fmla="*/ 148 w 160"/>
              <a:gd name="T75" fmla="*/ 103 h 160"/>
              <a:gd name="T76" fmla="*/ 159 w 160"/>
              <a:gd name="T77" fmla="*/ 72 h 160"/>
              <a:gd name="T78" fmla="*/ 147 w 160"/>
              <a:gd name="T79" fmla="*/ 42 h 160"/>
              <a:gd name="T80" fmla="*/ 136 w 160"/>
              <a:gd name="T81" fmla="*/ 0 h 160"/>
              <a:gd name="T82" fmla="*/ 95 w 160"/>
              <a:gd name="T83" fmla="*/ 37 h 160"/>
              <a:gd name="T84" fmla="*/ 65 w 160"/>
              <a:gd name="T85" fmla="*/ 47 h 160"/>
              <a:gd name="T86" fmla="*/ 38 w 160"/>
              <a:gd name="T87" fmla="*/ 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60">
                <a:moveTo>
                  <a:pt x="123" y="9"/>
                </a:moveTo>
                <a:cubicBezTo>
                  <a:pt x="123" y="37"/>
                  <a:pt x="123" y="37"/>
                  <a:pt x="123" y="37"/>
                </a:cubicBezTo>
                <a:cubicBezTo>
                  <a:pt x="104" y="37"/>
                  <a:pt x="104" y="37"/>
                  <a:pt x="104" y="37"/>
                </a:cubicBezTo>
                <a:cubicBezTo>
                  <a:pt x="104" y="23"/>
                  <a:pt x="104" y="23"/>
                  <a:pt x="104" y="23"/>
                </a:cubicBezTo>
                <a:cubicBezTo>
                  <a:pt x="104" y="16"/>
                  <a:pt x="110" y="9"/>
                  <a:pt x="118" y="9"/>
                </a:cubicBezTo>
                <a:lnTo>
                  <a:pt x="123" y="9"/>
                </a:lnTo>
                <a:close/>
                <a:moveTo>
                  <a:pt x="136" y="9"/>
                </a:moveTo>
                <a:cubicBezTo>
                  <a:pt x="139" y="9"/>
                  <a:pt x="142" y="12"/>
                  <a:pt x="142" y="14"/>
                </a:cubicBezTo>
                <a:cubicBezTo>
                  <a:pt x="142" y="33"/>
                  <a:pt x="142" y="33"/>
                  <a:pt x="142" y="33"/>
                </a:cubicBezTo>
                <a:cubicBezTo>
                  <a:pt x="142" y="36"/>
                  <a:pt x="139" y="38"/>
                  <a:pt x="136" y="38"/>
                </a:cubicBezTo>
                <a:cubicBezTo>
                  <a:pt x="132" y="38"/>
                  <a:pt x="132" y="38"/>
                  <a:pt x="132" y="38"/>
                </a:cubicBezTo>
                <a:cubicBezTo>
                  <a:pt x="132" y="9"/>
                  <a:pt x="132" y="9"/>
                  <a:pt x="132" y="9"/>
                </a:cubicBezTo>
                <a:cubicBezTo>
                  <a:pt x="136" y="9"/>
                  <a:pt x="136" y="9"/>
                  <a:pt x="136" y="9"/>
                </a:cubicBezTo>
                <a:close/>
                <a:moveTo>
                  <a:pt x="145" y="65"/>
                </a:moveTo>
                <a:cubicBezTo>
                  <a:pt x="148" y="65"/>
                  <a:pt x="151" y="68"/>
                  <a:pt x="151" y="70"/>
                </a:cubicBezTo>
                <a:cubicBezTo>
                  <a:pt x="151" y="73"/>
                  <a:pt x="148" y="75"/>
                  <a:pt x="145" y="75"/>
                </a:cubicBezTo>
                <a:cubicBezTo>
                  <a:pt x="127" y="75"/>
                  <a:pt x="127" y="75"/>
                  <a:pt x="127" y="75"/>
                </a:cubicBezTo>
                <a:cubicBezTo>
                  <a:pt x="124" y="75"/>
                  <a:pt x="122" y="73"/>
                  <a:pt x="122" y="70"/>
                </a:cubicBezTo>
                <a:cubicBezTo>
                  <a:pt x="122" y="68"/>
                  <a:pt x="124" y="65"/>
                  <a:pt x="127" y="65"/>
                </a:cubicBezTo>
                <a:lnTo>
                  <a:pt x="145" y="65"/>
                </a:lnTo>
                <a:close/>
                <a:moveTo>
                  <a:pt x="145" y="84"/>
                </a:moveTo>
                <a:cubicBezTo>
                  <a:pt x="148" y="84"/>
                  <a:pt x="151" y="87"/>
                  <a:pt x="151" y="89"/>
                </a:cubicBezTo>
                <a:cubicBezTo>
                  <a:pt x="151" y="92"/>
                  <a:pt x="148" y="94"/>
                  <a:pt x="145" y="94"/>
                </a:cubicBezTo>
                <a:cubicBezTo>
                  <a:pt x="127" y="94"/>
                  <a:pt x="127" y="94"/>
                  <a:pt x="127" y="94"/>
                </a:cubicBezTo>
                <a:cubicBezTo>
                  <a:pt x="124" y="94"/>
                  <a:pt x="122" y="92"/>
                  <a:pt x="122" y="89"/>
                </a:cubicBezTo>
                <a:cubicBezTo>
                  <a:pt x="122" y="87"/>
                  <a:pt x="124" y="84"/>
                  <a:pt x="127" y="84"/>
                </a:cubicBezTo>
                <a:lnTo>
                  <a:pt x="145" y="84"/>
                </a:lnTo>
                <a:close/>
                <a:moveTo>
                  <a:pt x="42" y="47"/>
                </a:moveTo>
                <a:cubicBezTo>
                  <a:pt x="45" y="47"/>
                  <a:pt x="47" y="49"/>
                  <a:pt x="47" y="51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47" y="110"/>
                  <a:pt x="45" y="112"/>
                  <a:pt x="42" y="112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38" y="47"/>
                  <a:pt x="38" y="47"/>
                  <a:pt x="38" y="47"/>
                </a:cubicBezTo>
                <a:cubicBezTo>
                  <a:pt x="42" y="47"/>
                  <a:pt x="42" y="47"/>
                  <a:pt x="42" y="47"/>
                </a:cubicBezTo>
                <a:close/>
                <a:moveTo>
                  <a:pt x="136" y="103"/>
                </a:moveTo>
                <a:cubicBezTo>
                  <a:pt x="139" y="103"/>
                  <a:pt x="141" y="105"/>
                  <a:pt x="141" y="108"/>
                </a:cubicBezTo>
                <a:cubicBezTo>
                  <a:pt x="141" y="111"/>
                  <a:pt x="139" y="113"/>
                  <a:pt x="136" y="113"/>
                </a:cubicBezTo>
                <a:cubicBezTo>
                  <a:pt x="127" y="113"/>
                  <a:pt x="127" y="113"/>
                  <a:pt x="127" y="113"/>
                </a:cubicBezTo>
                <a:cubicBezTo>
                  <a:pt x="125" y="113"/>
                  <a:pt x="123" y="111"/>
                  <a:pt x="123" y="108"/>
                </a:cubicBezTo>
                <a:cubicBezTo>
                  <a:pt x="123" y="105"/>
                  <a:pt x="125" y="103"/>
                  <a:pt x="127" y="103"/>
                </a:cubicBezTo>
                <a:lnTo>
                  <a:pt x="136" y="103"/>
                </a:lnTo>
                <a:close/>
                <a:moveTo>
                  <a:pt x="136" y="47"/>
                </a:moveTo>
                <a:cubicBezTo>
                  <a:pt x="139" y="47"/>
                  <a:pt x="141" y="49"/>
                  <a:pt x="141" y="52"/>
                </a:cubicBezTo>
                <a:cubicBezTo>
                  <a:pt x="141" y="55"/>
                  <a:pt x="139" y="57"/>
                  <a:pt x="136" y="57"/>
                </a:cubicBezTo>
                <a:cubicBezTo>
                  <a:pt x="99" y="57"/>
                  <a:pt x="99" y="57"/>
                  <a:pt x="99" y="57"/>
                </a:cubicBezTo>
                <a:cubicBezTo>
                  <a:pt x="97" y="57"/>
                  <a:pt x="95" y="59"/>
                  <a:pt x="95" y="62"/>
                </a:cubicBezTo>
                <a:cubicBezTo>
                  <a:pt x="95" y="69"/>
                  <a:pt x="88" y="76"/>
                  <a:pt x="81" y="76"/>
                </a:cubicBezTo>
                <a:cubicBezTo>
                  <a:pt x="78" y="76"/>
                  <a:pt x="76" y="78"/>
                  <a:pt x="76" y="81"/>
                </a:cubicBezTo>
                <a:cubicBezTo>
                  <a:pt x="76" y="83"/>
                  <a:pt x="78" y="85"/>
                  <a:pt x="81" y="85"/>
                </a:cubicBezTo>
                <a:cubicBezTo>
                  <a:pt x="86" y="85"/>
                  <a:pt x="91" y="84"/>
                  <a:pt x="95" y="81"/>
                </a:cubicBezTo>
                <a:cubicBezTo>
                  <a:pt x="95" y="113"/>
                  <a:pt x="95" y="113"/>
                  <a:pt x="95" y="113"/>
                </a:cubicBezTo>
                <a:cubicBezTo>
                  <a:pt x="76" y="113"/>
                  <a:pt x="76" y="113"/>
                  <a:pt x="76" y="113"/>
                </a:cubicBezTo>
                <a:cubicBezTo>
                  <a:pt x="76" y="112"/>
                  <a:pt x="76" y="112"/>
                  <a:pt x="76" y="112"/>
                </a:cubicBezTo>
                <a:cubicBezTo>
                  <a:pt x="74" y="112"/>
                  <a:pt x="72" y="112"/>
                  <a:pt x="69" y="111"/>
                </a:cubicBezTo>
                <a:cubicBezTo>
                  <a:pt x="56" y="105"/>
                  <a:pt x="56" y="105"/>
                  <a:pt x="56" y="105"/>
                </a:cubicBezTo>
                <a:cubicBezTo>
                  <a:pt x="56" y="56"/>
                  <a:pt x="56" y="56"/>
                  <a:pt x="56" y="56"/>
                </a:cubicBezTo>
                <a:cubicBezTo>
                  <a:pt x="65" y="56"/>
                  <a:pt x="65" y="56"/>
                  <a:pt x="65" y="56"/>
                </a:cubicBezTo>
                <a:cubicBezTo>
                  <a:pt x="70" y="56"/>
                  <a:pt x="75" y="54"/>
                  <a:pt x="79" y="50"/>
                </a:cubicBezTo>
                <a:cubicBezTo>
                  <a:pt x="81" y="48"/>
                  <a:pt x="84" y="47"/>
                  <a:pt x="87" y="47"/>
                </a:cubicBezTo>
                <a:lnTo>
                  <a:pt x="136" y="47"/>
                </a:lnTo>
                <a:close/>
                <a:moveTo>
                  <a:pt x="24" y="9"/>
                </a:moveTo>
                <a:cubicBezTo>
                  <a:pt x="26" y="9"/>
                  <a:pt x="28" y="12"/>
                  <a:pt x="28" y="14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8" y="129"/>
                  <a:pt x="26" y="131"/>
                  <a:pt x="24" y="131"/>
                </a:cubicBezTo>
                <a:cubicBezTo>
                  <a:pt x="21" y="131"/>
                  <a:pt x="19" y="129"/>
                  <a:pt x="19" y="126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2"/>
                  <a:pt x="21" y="9"/>
                  <a:pt x="24" y="9"/>
                </a:cubicBezTo>
                <a:close/>
                <a:moveTo>
                  <a:pt x="114" y="66"/>
                </a:moveTo>
                <a:cubicBezTo>
                  <a:pt x="113" y="68"/>
                  <a:pt x="113" y="69"/>
                  <a:pt x="113" y="71"/>
                </a:cubicBezTo>
                <a:cubicBezTo>
                  <a:pt x="113" y="75"/>
                  <a:pt x="115" y="78"/>
                  <a:pt x="117" y="80"/>
                </a:cubicBezTo>
                <a:cubicBezTo>
                  <a:pt x="115" y="83"/>
                  <a:pt x="113" y="86"/>
                  <a:pt x="113" y="89"/>
                </a:cubicBezTo>
                <a:cubicBezTo>
                  <a:pt x="113" y="93"/>
                  <a:pt x="115" y="96"/>
                  <a:pt x="117" y="98"/>
                </a:cubicBezTo>
                <a:cubicBezTo>
                  <a:pt x="115" y="101"/>
                  <a:pt x="113" y="104"/>
                  <a:pt x="113" y="107"/>
                </a:cubicBezTo>
                <a:cubicBezTo>
                  <a:pt x="113" y="113"/>
                  <a:pt x="117" y="119"/>
                  <a:pt x="123" y="121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18" y="150"/>
                  <a:pt x="118" y="150"/>
                  <a:pt x="118" y="150"/>
                </a:cubicBezTo>
                <a:cubicBezTo>
                  <a:pt x="110" y="150"/>
                  <a:pt x="104" y="144"/>
                  <a:pt x="104" y="136"/>
                </a:cubicBezTo>
                <a:cubicBezTo>
                  <a:pt x="104" y="66"/>
                  <a:pt x="104" y="66"/>
                  <a:pt x="104" y="66"/>
                </a:cubicBezTo>
                <a:cubicBezTo>
                  <a:pt x="114" y="66"/>
                  <a:pt x="114" y="66"/>
                  <a:pt x="114" y="66"/>
                </a:cubicBezTo>
                <a:close/>
                <a:moveTo>
                  <a:pt x="136" y="122"/>
                </a:moveTo>
                <a:cubicBezTo>
                  <a:pt x="139" y="122"/>
                  <a:pt x="141" y="124"/>
                  <a:pt x="141" y="127"/>
                </a:cubicBezTo>
                <a:cubicBezTo>
                  <a:pt x="141" y="146"/>
                  <a:pt x="141" y="146"/>
                  <a:pt x="141" y="146"/>
                </a:cubicBezTo>
                <a:cubicBezTo>
                  <a:pt x="141" y="148"/>
                  <a:pt x="139" y="150"/>
                  <a:pt x="136" y="150"/>
                </a:cubicBezTo>
                <a:cubicBezTo>
                  <a:pt x="132" y="150"/>
                  <a:pt x="132" y="150"/>
                  <a:pt x="132" y="150"/>
                </a:cubicBezTo>
                <a:cubicBezTo>
                  <a:pt x="132" y="122"/>
                  <a:pt x="132" y="122"/>
                  <a:pt x="132" y="122"/>
                </a:cubicBezTo>
                <a:cubicBezTo>
                  <a:pt x="136" y="122"/>
                  <a:pt x="136" y="122"/>
                  <a:pt x="136" y="122"/>
                </a:cubicBezTo>
                <a:close/>
                <a:moveTo>
                  <a:pt x="24" y="0"/>
                </a:moveTo>
                <a:cubicBezTo>
                  <a:pt x="16" y="0"/>
                  <a:pt x="10" y="7"/>
                  <a:pt x="10" y="14"/>
                </a:cubicBezTo>
                <a:cubicBezTo>
                  <a:pt x="10" y="126"/>
                  <a:pt x="10" y="126"/>
                  <a:pt x="10" y="126"/>
                </a:cubicBezTo>
                <a:cubicBezTo>
                  <a:pt x="10" y="132"/>
                  <a:pt x="13" y="138"/>
                  <a:pt x="19" y="140"/>
                </a:cubicBezTo>
                <a:cubicBezTo>
                  <a:pt x="19" y="150"/>
                  <a:pt x="19" y="150"/>
                  <a:pt x="19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2" y="150"/>
                  <a:pt x="0" y="153"/>
                  <a:pt x="0" y="156"/>
                </a:cubicBezTo>
                <a:cubicBezTo>
                  <a:pt x="0" y="158"/>
                  <a:pt x="2" y="160"/>
                  <a:pt x="5" y="160"/>
                </a:cubicBezTo>
                <a:cubicBezTo>
                  <a:pt x="42" y="160"/>
                  <a:pt x="42" y="160"/>
                  <a:pt x="42" y="160"/>
                </a:cubicBezTo>
                <a:cubicBezTo>
                  <a:pt x="44" y="160"/>
                  <a:pt x="47" y="158"/>
                  <a:pt x="47" y="156"/>
                </a:cubicBezTo>
                <a:cubicBezTo>
                  <a:pt x="47" y="153"/>
                  <a:pt x="44" y="150"/>
                  <a:pt x="42" y="150"/>
                </a:cubicBezTo>
                <a:cubicBezTo>
                  <a:pt x="28" y="150"/>
                  <a:pt x="28" y="150"/>
                  <a:pt x="28" y="150"/>
                </a:cubicBezTo>
                <a:cubicBezTo>
                  <a:pt x="28" y="140"/>
                  <a:pt x="28" y="140"/>
                  <a:pt x="28" y="140"/>
                </a:cubicBezTo>
                <a:cubicBezTo>
                  <a:pt x="33" y="138"/>
                  <a:pt x="37" y="133"/>
                  <a:pt x="37" y="126"/>
                </a:cubicBezTo>
                <a:cubicBezTo>
                  <a:pt x="37" y="122"/>
                  <a:pt x="37" y="122"/>
                  <a:pt x="37" y="122"/>
                </a:cubicBezTo>
                <a:cubicBezTo>
                  <a:pt x="42" y="122"/>
                  <a:pt x="42" y="122"/>
                  <a:pt x="42" y="122"/>
                </a:cubicBezTo>
                <a:cubicBezTo>
                  <a:pt x="47" y="122"/>
                  <a:pt x="52" y="119"/>
                  <a:pt x="54" y="115"/>
                </a:cubicBezTo>
                <a:cubicBezTo>
                  <a:pt x="65" y="119"/>
                  <a:pt x="65" y="119"/>
                  <a:pt x="65" y="119"/>
                </a:cubicBezTo>
                <a:cubicBezTo>
                  <a:pt x="68" y="121"/>
                  <a:pt x="72" y="122"/>
                  <a:pt x="75" y="122"/>
                </a:cubicBezTo>
                <a:cubicBezTo>
                  <a:pt x="93" y="122"/>
                  <a:pt x="93" y="122"/>
                  <a:pt x="93" y="122"/>
                </a:cubicBezTo>
                <a:cubicBezTo>
                  <a:pt x="93" y="136"/>
                  <a:pt x="93" y="136"/>
                  <a:pt x="93" y="136"/>
                </a:cubicBezTo>
                <a:cubicBezTo>
                  <a:pt x="93" y="149"/>
                  <a:pt x="104" y="160"/>
                  <a:pt x="117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43" y="160"/>
                  <a:pt x="149" y="154"/>
                  <a:pt x="149" y="146"/>
                </a:cubicBezTo>
                <a:cubicBezTo>
                  <a:pt x="149" y="127"/>
                  <a:pt x="149" y="127"/>
                  <a:pt x="149" y="127"/>
                </a:cubicBezTo>
                <a:cubicBezTo>
                  <a:pt x="149" y="123"/>
                  <a:pt x="148" y="120"/>
                  <a:pt x="146" y="118"/>
                </a:cubicBezTo>
                <a:cubicBezTo>
                  <a:pt x="148" y="115"/>
                  <a:pt x="149" y="112"/>
                  <a:pt x="149" y="109"/>
                </a:cubicBezTo>
                <a:cubicBezTo>
                  <a:pt x="149" y="107"/>
                  <a:pt x="149" y="105"/>
                  <a:pt x="148" y="103"/>
                </a:cubicBezTo>
                <a:cubicBezTo>
                  <a:pt x="155" y="102"/>
                  <a:pt x="159" y="96"/>
                  <a:pt x="159" y="90"/>
                </a:cubicBezTo>
                <a:cubicBezTo>
                  <a:pt x="159" y="86"/>
                  <a:pt x="157" y="83"/>
                  <a:pt x="155" y="81"/>
                </a:cubicBezTo>
                <a:cubicBezTo>
                  <a:pt x="157" y="78"/>
                  <a:pt x="159" y="75"/>
                  <a:pt x="159" y="72"/>
                </a:cubicBezTo>
                <a:cubicBezTo>
                  <a:pt x="160" y="64"/>
                  <a:pt x="155" y="59"/>
                  <a:pt x="149" y="57"/>
                </a:cubicBezTo>
                <a:cubicBezTo>
                  <a:pt x="150" y="55"/>
                  <a:pt x="151" y="53"/>
                  <a:pt x="151" y="51"/>
                </a:cubicBezTo>
                <a:cubicBezTo>
                  <a:pt x="151" y="48"/>
                  <a:pt x="149" y="44"/>
                  <a:pt x="147" y="42"/>
                </a:cubicBezTo>
                <a:cubicBezTo>
                  <a:pt x="149" y="40"/>
                  <a:pt x="151" y="36"/>
                  <a:pt x="151" y="33"/>
                </a:cubicBezTo>
                <a:cubicBezTo>
                  <a:pt x="151" y="14"/>
                  <a:pt x="151" y="14"/>
                  <a:pt x="151" y="14"/>
                </a:cubicBezTo>
                <a:cubicBezTo>
                  <a:pt x="151" y="7"/>
                  <a:pt x="144" y="0"/>
                  <a:pt x="136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05" y="0"/>
                  <a:pt x="95" y="10"/>
                  <a:pt x="95" y="23"/>
                </a:cubicBezTo>
                <a:cubicBezTo>
                  <a:pt x="95" y="37"/>
                  <a:pt x="95" y="37"/>
                  <a:pt x="95" y="37"/>
                </a:cubicBezTo>
                <a:cubicBezTo>
                  <a:pt x="87" y="37"/>
                  <a:pt x="87" y="37"/>
                  <a:pt x="87" y="37"/>
                </a:cubicBezTo>
                <a:cubicBezTo>
                  <a:pt x="82" y="37"/>
                  <a:pt x="76" y="40"/>
                  <a:pt x="72" y="43"/>
                </a:cubicBezTo>
                <a:cubicBezTo>
                  <a:pt x="70" y="46"/>
                  <a:pt x="68" y="47"/>
                  <a:pt x="65" y="47"/>
                </a:cubicBezTo>
                <a:cubicBezTo>
                  <a:pt x="56" y="47"/>
                  <a:pt x="56" y="47"/>
                  <a:pt x="56" y="47"/>
                </a:cubicBezTo>
                <a:cubicBezTo>
                  <a:pt x="54" y="41"/>
                  <a:pt x="49" y="37"/>
                  <a:pt x="42" y="37"/>
                </a:cubicBezTo>
                <a:cubicBezTo>
                  <a:pt x="38" y="37"/>
                  <a:pt x="38" y="37"/>
                  <a:pt x="38" y="37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7"/>
                  <a:pt x="31" y="0"/>
                  <a:pt x="2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2" name="Freeform 41">
            <a:extLst>
              <a:ext uri="{FF2B5EF4-FFF2-40B4-BE49-F238E27FC236}">
                <a16:creationId xmlns:a16="http://schemas.microsoft.com/office/drawing/2014/main" id="{B62AAA7E-A843-9834-EC17-1D4040B808F9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4124325"/>
            <a:ext cx="255588" cy="254000"/>
          </a:xfrm>
          <a:custGeom>
            <a:avLst/>
            <a:gdLst>
              <a:gd name="T0" fmla="*/ 80 w 161"/>
              <a:gd name="T1" fmla="*/ 0 h 160"/>
              <a:gd name="T2" fmla="*/ 14 w 161"/>
              <a:gd name="T3" fmla="*/ 9 h 160"/>
              <a:gd name="T4" fmla="*/ 14 w 161"/>
              <a:gd name="T5" fmla="*/ 160 h 160"/>
              <a:gd name="T6" fmla="*/ 123 w 161"/>
              <a:gd name="T7" fmla="*/ 23 h 160"/>
              <a:gd name="T8" fmla="*/ 42 w 161"/>
              <a:gd name="T9" fmla="*/ 9 h 160"/>
              <a:gd name="T10" fmla="*/ 85 w 161"/>
              <a:gd name="T11" fmla="*/ 19 h 160"/>
              <a:gd name="T12" fmla="*/ 115 w 161"/>
              <a:gd name="T13" fmla="*/ 146 h 160"/>
              <a:gd name="T14" fmla="*/ 11 w 161"/>
              <a:gd name="T15" fmla="*/ 146 h 160"/>
              <a:gd name="T16" fmla="*/ 15 w 161"/>
              <a:gd name="T17" fmla="*/ 18 h 160"/>
              <a:gd name="T18" fmla="*/ 34 w 161"/>
              <a:gd name="T19" fmla="*/ 28 h 160"/>
              <a:gd name="T20" fmla="*/ 95 w 161"/>
              <a:gd name="T21" fmla="*/ 18 h 160"/>
              <a:gd name="T22" fmla="*/ 115 w 161"/>
              <a:gd name="T23" fmla="*/ 146 h 160"/>
              <a:gd name="T24" fmla="*/ 19 w 161"/>
              <a:gd name="T25" fmla="*/ 118 h 160"/>
              <a:gd name="T26" fmla="*/ 43 w 161"/>
              <a:gd name="T27" fmla="*/ 142 h 160"/>
              <a:gd name="T28" fmla="*/ 43 w 161"/>
              <a:gd name="T29" fmla="*/ 113 h 160"/>
              <a:gd name="T30" fmla="*/ 29 w 161"/>
              <a:gd name="T31" fmla="*/ 123 h 160"/>
              <a:gd name="T32" fmla="*/ 43 w 161"/>
              <a:gd name="T33" fmla="*/ 75 h 160"/>
              <a:gd name="T34" fmla="*/ 19 w 161"/>
              <a:gd name="T35" fmla="*/ 99 h 160"/>
              <a:gd name="T36" fmla="*/ 48 w 161"/>
              <a:gd name="T37" fmla="*/ 99 h 160"/>
              <a:gd name="T38" fmla="*/ 38 w 161"/>
              <a:gd name="T39" fmla="*/ 94 h 160"/>
              <a:gd name="T40" fmla="*/ 38 w 161"/>
              <a:gd name="T41" fmla="*/ 85 h 160"/>
              <a:gd name="T42" fmla="*/ 24 w 161"/>
              <a:gd name="T43" fmla="*/ 37 h 160"/>
              <a:gd name="T44" fmla="*/ 24 w 161"/>
              <a:gd name="T45" fmla="*/ 66 h 160"/>
              <a:gd name="T46" fmla="*/ 48 w 161"/>
              <a:gd name="T47" fmla="*/ 42 h 160"/>
              <a:gd name="T48" fmla="*/ 29 w 161"/>
              <a:gd name="T49" fmla="*/ 56 h 160"/>
              <a:gd name="T50" fmla="*/ 38 w 161"/>
              <a:gd name="T51" fmla="*/ 56 h 160"/>
              <a:gd name="T52" fmla="*/ 57 w 161"/>
              <a:gd name="T53" fmla="*/ 43 h 160"/>
              <a:gd name="T54" fmla="*/ 104 w 161"/>
              <a:gd name="T55" fmla="*/ 43 h 160"/>
              <a:gd name="T56" fmla="*/ 85 w 161"/>
              <a:gd name="T57" fmla="*/ 61 h 160"/>
              <a:gd name="T58" fmla="*/ 57 w 161"/>
              <a:gd name="T59" fmla="*/ 61 h 160"/>
              <a:gd name="T60" fmla="*/ 99 w 161"/>
              <a:gd name="T61" fmla="*/ 75 h 160"/>
              <a:gd name="T62" fmla="*/ 62 w 161"/>
              <a:gd name="T63" fmla="*/ 85 h 160"/>
              <a:gd name="T64" fmla="*/ 99 w 161"/>
              <a:gd name="T65" fmla="*/ 75 h 160"/>
              <a:gd name="T66" fmla="*/ 81 w 161"/>
              <a:gd name="T67" fmla="*/ 94 h 160"/>
              <a:gd name="T68" fmla="*/ 62 w 161"/>
              <a:gd name="T69" fmla="*/ 104 h 160"/>
              <a:gd name="T70" fmla="*/ 62 w 161"/>
              <a:gd name="T71" fmla="*/ 113 h 160"/>
              <a:gd name="T72" fmla="*/ 99 w 161"/>
              <a:gd name="T73" fmla="*/ 123 h 160"/>
              <a:gd name="T74" fmla="*/ 81 w 161"/>
              <a:gd name="T75" fmla="*/ 132 h 160"/>
              <a:gd name="T76" fmla="*/ 62 w 161"/>
              <a:gd name="T77" fmla="*/ 142 h 160"/>
              <a:gd name="T78" fmla="*/ 81 w 161"/>
              <a:gd name="T79" fmla="*/ 132 h 160"/>
              <a:gd name="T80" fmla="*/ 132 w 161"/>
              <a:gd name="T81" fmla="*/ 118 h 160"/>
              <a:gd name="T82" fmla="*/ 146 w 161"/>
              <a:gd name="T83" fmla="*/ 151 h 160"/>
              <a:gd name="T84" fmla="*/ 159 w 161"/>
              <a:gd name="T85" fmla="*/ 118 h 160"/>
              <a:gd name="T86" fmla="*/ 146 w 161"/>
              <a:gd name="T87" fmla="*/ 131 h 160"/>
              <a:gd name="T88" fmla="*/ 146 w 161"/>
              <a:gd name="T89" fmla="*/ 131 h 160"/>
              <a:gd name="T90" fmla="*/ 142 w 161"/>
              <a:gd name="T91" fmla="*/ 57 h 160"/>
              <a:gd name="T92" fmla="*/ 152 w 161"/>
              <a:gd name="T93" fmla="*/ 47 h 160"/>
              <a:gd name="T94" fmla="*/ 142 w 161"/>
              <a:gd name="T95" fmla="*/ 33 h 160"/>
              <a:gd name="T96" fmla="*/ 152 w 161"/>
              <a:gd name="T97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1" h="160">
                <a:moveTo>
                  <a:pt x="109" y="9"/>
                </a:moveTo>
                <a:cubicBezTo>
                  <a:pt x="94" y="9"/>
                  <a:pt x="94" y="9"/>
                  <a:pt x="94" y="9"/>
                </a:cubicBezTo>
                <a:cubicBezTo>
                  <a:pt x="91" y="4"/>
                  <a:pt x="87" y="0"/>
                  <a:pt x="80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36" y="0"/>
                  <a:pt x="31" y="4"/>
                  <a:pt x="29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6" y="9"/>
                  <a:pt x="0" y="16"/>
                  <a:pt x="0" y="23"/>
                </a:cubicBezTo>
                <a:cubicBezTo>
                  <a:pt x="0" y="146"/>
                  <a:pt x="0" y="146"/>
                  <a:pt x="0" y="146"/>
                </a:cubicBezTo>
                <a:cubicBezTo>
                  <a:pt x="1" y="154"/>
                  <a:pt x="7" y="160"/>
                  <a:pt x="14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6" y="160"/>
                  <a:pt x="123" y="154"/>
                  <a:pt x="123" y="146"/>
                </a:cubicBezTo>
                <a:cubicBezTo>
                  <a:pt x="123" y="23"/>
                  <a:pt x="123" y="23"/>
                  <a:pt x="123" y="23"/>
                </a:cubicBezTo>
                <a:cubicBezTo>
                  <a:pt x="123" y="16"/>
                  <a:pt x="116" y="9"/>
                  <a:pt x="109" y="9"/>
                </a:cubicBezTo>
                <a:close/>
                <a:moveTo>
                  <a:pt x="38" y="14"/>
                </a:moveTo>
                <a:cubicBezTo>
                  <a:pt x="38" y="11"/>
                  <a:pt x="40" y="9"/>
                  <a:pt x="42" y="9"/>
                </a:cubicBezTo>
                <a:cubicBezTo>
                  <a:pt x="80" y="9"/>
                  <a:pt x="80" y="9"/>
                  <a:pt x="80" y="9"/>
                </a:cubicBezTo>
                <a:cubicBezTo>
                  <a:pt x="83" y="9"/>
                  <a:pt x="85" y="11"/>
                  <a:pt x="85" y="14"/>
                </a:cubicBezTo>
                <a:cubicBezTo>
                  <a:pt x="85" y="19"/>
                  <a:pt x="85" y="19"/>
                  <a:pt x="85" y="19"/>
                </a:cubicBezTo>
                <a:cubicBezTo>
                  <a:pt x="38" y="19"/>
                  <a:pt x="38" y="19"/>
                  <a:pt x="38" y="19"/>
                </a:cubicBezTo>
                <a:lnTo>
                  <a:pt x="38" y="14"/>
                </a:lnTo>
                <a:close/>
                <a:moveTo>
                  <a:pt x="115" y="146"/>
                </a:moveTo>
                <a:cubicBezTo>
                  <a:pt x="115" y="149"/>
                  <a:pt x="113" y="151"/>
                  <a:pt x="110" y="151"/>
                </a:cubicBezTo>
                <a:cubicBezTo>
                  <a:pt x="16" y="151"/>
                  <a:pt x="16" y="151"/>
                  <a:pt x="16" y="151"/>
                </a:cubicBezTo>
                <a:cubicBezTo>
                  <a:pt x="13" y="151"/>
                  <a:pt x="11" y="149"/>
                  <a:pt x="11" y="146"/>
                </a:cubicBezTo>
                <a:cubicBezTo>
                  <a:pt x="11" y="23"/>
                  <a:pt x="11" y="23"/>
                  <a:pt x="11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1"/>
                  <a:pt x="12" y="18"/>
                  <a:pt x="15" y="18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6"/>
                  <a:pt x="31" y="28"/>
                  <a:pt x="34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93" y="28"/>
                  <a:pt x="95" y="26"/>
                  <a:pt x="95" y="23"/>
                </a:cubicBezTo>
                <a:cubicBezTo>
                  <a:pt x="95" y="18"/>
                  <a:pt x="95" y="18"/>
                  <a:pt x="95" y="18"/>
                </a:cubicBezTo>
                <a:cubicBezTo>
                  <a:pt x="110" y="18"/>
                  <a:pt x="110" y="18"/>
                  <a:pt x="110" y="18"/>
                </a:cubicBezTo>
                <a:cubicBezTo>
                  <a:pt x="113" y="18"/>
                  <a:pt x="115" y="21"/>
                  <a:pt x="115" y="23"/>
                </a:cubicBezTo>
                <a:lnTo>
                  <a:pt x="115" y="146"/>
                </a:lnTo>
                <a:close/>
                <a:moveTo>
                  <a:pt x="43" y="113"/>
                </a:moveTo>
                <a:cubicBezTo>
                  <a:pt x="24" y="113"/>
                  <a:pt x="24" y="113"/>
                  <a:pt x="24" y="113"/>
                </a:cubicBezTo>
                <a:cubicBezTo>
                  <a:pt x="21" y="113"/>
                  <a:pt x="19" y="115"/>
                  <a:pt x="19" y="118"/>
                </a:cubicBezTo>
                <a:cubicBezTo>
                  <a:pt x="19" y="137"/>
                  <a:pt x="19" y="137"/>
                  <a:pt x="19" y="137"/>
                </a:cubicBezTo>
                <a:cubicBezTo>
                  <a:pt x="19" y="140"/>
                  <a:pt x="21" y="142"/>
                  <a:pt x="24" y="142"/>
                </a:cubicBezTo>
                <a:cubicBezTo>
                  <a:pt x="43" y="142"/>
                  <a:pt x="43" y="142"/>
                  <a:pt x="43" y="142"/>
                </a:cubicBezTo>
                <a:cubicBezTo>
                  <a:pt x="46" y="142"/>
                  <a:pt x="48" y="140"/>
                  <a:pt x="48" y="137"/>
                </a:cubicBezTo>
                <a:cubicBezTo>
                  <a:pt x="48" y="118"/>
                  <a:pt x="48" y="118"/>
                  <a:pt x="48" y="118"/>
                </a:cubicBezTo>
                <a:cubicBezTo>
                  <a:pt x="48" y="115"/>
                  <a:pt x="46" y="113"/>
                  <a:pt x="43" y="113"/>
                </a:cubicBezTo>
                <a:close/>
                <a:moveTo>
                  <a:pt x="38" y="132"/>
                </a:moveTo>
                <a:cubicBezTo>
                  <a:pt x="29" y="132"/>
                  <a:pt x="29" y="132"/>
                  <a:pt x="29" y="132"/>
                </a:cubicBezTo>
                <a:cubicBezTo>
                  <a:pt x="29" y="123"/>
                  <a:pt x="29" y="123"/>
                  <a:pt x="29" y="123"/>
                </a:cubicBezTo>
                <a:cubicBezTo>
                  <a:pt x="38" y="123"/>
                  <a:pt x="38" y="123"/>
                  <a:pt x="38" y="123"/>
                </a:cubicBezTo>
                <a:lnTo>
                  <a:pt x="38" y="132"/>
                </a:lnTo>
                <a:close/>
                <a:moveTo>
                  <a:pt x="43" y="75"/>
                </a:moveTo>
                <a:cubicBezTo>
                  <a:pt x="24" y="75"/>
                  <a:pt x="24" y="75"/>
                  <a:pt x="24" y="75"/>
                </a:cubicBezTo>
                <a:cubicBezTo>
                  <a:pt x="21" y="75"/>
                  <a:pt x="19" y="77"/>
                  <a:pt x="19" y="80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43" y="104"/>
                  <a:pt x="43" y="104"/>
                  <a:pt x="43" y="104"/>
                </a:cubicBezTo>
                <a:cubicBezTo>
                  <a:pt x="46" y="104"/>
                  <a:pt x="48" y="102"/>
                  <a:pt x="48" y="99"/>
                </a:cubicBezTo>
                <a:cubicBezTo>
                  <a:pt x="48" y="80"/>
                  <a:pt x="48" y="80"/>
                  <a:pt x="48" y="80"/>
                </a:cubicBezTo>
                <a:cubicBezTo>
                  <a:pt x="48" y="77"/>
                  <a:pt x="46" y="75"/>
                  <a:pt x="43" y="75"/>
                </a:cubicBezTo>
                <a:close/>
                <a:moveTo>
                  <a:pt x="38" y="94"/>
                </a:moveTo>
                <a:cubicBezTo>
                  <a:pt x="29" y="94"/>
                  <a:pt x="29" y="94"/>
                  <a:pt x="29" y="94"/>
                </a:cubicBezTo>
                <a:cubicBezTo>
                  <a:pt x="29" y="85"/>
                  <a:pt x="29" y="85"/>
                  <a:pt x="29" y="85"/>
                </a:cubicBezTo>
                <a:cubicBezTo>
                  <a:pt x="38" y="85"/>
                  <a:pt x="38" y="85"/>
                  <a:pt x="38" y="85"/>
                </a:cubicBezTo>
                <a:lnTo>
                  <a:pt x="38" y="94"/>
                </a:lnTo>
                <a:close/>
                <a:moveTo>
                  <a:pt x="43" y="37"/>
                </a:moveTo>
                <a:cubicBezTo>
                  <a:pt x="24" y="37"/>
                  <a:pt x="24" y="37"/>
                  <a:pt x="24" y="37"/>
                </a:cubicBezTo>
                <a:cubicBezTo>
                  <a:pt x="21" y="37"/>
                  <a:pt x="19" y="39"/>
                  <a:pt x="19" y="42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64"/>
                  <a:pt x="21" y="66"/>
                  <a:pt x="24" y="66"/>
                </a:cubicBezTo>
                <a:cubicBezTo>
                  <a:pt x="43" y="66"/>
                  <a:pt x="43" y="66"/>
                  <a:pt x="43" y="66"/>
                </a:cubicBezTo>
                <a:cubicBezTo>
                  <a:pt x="46" y="66"/>
                  <a:pt x="48" y="64"/>
                  <a:pt x="48" y="61"/>
                </a:cubicBezTo>
                <a:cubicBezTo>
                  <a:pt x="48" y="42"/>
                  <a:pt x="48" y="42"/>
                  <a:pt x="48" y="42"/>
                </a:cubicBezTo>
                <a:cubicBezTo>
                  <a:pt x="48" y="39"/>
                  <a:pt x="46" y="37"/>
                  <a:pt x="43" y="37"/>
                </a:cubicBezTo>
                <a:close/>
                <a:moveTo>
                  <a:pt x="38" y="56"/>
                </a:moveTo>
                <a:cubicBezTo>
                  <a:pt x="29" y="56"/>
                  <a:pt x="29" y="56"/>
                  <a:pt x="29" y="56"/>
                </a:cubicBezTo>
                <a:cubicBezTo>
                  <a:pt x="29" y="47"/>
                  <a:pt x="29" y="47"/>
                  <a:pt x="29" y="47"/>
                </a:cubicBezTo>
                <a:cubicBezTo>
                  <a:pt x="38" y="47"/>
                  <a:pt x="38" y="47"/>
                  <a:pt x="38" y="47"/>
                </a:cubicBezTo>
                <a:lnTo>
                  <a:pt x="38" y="56"/>
                </a:lnTo>
                <a:close/>
                <a:moveTo>
                  <a:pt x="99" y="37"/>
                </a:moveTo>
                <a:cubicBezTo>
                  <a:pt x="62" y="37"/>
                  <a:pt x="62" y="37"/>
                  <a:pt x="62" y="37"/>
                </a:cubicBezTo>
                <a:cubicBezTo>
                  <a:pt x="59" y="37"/>
                  <a:pt x="57" y="39"/>
                  <a:pt x="57" y="43"/>
                </a:cubicBezTo>
                <a:cubicBezTo>
                  <a:pt x="57" y="45"/>
                  <a:pt x="59" y="47"/>
                  <a:pt x="62" y="47"/>
                </a:cubicBezTo>
                <a:cubicBezTo>
                  <a:pt x="99" y="47"/>
                  <a:pt x="99" y="47"/>
                  <a:pt x="99" y="47"/>
                </a:cubicBezTo>
                <a:cubicBezTo>
                  <a:pt x="102" y="47"/>
                  <a:pt x="104" y="45"/>
                  <a:pt x="104" y="43"/>
                </a:cubicBezTo>
                <a:cubicBezTo>
                  <a:pt x="104" y="39"/>
                  <a:pt x="102" y="37"/>
                  <a:pt x="99" y="37"/>
                </a:cubicBezTo>
                <a:close/>
                <a:moveTo>
                  <a:pt x="81" y="66"/>
                </a:moveTo>
                <a:cubicBezTo>
                  <a:pt x="83" y="66"/>
                  <a:pt x="85" y="64"/>
                  <a:pt x="85" y="61"/>
                </a:cubicBezTo>
                <a:cubicBezTo>
                  <a:pt x="85" y="58"/>
                  <a:pt x="83" y="56"/>
                  <a:pt x="81" y="56"/>
                </a:cubicBezTo>
                <a:cubicBezTo>
                  <a:pt x="62" y="56"/>
                  <a:pt x="62" y="56"/>
                  <a:pt x="62" y="56"/>
                </a:cubicBezTo>
                <a:cubicBezTo>
                  <a:pt x="59" y="56"/>
                  <a:pt x="57" y="58"/>
                  <a:pt x="57" y="61"/>
                </a:cubicBezTo>
                <a:cubicBezTo>
                  <a:pt x="57" y="64"/>
                  <a:pt x="59" y="66"/>
                  <a:pt x="62" y="66"/>
                </a:cubicBezTo>
                <a:lnTo>
                  <a:pt x="81" y="66"/>
                </a:lnTo>
                <a:close/>
                <a:moveTo>
                  <a:pt x="99" y="75"/>
                </a:moveTo>
                <a:cubicBezTo>
                  <a:pt x="62" y="75"/>
                  <a:pt x="62" y="75"/>
                  <a:pt x="62" y="75"/>
                </a:cubicBezTo>
                <a:cubicBezTo>
                  <a:pt x="59" y="75"/>
                  <a:pt x="57" y="77"/>
                  <a:pt x="57" y="80"/>
                </a:cubicBezTo>
                <a:cubicBezTo>
                  <a:pt x="57" y="83"/>
                  <a:pt x="59" y="85"/>
                  <a:pt x="62" y="85"/>
                </a:cubicBezTo>
                <a:cubicBezTo>
                  <a:pt x="99" y="85"/>
                  <a:pt x="99" y="85"/>
                  <a:pt x="99" y="85"/>
                </a:cubicBezTo>
                <a:cubicBezTo>
                  <a:pt x="102" y="85"/>
                  <a:pt x="104" y="83"/>
                  <a:pt x="104" y="80"/>
                </a:cubicBezTo>
                <a:cubicBezTo>
                  <a:pt x="104" y="77"/>
                  <a:pt x="102" y="75"/>
                  <a:pt x="99" y="75"/>
                </a:cubicBezTo>
                <a:close/>
                <a:moveTo>
                  <a:pt x="81" y="104"/>
                </a:moveTo>
                <a:cubicBezTo>
                  <a:pt x="83" y="104"/>
                  <a:pt x="85" y="102"/>
                  <a:pt x="85" y="99"/>
                </a:cubicBezTo>
                <a:cubicBezTo>
                  <a:pt x="85" y="97"/>
                  <a:pt x="83" y="94"/>
                  <a:pt x="81" y="94"/>
                </a:cubicBezTo>
                <a:cubicBezTo>
                  <a:pt x="62" y="94"/>
                  <a:pt x="62" y="94"/>
                  <a:pt x="62" y="94"/>
                </a:cubicBezTo>
                <a:cubicBezTo>
                  <a:pt x="59" y="94"/>
                  <a:pt x="57" y="97"/>
                  <a:pt x="57" y="99"/>
                </a:cubicBezTo>
                <a:cubicBezTo>
                  <a:pt x="57" y="102"/>
                  <a:pt x="59" y="104"/>
                  <a:pt x="62" y="104"/>
                </a:cubicBezTo>
                <a:lnTo>
                  <a:pt x="81" y="104"/>
                </a:lnTo>
                <a:close/>
                <a:moveTo>
                  <a:pt x="99" y="113"/>
                </a:moveTo>
                <a:cubicBezTo>
                  <a:pt x="62" y="113"/>
                  <a:pt x="62" y="113"/>
                  <a:pt x="62" y="113"/>
                </a:cubicBezTo>
                <a:cubicBezTo>
                  <a:pt x="59" y="113"/>
                  <a:pt x="57" y="115"/>
                  <a:pt x="57" y="118"/>
                </a:cubicBezTo>
                <a:cubicBezTo>
                  <a:pt x="57" y="121"/>
                  <a:pt x="59" y="123"/>
                  <a:pt x="62" y="123"/>
                </a:cubicBezTo>
                <a:cubicBezTo>
                  <a:pt x="99" y="123"/>
                  <a:pt x="99" y="123"/>
                  <a:pt x="99" y="123"/>
                </a:cubicBezTo>
                <a:cubicBezTo>
                  <a:pt x="102" y="123"/>
                  <a:pt x="104" y="121"/>
                  <a:pt x="104" y="118"/>
                </a:cubicBezTo>
                <a:cubicBezTo>
                  <a:pt x="104" y="115"/>
                  <a:pt x="102" y="113"/>
                  <a:pt x="99" y="113"/>
                </a:cubicBezTo>
                <a:close/>
                <a:moveTo>
                  <a:pt x="81" y="132"/>
                </a:moveTo>
                <a:cubicBezTo>
                  <a:pt x="62" y="132"/>
                  <a:pt x="62" y="132"/>
                  <a:pt x="62" y="132"/>
                </a:cubicBezTo>
                <a:cubicBezTo>
                  <a:pt x="59" y="132"/>
                  <a:pt x="57" y="134"/>
                  <a:pt x="57" y="137"/>
                </a:cubicBezTo>
                <a:cubicBezTo>
                  <a:pt x="57" y="140"/>
                  <a:pt x="59" y="142"/>
                  <a:pt x="62" y="142"/>
                </a:cubicBezTo>
                <a:cubicBezTo>
                  <a:pt x="81" y="142"/>
                  <a:pt x="81" y="142"/>
                  <a:pt x="81" y="142"/>
                </a:cubicBezTo>
                <a:cubicBezTo>
                  <a:pt x="83" y="142"/>
                  <a:pt x="85" y="140"/>
                  <a:pt x="85" y="137"/>
                </a:cubicBezTo>
                <a:cubicBezTo>
                  <a:pt x="85" y="134"/>
                  <a:pt x="83" y="132"/>
                  <a:pt x="81" y="132"/>
                </a:cubicBezTo>
                <a:close/>
                <a:moveTo>
                  <a:pt x="146" y="19"/>
                </a:moveTo>
                <a:cubicBezTo>
                  <a:pt x="139" y="19"/>
                  <a:pt x="132" y="25"/>
                  <a:pt x="132" y="33"/>
                </a:cubicBezTo>
                <a:cubicBezTo>
                  <a:pt x="132" y="118"/>
                  <a:pt x="132" y="118"/>
                  <a:pt x="132" y="118"/>
                </a:cubicBezTo>
                <a:cubicBezTo>
                  <a:pt x="132" y="119"/>
                  <a:pt x="132" y="119"/>
                  <a:pt x="132" y="119"/>
                </a:cubicBezTo>
                <a:cubicBezTo>
                  <a:pt x="142" y="147"/>
                  <a:pt x="142" y="147"/>
                  <a:pt x="142" y="147"/>
                </a:cubicBezTo>
                <a:cubicBezTo>
                  <a:pt x="142" y="149"/>
                  <a:pt x="144" y="151"/>
                  <a:pt x="146" y="151"/>
                </a:cubicBezTo>
                <a:cubicBezTo>
                  <a:pt x="148" y="151"/>
                  <a:pt x="150" y="149"/>
                  <a:pt x="150" y="147"/>
                </a:cubicBezTo>
                <a:cubicBezTo>
                  <a:pt x="159" y="119"/>
                  <a:pt x="159" y="119"/>
                  <a:pt x="159" y="119"/>
                </a:cubicBezTo>
                <a:cubicBezTo>
                  <a:pt x="159" y="118"/>
                  <a:pt x="159" y="118"/>
                  <a:pt x="159" y="118"/>
                </a:cubicBezTo>
                <a:cubicBezTo>
                  <a:pt x="159" y="33"/>
                  <a:pt x="159" y="33"/>
                  <a:pt x="159" y="33"/>
                </a:cubicBezTo>
                <a:cubicBezTo>
                  <a:pt x="161" y="25"/>
                  <a:pt x="154" y="19"/>
                  <a:pt x="146" y="19"/>
                </a:cubicBezTo>
                <a:close/>
                <a:moveTo>
                  <a:pt x="146" y="131"/>
                </a:moveTo>
                <a:cubicBezTo>
                  <a:pt x="144" y="123"/>
                  <a:pt x="144" y="123"/>
                  <a:pt x="144" y="123"/>
                </a:cubicBezTo>
                <a:cubicBezTo>
                  <a:pt x="150" y="123"/>
                  <a:pt x="150" y="123"/>
                  <a:pt x="150" y="123"/>
                </a:cubicBezTo>
                <a:lnTo>
                  <a:pt x="146" y="131"/>
                </a:lnTo>
                <a:close/>
                <a:moveTo>
                  <a:pt x="151" y="114"/>
                </a:moveTo>
                <a:cubicBezTo>
                  <a:pt x="142" y="114"/>
                  <a:pt x="142" y="114"/>
                  <a:pt x="142" y="114"/>
                </a:cubicBezTo>
                <a:cubicBezTo>
                  <a:pt x="142" y="57"/>
                  <a:pt x="142" y="57"/>
                  <a:pt x="142" y="57"/>
                </a:cubicBezTo>
                <a:cubicBezTo>
                  <a:pt x="151" y="57"/>
                  <a:pt x="151" y="57"/>
                  <a:pt x="151" y="57"/>
                </a:cubicBezTo>
                <a:lnTo>
                  <a:pt x="151" y="114"/>
                </a:lnTo>
                <a:close/>
                <a:moveTo>
                  <a:pt x="152" y="47"/>
                </a:moveTo>
                <a:cubicBezTo>
                  <a:pt x="142" y="47"/>
                  <a:pt x="142" y="47"/>
                  <a:pt x="142" y="47"/>
                </a:cubicBezTo>
                <a:cubicBezTo>
                  <a:pt x="142" y="33"/>
                  <a:pt x="142" y="33"/>
                  <a:pt x="142" y="33"/>
                </a:cubicBezTo>
                <a:cubicBezTo>
                  <a:pt x="142" y="33"/>
                  <a:pt x="142" y="33"/>
                  <a:pt x="142" y="33"/>
                </a:cubicBezTo>
                <a:cubicBezTo>
                  <a:pt x="142" y="30"/>
                  <a:pt x="144" y="28"/>
                  <a:pt x="146" y="28"/>
                </a:cubicBezTo>
                <a:cubicBezTo>
                  <a:pt x="149" y="28"/>
                  <a:pt x="152" y="30"/>
                  <a:pt x="152" y="33"/>
                </a:cubicBezTo>
                <a:lnTo>
                  <a:pt x="152" y="4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3" name="Freeform 42">
            <a:extLst>
              <a:ext uri="{FF2B5EF4-FFF2-40B4-BE49-F238E27FC236}">
                <a16:creationId xmlns:a16="http://schemas.microsoft.com/office/drawing/2014/main" id="{5C1D49B7-D4DD-B23E-D812-4960449ED6D6}"/>
              </a:ext>
            </a:extLst>
          </p:cNvPr>
          <p:cNvSpPr>
            <a:spLocks noEditPoints="1"/>
          </p:cNvSpPr>
          <p:nvPr/>
        </p:nvSpPr>
        <p:spPr bwMode="auto">
          <a:xfrm>
            <a:off x="10099676" y="4124325"/>
            <a:ext cx="254000" cy="254000"/>
          </a:xfrm>
          <a:custGeom>
            <a:avLst/>
            <a:gdLst>
              <a:gd name="T0" fmla="*/ 117 w 160"/>
              <a:gd name="T1" fmla="*/ 28 h 160"/>
              <a:gd name="T2" fmla="*/ 113 w 160"/>
              <a:gd name="T3" fmla="*/ 19 h 160"/>
              <a:gd name="T4" fmla="*/ 108 w 160"/>
              <a:gd name="T5" fmla="*/ 28 h 160"/>
              <a:gd name="T6" fmla="*/ 89 w 160"/>
              <a:gd name="T7" fmla="*/ 34 h 160"/>
              <a:gd name="T8" fmla="*/ 98 w 160"/>
              <a:gd name="T9" fmla="*/ 38 h 160"/>
              <a:gd name="T10" fmla="*/ 100 w 160"/>
              <a:gd name="T11" fmla="*/ 68 h 160"/>
              <a:gd name="T12" fmla="*/ 103 w 160"/>
              <a:gd name="T13" fmla="*/ 75 h 160"/>
              <a:gd name="T14" fmla="*/ 112 w 160"/>
              <a:gd name="T15" fmla="*/ 68 h 160"/>
              <a:gd name="T16" fmla="*/ 121 w 160"/>
              <a:gd name="T17" fmla="*/ 75 h 160"/>
              <a:gd name="T18" fmla="*/ 124 w 160"/>
              <a:gd name="T19" fmla="*/ 68 h 160"/>
              <a:gd name="T20" fmla="*/ 126 w 160"/>
              <a:gd name="T21" fmla="*/ 38 h 160"/>
              <a:gd name="T22" fmla="*/ 135 w 160"/>
              <a:gd name="T23" fmla="*/ 34 h 160"/>
              <a:gd name="T24" fmla="*/ 113 w 160"/>
              <a:gd name="T25" fmla="*/ 52 h 160"/>
              <a:gd name="T26" fmla="*/ 117 w 160"/>
              <a:gd name="T27" fmla="*/ 38 h 160"/>
              <a:gd name="T28" fmla="*/ 113 w 160"/>
              <a:gd name="T29" fmla="*/ 0 h 160"/>
              <a:gd name="T30" fmla="*/ 70 w 160"/>
              <a:gd name="T31" fmla="*/ 68 h 160"/>
              <a:gd name="T32" fmla="*/ 47 w 160"/>
              <a:gd name="T33" fmla="*/ 66 h 160"/>
              <a:gd name="T34" fmla="*/ 47 w 160"/>
              <a:gd name="T35" fmla="*/ 160 h 160"/>
              <a:gd name="T36" fmla="*/ 87 w 160"/>
              <a:gd name="T37" fmla="*/ 160 h 160"/>
              <a:gd name="T38" fmla="*/ 92 w 160"/>
              <a:gd name="T39" fmla="*/ 159 h 160"/>
              <a:gd name="T40" fmla="*/ 89 w 160"/>
              <a:gd name="T41" fmla="*/ 134 h 160"/>
              <a:gd name="T42" fmla="*/ 87 w 160"/>
              <a:gd name="T43" fmla="*/ 88 h 160"/>
              <a:gd name="T44" fmla="*/ 112 w 160"/>
              <a:gd name="T45" fmla="*/ 94 h 160"/>
              <a:gd name="T46" fmla="*/ 113 w 160"/>
              <a:gd name="T47" fmla="*/ 0 h 160"/>
              <a:gd name="T48" fmla="*/ 72 w 160"/>
              <a:gd name="T49" fmla="*/ 144 h 160"/>
              <a:gd name="T50" fmla="*/ 67 w 160"/>
              <a:gd name="T51" fmla="*/ 144 h 160"/>
              <a:gd name="T52" fmla="*/ 9 w 160"/>
              <a:gd name="T53" fmla="*/ 114 h 160"/>
              <a:gd name="T54" fmla="*/ 67 w 160"/>
              <a:gd name="T55" fmla="*/ 82 h 160"/>
              <a:gd name="T56" fmla="*/ 67 w 160"/>
              <a:gd name="T57" fmla="*/ 94 h 160"/>
              <a:gd name="T58" fmla="*/ 72 w 160"/>
              <a:gd name="T59" fmla="*/ 95 h 160"/>
              <a:gd name="T60" fmla="*/ 84 w 160"/>
              <a:gd name="T61" fmla="*/ 113 h 160"/>
              <a:gd name="T62" fmla="*/ 79 w 160"/>
              <a:gd name="T63" fmla="*/ 134 h 160"/>
              <a:gd name="T64" fmla="*/ 113 w 160"/>
              <a:gd name="T65" fmla="*/ 84 h 160"/>
              <a:gd name="T66" fmla="*/ 90 w 160"/>
              <a:gd name="T67" fmla="*/ 77 h 160"/>
              <a:gd name="T68" fmla="*/ 77 w 160"/>
              <a:gd name="T69" fmla="*/ 81 h 160"/>
              <a:gd name="T70" fmla="*/ 80 w 160"/>
              <a:gd name="T71" fmla="*/ 64 h 160"/>
              <a:gd name="T72" fmla="*/ 112 w 160"/>
              <a:gd name="T73" fmla="*/ 9 h 160"/>
              <a:gd name="T74" fmla="*/ 113 w 160"/>
              <a:gd name="T75" fmla="*/ 84 h 160"/>
              <a:gd name="T76" fmla="*/ 65 w 160"/>
              <a:gd name="T77" fmla="*/ 117 h 160"/>
              <a:gd name="T78" fmla="*/ 59 w 160"/>
              <a:gd name="T79" fmla="*/ 112 h 160"/>
              <a:gd name="T80" fmla="*/ 46 w 160"/>
              <a:gd name="T81" fmla="*/ 84 h 160"/>
              <a:gd name="T82" fmla="*/ 35 w 160"/>
              <a:gd name="T83" fmla="*/ 112 h 160"/>
              <a:gd name="T84" fmla="*/ 28 w 160"/>
              <a:gd name="T85" fmla="*/ 117 h 160"/>
              <a:gd name="T86" fmla="*/ 28 w 160"/>
              <a:gd name="T87" fmla="*/ 135 h 160"/>
              <a:gd name="T88" fmla="*/ 32 w 160"/>
              <a:gd name="T89" fmla="*/ 141 h 160"/>
              <a:gd name="T90" fmla="*/ 42 w 160"/>
              <a:gd name="T91" fmla="*/ 122 h 160"/>
              <a:gd name="T92" fmla="*/ 56 w 160"/>
              <a:gd name="T93" fmla="*/ 138 h 160"/>
              <a:gd name="T94" fmla="*/ 62 w 160"/>
              <a:gd name="T95" fmla="*/ 141 h 160"/>
              <a:gd name="T96" fmla="*/ 62 w 160"/>
              <a:gd name="T97" fmla="*/ 122 h 160"/>
              <a:gd name="T98" fmla="*/ 47 w 160"/>
              <a:gd name="T99" fmla="*/ 106 h 160"/>
              <a:gd name="T100" fmla="*/ 45 w 160"/>
              <a:gd name="T101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132" y="28"/>
                </a:moveTo>
                <a:cubicBezTo>
                  <a:pt x="117" y="28"/>
                  <a:pt x="117" y="28"/>
                  <a:pt x="117" y="28"/>
                </a:cubicBezTo>
                <a:cubicBezTo>
                  <a:pt x="117" y="24"/>
                  <a:pt x="117" y="24"/>
                  <a:pt x="117" y="24"/>
                </a:cubicBezTo>
                <a:cubicBezTo>
                  <a:pt x="117" y="21"/>
                  <a:pt x="115" y="19"/>
                  <a:pt x="113" y="19"/>
                </a:cubicBezTo>
                <a:cubicBezTo>
                  <a:pt x="110" y="19"/>
                  <a:pt x="108" y="21"/>
                  <a:pt x="108" y="24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94" y="28"/>
                  <a:pt x="94" y="28"/>
                  <a:pt x="94" y="28"/>
                </a:cubicBezTo>
                <a:cubicBezTo>
                  <a:pt x="91" y="28"/>
                  <a:pt x="89" y="31"/>
                  <a:pt x="89" y="34"/>
                </a:cubicBezTo>
                <a:cubicBezTo>
                  <a:pt x="89" y="36"/>
                  <a:pt x="91" y="38"/>
                  <a:pt x="94" y="38"/>
                </a:cubicBezTo>
                <a:cubicBezTo>
                  <a:pt x="98" y="38"/>
                  <a:pt x="98" y="38"/>
                  <a:pt x="98" y="38"/>
                </a:cubicBezTo>
                <a:cubicBezTo>
                  <a:pt x="99" y="46"/>
                  <a:pt x="102" y="54"/>
                  <a:pt x="107" y="61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98" y="69"/>
                  <a:pt x="98" y="73"/>
                  <a:pt x="100" y="74"/>
                </a:cubicBezTo>
                <a:cubicBezTo>
                  <a:pt x="101" y="75"/>
                  <a:pt x="102" y="75"/>
                  <a:pt x="103" y="75"/>
                </a:cubicBezTo>
                <a:cubicBezTo>
                  <a:pt x="104" y="75"/>
                  <a:pt x="105" y="75"/>
                  <a:pt x="106" y="74"/>
                </a:cubicBezTo>
                <a:cubicBezTo>
                  <a:pt x="112" y="68"/>
                  <a:pt x="112" y="68"/>
                  <a:pt x="112" y="68"/>
                </a:cubicBezTo>
                <a:cubicBezTo>
                  <a:pt x="118" y="74"/>
                  <a:pt x="118" y="74"/>
                  <a:pt x="118" y="74"/>
                </a:cubicBezTo>
                <a:cubicBezTo>
                  <a:pt x="119" y="75"/>
                  <a:pt x="120" y="75"/>
                  <a:pt x="121" y="75"/>
                </a:cubicBezTo>
                <a:cubicBezTo>
                  <a:pt x="122" y="75"/>
                  <a:pt x="124" y="75"/>
                  <a:pt x="124" y="74"/>
                </a:cubicBezTo>
                <a:cubicBezTo>
                  <a:pt x="126" y="73"/>
                  <a:pt x="126" y="69"/>
                  <a:pt x="124" y="68"/>
                </a:cubicBezTo>
                <a:cubicBezTo>
                  <a:pt x="117" y="61"/>
                  <a:pt x="117" y="61"/>
                  <a:pt x="117" y="61"/>
                </a:cubicBezTo>
                <a:cubicBezTo>
                  <a:pt x="122" y="54"/>
                  <a:pt x="124" y="46"/>
                  <a:pt x="126" y="38"/>
                </a:cubicBezTo>
                <a:cubicBezTo>
                  <a:pt x="130" y="38"/>
                  <a:pt x="130" y="38"/>
                  <a:pt x="130" y="38"/>
                </a:cubicBezTo>
                <a:cubicBezTo>
                  <a:pt x="133" y="38"/>
                  <a:pt x="135" y="36"/>
                  <a:pt x="135" y="34"/>
                </a:cubicBezTo>
                <a:cubicBezTo>
                  <a:pt x="136" y="31"/>
                  <a:pt x="134" y="28"/>
                  <a:pt x="132" y="28"/>
                </a:cubicBezTo>
                <a:close/>
                <a:moveTo>
                  <a:pt x="113" y="52"/>
                </a:moveTo>
                <a:cubicBezTo>
                  <a:pt x="110" y="48"/>
                  <a:pt x="109" y="43"/>
                  <a:pt x="108" y="38"/>
                </a:cubicBezTo>
                <a:cubicBezTo>
                  <a:pt x="117" y="38"/>
                  <a:pt x="117" y="38"/>
                  <a:pt x="117" y="38"/>
                </a:cubicBezTo>
                <a:cubicBezTo>
                  <a:pt x="117" y="43"/>
                  <a:pt x="115" y="48"/>
                  <a:pt x="113" y="52"/>
                </a:cubicBezTo>
                <a:close/>
                <a:moveTo>
                  <a:pt x="113" y="0"/>
                </a:moveTo>
                <a:cubicBezTo>
                  <a:pt x="87" y="0"/>
                  <a:pt x="66" y="21"/>
                  <a:pt x="66" y="47"/>
                </a:cubicBezTo>
                <a:cubicBezTo>
                  <a:pt x="66" y="54"/>
                  <a:pt x="67" y="62"/>
                  <a:pt x="70" y="68"/>
                </a:cubicBezTo>
                <a:cubicBezTo>
                  <a:pt x="69" y="72"/>
                  <a:pt x="69" y="72"/>
                  <a:pt x="69" y="72"/>
                </a:cubicBezTo>
                <a:cubicBezTo>
                  <a:pt x="62" y="68"/>
                  <a:pt x="55" y="66"/>
                  <a:pt x="47" y="66"/>
                </a:cubicBezTo>
                <a:cubicBezTo>
                  <a:pt x="21" y="66"/>
                  <a:pt x="0" y="87"/>
                  <a:pt x="0" y="113"/>
                </a:cubicBezTo>
                <a:cubicBezTo>
                  <a:pt x="0" y="139"/>
                  <a:pt x="21" y="160"/>
                  <a:pt x="47" y="160"/>
                </a:cubicBezTo>
                <a:cubicBezTo>
                  <a:pt x="56" y="160"/>
                  <a:pt x="63" y="158"/>
                  <a:pt x="71" y="153"/>
                </a:cubicBezTo>
                <a:cubicBezTo>
                  <a:pt x="87" y="160"/>
                  <a:pt x="87" y="160"/>
                  <a:pt x="87" y="160"/>
                </a:cubicBezTo>
                <a:cubicBezTo>
                  <a:pt x="88" y="160"/>
                  <a:pt x="88" y="160"/>
                  <a:pt x="89" y="160"/>
                </a:cubicBezTo>
                <a:cubicBezTo>
                  <a:pt x="90" y="160"/>
                  <a:pt x="91" y="160"/>
                  <a:pt x="92" y="159"/>
                </a:cubicBezTo>
                <a:cubicBezTo>
                  <a:pt x="93" y="158"/>
                  <a:pt x="94" y="156"/>
                  <a:pt x="94" y="154"/>
                </a:cubicBezTo>
                <a:cubicBezTo>
                  <a:pt x="89" y="134"/>
                  <a:pt x="89" y="134"/>
                  <a:pt x="89" y="134"/>
                </a:cubicBezTo>
                <a:cubicBezTo>
                  <a:pt x="92" y="127"/>
                  <a:pt x="94" y="121"/>
                  <a:pt x="94" y="113"/>
                </a:cubicBezTo>
                <a:cubicBezTo>
                  <a:pt x="94" y="105"/>
                  <a:pt x="91" y="96"/>
                  <a:pt x="87" y="88"/>
                </a:cubicBezTo>
                <a:cubicBezTo>
                  <a:pt x="88" y="88"/>
                  <a:pt x="88" y="88"/>
                  <a:pt x="88" y="88"/>
                </a:cubicBezTo>
                <a:cubicBezTo>
                  <a:pt x="95" y="92"/>
                  <a:pt x="104" y="94"/>
                  <a:pt x="112" y="94"/>
                </a:cubicBezTo>
                <a:cubicBezTo>
                  <a:pt x="138" y="94"/>
                  <a:pt x="159" y="73"/>
                  <a:pt x="159" y="47"/>
                </a:cubicBezTo>
                <a:cubicBezTo>
                  <a:pt x="160" y="21"/>
                  <a:pt x="138" y="0"/>
                  <a:pt x="113" y="0"/>
                </a:cubicBezTo>
                <a:close/>
                <a:moveTo>
                  <a:pt x="82" y="148"/>
                </a:moveTo>
                <a:cubicBezTo>
                  <a:pt x="72" y="144"/>
                  <a:pt x="72" y="144"/>
                  <a:pt x="72" y="144"/>
                </a:cubicBezTo>
                <a:cubicBezTo>
                  <a:pt x="71" y="144"/>
                  <a:pt x="70" y="144"/>
                  <a:pt x="69" y="144"/>
                </a:cubicBezTo>
                <a:cubicBezTo>
                  <a:pt x="69" y="144"/>
                  <a:pt x="68" y="144"/>
                  <a:pt x="67" y="144"/>
                </a:cubicBezTo>
                <a:cubicBezTo>
                  <a:pt x="61" y="149"/>
                  <a:pt x="54" y="151"/>
                  <a:pt x="47" y="151"/>
                </a:cubicBezTo>
                <a:cubicBezTo>
                  <a:pt x="26" y="151"/>
                  <a:pt x="9" y="134"/>
                  <a:pt x="9" y="114"/>
                </a:cubicBezTo>
                <a:cubicBezTo>
                  <a:pt x="9" y="93"/>
                  <a:pt x="26" y="76"/>
                  <a:pt x="47" y="76"/>
                </a:cubicBezTo>
                <a:cubicBezTo>
                  <a:pt x="54" y="76"/>
                  <a:pt x="61" y="78"/>
                  <a:pt x="67" y="82"/>
                </a:cubicBezTo>
                <a:cubicBezTo>
                  <a:pt x="66" y="89"/>
                  <a:pt x="66" y="89"/>
                  <a:pt x="66" y="89"/>
                </a:cubicBezTo>
                <a:cubicBezTo>
                  <a:pt x="65" y="91"/>
                  <a:pt x="66" y="92"/>
                  <a:pt x="67" y="94"/>
                </a:cubicBezTo>
                <a:cubicBezTo>
                  <a:pt x="68" y="95"/>
                  <a:pt x="69" y="95"/>
                  <a:pt x="70" y="95"/>
                </a:cubicBezTo>
                <a:cubicBezTo>
                  <a:pt x="71" y="95"/>
                  <a:pt x="71" y="95"/>
                  <a:pt x="72" y="95"/>
                </a:cubicBezTo>
                <a:cubicBezTo>
                  <a:pt x="78" y="93"/>
                  <a:pt x="78" y="93"/>
                  <a:pt x="78" y="93"/>
                </a:cubicBezTo>
                <a:cubicBezTo>
                  <a:pt x="82" y="98"/>
                  <a:pt x="84" y="105"/>
                  <a:pt x="84" y="113"/>
                </a:cubicBezTo>
                <a:cubicBezTo>
                  <a:pt x="84" y="119"/>
                  <a:pt x="83" y="125"/>
                  <a:pt x="80" y="131"/>
                </a:cubicBezTo>
                <a:cubicBezTo>
                  <a:pt x="79" y="132"/>
                  <a:pt x="79" y="133"/>
                  <a:pt x="79" y="134"/>
                </a:cubicBezTo>
                <a:lnTo>
                  <a:pt x="82" y="148"/>
                </a:lnTo>
                <a:close/>
                <a:moveTo>
                  <a:pt x="113" y="84"/>
                </a:moveTo>
                <a:cubicBezTo>
                  <a:pt x="105" y="84"/>
                  <a:pt x="98" y="82"/>
                  <a:pt x="92" y="78"/>
                </a:cubicBezTo>
                <a:cubicBezTo>
                  <a:pt x="91" y="77"/>
                  <a:pt x="91" y="77"/>
                  <a:pt x="90" y="77"/>
                </a:cubicBezTo>
                <a:cubicBezTo>
                  <a:pt x="89" y="77"/>
                  <a:pt x="88" y="77"/>
                  <a:pt x="88" y="77"/>
                </a:cubicBezTo>
                <a:cubicBezTo>
                  <a:pt x="77" y="81"/>
                  <a:pt x="77" y="81"/>
                  <a:pt x="77" y="81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7"/>
                  <a:pt x="80" y="66"/>
                  <a:pt x="80" y="64"/>
                </a:cubicBezTo>
                <a:cubicBezTo>
                  <a:pt x="76" y="59"/>
                  <a:pt x="75" y="53"/>
                  <a:pt x="75" y="47"/>
                </a:cubicBezTo>
                <a:cubicBezTo>
                  <a:pt x="75" y="26"/>
                  <a:pt x="91" y="9"/>
                  <a:pt x="112" y="9"/>
                </a:cubicBezTo>
                <a:cubicBezTo>
                  <a:pt x="133" y="9"/>
                  <a:pt x="150" y="26"/>
                  <a:pt x="150" y="47"/>
                </a:cubicBezTo>
                <a:cubicBezTo>
                  <a:pt x="150" y="68"/>
                  <a:pt x="134" y="84"/>
                  <a:pt x="113" y="84"/>
                </a:cubicBezTo>
                <a:close/>
                <a:moveTo>
                  <a:pt x="62" y="122"/>
                </a:moveTo>
                <a:cubicBezTo>
                  <a:pt x="64" y="122"/>
                  <a:pt x="65" y="120"/>
                  <a:pt x="65" y="117"/>
                </a:cubicBezTo>
                <a:cubicBezTo>
                  <a:pt x="65" y="114"/>
                  <a:pt x="63" y="112"/>
                  <a:pt x="61" y="112"/>
                </a:cubicBezTo>
                <a:cubicBezTo>
                  <a:pt x="59" y="112"/>
                  <a:pt x="59" y="112"/>
                  <a:pt x="59" y="112"/>
                </a:cubicBezTo>
                <a:cubicBezTo>
                  <a:pt x="51" y="88"/>
                  <a:pt x="51" y="88"/>
                  <a:pt x="51" y="88"/>
                </a:cubicBezTo>
                <a:cubicBezTo>
                  <a:pt x="50" y="86"/>
                  <a:pt x="49" y="84"/>
                  <a:pt x="46" y="84"/>
                </a:cubicBezTo>
                <a:cubicBezTo>
                  <a:pt x="44" y="84"/>
                  <a:pt x="43" y="86"/>
                  <a:pt x="42" y="88"/>
                </a:cubicBezTo>
                <a:cubicBezTo>
                  <a:pt x="35" y="112"/>
                  <a:pt x="35" y="112"/>
                  <a:pt x="35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0" y="112"/>
                  <a:pt x="28" y="114"/>
                  <a:pt x="28" y="117"/>
                </a:cubicBezTo>
                <a:cubicBezTo>
                  <a:pt x="28" y="120"/>
                  <a:pt x="29" y="122"/>
                  <a:pt x="31" y="122"/>
                </a:cubicBezTo>
                <a:cubicBezTo>
                  <a:pt x="28" y="135"/>
                  <a:pt x="28" y="135"/>
                  <a:pt x="28" y="135"/>
                </a:cubicBezTo>
                <a:cubicBezTo>
                  <a:pt x="27" y="138"/>
                  <a:pt x="28" y="140"/>
                  <a:pt x="31" y="141"/>
                </a:cubicBezTo>
                <a:cubicBezTo>
                  <a:pt x="31" y="141"/>
                  <a:pt x="32" y="141"/>
                  <a:pt x="32" y="141"/>
                </a:cubicBezTo>
                <a:cubicBezTo>
                  <a:pt x="34" y="141"/>
                  <a:pt x="36" y="140"/>
                  <a:pt x="37" y="138"/>
                </a:cubicBezTo>
                <a:cubicBezTo>
                  <a:pt x="42" y="122"/>
                  <a:pt x="42" y="122"/>
                  <a:pt x="42" y="122"/>
                </a:cubicBezTo>
                <a:cubicBezTo>
                  <a:pt x="52" y="122"/>
                  <a:pt x="52" y="122"/>
                  <a:pt x="52" y="122"/>
                </a:cubicBezTo>
                <a:cubicBezTo>
                  <a:pt x="56" y="138"/>
                  <a:pt x="56" y="138"/>
                  <a:pt x="56" y="138"/>
                </a:cubicBezTo>
                <a:cubicBezTo>
                  <a:pt x="57" y="140"/>
                  <a:pt x="59" y="141"/>
                  <a:pt x="61" y="141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5" y="140"/>
                  <a:pt x="66" y="138"/>
                  <a:pt x="65" y="135"/>
                </a:cubicBezTo>
                <a:lnTo>
                  <a:pt x="62" y="122"/>
                </a:lnTo>
                <a:close/>
                <a:moveTo>
                  <a:pt x="45" y="113"/>
                </a:moveTo>
                <a:cubicBezTo>
                  <a:pt x="47" y="106"/>
                  <a:pt x="47" y="106"/>
                  <a:pt x="47" y="106"/>
                </a:cubicBezTo>
                <a:cubicBezTo>
                  <a:pt x="50" y="113"/>
                  <a:pt x="50" y="113"/>
                  <a:pt x="50" y="113"/>
                </a:cubicBezTo>
                <a:lnTo>
                  <a:pt x="45" y="1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4" name="Freeform 43">
            <a:extLst>
              <a:ext uri="{FF2B5EF4-FFF2-40B4-BE49-F238E27FC236}">
                <a16:creationId xmlns:a16="http://schemas.microsoft.com/office/drawing/2014/main" id="{A3AE1258-9468-5076-164A-EB2A7F49913A}"/>
              </a:ext>
            </a:extLst>
          </p:cNvPr>
          <p:cNvSpPr>
            <a:spLocks noEditPoints="1"/>
          </p:cNvSpPr>
          <p:nvPr/>
        </p:nvSpPr>
        <p:spPr bwMode="auto">
          <a:xfrm>
            <a:off x="8450263" y="4675188"/>
            <a:ext cx="252413" cy="254000"/>
          </a:xfrm>
          <a:custGeom>
            <a:avLst/>
            <a:gdLst>
              <a:gd name="T0" fmla="*/ 74 w 159"/>
              <a:gd name="T1" fmla="*/ 62 h 160"/>
              <a:gd name="T2" fmla="*/ 84 w 159"/>
              <a:gd name="T3" fmla="*/ 62 h 160"/>
              <a:gd name="T4" fmla="*/ 79 w 159"/>
              <a:gd name="T5" fmla="*/ 76 h 160"/>
              <a:gd name="T6" fmla="*/ 74 w 159"/>
              <a:gd name="T7" fmla="*/ 100 h 160"/>
              <a:gd name="T8" fmla="*/ 84 w 159"/>
              <a:gd name="T9" fmla="*/ 100 h 160"/>
              <a:gd name="T10" fmla="*/ 79 w 159"/>
              <a:gd name="T11" fmla="*/ 76 h 160"/>
              <a:gd name="T12" fmla="*/ 79 w 159"/>
              <a:gd name="T13" fmla="*/ 0 h 160"/>
              <a:gd name="T14" fmla="*/ 0 w 159"/>
              <a:gd name="T15" fmla="*/ 71 h 160"/>
              <a:gd name="T16" fmla="*/ 14 w 159"/>
              <a:gd name="T17" fmla="*/ 123 h 160"/>
              <a:gd name="T18" fmla="*/ 28 w 159"/>
              <a:gd name="T19" fmla="*/ 118 h 160"/>
              <a:gd name="T20" fmla="*/ 23 w 159"/>
              <a:gd name="T21" fmla="*/ 57 h 160"/>
              <a:gd name="T22" fmla="*/ 79 w 159"/>
              <a:gd name="T23" fmla="*/ 9 h 160"/>
              <a:gd name="T24" fmla="*/ 135 w 159"/>
              <a:gd name="T25" fmla="*/ 57 h 160"/>
              <a:gd name="T26" fmla="*/ 130 w 159"/>
              <a:gd name="T27" fmla="*/ 118 h 160"/>
              <a:gd name="T28" fmla="*/ 139 w 159"/>
              <a:gd name="T29" fmla="*/ 123 h 160"/>
              <a:gd name="T30" fmla="*/ 92 w 159"/>
              <a:gd name="T31" fmla="*/ 142 h 160"/>
              <a:gd name="T32" fmla="*/ 64 w 159"/>
              <a:gd name="T33" fmla="*/ 147 h 160"/>
              <a:gd name="T34" fmla="*/ 92 w 159"/>
              <a:gd name="T35" fmla="*/ 151 h 160"/>
              <a:gd name="T36" fmla="*/ 148 w 159"/>
              <a:gd name="T37" fmla="*/ 123 h 160"/>
              <a:gd name="T38" fmla="*/ 158 w 159"/>
              <a:gd name="T39" fmla="*/ 72 h 160"/>
              <a:gd name="T40" fmla="*/ 18 w 159"/>
              <a:gd name="T41" fmla="*/ 114 h 160"/>
              <a:gd name="T42" fmla="*/ 8 w 159"/>
              <a:gd name="T43" fmla="*/ 109 h 160"/>
              <a:gd name="T44" fmla="*/ 13 w 159"/>
              <a:gd name="T45" fmla="*/ 67 h 160"/>
              <a:gd name="T46" fmla="*/ 18 w 159"/>
              <a:gd name="T47" fmla="*/ 114 h 160"/>
              <a:gd name="T48" fmla="*/ 74 w 159"/>
              <a:gd name="T49" fmla="*/ 147 h 160"/>
              <a:gd name="T50" fmla="*/ 84 w 159"/>
              <a:gd name="T51" fmla="*/ 147 h 160"/>
              <a:gd name="T52" fmla="*/ 145 w 159"/>
              <a:gd name="T53" fmla="*/ 114 h 160"/>
              <a:gd name="T54" fmla="*/ 140 w 159"/>
              <a:gd name="T55" fmla="*/ 67 h 160"/>
              <a:gd name="T56" fmla="*/ 149 w 159"/>
              <a:gd name="T57" fmla="*/ 72 h 160"/>
              <a:gd name="T58" fmla="*/ 149 w 159"/>
              <a:gd name="T59" fmla="*/ 109 h 160"/>
              <a:gd name="T60" fmla="*/ 122 w 159"/>
              <a:gd name="T61" fmla="*/ 81 h 160"/>
              <a:gd name="T62" fmla="*/ 37 w 159"/>
              <a:gd name="T63" fmla="*/ 81 h 160"/>
              <a:gd name="T64" fmla="*/ 37 w 159"/>
              <a:gd name="T65" fmla="*/ 117 h 160"/>
              <a:gd name="T66" fmla="*/ 41 w 159"/>
              <a:gd name="T67" fmla="*/ 124 h 160"/>
              <a:gd name="T68" fmla="*/ 58 w 159"/>
              <a:gd name="T69" fmla="*/ 118 h 160"/>
              <a:gd name="T70" fmla="*/ 122 w 159"/>
              <a:gd name="T71" fmla="*/ 81 h 160"/>
              <a:gd name="T72" fmla="*/ 58 w 159"/>
              <a:gd name="T73" fmla="*/ 109 h 160"/>
              <a:gd name="T74" fmla="*/ 49 w 159"/>
              <a:gd name="T75" fmla="*/ 112 h 160"/>
              <a:gd name="T76" fmla="*/ 51 w 159"/>
              <a:gd name="T77" fmla="*/ 99 h 160"/>
              <a:gd name="T78" fmla="*/ 79 w 159"/>
              <a:gd name="T79" fmla="*/ 48 h 160"/>
              <a:gd name="T80" fmla="*/ 79 w 159"/>
              <a:gd name="T81" fmla="*/ 1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9" h="160">
                <a:moveTo>
                  <a:pt x="79" y="58"/>
                </a:moveTo>
                <a:cubicBezTo>
                  <a:pt x="76" y="58"/>
                  <a:pt x="74" y="60"/>
                  <a:pt x="74" y="62"/>
                </a:cubicBezTo>
                <a:cubicBezTo>
                  <a:pt x="75" y="65"/>
                  <a:pt x="77" y="67"/>
                  <a:pt x="79" y="67"/>
                </a:cubicBezTo>
                <a:cubicBezTo>
                  <a:pt x="81" y="67"/>
                  <a:pt x="84" y="65"/>
                  <a:pt x="84" y="62"/>
                </a:cubicBezTo>
                <a:cubicBezTo>
                  <a:pt x="84" y="60"/>
                  <a:pt x="81" y="58"/>
                  <a:pt x="79" y="58"/>
                </a:cubicBezTo>
                <a:close/>
                <a:moveTo>
                  <a:pt x="79" y="76"/>
                </a:moveTo>
                <a:cubicBezTo>
                  <a:pt x="76" y="76"/>
                  <a:pt x="74" y="78"/>
                  <a:pt x="74" y="81"/>
                </a:cubicBezTo>
                <a:cubicBezTo>
                  <a:pt x="74" y="100"/>
                  <a:pt x="74" y="100"/>
                  <a:pt x="74" y="100"/>
                </a:cubicBezTo>
                <a:cubicBezTo>
                  <a:pt x="75" y="102"/>
                  <a:pt x="77" y="104"/>
                  <a:pt x="79" y="104"/>
                </a:cubicBezTo>
                <a:cubicBezTo>
                  <a:pt x="81" y="104"/>
                  <a:pt x="84" y="102"/>
                  <a:pt x="84" y="100"/>
                </a:cubicBezTo>
                <a:cubicBezTo>
                  <a:pt x="84" y="81"/>
                  <a:pt x="84" y="81"/>
                  <a:pt x="84" y="81"/>
                </a:cubicBezTo>
                <a:cubicBezTo>
                  <a:pt x="84" y="78"/>
                  <a:pt x="81" y="76"/>
                  <a:pt x="79" y="76"/>
                </a:cubicBezTo>
                <a:close/>
                <a:moveTo>
                  <a:pt x="148" y="58"/>
                </a:moveTo>
                <a:cubicBezTo>
                  <a:pt x="142" y="25"/>
                  <a:pt x="113" y="0"/>
                  <a:pt x="79" y="0"/>
                </a:cubicBezTo>
                <a:cubicBezTo>
                  <a:pt x="46" y="0"/>
                  <a:pt x="17" y="25"/>
                  <a:pt x="11" y="58"/>
                </a:cubicBezTo>
                <a:cubicBezTo>
                  <a:pt x="4" y="60"/>
                  <a:pt x="0" y="65"/>
                  <a:pt x="0" y="71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6"/>
                  <a:pt x="6" y="123"/>
                  <a:pt x="14" y="123"/>
                </a:cubicBezTo>
                <a:cubicBezTo>
                  <a:pt x="23" y="123"/>
                  <a:pt x="23" y="123"/>
                  <a:pt x="23" y="123"/>
                </a:cubicBezTo>
                <a:cubicBezTo>
                  <a:pt x="26" y="123"/>
                  <a:pt x="28" y="121"/>
                  <a:pt x="28" y="118"/>
                </a:cubicBezTo>
                <a:cubicBezTo>
                  <a:pt x="28" y="62"/>
                  <a:pt x="28" y="62"/>
                  <a:pt x="28" y="62"/>
                </a:cubicBezTo>
                <a:cubicBezTo>
                  <a:pt x="28" y="59"/>
                  <a:pt x="26" y="57"/>
                  <a:pt x="23" y="57"/>
                </a:cubicBezTo>
                <a:cubicBezTo>
                  <a:pt x="20" y="57"/>
                  <a:pt x="20" y="57"/>
                  <a:pt x="20" y="57"/>
                </a:cubicBezTo>
                <a:cubicBezTo>
                  <a:pt x="26" y="29"/>
                  <a:pt x="51" y="9"/>
                  <a:pt x="79" y="9"/>
                </a:cubicBezTo>
                <a:cubicBezTo>
                  <a:pt x="107" y="9"/>
                  <a:pt x="132" y="29"/>
                  <a:pt x="138" y="57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2" y="57"/>
                  <a:pt x="130" y="59"/>
                  <a:pt x="130" y="62"/>
                </a:cubicBezTo>
                <a:cubicBezTo>
                  <a:pt x="130" y="118"/>
                  <a:pt x="130" y="118"/>
                  <a:pt x="130" y="118"/>
                </a:cubicBezTo>
                <a:cubicBezTo>
                  <a:pt x="130" y="121"/>
                  <a:pt x="132" y="123"/>
                  <a:pt x="135" y="123"/>
                </a:cubicBezTo>
                <a:cubicBezTo>
                  <a:pt x="139" y="123"/>
                  <a:pt x="139" y="123"/>
                  <a:pt x="139" y="123"/>
                </a:cubicBezTo>
                <a:cubicBezTo>
                  <a:pt x="137" y="134"/>
                  <a:pt x="127" y="142"/>
                  <a:pt x="116" y="142"/>
                </a:cubicBezTo>
                <a:cubicBezTo>
                  <a:pt x="92" y="142"/>
                  <a:pt x="92" y="142"/>
                  <a:pt x="92" y="142"/>
                </a:cubicBezTo>
                <a:cubicBezTo>
                  <a:pt x="90" y="136"/>
                  <a:pt x="85" y="132"/>
                  <a:pt x="78" y="132"/>
                </a:cubicBezTo>
                <a:cubicBezTo>
                  <a:pt x="71" y="132"/>
                  <a:pt x="64" y="139"/>
                  <a:pt x="64" y="147"/>
                </a:cubicBezTo>
                <a:cubicBezTo>
                  <a:pt x="64" y="154"/>
                  <a:pt x="71" y="160"/>
                  <a:pt x="78" y="160"/>
                </a:cubicBezTo>
                <a:cubicBezTo>
                  <a:pt x="84" y="160"/>
                  <a:pt x="90" y="157"/>
                  <a:pt x="92" y="151"/>
                </a:cubicBezTo>
                <a:cubicBezTo>
                  <a:pt x="116" y="151"/>
                  <a:pt x="116" y="151"/>
                  <a:pt x="116" y="151"/>
                </a:cubicBezTo>
                <a:cubicBezTo>
                  <a:pt x="133" y="151"/>
                  <a:pt x="147" y="139"/>
                  <a:pt x="148" y="123"/>
                </a:cubicBezTo>
                <a:cubicBezTo>
                  <a:pt x="154" y="121"/>
                  <a:pt x="158" y="116"/>
                  <a:pt x="158" y="109"/>
                </a:cubicBezTo>
                <a:cubicBezTo>
                  <a:pt x="158" y="72"/>
                  <a:pt x="158" y="72"/>
                  <a:pt x="158" y="72"/>
                </a:cubicBezTo>
                <a:cubicBezTo>
                  <a:pt x="159" y="65"/>
                  <a:pt x="154" y="60"/>
                  <a:pt x="148" y="58"/>
                </a:cubicBezTo>
                <a:close/>
                <a:moveTo>
                  <a:pt x="18" y="114"/>
                </a:moveTo>
                <a:cubicBezTo>
                  <a:pt x="13" y="114"/>
                  <a:pt x="13" y="114"/>
                  <a:pt x="13" y="114"/>
                </a:cubicBezTo>
                <a:cubicBezTo>
                  <a:pt x="11" y="114"/>
                  <a:pt x="8" y="112"/>
                  <a:pt x="8" y="109"/>
                </a:cubicBezTo>
                <a:cubicBezTo>
                  <a:pt x="8" y="72"/>
                  <a:pt x="8" y="72"/>
                  <a:pt x="8" y="72"/>
                </a:cubicBezTo>
                <a:cubicBezTo>
                  <a:pt x="8" y="69"/>
                  <a:pt x="11" y="67"/>
                  <a:pt x="13" y="67"/>
                </a:cubicBezTo>
                <a:cubicBezTo>
                  <a:pt x="18" y="67"/>
                  <a:pt x="18" y="67"/>
                  <a:pt x="18" y="67"/>
                </a:cubicBezTo>
                <a:lnTo>
                  <a:pt x="18" y="114"/>
                </a:lnTo>
                <a:close/>
                <a:moveTo>
                  <a:pt x="79" y="151"/>
                </a:moveTo>
                <a:cubicBezTo>
                  <a:pt x="76" y="151"/>
                  <a:pt x="74" y="149"/>
                  <a:pt x="74" y="147"/>
                </a:cubicBezTo>
                <a:cubicBezTo>
                  <a:pt x="74" y="144"/>
                  <a:pt x="76" y="142"/>
                  <a:pt x="79" y="142"/>
                </a:cubicBezTo>
                <a:cubicBezTo>
                  <a:pt x="82" y="142"/>
                  <a:pt x="84" y="144"/>
                  <a:pt x="84" y="147"/>
                </a:cubicBezTo>
                <a:cubicBezTo>
                  <a:pt x="84" y="149"/>
                  <a:pt x="82" y="151"/>
                  <a:pt x="79" y="151"/>
                </a:cubicBezTo>
                <a:close/>
                <a:moveTo>
                  <a:pt x="145" y="114"/>
                </a:moveTo>
                <a:cubicBezTo>
                  <a:pt x="140" y="114"/>
                  <a:pt x="140" y="114"/>
                  <a:pt x="140" y="114"/>
                </a:cubicBezTo>
                <a:cubicBezTo>
                  <a:pt x="140" y="67"/>
                  <a:pt x="140" y="67"/>
                  <a:pt x="140" y="67"/>
                </a:cubicBezTo>
                <a:cubicBezTo>
                  <a:pt x="144" y="67"/>
                  <a:pt x="144" y="67"/>
                  <a:pt x="144" y="67"/>
                </a:cubicBezTo>
                <a:cubicBezTo>
                  <a:pt x="147" y="67"/>
                  <a:pt x="149" y="69"/>
                  <a:pt x="149" y="72"/>
                </a:cubicBezTo>
                <a:cubicBezTo>
                  <a:pt x="149" y="109"/>
                  <a:pt x="149" y="109"/>
                  <a:pt x="149" y="109"/>
                </a:cubicBezTo>
                <a:cubicBezTo>
                  <a:pt x="149" y="109"/>
                  <a:pt x="149" y="109"/>
                  <a:pt x="149" y="109"/>
                </a:cubicBezTo>
                <a:cubicBezTo>
                  <a:pt x="149" y="112"/>
                  <a:pt x="147" y="114"/>
                  <a:pt x="145" y="114"/>
                </a:cubicBezTo>
                <a:close/>
                <a:moveTo>
                  <a:pt x="122" y="81"/>
                </a:moveTo>
                <a:cubicBezTo>
                  <a:pt x="122" y="58"/>
                  <a:pt x="103" y="39"/>
                  <a:pt x="80" y="39"/>
                </a:cubicBezTo>
                <a:cubicBezTo>
                  <a:pt x="56" y="39"/>
                  <a:pt x="37" y="58"/>
                  <a:pt x="37" y="81"/>
                </a:cubicBezTo>
                <a:cubicBezTo>
                  <a:pt x="37" y="88"/>
                  <a:pt x="39" y="95"/>
                  <a:pt x="42" y="102"/>
                </a:cubicBezTo>
                <a:cubicBezTo>
                  <a:pt x="37" y="117"/>
                  <a:pt x="37" y="117"/>
                  <a:pt x="37" y="117"/>
                </a:cubicBezTo>
                <a:cubicBezTo>
                  <a:pt x="36" y="119"/>
                  <a:pt x="37" y="121"/>
                  <a:pt x="38" y="123"/>
                </a:cubicBezTo>
                <a:cubicBezTo>
                  <a:pt x="39" y="123"/>
                  <a:pt x="40" y="124"/>
                  <a:pt x="41" y="124"/>
                </a:cubicBezTo>
                <a:cubicBezTo>
                  <a:pt x="42" y="124"/>
                  <a:pt x="42" y="124"/>
                  <a:pt x="43" y="123"/>
                </a:cubicBezTo>
                <a:cubicBezTo>
                  <a:pt x="58" y="118"/>
                  <a:pt x="58" y="118"/>
                  <a:pt x="58" y="118"/>
                </a:cubicBezTo>
                <a:cubicBezTo>
                  <a:pt x="65" y="121"/>
                  <a:pt x="72" y="123"/>
                  <a:pt x="80" y="123"/>
                </a:cubicBezTo>
                <a:cubicBezTo>
                  <a:pt x="103" y="123"/>
                  <a:pt x="122" y="104"/>
                  <a:pt x="122" y="81"/>
                </a:cubicBezTo>
                <a:close/>
                <a:moveTo>
                  <a:pt x="61" y="110"/>
                </a:moveTo>
                <a:cubicBezTo>
                  <a:pt x="60" y="109"/>
                  <a:pt x="59" y="109"/>
                  <a:pt x="58" y="109"/>
                </a:cubicBezTo>
                <a:cubicBezTo>
                  <a:pt x="58" y="109"/>
                  <a:pt x="58" y="109"/>
                  <a:pt x="58" y="109"/>
                </a:cubicBezTo>
                <a:cubicBezTo>
                  <a:pt x="49" y="112"/>
                  <a:pt x="49" y="112"/>
                  <a:pt x="49" y="112"/>
                </a:cubicBezTo>
                <a:cubicBezTo>
                  <a:pt x="52" y="103"/>
                  <a:pt x="52" y="103"/>
                  <a:pt x="52" y="103"/>
                </a:cubicBezTo>
                <a:cubicBezTo>
                  <a:pt x="52" y="102"/>
                  <a:pt x="52" y="100"/>
                  <a:pt x="51" y="99"/>
                </a:cubicBezTo>
                <a:cubicBezTo>
                  <a:pt x="48" y="94"/>
                  <a:pt x="46" y="88"/>
                  <a:pt x="46" y="82"/>
                </a:cubicBezTo>
                <a:cubicBezTo>
                  <a:pt x="46" y="63"/>
                  <a:pt x="61" y="48"/>
                  <a:pt x="79" y="48"/>
                </a:cubicBezTo>
                <a:cubicBezTo>
                  <a:pt x="97" y="48"/>
                  <a:pt x="112" y="63"/>
                  <a:pt x="112" y="82"/>
                </a:cubicBezTo>
                <a:cubicBezTo>
                  <a:pt x="112" y="100"/>
                  <a:pt x="97" y="114"/>
                  <a:pt x="79" y="114"/>
                </a:cubicBezTo>
                <a:cubicBezTo>
                  <a:pt x="73" y="114"/>
                  <a:pt x="67" y="113"/>
                  <a:pt x="61" y="1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5" name="Freeform 44">
            <a:extLst>
              <a:ext uri="{FF2B5EF4-FFF2-40B4-BE49-F238E27FC236}">
                <a16:creationId xmlns:a16="http://schemas.microsoft.com/office/drawing/2014/main" id="{D1CEB507-D55C-6658-CF8A-1F2982505CF0}"/>
              </a:ext>
            </a:extLst>
          </p:cNvPr>
          <p:cNvSpPr>
            <a:spLocks noEditPoints="1"/>
          </p:cNvSpPr>
          <p:nvPr/>
        </p:nvSpPr>
        <p:spPr bwMode="auto">
          <a:xfrm>
            <a:off x="2392363" y="4124325"/>
            <a:ext cx="254000" cy="250825"/>
          </a:xfrm>
          <a:custGeom>
            <a:avLst/>
            <a:gdLst>
              <a:gd name="T0" fmla="*/ 117 w 160"/>
              <a:gd name="T1" fmla="*/ 10 h 158"/>
              <a:gd name="T2" fmla="*/ 131 w 160"/>
              <a:gd name="T3" fmla="*/ 24 h 158"/>
              <a:gd name="T4" fmla="*/ 117 w 160"/>
              <a:gd name="T5" fmla="*/ 38 h 158"/>
              <a:gd name="T6" fmla="*/ 103 w 160"/>
              <a:gd name="T7" fmla="*/ 24 h 158"/>
              <a:gd name="T8" fmla="*/ 117 w 160"/>
              <a:gd name="T9" fmla="*/ 10 h 158"/>
              <a:gd name="T10" fmla="*/ 117 w 160"/>
              <a:gd name="T11" fmla="*/ 47 h 158"/>
              <a:gd name="T12" fmla="*/ 150 w 160"/>
              <a:gd name="T13" fmla="*/ 79 h 158"/>
              <a:gd name="T14" fmla="*/ 150 w 160"/>
              <a:gd name="T15" fmla="*/ 84 h 158"/>
              <a:gd name="T16" fmla="*/ 84 w 160"/>
              <a:gd name="T17" fmla="*/ 84 h 158"/>
              <a:gd name="T18" fmla="*/ 84 w 160"/>
              <a:gd name="T19" fmla="*/ 79 h 158"/>
              <a:gd name="T20" fmla="*/ 117 w 160"/>
              <a:gd name="T21" fmla="*/ 47 h 158"/>
              <a:gd name="T22" fmla="*/ 42 w 160"/>
              <a:gd name="T23" fmla="*/ 75 h 158"/>
              <a:gd name="T24" fmla="*/ 56 w 160"/>
              <a:gd name="T25" fmla="*/ 89 h 158"/>
              <a:gd name="T26" fmla="*/ 42 w 160"/>
              <a:gd name="T27" fmla="*/ 103 h 158"/>
              <a:gd name="T28" fmla="*/ 28 w 160"/>
              <a:gd name="T29" fmla="*/ 89 h 158"/>
              <a:gd name="T30" fmla="*/ 42 w 160"/>
              <a:gd name="T31" fmla="*/ 75 h 158"/>
              <a:gd name="T32" fmla="*/ 150 w 160"/>
              <a:gd name="T33" fmla="*/ 94 h 158"/>
              <a:gd name="T34" fmla="*/ 150 w 160"/>
              <a:gd name="T35" fmla="*/ 103 h 158"/>
              <a:gd name="T36" fmla="*/ 61 w 160"/>
              <a:gd name="T37" fmla="*/ 103 h 158"/>
              <a:gd name="T38" fmla="*/ 65 w 160"/>
              <a:gd name="T39" fmla="*/ 94 h 158"/>
              <a:gd name="T40" fmla="*/ 150 w 160"/>
              <a:gd name="T41" fmla="*/ 94 h 158"/>
              <a:gd name="T42" fmla="*/ 42 w 160"/>
              <a:gd name="T43" fmla="*/ 113 h 158"/>
              <a:gd name="T44" fmla="*/ 76 w 160"/>
              <a:gd name="T45" fmla="*/ 145 h 158"/>
              <a:gd name="T46" fmla="*/ 76 w 160"/>
              <a:gd name="T47" fmla="*/ 150 h 158"/>
              <a:gd name="T48" fmla="*/ 10 w 160"/>
              <a:gd name="T49" fmla="*/ 150 h 158"/>
              <a:gd name="T50" fmla="*/ 10 w 160"/>
              <a:gd name="T51" fmla="*/ 145 h 158"/>
              <a:gd name="T52" fmla="*/ 42 w 160"/>
              <a:gd name="T53" fmla="*/ 113 h 158"/>
              <a:gd name="T54" fmla="*/ 150 w 160"/>
              <a:gd name="T55" fmla="*/ 113 h 158"/>
              <a:gd name="T56" fmla="*/ 150 w 160"/>
              <a:gd name="T57" fmla="*/ 150 h 158"/>
              <a:gd name="T58" fmla="*/ 84 w 160"/>
              <a:gd name="T59" fmla="*/ 150 h 158"/>
              <a:gd name="T60" fmla="*/ 84 w 160"/>
              <a:gd name="T61" fmla="*/ 145 h 158"/>
              <a:gd name="T62" fmla="*/ 71 w 160"/>
              <a:gd name="T63" fmla="*/ 116 h 158"/>
              <a:gd name="T64" fmla="*/ 68 w 160"/>
              <a:gd name="T65" fmla="*/ 113 h 158"/>
              <a:gd name="T66" fmla="*/ 150 w 160"/>
              <a:gd name="T67" fmla="*/ 113 h 158"/>
              <a:gd name="T68" fmla="*/ 118 w 160"/>
              <a:gd name="T69" fmla="*/ 0 h 158"/>
              <a:gd name="T70" fmla="*/ 95 w 160"/>
              <a:gd name="T71" fmla="*/ 24 h 158"/>
              <a:gd name="T72" fmla="*/ 101 w 160"/>
              <a:gd name="T73" fmla="*/ 40 h 158"/>
              <a:gd name="T74" fmla="*/ 102 w 160"/>
              <a:gd name="T75" fmla="*/ 41 h 158"/>
              <a:gd name="T76" fmla="*/ 76 w 160"/>
              <a:gd name="T77" fmla="*/ 79 h 158"/>
              <a:gd name="T78" fmla="*/ 76 w 160"/>
              <a:gd name="T79" fmla="*/ 84 h 158"/>
              <a:gd name="T80" fmla="*/ 66 w 160"/>
              <a:gd name="T81" fmla="*/ 84 h 158"/>
              <a:gd name="T82" fmla="*/ 42 w 160"/>
              <a:gd name="T83" fmla="*/ 66 h 158"/>
              <a:gd name="T84" fmla="*/ 19 w 160"/>
              <a:gd name="T85" fmla="*/ 88 h 158"/>
              <a:gd name="T86" fmla="*/ 27 w 160"/>
              <a:gd name="T87" fmla="*/ 105 h 158"/>
              <a:gd name="T88" fmla="*/ 0 w 160"/>
              <a:gd name="T89" fmla="*/ 144 h 158"/>
              <a:gd name="T90" fmla="*/ 0 w 160"/>
              <a:gd name="T91" fmla="*/ 154 h 158"/>
              <a:gd name="T92" fmla="*/ 5 w 160"/>
              <a:gd name="T93" fmla="*/ 158 h 158"/>
              <a:gd name="T94" fmla="*/ 155 w 160"/>
              <a:gd name="T95" fmla="*/ 158 h 158"/>
              <a:gd name="T96" fmla="*/ 160 w 160"/>
              <a:gd name="T97" fmla="*/ 154 h 158"/>
              <a:gd name="T98" fmla="*/ 160 w 160"/>
              <a:gd name="T99" fmla="*/ 79 h 158"/>
              <a:gd name="T100" fmla="*/ 133 w 160"/>
              <a:gd name="T101" fmla="*/ 41 h 158"/>
              <a:gd name="T102" fmla="*/ 134 w 160"/>
              <a:gd name="T103" fmla="*/ 40 h 158"/>
              <a:gd name="T104" fmla="*/ 141 w 160"/>
              <a:gd name="T105" fmla="*/ 24 h 158"/>
              <a:gd name="T106" fmla="*/ 118 w 160"/>
              <a:gd name="T107" fmla="*/ 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58">
                <a:moveTo>
                  <a:pt x="117" y="10"/>
                </a:moveTo>
                <a:cubicBezTo>
                  <a:pt x="125" y="10"/>
                  <a:pt x="131" y="16"/>
                  <a:pt x="131" y="24"/>
                </a:cubicBezTo>
                <a:cubicBezTo>
                  <a:pt x="131" y="31"/>
                  <a:pt x="125" y="38"/>
                  <a:pt x="117" y="38"/>
                </a:cubicBezTo>
                <a:cubicBezTo>
                  <a:pt x="110" y="38"/>
                  <a:pt x="103" y="31"/>
                  <a:pt x="103" y="24"/>
                </a:cubicBezTo>
                <a:cubicBezTo>
                  <a:pt x="103" y="16"/>
                  <a:pt x="110" y="10"/>
                  <a:pt x="117" y="10"/>
                </a:cubicBezTo>
                <a:close/>
                <a:moveTo>
                  <a:pt x="117" y="47"/>
                </a:moveTo>
                <a:cubicBezTo>
                  <a:pt x="135" y="47"/>
                  <a:pt x="150" y="61"/>
                  <a:pt x="150" y="79"/>
                </a:cubicBezTo>
                <a:cubicBezTo>
                  <a:pt x="150" y="84"/>
                  <a:pt x="150" y="84"/>
                  <a:pt x="150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4" y="79"/>
                  <a:pt x="84" y="79"/>
                  <a:pt x="84" y="79"/>
                </a:cubicBezTo>
                <a:cubicBezTo>
                  <a:pt x="84" y="61"/>
                  <a:pt x="99" y="47"/>
                  <a:pt x="117" y="47"/>
                </a:cubicBezTo>
                <a:close/>
                <a:moveTo>
                  <a:pt x="42" y="75"/>
                </a:moveTo>
                <a:cubicBezTo>
                  <a:pt x="49" y="75"/>
                  <a:pt x="56" y="81"/>
                  <a:pt x="56" y="89"/>
                </a:cubicBezTo>
                <a:cubicBezTo>
                  <a:pt x="56" y="96"/>
                  <a:pt x="50" y="103"/>
                  <a:pt x="42" y="103"/>
                </a:cubicBezTo>
                <a:cubicBezTo>
                  <a:pt x="34" y="103"/>
                  <a:pt x="28" y="97"/>
                  <a:pt x="28" y="89"/>
                </a:cubicBezTo>
                <a:cubicBezTo>
                  <a:pt x="28" y="81"/>
                  <a:pt x="34" y="75"/>
                  <a:pt x="42" y="75"/>
                </a:cubicBezTo>
                <a:close/>
                <a:moveTo>
                  <a:pt x="150" y="94"/>
                </a:moveTo>
                <a:cubicBezTo>
                  <a:pt x="150" y="103"/>
                  <a:pt x="150" y="103"/>
                  <a:pt x="150" y="103"/>
                </a:cubicBezTo>
                <a:cubicBezTo>
                  <a:pt x="61" y="103"/>
                  <a:pt x="61" y="103"/>
                  <a:pt x="61" y="103"/>
                </a:cubicBezTo>
                <a:cubicBezTo>
                  <a:pt x="63" y="100"/>
                  <a:pt x="64" y="97"/>
                  <a:pt x="65" y="94"/>
                </a:cubicBezTo>
                <a:lnTo>
                  <a:pt x="150" y="94"/>
                </a:lnTo>
                <a:close/>
                <a:moveTo>
                  <a:pt x="42" y="113"/>
                </a:moveTo>
                <a:cubicBezTo>
                  <a:pt x="61" y="113"/>
                  <a:pt x="76" y="127"/>
                  <a:pt x="76" y="145"/>
                </a:cubicBezTo>
                <a:cubicBezTo>
                  <a:pt x="76" y="150"/>
                  <a:pt x="76" y="150"/>
                  <a:pt x="76" y="150"/>
                </a:cubicBezTo>
                <a:cubicBezTo>
                  <a:pt x="10" y="150"/>
                  <a:pt x="10" y="150"/>
                  <a:pt x="10" y="150"/>
                </a:cubicBezTo>
                <a:cubicBezTo>
                  <a:pt x="10" y="145"/>
                  <a:pt x="10" y="145"/>
                  <a:pt x="10" y="145"/>
                </a:cubicBezTo>
                <a:cubicBezTo>
                  <a:pt x="10" y="127"/>
                  <a:pt x="24" y="113"/>
                  <a:pt x="42" y="113"/>
                </a:cubicBezTo>
                <a:close/>
                <a:moveTo>
                  <a:pt x="150" y="113"/>
                </a:moveTo>
                <a:cubicBezTo>
                  <a:pt x="150" y="150"/>
                  <a:pt x="150" y="150"/>
                  <a:pt x="150" y="150"/>
                </a:cubicBezTo>
                <a:cubicBezTo>
                  <a:pt x="84" y="150"/>
                  <a:pt x="84" y="150"/>
                  <a:pt x="84" y="150"/>
                </a:cubicBezTo>
                <a:cubicBezTo>
                  <a:pt x="84" y="145"/>
                  <a:pt x="84" y="145"/>
                  <a:pt x="84" y="145"/>
                </a:cubicBezTo>
                <a:cubicBezTo>
                  <a:pt x="84" y="134"/>
                  <a:pt x="80" y="124"/>
                  <a:pt x="71" y="116"/>
                </a:cubicBezTo>
                <a:cubicBezTo>
                  <a:pt x="70" y="115"/>
                  <a:pt x="69" y="113"/>
                  <a:pt x="68" y="113"/>
                </a:cubicBezTo>
                <a:lnTo>
                  <a:pt x="150" y="113"/>
                </a:lnTo>
                <a:close/>
                <a:moveTo>
                  <a:pt x="118" y="0"/>
                </a:moveTo>
                <a:cubicBezTo>
                  <a:pt x="105" y="0"/>
                  <a:pt x="95" y="11"/>
                  <a:pt x="95" y="24"/>
                </a:cubicBezTo>
                <a:cubicBezTo>
                  <a:pt x="95" y="30"/>
                  <a:pt x="97" y="36"/>
                  <a:pt x="101" y="40"/>
                </a:cubicBezTo>
                <a:cubicBezTo>
                  <a:pt x="102" y="41"/>
                  <a:pt x="102" y="41"/>
                  <a:pt x="102" y="41"/>
                </a:cubicBezTo>
                <a:cubicBezTo>
                  <a:pt x="86" y="47"/>
                  <a:pt x="76" y="62"/>
                  <a:pt x="76" y="79"/>
                </a:cubicBezTo>
                <a:cubicBezTo>
                  <a:pt x="76" y="84"/>
                  <a:pt x="76" y="84"/>
                  <a:pt x="76" y="84"/>
                </a:cubicBezTo>
                <a:cubicBezTo>
                  <a:pt x="66" y="84"/>
                  <a:pt x="66" y="84"/>
                  <a:pt x="66" y="84"/>
                </a:cubicBezTo>
                <a:cubicBezTo>
                  <a:pt x="64" y="74"/>
                  <a:pt x="54" y="66"/>
                  <a:pt x="42" y="66"/>
                </a:cubicBezTo>
                <a:cubicBezTo>
                  <a:pt x="30" y="66"/>
                  <a:pt x="19" y="75"/>
                  <a:pt x="19" y="88"/>
                </a:cubicBezTo>
                <a:cubicBezTo>
                  <a:pt x="19" y="95"/>
                  <a:pt x="22" y="101"/>
                  <a:pt x="27" y="105"/>
                </a:cubicBezTo>
                <a:cubicBezTo>
                  <a:pt x="11" y="112"/>
                  <a:pt x="0" y="127"/>
                  <a:pt x="0" y="14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6"/>
                  <a:pt x="2" y="158"/>
                  <a:pt x="5" y="158"/>
                </a:cubicBezTo>
                <a:cubicBezTo>
                  <a:pt x="155" y="158"/>
                  <a:pt x="155" y="158"/>
                  <a:pt x="155" y="158"/>
                </a:cubicBezTo>
                <a:cubicBezTo>
                  <a:pt x="158" y="158"/>
                  <a:pt x="160" y="156"/>
                  <a:pt x="160" y="154"/>
                </a:cubicBezTo>
                <a:cubicBezTo>
                  <a:pt x="160" y="79"/>
                  <a:pt x="160" y="79"/>
                  <a:pt x="160" y="79"/>
                </a:cubicBezTo>
                <a:cubicBezTo>
                  <a:pt x="159" y="62"/>
                  <a:pt x="148" y="47"/>
                  <a:pt x="133" y="41"/>
                </a:cubicBezTo>
                <a:cubicBezTo>
                  <a:pt x="134" y="40"/>
                  <a:pt x="134" y="40"/>
                  <a:pt x="134" y="40"/>
                </a:cubicBezTo>
                <a:cubicBezTo>
                  <a:pt x="138" y="36"/>
                  <a:pt x="141" y="30"/>
                  <a:pt x="141" y="24"/>
                </a:cubicBezTo>
                <a:cubicBezTo>
                  <a:pt x="141" y="11"/>
                  <a:pt x="131" y="0"/>
                  <a:pt x="11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6" name="Freeform 45">
            <a:extLst>
              <a:ext uri="{FF2B5EF4-FFF2-40B4-BE49-F238E27FC236}">
                <a16:creationId xmlns:a16="http://schemas.microsoft.com/office/drawing/2014/main" id="{BFFBA2BB-45EC-0834-ED6A-0A1AEB3BA54A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3573463"/>
            <a:ext cx="257175" cy="254000"/>
          </a:xfrm>
          <a:custGeom>
            <a:avLst/>
            <a:gdLst>
              <a:gd name="T0" fmla="*/ 101 w 162"/>
              <a:gd name="T1" fmla="*/ 105 h 160"/>
              <a:gd name="T2" fmla="*/ 84 w 162"/>
              <a:gd name="T3" fmla="*/ 115 h 160"/>
              <a:gd name="T4" fmla="*/ 78 w 162"/>
              <a:gd name="T5" fmla="*/ 115 h 160"/>
              <a:gd name="T6" fmla="*/ 47 w 162"/>
              <a:gd name="T7" fmla="*/ 78 h 160"/>
              <a:gd name="T8" fmla="*/ 54 w 162"/>
              <a:gd name="T9" fmla="*/ 51 h 160"/>
              <a:gd name="T10" fmla="*/ 30 w 162"/>
              <a:gd name="T11" fmla="*/ 34 h 160"/>
              <a:gd name="T12" fmla="*/ 9 w 162"/>
              <a:gd name="T13" fmla="*/ 49 h 160"/>
              <a:gd name="T14" fmla="*/ 86 w 162"/>
              <a:gd name="T15" fmla="*/ 158 h 160"/>
              <a:gd name="T16" fmla="*/ 113 w 162"/>
              <a:gd name="T17" fmla="*/ 153 h 160"/>
              <a:gd name="T18" fmla="*/ 124 w 162"/>
              <a:gd name="T19" fmla="*/ 122 h 160"/>
              <a:gd name="T20" fmla="*/ 27 w 162"/>
              <a:gd name="T21" fmla="*/ 45 h 160"/>
              <a:gd name="T22" fmla="*/ 33 w 162"/>
              <a:gd name="T23" fmla="*/ 45 h 160"/>
              <a:gd name="T24" fmla="*/ 46 w 162"/>
              <a:gd name="T25" fmla="*/ 66 h 160"/>
              <a:gd name="T26" fmla="*/ 24 w 162"/>
              <a:gd name="T27" fmla="*/ 49 h 160"/>
              <a:gd name="T28" fmla="*/ 106 w 162"/>
              <a:gd name="T29" fmla="*/ 146 h 160"/>
              <a:gd name="T30" fmla="*/ 90 w 162"/>
              <a:gd name="T31" fmla="*/ 149 h 160"/>
              <a:gd name="T32" fmla="*/ 15 w 162"/>
              <a:gd name="T33" fmla="*/ 56 h 160"/>
              <a:gd name="T34" fmla="*/ 37 w 162"/>
              <a:gd name="T35" fmla="*/ 76 h 160"/>
              <a:gd name="T36" fmla="*/ 70 w 162"/>
              <a:gd name="T37" fmla="*/ 122 h 160"/>
              <a:gd name="T38" fmla="*/ 87 w 162"/>
              <a:gd name="T39" fmla="*/ 125 h 160"/>
              <a:gd name="T40" fmla="*/ 106 w 162"/>
              <a:gd name="T41" fmla="*/ 146 h 160"/>
              <a:gd name="T42" fmla="*/ 115 w 162"/>
              <a:gd name="T43" fmla="*/ 139 h 160"/>
              <a:gd name="T44" fmla="*/ 98 w 162"/>
              <a:gd name="T45" fmla="*/ 116 h 160"/>
              <a:gd name="T46" fmla="*/ 104 w 162"/>
              <a:gd name="T47" fmla="*/ 116 h 160"/>
              <a:gd name="T48" fmla="*/ 118 w 162"/>
              <a:gd name="T49" fmla="*/ 136 h 160"/>
              <a:gd name="T50" fmla="*/ 117 w 162"/>
              <a:gd name="T51" fmla="*/ 0 h 160"/>
              <a:gd name="T52" fmla="*/ 114 w 162"/>
              <a:gd name="T53" fmla="*/ 8 h 160"/>
              <a:gd name="T54" fmla="*/ 90 w 162"/>
              <a:gd name="T55" fmla="*/ 51 h 160"/>
              <a:gd name="T56" fmla="*/ 77 w 162"/>
              <a:gd name="T57" fmla="*/ 40 h 160"/>
              <a:gd name="T58" fmla="*/ 73 w 162"/>
              <a:gd name="T59" fmla="*/ 45 h 160"/>
              <a:gd name="T60" fmla="*/ 78 w 162"/>
              <a:gd name="T61" fmla="*/ 89 h 160"/>
              <a:gd name="T62" fmla="*/ 122 w 162"/>
              <a:gd name="T63" fmla="*/ 86 h 160"/>
              <a:gd name="T64" fmla="*/ 111 w 162"/>
              <a:gd name="T65" fmla="*/ 72 h 160"/>
              <a:gd name="T66" fmla="*/ 155 w 162"/>
              <a:gd name="T67" fmla="*/ 48 h 160"/>
              <a:gd name="T68" fmla="*/ 160 w 162"/>
              <a:gd name="T69" fmla="*/ 49 h 160"/>
              <a:gd name="T70" fmla="*/ 162 w 162"/>
              <a:gd name="T71" fmla="*/ 5 h 160"/>
              <a:gd name="T72" fmla="*/ 152 w 162"/>
              <a:gd name="T73" fmla="*/ 34 h 160"/>
              <a:gd name="T74" fmla="*/ 144 w 162"/>
              <a:gd name="T75" fmla="*/ 27 h 160"/>
              <a:gd name="T76" fmla="*/ 100 w 162"/>
              <a:gd name="T77" fmla="*/ 68 h 160"/>
              <a:gd name="T78" fmla="*/ 100 w 162"/>
              <a:gd name="T79" fmla="*/ 75 h 160"/>
              <a:gd name="T80" fmla="*/ 82 w 162"/>
              <a:gd name="T81" fmla="*/ 80 h 160"/>
              <a:gd name="T82" fmla="*/ 87 w 162"/>
              <a:gd name="T83" fmla="*/ 62 h 160"/>
              <a:gd name="T84" fmla="*/ 94 w 162"/>
              <a:gd name="T85" fmla="*/ 62 h 160"/>
              <a:gd name="T86" fmla="*/ 136 w 162"/>
              <a:gd name="T87" fmla="*/ 19 h 160"/>
              <a:gd name="T88" fmla="*/ 129 w 162"/>
              <a:gd name="T89" fmla="*/ 10 h 160"/>
              <a:gd name="T90" fmla="*/ 152 w 162"/>
              <a:gd name="T91" fmla="*/ 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2" h="160">
                <a:moveTo>
                  <a:pt x="111" y="109"/>
                </a:moveTo>
                <a:cubicBezTo>
                  <a:pt x="108" y="106"/>
                  <a:pt x="105" y="105"/>
                  <a:pt x="101" y="105"/>
                </a:cubicBezTo>
                <a:cubicBezTo>
                  <a:pt x="97" y="105"/>
                  <a:pt x="94" y="106"/>
                  <a:pt x="91" y="109"/>
                </a:cubicBezTo>
                <a:cubicBezTo>
                  <a:pt x="84" y="115"/>
                  <a:pt x="84" y="115"/>
                  <a:pt x="84" y="115"/>
                </a:cubicBezTo>
                <a:cubicBezTo>
                  <a:pt x="84" y="116"/>
                  <a:pt x="82" y="116"/>
                  <a:pt x="81" y="116"/>
                </a:cubicBezTo>
                <a:cubicBezTo>
                  <a:pt x="80" y="116"/>
                  <a:pt x="79" y="116"/>
                  <a:pt x="78" y="115"/>
                </a:cubicBezTo>
                <a:cubicBezTo>
                  <a:pt x="47" y="84"/>
                  <a:pt x="47" y="84"/>
                  <a:pt x="47" y="84"/>
                </a:cubicBezTo>
                <a:cubicBezTo>
                  <a:pt x="46" y="83"/>
                  <a:pt x="46" y="79"/>
                  <a:pt x="47" y="78"/>
                </a:cubicBezTo>
                <a:cubicBezTo>
                  <a:pt x="54" y="71"/>
                  <a:pt x="54" y="71"/>
                  <a:pt x="54" y="71"/>
                </a:cubicBezTo>
                <a:cubicBezTo>
                  <a:pt x="59" y="66"/>
                  <a:pt x="59" y="57"/>
                  <a:pt x="54" y="51"/>
                </a:cubicBezTo>
                <a:cubicBezTo>
                  <a:pt x="40" y="38"/>
                  <a:pt x="40" y="38"/>
                  <a:pt x="40" y="38"/>
                </a:cubicBezTo>
                <a:cubicBezTo>
                  <a:pt x="38" y="35"/>
                  <a:pt x="34" y="34"/>
                  <a:pt x="30" y="34"/>
                </a:cubicBezTo>
                <a:cubicBezTo>
                  <a:pt x="27" y="34"/>
                  <a:pt x="23" y="35"/>
                  <a:pt x="20" y="38"/>
                </a:cubicBezTo>
                <a:cubicBezTo>
                  <a:pt x="9" y="49"/>
                  <a:pt x="9" y="49"/>
                  <a:pt x="9" y="49"/>
                </a:cubicBezTo>
                <a:cubicBezTo>
                  <a:pt x="2" y="56"/>
                  <a:pt x="0" y="67"/>
                  <a:pt x="5" y="75"/>
                </a:cubicBezTo>
                <a:cubicBezTo>
                  <a:pt x="19" y="107"/>
                  <a:pt x="54" y="142"/>
                  <a:pt x="86" y="158"/>
                </a:cubicBezTo>
                <a:cubicBezTo>
                  <a:pt x="90" y="159"/>
                  <a:pt x="93" y="160"/>
                  <a:pt x="97" y="160"/>
                </a:cubicBezTo>
                <a:cubicBezTo>
                  <a:pt x="103" y="160"/>
                  <a:pt x="109" y="158"/>
                  <a:pt x="113" y="153"/>
                </a:cubicBezTo>
                <a:cubicBezTo>
                  <a:pt x="124" y="142"/>
                  <a:pt x="124" y="142"/>
                  <a:pt x="124" y="142"/>
                </a:cubicBezTo>
                <a:cubicBezTo>
                  <a:pt x="130" y="137"/>
                  <a:pt x="130" y="127"/>
                  <a:pt x="124" y="122"/>
                </a:cubicBezTo>
                <a:lnTo>
                  <a:pt x="111" y="109"/>
                </a:lnTo>
                <a:close/>
                <a:moveTo>
                  <a:pt x="27" y="45"/>
                </a:moveTo>
                <a:cubicBezTo>
                  <a:pt x="27" y="44"/>
                  <a:pt x="29" y="44"/>
                  <a:pt x="30" y="44"/>
                </a:cubicBezTo>
                <a:cubicBezTo>
                  <a:pt x="31" y="44"/>
                  <a:pt x="32" y="44"/>
                  <a:pt x="33" y="45"/>
                </a:cubicBezTo>
                <a:cubicBezTo>
                  <a:pt x="46" y="59"/>
                  <a:pt x="46" y="59"/>
                  <a:pt x="46" y="59"/>
                </a:cubicBezTo>
                <a:cubicBezTo>
                  <a:pt x="48" y="60"/>
                  <a:pt x="48" y="64"/>
                  <a:pt x="46" y="66"/>
                </a:cubicBezTo>
                <a:cubicBezTo>
                  <a:pt x="43" y="69"/>
                  <a:pt x="43" y="69"/>
                  <a:pt x="43" y="69"/>
                </a:cubicBezTo>
                <a:cubicBezTo>
                  <a:pt x="24" y="49"/>
                  <a:pt x="24" y="49"/>
                  <a:pt x="24" y="49"/>
                </a:cubicBezTo>
                <a:lnTo>
                  <a:pt x="27" y="45"/>
                </a:lnTo>
                <a:close/>
                <a:moveTo>
                  <a:pt x="106" y="146"/>
                </a:moveTo>
                <a:cubicBezTo>
                  <a:pt x="103" y="149"/>
                  <a:pt x="100" y="151"/>
                  <a:pt x="96" y="151"/>
                </a:cubicBezTo>
                <a:cubicBezTo>
                  <a:pt x="94" y="151"/>
                  <a:pt x="92" y="150"/>
                  <a:pt x="90" y="149"/>
                </a:cubicBezTo>
                <a:cubicBezTo>
                  <a:pt x="60" y="134"/>
                  <a:pt x="26" y="101"/>
                  <a:pt x="12" y="72"/>
                </a:cubicBezTo>
                <a:cubicBezTo>
                  <a:pt x="10" y="67"/>
                  <a:pt x="11" y="60"/>
                  <a:pt x="15" y="56"/>
                </a:cubicBezTo>
                <a:cubicBezTo>
                  <a:pt x="16" y="55"/>
                  <a:pt x="16" y="55"/>
                  <a:pt x="16" y="55"/>
                </a:cubicBezTo>
                <a:cubicBezTo>
                  <a:pt x="37" y="76"/>
                  <a:pt x="37" y="76"/>
                  <a:pt x="37" y="76"/>
                </a:cubicBezTo>
                <a:cubicBezTo>
                  <a:pt x="35" y="81"/>
                  <a:pt x="36" y="87"/>
                  <a:pt x="40" y="92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73" y="125"/>
                  <a:pt x="76" y="126"/>
                  <a:pt x="80" y="126"/>
                </a:cubicBezTo>
                <a:cubicBezTo>
                  <a:pt x="82" y="126"/>
                  <a:pt x="84" y="126"/>
                  <a:pt x="87" y="125"/>
                </a:cubicBezTo>
                <a:cubicBezTo>
                  <a:pt x="107" y="146"/>
                  <a:pt x="107" y="146"/>
                  <a:pt x="107" y="146"/>
                </a:cubicBezTo>
                <a:lnTo>
                  <a:pt x="106" y="146"/>
                </a:lnTo>
                <a:close/>
                <a:moveTo>
                  <a:pt x="118" y="136"/>
                </a:moveTo>
                <a:cubicBezTo>
                  <a:pt x="115" y="139"/>
                  <a:pt x="115" y="139"/>
                  <a:pt x="115" y="139"/>
                </a:cubicBezTo>
                <a:cubicBezTo>
                  <a:pt x="95" y="119"/>
                  <a:pt x="95" y="119"/>
                  <a:pt x="95" y="119"/>
                </a:cubicBezTo>
                <a:cubicBezTo>
                  <a:pt x="98" y="116"/>
                  <a:pt x="98" y="116"/>
                  <a:pt x="98" y="116"/>
                </a:cubicBezTo>
                <a:cubicBezTo>
                  <a:pt x="99" y="115"/>
                  <a:pt x="100" y="115"/>
                  <a:pt x="101" y="115"/>
                </a:cubicBezTo>
                <a:cubicBezTo>
                  <a:pt x="102" y="115"/>
                  <a:pt x="103" y="115"/>
                  <a:pt x="104" y="116"/>
                </a:cubicBezTo>
                <a:cubicBezTo>
                  <a:pt x="118" y="129"/>
                  <a:pt x="118" y="129"/>
                  <a:pt x="118" y="129"/>
                </a:cubicBezTo>
                <a:cubicBezTo>
                  <a:pt x="119" y="131"/>
                  <a:pt x="119" y="134"/>
                  <a:pt x="118" y="136"/>
                </a:cubicBezTo>
                <a:close/>
                <a:moveTo>
                  <a:pt x="158" y="0"/>
                </a:moveTo>
                <a:cubicBezTo>
                  <a:pt x="117" y="0"/>
                  <a:pt x="117" y="0"/>
                  <a:pt x="117" y="0"/>
                </a:cubicBezTo>
                <a:cubicBezTo>
                  <a:pt x="115" y="0"/>
                  <a:pt x="113" y="2"/>
                  <a:pt x="113" y="3"/>
                </a:cubicBezTo>
                <a:cubicBezTo>
                  <a:pt x="113" y="5"/>
                  <a:pt x="113" y="7"/>
                  <a:pt x="114" y="8"/>
                </a:cubicBezTo>
                <a:cubicBezTo>
                  <a:pt x="124" y="17"/>
                  <a:pt x="124" y="17"/>
                  <a:pt x="124" y="17"/>
                </a:cubicBezTo>
                <a:cubicBezTo>
                  <a:pt x="90" y="51"/>
                  <a:pt x="90" y="51"/>
                  <a:pt x="90" y="51"/>
                </a:cubicBezTo>
                <a:cubicBezTo>
                  <a:pt x="80" y="41"/>
                  <a:pt x="80" y="41"/>
                  <a:pt x="80" y="41"/>
                </a:cubicBezTo>
                <a:cubicBezTo>
                  <a:pt x="80" y="41"/>
                  <a:pt x="79" y="40"/>
                  <a:pt x="77" y="40"/>
                </a:cubicBezTo>
                <a:cubicBezTo>
                  <a:pt x="77" y="40"/>
                  <a:pt x="76" y="40"/>
                  <a:pt x="76" y="40"/>
                </a:cubicBezTo>
                <a:cubicBezTo>
                  <a:pt x="74" y="41"/>
                  <a:pt x="73" y="43"/>
                  <a:pt x="73" y="45"/>
                </a:cubicBezTo>
                <a:cubicBezTo>
                  <a:pt x="73" y="84"/>
                  <a:pt x="73" y="84"/>
                  <a:pt x="73" y="84"/>
                </a:cubicBezTo>
                <a:cubicBezTo>
                  <a:pt x="73" y="87"/>
                  <a:pt x="75" y="89"/>
                  <a:pt x="78" y="89"/>
                </a:cubicBezTo>
                <a:cubicBezTo>
                  <a:pt x="118" y="89"/>
                  <a:pt x="118" y="89"/>
                  <a:pt x="118" y="89"/>
                </a:cubicBezTo>
                <a:cubicBezTo>
                  <a:pt x="120" y="89"/>
                  <a:pt x="122" y="88"/>
                  <a:pt x="122" y="86"/>
                </a:cubicBezTo>
                <a:cubicBezTo>
                  <a:pt x="123" y="85"/>
                  <a:pt x="123" y="83"/>
                  <a:pt x="121" y="82"/>
                </a:cubicBezTo>
                <a:cubicBezTo>
                  <a:pt x="111" y="72"/>
                  <a:pt x="111" y="72"/>
                  <a:pt x="111" y="72"/>
                </a:cubicBezTo>
                <a:cubicBezTo>
                  <a:pt x="145" y="39"/>
                  <a:pt x="145" y="39"/>
                  <a:pt x="145" y="39"/>
                </a:cubicBezTo>
                <a:cubicBezTo>
                  <a:pt x="155" y="48"/>
                  <a:pt x="155" y="48"/>
                  <a:pt x="155" y="48"/>
                </a:cubicBezTo>
                <a:cubicBezTo>
                  <a:pt x="155" y="49"/>
                  <a:pt x="157" y="49"/>
                  <a:pt x="158" y="49"/>
                </a:cubicBezTo>
                <a:cubicBezTo>
                  <a:pt x="159" y="49"/>
                  <a:pt x="159" y="49"/>
                  <a:pt x="160" y="49"/>
                </a:cubicBezTo>
                <a:cubicBezTo>
                  <a:pt x="161" y="49"/>
                  <a:pt x="162" y="47"/>
                  <a:pt x="162" y="45"/>
                </a:cubicBezTo>
                <a:cubicBezTo>
                  <a:pt x="162" y="5"/>
                  <a:pt x="162" y="5"/>
                  <a:pt x="162" y="5"/>
                </a:cubicBezTo>
                <a:cubicBezTo>
                  <a:pt x="162" y="2"/>
                  <a:pt x="160" y="0"/>
                  <a:pt x="158" y="0"/>
                </a:cubicBezTo>
                <a:close/>
                <a:moveTo>
                  <a:pt x="152" y="34"/>
                </a:moveTo>
                <a:cubicBezTo>
                  <a:pt x="147" y="28"/>
                  <a:pt x="147" y="28"/>
                  <a:pt x="147" y="28"/>
                </a:cubicBezTo>
                <a:cubicBezTo>
                  <a:pt x="146" y="28"/>
                  <a:pt x="145" y="27"/>
                  <a:pt x="144" y="27"/>
                </a:cubicBezTo>
                <a:cubicBezTo>
                  <a:pt x="143" y="27"/>
                  <a:pt x="142" y="28"/>
                  <a:pt x="141" y="28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100" y="69"/>
                  <a:pt x="99" y="70"/>
                  <a:pt x="99" y="71"/>
                </a:cubicBezTo>
                <a:cubicBezTo>
                  <a:pt x="99" y="73"/>
                  <a:pt x="100" y="74"/>
                  <a:pt x="100" y="75"/>
                </a:cubicBezTo>
                <a:cubicBezTo>
                  <a:pt x="106" y="80"/>
                  <a:pt x="106" y="80"/>
                  <a:pt x="106" y="80"/>
                </a:cubicBezTo>
                <a:cubicBezTo>
                  <a:pt x="82" y="80"/>
                  <a:pt x="82" y="80"/>
                  <a:pt x="82" y="80"/>
                </a:cubicBezTo>
                <a:cubicBezTo>
                  <a:pt x="82" y="56"/>
                  <a:pt x="82" y="56"/>
                  <a:pt x="82" y="56"/>
                </a:cubicBezTo>
                <a:cubicBezTo>
                  <a:pt x="87" y="62"/>
                  <a:pt x="87" y="62"/>
                  <a:pt x="87" y="62"/>
                </a:cubicBezTo>
                <a:cubicBezTo>
                  <a:pt x="88" y="62"/>
                  <a:pt x="90" y="63"/>
                  <a:pt x="91" y="63"/>
                </a:cubicBezTo>
                <a:cubicBezTo>
                  <a:pt x="92" y="63"/>
                  <a:pt x="93" y="62"/>
                  <a:pt x="94" y="62"/>
                </a:cubicBezTo>
                <a:cubicBezTo>
                  <a:pt x="134" y="22"/>
                  <a:pt x="134" y="22"/>
                  <a:pt x="134" y="22"/>
                </a:cubicBezTo>
                <a:cubicBezTo>
                  <a:pt x="135" y="21"/>
                  <a:pt x="136" y="20"/>
                  <a:pt x="136" y="19"/>
                </a:cubicBezTo>
                <a:cubicBezTo>
                  <a:pt x="136" y="17"/>
                  <a:pt x="135" y="16"/>
                  <a:pt x="134" y="15"/>
                </a:cubicBezTo>
                <a:cubicBezTo>
                  <a:pt x="129" y="10"/>
                  <a:pt x="129" y="10"/>
                  <a:pt x="129" y="10"/>
                </a:cubicBezTo>
                <a:cubicBezTo>
                  <a:pt x="152" y="10"/>
                  <a:pt x="152" y="10"/>
                  <a:pt x="152" y="10"/>
                </a:cubicBezTo>
                <a:lnTo>
                  <a:pt x="152" y="3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7" name="Freeform 46">
            <a:extLst>
              <a:ext uri="{FF2B5EF4-FFF2-40B4-BE49-F238E27FC236}">
                <a16:creationId xmlns:a16="http://schemas.microsoft.com/office/drawing/2014/main" id="{6A47D7B9-71ED-F24A-D1B8-E20384ED76C3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4124325"/>
            <a:ext cx="258763" cy="254000"/>
          </a:xfrm>
          <a:custGeom>
            <a:avLst/>
            <a:gdLst>
              <a:gd name="T0" fmla="*/ 154 w 163"/>
              <a:gd name="T1" fmla="*/ 64 h 160"/>
              <a:gd name="T2" fmla="*/ 138 w 163"/>
              <a:gd name="T3" fmla="*/ 77 h 160"/>
              <a:gd name="T4" fmla="*/ 132 w 163"/>
              <a:gd name="T5" fmla="*/ 77 h 160"/>
              <a:gd name="T6" fmla="*/ 144 w 163"/>
              <a:gd name="T7" fmla="*/ 58 h 160"/>
              <a:gd name="T8" fmla="*/ 142 w 163"/>
              <a:gd name="T9" fmla="*/ 51 h 160"/>
              <a:gd name="T10" fmla="*/ 114 w 163"/>
              <a:gd name="T11" fmla="*/ 51 h 160"/>
              <a:gd name="T12" fmla="*/ 113 w 163"/>
              <a:gd name="T13" fmla="*/ 30 h 160"/>
              <a:gd name="T14" fmla="*/ 81 w 163"/>
              <a:gd name="T15" fmla="*/ 0 h 160"/>
              <a:gd name="T16" fmla="*/ 1 w 163"/>
              <a:gd name="T17" fmla="*/ 5 h 160"/>
              <a:gd name="T18" fmla="*/ 5 w 163"/>
              <a:gd name="T19" fmla="*/ 151 h 160"/>
              <a:gd name="T20" fmla="*/ 52 w 163"/>
              <a:gd name="T21" fmla="*/ 156 h 160"/>
              <a:gd name="T22" fmla="*/ 72 w 163"/>
              <a:gd name="T23" fmla="*/ 156 h 160"/>
              <a:gd name="T24" fmla="*/ 109 w 163"/>
              <a:gd name="T25" fmla="*/ 151 h 160"/>
              <a:gd name="T26" fmla="*/ 114 w 163"/>
              <a:gd name="T27" fmla="*/ 114 h 160"/>
              <a:gd name="T28" fmla="*/ 128 w 163"/>
              <a:gd name="T29" fmla="*/ 113 h 160"/>
              <a:gd name="T30" fmla="*/ 158 w 163"/>
              <a:gd name="T31" fmla="*/ 67 h 160"/>
              <a:gd name="T32" fmla="*/ 97 w 163"/>
              <a:gd name="T33" fmla="*/ 29 h 160"/>
              <a:gd name="T34" fmla="*/ 85 w 163"/>
              <a:gd name="T35" fmla="*/ 17 h 160"/>
              <a:gd name="T36" fmla="*/ 48 w 163"/>
              <a:gd name="T37" fmla="*/ 142 h 160"/>
              <a:gd name="T38" fmla="*/ 9 w 163"/>
              <a:gd name="T39" fmla="*/ 10 h 160"/>
              <a:gd name="T40" fmla="*/ 76 w 163"/>
              <a:gd name="T41" fmla="*/ 33 h 160"/>
              <a:gd name="T42" fmla="*/ 104 w 163"/>
              <a:gd name="T43" fmla="*/ 38 h 160"/>
              <a:gd name="T44" fmla="*/ 96 w 163"/>
              <a:gd name="T45" fmla="*/ 92 h 160"/>
              <a:gd name="T46" fmla="*/ 23 w 163"/>
              <a:gd name="T47" fmla="*/ 123 h 160"/>
              <a:gd name="T48" fmla="*/ 23 w 163"/>
              <a:gd name="T49" fmla="*/ 133 h 160"/>
              <a:gd name="T50" fmla="*/ 51 w 163"/>
              <a:gd name="T51" fmla="*/ 137 h 160"/>
              <a:gd name="T52" fmla="*/ 86 w 163"/>
              <a:gd name="T53" fmla="*/ 142 h 160"/>
              <a:gd name="T54" fmla="*/ 104 w 163"/>
              <a:gd name="T55" fmla="*/ 142 h 160"/>
              <a:gd name="T56" fmla="*/ 127 w 163"/>
              <a:gd name="T57" fmla="*/ 104 h 160"/>
              <a:gd name="T58" fmla="*/ 115 w 163"/>
              <a:gd name="T59" fmla="*/ 101 h 160"/>
              <a:gd name="T60" fmla="*/ 65 w 163"/>
              <a:gd name="T61" fmla="*/ 150 h 160"/>
              <a:gd name="T62" fmla="*/ 59 w 163"/>
              <a:gd name="T63" fmla="*/ 150 h 160"/>
              <a:gd name="T64" fmla="*/ 105 w 163"/>
              <a:gd name="T65" fmla="*/ 97 h 160"/>
              <a:gd name="T66" fmla="*/ 109 w 163"/>
              <a:gd name="T67" fmla="*/ 66 h 160"/>
              <a:gd name="T68" fmla="*/ 131 w 163"/>
              <a:gd name="T69" fmla="*/ 58 h 160"/>
              <a:gd name="T70" fmla="*/ 124 w 163"/>
              <a:gd name="T71" fmla="*/ 84 h 160"/>
              <a:gd name="T72" fmla="*/ 144 w 163"/>
              <a:gd name="T73" fmla="*/ 84 h 160"/>
              <a:gd name="T74" fmla="*/ 144 w 163"/>
              <a:gd name="T75" fmla="*/ 97 h 160"/>
              <a:gd name="T76" fmla="*/ 57 w 163"/>
              <a:gd name="T77" fmla="*/ 24 h 160"/>
              <a:gd name="T78" fmla="*/ 48 w 163"/>
              <a:gd name="T79" fmla="*/ 24 h 160"/>
              <a:gd name="T80" fmla="*/ 53 w 163"/>
              <a:gd name="T81" fmla="*/ 77 h 160"/>
              <a:gd name="T82" fmla="*/ 57 w 163"/>
              <a:gd name="T83" fmla="*/ 43 h 160"/>
              <a:gd name="T84" fmla="*/ 48 w 163"/>
              <a:gd name="T85" fmla="*/ 43 h 160"/>
              <a:gd name="T86" fmla="*/ 53 w 163"/>
              <a:gd name="T87" fmla="*/ 77 h 160"/>
              <a:gd name="T88" fmla="*/ 80 w 163"/>
              <a:gd name="T89" fmla="*/ 95 h 160"/>
              <a:gd name="T90" fmla="*/ 80 w 163"/>
              <a:gd name="T91" fmla="*/ 86 h 160"/>
              <a:gd name="T92" fmla="*/ 19 w 163"/>
              <a:gd name="T93" fmla="*/ 90 h 160"/>
              <a:gd name="T94" fmla="*/ 24 w 163"/>
              <a:gd name="T95" fmla="*/ 113 h 160"/>
              <a:gd name="T96" fmla="*/ 67 w 163"/>
              <a:gd name="T97" fmla="*/ 109 h 160"/>
              <a:gd name="T98" fmla="*/ 24 w 163"/>
              <a:gd name="T99" fmla="*/ 103 h 160"/>
              <a:gd name="T100" fmla="*/ 24 w 163"/>
              <a:gd name="T101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3" h="160">
                <a:moveTo>
                  <a:pt x="158" y="67"/>
                </a:moveTo>
                <a:cubicBezTo>
                  <a:pt x="157" y="65"/>
                  <a:pt x="156" y="64"/>
                  <a:pt x="154" y="64"/>
                </a:cubicBezTo>
                <a:cubicBezTo>
                  <a:pt x="153" y="64"/>
                  <a:pt x="151" y="64"/>
                  <a:pt x="150" y="65"/>
                </a:cubicBezTo>
                <a:cubicBezTo>
                  <a:pt x="138" y="77"/>
                  <a:pt x="138" y="77"/>
                  <a:pt x="138" y="77"/>
                </a:cubicBezTo>
                <a:cubicBezTo>
                  <a:pt x="138" y="78"/>
                  <a:pt x="136" y="78"/>
                  <a:pt x="135" y="78"/>
                </a:cubicBezTo>
                <a:cubicBezTo>
                  <a:pt x="134" y="78"/>
                  <a:pt x="133" y="78"/>
                  <a:pt x="132" y="77"/>
                </a:cubicBezTo>
                <a:cubicBezTo>
                  <a:pt x="130" y="75"/>
                  <a:pt x="130" y="72"/>
                  <a:pt x="132" y="70"/>
                </a:cubicBezTo>
                <a:cubicBezTo>
                  <a:pt x="144" y="58"/>
                  <a:pt x="144" y="58"/>
                  <a:pt x="144" y="58"/>
                </a:cubicBezTo>
                <a:cubicBezTo>
                  <a:pt x="145" y="58"/>
                  <a:pt x="145" y="56"/>
                  <a:pt x="145" y="54"/>
                </a:cubicBezTo>
                <a:cubicBezTo>
                  <a:pt x="145" y="52"/>
                  <a:pt x="144" y="52"/>
                  <a:pt x="142" y="51"/>
                </a:cubicBezTo>
                <a:cubicBezTo>
                  <a:pt x="137" y="49"/>
                  <a:pt x="132" y="48"/>
                  <a:pt x="128" y="48"/>
                </a:cubicBezTo>
                <a:cubicBezTo>
                  <a:pt x="123" y="48"/>
                  <a:pt x="118" y="49"/>
                  <a:pt x="114" y="51"/>
                </a:cubicBezTo>
                <a:cubicBezTo>
                  <a:pt x="114" y="33"/>
                  <a:pt x="114" y="33"/>
                  <a:pt x="114" y="33"/>
                </a:cubicBezTo>
                <a:cubicBezTo>
                  <a:pt x="114" y="32"/>
                  <a:pt x="113" y="30"/>
                  <a:pt x="113" y="30"/>
                </a:cubicBezTo>
                <a:cubicBezTo>
                  <a:pt x="84" y="2"/>
                  <a:pt x="84" y="2"/>
                  <a:pt x="84" y="2"/>
                </a:cubicBezTo>
                <a:cubicBezTo>
                  <a:pt x="83" y="1"/>
                  <a:pt x="82" y="0"/>
                  <a:pt x="81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1" y="2"/>
                  <a:pt x="1" y="5"/>
                </a:cubicBezTo>
                <a:cubicBezTo>
                  <a:pt x="1" y="146"/>
                  <a:pt x="1" y="146"/>
                  <a:pt x="1" y="146"/>
                </a:cubicBezTo>
                <a:cubicBezTo>
                  <a:pt x="0" y="149"/>
                  <a:pt x="3" y="151"/>
                  <a:pt x="5" y="151"/>
                </a:cubicBezTo>
                <a:cubicBezTo>
                  <a:pt x="49" y="151"/>
                  <a:pt x="49" y="151"/>
                  <a:pt x="49" y="151"/>
                </a:cubicBezTo>
                <a:cubicBezTo>
                  <a:pt x="49" y="153"/>
                  <a:pt x="50" y="155"/>
                  <a:pt x="52" y="156"/>
                </a:cubicBezTo>
                <a:cubicBezTo>
                  <a:pt x="55" y="159"/>
                  <a:pt x="58" y="160"/>
                  <a:pt x="62" y="160"/>
                </a:cubicBezTo>
                <a:cubicBezTo>
                  <a:pt x="65" y="160"/>
                  <a:pt x="69" y="159"/>
                  <a:pt x="72" y="156"/>
                </a:cubicBezTo>
                <a:cubicBezTo>
                  <a:pt x="77" y="151"/>
                  <a:pt x="77" y="151"/>
                  <a:pt x="77" y="151"/>
                </a:cubicBezTo>
                <a:cubicBezTo>
                  <a:pt x="109" y="151"/>
                  <a:pt x="109" y="151"/>
                  <a:pt x="109" y="151"/>
                </a:cubicBezTo>
                <a:cubicBezTo>
                  <a:pt x="112" y="151"/>
                  <a:pt x="114" y="149"/>
                  <a:pt x="114" y="146"/>
                </a:cubicBezTo>
                <a:cubicBezTo>
                  <a:pt x="114" y="114"/>
                  <a:pt x="114" y="114"/>
                  <a:pt x="114" y="114"/>
                </a:cubicBezTo>
                <a:cubicBezTo>
                  <a:pt x="117" y="111"/>
                  <a:pt x="117" y="111"/>
                  <a:pt x="117" y="111"/>
                </a:cubicBezTo>
                <a:cubicBezTo>
                  <a:pt x="121" y="113"/>
                  <a:pt x="124" y="113"/>
                  <a:pt x="128" y="113"/>
                </a:cubicBezTo>
                <a:cubicBezTo>
                  <a:pt x="136" y="113"/>
                  <a:pt x="145" y="110"/>
                  <a:pt x="151" y="104"/>
                </a:cubicBezTo>
                <a:cubicBezTo>
                  <a:pt x="161" y="93"/>
                  <a:pt x="163" y="79"/>
                  <a:pt x="158" y="67"/>
                </a:cubicBezTo>
                <a:close/>
                <a:moveTo>
                  <a:pt x="85" y="17"/>
                </a:moveTo>
                <a:cubicBezTo>
                  <a:pt x="97" y="29"/>
                  <a:pt x="97" y="29"/>
                  <a:pt x="97" y="29"/>
                </a:cubicBezTo>
                <a:cubicBezTo>
                  <a:pt x="85" y="29"/>
                  <a:pt x="85" y="29"/>
                  <a:pt x="85" y="29"/>
                </a:cubicBezTo>
                <a:lnTo>
                  <a:pt x="85" y="17"/>
                </a:lnTo>
                <a:close/>
                <a:moveTo>
                  <a:pt x="51" y="137"/>
                </a:moveTo>
                <a:cubicBezTo>
                  <a:pt x="50" y="139"/>
                  <a:pt x="49" y="140"/>
                  <a:pt x="48" y="142"/>
                </a:cubicBezTo>
                <a:cubicBezTo>
                  <a:pt x="9" y="142"/>
                  <a:pt x="9" y="142"/>
                  <a:pt x="9" y="142"/>
                </a:cubicBezTo>
                <a:cubicBezTo>
                  <a:pt x="9" y="10"/>
                  <a:pt x="9" y="10"/>
                  <a:pt x="9" y="10"/>
                </a:cubicBezTo>
                <a:cubicBezTo>
                  <a:pt x="76" y="10"/>
                  <a:pt x="76" y="10"/>
                  <a:pt x="76" y="10"/>
                </a:cubicBezTo>
                <a:cubicBezTo>
                  <a:pt x="76" y="33"/>
                  <a:pt x="76" y="33"/>
                  <a:pt x="76" y="33"/>
                </a:cubicBezTo>
                <a:cubicBezTo>
                  <a:pt x="76" y="36"/>
                  <a:pt x="78" y="38"/>
                  <a:pt x="81" y="38"/>
                </a:cubicBezTo>
                <a:cubicBezTo>
                  <a:pt x="104" y="38"/>
                  <a:pt x="104" y="38"/>
                  <a:pt x="104" y="38"/>
                </a:cubicBezTo>
                <a:cubicBezTo>
                  <a:pt x="104" y="58"/>
                  <a:pt x="104" y="58"/>
                  <a:pt x="104" y="58"/>
                </a:cubicBezTo>
                <a:cubicBezTo>
                  <a:pt x="94" y="68"/>
                  <a:pt x="93" y="81"/>
                  <a:pt x="96" y="92"/>
                </a:cubicBezTo>
                <a:cubicBezTo>
                  <a:pt x="65" y="123"/>
                  <a:pt x="65" y="123"/>
                  <a:pt x="65" y="123"/>
                </a:cubicBezTo>
                <a:cubicBezTo>
                  <a:pt x="23" y="123"/>
                  <a:pt x="23" y="123"/>
                  <a:pt x="23" y="123"/>
                </a:cubicBezTo>
                <a:cubicBezTo>
                  <a:pt x="21" y="123"/>
                  <a:pt x="18" y="125"/>
                  <a:pt x="18" y="128"/>
                </a:cubicBezTo>
                <a:cubicBezTo>
                  <a:pt x="18" y="131"/>
                  <a:pt x="21" y="133"/>
                  <a:pt x="23" y="133"/>
                </a:cubicBezTo>
                <a:cubicBezTo>
                  <a:pt x="56" y="133"/>
                  <a:pt x="56" y="133"/>
                  <a:pt x="56" y="133"/>
                </a:cubicBezTo>
                <a:lnTo>
                  <a:pt x="51" y="137"/>
                </a:lnTo>
                <a:close/>
                <a:moveTo>
                  <a:pt x="104" y="142"/>
                </a:moveTo>
                <a:cubicBezTo>
                  <a:pt x="86" y="142"/>
                  <a:pt x="86" y="142"/>
                  <a:pt x="86" y="142"/>
                </a:cubicBezTo>
                <a:cubicBezTo>
                  <a:pt x="104" y="124"/>
                  <a:pt x="104" y="124"/>
                  <a:pt x="104" y="124"/>
                </a:cubicBezTo>
                <a:lnTo>
                  <a:pt x="104" y="142"/>
                </a:lnTo>
                <a:close/>
                <a:moveTo>
                  <a:pt x="144" y="97"/>
                </a:moveTo>
                <a:cubicBezTo>
                  <a:pt x="140" y="102"/>
                  <a:pt x="134" y="104"/>
                  <a:pt x="127" y="104"/>
                </a:cubicBezTo>
                <a:cubicBezTo>
                  <a:pt x="124" y="104"/>
                  <a:pt x="121" y="104"/>
                  <a:pt x="117" y="102"/>
                </a:cubicBezTo>
                <a:cubicBezTo>
                  <a:pt x="117" y="102"/>
                  <a:pt x="116" y="101"/>
                  <a:pt x="115" y="101"/>
                </a:cubicBezTo>
                <a:cubicBezTo>
                  <a:pt x="114" y="101"/>
                  <a:pt x="113" y="102"/>
                  <a:pt x="112" y="103"/>
                </a:cubicBezTo>
                <a:cubicBezTo>
                  <a:pt x="65" y="150"/>
                  <a:pt x="65" y="150"/>
                  <a:pt x="65" y="150"/>
                </a:cubicBezTo>
                <a:cubicBezTo>
                  <a:pt x="64" y="151"/>
                  <a:pt x="63" y="151"/>
                  <a:pt x="62" y="151"/>
                </a:cubicBezTo>
                <a:cubicBezTo>
                  <a:pt x="60" y="151"/>
                  <a:pt x="59" y="151"/>
                  <a:pt x="59" y="150"/>
                </a:cubicBezTo>
                <a:cubicBezTo>
                  <a:pt x="57" y="148"/>
                  <a:pt x="57" y="145"/>
                  <a:pt x="59" y="144"/>
                </a:cubicBezTo>
                <a:cubicBezTo>
                  <a:pt x="105" y="97"/>
                  <a:pt x="105" y="97"/>
                  <a:pt x="105" y="97"/>
                </a:cubicBezTo>
                <a:cubicBezTo>
                  <a:pt x="107" y="95"/>
                  <a:pt x="107" y="93"/>
                  <a:pt x="106" y="91"/>
                </a:cubicBezTo>
                <a:cubicBezTo>
                  <a:pt x="103" y="84"/>
                  <a:pt x="103" y="73"/>
                  <a:pt x="109" y="66"/>
                </a:cubicBezTo>
                <a:cubicBezTo>
                  <a:pt x="114" y="61"/>
                  <a:pt x="121" y="58"/>
                  <a:pt x="128" y="58"/>
                </a:cubicBezTo>
                <a:cubicBezTo>
                  <a:pt x="129" y="58"/>
                  <a:pt x="130" y="58"/>
                  <a:pt x="131" y="58"/>
                </a:cubicBezTo>
                <a:cubicBezTo>
                  <a:pt x="124" y="64"/>
                  <a:pt x="124" y="64"/>
                  <a:pt x="124" y="64"/>
                </a:cubicBezTo>
                <a:cubicBezTo>
                  <a:pt x="119" y="70"/>
                  <a:pt x="119" y="79"/>
                  <a:pt x="124" y="84"/>
                </a:cubicBezTo>
                <a:cubicBezTo>
                  <a:pt x="127" y="87"/>
                  <a:pt x="131" y="88"/>
                  <a:pt x="134" y="88"/>
                </a:cubicBezTo>
                <a:cubicBezTo>
                  <a:pt x="138" y="88"/>
                  <a:pt x="141" y="87"/>
                  <a:pt x="144" y="84"/>
                </a:cubicBezTo>
                <a:cubicBezTo>
                  <a:pt x="150" y="78"/>
                  <a:pt x="150" y="78"/>
                  <a:pt x="150" y="78"/>
                </a:cubicBezTo>
                <a:cubicBezTo>
                  <a:pt x="152" y="86"/>
                  <a:pt x="149" y="92"/>
                  <a:pt x="144" y="97"/>
                </a:cubicBezTo>
                <a:close/>
                <a:moveTo>
                  <a:pt x="53" y="29"/>
                </a:moveTo>
                <a:cubicBezTo>
                  <a:pt x="55" y="29"/>
                  <a:pt x="57" y="27"/>
                  <a:pt x="57" y="24"/>
                </a:cubicBezTo>
                <a:cubicBezTo>
                  <a:pt x="57" y="21"/>
                  <a:pt x="55" y="19"/>
                  <a:pt x="53" y="19"/>
                </a:cubicBezTo>
                <a:cubicBezTo>
                  <a:pt x="50" y="19"/>
                  <a:pt x="48" y="21"/>
                  <a:pt x="48" y="24"/>
                </a:cubicBezTo>
                <a:cubicBezTo>
                  <a:pt x="48" y="27"/>
                  <a:pt x="50" y="29"/>
                  <a:pt x="53" y="29"/>
                </a:cubicBezTo>
                <a:close/>
                <a:moveTo>
                  <a:pt x="53" y="77"/>
                </a:moveTo>
                <a:cubicBezTo>
                  <a:pt x="55" y="77"/>
                  <a:pt x="57" y="74"/>
                  <a:pt x="57" y="71"/>
                </a:cubicBezTo>
                <a:cubicBezTo>
                  <a:pt x="57" y="43"/>
                  <a:pt x="57" y="43"/>
                  <a:pt x="57" y="43"/>
                </a:cubicBezTo>
                <a:cubicBezTo>
                  <a:pt x="57" y="41"/>
                  <a:pt x="55" y="39"/>
                  <a:pt x="53" y="39"/>
                </a:cubicBezTo>
                <a:cubicBezTo>
                  <a:pt x="50" y="39"/>
                  <a:pt x="48" y="41"/>
                  <a:pt x="48" y="43"/>
                </a:cubicBezTo>
                <a:cubicBezTo>
                  <a:pt x="48" y="71"/>
                  <a:pt x="48" y="71"/>
                  <a:pt x="48" y="71"/>
                </a:cubicBezTo>
                <a:cubicBezTo>
                  <a:pt x="48" y="74"/>
                  <a:pt x="50" y="77"/>
                  <a:pt x="53" y="77"/>
                </a:cubicBezTo>
                <a:close/>
                <a:moveTo>
                  <a:pt x="24" y="95"/>
                </a:moveTo>
                <a:cubicBezTo>
                  <a:pt x="80" y="95"/>
                  <a:pt x="80" y="95"/>
                  <a:pt x="80" y="95"/>
                </a:cubicBezTo>
                <a:cubicBezTo>
                  <a:pt x="83" y="95"/>
                  <a:pt x="85" y="93"/>
                  <a:pt x="85" y="90"/>
                </a:cubicBezTo>
                <a:cubicBezTo>
                  <a:pt x="85" y="88"/>
                  <a:pt x="83" y="86"/>
                  <a:pt x="80" y="86"/>
                </a:cubicBezTo>
                <a:cubicBezTo>
                  <a:pt x="24" y="86"/>
                  <a:pt x="24" y="86"/>
                  <a:pt x="24" y="86"/>
                </a:cubicBezTo>
                <a:cubicBezTo>
                  <a:pt x="21" y="86"/>
                  <a:pt x="19" y="88"/>
                  <a:pt x="19" y="90"/>
                </a:cubicBezTo>
                <a:cubicBezTo>
                  <a:pt x="19" y="93"/>
                  <a:pt x="21" y="95"/>
                  <a:pt x="24" y="95"/>
                </a:cubicBezTo>
                <a:close/>
                <a:moveTo>
                  <a:pt x="24" y="113"/>
                </a:moveTo>
                <a:cubicBezTo>
                  <a:pt x="62" y="113"/>
                  <a:pt x="62" y="113"/>
                  <a:pt x="62" y="113"/>
                </a:cubicBezTo>
                <a:cubicBezTo>
                  <a:pt x="65" y="113"/>
                  <a:pt x="67" y="111"/>
                  <a:pt x="67" y="109"/>
                </a:cubicBezTo>
                <a:cubicBezTo>
                  <a:pt x="67" y="106"/>
                  <a:pt x="65" y="103"/>
                  <a:pt x="62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1" y="103"/>
                  <a:pt x="19" y="106"/>
                  <a:pt x="19" y="109"/>
                </a:cubicBezTo>
                <a:cubicBezTo>
                  <a:pt x="19" y="112"/>
                  <a:pt x="21" y="113"/>
                  <a:pt x="24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8" name="Freeform 47">
            <a:extLst>
              <a:ext uri="{FF2B5EF4-FFF2-40B4-BE49-F238E27FC236}">
                <a16:creationId xmlns:a16="http://schemas.microsoft.com/office/drawing/2014/main" id="{B5954F2B-6CF6-2207-FA22-F8926BB4C9B3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4675188"/>
            <a:ext cx="255588" cy="254000"/>
          </a:xfrm>
          <a:custGeom>
            <a:avLst/>
            <a:gdLst>
              <a:gd name="T0" fmla="*/ 76 w 161"/>
              <a:gd name="T1" fmla="*/ 5 h 160"/>
              <a:gd name="T2" fmla="*/ 64 w 161"/>
              <a:gd name="T3" fmla="*/ 26 h 160"/>
              <a:gd name="T4" fmla="*/ 21 w 161"/>
              <a:gd name="T5" fmla="*/ 106 h 160"/>
              <a:gd name="T6" fmla="*/ 5 w 161"/>
              <a:gd name="T7" fmla="*/ 109 h 160"/>
              <a:gd name="T8" fmla="*/ 32 w 161"/>
              <a:gd name="T9" fmla="*/ 156 h 160"/>
              <a:gd name="T10" fmla="*/ 52 w 161"/>
              <a:gd name="T11" fmla="*/ 156 h 160"/>
              <a:gd name="T12" fmla="*/ 64 w 161"/>
              <a:gd name="T13" fmla="*/ 132 h 160"/>
              <a:gd name="T14" fmla="*/ 78 w 161"/>
              <a:gd name="T15" fmla="*/ 140 h 160"/>
              <a:gd name="T16" fmla="*/ 120 w 161"/>
              <a:gd name="T17" fmla="*/ 121 h 160"/>
              <a:gd name="T18" fmla="*/ 135 w 161"/>
              <a:gd name="T19" fmla="*/ 97 h 160"/>
              <a:gd name="T20" fmla="*/ 152 w 161"/>
              <a:gd name="T21" fmla="*/ 95 h 160"/>
              <a:gd name="T22" fmla="*/ 86 w 161"/>
              <a:gd name="T23" fmla="*/ 9 h 160"/>
              <a:gd name="T24" fmla="*/ 42 w 161"/>
              <a:gd name="T25" fmla="*/ 151 h 160"/>
              <a:gd name="T26" fmla="*/ 12 w 161"/>
              <a:gd name="T27" fmla="*/ 123 h 160"/>
              <a:gd name="T28" fmla="*/ 15 w 161"/>
              <a:gd name="T29" fmla="*/ 115 h 160"/>
              <a:gd name="T30" fmla="*/ 45 w 161"/>
              <a:gd name="T31" fmla="*/ 143 h 160"/>
              <a:gd name="T32" fmla="*/ 115 w 161"/>
              <a:gd name="T33" fmla="*/ 113 h 160"/>
              <a:gd name="T34" fmla="*/ 78 w 161"/>
              <a:gd name="T35" fmla="*/ 132 h 160"/>
              <a:gd name="T36" fmla="*/ 71 w 161"/>
              <a:gd name="T37" fmla="*/ 126 h 160"/>
              <a:gd name="T38" fmla="*/ 116 w 161"/>
              <a:gd name="T39" fmla="*/ 106 h 160"/>
              <a:gd name="T40" fmla="*/ 48 w 161"/>
              <a:gd name="T41" fmla="*/ 133 h 160"/>
              <a:gd name="T42" fmla="*/ 66 w 161"/>
              <a:gd name="T43" fmla="*/ 51 h 160"/>
              <a:gd name="T44" fmla="*/ 126 w 161"/>
              <a:gd name="T45" fmla="*/ 90 h 160"/>
              <a:gd name="T46" fmla="*/ 145 w 161"/>
              <a:gd name="T47" fmla="*/ 89 h 160"/>
              <a:gd name="T48" fmla="*/ 139 w 161"/>
              <a:gd name="T49" fmla="*/ 89 h 160"/>
              <a:gd name="T50" fmla="*/ 73 w 161"/>
              <a:gd name="T51" fmla="*/ 16 h 160"/>
              <a:gd name="T52" fmla="*/ 79 w 161"/>
              <a:gd name="T53" fmla="*/ 16 h 160"/>
              <a:gd name="T54" fmla="*/ 145 w 161"/>
              <a:gd name="T55" fmla="*/ 89 h 160"/>
              <a:gd name="T56" fmla="*/ 138 w 161"/>
              <a:gd name="T57" fmla="*/ 29 h 160"/>
              <a:gd name="T58" fmla="*/ 152 w 161"/>
              <a:gd name="T59" fmla="*/ 10 h 160"/>
              <a:gd name="T60" fmla="*/ 145 w 161"/>
              <a:gd name="T61" fmla="*/ 10 h 160"/>
              <a:gd name="T62" fmla="*/ 132 w 161"/>
              <a:gd name="T63" fmla="*/ 29 h 160"/>
              <a:gd name="T64" fmla="*/ 116 w 161"/>
              <a:gd name="T65" fmla="*/ 23 h 160"/>
              <a:gd name="T66" fmla="*/ 120 w 161"/>
              <a:gd name="T67" fmla="*/ 5 h 160"/>
              <a:gd name="T68" fmla="*/ 111 w 161"/>
              <a:gd name="T69" fmla="*/ 5 h 160"/>
              <a:gd name="T70" fmla="*/ 116 w 161"/>
              <a:gd name="T71" fmla="*/ 23 h 160"/>
              <a:gd name="T72" fmla="*/ 142 w 161"/>
              <a:gd name="T73" fmla="*/ 41 h 160"/>
              <a:gd name="T74" fmla="*/ 142 w 161"/>
              <a:gd name="T75" fmla="*/ 50 h 160"/>
              <a:gd name="T76" fmla="*/ 161 w 161"/>
              <a:gd name="T77" fmla="*/ 4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1" h="160">
                <a:moveTo>
                  <a:pt x="86" y="9"/>
                </a:moveTo>
                <a:cubicBezTo>
                  <a:pt x="83" y="6"/>
                  <a:pt x="79" y="5"/>
                  <a:pt x="76" y="5"/>
                </a:cubicBezTo>
                <a:cubicBezTo>
                  <a:pt x="72" y="5"/>
                  <a:pt x="68" y="6"/>
                  <a:pt x="66" y="9"/>
                </a:cubicBezTo>
                <a:cubicBezTo>
                  <a:pt x="61" y="14"/>
                  <a:pt x="60" y="21"/>
                  <a:pt x="64" y="26"/>
                </a:cubicBezTo>
                <a:cubicBezTo>
                  <a:pt x="56" y="48"/>
                  <a:pt x="56" y="48"/>
                  <a:pt x="56" y="48"/>
                </a:cubicBezTo>
                <a:cubicBezTo>
                  <a:pt x="50" y="69"/>
                  <a:pt x="37" y="90"/>
                  <a:pt x="21" y="106"/>
                </a:cubicBezTo>
                <a:cubicBezTo>
                  <a:pt x="19" y="105"/>
                  <a:pt x="17" y="105"/>
                  <a:pt x="15" y="105"/>
                </a:cubicBezTo>
                <a:cubicBezTo>
                  <a:pt x="11" y="105"/>
                  <a:pt x="8" y="106"/>
                  <a:pt x="5" y="109"/>
                </a:cubicBezTo>
                <a:cubicBezTo>
                  <a:pt x="0" y="114"/>
                  <a:pt x="0" y="123"/>
                  <a:pt x="5" y="129"/>
                </a:cubicBezTo>
                <a:cubicBezTo>
                  <a:pt x="32" y="156"/>
                  <a:pt x="32" y="156"/>
                  <a:pt x="32" y="156"/>
                </a:cubicBezTo>
                <a:cubicBezTo>
                  <a:pt x="35" y="158"/>
                  <a:pt x="38" y="160"/>
                  <a:pt x="42" y="160"/>
                </a:cubicBezTo>
                <a:cubicBezTo>
                  <a:pt x="46" y="160"/>
                  <a:pt x="49" y="158"/>
                  <a:pt x="52" y="156"/>
                </a:cubicBezTo>
                <a:cubicBezTo>
                  <a:pt x="56" y="151"/>
                  <a:pt x="57" y="145"/>
                  <a:pt x="54" y="139"/>
                </a:cubicBezTo>
                <a:cubicBezTo>
                  <a:pt x="57" y="137"/>
                  <a:pt x="60" y="134"/>
                  <a:pt x="64" y="132"/>
                </a:cubicBezTo>
                <a:cubicBezTo>
                  <a:pt x="68" y="136"/>
                  <a:pt x="68" y="136"/>
                  <a:pt x="68" y="136"/>
                </a:cubicBezTo>
                <a:cubicBezTo>
                  <a:pt x="71" y="139"/>
                  <a:pt x="75" y="140"/>
                  <a:pt x="78" y="140"/>
                </a:cubicBezTo>
                <a:cubicBezTo>
                  <a:pt x="80" y="140"/>
                  <a:pt x="82" y="140"/>
                  <a:pt x="84" y="139"/>
                </a:cubicBezTo>
                <a:cubicBezTo>
                  <a:pt x="120" y="121"/>
                  <a:pt x="120" y="121"/>
                  <a:pt x="120" y="121"/>
                </a:cubicBezTo>
                <a:cubicBezTo>
                  <a:pt x="127" y="117"/>
                  <a:pt x="129" y="107"/>
                  <a:pt x="124" y="100"/>
                </a:cubicBezTo>
                <a:cubicBezTo>
                  <a:pt x="135" y="97"/>
                  <a:pt x="135" y="97"/>
                  <a:pt x="135" y="97"/>
                </a:cubicBezTo>
                <a:cubicBezTo>
                  <a:pt x="137" y="99"/>
                  <a:pt x="139" y="99"/>
                  <a:pt x="142" y="99"/>
                </a:cubicBezTo>
                <a:cubicBezTo>
                  <a:pt x="145" y="99"/>
                  <a:pt x="149" y="98"/>
                  <a:pt x="152" y="95"/>
                </a:cubicBezTo>
                <a:cubicBezTo>
                  <a:pt x="157" y="90"/>
                  <a:pt x="157" y="81"/>
                  <a:pt x="152" y="75"/>
                </a:cubicBezTo>
                <a:lnTo>
                  <a:pt x="86" y="9"/>
                </a:lnTo>
                <a:close/>
                <a:moveTo>
                  <a:pt x="45" y="149"/>
                </a:moveTo>
                <a:cubicBezTo>
                  <a:pt x="44" y="150"/>
                  <a:pt x="43" y="151"/>
                  <a:pt x="42" y="151"/>
                </a:cubicBezTo>
                <a:cubicBezTo>
                  <a:pt x="40" y="151"/>
                  <a:pt x="39" y="150"/>
                  <a:pt x="38" y="149"/>
                </a:cubicBezTo>
                <a:cubicBezTo>
                  <a:pt x="12" y="123"/>
                  <a:pt x="12" y="123"/>
                  <a:pt x="12" y="123"/>
                </a:cubicBezTo>
                <a:cubicBezTo>
                  <a:pt x="11" y="121"/>
                  <a:pt x="11" y="118"/>
                  <a:pt x="12" y="117"/>
                </a:cubicBezTo>
                <a:cubicBezTo>
                  <a:pt x="13" y="116"/>
                  <a:pt x="14" y="115"/>
                  <a:pt x="15" y="115"/>
                </a:cubicBezTo>
                <a:cubicBezTo>
                  <a:pt x="17" y="115"/>
                  <a:pt x="18" y="116"/>
                  <a:pt x="19" y="117"/>
                </a:cubicBezTo>
                <a:cubicBezTo>
                  <a:pt x="45" y="143"/>
                  <a:pt x="45" y="143"/>
                  <a:pt x="45" y="143"/>
                </a:cubicBezTo>
                <a:cubicBezTo>
                  <a:pt x="47" y="145"/>
                  <a:pt x="47" y="148"/>
                  <a:pt x="45" y="149"/>
                </a:cubicBezTo>
                <a:close/>
                <a:moveTo>
                  <a:pt x="115" y="113"/>
                </a:moveTo>
                <a:cubicBezTo>
                  <a:pt x="80" y="131"/>
                  <a:pt x="80" y="131"/>
                  <a:pt x="80" y="131"/>
                </a:cubicBezTo>
                <a:cubicBezTo>
                  <a:pt x="80" y="131"/>
                  <a:pt x="79" y="132"/>
                  <a:pt x="78" y="132"/>
                </a:cubicBezTo>
                <a:cubicBezTo>
                  <a:pt x="77" y="132"/>
                  <a:pt x="76" y="131"/>
                  <a:pt x="75" y="130"/>
                </a:cubicBezTo>
                <a:cubicBezTo>
                  <a:pt x="71" y="126"/>
                  <a:pt x="71" y="126"/>
                  <a:pt x="71" y="126"/>
                </a:cubicBezTo>
                <a:cubicBezTo>
                  <a:pt x="86" y="115"/>
                  <a:pt x="100" y="109"/>
                  <a:pt x="115" y="104"/>
                </a:cubicBezTo>
                <a:cubicBezTo>
                  <a:pt x="116" y="106"/>
                  <a:pt x="116" y="106"/>
                  <a:pt x="116" y="106"/>
                </a:cubicBezTo>
                <a:cubicBezTo>
                  <a:pt x="118" y="108"/>
                  <a:pt x="118" y="111"/>
                  <a:pt x="115" y="113"/>
                </a:cubicBezTo>
                <a:close/>
                <a:moveTo>
                  <a:pt x="48" y="133"/>
                </a:moveTo>
                <a:cubicBezTo>
                  <a:pt x="28" y="113"/>
                  <a:pt x="28" y="113"/>
                  <a:pt x="28" y="113"/>
                </a:cubicBezTo>
                <a:cubicBezTo>
                  <a:pt x="45" y="95"/>
                  <a:pt x="58" y="74"/>
                  <a:pt x="66" y="51"/>
                </a:cubicBezTo>
                <a:cubicBezTo>
                  <a:pt x="71" y="35"/>
                  <a:pt x="71" y="35"/>
                  <a:pt x="71" y="35"/>
                </a:cubicBezTo>
                <a:cubicBezTo>
                  <a:pt x="126" y="90"/>
                  <a:pt x="126" y="90"/>
                  <a:pt x="126" y="90"/>
                </a:cubicBezTo>
                <a:cubicBezTo>
                  <a:pt x="108" y="96"/>
                  <a:pt x="79" y="104"/>
                  <a:pt x="48" y="133"/>
                </a:cubicBezTo>
                <a:close/>
                <a:moveTo>
                  <a:pt x="145" y="89"/>
                </a:moveTo>
                <a:cubicBezTo>
                  <a:pt x="144" y="89"/>
                  <a:pt x="143" y="90"/>
                  <a:pt x="142" y="90"/>
                </a:cubicBezTo>
                <a:cubicBezTo>
                  <a:pt x="141" y="90"/>
                  <a:pt x="140" y="89"/>
                  <a:pt x="139" y="89"/>
                </a:cubicBezTo>
                <a:cubicBezTo>
                  <a:pt x="73" y="23"/>
                  <a:pt x="73" y="23"/>
                  <a:pt x="73" y="23"/>
                </a:cubicBezTo>
                <a:cubicBezTo>
                  <a:pt x="71" y="21"/>
                  <a:pt x="71" y="18"/>
                  <a:pt x="73" y="16"/>
                </a:cubicBezTo>
                <a:cubicBezTo>
                  <a:pt x="74" y="15"/>
                  <a:pt x="75" y="15"/>
                  <a:pt x="76" y="15"/>
                </a:cubicBezTo>
                <a:cubicBezTo>
                  <a:pt x="77" y="15"/>
                  <a:pt x="78" y="15"/>
                  <a:pt x="79" y="16"/>
                </a:cubicBezTo>
                <a:cubicBezTo>
                  <a:pt x="145" y="82"/>
                  <a:pt x="145" y="82"/>
                  <a:pt x="145" y="82"/>
                </a:cubicBezTo>
                <a:cubicBezTo>
                  <a:pt x="147" y="84"/>
                  <a:pt x="147" y="87"/>
                  <a:pt x="145" y="89"/>
                </a:cubicBezTo>
                <a:close/>
                <a:moveTo>
                  <a:pt x="135" y="31"/>
                </a:moveTo>
                <a:cubicBezTo>
                  <a:pt x="136" y="31"/>
                  <a:pt x="137" y="30"/>
                  <a:pt x="138" y="29"/>
                </a:cubicBezTo>
                <a:cubicBezTo>
                  <a:pt x="152" y="16"/>
                  <a:pt x="152" y="16"/>
                  <a:pt x="152" y="16"/>
                </a:cubicBezTo>
                <a:cubicBezTo>
                  <a:pt x="153" y="14"/>
                  <a:pt x="153" y="11"/>
                  <a:pt x="152" y="10"/>
                </a:cubicBezTo>
                <a:cubicBezTo>
                  <a:pt x="151" y="9"/>
                  <a:pt x="150" y="8"/>
                  <a:pt x="149" y="8"/>
                </a:cubicBezTo>
                <a:cubicBezTo>
                  <a:pt x="147" y="8"/>
                  <a:pt x="146" y="9"/>
                  <a:pt x="145" y="10"/>
                </a:cubicBezTo>
                <a:cubicBezTo>
                  <a:pt x="132" y="23"/>
                  <a:pt x="132" y="23"/>
                  <a:pt x="132" y="23"/>
                </a:cubicBezTo>
                <a:cubicBezTo>
                  <a:pt x="130" y="25"/>
                  <a:pt x="130" y="28"/>
                  <a:pt x="132" y="29"/>
                </a:cubicBezTo>
                <a:cubicBezTo>
                  <a:pt x="132" y="30"/>
                  <a:pt x="134" y="31"/>
                  <a:pt x="135" y="31"/>
                </a:cubicBezTo>
                <a:close/>
                <a:moveTo>
                  <a:pt x="116" y="23"/>
                </a:moveTo>
                <a:cubicBezTo>
                  <a:pt x="118" y="23"/>
                  <a:pt x="120" y="21"/>
                  <a:pt x="120" y="19"/>
                </a:cubicBezTo>
                <a:cubicBezTo>
                  <a:pt x="120" y="5"/>
                  <a:pt x="120" y="5"/>
                  <a:pt x="120" y="5"/>
                </a:cubicBezTo>
                <a:cubicBezTo>
                  <a:pt x="120" y="3"/>
                  <a:pt x="118" y="0"/>
                  <a:pt x="116" y="0"/>
                </a:cubicBezTo>
                <a:cubicBezTo>
                  <a:pt x="113" y="0"/>
                  <a:pt x="111" y="3"/>
                  <a:pt x="111" y="5"/>
                </a:cubicBezTo>
                <a:cubicBezTo>
                  <a:pt x="111" y="19"/>
                  <a:pt x="111" y="19"/>
                  <a:pt x="111" y="19"/>
                </a:cubicBezTo>
                <a:cubicBezTo>
                  <a:pt x="111" y="21"/>
                  <a:pt x="113" y="23"/>
                  <a:pt x="116" y="23"/>
                </a:cubicBezTo>
                <a:close/>
                <a:moveTo>
                  <a:pt x="156" y="41"/>
                </a:moveTo>
                <a:cubicBezTo>
                  <a:pt x="142" y="41"/>
                  <a:pt x="142" y="41"/>
                  <a:pt x="142" y="41"/>
                </a:cubicBezTo>
                <a:cubicBezTo>
                  <a:pt x="140" y="41"/>
                  <a:pt x="138" y="43"/>
                  <a:pt x="138" y="46"/>
                </a:cubicBezTo>
                <a:cubicBezTo>
                  <a:pt x="138" y="48"/>
                  <a:pt x="140" y="50"/>
                  <a:pt x="142" y="50"/>
                </a:cubicBezTo>
                <a:cubicBezTo>
                  <a:pt x="156" y="50"/>
                  <a:pt x="156" y="50"/>
                  <a:pt x="156" y="50"/>
                </a:cubicBezTo>
                <a:cubicBezTo>
                  <a:pt x="159" y="50"/>
                  <a:pt x="161" y="48"/>
                  <a:pt x="161" y="46"/>
                </a:cubicBezTo>
                <a:cubicBezTo>
                  <a:pt x="161" y="43"/>
                  <a:pt x="159" y="41"/>
                  <a:pt x="156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9" name="Freeform 48">
            <a:extLst>
              <a:ext uri="{FF2B5EF4-FFF2-40B4-BE49-F238E27FC236}">
                <a16:creationId xmlns:a16="http://schemas.microsoft.com/office/drawing/2014/main" id="{0EF1CD54-06BB-A21B-0530-0E3EFFD331D4}"/>
              </a:ext>
            </a:extLst>
          </p:cNvPr>
          <p:cNvSpPr>
            <a:spLocks noEditPoints="1"/>
          </p:cNvSpPr>
          <p:nvPr/>
        </p:nvSpPr>
        <p:spPr bwMode="auto">
          <a:xfrm>
            <a:off x="9548813" y="3573463"/>
            <a:ext cx="252413" cy="254000"/>
          </a:xfrm>
          <a:custGeom>
            <a:avLst/>
            <a:gdLst>
              <a:gd name="T0" fmla="*/ 52 w 159"/>
              <a:gd name="T1" fmla="*/ 130 h 160"/>
              <a:gd name="T2" fmla="*/ 39 w 159"/>
              <a:gd name="T3" fmla="*/ 117 h 160"/>
              <a:gd name="T4" fmla="*/ 131 w 159"/>
              <a:gd name="T5" fmla="*/ 122 h 160"/>
              <a:gd name="T6" fmla="*/ 120 w 159"/>
              <a:gd name="T7" fmla="*/ 117 h 160"/>
              <a:gd name="T8" fmla="*/ 84 w 159"/>
              <a:gd name="T9" fmla="*/ 15 h 160"/>
              <a:gd name="T10" fmla="*/ 88 w 159"/>
              <a:gd name="T11" fmla="*/ 67 h 160"/>
              <a:gd name="T12" fmla="*/ 93 w 159"/>
              <a:gd name="T13" fmla="*/ 64 h 160"/>
              <a:gd name="T14" fmla="*/ 116 w 159"/>
              <a:gd name="T15" fmla="*/ 29 h 160"/>
              <a:gd name="T16" fmla="*/ 121 w 159"/>
              <a:gd name="T17" fmla="*/ 36 h 160"/>
              <a:gd name="T18" fmla="*/ 107 w 159"/>
              <a:gd name="T19" fmla="*/ 76 h 160"/>
              <a:gd name="T20" fmla="*/ 112 w 159"/>
              <a:gd name="T21" fmla="*/ 75 h 160"/>
              <a:gd name="T22" fmla="*/ 133 w 159"/>
              <a:gd name="T23" fmla="*/ 58 h 160"/>
              <a:gd name="T24" fmla="*/ 139 w 159"/>
              <a:gd name="T25" fmla="*/ 58 h 160"/>
              <a:gd name="T26" fmla="*/ 114 w 159"/>
              <a:gd name="T27" fmla="*/ 90 h 160"/>
              <a:gd name="T28" fmla="*/ 112 w 159"/>
              <a:gd name="T29" fmla="*/ 109 h 160"/>
              <a:gd name="T30" fmla="*/ 94 w 159"/>
              <a:gd name="T31" fmla="*/ 132 h 160"/>
              <a:gd name="T32" fmla="*/ 65 w 159"/>
              <a:gd name="T33" fmla="*/ 132 h 160"/>
              <a:gd name="T34" fmla="*/ 46 w 159"/>
              <a:gd name="T35" fmla="*/ 109 h 160"/>
              <a:gd name="T36" fmla="*/ 19 w 159"/>
              <a:gd name="T37" fmla="*/ 74 h 160"/>
              <a:gd name="T38" fmla="*/ 24 w 159"/>
              <a:gd name="T39" fmla="*/ 66 h 160"/>
              <a:gd name="T40" fmla="*/ 51 w 159"/>
              <a:gd name="T41" fmla="*/ 85 h 160"/>
              <a:gd name="T42" fmla="*/ 54 w 159"/>
              <a:gd name="T43" fmla="*/ 85 h 160"/>
              <a:gd name="T44" fmla="*/ 80 w 159"/>
              <a:gd name="T45" fmla="*/ 104 h 160"/>
              <a:gd name="T46" fmla="*/ 74 w 159"/>
              <a:gd name="T47" fmla="*/ 80 h 160"/>
              <a:gd name="T48" fmla="*/ 38 w 159"/>
              <a:gd name="T49" fmla="*/ 36 h 160"/>
              <a:gd name="T50" fmla="*/ 43 w 159"/>
              <a:gd name="T51" fmla="*/ 29 h 160"/>
              <a:gd name="T52" fmla="*/ 66 w 159"/>
              <a:gd name="T53" fmla="*/ 64 h 160"/>
              <a:gd name="T54" fmla="*/ 71 w 159"/>
              <a:gd name="T55" fmla="*/ 67 h 160"/>
              <a:gd name="T56" fmla="*/ 75 w 159"/>
              <a:gd name="T57" fmla="*/ 15 h 160"/>
              <a:gd name="T58" fmla="*/ 121 w 159"/>
              <a:gd name="T59" fmla="*/ 100 h 160"/>
              <a:gd name="T60" fmla="*/ 80 w 159"/>
              <a:gd name="T61" fmla="*/ 151 h 160"/>
              <a:gd name="T62" fmla="*/ 34 w 159"/>
              <a:gd name="T63" fmla="*/ 102 h 160"/>
              <a:gd name="T64" fmla="*/ 38 w 159"/>
              <a:gd name="T65" fmla="*/ 109 h 160"/>
              <a:gd name="T66" fmla="*/ 25 w 159"/>
              <a:gd name="T67" fmla="*/ 133 h 160"/>
              <a:gd name="T68" fmla="*/ 133 w 159"/>
              <a:gd name="T69" fmla="*/ 133 h 160"/>
              <a:gd name="T70" fmla="*/ 121 w 159"/>
              <a:gd name="T71" fmla="*/ 109 h 160"/>
              <a:gd name="T72" fmla="*/ 121 w 159"/>
              <a:gd name="T73" fmla="*/ 100 h 160"/>
              <a:gd name="T74" fmla="*/ 66 w 159"/>
              <a:gd name="T75" fmla="*/ 15 h 160"/>
              <a:gd name="T76" fmla="*/ 55 w 159"/>
              <a:gd name="T77" fmla="*/ 27 h 160"/>
              <a:gd name="T78" fmla="*/ 36 w 159"/>
              <a:gd name="T79" fmla="*/ 21 h 160"/>
              <a:gd name="T80" fmla="*/ 42 w 159"/>
              <a:gd name="T81" fmla="*/ 67 h 160"/>
              <a:gd name="T82" fmla="*/ 23 w 159"/>
              <a:gd name="T83" fmla="*/ 57 h 160"/>
              <a:gd name="T84" fmla="*/ 14 w 159"/>
              <a:gd name="T85" fmla="*/ 81 h 160"/>
              <a:gd name="T86" fmla="*/ 0 w 159"/>
              <a:gd name="T87" fmla="*/ 123 h 160"/>
              <a:gd name="T88" fmla="*/ 80 w 159"/>
              <a:gd name="T89" fmla="*/ 160 h 160"/>
              <a:gd name="T90" fmla="*/ 125 w 159"/>
              <a:gd name="T91" fmla="*/ 92 h 160"/>
              <a:gd name="T92" fmla="*/ 146 w 159"/>
              <a:gd name="T93" fmla="*/ 52 h 160"/>
              <a:gd name="T94" fmla="*/ 126 w 159"/>
              <a:gd name="T95" fmla="*/ 52 h 160"/>
              <a:gd name="T96" fmla="*/ 130 w 159"/>
              <a:gd name="T97" fmla="*/ 40 h 160"/>
              <a:gd name="T98" fmla="*/ 117 w 159"/>
              <a:gd name="T99" fmla="*/ 20 h 160"/>
              <a:gd name="T100" fmla="*/ 94 w 159"/>
              <a:gd name="T101" fmla="*/ 45 h 160"/>
              <a:gd name="T102" fmla="*/ 80 w 159"/>
              <a:gd name="T10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9" h="160">
                <a:moveTo>
                  <a:pt x="39" y="117"/>
                </a:moveTo>
                <a:cubicBezTo>
                  <a:pt x="41" y="123"/>
                  <a:pt x="46" y="127"/>
                  <a:pt x="52" y="130"/>
                </a:cubicBezTo>
                <a:cubicBezTo>
                  <a:pt x="46" y="129"/>
                  <a:pt x="32" y="127"/>
                  <a:pt x="28" y="122"/>
                </a:cubicBezTo>
                <a:cubicBezTo>
                  <a:pt x="29" y="122"/>
                  <a:pt x="32" y="120"/>
                  <a:pt x="39" y="117"/>
                </a:cubicBezTo>
                <a:close/>
                <a:moveTo>
                  <a:pt x="120" y="117"/>
                </a:moveTo>
                <a:cubicBezTo>
                  <a:pt x="128" y="120"/>
                  <a:pt x="131" y="122"/>
                  <a:pt x="131" y="122"/>
                </a:cubicBezTo>
                <a:cubicBezTo>
                  <a:pt x="127" y="127"/>
                  <a:pt x="113" y="129"/>
                  <a:pt x="108" y="130"/>
                </a:cubicBezTo>
                <a:cubicBezTo>
                  <a:pt x="113" y="127"/>
                  <a:pt x="118" y="123"/>
                  <a:pt x="120" y="117"/>
                </a:cubicBezTo>
                <a:close/>
                <a:moveTo>
                  <a:pt x="80" y="10"/>
                </a:moveTo>
                <a:cubicBezTo>
                  <a:pt x="82" y="10"/>
                  <a:pt x="84" y="12"/>
                  <a:pt x="84" y="15"/>
                </a:cubicBezTo>
                <a:cubicBezTo>
                  <a:pt x="84" y="62"/>
                  <a:pt x="84" y="62"/>
                  <a:pt x="84" y="62"/>
                </a:cubicBezTo>
                <a:cubicBezTo>
                  <a:pt x="84" y="64"/>
                  <a:pt x="86" y="66"/>
                  <a:pt x="88" y="67"/>
                </a:cubicBezTo>
                <a:cubicBezTo>
                  <a:pt x="88" y="67"/>
                  <a:pt x="89" y="67"/>
                  <a:pt x="89" y="67"/>
                </a:cubicBezTo>
                <a:cubicBezTo>
                  <a:pt x="91" y="67"/>
                  <a:pt x="92" y="66"/>
                  <a:pt x="93" y="64"/>
                </a:cubicBezTo>
                <a:cubicBezTo>
                  <a:pt x="113" y="31"/>
                  <a:pt x="113" y="31"/>
                  <a:pt x="113" y="31"/>
                </a:cubicBezTo>
                <a:cubicBezTo>
                  <a:pt x="114" y="29"/>
                  <a:pt x="115" y="29"/>
                  <a:pt x="116" y="29"/>
                </a:cubicBezTo>
                <a:cubicBezTo>
                  <a:pt x="117" y="29"/>
                  <a:pt x="118" y="29"/>
                  <a:pt x="119" y="30"/>
                </a:cubicBezTo>
                <a:cubicBezTo>
                  <a:pt x="121" y="30"/>
                  <a:pt x="122" y="33"/>
                  <a:pt x="121" y="36"/>
                </a:cubicBezTo>
                <a:cubicBezTo>
                  <a:pt x="105" y="69"/>
                  <a:pt x="105" y="69"/>
                  <a:pt x="105" y="69"/>
                </a:cubicBezTo>
                <a:cubicBezTo>
                  <a:pt x="103" y="72"/>
                  <a:pt x="105" y="75"/>
                  <a:pt x="107" y="76"/>
                </a:cubicBezTo>
                <a:cubicBezTo>
                  <a:pt x="107" y="76"/>
                  <a:pt x="108" y="76"/>
                  <a:pt x="109" y="76"/>
                </a:cubicBezTo>
                <a:cubicBezTo>
                  <a:pt x="110" y="76"/>
                  <a:pt x="111" y="76"/>
                  <a:pt x="112" y="75"/>
                </a:cubicBezTo>
                <a:cubicBezTo>
                  <a:pt x="132" y="59"/>
                  <a:pt x="133" y="58"/>
                  <a:pt x="133" y="58"/>
                </a:cubicBezTo>
                <a:cubicBezTo>
                  <a:pt x="133" y="58"/>
                  <a:pt x="133" y="58"/>
                  <a:pt x="133" y="58"/>
                </a:cubicBezTo>
                <a:cubicBezTo>
                  <a:pt x="133" y="58"/>
                  <a:pt x="135" y="57"/>
                  <a:pt x="136" y="57"/>
                </a:cubicBezTo>
                <a:cubicBezTo>
                  <a:pt x="137" y="57"/>
                  <a:pt x="138" y="58"/>
                  <a:pt x="139" y="58"/>
                </a:cubicBezTo>
                <a:cubicBezTo>
                  <a:pt x="140" y="60"/>
                  <a:pt x="140" y="64"/>
                  <a:pt x="139" y="65"/>
                </a:cubicBezTo>
                <a:cubicBezTo>
                  <a:pt x="114" y="90"/>
                  <a:pt x="114" y="90"/>
                  <a:pt x="114" y="90"/>
                </a:cubicBezTo>
                <a:cubicBezTo>
                  <a:pt x="112" y="92"/>
                  <a:pt x="112" y="92"/>
                  <a:pt x="112" y="94"/>
                </a:cubicBezTo>
                <a:cubicBezTo>
                  <a:pt x="112" y="109"/>
                  <a:pt x="112" y="109"/>
                  <a:pt x="112" y="109"/>
                </a:cubicBezTo>
                <a:cubicBezTo>
                  <a:pt x="112" y="114"/>
                  <a:pt x="108" y="120"/>
                  <a:pt x="103" y="122"/>
                </a:cubicBezTo>
                <a:cubicBezTo>
                  <a:pt x="98" y="124"/>
                  <a:pt x="95" y="127"/>
                  <a:pt x="94" y="132"/>
                </a:cubicBezTo>
                <a:cubicBezTo>
                  <a:pt x="89" y="133"/>
                  <a:pt x="84" y="133"/>
                  <a:pt x="79" y="133"/>
                </a:cubicBezTo>
                <a:cubicBezTo>
                  <a:pt x="74" y="133"/>
                  <a:pt x="69" y="133"/>
                  <a:pt x="65" y="132"/>
                </a:cubicBezTo>
                <a:cubicBezTo>
                  <a:pt x="64" y="127"/>
                  <a:pt x="60" y="124"/>
                  <a:pt x="56" y="122"/>
                </a:cubicBezTo>
                <a:cubicBezTo>
                  <a:pt x="50" y="120"/>
                  <a:pt x="46" y="115"/>
                  <a:pt x="46" y="109"/>
                </a:cubicBezTo>
                <a:cubicBezTo>
                  <a:pt x="46" y="104"/>
                  <a:pt x="45" y="99"/>
                  <a:pt x="41" y="96"/>
                </a:cubicBezTo>
                <a:cubicBezTo>
                  <a:pt x="19" y="74"/>
                  <a:pt x="19" y="74"/>
                  <a:pt x="19" y="74"/>
                </a:cubicBezTo>
                <a:cubicBezTo>
                  <a:pt x="18" y="73"/>
                  <a:pt x="18" y="69"/>
                  <a:pt x="21" y="68"/>
                </a:cubicBezTo>
                <a:cubicBezTo>
                  <a:pt x="21" y="67"/>
                  <a:pt x="23" y="66"/>
                  <a:pt x="24" y="66"/>
                </a:cubicBezTo>
                <a:cubicBezTo>
                  <a:pt x="25" y="66"/>
                  <a:pt x="26" y="67"/>
                  <a:pt x="26" y="67"/>
                </a:cubicBezTo>
                <a:cubicBezTo>
                  <a:pt x="51" y="86"/>
                  <a:pt x="49" y="84"/>
                  <a:pt x="51" y="85"/>
                </a:cubicBezTo>
                <a:cubicBezTo>
                  <a:pt x="52" y="85"/>
                  <a:pt x="53" y="85"/>
                  <a:pt x="53" y="85"/>
                </a:cubicBezTo>
                <a:cubicBezTo>
                  <a:pt x="54" y="85"/>
                  <a:pt x="54" y="85"/>
                  <a:pt x="54" y="85"/>
                </a:cubicBezTo>
                <a:cubicBezTo>
                  <a:pt x="71" y="86"/>
                  <a:pt x="75" y="91"/>
                  <a:pt x="75" y="99"/>
                </a:cubicBezTo>
                <a:cubicBezTo>
                  <a:pt x="75" y="102"/>
                  <a:pt x="77" y="104"/>
                  <a:pt x="80" y="104"/>
                </a:cubicBezTo>
                <a:cubicBezTo>
                  <a:pt x="82" y="104"/>
                  <a:pt x="84" y="102"/>
                  <a:pt x="84" y="99"/>
                </a:cubicBezTo>
                <a:cubicBezTo>
                  <a:pt x="84" y="90"/>
                  <a:pt x="81" y="83"/>
                  <a:pt x="74" y="80"/>
                </a:cubicBezTo>
                <a:cubicBezTo>
                  <a:pt x="69" y="77"/>
                  <a:pt x="64" y="76"/>
                  <a:pt x="56" y="76"/>
                </a:cubicBezTo>
                <a:cubicBezTo>
                  <a:pt x="49" y="60"/>
                  <a:pt x="39" y="36"/>
                  <a:pt x="38" y="36"/>
                </a:cubicBezTo>
                <a:cubicBezTo>
                  <a:pt x="37" y="34"/>
                  <a:pt x="38" y="30"/>
                  <a:pt x="40" y="30"/>
                </a:cubicBezTo>
                <a:cubicBezTo>
                  <a:pt x="41" y="29"/>
                  <a:pt x="42" y="29"/>
                  <a:pt x="43" y="29"/>
                </a:cubicBezTo>
                <a:cubicBezTo>
                  <a:pt x="44" y="29"/>
                  <a:pt x="46" y="30"/>
                  <a:pt x="46" y="31"/>
                </a:cubicBezTo>
                <a:cubicBezTo>
                  <a:pt x="66" y="64"/>
                  <a:pt x="66" y="64"/>
                  <a:pt x="66" y="64"/>
                </a:cubicBezTo>
                <a:cubicBezTo>
                  <a:pt x="67" y="66"/>
                  <a:pt x="69" y="67"/>
                  <a:pt x="70" y="67"/>
                </a:cubicBezTo>
                <a:cubicBezTo>
                  <a:pt x="71" y="67"/>
                  <a:pt x="71" y="67"/>
                  <a:pt x="71" y="67"/>
                </a:cubicBezTo>
                <a:cubicBezTo>
                  <a:pt x="74" y="66"/>
                  <a:pt x="75" y="64"/>
                  <a:pt x="75" y="62"/>
                </a:cubicBezTo>
                <a:cubicBezTo>
                  <a:pt x="75" y="15"/>
                  <a:pt x="75" y="15"/>
                  <a:pt x="75" y="15"/>
                </a:cubicBezTo>
                <a:cubicBezTo>
                  <a:pt x="75" y="12"/>
                  <a:pt x="77" y="10"/>
                  <a:pt x="80" y="10"/>
                </a:cubicBezTo>
                <a:close/>
                <a:moveTo>
                  <a:pt x="121" y="100"/>
                </a:moveTo>
                <a:cubicBezTo>
                  <a:pt x="138" y="105"/>
                  <a:pt x="149" y="114"/>
                  <a:pt x="149" y="122"/>
                </a:cubicBezTo>
                <a:cubicBezTo>
                  <a:pt x="150" y="136"/>
                  <a:pt x="120" y="151"/>
                  <a:pt x="80" y="151"/>
                </a:cubicBezTo>
                <a:cubicBezTo>
                  <a:pt x="39" y="151"/>
                  <a:pt x="9" y="137"/>
                  <a:pt x="9" y="123"/>
                </a:cubicBezTo>
                <a:cubicBezTo>
                  <a:pt x="9" y="115"/>
                  <a:pt x="19" y="107"/>
                  <a:pt x="34" y="102"/>
                </a:cubicBezTo>
                <a:cubicBezTo>
                  <a:pt x="35" y="103"/>
                  <a:pt x="35" y="103"/>
                  <a:pt x="35" y="103"/>
                </a:cubicBezTo>
                <a:cubicBezTo>
                  <a:pt x="37" y="105"/>
                  <a:pt x="38" y="107"/>
                  <a:pt x="38" y="109"/>
                </a:cubicBezTo>
                <a:cubicBezTo>
                  <a:pt x="30" y="111"/>
                  <a:pt x="19" y="114"/>
                  <a:pt x="19" y="123"/>
                </a:cubicBezTo>
                <a:cubicBezTo>
                  <a:pt x="19" y="127"/>
                  <a:pt x="21" y="130"/>
                  <a:pt x="25" y="133"/>
                </a:cubicBezTo>
                <a:cubicBezTo>
                  <a:pt x="38" y="140"/>
                  <a:pt x="65" y="142"/>
                  <a:pt x="79" y="142"/>
                </a:cubicBezTo>
                <a:cubicBezTo>
                  <a:pt x="94" y="142"/>
                  <a:pt x="121" y="140"/>
                  <a:pt x="133" y="133"/>
                </a:cubicBezTo>
                <a:cubicBezTo>
                  <a:pt x="137" y="130"/>
                  <a:pt x="140" y="127"/>
                  <a:pt x="140" y="123"/>
                </a:cubicBezTo>
                <a:cubicBezTo>
                  <a:pt x="140" y="114"/>
                  <a:pt x="129" y="111"/>
                  <a:pt x="121" y="109"/>
                </a:cubicBezTo>
                <a:cubicBezTo>
                  <a:pt x="121" y="100"/>
                  <a:pt x="121" y="100"/>
                  <a:pt x="121" y="100"/>
                </a:cubicBezTo>
                <a:cubicBezTo>
                  <a:pt x="121" y="100"/>
                  <a:pt x="121" y="100"/>
                  <a:pt x="121" y="100"/>
                </a:cubicBezTo>
                <a:close/>
                <a:moveTo>
                  <a:pt x="80" y="0"/>
                </a:moveTo>
                <a:cubicBezTo>
                  <a:pt x="72" y="0"/>
                  <a:pt x="66" y="7"/>
                  <a:pt x="66" y="15"/>
                </a:cubicBezTo>
                <a:cubicBezTo>
                  <a:pt x="66" y="45"/>
                  <a:pt x="66" y="45"/>
                  <a:pt x="66" y="45"/>
                </a:cubicBezTo>
                <a:cubicBezTo>
                  <a:pt x="55" y="27"/>
                  <a:pt x="55" y="27"/>
                  <a:pt x="55" y="27"/>
                </a:cubicBezTo>
                <a:cubicBezTo>
                  <a:pt x="52" y="22"/>
                  <a:pt x="47" y="20"/>
                  <a:pt x="43" y="20"/>
                </a:cubicBezTo>
                <a:cubicBezTo>
                  <a:pt x="40" y="20"/>
                  <a:pt x="38" y="20"/>
                  <a:pt x="36" y="21"/>
                </a:cubicBezTo>
                <a:cubicBezTo>
                  <a:pt x="29" y="24"/>
                  <a:pt x="26" y="33"/>
                  <a:pt x="30" y="40"/>
                </a:cubicBezTo>
                <a:cubicBezTo>
                  <a:pt x="30" y="41"/>
                  <a:pt x="37" y="55"/>
                  <a:pt x="42" y="67"/>
                </a:cubicBezTo>
                <a:cubicBezTo>
                  <a:pt x="32" y="60"/>
                  <a:pt x="32" y="60"/>
                  <a:pt x="32" y="60"/>
                </a:cubicBezTo>
                <a:cubicBezTo>
                  <a:pt x="29" y="58"/>
                  <a:pt x="26" y="57"/>
                  <a:pt x="23" y="57"/>
                </a:cubicBezTo>
                <a:cubicBezTo>
                  <a:pt x="20" y="57"/>
                  <a:pt x="16" y="58"/>
                  <a:pt x="14" y="61"/>
                </a:cubicBezTo>
                <a:cubicBezTo>
                  <a:pt x="8" y="67"/>
                  <a:pt x="8" y="76"/>
                  <a:pt x="14" y="81"/>
                </a:cubicBezTo>
                <a:cubicBezTo>
                  <a:pt x="27" y="95"/>
                  <a:pt x="27" y="95"/>
                  <a:pt x="27" y="95"/>
                </a:cubicBezTo>
                <a:cubicBezTo>
                  <a:pt x="10" y="102"/>
                  <a:pt x="0" y="112"/>
                  <a:pt x="0" y="123"/>
                </a:cubicBezTo>
                <a:cubicBezTo>
                  <a:pt x="0" y="133"/>
                  <a:pt x="9" y="143"/>
                  <a:pt x="25" y="150"/>
                </a:cubicBezTo>
                <a:cubicBezTo>
                  <a:pt x="39" y="157"/>
                  <a:pt x="59" y="160"/>
                  <a:pt x="80" y="160"/>
                </a:cubicBezTo>
                <a:cubicBezTo>
                  <a:pt x="122" y="160"/>
                  <a:pt x="159" y="145"/>
                  <a:pt x="159" y="123"/>
                </a:cubicBezTo>
                <a:cubicBezTo>
                  <a:pt x="159" y="110"/>
                  <a:pt x="147" y="99"/>
                  <a:pt x="125" y="92"/>
                </a:cubicBezTo>
                <a:cubicBezTo>
                  <a:pt x="146" y="71"/>
                  <a:pt x="146" y="71"/>
                  <a:pt x="146" y="71"/>
                </a:cubicBezTo>
                <a:cubicBezTo>
                  <a:pt x="151" y="66"/>
                  <a:pt x="151" y="57"/>
                  <a:pt x="146" y="52"/>
                </a:cubicBezTo>
                <a:cubicBezTo>
                  <a:pt x="143" y="49"/>
                  <a:pt x="139" y="48"/>
                  <a:pt x="136" y="48"/>
                </a:cubicBezTo>
                <a:cubicBezTo>
                  <a:pt x="132" y="48"/>
                  <a:pt x="129" y="49"/>
                  <a:pt x="126" y="52"/>
                </a:cubicBezTo>
                <a:cubicBezTo>
                  <a:pt x="125" y="53"/>
                  <a:pt x="124" y="53"/>
                  <a:pt x="122" y="55"/>
                </a:cubicBezTo>
                <a:cubicBezTo>
                  <a:pt x="123" y="53"/>
                  <a:pt x="129" y="42"/>
                  <a:pt x="130" y="40"/>
                </a:cubicBezTo>
                <a:cubicBezTo>
                  <a:pt x="133" y="33"/>
                  <a:pt x="131" y="24"/>
                  <a:pt x="123" y="21"/>
                </a:cubicBezTo>
                <a:cubicBezTo>
                  <a:pt x="121" y="20"/>
                  <a:pt x="119" y="20"/>
                  <a:pt x="117" y="20"/>
                </a:cubicBezTo>
                <a:cubicBezTo>
                  <a:pt x="112" y="20"/>
                  <a:pt x="108" y="22"/>
                  <a:pt x="105" y="27"/>
                </a:cubicBezTo>
                <a:cubicBezTo>
                  <a:pt x="94" y="45"/>
                  <a:pt x="94" y="45"/>
                  <a:pt x="94" y="45"/>
                </a:cubicBezTo>
                <a:cubicBezTo>
                  <a:pt x="94" y="15"/>
                  <a:pt x="94" y="15"/>
                  <a:pt x="94" y="15"/>
                </a:cubicBezTo>
                <a:cubicBezTo>
                  <a:pt x="94" y="7"/>
                  <a:pt x="87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0" name="Freeform 49">
            <a:extLst>
              <a:ext uri="{FF2B5EF4-FFF2-40B4-BE49-F238E27FC236}">
                <a16:creationId xmlns:a16="http://schemas.microsoft.com/office/drawing/2014/main" id="{C73647F7-CD38-8589-9784-D3A42FE295DB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4124325"/>
            <a:ext cx="254000" cy="254000"/>
          </a:xfrm>
          <a:custGeom>
            <a:avLst/>
            <a:gdLst>
              <a:gd name="T0" fmla="*/ 95 w 160"/>
              <a:gd name="T1" fmla="*/ 23 h 160"/>
              <a:gd name="T2" fmla="*/ 67 w 160"/>
              <a:gd name="T3" fmla="*/ 23 h 160"/>
              <a:gd name="T4" fmla="*/ 80 w 160"/>
              <a:gd name="T5" fmla="*/ 47 h 160"/>
              <a:gd name="T6" fmla="*/ 48 w 160"/>
              <a:gd name="T7" fmla="*/ 75 h 160"/>
              <a:gd name="T8" fmla="*/ 24 w 160"/>
              <a:gd name="T9" fmla="*/ 122 h 160"/>
              <a:gd name="T10" fmla="*/ 24 w 160"/>
              <a:gd name="T11" fmla="*/ 150 h 160"/>
              <a:gd name="T12" fmla="*/ 24 w 160"/>
              <a:gd name="T13" fmla="*/ 122 h 160"/>
              <a:gd name="T14" fmla="*/ 95 w 160"/>
              <a:gd name="T15" fmla="*/ 136 h 160"/>
              <a:gd name="T16" fmla="*/ 67 w 160"/>
              <a:gd name="T17" fmla="*/ 136 h 160"/>
              <a:gd name="T18" fmla="*/ 137 w 160"/>
              <a:gd name="T19" fmla="*/ 122 h 160"/>
              <a:gd name="T20" fmla="*/ 137 w 160"/>
              <a:gd name="T21" fmla="*/ 150 h 160"/>
              <a:gd name="T22" fmla="*/ 137 w 160"/>
              <a:gd name="T23" fmla="*/ 122 h 160"/>
              <a:gd name="T24" fmla="*/ 57 w 160"/>
              <a:gd name="T25" fmla="*/ 23 h 160"/>
              <a:gd name="T26" fmla="*/ 65 w 160"/>
              <a:gd name="T27" fmla="*/ 40 h 160"/>
              <a:gd name="T28" fmla="*/ 43 w 160"/>
              <a:gd name="T29" fmla="*/ 84 h 160"/>
              <a:gd name="T30" fmla="*/ 76 w 160"/>
              <a:gd name="T31" fmla="*/ 94 h 160"/>
              <a:gd name="T32" fmla="*/ 19 w 160"/>
              <a:gd name="T33" fmla="*/ 108 h 160"/>
              <a:gd name="T34" fmla="*/ 0 w 160"/>
              <a:gd name="T35" fmla="*/ 137 h 160"/>
              <a:gd name="T36" fmla="*/ 47 w 160"/>
              <a:gd name="T37" fmla="*/ 137 h 160"/>
              <a:gd name="T38" fmla="*/ 28 w 160"/>
              <a:gd name="T39" fmla="*/ 108 h 160"/>
              <a:gd name="T40" fmla="*/ 76 w 160"/>
              <a:gd name="T41" fmla="*/ 103 h 160"/>
              <a:gd name="T42" fmla="*/ 57 w 160"/>
              <a:gd name="T43" fmla="*/ 136 h 160"/>
              <a:gd name="T44" fmla="*/ 103 w 160"/>
              <a:gd name="T45" fmla="*/ 136 h 160"/>
              <a:gd name="T46" fmla="*/ 84 w 160"/>
              <a:gd name="T47" fmla="*/ 103 h 160"/>
              <a:gd name="T48" fmla="*/ 132 w 160"/>
              <a:gd name="T49" fmla="*/ 108 h 160"/>
              <a:gd name="T50" fmla="*/ 113 w 160"/>
              <a:gd name="T51" fmla="*/ 137 h 160"/>
              <a:gd name="T52" fmla="*/ 160 w 160"/>
              <a:gd name="T53" fmla="*/ 137 h 160"/>
              <a:gd name="T54" fmla="*/ 141 w 160"/>
              <a:gd name="T55" fmla="*/ 108 h 160"/>
              <a:gd name="T56" fmla="*/ 85 w 160"/>
              <a:gd name="T57" fmla="*/ 94 h 160"/>
              <a:gd name="T58" fmla="*/ 118 w 160"/>
              <a:gd name="T59" fmla="*/ 84 h 160"/>
              <a:gd name="T60" fmla="*/ 96 w 160"/>
              <a:gd name="T61" fmla="*/ 40 h 160"/>
              <a:gd name="T62" fmla="*/ 104 w 160"/>
              <a:gd name="T63" fmla="*/ 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60">
                <a:moveTo>
                  <a:pt x="80" y="9"/>
                </a:moveTo>
                <a:cubicBezTo>
                  <a:pt x="88" y="9"/>
                  <a:pt x="95" y="16"/>
                  <a:pt x="95" y="23"/>
                </a:cubicBezTo>
                <a:cubicBezTo>
                  <a:pt x="95" y="31"/>
                  <a:pt x="88" y="38"/>
                  <a:pt x="80" y="38"/>
                </a:cubicBezTo>
                <a:cubicBezTo>
                  <a:pt x="73" y="37"/>
                  <a:pt x="67" y="31"/>
                  <a:pt x="67" y="23"/>
                </a:cubicBezTo>
                <a:cubicBezTo>
                  <a:pt x="67" y="16"/>
                  <a:pt x="73" y="9"/>
                  <a:pt x="80" y="9"/>
                </a:cubicBezTo>
                <a:close/>
                <a:moveTo>
                  <a:pt x="80" y="47"/>
                </a:moveTo>
                <a:cubicBezTo>
                  <a:pt x="97" y="47"/>
                  <a:pt x="111" y="59"/>
                  <a:pt x="113" y="75"/>
                </a:cubicBezTo>
                <a:cubicBezTo>
                  <a:pt x="48" y="75"/>
                  <a:pt x="48" y="75"/>
                  <a:pt x="48" y="75"/>
                </a:cubicBezTo>
                <a:cubicBezTo>
                  <a:pt x="50" y="59"/>
                  <a:pt x="64" y="47"/>
                  <a:pt x="80" y="47"/>
                </a:cubicBezTo>
                <a:close/>
                <a:moveTo>
                  <a:pt x="24" y="122"/>
                </a:moveTo>
                <a:cubicBezTo>
                  <a:pt x="32" y="122"/>
                  <a:pt x="38" y="129"/>
                  <a:pt x="38" y="136"/>
                </a:cubicBezTo>
                <a:cubicBezTo>
                  <a:pt x="38" y="144"/>
                  <a:pt x="32" y="150"/>
                  <a:pt x="24" y="150"/>
                </a:cubicBezTo>
                <a:cubicBezTo>
                  <a:pt x="16" y="150"/>
                  <a:pt x="10" y="144"/>
                  <a:pt x="10" y="136"/>
                </a:cubicBezTo>
                <a:cubicBezTo>
                  <a:pt x="10" y="129"/>
                  <a:pt x="16" y="122"/>
                  <a:pt x="24" y="122"/>
                </a:cubicBezTo>
                <a:close/>
                <a:moveTo>
                  <a:pt x="80" y="122"/>
                </a:moveTo>
                <a:cubicBezTo>
                  <a:pt x="88" y="122"/>
                  <a:pt x="95" y="129"/>
                  <a:pt x="95" y="136"/>
                </a:cubicBezTo>
                <a:cubicBezTo>
                  <a:pt x="95" y="144"/>
                  <a:pt x="88" y="150"/>
                  <a:pt x="80" y="150"/>
                </a:cubicBezTo>
                <a:cubicBezTo>
                  <a:pt x="73" y="150"/>
                  <a:pt x="67" y="144"/>
                  <a:pt x="67" y="136"/>
                </a:cubicBezTo>
                <a:cubicBezTo>
                  <a:pt x="67" y="129"/>
                  <a:pt x="73" y="122"/>
                  <a:pt x="80" y="122"/>
                </a:cubicBezTo>
                <a:close/>
                <a:moveTo>
                  <a:pt x="137" y="122"/>
                </a:moveTo>
                <a:cubicBezTo>
                  <a:pt x="145" y="122"/>
                  <a:pt x="151" y="129"/>
                  <a:pt x="151" y="136"/>
                </a:cubicBezTo>
                <a:cubicBezTo>
                  <a:pt x="151" y="144"/>
                  <a:pt x="145" y="150"/>
                  <a:pt x="137" y="150"/>
                </a:cubicBezTo>
                <a:cubicBezTo>
                  <a:pt x="130" y="150"/>
                  <a:pt x="123" y="144"/>
                  <a:pt x="123" y="136"/>
                </a:cubicBezTo>
                <a:cubicBezTo>
                  <a:pt x="123" y="129"/>
                  <a:pt x="130" y="122"/>
                  <a:pt x="137" y="122"/>
                </a:cubicBezTo>
                <a:close/>
                <a:moveTo>
                  <a:pt x="80" y="0"/>
                </a:moveTo>
                <a:cubicBezTo>
                  <a:pt x="67" y="0"/>
                  <a:pt x="57" y="10"/>
                  <a:pt x="57" y="23"/>
                </a:cubicBezTo>
                <a:cubicBezTo>
                  <a:pt x="57" y="29"/>
                  <a:pt x="59" y="36"/>
                  <a:pt x="64" y="40"/>
                </a:cubicBezTo>
                <a:cubicBezTo>
                  <a:pt x="65" y="40"/>
                  <a:pt x="65" y="40"/>
                  <a:pt x="65" y="40"/>
                </a:cubicBezTo>
                <a:cubicBezTo>
                  <a:pt x="49" y="47"/>
                  <a:pt x="39" y="62"/>
                  <a:pt x="39" y="79"/>
                </a:cubicBezTo>
                <a:cubicBezTo>
                  <a:pt x="39" y="82"/>
                  <a:pt x="41" y="84"/>
                  <a:pt x="43" y="84"/>
                </a:cubicBezTo>
                <a:cubicBezTo>
                  <a:pt x="76" y="84"/>
                  <a:pt x="76" y="84"/>
                  <a:pt x="76" y="84"/>
                </a:cubicBezTo>
                <a:cubicBezTo>
                  <a:pt x="76" y="94"/>
                  <a:pt x="76" y="94"/>
                  <a:pt x="76" y="94"/>
                </a:cubicBezTo>
                <a:cubicBezTo>
                  <a:pt x="33" y="94"/>
                  <a:pt x="33" y="94"/>
                  <a:pt x="33" y="94"/>
                </a:cubicBezTo>
                <a:cubicBezTo>
                  <a:pt x="26" y="94"/>
                  <a:pt x="19" y="100"/>
                  <a:pt x="19" y="108"/>
                </a:cubicBezTo>
                <a:cubicBezTo>
                  <a:pt x="19" y="113"/>
                  <a:pt x="19" y="113"/>
                  <a:pt x="19" y="113"/>
                </a:cubicBezTo>
                <a:cubicBezTo>
                  <a:pt x="9" y="116"/>
                  <a:pt x="0" y="125"/>
                  <a:pt x="0" y="137"/>
                </a:cubicBezTo>
                <a:cubicBezTo>
                  <a:pt x="0" y="150"/>
                  <a:pt x="11" y="160"/>
                  <a:pt x="24" y="160"/>
                </a:cubicBezTo>
                <a:cubicBezTo>
                  <a:pt x="37" y="160"/>
                  <a:pt x="47" y="150"/>
                  <a:pt x="47" y="137"/>
                </a:cubicBezTo>
                <a:cubicBezTo>
                  <a:pt x="47" y="125"/>
                  <a:pt x="39" y="116"/>
                  <a:pt x="28" y="113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8" y="105"/>
                  <a:pt x="30" y="103"/>
                  <a:pt x="33" y="103"/>
                </a:cubicBezTo>
                <a:cubicBezTo>
                  <a:pt x="76" y="103"/>
                  <a:pt x="76" y="103"/>
                  <a:pt x="76" y="103"/>
                </a:cubicBezTo>
                <a:cubicBezTo>
                  <a:pt x="76" y="113"/>
                  <a:pt x="76" y="113"/>
                  <a:pt x="76" y="113"/>
                </a:cubicBezTo>
                <a:cubicBezTo>
                  <a:pt x="65" y="115"/>
                  <a:pt x="57" y="125"/>
                  <a:pt x="57" y="136"/>
                </a:cubicBezTo>
                <a:cubicBezTo>
                  <a:pt x="57" y="149"/>
                  <a:pt x="67" y="159"/>
                  <a:pt x="80" y="159"/>
                </a:cubicBezTo>
                <a:cubicBezTo>
                  <a:pt x="93" y="159"/>
                  <a:pt x="103" y="149"/>
                  <a:pt x="103" y="136"/>
                </a:cubicBezTo>
                <a:cubicBezTo>
                  <a:pt x="103" y="125"/>
                  <a:pt x="95" y="115"/>
                  <a:pt x="84" y="113"/>
                </a:cubicBezTo>
                <a:cubicBezTo>
                  <a:pt x="84" y="103"/>
                  <a:pt x="84" y="103"/>
                  <a:pt x="84" y="103"/>
                </a:cubicBezTo>
                <a:cubicBezTo>
                  <a:pt x="127" y="103"/>
                  <a:pt x="127" y="103"/>
                  <a:pt x="127" y="103"/>
                </a:cubicBezTo>
                <a:cubicBezTo>
                  <a:pt x="130" y="103"/>
                  <a:pt x="132" y="105"/>
                  <a:pt x="132" y="108"/>
                </a:cubicBezTo>
                <a:cubicBezTo>
                  <a:pt x="132" y="113"/>
                  <a:pt x="132" y="113"/>
                  <a:pt x="132" y="113"/>
                </a:cubicBezTo>
                <a:cubicBezTo>
                  <a:pt x="121" y="116"/>
                  <a:pt x="113" y="125"/>
                  <a:pt x="113" y="137"/>
                </a:cubicBezTo>
                <a:cubicBezTo>
                  <a:pt x="113" y="150"/>
                  <a:pt x="123" y="160"/>
                  <a:pt x="136" y="160"/>
                </a:cubicBezTo>
                <a:cubicBezTo>
                  <a:pt x="149" y="160"/>
                  <a:pt x="160" y="150"/>
                  <a:pt x="160" y="137"/>
                </a:cubicBezTo>
                <a:cubicBezTo>
                  <a:pt x="160" y="125"/>
                  <a:pt x="152" y="116"/>
                  <a:pt x="141" y="113"/>
                </a:cubicBezTo>
                <a:cubicBezTo>
                  <a:pt x="141" y="108"/>
                  <a:pt x="141" y="108"/>
                  <a:pt x="141" y="108"/>
                </a:cubicBezTo>
                <a:cubicBezTo>
                  <a:pt x="141" y="100"/>
                  <a:pt x="135" y="94"/>
                  <a:pt x="128" y="94"/>
                </a:cubicBezTo>
                <a:cubicBezTo>
                  <a:pt x="85" y="94"/>
                  <a:pt x="85" y="94"/>
                  <a:pt x="85" y="94"/>
                </a:cubicBezTo>
                <a:cubicBezTo>
                  <a:pt x="85" y="84"/>
                  <a:pt x="85" y="84"/>
                  <a:pt x="85" y="84"/>
                </a:cubicBezTo>
                <a:cubicBezTo>
                  <a:pt x="118" y="84"/>
                  <a:pt x="118" y="84"/>
                  <a:pt x="118" y="84"/>
                </a:cubicBezTo>
                <a:cubicBezTo>
                  <a:pt x="121" y="84"/>
                  <a:pt x="123" y="82"/>
                  <a:pt x="123" y="79"/>
                </a:cubicBezTo>
                <a:cubicBezTo>
                  <a:pt x="123" y="61"/>
                  <a:pt x="112" y="46"/>
                  <a:pt x="96" y="40"/>
                </a:cubicBezTo>
                <a:cubicBezTo>
                  <a:pt x="97" y="40"/>
                  <a:pt x="97" y="40"/>
                  <a:pt x="97" y="40"/>
                </a:cubicBezTo>
                <a:cubicBezTo>
                  <a:pt x="101" y="36"/>
                  <a:pt x="104" y="29"/>
                  <a:pt x="104" y="23"/>
                </a:cubicBezTo>
                <a:cubicBezTo>
                  <a:pt x="104" y="10"/>
                  <a:pt x="93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1" name="Freeform 50">
            <a:extLst>
              <a:ext uri="{FF2B5EF4-FFF2-40B4-BE49-F238E27FC236}">
                <a16:creationId xmlns:a16="http://schemas.microsoft.com/office/drawing/2014/main" id="{0504A096-4526-4B0F-B19A-6A637BC9A32D}"/>
              </a:ext>
            </a:extLst>
          </p:cNvPr>
          <p:cNvSpPr>
            <a:spLocks noEditPoints="1"/>
          </p:cNvSpPr>
          <p:nvPr/>
        </p:nvSpPr>
        <p:spPr bwMode="auto">
          <a:xfrm>
            <a:off x="6240463" y="4675188"/>
            <a:ext cx="265113" cy="254000"/>
          </a:xfrm>
          <a:custGeom>
            <a:avLst/>
            <a:gdLst>
              <a:gd name="T0" fmla="*/ 131 w 167"/>
              <a:gd name="T1" fmla="*/ 33 h 160"/>
              <a:gd name="T2" fmla="*/ 117 w 167"/>
              <a:gd name="T3" fmla="*/ 66 h 160"/>
              <a:gd name="T4" fmla="*/ 98 w 167"/>
              <a:gd name="T5" fmla="*/ 46 h 160"/>
              <a:gd name="T6" fmla="*/ 121 w 167"/>
              <a:gd name="T7" fmla="*/ 29 h 160"/>
              <a:gd name="T8" fmla="*/ 89 w 167"/>
              <a:gd name="T9" fmla="*/ 74 h 160"/>
              <a:gd name="T10" fmla="*/ 88 w 167"/>
              <a:gd name="T11" fmla="*/ 90 h 160"/>
              <a:gd name="T12" fmla="*/ 75 w 167"/>
              <a:gd name="T13" fmla="*/ 71 h 160"/>
              <a:gd name="T14" fmla="*/ 121 w 167"/>
              <a:gd name="T15" fmla="*/ 9 h 160"/>
              <a:gd name="T16" fmla="*/ 144 w 167"/>
              <a:gd name="T17" fmla="*/ 66 h 160"/>
              <a:gd name="T18" fmla="*/ 88 w 167"/>
              <a:gd name="T19" fmla="*/ 108 h 160"/>
              <a:gd name="T20" fmla="*/ 57 w 167"/>
              <a:gd name="T21" fmla="*/ 86 h 160"/>
              <a:gd name="T22" fmla="*/ 72 w 167"/>
              <a:gd name="T23" fmla="*/ 92 h 160"/>
              <a:gd name="T24" fmla="*/ 104 w 167"/>
              <a:gd name="T25" fmla="*/ 92 h 160"/>
              <a:gd name="T26" fmla="*/ 137 w 167"/>
              <a:gd name="T27" fmla="*/ 26 h 160"/>
              <a:gd name="T28" fmla="*/ 104 w 167"/>
              <a:gd name="T29" fmla="*/ 26 h 160"/>
              <a:gd name="T30" fmla="*/ 80 w 167"/>
              <a:gd name="T31" fmla="*/ 42 h 160"/>
              <a:gd name="T32" fmla="*/ 98 w 167"/>
              <a:gd name="T33" fmla="*/ 19 h 160"/>
              <a:gd name="T34" fmla="*/ 50 w 167"/>
              <a:gd name="T35" fmla="*/ 94 h 160"/>
              <a:gd name="T36" fmla="*/ 70 w 167"/>
              <a:gd name="T37" fmla="*/ 114 h 160"/>
              <a:gd name="T38" fmla="*/ 46 w 167"/>
              <a:gd name="T39" fmla="*/ 132 h 160"/>
              <a:gd name="T40" fmla="*/ 36 w 167"/>
              <a:gd name="T41" fmla="*/ 108 h 160"/>
              <a:gd name="T42" fmla="*/ 50 w 167"/>
              <a:gd name="T43" fmla="*/ 94 h 160"/>
              <a:gd name="T44" fmla="*/ 103 w 167"/>
              <a:gd name="T45" fmla="*/ 61 h 160"/>
              <a:gd name="T46" fmla="*/ 103 w 167"/>
              <a:gd name="T47" fmla="*/ 81 h 160"/>
              <a:gd name="T48" fmla="*/ 80 w 167"/>
              <a:gd name="T49" fmla="*/ 60 h 160"/>
              <a:gd name="T50" fmla="*/ 29 w 167"/>
              <a:gd name="T51" fmla="*/ 101 h 160"/>
              <a:gd name="T52" fmla="*/ 46 w 167"/>
              <a:gd name="T53" fmla="*/ 141 h 160"/>
              <a:gd name="T54" fmla="*/ 80 w 167"/>
              <a:gd name="T55" fmla="*/ 116 h 160"/>
              <a:gd name="T56" fmla="*/ 93 w 167"/>
              <a:gd name="T57" fmla="*/ 117 h 160"/>
              <a:gd name="T58" fmla="*/ 69 w 167"/>
              <a:gd name="T59" fmla="*/ 141 h 160"/>
              <a:gd name="T60" fmla="*/ 22 w 167"/>
              <a:gd name="T61" fmla="*/ 141 h 160"/>
              <a:gd name="T62" fmla="*/ 57 w 167"/>
              <a:gd name="T63" fmla="*/ 61 h 160"/>
              <a:gd name="T64" fmla="*/ 121 w 167"/>
              <a:gd name="T65" fmla="*/ 0 h 160"/>
              <a:gd name="T66" fmla="*/ 16 w 167"/>
              <a:gd name="T67" fmla="*/ 88 h 160"/>
              <a:gd name="T68" fmla="*/ 46 w 167"/>
              <a:gd name="T69" fmla="*/ 160 h 160"/>
              <a:gd name="T70" fmla="*/ 151 w 167"/>
              <a:gd name="T71" fmla="*/ 72 h 160"/>
              <a:gd name="T72" fmla="*/ 121 w 167"/>
              <a:gd name="T7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7" h="160">
                <a:moveTo>
                  <a:pt x="121" y="29"/>
                </a:moveTo>
                <a:cubicBezTo>
                  <a:pt x="124" y="29"/>
                  <a:pt x="128" y="30"/>
                  <a:pt x="131" y="33"/>
                </a:cubicBezTo>
                <a:cubicBezTo>
                  <a:pt x="136" y="38"/>
                  <a:pt x="136" y="47"/>
                  <a:pt x="131" y="53"/>
                </a:cubicBezTo>
                <a:cubicBezTo>
                  <a:pt x="117" y="66"/>
                  <a:pt x="117" y="66"/>
                  <a:pt x="117" y="66"/>
                </a:cubicBezTo>
                <a:cubicBezTo>
                  <a:pt x="115" y="62"/>
                  <a:pt x="113" y="58"/>
                  <a:pt x="109" y="55"/>
                </a:cubicBezTo>
                <a:cubicBezTo>
                  <a:pt x="106" y="51"/>
                  <a:pt x="102" y="48"/>
                  <a:pt x="98" y="46"/>
                </a:cubicBezTo>
                <a:cubicBezTo>
                  <a:pt x="111" y="33"/>
                  <a:pt x="111" y="33"/>
                  <a:pt x="111" y="33"/>
                </a:cubicBezTo>
                <a:cubicBezTo>
                  <a:pt x="113" y="30"/>
                  <a:pt x="117" y="29"/>
                  <a:pt x="121" y="29"/>
                </a:cubicBezTo>
                <a:close/>
                <a:moveTo>
                  <a:pt x="79" y="70"/>
                </a:moveTo>
                <a:cubicBezTo>
                  <a:pt x="83" y="70"/>
                  <a:pt x="87" y="72"/>
                  <a:pt x="89" y="74"/>
                </a:cubicBezTo>
                <a:cubicBezTo>
                  <a:pt x="93" y="78"/>
                  <a:pt x="94" y="84"/>
                  <a:pt x="92" y="89"/>
                </a:cubicBezTo>
                <a:cubicBezTo>
                  <a:pt x="91" y="89"/>
                  <a:pt x="90" y="90"/>
                  <a:pt x="88" y="90"/>
                </a:cubicBezTo>
                <a:cubicBezTo>
                  <a:pt x="84" y="90"/>
                  <a:pt x="81" y="88"/>
                  <a:pt x="78" y="86"/>
                </a:cubicBezTo>
                <a:cubicBezTo>
                  <a:pt x="74" y="82"/>
                  <a:pt x="73" y="76"/>
                  <a:pt x="75" y="71"/>
                </a:cubicBezTo>
                <a:cubicBezTo>
                  <a:pt x="76" y="71"/>
                  <a:pt x="77" y="70"/>
                  <a:pt x="79" y="70"/>
                </a:cubicBezTo>
                <a:close/>
                <a:moveTo>
                  <a:pt x="121" y="9"/>
                </a:moveTo>
                <a:cubicBezTo>
                  <a:pt x="129" y="9"/>
                  <a:pt x="138" y="13"/>
                  <a:pt x="144" y="19"/>
                </a:cubicBezTo>
                <a:cubicBezTo>
                  <a:pt x="157" y="32"/>
                  <a:pt x="157" y="53"/>
                  <a:pt x="144" y="66"/>
                </a:cubicBezTo>
                <a:cubicBezTo>
                  <a:pt x="111" y="99"/>
                  <a:pt x="111" y="99"/>
                  <a:pt x="111" y="99"/>
                </a:cubicBezTo>
                <a:cubicBezTo>
                  <a:pt x="105" y="105"/>
                  <a:pt x="97" y="108"/>
                  <a:pt x="88" y="108"/>
                </a:cubicBezTo>
                <a:cubicBezTo>
                  <a:pt x="80" y="108"/>
                  <a:pt x="72" y="105"/>
                  <a:pt x="65" y="99"/>
                </a:cubicBezTo>
                <a:cubicBezTo>
                  <a:pt x="62" y="96"/>
                  <a:pt x="59" y="91"/>
                  <a:pt x="57" y="86"/>
                </a:cubicBezTo>
                <a:cubicBezTo>
                  <a:pt x="65" y="79"/>
                  <a:pt x="65" y="79"/>
                  <a:pt x="65" y="79"/>
                </a:cubicBezTo>
                <a:cubicBezTo>
                  <a:pt x="66" y="83"/>
                  <a:pt x="68" y="88"/>
                  <a:pt x="72" y="92"/>
                </a:cubicBezTo>
                <a:cubicBezTo>
                  <a:pt x="76" y="97"/>
                  <a:pt x="82" y="99"/>
                  <a:pt x="88" y="99"/>
                </a:cubicBezTo>
                <a:cubicBezTo>
                  <a:pt x="94" y="99"/>
                  <a:pt x="100" y="97"/>
                  <a:pt x="104" y="92"/>
                </a:cubicBezTo>
                <a:cubicBezTo>
                  <a:pt x="137" y="59"/>
                  <a:pt x="137" y="59"/>
                  <a:pt x="137" y="59"/>
                </a:cubicBezTo>
                <a:cubicBezTo>
                  <a:pt x="146" y="50"/>
                  <a:pt x="146" y="36"/>
                  <a:pt x="137" y="26"/>
                </a:cubicBezTo>
                <a:cubicBezTo>
                  <a:pt x="133" y="22"/>
                  <a:pt x="127" y="19"/>
                  <a:pt x="121" y="19"/>
                </a:cubicBezTo>
                <a:cubicBezTo>
                  <a:pt x="115" y="19"/>
                  <a:pt x="109" y="22"/>
                  <a:pt x="104" y="26"/>
                </a:cubicBezTo>
                <a:cubicBezTo>
                  <a:pt x="88" y="43"/>
                  <a:pt x="88" y="43"/>
                  <a:pt x="88" y="43"/>
                </a:cubicBezTo>
                <a:cubicBezTo>
                  <a:pt x="85" y="42"/>
                  <a:pt x="83" y="42"/>
                  <a:pt x="80" y="42"/>
                </a:cubicBezTo>
                <a:cubicBezTo>
                  <a:pt x="78" y="42"/>
                  <a:pt x="76" y="42"/>
                  <a:pt x="75" y="42"/>
                </a:cubicBezTo>
                <a:cubicBezTo>
                  <a:pt x="98" y="19"/>
                  <a:pt x="98" y="19"/>
                  <a:pt x="98" y="19"/>
                </a:cubicBezTo>
                <a:cubicBezTo>
                  <a:pt x="104" y="13"/>
                  <a:pt x="113" y="9"/>
                  <a:pt x="121" y="9"/>
                </a:cubicBezTo>
                <a:close/>
                <a:moveTo>
                  <a:pt x="50" y="94"/>
                </a:moveTo>
                <a:cubicBezTo>
                  <a:pt x="52" y="98"/>
                  <a:pt x="55" y="102"/>
                  <a:pt x="58" y="105"/>
                </a:cubicBezTo>
                <a:cubicBezTo>
                  <a:pt x="61" y="109"/>
                  <a:pt x="66" y="112"/>
                  <a:pt x="70" y="114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3" y="130"/>
                  <a:pt x="50" y="132"/>
                  <a:pt x="46" y="132"/>
                </a:cubicBezTo>
                <a:cubicBezTo>
                  <a:pt x="42" y="132"/>
                  <a:pt x="39" y="130"/>
                  <a:pt x="36" y="127"/>
                </a:cubicBezTo>
                <a:cubicBezTo>
                  <a:pt x="31" y="122"/>
                  <a:pt x="31" y="113"/>
                  <a:pt x="36" y="108"/>
                </a:cubicBezTo>
                <a:cubicBezTo>
                  <a:pt x="50" y="94"/>
                  <a:pt x="50" y="94"/>
                  <a:pt x="50" y="94"/>
                </a:cubicBezTo>
                <a:cubicBezTo>
                  <a:pt x="50" y="94"/>
                  <a:pt x="50" y="94"/>
                  <a:pt x="50" y="94"/>
                </a:cubicBezTo>
                <a:close/>
                <a:moveTo>
                  <a:pt x="80" y="51"/>
                </a:moveTo>
                <a:cubicBezTo>
                  <a:pt x="88" y="51"/>
                  <a:pt x="96" y="55"/>
                  <a:pt x="103" y="61"/>
                </a:cubicBezTo>
                <a:cubicBezTo>
                  <a:pt x="106" y="64"/>
                  <a:pt x="109" y="68"/>
                  <a:pt x="110" y="73"/>
                </a:cubicBezTo>
                <a:cubicBezTo>
                  <a:pt x="103" y="81"/>
                  <a:pt x="103" y="81"/>
                  <a:pt x="103" y="81"/>
                </a:cubicBezTo>
                <a:cubicBezTo>
                  <a:pt x="102" y="76"/>
                  <a:pt x="100" y="71"/>
                  <a:pt x="96" y="67"/>
                </a:cubicBezTo>
                <a:cubicBezTo>
                  <a:pt x="92" y="63"/>
                  <a:pt x="86" y="60"/>
                  <a:pt x="80" y="60"/>
                </a:cubicBezTo>
                <a:cubicBezTo>
                  <a:pt x="74" y="60"/>
                  <a:pt x="68" y="63"/>
                  <a:pt x="63" y="67"/>
                </a:cubicBezTo>
                <a:cubicBezTo>
                  <a:pt x="29" y="101"/>
                  <a:pt x="29" y="101"/>
                  <a:pt x="29" y="101"/>
                </a:cubicBezTo>
                <a:cubicBezTo>
                  <a:pt x="20" y="111"/>
                  <a:pt x="20" y="125"/>
                  <a:pt x="29" y="134"/>
                </a:cubicBezTo>
                <a:cubicBezTo>
                  <a:pt x="34" y="139"/>
                  <a:pt x="40" y="141"/>
                  <a:pt x="46" y="141"/>
                </a:cubicBezTo>
                <a:cubicBezTo>
                  <a:pt x="52" y="141"/>
                  <a:pt x="58" y="139"/>
                  <a:pt x="62" y="134"/>
                </a:cubicBezTo>
                <a:cubicBezTo>
                  <a:pt x="80" y="116"/>
                  <a:pt x="80" y="116"/>
                  <a:pt x="80" y="116"/>
                </a:cubicBezTo>
                <a:cubicBezTo>
                  <a:pt x="83" y="117"/>
                  <a:pt x="86" y="117"/>
                  <a:pt x="90" y="117"/>
                </a:cubicBezTo>
                <a:cubicBezTo>
                  <a:pt x="91" y="117"/>
                  <a:pt x="92" y="117"/>
                  <a:pt x="93" y="117"/>
                </a:cubicBezTo>
                <a:cubicBezTo>
                  <a:pt x="93" y="117"/>
                  <a:pt x="93" y="117"/>
                  <a:pt x="93" y="117"/>
                </a:cubicBezTo>
                <a:cubicBezTo>
                  <a:pt x="69" y="141"/>
                  <a:pt x="69" y="141"/>
                  <a:pt x="69" y="141"/>
                </a:cubicBezTo>
                <a:cubicBezTo>
                  <a:pt x="62" y="148"/>
                  <a:pt x="54" y="151"/>
                  <a:pt x="46" y="151"/>
                </a:cubicBezTo>
                <a:cubicBezTo>
                  <a:pt x="37" y="151"/>
                  <a:pt x="29" y="148"/>
                  <a:pt x="22" y="141"/>
                </a:cubicBezTo>
                <a:cubicBezTo>
                  <a:pt x="9" y="128"/>
                  <a:pt x="9" y="108"/>
                  <a:pt x="22" y="95"/>
                </a:cubicBezTo>
                <a:cubicBezTo>
                  <a:pt x="57" y="61"/>
                  <a:pt x="57" y="61"/>
                  <a:pt x="57" y="61"/>
                </a:cubicBezTo>
                <a:cubicBezTo>
                  <a:pt x="63" y="55"/>
                  <a:pt x="71" y="51"/>
                  <a:pt x="80" y="51"/>
                </a:cubicBezTo>
                <a:close/>
                <a:moveTo>
                  <a:pt x="121" y="0"/>
                </a:moveTo>
                <a:cubicBezTo>
                  <a:pt x="110" y="0"/>
                  <a:pt x="99" y="4"/>
                  <a:pt x="91" y="13"/>
                </a:cubicBezTo>
                <a:cubicBezTo>
                  <a:pt x="16" y="88"/>
                  <a:pt x="16" y="88"/>
                  <a:pt x="16" y="88"/>
                </a:cubicBezTo>
                <a:cubicBezTo>
                  <a:pt x="0" y="105"/>
                  <a:pt x="0" y="131"/>
                  <a:pt x="16" y="148"/>
                </a:cubicBezTo>
                <a:cubicBezTo>
                  <a:pt x="24" y="156"/>
                  <a:pt x="35" y="160"/>
                  <a:pt x="46" y="160"/>
                </a:cubicBezTo>
                <a:cubicBezTo>
                  <a:pt x="57" y="160"/>
                  <a:pt x="67" y="156"/>
                  <a:pt x="75" y="148"/>
                </a:cubicBezTo>
                <a:cubicBezTo>
                  <a:pt x="151" y="72"/>
                  <a:pt x="151" y="72"/>
                  <a:pt x="151" y="72"/>
                </a:cubicBezTo>
                <a:cubicBezTo>
                  <a:pt x="167" y="55"/>
                  <a:pt x="167" y="29"/>
                  <a:pt x="151" y="13"/>
                </a:cubicBezTo>
                <a:cubicBezTo>
                  <a:pt x="143" y="4"/>
                  <a:pt x="132" y="0"/>
                  <a:pt x="12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2" name="Freeform 51">
            <a:extLst>
              <a:ext uri="{FF2B5EF4-FFF2-40B4-BE49-F238E27FC236}">
                <a16:creationId xmlns:a16="http://schemas.microsoft.com/office/drawing/2014/main" id="{3A58627D-A3CD-FAE7-7CA6-54EE7C08B4C2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4124325"/>
            <a:ext cx="254000" cy="254000"/>
          </a:xfrm>
          <a:custGeom>
            <a:avLst/>
            <a:gdLst>
              <a:gd name="T0" fmla="*/ 155 w 160"/>
              <a:gd name="T1" fmla="*/ 59 h 160"/>
              <a:gd name="T2" fmla="*/ 139 w 160"/>
              <a:gd name="T3" fmla="*/ 57 h 160"/>
              <a:gd name="T4" fmla="*/ 103 w 160"/>
              <a:gd name="T5" fmla="*/ 10 h 160"/>
              <a:gd name="T6" fmla="*/ 113 w 160"/>
              <a:gd name="T7" fmla="*/ 5 h 160"/>
              <a:gd name="T8" fmla="*/ 70 w 160"/>
              <a:gd name="T9" fmla="*/ 0 h 160"/>
              <a:gd name="T10" fmla="*/ 70 w 160"/>
              <a:gd name="T11" fmla="*/ 10 h 160"/>
              <a:gd name="T12" fmla="*/ 75 w 160"/>
              <a:gd name="T13" fmla="*/ 22 h 160"/>
              <a:gd name="T14" fmla="*/ 58 w 160"/>
              <a:gd name="T15" fmla="*/ 17 h 160"/>
              <a:gd name="T16" fmla="*/ 53 w 160"/>
              <a:gd name="T17" fmla="*/ 11 h 160"/>
              <a:gd name="T18" fmla="*/ 49 w 160"/>
              <a:gd name="T19" fmla="*/ 12 h 160"/>
              <a:gd name="T20" fmla="*/ 19 w 160"/>
              <a:gd name="T21" fmla="*/ 50 h 160"/>
              <a:gd name="T22" fmla="*/ 15 w 160"/>
              <a:gd name="T23" fmla="*/ 101 h 160"/>
              <a:gd name="T24" fmla="*/ 0 w 160"/>
              <a:gd name="T25" fmla="*/ 118 h 160"/>
              <a:gd name="T26" fmla="*/ 39 w 160"/>
              <a:gd name="T27" fmla="*/ 159 h 160"/>
              <a:gd name="T28" fmla="*/ 45 w 160"/>
              <a:gd name="T29" fmla="*/ 159 h 160"/>
              <a:gd name="T30" fmla="*/ 69 w 160"/>
              <a:gd name="T31" fmla="*/ 141 h 160"/>
              <a:gd name="T32" fmla="*/ 131 w 160"/>
              <a:gd name="T33" fmla="*/ 127 h 160"/>
              <a:gd name="T34" fmla="*/ 141 w 160"/>
              <a:gd name="T35" fmla="*/ 108 h 160"/>
              <a:gd name="T36" fmla="*/ 150 w 160"/>
              <a:gd name="T37" fmla="*/ 89 h 160"/>
              <a:gd name="T38" fmla="*/ 155 w 160"/>
              <a:gd name="T39" fmla="*/ 80 h 160"/>
              <a:gd name="T40" fmla="*/ 83 w 160"/>
              <a:gd name="T41" fmla="*/ 10 h 160"/>
              <a:gd name="T42" fmla="*/ 93 w 160"/>
              <a:gd name="T43" fmla="*/ 20 h 160"/>
              <a:gd name="T44" fmla="*/ 83 w 160"/>
              <a:gd name="T45" fmla="*/ 10 h 160"/>
              <a:gd name="T46" fmla="*/ 67 w 160"/>
              <a:gd name="T47" fmla="*/ 132 h 160"/>
              <a:gd name="T48" fmla="*/ 42 w 160"/>
              <a:gd name="T49" fmla="*/ 149 h 160"/>
              <a:gd name="T50" fmla="*/ 21 w 160"/>
              <a:gd name="T51" fmla="*/ 109 h 160"/>
              <a:gd name="T52" fmla="*/ 28 w 160"/>
              <a:gd name="T53" fmla="*/ 50 h 160"/>
              <a:gd name="T54" fmla="*/ 49 w 160"/>
              <a:gd name="T55" fmla="*/ 25 h 160"/>
              <a:gd name="T56" fmla="*/ 37 w 160"/>
              <a:gd name="T57" fmla="*/ 72 h 160"/>
              <a:gd name="T58" fmla="*/ 94 w 160"/>
              <a:gd name="T59" fmla="*/ 122 h 160"/>
              <a:gd name="T60" fmla="*/ 93 w 160"/>
              <a:gd name="T61" fmla="*/ 132 h 160"/>
              <a:gd name="T62" fmla="*/ 88 w 160"/>
              <a:gd name="T63" fmla="*/ 114 h 160"/>
              <a:gd name="T64" fmla="*/ 88 w 160"/>
              <a:gd name="T65" fmla="*/ 30 h 160"/>
              <a:gd name="T66" fmla="*/ 128 w 160"/>
              <a:gd name="T67" fmla="*/ 57 h 160"/>
              <a:gd name="T68" fmla="*/ 88 w 160"/>
              <a:gd name="T69" fmla="*/ 39 h 160"/>
              <a:gd name="T70" fmla="*/ 88 w 160"/>
              <a:gd name="T71" fmla="*/ 104 h 160"/>
              <a:gd name="T72" fmla="*/ 93 w 160"/>
              <a:gd name="T73" fmla="*/ 109 h 160"/>
              <a:gd name="T74" fmla="*/ 93 w 160"/>
              <a:gd name="T75" fmla="*/ 91 h 160"/>
              <a:gd name="T76" fmla="*/ 88 w 160"/>
              <a:gd name="T77" fmla="*/ 95 h 160"/>
              <a:gd name="T78" fmla="*/ 88 w 160"/>
              <a:gd name="T79" fmla="*/ 49 h 160"/>
              <a:gd name="T80" fmla="*/ 103 w 160"/>
              <a:gd name="T81" fmla="*/ 73 h 160"/>
              <a:gd name="T82" fmla="*/ 93 w 160"/>
              <a:gd name="T83" fmla="*/ 91 h 160"/>
              <a:gd name="T84" fmla="*/ 108 w 160"/>
              <a:gd name="T85" fmla="*/ 133 h 160"/>
              <a:gd name="T86" fmla="*/ 108 w 160"/>
              <a:gd name="T87" fmla="*/ 123 h 160"/>
              <a:gd name="T88" fmla="*/ 122 w 160"/>
              <a:gd name="T89" fmla="*/ 128 h 160"/>
              <a:gd name="T90" fmla="*/ 126 w 160"/>
              <a:gd name="T91" fmla="*/ 114 h 160"/>
              <a:gd name="T92" fmla="*/ 103 w 160"/>
              <a:gd name="T93" fmla="*/ 109 h 160"/>
              <a:gd name="T94" fmla="*/ 126 w 160"/>
              <a:gd name="T95" fmla="*/ 104 h 160"/>
              <a:gd name="T96" fmla="*/ 126 w 160"/>
              <a:gd name="T97" fmla="*/ 114 h 160"/>
              <a:gd name="T98" fmla="*/ 107 w 160"/>
              <a:gd name="T99" fmla="*/ 95 h 160"/>
              <a:gd name="T100" fmla="*/ 107 w 160"/>
              <a:gd name="T101" fmla="*/ 85 h 160"/>
              <a:gd name="T102" fmla="*/ 140 w 160"/>
              <a:gd name="T103" fmla="*/ 91 h 160"/>
              <a:gd name="T104" fmla="*/ 145 w 160"/>
              <a:gd name="T105" fmla="*/ 76 h 160"/>
              <a:gd name="T106" fmla="*/ 112 w 160"/>
              <a:gd name="T107" fmla="*/ 72 h 160"/>
              <a:gd name="T108" fmla="*/ 145 w 160"/>
              <a:gd name="T109" fmla="*/ 66 h 160"/>
              <a:gd name="T110" fmla="*/ 145 w 160"/>
              <a:gd name="T111" fmla="*/ 76 h 160"/>
              <a:gd name="T112" fmla="*/ 84 w 160"/>
              <a:gd name="T113" fmla="*/ 62 h 160"/>
              <a:gd name="T114" fmla="*/ 79 w 160"/>
              <a:gd name="T115" fmla="*/ 67 h 160"/>
              <a:gd name="T116" fmla="*/ 79 w 160"/>
              <a:gd name="T117" fmla="*/ 77 h 160"/>
              <a:gd name="T118" fmla="*/ 93 w 160"/>
              <a:gd name="T119" fmla="*/ 72 h 160"/>
              <a:gd name="T120" fmla="*/ 89 w 160"/>
              <a:gd name="T121" fmla="*/ 5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60">
                <a:moveTo>
                  <a:pt x="160" y="69"/>
                </a:moveTo>
                <a:cubicBezTo>
                  <a:pt x="160" y="66"/>
                  <a:pt x="158" y="62"/>
                  <a:pt x="155" y="59"/>
                </a:cubicBezTo>
                <a:cubicBezTo>
                  <a:pt x="152" y="59"/>
                  <a:pt x="149" y="57"/>
                  <a:pt x="145" y="57"/>
                </a:cubicBezTo>
                <a:cubicBezTo>
                  <a:pt x="139" y="57"/>
                  <a:pt x="139" y="57"/>
                  <a:pt x="139" y="57"/>
                </a:cubicBezTo>
                <a:cubicBezTo>
                  <a:pt x="134" y="40"/>
                  <a:pt x="120" y="27"/>
                  <a:pt x="103" y="22"/>
                </a:cubicBezTo>
                <a:cubicBezTo>
                  <a:pt x="103" y="10"/>
                  <a:pt x="103" y="10"/>
                  <a:pt x="103" y="10"/>
                </a:cubicBezTo>
                <a:cubicBezTo>
                  <a:pt x="108" y="10"/>
                  <a:pt x="108" y="10"/>
                  <a:pt x="108" y="10"/>
                </a:cubicBezTo>
                <a:cubicBezTo>
                  <a:pt x="111" y="10"/>
                  <a:pt x="113" y="8"/>
                  <a:pt x="113" y="5"/>
                </a:cubicBezTo>
                <a:cubicBezTo>
                  <a:pt x="113" y="2"/>
                  <a:pt x="111" y="0"/>
                  <a:pt x="108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68" y="0"/>
                  <a:pt x="66" y="2"/>
                  <a:pt x="66" y="5"/>
                </a:cubicBezTo>
                <a:cubicBezTo>
                  <a:pt x="66" y="8"/>
                  <a:pt x="68" y="10"/>
                  <a:pt x="70" y="10"/>
                </a:cubicBezTo>
                <a:cubicBezTo>
                  <a:pt x="75" y="10"/>
                  <a:pt x="75" y="10"/>
                  <a:pt x="75" y="10"/>
                </a:cubicBezTo>
                <a:cubicBezTo>
                  <a:pt x="75" y="22"/>
                  <a:pt x="75" y="22"/>
                  <a:pt x="75" y="22"/>
                </a:cubicBezTo>
                <a:cubicBezTo>
                  <a:pt x="70" y="24"/>
                  <a:pt x="64" y="26"/>
                  <a:pt x="60" y="29"/>
                </a:cubicBezTo>
                <a:cubicBezTo>
                  <a:pt x="60" y="25"/>
                  <a:pt x="59" y="21"/>
                  <a:pt x="58" y="17"/>
                </a:cubicBezTo>
                <a:cubicBezTo>
                  <a:pt x="57" y="14"/>
                  <a:pt x="57" y="14"/>
                  <a:pt x="57" y="14"/>
                </a:cubicBezTo>
                <a:cubicBezTo>
                  <a:pt x="56" y="12"/>
                  <a:pt x="55" y="11"/>
                  <a:pt x="53" y="11"/>
                </a:cubicBezTo>
                <a:cubicBezTo>
                  <a:pt x="53" y="10"/>
                  <a:pt x="52" y="10"/>
                  <a:pt x="52" y="10"/>
                </a:cubicBezTo>
                <a:cubicBezTo>
                  <a:pt x="51" y="10"/>
                  <a:pt x="50" y="11"/>
                  <a:pt x="49" y="12"/>
                </a:cubicBezTo>
                <a:cubicBezTo>
                  <a:pt x="23" y="41"/>
                  <a:pt x="23" y="41"/>
                  <a:pt x="23" y="41"/>
                </a:cubicBezTo>
                <a:cubicBezTo>
                  <a:pt x="21" y="44"/>
                  <a:pt x="19" y="47"/>
                  <a:pt x="19" y="50"/>
                </a:cubicBezTo>
                <a:cubicBezTo>
                  <a:pt x="19" y="92"/>
                  <a:pt x="19" y="92"/>
                  <a:pt x="19" y="92"/>
                </a:cubicBezTo>
                <a:cubicBezTo>
                  <a:pt x="19" y="95"/>
                  <a:pt x="17" y="98"/>
                  <a:pt x="15" y="101"/>
                </a:cubicBezTo>
                <a:cubicBezTo>
                  <a:pt x="1" y="115"/>
                  <a:pt x="1" y="115"/>
                  <a:pt x="1" y="115"/>
                </a:cubicBezTo>
                <a:cubicBezTo>
                  <a:pt x="0" y="116"/>
                  <a:pt x="0" y="117"/>
                  <a:pt x="0" y="118"/>
                </a:cubicBezTo>
                <a:cubicBezTo>
                  <a:pt x="0" y="119"/>
                  <a:pt x="0" y="121"/>
                  <a:pt x="1" y="121"/>
                </a:cubicBezTo>
                <a:cubicBezTo>
                  <a:pt x="39" y="159"/>
                  <a:pt x="39" y="159"/>
                  <a:pt x="39" y="159"/>
                </a:cubicBezTo>
                <a:cubicBezTo>
                  <a:pt x="40" y="159"/>
                  <a:pt x="41" y="160"/>
                  <a:pt x="42" y="160"/>
                </a:cubicBezTo>
                <a:cubicBezTo>
                  <a:pt x="44" y="160"/>
                  <a:pt x="45" y="159"/>
                  <a:pt x="45" y="159"/>
                </a:cubicBezTo>
                <a:cubicBezTo>
                  <a:pt x="59" y="145"/>
                  <a:pt x="59" y="145"/>
                  <a:pt x="59" y="145"/>
                </a:cubicBezTo>
                <a:cubicBezTo>
                  <a:pt x="62" y="143"/>
                  <a:pt x="65" y="141"/>
                  <a:pt x="69" y="141"/>
                </a:cubicBezTo>
                <a:cubicBezTo>
                  <a:pt x="118" y="141"/>
                  <a:pt x="118" y="141"/>
                  <a:pt x="118" y="141"/>
                </a:cubicBezTo>
                <a:cubicBezTo>
                  <a:pt x="125" y="141"/>
                  <a:pt x="131" y="134"/>
                  <a:pt x="131" y="127"/>
                </a:cubicBezTo>
                <a:cubicBezTo>
                  <a:pt x="131" y="125"/>
                  <a:pt x="131" y="123"/>
                  <a:pt x="131" y="121"/>
                </a:cubicBezTo>
                <a:cubicBezTo>
                  <a:pt x="136" y="120"/>
                  <a:pt x="141" y="114"/>
                  <a:pt x="141" y="108"/>
                </a:cubicBezTo>
                <a:cubicBezTo>
                  <a:pt x="141" y="106"/>
                  <a:pt x="140" y="104"/>
                  <a:pt x="140" y="102"/>
                </a:cubicBezTo>
                <a:cubicBezTo>
                  <a:pt x="146" y="101"/>
                  <a:pt x="150" y="95"/>
                  <a:pt x="150" y="89"/>
                </a:cubicBezTo>
                <a:cubicBezTo>
                  <a:pt x="150" y="87"/>
                  <a:pt x="150" y="85"/>
                  <a:pt x="149" y="83"/>
                </a:cubicBezTo>
                <a:cubicBezTo>
                  <a:pt x="151" y="83"/>
                  <a:pt x="153" y="82"/>
                  <a:pt x="155" y="80"/>
                </a:cubicBezTo>
                <a:cubicBezTo>
                  <a:pt x="158" y="77"/>
                  <a:pt x="160" y="73"/>
                  <a:pt x="160" y="69"/>
                </a:cubicBezTo>
                <a:close/>
                <a:moveTo>
                  <a:pt x="83" y="10"/>
                </a:moveTo>
                <a:cubicBezTo>
                  <a:pt x="93" y="10"/>
                  <a:pt x="93" y="10"/>
                  <a:pt x="93" y="10"/>
                </a:cubicBezTo>
                <a:cubicBezTo>
                  <a:pt x="93" y="20"/>
                  <a:pt x="93" y="20"/>
                  <a:pt x="93" y="20"/>
                </a:cubicBezTo>
                <a:cubicBezTo>
                  <a:pt x="83" y="20"/>
                  <a:pt x="83" y="20"/>
                  <a:pt x="83" y="20"/>
                </a:cubicBezTo>
                <a:lnTo>
                  <a:pt x="83" y="10"/>
                </a:lnTo>
                <a:close/>
                <a:moveTo>
                  <a:pt x="93" y="132"/>
                </a:moveTo>
                <a:cubicBezTo>
                  <a:pt x="67" y="132"/>
                  <a:pt x="67" y="132"/>
                  <a:pt x="67" y="132"/>
                </a:cubicBezTo>
                <a:cubicBezTo>
                  <a:pt x="62" y="133"/>
                  <a:pt x="56" y="135"/>
                  <a:pt x="51" y="140"/>
                </a:cubicBezTo>
                <a:cubicBezTo>
                  <a:pt x="42" y="149"/>
                  <a:pt x="42" y="149"/>
                  <a:pt x="42" y="149"/>
                </a:cubicBezTo>
                <a:cubicBezTo>
                  <a:pt x="10" y="119"/>
                  <a:pt x="10" y="119"/>
                  <a:pt x="10" y="119"/>
                </a:cubicBezTo>
                <a:cubicBezTo>
                  <a:pt x="21" y="109"/>
                  <a:pt x="21" y="109"/>
                  <a:pt x="21" y="109"/>
                </a:cubicBezTo>
                <a:cubicBezTo>
                  <a:pt x="25" y="104"/>
                  <a:pt x="28" y="98"/>
                  <a:pt x="28" y="92"/>
                </a:cubicBezTo>
                <a:cubicBezTo>
                  <a:pt x="28" y="50"/>
                  <a:pt x="28" y="50"/>
                  <a:pt x="28" y="50"/>
                </a:cubicBezTo>
                <a:cubicBezTo>
                  <a:pt x="28" y="50"/>
                  <a:pt x="28" y="48"/>
                  <a:pt x="29" y="47"/>
                </a:cubicBezTo>
                <a:cubicBezTo>
                  <a:pt x="49" y="25"/>
                  <a:pt x="49" y="25"/>
                  <a:pt x="49" y="25"/>
                </a:cubicBezTo>
                <a:cubicBezTo>
                  <a:pt x="50" y="29"/>
                  <a:pt x="50" y="34"/>
                  <a:pt x="49" y="39"/>
                </a:cubicBezTo>
                <a:cubicBezTo>
                  <a:pt x="41" y="48"/>
                  <a:pt x="37" y="59"/>
                  <a:pt x="37" y="72"/>
                </a:cubicBezTo>
                <a:cubicBezTo>
                  <a:pt x="37" y="100"/>
                  <a:pt x="60" y="123"/>
                  <a:pt x="88" y="123"/>
                </a:cubicBezTo>
                <a:cubicBezTo>
                  <a:pt x="90" y="123"/>
                  <a:pt x="92" y="123"/>
                  <a:pt x="94" y="122"/>
                </a:cubicBezTo>
                <a:cubicBezTo>
                  <a:pt x="93" y="124"/>
                  <a:pt x="93" y="126"/>
                  <a:pt x="93" y="127"/>
                </a:cubicBezTo>
                <a:cubicBezTo>
                  <a:pt x="93" y="129"/>
                  <a:pt x="93" y="130"/>
                  <a:pt x="93" y="132"/>
                </a:cubicBezTo>
                <a:close/>
                <a:moveTo>
                  <a:pt x="94" y="114"/>
                </a:moveTo>
                <a:cubicBezTo>
                  <a:pt x="92" y="114"/>
                  <a:pt x="90" y="114"/>
                  <a:pt x="88" y="114"/>
                </a:cubicBezTo>
                <a:cubicBezTo>
                  <a:pt x="65" y="114"/>
                  <a:pt x="46" y="95"/>
                  <a:pt x="46" y="72"/>
                </a:cubicBezTo>
                <a:cubicBezTo>
                  <a:pt x="46" y="49"/>
                  <a:pt x="65" y="30"/>
                  <a:pt x="88" y="30"/>
                </a:cubicBezTo>
                <a:cubicBezTo>
                  <a:pt x="89" y="30"/>
                  <a:pt x="89" y="30"/>
                  <a:pt x="90" y="30"/>
                </a:cubicBezTo>
                <a:cubicBezTo>
                  <a:pt x="108" y="30"/>
                  <a:pt x="123" y="42"/>
                  <a:pt x="128" y="57"/>
                </a:cubicBezTo>
                <a:cubicBezTo>
                  <a:pt x="118" y="57"/>
                  <a:pt x="118" y="57"/>
                  <a:pt x="118" y="57"/>
                </a:cubicBezTo>
                <a:cubicBezTo>
                  <a:pt x="112" y="46"/>
                  <a:pt x="101" y="39"/>
                  <a:pt x="88" y="39"/>
                </a:cubicBezTo>
                <a:cubicBezTo>
                  <a:pt x="70" y="39"/>
                  <a:pt x="55" y="53"/>
                  <a:pt x="55" y="72"/>
                </a:cubicBezTo>
                <a:cubicBezTo>
                  <a:pt x="55" y="90"/>
                  <a:pt x="70" y="104"/>
                  <a:pt x="88" y="104"/>
                </a:cubicBezTo>
                <a:cubicBezTo>
                  <a:pt x="90" y="104"/>
                  <a:pt x="92" y="104"/>
                  <a:pt x="94" y="104"/>
                </a:cubicBezTo>
                <a:cubicBezTo>
                  <a:pt x="94" y="106"/>
                  <a:pt x="93" y="107"/>
                  <a:pt x="93" y="109"/>
                </a:cubicBezTo>
                <a:cubicBezTo>
                  <a:pt x="93" y="111"/>
                  <a:pt x="93" y="113"/>
                  <a:pt x="94" y="114"/>
                </a:cubicBezTo>
                <a:close/>
                <a:moveTo>
                  <a:pt x="93" y="91"/>
                </a:moveTo>
                <a:cubicBezTo>
                  <a:pt x="93" y="92"/>
                  <a:pt x="93" y="93"/>
                  <a:pt x="94" y="95"/>
                </a:cubicBezTo>
                <a:cubicBezTo>
                  <a:pt x="92" y="95"/>
                  <a:pt x="90" y="95"/>
                  <a:pt x="88" y="95"/>
                </a:cubicBezTo>
                <a:cubicBezTo>
                  <a:pt x="75" y="95"/>
                  <a:pt x="65" y="85"/>
                  <a:pt x="65" y="72"/>
                </a:cubicBezTo>
                <a:cubicBezTo>
                  <a:pt x="65" y="59"/>
                  <a:pt x="75" y="49"/>
                  <a:pt x="88" y="49"/>
                </a:cubicBezTo>
                <a:cubicBezTo>
                  <a:pt x="97" y="49"/>
                  <a:pt x="105" y="53"/>
                  <a:pt x="109" y="61"/>
                </a:cubicBezTo>
                <a:cubicBezTo>
                  <a:pt x="105" y="63"/>
                  <a:pt x="103" y="68"/>
                  <a:pt x="103" y="73"/>
                </a:cubicBezTo>
                <a:cubicBezTo>
                  <a:pt x="103" y="74"/>
                  <a:pt x="103" y="76"/>
                  <a:pt x="103" y="78"/>
                </a:cubicBezTo>
                <a:cubicBezTo>
                  <a:pt x="97" y="79"/>
                  <a:pt x="93" y="84"/>
                  <a:pt x="93" y="91"/>
                </a:cubicBezTo>
                <a:close/>
                <a:moveTo>
                  <a:pt x="117" y="133"/>
                </a:moveTo>
                <a:cubicBezTo>
                  <a:pt x="108" y="133"/>
                  <a:pt x="108" y="133"/>
                  <a:pt x="108" y="133"/>
                </a:cubicBezTo>
                <a:cubicBezTo>
                  <a:pt x="105" y="133"/>
                  <a:pt x="103" y="130"/>
                  <a:pt x="103" y="128"/>
                </a:cubicBezTo>
                <a:cubicBezTo>
                  <a:pt x="103" y="125"/>
                  <a:pt x="105" y="123"/>
                  <a:pt x="108" y="123"/>
                </a:cubicBezTo>
                <a:cubicBezTo>
                  <a:pt x="117" y="123"/>
                  <a:pt x="117" y="123"/>
                  <a:pt x="117" y="123"/>
                </a:cubicBezTo>
                <a:cubicBezTo>
                  <a:pt x="120" y="123"/>
                  <a:pt x="122" y="125"/>
                  <a:pt x="122" y="128"/>
                </a:cubicBezTo>
                <a:cubicBezTo>
                  <a:pt x="121" y="130"/>
                  <a:pt x="119" y="133"/>
                  <a:pt x="117" y="133"/>
                </a:cubicBezTo>
                <a:close/>
                <a:moveTo>
                  <a:pt x="126" y="114"/>
                </a:moveTo>
                <a:cubicBezTo>
                  <a:pt x="107" y="114"/>
                  <a:pt x="107" y="114"/>
                  <a:pt x="107" y="114"/>
                </a:cubicBezTo>
                <a:cubicBezTo>
                  <a:pt x="105" y="114"/>
                  <a:pt x="103" y="111"/>
                  <a:pt x="103" y="109"/>
                </a:cubicBezTo>
                <a:cubicBezTo>
                  <a:pt x="103" y="106"/>
                  <a:pt x="105" y="104"/>
                  <a:pt x="107" y="104"/>
                </a:cubicBezTo>
                <a:cubicBezTo>
                  <a:pt x="126" y="104"/>
                  <a:pt x="126" y="104"/>
                  <a:pt x="126" y="104"/>
                </a:cubicBezTo>
                <a:cubicBezTo>
                  <a:pt x="129" y="104"/>
                  <a:pt x="131" y="106"/>
                  <a:pt x="131" y="109"/>
                </a:cubicBezTo>
                <a:cubicBezTo>
                  <a:pt x="131" y="111"/>
                  <a:pt x="129" y="114"/>
                  <a:pt x="126" y="114"/>
                </a:cubicBezTo>
                <a:close/>
                <a:moveTo>
                  <a:pt x="135" y="95"/>
                </a:moveTo>
                <a:cubicBezTo>
                  <a:pt x="107" y="95"/>
                  <a:pt x="107" y="95"/>
                  <a:pt x="107" y="95"/>
                </a:cubicBezTo>
                <a:cubicBezTo>
                  <a:pt x="105" y="95"/>
                  <a:pt x="103" y="93"/>
                  <a:pt x="103" y="91"/>
                </a:cubicBezTo>
                <a:cubicBezTo>
                  <a:pt x="103" y="88"/>
                  <a:pt x="105" y="85"/>
                  <a:pt x="107" y="85"/>
                </a:cubicBezTo>
                <a:cubicBezTo>
                  <a:pt x="135" y="85"/>
                  <a:pt x="135" y="85"/>
                  <a:pt x="135" y="85"/>
                </a:cubicBezTo>
                <a:cubicBezTo>
                  <a:pt x="138" y="85"/>
                  <a:pt x="140" y="88"/>
                  <a:pt x="140" y="91"/>
                </a:cubicBezTo>
                <a:cubicBezTo>
                  <a:pt x="140" y="93"/>
                  <a:pt x="138" y="95"/>
                  <a:pt x="135" y="95"/>
                </a:cubicBezTo>
                <a:close/>
                <a:moveTo>
                  <a:pt x="145" y="76"/>
                </a:moveTo>
                <a:cubicBezTo>
                  <a:pt x="117" y="76"/>
                  <a:pt x="117" y="76"/>
                  <a:pt x="117" y="76"/>
                </a:cubicBezTo>
                <a:cubicBezTo>
                  <a:pt x="114" y="76"/>
                  <a:pt x="112" y="74"/>
                  <a:pt x="112" y="72"/>
                </a:cubicBezTo>
                <a:cubicBezTo>
                  <a:pt x="112" y="69"/>
                  <a:pt x="114" y="66"/>
                  <a:pt x="117" y="66"/>
                </a:cubicBezTo>
                <a:cubicBezTo>
                  <a:pt x="145" y="66"/>
                  <a:pt x="145" y="66"/>
                  <a:pt x="145" y="66"/>
                </a:cubicBezTo>
                <a:cubicBezTo>
                  <a:pt x="148" y="66"/>
                  <a:pt x="150" y="69"/>
                  <a:pt x="150" y="72"/>
                </a:cubicBezTo>
                <a:cubicBezTo>
                  <a:pt x="150" y="74"/>
                  <a:pt x="148" y="76"/>
                  <a:pt x="145" y="76"/>
                </a:cubicBezTo>
                <a:close/>
                <a:moveTo>
                  <a:pt x="89" y="57"/>
                </a:moveTo>
                <a:cubicBezTo>
                  <a:pt x="86" y="57"/>
                  <a:pt x="84" y="59"/>
                  <a:pt x="84" y="62"/>
                </a:cubicBezTo>
                <a:cubicBezTo>
                  <a:pt x="84" y="67"/>
                  <a:pt x="84" y="67"/>
                  <a:pt x="84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6" y="67"/>
                  <a:pt x="74" y="69"/>
                  <a:pt x="74" y="72"/>
                </a:cubicBezTo>
                <a:cubicBezTo>
                  <a:pt x="74" y="74"/>
                  <a:pt x="76" y="77"/>
                  <a:pt x="79" y="77"/>
                </a:cubicBezTo>
                <a:cubicBezTo>
                  <a:pt x="88" y="77"/>
                  <a:pt x="88" y="77"/>
                  <a:pt x="88" y="77"/>
                </a:cubicBezTo>
                <a:cubicBezTo>
                  <a:pt x="91" y="77"/>
                  <a:pt x="93" y="74"/>
                  <a:pt x="93" y="72"/>
                </a:cubicBezTo>
                <a:cubicBezTo>
                  <a:pt x="93" y="63"/>
                  <a:pt x="93" y="63"/>
                  <a:pt x="93" y="63"/>
                </a:cubicBezTo>
                <a:cubicBezTo>
                  <a:pt x="93" y="59"/>
                  <a:pt x="91" y="57"/>
                  <a:pt x="89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3" name="Freeform 52">
            <a:extLst>
              <a:ext uri="{FF2B5EF4-FFF2-40B4-BE49-F238E27FC236}">
                <a16:creationId xmlns:a16="http://schemas.microsoft.com/office/drawing/2014/main" id="{339EF5DC-9260-8F03-D743-8413AA37D0A3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4124325"/>
            <a:ext cx="254000" cy="254000"/>
          </a:xfrm>
          <a:custGeom>
            <a:avLst/>
            <a:gdLst>
              <a:gd name="T0" fmla="*/ 47 w 160"/>
              <a:gd name="T1" fmla="*/ 71 h 160"/>
              <a:gd name="T2" fmla="*/ 57 w 160"/>
              <a:gd name="T3" fmla="*/ 71 h 160"/>
              <a:gd name="T4" fmla="*/ 137 w 160"/>
              <a:gd name="T5" fmla="*/ 85 h 160"/>
              <a:gd name="T6" fmla="*/ 108 w 160"/>
              <a:gd name="T7" fmla="*/ 112 h 160"/>
              <a:gd name="T8" fmla="*/ 99 w 160"/>
              <a:gd name="T9" fmla="*/ 104 h 160"/>
              <a:gd name="T10" fmla="*/ 96 w 160"/>
              <a:gd name="T11" fmla="*/ 112 h 160"/>
              <a:gd name="T12" fmla="*/ 108 w 160"/>
              <a:gd name="T13" fmla="*/ 123 h 160"/>
              <a:gd name="T14" fmla="*/ 140 w 160"/>
              <a:gd name="T15" fmla="*/ 93 h 160"/>
              <a:gd name="T16" fmla="*/ 137 w 160"/>
              <a:gd name="T17" fmla="*/ 85 h 160"/>
              <a:gd name="T18" fmla="*/ 104 w 160"/>
              <a:gd name="T19" fmla="*/ 57 h 160"/>
              <a:gd name="T20" fmla="*/ 81 w 160"/>
              <a:gd name="T21" fmla="*/ 0 h 160"/>
              <a:gd name="T22" fmla="*/ 0 w 160"/>
              <a:gd name="T23" fmla="*/ 23 h 160"/>
              <a:gd name="T24" fmla="*/ 19 w 160"/>
              <a:gd name="T25" fmla="*/ 94 h 160"/>
              <a:gd name="T26" fmla="*/ 22 w 160"/>
              <a:gd name="T27" fmla="*/ 114 h 160"/>
              <a:gd name="T28" fmla="*/ 27 w 160"/>
              <a:gd name="T29" fmla="*/ 112 h 160"/>
              <a:gd name="T30" fmla="*/ 67 w 160"/>
              <a:gd name="T31" fmla="*/ 95 h 160"/>
              <a:gd name="T32" fmla="*/ 90 w 160"/>
              <a:gd name="T33" fmla="*/ 142 h 160"/>
              <a:gd name="T34" fmla="*/ 95 w 160"/>
              <a:gd name="T35" fmla="*/ 155 h 160"/>
              <a:gd name="T36" fmla="*/ 100 w 160"/>
              <a:gd name="T37" fmla="*/ 160 h 160"/>
              <a:gd name="T38" fmla="*/ 120 w 160"/>
              <a:gd name="T39" fmla="*/ 142 h 160"/>
              <a:gd name="T40" fmla="*/ 160 w 160"/>
              <a:gd name="T41" fmla="*/ 118 h 160"/>
              <a:gd name="T42" fmla="*/ 137 w 160"/>
              <a:gd name="T43" fmla="*/ 57 h 160"/>
              <a:gd name="T44" fmla="*/ 66 w 160"/>
              <a:gd name="T45" fmla="*/ 84 h 160"/>
              <a:gd name="T46" fmla="*/ 43 w 160"/>
              <a:gd name="T47" fmla="*/ 85 h 160"/>
              <a:gd name="T48" fmla="*/ 28 w 160"/>
              <a:gd name="T49" fmla="*/ 97 h 160"/>
              <a:gd name="T50" fmla="*/ 23 w 160"/>
              <a:gd name="T51" fmla="*/ 84 h 160"/>
              <a:gd name="T52" fmla="*/ 9 w 160"/>
              <a:gd name="T53" fmla="*/ 23 h 160"/>
              <a:gd name="T54" fmla="*/ 80 w 160"/>
              <a:gd name="T55" fmla="*/ 9 h 160"/>
              <a:gd name="T56" fmla="*/ 94 w 160"/>
              <a:gd name="T57" fmla="*/ 56 h 160"/>
              <a:gd name="T58" fmla="*/ 66 w 160"/>
              <a:gd name="T59" fmla="*/ 80 h 160"/>
              <a:gd name="T60" fmla="*/ 137 w 160"/>
              <a:gd name="T61" fmla="*/ 132 h 160"/>
              <a:gd name="T62" fmla="*/ 115 w 160"/>
              <a:gd name="T63" fmla="*/ 134 h 160"/>
              <a:gd name="T64" fmla="*/ 104 w 160"/>
              <a:gd name="T65" fmla="*/ 137 h 160"/>
              <a:gd name="T66" fmla="*/ 90 w 160"/>
              <a:gd name="T67" fmla="*/ 132 h 160"/>
              <a:gd name="T68" fmla="*/ 76 w 160"/>
              <a:gd name="T69" fmla="*/ 81 h 160"/>
              <a:gd name="T70" fmla="*/ 137 w 160"/>
              <a:gd name="T71" fmla="*/ 67 h 160"/>
              <a:gd name="T72" fmla="*/ 151 w 160"/>
              <a:gd name="T73" fmla="*/ 118 h 160"/>
              <a:gd name="T74" fmla="*/ 38 w 160"/>
              <a:gd name="T75" fmla="*/ 32 h 160"/>
              <a:gd name="T76" fmla="*/ 48 w 160"/>
              <a:gd name="T77" fmla="*/ 32 h 160"/>
              <a:gd name="T78" fmla="*/ 58 w 160"/>
              <a:gd name="T79" fmla="*/ 32 h 160"/>
              <a:gd name="T80" fmla="*/ 48 w 160"/>
              <a:gd name="T81" fmla="*/ 46 h 160"/>
              <a:gd name="T82" fmla="*/ 53 w 160"/>
              <a:gd name="T83" fmla="*/ 57 h 160"/>
              <a:gd name="T84" fmla="*/ 58 w 160"/>
              <a:gd name="T85" fmla="*/ 46 h 160"/>
              <a:gd name="T86" fmla="*/ 52 w 160"/>
              <a:gd name="T87" fmla="*/ 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60">
                <a:moveTo>
                  <a:pt x="52" y="66"/>
                </a:moveTo>
                <a:cubicBezTo>
                  <a:pt x="49" y="66"/>
                  <a:pt x="47" y="69"/>
                  <a:pt x="47" y="71"/>
                </a:cubicBezTo>
                <a:cubicBezTo>
                  <a:pt x="47" y="74"/>
                  <a:pt x="49" y="76"/>
                  <a:pt x="52" y="76"/>
                </a:cubicBezTo>
                <a:cubicBezTo>
                  <a:pt x="55" y="76"/>
                  <a:pt x="57" y="74"/>
                  <a:pt x="57" y="71"/>
                </a:cubicBezTo>
                <a:cubicBezTo>
                  <a:pt x="57" y="69"/>
                  <a:pt x="55" y="66"/>
                  <a:pt x="52" y="66"/>
                </a:cubicBezTo>
                <a:close/>
                <a:moveTo>
                  <a:pt x="137" y="85"/>
                </a:moveTo>
                <a:cubicBezTo>
                  <a:pt x="136" y="85"/>
                  <a:pt x="134" y="85"/>
                  <a:pt x="134" y="86"/>
                </a:cubicBezTo>
                <a:cubicBezTo>
                  <a:pt x="108" y="112"/>
                  <a:pt x="108" y="112"/>
                  <a:pt x="108" y="112"/>
                </a:cubicBezTo>
                <a:cubicBezTo>
                  <a:pt x="102" y="106"/>
                  <a:pt x="102" y="106"/>
                  <a:pt x="102" y="106"/>
                </a:cubicBezTo>
                <a:cubicBezTo>
                  <a:pt x="101" y="105"/>
                  <a:pt x="100" y="104"/>
                  <a:pt x="99" y="104"/>
                </a:cubicBezTo>
                <a:cubicBezTo>
                  <a:pt x="98" y="104"/>
                  <a:pt x="97" y="105"/>
                  <a:pt x="96" y="106"/>
                </a:cubicBezTo>
                <a:cubicBezTo>
                  <a:pt x="94" y="107"/>
                  <a:pt x="94" y="111"/>
                  <a:pt x="96" y="112"/>
                </a:cubicBezTo>
                <a:cubicBezTo>
                  <a:pt x="105" y="121"/>
                  <a:pt x="105" y="121"/>
                  <a:pt x="105" y="121"/>
                </a:cubicBezTo>
                <a:cubicBezTo>
                  <a:pt x="106" y="123"/>
                  <a:pt x="107" y="123"/>
                  <a:pt x="108" y="123"/>
                </a:cubicBezTo>
                <a:cubicBezTo>
                  <a:pt x="109" y="123"/>
                  <a:pt x="110" y="123"/>
                  <a:pt x="111" y="121"/>
                </a:cubicBezTo>
                <a:cubicBezTo>
                  <a:pt x="140" y="93"/>
                  <a:pt x="140" y="93"/>
                  <a:pt x="140" y="93"/>
                </a:cubicBezTo>
                <a:cubicBezTo>
                  <a:pt x="142" y="92"/>
                  <a:pt x="142" y="88"/>
                  <a:pt x="140" y="86"/>
                </a:cubicBezTo>
                <a:cubicBezTo>
                  <a:pt x="139" y="85"/>
                  <a:pt x="138" y="85"/>
                  <a:pt x="137" y="85"/>
                </a:cubicBezTo>
                <a:close/>
                <a:moveTo>
                  <a:pt x="137" y="57"/>
                </a:moveTo>
                <a:cubicBezTo>
                  <a:pt x="104" y="57"/>
                  <a:pt x="104" y="57"/>
                  <a:pt x="104" y="57"/>
                </a:cubicBezTo>
                <a:cubicBezTo>
                  <a:pt x="104" y="23"/>
                  <a:pt x="104" y="23"/>
                  <a:pt x="104" y="23"/>
                </a:cubicBezTo>
                <a:cubicBezTo>
                  <a:pt x="104" y="10"/>
                  <a:pt x="94" y="0"/>
                  <a:pt x="81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1" y="0"/>
                  <a:pt x="0" y="10"/>
                  <a:pt x="0" y="23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82"/>
                  <a:pt x="9" y="92"/>
                  <a:pt x="19" y="94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19" y="110"/>
                  <a:pt x="20" y="113"/>
                  <a:pt x="22" y="114"/>
                </a:cubicBezTo>
                <a:cubicBezTo>
                  <a:pt x="23" y="114"/>
                  <a:pt x="23" y="114"/>
                  <a:pt x="24" y="114"/>
                </a:cubicBezTo>
                <a:cubicBezTo>
                  <a:pt x="25" y="114"/>
                  <a:pt x="26" y="113"/>
                  <a:pt x="27" y="112"/>
                </a:cubicBezTo>
                <a:cubicBezTo>
                  <a:pt x="45" y="95"/>
                  <a:pt x="45" y="95"/>
                  <a:pt x="45" y="95"/>
                </a:cubicBezTo>
                <a:cubicBezTo>
                  <a:pt x="67" y="95"/>
                  <a:pt x="67" y="95"/>
                  <a:pt x="67" y="95"/>
                </a:cubicBezTo>
                <a:cubicBezTo>
                  <a:pt x="67" y="118"/>
                  <a:pt x="67" y="118"/>
                  <a:pt x="67" y="118"/>
                </a:cubicBezTo>
                <a:cubicBezTo>
                  <a:pt x="67" y="131"/>
                  <a:pt x="77" y="142"/>
                  <a:pt x="90" y="142"/>
                </a:cubicBezTo>
                <a:cubicBezTo>
                  <a:pt x="95" y="142"/>
                  <a:pt x="95" y="142"/>
                  <a:pt x="95" y="142"/>
                </a:cubicBezTo>
                <a:cubicBezTo>
                  <a:pt x="95" y="155"/>
                  <a:pt x="95" y="155"/>
                  <a:pt x="95" y="155"/>
                </a:cubicBezTo>
                <a:cubicBezTo>
                  <a:pt x="95" y="158"/>
                  <a:pt x="96" y="159"/>
                  <a:pt x="98" y="160"/>
                </a:cubicBezTo>
                <a:cubicBezTo>
                  <a:pt x="98" y="160"/>
                  <a:pt x="99" y="160"/>
                  <a:pt x="100" y="160"/>
                </a:cubicBezTo>
                <a:cubicBezTo>
                  <a:pt x="101" y="160"/>
                  <a:pt x="102" y="160"/>
                  <a:pt x="102" y="159"/>
                </a:cubicBezTo>
                <a:cubicBezTo>
                  <a:pt x="120" y="142"/>
                  <a:pt x="120" y="142"/>
                  <a:pt x="120" y="142"/>
                </a:cubicBezTo>
                <a:cubicBezTo>
                  <a:pt x="137" y="142"/>
                  <a:pt x="137" y="142"/>
                  <a:pt x="137" y="142"/>
                </a:cubicBezTo>
                <a:cubicBezTo>
                  <a:pt x="150" y="142"/>
                  <a:pt x="160" y="131"/>
                  <a:pt x="160" y="118"/>
                </a:cubicBezTo>
                <a:cubicBezTo>
                  <a:pt x="160" y="81"/>
                  <a:pt x="160" y="81"/>
                  <a:pt x="160" y="81"/>
                </a:cubicBezTo>
                <a:cubicBezTo>
                  <a:pt x="160" y="67"/>
                  <a:pt x="150" y="57"/>
                  <a:pt x="137" y="57"/>
                </a:cubicBezTo>
                <a:close/>
                <a:moveTo>
                  <a:pt x="66" y="80"/>
                </a:moveTo>
                <a:cubicBezTo>
                  <a:pt x="66" y="84"/>
                  <a:pt x="66" y="84"/>
                  <a:pt x="66" y="84"/>
                </a:cubicBezTo>
                <a:cubicBezTo>
                  <a:pt x="43" y="84"/>
                  <a:pt x="43" y="84"/>
                  <a:pt x="43" y="84"/>
                </a:cubicBezTo>
                <a:cubicBezTo>
                  <a:pt x="43" y="85"/>
                  <a:pt x="43" y="85"/>
                  <a:pt x="43" y="85"/>
                </a:cubicBezTo>
                <a:cubicBezTo>
                  <a:pt x="42" y="85"/>
                  <a:pt x="41" y="86"/>
                  <a:pt x="39" y="86"/>
                </a:cubicBezTo>
                <a:cubicBezTo>
                  <a:pt x="28" y="97"/>
                  <a:pt x="28" y="97"/>
                  <a:pt x="28" y="97"/>
                </a:cubicBezTo>
                <a:cubicBezTo>
                  <a:pt x="28" y="89"/>
                  <a:pt x="28" y="89"/>
                  <a:pt x="28" y="89"/>
                </a:cubicBezTo>
                <a:cubicBezTo>
                  <a:pt x="28" y="87"/>
                  <a:pt x="26" y="84"/>
                  <a:pt x="23" y="84"/>
                </a:cubicBezTo>
                <a:cubicBezTo>
                  <a:pt x="16" y="84"/>
                  <a:pt x="9" y="78"/>
                  <a:pt x="9" y="71"/>
                </a:cubicBezTo>
                <a:cubicBezTo>
                  <a:pt x="9" y="23"/>
                  <a:pt x="9" y="23"/>
                  <a:pt x="9" y="23"/>
                </a:cubicBezTo>
                <a:cubicBezTo>
                  <a:pt x="9" y="15"/>
                  <a:pt x="16" y="9"/>
                  <a:pt x="23" y="9"/>
                </a:cubicBezTo>
                <a:cubicBezTo>
                  <a:pt x="80" y="9"/>
                  <a:pt x="80" y="9"/>
                  <a:pt x="80" y="9"/>
                </a:cubicBezTo>
                <a:cubicBezTo>
                  <a:pt x="88" y="9"/>
                  <a:pt x="94" y="15"/>
                  <a:pt x="94" y="23"/>
                </a:cubicBezTo>
                <a:cubicBezTo>
                  <a:pt x="94" y="56"/>
                  <a:pt x="94" y="56"/>
                  <a:pt x="94" y="56"/>
                </a:cubicBezTo>
                <a:cubicBezTo>
                  <a:pt x="89" y="56"/>
                  <a:pt x="89" y="56"/>
                  <a:pt x="89" y="56"/>
                </a:cubicBezTo>
                <a:cubicBezTo>
                  <a:pt x="76" y="56"/>
                  <a:pt x="66" y="67"/>
                  <a:pt x="66" y="80"/>
                </a:cubicBezTo>
                <a:close/>
                <a:moveTo>
                  <a:pt x="151" y="118"/>
                </a:moveTo>
                <a:cubicBezTo>
                  <a:pt x="151" y="126"/>
                  <a:pt x="145" y="132"/>
                  <a:pt x="137" y="132"/>
                </a:cubicBezTo>
                <a:cubicBezTo>
                  <a:pt x="118" y="132"/>
                  <a:pt x="118" y="132"/>
                  <a:pt x="118" y="132"/>
                </a:cubicBezTo>
                <a:cubicBezTo>
                  <a:pt x="117" y="132"/>
                  <a:pt x="115" y="133"/>
                  <a:pt x="115" y="134"/>
                </a:cubicBezTo>
                <a:cubicBezTo>
                  <a:pt x="104" y="145"/>
                  <a:pt x="104" y="145"/>
                  <a:pt x="104" y="145"/>
                </a:cubicBezTo>
                <a:cubicBezTo>
                  <a:pt x="104" y="137"/>
                  <a:pt x="104" y="137"/>
                  <a:pt x="104" y="137"/>
                </a:cubicBezTo>
                <a:cubicBezTo>
                  <a:pt x="104" y="134"/>
                  <a:pt x="102" y="132"/>
                  <a:pt x="99" y="132"/>
                </a:cubicBezTo>
                <a:cubicBezTo>
                  <a:pt x="90" y="132"/>
                  <a:pt x="90" y="132"/>
                  <a:pt x="90" y="132"/>
                </a:cubicBezTo>
                <a:cubicBezTo>
                  <a:pt x="82" y="132"/>
                  <a:pt x="76" y="126"/>
                  <a:pt x="76" y="118"/>
                </a:cubicBezTo>
                <a:cubicBezTo>
                  <a:pt x="76" y="81"/>
                  <a:pt x="76" y="81"/>
                  <a:pt x="76" y="81"/>
                </a:cubicBezTo>
                <a:cubicBezTo>
                  <a:pt x="76" y="73"/>
                  <a:pt x="82" y="67"/>
                  <a:pt x="90" y="67"/>
                </a:cubicBezTo>
                <a:cubicBezTo>
                  <a:pt x="137" y="67"/>
                  <a:pt x="137" y="67"/>
                  <a:pt x="137" y="67"/>
                </a:cubicBezTo>
                <a:cubicBezTo>
                  <a:pt x="145" y="67"/>
                  <a:pt x="151" y="73"/>
                  <a:pt x="151" y="81"/>
                </a:cubicBezTo>
                <a:lnTo>
                  <a:pt x="151" y="118"/>
                </a:lnTo>
                <a:close/>
                <a:moveTo>
                  <a:pt x="52" y="18"/>
                </a:moveTo>
                <a:cubicBezTo>
                  <a:pt x="44" y="18"/>
                  <a:pt x="38" y="25"/>
                  <a:pt x="38" y="32"/>
                </a:cubicBezTo>
                <a:cubicBezTo>
                  <a:pt x="38" y="35"/>
                  <a:pt x="40" y="37"/>
                  <a:pt x="43" y="37"/>
                </a:cubicBezTo>
                <a:cubicBezTo>
                  <a:pt x="46" y="37"/>
                  <a:pt x="48" y="35"/>
                  <a:pt x="48" y="32"/>
                </a:cubicBezTo>
                <a:cubicBezTo>
                  <a:pt x="48" y="30"/>
                  <a:pt x="50" y="28"/>
                  <a:pt x="53" y="28"/>
                </a:cubicBezTo>
                <a:cubicBezTo>
                  <a:pt x="56" y="28"/>
                  <a:pt x="58" y="30"/>
                  <a:pt x="58" y="32"/>
                </a:cubicBezTo>
                <a:cubicBezTo>
                  <a:pt x="58" y="34"/>
                  <a:pt x="56" y="36"/>
                  <a:pt x="54" y="37"/>
                </a:cubicBezTo>
                <a:cubicBezTo>
                  <a:pt x="50" y="39"/>
                  <a:pt x="48" y="42"/>
                  <a:pt x="48" y="46"/>
                </a:cubicBezTo>
                <a:cubicBezTo>
                  <a:pt x="48" y="52"/>
                  <a:pt x="48" y="52"/>
                  <a:pt x="48" y="52"/>
                </a:cubicBezTo>
                <a:cubicBezTo>
                  <a:pt x="48" y="55"/>
                  <a:pt x="50" y="57"/>
                  <a:pt x="53" y="57"/>
                </a:cubicBezTo>
                <a:cubicBezTo>
                  <a:pt x="56" y="57"/>
                  <a:pt x="58" y="55"/>
                  <a:pt x="58" y="52"/>
                </a:cubicBezTo>
                <a:cubicBezTo>
                  <a:pt x="58" y="46"/>
                  <a:pt x="58" y="46"/>
                  <a:pt x="58" y="46"/>
                </a:cubicBezTo>
                <a:cubicBezTo>
                  <a:pt x="63" y="43"/>
                  <a:pt x="67" y="38"/>
                  <a:pt x="67" y="32"/>
                </a:cubicBezTo>
                <a:cubicBezTo>
                  <a:pt x="66" y="25"/>
                  <a:pt x="59" y="18"/>
                  <a:pt x="52" y="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4" name="Freeform 53">
            <a:extLst>
              <a:ext uri="{FF2B5EF4-FFF2-40B4-BE49-F238E27FC236}">
                <a16:creationId xmlns:a16="http://schemas.microsoft.com/office/drawing/2014/main" id="{B243107E-116C-4854-4C39-051F76BA8F39}"/>
              </a:ext>
            </a:extLst>
          </p:cNvPr>
          <p:cNvSpPr>
            <a:spLocks noEditPoints="1"/>
          </p:cNvSpPr>
          <p:nvPr/>
        </p:nvSpPr>
        <p:spPr bwMode="auto">
          <a:xfrm>
            <a:off x="8999538" y="4675188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80 w 160"/>
              <a:gd name="T11" fmla="*/ 151 h 160"/>
              <a:gd name="T12" fmla="*/ 9 w 160"/>
              <a:gd name="T13" fmla="*/ 80 h 160"/>
              <a:gd name="T14" fmla="*/ 80 w 160"/>
              <a:gd name="T15" fmla="*/ 10 h 160"/>
              <a:gd name="T16" fmla="*/ 150 w 160"/>
              <a:gd name="T17" fmla="*/ 80 h 160"/>
              <a:gd name="T18" fmla="*/ 80 w 160"/>
              <a:gd name="T19" fmla="*/ 151 h 160"/>
              <a:gd name="T20" fmla="*/ 80 w 160"/>
              <a:gd name="T21" fmla="*/ 20 h 160"/>
              <a:gd name="T22" fmla="*/ 19 w 160"/>
              <a:gd name="T23" fmla="*/ 81 h 160"/>
              <a:gd name="T24" fmla="*/ 80 w 160"/>
              <a:gd name="T25" fmla="*/ 142 h 160"/>
              <a:gd name="T26" fmla="*/ 141 w 160"/>
              <a:gd name="T27" fmla="*/ 81 h 160"/>
              <a:gd name="T28" fmla="*/ 80 w 160"/>
              <a:gd name="T29" fmla="*/ 20 h 160"/>
              <a:gd name="T30" fmla="*/ 80 w 160"/>
              <a:gd name="T31" fmla="*/ 132 h 160"/>
              <a:gd name="T32" fmla="*/ 28 w 160"/>
              <a:gd name="T33" fmla="*/ 81 h 160"/>
              <a:gd name="T34" fmla="*/ 80 w 160"/>
              <a:gd name="T35" fmla="*/ 30 h 160"/>
              <a:gd name="T36" fmla="*/ 131 w 160"/>
              <a:gd name="T37" fmla="*/ 81 h 160"/>
              <a:gd name="T38" fmla="*/ 80 w 160"/>
              <a:gd name="T39" fmla="*/ 132 h 160"/>
              <a:gd name="T40" fmla="*/ 85 w 160"/>
              <a:gd name="T41" fmla="*/ 79 h 160"/>
              <a:gd name="T42" fmla="*/ 85 w 160"/>
              <a:gd name="T43" fmla="*/ 43 h 160"/>
              <a:gd name="T44" fmla="*/ 80 w 160"/>
              <a:gd name="T45" fmla="*/ 39 h 160"/>
              <a:gd name="T46" fmla="*/ 75 w 160"/>
              <a:gd name="T47" fmla="*/ 43 h 160"/>
              <a:gd name="T48" fmla="*/ 75 w 160"/>
              <a:gd name="T49" fmla="*/ 80 h 160"/>
              <a:gd name="T50" fmla="*/ 76 w 160"/>
              <a:gd name="T51" fmla="*/ 84 h 160"/>
              <a:gd name="T52" fmla="*/ 95 w 160"/>
              <a:gd name="T53" fmla="*/ 103 h 160"/>
              <a:gd name="T54" fmla="*/ 98 w 160"/>
              <a:gd name="T55" fmla="*/ 104 h 160"/>
              <a:gd name="T56" fmla="*/ 102 w 160"/>
              <a:gd name="T57" fmla="*/ 103 h 160"/>
              <a:gd name="T58" fmla="*/ 102 w 160"/>
              <a:gd name="T59" fmla="*/ 96 h 160"/>
              <a:gd name="T60" fmla="*/ 85 w 160"/>
              <a:gd name="T61" fmla="*/ 7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5" y="0"/>
                  <a:pt x="0" y="37"/>
                  <a:pt x="0" y="80"/>
                </a:cubicBezTo>
                <a:cubicBezTo>
                  <a:pt x="0" y="125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7"/>
                  <a:pt x="124" y="0"/>
                  <a:pt x="80" y="0"/>
                </a:cubicBezTo>
                <a:close/>
                <a:moveTo>
                  <a:pt x="80" y="151"/>
                </a:moveTo>
                <a:cubicBezTo>
                  <a:pt x="41" y="151"/>
                  <a:pt x="9" y="119"/>
                  <a:pt x="9" y="80"/>
                </a:cubicBezTo>
                <a:cubicBezTo>
                  <a:pt x="9" y="41"/>
                  <a:pt x="41" y="10"/>
                  <a:pt x="80" y="10"/>
                </a:cubicBezTo>
                <a:cubicBezTo>
                  <a:pt x="119" y="10"/>
                  <a:pt x="150" y="41"/>
                  <a:pt x="150" y="80"/>
                </a:cubicBezTo>
                <a:cubicBezTo>
                  <a:pt x="150" y="119"/>
                  <a:pt x="119" y="151"/>
                  <a:pt x="80" y="151"/>
                </a:cubicBezTo>
                <a:close/>
                <a:moveTo>
                  <a:pt x="80" y="20"/>
                </a:moveTo>
                <a:cubicBezTo>
                  <a:pt x="46" y="20"/>
                  <a:pt x="19" y="47"/>
                  <a:pt x="19" y="81"/>
                </a:cubicBezTo>
                <a:cubicBezTo>
                  <a:pt x="19" y="114"/>
                  <a:pt x="46" y="142"/>
                  <a:pt x="80" y="142"/>
                </a:cubicBezTo>
                <a:cubicBezTo>
                  <a:pt x="113" y="142"/>
                  <a:pt x="141" y="114"/>
                  <a:pt x="141" y="81"/>
                </a:cubicBezTo>
                <a:cubicBezTo>
                  <a:pt x="141" y="47"/>
                  <a:pt x="113" y="20"/>
                  <a:pt x="80" y="20"/>
                </a:cubicBezTo>
                <a:close/>
                <a:moveTo>
                  <a:pt x="80" y="132"/>
                </a:moveTo>
                <a:cubicBezTo>
                  <a:pt x="51" y="132"/>
                  <a:pt x="28" y="109"/>
                  <a:pt x="28" y="81"/>
                </a:cubicBezTo>
                <a:cubicBezTo>
                  <a:pt x="28" y="53"/>
                  <a:pt x="52" y="30"/>
                  <a:pt x="80" y="30"/>
                </a:cubicBezTo>
                <a:cubicBezTo>
                  <a:pt x="108" y="30"/>
                  <a:pt x="131" y="53"/>
                  <a:pt x="131" y="81"/>
                </a:cubicBezTo>
                <a:cubicBezTo>
                  <a:pt x="131" y="109"/>
                  <a:pt x="108" y="132"/>
                  <a:pt x="80" y="132"/>
                </a:cubicBezTo>
                <a:close/>
                <a:moveTo>
                  <a:pt x="85" y="79"/>
                </a:moveTo>
                <a:cubicBezTo>
                  <a:pt x="85" y="43"/>
                  <a:pt x="85" y="43"/>
                  <a:pt x="85" y="43"/>
                </a:cubicBezTo>
                <a:cubicBezTo>
                  <a:pt x="85" y="41"/>
                  <a:pt x="82" y="39"/>
                  <a:pt x="80" y="39"/>
                </a:cubicBezTo>
                <a:cubicBezTo>
                  <a:pt x="77" y="39"/>
                  <a:pt x="75" y="41"/>
                  <a:pt x="75" y="43"/>
                </a:cubicBezTo>
                <a:cubicBezTo>
                  <a:pt x="75" y="80"/>
                  <a:pt x="75" y="80"/>
                  <a:pt x="75" y="80"/>
                </a:cubicBezTo>
                <a:cubicBezTo>
                  <a:pt x="75" y="82"/>
                  <a:pt x="76" y="83"/>
                  <a:pt x="76" y="84"/>
                </a:cubicBezTo>
                <a:cubicBezTo>
                  <a:pt x="95" y="103"/>
                  <a:pt x="95" y="103"/>
                  <a:pt x="95" y="103"/>
                </a:cubicBezTo>
                <a:cubicBezTo>
                  <a:pt x="96" y="103"/>
                  <a:pt x="97" y="104"/>
                  <a:pt x="98" y="104"/>
                </a:cubicBezTo>
                <a:cubicBezTo>
                  <a:pt x="100" y="104"/>
                  <a:pt x="101" y="103"/>
                  <a:pt x="102" y="103"/>
                </a:cubicBezTo>
                <a:cubicBezTo>
                  <a:pt x="103" y="101"/>
                  <a:pt x="103" y="98"/>
                  <a:pt x="102" y="96"/>
                </a:cubicBezTo>
                <a:lnTo>
                  <a:pt x="85" y="7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5" name="Freeform 54">
            <a:extLst>
              <a:ext uri="{FF2B5EF4-FFF2-40B4-BE49-F238E27FC236}">
                <a16:creationId xmlns:a16="http://schemas.microsoft.com/office/drawing/2014/main" id="{5E7FF664-6845-7977-2E27-79C121C652CD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4675188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80 w 160"/>
              <a:gd name="T11" fmla="*/ 151 h 160"/>
              <a:gd name="T12" fmla="*/ 9 w 160"/>
              <a:gd name="T13" fmla="*/ 80 h 160"/>
              <a:gd name="T14" fmla="*/ 80 w 160"/>
              <a:gd name="T15" fmla="*/ 9 h 160"/>
              <a:gd name="T16" fmla="*/ 151 w 160"/>
              <a:gd name="T17" fmla="*/ 80 h 160"/>
              <a:gd name="T18" fmla="*/ 80 w 160"/>
              <a:gd name="T19" fmla="*/ 151 h 160"/>
              <a:gd name="T20" fmla="*/ 79 w 160"/>
              <a:gd name="T21" fmla="*/ 29 h 160"/>
              <a:gd name="T22" fmla="*/ 66 w 160"/>
              <a:gd name="T23" fmla="*/ 43 h 160"/>
              <a:gd name="T24" fmla="*/ 79 w 160"/>
              <a:gd name="T25" fmla="*/ 57 h 160"/>
              <a:gd name="T26" fmla="*/ 94 w 160"/>
              <a:gd name="T27" fmla="*/ 43 h 160"/>
              <a:gd name="T28" fmla="*/ 79 w 160"/>
              <a:gd name="T29" fmla="*/ 29 h 160"/>
              <a:gd name="T30" fmla="*/ 79 w 160"/>
              <a:gd name="T31" fmla="*/ 48 h 160"/>
              <a:gd name="T32" fmla="*/ 75 w 160"/>
              <a:gd name="T33" fmla="*/ 43 h 160"/>
              <a:gd name="T34" fmla="*/ 79 w 160"/>
              <a:gd name="T35" fmla="*/ 38 h 160"/>
              <a:gd name="T36" fmla="*/ 84 w 160"/>
              <a:gd name="T37" fmla="*/ 43 h 160"/>
              <a:gd name="T38" fmla="*/ 79 w 160"/>
              <a:gd name="T39" fmla="*/ 48 h 160"/>
              <a:gd name="T40" fmla="*/ 79 w 160"/>
              <a:gd name="T41" fmla="*/ 66 h 160"/>
              <a:gd name="T42" fmla="*/ 66 w 160"/>
              <a:gd name="T43" fmla="*/ 80 h 160"/>
              <a:gd name="T44" fmla="*/ 66 w 160"/>
              <a:gd name="T45" fmla="*/ 118 h 160"/>
              <a:gd name="T46" fmla="*/ 79 w 160"/>
              <a:gd name="T47" fmla="*/ 132 h 160"/>
              <a:gd name="T48" fmla="*/ 94 w 160"/>
              <a:gd name="T49" fmla="*/ 118 h 160"/>
              <a:gd name="T50" fmla="*/ 94 w 160"/>
              <a:gd name="T51" fmla="*/ 80 h 160"/>
              <a:gd name="T52" fmla="*/ 79 w 160"/>
              <a:gd name="T53" fmla="*/ 66 h 160"/>
              <a:gd name="T54" fmla="*/ 84 w 160"/>
              <a:gd name="T55" fmla="*/ 118 h 160"/>
              <a:gd name="T56" fmla="*/ 79 w 160"/>
              <a:gd name="T57" fmla="*/ 123 h 160"/>
              <a:gd name="T58" fmla="*/ 75 w 160"/>
              <a:gd name="T59" fmla="*/ 118 h 160"/>
              <a:gd name="T60" fmla="*/ 75 w 160"/>
              <a:gd name="T61" fmla="*/ 81 h 160"/>
              <a:gd name="T62" fmla="*/ 79 w 160"/>
              <a:gd name="T63" fmla="*/ 76 h 160"/>
              <a:gd name="T64" fmla="*/ 84 w 160"/>
              <a:gd name="T65" fmla="*/ 81 h 160"/>
              <a:gd name="T66" fmla="*/ 84 w 160"/>
              <a:gd name="T67" fmla="*/ 1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7"/>
                  <a:pt x="124" y="0"/>
                  <a:pt x="80" y="0"/>
                </a:cubicBezTo>
                <a:close/>
                <a:moveTo>
                  <a:pt x="80" y="151"/>
                </a:moveTo>
                <a:cubicBezTo>
                  <a:pt x="41" y="151"/>
                  <a:pt x="9" y="119"/>
                  <a:pt x="9" y="80"/>
                </a:cubicBezTo>
                <a:cubicBezTo>
                  <a:pt x="9" y="41"/>
                  <a:pt x="41" y="9"/>
                  <a:pt x="80" y="9"/>
                </a:cubicBezTo>
                <a:cubicBezTo>
                  <a:pt x="119" y="9"/>
                  <a:pt x="151" y="41"/>
                  <a:pt x="151" y="80"/>
                </a:cubicBezTo>
                <a:cubicBezTo>
                  <a:pt x="151" y="120"/>
                  <a:pt x="119" y="151"/>
                  <a:pt x="80" y="151"/>
                </a:cubicBezTo>
                <a:close/>
                <a:moveTo>
                  <a:pt x="79" y="29"/>
                </a:moveTo>
                <a:cubicBezTo>
                  <a:pt x="72" y="29"/>
                  <a:pt x="66" y="35"/>
                  <a:pt x="66" y="43"/>
                </a:cubicBezTo>
                <a:cubicBezTo>
                  <a:pt x="66" y="51"/>
                  <a:pt x="72" y="57"/>
                  <a:pt x="79" y="57"/>
                </a:cubicBezTo>
                <a:cubicBezTo>
                  <a:pt x="87" y="57"/>
                  <a:pt x="94" y="51"/>
                  <a:pt x="94" y="43"/>
                </a:cubicBezTo>
                <a:cubicBezTo>
                  <a:pt x="94" y="35"/>
                  <a:pt x="88" y="29"/>
                  <a:pt x="79" y="29"/>
                </a:cubicBezTo>
                <a:close/>
                <a:moveTo>
                  <a:pt x="79" y="48"/>
                </a:moveTo>
                <a:cubicBezTo>
                  <a:pt x="77" y="48"/>
                  <a:pt x="75" y="46"/>
                  <a:pt x="75" y="43"/>
                </a:cubicBezTo>
                <a:cubicBezTo>
                  <a:pt x="75" y="40"/>
                  <a:pt x="77" y="38"/>
                  <a:pt x="79" y="38"/>
                </a:cubicBezTo>
                <a:cubicBezTo>
                  <a:pt x="82" y="38"/>
                  <a:pt x="84" y="40"/>
                  <a:pt x="84" y="43"/>
                </a:cubicBezTo>
                <a:cubicBezTo>
                  <a:pt x="84" y="46"/>
                  <a:pt x="82" y="48"/>
                  <a:pt x="79" y="48"/>
                </a:cubicBezTo>
                <a:close/>
                <a:moveTo>
                  <a:pt x="79" y="66"/>
                </a:moveTo>
                <a:cubicBezTo>
                  <a:pt x="72" y="66"/>
                  <a:pt x="66" y="73"/>
                  <a:pt x="66" y="80"/>
                </a:cubicBezTo>
                <a:cubicBezTo>
                  <a:pt x="66" y="118"/>
                  <a:pt x="66" y="118"/>
                  <a:pt x="66" y="118"/>
                </a:cubicBezTo>
                <a:cubicBezTo>
                  <a:pt x="66" y="125"/>
                  <a:pt x="72" y="132"/>
                  <a:pt x="79" y="132"/>
                </a:cubicBezTo>
                <a:cubicBezTo>
                  <a:pt x="87" y="132"/>
                  <a:pt x="94" y="125"/>
                  <a:pt x="94" y="118"/>
                </a:cubicBezTo>
                <a:cubicBezTo>
                  <a:pt x="94" y="80"/>
                  <a:pt x="94" y="80"/>
                  <a:pt x="94" y="80"/>
                </a:cubicBezTo>
                <a:cubicBezTo>
                  <a:pt x="94" y="73"/>
                  <a:pt x="88" y="66"/>
                  <a:pt x="79" y="66"/>
                </a:cubicBezTo>
                <a:close/>
                <a:moveTo>
                  <a:pt x="84" y="118"/>
                </a:moveTo>
                <a:cubicBezTo>
                  <a:pt x="84" y="121"/>
                  <a:pt x="82" y="123"/>
                  <a:pt x="79" y="123"/>
                </a:cubicBezTo>
                <a:cubicBezTo>
                  <a:pt x="77" y="123"/>
                  <a:pt x="75" y="121"/>
                  <a:pt x="75" y="118"/>
                </a:cubicBezTo>
                <a:cubicBezTo>
                  <a:pt x="75" y="81"/>
                  <a:pt x="75" y="81"/>
                  <a:pt x="75" y="81"/>
                </a:cubicBezTo>
                <a:cubicBezTo>
                  <a:pt x="75" y="78"/>
                  <a:pt x="77" y="76"/>
                  <a:pt x="79" y="76"/>
                </a:cubicBezTo>
                <a:cubicBezTo>
                  <a:pt x="82" y="76"/>
                  <a:pt x="84" y="78"/>
                  <a:pt x="84" y="81"/>
                </a:cubicBezTo>
                <a:lnTo>
                  <a:pt x="84" y="11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6" name="Freeform 55">
            <a:extLst>
              <a:ext uri="{FF2B5EF4-FFF2-40B4-BE49-F238E27FC236}">
                <a16:creationId xmlns:a16="http://schemas.microsoft.com/office/drawing/2014/main" id="{EC913F85-187D-09AA-DBCE-8B3210AF59BE}"/>
              </a:ext>
            </a:extLst>
          </p:cNvPr>
          <p:cNvSpPr>
            <a:spLocks noEditPoints="1"/>
          </p:cNvSpPr>
          <p:nvPr/>
        </p:nvSpPr>
        <p:spPr bwMode="auto">
          <a:xfrm>
            <a:off x="10121901" y="1922463"/>
            <a:ext cx="211138" cy="254000"/>
          </a:xfrm>
          <a:custGeom>
            <a:avLst/>
            <a:gdLst>
              <a:gd name="T0" fmla="*/ 28 w 133"/>
              <a:gd name="T1" fmla="*/ 103 h 160"/>
              <a:gd name="T2" fmla="*/ 28 w 133"/>
              <a:gd name="T3" fmla="*/ 0 h 160"/>
              <a:gd name="T4" fmla="*/ 23 w 133"/>
              <a:gd name="T5" fmla="*/ 0 h 160"/>
              <a:gd name="T6" fmla="*/ 0 w 133"/>
              <a:gd name="T7" fmla="*/ 23 h 160"/>
              <a:gd name="T8" fmla="*/ 0 w 133"/>
              <a:gd name="T9" fmla="*/ 111 h 160"/>
              <a:gd name="T10" fmla="*/ 19 w 133"/>
              <a:gd name="T11" fmla="*/ 103 h 160"/>
              <a:gd name="T12" fmla="*/ 28 w 133"/>
              <a:gd name="T13" fmla="*/ 103 h 160"/>
              <a:gd name="T14" fmla="*/ 127 w 133"/>
              <a:gd name="T15" fmla="*/ 112 h 160"/>
              <a:gd name="T16" fmla="*/ 19 w 133"/>
              <a:gd name="T17" fmla="*/ 112 h 160"/>
              <a:gd name="T18" fmla="*/ 0 w 133"/>
              <a:gd name="T19" fmla="*/ 131 h 160"/>
              <a:gd name="T20" fmla="*/ 18 w 133"/>
              <a:gd name="T21" fmla="*/ 150 h 160"/>
              <a:gd name="T22" fmla="*/ 65 w 133"/>
              <a:gd name="T23" fmla="*/ 150 h 160"/>
              <a:gd name="T24" fmla="*/ 65 w 133"/>
              <a:gd name="T25" fmla="*/ 136 h 160"/>
              <a:gd name="T26" fmla="*/ 23 w 133"/>
              <a:gd name="T27" fmla="*/ 136 h 160"/>
              <a:gd name="T28" fmla="*/ 18 w 133"/>
              <a:gd name="T29" fmla="*/ 131 h 160"/>
              <a:gd name="T30" fmla="*/ 23 w 133"/>
              <a:gd name="T31" fmla="*/ 126 h 160"/>
              <a:gd name="T32" fmla="*/ 126 w 133"/>
              <a:gd name="T33" fmla="*/ 126 h 160"/>
              <a:gd name="T34" fmla="*/ 129 w 133"/>
              <a:gd name="T35" fmla="*/ 120 h 160"/>
              <a:gd name="T36" fmla="*/ 127 w 133"/>
              <a:gd name="T37" fmla="*/ 112 h 160"/>
              <a:gd name="T38" fmla="*/ 126 w 133"/>
              <a:gd name="T39" fmla="*/ 136 h 160"/>
              <a:gd name="T40" fmla="*/ 103 w 133"/>
              <a:gd name="T41" fmla="*/ 136 h 160"/>
              <a:gd name="T42" fmla="*/ 103 w 133"/>
              <a:gd name="T43" fmla="*/ 150 h 160"/>
              <a:gd name="T44" fmla="*/ 126 w 133"/>
              <a:gd name="T45" fmla="*/ 150 h 160"/>
              <a:gd name="T46" fmla="*/ 129 w 133"/>
              <a:gd name="T47" fmla="*/ 143 h 160"/>
              <a:gd name="T48" fmla="*/ 126 w 133"/>
              <a:gd name="T49" fmla="*/ 136 h 160"/>
              <a:gd name="T50" fmla="*/ 84 w 133"/>
              <a:gd name="T51" fmla="*/ 56 h 160"/>
              <a:gd name="T52" fmla="*/ 61 w 133"/>
              <a:gd name="T53" fmla="*/ 75 h 160"/>
              <a:gd name="T54" fmla="*/ 107 w 133"/>
              <a:gd name="T55" fmla="*/ 75 h 160"/>
              <a:gd name="T56" fmla="*/ 84 w 133"/>
              <a:gd name="T57" fmla="*/ 56 h 160"/>
              <a:gd name="T58" fmla="*/ 84 w 133"/>
              <a:gd name="T59" fmla="*/ 46 h 160"/>
              <a:gd name="T60" fmla="*/ 93 w 133"/>
              <a:gd name="T61" fmla="*/ 37 h 160"/>
              <a:gd name="T62" fmla="*/ 84 w 133"/>
              <a:gd name="T63" fmla="*/ 28 h 160"/>
              <a:gd name="T64" fmla="*/ 75 w 133"/>
              <a:gd name="T65" fmla="*/ 37 h 160"/>
              <a:gd name="T66" fmla="*/ 84 w 133"/>
              <a:gd name="T67" fmla="*/ 46 h 160"/>
              <a:gd name="T68" fmla="*/ 117 w 133"/>
              <a:gd name="T69" fmla="*/ 0 h 160"/>
              <a:gd name="T70" fmla="*/ 37 w 133"/>
              <a:gd name="T71" fmla="*/ 0 h 160"/>
              <a:gd name="T72" fmla="*/ 37 w 133"/>
              <a:gd name="T73" fmla="*/ 103 h 160"/>
              <a:gd name="T74" fmla="*/ 131 w 133"/>
              <a:gd name="T75" fmla="*/ 103 h 160"/>
              <a:gd name="T76" fmla="*/ 131 w 133"/>
              <a:gd name="T77" fmla="*/ 13 h 160"/>
              <a:gd name="T78" fmla="*/ 117 w 133"/>
              <a:gd name="T79" fmla="*/ 0 h 160"/>
              <a:gd name="T80" fmla="*/ 112 w 133"/>
              <a:gd name="T81" fmla="*/ 84 h 160"/>
              <a:gd name="T82" fmla="*/ 56 w 133"/>
              <a:gd name="T83" fmla="*/ 84 h 160"/>
              <a:gd name="T84" fmla="*/ 51 w 133"/>
              <a:gd name="T85" fmla="*/ 80 h 160"/>
              <a:gd name="T86" fmla="*/ 70 w 133"/>
              <a:gd name="T87" fmla="*/ 50 h 160"/>
              <a:gd name="T88" fmla="*/ 65 w 133"/>
              <a:gd name="T89" fmla="*/ 37 h 160"/>
              <a:gd name="T90" fmla="*/ 84 w 133"/>
              <a:gd name="T91" fmla="*/ 18 h 160"/>
              <a:gd name="T92" fmla="*/ 103 w 133"/>
              <a:gd name="T93" fmla="*/ 37 h 160"/>
              <a:gd name="T94" fmla="*/ 98 w 133"/>
              <a:gd name="T95" fmla="*/ 50 h 160"/>
              <a:gd name="T96" fmla="*/ 117 w 133"/>
              <a:gd name="T97" fmla="*/ 80 h 160"/>
              <a:gd name="T98" fmla="*/ 112 w 133"/>
              <a:gd name="T99" fmla="*/ 84 h 160"/>
              <a:gd name="T100" fmla="*/ 75 w 133"/>
              <a:gd name="T101" fmla="*/ 160 h 160"/>
              <a:gd name="T102" fmla="*/ 82 w 133"/>
              <a:gd name="T103" fmla="*/ 155 h 160"/>
              <a:gd name="T104" fmla="*/ 84 w 133"/>
              <a:gd name="T105" fmla="*/ 154 h 160"/>
              <a:gd name="T106" fmla="*/ 85 w 133"/>
              <a:gd name="T107" fmla="*/ 154 h 160"/>
              <a:gd name="T108" fmla="*/ 87 w 133"/>
              <a:gd name="T109" fmla="*/ 155 h 160"/>
              <a:gd name="T110" fmla="*/ 94 w 133"/>
              <a:gd name="T111" fmla="*/ 160 h 160"/>
              <a:gd name="T112" fmla="*/ 94 w 133"/>
              <a:gd name="T113" fmla="*/ 136 h 160"/>
              <a:gd name="T114" fmla="*/ 75 w 133"/>
              <a:gd name="T115" fmla="*/ 136 h 160"/>
              <a:gd name="T116" fmla="*/ 75 w 133"/>
              <a:gd name="T117" fmla="*/ 1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33" h="160">
                <a:moveTo>
                  <a:pt x="28" y="103"/>
                </a:moveTo>
                <a:cubicBezTo>
                  <a:pt x="28" y="0"/>
                  <a:pt x="28" y="0"/>
                  <a:pt x="28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10" y="0"/>
                  <a:pt x="0" y="10"/>
                  <a:pt x="0" y="23"/>
                </a:cubicBezTo>
                <a:cubicBezTo>
                  <a:pt x="0" y="111"/>
                  <a:pt x="0" y="111"/>
                  <a:pt x="0" y="111"/>
                </a:cubicBezTo>
                <a:cubicBezTo>
                  <a:pt x="4" y="106"/>
                  <a:pt x="11" y="103"/>
                  <a:pt x="19" y="103"/>
                </a:cubicBezTo>
                <a:lnTo>
                  <a:pt x="28" y="103"/>
                </a:lnTo>
                <a:close/>
                <a:moveTo>
                  <a:pt x="127" y="112"/>
                </a:moveTo>
                <a:cubicBezTo>
                  <a:pt x="19" y="112"/>
                  <a:pt x="19" y="112"/>
                  <a:pt x="19" y="112"/>
                </a:cubicBezTo>
                <a:cubicBezTo>
                  <a:pt x="8" y="112"/>
                  <a:pt x="0" y="121"/>
                  <a:pt x="0" y="131"/>
                </a:cubicBezTo>
                <a:cubicBezTo>
                  <a:pt x="0" y="141"/>
                  <a:pt x="8" y="150"/>
                  <a:pt x="18" y="150"/>
                </a:cubicBezTo>
                <a:cubicBezTo>
                  <a:pt x="65" y="150"/>
                  <a:pt x="65" y="150"/>
                  <a:pt x="65" y="150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23" y="136"/>
                  <a:pt x="23" y="136"/>
                  <a:pt x="23" y="136"/>
                </a:cubicBezTo>
                <a:cubicBezTo>
                  <a:pt x="21" y="136"/>
                  <a:pt x="18" y="134"/>
                  <a:pt x="18" y="131"/>
                </a:cubicBezTo>
                <a:cubicBezTo>
                  <a:pt x="18" y="128"/>
                  <a:pt x="21" y="126"/>
                  <a:pt x="23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7" y="124"/>
                  <a:pt x="128" y="121"/>
                  <a:pt x="129" y="120"/>
                </a:cubicBezTo>
                <a:cubicBezTo>
                  <a:pt x="133" y="115"/>
                  <a:pt x="130" y="112"/>
                  <a:pt x="127" y="112"/>
                </a:cubicBezTo>
                <a:close/>
                <a:moveTo>
                  <a:pt x="126" y="136"/>
                </a:moveTo>
                <a:cubicBezTo>
                  <a:pt x="103" y="136"/>
                  <a:pt x="103" y="136"/>
                  <a:pt x="103" y="136"/>
                </a:cubicBezTo>
                <a:cubicBezTo>
                  <a:pt x="103" y="150"/>
                  <a:pt x="103" y="150"/>
                  <a:pt x="103" y="150"/>
                </a:cubicBezTo>
                <a:cubicBezTo>
                  <a:pt x="126" y="150"/>
                  <a:pt x="126" y="150"/>
                  <a:pt x="126" y="150"/>
                </a:cubicBezTo>
                <a:cubicBezTo>
                  <a:pt x="129" y="150"/>
                  <a:pt x="133" y="147"/>
                  <a:pt x="129" y="143"/>
                </a:cubicBezTo>
                <a:cubicBezTo>
                  <a:pt x="128" y="141"/>
                  <a:pt x="127" y="139"/>
                  <a:pt x="126" y="136"/>
                </a:cubicBezTo>
                <a:close/>
                <a:moveTo>
                  <a:pt x="84" y="56"/>
                </a:moveTo>
                <a:cubicBezTo>
                  <a:pt x="73" y="56"/>
                  <a:pt x="64" y="64"/>
                  <a:pt x="61" y="75"/>
                </a:cubicBezTo>
                <a:cubicBezTo>
                  <a:pt x="107" y="75"/>
                  <a:pt x="107" y="75"/>
                  <a:pt x="107" y="75"/>
                </a:cubicBezTo>
                <a:cubicBezTo>
                  <a:pt x="105" y="64"/>
                  <a:pt x="95" y="56"/>
                  <a:pt x="84" y="56"/>
                </a:cubicBezTo>
                <a:close/>
                <a:moveTo>
                  <a:pt x="84" y="46"/>
                </a:moveTo>
                <a:cubicBezTo>
                  <a:pt x="89" y="46"/>
                  <a:pt x="93" y="42"/>
                  <a:pt x="93" y="37"/>
                </a:cubicBezTo>
                <a:cubicBezTo>
                  <a:pt x="93" y="32"/>
                  <a:pt x="89" y="28"/>
                  <a:pt x="84" y="28"/>
                </a:cubicBezTo>
                <a:cubicBezTo>
                  <a:pt x="79" y="28"/>
                  <a:pt x="75" y="32"/>
                  <a:pt x="75" y="37"/>
                </a:cubicBezTo>
                <a:cubicBezTo>
                  <a:pt x="75" y="42"/>
                  <a:pt x="79" y="46"/>
                  <a:pt x="84" y="46"/>
                </a:cubicBezTo>
                <a:close/>
                <a:moveTo>
                  <a:pt x="117" y="0"/>
                </a:moveTo>
                <a:cubicBezTo>
                  <a:pt x="37" y="0"/>
                  <a:pt x="37" y="0"/>
                  <a:pt x="37" y="0"/>
                </a:cubicBezTo>
                <a:cubicBezTo>
                  <a:pt x="37" y="103"/>
                  <a:pt x="37" y="103"/>
                  <a:pt x="37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3"/>
                  <a:pt x="131" y="13"/>
                  <a:pt x="131" y="13"/>
                </a:cubicBezTo>
                <a:cubicBezTo>
                  <a:pt x="131" y="6"/>
                  <a:pt x="125" y="0"/>
                  <a:pt x="117" y="0"/>
                </a:cubicBezTo>
                <a:close/>
                <a:moveTo>
                  <a:pt x="112" y="84"/>
                </a:moveTo>
                <a:cubicBezTo>
                  <a:pt x="56" y="84"/>
                  <a:pt x="56" y="84"/>
                  <a:pt x="56" y="84"/>
                </a:cubicBezTo>
                <a:cubicBezTo>
                  <a:pt x="53" y="84"/>
                  <a:pt x="51" y="82"/>
                  <a:pt x="51" y="80"/>
                </a:cubicBezTo>
                <a:cubicBezTo>
                  <a:pt x="51" y="66"/>
                  <a:pt x="58" y="55"/>
                  <a:pt x="70" y="50"/>
                </a:cubicBezTo>
                <a:cubicBezTo>
                  <a:pt x="67" y="46"/>
                  <a:pt x="65" y="42"/>
                  <a:pt x="65" y="37"/>
                </a:cubicBezTo>
                <a:cubicBezTo>
                  <a:pt x="65" y="27"/>
                  <a:pt x="74" y="18"/>
                  <a:pt x="84" y="18"/>
                </a:cubicBezTo>
                <a:cubicBezTo>
                  <a:pt x="94" y="18"/>
                  <a:pt x="103" y="27"/>
                  <a:pt x="103" y="37"/>
                </a:cubicBezTo>
                <a:cubicBezTo>
                  <a:pt x="103" y="42"/>
                  <a:pt x="101" y="46"/>
                  <a:pt x="98" y="50"/>
                </a:cubicBezTo>
                <a:cubicBezTo>
                  <a:pt x="110" y="55"/>
                  <a:pt x="117" y="66"/>
                  <a:pt x="117" y="80"/>
                </a:cubicBezTo>
                <a:cubicBezTo>
                  <a:pt x="117" y="82"/>
                  <a:pt x="115" y="84"/>
                  <a:pt x="112" y="84"/>
                </a:cubicBezTo>
                <a:close/>
                <a:moveTo>
                  <a:pt x="75" y="160"/>
                </a:moveTo>
                <a:cubicBezTo>
                  <a:pt x="82" y="155"/>
                  <a:pt x="82" y="155"/>
                  <a:pt x="82" y="155"/>
                </a:cubicBezTo>
                <a:cubicBezTo>
                  <a:pt x="82" y="154"/>
                  <a:pt x="84" y="154"/>
                  <a:pt x="84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6" y="154"/>
                  <a:pt x="86" y="155"/>
                  <a:pt x="87" y="155"/>
                </a:cubicBezTo>
                <a:cubicBezTo>
                  <a:pt x="94" y="160"/>
                  <a:pt x="94" y="160"/>
                  <a:pt x="94" y="160"/>
                </a:cubicBezTo>
                <a:cubicBezTo>
                  <a:pt x="94" y="136"/>
                  <a:pt x="94" y="136"/>
                  <a:pt x="94" y="136"/>
                </a:cubicBezTo>
                <a:cubicBezTo>
                  <a:pt x="75" y="136"/>
                  <a:pt x="75" y="136"/>
                  <a:pt x="75" y="136"/>
                </a:cubicBezTo>
                <a:lnTo>
                  <a:pt x="75" y="1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7" name="Freeform 56">
            <a:extLst>
              <a:ext uri="{FF2B5EF4-FFF2-40B4-BE49-F238E27FC236}">
                <a16:creationId xmlns:a16="http://schemas.microsoft.com/office/drawing/2014/main" id="{502FA94E-E342-A93E-5C53-E97ED30F4AAE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2471738"/>
            <a:ext cx="254000" cy="254000"/>
          </a:xfrm>
          <a:custGeom>
            <a:avLst/>
            <a:gdLst>
              <a:gd name="T0" fmla="*/ 79 w 160"/>
              <a:gd name="T1" fmla="*/ 94 h 160"/>
              <a:gd name="T2" fmla="*/ 112 w 160"/>
              <a:gd name="T3" fmla="*/ 107 h 160"/>
              <a:gd name="T4" fmla="*/ 122 w 160"/>
              <a:gd name="T5" fmla="*/ 97 h 160"/>
              <a:gd name="T6" fmla="*/ 122 w 160"/>
              <a:gd name="T7" fmla="*/ 34 h 160"/>
              <a:gd name="T8" fmla="*/ 117 w 160"/>
              <a:gd name="T9" fmla="*/ 29 h 160"/>
              <a:gd name="T10" fmla="*/ 41 w 160"/>
              <a:gd name="T11" fmla="*/ 29 h 160"/>
              <a:gd name="T12" fmla="*/ 37 w 160"/>
              <a:gd name="T13" fmla="*/ 34 h 160"/>
              <a:gd name="T14" fmla="*/ 37 w 160"/>
              <a:gd name="T15" fmla="*/ 97 h 160"/>
              <a:gd name="T16" fmla="*/ 46 w 160"/>
              <a:gd name="T17" fmla="*/ 107 h 160"/>
              <a:gd name="T18" fmla="*/ 79 w 160"/>
              <a:gd name="T19" fmla="*/ 94 h 160"/>
              <a:gd name="T20" fmla="*/ 79 w 160"/>
              <a:gd name="T21" fmla="*/ 90 h 160"/>
              <a:gd name="T22" fmla="*/ 74 w 160"/>
              <a:gd name="T23" fmla="*/ 85 h 160"/>
              <a:gd name="T24" fmla="*/ 79 w 160"/>
              <a:gd name="T25" fmla="*/ 81 h 160"/>
              <a:gd name="T26" fmla="*/ 84 w 160"/>
              <a:gd name="T27" fmla="*/ 85 h 160"/>
              <a:gd name="T28" fmla="*/ 79 w 160"/>
              <a:gd name="T29" fmla="*/ 90 h 160"/>
              <a:gd name="T30" fmla="*/ 79 w 160"/>
              <a:gd name="T31" fmla="*/ 38 h 160"/>
              <a:gd name="T32" fmla="*/ 93 w 160"/>
              <a:gd name="T33" fmla="*/ 53 h 160"/>
              <a:gd name="T34" fmla="*/ 84 w 160"/>
              <a:gd name="T35" fmla="*/ 66 h 160"/>
              <a:gd name="T36" fmla="*/ 84 w 160"/>
              <a:gd name="T37" fmla="*/ 72 h 160"/>
              <a:gd name="T38" fmla="*/ 79 w 160"/>
              <a:gd name="T39" fmla="*/ 76 h 160"/>
              <a:gd name="T40" fmla="*/ 74 w 160"/>
              <a:gd name="T41" fmla="*/ 72 h 160"/>
              <a:gd name="T42" fmla="*/ 74 w 160"/>
              <a:gd name="T43" fmla="*/ 66 h 160"/>
              <a:gd name="T44" fmla="*/ 81 w 160"/>
              <a:gd name="T45" fmla="*/ 57 h 160"/>
              <a:gd name="T46" fmla="*/ 84 w 160"/>
              <a:gd name="T47" fmla="*/ 53 h 160"/>
              <a:gd name="T48" fmla="*/ 79 w 160"/>
              <a:gd name="T49" fmla="*/ 48 h 160"/>
              <a:gd name="T50" fmla="*/ 74 w 160"/>
              <a:gd name="T51" fmla="*/ 53 h 160"/>
              <a:gd name="T52" fmla="*/ 69 w 160"/>
              <a:gd name="T53" fmla="*/ 58 h 160"/>
              <a:gd name="T54" fmla="*/ 65 w 160"/>
              <a:gd name="T55" fmla="*/ 53 h 160"/>
              <a:gd name="T56" fmla="*/ 79 w 160"/>
              <a:gd name="T57" fmla="*/ 38 h 160"/>
              <a:gd name="T58" fmla="*/ 120 w 160"/>
              <a:gd name="T59" fmla="*/ 114 h 160"/>
              <a:gd name="T60" fmla="*/ 158 w 160"/>
              <a:gd name="T61" fmla="*/ 153 h 160"/>
              <a:gd name="T62" fmla="*/ 160 w 160"/>
              <a:gd name="T63" fmla="*/ 147 h 160"/>
              <a:gd name="T64" fmla="*/ 160 w 160"/>
              <a:gd name="T65" fmla="*/ 74 h 160"/>
              <a:gd name="T66" fmla="*/ 120 w 160"/>
              <a:gd name="T67" fmla="*/ 114 h 160"/>
              <a:gd name="T68" fmla="*/ 79 w 160"/>
              <a:gd name="T69" fmla="*/ 104 h 160"/>
              <a:gd name="T70" fmla="*/ 50 w 160"/>
              <a:gd name="T71" fmla="*/ 115 h 160"/>
              <a:gd name="T72" fmla="*/ 7 w 160"/>
              <a:gd name="T73" fmla="*/ 159 h 160"/>
              <a:gd name="T74" fmla="*/ 13 w 160"/>
              <a:gd name="T75" fmla="*/ 160 h 160"/>
              <a:gd name="T76" fmla="*/ 145 w 160"/>
              <a:gd name="T77" fmla="*/ 160 h 160"/>
              <a:gd name="T78" fmla="*/ 151 w 160"/>
              <a:gd name="T79" fmla="*/ 159 h 160"/>
              <a:gd name="T80" fmla="*/ 107 w 160"/>
              <a:gd name="T81" fmla="*/ 115 h 160"/>
              <a:gd name="T82" fmla="*/ 79 w 160"/>
              <a:gd name="T83" fmla="*/ 104 h 160"/>
              <a:gd name="T84" fmla="*/ 27 w 160"/>
              <a:gd name="T85" fmla="*/ 41 h 160"/>
              <a:gd name="T86" fmla="*/ 4 w 160"/>
              <a:gd name="T87" fmla="*/ 65 h 160"/>
              <a:gd name="T88" fmla="*/ 27 w 160"/>
              <a:gd name="T89" fmla="*/ 88 h 160"/>
              <a:gd name="T90" fmla="*/ 27 w 160"/>
              <a:gd name="T91" fmla="*/ 41 h 160"/>
              <a:gd name="T92" fmla="*/ 131 w 160"/>
              <a:gd name="T93" fmla="*/ 41 h 160"/>
              <a:gd name="T94" fmla="*/ 131 w 160"/>
              <a:gd name="T95" fmla="*/ 88 h 160"/>
              <a:gd name="T96" fmla="*/ 155 w 160"/>
              <a:gd name="T97" fmla="*/ 65 h 160"/>
              <a:gd name="T98" fmla="*/ 131 w 160"/>
              <a:gd name="T99" fmla="*/ 41 h 160"/>
              <a:gd name="T100" fmla="*/ 98 w 160"/>
              <a:gd name="T101" fmla="*/ 8 h 160"/>
              <a:gd name="T102" fmla="*/ 79 w 160"/>
              <a:gd name="T103" fmla="*/ 0 h 160"/>
              <a:gd name="T104" fmla="*/ 61 w 160"/>
              <a:gd name="T105" fmla="*/ 8 h 160"/>
              <a:gd name="T106" fmla="*/ 49 w 160"/>
              <a:gd name="T107" fmla="*/ 20 h 160"/>
              <a:gd name="T108" fmla="*/ 110 w 160"/>
              <a:gd name="T109" fmla="*/ 20 h 160"/>
              <a:gd name="T110" fmla="*/ 98 w 160"/>
              <a:gd name="T111" fmla="*/ 8 h 160"/>
              <a:gd name="T112" fmla="*/ 0 w 160"/>
              <a:gd name="T113" fmla="*/ 74 h 160"/>
              <a:gd name="T114" fmla="*/ 0 w 160"/>
              <a:gd name="T115" fmla="*/ 147 h 160"/>
              <a:gd name="T116" fmla="*/ 1 w 160"/>
              <a:gd name="T117" fmla="*/ 153 h 160"/>
              <a:gd name="T118" fmla="*/ 40 w 160"/>
              <a:gd name="T119" fmla="*/ 114 h 160"/>
              <a:gd name="T120" fmla="*/ 0 w 160"/>
              <a:gd name="T121" fmla="*/ 7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60">
                <a:moveTo>
                  <a:pt x="79" y="94"/>
                </a:moveTo>
                <a:cubicBezTo>
                  <a:pt x="91" y="94"/>
                  <a:pt x="103" y="99"/>
                  <a:pt x="112" y="107"/>
                </a:cubicBezTo>
                <a:cubicBezTo>
                  <a:pt x="122" y="97"/>
                  <a:pt x="122" y="97"/>
                  <a:pt x="122" y="97"/>
                </a:cubicBezTo>
                <a:cubicBezTo>
                  <a:pt x="122" y="34"/>
                  <a:pt x="122" y="34"/>
                  <a:pt x="122" y="34"/>
                </a:cubicBezTo>
                <a:cubicBezTo>
                  <a:pt x="122" y="31"/>
                  <a:pt x="119" y="29"/>
                  <a:pt x="117" y="29"/>
                </a:cubicBezTo>
                <a:cubicBezTo>
                  <a:pt x="41" y="29"/>
                  <a:pt x="41" y="29"/>
                  <a:pt x="41" y="29"/>
                </a:cubicBezTo>
                <a:cubicBezTo>
                  <a:pt x="39" y="29"/>
                  <a:pt x="37" y="31"/>
                  <a:pt x="37" y="34"/>
                </a:cubicBezTo>
                <a:cubicBezTo>
                  <a:pt x="37" y="97"/>
                  <a:pt x="37" y="97"/>
                  <a:pt x="37" y="97"/>
                </a:cubicBezTo>
                <a:cubicBezTo>
                  <a:pt x="46" y="107"/>
                  <a:pt x="46" y="107"/>
                  <a:pt x="46" y="107"/>
                </a:cubicBezTo>
                <a:cubicBezTo>
                  <a:pt x="55" y="99"/>
                  <a:pt x="67" y="94"/>
                  <a:pt x="79" y="94"/>
                </a:cubicBezTo>
                <a:close/>
                <a:moveTo>
                  <a:pt x="79" y="90"/>
                </a:moveTo>
                <a:cubicBezTo>
                  <a:pt x="76" y="90"/>
                  <a:pt x="74" y="88"/>
                  <a:pt x="74" y="85"/>
                </a:cubicBezTo>
                <a:cubicBezTo>
                  <a:pt x="74" y="83"/>
                  <a:pt x="76" y="81"/>
                  <a:pt x="79" y="81"/>
                </a:cubicBezTo>
                <a:cubicBezTo>
                  <a:pt x="82" y="81"/>
                  <a:pt x="84" y="83"/>
                  <a:pt x="84" y="85"/>
                </a:cubicBezTo>
                <a:cubicBezTo>
                  <a:pt x="84" y="88"/>
                  <a:pt x="82" y="90"/>
                  <a:pt x="79" y="90"/>
                </a:cubicBezTo>
                <a:close/>
                <a:moveTo>
                  <a:pt x="79" y="38"/>
                </a:moveTo>
                <a:cubicBezTo>
                  <a:pt x="87" y="38"/>
                  <a:pt x="93" y="45"/>
                  <a:pt x="93" y="53"/>
                </a:cubicBezTo>
                <a:cubicBezTo>
                  <a:pt x="93" y="59"/>
                  <a:pt x="89" y="64"/>
                  <a:pt x="84" y="66"/>
                </a:cubicBezTo>
                <a:cubicBezTo>
                  <a:pt x="84" y="72"/>
                  <a:pt x="84" y="72"/>
                  <a:pt x="84" y="72"/>
                </a:cubicBezTo>
                <a:cubicBezTo>
                  <a:pt x="84" y="74"/>
                  <a:pt x="82" y="76"/>
                  <a:pt x="79" y="76"/>
                </a:cubicBezTo>
                <a:cubicBezTo>
                  <a:pt x="76" y="76"/>
                  <a:pt x="74" y="74"/>
                  <a:pt x="74" y="72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62"/>
                  <a:pt x="77" y="59"/>
                  <a:pt x="81" y="57"/>
                </a:cubicBezTo>
                <a:cubicBezTo>
                  <a:pt x="82" y="57"/>
                  <a:pt x="84" y="55"/>
                  <a:pt x="84" y="53"/>
                </a:cubicBezTo>
                <a:cubicBezTo>
                  <a:pt x="84" y="50"/>
                  <a:pt x="82" y="48"/>
                  <a:pt x="79" y="48"/>
                </a:cubicBezTo>
                <a:cubicBezTo>
                  <a:pt x="76" y="48"/>
                  <a:pt x="74" y="50"/>
                  <a:pt x="74" y="53"/>
                </a:cubicBezTo>
                <a:cubicBezTo>
                  <a:pt x="74" y="56"/>
                  <a:pt x="72" y="58"/>
                  <a:pt x="69" y="58"/>
                </a:cubicBezTo>
                <a:cubicBezTo>
                  <a:pt x="67" y="58"/>
                  <a:pt x="65" y="56"/>
                  <a:pt x="65" y="53"/>
                </a:cubicBezTo>
                <a:cubicBezTo>
                  <a:pt x="65" y="45"/>
                  <a:pt x="72" y="38"/>
                  <a:pt x="79" y="38"/>
                </a:cubicBezTo>
                <a:close/>
                <a:moveTo>
                  <a:pt x="120" y="114"/>
                </a:moveTo>
                <a:cubicBezTo>
                  <a:pt x="158" y="153"/>
                  <a:pt x="158" y="153"/>
                  <a:pt x="158" y="153"/>
                </a:cubicBezTo>
                <a:cubicBezTo>
                  <a:pt x="159" y="151"/>
                  <a:pt x="160" y="149"/>
                  <a:pt x="160" y="147"/>
                </a:cubicBezTo>
                <a:cubicBezTo>
                  <a:pt x="160" y="74"/>
                  <a:pt x="160" y="74"/>
                  <a:pt x="160" y="74"/>
                </a:cubicBezTo>
                <a:lnTo>
                  <a:pt x="120" y="114"/>
                </a:lnTo>
                <a:close/>
                <a:moveTo>
                  <a:pt x="79" y="104"/>
                </a:moveTo>
                <a:cubicBezTo>
                  <a:pt x="68" y="104"/>
                  <a:pt x="58" y="108"/>
                  <a:pt x="50" y="115"/>
                </a:cubicBezTo>
                <a:cubicBezTo>
                  <a:pt x="7" y="159"/>
                  <a:pt x="7" y="159"/>
                  <a:pt x="7" y="159"/>
                </a:cubicBezTo>
                <a:cubicBezTo>
                  <a:pt x="9" y="160"/>
                  <a:pt x="11" y="160"/>
                  <a:pt x="13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47" y="160"/>
                  <a:pt x="149" y="160"/>
                  <a:pt x="151" y="159"/>
                </a:cubicBezTo>
                <a:cubicBezTo>
                  <a:pt x="107" y="115"/>
                  <a:pt x="107" y="115"/>
                  <a:pt x="107" y="115"/>
                </a:cubicBezTo>
                <a:cubicBezTo>
                  <a:pt x="99" y="108"/>
                  <a:pt x="89" y="104"/>
                  <a:pt x="79" y="104"/>
                </a:cubicBezTo>
                <a:close/>
                <a:moveTo>
                  <a:pt x="27" y="41"/>
                </a:moveTo>
                <a:cubicBezTo>
                  <a:pt x="4" y="65"/>
                  <a:pt x="4" y="65"/>
                  <a:pt x="4" y="65"/>
                </a:cubicBezTo>
                <a:cubicBezTo>
                  <a:pt x="27" y="88"/>
                  <a:pt x="27" y="88"/>
                  <a:pt x="27" y="88"/>
                </a:cubicBezTo>
                <a:lnTo>
                  <a:pt x="27" y="41"/>
                </a:lnTo>
                <a:close/>
                <a:moveTo>
                  <a:pt x="131" y="41"/>
                </a:moveTo>
                <a:cubicBezTo>
                  <a:pt x="131" y="88"/>
                  <a:pt x="131" y="88"/>
                  <a:pt x="131" y="88"/>
                </a:cubicBezTo>
                <a:cubicBezTo>
                  <a:pt x="155" y="65"/>
                  <a:pt x="155" y="65"/>
                  <a:pt x="155" y="65"/>
                </a:cubicBezTo>
                <a:lnTo>
                  <a:pt x="131" y="41"/>
                </a:lnTo>
                <a:close/>
                <a:moveTo>
                  <a:pt x="98" y="8"/>
                </a:moveTo>
                <a:cubicBezTo>
                  <a:pt x="93" y="3"/>
                  <a:pt x="86" y="0"/>
                  <a:pt x="79" y="0"/>
                </a:cubicBezTo>
                <a:cubicBezTo>
                  <a:pt x="72" y="0"/>
                  <a:pt x="66" y="3"/>
                  <a:pt x="61" y="8"/>
                </a:cubicBezTo>
                <a:cubicBezTo>
                  <a:pt x="49" y="20"/>
                  <a:pt x="49" y="20"/>
                  <a:pt x="49" y="20"/>
                </a:cubicBezTo>
                <a:cubicBezTo>
                  <a:pt x="110" y="20"/>
                  <a:pt x="110" y="20"/>
                  <a:pt x="110" y="20"/>
                </a:cubicBezTo>
                <a:lnTo>
                  <a:pt x="98" y="8"/>
                </a:lnTo>
                <a:close/>
                <a:moveTo>
                  <a:pt x="0" y="74"/>
                </a:moveTo>
                <a:cubicBezTo>
                  <a:pt x="0" y="147"/>
                  <a:pt x="0" y="147"/>
                  <a:pt x="0" y="147"/>
                </a:cubicBezTo>
                <a:cubicBezTo>
                  <a:pt x="0" y="149"/>
                  <a:pt x="0" y="151"/>
                  <a:pt x="1" y="153"/>
                </a:cubicBezTo>
                <a:cubicBezTo>
                  <a:pt x="40" y="114"/>
                  <a:pt x="40" y="114"/>
                  <a:pt x="40" y="114"/>
                </a:cubicBezTo>
                <a:lnTo>
                  <a:pt x="0" y="7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8" name="Freeform 57">
            <a:extLst>
              <a:ext uri="{FF2B5EF4-FFF2-40B4-BE49-F238E27FC236}">
                <a16:creationId xmlns:a16="http://schemas.microsoft.com/office/drawing/2014/main" id="{86C20A11-E7B5-9ED1-585A-2289D788AC5E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3024188"/>
            <a:ext cx="255588" cy="252413"/>
          </a:xfrm>
          <a:custGeom>
            <a:avLst/>
            <a:gdLst>
              <a:gd name="T0" fmla="*/ 84 w 161"/>
              <a:gd name="T1" fmla="*/ 38 h 159"/>
              <a:gd name="T2" fmla="*/ 122 w 161"/>
              <a:gd name="T3" fmla="*/ 69 h 159"/>
              <a:gd name="T4" fmla="*/ 119 w 161"/>
              <a:gd name="T5" fmla="*/ 75 h 159"/>
              <a:gd name="T6" fmla="*/ 118 w 161"/>
              <a:gd name="T7" fmla="*/ 75 h 159"/>
              <a:gd name="T8" fmla="*/ 112 w 161"/>
              <a:gd name="T9" fmla="*/ 71 h 159"/>
              <a:gd name="T10" fmla="*/ 84 w 161"/>
              <a:gd name="T11" fmla="*/ 47 h 159"/>
              <a:gd name="T12" fmla="*/ 80 w 161"/>
              <a:gd name="T13" fmla="*/ 42 h 159"/>
              <a:gd name="T14" fmla="*/ 84 w 161"/>
              <a:gd name="T15" fmla="*/ 38 h 159"/>
              <a:gd name="T16" fmla="*/ 86 w 161"/>
              <a:gd name="T17" fmla="*/ 19 h 159"/>
              <a:gd name="T18" fmla="*/ 86 w 161"/>
              <a:gd name="T19" fmla="*/ 19 h 159"/>
              <a:gd name="T20" fmla="*/ 141 w 161"/>
              <a:gd name="T21" fmla="*/ 70 h 159"/>
              <a:gd name="T22" fmla="*/ 137 w 161"/>
              <a:gd name="T23" fmla="*/ 75 h 159"/>
              <a:gd name="T24" fmla="*/ 136 w 161"/>
              <a:gd name="T25" fmla="*/ 75 h 159"/>
              <a:gd name="T26" fmla="*/ 131 w 161"/>
              <a:gd name="T27" fmla="*/ 71 h 159"/>
              <a:gd name="T28" fmla="*/ 86 w 161"/>
              <a:gd name="T29" fmla="*/ 29 h 159"/>
              <a:gd name="T30" fmla="*/ 81 w 161"/>
              <a:gd name="T31" fmla="*/ 24 h 159"/>
              <a:gd name="T32" fmla="*/ 86 w 161"/>
              <a:gd name="T33" fmla="*/ 19 h 159"/>
              <a:gd name="T34" fmla="*/ 81 w 161"/>
              <a:gd name="T35" fmla="*/ 56 h 159"/>
              <a:gd name="T36" fmla="*/ 82 w 161"/>
              <a:gd name="T37" fmla="*/ 56 h 159"/>
              <a:gd name="T38" fmla="*/ 103 w 161"/>
              <a:gd name="T39" fmla="*/ 72 h 159"/>
              <a:gd name="T40" fmla="*/ 100 w 161"/>
              <a:gd name="T41" fmla="*/ 78 h 159"/>
              <a:gd name="T42" fmla="*/ 99 w 161"/>
              <a:gd name="T43" fmla="*/ 79 h 159"/>
              <a:gd name="T44" fmla="*/ 94 w 161"/>
              <a:gd name="T45" fmla="*/ 75 h 159"/>
              <a:gd name="T46" fmla="*/ 81 w 161"/>
              <a:gd name="T47" fmla="*/ 66 h 159"/>
              <a:gd name="T48" fmla="*/ 77 w 161"/>
              <a:gd name="T49" fmla="*/ 60 h 159"/>
              <a:gd name="T50" fmla="*/ 81 w 161"/>
              <a:gd name="T51" fmla="*/ 56 h 159"/>
              <a:gd name="T52" fmla="*/ 47 w 161"/>
              <a:gd name="T53" fmla="*/ 43 h 159"/>
              <a:gd name="T54" fmla="*/ 49 w 161"/>
              <a:gd name="T55" fmla="*/ 44 h 159"/>
              <a:gd name="T56" fmla="*/ 65 w 161"/>
              <a:gd name="T57" fmla="*/ 56 h 159"/>
              <a:gd name="T58" fmla="*/ 66 w 161"/>
              <a:gd name="T59" fmla="*/ 62 h 159"/>
              <a:gd name="T60" fmla="*/ 57 w 161"/>
              <a:gd name="T61" fmla="*/ 73 h 159"/>
              <a:gd name="T62" fmla="*/ 94 w 161"/>
              <a:gd name="T63" fmla="*/ 101 h 159"/>
              <a:gd name="T64" fmla="*/ 103 w 161"/>
              <a:gd name="T65" fmla="*/ 90 h 159"/>
              <a:gd name="T66" fmla="*/ 107 w 161"/>
              <a:gd name="T67" fmla="*/ 88 h 159"/>
              <a:gd name="T68" fmla="*/ 109 w 161"/>
              <a:gd name="T69" fmla="*/ 89 h 159"/>
              <a:gd name="T70" fmla="*/ 125 w 161"/>
              <a:gd name="T71" fmla="*/ 100 h 159"/>
              <a:gd name="T72" fmla="*/ 125 w 161"/>
              <a:gd name="T73" fmla="*/ 107 h 159"/>
              <a:gd name="T74" fmla="*/ 117 w 161"/>
              <a:gd name="T75" fmla="*/ 118 h 159"/>
              <a:gd name="T76" fmla="*/ 102 w 161"/>
              <a:gd name="T77" fmla="*/ 126 h 159"/>
              <a:gd name="T78" fmla="*/ 90 w 161"/>
              <a:gd name="T79" fmla="*/ 122 h 159"/>
              <a:gd name="T80" fmla="*/ 38 w 161"/>
              <a:gd name="T81" fmla="*/ 83 h 159"/>
              <a:gd name="T82" fmla="*/ 34 w 161"/>
              <a:gd name="T83" fmla="*/ 57 h 159"/>
              <a:gd name="T84" fmla="*/ 43 w 161"/>
              <a:gd name="T85" fmla="*/ 45 h 159"/>
              <a:gd name="T86" fmla="*/ 47 w 161"/>
              <a:gd name="T87" fmla="*/ 43 h 159"/>
              <a:gd name="T88" fmla="*/ 80 w 161"/>
              <a:gd name="T89" fmla="*/ 0 h 159"/>
              <a:gd name="T90" fmla="*/ 0 w 161"/>
              <a:gd name="T91" fmla="*/ 79 h 159"/>
              <a:gd name="T92" fmla="*/ 81 w 161"/>
              <a:gd name="T93" fmla="*/ 159 h 159"/>
              <a:gd name="T94" fmla="*/ 121 w 161"/>
              <a:gd name="T95" fmla="*/ 148 h 159"/>
              <a:gd name="T96" fmla="*/ 154 w 161"/>
              <a:gd name="T97" fmla="*/ 159 h 159"/>
              <a:gd name="T98" fmla="*/ 155 w 161"/>
              <a:gd name="T99" fmla="*/ 159 h 159"/>
              <a:gd name="T100" fmla="*/ 159 w 161"/>
              <a:gd name="T101" fmla="*/ 157 h 159"/>
              <a:gd name="T102" fmla="*/ 160 w 161"/>
              <a:gd name="T103" fmla="*/ 153 h 159"/>
              <a:gd name="T104" fmla="*/ 149 w 161"/>
              <a:gd name="T105" fmla="*/ 120 h 159"/>
              <a:gd name="T106" fmla="*/ 160 w 161"/>
              <a:gd name="T107" fmla="*/ 79 h 159"/>
              <a:gd name="T108" fmla="*/ 80 w 161"/>
              <a:gd name="T109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1" h="159">
                <a:moveTo>
                  <a:pt x="84" y="38"/>
                </a:moveTo>
                <a:cubicBezTo>
                  <a:pt x="103" y="39"/>
                  <a:pt x="118" y="52"/>
                  <a:pt x="122" y="69"/>
                </a:cubicBezTo>
                <a:cubicBezTo>
                  <a:pt x="122" y="71"/>
                  <a:pt x="121" y="73"/>
                  <a:pt x="119" y="75"/>
                </a:cubicBezTo>
                <a:cubicBezTo>
                  <a:pt x="118" y="75"/>
                  <a:pt x="118" y="75"/>
                  <a:pt x="118" y="75"/>
                </a:cubicBezTo>
                <a:cubicBezTo>
                  <a:pt x="115" y="75"/>
                  <a:pt x="114" y="73"/>
                  <a:pt x="112" y="71"/>
                </a:cubicBezTo>
                <a:cubicBezTo>
                  <a:pt x="109" y="58"/>
                  <a:pt x="97" y="48"/>
                  <a:pt x="84" y="47"/>
                </a:cubicBezTo>
                <a:cubicBezTo>
                  <a:pt x="81" y="47"/>
                  <a:pt x="80" y="44"/>
                  <a:pt x="80" y="42"/>
                </a:cubicBezTo>
                <a:cubicBezTo>
                  <a:pt x="80" y="39"/>
                  <a:pt x="82" y="38"/>
                  <a:pt x="84" y="38"/>
                </a:cubicBezTo>
                <a:close/>
                <a:moveTo>
                  <a:pt x="86" y="19"/>
                </a:moveTo>
                <a:cubicBezTo>
                  <a:pt x="86" y="19"/>
                  <a:pt x="86" y="19"/>
                  <a:pt x="86" y="19"/>
                </a:cubicBezTo>
                <a:cubicBezTo>
                  <a:pt x="112" y="21"/>
                  <a:pt x="135" y="40"/>
                  <a:pt x="141" y="70"/>
                </a:cubicBezTo>
                <a:cubicBezTo>
                  <a:pt x="141" y="72"/>
                  <a:pt x="140" y="75"/>
                  <a:pt x="137" y="75"/>
                </a:cubicBezTo>
                <a:cubicBezTo>
                  <a:pt x="137" y="75"/>
                  <a:pt x="136" y="75"/>
                  <a:pt x="136" y="75"/>
                </a:cubicBezTo>
                <a:cubicBezTo>
                  <a:pt x="134" y="75"/>
                  <a:pt x="132" y="74"/>
                  <a:pt x="131" y="71"/>
                </a:cubicBezTo>
                <a:cubicBezTo>
                  <a:pt x="127" y="47"/>
                  <a:pt x="108" y="30"/>
                  <a:pt x="86" y="29"/>
                </a:cubicBezTo>
                <a:cubicBezTo>
                  <a:pt x="83" y="29"/>
                  <a:pt x="81" y="26"/>
                  <a:pt x="81" y="24"/>
                </a:cubicBezTo>
                <a:cubicBezTo>
                  <a:pt x="81" y="21"/>
                  <a:pt x="83" y="19"/>
                  <a:pt x="86" y="19"/>
                </a:cubicBezTo>
                <a:close/>
                <a:moveTo>
                  <a:pt x="81" y="56"/>
                </a:moveTo>
                <a:cubicBezTo>
                  <a:pt x="81" y="56"/>
                  <a:pt x="82" y="56"/>
                  <a:pt x="82" y="56"/>
                </a:cubicBezTo>
                <a:cubicBezTo>
                  <a:pt x="92" y="57"/>
                  <a:pt x="100" y="63"/>
                  <a:pt x="103" y="72"/>
                </a:cubicBezTo>
                <a:cubicBezTo>
                  <a:pt x="103" y="75"/>
                  <a:pt x="103" y="77"/>
                  <a:pt x="100" y="78"/>
                </a:cubicBezTo>
                <a:cubicBezTo>
                  <a:pt x="99" y="79"/>
                  <a:pt x="99" y="79"/>
                  <a:pt x="99" y="79"/>
                </a:cubicBezTo>
                <a:cubicBezTo>
                  <a:pt x="96" y="79"/>
                  <a:pt x="95" y="77"/>
                  <a:pt x="94" y="75"/>
                </a:cubicBezTo>
                <a:cubicBezTo>
                  <a:pt x="92" y="70"/>
                  <a:pt x="87" y="66"/>
                  <a:pt x="81" y="66"/>
                </a:cubicBezTo>
                <a:cubicBezTo>
                  <a:pt x="79" y="66"/>
                  <a:pt x="77" y="63"/>
                  <a:pt x="77" y="60"/>
                </a:cubicBezTo>
                <a:cubicBezTo>
                  <a:pt x="77" y="58"/>
                  <a:pt x="79" y="56"/>
                  <a:pt x="81" y="56"/>
                </a:cubicBezTo>
                <a:close/>
                <a:moveTo>
                  <a:pt x="47" y="43"/>
                </a:moveTo>
                <a:cubicBezTo>
                  <a:pt x="48" y="43"/>
                  <a:pt x="49" y="44"/>
                  <a:pt x="49" y="44"/>
                </a:cubicBezTo>
                <a:cubicBezTo>
                  <a:pt x="65" y="56"/>
                  <a:pt x="65" y="56"/>
                  <a:pt x="65" y="56"/>
                </a:cubicBezTo>
                <a:cubicBezTo>
                  <a:pt x="67" y="57"/>
                  <a:pt x="67" y="60"/>
                  <a:pt x="66" y="62"/>
                </a:cubicBezTo>
                <a:cubicBezTo>
                  <a:pt x="57" y="73"/>
                  <a:pt x="57" y="73"/>
                  <a:pt x="57" y="73"/>
                </a:cubicBezTo>
                <a:cubicBezTo>
                  <a:pt x="94" y="101"/>
                  <a:pt x="94" y="101"/>
                  <a:pt x="94" y="101"/>
                </a:cubicBezTo>
                <a:cubicBezTo>
                  <a:pt x="103" y="90"/>
                  <a:pt x="103" y="90"/>
                  <a:pt x="103" y="90"/>
                </a:cubicBezTo>
                <a:cubicBezTo>
                  <a:pt x="104" y="89"/>
                  <a:pt x="105" y="88"/>
                  <a:pt x="107" y="88"/>
                </a:cubicBezTo>
                <a:cubicBezTo>
                  <a:pt x="108" y="88"/>
                  <a:pt x="109" y="89"/>
                  <a:pt x="109" y="89"/>
                </a:cubicBezTo>
                <a:cubicBezTo>
                  <a:pt x="125" y="100"/>
                  <a:pt x="125" y="100"/>
                  <a:pt x="125" y="100"/>
                </a:cubicBezTo>
                <a:cubicBezTo>
                  <a:pt x="127" y="102"/>
                  <a:pt x="127" y="105"/>
                  <a:pt x="125" y="107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13" y="123"/>
                  <a:pt x="107" y="126"/>
                  <a:pt x="102" y="126"/>
                </a:cubicBezTo>
                <a:cubicBezTo>
                  <a:pt x="98" y="126"/>
                  <a:pt x="94" y="124"/>
                  <a:pt x="90" y="122"/>
                </a:cubicBezTo>
                <a:cubicBezTo>
                  <a:pt x="38" y="83"/>
                  <a:pt x="38" y="83"/>
                  <a:pt x="38" y="83"/>
                </a:cubicBezTo>
                <a:cubicBezTo>
                  <a:pt x="30" y="77"/>
                  <a:pt x="28" y="66"/>
                  <a:pt x="34" y="57"/>
                </a:cubicBezTo>
                <a:cubicBezTo>
                  <a:pt x="43" y="45"/>
                  <a:pt x="43" y="45"/>
                  <a:pt x="43" y="45"/>
                </a:cubicBezTo>
                <a:cubicBezTo>
                  <a:pt x="44" y="44"/>
                  <a:pt x="45" y="43"/>
                  <a:pt x="47" y="43"/>
                </a:cubicBezTo>
                <a:close/>
                <a:moveTo>
                  <a:pt x="80" y="0"/>
                </a:moveTo>
                <a:cubicBezTo>
                  <a:pt x="37" y="0"/>
                  <a:pt x="0" y="36"/>
                  <a:pt x="0" y="79"/>
                </a:cubicBezTo>
                <a:cubicBezTo>
                  <a:pt x="1" y="123"/>
                  <a:pt x="37" y="159"/>
                  <a:pt x="81" y="159"/>
                </a:cubicBezTo>
                <a:cubicBezTo>
                  <a:pt x="95" y="159"/>
                  <a:pt x="109" y="155"/>
                  <a:pt x="121" y="148"/>
                </a:cubicBezTo>
                <a:cubicBezTo>
                  <a:pt x="154" y="159"/>
                  <a:pt x="154" y="159"/>
                  <a:pt x="154" y="159"/>
                </a:cubicBezTo>
                <a:cubicBezTo>
                  <a:pt x="155" y="159"/>
                  <a:pt x="155" y="159"/>
                  <a:pt x="155" y="159"/>
                </a:cubicBezTo>
                <a:cubicBezTo>
                  <a:pt x="157" y="159"/>
                  <a:pt x="158" y="158"/>
                  <a:pt x="159" y="157"/>
                </a:cubicBezTo>
                <a:cubicBezTo>
                  <a:pt x="160" y="156"/>
                  <a:pt x="161" y="154"/>
                  <a:pt x="160" y="153"/>
                </a:cubicBezTo>
                <a:cubicBezTo>
                  <a:pt x="149" y="120"/>
                  <a:pt x="149" y="120"/>
                  <a:pt x="149" y="120"/>
                </a:cubicBezTo>
                <a:cubicBezTo>
                  <a:pt x="157" y="107"/>
                  <a:pt x="160" y="94"/>
                  <a:pt x="160" y="79"/>
                </a:cubicBezTo>
                <a:cubicBezTo>
                  <a:pt x="160" y="36"/>
                  <a:pt x="124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9" name="Freeform 58">
            <a:extLst>
              <a:ext uri="{FF2B5EF4-FFF2-40B4-BE49-F238E27FC236}">
                <a16:creationId xmlns:a16="http://schemas.microsoft.com/office/drawing/2014/main" id="{456E0316-0EB8-002F-3771-EB69ECFEAE06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2473325"/>
            <a:ext cx="254000" cy="252413"/>
          </a:xfrm>
          <a:custGeom>
            <a:avLst/>
            <a:gdLst>
              <a:gd name="T0" fmla="*/ 118 w 160"/>
              <a:gd name="T1" fmla="*/ 74 h 159"/>
              <a:gd name="T2" fmla="*/ 146 w 160"/>
              <a:gd name="T3" fmla="*/ 47 h 159"/>
              <a:gd name="T4" fmla="*/ 83 w 160"/>
              <a:gd name="T5" fmla="*/ 49 h 159"/>
              <a:gd name="T6" fmla="*/ 121 w 160"/>
              <a:gd name="T7" fmla="*/ 83 h 159"/>
              <a:gd name="T8" fmla="*/ 115 w 160"/>
              <a:gd name="T9" fmla="*/ 83 h 159"/>
              <a:gd name="T10" fmla="*/ 76 w 160"/>
              <a:gd name="T11" fmla="*/ 61 h 159"/>
              <a:gd name="T12" fmla="*/ 90 w 160"/>
              <a:gd name="T13" fmla="*/ 112 h 159"/>
              <a:gd name="T14" fmla="*/ 160 w 160"/>
              <a:gd name="T15" fmla="*/ 98 h 159"/>
              <a:gd name="T16" fmla="*/ 160 w 160"/>
              <a:gd name="T17" fmla="*/ 56 h 159"/>
              <a:gd name="T18" fmla="*/ 67 w 160"/>
              <a:gd name="T19" fmla="*/ 61 h 159"/>
              <a:gd name="T20" fmla="*/ 104 w 160"/>
              <a:gd name="T21" fmla="*/ 38 h 159"/>
              <a:gd name="T22" fmla="*/ 0 w 160"/>
              <a:gd name="T23" fmla="*/ 28 h 159"/>
              <a:gd name="T24" fmla="*/ 104 w 160"/>
              <a:gd name="T25" fmla="*/ 131 h 159"/>
              <a:gd name="T26" fmla="*/ 90 w 160"/>
              <a:gd name="T27" fmla="*/ 122 h 159"/>
              <a:gd name="T28" fmla="*/ 33 w 160"/>
              <a:gd name="T29" fmla="*/ 103 h 159"/>
              <a:gd name="T30" fmla="*/ 19 w 160"/>
              <a:gd name="T31" fmla="*/ 99 h 159"/>
              <a:gd name="T32" fmla="*/ 33 w 160"/>
              <a:gd name="T33" fmla="*/ 94 h 159"/>
              <a:gd name="T34" fmla="*/ 33 w 160"/>
              <a:gd name="T35" fmla="*/ 103 h 159"/>
              <a:gd name="T36" fmla="*/ 24 w 160"/>
              <a:gd name="T37" fmla="*/ 84 h 159"/>
              <a:gd name="T38" fmla="*/ 24 w 160"/>
              <a:gd name="T39" fmla="*/ 75 h 159"/>
              <a:gd name="T40" fmla="*/ 48 w 160"/>
              <a:gd name="T41" fmla="*/ 80 h 159"/>
              <a:gd name="T42" fmla="*/ 52 w 160"/>
              <a:gd name="T43" fmla="*/ 66 h 159"/>
              <a:gd name="T44" fmla="*/ 19 w 160"/>
              <a:gd name="T45" fmla="*/ 60 h 159"/>
              <a:gd name="T46" fmla="*/ 52 w 160"/>
              <a:gd name="T47" fmla="*/ 56 h 159"/>
              <a:gd name="T48" fmla="*/ 52 w 160"/>
              <a:gd name="T49" fmla="*/ 66 h 159"/>
              <a:gd name="T50" fmla="*/ 90 w 160"/>
              <a:gd name="T51" fmla="*/ 0 h 159"/>
              <a:gd name="T52" fmla="*/ 0 w 160"/>
              <a:gd name="T53" fmla="*/ 14 h 159"/>
              <a:gd name="T54" fmla="*/ 104 w 160"/>
              <a:gd name="T55" fmla="*/ 19 h 159"/>
              <a:gd name="T56" fmla="*/ 0 w 160"/>
              <a:gd name="T57" fmla="*/ 145 h 159"/>
              <a:gd name="T58" fmla="*/ 90 w 160"/>
              <a:gd name="T59" fmla="*/ 159 h 159"/>
              <a:gd name="T60" fmla="*/ 104 w 160"/>
              <a:gd name="T61" fmla="*/ 140 h 159"/>
              <a:gd name="T62" fmla="*/ 0 w 160"/>
              <a:gd name="T63" fmla="*/ 145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59">
                <a:moveTo>
                  <a:pt x="83" y="49"/>
                </a:moveTo>
                <a:cubicBezTo>
                  <a:pt x="118" y="74"/>
                  <a:pt x="118" y="74"/>
                  <a:pt x="118" y="74"/>
                </a:cubicBezTo>
                <a:cubicBezTo>
                  <a:pt x="154" y="49"/>
                  <a:pt x="154" y="49"/>
                  <a:pt x="154" y="49"/>
                </a:cubicBezTo>
                <a:cubicBezTo>
                  <a:pt x="152" y="47"/>
                  <a:pt x="149" y="47"/>
                  <a:pt x="146" y="47"/>
                </a:cubicBezTo>
                <a:cubicBezTo>
                  <a:pt x="90" y="47"/>
                  <a:pt x="90" y="47"/>
                  <a:pt x="90" y="47"/>
                </a:cubicBezTo>
                <a:cubicBezTo>
                  <a:pt x="88" y="47"/>
                  <a:pt x="86" y="47"/>
                  <a:pt x="83" y="49"/>
                </a:cubicBezTo>
                <a:close/>
                <a:moveTo>
                  <a:pt x="160" y="56"/>
                </a:moveTo>
                <a:cubicBezTo>
                  <a:pt x="121" y="83"/>
                  <a:pt x="121" y="83"/>
                  <a:pt x="121" y="83"/>
                </a:cubicBezTo>
                <a:cubicBezTo>
                  <a:pt x="120" y="84"/>
                  <a:pt x="119" y="84"/>
                  <a:pt x="118" y="84"/>
                </a:cubicBezTo>
                <a:cubicBezTo>
                  <a:pt x="117" y="84"/>
                  <a:pt x="117" y="84"/>
                  <a:pt x="115" y="83"/>
                </a:cubicBezTo>
                <a:cubicBezTo>
                  <a:pt x="77" y="55"/>
                  <a:pt x="77" y="55"/>
                  <a:pt x="77" y="55"/>
                </a:cubicBezTo>
                <a:cubicBezTo>
                  <a:pt x="76" y="57"/>
                  <a:pt x="76" y="59"/>
                  <a:pt x="76" y="61"/>
                </a:cubicBezTo>
                <a:cubicBezTo>
                  <a:pt x="76" y="98"/>
                  <a:pt x="76" y="98"/>
                  <a:pt x="76" y="98"/>
                </a:cubicBezTo>
                <a:cubicBezTo>
                  <a:pt x="76" y="105"/>
                  <a:pt x="82" y="112"/>
                  <a:pt x="90" y="112"/>
                </a:cubicBezTo>
                <a:cubicBezTo>
                  <a:pt x="147" y="112"/>
                  <a:pt x="147" y="112"/>
                  <a:pt x="147" y="112"/>
                </a:cubicBezTo>
                <a:cubicBezTo>
                  <a:pt x="154" y="112"/>
                  <a:pt x="160" y="105"/>
                  <a:pt x="160" y="98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59"/>
                  <a:pt x="160" y="58"/>
                  <a:pt x="160" y="56"/>
                </a:cubicBezTo>
                <a:close/>
                <a:moveTo>
                  <a:pt x="67" y="99"/>
                </a:moveTo>
                <a:cubicBezTo>
                  <a:pt x="67" y="61"/>
                  <a:pt x="67" y="61"/>
                  <a:pt x="67" y="61"/>
                </a:cubicBezTo>
                <a:cubicBezTo>
                  <a:pt x="67" y="48"/>
                  <a:pt x="77" y="38"/>
                  <a:pt x="90" y="38"/>
                </a:cubicBezTo>
                <a:cubicBezTo>
                  <a:pt x="104" y="38"/>
                  <a:pt x="104" y="38"/>
                  <a:pt x="104" y="38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31"/>
                  <a:pt x="0" y="131"/>
                  <a:pt x="0" y="131"/>
                </a:cubicBezTo>
                <a:cubicBezTo>
                  <a:pt x="104" y="131"/>
                  <a:pt x="104" y="131"/>
                  <a:pt x="104" y="131"/>
                </a:cubicBezTo>
                <a:cubicBezTo>
                  <a:pt x="104" y="122"/>
                  <a:pt x="104" y="122"/>
                  <a:pt x="104" y="122"/>
                </a:cubicBezTo>
                <a:cubicBezTo>
                  <a:pt x="90" y="122"/>
                  <a:pt x="90" y="122"/>
                  <a:pt x="90" y="122"/>
                </a:cubicBezTo>
                <a:cubicBezTo>
                  <a:pt x="77" y="122"/>
                  <a:pt x="67" y="111"/>
                  <a:pt x="67" y="99"/>
                </a:cubicBezTo>
                <a:close/>
                <a:moveTo>
                  <a:pt x="33" y="103"/>
                </a:moveTo>
                <a:cubicBezTo>
                  <a:pt x="24" y="103"/>
                  <a:pt x="24" y="103"/>
                  <a:pt x="24" y="103"/>
                </a:cubicBezTo>
                <a:cubicBezTo>
                  <a:pt x="21" y="103"/>
                  <a:pt x="19" y="101"/>
                  <a:pt x="19" y="99"/>
                </a:cubicBezTo>
                <a:cubicBezTo>
                  <a:pt x="19" y="96"/>
                  <a:pt x="21" y="94"/>
                  <a:pt x="24" y="94"/>
                </a:cubicBezTo>
                <a:cubicBezTo>
                  <a:pt x="33" y="94"/>
                  <a:pt x="33" y="94"/>
                  <a:pt x="33" y="94"/>
                </a:cubicBezTo>
                <a:cubicBezTo>
                  <a:pt x="36" y="94"/>
                  <a:pt x="38" y="96"/>
                  <a:pt x="38" y="99"/>
                </a:cubicBezTo>
                <a:cubicBezTo>
                  <a:pt x="38" y="101"/>
                  <a:pt x="36" y="103"/>
                  <a:pt x="33" y="103"/>
                </a:cubicBezTo>
                <a:close/>
                <a:moveTo>
                  <a:pt x="42" y="84"/>
                </a:moveTo>
                <a:cubicBezTo>
                  <a:pt x="24" y="84"/>
                  <a:pt x="24" y="84"/>
                  <a:pt x="24" y="84"/>
                </a:cubicBezTo>
                <a:cubicBezTo>
                  <a:pt x="21" y="84"/>
                  <a:pt x="19" y="82"/>
                  <a:pt x="19" y="80"/>
                </a:cubicBezTo>
                <a:cubicBezTo>
                  <a:pt x="19" y="77"/>
                  <a:pt x="21" y="75"/>
                  <a:pt x="24" y="75"/>
                </a:cubicBezTo>
                <a:cubicBezTo>
                  <a:pt x="42" y="75"/>
                  <a:pt x="42" y="75"/>
                  <a:pt x="42" y="75"/>
                </a:cubicBezTo>
                <a:cubicBezTo>
                  <a:pt x="45" y="75"/>
                  <a:pt x="48" y="77"/>
                  <a:pt x="48" y="80"/>
                </a:cubicBezTo>
                <a:cubicBezTo>
                  <a:pt x="48" y="82"/>
                  <a:pt x="45" y="84"/>
                  <a:pt x="42" y="84"/>
                </a:cubicBezTo>
                <a:close/>
                <a:moveTo>
                  <a:pt x="52" y="66"/>
                </a:moveTo>
                <a:cubicBezTo>
                  <a:pt x="24" y="66"/>
                  <a:pt x="24" y="66"/>
                  <a:pt x="24" y="66"/>
                </a:cubicBezTo>
                <a:cubicBezTo>
                  <a:pt x="21" y="66"/>
                  <a:pt x="19" y="64"/>
                  <a:pt x="19" y="60"/>
                </a:cubicBezTo>
                <a:cubicBezTo>
                  <a:pt x="19" y="58"/>
                  <a:pt x="21" y="56"/>
                  <a:pt x="24" y="56"/>
                </a:cubicBezTo>
                <a:cubicBezTo>
                  <a:pt x="52" y="56"/>
                  <a:pt x="52" y="56"/>
                  <a:pt x="52" y="56"/>
                </a:cubicBezTo>
                <a:cubicBezTo>
                  <a:pt x="55" y="56"/>
                  <a:pt x="57" y="58"/>
                  <a:pt x="57" y="60"/>
                </a:cubicBezTo>
                <a:cubicBezTo>
                  <a:pt x="57" y="64"/>
                  <a:pt x="55" y="66"/>
                  <a:pt x="52" y="66"/>
                </a:cubicBezTo>
                <a:close/>
                <a:moveTo>
                  <a:pt x="104" y="14"/>
                </a:moveTo>
                <a:cubicBezTo>
                  <a:pt x="104" y="6"/>
                  <a:pt x="98" y="0"/>
                  <a:pt x="90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19"/>
                  <a:pt x="0" y="19"/>
                  <a:pt x="0" y="19"/>
                </a:cubicBezTo>
                <a:cubicBezTo>
                  <a:pt x="104" y="19"/>
                  <a:pt x="104" y="19"/>
                  <a:pt x="104" y="19"/>
                </a:cubicBezTo>
                <a:lnTo>
                  <a:pt x="104" y="14"/>
                </a:lnTo>
                <a:close/>
                <a:moveTo>
                  <a:pt x="0" y="145"/>
                </a:moveTo>
                <a:cubicBezTo>
                  <a:pt x="0" y="153"/>
                  <a:pt x="7" y="159"/>
                  <a:pt x="14" y="159"/>
                </a:cubicBezTo>
                <a:cubicBezTo>
                  <a:pt x="90" y="159"/>
                  <a:pt x="90" y="159"/>
                  <a:pt x="90" y="159"/>
                </a:cubicBezTo>
                <a:cubicBezTo>
                  <a:pt x="98" y="159"/>
                  <a:pt x="104" y="153"/>
                  <a:pt x="104" y="145"/>
                </a:cubicBezTo>
                <a:cubicBezTo>
                  <a:pt x="104" y="140"/>
                  <a:pt x="104" y="140"/>
                  <a:pt x="104" y="140"/>
                </a:cubicBezTo>
                <a:cubicBezTo>
                  <a:pt x="0" y="140"/>
                  <a:pt x="0" y="140"/>
                  <a:pt x="0" y="140"/>
                </a:cubicBezTo>
                <a:lnTo>
                  <a:pt x="0" y="1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0" name="Freeform 59">
            <a:extLst>
              <a:ext uri="{FF2B5EF4-FFF2-40B4-BE49-F238E27FC236}">
                <a16:creationId xmlns:a16="http://schemas.microsoft.com/office/drawing/2014/main" id="{E0EBF12B-A890-E4DF-83B5-59A808AB18EA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2471738"/>
            <a:ext cx="254000" cy="254000"/>
          </a:xfrm>
          <a:custGeom>
            <a:avLst/>
            <a:gdLst>
              <a:gd name="T0" fmla="*/ 100 w 160"/>
              <a:gd name="T1" fmla="*/ 76 h 160"/>
              <a:gd name="T2" fmla="*/ 112 w 160"/>
              <a:gd name="T3" fmla="*/ 56 h 160"/>
              <a:gd name="T4" fmla="*/ 124 w 160"/>
              <a:gd name="T5" fmla="*/ 56 h 160"/>
              <a:gd name="T6" fmla="*/ 106 w 160"/>
              <a:gd name="T7" fmla="*/ 85 h 160"/>
              <a:gd name="T8" fmla="*/ 133 w 160"/>
              <a:gd name="T9" fmla="*/ 67 h 160"/>
              <a:gd name="T10" fmla="*/ 123 w 160"/>
              <a:gd name="T11" fmla="*/ 30 h 160"/>
              <a:gd name="T12" fmla="*/ 130 w 160"/>
              <a:gd name="T13" fmla="*/ 1 h 160"/>
              <a:gd name="T14" fmla="*/ 124 w 160"/>
              <a:gd name="T15" fmla="*/ 4 h 160"/>
              <a:gd name="T16" fmla="*/ 98 w 160"/>
              <a:gd name="T17" fmla="*/ 76 h 160"/>
              <a:gd name="T18" fmla="*/ 24 w 160"/>
              <a:gd name="T19" fmla="*/ 132 h 160"/>
              <a:gd name="T20" fmla="*/ 20 w 160"/>
              <a:gd name="T21" fmla="*/ 67 h 160"/>
              <a:gd name="T22" fmla="*/ 0 w 160"/>
              <a:gd name="T23" fmla="*/ 67 h 160"/>
              <a:gd name="T24" fmla="*/ 15 w 160"/>
              <a:gd name="T25" fmla="*/ 160 h 160"/>
              <a:gd name="T26" fmla="*/ 85 w 160"/>
              <a:gd name="T27" fmla="*/ 137 h 160"/>
              <a:gd name="T28" fmla="*/ 52 w 160"/>
              <a:gd name="T29" fmla="*/ 48 h 160"/>
              <a:gd name="T30" fmla="*/ 52 w 160"/>
              <a:gd name="T31" fmla="*/ 20 h 160"/>
              <a:gd name="T32" fmla="*/ 52 w 160"/>
              <a:gd name="T33" fmla="*/ 48 h 160"/>
              <a:gd name="T34" fmla="*/ 80 w 160"/>
              <a:gd name="T35" fmla="*/ 114 h 160"/>
              <a:gd name="T36" fmla="*/ 76 w 160"/>
              <a:gd name="T37" fmla="*/ 82 h 160"/>
              <a:gd name="T38" fmla="*/ 51 w 160"/>
              <a:gd name="T39" fmla="*/ 58 h 160"/>
              <a:gd name="T40" fmla="*/ 29 w 160"/>
              <a:gd name="T41" fmla="*/ 81 h 160"/>
              <a:gd name="T42" fmla="*/ 65 w 160"/>
              <a:gd name="T43" fmla="*/ 123 h 160"/>
              <a:gd name="T44" fmla="*/ 43 w 160"/>
              <a:gd name="T45" fmla="*/ 114 h 160"/>
              <a:gd name="T46" fmla="*/ 38 w 160"/>
              <a:gd name="T47" fmla="*/ 90 h 160"/>
              <a:gd name="T48" fmla="*/ 48 w 160"/>
              <a:gd name="T49" fmla="*/ 90 h 160"/>
              <a:gd name="T50" fmla="*/ 52 w 160"/>
              <a:gd name="T51" fmla="*/ 104 h 160"/>
              <a:gd name="T52" fmla="*/ 81 w 160"/>
              <a:gd name="T53" fmla="*/ 123 h 160"/>
              <a:gd name="T54" fmla="*/ 95 w 160"/>
              <a:gd name="T55" fmla="*/ 160 h 160"/>
              <a:gd name="T56" fmla="*/ 114 w 160"/>
              <a:gd name="T57" fmla="*/ 128 h 160"/>
              <a:gd name="T58" fmla="*/ 156 w 160"/>
              <a:gd name="T59" fmla="*/ 95 h 160"/>
              <a:gd name="T60" fmla="*/ 85 w 160"/>
              <a:gd name="T61" fmla="*/ 104 h 160"/>
              <a:gd name="T62" fmla="*/ 118 w 160"/>
              <a:gd name="T63" fmla="*/ 113 h 160"/>
              <a:gd name="T64" fmla="*/ 160 w 160"/>
              <a:gd name="T65" fmla="*/ 108 h 160"/>
              <a:gd name="T66" fmla="*/ 156 w 160"/>
              <a:gd name="T67" fmla="*/ 9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60">
                <a:moveTo>
                  <a:pt x="98" y="76"/>
                </a:moveTo>
                <a:cubicBezTo>
                  <a:pt x="99" y="76"/>
                  <a:pt x="99" y="76"/>
                  <a:pt x="100" y="76"/>
                </a:cubicBezTo>
                <a:cubicBezTo>
                  <a:pt x="102" y="76"/>
                  <a:pt x="104" y="75"/>
                  <a:pt x="104" y="73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14" y="56"/>
                  <a:pt x="116" y="57"/>
                  <a:pt x="119" y="57"/>
                </a:cubicBezTo>
                <a:cubicBezTo>
                  <a:pt x="121" y="57"/>
                  <a:pt x="122" y="56"/>
                  <a:pt x="124" y="56"/>
                </a:cubicBezTo>
                <a:cubicBezTo>
                  <a:pt x="124" y="67"/>
                  <a:pt x="124" y="67"/>
                  <a:pt x="124" y="67"/>
                </a:cubicBezTo>
                <a:cubicBezTo>
                  <a:pt x="115" y="69"/>
                  <a:pt x="108" y="76"/>
                  <a:pt x="106" y="85"/>
                </a:cubicBezTo>
                <a:cubicBezTo>
                  <a:pt x="151" y="85"/>
                  <a:pt x="151" y="85"/>
                  <a:pt x="151" y="85"/>
                </a:cubicBezTo>
                <a:cubicBezTo>
                  <a:pt x="150" y="76"/>
                  <a:pt x="142" y="69"/>
                  <a:pt x="133" y="67"/>
                </a:cubicBezTo>
                <a:cubicBezTo>
                  <a:pt x="133" y="43"/>
                  <a:pt x="133" y="43"/>
                  <a:pt x="133" y="43"/>
                </a:cubicBezTo>
                <a:cubicBezTo>
                  <a:pt x="133" y="37"/>
                  <a:pt x="128" y="32"/>
                  <a:pt x="123" y="30"/>
                </a:cubicBezTo>
                <a:cubicBezTo>
                  <a:pt x="133" y="7"/>
                  <a:pt x="133" y="7"/>
                  <a:pt x="133" y="7"/>
                </a:cubicBezTo>
                <a:cubicBezTo>
                  <a:pt x="133" y="5"/>
                  <a:pt x="132" y="2"/>
                  <a:pt x="130" y="1"/>
                </a:cubicBezTo>
                <a:cubicBezTo>
                  <a:pt x="129" y="1"/>
                  <a:pt x="129" y="0"/>
                  <a:pt x="128" y="0"/>
                </a:cubicBezTo>
                <a:cubicBezTo>
                  <a:pt x="126" y="0"/>
                  <a:pt x="124" y="2"/>
                  <a:pt x="124" y="4"/>
                </a:cubicBezTo>
                <a:cubicBezTo>
                  <a:pt x="96" y="70"/>
                  <a:pt x="96" y="70"/>
                  <a:pt x="96" y="70"/>
                </a:cubicBezTo>
                <a:cubicBezTo>
                  <a:pt x="95" y="72"/>
                  <a:pt x="96" y="75"/>
                  <a:pt x="98" y="76"/>
                </a:cubicBezTo>
                <a:close/>
                <a:moveTo>
                  <a:pt x="81" y="132"/>
                </a:moveTo>
                <a:cubicBezTo>
                  <a:pt x="24" y="132"/>
                  <a:pt x="24" y="132"/>
                  <a:pt x="24" y="132"/>
                </a:cubicBezTo>
                <a:cubicBezTo>
                  <a:pt x="22" y="132"/>
                  <a:pt x="20" y="130"/>
                  <a:pt x="20" y="128"/>
                </a:cubicBezTo>
                <a:cubicBezTo>
                  <a:pt x="20" y="67"/>
                  <a:pt x="20" y="67"/>
                  <a:pt x="20" y="67"/>
                </a:cubicBezTo>
                <a:cubicBezTo>
                  <a:pt x="20" y="61"/>
                  <a:pt x="15" y="58"/>
                  <a:pt x="10" y="58"/>
                </a:cubicBezTo>
                <a:cubicBezTo>
                  <a:pt x="5" y="58"/>
                  <a:pt x="0" y="62"/>
                  <a:pt x="0" y="67"/>
                </a:cubicBezTo>
                <a:cubicBezTo>
                  <a:pt x="0" y="147"/>
                  <a:pt x="0" y="147"/>
                  <a:pt x="0" y="147"/>
                </a:cubicBezTo>
                <a:cubicBezTo>
                  <a:pt x="1" y="154"/>
                  <a:pt x="7" y="160"/>
                  <a:pt x="1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5" y="137"/>
                  <a:pt x="85" y="137"/>
                  <a:pt x="85" y="137"/>
                </a:cubicBezTo>
                <a:cubicBezTo>
                  <a:pt x="85" y="135"/>
                  <a:pt x="83" y="132"/>
                  <a:pt x="81" y="132"/>
                </a:cubicBezTo>
                <a:close/>
                <a:moveTo>
                  <a:pt x="52" y="48"/>
                </a:moveTo>
                <a:cubicBezTo>
                  <a:pt x="59" y="48"/>
                  <a:pt x="66" y="42"/>
                  <a:pt x="66" y="34"/>
                </a:cubicBezTo>
                <a:cubicBezTo>
                  <a:pt x="66" y="26"/>
                  <a:pt x="60" y="20"/>
                  <a:pt x="52" y="20"/>
                </a:cubicBezTo>
                <a:cubicBezTo>
                  <a:pt x="44" y="20"/>
                  <a:pt x="38" y="26"/>
                  <a:pt x="38" y="34"/>
                </a:cubicBezTo>
                <a:cubicBezTo>
                  <a:pt x="38" y="42"/>
                  <a:pt x="44" y="48"/>
                  <a:pt x="52" y="48"/>
                </a:cubicBezTo>
                <a:close/>
                <a:moveTo>
                  <a:pt x="99" y="114"/>
                </a:moveTo>
                <a:cubicBezTo>
                  <a:pt x="80" y="114"/>
                  <a:pt x="80" y="114"/>
                  <a:pt x="80" y="114"/>
                </a:cubicBezTo>
                <a:cubicBezTo>
                  <a:pt x="78" y="114"/>
                  <a:pt x="76" y="112"/>
                  <a:pt x="76" y="109"/>
                </a:cubicBezTo>
                <a:cubicBezTo>
                  <a:pt x="76" y="82"/>
                  <a:pt x="76" y="82"/>
                  <a:pt x="76" y="82"/>
                </a:cubicBezTo>
                <a:cubicBezTo>
                  <a:pt x="76" y="69"/>
                  <a:pt x="66" y="58"/>
                  <a:pt x="53" y="58"/>
                </a:cubicBezTo>
                <a:cubicBezTo>
                  <a:pt x="53" y="58"/>
                  <a:pt x="52" y="58"/>
                  <a:pt x="51" y="58"/>
                </a:cubicBezTo>
                <a:cubicBezTo>
                  <a:pt x="46" y="58"/>
                  <a:pt x="40" y="60"/>
                  <a:pt x="36" y="64"/>
                </a:cubicBezTo>
                <a:cubicBezTo>
                  <a:pt x="31" y="69"/>
                  <a:pt x="29" y="74"/>
                  <a:pt x="29" y="81"/>
                </a:cubicBezTo>
                <a:cubicBezTo>
                  <a:pt x="29" y="123"/>
                  <a:pt x="29" y="123"/>
                  <a:pt x="29" y="123"/>
                </a:cubicBezTo>
                <a:cubicBezTo>
                  <a:pt x="65" y="123"/>
                  <a:pt x="65" y="123"/>
                  <a:pt x="65" y="123"/>
                </a:cubicBezTo>
                <a:cubicBezTo>
                  <a:pt x="63" y="118"/>
                  <a:pt x="58" y="114"/>
                  <a:pt x="52" y="114"/>
                </a:cubicBezTo>
                <a:cubicBezTo>
                  <a:pt x="43" y="114"/>
                  <a:pt x="43" y="114"/>
                  <a:pt x="43" y="114"/>
                </a:cubicBezTo>
                <a:cubicBezTo>
                  <a:pt x="40" y="114"/>
                  <a:pt x="38" y="112"/>
                  <a:pt x="38" y="109"/>
                </a:cubicBezTo>
                <a:cubicBezTo>
                  <a:pt x="38" y="90"/>
                  <a:pt x="38" y="90"/>
                  <a:pt x="38" y="90"/>
                </a:cubicBezTo>
                <a:cubicBezTo>
                  <a:pt x="38" y="87"/>
                  <a:pt x="40" y="85"/>
                  <a:pt x="43" y="85"/>
                </a:cubicBezTo>
                <a:cubicBezTo>
                  <a:pt x="45" y="85"/>
                  <a:pt x="48" y="87"/>
                  <a:pt x="48" y="90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52" y="104"/>
                  <a:pt x="52" y="104"/>
                  <a:pt x="52" y="104"/>
                </a:cubicBezTo>
                <a:cubicBezTo>
                  <a:pt x="64" y="104"/>
                  <a:pt x="74" y="112"/>
                  <a:pt x="76" y="123"/>
                </a:cubicBezTo>
                <a:cubicBezTo>
                  <a:pt x="81" y="123"/>
                  <a:pt x="81" y="123"/>
                  <a:pt x="81" y="123"/>
                </a:cubicBezTo>
                <a:cubicBezTo>
                  <a:pt x="89" y="123"/>
                  <a:pt x="95" y="130"/>
                  <a:pt x="95" y="137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14" y="128"/>
                  <a:pt x="114" y="128"/>
                  <a:pt x="114" y="128"/>
                </a:cubicBezTo>
                <a:cubicBezTo>
                  <a:pt x="113" y="121"/>
                  <a:pt x="107" y="114"/>
                  <a:pt x="99" y="114"/>
                </a:cubicBezTo>
                <a:close/>
                <a:moveTo>
                  <a:pt x="156" y="95"/>
                </a:moveTo>
                <a:cubicBezTo>
                  <a:pt x="85" y="95"/>
                  <a:pt x="85" y="95"/>
                  <a:pt x="85" y="95"/>
                </a:cubicBezTo>
                <a:cubicBezTo>
                  <a:pt x="85" y="104"/>
                  <a:pt x="85" y="104"/>
                  <a:pt x="85" y="104"/>
                </a:cubicBezTo>
                <a:cubicBezTo>
                  <a:pt x="100" y="104"/>
                  <a:pt x="100" y="104"/>
                  <a:pt x="100" y="104"/>
                </a:cubicBezTo>
                <a:cubicBezTo>
                  <a:pt x="107" y="104"/>
                  <a:pt x="114" y="108"/>
                  <a:pt x="118" y="113"/>
                </a:cubicBezTo>
                <a:cubicBezTo>
                  <a:pt x="156" y="113"/>
                  <a:pt x="156" y="113"/>
                  <a:pt x="156" y="113"/>
                </a:cubicBezTo>
                <a:cubicBezTo>
                  <a:pt x="158" y="113"/>
                  <a:pt x="160" y="111"/>
                  <a:pt x="160" y="108"/>
                </a:cubicBezTo>
                <a:cubicBezTo>
                  <a:pt x="160" y="99"/>
                  <a:pt x="160" y="99"/>
                  <a:pt x="160" y="99"/>
                </a:cubicBezTo>
                <a:cubicBezTo>
                  <a:pt x="160" y="97"/>
                  <a:pt x="158" y="95"/>
                  <a:pt x="156" y="9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1" name="Freeform 60">
            <a:extLst>
              <a:ext uri="{FF2B5EF4-FFF2-40B4-BE49-F238E27FC236}">
                <a16:creationId xmlns:a16="http://schemas.microsoft.com/office/drawing/2014/main" id="{D89E72A3-8BDD-37E7-5547-CE1ACA7893CE}"/>
              </a:ext>
            </a:extLst>
          </p:cNvPr>
          <p:cNvSpPr>
            <a:spLocks noEditPoints="1"/>
          </p:cNvSpPr>
          <p:nvPr/>
        </p:nvSpPr>
        <p:spPr bwMode="auto">
          <a:xfrm>
            <a:off x="9548813" y="3022600"/>
            <a:ext cx="254000" cy="254000"/>
          </a:xfrm>
          <a:custGeom>
            <a:avLst/>
            <a:gdLst>
              <a:gd name="T0" fmla="*/ 71 w 160"/>
              <a:gd name="T1" fmla="*/ 34 h 160"/>
              <a:gd name="T2" fmla="*/ 42 w 160"/>
              <a:gd name="T3" fmla="*/ 45 h 160"/>
              <a:gd name="T4" fmla="*/ 33 w 160"/>
              <a:gd name="T5" fmla="*/ 75 h 160"/>
              <a:gd name="T6" fmla="*/ 33 w 160"/>
              <a:gd name="T7" fmla="*/ 85 h 160"/>
              <a:gd name="T8" fmla="*/ 74 w 160"/>
              <a:gd name="T9" fmla="*/ 131 h 160"/>
              <a:gd name="T10" fmla="*/ 80 w 160"/>
              <a:gd name="T11" fmla="*/ 122 h 160"/>
              <a:gd name="T12" fmla="*/ 84 w 160"/>
              <a:gd name="T13" fmla="*/ 131 h 160"/>
              <a:gd name="T14" fmla="*/ 87 w 160"/>
              <a:gd name="T15" fmla="*/ 128 h 160"/>
              <a:gd name="T16" fmla="*/ 117 w 160"/>
              <a:gd name="T17" fmla="*/ 116 h 160"/>
              <a:gd name="T18" fmla="*/ 126 w 160"/>
              <a:gd name="T19" fmla="*/ 85 h 160"/>
              <a:gd name="T20" fmla="*/ 126 w 160"/>
              <a:gd name="T21" fmla="*/ 75 h 160"/>
              <a:gd name="T22" fmla="*/ 84 w 160"/>
              <a:gd name="T23" fmla="*/ 29 h 160"/>
              <a:gd name="T24" fmla="*/ 80 w 160"/>
              <a:gd name="T25" fmla="*/ 38 h 160"/>
              <a:gd name="T26" fmla="*/ 74 w 160"/>
              <a:gd name="T27" fmla="*/ 29 h 160"/>
              <a:gd name="T28" fmla="*/ 85 w 160"/>
              <a:gd name="T29" fmla="*/ 61 h 160"/>
              <a:gd name="T30" fmla="*/ 95 w 160"/>
              <a:gd name="T31" fmla="*/ 61 h 160"/>
              <a:gd name="T32" fmla="*/ 104 w 160"/>
              <a:gd name="T33" fmla="*/ 75 h 160"/>
              <a:gd name="T34" fmla="*/ 108 w 160"/>
              <a:gd name="T35" fmla="*/ 57 h 160"/>
              <a:gd name="T36" fmla="*/ 113 w 160"/>
              <a:gd name="T37" fmla="*/ 80 h 160"/>
              <a:gd name="T38" fmla="*/ 108 w 160"/>
              <a:gd name="T39" fmla="*/ 104 h 160"/>
              <a:gd name="T40" fmla="*/ 104 w 160"/>
              <a:gd name="T41" fmla="*/ 85 h 160"/>
              <a:gd name="T42" fmla="*/ 85 w 160"/>
              <a:gd name="T43" fmla="*/ 80 h 160"/>
              <a:gd name="T44" fmla="*/ 75 w 160"/>
              <a:gd name="T45" fmla="*/ 74 h 160"/>
              <a:gd name="T46" fmla="*/ 59 w 160"/>
              <a:gd name="T47" fmla="*/ 91 h 160"/>
              <a:gd name="T48" fmla="*/ 70 w 160"/>
              <a:gd name="T49" fmla="*/ 94 h 160"/>
              <a:gd name="T50" fmla="*/ 70 w 160"/>
              <a:gd name="T51" fmla="*/ 104 h 160"/>
              <a:gd name="T52" fmla="*/ 46 w 160"/>
              <a:gd name="T53" fmla="*/ 99 h 160"/>
              <a:gd name="T54" fmla="*/ 54 w 160"/>
              <a:gd name="T55" fmla="*/ 83 h 160"/>
              <a:gd name="T56" fmla="*/ 65 w 160"/>
              <a:gd name="T57" fmla="*/ 74 h 160"/>
              <a:gd name="T58" fmla="*/ 61 w 160"/>
              <a:gd name="T59" fmla="*/ 66 h 160"/>
              <a:gd name="T60" fmla="*/ 51 w 160"/>
              <a:gd name="T61" fmla="*/ 75 h 160"/>
              <a:gd name="T62" fmla="*/ 60 w 160"/>
              <a:gd name="T63" fmla="*/ 57 h 160"/>
              <a:gd name="T64" fmla="*/ 74 w 160"/>
              <a:gd name="T65" fmla="*/ 74 h 160"/>
              <a:gd name="T66" fmla="*/ 136 w 160"/>
              <a:gd name="T67" fmla="*/ 136 h 160"/>
              <a:gd name="T68" fmla="*/ 80 w 160"/>
              <a:gd name="T69" fmla="*/ 0 h 160"/>
              <a:gd name="T70" fmla="*/ 47 w 160"/>
              <a:gd name="T71" fmla="*/ 6 h 160"/>
              <a:gd name="T72" fmla="*/ 42 w 160"/>
              <a:gd name="T73" fmla="*/ 5 h 160"/>
              <a:gd name="T74" fmla="*/ 33 w 160"/>
              <a:gd name="T75" fmla="*/ 30 h 160"/>
              <a:gd name="T76" fmla="*/ 39 w 160"/>
              <a:gd name="T77" fmla="*/ 36 h 160"/>
              <a:gd name="T78" fmla="*/ 64 w 160"/>
              <a:gd name="T79" fmla="*/ 26 h 160"/>
              <a:gd name="T80" fmla="*/ 81 w 160"/>
              <a:gd name="T81" fmla="*/ 19 h 160"/>
              <a:gd name="T82" fmla="*/ 130 w 160"/>
              <a:gd name="T83" fmla="*/ 115 h 160"/>
              <a:gd name="T84" fmla="*/ 139 w 160"/>
              <a:gd name="T85" fmla="*/ 131 h 160"/>
              <a:gd name="T86" fmla="*/ 124 w 160"/>
              <a:gd name="T87" fmla="*/ 124 h 160"/>
              <a:gd name="T88" fmla="*/ 99 w 160"/>
              <a:gd name="T89" fmla="*/ 129 h 160"/>
              <a:gd name="T90" fmla="*/ 97 w 160"/>
              <a:gd name="T91" fmla="*/ 139 h 160"/>
              <a:gd name="T92" fmla="*/ 19 w 160"/>
              <a:gd name="T93" fmla="*/ 81 h 160"/>
              <a:gd name="T94" fmla="*/ 26 w 160"/>
              <a:gd name="T95" fmla="*/ 41 h 160"/>
              <a:gd name="T96" fmla="*/ 24 w 160"/>
              <a:gd name="T97" fmla="*/ 23 h 160"/>
              <a:gd name="T98" fmla="*/ 80 w 160"/>
              <a:gd name="T99" fmla="*/ 160 h 160"/>
              <a:gd name="T100" fmla="*/ 113 w 160"/>
              <a:gd name="T101" fmla="*/ 153 h 160"/>
              <a:gd name="T102" fmla="*/ 119 w 160"/>
              <a:gd name="T103" fmla="*/ 157 h 160"/>
              <a:gd name="T104" fmla="*/ 125 w 160"/>
              <a:gd name="T105" fmla="*/ 147 h 160"/>
              <a:gd name="T106" fmla="*/ 127 w 160"/>
              <a:gd name="T107" fmla="*/ 1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60">
                <a:moveTo>
                  <a:pt x="72" y="29"/>
                </a:moveTo>
                <a:cubicBezTo>
                  <a:pt x="72" y="31"/>
                  <a:pt x="72" y="33"/>
                  <a:pt x="71" y="34"/>
                </a:cubicBezTo>
                <a:cubicBezTo>
                  <a:pt x="69" y="38"/>
                  <a:pt x="65" y="42"/>
                  <a:pt x="61" y="42"/>
                </a:cubicBezTo>
                <a:cubicBezTo>
                  <a:pt x="42" y="45"/>
                  <a:pt x="42" y="45"/>
                  <a:pt x="42" y="45"/>
                </a:cubicBezTo>
                <a:cubicBezTo>
                  <a:pt x="35" y="53"/>
                  <a:pt x="29" y="64"/>
                  <a:pt x="28" y="75"/>
                </a:cubicBezTo>
                <a:cubicBezTo>
                  <a:pt x="33" y="75"/>
                  <a:pt x="33" y="75"/>
                  <a:pt x="33" y="75"/>
                </a:cubicBezTo>
                <a:cubicBezTo>
                  <a:pt x="35" y="75"/>
                  <a:pt x="37" y="77"/>
                  <a:pt x="37" y="80"/>
                </a:cubicBezTo>
                <a:cubicBezTo>
                  <a:pt x="37" y="83"/>
                  <a:pt x="35" y="85"/>
                  <a:pt x="33" y="85"/>
                </a:cubicBezTo>
                <a:cubicBezTo>
                  <a:pt x="28" y="85"/>
                  <a:pt x="28" y="85"/>
                  <a:pt x="28" y="85"/>
                </a:cubicBezTo>
                <a:cubicBezTo>
                  <a:pt x="31" y="110"/>
                  <a:pt x="50" y="129"/>
                  <a:pt x="74" y="131"/>
                </a:cubicBezTo>
                <a:cubicBezTo>
                  <a:pt x="74" y="126"/>
                  <a:pt x="74" y="126"/>
                  <a:pt x="74" y="126"/>
                </a:cubicBezTo>
                <a:cubicBezTo>
                  <a:pt x="74" y="124"/>
                  <a:pt x="77" y="122"/>
                  <a:pt x="80" y="122"/>
                </a:cubicBezTo>
                <a:cubicBezTo>
                  <a:pt x="82" y="122"/>
                  <a:pt x="84" y="124"/>
                  <a:pt x="84" y="126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7" y="131"/>
                  <a:pt x="87" y="131"/>
                  <a:pt x="87" y="131"/>
                </a:cubicBezTo>
                <a:cubicBezTo>
                  <a:pt x="87" y="130"/>
                  <a:pt x="87" y="128"/>
                  <a:pt x="87" y="128"/>
                </a:cubicBezTo>
                <a:cubicBezTo>
                  <a:pt x="89" y="123"/>
                  <a:pt x="93" y="120"/>
                  <a:pt x="98" y="119"/>
                </a:cubicBezTo>
                <a:cubicBezTo>
                  <a:pt x="117" y="116"/>
                  <a:pt x="117" y="116"/>
                  <a:pt x="117" y="116"/>
                </a:cubicBezTo>
                <a:cubicBezTo>
                  <a:pt x="125" y="107"/>
                  <a:pt x="130" y="97"/>
                  <a:pt x="130" y="85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3" y="85"/>
                  <a:pt x="121" y="83"/>
                  <a:pt x="121" y="80"/>
                </a:cubicBezTo>
                <a:cubicBezTo>
                  <a:pt x="121" y="77"/>
                  <a:pt x="123" y="75"/>
                  <a:pt x="126" y="75"/>
                </a:cubicBezTo>
                <a:cubicBezTo>
                  <a:pt x="130" y="75"/>
                  <a:pt x="130" y="75"/>
                  <a:pt x="130" y="75"/>
                </a:cubicBezTo>
                <a:cubicBezTo>
                  <a:pt x="128" y="51"/>
                  <a:pt x="108" y="31"/>
                  <a:pt x="84" y="29"/>
                </a:cubicBezTo>
                <a:cubicBezTo>
                  <a:pt x="84" y="33"/>
                  <a:pt x="84" y="33"/>
                  <a:pt x="84" y="33"/>
                </a:cubicBezTo>
                <a:cubicBezTo>
                  <a:pt x="84" y="36"/>
                  <a:pt x="82" y="38"/>
                  <a:pt x="80" y="38"/>
                </a:cubicBezTo>
                <a:cubicBezTo>
                  <a:pt x="77" y="38"/>
                  <a:pt x="74" y="36"/>
                  <a:pt x="74" y="33"/>
                </a:cubicBezTo>
                <a:cubicBezTo>
                  <a:pt x="74" y="29"/>
                  <a:pt x="74" y="29"/>
                  <a:pt x="74" y="29"/>
                </a:cubicBezTo>
                <a:lnTo>
                  <a:pt x="72" y="29"/>
                </a:lnTo>
                <a:close/>
                <a:moveTo>
                  <a:pt x="85" y="61"/>
                </a:moveTo>
                <a:cubicBezTo>
                  <a:pt x="85" y="58"/>
                  <a:pt x="87" y="57"/>
                  <a:pt x="90" y="57"/>
                </a:cubicBezTo>
                <a:cubicBezTo>
                  <a:pt x="93" y="57"/>
                  <a:pt x="95" y="58"/>
                  <a:pt x="95" y="61"/>
                </a:cubicBezTo>
                <a:cubicBezTo>
                  <a:pt x="95" y="75"/>
                  <a:pt x="95" y="75"/>
                  <a:pt x="95" y="75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104" y="61"/>
                  <a:pt x="104" y="61"/>
                  <a:pt x="104" y="61"/>
                </a:cubicBezTo>
                <a:cubicBezTo>
                  <a:pt x="104" y="58"/>
                  <a:pt x="106" y="57"/>
                  <a:pt x="108" y="57"/>
                </a:cubicBezTo>
                <a:cubicBezTo>
                  <a:pt x="111" y="57"/>
                  <a:pt x="113" y="58"/>
                  <a:pt x="113" y="61"/>
                </a:cubicBezTo>
                <a:cubicBezTo>
                  <a:pt x="113" y="80"/>
                  <a:pt x="113" y="80"/>
                  <a:pt x="113" y="80"/>
                </a:cubicBezTo>
                <a:cubicBezTo>
                  <a:pt x="113" y="99"/>
                  <a:pt x="113" y="99"/>
                  <a:pt x="113" y="99"/>
                </a:cubicBezTo>
                <a:cubicBezTo>
                  <a:pt x="113" y="102"/>
                  <a:pt x="111" y="104"/>
                  <a:pt x="108" y="104"/>
                </a:cubicBezTo>
                <a:cubicBezTo>
                  <a:pt x="106" y="104"/>
                  <a:pt x="104" y="102"/>
                  <a:pt x="104" y="99"/>
                </a:cubicBezTo>
                <a:cubicBezTo>
                  <a:pt x="104" y="85"/>
                  <a:pt x="104" y="85"/>
                  <a:pt x="104" y="85"/>
                </a:cubicBezTo>
                <a:cubicBezTo>
                  <a:pt x="90" y="85"/>
                  <a:pt x="90" y="85"/>
                  <a:pt x="90" y="85"/>
                </a:cubicBezTo>
                <a:cubicBezTo>
                  <a:pt x="87" y="85"/>
                  <a:pt x="85" y="83"/>
                  <a:pt x="85" y="80"/>
                </a:cubicBezTo>
                <a:lnTo>
                  <a:pt x="85" y="61"/>
                </a:lnTo>
                <a:close/>
                <a:moveTo>
                  <a:pt x="75" y="74"/>
                </a:moveTo>
                <a:cubicBezTo>
                  <a:pt x="75" y="79"/>
                  <a:pt x="72" y="85"/>
                  <a:pt x="68" y="87"/>
                </a:cubicBezTo>
                <a:cubicBezTo>
                  <a:pt x="59" y="91"/>
                  <a:pt x="59" y="91"/>
                  <a:pt x="59" y="91"/>
                </a:cubicBezTo>
                <a:cubicBezTo>
                  <a:pt x="58" y="91"/>
                  <a:pt x="57" y="92"/>
                  <a:pt x="56" y="94"/>
                </a:cubicBezTo>
                <a:cubicBezTo>
                  <a:pt x="70" y="94"/>
                  <a:pt x="70" y="94"/>
                  <a:pt x="70" y="94"/>
                </a:cubicBezTo>
                <a:cubicBezTo>
                  <a:pt x="73" y="94"/>
                  <a:pt x="75" y="96"/>
                  <a:pt x="75" y="99"/>
                </a:cubicBezTo>
                <a:cubicBezTo>
                  <a:pt x="75" y="102"/>
                  <a:pt x="73" y="104"/>
                  <a:pt x="70" y="104"/>
                </a:cubicBezTo>
                <a:cubicBezTo>
                  <a:pt x="52" y="104"/>
                  <a:pt x="52" y="104"/>
                  <a:pt x="52" y="104"/>
                </a:cubicBezTo>
                <a:cubicBezTo>
                  <a:pt x="49" y="104"/>
                  <a:pt x="46" y="102"/>
                  <a:pt x="46" y="99"/>
                </a:cubicBezTo>
                <a:cubicBezTo>
                  <a:pt x="46" y="95"/>
                  <a:pt x="46" y="95"/>
                  <a:pt x="46" y="95"/>
                </a:cubicBezTo>
                <a:cubicBezTo>
                  <a:pt x="46" y="90"/>
                  <a:pt x="50" y="85"/>
                  <a:pt x="54" y="83"/>
                </a:cubicBezTo>
                <a:cubicBezTo>
                  <a:pt x="63" y="79"/>
                  <a:pt x="63" y="79"/>
                  <a:pt x="63" y="79"/>
                </a:cubicBezTo>
                <a:cubicBezTo>
                  <a:pt x="65" y="78"/>
                  <a:pt x="65" y="76"/>
                  <a:pt x="65" y="74"/>
                </a:cubicBezTo>
                <a:cubicBezTo>
                  <a:pt x="65" y="70"/>
                  <a:pt x="65" y="70"/>
                  <a:pt x="65" y="70"/>
                </a:cubicBezTo>
                <a:cubicBezTo>
                  <a:pt x="65" y="68"/>
                  <a:pt x="63" y="66"/>
                  <a:pt x="61" y="66"/>
                </a:cubicBezTo>
                <a:cubicBezTo>
                  <a:pt x="58" y="66"/>
                  <a:pt x="56" y="68"/>
                  <a:pt x="56" y="70"/>
                </a:cubicBezTo>
                <a:cubicBezTo>
                  <a:pt x="56" y="73"/>
                  <a:pt x="54" y="75"/>
                  <a:pt x="51" y="75"/>
                </a:cubicBezTo>
                <a:cubicBezTo>
                  <a:pt x="48" y="75"/>
                  <a:pt x="46" y="73"/>
                  <a:pt x="46" y="70"/>
                </a:cubicBezTo>
                <a:cubicBezTo>
                  <a:pt x="46" y="63"/>
                  <a:pt x="53" y="57"/>
                  <a:pt x="60" y="57"/>
                </a:cubicBezTo>
                <a:cubicBezTo>
                  <a:pt x="68" y="57"/>
                  <a:pt x="74" y="63"/>
                  <a:pt x="74" y="70"/>
                </a:cubicBezTo>
                <a:cubicBezTo>
                  <a:pt x="74" y="74"/>
                  <a:pt x="74" y="74"/>
                  <a:pt x="74" y="74"/>
                </a:cubicBezTo>
                <a:lnTo>
                  <a:pt x="75" y="74"/>
                </a:lnTo>
                <a:close/>
                <a:moveTo>
                  <a:pt x="136" y="136"/>
                </a:moveTo>
                <a:cubicBezTo>
                  <a:pt x="151" y="122"/>
                  <a:pt x="160" y="102"/>
                  <a:pt x="160" y="81"/>
                </a:cubicBezTo>
                <a:cubicBezTo>
                  <a:pt x="160" y="36"/>
                  <a:pt x="123" y="0"/>
                  <a:pt x="80" y="0"/>
                </a:cubicBezTo>
                <a:cubicBezTo>
                  <a:pt x="67" y="0"/>
                  <a:pt x="52" y="5"/>
                  <a:pt x="48" y="8"/>
                </a:cubicBezTo>
                <a:cubicBezTo>
                  <a:pt x="47" y="6"/>
                  <a:pt x="47" y="6"/>
                  <a:pt x="47" y="6"/>
                </a:cubicBezTo>
                <a:cubicBezTo>
                  <a:pt x="46" y="5"/>
                  <a:pt x="45" y="4"/>
                  <a:pt x="43" y="4"/>
                </a:cubicBezTo>
                <a:cubicBezTo>
                  <a:pt x="43" y="4"/>
                  <a:pt x="43" y="5"/>
                  <a:pt x="42" y="5"/>
                </a:cubicBezTo>
                <a:cubicBezTo>
                  <a:pt x="41" y="6"/>
                  <a:pt x="40" y="7"/>
                  <a:pt x="39" y="8"/>
                </a:cubicBezTo>
                <a:cubicBezTo>
                  <a:pt x="37" y="15"/>
                  <a:pt x="39" y="10"/>
                  <a:pt x="33" y="30"/>
                </a:cubicBezTo>
                <a:cubicBezTo>
                  <a:pt x="33" y="31"/>
                  <a:pt x="33" y="33"/>
                  <a:pt x="34" y="34"/>
                </a:cubicBezTo>
                <a:cubicBezTo>
                  <a:pt x="36" y="36"/>
                  <a:pt x="37" y="36"/>
                  <a:pt x="39" y="36"/>
                </a:cubicBezTo>
                <a:cubicBezTo>
                  <a:pt x="61" y="32"/>
                  <a:pt x="61" y="32"/>
                  <a:pt x="61" y="32"/>
                </a:cubicBezTo>
                <a:cubicBezTo>
                  <a:pt x="63" y="32"/>
                  <a:pt x="65" y="29"/>
                  <a:pt x="64" y="26"/>
                </a:cubicBezTo>
                <a:cubicBezTo>
                  <a:pt x="63" y="21"/>
                  <a:pt x="63" y="21"/>
                  <a:pt x="63" y="21"/>
                </a:cubicBezTo>
                <a:cubicBezTo>
                  <a:pt x="69" y="20"/>
                  <a:pt x="74" y="19"/>
                  <a:pt x="81" y="19"/>
                </a:cubicBezTo>
                <a:cubicBezTo>
                  <a:pt x="114" y="19"/>
                  <a:pt x="142" y="46"/>
                  <a:pt x="142" y="80"/>
                </a:cubicBezTo>
                <a:cubicBezTo>
                  <a:pt x="142" y="93"/>
                  <a:pt x="138" y="105"/>
                  <a:pt x="130" y="115"/>
                </a:cubicBezTo>
                <a:cubicBezTo>
                  <a:pt x="132" y="116"/>
                  <a:pt x="134" y="117"/>
                  <a:pt x="136" y="118"/>
                </a:cubicBezTo>
                <a:cubicBezTo>
                  <a:pt x="139" y="122"/>
                  <a:pt x="140" y="127"/>
                  <a:pt x="139" y="131"/>
                </a:cubicBezTo>
                <a:lnTo>
                  <a:pt x="136" y="136"/>
                </a:lnTo>
                <a:close/>
                <a:moveTo>
                  <a:pt x="124" y="124"/>
                </a:moveTo>
                <a:cubicBezTo>
                  <a:pt x="123" y="124"/>
                  <a:pt x="123" y="124"/>
                  <a:pt x="122" y="125"/>
                </a:cubicBezTo>
                <a:cubicBezTo>
                  <a:pt x="99" y="129"/>
                  <a:pt x="99" y="129"/>
                  <a:pt x="99" y="129"/>
                </a:cubicBezTo>
                <a:cubicBezTo>
                  <a:pt x="96" y="129"/>
                  <a:pt x="94" y="133"/>
                  <a:pt x="96" y="136"/>
                </a:cubicBezTo>
                <a:cubicBezTo>
                  <a:pt x="97" y="139"/>
                  <a:pt x="97" y="139"/>
                  <a:pt x="97" y="139"/>
                </a:cubicBezTo>
                <a:cubicBezTo>
                  <a:pt x="92" y="140"/>
                  <a:pt x="86" y="141"/>
                  <a:pt x="79" y="141"/>
                </a:cubicBezTo>
                <a:cubicBezTo>
                  <a:pt x="46" y="141"/>
                  <a:pt x="19" y="114"/>
                  <a:pt x="19" y="81"/>
                </a:cubicBezTo>
                <a:cubicBezTo>
                  <a:pt x="19" y="67"/>
                  <a:pt x="23" y="54"/>
                  <a:pt x="31" y="44"/>
                </a:cubicBezTo>
                <a:cubicBezTo>
                  <a:pt x="29" y="44"/>
                  <a:pt x="28" y="43"/>
                  <a:pt x="26" y="41"/>
                </a:cubicBezTo>
                <a:cubicBezTo>
                  <a:pt x="23" y="37"/>
                  <a:pt x="22" y="32"/>
                  <a:pt x="23" y="28"/>
                </a:cubicBezTo>
                <a:cubicBezTo>
                  <a:pt x="24" y="23"/>
                  <a:pt x="24" y="23"/>
                  <a:pt x="24" y="23"/>
                </a:cubicBezTo>
                <a:cubicBezTo>
                  <a:pt x="9" y="38"/>
                  <a:pt x="0" y="58"/>
                  <a:pt x="0" y="81"/>
                </a:cubicBezTo>
                <a:cubicBezTo>
                  <a:pt x="1" y="124"/>
                  <a:pt x="36" y="160"/>
                  <a:pt x="80" y="160"/>
                </a:cubicBezTo>
                <a:cubicBezTo>
                  <a:pt x="85" y="160"/>
                  <a:pt x="108" y="156"/>
                  <a:pt x="112" y="154"/>
                </a:cubicBezTo>
                <a:cubicBezTo>
                  <a:pt x="112" y="154"/>
                  <a:pt x="113" y="153"/>
                  <a:pt x="113" y="153"/>
                </a:cubicBezTo>
                <a:cubicBezTo>
                  <a:pt x="116" y="155"/>
                  <a:pt x="116" y="155"/>
                  <a:pt x="116" y="155"/>
                </a:cubicBezTo>
                <a:cubicBezTo>
                  <a:pt x="116" y="156"/>
                  <a:pt x="118" y="157"/>
                  <a:pt x="119" y="157"/>
                </a:cubicBezTo>
                <a:cubicBezTo>
                  <a:pt x="121" y="157"/>
                  <a:pt x="123" y="155"/>
                  <a:pt x="123" y="153"/>
                </a:cubicBezTo>
                <a:cubicBezTo>
                  <a:pt x="125" y="147"/>
                  <a:pt x="125" y="147"/>
                  <a:pt x="125" y="147"/>
                </a:cubicBezTo>
                <a:cubicBezTo>
                  <a:pt x="128" y="130"/>
                  <a:pt x="128" y="130"/>
                  <a:pt x="128" y="130"/>
                </a:cubicBezTo>
                <a:cubicBezTo>
                  <a:pt x="129" y="128"/>
                  <a:pt x="128" y="127"/>
                  <a:pt x="127" y="125"/>
                </a:cubicBezTo>
                <a:cubicBezTo>
                  <a:pt x="126" y="125"/>
                  <a:pt x="125" y="124"/>
                  <a:pt x="124" y="1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2" name="Freeform 61">
            <a:extLst>
              <a:ext uri="{FF2B5EF4-FFF2-40B4-BE49-F238E27FC236}">
                <a16:creationId xmlns:a16="http://schemas.microsoft.com/office/drawing/2014/main" id="{D212676D-7B4E-F575-147E-36DEF3431D9E}"/>
              </a:ext>
            </a:extLst>
          </p:cNvPr>
          <p:cNvSpPr>
            <a:spLocks noEditPoints="1"/>
          </p:cNvSpPr>
          <p:nvPr/>
        </p:nvSpPr>
        <p:spPr bwMode="auto">
          <a:xfrm>
            <a:off x="4594226" y="2473325"/>
            <a:ext cx="254000" cy="252413"/>
          </a:xfrm>
          <a:custGeom>
            <a:avLst/>
            <a:gdLst>
              <a:gd name="T0" fmla="*/ 160 w 160"/>
              <a:gd name="T1" fmla="*/ 130 h 159"/>
              <a:gd name="T2" fmla="*/ 2 w 160"/>
              <a:gd name="T3" fmla="*/ 47 h 159"/>
              <a:gd name="T4" fmla="*/ 81 w 160"/>
              <a:gd name="T5" fmla="*/ 56 h 159"/>
              <a:gd name="T6" fmla="*/ 81 w 160"/>
              <a:gd name="T7" fmla="*/ 121 h 159"/>
              <a:gd name="T8" fmla="*/ 81 w 160"/>
              <a:gd name="T9" fmla="*/ 56 h 159"/>
              <a:gd name="T10" fmla="*/ 104 w 160"/>
              <a:gd name="T11" fmla="*/ 89 h 159"/>
              <a:gd name="T12" fmla="*/ 58 w 160"/>
              <a:gd name="T13" fmla="*/ 89 h 159"/>
              <a:gd name="T14" fmla="*/ 76 w 160"/>
              <a:gd name="T15" fmla="*/ 80 h 159"/>
              <a:gd name="T16" fmla="*/ 86 w 160"/>
              <a:gd name="T17" fmla="*/ 80 h 159"/>
              <a:gd name="T18" fmla="*/ 91 w 160"/>
              <a:gd name="T19" fmla="*/ 85 h 159"/>
              <a:gd name="T20" fmla="*/ 90 w 160"/>
              <a:gd name="T21" fmla="*/ 94 h 159"/>
              <a:gd name="T22" fmla="*/ 76 w 160"/>
              <a:gd name="T23" fmla="*/ 89 h 159"/>
              <a:gd name="T24" fmla="*/ 2 w 160"/>
              <a:gd name="T25" fmla="*/ 145 h 159"/>
              <a:gd name="T26" fmla="*/ 146 w 160"/>
              <a:gd name="T27" fmla="*/ 159 h 159"/>
              <a:gd name="T28" fmla="*/ 160 w 160"/>
              <a:gd name="T29" fmla="*/ 140 h 159"/>
              <a:gd name="T30" fmla="*/ 2 w 160"/>
              <a:gd name="T31" fmla="*/ 145 h 159"/>
              <a:gd name="T32" fmla="*/ 160 w 160"/>
              <a:gd name="T33" fmla="*/ 24 h 159"/>
              <a:gd name="T34" fmla="*/ 141 w 160"/>
              <a:gd name="T35" fmla="*/ 10 h 159"/>
              <a:gd name="T36" fmla="*/ 136 w 160"/>
              <a:gd name="T37" fmla="*/ 0 h 159"/>
              <a:gd name="T38" fmla="*/ 132 w 160"/>
              <a:gd name="T39" fmla="*/ 10 h 159"/>
              <a:gd name="T40" fmla="*/ 113 w 160"/>
              <a:gd name="T41" fmla="*/ 5 h 159"/>
              <a:gd name="T42" fmla="*/ 103 w 160"/>
              <a:gd name="T43" fmla="*/ 5 h 159"/>
              <a:gd name="T44" fmla="*/ 85 w 160"/>
              <a:gd name="T45" fmla="*/ 10 h 159"/>
              <a:gd name="T46" fmla="*/ 80 w 160"/>
              <a:gd name="T47" fmla="*/ 0 h 159"/>
              <a:gd name="T48" fmla="*/ 75 w 160"/>
              <a:gd name="T49" fmla="*/ 10 h 159"/>
              <a:gd name="T50" fmla="*/ 57 w 160"/>
              <a:gd name="T51" fmla="*/ 5 h 159"/>
              <a:gd name="T52" fmla="*/ 47 w 160"/>
              <a:gd name="T53" fmla="*/ 5 h 159"/>
              <a:gd name="T54" fmla="*/ 28 w 160"/>
              <a:gd name="T55" fmla="*/ 10 h 159"/>
              <a:gd name="T56" fmla="*/ 23 w 160"/>
              <a:gd name="T57" fmla="*/ 0 h 159"/>
              <a:gd name="T58" fmla="*/ 19 w 160"/>
              <a:gd name="T59" fmla="*/ 10 h 159"/>
              <a:gd name="T60" fmla="*/ 0 w 160"/>
              <a:gd name="T61" fmla="*/ 24 h 159"/>
              <a:gd name="T62" fmla="*/ 158 w 160"/>
              <a:gd name="T63" fmla="*/ 3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59">
                <a:moveTo>
                  <a:pt x="2" y="130"/>
                </a:moveTo>
                <a:cubicBezTo>
                  <a:pt x="160" y="130"/>
                  <a:pt x="160" y="130"/>
                  <a:pt x="160" y="130"/>
                </a:cubicBezTo>
                <a:cubicBezTo>
                  <a:pt x="160" y="47"/>
                  <a:pt x="160" y="47"/>
                  <a:pt x="160" y="47"/>
                </a:cubicBezTo>
                <a:cubicBezTo>
                  <a:pt x="2" y="47"/>
                  <a:pt x="2" y="47"/>
                  <a:pt x="2" y="47"/>
                </a:cubicBezTo>
                <a:lnTo>
                  <a:pt x="2" y="130"/>
                </a:lnTo>
                <a:close/>
                <a:moveTo>
                  <a:pt x="81" y="56"/>
                </a:moveTo>
                <a:cubicBezTo>
                  <a:pt x="99" y="56"/>
                  <a:pt x="114" y="70"/>
                  <a:pt x="114" y="89"/>
                </a:cubicBezTo>
                <a:cubicBezTo>
                  <a:pt x="114" y="107"/>
                  <a:pt x="99" y="121"/>
                  <a:pt x="81" y="121"/>
                </a:cubicBezTo>
                <a:cubicBezTo>
                  <a:pt x="63" y="121"/>
                  <a:pt x="48" y="107"/>
                  <a:pt x="48" y="89"/>
                </a:cubicBezTo>
                <a:cubicBezTo>
                  <a:pt x="48" y="70"/>
                  <a:pt x="63" y="56"/>
                  <a:pt x="81" y="56"/>
                </a:cubicBezTo>
                <a:close/>
                <a:moveTo>
                  <a:pt x="81" y="112"/>
                </a:moveTo>
                <a:cubicBezTo>
                  <a:pt x="94" y="112"/>
                  <a:pt x="104" y="102"/>
                  <a:pt x="104" y="89"/>
                </a:cubicBezTo>
                <a:cubicBezTo>
                  <a:pt x="104" y="76"/>
                  <a:pt x="94" y="66"/>
                  <a:pt x="81" y="66"/>
                </a:cubicBezTo>
                <a:cubicBezTo>
                  <a:pt x="68" y="66"/>
                  <a:pt x="58" y="76"/>
                  <a:pt x="58" y="89"/>
                </a:cubicBezTo>
                <a:cubicBezTo>
                  <a:pt x="58" y="102"/>
                  <a:pt x="68" y="112"/>
                  <a:pt x="81" y="112"/>
                </a:cubicBezTo>
                <a:close/>
                <a:moveTo>
                  <a:pt x="76" y="80"/>
                </a:moveTo>
                <a:cubicBezTo>
                  <a:pt x="76" y="77"/>
                  <a:pt x="78" y="75"/>
                  <a:pt x="81" y="75"/>
                </a:cubicBezTo>
                <a:cubicBezTo>
                  <a:pt x="84" y="75"/>
                  <a:pt x="86" y="77"/>
                  <a:pt x="86" y="80"/>
                </a:cubicBezTo>
                <a:cubicBezTo>
                  <a:pt x="86" y="85"/>
                  <a:pt x="86" y="85"/>
                  <a:pt x="86" y="85"/>
                </a:cubicBezTo>
                <a:cubicBezTo>
                  <a:pt x="91" y="85"/>
                  <a:pt x="91" y="85"/>
                  <a:pt x="91" y="85"/>
                </a:cubicBezTo>
                <a:cubicBezTo>
                  <a:pt x="93" y="85"/>
                  <a:pt x="95" y="87"/>
                  <a:pt x="95" y="89"/>
                </a:cubicBezTo>
                <a:cubicBezTo>
                  <a:pt x="95" y="92"/>
                  <a:pt x="93" y="94"/>
                  <a:pt x="90" y="94"/>
                </a:cubicBezTo>
                <a:cubicBezTo>
                  <a:pt x="81" y="94"/>
                  <a:pt x="81" y="94"/>
                  <a:pt x="81" y="94"/>
                </a:cubicBezTo>
                <a:cubicBezTo>
                  <a:pt x="78" y="94"/>
                  <a:pt x="76" y="92"/>
                  <a:pt x="76" y="89"/>
                </a:cubicBezTo>
                <a:lnTo>
                  <a:pt x="76" y="80"/>
                </a:lnTo>
                <a:close/>
                <a:moveTo>
                  <a:pt x="2" y="145"/>
                </a:moveTo>
                <a:cubicBezTo>
                  <a:pt x="2" y="152"/>
                  <a:pt x="8" y="159"/>
                  <a:pt x="16" y="159"/>
                </a:cubicBezTo>
                <a:cubicBezTo>
                  <a:pt x="146" y="159"/>
                  <a:pt x="146" y="159"/>
                  <a:pt x="146" y="159"/>
                </a:cubicBezTo>
                <a:cubicBezTo>
                  <a:pt x="154" y="159"/>
                  <a:pt x="160" y="152"/>
                  <a:pt x="160" y="145"/>
                </a:cubicBezTo>
                <a:cubicBezTo>
                  <a:pt x="160" y="140"/>
                  <a:pt x="160" y="140"/>
                  <a:pt x="160" y="140"/>
                </a:cubicBezTo>
                <a:cubicBezTo>
                  <a:pt x="2" y="140"/>
                  <a:pt x="2" y="140"/>
                  <a:pt x="2" y="140"/>
                </a:cubicBezTo>
                <a:lnTo>
                  <a:pt x="2" y="145"/>
                </a:lnTo>
                <a:close/>
                <a:moveTo>
                  <a:pt x="158" y="24"/>
                </a:moveTo>
                <a:cubicBezTo>
                  <a:pt x="160" y="24"/>
                  <a:pt x="160" y="24"/>
                  <a:pt x="160" y="24"/>
                </a:cubicBezTo>
                <a:cubicBezTo>
                  <a:pt x="160" y="16"/>
                  <a:pt x="154" y="10"/>
                  <a:pt x="146" y="10"/>
                </a:cubicBezTo>
                <a:cubicBezTo>
                  <a:pt x="141" y="10"/>
                  <a:pt x="141" y="10"/>
                  <a:pt x="141" y="10"/>
                </a:cubicBezTo>
                <a:cubicBezTo>
                  <a:pt x="141" y="5"/>
                  <a:pt x="141" y="5"/>
                  <a:pt x="141" y="5"/>
                </a:cubicBezTo>
                <a:cubicBezTo>
                  <a:pt x="141" y="2"/>
                  <a:pt x="139" y="0"/>
                  <a:pt x="136" y="0"/>
                </a:cubicBezTo>
                <a:cubicBezTo>
                  <a:pt x="134" y="0"/>
                  <a:pt x="132" y="2"/>
                  <a:pt x="132" y="5"/>
                </a:cubicBezTo>
                <a:cubicBezTo>
                  <a:pt x="132" y="10"/>
                  <a:pt x="132" y="10"/>
                  <a:pt x="132" y="10"/>
                </a:cubicBezTo>
                <a:cubicBezTo>
                  <a:pt x="113" y="10"/>
                  <a:pt x="113" y="10"/>
                  <a:pt x="113" y="10"/>
                </a:cubicBezTo>
                <a:cubicBezTo>
                  <a:pt x="113" y="5"/>
                  <a:pt x="113" y="5"/>
                  <a:pt x="113" y="5"/>
                </a:cubicBezTo>
                <a:cubicBezTo>
                  <a:pt x="113" y="2"/>
                  <a:pt x="111" y="0"/>
                  <a:pt x="108" y="0"/>
                </a:cubicBezTo>
                <a:cubicBezTo>
                  <a:pt x="106" y="0"/>
                  <a:pt x="103" y="2"/>
                  <a:pt x="103" y="5"/>
                </a:cubicBezTo>
                <a:cubicBezTo>
                  <a:pt x="103" y="10"/>
                  <a:pt x="103" y="10"/>
                  <a:pt x="103" y="10"/>
                </a:cubicBezTo>
                <a:cubicBezTo>
                  <a:pt x="85" y="10"/>
                  <a:pt x="85" y="10"/>
                  <a:pt x="85" y="10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2"/>
                  <a:pt x="83" y="0"/>
                  <a:pt x="80" y="0"/>
                </a:cubicBezTo>
                <a:cubicBezTo>
                  <a:pt x="77" y="0"/>
                  <a:pt x="75" y="2"/>
                  <a:pt x="75" y="5"/>
                </a:cubicBezTo>
                <a:cubicBezTo>
                  <a:pt x="75" y="10"/>
                  <a:pt x="75" y="10"/>
                  <a:pt x="75" y="10"/>
                </a:cubicBezTo>
                <a:cubicBezTo>
                  <a:pt x="57" y="10"/>
                  <a:pt x="57" y="10"/>
                  <a:pt x="57" y="10"/>
                </a:cubicBezTo>
                <a:cubicBezTo>
                  <a:pt x="57" y="5"/>
                  <a:pt x="57" y="5"/>
                  <a:pt x="57" y="5"/>
                </a:cubicBezTo>
                <a:cubicBezTo>
                  <a:pt x="57" y="2"/>
                  <a:pt x="54" y="0"/>
                  <a:pt x="52" y="0"/>
                </a:cubicBezTo>
                <a:cubicBezTo>
                  <a:pt x="49" y="0"/>
                  <a:pt x="47" y="2"/>
                  <a:pt x="47" y="5"/>
                </a:cubicBezTo>
                <a:cubicBezTo>
                  <a:pt x="47" y="10"/>
                  <a:pt x="47" y="10"/>
                  <a:pt x="47" y="10"/>
                </a:cubicBezTo>
                <a:cubicBezTo>
                  <a:pt x="28" y="10"/>
                  <a:pt x="28" y="10"/>
                  <a:pt x="28" y="10"/>
                </a:cubicBezTo>
                <a:cubicBezTo>
                  <a:pt x="28" y="5"/>
                  <a:pt x="28" y="5"/>
                  <a:pt x="28" y="5"/>
                </a:cubicBezTo>
                <a:cubicBezTo>
                  <a:pt x="28" y="2"/>
                  <a:pt x="26" y="0"/>
                  <a:pt x="23" y="0"/>
                </a:cubicBezTo>
                <a:cubicBezTo>
                  <a:pt x="21" y="0"/>
                  <a:pt x="19" y="2"/>
                  <a:pt x="19" y="5"/>
                </a:cubicBezTo>
                <a:cubicBezTo>
                  <a:pt x="19" y="10"/>
                  <a:pt x="19" y="10"/>
                  <a:pt x="19" y="10"/>
                </a:cubicBezTo>
                <a:cubicBezTo>
                  <a:pt x="14" y="10"/>
                  <a:pt x="14" y="10"/>
                  <a:pt x="14" y="10"/>
                </a:cubicBezTo>
                <a:cubicBezTo>
                  <a:pt x="6" y="10"/>
                  <a:pt x="0" y="16"/>
                  <a:pt x="0" y="24"/>
                </a:cubicBezTo>
                <a:cubicBezTo>
                  <a:pt x="0" y="38"/>
                  <a:pt x="0" y="38"/>
                  <a:pt x="0" y="38"/>
                </a:cubicBezTo>
                <a:cubicBezTo>
                  <a:pt x="158" y="38"/>
                  <a:pt x="158" y="38"/>
                  <a:pt x="158" y="38"/>
                </a:cubicBezTo>
                <a:lnTo>
                  <a:pt x="158" y="2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3" name="Freeform 62">
            <a:extLst>
              <a:ext uri="{FF2B5EF4-FFF2-40B4-BE49-F238E27FC236}">
                <a16:creationId xmlns:a16="http://schemas.microsoft.com/office/drawing/2014/main" id="{32D050D5-0149-F60A-88D1-9AAA4FC2F758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3022600"/>
            <a:ext cx="260350" cy="254000"/>
          </a:xfrm>
          <a:custGeom>
            <a:avLst/>
            <a:gdLst>
              <a:gd name="T0" fmla="*/ 122 w 164"/>
              <a:gd name="T1" fmla="*/ 24 h 160"/>
              <a:gd name="T2" fmla="*/ 132 w 164"/>
              <a:gd name="T3" fmla="*/ 28 h 160"/>
              <a:gd name="T4" fmla="*/ 132 w 164"/>
              <a:gd name="T5" fmla="*/ 48 h 160"/>
              <a:gd name="T6" fmla="*/ 122 w 164"/>
              <a:gd name="T7" fmla="*/ 52 h 160"/>
              <a:gd name="T8" fmla="*/ 112 w 164"/>
              <a:gd name="T9" fmla="*/ 48 h 160"/>
              <a:gd name="T10" fmla="*/ 112 w 164"/>
              <a:gd name="T11" fmla="*/ 28 h 160"/>
              <a:gd name="T12" fmla="*/ 122 w 164"/>
              <a:gd name="T13" fmla="*/ 24 h 160"/>
              <a:gd name="T14" fmla="*/ 108 w 164"/>
              <a:gd name="T15" fmla="*/ 0 h 160"/>
              <a:gd name="T16" fmla="*/ 72 w 164"/>
              <a:gd name="T17" fmla="*/ 15 h 160"/>
              <a:gd name="T18" fmla="*/ 60 w 164"/>
              <a:gd name="T19" fmla="*/ 68 h 160"/>
              <a:gd name="T20" fmla="*/ 2 w 164"/>
              <a:gd name="T21" fmla="*/ 126 h 160"/>
              <a:gd name="T22" fmla="*/ 0 w 164"/>
              <a:gd name="T23" fmla="*/ 129 h 160"/>
              <a:gd name="T24" fmla="*/ 0 w 164"/>
              <a:gd name="T25" fmla="*/ 155 h 160"/>
              <a:gd name="T26" fmla="*/ 5 w 164"/>
              <a:gd name="T27" fmla="*/ 160 h 160"/>
              <a:gd name="T28" fmla="*/ 32 w 164"/>
              <a:gd name="T29" fmla="*/ 160 h 160"/>
              <a:gd name="T30" fmla="*/ 35 w 164"/>
              <a:gd name="T31" fmla="*/ 159 h 160"/>
              <a:gd name="T32" fmla="*/ 41 w 164"/>
              <a:gd name="T33" fmla="*/ 152 h 160"/>
              <a:gd name="T34" fmla="*/ 42 w 164"/>
              <a:gd name="T35" fmla="*/ 148 h 160"/>
              <a:gd name="T36" fmla="*/ 41 w 164"/>
              <a:gd name="T37" fmla="*/ 141 h 160"/>
              <a:gd name="T38" fmla="*/ 51 w 164"/>
              <a:gd name="T39" fmla="*/ 140 h 160"/>
              <a:gd name="T40" fmla="*/ 55 w 164"/>
              <a:gd name="T41" fmla="*/ 136 h 160"/>
              <a:gd name="T42" fmla="*/ 56 w 164"/>
              <a:gd name="T43" fmla="*/ 126 h 160"/>
              <a:gd name="T44" fmla="*/ 63 w 164"/>
              <a:gd name="T45" fmla="*/ 127 h 160"/>
              <a:gd name="T46" fmla="*/ 67 w 164"/>
              <a:gd name="T47" fmla="*/ 126 h 160"/>
              <a:gd name="T48" fmla="*/ 69 w 164"/>
              <a:gd name="T49" fmla="*/ 123 h 160"/>
              <a:gd name="T50" fmla="*/ 69 w 164"/>
              <a:gd name="T51" fmla="*/ 114 h 160"/>
              <a:gd name="T52" fmla="*/ 77 w 164"/>
              <a:gd name="T53" fmla="*/ 114 h 160"/>
              <a:gd name="T54" fmla="*/ 80 w 164"/>
              <a:gd name="T55" fmla="*/ 113 h 160"/>
              <a:gd name="T56" fmla="*/ 92 w 164"/>
              <a:gd name="T57" fmla="*/ 101 h 160"/>
              <a:gd name="T58" fmla="*/ 109 w 164"/>
              <a:gd name="T59" fmla="*/ 104 h 160"/>
              <a:gd name="T60" fmla="*/ 144 w 164"/>
              <a:gd name="T61" fmla="*/ 88 h 160"/>
              <a:gd name="T62" fmla="*/ 144 w 164"/>
              <a:gd name="T63" fmla="*/ 16 h 160"/>
              <a:gd name="T64" fmla="*/ 108 w 164"/>
              <a:gd name="T6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4" h="160">
                <a:moveTo>
                  <a:pt x="122" y="24"/>
                </a:moveTo>
                <a:cubicBezTo>
                  <a:pt x="126" y="24"/>
                  <a:pt x="129" y="26"/>
                  <a:pt x="132" y="28"/>
                </a:cubicBezTo>
                <a:cubicBezTo>
                  <a:pt x="137" y="34"/>
                  <a:pt x="137" y="43"/>
                  <a:pt x="132" y="48"/>
                </a:cubicBezTo>
                <a:cubicBezTo>
                  <a:pt x="129" y="51"/>
                  <a:pt x="126" y="52"/>
                  <a:pt x="122" y="52"/>
                </a:cubicBezTo>
                <a:cubicBezTo>
                  <a:pt x="119" y="52"/>
                  <a:pt x="115" y="51"/>
                  <a:pt x="112" y="48"/>
                </a:cubicBezTo>
                <a:cubicBezTo>
                  <a:pt x="107" y="43"/>
                  <a:pt x="107" y="34"/>
                  <a:pt x="112" y="28"/>
                </a:cubicBezTo>
                <a:cubicBezTo>
                  <a:pt x="115" y="26"/>
                  <a:pt x="119" y="24"/>
                  <a:pt x="122" y="24"/>
                </a:cubicBezTo>
                <a:close/>
                <a:moveTo>
                  <a:pt x="108" y="0"/>
                </a:moveTo>
                <a:cubicBezTo>
                  <a:pt x="95" y="0"/>
                  <a:pt x="82" y="5"/>
                  <a:pt x="72" y="15"/>
                </a:cubicBezTo>
                <a:cubicBezTo>
                  <a:pt x="59" y="29"/>
                  <a:pt x="54" y="49"/>
                  <a:pt x="60" y="68"/>
                </a:cubicBezTo>
                <a:cubicBezTo>
                  <a:pt x="2" y="126"/>
                  <a:pt x="2" y="126"/>
                  <a:pt x="2" y="126"/>
                </a:cubicBezTo>
                <a:cubicBezTo>
                  <a:pt x="1" y="127"/>
                  <a:pt x="0" y="128"/>
                  <a:pt x="0" y="129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32" y="160"/>
                  <a:pt x="34" y="159"/>
                  <a:pt x="35" y="159"/>
                </a:cubicBezTo>
                <a:cubicBezTo>
                  <a:pt x="41" y="152"/>
                  <a:pt x="41" y="152"/>
                  <a:pt x="41" y="152"/>
                </a:cubicBezTo>
                <a:cubicBezTo>
                  <a:pt x="42" y="151"/>
                  <a:pt x="43" y="150"/>
                  <a:pt x="42" y="148"/>
                </a:cubicBezTo>
                <a:cubicBezTo>
                  <a:pt x="41" y="141"/>
                  <a:pt x="41" y="141"/>
                  <a:pt x="41" y="141"/>
                </a:cubicBezTo>
                <a:cubicBezTo>
                  <a:pt x="51" y="140"/>
                  <a:pt x="51" y="140"/>
                  <a:pt x="51" y="140"/>
                </a:cubicBezTo>
                <a:cubicBezTo>
                  <a:pt x="53" y="140"/>
                  <a:pt x="54" y="138"/>
                  <a:pt x="55" y="136"/>
                </a:cubicBezTo>
                <a:cubicBezTo>
                  <a:pt x="56" y="126"/>
                  <a:pt x="56" y="126"/>
                  <a:pt x="56" y="126"/>
                </a:cubicBezTo>
                <a:cubicBezTo>
                  <a:pt x="63" y="127"/>
                  <a:pt x="63" y="127"/>
                  <a:pt x="63" y="127"/>
                </a:cubicBezTo>
                <a:cubicBezTo>
                  <a:pt x="64" y="127"/>
                  <a:pt x="66" y="127"/>
                  <a:pt x="67" y="126"/>
                </a:cubicBezTo>
                <a:cubicBezTo>
                  <a:pt x="68" y="125"/>
                  <a:pt x="69" y="124"/>
                  <a:pt x="69" y="123"/>
                </a:cubicBezTo>
                <a:cubicBezTo>
                  <a:pt x="69" y="114"/>
                  <a:pt x="69" y="114"/>
                  <a:pt x="69" y="114"/>
                </a:cubicBezTo>
                <a:cubicBezTo>
                  <a:pt x="77" y="114"/>
                  <a:pt x="77" y="114"/>
                  <a:pt x="77" y="114"/>
                </a:cubicBezTo>
                <a:cubicBezTo>
                  <a:pt x="78" y="114"/>
                  <a:pt x="80" y="114"/>
                  <a:pt x="80" y="113"/>
                </a:cubicBezTo>
                <a:cubicBezTo>
                  <a:pt x="92" y="101"/>
                  <a:pt x="92" y="101"/>
                  <a:pt x="92" y="101"/>
                </a:cubicBezTo>
                <a:cubicBezTo>
                  <a:pt x="98" y="103"/>
                  <a:pt x="103" y="104"/>
                  <a:pt x="109" y="104"/>
                </a:cubicBezTo>
                <a:cubicBezTo>
                  <a:pt x="122" y="104"/>
                  <a:pt x="135" y="98"/>
                  <a:pt x="144" y="88"/>
                </a:cubicBezTo>
                <a:cubicBezTo>
                  <a:pt x="164" y="69"/>
                  <a:pt x="164" y="36"/>
                  <a:pt x="144" y="16"/>
                </a:cubicBezTo>
                <a:cubicBezTo>
                  <a:pt x="134" y="6"/>
                  <a:pt x="121" y="0"/>
                  <a:pt x="10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4" name="Freeform 63">
            <a:extLst>
              <a:ext uri="{FF2B5EF4-FFF2-40B4-BE49-F238E27FC236}">
                <a16:creationId xmlns:a16="http://schemas.microsoft.com/office/drawing/2014/main" id="{EA729478-E72B-C4E4-4272-44A48A4870F8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3573463"/>
            <a:ext cx="252413" cy="254000"/>
          </a:xfrm>
          <a:custGeom>
            <a:avLst/>
            <a:gdLst>
              <a:gd name="T0" fmla="*/ 141 w 159"/>
              <a:gd name="T1" fmla="*/ 51 h 160"/>
              <a:gd name="T2" fmla="*/ 139 w 159"/>
              <a:gd name="T3" fmla="*/ 67 h 160"/>
              <a:gd name="T4" fmla="*/ 105 w 159"/>
              <a:gd name="T5" fmla="*/ 60 h 160"/>
              <a:gd name="T6" fmla="*/ 105 w 159"/>
              <a:gd name="T7" fmla="*/ 99 h 160"/>
              <a:gd name="T8" fmla="*/ 139 w 159"/>
              <a:gd name="T9" fmla="*/ 92 h 160"/>
              <a:gd name="T10" fmla="*/ 141 w 159"/>
              <a:gd name="T11" fmla="*/ 108 h 160"/>
              <a:gd name="T12" fmla="*/ 93 w 159"/>
              <a:gd name="T13" fmla="*/ 141 h 160"/>
              <a:gd name="T14" fmla="*/ 119 w 159"/>
              <a:gd name="T15" fmla="*/ 126 h 160"/>
              <a:gd name="T16" fmla="*/ 91 w 159"/>
              <a:gd name="T17" fmla="*/ 111 h 160"/>
              <a:gd name="T18" fmla="*/ 61 w 159"/>
              <a:gd name="T19" fmla="*/ 106 h 160"/>
              <a:gd name="T20" fmla="*/ 68 w 159"/>
              <a:gd name="T21" fmla="*/ 139 h 160"/>
              <a:gd name="T22" fmla="*/ 52 w 159"/>
              <a:gd name="T23" fmla="*/ 141 h 160"/>
              <a:gd name="T24" fmla="*/ 19 w 159"/>
              <a:gd name="T25" fmla="*/ 93 h 160"/>
              <a:gd name="T26" fmla="*/ 34 w 159"/>
              <a:gd name="T27" fmla="*/ 119 h 160"/>
              <a:gd name="T28" fmla="*/ 49 w 159"/>
              <a:gd name="T29" fmla="*/ 69 h 160"/>
              <a:gd name="T30" fmla="*/ 34 w 159"/>
              <a:gd name="T31" fmla="*/ 40 h 160"/>
              <a:gd name="T32" fmla="*/ 19 w 159"/>
              <a:gd name="T33" fmla="*/ 67 h 160"/>
              <a:gd name="T34" fmla="*/ 52 w 159"/>
              <a:gd name="T35" fmla="*/ 19 h 160"/>
              <a:gd name="T36" fmla="*/ 68 w 159"/>
              <a:gd name="T37" fmla="*/ 20 h 160"/>
              <a:gd name="T38" fmla="*/ 61 w 159"/>
              <a:gd name="T39" fmla="*/ 54 h 160"/>
              <a:gd name="T40" fmla="*/ 80 w 159"/>
              <a:gd name="T41" fmla="*/ 47 h 160"/>
              <a:gd name="T42" fmla="*/ 119 w 159"/>
              <a:gd name="T43" fmla="*/ 34 h 160"/>
              <a:gd name="T44" fmla="*/ 93 w 159"/>
              <a:gd name="T45" fmla="*/ 19 h 160"/>
              <a:gd name="T46" fmla="*/ 80 w 159"/>
              <a:gd name="T47" fmla="*/ 0 h 160"/>
              <a:gd name="T48" fmla="*/ 52 w 159"/>
              <a:gd name="T49" fmla="*/ 10 h 160"/>
              <a:gd name="T50" fmla="*/ 10 w 159"/>
              <a:gd name="T51" fmla="*/ 67 h 160"/>
              <a:gd name="T52" fmla="*/ 10 w 159"/>
              <a:gd name="T53" fmla="*/ 92 h 160"/>
              <a:gd name="T54" fmla="*/ 52 w 159"/>
              <a:gd name="T55" fmla="*/ 150 h 160"/>
              <a:gd name="T56" fmla="*/ 80 w 159"/>
              <a:gd name="T57" fmla="*/ 160 h 160"/>
              <a:gd name="T58" fmla="*/ 108 w 159"/>
              <a:gd name="T59" fmla="*/ 150 h 160"/>
              <a:gd name="T60" fmla="*/ 150 w 159"/>
              <a:gd name="T61" fmla="*/ 92 h 160"/>
              <a:gd name="T62" fmla="*/ 150 w 159"/>
              <a:gd name="T63" fmla="*/ 67 h 160"/>
              <a:gd name="T64" fmla="*/ 108 w 159"/>
              <a:gd name="T65" fmla="*/ 10 h 160"/>
              <a:gd name="T66" fmla="*/ 80 w 159"/>
              <a:gd name="T6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9" h="160">
                <a:moveTo>
                  <a:pt x="108" y="19"/>
                </a:moveTo>
                <a:cubicBezTo>
                  <a:pt x="126" y="19"/>
                  <a:pt x="141" y="33"/>
                  <a:pt x="141" y="51"/>
                </a:cubicBezTo>
                <a:cubicBezTo>
                  <a:pt x="141" y="67"/>
                  <a:pt x="141" y="67"/>
                  <a:pt x="141" y="67"/>
                </a:cubicBezTo>
                <a:cubicBezTo>
                  <a:pt x="140" y="67"/>
                  <a:pt x="140" y="67"/>
                  <a:pt x="139" y="67"/>
                </a:cubicBezTo>
                <a:cubicBezTo>
                  <a:pt x="137" y="57"/>
                  <a:pt x="133" y="48"/>
                  <a:pt x="126" y="40"/>
                </a:cubicBezTo>
                <a:cubicBezTo>
                  <a:pt x="105" y="60"/>
                  <a:pt x="105" y="60"/>
                  <a:pt x="105" y="60"/>
                </a:cubicBezTo>
                <a:cubicBezTo>
                  <a:pt x="112" y="69"/>
                  <a:pt x="114" y="80"/>
                  <a:pt x="111" y="91"/>
                </a:cubicBezTo>
                <a:cubicBezTo>
                  <a:pt x="109" y="94"/>
                  <a:pt x="108" y="96"/>
                  <a:pt x="105" y="99"/>
                </a:cubicBezTo>
                <a:cubicBezTo>
                  <a:pt x="126" y="119"/>
                  <a:pt x="126" y="119"/>
                  <a:pt x="126" y="119"/>
                </a:cubicBezTo>
                <a:cubicBezTo>
                  <a:pt x="132" y="111"/>
                  <a:pt x="137" y="102"/>
                  <a:pt x="139" y="92"/>
                </a:cubicBezTo>
                <a:cubicBezTo>
                  <a:pt x="140" y="92"/>
                  <a:pt x="140" y="93"/>
                  <a:pt x="141" y="93"/>
                </a:cubicBezTo>
                <a:cubicBezTo>
                  <a:pt x="141" y="108"/>
                  <a:pt x="141" y="108"/>
                  <a:pt x="141" y="108"/>
                </a:cubicBezTo>
                <a:cubicBezTo>
                  <a:pt x="141" y="126"/>
                  <a:pt x="126" y="141"/>
                  <a:pt x="108" y="141"/>
                </a:cubicBezTo>
                <a:cubicBezTo>
                  <a:pt x="93" y="141"/>
                  <a:pt x="93" y="141"/>
                  <a:pt x="93" y="141"/>
                </a:cubicBezTo>
                <a:cubicBezTo>
                  <a:pt x="93" y="140"/>
                  <a:pt x="92" y="139"/>
                  <a:pt x="92" y="139"/>
                </a:cubicBezTo>
                <a:cubicBezTo>
                  <a:pt x="102" y="137"/>
                  <a:pt x="111" y="133"/>
                  <a:pt x="119" y="126"/>
                </a:cubicBezTo>
                <a:cubicBezTo>
                  <a:pt x="99" y="106"/>
                  <a:pt x="99" y="106"/>
                  <a:pt x="99" y="106"/>
                </a:cubicBezTo>
                <a:cubicBezTo>
                  <a:pt x="96" y="108"/>
                  <a:pt x="94" y="109"/>
                  <a:pt x="91" y="111"/>
                </a:cubicBezTo>
                <a:cubicBezTo>
                  <a:pt x="87" y="111"/>
                  <a:pt x="83" y="112"/>
                  <a:pt x="80" y="112"/>
                </a:cubicBezTo>
                <a:cubicBezTo>
                  <a:pt x="73" y="112"/>
                  <a:pt x="66" y="110"/>
                  <a:pt x="61" y="106"/>
                </a:cubicBezTo>
                <a:cubicBezTo>
                  <a:pt x="40" y="126"/>
                  <a:pt x="40" y="126"/>
                  <a:pt x="40" y="126"/>
                </a:cubicBezTo>
                <a:cubicBezTo>
                  <a:pt x="48" y="132"/>
                  <a:pt x="57" y="137"/>
                  <a:pt x="68" y="139"/>
                </a:cubicBezTo>
                <a:cubicBezTo>
                  <a:pt x="68" y="139"/>
                  <a:pt x="67" y="140"/>
                  <a:pt x="67" y="141"/>
                </a:cubicBezTo>
                <a:cubicBezTo>
                  <a:pt x="52" y="141"/>
                  <a:pt x="52" y="141"/>
                  <a:pt x="52" y="141"/>
                </a:cubicBezTo>
                <a:cubicBezTo>
                  <a:pt x="33" y="141"/>
                  <a:pt x="19" y="126"/>
                  <a:pt x="19" y="108"/>
                </a:cubicBezTo>
                <a:cubicBezTo>
                  <a:pt x="19" y="93"/>
                  <a:pt x="19" y="93"/>
                  <a:pt x="19" y="93"/>
                </a:cubicBezTo>
                <a:cubicBezTo>
                  <a:pt x="20" y="93"/>
                  <a:pt x="20" y="92"/>
                  <a:pt x="21" y="92"/>
                </a:cubicBezTo>
                <a:cubicBezTo>
                  <a:pt x="23" y="102"/>
                  <a:pt x="27" y="111"/>
                  <a:pt x="34" y="119"/>
                </a:cubicBezTo>
                <a:cubicBezTo>
                  <a:pt x="54" y="99"/>
                  <a:pt x="54" y="99"/>
                  <a:pt x="54" y="99"/>
                </a:cubicBezTo>
                <a:cubicBezTo>
                  <a:pt x="48" y="91"/>
                  <a:pt x="46" y="80"/>
                  <a:pt x="49" y="69"/>
                </a:cubicBezTo>
                <a:cubicBezTo>
                  <a:pt x="50" y="66"/>
                  <a:pt x="52" y="63"/>
                  <a:pt x="54" y="60"/>
                </a:cubicBezTo>
                <a:cubicBezTo>
                  <a:pt x="34" y="40"/>
                  <a:pt x="34" y="40"/>
                  <a:pt x="34" y="40"/>
                </a:cubicBezTo>
                <a:cubicBezTo>
                  <a:pt x="27" y="48"/>
                  <a:pt x="23" y="57"/>
                  <a:pt x="21" y="67"/>
                </a:cubicBezTo>
                <a:cubicBezTo>
                  <a:pt x="20" y="67"/>
                  <a:pt x="20" y="67"/>
                  <a:pt x="19" y="67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33"/>
                  <a:pt x="33" y="19"/>
                  <a:pt x="52" y="19"/>
                </a:cubicBezTo>
                <a:cubicBezTo>
                  <a:pt x="67" y="19"/>
                  <a:pt x="67" y="19"/>
                  <a:pt x="67" y="19"/>
                </a:cubicBezTo>
                <a:cubicBezTo>
                  <a:pt x="67" y="19"/>
                  <a:pt x="68" y="20"/>
                  <a:pt x="68" y="20"/>
                </a:cubicBezTo>
                <a:cubicBezTo>
                  <a:pt x="57" y="23"/>
                  <a:pt x="48" y="27"/>
                  <a:pt x="40" y="34"/>
                </a:cubicBezTo>
                <a:cubicBezTo>
                  <a:pt x="61" y="54"/>
                  <a:pt x="61" y="54"/>
                  <a:pt x="61" y="54"/>
                </a:cubicBezTo>
                <a:cubicBezTo>
                  <a:pt x="63" y="51"/>
                  <a:pt x="66" y="50"/>
                  <a:pt x="69" y="49"/>
                </a:cubicBezTo>
                <a:cubicBezTo>
                  <a:pt x="73" y="48"/>
                  <a:pt x="77" y="47"/>
                  <a:pt x="80" y="47"/>
                </a:cubicBezTo>
                <a:cubicBezTo>
                  <a:pt x="87" y="47"/>
                  <a:pt x="94" y="49"/>
                  <a:pt x="99" y="54"/>
                </a:cubicBezTo>
                <a:cubicBezTo>
                  <a:pt x="119" y="34"/>
                  <a:pt x="119" y="34"/>
                  <a:pt x="119" y="34"/>
                </a:cubicBezTo>
                <a:cubicBezTo>
                  <a:pt x="111" y="27"/>
                  <a:pt x="102" y="23"/>
                  <a:pt x="92" y="20"/>
                </a:cubicBezTo>
                <a:cubicBezTo>
                  <a:pt x="92" y="20"/>
                  <a:pt x="93" y="19"/>
                  <a:pt x="93" y="19"/>
                </a:cubicBezTo>
                <a:lnTo>
                  <a:pt x="108" y="19"/>
                </a:lnTo>
                <a:close/>
                <a:moveTo>
                  <a:pt x="80" y="0"/>
                </a:moveTo>
                <a:cubicBezTo>
                  <a:pt x="74" y="0"/>
                  <a:pt x="68" y="4"/>
                  <a:pt x="67" y="10"/>
                </a:cubicBezTo>
                <a:cubicBezTo>
                  <a:pt x="52" y="10"/>
                  <a:pt x="52" y="10"/>
                  <a:pt x="52" y="10"/>
                </a:cubicBezTo>
                <a:cubicBezTo>
                  <a:pt x="29" y="10"/>
                  <a:pt x="10" y="29"/>
                  <a:pt x="10" y="51"/>
                </a:cubicBezTo>
                <a:cubicBezTo>
                  <a:pt x="10" y="67"/>
                  <a:pt x="10" y="67"/>
                  <a:pt x="10" y="67"/>
                </a:cubicBezTo>
                <a:cubicBezTo>
                  <a:pt x="4" y="69"/>
                  <a:pt x="0" y="74"/>
                  <a:pt x="0" y="79"/>
                </a:cubicBezTo>
                <a:cubicBezTo>
                  <a:pt x="0" y="85"/>
                  <a:pt x="4" y="91"/>
                  <a:pt x="10" y="92"/>
                </a:cubicBezTo>
                <a:cubicBezTo>
                  <a:pt x="10" y="107"/>
                  <a:pt x="10" y="107"/>
                  <a:pt x="10" y="107"/>
                </a:cubicBezTo>
                <a:cubicBezTo>
                  <a:pt x="10" y="131"/>
                  <a:pt x="29" y="150"/>
                  <a:pt x="52" y="150"/>
                </a:cubicBezTo>
                <a:cubicBezTo>
                  <a:pt x="67" y="150"/>
                  <a:pt x="67" y="150"/>
                  <a:pt x="67" y="150"/>
                </a:cubicBezTo>
                <a:cubicBezTo>
                  <a:pt x="69" y="155"/>
                  <a:pt x="74" y="160"/>
                  <a:pt x="80" y="160"/>
                </a:cubicBezTo>
                <a:cubicBezTo>
                  <a:pt x="86" y="160"/>
                  <a:pt x="91" y="155"/>
                  <a:pt x="93" y="150"/>
                </a:cubicBezTo>
                <a:cubicBezTo>
                  <a:pt x="108" y="150"/>
                  <a:pt x="108" y="150"/>
                  <a:pt x="108" y="150"/>
                </a:cubicBezTo>
                <a:cubicBezTo>
                  <a:pt x="131" y="150"/>
                  <a:pt x="150" y="131"/>
                  <a:pt x="150" y="107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55" y="90"/>
                  <a:pt x="159" y="85"/>
                  <a:pt x="159" y="79"/>
                </a:cubicBezTo>
                <a:cubicBezTo>
                  <a:pt x="159" y="74"/>
                  <a:pt x="155" y="69"/>
                  <a:pt x="150" y="67"/>
                </a:cubicBezTo>
                <a:cubicBezTo>
                  <a:pt x="150" y="51"/>
                  <a:pt x="150" y="51"/>
                  <a:pt x="150" y="51"/>
                </a:cubicBezTo>
                <a:cubicBezTo>
                  <a:pt x="150" y="29"/>
                  <a:pt x="131" y="10"/>
                  <a:pt x="108" y="10"/>
                </a:cubicBezTo>
                <a:cubicBezTo>
                  <a:pt x="93" y="10"/>
                  <a:pt x="93" y="10"/>
                  <a:pt x="93" y="10"/>
                </a:cubicBezTo>
                <a:cubicBezTo>
                  <a:pt x="90" y="4"/>
                  <a:pt x="86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5" name="Freeform 64">
            <a:extLst>
              <a:ext uri="{FF2B5EF4-FFF2-40B4-BE49-F238E27FC236}">
                <a16:creationId xmlns:a16="http://schemas.microsoft.com/office/drawing/2014/main" id="{0B935DDF-E0CC-78F0-1F15-08D11EEEA276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2473325"/>
            <a:ext cx="254000" cy="252413"/>
          </a:xfrm>
          <a:custGeom>
            <a:avLst/>
            <a:gdLst>
              <a:gd name="T0" fmla="*/ 24 w 160"/>
              <a:gd name="T1" fmla="*/ 47 h 159"/>
              <a:gd name="T2" fmla="*/ 38 w 160"/>
              <a:gd name="T3" fmla="*/ 47 h 159"/>
              <a:gd name="T4" fmla="*/ 38 w 160"/>
              <a:gd name="T5" fmla="*/ 61 h 159"/>
              <a:gd name="T6" fmla="*/ 41 w 160"/>
              <a:gd name="T7" fmla="*/ 66 h 159"/>
              <a:gd name="T8" fmla="*/ 42 w 160"/>
              <a:gd name="T9" fmla="*/ 66 h 159"/>
              <a:gd name="T10" fmla="*/ 46 w 160"/>
              <a:gd name="T11" fmla="*/ 64 h 159"/>
              <a:gd name="T12" fmla="*/ 63 w 160"/>
              <a:gd name="T13" fmla="*/ 47 h 159"/>
              <a:gd name="T14" fmla="*/ 97 w 160"/>
              <a:gd name="T15" fmla="*/ 47 h 159"/>
              <a:gd name="T16" fmla="*/ 114 w 160"/>
              <a:gd name="T17" fmla="*/ 64 h 159"/>
              <a:gd name="T18" fmla="*/ 117 w 160"/>
              <a:gd name="T19" fmla="*/ 66 h 159"/>
              <a:gd name="T20" fmla="*/ 119 w 160"/>
              <a:gd name="T21" fmla="*/ 66 h 159"/>
              <a:gd name="T22" fmla="*/ 121 w 160"/>
              <a:gd name="T23" fmla="*/ 61 h 159"/>
              <a:gd name="T24" fmla="*/ 121 w 160"/>
              <a:gd name="T25" fmla="*/ 47 h 159"/>
              <a:gd name="T26" fmla="*/ 136 w 160"/>
              <a:gd name="T27" fmla="*/ 47 h 159"/>
              <a:gd name="T28" fmla="*/ 151 w 160"/>
              <a:gd name="T29" fmla="*/ 33 h 159"/>
              <a:gd name="T30" fmla="*/ 151 w 160"/>
              <a:gd name="T31" fmla="*/ 14 h 159"/>
              <a:gd name="T32" fmla="*/ 137 w 160"/>
              <a:gd name="T33" fmla="*/ 0 h 159"/>
              <a:gd name="T34" fmla="*/ 24 w 160"/>
              <a:gd name="T35" fmla="*/ 0 h 159"/>
              <a:gd name="T36" fmla="*/ 10 w 160"/>
              <a:gd name="T37" fmla="*/ 14 h 159"/>
              <a:gd name="T38" fmla="*/ 10 w 160"/>
              <a:gd name="T39" fmla="*/ 33 h 159"/>
              <a:gd name="T40" fmla="*/ 24 w 160"/>
              <a:gd name="T41" fmla="*/ 47 h 159"/>
              <a:gd name="T42" fmla="*/ 19 w 160"/>
              <a:gd name="T43" fmla="*/ 94 h 159"/>
              <a:gd name="T44" fmla="*/ 38 w 160"/>
              <a:gd name="T45" fmla="*/ 113 h 159"/>
              <a:gd name="T46" fmla="*/ 56 w 160"/>
              <a:gd name="T47" fmla="*/ 94 h 159"/>
              <a:gd name="T48" fmla="*/ 38 w 160"/>
              <a:gd name="T49" fmla="*/ 75 h 159"/>
              <a:gd name="T50" fmla="*/ 19 w 160"/>
              <a:gd name="T51" fmla="*/ 94 h 159"/>
              <a:gd name="T52" fmla="*/ 38 w 160"/>
              <a:gd name="T53" fmla="*/ 122 h 159"/>
              <a:gd name="T54" fmla="*/ 0 w 160"/>
              <a:gd name="T55" fmla="*/ 154 h 159"/>
              <a:gd name="T56" fmla="*/ 5 w 160"/>
              <a:gd name="T57" fmla="*/ 159 h 159"/>
              <a:gd name="T58" fmla="*/ 70 w 160"/>
              <a:gd name="T59" fmla="*/ 159 h 159"/>
              <a:gd name="T60" fmla="*/ 75 w 160"/>
              <a:gd name="T61" fmla="*/ 154 h 159"/>
              <a:gd name="T62" fmla="*/ 38 w 160"/>
              <a:gd name="T63" fmla="*/ 122 h 159"/>
              <a:gd name="T64" fmla="*/ 123 w 160"/>
              <a:gd name="T65" fmla="*/ 75 h 159"/>
              <a:gd name="T66" fmla="*/ 104 w 160"/>
              <a:gd name="T67" fmla="*/ 94 h 159"/>
              <a:gd name="T68" fmla="*/ 123 w 160"/>
              <a:gd name="T69" fmla="*/ 113 h 159"/>
              <a:gd name="T70" fmla="*/ 141 w 160"/>
              <a:gd name="T71" fmla="*/ 94 h 159"/>
              <a:gd name="T72" fmla="*/ 123 w 160"/>
              <a:gd name="T73" fmla="*/ 75 h 159"/>
              <a:gd name="T74" fmla="*/ 123 w 160"/>
              <a:gd name="T75" fmla="*/ 122 h 159"/>
              <a:gd name="T76" fmla="*/ 85 w 160"/>
              <a:gd name="T77" fmla="*/ 154 h 159"/>
              <a:gd name="T78" fmla="*/ 90 w 160"/>
              <a:gd name="T79" fmla="*/ 159 h 159"/>
              <a:gd name="T80" fmla="*/ 155 w 160"/>
              <a:gd name="T81" fmla="*/ 159 h 159"/>
              <a:gd name="T82" fmla="*/ 160 w 160"/>
              <a:gd name="T83" fmla="*/ 154 h 159"/>
              <a:gd name="T84" fmla="*/ 123 w 160"/>
              <a:gd name="T85" fmla="*/ 12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59">
                <a:moveTo>
                  <a:pt x="24" y="47"/>
                </a:moveTo>
                <a:cubicBezTo>
                  <a:pt x="38" y="47"/>
                  <a:pt x="38" y="47"/>
                  <a:pt x="38" y="47"/>
                </a:cubicBezTo>
                <a:cubicBezTo>
                  <a:pt x="38" y="61"/>
                  <a:pt x="38" y="61"/>
                  <a:pt x="38" y="61"/>
                </a:cubicBezTo>
                <a:cubicBezTo>
                  <a:pt x="38" y="63"/>
                  <a:pt x="39" y="65"/>
                  <a:pt x="41" y="66"/>
                </a:cubicBezTo>
                <a:cubicBezTo>
                  <a:pt x="41" y="66"/>
                  <a:pt x="42" y="66"/>
                  <a:pt x="42" y="66"/>
                </a:cubicBezTo>
                <a:cubicBezTo>
                  <a:pt x="43" y="66"/>
                  <a:pt x="45" y="65"/>
                  <a:pt x="46" y="64"/>
                </a:cubicBezTo>
                <a:cubicBezTo>
                  <a:pt x="63" y="47"/>
                  <a:pt x="63" y="47"/>
                  <a:pt x="63" y="47"/>
                </a:cubicBezTo>
                <a:cubicBezTo>
                  <a:pt x="97" y="47"/>
                  <a:pt x="97" y="47"/>
                  <a:pt x="97" y="47"/>
                </a:cubicBezTo>
                <a:cubicBezTo>
                  <a:pt x="114" y="64"/>
                  <a:pt x="114" y="64"/>
                  <a:pt x="114" y="64"/>
                </a:cubicBezTo>
                <a:cubicBezTo>
                  <a:pt x="115" y="65"/>
                  <a:pt x="116" y="66"/>
                  <a:pt x="117" y="66"/>
                </a:cubicBezTo>
                <a:cubicBezTo>
                  <a:pt x="118" y="66"/>
                  <a:pt x="118" y="66"/>
                  <a:pt x="119" y="66"/>
                </a:cubicBezTo>
                <a:cubicBezTo>
                  <a:pt x="121" y="65"/>
                  <a:pt x="121" y="63"/>
                  <a:pt x="121" y="61"/>
                </a:cubicBezTo>
                <a:cubicBezTo>
                  <a:pt x="121" y="47"/>
                  <a:pt x="121" y="47"/>
                  <a:pt x="121" y="47"/>
                </a:cubicBezTo>
                <a:cubicBezTo>
                  <a:pt x="136" y="47"/>
                  <a:pt x="136" y="47"/>
                  <a:pt x="136" y="47"/>
                </a:cubicBezTo>
                <a:cubicBezTo>
                  <a:pt x="145" y="47"/>
                  <a:pt x="151" y="41"/>
                  <a:pt x="151" y="33"/>
                </a:cubicBezTo>
                <a:cubicBezTo>
                  <a:pt x="151" y="14"/>
                  <a:pt x="151" y="14"/>
                  <a:pt x="151" y="14"/>
                </a:cubicBezTo>
                <a:cubicBezTo>
                  <a:pt x="151" y="7"/>
                  <a:pt x="145" y="0"/>
                  <a:pt x="137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6" y="0"/>
                  <a:pt x="10" y="6"/>
                  <a:pt x="10" y="14"/>
                </a:cubicBezTo>
                <a:cubicBezTo>
                  <a:pt x="10" y="33"/>
                  <a:pt x="10" y="33"/>
                  <a:pt x="10" y="33"/>
                </a:cubicBezTo>
                <a:cubicBezTo>
                  <a:pt x="10" y="41"/>
                  <a:pt x="16" y="47"/>
                  <a:pt x="24" y="47"/>
                </a:cubicBezTo>
                <a:close/>
                <a:moveTo>
                  <a:pt x="19" y="94"/>
                </a:moveTo>
                <a:cubicBezTo>
                  <a:pt x="19" y="104"/>
                  <a:pt x="27" y="113"/>
                  <a:pt x="38" y="113"/>
                </a:cubicBezTo>
                <a:cubicBezTo>
                  <a:pt x="48" y="113"/>
                  <a:pt x="56" y="104"/>
                  <a:pt x="56" y="94"/>
                </a:cubicBezTo>
                <a:cubicBezTo>
                  <a:pt x="56" y="84"/>
                  <a:pt x="48" y="75"/>
                  <a:pt x="38" y="75"/>
                </a:cubicBezTo>
                <a:cubicBezTo>
                  <a:pt x="27" y="75"/>
                  <a:pt x="19" y="84"/>
                  <a:pt x="19" y="94"/>
                </a:cubicBezTo>
                <a:close/>
                <a:moveTo>
                  <a:pt x="38" y="122"/>
                </a:moveTo>
                <a:cubicBezTo>
                  <a:pt x="19" y="122"/>
                  <a:pt x="3" y="136"/>
                  <a:pt x="0" y="154"/>
                </a:cubicBezTo>
                <a:cubicBezTo>
                  <a:pt x="0" y="157"/>
                  <a:pt x="2" y="159"/>
                  <a:pt x="5" y="159"/>
                </a:cubicBezTo>
                <a:cubicBezTo>
                  <a:pt x="70" y="159"/>
                  <a:pt x="70" y="159"/>
                  <a:pt x="70" y="159"/>
                </a:cubicBezTo>
                <a:cubicBezTo>
                  <a:pt x="73" y="159"/>
                  <a:pt x="75" y="157"/>
                  <a:pt x="75" y="154"/>
                </a:cubicBezTo>
                <a:cubicBezTo>
                  <a:pt x="72" y="135"/>
                  <a:pt x="57" y="122"/>
                  <a:pt x="38" y="122"/>
                </a:cubicBezTo>
                <a:close/>
                <a:moveTo>
                  <a:pt x="123" y="75"/>
                </a:moveTo>
                <a:cubicBezTo>
                  <a:pt x="112" y="75"/>
                  <a:pt x="104" y="84"/>
                  <a:pt x="104" y="94"/>
                </a:cubicBezTo>
                <a:cubicBezTo>
                  <a:pt x="104" y="104"/>
                  <a:pt x="112" y="113"/>
                  <a:pt x="123" y="113"/>
                </a:cubicBezTo>
                <a:cubicBezTo>
                  <a:pt x="133" y="113"/>
                  <a:pt x="141" y="104"/>
                  <a:pt x="141" y="94"/>
                </a:cubicBezTo>
                <a:cubicBezTo>
                  <a:pt x="141" y="84"/>
                  <a:pt x="133" y="75"/>
                  <a:pt x="123" y="75"/>
                </a:cubicBezTo>
                <a:close/>
                <a:moveTo>
                  <a:pt x="123" y="122"/>
                </a:moveTo>
                <a:cubicBezTo>
                  <a:pt x="104" y="122"/>
                  <a:pt x="88" y="136"/>
                  <a:pt x="85" y="154"/>
                </a:cubicBezTo>
                <a:cubicBezTo>
                  <a:pt x="85" y="157"/>
                  <a:pt x="87" y="159"/>
                  <a:pt x="90" y="159"/>
                </a:cubicBezTo>
                <a:cubicBezTo>
                  <a:pt x="155" y="159"/>
                  <a:pt x="155" y="159"/>
                  <a:pt x="155" y="159"/>
                </a:cubicBezTo>
                <a:cubicBezTo>
                  <a:pt x="158" y="159"/>
                  <a:pt x="160" y="157"/>
                  <a:pt x="160" y="154"/>
                </a:cubicBezTo>
                <a:cubicBezTo>
                  <a:pt x="157" y="135"/>
                  <a:pt x="141" y="122"/>
                  <a:pt x="123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6" name="Freeform 65">
            <a:extLst>
              <a:ext uri="{FF2B5EF4-FFF2-40B4-BE49-F238E27FC236}">
                <a16:creationId xmlns:a16="http://schemas.microsoft.com/office/drawing/2014/main" id="{7D920213-2147-A796-A8A1-0E45E662E00B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1922463"/>
            <a:ext cx="254000" cy="254000"/>
          </a:xfrm>
          <a:custGeom>
            <a:avLst/>
            <a:gdLst>
              <a:gd name="T0" fmla="*/ 102 w 160"/>
              <a:gd name="T1" fmla="*/ 57 h 160"/>
              <a:gd name="T2" fmla="*/ 96 w 160"/>
              <a:gd name="T3" fmla="*/ 56 h 160"/>
              <a:gd name="T4" fmla="*/ 94 w 160"/>
              <a:gd name="T5" fmla="*/ 70 h 160"/>
              <a:gd name="T6" fmla="*/ 65 w 160"/>
              <a:gd name="T7" fmla="*/ 61 h 160"/>
              <a:gd name="T8" fmla="*/ 61 w 160"/>
              <a:gd name="T9" fmla="*/ 56 h 160"/>
              <a:gd name="T10" fmla="*/ 39 w 160"/>
              <a:gd name="T11" fmla="*/ 76 h 160"/>
              <a:gd name="T12" fmla="*/ 58 w 160"/>
              <a:gd name="T13" fmla="*/ 102 h 160"/>
              <a:gd name="T14" fmla="*/ 62 w 160"/>
              <a:gd name="T15" fmla="*/ 103 h 160"/>
              <a:gd name="T16" fmla="*/ 65 w 160"/>
              <a:gd name="T17" fmla="*/ 89 h 160"/>
              <a:gd name="T18" fmla="*/ 94 w 160"/>
              <a:gd name="T19" fmla="*/ 98 h 160"/>
              <a:gd name="T20" fmla="*/ 99 w 160"/>
              <a:gd name="T21" fmla="*/ 103 h 160"/>
              <a:gd name="T22" fmla="*/ 120 w 160"/>
              <a:gd name="T23" fmla="*/ 83 h 160"/>
              <a:gd name="T24" fmla="*/ 57 w 160"/>
              <a:gd name="T25" fmla="*/ 42 h 160"/>
              <a:gd name="T26" fmla="*/ 42 w 160"/>
              <a:gd name="T27" fmla="*/ 0 h 160"/>
              <a:gd name="T28" fmla="*/ 37 w 160"/>
              <a:gd name="T29" fmla="*/ 56 h 160"/>
              <a:gd name="T30" fmla="*/ 57 w 160"/>
              <a:gd name="T31" fmla="*/ 42 h 160"/>
              <a:gd name="T32" fmla="*/ 37 w 160"/>
              <a:gd name="T33" fmla="*/ 103 h 160"/>
              <a:gd name="T34" fmla="*/ 42 w 160"/>
              <a:gd name="T35" fmla="*/ 159 h 160"/>
              <a:gd name="T36" fmla="*/ 57 w 160"/>
              <a:gd name="T37" fmla="*/ 145 h 160"/>
              <a:gd name="T38" fmla="*/ 42 w 160"/>
              <a:gd name="T39" fmla="*/ 103 h 160"/>
              <a:gd name="T40" fmla="*/ 104 w 160"/>
              <a:gd name="T41" fmla="*/ 42 h 160"/>
              <a:gd name="T42" fmla="*/ 123 w 160"/>
              <a:gd name="T43" fmla="*/ 56 h 160"/>
              <a:gd name="T44" fmla="*/ 118 w 160"/>
              <a:gd name="T45" fmla="*/ 0 h 160"/>
              <a:gd name="T46" fmla="*/ 133 w 160"/>
              <a:gd name="T47" fmla="*/ 0 h 160"/>
              <a:gd name="T48" fmla="*/ 160 w 160"/>
              <a:gd name="T49" fmla="*/ 127 h 160"/>
              <a:gd name="T50" fmla="*/ 133 w 160"/>
              <a:gd name="T51" fmla="*/ 0 h 160"/>
              <a:gd name="T52" fmla="*/ 104 w 160"/>
              <a:gd name="T53" fmla="*/ 145 h 160"/>
              <a:gd name="T54" fmla="*/ 123 w 160"/>
              <a:gd name="T55" fmla="*/ 160 h 160"/>
              <a:gd name="T56" fmla="*/ 118 w 160"/>
              <a:gd name="T57" fmla="*/ 103 h 160"/>
              <a:gd name="T58" fmla="*/ 0 w 160"/>
              <a:gd name="T59" fmla="*/ 32 h 160"/>
              <a:gd name="T60" fmla="*/ 28 w 160"/>
              <a:gd name="T61" fmla="*/ 159 h 160"/>
              <a:gd name="T62" fmla="*/ 0 w 160"/>
              <a:gd name="T63" fmla="*/ 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60">
                <a:moveTo>
                  <a:pt x="120" y="76"/>
                </a:moveTo>
                <a:cubicBezTo>
                  <a:pt x="102" y="57"/>
                  <a:pt x="102" y="57"/>
                  <a:pt x="102" y="57"/>
                </a:cubicBezTo>
                <a:cubicBezTo>
                  <a:pt x="101" y="57"/>
                  <a:pt x="99" y="56"/>
                  <a:pt x="98" y="56"/>
                </a:cubicBezTo>
                <a:cubicBezTo>
                  <a:pt x="98" y="56"/>
                  <a:pt x="97" y="56"/>
                  <a:pt x="96" y="56"/>
                </a:cubicBezTo>
                <a:cubicBezTo>
                  <a:pt x="95" y="57"/>
                  <a:pt x="94" y="59"/>
                  <a:pt x="94" y="61"/>
                </a:cubicBezTo>
                <a:cubicBezTo>
                  <a:pt x="94" y="70"/>
                  <a:pt x="94" y="70"/>
                  <a:pt x="94" y="70"/>
                </a:cubicBezTo>
                <a:cubicBezTo>
                  <a:pt x="65" y="70"/>
                  <a:pt x="65" y="70"/>
                  <a:pt x="65" y="70"/>
                </a:cubicBezTo>
                <a:cubicBezTo>
                  <a:pt x="65" y="61"/>
                  <a:pt x="65" y="61"/>
                  <a:pt x="65" y="61"/>
                </a:cubicBezTo>
                <a:cubicBezTo>
                  <a:pt x="65" y="58"/>
                  <a:pt x="64" y="57"/>
                  <a:pt x="62" y="56"/>
                </a:cubicBezTo>
                <a:cubicBezTo>
                  <a:pt x="62" y="56"/>
                  <a:pt x="61" y="56"/>
                  <a:pt x="61" y="56"/>
                </a:cubicBezTo>
                <a:cubicBezTo>
                  <a:pt x="60" y="56"/>
                  <a:pt x="58" y="56"/>
                  <a:pt x="58" y="57"/>
                </a:cubicBezTo>
                <a:cubicBezTo>
                  <a:pt x="39" y="76"/>
                  <a:pt x="39" y="76"/>
                  <a:pt x="39" y="76"/>
                </a:cubicBezTo>
                <a:cubicBezTo>
                  <a:pt x="37" y="78"/>
                  <a:pt x="37" y="81"/>
                  <a:pt x="39" y="83"/>
                </a:cubicBezTo>
                <a:cubicBezTo>
                  <a:pt x="58" y="102"/>
                  <a:pt x="58" y="102"/>
                  <a:pt x="58" y="102"/>
                </a:cubicBezTo>
                <a:cubicBezTo>
                  <a:pt x="58" y="102"/>
                  <a:pt x="60" y="103"/>
                  <a:pt x="61" y="103"/>
                </a:cubicBezTo>
                <a:cubicBezTo>
                  <a:pt x="62" y="103"/>
                  <a:pt x="62" y="103"/>
                  <a:pt x="62" y="103"/>
                </a:cubicBezTo>
                <a:cubicBezTo>
                  <a:pt x="64" y="102"/>
                  <a:pt x="65" y="100"/>
                  <a:pt x="65" y="98"/>
                </a:cubicBezTo>
                <a:cubicBezTo>
                  <a:pt x="65" y="89"/>
                  <a:pt x="65" y="89"/>
                  <a:pt x="65" y="89"/>
                </a:cubicBezTo>
                <a:cubicBezTo>
                  <a:pt x="94" y="89"/>
                  <a:pt x="94" y="89"/>
                  <a:pt x="94" y="89"/>
                </a:cubicBezTo>
                <a:cubicBezTo>
                  <a:pt x="94" y="98"/>
                  <a:pt x="94" y="98"/>
                  <a:pt x="94" y="98"/>
                </a:cubicBezTo>
                <a:cubicBezTo>
                  <a:pt x="94" y="101"/>
                  <a:pt x="95" y="102"/>
                  <a:pt x="96" y="103"/>
                </a:cubicBezTo>
                <a:cubicBezTo>
                  <a:pt x="97" y="103"/>
                  <a:pt x="98" y="103"/>
                  <a:pt x="99" y="103"/>
                </a:cubicBezTo>
                <a:cubicBezTo>
                  <a:pt x="100" y="103"/>
                  <a:pt x="101" y="103"/>
                  <a:pt x="102" y="102"/>
                </a:cubicBezTo>
                <a:cubicBezTo>
                  <a:pt x="120" y="83"/>
                  <a:pt x="120" y="83"/>
                  <a:pt x="120" y="83"/>
                </a:cubicBezTo>
                <a:cubicBezTo>
                  <a:pt x="122" y="81"/>
                  <a:pt x="122" y="78"/>
                  <a:pt x="120" y="76"/>
                </a:cubicBezTo>
                <a:close/>
                <a:moveTo>
                  <a:pt x="57" y="42"/>
                </a:moveTo>
                <a:cubicBezTo>
                  <a:pt x="57" y="13"/>
                  <a:pt x="57" y="13"/>
                  <a:pt x="57" y="13"/>
                </a:cubicBezTo>
                <a:cubicBezTo>
                  <a:pt x="57" y="6"/>
                  <a:pt x="50" y="0"/>
                  <a:pt x="42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7" y="56"/>
                  <a:pt x="37" y="56"/>
                  <a:pt x="37" y="56"/>
                </a:cubicBezTo>
                <a:cubicBezTo>
                  <a:pt x="42" y="56"/>
                  <a:pt x="42" y="56"/>
                  <a:pt x="42" y="56"/>
                </a:cubicBezTo>
                <a:cubicBezTo>
                  <a:pt x="50" y="56"/>
                  <a:pt x="57" y="50"/>
                  <a:pt x="57" y="42"/>
                </a:cubicBezTo>
                <a:close/>
                <a:moveTo>
                  <a:pt x="42" y="103"/>
                </a:moveTo>
                <a:cubicBezTo>
                  <a:pt x="37" y="103"/>
                  <a:pt x="37" y="103"/>
                  <a:pt x="37" y="103"/>
                </a:cubicBezTo>
                <a:cubicBezTo>
                  <a:pt x="37" y="159"/>
                  <a:pt x="37" y="159"/>
                  <a:pt x="37" y="159"/>
                </a:cubicBezTo>
                <a:cubicBezTo>
                  <a:pt x="42" y="159"/>
                  <a:pt x="42" y="159"/>
                  <a:pt x="42" y="159"/>
                </a:cubicBezTo>
                <a:cubicBezTo>
                  <a:pt x="42" y="159"/>
                  <a:pt x="43" y="159"/>
                  <a:pt x="43" y="159"/>
                </a:cubicBezTo>
                <a:cubicBezTo>
                  <a:pt x="51" y="159"/>
                  <a:pt x="57" y="153"/>
                  <a:pt x="57" y="145"/>
                </a:cubicBezTo>
                <a:cubicBezTo>
                  <a:pt x="57" y="117"/>
                  <a:pt x="57" y="117"/>
                  <a:pt x="57" y="117"/>
                </a:cubicBezTo>
                <a:cubicBezTo>
                  <a:pt x="57" y="109"/>
                  <a:pt x="50" y="103"/>
                  <a:pt x="42" y="103"/>
                </a:cubicBezTo>
                <a:close/>
                <a:moveTo>
                  <a:pt x="104" y="13"/>
                </a:moveTo>
                <a:cubicBezTo>
                  <a:pt x="104" y="42"/>
                  <a:pt x="104" y="42"/>
                  <a:pt x="104" y="42"/>
                </a:cubicBezTo>
                <a:cubicBezTo>
                  <a:pt x="104" y="50"/>
                  <a:pt x="110" y="56"/>
                  <a:pt x="118" y="56"/>
                </a:cubicBezTo>
                <a:cubicBezTo>
                  <a:pt x="123" y="56"/>
                  <a:pt x="123" y="56"/>
                  <a:pt x="123" y="56"/>
                </a:cubicBezTo>
                <a:cubicBezTo>
                  <a:pt x="123" y="0"/>
                  <a:pt x="123" y="0"/>
                  <a:pt x="123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11" y="0"/>
                  <a:pt x="104" y="6"/>
                  <a:pt x="104" y="13"/>
                </a:cubicBezTo>
                <a:close/>
                <a:moveTo>
                  <a:pt x="133" y="0"/>
                </a:moveTo>
                <a:cubicBezTo>
                  <a:pt x="133" y="160"/>
                  <a:pt x="133" y="160"/>
                  <a:pt x="133" y="160"/>
                </a:cubicBezTo>
                <a:cubicBezTo>
                  <a:pt x="148" y="157"/>
                  <a:pt x="160" y="144"/>
                  <a:pt x="160" y="127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16"/>
                  <a:pt x="148" y="2"/>
                  <a:pt x="133" y="0"/>
                </a:cubicBezTo>
                <a:close/>
                <a:moveTo>
                  <a:pt x="104" y="117"/>
                </a:moveTo>
                <a:cubicBezTo>
                  <a:pt x="104" y="145"/>
                  <a:pt x="104" y="145"/>
                  <a:pt x="104" y="145"/>
                </a:cubicBezTo>
                <a:cubicBezTo>
                  <a:pt x="104" y="154"/>
                  <a:pt x="110" y="160"/>
                  <a:pt x="118" y="160"/>
                </a:cubicBezTo>
                <a:cubicBezTo>
                  <a:pt x="123" y="160"/>
                  <a:pt x="123" y="160"/>
                  <a:pt x="123" y="160"/>
                </a:cubicBezTo>
                <a:cubicBezTo>
                  <a:pt x="123" y="103"/>
                  <a:pt x="123" y="103"/>
                  <a:pt x="123" y="103"/>
                </a:cubicBezTo>
                <a:cubicBezTo>
                  <a:pt x="118" y="103"/>
                  <a:pt x="118" y="103"/>
                  <a:pt x="118" y="103"/>
                </a:cubicBezTo>
                <a:cubicBezTo>
                  <a:pt x="111" y="103"/>
                  <a:pt x="104" y="109"/>
                  <a:pt x="104" y="117"/>
                </a:cubicBezTo>
                <a:close/>
                <a:moveTo>
                  <a:pt x="0" y="32"/>
                </a:moveTo>
                <a:cubicBezTo>
                  <a:pt x="0" y="126"/>
                  <a:pt x="0" y="126"/>
                  <a:pt x="0" y="126"/>
                </a:cubicBezTo>
                <a:cubicBezTo>
                  <a:pt x="0" y="143"/>
                  <a:pt x="12" y="157"/>
                  <a:pt x="28" y="159"/>
                </a:cubicBezTo>
                <a:cubicBezTo>
                  <a:pt x="28" y="0"/>
                  <a:pt x="28" y="0"/>
                  <a:pt x="28" y="0"/>
                </a:cubicBezTo>
                <a:cubicBezTo>
                  <a:pt x="12" y="2"/>
                  <a:pt x="0" y="16"/>
                  <a:pt x="0" y="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7" name="Freeform 66">
            <a:extLst>
              <a:ext uri="{FF2B5EF4-FFF2-40B4-BE49-F238E27FC236}">
                <a16:creationId xmlns:a16="http://schemas.microsoft.com/office/drawing/2014/main" id="{B22AC925-C8EA-E714-66A6-EEABC1C1CEEB}"/>
              </a:ext>
            </a:extLst>
          </p:cNvPr>
          <p:cNvSpPr>
            <a:spLocks noEditPoints="1"/>
          </p:cNvSpPr>
          <p:nvPr/>
        </p:nvSpPr>
        <p:spPr bwMode="auto">
          <a:xfrm>
            <a:off x="8999538" y="2473325"/>
            <a:ext cx="254000" cy="252413"/>
          </a:xfrm>
          <a:custGeom>
            <a:avLst/>
            <a:gdLst>
              <a:gd name="T0" fmla="*/ 155 w 160"/>
              <a:gd name="T1" fmla="*/ 140 h 159"/>
              <a:gd name="T2" fmla="*/ 146 w 160"/>
              <a:gd name="T3" fmla="*/ 140 h 159"/>
              <a:gd name="T4" fmla="*/ 137 w 160"/>
              <a:gd name="T5" fmla="*/ 131 h 159"/>
              <a:gd name="T6" fmla="*/ 146 w 160"/>
              <a:gd name="T7" fmla="*/ 122 h 159"/>
              <a:gd name="T8" fmla="*/ 155 w 160"/>
              <a:gd name="T9" fmla="*/ 122 h 159"/>
              <a:gd name="T10" fmla="*/ 159 w 160"/>
              <a:gd name="T11" fmla="*/ 119 h 159"/>
              <a:gd name="T12" fmla="*/ 159 w 160"/>
              <a:gd name="T13" fmla="*/ 114 h 159"/>
              <a:gd name="T14" fmla="*/ 137 w 160"/>
              <a:gd name="T15" fmla="*/ 103 h 159"/>
              <a:gd name="T16" fmla="*/ 110 w 160"/>
              <a:gd name="T17" fmla="*/ 122 h 159"/>
              <a:gd name="T18" fmla="*/ 50 w 160"/>
              <a:gd name="T19" fmla="*/ 122 h 159"/>
              <a:gd name="T20" fmla="*/ 23 w 160"/>
              <a:gd name="T21" fmla="*/ 103 h 159"/>
              <a:gd name="T22" fmla="*/ 1 w 160"/>
              <a:gd name="T23" fmla="*/ 114 h 159"/>
              <a:gd name="T24" fmla="*/ 0 w 160"/>
              <a:gd name="T25" fmla="*/ 119 h 159"/>
              <a:gd name="T26" fmla="*/ 4 w 160"/>
              <a:gd name="T27" fmla="*/ 122 h 159"/>
              <a:gd name="T28" fmla="*/ 13 w 160"/>
              <a:gd name="T29" fmla="*/ 122 h 159"/>
              <a:gd name="T30" fmla="*/ 23 w 160"/>
              <a:gd name="T31" fmla="*/ 131 h 159"/>
              <a:gd name="T32" fmla="*/ 13 w 160"/>
              <a:gd name="T33" fmla="*/ 140 h 159"/>
              <a:gd name="T34" fmla="*/ 4 w 160"/>
              <a:gd name="T35" fmla="*/ 140 h 159"/>
              <a:gd name="T36" fmla="*/ 0 w 160"/>
              <a:gd name="T37" fmla="*/ 143 h 159"/>
              <a:gd name="T38" fmla="*/ 1 w 160"/>
              <a:gd name="T39" fmla="*/ 147 h 159"/>
              <a:gd name="T40" fmla="*/ 23 w 160"/>
              <a:gd name="T41" fmla="*/ 159 h 159"/>
              <a:gd name="T42" fmla="*/ 50 w 160"/>
              <a:gd name="T43" fmla="*/ 140 h 159"/>
              <a:gd name="T44" fmla="*/ 110 w 160"/>
              <a:gd name="T45" fmla="*/ 140 h 159"/>
              <a:gd name="T46" fmla="*/ 137 w 160"/>
              <a:gd name="T47" fmla="*/ 159 h 159"/>
              <a:gd name="T48" fmla="*/ 159 w 160"/>
              <a:gd name="T49" fmla="*/ 147 h 159"/>
              <a:gd name="T50" fmla="*/ 159 w 160"/>
              <a:gd name="T51" fmla="*/ 143 h 159"/>
              <a:gd name="T52" fmla="*/ 155 w 160"/>
              <a:gd name="T53" fmla="*/ 140 h 159"/>
              <a:gd name="T54" fmla="*/ 79 w 160"/>
              <a:gd name="T55" fmla="*/ 37 h 159"/>
              <a:gd name="T56" fmla="*/ 98 w 160"/>
              <a:gd name="T57" fmla="*/ 19 h 159"/>
              <a:gd name="T58" fmla="*/ 79 w 160"/>
              <a:gd name="T59" fmla="*/ 0 h 159"/>
              <a:gd name="T60" fmla="*/ 60 w 160"/>
              <a:gd name="T61" fmla="*/ 19 h 159"/>
              <a:gd name="T62" fmla="*/ 79 w 160"/>
              <a:gd name="T63" fmla="*/ 37 h 159"/>
              <a:gd name="T64" fmla="*/ 48 w 160"/>
              <a:gd name="T65" fmla="*/ 84 h 159"/>
              <a:gd name="T66" fmla="*/ 75 w 160"/>
              <a:gd name="T67" fmla="*/ 84 h 159"/>
              <a:gd name="T68" fmla="*/ 75 w 160"/>
              <a:gd name="T69" fmla="*/ 112 h 159"/>
              <a:gd name="T70" fmla="*/ 84 w 160"/>
              <a:gd name="T71" fmla="*/ 112 h 159"/>
              <a:gd name="T72" fmla="*/ 84 w 160"/>
              <a:gd name="T73" fmla="*/ 84 h 159"/>
              <a:gd name="T74" fmla="*/ 111 w 160"/>
              <a:gd name="T75" fmla="*/ 84 h 159"/>
              <a:gd name="T76" fmla="*/ 117 w 160"/>
              <a:gd name="T77" fmla="*/ 78 h 159"/>
              <a:gd name="T78" fmla="*/ 79 w 160"/>
              <a:gd name="T79" fmla="*/ 47 h 159"/>
              <a:gd name="T80" fmla="*/ 43 w 160"/>
              <a:gd name="T81" fmla="*/ 78 h 159"/>
              <a:gd name="T82" fmla="*/ 48 w 160"/>
              <a:gd name="T83" fmla="*/ 8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59">
                <a:moveTo>
                  <a:pt x="155" y="140"/>
                </a:moveTo>
                <a:cubicBezTo>
                  <a:pt x="146" y="140"/>
                  <a:pt x="146" y="140"/>
                  <a:pt x="146" y="140"/>
                </a:cubicBezTo>
                <a:cubicBezTo>
                  <a:pt x="141" y="140"/>
                  <a:pt x="137" y="136"/>
                  <a:pt x="137" y="131"/>
                </a:cubicBezTo>
                <a:cubicBezTo>
                  <a:pt x="137" y="126"/>
                  <a:pt x="141" y="122"/>
                  <a:pt x="146" y="122"/>
                </a:cubicBezTo>
                <a:cubicBezTo>
                  <a:pt x="155" y="122"/>
                  <a:pt x="155" y="122"/>
                  <a:pt x="155" y="122"/>
                </a:cubicBezTo>
                <a:cubicBezTo>
                  <a:pt x="157" y="122"/>
                  <a:pt x="158" y="121"/>
                  <a:pt x="159" y="119"/>
                </a:cubicBezTo>
                <a:cubicBezTo>
                  <a:pt x="160" y="117"/>
                  <a:pt x="160" y="116"/>
                  <a:pt x="159" y="114"/>
                </a:cubicBezTo>
                <a:cubicBezTo>
                  <a:pt x="154" y="107"/>
                  <a:pt x="146" y="103"/>
                  <a:pt x="137" y="103"/>
                </a:cubicBezTo>
                <a:cubicBezTo>
                  <a:pt x="124" y="103"/>
                  <a:pt x="114" y="111"/>
                  <a:pt x="110" y="122"/>
                </a:cubicBezTo>
                <a:cubicBezTo>
                  <a:pt x="50" y="122"/>
                  <a:pt x="50" y="122"/>
                  <a:pt x="50" y="122"/>
                </a:cubicBezTo>
                <a:cubicBezTo>
                  <a:pt x="46" y="111"/>
                  <a:pt x="36" y="103"/>
                  <a:pt x="23" y="103"/>
                </a:cubicBezTo>
                <a:cubicBezTo>
                  <a:pt x="14" y="103"/>
                  <a:pt x="6" y="107"/>
                  <a:pt x="1" y="114"/>
                </a:cubicBezTo>
                <a:cubicBezTo>
                  <a:pt x="0" y="116"/>
                  <a:pt x="0" y="117"/>
                  <a:pt x="0" y="119"/>
                </a:cubicBezTo>
                <a:cubicBezTo>
                  <a:pt x="1" y="121"/>
                  <a:pt x="2" y="122"/>
                  <a:pt x="4" y="122"/>
                </a:cubicBezTo>
                <a:cubicBezTo>
                  <a:pt x="13" y="122"/>
                  <a:pt x="13" y="122"/>
                  <a:pt x="13" y="122"/>
                </a:cubicBezTo>
                <a:cubicBezTo>
                  <a:pt x="19" y="122"/>
                  <a:pt x="23" y="126"/>
                  <a:pt x="23" y="131"/>
                </a:cubicBezTo>
                <a:cubicBezTo>
                  <a:pt x="23" y="136"/>
                  <a:pt x="18" y="140"/>
                  <a:pt x="13" y="140"/>
                </a:cubicBezTo>
                <a:cubicBezTo>
                  <a:pt x="4" y="140"/>
                  <a:pt x="4" y="140"/>
                  <a:pt x="4" y="140"/>
                </a:cubicBezTo>
                <a:cubicBezTo>
                  <a:pt x="3" y="140"/>
                  <a:pt x="1" y="141"/>
                  <a:pt x="0" y="143"/>
                </a:cubicBezTo>
                <a:cubicBezTo>
                  <a:pt x="0" y="144"/>
                  <a:pt x="0" y="146"/>
                  <a:pt x="1" y="147"/>
                </a:cubicBezTo>
                <a:cubicBezTo>
                  <a:pt x="5" y="155"/>
                  <a:pt x="14" y="159"/>
                  <a:pt x="23" y="159"/>
                </a:cubicBezTo>
                <a:cubicBezTo>
                  <a:pt x="36" y="159"/>
                  <a:pt x="46" y="151"/>
                  <a:pt x="50" y="140"/>
                </a:cubicBezTo>
                <a:cubicBezTo>
                  <a:pt x="110" y="140"/>
                  <a:pt x="110" y="140"/>
                  <a:pt x="110" y="140"/>
                </a:cubicBezTo>
                <a:cubicBezTo>
                  <a:pt x="114" y="151"/>
                  <a:pt x="124" y="159"/>
                  <a:pt x="137" y="159"/>
                </a:cubicBezTo>
                <a:cubicBezTo>
                  <a:pt x="146" y="159"/>
                  <a:pt x="154" y="155"/>
                  <a:pt x="159" y="147"/>
                </a:cubicBezTo>
                <a:cubicBezTo>
                  <a:pt x="160" y="146"/>
                  <a:pt x="160" y="144"/>
                  <a:pt x="159" y="143"/>
                </a:cubicBezTo>
                <a:cubicBezTo>
                  <a:pt x="159" y="141"/>
                  <a:pt x="157" y="140"/>
                  <a:pt x="155" y="140"/>
                </a:cubicBezTo>
                <a:close/>
                <a:moveTo>
                  <a:pt x="79" y="37"/>
                </a:moveTo>
                <a:cubicBezTo>
                  <a:pt x="90" y="37"/>
                  <a:pt x="98" y="29"/>
                  <a:pt x="98" y="19"/>
                </a:cubicBezTo>
                <a:cubicBezTo>
                  <a:pt x="98" y="8"/>
                  <a:pt x="90" y="0"/>
                  <a:pt x="79" y="0"/>
                </a:cubicBezTo>
                <a:cubicBezTo>
                  <a:pt x="69" y="0"/>
                  <a:pt x="60" y="8"/>
                  <a:pt x="60" y="19"/>
                </a:cubicBezTo>
                <a:cubicBezTo>
                  <a:pt x="60" y="29"/>
                  <a:pt x="69" y="37"/>
                  <a:pt x="79" y="37"/>
                </a:cubicBezTo>
                <a:close/>
                <a:moveTo>
                  <a:pt x="48" y="84"/>
                </a:moveTo>
                <a:cubicBezTo>
                  <a:pt x="75" y="84"/>
                  <a:pt x="75" y="84"/>
                  <a:pt x="75" y="84"/>
                </a:cubicBezTo>
                <a:cubicBezTo>
                  <a:pt x="75" y="112"/>
                  <a:pt x="75" y="112"/>
                  <a:pt x="75" y="112"/>
                </a:cubicBezTo>
                <a:cubicBezTo>
                  <a:pt x="84" y="112"/>
                  <a:pt x="84" y="112"/>
                  <a:pt x="84" y="112"/>
                </a:cubicBezTo>
                <a:cubicBezTo>
                  <a:pt x="84" y="84"/>
                  <a:pt x="84" y="84"/>
                  <a:pt x="84" y="84"/>
                </a:cubicBezTo>
                <a:cubicBezTo>
                  <a:pt x="111" y="84"/>
                  <a:pt x="111" y="84"/>
                  <a:pt x="111" y="84"/>
                </a:cubicBezTo>
                <a:cubicBezTo>
                  <a:pt x="114" y="84"/>
                  <a:pt x="117" y="81"/>
                  <a:pt x="117" y="78"/>
                </a:cubicBezTo>
                <a:cubicBezTo>
                  <a:pt x="114" y="60"/>
                  <a:pt x="98" y="47"/>
                  <a:pt x="79" y="47"/>
                </a:cubicBezTo>
                <a:cubicBezTo>
                  <a:pt x="61" y="47"/>
                  <a:pt x="46" y="61"/>
                  <a:pt x="43" y="78"/>
                </a:cubicBezTo>
                <a:cubicBezTo>
                  <a:pt x="42" y="81"/>
                  <a:pt x="44" y="84"/>
                  <a:pt x="48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8" name="Freeform 67">
            <a:extLst>
              <a:ext uri="{FF2B5EF4-FFF2-40B4-BE49-F238E27FC236}">
                <a16:creationId xmlns:a16="http://schemas.microsoft.com/office/drawing/2014/main" id="{04CC40EF-8942-0058-48F5-225E936F8094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3022600"/>
            <a:ext cx="254000" cy="254000"/>
          </a:xfrm>
          <a:custGeom>
            <a:avLst/>
            <a:gdLst>
              <a:gd name="T0" fmla="*/ 122 w 160"/>
              <a:gd name="T1" fmla="*/ 118 h 160"/>
              <a:gd name="T2" fmla="*/ 107 w 160"/>
              <a:gd name="T3" fmla="*/ 141 h 160"/>
              <a:gd name="T4" fmla="*/ 102 w 160"/>
              <a:gd name="T5" fmla="*/ 139 h 160"/>
              <a:gd name="T6" fmla="*/ 99 w 160"/>
              <a:gd name="T7" fmla="*/ 132 h 160"/>
              <a:gd name="T8" fmla="*/ 87 w 160"/>
              <a:gd name="T9" fmla="*/ 143 h 160"/>
              <a:gd name="T10" fmla="*/ 96 w 160"/>
              <a:gd name="T11" fmla="*/ 158 h 160"/>
              <a:gd name="T12" fmla="*/ 102 w 160"/>
              <a:gd name="T13" fmla="*/ 158 h 160"/>
              <a:gd name="T14" fmla="*/ 101 w 160"/>
              <a:gd name="T15" fmla="*/ 150 h 160"/>
              <a:gd name="T16" fmla="*/ 131 w 160"/>
              <a:gd name="T17" fmla="*/ 127 h 160"/>
              <a:gd name="T18" fmla="*/ 126 w 160"/>
              <a:gd name="T19" fmla="*/ 113 h 160"/>
              <a:gd name="T20" fmla="*/ 38 w 160"/>
              <a:gd name="T21" fmla="*/ 43 h 160"/>
              <a:gd name="T22" fmla="*/ 52 w 160"/>
              <a:gd name="T23" fmla="*/ 19 h 160"/>
              <a:gd name="T24" fmla="*/ 58 w 160"/>
              <a:gd name="T25" fmla="*/ 20 h 160"/>
              <a:gd name="T26" fmla="*/ 61 w 160"/>
              <a:gd name="T27" fmla="*/ 28 h 160"/>
              <a:gd name="T28" fmla="*/ 74 w 160"/>
              <a:gd name="T29" fmla="*/ 18 h 160"/>
              <a:gd name="T30" fmla="*/ 64 w 160"/>
              <a:gd name="T31" fmla="*/ 2 h 160"/>
              <a:gd name="T32" fmla="*/ 58 w 160"/>
              <a:gd name="T33" fmla="*/ 2 h 160"/>
              <a:gd name="T34" fmla="*/ 59 w 160"/>
              <a:gd name="T35" fmla="*/ 10 h 160"/>
              <a:gd name="T36" fmla="*/ 29 w 160"/>
              <a:gd name="T37" fmla="*/ 33 h 160"/>
              <a:gd name="T38" fmla="*/ 33 w 160"/>
              <a:gd name="T39" fmla="*/ 48 h 160"/>
              <a:gd name="T40" fmla="*/ 14 w 160"/>
              <a:gd name="T41" fmla="*/ 56 h 160"/>
              <a:gd name="T42" fmla="*/ 0 w 160"/>
              <a:gd name="T43" fmla="*/ 76 h 160"/>
              <a:gd name="T44" fmla="*/ 75 w 160"/>
              <a:gd name="T45" fmla="*/ 71 h 160"/>
              <a:gd name="T46" fmla="*/ 61 w 160"/>
              <a:gd name="T47" fmla="*/ 56 h 160"/>
              <a:gd name="T48" fmla="*/ 75 w 160"/>
              <a:gd name="T49" fmla="*/ 132 h 160"/>
              <a:gd name="T50" fmla="*/ 0 w 160"/>
              <a:gd name="T51" fmla="*/ 85 h 160"/>
              <a:gd name="T52" fmla="*/ 0 w 160"/>
              <a:gd name="T53" fmla="*/ 146 h 160"/>
              <a:gd name="T54" fmla="*/ 61 w 160"/>
              <a:gd name="T55" fmla="*/ 160 h 160"/>
              <a:gd name="T56" fmla="*/ 75 w 160"/>
              <a:gd name="T57" fmla="*/ 141 h 160"/>
              <a:gd name="T58" fmla="*/ 0 w 160"/>
              <a:gd name="T59" fmla="*/ 146 h 160"/>
              <a:gd name="T60" fmla="*/ 99 w 160"/>
              <a:gd name="T61" fmla="*/ 0 h 160"/>
              <a:gd name="T62" fmla="*/ 85 w 160"/>
              <a:gd name="T63" fmla="*/ 19 h 160"/>
              <a:gd name="T64" fmla="*/ 160 w 160"/>
              <a:gd name="T65" fmla="*/ 14 h 160"/>
              <a:gd name="T66" fmla="*/ 84 w 160"/>
              <a:gd name="T67" fmla="*/ 76 h 160"/>
              <a:gd name="T68" fmla="*/ 160 w 160"/>
              <a:gd name="T69" fmla="*/ 28 h 160"/>
              <a:gd name="T70" fmla="*/ 84 w 160"/>
              <a:gd name="T71" fmla="*/ 76 h 160"/>
              <a:gd name="T72" fmla="*/ 98 w 160"/>
              <a:gd name="T73" fmla="*/ 105 h 160"/>
              <a:gd name="T74" fmla="*/ 160 w 160"/>
              <a:gd name="T75" fmla="*/ 90 h 160"/>
              <a:gd name="T76" fmla="*/ 84 w 160"/>
              <a:gd name="T77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60">
                <a:moveTo>
                  <a:pt x="126" y="113"/>
                </a:moveTo>
                <a:cubicBezTo>
                  <a:pt x="124" y="113"/>
                  <a:pt x="122" y="115"/>
                  <a:pt x="122" y="118"/>
                </a:cubicBezTo>
                <a:cubicBezTo>
                  <a:pt x="122" y="127"/>
                  <a:pt x="122" y="127"/>
                  <a:pt x="122" y="127"/>
                </a:cubicBezTo>
                <a:cubicBezTo>
                  <a:pt x="122" y="135"/>
                  <a:pt x="115" y="141"/>
                  <a:pt x="107" y="141"/>
                </a:cubicBezTo>
                <a:cubicBezTo>
                  <a:pt x="100" y="141"/>
                  <a:pt x="100" y="141"/>
                  <a:pt x="100" y="141"/>
                </a:cubicBezTo>
                <a:cubicBezTo>
                  <a:pt x="102" y="139"/>
                  <a:pt x="102" y="139"/>
                  <a:pt x="102" y="139"/>
                </a:cubicBezTo>
                <a:cubicBezTo>
                  <a:pt x="104" y="139"/>
                  <a:pt x="104" y="135"/>
                  <a:pt x="102" y="134"/>
                </a:cubicBezTo>
                <a:cubicBezTo>
                  <a:pt x="101" y="133"/>
                  <a:pt x="100" y="132"/>
                  <a:pt x="99" y="132"/>
                </a:cubicBezTo>
                <a:cubicBezTo>
                  <a:pt x="98" y="132"/>
                  <a:pt x="97" y="133"/>
                  <a:pt x="96" y="134"/>
                </a:cubicBezTo>
                <a:cubicBezTo>
                  <a:pt x="87" y="143"/>
                  <a:pt x="87" y="143"/>
                  <a:pt x="87" y="143"/>
                </a:cubicBezTo>
                <a:cubicBezTo>
                  <a:pt x="85" y="145"/>
                  <a:pt x="85" y="148"/>
                  <a:pt x="87" y="149"/>
                </a:cubicBezTo>
                <a:cubicBezTo>
                  <a:pt x="96" y="158"/>
                  <a:pt x="96" y="158"/>
                  <a:pt x="96" y="158"/>
                </a:cubicBezTo>
                <a:cubicBezTo>
                  <a:pt x="97" y="159"/>
                  <a:pt x="98" y="160"/>
                  <a:pt x="99" y="160"/>
                </a:cubicBezTo>
                <a:cubicBezTo>
                  <a:pt x="100" y="160"/>
                  <a:pt x="101" y="159"/>
                  <a:pt x="102" y="158"/>
                </a:cubicBezTo>
                <a:cubicBezTo>
                  <a:pt x="104" y="157"/>
                  <a:pt x="104" y="154"/>
                  <a:pt x="102" y="152"/>
                </a:cubicBezTo>
                <a:cubicBezTo>
                  <a:pt x="101" y="150"/>
                  <a:pt x="101" y="150"/>
                  <a:pt x="101" y="150"/>
                </a:cubicBezTo>
                <a:cubicBezTo>
                  <a:pt x="108" y="150"/>
                  <a:pt x="108" y="150"/>
                  <a:pt x="108" y="150"/>
                </a:cubicBezTo>
                <a:cubicBezTo>
                  <a:pt x="121" y="150"/>
                  <a:pt x="131" y="140"/>
                  <a:pt x="131" y="127"/>
                </a:cubicBezTo>
                <a:cubicBezTo>
                  <a:pt x="131" y="118"/>
                  <a:pt x="131" y="118"/>
                  <a:pt x="131" y="118"/>
                </a:cubicBezTo>
                <a:cubicBezTo>
                  <a:pt x="131" y="115"/>
                  <a:pt x="129" y="113"/>
                  <a:pt x="126" y="113"/>
                </a:cubicBezTo>
                <a:close/>
                <a:moveTo>
                  <a:pt x="33" y="48"/>
                </a:moveTo>
                <a:cubicBezTo>
                  <a:pt x="36" y="48"/>
                  <a:pt x="38" y="46"/>
                  <a:pt x="38" y="43"/>
                </a:cubicBezTo>
                <a:cubicBezTo>
                  <a:pt x="38" y="33"/>
                  <a:pt x="38" y="33"/>
                  <a:pt x="38" y="33"/>
                </a:cubicBezTo>
                <a:cubicBezTo>
                  <a:pt x="38" y="26"/>
                  <a:pt x="45" y="19"/>
                  <a:pt x="52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58" y="20"/>
                  <a:pt x="58" y="20"/>
                  <a:pt x="58" y="20"/>
                </a:cubicBezTo>
                <a:cubicBezTo>
                  <a:pt x="56" y="22"/>
                  <a:pt x="56" y="25"/>
                  <a:pt x="58" y="27"/>
                </a:cubicBezTo>
                <a:cubicBezTo>
                  <a:pt x="58" y="28"/>
                  <a:pt x="60" y="28"/>
                  <a:pt x="61" y="28"/>
                </a:cubicBezTo>
                <a:cubicBezTo>
                  <a:pt x="62" y="28"/>
                  <a:pt x="63" y="28"/>
                  <a:pt x="64" y="27"/>
                </a:cubicBezTo>
                <a:cubicBezTo>
                  <a:pt x="74" y="18"/>
                  <a:pt x="74" y="18"/>
                  <a:pt x="74" y="18"/>
                </a:cubicBezTo>
                <a:cubicBezTo>
                  <a:pt x="75" y="16"/>
                  <a:pt x="75" y="13"/>
                  <a:pt x="74" y="11"/>
                </a:cubicBezTo>
                <a:cubicBezTo>
                  <a:pt x="64" y="2"/>
                  <a:pt x="64" y="2"/>
                  <a:pt x="64" y="2"/>
                </a:cubicBezTo>
                <a:cubicBezTo>
                  <a:pt x="63" y="1"/>
                  <a:pt x="62" y="1"/>
                  <a:pt x="61" y="1"/>
                </a:cubicBezTo>
                <a:cubicBezTo>
                  <a:pt x="60" y="1"/>
                  <a:pt x="58" y="1"/>
                  <a:pt x="58" y="2"/>
                </a:cubicBezTo>
                <a:cubicBezTo>
                  <a:pt x="56" y="4"/>
                  <a:pt x="56" y="7"/>
                  <a:pt x="58" y="9"/>
                </a:cubicBezTo>
                <a:cubicBezTo>
                  <a:pt x="59" y="10"/>
                  <a:pt x="59" y="10"/>
                  <a:pt x="59" y="10"/>
                </a:cubicBezTo>
                <a:cubicBezTo>
                  <a:pt x="52" y="10"/>
                  <a:pt x="52" y="10"/>
                  <a:pt x="52" y="10"/>
                </a:cubicBezTo>
                <a:cubicBezTo>
                  <a:pt x="39" y="10"/>
                  <a:pt x="29" y="20"/>
                  <a:pt x="29" y="33"/>
                </a:cubicBezTo>
                <a:cubicBezTo>
                  <a:pt x="29" y="43"/>
                  <a:pt x="29" y="43"/>
                  <a:pt x="29" y="43"/>
                </a:cubicBezTo>
                <a:cubicBezTo>
                  <a:pt x="29" y="46"/>
                  <a:pt x="31" y="48"/>
                  <a:pt x="33" y="48"/>
                </a:cubicBezTo>
                <a:close/>
                <a:moveTo>
                  <a:pt x="61" y="56"/>
                </a:moveTo>
                <a:cubicBezTo>
                  <a:pt x="14" y="56"/>
                  <a:pt x="14" y="56"/>
                  <a:pt x="14" y="56"/>
                </a:cubicBezTo>
                <a:cubicBezTo>
                  <a:pt x="7" y="56"/>
                  <a:pt x="0" y="63"/>
                  <a:pt x="0" y="71"/>
                </a:cubicBezTo>
                <a:cubicBezTo>
                  <a:pt x="0" y="76"/>
                  <a:pt x="0" y="76"/>
                  <a:pt x="0" y="76"/>
                </a:cubicBezTo>
                <a:cubicBezTo>
                  <a:pt x="75" y="76"/>
                  <a:pt x="75" y="76"/>
                  <a:pt x="75" y="76"/>
                </a:cubicBezTo>
                <a:cubicBezTo>
                  <a:pt x="75" y="71"/>
                  <a:pt x="75" y="71"/>
                  <a:pt x="75" y="71"/>
                </a:cubicBezTo>
                <a:cubicBezTo>
                  <a:pt x="75" y="71"/>
                  <a:pt x="75" y="71"/>
                  <a:pt x="75" y="71"/>
                </a:cubicBezTo>
                <a:cubicBezTo>
                  <a:pt x="75" y="63"/>
                  <a:pt x="69" y="56"/>
                  <a:pt x="61" y="56"/>
                </a:cubicBezTo>
                <a:close/>
                <a:moveTo>
                  <a:pt x="0" y="132"/>
                </a:moveTo>
                <a:cubicBezTo>
                  <a:pt x="75" y="132"/>
                  <a:pt x="75" y="132"/>
                  <a:pt x="75" y="132"/>
                </a:cubicBezTo>
                <a:cubicBezTo>
                  <a:pt x="75" y="85"/>
                  <a:pt x="75" y="85"/>
                  <a:pt x="75" y="85"/>
                </a:cubicBezTo>
                <a:cubicBezTo>
                  <a:pt x="0" y="85"/>
                  <a:pt x="0" y="85"/>
                  <a:pt x="0" y="85"/>
                </a:cubicBezTo>
                <a:lnTo>
                  <a:pt x="0" y="132"/>
                </a:lnTo>
                <a:close/>
                <a:moveTo>
                  <a:pt x="0" y="146"/>
                </a:moveTo>
                <a:cubicBezTo>
                  <a:pt x="0" y="154"/>
                  <a:pt x="6" y="160"/>
                  <a:pt x="14" y="160"/>
                </a:cubicBezTo>
                <a:cubicBezTo>
                  <a:pt x="61" y="160"/>
                  <a:pt x="61" y="160"/>
                  <a:pt x="61" y="160"/>
                </a:cubicBezTo>
                <a:cubicBezTo>
                  <a:pt x="68" y="160"/>
                  <a:pt x="75" y="154"/>
                  <a:pt x="75" y="146"/>
                </a:cubicBezTo>
                <a:cubicBezTo>
                  <a:pt x="75" y="141"/>
                  <a:pt x="75" y="141"/>
                  <a:pt x="75" y="141"/>
                </a:cubicBezTo>
                <a:cubicBezTo>
                  <a:pt x="0" y="141"/>
                  <a:pt x="0" y="141"/>
                  <a:pt x="0" y="141"/>
                </a:cubicBezTo>
                <a:lnTo>
                  <a:pt x="0" y="146"/>
                </a:lnTo>
                <a:close/>
                <a:moveTo>
                  <a:pt x="146" y="0"/>
                </a:moveTo>
                <a:cubicBezTo>
                  <a:pt x="99" y="0"/>
                  <a:pt x="99" y="0"/>
                  <a:pt x="99" y="0"/>
                </a:cubicBezTo>
                <a:cubicBezTo>
                  <a:pt x="91" y="0"/>
                  <a:pt x="85" y="7"/>
                  <a:pt x="85" y="14"/>
                </a:cubicBezTo>
                <a:cubicBezTo>
                  <a:pt x="85" y="19"/>
                  <a:pt x="85" y="19"/>
                  <a:pt x="85" y="19"/>
                </a:cubicBezTo>
                <a:cubicBezTo>
                  <a:pt x="160" y="19"/>
                  <a:pt x="160" y="19"/>
                  <a:pt x="160" y="19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7"/>
                  <a:pt x="154" y="0"/>
                  <a:pt x="146" y="0"/>
                </a:cubicBezTo>
                <a:close/>
                <a:moveTo>
                  <a:pt x="84" y="76"/>
                </a:moveTo>
                <a:cubicBezTo>
                  <a:pt x="160" y="76"/>
                  <a:pt x="160" y="76"/>
                  <a:pt x="160" y="76"/>
                </a:cubicBezTo>
                <a:cubicBezTo>
                  <a:pt x="160" y="28"/>
                  <a:pt x="160" y="28"/>
                  <a:pt x="160" y="28"/>
                </a:cubicBezTo>
                <a:cubicBezTo>
                  <a:pt x="84" y="28"/>
                  <a:pt x="84" y="28"/>
                  <a:pt x="84" y="28"/>
                </a:cubicBezTo>
                <a:lnTo>
                  <a:pt x="84" y="76"/>
                </a:lnTo>
                <a:close/>
                <a:moveTo>
                  <a:pt x="84" y="90"/>
                </a:moveTo>
                <a:cubicBezTo>
                  <a:pt x="84" y="98"/>
                  <a:pt x="91" y="105"/>
                  <a:pt x="98" y="105"/>
                </a:cubicBezTo>
                <a:cubicBezTo>
                  <a:pt x="146" y="105"/>
                  <a:pt x="146" y="105"/>
                  <a:pt x="146" y="105"/>
                </a:cubicBezTo>
                <a:cubicBezTo>
                  <a:pt x="153" y="105"/>
                  <a:pt x="160" y="98"/>
                  <a:pt x="160" y="90"/>
                </a:cubicBezTo>
                <a:cubicBezTo>
                  <a:pt x="160" y="85"/>
                  <a:pt x="160" y="85"/>
                  <a:pt x="160" y="85"/>
                </a:cubicBezTo>
                <a:cubicBezTo>
                  <a:pt x="84" y="85"/>
                  <a:pt x="84" y="85"/>
                  <a:pt x="84" y="85"/>
                </a:cubicBezTo>
                <a:lnTo>
                  <a:pt x="84" y="9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9" name="Freeform 68">
            <a:extLst>
              <a:ext uri="{FF2B5EF4-FFF2-40B4-BE49-F238E27FC236}">
                <a16:creationId xmlns:a16="http://schemas.microsoft.com/office/drawing/2014/main" id="{138163F5-38F4-78C2-4B81-C02BCCD51D67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2473325"/>
            <a:ext cx="255588" cy="252413"/>
          </a:xfrm>
          <a:custGeom>
            <a:avLst/>
            <a:gdLst>
              <a:gd name="T0" fmla="*/ 118 w 161"/>
              <a:gd name="T1" fmla="*/ 28 h 159"/>
              <a:gd name="T2" fmla="*/ 132 w 161"/>
              <a:gd name="T3" fmla="*/ 49 h 159"/>
              <a:gd name="T4" fmla="*/ 127 w 161"/>
              <a:gd name="T5" fmla="*/ 47 h 159"/>
              <a:gd name="T6" fmla="*/ 124 w 161"/>
              <a:gd name="T7" fmla="*/ 54 h 159"/>
              <a:gd name="T8" fmla="*/ 136 w 161"/>
              <a:gd name="T9" fmla="*/ 65 h 159"/>
              <a:gd name="T10" fmla="*/ 149 w 161"/>
              <a:gd name="T11" fmla="*/ 54 h 159"/>
              <a:gd name="T12" fmla="*/ 145 w 161"/>
              <a:gd name="T13" fmla="*/ 47 h 159"/>
              <a:gd name="T14" fmla="*/ 140 w 161"/>
              <a:gd name="T15" fmla="*/ 49 h 159"/>
              <a:gd name="T16" fmla="*/ 118 w 161"/>
              <a:gd name="T17" fmla="*/ 18 h 159"/>
              <a:gd name="T18" fmla="*/ 104 w 161"/>
              <a:gd name="T19" fmla="*/ 23 h 159"/>
              <a:gd name="T20" fmla="*/ 80 w 161"/>
              <a:gd name="T21" fmla="*/ 149 h 159"/>
              <a:gd name="T22" fmla="*/ 57 w 161"/>
              <a:gd name="T23" fmla="*/ 135 h 159"/>
              <a:gd name="T24" fmla="*/ 59 w 161"/>
              <a:gd name="T25" fmla="*/ 129 h 159"/>
              <a:gd name="T26" fmla="*/ 65 w 161"/>
              <a:gd name="T27" fmla="*/ 129 h 159"/>
              <a:gd name="T28" fmla="*/ 56 w 161"/>
              <a:gd name="T29" fmla="*/ 114 h 159"/>
              <a:gd name="T30" fmla="*/ 50 w 161"/>
              <a:gd name="T31" fmla="*/ 114 h 159"/>
              <a:gd name="T32" fmla="*/ 41 w 161"/>
              <a:gd name="T33" fmla="*/ 129 h 159"/>
              <a:gd name="T34" fmla="*/ 47 w 161"/>
              <a:gd name="T35" fmla="*/ 129 h 159"/>
              <a:gd name="T36" fmla="*/ 48 w 161"/>
              <a:gd name="T37" fmla="*/ 135 h 159"/>
              <a:gd name="T38" fmla="*/ 80 w 161"/>
              <a:gd name="T39" fmla="*/ 159 h 159"/>
              <a:gd name="T40" fmla="*/ 85 w 161"/>
              <a:gd name="T41" fmla="*/ 154 h 159"/>
              <a:gd name="T42" fmla="*/ 113 w 161"/>
              <a:gd name="T43" fmla="*/ 70 h 159"/>
              <a:gd name="T44" fmla="*/ 104 w 161"/>
              <a:gd name="T45" fmla="*/ 48 h 159"/>
              <a:gd name="T46" fmla="*/ 58 w 161"/>
              <a:gd name="T47" fmla="*/ 0 h 159"/>
              <a:gd name="T48" fmla="*/ 11 w 161"/>
              <a:gd name="T49" fmla="*/ 48 h 159"/>
              <a:gd name="T50" fmla="*/ 1 w 161"/>
              <a:gd name="T51" fmla="*/ 70 h 159"/>
              <a:gd name="T52" fmla="*/ 19 w 161"/>
              <a:gd name="T53" fmla="*/ 83 h 159"/>
              <a:gd name="T54" fmla="*/ 57 w 161"/>
              <a:gd name="T55" fmla="*/ 9 h 159"/>
              <a:gd name="T56" fmla="*/ 95 w 161"/>
              <a:gd name="T57" fmla="*/ 83 h 159"/>
              <a:gd name="T58" fmla="*/ 113 w 161"/>
              <a:gd name="T59" fmla="*/ 70 h 159"/>
              <a:gd name="T60" fmla="*/ 53 w 161"/>
              <a:gd name="T61" fmla="*/ 28 h 159"/>
              <a:gd name="T62" fmla="*/ 29 w 161"/>
              <a:gd name="T63" fmla="*/ 56 h 159"/>
              <a:gd name="T64" fmla="*/ 56 w 161"/>
              <a:gd name="T65" fmla="*/ 55 h 159"/>
              <a:gd name="T66" fmla="*/ 62 w 161"/>
              <a:gd name="T67" fmla="*/ 47 h 159"/>
              <a:gd name="T68" fmla="*/ 68 w 161"/>
              <a:gd name="T69" fmla="*/ 55 h 159"/>
              <a:gd name="T70" fmla="*/ 79 w 161"/>
              <a:gd name="T71" fmla="*/ 56 h 159"/>
              <a:gd name="T72" fmla="*/ 86 w 161"/>
              <a:gd name="T73" fmla="*/ 51 h 159"/>
              <a:gd name="T74" fmla="*/ 62 w 161"/>
              <a:gd name="T75" fmla="*/ 28 h 159"/>
              <a:gd name="T76" fmla="*/ 46 w 161"/>
              <a:gd name="T77" fmla="*/ 66 h 159"/>
              <a:gd name="T78" fmla="*/ 29 w 161"/>
              <a:gd name="T79" fmla="*/ 75 h 159"/>
              <a:gd name="T80" fmla="*/ 86 w 161"/>
              <a:gd name="T81" fmla="*/ 75 h 159"/>
              <a:gd name="T82" fmla="*/ 76 w 161"/>
              <a:gd name="T83" fmla="*/ 66 h 159"/>
              <a:gd name="T84" fmla="*/ 136 w 161"/>
              <a:gd name="T85" fmla="*/ 84 h 159"/>
              <a:gd name="T86" fmla="*/ 104 w 161"/>
              <a:gd name="T87" fmla="*/ 107 h 159"/>
              <a:gd name="T88" fmla="*/ 121 w 161"/>
              <a:gd name="T89" fmla="*/ 112 h 159"/>
              <a:gd name="T90" fmla="*/ 133 w 161"/>
              <a:gd name="T91" fmla="*/ 108 h 159"/>
              <a:gd name="T92" fmla="*/ 142 w 161"/>
              <a:gd name="T93" fmla="*/ 108 h 159"/>
              <a:gd name="T94" fmla="*/ 149 w 161"/>
              <a:gd name="T95" fmla="*/ 112 h 159"/>
              <a:gd name="T96" fmla="*/ 161 w 161"/>
              <a:gd name="T97" fmla="*/ 112 h 159"/>
              <a:gd name="T98" fmla="*/ 136 w 161"/>
              <a:gd name="T99" fmla="*/ 84 h 159"/>
              <a:gd name="T100" fmla="*/ 121 w 161"/>
              <a:gd name="T101" fmla="*/ 122 h 159"/>
              <a:gd name="T102" fmla="*/ 104 w 161"/>
              <a:gd name="T103" fmla="*/ 131 h 159"/>
              <a:gd name="T104" fmla="*/ 160 w 161"/>
              <a:gd name="T105" fmla="*/ 131 h 159"/>
              <a:gd name="T106" fmla="*/ 151 w 161"/>
              <a:gd name="T107" fmla="*/ 12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1" h="159">
                <a:moveTo>
                  <a:pt x="109" y="28"/>
                </a:moveTo>
                <a:cubicBezTo>
                  <a:pt x="118" y="28"/>
                  <a:pt x="118" y="28"/>
                  <a:pt x="118" y="28"/>
                </a:cubicBezTo>
                <a:cubicBezTo>
                  <a:pt x="125" y="28"/>
                  <a:pt x="132" y="34"/>
                  <a:pt x="132" y="42"/>
                </a:cubicBezTo>
                <a:cubicBezTo>
                  <a:pt x="132" y="49"/>
                  <a:pt x="132" y="49"/>
                  <a:pt x="132" y="49"/>
                </a:cubicBezTo>
                <a:cubicBezTo>
                  <a:pt x="130" y="48"/>
                  <a:pt x="130" y="48"/>
                  <a:pt x="130" y="48"/>
                </a:cubicBezTo>
                <a:cubicBezTo>
                  <a:pt x="129" y="47"/>
                  <a:pt x="128" y="47"/>
                  <a:pt x="127" y="47"/>
                </a:cubicBezTo>
                <a:cubicBezTo>
                  <a:pt x="126" y="47"/>
                  <a:pt x="124" y="47"/>
                  <a:pt x="124" y="48"/>
                </a:cubicBezTo>
                <a:cubicBezTo>
                  <a:pt x="122" y="49"/>
                  <a:pt x="122" y="53"/>
                  <a:pt x="124" y="54"/>
                </a:cubicBezTo>
                <a:cubicBezTo>
                  <a:pt x="133" y="64"/>
                  <a:pt x="133" y="64"/>
                  <a:pt x="133" y="64"/>
                </a:cubicBezTo>
                <a:cubicBezTo>
                  <a:pt x="133" y="64"/>
                  <a:pt x="135" y="65"/>
                  <a:pt x="136" y="65"/>
                </a:cubicBezTo>
                <a:cubicBezTo>
                  <a:pt x="137" y="65"/>
                  <a:pt x="138" y="64"/>
                  <a:pt x="139" y="64"/>
                </a:cubicBezTo>
                <a:cubicBezTo>
                  <a:pt x="149" y="54"/>
                  <a:pt x="149" y="54"/>
                  <a:pt x="149" y="54"/>
                </a:cubicBezTo>
                <a:cubicBezTo>
                  <a:pt x="150" y="53"/>
                  <a:pt x="150" y="49"/>
                  <a:pt x="149" y="48"/>
                </a:cubicBezTo>
                <a:cubicBezTo>
                  <a:pt x="148" y="47"/>
                  <a:pt x="146" y="47"/>
                  <a:pt x="145" y="47"/>
                </a:cubicBezTo>
                <a:cubicBezTo>
                  <a:pt x="144" y="47"/>
                  <a:pt x="143" y="47"/>
                  <a:pt x="142" y="48"/>
                </a:cubicBezTo>
                <a:cubicBezTo>
                  <a:pt x="140" y="49"/>
                  <a:pt x="140" y="49"/>
                  <a:pt x="140" y="49"/>
                </a:cubicBezTo>
                <a:cubicBezTo>
                  <a:pt x="140" y="42"/>
                  <a:pt x="140" y="42"/>
                  <a:pt x="140" y="42"/>
                </a:cubicBezTo>
                <a:cubicBezTo>
                  <a:pt x="141" y="29"/>
                  <a:pt x="130" y="18"/>
                  <a:pt x="118" y="18"/>
                </a:cubicBezTo>
                <a:cubicBezTo>
                  <a:pt x="109" y="18"/>
                  <a:pt x="109" y="18"/>
                  <a:pt x="109" y="18"/>
                </a:cubicBezTo>
                <a:cubicBezTo>
                  <a:pt x="106" y="18"/>
                  <a:pt x="104" y="20"/>
                  <a:pt x="104" y="23"/>
                </a:cubicBezTo>
                <a:cubicBezTo>
                  <a:pt x="104" y="26"/>
                  <a:pt x="106" y="28"/>
                  <a:pt x="109" y="28"/>
                </a:cubicBezTo>
                <a:close/>
                <a:moveTo>
                  <a:pt x="80" y="149"/>
                </a:moveTo>
                <a:cubicBezTo>
                  <a:pt x="71" y="149"/>
                  <a:pt x="71" y="149"/>
                  <a:pt x="71" y="149"/>
                </a:cubicBezTo>
                <a:cubicBezTo>
                  <a:pt x="63" y="149"/>
                  <a:pt x="57" y="143"/>
                  <a:pt x="57" y="135"/>
                </a:cubicBezTo>
                <a:cubicBezTo>
                  <a:pt x="57" y="128"/>
                  <a:pt x="57" y="128"/>
                  <a:pt x="57" y="128"/>
                </a:cubicBezTo>
                <a:cubicBezTo>
                  <a:pt x="59" y="129"/>
                  <a:pt x="59" y="129"/>
                  <a:pt x="59" y="129"/>
                </a:cubicBezTo>
                <a:cubicBezTo>
                  <a:pt x="59" y="130"/>
                  <a:pt x="61" y="131"/>
                  <a:pt x="62" y="131"/>
                </a:cubicBezTo>
                <a:cubicBezTo>
                  <a:pt x="63" y="131"/>
                  <a:pt x="64" y="130"/>
                  <a:pt x="65" y="129"/>
                </a:cubicBezTo>
                <a:cubicBezTo>
                  <a:pt x="67" y="128"/>
                  <a:pt x="67" y="125"/>
                  <a:pt x="65" y="123"/>
                </a:cubicBezTo>
                <a:cubicBezTo>
                  <a:pt x="56" y="114"/>
                  <a:pt x="56" y="114"/>
                  <a:pt x="56" y="114"/>
                </a:cubicBezTo>
                <a:cubicBezTo>
                  <a:pt x="55" y="113"/>
                  <a:pt x="54" y="112"/>
                  <a:pt x="53" y="112"/>
                </a:cubicBezTo>
                <a:cubicBezTo>
                  <a:pt x="51" y="112"/>
                  <a:pt x="50" y="113"/>
                  <a:pt x="50" y="114"/>
                </a:cubicBezTo>
                <a:cubicBezTo>
                  <a:pt x="41" y="123"/>
                  <a:pt x="41" y="123"/>
                  <a:pt x="41" y="123"/>
                </a:cubicBezTo>
                <a:cubicBezTo>
                  <a:pt x="39" y="125"/>
                  <a:pt x="39" y="128"/>
                  <a:pt x="41" y="129"/>
                </a:cubicBezTo>
                <a:cubicBezTo>
                  <a:pt x="41" y="130"/>
                  <a:pt x="42" y="131"/>
                  <a:pt x="44" y="131"/>
                </a:cubicBezTo>
                <a:cubicBezTo>
                  <a:pt x="45" y="131"/>
                  <a:pt x="46" y="130"/>
                  <a:pt x="47" y="129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8" y="135"/>
                  <a:pt x="48" y="135"/>
                  <a:pt x="48" y="135"/>
                </a:cubicBezTo>
                <a:cubicBezTo>
                  <a:pt x="48" y="148"/>
                  <a:pt x="59" y="159"/>
                  <a:pt x="71" y="159"/>
                </a:cubicBezTo>
                <a:cubicBezTo>
                  <a:pt x="80" y="159"/>
                  <a:pt x="80" y="159"/>
                  <a:pt x="80" y="159"/>
                </a:cubicBezTo>
                <a:cubicBezTo>
                  <a:pt x="80" y="159"/>
                  <a:pt x="80" y="159"/>
                  <a:pt x="80" y="159"/>
                </a:cubicBezTo>
                <a:cubicBezTo>
                  <a:pt x="83" y="159"/>
                  <a:pt x="85" y="157"/>
                  <a:pt x="85" y="154"/>
                </a:cubicBezTo>
                <a:cubicBezTo>
                  <a:pt x="85" y="152"/>
                  <a:pt x="83" y="149"/>
                  <a:pt x="80" y="149"/>
                </a:cubicBezTo>
                <a:close/>
                <a:moveTo>
                  <a:pt x="113" y="70"/>
                </a:moveTo>
                <a:cubicBezTo>
                  <a:pt x="113" y="61"/>
                  <a:pt x="113" y="61"/>
                  <a:pt x="113" y="61"/>
                </a:cubicBezTo>
                <a:cubicBezTo>
                  <a:pt x="113" y="55"/>
                  <a:pt x="110" y="50"/>
                  <a:pt x="104" y="48"/>
                </a:cubicBezTo>
                <a:cubicBezTo>
                  <a:pt x="104" y="47"/>
                  <a:pt x="104" y="47"/>
                  <a:pt x="104" y="47"/>
                </a:cubicBezTo>
                <a:cubicBezTo>
                  <a:pt x="104" y="21"/>
                  <a:pt x="83" y="0"/>
                  <a:pt x="58" y="0"/>
                </a:cubicBezTo>
                <a:cubicBezTo>
                  <a:pt x="32" y="0"/>
                  <a:pt x="11" y="21"/>
                  <a:pt x="11" y="47"/>
                </a:cubicBezTo>
                <a:cubicBezTo>
                  <a:pt x="11" y="48"/>
                  <a:pt x="11" y="48"/>
                  <a:pt x="11" y="48"/>
                </a:cubicBezTo>
                <a:cubicBezTo>
                  <a:pt x="5" y="50"/>
                  <a:pt x="1" y="55"/>
                  <a:pt x="1" y="61"/>
                </a:cubicBezTo>
                <a:cubicBezTo>
                  <a:pt x="1" y="70"/>
                  <a:pt x="1" y="70"/>
                  <a:pt x="1" y="70"/>
                </a:cubicBezTo>
                <a:cubicBezTo>
                  <a:pt x="0" y="78"/>
                  <a:pt x="7" y="84"/>
                  <a:pt x="14" y="84"/>
                </a:cubicBezTo>
                <a:cubicBezTo>
                  <a:pt x="16" y="84"/>
                  <a:pt x="17" y="84"/>
                  <a:pt x="19" y="83"/>
                </a:cubicBezTo>
                <a:cubicBezTo>
                  <a:pt x="19" y="47"/>
                  <a:pt x="19" y="47"/>
                  <a:pt x="19" y="47"/>
                </a:cubicBezTo>
                <a:cubicBezTo>
                  <a:pt x="19" y="26"/>
                  <a:pt x="36" y="9"/>
                  <a:pt x="57" y="9"/>
                </a:cubicBezTo>
                <a:cubicBezTo>
                  <a:pt x="77" y="9"/>
                  <a:pt x="95" y="26"/>
                  <a:pt x="95" y="47"/>
                </a:cubicBezTo>
                <a:cubicBezTo>
                  <a:pt x="95" y="83"/>
                  <a:pt x="95" y="83"/>
                  <a:pt x="95" y="83"/>
                </a:cubicBezTo>
                <a:cubicBezTo>
                  <a:pt x="96" y="84"/>
                  <a:pt x="98" y="84"/>
                  <a:pt x="99" y="84"/>
                </a:cubicBezTo>
                <a:cubicBezTo>
                  <a:pt x="107" y="84"/>
                  <a:pt x="113" y="78"/>
                  <a:pt x="113" y="70"/>
                </a:cubicBezTo>
                <a:close/>
                <a:moveTo>
                  <a:pt x="62" y="28"/>
                </a:moveTo>
                <a:cubicBezTo>
                  <a:pt x="53" y="28"/>
                  <a:pt x="53" y="28"/>
                  <a:pt x="53" y="28"/>
                </a:cubicBezTo>
                <a:cubicBezTo>
                  <a:pt x="40" y="28"/>
                  <a:pt x="29" y="38"/>
                  <a:pt x="29" y="51"/>
                </a:cubicBezTo>
                <a:cubicBezTo>
                  <a:pt x="29" y="56"/>
                  <a:pt x="29" y="56"/>
                  <a:pt x="29" y="56"/>
                </a:cubicBezTo>
                <a:cubicBezTo>
                  <a:pt x="46" y="56"/>
                  <a:pt x="46" y="56"/>
                  <a:pt x="46" y="56"/>
                </a:cubicBezTo>
                <a:cubicBezTo>
                  <a:pt x="50" y="56"/>
                  <a:pt x="55" y="56"/>
                  <a:pt x="56" y="55"/>
                </a:cubicBezTo>
                <a:cubicBezTo>
                  <a:pt x="57" y="55"/>
                  <a:pt x="57" y="53"/>
                  <a:pt x="57" y="52"/>
                </a:cubicBezTo>
                <a:cubicBezTo>
                  <a:pt x="57" y="49"/>
                  <a:pt x="59" y="47"/>
                  <a:pt x="62" y="47"/>
                </a:cubicBezTo>
                <a:cubicBezTo>
                  <a:pt x="65" y="47"/>
                  <a:pt x="67" y="49"/>
                  <a:pt x="67" y="52"/>
                </a:cubicBezTo>
                <a:cubicBezTo>
                  <a:pt x="67" y="53"/>
                  <a:pt x="67" y="55"/>
                  <a:pt x="68" y="55"/>
                </a:cubicBezTo>
                <a:cubicBezTo>
                  <a:pt x="69" y="56"/>
                  <a:pt x="71" y="56"/>
                  <a:pt x="73" y="56"/>
                </a:cubicBezTo>
                <a:cubicBezTo>
                  <a:pt x="75" y="56"/>
                  <a:pt x="77" y="56"/>
                  <a:pt x="79" y="56"/>
                </a:cubicBezTo>
                <a:cubicBezTo>
                  <a:pt x="86" y="56"/>
                  <a:pt x="86" y="56"/>
                  <a:pt x="86" y="56"/>
                </a:cubicBezTo>
                <a:cubicBezTo>
                  <a:pt x="86" y="51"/>
                  <a:pt x="86" y="51"/>
                  <a:pt x="86" y="51"/>
                </a:cubicBezTo>
                <a:cubicBezTo>
                  <a:pt x="85" y="51"/>
                  <a:pt x="85" y="51"/>
                  <a:pt x="85" y="51"/>
                </a:cubicBezTo>
                <a:cubicBezTo>
                  <a:pt x="85" y="38"/>
                  <a:pt x="74" y="28"/>
                  <a:pt x="62" y="28"/>
                </a:cubicBezTo>
                <a:close/>
                <a:moveTo>
                  <a:pt x="62" y="62"/>
                </a:moveTo>
                <a:cubicBezTo>
                  <a:pt x="57" y="66"/>
                  <a:pt x="52" y="66"/>
                  <a:pt x="46" y="66"/>
                </a:cubicBezTo>
                <a:cubicBezTo>
                  <a:pt x="29" y="66"/>
                  <a:pt x="29" y="66"/>
                  <a:pt x="29" y="66"/>
                </a:cubicBezTo>
                <a:cubicBezTo>
                  <a:pt x="29" y="75"/>
                  <a:pt x="29" y="75"/>
                  <a:pt x="29" y="75"/>
                </a:cubicBezTo>
                <a:cubicBezTo>
                  <a:pt x="29" y="90"/>
                  <a:pt x="42" y="102"/>
                  <a:pt x="58" y="102"/>
                </a:cubicBezTo>
                <a:cubicBezTo>
                  <a:pt x="73" y="102"/>
                  <a:pt x="86" y="90"/>
                  <a:pt x="86" y="75"/>
                </a:cubicBezTo>
                <a:cubicBezTo>
                  <a:pt x="86" y="66"/>
                  <a:pt x="86" y="66"/>
                  <a:pt x="86" y="66"/>
                </a:cubicBezTo>
                <a:cubicBezTo>
                  <a:pt x="76" y="66"/>
                  <a:pt x="76" y="66"/>
                  <a:pt x="76" y="66"/>
                </a:cubicBezTo>
                <a:cubicBezTo>
                  <a:pt x="71" y="66"/>
                  <a:pt x="65" y="65"/>
                  <a:pt x="62" y="62"/>
                </a:cubicBezTo>
                <a:close/>
                <a:moveTo>
                  <a:pt x="136" y="84"/>
                </a:moveTo>
                <a:cubicBezTo>
                  <a:pt x="127" y="84"/>
                  <a:pt x="127" y="84"/>
                  <a:pt x="127" y="84"/>
                </a:cubicBezTo>
                <a:cubicBezTo>
                  <a:pt x="115" y="84"/>
                  <a:pt x="104" y="94"/>
                  <a:pt x="104" y="107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121" y="112"/>
                  <a:pt x="121" y="112"/>
                  <a:pt x="121" y="112"/>
                </a:cubicBezTo>
                <a:cubicBezTo>
                  <a:pt x="125" y="112"/>
                  <a:pt x="130" y="112"/>
                  <a:pt x="132" y="111"/>
                </a:cubicBezTo>
                <a:cubicBezTo>
                  <a:pt x="132" y="111"/>
                  <a:pt x="133" y="109"/>
                  <a:pt x="133" y="108"/>
                </a:cubicBezTo>
                <a:cubicBezTo>
                  <a:pt x="133" y="105"/>
                  <a:pt x="135" y="103"/>
                  <a:pt x="138" y="103"/>
                </a:cubicBezTo>
                <a:cubicBezTo>
                  <a:pt x="140" y="103"/>
                  <a:pt x="142" y="105"/>
                  <a:pt x="142" y="108"/>
                </a:cubicBezTo>
                <a:cubicBezTo>
                  <a:pt x="142" y="109"/>
                  <a:pt x="142" y="111"/>
                  <a:pt x="143" y="111"/>
                </a:cubicBezTo>
                <a:cubicBezTo>
                  <a:pt x="144" y="112"/>
                  <a:pt x="146" y="112"/>
                  <a:pt x="149" y="112"/>
                </a:cubicBezTo>
                <a:cubicBezTo>
                  <a:pt x="150" y="112"/>
                  <a:pt x="152" y="112"/>
                  <a:pt x="154" y="112"/>
                </a:cubicBezTo>
                <a:cubicBezTo>
                  <a:pt x="161" y="112"/>
                  <a:pt x="161" y="112"/>
                  <a:pt x="161" y="112"/>
                </a:cubicBezTo>
                <a:cubicBezTo>
                  <a:pt x="161" y="107"/>
                  <a:pt x="161" y="107"/>
                  <a:pt x="161" y="107"/>
                </a:cubicBezTo>
                <a:cubicBezTo>
                  <a:pt x="160" y="94"/>
                  <a:pt x="149" y="84"/>
                  <a:pt x="136" y="84"/>
                </a:cubicBezTo>
                <a:close/>
                <a:moveTo>
                  <a:pt x="137" y="118"/>
                </a:moveTo>
                <a:cubicBezTo>
                  <a:pt x="132" y="122"/>
                  <a:pt x="126" y="122"/>
                  <a:pt x="121" y="122"/>
                </a:cubicBezTo>
                <a:cubicBezTo>
                  <a:pt x="104" y="122"/>
                  <a:pt x="104" y="122"/>
                  <a:pt x="104" y="122"/>
                </a:cubicBezTo>
                <a:cubicBezTo>
                  <a:pt x="104" y="131"/>
                  <a:pt x="104" y="131"/>
                  <a:pt x="104" y="131"/>
                </a:cubicBezTo>
                <a:cubicBezTo>
                  <a:pt x="104" y="146"/>
                  <a:pt x="116" y="159"/>
                  <a:pt x="132" y="159"/>
                </a:cubicBezTo>
                <a:cubicBezTo>
                  <a:pt x="147" y="159"/>
                  <a:pt x="160" y="146"/>
                  <a:pt x="160" y="131"/>
                </a:cubicBezTo>
                <a:cubicBezTo>
                  <a:pt x="160" y="122"/>
                  <a:pt x="160" y="122"/>
                  <a:pt x="160" y="122"/>
                </a:cubicBezTo>
                <a:cubicBezTo>
                  <a:pt x="151" y="122"/>
                  <a:pt x="151" y="122"/>
                  <a:pt x="151" y="122"/>
                </a:cubicBezTo>
                <a:cubicBezTo>
                  <a:pt x="145" y="122"/>
                  <a:pt x="140" y="121"/>
                  <a:pt x="137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0" name="Freeform 69">
            <a:extLst>
              <a:ext uri="{FF2B5EF4-FFF2-40B4-BE49-F238E27FC236}">
                <a16:creationId xmlns:a16="http://schemas.microsoft.com/office/drawing/2014/main" id="{286838EF-1709-4CAD-3010-982B8678E1C6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3022600"/>
            <a:ext cx="254000" cy="254000"/>
          </a:xfrm>
          <a:custGeom>
            <a:avLst/>
            <a:gdLst>
              <a:gd name="T0" fmla="*/ 57 w 160"/>
              <a:gd name="T1" fmla="*/ 84 h 160"/>
              <a:gd name="T2" fmla="*/ 57 w 160"/>
              <a:gd name="T3" fmla="*/ 98 h 160"/>
              <a:gd name="T4" fmla="*/ 48 w 160"/>
              <a:gd name="T5" fmla="*/ 107 h 160"/>
              <a:gd name="T6" fmla="*/ 42 w 160"/>
              <a:gd name="T7" fmla="*/ 105 h 160"/>
              <a:gd name="T8" fmla="*/ 33 w 160"/>
              <a:gd name="T9" fmla="*/ 109 h 160"/>
              <a:gd name="T10" fmla="*/ 5 w 160"/>
              <a:gd name="T11" fmla="*/ 136 h 160"/>
              <a:gd name="T12" fmla="*/ 5 w 160"/>
              <a:gd name="T13" fmla="*/ 156 h 160"/>
              <a:gd name="T14" fmla="*/ 15 w 160"/>
              <a:gd name="T15" fmla="*/ 160 h 160"/>
              <a:gd name="T16" fmla="*/ 25 w 160"/>
              <a:gd name="T17" fmla="*/ 156 h 160"/>
              <a:gd name="T18" fmla="*/ 52 w 160"/>
              <a:gd name="T19" fmla="*/ 129 h 160"/>
              <a:gd name="T20" fmla="*/ 55 w 160"/>
              <a:gd name="T21" fmla="*/ 113 h 160"/>
              <a:gd name="T22" fmla="*/ 63 w 160"/>
              <a:gd name="T23" fmla="*/ 105 h 160"/>
              <a:gd name="T24" fmla="*/ 69 w 160"/>
              <a:gd name="T25" fmla="*/ 106 h 160"/>
              <a:gd name="T26" fmla="*/ 78 w 160"/>
              <a:gd name="T27" fmla="*/ 103 h 160"/>
              <a:gd name="T28" fmla="*/ 57 w 160"/>
              <a:gd name="T29" fmla="*/ 84 h 160"/>
              <a:gd name="T30" fmla="*/ 109 w 160"/>
              <a:gd name="T31" fmla="*/ 0 h 160"/>
              <a:gd name="T32" fmla="*/ 58 w 160"/>
              <a:gd name="T33" fmla="*/ 52 h 160"/>
              <a:gd name="T34" fmla="*/ 109 w 160"/>
              <a:gd name="T35" fmla="*/ 103 h 160"/>
              <a:gd name="T36" fmla="*/ 160 w 160"/>
              <a:gd name="T37" fmla="*/ 52 h 160"/>
              <a:gd name="T38" fmla="*/ 109 w 160"/>
              <a:gd name="T39" fmla="*/ 0 h 160"/>
              <a:gd name="T40" fmla="*/ 109 w 160"/>
              <a:gd name="T41" fmla="*/ 75 h 160"/>
              <a:gd name="T42" fmla="*/ 104 w 160"/>
              <a:gd name="T43" fmla="*/ 70 h 160"/>
              <a:gd name="T44" fmla="*/ 109 w 160"/>
              <a:gd name="T45" fmla="*/ 65 h 160"/>
              <a:gd name="T46" fmla="*/ 114 w 160"/>
              <a:gd name="T47" fmla="*/ 70 h 160"/>
              <a:gd name="T48" fmla="*/ 109 w 160"/>
              <a:gd name="T49" fmla="*/ 75 h 160"/>
              <a:gd name="T50" fmla="*/ 114 w 160"/>
              <a:gd name="T51" fmla="*/ 46 h 160"/>
              <a:gd name="T52" fmla="*/ 114 w 160"/>
              <a:gd name="T53" fmla="*/ 52 h 160"/>
              <a:gd name="T54" fmla="*/ 109 w 160"/>
              <a:gd name="T55" fmla="*/ 56 h 160"/>
              <a:gd name="T56" fmla="*/ 104 w 160"/>
              <a:gd name="T57" fmla="*/ 52 h 160"/>
              <a:gd name="T58" fmla="*/ 104 w 160"/>
              <a:gd name="T59" fmla="*/ 46 h 160"/>
              <a:gd name="T60" fmla="*/ 111 w 160"/>
              <a:gd name="T61" fmla="*/ 38 h 160"/>
              <a:gd name="T62" fmla="*/ 114 w 160"/>
              <a:gd name="T63" fmla="*/ 33 h 160"/>
              <a:gd name="T64" fmla="*/ 109 w 160"/>
              <a:gd name="T65" fmla="*/ 28 h 160"/>
              <a:gd name="T66" fmla="*/ 104 w 160"/>
              <a:gd name="T67" fmla="*/ 33 h 160"/>
              <a:gd name="T68" fmla="*/ 99 w 160"/>
              <a:gd name="T69" fmla="*/ 38 h 160"/>
              <a:gd name="T70" fmla="*/ 94 w 160"/>
              <a:gd name="T71" fmla="*/ 33 h 160"/>
              <a:gd name="T72" fmla="*/ 108 w 160"/>
              <a:gd name="T73" fmla="*/ 19 h 160"/>
              <a:gd name="T74" fmla="*/ 122 w 160"/>
              <a:gd name="T75" fmla="*/ 33 h 160"/>
              <a:gd name="T76" fmla="*/ 114 w 160"/>
              <a:gd name="T77" fmla="*/ 4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60">
                <a:moveTo>
                  <a:pt x="57" y="84"/>
                </a:moveTo>
                <a:cubicBezTo>
                  <a:pt x="55" y="88"/>
                  <a:pt x="54" y="94"/>
                  <a:pt x="57" y="98"/>
                </a:cubicBezTo>
                <a:cubicBezTo>
                  <a:pt x="48" y="107"/>
                  <a:pt x="48" y="107"/>
                  <a:pt x="48" y="107"/>
                </a:cubicBezTo>
                <a:cubicBezTo>
                  <a:pt x="46" y="106"/>
                  <a:pt x="44" y="105"/>
                  <a:pt x="42" y="105"/>
                </a:cubicBezTo>
                <a:cubicBezTo>
                  <a:pt x="38" y="105"/>
                  <a:pt x="35" y="107"/>
                  <a:pt x="33" y="109"/>
                </a:cubicBezTo>
                <a:cubicBezTo>
                  <a:pt x="5" y="136"/>
                  <a:pt x="5" y="136"/>
                  <a:pt x="5" y="136"/>
                </a:cubicBezTo>
                <a:cubicBezTo>
                  <a:pt x="0" y="142"/>
                  <a:pt x="0" y="151"/>
                  <a:pt x="5" y="156"/>
                </a:cubicBezTo>
                <a:cubicBezTo>
                  <a:pt x="8" y="159"/>
                  <a:pt x="12" y="160"/>
                  <a:pt x="15" y="160"/>
                </a:cubicBezTo>
                <a:cubicBezTo>
                  <a:pt x="19" y="160"/>
                  <a:pt x="23" y="159"/>
                  <a:pt x="25" y="156"/>
                </a:cubicBezTo>
                <a:cubicBezTo>
                  <a:pt x="52" y="129"/>
                  <a:pt x="52" y="129"/>
                  <a:pt x="52" y="129"/>
                </a:cubicBezTo>
                <a:cubicBezTo>
                  <a:pt x="56" y="125"/>
                  <a:pt x="57" y="119"/>
                  <a:pt x="55" y="113"/>
                </a:cubicBezTo>
                <a:cubicBezTo>
                  <a:pt x="63" y="105"/>
                  <a:pt x="63" y="105"/>
                  <a:pt x="63" y="105"/>
                </a:cubicBezTo>
                <a:cubicBezTo>
                  <a:pt x="66" y="106"/>
                  <a:pt x="67" y="106"/>
                  <a:pt x="69" y="106"/>
                </a:cubicBezTo>
                <a:cubicBezTo>
                  <a:pt x="72" y="106"/>
                  <a:pt x="75" y="105"/>
                  <a:pt x="78" y="103"/>
                </a:cubicBezTo>
                <a:cubicBezTo>
                  <a:pt x="69" y="98"/>
                  <a:pt x="63" y="92"/>
                  <a:pt x="57" y="84"/>
                </a:cubicBezTo>
                <a:close/>
                <a:moveTo>
                  <a:pt x="109" y="0"/>
                </a:moveTo>
                <a:cubicBezTo>
                  <a:pt x="81" y="0"/>
                  <a:pt x="58" y="24"/>
                  <a:pt x="58" y="52"/>
                </a:cubicBezTo>
                <a:cubicBezTo>
                  <a:pt x="58" y="80"/>
                  <a:pt x="81" y="103"/>
                  <a:pt x="109" y="103"/>
                </a:cubicBezTo>
                <a:cubicBezTo>
                  <a:pt x="137" y="103"/>
                  <a:pt x="160" y="80"/>
                  <a:pt x="160" y="52"/>
                </a:cubicBezTo>
                <a:cubicBezTo>
                  <a:pt x="160" y="23"/>
                  <a:pt x="137" y="0"/>
                  <a:pt x="109" y="0"/>
                </a:cubicBezTo>
                <a:close/>
                <a:moveTo>
                  <a:pt x="109" y="75"/>
                </a:moveTo>
                <a:cubicBezTo>
                  <a:pt x="106" y="75"/>
                  <a:pt x="104" y="73"/>
                  <a:pt x="104" y="70"/>
                </a:cubicBezTo>
                <a:cubicBezTo>
                  <a:pt x="104" y="67"/>
                  <a:pt x="106" y="65"/>
                  <a:pt x="109" y="65"/>
                </a:cubicBezTo>
                <a:cubicBezTo>
                  <a:pt x="111" y="65"/>
                  <a:pt x="114" y="67"/>
                  <a:pt x="114" y="70"/>
                </a:cubicBezTo>
                <a:cubicBezTo>
                  <a:pt x="114" y="73"/>
                  <a:pt x="111" y="75"/>
                  <a:pt x="109" y="75"/>
                </a:cubicBezTo>
                <a:close/>
                <a:moveTo>
                  <a:pt x="114" y="46"/>
                </a:moveTo>
                <a:cubicBezTo>
                  <a:pt x="114" y="52"/>
                  <a:pt x="114" y="52"/>
                  <a:pt x="114" y="52"/>
                </a:cubicBezTo>
                <a:cubicBezTo>
                  <a:pt x="114" y="54"/>
                  <a:pt x="111" y="56"/>
                  <a:pt x="109" y="56"/>
                </a:cubicBezTo>
                <a:cubicBezTo>
                  <a:pt x="106" y="56"/>
                  <a:pt x="104" y="54"/>
                  <a:pt x="104" y="52"/>
                </a:cubicBezTo>
                <a:cubicBezTo>
                  <a:pt x="104" y="46"/>
                  <a:pt x="104" y="46"/>
                  <a:pt x="104" y="46"/>
                </a:cubicBezTo>
                <a:cubicBezTo>
                  <a:pt x="104" y="43"/>
                  <a:pt x="107" y="39"/>
                  <a:pt x="111" y="38"/>
                </a:cubicBezTo>
                <a:cubicBezTo>
                  <a:pt x="112" y="37"/>
                  <a:pt x="114" y="35"/>
                  <a:pt x="114" y="33"/>
                </a:cubicBezTo>
                <a:cubicBezTo>
                  <a:pt x="114" y="30"/>
                  <a:pt x="111" y="28"/>
                  <a:pt x="109" y="28"/>
                </a:cubicBezTo>
                <a:cubicBezTo>
                  <a:pt x="106" y="28"/>
                  <a:pt x="104" y="30"/>
                  <a:pt x="104" y="33"/>
                </a:cubicBezTo>
                <a:cubicBezTo>
                  <a:pt x="104" y="36"/>
                  <a:pt x="102" y="38"/>
                  <a:pt x="99" y="38"/>
                </a:cubicBezTo>
                <a:cubicBezTo>
                  <a:pt x="96" y="38"/>
                  <a:pt x="94" y="36"/>
                  <a:pt x="94" y="33"/>
                </a:cubicBezTo>
                <a:cubicBezTo>
                  <a:pt x="94" y="26"/>
                  <a:pt x="101" y="19"/>
                  <a:pt x="108" y="19"/>
                </a:cubicBezTo>
                <a:cubicBezTo>
                  <a:pt x="116" y="19"/>
                  <a:pt x="122" y="26"/>
                  <a:pt x="122" y="33"/>
                </a:cubicBezTo>
                <a:cubicBezTo>
                  <a:pt x="123" y="39"/>
                  <a:pt x="119" y="44"/>
                  <a:pt x="114" y="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1" name="Freeform 70">
            <a:extLst>
              <a:ext uri="{FF2B5EF4-FFF2-40B4-BE49-F238E27FC236}">
                <a16:creationId xmlns:a16="http://schemas.microsoft.com/office/drawing/2014/main" id="{BA279116-0827-5FE8-4C6B-4BD63FB0C20F}"/>
              </a:ext>
            </a:extLst>
          </p:cNvPr>
          <p:cNvSpPr>
            <a:spLocks noEditPoints="1"/>
          </p:cNvSpPr>
          <p:nvPr/>
        </p:nvSpPr>
        <p:spPr bwMode="auto">
          <a:xfrm>
            <a:off x="10099676" y="3022600"/>
            <a:ext cx="252413" cy="254000"/>
          </a:xfrm>
          <a:custGeom>
            <a:avLst/>
            <a:gdLst>
              <a:gd name="T0" fmla="*/ 79 w 159"/>
              <a:gd name="T1" fmla="*/ 38 h 160"/>
              <a:gd name="T2" fmla="*/ 106 w 159"/>
              <a:gd name="T3" fmla="*/ 35 h 160"/>
              <a:gd name="T4" fmla="*/ 52 w 159"/>
              <a:gd name="T5" fmla="*/ 35 h 160"/>
              <a:gd name="T6" fmla="*/ 34 w 159"/>
              <a:gd name="T7" fmla="*/ 107 h 160"/>
              <a:gd name="T8" fmla="*/ 38 w 159"/>
              <a:gd name="T9" fmla="*/ 80 h 160"/>
              <a:gd name="T10" fmla="*/ 34 w 159"/>
              <a:gd name="T11" fmla="*/ 53 h 160"/>
              <a:gd name="T12" fmla="*/ 34 w 159"/>
              <a:gd name="T13" fmla="*/ 107 h 160"/>
              <a:gd name="T14" fmla="*/ 121 w 159"/>
              <a:gd name="T15" fmla="*/ 59 h 160"/>
              <a:gd name="T16" fmla="*/ 127 w 159"/>
              <a:gd name="T17" fmla="*/ 67 h 160"/>
              <a:gd name="T18" fmla="*/ 159 w 159"/>
              <a:gd name="T19" fmla="*/ 80 h 160"/>
              <a:gd name="T20" fmla="*/ 87 w 159"/>
              <a:gd name="T21" fmla="*/ 122 h 160"/>
              <a:gd name="T22" fmla="*/ 58 w 159"/>
              <a:gd name="T23" fmla="*/ 121 h 160"/>
              <a:gd name="T24" fmla="*/ 79 w 159"/>
              <a:gd name="T25" fmla="*/ 159 h 160"/>
              <a:gd name="T26" fmla="*/ 95 w 159"/>
              <a:gd name="T27" fmla="*/ 135 h 160"/>
              <a:gd name="T28" fmla="*/ 112 w 159"/>
              <a:gd name="T29" fmla="*/ 68 h 160"/>
              <a:gd name="T30" fmla="*/ 98 w 159"/>
              <a:gd name="T31" fmla="*/ 48 h 160"/>
              <a:gd name="T32" fmla="*/ 61 w 159"/>
              <a:gd name="T33" fmla="*/ 48 h 160"/>
              <a:gd name="T34" fmla="*/ 47 w 159"/>
              <a:gd name="T35" fmla="*/ 80 h 160"/>
              <a:gd name="T36" fmla="*/ 61 w 159"/>
              <a:gd name="T37" fmla="*/ 111 h 160"/>
              <a:gd name="T38" fmla="*/ 85 w 159"/>
              <a:gd name="T39" fmla="*/ 113 h 160"/>
              <a:gd name="T40" fmla="*/ 112 w 159"/>
              <a:gd name="T41" fmla="*/ 68 h 160"/>
              <a:gd name="T42" fmla="*/ 2 w 159"/>
              <a:gd name="T43" fmla="*/ 101 h 160"/>
              <a:gd name="T44" fmla="*/ 43 w 159"/>
              <a:gd name="T45" fmla="*/ 126 h 160"/>
              <a:gd name="T46" fmla="*/ 126 w 159"/>
              <a:gd name="T47" fmla="*/ 45 h 160"/>
              <a:gd name="T48" fmla="*/ 101 w 159"/>
              <a:gd name="T49" fmla="*/ 4 h 160"/>
              <a:gd name="T50" fmla="*/ 126 w 159"/>
              <a:gd name="T51" fmla="*/ 45 h 160"/>
              <a:gd name="T52" fmla="*/ 58 w 159"/>
              <a:gd name="T53" fmla="*/ 3 h 160"/>
              <a:gd name="T54" fmla="*/ 33 w 159"/>
              <a:gd name="T55" fmla="*/ 44 h 160"/>
              <a:gd name="T56" fmla="*/ 127 w 159"/>
              <a:gd name="T57" fmla="*/ 76 h 160"/>
              <a:gd name="T58" fmla="*/ 103 w 159"/>
              <a:gd name="T59" fmla="*/ 130 h 160"/>
              <a:gd name="T60" fmla="*/ 127 w 159"/>
              <a:gd name="T61" fmla="*/ 160 h 160"/>
              <a:gd name="T62" fmla="*/ 155 w 159"/>
              <a:gd name="T63" fmla="*/ 125 h 160"/>
              <a:gd name="T64" fmla="*/ 127 w 159"/>
              <a:gd name="T65" fmla="*/ 76 h 160"/>
              <a:gd name="T66" fmla="*/ 112 w 159"/>
              <a:gd name="T67" fmla="*/ 108 h 160"/>
              <a:gd name="T68" fmla="*/ 140 w 159"/>
              <a:gd name="T69" fmla="*/ 108 h 160"/>
              <a:gd name="T70" fmla="*/ 126 w 159"/>
              <a:gd name="T71" fmla="*/ 103 h 160"/>
              <a:gd name="T72" fmla="*/ 126 w 159"/>
              <a:gd name="T73" fmla="*/ 113 h 160"/>
              <a:gd name="T74" fmla="*/ 126 w 159"/>
              <a:gd name="T75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9" h="160">
                <a:moveTo>
                  <a:pt x="58" y="39"/>
                </a:moveTo>
                <a:cubicBezTo>
                  <a:pt x="65" y="38"/>
                  <a:pt x="72" y="38"/>
                  <a:pt x="79" y="38"/>
                </a:cubicBezTo>
                <a:cubicBezTo>
                  <a:pt x="86" y="38"/>
                  <a:pt x="94" y="39"/>
                  <a:pt x="101" y="39"/>
                </a:cubicBezTo>
                <a:cubicBezTo>
                  <a:pt x="102" y="37"/>
                  <a:pt x="104" y="36"/>
                  <a:pt x="106" y="35"/>
                </a:cubicBezTo>
                <a:cubicBezTo>
                  <a:pt x="100" y="13"/>
                  <a:pt x="90" y="0"/>
                  <a:pt x="79" y="0"/>
                </a:cubicBezTo>
                <a:cubicBezTo>
                  <a:pt x="69" y="0"/>
                  <a:pt x="59" y="13"/>
                  <a:pt x="52" y="35"/>
                </a:cubicBezTo>
                <a:cubicBezTo>
                  <a:pt x="54" y="36"/>
                  <a:pt x="56" y="37"/>
                  <a:pt x="58" y="39"/>
                </a:cubicBezTo>
                <a:close/>
                <a:moveTo>
                  <a:pt x="34" y="107"/>
                </a:moveTo>
                <a:cubicBezTo>
                  <a:pt x="35" y="105"/>
                  <a:pt x="37" y="103"/>
                  <a:pt x="38" y="101"/>
                </a:cubicBezTo>
                <a:cubicBezTo>
                  <a:pt x="38" y="95"/>
                  <a:pt x="38" y="88"/>
                  <a:pt x="38" y="80"/>
                </a:cubicBezTo>
                <a:cubicBezTo>
                  <a:pt x="38" y="73"/>
                  <a:pt x="38" y="66"/>
                  <a:pt x="38" y="58"/>
                </a:cubicBezTo>
                <a:cubicBezTo>
                  <a:pt x="36" y="57"/>
                  <a:pt x="35" y="55"/>
                  <a:pt x="34" y="53"/>
                </a:cubicBezTo>
                <a:cubicBezTo>
                  <a:pt x="13" y="60"/>
                  <a:pt x="0" y="70"/>
                  <a:pt x="0" y="80"/>
                </a:cubicBezTo>
                <a:cubicBezTo>
                  <a:pt x="0" y="90"/>
                  <a:pt x="13" y="101"/>
                  <a:pt x="34" y="107"/>
                </a:cubicBezTo>
                <a:close/>
                <a:moveTo>
                  <a:pt x="125" y="54"/>
                </a:moveTo>
                <a:cubicBezTo>
                  <a:pt x="124" y="56"/>
                  <a:pt x="122" y="58"/>
                  <a:pt x="121" y="59"/>
                </a:cubicBezTo>
                <a:cubicBezTo>
                  <a:pt x="121" y="62"/>
                  <a:pt x="121" y="64"/>
                  <a:pt x="121" y="67"/>
                </a:cubicBezTo>
                <a:cubicBezTo>
                  <a:pt x="123" y="67"/>
                  <a:pt x="124" y="67"/>
                  <a:pt x="127" y="67"/>
                </a:cubicBezTo>
                <a:cubicBezTo>
                  <a:pt x="140" y="67"/>
                  <a:pt x="151" y="72"/>
                  <a:pt x="159" y="82"/>
                </a:cubicBezTo>
                <a:cubicBezTo>
                  <a:pt x="159" y="80"/>
                  <a:pt x="159" y="80"/>
                  <a:pt x="159" y="80"/>
                </a:cubicBezTo>
                <a:cubicBezTo>
                  <a:pt x="159" y="70"/>
                  <a:pt x="146" y="60"/>
                  <a:pt x="125" y="54"/>
                </a:cubicBezTo>
                <a:close/>
                <a:moveTo>
                  <a:pt x="87" y="122"/>
                </a:moveTo>
                <a:cubicBezTo>
                  <a:pt x="79" y="122"/>
                  <a:pt x="79" y="122"/>
                  <a:pt x="79" y="122"/>
                </a:cubicBezTo>
                <a:cubicBezTo>
                  <a:pt x="72" y="122"/>
                  <a:pt x="64" y="121"/>
                  <a:pt x="58" y="121"/>
                </a:cubicBezTo>
                <a:cubicBezTo>
                  <a:pt x="56" y="123"/>
                  <a:pt x="54" y="124"/>
                  <a:pt x="52" y="125"/>
                </a:cubicBezTo>
                <a:cubicBezTo>
                  <a:pt x="59" y="146"/>
                  <a:pt x="69" y="159"/>
                  <a:pt x="79" y="159"/>
                </a:cubicBezTo>
                <a:cubicBezTo>
                  <a:pt x="86" y="159"/>
                  <a:pt x="94" y="153"/>
                  <a:pt x="100" y="142"/>
                </a:cubicBezTo>
                <a:cubicBezTo>
                  <a:pt x="95" y="135"/>
                  <a:pt x="95" y="135"/>
                  <a:pt x="95" y="135"/>
                </a:cubicBezTo>
                <a:cubicBezTo>
                  <a:pt x="91" y="132"/>
                  <a:pt x="89" y="127"/>
                  <a:pt x="87" y="122"/>
                </a:cubicBezTo>
                <a:close/>
                <a:moveTo>
                  <a:pt x="112" y="68"/>
                </a:moveTo>
                <a:cubicBezTo>
                  <a:pt x="112" y="66"/>
                  <a:pt x="111" y="64"/>
                  <a:pt x="111" y="61"/>
                </a:cubicBezTo>
                <a:cubicBezTo>
                  <a:pt x="104" y="60"/>
                  <a:pt x="99" y="55"/>
                  <a:pt x="98" y="48"/>
                </a:cubicBezTo>
                <a:cubicBezTo>
                  <a:pt x="92" y="47"/>
                  <a:pt x="86" y="47"/>
                  <a:pt x="80" y="47"/>
                </a:cubicBezTo>
                <a:cubicBezTo>
                  <a:pt x="73" y="47"/>
                  <a:pt x="66" y="47"/>
                  <a:pt x="61" y="48"/>
                </a:cubicBezTo>
                <a:cubicBezTo>
                  <a:pt x="60" y="55"/>
                  <a:pt x="55" y="60"/>
                  <a:pt x="48" y="61"/>
                </a:cubicBezTo>
                <a:cubicBezTo>
                  <a:pt x="47" y="67"/>
                  <a:pt x="47" y="73"/>
                  <a:pt x="47" y="80"/>
                </a:cubicBezTo>
                <a:cubicBezTo>
                  <a:pt x="47" y="86"/>
                  <a:pt x="47" y="93"/>
                  <a:pt x="48" y="99"/>
                </a:cubicBezTo>
                <a:cubicBezTo>
                  <a:pt x="55" y="99"/>
                  <a:pt x="60" y="105"/>
                  <a:pt x="61" y="111"/>
                </a:cubicBezTo>
                <a:cubicBezTo>
                  <a:pt x="67" y="112"/>
                  <a:pt x="73" y="113"/>
                  <a:pt x="80" y="113"/>
                </a:cubicBezTo>
                <a:cubicBezTo>
                  <a:pt x="85" y="113"/>
                  <a:pt x="85" y="113"/>
                  <a:pt x="85" y="113"/>
                </a:cubicBezTo>
                <a:cubicBezTo>
                  <a:pt x="85" y="111"/>
                  <a:pt x="84" y="109"/>
                  <a:pt x="84" y="108"/>
                </a:cubicBezTo>
                <a:cubicBezTo>
                  <a:pt x="84" y="90"/>
                  <a:pt x="96" y="74"/>
                  <a:pt x="112" y="68"/>
                </a:cubicBezTo>
                <a:close/>
                <a:moveTo>
                  <a:pt x="33" y="116"/>
                </a:moveTo>
                <a:cubicBezTo>
                  <a:pt x="21" y="113"/>
                  <a:pt x="10" y="107"/>
                  <a:pt x="2" y="101"/>
                </a:cubicBezTo>
                <a:cubicBezTo>
                  <a:pt x="10" y="128"/>
                  <a:pt x="31" y="148"/>
                  <a:pt x="58" y="156"/>
                </a:cubicBezTo>
                <a:cubicBezTo>
                  <a:pt x="52" y="148"/>
                  <a:pt x="47" y="139"/>
                  <a:pt x="43" y="126"/>
                </a:cubicBezTo>
                <a:cubicBezTo>
                  <a:pt x="38" y="125"/>
                  <a:pt x="34" y="121"/>
                  <a:pt x="33" y="116"/>
                </a:cubicBezTo>
                <a:close/>
                <a:moveTo>
                  <a:pt x="126" y="45"/>
                </a:moveTo>
                <a:cubicBezTo>
                  <a:pt x="138" y="48"/>
                  <a:pt x="148" y="53"/>
                  <a:pt x="156" y="59"/>
                </a:cubicBezTo>
                <a:cubicBezTo>
                  <a:pt x="148" y="33"/>
                  <a:pt x="127" y="11"/>
                  <a:pt x="101" y="4"/>
                </a:cubicBezTo>
                <a:cubicBezTo>
                  <a:pt x="107" y="11"/>
                  <a:pt x="112" y="22"/>
                  <a:pt x="116" y="34"/>
                </a:cubicBezTo>
                <a:cubicBezTo>
                  <a:pt x="121" y="35"/>
                  <a:pt x="125" y="39"/>
                  <a:pt x="126" y="45"/>
                </a:cubicBezTo>
                <a:close/>
                <a:moveTo>
                  <a:pt x="43" y="34"/>
                </a:moveTo>
                <a:cubicBezTo>
                  <a:pt x="47" y="21"/>
                  <a:pt x="52" y="10"/>
                  <a:pt x="58" y="3"/>
                </a:cubicBezTo>
                <a:cubicBezTo>
                  <a:pt x="31" y="11"/>
                  <a:pt x="10" y="32"/>
                  <a:pt x="2" y="58"/>
                </a:cubicBezTo>
                <a:cubicBezTo>
                  <a:pt x="10" y="53"/>
                  <a:pt x="21" y="48"/>
                  <a:pt x="33" y="44"/>
                </a:cubicBezTo>
                <a:cubicBezTo>
                  <a:pt x="34" y="38"/>
                  <a:pt x="38" y="35"/>
                  <a:pt x="43" y="34"/>
                </a:cubicBezTo>
                <a:close/>
                <a:moveTo>
                  <a:pt x="127" y="76"/>
                </a:moveTo>
                <a:cubicBezTo>
                  <a:pt x="108" y="76"/>
                  <a:pt x="94" y="90"/>
                  <a:pt x="94" y="109"/>
                </a:cubicBezTo>
                <a:cubicBezTo>
                  <a:pt x="94" y="116"/>
                  <a:pt x="97" y="125"/>
                  <a:pt x="103" y="130"/>
                </a:cubicBezTo>
                <a:cubicBezTo>
                  <a:pt x="123" y="158"/>
                  <a:pt x="123" y="158"/>
                  <a:pt x="123" y="158"/>
                </a:cubicBezTo>
                <a:cubicBezTo>
                  <a:pt x="124" y="159"/>
                  <a:pt x="125" y="160"/>
                  <a:pt x="127" y="160"/>
                </a:cubicBezTo>
                <a:cubicBezTo>
                  <a:pt x="128" y="160"/>
                  <a:pt x="129" y="159"/>
                  <a:pt x="130" y="158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8" y="120"/>
                  <a:pt x="159" y="114"/>
                  <a:pt x="159" y="108"/>
                </a:cubicBezTo>
                <a:cubicBezTo>
                  <a:pt x="159" y="90"/>
                  <a:pt x="144" y="76"/>
                  <a:pt x="127" y="76"/>
                </a:cubicBezTo>
                <a:close/>
                <a:moveTo>
                  <a:pt x="127" y="122"/>
                </a:moveTo>
                <a:cubicBezTo>
                  <a:pt x="119" y="122"/>
                  <a:pt x="112" y="116"/>
                  <a:pt x="112" y="108"/>
                </a:cubicBezTo>
                <a:cubicBezTo>
                  <a:pt x="112" y="101"/>
                  <a:pt x="119" y="94"/>
                  <a:pt x="127" y="94"/>
                </a:cubicBezTo>
                <a:cubicBezTo>
                  <a:pt x="134" y="94"/>
                  <a:pt x="140" y="101"/>
                  <a:pt x="140" y="108"/>
                </a:cubicBezTo>
                <a:cubicBezTo>
                  <a:pt x="140" y="116"/>
                  <a:pt x="134" y="122"/>
                  <a:pt x="127" y="122"/>
                </a:cubicBezTo>
                <a:close/>
                <a:moveTo>
                  <a:pt x="126" y="103"/>
                </a:moveTo>
                <a:cubicBezTo>
                  <a:pt x="124" y="103"/>
                  <a:pt x="122" y="106"/>
                  <a:pt x="122" y="109"/>
                </a:cubicBezTo>
                <a:cubicBezTo>
                  <a:pt x="122" y="111"/>
                  <a:pt x="124" y="113"/>
                  <a:pt x="126" y="113"/>
                </a:cubicBezTo>
                <a:cubicBezTo>
                  <a:pt x="129" y="113"/>
                  <a:pt x="131" y="111"/>
                  <a:pt x="131" y="109"/>
                </a:cubicBezTo>
                <a:cubicBezTo>
                  <a:pt x="131" y="106"/>
                  <a:pt x="129" y="103"/>
                  <a:pt x="126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2" name="Freeform 71">
            <a:extLst>
              <a:ext uri="{FF2B5EF4-FFF2-40B4-BE49-F238E27FC236}">
                <a16:creationId xmlns:a16="http://schemas.microsoft.com/office/drawing/2014/main" id="{9A5F7F32-C689-2EFB-7310-300217D83134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2471738"/>
            <a:ext cx="252413" cy="254000"/>
          </a:xfrm>
          <a:custGeom>
            <a:avLst/>
            <a:gdLst>
              <a:gd name="T0" fmla="*/ 42 w 159"/>
              <a:gd name="T1" fmla="*/ 83 h 160"/>
              <a:gd name="T2" fmla="*/ 79 w 159"/>
              <a:gd name="T3" fmla="*/ 9 h 160"/>
              <a:gd name="T4" fmla="*/ 116 w 159"/>
              <a:gd name="T5" fmla="*/ 83 h 160"/>
              <a:gd name="T6" fmla="*/ 135 w 159"/>
              <a:gd name="T7" fmla="*/ 70 h 160"/>
              <a:gd name="T8" fmla="*/ 126 w 159"/>
              <a:gd name="T9" fmla="*/ 48 h 160"/>
              <a:gd name="T10" fmla="*/ 79 w 159"/>
              <a:gd name="T11" fmla="*/ 0 h 160"/>
              <a:gd name="T12" fmla="*/ 32 w 159"/>
              <a:gd name="T13" fmla="*/ 48 h 160"/>
              <a:gd name="T14" fmla="*/ 23 w 159"/>
              <a:gd name="T15" fmla="*/ 70 h 160"/>
              <a:gd name="T16" fmla="*/ 107 w 159"/>
              <a:gd name="T17" fmla="*/ 52 h 160"/>
              <a:gd name="T18" fmla="*/ 75 w 159"/>
              <a:gd name="T19" fmla="*/ 29 h 160"/>
              <a:gd name="T20" fmla="*/ 52 w 159"/>
              <a:gd name="T21" fmla="*/ 57 h 160"/>
              <a:gd name="T22" fmla="*/ 78 w 159"/>
              <a:gd name="T23" fmla="*/ 56 h 160"/>
              <a:gd name="T24" fmla="*/ 84 w 159"/>
              <a:gd name="T25" fmla="*/ 48 h 160"/>
              <a:gd name="T26" fmla="*/ 90 w 159"/>
              <a:gd name="T27" fmla="*/ 56 h 160"/>
              <a:gd name="T28" fmla="*/ 100 w 159"/>
              <a:gd name="T29" fmla="*/ 57 h 160"/>
              <a:gd name="T30" fmla="*/ 107 w 159"/>
              <a:gd name="T31" fmla="*/ 52 h 160"/>
              <a:gd name="T32" fmla="*/ 67 w 159"/>
              <a:gd name="T33" fmla="*/ 67 h 160"/>
              <a:gd name="T34" fmla="*/ 51 w 159"/>
              <a:gd name="T35" fmla="*/ 76 h 160"/>
              <a:gd name="T36" fmla="*/ 107 w 159"/>
              <a:gd name="T37" fmla="*/ 76 h 160"/>
              <a:gd name="T38" fmla="*/ 97 w 159"/>
              <a:gd name="T39" fmla="*/ 67 h 160"/>
              <a:gd name="T40" fmla="*/ 149 w 159"/>
              <a:gd name="T41" fmla="*/ 141 h 160"/>
              <a:gd name="T42" fmla="*/ 158 w 159"/>
              <a:gd name="T43" fmla="*/ 126 h 160"/>
              <a:gd name="T44" fmla="*/ 140 w 159"/>
              <a:gd name="T45" fmla="*/ 121 h 160"/>
              <a:gd name="T46" fmla="*/ 130 w 159"/>
              <a:gd name="T47" fmla="*/ 106 h 160"/>
              <a:gd name="T48" fmla="*/ 120 w 159"/>
              <a:gd name="T49" fmla="*/ 121 h 160"/>
              <a:gd name="T50" fmla="*/ 105 w 159"/>
              <a:gd name="T51" fmla="*/ 124 h 160"/>
              <a:gd name="T52" fmla="*/ 90 w 159"/>
              <a:gd name="T53" fmla="*/ 121 h 160"/>
              <a:gd name="T54" fmla="*/ 79 w 159"/>
              <a:gd name="T55" fmla="*/ 106 h 160"/>
              <a:gd name="T56" fmla="*/ 69 w 159"/>
              <a:gd name="T57" fmla="*/ 121 h 160"/>
              <a:gd name="T58" fmla="*/ 54 w 159"/>
              <a:gd name="T59" fmla="*/ 124 h 160"/>
              <a:gd name="T60" fmla="*/ 39 w 159"/>
              <a:gd name="T61" fmla="*/ 121 h 160"/>
              <a:gd name="T62" fmla="*/ 29 w 159"/>
              <a:gd name="T63" fmla="*/ 106 h 160"/>
              <a:gd name="T64" fmla="*/ 18 w 159"/>
              <a:gd name="T65" fmla="*/ 121 h 160"/>
              <a:gd name="T66" fmla="*/ 1 w 159"/>
              <a:gd name="T67" fmla="*/ 126 h 160"/>
              <a:gd name="T68" fmla="*/ 12 w 159"/>
              <a:gd name="T69" fmla="*/ 141 h 160"/>
              <a:gd name="T70" fmla="*/ 12 w 159"/>
              <a:gd name="T71" fmla="*/ 159 h 160"/>
              <a:gd name="T72" fmla="*/ 16 w 159"/>
              <a:gd name="T73" fmla="*/ 160 h 160"/>
              <a:gd name="T74" fmla="*/ 41 w 159"/>
              <a:gd name="T75" fmla="*/ 160 h 160"/>
              <a:gd name="T76" fmla="*/ 46 w 159"/>
              <a:gd name="T77" fmla="*/ 159 h 160"/>
              <a:gd name="T78" fmla="*/ 45 w 159"/>
              <a:gd name="T79" fmla="*/ 141 h 160"/>
              <a:gd name="T80" fmla="*/ 64 w 159"/>
              <a:gd name="T81" fmla="*/ 141 h 160"/>
              <a:gd name="T82" fmla="*/ 63 w 159"/>
              <a:gd name="T83" fmla="*/ 159 h 160"/>
              <a:gd name="T84" fmla="*/ 68 w 159"/>
              <a:gd name="T85" fmla="*/ 160 h 160"/>
              <a:gd name="T86" fmla="*/ 93 w 159"/>
              <a:gd name="T87" fmla="*/ 160 h 160"/>
              <a:gd name="T88" fmla="*/ 98 w 159"/>
              <a:gd name="T89" fmla="*/ 159 h 160"/>
              <a:gd name="T90" fmla="*/ 97 w 159"/>
              <a:gd name="T91" fmla="*/ 141 h 160"/>
              <a:gd name="T92" fmla="*/ 115 w 159"/>
              <a:gd name="T93" fmla="*/ 141 h 160"/>
              <a:gd name="T94" fmla="*/ 115 w 159"/>
              <a:gd name="T95" fmla="*/ 159 h 160"/>
              <a:gd name="T96" fmla="*/ 120 w 159"/>
              <a:gd name="T97" fmla="*/ 160 h 160"/>
              <a:gd name="T98" fmla="*/ 144 w 159"/>
              <a:gd name="T99" fmla="*/ 160 h 160"/>
              <a:gd name="T100" fmla="*/ 149 w 159"/>
              <a:gd name="T101" fmla="*/ 159 h 160"/>
              <a:gd name="T102" fmla="*/ 149 w 159"/>
              <a:gd name="T103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9" h="160">
                <a:moveTo>
                  <a:pt x="37" y="84"/>
                </a:moveTo>
                <a:cubicBezTo>
                  <a:pt x="38" y="84"/>
                  <a:pt x="40" y="84"/>
                  <a:pt x="42" y="83"/>
                </a:cubicBezTo>
                <a:cubicBezTo>
                  <a:pt x="42" y="47"/>
                  <a:pt x="42" y="47"/>
                  <a:pt x="42" y="47"/>
                </a:cubicBezTo>
                <a:cubicBezTo>
                  <a:pt x="42" y="26"/>
                  <a:pt x="58" y="9"/>
                  <a:pt x="79" y="9"/>
                </a:cubicBezTo>
                <a:cubicBezTo>
                  <a:pt x="99" y="9"/>
                  <a:pt x="116" y="26"/>
                  <a:pt x="116" y="47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18" y="84"/>
                  <a:pt x="119" y="84"/>
                  <a:pt x="121" y="84"/>
                </a:cubicBezTo>
                <a:cubicBezTo>
                  <a:pt x="128" y="84"/>
                  <a:pt x="135" y="78"/>
                  <a:pt x="135" y="70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5" y="55"/>
                  <a:pt x="131" y="50"/>
                  <a:pt x="126" y="48"/>
                </a:cubicBezTo>
                <a:cubicBezTo>
                  <a:pt x="126" y="47"/>
                  <a:pt x="126" y="47"/>
                  <a:pt x="126" y="47"/>
                </a:cubicBezTo>
                <a:cubicBezTo>
                  <a:pt x="125" y="22"/>
                  <a:pt x="105" y="0"/>
                  <a:pt x="79" y="0"/>
                </a:cubicBezTo>
                <a:cubicBezTo>
                  <a:pt x="53" y="0"/>
                  <a:pt x="32" y="21"/>
                  <a:pt x="32" y="47"/>
                </a:cubicBezTo>
                <a:cubicBezTo>
                  <a:pt x="32" y="48"/>
                  <a:pt x="32" y="48"/>
                  <a:pt x="32" y="48"/>
                </a:cubicBezTo>
                <a:cubicBezTo>
                  <a:pt x="26" y="50"/>
                  <a:pt x="23" y="55"/>
                  <a:pt x="23" y="61"/>
                </a:cubicBezTo>
                <a:cubicBezTo>
                  <a:pt x="23" y="70"/>
                  <a:pt x="23" y="70"/>
                  <a:pt x="23" y="70"/>
                </a:cubicBezTo>
                <a:cubicBezTo>
                  <a:pt x="23" y="78"/>
                  <a:pt x="29" y="84"/>
                  <a:pt x="37" y="84"/>
                </a:cubicBezTo>
                <a:close/>
                <a:moveTo>
                  <a:pt x="107" y="52"/>
                </a:moveTo>
                <a:cubicBezTo>
                  <a:pt x="107" y="39"/>
                  <a:pt x="97" y="29"/>
                  <a:pt x="84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62" y="29"/>
                  <a:pt x="52" y="39"/>
                  <a:pt x="52" y="52"/>
                </a:cubicBezTo>
                <a:cubicBezTo>
                  <a:pt x="52" y="57"/>
                  <a:pt x="52" y="57"/>
                  <a:pt x="52" y="57"/>
                </a:cubicBezTo>
                <a:cubicBezTo>
                  <a:pt x="68" y="57"/>
                  <a:pt x="68" y="57"/>
                  <a:pt x="68" y="57"/>
                </a:cubicBezTo>
                <a:cubicBezTo>
                  <a:pt x="71" y="57"/>
                  <a:pt x="76" y="57"/>
                  <a:pt x="78" y="56"/>
                </a:cubicBezTo>
                <a:cubicBezTo>
                  <a:pt x="78" y="55"/>
                  <a:pt x="79" y="54"/>
                  <a:pt x="79" y="53"/>
                </a:cubicBezTo>
                <a:cubicBezTo>
                  <a:pt x="79" y="50"/>
                  <a:pt x="81" y="48"/>
                  <a:pt x="84" y="48"/>
                </a:cubicBezTo>
                <a:cubicBezTo>
                  <a:pt x="86" y="48"/>
                  <a:pt x="88" y="50"/>
                  <a:pt x="88" y="53"/>
                </a:cubicBezTo>
                <a:cubicBezTo>
                  <a:pt x="88" y="54"/>
                  <a:pt x="88" y="55"/>
                  <a:pt x="90" y="56"/>
                </a:cubicBezTo>
                <a:cubicBezTo>
                  <a:pt x="90" y="57"/>
                  <a:pt x="93" y="57"/>
                  <a:pt x="96" y="57"/>
                </a:cubicBezTo>
                <a:cubicBezTo>
                  <a:pt x="97" y="57"/>
                  <a:pt x="99" y="57"/>
                  <a:pt x="100" y="57"/>
                </a:cubicBezTo>
                <a:cubicBezTo>
                  <a:pt x="107" y="57"/>
                  <a:pt x="107" y="57"/>
                  <a:pt x="107" y="57"/>
                </a:cubicBezTo>
                <a:lnTo>
                  <a:pt x="107" y="52"/>
                </a:lnTo>
                <a:close/>
                <a:moveTo>
                  <a:pt x="83" y="64"/>
                </a:moveTo>
                <a:cubicBezTo>
                  <a:pt x="79" y="67"/>
                  <a:pt x="73" y="67"/>
                  <a:pt x="67" y="67"/>
                </a:cubicBezTo>
                <a:cubicBezTo>
                  <a:pt x="51" y="67"/>
                  <a:pt x="51" y="67"/>
                  <a:pt x="51" y="67"/>
                </a:cubicBezTo>
                <a:cubicBezTo>
                  <a:pt x="51" y="76"/>
                  <a:pt x="51" y="76"/>
                  <a:pt x="51" y="76"/>
                </a:cubicBezTo>
                <a:cubicBezTo>
                  <a:pt x="51" y="92"/>
                  <a:pt x="63" y="103"/>
                  <a:pt x="79" y="103"/>
                </a:cubicBezTo>
                <a:cubicBezTo>
                  <a:pt x="94" y="103"/>
                  <a:pt x="107" y="92"/>
                  <a:pt x="107" y="76"/>
                </a:cubicBezTo>
                <a:cubicBezTo>
                  <a:pt x="107" y="67"/>
                  <a:pt x="107" y="67"/>
                  <a:pt x="107" y="67"/>
                </a:cubicBezTo>
                <a:cubicBezTo>
                  <a:pt x="97" y="67"/>
                  <a:pt x="97" y="67"/>
                  <a:pt x="97" y="67"/>
                </a:cubicBezTo>
                <a:cubicBezTo>
                  <a:pt x="92" y="67"/>
                  <a:pt x="87" y="66"/>
                  <a:pt x="83" y="64"/>
                </a:cubicBezTo>
                <a:close/>
                <a:moveTo>
                  <a:pt x="149" y="141"/>
                </a:moveTo>
                <a:cubicBezTo>
                  <a:pt x="159" y="131"/>
                  <a:pt x="159" y="131"/>
                  <a:pt x="159" y="131"/>
                </a:cubicBezTo>
                <a:cubicBezTo>
                  <a:pt x="158" y="129"/>
                  <a:pt x="158" y="128"/>
                  <a:pt x="158" y="126"/>
                </a:cubicBezTo>
                <a:cubicBezTo>
                  <a:pt x="157" y="125"/>
                  <a:pt x="155" y="124"/>
                  <a:pt x="154" y="123"/>
                </a:cubicBezTo>
                <a:cubicBezTo>
                  <a:pt x="140" y="121"/>
                  <a:pt x="140" y="121"/>
                  <a:pt x="140" y="121"/>
                </a:cubicBezTo>
                <a:cubicBezTo>
                  <a:pt x="134" y="109"/>
                  <a:pt x="134" y="109"/>
                  <a:pt x="134" y="109"/>
                </a:cubicBezTo>
                <a:cubicBezTo>
                  <a:pt x="133" y="107"/>
                  <a:pt x="132" y="106"/>
                  <a:pt x="130" y="106"/>
                </a:cubicBezTo>
                <a:cubicBezTo>
                  <a:pt x="128" y="106"/>
                  <a:pt x="126" y="107"/>
                  <a:pt x="125" y="109"/>
                </a:cubicBezTo>
                <a:cubicBezTo>
                  <a:pt x="120" y="121"/>
                  <a:pt x="120" y="121"/>
                  <a:pt x="120" y="121"/>
                </a:cubicBezTo>
                <a:cubicBezTo>
                  <a:pt x="106" y="123"/>
                  <a:pt x="106" y="123"/>
                  <a:pt x="106" y="123"/>
                </a:cubicBezTo>
                <a:cubicBezTo>
                  <a:pt x="105" y="123"/>
                  <a:pt x="105" y="124"/>
                  <a:pt x="105" y="124"/>
                </a:cubicBezTo>
                <a:cubicBezTo>
                  <a:pt x="104" y="123"/>
                  <a:pt x="103" y="123"/>
                  <a:pt x="103" y="123"/>
                </a:cubicBezTo>
                <a:cubicBezTo>
                  <a:pt x="90" y="121"/>
                  <a:pt x="90" y="121"/>
                  <a:pt x="90" y="121"/>
                </a:cubicBezTo>
                <a:cubicBezTo>
                  <a:pt x="84" y="109"/>
                  <a:pt x="84" y="109"/>
                  <a:pt x="84" y="109"/>
                </a:cubicBezTo>
                <a:cubicBezTo>
                  <a:pt x="83" y="107"/>
                  <a:pt x="81" y="106"/>
                  <a:pt x="79" y="106"/>
                </a:cubicBezTo>
                <a:cubicBezTo>
                  <a:pt x="78" y="106"/>
                  <a:pt x="76" y="107"/>
                  <a:pt x="75" y="109"/>
                </a:cubicBezTo>
                <a:cubicBezTo>
                  <a:pt x="69" y="121"/>
                  <a:pt x="69" y="121"/>
                  <a:pt x="69" y="121"/>
                </a:cubicBezTo>
                <a:cubicBezTo>
                  <a:pt x="56" y="123"/>
                  <a:pt x="56" y="123"/>
                  <a:pt x="56" y="123"/>
                </a:cubicBezTo>
                <a:cubicBezTo>
                  <a:pt x="55" y="123"/>
                  <a:pt x="55" y="124"/>
                  <a:pt x="54" y="124"/>
                </a:cubicBezTo>
                <a:cubicBezTo>
                  <a:pt x="53" y="123"/>
                  <a:pt x="53" y="123"/>
                  <a:pt x="52" y="123"/>
                </a:cubicBezTo>
                <a:cubicBezTo>
                  <a:pt x="39" y="121"/>
                  <a:pt x="39" y="121"/>
                  <a:pt x="39" y="12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2" y="107"/>
                  <a:pt x="30" y="106"/>
                  <a:pt x="29" y="106"/>
                </a:cubicBezTo>
                <a:cubicBezTo>
                  <a:pt x="27" y="106"/>
                  <a:pt x="25" y="107"/>
                  <a:pt x="24" y="109"/>
                </a:cubicBezTo>
                <a:cubicBezTo>
                  <a:pt x="18" y="121"/>
                  <a:pt x="18" y="121"/>
                  <a:pt x="18" y="121"/>
                </a:cubicBezTo>
                <a:cubicBezTo>
                  <a:pt x="4" y="123"/>
                  <a:pt x="4" y="123"/>
                  <a:pt x="4" y="123"/>
                </a:cubicBezTo>
                <a:cubicBezTo>
                  <a:pt x="3" y="123"/>
                  <a:pt x="1" y="125"/>
                  <a:pt x="1" y="126"/>
                </a:cubicBezTo>
                <a:cubicBezTo>
                  <a:pt x="0" y="128"/>
                  <a:pt x="1" y="130"/>
                  <a:pt x="2" y="13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0" y="155"/>
                  <a:pt x="10" y="155"/>
                  <a:pt x="10" y="155"/>
                </a:cubicBezTo>
                <a:cubicBezTo>
                  <a:pt x="9" y="157"/>
                  <a:pt x="10" y="159"/>
                  <a:pt x="12" y="159"/>
                </a:cubicBezTo>
                <a:cubicBezTo>
                  <a:pt x="12" y="160"/>
                  <a:pt x="13" y="160"/>
                  <a:pt x="14" y="160"/>
                </a:cubicBezTo>
                <a:cubicBezTo>
                  <a:pt x="15" y="160"/>
                  <a:pt x="16" y="160"/>
                  <a:pt x="16" y="160"/>
                </a:cubicBezTo>
                <a:cubicBezTo>
                  <a:pt x="29" y="153"/>
                  <a:pt x="29" y="153"/>
                  <a:pt x="29" y="153"/>
                </a:cubicBezTo>
                <a:cubicBezTo>
                  <a:pt x="41" y="160"/>
                  <a:pt x="41" y="160"/>
                  <a:pt x="41" y="160"/>
                </a:cubicBezTo>
                <a:cubicBezTo>
                  <a:pt x="42" y="160"/>
                  <a:pt x="42" y="160"/>
                  <a:pt x="43" y="160"/>
                </a:cubicBezTo>
                <a:cubicBezTo>
                  <a:pt x="44" y="160"/>
                  <a:pt x="45" y="160"/>
                  <a:pt x="46" y="159"/>
                </a:cubicBezTo>
                <a:cubicBezTo>
                  <a:pt x="47" y="158"/>
                  <a:pt x="48" y="157"/>
                  <a:pt x="47" y="155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55" y="132"/>
                  <a:pt x="55" y="132"/>
                  <a:pt x="55" y="132"/>
                </a:cubicBezTo>
                <a:cubicBezTo>
                  <a:pt x="64" y="141"/>
                  <a:pt x="64" y="141"/>
                  <a:pt x="64" y="141"/>
                </a:cubicBezTo>
                <a:cubicBezTo>
                  <a:pt x="62" y="155"/>
                  <a:pt x="62" y="155"/>
                  <a:pt x="62" y="155"/>
                </a:cubicBezTo>
                <a:cubicBezTo>
                  <a:pt x="61" y="157"/>
                  <a:pt x="62" y="159"/>
                  <a:pt x="63" y="159"/>
                </a:cubicBezTo>
                <a:cubicBezTo>
                  <a:pt x="64" y="160"/>
                  <a:pt x="65" y="160"/>
                  <a:pt x="66" y="160"/>
                </a:cubicBezTo>
                <a:cubicBezTo>
                  <a:pt x="66" y="160"/>
                  <a:pt x="67" y="160"/>
                  <a:pt x="68" y="160"/>
                </a:cubicBezTo>
                <a:cubicBezTo>
                  <a:pt x="81" y="153"/>
                  <a:pt x="81" y="153"/>
                  <a:pt x="81" y="153"/>
                </a:cubicBezTo>
                <a:cubicBezTo>
                  <a:pt x="93" y="160"/>
                  <a:pt x="93" y="160"/>
                  <a:pt x="93" y="160"/>
                </a:cubicBezTo>
                <a:cubicBezTo>
                  <a:pt x="93" y="160"/>
                  <a:pt x="94" y="160"/>
                  <a:pt x="95" y="160"/>
                </a:cubicBezTo>
                <a:cubicBezTo>
                  <a:pt x="96" y="160"/>
                  <a:pt x="97" y="160"/>
                  <a:pt x="98" y="159"/>
                </a:cubicBezTo>
                <a:cubicBezTo>
                  <a:pt x="99" y="158"/>
                  <a:pt x="100" y="157"/>
                  <a:pt x="99" y="155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106" y="132"/>
                  <a:pt x="106" y="132"/>
                  <a:pt x="106" y="132"/>
                </a:cubicBezTo>
                <a:cubicBezTo>
                  <a:pt x="115" y="141"/>
                  <a:pt x="115" y="141"/>
                  <a:pt x="115" y="141"/>
                </a:cubicBezTo>
                <a:cubicBezTo>
                  <a:pt x="113" y="155"/>
                  <a:pt x="113" y="155"/>
                  <a:pt x="113" y="155"/>
                </a:cubicBezTo>
                <a:cubicBezTo>
                  <a:pt x="113" y="157"/>
                  <a:pt x="114" y="159"/>
                  <a:pt x="115" y="159"/>
                </a:cubicBezTo>
                <a:cubicBezTo>
                  <a:pt x="116" y="160"/>
                  <a:pt x="117" y="160"/>
                  <a:pt x="117" y="160"/>
                </a:cubicBezTo>
                <a:cubicBezTo>
                  <a:pt x="118" y="160"/>
                  <a:pt x="119" y="160"/>
                  <a:pt x="120" y="160"/>
                </a:cubicBezTo>
                <a:cubicBezTo>
                  <a:pt x="132" y="153"/>
                  <a:pt x="132" y="153"/>
                  <a:pt x="132" y="153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45" y="160"/>
                  <a:pt x="146" y="160"/>
                  <a:pt x="146" y="160"/>
                </a:cubicBezTo>
                <a:cubicBezTo>
                  <a:pt x="147" y="160"/>
                  <a:pt x="148" y="160"/>
                  <a:pt x="149" y="159"/>
                </a:cubicBezTo>
                <a:cubicBezTo>
                  <a:pt x="151" y="158"/>
                  <a:pt x="152" y="157"/>
                  <a:pt x="151" y="155"/>
                </a:cubicBezTo>
                <a:lnTo>
                  <a:pt x="149" y="14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3" name="Freeform 72">
            <a:extLst>
              <a:ext uri="{FF2B5EF4-FFF2-40B4-BE49-F238E27FC236}">
                <a16:creationId xmlns:a16="http://schemas.microsoft.com/office/drawing/2014/main" id="{2EFFE480-A78F-87AD-E5F6-C4C83F7D33F9}"/>
              </a:ext>
            </a:extLst>
          </p:cNvPr>
          <p:cNvSpPr>
            <a:spLocks noEditPoints="1"/>
          </p:cNvSpPr>
          <p:nvPr/>
        </p:nvSpPr>
        <p:spPr bwMode="auto">
          <a:xfrm>
            <a:off x="3494088" y="3022600"/>
            <a:ext cx="252413" cy="254000"/>
          </a:xfrm>
          <a:custGeom>
            <a:avLst/>
            <a:gdLst>
              <a:gd name="T0" fmla="*/ 149 w 159"/>
              <a:gd name="T1" fmla="*/ 25 h 160"/>
              <a:gd name="T2" fmla="*/ 140 w 159"/>
              <a:gd name="T3" fmla="*/ 43 h 160"/>
              <a:gd name="T4" fmla="*/ 158 w 159"/>
              <a:gd name="T5" fmla="*/ 34 h 160"/>
              <a:gd name="T6" fmla="*/ 107 w 159"/>
              <a:gd name="T7" fmla="*/ 53 h 160"/>
              <a:gd name="T8" fmla="*/ 104 w 159"/>
              <a:gd name="T9" fmla="*/ 43 h 160"/>
              <a:gd name="T10" fmla="*/ 99 w 159"/>
              <a:gd name="T11" fmla="*/ 44 h 160"/>
              <a:gd name="T12" fmla="*/ 84 w 159"/>
              <a:gd name="T13" fmla="*/ 65 h 160"/>
              <a:gd name="T14" fmla="*/ 102 w 159"/>
              <a:gd name="T15" fmla="*/ 82 h 160"/>
              <a:gd name="T16" fmla="*/ 107 w 159"/>
              <a:gd name="T17" fmla="*/ 77 h 160"/>
              <a:gd name="T18" fmla="*/ 140 w 159"/>
              <a:gd name="T19" fmla="*/ 72 h 160"/>
              <a:gd name="T20" fmla="*/ 159 w 159"/>
              <a:gd name="T21" fmla="*/ 50 h 160"/>
              <a:gd name="T22" fmla="*/ 8 w 159"/>
              <a:gd name="T23" fmla="*/ 71 h 160"/>
              <a:gd name="T24" fmla="*/ 17 w 159"/>
              <a:gd name="T25" fmla="*/ 53 h 160"/>
              <a:gd name="T26" fmla="*/ 0 w 159"/>
              <a:gd name="T27" fmla="*/ 62 h 160"/>
              <a:gd name="T28" fmla="*/ 51 w 159"/>
              <a:gd name="T29" fmla="*/ 105 h 160"/>
              <a:gd name="T30" fmla="*/ 56 w 159"/>
              <a:gd name="T31" fmla="*/ 109 h 160"/>
              <a:gd name="T32" fmla="*/ 74 w 159"/>
              <a:gd name="T33" fmla="*/ 93 h 160"/>
              <a:gd name="T34" fmla="*/ 60 w 159"/>
              <a:gd name="T35" fmla="*/ 71 h 160"/>
              <a:gd name="T36" fmla="*/ 54 w 159"/>
              <a:gd name="T37" fmla="*/ 70 h 160"/>
              <a:gd name="T38" fmla="*/ 51 w 159"/>
              <a:gd name="T39" fmla="*/ 80 h 160"/>
              <a:gd name="T40" fmla="*/ 0 w 159"/>
              <a:gd name="T41" fmla="*/ 77 h 160"/>
              <a:gd name="T42" fmla="*/ 18 w 159"/>
              <a:gd name="T43" fmla="*/ 99 h 160"/>
              <a:gd name="T44" fmla="*/ 51 w 159"/>
              <a:gd name="T45" fmla="*/ 105 h 160"/>
              <a:gd name="T46" fmla="*/ 41 w 159"/>
              <a:gd name="T47" fmla="*/ 160 h 160"/>
              <a:gd name="T48" fmla="*/ 130 w 159"/>
              <a:gd name="T49" fmla="*/ 146 h 160"/>
              <a:gd name="T50" fmla="*/ 27 w 159"/>
              <a:gd name="T51" fmla="*/ 132 h 160"/>
              <a:gd name="T52" fmla="*/ 130 w 159"/>
              <a:gd name="T53" fmla="*/ 15 h 160"/>
              <a:gd name="T54" fmla="*/ 41 w 159"/>
              <a:gd name="T55" fmla="*/ 0 h 160"/>
              <a:gd name="T56" fmla="*/ 27 w 159"/>
              <a:gd name="T57" fmla="*/ 20 h 160"/>
              <a:gd name="T58" fmla="*/ 130 w 159"/>
              <a:gd name="T59" fmla="*/ 15 h 160"/>
              <a:gd name="T60" fmla="*/ 103 w 159"/>
              <a:gd name="T61" fmla="*/ 91 h 160"/>
              <a:gd name="T62" fmla="*/ 78 w 159"/>
              <a:gd name="T63" fmla="*/ 71 h 160"/>
              <a:gd name="T64" fmla="*/ 92 w 159"/>
              <a:gd name="T65" fmla="*/ 37 h 160"/>
              <a:gd name="T66" fmla="*/ 108 w 159"/>
              <a:gd name="T67" fmla="*/ 34 h 160"/>
              <a:gd name="T68" fmla="*/ 131 w 159"/>
              <a:gd name="T69" fmla="*/ 43 h 160"/>
              <a:gd name="T70" fmla="*/ 28 w 159"/>
              <a:gd name="T71" fmla="*/ 29 h 160"/>
              <a:gd name="T72" fmla="*/ 42 w 159"/>
              <a:gd name="T73" fmla="*/ 71 h 160"/>
              <a:gd name="T74" fmla="*/ 56 w 159"/>
              <a:gd name="T75" fmla="*/ 61 h 160"/>
              <a:gd name="T76" fmla="*/ 80 w 159"/>
              <a:gd name="T77" fmla="*/ 80 h 160"/>
              <a:gd name="T78" fmla="*/ 67 w 159"/>
              <a:gd name="T79" fmla="*/ 114 h 160"/>
              <a:gd name="T80" fmla="*/ 51 w 159"/>
              <a:gd name="T81" fmla="*/ 118 h 160"/>
              <a:gd name="T82" fmla="*/ 28 w 159"/>
              <a:gd name="T83" fmla="*/ 109 h 160"/>
              <a:gd name="T84" fmla="*/ 131 w 159"/>
              <a:gd name="T85" fmla="*/ 123 h 160"/>
              <a:gd name="T86" fmla="*/ 116 w 159"/>
              <a:gd name="T87" fmla="*/ 8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9" h="160">
                <a:moveTo>
                  <a:pt x="158" y="34"/>
                </a:moveTo>
                <a:cubicBezTo>
                  <a:pt x="159" y="29"/>
                  <a:pt x="154" y="25"/>
                  <a:pt x="149" y="25"/>
                </a:cubicBezTo>
                <a:cubicBezTo>
                  <a:pt x="140" y="25"/>
                  <a:pt x="140" y="25"/>
                  <a:pt x="140" y="25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9" y="43"/>
                  <a:pt x="149" y="43"/>
                  <a:pt x="149" y="43"/>
                </a:cubicBezTo>
                <a:cubicBezTo>
                  <a:pt x="154" y="43"/>
                  <a:pt x="158" y="39"/>
                  <a:pt x="158" y="34"/>
                </a:cubicBezTo>
                <a:close/>
                <a:moveTo>
                  <a:pt x="149" y="53"/>
                </a:moveTo>
                <a:cubicBezTo>
                  <a:pt x="133" y="53"/>
                  <a:pt x="123" y="53"/>
                  <a:pt x="107" y="53"/>
                </a:cubicBezTo>
                <a:cubicBezTo>
                  <a:pt x="107" y="47"/>
                  <a:pt x="107" y="47"/>
                  <a:pt x="107" y="47"/>
                </a:cubicBezTo>
                <a:cubicBezTo>
                  <a:pt x="107" y="45"/>
                  <a:pt x="106" y="43"/>
                  <a:pt x="104" y="43"/>
                </a:cubicBezTo>
                <a:cubicBezTo>
                  <a:pt x="103" y="43"/>
                  <a:pt x="103" y="43"/>
                  <a:pt x="102" y="43"/>
                </a:cubicBezTo>
                <a:cubicBezTo>
                  <a:pt x="101" y="43"/>
                  <a:pt x="100" y="43"/>
                  <a:pt x="99" y="44"/>
                </a:cubicBezTo>
                <a:cubicBezTo>
                  <a:pt x="84" y="59"/>
                  <a:pt x="84" y="59"/>
                  <a:pt x="84" y="59"/>
                </a:cubicBezTo>
                <a:cubicBezTo>
                  <a:pt x="83" y="61"/>
                  <a:pt x="83" y="64"/>
                  <a:pt x="84" y="65"/>
                </a:cubicBezTo>
                <a:cubicBezTo>
                  <a:pt x="99" y="80"/>
                  <a:pt x="99" y="80"/>
                  <a:pt x="99" y="80"/>
                </a:cubicBezTo>
                <a:cubicBezTo>
                  <a:pt x="99" y="82"/>
                  <a:pt x="100" y="82"/>
                  <a:pt x="102" y="82"/>
                </a:cubicBezTo>
                <a:cubicBezTo>
                  <a:pt x="102" y="82"/>
                  <a:pt x="103" y="82"/>
                  <a:pt x="104" y="82"/>
                </a:cubicBezTo>
                <a:cubicBezTo>
                  <a:pt x="105" y="81"/>
                  <a:pt x="107" y="79"/>
                  <a:pt x="107" y="77"/>
                </a:cubicBezTo>
                <a:cubicBezTo>
                  <a:pt x="107" y="72"/>
                  <a:pt x="107" y="72"/>
                  <a:pt x="107" y="72"/>
                </a:cubicBezTo>
                <a:cubicBezTo>
                  <a:pt x="140" y="72"/>
                  <a:pt x="140" y="72"/>
                  <a:pt x="140" y="72"/>
                </a:cubicBezTo>
                <a:cubicBezTo>
                  <a:pt x="150" y="72"/>
                  <a:pt x="159" y="63"/>
                  <a:pt x="159" y="53"/>
                </a:cubicBezTo>
                <a:cubicBezTo>
                  <a:pt x="159" y="50"/>
                  <a:pt x="159" y="50"/>
                  <a:pt x="159" y="50"/>
                </a:cubicBezTo>
                <a:cubicBezTo>
                  <a:pt x="156" y="52"/>
                  <a:pt x="153" y="53"/>
                  <a:pt x="149" y="53"/>
                </a:cubicBezTo>
                <a:close/>
                <a:moveTo>
                  <a:pt x="8" y="71"/>
                </a:moveTo>
                <a:cubicBezTo>
                  <a:pt x="17" y="71"/>
                  <a:pt x="17" y="71"/>
                  <a:pt x="17" y="71"/>
                </a:cubicBezTo>
                <a:cubicBezTo>
                  <a:pt x="17" y="53"/>
                  <a:pt x="17" y="53"/>
                  <a:pt x="17" y="53"/>
                </a:cubicBezTo>
                <a:cubicBezTo>
                  <a:pt x="8" y="53"/>
                  <a:pt x="8" y="53"/>
                  <a:pt x="8" y="53"/>
                </a:cubicBezTo>
                <a:cubicBezTo>
                  <a:pt x="3" y="53"/>
                  <a:pt x="0" y="57"/>
                  <a:pt x="0" y="62"/>
                </a:cubicBezTo>
                <a:cubicBezTo>
                  <a:pt x="0" y="67"/>
                  <a:pt x="4" y="71"/>
                  <a:pt x="8" y="71"/>
                </a:cubicBezTo>
                <a:close/>
                <a:moveTo>
                  <a:pt x="51" y="105"/>
                </a:moveTo>
                <a:cubicBezTo>
                  <a:pt x="51" y="107"/>
                  <a:pt x="52" y="108"/>
                  <a:pt x="54" y="109"/>
                </a:cubicBezTo>
                <a:cubicBezTo>
                  <a:pt x="55" y="109"/>
                  <a:pt x="55" y="109"/>
                  <a:pt x="56" y="109"/>
                </a:cubicBezTo>
                <a:cubicBezTo>
                  <a:pt x="57" y="109"/>
                  <a:pt x="59" y="109"/>
                  <a:pt x="60" y="108"/>
                </a:cubicBezTo>
                <a:cubicBezTo>
                  <a:pt x="74" y="93"/>
                  <a:pt x="74" y="93"/>
                  <a:pt x="74" y="93"/>
                </a:cubicBezTo>
                <a:cubicBezTo>
                  <a:pt x="75" y="91"/>
                  <a:pt x="75" y="88"/>
                  <a:pt x="74" y="86"/>
                </a:cubicBezTo>
                <a:cubicBezTo>
                  <a:pt x="60" y="71"/>
                  <a:pt x="60" y="71"/>
                  <a:pt x="60" y="71"/>
                </a:cubicBezTo>
                <a:cubicBezTo>
                  <a:pt x="59" y="70"/>
                  <a:pt x="58" y="70"/>
                  <a:pt x="57" y="70"/>
                </a:cubicBezTo>
                <a:cubicBezTo>
                  <a:pt x="56" y="70"/>
                  <a:pt x="55" y="70"/>
                  <a:pt x="54" y="70"/>
                </a:cubicBezTo>
                <a:cubicBezTo>
                  <a:pt x="53" y="71"/>
                  <a:pt x="51" y="73"/>
                  <a:pt x="51" y="75"/>
                </a:cubicBezTo>
                <a:cubicBezTo>
                  <a:pt x="51" y="80"/>
                  <a:pt x="51" y="80"/>
                  <a:pt x="51" y="80"/>
                </a:cubicBezTo>
                <a:cubicBezTo>
                  <a:pt x="9" y="80"/>
                  <a:pt x="9" y="80"/>
                  <a:pt x="9" y="80"/>
                </a:cubicBezTo>
                <a:cubicBezTo>
                  <a:pt x="5" y="80"/>
                  <a:pt x="2" y="79"/>
                  <a:pt x="0" y="77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91"/>
                  <a:pt x="8" y="99"/>
                  <a:pt x="18" y="99"/>
                </a:cubicBezTo>
                <a:cubicBezTo>
                  <a:pt x="51" y="99"/>
                  <a:pt x="51" y="99"/>
                  <a:pt x="51" y="99"/>
                </a:cubicBezTo>
                <a:lnTo>
                  <a:pt x="51" y="105"/>
                </a:lnTo>
                <a:close/>
                <a:moveTo>
                  <a:pt x="27" y="146"/>
                </a:moveTo>
                <a:cubicBezTo>
                  <a:pt x="27" y="154"/>
                  <a:pt x="34" y="160"/>
                  <a:pt x="41" y="160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23" y="160"/>
                  <a:pt x="130" y="154"/>
                  <a:pt x="130" y="146"/>
                </a:cubicBezTo>
                <a:cubicBezTo>
                  <a:pt x="130" y="132"/>
                  <a:pt x="130" y="132"/>
                  <a:pt x="130" y="132"/>
                </a:cubicBezTo>
                <a:cubicBezTo>
                  <a:pt x="27" y="132"/>
                  <a:pt x="27" y="132"/>
                  <a:pt x="27" y="132"/>
                </a:cubicBezTo>
                <a:lnTo>
                  <a:pt x="27" y="146"/>
                </a:lnTo>
                <a:close/>
                <a:moveTo>
                  <a:pt x="130" y="15"/>
                </a:moveTo>
                <a:cubicBezTo>
                  <a:pt x="130" y="8"/>
                  <a:pt x="123" y="0"/>
                  <a:pt x="116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34" y="0"/>
                  <a:pt x="27" y="7"/>
                  <a:pt x="27" y="15"/>
                </a:cubicBezTo>
                <a:cubicBezTo>
                  <a:pt x="27" y="20"/>
                  <a:pt x="27" y="20"/>
                  <a:pt x="27" y="20"/>
                </a:cubicBezTo>
                <a:cubicBezTo>
                  <a:pt x="130" y="20"/>
                  <a:pt x="130" y="20"/>
                  <a:pt x="130" y="20"/>
                </a:cubicBezTo>
                <a:lnTo>
                  <a:pt x="130" y="15"/>
                </a:lnTo>
                <a:close/>
                <a:moveTo>
                  <a:pt x="108" y="90"/>
                </a:moveTo>
                <a:cubicBezTo>
                  <a:pt x="106" y="91"/>
                  <a:pt x="104" y="91"/>
                  <a:pt x="103" y="91"/>
                </a:cubicBezTo>
                <a:cubicBezTo>
                  <a:pt x="99" y="91"/>
                  <a:pt x="95" y="89"/>
                  <a:pt x="92" y="86"/>
                </a:cubicBezTo>
                <a:cubicBezTo>
                  <a:pt x="78" y="71"/>
                  <a:pt x="78" y="71"/>
                  <a:pt x="78" y="71"/>
                </a:cubicBezTo>
                <a:cubicBezTo>
                  <a:pt x="73" y="66"/>
                  <a:pt x="73" y="58"/>
                  <a:pt x="78" y="53"/>
                </a:cubicBezTo>
                <a:cubicBezTo>
                  <a:pt x="92" y="37"/>
                  <a:pt x="92" y="37"/>
                  <a:pt x="92" y="37"/>
                </a:cubicBezTo>
                <a:cubicBezTo>
                  <a:pt x="94" y="34"/>
                  <a:pt x="98" y="33"/>
                  <a:pt x="102" y="33"/>
                </a:cubicBezTo>
                <a:cubicBezTo>
                  <a:pt x="104" y="33"/>
                  <a:pt x="106" y="33"/>
                  <a:pt x="108" y="34"/>
                </a:cubicBezTo>
                <a:cubicBezTo>
                  <a:pt x="112" y="35"/>
                  <a:pt x="115" y="39"/>
                  <a:pt x="116" y="43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131" y="29"/>
                  <a:pt x="131" y="29"/>
                  <a:pt x="131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71"/>
                  <a:pt x="28" y="71"/>
                  <a:pt x="28" y="71"/>
                </a:cubicBezTo>
                <a:cubicBezTo>
                  <a:pt x="42" y="71"/>
                  <a:pt x="42" y="71"/>
                  <a:pt x="42" y="71"/>
                </a:cubicBezTo>
                <a:cubicBezTo>
                  <a:pt x="43" y="66"/>
                  <a:pt x="47" y="63"/>
                  <a:pt x="51" y="62"/>
                </a:cubicBezTo>
                <a:cubicBezTo>
                  <a:pt x="53" y="61"/>
                  <a:pt x="55" y="61"/>
                  <a:pt x="56" y="61"/>
                </a:cubicBezTo>
                <a:cubicBezTo>
                  <a:pt x="60" y="61"/>
                  <a:pt x="64" y="62"/>
                  <a:pt x="67" y="65"/>
                </a:cubicBezTo>
                <a:cubicBezTo>
                  <a:pt x="80" y="80"/>
                  <a:pt x="80" y="80"/>
                  <a:pt x="80" y="80"/>
                </a:cubicBezTo>
                <a:cubicBezTo>
                  <a:pt x="86" y="86"/>
                  <a:pt x="86" y="94"/>
                  <a:pt x="80" y="99"/>
                </a:cubicBezTo>
                <a:cubicBezTo>
                  <a:pt x="67" y="114"/>
                  <a:pt x="67" y="114"/>
                  <a:pt x="67" y="114"/>
                </a:cubicBezTo>
                <a:cubicBezTo>
                  <a:pt x="64" y="117"/>
                  <a:pt x="60" y="119"/>
                  <a:pt x="56" y="119"/>
                </a:cubicBezTo>
                <a:cubicBezTo>
                  <a:pt x="54" y="119"/>
                  <a:pt x="53" y="119"/>
                  <a:pt x="51" y="118"/>
                </a:cubicBezTo>
                <a:cubicBezTo>
                  <a:pt x="47" y="116"/>
                  <a:pt x="43" y="112"/>
                  <a:pt x="42" y="109"/>
                </a:cubicBezTo>
                <a:cubicBezTo>
                  <a:pt x="28" y="109"/>
                  <a:pt x="28" y="109"/>
                  <a:pt x="28" y="109"/>
                </a:cubicBezTo>
                <a:cubicBezTo>
                  <a:pt x="28" y="123"/>
                  <a:pt x="28" y="123"/>
                  <a:pt x="28" y="123"/>
                </a:cubicBezTo>
                <a:cubicBezTo>
                  <a:pt x="131" y="123"/>
                  <a:pt x="131" y="123"/>
                  <a:pt x="131" y="123"/>
                </a:cubicBezTo>
                <a:cubicBezTo>
                  <a:pt x="131" y="81"/>
                  <a:pt x="131" y="81"/>
                  <a:pt x="131" y="81"/>
                </a:cubicBezTo>
                <a:cubicBezTo>
                  <a:pt x="116" y="81"/>
                  <a:pt x="116" y="81"/>
                  <a:pt x="116" y="81"/>
                </a:cubicBezTo>
                <a:cubicBezTo>
                  <a:pt x="115" y="85"/>
                  <a:pt x="112" y="88"/>
                  <a:pt x="108" y="9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4" name="Freeform 73">
            <a:extLst>
              <a:ext uri="{FF2B5EF4-FFF2-40B4-BE49-F238E27FC236}">
                <a16:creationId xmlns:a16="http://schemas.microsoft.com/office/drawing/2014/main" id="{E54613AD-FA3A-5E12-F522-83775A9F6BCA}"/>
              </a:ext>
            </a:extLst>
          </p:cNvPr>
          <p:cNvSpPr>
            <a:spLocks noEditPoints="1"/>
          </p:cNvSpPr>
          <p:nvPr/>
        </p:nvSpPr>
        <p:spPr bwMode="auto">
          <a:xfrm>
            <a:off x="1838326" y="3573463"/>
            <a:ext cx="261938" cy="254000"/>
          </a:xfrm>
          <a:custGeom>
            <a:avLst/>
            <a:gdLst>
              <a:gd name="T0" fmla="*/ 130 w 165"/>
              <a:gd name="T1" fmla="*/ 95 h 160"/>
              <a:gd name="T2" fmla="*/ 66 w 165"/>
              <a:gd name="T3" fmla="*/ 45 h 160"/>
              <a:gd name="T4" fmla="*/ 58 w 165"/>
              <a:gd name="T5" fmla="*/ 11 h 160"/>
              <a:gd name="T6" fmla="*/ 27 w 165"/>
              <a:gd name="T7" fmla="*/ 2 h 160"/>
              <a:gd name="T8" fmla="*/ 25 w 165"/>
              <a:gd name="T9" fmla="*/ 10 h 160"/>
              <a:gd name="T10" fmla="*/ 37 w 165"/>
              <a:gd name="T11" fmla="*/ 36 h 160"/>
              <a:gd name="T12" fmla="*/ 23 w 165"/>
              <a:gd name="T13" fmla="*/ 36 h 160"/>
              <a:gd name="T14" fmla="*/ 8 w 165"/>
              <a:gd name="T15" fmla="*/ 22 h 160"/>
              <a:gd name="T16" fmla="*/ 4 w 165"/>
              <a:gd name="T17" fmla="*/ 25 h 160"/>
              <a:gd name="T18" fmla="*/ 36 w 165"/>
              <a:gd name="T19" fmla="*/ 66 h 160"/>
              <a:gd name="T20" fmla="*/ 99 w 165"/>
              <a:gd name="T21" fmla="*/ 116 h 160"/>
              <a:gd name="T22" fmla="*/ 130 w 165"/>
              <a:gd name="T23" fmla="*/ 160 h 160"/>
              <a:gd name="T24" fmla="*/ 142 w 165"/>
              <a:gd name="T25" fmla="*/ 156 h 160"/>
              <a:gd name="T26" fmla="*/ 128 w 165"/>
              <a:gd name="T27" fmla="*/ 139 h 160"/>
              <a:gd name="T28" fmla="*/ 135 w 165"/>
              <a:gd name="T29" fmla="*/ 123 h 160"/>
              <a:gd name="T30" fmla="*/ 154 w 165"/>
              <a:gd name="T31" fmla="*/ 138 h 160"/>
              <a:gd name="T32" fmla="*/ 158 w 165"/>
              <a:gd name="T33" fmla="*/ 139 h 160"/>
              <a:gd name="T34" fmla="*/ 153 w 165"/>
              <a:gd name="T35" fmla="*/ 104 h 160"/>
              <a:gd name="T36" fmla="*/ 8 w 165"/>
              <a:gd name="T37" fmla="*/ 154 h 160"/>
              <a:gd name="T38" fmla="*/ 35 w 165"/>
              <a:gd name="T39" fmla="*/ 154 h 160"/>
              <a:gd name="T40" fmla="*/ 53 w 165"/>
              <a:gd name="T41" fmla="*/ 84 h 160"/>
              <a:gd name="T42" fmla="*/ 60 w 165"/>
              <a:gd name="T43" fmla="*/ 105 h 160"/>
              <a:gd name="T44" fmla="*/ 31 w 165"/>
              <a:gd name="T45" fmla="*/ 140 h 160"/>
              <a:gd name="T46" fmla="*/ 25 w 165"/>
              <a:gd name="T47" fmla="*/ 140 h 160"/>
              <a:gd name="T48" fmla="*/ 53 w 165"/>
              <a:gd name="T49" fmla="*/ 105 h 160"/>
              <a:gd name="T50" fmla="*/ 60 w 165"/>
              <a:gd name="T51" fmla="*/ 105 h 160"/>
              <a:gd name="T52" fmla="*/ 137 w 165"/>
              <a:gd name="T53" fmla="*/ 39 h 160"/>
              <a:gd name="T54" fmla="*/ 143 w 165"/>
              <a:gd name="T55" fmla="*/ 43 h 160"/>
              <a:gd name="T56" fmla="*/ 161 w 165"/>
              <a:gd name="T57" fmla="*/ 15 h 160"/>
              <a:gd name="T58" fmla="*/ 153 w 165"/>
              <a:gd name="T59" fmla="*/ 2 h 160"/>
              <a:gd name="T60" fmla="*/ 147 w 165"/>
              <a:gd name="T61" fmla="*/ 1 h 160"/>
              <a:gd name="T62" fmla="*/ 122 w 165"/>
              <a:gd name="T63" fmla="*/ 24 h 160"/>
              <a:gd name="T64" fmla="*/ 92 w 165"/>
              <a:gd name="T65" fmla="*/ 5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5" h="160">
                <a:moveTo>
                  <a:pt x="153" y="104"/>
                </a:moveTo>
                <a:cubicBezTo>
                  <a:pt x="147" y="99"/>
                  <a:pt x="140" y="95"/>
                  <a:pt x="130" y="95"/>
                </a:cubicBezTo>
                <a:cubicBezTo>
                  <a:pt x="127" y="95"/>
                  <a:pt x="123" y="96"/>
                  <a:pt x="118" y="97"/>
                </a:cubicBezTo>
                <a:cubicBezTo>
                  <a:pt x="66" y="45"/>
                  <a:pt x="66" y="45"/>
                  <a:pt x="66" y="45"/>
                </a:cubicBezTo>
                <a:cubicBezTo>
                  <a:pt x="67" y="42"/>
                  <a:pt x="67" y="42"/>
                  <a:pt x="67" y="42"/>
                </a:cubicBezTo>
                <a:cubicBezTo>
                  <a:pt x="70" y="31"/>
                  <a:pt x="67" y="19"/>
                  <a:pt x="58" y="11"/>
                </a:cubicBezTo>
                <a:cubicBezTo>
                  <a:pt x="52" y="4"/>
                  <a:pt x="43" y="1"/>
                  <a:pt x="35" y="1"/>
                </a:cubicBezTo>
                <a:cubicBezTo>
                  <a:pt x="32" y="1"/>
                  <a:pt x="30" y="2"/>
                  <a:pt x="27" y="2"/>
                </a:cubicBezTo>
                <a:cubicBezTo>
                  <a:pt x="25" y="3"/>
                  <a:pt x="24" y="4"/>
                  <a:pt x="23" y="6"/>
                </a:cubicBezTo>
                <a:cubicBezTo>
                  <a:pt x="23" y="7"/>
                  <a:pt x="23" y="9"/>
                  <a:pt x="25" y="10"/>
                </a:cubicBezTo>
                <a:cubicBezTo>
                  <a:pt x="37" y="22"/>
                  <a:pt x="37" y="22"/>
                  <a:pt x="37" y="22"/>
                </a:cubicBezTo>
                <a:cubicBezTo>
                  <a:pt x="41" y="26"/>
                  <a:pt x="41" y="32"/>
                  <a:pt x="37" y="36"/>
                </a:cubicBezTo>
                <a:cubicBezTo>
                  <a:pt x="35" y="38"/>
                  <a:pt x="33" y="38"/>
                  <a:pt x="30" y="38"/>
                </a:cubicBezTo>
                <a:cubicBezTo>
                  <a:pt x="28" y="38"/>
                  <a:pt x="25" y="38"/>
                  <a:pt x="23" y="36"/>
                </a:cubicBezTo>
                <a:cubicBezTo>
                  <a:pt x="11" y="23"/>
                  <a:pt x="11" y="23"/>
                  <a:pt x="11" y="23"/>
                </a:cubicBezTo>
                <a:cubicBezTo>
                  <a:pt x="10" y="23"/>
                  <a:pt x="9" y="22"/>
                  <a:pt x="8" y="22"/>
                </a:cubicBezTo>
                <a:cubicBezTo>
                  <a:pt x="8" y="22"/>
                  <a:pt x="7" y="22"/>
                  <a:pt x="7" y="22"/>
                </a:cubicBezTo>
                <a:cubicBezTo>
                  <a:pt x="5" y="23"/>
                  <a:pt x="4" y="24"/>
                  <a:pt x="4" y="25"/>
                </a:cubicBezTo>
                <a:cubicBezTo>
                  <a:pt x="0" y="36"/>
                  <a:pt x="4" y="48"/>
                  <a:pt x="12" y="57"/>
                </a:cubicBezTo>
                <a:cubicBezTo>
                  <a:pt x="19" y="62"/>
                  <a:pt x="26" y="66"/>
                  <a:pt x="36" y="66"/>
                </a:cubicBezTo>
                <a:cubicBezTo>
                  <a:pt x="39" y="66"/>
                  <a:pt x="43" y="65"/>
                  <a:pt x="47" y="64"/>
                </a:cubicBezTo>
                <a:cubicBezTo>
                  <a:pt x="99" y="116"/>
                  <a:pt x="99" y="116"/>
                  <a:pt x="99" y="116"/>
                </a:cubicBezTo>
                <a:cubicBezTo>
                  <a:pt x="95" y="131"/>
                  <a:pt x="99" y="142"/>
                  <a:pt x="107" y="150"/>
                </a:cubicBezTo>
                <a:cubicBezTo>
                  <a:pt x="113" y="157"/>
                  <a:pt x="122" y="160"/>
                  <a:pt x="130" y="160"/>
                </a:cubicBezTo>
                <a:cubicBezTo>
                  <a:pt x="133" y="160"/>
                  <a:pt x="135" y="160"/>
                  <a:pt x="138" y="159"/>
                </a:cubicBezTo>
                <a:cubicBezTo>
                  <a:pt x="140" y="158"/>
                  <a:pt x="141" y="158"/>
                  <a:pt x="142" y="156"/>
                </a:cubicBezTo>
                <a:cubicBezTo>
                  <a:pt x="142" y="154"/>
                  <a:pt x="142" y="152"/>
                  <a:pt x="140" y="152"/>
                </a:cubicBezTo>
                <a:cubicBezTo>
                  <a:pt x="128" y="139"/>
                  <a:pt x="128" y="139"/>
                  <a:pt x="128" y="139"/>
                </a:cubicBezTo>
                <a:cubicBezTo>
                  <a:pt x="124" y="135"/>
                  <a:pt x="124" y="130"/>
                  <a:pt x="128" y="126"/>
                </a:cubicBezTo>
                <a:cubicBezTo>
                  <a:pt x="130" y="124"/>
                  <a:pt x="132" y="123"/>
                  <a:pt x="135" y="123"/>
                </a:cubicBezTo>
                <a:cubicBezTo>
                  <a:pt x="137" y="123"/>
                  <a:pt x="140" y="124"/>
                  <a:pt x="142" y="126"/>
                </a:cubicBezTo>
                <a:cubicBezTo>
                  <a:pt x="154" y="138"/>
                  <a:pt x="154" y="138"/>
                  <a:pt x="154" y="138"/>
                </a:cubicBezTo>
                <a:cubicBezTo>
                  <a:pt x="155" y="139"/>
                  <a:pt x="156" y="139"/>
                  <a:pt x="157" y="139"/>
                </a:cubicBezTo>
                <a:cubicBezTo>
                  <a:pt x="157" y="139"/>
                  <a:pt x="158" y="139"/>
                  <a:pt x="158" y="139"/>
                </a:cubicBezTo>
                <a:cubicBezTo>
                  <a:pt x="160" y="139"/>
                  <a:pt x="161" y="137"/>
                  <a:pt x="161" y="136"/>
                </a:cubicBezTo>
                <a:cubicBezTo>
                  <a:pt x="165" y="125"/>
                  <a:pt x="161" y="113"/>
                  <a:pt x="153" y="104"/>
                </a:cubicBezTo>
                <a:close/>
                <a:moveTo>
                  <a:pt x="8" y="128"/>
                </a:moveTo>
                <a:cubicBezTo>
                  <a:pt x="1" y="136"/>
                  <a:pt x="1" y="148"/>
                  <a:pt x="8" y="154"/>
                </a:cubicBezTo>
                <a:cubicBezTo>
                  <a:pt x="12" y="158"/>
                  <a:pt x="17" y="160"/>
                  <a:pt x="22" y="160"/>
                </a:cubicBezTo>
                <a:cubicBezTo>
                  <a:pt x="26" y="160"/>
                  <a:pt x="31" y="158"/>
                  <a:pt x="35" y="154"/>
                </a:cubicBezTo>
                <a:cubicBezTo>
                  <a:pt x="79" y="110"/>
                  <a:pt x="79" y="110"/>
                  <a:pt x="79" y="110"/>
                </a:cubicBezTo>
                <a:cubicBezTo>
                  <a:pt x="53" y="84"/>
                  <a:pt x="53" y="84"/>
                  <a:pt x="53" y="84"/>
                </a:cubicBezTo>
                <a:lnTo>
                  <a:pt x="8" y="128"/>
                </a:lnTo>
                <a:close/>
                <a:moveTo>
                  <a:pt x="60" y="105"/>
                </a:moveTo>
                <a:cubicBezTo>
                  <a:pt x="61" y="107"/>
                  <a:pt x="61" y="110"/>
                  <a:pt x="60" y="111"/>
                </a:cubicBezTo>
                <a:cubicBezTo>
                  <a:pt x="31" y="140"/>
                  <a:pt x="31" y="140"/>
                  <a:pt x="31" y="140"/>
                </a:cubicBezTo>
                <a:cubicBezTo>
                  <a:pt x="30" y="141"/>
                  <a:pt x="29" y="141"/>
                  <a:pt x="28" y="141"/>
                </a:cubicBezTo>
                <a:cubicBezTo>
                  <a:pt x="27" y="141"/>
                  <a:pt x="25" y="141"/>
                  <a:pt x="25" y="140"/>
                </a:cubicBezTo>
                <a:cubicBezTo>
                  <a:pt x="23" y="139"/>
                  <a:pt x="23" y="135"/>
                  <a:pt x="25" y="134"/>
                </a:cubicBezTo>
                <a:cubicBezTo>
                  <a:pt x="53" y="105"/>
                  <a:pt x="53" y="105"/>
                  <a:pt x="53" y="105"/>
                </a:cubicBezTo>
                <a:cubicBezTo>
                  <a:pt x="54" y="104"/>
                  <a:pt x="55" y="104"/>
                  <a:pt x="56" y="104"/>
                </a:cubicBezTo>
                <a:cubicBezTo>
                  <a:pt x="58" y="104"/>
                  <a:pt x="59" y="104"/>
                  <a:pt x="60" y="105"/>
                </a:cubicBezTo>
                <a:close/>
                <a:moveTo>
                  <a:pt x="105" y="70"/>
                </a:moveTo>
                <a:cubicBezTo>
                  <a:pt x="137" y="39"/>
                  <a:pt x="137" y="39"/>
                  <a:pt x="137" y="39"/>
                </a:cubicBezTo>
                <a:cubicBezTo>
                  <a:pt x="139" y="41"/>
                  <a:pt x="139" y="41"/>
                  <a:pt x="139" y="41"/>
                </a:cubicBezTo>
                <a:cubicBezTo>
                  <a:pt x="140" y="42"/>
                  <a:pt x="141" y="43"/>
                  <a:pt x="143" y="43"/>
                </a:cubicBezTo>
                <a:cubicBezTo>
                  <a:pt x="144" y="43"/>
                  <a:pt x="146" y="42"/>
                  <a:pt x="146" y="40"/>
                </a:cubicBezTo>
                <a:cubicBezTo>
                  <a:pt x="161" y="15"/>
                  <a:pt x="161" y="15"/>
                  <a:pt x="161" y="15"/>
                </a:cubicBezTo>
                <a:cubicBezTo>
                  <a:pt x="163" y="14"/>
                  <a:pt x="163" y="11"/>
                  <a:pt x="161" y="10"/>
                </a:cubicBezTo>
                <a:cubicBezTo>
                  <a:pt x="153" y="2"/>
                  <a:pt x="153" y="2"/>
                  <a:pt x="153" y="2"/>
                </a:cubicBezTo>
                <a:cubicBezTo>
                  <a:pt x="152" y="1"/>
                  <a:pt x="151" y="0"/>
                  <a:pt x="150" y="0"/>
                </a:cubicBezTo>
                <a:cubicBezTo>
                  <a:pt x="149" y="0"/>
                  <a:pt x="148" y="1"/>
                  <a:pt x="147" y="1"/>
                </a:cubicBezTo>
                <a:cubicBezTo>
                  <a:pt x="122" y="16"/>
                  <a:pt x="122" y="16"/>
                  <a:pt x="122" y="16"/>
                </a:cubicBezTo>
                <a:cubicBezTo>
                  <a:pt x="120" y="17"/>
                  <a:pt x="119" y="21"/>
                  <a:pt x="122" y="24"/>
                </a:cubicBezTo>
                <a:cubicBezTo>
                  <a:pt x="124" y="26"/>
                  <a:pt x="124" y="26"/>
                  <a:pt x="124" y="26"/>
                </a:cubicBezTo>
                <a:cubicBezTo>
                  <a:pt x="92" y="57"/>
                  <a:pt x="92" y="57"/>
                  <a:pt x="92" y="57"/>
                </a:cubicBezTo>
                <a:lnTo>
                  <a:pt x="105" y="7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5" name="Freeform 74">
            <a:extLst>
              <a:ext uri="{FF2B5EF4-FFF2-40B4-BE49-F238E27FC236}">
                <a16:creationId xmlns:a16="http://schemas.microsoft.com/office/drawing/2014/main" id="{EC2197BE-AED9-C89B-6347-EC7ED792AB18}"/>
              </a:ext>
            </a:extLst>
          </p:cNvPr>
          <p:cNvSpPr>
            <a:spLocks noEditPoints="1"/>
          </p:cNvSpPr>
          <p:nvPr/>
        </p:nvSpPr>
        <p:spPr bwMode="auto">
          <a:xfrm>
            <a:off x="5695951" y="3022600"/>
            <a:ext cx="254000" cy="254000"/>
          </a:xfrm>
          <a:custGeom>
            <a:avLst/>
            <a:gdLst>
              <a:gd name="T0" fmla="*/ 43 w 160"/>
              <a:gd name="T1" fmla="*/ 69 h 160"/>
              <a:gd name="T2" fmla="*/ 29 w 160"/>
              <a:gd name="T3" fmla="*/ 68 h 160"/>
              <a:gd name="T4" fmla="*/ 54 w 160"/>
              <a:gd name="T5" fmla="*/ 106 h 160"/>
              <a:gd name="T6" fmla="*/ 51 w 160"/>
              <a:gd name="T7" fmla="*/ 113 h 160"/>
              <a:gd name="T8" fmla="*/ 22 w 160"/>
              <a:gd name="T9" fmla="*/ 87 h 160"/>
              <a:gd name="T10" fmla="*/ 18 w 160"/>
              <a:gd name="T11" fmla="*/ 29 h 160"/>
              <a:gd name="T12" fmla="*/ 0 w 160"/>
              <a:gd name="T13" fmla="*/ 29 h 160"/>
              <a:gd name="T14" fmla="*/ 2 w 160"/>
              <a:gd name="T15" fmla="*/ 89 h 160"/>
              <a:gd name="T16" fmla="*/ 28 w 160"/>
              <a:gd name="T17" fmla="*/ 137 h 160"/>
              <a:gd name="T18" fmla="*/ 32 w 160"/>
              <a:gd name="T19" fmla="*/ 160 h 160"/>
              <a:gd name="T20" fmla="*/ 75 w 160"/>
              <a:gd name="T21" fmla="*/ 107 h 160"/>
              <a:gd name="T22" fmla="*/ 71 w 160"/>
              <a:gd name="T23" fmla="*/ 94 h 160"/>
              <a:gd name="T24" fmla="*/ 141 w 160"/>
              <a:gd name="T25" fmla="*/ 29 h 160"/>
              <a:gd name="T26" fmla="*/ 136 w 160"/>
              <a:gd name="T27" fmla="*/ 87 h 160"/>
              <a:gd name="T28" fmla="*/ 108 w 160"/>
              <a:gd name="T29" fmla="*/ 113 h 160"/>
              <a:gd name="T30" fmla="*/ 105 w 160"/>
              <a:gd name="T31" fmla="*/ 106 h 160"/>
              <a:gd name="T32" fmla="*/ 129 w 160"/>
              <a:gd name="T33" fmla="*/ 68 h 160"/>
              <a:gd name="T34" fmla="*/ 115 w 160"/>
              <a:gd name="T35" fmla="*/ 69 h 160"/>
              <a:gd name="T36" fmla="*/ 85 w 160"/>
              <a:gd name="T37" fmla="*/ 108 h 160"/>
              <a:gd name="T38" fmla="*/ 127 w 160"/>
              <a:gd name="T39" fmla="*/ 160 h 160"/>
              <a:gd name="T40" fmla="*/ 132 w 160"/>
              <a:gd name="T41" fmla="*/ 137 h 160"/>
              <a:gd name="T42" fmla="*/ 157 w 160"/>
              <a:gd name="T43" fmla="*/ 90 h 160"/>
              <a:gd name="T44" fmla="*/ 160 w 160"/>
              <a:gd name="T45" fmla="*/ 29 h 160"/>
              <a:gd name="T46" fmla="*/ 131 w 160"/>
              <a:gd name="T47" fmla="*/ 58 h 160"/>
              <a:gd name="T48" fmla="*/ 124 w 160"/>
              <a:gd name="T49" fmla="*/ 37 h 160"/>
              <a:gd name="T50" fmla="*/ 117 w 160"/>
              <a:gd name="T51" fmla="*/ 57 h 160"/>
              <a:gd name="T52" fmla="*/ 131 w 160"/>
              <a:gd name="T53" fmla="*/ 58 h 160"/>
              <a:gd name="T54" fmla="*/ 41 w 160"/>
              <a:gd name="T55" fmla="*/ 45 h 160"/>
              <a:gd name="T56" fmla="*/ 33 w 160"/>
              <a:gd name="T57" fmla="*/ 39 h 160"/>
              <a:gd name="T58" fmla="*/ 28 w 160"/>
              <a:gd name="T59" fmla="*/ 58 h 160"/>
              <a:gd name="T60" fmla="*/ 41 w 160"/>
              <a:gd name="T61" fmla="*/ 57 h 160"/>
              <a:gd name="T62" fmla="*/ 98 w 160"/>
              <a:gd name="T63" fmla="*/ 19 h 160"/>
              <a:gd name="T64" fmla="*/ 61 w 160"/>
              <a:gd name="T65" fmla="*/ 19 h 160"/>
              <a:gd name="T66" fmla="*/ 73 w 160"/>
              <a:gd name="T67" fmla="*/ 85 h 160"/>
              <a:gd name="T68" fmla="*/ 108 w 160"/>
              <a:gd name="T69" fmla="*/ 63 h 160"/>
              <a:gd name="T70" fmla="*/ 80 w 160"/>
              <a:gd name="T71" fmla="*/ 47 h 160"/>
              <a:gd name="T72" fmla="*/ 50 w 160"/>
              <a:gd name="T73" fmla="*/ 6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60">
                <a:moveTo>
                  <a:pt x="71" y="94"/>
                </a:moveTo>
                <a:cubicBezTo>
                  <a:pt x="69" y="94"/>
                  <a:pt x="44" y="69"/>
                  <a:pt x="43" y="69"/>
                </a:cubicBezTo>
                <a:cubicBezTo>
                  <a:pt x="41" y="67"/>
                  <a:pt x="38" y="65"/>
                  <a:pt x="35" y="65"/>
                </a:cubicBezTo>
                <a:cubicBezTo>
                  <a:pt x="33" y="65"/>
                  <a:pt x="31" y="66"/>
                  <a:pt x="29" y="68"/>
                </a:cubicBezTo>
                <a:cubicBezTo>
                  <a:pt x="26" y="72"/>
                  <a:pt x="26" y="78"/>
                  <a:pt x="29" y="80"/>
                </a:cubicBezTo>
                <a:cubicBezTo>
                  <a:pt x="54" y="106"/>
                  <a:pt x="54" y="106"/>
                  <a:pt x="54" y="106"/>
                </a:cubicBezTo>
                <a:cubicBezTo>
                  <a:pt x="56" y="108"/>
                  <a:pt x="56" y="111"/>
                  <a:pt x="54" y="112"/>
                </a:cubicBezTo>
                <a:cubicBezTo>
                  <a:pt x="53" y="113"/>
                  <a:pt x="52" y="113"/>
                  <a:pt x="51" y="113"/>
                </a:cubicBezTo>
                <a:cubicBezTo>
                  <a:pt x="50" y="113"/>
                  <a:pt x="49" y="113"/>
                  <a:pt x="48" y="112"/>
                </a:cubicBezTo>
                <a:cubicBezTo>
                  <a:pt x="22" y="87"/>
                  <a:pt x="22" y="87"/>
                  <a:pt x="22" y="87"/>
                </a:cubicBezTo>
                <a:cubicBezTo>
                  <a:pt x="19" y="84"/>
                  <a:pt x="18" y="80"/>
                  <a:pt x="18" y="77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23"/>
                  <a:pt x="13" y="20"/>
                  <a:pt x="9" y="20"/>
                </a:cubicBezTo>
                <a:cubicBezTo>
                  <a:pt x="3" y="20"/>
                  <a:pt x="0" y="24"/>
                  <a:pt x="0" y="29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3"/>
                  <a:pt x="0" y="87"/>
                  <a:pt x="2" y="89"/>
                </a:cubicBezTo>
                <a:cubicBezTo>
                  <a:pt x="22" y="122"/>
                  <a:pt x="22" y="122"/>
                  <a:pt x="22" y="122"/>
                </a:cubicBezTo>
                <a:cubicBezTo>
                  <a:pt x="26" y="127"/>
                  <a:pt x="28" y="130"/>
                  <a:pt x="28" y="137"/>
                </a:cubicBezTo>
                <a:cubicBezTo>
                  <a:pt x="28" y="155"/>
                  <a:pt x="28" y="155"/>
                  <a:pt x="28" y="155"/>
                </a:cubicBezTo>
                <a:cubicBezTo>
                  <a:pt x="28" y="158"/>
                  <a:pt x="30" y="160"/>
                  <a:pt x="32" y="160"/>
                </a:cubicBezTo>
                <a:cubicBezTo>
                  <a:pt x="75" y="160"/>
                  <a:pt x="75" y="160"/>
                  <a:pt x="75" y="160"/>
                </a:cubicBezTo>
                <a:cubicBezTo>
                  <a:pt x="75" y="107"/>
                  <a:pt x="75" y="107"/>
                  <a:pt x="75" y="107"/>
                </a:cubicBezTo>
                <a:cubicBezTo>
                  <a:pt x="75" y="102"/>
                  <a:pt x="73" y="97"/>
                  <a:pt x="71" y="94"/>
                </a:cubicBezTo>
                <a:cubicBezTo>
                  <a:pt x="71" y="94"/>
                  <a:pt x="71" y="94"/>
                  <a:pt x="71" y="94"/>
                </a:cubicBezTo>
                <a:close/>
                <a:moveTo>
                  <a:pt x="150" y="20"/>
                </a:moveTo>
                <a:cubicBezTo>
                  <a:pt x="145" y="20"/>
                  <a:pt x="141" y="24"/>
                  <a:pt x="141" y="29"/>
                </a:cubicBezTo>
                <a:cubicBezTo>
                  <a:pt x="141" y="77"/>
                  <a:pt x="141" y="77"/>
                  <a:pt x="141" y="77"/>
                </a:cubicBezTo>
                <a:cubicBezTo>
                  <a:pt x="141" y="81"/>
                  <a:pt x="139" y="85"/>
                  <a:pt x="136" y="87"/>
                </a:cubicBezTo>
                <a:cubicBezTo>
                  <a:pt x="111" y="112"/>
                  <a:pt x="111" y="112"/>
                  <a:pt x="111" y="112"/>
                </a:cubicBezTo>
                <a:cubicBezTo>
                  <a:pt x="110" y="113"/>
                  <a:pt x="109" y="113"/>
                  <a:pt x="108" y="113"/>
                </a:cubicBezTo>
                <a:cubicBezTo>
                  <a:pt x="107" y="113"/>
                  <a:pt x="105" y="113"/>
                  <a:pt x="105" y="112"/>
                </a:cubicBezTo>
                <a:cubicBezTo>
                  <a:pt x="103" y="111"/>
                  <a:pt x="103" y="108"/>
                  <a:pt x="105" y="106"/>
                </a:cubicBezTo>
                <a:cubicBezTo>
                  <a:pt x="130" y="80"/>
                  <a:pt x="130" y="80"/>
                  <a:pt x="130" y="80"/>
                </a:cubicBezTo>
                <a:cubicBezTo>
                  <a:pt x="132" y="78"/>
                  <a:pt x="133" y="72"/>
                  <a:pt x="129" y="68"/>
                </a:cubicBezTo>
                <a:cubicBezTo>
                  <a:pt x="128" y="66"/>
                  <a:pt x="125" y="65"/>
                  <a:pt x="123" y="65"/>
                </a:cubicBezTo>
                <a:cubicBezTo>
                  <a:pt x="120" y="65"/>
                  <a:pt x="117" y="67"/>
                  <a:pt x="115" y="69"/>
                </a:cubicBezTo>
                <a:cubicBezTo>
                  <a:pt x="115" y="69"/>
                  <a:pt x="90" y="94"/>
                  <a:pt x="90" y="95"/>
                </a:cubicBezTo>
                <a:cubicBezTo>
                  <a:pt x="87" y="97"/>
                  <a:pt x="85" y="102"/>
                  <a:pt x="85" y="108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29" y="160"/>
                  <a:pt x="132" y="158"/>
                  <a:pt x="132" y="156"/>
                </a:cubicBezTo>
                <a:cubicBezTo>
                  <a:pt x="132" y="137"/>
                  <a:pt x="132" y="137"/>
                  <a:pt x="132" y="137"/>
                </a:cubicBezTo>
                <a:cubicBezTo>
                  <a:pt x="132" y="131"/>
                  <a:pt x="134" y="128"/>
                  <a:pt x="137" y="123"/>
                </a:cubicBezTo>
                <a:cubicBezTo>
                  <a:pt x="157" y="90"/>
                  <a:pt x="157" y="90"/>
                  <a:pt x="157" y="90"/>
                </a:cubicBezTo>
                <a:cubicBezTo>
                  <a:pt x="158" y="87"/>
                  <a:pt x="160" y="84"/>
                  <a:pt x="160" y="80"/>
                </a:cubicBezTo>
                <a:cubicBezTo>
                  <a:pt x="160" y="29"/>
                  <a:pt x="160" y="29"/>
                  <a:pt x="160" y="29"/>
                </a:cubicBezTo>
                <a:cubicBezTo>
                  <a:pt x="159" y="24"/>
                  <a:pt x="155" y="20"/>
                  <a:pt x="150" y="20"/>
                </a:cubicBezTo>
                <a:close/>
                <a:moveTo>
                  <a:pt x="131" y="58"/>
                </a:moveTo>
                <a:cubicBezTo>
                  <a:pt x="131" y="44"/>
                  <a:pt x="131" y="44"/>
                  <a:pt x="131" y="44"/>
                </a:cubicBezTo>
                <a:cubicBezTo>
                  <a:pt x="131" y="41"/>
                  <a:pt x="128" y="37"/>
                  <a:pt x="124" y="37"/>
                </a:cubicBezTo>
                <a:cubicBezTo>
                  <a:pt x="120" y="38"/>
                  <a:pt x="117" y="41"/>
                  <a:pt x="117" y="45"/>
                </a:cubicBezTo>
                <a:cubicBezTo>
                  <a:pt x="117" y="57"/>
                  <a:pt x="117" y="57"/>
                  <a:pt x="117" y="57"/>
                </a:cubicBezTo>
                <a:cubicBezTo>
                  <a:pt x="118" y="56"/>
                  <a:pt x="120" y="56"/>
                  <a:pt x="122" y="56"/>
                </a:cubicBezTo>
                <a:cubicBezTo>
                  <a:pt x="126" y="56"/>
                  <a:pt x="128" y="56"/>
                  <a:pt x="131" y="58"/>
                </a:cubicBezTo>
                <a:close/>
                <a:moveTo>
                  <a:pt x="41" y="57"/>
                </a:moveTo>
                <a:cubicBezTo>
                  <a:pt x="41" y="45"/>
                  <a:pt x="41" y="45"/>
                  <a:pt x="41" y="45"/>
                </a:cubicBezTo>
                <a:cubicBezTo>
                  <a:pt x="41" y="42"/>
                  <a:pt x="38" y="39"/>
                  <a:pt x="35" y="39"/>
                </a:cubicBezTo>
                <a:cubicBezTo>
                  <a:pt x="34" y="39"/>
                  <a:pt x="34" y="39"/>
                  <a:pt x="33" y="39"/>
                </a:cubicBezTo>
                <a:cubicBezTo>
                  <a:pt x="30" y="39"/>
                  <a:pt x="28" y="42"/>
                  <a:pt x="28" y="45"/>
                </a:cubicBezTo>
                <a:cubicBezTo>
                  <a:pt x="28" y="58"/>
                  <a:pt x="28" y="58"/>
                  <a:pt x="28" y="58"/>
                </a:cubicBezTo>
                <a:cubicBezTo>
                  <a:pt x="30" y="57"/>
                  <a:pt x="33" y="56"/>
                  <a:pt x="36" y="56"/>
                </a:cubicBezTo>
                <a:cubicBezTo>
                  <a:pt x="38" y="56"/>
                  <a:pt x="40" y="57"/>
                  <a:pt x="41" y="57"/>
                </a:cubicBezTo>
                <a:close/>
                <a:moveTo>
                  <a:pt x="80" y="38"/>
                </a:moveTo>
                <a:cubicBezTo>
                  <a:pt x="89" y="38"/>
                  <a:pt x="98" y="29"/>
                  <a:pt x="98" y="19"/>
                </a:cubicBezTo>
                <a:cubicBezTo>
                  <a:pt x="98" y="9"/>
                  <a:pt x="89" y="0"/>
                  <a:pt x="80" y="0"/>
                </a:cubicBezTo>
                <a:cubicBezTo>
                  <a:pt x="69" y="0"/>
                  <a:pt x="61" y="9"/>
                  <a:pt x="61" y="19"/>
                </a:cubicBezTo>
                <a:cubicBezTo>
                  <a:pt x="61" y="30"/>
                  <a:pt x="69" y="38"/>
                  <a:pt x="80" y="38"/>
                </a:cubicBezTo>
                <a:close/>
                <a:moveTo>
                  <a:pt x="73" y="85"/>
                </a:moveTo>
                <a:cubicBezTo>
                  <a:pt x="86" y="85"/>
                  <a:pt x="86" y="85"/>
                  <a:pt x="86" y="85"/>
                </a:cubicBezTo>
                <a:cubicBezTo>
                  <a:pt x="108" y="63"/>
                  <a:pt x="108" y="63"/>
                  <a:pt x="108" y="63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102" y="53"/>
                  <a:pt x="91" y="47"/>
                  <a:pt x="80" y="47"/>
                </a:cubicBezTo>
                <a:cubicBezTo>
                  <a:pt x="67" y="47"/>
                  <a:pt x="57" y="53"/>
                  <a:pt x="50" y="61"/>
                </a:cubicBezTo>
                <a:cubicBezTo>
                  <a:pt x="50" y="62"/>
                  <a:pt x="50" y="62"/>
                  <a:pt x="50" y="62"/>
                </a:cubicBezTo>
                <a:cubicBezTo>
                  <a:pt x="63" y="74"/>
                  <a:pt x="70" y="81"/>
                  <a:pt x="73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6" name="Freeform 75">
            <a:extLst>
              <a:ext uri="{FF2B5EF4-FFF2-40B4-BE49-F238E27FC236}">
                <a16:creationId xmlns:a16="http://schemas.microsoft.com/office/drawing/2014/main" id="{C0601534-FDEF-4F3A-F78F-904DA6AE669B}"/>
              </a:ext>
            </a:extLst>
          </p:cNvPr>
          <p:cNvSpPr>
            <a:spLocks noEditPoints="1"/>
          </p:cNvSpPr>
          <p:nvPr/>
        </p:nvSpPr>
        <p:spPr bwMode="auto">
          <a:xfrm>
            <a:off x="11204576" y="1922463"/>
            <a:ext cx="244475" cy="254000"/>
          </a:xfrm>
          <a:custGeom>
            <a:avLst/>
            <a:gdLst>
              <a:gd name="T0" fmla="*/ 108 w 154"/>
              <a:gd name="T1" fmla="*/ 0 h 160"/>
              <a:gd name="T2" fmla="*/ 61 w 154"/>
              <a:gd name="T3" fmla="*/ 46 h 160"/>
              <a:gd name="T4" fmla="*/ 67 w 154"/>
              <a:gd name="T5" fmla="*/ 70 h 160"/>
              <a:gd name="T6" fmla="*/ 61 w 154"/>
              <a:gd name="T7" fmla="*/ 88 h 160"/>
              <a:gd name="T8" fmla="*/ 62 w 154"/>
              <a:gd name="T9" fmla="*/ 93 h 160"/>
              <a:gd name="T10" fmla="*/ 65 w 154"/>
              <a:gd name="T11" fmla="*/ 94 h 160"/>
              <a:gd name="T12" fmla="*/ 67 w 154"/>
              <a:gd name="T13" fmla="*/ 94 h 160"/>
              <a:gd name="T14" fmla="*/ 84 w 154"/>
              <a:gd name="T15" fmla="*/ 88 h 160"/>
              <a:gd name="T16" fmla="*/ 108 w 154"/>
              <a:gd name="T17" fmla="*/ 94 h 160"/>
              <a:gd name="T18" fmla="*/ 154 w 154"/>
              <a:gd name="T19" fmla="*/ 46 h 160"/>
              <a:gd name="T20" fmla="*/ 108 w 154"/>
              <a:gd name="T21" fmla="*/ 0 h 160"/>
              <a:gd name="T22" fmla="*/ 127 w 154"/>
              <a:gd name="T23" fmla="*/ 56 h 160"/>
              <a:gd name="T24" fmla="*/ 124 w 154"/>
              <a:gd name="T25" fmla="*/ 66 h 160"/>
              <a:gd name="T26" fmla="*/ 125 w 154"/>
              <a:gd name="T27" fmla="*/ 67 h 160"/>
              <a:gd name="T28" fmla="*/ 125 w 154"/>
              <a:gd name="T29" fmla="*/ 74 h 160"/>
              <a:gd name="T30" fmla="*/ 122 w 154"/>
              <a:gd name="T31" fmla="*/ 75 h 160"/>
              <a:gd name="T32" fmla="*/ 119 w 154"/>
              <a:gd name="T33" fmla="*/ 74 h 160"/>
              <a:gd name="T34" fmla="*/ 118 w 154"/>
              <a:gd name="T35" fmla="*/ 72 h 160"/>
              <a:gd name="T36" fmla="*/ 108 w 154"/>
              <a:gd name="T37" fmla="*/ 75 h 160"/>
              <a:gd name="T38" fmla="*/ 89 w 154"/>
              <a:gd name="T39" fmla="*/ 56 h 160"/>
              <a:gd name="T40" fmla="*/ 89 w 154"/>
              <a:gd name="T41" fmla="*/ 37 h 160"/>
              <a:gd name="T42" fmla="*/ 108 w 154"/>
              <a:gd name="T43" fmla="*/ 18 h 160"/>
              <a:gd name="T44" fmla="*/ 127 w 154"/>
              <a:gd name="T45" fmla="*/ 37 h 160"/>
              <a:gd name="T46" fmla="*/ 127 w 154"/>
              <a:gd name="T47" fmla="*/ 56 h 160"/>
              <a:gd name="T48" fmla="*/ 108 w 154"/>
              <a:gd name="T49" fmla="*/ 28 h 160"/>
              <a:gd name="T50" fmla="*/ 99 w 154"/>
              <a:gd name="T51" fmla="*/ 37 h 160"/>
              <a:gd name="T52" fmla="*/ 99 w 154"/>
              <a:gd name="T53" fmla="*/ 56 h 160"/>
              <a:gd name="T54" fmla="*/ 108 w 154"/>
              <a:gd name="T55" fmla="*/ 65 h 160"/>
              <a:gd name="T56" fmla="*/ 110 w 154"/>
              <a:gd name="T57" fmla="*/ 65 h 160"/>
              <a:gd name="T58" fmla="*/ 109 w 154"/>
              <a:gd name="T59" fmla="*/ 64 h 160"/>
              <a:gd name="T60" fmla="*/ 109 w 154"/>
              <a:gd name="T61" fmla="*/ 57 h 160"/>
              <a:gd name="T62" fmla="*/ 112 w 154"/>
              <a:gd name="T63" fmla="*/ 56 h 160"/>
              <a:gd name="T64" fmla="*/ 115 w 154"/>
              <a:gd name="T65" fmla="*/ 57 h 160"/>
              <a:gd name="T66" fmla="*/ 117 w 154"/>
              <a:gd name="T67" fmla="*/ 58 h 160"/>
              <a:gd name="T68" fmla="*/ 117 w 154"/>
              <a:gd name="T69" fmla="*/ 56 h 160"/>
              <a:gd name="T70" fmla="*/ 117 w 154"/>
              <a:gd name="T71" fmla="*/ 37 h 160"/>
              <a:gd name="T72" fmla="*/ 108 w 154"/>
              <a:gd name="T73" fmla="*/ 28 h 160"/>
              <a:gd name="T74" fmla="*/ 37 w 154"/>
              <a:gd name="T75" fmla="*/ 113 h 160"/>
              <a:gd name="T76" fmla="*/ 56 w 154"/>
              <a:gd name="T77" fmla="*/ 94 h 160"/>
              <a:gd name="T78" fmla="*/ 37 w 154"/>
              <a:gd name="T79" fmla="*/ 74 h 160"/>
              <a:gd name="T80" fmla="*/ 18 w 154"/>
              <a:gd name="T81" fmla="*/ 94 h 160"/>
              <a:gd name="T82" fmla="*/ 37 w 154"/>
              <a:gd name="T83" fmla="*/ 113 h 160"/>
              <a:gd name="T84" fmla="*/ 37 w 154"/>
              <a:gd name="T85" fmla="*/ 122 h 160"/>
              <a:gd name="T86" fmla="*/ 0 w 154"/>
              <a:gd name="T87" fmla="*/ 154 h 160"/>
              <a:gd name="T88" fmla="*/ 4 w 154"/>
              <a:gd name="T89" fmla="*/ 160 h 160"/>
              <a:gd name="T90" fmla="*/ 70 w 154"/>
              <a:gd name="T91" fmla="*/ 160 h 160"/>
              <a:gd name="T92" fmla="*/ 75 w 154"/>
              <a:gd name="T93" fmla="*/ 154 h 160"/>
              <a:gd name="T94" fmla="*/ 37 w 154"/>
              <a:gd name="T95" fmla="*/ 1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4" h="160">
                <a:moveTo>
                  <a:pt x="108" y="0"/>
                </a:moveTo>
                <a:cubicBezTo>
                  <a:pt x="82" y="0"/>
                  <a:pt x="61" y="21"/>
                  <a:pt x="61" y="46"/>
                </a:cubicBezTo>
                <a:cubicBezTo>
                  <a:pt x="61" y="55"/>
                  <a:pt x="63" y="62"/>
                  <a:pt x="67" y="70"/>
                </a:cubicBezTo>
                <a:cubicBezTo>
                  <a:pt x="61" y="88"/>
                  <a:pt x="61" y="88"/>
                  <a:pt x="61" y="88"/>
                </a:cubicBezTo>
                <a:cubicBezTo>
                  <a:pt x="60" y="89"/>
                  <a:pt x="61" y="91"/>
                  <a:pt x="62" y="93"/>
                </a:cubicBezTo>
                <a:cubicBezTo>
                  <a:pt x="63" y="93"/>
                  <a:pt x="64" y="94"/>
                  <a:pt x="65" y="94"/>
                </a:cubicBezTo>
                <a:cubicBezTo>
                  <a:pt x="66" y="94"/>
                  <a:pt x="66" y="94"/>
                  <a:pt x="67" y="94"/>
                </a:cubicBezTo>
                <a:cubicBezTo>
                  <a:pt x="84" y="88"/>
                  <a:pt x="84" y="88"/>
                  <a:pt x="84" y="88"/>
                </a:cubicBezTo>
                <a:cubicBezTo>
                  <a:pt x="92" y="91"/>
                  <a:pt x="100" y="94"/>
                  <a:pt x="108" y="94"/>
                </a:cubicBezTo>
                <a:cubicBezTo>
                  <a:pt x="134" y="94"/>
                  <a:pt x="154" y="72"/>
                  <a:pt x="154" y="46"/>
                </a:cubicBezTo>
                <a:cubicBezTo>
                  <a:pt x="154" y="20"/>
                  <a:pt x="134" y="0"/>
                  <a:pt x="108" y="0"/>
                </a:cubicBezTo>
                <a:close/>
                <a:moveTo>
                  <a:pt x="127" y="56"/>
                </a:moveTo>
                <a:cubicBezTo>
                  <a:pt x="127" y="59"/>
                  <a:pt x="126" y="63"/>
                  <a:pt x="124" y="66"/>
                </a:cubicBezTo>
                <a:cubicBezTo>
                  <a:pt x="125" y="67"/>
                  <a:pt x="125" y="67"/>
                  <a:pt x="125" y="67"/>
                </a:cubicBezTo>
                <a:cubicBezTo>
                  <a:pt x="127" y="69"/>
                  <a:pt x="127" y="72"/>
                  <a:pt x="125" y="74"/>
                </a:cubicBezTo>
                <a:cubicBezTo>
                  <a:pt x="124" y="75"/>
                  <a:pt x="123" y="75"/>
                  <a:pt x="122" y="75"/>
                </a:cubicBezTo>
                <a:cubicBezTo>
                  <a:pt x="121" y="75"/>
                  <a:pt x="119" y="75"/>
                  <a:pt x="119" y="74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5" y="74"/>
                  <a:pt x="112" y="75"/>
                  <a:pt x="108" y="75"/>
                </a:cubicBezTo>
                <a:cubicBezTo>
                  <a:pt x="97" y="75"/>
                  <a:pt x="89" y="67"/>
                  <a:pt x="89" y="56"/>
                </a:cubicBezTo>
                <a:cubicBezTo>
                  <a:pt x="89" y="37"/>
                  <a:pt x="89" y="37"/>
                  <a:pt x="89" y="37"/>
                </a:cubicBezTo>
                <a:cubicBezTo>
                  <a:pt x="89" y="27"/>
                  <a:pt x="97" y="18"/>
                  <a:pt x="108" y="18"/>
                </a:cubicBezTo>
                <a:cubicBezTo>
                  <a:pt x="118" y="18"/>
                  <a:pt x="127" y="27"/>
                  <a:pt x="127" y="37"/>
                </a:cubicBezTo>
                <a:lnTo>
                  <a:pt x="127" y="56"/>
                </a:lnTo>
                <a:close/>
                <a:moveTo>
                  <a:pt x="108" y="28"/>
                </a:moveTo>
                <a:cubicBezTo>
                  <a:pt x="102" y="28"/>
                  <a:pt x="99" y="32"/>
                  <a:pt x="99" y="37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61"/>
                  <a:pt x="103" y="65"/>
                  <a:pt x="108" y="65"/>
                </a:cubicBezTo>
                <a:cubicBezTo>
                  <a:pt x="108" y="65"/>
                  <a:pt x="110" y="65"/>
                  <a:pt x="110" y="65"/>
                </a:cubicBezTo>
                <a:cubicBezTo>
                  <a:pt x="109" y="64"/>
                  <a:pt x="109" y="64"/>
                  <a:pt x="109" y="64"/>
                </a:cubicBezTo>
                <a:cubicBezTo>
                  <a:pt x="107" y="62"/>
                  <a:pt x="107" y="59"/>
                  <a:pt x="109" y="57"/>
                </a:cubicBezTo>
                <a:cubicBezTo>
                  <a:pt x="110" y="56"/>
                  <a:pt x="111" y="56"/>
                  <a:pt x="112" y="56"/>
                </a:cubicBezTo>
                <a:cubicBezTo>
                  <a:pt x="113" y="56"/>
                  <a:pt x="115" y="56"/>
                  <a:pt x="115" y="57"/>
                </a:cubicBezTo>
                <a:cubicBezTo>
                  <a:pt x="117" y="58"/>
                  <a:pt x="117" y="58"/>
                  <a:pt x="117" y="58"/>
                </a:cubicBezTo>
                <a:cubicBezTo>
                  <a:pt x="117" y="58"/>
                  <a:pt x="117" y="57"/>
                  <a:pt x="117" y="56"/>
                </a:cubicBezTo>
                <a:cubicBezTo>
                  <a:pt x="117" y="37"/>
                  <a:pt x="117" y="37"/>
                  <a:pt x="117" y="37"/>
                </a:cubicBezTo>
                <a:cubicBezTo>
                  <a:pt x="117" y="32"/>
                  <a:pt x="113" y="28"/>
                  <a:pt x="108" y="28"/>
                </a:cubicBezTo>
                <a:close/>
                <a:moveTo>
                  <a:pt x="37" y="113"/>
                </a:moveTo>
                <a:cubicBezTo>
                  <a:pt x="47" y="113"/>
                  <a:pt x="56" y="104"/>
                  <a:pt x="56" y="94"/>
                </a:cubicBezTo>
                <a:cubicBezTo>
                  <a:pt x="56" y="83"/>
                  <a:pt x="47" y="74"/>
                  <a:pt x="37" y="74"/>
                </a:cubicBezTo>
                <a:cubicBezTo>
                  <a:pt x="26" y="74"/>
                  <a:pt x="18" y="83"/>
                  <a:pt x="18" y="94"/>
                </a:cubicBezTo>
                <a:cubicBezTo>
                  <a:pt x="19" y="104"/>
                  <a:pt x="26" y="113"/>
                  <a:pt x="37" y="113"/>
                </a:cubicBezTo>
                <a:close/>
                <a:moveTo>
                  <a:pt x="37" y="122"/>
                </a:moveTo>
                <a:cubicBezTo>
                  <a:pt x="19" y="122"/>
                  <a:pt x="3" y="136"/>
                  <a:pt x="0" y="154"/>
                </a:cubicBezTo>
                <a:cubicBezTo>
                  <a:pt x="0" y="157"/>
                  <a:pt x="2" y="160"/>
                  <a:pt x="4" y="160"/>
                </a:cubicBezTo>
                <a:cubicBezTo>
                  <a:pt x="70" y="160"/>
                  <a:pt x="70" y="160"/>
                  <a:pt x="70" y="160"/>
                </a:cubicBezTo>
                <a:cubicBezTo>
                  <a:pt x="73" y="160"/>
                  <a:pt x="75" y="157"/>
                  <a:pt x="75" y="154"/>
                </a:cubicBezTo>
                <a:cubicBezTo>
                  <a:pt x="72" y="136"/>
                  <a:pt x="56" y="122"/>
                  <a:pt x="37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7" name="Freeform 76">
            <a:extLst>
              <a:ext uri="{FF2B5EF4-FFF2-40B4-BE49-F238E27FC236}">
                <a16:creationId xmlns:a16="http://schemas.microsoft.com/office/drawing/2014/main" id="{4AD726FF-92A5-79CF-3E47-F57C332FC868}"/>
              </a:ext>
            </a:extLst>
          </p:cNvPr>
          <p:cNvSpPr>
            <a:spLocks noEditPoints="1"/>
          </p:cNvSpPr>
          <p:nvPr/>
        </p:nvSpPr>
        <p:spPr bwMode="auto">
          <a:xfrm>
            <a:off x="9548813" y="2473325"/>
            <a:ext cx="254000" cy="252413"/>
          </a:xfrm>
          <a:custGeom>
            <a:avLst/>
            <a:gdLst>
              <a:gd name="T0" fmla="*/ 89 w 160"/>
              <a:gd name="T1" fmla="*/ 37 h 159"/>
              <a:gd name="T2" fmla="*/ 23 w 160"/>
              <a:gd name="T3" fmla="*/ 37 h 159"/>
              <a:gd name="T4" fmla="*/ 0 w 160"/>
              <a:gd name="T5" fmla="*/ 60 h 159"/>
              <a:gd name="T6" fmla="*/ 0 w 160"/>
              <a:gd name="T7" fmla="*/ 107 h 159"/>
              <a:gd name="T8" fmla="*/ 19 w 160"/>
              <a:gd name="T9" fmla="*/ 130 h 159"/>
              <a:gd name="T10" fmla="*/ 19 w 160"/>
              <a:gd name="T11" fmla="*/ 154 h 159"/>
              <a:gd name="T12" fmla="*/ 22 w 160"/>
              <a:gd name="T13" fmla="*/ 159 h 159"/>
              <a:gd name="T14" fmla="*/ 23 w 160"/>
              <a:gd name="T15" fmla="*/ 159 h 159"/>
              <a:gd name="T16" fmla="*/ 26 w 160"/>
              <a:gd name="T17" fmla="*/ 157 h 159"/>
              <a:gd name="T18" fmla="*/ 54 w 160"/>
              <a:gd name="T19" fmla="*/ 131 h 159"/>
              <a:gd name="T20" fmla="*/ 89 w 160"/>
              <a:gd name="T21" fmla="*/ 131 h 159"/>
              <a:gd name="T22" fmla="*/ 112 w 160"/>
              <a:gd name="T23" fmla="*/ 107 h 159"/>
              <a:gd name="T24" fmla="*/ 112 w 160"/>
              <a:gd name="T25" fmla="*/ 60 h 159"/>
              <a:gd name="T26" fmla="*/ 89 w 160"/>
              <a:gd name="T27" fmla="*/ 37 h 159"/>
              <a:gd name="T28" fmla="*/ 28 w 160"/>
              <a:gd name="T29" fmla="*/ 93 h 159"/>
              <a:gd name="T30" fmla="*/ 19 w 160"/>
              <a:gd name="T31" fmla="*/ 84 h 159"/>
              <a:gd name="T32" fmla="*/ 28 w 160"/>
              <a:gd name="T33" fmla="*/ 74 h 159"/>
              <a:gd name="T34" fmla="*/ 37 w 160"/>
              <a:gd name="T35" fmla="*/ 84 h 159"/>
              <a:gd name="T36" fmla="*/ 28 w 160"/>
              <a:gd name="T37" fmla="*/ 93 h 159"/>
              <a:gd name="T38" fmla="*/ 56 w 160"/>
              <a:gd name="T39" fmla="*/ 93 h 159"/>
              <a:gd name="T40" fmla="*/ 47 w 160"/>
              <a:gd name="T41" fmla="*/ 84 h 159"/>
              <a:gd name="T42" fmla="*/ 56 w 160"/>
              <a:gd name="T43" fmla="*/ 74 h 159"/>
              <a:gd name="T44" fmla="*/ 65 w 160"/>
              <a:gd name="T45" fmla="*/ 84 h 159"/>
              <a:gd name="T46" fmla="*/ 56 w 160"/>
              <a:gd name="T47" fmla="*/ 93 h 159"/>
              <a:gd name="T48" fmla="*/ 85 w 160"/>
              <a:gd name="T49" fmla="*/ 93 h 159"/>
              <a:gd name="T50" fmla="*/ 75 w 160"/>
              <a:gd name="T51" fmla="*/ 84 h 159"/>
              <a:gd name="T52" fmla="*/ 85 w 160"/>
              <a:gd name="T53" fmla="*/ 74 h 159"/>
              <a:gd name="T54" fmla="*/ 94 w 160"/>
              <a:gd name="T55" fmla="*/ 84 h 159"/>
              <a:gd name="T56" fmla="*/ 85 w 160"/>
              <a:gd name="T57" fmla="*/ 93 h 159"/>
              <a:gd name="T58" fmla="*/ 136 w 160"/>
              <a:gd name="T59" fmla="*/ 0 h 159"/>
              <a:gd name="T60" fmla="*/ 61 w 160"/>
              <a:gd name="T61" fmla="*/ 0 h 159"/>
              <a:gd name="T62" fmla="*/ 38 w 160"/>
              <a:gd name="T63" fmla="*/ 23 h 159"/>
              <a:gd name="T64" fmla="*/ 38 w 160"/>
              <a:gd name="T65" fmla="*/ 28 h 159"/>
              <a:gd name="T66" fmla="*/ 90 w 160"/>
              <a:gd name="T67" fmla="*/ 28 h 159"/>
              <a:gd name="T68" fmla="*/ 123 w 160"/>
              <a:gd name="T69" fmla="*/ 61 h 159"/>
              <a:gd name="T70" fmla="*/ 123 w 160"/>
              <a:gd name="T71" fmla="*/ 109 h 159"/>
              <a:gd name="T72" fmla="*/ 133 w 160"/>
              <a:gd name="T73" fmla="*/ 120 h 159"/>
              <a:gd name="T74" fmla="*/ 136 w 160"/>
              <a:gd name="T75" fmla="*/ 121 h 159"/>
              <a:gd name="T76" fmla="*/ 138 w 160"/>
              <a:gd name="T77" fmla="*/ 121 h 159"/>
              <a:gd name="T78" fmla="*/ 141 w 160"/>
              <a:gd name="T79" fmla="*/ 117 h 159"/>
              <a:gd name="T80" fmla="*/ 141 w 160"/>
              <a:gd name="T81" fmla="*/ 93 h 159"/>
              <a:gd name="T82" fmla="*/ 160 w 160"/>
              <a:gd name="T83" fmla="*/ 70 h 159"/>
              <a:gd name="T84" fmla="*/ 160 w 160"/>
              <a:gd name="T85" fmla="*/ 23 h 159"/>
              <a:gd name="T86" fmla="*/ 136 w 160"/>
              <a:gd name="T87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59">
                <a:moveTo>
                  <a:pt x="89" y="37"/>
                </a:moveTo>
                <a:cubicBezTo>
                  <a:pt x="23" y="37"/>
                  <a:pt x="23" y="37"/>
                  <a:pt x="23" y="37"/>
                </a:cubicBezTo>
                <a:cubicBezTo>
                  <a:pt x="10" y="37"/>
                  <a:pt x="0" y="47"/>
                  <a:pt x="0" y="60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19"/>
                  <a:pt x="8" y="128"/>
                  <a:pt x="19" y="130"/>
                </a:cubicBezTo>
                <a:cubicBezTo>
                  <a:pt x="19" y="154"/>
                  <a:pt x="19" y="154"/>
                  <a:pt x="19" y="154"/>
                </a:cubicBezTo>
                <a:cubicBezTo>
                  <a:pt x="19" y="156"/>
                  <a:pt x="20" y="158"/>
                  <a:pt x="22" y="159"/>
                </a:cubicBezTo>
                <a:cubicBezTo>
                  <a:pt x="22" y="159"/>
                  <a:pt x="23" y="159"/>
                  <a:pt x="23" y="159"/>
                </a:cubicBezTo>
                <a:cubicBezTo>
                  <a:pt x="25" y="159"/>
                  <a:pt x="26" y="159"/>
                  <a:pt x="26" y="157"/>
                </a:cubicBezTo>
                <a:cubicBezTo>
                  <a:pt x="54" y="131"/>
                  <a:pt x="54" y="131"/>
                  <a:pt x="54" y="131"/>
                </a:cubicBezTo>
                <a:cubicBezTo>
                  <a:pt x="89" y="131"/>
                  <a:pt x="89" y="131"/>
                  <a:pt x="89" y="131"/>
                </a:cubicBezTo>
                <a:cubicBezTo>
                  <a:pt x="102" y="131"/>
                  <a:pt x="112" y="120"/>
                  <a:pt x="112" y="107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2" y="47"/>
                  <a:pt x="102" y="37"/>
                  <a:pt x="89" y="37"/>
                </a:cubicBezTo>
                <a:close/>
                <a:moveTo>
                  <a:pt x="28" y="93"/>
                </a:moveTo>
                <a:cubicBezTo>
                  <a:pt x="23" y="93"/>
                  <a:pt x="19" y="88"/>
                  <a:pt x="19" y="84"/>
                </a:cubicBezTo>
                <a:cubicBezTo>
                  <a:pt x="19" y="79"/>
                  <a:pt x="23" y="74"/>
                  <a:pt x="28" y="74"/>
                </a:cubicBezTo>
                <a:cubicBezTo>
                  <a:pt x="33" y="74"/>
                  <a:pt x="37" y="79"/>
                  <a:pt x="37" y="84"/>
                </a:cubicBezTo>
                <a:cubicBezTo>
                  <a:pt x="37" y="89"/>
                  <a:pt x="33" y="93"/>
                  <a:pt x="28" y="93"/>
                </a:cubicBezTo>
                <a:close/>
                <a:moveTo>
                  <a:pt x="56" y="93"/>
                </a:moveTo>
                <a:cubicBezTo>
                  <a:pt x="51" y="93"/>
                  <a:pt x="47" y="88"/>
                  <a:pt x="47" y="84"/>
                </a:cubicBezTo>
                <a:cubicBezTo>
                  <a:pt x="47" y="79"/>
                  <a:pt x="51" y="74"/>
                  <a:pt x="56" y="74"/>
                </a:cubicBezTo>
                <a:cubicBezTo>
                  <a:pt x="61" y="74"/>
                  <a:pt x="65" y="79"/>
                  <a:pt x="65" y="84"/>
                </a:cubicBezTo>
                <a:cubicBezTo>
                  <a:pt x="65" y="89"/>
                  <a:pt x="61" y="93"/>
                  <a:pt x="56" y="93"/>
                </a:cubicBezTo>
                <a:close/>
                <a:moveTo>
                  <a:pt x="85" y="93"/>
                </a:moveTo>
                <a:cubicBezTo>
                  <a:pt x="79" y="93"/>
                  <a:pt x="75" y="88"/>
                  <a:pt x="75" y="84"/>
                </a:cubicBezTo>
                <a:cubicBezTo>
                  <a:pt x="75" y="79"/>
                  <a:pt x="79" y="74"/>
                  <a:pt x="85" y="74"/>
                </a:cubicBezTo>
                <a:cubicBezTo>
                  <a:pt x="90" y="74"/>
                  <a:pt x="94" y="79"/>
                  <a:pt x="94" y="84"/>
                </a:cubicBezTo>
                <a:cubicBezTo>
                  <a:pt x="94" y="89"/>
                  <a:pt x="89" y="93"/>
                  <a:pt x="85" y="93"/>
                </a:cubicBezTo>
                <a:close/>
                <a:moveTo>
                  <a:pt x="136" y="0"/>
                </a:moveTo>
                <a:cubicBezTo>
                  <a:pt x="61" y="0"/>
                  <a:pt x="61" y="0"/>
                  <a:pt x="61" y="0"/>
                </a:cubicBezTo>
                <a:cubicBezTo>
                  <a:pt x="48" y="0"/>
                  <a:pt x="38" y="10"/>
                  <a:pt x="38" y="23"/>
                </a:cubicBezTo>
                <a:cubicBezTo>
                  <a:pt x="38" y="28"/>
                  <a:pt x="38" y="28"/>
                  <a:pt x="38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108" y="28"/>
                  <a:pt x="123" y="42"/>
                  <a:pt x="123" y="61"/>
                </a:cubicBezTo>
                <a:cubicBezTo>
                  <a:pt x="123" y="109"/>
                  <a:pt x="123" y="109"/>
                  <a:pt x="123" y="109"/>
                </a:cubicBezTo>
                <a:cubicBezTo>
                  <a:pt x="133" y="120"/>
                  <a:pt x="133" y="120"/>
                  <a:pt x="133" y="120"/>
                </a:cubicBezTo>
                <a:cubicBezTo>
                  <a:pt x="134" y="121"/>
                  <a:pt x="135" y="121"/>
                  <a:pt x="136" y="121"/>
                </a:cubicBezTo>
                <a:cubicBezTo>
                  <a:pt x="137" y="121"/>
                  <a:pt x="138" y="121"/>
                  <a:pt x="138" y="121"/>
                </a:cubicBezTo>
                <a:cubicBezTo>
                  <a:pt x="140" y="121"/>
                  <a:pt x="141" y="118"/>
                  <a:pt x="141" y="117"/>
                </a:cubicBezTo>
                <a:cubicBezTo>
                  <a:pt x="141" y="93"/>
                  <a:pt x="141" y="93"/>
                  <a:pt x="141" y="93"/>
                </a:cubicBezTo>
                <a:cubicBezTo>
                  <a:pt x="151" y="91"/>
                  <a:pt x="160" y="81"/>
                  <a:pt x="160" y="70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10"/>
                  <a:pt x="149" y="0"/>
                  <a:pt x="13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8" name="Freeform 77">
            <a:extLst>
              <a:ext uri="{FF2B5EF4-FFF2-40B4-BE49-F238E27FC236}">
                <a16:creationId xmlns:a16="http://schemas.microsoft.com/office/drawing/2014/main" id="{5F15C38A-95E0-60C2-CE30-BD776F4BE2A5}"/>
              </a:ext>
            </a:extLst>
          </p:cNvPr>
          <p:cNvSpPr>
            <a:spLocks noEditPoints="1"/>
          </p:cNvSpPr>
          <p:nvPr/>
        </p:nvSpPr>
        <p:spPr bwMode="auto">
          <a:xfrm>
            <a:off x="7927976" y="3022600"/>
            <a:ext cx="193675" cy="254000"/>
          </a:xfrm>
          <a:custGeom>
            <a:avLst/>
            <a:gdLst>
              <a:gd name="T0" fmla="*/ 61 w 122"/>
              <a:gd name="T1" fmla="*/ 0 h 160"/>
              <a:gd name="T2" fmla="*/ 0 w 122"/>
              <a:gd name="T3" fmla="*/ 61 h 160"/>
              <a:gd name="T4" fmla="*/ 12 w 122"/>
              <a:gd name="T5" fmla="*/ 98 h 160"/>
              <a:gd name="T6" fmla="*/ 57 w 122"/>
              <a:gd name="T7" fmla="*/ 159 h 160"/>
              <a:gd name="T8" fmla="*/ 61 w 122"/>
              <a:gd name="T9" fmla="*/ 160 h 160"/>
              <a:gd name="T10" fmla="*/ 65 w 122"/>
              <a:gd name="T11" fmla="*/ 159 h 160"/>
              <a:gd name="T12" fmla="*/ 110 w 122"/>
              <a:gd name="T13" fmla="*/ 98 h 160"/>
              <a:gd name="T14" fmla="*/ 122 w 122"/>
              <a:gd name="T15" fmla="*/ 61 h 160"/>
              <a:gd name="T16" fmla="*/ 61 w 122"/>
              <a:gd name="T17" fmla="*/ 0 h 160"/>
              <a:gd name="T18" fmla="*/ 61 w 122"/>
              <a:gd name="T19" fmla="*/ 104 h 160"/>
              <a:gd name="T20" fmla="*/ 19 w 122"/>
              <a:gd name="T21" fmla="*/ 62 h 160"/>
              <a:gd name="T22" fmla="*/ 61 w 122"/>
              <a:gd name="T23" fmla="*/ 20 h 160"/>
              <a:gd name="T24" fmla="*/ 103 w 122"/>
              <a:gd name="T25" fmla="*/ 62 h 160"/>
              <a:gd name="T26" fmla="*/ 61 w 122"/>
              <a:gd name="T27" fmla="*/ 104 h 160"/>
              <a:gd name="T28" fmla="*/ 62 w 122"/>
              <a:gd name="T29" fmla="*/ 29 h 160"/>
              <a:gd name="T30" fmla="*/ 28 w 122"/>
              <a:gd name="T31" fmla="*/ 62 h 160"/>
              <a:gd name="T32" fmla="*/ 62 w 122"/>
              <a:gd name="T33" fmla="*/ 95 h 160"/>
              <a:gd name="T34" fmla="*/ 94 w 122"/>
              <a:gd name="T35" fmla="*/ 62 h 160"/>
              <a:gd name="T36" fmla="*/ 62 w 122"/>
              <a:gd name="T37" fmla="*/ 29 h 160"/>
              <a:gd name="T38" fmla="*/ 66 w 122"/>
              <a:gd name="T39" fmla="*/ 80 h 160"/>
              <a:gd name="T40" fmla="*/ 62 w 122"/>
              <a:gd name="T41" fmla="*/ 85 h 160"/>
              <a:gd name="T42" fmla="*/ 56 w 122"/>
              <a:gd name="T43" fmla="*/ 80 h 160"/>
              <a:gd name="T44" fmla="*/ 56 w 122"/>
              <a:gd name="T45" fmla="*/ 61 h 160"/>
              <a:gd name="T46" fmla="*/ 62 w 122"/>
              <a:gd name="T47" fmla="*/ 56 h 160"/>
              <a:gd name="T48" fmla="*/ 66 w 122"/>
              <a:gd name="T49" fmla="*/ 61 h 160"/>
              <a:gd name="T50" fmla="*/ 66 w 122"/>
              <a:gd name="T51" fmla="*/ 80 h 160"/>
              <a:gd name="T52" fmla="*/ 62 w 122"/>
              <a:gd name="T53" fmla="*/ 48 h 160"/>
              <a:gd name="T54" fmla="*/ 56 w 122"/>
              <a:gd name="T55" fmla="*/ 43 h 160"/>
              <a:gd name="T56" fmla="*/ 62 w 122"/>
              <a:gd name="T57" fmla="*/ 38 h 160"/>
              <a:gd name="T58" fmla="*/ 66 w 122"/>
              <a:gd name="T59" fmla="*/ 43 h 160"/>
              <a:gd name="T60" fmla="*/ 62 w 122"/>
              <a:gd name="T61" fmla="*/ 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2" h="160">
                <a:moveTo>
                  <a:pt x="61" y="0"/>
                </a:moveTo>
                <a:cubicBezTo>
                  <a:pt x="27" y="0"/>
                  <a:pt x="0" y="28"/>
                  <a:pt x="0" y="61"/>
                </a:cubicBezTo>
                <a:cubicBezTo>
                  <a:pt x="0" y="75"/>
                  <a:pt x="4" y="87"/>
                  <a:pt x="12" y="98"/>
                </a:cubicBezTo>
                <a:cubicBezTo>
                  <a:pt x="57" y="159"/>
                  <a:pt x="57" y="159"/>
                  <a:pt x="57" y="159"/>
                </a:cubicBezTo>
                <a:cubicBezTo>
                  <a:pt x="58" y="160"/>
                  <a:pt x="60" y="160"/>
                  <a:pt x="61" y="160"/>
                </a:cubicBezTo>
                <a:cubicBezTo>
                  <a:pt x="63" y="160"/>
                  <a:pt x="64" y="160"/>
                  <a:pt x="65" y="159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118" y="87"/>
                  <a:pt x="122" y="75"/>
                  <a:pt x="122" y="61"/>
                </a:cubicBezTo>
                <a:cubicBezTo>
                  <a:pt x="122" y="28"/>
                  <a:pt x="95" y="0"/>
                  <a:pt x="61" y="0"/>
                </a:cubicBezTo>
                <a:close/>
                <a:moveTo>
                  <a:pt x="61" y="104"/>
                </a:moveTo>
                <a:cubicBezTo>
                  <a:pt x="38" y="104"/>
                  <a:pt x="19" y="85"/>
                  <a:pt x="19" y="62"/>
                </a:cubicBezTo>
                <a:cubicBezTo>
                  <a:pt x="19" y="39"/>
                  <a:pt x="38" y="20"/>
                  <a:pt x="61" y="20"/>
                </a:cubicBezTo>
                <a:cubicBezTo>
                  <a:pt x="84" y="20"/>
                  <a:pt x="103" y="39"/>
                  <a:pt x="103" y="62"/>
                </a:cubicBezTo>
                <a:cubicBezTo>
                  <a:pt x="104" y="85"/>
                  <a:pt x="84" y="104"/>
                  <a:pt x="61" y="104"/>
                </a:cubicBezTo>
                <a:close/>
                <a:moveTo>
                  <a:pt x="62" y="29"/>
                </a:moveTo>
                <a:cubicBezTo>
                  <a:pt x="43" y="29"/>
                  <a:pt x="28" y="43"/>
                  <a:pt x="28" y="62"/>
                </a:cubicBezTo>
                <a:cubicBezTo>
                  <a:pt x="28" y="80"/>
                  <a:pt x="43" y="95"/>
                  <a:pt x="62" y="95"/>
                </a:cubicBezTo>
                <a:cubicBezTo>
                  <a:pt x="80" y="95"/>
                  <a:pt x="94" y="80"/>
                  <a:pt x="94" y="62"/>
                </a:cubicBezTo>
                <a:cubicBezTo>
                  <a:pt x="94" y="43"/>
                  <a:pt x="80" y="29"/>
                  <a:pt x="62" y="29"/>
                </a:cubicBezTo>
                <a:close/>
                <a:moveTo>
                  <a:pt x="66" y="80"/>
                </a:moveTo>
                <a:cubicBezTo>
                  <a:pt x="66" y="83"/>
                  <a:pt x="64" y="85"/>
                  <a:pt x="62" y="85"/>
                </a:cubicBezTo>
                <a:cubicBezTo>
                  <a:pt x="59" y="85"/>
                  <a:pt x="56" y="83"/>
                  <a:pt x="56" y="80"/>
                </a:cubicBezTo>
                <a:cubicBezTo>
                  <a:pt x="56" y="61"/>
                  <a:pt x="56" y="61"/>
                  <a:pt x="56" y="61"/>
                </a:cubicBezTo>
                <a:cubicBezTo>
                  <a:pt x="56" y="59"/>
                  <a:pt x="59" y="56"/>
                  <a:pt x="62" y="56"/>
                </a:cubicBezTo>
                <a:cubicBezTo>
                  <a:pt x="64" y="56"/>
                  <a:pt x="66" y="59"/>
                  <a:pt x="66" y="61"/>
                </a:cubicBezTo>
                <a:lnTo>
                  <a:pt x="66" y="80"/>
                </a:lnTo>
                <a:close/>
                <a:moveTo>
                  <a:pt x="62" y="48"/>
                </a:moveTo>
                <a:cubicBezTo>
                  <a:pt x="59" y="48"/>
                  <a:pt x="56" y="46"/>
                  <a:pt x="56" y="43"/>
                </a:cubicBezTo>
                <a:cubicBezTo>
                  <a:pt x="56" y="40"/>
                  <a:pt x="59" y="38"/>
                  <a:pt x="62" y="38"/>
                </a:cubicBezTo>
                <a:cubicBezTo>
                  <a:pt x="64" y="38"/>
                  <a:pt x="66" y="40"/>
                  <a:pt x="66" y="43"/>
                </a:cubicBezTo>
                <a:cubicBezTo>
                  <a:pt x="66" y="46"/>
                  <a:pt x="64" y="48"/>
                  <a:pt x="62" y="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9" name="Freeform 78">
            <a:extLst>
              <a:ext uri="{FF2B5EF4-FFF2-40B4-BE49-F238E27FC236}">
                <a16:creationId xmlns:a16="http://schemas.microsoft.com/office/drawing/2014/main" id="{CB6251A3-76F5-2256-8C75-3DE9586D3AAE}"/>
              </a:ext>
            </a:extLst>
          </p:cNvPr>
          <p:cNvSpPr>
            <a:spLocks noEditPoints="1"/>
          </p:cNvSpPr>
          <p:nvPr/>
        </p:nvSpPr>
        <p:spPr bwMode="auto">
          <a:xfrm>
            <a:off x="2951163" y="2471738"/>
            <a:ext cx="241300" cy="254000"/>
          </a:xfrm>
          <a:custGeom>
            <a:avLst/>
            <a:gdLst>
              <a:gd name="T0" fmla="*/ 113 w 152"/>
              <a:gd name="T1" fmla="*/ 127 h 160"/>
              <a:gd name="T2" fmla="*/ 131 w 152"/>
              <a:gd name="T3" fmla="*/ 127 h 160"/>
              <a:gd name="T4" fmla="*/ 75 w 152"/>
              <a:gd name="T5" fmla="*/ 58 h 160"/>
              <a:gd name="T6" fmla="*/ 70 w 152"/>
              <a:gd name="T7" fmla="*/ 1 h 160"/>
              <a:gd name="T8" fmla="*/ 66 w 152"/>
              <a:gd name="T9" fmla="*/ 58 h 160"/>
              <a:gd name="T10" fmla="*/ 75 w 152"/>
              <a:gd name="T11" fmla="*/ 58 h 160"/>
              <a:gd name="T12" fmla="*/ 84 w 152"/>
              <a:gd name="T13" fmla="*/ 81 h 160"/>
              <a:gd name="T14" fmla="*/ 69 w 152"/>
              <a:gd name="T15" fmla="*/ 67 h 160"/>
              <a:gd name="T16" fmla="*/ 70 w 152"/>
              <a:gd name="T17" fmla="*/ 95 h 160"/>
              <a:gd name="T18" fmla="*/ 90 w 152"/>
              <a:gd name="T19" fmla="*/ 132 h 160"/>
              <a:gd name="T20" fmla="*/ 66 w 152"/>
              <a:gd name="T21" fmla="*/ 104 h 160"/>
              <a:gd name="T22" fmla="*/ 29 w 152"/>
              <a:gd name="T23" fmla="*/ 132 h 160"/>
              <a:gd name="T24" fmla="*/ 34 w 152"/>
              <a:gd name="T25" fmla="*/ 160 h 160"/>
              <a:gd name="T26" fmla="*/ 85 w 152"/>
              <a:gd name="T27" fmla="*/ 156 h 160"/>
              <a:gd name="T28" fmla="*/ 99 w 152"/>
              <a:gd name="T29" fmla="*/ 151 h 160"/>
              <a:gd name="T30" fmla="*/ 104 w 152"/>
              <a:gd name="T31" fmla="*/ 132 h 160"/>
              <a:gd name="T32" fmla="*/ 131 w 152"/>
              <a:gd name="T33" fmla="*/ 48 h 160"/>
              <a:gd name="T34" fmla="*/ 84 w 152"/>
              <a:gd name="T35" fmla="*/ 62 h 160"/>
              <a:gd name="T36" fmla="*/ 75 w 152"/>
              <a:gd name="T37" fmla="*/ 104 h 160"/>
              <a:gd name="T38" fmla="*/ 88 w 152"/>
              <a:gd name="T39" fmla="*/ 124 h 160"/>
              <a:gd name="T40" fmla="*/ 121 w 152"/>
              <a:gd name="T41" fmla="*/ 109 h 160"/>
              <a:gd name="T42" fmla="*/ 131 w 152"/>
              <a:gd name="T43" fmla="*/ 104 h 160"/>
              <a:gd name="T44" fmla="*/ 142 w 152"/>
              <a:gd name="T45" fmla="*/ 98 h 160"/>
              <a:gd name="T46" fmla="*/ 131 w 152"/>
              <a:gd name="T47" fmla="*/ 61 h 160"/>
              <a:gd name="T48" fmla="*/ 131 w 152"/>
              <a:gd name="T49" fmla="*/ 0 h 160"/>
              <a:gd name="T50" fmla="*/ 115 w 152"/>
              <a:gd name="T51" fmla="*/ 10 h 160"/>
              <a:gd name="T52" fmla="*/ 85 w 152"/>
              <a:gd name="T53" fmla="*/ 47 h 160"/>
              <a:gd name="T54" fmla="*/ 145 w 152"/>
              <a:gd name="T55" fmla="*/ 33 h 160"/>
              <a:gd name="T56" fmla="*/ 47 w 152"/>
              <a:gd name="T57" fmla="*/ 81 h 160"/>
              <a:gd name="T58" fmla="*/ 56 w 152"/>
              <a:gd name="T59" fmla="*/ 11 h 160"/>
              <a:gd name="T60" fmla="*/ 27 w 152"/>
              <a:gd name="T61" fmla="*/ 120 h 160"/>
              <a:gd name="T62" fmla="*/ 47 w 152"/>
              <a:gd name="T63" fmla="*/ 8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2" h="160">
                <a:moveTo>
                  <a:pt x="122" y="118"/>
                </a:moveTo>
                <a:cubicBezTo>
                  <a:pt x="117" y="118"/>
                  <a:pt x="113" y="122"/>
                  <a:pt x="113" y="127"/>
                </a:cubicBezTo>
                <a:cubicBezTo>
                  <a:pt x="113" y="132"/>
                  <a:pt x="117" y="136"/>
                  <a:pt x="122" y="136"/>
                </a:cubicBezTo>
                <a:cubicBezTo>
                  <a:pt x="127" y="136"/>
                  <a:pt x="131" y="132"/>
                  <a:pt x="131" y="127"/>
                </a:cubicBezTo>
                <a:cubicBezTo>
                  <a:pt x="131" y="122"/>
                  <a:pt x="127" y="118"/>
                  <a:pt x="122" y="118"/>
                </a:cubicBezTo>
                <a:close/>
                <a:moveTo>
                  <a:pt x="75" y="58"/>
                </a:moveTo>
                <a:cubicBezTo>
                  <a:pt x="75" y="6"/>
                  <a:pt x="75" y="6"/>
                  <a:pt x="75" y="6"/>
                </a:cubicBezTo>
                <a:cubicBezTo>
                  <a:pt x="75" y="3"/>
                  <a:pt x="73" y="1"/>
                  <a:pt x="70" y="1"/>
                </a:cubicBezTo>
                <a:cubicBezTo>
                  <a:pt x="68" y="1"/>
                  <a:pt x="66" y="3"/>
                  <a:pt x="66" y="6"/>
                </a:cubicBezTo>
                <a:cubicBezTo>
                  <a:pt x="66" y="58"/>
                  <a:pt x="66" y="58"/>
                  <a:pt x="66" y="58"/>
                </a:cubicBezTo>
                <a:cubicBezTo>
                  <a:pt x="67" y="57"/>
                  <a:pt x="69" y="57"/>
                  <a:pt x="70" y="57"/>
                </a:cubicBezTo>
                <a:cubicBezTo>
                  <a:pt x="72" y="57"/>
                  <a:pt x="73" y="57"/>
                  <a:pt x="75" y="58"/>
                </a:cubicBezTo>
                <a:close/>
                <a:moveTo>
                  <a:pt x="70" y="95"/>
                </a:moveTo>
                <a:cubicBezTo>
                  <a:pt x="78" y="95"/>
                  <a:pt x="84" y="88"/>
                  <a:pt x="84" y="81"/>
                </a:cubicBezTo>
                <a:cubicBezTo>
                  <a:pt x="84" y="73"/>
                  <a:pt x="78" y="67"/>
                  <a:pt x="70" y="67"/>
                </a:cubicBezTo>
                <a:cubicBezTo>
                  <a:pt x="70" y="67"/>
                  <a:pt x="69" y="67"/>
                  <a:pt x="69" y="67"/>
                </a:cubicBezTo>
                <a:cubicBezTo>
                  <a:pt x="62" y="67"/>
                  <a:pt x="56" y="73"/>
                  <a:pt x="56" y="81"/>
                </a:cubicBezTo>
                <a:cubicBezTo>
                  <a:pt x="56" y="88"/>
                  <a:pt x="63" y="95"/>
                  <a:pt x="70" y="95"/>
                </a:cubicBezTo>
                <a:close/>
                <a:moveTo>
                  <a:pt x="104" y="132"/>
                </a:moveTo>
                <a:cubicBezTo>
                  <a:pt x="90" y="132"/>
                  <a:pt x="90" y="132"/>
                  <a:pt x="90" y="132"/>
                </a:cubicBezTo>
                <a:cubicBezTo>
                  <a:pt x="77" y="132"/>
                  <a:pt x="66" y="122"/>
                  <a:pt x="66" y="109"/>
                </a:cubicBezTo>
                <a:cubicBezTo>
                  <a:pt x="66" y="104"/>
                  <a:pt x="66" y="104"/>
                  <a:pt x="66" y="104"/>
                </a:cubicBezTo>
                <a:cubicBezTo>
                  <a:pt x="62" y="102"/>
                  <a:pt x="59" y="101"/>
                  <a:pt x="56" y="98"/>
                </a:cubicBezTo>
                <a:cubicBezTo>
                  <a:pt x="29" y="132"/>
                  <a:pt x="29" y="132"/>
                  <a:pt x="29" y="132"/>
                </a:cubicBezTo>
                <a:cubicBezTo>
                  <a:pt x="29" y="156"/>
                  <a:pt x="29" y="156"/>
                  <a:pt x="29" y="156"/>
                </a:cubicBezTo>
                <a:cubicBezTo>
                  <a:pt x="29" y="158"/>
                  <a:pt x="31" y="160"/>
                  <a:pt x="34" y="160"/>
                </a:cubicBezTo>
                <a:cubicBezTo>
                  <a:pt x="81" y="160"/>
                  <a:pt x="81" y="160"/>
                  <a:pt x="81" y="160"/>
                </a:cubicBezTo>
                <a:cubicBezTo>
                  <a:pt x="83" y="160"/>
                  <a:pt x="85" y="158"/>
                  <a:pt x="85" y="156"/>
                </a:cubicBezTo>
                <a:cubicBezTo>
                  <a:pt x="85" y="151"/>
                  <a:pt x="85" y="151"/>
                  <a:pt x="85" y="151"/>
                </a:cubicBezTo>
                <a:cubicBezTo>
                  <a:pt x="99" y="151"/>
                  <a:pt x="99" y="151"/>
                  <a:pt x="99" y="151"/>
                </a:cubicBezTo>
                <a:cubicBezTo>
                  <a:pt x="105" y="151"/>
                  <a:pt x="111" y="149"/>
                  <a:pt x="117" y="145"/>
                </a:cubicBezTo>
                <a:cubicBezTo>
                  <a:pt x="111" y="143"/>
                  <a:pt x="106" y="138"/>
                  <a:pt x="104" y="132"/>
                </a:cubicBezTo>
                <a:close/>
                <a:moveTo>
                  <a:pt x="131" y="61"/>
                </a:moveTo>
                <a:cubicBezTo>
                  <a:pt x="131" y="48"/>
                  <a:pt x="131" y="48"/>
                  <a:pt x="131" y="48"/>
                </a:cubicBezTo>
                <a:cubicBezTo>
                  <a:pt x="84" y="57"/>
                  <a:pt x="84" y="57"/>
                  <a:pt x="84" y="57"/>
                </a:cubicBezTo>
                <a:cubicBezTo>
                  <a:pt x="84" y="62"/>
                  <a:pt x="84" y="62"/>
                  <a:pt x="84" y="62"/>
                </a:cubicBezTo>
                <a:cubicBezTo>
                  <a:pt x="90" y="66"/>
                  <a:pt x="94" y="73"/>
                  <a:pt x="94" y="81"/>
                </a:cubicBezTo>
                <a:cubicBezTo>
                  <a:pt x="94" y="92"/>
                  <a:pt x="85" y="102"/>
                  <a:pt x="75" y="104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5" y="117"/>
                  <a:pt x="81" y="124"/>
                  <a:pt x="88" y="124"/>
                </a:cubicBezTo>
                <a:cubicBezTo>
                  <a:pt x="103" y="124"/>
                  <a:pt x="103" y="124"/>
                  <a:pt x="103" y="124"/>
                </a:cubicBezTo>
                <a:cubicBezTo>
                  <a:pt x="105" y="116"/>
                  <a:pt x="112" y="109"/>
                  <a:pt x="121" y="109"/>
                </a:cubicBezTo>
                <a:cubicBezTo>
                  <a:pt x="124" y="109"/>
                  <a:pt x="127" y="111"/>
                  <a:pt x="131" y="113"/>
                </a:cubicBezTo>
                <a:cubicBezTo>
                  <a:pt x="131" y="104"/>
                  <a:pt x="131" y="104"/>
                  <a:pt x="131" y="104"/>
                </a:cubicBezTo>
                <a:cubicBezTo>
                  <a:pt x="131" y="104"/>
                  <a:pt x="131" y="104"/>
                  <a:pt x="131" y="104"/>
                </a:cubicBezTo>
                <a:cubicBezTo>
                  <a:pt x="136" y="103"/>
                  <a:pt x="140" y="102"/>
                  <a:pt x="142" y="98"/>
                </a:cubicBezTo>
                <a:cubicBezTo>
                  <a:pt x="145" y="93"/>
                  <a:pt x="145" y="89"/>
                  <a:pt x="143" y="84"/>
                </a:cubicBezTo>
                <a:lnTo>
                  <a:pt x="131" y="61"/>
                </a:lnTo>
                <a:close/>
                <a:moveTo>
                  <a:pt x="145" y="6"/>
                </a:moveTo>
                <a:cubicBezTo>
                  <a:pt x="141" y="2"/>
                  <a:pt x="136" y="0"/>
                  <a:pt x="131" y="0"/>
                </a:cubicBezTo>
                <a:cubicBezTo>
                  <a:pt x="127" y="0"/>
                  <a:pt x="122" y="2"/>
                  <a:pt x="118" y="6"/>
                </a:cubicBezTo>
                <a:cubicBezTo>
                  <a:pt x="115" y="10"/>
                  <a:pt x="115" y="10"/>
                  <a:pt x="115" y="10"/>
                </a:cubicBezTo>
                <a:cubicBezTo>
                  <a:pt x="85" y="10"/>
                  <a:pt x="85" y="10"/>
                  <a:pt x="85" y="10"/>
                </a:cubicBezTo>
                <a:cubicBezTo>
                  <a:pt x="85" y="47"/>
                  <a:pt x="85" y="47"/>
                  <a:pt x="85" y="47"/>
                </a:cubicBezTo>
                <a:cubicBezTo>
                  <a:pt x="143" y="35"/>
                  <a:pt x="143" y="35"/>
                  <a:pt x="143" y="35"/>
                </a:cubicBezTo>
                <a:cubicBezTo>
                  <a:pt x="145" y="33"/>
                  <a:pt x="145" y="33"/>
                  <a:pt x="145" y="33"/>
                </a:cubicBezTo>
                <a:cubicBezTo>
                  <a:pt x="152" y="26"/>
                  <a:pt x="152" y="14"/>
                  <a:pt x="145" y="6"/>
                </a:cubicBezTo>
                <a:close/>
                <a:moveTo>
                  <a:pt x="47" y="81"/>
                </a:moveTo>
                <a:cubicBezTo>
                  <a:pt x="47" y="73"/>
                  <a:pt x="51" y="66"/>
                  <a:pt x="56" y="62"/>
                </a:cubicBezTo>
                <a:cubicBezTo>
                  <a:pt x="56" y="11"/>
                  <a:pt x="56" y="11"/>
                  <a:pt x="56" y="11"/>
                </a:cubicBezTo>
                <a:cubicBezTo>
                  <a:pt x="25" y="12"/>
                  <a:pt x="0" y="38"/>
                  <a:pt x="0" y="70"/>
                </a:cubicBezTo>
                <a:cubicBezTo>
                  <a:pt x="0" y="90"/>
                  <a:pt x="10" y="108"/>
                  <a:pt x="27" y="120"/>
                </a:cubicBezTo>
                <a:cubicBezTo>
                  <a:pt x="49" y="91"/>
                  <a:pt x="49" y="91"/>
                  <a:pt x="49" y="91"/>
                </a:cubicBezTo>
                <a:cubicBezTo>
                  <a:pt x="48" y="87"/>
                  <a:pt x="47" y="84"/>
                  <a:pt x="47" y="8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0" name="Freeform 79">
            <a:extLst>
              <a:ext uri="{FF2B5EF4-FFF2-40B4-BE49-F238E27FC236}">
                <a16:creationId xmlns:a16="http://schemas.microsoft.com/office/drawing/2014/main" id="{25C0B1AF-A5FF-4484-7637-4B5D3A2E0B8D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3024188"/>
            <a:ext cx="254000" cy="252413"/>
          </a:xfrm>
          <a:custGeom>
            <a:avLst/>
            <a:gdLst>
              <a:gd name="T0" fmla="*/ 127 w 160"/>
              <a:gd name="T1" fmla="*/ 0 h 159"/>
              <a:gd name="T2" fmla="*/ 94 w 160"/>
              <a:gd name="T3" fmla="*/ 33 h 159"/>
              <a:gd name="T4" fmla="*/ 127 w 160"/>
              <a:gd name="T5" fmla="*/ 65 h 159"/>
              <a:gd name="T6" fmla="*/ 160 w 160"/>
              <a:gd name="T7" fmla="*/ 33 h 159"/>
              <a:gd name="T8" fmla="*/ 127 w 160"/>
              <a:gd name="T9" fmla="*/ 0 h 159"/>
              <a:gd name="T10" fmla="*/ 146 w 160"/>
              <a:gd name="T11" fmla="*/ 37 h 159"/>
              <a:gd name="T12" fmla="*/ 127 w 160"/>
              <a:gd name="T13" fmla="*/ 37 h 159"/>
              <a:gd name="T14" fmla="*/ 122 w 160"/>
              <a:gd name="T15" fmla="*/ 32 h 159"/>
              <a:gd name="T16" fmla="*/ 122 w 160"/>
              <a:gd name="T17" fmla="*/ 13 h 159"/>
              <a:gd name="T18" fmla="*/ 127 w 160"/>
              <a:gd name="T19" fmla="*/ 8 h 159"/>
              <a:gd name="T20" fmla="*/ 132 w 160"/>
              <a:gd name="T21" fmla="*/ 13 h 159"/>
              <a:gd name="T22" fmla="*/ 132 w 160"/>
              <a:gd name="T23" fmla="*/ 27 h 159"/>
              <a:gd name="T24" fmla="*/ 146 w 160"/>
              <a:gd name="T25" fmla="*/ 27 h 159"/>
              <a:gd name="T26" fmla="*/ 151 w 160"/>
              <a:gd name="T27" fmla="*/ 32 h 159"/>
              <a:gd name="T28" fmla="*/ 146 w 160"/>
              <a:gd name="T29" fmla="*/ 37 h 159"/>
              <a:gd name="T30" fmla="*/ 118 w 160"/>
              <a:gd name="T31" fmla="*/ 131 h 159"/>
              <a:gd name="T32" fmla="*/ 0 w 160"/>
              <a:gd name="T33" fmla="*/ 131 h 159"/>
              <a:gd name="T34" fmla="*/ 0 w 160"/>
              <a:gd name="T35" fmla="*/ 155 h 159"/>
              <a:gd name="T36" fmla="*/ 4 w 160"/>
              <a:gd name="T37" fmla="*/ 159 h 159"/>
              <a:gd name="T38" fmla="*/ 127 w 160"/>
              <a:gd name="T39" fmla="*/ 159 h 159"/>
              <a:gd name="T40" fmla="*/ 132 w 160"/>
              <a:gd name="T41" fmla="*/ 154 h 159"/>
              <a:gd name="T42" fmla="*/ 132 w 160"/>
              <a:gd name="T43" fmla="*/ 145 h 159"/>
              <a:gd name="T44" fmla="*/ 118 w 160"/>
              <a:gd name="T45" fmla="*/ 131 h 159"/>
              <a:gd name="T46" fmla="*/ 56 w 160"/>
              <a:gd name="T47" fmla="*/ 107 h 159"/>
              <a:gd name="T48" fmla="*/ 56 w 160"/>
              <a:gd name="T49" fmla="*/ 121 h 159"/>
              <a:gd name="T50" fmla="*/ 112 w 160"/>
              <a:gd name="T51" fmla="*/ 121 h 159"/>
              <a:gd name="T52" fmla="*/ 112 w 160"/>
              <a:gd name="T53" fmla="*/ 107 h 159"/>
              <a:gd name="T54" fmla="*/ 99 w 160"/>
              <a:gd name="T55" fmla="*/ 92 h 159"/>
              <a:gd name="T56" fmla="*/ 70 w 160"/>
              <a:gd name="T57" fmla="*/ 92 h 159"/>
              <a:gd name="T58" fmla="*/ 56 w 160"/>
              <a:gd name="T59" fmla="*/ 107 h 159"/>
              <a:gd name="T60" fmla="*/ 37 w 160"/>
              <a:gd name="T61" fmla="*/ 65 h 159"/>
              <a:gd name="T62" fmla="*/ 56 w 160"/>
              <a:gd name="T63" fmla="*/ 46 h 159"/>
              <a:gd name="T64" fmla="*/ 37 w 160"/>
              <a:gd name="T65" fmla="*/ 27 h 159"/>
              <a:gd name="T66" fmla="*/ 18 w 160"/>
              <a:gd name="T67" fmla="*/ 46 h 159"/>
              <a:gd name="T68" fmla="*/ 37 w 160"/>
              <a:gd name="T69" fmla="*/ 65 h 159"/>
              <a:gd name="T70" fmla="*/ 4 w 160"/>
              <a:gd name="T71" fmla="*/ 121 h 159"/>
              <a:gd name="T72" fmla="*/ 47 w 160"/>
              <a:gd name="T73" fmla="*/ 121 h 159"/>
              <a:gd name="T74" fmla="*/ 47 w 160"/>
              <a:gd name="T75" fmla="*/ 107 h 159"/>
              <a:gd name="T76" fmla="*/ 64 w 160"/>
              <a:gd name="T77" fmla="*/ 85 h 159"/>
              <a:gd name="T78" fmla="*/ 38 w 160"/>
              <a:gd name="T79" fmla="*/ 74 h 159"/>
              <a:gd name="T80" fmla="*/ 34 w 160"/>
              <a:gd name="T81" fmla="*/ 74 h 159"/>
              <a:gd name="T82" fmla="*/ 0 w 160"/>
              <a:gd name="T83" fmla="*/ 113 h 159"/>
              <a:gd name="T84" fmla="*/ 0 w 160"/>
              <a:gd name="T85" fmla="*/ 117 h 159"/>
              <a:gd name="T86" fmla="*/ 4 w 160"/>
              <a:gd name="T87" fmla="*/ 121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59">
                <a:moveTo>
                  <a:pt x="127" y="0"/>
                </a:moveTo>
                <a:cubicBezTo>
                  <a:pt x="108" y="0"/>
                  <a:pt x="94" y="14"/>
                  <a:pt x="94" y="33"/>
                </a:cubicBezTo>
                <a:cubicBezTo>
                  <a:pt x="94" y="51"/>
                  <a:pt x="108" y="65"/>
                  <a:pt x="127" y="65"/>
                </a:cubicBezTo>
                <a:cubicBezTo>
                  <a:pt x="145" y="65"/>
                  <a:pt x="160" y="51"/>
                  <a:pt x="160" y="33"/>
                </a:cubicBezTo>
                <a:cubicBezTo>
                  <a:pt x="160" y="14"/>
                  <a:pt x="145" y="0"/>
                  <a:pt x="127" y="0"/>
                </a:cubicBezTo>
                <a:close/>
                <a:moveTo>
                  <a:pt x="146" y="37"/>
                </a:moveTo>
                <a:cubicBezTo>
                  <a:pt x="127" y="37"/>
                  <a:pt x="127" y="37"/>
                  <a:pt x="127" y="37"/>
                </a:cubicBezTo>
                <a:cubicBezTo>
                  <a:pt x="124" y="37"/>
                  <a:pt x="122" y="35"/>
                  <a:pt x="122" y="32"/>
                </a:cubicBezTo>
                <a:cubicBezTo>
                  <a:pt x="122" y="13"/>
                  <a:pt x="122" y="13"/>
                  <a:pt x="122" y="13"/>
                </a:cubicBezTo>
                <a:cubicBezTo>
                  <a:pt x="122" y="10"/>
                  <a:pt x="124" y="8"/>
                  <a:pt x="127" y="8"/>
                </a:cubicBezTo>
                <a:cubicBezTo>
                  <a:pt x="129" y="8"/>
                  <a:pt x="132" y="10"/>
                  <a:pt x="132" y="13"/>
                </a:cubicBezTo>
                <a:cubicBezTo>
                  <a:pt x="132" y="27"/>
                  <a:pt x="132" y="27"/>
                  <a:pt x="132" y="27"/>
                </a:cubicBezTo>
                <a:cubicBezTo>
                  <a:pt x="146" y="27"/>
                  <a:pt x="146" y="27"/>
                  <a:pt x="146" y="27"/>
                </a:cubicBezTo>
                <a:cubicBezTo>
                  <a:pt x="148" y="27"/>
                  <a:pt x="151" y="29"/>
                  <a:pt x="151" y="32"/>
                </a:cubicBezTo>
                <a:cubicBezTo>
                  <a:pt x="151" y="35"/>
                  <a:pt x="148" y="37"/>
                  <a:pt x="146" y="37"/>
                </a:cubicBezTo>
                <a:close/>
                <a:moveTo>
                  <a:pt x="118" y="131"/>
                </a:moveTo>
                <a:cubicBezTo>
                  <a:pt x="0" y="131"/>
                  <a:pt x="0" y="131"/>
                  <a:pt x="0" y="131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7"/>
                  <a:pt x="2" y="159"/>
                  <a:pt x="4" y="159"/>
                </a:cubicBezTo>
                <a:cubicBezTo>
                  <a:pt x="127" y="159"/>
                  <a:pt x="127" y="159"/>
                  <a:pt x="127" y="159"/>
                </a:cubicBezTo>
                <a:cubicBezTo>
                  <a:pt x="130" y="159"/>
                  <a:pt x="132" y="157"/>
                  <a:pt x="132" y="154"/>
                </a:cubicBezTo>
                <a:cubicBezTo>
                  <a:pt x="132" y="145"/>
                  <a:pt x="132" y="145"/>
                  <a:pt x="132" y="145"/>
                </a:cubicBezTo>
                <a:cubicBezTo>
                  <a:pt x="132" y="137"/>
                  <a:pt x="125" y="131"/>
                  <a:pt x="118" y="131"/>
                </a:cubicBezTo>
                <a:close/>
                <a:moveTo>
                  <a:pt x="56" y="107"/>
                </a:moveTo>
                <a:cubicBezTo>
                  <a:pt x="56" y="121"/>
                  <a:pt x="56" y="121"/>
                  <a:pt x="56" y="121"/>
                </a:cubicBezTo>
                <a:cubicBezTo>
                  <a:pt x="112" y="121"/>
                  <a:pt x="112" y="121"/>
                  <a:pt x="112" y="121"/>
                </a:cubicBezTo>
                <a:cubicBezTo>
                  <a:pt x="112" y="107"/>
                  <a:pt x="112" y="107"/>
                  <a:pt x="112" y="107"/>
                </a:cubicBezTo>
                <a:cubicBezTo>
                  <a:pt x="112" y="99"/>
                  <a:pt x="106" y="92"/>
                  <a:pt x="99" y="92"/>
                </a:cubicBezTo>
                <a:cubicBezTo>
                  <a:pt x="70" y="92"/>
                  <a:pt x="70" y="92"/>
                  <a:pt x="70" y="92"/>
                </a:cubicBezTo>
                <a:cubicBezTo>
                  <a:pt x="62" y="92"/>
                  <a:pt x="56" y="99"/>
                  <a:pt x="56" y="107"/>
                </a:cubicBezTo>
                <a:close/>
                <a:moveTo>
                  <a:pt x="37" y="65"/>
                </a:moveTo>
                <a:cubicBezTo>
                  <a:pt x="48" y="65"/>
                  <a:pt x="56" y="56"/>
                  <a:pt x="56" y="46"/>
                </a:cubicBezTo>
                <a:cubicBezTo>
                  <a:pt x="56" y="36"/>
                  <a:pt x="48" y="27"/>
                  <a:pt x="37" y="27"/>
                </a:cubicBezTo>
                <a:cubicBezTo>
                  <a:pt x="27" y="27"/>
                  <a:pt x="18" y="36"/>
                  <a:pt x="18" y="46"/>
                </a:cubicBezTo>
                <a:cubicBezTo>
                  <a:pt x="18" y="56"/>
                  <a:pt x="27" y="65"/>
                  <a:pt x="37" y="65"/>
                </a:cubicBezTo>
                <a:close/>
                <a:moveTo>
                  <a:pt x="4" y="121"/>
                </a:moveTo>
                <a:cubicBezTo>
                  <a:pt x="47" y="121"/>
                  <a:pt x="47" y="121"/>
                  <a:pt x="47" y="121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47" y="96"/>
                  <a:pt x="54" y="87"/>
                  <a:pt x="64" y="85"/>
                </a:cubicBezTo>
                <a:cubicBezTo>
                  <a:pt x="57" y="78"/>
                  <a:pt x="48" y="74"/>
                  <a:pt x="38" y="74"/>
                </a:cubicBezTo>
                <a:cubicBezTo>
                  <a:pt x="36" y="74"/>
                  <a:pt x="35" y="74"/>
                  <a:pt x="34" y="74"/>
                </a:cubicBezTo>
                <a:cubicBezTo>
                  <a:pt x="14" y="76"/>
                  <a:pt x="0" y="94"/>
                  <a:pt x="0" y="113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19"/>
                  <a:pt x="2" y="121"/>
                  <a:pt x="4" y="1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1" name="Freeform 80">
            <a:extLst>
              <a:ext uri="{FF2B5EF4-FFF2-40B4-BE49-F238E27FC236}">
                <a16:creationId xmlns:a16="http://schemas.microsoft.com/office/drawing/2014/main" id="{6D47D435-3509-03E8-A523-EF8BAB3ECDEE}"/>
              </a:ext>
            </a:extLst>
          </p:cNvPr>
          <p:cNvSpPr>
            <a:spLocks noEditPoints="1"/>
          </p:cNvSpPr>
          <p:nvPr/>
        </p:nvSpPr>
        <p:spPr bwMode="auto">
          <a:xfrm>
            <a:off x="10650538" y="3022600"/>
            <a:ext cx="252413" cy="254000"/>
          </a:xfrm>
          <a:custGeom>
            <a:avLst/>
            <a:gdLst>
              <a:gd name="T0" fmla="*/ 145 w 159"/>
              <a:gd name="T1" fmla="*/ 82 h 160"/>
              <a:gd name="T2" fmla="*/ 140 w 159"/>
              <a:gd name="T3" fmla="*/ 94 h 160"/>
              <a:gd name="T4" fmla="*/ 135 w 159"/>
              <a:gd name="T5" fmla="*/ 73 h 160"/>
              <a:gd name="T6" fmla="*/ 122 w 159"/>
              <a:gd name="T7" fmla="*/ 73 h 160"/>
              <a:gd name="T8" fmla="*/ 117 w 159"/>
              <a:gd name="T9" fmla="*/ 94 h 160"/>
              <a:gd name="T10" fmla="*/ 112 w 159"/>
              <a:gd name="T11" fmla="*/ 54 h 160"/>
              <a:gd name="T12" fmla="*/ 98 w 159"/>
              <a:gd name="T13" fmla="*/ 54 h 160"/>
              <a:gd name="T14" fmla="*/ 93 w 159"/>
              <a:gd name="T15" fmla="*/ 94 h 160"/>
              <a:gd name="T16" fmla="*/ 88 w 159"/>
              <a:gd name="T17" fmla="*/ 35 h 160"/>
              <a:gd name="T18" fmla="*/ 74 w 159"/>
              <a:gd name="T19" fmla="*/ 35 h 160"/>
              <a:gd name="T20" fmla="*/ 59 w 159"/>
              <a:gd name="T21" fmla="*/ 84 h 160"/>
              <a:gd name="T22" fmla="*/ 71 w 159"/>
              <a:gd name="T23" fmla="*/ 134 h 160"/>
              <a:gd name="T24" fmla="*/ 74 w 159"/>
              <a:gd name="T25" fmla="*/ 155 h 160"/>
              <a:gd name="T26" fmla="*/ 145 w 159"/>
              <a:gd name="T27" fmla="*/ 160 h 160"/>
              <a:gd name="T28" fmla="*/ 150 w 159"/>
              <a:gd name="T29" fmla="*/ 142 h 160"/>
              <a:gd name="T30" fmla="*/ 159 w 159"/>
              <a:gd name="T31" fmla="*/ 120 h 160"/>
              <a:gd name="T32" fmla="*/ 152 w 159"/>
              <a:gd name="T33" fmla="*/ 75 h 160"/>
              <a:gd name="T34" fmla="*/ 141 w 159"/>
              <a:gd name="T35" fmla="*/ 10 h 160"/>
              <a:gd name="T36" fmla="*/ 144 w 159"/>
              <a:gd name="T37" fmla="*/ 68 h 160"/>
              <a:gd name="T38" fmla="*/ 159 w 159"/>
              <a:gd name="T39" fmla="*/ 67 h 160"/>
              <a:gd name="T40" fmla="*/ 155 w 159"/>
              <a:gd name="T41" fmla="*/ 10 h 160"/>
              <a:gd name="T42" fmla="*/ 33 w 159"/>
              <a:gd name="T43" fmla="*/ 103 h 160"/>
              <a:gd name="T44" fmla="*/ 19 w 159"/>
              <a:gd name="T45" fmla="*/ 10 h 160"/>
              <a:gd name="T46" fmla="*/ 0 w 159"/>
              <a:gd name="T47" fmla="*/ 14 h 160"/>
              <a:gd name="T48" fmla="*/ 4 w 159"/>
              <a:gd name="T49" fmla="*/ 122 h 160"/>
              <a:gd name="T50" fmla="*/ 51 w 159"/>
              <a:gd name="T51" fmla="*/ 120 h 160"/>
              <a:gd name="T52" fmla="*/ 33 w 159"/>
              <a:gd name="T53" fmla="*/ 94 h 160"/>
              <a:gd name="T54" fmla="*/ 53 w 159"/>
              <a:gd name="T55" fmla="*/ 77 h 160"/>
              <a:gd name="T56" fmla="*/ 65 w 159"/>
              <a:gd name="T57" fmla="*/ 36 h 160"/>
              <a:gd name="T58" fmla="*/ 97 w 159"/>
              <a:gd name="T59" fmla="*/ 36 h 160"/>
              <a:gd name="T60" fmla="*/ 104 w 159"/>
              <a:gd name="T61" fmla="*/ 37 h 160"/>
              <a:gd name="T62" fmla="*/ 120 w 159"/>
              <a:gd name="T63" fmla="*/ 57 h 160"/>
              <a:gd name="T64" fmla="*/ 131 w 159"/>
              <a:gd name="T65" fmla="*/ 57 h 160"/>
              <a:gd name="T66" fmla="*/ 126 w 159"/>
              <a:gd name="T67" fmla="*/ 0 h 160"/>
              <a:gd name="T68" fmla="*/ 79 w 159"/>
              <a:gd name="T69" fmla="*/ 10 h 160"/>
              <a:gd name="T70" fmla="*/ 33 w 159"/>
              <a:gd name="T71" fmla="*/ 0 h 160"/>
              <a:gd name="T72" fmla="*/ 28 w 159"/>
              <a:gd name="T73" fmla="*/ 8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9" h="160">
                <a:moveTo>
                  <a:pt x="152" y="75"/>
                </a:moveTo>
                <a:cubicBezTo>
                  <a:pt x="148" y="75"/>
                  <a:pt x="145" y="78"/>
                  <a:pt x="145" y="82"/>
                </a:cubicBezTo>
                <a:cubicBezTo>
                  <a:pt x="145" y="89"/>
                  <a:pt x="145" y="89"/>
                  <a:pt x="145" y="89"/>
                </a:cubicBezTo>
                <a:cubicBezTo>
                  <a:pt x="145" y="92"/>
                  <a:pt x="143" y="94"/>
                  <a:pt x="140" y="94"/>
                </a:cubicBezTo>
                <a:cubicBezTo>
                  <a:pt x="138" y="94"/>
                  <a:pt x="135" y="92"/>
                  <a:pt x="135" y="89"/>
                </a:cubicBezTo>
                <a:cubicBezTo>
                  <a:pt x="135" y="73"/>
                  <a:pt x="135" y="73"/>
                  <a:pt x="135" y="73"/>
                </a:cubicBezTo>
                <a:cubicBezTo>
                  <a:pt x="135" y="69"/>
                  <a:pt x="132" y="66"/>
                  <a:pt x="129" y="66"/>
                </a:cubicBezTo>
                <a:cubicBezTo>
                  <a:pt x="125" y="66"/>
                  <a:pt x="122" y="69"/>
                  <a:pt x="122" y="73"/>
                </a:cubicBezTo>
                <a:cubicBezTo>
                  <a:pt x="122" y="89"/>
                  <a:pt x="122" y="89"/>
                  <a:pt x="122" y="89"/>
                </a:cubicBezTo>
                <a:cubicBezTo>
                  <a:pt x="122" y="92"/>
                  <a:pt x="120" y="94"/>
                  <a:pt x="117" y="94"/>
                </a:cubicBezTo>
                <a:cubicBezTo>
                  <a:pt x="114" y="94"/>
                  <a:pt x="112" y="92"/>
                  <a:pt x="112" y="89"/>
                </a:cubicBezTo>
                <a:cubicBezTo>
                  <a:pt x="112" y="54"/>
                  <a:pt x="112" y="54"/>
                  <a:pt x="112" y="54"/>
                </a:cubicBezTo>
                <a:cubicBezTo>
                  <a:pt x="112" y="50"/>
                  <a:pt x="109" y="47"/>
                  <a:pt x="105" y="47"/>
                </a:cubicBezTo>
                <a:cubicBezTo>
                  <a:pt x="101" y="47"/>
                  <a:pt x="98" y="50"/>
                  <a:pt x="98" y="54"/>
                </a:cubicBezTo>
                <a:cubicBezTo>
                  <a:pt x="98" y="89"/>
                  <a:pt x="98" y="89"/>
                  <a:pt x="98" y="89"/>
                </a:cubicBezTo>
                <a:cubicBezTo>
                  <a:pt x="98" y="92"/>
                  <a:pt x="96" y="94"/>
                  <a:pt x="93" y="94"/>
                </a:cubicBezTo>
                <a:cubicBezTo>
                  <a:pt x="90" y="94"/>
                  <a:pt x="88" y="92"/>
                  <a:pt x="88" y="89"/>
                </a:cubicBezTo>
                <a:cubicBezTo>
                  <a:pt x="88" y="35"/>
                  <a:pt x="88" y="35"/>
                  <a:pt x="88" y="35"/>
                </a:cubicBezTo>
                <a:cubicBezTo>
                  <a:pt x="88" y="31"/>
                  <a:pt x="85" y="28"/>
                  <a:pt x="81" y="28"/>
                </a:cubicBezTo>
                <a:cubicBezTo>
                  <a:pt x="77" y="28"/>
                  <a:pt x="74" y="31"/>
                  <a:pt x="74" y="35"/>
                </a:cubicBezTo>
                <a:cubicBezTo>
                  <a:pt x="74" y="69"/>
                  <a:pt x="74" y="69"/>
                  <a:pt x="74" y="69"/>
                </a:cubicBezTo>
                <a:cubicBezTo>
                  <a:pt x="59" y="84"/>
                  <a:pt x="59" y="84"/>
                  <a:pt x="59" y="84"/>
                </a:cubicBezTo>
                <a:cubicBezTo>
                  <a:pt x="51" y="92"/>
                  <a:pt x="50" y="105"/>
                  <a:pt x="57" y="114"/>
                </a:cubicBezTo>
                <a:cubicBezTo>
                  <a:pt x="71" y="134"/>
                  <a:pt x="71" y="134"/>
                  <a:pt x="71" y="134"/>
                </a:cubicBezTo>
                <a:cubicBezTo>
                  <a:pt x="73" y="136"/>
                  <a:pt x="74" y="139"/>
                  <a:pt x="74" y="142"/>
                </a:cubicBezTo>
                <a:cubicBezTo>
                  <a:pt x="74" y="155"/>
                  <a:pt x="74" y="155"/>
                  <a:pt x="74" y="155"/>
                </a:cubicBezTo>
                <a:cubicBezTo>
                  <a:pt x="74" y="158"/>
                  <a:pt x="77" y="160"/>
                  <a:pt x="79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48" y="160"/>
                  <a:pt x="150" y="158"/>
                  <a:pt x="150" y="155"/>
                </a:cubicBezTo>
                <a:cubicBezTo>
                  <a:pt x="150" y="142"/>
                  <a:pt x="150" y="142"/>
                  <a:pt x="150" y="142"/>
                </a:cubicBezTo>
                <a:cubicBezTo>
                  <a:pt x="150" y="139"/>
                  <a:pt x="151" y="137"/>
                  <a:pt x="153" y="134"/>
                </a:cubicBezTo>
                <a:cubicBezTo>
                  <a:pt x="157" y="131"/>
                  <a:pt x="159" y="125"/>
                  <a:pt x="159" y="120"/>
                </a:cubicBezTo>
                <a:cubicBezTo>
                  <a:pt x="159" y="82"/>
                  <a:pt x="159" y="82"/>
                  <a:pt x="159" y="82"/>
                </a:cubicBezTo>
                <a:cubicBezTo>
                  <a:pt x="159" y="78"/>
                  <a:pt x="156" y="75"/>
                  <a:pt x="152" y="75"/>
                </a:cubicBezTo>
                <a:close/>
                <a:moveTo>
                  <a:pt x="155" y="10"/>
                </a:moveTo>
                <a:cubicBezTo>
                  <a:pt x="141" y="10"/>
                  <a:pt x="141" y="10"/>
                  <a:pt x="141" y="10"/>
                </a:cubicBezTo>
                <a:cubicBezTo>
                  <a:pt x="141" y="62"/>
                  <a:pt x="141" y="62"/>
                  <a:pt x="141" y="62"/>
                </a:cubicBezTo>
                <a:cubicBezTo>
                  <a:pt x="142" y="63"/>
                  <a:pt x="144" y="66"/>
                  <a:pt x="144" y="68"/>
                </a:cubicBezTo>
                <a:cubicBezTo>
                  <a:pt x="147" y="66"/>
                  <a:pt x="150" y="66"/>
                  <a:pt x="152" y="66"/>
                </a:cubicBezTo>
                <a:cubicBezTo>
                  <a:pt x="155" y="66"/>
                  <a:pt x="157" y="66"/>
                  <a:pt x="159" y="67"/>
                </a:cubicBezTo>
                <a:cubicBezTo>
                  <a:pt x="159" y="14"/>
                  <a:pt x="159" y="14"/>
                  <a:pt x="159" y="14"/>
                </a:cubicBezTo>
                <a:cubicBezTo>
                  <a:pt x="159" y="12"/>
                  <a:pt x="157" y="10"/>
                  <a:pt x="155" y="10"/>
                </a:cubicBezTo>
                <a:close/>
                <a:moveTo>
                  <a:pt x="44" y="103"/>
                </a:moveTo>
                <a:cubicBezTo>
                  <a:pt x="33" y="103"/>
                  <a:pt x="33" y="103"/>
                  <a:pt x="33" y="103"/>
                </a:cubicBezTo>
                <a:cubicBezTo>
                  <a:pt x="26" y="103"/>
                  <a:pt x="19" y="97"/>
                  <a:pt x="19" y="89"/>
                </a:cubicBezTo>
                <a:cubicBezTo>
                  <a:pt x="19" y="10"/>
                  <a:pt x="19" y="10"/>
                  <a:pt x="19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2" y="10"/>
                  <a:pt x="0" y="11"/>
                  <a:pt x="0" y="14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20"/>
                  <a:pt x="2" y="122"/>
                  <a:pt x="4" y="122"/>
                </a:cubicBezTo>
                <a:cubicBezTo>
                  <a:pt x="52" y="122"/>
                  <a:pt x="52" y="122"/>
                  <a:pt x="52" y="122"/>
                </a:cubicBezTo>
                <a:cubicBezTo>
                  <a:pt x="51" y="120"/>
                  <a:pt x="51" y="120"/>
                  <a:pt x="51" y="120"/>
                </a:cubicBezTo>
                <a:cubicBezTo>
                  <a:pt x="47" y="115"/>
                  <a:pt x="45" y="109"/>
                  <a:pt x="44" y="103"/>
                </a:cubicBezTo>
                <a:close/>
                <a:moveTo>
                  <a:pt x="33" y="94"/>
                </a:moveTo>
                <a:cubicBezTo>
                  <a:pt x="44" y="94"/>
                  <a:pt x="44" y="94"/>
                  <a:pt x="44" y="94"/>
                </a:cubicBezTo>
                <a:cubicBezTo>
                  <a:pt x="45" y="88"/>
                  <a:pt x="49" y="82"/>
                  <a:pt x="53" y="77"/>
                </a:cubicBezTo>
                <a:cubicBezTo>
                  <a:pt x="65" y="65"/>
                  <a:pt x="65" y="65"/>
                  <a:pt x="65" y="65"/>
                </a:cubicBezTo>
                <a:cubicBezTo>
                  <a:pt x="65" y="36"/>
                  <a:pt x="65" y="36"/>
                  <a:pt x="65" y="36"/>
                </a:cubicBezTo>
                <a:cubicBezTo>
                  <a:pt x="65" y="26"/>
                  <a:pt x="73" y="19"/>
                  <a:pt x="81" y="19"/>
                </a:cubicBezTo>
                <a:cubicBezTo>
                  <a:pt x="90" y="19"/>
                  <a:pt x="97" y="27"/>
                  <a:pt x="97" y="36"/>
                </a:cubicBezTo>
                <a:cubicBezTo>
                  <a:pt x="97" y="39"/>
                  <a:pt x="97" y="39"/>
                  <a:pt x="97" y="39"/>
                </a:cubicBezTo>
                <a:cubicBezTo>
                  <a:pt x="100" y="38"/>
                  <a:pt x="102" y="37"/>
                  <a:pt x="104" y="37"/>
                </a:cubicBezTo>
                <a:cubicBezTo>
                  <a:pt x="113" y="37"/>
                  <a:pt x="120" y="45"/>
                  <a:pt x="120" y="54"/>
                </a:cubicBezTo>
                <a:cubicBezTo>
                  <a:pt x="120" y="57"/>
                  <a:pt x="120" y="57"/>
                  <a:pt x="120" y="57"/>
                </a:cubicBezTo>
                <a:cubicBezTo>
                  <a:pt x="124" y="57"/>
                  <a:pt x="126" y="56"/>
                  <a:pt x="129" y="56"/>
                </a:cubicBezTo>
                <a:cubicBezTo>
                  <a:pt x="130" y="56"/>
                  <a:pt x="130" y="56"/>
                  <a:pt x="131" y="57"/>
                </a:cubicBezTo>
                <a:cubicBezTo>
                  <a:pt x="131" y="5"/>
                  <a:pt x="131" y="5"/>
                  <a:pt x="131" y="5"/>
                </a:cubicBezTo>
                <a:cubicBezTo>
                  <a:pt x="131" y="2"/>
                  <a:pt x="129" y="0"/>
                  <a:pt x="126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91" y="0"/>
                  <a:pt x="84" y="4"/>
                  <a:pt x="79" y="10"/>
                </a:cubicBezTo>
                <a:cubicBezTo>
                  <a:pt x="75" y="4"/>
                  <a:pt x="69" y="0"/>
                  <a:pt x="61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0" y="0"/>
                  <a:pt x="28" y="2"/>
                  <a:pt x="28" y="5"/>
                </a:cubicBezTo>
                <a:cubicBezTo>
                  <a:pt x="28" y="89"/>
                  <a:pt x="28" y="89"/>
                  <a:pt x="28" y="89"/>
                </a:cubicBezTo>
                <a:cubicBezTo>
                  <a:pt x="28" y="92"/>
                  <a:pt x="30" y="94"/>
                  <a:pt x="33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2" name="Freeform 81">
            <a:extLst>
              <a:ext uri="{FF2B5EF4-FFF2-40B4-BE49-F238E27FC236}">
                <a16:creationId xmlns:a16="http://schemas.microsoft.com/office/drawing/2014/main" id="{14B8D40F-CFCB-5798-1C55-8427A309337B}"/>
              </a:ext>
            </a:extLst>
          </p:cNvPr>
          <p:cNvSpPr>
            <a:spLocks noEditPoints="1"/>
          </p:cNvSpPr>
          <p:nvPr/>
        </p:nvSpPr>
        <p:spPr bwMode="auto">
          <a:xfrm>
            <a:off x="5695951" y="2471738"/>
            <a:ext cx="252413" cy="254000"/>
          </a:xfrm>
          <a:custGeom>
            <a:avLst/>
            <a:gdLst>
              <a:gd name="T0" fmla="*/ 132 w 159"/>
              <a:gd name="T1" fmla="*/ 58 h 160"/>
              <a:gd name="T2" fmla="*/ 76 w 159"/>
              <a:gd name="T3" fmla="*/ 48 h 160"/>
              <a:gd name="T4" fmla="*/ 145 w 159"/>
              <a:gd name="T5" fmla="*/ 20 h 160"/>
              <a:gd name="T6" fmla="*/ 56 w 159"/>
              <a:gd name="T7" fmla="*/ 21 h 160"/>
              <a:gd name="T8" fmla="*/ 47 w 159"/>
              <a:gd name="T9" fmla="*/ 42 h 160"/>
              <a:gd name="T10" fmla="*/ 48 w 159"/>
              <a:gd name="T11" fmla="*/ 101 h 160"/>
              <a:gd name="T12" fmla="*/ 48 w 159"/>
              <a:gd name="T13" fmla="*/ 141 h 160"/>
              <a:gd name="T14" fmla="*/ 159 w 159"/>
              <a:gd name="T15" fmla="*/ 127 h 160"/>
              <a:gd name="T16" fmla="*/ 145 w 159"/>
              <a:gd name="T17" fmla="*/ 20 h 160"/>
              <a:gd name="T18" fmla="*/ 71 w 159"/>
              <a:gd name="T19" fmla="*/ 123 h 160"/>
              <a:gd name="T20" fmla="*/ 71 w 159"/>
              <a:gd name="T21" fmla="*/ 114 h 160"/>
              <a:gd name="T22" fmla="*/ 85 w 159"/>
              <a:gd name="T23" fmla="*/ 118 h 160"/>
              <a:gd name="T24" fmla="*/ 80 w 159"/>
              <a:gd name="T25" fmla="*/ 104 h 160"/>
              <a:gd name="T26" fmla="*/ 66 w 159"/>
              <a:gd name="T27" fmla="*/ 99 h 160"/>
              <a:gd name="T28" fmla="*/ 80 w 159"/>
              <a:gd name="T29" fmla="*/ 95 h 160"/>
              <a:gd name="T30" fmla="*/ 80 w 159"/>
              <a:gd name="T31" fmla="*/ 104 h 160"/>
              <a:gd name="T32" fmla="*/ 71 w 159"/>
              <a:gd name="T33" fmla="*/ 86 h 160"/>
              <a:gd name="T34" fmla="*/ 71 w 159"/>
              <a:gd name="T35" fmla="*/ 76 h 160"/>
              <a:gd name="T36" fmla="*/ 85 w 159"/>
              <a:gd name="T37" fmla="*/ 80 h 160"/>
              <a:gd name="T38" fmla="*/ 108 w 159"/>
              <a:gd name="T39" fmla="*/ 123 h 160"/>
              <a:gd name="T40" fmla="*/ 94 w 159"/>
              <a:gd name="T41" fmla="*/ 118 h 160"/>
              <a:gd name="T42" fmla="*/ 108 w 159"/>
              <a:gd name="T43" fmla="*/ 114 h 160"/>
              <a:gd name="T44" fmla="*/ 108 w 159"/>
              <a:gd name="T45" fmla="*/ 123 h 160"/>
              <a:gd name="T46" fmla="*/ 98 w 159"/>
              <a:gd name="T47" fmla="*/ 104 h 160"/>
              <a:gd name="T48" fmla="*/ 98 w 159"/>
              <a:gd name="T49" fmla="*/ 95 h 160"/>
              <a:gd name="T50" fmla="*/ 113 w 159"/>
              <a:gd name="T51" fmla="*/ 99 h 160"/>
              <a:gd name="T52" fmla="*/ 108 w 159"/>
              <a:gd name="T53" fmla="*/ 86 h 160"/>
              <a:gd name="T54" fmla="*/ 94 w 159"/>
              <a:gd name="T55" fmla="*/ 80 h 160"/>
              <a:gd name="T56" fmla="*/ 108 w 159"/>
              <a:gd name="T57" fmla="*/ 76 h 160"/>
              <a:gd name="T58" fmla="*/ 108 w 159"/>
              <a:gd name="T59" fmla="*/ 86 h 160"/>
              <a:gd name="T60" fmla="*/ 127 w 159"/>
              <a:gd name="T61" fmla="*/ 123 h 160"/>
              <a:gd name="T62" fmla="*/ 127 w 159"/>
              <a:gd name="T63" fmla="*/ 114 h 160"/>
              <a:gd name="T64" fmla="*/ 141 w 159"/>
              <a:gd name="T65" fmla="*/ 118 h 160"/>
              <a:gd name="T66" fmla="*/ 136 w 159"/>
              <a:gd name="T67" fmla="*/ 104 h 160"/>
              <a:gd name="T68" fmla="*/ 122 w 159"/>
              <a:gd name="T69" fmla="*/ 99 h 160"/>
              <a:gd name="T70" fmla="*/ 136 w 159"/>
              <a:gd name="T71" fmla="*/ 95 h 160"/>
              <a:gd name="T72" fmla="*/ 136 w 159"/>
              <a:gd name="T73" fmla="*/ 104 h 160"/>
              <a:gd name="T74" fmla="*/ 127 w 159"/>
              <a:gd name="T75" fmla="*/ 86 h 160"/>
              <a:gd name="T76" fmla="*/ 127 w 159"/>
              <a:gd name="T77" fmla="*/ 76 h 160"/>
              <a:gd name="T78" fmla="*/ 141 w 159"/>
              <a:gd name="T79" fmla="*/ 80 h 160"/>
              <a:gd name="T80" fmla="*/ 141 w 159"/>
              <a:gd name="T81" fmla="*/ 62 h 160"/>
              <a:gd name="T82" fmla="*/ 71 w 159"/>
              <a:gd name="T83" fmla="*/ 67 h 160"/>
              <a:gd name="T84" fmla="*/ 66 w 159"/>
              <a:gd name="T85" fmla="*/ 43 h 160"/>
              <a:gd name="T86" fmla="*/ 136 w 159"/>
              <a:gd name="T87" fmla="*/ 39 h 160"/>
              <a:gd name="T88" fmla="*/ 141 w 159"/>
              <a:gd name="T89" fmla="*/ 62 h 160"/>
              <a:gd name="T90" fmla="*/ 42 w 159"/>
              <a:gd name="T91" fmla="*/ 108 h 160"/>
              <a:gd name="T92" fmla="*/ 38 w 159"/>
              <a:gd name="T93" fmla="*/ 38 h 160"/>
              <a:gd name="T94" fmla="*/ 48 w 159"/>
              <a:gd name="T95" fmla="*/ 20 h 160"/>
              <a:gd name="T96" fmla="*/ 20 w 159"/>
              <a:gd name="T97" fmla="*/ 0 h 160"/>
              <a:gd name="T98" fmla="*/ 6 w 159"/>
              <a:gd name="T99" fmla="*/ 34 h 160"/>
              <a:gd name="T100" fmla="*/ 10 w 159"/>
              <a:gd name="T101" fmla="*/ 104 h 160"/>
              <a:gd name="T102" fmla="*/ 0 w 159"/>
              <a:gd name="T103" fmla="*/ 122 h 160"/>
              <a:gd name="T104" fmla="*/ 28 w 159"/>
              <a:gd name="T105" fmla="*/ 142 h 160"/>
              <a:gd name="T106" fmla="*/ 33 w 159"/>
              <a:gd name="T107" fmla="*/ 160 h 160"/>
              <a:gd name="T108" fmla="*/ 75 w 159"/>
              <a:gd name="T109" fmla="*/ 151 h 160"/>
              <a:gd name="T110" fmla="*/ 33 w 159"/>
              <a:gd name="T111" fmla="*/ 1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9" h="160">
                <a:moveTo>
                  <a:pt x="76" y="58"/>
                </a:moveTo>
                <a:cubicBezTo>
                  <a:pt x="132" y="58"/>
                  <a:pt x="132" y="58"/>
                  <a:pt x="132" y="58"/>
                </a:cubicBezTo>
                <a:cubicBezTo>
                  <a:pt x="132" y="48"/>
                  <a:pt x="132" y="48"/>
                  <a:pt x="132" y="48"/>
                </a:cubicBezTo>
                <a:cubicBezTo>
                  <a:pt x="76" y="48"/>
                  <a:pt x="76" y="48"/>
                  <a:pt x="76" y="48"/>
                </a:cubicBezTo>
                <a:lnTo>
                  <a:pt x="76" y="58"/>
                </a:lnTo>
                <a:close/>
                <a:moveTo>
                  <a:pt x="145" y="20"/>
                </a:moveTo>
                <a:cubicBezTo>
                  <a:pt x="56" y="20"/>
                  <a:pt x="56" y="20"/>
                  <a:pt x="56" y="20"/>
                </a:cubicBezTo>
                <a:cubicBezTo>
                  <a:pt x="56" y="21"/>
                  <a:pt x="56" y="21"/>
                  <a:pt x="56" y="21"/>
                </a:cubicBezTo>
                <a:cubicBezTo>
                  <a:pt x="56" y="28"/>
                  <a:pt x="53" y="36"/>
                  <a:pt x="48" y="41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53" y="106"/>
                  <a:pt x="56" y="114"/>
                  <a:pt x="56" y="121"/>
                </a:cubicBezTo>
                <a:cubicBezTo>
                  <a:pt x="56" y="129"/>
                  <a:pt x="53" y="135"/>
                  <a:pt x="48" y="141"/>
                </a:cubicBezTo>
                <a:cubicBezTo>
                  <a:pt x="145" y="141"/>
                  <a:pt x="145" y="141"/>
                  <a:pt x="145" y="141"/>
                </a:cubicBezTo>
                <a:cubicBezTo>
                  <a:pt x="152" y="141"/>
                  <a:pt x="159" y="134"/>
                  <a:pt x="159" y="127"/>
                </a:cubicBezTo>
                <a:cubicBezTo>
                  <a:pt x="159" y="33"/>
                  <a:pt x="159" y="33"/>
                  <a:pt x="159" y="33"/>
                </a:cubicBezTo>
                <a:cubicBezTo>
                  <a:pt x="159" y="26"/>
                  <a:pt x="153" y="20"/>
                  <a:pt x="145" y="20"/>
                </a:cubicBezTo>
                <a:close/>
                <a:moveTo>
                  <a:pt x="80" y="123"/>
                </a:moveTo>
                <a:cubicBezTo>
                  <a:pt x="71" y="123"/>
                  <a:pt x="71" y="123"/>
                  <a:pt x="71" y="123"/>
                </a:cubicBezTo>
                <a:cubicBezTo>
                  <a:pt x="68" y="123"/>
                  <a:pt x="66" y="121"/>
                  <a:pt x="66" y="118"/>
                </a:cubicBezTo>
                <a:cubicBezTo>
                  <a:pt x="66" y="116"/>
                  <a:pt x="68" y="114"/>
                  <a:pt x="71" y="114"/>
                </a:cubicBezTo>
                <a:cubicBezTo>
                  <a:pt x="80" y="114"/>
                  <a:pt x="80" y="114"/>
                  <a:pt x="80" y="114"/>
                </a:cubicBezTo>
                <a:cubicBezTo>
                  <a:pt x="83" y="114"/>
                  <a:pt x="85" y="116"/>
                  <a:pt x="85" y="118"/>
                </a:cubicBezTo>
                <a:cubicBezTo>
                  <a:pt x="85" y="121"/>
                  <a:pt x="83" y="123"/>
                  <a:pt x="80" y="123"/>
                </a:cubicBezTo>
                <a:close/>
                <a:moveTo>
                  <a:pt x="80" y="104"/>
                </a:moveTo>
                <a:cubicBezTo>
                  <a:pt x="71" y="104"/>
                  <a:pt x="71" y="104"/>
                  <a:pt x="71" y="104"/>
                </a:cubicBezTo>
                <a:cubicBezTo>
                  <a:pt x="68" y="104"/>
                  <a:pt x="66" y="102"/>
                  <a:pt x="66" y="99"/>
                </a:cubicBezTo>
                <a:cubicBezTo>
                  <a:pt x="66" y="97"/>
                  <a:pt x="68" y="95"/>
                  <a:pt x="71" y="95"/>
                </a:cubicBezTo>
                <a:cubicBezTo>
                  <a:pt x="80" y="95"/>
                  <a:pt x="80" y="95"/>
                  <a:pt x="80" y="95"/>
                </a:cubicBezTo>
                <a:cubicBezTo>
                  <a:pt x="83" y="95"/>
                  <a:pt x="85" y="97"/>
                  <a:pt x="85" y="99"/>
                </a:cubicBezTo>
                <a:cubicBezTo>
                  <a:pt x="85" y="102"/>
                  <a:pt x="83" y="104"/>
                  <a:pt x="80" y="104"/>
                </a:cubicBezTo>
                <a:close/>
                <a:moveTo>
                  <a:pt x="80" y="86"/>
                </a:moveTo>
                <a:cubicBezTo>
                  <a:pt x="71" y="86"/>
                  <a:pt x="71" y="86"/>
                  <a:pt x="71" y="86"/>
                </a:cubicBezTo>
                <a:cubicBezTo>
                  <a:pt x="68" y="86"/>
                  <a:pt x="66" y="83"/>
                  <a:pt x="66" y="80"/>
                </a:cubicBezTo>
                <a:cubicBezTo>
                  <a:pt x="66" y="78"/>
                  <a:pt x="68" y="76"/>
                  <a:pt x="71" y="76"/>
                </a:cubicBezTo>
                <a:cubicBezTo>
                  <a:pt x="80" y="76"/>
                  <a:pt x="80" y="76"/>
                  <a:pt x="80" y="76"/>
                </a:cubicBezTo>
                <a:cubicBezTo>
                  <a:pt x="83" y="76"/>
                  <a:pt x="85" y="78"/>
                  <a:pt x="85" y="80"/>
                </a:cubicBezTo>
                <a:cubicBezTo>
                  <a:pt x="85" y="83"/>
                  <a:pt x="83" y="86"/>
                  <a:pt x="80" y="86"/>
                </a:cubicBezTo>
                <a:close/>
                <a:moveTo>
                  <a:pt x="108" y="123"/>
                </a:moveTo>
                <a:cubicBezTo>
                  <a:pt x="98" y="123"/>
                  <a:pt x="98" y="123"/>
                  <a:pt x="98" y="123"/>
                </a:cubicBezTo>
                <a:cubicBezTo>
                  <a:pt x="96" y="123"/>
                  <a:pt x="94" y="121"/>
                  <a:pt x="94" y="118"/>
                </a:cubicBezTo>
                <a:cubicBezTo>
                  <a:pt x="94" y="116"/>
                  <a:pt x="96" y="114"/>
                  <a:pt x="98" y="114"/>
                </a:cubicBezTo>
                <a:cubicBezTo>
                  <a:pt x="108" y="114"/>
                  <a:pt x="108" y="114"/>
                  <a:pt x="108" y="114"/>
                </a:cubicBezTo>
                <a:cubicBezTo>
                  <a:pt x="110" y="114"/>
                  <a:pt x="113" y="116"/>
                  <a:pt x="113" y="118"/>
                </a:cubicBezTo>
                <a:cubicBezTo>
                  <a:pt x="113" y="121"/>
                  <a:pt x="110" y="123"/>
                  <a:pt x="108" y="123"/>
                </a:cubicBezTo>
                <a:close/>
                <a:moveTo>
                  <a:pt x="108" y="104"/>
                </a:moveTo>
                <a:cubicBezTo>
                  <a:pt x="98" y="104"/>
                  <a:pt x="98" y="104"/>
                  <a:pt x="98" y="104"/>
                </a:cubicBezTo>
                <a:cubicBezTo>
                  <a:pt x="96" y="104"/>
                  <a:pt x="94" y="102"/>
                  <a:pt x="94" y="99"/>
                </a:cubicBezTo>
                <a:cubicBezTo>
                  <a:pt x="94" y="97"/>
                  <a:pt x="96" y="95"/>
                  <a:pt x="98" y="95"/>
                </a:cubicBezTo>
                <a:cubicBezTo>
                  <a:pt x="108" y="95"/>
                  <a:pt x="108" y="95"/>
                  <a:pt x="108" y="95"/>
                </a:cubicBezTo>
                <a:cubicBezTo>
                  <a:pt x="110" y="95"/>
                  <a:pt x="113" y="97"/>
                  <a:pt x="113" y="99"/>
                </a:cubicBezTo>
                <a:cubicBezTo>
                  <a:pt x="113" y="102"/>
                  <a:pt x="110" y="104"/>
                  <a:pt x="108" y="104"/>
                </a:cubicBezTo>
                <a:close/>
                <a:moveTo>
                  <a:pt x="108" y="86"/>
                </a:moveTo>
                <a:cubicBezTo>
                  <a:pt x="98" y="86"/>
                  <a:pt x="98" y="86"/>
                  <a:pt x="98" y="86"/>
                </a:cubicBezTo>
                <a:cubicBezTo>
                  <a:pt x="96" y="86"/>
                  <a:pt x="94" y="83"/>
                  <a:pt x="94" y="80"/>
                </a:cubicBezTo>
                <a:cubicBezTo>
                  <a:pt x="94" y="78"/>
                  <a:pt x="96" y="76"/>
                  <a:pt x="98" y="76"/>
                </a:cubicBezTo>
                <a:cubicBezTo>
                  <a:pt x="108" y="76"/>
                  <a:pt x="108" y="76"/>
                  <a:pt x="108" y="76"/>
                </a:cubicBezTo>
                <a:cubicBezTo>
                  <a:pt x="110" y="76"/>
                  <a:pt x="113" y="78"/>
                  <a:pt x="113" y="80"/>
                </a:cubicBezTo>
                <a:cubicBezTo>
                  <a:pt x="113" y="83"/>
                  <a:pt x="110" y="86"/>
                  <a:pt x="108" y="86"/>
                </a:cubicBezTo>
                <a:close/>
                <a:moveTo>
                  <a:pt x="136" y="123"/>
                </a:moveTo>
                <a:cubicBezTo>
                  <a:pt x="127" y="123"/>
                  <a:pt x="127" y="123"/>
                  <a:pt x="127" y="123"/>
                </a:cubicBezTo>
                <a:cubicBezTo>
                  <a:pt x="124" y="123"/>
                  <a:pt x="122" y="121"/>
                  <a:pt x="122" y="118"/>
                </a:cubicBezTo>
                <a:cubicBezTo>
                  <a:pt x="122" y="116"/>
                  <a:pt x="124" y="114"/>
                  <a:pt x="127" y="114"/>
                </a:cubicBezTo>
                <a:cubicBezTo>
                  <a:pt x="136" y="114"/>
                  <a:pt x="136" y="114"/>
                  <a:pt x="136" y="114"/>
                </a:cubicBezTo>
                <a:cubicBezTo>
                  <a:pt x="139" y="114"/>
                  <a:pt x="141" y="116"/>
                  <a:pt x="141" y="118"/>
                </a:cubicBezTo>
                <a:cubicBezTo>
                  <a:pt x="141" y="121"/>
                  <a:pt x="139" y="123"/>
                  <a:pt x="136" y="123"/>
                </a:cubicBezTo>
                <a:close/>
                <a:moveTo>
                  <a:pt x="136" y="104"/>
                </a:moveTo>
                <a:cubicBezTo>
                  <a:pt x="127" y="104"/>
                  <a:pt x="127" y="104"/>
                  <a:pt x="127" y="104"/>
                </a:cubicBezTo>
                <a:cubicBezTo>
                  <a:pt x="124" y="104"/>
                  <a:pt x="122" y="102"/>
                  <a:pt x="122" y="99"/>
                </a:cubicBezTo>
                <a:cubicBezTo>
                  <a:pt x="122" y="97"/>
                  <a:pt x="124" y="95"/>
                  <a:pt x="127" y="95"/>
                </a:cubicBezTo>
                <a:cubicBezTo>
                  <a:pt x="136" y="95"/>
                  <a:pt x="136" y="95"/>
                  <a:pt x="136" y="95"/>
                </a:cubicBezTo>
                <a:cubicBezTo>
                  <a:pt x="139" y="95"/>
                  <a:pt x="141" y="97"/>
                  <a:pt x="141" y="99"/>
                </a:cubicBezTo>
                <a:cubicBezTo>
                  <a:pt x="141" y="102"/>
                  <a:pt x="139" y="104"/>
                  <a:pt x="136" y="104"/>
                </a:cubicBezTo>
                <a:close/>
                <a:moveTo>
                  <a:pt x="136" y="86"/>
                </a:moveTo>
                <a:cubicBezTo>
                  <a:pt x="127" y="86"/>
                  <a:pt x="127" y="86"/>
                  <a:pt x="127" y="86"/>
                </a:cubicBezTo>
                <a:cubicBezTo>
                  <a:pt x="124" y="86"/>
                  <a:pt x="122" y="83"/>
                  <a:pt x="122" y="80"/>
                </a:cubicBezTo>
                <a:cubicBezTo>
                  <a:pt x="122" y="78"/>
                  <a:pt x="124" y="76"/>
                  <a:pt x="127" y="76"/>
                </a:cubicBezTo>
                <a:cubicBezTo>
                  <a:pt x="136" y="76"/>
                  <a:pt x="136" y="76"/>
                  <a:pt x="136" y="76"/>
                </a:cubicBezTo>
                <a:cubicBezTo>
                  <a:pt x="139" y="76"/>
                  <a:pt x="141" y="78"/>
                  <a:pt x="141" y="80"/>
                </a:cubicBezTo>
                <a:cubicBezTo>
                  <a:pt x="141" y="83"/>
                  <a:pt x="139" y="86"/>
                  <a:pt x="136" y="86"/>
                </a:cubicBezTo>
                <a:close/>
                <a:moveTo>
                  <a:pt x="141" y="62"/>
                </a:moveTo>
                <a:cubicBezTo>
                  <a:pt x="141" y="65"/>
                  <a:pt x="139" y="67"/>
                  <a:pt x="136" y="67"/>
                </a:cubicBezTo>
                <a:cubicBezTo>
                  <a:pt x="71" y="67"/>
                  <a:pt x="71" y="67"/>
                  <a:pt x="71" y="67"/>
                </a:cubicBezTo>
                <a:cubicBezTo>
                  <a:pt x="68" y="67"/>
                  <a:pt x="66" y="65"/>
                  <a:pt x="66" y="62"/>
                </a:cubicBezTo>
                <a:cubicBezTo>
                  <a:pt x="66" y="43"/>
                  <a:pt x="66" y="43"/>
                  <a:pt x="66" y="43"/>
                </a:cubicBezTo>
                <a:cubicBezTo>
                  <a:pt x="66" y="41"/>
                  <a:pt x="68" y="39"/>
                  <a:pt x="71" y="39"/>
                </a:cubicBezTo>
                <a:cubicBezTo>
                  <a:pt x="136" y="39"/>
                  <a:pt x="136" y="39"/>
                  <a:pt x="136" y="39"/>
                </a:cubicBezTo>
                <a:cubicBezTo>
                  <a:pt x="139" y="39"/>
                  <a:pt x="141" y="41"/>
                  <a:pt x="141" y="43"/>
                </a:cubicBezTo>
                <a:lnTo>
                  <a:pt x="141" y="62"/>
                </a:lnTo>
                <a:close/>
                <a:moveTo>
                  <a:pt x="48" y="122"/>
                </a:moveTo>
                <a:cubicBezTo>
                  <a:pt x="48" y="116"/>
                  <a:pt x="46" y="112"/>
                  <a:pt x="42" y="108"/>
                </a:cubicBezTo>
                <a:cubicBezTo>
                  <a:pt x="38" y="104"/>
                  <a:pt x="38" y="104"/>
                  <a:pt x="38" y="104"/>
                </a:cubicBezTo>
                <a:cubicBezTo>
                  <a:pt x="38" y="38"/>
                  <a:pt x="38" y="38"/>
                  <a:pt x="38" y="38"/>
                </a:cubicBezTo>
                <a:cubicBezTo>
                  <a:pt x="42" y="34"/>
                  <a:pt x="42" y="34"/>
                  <a:pt x="42" y="34"/>
                </a:cubicBezTo>
                <a:cubicBezTo>
                  <a:pt x="46" y="31"/>
                  <a:pt x="48" y="26"/>
                  <a:pt x="48" y="20"/>
                </a:cubicBezTo>
                <a:cubicBezTo>
                  <a:pt x="48" y="9"/>
                  <a:pt x="38" y="0"/>
                  <a:pt x="28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0" y="0"/>
                  <a:pt x="0" y="9"/>
                  <a:pt x="0" y="20"/>
                </a:cubicBezTo>
                <a:cubicBezTo>
                  <a:pt x="0" y="26"/>
                  <a:pt x="3" y="31"/>
                  <a:pt x="6" y="34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104"/>
                  <a:pt x="10" y="104"/>
                  <a:pt x="10" y="104"/>
                </a:cubicBezTo>
                <a:cubicBezTo>
                  <a:pt x="6" y="108"/>
                  <a:pt x="6" y="108"/>
                  <a:pt x="6" y="108"/>
                </a:cubicBezTo>
                <a:cubicBezTo>
                  <a:pt x="3" y="112"/>
                  <a:pt x="0" y="116"/>
                  <a:pt x="0" y="122"/>
                </a:cubicBezTo>
                <a:cubicBezTo>
                  <a:pt x="0" y="133"/>
                  <a:pt x="10" y="142"/>
                  <a:pt x="20" y="142"/>
                </a:cubicBezTo>
                <a:cubicBezTo>
                  <a:pt x="28" y="142"/>
                  <a:pt x="28" y="142"/>
                  <a:pt x="28" y="142"/>
                </a:cubicBezTo>
                <a:cubicBezTo>
                  <a:pt x="38" y="142"/>
                  <a:pt x="48" y="133"/>
                  <a:pt x="48" y="122"/>
                </a:cubicBezTo>
                <a:close/>
                <a:moveTo>
                  <a:pt x="33" y="160"/>
                </a:moveTo>
                <a:cubicBezTo>
                  <a:pt x="66" y="160"/>
                  <a:pt x="66" y="160"/>
                  <a:pt x="66" y="160"/>
                </a:cubicBezTo>
                <a:cubicBezTo>
                  <a:pt x="72" y="160"/>
                  <a:pt x="75" y="156"/>
                  <a:pt x="75" y="151"/>
                </a:cubicBezTo>
                <a:cubicBezTo>
                  <a:pt x="24" y="151"/>
                  <a:pt x="24" y="151"/>
                  <a:pt x="24" y="151"/>
                </a:cubicBezTo>
                <a:cubicBezTo>
                  <a:pt x="24" y="156"/>
                  <a:pt x="29" y="160"/>
                  <a:pt x="33" y="1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3" name="Freeform 82">
            <a:extLst>
              <a:ext uri="{FF2B5EF4-FFF2-40B4-BE49-F238E27FC236}">
                <a16:creationId xmlns:a16="http://schemas.microsoft.com/office/drawing/2014/main" id="{5D57F1FB-3B6A-12B0-A1E5-16960518A041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3022600"/>
            <a:ext cx="254000" cy="254000"/>
          </a:xfrm>
          <a:custGeom>
            <a:avLst/>
            <a:gdLst>
              <a:gd name="T0" fmla="*/ 1 w 160"/>
              <a:gd name="T1" fmla="*/ 126 h 160"/>
              <a:gd name="T2" fmla="*/ 5 w 160"/>
              <a:gd name="T3" fmla="*/ 131 h 160"/>
              <a:gd name="T4" fmla="*/ 85 w 160"/>
              <a:gd name="T5" fmla="*/ 131 h 160"/>
              <a:gd name="T6" fmla="*/ 85 w 160"/>
              <a:gd name="T7" fmla="*/ 112 h 160"/>
              <a:gd name="T8" fmla="*/ 1 w 160"/>
              <a:gd name="T9" fmla="*/ 112 h 160"/>
              <a:gd name="T10" fmla="*/ 1 w 160"/>
              <a:gd name="T11" fmla="*/ 126 h 160"/>
              <a:gd name="T12" fmla="*/ 85 w 160"/>
              <a:gd name="T13" fmla="*/ 71 h 160"/>
              <a:gd name="T14" fmla="*/ 101 w 160"/>
              <a:gd name="T15" fmla="*/ 38 h 160"/>
              <a:gd name="T16" fmla="*/ 76 w 160"/>
              <a:gd name="T17" fmla="*/ 38 h 160"/>
              <a:gd name="T18" fmla="*/ 76 w 160"/>
              <a:gd name="T19" fmla="*/ 15 h 160"/>
              <a:gd name="T20" fmla="*/ 61 w 160"/>
              <a:gd name="T21" fmla="*/ 0 h 160"/>
              <a:gd name="T22" fmla="*/ 48 w 160"/>
              <a:gd name="T23" fmla="*/ 15 h 160"/>
              <a:gd name="T24" fmla="*/ 61 w 160"/>
              <a:gd name="T25" fmla="*/ 29 h 160"/>
              <a:gd name="T26" fmla="*/ 67 w 160"/>
              <a:gd name="T27" fmla="*/ 27 h 160"/>
              <a:gd name="T28" fmla="*/ 67 w 160"/>
              <a:gd name="T29" fmla="*/ 38 h 160"/>
              <a:gd name="T30" fmla="*/ 38 w 160"/>
              <a:gd name="T31" fmla="*/ 38 h 160"/>
              <a:gd name="T32" fmla="*/ 0 w 160"/>
              <a:gd name="T33" fmla="*/ 75 h 160"/>
              <a:gd name="T34" fmla="*/ 0 w 160"/>
              <a:gd name="T35" fmla="*/ 103 h 160"/>
              <a:gd name="T36" fmla="*/ 85 w 160"/>
              <a:gd name="T37" fmla="*/ 103 h 160"/>
              <a:gd name="T38" fmla="*/ 85 w 160"/>
              <a:gd name="T39" fmla="*/ 71 h 160"/>
              <a:gd name="T40" fmla="*/ 48 w 160"/>
              <a:gd name="T41" fmla="*/ 155 h 160"/>
              <a:gd name="T42" fmla="*/ 47 w 160"/>
              <a:gd name="T43" fmla="*/ 155 h 160"/>
              <a:gd name="T44" fmla="*/ 52 w 160"/>
              <a:gd name="T45" fmla="*/ 160 h 160"/>
              <a:gd name="T46" fmla="*/ 71 w 160"/>
              <a:gd name="T47" fmla="*/ 160 h 160"/>
              <a:gd name="T48" fmla="*/ 76 w 160"/>
              <a:gd name="T49" fmla="*/ 155 h 160"/>
              <a:gd name="T50" fmla="*/ 76 w 160"/>
              <a:gd name="T51" fmla="*/ 140 h 160"/>
              <a:gd name="T52" fmla="*/ 48 w 160"/>
              <a:gd name="T53" fmla="*/ 140 h 160"/>
              <a:gd name="T54" fmla="*/ 48 w 160"/>
              <a:gd name="T55" fmla="*/ 155 h 160"/>
              <a:gd name="T56" fmla="*/ 127 w 160"/>
              <a:gd name="T57" fmla="*/ 39 h 160"/>
              <a:gd name="T58" fmla="*/ 94 w 160"/>
              <a:gd name="T59" fmla="*/ 71 h 160"/>
              <a:gd name="T60" fmla="*/ 94 w 160"/>
              <a:gd name="T61" fmla="*/ 132 h 160"/>
              <a:gd name="T62" fmla="*/ 155 w 160"/>
              <a:gd name="T63" fmla="*/ 132 h 160"/>
              <a:gd name="T64" fmla="*/ 160 w 160"/>
              <a:gd name="T65" fmla="*/ 127 h 160"/>
              <a:gd name="T66" fmla="*/ 160 w 160"/>
              <a:gd name="T67" fmla="*/ 71 h 160"/>
              <a:gd name="T68" fmla="*/ 127 w 160"/>
              <a:gd name="T69" fmla="*/ 39 h 160"/>
              <a:gd name="T70" fmla="*/ 136 w 160"/>
              <a:gd name="T71" fmla="*/ 113 h 160"/>
              <a:gd name="T72" fmla="*/ 117 w 160"/>
              <a:gd name="T73" fmla="*/ 113 h 160"/>
              <a:gd name="T74" fmla="*/ 108 w 160"/>
              <a:gd name="T75" fmla="*/ 104 h 160"/>
              <a:gd name="T76" fmla="*/ 117 w 160"/>
              <a:gd name="T77" fmla="*/ 95 h 160"/>
              <a:gd name="T78" fmla="*/ 136 w 160"/>
              <a:gd name="T79" fmla="*/ 95 h 160"/>
              <a:gd name="T80" fmla="*/ 145 w 160"/>
              <a:gd name="T81" fmla="*/ 104 h 160"/>
              <a:gd name="T82" fmla="*/ 136 w 160"/>
              <a:gd name="T83" fmla="*/ 113 h 160"/>
              <a:gd name="T84" fmla="*/ 141 w 160"/>
              <a:gd name="T85" fmla="*/ 75 h 160"/>
              <a:gd name="T86" fmla="*/ 113 w 160"/>
              <a:gd name="T87" fmla="*/ 75 h 160"/>
              <a:gd name="T88" fmla="*/ 108 w 160"/>
              <a:gd name="T89" fmla="*/ 71 h 160"/>
              <a:gd name="T90" fmla="*/ 113 w 160"/>
              <a:gd name="T91" fmla="*/ 66 h 160"/>
              <a:gd name="T92" fmla="*/ 141 w 160"/>
              <a:gd name="T93" fmla="*/ 66 h 160"/>
              <a:gd name="T94" fmla="*/ 145 w 160"/>
              <a:gd name="T95" fmla="*/ 71 h 160"/>
              <a:gd name="T96" fmla="*/ 141 w 160"/>
              <a:gd name="T97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1" y="126"/>
                </a:moveTo>
                <a:cubicBezTo>
                  <a:pt x="0" y="130"/>
                  <a:pt x="2" y="131"/>
                  <a:pt x="5" y="131"/>
                </a:cubicBezTo>
                <a:cubicBezTo>
                  <a:pt x="85" y="131"/>
                  <a:pt x="85" y="131"/>
                  <a:pt x="85" y="131"/>
                </a:cubicBezTo>
                <a:cubicBezTo>
                  <a:pt x="85" y="112"/>
                  <a:pt x="85" y="112"/>
                  <a:pt x="85" y="112"/>
                </a:cubicBezTo>
                <a:cubicBezTo>
                  <a:pt x="1" y="112"/>
                  <a:pt x="1" y="112"/>
                  <a:pt x="1" y="112"/>
                </a:cubicBezTo>
                <a:lnTo>
                  <a:pt x="1" y="126"/>
                </a:lnTo>
                <a:close/>
                <a:moveTo>
                  <a:pt x="85" y="71"/>
                </a:moveTo>
                <a:cubicBezTo>
                  <a:pt x="85" y="58"/>
                  <a:pt x="91" y="46"/>
                  <a:pt x="101" y="38"/>
                </a:cubicBezTo>
                <a:cubicBezTo>
                  <a:pt x="76" y="38"/>
                  <a:pt x="76" y="38"/>
                  <a:pt x="76" y="38"/>
                </a:cubicBezTo>
                <a:cubicBezTo>
                  <a:pt x="76" y="15"/>
                  <a:pt x="76" y="15"/>
                  <a:pt x="76" y="15"/>
                </a:cubicBezTo>
                <a:cubicBezTo>
                  <a:pt x="76" y="7"/>
                  <a:pt x="69" y="0"/>
                  <a:pt x="61" y="0"/>
                </a:cubicBezTo>
                <a:cubicBezTo>
                  <a:pt x="54" y="0"/>
                  <a:pt x="48" y="7"/>
                  <a:pt x="48" y="15"/>
                </a:cubicBezTo>
                <a:cubicBezTo>
                  <a:pt x="48" y="22"/>
                  <a:pt x="54" y="29"/>
                  <a:pt x="61" y="29"/>
                </a:cubicBezTo>
                <a:cubicBezTo>
                  <a:pt x="63" y="29"/>
                  <a:pt x="65" y="28"/>
                  <a:pt x="67" y="27"/>
                </a:cubicBezTo>
                <a:cubicBezTo>
                  <a:pt x="67" y="38"/>
                  <a:pt x="67" y="38"/>
                  <a:pt x="67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17" y="38"/>
                  <a:pt x="0" y="55"/>
                  <a:pt x="0" y="75"/>
                </a:cubicBezTo>
                <a:cubicBezTo>
                  <a:pt x="0" y="103"/>
                  <a:pt x="0" y="103"/>
                  <a:pt x="0" y="103"/>
                </a:cubicBezTo>
                <a:cubicBezTo>
                  <a:pt x="85" y="103"/>
                  <a:pt x="85" y="103"/>
                  <a:pt x="85" y="103"/>
                </a:cubicBezTo>
                <a:lnTo>
                  <a:pt x="85" y="71"/>
                </a:lnTo>
                <a:close/>
                <a:moveTo>
                  <a:pt x="48" y="155"/>
                </a:moveTo>
                <a:cubicBezTo>
                  <a:pt x="47" y="155"/>
                  <a:pt x="47" y="155"/>
                  <a:pt x="47" y="155"/>
                </a:cubicBezTo>
                <a:cubicBezTo>
                  <a:pt x="47" y="158"/>
                  <a:pt x="49" y="160"/>
                  <a:pt x="52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74" y="160"/>
                  <a:pt x="76" y="158"/>
                  <a:pt x="76" y="155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48" y="140"/>
                  <a:pt x="48" y="140"/>
                  <a:pt x="48" y="140"/>
                </a:cubicBezTo>
                <a:lnTo>
                  <a:pt x="48" y="155"/>
                </a:lnTo>
                <a:close/>
                <a:moveTo>
                  <a:pt x="127" y="39"/>
                </a:moveTo>
                <a:cubicBezTo>
                  <a:pt x="108" y="39"/>
                  <a:pt x="94" y="53"/>
                  <a:pt x="94" y="71"/>
                </a:cubicBezTo>
                <a:cubicBezTo>
                  <a:pt x="94" y="132"/>
                  <a:pt x="94" y="132"/>
                  <a:pt x="94" y="132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8" y="132"/>
                  <a:pt x="160" y="130"/>
                  <a:pt x="160" y="127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159" y="53"/>
                  <a:pt x="145" y="39"/>
                  <a:pt x="127" y="39"/>
                </a:cubicBezTo>
                <a:close/>
                <a:moveTo>
                  <a:pt x="136" y="113"/>
                </a:moveTo>
                <a:cubicBezTo>
                  <a:pt x="117" y="113"/>
                  <a:pt x="117" y="113"/>
                  <a:pt x="117" y="113"/>
                </a:cubicBezTo>
                <a:cubicBezTo>
                  <a:pt x="112" y="113"/>
                  <a:pt x="108" y="109"/>
                  <a:pt x="108" y="104"/>
                </a:cubicBezTo>
                <a:cubicBezTo>
                  <a:pt x="108" y="99"/>
                  <a:pt x="112" y="95"/>
                  <a:pt x="117" y="95"/>
                </a:cubicBezTo>
                <a:cubicBezTo>
                  <a:pt x="136" y="95"/>
                  <a:pt x="136" y="95"/>
                  <a:pt x="136" y="95"/>
                </a:cubicBezTo>
                <a:cubicBezTo>
                  <a:pt x="141" y="95"/>
                  <a:pt x="145" y="99"/>
                  <a:pt x="145" y="104"/>
                </a:cubicBezTo>
                <a:cubicBezTo>
                  <a:pt x="145" y="109"/>
                  <a:pt x="141" y="113"/>
                  <a:pt x="136" y="113"/>
                </a:cubicBezTo>
                <a:close/>
                <a:moveTo>
                  <a:pt x="141" y="75"/>
                </a:moveTo>
                <a:cubicBezTo>
                  <a:pt x="113" y="75"/>
                  <a:pt x="113" y="75"/>
                  <a:pt x="113" y="75"/>
                </a:cubicBezTo>
                <a:cubicBezTo>
                  <a:pt x="110" y="75"/>
                  <a:pt x="108" y="73"/>
                  <a:pt x="108" y="71"/>
                </a:cubicBezTo>
                <a:cubicBezTo>
                  <a:pt x="108" y="68"/>
                  <a:pt x="110" y="66"/>
                  <a:pt x="113" y="66"/>
                </a:cubicBezTo>
                <a:cubicBezTo>
                  <a:pt x="141" y="66"/>
                  <a:pt x="141" y="66"/>
                  <a:pt x="141" y="66"/>
                </a:cubicBezTo>
                <a:cubicBezTo>
                  <a:pt x="143" y="66"/>
                  <a:pt x="145" y="68"/>
                  <a:pt x="145" y="71"/>
                </a:cubicBezTo>
                <a:cubicBezTo>
                  <a:pt x="145" y="73"/>
                  <a:pt x="143" y="75"/>
                  <a:pt x="141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4" name="Freeform 83">
            <a:extLst>
              <a:ext uri="{FF2B5EF4-FFF2-40B4-BE49-F238E27FC236}">
                <a16:creationId xmlns:a16="http://schemas.microsoft.com/office/drawing/2014/main" id="{733F9E62-C64D-D9EE-0E94-11A75BCD5DA8}"/>
              </a:ext>
            </a:extLst>
          </p:cNvPr>
          <p:cNvSpPr>
            <a:spLocks noEditPoints="1"/>
          </p:cNvSpPr>
          <p:nvPr/>
        </p:nvSpPr>
        <p:spPr bwMode="auto">
          <a:xfrm>
            <a:off x="2392363" y="3573463"/>
            <a:ext cx="254000" cy="254000"/>
          </a:xfrm>
          <a:custGeom>
            <a:avLst/>
            <a:gdLst>
              <a:gd name="T0" fmla="*/ 148 w 160"/>
              <a:gd name="T1" fmla="*/ 65 h 160"/>
              <a:gd name="T2" fmla="*/ 144 w 160"/>
              <a:gd name="T3" fmla="*/ 36 h 160"/>
              <a:gd name="T4" fmla="*/ 130 w 160"/>
              <a:gd name="T5" fmla="*/ 18 h 160"/>
              <a:gd name="T6" fmla="*/ 124 w 160"/>
              <a:gd name="T7" fmla="*/ 17 h 160"/>
              <a:gd name="T8" fmla="*/ 96 w 160"/>
              <a:gd name="T9" fmla="*/ 12 h 160"/>
              <a:gd name="T10" fmla="*/ 90 w 160"/>
              <a:gd name="T11" fmla="*/ 0 h 160"/>
              <a:gd name="T12" fmla="*/ 67 w 160"/>
              <a:gd name="T13" fmla="*/ 4 h 160"/>
              <a:gd name="T14" fmla="*/ 43 w 160"/>
              <a:gd name="T15" fmla="*/ 21 h 160"/>
              <a:gd name="T16" fmla="*/ 34 w 160"/>
              <a:gd name="T17" fmla="*/ 17 h 160"/>
              <a:gd name="T18" fmla="*/ 17 w 160"/>
              <a:gd name="T19" fmla="*/ 30 h 160"/>
              <a:gd name="T20" fmla="*/ 21 w 160"/>
              <a:gd name="T21" fmla="*/ 43 h 160"/>
              <a:gd name="T22" fmla="*/ 4 w 160"/>
              <a:gd name="T23" fmla="*/ 67 h 160"/>
              <a:gd name="T24" fmla="*/ 0 w 160"/>
              <a:gd name="T25" fmla="*/ 90 h 160"/>
              <a:gd name="T26" fmla="*/ 12 w 160"/>
              <a:gd name="T27" fmla="*/ 96 h 160"/>
              <a:gd name="T28" fmla="*/ 39 w 160"/>
              <a:gd name="T29" fmla="*/ 88 h 160"/>
              <a:gd name="T30" fmla="*/ 38 w 160"/>
              <a:gd name="T31" fmla="*/ 81 h 160"/>
              <a:gd name="T32" fmla="*/ 122 w 160"/>
              <a:gd name="T33" fmla="*/ 81 h 160"/>
              <a:gd name="T34" fmla="*/ 79 w 160"/>
              <a:gd name="T35" fmla="*/ 122 h 160"/>
              <a:gd name="T36" fmla="*/ 50 w 160"/>
              <a:gd name="T37" fmla="*/ 143 h 160"/>
              <a:gd name="T38" fmla="*/ 67 w 160"/>
              <a:gd name="T39" fmla="*/ 156 h 160"/>
              <a:gd name="T40" fmla="*/ 90 w 160"/>
              <a:gd name="T41" fmla="*/ 160 h 160"/>
              <a:gd name="T42" fmla="*/ 96 w 160"/>
              <a:gd name="T43" fmla="*/ 148 h 160"/>
              <a:gd name="T44" fmla="*/ 124 w 160"/>
              <a:gd name="T45" fmla="*/ 143 h 160"/>
              <a:gd name="T46" fmla="*/ 130 w 160"/>
              <a:gd name="T47" fmla="*/ 143 h 160"/>
              <a:gd name="T48" fmla="*/ 144 w 160"/>
              <a:gd name="T49" fmla="*/ 124 h 160"/>
              <a:gd name="T50" fmla="*/ 149 w 160"/>
              <a:gd name="T51" fmla="*/ 96 h 160"/>
              <a:gd name="T52" fmla="*/ 160 w 160"/>
              <a:gd name="T53" fmla="*/ 89 h 160"/>
              <a:gd name="T54" fmla="*/ 156 w 160"/>
              <a:gd name="T55" fmla="*/ 67 h 160"/>
              <a:gd name="T56" fmla="*/ 92 w 160"/>
              <a:gd name="T57" fmla="*/ 111 h 160"/>
              <a:gd name="T58" fmla="*/ 109 w 160"/>
              <a:gd name="T59" fmla="*/ 69 h 160"/>
              <a:gd name="T60" fmla="*/ 104 w 160"/>
              <a:gd name="T61" fmla="*/ 70 h 160"/>
              <a:gd name="T62" fmla="*/ 87 w 160"/>
              <a:gd name="T63" fmla="*/ 84 h 160"/>
              <a:gd name="T64" fmla="*/ 80 w 160"/>
              <a:gd name="T65" fmla="*/ 67 h 160"/>
              <a:gd name="T66" fmla="*/ 92 w 160"/>
              <a:gd name="T67" fmla="*/ 52 h 160"/>
              <a:gd name="T68" fmla="*/ 81 w 160"/>
              <a:gd name="T69" fmla="*/ 48 h 160"/>
              <a:gd name="T70" fmla="*/ 49 w 160"/>
              <a:gd name="T71" fmla="*/ 92 h 160"/>
              <a:gd name="T72" fmla="*/ 6 w 160"/>
              <a:gd name="T73" fmla="*/ 156 h 160"/>
              <a:gd name="T74" fmla="*/ 25 w 160"/>
              <a:gd name="T75" fmla="*/ 156 h 160"/>
              <a:gd name="T76" fmla="*/ 81 w 160"/>
              <a:gd name="T77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60">
                <a:moveTo>
                  <a:pt x="156" y="67"/>
                </a:moveTo>
                <a:cubicBezTo>
                  <a:pt x="148" y="65"/>
                  <a:pt x="148" y="65"/>
                  <a:pt x="148" y="65"/>
                </a:cubicBezTo>
                <a:cubicBezTo>
                  <a:pt x="147" y="57"/>
                  <a:pt x="144" y="50"/>
                  <a:pt x="140" y="43"/>
                </a:cubicBezTo>
                <a:cubicBezTo>
                  <a:pt x="144" y="36"/>
                  <a:pt x="144" y="36"/>
                  <a:pt x="144" y="36"/>
                </a:cubicBezTo>
                <a:cubicBezTo>
                  <a:pt x="145" y="35"/>
                  <a:pt x="144" y="32"/>
                  <a:pt x="143" y="30"/>
                </a:cubicBezTo>
                <a:cubicBezTo>
                  <a:pt x="130" y="18"/>
                  <a:pt x="130" y="18"/>
                  <a:pt x="130" y="18"/>
                </a:cubicBezTo>
                <a:cubicBezTo>
                  <a:pt x="129" y="17"/>
                  <a:pt x="128" y="17"/>
                  <a:pt x="127" y="17"/>
                </a:cubicBezTo>
                <a:cubicBezTo>
                  <a:pt x="126" y="17"/>
                  <a:pt x="125" y="17"/>
                  <a:pt x="124" y="17"/>
                </a:cubicBezTo>
                <a:cubicBezTo>
                  <a:pt x="118" y="21"/>
                  <a:pt x="118" y="21"/>
                  <a:pt x="118" y="21"/>
                </a:cubicBezTo>
                <a:cubicBezTo>
                  <a:pt x="111" y="17"/>
                  <a:pt x="103" y="14"/>
                  <a:pt x="96" y="12"/>
                </a:cubicBezTo>
                <a:cubicBezTo>
                  <a:pt x="94" y="4"/>
                  <a:pt x="94" y="4"/>
                  <a:pt x="94" y="4"/>
                </a:cubicBezTo>
                <a:cubicBezTo>
                  <a:pt x="94" y="2"/>
                  <a:pt x="92" y="0"/>
                  <a:pt x="90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9" y="0"/>
                  <a:pt x="67" y="2"/>
                  <a:pt x="67" y="4"/>
                </a:cubicBezTo>
                <a:cubicBezTo>
                  <a:pt x="65" y="12"/>
                  <a:pt x="65" y="12"/>
                  <a:pt x="65" y="12"/>
                </a:cubicBezTo>
                <a:cubicBezTo>
                  <a:pt x="57" y="14"/>
                  <a:pt x="50" y="17"/>
                  <a:pt x="43" y="21"/>
                </a:cubicBezTo>
                <a:cubicBezTo>
                  <a:pt x="36" y="17"/>
                  <a:pt x="36" y="17"/>
                  <a:pt x="36" y="17"/>
                </a:cubicBezTo>
                <a:cubicBezTo>
                  <a:pt x="36" y="17"/>
                  <a:pt x="35" y="17"/>
                  <a:pt x="34" y="17"/>
                </a:cubicBezTo>
                <a:cubicBezTo>
                  <a:pt x="33" y="17"/>
                  <a:pt x="31" y="17"/>
                  <a:pt x="30" y="18"/>
                </a:cubicBezTo>
                <a:cubicBezTo>
                  <a:pt x="17" y="30"/>
                  <a:pt x="17" y="30"/>
                  <a:pt x="17" y="30"/>
                </a:cubicBezTo>
                <a:cubicBezTo>
                  <a:pt x="16" y="32"/>
                  <a:pt x="16" y="34"/>
                  <a:pt x="17" y="36"/>
                </a:cubicBezTo>
                <a:cubicBezTo>
                  <a:pt x="21" y="43"/>
                  <a:pt x="21" y="43"/>
                  <a:pt x="21" y="43"/>
                </a:cubicBezTo>
                <a:cubicBezTo>
                  <a:pt x="17" y="50"/>
                  <a:pt x="14" y="57"/>
                  <a:pt x="12" y="65"/>
                </a:cubicBezTo>
                <a:cubicBezTo>
                  <a:pt x="4" y="67"/>
                  <a:pt x="4" y="67"/>
                  <a:pt x="4" y="67"/>
                </a:cubicBezTo>
                <a:cubicBezTo>
                  <a:pt x="2" y="68"/>
                  <a:pt x="0" y="69"/>
                  <a:pt x="0" y="71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2"/>
                  <a:pt x="2" y="94"/>
                  <a:pt x="4" y="94"/>
                </a:cubicBezTo>
                <a:cubicBezTo>
                  <a:pt x="12" y="96"/>
                  <a:pt x="12" y="96"/>
                  <a:pt x="12" y="96"/>
                </a:cubicBezTo>
                <a:cubicBezTo>
                  <a:pt x="13" y="101"/>
                  <a:pt x="15" y="106"/>
                  <a:pt x="17" y="111"/>
                </a:cubicBezTo>
                <a:cubicBezTo>
                  <a:pt x="21" y="107"/>
                  <a:pt x="39" y="88"/>
                  <a:pt x="39" y="88"/>
                </a:cubicBezTo>
                <a:cubicBezTo>
                  <a:pt x="39" y="88"/>
                  <a:pt x="39" y="89"/>
                  <a:pt x="39" y="89"/>
                </a:cubicBezTo>
                <a:cubicBezTo>
                  <a:pt x="39" y="88"/>
                  <a:pt x="38" y="83"/>
                  <a:pt x="38" y="81"/>
                </a:cubicBezTo>
                <a:cubicBezTo>
                  <a:pt x="38" y="58"/>
                  <a:pt x="57" y="39"/>
                  <a:pt x="80" y="39"/>
                </a:cubicBezTo>
                <a:cubicBezTo>
                  <a:pt x="103" y="39"/>
                  <a:pt x="122" y="58"/>
                  <a:pt x="122" y="81"/>
                </a:cubicBezTo>
                <a:cubicBezTo>
                  <a:pt x="122" y="102"/>
                  <a:pt x="106" y="120"/>
                  <a:pt x="83" y="122"/>
                </a:cubicBezTo>
                <a:cubicBezTo>
                  <a:pt x="83" y="122"/>
                  <a:pt x="81" y="122"/>
                  <a:pt x="79" y="122"/>
                </a:cubicBezTo>
                <a:cubicBezTo>
                  <a:pt x="77" y="122"/>
                  <a:pt x="75" y="122"/>
                  <a:pt x="72" y="121"/>
                </a:cubicBezTo>
                <a:cubicBezTo>
                  <a:pt x="50" y="143"/>
                  <a:pt x="50" y="143"/>
                  <a:pt x="50" y="143"/>
                </a:cubicBezTo>
                <a:cubicBezTo>
                  <a:pt x="55" y="145"/>
                  <a:pt x="59" y="147"/>
                  <a:pt x="65" y="148"/>
                </a:cubicBezTo>
                <a:cubicBezTo>
                  <a:pt x="67" y="156"/>
                  <a:pt x="67" y="156"/>
                  <a:pt x="67" y="156"/>
                </a:cubicBezTo>
                <a:cubicBezTo>
                  <a:pt x="67" y="158"/>
                  <a:pt x="69" y="160"/>
                  <a:pt x="71" y="160"/>
                </a:cubicBezTo>
                <a:cubicBezTo>
                  <a:pt x="90" y="160"/>
                  <a:pt x="90" y="160"/>
                  <a:pt x="90" y="160"/>
                </a:cubicBezTo>
                <a:cubicBezTo>
                  <a:pt x="92" y="160"/>
                  <a:pt x="94" y="158"/>
                  <a:pt x="94" y="156"/>
                </a:cubicBezTo>
                <a:cubicBezTo>
                  <a:pt x="96" y="148"/>
                  <a:pt x="96" y="148"/>
                  <a:pt x="96" y="148"/>
                </a:cubicBezTo>
                <a:cubicBezTo>
                  <a:pt x="103" y="147"/>
                  <a:pt x="111" y="143"/>
                  <a:pt x="118" y="139"/>
                </a:cubicBezTo>
                <a:cubicBezTo>
                  <a:pt x="124" y="143"/>
                  <a:pt x="124" y="143"/>
                  <a:pt x="124" y="143"/>
                </a:cubicBezTo>
                <a:cubicBezTo>
                  <a:pt x="125" y="144"/>
                  <a:pt x="126" y="144"/>
                  <a:pt x="127" y="144"/>
                </a:cubicBezTo>
                <a:cubicBezTo>
                  <a:pt x="128" y="144"/>
                  <a:pt x="129" y="143"/>
                  <a:pt x="130" y="143"/>
                </a:cubicBezTo>
                <a:cubicBezTo>
                  <a:pt x="143" y="130"/>
                  <a:pt x="143" y="130"/>
                  <a:pt x="143" y="130"/>
                </a:cubicBezTo>
                <a:cubicBezTo>
                  <a:pt x="145" y="128"/>
                  <a:pt x="145" y="126"/>
                  <a:pt x="144" y="124"/>
                </a:cubicBezTo>
                <a:cubicBezTo>
                  <a:pt x="140" y="117"/>
                  <a:pt x="140" y="117"/>
                  <a:pt x="140" y="117"/>
                </a:cubicBezTo>
                <a:cubicBezTo>
                  <a:pt x="144" y="111"/>
                  <a:pt x="147" y="103"/>
                  <a:pt x="149" y="96"/>
                </a:cubicBezTo>
                <a:cubicBezTo>
                  <a:pt x="156" y="94"/>
                  <a:pt x="156" y="94"/>
                  <a:pt x="156" y="94"/>
                </a:cubicBezTo>
                <a:cubicBezTo>
                  <a:pt x="159" y="93"/>
                  <a:pt x="160" y="92"/>
                  <a:pt x="160" y="89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160" y="69"/>
                  <a:pt x="159" y="67"/>
                  <a:pt x="156" y="67"/>
                </a:cubicBezTo>
                <a:close/>
                <a:moveTo>
                  <a:pt x="81" y="113"/>
                </a:moveTo>
                <a:cubicBezTo>
                  <a:pt x="85" y="113"/>
                  <a:pt x="89" y="113"/>
                  <a:pt x="92" y="111"/>
                </a:cubicBezTo>
                <a:cubicBezTo>
                  <a:pt x="106" y="107"/>
                  <a:pt x="117" y="90"/>
                  <a:pt x="112" y="72"/>
                </a:cubicBezTo>
                <a:cubicBezTo>
                  <a:pt x="111" y="71"/>
                  <a:pt x="110" y="69"/>
                  <a:pt x="109" y="69"/>
                </a:cubicBezTo>
                <a:cubicBezTo>
                  <a:pt x="108" y="69"/>
                  <a:pt x="108" y="69"/>
                  <a:pt x="107" y="69"/>
                </a:cubicBezTo>
                <a:cubicBezTo>
                  <a:pt x="106" y="69"/>
                  <a:pt x="105" y="69"/>
                  <a:pt x="104" y="70"/>
                </a:cubicBezTo>
                <a:cubicBezTo>
                  <a:pt x="94" y="81"/>
                  <a:pt x="94" y="81"/>
                  <a:pt x="94" y="81"/>
                </a:cubicBezTo>
                <a:cubicBezTo>
                  <a:pt x="92" y="83"/>
                  <a:pt x="89" y="84"/>
                  <a:pt x="87" y="84"/>
                </a:cubicBezTo>
                <a:cubicBezTo>
                  <a:pt x="85" y="84"/>
                  <a:pt x="82" y="83"/>
                  <a:pt x="80" y="81"/>
                </a:cubicBezTo>
                <a:cubicBezTo>
                  <a:pt x="77" y="77"/>
                  <a:pt x="77" y="71"/>
                  <a:pt x="80" y="67"/>
                </a:cubicBezTo>
                <a:cubicBezTo>
                  <a:pt x="91" y="57"/>
                  <a:pt x="91" y="57"/>
                  <a:pt x="91" y="57"/>
                </a:cubicBezTo>
                <a:cubicBezTo>
                  <a:pt x="92" y="56"/>
                  <a:pt x="92" y="54"/>
                  <a:pt x="92" y="52"/>
                </a:cubicBezTo>
                <a:cubicBezTo>
                  <a:pt x="92" y="51"/>
                  <a:pt x="90" y="50"/>
                  <a:pt x="89" y="49"/>
                </a:cubicBezTo>
                <a:cubicBezTo>
                  <a:pt x="86" y="49"/>
                  <a:pt x="83" y="48"/>
                  <a:pt x="81" y="48"/>
                </a:cubicBezTo>
                <a:cubicBezTo>
                  <a:pt x="64" y="48"/>
                  <a:pt x="51" y="60"/>
                  <a:pt x="48" y="75"/>
                </a:cubicBezTo>
                <a:cubicBezTo>
                  <a:pt x="47" y="81"/>
                  <a:pt x="48" y="87"/>
                  <a:pt x="49" y="92"/>
                </a:cubicBezTo>
                <a:cubicBezTo>
                  <a:pt x="6" y="136"/>
                  <a:pt x="6" y="136"/>
                  <a:pt x="6" y="136"/>
                </a:cubicBezTo>
                <a:cubicBezTo>
                  <a:pt x="0" y="141"/>
                  <a:pt x="0" y="151"/>
                  <a:pt x="6" y="156"/>
                </a:cubicBezTo>
                <a:cubicBezTo>
                  <a:pt x="8" y="159"/>
                  <a:pt x="12" y="160"/>
                  <a:pt x="15" y="160"/>
                </a:cubicBezTo>
                <a:cubicBezTo>
                  <a:pt x="19" y="160"/>
                  <a:pt x="22" y="159"/>
                  <a:pt x="25" y="156"/>
                </a:cubicBezTo>
                <a:cubicBezTo>
                  <a:pt x="70" y="111"/>
                  <a:pt x="70" y="111"/>
                  <a:pt x="70" y="111"/>
                </a:cubicBezTo>
                <a:cubicBezTo>
                  <a:pt x="73" y="113"/>
                  <a:pt x="77" y="113"/>
                  <a:pt x="81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5" name="Freeform 84">
            <a:extLst>
              <a:ext uri="{FF2B5EF4-FFF2-40B4-BE49-F238E27FC236}">
                <a16:creationId xmlns:a16="http://schemas.microsoft.com/office/drawing/2014/main" id="{F2E931FB-B69D-77EF-9A25-7C4690774775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3573463"/>
            <a:ext cx="254000" cy="254000"/>
          </a:xfrm>
          <a:custGeom>
            <a:avLst/>
            <a:gdLst>
              <a:gd name="T0" fmla="*/ 108 w 160"/>
              <a:gd name="T1" fmla="*/ 38 h 160"/>
              <a:gd name="T2" fmla="*/ 94 w 160"/>
              <a:gd name="T3" fmla="*/ 71 h 160"/>
              <a:gd name="T4" fmla="*/ 113 w 160"/>
              <a:gd name="T5" fmla="*/ 85 h 160"/>
              <a:gd name="T6" fmla="*/ 115 w 160"/>
              <a:gd name="T7" fmla="*/ 103 h 160"/>
              <a:gd name="T8" fmla="*/ 121 w 160"/>
              <a:gd name="T9" fmla="*/ 102 h 160"/>
              <a:gd name="T10" fmla="*/ 145 w 160"/>
              <a:gd name="T11" fmla="*/ 85 h 160"/>
              <a:gd name="T12" fmla="*/ 159 w 160"/>
              <a:gd name="T13" fmla="*/ 52 h 160"/>
              <a:gd name="T14" fmla="*/ 43 w 160"/>
              <a:gd name="T15" fmla="*/ 104 h 160"/>
              <a:gd name="T16" fmla="*/ 47 w 160"/>
              <a:gd name="T17" fmla="*/ 99 h 160"/>
              <a:gd name="T18" fmla="*/ 52 w 160"/>
              <a:gd name="T19" fmla="*/ 85 h 160"/>
              <a:gd name="T20" fmla="*/ 66 w 160"/>
              <a:gd name="T21" fmla="*/ 52 h 160"/>
              <a:gd name="T22" fmla="*/ 14 w 160"/>
              <a:gd name="T23" fmla="*/ 38 h 160"/>
              <a:gd name="T24" fmla="*/ 0 w 160"/>
              <a:gd name="T25" fmla="*/ 71 h 160"/>
              <a:gd name="T26" fmla="*/ 22 w 160"/>
              <a:gd name="T27" fmla="*/ 85 h 160"/>
              <a:gd name="T28" fmla="*/ 43 w 160"/>
              <a:gd name="T29" fmla="*/ 104 h 160"/>
              <a:gd name="T30" fmla="*/ 43 w 160"/>
              <a:gd name="T31" fmla="*/ 160 h 160"/>
              <a:gd name="T32" fmla="*/ 132 w 160"/>
              <a:gd name="T33" fmla="*/ 146 h 160"/>
              <a:gd name="T34" fmla="*/ 29 w 160"/>
              <a:gd name="T35" fmla="*/ 131 h 160"/>
              <a:gd name="T36" fmla="*/ 132 w 160"/>
              <a:gd name="T37" fmla="*/ 14 h 160"/>
              <a:gd name="T38" fmla="*/ 43 w 160"/>
              <a:gd name="T39" fmla="*/ 0 h 160"/>
              <a:gd name="T40" fmla="*/ 29 w 160"/>
              <a:gd name="T41" fmla="*/ 19 h 160"/>
              <a:gd name="T42" fmla="*/ 132 w 160"/>
              <a:gd name="T43" fmla="*/ 14 h 160"/>
              <a:gd name="T44" fmla="*/ 127 w 160"/>
              <a:gd name="T45" fmla="*/ 109 h 160"/>
              <a:gd name="T46" fmla="*/ 113 w 160"/>
              <a:gd name="T47" fmla="*/ 112 h 160"/>
              <a:gd name="T48" fmla="*/ 104 w 160"/>
              <a:gd name="T49" fmla="*/ 93 h 160"/>
              <a:gd name="T50" fmla="*/ 85 w 160"/>
              <a:gd name="T51" fmla="*/ 51 h 160"/>
              <a:gd name="T52" fmla="*/ 52 w 160"/>
              <a:gd name="T53" fmla="*/ 28 h 160"/>
              <a:gd name="T54" fmla="*/ 75 w 160"/>
              <a:gd name="T55" fmla="*/ 70 h 160"/>
              <a:gd name="T56" fmla="*/ 56 w 160"/>
              <a:gd name="T57" fmla="*/ 99 h 160"/>
              <a:gd name="T58" fmla="*/ 43 w 160"/>
              <a:gd name="T59" fmla="*/ 113 h 160"/>
              <a:gd name="T60" fmla="*/ 28 w 160"/>
              <a:gd name="T61" fmla="*/ 104 h 160"/>
              <a:gd name="T62" fmla="*/ 132 w 160"/>
              <a:gd name="T63" fmla="*/ 1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60">
                <a:moveTo>
                  <a:pt x="146" y="38"/>
                </a:moveTo>
                <a:cubicBezTo>
                  <a:pt x="108" y="38"/>
                  <a:pt x="108" y="38"/>
                  <a:pt x="108" y="38"/>
                </a:cubicBezTo>
                <a:cubicBezTo>
                  <a:pt x="100" y="38"/>
                  <a:pt x="94" y="44"/>
                  <a:pt x="94" y="52"/>
                </a:cubicBezTo>
                <a:cubicBezTo>
                  <a:pt x="94" y="71"/>
                  <a:pt x="94" y="71"/>
                  <a:pt x="94" y="71"/>
                </a:cubicBezTo>
                <a:cubicBezTo>
                  <a:pt x="94" y="78"/>
                  <a:pt x="100" y="85"/>
                  <a:pt x="108" y="85"/>
                </a:cubicBezTo>
                <a:cubicBezTo>
                  <a:pt x="113" y="85"/>
                  <a:pt x="113" y="85"/>
                  <a:pt x="113" y="85"/>
                </a:cubicBezTo>
                <a:cubicBezTo>
                  <a:pt x="113" y="99"/>
                  <a:pt x="113" y="99"/>
                  <a:pt x="113" y="99"/>
                </a:cubicBezTo>
                <a:cubicBezTo>
                  <a:pt x="113" y="101"/>
                  <a:pt x="114" y="102"/>
                  <a:pt x="115" y="103"/>
                </a:cubicBezTo>
                <a:cubicBezTo>
                  <a:pt x="116" y="103"/>
                  <a:pt x="117" y="104"/>
                  <a:pt x="117" y="104"/>
                </a:cubicBezTo>
                <a:cubicBezTo>
                  <a:pt x="118" y="104"/>
                  <a:pt x="120" y="103"/>
                  <a:pt x="121" y="102"/>
                </a:cubicBezTo>
                <a:cubicBezTo>
                  <a:pt x="138" y="85"/>
                  <a:pt x="138" y="85"/>
                  <a:pt x="138" y="85"/>
                </a:cubicBezTo>
                <a:cubicBezTo>
                  <a:pt x="145" y="85"/>
                  <a:pt x="145" y="85"/>
                  <a:pt x="145" y="85"/>
                </a:cubicBezTo>
                <a:cubicBezTo>
                  <a:pt x="153" y="85"/>
                  <a:pt x="159" y="78"/>
                  <a:pt x="159" y="71"/>
                </a:cubicBezTo>
                <a:cubicBezTo>
                  <a:pt x="159" y="52"/>
                  <a:pt x="159" y="52"/>
                  <a:pt x="159" y="52"/>
                </a:cubicBezTo>
                <a:cubicBezTo>
                  <a:pt x="160" y="44"/>
                  <a:pt x="154" y="38"/>
                  <a:pt x="146" y="38"/>
                </a:cubicBezTo>
                <a:close/>
                <a:moveTo>
                  <a:pt x="43" y="104"/>
                </a:moveTo>
                <a:cubicBezTo>
                  <a:pt x="43" y="104"/>
                  <a:pt x="44" y="103"/>
                  <a:pt x="44" y="103"/>
                </a:cubicBezTo>
                <a:cubicBezTo>
                  <a:pt x="46" y="102"/>
                  <a:pt x="47" y="100"/>
                  <a:pt x="47" y="99"/>
                </a:cubicBezTo>
                <a:cubicBezTo>
                  <a:pt x="47" y="85"/>
                  <a:pt x="47" y="85"/>
                  <a:pt x="47" y="85"/>
                </a:cubicBezTo>
                <a:cubicBezTo>
                  <a:pt x="52" y="85"/>
                  <a:pt x="52" y="85"/>
                  <a:pt x="52" y="85"/>
                </a:cubicBezTo>
                <a:cubicBezTo>
                  <a:pt x="60" y="85"/>
                  <a:pt x="66" y="78"/>
                  <a:pt x="66" y="71"/>
                </a:cubicBezTo>
                <a:cubicBezTo>
                  <a:pt x="66" y="52"/>
                  <a:pt x="66" y="52"/>
                  <a:pt x="66" y="52"/>
                </a:cubicBezTo>
                <a:cubicBezTo>
                  <a:pt x="66" y="44"/>
                  <a:pt x="60" y="38"/>
                  <a:pt x="52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7" y="38"/>
                  <a:pt x="0" y="44"/>
                  <a:pt x="0" y="52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78"/>
                  <a:pt x="7" y="85"/>
                  <a:pt x="14" y="85"/>
                </a:cubicBezTo>
                <a:cubicBezTo>
                  <a:pt x="22" y="85"/>
                  <a:pt x="22" y="85"/>
                  <a:pt x="22" y="85"/>
                </a:cubicBezTo>
                <a:cubicBezTo>
                  <a:pt x="39" y="102"/>
                  <a:pt x="39" y="102"/>
                  <a:pt x="39" y="102"/>
                </a:cubicBezTo>
                <a:cubicBezTo>
                  <a:pt x="40" y="103"/>
                  <a:pt x="42" y="104"/>
                  <a:pt x="43" y="104"/>
                </a:cubicBezTo>
                <a:close/>
                <a:moveTo>
                  <a:pt x="29" y="146"/>
                </a:moveTo>
                <a:cubicBezTo>
                  <a:pt x="29" y="153"/>
                  <a:pt x="35" y="160"/>
                  <a:pt x="43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26" y="160"/>
                  <a:pt x="132" y="153"/>
                  <a:pt x="132" y="146"/>
                </a:cubicBezTo>
                <a:cubicBezTo>
                  <a:pt x="132" y="131"/>
                  <a:pt x="132" y="131"/>
                  <a:pt x="132" y="131"/>
                </a:cubicBezTo>
                <a:cubicBezTo>
                  <a:pt x="29" y="131"/>
                  <a:pt x="29" y="131"/>
                  <a:pt x="29" y="131"/>
                </a:cubicBezTo>
                <a:lnTo>
                  <a:pt x="29" y="146"/>
                </a:lnTo>
                <a:close/>
                <a:moveTo>
                  <a:pt x="132" y="14"/>
                </a:moveTo>
                <a:cubicBezTo>
                  <a:pt x="132" y="7"/>
                  <a:pt x="126" y="0"/>
                  <a:pt x="118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35" y="0"/>
                  <a:pt x="29" y="6"/>
                  <a:pt x="29" y="14"/>
                </a:cubicBezTo>
                <a:cubicBezTo>
                  <a:pt x="29" y="19"/>
                  <a:pt x="29" y="19"/>
                  <a:pt x="29" y="19"/>
                </a:cubicBezTo>
                <a:cubicBezTo>
                  <a:pt x="132" y="19"/>
                  <a:pt x="132" y="19"/>
                  <a:pt x="132" y="19"/>
                </a:cubicBezTo>
                <a:lnTo>
                  <a:pt x="132" y="14"/>
                </a:lnTo>
                <a:close/>
                <a:moveTo>
                  <a:pt x="132" y="104"/>
                </a:moveTo>
                <a:cubicBezTo>
                  <a:pt x="127" y="109"/>
                  <a:pt x="127" y="109"/>
                  <a:pt x="127" y="109"/>
                </a:cubicBezTo>
                <a:cubicBezTo>
                  <a:pt x="125" y="111"/>
                  <a:pt x="121" y="113"/>
                  <a:pt x="117" y="113"/>
                </a:cubicBezTo>
                <a:cubicBezTo>
                  <a:pt x="116" y="113"/>
                  <a:pt x="114" y="113"/>
                  <a:pt x="113" y="112"/>
                </a:cubicBezTo>
                <a:cubicBezTo>
                  <a:pt x="107" y="110"/>
                  <a:pt x="104" y="105"/>
                  <a:pt x="104" y="99"/>
                </a:cubicBezTo>
                <a:cubicBezTo>
                  <a:pt x="104" y="93"/>
                  <a:pt x="104" y="93"/>
                  <a:pt x="104" y="93"/>
                </a:cubicBezTo>
                <a:cubicBezTo>
                  <a:pt x="93" y="91"/>
                  <a:pt x="85" y="82"/>
                  <a:pt x="85" y="70"/>
                </a:cubicBezTo>
                <a:cubicBezTo>
                  <a:pt x="85" y="51"/>
                  <a:pt x="85" y="51"/>
                  <a:pt x="85" y="51"/>
                </a:cubicBezTo>
                <a:cubicBezTo>
                  <a:pt x="85" y="38"/>
                  <a:pt x="95" y="28"/>
                  <a:pt x="108" y="28"/>
                </a:cubicBezTo>
                <a:cubicBezTo>
                  <a:pt x="52" y="28"/>
                  <a:pt x="52" y="28"/>
                  <a:pt x="52" y="28"/>
                </a:cubicBezTo>
                <a:cubicBezTo>
                  <a:pt x="65" y="28"/>
                  <a:pt x="75" y="38"/>
                  <a:pt x="75" y="51"/>
                </a:cubicBezTo>
                <a:cubicBezTo>
                  <a:pt x="75" y="70"/>
                  <a:pt x="75" y="70"/>
                  <a:pt x="75" y="70"/>
                </a:cubicBezTo>
                <a:cubicBezTo>
                  <a:pt x="75" y="82"/>
                  <a:pt x="67" y="91"/>
                  <a:pt x="56" y="93"/>
                </a:cubicBezTo>
                <a:cubicBezTo>
                  <a:pt x="56" y="99"/>
                  <a:pt x="56" y="99"/>
                  <a:pt x="56" y="99"/>
                </a:cubicBezTo>
                <a:cubicBezTo>
                  <a:pt x="56" y="105"/>
                  <a:pt x="53" y="110"/>
                  <a:pt x="48" y="112"/>
                </a:cubicBezTo>
                <a:cubicBezTo>
                  <a:pt x="46" y="113"/>
                  <a:pt x="44" y="113"/>
                  <a:pt x="43" y="113"/>
                </a:cubicBezTo>
                <a:cubicBezTo>
                  <a:pt x="39" y="113"/>
                  <a:pt x="35" y="111"/>
                  <a:pt x="33" y="109"/>
                </a:cubicBezTo>
                <a:cubicBezTo>
                  <a:pt x="28" y="104"/>
                  <a:pt x="28" y="104"/>
                  <a:pt x="28" y="104"/>
                </a:cubicBezTo>
                <a:cubicBezTo>
                  <a:pt x="28" y="122"/>
                  <a:pt x="28" y="122"/>
                  <a:pt x="28" y="122"/>
                </a:cubicBezTo>
                <a:cubicBezTo>
                  <a:pt x="132" y="122"/>
                  <a:pt x="132" y="122"/>
                  <a:pt x="132" y="122"/>
                </a:cubicBezTo>
                <a:lnTo>
                  <a:pt x="132" y="10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6" name="Freeform 85">
            <a:extLst>
              <a:ext uri="{FF2B5EF4-FFF2-40B4-BE49-F238E27FC236}">
                <a16:creationId xmlns:a16="http://schemas.microsoft.com/office/drawing/2014/main" id="{627BCDC6-63A8-AB28-0985-22BC021D6E9A}"/>
              </a:ext>
            </a:extLst>
          </p:cNvPr>
          <p:cNvSpPr>
            <a:spLocks noEditPoints="1"/>
          </p:cNvSpPr>
          <p:nvPr/>
        </p:nvSpPr>
        <p:spPr bwMode="auto">
          <a:xfrm>
            <a:off x="747713" y="2471738"/>
            <a:ext cx="239713" cy="254000"/>
          </a:xfrm>
          <a:custGeom>
            <a:avLst/>
            <a:gdLst>
              <a:gd name="T0" fmla="*/ 75 w 151"/>
              <a:gd name="T1" fmla="*/ 123 h 160"/>
              <a:gd name="T2" fmla="*/ 29 w 151"/>
              <a:gd name="T3" fmla="*/ 123 h 160"/>
              <a:gd name="T4" fmla="*/ 80 w 151"/>
              <a:gd name="T5" fmla="*/ 85 h 160"/>
              <a:gd name="T6" fmla="*/ 71 w 151"/>
              <a:gd name="T7" fmla="*/ 85 h 160"/>
              <a:gd name="T8" fmla="*/ 84 w 151"/>
              <a:gd name="T9" fmla="*/ 123 h 160"/>
              <a:gd name="T10" fmla="*/ 104 w 151"/>
              <a:gd name="T11" fmla="*/ 84 h 160"/>
              <a:gd name="T12" fmla="*/ 85 w 151"/>
              <a:gd name="T13" fmla="*/ 84 h 160"/>
              <a:gd name="T14" fmla="*/ 67 w 151"/>
              <a:gd name="T15" fmla="*/ 37 h 160"/>
              <a:gd name="T16" fmla="*/ 2 w 151"/>
              <a:gd name="T17" fmla="*/ 28 h 160"/>
              <a:gd name="T18" fmla="*/ 21 w 151"/>
              <a:gd name="T19" fmla="*/ 123 h 160"/>
              <a:gd name="T20" fmla="*/ 33 w 151"/>
              <a:gd name="T21" fmla="*/ 84 h 160"/>
              <a:gd name="T22" fmla="*/ 67 w 151"/>
              <a:gd name="T23" fmla="*/ 73 h 160"/>
              <a:gd name="T24" fmla="*/ 71 w 151"/>
              <a:gd name="T25" fmla="*/ 56 h 160"/>
              <a:gd name="T26" fmla="*/ 43 w 151"/>
              <a:gd name="T27" fmla="*/ 85 h 160"/>
              <a:gd name="T28" fmla="*/ 62 w 151"/>
              <a:gd name="T29" fmla="*/ 85 h 160"/>
              <a:gd name="T30" fmla="*/ 116 w 151"/>
              <a:gd name="T31" fmla="*/ 1 h 160"/>
              <a:gd name="T32" fmla="*/ 76 w 151"/>
              <a:gd name="T33" fmla="*/ 38 h 160"/>
              <a:gd name="T34" fmla="*/ 76 w 151"/>
              <a:gd name="T35" fmla="*/ 69 h 160"/>
              <a:gd name="T36" fmla="*/ 80 w 151"/>
              <a:gd name="T37" fmla="*/ 75 h 160"/>
              <a:gd name="T38" fmla="*/ 95 w 151"/>
              <a:gd name="T39" fmla="*/ 70 h 160"/>
              <a:gd name="T40" fmla="*/ 151 w 151"/>
              <a:gd name="T41" fmla="*/ 38 h 160"/>
              <a:gd name="T42" fmla="*/ 113 w 151"/>
              <a:gd name="T43" fmla="*/ 14 h 160"/>
              <a:gd name="T44" fmla="*/ 113 w 151"/>
              <a:gd name="T45" fmla="*/ 24 h 160"/>
              <a:gd name="T46" fmla="*/ 113 w 151"/>
              <a:gd name="T47" fmla="*/ 14 h 160"/>
              <a:gd name="T48" fmla="*/ 113 w 151"/>
              <a:gd name="T49" fmla="*/ 61 h 160"/>
              <a:gd name="T50" fmla="*/ 109 w 151"/>
              <a:gd name="T51" fmla="*/ 37 h 160"/>
              <a:gd name="T52" fmla="*/ 119 w 151"/>
              <a:gd name="T53" fmla="*/ 37 h 160"/>
              <a:gd name="T54" fmla="*/ 0 w 151"/>
              <a:gd name="T55" fmla="*/ 146 h 160"/>
              <a:gd name="T56" fmla="*/ 90 w 151"/>
              <a:gd name="T57" fmla="*/ 160 h 160"/>
              <a:gd name="T58" fmla="*/ 104 w 151"/>
              <a:gd name="T59" fmla="*/ 132 h 160"/>
              <a:gd name="T60" fmla="*/ 0 w 151"/>
              <a:gd name="T61" fmla="*/ 146 h 160"/>
              <a:gd name="T62" fmla="*/ 15 w 151"/>
              <a:gd name="T63" fmla="*/ 0 h 160"/>
              <a:gd name="T64" fmla="*/ 1 w 151"/>
              <a:gd name="T65" fmla="*/ 19 h 160"/>
              <a:gd name="T66" fmla="*/ 85 w 151"/>
              <a:gd name="T6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1" h="160">
                <a:moveTo>
                  <a:pt x="29" y="123"/>
                </a:moveTo>
                <a:cubicBezTo>
                  <a:pt x="75" y="123"/>
                  <a:pt x="75" y="123"/>
                  <a:pt x="75" y="123"/>
                </a:cubicBezTo>
                <a:cubicBezTo>
                  <a:pt x="73" y="112"/>
                  <a:pt x="63" y="104"/>
                  <a:pt x="52" y="104"/>
                </a:cubicBezTo>
                <a:cubicBezTo>
                  <a:pt x="41" y="104"/>
                  <a:pt x="31" y="112"/>
                  <a:pt x="29" y="123"/>
                </a:cubicBezTo>
                <a:close/>
                <a:moveTo>
                  <a:pt x="85" y="84"/>
                </a:moveTo>
                <a:cubicBezTo>
                  <a:pt x="84" y="85"/>
                  <a:pt x="82" y="85"/>
                  <a:pt x="80" y="85"/>
                </a:cubicBezTo>
                <a:cubicBezTo>
                  <a:pt x="77" y="85"/>
                  <a:pt x="73" y="84"/>
                  <a:pt x="71" y="81"/>
                </a:cubicBezTo>
                <a:cubicBezTo>
                  <a:pt x="71" y="82"/>
                  <a:pt x="71" y="84"/>
                  <a:pt x="71" y="85"/>
                </a:cubicBezTo>
                <a:cubicBezTo>
                  <a:pt x="71" y="90"/>
                  <a:pt x="69" y="94"/>
                  <a:pt x="66" y="98"/>
                </a:cubicBezTo>
                <a:cubicBezTo>
                  <a:pt x="76" y="103"/>
                  <a:pt x="83" y="112"/>
                  <a:pt x="84" y="123"/>
                </a:cubicBezTo>
                <a:cubicBezTo>
                  <a:pt x="104" y="123"/>
                  <a:pt x="104" y="123"/>
                  <a:pt x="104" y="123"/>
                </a:cubicBezTo>
                <a:cubicBezTo>
                  <a:pt x="104" y="84"/>
                  <a:pt x="104" y="84"/>
                  <a:pt x="104" y="84"/>
                </a:cubicBezTo>
                <a:cubicBezTo>
                  <a:pt x="101" y="84"/>
                  <a:pt x="98" y="83"/>
                  <a:pt x="95" y="81"/>
                </a:cubicBezTo>
                <a:lnTo>
                  <a:pt x="85" y="84"/>
                </a:lnTo>
                <a:close/>
                <a:moveTo>
                  <a:pt x="71" y="56"/>
                </a:moveTo>
                <a:cubicBezTo>
                  <a:pt x="68" y="51"/>
                  <a:pt x="67" y="44"/>
                  <a:pt x="67" y="37"/>
                </a:cubicBezTo>
                <a:cubicBezTo>
                  <a:pt x="67" y="34"/>
                  <a:pt x="67" y="31"/>
                  <a:pt x="68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2" y="123"/>
                  <a:pt x="2" y="123"/>
                  <a:pt x="2" y="123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21" y="111"/>
                  <a:pt x="28" y="102"/>
                  <a:pt x="38" y="97"/>
                </a:cubicBezTo>
                <a:cubicBezTo>
                  <a:pt x="35" y="94"/>
                  <a:pt x="33" y="90"/>
                  <a:pt x="33" y="84"/>
                </a:cubicBezTo>
                <a:cubicBezTo>
                  <a:pt x="33" y="74"/>
                  <a:pt x="42" y="66"/>
                  <a:pt x="52" y="66"/>
                </a:cubicBezTo>
                <a:cubicBezTo>
                  <a:pt x="58" y="66"/>
                  <a:pt x="63" y="68"/>
                  <a:pt x="67" y="73"/>
                </a:cubicBezTo>
                <a:cubicBezTo>
                  <a:pt x="67" y="70"/>
                  <a:pt x="67" y="68"/>
                  <a:pt x="67" y="66"/>
                </a:cubicBezTo>
                <a:lnTo>
                  <a:pt x="71" y="56"/>
                </a:lnTo>
                <a:close/>
                <a:moveTo>
                  <a:pt x="52" y="75"/>
                </a:moveTo>
                <a:cubicBezTo>
                  <a:pt x="47" y="75"/>
                  <a:pt x="43" y="79"/>
                  <a:pt x="43" y="85"/>
                </a:cubicBezTo>
                <a:cubicBezTo>
                  <a:pt x="43" y="89"/>
                  <a:pt x="47" y="94"/>
                  <a:pt x="52" y="94"/>
                </a:cubicBezTo>
                <a:cubicBezTo>
                  <a:pt x="58" y="94"/>
                  <a:pt x="62" y="89"/>
                  <a:pt x="62" y="85"/>
                </a:cubicBezTo>
                <a:cubicBezTo>
                  <a:pt x="62" y="79"/>
                  <a:pt x="58" y="75"/>
                  <a:pt x="52" y="75"/>
                </a:cubicBezTo>
                <a:close/>
                <a:moveTo>
                  <a:pt x="116" y="1"/>
                </a:moveTo>
                <a:cubicBezTo>
                  <a:pt x="114" y="1"/>
                  <a:pt x="113" y="0"/>
                  <a:pt x="112" y="0"/>
                </a:cubicBezTo>
                <a:cubicBezTo>
                  <a:pt x="94" y="0"/>
                  <a:pt x="76" y="16"/>
                  <a:pt x="76" y="38"/>
                </a:cubicBezTo>
                <a:cubicBezTo>
                  <a:pt x="76" y="44"/>
                  <a:pt x="77" y="50"/>
                  <a:pt x="80" y="56"/>
                </a:cubicBezTo>
                <a:cubicBezTo>
                  <a:pt x="76" y="69"/>
                  <a:pt x="76" y="69"/>
                  <a:pt x="76" y="69"/>
                </a:cubicBezTo>
                <a:cubicBezTo>
                  <a:pt x="76" y="70"/>
                  <a:pt x="76" y="73"/>
                  <a:pt x="77" y="74"/>
                </a:cubicBezTo>
                <a:cubicBezTo>
                  <a:pt x="78" y="75"/>
                  <a:pt x="79" y="75"/>
                  <a:pt x="80" y="75"/>
                </a:cubicBezTo>
                <a:cubicBezTo>
                  <a:pt x="81" y="75"/>
                  <a:pt x="82" y="75"/>
                  <a:pt x="82" y="75"/>
                </a:cubicBezTo>
                <a:cubicBezTo>
                  <a:pt x="95" y="70"/>
                  <a:pt x="95" y="70"/>
                  <a:pt x="95" y="70"/>
                </a:cubicBezTo>
                <a:cubicBezTo>
                  <a:pt x="100" y="74"/>
                  <a:pt x="106" y="75"/>
                  <a:pt x="113" y="75"/>
                </a:cubicBezTo>
                <a:cubicBezTo>
                  <a:pt x="134" y="75"/>
                  <a:pt x="151" y="59"/>
                  <a:pt x="151" y="38"/>
                </a:cubicBezTo>
                <a:cubicBezTo>
                  <a:pt x="151" y="18"/>
                  <a:pt x="135" y="2"/>
                  <a:pt x="116" y="1"/>
                </a:cubicBezTo>
                <a:close/>
                <a:moveTo>
                  <a:pt x="113" y="14"/>
                </a:moveTo>
                <a:cubicBezTo>
                  <a:pt x="116" y="14"/>
                  <a:pt x="118" y="16"/>
                  <a:pt x="118" y="19"/>
                </a:cubicBezTo>
                <a:cubicBezTo>
                  <a:pt x="118" y="22"/>
                  <a:pt x="116" y="24"/>
                  <a:pt x="113" y="24"/>
                </a:cubicBezTo>
                <a:cubicBezTo>
                  <a:pt x="110" y="24"/>
                  <a:pt x="108" y="22"/>
                  <a:pt x="108" y="19"/>
                </a:cubicBezTo>
                <a:cubicBezTo>
                  <a:pt x="109" y="16"/>
                  <a:pt x="111" y="14"/>
                  <a:pt x="113" y="14"/>
                </a:cubicBezTo>
                <a:close/>
                <a:moveTo>
                  <a:pt x="119" y="57"/>
                </a:moveTo>
                <a:cubicBezTo>
                  <a:pt x="119" y="59"/>
                  <a:pt x="116" y="61"/>
                  <a:pt x="113" y="61"/>
                </a:cubicBezTo>
                <a:cubicBezTo>
                  <a:pt x="111" y="61"/>
                  <a:pt x="109" y="59"/>
                  <a:pt x="109" y="57"/>
                </a:cubicBezTo>
                <a:cubicBezTo>
                  <a:pt x="109" y="37"/>
                  <a:pt x="109" y="37"/>
                  <a:pt x="109" y="37"/>
                </a:cubicBezTo>
                <a:cubicBezTo>
                  <a:pt x="109" y="35"/>
                  <a:pt x="111" y="33"/>
                  <a:pt x="113" y="33"/>
                </a:cubicBezTo>
                <a:cubicBezTo>
                  <a:pt x="116" y="33"/>
                  <a:pt x="119" y="35"/>
                  <a:pt x="119" y="37"/>
                </a:cubicBezTo>
                <a:lnTo>
                  <a:pt x="119" y="57"/>
                </a:lnTo>
                <a:close/>
                <a:moveTo>
                  <a:pt x="0" y="146"/>
                </a:moveTo>
                <a:cubicBezTo>
                  <a:pt x="0" y="154"/>
                  <a:pt x="7" y="160"/>
                  <a:pt x="15" y="160"/>
                </a:cubicBezTo>
                <a:cubicBezTo>
                  <a:pt x="90" y="160"/>
                  <a:pt x="90" y="160"/>
                  <a:pt x="90" y="160"/>
                </a:cubicBezTo>
                <a:cubicBezTo>
                  <a:pt x="98" y="160"/>
                  <a:pt x="104" y="154"/>
                  <a:pt x="104" y="146"/>
                </a:cubicBezTo>
                <a:cubicBezTo>
                  <a:pt x="104" y="132"/>
                  <a:pt x="104" y="132"/>
                  <a:pt x="104" y="132"/>
                </a:cubicBezTo>
                <a:cubicBezTo>
                  <a:pt x="0" y="132"/>
                  <a:pt x="0" y="132"/>
                  <a:pt x="0" y="132"/>
                </a:cubicBezTo>
                <a:lnTo>
                  <a:pt x="0" y="146"/>
                </a:lnTo>
                <a:close/>
                <a:moveTo>
                  <a:pt x="85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1" y="7"/>
                  <a:pt x="1" y="14"/>
                </a:cubicBezTo>
                <a:cubicBezTo>
                  <a:pt x="1" y="19"/>
                  <a:pt x="1" y="19"/>
                  <a:pt x="1" y="19"/>
                </a:cubicBezTo>
                <a:cubicBezTo>
                  <a:pt x="71" y="19"/>
                  <a:pt x="71" y="19"/>
                  <a:pt x="71" y="19"/>
                </a:cubicBezTo>
                <a:cubicBezTo>
                  <a:pt x="74" y="12"/>
                  <a:pt x="79" y="5"/>
                  <a:pt x="8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7" name="Freeform 86">
            <a:extLst>
              <a:ext uri="{FF2B5EF4-FFF2-40B4-BE49-F238E27FC236}">
                <a16:creationId xmlns:a16="http://schemas.microsoft.com/office/drawing/2014/main" id="{8806A7A9-7BFA-C7D9-B282-23980FB2B678}"/>
              </a:ext>
            </a:extLst>
          </p:cNvPr>
          <p:cNvSpPr>
            <a:spLocks noEditPoints="1"/>
          </p:cNvSpPr>
          <p:nvPr/>
        </p:nvSpPr>
        <p:spPr bwMode="auto">
          <a:xfrm>
            <a:off x="10099676" y="2471738"/>
            <a:ext cx="254000" cy="254000"/>
          </a:xfrm>
          <a:custGeom>
            <a:avLst/>
            <a:gdLst>
              <a:gd name="T0" fmla="*/ 108 w 160"/>
              <a:gd name="T1" fmla="*/ 63 h 160"/>
              <a:gd name="T2" fmla="*/ 113 w 160"/>
              <a:gd name="T3" fmla="*/ 53 h 160"/>
              <a:gd name="T4" fmla="*/ 102 w 160"/>
              <a:gd name="T5" fmla="*/ 51 h 160"/>
              <a:gd name="T6" fmla="*/ 97 w 160"/>
              <a:gd name="T7" fmla="*/ 52 h 160"/>
              <a:gd name="T8" fmla="*/ 84 w 160"/>
              <a:gd name="T9" fmla="*/ 44 h 160"/>
              <a:gd name="T10" fmla="*/ 75 w 160"/>
              <a:gd name="T11" fmla="*/ 38 h 160"/>
              <a:gd name="T12" fmla="*/ 71 w 160"/>
              <a:gd name="T13" fmla="*/ 48 h 160"/>
              <a:gd name="T14" fmla="*/ 61 w 160"/>
              <a:gd name="T15" fmla="*/ 52 h 160"/>
              <a:gd name="T16" fmla="*/ 53 w 160"/>
              <a:gd name="T17" fmla="*/ 47 h 160"/>
              <a:gd name="T18" fmla="*/ 51 w 160"/>
              <a:gd name="T19" fmla="*/ 57 h 160"/>
              <a:gd name="T20" fmla="*/ 48 w 160"/>
              <a:gd name="T21" fmla="*/ 72 h 160"/>
              <a:gd name="T22" fmla="*/ 38 w 160"/>
              <a:gd name="T23" fmla="*/ 75 h 160"/>
              <a:gd name="T24" fmla="*/ 44 w 160"/>
              <a:gd name="T25" fmla="*/ 85 h 160"/>
              <a:gd name="T26" fmla="*/ 51 w 160"/>
              <a:gd name="T27" fmla="*/ 96 h 160"/>
              <a:gd name="T28" fmla="*/ 47 w 160"/>
              <a:gd name="T29" fmla="*/ 107 h 160"/>
              <a:gd name="T30" fmla="*/ 57 w 160"/>
              <a:gd name="T31" fmla="*/ 109 h 160"/>
              <a:gd name="T32" fmla="*/ 64 w 160"/>
              <a:gd name="T33" fmla="*/ 109 h 160"/>
              <a:gd name="T34" fmla="*/ 75 w 160"/>
              <a:gd name="T35" fmla="*/ 116 h 160"/>
              <a:gd name="T36" fmla="*/ 84 w 160"/>
              <a:gd name="T37" fmla="*/ 122 h 160"/>
              <a:gd name="T38" fmla="*/ 88 w 160"/>
              <a:gd name="T39" fmla="*/ 112 h 160"/>
              <a:gd name="T40" fmla="*/ 99 w 160"/>
              <a:gd name="T41" fmla="*/ 108 h 160"/>
              <a:gd name="T42" fmla="*/ 107 w 160"/>
              <a:gd name="T43" fmla="*/ 114 h 160"/>
              <a:gd name="T44" fmla="*/ 109 w 160"/>
              <a:gd name="T45" fmla="*/ 103 h 160"/>
              <a:gd name="T46" fmla="*/ 112 w 160"/>
              <a:gd name="T47" fmla="*/ 89 h 160"/>
              <a:gd name="T48" fmla="*/ 122 w 160"/>
              <a:gd name="T49" fmla="*/ 85 h 160"/>
              <a:gd name="T50" fmla="*/ 116 w 160"/>
              <a:gd name="T51" fmla="*/ 76 h 160"/>
              <a:gd name="T52" fmla="*/ 80 w 160"/>
              <a:gd name="T53" fmla="*/ 104 h 160"/>
              <a:gd name="T54" fmla="*/ 80 w 160"/>
              <a:gd name="T55" fmla="*/ 57 h 160"/>
              <a:gd name="T56" fmla="*/ 80 w 160"/>
              <a:gd name="T57" fmla="*/ 104 h 160"/>
              <a:gd name="T58" fmla="*/ 0 w 160"/>
              <a:gd name="T59" fmla="*/ 80 h 160"/>
              <a:gd name="T60" fmla="*/ 0 w 160"/>
              <a:gd name="T61" fmla="*/ 154 h 160"/>
              <a:gd name="T62" fmla="*/ 5 w 160"/>
              <a:gd name="T63" fmla="*/ 160 h 160"/>
              <a:gd name="T64" fmla="*/ 39 w 160"/>
              <a:gd name="T65" fmla="*/ 149 h 160"/>
              <a:gd name="T66" fmla="*/ 160 w 160"/>
              <a:gd name="T67" fmla="*/ 80 h 160"/>
              <a:gd name="T68" fmla="*/ 131 w 160"/>
              <a:gd name="T69" fmla="*/ 90 h 160"/>
              <a:gd name="T70" fmla="*/ 119 w 160"/>
              <a:gd name="T71" fmla="*/ 94 h 160"/>
              <a:gd name="T72" fmla="*/ 123 w 160"/>
              <a:gd name="T73" fmla="*/ 103 h 160"/>
              <a:gd name="T74" fmla="*/ 109 w 160"/>
              <a:gd name="T75" fmla="*/ 123 h 160"/>
              <a:gd name="T76" fmla="*/ 103 w 160"/>
              <a:gd name="T77" fmla="*/ 123 h 160"/>
              <a:gd name="T78" fmla="*/ 94 w 160"/>
              <a:gd name="T79" fmla="*/ 120 h 160"/>
              <a:gd name="T80" fmla="*/ 89 w 160"/>
              <a:gd name="T81" fmla="*/ 131 h 160"/>
              <a:gd name="T82" fmla="*/ 65 w 160"/>
              <a:gd name="T83" fmla="*/ 127 h 160"/>
              <a:gd name="T84" fmla="*/ 62 w 160"/>
              <a:gd name="T85" fmla="*/ 118 h 160"/>
              <a:gd name="T86" fmla="*/ 54 w 160"/>
              <a:gd name="T87" fmla="*/ 124 h 160"/>
              <a:gd name="T88" fmla="*/ 37 w 160"/>
              <a:gd name="T89" fmla="*/ 109 h 160"/>
              <a:gd name="T90" fmla="*/ 41 w 160"/>
              <a:gd name="T91" fmla="*/ 98 h 160"/>
              <a:gd name="T92" fmla="*/ 33 w 160"/>
              <a:gd name="T93" fmla="*/ 94 h 160"/>
              <a:gd name="T94" fmla="*/ 28 w 160"/>
              <a:gd name="T95" fmla="*/ 71 h 160"/>
              <a:gd name="T96" fmla="*/ 40 w 160"/>
              <a:gd name="T97" fmla="*/ 66 h 160"/>
              <a:gd name="T98" fmla="*/ 37 w 160"/>
              <a:gd name="T99" fmla="*/ 57 h 160"/>
              <a:gd name="T100" fmla="*/ 50 w 160"/>
              <a:gd name="T101" fmla="*/ 37 h 160"/>
              <a:gd name="T102" fmla="*/ 57 w 160"/>
              <a:gd name="T103" fmla="*/ 37 h 160"/>
              <a:gd name="T104" fmla="*/ 65 w 160"/>
              <a:gd name="T105" fmla="*/ 40 h 160"/>
              <a:gd name="T106" fmla="*/ 70 w 160"/>
              <a:gd name="T107" fmla="*/ 29 h 160"/>
              <a:gd name="T108" fmla="*/ 94 w 160"/>
              <a:gd name="T109" fmla="*/ 33 h 160"/>
              <a:gd name="T110" fmla="*/ 98 w 160"/>
              <a:gd name="T111" fmla="*/ 42 h 160"/>
              <a:gd name="T112" fmla="*/ 106 w 160"/>
              <a:gd name="T113" fmla="*/ 36 h 160"/>
              <a:gd name="T114" fmla="*/ 123 w 160"/>
              <a:gd name="T115" fmla="*/ 51 h 160"/>
              <a:gd name="T116" fmla="*/ 118 w 160"/>
              <a:gd name="T117" fmla="*/ 62 h 160"/>
              <a:gd name="T118" fmla="*/ 127 w 160"/>
              <a:gd name="T119" fmla="*/ 66 h 160"/>
              <a:gd name="T120" fmla="*/ 131 w 160"/>
              <a:gd name="T121" fmla="*/ 90 h 160"/>
              <a:gd name="T122" fmla="*/ 65 w 160"/>
              <a:gd name="T123" fmla="*/ 80 h 160"/>
              <a:gd name="T124" fmla="*/ 93 w 160"/>
              <a:gd name="T125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60">
                <a:moveTo>
                  <a:pt x="112" y="72"/>
                </a:moveTo>
                <a:cubicBezTo>
                  <a:pt x="111" y="69"/>
                  <a:pt x="110" y="66"/>
                  <a:pt x="108" y="63"/>
                </a:cubicBezTo>
                <a:cubicBezTo>
                  <a:pt x="107" y="62"/>
                  <a:pt x="108" y="59"/>
                  <a:pt x="109" y="57"/>
                </a:cubicBezTo>
                <a:cubicBezTo>
                  <a:pt x="113" y="53"/>
                  <a:pt x="113" y="53"/>
                  <a:pt x="113" y="53"/>
                </a:cubicBezTo>
                <a:cubicBezTo>
                  <a:pt x="107" y="47"/>
                  <a:pt x="107" y="47"/>
                  <a:pt x="107" y="47"/>
                </a:cubicBezTo>
                <a:cubicBezTo>
                  <a:pt x="102" y="51"/>
                  <a:pt x="102" y="51"/>
                  <a:pt x="102" y="51"/>
                </a:cubicBezTo>
                <a:cubicBezTo>
                  <a:pt x="101" y="52"/>
                  <a:pt x="100" y="52"/>
                  <a:pt x="99" y="52"/>
                </a:cubicBezTo>
                <a:cubicBezTo>
                  <a:pt x="98" y="52"/>
                  <a:pt x="97" y="52"/>
                  <a:pt x="97" y="52"/>
                </a:cubicBezTo>
                <a:cubicBezTo>
                  <a:pt x="93" y="50"/>
                  <a:pt x="91" y="49"/>
                  <a:pt x="88" y="48"/>
                </a:cubicBezTo>
                <a:cubicBezTo>
                  <a:pt x="86" y="48"/>
                  <a:pt x="84" y="46"/>
                  <a:pt x="84" y="44"/>
                </a:cubicBezTo>
                <a:cubicBezTo>
                  <a:pt x="84" y="38"/>
                  <a:pt x="84" y="38"/>
                  <a:pt x="84" y="38"/>
                </a:cubicBezTo>
                <a:cubicBezTo>
                  <a:pt x="75" y="38"/>
                  <a:pt x="75" y="38"/>
                  <a:pt x="75" y="38"/>
                </a:cubicBezTo>
                <a:cubicBezTo>
                  <a:pt x="75" y="44"/>
                  <a:pt x="75" y="44"/>
                  <a:pt x="75" y="44"/>
                </a:cubicBezTo>
                <a:cubicBezTo>
                  <a:pt x="75" y="46"/>
                  <a:pt x="74" y="48"/>
                  <a:pt x="71" y="48"/>
                </a:cubicBezTo>
                <a:cubicBezTo>
                  <a:pt x="69" y="49"/>
                  <a:pt x="66" y="50"/>
                  <a:pt x="64" y="52"/>
                </a:cubicBezTo>
                <a:cubicBezTo>
                  <a:pt x="63" y="52"/>
                  <a:pt x="62" y="52"/>
                  <a:pt x="61" y="52"/>
                </a:cubicBezTo>
                <a:cubicBezTo>
                  <a:pt x="60" y="52"/>
                  <a:pt x="59" y="52"/>
                  <a:pt x="57" y="51"/>
                </a:cubicBezTo>
                <a:cubicBezTo>
                  <a:pt x="53" y="47"/>
                  <a:pt x="53" y="47"/>
                  <a:pt x="53" y="47"/>
                </a:cubicBezTo>
                <a:cubicBezTo>
                  <a:pt x="47" y="53"/>
                  <a:pt x="47" y="53"/>
                  <a:pt x="47" y="53"/>
                </a:cubicBezTo>
                <a:cubicBezTo>
                  <a:pt x="51" y="57"/>
                  <a:pt x="51" y="57"/>
                  <a:pt x="51" y="57"/>
                </a:cubicBezTo>
                <a:cubicBezTo>
                  <a:pt x="53" y="59"/>
                  <a:pt x="53" y="61"/>
                  <a:pt x="51" y="63"/>
                </a:cubicBezTo>
                <a:cubicBezTo>
                  <a:pt x="50" y="66"/>
                  <a:pt x="49" y="69"/>
                  <a:pt x="48" y="72"/>
                </a:cubicBezTo>
                <a:cubicBezTo>
                  <a:pt x="48" y="74"/>
                  <a:pt x="46" y="75"/>
                  <a:pt x="44" y="75"/>
                </a:cubicBezTo>
                <a:cubicBezTo>
                  <a:pt x="38" y="75"/>
                  <a:pt x="38" y="75"/>
                  <a:pt x="38" y="75"/>
                </a:cubicBezTo>
                <a:cubicBezTo>
                  <a:pt x="38" y="85"/>
                  <a:pt x="38" y="85"/>
                  <a:pt x="38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6" y="85"/>
                  <a:pt x="48" y="86"/>
                  <a:pt x="48" y="88"/>
                </a:cubicBezTo>
                <a:cubicBezTo>
                  <a:pt x="49" y="91"/>
                  <a:pt x="51" y="94"/>
                  <a:pt x="51" y="96"/>
                </a:cubicBezTo>
                <a:cubicBezTo>
                  <a:pt x="53" y="98"/>
                  <a:pt x="52" y="101"/>
                  <a:pt x="51" y="103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53" y="113"/>
                  <a:pt x="53" y="113"/>
                  <a:pt x="53" y="113"/>
                </a:cubicBezTo>
                <a:cubicBezTo>
                  <a:pt x="57" y="109"/>
                  <a:pt x="57" y="109"/>
                  <a:pt x="57" y="109"/>
                </a:cubicBezTo>
                <a:cubicBezTo>
                  <a:pt x="58" y="108"/>
                  <a:pt x="59" y="108"/>
                  <a:pt x="61" y="108"/>
                </a:cubicBezTo>
                <a:cubicBezTo>
                  <a:pt x="62" y="108"/>
                  <a:pt x="63" y="108"/>
                  <a:pt x="64" y="109"/>
                </a:cubicBezTo>
                <a:cubicBezTo>
                  <a:pt x="66" y="110"/>
                  <a:pt x="69" y="111"/>
                  <a:pt x="71" y="112"/>
                </a:cubicBezTo>
                <a:cubicBezTo>
                  <a:pt x="74" y="112"/>
                  <a:pt x="75" y="114"/>
                  <a:pt x="75" y="116"/>
                </a:cubicBezTo>
                <a:cubicBezTo>
                  <a:pt x="75" y="122"/>
                  <a:pt x="75" y="122"/>
                  <a:pt x="75" y="122"/>
                </a:cubicBezTo>
                <a:cubicBezTo>
                  <a:pt x="84" y="122"/>
                  <a:pt x="84" y="122"/>
                  <a:pt x="84" y="122"/>
                </a:cubicBezTo>
                <a:cubicBezTo>
                  <a:pt x="84" y="117"/>
                  <a:pt x="84" y="117"/>
                  <a:pt x="84" y="117"/>
                </a:cubicBezTo>
                <a:cubicBezTo>
                  <a:pt x="84" y="115"/>
                  <a:pt x="86" y="113"/>
                  <a:pt x="88" y="112"/>
                </a:cubicBezTo>
                <a:cubicBezTo>
                  <a:pt x="91" y="112"/>
                  <a:pt x="94" y="110"/>
                  <a:pt x="97" y="109"/>
                </a:cubicBezTo>
                <a:cubicBezTo>
                  <a:pt x="97" y="109"/>
                  <a:pt x="98" y="108"/>
                  <a:pt x="99" y="108"/>
                </a:cubicBezTo>
                <a:cubicBezTo>
                  <a:pt x="100" y="108"/>
                  <a:pt x="101" y="109"/>
                  <a:pt x="102" y="109"/>
                </a:cubicBezTo>
                <a:cubicBezTo>
                  <a:pt x="107" y="114"/>
                  <a:pt x="107" y="114"/>
                  <a:pt x="107" y="114"/>
                </a:cubicBezTo>
                <a:cubicBezTo>
                  <a:pt x="113" y="107"/>
                  <a:pt x="113" y="107"/>
                  <a:pt x="113" y="107"/>
                </a:cubicBezTo>
                <a:cubicBezTo>
                  <a:pt x="109" y="103"/>
                  <a:pt x="109" y="103"/>
                  <a:pt x="109" y="103"/>
                </a:cubicBezTo>
                <a:cubicBezTo>
                  <a:pt x="107" y="102"/>
                  <a:pt x="107" y="99"/>
                  <a:pt x="108" y="97"/>
                </a:cubicBezTo>
                <a:cubicBezTo>
                  <a:pt x="110" y="94"/>
                  <a:pt x="111" y="92"/>
                  <a:pt x="112" y="89"/>
                </a:cubicBezTo>
                <a:cubicBezTo>
                  <a:pt x="112" y="87"/>
                  <a:pt x="114" y="85"/>
                  <a:pt x="116" y="85"/>
                </a:cubicBezTo>
                <a:cubicBezTo>
                  <a:pt x="122" y="85"/>
                  <a:pt x="122" y="85"/>
                  <a:pt x="122" y="85"/>
                </a:cubicBezTo>
                <a:cubicBezTo>
                  <a:pt x="122" y="76"/>
                  <a:pt x="122" y="76"/>
                  <a:pt x="122" y="7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4" y="75"/>
                  <a:pt x="112" y="74"/>
                  <a:pt x="112" y="72"/>
                </a:cubicBezTo>
                <a:close/>
                <a:moveTo>
                  <a:pt x="80" y="104"/>
                </a:moveTo>
                <a:cubicBezTo>
                  <a:pt x="67" y="104"/>
                  <a:pt x="56" y="93"/>
                  <a:pt x="56" y="80"/>
                </a:cubicBezTo>
                <a:cubicBezTo>
                  <a:pt x="56" y="67"/>
                  <a:pt x="67" y="57"/>
                  <a:pt x="80" y="57"/>
                </a:cubicBezTo>
                <a:cubicBezTo>
                  <a:pt x="93" y="57"/>
                  <a:pt x="103" y="67"/>
                  <a:pt x="103" y="80"/>
                </a:cubicBezTo>
                <a:cubicBezTo>
                  <a:pt x="103" y="93"/>
                  <a:pt x="93" y="104"/>
                  <a:pt x="80" y="104"/>
                </a:cubicBezTo>
                <a:close/>
                <a:moveTo>
                  <a:pt x="80" y="0"/>
                </a:moveTo>
                <a:cubicBezTo>
                  <a:pt x="36" y="0"/>
                  <a:pt x="0" y="37"/>
                  <a:pt x="0" y="80"/>
                </a:cubicBezTo>
                <a:cubicBezTo>
                  <a:pt x="0" y="94"/>
                  <a:pt x="3" y="109"/>
                  <a:pt x="11" y="121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6"/>
                  <a:pt x="0" y="158"/>
                  <a:pt x="1" y="159"/>
                </a:cubicBezTo>
                <a:cubicBezTo>
                  <a:pt x="2" y="160"/>
                  <a:pt x="3" y="160"/>
                  <a:pt x="5" y="160"/>
                </a:cubicBezTo>
                <a:cubicBezTo>
                  <a:pt x="5" y="160"/>
                  <a:pt x="6" y="160"/>
                  <a:pt x="6" y="160"/>
                </a:cubicBezTo>
                <a:cubicBezTo>
                  <a:pt x="39" y="149"/>
                  <a:pt x="39" y="149"/>
                  <a:pt x="39" y="149"/>
                </a:cubicBezTo>
                <a:cubicBezTo>
                  <a:pt x="51" y="157"/>
                  <a:pt x="65" y="160"/>
                  <a:pt x="80" y="160"/>
                </a:cubicBezTo>
                <a:cubicBezTo>
                  <a:pt x="123" y="160"/>
                  <a:pt x="160" y="124"/>
                  <a:pt x="160" y="80"/>
                </a:cubicBezTo>
                <a:cubicBezTo>
                  <a:pt x="160" y="36"/>
                  <a:pt x="123" y="0"/>
                  <a:pt x="80" y="0"/>
                </a:cubicBezTo>
                <a:close/>
                <a:moveTo>
                  <a:pt x="131" y="90"/>
                </a:moveTo>
                <a:cubicBezTo>
                  <a:pt x="131" y="92"/>
                  <a:pt x="129" y="94"/>
                  <a:pt x="127" y="94"/>
                </a:cubicBezTo>
                <a:cubicBezTo>
                  <a:pt x="119" y="94"/>
                  <a:pt x="119" y="94"/>
                  <a:pt x="119" y="94"/>
                </a:cubicBezTo>
                <a:cubicBezTo>
                  <a:pt x="119" y="96"/>
                  <a:pt x="118" y="97"/>
                  <a:pt x="118" y="98"/>
                </a:cubicBezTo>
                <a:cubicBezTo>
                  <a:pt x="123" y="103"/>
                  <a:pt x="123" y="103"/>
                  <a:pt x="123" y="103"/>
                </a:cubicBezTo>
                <a:cubicBezTo>
                  <a:pt x="125" y="105"/>
                  <a:pt x="125" y="108"/>
                  <a:pt x="123" y="109"/>
                </a:cubicBezTo>
                <a:cubicBezTo>
                  <a:pt x="109" y="123"/>
                  <a:pt x="109" y="123"/>
                  <a:pt x="109" y="123"/>
                </a:cubicBezTo>
                <a:cubicBezTo>
                  <a:pt x="109" y="124"/>
                  <a:pt x="107" y="124"/>
                  <a:pt x="106" y="124"/>
                </a:cubicBezTo>
                <a:cubicBezTo>
                  <a:pt x="105" y="124"/>
                  <a:pt x="104" y="124"/>
                  <a:pt x="103" y="123"/>
                </a:cubicBezTo>
                <a:cubicBezTo>
                  <a:pt x="98" y="118"/>
                  <a:pt x="98" y="118"/>
                  <a:pt x="98" y="118"/>
                </a:cubicBezTo>
                <a:cubicBezTo>
                  <a:pt x="97" y="119"/>
                  <a:pt x="95" y="119"/>
                  <a:pt x="94" y="120"/>
                </a:cubicBezTo>
                <a:cubicBezTo>
                  <a:pt x="94" y="127"/>
                  <a:pt x="94" y="127"/>
                  <a:pt x="94" y="127"/>
                </a:cubicBezTo>
                <a:cubicBezTo>
                  <a:pt x="94" y="129"/>
                  <a:pt x="92" y="131"/>
                  <a:pt x="89" y="131"/>
                </a:cubicBezTo>
                <a:cubicBezTo>
                  <a:pt x="70" y="131"/>
                  <a:pt x="70" y="131"/>
                  <a:pt x="70" y="131"/>
                </a:cubicBezTo>
                <a:cubicBezTo>
                  <a:pt x="67" y="131"/>
                  <a:pt x="65" y="129"/>
                  <a:pt x="65" y="127"/>
                </a:cubicBezTo>
                <a:cubicBezTo>
                  <a:pt x="65" y="120"/>
                  <a:pt x="65" y="120"/>
                  <a:pt x="65" y="120"/>
                </a:cubicBezTo>
                <a:cubicBezTo>
                  <a:pt x="64" y="119"/>
                  <a:pt x="63" y="119"/>
                  <a:pt x="62" y="118"/>
                </a:cubicBezTo>
                <a:cubicBezTo>
                  <a:pt x="57" y="123"/>
                  <a:pt x="57" y="123"/>
                  <a:pt x="57" y="123"/>
                </a:cubicBezTo>
                <a:cubicBezTo>
                  <a:pt x="56" y="124"/>
                  <a:pt x="55" y="124"/>
                  <a:pt x="54" y="124"/>
                </a:cubicBezTo>
                <a:cubicBezTo>
                  <a:pt x="52" y="124"/>
                  <a:pt x="51" y="124"/>
                  <a:pt x="50" y="123"/>
                </a:cubicBezTo>
                <a:cubicBezTo>
                  <a:pt x="37" y="109"/>
                  <a:pt x="37" y="109"/>
                  <a:pt x="37" y="109"/>
                </a:cubicBezTo>
                <a:cubicBezTo>
                  <a:pt x="35" y="108"/>
                  <a:pt x="35" y="105"/>
                  <a:pt x="37" y="103"/>
                </a:cubicBezTo>
                <a:cubicBezTo>
                  <a:pt x="41" y="98"/>
                  <a:pt x="41" y="98"/>
                  <a:pt x="41" y="98"/>
                </a:cubicBezTo>
                <a:cubicBezTo>
                  <a:pt x="41" y="97"/>
                  <a:pt x="41" y="96"/>
                  <a:pt x="40" y="94"/>
                </a:cubicBezTo>
                <a:cubicBezTo>
                  <a:pt x="33" y="94"/>
                  <a:pt x="33" y="94"/>
                  <a:pt x="33" y="94"/>
                </a:cubicBezTo>
                <a:cubicBezTo>
                  <a:pt x="30" y="94"/>
                  <a:pt x="28" y="92"/>
                  <a:pt x="28" y="90"/>
                </a:cubicBezTo>
                <a:cubicBezTo>
                  <a:pt x="28" y="71"/>
                  <a:pt x="28" y="71"/>
                  <a:pt x="28" y="71"/>
                </a:cubicBezTo>
                <a:cubicBezTo>
                  <a:pt x="28" y="68"/>
                  <a:pt x="30" y="66"/>
                  <a:pt x="33" y="66"/>
                </a:cubicBezTo>
                <a:cubicBezTo>
                  <a:pt x="40" y="66"/>
                  <a:pt x="40" y="66"/>
                  <a:pt x="40" y="66"/>
                </a:cubicBezTo>
                <a:cubicBezTo>
                  <a:pt x="41" y="64"/>
                  <a:pt x="41" y="63"/>
                  <a:pt x="41" y="62"/>
                </a:cubicBezTo>
                <a:cubicBezTo>
                  <a:pt x="37" y="57"/>
                  <a:pt x="37" y="57"/>
                  <a:pt x="37" y="57"/>
                </a:cubicBezTo>
                <a:cubicBezTo>
                  <a:pt x="35" y="55"/>
                  <a:pt x="35" y="52"/>
                  <a:pt x="37" y="51"/>
                </a:cubicBezTo>
                <a:cubicBezTo>
                  <a:pt x="50" y="37"/>
                  <a:pt x="50" y="37"/>
                  <a:pt x="50" y="37"/>
                </a:cubicBezTo>
                <a:cubicBezTo>
                  <a:pt x="51" y="36"/>
                  <a:pt x="52" y="36"/>
                  <a:pt x="54" y="36"/>
                </a:cubicBezTo>
                <a:cubicBezTo>
                  <a:pt x="55" y="36"/>
                  <a:pt x="56" y="36"/>
                  <a:pt x="57" y="37"/>
                </a:cubicBezTo>
                <a:cubicBezTo>
                  <a:pt x="62" y="42"/>
                  <a:pt x="62" y="42"/>
                  <a:pt x="62" y="42"/>
                </a:cubicBezTo>
                <a:cubicBezTo>
                  <a:pt x="63" y="42"/>
                  <a:pt x="64" y="41"/>
                  <a:pt x="65" y="40"/>
                </a:cubicBezTo>
                <a:cubicBezTo>
                  <a:pt x="65" y="33"/>
                  <a:pt x="65" y="33"/>
                  <a:pt x="65" y="33"/>
                </a:cubicBezTo>
                <a:cubicBezTo>
                  <a:pt x="65" y="31"/>
                  <a:pt x="67" y="29"/>
                  <a:pt x="70" y="29"/>
                </a:cubicBezTo>
                <a:cubicBezTo>
                  <a:pt x="89" y="29"/>
                  <a:pt x="89" y="29"/>
                  <a:pt x="89" y="29"/>
                </a:cubicBezTo>
                <a:cubicBezTo>
                  <a:pt x="92" y="29"/>
                  <a:pt x="94" y="31"/>
                  <a:pt x="94" y="33"/>
                </a:cubicBezTo>
                <a:cubicBezTo>
                  <a:pt x="94" y="40"/>
                  <a:pt x="94" y="40"/>
                  <a:pt x="94" y="40"/>
                </a:cubicBezTo>
                <a:cubicBezTo>
                  <a:pt x="96" y="41"/>
                  <a:pt x="97" y="42"/>
                  <a:pt x="98" y="42"/>
                </a:cubicBezTo>
                <a:cubicBezTo>
                  <a:pt x="103" y="37"/>
                  <a:pt x="103" y="37"/>
                  <a:pt x="103" y="37"/>
                </a:cubicBezTo>
                <a:cubicBezTo>
                  <a:pt x="104" y="36"/>
                  <a:pt x="105" y="36"/>
                  <a:pt x="106" y="36"/>
                </a:cubicBezTo>
                <a:cubicBezTo>
                  <a:pt x="107" y="36"/>
                  <a:pt x="109" y="36"/>
                  <a:pt x="109" y="37"/>
                </a:cubicBezTo>
                <a:cubicBezTo>
                  <a:pt x="123" y="51"/>
                  <a:pt x="123" y="51"/>
                  <a:pt x="123" y="51"/>
                </a:cubicBezTo>
                <a:cubicBezTo>
                  <a:pt x="125" y="52"/>
                  <a:pt x="125" y="55"/>
                  <a:pt x="123" y="57"/>
                </a:cubicBezTo>
                <a:cubicBezTo>
                  <a:pt x="118" y="62"/>
                  <a:pt x="118" y="62"/>
                  <a:pt x="118" y="62"/>
                </a:cubicBezTo>
                <a:cubicBezTo>
                  <a:pt x="118" y="63"/>
                  <a:pt x="119" y="65"/>
                  <a:pt x="119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9" y="66"/>
                  <a:pt x="131" y="68"/>
                  <a:pt x="131" y="71"/>
                </a:cubicBezTo>
                <a:lnTo>
                  <a:pt x="131" y="90"/>
                </a:lnTo>
                <a:close/>
                <a:moveTo>
                  <a:pt x="79" y="66"/>
                </a:moveTo>
                <a:cubicBezTo>
                  <a:pt x="72" y="66"/>
                  <a:pt x="65" y="73"/>
                  <a:pt x="65" y="80"/>
                </a:cubicBezTo>
                <a:cubicBezTo>
                  <a:pt x="65" y="88"/>
                  <a:pt x="72" y="94"/>
                  <a:pt x="79" y="94"/>
                </a:cubicBezTo>
                <a:cubicBezTo>
                  <a:pt x="87" y="94"/>
                  <a:pt x="93" y="88"/>
                  <a:pt x="93" y="80"/>
                </a:cubicBezTo>
                <a:cubicBezTo>
                  <a:pt x="93" y="72"/>
                  <a:pt x="87" y="66"/>
                  <a:pt x="79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" name="Freeform 87">
            <a:extLst>
              <a:ext uri="{FF2B5EF4-FFF2-40B4-BE49-F238E27FC236}">
                <a16:creationId xmlns:a16="http://schemas.microsoft.com/office/drawing/2014/main" id="{B6B89434-922A-75D0-90EF-4D14DC09B8E4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3024188"/>
            <a:ext cx="254000" cy="252413"/>
          </a:xfrm>
          <a:custGeom>
            <a:avLst/>
            <a:gdLst>
              <a:gd name="T0" fmla="*/ 82 w 160"/>
              <a:gd name="T1" fmla="*/ 23 h 159"/>
              <a:gd name="T2" fmla="*/ 110 w 160"/>
              <a:gd name="T3" fmla="*/ 51 h 159"/>
              <a:gd name="T4" fmla="*/ 97 w 160"/>
              <a:gd name="T5" fmla="*/ 74 h 159"/>
              <a:gd name="T6" fmla="*/ 89 w 160"/>
              <a:gd name="T7" fmla="*/ 86 h 159"/>
              <a:gd name="T8" fmla="*/ 89 w 160"/>
              <a:gd name="T9" fmla="*/ 89 h 159"/>
              <a:gd name="T10" fmla="*/ 80 w 160"/>
              <a:gd name="T11" fmla="*/ 98 h 159"/>
              <a:gd name="T12" fmla="*/ 71 w 160"/>
              <a:gd name="T13" fmla="*/ 89 h 159"/>
              <a:gd name="T14" fmla="*/ 71 w 160"/>
              <a:gd name="T15" fmla="*/ 86 h 159"/>
              <a:gd name="T16" fmla="*/ 86 w 160"/>
              <a:gd name="T17" fmla="*/ 59 h 159"/>
              <a:gd name="T18" fmla="*/ 90 w 160"/>
              <a:gd name="T19" fmla="*/ 51 h 159"/>
              <a:gd name="T20" fmla="*/ 81 w 160"/>
              <a:gd name="T21" fmla="*/ 42 h 159"/>
              <a:gd name="T22" fmla="*/ 72 w 160"/>
              <a:gd name="T23" fmla="*/ 51 h 159"/>
              <a:gd name="T24" fmla="*/ 63 w 160"/>
              <a:gd name="T25" fmla="*/ 60 h 159"/>
              <a:gd name="T26" fmla="*/ 54 w 160"/>
              <a:gd name="T27" fmla="*/ 51 h 159"/>
              <a:gd name="T28" fmla="*/ 82 w 160"/>
              <a:gd name="T29" fmla="*/ 23 h 159"/>
              <a:gd name="T30" fmla="*/ 80 w 160"/>
              <a:gd name="T31" fmla="*/ 117 h 159"/>
              <a:gd name="T32" fmla="*/ 89 w 160"/>
              <a:gd name="T33" fmla="*/ 126 h 159"/>
              <a:gd name="T34" fmla="*/ 80 w 160"/>
              <a:gd name="T35" fmla="*/ 135 h 159"/>
              <a:gd name="T36" fmla="*/ 71 w 160"/>
              <a:gd name="T37" fmla="*/ 126 h 159"/>
              <a:gd name="T38" fmla="*/ 80 w 160"/>
              <a:gd name="T39" fmla="*/ 117 h 159"/>
              <a:gd name="T40" fmla="*/ 80 w 160"/>
              <a:gd name="T41" fmla="*/ 0 h 159"/>
              <a:gd name="T42" fmla="*/ 0 w 160"/>
              <a:gd name="T43" fmla="*/ 79 h 159"/>
              <a:gd name="T44" fmla="*/ 80 w 160"/>
              <a:gd name="T45" fmla="*/ 159 h 159"/>
              <a:gd name="T46" fmla="*/ 160 w 160"/>
              <a:gd name="T47" fmla="*/ 79 h 159"/>
              <a:gd name="T48" fmla="*/ 80 w 160"/>
              <a:gd name="T49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0" h="159">
                <a:moveTo>
                  <a:pt x="82" y="23"/>
                </a:moveTo>
                <a:cubicBezTo>
                  <a:pt x="97" y="23"/>
                  <a:pt x="110" y="36"/>
                  <a:pt x="110" y="51"/>
                </a:cubicBezTo>
                <a:cubicBezTo>
                  <a:pt x="108" y="60"/>
                  <a:pt x="104" y="69"/>
                  <a:pt x="97" y="74"/>
                </a:cubicBezTo>
                <a:cubicBezTo>
                  <a:pt x="94" y="76"/>
                  <a:pt x="89" y="80"/>
                  <a:pt x="89" y="86"/>
                </a:cubicBezTo>
                <a:cubicBezTo>
                  <a:pt x="89" y="89"/>
                  <a:pt x="89" y="89"/>
                  <a:pt x="89" y="89"/>
                </a:cubicBezTo>
                <a:cubicBezTo>
                  <a:pt x="89" y="94"/>
                  <a:pt x="85" y="98"/>
                  <a:pt x="80" y="98"/>
                </a:cubicBezTo>
                <a:cubicBezTo>
                  <a:pt x="75" y="98"/>
                  <a:pt x="71" y="94"/>
                  <a:pt x="71" y="89"/>
                </a:cubicBezTo>
                <a:cubicBezTo>
                  <a:pt x="71" y="86"/>
                  <a:pt x="71" y="86"/>
                  <a:pt x="71" y="86"/>
                </a:cubicBezTo>
                <a:cubicBezTo>
                  <a:pt x="71" y="76"/>
                  <a:pt x="76" y="66"/>
                  <a:pt x="86" y="59"/>
                </a:cubicBezTo>
                <a:cubicBezTo>
                  <a:pt x="89" y="57"/>
                  <a:pt x="90" y="54"/>
                  <a:pt x="90" y="51"/>
                </a:cubicBezTo>
                <a:cubicBezTo>
                  <a:pt x="90" y="46"/>
                  <a:pt x="86" y="42"/>
                  <a:pt x="81" y="42"/>
                </a:cubicBezTo>
                <a:cubicBezTo>
                  <a:pt x="76" y="42"/>
                  <a:pt x="72" y="47"/>
                  <a:pt x="72" y="51"/>
                </a:cubicBezTo>
                <a:cubicBezTo>
                  <a:pt x="72" y="56"/>
                  <a:pt x="67" y="60"/>
                  <a:pt x="63" y="60"/>
                </a:cubicBezTo>
                <a:cubicBezTo>
                  <a:pt x="57" y="60"/>
                  <a:pt x="54" y="56"/>
                  <a:pt x="54" y="51"/>
                </a:cubicBezTo>
                <a:cubicBezTo>
                  <a:pt x="54" y="36"/>
                  <a:pt x="66" y="23"/>
                  <a:pt x="82" y="23"/>
                </a:cubicBezTo>
                <a:close/>
                <a:moveTo>
                  <a:pt x="80" y="117"/>
                </a:moveTo>
                <a:cubicBezTo>
                  <a:pt x="85" y="117"/>
                  <a:pt x="89" y="121"/>
                  <a:pt x="89" y="126"/>
                </a:cubicBezTo>
                <a:cubicBezTo>
                  <a:pt x="89" y="131"/>
                  <a:pt x="85" y="135"/>
                  <a:pt x="80" y="135"/>
                </a:cubicBezTo>
                <a:cubicBezTo>
                  <a:pt x="74" y="135"/>
                  <a:pt x="71" y="131"/>
                  <a:pt x="71" y="126"/>
                </a:cubicBezTo>
                <a:cubicBezTo>
                  <a:pt x="71" y="121"/>
                  <a:pt x="75" y="117"/>
                  <a:pt x="80" y="117"/>
                </a:cubicBezTo>
                <a:close/>
                <a:moveTo>
                  <a:pt x="80" y="0"/>
                </a:moveTo>
                <a:cubicBezTo>
                  <a:pt x="36" y="0"/>
                  <a:pt x="0" y="35"/>
                  <a:pt x="0" y="79"/>
                </a:cubicBezTo>
                <a:cubicBezTo>
                  <a:pt x="0" y="123"/>
                  <a:pt x="36" y="159"/>
                  <a:pt x="80" y="159"/>
                </a:cubicBezTo>
                <a:cubicBezTo>
                  <a:pt x="124" y="159"/>
                  <a:pt x="160" y="123"/>
                  <a:pt x="160" y="79"/>
                </a:cubicBezTo>
                <a:cubicBezTo>
                  <a:pt x="160" y="36"/>
                  <a:pt x="124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" name="Freeform 88">
            <a:extLst>
              <a:ext uri="{FF2B5EF4-FFF2-40B4-BE49-F238E27FC236}">
                <a16:creationId xmlns:a16="http://schemas.microsoft.com/office/drawing/2014/main" id="{285B2550-08B4-D6B0-F74A-0FE0636DB748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2471738"/>
            <a:ext cx="254000" cy="254000"/>
          </a:xfrm>
          <a:custGeom>
            <a:avLst/>
            <a:gdLst>
              <a:gd name="T0" fmla="*/ 10 w 160"/>
              <a:gd name="T1" fmla="*/ 20 h 160"/>
              <a:gd name="T2" fmla="*/ 0 w 160"/>
              <a:gd name="T3" fmla="*/ 25 h 160"/>
              <a:gd name="T4" fmla="*/ 10 w 160"/>
              <a:gd name="T5" fmla="*/ 29 h 160"/>
              <a:gd name="T6" fmla="*/ 5 w 160"/>
              <a:gd name="T7" fmla="*/ 48 h 160"/>
              <a:gd name="T8" fmla="*/ 5 w 160"/>
              <a:gd name="T9" fmla="*/ 58 h 160"/>
              <a:gd name="T10" fmla="*/ 10 w 160"/>
              <a:gd name="T11" fmla="*/ 78 h 160"/>
              <a:gd name="T12" fmla="*/ 0 w 160"/>
              <a:gd name="T13" fmla="*/ 82 h 160"/>
              <a:gd name="T14" fmla="*/ 10 w 160"/>
              <a:gd name="T15" fmla="*/ 87 h 160"/>
              <a:gd name="T16" fmla="*/ 5 w 160"/>
              <a:gd name="T17" fmla="*/ 106 h 160"/>
              <a:gd name="T18" fmla="*/ 5 w 160"/>
              <a:gd name="T19" fmla="*/ 116 h 160"/>
              <a:gd name="T20" fmla="*/ 10 w 160"/>
              <a:gd name="T21" fmla="*/ 135 h 160"/>
              <a:gd name="T22" fmla="*/ 5 w 160"/>
              <a:gd name="T23" fmla="*/ 132 h 160"/>
              <a:gd name="T24" fmla="*/ 5 w 160"/>
              <a:gd name="T25" fmla="*/ 141 h 160"/>
              <a:gd name="T26" fmla="*/ 10 w 160"/>
              <a:gd name="T27" fmla="*/ 147 h 160"/>
              <a:gd name="T28" fmla="*/ 38 w 160"/>
              <a:gd name="T29" fmla="*/ 160 h 160"/>
              <a:gd name="T30" fmla="*/ 24 w 160"/>
              <a:gd name="T31" fmla="*/ 1 h 160"/>
              <a:gd name="T32" fmla="*/ 118 w 160"/>
              <a:gd name="T33" fmla="*/ 0 h 160"/>
              <a:gd name="T34" fmla="*/ 47 w 160"/>
              <a:gd name="T35" fmla="*/ 160 h 160"/>
              <a:gd name="T36" fmla="*/ 132 w 160"/>
              <a:gd name="T37" fmla="*/ 146 h 160"/>
              <a:gd name="T38" fmla="*/ 118 w 160"/>
              <a:gd name="T39" fmla="*/ 0 h 160"/>
              <a:gd name="T40" fmla="*/ 104 w 160"/>
              <a:gd name="T41" fmla="*/ 56 h 160"/>
              <a:gd name="T42" fmla="*/ 90 w 160"/>
              <a:gd name="T43" fmla="*/ 104 h 160"/>
              <a:gd name="T44" fmla="*/ 108 w 160"/>
              <a:gd name="T45" fmla="*/ 109 h 160"/>
              <a:gd name="T46" fmla="*/ 104 w 160"/>
              <a:gd name="T47" fmla="*/ 132 h 160"/>
              <a:gd name="T48" fmla="*/ 71 w 160"/>
              <a:gd name="T49" fmla="*/ 113 h 160"/>
              <a:gd name="T50" fmla="*/ 90 w 160"/>
              <a:gd name="T51" fmla="*/ 28 h 160"/>
              <a:gd name="T52" fmla="*/ 108 w 160"/>
              <a:gd name="T53" fmla="*/ 33 h 160"/>
              <a:gd name="T54" fmla="*/ 155 w 160"/>
              <a:gd name="T55" fmla="*/ 19 h 160"/>
              <a:gd name="T56" fmla="*/ 142 w 160"/>
              <a:gd name="T57" fmla="*/ 48 h 160"/>
              <a:gd name="T58" fmla="*/ 160 w 160"/>
              <a:gd name="T59" fmla="*/ 24 h 160"/>
              <a:gd name="T60" fmla="*/ 142 w 160"/>
              <a:gd name="T61" fmla="*/ 76 h 160"/>
              <a:gd name="T62" fmla="*/ 160 w 160"/>
              <a:gd name="T63" fmla="*/ 56 h 160"/>
              <a:gd name="T64" fmla="*/ 142 w 160"/>
              <a:gd name="T65" fmla="*/ 76 h 160"/>
              <a:gd name="T66" fmla="*/ 155 w 160"/>
              <a:gd name="T67" fmla="*/ 113 h 160"/>
              <a:gd name="T68" fmla="*/ 160 w 160"/>
              <a:gd name="T69" fmla="*/ 85 h 160"/>
              <a:gd name="T70" fmla="*/ 142 w 160"/>
              <a:gd name="T71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60">
                <a:moveTo>
                  <a:pt x="10" y="15"/>
                </a:moveTo>
                <a:cubicBezTo>
                  <a:pt x="10" y="20"/>
                  <a:pt x="10" y="20"/>
                  <a:pt x="10" y="20"/>
                </a:cubicBezTo>
                <a:cubicBezTo>
                  <a:pt x="5" y="20"/>
                  <a:pt x="5" y="20"/>
                  <a:pt x="5" y="20"/>
                </a:cubicBezTo>
                <a:cubicBezTo>
                  <a:pt x="2" y="20"/>
                  <a:pt x="0" y="22"/>
                  <a:pt x="0" y="25"/>
                </a:cubicBezTo>
                <a:cubicBezTo>
                  <a:pt x="0" y="27"/>
                  <a:pt x="2" y="29"/>
                  <a:pt x="5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48"/>
                  <a:pt x="10" y="48"/>
                  <a:pt x="10" y="48"/>
                </a:cubicBezTo>
                <a:cubicBezTo>
                  <a:pt x="5" y="48"/>
                  <a:pt x="5" y="48"/>
                  <a:pt x="5" y="48"/>
                </a:cubicBezTo>
                <a:cubicBezTo>
                  <a:pt x="2" y="48"/>
                  <a:pt x="0" y="51"/>
                  <a:pt x="0" y="53"/>
                </a:cubicBezTo>
                <a:cubicBezTo>
                  <a:pt x="0" y="56"/>
                  <a:pt x="2" y="58"/>
                  <a:pt x="5" y="58"/>
                </a:cubicBezTo>
                <a:cubicBezTo>
                  <a:pt x="10" y="58"/>
                  <a:pt x="10" y="58"/>
                  <a:pt x="10" y="58"/>
                </a:cubicBezTo>
                <a:cubicBezTo>
                  <a:pt x="10" y="78"/>
                  <a:pt x="10" y="78"/>
                  <a:pt x="10" y="78"/>
                </a:cubicBezTo>
                <a:cubicBezTo>
                  <a:pt x="5" y="78"/>
                  <a:pt x="5" y="78"/>
                  <a:pt x="5" y="78"/>
                </a:cubicBezTo>
                <a:cubicBezTo>
                  <a:pt x="2" y="78"/>
                  <a:pt x="0" y="80"/>
                  <a:pt x="0" y="82"/>
                </a:cubicBezTo>
                <a:cubicBezTo>
                  <a:pt x="0" y="85"/>
                  <a:pt x="2" y="87"/>
                  <a:pt x="5" y="87"/>
                </a:cubicBezTo>
                <a:cubicBezTo>
                  <a:pt x="10" y="87"/>
                  <a:pt x="10" y="87"/>
                  <a:pt x="10" y="87"/>
                </a:cubicBezTo>
                <a:cubicBezTo>
                  <a:pt x="10" y="106"/>
                  <a:pt x="10" y="106"/>
                  <a:pt x="10" y="106"/>
                </a:cubicBezTo>
                <a:cubicBezTo>
                  <a:pt x="5" y="106"/>
                  <a:pt x="5" y="106"/>
                  <a:pt x="5" y="106"/>
                </a:cubicBezTo>
                <a:cubicBezTo>
                  <a:pt x="2" y="106"/>
                  <a:pt x="0" y="108"/>
                  <a:pt x="0" y="111"/>
                </a:cubicBezTo>
                <a:cubicBezTo>
                  <a:pt x="0" y="113"/>
                  <a:pt x="2" y="116"/>
                  <a:pt x="5" y="116"/>
                </a:cubicBezTo>
                <a:cubicBezTo>
                  <a:pt x="10" y="116"/>
                  <a:pt x="10" y="116"/>
                  <a:pt x="10" y="116"/>
                </a:cubicBezTo>
                <a:cubicBezTo>
                  <a:pt x="10" y="135"/>
                  <a:pt x="10" y="135"/>
                  <a:pt x="10" y="135"/>
                </a:cubicBezTo>
                <a:cubicBezTo>
                  <a:pt x="5" y="135"/>
                  <a:pt x="5" y="135"/>
                  <a:pt x="5" y="135"/>
                </a:cubicBezTo>
                <a:cubicBezTo>
                  <a:pt x="5" y="132"/>
                  <a:pt x="5" y="132"/>
                  <a:pt x="5" y="132"/>
                </a:cubicBezTo>
                <a:cubicBezTo>
                  <a:pt x="2" y="132"/>
                  <a:pt x="0" y="134"/>
                  <a:pt x="0" y="137"/>
                </a:cubicBezTo>
                <a:cubicBezTo>
                  <a:pt x="0" y="139"/>
                  <a:pt x="2" y="141"/>
                  <a:pt x="5" y="141"/>
                </a:cubicBezTo>
                <a:cubicBezTo>
                  <a:pt x="10" y="141"/>
                  <a:pt x="10" y="141"/>
                  <a:pt x="10" y="141"/>
                </a:cubicBezTo>
                <a:cubicBezTo>
                  <a:pt x="10" y="147"/>
                  <a:pt x="10" y="147"/>
                  <a:pt x="10" y="147"/>
                </a:cubicBezTo>
                <a:cubicBezTo>
                  <a:pt x="10" y="154"/>
                  <a:pt x="17" y="160"/>
                  <a:pt x="24" y="160"/>
                </a:cubicBezTo>
                <a:cubicBezTo>
                  <a:pt x="38" y="160"/>
                  <a:pt x="38" y="160"/>
                  <a:pt x="38" y="160"/>
                </a:cubicBezTo>
                <a:cubicBezTo>
                  <a:pt x="38" y="1"/>
                  <a:pt x="38" y="1"/>
                  <a:pt x="38" y="1"/>
                </a:cubicBezTo>
                <a:cubicBezTo>
                  <a:pt x="24" y="1"/>
                  <a:pt x="24" y="1"/>
                  <a:pt x="24" y="1"/>
                </a:cubicBezTo>
                <a:cubicBezTo>
                  <a:pt x="17" y="1"/>
                  <a:pt x="10" y="7"/>
                  <a:pt x="10" y="15"/>
                </a:cubicBezTo>
                <a:close/>
                <a:moveTo>
                  <a:pt x="118" y="0"/>
                </a:moveTo>
                <a:cubicBezTo>
                  <a:pt x="47" y="0"/>
                  <a:pt x="47" y="0"/>
                  <a:pt x="47" y="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26" y="160"/>
                  <a:pt x="132" y="153"/>
                  <a:pt x="132" y="146"/>
                </a:cubicBezTo>
                <a:cubicBezTo>
                  <a:pt x="132" y="14"/>
                  <a:pt x="132" y="14"/>
                  <a:pt x="132" y="14"/>
                </a:cubicBezTo>
                <a:cubicBezTo>
                  <a:pt x="132" y="7"/>
                  <a:pt x="126" y="0"/>
                  <a:pt x="118" y="0"/>
                </a:cubicBezTo>
                <a:close/>
                <a:moveTo>
                  <a:pt x="108" y="52"/>
                </a:moveTo>
                <a:cubicBezTo>
                  <a:pt x="108" y="54"/>
                  <a:pt x="106" y="56"/>
                  <a:pt x="104" y="56"/>
                </a:cubicBezTo>
                <a:cubicBezTo>
                  <a:pt x="90" y="56"/>
                  <a:pt x="90" y="56"/>
                  <a:pt x="90" y="56"/>
                </a:cubicBezTo>
                <a:cubicBezTo>
                  <a:pt x="90" y="104"/>
                  <a:pt x="90" y="104"/>
                  <a:pt x="90" y="104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06" y="104"/>
                  <a:pt x="108" y="106"/>
                  <a:pt x="108" y="109"/>
                </a:cubicBezTo>
                <a:cubicBezTo>
                  <a:pt x="108" y="128"/>
                  <a:pt x="108" y="128"/>
                  <a:pt x="108" y="128"/>
                </a:cubicBezTo>
                <a:cubicBezTo>
                  <a:pt x="108" y="130"/>
                  <a:pt x="106" y="132"/>
                  <a:pt x="104" y="132"/>
                </a:cubicBezTo>
                <a:cubicBezTo>
                  <a:pt x="90" y="132"/>
                  <a:pt x="90" y="132"/>
                  <a:pt x="90" y="132"/>
                </a:cubicBezTo>
                <a:cubicBezTo>
                  <a:pt x="79" y="132"/>
                  <a:pt x="71" y="124"/>
                  <a:pt x="71" y="113"/>
                </a:cubicBezTo>
                <a:cubicBezTo>
                  <a:pt x="71" y="47"/>
                  <a:pt x="71" y="47"/>
                  <a:pt x="71" y="47"/>
                </a:cubicBezTo>
                <a:cubicBezTo>
                  <a:pt x="71" y="37"/>
                  <a:pt x="79" y="28"/>
                  <a:pt x="90" y="28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106" y="28"/>
                  <a:pt x="108" y="31"/>
                  <a:pt x="108" y="33"/>
                </a:cubicBezTo>
                <a:lnTo>
                  <a:pt x="108" y="52"/>
                </a:lnTo>
                <a:close/>
                <a:moveTo>
                  <a:pt x="155" y="19"/>
                </a:moveTo>
                <a:cubicBezTo>
                  <a:pt x="142" y="19"/>
                  <a:pt x="142" y="19"/>
                  <a:pt x="142" y="19"/>
                </a:cubicBezTo>
                <a:cubicBezTo>
                  <a:pt x="142" y="48"/>
                  <a:pt x="142" y="48"/>
                  <a:pt x="142" y="48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0" y="21"/>
                  <a:pt x="158" y="19"/>
                  <a:pt x="155" y="19"/>
                </a:cubicBezTo>
                <a:close/>
                <a:moveTo>
                  <a:pt x="142" y="76"/>
                </a:moveTo>
                <a:cubicBezTo>
                  <a:pt x="160" y="76"/>
                  <a:pt x="160" y="76"/>
                  <a:pt x="160" y="76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42" y="56"/>
                  <a:pt x="142" y="56"/>
                  <a:pt x="142" y="56"/>
                </a:cubicBezTo>
                <a:lnTo>
                  <a:pt x="142" y="76"/>
                </a:lnTo>
                <a:close/>
                <a:moveTo>
                  <a:pt x="142" y="113"/>
                </a:moveTo>
                <a:cubicBezTo>
                  <a:pt x="155" y="113"/>
                  <a:pt x="155" y="113"/>
                  <a:pt x="155" y="113"/>
                </a:cubicBezTo>
                <a:cubicBezTo>
                  <a:pt x="158" y="113"/>
                  <a:pt x="160" y="111"/>
                  <a:pt x="160" y="108"/>
                </a:cubicBezTo>
                <a:cubicBezTo>
                  <a:pt x="160" y="85"/>
                  <a:pt x="160" y="85"/>
                  <a:pt x="160" y="85"/>
                </a:cubicBezTo>
                <a:cubicBezTo>
                  <a:pt x="142" y="85"/>
                  <a:pt x="142" y="85"/>
                  <a:pt x="142" y="85"/>
                </a:cubicBezTo>
                <a:lnTo>
                  <a:pt x="142" y="1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0" name="Freeform 89">
            <a:extLst>
              <a:ext uri="{FF2B5EF4-FFF2-40B4-BE49-F238E27FC236}">
                <a16:creationId xmlns:a16="http://schemas.microsoft.com/office/drawing/2014/main" id="{D54C5ED0-36FF-7F15-B11E-3198123E9B7E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3024188"/>
            <a:ext cx="254000" cy="252413"/>
          </a:xfrm>
          <a:custGeom>
            <a:avLst/>
            <a:gdLst>
              <a:gd name="T0" fmla="*/ 151 w 160"/>
              <a:gd name="T1" fmla="*/ 140 h 159"/>
              <a:gd name="T2" fmla="*/ 9 w 160"/>
              <a:gd name="T3" fmla="*/ 140 h 159"/>
              <a:gd name="T4" fmla="*/ 0 w 160"/>
              <a:gd name="T5" fmla="*/ 149 h 159"/>
              <a:gd name="T6" fmla="*/ 0 w 160"/>
              <a:gd name="T7" fmla="*/ 154 h 159"/>
              <a:gd name="T8" fmla="*/ 5 w 160"/>
              <a:gd name="T9" fmla="*/ 159 h 159"/>
              <a:gd name="T10" fmla="*/ 155 w 160"/>
              <a:gd name="T11" fmla="*/ 159 h 159"/>
              <a:gd name="T12" fmla="*/ 160 w 160"/>
              <a:gd name="T13" fmla="*/ 154 h 159"/>
              <a:gd name="T14" fmla="*/ 160 w 160"/>
              <a:gd name="T15" fmla="*/ 150 h 159"/>
              <a:gd name="T16" fmla="*/ 151 w 160"/>
              <a:gd name="T17" fmla="*/ 140 h 159"/>
              <a:gd name="T18" fmla="*/ 120 w 160"/>
              <a:gd name="T19" fmla="*/ 75 h 159"/>
              <a:gd name="T20" fmla="*/ 41 w 160"/>
              <a:gd name="T21" fmla="*/ 75 h 159"/>
              <a:gd name="T22" fmla="*/ 31 w 160"/>
              <a:gd name="T23" fmla="*/ 103 h 159"/>
              <a:gd name="T24" fmla="*/ 129 w 160"/>
              <a:gd name="T25" fmla="*/ 103 h 159"/>
              <a:gd name="T26" fmla="*/ 120 w 160"/>
              <a:gd name="T27" fmla="*/ 75 h 159"/>
              <a:gd name="T28" fmla="*/ 133 w 160"/>
              <a:gd name="T29" fmla="*/ 112 h 159"/>
              <a:gd name="T30" fmla="*/ 28 w 160"/>
              <a:gd name="T31" fmla="*/ 112 h 159"/>
              <a:gd name="T32" fmla="*/ 21 w 160"/>
              <a:gd name="T33" fmla="*/ 131 h 159"/>
              <a:gd name="T34" fmla="*/ 140 w 160"/>
              <a:gd name="T35" fmla="*/ 131 h 159"/>
              <a:gd name="T36" fmla="*/ 133 w 160"/>
              <a:gd name="T37" fmla="*/ 112 h 159"/>
              <a:gd name="T38" fmla="*/ 97 w 160"/>
              <a:gd name="T39" fmla="*/ 12 h 159"/>
              <a:gd name="T40" fmla="*/ 81 w 160"/>
              <a:gd name="T41" fmla="*/ 0 h 159"/>
              <a:gd name="T42" fmla="*/ 64 w 160"/>
              <a:gd name="T43" fmla="*/ 12 h 159"/>
              <a:gd name="T44" fmla="*/ 58 w 160"/>
              <a:gd name="T45" fmla="*/ 29 h 159"/>
              <a:gd name="T46" fmla="*/ 103 w 160"/>
              <a:gd name="T47" fmla="*/ 29 h 159"/>
              <a:gd name="T48" fmla="*/ 97 w 160"/>
              <a:gd name="T49" fmla="*/ 12 h 159"/>
              <a:gd name="T50" fmla="*/ 106 w 160"/>
              <a:gd name="T51" fmla="*/ 38 h 159"/>
              <a:gd name="T52" fmla="*/ 54 w 160"/>
              <a:gd name="T53" fmla="*/ 38 h 159"/>
              <a:gd name="T54" fmla="*/ 45 w 160"/>
              <a:gd name="T55" fmla="*/ 65 h 159"/>
              <a:gd name="T56" fmla="*/ 117 w 160"/>
              <a:gd name="T57" fmla="*/ 65 h 159"/>
              <a:gd name="T58" fmla="*/ 106 w 160"/>
              <a:gd name="T59" fmla="*/ 3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0" h="159">
                <a:moveTo>
                  <a:pt x="151" y="140"/>
                </a:moveTo>
                <a:cubicBezTo>
                  <a:pt x="9" y="140"/>
                  <a:pt x="9" y="140"/>
                  <a:pt x="9" y="140"/>
                </a:cubicBezTo>
                <a:cubicBezTo>
                  <a:pt x="4" y="140"/>
                  <a:pt x="0" y="145"/>
                  <a:pt x="0" y="149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6"/>
                  <a:pt x="3" y="159"/>
                  <a:pt x="5" y="159"/>
                </a:cubicBezTo>
                <a:cubicBezTo>
                  <a:pt x="155" y="159"/>
                  <a:pt x="155" y="159"/>
                  <a:pt x="155" y="159"/>
                </a:cubicBezTo>
                <a:cubicBezTo>
                  <a:pt x="158" y="159"/>
                  <a:pt x="160" y="156"/>
                  <a:pt x="160" y="154"/>
                </a:cubicBezTo>
                <a:cubicBezTo>
                  <a:pt x="160" y="150"/>
                  <a:pt x="160" y="150"/>
                  <a:pt x="160" y="150"/>
                </a:cubicBezTo>
                <a:cubicBezTo>
                  <a:pt x="160" y="145"/>
                  <a:pt x="156" y="140"/>
                  <a:pt x="151" y="140"/>
                </a:cubicBezTo>
                <a:close/>
                <a:moveTo>
                  <a:pt x="120" y="75"/>
                </a:moveTo>
                <a:cubicBezTo>
                  <a:pt x="41" y="75"/>
                  <a:pt x="41" y="75"/>
                  <a:pt x="41" y="75"/>
                </a:cubicBezTo>
                <a:cubicBezTo>
                  <a:pt x="31" y="103"/>
                  <a:pt x="31" y="103"/>
                  <a:pt x="31" y="103"/>
                </a:cubicBezTo>
                <a:cubicBezTo>
                  <a:pt x="129" y="103"/>
                  <a:pt x="129" y="103"/>
                  <a:pt x="129" y="103"/>
                </a:cubicBezTo>
                <a:lnTo>
                  <a:pt x="120" y="75"/>
                </a:lnTo>
                <a:close/>
                <a:moveTo>
                  <a:pt x="133" y="112"/>
                </a:moveTo>
                <a:cubicBezTo>
                  <a:pt x="28" y="112"/>
                  <a:pt x="28" y="112"/>
                  <a:pt x="28" y="112"/>
                </a:cubicBezTo>
                <a:cubicBezTo>
                  <a:pt x="21" y="131"/>
                  <a:pt x="21" y="131"/>
                  <a:pt x="21" y="131"/>
                </a:cubicBezTo>
                <a:cubicBezTo>
                  <a:pt x="140" y="131"/>
                  <a:pt x="140" y="131"/>
                  <a:pt x="140" y="131"/>
                </a:cubicBezTo>
                <a:lnTo>
                  <a:pt x="133" y="112"/>
                </a:lnTo>
                <a:close/>
                <a:moveTo>
                  <a:pt x="97" y="12"/>
                </a:moveTo>
                <a:cubicBezTo>
                  <a:pt x="95" y="4"/>
                  <a:pt x="88" y="0"/>
                  <a:pt x="81" y="0"/>
                </a:cubicBezTo>
                <a:cubicBezTo>
                  <a:pt x="73" y="0"/>
                  <a:pt x="66" y="5"/>
                  <a:pt x="64" y="12"/>
                </a:cubicBezTo>
                <a:cubicBezTo>
                  <a:pt x="58" y="29"/>
                  <a:pt x="58" y="29"/>
                  <a:pt x="58" y="29"/>
                </a:cubicBezTo>
                <a:cubicBezTo>
                  <a:pt x="103" y="29"/>
                  <a:pt x="103" y="29"/>
                  <a:pt x="103" y="29"/>
                </a:cubicBezTo>
                <a:lnTo>
                  <a:pt x="97" y="12"/>
                </a:lnTo>
                <a:close/>
                <a:moveTo>
                  <a:pt x="106" y="38"/>
                </a:moveTo>
                <a:cubicBezTo>
                  <a:pt x="54" y="38"/>
                  <a:pt x="54" y="38"/>
                  <a:pt x="54" y="38"/>
                </a:cubicBezTo>
                <a:cubicBezTo>
                  <a:pt x="45" y="65"/>
                  <a:pt x="45" y="65"/>
                  <a:pt x="45" y="65"/>
                </a:cubicBezTo>
                <a:cubicBezTo>
                  <a:pt x="117" y="65"/>
                  <a:pt x="117" y="65"/>
                  <a:pt x="117" y="65"/>
                </a:cubicBezTo>
                <a:lnTo>
                  <a:pt x="106" y="3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1" name="Freeform 90">
            <a:extLst>
              <a:ext uri="{FF2B5EF4-FFF2-40B4-BE49-F238E27FC236}">
                <a16:creationId xmlns:a16="http://schemas.microsoft.com/office/drawing/2014/main" id="{FD202251-816D-1BFB-F1BC-F8B6477AA9BA}"/>
              </a:ext>
            </a:extLst>
          </p:cNvPr>
          <p:cNvSpPr>
            <a:spLocks noEditPoints="1"/>
          </p:cNvSpPr>
          <p:nvPr/>
        </p:nvSpPr>
        <p:spPr bwMode="auto">
          <a:xfrm>
            <a:off x="11201401" y="3022600"/>
            <a:ext cx="252413" cy="254000"/>
          </a:xfrm>
          <a:custGeom>
            <a:avLst/>
            <a:gdLst>
              <a:gd name="T0" fmla="*/ 23 w 159"/>
              <a:gd name="T1" fmla="*/ 150 h 160"/>
              <a:gd name="T2" fmla="*/ 28 w 159"/>
              <a:gd name="T3" fmla="*/ 131 h 160"/>
              <a:gd name="T4" fmla="*/ 19 w 159"/>
              <a:gd name="T5" fmla="*/ 0 h 160"/>
              <a:gd name="T6" fmla="*/ 10 w 159"/>
              <a:gd name="T7" fmla="*/ 131 h 160"/>
              <a:gd name="T8" fmla="*/ 15 w 159"/>
              <a:gd name="T9" fmla="*/ 150 h 160"/>
              <a:gd name="T10" fmla="*/ 0 w 159"/>
              <a:gd name="T11" fmla="*/ 155 h 160"/>
              <a:gd name="T12" fmla="*/ 32 w 159"/>
              <a:gd name="T13" fmla="*/ 160 h 160"/>
              <a:gd name="T14" fmla="*/ 32 w 159"/>
              <a:gd name="T15" fmla="*/ 150 h 160"/>
              <a:gd name="T16" fmla="*/ 119 w 159"/>
              <a:gd name="T17" fmla="*/ 76 h 160"/>
              <a:gd name="T18" fmla="*/ 159 w 159"/>
              <a:gd name="T19" fmla="*/ 69 h 160"/>
              <a:gd name="T20" fmla="*/ 119 w 159"/>
              <a:gd name="T21" fmla="*/ 62 h 160"/>
              <a:gd name="T22" fmla="*/ 152 w 159"/>
              <a:gd name="T23" fmla="*/ 85 h 160"/>
              <a:gd name="T24" fmla="*/ 112 w 159"/>
              <a:gd name="T25" fmla="*/ 92 h 160"/>
              <a:gd name="T26" fmla="*/ 152 w 159"/>
              <a:gd name="T27" fmla="*/ 99 h 160"/>
              <a:gd name="T28" fmla="*/ 152 w 159"/>
              <a:gd name="T29" fmla="*/ 85 h 160"/>
              <a:gd name="T30" fmla="*/ 150 w 159"/>
              <a:gd name="T31" fmla="*/ 115 h 160"/>
              <a:gd name="T32" fmla="*/ 119 w 159"/>
              <a:gd name="T33" fmla="*/ 108 h 160"/>
              <a:gd name="T34" fmla="*/ 119 w 159"/>
              <a:gd name="T35" fmla="*/ 122 h 160"/>
              <a:gd name="T36" fmla="*/ 122 w 159"/>
              <a:gd name="T37" fmla="*/ 0 h 160"/>
              <a:gd name="T38" fmla="*/ 94 w 159"/>
              <a:gd name="T39" fmla="*/ 24 h 160"/>
              <a:gd name="T40" fmla="*/ 122 w 159"/>
              <a:gd name="T41" fmla="*/ 29 h 160"/>
              <a:gd name="T42" fmla="*/ 150 w 159"/>
              <a:gd name="T43" fmla="*/ 30 h 160"/>
              <a:gd name="T44" fmla="*/ 135 w 159"/>
              <a:gd name="T45" fmla="*/ 0 h 160"/>
              <a:gd name="T46" fmla="*/ 131 w 159"/>
              <a:gd name="T47" fmla="*/ 29 h 160"/>
              <a:gd name="T48" fmla="*/ 150 w 159"/>
              <a:gd name="T49" fmla="*/ 30 h 160"/>
              <a:gd name="T50" fmla="*/ 143 w 159"/>
              <a:gd name="T51" fmla="*/ 38 h 160"/>
              <a:gd name="T52" fmla="*/ 72 w 159"/>
              <a:gd name="T53" fmla="*/ 44 h 160"/>
              <a:gd name="T54" fmla="*/ 55 w 159"/>
              <a:gd name="T55" fmla="*/ 47 h 160"/>
              <a:gd name="T56" fmla="*/ 37 w 159"/>
              <a:gd name="T57" fmla="*/ 38 h 160"/>
              <a:gd name="T58" fmla="*/ 42 w 159"/>
              <a:gd name="T59" fmla="*/ 122 h 160"/>
              <a:gd name="T60" fmla="*/ 64 w 159"/>
              <a:gd name="T61" fmla="*/ 120 h 160"/>
              <a:gd name="T62" fmla="*/ 84 w 159"/>
              <a:gd name="T63" fmla="*/ 122 h 160"/>
              <a:gd name="T64" fmla="*/ 70 w 159"/>
              <a:gd name="T65" fmla="*/ 85 h 160"/>
              <a:gd name="T66" fmla="*/ 70 w 159"/>
              <a:gd name="T67" fmla="*/ 75 h 160"/>
              <a:gd name="T68" fmla="*/ 84 w 159"/>
              <a:gd name="T69" fmla="*/ 52 h 160"/>
              <a:gd name="T70" fmla="*/ 150 w 159"/>
              <a:gd name="T71" fmla="*/ 45 h 160"/>
              <a:gd name="T72" fmla="*/ 108 w 159"/>
              <a:gd name="T73" fmla="*/ 104 h 160"/>
              <a:gd name="T74" fmla="*/ 108 w 159"/>
              <a:gd name="T75" fmla="*/ 80 h 160"/>
              <a:gd name="T76" fmla="*/ 105 w 159"/>
              <a:gd name="T77" fmla="*/ 61 h 160"/>
              <a:gd name="T78" fmla="*/ 94 w 159"/>
              <a:gd name="T79" fmla="*/ 136 h 160"/>
              <a:gd name="T80" fmla="*/ 121 w 159"/>
              <a:gd name="T81" fmla="*/ 160 h 160"/>
              <a:gd name="T82" fmla="*/ 119 w 159"/>
              <a:gd name="T83" fmla="*/ 131 h 160"/>
              <a:gd name="T84" fmla="*/ 131 w 159"/>
              <a:gd name="T85" fmla="*/ 131 h 160"/>
              <a:gd name="T86" fmla="*/ 136 w 159"/>
              <a:gd name="T87" fmla="*/ 160 h 160"/>
              <a:gd name="T88" fmla="*/ 150 w 159"/>
              <a:gd name="T89" fmla="*/ 130 h 160"/>
              <a:gd name="T90" fmla="*/ 131 w 159"/>
              <a:gd name="T91" fmla="*/ 1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9" h="160">
                <a:moveTo>
                  <a:pt x="32" y="150"/>
                </a:moveTo>
                <a:cubicBezTo>
                  <a:pt x="23" y="150"/>
                  <a:pt x="23" y="150"/>
                  <a:pt x="23" y="150"/>
                </a:cubicBezTo>
                <a:cubicBezTo>
                  <a:pt x="23" y="139"/>
                  <a:pt x="23" y="139"/>
                  <a:pt x="23" y="139"/>
                </a:cubicBezTo>
                <a:cubicBezTo>
                  <a:pt x="26" y="137"/>
                  <a:pt x="28" y="135"/>
                  <a:pt x="28" y="131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4"/>
                  <a:pt x="24" y="0"/>
                  <a:pt x="19" y="0"/>
                </a:cubicBezTo>
                <a:cubicBezTo>
                  <a:pt x="14" y="0"/>
                  <a:pt x="10" y="5"/>
                  <a:pt x="10" y="9"/>
                </a:cubicBezTo>
                <a:cubicBezTo>
                  <a:pt x="10" y="131"/>
                  <a:pt x="10" y="131"/>
                  <a:pt x="10" y="131"/>
                </a:cubicBezTo>
                <a:cubicBezTo>
                  <a:pt x="10" y="134"/>
                  <a:pt x="12" y="137"/>
                  <a:pt x="15" y="139"/>
                </a:cubicBezTo>
                <a:cubicBezTo>
                  <a:pt x="15" y="150"/>
                  <a:pt x="15" y="150"/>
                  <a:pt x="15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2" y="150"/>
                  <a:pt x="0" y="153"/>
                  <a:pt x="0" y="155"/>
                </a:cubicBezTo>
                <a:cubicBezTo>
                  <a:pt x="0" y="158"/>
                  <a:pt x="2" y="160"/>
                  <a:pt x="4" y="160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35" y="160"/>
                  <a:pt x="37" y="158"/>
                  <a:pt x="37" y="155"/>
                </a:cubicBezTo>
                <a:cubicBezTo>
                  <a:pt x="37" y="153"/>
                  <a:pt x="35" y="150"/>
                  <a:pt x="32" y="150"/>
                </a:cubicBezTo>
                <a:close/>
                <a:moveTo>
                  <a:pt x="112" y="69"/>
                </a:moveTo>
                <a:cubicBezTo>
                  <a:pt x="112" y="73"/>
                  <a:pt x="116" y="76"/>
                  <a:pt x="119" y="76"/>
                </a:cubicBezTo>
                <a:cubicBezTo>
                  <a:pt x="152" y="76"/>
                  <a:pt x="152" y="76"/>
                  <a:pt x="152" y="76"/>
                </a:cubicBezTo>
                <a:cubicBezTo>
                  <a:pt x="156" y="76"/>
                  <a:pt x="159" y="73"/>
                  <a:pt x="159" y="69"/>
                </a:cubicBezTo>
                <a:cubicBezTo>
                  <a:pt x="159" y="64"/>
                  <a:pt x="156" y="62"/>
                  <a:pt x="152" y="62"/>
                </a:cubicBezTo>
                <a:cubicBezTo>
                  <a:pt x="119" y="62"/>
                  <a:pt x="119" y="62"/>
                  <a:pt x="119" y="62"/>
                </a:cubicBezTo>
                <a:cubicBezTo>
                  <a:pt x="116" y="62"/>
                  <a:pt x="112" y="65"/>
                  <a:pt x="112" y="69"/>
                </a:cubicBezTo>
                <a:close/>
                <a:moveTo>
                  <a:pt x="152" y="85"/>
                </a:moveTo>
                <a:cubicBezTo>
                  <a:pt x="119" y="85"/>
                  <a:pt x="119" y="85"/>
                  <a:pt x="119" y="85"/>
                </a:cubicBezTo>
                <a:cubicBezTo>
                  <a:pt x="116" y="85"/>
                  <a:pt x="112" y="88"/>
                  <a:pt x="112" y="92"/>
                </a:cubicBezTo>
                <a:cubicBezTo>
                  <a:pt x="112" y="96"/>
                  <a:pt x="116" y="99"/>
                  <a:pt x="119" y="99"/>
                </a:cubicBezTo>
                <a:cubicBezTo>
                  <a:pt x="152" y="99"/>
                  <a:pt x="152" y="99"/>
                  <a:pt x="152" y="99"/>
                </a:cubicBezTo>
                <a:cubicBezTo>
                  <a:pt x="156" y="99"/>
                  <a:pt x="159" y="96"/>
                  <a:pt x="159" y="92"/>
                </a:cubicBezTo>
                <a:cubicBezTo>
                  <a:pt x="159" y="88"/>
                  <a:pt x="156" y="85"/>
                  <a:pt x="152" y="85"/>
                </a:cubicBezTo>
                <a:close/>
                <a:moveTo>
                  <a:pt x="143" y="122"/>
                </a:moveTo>
                <a:cubicBezTo>
                  <a:pt x="146" y="122"/>
                  <a:pt x="150" y="119"/>
                  <a:pt x="150" y="115"/>
                </a:cubicBezTo>
                <a:cubicBezTo>
                  <a:pt x="150" y="111"/>
                  <a:pt x="147" y="108"/>
                  <a:pt x="143" y="108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16" y="108"/>
                  <a:pt x="112" y="111"/>
                  <a:pt x="112" y="115"/>
                </a:cubicBezTo>
                <a:cubicBezTo>
                  <a:pt x="112" y="119"/>
                  <a:pt x="116" y="122"/>
                  <a:pt x="119" y="122"/>
                </a:cubicBezTo>
                <a:lnTo>
                  <a:pt x="143" y="122"/>
                </a:lnTo>
                <a:close/>
                <a:moveTo>
                  <a:pt x="122" y="0"/>
                </a:moveTo>
                <a:cubicBezTo>
                  <a:pt x="117" y="0"/>
                  <a:pt x="117" y="0"/>
                  <a:pt x="117" y="0"/>
                </a:cubicBezTo>
                <a:cubicBezTo>
                  <a:pt x="104" y="0"/>
                  <a:pt x="94" y="11"/>
                  <a:pt x="94" y="24"/>
                </a:cubicBezTo>
                <a:cubicBezTo>
                  <a:pt x="94" y="29"/>
                  <a:pt x="94" y="29"/>
                  <a:pt x="94" y="29"/>
                </a:cubicBezTo>
                <a:cubicBezTo>
                  <a:pt x="122" y="29"/>
                  <a:pt x="122" y="29"/>
                  <a:pt x="122" y="29"/>
                </a:cubicBezTo>
                <a:lnTo>
                  <a:pt x="122" y="0"/>
                </a:lnTo>
                <a:close/>
                <a:moveTo>
                  <a:pt x="150" y="30"/>
                </a:moveTo>
                <a:cubicBezTo>
                  <a:pt x="150" y="14"/>
                  <a:pt x="150" y="14"/>
                  <a:pt x="150" y="14"/>
                </a:cubicBezTo>
                <a:cubicBezTo>
                  <a:pt x="150" y="7"/>
                  <a:pt x="143" y="0"/>
                  <a:pt x="135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31" y="29"/>
                  <a:pt x="131" y="29"/>
                  <a:pt x="131" y="29"/>
                </a:cubicBezTo>
                <a:cubicBezTo>
                  <a:pt x="143" y="29"/>
                  <a:pt x="143" y="29"/>
                  <a:pt x="143" y="29"/>
                </a:cubicBezTo>
                <a:cubicBezTo>
                  <a:pt x="145" y="29"/>
                  <a:pt x="148" y="29"/>
                  <a:pt x="150" y="30"/>
                </a:cubicBezTo>
                <a:close/>
                <a:moveTo>
                  <a:pt x="150" y="45"/>
                </a:moveTo>
                <a:cubicBezTo>
                  <a:pt x="150" y="41"/>
                  <a:pt x="147" y="38"/>
                  <a:pt x="143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2" y="38"/>
                  <a:pt x="76" y="40"/>
                  <a:pt x="72" y="44"/>
                </a:cubicBezTo>
                <a:cubicBezTo>
                  <a:pt x="70" y="46"/>
                  <a:pt x="67" y="47"/>
                  <a:pt x="64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3" y="42"/>
                  <a:pt x="47" y="38"/>
                  <a:pt x="42" y="38"/>
                </a:cubicBezTo>
                <a:cubicBezTo>
                  <a:pt x="37" y="38"/>
                  <a:pt x="37" y="38"/>
                  <a:pt x="37" y="38"/>
                </a:cubicBezTo>
                <a:cubicBezTo>
                  <a:pt x="37" y="122"/>
                  <a:pt x="37" y="122"/>
                  <a:pt x="37" y="122"/>
                </a:cubicBezTo>
                <a:cubicBezTo>
                  <a:pt x="42" y="122"/>
                  <a:pt x="42" y="122"/>
                  <a:pt x="42" y="122"/>
                </a:cubicBezTo>
                <a:cubicBezTo>
                  <a:pt x="47" y="122"/>
                  <a:pt x="51" y="119"/>
                  <a:pt x="54" y="114"/>
                </a:cubicBezTo>
                <a:cubicBezTo>
                  <a:pt x="64" y="120"/>
                  <a:pt x="64" y="120"/>
                  <a:pt x="64" y="120"/>
                </a:cubicBezTo>
                <a:cubicBezTo>
                  <a:pt x="68" y="121"/>
                  <a:pt x="71" y="122"/>
                  <a:pt x="74" y="122"/>
                </a:cubicBezTo>
                <a:cubicBezTo>
                  <a:pt x="84" y="122"/>
                  <a:pt x="84" y="122"/>
                  <a:pt x="84" y="122"/>
                </a:cubicBezTo>
                <a:cubicBezTo>
                  <a:pt x="84" y="80"/>
                  <a:pt x="84" y="80"/>
                  <a:pt x="84" y="80"/>
                </a:cubicBezTo>
                <a:cubicBezTo>
                  <a:pt x="80" y="83"/>
                  <a:pt x="76" y="85"/>
                  <a:pt x="70" y="85"/>
                </a:cubicBezTo>
                <a:cubicBezTo>
                  <a:pt x="68" y="85"/>
                  <a:pt x="65" y="83"/>
                  <a:pt x="65" y="80"/>
                </a:cubicBezTo>
                <a:cubicBezTo>
                  <a:pt x="65" y="77"/>
                  <a:pt x="68" y="75"/>
                  <a:pt x="70" y="75"/>
                </a:cubicBezTo>
                <a:cubicBezTo>
                  <a:pt x="78" y="75"/>
                  <a:pt x="84" y="69"/>
                  <a:pt x="84" y="61"/>
                </a:cubicBezTo>
                <a:cubicBezTo>
                  <a:pt x="84" y="52"/>
                  <a:pt x="84" y="52"/>
                  <a:pt x="84" y="52"/>
                </a:cubicBezTo>
                <a:cubicBezTo>
                  <a:pt x="143" y="52"/>
                  <a:pt x="143" y="52"/>
                  <a:pt x="143" y="52"/>
                </a:cubicBezTo>
                <a:cubicBezTo>
                  <a:pt x="147" y="52"/>
                  <a:pt x="150" y="49"/>
                  <a:pt x="150" y="45"/>
                </a:cubicBezTo>
                <a:close/>
                <a:moveTo>
                  <a:pt x="103" y="116"/>
                </a:moveTo>
                <a:cubicBezTo>
                  <a:pt x="103" y="110"/>
                  <a:pt x="106" y="107"/>
                  <a:pt x="108" y="104"/>
                </a:cubicBezTo>
                <a:cubicBezTo>
                  <a:pt x="105" y="101"/>
                  <a:pt x="103" y="97"/>
                  <a:pt x="103" y="92"/>
                </a:cubicBezTo>
                <a:cubicBezTo>
                  <a:pt x="103" y="87"/>
                  <a:pt x="106" y="83"/>
                  <a:pt x="108" y="80"/>
                </a:cubicBezTo>
                <a:cubicBezTo>
                  <a:pt x="105" y="77"/>
                  <a:pt x="103" y="73"/>
                  <a:pt x="103" y="68"/>
                </a:cubicBezTo>
                <a:cubicBezTo>
                  <a:pt x="103" y="65"/>
                  <a:pt x="104" y="64"/>
                  <a:pt x="105" y="61"/>
                </a:cubicBezTo>
                <a:cubicBezTo>
                  <a:pt x="94" y="61"/>
                  <a:pt x="94" y="61"/>
                  <a:pt x="94" y="61"/>
                </a:cubicBezTo>
                <a:cubicBezTo>
                  <a:pt x="94" y="136"/>
                  <a:pt x="94" y="136"/>
                  <a:pt x="94" y="136"/>
                </a:cubicBezTo>
                <a:cubicBezTo>
                  <a:pt x="94" y="149"/>
                  <a:pt x="104" y="160"/>
                  <a:pt x="117" y="160"/>
                </a:cubicBezTo>
                <a:cubicBezTo>
                  <a:pt x="121" y="160"/>
                  <a:pt x="121" y="160"/>
                  <a:pt x="121" y="160"/>
                </a:cubicBezTo>
                <a:cubicBezTo>
                  <a:pt x="121" y="131"/>
                  <a:pt x="121" y="131"/>
                  <a:pt x="121" y="131"/>
                </a:cubicBezTo>
                <a:cubicBezTo>
                  <a:pt x="119" y="131"/>
                  <a:pt x="119" y="131"/>
                  <a:pt x="119" y="131"/>
                </a:cubicBezTo>
                <a:cubicBezTo>
                  <a:pt x="110" y="131"/>
                  <a:pt x="103" y="124"/>
                  <a:pt x="103" y="116"/>
                </a:cubicBezTo>
                <a:close/>
                <a:moveTo>
                  <a:pt x="131" y="131"/>
                </a:moveTo>
                <a:cubicBezTo>
                  <a:pt x="131" y="160"/>
                  <a:pt x="131" y="160"/>
                  <a:pt x="131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44" y="160"/>
                  <a:pt x="150" y="154"/>
                  <a:pt x="150" y="146"/>
                </a:cubicBezTo>
                <a:cubicBezTo>
                  <a:pt x="150" y="130"/>
                  <a:pt x="150" y="130"/>
                  <a:pt x="150" y="130"/>
                </a:cubicBezTo>
                <a:cubicBezTo>
                  <a:pt x="148" y="131"/>
                  <a:pt x="146" y="131"/>
                  <a:pt x="143" y="131"/>
                </a:cubicBezTo>
                <a:lnTo>
                  <a:pt x="131" y="1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2" name="Freeform 91">
            <a:extLst>
              <a:ext uri="{FF2B5EF4-FFF2-40B4-BE49-F238E27FC236}">
                <a16:creationId xmlns:a16="http://schemas.microsoft.com/office/drawing/2014/main" id="{330F9341-6156-32DA-0B2A-DDE8FF2A90D3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2473325"/>
            <a:ext cx="254000" cy="252413"/>
          </a:xfrm>
          <a:custGeom>
            <a:avLst/>
            <a:gdLst>
              <a:gd name="T0" fmla="*/ 86 w 160"/>
              <a:gd name="T1" fmla="*/ 18 h 159"/>
              <a:gd name="T2" fmla="*/ 90 w 160"/>
              <a:gd name="T3" fmla="*/ 9 h 159"/>
              <a:gd name="T4" fmla="*/ 44 w 160"/>
              <a:gd name="T5" fmla="*/ 0 h 159"/>
              <a:gd name="T6" fmla="*/ 34 w 160"/>
              <a:gd name="T7" fmla="*/ 9 h 159"/>
              <a:gd name="T8" fmla="*/ 39 w 160"/>
              <a:gd name="T9" fmla="*/ 18 h 159"/>
              <a:gd name="T10" fmla="*/ 38 w 160"/>
              <a:gd name="T11" fmla="*/ 93 h 159"/>
              <a:gd name="T12" fmla="*/ 29 w 160"/>
              <a:gd name="T13" fmla="*/ 83 h 159"/>
              <a:gd name="T14" fmla="*/ 29 w 160"/>
              <a:gd name="T15" fmla="*/ 55 h 159"/>
              <a:gd name="T16" fmla="*/ 38 w 160"/>
              <a:gd name="T17" fmla="*/ 46 h 159"/>
              <a:gd name="T18" fmla="*/ 29 w 160"/>
              <a:gd name="T19" fmla="*/ 55 h 159"/>
              <a:gd name="T20" fmla="*/ 38 w 160"/>
              <a:gd name="T21" fmla="*/ 130 h 159"/>
              <a:gd name="T22" fmla="*/ 29 w 160"/>
              <a:gd name="T23" fmla="*/ 121 h 159"/>
              <a:gd name="T24" fmla="*/ 108 w 160"/>
              <a:gd name="T25" fmla="*/ 9 h 159"/>
              <a:gd name="T26" fmla="*/ 99 w 160"/>
              <a:gd name="T27" fmla="*/ 14 h 159"/>
              <a:gd name="T28" fmla="*/ 38 w 160"/>
              <a:gd name="T29" fmla="*/ 28 h 159"/>
              <a:gd name="T30" fmla="*/ 24 w 160"/>
              <a:gd name="T31" fmla="*/ 9 h 159"/>
              <a:gd name="T32" fmla="*/ 0 w 160"/>
              <a:gd name="T33" fmla="*/ 23 h 159"/>
              <a:gd name="T34" fmla="*/ 15 w 160"/>
              <a:gd name="T35" fmla="*/ 159 h 159"/>
              <a:gd name="T36" fmla="*/ 122 w 160"/>
              <a:gd name="T37" fmla="*/ 145 h 159"/>
              <a:gd name="T38" fmla="*/ 108 w 160"/>
              <a:gd name="T39" fmla="*/ 9 h 159"/>
              <a:gd name="T40" fmla="*/ 43 w 160"/>
              <a:gd name="T41" fmla="*/ 140 h 159"/>
              <a:gd name="T42" fmla="*/ 20 w 160"/>
              <a:gd name="T43" fmla="*/ 135 h 159"/>
              <a:gd name="T44" fmla="*/ 25 w 160"/>
              <a:gd name="T45" fmla="*/ 112 h 159"/>
              <a:gd name="T46" fmla="*/ 48 w 160"/>
              <a:gd name="T47" fmla="*/ 116 h 159"/>
              <a:gd name="T48" fmla="*/ 48 w 160"/>
              <a:gd name="T49" fmla="*/ 97 h 159"/>
              <a:gd name="T50" fmla="*/ 25 w 160"/>
              <a:gd name="T51" fmla="*/ 102 h 159"/>
              <a:gd name="T52" fmla="*/ 20 w 160"/>
              <a:gd name="T53" fmla="*/ 79 h 159"/>
              <a:gd name="T54" fmla="*/ 43 w 160"/>
              <a:gd name="T55" fmla="*/ 74 h 159"/>
              <a:gd name="T56" fmla="*/ 48 w 160"/>
              <a:gd name="T57" fmla="*/ 97 h 159"/>
              <a:gd name="T58" fmla="*/ 43 w 160"/>
              <a:gd name="T59" fmla="*/ 65 h 159"/>
              <a:gd name="T60" fmla="*/ 20 w 160"/>
              <a:gd name="T61" fmla="*/ 60 h 159"/>
              <a:gd name="T62" fmla="*/ 25 w 160"/>
              <a:gd name="T63" fmla="*/ 36 h 159"/>
              <a:gd name="T64" fmla="*/ 48 w 160"/>
              <a:gd name="T65" fmla="*/ 41 h 159"/>
              <a:gd name="T66" fmla="*/ 81 w 160"/>
              <a:gd name="T67" fmla="*/ 140 h 159"/>
              <a:gd name="T68" fmla="*/ 57 w 160"/>
              <a:gd name="T69" fmla="*/ 135 h 159"/>
              <a:gd name="T70" fmla="*/ 81 w 160"/>
              <a:gd name="T71" fmla="*/ 130 h 159"/>
              <a:gd name="T72" fmla="*/ 81 w 160"/>
              <a:gd name="T73" fmla="*/ 140 h 159"/>
              <a:gd name="T74" fmla="*/ 62 w 160"/>
              <a:gd name="T75" fmla="*/ 122 h 159"/>
              <a:gd name="T76" fmla="*/ 62 w 160"/>
              <a:gd name="T77" fmla="*/ 112 h 159"/>
              <a:gd name="T78" fmla="*/ 104 w 160"/>
              <a:gd name="T79" fmla="*/ 117 h 159"/>
              <a:gd name="T80" fmla="*/ 57 w 160"/>
              <a:gd name="T81" fmla="*/ 97 h 159"/>
              <a:gd name="T82" fmla="*/ 81 w 160"/>
              <a:gd name="T83" fmla="*/ 93 h 159"/>
              <a:gd name="T84" fmla="*/ 81 w 160"/>
              <a:gd name="T85" fmla="*/ 102 h 159"/>
              <a:gd name="T86" fmla="*/ 57 w 160"/>
              <a:gd name="T87" fmla="*/ 97 h 159"/>
              <a:gd name="T88" fmla="*/ 62 w 160"/>
              <a:gd name="T89" fmla="*/ 84 h 159"/>
              <a:gd name="T90" fmla="*/ 62 w 160"/>
              <a:gd name="T91" fmla="*/ 74 h 159"/>
              <a:gd name="T92" fmla="*/ 104 w 160"/>
              <a:gd name="T93" fmla="*/ 79 h 159"/>
              <a:gd name="T94" fmla="*/ 57 w 160"/>
              <a:gd name="T95" fmla="*/ 60 h 159"/>
              <a:gd name="T96" fmla="*/ 81 w 160"/>
              <a:gd name="T97" fmla="*/ 55 h 159"/>
              <a:gd name="T98" fmla="*/ 81 w 160"/>
              <a:gd name="T99" fmla="*/ 65 h 159"/>
              <a:gd name="T100" fmla="*/ 57 w 160"/>
              <a:gd name="T101" fmla="*/ 60 h 159"/>
              <a:gd name="T102" fmla="*/ 62 w 160"/>
              <a:gd name="T103" fmla="*/ 46 h 159"/>
              <a:gd name="T104" fmla="*/ 62 w 160"/>
              <a:gd name="T105" fmla="*/ 37 h 159"/>
              <a:gd name="T106" fmla="*/ 104 w 160"/>
              <a:gd name="T107" fmla="*/ 42 h 159"/>
              <a:gd name="T108" fmla="*/ 132 w 160"/>
              <a:gd name="T109" fmla="*/ 112 h 159"/>
              <a:gd name="T110" fmla="*/ 160 w 160"/>
              <a:gd name="T111" fmla="*/ 55 h 159"/>
              <a:gd name="T112" fmla="*/ 132 w 160"/>
              <a:gd name="T113" fmla="*/ 112 h 159"/>
              <a:gd name="T114" fmla="*/ 132 w 160"/>
              <a:gd name="T115" fmla="*/ 32 h 159"/>
              <a:gd name="T116" fmla="*/ 160 w 160"/>
              <a:gd name="T117" fmla="*/ 46 h 159"/>
              <a:gd name="T118" fmla="*/ 146 w 160"/>
              <a:gd name="T119" fmla="*/ 18 h 159"/>
              <a:gd name="T120" fmla="*/ 146 w 160"/>
              <a:gd name="T121" fmla="*/ 149 h 159"/>
              <a:gd name="T122" fmla="*/ 159 w 160"/>
              <a:gd name="T123" fmla="*/ 121 h 159"/>
              <a:gd name="T124" fmla="*/ 141 w 160"/>
              <a:gd name="T125" fmla="*/ 14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59">
                <a:moveTo>
                  <a:pt x="39" y="18"/>
                </a:moveTo>
                <a:cubicBezTo>
                  <a:pt x="86" y="18"/>
                  <a:pt x="86" y="18"/>
                  <a:pt x="86" y="18"/>
                </a:cubicBezTo>
                <a:cubicBezTo>
                  <a:pt x="88" y="18"/>
                  <a:pt x="90" y="16"/>
                  <a:pt x="90" y="14"/>
                </a:cubicBezTo>
                <a:cubicBezTo>
                  <a:pt x="90" y="9"/>
                  <a:pt x="90" y="9"/>
                  <a:pt x="90" y="9"/>
                </a:cubicBezTo>
                <a:cubicBezTo>
                  <a:pt x="90" y="3"/>
                  <a:pt x="86" y="0"/>
                  <a:pt x="81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3" y="0"/>
                  <a:pt x="43" y="0"/>
                </a:cubicBezTo>
                <a:cubicBezTo>
                  <a:pt x="37" y="0"/>
                  <a:pt x="34" y="4"/>
                  <a:pt x="34" y="9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6"/>
                  <a:pt x="36" y="18"/>
                  <a:pt x="39" y="18"/>
                </a:cubicBezTo>
                <a:close/>
                <a:moveTo>
                  <a:pt x="29" y="93"/>
                </a:moveTo>
                <a:cubicBezTo>
                  <a:pt x="38" y="93"/>
                  <a:pt x="38" y="93"/>
                  <a:pt x="38" y="93"/>
                </a:cubicBezTo>
                <a:cubicBezTo>
                  <a:pt x="38" y="83"/>
                  <a:pt x="38" y="83"/>
                  <a:pt x="38" y="83"/>
                </a:cubicBezTo>
                <a:cubicBezTo>
                  <a:pt x="29" y="83"/>
                  <a:pt x="29" y="83"/>
                  <a:pt x="29" y="83"/>
                </a:cubicBezTo>
                <a:lnTo>
                  <a:pt x="29" y="93"/>
                </a:lnTo>
                <a:close/>
                <a:moveTo>
                  <a:pt x="29" y="55"/>
                </a:moveTo>
                <a:cubicBezTo>
                  <a:pt x="38" y="55"/>
                  <a:pt x="38" y="55"/>
                  <a:pt x="38" y="55"/>
                </a:cubicBezTo>
                <a:cubicBezTo>
                  <a:pt x="38" y="46"/>
                  <a:pt x="38" y="46"/>
                  <a:pt x="38" y="46"/>
                </a:cubicBezTo>
                <a:cubicBezTo>
                  <a:pt x="29" y="46"/>
                  <a:pt x="29" y="46"/>
                  <a:pt x="29" y="46"/>
                </a:cubicBezTo>
                <a:lnTo>
                  <a:pt x="29" y="55"/>
                </a:lnTo>
                <a:close/>
                <a:moveTo>
                  <a:pt x="29" y="130"/>
                </a:moveTo>
                <a:cubicBezTo>
                  <a:pt x="38" y="130"/>
                  <a:pt x="38" y="130"/>
                  <a:pt x="38" y="130"/>
                </a:cubicBezTo>
                <a:cubicBezTo>
                  <a:pt x="38" y="121"/>
                  <a:pt x="38" y="121"/>
                  <a:pt x="38" y="121"/>
                </a:cubicBezTo>
                <a:cubicBezTo>
                  <a:pt x="29" y="121"/>
                  <a:pt x="29" y="121"/>
                  <a:pt x="29" y="121"/>
                </a:cubicBezTo>
                <a:lnTo>
                  <a:pt x="29" y="130"/>
                </a:lnTo>
                <a:close/>
                <a:moveTo>
                  <a:pt x="108" y="9"/>
                </a:moveTo>
                <a:cubicBezTo>
                  <a:pt x="99" y="9"/>
                  <a:pt x="99" y="9"/>
                  <a:pt x="99" y="9"/>
                </a:cubicBezTo>
                <a:cubicBezTo>
                  <a:pt x="99" y="14"/>
                  <a:pt x="99" y="14"/>
                  <a:pt x="99" y="14"/>
                </a:cubicBezTo>
                <a:cubicBezTo>
                  <a:pt x="99" y="21"/>
                  <a:pt x="92" y="28"/>
                  <a:pt x="85" y="28"/>
                </a:cubicBezTo>
                <a:cubicBezTo>
                  <a:pt x="38" y="28"/>
                  <a:pt x="38" y="28"/>
                  <a:pt x="38" y="28"/>
                </a:cubicBezTo>
                <a:cubicBezTo>
                  <a:pt x="31" y="28"/>
                  <a:pt x="24" y="21"/>
                  <a:pt x="24" y="14"/>
                </a:cubicBezTo>
                <a:cubicBezTo>
                  <a:pt x="24" y="9"/>
                  <a:pt x="24" y="9"/>
                  <a:pt x="2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7" y="9"/>
                  <a:pt x="0" y="15"/>
                  <a:pt x="0" y="23"/>
                </a:cubicBezTo>
                <a:cubicBezTo>
                  <a:pt x="0" y="145"/>
                  <a:pt x="0" y="145"/>
                  <a:pt x="0" y="145"/>
                </a:cubicBezTo>
                <a:cubicBezTo>
                  <a:pt x="1" y="152"/>
                  <a:pt x="7" y="159"/>
                  <a:pt x="15" y="159"/>
                </a:cubicBezTo>
                <a:cubicBezTo>
                  <a:pt x="108" y="159"/>
                  <a:pt x="108" y="159"/>
                  <a:pt x="108" y="159"/>
                </a:cubicBezTo>
                <a:cubicBezTo>
                  <a:pt x="116" y="159"/>
                  <a:pt x="122" y="152"/>
                  <a:pt x="122" y="145"/>
                </a:cubicBezTo>
                <a:cubicBezTo>
                  <a:pt x="122" y="23"/>
                  <a:pt x="122" y="23"/>
                  <a:pt x="122" y="23"/>
                </a:cubicBezTo>
                <a:cubicBezTo>
                  <a:pt x="122" y="15"/>
                  <a:pt x="116" y="9"/>
                  <a:pt x="108" y="9"/>
                </a:cubicBezTo>
                <a:close/>
                <a:moveTo>
                  <a:pt x="48" y="135"/>
                </a:moveTo>
                <a:cubicBezTo>
                  <a:pt x="48" y="138"/>
                  <a:pt x="46" y="140"/>
                  <a:pt x="43" y="140"/>
                </a:cubicBezTo>
                <a:cubicBezTo>
                  <a:pt x="25" y="140"/>
                  <a:pt x="25" y="140"/>
                  <a:pt x="25" y="140"/>
                </a:cubicBezTo>
                <a:cubicBezTo>
                  <a:pt x="22" y="140"/>
                  <a:pt x="20" y="138"/>
                  <a:pt x="20" y="135"/>
                </a:cubicBezTo>
                <a:cubicBezTo>
                  <a:pt x="20" y="116"/>
                  <a:pt x="20" y="116"/>
                  <a:pt x="20" y="116"/>
                </a:cubicBezTo>
                <a:cubicBezTo>
                  <a:pt x="20" y="113"/>
                  <a:pt x="22" y="112"/>
                  <a:pt x="25" y="112"/>
                </a:cubicBezTo>
                <a:cubicBezTo>
                  <a:pt x="43" y="112"/>
                  <a:pt x="43" y="112"/>
                  <a:pt x="43" y="112"/>
                </a:cubicBezTo>
                <a:cubicBezTo>
                  <a:pt x="46" y="112"/>
                  <a:pt x="48" y="113"/>
                  <a:pt x="48" y="116"/>
                </a:cubicBezTo>
                <a:lnTo>
                  <a:pt x="48" y="135"/>
                </a:lnTo>
                <a:close/>
                <a:moveTo>
                  <a:pt x="48" y="97"/>
                </a:moveTo>
                <a:cubicBezTo>
                  <a:pt x="48" y="100"/>
                  <a:pt x="46" y="102"/>
                  <a:pt x="43" y="102"/>
                </a:cubicBezTo>
                <a:cubicBezTo>
                  <a:pt x="25" y="102"/>
                  <a:pt x="25" y="102"/>
                  <a:pt x="25" y="102"/>
                </a:cubicBezTo>
                <a:cubicBezTo>
                  <a:pt x="22" y="102"/>
                  <a:pt x="20" y="100"/>
                  <a:pt x="20" y="97"/>
                </a:cubicBezTo>
                <a:cubicBezTo>
                  <a:pt x="20" y="79"/>
                  <a:pt x="20" y="79"/>
                  <a:pt x="20" y="79"/>
                </a:cubicBezTo>
                <a:cubicBezTo>
                  <a:pt x="20" y="76"/>
                  <a:pt x="22" y="74"/>
                  <a:pt x="25" y="74"/>
                </a:cubicBezTo>
                <a:cubicBezTo>
                  <a:pt x="43" y="74"/>
                  <a:pt x="43" y="74"/>
                  <a:pt x="43" y="74"/>
                </a:cubicBezTo>
                <a:cubicBezTo>
                  <a:pt x="46" y="74"/>
                  <a:pt x="48" y="76"/>
                  <a:pt x="48" y="79"/>
                </a:cubicBezTo>
                <a:lnTo>
                  <a:pt x="48" y="97"/>
                </a:lnTo>
                <a:close/>
                <a:moveTo>
                  <a:pt x="48" y="60"/>
                </a:moveTo>
                <a:cubicBezTo>
                  <a:pt x="48" y="63"/>
                  <a:pt x="46" y="65"/>
                  <a:pt x="43" y="65"/>
                </a:cubicBezTo>
                <a:cubicBezTo>
                  <a:pt x="25" y="65"/>
                  <a:pt x="25" y="65"/>
                  <a:pt x="25" y="65"/>
                </a:cubicBezTo>
                <a:cubicBezTo>
                  <a:pt x="22" y="65"/>
                  <a:pt x="20" y="63"/>
                  <a:pt x="20" y="60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39"/>
                  <a:pt x="22" y="36"/>
                  <a:pt x="25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6" y="36"/>
                  <a:pt x="48" y="39"/>
                  <a:pt x="48" y="41"/>
                </a:cubicBezTo>
                <a:lnTo>
                  <a:pt x="48" y="60"/>
                </a:lnTo>
                <a:close/>
                <a:moveTo>
                  <a:pt x="81" y="140"/>
                </a:moveTo>
                <a:cubicBezTo>
                  <a:pt x="62" y="140"/>
                  <a:pt x="62" y="140"/>
                  <a:pt x="62" y="140"/>
                </a:cubicBezTo>
                <a:cubicBezTo>
                  <a:pt x="59" y="140"/>
                  <a:pt x="57" y="138"/>
                  <a:pt x="57" y="135"/>
                </a:cubicBezTo>
                <a:cubicBezTo>
                  <a:pt x="57" y="132"/>
                  <a:pt x="59" y="130"/>
                  <a:pt x="62" y="130"/>
                </a:cubicBezTo>
                <a:cubicBezTo>
                  <a:pt x="81" y="130"/>
                  <a:pt x="81" y="130"/>
                  <a:pt x="81" y="130"/>
                </a:cubicBezTo>
                <a:cubicBezTo>
                  <a:pt x="83" y="130"/>
                  <a:pt x="85" y="132"/>
                  <a:pt x="85" y="135"/>
                </a:cubicBezTo>
                <a:cubicBezTo>
                  <a:pt x="85" y="138"/>
                  <a:pt x="83" y="140"/>
                  <a:pt x="81" y="140"/>
                </a:cubicBezTo>
                <a:close/>
                <a:moveTo>
                  <a:pt x="99" y="122"/>
                </a:moveTo>
                <a:cubicBezTo>
                  <a:pt x="62" y="122"/>
                  <a:pt x="62" y="122"/>
                  <a:pt x="62" y="122"/>
                </a:cubicBezTo>
                <a:cubicBezTo>
                  <a:pt x="59" y="122"/>
                  <a:pt x="57" y="119"/>
                  <a:pt x="57" y="117"/>
                </a:cubicBezTo>
                <a:cubicBezTo>
                  <a:pt x="57" y="114"/>
                  <a:pt x="59" y="112"/>
                  <a:pt x="62" y="112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102" y="112"/>
                  <a:pt x="104" y="114"/>
                  <a:pt x="104" y="117"/>
                </a:cubicBezTo>
                <a:cubicBezTo>
                  <a:pt x="104" y="119"/>
                  <a:pt x="102" y="122"/>
                  <a:pt x="99" y="122"/>
                </a:cubicBezTo>
                <a:close/>
                <a:moveTo>
                  <a:pt x="57" y="97"/>
                </a:moveTo>
                <a:cubicBezTo>
                  <a:pt x="57" y="95"/>
                  <a:pt x="59" y="93"/>
                  <a:pt x="62" y="93"/>
                </a:cubicBezTo>
                <a:cubicBezTo>
                  <a:pt x="81" y="93"/>
                  <a:pt x="81" y="93"/>
                  <a:pt x="81" y="93"/>
                </a:cubicBezTo>
                <a:cubicBezTo>
                  <a:pt x="83" y="93"/>
                  <a:pt x="85" y="95"/>
                  <a:pt x="85" y="97"/>
                </a:cubicBezTo>
                <a:cubicBezTo>
                  <a:pt x="85" y="100"/>
                  <a:pt x="83" y="102"/>
                  <a:pt x="81" y="102"/>
                </a:cubicBezTo>
                <a:cubicBezTo>
                  <a:pt x="62" y="102"/>
                  <a:pt x="62" y="102"/>
                  <a:pt x="62" y="102"/>
                </a:cubicBezTo>
                <a:cubicBezTo>
                  <a:pt x="59" y="102"/>
                  <a:pt x="57" y="100"/>
                  <a:pt x="57" y="97"/>
                </a:cubicBezTo>
                <a:close/>
                <a:moveTo>
                  <a:pt x="99" y="84"/>
                </a:moveTo>
                <a:cubicBezTo>
                  <a:pt x="62" y="84"/>
                  <a:pt x="62" y="84"/>
                  <a:pt x="62" y="84"/>
                </a:cubicBezTo>
                <a:cubicBezTo>
                  <a:pt x="59" y="84"/>
                  <a:pt x="57" y="82"/>
                  <a:pt x="57" y="79"/>
                </a:cubicBezTo>
                <a:cubicBezTo>
                  <a:pt x="57" y="76"/>
                  <a:pt x="59" y="74"/>
                  <a:pt x="62" y="74"/>
                </a:cubicBezTo>
                <a:cubicBezTo>
                  <a:pt x="99" y="74"/>
                  <a:pt x="99" y="74"/>
                  <a:pt x="99" y="74"/>
                </a:cubicBezTo>
                <a:cubicBezTo>
                  <a:pt x="102" y="74"/>
                  <a:pt x="104" y="76"/>
                  <a:pt x="104" y="79"/>
                </a:cubicBezTo>
                <a:cubicBezTo>
                  <a:pt x="104" y="82"/>
                  <a:pt x="102" y="84"/>
                  <a:pt x="99" y="84"/>
                </a:cubicBezTo>
                <a:close/>
                <a:moveTo>
                  <a:pt x="57" y="60"/>
                </a:moveTo>
                <a:cubicBezTo>
                  <a:pt x="57" y="57"/>
                  <a:pt x="59" y="55"/>
                  <a:pt x="62" y="55"/>
                </a:cubicBezTo>
                <a:cubicBezTo>
                  <a:pt x="81" y="55"/>
                  <a:pt x="81" y="55"/>
                  <a:pt x="81" y="55"/>
                </a:cubicBezTo>
                <a:cubicBezTo>
                  <a:pt x="83" y="55"/>
                  <a:pt x="85" y="57"/>
                  <a:pt x="85" y="60"/>
                </a:cubicBezTo>
                <a:cubicBezTo>
                  <a:pt x="85" y="63"/>
                  <a:pt x="83" y="65"/>
                  <a:pt x="81" y="65"/>
                </a:cubicBezTo>
                <a:cubicBezTo>
                  <a:pt x="62" y="65"/>
                  <a:pt x="62" y="65"/>
                  <a:pt x="62" y="65"/>
                </a:cubicBezTo>
                <a:cubicBezTo>
                  <a:pt x="59" y="65"/>
                  <a:pt x="57" y="63"/>
                  <a:pt x="57" y="60"/>
                </a:cubicBezTo>
                <a:close/>
                <a:moveTo>
                  <a:pt x="99" y="46"/>
                </a:moveTo>
                <a:cubicBezTo>
                  <a:pt x="62" y="46"/>
                  <a:pt x="62" y="46"/>
                  <a:pt x="62" y="46"/>
                </a:cubicBezTo>
                <a:cubicBezTo>
                  <a:pt x="59" y="46"/>
                  <a:pt x="57" y="44"/>
                  <a:pt x="57" y="42"/>
                </a:cubicBezTo>
                <a:cubicBezTo>
                  <a:pt x="57" y="39"/>
                  <a:pt x="59" y="37"/>
                  <a:pt x="62" y="37"/>
                </a:cubicBezTo>
                <a:cubicBezTo>
                  <a:pt x="99" y="37"/>
                  <a:pt x="99" y="37"/>
                  <a:pt x="99" y="37"/>
                </a:cubicBezTo>
                <a:cubicBezTo>
                  <a:pt x="102" y="37"/>
                  <a:pt x="104" y="39"/>
                  <a:pt x="104" y="42"/>
                </a:cubicBezTo>
                <a:cubicBezTo>
                  <a:pt x="104" y="44"/>
                  <a:pt x="102" y="46"/>
                  <a:pt x="99" y="46"/>
                </a:cubicBezTo>
                <a:close/>
                <a:moveTo>
                  <a:pt x="132" y="112"/>
                </a:moveTo>
                <a:cubicBezTo>
                  <a:pt x="160" y="112"/>
                  <a:pt x="160" y="112"/>
                  <a:pt x="160" y="112"/>
                </a:cubicBezTo>
                <a:cubicBezTo>
                  <a:pt x="160" y="55"/>
                  <a:pt x="160" y="55"/>
                  <a:pt x="160" y="55"/>
                </a:cubicBezTo>
                <a:cubicBezTo>
                  <a:pt x="132" y="55"/>
                  <a:pt x="132" y="55"/>
                  <a:pt x="132" y="55"/>
                </a:cubicBezTo>
                <a:lnTo>
                  <a:pt x="132" y="112"/>
                </a:lnTo>
                <a:close/>
                <a:moveTo>
                  <a:pt x="146" y="18"/>
                </a:moveTo>
                <a:cubicBezTo>
                  <a:pt x="139" y="18"/>
                  <a:pt x="132" y="24"/>
                  <a:pt x="132" y="32"/>
                </a:cubicBezTo>
                <a:cubicBezTo>
                  <a:pt x="132" y="46"/>
                  <a:pt x="132" y="46"/>
                  <a:pt x="132" y="46"/>
                </a:cubicBezTo>
                <a:cubicBezTo>
                  <a:pt x="160" y="46"/>
                  <a:pt x="160" y="46"/>
                  <a:pt x="160" y="46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4"/>
                  <a:pt x="154" y="18"/>
                  <a:pt x="146" y="18"/>
                </a:cubicBezTo>
                <a:close/>
                <a:moveTo>
                  <a:pt x="141" y="146"/>
                </a:moveTo>
                <a:cubicBezTo>
                  <a:pt x="143" y="148"/>
                  <a:pt x="144" y="149"/>
                  <a:pt x="146" y="149"/>
                </a:cubicBezTo>
                <a:cubicBezTo>
                  <a:pt x="148" y="149"/>
                  <a:pt x="150" y="148"/>
                  <a:pt x="151" y="146"/>
                </a:cubicBezTo>
                <a:cubicBezTo>
                  <a:pt x="159" y="121"/>
                  <a:pt x="159" y="121"/>
                  <a:pt x="159" y="121"/>
                </a:cubicBezTo>
                <a:cubicBezTo>
                  <a:pt x="133" y="121"/>
                  <a:pt x="133" y="121"/>
                  <a:pt x="133" y="121"/>
                </a:cubicBezTo>
                <a:lnTo>
                  <a:pt x="141" y="14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3" name="Freeform 92">
            <a:extLst>
              <a:ext uri="{FF2B5EF4-FFF2-40B4-BE49-F238E27FC236}">
                <a16:creationId xmlns:a16="http://schemas.microsoft.com/office/drawing/2014/main" id="{24D3DA7B-0FF5-C3DD-F973-2A4D2F547125}"/>
              </a:ext>
            </a:extLst>
          </p:cNvPr>
          <p:cNvSpPr>
            <a:spLocks noEditPoints="1"/>
          </p:cNvSpPr>
          <p:nvPr/>
        </p:nvSpPr>
        <p:spPr bwMode="auto">
          <a:xfrm>
            <a:off x="4605338" y="3008313"/>
            <a:ext cx="231775" cy="233363"/>
          </a:xfrm>
          <a:custGeom>
            <a:avLst/>
            <a:gdLst>
              <a:gd name="T0" fmla="*/ 45 w 146"/>
              <a:gd name="T1" fmla="*/ 104 h 147"/>
              <a:gd name="T2" fmla="*/ 40 w 146"/>
              <a:gd name="T3" fmla="*/ 104 h 147"/>
              <a:gd name="T4" fmla="*/ 80 w 146"/>
              <a:gd name="T5" fmla="*/ 90 h 147"/>
              <a:gd name="T6" fmla="*/ 64 w 146"/>
              <a:gd name="T7" fmla="*/ 95 h 147"/>
              <a:gd name="T8" fmla="*/ 52 w 146"/>
              <a:gd name="T9" fmla="*/ 79 h 147"/>
              <a:gd name="T10" fmla="*/ 55 w 146"/>
              <a:gd name="T11" fmla="*/ 62 h 147"/>
              <a:gd name="T12" fmla="*/ 0 w 146"/>
              <a:gd name="T13" fmla="*/ 103 h 147"/>
              <a:gd name="T14" fmla="*/ 64 w 146"/>
              <a:gd name="T15" fmla="*/ 141 h 147"/>
              <a:gd name="T16" fmla="*/ 81 w 146"/>
              <a:gd name="T17" fmla="*/ 147 h 147"/>
              <a:gd name="T18" fmla="*/ 86 w 146"/>
              <a:gd name="T19" fmla="*/ 141 h 147"/>
              <a:gd name="T20" fmla="*/ 86 w 146"/>
              <a:gd name="T21" fmla="*/ 104 h 147"/>
              <a:gd name="T22" fmla="*/ 60 w 146"/>
              <a:gd name="T23" fmla="*/ 124 h 147"/>
              <a:gd name="T24" fmla="*/ 56 w 146"/>
              <a:gd name="T25" fmla="*/ 129 h 147"/>
              <a:gd name="T26" fmla="*/ 47 w 146"/>
              <a:gd name="T27" fmla="*/ 112 h 147"/>
              <a:gd name="T28" fmla="*/ 34 w 146"/>
              <a:gd name="T29" fmla="*/ 126 h 147"/>
              <a:gd name="T30" fmla="*/ 28 w 146"/>
              <a:gd name="T31" fmla="*/ 129 h 147"/>
              <a:gd name="T32" fmla="*/ 29 w 146"/>
              <a:gd name="T33" fmla="*/ 112 h 147"/>
              <a:gd name="T34" fmla="*/ 30 w 146"/>
              <a:gd name="T35" fmla="*/ 104 h 147"/>
              <a:gd name="T36" fmla="*/ 39 w 146"/>
              <a:gd name="T37" fmla="*/ 81 h 147"/>
              <a:gd name="T38" fmla="*/ 47 w 146"/>
              <a:gd name="T39" fmla="*/ 81 h 147"/>
              <a:gd name="T40" fmla="*/ 56 w 146"/>
              <a:gd name="T41" fmla="*/ 104 h 147"/>
              <a:gd name="T42" fmla="*/ 56 w 146"/>
              <a:gd name="T43" fmla="*/ 112 h 147"/>
              <a:gd name="T44" fmla="*/ 103 w 146"/>
              <a:gd name="T45" fmla="*/ 48 h 147"/>
              <a:gd name="T46" fmla="*/ 99 w 146"/>
              <a:gd name="T47" fmla="*/ 35 h 147"/>
              <a:gd name="T48" fmla="*/ 103 w 146"/>
              <a:gd name="T49" fmla="*/ 0 h 147"/>
              <a:gd name="T50" fmla="*/ 64 w 146"/>
              <a:gd name="T51" fmla="*/ 63 h 147"/>
              <a:gd name="T52" fmla="*/ 61 w 146"/>
              <a:gd name="T53" fmla="*/ 86 h 147"/>
              <a:gd name="T54" fmla="*/ 66 w 146"/>
              <a:gd name="T55" fmla="*/ 86 h 147"/>
              <a:gd name="T56" fmla="*/ 103 w 146"/>
              <a:gd name="T57" fmla="*/ 86 h 147"/>
              <a:gd name="T58" fmla="*/ 103 w 146"/>
              <a:gd name="T59" fmla="*/ 0 h 147"/>
              <a:gd name="T60" fmla="*/ 114 w 146"/>
              <a:gd name="T61" fmla="*/ 35 h 147"/>
              <a:gd name="T62" fmla="*/ 108 w 146"/>
              <a:gd name="T63" fmla="*/ 57 h 147"/>
              <a:gd name="T64" fmla="*/ 114 w 146"/>
              <a:gd name="T65" fmla="*/ 68 h 147"/>
              <a:gd name="T66" fmla="*/ 108 w 146"/>
              <a:gd name="T67" fmla="*/ 68 h 147"/>
              <a:gd name="T68" fmla="*/ 102 w 146"/>
              <a:gd name="T69" fmla="*/ 62 h 147"/>
              <a:gd name="T70" fmla="*/ 97 w 146"/>
              <a:gd name="T71" fmla="*/ 68 h 147"/>
              <a:gd name="T72" fmla="*/ 91 w 146"/>
              <a:gd name="T73" fmla="*/ 68 h 147"/>
              <a:gd name="T74" fmla="*/ 96 w 146"/>
              <a:gd name="T75" fmla="*/ 57 h 147"/>
              <a:gd name="T76" fmla="*/ 90 w 146"/>
              <a:gd name="T77" fmla="*/ 35 h 147"/>
              <a:gd name="T78" fmla="*/ 80 w 146"/>
              <a:gd name="T79" fmla="*/ 30 h 147"/>
              <a:gd name="T80" fmla="*/ 98 w 146"/>
              <a:gd name="T81" fmla="*/ 26 h 147"/>
              <a:gd name="T82" fmla="*/ 102 w 146"/>
              <a:gd name="T83" fmla="*/ 17 h 147"/>
              <a:gd name="T84" fmla="*/ 107 w 146"/>
              <a:gd name="T85" fmla="*/ 26 h 147"/>
              <a:gd name="T86" fmla="*/ 124 w 146"/>
              <a:gd name="T87" fmla="*/ 31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6" h="147">
                <a:moveTo>
                  <a:pt x="40" y="104"/>
                </a:moveTo>
                <a:cubicBezTo>
                  <a:pt x="45" y="104"/>
                  <a:pt x="45" y="104"/>
                  <a:pt x="45" y="104"/>
                </a:cubicBezTo>
                <a:cubicBezTo>
                  <a:pt x="43" y="97"/>
                  <a:pt x="43" y="97"/>
                  <a:pt x="43" y="97"/>
                </a:cubicBezTo>
                <a:lnTo>
                  <a:pt x="40" y="104"/>
                </a:lnTo>
                <a:close/>
                <a:moveTo>
                  <a:pt x="84" y="91"/>
                </a:moveTo>
                <a:cubicBezTo>
                  <a:pt x="82" y="91"/>
                  <a:pt x="81" y="90"/>
                  <a:pt x="80" y="90"/>
                </a:cubicBezTo>
                <a:cubicBezTo>
                  <a:pt x="69" y="94"/>
                  <a:pt x="69" y="94"/>
                  <a:pt x="69" y="94"/>
                </a:cubicBezTo>
                <a:cubicBezTo>
                  <a:pt x="67" y="95"/>
                  <a:pt x="65" y="95"/>
                  <a:pt x="64" y="95"/>
                </a:cubicBezTo>
                <a:cubicBezTo>
                  <a:pt x="61" y="95"/>
                  <a:pt x="58" y="94"/>
                  <a:pt x="56" y="92"/>
                </a:cubicBezTo>
                <a:cubicBezTo>
                  <a:pt x="52" y="89"/>
                  <a:pt x="51" y="84"/>
                  <a:pt x="52" y="79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63"/>
                  <a:pt x="55" y="63"/>
                  <a:pt x="55" y="62"/>
                </a:cubicBezTo>
                <a:cubicBezTo>
                  <a:pt x="51" y="61"/>
                  <a:pt x="47" y="60"/>
                  <a:pt x="43" y="60"/>
                </a:cubicBezTo>
                <a:cubicBezTo>
                  <a:pt x="19" y="60"/>
                  <a:pt x="0" y="80"/>
                  <a:pt x="0" y="103"/>
                </a:cubicBezTo>
                <a:cubicBezTo>
                  <a:pt x="0" y="127"/>
                  <a:pt x="19" y="146"/>
                  <a:pt x="43" y="146"/>
                </a:cubicBezTo>
                <a:cubicBezTo>
                  <a:pt x="50" y="146"/>
                  <a:pt x="58" y="145"/>
                  <a:pt x="64" y="141"/>
                </a:cubicBezTo>
                <a:cubicBezTo>
                  <a:pt x="79" y="146"/>
                  <a:pt x="79" y="146"/>
                  <a:pt x="79" y="146"/>
                </a:cubicBezTo>
                <a:cubicBezTo>
                  <a:pt x="80" y="147"/>
                  <a:pt x="80" y="147"/>
                  <a:pt x="81" y="147"/>
                </a:cubicBezTo>
                <a:cubicBezTo>
                  <a:pt x="82" y="147"/>
                  <a:pt x="83" y="146"/>
                  <a:pt x="84" y="145"/>
                </a:cubicBezTo>
                <a:cubicBezTo>
                  <a:pt x="85" y="145"/>
                  <a:pt x="86" y="143"/>
                  <a:pt x="86" y="141"/>
                </a:cubicBezTo>
                <a:cubicBezTo>
                  <a:pt x="81" y="123"/>
                  <a:pt x="81" y="123"/>
                  <a:pt x="81" y="123"/>
                </a:cubicBezTo>
                <a:cubicBezTo>
                  <a:pt x="84" y="117"/>
                  <a:pt x="86" y="110"/>
                  <a:pt x="86" y="104"/>
                </a:cubicBezTo>
                <a:cubicBezTo>
                  <a:pt x="86" y="99"/>
                  <a:pt x="84" y="95"/>
                  <a:pt x="84" y="91"/>
                </a:cubicBezTo>
                <a:close/>
                <a:moveTo>
                  <a:pt x="60" y="124"/>
                </a:moveTo>
                <a:cubicBezTo>
                  <a:pt x="60" y="126"/>
                  <a:pt x="59" y="128"/>
                  <a:pt x="57" y="129"/>
                </a:cubicBezTo>
                <a:cubicBezTo>
                  <a:pt x="56" y="129"/>
                  <a:pt x="56" y="129"/>
                  <a:pt x="56" y="129"/>
                </a:cubicBezTo>
                <a:cubicBezTo>
                  <a:pt x="54" y="129"/>
                  <a:pt x="52" y="128"/>
                  <a:pt x="51" y="126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34" y="126"/>
                  <a:pt x="34" y="126"/>
                  <a:pt x="34" y="126"/>
                </a:cubicBezTo>
                <a:cubicBezTo>
                  <a:pt x="33" y="128"/>
                  <a:pt x="31" y="129"/>
                  <a:pt x="29" y="129"/>
                </a:cubicBezTo>
                <a:cubicBezTo>
                  <a:pt x="29" y="129"/>
                  <a:pt x="28" y="129"/>
                  <a:pt x="28" y="129"/>
                </a:cubicBezTo>
                <a:cubicBezTo>
                  <a:pt x="26" y="128"/>
                  <a:pt x="25" y="126"/>
                  <a:pt x="25" y="124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7" y="111"/>
                  <a:pt x="25" y="110"/>
                  <a:pt x="25" y="108"/>
                </a:cubicBezTo>
                <a:cubicBezTo>
                  <a:pt x="25" y="106"/>
                  <a:pt x="27" y="104"/>
                  <a:pt x="30" y="104"/>
                </a:cubicBezTo>
                <a:cubicBezTo>
                  <a:pt x="32" y="104"/>
                  <a:pt x="32" y="104"/>
                  <a:pt x="32" y="104"/>
                </a:cubicBezTo>
                <a:cubicBezTo>
                  <a:pt x="39" y="81"/>
                  <a:pt x="39" y="81"/>
                  <a:pt x="39" y="81"/>
                </a:cubicBezTo>
                <a:cubicBezTo>
                  <a:pt x="39" y="79"/>
                  <a:pt x="41" y="78"/>
                  <a:pt x="43" y="78"/>
                </a:cubicBezTo>
                <a:cubicBezTo>
                  <a:pt x="44" y="78"/>
                  <a:pt x="46" y="79"/>
                  <a:pt x="47" y="81"/>
                </a:cubicBezTo>
                <a:cubicBezTo>
                  <a:pt x="54" y="104"/>
                  <a:pt x="54" y="104"/>
                  <a:pt x="54" y="104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8" y="104"/>
                  <a:pt x="60" y="106"/>
                  <a:pt x="60" y="108"/>
                </a:cubicBezTo>
                <a:cubicBezTo>
                  <a:pt x="60" y="110"/>
                  <a:pt x="59" y="112"/>
                  <a:pt x="56" y="112"/>
                </a:cubicBezTo>
                <a:lnTo>
                  <a:pt x="60" y="124"/>
                </a:lnTo>
                <a:close/>
                <a:moveTo>
                  <a:pt x="103" y="48"/>
                </a:moveTo>
                <a:cubicBezTo>
                  <a:pt x="105" y="44"/>
                  <a:pt x="106" y="39"/>
                  <a:pt x="107" y="35"/>
                </a:cubicBezTo>
                <a:cubicBezTo>
                  <a:pt x="99" y="35"/>
                  <a:pt x="99" y="35"/>
                  <a:pt x="99" y="35"/>
                </a:cubicBezTo>
                <a:cubicBezTo>
                  <a:pt x="99" y="40"/>
                  <a:pt x="100" y="44"/>
                  <a:pt x="103" y="48"/>
                </a:cubicBezTo>
                <a:close/>
                <a:moveTo>
                  <a:pt x="103" y="0"/>
                </a:moveTo>
                <a:cubicBezTo>
                  <a:pt x="79" y="0"/>
                  <a:pt x="60" y="20"/>
                  <a:pt x="60" y="44"/>
                </a:cubicBezTo>
                <a:cubicBezTo>
                  <a:pt x="60" y="50"/>
                  <a:pt x="61" y="57"/>
                  <a:pt x="64" y="63"/>
                </a:cubicBezTo>
                <a:cubicBezTo>
                  <a:pt x="60" y="81"/>
                  <a:pt x="60" y="81"/>
                  <a:pt x="60" y="81"/>
                </a:cubicBezTo>
                <a:cubicBezTo>
                  <a:pt x="59" y="82"/>
                  <a:pt x="60" y="84"/>
                  <a:pt x="61" y="86"/>
                </a:cubicBezTo>
                <a:cubicBezTo>
                  <a:pt x="62" y="86"/>
                  <a:pt x="63" y="87"/>
                  <a:pt x="64" y="87"/>
                </a:cubicBezTo>
                <a:cubicBezTo>
                  <a:pt x="65" y="87"/>
                  <a:pt x="65" y="87"/>
                  <a:pt x="66" y="86"/>
                </a:cubicBezTo>
                <a:cubicBezTo>
                  <a:pt x="81" y="80"/>
                  <a:pt x="81" y="80"/>
                  <a:pt x="81" y="80"/>
                </a:cubicBezTo>
                <a:cubicBezTo>
                  <a:pt x="88" y="84"/>
                  <a:pt x="95" y="86"/>
                  <a:pt x="103" y="86"/>
                </a:cubicBezTo>
                <a:cubicBezTo>
                  <a:pt x="126" y="86"/>
                  <a:pt x="146" y="67"/>
                  <a:pt x="146" y="43"/>
                </a:cubicBezTo>
                <a:cubicBezTo>
                  <a:pt x="146" y="20"/>
                  <a:pt x="126" y="0"/>
                  <a:pt x="103" y="0"/>
                </a:cubicBezTo>
                <a:close/>
                <a:moveTo>
                  <a:pt x="120" y="35"/>
                </a:moveTo>
                <a:cubicBezTo>
                  <a:pt x="114" y="35"/>
                  <a:pt x="114" y="35"/>
                  <a:pt x="114" y="35"/>
                </a:cubicBezTo>
                <a:cubicBezTo>
                  <a:pt x="114" y="42"/>
                  <a:pt x="112" y="49"/>
                  <a:pt x="108" y="56"/>
                </a:cubicBezTo>
                <a:cubicBezTo>
                  <a:pt x="108" y="56"/>
                  <a:pt x="108" y="56"/>
                  <a:pt x="108" y="57"/>
                </a:cubicBezTo>
                <a:cubicBezTo>
                  <a:pt x="114" y="62"/>
                  <a:pt x="114" y="62"/>
                  <a:pt x="114" y="62"/>
                </a:cubicBezTo>
                <a:cubicBezTo>
                  <a:pt x="115" y="63"/>
                  <a:pt x="115" y="66"/>
                  <a:pt x="114" y="68"/>
                </a:cubicBezTo>
                <a:cubicBezTo>
                  <a:pt x="113" y="69"/>
                  <a:pt x="112" y="69"/>
                  <a:pt x="111" y="69"/>
                </a:cubicBezTo>
                <a:cubicBezTo>
                  <a:pt x="109" y="69"/>
                  <a:pt x="108" y="69"/>
                  <a:pt x="108" y="68"/>
                </a:cubicBezTo>
                <a:cubicBezTo>
                  <a:pt x="103" y="63"/>
                  <a:pt x="103" y="63"/>
                  <a:pt x="103" y="63"/>
                </a:cubicBezTo>
                <a:cubicBezTo>
                  <a:pt x="102" y="62"/>
                  <a:pt x="102" y="62"/>
                  <a:pt x="102" y="62"/>
                </a:cubicBezTo>
                <a:cubicBezTo>
                  <a:pt x="102" y="63"/>
                  <a:pt x="102" y="63"/>
                  <a:pt x="102" y="63"/>
                </a:cubicBezTo>
                <a:cubicBezTo>
                  <a:pt x="97" y="68"/>
                  <a:pt x="97" y="68"/>
                  <a:pt x="97" y="68"/>
                </a:cubicBezTo>
                <a:cubicBezTo>
                  <a:pt x="96" y="69"/>
                  <a:pt x="95" y="69"/>
                  <a:pt x="94" y="69"/>
                </a:cubicBezTo>
                <a:cubicBezTo>
                  <a:pt x="93" y="69"/>
                  <a:pt x="92" y="69"/>
                  <a:pt x="91" y="68"/>
                </a:cubicBezTo>
                <a:cubicBezTo>
                  <a:pt x="89" y="66"/>
                  <a:pt x="89" y="63"/>
                  <a:pt x="91" y="62"/>
                </a:cubicBezTo>
                <a:cubicBezTo>
                  <a:pt x="96" y="57"/>
                  <a:pt x="96" y="57"/>
                  <a:pt x="96" y="57"/>
                </a:cubicBezTo>
                <a:cubicBezTo>
                  <a:pt x="96" y="56"/>
                  <a:pt x="96" y="56"/>
                  <a:pt x="97" y="56"/>
                </a:cubicBezTo>
                <a:cubicBezTo>
                  <a:pt x="93" y="50"/>
                  <a:pt x="90" y="42"/>
                  <a:pt x="90" y="35"/>
                </a:cubicBezTo>
                <a:cubicBezTo>
                  <a:pt x="85" y="35"/>
                  <a:pt x="85" y="35"/>
                  <a:pt x="85" y="35"/>
                </a:cubicBezTo>
                <a:cubicBezTo>
                  <a:pt x="82" y="35"/>
                  <a:pt x="80" y="33"/>
                  <a:pt x="80" y="30"/>
                </a:cubicBezTo>
                <a:cubicBezTo>
                  <a:pt x="80" y="28"/>
                  <a:pt x="82" y="26"/>
                  <a:pt x="85" y="26"/>
                </a:cubicBezTo>
                <a:cubicBezTo>
                  <a:pt x="98" y="26"/>
                  <a:pt x="98" y="26"/>
                  <a:pt x="98" y="26"/>
                </a:cubicBezTo>
                <a:cubicBezTo>
                  <a:pt x="98" y="22"/>
                  <a:pt x="98" y="22"/>
                  <a:pt x="98" y="22"/>
                </a:cubicBezTo>
                <a:cubicBezTo>
                  <a:pt x="98" y="19"/>
                  <a:pt x="100" y="17"/>
                  <a:pt x="102" y="17"/>
                </a:cubicBezTo>
                <a:cubicBezTo>
                  <a:pt x="105" y="17"/>
                  <a:pt x="107" y="19"/>
                  <a:pt x="107" y="22"/>
                </a:cubicBezTo>
                <a:cubicBezTo>
                  <a:pt x="107" y="26"/>
                  <a:pt x="107" y="26"/>
                  <a:pt x="107" y="26"/>
                </a:cubicBezTo>
                <a:cubicBezTo>
                  <a:pt x="120" y="26"/>
                  <a:pt x="120" y="26"/>
                  <a:pt x="120" y="26"/>
                </a:cubicBezTo>
                <a:cubicBezTo>
                  <a:pt x="122" y="26"/>
                  <a:pt x="124" y="28"/>
                  <a:pt x="124" y="31"/>
                </a:cubicBezTo>
                <a:cubicBezTo>
                  <a:pt x="124" y="33"/>
                  <a:pt x="122" y="35"/>
                  <a:pt x="120" y="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4" name="Freeform 93">
            <a:extLst>
              <a:ext uri="{FF2B5EF4-FFF2-40B4-BE49-F238E27FC236}">
                <a16:creationId xmlns:a16="http://schemas.microsoft.com/office/drawing/2014/main" id="{33FDA3CE-7EA6-A9EC-AA09-54F0B1C1007C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3573463"/>
            <a:ext cx="254000" cy="254000"/>
          </a:xfrm>
          <a:custGeom>
            <a:avLst/>
            <a:gdLst>
              <a:gd name="T0" fmla="*/ 149 w 160"/>
              <a:gd name="T1" fmla="*/ 57 h 160"/>
              <a:gd name="T2" fmla="*/ 80 w 160"/>
              <a:gd name="T3" fmla="*/ 0 h 160"/>
              <a:gd name="T4" fmla="*/ 11 w 160"/>
              <a:gd name="T5" fmla="*/ 57 h 160"/>
              <a:gd name="T6" fmla="*/ 0 w 160"/>
              <a:gd name="T7" fmla="*/ 71 h 160"/>
              <a:gd name="T8" fmla="*/ 0 w 160"/>
              <a:gd name="T9" fmla="*/ 108 h 160"/>
              <a:gd name="T10" fmla="*/ 14 w 160"/>
              <a:gd name="T11" fmla="*/ 122 h 160"/>
              <a:gd name="T12" fmla="*/ 24 w 160"/>
              <a:gd name="T13" fmla="*/ 122 h 160"/>
              <a:gd name="T14" fmla="*/ 28 w 160"/>
              <a:gd name="T15" fmla="*/ 117 h 160"/>
              <a:gd name="T16" fmla="*/ 28 w 160"/>
              <a:gd name="T17" fmla="*/ 61 h 160"/>
              <a:gd name="T18" fmla="*/ 24 w 160"/>
              <a:gd name="T19" fmla="*/ 56 h 160"/>
              <a:gd name="T20" fmla="*/ 21 w 160"/>
              <a:gd name="T21" fmla="*/ 56 h 160"/>
              <a:gd name="T22" fmla="*/ 80 w 160"/>
              <a:gd name="T23" fmla="*/ 9 h 160"/>
              <a:gd name="T24" fmla="*/ 139 w 160"/>
              <a:gd name="T25" fmla="*/ 56 h 160"/>
              <a:gd name="T26" fmla="*/ 137 w 160"/>
              <a:gd name="T27" fmla="*/ 56 h 160"/>
              <a:gd name="T28" fmla="*/ 132 w 160"/>
              <a:gd name="T29" fmla="*/ 61 h 160"/>
              <a:gd name="T30" fmla="*/ 132 w 160"/>
              <a:gd name="T31" fmla="*/ 117 h 160"/>
              <a:gd name="T32" fmla="*/ 137 w 160"/>
              <a:gd name="T33" fmla="*/ 122 h 160"/>
              <a:gd name="T34" fmla="*/ 141 w 160"/>
              <a:gd name="T35" fmla="*/ 122 h 160"/>
              <a:gd name="T36" fmla="*/ 118 w 160"/>
              <a:gd name="T37" fmla="*/ 141 h 160"/>
              <a:gd name="T38" fmla="*/ 93 w 160"/>
              <a:gd name="T39" fmla="*/ 141 h 160"/>
              <a:gd name="T40" fmla="*/ 80 w 160"/>
              <a:gd name="T41" fmla="*/ 132 h 160"/>
              <a:gd name="T42" fmla="*/ 66 w 160"/>
              <a:gd name="T43" fmla="*/ 146 h 160"/>
              <a:gd name="T44" fmla="*/ 80 w 160"/>
              <a:gd name="T45" fmla="*/ 160 h 160"/>
              <a:gd name="T46" fmla="*/ 93 w 160"/>
              <a:gd name="T47" fmla="*/ 151 h 160"/>
              <a:gd name="T48" fmla="*/ 118 w 160"/>
              <a:gd name="T49" fmla="*/ 151 h 160"/>
              <a:gd name="T50" fmla="*/ 150 w 160"/>
              <a:gd name="T51" fmla="*/ 122 h 160"/>
              <a:gd name="T52" fmla="*/ 160 w 160"/>
              <a:gd name="T53" fmla="*/ 109 h 160"/>
              <a:gd name="T54" fmla="*/ 160 w 160"/>
              <a:gd name="T55" fmla="*/ 72 h 160"/>
              <a:gd name="T56" fmla="*/ 149 w 160"/>
              <a:gd name="T57" fmla="*/ 57 h 160"/>
              <a:gd name="T58" fmla="*/ 123 w 160"/>
              <a:gd name="T59" fmla="*/ 80 h 160"/>
              <a:gd name="T60" fmla="*/ 81 w 160"/>
              <a:gd name="T61" fmla="*/ 38 h 160"/>
              <a:gd name="T62" fmla="*/ 38 w 160"/>
              <a:gd name="T63" fmla="*/ 80 h 160"/>
              <a:gd name="T64" fmla="*/ 44 w 160"/>
              <a:gd name="T65" fmla="*/ 100 h 160"/>
              <a:gd name="T66" fmla="*/ 38 w 160"/>
              <a:gd name="T67" fmla="*/ 116 h 160"/>
              <a:gd name="T68" fmla="*/ 39 w 160"/>
              <a:gd name="T69" fmla="*/ 121 h 160"/>
              <a:gd name="T70" fmla="*/ 42 w 160"/>
              <a:gd name="T71" fmla="*/ 122 h 160"/>
              <a:gd name="T72" fmla="*/ 44 w 160"/>
              <a:gd name="T73" fmla="*/ 122 h 160"/>
              <a:gd name="T74" fmla="*/ 60 w 160"/>
              <a:gd name="T75" fmla="*/ 117 h 160"/>
              <a:gd name="T76" fmla="*/ 81 w 160"/>
              <a:gd name="T77" fmla="*/ 122 h 160"/>
              <a:gd name="T78" fmla="*/ 123 w 160"/>
              <a:gd name="T79" fmla="*/ 80 h 160"/>
              <a:gd name="T80" fmla="*/ 80 w 160"/>
              <a:gd name="T81" fmla="*/ 57 h 160"/>
              <a:gd name="T82" fmla="*/ 85 w 160"/>
              <a:gd name="T83" fmla="*/ 61 h 160"/>
              <a:gd name="T84" fmla="*/ 80 w 160"/>
              <a:gd name="T85" fmla="*/ 66 h 160"/>
              <a:gd name="T86" fmla="*/ 76 w 160"/>
              <a:gd name="T87" fmla="*/ 61 h 160"/>
              <a:gd name="T88" fmla="*/ 80 w 160"/>
              <a:gd name="T89" fmla="*/ 57 h 160"/>
              <a:gd name="T90" fmla="*/ 76 w 160"/>
              <a:gd name="T91" fmla="*/ 99 h 160"/>
              <a:gd name="T92" fmla="*/ 76 w 160"/>
              <a:gd name="T93" fmla="*/ 80 h 160"/>
              <a:gd name="T94" fmla="*/ 80 w 160"/>
              <a:gd name="T95" fmla="*/ 75 h 160"/>
              <a:gd name="T96" fmla="*/ 85 w 160"/>
              <a:gd name="T97" fmla="*/ 80 h 160"/>
              <a:gd name="T98" fmla="*/ 85 w 160"/>
              <a:gd name="T99" fmla="*/ 99 h 160"/>
              <a:gd name="T100" fmla="*/ 80 w 160"/>
              <a:gd name="T101" fmla="*/ 104 h 160"/>
              <a:gd name="T102" fmla="*/ 76 w 160"/>
              <a:gd name="T103" fmla="*/ 9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0">
                <a:moveTo>
                  <a:pt x="149" y="57"/>
                </a:moveTo>
                <a:cubicBezTo>
                  <a:pt x="143" y="25"/>
                  <a:pt x="113" y="0"/>
                  <a:pt x="80" y="0"/>
                </a:cubicBezTo>
                <a:cubicBezTo>
                  <a:pt x="46" y="0"/>
                  <a:pt x="18" y="25"/>
                  <a:pt x="11" y="57"/>
                </a:cubicBezTo>
                <a:cubicBezTo>
                  <a:pt x="5" y="59"/>
                  <a:pt x="0" y="65"/>
                  <a:pt x="0" y="71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6"/>
                  <a:pt x="7" y="122"/>
                  <a:pt x="14" y="122"/>
                </a:cubicBezTo>
                <a:cubicBezTo>
                  <a:pt x="24" y="122"/>
                  <a:pt x="24" y="122"/>
                  <a:pt x="24" y="122"/>
                </a:cubicBezTo>
                <a:cubicBezTo>
                  <a:pt x="26" y="122"/>
                  <a:pt x="28" y="120"/>
                  <a:pt x="28" y="117"/>
                </a:cubicBezTo>
                <a:cubicBezTo>
                  <a:pt x="28" y="61"/>
                  <a:pt x="28" y="61"/>
                  <a:pt x="28" y="61"/>
                </a:cubicBezTo>
                <a:cubicBezTo>
                  <a:pt x="28" y="59"/>
                  <a:pt x="26" y="56"/>
                  <a:pt x="24" y="56"/>
                </a:cubicBezTo>
                <a:cubicBezTo>
                  <a:pt x="21" y="56"/>
                  <a:pt x="21" y="56"/>
                  <a:pt x="21" y="56"/>
                </a:cubicBezTo>
                <a:cubicBezTo>
                  <a:pt x="27" y="29"/>
                  <a:pt x="52" y="9"/>
                  <a:pt x="80" y="9"/>
                </a:cubicBezTo>
                <a:cubicBezTo>
                  <a:pt x="108" y="9"/>
                  <a:pt x="133" y="29"/>
                  <a:pt x="139" y="56"/>
                </a:cubicBezTo>
                <a:cubicBezTo>
                  <a:pt x="137" y="56"/>
                  <a:pt x="137" y="56"/>
                  <a:pt x="137" y="56"/>
                </a:cubicBezTo>
                <a:cubicBezTo>
                  <a:pt x="134" y="56"/>
                  <a:pt x="132" y="59"/>
                  <a:pt x="132" y="61"/>
                </a:cubicBezTo>
                <a:cubicBezTo>
                  <a:pt x="132" y="117"/>
                  <a:pt x="132" y="117"/>
                  <a:pt x="132" y="117"/>
                </a:cubicBezTo>
                <a:cubicBezTo>
                  <a:pt x="132" y="120"/>
                  <a:pt x="134" y="122"/>
                  <a:pt x="137" y="122"/>
                </a:cubicBezTo>
                <a:cubicBezTo>
                  <a:pt x="141" y="122"/>
                  <a:pt x="141" y="122"/>
                  <a:pt x="141" y="122"/>
                </a:cubicBezTo>
                <a:cubicBezTo>
                  <a:pt x="139" y="133"/>
                  <a:pt x="129" y="141"/>
                  <a:pt x="118" y="141"/>
                </a:cubicBezTo>
                <a:cubicBezTo>
                  <a:pt x="93" y="141"/>
                  <a:pt x="93" y="141"/>
                  <a:pt x="93" y="141"/>
                </a:cubicBezTo>
                <a:cubicBezTo>
                  <a:pt x="91" y="136"/>
                  <a:pt x="86" y="132"/>
                  <a:pt x="80" y="132"/>
                </a:cubicBezTo>
                <a:cubicBezTo>
                  <a:pt x="72" y="132"/>
                  <a:pt x="66" y="139"/>
                  <a:pt x="66" y="146"/>
                </a:cubicBezTo>
                <a:cubicBezTo>
                  <a:pt x="66" y="154"/>
                  <a:pt x="72" y="160"/>
                  <a:pt x="80" y="160"/>
                </a:cubicBezTo>
                <a:cubicBezTo>
                  <a:pt x="86" y="160"/>
                  <a:pt x="91" y="156"/>
                  <a:pt x="93" y="151"/>
                </a:cubicBezTo>
                <a:cubicBezTo>
                  <a:pt x="118" y="151"/>
                  <a:pt x="118" y="151"/>
                  <a:pt x="118" y="151"/>
                </a:cubicBezTo>
                <a:cubicBezTo>
                  <a:pt x="135" y="151"/>
                  <a:pt x="148" y="139"/>
                  <a:pt x="150" y="122"/>
                </a:cubicBezTo>
                <a:cubicBezTo>
                  <a:pt x="156" y="121"/>
                  <a:pt x="160" y="115"/>
                  <a:pt x="160" y="109"/>
                </a:cubicBezTo>
                <a:cubicBezTo>
                  <a:pt x="160" y="72"/>
                  <a:pt x="160" y="72"/>
                  <a:pt x="160" y="72"/>
                </a:cubicBezTo>
                <a:cubicBezTo>
                  <a:pt x="160" y="65"/>
                  <a:pt x="155" y="59"/>
                  <a:pt x="149" y="57"/>
                </a:cubicBezTo>
                <a:close/>
                <a:moveTo>
                  <a:pt x="123" y="80"/>
                </a:moveTo>
                <a:cubicBezTo>
                  <a:pt x="123" y="57"/>
                  <a:pt x="104" y="38"/>
                  <a:pt x="81" y="38"/>
                </a:cubicBezTo>
                <a:cubicBezTo>
                  <a:pt x="57" y="38"/>
                  <a:pt x="38" y="57"/>
                  <a:pt x="38" y="80"/>
                </a:cubicBezTo>
                <a:cubicBezTo>
                  <a:pt x="38" y="87"/>
                  <a:pt x="40" y="94"/>
                  <a:pt x="44" y="100"/>
                </a:cubicBezTo>
                <a:cubicBezTo>
                  <a:pt x="38" y="116"/>
                  <a:pt x="38" y="116"/>
                  <a:pt x="38" y="116"/>
                </a:cubicBezTo>
                <a:cubicBezTo>
                  <a:pt x="38" y="118"/>
                  <a:pt x="38" y="119"/>
                  <a:pt x="39" y="121"/>
                </a:cubicBezTo>
                <a:cubicBezTo>
                  <a:pt x="40" y="122"/>
                  <a:pt x="41" y="122"/>
                  <a:pt x="42" y="122"/>
                </a:cubicBezTo>
                <a:cubicBezTo>
                  <a:pt x="43" y="122"/>
                  <a:pt x="44" y="122"/>
                  <a:pt x="44" y="122"/>
                </a:cubicBezTo>
                <a:cubicBezTo>
                  <a:pt x="60" y="117"/>
                  <a:pt x="60" y="117"/>
                  <a:pt x="60" y="117"/>
                </a:cubicBezTo>
                <a:cubicBezTo>
                  <a:pt x="66" y="121"/>
                  <a:pt x="73" y="122"/>
                  <a:pt x="81" y="122"/>
                </a:cubicBezTo>
                <a:cubicBezTo>
                  <a:pt x="104" y="122"/>
                  <a:pt x="123" y="103"/>
                  <a:pt x="123" y="80"/>
                </a:cubicBezTo>
                <a:close/>
                <a:moveTo>
                  <a:pt x="80" y="57"/>
                </a:moveTo>
                <a:cubicBezTo>
                  <a:pt x="83" y="57"/>
                  <a:pt x="85" y="59"/>
                  <a:pt x="85" y="61"/>
                </a:cubicBezTo>
                <a:cubicBezTo>
                  <a:pt x="85" y="64"/>
                  <a:pt x="83" y="66"/>
                  <a:pt x="80" y="66"/>
                </a:cubicBezTo>
                <a:cubicBezTo>
                  <a:pt x="78" y="66"/>
                  <a:pt x="76" y="64"/>
                  <a:pt x="76" y="61"/>
                </a:cubicBezTo>
                <a:cubicBezTo>
                  <a:pt x="76" y="59"/>
                  <a:pt x="78" y="57"/>
                  <a:pt x="80" y="57"/>
                </a:cubicBezTo>
                <a:close/>
                <a:moveTo>
                  <a:pt x="76" y="99"/>
                </a:moveTo>
                <a:cubicBezTo>
                  <a:pt x="76" y="80"/>
                  <a:pt x="76" y="80"/>
                  <a:pt x="76" y="80"/>
                </a:cubicBezTo>
                <a:cubicBezTo>
                  <a:pt x="76" y="77"/>
                  <a:pt x="78" y="75"/>
                  <a:pt x="80" y="75"/>
                </a:cubicBezTo>
                <a:cubicBezTo>
                  <a:pt x="83" y="75"/>
                  <a:pt x="85" y="77"/>
                  <a:pt x="85" y="80"/>
                </a:cubicBezTo>
                <a:cubicBezTo>
                  <a:pt x="85" y="99"/>
                  <a:pt x="85" y="99"/>
                  <a:pt x="85" y="99"/>
                </a:cubicBezTo>
                <a:cubicBezTo>
                  <a:pt x="85" y="102"/>
                  <a:pt x="83" y="104"/>
                  <a:pt x="80" y="104"/>
                </a:cubicBezTo>
                <a:cubicBezTo>
                  <a:pt x="78" y="104"/>
                  <a:pt x="76" y="102"/>
                  <a:pt x="76" y="9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5" name="Freeform 94">
            <a:extLst>
              <a:ext uri="{FF2B5EF4-FFF2-40B4-BE49-F238E27FC236}">
                <a16:creationId xmlns:a16="http://schemas.microsoft.com/office/drawing/2014/main" id="{C86B45BF-E3E6-DF1F-EF58-E7FADEAAA9DA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2471738"/>
            <a:ext cx="255588" cy="254000"/>
          </a:xfrm>
          <a:custGeom>
            <a:avLst/>
            <a:gdLst>
              <a:gd name="T0" fmla="*/ 161 w 161"/>
              <a:gd name="T1" fmla="*/ 95 h 160"/>
              <a:gd name="T2" fmla="*/ 66 w 161"/>
              <a:gd name="T3" fmla="*/ 95 h 160"/>
              <a:gd name="T4" fmla="*/ 59 w 161"/>
              <a:gd name="T5" fmla="*/ 113 h 160"/>
              <a:gd name="T6" fmla="*/ 161 w 161"/>
              <a:gd name="T7" fmla="*/ 113 h 160"/>
              <a:gd name="T8" fmla="*/ 161 w 161"/>
              <a:gd name="T9" fmla="*/ 95 h 160"/>
              <a:gd name="T10" fmla="*/ 67 w 161"/>
              <a:gd name="T11" fmla="*/ 123 h 160"/>
              <a:gd name="T12" fmla="*/ 84 w 161"/>
              <a:gd name="T13" fmla="*/ 154 h 160"/>
              <a:gd name="T14" fmla="*/ 84 w 161"/>
              <a:gd name="T15" fmla="*/ 160 h 160"/>
              <a:gd name="T16" fmla="*/ 156 w 161"/>
              <a:gd name="T17" fmla="*/ 160 h 160"/>
              <a:gd name="T18" fmla="*/ 161 w 161"/>
              <a:gd name="T19" fmla="*/ 156 h 160"/>
              <a:gd name="T20" fmla="*/ 161 w 161"/>
              <a:gd name="T21" fmla="*/ 123 h 160"/>
              <a:gd name="T22" fmla="*/ 67 w 161"/>
              <a:gd name="T23" fmla="*/ 123 h 160"/>
              <a:gd name="T24" fmla="*/ 123 w 161"/>
              <a:gd name="T25" fmla="*/ 38 h 160"/>
              <a:gd name="T26" fmla="*/ 142 w 161"/>
              <a:gd name="T27" fmla="*/ 19 h 160"/>
              <a:gd name="T28" fmla="*/ 123 w 161"/>
              <a:gd name="T29" fmla="*/ 0 h 160"/>
              <a:gd name="T30" fmla="*/ 104 w 161"/>
              <a:gd name="T31" fmla="*/ 19 h 160"/>
              <a:gd name="T32" fmla="*/ 123 w 161"/>
              <a:gd name="T33" fmla="*/ 38 h 160"/>
              <a:gd name="T34" fmla="*/ 90 w 161"/>
              <a:gd name="T35" fmla="*/ 85 h 160"/>
              <a:gd name="T36" fmla="*/ 156 w 161"/>
              <a:gd name="T37" fmla="*/ 85 h 160"/>
              <a:gd name="T38" fmla="*/ 161 w 161"/>
              <a:gd name="T39" fmla="*/ 80 h 160"/>
              <a:gd name="T40" fmla="*/ 123 w 161"/>
              <a:gd name="T41" fmla="*/ 48 h 160"/>
              <a:gd name="T42" fmla="*/ 86 w 161"/>
              <a:gd name="T43" fmla="*/ 80 h 160"/>
              <a:gd name="T44" fmla="*/ 90 w 161"/>
              <a:gd name="T45" fmla="*/ 85 h 160"/>
              <a:gd name="T46" fmla="*/ 38 w 161"/>
              <a:gd name="T47" fmla="*/ 113 h 160"/>
              <a:gd name="T48" fmla="*/ 57 w 161"/>
              <a:gd name="T49" fmla="*/ 95 h 160"/>
              <a:gd name="T50" fmla="*/ 38 w 161"/>
              <a:gd name="T51" fmla="*/ 76 h 160"/>
              <a:gd name="T52" fmla="*/ 19 w 161"/>
              <a:gd name="T53" fmla="*/ 95 h 160"/>
              <a:gd name="T54" fmla="*/ 38 w 161"/>
              <a:gd name="T55" fmla="*/ 113 h 160"/>
              <a:gd name="T56" fmla="*/ 39 w 161"/>
              <a:gd name="T57" fmla="*/ 123 h 160"/>
              <a:gd name="T58" fmla="*/ 1 w 161"/>
              <a:gd name="T59" fmla="*/ 154 h 160"/>
              <a:gd name="T60" fmla="*/ 6 w 161"/>
              <a:gd name="T61" fmla="*/ 160 h 160"/>
              <a:gd name="T62" fmla="*/ 71 w 161"/>
              <a:gd name="T63" fmla="*/ 160 h 160"/>
              <a:gd name="T64" fmla="*/ 76 w 161"/>
              <a:gd name="T65" fmla="*/ 154 h 160"/>
              <a:gd name="T66" fmla="*/ 39 w 161"/>
              <a:gd name="T67" fmla="*/ 1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1" h="160">
                <a:moveTo>
                  <a:pt x="161" y="95"/>
                </a:moveTo>
                <a:cubicBezTo>
                  <a:pt x="66" y="95"/>
                  <a:pt x="66" y="95"/>
                  <a:pt x="66" y="95"/>
                </a:cubicBezTo>
                <a:cubicBezTo>
                  <a:pt x="66" y="102"/>
                  <a:pt x="64" y="108"/>
                  <a:pt x="59" y="113"/>
                </a:cubicBezTo>
                <a:cubicBezTo>
                  <a:pt x="161" y="113"/>
                  <a:pt x="161" y="113"/>
                  <a:pt x="161" y="113"/>
                </a:cubicBezTo>
                <a:lnTo>
                  <a:pt x="161" y="95"/>
                </a:lnTo>
                <a:close/>
                <a:moveTo>
                  <a:pt x="67" y="123"/>
                </a:moveTo>
                <a:cubicBezTo>
                  <a:pt x="76" y="130"/>
                  <a:pt x="82" y="141"/>
                  <a:pt x="84" y="154"/>
                </a:cubicBezTo>
                <a:cubicBezTo>
                  <a:pt x="85" y="156"/>
                  <a:pt x="84" y="158"/>
                  <a:pt x="84" y="160"/>
                </a:cubicBezTo>
                <a:cubicBezTo>
                  <a:pt x="156" y="160"/>
                  <a:pt x="156" y="160"/>
                  <a:pt x="156" y="160"/>
                </a:cubicBezTo>
                <a:cubicBezTo>
                  <a:pt x="159" y="160"/>
                  <a:pt x="161" y="158"/>
                  <a:pt x="161" y="156"/>
                </a:cubicBezTo>
                <a:cubicBezTo>
                  <a:pt x="161" y="123"/>
                  <a:pt x="161" y="123"/>
                  <a:pt x="161" y="123"/>
                </a:cubicBezTo>
                <a:lnTo>
                  <a:pt x="67" y="123"/>
                </a:lnTo>
                <a:close/>
                <a:moveTo>
                  <a:pt x="123" y="38"/>
                </a:moveTo>
                <a:cubicBezTo>
                  <a:pt x="133" y="38"/>
                  <a:pt x="142" y="30"/>
                  <a:pt x="142" y="19"/>
                </a:cubicBezTo>
                <a:cubicBezTo>
                  <a:pt x="142" y="9"/>
                  <a:pt x="133" y="0"/>
                  <a:pt x="123" y="0"/>
                </a:cubicBezTo>
                <a:cubicBezTo>
                  <a:pt x="113" y="0"/>
                  <a:pt x="104" y="9"/>
                  <a:pt x="104" y="19"/>
                </a:cubicBezTo>
                <a:cubicBezTo>
                  <a:pt x="104" y="29"/>
                  <a:pt x="113" y="38"/>
                  <a:pt x="123" y="38"/>
                </a:cubicBezTo>
                <a:close/>
                <a:moveTo>
                  <a:pt x="90" y="85"/>
                </a:moveTo>
                <a:cubicBezTo>
                  <a:pt x="156" y="85"/>
                  <a:pt x="156" y="85"/>
                  <a:pt x="156" y="85"/>
                </a:cubicBezTo>
                <a:cubicBezTo>
                  <a:pt x="159" y="85"/>
                  <a:pt x="161" y="83"/>
                  <a:pt x="161" y="80"/>
                </a:cubicBezTo>
                <a:cubicBezTo>
                  <a:pt x="158" y="61"/>
                  <a:pt x="142" y="48"/>
                  <a:pt x="123" y="48"/>
                </a:cubicBezTo>
                <a:cubicBezTo>
                  <a:pt x="105" y="48"/>
                  <a:pt x="88" y="62"/>
                  <a:pt x="86" y="80"/>
                </a:cubicBezTo>
                <a:cubicBezTo>
                  <a:pt x="85" y="83"/>
                  <a:pt x="87" y="85"/>
                  <a:pt x="90" y="85"/>
                </a:cubicBezTo>
                <a:close/>
                <a:moveTo>
                  <a:pt x="38" y="113"/>
                </a:moveTo>
                <a:cubicBezTo>
                  <a:pt x="49" y="113"/>
                  <a:pt x="57" y="105"/>
                  <a:pt x="57" y="95"/>
                </a:cubicBezTo>
                <a:cubicBezTo>
                  <a:pt x="57" y="84"/>
                  <a:pt x="49" y="76"/>
                  <a:pt x="38" y="76"/>
                </a:cubicBezTo>
                <a:cubicBezTo>
                  <a:pt x="28" y="76"/>
                  <a:pt x="19" y="84"/>
                  <a:pt x="19" y="95"/>
                </a:cubicBezTo>
                <a:cubicBezTo>
                  <a:pt x="19" y="105"/>
                  <a:pt x="28" y="113"/>
                  <a:pt x="38" y="113"/>
                </a:cubicBezTo>
                <a:close/>
                <a:moveTo>
                  <a:pt x="39" y="123"/>
                </a:moveTo>
                <a:cubicBezTo>
                  <a:pt x="20" y="123"/>
                  <a:pt x="4" y="137"/>
                  <a:pt x="1" y="154"/>
                </a:cubicBezTo>
                <a:cubicBezTo>
                  <a:pt x="0" y="157"/>
                  <a:pt x="3" y="160"/>
                  <a:pt x="6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74" y="160"/>
                  <a:pt x="76" y="157"/>
                  <a:pt x="76" y="154"/>
                </a:cubicBezTo>
                <a:cubicBezTo>
                  <a:pt x="73" y="137"/>
                  <a:pt x="58" y="123"/>
                  <a:pt x="39" y="1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6" name="Freeform 95">
            <a:extLst>
              <a:ext uri="{FF2B5EF4-FFF2-40B4-BE49-F238E27FC236}">
                <a16:creationId xmlns:a16="http://schemas.microsoft.com/office/drawing/2014/main" id="{18CAF408-1A27-3FFE-9EB6-16FAB721905B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2473325"/>
            <a:ext cx="257175" cy="252413"/>
          </a:xfrm>
          <a:custGeom>
            <a:avLst/>
            <a:gdLst>
              <a:gd name="T0" fmla="*/ 157 w 162"/>
              <a:gd name="T1" fmla="*/ 0 h 159"/>
              <a:gd name="T2" fmla="*/ 124 w 162"/>
              <a:gd name="T3" fmla="*/ 0 h 159"/>
              <a:gd name="T4" fmla="*/ 120 w 162"/>
              <a:gd name="T5" fmla="*/ 2 h 159"/>
              <a:gd name="T6" fmla="*/ 121 w 162"/>
              <a:gd name="T7" fmla="*/ 7 h 159"/>
              <a:gd name="T8" fmla="*/ 130 w 162"/>
              <a:gd name="T9" fmla="*/ 17 h 159"/>
              <a:gd name="T10" fmla="*/ 90 w 162"/>
              <a:gd name="T11" fmla="*/ 57 h 159"/>
              <a:gd name="T12" fmla="*/ 81 w 162"/>
              <a:gd name="T13" fmla="*/ 47 h 159"/>
              <a:gd name="T14" fmla="*/ 77 w 162"/>
              <a:gd name="T15" fmla="*/ 46 h 159"/>
              <a:gd name="T16" fmla="*/ 76 w 162"/>
              <a:gd name="T17" fmla="*/ 46 h 159"/>
              <a:gd name="T18" fmla="*/ 73 w 162"/>
              <a:gd name="T19" fmla="*/ 50 h 159"/>
              <a:gd name="T20" fmla="*/ 73 w 162"/>
              <a:gd name="T21" fmla="*/ 83 h 159"/>
              <a:gd name="T22" fmla="*/ 78 w 162"/>
              <a:gd name="T23" fmla="*/ 88 h 159"/>
              <a:gd name="T24" fmla="*/ 111 w 162"/>
              <a:gd name="T25" fmla="*/ 88 h 159"/>
              <a:gd name="T26" fmla="*/ 115 w 162"/>
              <a:gd name="T27" fmla="*/ 85 h 159"/>
              <a:gd name="T28" fmla="*/ 114 w 162"/>
              <a:gd name="T29" fmla="*/ 80 h 159"/>
              <a:gd name="T30" fmla="*/ 105 w 162"/>
              <a:gd name="T31" fmla="*/ 71 h 159"/>
              <a:gd name="T32" fmla="*/ 144 w 162"/>
              <a:gd name="T33" fmla="*/ 31 h 159"/>
              <a:gd name="T34" fmla="*/ 154 w 162"/>
              <a:gd name="T35" fmla="*/ 41 h 159"/>
              <a:gd name="T36" fmla="*/ 158 w 162"/>
              <a:gd name="T37" fmla="*/ 42 h 159"/>
              <a:gd name="T38" fmla="*/ 159 w 162"/>
              <a:gd name="T39" fmla="*/ 41 h 159"/>
              <a:gd name="T40" fmla="*/ 162 w 162"/>
              <a:gd name="T41" fmla="*/ 37 h 159"/>
              <a:gd name="T42" fmla="*/ 162 w 162"/>
              <a:gd name="T43" fmla="*/ 4 h 159"/>
              <a:gd name="T44" fmla="*/ 157 w 162"/>
              <a:gd name="T45" fmla="*/ 0 h 159"/>
              <a:gd name="T46" fmla="*/ 53 w 162"/>
              <a:gd name="T47" fmla="*/ 71 h 159"/>
              <a:gd name="T48" fmla="*/ 53 w 162"/>
              <a:gd name="T49" fmla="*/ 51 h 159"/>
              <a:gd name="T50" fmla="*/ 39 w 162"/>
              <a:gd name="T51" fmla="*/ 37 h 159"/>
              <a:gd name="T52" fmla="*/ 29 w 162"/>
              <a:gd name="T53" fmla="*/ 33 h 159"/>
              <a:gd name="T54" fmla="*/ 19 w 162"/>
              <a:gd name="T55" fmla="*/ 37 h 159"/>
              <a:gd name="T56" fmla="*/ 16 w 162"/>
              <a:gd name="T57" fmla="*/ 41 h 159"/>
              <a:gd name="T58" fmla="*/ 49 w 162"/>
              <a:gd name="T59" fmla="*/ 73 h 159"/>
              <a:gd name="T60" fmla="*/ 53 w 162"/>
              <a:gd name="T61" fmla="*/ 71 h 159"/>
              <a:gd name="T62" fmla="*/ 110 w 162"/>
              <a:gd name="T63" fmla="*/ 108 h 159"/>
              <a:gd name="T64" fmla="*/ 100 w 162"/>
              <a:gd name="T65" fmla="*/ 104 h 159"/>
              <a:gd name="T66" fmla="*/ 92 w 162"/>
              <a:gd name="T67" fmla="*/ 107 h 159"/>
              <a:gd name="T68" fmla="*/ 91 w 162"/>
              <a:gd name="T69" fmla="*/ 108 h 159"/>
              <a:gd name="T70" fmla="*/ 87 w 162"/>
              <a:gd name="T71" fmla="*/ 112 h 159"/>
              <a:gd name="T72" fmla="*/ 120 w 162"/>
              <a:gd name="T73" fmla="*/ 145 h 159"/>
              <a:gd name="T74" fmla="*/ 123 w 162"/>
              <a:gd name="T75" fmla="*/ 141 h 159"/>
              <a:gd name="T76" fmla="*/ 123 w 162"/>
              <a:gd name="T77" fmla="*/ 121 h 159"/>
              <a:gd name="T78" fmla="*/ 110 w 162"/>
              <a:gd name="T79" fmla="*/ 108 h 159"/>
              <a:gd name="T80" fmla="*/ 4 w 162"/>
              <a:gd name="T81" fmla="*/ 76 h 159"/>
              <a:gd name="T82" fmla="*/ 86 w 162"/>
              <a:gd name="T83" fmla="*/ 157 h 159"/>
              <a:gd name="T84" fmla="*/ 96 w 162"/>
              <a:gd name="T85" fmla="*/ 159 h 159"/>
              <a:gd name="T86" fmla="*/ 113 w 162"/>
              <a:gd name="T87" fmla="*/ 151 h 159"/>
              <a:gd name="T88" fmla="*/ 10 w 162"/>
              <a:gd name="T89" fmla="*/ 48 h 159"/>
              <a:gd name="T90" fmla="*/ 4 w 162"/>
              <a:gd name="T91" fmla="*/ 7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2" h="159">
                <a:moveTo>
                  <a:pt x="157" y="0"/>
                </a:moveTo>
                <a:cubicBezTo>
                  <a:pt x="124" y="0"/>
                  <a:pt x="124" y="0"/>
                  <a:pt x="124" y="0"/>
                </a:cubicBezTo>
                <a:cubicBezTo>
                  <a:pt x="122" y="0"/>
                  <a:pt x="120" y="0"/>
                  <a:pt x="120" y="2"/>
                </a:cubicBezTo>
                <a:cubicBezTo>
                  <a:pt x="119" y="4"/>
                  <a:pt x="119" y="6"/>
                  <a:pt x="121" y="7"/>
                </a:cubicBezTo>
                <a:cubicBezTo>
                  <a:pt x="130" y="17"/>
                  <a:pt x="130" y="17"/>
                  <a:pt x="130" y="17"/>
                </a:cubicBezTo>
                <a:cubicBezTo>
                  <a:pt x="90" y="57"/>
                  <a:pt x="90" y="57"/>
                  <a:pt x="90" y="57"/>
                </a:cubicBezTo>
                <a:cubicBezTo>
                  <a:pt x="81" y="47"/>
                  <a:pt x="81" y="47"/>
                  <a:pt x="81" y="47"/>
                </a:cubicBezTo>
                <a:cubicBezTo>
                  <a:pt x="80" y="46"/>
                  <a:pt x="78" y="46"/>
                  <a:pt x="77" y="46"/>
                </a:cubicBezTo>
                <a:cubicBezTo>
                  <a:pt x="77" y="46"/>
                  <a:pt x="76" y="46"/>
                  <a:pt x="76" y="46"/>
                </a:cubicBezTo>
                <a:cubicBezTo>
                  <a:pt x="74" y="46"/>
                  <a:pt x="73" y="48"/>
                  <a:pt x="73" y="50"/>
                </a:cubicBezTo>
                <a:cubicBezTo>
                  <a:pt x="73" y="83"/>
                  <a:pt x="73" y="83"/>
                  <a:pt x="73" y="83"/>
                </a:cubicBezTo>
                <a:cubicBezTo>
                  <a:pt x="73" y="86"/>
                  <a:pt x="75" y="88"/>
                  <a:pt x="78" y="88"/>
                </a:cubicBezTo>
                <a:cubicBezTo>
                  <a:pt x="111" y="88"/>
                  <a:pt x="111" y="88"/>
                  <a:pt x="111" y="88"/>
                </a:cubicBezTo>
                <a:cubicBezTo>
                  <a:pt x="113" y="88"/>
                  <a:pt x="115" y="87"/>
                  <a:pt x="115" y="85"/>
                </a:cubicBezTo>
                <a:cubicBezTo>
                  <a:pt x="116" y="84"/>
                  <a:pt x="116" y="82"/>
                  <a:pt x="114" y="80"/>
                </a:cubicBezTo>
                <a:cubicBezTo>
                  <a:pt x="105" y="71"/>
                  <a:pt x="105" y="71"/>
                  <a:pt x="105" y="71"/>
                </a:cubicBezTo>
                <a:cubicBezTo>
                  <a:pt x="144" y="31"/>
                  <a:pt x="144" y="31"/>
                  <a:pt x="144" y="31"/>
                </a:cubicBezTo>
                <a:cubicBezTo>
                  <a:pt x="154" y="41"/>
                  <a:pt x="154" y="41"/>
                  <a:pt x="154" y="41"/>
                </a:cubicBezTo>
                <a:cubicBezTo>
                  <a:pt x="155" y="41"/>
                  <a:pt x="156" y="42"/>
                  <a:pt x="158" y="42"/>
                </a:cubicBezTo>
                <a:cubicBezTo>
                  <a:pt x="158" y="42"/>
                  <a:pt x="159" y="42"/>
                  <a:pt x="159" y="41"/>
                </a:cubicBezTo>
                <a:cubicBezTo>
                  <a:pt x="161" y="41"/>
                  <a:pt x="162" y="39"/>
                  <a:pt x="162" y="37"/>
                </a:cubicBezTo>
                <a:cubicBezTo>
                  <a:pt x="162" y="4"/>
                  <a:pt x="162" y="4"/>
                  <a:pt x="162" y="4"/>
                </a:cubicBezTo>
                <a:cubicBezTo>
                  <a:pt x="162" y="2"/>
                  <a:pt x="159" y="0"/>
                  <a:pt x="157" y="0"/>
                </a:cubicBezTo>
                <a:close/>
                <a:moveTo>
                  <a:pt x="53" y="71"/>
                </a:moveTo>
                <a:cubicBezTo>
                  <a:pt x="58" y="65"/>
                  <a:pt x="58" y="56"/>
                  <a:pt x="53" y="51"/>
                </a:cubicBezTo>
                <a:cubicBezTo>
                  <a:pt x="39" y="37"/>
                  <a:pt x="39" y="37"/>
                  <a:pt x="39" y="37"/>
                </a:cubicBezTo>
                <a:cubicBezTo>
                  <a:pt x="36" y="34"/>
                  <a:pt x="33" y="33"/>
                  <a:pt x="29" y="33"/>
                </a:cubicBezTo>
                <a:cubicBezTo>
                  <a:pt x="25" y="33"/>
                  <a:pt x="22" y="35"/>
                  <a:pt x="19" y="37"/>
                </a:cubicBezTo>
                <a:cubicBezTo>
                  <a:pt x="16" y="41"/>
                  <a:pt x="16" y="41"/>
                  <a:pt x="16" y="41"/>
                </a:cubicBezTo>
                <a:cubicBezTo>
                  <a:pt x="49" y="73"/>
                  <a:pt x="49" y="73"/>
                  <a:pt x="49" y="73"/>
                </a:cubicBezTo>
                <a:lnTo>
                  <a:pt x="53" y="71"/>
                </a:lnTo>
                <a:close/>
                <a:moveTo>
                  <a:pt x="110" y="108"/>
                </a:moveTo>
                <a:cubicBezTo>
                  <a:pt x="108" y="105"/>
                  <a:pt x="104" y="104"/>
                  <a:pt x="100" y="104"/>
                </a:cubicBezTo>
                <a:cubicBezTo>
                  <a:pt x="97" y="104"/>
                  <a:pt x="95" y="105"/>
                  <a:pt x="92" y="107"/>
                </a:cubicBezTo>
                <a:cubicBezTo>
                  <a:pt x="92" y="107"/>
                  <a:pt x="91" y="107"/>
                  <a:pt x="91" y="108"/>
                </a:cubicBezTo>
                <a:cubicBezTo>
                  <a:pt x="87" y="112"/>
                  <a:pt x="87" y="112"/>
                  <a:pt x="87" y="112"/>
                </a:cubicBezTo>
                <a:cubicBezTo>
                  <a:pt x="120" y="145"/>
                  <a:pt x="120" y="145"/>
                  <a:pt x="120" y="145"/>
                </a:cubicBezTo>
                <a:cubicBezTo>
                  <a:pt x="123" y="141"/>
                  <a:pt x="123" y="141"/>
                  <a:pt x="123" y="141"/>
                </a:cubicBezTo>
                <a:cubicBezTo>
                  <a:pt x="129" y="136"/>
                  <a:pt x="129" y="126"/>
                  <a:pt x="123" y="121"/>
                </a:cubicBezTo>
                <a:lnTo>
                  <a:pt x="110" y="108"/>
                </a:lnTo>
                <a:close/>
                <a:moveTo>
                  <a:pt x="4" y="76"/>
                </a:moveTo>
                <a:cubicBezTo>
                  <a:pt x="19" y="106"/>
                  <a:pt x="54" y="141"/>
                  <a:pt x="86" y="157"/>
                </a:cubicBezTo>
                <a:cubicBezTo>
                  <a:pt x="89" y="158"/>
                  <a:pt x="92" y="159"/>
                  <a:pt x="96" y="159"/>
                </a:cubicBezTo>
                <a:cubicBezTo>
                  <a:pt x="102" y="159"/>
                  <a:pt x="108" y="157"/>
                  <a:pt x="113" y="151"/>
                </a:cubicBezTo>
                <a:cubicBezTo>
                  <a:pt x="10" y="48"/>
                  <a:pt x="10" y="48"/>
                  <a:pt x="10" y="48"/>
                </a:cubicBezTo>
                <a:cubicBezTo>
                  <a:pt x="1" y="57"/>
                  <a:pt x="0" y="67"/>
                  <a:pt x="4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" name="Freeform 96">
            <a:extLst>
              <a:ext uri="{FF2B5EF4-FFF2-40B4-BE49-F238E27FC236}">
                <a16:creationId xmlns:a16="http://schemas.microsoft.com/office/drawing/2014/main" id="{87B0D863-6C42-2E1F-40EA-D85D2B31586D}"/>
              </a:ext>
            </a:extLst>
          </p:cNvPr>
          <p:cNvSpPr>
            <a:spLocks noEditPoints="1"/>
          </p:cNvSpPr>
          <p:nvPr/>
        </p:nvSpPr>
        <p:spPr bwMode="auto">
          <a:xfrm>
            <a:off x="10650538" y="2471738"/>
            <a:ext cx="252413" cy="254000"/>
          </a:xfrm>
          <a:custGeom>
            <a:avLst/>
            <a:gdLst>
              <a:gd name="T0" fmla="*/ 155 w 159"/>
              <a:gd name="T1" fmla="*/ 78 h 160"/>
              <a:gd name="T2" fmla="*/ 150 w 159"/>
              <a:gd name="T3" fmla="*/ 80 h 160"/>
              <a:gd name="T4" fmla="*/ 137 w 159"/>
              <a:gd name="T5" fmla="*/ 89 h 160"/>
              <a:gd name="T6" fmla="*/ 131 w 159"/>
              <a:gd name="T7" fmla="*/ 72 h 160"/>
              <a:gd name="T8" fmla="*/ 139 w 159"/>
              <a:gd name="T9" fmla="*/ 62 h 160"/>
              <a:gd name="T10" fmla="*/ 130 w 159"/>
              <a:gd name="T11" fmla="*/ 58 h 160"/>
              <a:gd name="T12" fmla="*/ 104 w 159"/>
              <a:gd name="T13" fmla="*/ 80 h 160"/>
              <a:gd name="T14" fmla="*/ 60 w 159"/>
              <a:gd name="T15" fmla="*/ 144 h 160"/>
              <a:gd name="T16" fmla="*/ 66 w 159"/>
              <a:gd name="T17" fmla="*/ 160 h 160"/>
              <a:gd name="T18" fmla="*/ 120 w 159"/>
              <a:gd name="T19" fmla="*/ 111 h 160"/>
              <a:gd name="T20" fmla="*/ 137 w 159"/>
              <a:gd name="T21" fmla="*/ 113 h 160"/>
              <a:gd name="T22" fmla="*/ 159 w 159"/>
              <a:gd name="T23" fmla="*/ 82 h 160"/>
              <a:gd name="T24" fmla="*/ 84 w 159"/>
              <a:gd name="T25" fmla="*/ 30 h 160"/>
              <a:gd name="T26" fmla="*/ 84 w 159"/>
              <a:gd name="T27" fmla="*/ 5 h 160"/>
              <a:gd name="T28" fmla="*/ 18 w 159"/>
              <a:gd name="T29" fmla="*/ 127 h 160"/>
              <a:gd name="T30" fmla="*/ 67 w 159"/>
              <a:gd name="T31" fmla="*/ 123 h 160"/>
              <a:gd name="T32" fmla="*/ 94 w 159"/>
              <a:gd name="T33" fmla="*/ 78 h 160"/>
              <a:gd name="T34" fmla="*/ 112 w 159"/>
              <a:gd name="T35" fmla="*/ 38 h 160"/>
              <a:gd name="T36" fmla="*/ 75 w 159"/>
              <a:gd name="T37" fmla="*/ 33 h 160"/>
              <a:gd name="T38" fmla="*/ 5 w 159"/>
              <a:gd name="T39" fmla="*/ 0 h 160"/>
              <a:gd name="T40" fmla="*/ 0 w 159"/>
              <a:gd name="T41" fmla="*/ 146 h 160"/>
              <a:gd name="T42" fmla="*/ 47 w 159"/>
              <a:gd name="T43" fmla="*/ 151 h 160"/>
              <a:gd name="T44" fmla="*/ 58 w 159"/>
              <a:gd name="T45" fmla="*/ 133 h 160"/>
              <a:gd name="T46" fmla="*/ 52 w 159"/>
              <a:gd name="T47" fmla="*/ 20 h 160"/>
              <a:gd name="T48" fmla="*/ 52 w 159"/>
              <a:gd name="T49" fmla="*/ 30 h 160"/>
              <a:gd name="T50" fmla="*/ 52 w 159"/>
              <a:gd name="T51" fmla="*/ 20 h 160"/>
              <a:gd name="T52" fmla="*/ 52 w 159"/>
              <a:gd name="T53" fmla="*/ 39 h 160"/>
              <a:gd name="T54" fmla="*/ 56 w 159"/>
              <a:gd name="T55" fmla="*/ 73 h 160"/>
              <a:gd name="T56" fmla="*/ 47 w 159"/>
              <a:gd name="T57" fmla="*/ 73 h 160"/>
              <a:gd name="T58" fmla="*/ 24 w 159"/>
              <a:gd name="T59" fmla="*/ 86 h 160"/>
              <a:gd name="T60" fmla="*/ 84 w 159"/>
              <a:gd name="T61" fmla="*/ 91 h 160"/>
              <a:gd name="T62" fmla="*/ 24 w 159"/>
              <a:gd name="T63" fmla="*/ 96 h 160"/>
              <a:gd name="T64" fmla="*/ 24 w 159"/>
              <a:gd name="T65" fmla="*/ 86 h 160"/>
              <a:gd name="T66" fmla="*/ 62 w 159"/>
              <a:gd name="T67" fmla="*/ 105 h 160"/>
              <a:gd name="T68" fmla="*/ 62 w 159"/>
              <a:gd name="T69" fmla="*/ 115 h 160"/>
              <a:gd name="T70" fmla="*/ 19 w 159"/>
              <a:gd name="T71" fmla="*/ 1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9" h="160">
                <a:moveTo>
                  <a:pt x="159" y="82"/>
                </a:moveTo>
                <a:cubicBezTo>
                  <a:pt x="159" y="80"/>
                  <a:pt x="157" y="79"/>
                  <a:pt x="155" y="78"/>
                </a:cubicBezTo>
                <a:cubicBezTo>
                  <a:pt x="155" y="78"/>
                  <a:pt x="154" y="78"/>
                  <a:pt x="154" y="78"/>
                </a:cubicBezTo>
                <a:cubicBezTo>
                  <a:pt x="153" y="78"/>
                  <a:pt x="151" y="79"/>
                  <a:pt x="150" y="80"/>
                </a:cubicBezTo>
                <a:cubicBezTo>
                  <a:pt x="144" y="86"/>
                  <a:pt x="144" y="86"/>
                  <a:pt x="144" y="86"/>
                </a:cubicBezTo>
                <a:cubicBezTo>
                  <a:pt x="142" y="88"/>
                  <a:pt x="140" y="89"/>
                  <a:pt x="137" y="89"/>
                </a:cubicBezTo>
                <a:cubicBezTo>
                  <a:pt x="135" y="89"/>
                  <a:pt x="133" y="88"/>
                  <a:pt x="131" y="86"/>
                </a:cubicBezTo>
                <a:cubicBezTo>
                  <a:pt x="127" y="82"/>
                  <a:pt x="127" y="76"/>
                  <a:pt x="131" y="72"/>
                </a:cubicBezTo>
                <a:cubicBezTo>
                  <a:pt x="138" y="67"/>
                  <a:pt x="138" y="67"/>
                  <a:pt x="138" y="67"/>
                </a:cubicBezTo>
                <a:cubicBezTo>
                  <a:pt x="139" y="65"/>
                  <a:pt x="139" y="63"/>
                  <a:pt x="139" y="62"/>
                </a:cubicBezTo>
                <a:cubicBezTo>
                  <a:pt x="138" y="60"/>
                  <a:pt x="137" y="59"/>
                  <a:pt x="135" y="59"/>
                </a:cubicBezTo>
                <a:cubicBezTo>
                  <a:pt x="133" y="58"/>
                  <a:pt x="132" y="58"/>
                  <a:pt x="130" y="58"/>
                </a:cubicBezTo>
                <a:cubicBezTo>
                  <a:pt x="129" y="58"/>
                  <a:pt x="127" y="58"/>
                  <a:pt x="126" y="59"/>
                </a:cubicBezTo>
                <a:cubicBezTo>
                  <a:pt x="115" y="61"/>
                  <a:pt x="105" y="70"/>
                  <a:pt x="104" y="80"/>
                </a:cubicBezTo>
                <a:cubicBezTo>
                  <a:pt x="103" y="88"/>
                  <a:pt x="104" y="92"/>
                  <a:pt x="106" y="98"/>
                </a:cubicBezTo>
                <a:cubicBezTo>
                  <a:pt x="60" y="144"/>
                  <a:pt x="60" y="144"/>
                  <a:pt x="60" y="144"/>
                </a:cubicBezTo>
                <a:cubicBezTo>
                  <a:pt x="56" y="148"/>
                  <a:pt x="56" y="154"/>
                  <a:pt x="60" y="158"/>
                </a:cubicBezTo>
                <a:cubicBezTo>
                  <a:pt x="62" y="159"/>
                  <a:pt x="64" y="160"/>
                  <a:pt x="66" y="160"/>
                </a:cubicBezTo>
                <a:cubicBezTo>
                  <a:pt x="69" y="160"/>
                  <a:pt x="71" y="159"/>
                  <a:pt x="73" y="158"/>
                </a:cubicBezTo>
                <a:cubicBezTo>
                  <a:pt x="120" y="111"/>
                  <a:pt x="120" y="111"/>
                  <a:pt x="120" y="111"/>
                </a:cubicBezTo>
                <a:cubicBezTo>
                  <a:pt x="124" y="113"/>
                  <a:pt x="128" y="114"/>
                  <a:pt x="132" y="114"/>
                </a:cubicBezTo>
                <a:cubicBezTo>
                  <a:pt x="133" y="114"/>
                  <a:pt x="135" y="114"/>
                  <a:pt x="137" y="113"/>
                </a:cubicBezTo>
                <a:cubicBezTo>
                  <a:pt x="148" y="111"/>
                  <a:pt x="157" y="102"/>
                  <a:pt x="159" y="91"/>
                </a:cubicBezTo>
                <a:cubicBezTo>
                  <a:pt x="159" y="88"/>
                  <a:pt x="159" y="85"/>
                  <a:pt x="159" y="82"/>
                </a:cubicBezTo>
                <a:close/>
                <a:moveTo>
                  <a:pt x="84" y="5"/>
                </a:moveTo>
                <a:cubicBezTo>
                  <a:pt x="84" y="30"/>
                  <a:pt x="84" y="30"/>
                  <a:pt x="84" y="30"/>
                </a:cubicBezTo>
                <a:cubicBezTo>
                  <a:pt x="109" y="30"/>
                  <a:pt x="109" y="30"/>
                  <a:pt x="109" y="30"/>
                </a:cubicBezTo>
                <a:lnTo>
                  <a:pt x="84" y="5"/>
                </a:lnTo>
                <a:close/>
                <a:moveTo>
                  <a:pt x="23" y="133"/>
                </a:moveTo>
                <a:cubicBezTo>
                  <a:pt x="20" y="133"/>
                  <a:pt x="18" y="130"/>
                  <a:pt x="18" y="127"/>
                </a:cubicBezTo>
                <a:cubicBezTo>
                  <a:pt x="18" y="125"/>
                  <a:pt x="20" y="123"/>
                  <a:pt x="23" y="123"/>
                </a:cubicBezTo>
                <a:cubicBezTo>
                  <a:pt x="67" y="123"/>
                  <a:pt x="67" y="123"/>
                  <a:pt x="67" y="123"/>
                </a:cubicBezTo>
                <a:cubicBezTo>
                  <a:pt x="95" y="95"/>
                  <a:pt x="95" y="95"/>
                  <a:pt x="95" y="95"/>
                </a:cubicBezTo>
                <a:cubicBezTo>
                  <a:pt x="94" y="90"/>
                  <a:pt x="92" y="85"/>
                  <a:pt x="94" y="78"/>
                </a:cubicBezTo>
                <a:cubicBezTo>
                  <a:pt x="96" y="67"/>
                  <a:pt x="103" y="58"/>
                  <a:pt x="112" y="53"/>
                </a:cubicBezTo>
                <a:cubicBezTo>
                  <a:pt x="112" y="38"/>
                  <a:pt x="112" y="38"/>
                  <a:pt x="112" y="38"/>
                </a:cubicBezTo>
                <a:cubicBezTo>
                  <a:pt x="80" y="38"/>
                  <a:pt x="80" y="38"/>
                  <a:pt x="80" y="38"/>
                </a:cubicBezTo>
                <a:cubicBezTo>
                  <a:pt x="77" y="38"/>
                  <a:pt x="75" y="36"/>
                  <a:pt x="75" y="33"/>
                </a:cubicBezTo>
                <a:cubicBezTo>
                  <a:pt x="75" y="0"/>
                  <a:pt x="75" y="0"/>
                  <a:pt x="75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5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0"/>
                  <a:pt x="2" y="151"/>
                  <a:pt x="5" y="151"/>
                </a:cubicBezTo>
                <a:cubicBezTo>
                  <a:pt x="47" y="151"/>
                  <a:pt x="47" y="151"/>
                  <a:pt x="47" y="151"/>
                </a:cubicBezTo>
                <a:cubicBezTo>
                  <a:pt x="47" y="146"/>
                  <a:pt x="49" y="142"/>
                  <a:pt x="52" y="138"/>
                </a:cubicBezTo>
                <a:cubicBezTo>
                  <a:pt x="58" y="133"/>
                  <a:pt x="58" y="133"/>
                  <a:pt x="58" y="133"/>
                </a:cubicBezTo>
                <a:lnTo>
                  <a:pt x="23" y="133"/>
                </a:lnTo>
                <a:close/>
                <a:moveTo>
                  <a:pt x="52" y="20"/>
                </a:moveTo>
                <a:cubicBezTo>
                  <a:pt x="54" y="20"/>
                  <a:pt x="56" y="22"/>
                  <a:pt x="56" y="25"/>
                </a:cubicBezTo>
                <a:cubicBezTo>
                  <a:pt x="56" y="28"/>
                  <a:pt x="54" y="30"/>
                  <a:pt x="52" y="30"/>
                </a:cubicBezTo>
                <a:cubicBezTo>
                  <a:pt x="49" y="30"/>
                  <a:pt x="47" y="28"/>
                  <a:pt x="47" y="25"/>
                </a:cubicBezTo>
                <a:cubicBezTo>
                  <a:pt x="47" y="22"/>
                  <a:pt x="49" y="20"/>
                  <a:pt x="52" y="20"/>
                </a:cubicBezTo>
                <a:close/>
                <a:moveTo>
                  <a:pt x="47" y="44"/>
                </a:moveTo>
                <a:cubicBezTo>
                  <a:pt x="47" y="41"/>
                  <a:pt x="49" y="39"/>
                  <a:pt x="52" y="39"/>
                </a:cubicBezTo>
                <a:cubicBezTo>
                  <a:pt x="54" y="39"/>
                  <a:pt x="56" y="41"/>
                  <a:pt x="56" y="44"/>
                </a:cubicBezTo>
                <a:cubicBezTo>
                  <a:pt x="56" y="73"/>
                  <a:pt x="56" y="73"/>
                  <a:pt x="56" y="73"/>
                </a:cubicBezTo>
                <a:cubicBezTo>
                  <a:pt x="56" y="75"/>
                  <a:pt x="54" y="77"/>
                  <a:pt x="52" y="77"/>
                </a:cubicBezTo>
                <a:cubicBezTo>
                  <a:pt x="49" y="77"/>
                  <a:pt x="47" y="75"/>
                  <a:pt x="47" y="73"/>
                </a:cubicBezTo>
                <a:lnTo>
                  <a:pt x="47" y="44"/>
                </a:lnTo>
                <a:close/>
                <a:moveTo>
                  <a:pt x="24" y="86"/>
                </a:moveTo>
                <a:cubicBezTo>
                  <a:pt x="80" y="86"/>
                  <a:pt x="80" y="86"/>
                  <a:pt x="80" y="86"/>
                </a:cubicBezTo>
                <a:cubicBezTo>
                  <a:pt x="82" y="86"/>
                  <a:pt x="84" y="88"/>
                  <a:pt x="84" y="91"/>
                </a:cubicBezTo>
                <a:cubicBezTo>
                  <a:pt x="84" y="94"/>
                  <a:pt x="82" y="96"/>
                  <a:pt x="80" y="96"/>
                </a:cubicBezTo>
                <a:cubicBezTo>
                  <a:pt x="24" y="96"/>
                  <a:pt x="24" y="96"/>
                  <a:pt x="24" y="96"/>
                </a:cubicBezTo>
                <a:cubicBezTo>
                  <a:pt x="21" y="96"/>
                  <a:pt x="19" y="94"/>
                  <a:pt x="19" y="91"/>
                </a:cubicBezTo>
                <a:cubicBezTo>
                  <a:pt x="19" y="88"/>
                  <a:pt x="21" y="86"/>
                  <a:pt x="24" y="86"/>
                </a:cubicBezTo>
                <a:close/>
                <a:moveTo>
                  <a:pt x="24" y="105"/>
                </a:moveTo>
                <a:cubicBezTo>
                  <a:pt x="62" y="105"/>
                  <a:pt x="62" y="105"/>
                  <a:pt x="62" y="105"/>
                </a:cubicBezTo>
                <a:cubicBezTo>
                  <a:pt x="64" y="105"/>
                  <a:pt x="66" y="107"/>
                  <a:pt x="66" y="110"/>
                </a:cubicBezTo>
                <a:cubicBezTo>
                  <a:pt x="66" y="112"/>
                  <a:pt x="64" y="115"/>
                  <a:pt x="62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1" y="115"/>
                  <a:pt x="19" y="112"/>
                  <a:pt x="19" y="110"/>
                </a:cubicBezTo>
                <a:cubicBezTo>
                  <a:pt x="19" y="107"/>
                  <a:pt x="21" y="105"/>
                  <a:pt x="24" y="10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8" name="Freeform 97">
            <a:extLst>
              <a:ext uri="{FF2B5EF4-FFF2-40B4-BE49-F238E27FC236}">
                <a16:creationId xmlns:a16="http://schemas.microsoft.com/office/drawing/2014/main" id="{CA55C61B-1E9E-A106-1061-EF596A2004AE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3022600"/>
            <a:ext cx="255588" cy="254000"/>
          </a:xfrm>
          <a:custGeom>
            <a:avLst/>
            <a:gdLst>
              <a:gd name="T0" fmla="*/ 136 w 161"/>
              <a:gd name="T1" fmla="*/ 29 h 160"/>
              <a:gd name="T2" fmla="*/ 139 w 161"/>
              <a:gd name="T3" fmla="*/ 28 h 160"/>
              <a:gd name="T4" fmla="*/ 152 w 161"/>
              <a:gd name="T5" fmla="*/ 14 h 160"/>
              <a:gd name="T6" fmla="*/ 152 w 161"/>
              <a:gd name="T7" fmla="*/ 8 h 160"/>
              <a:gd name="T8" fmla="*/ 149 w 161"/>
              <a:gd name="T9" fmla="*/ 7 h 160"/>
              <a:gd name="T10" fmla="*/ 146 w 161"/>
              <a:gd name="T11" fmla="*/ 8 h 160"/>
              <a:gd name="T12" fmla="*/ 133 w 161"/>
              <a:gd name="T13" fmla="*/ 22 h 160"/>
              <a:gd name="T14" fmla="*/ 133 w 161"/>
              <a:gd name="T15" fmla="*/ 28 h 160"/>
              <a:gd name="T16" fmla="*/ 136 w 161"/>
              <a:gd name="T17" fmla="*/ 29 h 160"/>
              <a:gd name="T18" fmla="*/ 83 w 161"/>
              <a:gd name="T19" fmla="*/ 5 h 160"/>
              <a:gd name="T20" fmla="*/ 76 w 161"/>
              <a:gd name="T21" fmla="*/ 2 h 160"/>
              <a:gd name="T22" fmla="*/ 69 w 161"/>
              <a:gd name="T23" fmla="*/ 5 h 160"/>
              <a:gd name="T24" fmla="*/ 69 w 161"/>
              <a:gd name="T25" fmla="*/ 18 h 160"/>
              <a:gd name="T26" fmla="*/ 142 w 161"/>
              <a:gd name="T27" fmla="*/ 91 h 160"/>
              <a:gd name="T28" fmla="*/ 149 w 161"/>
              <a:gd name="T29" fmla="*/ 94 h 160"/>
              <a:gd name="T30" fmla="*/ 156 w 161"/>
              <a:gd name="T31" fmla="*/ 91 h 160"/>
              <a:gd name="T32" fmla="*/ 156 w 161"/>
              <a:gd name="T33" fmla="*/ 78 h 160"/>
              <a:gd name="T34" fmla="*/ 83 w 161"/>
              <a:gd name="T35" fmla="*/ 5 h 160"/>
              <a:gd name="T36" fmla="*/ 17 w 161"/>
              <a:gd name="T37" fmla="*/ 111 h 160"/>
              <a:gd name="T38" fmla="*/ 10 w 161"/>
              <a:gd name="T39" fmla="*/ 108 h 160"/>
              <a:gd name="T40" fmla="*/ 3 w 161"/>
              <a:gd name="T41" fmla="*/ 111 h 160"/>
              <a:gd name="T42" fmla="*/ 3 w 161"/>
              <a:gd name="T43" fmla="*/ 124 h 160"/>
              <a:gd name="T44" fmla="*/ 37 w 161"/>
              <a:gd name="T45" fmla="*/ 157 h 160"/>
              <a:gd name="T46" fmla="*/ 43 w 161"/>
              <a:gd name="T47" fmla="*/ 160 h 160"/>
              <a:gd name="T48" fmla="*/ 50 w 161"/>
              <a:gd name="T49" fmla="*/ 157 h 160"/>
              <a:gd name="T50" fmla="*/ 50 w 161"/>
              <a:gd name="T51" fmla="*/ 143 h 160"/>
              <a:gd name="T52" fmla="*/ 17 w 161"/>
              <a:gd name="T53" fmla="*/ 111 h 160"/>
              <a:gd name="T54" fmla="*/ 57 w 161"/>
              <a:gd name="T55" fmla="*/ 48 h 160"/>
              <a:gd name="T56" fmla="*/ 23 w 161"/>
              <a:gd name="T57" fmla="*/ 104 h 160"/>
              <a:gd name="T58" fmla="*/ 57 w 161"/>
              <a:gd name="T59" fmla="*/ 138 h 160"/>
              <a:gd name="T60" fmla="*/ 113 w 161"/>
              <a:gd name="T61" fmla="*/ 104 h 160"/>
              <a:gd name="T62" fmla="*/ 135 w 161"/>
              <a:gd name="T63" fmla="*/ 96 h 160"/>
              <a:gd name="T64" fmla="*/ 64 w 161"/>
              <a:gd name="T65" fmla="*/ 26 h 160"/>
              <a:gd name="T66" fmla="*/ 57 w 161"/>
              <a:gd name="T67" fmla="*/ 48 h 160"/>
              <a:gd name="T68" fmla="*/ 117 w 161"/>
              <a:gd name="T69" fmla="*/ 19 h 160"/>
              <a:gd name="T70" fmla="*/ 122 w 161"/>
              <a:gd name="T71" fmla="*/ 14 h 160"/>
              <a:gd name="T72" fmla="*/ 122 w 161"/>
              <a:gd name="T73" fmla="*/ 5 h 160"/>
              <a:gd name="T74" fmla="*/ 117 w 161"/>
              <a:gd name="T75" fmla="*/ 0 h 160"/>
              <a:gd name="T76" fmla="*/ 113 w 161"/>
              <a:gd name="T77" fmla="*/ 5 h 160"/>
              <a:gd name="T78" fmla="*/ 113 w 161"/>
              <a:gd name="T79" fmla="*/ 14 h 160"/>
              <a:gd name="T80" fmla="*/ 117 w 161"/>
              <a:gd name="T81" fmla="*/ 19 h 160"/>
              <a:gd name="T82" fmla="*/ 156 w 161"/>
              <a:gd name="T83" fmla="*/ 39 h 160"/>
              <a:gd name="T84" fmla="*/ 147 w 161"/>
              <a:gd name="T85" fmla="*/ 39 h 160"/>
              <a:gd name="T86" fmla="*/ 141 w 161"/>
              <a:gd name="T87" fmla="*/ 43 h 160"/>
              <a:gd name="T88" fmla="*/ 147 w 161"/>
              <a:gd name="T89" fmla="*/ 48 h 160"/>
              <a:gd name="T90" fmla="*/ 156 w 161"/>
              <a:gd name="T91" fmla="*/ 48 h 160"/>
              <a:gd name="T92" fmla="*/ 161 w 161"/>
              <a:gd name="T93" fmla="*/ 43 h 160"/>
              <a:gd name="T94" fmla="*/ 156 w 161"/>
              <a:gd name="T95" fmla="*/ 39 h 160"/>
              <a:gd name="T96" fmla="*/ 122 w 161"/>
              <a:gd name="T97" fmla="*/ 111 h 160"/>
              <a:gd name="T98" fmla="*/ 120 w 161"/>
              <a:gd name="T99" fmla="*/ 117 h 160"/>
              <a:gd name="T100" fmla="*/ 85 w 161"/>
              <a:gd name="T101" fmla="*/ 135 h 160"/>
              <a:gd name="T102" fmla="*/ 83 w 161"/>
              <a:gd name="T103" fmla="*/ 136 h 160"/>
              <a:gd name="T104" fmla="*/ 79 w 161"/>
              <a:gd name="T105" fmla="*/ 134 h 160"/>
              <a:gd name="T106" fmla="*/ 78 w 161"/>
              <a:gd name="T107" fmla="*/ 132 h 160"/>
              <a:gd name="T108" fmla="*/ 70 w 161"/>
              <a:gd name="T109" fmla="*/ 139 h 160"/>
              <a:gd name="T110" fmla="*/ 73 w 161"/>
              <a:gd name="T111" fmla="*/ 141 h 160"/>
              <a:gd name="T112" fmla="*/ 83 w 161"/>
              <a:gd name="T113" fmla="*/ 145 h 160"/>
              <a:gd name="T114" fmla="*/ 89 w 161"/>
              <a:gd name="T115" fmla="*/ 144 h 160"/>
              <a:gd name="T116" fmla="*/ 124 w 161"/>
              <a:gd name="T117" fmla="*/ 126 h 160"/>
              <a:gd name="T118" fmla="*/ 131 w 161"/>
              <a:gd name="T119" fmla="*/ 108 h 160"/>
              <a:gd name="T120" fmla="*/ 122 w 161"/>
              <a:gd name="T121" fmla="*/ 1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1" h="160">
                <a:moveTo>
                  <a:pt x="136" y="29"/>
                </a:moveTo>
                <a:cubicBezTo>
                  <a:pt x="137" y="29"/>
                  <a:pt x="138" y="29"/>
                  <a:pt x="139" y="28"/>
                </a:cubicBezTo>
                <a:cubicBezTo>
                  <a:pt x="152" y="14"/>
                  <a:pt x="152" y="14"/>
                  <a:pt x="152" y="14"/>
                </a:cubicBezTo>
                <a:cubicBezTo>
                  <a:pt x="154" y="13"/>
                  <a:pt x="154" y="10"/>
                  <a:pt x="152" y="8"/>
                </a:cubicBezTo>
                <a:cubicBezTo>
                  <a:pt x="152" y="7"/>
                  <a:pt x="150" y="7"/>
                  <a:pt x="149" y="7"/>
                </a:cubicBezTo>
                <a:cubicBezTo>
                  <a:pt x="148" y="7"/>
                  <a:pt x="147" y="7"/>
                  <a:pt x="146" y="8"/>
                </a:cubicBezTo>
                <a:cubicBezTo>
                  <a:pt x="133" y="22"/>
                  <a:pt x="133" y="22"/>
                  <a:pt x="133" y="22"/>
                </a:cubicBezTo>
                <a:cubicBezTo>
                  <a:pt x="131" y="23"/>
                  <a:pt x="131" y="26"/>
                  <a:pt x="133" y="28"/>
                </a:cubicBezTo>
                <a:cubicBezTo>
                  <a:pt x="134" y="29"/>
                  <a:pt x="135" y="29"/>
                  <a:pt x="136" y="29"/>
                </a:cubicBezTo>
                <a:close/>
                <a:moveTo>
                  <a:pt x="83" y="5"/>
                </a:moveTo>
                <a:cubicBezTo>
                  <a:pt x="81" y="3"/>
                  <a:pt x="78" y="2"/>
                  <a:pt x="76" y="2"/>
                </a:cubicBezTo>
                <a:cubicBezTo>
                  <a:pt x="74" y="2"/>
                  <a:pt x="71" y="3"/>
                  <a:pt x="69" y="5"/>
                </a:cubicBezTo>
                <a:cubicBezTo>
                  <a:pt x="65" y="9"/>
                  <a:pt x="65" y="15"/>
                  <a:pt x="69" y="18"/>
                </a:cubicBezTo>
                <a:cubicBezTo>
                  <a:pt x="142" y="91"/>
                  <a:pt x="142" y="91"/>
                  <a:pt x="142" y="91"/>
                </a:cubicBezTo>
                <a:cubicBezTo>
                  <a:pt x="144" y="93"/>
                  <a:pt x="147" y="94"/>
                  <a:pt x="149" y="94"/>
                </a:cubicBezTo>
                <a:cubicBezTo>
                  <a:pt x="151" y="94"/>
                  <a:pt x="154" y="93"/>
                  <a:pt x="156" y="91"/>
                </a:cubicBezTo>
                <a:cubicBezTo>
                  <a:pt x="160" y="87"/>
                  <a:pt x="160" y="82"/>
                  <a:pt x="156" y="78"/>
                </a:cubicBezTo>
                <a:lnTo>
                  <a:pt x="83" y="5"/>
                </a:lnTo>
                <a:close/>
                <a:moveTo>
                  <a:pt x="17" y="111"/>
                </a:moveTo>
                <a:cubicBezTo>
                  <a:pt x="15" y="109"/>
                  <a:pt x="13" y="108"/>
                  <a:pt x="10" y="108"/>
                </a:cubicBezTo>
                <a:cubicBezTo>
                  <a:pt x="8" y="108"/>
                  <a:pt x="5" y="109"/>
                  <a:pt x="3" y="111"/>
                </a:cubicBezTo>
                <a:cubicBezTo>
                  <a:pt x="0" y="115"/>
                  <a:pt x="0" y="121"/>
                  <a:pt x="3" y="124"/>
                </a:cubicBezTo>
                <a:cubicBezTo>
                  <a:pt x="37" y="157"/>
                  <a:pt x="37" y="157"/>
                  <a:pt x="37" y="157"/>
                </a:cubicBezTo>
                <a:cubicBezTo>
                  <a:pt x="38" y="159"/>
                  <a:pt x="41" y="160"/>
                  <a:pt x="43" y="160"/>
                </a:cubicBezTo>
                <a:cubicBezTo>
                  <a:pt x="46" y="160"/>
                  <a:pt x="48" y="159"/>
                  <a:pt x="50" y="157"/>
                </a:cubicBezTo>
                <a:cubicBezTo>
                  <a:pt x="54" y="153"/>
                  <a:pt x="54" y="147"/>
                  <a:pt x="50" y="143"/>
                </a:cubicBezTo>
                <a:lnTo>
                  <a:pt x="17" y="111"/>
                </a:lnTo>
                <a:close/>
                <a:moveTo>
                  <a:pt x="57" y="48"/>
                </a:moveTo>
                <a:cubicBezTo>
                  <a:pt x="50" y="68"/>
                  <a:pt x="39" y="87"/>
                  <a:pt x="23" y="104"/>
                </a:cubicBezTo>
                <a:cubicBezTo>
                  <a:pt x="57" y="138"/>
                  <a:pt x="57" y="138"/>
                  <a:pt x="57" y="138"/>
                </a:cubicBezTo>
                <a:cubicBezTo>
                  <a:pt x="73" y="122"/>
                  <a:pt x="93" y="110"/>
                  <a:pt x="113" y="104"/>
                </a:cubicBezTo>
                <a:cubicBezTo>
                  <a:pt x="135" y="96"/>
                  <a:pt x="135" y="96"/>
                  <a:pt x="135" y="96"/>
                </a:cubicBezTo>
                <a:cubicBezTo>
                  <a:pt x="64" y="26"/>
                  <a:pt x="64" y="26"/>
                  <a:pt x="64" y="26"/>
                </a:cubicBezTo>
                <a:lnTo>
                  <a:pt x="57" y="48"/>
                </a:lnTo>
                <a:close/>
                <a:moveTo>
                  <a:pt x="117" y="19"/>
                </a:moveTo>
                <a:cubicBezTo>
                  <a:pt x="120" y="19"/>
                  <a:pt x="122" y="17"/>
                  <a:pt x="122" y="14"/>
                </a:cubicBezTo>
                <a:cubicBezTo>
                  <a:pt x="122" y="5"/>
                  <a:pt x="122" y="5"/>
                  <a:pt x="122" y="5"/>
                </a:cubicBezTo>
                <a:cubicBezTo>
                  <a:pt x="122" y="2"/>
                  <a:pt x="120" y="0"/>
                  <a:pt x="117" y="0"/>
                </a:cubicBezTo>
                <a:cubicBezTo>
                  <a:pt x="115" y="0"/>
                  <a:pt x="113" y="2"/>
                  <a:pt x="113" y="5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3" y="17"/>
                  <a:pt x="115" y="19"/>
                  <a:pt x="117" y="19"/>
                </a:cubicBezTo>
                <a:close/>
                <a:moveTo>
                  <a:pt x="156" y="39"/>
                </a:moveTo>
                <a:cubicBezTo>
                  <a:pt x="147" y="39"/>
                  <a:pt x="147" y="39"/>
                  <a:pt x="147" y="39"/>
                </a:cubicBezTo>
                <a:cubicBezTo>
                  <a:pt x="144" y="39"/>
                  <a:pt x="141" y="40"/>
                  <a:pt x="141" y="43"/>
                </a:cubicBezTo>
                <a:cubicBezTo>
                  <a:pt x="141" y="46"/>
                  <a:pt x="144" y="48"/>
                  <a:pt x="147" y="48"/>
                </a:cubicBezTo>
                <a:cubicBezTo>
                  <a:pt x="156" y="48"/>
                  <a:pt x="156" y="48"/>
                  <a:pt x="156" y="48"/>
                </a:cubicBezTo>
                <a:cubicBezTo>
                  <a:pt x="159" y="48"/>
                  <a:pt x="161" y="46"/>
                  <a:pt x="161" y="43"/>
                </a:cubicBezTo>
                <a:cubicBezTo>
                  <a:pt x="161" y="40"/>
                  <a:pt x="159" y="39"/>
                  <a:pt x="156" y="39"/>
                </a:cubicBezTo>
                <a:close/>
                <a:moveTo>
                  <a:pt x="122" y="111"/>
                </a:moveTo>
                <a:cubicBezTo>
                  <a:pt x="124" y="113"/>
                  <a:pt x="122" y="116"/>
                  <a:pt x="120" y="117"/>
                </a:cubicBezTo>
                <a:cubicBezTo>
                  <a:pt x="85" y="135"/>
                  <a:pt x="85" y="135"/>
                  <a:pt x="85" y="135"/>
                </a:cubicBezTo>
                <a:cubicBezTo>
                  <a:pt x="84" y="136"/>
                  <a:pt x="84" y="136"/>
                  <a:pt x="83" y="136"/>
                </a:cubicBezTo>
                <a:cubicBezTo>
                  <a:pt x="82" y="136"/>
                  <a:pt x="80" y="135"/>
                  <a:pt x="79" y="134"/>
                </a:cubicBezTo>
                <a:cubicBezTo>
                  <a:pt x="78" y="132"/>
                  <a:pt x="78" y="132"/>
                  <a:pt x="78" y="132"/>
                </a:cubicBezTo>
                <a:cubicBezTo>
                  <a:pt x="75" y="134"/>
                  <a:pt x="73" y="136"/>
                  <a:pt x="70" y="139"/>
                </a:cubicBezTo>
                <a:cubicBezTo>
                  <a:pt x="73" y="141"/>
                  <a:pt x="73" y="141"/>
                  <a:pt x="73" y="141"/>
                </a:cubicBezTo>
                <a:cubicBezTo>
                  <a:pt x="76" y="144"/>
                  <a:pt x="79" y="145"/>
                  <a:pt x="83" y="145"/>
                </a:cubicBezTo>
                <a:cubicBezTo>
                  <a:pt x="85" y="145"/>
                  <a:pt x="87" y="145"/>
                  <a:pt x="89" y="144"/>
                </a:cubicBezTo>
                <a:cubicBezTo>
                  <a:pt x="124" y="126"/>
                  <a:pt x="124" y="126"/>
                  <a:pt x="124" y="126"/>
                </a:cubicBezTo>
                <a:cubicBezTo>
                  <a:pt x="131" y="123"/>
                  <a:pt x="134" y="115"/>
                  <a:pt x="131" y="108"/>
                </a:cubicBezTo>
                <a:lnTo>
                  <a:pt x="122" y="1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" name="Freeform 98">
            <a:extLst>
              <a:ext uri="{FF2B5EF4-FFF2-40B4-BE49-F238E27FC236}">
                <a16:creationId xmlns:a16="http://schemas.microsoft.com/office/drawing/2014/main" id="{E765BA2B-EA82-AFE1-E10F-B2C0E2519C7F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2476500"/>
            <a:ext cx="254000" cy="246063"/>
          </a:xfrm>
          <a:custGeom>
            <a:avLst/>
            <a:gdLst>
              <a:gd name="T0" fmla="*/ 39 w 160"/>
              <a:gd name="T1" fmla="*/ 93 h 155"/>
              <a:gd name="T2" fmla="*/ 42 w 160"/>
              <a:gd name="T3" fmla="*/ 102 h 155"/>
              <a:gd name="T4" fmla="*/ 55 w 160"/>
              <a:gd name="T5" fmla="*/ 120 h 155"/>
              <a:gd name="T6" fmla="*/ 60 w 160"/>
              <a:gd name="T7" fmla="*/ 124 h 155"/>
              <a:gd name="T8" fmla="*/ 28 w 160"/>
              <a:gd name="T9" fmla="*/ 116 h 155"/>
              <a:gd name="T10" fmla="*/ 35 w 160"/>
              <a:gd name="T11" fmla="*/ 112 h 155"/>
              <a:gd name="T12" fmla="*/ 33 w 160"/>
              <a:gd name="T13" fmla="*/ 103 h 155"/>
              <a:gd name="T14" fmla="*/ 19 w 160"/>
              <a:gd name="T15" fmla="*/ 116 h 155"/>
              <a:gd name="T16" fmla="*/ 80 w 160"/>
              <a:gd name="T17" fmla="*/ 135 h 155"/>
              <a:gd name="T18" fmla="*/ 141 w 160"/>
              <a:gd name="T19" fmla="*/ 116 h 155"/>
              <a:gd name="T20" fmla="*/ 127 w 160"/>
              <a:gd name="T21" fmla="*/ 103 h 155"/>
              <a:gd name="T22" fmla="*/ 125 w 160"/>
              <a:gd name="T23" fmla="*/ 112 h 155"/>
              <a:gd name="T24" fmla="*/ 129 w 160"/>
              <a:gd name="T25" fmla="*/ 114 h 155"/>
              <a:gd name="T26" fmla="*/ 132 w 160"/>
              <a:gd name="T27" fmla="*/ 116 h 155"/>
              <a:gd name="T28" fmla="*/ 100 w 160"/>
              <a:gd name="T29" fmla="*/ 124 h 155"/>
              <a:gd name="T30" fmla="*/ 105 w 160"/>
              <a:gd name="T31" fmla="*/ 121 h 155"/>
              <a:gd name="T32" fmla="*/ 118 w 160"/>
              <a:gd name="T33" fmla="*/ 103 h 155"/>
              <a:gd name="T34" fmla="*/ 118 w 160"/>
              <a:gd name="T35" fmla="*/ 88 h 155"/>
              <a:gd name="T36" fmla="*/ 143 w 160"/>
              <a:gd name="T37" fmla="*/ 63 h 155"/>
              <a:gd name="T38" fmla="*/ 143 w 160"/>
              <a:gd name="T39" fmla="*/ 49 h 155"/>
              <a:gd name="T40" fmla="*/ 136 w 160"/>
              <a:gd name="T41" fmla="*/ 47 h 155"/>
              <a:gd name="T42" fmla="*/ 130 w 160"/>
              <a:gd name="T43" fmla="*/ 49 h 155"/>
              <a:gd name="T44" fmla="*/ 109 w 160"/>
              <a:gd name="T45" fmla="*/ 66 h 155"/>
              <a:gd name="T46" fmla="*/ 126 w 160"/>
              <a:gd name="T47" fmla="*/ 32 h 155"/>
              <a:gd name="T48" fmla="*/ 122 w 160"/>
              <a:gd name="T49" fmla="*/ 20 h 155"/>
              <a:gd name="T50" fmla="*/ 118 w 160"/>
              <a:gd name="T51" fmla="*/ 19 h 155"/>
              <a:gd name="T52" fmla="*/ 109 w 160"/>
              <a:gd name="T53" fmla="*/ 24 h 155"/>
              <a:gd name="T54" fmla="*/ 89 w 160"/>
              <a:gd name="T55" fmla="*/ 57 h 155"/>
              <a:gd name="T56" fmla="*/ 89 w 160"/>
              <a:gd name="T57" fmla="*/ 9 h 155"/>
              <a:gd name="T58" fmla="*/ 80 w 160"/>
              <a:gd name="T59" fmla="*/ 0 h 155"/>
              <a:gd name="T60" fmla="*/ 71 w 160"/>
              <a:gd name="T61" fmla="*/ 9 h 155"/>
              <a:gd name="T62" fmla="*/ 71 w 160"/>
              <a:gd name="T63" fmla="*/ 57 h 155"/>
              <a:gd name="T64" fmla="*/ 51 w 160"/>
              <a:gd name="T65" fmla="*/ 24 h 155"/>
              <a:gd name="T66" fmla="*/ 43 w 160"/>
              <a:gd name="T67" fmla="*/ 19 h 155"/>
              <a:gd name="T68" fmla="*/ 39 w 160"/>
              <a:gd name="T69" fmla="*/ 20 h 155"/>
              <a:gd name="T70" fmla="*/ 34 w 160"/>
              <a:gd name="T71" fmla="*/ 32 h 155"/>
              <a:gd name="T72" fmla="*/ 52 w 160"/>
              <a:gd name="T73" fmla="*/ 68 h 155"/>
              <a:gd name="T74" fmla="*/ 85 w 160"/>
              <a:gd name="T75" fmla="*/ 91 h 155"/>
              <a:gd name="T76" fmla="*/ 80 w 160"/>
              <a:gd name="T77" fmla="*/ 96 h 155"/>
              <a:gd name="T78" fmla="*/ 75 w 160"/>
              <a:gd name="T79" fmla="*/ 91 h 155"/>
              <a:gd name="T80" fmla="*/ 55 w 160"/>
              <a:gd name="T81" fmla="*/ 77 h 155"/>
              <a:gd name="T82" fmla="*/ 29 w 160"/>
              <a:gd name="T83" fmla="*/ 58 h 155"/>
              <a:gd name="T84" fmla="*/ 23 w 160"/>
              <a:gd name="T85" fmla="*/ 55 h 155"/>
              <a:gd name="T86" fmla="*/ 17 w 160"/>
              <a:gd name="T87" fmla="*/ 58 h 155"/>
              <a:gd name="T88" fmla="*/ 17 w 160"/>
              <a:gd name="T89" fmla="*/ 71 h 155"/>
              <a:gd name="T90" fmla="*/ 39 w 160"/>
              <a:gd name="T91" fmla="*/ 93 h 155"/>
              <a:gd name="T92" fmla="*/ 131 w 160"/>
              <a:gd name="T93" fmla="*/ 88 h 155"/>
              <a:gd name="T94" fmla="*/ 127 w 160"/>
              <a:gd name="T95" fmla="*/ 93 h 155"/>
              <a:gd name="T96" fmla="*/ 127 w 160"/>
              <a:gd name="T97" fmla="*/ 97 h 155"/>
              <a:gd name="T98" fmla="*/ 150 w 160"/>
              <a:gd name="T99" fmla="*/ 118 h 155"/>
              <a:gd name="T100" fmla="*/ 80 w 160"/>
              <a:gd name="T101" fmla="*/ 146 h 155"/>
              <a:gd name="T102" fmla="*/ 10 w 160"/>
              <a:gd name="T103" fmla="*/ 118 h 155"/>
              <a:gd name="T104" fmla="*/ 30 w 160"/>
              <a:gd name="T105" fmla="*/ 98 h 155"/>
              <a:gd name="T106" fmla="*/ 23 w 160"/>
              <a:gd name="T107" fmla="*/ 91 h 155"/>
              <a:gd name="T108" fmla="*/ 0 w 160"/>
              <a:gd name="T109" fmla="*/ 117 h 155"/>
              <a:gd name="T110" fmla="*/ 80 w 160"/>
              <a:gd name="T111" fmla="*/ 155 h 155"/>
              <a:gd name="T112" fmla="*/ 160 w 160"/>
              <a:gd name="T113" fmla="*/ 117 h 155"/>
              <a:gd name="T114" fmla="*/ 131 w 160"/>
              <a:gd name="T115" fmla="*/ 88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55">
                <a:moveTo>
                  <a:pt x="39" y="93"/>
                </a:moveTo>
                <a:cubicBezTo>
                  <a:pt x="41" y="96"/>
                  <a:pt x="42" y="99"/>
                  <a:pt x="42" y="102"/>
                </a:cubicBezTo>
                <a:cubicBezTo>
                  <a:pt x="42" y="110"/>
                  <a:pt x="48" y="117"/>
                  <a:pt x="55" y="120"/>
                </a:cubicBezTo>
                <a:cubicBezTo>
                  <a:pt x="57" y="121"/>
                  <a:pt x="59" y="123"/>
                  <a:pt x="60" y="124"/>
                </a:cubicBezTo>
                <a:cubicBezTo>
                  <a:pt x="46" y="123"/>
                  <a:pt x="30" y="121"/>
                  <a:pt x="28" y="116"/>
                </a:cubicBezTo>
                <a:cubicBezTo>
                  <a:pt x="28" y="116"/>
                  <a:pt x="29" y="114"/>
                  <a:pt x="35" y="112"/>
                </a:cubicBezTo>
                <a:cubicBezTo>
                  <a:pt x="34" y="110"/>
                  <a:pt x="33" y="106"/>
                  <a:pt x="33" y="103"/>
                </a:cubicBezTo>
                <a:cubicBezTo>
                  <a:pt x="23" y="107"/>
                  <a:pt x="19" y="111"/>
                  <a:pt x="19" y="116"/>
                </a:cubicBezTo>
                <a:cubicBezTo>
                  <a:pt x="19" y="132"/>
                  <a:pt x="64" y="135"/>
                  <a:pt x="80" y="135"/>
                </a:cubicBezTo>
                <a:cubicBezTo>
                  <a:pt x="96" y="135"/>
                  <a:pt x="141" y="132"/>
                  <a:pt x="141" y="116"/>
                </a:cubicBezTo>
                <a:cubicBezTo>
                  <a:pt x="141" y="111"/>
                  <a:pt x="136" y="106"/>
                  <a:pt x="127" y="103"/>
                </a:cubicBezTo>
                <a:cubicBezTo>
                  <a:pt x="127" y="107"/>
                  <a:pt x="127" y="110"/>
                  <a:pt x="125" y="112"/>
                </a:cubicBezTo>
                <a:cubicBezTo>
                  <a:pt x="127" y="113"/>
                  <a:pt x="127" y="114"/>
                  <a:pt x="129" y="114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29" y="121"/>
                  <a:pt x="114" y="123"/>
                  <a:pt x="100" y="124"/>
                </a:cubicBezTo>
                <a:cubicBezTo>
                  <a:pt x="101" y="123"/>
                  <a:pt x="103" y="122"/>
                  <a:pt x="105" y="121"/>
                </a:cubicBezTo>
                <a:cubicBezTo>
                  <a:pt x="112" y="118"/>
                  <a:pt x="118" y="111"/>
                  <a:pt x="118" y="103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143" y="63"/>
                  <a:pt x="143" y="63"/>
                  <a:pt x="143" y="63"/>
                </a:cubicBezTo>
                <a:cubicBezTo>
                  <a:pt x="147" y="59"/>
                  <a:pt x="147" y="53"/>
                  <a:pt x="143" y="49"/>
                </a:cubicBezTo>
                <a:cubicBezTo>
                  <a:pt x="141" y="48"/>
                  <a:pt x="139" y="47"/>
                  <a:pt x="136" y="47"/>
                </a:cubicBezTo>
                <a:cubicBezTo>
                  <a:pt x="134" y="47"/>
                  <a:pt x="132" y="48"/>
                  <a:pt x="130" y="49"/>
                </a:cubicBezTo>
                <a:cubicBezTo>
                  <a:pt x="125" y="53"/>
                  <a:pt x="116" y="61"/>
                  <a:pt x="109" y="66"/>
                </a:cubicBezTo>
                <a:cubicBezTo>
                  <a:pt x="110" y="64"/>
                  <a:pt x="125" y="34"/>
                  <a:pt x="126" y="32"/>
                </a:cubicBezTo>
                <a:cubicBezTo>
                  <a:pt x="128" y="27"/>
                  <a:pt x="127" y="22"/>
                  <a:pt x="122" y="20"/>
                </a:cubicBezTo>
                <a:cubicBezTo>
                  <a:pt x="121" y="19"/>
                  <a:pt x="119" y="19"/>
                  <a:pt x="118" y="19"/>
                </a:cubicBezTo>
                <a:cubicBezTo>
                  <a:pt x="114" y="19"/>
                  <a:pt x="111" y="21"/>
                  <a:pt x="109" y="24"/>
                </a:cubicBezTo>
                <a:cubicBezTo>
                  <a:pt x="108" y="26"/>
                  <a:pt x="90" y="55"/>
                  <a:pt x="89" y="57"/>
                </a:cubicBezTo>
                <a:cubicBezTo>
                  <a:pt x="89" y="9"/>
                  <a:pt x="89" y="9"/>
                  <a:pt x="89" y="9"/>
                </a:cubicBezTo>
                <a:cubicBezTo>
                  <a:pt x="89" y="4"/>
                  <a:pt x="85" y="0"/>
                  <a:pt x="80" y="0"/>
                </a:cubicBezTo>
                <a:cubicBezTo>
                  <a:pt x="75" y="0"/>
                  <a:pt x="71" y="5"/>
                  <a:pt x="71" y="9"/>
                </a:cubicBezTo>
                <a:cubicBezTo>
                  <a:pt x="71" y="57"/>
                  <a:pt x="71" y="57"/>
                  <a:pt x="71" y="57"/>
                </a:cubicBezTo>
                <a:cubicBezTo>
                  <a:pt x="70" y="55"/>
                  <a:pt x="53" y="26"/>
                  <a:pt x="51" y="24"/>
                </a:cubicBezTo>
                <a:cubicBezTo>
                  <a:pt x="49" y="21"/>
                  <a:pt x="46" y="19"/>
                  <a:pt x="43" y="19"/>
                </a:cubicBezTo>
                <a:cubicBezTo>
                  <a:pt x="41" y="19"/>
                  <a:pt x="40" y="19"/>
                  <a:pt x="39" y="20"/>
                </a:cubicBezTo>
                <a:cubicBezTo>
                  <a:pt x="34" y="22"/>
                  <a:pt x="32" y="28"/>
                  <a:pt x="34" y="32"/>
                </a:cubicBezTo>
                <a:cubicBezTo>
                  <a:pt x="34" y="33"/>
                  <a:pt x="51" y="68"/>
                  <a:pt x="52" y="68"/>
                </a:cubicBezTo>
                <a:cubicBezTo>
                  <a:pt x="60" y="68"/>
                  <a:pt x="85" y="68"/>
                  <a:pt x="85" y="91"/>
                </a:cubicBezTo>
                <a:cubicBezTo>
                  <a:pt x="85" y="93"/>
                  <a:pt x="83" y="96"/>
                  <a:pt x="80" y="96"/>
                </a:cubicBezTo>
                <a:cubicBezTo>
                  <a:pt x="77" y="96"/>
                  <a:pt x="75" y="93"/>
                  <a:pt x="75" y="91"/>
                </a:cubicBezTo>
                <a:cubicBezTo>
                  <a:pt x="75" y="83"/>
                  <a:pt x="71" y="77"/>
                  <a:pt x="55" y="77"/>
                </a:cubicBezTo>
                <a:cubicBezTo>
                  <a:pt x="55" y="77"/>
                  <a:pt x="30" y="58"/>
                  <a:pt x="29" y="58"/>
                </a:cubicBezTo>
                <a:cubicBezTo>
                  <a:pt x="28" y="56"/>
                  <a:pt x="25" y="55"/>
                  <a:pt x="23" y="55"/>
                </a:cubicBezTo>
                <a:cubicBezTo>
                  <a:pt x="21" y="55"/>
                  <a:pt x="19" y="56"/>
                  <a:pt x="17" y="58"/>
                </a:cubicBezTo>
                <a:cubicBezTo>
                  <a:pt x="13" y="62"/>
                  <a:pt x="13" y="68"/>
                  <a:pt x="17" y="71"/>
                </a:cubicBezTo>
                <a:lnTo>
                  <a:pt x="39" y="93"/>
                </a:lnTo>
                <a:close/>
                <a:moveTo>
                  <a:pt x="131" y="88"/>
                </a:moveTo>
                <a:cubicBezTo>
                  <a:pt x="127" y="93"/>
                  <a:pt x="127" y="93"/>
                  <a:pt x="127" y="93"/>
                </a:cubicBezTo>
                <a:cubicBezTo>
                  <a:pt x="127" y="97"/>
                  <a:pt x="127" y="97"/>
                  <a:pt x="127" y="97"/>
                </a:cubicBezTo>
                <a:cubicBezTo>
                  <a:pt x="142" y="103"/>
                  <a:pt x="150" y="110"/>
                  <a:pt x="150" y="118"/>
                </a:cubicBezTo>
                <a:cubicBezTo>
                  <a:pt x="150" y="131"/>
                  <a:pt x="122" y="146"/>
                  <a:pt x="80" y="146"/>
                </a:cubicBezTo>
                <a:cubicBezTo>
                  <a:pt x="38" y="146"/>
                  <a:pt x="10" y="131"/>
                  <a:pt x="10" y="118"/>
                </a:cubicBezTo>
                <a:cubicBezTo>
                  <a:pt x="10" y="110"/>
                  <a:pt x="17" y="103"/>
                  <a:pt x="30" y="98"/>
                </a:cubicBezTo>
                <a:cubicBezTo>
                  <a:pt x="23" y="91"/>
                  <a:pt x="23" y="91"/>
                  <a:pt x="23" y="91"/>
                </a:cubicBezTo>
                <a:cubicBezTo>
                  <a:pt x="9" y="98"/>
                  <a:pt x="0" y="107"/>
                  <a:pt x="0" y="117"/>
                </a:cubicBezTo>
                <a:cubicBezTo>
                  <a:pt x="0" y="138"/>
                  <a:pt x="35" y="155"/>
                  <a:pt x="80" y="155"/>
                </a:cubicBezTo>
                <a:cubicBezTo>
                  <a:pt x="125" y="155"/>
                  <a:pt x="160" y="138"/>
                  <a:pt x="160" y="117"/>
                </a:cubicBezTo>
                <a:cubicBezTo>
                  <a:pt x="160" y="106"/>
                  <a:pt x="149" y="95"/>
                  <a:pt x="131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" name="Freeform 99">
            <a:extLst>
              <a:ext uri="{FF2B5EF4-FFF2-40B4-BE49-F238E27FC236}">
                <a16:creationId xmlns:a16="http://schemas.microsoft.com/office/drawing/2014/main" id="{B5E55ECC-321F-C2D8-79E9-74DA172C6DE8}"/>
              </a:ext>
            </a:extLst>
          </p:cNvPr>
          <p:cNvSpPr>
            <a:spLocks noEditPoints="1"/>
          </p:cNvSpPr>
          <p:nvPr/>
        </p:nvSpPr>
        <p:spPr bwMode="auto">
          <a:xfrm>
            <a:off x="2393951" y="3022600"/>
            <a:ext cx="254000" cy="254000"/>
          </a:xfrm>
          <a:custGeom>
            <a:avLst/>
            <a:gdLst>
              <a:gd name="T0" fmla="*/ 142 w 160"/>
              <a:gd name="T1" fmla="*/ 114 h 160"/>
              <a:gd name="T2" fmla="*/ 142 w 160"/>
              <a:gd name="T3" fmla="*/ 108 h 160"/>
              <a:gd name="T4" fmla="*/ 128 w 160"/>
              <a:gd name="T5" fmla="*/ 94 h 160"/>
              <a:gd name="T6" fmla="*/ 85 w 160"/>
              <a:gd name="T7" fmla="*/ 94 h 160"/>
              <a:gd name="T8" fmla="*/ 85 w 160"/>
              <a:gd name="T9" fmla="*/ 84 h 160"/>
              <a:gd name="T10" fmla="*/ 113 w 160"/>
              <a:gd name="T11" fmla="*/ 84 h 160"/>
              <a:gd name="T12" fmla="*/ 118 w 160"/>
              <a:gd name="T13" fmla="*/ 79 h 160"/>
              <a:gd name="T14" fmla="*/ 80 w 160"/>
              <a:gd name="T15" fmla="*/ 47 h 160"/>
              <a:gd name="T16" fmla="*/ 43 w 160"/>
              <a:gd name="T17" fmla="*/ 79 h 160"/>
              <a:gd name="T18" fmla="*/ 48 w 160"/>
              <a:gd name="T19" fmla="*/ 84 h 160"/>
              <a:gd name="T20" fmla="*/ 75 w 160"/>
              <a:gd name="T21" fmla="*/ 84 h 160"/>
              <a:gd name="T22" fmla="*/ 75 w 160"/>
              <a:gd name="T23" fmla="*/ 94 h 160"/>
              <a:gd name="T24" fmla="*/ 33 w 160"/>
              <a:gd name="T25" fmla="*/ 94 h 160"/>
              <a:gd name="T26" fmla="*/ 19 w 160"/>
              <a:gd name="T27" fmla="*/ 108 h 160"/>
              <a:gd name="T28" fmla="*/ 19 w 160"/>
              <a:gd name="T29" fmla="*/ 114 h 160"/>
              <a:gd name="T30" fmla="*/ 0 w 160"/>
              <a:gd name="T31" fmla="*/ 137 h 160"/>
              <a:gd name="T32" fmla="*/ 23 w 160"/>
              <a:gd name="T33" fmla="*/ 160 h 160"/>
              <a:gd name="T34" fmla="*/ 46 w 160"/>
              <a:gd name="T35" fmla="*/ 137 h 160"/>
              <a:gd name="T36" fmla="*/ 27 w 160"/>
              <a:gd name="T37" fmla="*/ 114 h 160"/>
              <a:gd name="T38" fmla="*/ 27 w 160"/>
              <a:gd name="T39" fmla="*/ 108 h 160"/>
              <a:gd name="T40" fmla="*/ 32 w 160"/>
              <a:gd name="T41" fmla="*/ 104 h 160"/>
              <a:gd name="T42" fmla="*/ 75 w 160"/>
              <a:gd name="T43" fmla="*/ 104 h 160"/>
              <a:gd name="T44" fmla="*/ 75 w 160"/>
              <a:gd name="T45" fmla="*/ 114 h 160"/>
              <a:gd name="T46" fmla="*/ 56 w 160"/>
              <a:gd name="T47" fmla="*/ 136 h 160"/>
              <a:gd name="T48" fmla="*/ 79 w 160"/>
              <a:gd name="T49" fmla="*/ 160 h 160"/>
              <a:gd name="T50" fmla="*/ 103 w 160"/>
              <a:gd name="T51" fmla="*/ 136 h 160"/>
              <a:gd name="T52" fmla="*/ 84 w 160"/>
              <a:gd name="T53" fmla="*/ 114 h 160"/>
              <a:gd name="T54" fmla="*/ 84 w 160"/>
              <a:gd name="T55" fmla="*/ 104 h 160"/>
              <a:gd name="T56" fmla="*/ 126 w 160"/>
              <a:gd name="T57" fmla="*/ 104 h 160"/>
              <a:gd name="T58" fmla="*/ 131 w 160"/>
              <a:gd name="T59" fmla="*/ 108 h 160"/>
              <a:gd name="T60" fmla="*/ 131 w 160"/>
              <a:gd name="T61" fmla="*/ 114 h 160"/>
              <a:gd name="T62" fmla="*/ 112 w 160"/>
              <a:gd name="T63" fmla="*/ 137 h 160"/>
              <a:gd name="T64" fmla="*/ 136 w 160"/>
              <a:gd name="T65" fmla="*/ 160 h 160"/>
              <a:gd name="T66" fmla="*/ 159 w 160"/>
              <a:gd name="T67" fmla="*/ 137 h 160"/>
              <a:gd name="T68" fmla="*/ 142 w 160"/>
              <a:gd name="T69" fmla="*/ 114 h 160"/>
              <a:gd name="T70" fmla="*/ 80 w 160"/>
              <a:gd name="T71" fmla="*/ 38 h 160"/>
              <a:gd name="T72" fmla="*/ 99 w 160"/>
              <a:gd name="T73" fmla="*/ 19 h 160"/>
              <a:gd name="T74" fmla="*/ 80 w 160"/>
              <a:gd name="T75" fmla="*/ 0 h 160"/>
              <a:gd name="T76" fmla="*/ 61 w 160"/>
              <a:gd name="T77" fmla="*/ 19 h 160"/>
              <a:gd name="T78" fmla="*/ 80 w 160"/>
              <a:gd name="T79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142" y="114"/>
                </a:moveTo>
                <a:cubicBezTo>
                  <a:pt x="142" y="108"/>
                  <a:pt x="142" y="108"/>
                  <a:pt x="142" y="108"/>
                </a:cubicBezTo>
                <a:cubicBezTo>
                  <a:pt x="142" y="101"/>
                  <a:pt x="136" y="94"/>
                  <a:pt x="128" y="94"/>
                </a:cubicBezTo>
                <a:cubicBezTo>
                  <a:pt x="85" y="94"/>
                  <a:pt x="85" y="94"/>
                  <a:pt x="85" y="94"/>
                </a:cubicBezTo>
                <a:cubicBezTo>
                  <a:pt x="85" y="84"/>
                  <a:pt x="85" y="84"/>
                  <a:pt x="85" y="84"/>
                </a:cubicBezTo>
                <a:cubicBezTo>
                  <a:pt x="113" y="84"/>
                  <a:pt x="113" y="84"/>
                  <a:pt x="113" y="84"/>
                </a:cubicBezTo>
                <a:cubicBezTo>
                  <a:pt x="116" y="84"/>
                  <a:pt x="118" y="82"/>
                  <a:pt x="118" y="79"/>
                </a:cubicBezTo>
                <a:cubicBezTo>
                  <a:pt x="115" y="61"/>
                  <a:pt x="99" y="47"/>
                  <a:pt x="80" y="47"/>
                </a:cubicBezTo>
                <a:cubicBezTo>
                  <a:pt x="62" y="47"/>
                  <a:pt x="46" y="61"/>
                  <a:pt x="43" y="79"/>
                </a:cubicBezTo>
                <a:cubicBezTo>
                  <a:pt x="42" y="82"/>
                  <a:pt x="45" y="84"/>
                  <a:pt x="48" y="84"/>
                </a:cubicBezTo>
                <a:cubicBezTo>
                  <a:pt x="75" y="84"/>
                  <a:pt x="75" y="84"/>
                  <a:pt x="75" y="84"/>
                </a:cubicBezTo>
                <a:cubicBezTo>
                  <a:pt x="75" y="94"/>
                  <a:pt x="75" y="94"/>
                  <a:pt x="75" y="94"/>
                </a:cubicBezTo>
                <a:cubicBezTo>
                  <a:pt x="33" y="94"/>
                  <a:pt x="33" y="94"/>
                  <a:pt x="33" y="94"/>
                </a:cubicBezTo>
                <a:cubicBezTo>
                  <a:pt x="25" y="94"/>
                  <a:pt x="19" y="101"/>
                  <a:pt x="19" y="108"/>
                </a:cubicBezTo>
                <a:cubicBezTo>
                  <a:pt x="19" y="114"/>
                  <a:pt x="19" y="114"/>
                  <a:pt x="19" y="114"/>
                </a:cubicBezTo>
                <a:cubicBezTo>
                  <a:pt x="8" y="116"/>
                  <a:pt x="0" y="126"/>
                  <a:pt x="0" y="137"/>
                </a:cubicBezTo>
                <a:cubicBezTo>
                  <a:pt x="0" y="150"/>
                  <a:pt x="10" y="160"/>
                  <a:pt x="23" y="160"/>
                </a:cubicBezTo>
                <a:cubicBezTo>
                  <a:pt x="36" y="160"/>
                  <a:pt x="46" y="150"/>
                  <a:pt x="46" y="137"/>
                </a:cubicBezTo>
                <a:cubicBezTo>
                  <a:pt x="46" y="126"/>
                  <a:pt x="38" y="117"/>
                  <a:pt x="27" y="114"/>
                </a:cubicBezTo>
                <a:cubicBezTo>
                  <a:pt x="27" y="108"/>
                  <a:pt x="27" y="108"/>
                  <a:pt x="27" y="108"/>
                </a:cubicBezTo>
                <a:cubicBezTo>
                  <a:pt x="27" y="106"/>
                  <a:pt x="29" y="104"/>
                  <a:pt x="32" y="104"/>
                </a:cubicBezTo>
                <a:cubicBezTo>
                  <a:pt x="75" y="104"/>
                  <a:pt x="75" y="104"/>
                  <a:pt x="75" y="104"/>
                </a:cubicBezTo>
                <a:cubicBezTo>
                  <a:pt x="75" y="114"/>
                  <a:pt x="75" y="114"/>
                  <a:pt x="75" y="114"/>
                </a:cubicBezTo>
                <a:cubicBezTo>
                  <a:pt x="64" y="116"/>
                  <a:pt x="56" y="125"/>
                  <a:pt x="56" y="136"/>
                </a:cubicBezTo>
                <a:cubicBezTo>
                  <a:pt x="56" y="149"/>
                  <a:pt x="66" y="160"/>
                  <a:pt x="79" y="160"/>
                </a:cubicBezTo>
                <a:cubicBezTo>
                  <a:pt x="92" y="160"/>
                  <a:pt x="103" y="149"/>
                  <a:pt x="103" y="136"/>
                </a:cubicBezTo>
                <a:cubicBezTo>
                  <a:pt x="103" y="125"/>
                  <a:pt x="94" y="116"/>
                  <a:pt x="84" y="114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126" y="104"/>
                  <a:pt x="126" y="104"/>
                  <a:pt x="126" y="104"/>
                </a:cubicBezTo>
                <a:cubicBezTo>
                  <a:pt x="129" y="104"/>
                  <a:pt x="131" y="106"/>
                  <a:pt x="131" y="108"/>
                </a:cubicBezTo>
                <a:cubicBezTo>
                  <a:pt x="131" y="114"/>
                  <a:pt x="131" y="114"/>
                  <a:pt x="131" y="114"/>
                </a:cubicBezTo>
                <a:cubicBezTo>
                  <a:pt x="120" y="116"/>
                  <a:pt x="112" y="126"/>
                  <a:pt x="112" y="137"/>
                </a:cubicBezTo>
                <a:cubicBezTo>
                  <a:pt x="112" y="150"/>
                  <a:pt x="123" y="160"/>
                  <a:pt x="136" y="160"/>
                </a:cubicBezTo>
                <a:cubicBezTo>
                  <a:pt x="148" y="160"/>
                  <a:pt x="159" y="150"/>
                  <a:pt x="159" y="137"/>
                </a:cubicBezTo>
                <a:cubicBezTo>
                  <a:pt x="160" y="126"/>
                  <a:pt x="153" y="116"/>
                  <a:pt x="142" y="114"/>
                </a:cubicBezTo>
                <a:close/>
                <a:moveTo>
                  <a:pt x="80" y="38"/>
                </a:moveTo>
                <a:cubicBezTo>
                  <a:pt x="90" y="38"/>
                  <a:pt x="99" y="30"/>
                  <a:pt x="99" y="19"/>
                </a:cubicBezTo>
                <a:cubicBezTo>
                  <a:pt x="99" y="9"/>
                  <a:pt x="90" y="0"/>
                  <a:pt x="80" y="0"/>
                </a:cubicBezTo>
                <a:cubicBezTo>
                  <a:pt x="70" y="0"/>
                  <a:pt x="61" y="9"/>
                  <a:pt x="61" y="19"/>
                </a:cubicBezTo>
                <a:cubicBezTo>
                  <a:pt x="61" y="30"/>
                  <a:pt x="70" y="38"/>
                  <a:pt x="80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1" name="Freeform 100">
            <a:extLst>
              <a:ext uri="{FF2B5EF4-FFF2-40B4-BE49-F238E27FC236}">
                <a16:creationId xmlns:a16="http://schemas.microsoft.com/office/drawing/2014/main" id="{62EC1F1B-3D5B-6731-5410-A21E2EDBCE27}"/>
              </a:ext>
            </a:extLst>
          </p:cNvPr>
          <p:cNvSpPr>
            <a:spLocks noEditPoints="1"/>
          </p:cNvSpPr>
          <p:nvPr/>
        </p:nvSpPr>
        <p:spPr bwMode="auto">
          <a:xfrm>
            <a:off x="735013" y="3573463"/>
            <a:ext cx="266700" cy="254000"/>
          </a:xfrm>
          <a:custGeom>
            <a:avLst/>
            <a:gdLst>
              <a:gd name="T0" fmla="*/ 151 w 168"/>
              <a:gd name="T1" fmla="*/ 13 h 160"/>
              <a:gd name="T2" fmla="*/ 121 w 168"/>
              <a:gd name="T3" fmla="*/ 0 h 160"/>
              <a:gd name="T4" fmla="*/ 92 w 168"/>
              <a:gd name="T5" fmla="*/ 13 h 160"/>
              <a:gd name="T6" fmla="*/ 71 w 168"/>
              <a:gd name="T7" fmla="*/ 34 h 160"/>
              <a:gd name="T8" fmla="*/ 80 w 168"/>
              <a:gd name="T9" fmla="*/ 33 h 160"/>
              <a:gd name="T10" fmla="*/ 96 w 168"/>
              <a:gd name="T11" fmla="*/ 36 h 160"/>
              <a:gd name="T12" fmla="*/ 105 w 168"/>
              <a:gd name="T13" fmla="*/ 26 h 160"/>
              <a:gd name="T14" fmla="*/ 121 w 168"/>
              <a:gd name="T15" fmla="*/ 19 h 160"/>
              <a:gd name="T16" fmla="*/ 138 w 168"/>
              <a:gd name="T17" fmla="*/ 26 h 160"/>
              <a:gd name="T18" fmla="*/ 138 w 168"/>
              <a:gd name="T19" fmla="*/ 60 h 160"/>
              <a:gd name="T20" fmla="*/ 105 w 168"/>
              <a:gd name="T21" fmla="*/ 93 h 160"/>
              <a:gd name="T22" fmla="*/ 88 w 168"/>
              <a:gd name="T23" fmla="*/ 99 h 160"/>
              <a:gd name="T24" fmla="*/ 72 w 168"/>
              <a:gd name="T25" fmla="*/ 93 h 160"/>
              <a:gd name="T26" fmla="*/ 66 w 168"/>
              <a:gd name="T27" fmla="*/ 79 h 160"/>
              <a:gd name="T28" fmla="*/ 51 w 168"/>
              <a:gd name="T29" fmla="*/ 93 h 160"/>
              <a:gd name="T30" fmla="*/ 59 w 168"/>
              <a:gd name="T31" fmla="*/ 106 h 160"/>
              <a:gd name="T32" fmla="*/ 89 w 168"/>
              <a:gd name="T33" fmla="*/ 118 h 160"/>
              <a:gd name="T34" fmla="*/ 118 w 168"/>
              <a:gd name="T35" fmla="*/ 106 h 160"/>
              <a:gd name="T36" fmla="*/ 151 w 168"/>
              <a:gd name="T37" fmla="*/ 73 h 160"/>
              <a:gd name="T38" fmla="*/ 151 w 168"/>
              <a:gd name="T39" fmla="*/ 13 h 160"/>
              <a:gd name="T40" fmla="*/ 72 w 168"/>
              <a:gd name="T41" fmla="*/ 125 h 160"/>
              <a:gd name="T42" fmla="*/ 62 w 168"/>
              <a:gd name="T43" fmla="*/ 135 h 160"/>
              <a:gd name="T44" fmla="*/ 46 w 168"/>
              <a:gd name="T45" fmla="*/ 142 h 160"/>
              <a:gd name="T46" fmla="*/ 29 w 168"/>
              <a:gd name="T47" fmla="*/ 135 h 160"/>
              <a:gd name="T48" fmla="*/ 29 w 168"/>
              <a:gd name="T49" fmla="*/ 102 h 160"/>
              <a:gd name="T50" fmla="*/ 63 w 168"/>
              <a:gd name="T51" fmla="*/ 68 h 160"/>
              <a:gd name="T52" fmla="*/ 80 w 168"/>
              <a:gd name="T53" fmla="*/ 61 h 160"/>
              <a:gd name="T54" fmla="*/ 96 w 168"/>
              <a:gd name="T55" fmla="*/ 68 h 160"/>
              <a:gd name="T56" fmla="*/ 102 w 168"/>
              <a:gd name="T57" fmla="*/ 81 h 160"/>
              <a:gd name="T58" fmla="*/ 113 w 168"/>
              <a:gd name="T59" fmla="*/ 71 h 160"/>
              <a:gd name="T60" fmla="*/ 117 w 168"/>
              <a:gd name="T61" fmla="*/ 66 h 160"/>
              <a:gd name="T62" fmla="*/ 109 w 168"/>
              <a:gd name="T63" fmla="*/ 54 h 160"/>
              <a:gd name="T64" fmla="*/ 80 w 168"/>
              <a:gd name="T65" fmla="*/ 42 h 160"/>
              <a:gd name="T66" fmla="*/ 50 w 168"/>
              <a:gd name="T67" fmla="*/ 54 h 160"/>
              <a:gd name="T68" fmla="*/ 16 w 168"/>
              <a:gd name="T69" fmla="*/ 88 h 160"/>
              <a:gd name="T70" fmla="*/ 16 w 168"/>
              <a:gd name="T71" fmla="*/ 148 h 160"/>
              <a:gd name="T72" fmla="*/ 46 w 168"/>
              <a:gd name="T73" fmla="*/ 160 h 160"/>
              <a:gd name="T74" fmla="*/ 76 w 168"/>
              <a:gd name="T75" fmla="*/ 148 h 160"/>
              <a:gd name="T76" fmla="*/ 97 w 168"/>
              <a:gd name="T77" fmla="*/ 126 h 160"/>
              <a:gd name="T78" fmla="*/ 88 w 168"/>
              <a:gd name="T79" fmla="*/ 127 h 160"/>
              <a:gd name="T80" fmla="*/ 72 w 168"/>
              <a:gd name="T81" fmla="*/ 1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8" h="160">
                <a:moveTo>
                  <a:pt x="151" y="13"/>
                </a:moveTo>
                <a:cubicBezTo>
                  <a:pt x="143" y="4"/>
                  <a:pt x="132" y="0"/>
                  <a:pt x="121" y="0"/>
                </a:cubicBezTo>
                <a:cubicBezTo>
                  <a:pt x="111" y="0"/>
                  <a:pt x="100" y="4"/>
                  <a:pt x="92" y="13"/>
                </a:cubicBezTo>
                <a:cubicBezTo>
                  <a:pt x="71" y="34"/>
                  <a:pt x="71" y="34"/>
                  <a:pt x="71" y="34"/>
                </a:cubicBezTo>
                <a:cubicBezTo>
                  <a:pt x="74" y="33"/>
                  <a:pt x="77" y="33"/>
                  <a:pt x="80" y="33"/>
                </a:cubicBezTo>
                <a:cubicBezTo>
                  <a:pt x="86" y="33"/>
                  <a:pt x="91" y="34"/>
                  <a:pt x="96" y="36"/>
                </a:cubicBezTo>
                <a:cubicBezTo>
                  <a:pt x="105" y="26"/>
                  <a:pt x="105" y="26"/>
                  <a:pt x="105" y="26"/>
                </a:cubicBezTo>
                <a:cubicBezTo>
                  <a:pt x="109" y="22"/>
                  <a:pt x="115" y="19"/>
                  <a:pt x="121" y="19"/>
                </a:cubicBezTo>
                <a:cubicBezTo>
                  <a:pt x="127" y="19"/>
                  <a:pt x="133" y="22"/>
                  <a:pt x="138" y="26"/>
                </a:cubicBezTo>
                <a:cubicBezTo>
                  <a:pt x="147" y="36"/>
                  <a:pt x="147" y="50"/>
                  <a:pt x="138" y="60"/>
                </a:cubicBezTo>
                <a:cubicBezTo>
                  <a:pt x="105" y="93"/>
                  <a:pt x="105" y="93"/>
                  <a:pt x="105" y="93"/>
                </a:cubicBezTo>
                <a:cubicBezTo>
                  <a:pt x="100" y="97"/>
                  <a:pt x="94" y="99"/>
                  <a:pt x="88" y="99"/>
                </a:cubicBezTo>
                <a:cubicBezTo>
                  <a:pt x="83" y="99"/>
                  <a:pt x="77" y="97"/>
                  <a:pt x="72" y="93"/>
                </a:cubicBezTo>
                <a:cubicBezTo>
                  <a:pt x="68" y="89"/>
                  <a:pt x="66" y="84"/>
                  <a:pt x="66" y="79"/>
                </a:cubicBezTo>
                <a:cubicBezTo>
                  <a:pt x="51" y="93"/>
                  <a:pt x="51" y="93"/>
                  <a:pt x="51" y="93"/>
                </a:cubicBezTo>
                <a:cubicBezTo>
                  <a:pt x="53" y="98"/>
                  <a:pt x="56" y="102"/>
                  <a:pt x="59" y="106"/>
                </a:cubicBezTo>
                <a:cubicBezTo>
                  <a:pt x="68" y="114"/>
                  <a:pt x="78" y="118"/>
                  <a:pt x="89" y="118"/>
                </a:cubicBezTo>
                <a:cubicBezTo>
                  <a:pt x="100" y="118"/>
                  <a:pt x="110" y="114"/>
                  <a:pt x="118" y="106"/>
                </a:cubicBezTo>
                <a:cubicBezTo>
                  <a:pt x="151" y="73"/>
                  <a:pt x="151" y="73"/>
                  <a:pt x="151" y="73"/>
                </a:cubicBezTo>
                <a:cubicBezTo>
                  <a:pt x="168" y="56"/>
                  <a:pt x="168" y="30"/>
                  <a:pt x="151" y="13"/>
                </a:cubicBezTo>
                <a:close/>
                <a:moveTo>
                  <a:pt x="72" y="125"/>
                </a:moveTo>
                <a:cubicBezTo>
                  <a:pt x="62" y="135"/>
                  <a:pt x="62" y="135"/>
                  <a:pt x="62" y="135"/>
                </a:cubicBezTo>
                <a:cubicBezTo>
                  <a:pt x="57" y="139"/>
                  <a:pt x="51" y="142"/>
                  <a:pt x="46" y="142"/>
                </a:cubicBezTo>
                <a:cubicBezTo>
                  <a:pt x="40" y="142"/>
                  <a:pt x="34" y="139"/>
                  <a:pt x="29" y="135"/>
                </a:cubicBezTo>
                <a:cubicBezTo>
                  <a:pt x="20" y="125"/>
                  <a:pt x="20" y="111"/>
                  <a:pt x="29" y="102"/>
                </a:cubicBezTo>
                <a:cubicBezTo>
                  <a:pt x="63" y="68"/>
                  <a:pt x="63" y="68"/>
                  <a:pt x="63" y="68"/>
                </a:cubicBezTo>
                <a:cubicBezTo>
                  <a:pt x="68" y="63"/>
                  <a:pt x="74" y="61"/>
                  <a:pt x="80" y="61"/>
                </a:cubicBezTo>
                <a:cubicBezTo>
                  <a:pt x="86" y="61"/>
                  <a:pt x="91" y="63"/>
                  <a:pt x="96" y="68"/>
                </a:cubicBezTo>
                <a:cubicBezTo>
                  <a:pt x="100" y="72"/>
                  <a:pt x="102" y="77"/>
                  <a:pt x="102" y="81"/>
                </a:cubicBezTo>
                <a:cubicBezTo>
                  <a:pt x="113" y="71"/>
                  <a:pt x="113" y="71"/>
                  <a:pt x="113" y="71"/>
                </a:cubicBezTo>
                <a:cubicBezTo>
                  <a:pt x="117" y="66"/>
                  <a:pt x="117" y="66"/>
                  <a:pt x="117" y="66"/>
                </a:cubicBezTo>
                <a:cubicBezTo>
                  <a:pt x="115" y="62"/>
                  <a:pt x="113" y="58"/>
                  <a:pt x="109" y="54"/>
                </a:cubicBezTo>
                <a:cubicBezTo>
                  <a:pt x="101" y="46"/>
                  <a:pt x="90" y="42"/>
                  <a:pt x="80" y="42"/>
                </a:cubicBezTo>
                <a:cubicBezTo>
                  <a:pt x="69" y="42"/>
                  <a:pt x="58" y="46"/>
                  <a:pt x="50" y="54"/>
                </a:cubicBezTo>
                <a:cubicBezTo>
                  <a:pt x="16" y="88"/>
                  <a:pt x="16" y="88"/>
                  <a:pt x="16" y="88"/>
                </a:cubicBezTo>
                <a:cubicBezTo>
                  <a:pt x="0" y="105"/>
                  <a:pt x="0" y="131"/>
                  <a:pt x="16" y="148"/>
                </a:cubicBezTo>
                <a:cubicBezTo>
                  <a:pt x="25" y="156"/>
                  <a:pt x="35" y="160"/>
                  <a:pt x="46" y="160"/>
                </a:cubicBezTo>
                <a:cubicBezTo>
                  <a:pt x="57" y="160"/>
                  <a:pt x="68" y="156"/>
                  <a:pt x="76" y="148"/>
                </a:cubicBezTo>
                <a:cubicBezTo>
                  <a:pt x="97" y="126"/>
                  <a:pt x="97" y="126"/>
                  <a:pt x="97" y="126"/>
                </a:cubicBezTo>
                <a:cubicBezTo>
                  <a:pt x="94" y="127"/>
                  <a:pt x="91" y="127"/>
                  <a:pt x="88" y="127"/>
                </a:cubicBezTo>
                <a:cubicBezTo>
                  <a:pt x="83" y="127"/>
                  <a:pt x="78" y="126"/>
                  <a:pt x="72" y="1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2" name="Freeform 101">
            <a:extLst>
              <a:ext uri="{FF2B5EF4-FFF2-40B4-BE49-F238E27FC236}">
                <a16:creationId xmlns:a16="http://schemas.microsoft.com/office/drawing/2014/main" id="{23C72E84-C3AA-C550-464A-764EAF41941E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2471738"/>
            <a:ext cx="254000" cy="254000"/>
          </a:xfrm>
          <a:custGeom>
            <a:avLst/>
            <a:gdLst>
              <a:gd name="T0" fmla="*/ 89 w 160"/>
              <a:gd name="T1" fmla="*/ 104 h 160"/>
              <a:gd name="T2" fmla="*/ 89 w 160"/>
              <a:gd name="T3" fmla="*/ 38 h 160"/>
              <a:gd name="T4" fmla="*/ 119 w 160"/>
              <a:gd name="T5" fmla="*/ 48 h 160"/>
              <a:gd name="T6" fmla="*/ 103 w 160"/>
              <a:gd name="T7" fmla="*/ 22 h 160"/>
              <a:gd name="T8" fmla="*/ 108 w 160"/>
              <a:gd name="T9" fmla="*/ 10 h 160"/>
              <a:gd name="T10" fmla="*/ 108 w 160"/>
              <a:gd name="T11" fmla="*/ 0 h 160"/>
              <a:gd name="T12" fmla="*/ 66 w 160"/>
              <a:gd name="T13" fmla="*/ 6 h 160"/>
              <a:gd name="T14" fmla="*/ 76 w 160"/>
              <a:gd name="T15" fmla="*/ 10 h 160"/>
              <a:gd name="T16" fmla="*/ 39 w 160"/>
              <a:gd name="T17" fmla="*/ 72 h 160"/>
              <a:gd name="T18" fmla="*/ 98 w 160"/>
              <a:gd name="T19" fmla="*/ 122 h 160"/>
              <a:gd name="T20" fmla="*/ 96 w 160"/>
              <a:gd name="T21" fmla="*/ 103 h 160"/>
              <a:gd name="T22" fmla="*/ 85 w 160"/>
              <a:gd name="T23" fmla="*/ 66 h 160"/>
              <a:gd name="T24" fmla="*/ 66 w 160"/>
              <a:gd name="T25" fmla="*/ 71 h 160"/>
              <a:gd name="T26" fmla="*/ 90 w 160"/>
              <a:gd name="T27" fmla="*/ 76 h 160"/>
              <a:gd name="T28" fmla="*/ 95 w 160"/>
              <a:gd name="T29" fmla="*/ 52 h 160"/>
              <a:gd name="T30" fmla="*/ 85 w 160"/>
              <a:gd name="T31" fmla="*/ 52 h 160"/>
              <a:gd name="T32" fmla="*/ 120 w 160"/>
              <a:gd name="T33" fmla="*/ 57 h 160"/>
              <a:gd name="T34" fmla="*/ 120 w 160"/>
              <a:gd name="T35" fmla="*/ 71 h 160"/>
              <a:gd name="T36" fmla="*/ 160 w 160"/>
              <a:gd name="T37" fmla="*/ 64 h 160"/>
              <a:gd name="T38" fmla="*/ 143 w 160"/>
              <a:gd name="T39" fmla="*/ 80 h 160"/>
              <a:gd name="T40" fmla="*/ 104 w 160"/>
              <a:gd name="T41" fmla="*/ 88 h 160"/>
              <a:gd name="T42" fmla="*/ 143 w 160"/>
              <a:gd name="T43" fmla="*/ 95 h 160"/>
              <a:gd name="T44" fmla="*/ 143 w 160"/>
              <a:gd name="T45" fmla="*/ 80 h 160"/>
              <a:gd name="T46" fmla="*/ 111 w 160"/>
              <a:gd name="T47" fmla="*/ 104 h 160"/>
              <a:gd name="T48" fmla="*/ 111 w 160"/>
              <a:gd name="T49" fmla="*/ 118 h 160"/>
              <a:gd name="T50" fmla="*/ 141 w 160"/>
              <a:gd name="T51" fmla="*/ 111 h 160"/>
              <a:gd name="T52" fmla="*/ 125 w 160"/>
              <a:gd name="T53" fmla="*/ 127 h 160"/>
              <a:gd name="T54" fmla="*/ 104 w 160"/>
              <a:gd name="T55" fmla="*/ 134 h 160"/>
              <a:gd name="T56" fmla="*/ 125 w 160"/>
              <a:gd name="T57" fmla="*/ 141 h 160"/>
              <a:gd name="T58" fmla="*/ 125 w 160"/>
              <a:gd name="T59" fmla="*/ 127 h 160"/>
              <a:gd name="T60" fmla="*/ 89 w 160"/>
              <a:gd name="T61" fmla="*/ 132 h 160"/>
              <a:gd name="T62" fmla="*/ 58 w 160"/>
              <a:gd name="T63" fmla="*/ 19 h 160"/>
              <a:gd name="T64" fmla="*/ 57 w 160"/>
              <a:gd name="T65" fmla="*/ 13 h 160"/>
              <a:gd name="T66" fmla="*/ 52 w 160"/>
              <a:gd name="T67" fmla="*/ 10 h 160"/>
              <a:gd name="T68" fmla="*/ 23 w 160"/>
              <a:gd name="T69" fmla="*/ 40 h 160"/>
              <a:gd name="T70" fmla="*/ 19 w 160"/>
              <a:gd name="T71" fmla="*/ 91 h 160"/>
              <a:gd name="T72" fmla="*/ 2 w 160"/>
              <a:gd name="T73" fmla="*/ 114 h 160"/>
              <a:gd name="T74" fmla="*/ 39 w 160"/>
              <a:gd name="T75" fmla="*/ 159 h 160"/>
              <a:gd name="T76" fmla="*/ 46 w 160"/>
              <a:gd name="T77" fmla="*/ 159 h 160"/>
              <a:gd name="T78" fmla="*/ 69 w 160"/>
              <a:gd name="T79" fmla="*/ 142 h 160"/>
              <a:gd name="T80" fmla="*/ 94 w 160"/>
              <a:gd name="T81" fmla="*/ 1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60">
                <a:moveTo>
                  <a:pt x="96" y="103"/>
                </a:moveTo>
                <a:cubicBezTo>
                  <a:pt x="94" y="104"/>
                  <a:pt x="92" y="104"/>
                  <a:pt x="89" y="104"/>
                </a:cubicBezTo>
                <a:cubicBezTo>
                  <a:pt x="71" y="104"/>
                  <a:pt x="56" y="90"/>
                  <a:pt x="56" y="71"/>
                </a:cubicBezTo>
                <a:cubicBezTo>
                  <a:pt x="56" y="53"/>
                  <a:pt x="71" y="38"/>
                  <a:pt x="89" y="38"/>
                </a:cubicBezTo>
                <a:cubicBezTo>
                  <a:pt x="98" y="38"/>
                  <a:pt x="107" y="43"/>
                  <a:pt x="113" y="49"/>
                </a:cubicBezTo>
                <a:cubicBezTo>
                  <a:pt x="115" y="48"/>
                  <a:pt x="117" y="48"/>
                  <a:pt x="119" y="48"/>
                </a:cubicBezTo>
                <a:cubicBezTo>
                  <a:pt x="134" y="48"/>
                  <a:pt x="134" y="48"/>
                  <a:pt x="134" y="48"/>
                </a:cubicBezTo>
                <a:cubicBezTo>
                  <a:pt x="128" y="36"/>
                  <a:pt x="117" y="26"/>
                  <a:pt x="103" y="22"/>
                </a:cubicBezTo>
                <a:cubicBezTo>
                  <a:pt x="103" y="10"/>
                  <a:pt x="103" y="10"/>
                  <a:pt x="103" y="10"/>
                </a:cubicBezTo>
                <a:cubicBezTo>
                  <a:pt x="108" y="10"/>
                  <a:pt x="108" y="10"/>
                  <a:pt x="108" y="10"/>
                </a:cubicBezTo>
                <a:cubicBezTo>
                  <a:pt x="110" y="10"/>
                  <a:pt x="113" y="8"/>
                  <a:pt x="113" y="6"/>
                </a:cubicBezTo>
                <a:cubicBezTo>
                  <a:pt x="113" y="3"/>
                  <a:pt x="110" y="0"/>
                  <a:pt x="108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8" y="0"/>
                  <a:pt x="66" y="3"/>
                  <a:pt x="66" y="6"/>
                </a:cubicBezTo>
                <a:cubicBezTo>
                  <a:pt x="66" y="8"/>
                  <a:pt x="68" y="10"/>
                  <a:pt x="71" y="10"/>
                </a:cubicBezTo>
                <a:cubicBezTo>
                  <a:pt x="76" y="10"/>
                  <a:pt x="76" y="10"/>
                  <a:pt x="76" y="10"/>
                </a:cubicBezTo>
                <a:cubicBezTo>
                  <a:pt x="76" y="22"/>
                  <a:pt x="76" y="22"/>
                  <a:pt x="76" y="22"/>
                </a:cubicBezTo>
                <a:cubicBezTo>
                  <a:pt x="54" y="28"/>
                  <a:pt x="39" y="48"/>
                  <a:pt x="39" y="72"/>
                </a:cubicBezTo>
                <a:cubicBezTo>
                  <a:pt x="39" y="100"/>
                  <a:pt x="62" y="123"/>
                  <a:pt x="89" y="123"/>
                </a:cubicBezTo>
                <a:cubicBezTo>
                  <a:pt x="93" y="123"/>
                  <a:pt x="95" y="122"/>
                  <a:pt x="98" y="122"/>
                </a:cubicBezTo>
                <a:cubicBezTo>
                  <a:pt x="95" y="119"/>
                  <a:pt x="94" y="115"/>
                  <a:pt x="94" y="111"/>
                </a:cubicBezTo>
                <a:cubicBezTo>
                  <a:pt x="94" y="108"/>
                  <a:pt x="95" y="106"/>
                  <a:pt x="96" y="103"/>
                </a:cubicBezTo>
                <a:close/>
                <a:moveTo>
                  <a:pt x="85" y="52"/>
                </a:moveTo>
                <a:cubicBezTo>
                  <a:pt x="85" y="66"/>
                  <a:pt x="85" y="66"/>
                  <a:pt x="85" y="66"/>
                </a:cubicBezTo>
                <a:cubicBezTo>
                  <a:pt x="71" y="66"/>
                  <a:pt x="71" y="66"/>
                  <a:pt x="71" y="66"/>
                </a:cubicBezTo>
                <a:cubicBezTo>
                  <a:pt x="68" y="66"/>
                  <a:pt x="66" y="68"/>
                  <a:pt x="66" y="71"/>
                </a:cubicBezTo>
                <a:cubicBezTo>
                  <a:pt x="66" y="74"/>
                  <a:pt x="68" y="76"/>
                  <a:pt x="71" y="76"/>
                </a:cubicBezTo>
                <a:cubicBezTo>
                  <a:pt x="90" y="76"/>
                  <a:pt x="90" y="76"/>
                  <a:pt x="90" y="76"/>
                </a:cubicBezTo>
                <a:cubicBezTo>
                  <a:pt x="93" y="76"/>
                  <a:pt x="95" y="74"/>
                  <a:pt x="95" y="71"/>
                </a:cubicBezTo>
                <a:cubicBezTo>
                  <a:pt x="95" y="52"/>
                  <a:pt x="95" y="52"/>
                  <a:pt x="95" y="52"/>
                </a:cubicBezTo>
                <a:cubicBezTo>
                  <a:pt x="95" y="50"/>
                  <a:pt x="93" y="48"/>
                  <a:pt x="90" y="48"/>
                </a:cubicBezTo>
                <a:cubicBezTo>
                  <a:pt x="87" y="48"/>
                  <a:pt x="85" y="50"/>
                  <a:pt x="85" y="52"/>
                </a:cubicBezTo>
                <a:close/>
                <a:moveTo>
                  <a:pt x="153" y="57"/>
                </a:moveTo>
                <a:cubicBezTo>
                  <a:pt x="120" y="57"/>
                  <a:pt x="120" y="57"/>
                  <a:pt x="120" y="57"/>
                </a:cubicBezTo>
                <a:cubicBezTo>
                  <a:pt x="117" y="57"/>
                  <a:pt x="113" y="60"/>
                  <a:pt x="113" y="64"/>
                </a:cubicBezTo>
                <a:cubicBezTo>
                  <a:pt x="113" y="68"/>
                  <a:pt x="117" y="71"/>
                  <a:pt x="120" y="71"/>
                </a:cubicBezTo>
                <a:cubicBezTo>
                  <a:pt x="153" y="71"/>
                  <a:pt x="153" y="71"/>
                  <a:pt x="153" y="71"/>
                </a:cubicBezTo>
                <a:cubicBezTo>
                  <a:pt x="157" y="71"/>
                  <a:pt x="160" y="68"/>
                  <a:pt x="160" y="64"/>
                </a:cubicBezTo>
                <a:cubicBezTo>
                  <a:pt x="160" y="60"/>
                  <a:pt x="157" y="57"/>
                  <a:pt x="153" y="57"/>
                </a:cubicBezTo>
                <a:close/>
                <a:moveTo>
                  <a:pt x="143" y="80"/>
                </a:moveTo>
                <a:cubicBezTo>
                  <a:pt x="111" y="80"/>
                  <a:pt x="111" y="80"/>
                  <a:pt x="111" y="80"/>
                </a:cubicBezTo>
                <a:cubicBezTo>
                  <a:pt x="107" y="80"/>
                  <a:pt x="104" y="84"/>
                  <a:pt x="104" y="88"/>
                </a:cubicBezTo>
                <a:cubicBezTo>
                  <a:pt x="104" y="91"/>
                  <a:pt x="107" y="95"/>
                  <a:pt x="111" y="95"/>
                </a:cubicBezTo>
                <a:cubicBezTo>
                  <a:pt x="143" y="95"/>
                  <a:pt x="143" y="95"/>
                  <a:pt x="143" y="95"/>
                </a:cubicBezTo>
                <a:cubicBezTo>
                  <a:pt x="147" y="95"/>
                  <a:pt x="151" y="92"/>
                  <a:pt x="151" y="88"/>
                </a:cubicBezTo>
                <a:cubicBezTo>
                  <a:pt x="151" y="84"/>
                  <a:pt x="147" y="80"/>
                  <a:pt x="143" y="80"/>
                </a:cubicBezTo>
                <a:close/>
                <a:moveTo>
                  <a:pt x="134" y="104"/>
                </a:moveTo>
                <a:cubicBezTo>
                  <a:pt x="111" y="104"/>
                  <a:pt x="111" y="104"/>
                  <a:pt x="111" y="104"/>
                </a:cubicBezTo>
                <a:cubicBezTo>
                  <a:pt x="107" y="104"/>
                  <a:pt x="104" y="107"/>
                  <a:pt x="104" y="111"/>
                </a:cubicBezTo>
                <a:cubicBezTo>
                  <a:pt x="104" y="115"/>
                  <a:pt x="107" y="118"/>
                  <a:pt x="111" y="118"/>
                </a:cubicBezTo>
                <a:cubicBezTo>
                  <a:pt x="134" y="118"/>
                  <a:pt x="134" y="118"/>
                  <a:pt x="134" y="118"/>
                </a:cubicBezTo>
                <a:cubicBezTo>
                  <a:pt x="138" y="118"/>
                  <a:pt x="141" y="115"/>
                  <a:pt x="141" y="111"/>
                </a:cubicBezTo>
                <a:cubicBezTo>
                  <a:pt x="141" y="107"/>
                  <a:pt x="138" y="104"/>
                  <a:pt x="134" y="104"/>
                </a:cubicBezTo>
                <a:close/>
                <a:moveTo>
                  <a:pt x="125" y="127"/>
                </a:moveTo>
                <a:cubicBezTo>
                  <a:pt x="111" y="127"/>
                  <a:pt x="111" y="127"/>
                  <a:pt x="111" y="127"/>
                </a:cubicBezTo>
                <a:cubicBezTo>
                  <a:pt x="107" y="127"/>
                  <a:pt x="104" y="130"/>
                  <a:pt x="104" y="134"/>
                </a:cubicBezTo>
                <a:cubicBezTo>
                  <a:pt x="104" y="138"/>
                  <a:pt x="107" y="141"/>
                  <a:pt x="111" y="141"/>
                </a:cubicBezTo>
                <a:cubicBezTo>
                  <a:pt x="125" y="141"/>
                  <a:pt x="125" y="141"/>
                  <a:pt x="125" y="141"/>
                </a:cubicBezTo>
                <a:cubicBezTo>
                  <a:pt x="128" y="141"/>
                  <a:pt x="132" y="138"/>
                  <a:pt x="132" y="134"/>
                </a:cubicBezTo>
                <a:cubicBezTo>
                  <a:pt x="132" y="130"/>
                  <a:pt x="128" y="127"/>
                  <a:pt x="125" y="127"/>
                </a:cubicBezTo>
                <a:close/>
                <a:moveTo>
                  <a:pt x="94" y="132"/>
                </a:moveTo>
                <a:cubicBezTo>
                  <a:pt x="93" y="132"/>
                  <a:pt x="91" y="132"/>
                  <a:pt x="89" y="132"/>
                </a:cubicBezTo>
                <a:cubicBezTo>
                  <a:pt x="56" y="132"/>
                  <a:pt x="29" y="104"/>
                  <a:pt x="29" y="71"/>
                </a:cubicBezTo>
                <a:cubicBezTo>
                  <a:pt x="29" y="49"/>
                  <a:pt x="41" y="30"/>
                  <a:pt x="58" y="19"/>
                </a:cubicBezTo>
                <a:cubicBezTo>
                  <a:pt x="58" y="18"/>
                  <a:pt x="58" y="17"/>
                  <a:pt x="58" y="17"/>
                </a:cubicBezTo>
                <a:cubicBezTo>
                  <a:pt x="57" y="13"/>
                  <a:pt x="57" y="13"/>
                  <a:pt x="57" y="13"/>
                </a:cubicBezTo>
                <a:cubicBezTo>
                  <a:pt x="56" y="12"/>
                  <a:pt x="55" y="11"/>
                  <a:pt x="53" y="10"/>
                </a:cubicBezTo>
                <a:cubicBezTo>
                  <a:pt x="53" y="10"/>
                  <a:pt x="53" y="10"/>
                  <a:pt x="52" y="10"/>
                </a:cubicBezTo>
                <a:cubicBezTo>
                  <a:pt x="51" y="10"/>
                  <a:pt x="50" y="11"/>
                  <a:pt x="49" y="12"/>
                </a:cubicBezTo>
                <a:cubicBezTo>
                  <a:pt x="23" y="40"/>
                  <a:pt x="23" y="40"/>
                  <a:pt x="23" y="40"/>
                </a:cubicBezTo>
                <a:cubicBezTo>
                  <a:pt x="21" y="43"/>
                  <a:pt x="19" y="46"/>
                  <a:pt x="19" y="49"/>
                </a:cubicBezTo>
                <a:cubicBezTo>
                  <a:pt x="19" y="91"/>
                  <a:pt x="19" y="91"/>
                  <a:pt x="19" y="91"/>
                </a:cubicBezTo>
                <a:cubicBezTo>
                  <a:pt x="19" y="95"/>
                  <a:pt x="18" y="98"/>
                  <a:pt x="15" y="101"/>
                </a:cubicBezTo>
                <a:cubicBezTo>
                  <a:pt x="2" y="114"/>
                  <a:pt x="2" y="114"/>
                  <a:pt x="2" y="114"/>
                </a:cubicBezTo>
                <a:cubicBezTo>
                  <a:pt x="0" y="116"/>
                  <a:pt x="0" y="119"/>
                  <a:pt x="2" y="120"/>
                </a:cubicBezTo>
                <a:cubicBezTo>
                  <a:pt x="39" y="159"/>
                  <a:pt x="39" y="159"/>
                  <a:pt x="39" y="159"/>
                </a:cubicBezTo>
                <a:cubicBezTo>
                  <a:pt x="40" y="160"/>
                  <a:pt x="41" y="160"/>
                  <a:pt x="43" y="160"/>
                </a:cubicBezTo>
                <a:cubicBezTo>
                  <a:pt x="44" y="160"/>
                  <a:pt x="45" y="160"/>
                  <a:pt x="46" y="159"/>
                </a:cubicBezTo>
                <a:cubicBezTo>
                  <a:pt x="59" y="146"/>
                  <a:pt x="59" y="146"/>
                  <a:pt x="59" y="146"/>
                </a:cubicBezTo>
                <a:cubicBezTo>
                  <a:pt x="62" y="143"/>
                  <a:pt x="65" y="142"/>
                  <a:pt x="69" y="142"/>
                </a:cubicBezTo>
                <a:cubicBezTo>
                  <a:pt x="95" y="142"/>
                  <a:pt x="95" y="142"/>
                  <a:pt x="95" y="142"/>
                </a:cubicBezTo>
                <a:cubicBezTo>
                  <a:pt x="94" y="139"/>
                  <a:pt x="94" y="137"/>
                  <a:pt x="94" y="134"/>
                </a:cubicBezTo>
                <a:cubicBezTo>
                  <a:pt x="94" y="133"/>
                  <a:pt x="94" y="132"/>
                  <a:pt x="94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3" name="Freeform 102">
            <a:extLst>
              <a:ext uri="{FF2B5EF4-FFF2-40B4-BE49-F238E27FC236}">
                <a16:creationId xmlns:a16="http://schemas.microsoft.com/office/drawing/2014/main" id="{DF76E79A-30C2-79DD-9B89-3651327ED3C3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3024188"/>
            <a:ext cx="254000" cy="252413"/>
          </a:xfrm>
          <a:custGeom>
            <a:avLst/>
            <a:gdLst>
              <a:gd name="T0" fmla="*/ 136 w 160"/>
              <a:gd name="T1" fmla="*/ 56 h 159"/>
              <a:gd name="T2" fmla="*/ 90 w 160"/>
              <a:gd name="T3" fmla="*/ 56 h 159"/>
              <a:gd name="T4" fmla="*/ 66 w 160"/>
              <a:gd name="T5" fmla="*/ 80 h 159"/>
              <a:gd name="T6" fmla="*/ 66 w 160"/>
              <a:gd name="T7" fmla="*/ 117 h 159"/>
              <a:gd name="T8" fmla="*/ 90 w 160"/>
              <a:gd name="T9" fmla="*/ 140 h 159"/>
              <a:gd name="T10" fmla="*/ 94 w 160"/>
              <a:gd name="T11" fmla="*/ 140 h 159"/>
              <a:gd name="T12" fmla="*/ 94 w 160"/>
              <a:gd name="T13" fmla="*/ 154 h 159"/>
              <a:gd name="T14" fmla="*/ 97 w 160"/>
              <a:gd name="T15" fmla="*/ 158 h 159"/>
              <a:gd name="T16" fmla="*/ 99 w 160"/>
              <a:gd name="T17" fmla="*/ 159 h 159"/>
              <a:gd name="T18" fmla="*/ 102 w 160"/>
              <a:gd name="T19" fmla="*/ 158 h 159"/>
              <a:gd name="T20" fmla="*/ 119 w 160"/>
              <a:gd name="T21" fmla="*/ 140 h 159"/>
              <a:gd name="T22" fmla="*/ 136 w 160"/>
              <a:gd name="T23" fmla="*/ 140 h 159"/>
              <a:gd name="T24" fmla="*/ 160 w 160"/>
              <a:gd name="T25" fmla="*/ 117 h 159"/>
              <a:gd name="T26" fmla="*/ 160 w 160"/>
              <a:gd name="T27" fmla="*/ 80 h 159"/>
              <a:gd name="T28" fmla="*/ 136 w 160"/>
              <a:gd name="T29" fmla="*/ 56 h 159"/>
              <a:gd name="T30" fmla="*/ 140 w 160"/>
              <a:gd name="T31" fmla="*/ 92 h 159"/>
              <a:gd name="T32" fmla="*/ 112 w 160"/>
              <a:gd name="T33" fmla="*/ 120 h 159"/>
              <a:gd name="T34" fmla="*/ 108 w 160"/>
              <a:gd name="T35" fmla="*/ 122 h 159"/>
              <a:gd name="T36" fmla="*/ 105 w 160"/>
              <a:gd name="T37" fmla="*/ 120 h 159"/>
              <a:gd name="T38" fmla="*/ 96 w 160"/>
              <a:gd name="T39" fmla="*/ 111 h 159"/>
              <a:gd name="T40" fmla="*/ 96 w 160"/>
              <a:gd name="T41" fmla="*/ 105 h 159"/>
              <a:gd name="T42" fmla="*/ 99 w 160"/>
              <a:gd name="T43" fmla="*/ 104 h 159"/>
              <a:gd name="T44" fmla="*/ 103 w 160"/>
              <a:gd name="T45" fmla="*/ 105 h 159"/>
              <a:gd name="T46" fmla="*/ 108 w 160"/>
              <a:gd name="T47" fmla="*/ 111 h 159"/>
              <a:gd name="T48" fmla="*/ 133 w 160"/>
              <a:gd name="T49" fmla="*/ 86 h 159"/>
              <a:gd name="T50" fmla="*/ 137 w 160"/>
              <a:gd name="T51" fmla="*/ 85 h 159"/>
              <a:gd name="T52" fmla="*/ 140 w 160"/>
              <a:gd name="T53" fmla="*/ 86 h 159"/>
              <a:gd name="T54" fmla="*/ 140 w 160"/>
              <a:gd name="T55" fmla="*/ 92 h 159"/>
              <a:gd name="T56" fmla="*/ 103 w 160"/>
              <a:gd name="T57" fmla="*/ 46 h 159"/>
              <a:gd name="T58" fmla="*/ 103 w 160"/>
              <a:gd name="T59" fmla="*/ 23 h 159"/>
              <a:gd name="T60" fmla="*/ 80 w 160"/>
              <a:gd name="T61" fmla="*/ 0 h 159"/>
              <a:gd name="T62" fmla="*/ 23 w 160"/>
              <a:gd name="T63" fmla="*/ 0 h 159"/>
              <a:gd name="T64" fmla="*/ 0 w 160"/>
              <a:gd name="T65" fmla="*/ 23 h 159"/>
              <a:gd name="T66" fmla="*/ 0 w 160"/>
              <a:gd name="T67" fmla="*/ 70 h 159"/>
              <a:gd name="T68" fmla="*/ 19 w 160"/>
              <a:gd name="T69" fmla="*/ 93 h 159"/>
              <a:gd name="T70" fmla="*/ 19 w 160"/>
              <a:gd name="T71" fmla="*/ 107 h 159"/>
              <a:gd name="T72" fmla="*/ 22 w 160"/>
              <a:gd name="T73" fmla="*/ 111 h 159"/>
              <a:gd name="T74" fmla="*/ 24 w 160"/>
              <a:gd name="T75" fmla="*/ 112 h 159"/>
              <a:gd name="T76" fmla="*/ 26 w 160"/>
              <a:gd name="T77" fmla="*/ 110 h 159"/>
              <a:gd name="T78" fmla="*/ 44 w 160"/>
              <a:gd name="T79" fmla="*/ 93 h 159"/>
              <a:gd name="T80" fmla="*/ 56 w 160"/>
              <a:gd name="T81" fmla="*/ 93 h 159"/>
              <a:gd name="T82" fmla="*/ 56 w 160"/>
              <a:gd name="T83" fmla="*/ 79 h 159"/>
              <a:gd name="T84" fmla="*/ 89 w 160"/>
              <a:gd name="T85" fmla="*/ 46 h 159"/>
              <a:gd name="T86" fmla="*/ 103 w 160"/>
              <a:gd name="T87" fmla="*/ 46 h 159"/>
              <a:gd name="T88" fmla="*/ 52 w 160"/>
              <a:gd name="T89" fmla="*/ 74 h 159"/>
              <a:gd name="T90" fmla="*/ 47 w 160"/>
              <a:gd name="T91" fmla="*/ 69 h 159"/>
              <a:gd name="T92" fmla="*/ 52 w 160"/>
              <a:gd name="T93" fmla="*/ 65 h 159"/>
              <a:gd name="T94" fmla="*/ 56 w 160"/>
              <a:gd name="T95" fmla="*/ 69 h 159"/>
              <a:gd name="T96" fmla="*/ 52 w 160"/>
              <a:gd name="T97" fmla="*/ 74 h 159"/>
              <a:gd name="T98" fmla="*/ 60 w 160"/>
              <a:gd name="T99" fmla="*/ 44 h 159"/>
              <a:gd name="T100" fmla="*/ 56 w 160"/>
              <a:gd name="T101" fmla="*/ 51 h 159"/>
              <a:gd name="T102" fmla="*/ 52 w 160"/>
              <a:gd name="T103" fmla="*/ 56 h 159"/>
              <a:gd name="T104" fmla="*/ 47 w 160"/>
              <a:gd name="T105" fmla="*/ 51 h 159"/>
              <a:gd name="T106" fmla="*/ 54 w 160"/>
              <a:gd name="T107" fmla="*/ 36 h 159"/>
              <a:gd name="T108" fmla="*/ 56 w 160"/>
              <a:gd name="T109" fmla="*/ 32 h 159"/>
              <a:gd name="T110" fmla="*/ 51 w 160"/>
              <a:gd name="T111" fmla="*/ 28 h 159"/>
              <a:gd name="T112" fmla="*/ 46 w 160"/>
              <a:gd name="T113" fmla="*/ 32 h 159"/>
              <a:gd name="T114" fmla="*/ 41 w 160"/>
              <a:gd name="T115" fmla="*/ 37 h 159"/>
              <a:gd name="T116" fmla="*/ 36 w 160"/>
              <a:gd name="T117" fmla="*/ 32 h 159"/>
              <a:gd name="T118" fmla="*/ 52 w 160"/>
              <a:gd name="T119" fmla="*/ 18 h 159"/>
              <a:gd name="T120" fmla="*/ 65 w 160"/>
              <a:gd name="T121" fmla="*/ 32 h 159"/>
              <a:gd name="T122" fmla="*/ 60 w 160"/>
              <a:gd name="T123" fmla="*/ 4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59">
                <a:moveTo>
                  <a:pt x="136" y="56"/>
                </a:moveTo>
                <a:cubicBezTo>
                  <a:pt x="90" y="56"/>
                  <a:pt x="90" y="56"/>
                  <a:pt x="90" y="56"/>
                </a:cubicBezTo>
                <a:cubicBezTo>
                  <a:pt x="76" y="56"/>
                  <a:pt x="66" y="67"/>
                  <a:pt x="66" y="80"/>
                </a:cubicBezTo>
                <a:cubicBezTo>
                  <a:pt x="66" y="117"/>
                  <a:pt x="66" y="117"/>
                  <a:pt x="66" y="117"/>
                </a:cubicBezTo>
                <a:cubicBezTo>
                  <a:pt x="66" y="130"/>
                  <a:pt x="76" y="140"/>
                  <a:pt x="90" y="140"/>
                </a:cubicBezTo>
                <a:cubicBezTo>
                  <a:pt x="94" y="140"/>
                  <a:pt x="94" y="140"/>
                  <a:pt x="94" y="140"/>
                </a:cubicBezTo>
                <a:cubicBezTo>
                  <a:pt x="94" y="154"/>
                  <a:pt x="94" y="154"/>
                  <a:pt x="94" y="154"/>
                </a:cubicBezTo>
                <a:cubicBezTo>
                  <a:pt x="94" y="156"/>
                  <a:pt x="95" y="158"/>
                  <a:pt x="97" y="158"/>
                </a:cubicBezTo>
                <a:cubicBezTo>
                  <a:pt x="98" y="159"/>
                  <a:pt x="98" y="159"/>
                  <a:pt x="99" y="159"/>
                </a:cubicBezTo>
                <a:cubicBezTo>
                  <a:pt x="100" y="159"/>
                  <a:pt x="101" y="159"/>
                  <a:pt x="102" y="158"/>
                </a:cubicBezTo>
                <a:cubicBezTo>
                  <a:pt x="119" y="140"/>
                  <a:pt x="119" y="140"/>
                  <a:pt x="119" y="140"/>
                </a:cubicBezTo>
                <a:cubicBezTo>
                  <a:pt x="136" y="140"/>
                  <a:pt x="136" y="140"/>
                  <a:pt x="136" y="140"/>
                </a:cubicBezTo>
                <a:cubicBezTo>
                  <a:pt x="149" y="140"/>
                  <a:pt x="160" y="130"/>
                  <a:pt x="160" y="117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67"/>
                  <a:pt x="149" y="56"/>
                  <a:pt x="136" y="56"/>
                </a:cubicBezTo>
                <a:close/>
                <a:moveTo>
                  <a:pt x="140" y="92"/>
                </a:moveTo>
                <a:cubicBezTo>
                  <a:pt x="112" y="120"/>
                  <a:pt x="112" y="120"/>
                  <a:pt x="112" y="120"/>
                </a:cubicBezTo>
                <a:cubicBezTo>
                  <a:pt x="110" y="121"/>
                  <a:pt x="110" y="122"/>
                  <a:pt x="108" y="122"/>
                </a:cubicBezTo>
                <a:cubicBezTo>
                  <a:pt x="107" y="122"/>
                  <a:pt x="106" y="121"/>
                  <a:pt x="105" y="120"/>
                </a:cubicBezTo>
                <a:cubicBezTo>
                  <a:pt x="96" y="111"/>
                  <a:pt x="96" y="111"/>
                  <a:pt x="96" y="111"/>
                </a:cubicBezTo>
                <a:cubicBezTo>
                  <a:pt x="94" y="110"/>
                  <a:pt x="94" y="106"/>
                  <a:pt x="96" y="105"/>
                </a:cubicBezTo>
                <a:cubicBezTo>
                  <a:pt x="97" y="104"/>
                  <a:pt x="98" y="104"/>
                  <a:pt x="99" y="104"/>
                </a:cubicBezTo>
                <a:cubicBezTo>
                  <a:pt x="100" y="104"/>
                  <a:pt x="102" y="104"/>
                  <a:pt x="103" y="105"/>
                </a:cubicBezTo>
                <a:cubicBezTo>
                  <a:pt x="108" y="111"/>
                  <a:pt x="108" y="111"/>
                  <a:pt x="108" y="111"/>
                </a:cubicBezTo>
                <a:cubicBezTo>
                  <a:pt x="133" y="86"/>
                  <a:pt x="133" y="86"/>
                  <a:pt x="133" y="86"/>
                </a:cubicBezTo>
                <a:cubicBezTo>
                  <a:pt x="134" y="85"/>
                  <a:pt x="135" y="85"/>
                  <a:pt x="137" y="85"/>
                </a:cubicBezTo>
                <a:cubicBezTo>
                  <a:pt x="138" y="85"/>
                  <a:pt x="139" y="85"/>
                  <a:pt x="140" y="86"/>
                </a:cubicBezTo>
                <a:cubicBezTo>
                  <a:pt x="141" y="87"/>
                  <a:pt x="141" y="90"/>
                  <a:pt x="140" y="92"/>
                </a:cubicBezTo>
                <a:close/>
                <a:moveTo>
                  <a:pt x="103" y="46"/>
                </a:moveTo>
                <a:cubicBezTo>
                  <a:pt x="103" y="23"/>
                  <a:pt x="103" y="23"/>
                  <a:pt x="103" y="23"/>
                </a:cubicBezTo>
                <a:cubicBezTo>
                  <a:pt x="103" y="10"/>
                  <a:pt x="93" y="0"/>
                  <a:pt x="80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10" y="0"/>
                  <a:pt x="0" y="10"/>
                  <a:pt x="0" y="23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82"/>
                  <a:pt x="8" y="91"/>
                  <a:pt x="19" y="93"/>
                </a:cubicBezTo>
                <a:cubicBezTo>
                  <a:pt x="19" y="107"/>
                  <a:pt x="19" y="107"/>
                  <a:pt x="19" y="107"/>
                </a:cubicBezTo>
                <a:cubicBezTo>
                  <a:pt x="19" y="109"/>
                  <a:pt x="20" y="111"/>
                  <a:pt x="22" y="111"/>
                </a:cubicBezTo>
                <a:cubicBezTo>
                  <a:pt x="22" y="112"/>
                  <a:pt x="23" y="112"/>
                  <a:pt x="24" y="112"/>
                </a:cubicBezTo>
                <a:cubicBezTo>
                  <a:pt x="25" y="112"/>
                  <a:pt x="26" y="111"/>
                  <a:pt x="26" y="110"/>
                </a:cubicBezTo>
                <a:cubicBezTo>
                  <a:pt x="44" y="93"/>
                  <a:pt x="44" y="93"/>
                  <a:pt x="44" y="93"/>
                </a:cubicBezTo>
                <a:cubicBezTo>
                  <a:pt x="56" y="93"/>
                  <a:pt x="56" y="93"/>
                  <a:pt x="56" y="93"/>
                </a:cubicBezTo>
                <a:cubicBezTo>
                  <a:pt x="56" y="79"/>
                  <a:pt x="56" y="79"/>
                  <a:pt x="56" y="79"/>
                </a:cubicBezTo>
                <a:cubicBezTo>
                  <a:pt x="56" y="61"/>
                  <a:pt x="71" y="46"/>
                  <a:pt x="89" y="46"/>
                </a:cubicBezTo>
                <a:lnTo>
                  <a:pt x="103" y="46"/>
                </a:lnTo>
                <a:close/>
                <a:moveTo>
                  <a:pt x="52" y="74"/>
                </a:moveTo>
                <a:cubicBezTo>
                  <a:pt x="49" y="74"/>
                  <a:pt x="47" y="72"/>
                  <a:pt x="47" y="69"/>
                </a:cubicBezTo>
                <a:cubicBezTo>
                  <a:pt x="47" y="67"/>
                  <a:pt x="49" y="65"/>
                  <a:pt x="52" y="65"/>
                </a:cubicBezTo>
                <a:cubicBezTo>
                  <a:pt x="54" y="65"/>
                  <a:pt x="56" y="67"/>
                  <a:pt x="56" y="69"/>
                </a:cubicBezTo>
                <a:cubicBezTo>
                  <a:pt x="56" y="72"/>
                  <a:pt x="54" y="74"/>
                  <a:pt x="52" y="74"/>
                </a:cubicBezTo>
                <a:close/>
                <a:moveTo>
                  <a:pt x="60" y="44"/>
                </a:moveTo>
                <a:cubicBezTo>
                  <a:pt x="58" y="45"/>
                  <a:pt x="56" y="48"/>
                  <a:pt x="56" y="51"/>
                </a:cubicBezTo>
                <a:cubicBezTo>
                  <a:pt x="56" y="54"/>
                  <a:pt x="54" y="56"/>
                  <a:pt x="52" y="56"/>
                </a:cubicBezTo>
                <a:cubicBezTo>
                  <a:pt x="49" y="56"/>
                  <a:pt x="47" y="54"/>
                  <a:pt x="47" y="51"/>
                </a:cubicBezTo>
                <a:cubicBezTo>
                  <a:pt x="47" y="45"/>
                  <a:pt x="49" y="40"/>
                  <a:pt x="54" y="36"/>
                </a:cubicBezTo>
                <a:cubicBezTo>
                  <a:pt x="55" y="35"/>
                  <a:pt x="56" y="34"/>
                  <a:pt x="56" y="32"/>
                </a:cubicBezTo>
                <a:cubicBezTo>
                  <a:pt x="56" y="30"/>
                  <a:pt x="54" y="28"/>
                  <a:pt x="51" y="28"/>
                </a:cubicBezTo>
                <a:cubicBezTo>
                  <a:pt x="48" y="28"/>
                  <a:pt x="46" y="30"/>
                  <a:pt x="46" y="32"/>
                </a:cubicBezTo>
                <a:cubicBezTo>
                  <a:pt x="46" y="35"/>
                  <a:pt x="44" y="37"/>
                  <a:pt x="41" y="37"/>
                </a:cubicBezTo>
                <a:cubicBezTo>
                  <a:pt x="39" y="37"/>
                  <a:pt x="36" y="35"/>
                  <a:pt x="36" y="32"/>
                </a:cubicBezTo>
                <a:cubicBezTo>
                  <a:pt x="37" y="25"/>
                  <a:pt x="44" y="18"/>
                  <a:pt x="52" y="18"/>
                </a:cubicBezTo>
                <a:cubicBezTo>
                  <a:pt x="59" y="18"/>
                  <a:pt x="65" y="25"/>
                  <a:pt x="65" y="32"/>
                </a:cubicBezTo>
                <a:cubicBezTo>
                  <a:pt x="65" y="37"/>
                  <a:pt x="63" y="41"/>
                  <a:pt x="60" y="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4" name="Freeform 103">
            <a:extLst>
              <a:ext uri="{FF2B5EF4-FFF2-40B4-BE49-F238E27FC236}">
                <a16:creationId xmlns:a16="http://schemas.microsoft.com/office/drawing/2014/main" id="{84278318-1B29-009E-BE75-B5EF94C1BA8B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3573463"/>
            <a:ext cx="255588" cy="254000"/>
          </a:xfrm>
          <a:custGeom>
            <a:avLst/>
            <a:gdLst>
              <a:gd name="T0" fmla="*/ 80 w 161"/>
              <a:gd name="T1" fmla="*/ 29 h 160"/>
              <a:gd name="T2" fmla="*/ 29 w 161"/>
              <a:gd name="T3" fmla="*/ 80 h 160"/>
              <a:gd name="T4" fmla="*/ 80 w 161"/>
              <a:gd name="T5" fmla="*/ 131 h 160"/>
              <a:gd name="T6" fmla="*/ 132 w 161"/>
              <a:gd name="T7" fmla="*/ 80 h 160"/>
              <a:gd name="T8" fmla="*/ 80 w 161"/>
              <a:gd name="T9" fmla="*/ 29 h 160"/>
              <a:gd name="T10" fmla="*/ 102 w 161"/>
              <a:gd name="T11" fmla="*/ 102 h 160"/>
              <a:gd name="T12" fmla="*/ 99 w 161"/>
              <a:gd name="T13" fmla="*/ 104 h 160"/>
              <a:gd name="T14" fmla="*/ 96 w 161"/>
              <a:gd name="T15" fmla="*/ 102 h 160"/>
              <a:gd name="T16" fmla="*/ 77 w 161"/>
              <a:gd name="T17" fmla="*/ 83 h 160"/>
              <a:gd name="T18" fmla="*/ 76 w 161"/>
              <a:gd name="T19" fmla="*/ 80 h 160"/>
              <a:gd name="T20" fmla="*/ 76 w 161"/>
              <a:gd name="T21" fmla="*/ 43 h 160"/>
              <a:gd name="T22" fmla="*/ 80 w 161"/>
              <a:gd name="T23" fmla="*/ 38 h 160"/>
              <a:gd name="T24" fmla="*/ 85 w 161"/>
              <a:gd name="T25" fmla="*/ 43 h 160"/>
              <a:gd name="T26" fmla="*/ 85 w 161"/>
              <a:gd name="T27" fmla="*/ 79 h 160"/>
              <a:gd name="T28" fmla="*/ 102 w 161"/>
              <a:gd name="T29" fmla="*/ 96 h 160"/>
              <a:gd name="T30" fmla="*/ 102 w 161"/>
              <a:gd name="T31" fmla="*/ 102 h 160"/>
              <a:gd name="T32" fmla="*/ 80 w 161"/>
              <a:gd name="T33" fmla="*/ 0 h 160"/>
              <a:gd name="T34" fmla="*/ 0 w 161"/>
              <a:gd name="T35" fmla="*/ 80 h 160"/>
              <a:gd name="T36" fmla="*/ 80 w 161"/>
              <a:gd name="T37" fmla="*/ 160 h 160"/>
              <a:gd name="T38" fmla="*/ 160 w 161"/>
              <a:gd name="T39" fmla="*/ 80 h 160"/>
              <a:gd name="T40" fmla="*/ 80 w 161"/>
              <a:gd name="T41" fmla="*/ 0 h 160"/>
              <a:gd name="T42" fmla="*/ 80 w 161"/>
              <a:gd name="T43" fmla="*/ 141 h 160"/>
              <a:gd name="T44" fmla="*/ 19 w 161"/>
              <a:gd name="T45" fmla="*/ 80 h 160"/>
              <a:gd name="T46" fmla="*/ 80 w 161"/>
              <a:gd name="T47" fmla="*/ 19 h 160"/>
              <a:gd name="T48" fmla="*/ 141 w 161"/>
              <a:gd name="T49" fmla="*/ 80 h 160"/>
              <a:gd name="T50" fmla="*/ 80 w 161"/>
              <a:gd name="T51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1" h="160">
                <a:moveTo>
                  <a:pt x="80" y="29"/>
                </a:moveTo>
                <a:cubicBezTo>
                  <a:pt x="52" y="29"/>
                  <a:pt x="29" y="52"/>
                  <a:pt x="29" y="80"/>
                </a:cubicBezTo>
                <a:cubicBezTo>
                  <a:pt x="29" y="109"/>
                  <a:pt x="52" y="131"/>
                  <a:pt x="80" y="131"/>
                </a:cubicBezTo>
                <a:cubicBezTo>
                  <a:pt x="108" y="131"/>
                  <a:pt x="132" y="108"/>
                  <a:pt x="132" y="80"/>
                </a:cubicBezTo>
                <a:cubicBezTo>
                  <a:pt x="132" y="52"/>
                  <a:pt x="109" y="29"/>
                  <a:pt x="80" y="29"/>
                </a:cubicBezTo>
                <a:close/>
                <a:moveTo>
                  <a:pt x="102" y="102"/>
                </a:moveTo>
                <a:cubicBezTo>
                  <a:pt x="102" y="103"/>
                  <a:pt x="100" y="104"/>
                  <a:pt x="99" y="104"/>
                </a:cubicBezTo>
                <a:cubicBezTo>
                  <a:pt x="98" y="104"/>
                  <a:pt x="97" y="103"/>
                  <a:pt x="96" y="102"/>
                </a:cubicBezTo>
                <a:cubicBezTo>
                  <a:pt x="77" y="83"/>
                  <a:pt x="77" y="83"/>
                  <a:pt x="77" y="83"/>
                </a:cubicBezTo>
                <a:cubicBezTo>
                  <a:pt x="76" y="83"/>
                  <a:pt x="76" y="81"/>
                  <a:pt x="76" y="80"/>
                </a:cubicBezTo>
                <a:cubicBezTo>
                  <a:pt x="76" y="43"/>
                  <a:pt x="76" y="43"/>
                  <a:pt x="76" y="43"/>
                </a:cubicBezTo>
                <a:cubicBezTo>
                  <a:pt x="76" y="40"/>
                  <a:pt x="78" y="38"/>
                  <a:pt x="80" y="38"/>
                </a:cubicBezTo>
                <a:cubicBezTo>
                  <a:pt x="83" y="38"/>
                  <a:pt x="85" y="40"/>
                  <a:pt x="85" y="43"/>
                </a:cubicBezTo>
                <a:cubicBezTo>
                  <a:pt x="85" y="79"/>
                  <a:pt x="85" y="79"/>
                  <a:pt x="85" y="79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5" y="98"/>
                  <a:pt x="105" y="101"/>
                  <a:pt x="102" y="102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1" y="36"/>
                  <a:pt x="124" y="0"/>
                  <a:pt x="80" y="0"/>
                </a:cubicBezTo>
                <a:close/>
                <a:moveTo>
                  <a:pt x="80" y="141"/>
                </a:moveTo>
                <a:cubicBezTo>
                  <a:pt x="47" y="141"/>
                  <a:pt x="19" y="113"/>
                  <a:pt x="19" y="80"/>
                </a:cubicBezTo>
                <a:cubicBezTo>
                  <a:pt x="19" y="47"/>
                  <a:pt x="46" y="19"/>
                  <a:pt x="80" y="19"/>
                </a:cubicBezTo>
                <a:cubicBezTo>
                  <a:pt x="114" y="19"/>
                  <a:pt x="141" y="47"/>
                  <a:pt x="141" y="80"/>
                </a:cubicBezTo>
                <a:cubicBezTo>
                  <a:pt x="141" y="114"/>
                  <a:pt x="114" y="141"/>
                  <a:pt x="80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5" name="Freeform 104">
            <a:extLst>
              <a:ext uri="{FF2B5EF4-FFF2-40B4-BE49-F238E27FC236}">
                <a16:creationId xmlns:a16="http://schemas.microsoft.com/office/drawing/2014/main" id="{EC325128-F444-1A59-7420-4E274A07F132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3022600"/>
            <a:ext cx="255588" cy="254000"/>
          </a:xfrm>
          <a:custGeom>
            <a:avLst/>
            <a:gdLst>
              <a:gd name="T0" fmla="*/ 80 w 161"/>
              <a:gd name="T1" fmla="*/ 34 h 160"/>
              <a:gd name="T2" fmla="*/ 90 w 161"/>
              <a:gd name="T3" fmla="*/ 43 h 160"/>
              <a:gd name="T4" fmla="*/ 80 w 161"/>
              <a:gd name="T5" fmla="*/ 52 h 160"/>
              <a:gd name="T6" fmla="*/ 71 w 161"/>
              <a:gd name="T7" fmla="*/ 43 h 160"/>
              <a:gd name="T8" fmla="*/ 80 w 161"/>
              <a:gd name="T9" fmla="*/ 34 h 160"/>
              <a:gd name="T10" fmla="*/ 81 w 161"/>
              <a:gd name="T11" fmla="*/ 62 h 160"/>
              <a:gd name="T12" fmla="*/ 90 w 161"/>
              <a:gd name="T13" fmla="*/ 71 h 160"/>
              <a:gd name="T14" fmla="*/ 90 w 161"/>
              <a:gd name="T15" fmla="*/ 118 h 160"/>
              <a:gd name="T16" fmla="*/ 81 w 161"/>
              <a:gd name="T17" fmla="*/ 127 h 160"/>
              <a:gd name="T18" fmla="*/ 72 w 161"/>
              <a:gd name="T19" fmla="*/ 118 h 160"/>
              <a:gd name="T20" fmla="*/ 72 w 161"/>
              <a:gd name="T21" fmla="*/ 71 h 160"/>
              <a:gd name="T22" fmla="*/ 81 w 161"/>
              <a:gd name="T23" fmla="*/ 62 h 160"/>
              <a:gd name="T24" fmla="*/ 80 w 161"/>
              <a:gd name="T25" fmla="*/ 0 h 160"/>
              <a:gd name="T26" fmla="*/ 0 w 161"/>
              <a:gd name="T27" fmla="*/ 80 h 160"/>
              <a:gd name="T28" fmla="*/ 80 w 161"/>
              <a:gd name="T29" fmla="*/ 160 h 160"/>
              <a:gd name="T30" fmla="*/ 160 w 161"/>
              <a:gd name="T31" fmla="*/ 80 h 160"/>
              <a:gd name="T32" fmla="*/ 80 w 161"/>
              <a:gd name="T3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61" h="160">
                <a:moveTo>
                  <a:pt x="80" y="34"/>
                </a:moveTo>
                <a:cubicBezTo>
                  <a:pt x="86" y="34"/>
                  <a:pt x="90" y="38"/>
                  <a:pt x="90" y="43"/>
                </a:cubicBezTo>
                <a:cubicBezTo>
                  <a:pt x="90" y="48"/>
                  <a:pt x="86" y="52"/>
                  <a:pt x="80" y="52"/>
                </a:cubicBezTo>
                <a:cubicBezTo>
                  <a:pt x="75" y="52"/>
                  <a:pt x="71" y="48"/>
                  <a:pt x="71" y="43"/>
                </a:cubicBezTo>
                <a:cubicBezTo>
                  <a:pt x="71" y="38"/>
                  <a:pt x="76" y="34"/>
                  <a:pt x="80" y="34"/>
                </a:cubicBezTo>
                <a:close/>
                <a:moveTo>
                  <a:pt x="81" y="62"/>
                </a:moveTo>
                <a:cubicBezTo>
                  <a:pt x="86" y="62"/>
                  <a:pt x="90" y="66"/>
                  <a:pt x="90" y="71"/>
                </a:cubicBezTo>
                <a:cubicBezTo>
                  <a:pt x="90" y="118"/>
                  <a:pt x="90" y="118"/>
                  <a:pt x="90" y="118"/>
                </a:cubicBezTo>
                <a:cubicBezTo>
                  <a:pt x="90" y="123"/>
                  <a:pt x="86" y="127"/>
                  <a:pt x="81" y="127"/>
                </a:cubicBezTo>
                <a:cubicBezTo>
                  <a:pt x="75" y="127"/>
                  <a:pt x="72" y="123"/>
                  <a:pt x="72" y="118"/>
                </a:cubicBezTo>
                <a:cubicBezTo>
                  <a:pt x="72" y="71"/>
                  <a:pt x="72" y="71"/>
                  <a:pt x="72" y="71"/>
                </a:cubicBezTo>
                <a:cubicBezTo>
                  <a:pt x="72" y="65"/>
                  <a:pt x="76" y="62"/>
                  <a:pt x="81" y="62"/>
                </a:cubicBezTo>
                <a:close/>
                <a:moveTo>
                  <a:pt x="80" y="0"/>
                </a:moveTo>
                <a:cubicBezTo>
                  <a:pt x="36" y="0"/>
                  <a:pt x="0" y="37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1" y="37"/>
                  <a:pt x="125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6" name="Freeform 105">
            <a:extLst>
              <a:ext uri="{FF2B5EF4-FFF2-40B4-BE49-F238E27FC236}">
                <a16:creationId xmlns:a16="http://schemas.microsoft.com/office/drawing/2014/main" id="{40FAB6BD-DB4B-4AC4-F164-C2FBB3B61B47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4124325"/>
            <a:ext cx="254000" cy="254000"/>
          </a:xfrm>
          <a:custGeom>
            <a:avLst/>
            <a:gdLst>
              <a:gd name="T0" fmla="*/ 140 w 160"/>
              <a:gd name="T1" fmla="*/ 99 h 160"/>
              <a:gd name="T2" fmla="*/ 94 w 160"/>
              <a:gd name="T3" fmla="*/ 99 h 160"/>
              <a:gd name="T4" fmla="*/ 80 w 160"/>
              <a:gd name="T5" fmla="*/ 136 h 160"/>
              <a:gd name="T6" fmla="*/ 66 w 160"/>
              <a:gd name="T7" fmla="*/ 99 h 160"/>
              <a:gd name="T8" fmla="*/ 19 w 160"/>
              <a:gd name="T9" fmla="*/ 99 h 160"/>
              <a:gd name="T10" fmla="*/ 0 w 160"/>
              <a:gd name="T11" fmla="*/ 155 h 160"/>
              <a:gd name="T12" fmla="*/ 155 w 160"/>
              <a:gd name="T13" fmla="*/ 160 h 160"/>
              <a:gd name="T14" fmla="*/ 133 w 160"/>
              <a:gd name="T15" fmla="*/ 117 h 160"/>
              <a:gd name="T16" fmla="*/ 56 w 160"/>
              <a:gd name="T17" fmla="*/ 99 h 160"/>
              <a:gd name="T18" fmla="*/ 28 w 160"/>
              <a:gd name="T19" fmla="*/ 99 h 160"/>
              <a:gd name="T20" fmla="*/ 9 w 160"/>
              <a:gd name="T21" fmla="*/ 150 h 160"/>
              <a:gd name="T22" fmla="*/ 74 w 160"/>
              <a:gd name="T23" fmla="*/ 150 h 160"/>
              <a:gd name="T24" fmla="*/ 117 w 160"/>
              <a:gd name="T25" fmla="*/ 85 h 160"/>
              <a:gd name="T26" fmla="*/ 117 w 160"/>
              <a:gd name="T27" fmla="*/ 113 h 160"/>
              <a:gd name="T28" fmla="*/ 117 w 160"/>
              <a:gd name="T29" fmla="*/ 85 h 160"/>
              <a:gd name="T30" fmla="*/ 117 w 160"/>
              <a:gd name="T31" fmla="*/ 122 h 160"/>
              <a:gd name="T32" fmla="*/ 84 w 160"/>
              <a:gd name="T33" fmla="*/ 150 h 160"/>
              <a:gd name="T34" fmla="*/ 36 w 160"/>
              <a:gd name="T35" fmla="*/ 47 h 160"/>
              <a:gd name="T36" fmla="*/ 40 w 160"/>
              <a:gd name="T37" fmla="*/ 66 h 160"/>
              <a:gd name="T38" fmla="*/ 45 w 160"/>
              <a:gd name="T39" fmla="*/ 65 h 160"/>
              <a:gd name="T40" fmla="*/ 96 w 160"/>
              <a:gd name="T41" fmla="*/ 47 h 160"/>
              <a:gd name="T42" fmla="*/ 116 w 160"/>
              <a:gd name="T43" fmla="*/ 66 h 160"/>
              <a:gd name="T44" fmla="*/ 120 w 160"/>
              <a:gd name="T45" fmla="*/ 62 h 160"/>
              <a:gd name="T46" fmla="*/ 134 w 160"/>
              <a:gd name="T47" fmla="*/ 47 h 160"/>
              <a:gd name="T48" fmla="*/ 148 w 160"/>
              <a:gd name="T49" fmla="*/ 14 h 160"/>
              <a:gd name="T50" fmla="*/ 22 w 160"/>
              <a:gd name="T51" fmla="*/ 0 h 160"/>
              <a:gd name="T52" fmla="*/ 7 w 160"/>
              <a:gd name="T53" fmla="*/ 33 h 160"/>
              <a:gd name="T54" fmla="*/ 19 w 160"/>
              <a:gd name="T55" fmla="*/ 14 h 160"/>
              <a:gd name="T56" fmla="*/ 133 w 160"/>
              <a:gd name="T57" fmla="*/ 9 h 160"/>
              <a:gd name="T58" fmla="*/ 137 w 160"/>
              <a:gd name="T59" fmla="*/ 13 h 160"/>
              <a:gd name="T60" fmla="*/ 133 w 160"/>
              <a:gd name="T61" fmla="*/ 38 h 160"/>
              <a:gd name="T62" fmla="*/ 112 w 160"/>
              <a:gd name="T63" fmla="*/ 43 h 160"/>
              <a:gd name="T64" fmla="*/ 101 w 160"/>
              <a:gd name="T65" fmla="*/ 40 h 160"/>
              <a:gd name="T66" fmla="*/ 60 w 160"/>
              <a:gd name="T67" fmla="*/ 38 h 160"/>
              <a:gd name="T68" fmla="*/ 46 w 160"/>
              <a:gd name="T69" fmla="*/ 50 h 160"/>
              <a:gd name="T70" fmla="*/ 41 w 160"/>
              <a:gd name="T71" fmla="*/ 38 h 160"/>
              <a:gd name="T72" fmla="*/ 19 w 160"/>
              <a:gd name="T73" fmla="*/ 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60">
                <a:moveTo>
                  <a:pt x="133" y="117"/>
                </a:moveTo>
                <a:cubicBezTo>
                  <a:pt x="137" y="112"/>
                  <a:pt x="140" y="106"/>
                  <a:pt x="140" y="99"/>
                </a:cubicBezTo>
                <a:cubicBezTo>
                  <a:pt x="140" y="87"/>
                  <a:pt x="130" y="76"/>
                  <a:pt x="117" y="76"/>
                </a:cubicBezTo>
                <a:cubicBezTo>
                  <a:pt x="104" y="76"/>
                  <a:pt x="94" y="87"/>
                  <a:pt x="94" y="99"/>
                </a:cubicBezTo>
                <a:cubicBezTo>
                  <a:pt x="94" y="106"/>
                  <a:pt x="96" y="112"/>
                  <a:pt x="101" y="117"/>
                </a:cubicBezTo>
                <a:cubicBezTo>
                  <a:pt x="92" y="120"/>
                  <a:pt x="84" y="127"/>
                  <a:pt x="80" y="136"/>
                </a:cubicBezTo>
                <a:cubicBezTo>
                  <a:pt x="75" y="127"/>
                  <a:pt x="67" y="120"/>
                  <a:pt x="58" y="117"/>
                </a:cubicBezTo>
                <a:cubicBezTo>
                  <a:pt x="63" y="112"/>
                  <a:pt x="66" y="106"/>
                  <a:pt x="66" y="99"/>
                </a:cubicBezTo>
                <a:cubicBezTo>
                  <a:pt x="66" y="87"/>
                  <a:pt x="56" y="76"/>
                  <a:pt x="43" y="76"/>
                </a:cubicBezTo>
                <a:cubicBezTo>
                  <a:pt x="30" y="76"/>
                  <a:pt x="19" y="87"/>
                  <a:pt x="19" y="99"/>
                </a:cubicBezTo>
                <a:cubicBezTo>
                  <a:pt x="19" y="106"/>
                  <a:pt x="22" y="112"/>
                  <a:pt x="27" y="117"/>
                </a:cubicBezTo>
                <a:cubicBezTo>
                  <a:pt x="11" y="123"/>
                  <a:pt x="0" y="138"/>
                  <a:pt x="0" y="155"/>
                </a:cubicBezTo>
                <a:cubicBezTo>
                  <a:pt x="0" y="158"/>
                  <a:pt x="3" y="160"/>
                  <a:pt x="6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59" y="137"/>
                  <a:pt x="148" y="122"/>
                  <a:pt x="133" y="117"/>
                </a:cubicBezTo>
                <a:close/>
                <a:moveTo>
                  <a:pt x="42" y="85"/>
                </a:moveTo>
                <a:cubicBezTo>
                  <a:pt x="49" y="85"/>
                  <a:pt x="56" y="92"/>
                  <a:pt x="56" y="99"/>
                </a:cubicBezTo>
                <a:cubicBezTo>
                  <a:pt x="56" y="107"/>
                  <a:pt x="49" y="113"/>
                  <a:pt x="42" y="113"/>
                </a:cubicBezTo>
                <a:cubicBezTo>
                  <a:pt x="34" y="113"/>
                  <a:pt x="28" y="107"/>
                  <a:pt x="28" y="99"/>
                </a:cubicBezTo>
                <a:cubicBezTo>
                  <a:pt x="28" y="92"/>
                  <a:pt x="34" y="85"/>
                  <a:pt x="42" y="85"/>
                </a:cubicBezTo>
                <a:close/>
                <a:moveTo>
                  <a:pt x="9" y="150"/>
                </a:moveTo>
                <a:cubicBezTo>
                  <a:pt x="11" y="135"/>
                  <a:pt x="25" y="122"/>
                  <a:pt x="42" y="122"/>
                </a:cubicBezTo>
                <a:cubicBezTo>
                  <a:pt x="58" y="122"/>
                  <a:pt x="72" y="135"/>
                  <a:pt x="74" y="150"/>
                </a:cubicBezTo>
                <a:lnTo>
                  <a:pt x="9" y="150"/>
                </a:lnTo>
                <a:close/>
                <a:moveTo>
                  <a:pt x="117" y="85"/>
                </a:moveTo>
                <a:cubicBezTo>
                  <a:pt x="124" y="85"/>
                  <a:pt x="131" y="92"/>
                  <a:pt x="131" y="99"/>
                </a:cubicBezTo>
                <a:cubicBezTo>
                  <a:pt x="131" y="107"/>
                  <a:pt x="124" y="113"/>
                  <a:pt x="117" y="113"/>
                </a:cubicBezTo>
                <a:cubicBezTo>
                  <a:pt x="109" y="113"/>
                  <a:pt x="103" y="107"/>
                  <a:pt x="103" y="99"/>
                </a:cubicBezTo>
                <a:cubicBezTo>
                  <a:pt x="103" y="92"/>
                  <a:pt x="109" y="85"/>
                  <a:pt x="117" y="85"/>
                </a:cubicBezTo>
                <a:close/>
                <a:moveTo>
                  <a:pt x="84" y="150"/>
                </a:moveTo>
                <a:cubicBezTo>
                  <a:pt x="86" y="135"/>
                  <a:pt x="100" y="122"/>
                  <a:pt x="117" y="122"/>
                </a:cubicBezTo>
                <a:cubicBezTo>
                  <a:pt x="133" y="122"/>
                  <a:pt x="147" y="135"/>
                  <a:pt x="149" y="150"/>
                </a:cubicBezTo>
                <a:lnTo>
                  <a:pt x="84" y="150"/>
                </a:lnTo>
                <a:close/>
                <a:moveTo>
                  <a:pt x="22" y="47"/>
                </a:moveTo>
                <a:cubicBezTo>
                  <a:pt x="36" y="47"/>
                  <a:pt x="36" y="47"/>
                  <a:pt x="36" y="47"/>
                </a:cubicBezTo>
                <a:cubicBezTo>
                  <a:pt x="36" y="62"/>
                  <a:pt x="36" y="62"/>
                  <a:pt x="36" y="62"/>
                </a:cubicBezTo>
                <a:cubicBezTo>
                  <a:pt x="37" y="64"/>
                  <a:pt x="38" y="66"/>
                  <a:pt x="40" y="66"/>
                </a:cubicBezTo>
                <a:cubicBezTo>
                  <a:pt x="40" y="66"/>
                  <a:pt x="41" y="66"/>
                  <a:pt x="42" y="66"/>
                </a:cubicBezTo>
                <a:cubicBezTo>
                  <a:pt x="43" y="66"/>
                  <a:pt x="44" y="66"/>
                  <a:pt x="45" y="65"/>
                </a:cubicBezTo>
                <a:cubicBezTo>
                  <a:pt x="62" y="47"/>
                  <a:pt x="62" y="47"/>
                  <a:pt x="62" y="47"/>
                </a:cubicBezTo>
                <a:cubicBezTo>
                  <a:pt x="96" y="47"/>
                  <a:pt x="96" y="47"/>
                  <a:pt x="96" y="47"/>
                </a:cubicBezTo>
                <a:cubicBezTo>
                  <a:pt x="113" y="65"/>
                  <a:pt x="113" y="65"/>
                  <a:pt x="113" y="65"/>
                </a:cubicBezTo>
                <a:cubicBezTo>
                  <a:pt x="113" y="66"/>
                  <a:pt x="115" y="66"/>
                  <a:pt x="116" y="66"/>
                </a:cubicBezTo>
                <a:cubicBezTo>
                  <a:pt x="116" y="66"/>
                  <a:pt x="117" y="66"/>
                  <a:pt x="118" y="66"/>
                </a:cubicBezTo>
                <a:cubicBezTo>
                  <a:pt x="119" y="66"/>
                  <a:pt x="120" y="63"/>
                  <a:pt x="120" y="62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34" y="47"/>
                  <a:pt x="134" y="47"/>
                  <a:pt x="134" y="47"/>
                </a:cubicBezTo>
                <a:cubicBezTo>
                  <a:pt x="142" y="47"/>
                  <a:pt x="148" y="40"/>
                  <a:pt x="148" y="33"/>
                </a:cubicBezTo>
                <a:cubicBezTo>
                  <a:pt x="148" y="14"/>
                  <a:pt x="148" y="14"/>
                  <a:pt x="148" y="14"/>
                </a:cubicBezTo>
                <a:cubicBezTo>
                  <a:pt x="148" y="7"/>
                  <a:pt x="142" y="0"/>
                  <a:pt x="134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14" y="0"/>
                  <a:pt x="7" y="7"/>
                  <a:pt x="7" y="14"/>
                </a:cubicBezTo>
                <a:cubicBezTo>
                  <a:pt x="7" y="33"/>
                  <a:pt x="7" y="33"/>
                  <a:pt x="7" y="33"/>
                </a:cubicBezTo>
                <a:cubicBezTo>
                  <a:pt x="7" y="40"/>
                  <a:pt x="14" y="47"/>
                  <a:pt x="22" y="47"/>
                </a:cubicBezTo>
                <a:close/>
                <a:moveTo>
                  <a:pt x="19" y="14"/>
                </a:moveTo>
                <a:cubicBezTo>
                  <a:pt x="19" y="12"/>
                  <a:pt x="21" y="9"/>
                  <a:pt x="23" y="9"/>
                </a:cubicBezTo>
                <a:cubicBezTo>
                  <a:pt x="133" y="9"/>
                  <a:pt x="133" y="9"/>
                  <a:pt x="133" y="9"/>
                </a:cubicBezTo>
                <a:cubicBezTo>
                  <a:pt x="133" y="9"/>
                  <a:pt x="133" y="9"/>
                  <a:pt x="133" y="10"/>
                </a:cubicBezTo>
                <a:cubicBezTo>
                  <a:pt x="135" y="10"/>
                  <a:pt x="136" y="9"/>
                  <a:pt x="137" y="13"/>
                </a:cubicBezTo>
                <a:cubicBezTo>
                  <a:pt x="138" y="17"/>
                  <a:pt x="138" y="30"/>
                  <a:pt x="137" y="34"/>
                </a:cubicBezTo>
                <a:cubicBezTo>
                  <a:pt x="136" y="38"/>
                  <a:pt x="134" y="37"/>
                  <a:pt x="133" y="38"/>
                </a:cubicBezTo>
                <a:cubicBezTo>
                  <a:pt x="117" y="38"/>
                  <a:pt x="117" y="38"/>
                  <a:pt x="117" y="38"/>
                </a:cubicBezTo>
                <a:cubicBezTo>
                  <a:pt x="114" y="38"/>
                  <a:pt x="112" y="40"/>
                  <a:pt x="112" y="43"/>
                </a:cubicBezTo>
                <a:cubicBezTo>
                  <a:pt x="112" y="50"/>
                  <a:pt x="112" y="50"/>
                  <a:pt x="112" y="50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01" y="38"/>
                  <a:pt x="99" y="38"/>
                  <a:pt x="98" y="38"/>
                </a:cubicBezTo>
                <a:cubicBezTo>
                  <a:pt x="60" y="38"/>
                  <a:pt x="60" y="38"/>
                  <a:pt x="60" y="38"/>
                </a:cubicBezTo>
                <a:cubicBezTo>
                  <a:pt x="59" y="38"/>
                  <a:pt x="58" y="38"/>
                  <a:pt x="57" y="40"/>
                </a:cubicBezTo>
                <a:cubicBezTo>
                  <a:pt x="46" y="50"/>
                  <a:pt x="46" y="50"/>
                  <a:pt x="46" y="50"/>
                </a:cubicBezTo>
                <a:cubicBezTo>
                  <a:pt x="46" y="43"/>
                  <a:pt x="46" y="43"/>
                  <a:pt x="46" y="43"/>
                </a:cubicBezTo>
                <a:cubicBezTo>
                  <a:pt x="46" y="40"/>
                  <a:pt x="44" y="38"/>
                  <a:pt x="41" y="38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38"/>
                  <a:pt x="19" y="36"/>
                  <a:pt x="19" y="33"/>
                </a:cubicBezTo>
                <a:lnTo>
                  <a:pt x="19" y="1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7" name="Freeform 106">
            <a:extLst>
              <a:ext uri="{FF2B5EF4-FFF2-40B4-BE49-F238E27FC236}">
                <a16:creationId xmlns:a16="http://schemas.microsoft.com/office/drawing/2014/main" id="{1531E08A-4808-D845-3A95-F234CF60E878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1371600"/>
            <a:ext cx="254000" cy="254000"/>
          </a:xfrm>
          <a:custGeom>
            <a:avLst/>
            <a:gdLst>
              <a:gd name="T0" fmla="*/ 95 w 160"/>
              <a:gd name="T1" fmla="*/ 23 h 160"/>
              <a:gd name="T2" fmla="*/ 67 w 160"/>
              <a:gd name="T3" fmla="*/ 23 h 160"/>
              <a:gd name="T4" fmla="*/ 95 w 160"/>
              <a:gd name="T5" fmla="*/ 10 h 160"/>
              <a:gd name="T6" fmla="*/ 57 w 160"/>
              <a:gd name="T7" fmla="*/ 33 h 160"/>
              <a:gd name="T8" fmla="*/ 38 w 160"/>
              <a:gd name="T9" fmla="*/ 42 h 160"/>
              <a:gd name="T10" fmla="*/ 33 w 160"/>
              <a:gd name="T11" fmla="*/ 19 h 160"/>
              <a:gd name="T12" fmla="*/ 28 w 160"/>
              <a:gd name="T13" fmla="*/ 42 h 160"/>
              <a:gd name="T14" fmla="*/ 10 w 160"/>
              <a:gd name="T15" fmla="*/ 9 h 160"/>
              <a:gd name="T16" fmla="*/ 151 w 160"/>
              <a:gd name="T17" fmla="*/ 9 h 160"/>
              <a:gd name="T18" fmla="*/ 133 w 160"/>
              <a:gd name="T19" fmla="*/ 42 h 160"/>
              <a:gd name="T20" fmla="*/ 128 w 160"/>
              <a:gd name="T21" fmla="*/ 19 h 160"/>
              <a:gd name="T22" fmla="*/ 123 w 160"/>
              <a:gd name="T23" fmla="*/ 42 h 160"/>
              <a:gd name="T24" fmla="*/ 104 w 160"/>
              <a:gd name="T25" fmla="*/ 32 h 160"/>
              <a:gd name="T26" fmla="*/ 151 w 160"/>
              <a:gd name="T27" fmla="*/ 9 h 160"/>
              <a:gd name="T28" fmla="*/ 121 w 160"/>
              <a:gd name="T29" fmla="*/ 72 h 160"/>
              <a:gd name="T30" fmla="*/ 50 w 160"/>
              <a:gd name="T31" fmla="*/ 94 h 160"/>
              <a:gd name="T32" fmla="*/ 66 w 160"/>
              <a:gd name="T33" fmla="*/ 34 h 160"/>
              <a:gd name="T34" fmla="*/ 94 w 160"/>
              <a:gd name="T35" fmla="*/ 34 h 160"/>
              <a:gd name="T36" fmla="*/ 151 w 160"/>
              <a:gd name="T37" fmla="*/ 119 h 160"/>
              <a:gd name="T38" fmla="*/ 141 w 160"/>
              <a:gd name="T39" fmla="*/ 118 h 160"/>
              <a:gd name="T40" fmla="*/ 114 w 160"/>
              <a:gd name="T41" fmla="*/ 118 h 160"/>
              <a:gd name="T42" fmla="*/ 107 w 160"/>
              <a:gd name="T43" fmla="*/ 121 h 160"/>
              <a:gd name="T44" fmla="*/ 151 w 160"/>
              <a:gd name="T45" fmla="*/ 75 h 160"/>
              <a:gd name="T46" fmla="*/ 53 w 160"/>
              <a:gd name="T47" fmla="*/ 121 h 160"/>
              <a:gd name="T48" fmla="*/ 46 w 160"/>
              <a:gd name="T49" fmla="*/ 119 h 160"/>
              <a:gd name="T50" fmla="*/ 19 w 160"/>
              <a:gd name="T51" fmla="*/ 119 h 160"/>
              <a:gd name="T52" fmla="*/ 9 w 160"/>
              <a:gd name="T53" fmla="*/ 119 h 160"/>
              <a:gd name="T54" fmla="*/ 30 w 160"/>
              <a:gd name="T55" fmla="*/ 75 h 160"/>
              <a:gd name="T56" fmla="*/ 96 w 160"/>
              <a:gd name="T57" fmla="*/ 122 h 160"/>
              <a:gd name="T58" fmla="*/ 108 w 160"/>
              <a:gd name="T59" fmla="*/ 131 h 160"/>
              <a:gd name="T60" fmla="*/ 126 w 160"/>
              <a:gd name="T61" fmla="*/ 121 h 160"/>
              <a:gd name="T62" fmla="*/ 145 w 160"/>
              <a:gd name="T63" fmla="*/ 131 h 160"/>
              <a:gd name="T64" fmla="*/ 150 w 160"/>
              <a:gd name="T65" fmla="*/ 150 h 160"/>
              <a:gd name="T66" fmla="*/ 10 w 160"/>
              <a:gd name="T67" fmla="*/ 130 h 160"/>
              <a:gd name="T68" fmla="*/ 28 w 160"/>
              <a:gd name="T69" fmla="*/ 124 h 160"/>
              <a:gd name="T70" fmla="*/ 39 w 160"/>
              <a:gd name="T71" fmla="*/ 124 h 160"/>
              <a:gd name="T72" fmla="*/ 63 w 160"/>
              <a:gd name="T73" fmla="*/ 127 h 160"/>
              <a:gd name="T74" fmla="*/ 54 w 160"/>
              <a:gd name="T75" fmla="*/ 103 h 160"/>
              <a:gd name="T76" fmla="*/ 5 w 160"/>
              <a:gd name="T77" fmla="*/ 0 h 160"/>
              <a:gd name="T78" fmla="*/ 0 w 160"/>
              <a:gd name="T79" fmla="*/ 155 h 160"/>
              <a:gd name="T80" fmla="*/ 156 w 160"/>
              <a:gd name="T81" fmla="*/ 160 h 160"/>
              <a:gd name="T82" fmla="*/ 160 w 160"/>
              <a:gd name="T83" fmla="*/ 5 h 160"/>
              <a:gd name="T84" fmla="*/ 5 w 160"/>
              <a:gd name="T8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0">
                <a:moveTo>
                  <a:pt x="95" y="10"/>
                </a:moveTo>
                <a:cubicBezTo>
                  <a:pt x="95" y="23"/>
                  <a:pt x="95" y="23"/>
                  <a:pt x="95" y="23"/>
                </a:cubicBezTo>
                <a:cubicBezTo>
                  <a:pt x="91" y="26"/>
                  <a:pt x="85" y="28"/>
                  <a:pt x="81" y="28"/>
                </a:cubicBezTo>
                <a:cubicBezTo>
                  <a:pt x="75" y="28"/>
                  <a:pt x="70" y="26"/>
                  <a:pt x="67" y="23"/>
                </a:cubicBezTo>
                <a:cubicBezTo>
                  <a:pt x="67" y="10"/>
                  <a:pt x="67" y="10"/>
                  <a:pt x="67" y="10"/>
                </a:cubicBezTo>
                <a:cubicBezTo>
                  <a:pt x="95" y="10"/>
                  <a:pt x="95" y="10"/>
                  <a:pt x="95" y="10"/>
                </a:cubicBezTo>
                <a:close/>
                <a:moveTo>
                  <a:pt x="57" y="9"/>
                </a:moveTo>
                <a:cubicBezTo>
                  <a:pt x="57" y="33"/>
                  <a:pt x="57" y="33"/>
                  <a:pt x="57" y="33"/>
                </a:cubicBezTo>
                <a:cubicBezTo>
                  <a:pt x="57" y="49"/>
                  <a:pt x="44" y="63"/>
                  <a:pt x="28" y="65"/>
                </a:cubicBezTo>
                <a:cubicBezTo>
                  <a:pt x="34" y="60"/>
                  <a:pt x="38" y="51"/>
                  <a:pt x="38" y="42"/>
                </a:cubicBezTo>
                <a:cubicBezTo>
                  <a:pt x="38" y="23"/>
                  <a:pt x="38" y="23"/>
                  <a:pt x="38" y="23"/>
                </a:cubicBezTo>
                <a:cubicBezTo>
                  <a:pt x="38" y="21"/>
                  <a:pt x="35" y="19"/>
                  <a:pt x="33" y="19"/>
                </a:cubicBezTo>
                <a:cubicBezTo>
                  <a:pt x="31" y="19"/>
                  <a:pt x="28" y="21"/>
                  <a:pt x="28" y="23"/>
                </a:cubicBezTo>
                <a:cubicBezTo>
                  <a:pt x="28" y="42"/>
                  <a:pt x="28" y="42"/>
                  <a:pt x="28" y="42"/>
                </a:cubicBezTo>
                <a:cubicBezTo>
                  <a:pt x="28" y="53"/>
                  <a:pt x="20" y="63"/>
                  <a:pt x="10" y="65"/>
                </a:cubicBezTo>
                <a:cubicBezTo>
                  <a:pt x="10" y="9"/>
                  <a:pt x="10" y="9"/>
                  <a:pt x="10" y="9"/>
                </a:cubicBezTo>
                <a:cubicBezTo>
                  <a:pt x="57" y="9"/>
                  <a:pt x="57" y="9"/>
                  <a:pt x="57" y="9"/>
                </a:cubicBezTo>
                <a:close/>
                <a:moveTo>
                  <a:pt x="151" y="9"/>
                </a:moveTo>
                <a:cubicBezTo>
                  <a:pt x="151" y="65"/>
                  <a:pt x="151" y="65"/>
                  <a:pt x="151" y="65"/>
                </a:cubicBezTo>
                <a:cubicBezTo>
                  <a:pt x="140" y="62"/>
                  <a:pt x="133" y="53"/>
                  <a:pt x="133" y="42"/>
                </a:cubicBezTo>
                <a:cubicBezTo>
                  <a:pt x="133" y="23"/>
                  <a:pt x="133" y="23"/>
                  <a:pt x="133" y="23"/>
                </a:cubicBezTo>
                <a:cubicBezTo>
                  <a:pt x="133" y="21"/>
                  <a:pt x="130" y="19"/>
                  <a:pt x="128" y="19"/>
                </a:cubicBezTo>
                <a:cubicBezTo>
                  <a:pt x="125" y="19"/>
                  <a:pt x="123" y="21"/>
                  <a:pt x="123" y="23"/>
                </a:cubicBezTo>
                <a:cubicBezTo>
                  <a:pt x="123" y="42"/>
                  <a:pt x="123" y="42"/>
                  <a:pt x="123" y="42"/>
                </a:cubicBezTo>
                <a:cubicBezTo>
                  <a:pt x="123" y="51"/>
                  <a:pt x="127" y="60"/>
                  <a:pt x="133" y="65"/>
                </a:cubicBezTo>
                <a:cubicBezTo>
                  <a:pt x="117" y="63"/>
                  <a:pt x="104" y="49"/>
                  <a:pt x="104" y="32"/>
                </a:cubicBezTo>
                <a:cubicBezTo>
                  <a:pt x="104" y="9"/>
                  <a:pt x="104" y="9"/>
                  <a:pt x="104" y="9"/>
                </a:cubicBezTo>
                <a:cubicBezTo>
                  <a:pt x="151" y="9"/>
                  <a:pt x="151" y="9"/>
                  <a:pt x="151" y="9"/>
                </a:cubicBezTo>
                <a:close/>
                <a:moveTo>
                  <a:pt x="94" y="34"/>
                </a:moveTo>
                <a:cubicBezTo>
                  <a:pt x="95" y="51"/>
                  <a:pt x="106" y="66"/>
                  <a:pt x="121" y="72"/>
                </a:cubicBezTo>
                <a:cubicBezTo>
                  <a:pt x="110" y="94"/>
                  <a:pt x="110" y="94"/>
                  <a:pt x="110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40" y="72"/>
                  <a:pt x="40" y="72"/>
                  <a:pt x="40" y="72"/>
                </a:cubicBezTo>
                <a:cubicBezTo>
                  <a:pt x="54" y="66"/>
                  <a:pt x="65" y="51"/>
                  <a:pt x="66" y="34"/>
                </a:cubicBezTo>
                <a:cubicBezTo>
                  <a:pt x="70" y="36"/>
                  <a:pt x="75" y="37"/>
                  <a:pt x="80" y="37"/>
                </a:cubicBezTo>
                <a:cubicBezTo>
                  <a:pt x="85" y="37"/>
                  <a:pt x="90" y="36"/>
                  <a:pt x="94" y="34"/>
                </a:cubicBezTo>
                <a:close/>
                <a:moveTo>
                  <a:pt x="151" y="75"/>
                </a:moveTo>
                <a:cubicBezTo>
                  <a:pt x="151" y="119"/>
                  <a:pt x="151" y="119"/>
                  <a:pt x="151" y="119"/>
                </a:cubicBezTo>
                <a:cubicBezTo>
                  <a:pt x="150" y="121"/>
                  <a:pt x="148" y="121"/>
                  <a:pt x="146" y="121"/>
                </a:cubicBezTo>
                <a:cubicBezTo>
                  <a:pt x="144" y="121"/>
                  <a:pt x="142" y="121"/>
                  <a:pt x="141" y="118"/>
                </a:cubicBezTo>
                <a:cubicBezTo>
                  <a:pt x="138" y="114"/>
                  <a:pt x="133" y="111"/>
                  <a:pt x="128" y="111"/>
                </a:cubicBezTo>
                <a:cubicBezTo>
                  <a:pt x="122" y="111"/>
                  <a:pt x="117" y="114"/>
                  <a:pt x="114" y="118"/>
                </a:cubicBezTo>
                <a:cubicBezTo>
                  <a:pt x="113" y="120"/>
                  <a:pt x="112" y="121"/>
                  <a:pt x="109" y="121"/>
                </a:cubicBezTo>
                <a:cubicBezTo>
                  <a:pt x="107" y="121"/>
                  <a:pt x="107" y="121"/>
                  <a:pt x="107" y="121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51" y="75"/>
                  <a:pt x="151" y="75"/>
                  <a:pt x="151" y="75"/>
                </a:cubicBezTo>
                <a:close/>
                <a:moveTo>
                  <a:pt x="30" y="75"/>
                </a:moveTo>
                <a:cubicBezTo>
                  <a:pt x="53" y="121"/>
                  <a:pt x="53" y="121"/>
                  <a:pt x="53" y="121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49" y="121"/>
                  <a:pt x="48" y="120"/>
                  <a:pt x="46" y="119"/>
                </a:cubicBezTo>
                <a:cubicBezTo>
                  <a:pt x="43" y="114"/>
                  <a:pt x="38" y="112"/>
                  <a:pt x="33" y="112"/>
                </a:cubicBezTo>
                <a:cubicBezTo>
                  <a:pt x="28" y="112"/>
                  <a:pt x="23" y="114"/>
                  <a:pt x="19" y="119"/>
                </a:cubicBezTo>
                <a:cubicBezTo>
                  <a:pt x="18" y="121"/>
                  <a:pt x="17" y="122"/>
                  <a:pt x="14" y="122"/>
                </a:cubicBezTo>
                <a:cubicBezTo>
                  <a:pt x="12" y="122"/>
                  <a:pt x="10" y="121"/>
                  <a:pt x="9" y="119"/>
                </a:cubicBezTo>
                <a:cubicBezTo>
                  <a:pt x="9" y="75"/>
                  <a:pt x="9" y="75"/>
                  <a:pt x="9" y="75"/>
                </a:cubicBezTo>
                <a:cubicBezTo>
                  <a:pt x="30" y="75"/>
                  <a:pt x="30" y="75"/>
                  <a:pt x="30" y="75"/>
                </a:cubicBezTo>
                <a:close/>
                <a:moveTo>
                  <a:pt x="105" y="103"/>
                </a:moveTo>
                <a:cubicBezTo>
                  <a:pt x="96" y="122"/>
                  <a:pt x="96" y="122"/>
                  <a:pt x="96" y="122"/>
                </a:cubicBezTo>
                <a:cubicBezTo>
                  <a:pt x="95" y="123"/>
                  <a:pt x="95" y="126"/>
                  <a:pt x="97" y="127"/>
                </a:cubicBezTo>
                <a:cubicBezTo>
                  <a:pt x="100" y="130"/>
                  <a:pt x="104" y="131"/>
                  <a:pt x="108" y="131"/>
                </a:cubicBezTo>
                <a:cubicBezTo>
                  <a:pt x="113" y="131"/>
                  <a:pt x="118" y="128"/>
                  <a:pt x="121" y="124"/>
                </a:cubicBezTo>
                <a:cubicBezTo>
                  <a:pt x="122" y="122"/>
                  <a:pt x="124" y="121"/>
                  <a:pt x="126" y="121"/>
                </a:cubicBezTo>
                <a:cubicBezTo>
                  <a:pt x="129" y="121"/>
                  <a:pt x="130" y="122"/>
                  <a:pt x="132" y="124"/>
                </a:cubicBezTo>
                <a:cubicBezTo>
                  <a:pt x="135" y="128"/>
                  <a:pt x="140" y="131"/>
                  <a:pt x="145" y="131"/>
                </a:cubicBezTo>
                <a:cubicBezTo>
                  <a:pt x="147" y="131"/>
                  <a:pt x="149" y="130"/>
                  <a:pt x="150" y="130"/>
                </a:cubicBezTo>
                <a:cubicBezTo>
                  <a:pt x="150" y="150"/>
                  <a:pt x="150" y="150"/>
                  <a:pt x="150" y="150"/>
                </a:cubicBezTo>
                <a:cubicBezTo>
                  <a:pt x="10" y="150"/>
                  <a:pt x="10" y="150"/>
                  <a:pt x="10" y="150"/>
                </a:cubicBezTo>
                <a:cubicBezTo>
                  <a:pt x="10" y="130"/>
                  <a:pt x="10" y="130"/>
                  <a:pt x="10" y="130"/>
                </a:cubicBezTo>
                <a:cubicBezTo>
                  <a:pt x="12" y="130"/>
                  <a:pt x="13" y="131"/>
                  <a:pt x="15" y="131"/>
                </a:cubicBezTo>
                <a:cubicBezTo>
                  <a:pt x="20" y="131"/>
                  <a:pt x="25" y="128"/>
                  <a:pt x="28" y="124"/>
                </a:cubicBezTo>
                <a:cubicBezTo>
                  <a:pt x="29" y="122"/>
                  <a:pt x="31" y="121"/>
                  <a:pt x="33" y="121"/>
                </a:cubicBezTo>
                <a:cubicBezTo>
                  <a:pt x="35" y="121"/>
                  <a:pt x="37" y="122"/>
                  <a:pt x="39" y="124"/>
                </a:cubicBezTo>
                <a:cubicBezTo>
                  <a:pt x="42" y="128"/>
                  <a:pt x="47" y="131"/>
                  <a:pt x="52" y="131"/>
                </a:cubicBezTo>
                <a:cubicBezTo>
                  <a:pt x="56" y="131"/>
                  <a:pt x="60" y="130"/>
                  <a:pt x="63" y="127"/>
                </a:cubicBezTo>
                <a:cubicBezTo>
                  <a:pt x="64" y="126"/>
                  <a:pt x="65" y="123"/>
                  <a:pt x="64" y="122"/>
                </a:cubicBezTo>
                <a:cubicBezTo>
                  <a:pt x="54" y="103"/>
                  <a:pt x="54" y="103"/>
                  <a:pt x="54" y="103"/>
                </a:cubicBezTo>
                <a:cubicBezTo>
                  <a:pt x="105" y="103"/>
                  <a:pt x="105" y="103"/>
                  <a:pt x="105" y="103"/>
                </a:cubicBezTo>
                <a:close/>
                <a:moveTo>
                  <a:pt x="5" y="0"/>
                </a:moveTo>
                <a:cubicBezTo>
                  <a:pt x="3" y="0"/>
                  <a:pt x="0" y="2"/>
                  <a:pt x="0" y="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0"/>
                  <a:pt x="5" y="160"/>
                </a:cubicBezTo>
                <a:cubicBezTo>
                  <a:pt x="156" y="160"/>
                  <a:pt x="156" y="160"/>
                  <a:pt x="156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2"/>
                  <a:pt x="158" y="0"/>
                  <a:pt x="156" y="0"/>
                </a:cubicBezTo>
                <a:lnTo>
                  <a:pt x="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8" name="Freeform 107">
            <a:extLst>
              <a:ext uri="{FF2B5EF4-FFF2-40B4-BE49-F238E27FC236}">
                <a16:creationId xmlns:a16="http://schemas.microsoft.com/office/drawing/2014/main" id="{B23D5BE1-AE4D-D340-1E84-541A3B1B3C2C}"/>
              </a:ext>
            </a:extLst>
          </p:cNvPr>
          <p:cNvSpPr>
            <a:spLocks noEditPoints="1"/>
          </p:cNvSpPr>
          <p:nvPr/>
        </p:nvSpPr>
        <p:spPr bwMode="auto">
          <a:xfrm>
            <a:off x="2987676" y="1922463"/>
            <a:ext cx="165100" cy="254000"/>
          </a:xfrm>
          <a:custGeom>
            <a:avLst/>
            <a:gdLst>
              <a:gd name="T0" fmla="*/ 19 w 104"/>
              <a:gd name="T1" fmla="*/ 51 h 160"/>
              <a:gd name="T2" fmla="*/ 9 w 104"/>
              <a:gd name="T3" fmla="*/ 51 h 160"/>
              <a:gd name="T4" fmla="*/ 90 w 104"/>
              <a:gd name="T5" fmla="*/ 46 h 160"/>
              <a:gd name="T6" fmla="*/ 90 w 104"/>
              <a:gd name="T7" fmla="*/ 56 h 160"/>
              <a:gd name="T8" fmla="*/ 90 w 104"/>
              <a:gd name="T9" fmla="*/ 46 h 160"/>
              <a:gd name="T10" fmla="*/ 75 w 104"/>
              <a:gd name="T11" fmla="*/ 27 h 160"/>
              <a:gd name="T12" fmla="*/ 56 w 104"/>
              <a:gd name="T13" fmla="*/ 32 h 160"/>
              <a:gd name="T14" fmla="*/ 76 w 104"/>
              <a:gd name="T15" fmla="*/ 37 h 160"/>
              <a:gd name="T16" fmla="*/ 61 w 104"/>
              <a:gd name="T17" fmla="*/ 47 h 160"/>
              <a:gd name="T18" fmla="*/ 61 w 104"/>
              <a:gd name="T19" fmla="*/ 56 h 160"/>
              <a:gd name="T20" fmla="*/ 76 w 104"/>
              <a:gd name="T21" fmla="*/ 65 h 160"/>
              <a:gd name="T22" fmla="*/ 56 w 104"/>
              <a:gd name="T23" fmla="*/ 70 h 160"/>
              <a:gd name="T24" fmla="*/ 75 w 104"/>
              <a:gd name="T25" fmla="*/ 75 h 160"/>
              <a:gd name="T26" fmla="*/ 29 w 104"/>
              <a:gd name="T27" fmla="*/ 75 h 160"/>
              <a:gd name="T28" fmla="*/ 47 w 104"/>
              <a:gd name="T29" fmla="*/ 70 h 160"/>
              <a:gd name="T30" fmla="*/ 29 w 104"/>
              <a:gd name="T31" fmla="*/ 65 h 160"/>
              <a:gd name="T32" fmla="*/ 42 w 104"/>
              <a:gd name="T33" fmla="*/ 56 h 160"/>
              <a:gd name="T34" fmla="*/ 42 w 104"/>
              <a:gd name="T35" fmla="*/ 47 h 160"/>
              <a:gd name="T36" fmla="*/ 29 w 104"/>
              <a:gd name="T37" fmla="*/ 37 h 160"/>
              <a:gd name="T38" fmla="*/ 47 w 104"/>
              <a:gd name="T39" fmla="*/ 32 h 160"/>
              <a:gd name="T40" fmla="*/ 29 w 104"/>
              <a:gd name="T41" fmla="*/ 27 h 160"/>
              <a:gd name="T42" fmla="*/ 94 w 104"/>
              <a:gd name="T43" fmla="*/ 64 h 160"/>
              <a:gd name="T44" fmla="*/ 57 w 104"/>
              <a:gd name="T45" fmla="*/ 112 h 160"/>
              <a:gd name="T46" fmla="*/ 85 w 104"/>
              <a:gd name="T47" fmla="*/ 70 h 160"/>
              <a:gd name="T48" fmla="*/ 90 w 104"/>
              <a:gd name="T49" fmla="*/ 65 h 160"/>
              <a:gd name="T50" fmla="*/ 19 w 104"/>
              <a:gd name="T51" fmla="*/ 65 h 160"/>
              <a:gd name="T52" fmla="*/ 47 w 104"/>
              <a:gd name="T53" fmla="*/ 103 h 160"/>
              <a:gd name="T54" fmla="*/ 10 w 104"/>
              <a:gd name="T55" fmla="*/ 70 h 160"/>
              <a:gd name="T56" fmla="*/ 15 w 104"/>
              <a:gd name="T57" fmla="*/ 66 h 160"/>
              <a:gd name="T58" fmla="*/ 52 w 104"/>
              <a:gd name="T59" fmla="*/ 141 h 160"/>
              <a:gd name="T60" fmla="*/ 39 w 104"/>
              <a:gd name="T61" fmla="*/ 150 h 160"/>
              <a:gd name="T62" fmla="*/ 52 w 104"/>
              <a:gd name="T63" fmla="*/ 0 h 160"/>
              <a:gd name="T64" fmla="*/ 19 w 104"/>
              <a:gd name="T65" fmla="*/ 38 h 160"/>
              <a:gd name="T66" fmla="*/ 0 w 104"/>
              <a:gd name="T67" fmla="*/ 51 h 160"/>
              <a:gd name="T68" fmla="*/ 47 w 104"/>
              <a:gd name="T69" fmla="*/ 121 h 160"/>
              <a:gd name="T70" fmla="*/ 29 w 104"/>
              <a:gd name="T71" fmla="*/ 155 h 160"/>
              <a:gd name="T72" fmla="*/ 71 w 104"/>
              <a:gd name="T73" fmla="*/ 160 h 160"/>
              <a:gd name="T74" fmla="*/ 57 w 104"/>
              <a:gd name="T75" fmla="*/ 132 h 160"/>
              <a:gd name="T76" fmla="*/ 104 w 104"/>
              <a:gd name="T77" fmla="*/ 70 h 160"/>
              <a:gd name="T78" fmla="*/ 90 w 104"/>
              <a:gd name="T79" fmla="*/ 37 h 160"/>
              <a:gd name="T80" fmla="*/ 85 w 104"/>
              <a:gd name="T81" fmla="*/ 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04" h="160">
                <a:moveTo>
                  <a:pt x="14" y="46"/>
                </a:moveTo>
                <a:cubicBezTo>
                  <a:pt x="17" y="46"/>
                  <a:pt x="19" y="48"/>
                  <a:pt x="19" y="51"/>
                </a:cubicBezTo>
                <a:cubicBezTo>
                  <a:pt x="19" y="53"/>
                  <a:pt x="17" y="56"/>
                  <a:pt x="14" y="56"/>
                </a:cubicBezTo>
                <a:cubicBezTo>
                  <a:pt x="12" y="56"/>
                  <a:pt x="9" y="53"/>
                  <a:pt x="9" y="51"/>
                </a:cubicBezTo>
                <a:cubicBezTo>
                  <a:pt x="10" y="48"/>
                  <a:pt x="12" y="46"/>
                  <a:pt x="14" y="46"/>
                </a:cubicBezTo>
                <a:close/>
                <a:moveTo>
                  <a:pt x="90" y="46"/>
                </a:moveTo>
                <a:cubicBezTo>
                  <a:pt x="92" y="46"/>
                  <a:pt x="94" y="48"/>
                  <a:pt x="94" y="51"/>
                </a:cubicBezTo>
                <a:cubicBezTo>
                  <a:pt x="94" y="53"/>
                  <a:pt x="92" y="56"/>
                  <a:pt x="90" y="56"/>
                </a:cubicBezTo>
                <a:cubicBezTo>
                  <a:pt x="87" y="56"/>
                  <a:pt x="85" y="53"/>
                  <a:pt x="85" y="51"/>
                </a:cubicBezTo>
                <a:cubicBezTo>
                  <a:pt x="85" y="48"/>
                  <a:pt x="87" y="46"/>
                  <a:pt x="90" y="46"/>
                </a:cubicBezTo>
                <a:close/>
                <a:moveTo>
                  <a:pt x="52" y="9"/>
                </a:moveTo>
                <a:cubicBezTo>
                  <a:pt x="63" y="9"/>
                  <a:pt x="73" y="16"/>
                  <a:pt x="75" y="27"/>
                </a:cubicBezTo>
                <a:cubicBezTo>
                  <a:pt x="61" y="27"/>
                  <a:pt x="61" y="27"/>
                  <a:pt x="61" y="27"/>
                </a:cubicBezTo>
                <a:cubicBezTo>
                  <a:pt x="58" y="27"/>
                  <a:pt x="56" y="29"/>
                  <a:pt x="56" y="32"/>
                </a:cubicBezTo>
                <a:cubicBezTo>
                  <a:pt x="56" y="35"/>
                  <a:pt x="58" y="37"/>
                  <a:pt x="61" y="37"/>
                </a:cubicBezTo>
                <a:cubicBezTo>
                  <a:pt x="76" y="37"/>
                  <a:pt x="76" y="37"/>
                  <a:pt x="76" y="37"/>
                </a:cubicBezTo>
                <a:cubicBezTo>
                  <a:pt x="76" y="47"/>
                  <a:pt x="76" y="47"/>
                  <a:pt x="76" y="47"/>
                </a:cubicBezTo>
                <a:cubicBezTo>
                  <a:pt x="61" y="47"/>
                  <a:pt x="61" y="47"/>
                  <a:pt x="61" y="47"/>
                </a:cubicBezTo>
                <a:cubicBezTo>
                  <a:pt x="58" y="47"/>
                  <a:pt x="56" y="49"/>
                  <a:pt x="56" y="51"/>
                </a:cubicBezTo>
                <a:cubicBezTo>
                  <a:pt x="56" y="54"/>
                  <a:pt x="58" y="56"/>
                  <a:pt x="61" y="56"/>
                </a:cubicBezTo>
                <a:cubicBezTo>
                  <a:pt x="76" y="56"/>
                  <a:pt x="76" y="56"/>
                  <a:pt x="76" y="56"/>
                </a:cubicBezTo>
                <a:cubicBezTo>
                  <a:pt x="76" y="65"/>
                  <a:pt x="76" y="65"/>
                  <a:pt x="76" y="65"/>
                </a:cubicBezTo>
                <a:cubicBezTo>
                  <a:pt x="61" y="65"/>
                  <a:pt x="61" y="65"/>
                  <a:pt x="61" y="65"/>
                </a:cubicBezTo>
                <a:cubicBezTo>
                  <a:pt x="58" y="65"/>
                  <a:pt x="56" y="68"/>
                  <a:pt x="56" y="70"/>
                </a:cubicBezTo>
                <a:cubicBezTo>
                  <a:pt x="56" y="73"/>
                  <a:pt x="58" y="75"/>
                  <a:pt x="61" y="75"/>
                </a:cubicBezTo>
                <a:cubicBezTo>
                  <a:pt x="75" y="75"/>
                  <a:pt x="75" y="75"/>
                  <a:pt x="75" y="75"/>
                </a:cubicBezTo>
                <a:cubicBezTo>
                  <a:pt x="72" y="86"/>
                  <a:pt x="63" y="94"/>
                  <a:pt x="52" y="94"/>
                </a:cubicBezTo>
                <a:cubicBezTo>
                  <a:pt x="41" y="94"/>
                  <a:pt x="31" y="86"/>
                  <a:pt x="29" y="75"/>
                </a:cubicBezTo>
                <a:cubicBezTo>
                  <a:pt x="42" y="75"/>
                  <a:pt x="42" y="75"/>
                  <a:pt x="42" y="75"/>
                </a:cubicBezTo>
                <a:cubicBezTo>
                  <a:pt x="45" y="75"/>
                  <a:pt x="47" y="72"/>
                  <a:pt x="47" y="70"/>
                </a:cubicBezTo>
                <a:cubicBezTo>
                  <a:pt x="47" y="68"/>
                  <a:pt x="45" y="65"/>
                  <a:pt x="42" y="65"/>
                </a:cubicBezTo>
                <a:cubicBezTo>
                  <a:pt x="29" y="65"/>
                  <a:pt x="29" y="65"/>
                  <a:pt x="29" y="65"/>
                </a:cubicBezTo>
                <a:cubicBezTo>
                  <a:pt x="29" y="56"/>
                  <a:pt x="29" y="56"/>
                  <a:pt x="29" y="56"/>
                </a:cubicBezTo>
                <a:cubicBezTo>
                  <a:pt x="42" y="56"/>
                  <a:pt x="42" y="56"/>
                  <a:pt x="42" y="56"/>
                </a:cubicBezTo>
                <a:cubicBezTo>
                  <a:pt x="45" y="56"/>
                  <a:pt x="47" y="54"/>
                  <a:pt x="47" y="51"/>
                </a:cubicBezTo>
                <a:cubicBezTo>
                  <a:pt x="47" y="48"/>
                  <a:pt x="45" y="47"/>
                  <a:pt x="42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37"/>
                  <a:pt x="29" y="37"/>
                  <a:pt x="29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5" y="37"/>
                  <a:pt x="47" y="34"/>
                  <a:pt x="47" y="32"/>
                </a:cubicBezTo>
                <a:cubicBezTo>
                  <a:pt x="47" y="29"/>
                  <a:pt x="45" y="27"/>
                  <a:pt x="42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31" y="16"/>
                  <a:pt x="41" y="9"/>
                  <a:pt x="52" y="9"/>
                </a:cubicBezTo>
                <a:close/>
                <a:moveTo>
                  <a:pt x="94" y="64"/>
                </a:moveTo>
                <a:cubicBezTo>
                  <a:pt x="94" y="70"/>
                  <a:pt x="94" y="70"/>
                  <a:pt x="94" y="70"/>
                </a:cubicBezTo>
                <a:cubicBezTo>
                  <a:pt x="94" y="91"/>
                  <a:pt x="78" y="109"/>
                  <a:pt x="57" y="112"/>
                </a:cubicBezTo>
                <a:cubicBezTo>
                  <a:pt x="57" y="102"/>
                  <a:pt x="57" y="102"/>
                  <a:pt x="57" y="102"/>
                </a:cubicBezTo>
                <a:cubicBezTo>
                  <a:pt x="73" y="100"/>
                  <a:pt x="85" y="86"/>
                  <a:pt x="85" y="70"/>
                </a:cubicBezTo>
                <a:cubicBezTo>
                  <a:pt x="85" y="64"/>
                  <a:pt x="85" y="64"/>
                  <a:pt x="85" y="64"/>
                </a:cubicBezTo>
                <a:cubicBezTo>
                  <a:pt x="86" y="65"/>
                  <a:pt x="88" y="65"/>
                  <a:pt x="90" y="65"/>
                </a:cubicBezTo>
                <a:cubicBezTo>
                  <a:pt x="91" y="65"/>
                  <a:pt x="92" y="65"/>
                  <a:pt x="94" y="64"/>
                </a:cubicBezTo>
                <a:close/>
                <a:moveTo>
                  <a:pt x="19" y="65"/>
                </a:moveTo>
                <a:cubicBezTo>
                  <a:pt x="19" y="70"/>
                  <a:pt x="19" y="70"/>
                  <a:pt x="19" y="70"/>
                </a:cubicBezTo>
                <a:cubicBezTo>
                  <a:pt x="19" y="86"/>
                  <a:pt x="31" y="100"/>
                  <a:pt x="47" y="103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26" y="109"/>
                  <a:pt x="10" y="91"/>
                  <a:pt x="10" y="70"/>
                </a:cubicBezTo>
                <a:cubicBezTo>
                  <a:pt x="10" y="65"/>
                  <a:pt x="10" y="65"/>
                  <a:pt x="10" y="65"/>
                </a:cubicBezTo>
                <a:cubicBezTo>
                  <a:pt x="11" y="65"/>
                  <a:pt x="13" y="66"/>
                  <a:pt x="15" y="66"/>
                </a:cubicBezTo>
                <a:cubicBezTo>
                  <a:pt x="17" y="66"/>
                  <a:pt x="18" y="65"/>
                  <a:pt x="19" y="65"/>
                </a:cubicBezTo>
                <a:close/>
                <a:moveTo>
                  <a:pt x="52" y="141"/>
                </a:moveTo>
                <a:cubicBezTo>
                  <a:pt x="58" y="141"/>
                  <a:pt x="63" y="145"/>
                  <a:pt x="65" y="150"/>
                </a:cubicBezTo>
                <a:cubicBezTo>
                  <a:pt x="39" y="150"/>
                  <a:pt x="39" y="150"/>
                  <a:pt x="39" y="150"/>
                </a:cubicBezTo>
                <a:cubicBezTo>
                  <a:pt x="41" y="145"/>
                  <a:pt x="46" y="141"/>
                  <a:pt x="52" y="141"/>
                </a:cubicBezTo>
                <a:close/>
                <a:moveTo>
                  <a:pt x="52" y="0"/>
                </a:moveTo>
                <a:cubicBezTo>
                  <a:pt x="34" y="0"/>
                  <a:pt x="19" y="14"/>
                  <a:pt x="19" y="32"/>
                </a:cubicBezTo>
                <a:cubicBezTo>
                  <a:pt x="19" y="38"/>
                  <a:pt x="19" y="38"/>
                  <a:pt x="19" y="38"/>
                </a:cubicBezTo>
                <a:cubicBezTo>
                  <a:pt x="18" y="37"/>
                  <a:pt x="16" y="37"/>
                  <a:pt x="15" y="37"/>
                </a:cubicBezTo>
                <a:cubicBezTo>
                  <a:pt x="7" y="37"/>
                  <a:pt x="0" y="43"/>
                  <a:pt x="0" y="51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96"/>
                  <a:pt x="21" y="119"/>
                  <a:pt x="47" y="121"/>
                </a:cubicBezTo>
                <a:cubicBezTo>
                  <a:pt x="47" y="132"/>
                  <a:pt x="47" y="132"/>
                  <a:pt x="47" y="132"/>
                </a:cubicBezTo>
                <a:cubicBezTo>
                  <a:pt x="37" y="134"/>
                  <a:pt x="29" y="143"/>
                  <a:pt x="29" y="155"/>
                </a:cubicBezTo>
                <a:cubicBezTo>
                  <a:pt x="29" y="157"/>
                  <a:pt x="31" y="160"/>
                  <a:pt x="33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74" y="160"/>
                  <a:pt x="76" y="157"/>
                  <a:pt x="76" y="155"/>
                </a:cubicBezTo>
                <a:cubicBezTo>
                  <a:pt x="76" y="143"/>
                  <a:pt x="67" y="134"/>
                  <a:pt x="57" y="132"/>
                </a:cubicBezTo>
                <a:cubicBezTo>
                  <a:pt x="57" y="121"/>
                  <a:pt x="57" y="121"/>
                  <a:pt x="57" y="121"/>
                </a:cubicBezTo>
                <a:cubicBezTo>
                  <a:pt x="83" y="119"/>
                  <a:pt x="104" y="97"/>
                  <a:pt x="104" y="70"/>
                </a:cubicBezTo>
                <a:cubicBezTo>
                  <a:pt x="104" y="51"/>
                  <a:pt x="104" y="51"/>
                  <a:pt x="104" y="51"/>
                </a:cubicBezTo>
                <a:cubicBezTo>
                  <a:pt x="104" y="43"/>
                  <a:pt x="98" y="37"/>
                  <a:pt x="90" y="37"/>
                </a:cubicBezTo>
                <a:cubicBezTo>
                  <a:pt x="88" y="37"/>
                  <a:pt x="86" y="38"/>
                  <a:pt x="85" y="38"/>
                </a:cubicBezTo>
                <a:cubicBezTo>
                  <a:pt x="85" y="32"/>
                  <a:pt x="85" y="32"/>
                  <a:pt x="85" y="32"/>
                </a:cubicBezTo>
                <a:cubicBezTo>
                  <a:pt x="85" y="14"/>
                  <a:pt x="70" y="0"/>
                  <a:pt x="5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9" name="Freeform 108">
            <a:extLst>
              <a:ext uri="{FF2B5EF4-FFF2-40B4-BE49-F238E27FC236}">
                <a16:creationId xmlns:a16="http://schemas.microsoft.com/office/drawing/2014/main" id="{B219EB85-2D78-FEB1-5A24-CFB9D0BA9C3D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1371600"/>
            <a:ext cx="252413" cy="254000"/>
          </a:xfrm>
          <a:custGeom>
            <a:avLst/>
            <a:gdLst>
              <a:gd name="T0" fmla="*/ 116 w 159"/>
              <a:gd name="T1" fmla="*/ 21 h 160"/>
              <a:gd name="T2" fmla="*/ 90 w 159"/>
              <a:gd name="T3" fmla="*/ 34 h 160"/>
              <a:gd name="T4" fmla="*/ 93 w 159"/>
              <a:gd name="T5" fmla="*/ 45 h 160"/>
              <a:gd name="T6" fmla="*/ 117 w 159"/>
              <a:gd name="T7" fmla="*/ 56 h 160"/>
              <a:gd name="T8" fmla="*/ 141 w 159"/>
              <a:gd name="T9" fmla="*/ 29 h 160"/>
              <a:gd name="T10" fmla="*/ 127 w 159"/>
              <a:gd name="T11" fmla="*/ 23 h 160"/>
              <a:gd name="T12" fmla="*/ 111 w 159"/>
              <a:gd name="T13" fmla="*/ 46 h 160"/>
              <a:gd name="T14" fmla="*/ 99 w 159"/>
              <a:gd name="T15" fmla="*/ 37 h 160"/>
              <a:gd name="T16" fmla="*/ 115 w 159"/>
              <a:gd name="T17" fmla="*/ 30 h 160"/>
              <a:gd name="T18" fmla="*/ 131 w 159"/>
              <a:gd name="T19" fmla="*/ 33 h 160"/>
              <a:gd name="T20" fmla="*/ 66 w 159"/>
              <a:gd name="T21" fmla="*/ 29 h 160"/>
              <a:gd name="T22" fmla="*/ 32 w 159"/>
              <a:gd name="T23" fmla="*/ 23 h 160"/>
              <a:gd name="T24" fmla="*/ 18 w 159"/>
              <a:gd name="T25" fmla="*/ 29 h 160"/>
              <a:gd name="T26" fmla="*/ 42 w 159"/>
              <a:gd name="T27" fmla="*/ 56 h 160"/>
              <a:gd name="T28" fmla="*/ 67 w 159"/>
              <a:gd name="T29" fmla="*/ 45 h 160"/>
              <a:gd name="T30" fmla="*/ 70 w 159"/>
              <a:gd name="T31" fmla="*/ 33 h 160"/>
              <a:gd name="T32" fmla="*/ 59 w 159"/>
              <a:gd name="T33" fmla="*/ 41 h 160"/>
              <a:gd name="T34" fmla="*/ 42 w 159"/>
              <a:gd name="T35" fmla="*/ 47 h 160"/>
              <a:gd name="T36" fmla="*/ 35 w 159"/>
              <a:gd name="T37" fmla="*/ 32 h 160"/>
              <a:gd name="T38" fmla="*/ 59 w 159"/>
              <a:gd name="T39" fmla="*/ 36 h 160"/>
              <a:gd name="T40" fmla="*/ 59 w 159"/>
              <a:gd name="T41" fmla="*/ 41 h 160"/>
              <a:gd name="T42" fmla="*/ 155 w 159"/>
              <a:gd name="T43" fmla="*/ 0 h 160"/>
              <a:gd name="T44" fmla="*/ 147 w 159"/>
              <a:gd name="T45" fmla="*/ 3 h 160"/>
              <a:gd name="T46" fmla="*/ 132 w 159"/>
              <a:gd name="T47" fmla="*/ 5 h 160"/>
              <a:gd name="T48" fmla="*/ 105 w 159"/>
              <a:gd name="T49" fmla="*/ 3 h 160"/>
              <a:gd name="T50" fmla="*/ 55 w 159"/>
              <a:gd name="T51" fmla="*/ 3 h 160"/>
              <a:gd name="T52" fmla="*/ 27 w 159"/>
              <a:gd name="T53" fmla="*/ 5 h 160"/>
              <a:gd name="T54" fmla="*/ 13 w 159"/>
              <a:gd name="T55" fmla="*/ 3 h 160"/>
              <a:gd name="T56" fmla="*/ 5 w 159"/>
              <a:gd name="T57" fmla="*/ 0 h 160"/>
              <a:gd name="T58" fmla="*/ 0 w 159"/>
              <a:gd name="T59" fmla="*/ 4 h 160"/>
              <a:gd name="T60" fmla="*/ 14 w 159"/>
              <a:gd name="T61" fmla="*/ 160 h 160"/>
              <a:gd name="T62" fmla="*/ 28 w 159"/>
              <a:gd name="T63" fmla="*/ 72 h 160"/>
              <a:gd name="T64" fmla="*/ 49 w 159"/>
              <a:gd name="T65" fmla="*/ 75 h 160"/>
              <a:gd name="T66" fmla="*/ 80 w 159"/>
              <a:gd name="T67" fmla="*/ 60 h 160"/>
              <a:gd name="T68" fmla="*/ 118 w 159"/>
              <a:gd name="T69" fmla="*/ 75 h 160"/>
              <a:gd name="T70" fmla="*/ 159 w 159"/>
              <a:gd name="T71" fmla="*/ 4 h 160"/>
              <a:gd name="T72" fmla="*/ 14 w 159"/>
              <a:gd name="T73" fmla="*/ 150 h 160"/>
              <a:gd name="T74" fmla="*/ 9 w 159"/>
              <a:gd name="T75" fmla="*/ 132 h 160"/>
              <a:gd name="T76" fmla="*/ 18 w 159"/>
              <a:gd name="T77" fmla="*/ 145 h 160"/>
              <a:gd name="T78" fmla="*/ 18 w 159"/>
              <a:gd name="T79" fmla="*/ 122 h 160"/>
              <a:gd name="T80" fmla="*/ 9 w 159"/>
              <a:gd name="T81" fmla="*/ 59 h 160"/>
              <a:gd name="T82" fmla="*/ 18 w 159"/>
              <a:gd name="T83" fmla="*/ 122 h 160"/>
              <a:gd name="T84" fmla="*/ 118 w 159"/>
              <a:gd name="T85" fmla="*/ 65 h 160"/>
              <a:gd name="T86" fmla="*/ 84 w 159"/>
              <a:gd name="T87" fmla="*/ 49 h 160"/>
              <a:gd name="T88" fmla="*/ 76 w 159"/>
              <a:gd name="T89" fmla="*/ 49 h 160"/>
              <a:gd name="T90" fmla="*/ 42 w 159"/>
              <a:gd name="T91" fmla="*/ 65 h 160"/>
              <a:gd name="T92" fmla="*/ 10 w 159"/>
              <a:gd name="T93" fmla="*/ 12 h 160"/>
              <a:gd name="T94" fmla="*/ 30 w 159"/>
              <a:gd name="T95" fmla="*/ 14 h 160"/>
              <a:gd name="T96" fmla="*/ 73 w 159"/>
              <a:gd name="T97" fmla="*/ 23 h 160"/>
              <a:gd name="T98" fmla="*/ 80 w 159"/>
              <a:gd name="T99" fmla="*/ 28 h 160"/>
              <a:gd name="T100" fmla="*/ 86 w 159"/>
              <a:gd name="T101" fmla="*/ 23 h 160"/>
              <a:gd name="T102" fmla="*/ 129 w 159"/>
              <a:gd name="T103" fmla="*/ 14 h 160"/>
              <a:gd name="T104" fmla="*/ 150 w 159"/>
              <a:gd name="T105" fmla="*/ 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9" h="160">
                <a:moveTo>
                  <a:pt x="127" y="23"/>
                </a:moveTo>
                <a:cubicBezTo>
                  <a:pt x="124" y="22"/>
                  <a:pt x="120" y="21"/>
                  <a:pt x="116" y="21"/>
                </a:cubicBezTo>
                <a:cubicBezTo>
                  <a:pt x="111" y="21"/>
                  <a:pt x="101" y="22"/>
                  <a:pt x="94" y="30"/>
                </a:cubicBezTo>
                <a:cubicBezTo>
                  <a:pt x="90" y="34"/>
                  <a:pt x="90" y="34"/>
                  <a:pt x="90" y="34"/>
                </a:cubicBezTo>
                <a:cubicBezTo>
                  <a:pt x="89" y="35"/>
                  <a:pt x="88" y="37"/>
                  <a:pt x="89" y="39"/>
                </a:cubicBezTo>
                <a:cubicBezTo>
                  <a:pt x="93" y="45"/>
                  <a:pt x="93" y="45"/>
                  <a:pt x="93" y="45"/>
                </a:cubicBezTo>
                <a:cubicBezTo>
                  <a:pt x="95" y="52"/>
                  <a:pt x="103" y="56"/>
                  <a:pt x="110" y="56"/>
                </a:cubicBezTo>
                <a:cubicBezTo>
                  <a:pt x="117" y="56"/>
                  <a:pt x="117" y="56"/>
                  <a:pt x="117" y="56"/>
                </a:cubicBezTo>
                <a:cubicBezTo>
                  <a:pt x="130" y="56"/>
                  <a:pt x="141" y="45"/>
                  <a:pt x="141" y="32"/>
                </a:cubicBezTo>
                <a:cubicBezTo>
                  <a:pt x="141" y="29"/>
                  <a:pt x="141" y="29"/>
                  <a:pt x="141" y="29"/>
                </a:cubicBezTo>
                <a:cubicBezTo>
                  <a:pt x="141" y="26"/>
                  <a:pt x="139" y="25"/>
                  <a:pt x="136" y="25"/>
                </a:cubicBezTo>
                <a:cubicBezTo>
                  <a:pt x="133" y="25"/>
                  <a:pt x="130" y="24"/>
                  <a:pt x="127" y="23"/>
                </a:cubicBezTo>
                <a:close/>
                <a:moveTo>
                  <a:pt x="118" y="46"/>
                </a:moveTo>
                <a:cubicBezTo>
                  <a:pt x="111" y="46"/>
                  <a:pt x="111" y="46"/>
                  <a:pt x="111" y="46"/>
                </a:cubicBezTo>
                <a:cubicBezTo>
                  <a:pt x="106" y="46"/>
                  <a:pt x="103" y="44"/>
                  <a:pt x="101" y="41"/>
                </a:cubicBezTo>
                <a:cubicBezTo>
                  <a:pt x="99" y="37"/>
                  <a:pt x="99" y="37"/>
                  <a:pt x="99" y="37"/>
                </a:cubicBezTo>
                <a:cubicBezTo>
                  <a:pt x="100" y="36"/>
                  <a:pt x="100" y="36"/>
                  <a:pt x="100" y="36"/>
                </a:cubicBezTo>
                <a:cubicBezTo>
                  <a:pt x="105" y="31"/>
                  <a:pt x="111" y="30"/>
                  <a:pt x="115" y="30"/>
                </a:cubicBezTo>
                <a:cubicBezTo>
                  <a:pt x="119" y="30"/>
                  <a:pt x="122" y="31"/>
                  <a:pt x="125" y="32"/>
                </a:cubicBezTo>
                <a:cubicBezTo>
                  <a:pt x="127" y="32"/>
                  <a:pt x="129" y="33"/>
                  <a:pt x="131" y="33"/>
                </a:cubicBezTo>
                <a:cubicBezTo>
                  <a:pt x="131" y="41"/>
                  <a:pt x="125" y="46"/>
                  <a:pt x="118" y="46"/>
                </a:cubicBezTo>
                <a:close/>
                <a:moveTo>
                  <a:pt x="66" y="29"/>
                </a:moveTo>
                <a:cubicBezTo>
                  <a:pt x="59" y="22"/>
                  <a:pt x="50" y="21"/>
                  <a:pt x="44" y="21"/>
                </a:cubicBezTo>
                <a:cubicBezTo>
                  <a:pt x="40" y="21"/>
                  <a:pt x="36" y="22"/>
                  <a:pt x="32" y="23"/>
                </a:cubicBezTo>
                <a:cubicBezTo>
                  <a:pt x="29" y="24"/>
                  <a:pt x="26" y="24"/>
                  <a:pt x="23" y="24"/>
                </a:cubicBezTo>
                <a:cubicBezTo>
                  <a:pt x="20" y="24"/>
                  <a:pt x="18" y="27"/>
                  <a:pt x="18" y="29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45"/>
                  <a:pt x="29" y="56"/>
                  <a:pt x="42" y="56"/>
                </a:cubicBezTo>
                <a:cubicBezTo>
                  <a:pt x="49" y="56"/>
                  <a:pt x="49" y="56"/>
                  <a:pt x="49" y="56"/>
                </a:cubicBezTo>
                <a:cubicBezTo>
                  <a:pt x="57" y="56"/>
                  <a:pt x="64" y="52"/>
                  <a:pt x="67" y="45"/>
                </a:cubicBezTo>
                <a:cubicBezTo>
                  <a:pt x="71" y="38"/>
                  <a:pt x="71" y="38"/>
                  <a:pt x="71" y="38"/>
                </a:cubicBezTo>
                <a:cubicBezTo>
                  <a:pt x="72" y="37"/>
                  <a:pt x="71" y="34"/>
                  <a:pt x="70" y="33"/>
                </a:cubicBezTo>
                <a:lnTo>
                  <a:pt x="66" y="29"/>
                </a:lnTo>
                <a:close/>
                <a:moveTo>
                  <a:pt x="59" y="41"/>
                </a:moveTo>
                <a:cubicBezTo>
                  <a:pt x="57" y="45"/>
                  <a:pt x="54" y="47"/>
                  <a:pt x="49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34" y="47"/>
                  <a:pt x="28" y="41"/>
                  <a:pt x="28" y="33"/>
                </a:cubicBezTo>
                <a:cubicBezTo>
                  <a:pt x="30" y="33"/>
                  <a:pt x="32" y="32"/>
                  <a:pt x="35" y="32"/>
                </a:cubicBezTo>
                <a:cubicBezTo>
                  <a:pt x="38" y="31"/>
                  <a:pt x="41" y="31"/>
                  <a:pt x="44" y="31"/>
                </a:cubicBezTo>
                <a:cubicBezTo>
                  <a:pt x="49" y="31"/>
                  <a:pt x="55" y="31"/>
                  <a:pt x="59" y="36"/>
                </a:cubicBezTo>
                <a:cubicBezTo>
                  <a:pt x="61" y="38"/>
                  <a:pt x="61" y="38"/>
                  <a:pt x="61" y="38"/>
                </a:cubicBezTo>
                <a:lnTo>
                  <a:pt x="59" y="41"/>
                </a:lnTo>
                <a:close/>
                <a:moveTo>
                  <a:pt x="157" y="0"/>
                </a:moveTo>
                <a:cubicBezTo>
                  <a:pt x="157" y="0"/>
                  <a:pt x="156" y="0"/>
                  <a:pt x="155" y="0"/>
                </a:cubicBezTo>
                <a:cubicBezTo>
                  <a:pt x="154" y="0"/>
                  <a:pt x="153" y="0"/>
                  <a:pt x="153" y="0"/>
                </a:cubicBezTo>
                <a:cubicBezTo>
                  <a:pt x="147" y="3"/>
                  <a:pt x="147" y="3"/>
                  <a:pt x="147" y="3"/>
                </a:cubicBezTo>
                <a:cubicBezTo>
                  <a:pt x="144" y="5"/>
                  <a:pt x="141" y="5"/>
                  <a:pt x="138" y="5"/>
                </a:cubicBezTo>
                <a:cubicBezTo>
                  <a:pt x="136" y="5"/>
                  <a:pt x="134" y="5"/>
                  <a:pt x="132" y="5"/>
                </a:cubicBezTo>
                <a:cubicBezTo>
                  <a:pt x="127" y="3"/>
                  <a:pt x="121" y="2"/>
                  <a:pt x="116" y="2"/>
                </a:cubicBezTo>
                <a:cubicBezTo>
                  <a:pt x="112" y="2"/>
                  <a:pt x="108" y="3"/>
                  <a:pt x="105" y="3"/>
                </a:cubicBezTo>
                <a:cubicBezTo>
                  <a:pt x="95" y="5"/>
                  <a:pt x="87" y="10"/>
                  <a:pt x="80" y="17"/>
                </a:cubicBezTo>
                <a:cubicBezTo>
                  <a:pt x="72" y="10"/>
                  <a:pt x="64" y="5"/>
                  <a:pt x="55" y="3"/>
                </a:cubicBezTo>
                <a:cubicBezTo>
                  <a:pt x="51" y="3"/>
                  <a:pt x="47" y="2"/>
                  <a:pt x="44" y="2"/>
                </a:cubicBezTo>
                <a:cubicBezTo>
                  <a:pt x="38" y="2"/>
                  <a:pt x="33" y="3"/>
                  <a:pt x="27" y="5"/>
                </a:cubicBezTo>
                <a:cubicBezTo>
                  <a:pt x="25" y="5"/>
                  <a:pt x="23" y="5"/>
                  <a:pt x="22" y="5"/>
                </a:cubicBezTo>
                <a:cubicBezTo>
                  <a:pt x="19" y="5"/>
                  <a:pt x="16" y="5"/>
                  <a:pt x="13" y="3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5" y="0"/>
                  <a:pt x="5" y="0"/>
                </a:cubicBezTo>
                <a:cubicBezTo>
                  <a:pt x="4" y="0"/>
                  <a:pt x="3" y="0"/>
                  <a:pt x="2" y="0"/>
                </a:cubicBezTo>
                <a:cubicBezTo>
                  <a:pt x="1" y="1"/>
                  <a:pt x="0" y="2"/>
                  <a:pt x="0" y="4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6" y="160"/>
                  <a:pt x="14" y="160"/>
                </a:cubicBezTo>
                <a:cubicBezTo>
                  <a:pt x="21" y="160"/>
                  <a:pt x="28" y="154"/>
                  <a:pt x="28" y="145"/>
                </a:cubicBezTo>
                <a:cubicBezTo>
                  <a:pt x="28" y="72"/>
                  <a:pt x="28" y="72"/>
                  <a:pt x="28" y="72"/>
                </a:cubicBezTo>
                <a:cubicBezTo>
                  <a:pt x="32" y="74"/>
                  <a:pt x="37" y="75"/>
                  <a:pt x="42" y="75"/>
                </a:cubicBezTo>
                <a:cubicBezTo>
                  <a:pt x="49" y="75"/>
                  <a:pt x="49" y="75"/>
                  <a:pt x="49" y="75"/>
                </a:cubicBezTo>
                <a:cubicBezTo>
                  <a:pt x="56" y="75"/>
                  <a:pt x="63" y="73"/>
                  <a:pt x="70" y="69"/>
                </a:cubicBezTo>
                <a:cubicBezTo>
                  <a:pt x="73" y="66"/>
                  <a:pt x="77" y="63"/>
                  <a:pt x="80" y="60"/>
                </a:cubicBezTo>
                <a:cubicBezTo>
                  <a:pt x="87" y="69"/>
                  <a:pt x="98" y="75"/>
                  <a:pt x="111" y="75"/>
                </a:cubicBezTo>
                <a:cubicBezTo>
                  <a:pt x="118" y="75"/>
                  <a:pt x="118" y="75"/>
                  <a:pt x="118" y="75"/>
                </a:cubicBezTo>
                <a:cubicBezTo>
                  <a:pt x="141" y="75"/>
                  <a:pt x="159" y="56"/>
                  <a:pt x="159" y="32"/>
                </a:cubicBezTo>
                <a:cubicBezTo>
                  <a:pt x="159" y="4"/>
                  <a:pt x="159" y="4"/>
                  <a:pt x="159" y="4"/>
                </a:cubicBezTo>
                <a:cubicBezTo>
                  <a:pt x="159" y="2"/>
                  <a:pt x="159" y="1"/>
                  <a:pt x="157" y="0"/>
                </a:cubicBezTo>
                <a:close/>
                <a:moveTo>
                  <a:pt x="14" y="150"/>
                </a:moveTo>
                <a:cubicBezTo>
                  <a:pt x="11" y="150"/>
                  <a:pt x="9" y="148"/>
                  <a:pt x="9" y="145"/>
                </a:cubicBezTo>
                <a:cubicBezTo>
                  <a:pt x="9" y="132"/>
                  <a:pt x="9" y="132"/>
                  <a:pt x="9" y="132"/>
                </a:cubicBezTo>
                <a:cubicBezTo>
                  <a:pt x="18" y="132"/>
                  <a:pt x="18" y="132"/>
                  <a:pt x="18" y="132"/>
                </a:cubicBezTo>
                <a:cubicBezTo>
                  <a:pt x="18" y="145"/>
                  <a:pt x="18" y="145"/>
                  <a:pt x="18" y="145"/>
                </a:cubicBezTo>
                <a:cubicBezTo>
                  <a:pt x="18" y="148"/>
                  <a:pt x="16" y="150"/>
                  <a:pt x="14" y="150"/>
                </a:cubicBezTo>
                <a:close/>
                <a:moveTo>
                  <a:pt x="18" y="122"/>
                </a:moveTo>
                <a:cubicBezTo>
                  <a:pt x="9" y="122"/>
                  <a:pt x="9" y="122"/>
                  <a:pt x="9" y="122"/>
                </a:cubicBezTo>
                <a:cubicBezTo>
                  <a:pt x="9" y="59"/>
                  <a:pt x="9" y="59"/>
                  <a:pt x="9" y="59"/>
                </a:cubicBezTo>
                <a:cubicBezTo>
                  <a:pt x="12" y="62"/>
                  <a:pt x="15" y="65"/>
                  <a:pt x="18" y="68"/>
                </a:cubicBezTo>
                <a:lnTo>
                  <a:pt x="18" y="122"/>
                </a:lnTo>
                <a:close/>
                <a:moveTo>
                  <a:pt x="150" y="32"/>
                </a:moveTo>
                <a:cubicBezTo>
                  <a:pt x="150" y="51"/>
                  <a:pt x="136" y="65"/>
                  <a:pt x="118" y="65"/>
                </a:cubicBezTo>
                <a:cubicBezTo>
                  <a:pt x="111" y="65"/>
                  <a:pt x="111" y="65"/>
                  <a:pt x="111" y="65"/>
                </a:cubicBezTo>
                <a:cubicBezTo>
                  <a:pt x="99" y="65"/>
                  <a:pt x="89" y="59"/>
                  <a:pt x="84" y="49"/>
                </a:cubicBezTo>
                <a:cubicBezTo>
                  <a:pt x="83" y="47"/>
                  <a:pt x="82" y="46"/>
                  <a:pt x="80" y="46"/>
                </a:cubicBezTo>
                <a:cubicBezTo>
                  <a:pt x="78" y="46"/>
                  <a:pt x="77" y="47"/>
                  <a:pt x="76" y="49"/>
                </a:cubicBezTo>
                <a:cubicBezTo>
                  <a:pt x="71" y="59"/>
                  <a:pt x="61" y="65"/>
                  <a:pt x="50" y="65"/>
                </a:cubicBezTo>
                <a:cubicBezTo>
                  <a:pt x="42" y="65"/>
                  <a:pt x="42" y="65"/>
                  <a:pt x="42" y="65"/>
                </a:cubicBezTo>
                <a:cubicBezTo>
                  <a:pt x="24" y="65"/>
                  <a:pt x="10" y="50"/>
                  <a:pt x="10" y="32"/>
                </a:cubicBezTo>
                <a:cubicBezTo>
                  <a:pt x="10" y="12"/>
                  <a:pt x="10" y="12"/>
                  <a:pt x="10" y="12"/>
                </a:cubicBezTo>
                <a:cubicBezTo>
                  <a:pt x="13" y="14"/>
                  <a:pt x="17" y="15"/>
                  <a:pt x="22" y="15"/>
                </a:cubicBezTo>
                <a:cubicBezTo>
                  <a:pt x="24" y="15"/>
                  <a:pt x="27" y="14"/>
                  <a:pt x="30" y="14"/>
                </a:cubicBezTo>
                <a:cubicBezTo>
                  <a:pt x="35" y="12"/>
                  <a:pt x="40" y="12"/>
                  <a:pt x="44" y="12"/>
                </a:cubicBezTo>
                <a:cubicBezTo>
                  <a:pt x="55" y="12"/>
                  <a:pt x="66" y="16"/>
                  <a:pt x="73" y="23"/>
                </a:cubicBezTo>
                <a:cubicBezTo>
                  <a:pt x="77" y="27"/>
                  <a:pt x="77" y="27"/>
                  <a:pt x="77" y="27"/>
                </a:cubicBezTo>
                <a:cubicBezTo>
                  <a:pt x="77" y="27"/>
                  <a:pt x="79" y="28"/>
                  <a:pt x="80" y="28"/>
                </a:cubicBezTo>
                <a:cubicBezTo>
                  <a:pt x="81" y="28"/>
                  <a:pt x="82" y="27"/>
                  <a:pt x="83" y="27"/>
                </a:cubicBezTo>
                <a:cubicBezTo>
                  <a:pt x="86" y="23"/>
                  <a:pt x="86" y="23"/>
                  <a:pt x="86" y="23"/>
                </a:cubicBezTo>
                <a:cubicBezTo>
                  <a:pt x="94" y="16"/>
                  <a:pt x="104" y="12"/>
                  <a:pt x="115" y="12"/>
                </a:cubicBezTo>
                <a:cubicBezTo>
                  <a:pt x="120" y="12"/>
                  <a:pt x="125" y="12"/>
                  <a:pt x="129" y="14"/>
                </a:cubicBezTo>
                <a:cubicBezTo>
                  <a:pt x="132" y="14"/>
                  <a:pt x="135" y="15"/>
                  <a:pt x="137" y="15"/>
                </a:cubicBezTo>
                <a:cubicBezTo>
                  <a:pt x="141" y="15"/>
                  <a:pt x="146" y="14"/>
                  <a:pt x="150" y="12"/>
                </a:cubicBezTo>
                <a:lnTo>
                  <a:pt x="150" y="3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0" name="Freeform 109">
            <a:extLst>
              <a:ext uri="{FF2B5EF4-FFF2-40B4-BE49-F238E27FC236}">
                <a16:creationId xmlns:a16="http://schemas.microsoft.com/office/drawing/2014/main" id="{D5EAA0FD-4742-B524-1522-81BC32A5748D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1371600"/>
            <a:ext cx="254000" cy="254000"/>
          </a:xfrm>
          <a:custGeom>
            <a:avLst/>
            <a:gdLst>
              <a:gd name="T0" fmla="*/ 131 w 160"/>
              <a:gd name="T1" fmla="*/ 40 h 160"/>
              <a:gd name="T2" fmla="*/ 103 w 160"/>
              <a:gd name="T3" fmla="*/ 2 h 160"/>
              <a:gd name="T4" fmla="*/ 61 w 160"/>
              <a:gd name="T5" fmla="*/ 0 h 160"/>
              <a:gd name="T6" fmla="*/ 40 w 160"/>
              <a:gd name="T7" fmla="*/ 29 h 160"/>
              <a:gd name="T8" fmla="*/ 2 w 160"/>
              <a:gd name="T9" fmla="*/ 57 h 160"/>
              <a:gd name="T10" fmla="*/ 0 w 160"/>
              <a:gd name="T11" fmla="*/ 98 h 160"/>
              <a:gd name="T12" fmla="*/ 29 w 160"/>
              <a:gd name="T13" fmla="*/ 120 h 160"/>
              <a:gd name="T14" fmla="*/ 57 w 160"/>
              <a:gd name="T15" fmla="*/ 158 h 160"/>
              <a:gd name="T16" fmla="*/ 98 w 160"/>
              <a:gd name="T17" fmla="*/ 160 h 160"/>
              <a:gd name="T18" fmla="*/ 120 w 160"/>
              <a:gd name="T19" fmla="*/ 131 h 160"/>
              <a:gd name="T20" fmla="*/ 158 w 160"/>
              <a:gd name="T21" fmla="*/ 102 h 160"/>
              <a:gd name="T22" fmla="*/ 160 w 160"/>
              <a:gd name="T23" fmla="*/ 61 h 160"/>
              <a:gd name="T24" fmla="*/ 29 w 160"/>
              <a:gd name="T25" fmla="*/ 108 h 160"/>
              <a:gd name="T26" fmla="*/ 9 w 160"/>
              <a:gd name="T27" fmla="*/ 63 h 160"/>
              <a:gd name="T28" fmla="*/ 29 w 160"/>
              <a:gd name="T29" fmla="*/ 108 h 160"/>
              <a:gd name="T30" fmla="*/ 96 w 160"/>
              <a:gd name="T31" fmla="*/ 9 h 160"/>
              <a:gd name="T32" fmla="*/ 51 w 160"/>
              <a:gd name="T33" fmla="*/ 29 h 160"/>
              <a:gd name="T34" fmla="*/ 42 w 160"/>
              <a:gd name="T35" fmla="*/ 37 h 160"/>
              <a:gd name="T36" fmla="*/ 38 w 160"/>
              <a:gd name="T37" fmla="*/ 50 h 160"/>
              <a:gd name="T38" fmla="*/ 42 w 160"/>
              <a:gd name="T39" fmla="*/ 37 h 160"/>
              <a:gd name="T40" fmla="*/ 37 w 160"/>
              <a:gd name="T41" fmla="*/ 117 h 160"/>
              <a:gd name="T42" fmla="*/ 37 w 160"/>
              <a:gd name="T43" fmla="*/ 109 h 160"/>
              <a:gd name="T44" fmla="*/ 42 w 160"/>
              <a:gd name="T45" fmla="*/ 121 h 160"/>
              <a:gd name="T46" fmla="*/ 63 w 160"/>
              <a:gd name="T47" fmla="*/ 150 h 160"/>
              <a:gd name="T48" fmla="*/ 108 w 160"/>
              <a:gd name="T49" fmla="*/ 131 h 160"/>
              <a:gd name="T50" fmla="*/ 121 w 160"/>
              <a:gd name="T51" fmla="*/ 117 h 160"/>
              <a:gd name="T52" fmla="*/ 109 w 160"/>
              <a:gd name="T53" fmla="*/ 121 h 160"/>
              <a:gd name="T54" fmla="*/ 121 w 160"/>
              <a:gd name="T55" fmla="*/ 117 h 160"/>
              <a:gd name="T56" fmla="*/ 37 w 160"/>
              <a:gd name="T57" fmla="*/ 80 h 160"/>
              <a:gd name="T58" fmla="*/ 121 w 160"/>
              <a:gd name="T59" fmla="*/ 80 h 160"/>
              <a:gd name="T60" fmla="*/ 121 w 160"/>
              <a:gd name="T61" fmla="*/ 50 h 160"/>
              <a:gd name="T62" fmla="*/ 109 w 160"/>
              <a:gd name="T63" fmla="*/ 37 h 160"/>
              <a:gd name="T64" fmla="*/ 121 w 160"/>
              <a:gd name="T65" fmla="*/ 42 h 160"/>
              <a:gd name="T66" fmla="*/ 149 w 160"/>
              <a:gd name="T67" fmla="*/ 96 h 160"/>
              <a:gd name="T68" fmla="*/ 130 w 160"/>
              <a:gd name="T69" fmla="*/ 51 h 160"/>
              <a:gd name="T70" fmla="*/ 149 w 160"/>
              <a:gd name="T71" fmla="*/ 96 h 160"/>
              <a:gd name="T72" fmla="*/ 47 w 160"/>
              <a:gd name="T73" fmla="*/ 80 h 160"/>
              <a:gd name="T74" fmla="*/ 112 w 160"/>
              <a:gd name="T75" fmla="*/ 80 h 160"/>
              <a:gd name="T76" fmla="*/ 79 w 160"/>
              <a:gd name="T77" fmla="*/ 103 h 160"/>
              <a:gd name="T78" fmla="*/ 79 w 160"/>
              <a:gd name="T79" fmla="*/ 56 h 160"/>
              <a:gd name="T80" fmla="*/ 79 w 160"/>
              <a:gd name="T81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60">
                <a:moveTo>
                  <a:pt x="158" y="57"/>
                </a:moveTo>
                <a:cubicBezTo>
                  <a:pt x="131" y="40"/>
                  <a:pt x="131" y="40"/>
                  <a:pt x="131" y="40"/>
                </a:cubicBezTo>
                <a:cubicBezTo>
                  <a:pt x="130" y="34"/>
                  <a:pt x="126" y="30"/>
                  <a:pt x="120" y="29"/>
                </a:cubicBezTo>
                <a:cubicBezTo>
                  <a:pt x="103" y="2"/>
                  <a:pt x="103" y="2"/>
                  <a:pt x="103" y="2"/>
                </a:cubicBezTo>
                <a:cubicBezTo>
                  <a:pt x="102" y="0"/>
                  <a:pt x="100" y="0"/>
                  <a:pt x="98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9" y="0"/>
                  <a:pt x="58" y="0"/>
                  <a:pt x="57" y="2"/>
                </a:cubicBezTo>
                <a:cubicBezTo>
                  <a:pt x="40" y="29"/>
                  <a:pt x="40" y="29"/>
                  <a:pt x="40" y="29"/>
                </a:cubicBezTo>
                <a:cubicBezTo>
                  <a:pt x="34" y="29"/>
                  <a:pt x="30" y="34"/>
                  <a:pt x="29" y="40"/>
                </a:cubicBezTo>
                <a:cubicBezTo>
                  <a:pt x="2" y="57"/>
                  <a:pt x="2" y="57"/>
                  <a:pt x="2" y="57"/>
                </a:cubicBezTo>
                <a:cubicBezTo>
                  <a:pt x="1" y="58"/>
                  <a:pt x="0" y="59"/>
                  <a:pt x="0" y="61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0"/>
                  <a:pt x="1" y="101"/>
                  <a:pt x="2" y="102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30" y="126"/>
                  <a:pt x="34" y="129"/>
                  <a:pt x="40" y="131"/>
                </a:cubicBezTo>
                <a:cubicBezTo>
                  <a:pt x="57" y="158"/>
                  <a:pt x="57" y="158"/>
                  <a:pt x="57" y="158"/>
                </a:cubicBezTo>
                <a:cubicBezTo>
                  <a:pt x="58" y="159"/>
                  <a:pt x="59" y="160"/>
                  <a:pt x="61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100" y="160"/>
                  <a:pt x="102" y="159"/>
                  <a:pt x="103" y="158"/>
                </a:cubicBezTo>
                <a:cubicBezTo>
                  <a:pt x="120" y="131"/>
                  <a:pt x="120" y="131"/>
                  <a:pt x="120" y="131"/>
                </a:cubicBezTo>
                <a:cubicBezTo>
                  <a:pt x="126" y="130"/>
                  <a:pt x="130" y="126"/>
                  <a:pt x="131" y="120"/>
                </a:cubicBezTo>
                <a:cubicBezTo>
                  <a:pt x="158" y="102"/>
                  <a:pt x="158" y="102"/>
                  <a:pt x="158" y="102"/>
                </a:cubicBezTo>
                <a:cubicBezTo>
                  <a:pt x="159" y="101"/>
                  <a:pt x="160" y="100"/>
                  <a:pt x="160" y="98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59"/>
                  <a:pt x="159" y="58"/>
                  <a:pt x="158" y="57"/>
                </a:cubicBezTo>
                <a:close/>
                <a:moveTo>
                  <a:pt x="29" y="108"/>
                </a:moveTo>
                <a:cubicBezTo>
                  <a:pt x="9" y="96"/>
                  <a:pt x="9" y="96"/>
                  <a:pt x="9" y="96"/>
                </a:cubicBezTo>
                <a:cubicBezTo>
                  <a:pt x="9" y="63"/>
                  <a:pt x="9" y="63"/>
                  <a:pt x="9" y="63"/>
                </a:cubicBezTo>
                <a:cubicBezTo>
                  <a:pt x="29" y="51"/>
                  <a:pt x="29" y="51"/>
                  <a:pt x="29" y="51"/>
                </a:cubicBezTo>
                <a:lnTo>
                  <a:pt x="29" y="108"/>
                </a:lnTo>
                <a:close/>
                <a:moveTo>
                  <a:pt x="63" y="9"/>
                </a:moveTo>
                <a:cubicBezTo>
                  <a:pt x="96" y="9"/>
                  <a:pt x="96" y="9"/>
                  <a:pt x="96" y="9"/>
                </a:cubicBezTo>
                <a:cubicBezTo>
                  <a:pt x="108" y="29"/>
                  <a:pt x="108" y="29"/>
                  <a:pt x="108" y="29"/>
                </a:cubicBezTo>
                <a:cubicBezTo>
                  <a:pt x="51" y="29"/>
                  <a:pt x="51" y="29"/>
                  <a:pt x="51" y="29"/>
                </a:cubicBezTo>
                <a:lnTo>
                  <a:pt x="63" y="9"/>
                </a:lnTo>
                <a:close/>
                <a:moveTo>
                  <a:pt x="42" y="37"/>
                </a:moveTo>
                <a:cubicBezTo>
                  <a:pt x="50" y="37"/>
                  <a:pt x="50" y="37"/>
                  <a:pt x="50" y="37"/>
                </a:cubicBezTo>
                <a:cubicBezTo>
                  <a:pt x="45" y="41"/>
                  <a:pt x="41" y="45"/>
                  <a:pt x="38" y="50"/>
                </a:cubicBezTo>
                <a:cubicBezTo>
                  <a:pt x="38" y="42"/>
                  <a:pt x="38" y="42"/>
                  <a:pt x="38" y="42"/>
                </a:cubicBezTo>
                <a:cubicBezTo>
                  <a:pt x="37" y="40"/>
                  <a:pt x="40" y="37"/>
                  <a:pt x="42" y="37"/>
                </a:cubicBezTo>
                <a:close/>
                <a:moveTo>
                  <a:pt x="42" y="121"/>
                </a:moveTo>
                <a:cubicBezTo>
                  <a:pt x="39" y="121"/>
                  <a:pt x="37" y="119"/>
                  <a:pt x="37" y="117"/>
                </a:cubicBezTo>
                <a:cubicBezTo>
                  <a:pt x="37" y="109"/>
                  <a:pt x="37" y="109"/>
                  <a:pt x="37" y="109"/>
                </a:cubicBezTo>
                <a:cubicBezTo>
                  <a:pt x="37" y="109"/>
                  <a:pt x="37" y="109"/>
                  <a:pt x="37" y="109"/>
                </a:cubicBezTo>
                <a:cubicBezTo>
                  <a:pt x="41" y="114"/>
                  <a:pt x="45" y="118"/>
                  <a:pt x="50" y="121"/>
                </a:cubicBezTo>
                <a:lnTo>
                  <a:pt x="42" y="121"/>
                </a:lnTo>
                <a:close/>
                <a:moveTo>
                  <a:pt x="95" y="150"/>
                </a:moveTo>
                <a:cubicBezTo>
                  <a:pt x="63" y="150"/>
                  <a:pt x="63" y="150"/>
                  <a:pt x="63" y="150"/>
                </a:cubicBezTo>
                <a:cubicBezTo>
                  <a:pt x="51" y="131"/>
                  <a:pt x="51" y="131"/>
                  <a:pt x="51" y="131"/>
                </a:cubicBezTo>
                <a:cubicBezTo>
                  <a:pt x="108" y="131"/>
                  <a:pt x="108" y="131"/>
                  <a:pt x="108" y="131"/>
                </a:cubicBezTo>
                <a:lnTo>
                  <a:pt x="95" y="150"/>
                </a:lnTo>
                <a:close/>
                <a:moveTo>
                  <a:pt x="121" y="117"/>
                </a:moveTo>
                <a:cubicBezTo>
                  <a:pt x="121" y="120"/>
                  <a:pt x="119" y="121"/>
                  <a:pt x="116" y="121"/>
                </a:cubicBezTo>
                <a:cubicBezTo>
                  <a:pt x="109" y="121"/>
                  <a:pt x="109" y="121"/>
                  <a:pt x="109" y="121"/>
                </a:cubicBezTo>
                <a:cubicBezTo>
                  <a:pt x="114" y="118"/>
                  <a:pt x="118" y="114"/>
                  <a:pt x="121" y="109"/>
                </a:cubicBezTo>
                <a:lnTo>
                  <a:pt x="121" y="117"/>
                </a:lnTo>
                <a:close/>
                <a:moveTo>
                  <a:pt x="79" y="121"/>
                </a:moveTo>
                <a:cubicBezTo>
                  <a:pt x="57" y="121"/>
                  <a:pt x="37" y="103"/>
                  <a:pt x="37" y="80"/>
                </a:cubicBezTo>
                <a:cubicBezTo>
                  <a:pt x="37" y="57"/>
                  <a:pt x="56" y="37"/>
                  <a:pt x="79" y="37"/>
                </a:cubicBezTo>
                <a:cubicBezTo>
                  <a:pt x="102" y="37"/>
                  <a:pt x="121" y="56"/>
                  <a:pt x="121" y="80"/>
                </a:cubicBezTo>
                <a:cubicBezTo>
                  <a:pt x="121" y="103"/>
                  <a:pt x="102" y="121"/>
                  <a:pt x="79" y="121"/>
                </a:cubicBezTo>
                <a:close/>
                <a:moveTo>
                  <a:pt x="121" y="50"/>
                </a:moveTo>
                <a:cubicBezTo>
                  <a:pt x="121" y="50"/>
                  <a:pt x="121" y="50"/>
                  <a:pt x="121" y="50"/>
                </a:cubicBezTo>
                <a:cubicBezTo>
                  <a:pt x="118" y="45"/>
                  <a:pt x="114" y="41"/>
                  <a:pt x="109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119" y="37"/>
                  <a:pt x="121" y="40"/>
                  <a:pt x="121" y="42"/>
                </a:cubicBezTo>
                <a:lnTo>
                  <a:pt x="121" y="50"/>
                </a:lnTo>
                <a:close/>
                <a:moveTo>
                  <a:pt x="149" y="96"/>
                </a:moveTo>
                <a:cubicBezTo>
                  <a:pt x="130" y="108"/>
                  <a:pt x="130" y="108"/>
                  <a:pt x="130" y="108"/>
                </a:cubicBezTo>
                <a:cubicBezTo>
                  <a:pt x="130" y="51"/>
                  <a:pt x="130" y="51"/>
                  <a:pt x="130" y="51"/>
                </a:cubicBezTo>
                <a:cubicBezTo>
                  <a:pt x="149" y="63"/>
                  <a:pt x="149" y="63"/>
                  <a:pt x="149" y="63"/>
                </a:cubicBezTo>
                <a:lnTo>
                  <a:pt x="149" y="96"/>
                </a:lnTo>
                <a:close/>
                <a:moveTo>
                  <a:pt x="79" y="47"/>
                </a:moveTo>
                <a:cubicBezTo>
                  <a:pt x="61" y="47"/>
                  <a:pt x="47" y="62"/>
                  <a:pt x="47" y="80"/>
                </a:cubicBezTo>
                <a:cubicBezTo>
                  <a:pt x="47" y="98"/>
                  <a:pt x="61" y="112"/>
                  <a:pt x="79" y="112"/>
                </a:cubicBezTo>
                <a:cubicBezTo>
                  <a:pt x="98" y="112"/>
                  <a:pt x="112" y="98"/>
                  <a:pt x="112" y="80"/>
                </a:cubicBezTo>
                <a:cubicBezTo>
                  <a:pt x="112" y="62"/>
                  <a:pt x="97" y="47"/>
                  <a:pt x="79" y="47"/>
                </a:cubicBezTo>
                <a:close/>
                <a:moveTo>
                  <a:pt x="79" y="103"/>
                </a:moveTo>
                <a:cubicBezTo>
                  <a:pt x="67" y="103"/>
                  <a:pt x="56" y="93"/>
                  <a:pt x="56" y="80"/>
                </a:cubicBezTo>
                <a:cubicBezTo>
                  <a:pt x="56" y="67"/>
                  <a:pt x="67" y="56"/>
                  <a:pt x="79" y="56"/>
                </a:cubicBezTo>
                <a:cubicBezTo>
                  <a:pt x="92" y="56"/>
                  <a:pt x="103" y="67"/>
                  <a:pt x="103" y="80"/>
                </a:cubicBezTo>
                <a:cubicBezTo>
                  <a:pt x="103" y="93"/>
                  <a:pt x="92" y="103"/>
                  <a:pt x="79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1" name="Freeform 110">
            <a:extLst>
              <a:ext uri="{FF2B5EF4-FFF2-40B4-BE49-F238E27FC236}">
                <a16:creationId xmlns:a16="http://schemas.microsoft.com/office/drawing/2014/main" id="{A8D8E191-E13C-20C1-0E55-B71AF2E8C982}"/>
              </a:ext>
            </a:extLst>
          </p:cNvPr>
          <p:cNvSpPr>
            <a:spLocks noEditPoints="1"/>
          </p:cNvSpPr>
          <p:nvPr/>
        </p:nvSpPr>
        <p:spPr bwMode="auto">
          <a:xfrm>
            <a:off x="5248276" y="1922463"/>
            <a:ext cx="44450" cy="44450"/>
          </a:xfrm>
          <a:custGeom>
            <a:avLst/>
            <a:gdLst>
              <a:gd name="T0" fmla="*/ 14 w 28"/>
              <a:gd name="T1" fmla="*/ 28 h 28"/>
              <a:gd name="T2" fmla="*/ 28 w 28"/>
              <a:gd name="T3" fmla="*/ 14 h 28"/>
              <a:gd name="T4" fmla="*/ 14 w 28"/>
              <a:gd name="T5" fmla="*/ 0 h 28"/>
              <a:gd name="T6" fmla="*/ 0 w 28"/>
              <a:gd name="T7" fmla="*/ 14 h 28"/>
              <a:gd name="T8" fmla="*/ 14 w 28"/>
              <a:gd name="T9" fmla="*/ 28 h 28"/>
              <a:gd name="T10" fmla="*/ 15 w 28"/>
              <a:gd name="T11" fmla="*/ 10 h 28"/>
              <a:gd name="T12" fmla="*/ 20 w 28"/>
              <a:gd name="T13" fmla="*/ 14 h 28"/>
              <a:gd name="T14" fmla="*/ 15 w 28"/>
              <a:gd name="T15" fmla="*/ 19 h 28"/>
              <a:gd name="T16" fmla="*/ 10 w 28"/>
              <a:gd name="T17" fmla="*/ 14 h 28"/>
              <a:gd name="T18" fmla="*/ 15 w 28"/>
              <a:gd name="T19" fmla="*/ 1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" h="28">
                <a:moveTo>
                  <a:pt x="14" y="28"/>
                </a:moveTo>
                <a:cubicBezTo>
                  <a:pt x="22" y="28"/>
                  <a:pt x="28" y="21"/>
                  <a:pt x="28" y="14"/>
                </a:cubicBezTo>
                <a:cubicBezTo>
                  <a:pt x="28" y="6"/>
                  <a:pt x="22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21"/>
                  <a:pt x="6" y="28"/>
                  <a:pt x="14" y="28"/>
                </a:cubicBezTo>
                <a:close/>
                <a:moveTo>
                  <a:pt x="15" y="10"/>
                </a:moveTo>
                <a:cubicBezTo>
                  <a:pt x="17" y="10"/>
                  <a:pt x="20" y="12"/>
                  <a:pt x="20" y="14"/>
                </a:cubicBezTo>
                <a:cubicBezTo>
                  <a:pt x="19" y="17"/>
                  <a:pt x="17" y="19"/>
                  <a:pt x="15" y="19"/>
                </a:cubicBezTo>
                <a:cubicBezTo>
                  <a:pt x="12" y="19"/>
                  <a:pt x="10" y="17"/>
                  <a:pt x="10" y="14"/>
                </a:cubicBezTo>
                <a:cubicBezTo>
                  <a:pt x="10" y="12"/>
                  <a:pt x="12" y="10"/>
                  <a:pt x="15" y="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2" name="Freeform 111">
            <a:extLst>
              <a:ext uri="{FF2B5EF4-FFF2-40B4-BE49-F238E27FC236}">
                <a16:creationId xmlns:a16="http://schemas.microsoft.com/office/drawing/2014/main" id="{4B8A1E7E-4B5B-7928-A1BF-914866BF8923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1995488"/>
            <a:ext cx="74613" cy="74613"/>
          </a:xfrm>
          <a:custGeom>
            <a:avLst/>
            <a:gdLst>
              <a:gd name="T0" fmla="*/ 47 w 47"/>
              <a:gd name="T1" fmla="*/ 23 h 47"/>
              <a:gd name="T2" fmla="*/ 44 w 47"/>
              <a:gd name="T3" fmla="*/ 20 h 47"/>
              <a:gd name="T4" fmla="*/ 33 w 47"/>
              <a:gd name="T5" fmla="*/ 14 h 47"/>
              <a:gd name="T6" fmla="*/ 27 w 47"/>
              <a:gd name="T7" fmla="*/ 3 h 47"/>
              <a:gd name="T8" fmla="*/ 23 w 47"/>
              <a:gd name="T9" fmla="*/ 0 h 47"/>
              <a:gd name="T10" fmla="*/ 20 w 47"/>
              <a:gd name="T11" fmla="*/ 3 h 47"/>
              <a:gd name="T12" fmla="*/ 14 w 47"/>
              <a:gd name="T13" fmla="*/ 14 h 47"/>
              <a:gd name="T14" fmla="*/ 2 w 47"/>
              <a:gd name="T15" fmla="*/ 20 h 47"/>
              <a:gd name="T16" fmla="*/ 0 w 47"/>
              <a:gd name="T17" fmla="*/ 23 h 47"/>
              <a:gd name="T18" fmla="*/ 2 w 47"/>
              <a:gd name="T19" fmla="*/ 28 h 47"/>
              <a:gd name="T20" fmla="*/ 14 w 47"/>
              <a:gd name="T21" fmla="*/ 33 h 47"/>
              <a:gd name="T22" fmla="*/ 20 w 47"/>
              <a:gd name="T23" fmla="*/ 44 h 47"/>
              <a:gd name="T24" fmla="*/ 23 w 47"/>
              <a:gd name="T25" fmla="*/ 47 h 47"/>
              <a:gd name="T26" fmla="*/ 27 w 47"/>
              <a:gd name="T27" fmla="*/ 44 h 47"/>
              <a:gd name="T28" fmla="*/ 33 w 47"/>
              <a:gd name="T29" fmla="*/ 33 h 47"/>
              <a:gd name="T30" fmla="*/ 44 w 47"/>
              <a:gd name="T31" fmla="*/ 28 h 47"/>
              <a:gd name="T32" fmla="*/ 47 w 47"/>
              <a:gd name="T33" fmla="*/ 23 h 47"/>
              <a:gd name="T34" fmla="*/ 27 w 47"/>
              <a:gd name="T35" fmla="*/ 26 h 47"/>
              <a:gd name="T36" fmla="*/ 25 w 47"/>
              <a:gd name="T37" fmla="*/ 28 h 47"/>
              <a:gd name="T38" fmla="*/ 23 w 47"/>
              <a:gd name="T39" fmla="*/ 32 h 47"/>
              <a:gd name="T40" fmla="*/ 21 w 47"/>
              <a:gd name="T41" fmla="*/ 28 h 47"/>
              <a:gd name="T42" fmla="*/ 18 w 47"/>
              <a:gd name="T43" fmla="*/ 26 h 47"/>
              <a:gd name="T44" fmla="*/ 15 w 47"/>
              <a:gd name="T45" fmla="*/ 23 h 47"/>
              <a:gd name="T46" fmla="*/ 18 w 47"/>
              <a:gd name="T47" fmla="*/ 21 h 47"/>
              <a:gd name="T48" fmla="*/ 21 w 47"/>
              <a:gd name="T49" fmla="*/ 19 h 47"/>
              <a:gd name="T50" fmla="*/ 23 w 47"/>
              <a:gd name="T51" fmla="*/ 15 h 47"/>
              <a:gd name="T52" fmla="*/ 25 w 47"/>
              <a:gd name="T53" fmla="*/ 19 h 47"/>
              <a:gd name="T54" fmla="*/ 27 w 47"/>
              <a:gd name="T55" fmla="*/ 21 h 47"/>
              <a:gd name="T56" fmla="*/ 32 w 47"/>
              <a:gd name="T57" fmla="*/ 23 h 47"/>
              <a:gd name="T58" fmla="*/ 27 w 47"/>
              <a:gd name="T59" fmla="*/ 26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7" h="47">
                <a:moveTo>
                  <a:pt x="47" y="23"/>
                </a:moveTo>
                <a:cubicBezTo>
                  <a:pt x="47" y="22"/>
                  <a:pt x="46" y="20"/>
                  <a:pt x="44" y="20"/>
                </a:cubicBezTo>
                <a:cubicBezTo>
                  <a:pt x="33" y="14"/>
                  <a:pt x="33" y="14"/>
                  <a:pt x="33" y="14"/>
                </a:cubicBezTo>
                <a:cubicBezTo>
                  <a:pt x="27" y="3"/>
                  <a:pt x="27" y="3"/>
                  <a:pt x="27" y="3"/>
                </a:cubicBezTo>
                <a:cubicBezTo>
                  <a:pt x="27" y="1"/>
                  <a:pt x="25" y="0"/>
                  <a:pt x="23" y="0"/>
                </a:cubicBezTo>
                <a:cubicBezTo>
                  <a:pt x="22" y="0"/>
                  <a:pt x="20" y="1"/>
                  <a:pt x="20" y="3"/>
                </a:cubicBezTo>
                <a:cubicBezTo>
                  <a:pt x="14" y="14"/>
                  <a:pt x="14" y="14"/>
                  <a:pt x="14" y="14"/>
                </a:cubicBezTo>
                <a:cubicBezTo>
                  <a:pt x="2" y="20"/>
                  <a:pt x="2" y="20"/>
                  <a:pt x="2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5"/>
                  <a:pt x="1" y="27"/>
                  <a:pt x="2" y="28"/>
                </a:cubicBezTo>
                <a:cubicBezTo>
                  <a:pt x="14" y="33"/>
                  <a:pt x="14" y="33"/>
                  <a:pt x="14" y="33"/>
                </a:cubicBezTo>
                <a:cubicBezTo>
                  <a:pt x="20" y="44"/>
                  <a:pt x="20" y="44"/>
                  <a:pt x="20" y="44"/>
                </a:cubicBezTo>
                <a:cubicBezTo>
                  <a:pt x="20" y="46"/>
                  <a:pt x="22" y="47"/>
                  <a:pt x="23" y="47"/>
                </a:cubicBezTo>
                <a:cubicBezTo>
                  <a:pt x="25" y="47"/>
                  <a:pt x="27" y="46"/>
                  <a:pt x="27" y="44"/>
                </a:cubicBezTo>
                <a:cubicBezTo>
                  <a:pt x="33" y="33"/>
                  <a:pt x="33" y="33"/>
                  <a:pt x="33" y="33"/>
                </a:cubicBezTo>
                <a:cubicBezTo>
                  <a:pt x="44" y="28"/>
                  <a:pt x="44" y="28"/>
                  <a:pt x="44" y="28"/>
                </a:cubicBezTo>
                <a:cubicBezTo>
                  <a:pt x="46" y="27"/>
                  <a:pt x="47" y="25"/>
                  <a:pt x="47" y="23"/>
                </a:cubicBezTo>
                <a:close/>
                <a:moveTo>
                  <a:pt x="27" y="26"/>
                </a:moveTo>
                <a:cubicBezTo>
                  <a:pt x="27" y="26"/>
                  <a:pt x="26" y="27"/>
                  <a:pt x="25" y="28"/>
                </a:cubicBezTo>
                <a:cubicBezTo>
                  <a:pt x="23" y="32"/>
                  <a:pt x="23" y="32"/>
                  <a:pt x="23" y="32"/>
                </a:cubicBezTo>
                <a:cubicBezTo>
                  <a:pt x="21" y="28"/>
                  <a:pt x="21" y="28"/>
                  <a:pt x="21" y="28"/>
                </a:cubicBezTo>
                <a:cubicBezTo>
                  <a:pt x="20" y="27"/>
                  <a:pt x="20" y="26"/>
                  <a:pt x="18" y="26"/>
                </a:cubicBezTo>
                <a:cubicBezTo>
                  <a:pt x="15" y="23"/>
                  <a:pt x="15" y="23"/>
                  <a:pt x="15" y="23"/>
                </a:cubicBezTo>
                <a:cubicBezTo>
                  <a:pt x="18" y="21"/>
                  <a:pt x="18" y="21"/>
                  <a:pt x="18" y="21"/>
                </a:cubicBezTo>
                <a:cubicBezTo>
                  <a:pt x="20" y="21"/>
                  <a:pt x="20" y="20"/>
                  <a:pt x="21" y="19"/>
                </a:cubicBezTo>
                <a:cubicBezTo>
                  <a:pt x="23" y="15"/>
                  <a:pt x="23" y="15"/>
                  <a:pt x="23" y="15"/>
                </a:cubicBezTo>
                <a:cubicBezTo>
                  <a:pt x="25" y="19"/>
                  <a:pt x="25" y="19"/>
                  <a:pt x="25" y="19"/>
                </a:cubicBezTo>
                <a:cubicBezTo>
                  <a:pt x="26" y="20"/>
                  <a:pt x="27" y="21"/>
                  <a:pt x="27" y="21"/>
                </a:cubicBezTo>
                <a:cubicBezTo>
                  <a:pt x="32" y="23"/>
                  <a:pt x="32" y="23"/>
                  <a:pt x="32" y="23"/>
                </a:cubicBezTo>
                <a:lnTo>
                  <a:pt x="27" y="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3" name="Freeform 112">
            <a:extLst>
              <a:ext uri="{FF2B5EF4-FFF2-40B4-BE49-F238E27FC236}">
                <a16:creationId xmlns:a16="http://schemas.microsoft.com/office/drawing/2014/main" id="{4F9FBE58-96EE-CBF6-DCA8-354E84B9DCE3}"/>
              </a:ext>
            </a:extLst>
          </p:cNvPr>
          <p:cNvSpPr>
            <a:spLocks noEditPoints="1"/>
          </p:cNvSpPr>
          <p:nvPr/>
        </p:nvSpPr>
        <p:spPr bwMode="auto">
          <a:xfrm>
            <a:off x="5324476" y="1995488"/>
            <a:ext cx="73025" cy="74613"/>
          </a:xfrm>
          <a:custGeom>
            <a:avLst/>
            <a:gdLst>
              <a:gd name="T0" fmla="*/ 44 w 46"/>
              <a:gd name="T1" fmla="*/ 20 h 47"/>
              <a:gd name="T2" fmla="*/ 32 w 46"/>
              <a:gd name="T3" fmla="*/ 14 h 47"/>
              <a:gd name="T4" fmla="*/ 27 w 46"/>
              <a:gd name="T5" fmla="*/ 3 h 47"/>
              <a:gd name="T6" fmla="*/ 23 w 46"/>
              <a:gd name="T7" fmla="*/ 0 h 47"/>
              <a:gd name="T8" fmla="*/ 19 w 46"/>
              <a:gd name="T9" fmla="*/ 3 h 47"/>
              <a:gd name="T10" fmla="*/ 14 w 46"/>
              <a:gd name="T11" fmla="*/ 14 h 47"/>
              <a:gd name="T12" fmla="*/ 2 w 46"/>
              <a:gd name="T13" fmla="*/ 20 h 47"/>
              <a:gd name="T14" fmla="*/ 0 w 46"/>
              <a:gd name="T15" fmla="*/ 23 h 47"/>
              <a:gd name="T16" fmla="*/ 2 w 46"/>
              <a:gd name="T17" fmla="*/ 28 h 47"/>
              <a:gd name="T18" fmla="*/ 14 w 46"/>
              <a:gd name="T19" fmla="*/ 33 h 47"/>
              <a:gd name="T20" fmla="*/ 19 w 46"/>
              <a:gd name="T21" fmla="*/ 44 h 47"/>
              <a:gd name="T22" fmla="*/ 23 w 46"/>
              <a:gd name="T23" fmla="*/ 47 h 47"/>
              <a:gd name="T24" fmla="*/ 27 w 46"/>
              <a:gd name="T25" fmla="*/ 44 h 47"/>
              <a:gd name="T26" fmla="*/ 32 w 46"/>
              <a:gd name="T27" fmla="*/ 33 h 47"/>
              <a:gd name="T28" fmla="*/ 44 w 46"/>
              <a:gd name="T29" fmla="*/ 28 h 47"/>
              <a:gd name="T30" fmla="*/ 46 w 46"/>
              <a:gd name="T31" fmla="*/ 23 h 47"/>
              <a:gd name="T32" fmla="*/ 44 w 46"/>
              <a:gd name="T33" fmla="*/ 20 h 47"/>
              <a:gd name="T34" fmla="*/ 27 w 46"/>
              <a:gd name="T35" fmla="*/ 26 h 47"/>
              <a:gd name="T36" fmla="*/ 25 w 46"/>
              <a:gd name="T37" fmla="*/ 28 h 47"/>
              <a:gd name="T38" fmla="*/ 23 w 46"/>
              <a:gd name="T39" fmla="*/ 32 h 47"/>
              <a:gd name="T40" fmla="*/ 20 w 46"/>
              <a:gd name="T41" fmla="*/ 28 h 47"/>
              <a:gd name="T42" fmla="*/ 18 w 46"/>
              <a:gd name="T43" fmla="*/ 26 h 47"/>
              <a:gd name="T44" fmla="*/ 14 w 46"/>
              <a:gd name="T45" fmla="*/ 23 h 47"/>
              <a:gd name="T46" fmla="*/ 18 w 46"/>
              <a:gd name="T47" fmla="*/ 21 h 47"/>
              <a:gd name="T48" fmla="*/ 20 w 46"/>
              <a:gd name="T49" fmla="*/ 19 h 47"/>
              <a:gd name="T50" fmla="*/ 23 w 46"/>
              <a:gd name="T51" fmla="*/ 15 h 47"/>
              <a:gd name="T52" fmla="*/ 25 w 46"/>
              <a:gd name="T53" fmla="*/ 19 h 47"/>
              <a:gd name="T54" fmla="*/ 27 w 46"/>
              <a:gd name="T55" fmla="*/ 21 h 47"/>
              <a:gd name="T56" fmla="*/ 31 w 46"/>
              <a:gd name="T57" fmla="*/ 23 h 47"/>
              <a:gd name="T58" fmla="*/ 27 w 46"/>
              <a:gd name="T59" fmla="*/ 26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6" h="47">
                <a:moveTo>
                  <a:pt x="44" y="20"/>
                </a:moveTo>
                <a:cubicBezTo>
                  <a:pt x="32" y="14"/>
                  <a:pt x="32" y="14"/>
                  <a:pt x="32" y="14"/>
                </a:cubicBezTo>
                <a:cubicBezTo>
                  <a:pt x="27" y="3"/>
                  <a:pt x="27" y="3"/>
                  <a:pt x="27" y="3"/>
                </a:cubicBezTo>
                <a:cubicBezTo>
                  <a:pt x="26" y="1"/>
                  <a:pt x="25" y="0"/>
                  <a:pt x="23" y="0"/>
                </a:cubicBezTo>
                <a:cubicBezTo>
                  <a:pt x="21" y="0"/>
                  <a:pt x="19" y="1"/>
                  <a:pt x="19" y="3"/>
                </a:cubicBezTo>
                <a:cubicBezTo>
                  <a:pt x="14" y="14"/>
                  <a:pt x="14" y="14"/>
                  <a:pt x="14" y="14"/>
                </a:cubicBezTo>
                <a:cubicBezTo>
                  <a:pt x="2" y="20"/>
                  <a:pt x="2" y="20"/>
                  <a:pt x="2" y="20"/>
                </a:cubicBezTo>
                <a:cubicBezTo>
                  <a:pt x="0" y="21"/>
                  <a:pt x="0" y="22"/>
                  <a:pt x="0" y="23"/>
                </a:cubicBezTo>
                <a:cubicBezTo>
                  <a:pt x="0" y="25"/>
                  <a:pt x="0" y="27"/>
                  <a:pt x="2" y="28"/>
                </a:cubicBezTo>
                <a:cubicBezTo>
                  <a:pt x="14" y="33"/>
                  <a:pt x="14" y="33"/>
                  <a:pt x="14" y="33"/>
                </a:cubicBezTo>
                <a:cubicBezTo>
                  <a:pt x="19" y="44"/>
                  <a:pt x="19" y="44"/>
                  <a:pt x="19" y="44"/>
                </a:cubicBezTo>
                <a:cubicBezTo>
                  <a:pt x="20" y="46"/>
                  <a:pt x="21" y="47"/>
                  <a:pt x="23" y="47"/>
                </a:cubicBezTo>
                <a:cubicBezTo>
                  <a:pt x="25" y="47"/>
                  <a:pt x="27" y="46"/>
                  <a:pt x="27" y="44"/>
                </a:cubicBezTo>
                <a:cubicBezTo>
                  <a:pt x="32" y="33"/>
                  <a:pt x="32" y="33"/>
                  <a:pt x="32" y="33"/>
                </a:cubicBezTo>
                <a:cubicBezTo>
                  <a:pt x="44" y="28"/>
                  <a:pt x="44" y="28"/>
                  <a:pt x="44" y="28"/>
                </a:cubicBezTo>
                <a:cubicBezTo>
                  <a:pt x="46" y="27"/>
                  <a:pt x="46" y="25"/>
                  <a:pt x="46" y="23"/>
                </a:cubicBezTo>
                <a:cubicBezTo>
                  <a:pt x="46" y="22"/>
                  <a:pt x="46" y="20"/>
                  <a:pt x="44" y="20"/>
                </a:cubicBezTo>
                <a:close/>
                <a:moveTo>
                  <a:pt x="27" y="26"/>
                </a:moveTo>
                <a:cubicBezTo>
                  <a:pt x="26" y="26"/>
                  <a:pt x="25" y="27"/>
                  <a:pt x="25" y="28"/>
                </a:cubicBezTo>
                <a:cubicBezTo>
                  <a:pt x="23" y="32"/>
                  <a:pt x="23" y="32"/>
                  <a:pt x="23" y="32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7"/>
                  <a:pt x="19" y="26"/>
                  <a:pt x="18" y="26"/>
                </a:cubicBezTo>
                <a:cubicBezTo>
                  <a:pt x="14" y="23"/>
                  <a:pt x="14" y="23"/>
                  <a:pt x="14" y="23"/>
                </a:cubicBezTo>
                <a:cubicBezTo>
                  <a:pt x="18" y="21"/>
                  <a:pt x="18" y="21"/>
                  <a:pt x="18" y="21"/>
                </a:cubicBezTo>
                <a:cubicBezTo>
                  <a:pt x="19" y="21"/>
                  <a:pt x="20" y="20"/>
                  <a:pt x="20" y="19"/>
                </a:cubicBezTo>
                <a:cubicBezTo>
                  <a:pt x="23" y="15"/>
                  <a:pt x="23" y="15"/>
                  <a:pt x="23" y="15"/>
                </a:cubicBezTo>
                <a:cubicBezTo>
                  <a:pt x="25" y="19"/>
                  <a:pt x="25" y="19"/>
                  <a:pt x="25" y="19"/>
                </a:cubicBezTo>
                <a:cubicBezTo>
                  <a:pt x="25" y="20"/>
                  <a:pt x="26" y="21"/>
                  <a:pt x="27" y="21"/>
                </a:cubicBezTo>
                <a:cubicBezTo>
                  <a:pt x="31" y="23"/>
                  <a:pt x="31" y="23"/>
                  <a:pt x="31" y="23"/>
                </a:cubicBezTo>
                <a:lnTo>
                  <a:pt x="27" y="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4" name="Freeform 113">
            <a:extLst>
              <a:ext uri="{FF2B5EF4-FFF2-40B4-BE49-F238E27FC236}">
                <a16:creationId xmlns:a16="http://schemas.microsoft.com/office/drawing/2014/main" id="{722DCCA1-685C-B087-44DD-CB776EF68587}"/>
              </a:ext>
            </a:extLst>
          </p:cNvPr>
          <p:cNvSpPr>
            <a:spLocks noEditPoints="1"/>
          </p:cNvSpPr>
          <p:nvPr/>
        </p:nvSpPr>
        <p:spPr bwMode="auto">
          <a:xfrm>
            <a:off x="5205413" y="1966913"/>
            <a:ext cx="133350" cy="209550"/>
          </a:xfrm>
          <a:custGeom>
            <a:avLst/>
            <a:gdLst>
              <a:gd name="T0" fmla="*/ 74 w 84"/>
              <a:gd name="T1" fmla="*/ 104 h 132"/>
              <a:gd name="T2" fmla="*/ 74 w 84"/>
              <a:gd name="T3" fmla="*/ 99 h 132"/>
              <a:gd name="T4" fmla="*/ 61 w 84"/>
              <a:gd name="T5" fmla="*/ 85 h 132"/>
              <a:gd name="T6" fmla="*/ 57 w 84"/>
              <a:gd name="T7" fmla="*/ 85 h 132"/>
              <a:gd name="T8" fmla="*/ 65 w 84"/>
              <a:gd name="T9" fmla="*/ 34 h 132"/>
              <a:gd name="T10" fmla="*/ 64 w 84"/>
              <a:gd name="T11" fmla="*/ 2 h 132"/>
              <a:gd name="T12" fmla="*/ 61 w 84"/>
              <a:gd name="T13" fmla="*/ 0 h 132"/>
              <a:gd name="T14" fmla="*/ 23 w 84"/>
              <a:gd name="T15" fmla="*/ 0 h 132"/>
              <a:gd name="T16" fmla="*/ 19 w 84"/>
              <a:gd name="T17" fmla="*/ 2 h 132"/>
              <a:gd name="T18" fmla="*/ 19 w 84"/>
              <a:gd name="T19" fmla="*/ 34 h 132"/>
              <a:gd name="T20" fmla="*/ 27 w 84"/>
              <a:gd name="T21" fmla="*/ 85 h 132"/>
              <a:gd name="T22" fmla="*/ 23 w 84"/>
              <a:gd name="T23" fmla="*/ 85 h 132"/>
              <a:gd name="T24" fmla="*/ 9 w 84"/>
              <a:gd name="T25" fmla="*/ 99 h 132"/>
              <a:gd name="T26" fmla="*/ 9 w 84"/>
              <a:gd name="T27" fmla="*/ 104 h 132"/>
              <a:gd name="T28" fmla="*/ 0 w 84"/>
              <a:gd name="T29" fmla="*/ 118 h 132"/>
              <a:gd name="T30" fmla="*/ 0 w 84"/>
              <a:gd name="T31" fmla="*/ 127 h 132"/>
              <a:gd name="T32" fmla="*/ 4 w 84"/>
              <a:gd name="T33" fmla="*/ 132 h 132"/>
              <a:gd name="T34" fmla="*/ 79 w 84"/>
              <a:gd name="T35" fmla="*/ 132 h 132"/>
              <a:gd name="T36" fmla="*/ 84 w 84"/>
              <a:gd name="T37" fmla="*/ 127 h 132"/>
              <a:gd name="T38" fmla="*/ 84 w 84"/>
              <a:gd name="T39" fmla="*/ 118 h 132"/>
              <a:gd name="T40" fmla="*/ 74 w 84"/>
              <a:gd name="T41" fmla="*/ 104 h 132"/>
              <a:gd name="T42" fmla="*/ 25 w 84"/>
              <a:gd name="T43" fmla="*/ 27 h 132"/>
              <a:gd name="T44" fmla="*/ 26 w 84"/>
              <a:gd name="T45" fmla="*/ 10 h 132"/>
              <a:gd name="T46" fmla="*/ 58 w 84"/>
              <a:gd name="T47" fmla="*/ 10 h 132"/>
              <a:gd name="T48" fmla="*/ 59 w 84"/>
              <a:gd name="T49" fmla="*/ 27 h 132"/>
              <a:gd name="T50" fmla="*/ 44 w 84"/>
              <a:gd name="T51" fmla="*/ 20 h 132"/>
              <a:gd name="T52" fmla="*/ 42 w 84"/>
              <a:gd name="T53" fmla="*/ 20 h 132"/>
              <a:gd name="T54" fmla="*/ 40 w 84"/>
              <a:gd name="T55" fmla="*/ 20 h 132"/>
              <a:gd name="T56" fmla="*/ 25 w 84"/>
              <a:gd name="T57" fmla="*/ 27 h 132"/>
              <a:gd name="T58" fmla="*/ 42 w 84"/>
              <a:gd name="T59" fmla="*/ 56 h 132"/>
              <a:gd name="T60" fmla="*/ 47 w 84"/>
              <a:gd name="T61" fmla="*/ 52 h 132"/>
              <a:gd name="T62" fmla="*/ 47 w 84"/>
              <a:gd name="T63" fmla="*/ 31 h 132"/>
              <a:gd name="T64" fmla="*/ 56 w 84"/>
              <a:gd name="T65" fmla="*/ 35 h 132"/>
              <a:gd name="T66" fmla="*/ 48 w 84"/>
              <a:gd name="T67" fmla="*/ 85 h 132"/>
              <a:gd name="T68" fmla="*/ 37 w 84"/>
              <a:gd name="T69" fmla="*/ 85 h 132"/>
              <a:gd name="T70" fmla="*/ 29 w 84"/>
              <a:gd name="T71" fmla="*/ 35 h 132"/>
              <a:gd name="T72" fmla="*/ 37 w 84"/>
              <a:gd name="T73" fmla="*/ 31 h 132"/>
              <a:gd name="T74" fmla="*/ 37 w 84"/>
              <a:gd name="T75" fmla="*/ 52 h 132"/>
              <a:gd name="T76" fmla="*/ 42 w 84"/>
              <a:gd name="T77" fmla="*/ 56 h 132"/>
              <a:gd name="T78" fmla="*/ 18 w 84"/>
              <a:gd name="T79" fmla="*/ 98 h 132"/>
              <a:gd name="T80" fmla="*/ 23 w 84"/>
              <a:gd name="T81" fmla="*/ 94 h 132"/>
              <a:gd name="T82" fmla="*/ 61 w 84"/>
              <a:gd name="T83" fmla="*/ 94 h 132"/>
              <a:gd name="T84" fmla="*/ 65 w 84"/>
              <a:gd name="T85" fmla="*/ 98 h 132"/>
              <a:gd name="T86" fmla="*/ 65 w 84"/>
              <a:gd name="T87" fmla="*/ 103 h 132"/>
              <a:gd name="T88" fmla="*/ 18 w 84"/>
              <a:gd name="T89" fmla="*/ 103 h 132"/>
              <a:gd name="T90" fmla="*/ 18 w 84"/>
              <a:gd name="T91" fmla="*/ 98 h 132"/>
              <a:gd name="T92" fmla="*/ 74 w 84"/>
              <a:gd name="T93" fmla="*/ 122 h 132"/>
              <a:gd name="T94" fmla="*/ 9 w 84"/>
              <a:gd name="T95" fmla="*/ 122 h 132"/>
              <a:gd name="T96" fmla="*/ 9 w 84"/>
              <a:gd name="T97" fmla="*/ 117 h 132"/>
              <a:gd name="T98" fmla="*/ 14 w 84"/>
              <a:gd name="T99" fmla="*/ 112 h 132"/>
              <a:gd name="T100" fmla="*/ 70 w 84"/>
              <a:gd name="T101" fmla="*/ 112 h 132"/>
              <a:gd name="T102" fmla="*/ 74 w 84"/>
              <a:gd name="T103" fmla="*/ 117 h 132"/>
              <a:gd name="T104" fmla="*/ 74 w 84"/>
              <a:gd name="T105" fmla="*/ 12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84" h="132">
                <a:moveTo>
                  <a:pt x="74" y="104"/>
                </a:moveTo>
                <a:cubicBezTo>
                  <a:pt x="74" y="99"/>
                  <a:pt x="74" y="99"/>
                  <a:pt x="74" y="99"/>
                </a:cubicBezTo>
                <a:cubicBezTo>
                  <a:pt x="74" y="91"/>
                  <a:pt x="68" y="85"/>
                  <a:pt x="61" y="85"/>
                </a:cubicBezTo>
                <a:cubicBezTo>
                  <a:pt x="57" y="85"/>
                  <a:pt x="57" y="85"/>
                  <a:pt x="57" y="85"/>
                </a:cubicBezTo>
                <a:cubicBezTo>
                  <a:pt x="65" y="34"/>
                  <a:pt x="65" y="34"/>
                  <a:pt x="65" y="34"/>
                </a:cubicBezTo>
                <a:cubicBezTo>
                  <a:pt x="71" y="25"/>
                  <a:pt x="71" y="12"/>
                  <a:pt x="64" y="2"/>
                </a:cubicBezTo>
                <a:cubicBezTo>
                  <a:pt x="64" y="1"/>
                  <a:pt x="62" y="0"/>
                  <a:pt x="61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1" y="0"/>
                  <a:pt x="20" y="1"/>
                  <a:pt x="19" y="2"/>
                </a:cubicBezTo>
                <a:cubicBezTo>
                  <a:pt x="12" y="12"/>
                  <a:pt x="12" y="24"/>
                  <a:pt x="19" y="34"/>
                </a:cubicBezTo>
                <a:cubicBezTo>
                  <a:pt x="27" y="85"/>
                  <a:pt x="27" y="85"/>
                  <a:pt x="27" y="85"/>
                </a:cubicBezTo>
                <a:cubicBezTo>
                  <a:pt x="23" y="85"/>
                  <a:pt x="23" y="85"/>
                  <a:pt x="23" y="85"/>
                </a:cubicBezTo>
                <a:cubicBezTo>
                  <a:pt x="16" y="85"/>
                  <a:pt x="9" y="91"/>
                  <a:pt x="9" y="99"/>
                </a:cubicBezTo>
                <a:cubicBezTo>
                  <a:pt x="9" y="104"/>
                  <a:pt x="9" y="104"/>
                  <a:pt x="9" y="104"/>
                </a:cubicBezTo>
                <a:cubicBezTo>
                  <a:pt x="4" y="106"/>
                  <a:pt x="0" y="111"/>
                  <a:pt x="0" y="118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30"/>
                  <a:pt x="2" y="132"/>
                  <a:pt x="4" y="132"/>
                </a:cubicBezTo>
                <a:cubicBezTo>
                  <a:pt x="79" y="132"/>
                  <a:pt x="79" y="132"/>
                  <a:pt x="79" y="132"/>
                </a:cubicBezTo>
                <a:cubicBezTo>
                  <a:pt x="82" y="132"/>
                  <a:pt x="84" y="129"/>
                  <a:pt x="84" y="127"/>
                </a:cubicBezTo>
                <a:cubicBezTo>
                  <a:pt x="84" y="118"/>
                  <a:pt x="84" y="118"/>
                  <a:pt x="84" y="118"/>
                </a:cubicBezTo>
                <a:cubicBezTo>
                  <a:pt x="84" y="111"/>
                  <a:pt x="80" y="107"/>
                  <a:pt x="74" y="104"/>
                </a:cubicBezTo>
                <a:close/>
                <a:moveTo>
                  <a:pt x="25" y="27"/>
                </a:moveTo>
                <a:cubicBezTo>
                  <a:pt x="23" y="21"/>
                  <a:pt x="23" y="15"/>
                  <a:pt x="26" y="10"/>
                </a:cubicBezTo>
                <a:cubicBezTo>
                  <a:pt x="58" y="10"/>
                  <a:pt x="58" y="10"/>
                  <a:pt x="58" y="10"/>
                </a:cubicBezTo>
                <a:cubicBezTo>
                  <a:pt x="61" y="15"/>
                  <a:pt x="61" y="21"/>
                  <a:pt x="59" y="27"/>
                </a:cubicBezTo>
                <a:cubicBezTo>
                  <a:pt x="44" y="20"/>
                  <a:pt x="44" y="20"/>
                  <a:pt x="44" y="20"/>
                </a:cubicBezTo>
                <a:cubicBezTo>
                  <a:pt x="43" y="20"/>
                  <a:pt x="43" y="20"/>
                  <a:pt x="42" y="20"/>
                </a:cubicBezTo>
                <a:cubicBezTo>
                  <a:pt x="41" y="20"/>
                  <a:pt x="41" y="20"/>
                  <a:pt x="40" y="20"/>
                </a:cubicBezTo>
                <a:lnTo>
                  <a:pt x="25" y="27"/>
                </a:lnTo>
                <a:close/>
                <a:moveTo>
                  <a:pt x="42" y="56"/>
                </a:moveTo>
                <a:cubicBezTo>
                  <a:pt x="45" y="56"/>
                  <a:pt x="47" y="54"/>
                  <a:pt x="47" y="52"/>
                </a:cubicBezTo>
                <a:cubicBezTo>
                  <a:pt x="47" y="31"/>
                  <a:pt x="47" y="31"/>
                  <a:pt x="47" y="31"/>
                </a:cubicBezTo>
                <a:cubicBezTo>
                  <a:pt x="56" y="35"/>
                  <a:pt x="56" y="35"/>
                  <a:pt x="56" y="35"/>
                </a:cubicBezTo>
                <a:cubicBezTo>
                  <a:pt x="48" y="85"/>
                  <a:pt x="48" y="85"/>
                  <a:pt x="48" y="85"/>
                </a:cubicBezTo>
                <a:cubicBezTo>
                  <a:pt x="37" y="85"/>
                  <a:pt x="37" y="85"/>
                  <a:pt x="37" y="85"/>
                </a:cubicBezTo>
                <a:cubicBezTo>
                  <a:pt x="29" y="35"/>
                  <a:pt x="29" y="35"/>
                  <a:pt x="29" y="35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4"/>
                  <a:pt x="40" y="56"/>
                  <a:pt x="42" y="56"/>
                </a:cubicBezTo>
                <a:close/>
                <a:moveTo>
                  <a:pt x="18" y="98"/>
                </a:moveTo>
                <a:cubicBezTo>
                  <a:pt x="18" y="96"/>
                  <a:pt x="20" y="94"/>
                  <a:pt x="23" y="94"/>
                </a:cubicBezTo>
                <a:cubicBezTo>
                  <a:pt x="61" y="94"/>
                  <a:pt x="61" y="94"/>
                  <a:pt x="61" y="94"/>
                </a:cubicBezTo>
                <a:cubicBezTo>
                  <a:pt x="63" y="94"/>
                  <a:pt x="65" y="96"/>
                  <a:pt x="65" y="98"/>
                </a:cubicBezTo>
                <a:cubicBezTo>
                  <a:pt x="65" y="103"/>
                  <a:pt x="65" y="103"/>
                  <a:pt x="65" y="103"/>
                </a:cubicBezTo>
                <a:cubicBezTo>
                  <a:pt x="18" y="103"/>
                  <a:pt x="18" y="103"/>
                  <a:pt x="18" y="103"/>
                </a:cubicBezTo>
                <a:lnTo>
                  <a:pt x="18" y="98"/>
                </a:lnTo>
                <a:close/>
                <a:moveTo>
                  <a:pt x="74" y="122"/>
                </a:moveTo>
                <a:cubicBezTo>
                  <a:pt x="9" y="122"/>
                  <a:pt x="9" y="122"/>
                  <a:pt x="9" y="122"/>
                </a:cubicBezTo>
                <a:cubicBezTo>
                  <a:pt x="9" y="117"/>
                  <a:pt x="9" y="117"/>
                  <a:pt x="9" y="117"/>
                </a:cubicBezTo>
                <a:cubicBezTo>
                  <a:pt x="9" y="115"/>
                  <a:pt x="11" y="112"/>
                  <a:pt x="14" y="112"/>
                </a:cubicBezTo>
                <a:cubicBezTo>
                  <a:pt x="70" y="112"/>
                  <a:pt x="70" y="112"/>
                  <a:pt x="70" y="112"/>
                </a:cubicBezTo>
                <a:cubicBezTo>
                  <a:pt x="73" y="112"/>
                  <a:pt x="74" y="115"/>
                  <a:pt x="74" y="117"/>
                </a:cubicBezTo>
                <a:lnTo>
                  <a:pt x="74" y="12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5" name="Freeform 114">
            <a:extLst>
              <a:ext uri="{FF2B5EF4-FFF2-40B4-BE49-F238E27FC236}">
                <a16:creationId xmlns:a16="http://schemas.microsoft.com/office/drawing/2014/main" id="{500A3077-095E-36CD-1EAB-3EBF5A004964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1371600"/>
            <a:ext cx="254000" cy="254000"/>
          </a:xfrm>
          <a:custGeom>
            <a:avLst/>
            <a:gdLst>
              <a:gd name="T0" fmla="*/ 128 w 160"/>
              <a:gd name="T1" fmla="*/ 37 h 160"/>
              <a:gd name="T2" fmla="*/ 80 w 160"/>
              <a:gd name="T3" fmla="*/ 10 h 160"/>
              <a:gd name="T4" fmla="*/ 146 w 160"/>
              <a:gd name="T5" fmla="*/ 46 h 160"/>
              <a:gd name="T6" fmla="*/ 150 w 160"/>
              <a:gd name="T7" fmla="*/ 56 h 160"/>
              <a:gd name="T8" fmla="*/ 10 w 160"/>
              <a:gd name="T9" fmla="*/ 51 h 160"/>
              <a:gd name="T10" fmla="*/ 146 w 160"/>
              <a:gd name="T11" fmla="*/ 46 h 160"/>
              <a:gd name="T12" fmla="*/ 38 w 160"/>
              <a:gd name="T13" fmla="*/ 113 h 160"/>
              <a:gd name="T14" fmla="*/ 28 w 160"/>
              <a:gd name="T15" fmla="*/ 65 h 160"/>
              <a:gd name="T16" fmla="*/ 66 w 160"/>
              <a:gd name="T17" fmla="*/ 65 h 160"/>
              <a:gd name="T18" fmla="*/ 47 w 160"/>
              <a:gd name="T19" fmla="*/ 113 h 160"/>
              <a:gd name="T20" fmla="*/ 66 w 160"/>
              <a:gd name="T21" fmla="*/ 65 h 160"/>
              <a:gd name="T22" fmla="*/ 85 w 160"/>
              <a:gd name="T23" fmla="*/ 113 h 160"/>
              <a:gd name="T24" fmla="*/ 75 w 160"/>
              <a:gd name="T25" fmla="*/ 65 h 160"/>
              <a:gd name="T26" fmla="*/ 113 w 160"/>
              <a:gd name="T27" fmla="*/ 65 h 160"/>
              <a:gd name="T28" fmla="*/ 94 w 160"/>
              <a:gd name="T29" fmla="*/ 113 h 160"/>
              <a:gd name="T30" fmla="*/ 113 w 160"/>
              <a:gd name="T31" fmla="*/ 65 h 160"/>
              <a:gd name="T32" fmla="*/ 132 w 160"/>
              <a:gd name="T33" fmla="*/ 113 h 160"/>
              <a:gd name="T34" fmla="*/ 122 w 160"/>
              <a:gd name="T35" fmla="*/ 65 h 160"/>
              <a:gd name="T36" fmla="*/ 136 w 160"/>
              <a:gd name="T37" fmla="*/ 122 h 160"/>
              <a:gd name="T38" fmla="*/ 141 w 160"/>
              <a:gd name="T39" fmla="*/ 131 h 160"/>
              <a:gd name="T40" fmla="*/ 19 w 160"/>
              <a:gd name="T41" fmla="*/ 127 h 160"/>
              <a:gd name="T42" fmla="*/ 136 w 160"/>
              <a:gd name="T43" fmla="*/ 122 h 160"/>
              <a:gd name="T44" fmla="*/ 150 w 160"/>
              <a:gd name="T45" fmla="*/ 145 h 160"/>
              <a:gd name="T46" fmla="*/ 10 w 160"/>
              <a:gd name="T47" fmla="*/ 150 h 160"/>
              <a:gd name="T48" fmla="*/ 14 w 160"/>
              <a:gd name="T49" fmla="*/ 140 h 160"/>
              <a:gd name="T50" fmla="*/ 80 w 160"/>
              <a:gd name="T51" fmla="*/ 0 h 160"/>
              <a:gd name="T52" fmla="*/ 13 w 160"/>
              <a:gd name="T53" fmla="*/ 38 h 160"/>
              <a:gd name="T54" fmla="*/ 0 w 160"/>
              <a:gd name="T55" fmla="*/ 60 h 160"/>
              <a:gd name="T56" fmla="*/ 19 w 160"/>
              <a:gd name="T57" fmla="*/ 65 h 160"/>
              <a:gd name="T58" fmla="*/ 10 w 160"/>
              <a:gd name="T59" fmla="*/ 127 h 160"/>
              <a:gd name="T60" fmla="*/ 1 w 160"/>
              <a:gd name="T61" fmla="*/ 145 h 160"/>
              <a:gd name="T62" fmla="*/ 6 w 160"/>
              <a:gd name="T63" fmla="*/ 160 h 160"/>
              <a:gd name="T64" fmla="*/ 160 w 160"/>
              <a:gd name="T65" fmla="*/ 155 h 160"/>
              <a:gd name="T66" fmla="*/ 151 w 160"/>
              <a:gd name="T67" fmla="*/ 132 h 160"/>
              <a:gd name="T68" fmla="*/ 142 w 160"/>
              <a:gd name="T69" fmla="*/ 113 h 160"/>
              <a:gd name="T70" fmla="*/ 156 w 160"/>
              <a:gd name="T71" fmla="*/ 65 h 160"/>
              <a:gd name="T72" fmla="*/ 160 w 160"/>
              <a:gd name="T73" fmla="*/ 51 h 160"/>
              <a:gd name="T74" fmla="*/ 82 w 160"/>
              <a:gd name="T75" fmla="*/ 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80" y="10"/>
                </a:moveTo>
                <a:cubicBezTo>
                  <a:pt x="128" y="37"/>
                  <a:pt x="128" y="37"/>
                  <a:pt x="128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80" y="10"/>
                  <a:pt x="80" y="10"/>
                  <a:pt x="80" y="10"/>
                </a:cubicBezTo>
                <a:cubicBezTo>
                  <a:pt x="80" y="10"/>
                  <a:pt x="80" y="10"/>
                  <a:pt x="80" y="10"/>
                </a:cubicBezTo>
                <a:close/>
                <a:moveTo>
                  <a:pt x="146" y="46"/>
                </a:moveTo>
                <a:cubicBezTo>
                  <a:pt x="148" y="46"/>
                  <a:pt x="150" y="49"/>
                  <a:pt x="150" y="51"/>
                </a:cubicBezTo>
                <a:cubicBezTo>
                  <a:pt x="150" y="56"/>
                  <a:pt x="150" y="56"/>
                  <a:pt x="150" y="56"/>
                </a:cubicBezTo>
                <a:cubicBezTo>
                  <a:pt x="10" y="56"/>
                  <a:pt x="10" y="56"/>
                  <a:pt x="10" y="56"/>
                </a:cubicBezTo>
                <a:cubicBezTo>
                  <a:pt x="10" y="51"/>
                  <a:pt x="10" y="51"/>
                  <a:pt x="10" y="51"/>
                </a:cubicBezTo>
                <a:cubicBezTo>
                  <a:pt x="10" y="49"/>
                  <a:pt x="12" y="46"/>
                  <a:pt x="14" y="46"/>
                </a:cubicBezTo>
                <a:lnTo>
                  <a:pt x="146" y="46"/>
                </a:lnTo>
                <a:close/>
                <a:moveTo>
                  <a:pt x="38" y="65"/>
                </a:moveTo>
                <a:cubicBezTo>
                  <a:pt x="38" y="113"/>
                  <a:pt x="38" y="113"/>
                  <a:pt x="38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65"/>
                  <a:pt x="28" y="65"/>
                  <a:pt x="28" y="65"/>
                </a:cubicBezTo>
                <a:cubicBezTo>
                  <a:pt x="38" y="65"/>
                  <a:pt x="38" y="65"/>
                  <a:pt x="38" y="65"/>
                </a:cubicBezTo>
                <a:close/>
                <a:moveTo>
                  <a:pt x="66" y="65"/>
                </a:moveTo>
                <a:cubicBezTo>
                  <a:pt x="66" y="113"/>
                  <a:pt x="66" y="113"/>
                  <a:pt x="66" y="113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47" y="65"/>
                  <a:pt x="47" y="65"/>
                  <a:pt x="47" y="65"/>
                </a:cubicBezTo>
                <a:cubicBezTo>
                  <a:pt x="66" y="65"/>
                  <a:pt x="66" y="65"/>
                  <a:pt x="66" y="65"/>
                </a:cubicBezTo>
                <a:close/>
                <a:moveTo>
                  <a:pt x="85" y="65"/>
                </a:moveTo>
                <a:cubicBezTo>
                  <a:pt x="85" y="113"/>
                  <a:pt x="85" y="113"/>
                  <a:pt x="85" y="113"/>
                </a:cubicBezTo>
                <a:cubicBezTo>
                  <a:pt x="75" y="113"/>
                  <a:pt x="75" y="113"/>
                  <a:pt x="75" y="113"/>
                </a:cubicBezTo>
                <a:cubicBezTo>
                  <a:pt x="75" y="65"/>
                  <a:pt x="75" y="65"/>
                  <a:pt x="75" y="65"/>
                </a:cubicBezTo>
                <a:cubicBezTo>
                  <a:pt x="85" y="65"/>
                  <a:pt x="85" y="65"/>
                  <a:pt x="85" y="65"/>
                </a:cubicBezTo>
                <a:close/>
                <a:moveTo>
                  <a:pt x="113" y="65"/>
                </a:moveTo>
                <a:cubicBezTo>
                  <a:pt x="113" y="113"/>
                  <a:pt x="113" y="113"/>
                  <a:pt x="113" y="113"/>
                </a:cubicBezTo>
                <a:cubicBezTo>
                  <a:pt x="94" y="113"/>
                  <a:pt x="94" y="113"/>
                  <a:pt x="94" y="113"/>
                </a:cubicBezTo>
                <a:cubicBezTo>
                  <a:pt x="94" y="65"/>
                  <a:pt x="94" y="65"/>
                  <a:pt x="94" y="65"/>
                </a:cubicBezTo>
                <a:cubicBezTo>
                  <a:pt x="113" y="65"/>
                  <a:pt x="113" y="65"/>
                  <a:pt x="113" y="65"/>
                </a:cubicBezTo>
                <a:close/>
                <a:moveTo>
                  <a:pt x="132" y="65"/>
                </a:moveTo>
                <a:cubicBezTo>
                  <a:pt x="132" y="113"/>
                  <a:pt x="132" y="113"/>
                  <a:pt x="132" y="113"/>
                </a:cubicBezTo>
                <a:cubicBezTo>
                  <a:pt x="122" y="113"/>
                  <a:pt x="122" y="113"/>
                  <a:pt x="122" y="113"/>
                </a:cubicBezTo>
                <a:cubicBezTo>
                  <a:pt x="122" y="65"/>
                  <a:pt x="122" y="65"/>
                  <a:pt x="122" y="65"/>
                </a:cubicBezTo>
                <a:cubicBezTo>
                  <a:pt x="132" y="65"/>
                  <a:pt x="132" y="65"/>
                  <a:pt x="132" y="65"/>
                </a:cubicBezTo>
                <a:close/>
                <a:moveTo>
                  <a:pt x="136" y="122"/>
                </a:moveTo>
                <a:cubicBezTo>
                  <a:pt x="139" y="122"/>
                  <a:pt x="141" y="124"/>
                  <a:pt x="141" y="127"/>
                </a:cubicBezTo>
                <a:cubicBezTo>
                  <a:pt x="141" y="131"/>
                  <a:pt x="141" y="131"/>
                  <a:pt x="141" y="131"/>
                </a:cubicBezTo>
                <a:cubicBezTo>
                  <a:pt x="19" y="131"/>
                  <a:pt x="19" y="131"/>
                  <a:pt x="19" y="131"/>
                </a:cubicBezTo>
                <a:cubicBezTo>
                  <a:pt x="19" y="127"/>
                  <a:pt x="19" y="127"/>
                  <a:pt x="19" y="127"/>
                </a:cubicBezTo>
                <a:cubicBezTo>
                  <a:pt x="19" y="124"/>
                  <a:pt x="21" y="122"/>
                  <a:pt x="23" y="122"/>
                </a:cubicBezTo>
                <a:lnTo>
                  <a:pt x="136" y="122"/>
                </a:lnTo>
                <a:close/>
                <a:moveTo>
                  <a:pt x="146" y="140"/>
                </a:moveTo>
                <a:cubicBezTo>
                  <a:pt x="148" y="140"/>
                  <a:pt x="150" y="143"/>
                  <a:pt x="150" y="145"/>
                </a:cubicBezTo>
                <a:cubicBezTo>
                  <a:pt x="150" y="150"/>
                  <a:pt x="150" y="150"/>
                  <a:pt x="150" y="150"/>
                </a:cubicBezTo>
                <a:cubicBezTo>
                  <a:pt x="10" y="150"/>
                  <a:pt x="10" y="150"/>
                  <a:pt x="10" y="150"/>
                </a:cubicBezTo>
                <a:cubicBezTo>
                  <a:pt x="10" y="145"/>
                  <a:pt x="10" y="145"/>
                  <a:pt x="10" y="145"/>
                </a:cubicBezTo>
                <a:cubicBezTo>
                  <a:pt x="10" y="143"/>
                  <a:pt x="12" y="140"/>
                  <a:pt x="14" y="140"/>
                </a:cubicBezTo>
                <a:lnTo>
                  <a:pt x="146" y="140"/>
                </a:lnTo>
                <a:close/>
                <a:moveTo>
                  <a:pt x="80" y="0"/>
                </a:moveTo>
                <a:cubicBezTo>
                  <a:pt x="79" y="0"/>
                  <a:pt x="78" y="0"/>
                  <a:pt x="78" y="1"/>
                </a:cubicBezTo>
                <a:cubicBezTo>
                  <a:pt x="13" y="38"/>
                  <a:pt x="13" y="38"/>
                  <a:pt x="13" y="38"/>
                </a:cubicBezTo>
                <a:cubicBezTo>
                  <a:pt x="6" y="38"/>
                  <a:pt x="0" y="44"/>
                  <a:pt x="0" y="51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63"/>
                  <a:pt x="3" y="65"/>
                  <a:pt x="5" y="65"/>
                </a:cubicBezTo>
                <a:cubicBezTo>
                  <a:pt x="19" y="65"/>
                  <a:pt x="19" y="65"/>
                  <a:pt x="19" y="65"/>
                </a:cubicBezTo>
                <a:cubicBezTo>
                  <a:pt x="19" y="113"/>
                  <a:pt x="19" y="113"/>
                  <a:pt x="19" y="113"/>
                </a:cubicBezTo>
                <a:cubicBezTo>
                  <a:pt x="14" y="115"/>
                  <a:pt x="10" y="121"/>
                  <a:pt x="10" y="127"/>
                </a:cubicBezTo>
                <a:cubicBezTo>
                  <a:pt x="10" y="132"/>
                  <a:pt x="10" y="132"/>
                  <a:pt x="10" y="132"/>
                </a:cubicBezTo>
                <a:cubicBezTo>
                  <a:pt x="5" y="134"/>
                  <a:pt x="1" y="139"/>
                  <a:pt x="1" y="145"/>
                </a:cubicBezTo>
                <a:cubicBezTo>
                  <a:pt x="1" y="155"/>
                  <a:pt x="1" y="155"/>
                  <a:pt x="1" y="155"/>
                </a:cubicBezTo>
                <a:cubicBezTo>
                  <a:pt x="1" y="158"/>
                  <a:pt x="3" y="160"/>
                  <a:pt x="6" y="160"/>
                </a:cubicBezTo>
                <a:cubicBezTo>
                  <a:pt x="156" y="160"/>
                  <a:pt x="156" y="160"/>
                  <a:pt x="156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145"/>
                  <a:pt x="160" y="145"/>
                  <a:pt x="160" y="145"/>
                </a:cubicBezTo>
                <a:cubicBezTo>
                  <a:pt x="160" y="139"/>
                  <a:pt x="156" y="134"/>
                  <a:pt x="151" y="132"/>
                </a:cubicBezTo>
                <a:cubicBezTo>
                  <a:pt x="151" y="127"/>
                  <a:pt x="151" y="127"/>
                  <a:pt x="151" y="127"/>
                </a:cubicBezTo>
                <a:cubicBezTo>
                  <a:pt x="151" y="121"/>
                  <a:pt x="147" y="116"/>
                  <a:pt x="142" y="113"/>
                </a:cubicBezTo>
                <a:cubicBezTo>
                  <a:pt x="142" y="65"/>
                  <a:pt x="142" y="65"/>
                  <a:pt x="142" y="65"/>
                </a:cubicBezTo>
                <a:cubicBezTo>
                  <a:pt x="156" y="65"/>
                  <a:pt x="156" y="65"/>
                  <a:pt x="156" y="65"/>
                </a:cubicBezTo>
                <a:cubicBezTo>
                  <a:pt x="158" y="65"/>
                  <a:pt x="160" y="63"/>
                  <a:pt x="160" y="61"/>
                </a:cubicBezTo>
                <a:cubicBezTo>
                  <a:pt x="160" y="51"/>
                  <a:pt x="160" y="51"/>
                  <a:pt x="160" y="51"/>
                </a:cubicBezTo>
                <a:cubicBezTo>
                  <a:pt x="160" y="44"/>
                  <a:pt x="155" y="38"/>
                  <a:pt x="147" y="38"/>
                </a:cubicBezTo>
                <a:cubicBezTo>
                  <a:pt x="82" y="1"/>
                  <a:pt x="82" y="1"/>
                  <a:pt x="82" y="1"/>
                </a:cubicBezTo>
                <a:cubicBezTo>
                  <a:pt x="82" y="0"/>
                  <a:pt x="81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6" name="Freeform 115">
            <a:extLst>
              <a:ext uri="{FF2B5EF4-FFF2-40B4-BE49-F238E27FC236}">
                <a16:creationId xmlns:a16="http://schemas.microsoft.com/office/drawing/2014/main" id="{A418F05B-BB5D-0DEF-E963-D3909B771854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1373188"/>
            <a:ext cx="254000" cy="250825"/>
          </a:xfrm>
          <a:custGeom>
            <a:avLst/>
            <a:gdLst>
              <a:gd name="T0" fmla="*/ 150 w 160"/>
              <a:gd name="T1" fmla="*/ 71 h 158"/>
              <a:gd name="T2" fmla="*/ 142 w 160"/>
              <a:gd name="T3" fmla="*/ 36 h 158"/>
              <a:gd name="T4" fmla="*/ 111 w 160"/>
              <a:gd name="T5" fmla="*/ 46 h 158"/>
              <a:gd name="T6" fmla="*/ 95 w 160"/>
              <a:gd name="T7" fmla="*/ 13 h 158"/>
              <a:gd name="T8" fmla="*/ 66 w 160"/>
              <a:gd name="T9" fmla="*/ 13 h 158"/>
              <a:gd name="T10" fmla="*/ 49 w 160"/>
              <a:gd name="T11" fmla="*/ 46 h 158"/>
              <a:gd name="T12" fmla="*/ 19 w 160"/>
              <a:gd name="T13" fmla="*/ 36 h 158"/>
              <a:gd name="T14" fmla="*/ 10 w 160"/>
              <a:gd name="T15" fmla="*/ 71 h 158"/>
              <a:gd name="T16" fmla="*/ 0 w 160"/>
              <a:gd name="T17" fmla="*/ 139 h 158"/>
              <a:gd name="T18" fmla="*/ 35 w 160"/>
              <a:gd name="T19" fmla="*/ 149 h 158"/>
              <a:gd name="T20" fmla="*/ 141 w 160"/>
              <a:gd name="T21" fmla="*/ 158 h 158"/>
              <a:gd name="T22" fmla="*/ 150 w 160"/>
              <a:gd name="T23" fmla="*/ 123 h 158"/>
              <a:gd name="T24" fmla="*/ 85 w 160"/>
              <a:gd name="T25" fmla="*/ 13 h 158"/>
              <a:gd name="T26" fmla="*/ 76 w 160"/>
              <a:gd name="T27" fmla="*/ 13 h 158"/>
              <a:gd name="T28" fmla="*/ 77 w 160"/>
              <a:gd name="T29" fmla="*/ 26 h 158"/>
              <a:gd name="T30" fmla="*/ 85 w 160"/>
              <a:gd name="T31" fmla="*/ 26 h 158"/>
              <a:gd name="T32" fmla="*/ 62 w 160"/>
              <a:gd name="T33" fmla="*/ 45 h 158"/>
              <a:gd name="T34" fmla="*/ 142 w 160"/>
              <a:gd name="T35" fmla="*/ 149 h 158"/>
              <a:gd name="T36" fmla="*/ 128 w 160"/>
              <a:gd name="T37" fmla="*/ 139 h 158"/>
              <a:gd name="T38" fmla="*/ 29 w 160"/>
              <a:gd name="T39" fmla="*/ 143 h 158"/>
              <a:gd name="T40" fmla="*/ 10 w 160"/>
              <a:gd name="T41" fmla="*/ 139 h 158"/>
              <a:gd name="T42" fmla="*/ 20 w 160"/>
              <a:gd name="T43" fmla="*/ 126 h 158"/>
              <a:gd name="T44" fmla="*/ 16 w 160"/>
              <a:gd name="T45" fmla="*/ 63 h 158"/>
              <a:gd name="T46" fmla="*/ 20 w 160"/>
              <a:gd name="T47" fmla="*/ 45 h 158"/>
              <a:gd name="T48" fmla="*/ 33 w 160"/>
              <a:gd name="T49" fmla="*/ 55 h 158"/>
              <a:gd name="T50" fmla="*/ 133 w 160"/>
              <a:gd name="T51" fmla="*/ 51 h 158"/>
              <a:gd name="T52" fmla="*/ 151 w 160"/>
              <a:gd name="T53" fmla="*/ 55 h 158"/>
              <a:gd name="T54" fmla="*/ 142 w 160"/>
              <a:gd name="T55" fmla="*/ 68 h 158"/>
              <a:gd name="T56" fmla="*/ 145 w 160"/>
              <a:gd name="T57" fmla="*/ 130 h 158"/>
              <a:gd name="T58" fmla="*/ 142 w 160"/>
              <a:gd name="T59" fmla="*/ 149 h 158"/>
              <a:gd name="T60" fmla="*/ 34 w 160"/>
              <a:gd name="T61" fmla="*/ 65 h 158"/>
              <a:gd name="T62" fmla="*/ 30 w 160"/>
              <a:gd name="T63" fmla="*/ 126 h 158"/>
              <a:gd name="T64" fmla="*/ 128 w 160"/>
              <a:gd name="T65" fmla="*/ 130 h 158"/>
              <a:gd name="T66" fmla="*/ 133 w 160"/>
              <a:gd name="T67" fmla="*/ 69 h 158"/>
              <a:gd name="T68" fmla="*/ 123 w 160"/>
              <a:gd name="T69" fmla="*/ 121 h 158"/>
              <a:gd name="T70" fmla="*/ 38 w 160"/>
              <a:gd name="T71" fmla="*/ 74 h 158"/>
              <a:gd name="T72" fmla="*/ 123 w 160"/>
              <a:gd name="T73" fmla="*/ 121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58">
                <a:moveTo>
                  <a:pt x="150" y="123"/>
                </a:moveTo>
                <a:cubicBezTo>
                  <a:pt x="150" y="71"/>
                  <a:pt x="150" y="71"/>
                  <a:pt x="150" y="71"/>
                </a:cubicBezTo>
                <a:cubicBezTo>
                  <a:pt x="157" y="68"/>
                  <a:pt x="160" y="62"/>
                  <a:pt x="160" y="55"/>
                </a:cubicBezTo>
                <a:cubicBezTo>
                  <a:pt x="160" y="45"/>
                  <a:pt x="152" y="36"/>
                  <a:pt x="142" y="36"/>
                </a:cubicBezTo>
                <a:cubicBezTo>
                  <a:pt x="135" y="36"/>
                  <a:pt x="129" y="40"/>
                  <a:pt x="126" y="46"/>
                </a:cubicBezTo>
                <a:cubicBezTo>
                  <a:pt x="111" y="46"/>
                  <a:pt x="111" y="46"/>
                  <a:pt x="111" y="46"/>
                </a:cubicBezTo>
                <a:cubicBezTo>
                  <a:pt x="92" y="21"/>
                  <a:pt x="92" y="21"/>
                  <a:pt x="92" y="21"/>
                </a:cubicBezTo>
                <a:cubicBezTo>
                  <a:pt x="94" y="19"/>
                  <a:pt x="95" y="16"/>
                  <a:pt x="95" y="13"/>
                </a:cubicBezTo>
                <a:cubicBezTo>
                  <a:pt x="95" y="6"/>
                  <a:pt x="88" y="0"/>
                  <a:pt x="80" y="0"/>
                </a:cubicBezTo>
                <a:cubicBezTo>
                  <a:pt x="72" y="0"/>
                  <a:pt x="66" y="6"/>
                  <a:pt x="66" y="13"/>
                </a:cubicBezTo>
                <a:cubicBezTo>
                  <a:pt x="66" y="16"/>
                  <a:pt x="67" y="19"/>
                  <a:pt x="68" y="21"/>
                </a:cubicBezTo>
                <a:cubicBezTo>
                  <a:pt x="49" y="46"/>
                  <a:pt x="49" y="46"/>
                  <a:pt x="49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2" y="40"/>
                  <a:pt x="26" y="36"/>
                  <a:pt x="19" y="36"/>
                </a:cubicBezTo>
                <a:cubicBezTo>
                  <a:pt x="9" y="36"/>
                  <a:pt x="0" y="45"/>
                  <a:pt x="0" y="55"/>
                </a:cubicBezTo>
                <a:cubicBezTo>
                  <a:pt x="0" y="62"/>
                  <a:pt x="4" y="68"/>
                  <a:pt x="10" y="71"/>
                </a:cubicBezTo>
                <a:cubicBezTo>
                  <a:pt x="10" y="123"/>
                  <a:pt x="10" y="123"/>
                  <a:pt x="10" y="123"/>
                </a:cubicBezTo>
                <a:cubicBezTo>
                  <a:pt x="4" y="127"/>
                  <a:pt x="0" y="133"/>
                  <a:pt x="0" y="139"/>
                </a:cubicBezTo>
                <a:cubicBezTo>
                  <a:pt x="0" y="150"/>
                  <a:pt x="9" y="158"/>
                  <a:pt x="19" y="158"/>
                </a:cubicBezTo>
                <a:cubicBezTo>
                  <a:pt x="26" y="158"/>
                  <a:pt x="32" y="154"/>
                  <a:pt x="35" y="149"/>
                </a:cubicBezTo>
                <a:cubicBezTo>
                  <a:pt x="125" y="149"/>
                  <a:pt x="125" y="149"/>
                  <a:pt x="125" y="149"/>
                </a:cubicBezTo>
                <a:cubicBezTo>
                  <a:pt x="128" y="154"/>
                  <a:pt x="134" y="158"/>
                  <a:pt x="141" y="158"/>
                </a:cubicBezTo>
                <a:cubicBezTo>
                  <a:pt x="151" y="158"/>
                  <a:pt x="159" y="150"/>
                  <a:pt x="159" y="139"/>
                </a:cubicBezTo>
                <a:cubicBezTo>
                  <a:pt x="159" y="133"/>
                  <a:pt x="156" y="127"/>
                  <a:pt x="150" y="123"/>
                </a:cubicBezTo>
                <a:close/>
                <a:moveTo>
                  <a:pt x="81" y="8"/>
                </a:moveTo>
                <a:cubicBezTo>
                  <a:pt x="83" y="8"/>
                  <a:pt x="85" y="11"/>
                  <a:pt x="85" y="13"/>
                </a:cubicBezTo>
                <a:cubicBezTo>
                  <a:pt x="85" y="16"/>
                  <a:pt x="83" y="18"/>
                  <a:pt x="81" y="18"/>
                </a:cubicBezTo>
                <a:cubicBezTo>
                  <a:pt x="79" y="18"/>
                  <a:pt x="76" y="16"/>
                  <a:pt x="76" y="13"/>
                </a:cubicBezTo>
                <a:cubicBezTo>
                  <a:pt x="76" y="10"/>
                  <a:pt x="78" y="8"/>
                  <a:pt x="81" y="8"/>
                </a:cubicBezTo>
                <a:close/>
                <a:moveTo>
                  <a:pt x="77" y="26"/>
                </a:moveTo>
                <a:cubicBezTo>
                  <a:pt x="78" y="27"/>
                  <a:pt x="79" y="27"/>
                  <a:pt x="81" y="27"/>
                </a:cubicBezTo>
                <a:cubicBezTo>
                  <a:pt x="82" y="27"/>
                  <a:pt x="83" y="26"/>
                  <a:pt x="85" y="26"/>
                </a:cubicBezTo>
                <a:cubicBezTo>
                  <a:pt x="100" y="45"/>
                  <a:pt x="100" y="45"/>
                  <a:pt x="100" y="45"/>
                </a:cubicBezTo>
                <a:cubicBezTo>
                  <a:pt x="62" y="45"/>
                  <a:pt x="62" y="45"/>
                  <a:pt x="62" y="45"/>
                </a:cubicBezTo>
                <a:lnTo>
                  <a:pt x="77" y="26"/>
                </a:lnTo>
                <a:close/>
                <a:moveTo>
                  <a:pt x="142" y="149"/>
                </a:moveTo>
                <a:cubicBezTo>
                  <a:pt x="138" y="149"/>
                  <a:pt x="134" y="146"/>
                  <a:pt x="133" y="143"/>
                </a:cubicBezTo>
                <a:cubicBezTo>
                  <a:pt x="132" y="141"/>
                  <a:pt x="131" y="139"/>
                  <a:pt x="128" y="139"/>
                </a:cubicBezTo>
                <a:cubicBezTo>
                  <a:pt x="33" y="139"/>
                  <a:pt x="33" y="139"/>
                  <a:pt x="33" y="139"/>
                </a:cubicBezTo>
                <a:cubicBezTo>
                  <a:pt x="31" y="139"/>
                  <a:pt x="29" y="141"/>
                  <a:pt x="29" y="143"/>
                </a:cubicBezTo>
                <a:cubicBezTo>
                  <a:pt x="27" y="146"/>
                  <a:pt x="24" y="149"/>
                  <a:pt x="20" y="149"/>
                </a:cubicBezTo>
                <a:cubicBezTo>
                  <a:pt x="14" y="149"/>
                  <a:pt x="10" y="145"/>
                  <a:pt x="10" y="139"/>
                </a:cubicBezTo>
                <a:cubicBezTo>
                  <a:pt x="10" y="135"/>
                  <a:pt x="13" y="132"/>
                  <a:pt x="16" y="130"/>
                </a:cubicBezTo>
                <a:cubicBezTo>
                  <a:pt x="18" y="130"/>
                  <a:pt x="20" y="128"/>
                  <a:pt x="20" y="126"/>
                </a:cubicBezTo>
                <a:cubicBezTo>
                  <a:pt x="20" y="68"/>
                  <a:pt x="20" y="68"/>
                  <a:pt x="20" y="68"/>
                </a:cubicBezTo>
                <a:cubicBezTo>
                  <a:pt x="20" y="66"/>
                  <a:pt x="18" y="65"/>
                  <a:pt x="16" y="63"/>
                </a:cubicBezTo>
                <a:cubicBezTo>
                  <a:pt x="13" y="62"/>
                  <a:pt x="10" y="58"/>
                  <a:pt x="10" y="55"/>
                </a:cubicBezTo>
                <a:cubicBezTo>
                  <a:pt x="10" y="49"/>
                  <a:pt x="14" y="45"/>
                  <a:pt x="20" y="45"/>
                </a:cubicBezTo>
                <a:cubicBezTo>
                  <a:pt x="24" y="45"/>
                  <a:pt x="27" y="48"/>
                  <a:pt x="29" y="51"/>
                </a:cubicBezTo>
                <a:cubicBezTo>
                  <a:pt x="29" y="53"/>
                  <a:pt x="31" y="55"/>
                  <a:pt x="33" y="55"/>
                </a:cubicBezTo>
                <a:cubicBezTo>
                  <a:pt x="128" y="55"/>
                  <a:pt x="128" y="55"/>
                  <a:pt x="128" y="55"/>
                </a:cubicBezTo>
                <a:cubicBezTo>
                  <a:pt x="130" y="55"/>
                  <a:pt x="132" y="53"/>
                  <a:pt x="133" y="51"/>
                </a:cubicBezTo>
                <a:cubicBezTo>
                  <a:pt x="134" y="48"/>
                  <a:pt x="138" y="45"/>
                  <a:pt x="142" y="45"/>
                </a:cubicBezTo>
                <a:cubicBezTo>
                  <a:pt x="147" y="45"/>
                  <a:pt x="151" y="49"/>
                  <a:pt x="151" y="55"/>
                </a:cubicBezTo>
                <a:cubicBezTo>
                  <a:pt x="151" y="58"/>
                  <a:pt x="148" y="62"/>
                  <a:pt x="145" y="63"/>
                </a:cubicBezTo>
                <a:cubicBezTo>
                  <a:pt x="143" y="64"/>
                  <a:pt x="142" y="66"/>
                  <a:pt x="142" y="68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2" y="128"/>
                  <a:pt x="143" y="130"/>
                  <a:pt x="145" y="130"/>
                </a:cubicBezTo>
                <a:cubicBezTo>
                  <a:pt x="148" y="132"/>
                  <a:pt x="151" y="135"/>
                  <a:pt x="151" y="139"/>
                </a:cubicBezTo>
                <a:cubicBezTo>
                  <a:pt x="151" y="145"/>
                  <a:pt x="147" y="149"/>
                  <a:pt x="142" y="149"/>
                </a:cubicBezTo>
                <a:close/>
                <a:moveTo>
                  <a:pt x="128" y="65"/>
                </a:moveTo>
                <a:cubicBezTo>
                  <a:pt x="34" y="65"/>
                  <a:pt x="34" y="65"/>
                  <a:pt x="34" y="65"/>
                </a:cubicBezTo>
                <a:cubicBezTo>
                  <a:pt x="31" y="65"/>
                  <a:pt x="30" y="67"/>
                  <a:pt x="30" y="6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0" y="128"/>
                  <a:pt x="32" y="130"/>
                  <a:pt x="34" y="130"/>
                </a:cubicBezTo>
                <a:cubicBezTo>
                  <a:pt x="128" y="130"/>
                  <a:pt x="128" y="130"/>
                  <a:pt x="128" y="130"/>
                </a:cubicBezTo>
                <a:cubicBezTo>
                  <a:pt x="130" y="130"/>
                  <a:pt x="133" y="128"/>
                  <a:pt x="133" y="126"/>
                </a:cubicBezTo>
                <a:cubicBezTo>
                  <a:pt x="133" y="69"/>
                  <a:pt x="133" y="69"/>
                  <a:pt x="133" y="69"/>
                </a:cubicBezTo>
                <a:cubicBezTo>
                  <a:pt x="132" y="66"/>
                  <a:pt x="130" y="65"/>
                  <a:pt x="128" y="65"/>
                </a:cubicBezTo>
                <a:close/>
                <a:moveTo>
                  <a:pt x="123" y="121"/>
                </a:moveTo>
                <a:cubicBezTo>
                  <a:pt x="38" y="121"/>
                  <a:pt x="38" y="121"/>
                  <a:pt x="38" y="121"/>
                </a:cubicBezTo>
                <a:cubicBezTo>
                  <a:pt x="38" y="74"/>
                  <a:pt x="38" y="74"/>
                  <a:pt x="38" y="74"/>
                </a:cubicBezTo>
                <a:cubicBezTo>
                  <a:pt x="123" y="74"/>
                  <a:pt x="123" y="74"/>
                  <a:pt x="123" y="74"/>
                </a:cubicBezTo>
                <a:lnTo>
                  <a:pt x="123" y="1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7" name="Freeform 116">
            <a:extLst>
              <a:ext uri="{FF2B5EF4-FFF2-40B4-BE49-F238E27FC236}">
                <a16:creationId xmlns:a16="http://schemas.microsoft.com/office/drawing/2014/main" id="{CDC8D7EB-9B3C-4246-ACF0-C7381D36302C}"/>
              </a:ext>
            </a:extLst>
          </p:cNvPr>
          <p:cNvSpPr>
            <a:spLocks noEditPoints="1"/>
          </p:cNvSpPr>
          <p:nvPr/>
        </p:nvSpPr>
        <p:spPr bwMode="auto">
          <a:xfrm>
            <a:off x="7358063" y="1920875"/>
            <a:ext cx="233363" cy="254000"/>
          </a:xfrm>
          <a:custGeom>
            <a:avLst/>
            <a:gdLst>
              <a:gd name="T0" fmla="*/ 135 w 147"/>
              <a:gd name="T1" fmla="*/ 20 h 160"/>
              <a:gd name="T2" fmla="*/ 111 w 147"/>
              <a:gd name="T3" fmla="*/ 29 h 160"/>
              <a:gd name="T4" fmla="*/ 115 w 147"/>
              <a:gd name="T5" fmla="*/ 28 h 160"/>
              <a:gd name="T6" fmla="*/ 122 w 147"/>
              <a:gd name="T7" fmla="*/ 34 h 160"/>
              <a:gd name="T8" fmla="*/ 126 w 147"/>
              <a:gd name="T9" fmla="*/ 28 h 160"/>
              <a:gd name="T10" fmla="*/ 115 w 147"/>
              <a:gd name="T11" fmla="*/ 19 h 160"/>
              <a:gd name="T12" fmla="*/ 103 w 147"/>
              <a:gd name="T13" fmla="*/ 24 h 160"/>
              <a:gd name="T14" fmla="*/ 42 w 147"/>
              <a:gd name="T15" fmla="*/ 22 h 160"/>
              <a:gd name="T16" fmla="*/ 21 w 147"/>
              <a:gd name="T17" fmla="*/ 28 h 160"/>
              <a:gd name="T18" fmla="*/ 25 w 147"/>
              <a:gd name="T19" fmla="*/ 34 h 160"/>
              <a:gd name="T20" fmla="*/ 32 w 147"/>
              <a:gd name="T21" fmla="*/ 28 h 160"/>
              <a:gd name="T22" fmla="*/ 37 w 147"/>
              <a:gd name="T23" fmla="*/ 29 h 160"/>
              <a:gd name="T24" fmla="*/ 14 w 147"/>
              <a:gd name="T25" fmla="*/ 20 h 160"/>
              <a:gd name="T26" fmla="*/ 121 w 147"/>
              <a:gd name="T27" fmla="*/ 10 h 160"/>
              <a:gd name="T28" fmla="*/ 103 w 147"/>
              <a:gd name="T29" fmla="*/ 42 h 160"/>
              <a:gd name="T30" fmla="*/ 46 w 147"/>
              <a:gd name="T31" fmla="*/ 33 h 160"/>
              <a:gd name="T32" fmla="*/ 115 w 147"/>
              <a:gd name="T33" fmla="*/ 52 h 160"/>
              <a:gd name="T34" fmla="*/ 115 w 147"/>
              <a:gd name="T35" fmla="*/ 57 h 160"/>
              <a:gd name="T36" fmla="*/ 35 w 147"/>
              <a:gd name="T37" fmla="*/ 61 h 160"/>
              <a:gd name="T38" fmla="*/ 30 w 147"/>
              <a:gd name="T39" fmla="*/ 52 h 160"/>
              <a:gd name="T40" fmla="*/ 106 w 147"/>
              <a:gd name="T41" fmla="*/ 70 h 160"/>
              <a:gd name="T42" fmla="*/ 96 w 147"/>
              <a:gd name="T43" fmla="*/ 132 h 160"/>
              <a:gd name="T44" fmla="*/ 92 w 147"/>
              <a:gd name="T45" fmla="*/ 80 h 160"/>
              <a:gd name="T46" fmla="*/ 87 w 147"/>
              <a:gd name="T47" fmla="*/ 132 h 160"/>
              <a:gd name="T48" fmla="*/ 77 w 147"/>
              <a:gd name="T49" fmla="*/ 85 h 160"/>
              <a:gd name="T50" fmla="*/ 68 w 147"/>
              <a:gd name="T51" fmla="*/ 85 h 160"/>
              <a:gd name="T52" fmla="*/ 59 w 147"/>
              <a:gd name="T53" fmla="*/ 132 h 160"/>
              <a:gd name="T54" fmla="*/ 54 w 147"/>
              <a:gd name="T55" fmla="*/ 80 h 160"/>
              <a:gd name="T56" fmla="*/ 49 w 147"/>
              <a:gd name="T57" fmla="*/ 132 h 160"/>
              <a:gd name="T58" fmla="*/ 40 w 147"/>
              <a:gd name="T59" fmla="*/ 70 h 160"/>
              <a:gd name="T60" fmla="*/ 111 w 147"/>
              <a:gd name="T61" fmla="*/ 141 h 160"/>
              <a:gd name="T62" fmla="*/ 116 w 147"/>
              <a:gd name="T63" fmla="*/ 150 h 160"/>
              <a:gd name="T64" fmla="*/ 31 w 147"/>
              <a:gd name="T65" fmla="*/ 146 h 160"/>
              <a:gd name="T66" fmla="*/ 111 w 147"/>
              <a:gd name="T67" fmla="*/ 141 h 160"/>
              <a:gd name="T68" fmla="*/ 4 w 147"/>
              <a:gd name="T69" fmla="*/ 18 h 160"/>
              <a:gd name="T70" fmla="*/ 22 w 147"/>
              <a:gd name="T71" fmla="*/ 56 h 160"/>
              <a:gd name="T72" fmla="*/ 31 w 147"/>
              <a:gd name="T73" fmla="*/ 133 h 160"/>
              <a:gd name="T74" fmla="*/ 22 w 147"/>
              <a:gd name="T75" fmla="*/ 155 h 160"/>
              <a:gd name="T76" fmla="*/ 121 w 147"/>
              <a:gd name="T77" fmla="*/ 160 h 160"/>
              <a:gd name="T78" fmla="*/ 125 w 147"/>
              <a:gd name="T79" fmla="*/ 146 h 160"/>
              <a:gd name="T80" fmla="*/ 116 w 147"/>
              <a:gd name="T81" fmla="*/ 70 h 160"/>
              <a:gd name="T82" fmla="*/ 125 w 147"/>
              <a:gd name="T83" fmla="*/ 50 h 160"/>
              <a:gd name="T84" fmla="*/ 120 w 147"/>
              <a:gd name="T8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7" h="160">
                <a:moveTo>
                  <a:pt x="121" y="10"/>
                </a:moveTo>
                <a:cubicBezTo>
                  <a:pt x="127" y="10"/>
                  <a:pt x="133" y="14"/>
                  <a:pt x="135" y="20"/>
                </a:cubicBezTo>
                <a:cubicBezTo>
                  <a:pt x="136" y="30"/>
                  <a:pt x="130" y="42"/>
                  <a:pt x="121" y="42"/>
                </a:cubicBezTo>
                <a:cubicBezTo>
                  <a:pt x="112" y="42"/>
                  <a:pt x="106" y="33"/>
                  <a:pt x="111" y="29"/>
                </a:cubicBezTo>
                <a:cubicBezTo>
                  <a:pt x="111" y="28"/>
                  <a:pt x="112" y="28"/>
                  <a:pt x="114" y="28"/>
                </a:cubicBezTo>
                <a:cubicBezTo>
                  <a:pt x="114" y="28"/>
                  <a:pt x="115" y="28"/>
                  <a:pt x="115" y="28"/>
                </a:cubicBezTo>
                <a:cubicBezTo>
                  <a:pt x="116" y="29"/>
                  <a:pt x="116" y="29"/>
                  <a:pt x="117" y="30"/>
                </a:cubicBezTo>
                <a:cubicBezTo>
                  <a:pt x="117" y="32"/>
                  <a:pt x="120" y="34"/>
                  <a:pt x="122" y="34"/>
                </a:cubicBezTo>
                <a:cubicBezTo>
                  <a:pt x="122" y="34"/>
                  <a:pt x="123" y="34"/>
                  <a:pt x="123" y="34"/>
                </a:cubicBezTo>
                <a:cubicBezTo>
                  <a:pt x="125" y="33"/>
                  <a:pt x="127" y="30"/>
                  <a:pt x="126" y="28"/>
                </a:cubicBezTo>
                <a:cubicBezTo>
                  <a:pt x="125" y="24"/>
                  <a:pt x="122" y="20"/>
                  <a:pt x="118" y="19"/>
                </a:cubicBezTo>
                <a:cubicBezTo>
                  <a:pt x="117" y="19"/>
                  <a:pt x="116" y="19"/>
                  <a:pt x="115" y="19"/>
                </a:cubicBezTo>
                <a:cubicBezTo>
                  <a:pt x="111" y="19"/>
                  <a:pt x="107" y="20"/>
                  <a:pt x="105" y="22"/>
                </a:cubicBezTo>
                <a:cubicBezTo>
                  <a:pt x="103" y="24"/>
                  <a:pt x="103" y="24"/>
                  <a:pt x="103" y="24"/>
                </a:cubicBezTo>
                <a:cubicBezTo>
                  <a:pt x="44" y="24"/>
                  <a:pt x="44" y="24"/>
                  <a:pt x="44" y="24"/>
                </a:cubicBezTo>
                <a:cubicBezTo>
                  <a:pt x="42" y="22"/>
                  <a:pt x="42" y="22"/>
                  <a:pt x="42" y="22"/>
                </a:cubicBezTo>
                <a:cubicBezTo>
                  <a:pt x="40" y="20"/>
                  <a:pt x="36" y="19"/>
                  <a:pt x="33" y="19"/>
                </a:cubicBezTo>
                <a:cubicBezTo>
                  <a:pt x="28" y="19"/>
                  <a:pt x="22" y="21"/>
                  <a:pt x="21" y="28"/>
                </a:cubicBezTo>
                <a:cubicBezTo>
                  <a:pt x="21" y="30"/>
                  <a:pt x="22" y="32"/>
                  <a:pt x="25" y="34"/>
                </a:cubicBezTo>
                <a:cubicBezTo>
                  <a:pt x="25" y="34"/>
                  <a:pt x="25" y="34"/>
                  <a:pt x="25" y="34"/>
                </a:cubicBezTo>
                <a:cubicBezTo>
                  <a:pt x="28" y="34"/>
                  <a:pt x="30" y="32"/>
                  <a:pt x="30" y="30"/>
                </a:cubicBezTo>
                <a:cubicBezTo>
                  <a:pt x="31" y="29"/>
                  <a:pt x="31" y="29"/>
                  <a:pt x="32" y="28"/>
                </a:cubicBezTo>
                <a:cubicBezTo>
                  <a:pt x="33" y="28"/>
                  <a:pt x="33" y="28"/>
                  <a:pt x="33" y="28"/>
                </a:cubicBezTo>
                <a:cubicBezTo>
                  <a:pt x="35" y="28"/>
                  <a:pt x="36" y="28"/>
                  <a:pt x="37" y="29"/>
                </a:cubicBezTo>
                <a:cubicBezTo>
                  <a:pt x="41" y="33"/>
                  <a:pt x="35" y="42"/>
                  <a:pt x="27" y="42"/>
                </a:cubicBezTo>
                <a:cubicBezTo>
                  <a:pt x="17" y="42"/>
                  <a:pt x="11" y="30"/>
                  <a:pt x="14" y="20"/>
                </a:cubicBezTo>
                <a:cubicBezTo>
                  <a:pt x="17" y="13"/>
                  <a:pt x="21" y="10"/>
                  <a:pt x="28" y="10"/>
                </a:cubicBezTo>
                <a:lnTo>
                  <a:pt x="121" y="10"/>
                </a:lnTo>
                <a:close/>
                <a:moveTo>
                  <a:pt x="100" y="33"/>
                </a:moveTo>
                <a:cubicBezTo>
                  <a:pt x="100" y="36"/>
                  <a:pt x="101" y="40"/>
                  <a:pt x="103" y="42"/>
                </a:cubicBezTo>
                <a:cubicBezTo>
                  <a:pt x="42" y="42"/>
                  <a:pt x="42" y="42"/>
                  <a:pt x="42" y="42"/>
                </a:cubicBezTo>
                <a:cubicBezTo>
                  <a:pt x="44" y="40"/>
                  <a:pt x="46" y="36"/>
                  <a:pt x="46" y="33"/>
                </a:cubicBezTo>
                <a:lnTo>
                  <a:pt x="100" y="33"/>
                </a:lnTo>
                <a:close/>
                <a:moveTo>
                  <a:pt x="115" y="52"/>
                </a:moveTo>
                <a:cubicBezTo>
                  <a:pt x="115" y="57"/>
                  <a:pt x="115" y="57"/>
                  <a:pt x="115" y="57"/>
                </a:cubicBezTo>
                <a:cubicBezTo>
                  <a:pt x="115" y="57"/>
                  <a:pt x="115" y="57"/>
                  <a:pt x="115" y="57"/>
                </a:cubicBezTo>
                <a:cubicBezTo>
                  <a:pt x="115" y="59"/>
                  <a:pt x="113" y="61"/>
                  <a:pt x="110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3" y="61"/>
                  <a:pt x="30" y="59"/>
                  <a:pt x="30" y="57"/>
                </a:cubicBezTo>
                <a:cubicBezTo>
                  <a:pt x="30" y="52"/>
                  <a:pt x="30" y="52"/>
                  <a:pt x="30" y="52"/>
                </a:cubicBezTo>
                <a:cubicBezTo>
                  <a:pt x="115" y="52"/>
                  <a:pt x="115" y="52"/>
                  <a:pt x="115" y="52"/>
                </a:cubicBezTo>
                <a:close/>
                <a:moveTo>
                  <a:pt x="106" y="70"/>
                </a:moveTo>
                <a:cubicBezTo>
                  <a:pt x="106" y="132"/>
                  <a:pt x="106" y="132"/>
                  <a:pt x="106" y="132"/>
                </a:cubicBezTo>
                <a:cubicBezTo>
                  <a:pt x="96" y="132"/>
                  <a:pt x="96" y="132"/>
                  <a:pt x="96" y="132"/>
                </a:cubicBezTo>
                <a:cubicBezTo>
                  <a:pt x="96" y="85"/>
                  <a:pt x="96" y="85"/>
                  <a:pt x="96" y="85"/>
                </a:cubicBezTo>
                <a:cubicBezTo>
                  <a:pt x="96" y="82"/>
                  <a:pt x="94" y="80"/>
                  <a:pt x="92" y="80"/>
                </a:cubicBezTo>
                <a:cubicBezTo>
                  <a:pt x="89" y="80"/>
                  <a:pt x="87" y="82"/>
                  <a:pt x="87" y="85"/>
                </a:cubicBezTo>
                <a:cubicBezTo>
                  <a:pt x="87" y="132"/>
                  <a:pt x="87" y="132"/>
                  <a:pt x="87" y="132"/>
                </a:cubicBezTo>
                <a:cubicBezTo>
                  <a:pt x="77" y="132"/>
                  <a:pt x="77" y="132"/>
                  <a:pt x="77" y="132"/>
                </a:cubicBezTo>
                <a:cubicBezTo>
                  <a:pt x="77" y="85"/>
                  <a:pt x="77" y="85"/>
                  <a:pt x="77" y="85"/>
                </a:cubicBezTo>
                <a:cubicBezTo>
                  <a:pt x="77" y="82"/>
                  <a:pt x="75" y="80"/>
                  <a:pt x="73" y="80"/>
                </a:cubicBezTo>
                <a:cubicBezTo>
                  <a:pt x="70" y="80"/>
                  <a:pt x="68" y="82"/>
                  <a:pt x="68" y="85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59" y="132"/>
                  <a:pt x="59" y="132"/>
                  <a:pt x="59" y="132"/>
                </a:cubicBezTo>
                <a:cubicBezTo>
                  <a:pt x="59" y="85"/>
                  <a:pt x="59" y="85"/>
                  <a:pt x="59" y="85"/>
                </a:cubicBezTo>
                <a:cubicBezTo>
                  <a:pt x="59" y="82"/>
                  <a:pt x="56" y="80"/>
                  <a:pt x="54" y="80"/>
                </a:cubicBezTo>
                <a:cubicBezTo>
                  <a:pt x="51" y="80"/>
                  <a:pt x="49" y="82"/>
                  <a:pt x="49" y="85"/>
                </a:cubicBezTo>
                <a:cubicBezTo>
                  <a:pt x="49" y="132"/>
                  <a:pt x="49" y="132"/>
                  <a:pt x="49" y="132"/>
                </a:cubicBezTo>
                <a:cubicBezTo>
                  <a:pt x="40" y="132"/>
                  <a:pt x="40" y="132"/>
                  <a:pt x="40" y="132"/>
                </a:cubicBezTo>
                <a:cubicBezTo>
                  <a:pt x="40" y="70"/>
                  <a:pt x="40" y="70"/>
                  <a:pt x="40" y="70"/>
                </a:cubicBezTo>
                <a:cubicBezTo>
                  <a:pt x="106" y="70"/>
                  <a:pt x="106" y="70"/>
                  <a:pt x="106" y="70"/>
                </a:cubicBezTo>
                <a:close/>
                <a:moveTo>
                  <a:pt x="111" y="141"/>
                </a:moveTo>
                <a:cubicBezTo>
                  <a:pt x="113" y="141"/>
                  <a:pt x="116" y="143"/>
                  <a:pt x="116" y="146"/>
                </a:cubicBezTo>
                <a:cubicBezTo>
                  <a:pt x="116" y="150"/>
                  <a:pt x="116" y="150"/>
                  <a:pt x="116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46"/>
                  <a:pt x="31" y="146"/>
                  <a:pt x="31" y="146"/>
                </a:cubicBezTo>
                <a:cubicBezTo>
                  <a:pt x="31" y="143"/>
                  <a:pt x="33" y="141"/>
                  <a:pt x="36" y="141"/>
                </a:cubicBezTo>
                <a:lnTo>
                  <a:pt x="111" y="141"/>
                </a:lnTo>
                <a:close/>
                <a:moveTo>
                  <a:pt x="26" y="0"/>
                </a:moveTo>
                <a:cubicBezTo>
                  <a:pt x="16" y="0"/>
                  <a:pt x="7" y="7"/>
                  <a:pt x="4" y="18"/>
                </a:cubicBezTo>
                <a:cubicBezTo>
                  <a:pt x="0" y="32"/>
                  <a:pt x="8" y="49"/>
                  <a:pt x="22" y="51"/>
                </a:cubicBezTo>
                <a:cubicBezTo>
                  <a:pt x="22" y="56"/>
                  <a:pt x="22" y="56"/>
                  <a:pt x="22" y="56"/>
                </a:cubicBezTo>
                <a:cubicBezTo>
                  <a:pt x="22" y="62"/>
                  <a:pt x="26" y="67"/>
                  <a:pt x="31" y="70"/>
                </a:cubicBezTo>
                <a:cubicBezTo>
                  <a:pt x="31" y="133"/>
                  <a:pt x="31" y="133"/>
                  <a:pt x="31" y="133"/>
                </a:cubicBezTo>
                <a:cubicBezTo>
                  <a:pt x="26" y="134"/>
                  <a:pt x="22" y="140"/>
                  <a:pt x="22" y="146"/>
                </a:cubicBezTo>
                <a:cubicBezTo>
                  <a:pt x="22" y="155"/>
                  <a:pt x="22" y="155"/>
                  <a:pt x="22" y="155"/>
                </a:cubicBezTo>
                <a:cubicBezTo>
                  <a:pt x="22" y="158"/>
                  <a:pt x="24" y="160"/>
                  <a:pt x="27" y="160"/>
                </a:cubicBezTo>
                <a:cubicBezTo>
                  <a:pt x="121" y="160"/>
                  <a:pt x="121" y="160"/>
                  <a:pt x="121" y="160"/>
                </a:cubicBezTo>
                <a:cubicBezTo>
                  <a:pt x="123" y="160"/>
                  <a:pt x="125" y="158"/>
                  <a:pt x="125" y="155"/>
                </a:cubicBezTo>
                <a:cubicBezTo>
                  <a:pt x="125" y="146"/>
                  <a:pt x="125" y="146"/>
                  <a:pt x="125" y="146"/>
                </a:cubicBezTo>
                <a:cubicBezTo>
                  <a:pt x="125" y="140"/>
                  <a:pt x="121" y="135"/>
                  <a:pt x="116" y="133"/>
                </a:cubicBezTo>
                <a:cubicBezTo>
                  <a:pt x="116" y="70"/>
                  <a:pt x="116" y="70"/>
                  <a:pt x="116" y="70"/>
                </a:cubicBezTo>
                <a:cubicBezTo>
                  <a:pt x="121" y="68"/>
                  <a:pt x="125" y="62"/>
                  <a:pt x="125" y="56"/>
                </a:cubicBezTo>
                <a:cubicBezTo>
                  <a:pt x="125" y="50"/>
                  <a:pt x="125" y="50"/>
                  <a:pt x="125" y="50"/>
                </a:cubicBezTo>
                <a:cubicBezTo>
                  <a:pt x="139" y="48"/>
                  <a:pt x="147" y="31"/>
                  <a:pt x="142" y="17"/>
                </a:cubicBezTo>
                <a:cubicBezTo>
                  <a:pt x="139" y="7"/>
                  <a:pt x="130" y="0"/>
                  <a:pt x="120" y="0"/>
                </a:cubicBezTo>
                <a:lnTo>
                  <a:pt x="26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8" name="Freeform 117">
            <a:extLst>
              <a:ext uri="{FF2B5EF4-FFF2-40B4-BE49-F238E27FC236}">
                <a16:creationId xmlns:a16="http://schemas.microsoft.com/office/drawing/2014/main" id="{C35E9E44-92AE-93C9-C5A3-4B2F0E440A36}"/>
              </a:ext>
            </a:extLst>
          </p:cNvPr>
          <p:cNvSpPr>
            <a:spLocks noEditPoints="1"/>
          </p:cNvSpPr>
          <p:nvPr/>
        </p:nvSpPr>
        <p:spPr bwMode="auto">
          <a:xfrm>
            <a:off x="5132388" y="1371600"/>
            <a:ext cx="279400" cy="252413"/>
          </a:xfrm>
          <a:custGeom>
            <a:avLst/>
            <a:gdLst>
              <a:gd name="T0" fmla="*/ 144 w 176"/>
              <a:gd name="T1" fmla="*/ 23 h 159"/>
              <a:gd name="T2" fmla="*/ 88 w 176"/>
              <a:gd name="T3" fmla="*/ 0 h 159"/>
              <a:gd name="T4" fmla="*/ 31 w 176"/>
              <a:gd name="T5" fmla="*/ 23 h 159"/>
              <a:gd name="T6" fmla="*/ 31 w 176"/>
              <a:gd name="T7" fmla="*/ 136 h 159"/>
              <a:gd name="T8" fmla="*/ 88 w 176"/>
              <a:gd name="T9" fmla="*/ 159 h 159"/>
              <a:gd name="T10" fmla="*/ 144 w 176"/>
              <a:gd name="T11" fmla="*/ 136 h 159"/>
              <a:gd name="T12" fmla="*/ 144 w 176"/>
              <a:gd name="T13" fmla="*/ 23 h 159"/>
              <a:gd name="T14" fmla="*/ 137 w 176"/>
              <a:gd name="T15" fmla="*/ 30 h 159"/>
              <a:gd name="T16" fmla="*/ 151 w 176"/>
              <a:gd name="T17" fmla="*/ 50 h 159"/>
              <a:gd name="T18" fmla="*/ 115 w 176"/>
              <a:gd name="T19" fmla="*/ 63 h 159"/>
              <a:gd name="T20" fmla="*/ 110 w 176"/>
              <a:gd name="T21" fmla="*/ 57 h 159"/>
              <a:gd name="T22" fmla="*/ 104 w 176"/>
              <a:gd name="T23" fmla="*/ 52 h 159"/>
              <a:gd name="T24" fmla="*/ 117 w 176"/>
              <a:gd name="T25" fmla="*/ 16 h 159"/>
              <a:gd name="T26" fmla="*/ 137 w 176"/>
              <a:gd name="T27" fmla="*/ 30 h 159"/>
              <a:gd name="T28" fmla="*/ 104 w 176"/>
              <a:gd name="T29" fmla="*/ 97 h 159"/>
              <a:gd name="T30" fmla="*/ 87 w 176"/>
              <a:gd name="T31" fmla="*/ 103 h 159"/>
              <a:gd name="T32" fmla="*/ 71 w 176"/>
              <a:gd name="T33" fmla="*/ 97 h 159"/>
              <a:gd name="T34" fmla="*/ 71 w 176"/>
              <a:gd name="T35" fmla="*/ 63 h 159"/>
              <a:gd name="T36" fmla="*/ 88 w 176"/>
              <a:gd name="T37" fmla="*/ 57 h 159"/>
              <a:gd name="T38" fmla="*/ 104 w 176"/>
              <a:gd name="T39" fmla="*/ 63 h 159"/>
              <a:gd name="T40" fmla="*/ 104 w 176"/>
              <a:gd name="T41" fmla="*/ 97 h 159"/>
              <a:gd name="T42" fmla="*/ 38 w 176"/>
              <a:gd name="T43" fmla="*/ 30 h 159"/>
              <a:gd name="T44" fmla="*/ 88 w 176"/>
              <a:gd name="T45" fmla="*/ 9 h 159"/>
              <a:gd name="T46" fmla="*/ 109 w 176"/>
              <a:gd name="T47" fmla="*/ 12 h 159"/>
              <a:gd name="T48" fmla="*/ 96 w 176"/>
              <a:gd name="T49" fmla="*/ 48 h 159"/>
              <a:gd name="T50" fmla="*/ 88 w 176"/>
              <a:gd name="T51" fmla="*/ 47 h 159"/>
              <a:gd name="T52" fmla="*/ 65 w 176"/>
              <a:gd name="T53" fmla="*/ 57 h 159"/>
              <a:gd name="T54" fmla="*/ 57 w 176"/>
              <a:gd name="T55" fmla="*/ 89 h 159"/>
              <a:gd name="T56" fmla="*/ 21 w 176"/>
              <a:gd name="T57" fmla="*/ 102 h 159"/>
              <a:gd name="T58" fmla="*/ 38 w 176"/>
              <a:gd name="T59" fmla="*/ 30 h 159"/>
              <a:gd name="T60" fmla="*/ 37 w 176"/>
              <a:gd name="T61" fmla="*/ 130 h 159"/>
              <a:gd name="T62" fmla="*/ 24 w 176"/>
              <a:gd name="T63" fmla="*/ 111 h 159"/>
              <a:gd name="T64" fmla="*/ 60 w 176"/>
              <a:gd name="T65" fmla="*/ 98 h 159"/>
              <a:gd name="T66" fmla="*/ 64 w 176"/>
              <a:gd name="T67" fmla="*/ 103 h 159"/>
              <a:gd name="T68" fmla="*/ 69 w 176"/>
              <a:gd name="T69" fmla="*/ 108 h 159"/>
              <a:gd name="T70" fmla="*/ 57 w 176"/>
              <a:gd name="T71" fmla="*/ 144 h 159"/>
              <a:gd name="T72" fmla="*/ 37 w 176"/>
              <a:gd name="T73" fmla="*/ 130 h 159"/>
              <a:gd name="T74" fmla="*/ 137 w 176"/>
              <a:gd name="T75" fmla="*/ 129 h 159"/>
              <a:gd name="T76" fmla="*/ 87 w 176"/>
              <a:gd name="T77" fmla="*/ 150 h 159"/>
              <a:gd name="T78" fmla="*/ 66 w 176"/>
              <a:gd name="T79" fmla="*/ 147 h 159"/>
              <a:gd name="T80" fmla="*/ 79 w 176"/>
              <a:gd name="T81" fmla="*/ 111 h 159"/>
              <a:gd name="T82" fmla="*/ 88 w 176"/>
              <a:gd name="T83" fmla="*/ 112 h 159"/>
              <a:gd name="T84" fmla="*/ 111 w 176"/>
              <a:gd name="T85" fmla="*/ 103 h 159"/>
              <a:gd name="T86" fmla="*/ 119 w 176"/>
              <a:gd name="T87" fmla="*/ 72 h 159"/>
              <a:gd name="T88" fmla="*/ 155 w 176"/>
              <a:gd name="T89" fmla="*/ 58 h 159"/>
              <a:gd name="T90" fmla="*/ 137 w 176"/>
              <a:gd name="T91" fmla="*/ 129 h 159"/>
              <a:gd name="T92" fmla="*/ 88 w 176"/>
              <a:gd name="T93" fmla="*/ 66 h 159"/>
              <a:gd name="T94" fmla="*/ 78 w 176"/>
              <a:gd name="T95" fmla="*/ 70 h 159"/>
              <a:gd name="T96" fmla="*/ 78 w 176"/>
              <a:gd name="T97" fmla="*/ 90 h 159"/>
              <a:gd name="T98" fmla="*/ 88 w 176"/>
              <a:gd name="T99" fmla="*/ 94 h 159"/>
              <a:gd name="T100" fmla="*/ 98 w 176"/>
              <a:gd name="T101" fmla="*/ 90 h 159"/>
              <a:gd name="T102" fmla="*/ 98 w 176"/>
              <a:gd name="T103" fmla="*/ 70 h 159"/>
              <a:gd name="T104" fmla="*/ 88 w 176"/>
              <a:gd name="T105" fmla="*/ 66 h 159"/>
              <a:gd name="T106" fmla="*/ 91 w 176"/>
              <a:gd name="T107" fmla="*/ 83 h 159"/>
              <a:gd name="T108" fmla="*/ 88 w 176"/>
              <a:gd name="T109" fmla="*/ 84 h 159"/>
              <a:gd name="T110" fmla="*/ 84 w 176"/>
              <a:gd name="T111" fmla="*/ 83 h 159"/>
              <a:gd name="T112" fmla="*/ 84 w 176"/>
              <a:gd name="T113" fmla="*/ 76 h 159"/>
              <a:gd name="T114" fmla="*/ 88 w 176"/>
              <a:gd name="T115" fmla="*/ 75 h 159"/>
              <a:gd name="T116" fmla="*/ 91 w 176"/>
              <a:gd name="T117" fmla="*/ 76 h 159"/>
              <a:gd name="T118" fmla="*/ 91 w 176"/>
              <a:gd name="T119" fmla="*/ 8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6" h="159">
                <a:moveTo>
                  <a:pt x="144" y="23"/>
                </a:moveTo>
                <a:cubicBezTo>
                  <a:pt x="129" y="8"/>
                  <a:pt x="108" y="0"/>
                  <a:pt x="88" y="0"/>
                </a:cubicBezTo>
                <a:cubicBezTo>
                  <a:pt x="67" y="0"/>
                  <a:pt x="47" y="8"/>
                  <a:pt x="31" y="23"/>
                </a:cubicBezTo>
                <a:cubicBezTo>
                  <a:pt x="0" y="54"/>
                  <a:pt x="0" y="105"/>
                  <a:pt x="31" y="136"/>
                </a:cubicBezTo>
                <a:cubicBezTo>
                  <a:pt x="47" y="152"/>
                  <a:pt x="67" y="159"/>
                  <a:pt x="88" y="159"/>
                </a:cubicBezTo>
                <a:cubicBezTo>
                  <a:pt x="108" y="159"/>
                  <a:pt x="129" y="152"/>
                  <a:pt x="144" y="136"/>
                </a:cubicBezTo>
                <a:cubicBezTo>
                  <a:pt x="176" y="105"/>
                  <a:pt x="176" y="54"/>
                  <a:pt x="144" y="23"/>
                </a:cubicBezTo>
                <a:close/>
                <a:moveTo>
                  <a:pt x="137" y="30"/>
                </a:moveTo>
                <a:cubicBezTo>
                  <a:pt x="143" y="36"/>
                  <a:pt x="148" y="42"/>
                  <a:pt x="151" y="50"/>
                </a:cubicBezTo>
                <a:cubicBezTo>
                  <a:pt x="115" y="63"/>
                  <a:pt x="115" y="63"/>
                  <a:pt x="115" y="63"/>
                </a:cubicBezTo>
                <a:cubicBezTo>
                  <a:pt x="114" y="61"/>
                  <a:pt x="112" y="58"/>
                  <a:pt x="110" y="57"/>
                </a:cubicBezTo>
                <a:cubicBezTo>
                  <a:pt x="109" y="55"/>
                  <a:pt x="106" y="53"/>
                  <a:pt x="104" y="52"/>
                </a:cubicBezTo>
                <a:cubicBezTo>
                  <a:pt x="117" y="16"/>
                  <a:pt x="117" y="16"/>
                  <a:pt x="117" y="16"/>
                </a:cubicBezTo>
                <a:cubicBezTo>
                  <a:pt x="125" y="19"/>
                  <a:pt x="131" y="24"/>
                  <a:pt x="137" y="30"/>
                </a:cubicBezTo>
                <a:close/>
                <a:moveTo>
                  <a:pt x="104" y="97"/>
                </a:moveTo>
                <a:cubicBezTo>
                  <a:pt x="99" y="101"/>
                  <a:pt x="93" y="103"/>
                  <a:pt x="87" y="103"/>
                </a:cubicBezTo>
                <a:cubicBezTo>
                  <a:pt x="81" y="103"/>
                  <a:pt x="76" y="101"/>
                  <a:pt x="71" y="97"/>
                </a:cubicBezTo>
                <a:cubicBezTo>
                  <a:pt x="62" y="88"/>
                  <a:pt x="62" y="72"/>
                  <a:pt x="71" y="63"/>
                </a:cubicBezTo>
                <a:cubicBezTo>
                  <a:pt x="76" y="59"/>
                  <a:pt x="82" y="57"/>
                  <a:pt x="88" y="57"/>
                </a:cubicBezTo>
                <a:cubicBezTo>
                  <a:pt x="94" y="57"/>
                  <a:pt x="100" y="59"/>
                  <a:pt x="104" y="63"/>
                </a:cubicBezTo>
                <a:cubicBezTo>
                  <a:pt x="113" y="72"/>
                  <a:pt x="113" y="88"/>
                  <a:pt x="104" y="97"/>
                </a:cubicBezTo>
                <a:close/>
                <a:moveTo>
                  <a:pt x="38" y="30"/>
                </a:moveTo>
                <a:cubicBezTo>
                  <a:pt x="52" y="16"/>
                  <a:pt x="70" y="9"/>
                  <a:pt x="88" y="9"/>
                </a:cubicBezTo>
                <a:cubicBezTo>
                  <a:pt x="95" y="9"/>
                  <a:pt x="102" y="10"/>
                  <a:pt x="109" y="12"/>
                </a:cubicBezTo>
                <a:cubicBezTo>
                  <a:pt x="96" y="48"/>
                  <a:pt x="96" y="48"/>
                  <a:pt x="96" y="48"/>
                </a:cubicBezTo>
                <a:cubicBezTo>
                  <a:pt x="93" y="48"/>
                  <a:pt x="91" y="47"/>
                  <a:pt x="88" y="47"/>
                </a:cubicBezTo>
                <a:cubicBezTo>
                  <a:pt x="80" y="47"/>
                  <a:pt x="71" y="50"/>
                  <a:pt x="65" y="57"/>
                </a:cubicBezTo>
                <a:cubicBezTo>
                  <a:pt x="56" y="66"/>
                  <a:pt x="53" y="78"/>
                  <a:pt x="57" y="89"/>
                </a:cubicBezTo>
                <a:cubicBezTo>
                  <a:pt x="21" y="102"/>
                  <a:pt x="21" y="102"/>
                  <a:pt x="21" y="102"/>
                </a:cubicBezTo>
                <a:cubicBezTo>
                  <a:pt x="13" y="78"/>
                  <a:pt x="18" y="49"/>
                  <a:pt x="38" y="30"/>
                </a:cubicBezTo>
                <a:close/>
                <a:moveTo>
                  <a:pt x="37" y="130"/>
                </a:moveTo>
                <a:cubicBezTo>
                  <a:pt x="32" y="124"/>
                  <a:pt x="28" y="117"/>
                  <a:pt x="24" y="111"/>
                </a:cubicBezTo>
                <a:cubicBezTo>
                  <a:pt x="60" y="98"/>
                  <a:pt x="60" y="98"/>
                  <a:pt x="60" y="98"/>
                </a:cubicBezTo>
                <a:cubicBezTo>
                  <a:pt x="61" y="99"/>
                  <a:pt x="62" y="102"/>
                  <a:pt x="64" y="103"/>
                </a:cubicBezTo>
                <a:cubicBezTo>
                  <a:pt x="66" y="105"/>
                  <a:pt x="68" y="106"/>
                  <a:pt x="69" y="108"/>
                </a:cubicBezTo>
                <a:cubicBezTo>
                  <a:pt x="57" y="144"/>
                  <a:pt x="57" y="144"/>
                  <a:pt x="57" y="144"/>
                </a:cubicBezTo>
                <a:cubicBezTo>
                  <a:pt x="49" y="140"/>
                  <a:pt x="43" y="136"/>
                  <a:pt x="37" y="130"/>
                </a:cubicBezTo>
                <a:close/>
                <a:moveTo>
                  <a:pt x="137" y="129"/>
                </a:moveTo>
                <a:cubicBezTo>
                  <a:pt x="123" y="143"/>
                  <a:pt x="105" y="150"/>
                  <a:pt x="87" y="150"/>
                </a:cubicBezTo>
                <a:cubicBezTo>
                  <a:pt x="80" y="150"/>
                  <a:pt x="73" y="149"/>
                  <a:pt x="66" y="147"/>
                </a:cubicBezTo>
                <a:cubicBezTo>
                  <a:pt x="79" y="111"/>
                  <a:pt x="79" y="111"/>
                  <a:pt x="79" y="111"/>
                </a:cubicBezTo>
                <a:cubicBezTo>
                  <a:pt x="82" y="112"/>
                  <a:pt x="85" y="112"/>
                  <a:pt x="88" y="112"/>
                </a:cubicBezTo>
                <a:cubicBezTo>
                  <a:pt x="96" y="112"/>
                  <a:pt x="105" y="109"/>
                  <a:pt x="111" y="103"/>
                </a:cubicBezTo>
                <a:cubicBezTo>
                  <a:pt x="119" y="94"/>
                  <a:pt x="122" y="82"/>
                  <a:pt x="119" y="72"/>
                </a:cubicBezTo>
                <a:cubicBezTo>
                  <a:pt x="155" y="58"/>
                  <a:pt x="155" y="58"/>
                  <a:pt x="155" y="58"/>
                </a:cubicBezTo>
                <a:cubicBezTo>
                  <a:pt x="162" y="83"/>
                  <a:pt x="157" y="110"/>
                  <a:pt x="137" y="129"/>
                </a:cubicBezTo>
                <a:close/>
                <a:moveTo>
                  <a:pt x="88" y="66"/>
                </a:moveTo>
                <a:cubicBezTo>
                  <a:pt x="84" y="66"/>
                  <a:pt x="80" y="67"/>
                  <a:pt x="78" y="70"/>
                </a:cubicBezTo>
                <a:cubicBezTo>
                  <a:pt x="72" y="75"/>
                  <a:pt x="72" y="84"/>
                  <a:pt x="78" y="90"/>
                </a:cubicBezTo>
                <a:cubicBezTo>
                  <a:pt x="80" y="93"/>
                  <a:pt x="84" y="94"/>
                  <a:pt x="88" y="94"/>
                </a:cubicBezTo>
                <a:cubicBezTo>
                  <a:pt x="91" y="94"/>
                  <a:pt x="95" y="93"/>
                  <a:pt x="98" y="90"/>
                </a:cubicBezTo>
                <a:cubicBezTo>
                  <a:pt x="103" y="85"/>
                  <a:pt x="103" y="76"/>
                  <a:pt x="98" y="70"/>
                </a:cubicBezTo>
                <a:cubicBezTo>
                  <a:pt x="95" y="67"/>
                  <a:pt x="91" y="66"/>
                  <a:pt x="88" y="66"/>
                </a:cubicBezTo>
                <a:close/>
                <a:moveTo>
                  <a:pt x="91" y="83"/>
                </a:moveTo>
                <a:cubicBezTo>
                  <a:pt x="90" y="84"/>
                  <a:pt x="89" y="84"/>
                  <a:pt x="88" y="84"/>
                </a:cubicBezTo>
                <a:cubicBezTo>
                  <a:pt x="86" y="84"/>
                  <a:pt x="85" y="84"/>
                  <a:pt x="84" y="83"/>
                </a:cubicBezTo>
                <a:cubicBezTo>
                  <a:pt x="82" y="81"/>
                  <a:pt x="82" y="79"/>
                  <a:pt x="84" y="76"/>
                </a:cubicBezTo>
                <a:cubicBezTo>
                  <a:pt x="85" y="76"/>
                  <a:pt x="86" y="75"/>
                  <a:pt x="88" y="75"/>
                </a:cubicBezTo>
                <a:cubicBezTo>
                  <a:pt x="89" y="75"/>
                  <a:pt x="90" y="76"/>
                  <a:pt x="91" y="76"/>
                </a:cubicBezTo>
                <a:cubicBezTo>
                  <a:pt x="93" y="78"/>
                  <a:pt x="93" y="81"/>
                  <a:pt x="91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9" name="Freeform 118">
            <a:extLst>
              <a:ext uri="{FF2B5EF4-FFF2-40B4-BE49-F238E27FC236}">
                <a16:creationId xmlns:a16="http://schemas.microsoft.com/office/drawing/2014/main" id="{99260D54-1458-6B17-F669-70BA85ABD304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1371600"/>
            <a:ext cx="255588" cy="252413"/>
          </a:xfrm>
          <a:custGeom>
            <a:avLst/>
            <a:gdLst>
              <a:gd name="T0" fmla="*/ 152 w 161"/>
              <a:gd name="T1" fmla="*/ 61 h 159"/>
              <a:gd name="T2" fmla="*/ 123 w 161"/>
              <a:gd name="T3" fmla="*/ 61 h 159"/>
              <a:gd name="T4" fmla="*/ 112 w 161"/>
              <a:gd name="T5" fmla="*/ 66 h 159"/>
              <a:gd name="T6" fmla="*/ 118 w 161"/>
              <a:gd name="T7" fmla="*/ 35 h 159"/>
              <a:gd name="T8" fmla="*/ 123 w 161"/>
              <a:gd name="T9" fmla="*/ 14 h 159"/>
              <a:gd name="T10" fmla="*/ 52 w 161"/>
              <a:gd name="T11" fmla="*/ 0 h 159"/>
              <a:gd name="T12" fmla="*/ 38 w 161"/>
              <a:gd name="T13" fmla="*/ 24 h 159"/>
              <a:gd name="T14" fmla="*/ 56 w 161"/>
              <a:gd name="T15" fmla="*/ 52 h 159"/>
              <a:gd name="T16" fmla="*/ 38 w 161"/>
              <a:gd name="T17" fmla="*/ 66 h 159"/>
              <a:gd name="T18" fmla="*/ 24 w 161"/>
              <a:gd name="T19" fmla="*/ 47 h 159"/>
              <a:gd name="T20" fmla="*/ 10 w 161"/>
              <a:gd name="T21" fmla="*/ 66 h 159"/>
              <a:gd name="T22" fmla="*/ 0 w 161"/>
              <a:gd name="T23" fmla="*/ 145 h 159"/>
              <a:gd name="T24" fmla="*/ 146 w 161"/>
              <a:gd name="T25" fmla="*/ 159 h 159"/>
              <a:gd name="T26" fmla="*/ 160 w 161"/>
              <a:gd name="T27" fmla="*/ 80 h 159"/>
              <a:gd name="T28" fmla="*/ 138 w 161"/>
              <a:gd name="T29" fmla="*/ 56 h 159"/>
              <a:gd name="T30" fmla="*/ 143 w 161"/>
              <a:gd name="T31" fmla="*/ 65 h 159"/>
              <a:gd name="T32" fmla="*/ 134 w 161"/>
              <a:gd name="T33" fmla="*/ 60 h 159"/>
              <a:gd name="T34" fmla="*/ 138 w 161"/>
              <a:gd name="T35" fmla="*/ 56 h 159"/>
              <a:gd name="T36" fmla="*/ 50 w 161"/>
              <a:gd name="T37" fmla="*/ 27 h 159"/>
              <a:gd name="T38" fmla="*/ 48 w 161"/>
              <a:gd name="T39" fmla="*/ 23 h 159"/>
              <a:gd name="T40" fmla="*/ 53 w 161"/>
              <a:gd name="T41" fmla="*/ 8 h 159"/>
              <a:gd name="T42" fmla="*/ 114 w 161"/>
              <a:gd name="T43" fmla="*/ 13 h 159"/>
              <a:gd name="T44" fmla="*/ 114 w 161"/>
              <a:gd name="T45" fmla="*/ 24 h 159"/>
              <a:gd name="T46" fmla="*/ 109 w 161"/>
              <a:gd name="T47" fmla="*/ 27 h 159"/>
              <a:gd name="T48" fmla="*/ 105 w 161"/>
              <a:gd name="T49" fmla="*/ 37 h 159"/>
              <a:gd name="T50" fmla="*/ 65 w 161"/>
              <a:gd name="T51" fmla="*/ 47 h 159"/>
              <a:gd name="T52" fmla="*/ 105 w 161"/>
              <a:gd name="T53" fmla="*/ 37 h 159"/>
              <a:gd name="T54" fmla="*/ 25 w 161"/>
              <a:gd name="T55" fmla="*/ 56 h 159"/>
              <a:gd name="T56" fmla="*/ 30 w 161"/>
              <a:gd name="T57" fmla="*/ 65 h 159"/>
              <a:gd name="T58" fmla="*/ 20 w 161"/>
              <a:gd name="T59" fmla="*/ 60 h 159"/>
              <a:gd name="T60" fmla="*/ 51 w 161"/>
              <a:gd name="T61" fmla="*/ 93 h 159"/>
              <a:gd name="T62" fmla="*/ 51 w 161"/>
              <a:gd name="T63" fmla="*/ 122 h 159"/>
              <a:gd name="T64" fmla="*/ 11 w 161"/>
              <a:gd name="T65" fmla="*/ 93 h 159"/>
              <a:gd name="T66" fmla="*/ 147 w 161"/>
              <a:gd name="T67" fmla="*/ 149 h 159"/>
              <a:gd name="T68" fmla="*/ 11 w 161"/>
              <a:gd name="T69" fmla="*/ 145 h 159"/>
              <a:gd name="T70" fmla="*/ 58 w 161"/>
              <a:gd name="T71" fmla="*/ 131 h 159"/>
              <a:gd name="T72" fmla="*/ 104 w 161"/>
              <a:gd name="T73" fmla="*/ 131 h 159"/>
              <a:gd name="T74" fmla="*/ 152 w 161"/>
              <a:gd name="T75" fmla="*/ 145 h 159"/>
              <a:gd name="T76" fmla="*/ 81 w 161"/>
              <a:gd name="T77" fmla="*/ 83 h 159"/>
              <a:gd name="T78" fmla="*/ 81 w 161"/>
              <a:gd name="T79" fmla="*/ 131 h 159"/>
              <a:gd name="T80" fmla="*/ 152 w 161"/>
              <a:gd name="T81" fmla="*/ 122 h 159"/>
              <a:gd name="T82" fmla="*/ 114 w 161"/>
              <a:gd name="T83" fmla="*/ 108 h 159"/>
              <a:gd name="T84" fmla="*/ 152 w 161"/>
              <a:gd name="T85" fmla="*/ 94 h 159"/>
              <a:gd name="T86" fmla="*/ 152 w 161"/>
              <a:gd name="T87" fmla="*/ 85 h 159"/>
              <a:gd name="T88" fmla="*/ 82 w 161"/>
              <a:gd name="T89" fmla="*/ 75 h 159"/>
              <a:gd name="T90" fmla="*/ 11 w 161"/>
              <a:gd name="T91" fmla="*/ 85 h 159"/>
              <a:gd name="T92" fmla="*/ 16 w 161"/>
              <a:gd name="T93" fmla="*/ 75 h 159"/>
              <a:gd name="T94" fmla="*/ 57 w 161"/>
              <a:gd name="T95" fmla="*/ 72 h 159"/>
              <a:gd name="T96" fmla="*/ 97 w 161"/>
              <a:gd name="T97" fmla="*/ 56 h 159"/>
              <a:gd name="T98" fmla="*/ 109 w 161"/>
              <a:gd name="T99" fmla="*/ 75 h 159"/>
              <a:gd name="T100" fmla="*/ 152 w 161"/>
              <a:gd name="T101" fmla="*/ 80 h 159"/>
              <a:gd name="T102" fmla="*/ 81 w 161"/>
              <a:gd name="T103" fmla="*/ 121 h 159"/>
              <a:gd name="T104" fmla="*/ 81 w 161"/>
              <a:gd name="T105" fmla="*/ 93 h 159"/>
              <a:gd name="T106" fmla="*/ 81 w 161"/>
              <a:gd name="T107" fmla="*/ 121 h 159"/>
              <a:gd name="T108" fmla="*/ 86 w 161"/>
              <a:gd name="T109" fmla="*/ 107 h 159"/>
              <a:gd name="T110" fmla="*/ 77 w 161"/>
              <a:gd name="T111" fmla="*/ 10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1" h="159">
                <a:moveTo>
                  <a:pt x="152" y="66"/>
                </a:moveTo>
                <a:cubicBezTo>
                  <a:pt x="152" y="61"/>
                  <a:pt x="152" y="61"/>
                  <a:pt x="152" y="61"/>
                </a:cubicBezTo>
                <a:cubicBezTo>
                  <a:pt x="152" y="54"/>
                  <a:pt x="146" y="47"/>
                  <a:pt x="138" y="47"/>
                </a:cubicBezTo>
                <a:cubicBezTo>
                  <a:pt x="130" y="47"/>
                  <a:pt x="123" y="54"/>
                  <a:pt x="123" y="61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12" y="66"/>
                  <a:pt x="112" y="66"/>
                  <a:pt x="112" y="66"/>
                </a:cubicBezTo>
                <a:cubicBezTo>
                  <a:pt x="105" y="52"/>
                  <a:pt x="105" y="52"/>
                  <a:pt x="105" y="52"/>
                </a:cubicBezTo>
                <a:cubicBezTo>
                  <a:pt x="118" y="35"/>
                  <a:pt x="118" y="35"/>
                  <a:pt x="118" y="35"/>
                </a:cubicBezTo>
                <a:cubicBezTo>
                  <a:pt x="121" y="32"/>
                  <a:pt x="123" y="29"/>
                  <a:pt x="123" y="24"/>
                </a:cubicBezTo>
                <a:cubicBezTo>
                  <a:pt x="123" y="14"/>
                  <a:pt x="123" y="14"/>
                  <a:pt x="123" y="14"/>
                </a:cubicBezTo>
                <a:cubicBezTo>
                  <a:pt x="123" y="6"/>
                  <a:pt x="117" y="0"/>
                  <a:pt x="109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45" y="0"/>
                  <a:pt x="38" y="6"/>
                  <a:pt x="38" y="14"/>
                </a:cubicBezTo>
                <a:cubicBezTo>
                  <a:pt x="38" y="24"/>
                  <a:pt x="38" y="24"/>
                  <a:pt x="38" y="24"/>
                </a:cubicBezTo>
                <a:cubicBezTo>
                  <a:pt x="38" y="28"/>
                  <a:pt x="40" y="32"/>
                  <a:pt x="43" y="35"/>
                </a:cubicBezTo>
                <a:cubicBezTo>
                  <a:pt x="56" y="52"/>
                  <a:pt x="56" y="52"/>
                  <a:pt x="56" y="52"/>
                </a:cubicBezTo>
                <a:cubicBezTo>
                  <a:pt x="49" y="66"/>
                  <a:pt x="49" y="66"/>
                  <a:pt x="49" y="66"/>
                </a:cubicBezTo>
                <a:cubicBezTo>
                  <a:pt x="38" y="66"/>
                  <a:pt x="38" y="66"/>
                  <a:pt x="38" y="66"/>
                </a:cubicBezTo>
                <a:cubicBezTo>
                  <a:pt x="38" y="61"/>
                  <a:pt x="38" y="61"/>
                  <a:pt x="38" y="61"/>
                </a:cubicBezTo>
                <a:cubicBezTo>
                  <a:pt x="38" y="54"/>
                  <a:pt x="32" y="47"/>
                  <a:pt x="24" y="47"/>
                </a:cubicBezTo>
                <a:cubicBezTo>
                  <a:pt x="16" y="47"/>
                  <a:pt x="10" y="54"/>
                  <a:pt x="10" y="61"/>
                </a:cubicBezTo>
                <a:cubicBezTo>
                  <a:pt x="10" y="66"/>
                  <a:pt x="10" y="66"/>
                  <a:pt x="10" y="66"/>
                </a:cubicBezTo>
                <a:cubicBezTo>
                  <a:pt x="5" y="68"/>
                  <a:pt x="0" y="73"/>
                  <a:pt x="0" y="80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7" y="159"/>
                  <a:pt x="14" y="159"/>
                </a:cubicBezTo>
                <a:cubicBezTo>
                  <a:pt x="146" y="159"/>
                  <a:pt x="146" y="159"/>
                  <a:pt x="146" y="159"/>
                </a:cubicBezTo>
                <a:cubicBezTo>
                  <a:pt x="153" y="159"/>
                  <a:pt x="160" y="153"/>
                  <a:pt x="160" y="145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1" y="73"/>
                  <a:pt x="157" y="68"/>
                  <a:pt x="152" y="66"/>
                </a:cubicBezTo>
                <a:close/>
                <a:moveTo>
                  <a:pt x="138" y="56"/>
                </a:moveTo>
                <a:cubicBezTo>
                  <a:pt x="141" y="56"/>
                  <a:pt x="143" y="58"/>
                  <a:pt x="143" y="60"/>
                </a:cubicBezTo>
                <a:cubicBezTo>
                  <a:pt x="143" y="65"/>
                  <a:pt x="143" y="65"/>
                  <a:pt x="143" y="65"/>
                </a:cubicBezTo>
                <a:cubicBezTo>
                  <a:pt x="134" y="65"/>
                  <a:pt x="134" y="65"/>
                  <a:pt x="134" y="65"/>
                </a:cubicBezTo>
                <a:cubicBezTo>
                  <a:pt x="134" y="60"/>
                  <a:pt x="134" y="60"/>
                  <a:pt x="134" y="60"/>
                </a:cubicBezTo>
                <a:cubicBezTo>
                  <a:pt x="133" y="60"/>
                  <a:pt x="133" y="60"/>
                  <a:pt x="133" y="60"/>
                </a:cubicBezTo>
                <a:cubicBezTo>
                  <a:pt x="133" y="58"/>
                  <a:pt x="135" y="56"/>
                  <a:pt x="138" y="56"/>
                </a:cubicBezTo>
                <a:close/>
                <a:moveTo>
                  <a:pt x="53" y="27"/>
                </a:moveTo>
                <a:cubicBezTo>
                  <a:pt x="52" y="27"/>
                  <a:pt x="51" y="27"/>
                  <a:pt x="50" y="27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23"/>
                  <a:pt x="48" y="23"/>
                  <a:pt x="48" y="23"/>
                </a:cubicBezTo>
                <a:cubicBezTo>
                  <a:pt x="48" y="13"/>
                  <a:pt x="48" y="13"/>
                  <a:pt x="48" y="13"/>
                </a:cubicBezTo>
                <a:cubicBezTo>
                  <a:pt x="48" y="11"/>
                  <a:pt x="50" y="8"/>
                  <a:pt x="53" y="8"/>
                </a:cubicBezTo>
                <a:cubicBezTo>
                  <a:pt x="109" y="8"/>
                  <a:pt x="109" y="8"/>
                  <a:pt x="109" y="8"/>
                </a:cubicBezTo>
                <a:cubicBezTo>
                  <a:pt x="112" y="8"/>
                  <a:pt x="114" y="11"/>
                  <a:pt x="114" y="13"/>
                </a:cubicBezTo>
                <a:cubicBezTo>
                  <a:pt x="114" y="23"/>
                  <a:pt x="114" y="23"/>
                  <a:pt x="114" y="23"/>
                </a:cubicBezTo>
                <a:cubicBezTo>
                  <a:pt x="114" y="24"/>
                  <a:pt x="114" y="24"/>
                  <a:pt x="114" y="24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0" y="27"/>
                  <a:pt x="110" y="27"/>
                  <a:pt x="109" y="27"/>
                </a:cubicBezTo>
                <a:lnTo>
                  <a:pt x="53" y="27"/>
                </a:lnTo>
                <a:close/>
                <a:moveTo>
                  <a:pt x="105" y="37"/>
                </a:moveTo>
                <a:cubicBezTo>
                  <a:pt x="98" y="47"/>
                  <a:pt x="98" y="47"/>
                  <a:pt x="98" y="47"/>
                </a:cubicBezTo>
                <a:cubicBezTo>
                  <a:pt x="65" y="47"/>
                  <a:pt x="65" y="47"/>
                  <a:pt x="65" y="47"/>
                </a:cubicBezTo>
                <a:cubicBezTo>
                  <a:pt x="58" y="37"/>
                  <a:pt x="58" y="37"/>
                  <a:pt x="58" y="37"/>
                </a:cubicBezTo>
                <a:lnTo>
                  <a:pt x="105" y="37"/>
                </a:lnTo>
                <a:close/>
                <a:moveTo>
                  <a:pt x="20" y="60"/>
                </a:moveTo>
                <a:cubicBezTo>
                  <a:pt x="20" y="58"/>
                  <a:pt x="22" y="56"/>
                  <a:pt x="25" y="56"/>
                </a:cubicBezTo>
                <a:cubicBezTo>
                  <a:pt x="28" y="56"/>
                  <a:pt x="30" y="58"/>
                  <a:pt x="30" y="60"/>
                </a:cubicBezTo>
                <a:cubicBezTo>
                  <a:pt x="30" y="65"/>
                  <a:pt x="30" y="65"/>
                  <a:pt x="30" y="65"/>
                </a:cubicBezTo>
                <a:cubicBezTo>
                  <a:pt x="20" y="65"/>
                  <a:pt x="20" y="65"/>
                  <a:pt x="20" y="65"/>
                </a:cubicBezTo>
                <a:lnTo>
                  <a:pt x="20" y="60"/>
                </a:lnTo>
                <a:close/>
                <a:moveTo>
                  <a:pt x="11" y="93"/>
                </a:moveTo>
                <a:cubicBezTo>
                  <a:pt x="51" y="93"/>
                  <a:pt x="51" y="93"/>
                  <a:pt x="51" y="93"/>
                </a:cubicBezTo>
                <a:cubicBezTo>
                  <a:pt x="49" y="98"/>
                  <a:pt x="48" y="102"/>
                  <a:pt x="48" y="108"/>
                </a:cubicBezTo>
                <a:cubicBezTo>
                  <a:pt x="48" y="113"/>
                  <a:pt x="50" y="117"/>
                  <a:pt x="51" y="122"/>
                </a:cubicBezTo>
                <a:cubicBezTo>
                  <a:pt x="11" y="122"/>
                  <a:pt x="11" y="122"/>
                  <a:pt x="11" y="122"/>
                </a:cubicBezTo>
                <a:lnTo>
                  <a:pt x="11" y="93"/>
                </a:lnTo>
                <a:close/>
                <a:moveTo>
                  <a:pt x="152" y="145"/>
                </a:moveTo>
                <a:cubicBezTo>
                  <a:pt x="152" y="147"/>
                  <a:pt x="150" y="149"/>
                  <a:pt x="147" y="149"/>
                </a:cubicBezTo>
                <a:cubicBezTo>
                  <a:pt x="16" y="149"/>
                  <a:pt x="16" y="149"/>
                  <a:pt x="16" y="149"/>
                </a:cubicBezTo>
                <a:cubicBezTo>
                  <a:pt x="13" y="149"/>
                  <a:pt x="11" y="147"/>
                  <a:pt x="11" y="145"/>
                </a:cubicBezTo>
                <a:cubicBezTo>
                  <a:pt x="11" y="131"/>
                  <a:pt x="11" y="131"/>
                  <a:pt x="11" y="131"/>
                </a:cubicBezTo>
                <a:cubicBezTo>
                  <a:pt x="58" y="131"/>
                  <a:pt x="58" y="131"/>
                  <a:pt x="58" y="131"/>
                </a:cubicBezTo>
                <a:cubicBezTo>
                  <a:pt x="64" y="137"/>
                  <a:pt x="73" y="140"/>
                  <a:pt x="82" y="140"/>
                </a:cubicBezTo>
                <a:cubicBezTo>
                  <a:pt x="91" y="140"/>
                  <a:pt x="98" y="137"/>
                  <a:pt x="104" y="131"/>
                </a:cubicBezTo>
                <a:cubicBezTo>
                  <a:pt x="152" y="131"/>
                  <a:pt x="152" y="131"/>
                  <a:pt x="152" y="131"/>
                </a:cubicBezTo>
                <a:lnTo>
                  <a:pt x="152" y="145"/>
                </a:lnTo>
                <a:close/>
                <a:moveTo>
                  <a:pt x="57" y="107"/>
                </a:moveTo>
                <a:cubicBezTo>
                  <a:pt x="57" y="94"/>
                  <a:pt x="68" y="83"/>
                  <a:pt x="81" y="83"/>
                </a:cubicBezTo>
                <a:cubicBezTo>
                  <a:pt x="94" y="83"/>
                  <a:pt x="105" y="94"/>
                  <a:pt x="105" y="107"/>
                </a:cubicBezTo>
                <a:cubicBezTo>
                  <a:pt x="105" y="120"/>
                  <a:pt x="94" y="131"/>
                  <a:pt x="81" y="131"/>
                </a:cubicBezTo>
                <a:cubicBezTo>
                  <a:pt x="68" y="131"/>
                  <a:pt x="57" y="120"/>
                  <a:pt x="57" y="107"/>
                </a:cubicBezTo>
                <a:close/>
                <a:moveTo>
                  <a:pt x="152" y="122"/>
                </a:moveTo>
                <a:cubicBezTo>
                  <a:pt x="111" y="122"/>
                  <a:pt x="111" y="122"/>
                  <a:pt x="111" y="122"/>
                </a:cubicBezTo>
                <a:cubicBezTo>
                  <a:pt x="113" y="117"/>
                  <a:pt x="114" y="113"/>
                  <a:pt x="114" y="108"/>
                </a:cubicBezTo>
                <a:cubicBezTo>
                  <a:pt x="114" y="103"/>
                  <a:pt x="113" y="98"/>
                  <a:pt x="111" y="94"/>
                </a:cubicBezTo>
                <a:cubicBezTo>
                  <a:pt x="152" y="94"/>
                  <a:pt x="152" y="94"/>
                  <a:pt x="152" y="94"/>
                </a:cubicBezTo>
                <a:lnTo>
                  <a:pt x="152" y="122"/>
                </a:lnTo>
                <a:close/>
                <a:moveTo>
                  <a:pt x="152" y="85"/>
                </a:moveTo>
                <a:cubicBezTo>
                  <a:pt x="104" y="85"/>
                  <a:pt x="104" y="85"/>
                  <a:pt x="104" y="85"/>
                </a:cubicBezTo>
                <a:cubicBezTo>
                  <a:pt x="98" y="79"/>
                  <a:pt x="91" y="75"/>
                  <a:pt x="82" y="75"/>
                </a:cubicBezTo>
                <a:cubicBezTo>
                  <a:pt x="73" y="75"/>
                  <a:pt x="65" y="79"/>
                  <a:pt x="58" y="85"/>
                </a:cubicBezTo>
                <a:cubicBezTo>
                  <a:pt x="11" y="85"/>
                  <a:pt x="11" y="85"/>
                  <a:pt x="11" y="85"/>
                </a:cubicBezTo>
                <a:cubicBezTo>
                  <a:pt x="11" y="80"/>
                  <a:pt x="11" y="80"/>
                  <a:pt x="11" y="80"/>
                </a:cubicBezTo>
                <a:cubicBezTo>
                  <a:pt x="11" y="77"/>
                  <a:pt x="13" y="75"/>
                  <a:pt x="16" y="75"/>
                </a:cubicBezTo>
                <a:cubicBezTo>
                  <a:pt x="53" y="75"/>
                  <a:pt x="53" y="75"/>
                  <a:pt x="53" y="75"/>
                </a:cubicBezTo>
                <a:cubicBezTo>
                  <a:pt x="55" y="75"/>
                  <a:pt x="57" y="74"/>
                  <a:pt x="57" y="72"/>
                </a:cubicBezTo>
                <a:cubicBezTo>
                  <a:pt x="65" y="56"/>
                  <a:pt x="65" y="56"/>
                  <a:pt x="65" y="56"/>
                </a:cubicBezTo>
                <a:cubicBezTo>
                  <a:pt x="97" y="56"/>
                  <a:pt x="97" y="56"/>
                  <a:pt x="97" y="56"/>
                </a:cubicBezTo>
                <a:cubicBezTo>
                  <a:pt x="105" y="72"/>
                  <a:pt x="105" y="72"/>
                  <a:pt x="105" y="72"/>
                </a:cubicBezTo>
                <a:cubicBezTo>
                  <a:pt x="106" y="74"/>
                  <a:pt x="107" y="75"/>
                  <a:pt x="109" y="75"/>
                </a:cubicBezTo>
                <a:cubicBezTo>
                  <a:pt x="147" y="75"/>
                  <a:pt x="147" y="75"/>
                  <a:pt x="147" y="75"/>
                </a:cubicBezTo>
                <a:cubicBezTo>
                  <a:pt x="150" y="75"/>
                  <a:pt x="152" y="77"/>
                  <a:pt x="152" y="80"/>
                </a:cubicBezTo>
                <a:lnTo>
                  <a:pt x="152" y="85"/>
                </a:lnTo>
                <a:close/>
                <a:moveTo>
                  <a:pt x="81" y="121"/>
                </a:moveTo>
                <a:cubicBezTo>
                  <a:pt x="89" y="121"/>
                  <a:pt x="96" y="115"/>
                  <a:pt x="96" y="107"/>
                </a:cubicBezTo>
                <a:cubicBezTo>
                  <a:pt x="96" y="100"/>
                  <a:pt x="89" y="93"/>
                  <a:pt x="81" y="93"/>
                </a:cubicBezTo>
                <a:cubicBezTo>
                  <a:pt x="73" y="93"/>
                  <a:pt x="67" y="100"/>
                  <a:pt x="67" y="107"/>
                </a:cubicBezTo>
                <a:cubicBezTo>
                  <a:pt x="67" y="115"/>
                  <a:pt x="73" y="121"/>
                  <a:pt x="81" y="121"/>
                </a:cubicBezTo>
                <a:close/>
                <a:moveTo>
                  <a:pt x="81" y="102"/>
                </a:moveTo>
                <a:cubicBezTo>
                  <a:pt x="83" y="102"/>
                  <a:pt x="86" y="104"/>
                  <a:pt x="86" y="107"/>
                </a:cubicBezTo>
                <a:cubicBezTo>
                  <a:pt x="86" y="110"/>
                  <a:pt x="84" y="112"/>
                  <a:pt x="81" y="112"/>
                </a:cubicBezTo>
                <a:cubicBezTo>
                  <a:pt x="78" y="112"/>
                  <a:pt x="77" y="110"/>
                  <a:pt x="77" y="107"/>
                </a:cubicBezTo>
                <a:cubicBezTo>
                  <a:pt x="77" y="104"/>
                  <a:pt x="79" y="102"/>
                  <a:pt x="81" y="10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0" name="Freeform 119">
            <a:extLst>
              <a:ext uri="{FF2B5EF4-FFF2-40B4-BE49-F238E27FC236}">
                <a16:creationId xmlns:a16="http://schemas.microsoft.com/office/drawing/2014/main" id="{9D3BB8A3-8A09-9AF1-E587-C9766088F13D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1922463"/>
            <a:ext cx="254000" cy="254000"/>
          </a:xfrm>
          <a:custGeom>
            <a:avLst/>
            <a:gdLst>
              <a:gd name="T0" fmla="*/ 14 w 160"/>
              <a:gd name="T1" fmla="*/ 0 h 160"/>
              <a:gd name="T2" fmla="*/ 0 w 160"/>
              <a:gd name="T3" fmla="*/ 146 h 160"/>
              <a:gd name="T4" fmla="*/ 146 w 160"/>
              <a:gd name="T5" fmla="*/ 160 h 160"/>
              <a:gd name="T6" fmla="*/ 160 w 160"/>
              <a:gd name="T7" fmla="*/ 14 h 160"/>
              <a:gd name="T8" fmla="*/ 125 w 160"/>
              <a:gd name="T9" fmla="*/ 9 h 160"/>
              <a:gd name="T10" fmla="*/ 120 w 160"/>
              <a:gd name="T11" fmla="*/ 28 h 160"/>
              <a:gd name="T12" fmla="*/ 125 w 160"/>
              <a:gd name="T13" fmla="*/ 9 h 160"/>
              <a:gd name="T14" fmla="*/ 109 w 160"/>
              <a:gd name="T15" fmla="*/ 37 h 160"/>
              <a:gd name="T16" fmla="*/ 80 w 160"/>
              <a:gd name="T17" fmla="*/ 56 h 160"/>
              <a:gd name="T18" fmla="*/ 68 w 160"/>
              <a:gd name="T19" fmla="*/ 56 h 160"/>
              <a:gd name="T20" fmla="*/ 64 w 160"/>
              <a:gd name="T21" fmla="*/ 37 h 160"/>
              <a:gd name="T22" fmla="*/ 68 w 160"/>
              <a:gd name="T23" fmla="*/ 56 h 160"/>
              <a:gd name="T24" fmla="*/ 137 w 160"/>
              <a:gd name="T25" fmla="*/ 37 h 160"/>
              <a:gd name="T26" fmla="*/ 108 w 160"/>
              <a:gd name="T27" fmla="*/ 56 h 160"/>
              <a:gd name="T28" fmla="*/ 97 w 160"/>
              <a:gd name="T29" fmla="*/ 9 h 160"/>
              <a:gd name="T30" fmla="*/ 92 w 160"/>
              <a:gd name="T31" fmla="*/ 28 h 160"/>
              <a:gd name="T32" fmla="*/ 97 w 160"/>
              <a:gd name="T33" fmla="*/ 9 h 160"/>
              <a:gd name="T34" fmla="*/ 81 w 160"/>
              <a:gd name="T35" fmla="*/ 28 h 160"/>
              <a:gd name="T36" fmla="*/ 52 w 160"/>
              <a:gd name="T37" fmla="*/ 9 h 160"/>
              <a:gd name="T38" fmla="*/ 14 w 160"/>
              <a:gd name="T39" fmla="*/ 9 h 160"/>
              <a:gd name="T40" fmla="*/ 56 w 160"/>
              <a:gd name="T41" fmla="*/ 33 h 160"/>
              <a:gd name="T42" fmla="*/ 9 w 160"/>
              <a:gd name="T43" fmla="*/ 56 h 160"/>
              <a:gd name="T44" fmla="*/ 14 w 160"/>
              <a:gd name="T45" fmla="*/ 9 h 160"/>
              <a:gd name="T46" fmla="*/ 146 w 160"/>
              <a:gd name="T47" fmla="*/ 151 h 160"/>
              <a:gd name="T48" fmla="*/ 10 w 160"/>
              <a:gd name="T49" fmla="*/ 146 h 160"/>
              <a:gd name="T50" fmla="*/ 150 w 160"/>
              <a:gd name="T51" fmla="*/ 65 h 160"/>
              <a:gd name="T52" fmla="*/ 150 w 160"/>
              <a:gd name="T53" fmla="*/ 56 h 160"/>
              <a:gd name="T54" fmla="*/ 148 w 160"/>
              <a:gd name="T55" fmla="*/ 37 h 160"/>
              <a:gd name="T56" fmla="*/ 150 w 160"/>
              <a:gd name="T57" fmla="*/ 56 h 160"/>
              <a:gd name="T58" fmla="*/ 148 w 160"/>
              <a:gd name="T59" fmla="*/ 28 h 160"/>
              <a:gd name="T60" fmla="*/ 146 w 160"/>
              <a:gd name="T61" fmla="*/ 9 h 160"/>
              <a:gd name="T62" fmla="*/ 150 w 160"/>
              <a:gd name="T63" fmla="*/ 28 h 160"/>
              <a:gd name="T64" fmla="*/ 61 w 160"/>
              <a:gd name="T65" fmla="*/ 141 h 160"/>
              <a:gd name="T66" fmla="*/ 111 w 160"/>
              <a:gd name="T67" fmla="*/ 112 h 160"/>
              <a:gd name="T68" fmla="*/ 111 w 160"/>
              <a:gd name="T69" fmla="*/ 104 h 160"/>
              <a:gd name="T70" fmla="*/ 62 w 160"/>
              <a:gd name="T71" fmla="*/ 75 h 160"/>
              <a:gd name="T72" fmla="*/ 57 w 160"/>
              <a:gd name="T73" fmla="*/ 136 h 160"/>
              <a:gd name="T74" fmla="*/ 66 w 160"/>
              <a:gd name="T75" fmla="*/ 88 h 160"/>
              <a:gd name="T76" fmla="*/ 66 w 160"/>
              <a:gd name="T77" fmla="*/ 128 h 160"/>
              <a:gd name="T78" fmla="*/ 29 w 160"/>
              <a:gd name="T79" fmla="*/ 42 h 160"/>
              <a:gd name="T80" fmla="*/ 29 w 160"/>
              <a:gd name="T81" fmla="*/ 23 h 160"/>
              <a:gd name="T82" fmla="*/ 29 w 160"/>
              <a:gd name="T83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60">
                <a:moveTo>
                  <a:pt x="146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3"/>
                  <a:pt x="7" y="160"/>
                  <a:pt x="14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3" y="160"/>
                  <a:pt x="160" y="153"/>
                  <a:pt x="160" y="146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6"/>
                  <a:pt x="154" y="0"/>
                  <a:pt x="146" y="0"/>
                </a:cubicBezTo>
                <a:close/>
                <a:moveTo>
                  <a:pt x="125" y="9"/>
                </a:moveTo>
                <a:cubicBezTo>
                  <a:pt x="137" y="28"/>
                  <a:pt x="137" y="28"/>
                  <a:pt x="137" y="28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08" y="9"/>
                  <a:pt x="108" y="9"/>
                  <a:pt x="108" y="9"/>
                </a:cubicBezTo>
                <a:lnTo>
                  <a:pt x="125" y="9"/>
                </a:lnTo>
                <a:close/>
                <a:moveTo>
                  <a:pt x="92" y="37"/>
                </a:moveTo>
                <a:cubicBezTo>
                  <a:pt x="109" y="37"/>
                  <a:pt x="109" y="37"/>
                  <a:pt x="109" y="37"/>
                </a:cubicBezTo>
                <a:cubicBezTo>
                  <a:pt x="97" y="56"/>
                  <a:pt x="97" y="56"/>
                  <a:pt x="97" y="56"/>
                </a:cubicBezTo>
                <a:cubicBezTo>
                  <a:pt x="80" y="56"/>
                  <a:pt x="80" y="56"/>
                  <a:pt x="80" y="56"/>
                </a:cubicBezTo>
                <a:lnTo>
                  <a:pt x="92" y="37"/>
                </a:lnTo>
                <a:close/>
                <a:moveTo>
                  <a:pt x="68" y="56"/>
                </a:moveTo>
                <a:cubicBezTo>
                  <a:pt x="52" y="56"/>
                  <a:pt x="52" y="56"/>
                  <a:pt x="52" y="56"/>
                </a:cubicBezTo>
                <a:cubicBezTo>
                  <a:pt x="64" y="37"/>
                  <a:pt x="64" y="37"/>
                  <a:pt x="64" y="37"/>
                </a:cubicBezTo>
                <a:cubicBezTo>
                  <a:pt x="81" y="37"/>
                  <a:pt x="81" y="37"/>
                  <a:pt x="81" y="37"/>
                </a:cubicBezTo>
                <a:lnTo>
                  <a:pt x="68" y="56"/>
                </a:lnTo>
                <a:close/>
                <a:moveTo>
                  <a:pt x="120" y="37"/>
                </a:moveTo>
                <a:cubicBezTo>
                  <a:pt x="137" y="37"/>
                  <a:pt x="137" y="37"/>
                  <a:pt x="137" y="37"/>
                </a:cubicBezTo>
                <a:cubicBezTo>
                  <a:pt x="125" y="56"/>
                  <a:pt x="125" y="56"/>
                  <a:pt x="125" y="56"/>
                </a:cubicBezTo>
                <a:cubicBezTo>
                  <a:pt x="108" y="56"/>
                  <a:pt x="108" y="56"/>
                  <a:pt x="108" y="56"/>
                </a:cubicBezTo>
                <a:lnTo>
                  <a:pt x="120" y="37"/>
                </a:lnTo>
                <a:close/>
                <a:moveTo>
                  <a:pt x="97" y="9"/>
                </a:moveTo>
                <a:cubicBezTo>
                  <a:pt x="109" y="28"/>
                  <a:pt x="109" y="28"/>
                  <a:pt x="109" y="28"/>
                </a:cubicBezTo>
                <a:cubicBezTo>
                  <a:pt x="92" y="28"/>
                  <a:pt x="92" y="28"/>
                  <a:pt x="92" y="28"/>
                </a:cubicBezTo>
                <a:cubicBezTo>
                  <a:pt x="80" y="9"/>
                  <a:pt x="80" y="9"/>
                  <a:pt x="80" y="9"/>
                </a:cubicBezTo>
                <a:lnTo>
                  <a:pt x="97" y="9"/>
                </a:lnTo>
                <a:close/>
                <a:moveTo>
                  <a:pt x="68" y="9"/>
                </a:moveTo>
                <a:cubicBezTo>
                  <a:pt x="81" y="28"/>
                  <a:pt x="81" y="28"/>
                  <a:pt x="81" y="28"/>
                </a:cubicBezTo>
                <a:cubicBezTo>
                  <a:pt x="64" y="28"/>
                  <a:pt x="64" y="28"/>
                  <a:pt x="64" y="28"/>
                </a:cubicBezTo>
                <a:cubicBezTo>
                  <a:pt x="52" y="9"/>
                  <a:pt x="52" y="9"/>
                  <a:pt x="52" y="9"/>
                </a:cubicBezTo>
                <a:lnTo>
                  <a:pt x="68" y="9"/>
                </a:lnTo>
                <a:close/>
                <a:moveTo>
                  <a:pt x="14" y="9"/>
                </a:moveTo>
                <a:cubicBezTo>
                  <a:pt x="40" y="9"/>
                  <a:pt x="40" y="9"/>
                  <a:pt x="40" y="9"/>
                </a:cubicBezTo>
                <a:cubicBezTo>
                  <a:pt x="56" y="33"/>
                  <a:pt x="56" y="33"/>
                  <a:pt x="56" y="33"/>
                </a:cubicBezTo>
                <a:cubicBezTo>
                  <a:pt x="40" y="56"/>
                  <a:pt x="40" y="56"/>
                  <a:pt x="40" y="56"/>
                </a:cubicBezTo>
                <a:cubicBezTo>
                  <a:pt x="9" y="56"/>
                  <a:pt x="9" y="56"/>
                  <a:pt x="9" y="56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1"/>
                  <a:pt x="11" y="9"/>
                  <a:pt x="14" y="9"/>
                </a:cubicBezTo>
                <a:close/>
                <a:moveTo>
                  <a:pt x="150" y="146"/>
                </a:moveTo>
                <a:cubicBezTo>
                  <a:pt x="150" y="149"/>
                  <a:pt x="148" y="151"/>
                  <a:pt x="146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12" y="151"/>
                  <a:pt x="10" y="149"/>
                  <a:pt x="10" y="146"/>
                </a:cubicBezTo>
                <a:cubicBezTo>
                  <a:pt x="10" y="65"/>
                  <a:pt x="10" y="65"/>
                  <a:pt x="10" y="65"/>
                </a:cubicBezTo>
                <a:cubicBezTo>
                  <a:pt x="150" y="65"/>
                  <a:pt x="150" y="65"/>
                  <a:pt x="150" y="65"/>
                </a:cubicBezTo>
                <a:lnTo>
                  <a:pt x="150" y="146"/>
                </a:lnTo>
                <a:close/>
                <a:moveTo>
                  <a:pt x="150" y="56"/>
                </a:moveTo>
                <a:cubicBezTo>
                  <a:pt x="136" y="56"/>
                  <a:pt x="136" y="56"/>
                  <a:pt x="136" y="56"/>
                </a:cubicBezTo>
                <a:cubicBezTo>
                  <a:pt x="148" y="37"/>
                  <a:pt x="148" y="37"/>
                  <a:pt x="148" y="37"/>
                </a:cubicBezTo>
                <a:cubicBezTo>
                  <a:pt x="150" y="37"/>
                  <a:pt x="150" y="37"/>
                  <a:pt x="150" y="37"/>
                </a:cubicBezTo>
                <a:lnTo>
                  <a:pt x="150" y="56"/>
                </a:lnTo>
                <a:close/>
                <a:moveTo>
                  <a:pt x="150" y="28"/>
                </a:moveTo>
                <a:cubicBezTo>
                  <a:pt x="148" y="28"/>
                  <a:pt x="148" y="28"/>
                  <a:pt x="148" y="28"/>
                </a:cubicBezTo>
                <a:cubicBezTo>
                  <a:pt x="136" y="9"/>
                  <a:pt x="136" y="9"/>
                  <a:pt x="136" y="9"/>
                </a:cubicBezTo>
                <a:cubicBezTo>
                  <a:pt x="146" y="9"/>
                  <a:pt x="146" y="9"/>
                  <a:pt x="146" y="9"/>
                </a:cubicBezTo>
                <a:cubicBezTo>
                  <a:pt x="148" y="9"/>
                  <a:pt x="150" y="11"/>
                  <a:pt x="150" y="14"/>
                </a:cubicBezTo>
                <a:lnTo>
                  <a:pt x="150" y="28"/>
                </a:lnTo>
                <a:close/>
                <a:moveTo>
                  <a:pt x="59" y="140"/>
                </a:moveTo>
                <a:cubicBezTo>
                  <a:pt x="60" y="141"/>
                  <a:pt x="61" y="141"/>
                  <a:pt x="61" y="141"/>
                </a:cubicBezTo>
                <a:cubicBezTo>
                  <a:pt x="62" y="141"/>
                  <a:pt x="63" y="141"/>
                  <a:pt x="64" y="140"/>
                </a:cubicBezTo>
                <a:cubicBezTo>
                  <a:pt x="111" y="112"/>
                  <a:pt x="111" y="112"/>
                  <a:pt x="111" y="112"/>
                </a:cubicBezTo>
                <a:cubicBezTo>
                  <a:pt x="112" y="111"/>
                  <a:pt x="113" y="110"/>
                  <a:pt x="113" y="108"/>
                </a:cubicBezTo>
                <a:cubicBezTo>
                  <a:pt x="113" y="106"/>
                  <a:pt x="112" y="105"/>
                  <a:pt x="111" y="104"/>
                </a:cubicBezTo>
                <a:cubicBezTo>
                  <a:pt x="64" y="76"/>
                  <a:pt x="64" y="76"/>
                  <a:pt x="64" y="76"/>
                </a:cubicBezTo>
                <a:cubicBezTo>
                  <a:pt x="63" y="76"/>
                  <a:pt x="62" y="75"/>
                  <a:pt x="62" y="75"/>
                </a:cubicBezTo>
                <a:cubicBezTo>
                  <a:pt x="59" y="75"/>
                  <a:pt x="57" y="77"/>
                  <a:pt x="57" y="80"/>
                </a:cubicBezTo>
                <a:cubicBezTo>
                  <a:pt x="57" y="136"/>
                  <a:pt x="57" y="136"/>
                  <a:pt x="57" y="136"/>
                </a:cubicBezTo>
                <a:cubicBezTo>
                  <a:pt x="57" y="138"/>
                  <a:pt x="58" y="140"/>
                  <a:pt x="59" y="140"/>
                </a:cubicBezTo>
                <a:close/>
                <a:moveTo>
                  <a:pt x="66" y="88"/>
                </a:moveTo>
                <a:cubicBezTo>
                  <a:pt x="99" y="108"/>
                  <a:pt x="99" y="108"/>
                  <a:pt x="99" y="108"/>
                </a:cubicBezTo>
                <a:cubicBezTo>
                  <a:pt x="66" y="128"/>
                  <a:pt x="66" y="128"/>
                  <a:pt x="66" y="128"/>
                </a:cubicBezTo>
                <a:lnTo>
                  <a:pt x="66" y="88"/>
                </a:lnTo>
                <a:close/>
                <a:moveTo>
                  <a:pt x="29" y="42"/>
                </a:moveTo>
                <a:cubicBezTo>
                  <a:pt x="34" y="42"/>
                  <a:pt x="38" y="38"/>
                  <a:pt x="38" y="33"/>
                </a:cubicBezTo>
                <a:cubicBezTo>
                  <a:pt x="38" y="28"/>
                  <a:pt x="34" y="23"/>
                  <a:pt x="29" y="23"/>
                </a:cubicBezTo>
                <a:cubicBezTo>
                  <a:pt x="24" y="23"/>
                  <a:pt x="19" y="28"/>
                  <a:pt x="19" y="33"/>
                </a:cubicBezTo>
                <a:cubicBezTo>
                  <a:pt x="19" y="38"/>
                  <a:pt x="24" y="42"/>
                  <a:pt x="29" y="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1" name="Freeform 120">
            <a:extLst>
              <a:ext uri="{FF2B5EF4-FFF2-40B4-BE49-F238E27FC236}">
                <a16:creationId xmlns:a16="http://schemas.microsoft.com/office/drawing/2014/main" id="{E969D71B-89D6-B0BC-41D4-CDF07FD38A73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1393825"/>
            <a:ext cx="255588" cy="207963"/>
          </a:xfrm>
          <a:custGeom>
            <a:avLst/>
            <a:gdLst>
              <a:gd name="T0" fmla="*/ 76 w 161"/>
              <a:gd name="T1" fmla="*/ 9 h 131"/>
              <a:gd name="T2" fmla="*/ 76 w 161"/>
              <a:gd name="T3" fmla="*/ 57 h 131"/>
              <a:gd name="T4" fmla="*/ 76 w 161"/>
              <a:gd name="T5" fmla="*/ 57 h 131"/>
              <a:gd name="T6" fmla="*/ 64 w 161"/>
              <a:gd name="T7" fmla="*/ 61 h 131"/>
              <a:gd name="T8" fmla="*/ 41 w 161"/>
              <a:gd name="T9" fmla="*/ 21 h 131"/>
              <a:gd name="T10" fmla="*/ 76 w 161"/>
              <a:gd name="T11" fmla="*/ 9 h 131"/>
              <a:gd name="T12" fmla="*/ 86 w 161"/>
              <a:gd name="T13" fmla="*/ 9 h 131"/>
              <a:gd name="T14" fmla="*/ 120 w 161"/>
              <a:gd name="T15" fmla="*/ 21 h 131"/>
              <a:gd name="T16" fmla="*/ 97 w 161"/>
              <a:gd name="T17" fmla="*/ 61 h 131"/>
              <a:gd name="T18" fmla="*/ 86 w 161"/>
              <a:gd name="T19" fmla="*/ 57 h 131"/>
              <a:gd name="T20" fmla="*/ 86 w 161"/>
              <a:gd name="T21" fmla="*/ 9 h 131"/>
              <a:gd name="T22" fmla="*/ 86 w 161"/>
              <a:gd name="T23" fmla="*/ 9 h 131"/>
              <a:gd name="T24" fmla="*/ 33 w 161"/>
              <a:gd name="T25" fmla="*/ 27 h 131"/>
              <a:gd name="T26" fmla="*/ 57 w 161"/>
              <a:gd name="T27" fmla="*/ 66 h 131"/>
              <a:gd name="T28" fmla="*/ 49 w 161"/>
              <a:gd name="T29" fmla="*/ 81 h 131"/>
              <a:gd name="T30" fmla="*/ 11 w 161"/>
              <a:gd name="T31" fmla="*/ 67 h 131"/>
              <a:gd name="T32" fmla="*/ 33 w 161"/>
              <a:gd name="T33" fmla="*/ 27 h 131"/>
              <a:gd name="T34" fmla="*/ 128 w 161"/>
              <a:gd name="T35" fmla="*/ 26 h 131"/>
              <a:gd name="T36" fmla="*/ 151 w 161"/>
              <a:gd name="T37" fmla="*/ 67 h 131"/>
              <a:gd name="T38" fmla="*/ 113 w 161"/>
              <a:gd name="T39" fmla="*/ 81 h 131"/>
              <a:gd name="T40" fmla="*/ 105 w 161"/>
              <a:gd name="T41" fmla="*/ 66 h 131"/>
              <a:gd name="T42" fmla="*/ 128 w 161"/>
              <a:gd name="T43" fmla="*/ 26 h 131"/>
              <a:gd name="T44" fmla="*/ 128 w 161"/>
              <a:gd name="T45" fmla="*/ 26 h 131"/>
              <a:gd name="T46" fmla="*/ 81 w 161"/>
              <a:gd name="T47" fmla="*/ 66 h 131"/>
              <a:gd name="T48" fmla="*/ 104 w 161"/>
              <a:gd name="T49" fmla="*/ 85 h 131"/>
              <a:gd name="T50" fmla="*/ 81 w 161"/>
              <a:gd name="T51" fmla="*/ 93 h 131"/>
              <a:gd name="T52" fmla="*/ 57 w 161"/>
              <a:gd name="T53" fmla="*/ 85 h 131"/>
              <a:gd name="T54" fmla="*/ 81 w 161"/>
              <a:gd name="T55" fmla="*/ 66 h 131"/>
              <a:gd name="T56" fmla="*/ 81 w 161"/>
              <a:gd name="T57" fmla="*/ 106 h 131"/>
              <a:gd name="T58" fmla="*/ 93 w 161"/>
              <a:gd name="T59" fmla="*/ 118 h 131"/>
              <a:gd name="T60" fmla="*/ 80 w 161"/>
              <a:gd name="T61" fmla="*/ 122 h 131"/>
              <a:gd name="T62" fmla="*/ 68 w 161"/>
              <a:gd name="T63" fmla="*/ 118 h 131"/>
              <a:gd name="T64" fmla="*/ 81 w 161"/>
              <a:gd name="T65" fmla="*/ 106 h 131"/>
              <a:gd name="T66" fmla="*/ 81 w 161"/>
              <a:gd name="T67" fmla="*/ 106 h 131"/>
              <a:gd name="T68" fmla="*/ 81 w 161"/>
              <a:gd name="T69" fmla="*/ 0 h 131"/>
              <a:gd name="T70" fmla="*/ 1 w 161"/>
              <a:gd name="T71" fmla="*/ 70 h 131"/>
              <a:gd name="T72" fmla="*/ 4 w 161"/>
              <a:gd name="T73" fmla="*/ 75 h 131"/>
              <a:gd name="T74" fmla="*/ 72 w 161"/>
              <a:gd name="T75" fmla="*/ 101 h 131"/>
              <a:gd name="T76" fmla="*/ 59 w 161"/>
              <a:gd name="T77" fmla="*/ 116 h 131"/>
              <a:gd name="T78" fmla="*/ 59 w 161"/>
              <a:gd name="T79" fmla="*/ 122 h 131"/>
              <a:gd name="T80" fmla="*/ 81 w 161"/>
              <a:gd name="T81" fmla="*/ 131 h 131"/>
              <a:gd name="T82" fmla="*/ 102 w 161"/>
              <a:gd name="T83" fmla="*/ 122 h 131"/>
              <a:gd name="T84" fmla="*/ 102 w 161"/>
              <a:gd name="T85" fmla="*/ 116 h 131"/>
              <a:gd name="T86" fmla="*/ 88 w 161"/>
              <a:gd name="T87" fmla="*/ 101 h 131"/>
              <a:gd name="T88" fmla="*/ 157 w 161"/>
              <a:gd name="T89" fmla="*/ 75 h 131"/>
              <a:gd name="T90" fmla="*/ 161 w 161"/>
              <a:gd name="T91" fmla="*/ 70 h 131"/>
              <a:gd name="T92" fmla="*/ 81 w 161"/>
              <a:gd name="T93" fmla="*/ 0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1" h="131">
                <a:moveTo>
                  <a:pt x="76" y="9"/>
                </a:moveTo>
                <a:cubicBezTo>
                  <a:pt x="76" y="57"/>
                  <a:pt x="76" y="57"/>
                  <a:pt x="76" y="57"/>
                </a:cubicBezTo>
                <a:cubicBezTo>
                  <a:pt x="76" y="57"/>
                  <a:pt x="76" y="57"/>
                  <a:pt x="76" y="57"/>
                </a:cubicBezTo>
                <a:cubicBezTo>
                  <a:pt x="72" y="57"/>
                  <a:pt x="67" y="59"/>
                  <a:pt x="64" y="61"/>
                </a:cubicBezTo>
                <a:cubicBezTo>
                  <a:pt x="41" y="21"/>
                  <a:pt x="41" y="21"/>
                  <a:pt x="41" y="21"/>
                </a:cubicBezTo>
                <a:cubicBezTo>
                  <a:pt x="51" y="14"/>
                  <a:pt x="63" y="10"/>
                  <a:pt x="76" y="9"/>
                </a:cubicBezTo>
                <a:close/>
                <a:moveTo>
                  <a:pt x="86" y="9"/>
                </a:moveTo>
                <a:cubicBezTo>
                  <a:pt x="98" y="11"/>
                  <a:pt x="110" y="14"/>
                  <a:pt x="120" y="21"/>
                </a:cubicBezTo>
                <a:cubicBezTo>
                  <a:pt x="97" y="61"/>
                  <a:pt x="97" y="61"/>
                  <a:pt x="97" y="61"/>
                </a:cubicBezTo>
                <a:cubicBezTo>
                  <a:pt x="93" y="59"/>
                  <a:pt x="90" y="57"/>
                  <a:pt x="86" y="57"/>
                </a:cubicBezTo>
                <a:cubicBezTo>
                  <a:pt x="86" y="9"/>
                  <a:pt x="86" y="9"/>
                  <a:pt x="86" y="9"/>
                </a:cubicBezTo>
                <a:cubicBezTo>
                  <a:pt x="86" y="9"/>
                  <a:pt x="86" y="9"/>
                  <a:pt x="86" y="9"/>
                </a:cubicBezTo>
                <a:close/>
                <a:moveTo>
                  <a:pt x="33" y="27"/>
                </a:moveTo>
                <a:cubicBezTo>
                  <a:pt x="57" y="66"/>
                  <a:pt x="57" y="66"/>
                  <a:pt x="57" y="66"/>
                </a:cubicBezTo>
                <a:cubicBezTo>
                  <a:pt x="53" y="70"/>
                  <a:pt x="50" y="76"/>
                  <a:pt x="49" y="81"/>
                </a:cubicBezTo>
                <a:cubicBezTo>
                  <a:pt x="11" y="67"/>
                  <a:pt x="11" y="67"/>
                  <a:pt x="11" y="67"/>
                </a:cubicBezTo>
                <a:cubicBezTo>
                  <a:pt x="13" y="51"/>
                  <a:pt x="22" y="37"/>
                  <a:pt x="33" y="27"/>
                </a:cubicBezTo>
                <a:close/>
                <a:moveTo>
                  <a:pt x="128" y="26"/>
                </a:moveTo>
                <a:cubicBezTo>
                  <a:pt x="140" y="37"/>
                  <a:pt x="148" y="51"/>
                  <a:pt x="151" y="67"/>
                </a:cubicBezTo>
                <a:cubicBezTo>
                  <a:pt x="113" y="81"/>
                  <a:pt x="113" y="81"/>
                  <a:pt x="113" y="81"/>
                </a:cubicBezTo>
                <a:cubicBezTo>
                  <a:pt x="111" y="76"/>
                  <a:pt x="108" y="71"/>
                  <a:pt x="105" y="66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28" y="26"/>
                  <a:pt x="128" y="26"/>
                  <a:pt x="128" y="26"/>
                </a:cubicBezTo>
                <a:close/>
                <a:moveTo>
                  <a:pt x="81" y="66"/>
                </a:moveTo>
                <a:cubicBezTo>
                  <a:pt x="92" y="66"/>
                  <a:pt x="102" y="74"/>
                  <a:pt x="104" y="85"/>
                </a:cubicBezTo>
                <a:cubicBezTo>
                  <a:pt x="81" y="93"/>
                  <a:pt x="81" y="93"/>
                  <a:pt x="81" y="93"/>
                </a:cubicBezTo>
                <a:cubicBezTo>
                  <a:pt x="57" y="85"/>
                  <a:pt x="57" y="85"/>
                  <a:pt x="57" y="85"/>
                </a:cubicBezTo>
                <a:cubicBezTo>
                  <a:pt x="59" y="74"/>
                  <a:pt x="69" y="66"/>
                  <a:pt x="81" y="66"/>
                </a:cubicBezTo>
                <a:close/>
                <a:moveTo>
                  <a:pt x="81" y="106"/>
                </a:moveTo>
                <a:cubicBezTo>
                  <a:pt x="93" y="118"/>
                  <a:pt x="93" y="118"/>
                  <a:pt x="93" y="118"/>
                </a:cubicBezTo>
                <a:cubicBezTo>
                  <a:pt x="89" y="121"/>
                  <a:pt x="85" y="122"/>
                  <a:pt x="80" y="122"/>
                </a:cubicBezTo>
                <a:cubicBezTo>
                  <a:pt x="76" y="122"/>
                  <a:pt x="72" y="121"/>
                  <a:pt x="68" y="118"/>
                </a:cubicBezTo>
                <a:cubicBezTo>
                  <a:pt x="81" y="106"/>
                  <a:pt x="81" y="106"/>
                  <a:pt x="81" y="106"/>
                </a:cubicBezTo>
                <a:cubicBezTo>
                  <a:pt x="81" y="106"/>
                  <a:pt x="81" y="106"/>
                  <a:pt x="81" y="106"/>
                </a:cubicBezTo>
                <a:close/>
                <a:moveTo>
                  <a:pt x="81" y="0"/>
                </a:moveTo>
                <a:cubicBezTo>
                  <a:pt x="40" y="0"/>
                  <a:pt x="6" y="31"/>
                  <a:pt x="1" y="70"/>
                </a:cubicBezTo>
                <a:cubicBezTo>
                  <a:pt x="0" y="72"/>
                  <a:pt x="1" y="74"/>
                  <a:pt x="4" y="75"/>
                </a:cubicBezTo>
                <a:cubicBezTo>
                  <a:pt x="72" y="101"/>
                  <a:pt x="72" y="101"/>
                  <a:pt x="72" y="101"/>
                </a:cubicBezTo>
                <a:cubicBezTo>
                  <a:pt x="59" y="116"/>
                  <a:pt x="59" y="116"/>
                  <a:pt x="59" y="116"/>
                </a:cubicBezTo>
                <a:cubicBezTo>
                  <a:pt x="57" y="118"/>
                  <a:pt x="57" y="121"/>
                  <a:pt x="59" y="122"/>
                </a:cubicBezTo>
                <a:cubicBezTo>
                  <a:pt x="65" y="128"/>
                  <a:pt x="72" y="131"/>
                  <a:pt x="81" y="131"/>
                </a:cubicBezTo>
                <a:cubicBezTo>
                  <a:pt x="89" y="131"/>
                  <a:pt x="97" y="128"/>
                  <a:pt x="102" y="122"/>
                </a:cubicBezTo>
                <a:cubicBezTo>
                  <a:pt x="104" y="121"/>
                  <a:pt x="104" y="118"/>
                  <a:pt x="102" y="116"/>
                </a:cubicBezTo>
                <a:cubicBezTo>
                  <a:pt x="88" y="101"/>
                  <a:pt x="88" y="101"/>
                  <a:pt x="88" y="101"/>
                </a:cubicBezTo>
                <a:cubicBezTo>
                  <a:pt x="157" y="75"/>
                  <a:pt x="157" y="75"/>
                  <a:pt x="157" y="75"/>
                </a:cubicBezTo>
                <a:cubicBezTo>
                  <a:pt x="160" y="74"/>
                  <a:pt x="161" y="72"/>
                  <a:pt x="161" y="70"/>
                </a:cubicBezTo>
                <a:cubicBezTo>
                  <a:pt x="156" y="31"/>
                  <a:pt x="121" y="0"/>
                  <a:pt x="8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2" name="Freeform 121">
            <a:extLst>
              <a:ext uri="{FF2B5EF4-FFF2-40B4-BE49-F238E27FC236}">
                <a16:creationId xmlns:a16="http://schemas.microsoft.com/office/drawing/2014/main" id="{A49E26CE-70A5-9D1C-E40F-B21D4CFFFF47}"/>
              </a:ext>
            </a:extLst>
          </p:cNvPr>
          <p:cNvSpPr>
            <a:spLocks noEditPoints="1"/>
          </p:cNvSpPr>
          <p:nvPr/>
        </p:nvSpPr>
        <p:spPr bwMode="auto">
          <a:xfrm>
            <a:off x="8999538" y="1371600"/>
            <a:ext cx="254000" cy="254000"/>
          </a:xfrm>
          <a:custGeom>
            <a:avLst/>
            <a:gdLst>
              <a:gd name="T0" fmla="*/ 103 w 160"/>
              <a:gd name="T1" fmla="*/ 62 h 160"/>
              <a:gd name="T2" fmla="*/ 94 w 160"/>
              <a:gd name="T3" fmla="*/ 62 h 160"/>
              <a:gd name="T4" fmla="*/ 61 w 160"/>
              <a:gd name="T5" fmla="*/ 57 h 160"/>
              <a:gd name="T6" fmla="*/ 61 w 160"/>
              <a:gd name="T7" fmla="*/ 67 h 160"/>
              <a:gd name="T8" fmla="*/ 61 w 160"/>
              <a:gd name="T9" fmla="*/ 57 h 160"/>
              <a:gd name="T10" fmla="*/ 113 w 160"/>
              <a:gd name="T11" fmla="*/ 42 h 160"/>
              <a:gd name="T12" fmla="*/ 99 w 160"/>
              <a:gd name="T13" fmla="*/ 48 h 160"/>
              <a:gd name="T14" fmla="*/ 99 w 160"/>
              <a:gd name="T15" fmla="*/ 76 h 160"/>
              <a:gd name="T16" fmla="*/ 112 w 160"/>
              <a:gd name="T17" fmla="*/ 57 h 160"/>
              <a:gd name="T18" fmla="*/ 131 w 160"/>
              <a:gd name="T19" fmla="*/ 47 h 160"/>
              <a:gd name="T20" fmla="*/ 80 w 160"/>
              <a:gd name="T21" fmla="*/ 86 h 160"/>
              <a:gd name="T22" fmla="*/ 28 w 160"/>
              <a:gd name="T23" fmla="*/ 47 h 160"/>
              <a:gd name="T24" fmla="*/ 48 w 160"/>
              <a:gd name="T25" fmla="*/ 57 h 160"/>
              <a:gd name="T26" fmla="*/ 61 w 160"/>
              <a:gd name="T27" fmla="*/ 76 h 160"/>
              <a:gd name="T28" fmla="*/ 61 w 160"/>
              <a:gd name="T29" fmla="*/ 48 h 160"/>
              <a:gd name="T30" fmla="*/ 46 w 160"/>
              <a:gd name="T31" fmla="*/ 42 h 160"/>
              <a:gd name="T32" fmla="*/ 9 w 160"/>
              <a:gd name="T33" fmla="*/ 78 h 160"/>
              <a:gd name="T34" fmla="*/ 9 w 160"/>
              <a:gd name="T35" fmla="*/ 104 h 160"/>
              <a:gd name="T36" fmla="*/ 9 w 160"/>
              <a:gd name="T37" fmla="*/ 78 h 160"/>
              <a:gd name="T38" fmla="*/ 150 w 160"/>
              <a:gd name="T39" fmla="*/ 104 h 160"/>
              <a:gd name="T40" fmla="*/ 150 w 160"/>
              <a:gd name="T41" fmla="*/ 78 h 160"/>
              <a:gd name="T42" fmla="*/ 41 w 160"/>
              <a:gd name="T43" fmla="*/ 91 h 160"/>
              <a:gd name="T44" fmla="*/ 53 w 160"/>
              <a:gd name="T45" fmla="*/ 126 h 160"/>
              <a:gd name="T46" fmla="*/ 41 w 160"/>
              <a:gd name="T47" fmla="*/ 91 h 160"/>
              <a:gd name="T48" fmla="*/ 107 w 160"/>
              <a:gd name="T49" fmla="*/ 126 h 160"/>
              <a:gd name="T50" fmla="*/ 118 w 160"/>
              <a:gd name="T51" fmla="*/ 91 h 160"/>
              <a:gd name="T52" fmla="*/ 43 w 160"/>
              <a:gd name="T53" fmla="*/ 128 h 160"/>
              <a:gd name="T54" fmla="*/ 31 w 160"/>
              <a:gd name="T55" fmla="*/ 90 h 160"/>
              <a:gd name="T56" fmla="*/ 128 w 160"/>
              <a:gd name="T57" fmla="*/ 91 h 160"/>
              <a:gd name="T58" fmla="*/ 115 w 160"/>
              <a:gd name="T59" fmla="*/ 128 h 160"/>
              <a:gd name="T60" fmla="*/ 128 w 160"/>
              <a:gd name="T61" fmla="*/ 91 h 160"/>
              <a:gd name="T62" fmla="*/ 98 w 160"/>
              <a:gd name="T63" fmla="*/ 131 h 160"/>
              <a:gd name="T64" fmla="*/ 60 w 160"/>
              <a:gd name="T65" fmla="*/ 131 h 160"/>
              <a:gd name="T66" fmla="*/ 79 w 160"/>
              <a:gd name="T67" fmla="*/ 99 h 160"/>
              <a:gd name="T68" fmla="*/ 150 w 160"/>
              <a:gd name="T69" fmla="*/ 127 h 160"/>
              <a:gd name="T70" fmla="*/ 9 w 160"/>
              <a:gd name="T71" fmla="*/ 127 h 160"/>
              <a:gd name="T72" fmla="*/ 79 w 160"/>
              <a:gd name="T73" fmla="*/ 142 h 160"/>
              <a:gd name="T74" fmla="*/ 5 w 160"/>
              <a:gd name="T75" fmla="*/ 0 h 160"/>
              <a:gd name="T76" fmla="*/ 1 w 160"/>
              <a:gd name="T77" fmla="*/ 8 h 160"/>
              <a:gd name="T78" fmla="*/ 25 w 160"/>
              <a:gd name="T79" fmla="*/ 38 h 160"/>
              <a:gd name="T80" fmla="*/ 0 w 160"/>
              <a:gd name="T81" fmla="*/ 127 h 160"/>
              <a:gd name="T82" fmla="*/ 80 w 160"/>
              <a:gd name="T83" fmla="*/ 160 h 160"/>
              <a:gd name="T84" fmla="*/ 160 w 160"/>
              <a:gd name="T85" fmla="*/ 62 h 160"/>
              <a:gd name="T86" fmla="*/ 131 w 160"/>
              <a:gd name="T87" fmla="*/ 36 h 160"/>
              <a:gd name="T88" fmla="*/ 158 w 160"/>
              <a:gd name="T89" fmla="*/ 1 h 160"/>
              <a:gd name="T90" fmla="*/ 151 w 160"/>
              <a:gd name="T91" fmla="*/ 1 h 160"/>
              <a:gd name="T92" fmla="*/ 80 w 160"/>
              <a:gd name="T93" fmla="*/ 29 h 160"/>
              <a:gd name="T94" fmla="*/ 8 w 160"/>
              <a:gd name="T95" fmla="*/ 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98" y="57"/>
                </a:moveTo>
                <a:cubicBezTo>
                  <a:pt x="101" y="57"/>
                  <a:pt x="103" y="60"/>
                  <a:pt x="103" y="62"/>
                </a:cubicBezTo>
                <a:cubicBezTo>
                  <a:pt x="103" y="65"/>
                  <a:pt x="101" y="67"/>
                  <a:pt x="98" y="67"/>
                </a:cubicBezTo>
                <a:cubicBezTo>
                  <a:pt x="96" y="67"/>
                  <a:pt x="94" y="65"/>
                  <a:pt x="94" y="62"/>
                </a:cubicBezTo>
                <a:cubicBezTo>
                  <a:pt x="94" y="59"/>
                  <a:pt x="96" y="57"/>
                  <a:pt x="98" y="57"/>
                </a:cubicBezTo>
                <a:close/>
                <a:moveTo>
                  <a:pt x="61" y="57"/>
                </a:moveTo>
                <a:cubicBezTo>
                  <a:pt x="63" y="57"/>
                  <a:pt x="66" y="60"/>
                  <a:pt x="66" y="62"/>
                </a:cubicBezTo>
                <a:cubicBezTo>
                  <a:pt x="66" y="65"/>
                  <a:pt x="63" y="67"/>
                  <a:pt x="61" y="67"/>
                </a:cubicBezTo>
                <a:cubicBezTo>
                  <a:pt x="58" y="67"/>
                  <a:pt x="56" y="65"/>
                  <a:pt x="56" y="62"/>
                </a:cubicBezTo>
                <a:cubicBezTo>
                  <a:pt x="56" y="60"/>
                  <a:pt x="58" y="57"/>
                  <a:pt x="61" y="57"/>
                </a:cubicBezTo>
                <a:close/>
                <a:moveTo>
                  <a:pt x="80" y="39"/>
                </a:moveTo>
                <a:cubicBezTo>
                  <a:pt x="92" y="39"/>
                  <a:pt x="103" y="40"/>
                  <a:pt x="113" y="42"/>
                </a:cubicBezTo>
                <a:cubicBezTo>
                  <a:pt x="105" y="50"/>
                  <a:pt x="105" y="50"/>
                  <a:pt x="105" y="50"/>
                </a:cubicBezTo>
                <a:cubicBezTo>
                  <a:pt x="103" y="49"/>
                  <a:pt x="101" y="48"/>
                  <a:pt x="99" y="48"/>
                </a:cubicBezTo>
                <a:cubicBezTo>
                  <a:pt x="91" y="48"/>
                  <a:pt x="85" y="55"/>
                  <a:pt x="85" y="62"/>
                </a:cubicBezTo>
                <a:cubicBezTo>
                  <a:pt x="85" y="70"/>
                  <a:pt x="91" y="76"/>
                  <a:pt x="99" y="76"/>
                </a:cubicBezTo>
                <a:cubicBezTo>
                  <a:pt x="107" y="76"/>
                  <a:pt x="113" y="70"/>
                  <a:pt x="113" y="62"/>
                </a:cubicBezTo>
                <a:cubicBezTo>
                  <a:pt x="113" y="60"/>
                  <a:pt x="112" y="58"/>
                  <a:pt x="112" y="57"/>
                </a:cubicBezTo>
                <a:cubicBezTo>
                  <a:pt x="124" y="45"/>
                  <a:pt x="124" y="45"/>
                  <a:pt x="124" y="45"/>
                </a:cubicBezTo>
                <a:cubicBezTo>
                  <a:pt x="127" y="45"/>
                  <a:pt x="129" y="46"/>
                  <a:pt x="131" y="47"/>
                </a:cubicBezTo>
                <a:cubicBezTo>
                  <a:pt x="143" y="51"/>
                  <a:pt x="150" y="57"/>
                  <a:pt x="150" y="62"/>
                </a:cubicBezTo>
                <a:cubicBezTo>
                  <a:pt x="150" y="73"/>
                  <a:pt x="122" y="86"/>
                  <a:pt x="80" y="86"/>
                </a:cubicBezTo>
                <a:cubicBezTo>
                  <a:pt x="39" y="86"/>
                  <a:pt x="9" y="73"/>
                  <a:pt x="9" y="62"/>
                </a:cubicBezTo>
                <a:cubicBezTo>
                  <a:pt x="9" y="57"/>
                  <a:pt x="16" y="51"/>
                  <a:pt x="28" y="47"/>
                </a:cubicBezTo>
                <a:cubicBezTo>
                  <a:pt x="30" y="46"/>
                  <a:pt x="33" y="45"/>
                  <a:pt x="36" y="45"/>
                </a:cubicBezTo>
                <a:cubicBezTo>
                  <a:pt x="48" y="57"/>
                  <a:pt x="48" y="57"/>
                  <a:pt x="48" y="57"/>
                </a:cubicBezTo>
                <a:cubicBezTo>
                  <a:pt x="48" y="59"/>
                  <a:pt x="47" y="61"/>
                  <a:pt x="47" y="62"/>
                </a:cubicBezTo>
                <a:cubicBezTo>
                  <a:pt x="47" y="70"/>
                  <a:pt x="53" y="76"/>
                  <a:pt x="61" y="76"/>
                </a:cubicBezTo>
                <a:cubicBezTo>
                  <a:pt x="69" y="76"/>
                  <a:pt x="75" y="70"/>
                  <a:pt x="75" y="62"/>
                </a:cubicBezTo>
                <a:cubicBezTo>
                  <a:pt x="75" y="55"/>
                  <a:pt x="69" y="48"/>
                  <a:pt x="61" y="48"/>
                </a:cubicBezTo>
                <a:cubicBezTo>
                  <a:pt x="58" y="48"/>
                  <a:pt x="56" y="49"/>
                  <a:pt x="54" y="50"/>
                </a:cubicBezTo>
                <a:cubicBezTo>
                  <a:pt x="46" y="42"/>
                  <a:pt x="46" y="42"/>
                  <a:pt x="46" y="42"/>
                </a:cubicBezTo>
                <a:cubicBezTo>
                  <a:pt x="57" y="40"/>
                  <a:pt x="68" y="39"/>
                  <a:pt x="80" y="39"/>
                </a:cubicBezTo>
                <a:close/>
                <a:moveTo>
                  <a:pt x="9" y="78"/>
                </a:moveTo>
                <a:cubicBezTo>
                  <a:pt x="12" y="81"/>
                  <a:pt x="17" y="83"/>
                  <a:pt x="23" y="85"/>
                </a:cubicBezTo>
                <a:cubicBezTo>
                  <a:pt x="9" y="104"/>
                  <a:pt x="9" y="104"/>
                  <a:pt x="9" y="104"/>
                </a:cubicBezTo>
                <a:cubicBezTo>
                  <a:pt x="9" y="78"/>
                  <a:pt x="9" y="78"/>
                  <a:pt x="9" y="78"/>
                </a:cubicBezTo>
                <a:cubicBezTo>
                  <a:pt x="9" y="78"/>
                  <a:pt x="9" y="78"/>
                  <a:pt x="9" y="78"/>
                </a:cubicBezTo>
                <a:close/>
                <a:moveTo>
                  <a:pt x="150" y="78"/>
                </a:moveTo>
                <a:cubicBezTo>
                  <a:pt x="150" y="104"/>
                  <a:pt x="150" y="104"/>
                  <a:pt x="150" y="104"/>
                </a:cubicBezTo>
                <a:cubicBezTo>
                  <a:pt x="136" y="86"/>
                  <a:pt x="136" y="86"/>
                  <a:pt x="136" y="86"/>
                </a:cubicBezTo>
                <a:cubicBezTo>
                  <a:pt x="142" y="83"/>
                  <a:pt x="146" y="81"/>
                  <a:pt x="150" y="78"/>
                </a:cubicBezTo>
                <a:close/>
                <a:moveTo>
                  <a:pt x="41" y="91"/>
                </a:moveTo>
                <a:cubicBezTo>
                  <a:pt x="41" y="91"/>
                  <a:pt x="41" y="91"/>
                  <a:pt x="41" y="91"/>
                </a:cubicBezTo>
                <a:cubicBezTo>
                  <a:pt x="50" y="93"/>
                  <a:pt x="61" y="94"/>
                  <a:pt x="71" y="95"/>
                </a:cubicBezTo>
                <a:cubicBezTo>
                  <a:pt x="53" y="126"/>
                  <a:pt x="53" y="126"/>
                  <a:pt x="53" y="126"/>
                </a:cubicBezTo>
                <a:cubicBezTo>
                  <a:pt x="41" y="91"/>
                  <a:pt x="41" y="91"/>
                  <a:pt x="41" y="91"/>
                </a:cubicBezTo>
                <a:cubicBezTo>
                  <a:pt x="41" y="91"/>
                  <a:pt x="41" y="91"/>
                  <a:pt x="41" y="91"/>
                </a:cubicBezTo>
                <a:close/>
                <a:moveTo>
                  <a:pt x="118" y="91"/>
                </a:moveTo>
                <a:cubicBezTo>
                  <a:pt x="107" y="126"/>
                  <a:pt x="107" y="126"/>
                  <a:pt x="107" y="126"/>
                </a:cubicBezTo>
                <a:cubicBezTo>
                  <a:pt x="87" y="95"/>
                  <a:pt x="87" y="95"/>
                  <a:pt x="87" y="95"/>
                </a:cubicBezTo>
                <a:cubicBezTo>
                  <a:pt x="98" y="95"/>
                  <a:pt x="109" y="93"/>
                  <a:pt x="118" y="91"/>
                </a:cubicBezTo>
                <a:close/>
                <a:moveTo>
                  <a:pt x="31" y="90"/>
                </a:moveTo>
                <a:cubicBezTo>
                  <a:pt x="43" y="128"/>
                  <a:pt x="43" y="128"/>
                  <a:pt x="43" y="128"/>
                </a:cubicBezTo>
                <a:cubicBezTo>
                  <a:pt x="32" y="125"/>
                  <a:pt x="21" y="120"/>
                  <a:pt x="12" y="115"/>
                </a:cubicBezTo>
                <a:cubicBezTo>
                  <a:pt x="31" y="90"/>
                  <a:pt x="31" y="90"/>
                  <a:pt x="31" y="90"/>
                </a:cubicBezTo>
                <a:cubicBezTo>
                  <a:pt x="31" y="90"/>
                  <a:pt x="31" y="90"/>
                  <a:pt x="31" y="90"/>
                </a:cubicBezTo>
                <a:close/>
                <a:moveTo>
                  <a:pt x="128" y="91"/>
                </a:moveTo>
                <a:cubicBezTo>
                  <a:pt x="146" y="115"/>
                  <a:pt x="146" y="115"/>
                  <a:pt x="146" y="115"/>
                </a:cubicBezTo>
                <a:cubicBezTo>
                  <a:pt x="137" y="120"/>
                  <a:pt x="127" y="125"/>
                  <a:pt x="115" y="128"/>
                </a:cubicBezTo>
                <a:cubicBezTo>
                  <a:pt x="128" y="91"/>
                  <a:pt x="128" y="91"/>
                  <a:pt x="128" y="91"/>
                </a:cubicBezTo>
                <a:cubicBezTo>
                  <a:pt x="128" y="91"/>
                  <a:pt x="128" y="91"/>
                  <a:pt x="128" y="91"/>
                </a:cubicBezTo>
                <a:close/>
                <a:moveTo>
                  <a:pt x="79" y="99"/>
                </a:moveTo>
                <a:cubicBezTo>
                  <a:pt x="98" y="131"/>
                  <a:pt x="98" y="131"/>
                  <a:pt x="98" y="131"/>
                </a:cubicBezTo>
                <a:cubicBezTo>
                  <a:pt x="92" y="132"/>
                  <a:pt x="86" y="132"/>
                  <a:pt x="79" y="132"/>
                </a:cubicBezTo>
                <a:cubicBezTo>
                  <a:pt x="73" y="132"/>
                  <a:pt x="66" y="132"/>
                  <a:pt x="60" y="131"/>
                </a:cubicBezTo>
                <a:cubicBezTo>
                  <a:pt x="79" y="99"/>
                  <a:pt x="79" y="99"/>
                  <a:pt x="79" y="99"/>
                </a:cubicBezTo>
                <a:cubicBezTo>
                  <a:pt x="79" y="99"/>
                  <a:pt x="79" y="99"/>
                  <a:pt x="79" y="99"/>
                </a:cubicBezTo>
                <a:close/>
                <a:moveTo>
                  <a:pt x="150" y="124"/>
                </a:moveTo>
                <a:cubicBezTo>
                  <a:pt x="150" y="127"/>
                  <a:pt x="150" y="127"/>
                  <a:pt x="150" y="127"/>
                </a:cubicBezTo>
                <a:cubicBezTo>
                  <a:pt x="150" y="138"/>
                  <a:pt x="121" y="151"/>
                  <a:pt x="79" y="151"/>
                </a:cubicBezTo>
                <a:cubicBezTo>
                  <a:pt x="37" y="151"/>
                  <a:pt x="9" y="138"/>
                  <a:pt x="9" y="127"/>
                </a:cubicBezTo>
                <a:cubicBezTo>
                  <a:pt x="9" y="124"/>
                  <a:pt x="9" y="124"/>
                  <a:pt x="9" y="124"/>
                </a:cubicBezTo>
                <a:cubicBezTo>
                  <a:pt x="29" y="136"/>
                  <a:pt x="55" y="142"/>
                  <a:pt x="79" y="142"/>
                </a:cubicBezTo>
                <a:cubicBezTo>
                  <a:pt x="103" y="142"/>
                  <a:pt x="130" y="136"/>
                  <a:pt x="150" y="124"/>
                </a:cubicBezTo>
                <a:close/>
                <a:moveTo>
                  <a:pt x="5" y="0"/>
                </a:moveTo>
                <a:cubicBezTo>
                  <a:pt x="3" y="0"/>
                  <a:pt x="2" y="0"/>
                  <a:pt x="1" y="1"/>
                </a:cubicBezTo>
                <a:cubicBezTo>
                  <a:pt x="0" y="3"/>
                  <a:pt x="0" y="6"/>
                  <a:pt x="1" y="8"/>
                </a:cubicBezTo>
                <a:cubicBezTo>
                  <a:pt x="28" y="36"/>
                  <a:pt x="28" y="36"/>
                  <a:pt x="28" y="36"/>
                </a:cubicBezTo>
                <a:cubicBezTo>
                  <a:pt x="27" y="37"/>
                  <a:pt x="26" y="37"/>
                  <a:pt x="25" y="38"/>
                </a:cubicBezTo>
                <a:cubicBezTo>
                  <a:pt x="9" y="44"/>
                  <a:pt x="0" y="52"/>
                  <a:pt x="0" y="62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37"/>
                  <a:pt x="9" y="146"/>
                  <a:pt x="25" y="152"/>
                </a:cubicBezTo>
                <a:cubicBezTo>
                  <a:pt x="40" y="157"/>
                  <a:pt x="59" y="160"/>
                  <a:pt x="80" y="160"/>
                </a:cubicBezTo>
                <a:cubicBezTo>
                  <a:pt x="121" y="160"/>
                  <a:pt x="160" y="147"/>
                  <a:pt x="160" y="127"/>
                </a:cubicBezTo>
                <a:cubicBezTo>
                  <a:pt x="160" y="62"/>
                  <a:pt x="160" y="62"/>
                  <a:pt x="160" y="62"/>
                </a:cubicBezTo>
                <a:cubicBezTo>
                  <a:pt x="159" y="52"/>
                  <a:pt x="150" y="44"/>
                  <a:pt x="134" y="38"/>
                </a:cubicBezTo>
                <a:cubicBezTo>
                  <a:pt x="133" y="37"/>
                  <a:pt x="132" y="37"/>
                  <a:pt x="131" y="36"/>
                </a:cubicBezTo>
                <a:cubicBezTo>
                  <a:pt x="158" y="8"/>
                  <a:pt x="158" y="8"/>
                  <a:pt x="158" y="8"/>
                </a:cubicBezTo>
                <a:cubicBezTo>
                  <a:pt x="160" y="6"/>
                  <a:pt x="160" y="3"/>
                  <a:pt x="158" y="1"/>
                </a:cubicBezTo>
                <a:cubicBezTo>
                  <a:pt x="157" y="0"/>
                  <a:pt x="156" y="0"/>
                  <a:pt x="155" y="0"/>
                </a:cubicBezTo>
                <a:cubicBezTo>
                  <a:pt x="154" y="0"/>
                  <a:pt x="152" y="0"/>
                  <a:pt x="151" y="1"/>
                </a:cubicBezTo>
                <a:cubicBezTo>
                  <a:pt x="121" y="33"/>
                  <a:pt x="121" y="33"/>
                  <a:pt x="121" y="33"/>
                </a:cubicBezTo>
                <a:cubicBezTo>
                  <a:pt x="108" y="30"/>
                  <a:pt x="94" y="29"/>
                  <a:pt x="80" y="29"/>
                </a:cubicBezTo>
                <a:cubicBezTo>
                  <a:pt x="65" y="29"/>
                  <a:pt x="51" y="30"/>
                  <a:pt x="39" y="33"/>
                </a:cubicBezTo>
                <a:cubicBezTo>
                  <a:pt x="8" y="1"/>
                  <a:pt x="8" y="1"/>
                  <a:pt x="8" y="1"/>
                </a:cubicBezTo>
                <a:cubicBezTo>
                  <a:pt x="7" y="0"/>
                  <a:pt x="6" y="0"/>
                  <a:pt x="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3" name="Freeform 122">
            <a:extLst>
              <a:ext uri="{FF2B5EF4-FFF2-40B4-BE49-F238E27FC236}">
                <a16:creationId xmlns:a16="http://schemas.microsoft.com/office/drawing/2014/main" id="{E4E3A9D0-73EB-9F37-7F2F-7BAD0EC6D6A2}"/>
              </a:ext>
            </a:extLst>
          </p:cNvPr>
          <p:cNvSpPr>
            <a:spLocks noEditPoints="1"/>
          </p:cNvSpPr>
          <p:nvPr/>
        </p:nvSpPr>
        <p:spPr bwMode="auto">
          <a:xfrm>
            <a:off x="5707063" y="1922463"/>
            <a:ext cx="230188" cy="254000"/>
          </a:xfrm>
          <a:custGeom>
            <a:avLst/>
            <a:gdLst>
              <a:gd name="T0" fmla="*/ 137 w 145"/>
              <a:gd name="T1" fmla="*/ 43 h 160"/>
              <a:gd name="T2" fmla="*/ 105 w 145"/>
              <a:gd name="T3" fmla="*/ 19 h 160"/>
              <a:gd name="T4" fmla="*/ 81 w 145"/>
              <a:gd name="T5" fmla="*/ 0 h 160"/>
              <a:gd name="T6" fmla="*/ 63 w 145"/>
              <a:gd name="T7" fmla="*/ 0 h 160"/>
              <a:gd name="T8" fmla="*/ 40 w 145"/>
              <a:gd name="T9" fmla="*/ 19 h 160"/>
              <a:gd name="T10" fmla="*/ 2 w 145"/>
              <a:gd name="T11" fmla="*/ 57 h 160"/>
              <a:gd name="T12" fmla="*/ 33 w 145"/>
              <a:gd name="T13" fmla="*/ 160 h 160"/>
              <a:gd name="T14" fmla="*/ 125 w 145"/>
              <a:gd name="T15" fmla="*/ 149 h 160"/>
              <a:gd name="T16" fmla="*/ 33 w 145"/>
              <a:gd name="T17" fmla="*/ 150 h 160"/>
              <a:gd name="T18" fmla="*/ 12 w 145"/>
              <a:gd name="T19" fmla="*/ 66 h 160"/>
              <a:gd name="T20" fmla="*/ 37 w 145"/>
              <a:gd name="T21" fmla="*/ 94 h 160"/>
              <a:gd name="T22" fmla="*/ 41 w 145"/>
              <a:gd name="T23" fmla="*/ 124 h 160"/>
              <a:gd name="T24" fmla="*/ 33 w 145"/>
              <a:gd name="T25" fmla="*/ 150 h 160"/>
              <a:gd name="T26" fmla="*/ 53 w 145"/>
              <a:gd name="T27" fmla="*/ 150 h 160"/>
              <a:gd name="T28" fmla="*/ 51 w 145"/>
              <a:gd name="T29" fmla="*/ 128 h 160"/>
              <a:gd name="T30" fmla="*/ 67 w 145"/>
              <a:gd name="T31" fmla="*/ 150 h 160"/>
              <a:gd name="T32" fmla="*/ 72 w 145"/>
              <a:gd name="T33" fmla="*/ 94 h 160"/>
              <a:gd name="T34" fmla="*/ 72 w 145"/>
              <a:gd name="T35" fmla="*/ 122 h 160"/>
              <a:gd name="T36" fmla="*/ 44 w 145"/>
              <a:gd name="T37" fmla="*/ 66 h 160"/>
              <a:gd name="T38" fmla="*/ 67 w 145"/>
              <a:gd name="T39" fmla="*/ 85 h 160"/>
              <a:gd name="T40" fmla="*/ 44 w 145"/>
              <a:gd name="T41" fmla="*/ 66 h 160"/>
              <a:gd name="T42" fmla="*/ 77 w 145"/>
              <a:gd name="T43" fmla="*/ 66 h 160"/>
              <a:gd name="T44" fmla="*/ 97 w 145"/>
              <a:gd name="T45" fmla="*/ 89 h 160"/>
              <a:gd name="T46" fmla="*/ 91 w 145"/>
              <a:gd name="T47" fmla="*/ 150 h 160"/>
              <a:gd name="T48" fmla="*/ 76 w 145"/>
              <a:gd name="T49" fmla="*/ 131 h 160"/>
              <a:gd name="T50" fmla="*/ 91 w 145"/>
              <a:gd name="T51" fmla="*/ 150 h 160"/>
              <a:gd name="T52" fmla="*/ 111 w 145"/>
              <a:gd name="T53" fmla="*/ 150 h 160"/>
              <a:gd name="T54" fmla="*/ 103 w 145"/>
              <a:gd name="T55" fmla="*/ 124 h 160"/>
              <a:gd name="T56" fmla="*/ 106 w 145"/>
              <a:gd name="T57" fmla="*/ 94 h 160"/>
              <a:gd name="T58" fmla="*/ 132 w 145"/>
              <a:gd name="T59" fmla="*/ 66 h 160"/>
              <a:gd name="T60" fmla="*/ 11 w 145"/>
              <a:gd name="T61" fmla="*/ 57 h 160"/>
              <a:gd name="T62" fmla="*/ 25 w 145"/>
              <a:gd name="T63" fmla="*/ 48 h 160"/>
              <a:gd name="T64" fmla="*/ 30 w 145"/>
              <a:gd name="T65" fmla="*/ 47 h 160"/>
              <a:gd name="T66" fmla="*/ 39 w 145"/>
              <a:gd name="T67" fmla="*/ 29 h 160"/>
              <a:gd name="T68" fmla="*/ 44 w 145"/>
              <a:gd name="T69" fmla="*/ 29 h 160"/>
              <a:gd name="T70" fmla="*/ 49 w 145"/>
              <a:gd name="T71" fmla="*/ 25 h 160"/>
              <a:gd name="T72" fmla="*/ 70 w 145"/>
              <a:gd name="T73" fmla="*/ 11 h 160"/>
              <a:gd name="T74" fmla="*/ 75 w 145"/>
              <a:gd name="T75" fmla="*/ 11 h 160"/>
              <a:gd name="T76" fmla="*/ 96 w 145"/>
              <a:gd name="T77" fmla="*/ 25 h 160"/>
              <a:gd name="T78" fmla="*/ 102 w 145"/>
              <a:gd name="T79" fmla="*/ 29 h 160"/>
              <a:gd name="T80" fmla="*/ 113 w 145"/>
              <a:gd name="T81" fmla="*/ 42 h 160"/>
              <a:gd name="T82" fmla="*/ 117 w 145"/>
              <a:gd name="T83" fmla="*/ 49 h 160"/>
              <a:gd name="T84" fmla="*/ 123 w 145"/>
              <a:gd name="T85" fmla="*/ 47 h 160"/>
              <a:gd name="T86" fmla="*/ 11 w 145"/>
              <a:gd name="T87" fmla="*/ 57 h 160"/>
              <a:gd name="T88" fmla="*/ 72 w 145"/>
              <a:gd name="T89" fmla="*/ 31 h 160"/>
              <a:gd name="T90" fmla="*/ 49 w 145"/>
              <a:gd name="T91" fmla="*/ 42 h 160"/>
              <a:gd name="T92" fmla="*/ 58 w 145"/>
              <a:gd name="T93" fmla="*/ 42 h 160"/>
              <a:gd name="T94" fmla="*/ 67 w 145"/>
              <a:gd name="T95" fmla="*/ 42 h 160"/>
              <a:gd name="T96" fmla="*/ 77 w 145"/>
              <a:gd name="T97" fmla="*/ 42 h 160"/>
              <a:gd name="T98" fmla="*/ 86 w 145"/>
              <a:gd name="T99" fmla="*/ 42 h 160"/>
              <a:gd name="T100" fmla="*/ 96 w 145"/>
              <a:gd name="T101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5" h="160">
                <a:moveTo>
                  <a:pt x="143" y="57"/>
                </a:moveTo>
                <a:cubicBezTo>
                  <a:pt x="142" y="52"/>
                  <a:pt x="140" y="47"/>
                  <a:pt x="137" y="43"/>
                </a:cubicBezTo>
                <a:cubicBezTo>
                  <a:pt x="133" y="40"/>
                  <a:pt x="128" y="37"/>
                  <a:pt x="123" y="37"/>
                </a:cubicBezTo>
                <a:cubicBezTo>
                  <a:pt x="123" y="27"/>
                  <a:pt x="115" y="19"/>
                  <a:pt x="105" y="19"/>
                </a:cubicBezTo>
                <a:cubicBezTo>
                  <a:pt x="105" y="19"/>
                  <a:pt x="104" y="19"/>
                  <a:pt x="104" y="19"/>
                </a:cubicBezTo>
                <a:cubicBezTo>
                  <a:pt x="102" y="8"/>
                  <a:pt x="92" y="0"/>
                  <a:pt x="81" y="0"/>
                </a:cubicBezTo>
                <a:cubicBezTo>
                  <a:pt x="78" y="0"/>
                  <a:pt x="75" y="0"/>
                  <a:pt x="72" y="2"/>
                </a:cubicBezTo>
                <a:cubicBezTo>
                  <a:pt x="69" y="0"/>
                  <a:pt x="66" y="0"/>
                  <a:pt x="63" y="0"/>
                </a:cubicBezTo>
                <a:cubicBezTo>
                  <a:pt x="51" y="0"/>
                  <a:pt x="42" y="8"/>
                  <a:pt x="40" y="19"/>
                </a:cubicBezTo>
                <a:cubicBezTo>
                  <a:pt x="40" y="19"/>
                  <a:pt x="40" y="19"/>
                  <a:pt x="40" y="19"/>
                </a:cubicBezTo>
                <a:cubicBezTo>
                  <a:pt x="29" y="19"/>
                  <a:pt x="21" y="27"/>
                  <a:pt x="21" y="37"/>
                </a:cubicBezTo>
                <a:cubicBezTo>
                  <a:pt x="10" y="37"/>
                  <a:pt x="2" y="46"/>
                  <a:pt x="2" y="57"/>
                </a:cubicBezTo>
                <a:cubicBezTo>
                  <a:pt x="2" y="64"/>
                  <a:pt x="0" y="52"/>
                  <a:pt x="19" y="149"/>
                </a:cubicBezTo>
                <a:cubicBezTo>
                  <a:pt x="21" y="155"/>
                  <a:pt x="26" y="160"/>
                  <a:pt x="33" y="160"/>
                </a:cubicBezTo>
                <a:cubicBezTo>
                  <a:pt x="112" y="160"/>
                  <a:pt x="112" y="160"/>
                  <a:pt x="112" y="160"/>
                </a:cubicBezTo>
                <a:cubicBezTo>
                  <a:pt x="118" y="160"/>
                  <a:pt x="124" y="155"/>
                  <a:pt x="125" y="149"/>
                </a:cubicBezTo>
                <a:cubicBezTo>
                  <a:pt x="145" y="52"/>
                  <a:pt x="143" y="64"/>
                  <a:pt x="143" y="57"/>
                </a:cubicBezTo>
                <a:close/>
                <a:moveTo>
                  <a:pt x="33" y="150"/>
                </a:moveTo>
                <a:cubicBezTo>
                  <a:pt x="31" y="150"/>
                  <a:pt x="29" y="149"/>
                  <a:pt x="28" y="147"/>
                </a:cubicBezTo>
                <a:cubicBezTo>
                  <a:pt x="12" y="66"/>
                  <a:pt x="12" y="66"/>
                  <a:pt x="12" y="66"/>
                </a:cubicBezTo>
                <a:cubicBezTo>
                  <a:pt x="35" y="66"/>
                  <a:pt x="35" y="66"/>
                  <a:pt x="35" y="66"/>
                </a:cubicBezTo>
                <a:cubicBezTo>
                  <a:pt x="37" y="94"/>
                  <a:pt x="37" y="94"/>
                  <a:pt x="37" y="94"/>
                </a:cubicBezTo>
                <a:cubicBezTo>
                  <a:pt x="32" y="98"/>
                  <a:pt x="30" y="103"/>
                  <a:pt x="30" y="108"/>
                </a:cubicBezTo>
                <a:cubicBezTo>
                  <a:pt x="30" y="114"/>
                  <a:pt x="34" y="119"/>
                  <a:pt x="41" y="124"/>
                </a:cubicBezTo>
                <a:cubicBezTo>
                  <a:pt x="44" y="150"/>
                  <a:pt x="44" y="150"/>
                  <a:pt x="44" y="150"/>
                </a:cubicBezTo>
                <a:lnTo>
                  <a:pt x="33" y="150"/>
                </a:lnTo>
                <a:close/>
                <a:moveTo>
                  <a:pt x="67" y="150"/>
                </a:moveTo>
                <a:cubicBezTo>
                  <a:pt x="53" y="150"/>
                  <a:pt x="53" y="150"/>
                  <a:pt x="53" y="150"/>
                </a:cubicBezTo>
                <a:cubicBezTo>
                  <a:pt x="53" y="150"/>
                  <a:pt x="53" y="150"/>
                  <a:pt x="53" y="150"/>
                </a:cubicBezTo>
                <a:cubicBezTo>
                  <a:pt x="51" y="128"/>
                  <a:pt x="51" y="128"/>
                  <a:pt x="51" y="128"/>
                </a:cubicBezTo>
                <a:cubicBezTo>
                  <a:pt x="55" y="130"/>
                  <a:pt x="61" y="131"/>
                  <a:pt x="67" y="131"/>
                </a:cubicBezTo>
                <a:lnTo>
                  <a:pt x="67" y="150"/>
                </a:lnTo>
                <a:close/>
                <a:moveTo>
                  <a:pt x="40" y="108"/>
                </a:moveTo>
                <a:cubicBezTo>
                  <a:pt x="40" y="102"/>
                  <a:pt x="53" y="94"/>
                  <a:pt x="72" y="94"/>
                </a:cubicBezTo>
                <a:cubicBezTo>
                  <a:pt x="91" y="94"/>
                  <a:pt x="104" y="102"/>
                  <a:pt x="104" y="108"/>
                </a:cubicBezTo>
                <a:cubicBezTo>
                  <a:pt x="104" y="115"/>
                  <a:pt x="91" y="122"/>
                  <a:pt x="72" y="122"/>
                </a:cubicBezTo>
                <a:cubicBezTo>
                  <a:pt x="53" y="122"/>
                  <a:pt x="40" y="115"/>
                  <a:pt x="40" y="108"/>
                </a:cubicBezTo>
                <a:close/>
                <a:moveTo>
                  <a:pt x="44" y="66"/>
                </a:moveTo>
                <a:cubicBezTo>
                  <a:pt x="67" y="66"/>
                  <a:pt x="67" y="66"/>
                  <a:pt x="67" y="66"/>
                </a:cubicBezTo>
                <a:cubicBezTo>
                  <a:pt x="67" y="85"/>
                  <a:pt x="67" y="85"/>
                  <a:pt x="67" y="85"/>
                </a:cubicBezTo>
                <a:cubicBezTo>
                  <a:pt x="60" y="85"/>
                  <a:pt x="52" y="87"/>
                  <a:pt x="46" y="89"/>
                </a:cubicBezTo>
                <a:lnTo>
                  <a:pt x="44" y="66"/>
                </a:lnTo>
                <a:close/>
                <a:moveTo>
                  <a:pt x="77" y="85"/>
                </a:moveTo>
                <a:cubicBezTo>
                  <a:pt x="77" y="66"/>
                  <a:pt x="77" y="66"/>
                  <a:pt x="77" y="66"/>
                </a:cubicBezTo>
                <a:cubicBezTo>
                  <a:pt x="99" y="66"/>
                  <a:pt x="99" y="66"/>
                  <a:pt x="99" y="66"/>
                </a:cubicBezTo>
                <a:cubicBezTo>
                  <a:pt x="97" y="89"/>
                  <a:pt x="97" y="89"/>
                  <a:pt x="97" y="89"/>
                </a:cubicBezTo>
                <a:cubicBezTo>
                  <a:pt x="92" y="87"/>
                  <a:pt x="84" y="85"/>
                  <a:pt x="77" y="85"/>
                </a:cubicBezTo>
                <a:close/>
                <a:moveTo>
                  <a:pt x="91" y="150"/>
                </a:moveTo>
                <a:cubicBezTo>
                  <a:pt x="76" y="150"/>
                  <a:pt x="76" y="150"/>
                  <a:pt x="76" y="150"/>
                </a:cubicBezTo>
                <a:cubicBezTo>
                  <a:pt x="76" y="131"/>
                  <a:pt x="76" y="131"/>
                  <a:pt x="76" y="131"/>
                </a:cubicBezTo>
                <a:cubicBezTo>
                  <a:pt x="82" y="131"/>
                  <a:pt x="88" y="130"/>
                  <a:pt x="93" y="128"/>
                </a:cubicBezTo>
                <a:lnTo>
                  <a:pt x="91" y="150"/>
                </a:lnTo>
                <a:close/>
                <a:moveTo>
                  <a:pt x="115" y="147"/>
                </a:moveTo>
                <a:cubicBezTo>
                  <a:pt x="115" y="149"/>
                  <a:pt x="113" y="150"/>
                  <a:pt x="111" y="150"/>
                </a:cubicBezTo>
                <a:cubicBezTo>
                  <a:pt x="101" y="150"/>
                  <a:pt x="101" y="150"/>
                  <a:pt x="101" y="150"/>
                </a:cubicBezTo>
                <a:cubicBezTo>
                  <a:pt x="103" y="124"/>
                  <a:pt x="103" y="124"/>
                  <a:pt x="103" y="124"/>
                </a:cubicBezTo>
                <a:cubicBezTo>
                  <a:pt x="110" y="119"/>
                  <a:pt x="114" y="114"/>
                  <a:pt x="114" y="108"/>
                </a:cubicBezTo>
                <a:cubicBezTo>
                  <a:pt x="114" y="103"/>
                  <a:pt x="112" y="98"/>
                  <a:pt x="106" y="94"/>
                </a:cubicBezTo>
                <a:cubicBezTo>
                  <a:pt x="109" y="66"/>
                  <a:pt x="109" y="66"/>
                  <a:pt x="109" y="66"/>
                </a:cubicBezTo>
                <a:cubicBezTo>
                  <a:pt x="132" y="66"/>
                  <a:pt x="132" y="66"/>
                  <a:pt x="132" y="66"/>
                </a:cubicBezTo>
                <a:lnTo>
                  <a:pt x="115" y="147"/>
                </a:lnTo>
                <a:close/>
                <a:moveTo>
                  <a:pt x="11" y="57"/>
                </a:moveTo>
                <a:cubicBezTo>
                  <a:pt x="11" y="51"/>
                  <a:pt x="15" y="47"/>
                  <a:pt x="20" y="47"/>
                </a:cubicBezTo>
                <a:cubicBezTo>
                  <a:pt x="22" y="47"/>
                  <a:pt x="23" y="47"/>
                  <a:pt x="25" y="48"/>
                </a:cubicBezTo>
                <a:cubicBezTo>
                  <a:pt x="25" y="48"/>
                  <a:pt x="26" y="49"/>
                  <a:pt x="27" y="49"/>
                </a:cubicBezTo>
                <a:cubicBezTo>
                  <a:pt x="28" y="49"/>
                  <a:pt x="29" y="48"/>
                  <a:pt x="30" y="47"/>
                </a:cubicBezTo>
                <a:cubicBezTo>
                  <a:pt x="31" y="46"/>
                  <a:pt x="32" y="44"/>
                  <a:pt x="31" y="42"/>
                </a:cubicBezTo>
                <a:cubicBezTo>
                  <a:pt x="28" y="36"/>
                  <a:pt x="33" y="29"/>
                  <a:pt x="39" y="29"/>
                </a:cubicBezTo>
                <a:cubicBezTo>
                  <a:pt x="40" y="29"/>
                  <a:pt x="41" y="29"/>
                  <a:pt x="42" y="29"/>
                </a:cubicBezTo>
                <a:cubicBezTo>
                  <a:pt x="43" y="29"/>
                  <a:pt x="44" y="29"/>
                  <a:pt x="44" y="29"/>
                </a:cubicBezTo>
                <a:cubicBezTo>
                  <a:pt x="45" y="29"/>
                  <a:pt x="46" y="29"/>
                  <a:pt x="47" y="28"/>
                </a:cubicBezTo>
                <a:cubicBezTo>
                  <a:pt x="48" y="28"/>
                  <a:pt x="49" y="26"/>
                  <a:pt x="49" y="25"/>
                </a:cubicBezTo>
                <a:cubicBezTo>
                  <a:pt x="49" y="16"/>
                  <a:pt x="55" y="10"/>
                  <a:pt x="62" y="10"/>
                </a:cubicBezTo>
                <a:cubicBezTo>
                  <a:pt x="65" y="10"/>
                  <a:pt x="67" y="10"/>
                  <a:pt x="70" y="11"/>
                </a:cubicBezTo>
                <a:cubicBezTo>
                  <a:pt x="70" y="12"/>
                  <a:pt x="71" y="12"/>
                  <a:pt x="72" y="12"/>
                </a:cubicBezTo>
                <a:cubicBezTo>
                  <a:pt x="73" y="12"/>
                  <a:pt x="74" y="12"/>
                  <a:pt x="75" y="11"/>
                </a:cubicBezTo>
                <a:cubicBezTo>
                  <a:pt x="77" y="10"/>
                  <a:pt x="79" y="10"/>
                  <a:pt x="82" y="10"/>
                </a:cubicBezTo>
                <a:cubicBezTo>
                  <a:pt x="89" y="10"/>
                  <a:pt x="96" y="16"/>
                  <a:pt x="96" y="25"/>
                </a:cubicBezTo>
                <a:cubicBezTo>
                  <a:pt x="96" y="27"/>
                  <a:pt x="98" y="29"/>
                  <a:pt x="100" y="29"/>
                </a:cubicBezTo>
                <a:cubicBezTo>
                  <a:pt x="101" y="29"/>
                  <a:pt x="101" y="29"/>
                  <a:pt x="102" y="29"/>
                </a:cubicBezTo>
                <a:cubicBezTo>
                  <a:pt x="103" y="29"/>
                  <a:pt x="104" y="29"/>
                  <a:pt x="105" y="29"/>
                </a:cubicBezTo>
                <a:cubicBezTo>
                  <a:pt x="112" y="29"/>
                  <a:pt x="116" y="36"/>
                  <a:pt x="113" y="42"/>
                </a:cubicBezTo>
                <a:cubicBezTo>
                  <a:pt x="112" y="44"/>
                  <a:pt x="113" y="46"/>
                  <a:pt x="114" y="47"/>
                </a:cubicBezTo>
                <a:cubicBezTo>
                  <a:pt x="115" y="48"/>
                  <a:pt x="116" y="49"/>
                  <a:pt x="117" y="49"/>
                </a:cubicBezTo>
                <a:cubicBezTo>
                  <a:pt x="118" y="49"/>
                  <a:pt x="119" y="48"/>
                  <a:pt x="119" y="48"/>
                </a:cubicBezTo>
                <a:cubicBezTo>
                  <a:pt x="121" y="48"/>
                  <a:pt x="122" y="47"/>
                  <a:pt x="123" y="47"/>
                </a:cubicBezTo>
                <a:cubicBezTo>
                  <a:pt x="129" y="47"/>
                  <a:pt x="133" y="52"/>
                  <a:pt x="133" y="57"/>
                </a:cubicBezTo>
                <a:lnTo>
                  <a:pt x="11" y="57"/>
                </a:lnTo>
                <a:close/>
                <a:moveTo>
                  <a:pt x="82" y="28"/>
                </a:moveTo>
                <a:cubicBezTo>
                  <a:pt x="78" y="28"/>
                  <a:pt x="75" y="29"/>
                  <a:pt x="72" y="31"/>
                </a:cubicBezTo>
                <a:cubicBezTo>
                  <a:pt x="69" y="29"/>
                  <a:pt x="67" y="28"/>
                  <a:pt x="63" y="28"/>
                </a:cubicBezTo>
                <a:cubicBezTo>
                  <a:pt x="55" y="28"/>
                  <a:pt x="49" y="34"/>
                  <a:pt x="49" y="42"/>
                </a:cubicBezTo>
                <a:cubicBezTo>
                  <a:pt x="49" y="45"/>
                  <a:pt x="51" y="47"/>
                  <a:pt x="53" y="47"/>
                </a:cubicBezTo>
                <a:cubicBezTo>
                  <a:pt x="56" y="47"/>
                  <a:pt x="58" y="44"/>
                  <a:pt x="58" y="42"/>
                </a:cubicBezTo>
                <a:cubicBezTo>
                  <a:pt x="58" y="39"/>
                  <a:pt x="60" y="37"/>
                  <a:pt x="63" y="37"/>
                </a:cubicBezTo>
                <a:cubicBezTo>
                  <a:pt x="66" y="37"/>
                  <a:pt x="67" y="39"/>
                  <a:pt x="67" y="42"/>
                </a:cubicBezTo>
                <a:cubicBezTo>
                  <a:pt x="67" y="44"/>
                  <a:pt x="69" y="47"/>
                  <a:pt x="72" y="47"/>
                </a:cubicBezTo>
                <a:cubicBezTo>
                  <a:pt x="75" y="47"/>
                  <a:pt x="77" y="44"/>
                  <a:pt x="77" y="42"/>
                </a:cubicBezTo>
                <a:cubicBezTo>
                  <a:pt x="77" y="39"/>
                  <a:pt x="79" y="37"/>
                  <a:pt x="82" y="37"/>
                </a:cubicBezTo>
                <a:cubicBezTo>
                  <a:pt x="84" y="37"/>
                  <a:pt x="86" y="39"/>
                  <a:pt x="86" y="42"/>
                </a:cubicBezTo>
                <a:cubicBezTo>
                  <a:pt x="86" y="44"/>
                  <a:pt x="89" y="47"/>
                  <a:pt x="91" y="47"/>
                </a:cubicBezTo>
                <a:cubicBezTo>
                  <a:pt x="93" y="47"/>
                  <a:pt x="96" y="44"/>
                  <a:pt x="96" y="42"/>
                </a:cubicBezTo>
                <a:cubicBezTo>
                  <a:pt x="96" y="35"/>
                  <a:pt x="90" y="28"/>
                  <a:pt x="82" y="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4" name="Freeform 123">
            <a:extLst>
              <a:ext uri="{FF2B5EF4-FFF2-40B4-BE49-F238E27FC236}">
                <a16:creationId xmlns:a16="http://schemas.microsoft.com/office/drawing/2014/main" id="{903E0A22-94B0-C2B0-00CC-B15734877FF1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1371600"/>
            <a:ext cx="254000" cy="252413"/>
          </a:xfrm>
          <a:custGeom>
            <a:avLst/>
            <a:gdLst>
              <a:gd name="T0" fmla="*/ 150 w 160"/>
              <a:gd name="T1" fmla="*/ 140 h 159"/>
              <a:gd name="T2" fmla="*/ 141 w 160"/>
              <a:gd name="T3" fmla="*/ 70 h 159"/>
              <a:gd name="T4" fmla="*/ 129 w 160"/>
              <a:gd name="T5" fmla="*/ 61 h 159"/>
              <a:gd name="T6" fmla="*/ 141 w 160"/>
              <a:gd name="T7" fmla="*/ 51 h 159"/>
              <a:gd name="T8" fmla="*/ 150 w 160"/>
              <a:gd name="T9" fmla="*/ 18 h 159"/>
              <a:gd name="T10" fmla="*/ 160 w 160"/>
              <a:gd name="T11" fmla="*/ 13 h 159"/>
              <a:gd name="T12" fmla="*/ 150 w 160"/>
              <a:gd name="T13" fmla="*/ 9 h 159"/>
              <a:gd name="T14" fmla="*/ 24 w 160"/>
              <a:gd name="T15" fmla="*/ 0 h 159"/>
              <a:gd name="T16" fmla="*/ 5 w 160"/>
              <a:gd name="T17" fmla="*/ 9 h 159"/>
              <a:gd name="T18" fmla="*/ 5 w 160"/>
              <a:gd name="T19" fmla="*/ 18 h 159"/>
              <a:gd name="T20" fmla="*/ 19 w 160"/>
              <a:gd name="T21" fmla="*/ 27 h 159"/>
              <a:gd name="T22" fmla="*/ 22 w 160"/>
              <a:gd name="T23" fmla="*/ 93 h 159"/>
              <a:gd name="T24" fmla="*/ 22 w 160"/>
              <a:gd name="T25" fmla="*/ 103 h 159"/>
              <a:gd name="T26" fmla="*/ 19 w 160"/>
              <a:gd name="T27" fmla="*/ 132 h 159"/>
              <a:gd name="T28" fmla="*/ 5 w 160"/>
              <a:gd name="T29" fmla="*/ 140 h 159"/>
              <a:gd name="T30" fmla="*/ 5 w 160"/>
              <a:gd name="T31" fmla="*/ 150 h 159"/>
              <a:gd name="T32" fmla="*/ 24 w 160"/>
              <a:gd name="T33" fmla="*/ 159 h 159"/>
              <a:gd name="T34" fmla="*/ 150 w 160"/>
              <a:gd name="T35" fmla="*/ 150 h 159"/>
              <a:gd name="T36" fmla="*/ 160 w 160"/>
              <a:gd name="T37" fmla="*/ 145 h 159"/>
              <a:gd name="T38" fmla="*/ 19 w 160"/>
              <a:gd name="T39" fmla="*/ 13 h 159"/>
              <a:gd name="T40" fmla="*/ 137 w 160"/>
              <a:gd name="T41" fmla="*/ 9 h 159"/>
              <a:gd name="T42" fmla="*/ 137 w 160"/>
              <a:gd name="T43" fmla="*/ 18 h 159"/>
              <a:gd name="T44" fmla="*/ 19 w 160"/>
              <a:gd name="T45" fmla="*/ 13 h 159"/>
              <a:gd name="T46" fmla="*/ 45 w 160"/>
              <a:gd name="T47" fmla="*/ 102 h 159"/>
              <a:gd name="T48" fmla="*/ 45 w 160"/>
              <a:gd name="T49" fmla="*/ 93 h 159"/>
              <a:gd name="T50" fmla="*/ 29 w 160"/>
              <a:gd name="T51" fmla="*/ 27 h 159"/>
              <a:gd name="T52" fmla="*/ 132 w 160"/>
              <a:gd name="T53" fmla="*/ 48 h 159"/>
              <a:gd name="T54" fmla="*/ 114 w 160"/>
              <a:gd name="T55" fmla="*/ 60 h 159"/>
              <a:gd name="T56" fmla="*/ 132 w 160"/>
              <a:gd name="T57" fmla="*/ 72 h 159"/>
              <a:gd name="T58" fmla="*/ 29 w 160"/>
              <a:gd name="T59" fmla="*/ 130 h 159"/>
              <a:gd name="T60" fmla="*/ 137 w 160"/>
              <a:gd name="T61" fmla="*/ 150 h 159"/>
              <a:gd name="T62" fmla="*/ 20 w 160"/>
              <a:gd name="T63" fmla="*/ 145 h 159"/>
              <a:gd name="T64" fmla="*/ 137 w 160"/>
              <a:gd name="T65" fmla="*/ 140 h 159"/>
              <a:gd name="T66" fmla="*/ 137 w 160"/>
              <a:gd name="T67" fmla="*/ 150 h 159"/>
              <a:gd name="T68" fmla="*/ 109 w 160"/>
              <a:gd name="T69" fmla="*/ 46 h 159"/>
              <a:gd name="T70" fmla="*/ 109 w 160"/>
              <a:gd name="T71" fmla="*/ 37 h 159"/>
              <a:gd name="T72" fmla="*/ 47 w 160"/>
              <a:gd name="T73" fmla="*/ 42 h 159"/>
              <a:gd name="T74" fmla="*/ 61 w 160"/>
              <a:gd name="T75" fmla="*/ 56 h 159"/>
              <a:gd name="T76" fmla="*/ 61 w 160"/>
              <a:gd name="T77" fmla="*/ 65 h 159"/>
              <a:gd name="T78" fmla="*/ 95 w 160"/>
              <a:gd name="T79" fmla="*/ 60 h 159"/>
              <a:gd name="T80" fmla="*/ 61 w 160"/>
              <a:gd name="T81" fmla="*/ 56 h 159"/>
              <a:gd name="T82" fmla="*/ 109 w 160"/>
              <a:gd name="T83" fmla="*/ 84 h 159"/>
              <a:gd name="T84" fmla="*/ 109 w 160"/>
              <a:gd name="T85" fmla="*/ 75 h 159"/>
              <a:gd name="T86" fmla="*/ 47 w 160"/>
              <a:gd name="T87" fmla="*/ 79 h 159"/>
              <a:gd name="T88" fmla="*/ 62 w 160"/>
              <a:gd name="T89" fmla="*/ 93 h 159"/>
              <a:gd name="T90" fmla="*/ 62 w 160"/>
              <a:gd name="T91" fmla="*/ 102 h 159"/>
              <a:gd name="T92" fmla="*/ 95 w 160"/>
              <a:gd name="T93" fmla="*/ 98 h 159"/>
              <a:gd name="T94" fmla="*/ 62 w 160"/>
              <a:gd name="T95" fmla="*/ 93 h 159"/>
              <a:gd name="T96" fmla="*/ 52 w 160"/>
              <a:gd name="T97" fmla="*/ 112 h 159"/>
              <a:gd name="T98" fmla="*/ 52 w 160"/>
              <a:gd name="T99" fmla="*/ 121 h 159"/>
              <a:gd name="T100" fmla="*/ 113 w 160"/>
              <a:gd name="T101" fmla="*/ 11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59">
                <a:moveTo>
                  <a:pt x="155" y="140"/>
                </a:moveTo>
                <a:cubicBezTo>
                  <a:pt x="150" y="140"/>
                  <a:pt x="150" y="140"/>
                  <a:pt x="150" y="140"/>
                </a:cubicBezTo>
                <a:cubicBezTo>
                  <a:pt x="149" y="136"/>
                  <a:pt x="146" y="133"/>
                  <a:pt x="141" y="132"/>
                </a:cubicBezTo>
                <a:cubicBezTo>
                  <a:pt x="141" y="70"/>
                  <a:pt x="141" y="70"/>
                  <a:pt x="141" y="70"/>
                </a:cubicBezTo>
                <a:cubicBezTo>
                  <a:pt x="141" y="68"/>
                  <a:pt x="141" y="66"/>
                  <a:pt x="139" y="66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39" y="55"/>
                  <a:pt x="139" y="55"/>
                  <a:pt x="139" y="55"/>
                </a:cubicBezTo>
                <a:cubicBezTo>
                  <a:pt x="141" y="55"/>
                  <a:pt x="141" y="53"/>
                  <a:pt x="141" y="51"/>
                </a:cubicBezTo>
                <a:cubicBezTo>
                  <a:pt x="141" y="27"/>
                  <a:pt x="141" y="27"/>
                  <a:pt x="141" y="27"/>
                </a:cubicBezTo>
                <a:cubicBezTo>
                  <a:pt x="146" y="25"/>
                  <a:pt x="149" y="22"/>
                  <a:pt x="150" y="18"/>
                </a:cubicBezTo>
                <a:cubicBezTo>
                  <a:pt x="155" y="18"/>
                  <a:pt x="155" y="18"/>
                  <a:pt x="155" y="18"/>
                </a:cubicBezTo>
                <a:cubicBezTo>
                  <a:pt x="158" y="18"/>
                  <a:pt x="160" y="16"/>
                  <a:pt x="160" y="13"/>
                </a:cubicBezTo>
                <a:cubicBezTo>
                  <a:pt x="160" y="11"/>
                  <a:pt x="158" y="9"/>
                  <a:pt x="155" y="9"/>
                </a:cubicBezTo>
                <a:cubicBezTo>
                  <a:pt x="150" y="9"/>
                  <a:pt x="150" y="9"/>
                  <a:pt x="150" y="9"/>
                </a:cubicBezTo>
                <a:cubicBezTo>
                  <a:pt x="148" y="4"/>
                  <a:pt x="143" y="0"/>
                  <a:pt x="137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8" y="0"/>
                  <a:pt x="13" y="4"/>
                  <a:pt x="10" y="9"/>
                </a:cubicBezTo>
                <a:cubicBezTo>
                  <a:pt x="5" y="9"/>
                  <a:pt x="5" y="9"/>
                  <a:pt x="5" y="9"/>
                </a:cubicBezTo>
                <a:cubicBezTo>
                  <a:pt x="2" y="9"/>
                  <a:pt x="0" y="11"/>
                  <a:pt x="0" y="13"/>
                </a:cubicBezTo>
                <a:cubicBezTo>
                  <a:pt x="0" y="16"/>
                  <a:pt x="2" y="18"/>
                  <a:pt x="5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2" y="22"/>
                  <a:pt x="15" y="25"/>
                  <a:pt x="19" y="27"/>
                </a:cubicBezTo>
                <a:cubicBezTo>
                  <a:pt x="19" y="89"/>
                  <a:pt x="19" y="89"/>
                  <a:pt x="19" y="89"/>
                </a:cubicBezTo>
                <a:cubicBezTo>
                  <a:pt x="19" y="91"/>
                  <a:pt x="20" y="92"/>
                  <a:pt x="22" y="93"/>
                </a:cubicBezTo>
                <a:cubicBezTo>
                  <a:pt x="32" y="98"/>
                  <a:pt x="32" y="98"/>
                  <a:pt x="32" y="98"/>
                </a:cubicBezTo>
                <a:cubicBezTo>
                  <a:pt x="22" y="103"/>
                  <a:pt x="22" y="103"/>
                  <a:pt x="22" y="103"/>
                </a:cubicBezTo>
                <a:cubicBezTo>
                  <a:pt x="20" y="104"/>
                  <a:pt x="19" y="105"/>
                  <a:pt x="19" y="107"/>
                </a:cubicBezTo>
                <a:cubicBezTo>
                  <a:pt x="19" y="132"/>
                  <a:pt x="19" y="132"/>
                  <a:pt x="19" y="132"/>
                </a:cubicBezTo>
                <a:cubicBezTo>
                  <a:pt x="15" y="133"/>
                  <a:pt x="12" y="136"/>
                  <a:pt x="10" y="140"/>
                </a:cubicBezTo>
                <a:cubicBezTo>
                  <a:pt x="5" y="140"/>
                  <a:pt x="5" y="140"/>
                  <a:pt x="5" y="140"/>
                </a:cubicBezTo>
                <a:cubicBezTo>
                  <a:pt x="2" y="140"/>
                  <a:pt x="0" y="143"/>
                  <a:pt x="0" y="145"/>
                </a:cubicBezTo>
                <a:cubicBezTo>
                  <a:pt x="0" y="148"/>
                  <a:pt x="2" y="150"/>
                  <a:pt x="5" y="150"/>
                </a:cubicBezTo>
                <a:cubicBezTo>
                  <a:pt x="10" y="150"/>
                  <a:pt x="10" y="150"/>
                  <a:pt x="10" y="150"/>
                </a:cubicBezTo>
                <a:cubicBezTo>
                  <a:pt x="12" y="155"/>
                  <a:pt x="18" y="159"/>
                  <a:pt x="24" y="159"/>
                </a:cubicBezTo>
                <a:cubicBezTo>
                  <a:pt x="137" y="159"/>
                  <a:pt x="137" y="159"/>
                  <a:pt x="137" y="159"/>
                </a:cubicBezTo>
                <a:cubicBezTo>
                  <a:pt x="143" y="159"/>
                  <a:pt x="148" y="155"/>
                  <a:pt x="150" y="150"/>
                </a:cubicBezTo>
                <a:cubicBezTo>
                  <a:pt x="155" y="150"/>
                  <a:pt x="155" y="150"/>
                  <a:pt x="155" y="150"/>
                </a:cubicBezTo>
                <a:cubicBezTo>
                  <a:pt x="158" y="150"/>
                  <a:pt x="160" y="148"/>
                  <a:pt x="160" y="145"/>
                </a:cubicBezTo>
                <a:cubicBezTo>
                  <a:pt x="160" y="143"/>
                  <a:pt x="158" y="140"/>
                  <a:pt x="155" y="140"/>
                </a:cubicBezTo>
                <a:close/>
                <a:moveTo>
                  <a:pt x="19" y="13"/>
                </a:moveTo>
                <a:cubicBezTo>
                  <a:pt x="19" y="11"/>
                  <a:pt x="22" y="9"/>
                  <a:pt x="24" y="9"/>
                </a:cubicBezTo>
                <a:cubicBezTo>
                  <a:pt x="137" y="9"/>
                  <a:pt x="137" y="9"/>
                  <a:pt x="137" y="9"/>
                </a:cubicBezTo>
                <a:cubicBezTo>
                  <a:pt x="139" y="9"/>
                  <a:pt x="141" y="11"/>
                  <a:pt x="141" y="13"/>
                </a:cubicBezTo>
                <a:cubicBezTo>
                  <a:pt x="141" y="16"/>
                  <a:pt x="139" y="18"/>
                  <a:pt x="137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1" y="18"/>
                  <a:pt x="19" y="16"/>
                  <a:pt x="19" y="13"/>
                </a:cubicBezTo>
                <a:close/>
                <a:moveTo>
                  <a:pt x="29" y="109"/>
                </a:moveTo>
                <a:cubicBezTo>
                  <a:pt x="45" y="102"/>
                  <a:pt x="45" y="102"/>
                  <a:pt x="45" y="102"/>
                </a:cubicBezTo>
                <a:cubicBezTo>
                  <a:pt x="47" y="100"/>
                  <a:pt x="48" y="99"/>
                  <a:pt x="48" y="98"/>
                </a:cubicBezTo>
                <a:cubicBezTo>
                  <a:pt x="48" y="96"/>
                  <a:pt x="47" y="94"/>
                  <a:pt x="45" y="93"/>
                </a:cubicBezTo>
                <a:cubicBezTo>
                  <a:pt x="29" y="86"/>
                  <a:pt x="29" y="86"/>
                  <a:pt x="29" y="86"/>
                </a:cubicBezTo>
                <a:cubicBezTo>
                  <a:pt x="29" y="27"/>
                  <a:pt x="29" y="27"/>
                  <a:pt x="29" y="27"/>
                </a:cubicBezTo>
                <a:cubicBezTo>
                  <a:pt x="132" y="27"/>
                  <a:pt x="132" y="27"/>
                  <a:pt x="132" y="27"/>
                </a:cubicBezTo>
                <a:cubicBezTo>
                  <a:pt x="132" y="48"/>
                  <a:pt x="132" y="48"/>
                  <a:pt x="132" y="48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14" y="57"/>
                  <a:pt x="114" y="58"/>
                  <a:pt x="114" y="60"/>
                </a:cubicBezTo>
                <a:cubicBezTo>
                  <a:pt x="114" y="62"/>
                  <a:pt x="114" y="64"/>
                  <a:pt x="116" y="64"/>
                </a:cubicBezTo>
                <a:cubicBezTo>
                  <a:pt x="132" y="72"/>
                  <a:pt x="132" y="72"/>
                  <a:pt x="132" y="72"/>
                </a:cubicBezTo>
                <a:cubicBezTo>
                  <a:pt x="132" y="130"/>
                  <a:pt x="132" y="130"/>
                  <a:pt x="132" y="130"/>
                </a:cubicBezTo>
                <a:cubicBezTo>
                  <a:pt x="29" y="130"/>
                  <a:pt x="29" y="130"/>
                  <a:pt x="29" y="130"/>
                </a:cubicBezTo>
                <a:lnTo>
                  <a:pt x="29" y="109"/>
                </a:lnTo>
                <a:close/>
                <a:moveTo>
                  <a:pt x="137" y="150"/>
                </a:moveTo>
                <a:cubicBezTo>
                  <a:pt x="24" y="150"/>
                  <a:pt x="24" y="150"/>
                  <a:pt x="24" y="150"/>
                </a:cubicBezTo>
                <a:cubicBezTo>
                  <a:pt x="22" y="150"/>
                  <a:pt x="20" y="148"/>
                  <a:pt x="20" y="145"/>
                </a:cubicBezTo>
                <a:cubicBezTo>
                  <a:pt x="20" y="142"/>
                  <a:pt x="22" y="140"/>
                  <a:pt x="24" y="140"/>
                </a:cubicBezTo>
                <a:cubicBezTo>
                  <a:pt x="137" y="140"/>
                  <a:pt x="137" y="140"/>
                  <a:pt x="137" y="140"/>
                </a:cubicBezTo>
                <a:cubicBezTo>
                  <a:pt x="140" y="140"/>
                  <a:pt x="142" y="142"/>
                  <a:pt x="142" y="145"/>
                </a:cubicBezTo>
                <a:cubicBezTo>
                  <a:pt x="141" y="148"/>
                  <a:pt x="139" y="150"/>
                  <a:pt x="137" y="150"/>
                </a:cubicBezTo>
                <a:close/>
                <a:moveTo>
                  <a:pt x="52" y="46"/>
                </a:moveTo>
                <a:cubicBezTo>
                  <a:pt x="109" y="46"/>
                  <a:pt x="109" y="46"/>
                  <a:pt x="109" y="46"/>
                </a:cubicBezTo>
                <a:cubicBezTo>
                  <a:pt x="112" y="46"/>
                  <a:pt x="113" y="44"/>
                  <a:pt x="113" y="42"/>
                </a:cubicBezTo>
                <a:cubicBezTo>
                  <a:pt x="113" y="39"/>
                  <a:pt x="111" y="37"/>
                  <a:pt x="109" y="37"/>
                </a:cubicBezTo>
                <a:cubicBezTo>
                  <a:pt x="52" y="37"/>
                  <a:pt x="52" y="37"/>
                  <a:pt x="52" y="37"/>
                </a:cubicBezTo>
                <a:cubicBezTo>
                  <a:pt x="49" y="37"/>
                  <a:pt x="47" y="39"/>
                  <a:pt x="47" y="42"/>
                </a:cubicBezTo>
                <a:cubicBezTo>
                  <a:pt x="48" y="44"/>
                  <a:pt x="50" y="46"/>
                  <a:pt x="52" y="46"/>
                </a:cubicBezTo>
                <a:close/>
                <a:moveTo>
                  <a:pt x="61" y="56"/>
                </a:moveTo>
                <a:cubicBezTo>
                  <a:pt x="59" y="56"/>
                  <a:pt x="57" y="58"/>
                  <a:pt x="57" y="60"/>
                </a:cubicBezTo>
                <a:cubicBezTo>
                  <a:pt x="57" y="63"/>
                  <a:pt x="59" y="65"/>
                  <a:pt x="61" y="65"/>
                </a:cubicBezTo>
                <a:cubicBezTo>
                  <a:pt x="90" y="65"/>
                  <a:pt x="90" y="65"/>
                  <a:pt x="90" y="65"/>
                </a:cubicBezTo>
                <a:cubicBezTo>
                  <a:pt x="93" y="65"/>
                  <a:pt x="95" y="63"/>
                  <a:pt x="95" y="60"/>
                </a:cubicBezTo>
                <a:cubicBezTo>
                  <a:pt x="95" y="58"/>
                  <a:pt x="93" y="56"/>
                  <a:pt x="90" y="56"/>
                </a:cubicBezTo>
                <a:lnTo>
                  <a:pt x="61" y="56"/>
                </a:lnTo>
                <a:close/>
                <a:moveTo>
                  <a:pt x="52" y="84"/>
                </a:moveTo>
                <a:cubicBezTo>
                  <a:pt x="109" y="84"/>
                  <a:pt x="109" y="84"/>
                  <a:pt x="109" y="84"/>
                </a:cubicBezTo>
                <a:cubicBezTo>
                  <a:pt x="112" y="84"/>
                  <a:pt x="113" y="82"/>
                  <a:pt x="113" y="79"/>
                </a:cubicBezTo>
                <a:cubicBezTo>
                  <a:pt x="113" y="77"/>
                  <a:pt x="111" y="75"/>
                  <a:pt x="109" y="75"/>
                </a:cubicBezTo>
                <a:cubicBezTo>
                  <a:pt x="52" y="75"/>
                  <a:pt x="52" y="75"/>
                  <a:pt x="52" y="75"/>
                </a:cubicBezTo>
                <a:cubicBezTo>
                  <a:pt x="49" y="75"/>
                  <a:pt x="47" y="77"/>
                  <a:pt x="47" y="79"/>
                </a:cubicBezTo>
                <a:cubicBezTo>
                  <a:pt x="48" y="82"/>
                  <a:pt x="50" y="84"/>
                  <a:pt x="52" y="84"/>
                </a:cubicBezTo>
                <a:close/>
                <a:moveTo>
                  <a:pt x="62" y="93"/>
                </a:moveTo>
                <a:cubicBezTo>
                  <a:pt x="59" y="93"/>
                  <a:pt x="57" y="95"/>
                  <a:pt x="57" y="98"/>
                </a:cubicBezTo>
                <a:cubicBezTo>
                  <a:pt x="57" y="100"/>
                  <a:pt x="59" y="102"/>
                  <a:pt x="62" y="102"/>
                </a:cubicBezTo>
                <a:cubicBezTo>
                  <a:pt x="90" y="102"/>
                  <a:pt x="90" y="102"/>
                  <a:pt x="90" y="102"/>
                </a:cubicBezTo>
                <a:cubicBezTo>
                  <a:pt x="93" y="102"/>
                  <a:pt x="95" y="100"/>
                  <a:pt x="95" y="98"/>
                </a:cubicBezTo>
                <a:cubicBezTo>
                  <a:pt x="95" y="95"/>
                  <a:pt x="93" y="93"/>
                  <a:pt x="90" y="93"/>
                </a:cubicBezTo>
                <a:lnTo>
                  <a:pt x="62" y="93"/>
                </a:lnTo>
                <a:close/>
                <a:moveTo>
                  <a:pt x="109" y="112"/>
                </a:moveTo>
                <a:cubicBezTo>
                  <a:pt x="52" y="112"/>
                  <a:pt x="52" y="112"/>
                  <a:pt x="52" y="112"/>
                </a:cubicBezTo>
                <a:cubicBezTo>
                  <a:pt x="50" y="112"/>
                  <a:pt x="48" y="114"/>
                  <a:pt x="48" y="116"/>
                </a:cubicBezTo>
                <a:cubicBezTo>
                  <a:pt x="48" y="119"/>
                  <a:pt x="50" y="121"/>
                  <a:pt x="52" y="121"/>
                </a:cubicBezTo>
                <a:cubicBezTo>
                  <a:pt x="109" y="121"/>
                  <a:pt x="109" y="121"/>
                  <a:pt x="109" y="121"/>
                </a:cubicBezTo>
                <a:cubicBezTo>
                  <a:pt x="112" y="121"/>
                  <a:pt x="113" y="119"/>
                  <a:pt x="113" y="116"/>
                </a:cubicBezTo>
                <a:cubicBezTo>
                  <a:pt x="113" y="114"/>
                  <a:pt x="112" y="112"/>
                  <a:pt x="109" y="1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5" name="Freeform 124">
            <a:extLst>
              <a:ext uri="{FF2B5EF4-FFF2-40B4-BE49-F238E27FC236}">
                <a16:creationId xmlns:a16="http://schemas.microsoft.com/office/drawing/2014/main" id="{37F6E887-58B8-F1C1-87A5-0CC55E4BE500}"/>
              </a:ext>
            </a:extLst>
          </p:cNvPr>
          <p:cNvSpPr>
            <a:spLocks noEditPoints="1"/>
          </p:cNvSpPr>
          <p:nvPr/>
        </p:nvSpPr>
        <p:spPr bwMode="auto">
          <a:xfrm>
            <a:off x="11206163" y="1371600"/>
            <a:ext cx="242888" cy="254000"/>
          </a:xfrm>
          <a:custGeom>
            <a:avLst/>
            <a:gdLst>
              <a:gd name="T0" fmla="*/ 86 w 153"/>
              <a:gd name="T1" fmla="*/ 20 h 160"/>
              <a:gd name="T2" fmla="*/ 67 w 153"/>
              <a:gd name="T3" fmla="*/ 20 h 160"/>
              <a:gd name="T4" fmla="*/ 16 w 153"/>
              <a:gd name="T5" fmla="*/ 29 h 160"/>
              <a:gd name="T6" fmla="*/ 48 w 153"/>
              <a:gd name="T7" fmla="*/ 35 h 160"/>
              <a:gd name="T8" fmla="*/ 15 w 153"/>
              <a:gd name="T9" fmla="*/ 38 h 160"/>
              <a:gd name="T10" fmla="*/ 16 w 153"/>
              <a:gd name="T11" fmla="*/ 29 h 160"/>
              <a:gd name="T12" fmla="*/ 64 w 153"/>
              <a:gd name="T13" fmla="*/ 39 h 160"/>
              <a:gd name="T14" fmla="*/ 80 w 153"/>
              <a:gd name="T15" fmla="*/ 82 h 160"/>
              <a:gd name="T16" fmla="*/ 86 w 153"/>
              <a:gd name="T17" fmla="*/ 83 h 160"/>
              <a:gd name="T18" fmla="*/ 137 w 153"/>
              <a:gd name="T19" fmla="*/ 57 h 160"/>
              <a:gd name="T20" fmla="*/ 139 w 153"/>
              <a:gd name="T21" fmla="*/ 67 h 160"/>
              <a:gd name="T22" fmla="*/ 61 w 153"/>
              <a:gd name="T23" fmla="*/ 117 h 160"/>
              <a:gd name="T24" fmla="*/ 72 w 153"/>
              <a:gd name="T25" fmla="*/ 145 h 160"/>
              <a:gd name="T26" fmla="*/ 68 w 153"/>
              <a:gd name="T27" fmla="*/ 151 h 160"/>
              <a:gd name="T28" fmla="*/ 48 w 153"/>
              <a:gd name="T29" fmla="*/ 120 h 160"/>
              <a:gd name="T30" fmla="*/ 71 w 153"/>
              <a:gd name="T31" fmla="*/ 94 h 160"/>
              <a:gd name="T32" fmla="*/ 59 w 153"/>
              <a:gd name="T33" fmla="*/ 57 h 160"/>
              <a:gd name="T34" fmla="*/ 51 w 153"/>
              <a:gd name="T35" fmla="*/ 54 h 160"/>
              <a:gd name="T36" fmla="*/ 16 w 153"/>
              <a:gd name="T37" fmla="*/ 76 h 160"/>
              <a:gd name="T38" fmla="*/ 14 w 153"/>
              <a:gd name="T39" fmla="*/ 67 h 160"/>
              <a:gd name="T40" fmla="*/ 62 w 153"/>
              <a:gd name="T41" fmla="*/ 39 h 160"/>
              <a:gd name="T42" fmla="*/ 58 w 153"/>
              <a:gd name="T43" fmla="*/ 19 h 160"/>
              <a:gd name="T44" fmla="*/ 19 w 153"/>
              <a:gd name="T45" fmla="*/ 19 h 160"/>
              <a:gd name="T46" fmla="*/ 2 w 153"/>
              <a:gd name="T47" fmla="*/ 30 h 160"/>
              <a:gd name="T48" fmla="*/ 24 w 153"/>
              <a:gd name="T49" fmla="*/ 49 h 160"/>
              <a:gd name="T50" fmla="*/ 3 w 153"/>
              <a:gd name="T51" fmla="*/ 77 h 160"/>
              <a:gd name="T52" fmla="*/ 22 w 153"/>
              <a:gd name="T53" fmla="*/ 83 h 160"/>
              <a:gd name="T54" fmla="*/ 62 w 153"/>
              <a:gd name="T55" fmla="*/ 89 h 160"/>
              <a:gd name="T56" fmla="*/ 40 w 153"/>
              <a:gd name="T57" fmla="*/ 124 h 160"/>
              <a:gd name="T58" fmla="*/ 68 w 153"/>
              <a:gd name="T59" fmla="*/ 160 h 160"/>
              <a:gd name="T60" fmla="*/ 80 w 153"/>
              <a:gd name="T61" fmla="*/ 139 h 160"/>
              <a:gd name="T62" fmla="*/ 89 w 153"/>
              <a:gd name="T63" fmla="*/ 102 h 160"/>
              <a:gd name="T64" fmla="*/ 149 w 153"/>
              <a:gd name="T65" fmla="*/ 55 h 160"/>
              <a:gd name="T66" fmla="*/ 131 w 153"/>
              <a:gd name="T67" fmla="*/ 49 h 160"/>
              <a:gd name="T68" fmla="*/ 76 w 153"/>
              <a:gd name="T69" fmla="*/ 42 h 160"/>
              <a:gd name="T70" fmla="*/ 76 w 153"/>
              <a:gd name="T71" fmla="*/ 38 h 160"/>
              <a:gd name="T72" fmla="*/ 76 w 153"/>
              <a:gd name="T7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3" h="160">
                <a:moveTo>
                  <a:pt x="76" y="10"/>
                </a:moveTo>
                <a:cubicBezTo>
                  <a:pt x="81" y="10"/>
                  <a:pt x="86" y="15"/>
                  <a:pt x="86" y="20"/>
                </a:cubicBezTo>
                <a:cubicBezTo>
                  <a:pt x="86" y="25"/>
                  <a:pt x="82" y="29"/>
                  <a:pt x="76" y="29"/>
                </a:cubicBezTo>
                <a:cubicBezTo>
                  <a:pt x="71" y="29"/>
                  <a:pt x="67" y="25"/>
                  <a:pt x="67" y="20"/>
                </a:cubicBezTo>
                <a:cubicBezTo>
                  <a:pt x="67" y="15"/>
                  <a:pt x="71" y="10"/>
                  <a:pt x="76" y="10"/>
                </a:cubicBezTo>
                <a:close/>
                <a:moveTo>
                  <a:pt x="16" y="29"/>
                </a:moveTo>
                <a:cubicBezTo>
                  <a:pt x="16" y="29"/>
                  <a:pt x="16" y="29"/>
                  <a:pt x="17" y="29"/>
                </a:cubicBezTo>
                <a:cubicBezTo>
                  <a:pt x="48" y="35"/>
                  <a:pt x="48" y="35"/>
                  <a:pt x="48" y="35"/>
                </a:cubicBezTo>
                <a:cubicBezTo>
                  <a:pt x="35" y="42"/>
                  <a:pt x="35" y="42"/>
                  <a:pt x="35" y="42"/>
                </a:cubicBezTo>
                <a:cubicBezTo>
                  <a:pt x="35" y="42"/>
                  <a:pt x="37" y="42"/>
                  <a:pt x="15" y="38"/>
                </a:cubicBezTo>
                <a:cubicBezTo>
                  <a:pt x="12" y="38"/>
                  <a:pt x="11" y="35"/>
                  <a:pt x="11" y="33"/>
                </a:cubicBezTo>
                <a:cubicBezTo>
                  <a:pt x="12" y="30"/>
                  <a:pt x="14" y="29"/>
                  <a:pt x="16" y="29"/>
                </a:cubicBezTo>
                <a:close/>
                <a:moveTo>
                  <a:pt x="62" y="39"/>
                </a:moveTo>
                <a:cubicBezTo>
                  <a:pt x="63" y="39"/>
                  <a:pt x="63" y="39"/>
                  <a:pt x="64" y="39"/>
                </a:cubicBezTo>
                <a:cubicBezTo>
                  <a:pt x="66" y="40"/>
                  <a:pt x="67" y="41"/>
                  <a:pt x="67" y="44"/>
                </a:cubicBezTo>
                <a:cubicBezTo>
                  <a:pt x="67" y="48"/>
                  <a:pt x="67" y="65"/>
                  <a:pt x="80" y="82"/>
                </a:cubicBezTo>
                <a:cubicBezTo>
                  <a:pt x="81" y="83"/>
                  <a:pt x="82" y="84"/>
                  <a:pt x="84" y="84"/>
                </a:cubicBezTo>
                <a:cubicBezTo>
                  <a:pt x="84" y="84"/>
                  <a:pt x="85" y="84"/>
                  <a:pt x="86" y="83"/>
                </a:cubicBezTo>
                <a:cubicBezTo>
                  <a:pt x="135" y="58"/>
                  <a:pt x="135" y="58"/>
                  <a:pt x="135" y="58"/>
                </a:cubicBezTo>
                <a:cubicBezTo>
                  <a:pt x="136" y="58"/>
                  <a:pt x="136" y="57"/>
                  <a:pt x="137" y="57"/>
                </a:cubicBezTo>
                <a:cubicBezTo>
                  <a:pt x="139" y="57"/>
                  <a:pt x="140" y="59"/>
                  <a:pt x="141" y="60"/>
                </a:cubicBezTo>
                <a:cubicBezTo>
                  <a:pt x="142" y="63"/>
                  <a:pt x="142" y="65"/>
                  <a:pt x="139" y="67"/>
                </a:cubicBezTo>
                <a:cubicBezTo>
                  <a:pt x="85" y="95"/>
                  <a:pt x="85" y="95"/>
                  <a:pt x="85" y="95"/>
                </a:cubicBezTo>
                <a:cubicBezTo>
                  <a:pt x="83" y="96"/>
                  <a:pt x="85" y="94"/>
                  <a:pt x="61" y="117"/>
                </a:cubicBezTo>
                <a:cubicBezTo>
                  <a:pt x="60" y="118"/>
                  <a:pt x="59" y="121"/>
                  <a:pt x="60" y="123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73" y="147"/>
                  <a:pt x="72" y="149"/>
                  <a:pt x="70" y="151"/>
                </a:cubicBezTo>
                <a:cubicBezTo>
                  <a:pt x="70" y="151"/>
                  <a:pt x="69" y="151"/>
                  <a:pt x="68" y="151"/>
                </a:cubicBezTo>
                <a:cubicBezTo>
                  <a:pt x="66" y="151"/>
                  <a:pt x="65" y="150"/>
                  <a:pt x="64" y="149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48" y="119"/>
                  <a:pt x="48" y="117"/>
                  <a:pt x="49" y="115"/>
                </a:cubicBezTo>
                <a:cubicBezTo>
                  <a:pt x="71" y="94"/>
                  <a:pt x="71" y="94"/>
                  <a:pt x="71" y="94"/>
                </a:cubicBezTo>
                <a:cubicBezTo>
                  <a:pt x="73" y="92"/>
                  <a:pt x="73" y="89"/>
                  <a:pt x="72" y="88"/>
                </a:cubicBezTo>
                <a:cubicBezTo>
                  <a:pt x="65" y="79"/>
                  <a:pt x="61" y="68"/>
                  <a:pt x="59" y="57"/>
                </a:cubicBezTo>
                <a:cubicBezTo>
                  <a:pt x="58" y="55"/>
                  <a:pt x="56" y="53"/>
                  <a:pt x="54" y="53"/>
                </a:cubicBezTo>
                <a:cubicBezTo>
                  <a:pt x="53" y="53"/>
                  <a:pt x="52" y="53"/>
                  <a:pt x="51" y="54"/>
                </a:cubicBezTo>
                <a:cubicBezTo>
                  <a:pt x="47" y="57"/>
                  <a:pt x="52" y="53"/>
                  <a:pt x="17" y="76"/>
                </a:cubicBezTo>
                <a:cubicBezTo>
                  <a:pt x="17" y="76"/>
                  <a:pt x="16" y="76"/>
                  <a:pt x="16" y="76"/>
                </a:cubicBezTo>
                <a:cubicBezTo>
                  <a:pt x="14" y="76"/>
                  <a:pt x="12" y="75"/>
                  <a:pt x="11" y="74"/>
                </a:cubicBezTo>
                <a:cubicBezTo>
                  <a:pt x="11" y="71"/>
                  <a:pt x="12" y="68"/>
                  <a:pt x="14" y="67"/>
                </a:cubicBezTo>
                <a:cubicBezTo>
                  <a:pt x="14" y="67"/>
                  <a:pt x="60" y="39"/>
                  <a:pt x="60" y="39"/>
                </a:cubicBezTo>
                <a:cubicBezTo>
                  <a:pt x="61" y="39"/>
                  <a:pt x="61" y="39"/>
                  <a:pt x="62" y="39"/>
                </a:cubicBezTo>
                <a:close/>
                <a:moveTo>
                  <a:pt x="76" y="0"/>
                </a:moveTo>
                <a:cubicBezTo>
                  <a:pt x="66" y="0"/>
                  <a:pt x="58" y="9"/>
                  <a:pt x="58" y="19"/>
                </a:cubicBezTo>
                <a:cubicBezTo>
                  <a:pt x="58" y="22"/>
                  <a:pt x="59" y="25"/>
                  <a:pt x="60" y="27"/>
                </a:cubicBezTo>
                <a:cubicBezTo>
                  <a:pt x="19" y="19"/>
                  <a:pt x="19" y="19"/>
                  <a:pt x="19" y="19"/>
                </a:cubicBezTo>
                <a:cubicBezTo>
                  <a:pt x="18" y="19"/>
                  <a:pt x="17" y="19"/>
                  <a:pt x="16" y="19"/>
                </a:cubicBezTo>
                <a:cubicBezTo>
                  <a:pt x="10" y="19"/>
                  <a:pt x="3" y="23"/>
                  <a:pt x="2" y="30"/>
                </a:cubicBezTo>
                <a:cubicBezTo>
                  <a:pt x="1" y="38"/>
                  <a:pt x="6" y="45"/>
                  <a:pt x="13" y="47"/>
                </a:cubicBezTo>
                <a:cubicBezTo>
                  <a:pt x="24" y="49"/>
                  <a:pt x="24" y="49"/>
                  <a:pt x="24" y="49"/>
                </a:cubicBezTo>
                <a:cubicBezTo>
                  <a:pt x="10" y="58"/>
                  <a:pt x="10" y="58"/>
                  <a:pt x="10" y="58"/>
                </a:cubicBezTo>
                <a:cubicBezTo>
                  <a:pt x="3" y="62"/>
                  <a:pt x="0" y="70"/>
                  <a:pt x="3" y="77"/>
                </a:cubicBezTo>
                <a:cubicBezTo>
                  <a:pt x="6" y="83"/>
                  <a:pt x="11" y="85"/>
                  <a:pt x="16" y="85"/>
                </a:cubicBezTo>
                <a:cubicBezTo>
                  <a:pt x="18" y="85"/>
                  <a:pt x="21" y="84"/>
                  <a:pt x="22" y="83"/>
                </a:cubicBezTo>
                <a:cubicBezTo>
                  <a:pt x="51" y="65"/>
                  <a:pt x="51" y="65"/>
                  <a:pt x="51" y="65"/>
                </a:cubicBezTo>
                <a:cubicBezTo>
                  <a:pt x="53" y="73"/>
                  <a:pt x="57" y="81"/>
                  <a:pt x="62" y="89"/>
                </a:cubicBezTo>
                <a:cubicBezTo>
                  <a:pt x="43" y="107"/>
                  <a:pt x="43" y="107"/>
                  <a:pt x="43" y="107"/>
                </a:cubicBezTo>
                <a:cubicBezTo>
                  <a:pt x="38" y="112"/>
                  <a:pt x="37" y="119"/>
                  <a:pt x="40" y="124"/>
                </a:cubicBezTo>
                <a:cubicBezTo>
                  <a:pt x="56" y="153"/>
                  <a:pt x="56" y="153"/>
                  <a:pt x="56" y="153"/>
                </a:cubicBezTo>
                <a:cubicBezTo>
                  <a:pt x="58" y="157"/>
                  <a:pt x="63" y="160"/>
                  <a:pt x="68" y="160"/>
                </a:cubicBezTo>
                <a:cubicBezTo>
                  <a:pt x="70" y="160"/>
                  <a:pt x="73" y="159"/>
                  <a:pt x="75" y="158"/>
                </a:cubicBezTo>
                <a:cubicBezTo>
                  <a:pt x="81" y="154"/>
                  <a:pt x="84" y="145"/>
                  <a:pt x="80" y="139"/>
                </a:cubicBezTo>
                <a:cubicBezTo>
                  <a:pt x="70" y="120"/>
                  <a:pt x="70" y="120"/>
                  <a:pt x="70" y="120"/>
                </a:cubicBezTo>
                <a:cubicBezTo>
                  <a:pt x="89" y="102"/>
                  <a:pt x="89" y="102"/>
                  <a:pt x="89" y="102"/>
                </a:cubicBezTo>
                <a:cubicBezTo>
                  <a:pt x="143" y="74"/>
                  <a:pt x="143" y="74"/>
                  <a:pt x="143" y="74"/>
                </a:cubicBezTo>
                <a:cubicBezTo>
                  <a:pt x="150" y="70"/>
                  <a:pt x="153" y="62"/>
                  <a:pt x="149" y="55"/>
                </a:cubicBezTo>
                <a:cubicBezTo>
                  <a:pt x="147" y="50"/>
                  <a:pt x="142" y="47"/>
                  <a:pt x="137" y="47"/>
                </a:cubicBezTo>
                <a:cubicBezTo>
                  <a:pt x="135" y="47"/>
                  <a:pt x="133" y="48"/>
                  <a:pt x="131" y="49"/>
                </a:cubicBezTo>
                <a:cubicBezTo>
                  <a:pt x="85" y="72"/>
                  <a:pt x="85" y="72"/>
                  <a:pt x="85" y="72"/>
                </a:cubicBezTo>
                <a:cubicBezTo>
                  <a:pt x="75" y="58"/>
                  <a:pt x="77" y="44"/>
                  <a:pt x="76" y="42"/>
                </a:cubicBezTo>
                <a:cubicBezTo>
                  <a:pt x="76" y="41"/>
                  <a:pt x="76" y="40"/>
                  <a:pt x="76" y="38"/>
                </a:cubicBezTo>
                <a:cubicBezTo>
                  <a:pt x="76" y="38"/>
                  <a:pt x="76" y="38"/>
                  <a:pt x="76" y="38"/>
                </a:cubicBezTo>
                <a:cubicBezTo>
                  <a:pt x="87" y="38"/>
                  <a:pt x="95" y="29"/>
                  <a:pt x="95" y="19"/>
                </a:cubicBezTo>
                <a:cubicBezTo>
                  <a:pt x="95" y="9"/>
                  <a:pt x="87" y="0"/>
                  <a:pt x="7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6" name="Freeform 125">
            <a:extLst>
              <a:ext uri="{FF2B5EF4-FFF2-40B4-BE49-F238E27FC236}">
                <a16:creationId xmlns:a16="http://schemas.microsoft.com/office/drawing/2014/main" id="{FAD516B1-AC67-3428-F8A1-B8D595EBD8BD}"/>
              </a:ext>
            </a:extLst>
          </p:cNvPr>
          <p:cNvSpPr>
            <a:spLocks noEditPoints="1"/>
          </p:cNvSpPr>
          <p:nvPr/>
        </p:nvSpPr>
        <p:spPr bwMode="auto">
          <a:xfrm>
            <a:off x="7904163" y="1920875"/>
            <a:ext cx="239713" cy="254000"/>
          </a:xfrm>
          <a:custGeom>
            <a:avLst/>
            <a:gdLst>
              <a:gd name="T0" fmla="*/ 133 w 151"/>
              <a:gd name="T1" fmla="*/ 39 h 160"/>
              <a:gd name="T2" fmla="*/ 118 w 151"/>
              <a:gd name="T3" fmla="*/ 10 h 160"/>
              <a:gd name="T4" fmla="*/ 100 w 151"/>
              <a:gd name="T5" fmla="*/ 0 h 160"/>
              <a:gd name="T6" fmla="*/ 81 w 151"/>
              <a:gd name="T7" fmla="*/ 10 h 160"/>
              <a:gd name="T8" fmla="*/ 67 w 151"/>
              <a:gd name="T9" fmla="*/ 38 h 160"/>
              <a:gd name="T10" fmla="*/ 49 w 151"/>
              <a:gd name="T11" fmla="*/ 48 h 160"/>
              <a:gd name="T12" fmla="*/ 29 w 151"/>
              <a:gd name="T13" fmla="*/ 61 h 160"/>
              <a:gd name="T14" fmla="*/ 26 w 151"/>
              <a:gd name="T15" fmla="*/ 108 h 160"/>
              <a:gd name="T16" fmla="*/ 6 w 151"/>
              <a:gd name="T17" fmla="*/ 107 h 160"/>
              <a:gd name="T18" fmla="*/ 20 w 151"/>
              <a:gd name="T19" fmla="*/ 150 h 160"/>
              <a:gd name="T20" fmla="*/ 90 w 151"/>
              <a:gd name="T21" fmla="*/ 160 h 160"/>
              <a:gd name="T22" fmla="*/ 113 w 151"/>
              <a:gd name="T23" fmla="*/ 123 h 160"/>
              <a:gd name="T24" fmla="*/ 151 w 151"/>
              <a:gd name="T25" fmla="*/ 99 h 160"/>
              <a:gd name="T26" fmla="*/ 137 w 151"/>
              <a:gd name="T27" fmla="*/ 38 h 160"/>
              <a:gd name="T28" fmla="*/ 81 w 151"/>
              <a:gd name="T29" fmla="*/ 19 h 160"/>
              <a:gd name="T30" fmla="*/ 86 w 151"/>
              <a:gd name="T31" fmla="*/ 48 h 160"/>
              <a:gd name="T32" fmla="*/ 76 w 151"/>
              <a:gd name="T33" fmla="*/ 48 h 160"/>
              <a:gd name="T34" fmla="*/ 103 w 151"/>
              <a:gd name="T35" fmla="*/ 137 h 160"/>
              <a:gd name="T36" fmla="*/ 38 w 151"/>
              <a:gd name="T37" fmla="*/ 150 h 160"/>
              <a:gd name="T38" fmla="*/ 11 w 151"/>
              <a:gd name="T39" fmla="*/ 120 h 160"/>
              <a:gd name="T40" fmla="*/ 15 w 151"/>
              <a:gd name="T41" fmla="*/ 113 h 160"/>
              <a:gd name="T42" fmla="*/ 31 w 151"/>
              <a:gd name="T43" fmla="*/ 127 h 160"/>
              <a:gd name="T44" fmla="*/ 35 w 151"/>
              <a:gd name="T45" fmla="*/ 127 h 160"/>
              <a:gd name="T46" fmla="*/ 38 w 151"/>
              <a:gd name="T47" fmla="*/ 61 h 160"/>
              <a:gd name="T48" fmla="*/ 48 w 151"/>
              <a:gd name="T49" fmla="*/ 61 h 160"/>
              <a:gd name="T50" fmla="*/ 53 w 151"/>
              <a:gd name="T51" fmla="*/ 103 h 160"/>
              <a:gd name="T52" fmla="*/ 58 w 151"/>
              <a:gd name="T53" fmla="*/ 52 h 160"/>
              <a:gd name="T54" fmla="*/ 67 w 151"/>
              <a:gd name="T55" fmla="*/ 51 h 160"/>
              <a:gd name="T56" fmla="*/ 71 w 151"/>
              <a:gd name="T57" fmla="*/ 103 h 160"/>
              <a:gd name="T58" fmla="*/ 76 w 151"/>
              <a:gd name="T59" fmla="*/ 61 h 160"/>
              <a:gd name="T60" fmla="*/ 85 w 151"/>
              <a:gd name="T61" fmla="*/ 61 h 160"/>
              <a:gd name="T62" fmla="*/ 90 w 151"/>
              <a:gd name="T63" fmla="*/ 103 h 160"/>
              <a:gd name="T64" fmla="*/ 94 w 151"/>
              <a:gd name="T65" fmla="*/ 90 h 160"/>
              <a:gd name="T66" fmla="*/ 103 w 151"/>
              <a:gd name="T67" fmla="*/ 90 h 160"/>
              <a:gd name="T68" fmla="*/ 140 w 151"/>
              <a:gd name="T69" fmla="*/ 99 h 160"/>
              <a:gd name="T70" fmla="*/ 112 w 151"/>
              <a:gd name="T71" fmla="*/ 113 h 160"/>
              <a:gd name="T72" fmla="*/ 98 w 151"/>
              <a:gd name="T73" fmla="*/ 75 h 160"/>
              <a:gd name="T74" fmla="*/ 95 w 151"/>
              <a:gd name="T75" fmla="*/ 14 h 160"/>
              <a:gd name="T76" fmla="*/ 104 w 151"/>
              <a:gd name="T77" fmla="*/ 14 h 160"/>
              <a:gd name="T78" fmla="*/ 109 w 151"/>
              <a:gd name="T79" fmla="*/ 66 h 160"/>
              <a:gd name="T80" fmla="*/ 113 w 151"/>
              <a:gd name="T81" fmla="*/ 24 h 160"/>
              <a:gd name="T82" fmla="*/ 122 w 151"/>
              <a:gd name="T83" fmla="*/ 24 h 160"/>
              <a:gd name="T84" fmla="*/ 126 w 151"/>
              <a:gd name="T85" fmla="*/ 66 h 160"/>
              <a:gd name="T86" fmla="*/ 131 w 151"/>
              <a:gd name="T87" fmla="*/ 52 h 160"/>
              <a:gd name="T88" fmla="*/ 140 w 151"/>
              <a:gd name="T89" fmla="*/ 52 h 160"/>
              <a:gd name="T90" fmla="*/ 21 w 151"/>
              <a:gd name="T91" fmla="*/ 27 h 160"/>
              <a:gd name="T92" fmla="*/ 28 w 151"/>
              <a:gd name="T93" fmla="*/ 27 h 160"/>
              <a:gd name="T94" fmla="*/ 10 w 151"/>
              <a:gd name="T95" fmla="*/ 2 h 160"/>
              <a:gd name="T96" fmla="*/ 3 w 151"/>
              <a:gd name="T97" fmla="*/ 2 h 160"/>
              <a:gd name="T98" fmla="*/ 21 w 151"/>
              <a:gd name="T99" fmla="*/ 27 h 160"/>
              <a:gd name="T100" fmla="*/ 48 w 151"/>
              <a:gd name="T101" fmla="*/ 24 h 160"/>
              <a:gd name="T102" fmla="*/ 44 w 151"/>
              <a:gd name="T103" fmla="*/ 0 h 160"/>
              <a:gd name="T104" fmla="*/ 39 w 151"/>
              <a:gd name="T105" fmla="*/ 24 h 160"/>
              <a:gd name="T106" fmla="*/ 6 w 151"/>
              <a:gd name="T107" fmla="*/ 47 h 160"/>
              <a:gd name="T108" fmla="*/ 30 w 151"/>
              <a:gd name="T109" fmla="*/ 43 h 160"/>
              <a:gd name="T110" fmla="*/ 6 w 151"/>
              <a:gd name="T111" fmla="*/ 38 h 160"/>
              <a:gd name="T112" fmla="*/ 6 w 151"/>
              <a:gd name="T113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1" h="160">
                <a:moveTo>
                  <a:pt x="137" y="38"/>
                </a:moveTo>
                <a:cubicBezTo>
                  <a:pt x="135" y="38"/>
                  <a:pt x="134" y="38"/>
                  <a:pt x="133" y="39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16"/>
                  <a:pt x="126" y="10"/>
                  <a:pt x="118" y="10"/>
                </a:cubicBezTo>
                <a:cubicBezTo>
                  <a:pt x="117" y="10"/>
                  <a:pt x="115" y="10"/>
                  <a:pt x="113" y="11"/>
                </a:cubicBezTo>
                <a:cubicBezTo>
                  <a:pt x="111" y="5"/>
                  <a:pt x="106" y="0"/>
                  <a:pt x="100" y="0"/>
                </a:cubicBezTo>
                <a:cubicBezTo>
                  <a:pt x="93" y="0"/>
                  <a:pt x="88" y="5"/>
                  <a:pt x="86" y="11"/>
                </a:cubicBezTo>
                <a:cubicBezTo>
                  <a:pt x="85" y="10"/>
                  <a:pt x="83" y="10"/>
                  <a:pt x="81" y="10"/>
                </a:cubicBezTo>
                <a:cubicBezTo>
                  <a:pt x="74" y="10"/>
                  <a:pt x="67" y="16"/>
                  <a:pt x="67" y="24"/>
                </a:cubicBezTo>
                <a:cubicBezTo>
                  <a:pt x="67" y="38"/>
                  <a:pt x="67" y="38"/>
                  <a:pt x="67" y="38"/>
                </a:cubicBezTo>
                <a:cubicBezTo>
                  <a:pt x="66" y="38"/>
                  <a:pt x="64" y="37"/>
                  <a:pt x="62" y="37"/>
                </a:cubicBezTo>
                <a:cubicBezTo>
                  <a:pt x="56" y="37"/>
                  <a:pt x="50" y="42"/>
                  <a:pt x="49" y="48"/>
                </a:cubicBezTo>
                <a:cubicBezTo>
                  <a:pt x="47" y="47"/>
                  <a:pt x="45" y="47"/>
                  <a:pt x="44" y="47"/>
                </a:cubicBezTo>
                <a:cubicBezTo>
                  <a:pt x="36" y="47"/>
                  <a:pt x="29" y="53"/>
                  <a:pt x="29" y="61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6" y="108"/>
                  <a:pt x="26" y="108"/>
                  <a:pt x="26" y="108"/>
                </a:cubicBezTo>
                <a:cubicBezTo>
                  <a:pt x="23" y="105"/>
                  <a:pt x="19" y="104"/>
                  <a:pt x="16" y="104"/>
                </a:cubicBezTo>
                <a:cubicBezTo>
                  <a:pt x="12" y="104"/>
                  <a:pt x="9" y="105"/>
                  <a:pt x="6" y="107"/>
                </a:cubicBezTo>
                <a:cubicBezTo>
                  <a:pt x="1" y="112"/>
                  <a:pt x="0" y="120"/>
                  <a:pt x="4" y="126"/>
                </a:cubicBezTo>
                <a:cubicBezTo>
                  <a:pt x="20" y="150"/>
                  <a:pt x="20" y="150"/>
                  <a:pt x="20" y="150"/>
                </a:cubicBezTo>
                <a:cubicBezTo>
                  <a:pt x="24" y="157"/>
                  <a:pt x="32" y="160"/>
                  <a:pt x="39" y="160"/>
                </a:cubicBezTo>
                <a:cubicBezTo>
                  <a:pt x="90" y="160"/>
                  <a:pt x="90" y="160"/>
                  <a:pt x="90" y="160"/>
                </a:cubicBezTo>
                <a:cubicBezTo>
                  <a:pt x="103" y="160"/>
                  <a:pt x="113" y="150"/>
                  <a:pt x="113" y="137"/>
                </a:cubicBezTo>
                <a:cubicBezTo>
                  <a:pt x="113" y="123"/>
                  <a:pt x="113" y="123"/>
                  <a:pt x="113" y="123"/>
                </a:cubicBezTo>
                <a:cubicBezTo>
                  <a:pt x="127" y="123"/>
                  <a:pt x="127" y="123"/>
                  <a:pt x="127" y="123"/>
                </a:cubicBezTo>
                <a:cubicBezTo>
                  <a:pt x="140" y="123"/>
                  <a:pt x="151" y="112"/>
                  <a:pt x="151" y="99"/>
                </a:cubicBezTo>
                <a:cubicBezTo>
                  <a:pt x="151" y="52"/>
                  <a:pt x="151" y="52"/>
                  <a:pt x="151" y="52"/>
                </a:cubicBezTo>
                <a:cubicBezTo>
                  <a:pt x="151" y="44"/>
                  <a:pt x="145" y="38"/>
                  <a:pt x="137" y="38"/>
                </a:cubicBezTo>
                <a:close/>
                <a:moveTo>
                  <a:pt x="76" y="24"/>
                </a:moveTo>
                <a:cubicBezTo>
                  <a:pt x="76" y="21"/>
                  <a:pt x="78" y="19"/>
                  <a:pt x="81" y="19"/>
                </a:cubicBezTo>
                <a:cubicBezTo>
                  <a:pt x="84" y="19"/>
                  <a:pt x="86" y="21"/>
                  <a:pt x="86" y="24"/>
                </a:cubicBezTo>
                <a:cubicBezTo>
                  <a:pt x="86" y="48"/>
                  <a:pt x="86" y="48"/>
                  <a:pt x="86" y="48"/>
                </a:cubicBezTo>
                <a:cubicBezTo>
                  <a:pt x="85" y="47"/>
                  <a:pt x="83" y="47"/>
                  <a:pt x="81" y="47"/>
                </a:cubicBezTo>
                <a:cubicBezTo>
                  <a:pt x="79" y="47"/>
                  <a:pt x="78" y="47"/>
                  <a:pt x="76" y="48"/>
                </a:cubicBezTo>
                <a:lnTo>
                  <a:pt x="76" y="24"/>
                </a:lnTo>
                <a:close/>
                <a:moveTo>
                  <a:pt x="103" y="137"/>
                </a:moveTo>
                <a:cubicBezTo>
                  <a:pt x="103" y="144"/>
                  <a:pt x="97" y="150"/>
                  <a:pt x="90" y="150"/>
                </a:cubicBezTo>
                <a:cubicBezTo>
                  <a:pt x="38" y="150"/>
                  <a:pt x="38" y="150"/>
                  <a:pt x="38" y="150"/>
                </a:cubicBezTo>
                <a:cubicBezTo>
                  <a:pt x="34" y="150"/>
                  <a:pt x="30" y="148"/>
                  <a:pt x="27" y="145"/>
                </a:cubicBezTo>
                <a:cubicBezTo>
                  <a:pt x="10" y="119"/>
                  <a:pt x="11" y="121"/>
                  <a:pt x="11" y="120"/>
                </a:cubicBezTo>
                <a:cubicBezTo>
                  <a:pt x="10" y="118"/>
                  <a:pt x="10" y="116"/>
                  <a:pt x="12" y="114"/>
                </a:cubicBezTo>
                <a:cubicBezTo>
                  <a:pt x="13" y="113"/>
                  <a:pt x="14" y="113"/>
                  <a:pt x="15" y="113"/>
                </a:cubicBezTo>
                <a:cubicBezTo>
                  <a:pt x="17" y="113"/>
                  <a:pt x="18" y="113"/>
                  <a:pt x="19" y="114"/>
                </a:cubicBezTo>
                <a:cubicBezTo>
                  <a:pt x="31" y="127"/>
                  <a:pt x="31" y="127"/>
                  <a:pt x="31" y="127"/>
                </a:cubicBezTo>
                <a:cubicBezTo>
                  <a:pt x="32" y="127"/>
                  <a:pt x="33" y="128"/>
                  <a:pt x="34" y="128"/>
                </a:cubicBezTo>
                <a:cubicBezTo>
                  <a:pt x="34" y="128"/>
                  <a:pt x="35" y="128"/>
                  <a:pt x="35" y="127"/>
                </a:cubicBezTo>
                <a:cubicBezTo>
                  <a:pt x="38" y="127"/>
                  <a:pt x="38" y="125"/>
                  <a:pt x="38" y="123"/>
                </a:cubicBezTo>
                <a:cubicBezTo>
                  <a:pt x="38" y="61"/>
                  <a:pt x="38" y="61"/>
                  <a:pt x="38" y="61"/>
                </a:cubicBezTo>
                <a:cubicBezTo>
                  <a:pt x="38" y="59"/>
                  <a:pt x="40" y="56"/>
                  <a:pt x="43" y="56"/>
                </a:cubicBezTo>
                <a:cubicBezTo>
                  <a:pt x="46" y="56"/>
                  <a:pt x="48" y="59"/>
                  <a:pt x="48" y="61"/>
                </a:cubicBezTo>
                <a:cubicBezTo>
                  <a:pt x="48" y="99"/>
                  <a:pt x="48" y="99"/>
                  <a:pt x="48" y="99"/>
                </a:cubicBezTo>
                <a:cubicBezTo>
                  <a:pt x="48" y="102"/>
                  <a:pt x="50" y="103"/>
                  <a:pt x="53" y="103"/>
                </a:cubicBezTo>
                <a:cubicBezTo>
                  <a:pt x="55" y="103"/>
                  <a:pt x="58" y="101"/>
                  <a:pt x="58" y="99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49"/>
                  <a:pt x="60" y="47"/>
                  <a:pt x="62" y="47"/>
                </a:cubicBezTo>
                <a:cubicBezTo>
                  <a:pt x="65" y="47"/>
                  <a:pt x="66" y="49"/>
                  <a:pt x="67" y="51"/>
                </a:cubicBezTo>
                <a:cubicBezTo>
                  <a:pt x="67" y="99"/>
                  <a:pt x="67" y="99"/>
                  <a:pt x="67" y="99"/>
                </a:cubicBezTo>
                <a:cubicBezTo>
                  <a:pt x="67" y="102"/>
                  <a:pt x="69" y="103"/>
                  <a:pt x="71" y="103"/>
                </a:cubicBezTo>
                <a:cubicBezTo>
                  <a:pt x="74" y="103"/>
                  <a:pt x="76" y="101"/>
                  <a:pt x="76" y="99"/>
                </a:cubicBezTo>
                <a:cubicBezTo>
                  <a:pt x="76" y="61"/>
                  <a:pt x="76" y="61"/>
                  <a:pt x="76" y="61"/>
                </a:cubicBezTo>
                <a:cubicBezTo>
                  <a:pt x="76" y="59"/>
                  <a:pt x="78" y="56"/>
                  <a:pt x="81" y="56"/>
                </a:cubicBezTo>
                <a:cubicBezTo>
                  <a:pt x="83" y="56"/>
                  <a:pt x="85" y="59"/>
                  <a:pt x="85" y="61"/>
                </a:cubicBezTo>
                <a:cubicBezTo>
                  <a:pt x="85" y="99"/>
                  <a:pt x="85" y="99"/>
                  <a:pt x="85" y="99"/>
                </a:cubicBezTo>
                <a:cubicBezTo>
                  <a:pt x="85" y="102"/>
                  <a:pt x="88" y="103"/>
                  <a:pt x="90" y="103"/>
                </a:cubicBezTo>
                <a:cubicBezTo>
                  <a:pt x="92" y="103"/>
                  <a:pt x="94" y="101"/>
                  <a:pt x="94" y="99"/>
                </a:cubicBezTo>
                <a:cubicBezTo>
                  <a:pt x="94" y="90"/>
                  <a:pt x="94" y="90"/>
                  <a:pt x="94" y="90"/>
                </a:cubicBezTo>
                <a:cubicBezTo>
                  <a:pt x="94" y="87"/>
                  <a:pt x="97" y="85"/>
                  <a:pt x="99" y="85"/>
                </a:cubicBezTo>
                <a:cubicBezTo>
                  <a:pt x="101" y="85"/>
                  <a:pt x="103" y="87"/>
                  <a:pt x="103" y="90"/>
                </a:cubicBezTo>
                <a:lnTo>
                  <a:pt x="103" y="137"/>
                </a:lnTo>
                <a:close/>
                <a:moveTo>
                  <a:pt x="140" y="99"/>
                </a:moveTo>
                <a:cubicBezTo>
                  <a:pt x="140" y="107"/>
                  <a:pt x="134" y="113"/>
                  <a:pt x="126" y="113"/>
                </a:cubicBezTo>
                <a:cubicBezTo>
                  <a:pt x="112" y="113"/>
                  <a:pt x="112" y="113"/>
                  <a:pt x="112" y="113"/>
                </a:cubicBezTo>
                <a:cubicBezTo>
                  <a:pt x="112" y="89"/>
                  <a:pt x="112" y="89"/>
                  <a:pt x="112" y="89"/>
                </a:cubicBezTo>
                <a:cubicBezTo>
                  <a:pt x="112" y="82"/>
                  <a:pt x="106" y="75"/>
                  <a:pt x="98" y="75"/>
                </a:cubicBezTo>
                <a:cubicBezTo>
                  <a:pt x="96" y="75"/>
                  <a:pt x="95" y="76"/>
                  <a:pt x="94" y="76"/>
                </a:cubicBezTo>
                <a:cubicBezTo>
                  <a:pt x="95" y="75"/>
                  <a:pt x="95" y="22"/>
                  <a:pt x="95" y="14"/>
                </a:cubicBezTo>
                <a:cubicBezTo>
                  <a:pt x="95" y="11"/>
                  <a:pt x="97" y="9"/>
                  <a:pt x="99" y="9"/>
                </a:cubicBezTo>
                <a:cubicBezTo>
                  <a:pt x="101" y="9"/>
                  <a:pt x="104" y="11"/>
                  <a:pt x="104" y="14"/>
                </a:cubicBezTo>
                <a:cubicBezTo>
                  <a:pt x="104" y="61"/>
                  <a:pt x="104" y="61"/>
                  <a:pt x="104" y="61"/>
                </a:cubicBezTo>
                <a:cubicBezTo>
                  <a:pt x="104" y="64"/>
                  <a:pt x="106" y="66"/>
                  <a:pt x="109" y="66"/>
                </a:cubicBezTo>
                <a:cubicBezTo>
                  <a:pt x="111" y="66"/>
                  <a:pt x="113" y="64"/>
                  <a:pt x="113" y="61"/>
                </a:cubicBezTo>
                <a:cubicBezTo>
                  <a:pt x="113" y="24"/>
                  <a:pt x="113" y="24"/>
                  <a:pt x="113" y="24"/>
                </a:cubicBezTo>
                <a:cubicBezTo>
                  <a:pt x="113" y="21"/>
                  <a:pt x="115" y="19"/>
                  <a:pt x="117" y="19"/>
                </a:cubicBezTo>
                <a:cubicBezTo>
                  <a:pt x="120" y="19"/>
                  <a:pt x="122" y="21"/>
                  <a:pt x="122" y="24"/>
                </a:cubicBezTo>
                <a:cubicBezTo>
                  <a:pt x="122" y="61"/>
                  <a:pt x="122" y="61"/>
                  <a:pt x="122" y="61"/>
                </a:cubicBezTo>
                <a:cubicBezTo>
                  <a:pt x="122" y="64"/>
                  <a:pt x="124" y="66"/>
                  <a:pt x="126" y="66"/>
                </a:cubicBezTo>
                <a:cubicBezTo>
                  <a:pt x="129" y="66"/>
                  <a:pt x="131" y="64"/>
                  <a:pt x="131" y="61"/>
                </a:cubicBezTo>
                <a:cubicBezTo>
                  <a:pt x="131" y="52"/>
                  <a:pt x="131" y="52"/>
                  <a:pt x="131" y="52"/>
                </a:cubicBezTo>
                <a:cubicBezTo>
                  <a:pt x="131" y="49"/>
                  <a:pt x="133" y="47"/>
                  <a:pt x="136" y="47"/>
                </a:cubicBezTo>
                <a:cubicBezTo>
                  <a:pt x="138" y="47"/>
                  <a:pt x="140" y="49"/>
                  <a:pt x="140" y="52"/>
                </a:cubicBezTo>
                <a:lnTo>
                  <a:pt x="140" y="99"/>
                </a:lnTo>
                <a:close/>
                <a:moveTo>
                  <a:pt x="21" y="27"/>
                </a:moveTo>
                <a:cubicBezTo>
                  <a:pt x="23" y="28"/>
                  <a:pt x="24" y="29"/>
                  <a:pt x="25" y="29"/>
                </a:cubicBezTo>
                <a:cubicBezTo>
                  <a:pt x="26" y="29"/>
                  <a:pt x="27" y="28"/>
                  <a:pt x="28" y="27"/>
                </a:cubicBezTo>
                <a:cubicBezTo>
                  <a:pt x="30" y="26"/>
                  <a:pt x="30" y="22"/>
                  <a:pt x="28" y="21"/>
                </a:cubicBezTo>
                <a:cubicBezTo>
                  <a:pt x="10" y="2"/>
                  <a:pt x="10" y="2"/>
                  <a:pt x="10" y="2"/>
                </a:cubicBezTo>
                <a:cubicBezTo>
                  <a:pt x="9" y="1"/>
                  <a:pt x="8" y="1"/>
                  <a:pt x="6" y="1"/>
                </a:cubicBezTo>
                <a:cubicBezTo>
                  <a:pt x="5" y="1"/>
                  <a:pt x="4" y="1"/>
                  <a:pt x="3" y="2"/>
                </a:cubicBezTo>
                <a:cubicBezTo>
                  <a:pt x="1" y="4"/>
                  <a:pt x="1" y="7"/>
                  <a:pt x="3" y="9"/>
                </a:cubicBezTo>
                <a:lnTo>
                  <a:pt x="21" y="27"/>
                </a:lnTo>
                <a:close/>
                <a:moveTo>
                  <a:pt x="44" y="29"/>
                </a:moveTo>
                <a:cubicBezTo>
                  <a:pt x="46" y="29"/>
                  <a:pt x="48" y="27"/>
                  <a:pt x="48" y="24"/>
                </a:cubicBezTo>
                <a:cubicBezTo>
                  <a:pt x="48" y="5"/>
                  <a:pt x="48" y="5"/>
                  <a:pt x="48" y="5"/>
                </a:cubicBezTo>
                <a:cubicBezTo>
                  <a:pt x="48" y="3"/>
                  <a:pt x="46" y="0"/>
                  <a:pt x="44" y="0"/>
                </a:cubicBezTo>
                <a:cubicBezTo>
                  <a:pt x="41" y="0"/>
                  <a:pt x="39" y="3"/>
                  <a:pt x="39" y="5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27"/>
                  <a:pt x="41" y="29"/>
                  <a:pt x="44" y="29"/>
                </a:cubicBezTo>
                <a:close/>
                <a:moveTo>
                  <a:pt x="6" y="47"/>
                </a:moveTo>
                <a:cubicBezTo>
                  <a:pt x="25" y="47"/>
                  <a:pt x="25" y="47"/>
                  <a:pt x="25" y="47"/>
                </a:cubicBezTo>
                <a:cubicBezTo>
                  <a:pt x="28" y="47"/>
                  <a:pt x="30" y="45"/>
                  <a:pt x="30" y="43"/>
                </a:cubicBezTo>
                <a:cubicBezTo>
                  <a:pt x="30" y="40"/>
                  <a:pt x="28" y="38"/>
                  <a:pt x="25" y="38"/>
                </a:cubicBezTo>
                <a:cubicBezTo>
                  <a:pt x="6" y="38"/>
                  <a:pt x="6" y="38"/>
                  <a:pt x="6" y="38"/>
                </a:cubicBezTo>
                <a:cubicBezTo>
                  <a:pt x="3" y="38"/>
                  <a:pt x="1" y="40"/>
                  <a:pt x="1" y="43"/>
                </a:cubicBezTo>
                <a:cubicBezTo>
                  <a:pt x="1" y="45"/>
                  <a:pt x="3" y="47"/>
                  <a:pt x="6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7" name="Freeform 126">
            <a:extLst>
              <a:ext uri="{FF2B5EF4-FFF2-40B4-BE49-F238E27FC236}">
                <a16:creationId xmlns:a16="http://schemas.microsoft.com/office/drawing/2014/main" id="{C80D35FA-0A38-7ED3-F269-B1E37985A06B}"/>
              </a:ext>
            </a:extLst>
          </p:cNvPr>
          <p:cNvSpPr>
            <a:spLocks noEditPoints="1"/>
          </p:cNvSpPr>
          <p:nvPr/>
        </p:nvSpPr>
        <p:spPr bwMode="auto">
          <a:xfrm>
            <a:off x="1835151" y="1922463"/>
            <a:ext cx="261938" cy="254000"/>
          </a:xfrm>
          <a:custGeom>
            <a:avLst/>
            <a:gdLst>
              <a:gd name="T0" fmla="*/ 164 w 165"/>
              <a:gd name="T1" fmla="*/ 6 h 160"/>
              <a:gd name="T2" fmla="*/ 136 w 165"/>
              <a:gd name="T3" fmla="*/ 1 h 160"/>
              <a:gd name="T4" fmla="*/ 80 w 165"/>
              <a:gd name="T5" fmla="*/ 38 h 160"/>
              <a:gd name="T6" fmla="*/ 26 w 165"/>
              <a:gd name="T7" fmla="*/ 0 h 160"/>
              <a:gd name="T8" fmla="*/ 33 w 165"/>
              <a:gd name="T9" fmla="*/ 18 h 160"/>
              <a:gd name="T10" fmla="*/ 48 w 165"/>
              <a:gd name="T11" fmla="*/ 60 h 160"/>
              <a:gd name="T12" fmla="*/ 33 w 165"/>
              <a:gd name="T13" fmla="*/ 71 h 160"/>
              <a:gd name="T14" fmla="*/ 23 w 165"/>
              <a:gd name="T15" fmla="*/ 68 h 160"/>
              <a:gd name="T16" fmla="*/ 5 w 165"/>
              <a:gd name="T17" fmla="*/ 152 h 160"/>
              <a:gd name="T18" fmla="*/ 12 w 165"/>
              <a:gd name="T19" fmla="*/ 159 h 160"/>
              <a:gd name="T20" fmla="*/ 89 w 165"/>
              <a:gd name="T21" fmla="*/ 147 h 160"/>
              <a:gd name="T22" fmla="*/ 93 w 165"/>
              <a:gd name="T23" fmla="*/ 131 h 160"/>
              <a:gd name="T24" fmla="*/ 104 w 165"/>
              <a:gd name="T25" fmla="*/ 116 h 160"/>
              <a:gd name="T26" fmla="*/ 133 w 165"/>
              <a:gd name="T27" fmla="*/ 134 h 160"/>
              <a:gd name="T28" fmla="*/ 160 w 165"/>
              <a:gd name="T29" fmla="*/ 142 h 160"/>
              <a:gd name="T30" fmla="*/ 124 w 165"/>
              <a:gd name="T31" fmla="*/ 96 h 160"/>
              <a:gd name="T32" fmla="*/ 141 w 165"/>
              <a:gd name="T33" fmla="*/ 44 h 160"/>
              <a:gd name="T34" fmla="*/ 40 w 165"/>
              <a:gd name="T35" fmla="*/ 25 h 160"/>
              <a:gd name="T36" fmla="*/ 53 w 165"/>
              <a:gd name="T37" fmla="*/ 50 h 160"/>
              <a:gd name="T38" fmla="*/ 34 w 165"/>
              <a:gd name="T39" fmla="*/ 124 h 160"/>
              <a:gd name="T40" fmla="*/ 104 w 165"/>
              <a:gd name="T41" fmla="*/ 105 h 160"/>
              <a:gd name="T42" fmla="*/ 80 w 165"/>
              <a:gd name="T43" fmla="*/ 123 h 160"/>
              <a:gd name="T44" fmla="*/ 60 w 165"/>
              <a:gd name="T45" fmla="*/ 149 h 160"/>
              <a:gd name="T46" fmla="*/ 51 w 165"/>
              <a:gd name="T47" fmla="*/ 130 h 160"/>
              <a:gd name="T48" fmla="*/ 32 w 165"/>
              <a:gd name="T49" fmla="*/ 111 h 160"/>
              <a:gd name="T50" fmla="*/ 23 w 165"/>
              <a:gd name="T51" fmla="*/ 80 h 160"/>
              <a:gd name="T52" fmla="*/ 53 w 165"/>
              <a:gd name="T53" fmla="*/ 76 h 160"/>
              <a:gd name="T54" fmla="*/ 79 w 165"/>
              <a:gd name="T55" fmla="*/ 46 h 160"/>
              <a:gd name="T56" fmla="*/ 76 w 165"/>
              <a:gd name="T57" fmla="*/ 73 h 160"/>
              <a:gd name="T58" fmla="*/ 96 w 165"/>
              <a:gd name="T59" fmla="*/ 86 h 160"/>
              <a:gd name="T60" fmla="*/ 109 w 165"/>
              <a:gd name="T61" fmla="*/ 100 h 160"/>
              <a:gd name="T62" fmla="*/ 132 w 165"/>
              <a:gd name="T63" fmla="*/ 124 h 160"/>
              <a:gd name="T64" fmla="*/ 115 w 165"/>
              <a:gd name="T65" fmla="*/ 107 h 160"/>
              <a:gd name="T66" fmla="*/ 93 w 165"/>
              <a:gd name="T67" fmla="*/ 77 h 160"/>
              <a:gd name="T68" fmla="*/ 131 w 165"/>
              <a:gd name="T69" fmla="*/ 39 h 160"/>
              <a:gd name="T70" fmla="*/ 142 w 165"/>
              <a:gd name="T71" fmla="*/ 9 h 160"/>
              <a:gd name="T72" fmla="*/ 154 w 165"/>
              <a:gd name="T73" fmla="*/ 21 h 160"/>
              <a:gd name="T74" fmla="*/ 47 w 165"/>
              <a:gd name="T75" fmla="*/ 89 h 160"/>
              <a:gd name="T76" fmla="*/ 30 w 165"/>
              <a:gd name="T77" fmla="*/ 94 h 160"/>
              <a:gd name="T78" fmla="*/ 23 w 165"/>
              <a:gd name="T79" fmla="*/ 100 h 160"/>
              <a:gd name="T80" fmla="*/ 47 w 165"/>
              <a:gd name="T81" fmla="*/ 99 h 160"/>
              <a:gd name="T82" fmla="*/ 57 w 165"/>
              <a:gd name="T83" fmla="*/ 100 h 160"/>
              <a:gd name="T84" fmla="*/ 69 w 165"/>
              <a:gd name="T85" fmla="*/ 107 h 160"/>
              <a:gd name="T86" fmla="*/ 63 w 165"/>
              <a:gd name="T87" fmla="*/ 114 h 160"/>
              <a:gd name="T88" fmla="*/ 66 w 165"/>
              <a:gd name="T89" fmla="*/ 142 h 160"/>
              <a:gd name="T90" fmla="*/ 69 w 165"/>
              <a:gd name="T91" fmla="*/ 1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5" h="160">
                <a:moveTo>
                  <a:pt x="163" y="28"/>
                </a:moveTo>
                <a:cubicBezTo>
                  <a:pt x="164" y="27"/>
                  <a:pt x="164" y="25"/>
                  <a:pt x="164" y="24"/>
                </a:cubicBezTo>
                <a:cubicBezTo>
                  <a:pt x="164" y="6"/>
                  <a:pt x="164" y="6"/>
                  <a:pt x="164" y="6"/>
                </a:cubicBezTo>
                <a:cubicBezTo>
                  <a:pt x="163" y="2"/>
                  <a:pt x="161" y="0"/>
                  <a:pt x="158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39" y="0"/>
                  <a:pt x="137" y="0"/>
                  <a:pt x="136" y="1"/>
                </a:cubicBezTo>
                <a:cubicBezTo>
                  <a:pt x="120" y="23"/>
                  <a:pt x="120" y="23"/>
                  <a:pt x="120" y="23"/>
                </a:cubicBezTo>
                <a:cubicBezTo>
                  <a:pt x="99" y="44"/>
                  <a:pt x="99" y="44"/>
                  <a:pt x="99" y="44"/>
                </a:cubicBezTo>
                <a:cubicBezTo>
                  <a:pt x="93" y="40"/>
                  <a:pt x="86" y="38"/>
                  <a:pt x="80" y="38"/>
                </a:cubicBezTo>
                <a:cubicBezTo>
                  <a:pt x="76" y="38"/>
                  <a:pt x="72" y="38"/>
                  <a:pt x="69" y="40"/>
                </a:cubicBezTo>
                <a:cubicBezTo>
                  <a:pt x="30" y="1"/>
                  <a:pt x="30" y="1"/>
                  <a:pt x="30" y="1"/>
                </a:cubicBezTo>
                <a:cubicBezTo>
                  <a:pt x="29" y="0"/>
                  <a:pt x="28" y="0"/>
                  <a:pt x="26" y="0"/>
                </a:cubicBezTo>
                <a:cubicBezTo>
                  <a:pt x="25" y="0"/>
                  <a:pt x="24" y="0"/>
                  <a:pt x="23" y="1"/>
                </a:cubicBezTo>
                <a:cubicBezTo>
                  <a:pt x="21" y="3"/>
                  <a:pt x="21" y="6"/>
                  <a:pt x="23" y="8"/>
                </a:cubicBezTo>
                <a:cubicBezTo>
                  <a:pt x="33" y="18"/>
                  <a:pt x="33" y="18"/>
                  <a:pt x="33" y="18"/>
                </a:cubicBezTo>
                <a:cubicBezTo>
                  <a:pt x="28" y="27"/>
                  <a:pt x="28" y="39"/>
                  <a:pt x="37" y="47"/>
                </a:cubicBezTo>
                <a:cubicBezTo>
                  <a:pt x="48" y="59"/>
                  <a:pt x="48" y="59"/>
                  <a:pt x="48" y="59"/>
                </a:cubicBezTo>
                <a:cubicBezTo>
                  <a:pt x="48" y="59"/>
                  <a:pt x="48" y="60"/>
                  <a:pt x="48" y="60"/>
                </a:cubicBezTo>
                <a:cubicBezTo>
                  <a:pt x="50" y="64"/>
                  <a:pt x="49" y="68"/>
                  <a:pt x="46" y="71"/>
                </a:cubicBezTo>
                <a:cubicBezTo>
                  <a:pt x="45" y="73"/>
                  <a:pt x="42" y="74"/>
                  <a:pt x="40" y="74"/>
                </a:cubicBezTo>
                <a:cubicBezTo>
                  <a:pt x="37" y="74"/>
                  <a:pt x="35" y="73"/>
                  <a:pt x="33" y="71"/>
                </a:cubicBezTo>
                <a:cubicBezTo>
                  <a:pt x="30" y="68"/>
                  <a:pt x="30" y="68"/>
                  <a:pt x="30" y="68"/>
                </a:cubicBezTo>
                <a:cubicBezTo>
                  <a:pt x="29" y="67"/>
                  <a:pt x="28" y="67"/>
                  <a:pt x="27" y="67"/>
                </a:cubicBezTo>
                <a:cubicBezTo>
                  <a:pt x="26" y="67"/>
                  <a:pt x="24" y="67"/>
                  <a:pt x="23" y="68"/>
                </a:cubicBezTo>
                <a:cubicBezTo>
                  <a:pt x="17" y="75"/>
                  <a:pt x="17" y="75"/>
                  <a:pt x="17" y="75"/>
                </a:cubicBezTo>
                <a:cubicBezTo>
                  <a:pt x="0" y="91"/>
                  <a:pt x="0" y="118"/>
                  <a:pt x="17" y="134"/>
                </a:cubicBezTo>
                <a:cubicBezTo>
                  <a:pt x="5" y="152"/>
                  <a:pt x="5" y="152"/>
                  <a:pt x="5" y="152"/>
                </a:cubicBezTo>
                <a:cubicBezTo>
                  <a:pt x="4" y="154"/>
                  <a:pt x="5" y="157"/>
                  <a:pt x="6" y="158"/>
                </a:cubicBezTo>
                <a:cubicBezTo>
                  <a:pt x="7" y="159"/>
                  <a:pt x="8" y="159"/>
                  <a:pt x="9" y="159"/>
                </a:cubicBezTo>
                <a:cubicBezTo>
                  <a:pt x="10" y="159"/>
                  <a:pt x="11" y="159"/>
                  <a:pt x="12" y="159"/>
                </a:cubicBezTo>
                <a:cubicBezTo>
                  <a:pt x="30" y="147"/>
                  <a:pt x="30" y="147"/>
                  <a:pt x="30" y="147"/>
                </a:cubicBezTo>
                <a:cubicBezTo>
                  <a:pt x="38" y="155"/>
                  <a:pt x="48" y="160"/>
                  <a:pt x="60" y="160"/>
                </a:cubicBezTo>
                <a:cubicBezTo>
                  <a:pt x="71" y="160"/>
                  <a:pt x="81" y="155"/>
                  <a:pt x="89" y="147"/>
                </a:cubicBezTo>
                <a:cubicBezTo>
                  <a:pt x="96" y="140"/>
                  <a:pt x="96" y="140"/>
                  <a:pt x="96" y="140"/>
                </a:cubicBezTo>
                <a:cubicBezTo>
                  <a:pt x="98" y="139"/>
                  <a:pt x="98" y="135"/>
                  <a:pt x="96" y="134"/>
                </a:cubicBezTo>
                <a:cubicBezTo>
                  <a:pt x="93" y="131"/>
                  <a:pt x="93" y="131"/>
                  <a:pt x="93" y="131"/>
                </a:cubicBezTo>
                <a:cubicBezTo>
                  <a:pt x="89" y="127"/>
                  <a:pt x="89" y="121"/>
                  <a:pt x="93" y="117"/>
                </a:cubicBezTo>
                <a:cubicBezTo>
                  <a:pt x="95" y="116"/>
                  <a:pt x="98" y="115"/>
                  <a:pt x="100" y="115"/>
                </a:cubicBezTo>
                <a:cubicBezTo>
                  <a:pt x="101" y="115"/>
                  <a:pt x="103" y="115"/>
                  <a:pt x="104" y="116"/>
                </a:cubicBezTo>
                <a:cubicBezTo>
                  <a:pt x="104" y="116"/>
                  <a:pt x="105" y="116"/>
                  <a:pt x="105" y="116"/>
                </a:cubicBezTo>
                <a:cubicBezTo>
                  <a:pt x="117" y="128"/>
                  <a:pt x="117" y="128"/>
                  <a:pt x="117" y="128"/>
                </a:cubicBezTo>
                <a:cubicBezTo>
                  <a:pt x="121" y="132"/>
                  <a:pt x="127" y="134"/>
                  <a:pt x="133" y="134"/>
                </a:cubicBezTo>
                <a:cubicBezTo>
                  <a:pt x="138" y="134"/>
                  <a:pt x="142" y="133"/>
                  <a:pt x="146" y="131"/>
                </a:cubicBezTo>
                <a:cubicBezTo>
                  <a:pt x="156" y="141"/>
                  <a:pt x="156" y="141"/>
                  <a:pt x="156" y="141"/>
                </a:cubicBezTo>
                <a:cubicBezTo>
                  <a:pt x="157" y="142"/>
                  <a:pt x="158" y="142"/>
                  <a:pt x="160" y="142"/>
                </a:cubicBezTo>
                <a:cubicBezTo>
                  <a:pt x="161" y="142"/>
                  <a:pt x="162" y="142"/>
                  <a:pt x="163" y="141"/>
                </a:cubicBezTo>
                <a:cubicBezTo>
                  <a:pt x="165" y="139"/>
                  <a:pt x="165" y="136"/>
                  <a:pt x="163" y="134"/>
                </a:cubicBezTo>
                <a:cubicBezTo>
                  <a:pt x="124" y="96"/>
                  <a:pt x="124" y="96"/>
                  <a:pt x="124" y="96"/>
                </a:cubicBezTo>
                <a:cubicBezTo>
                  <a:pt x="126" y="92"/>
                  <a:pt x="126" y="89"/>
                  <a:pt x="126" y="85"/>
                </a:cubicBezTo>
                <a:cubicBezTo>
                  <a:pt x="126" y="78"/>
                  <a:pt x="124" y="71"/>
                  <a:pt x="119" y="65"/>
                </a:cubicBezTo>
                <a:cubicBezTo>
                  <a:pt x="141" y="44"/>
                  <a:pt x="141" y="44"/>
                  <a:pt x="141" y="44"/>
                </a:cubicBezTo>
                <a:lnTo>
                  <a:pt x="163" y="28"/>
                </a:lnTo>
                <a:close/>
                <a:moveTo>
                  <a:pt x="44" y="41"/>
                </a:moveTo>
                <a:cubicBezTo>
                  <a:pt x="39" y="36"/>
                  <a:pt x="38" y="30"/>
                  <a:pt x="40" y="25"/>
                </a:cubicBezTo>
                <a:cubicBezTo>
                  <a:pt x="60" y="44"/>
                  <a:pt x="60" y="44"/>
                  <a:pt x="60" y="44"/>
                </a:cubicBezTo>
                <a:cubicBezTo>
                  <a:pt x="59" y="45"/>
                  <a:pt x="58" y="46"/>
                  <a:pt x="56" y="47"/>
                </a:cubicBezTo>
                <a:cubicBezTo>
                  <a:pt x="53" y="50"/>
                  <a:pt x="53" y="50"/>
                  <a:pt x="53" y="50"/>
                </a:cubicBezTo>
                <a:lnTo>
                  <a:pt x="44" y="41"/>
                </a:lnTo>
                <a:close/>
                <a:moveTo>
                  <a:pt x="24" y="138"/>
                </a:moveTo>
                <a:cubicBezTo>
                  <a:pt x="34" y="124"/>
                  <a:pt x="34" y="124"/>
                  <a:pt x="34" y="124"/>
                </a:cubicBezTo>
                <a:cubicBezTo>
                  <a:pt x="39" y="129"/>
                  <a:pt x="39" y="129"/>
                  <a:pt x="39" y="129"/>
                </a:cubicBezTo>
                <a:lnTo>
                  <a:pt x="24" y="138"/>
                </a:lnTo>
                <a:close/>
                <a:moveTo>
                  <a:pt x="104" y="105"/>
                </a:moveTo>
                <a:cubicBezTo>
                  <a:pt x="103" y="104"/>
                  <a:pt x="101" y="104"/>
                  <a:pt x="99" y="104"/>
                </a:cubicBezTo>
                <a:cubicBezTo>
                  <a:pt x="95" y="104"/>
                  <a:pt x="90" y="106"/>
                  <a:pt x="86" y="109"/>
                </a:cubicBezTo>
                <a:cubicBezTo>
                  <a:pt x="83" y="113"/>
                  <a:pt x="81" y="118"/>
                  <a:pt x="80" y="123"/>
                </a:cubicBezTo>
                <a:cubicBezTo>
                  <a:pt x="80" y="128"/>
                  <a:pt x="82" y="132"/>
                  <a:pt x="86" y="136"/>
                </a:cubicBezTo>
                <a:cubicBezTo>
                  <a:pt x="83" y="139"/>
                  <a:pt x="83" y="139"/>
                  <a:pt x="83" y="139"/>
                </a:cubicBezTo>
                <a:cubicBezTo>
                  <a:pt x="76" y="145"/>
                  <a:pt x="69" y="149"/>
                  <a:pt x="60" y="149"/>
                </a:cubicBezTo>
                <a:cubicBezTo>
                  <a:pt x="51" y="149"/>
                  <a:pt x="44" y="146"/>
                  <a:pt x="38" y="140"/>
                </a:cubicBezTo>
                <a:cubicBezTo>
                  <a:pt x="49" y="133"/>
                  <a:pt x="49" y="133"/>
                  <a:pt x="49" y="133"/>
                </a:cubicBezTo>
                <a:cubicBezTo>
                  <a:pt x="50" y="132"/>
                  <a:pt x="51" y="131"/>
                  <a:pt x="51" y="130"/>
                </a:cubicBezTo>
                <a:cubicBezTo>
                  <a:pt x="51" y="128"/>
                  <a:pt x="51" y="127"/>
                  <a:pt x="50" y="12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2"/>
                  <a:pt x="34" y="111"/>
                  <a:pt x="32" y="111"/>
                </a:cubicBezTo>
                <a:cubicBezTo>
                  <a:pt x="31" y="111"/>
                  <a:pt x="30" y="112"/>
                  <a:pt x="29" y="113"/>
                </a:cubicBezTo>
                <a:cubicBezTo>
                  <a:pt x="22" y="124"/>
                  <a:pt x="22" y="124"/>
                  <a:pt x="22" y="124"/>
                </a:cubicBezTo>
                <a:cubicBezTo>
                  <a:pt x="10" y="112"/>
                  <a:pt x="11" y="92"/>
                  <a:pt x="23" y="80"/>
                </a:cubicBezTo>
                <a:cubicBezTo>
                  <a:pt x="26" y="77"/>
                  <a:pt x="26" y="77"/>
                  <a:pt x="26" y="77"/>
                </a:cubicBezTo>
                <a:cubicBezTo>
                  <a:pt x="30" y="80"/>
                  <a:pt x="35" y="82"/>
                  <a:pt x="39" y="82"/>
                </a:cubicBezTo>
                <a:cubicBezTo>
                  <a:pt x="44" y="82"/>
                  <a:pt x="49" y="80"/>
                  <a:pt x="53" y="76"/>
                </a:cubicBezTo>
                <a:cubicBezTo>
                  <a:pt x="58" y="71"/>
                  <a:pt x="60" y="65"/>
                  <a:pt x="58" y="58"/>
                </a:cubicBezTo>
                <a:cubicBezTo>
                  <a:pt x="62" y="53"/>
                  <a:pt x="62" y="53"/>
                  <a:pt x="62" y="53"/>
                </a:cubicBezTo>
                <a:cubicBezTo>
                  <a:pt x="67" y="48"/>
                  <a:pt x="73" y="46"/>
                  <a:pt x="79" y="46"/>
                </a:cubicBezTo>
                <a:cubicBezTo>
                  <a:pt x="84" y="46"/>
                  <a:pt x="88" y="48"/>
                  <a:pt x="92" y="50"/>
                </a:cubicBezTo>
                <a:cubicBezTo>
                  <a:pt x="76" y="66"/>
                  <a:pt x="76" y="66"/>
                  <a:pt x="76" y="66"/>
                </a:cubicBezTo>
                <a:cubicBezTo>
                  <a:pt x="74" y="68"/>
                  <a:pt x="74" y="71"/>
                  <a:pt x="76" y="73"/>
                </a:cubicBezTo>
                <a:cubicBezTo>
                  <a:pt x="89" y="86"/>
                  <a:pt x="89" y="86"/>
                  <a:pt x="89" y="86"/>
                </a:cubicBezTo>
                <a:cubicBezTo>
                  <a:pt x="90" y="87"/>
                  <a:pt x="91" y="87"/>
                  <a:pt x="92" y="87"/>
                </a:cubicBezTo>
                <a:cubicBezTo>
                  <a:pt x="94" y="87"/>
                  <a:pt x="95" y="87"/>
                  <a:pt x="96" y="86"/>
                </a:cubicBezTo>
                <a:cubicBezTo>
                  <a:pt x="112" y="70"/>
                  <a:pt x="112" y="70"/>
                  <a:pt x="112" y="70"/>
                </a:cubicBezTo>
                <a:cubicBezTo>
                  <a:pt x="115" y="74"/>
                  <a:pt x="116" y="79"/>
                  <a:pt x="116" y="83"/>
                </a:cubicBezTo>
                <a:cubicBezTo>
                  <a:pt x="116" y="89"/>
                  <a:pt x="114" y="95"/>
                  <a:pt x="109" y="100"/>
                </a:cubicBezTo>
                <a:lnTo>
                  <a:pt x="104" y="105"/>
                </a:lnTo>
                <a:close/>
                <a:moveTo>
                  <a:pt x="138" y="122"/>
                </a:moveTo>
                <a:cubicBezTo>
                  <a:pt x="136" y="123"/>
                  <a:pt x="134" y="124"/>
                  <a:pt x="132" y="124"/>
                </a:cubicBezTo>
                <a:cubicBezTo>
                  <a:pt x="128" y="124"/>
                  <a:pt x="125" y="122"/>
                  <a:pt x="122" y="119"/>
                </a:cubicBezTo>
                <a:cubicBezTo>
                  <a:pt x="112" y="110"/>
                  <a:pt x="112" y="110"/>
                  <a:pt x="112" y="110"/>
                </a:cubicBezTo>
                <a:cubicBezTo>
                  <a:pt x="115" y="107"/>
                  <a:pt x="115" y="107"/>
                  <a:pt x="115" y="107"/>
                </a:cubicBezTo>
                <a:cubicBezTo>
                  <a:pt x="117" y="105"/>
                  <a:pt x="118" y="105"/>
                  <a:pt x="119" y="103"/>
                </a:cubicBezTo>
                <a:lnTo>
                  <a:pt x="138" y="122"/>
                </a:lnTo>
                <a:close/>
                <a:moveTo>
                  <a:pt x="93" y="77"/>
                </a:moveTo>
                <a:cubicBezTo>
                  <a:pt x="86" y="70"/>
                  <a:pt x="86" y="70"/>
                  <a:pt x="86" y="70"/>
                </a:cubicBezTo>
                <a:cubicBezTo>
                  <a:pt x="124" y="32"/>
                  <a:pt x="124" y="32"/>
                  <a:pt x="124" y="32"/>
                </a:cubicBezTo>
                <a:cubicBezTo>
                  <a:pt x="131" y="39"/>
                  <a:pt x="131" y="39"/>
                  <a:pt x="131" y="39"/>
                </a:cubicBezTo>
                <a:lnTo>
                  <a:pt x="93" y="77"/>
                </a:lnTo>
                <a:close/>
                <a:moveTo>
                  <a:pt x="130" y="25"/>
                </a:moveTo>
                <a:cubicBezTo>
                  <a:pt x="142" y="9"/>
                  <a:pt x="142" y="9"/>
                  <a:pt x="142" y="9"/>
                </a:cubicBezTo>
                <a:cubicBezTo>
                  <a:pt x="154" y="9"/>
                  <a:pt x="154" y="9"/>
                  <a:pt x="154" y="9"/>
                </a:cubicBezTo>
                <a:cubicBezTo>
                  <a:pt x="154" y="21"/>
                  <a:pt x="154" y="21"/>
                  <a:pt x="154" y="21"/>
                </a:cubicBezTo>
                <a:cubicBezTo>
                  <a:pt x="154" y="21"/>
                  <a:pt x="154" y="21"/>
                  <a:pt x="154" y="21"/>
                </a:cubicBezTo>
                <a:cubicBezTo>
                  <a:pt x="137" y="33"/>
                  <a:pt x="137" y="33"/>
                  <a:pt x="137" y="33"/>
                </a:cubicBezTo>
                <a:lnTo>
                  <a:pt x="130" y="25"/>
                </a:lnTo>
                <a:close/>
                <a:moveTo>
                  <a:pt x="47" y="89"/>
                </a:moveTo>
                <a:cubicBezTo>
                  <a:pt x="43" y="89"/>
                  <a:pt x="39" y="91"/>
                  <a:pt x="37" y="94"/>
                </a:cubicBezTo>
                <a:cubicBezTo>
                  <a:pt x="36" y="94"/>
                  <a:pt x="35" y="95"/>
                  <a:pt x="33" y="95"/>
                </a:cubicBezTo>
                <a:cubicBezTo>
                  <a:pt x="32" y="95"/>
                  <a:pt x="31" y="94"/>
                  <a:pt x="30" y="94"/>
                </a:cubicBezTo>
                <a:cubicBezTo>
                  <a:pt x="29" y="93"/>
                  <a:pt x="28" y="92"/>
                  <a:pt x="27" y="92"/>
                </a:cubicBezTo>
                <a:cubicBezTo>
                  <a:pt x="25" y="92"/>
                  <a:pt x="24" y="93"/>
                  <a:pt x="23" y="94"/>
                </a:cubicBezTo>
                <a:cubicBezTo>
                  <a:pt x="21" y="95"/>
                  <a:pt x="21" y="98"/>
                  <a:pt x="23" y="100"/>
                </a:cubicBezTo>
                <a:cubicBezTo>
                  <a:pt x="26" y="103"/>
                  <a:pt x="29" y="104"/>
                  <a:pt x="33" y="104"/>
                </a:cubicBezTo>
                <a:cubicBezTo>
                  <a:pt x="37" y="104"/>
                  <a:pt x="40" y="103"/>
                  <a:pt x="43" y="100"/>
                </a:cubicBezTo>
                <a:cubicBezTo>
                  <a:pt x="44" y="99"/>
                  <a:pt x="45" y="99"/>
                  <a:pt x="47" y="99"/>
                </a:cubicBezTo>
                <a:cubicBezTo>
                  <a:pt x="48" y="99"/>
                  <a:pt x="49" y="99"/>
                  <a:pt x="50" y="100"/>
                </a:cubicBezTo>
                <a:cubicBezTo>
                  <a:pt x="51" y="101"/>
                  <a:pt x="52" y="101"/>
                  <a:pt x="53" y="101"/>
                </a:cubicBezTo>
                <a:cubicBezTo>
                  <a:pt x="55" y="101"/>
                  <a:pt x="56" y="101"/>
                  <a:pt x="57" y="100"/>
                </a:cubicBezTo>
                <a:cubicBezTo>
                  <a:pt x="59" y="98"/>
                  <a:pt x="59" y="95"/>
                  <a:pt x="57" y="94"/>
                </a:cubicBezTo>
                <a:cubicBezTo>
                  <a:pt x="54" y="91"/>
                  <a:pt x="50" y="89"/>
                  <a:pt x="47" y="89"/>
                </a:cubicBezTo>
                <a:close/>
                <a:moveTo>
                  <a:pt x="69" y="107"/>
                </a:moveTo>
                <a:cubicBezTo>
                  <a:pt x="68" y="106"/>
                  <a:pt x="67" y="105"/>
                  <a:pt x="66" y="105"/>
                </a:cubicBezTo>
                <a:cubicBezTo>
                  <a:pt x="65" y="105"/>
                  <a:pt x="63" y="106"/>
                  <a:pt x="63" y="107"/>
                </a:cubicBezTo>
                <a:cubicBezTo>
                  <a:pt x="61" y="108"/>
                  <a:pt x="61" y="112"/>
                  <a:pt x="63" y="114"/>
                </a:cubicBezTo>
                <a:cubicBezTo>
                  <a:pt x="64" y="115"/>
                  <a:pt x="64" y="119"/>
                  <a:pt x="63" y="120"/>
                </a:cubicBezTo>
                <a:cubicBezTo>
                  <a:pt x="57" y="126"/>
                  <a:pt x="57" y="135"/>
                  <a:pt x="63" y="140"/>
                </a:cubicBezTo>
                <a:cubicBezTo>
                  <a:pt x="63" y="141"/>
                  <a:pt x="65" y="142"/>
                  <a:pt x="66" y="142"/>
                </a:cubicBezTo>
                <a:cubicBezTo>
                  <a:pt x="67" y="142"/>
                  <a:pt x="68" y="141"/>
                  <a:pt x="69" y="140"/>
                </a:cubicBezTo>
                <a:cubicBezTo>
                  <a:pt x="71" y="139"/>
                  <a:pt x="71" y="135"/>
                  <a:pt x="69" y="134"/>
                </a:cubicBezTo>
                <a:cubicBezTo>
                  <a:pt x="68" y="132"/>
                  <a:pt x="68" y="129"/>
                  <a:pt x="69" y="127"/>
                </a:cubicBezTo>
                <a:cubicBezTo>
                  <a:pt x="75" y="121"/>
                  <a:pt x="75" y="112"/>
                  <a:pt x="69" y="10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8" name="Freeform 127">
            <a:extLst>
              <a:ext uri="{FF2B5EF4-FFF2-40B4-BE49-F238E27FC236}">
                <a16:creationId xmlns:a16="http://schemas.microsoft.com/office/drawing/2014/main" id="{C80B41A9-8C68-4FD4-0338-E4B7B999877F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1371600"/>
            <a:ext cx="254000" cy="252413"/>
          </a:xfrm>
          <a:custGeom>
            <a:avLst/>
            <a:gdLst>
              <a:gd name="T0" fmla="*/ 14 w 160"/>
              <a:gd name="T1" fmla="*/ 0 h 159"/>
              <a:gd name="T2" fmla="*/ 0 w 160"/>
              <a:gd name="T3" fmla="*/ 108 h 159"/>
              <a:gd name="T4" fmla="*/ 71 w 160"/>
              <a:gd name="T5" fmla="*/ 122 h 159"/>
              <a:gd name="T6" fmla="*/ 49 w 160"/>
              <a:gd name="T7" fmla="*/ 158 h 159"/>
              <a:gd name="T8" fmla="*/ 56 w 160"/>
              <a:gd name="T9" fmla="*/ 157 h 159"/>
              <a:gd name="T10" fmla="*/ 76 w 160"/>
              <a:gd name="T11" fmla="*/ 145 h 159"/>
              <a:gd name="T12" fmla="*/ 85 w 160"/>
              <a:gd name="T13" fmla="*/ 145 h 159"/>
              <a:gd name="T14" fmla="*/ 104 w 160"/>
              <a:gd name="T15" fmla="*/ 157 h 159"/>
              <a:gd name="T16" fmla="*/ 111 w 160"/>
              <a:gd name="T17" fmla="*/ 158 h 159"/>
              <a:gd name="T18" fmla="*/ 90 w 160"/>
              <a:gd name="T19" fmla="*/ 122 h 159"/>
              <a:gd name="T20" fmla="*/ 160 w 160"/>
              <a:gd name="T21" fmla="*/ 108 h 159"/>
              <a:gd name="T22" fmla="*/ 145 w 160"/>
              <a:gd name="T23" fmla="*/ 0 h 159"/>
              <a:gd name="T24" fmla="*/ 145 w 160"/>
              <a:gd name="T25" fmla="*/ 112 h 159"/>
              <a:gd name="T26" fmla="*/ 10 w 160"/>
              <a:gd name="T27" fmla="*/ 108 h 159"/>
              <a:gd name="T28" fmla="*/ 14 w 160"/>
              <a:gd name="T29" fmla="*/ 9 h 159"/>
              <a:gd name="T30" fmla="*/ 150 w 160"/>
              <a:gd name="T31" fmla="*/ 14 h 159"/>
              <a:gd name="T32" fmla="*/ 136 w 160"/>
              <a:gd name="T33" fmla="*/ 19 h 159"/>
              <a:gd name="T34" fmla="*/ 79 w 160"/>
              <a:gd name="T35" fmla="*/ 28 h 159"/>
              <a:gd name="T36" fmla="*/ 23 w 160"/>
              <a:gd name="T37" fmla="*/ 19 h 159"/>
              <a:gd name="T38" fmla="*/ 18 w 160"/>
              <a:gd name="T39" fmla="*/ 98 h 159"/>
              <a:gd name="T40" fmla="*/ 135 w 160"/>
              <a:gd name="T41" fmla="*/ 103 h 159"/>
              <a:gd name="T42" fmla="*/ 140 w 160"/>
              <a:gd name="T43" fmla="*/ 24 h 159"/>
              <a:gd name="T44" fmla="*/ 75 w 160"/>
              <a:gd name="T45" fmla="*/ 93 h 159"/>
              <a:gd name="T46" fmla="*/ 28 w 160"/>
              <a:gd name="T47" fmla="*/ 28 h 159"/>
              <a:gd name="T48" fmla="*/ 75 w 160"/>
              <a:gd name="T49" fmla="*/ 42 h 159"/>
              <a:gd name="T50" fmla="*/ 131 w 160"/>
              <a:gd name="T51" fmla="*/ 94 h 159"/>
              <a:gd name="T52" fmla="*/ 84 w 160"/>
              <a:gd name="T53" fmla="*/ 42 h 159"/>
              <a:gd name="T54" fmla="*/ 131 w 160"/>
              <a:gd name="T55" fmla="*/ 28 h 159"/>
              <a:gd name="T56" fmla="*/ 94 w 160"/>
              <a:gd name="T57" fmla="*/ 42 h 159"/>
              <a:gd name="T58" fmla="*/ 117 w 160"/>
              <a:gd name="T59" fmla="*/ 47 h 159"/>
              <a:gd name="T60" fmla="*/ 117 w 160"/>
              <a:gd name="T61" fmla="*/ 37 h 159"/>
              <a:gd name="T62" fmla="*/ 94 w 160"/>
              <a:gd name="T63" fmla="*/ 42 h 159"/>
              <a:gd name="T64" fmla="*/ 98 w 160"/>
              <a:gd name="T65" fmla="*/ 56 h 159"/>
              <a:gd name="T66" fmla="*/ 98 w 160"/>
              <a:gd name="T67" fmla="*/ 66 h 159"/>
              <a:gd name="T68" fmla="*/ 122 w 160"/>
              <a:gd name="T69" fmla="*/ 61 h 159"/>
              <a:gd name="T70" fmla="*/ 117 w 160"/>
              <a:gd name="T71" fmla="*/ 75 h 159"/>
              <a:gd name="T72" fmla="*/ 93 w 160"/>
              <a:gd name="T73" fmla="*/ 80 h 159"/>
              <a:gd name="T74" fmla="*/ 117 w 160"/>
              <a:gd name="T75" fmla="*/ 85 h 159"/>
              <a:gd name="T76" fmla="*/ 117 w 160"/>
              <a:gd name="T77" fmla="*/ 75 h 159"/>
              <a:gd name="T78" fmla="*/ 42 w 160"/>
              <a:gd name="T79" fmla="*/ 37 h 159"/>
              <a:gd name="T80" fmla="*/ 42 w 160"/>
              <a:gd name="T81" fmla="*/ 47 h 159"/>
              <a:gd name="T82" fmla="*/ 65 w 160"/>
              <a:gd name="T83" fmla="*/ 42 h 159"/>
              <a:gd name="T84" fmla="*/ 61 w 160"/>
              <a:gd name="T85" fmla="*/ 56 h 159"/>
              <a:gd name="T86" fmla="*/ 37 w 160"/>
              <a:gd name="T87" fmla="*/ 61 h 159"/>
              <a:gd name="T88" fmla="*/ 61 w 160"/>
              <a:gd name="T89" fmla="*/ 66 h 159"/>
              <a:gd name="T90" fmla="*/ 61 w 160"/>
              <a:gd name="T91" fmla="*/ 56 h 159"/>
              <a:gd name="T92" fmla="*/ 42 w 160"/>
              <a:gd name="T93" fmla="*/ 75 h 159"/>
              <a:gd name="T94" fmla="*/ 42 w 160"/>
              <a:gd name="T95" fmla="*/ 85 h 159"/>
              <a:gd name="T96" fmla="*/ 65 w 160"/>
              <a:gd name="T97" fmla="*/ 8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59">
                <a:moveTo>
                  <a:pt x="145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7"/>
                  <a:pt x="0" y="14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5"/>
                  <a:pt x="7" y="122"/>
                  <a:pt x="14" y="122"/>
                </a:cubicBezTo>
                <a:cubicBezTo>
                  <a:pt x="71" y="122"/>
                  <a:pt x="71" y="122"/>
                  <a:pt x="71" y="122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7" y="154"/>
                  <a:pt x="47" y="156"/>
                  <a:pt x="49" y="158"/>
                </a:cubicBezTo>
                <a:cubicBezTo>
                  <a:pt x="50" y="159"/>
                  <a:pt x="51" y="159"/>
                  <a:pt x="53" y="159"/>
                </a:cubicBezTo>
                <a:cubicBezTo>
                  <a:pt x="54" y="159"/>
                  <a:pt x="55" y="159"/>
                  <a:pt x="56" y="157"/>
                </a:cubicBezTo>
                <a:cubicBezTo>
                  <a:pt x="76" y="131"/>
                  <a:pt x="76" y="131"/>
                  <a:pt x="76" y="131"/>
                </a:cubicBezTo>
                <a:cubicBezTo>
                  <a:pt x="76" y="145"/>
                  <a:pt x="76" y="145"/>
                  <a:pt x="76" y="145"/>
                </a:cubicBezTo>
                <a:cubicBezTo>
                  <a:pt x="76" y="148"/>
                  <a:pt x="78" y="150"/>
                  <a:pt x="80" y="150"/>
                </a:cubicBezTo>
                <a:cubicBezTo>
                  <a:pt x="82" y="150"/>
                  <a:pt x="85" y="148"/>
                  <a:pt x="85" y="145"/>
                </a:cubicBezTo>
                <a:cubicBezTo>
                  <a:pt x="85" y="131"/>
                  <a:pt x="85" y="131"/>
                  <a:pt x="85" y="131"/>
                </a:cubicBezTo>
                <a:cubicBezTo>
                  <a:pt x="104" y="157"/>
                  <a:pt x="104" y="157"/>
                  <a:pt x="104" y="157"/>
                </a:cubicBezTo>
                <a:cubicBezTo>
                  <a:pt x="105" y="159"/>
                  <a:pt x="106" y="159"/>
                  <a:pt x="108" y="159"/>
                </a:cubicBezTo>
                <a:cubicBezTo>
                  <a:pt x="109" y="159"/>
                  <a:pt x="110" y="159"/>
                  <a:pt x="111" y="158"/>
                </a:cubicBezTo>
                <a:cubicBezTo>
                  <a:pt x="113" y="157"/>
                  <a:pt x="113" y="154"/>
                  <a:pt x="112" y="152"/>
                </a:cubicBezTo>
                <a:cubicBezTo>
                  <a:pt x="90" y="122"/>
                  <a:pt x="90" y="122"/>
                  <a:pt x="90" y="122"/>
                </a:cubicBezTo>
                <a:cubicBezTo>
                  <a:pt x="146" y="122"/>
                  <a:pt x="146" y="122"/>
                  <a:pt x="146" y="122"/>
                </a:cubicBezTo>
                <a:cubicBezTo>
                  <a:pt x="153" y="122"/>
                  <a:pt x="160" y="116"/>
                  <a:pt x="160" y="108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59" y="7"/>
                  <a:pt x="153" y="0"/>
                  <a:pt x="145" y="0"/>
                </a:cubicBezTo>
                <a:close/>
                <a:moveTo>
                  <a:pt x="150" y="108"/>
                </a:moveTo>
                <a:cubicBezTo>
                  <a:pt x="150" y="110"/>
                  <a:pt x="147" y="112"/>
                  <a:pt x="145" y="112"/>
                </a:cubicBezTo>
                <a:cubicBezTo>
                  <a:pt x="14" y="112"/>
                  <a:pt x="14" y="112"/>
                  <a:pt x="14" y="112"/>
                </a:cubicBezTo>
                <a:cubicBezTo>
                  <a:pt x="12" y="112"/>
                  <a:pt x="10" y="110"/>
                  <a:pt x="10" y="108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2"/>
                  <a:pt x="12" y="9"/>
                  <a:pt x="14" y="9"/>
                </a:cubicBezTo>
                <a:cubicBezTo>
                  <a:pt x="145" y="9"/>
                  <a:pt x="145" y="9"/>
                  <a:pt x="145" y="9"/>
                </a:cubicBezTo>
                <a:cubicBezTo>
                  <a:pt x="147" y="9"/>
                  <a:pt x="150" y="12"/>
                  <a:pt x="150" y="14"/>
                </a:cubicBezTo>
                <a:lnTo>
                  <a:pt x="150" y="108"/>
                </a:lnTo>
                <a:close/>
                <a:moveTo>
                  <a:pt x="136" y="19"/>
                </a:moveTo>
                <a:cubicBezTo>
                  <a:pt x="98" y="19"/>
                  <a:pt x="98" y="19"/>
                  <a:pt x="98" y="19"/>
                </a:cubicBezTo>
                <a:cubicBezTo>
                  <a:pt x="90" y="19"/>
                  <a:pt x="84" y="22"/>
                  <a:pt x="79" y="28"/>
                </a:cubicBezTo>
                <a:cubicBezTo>
                  <a:pt x="75" y="22"/>
                  <a:pt x="68" y="19"/>
                  <a:pt x="61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1" y="19"/>
                  <a:pt x="18" y="21"/>
                  <a:pt x="18" y="24"/>
                </a:cubicBezTo>
                <a:cubicBezTo>
                  <a:pt x="18" y="98"/>
                  <a:pt x="18" y="98"/>
                  <a:pt x="18" y="98"/>
                </a:cubicBezTo>
                <a:cubicBezTo>
                  <a:pt x="18" y="101"/>
                  <a:pt x="21" y="103"/>
                  <a:pt x="23" y="103"/>
                </a:cubicBezTo>
                <a:cubicBezTo>
                  <a:pt x="135" y="103"/>
                  <a:pt x="135" y="103"/>
                  <a:pt x="135" y="103"/>
                </a:cubicBezTo>
                <a:cubicBezTo>
                  <a:pt x="138" y="103"/>
                  <a:pt x="140" y="101"/>
                  <a:pt x="140" y="98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41" y="21"/>
                  <a:pt x="138" y="19"/>
                  <a:pt x="136" y="19"/>
                </a:cubicBezTo>
                <a:close/>
                <a:moveTo>
                  <a:pt x="75" y="93"/>
                </a:moveTo>
                <a:cubicBezTo>
                  <a:pt x="28" y="93"/>
                  <a:pt x="28" y="93"/>
                  <a:pt x="28" y="93"/>
                </a:cubicBezTo>
                <a:cubicBezTo>
                  <a:pt x="28" y="28"/>
                  <a:pt x="28" y="28"/>
                  <a:pt x="28" y="28"/>
                </a:cubicBezTo>
                <a:cubicBezTo>
                  <a:pt x="61" y="28"/>
                  <a:pt x="61" y="28"/>
                  <a:pt x="61" y="28"/>
                </a:cubicBezTo>
                <a:cubicBezTo>
                  <a:pt x="68" y="28"/>
                  <a:pt x="75" y="34"/>
                  <a:pt x="75" y="42"/>
                </a:cubicBezTo>
                <a:lnTo>
                  <a:pt x="75" y="93"/>
                </a:lnTo>
                <a:close/>
                <a:moveTo>
                  <a:pt x="131" y="94"/>
                </a:moveTo>
                <a:cubicBezTo>
                  <a:pt x="84" y="94"/>
                  <a:pt x="84" y="94"/>
                  <a:pt x="84" y="94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35"/>
                  <a:pt x="90" y="28"/>
                  <a:pt x="99" y="28"/>
                </a:cubicBezTo>
                <a:cubicBezTo>
                  <a:pt x="131" y="28"/>
                  <a:pt x="131" y="28"/>
                  <a:pt x="131" y="28"/>
                </a:cubicBezTo>
                <a:lnTo>
                  <a:pt x="131" y="94"/>
                </a:lnTo>
                <a:close/>
                <a:moveTo>
                  <a:pt x="94" y="42"/>
                </a:moveTo>
                <a:cubicBezTo>
                  <a:pt x="94" y="45"/>
                  <a:pt x="96" y="47"/>
                  <a:pt x="99" y="47"/>
                </a:cubicBezTo>
                <a:cubicBezTo>
                  <a:pt x="117" y="47"/>
                  <a:pt x="117" y="47"/>
                  <a:pt x="117" y="47"/>
                </a:cubicBezTo>
                <a:cubicBezTo>
                  <a:pt x="120" y="47"/>
                  <a:pt x="122" y="45"/>
                  <a:pt x="122" y="42"/>
                </a:cubicBezTo>
                <a:cubicBezTo>
                  <a:pt x="122" y="39"/>
                  <a:pt x="120" y="37"/>
                  <a:pt x="117" y="37"/>
                </a:cubicBezTo>
                <a:cubicBezTo>
                  <a:pt x="99" y="37"/>
                  <a:pt x="99" y="37"/>
                  <a:pt x="99" y="37"/>
                </a:cubicBezTo>
                <a:cubicBezTo>
                  <a:pt x="96" y="37"/>
                  <a:pt x="94" y="39"/>
                  <a:pt x="94" y="42"/>
                </a:cubicBezTo>
                <a:close/>
                <a:moveTo>
                  <a:pt x="117" y="56"/>
                </a:moveTo>
                <a:cubicBezTo>
                  <a:pt x="98" y="56"/>
                  <a:pt x="98" y="56"/>
                  <a:pt x="98" y="56"/>
                </a:cubicBezTo>
                <a:cubicBezTo>
                  <a:pt x="95" y="56"/>
                  <a:pt x="93" y="59"/>
                  <a:pt x="93" y="61"/>
                </a:cubicBezTo>
                <a:cubicBezTo>
                  <a:pt x="93" y="64"/>
                  <a:pt x="95" y="66"/>
                  <a:pt x="98" y="66"/>
                </a:cubicBezTo>
                <a:cubicBezTo>
                  <a:pt x="117" y="66"/>
                  <a:pt x="117" y="66"/>
                  <a:pt x="117" y="66"/>
                </a:cubicBezTo>
                <a:cubicBezTo>
                  <a:pt x="120" y="66"/>
                  <a:pt x="122" y="64"/>
                  <a:pt x="122" y="61"/>
                </a:cubicBezTo>
                <a:cubicBezTo>
                  <a:pt x="122" y="59"/>
                  <a:pt x="120" y="56"/>
                  <a:pt x="117" y="56"/>
                </a:cubicBezTo>
                <a:close/>
                <a:moveTo>
                  <a:pt x="117" y="75"/>
                </a:moveTo>
                <a:cubicBezTo>
                  <a:pt x="98" y="75"/>
                  <a:pt x="98" y="75"/>
                  <a:pt x="98" y="75"/>
                </a:cubicBezTo>
                <a:cubicBezTo>
                  <a:pt x="95" y="75"/>
                  <a:pt x="93" y="77"/>
                  <a:pt x="93" y="80"/>
                </a:cubicBezTo>
                <a:cubicBezTo>
                  <a:pt x="93" y="83"/>
                  <a:pt x="95" y="85"/>
                  <a:pt x="98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20" y="85"/>
                  <a:pt x="122" y="83"/>
                  <a:pt x="122" y="80"/>
                </a:cubicBezTo>
                <a:cubicBezTo>
                  <a:pt x="122" y="77"/>
                  <a:pt x="120" y="75"/>
                  <a:pt x="117" y="75"/>
                </a:cubicBezTo>
                <a:close/>
                <a:moveTo>
                  <a:pt x="61" y="37"/>
                </a:moveTo>
                <a:cubicBezTo>
                  <a:pt x="42" y="37"/>
                  <a:pt x="42" y="37"/>
                  <a:pt x="42" y="37"/>
                </a:cubicBezTo>
                <a:cubicBezTo>
                  <a:pt x="39" y="37"/>
                  <a:pt x="37" y="39"/>
                  <a:pt x="37" y="42"/>
                </a:cubicBezTo>
                <a:cubicBezTo>
                  <a:pt x="37" y="45"/>
                  <a:pt x="39" y="47"/>
                  <a:pt x="42" y="47"/>
                </a:cubicBezTo>
                <a:cubicBezTo>
                  <a:pt x="61" y="47"/>
                  <a:pt x="61" y="47"/>
                  <a:pt x="61" y="47"/>
                </a:cubicBezTo>
                <a:cubicBezTo>
                  <a:pt x="63" y="47"/>
                  <a:pt x="65" y="45"/>
                  <a:pt x="65" y="42"/>
                </a:cubicBezTo>
                <a:cubicBezTo>
                  <a:pt x="65" y="39"/>
                  <a:pt x="63" y="37"/>
                  <a:pt x="61" y="37"/>
                </a:cubicBezTo>
                <a:close/>
                <a:moveTo>
                  <a:pt x="61" y="56"/>
                </a:moveTo>
                <a:cubicBezTo>
                  <a:pt x="42" y="56"/>
                  <a:pt x="42" y="56"/>
                  <a:pt x="42" y="56"/>
                </a:cubicBezTo>
                <a:cubicBezTo>
                  <a:pt x="39" y="56"/>
                  <a:pt x="37" y="59"/>
                  <a:pt x="37" y="61"/>
                </a:cubicBezTo>
                <a:cubicBezTo>
                  <a:pt x="37" y="64"/>
                  <a:pt x="39" y="66"/>
                  <a:pt x="42" y="66"/>
                </a:cubicBezTo>
                <a:cubicBezTo>
                  <a:pt x="61" y="66"/>
                  <a:pt x="61" y="66"/>
                  <a:pt x="61" y="66"/>
                </a:cubicBezTo>
                <a:cubicBezTo>
                  <a:pt x="63" y="66"/>
                  <a:pt x="65" y="64"/>
                  <a:pt x="65" y="61"/>
                </a:cubicBezTo>
                <a:cubicBezTo>
                  <a:pt x="65" y="59"/>
                  <a:pt x="63" y="56"/>
                  <a:pt x="61" y="56"/>
                </a:cubicBezTo>
                <a:close/>
                <a:moveTo>
                  <a:pt x="61" y="75"/>
                </a:moveTo>
                <a:cubicBezTo>
                  <a:pt x="42" y="75"/>
                  <a:pt x="42" y="75"/>
                  <a:pt x="42" y="75"/>
                </a:cubicBezTo>
                <a:cubicBezTo>
                  <a:pt x="39" y="75"/>
                  <a:pt x="37" y="77"/>
                  <a:pt x="37" y="80"/>
                </a:cubicBezTo>
                <a:cubicBezTo>
                  <a:pt x="37" y="83"/>
                  <a:pt x="39" y="85"/>
                  <a:pt x="42" y="85"/>
                </a:cubicBezTo>
                <a:cubicBezTo>
                  <a:pt x="61" y="85"/>
                  <a:pt x="61" y="85"/>
                  <a:pt x="61" y="85"/>
                </a:cubicBezTo>
                <a:cubicBezTo>
                  <a:pt x="63" y="85"/>
                  <a:pt x="65" y="83"/>
                  <a:pt x="65" y="80"/>
                </a:cubicBezTo>
                <a:cubicBezTo>
                  <a:pt x="65" y="77"/>
                  <a:pt x="63" y="75"/>
                  <a:pt x="61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9" name="Freeform 128">
            <a:extLst>
              <a:ext uri="{FF2B5EF4-FFF2-40B4-BE49-F238E27FC236}">
                <a16:creationId xmlns:a16="http://schemas.microsoft.com/office/drawing/2014/main" id="{B69E3C5B-4425-CDF2-4AA8-B136BBFA4B8A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1922463"/>
            <a:ext cx="254000" cy="254000"/>
          </a:xfrm>
          <a:custGeom>
            <a:avLst/>
            <a:gdLst>
              <a:gd name="T0" fmla="*/ 80 w 160"/>
              <a:gd name="T1" fmla="*/ 9 h 160"/>
              <a:gd name="T2" fmla="*/ 122 w 160"/>
              <a:gd name="T3" fmla="*/ 19 h 160"/>
              <a:gd name="T4" fmla="*/ 80 w 160"/>
              <a:gd name="T5" fmla="*/ 28 h 160"/>
              <a:gd name="T6" fmla="*/ 38 w 160"/>
              <a:gd name="T7" fmla="*/ 19 h 160"/>
              <a:gd name="T8" fmla="*/ 80 w 160"/>
              <a:gd name="T9" fmla="*/ 9 h 160"/>
              <a:gd name="T10" fmla="*/ 121 w 160"/>
              <a:gd name="T11" fmla="*/ 31 h 160"/>
              <a:gd name="T12" fmla="*/ 115 w 160"/>
              <a:gd name="T13" fmla="*/ 99 h 160"/>
              <a:gd name="T14" fmla="*/ 80 w 160"/>
              <a:gd name="T15" fmla="*/ 104 h 160"/>
              <a:gd name="T16" fmla="*/ 45 w 160"/>
              <a:gd name="T17" fmla="*/ 99 h 160"/>
              <a:gd name="T18" fmla="*/ 39 w 160"/>
              <a:gd name="T19" fmla="*/ 31 h 160"/>
              <a:gd name="T20" fmla="*/ 39 w 160"/>
              <a:gd name="T21" fmla="*/ 31 h 160"/>
              <a:gd name="T22" fmla="*/ 80 w 160"/>
              <a:gd name="T23" fmla="*/ 37 h 160"/>
              <a:gd name="T24" fmla="*/ 121 w 160"/>
              <a:gd name="T25" fmla="*/ 31 h 160"/>
              <a:gd name="T26" fmla="*/ 114 w 160"/>
              <a:gd name="T27" fmla="*/ 108 h 160"/>
              <a:gd name="T28" fmla="*/ 113 w 160"/>
              <a:gd name="T29" fmla="*/ 117 h 160"/>
              <a:gd name="T30" fmla="*/ 103 w 160"/>
              <a:gd name="T31" fmla="*/ 120 h 160"/>
              <a:gd name="T32" fmla="*/ 80 w 160"/>
              <a:gd name="T33" fmla="*/ 122 h 160"/>
              <a:gd name="T34" fmla="*/ 57 w 160"/>
              <a:gd name="T35" fmla="*/ 120 h 160"/>
              <a:gd name="T36" fmla="*/ 48 w 160"/>
              <a:gd name="T37" fmla="*/ 117 h 160"/>
              <a:gd name="T38" fmla="*/ 47 w 160"/>
              <a:gd name="T39" fmla="*/ 108 h 160"/>
              <a:gd name="T40" fmla="*/ 47 w 160"/>
              <a:gd name="T41" fmla="*/ 108 h 160"/>
              <a:gd name="T42" fmla="*/ 80 w 160"/>
              <a:gd name="T43" fmla="*/ 113 h 160"/>
              <a:gd name="T44" fmla="*/ 114 w 160"/>
              <a:gd name="T45" fmla="*/ 108 h 160"/>
              <a:gd name="T46" fmla="*/ 124 w 160"/>
              <a:gd name="T47" fmla="*/ 108 h 160"/>
              <a:gd name="T48" fmla="*/ 152 w 160"/>
              <a:gd name="T49" fmla="*/ 127 h 160"/>
              <a:gd name="T50" fmla="*/ 132 w 160"/>
              <a:gd name="T51" fmla="*/ 142 h 160"/>
              <a:gd name="T52" fmla="*/ 80 w 160"/>
              <a:gd name="T53" fmla="*/ 151 h 160"/>
              <a:gd name="T54" fmla="*/ 29 w 160"/>
              <a:gd name="T55" fmla="*/ 142 h 160"/>
              <a:gd name="T56" fmla="*/ 10 w 160"/>
              <a:gd name="T57" fmla="*/ 127 h 160"/>
              <a:gd name="T58" fmla="*/ 37 w 160"/>
              <a:gd name="T59" fmla="*/ 108 h 160"/>
              <a:gd name="T60" fmla="*/ 39 w 160"/>
              <a:gd name="T61" fmla="*/ 117 h 160"/>
              <a:gd name="T62" fmla="*/ 53 w 160"/>
              <a:gd name="T63" fmla="*/ 128 h 160"/>
              <a:gd name="T64" fmla="*/ 81 w 160"/>
              <a:gd name="T65" fmla="*/ 131 h 160"/>
              <a:gd name="T66" fmla="*/ 109 w 160"/>
              <a:gd name="T67" fmla="*/ 128 h 160"/>
              <a:gd name="T68" fmla="*/ 123 w 160"/>
              <a:gd name="T69" fmla="*/ 117 h 160"/>
              <a:gd name="T70" fmla="*/ 124 w 160"/>
              <a:gd name="T71" fmla="*/ 108 h 160"/>
              <a:gd name="T72" fmla="*/ 124 w 160"/>
              <a:gd name="T73" fmla="*/ 108 h 160"/>
              <a:gd name="T74" fmla="*/ 80 w 160"/>
              <a:gd name="T75" fmla="*/ 0 h 160"/>
              <a:gd name="T76" fmla="*/ 29 w 160"/>
              <a:gd name="T77" fmla="*/ 19 h 160"/>
              <a:gd name="T78" fmla="*/ 36 w 160"/>
              <a:gd name="T79" fmla="*/ 99 h 160"/>
              <a:gd name="T80" fmla="*/ 0 w 160"/>
              <a:gd name="T81" fmla="*/ 127 h 160"/>
              <a:gd name="T82" fmla="*/ 25 w 160"/>
              <a:gd name="T83" fmla="*/ 151 h 160"/>
              <a:gd name="T84" fmla="*/ 80 w 160"/>
              <a:gd name="T85" fmla="*/ 160 h 160"/>
              <a:gd name="T86" fmla="*/ 135 w 160"/>
              <a:gd name="T87" fmla="*/ 151 h 160"/>
              <a:gd name="T88" fmla="*/ 160 w 160"/>
              <a:gd name="T89" fmla="*/ 127 h 160"/>
              <a:gd name="T90" fmla="*/ 124 w 160"/>
              <a:gd name="T91" fmla="*/ 99 h 160"/>
              <a:gd name="T92" fmla="*/ 132 w 160"/>
              <a:gd name="T93" fmla="*/ 19 h 160"/>
              <a:gd name="T94" fmla="*/ 126 w 160"/>
              <a:gd name="T95" fmla="*/ 9 h 160"/>
              <a:gd name="T96" fmla="*/ 80 w 160"/>
              <a:gd name="T9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80" y="9"/>
                </a:moveTo>
                <a:cubicBezTo>
                  <a:pt x="105" y="9"/>
                  <a:pt x="121" y="15"/>
                  <a:pt x="122" y="19"/>
                </a:cubicBezTo>
                <a:cubicBezTo>
                  <a:pt x="121" y="21"/>
                  <a:pt x="105" y="28"/>
                  <a:pt x="80" y="28"/>
                </a:cubicBezTo>
                <a:cubicBezTo>
                  <a:pt x="55" y="28"/>
                  <a:pt x="39" y="21"/>
                  <a:pt x="38" y="19"/>
                </a:cubicBezTo>
                <a:cubicBezTo>
                  <a:pt x="39" y="15"/>
                  <a:pt x="55" y="9"/>
                  <a:pt x="80" y="9"/>
                </a:cubicBezTo>
                <a:close/>
                <a:moveTo>
                  <a:pt x="121" y="31"/>
                </a:moveTo>
                <a:cubicBezTo>
                  <a:pt x="115" y="99"/>
                  <a:pt x="115" y="99"/>
                  <a:pt x="115" y="99"/>
                </a:cubicBezTo>
                <a:cubicBezTo>
                  <a:pt x="108" y="102"/>
                  <a:pt x="95" y="104"/>
                  <a:pt x="80" y="104"/>
                </a:cubicBezTo>
                <a:cubicBezTo>
                  <a:pt x="65" y="104"/>
                  <a:pt x="53" y="102"/>
                  <a:pt x="45" y="99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50" y="36"/>
                  <a:pt x="67" y="37"/>
                  <a:pt x="80" y="37"/>
                </a:cubicBezTo>
                <a:cubicBezTo>
                  <a:pt x="92" y="37"/>
                  <a:pt x="110" y="35"/>
                  <a:pt x="121" y="31"/>
                </a:cubicBezTo>
                <a:close/>
                <a:moveTo>
                  <a:pt x="114" y="108"/>
                </a:moveTo>
                <a:cubicBezTo>
                  <a:pt x="113" y="117"/>
                  <a:pt x="113" y="117"/>
                  <a:pt x="113" y="117"/>
                </a:cubicBezTo>
                <a:cubicBezTo>
                  <a:pt x="112" y="117"/>
                  <a:pt x="109" y="119"/>
                  <a:pt x="103" y="120"/>
                </a:cubicBezTo>
                <a:cubicBezTo>
                  <a:pt x="97" y="122"/>
                  <a:pt x="89" y="122"/>
                  <a:pt x="80" y="122"/>
                </a:cubicBezTo>
                <a:cubicBezTo>
                  <a:pt x="72" y="122"/>
                  <a:pt x="64" y="122"/>
                  <a:pt x="57" y="120"/>
                </a:cubicBezTo>
                <a:cubicBezTo>
                  <a:pt x="51" y="119"/>
                  <a:pt x="49" y="117"/>
                  <a:pt x="48" y="117"/>
                </a:cubicBezTo>
                <a:cubicBezTo>
                  <a:pt x="47" y="108"/>
                  <a:pt x="47" y="108"/>
                  <a:pt x="47" y="108"/>
                </a:cubicBezTo>
                <a:cubicBezTo>
                  <a:pt x="47" y="108"/>
                  <a:pt x="47" y="108"/>
                  <a:pt x="47" y="108"/>
                </a:cubicBezTo>
                <a:cubicBezTo>
                  <a:pt x="57" y="112"/>
                  <a:pt x="71" y="113"/>
                  <a:pt x="80" y="113"/>
                </a:cubicBezTo>
                <a:cubicBezTo>
                  <a:pt x="90" y="113"/>
                  <a:pt x="104" y="112"/>
                  <a:pt x="114" y="108"/>
                </a:cubicBezTo>
                <a:close/>
                <a:moveTo>
                  <a:pt x="124" y="108"/>
                </a:moveTo>
                <a:cubicBezTo>
                  <a:pt x="144" y="114"/>
                  <a:pt x="152" y="121"/>
                  <a:pt x="152" y="127"/>
                </a:cubicBezTo>
                <a:cubicBezTo>
                  <a:pt x="151" y="132"/>
                  <a:pt x="144" y="138"/>
                  <a:pt x="132" y="142"/>
                </a:cubicBezTo>
                <a:cubicBezTo>
                  <a:pt x="118" y="147"/>
                  <a:pt x="100" y="151"/>
                  <a:pt x="80" y="151"/>
                </a:cubicBezTo>
                <a:cubicBezTo>
                  <a:pt x="61" y="151"/>
                  <a:pt x="42" y="148"/>
                  <a:pt x="29" y="142"/>
                </a:cubicBezTo>
                <a:cubicBezTo>
                  <a:pt x="17" y="138"/>
                  <a:pt x="10" y="132"/>
                  <a:pt x="10" y="127"/>
                </a:cubicBezTo>
                <a:cubicBezTo>
                  <a:pt x="10" y="122"/>
                  <a:pt x="19" y="114"/>
                  <a:pt x="37" y="108"/>
                </a:cubicBezTo>
                <a:cubicBezTo>
                  <a:pt x="39" y="117"/>
                  <a:pt x="39" y="117"/>
                  <a:pt x="39" y="117"/>
                </a:cubicBezTo>
                <a:cubicBezTo>
                  <a:pt x="39" y="125"/>
                  <a:pt x="50" y="127"/>
                  <a:pt x="53" y="128"/>
                </a:cubicBezTo>
                <a:cubicBezTo>
                  <a:pt x="61" y="130"/>
                  <a:pt x="71" y="131"/>
                  <a:pt x="81" y="131"/>
                </a:cubicBezTo>
                <a:cubicBezTo>
                  <a:pt x="91" y="131"/>
                  <a:pt x="101" y="130"/>
                  <a:pt x="109" y="128"/>
                </a:cubicBezTo>
                <a:cubicBezTo>
                  <a:pt x="112" y="127"/>
                  <a:pt x="123" y="125"/>
                  <a:pt x="123" y="117"/>
                </a:cubicBezTo>
                <a:cubicBezTo>
                  <a:pt x="124" y="108"/>
                  <a:pt x="124" y="108"/>
                  <a:pt x="124" y="108"/>
                </a:cubicBezTo>
                <a:cubicBezTo>
                  <a:pt x="124" y="108"/>
                  <a:pt x="124" y="108"/>
                  <a:pt x="124" y="108"/>
                </a:cubicBezTo>
                <a:close/>
                <a:moveTo>
                  <a:pt x="80" y="0"/>
                </a:moveTo>
                <a:cubicBezTo>
                  <a:pt x="64" y="0"/>
                  <a:pt x="29" y="3"/>
                  <a:pt x="29" y="19"/>
                </a:cubicBezTo>
                <a:cubicBezTo>
                  <a:pt x="29" y="19"/>
                  <a:pt x="28" y="13"/>
                  <a:pt x="36" y="99"/>
                </a:cubicBezTo>
                <a:cubicBezTo>
                  <a:pt x="14" y="105"/>
                  <a:pt x="0" y="115"/>
                  <a:pt x="0" y="127"/>
                </a:cubicBezTo>
                <a:cubicBezTo>
                  <a:pt x="0" y="137"/>
                  <a:pt x="9" y="145"/>
                  <a:pt x="25" y="151"/>
                </a:cubicBezTo>
                <a:cubicBezTo>
                  <a:pt x="40" y="156"/>
                  <a:pt x="60" y="160"/>
                  <a:pt x="80" y="160"/>
                </a:cubicBezTo>
                <a:cubicBezTo>
                  <a:pt x="100" y="160"/>
                  <a:pt x="120" y="156"/>
                  <a:pt x="135" y="151"/>
                </a:cubicBezTo>
                <a:cubicBezTo>
                  <a:pt x="151" y="145"/>
                  <a:pt x="160" y="136"/>
                  <a:pt x="160" y="127"/>
                </a:cubicBezTo>
                <a:cubicBezTo>
                  <a:pt x="160" y="115"/>
                  <a:pt x="147" y="106"/>
                  <a:pt x="124" y="99"/>
                </a:cubicBezTo>
                <a:cubicBezTo>
                  <a:pt x="132" y="13"/>
                  <a:pt x="132" y="19"/>
                  <a:pt x="132" y="19"/>
                </a:cubicBezTo>
                <a:cubicBezTo>
                  <a:pt x="132" y="16"/>
                  <a:pt x="131" y="13"/>
                  <a:pt x="126" y="9"/>
                </a:cubicBezTo>
                <a:cubicBezTo>
                  <a:pt x="115" y="1"/>
                  <a:pt x="93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0" name="Freeform 129">
            <a:extLst>
              <a:ext uri="{FF2B5EF4-FFF2-40B4-BE49-F238E27FC236}">
                <a16:creationId xmlns:a16="http://schemas.microsoft.com/office/drawing/2014/main" id="{45BEA700-6D41-20BC-FB77-9FE108C83F60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1371600"/>
            <a:ext cx="254000" cy="254000"/>
          </a:xfrm>
          <a:custGeom>
            <a:avLst/>
            <a:gdLst>
              <a:gd name="T0" fmla="*/ 138 w 160"/>
              <a:gd name="T1" fmla="*/ 16 h 160"/>
              <a:gd name="T2" fmla="*/ 107 w 160"/>
              <a:gd name="T3" fmla="*/ 17 h 160"/>
              <a:gd name="T4" fmla="*/ 80 w 160"/>
              <a:gd name="T5" fmla="*/ 0 h 160"/>
              <a:gd name="T6" fmla="*/ 54 w 160"/>
              <a:gd name="T7" fmla="*/ 17 h 160"/>
              <a:gd name="T8" fmla="*/ 22 w 160"/>
              <a:gd name="T9" fmla="*/ 16 h 160"/>
              <a:gd name="T10" fmla="*/ 0 w 160"/>
              <a:gd name="T11" fmla="*/ 42 h 160"/>
              <a:gd name="T12" fmla="*/ 22 w 160"/>
              <a:gd name="T13" fmla="*/ 70 h 160"/>
              <a:gd name="T14" fmla="*/ 39 w 160"/>
              <a:gd name="T15" fmla="*/ 152 h 160"/>
              <a:gd name="T16" fmla="*/ 54 w 160"/>
              <a:gd name="T17" fmla="*/ 154 h 160"/>
              <a:gd name="T18" fmla="*/ 92 w 160"/>
              <a:gd name="T19" fmla="*/ 154 h 160"/>
              <a:gd name="T20" fmla="*/ 118 w 160"/>
              <a:gd name="T21" fmla="*/ 159 h 160"/>
              <a:gd name="T22" fmla="*/ 104 w 160"/>
              <a:gd name="T23" fmla="*/ 110 h 160"/>
              <a:gd name="T24" fmla="*/ 151 w 160"/>
              <a:gd name="T25" fmla="*/ 66 h 160"/>
              <a:gd name="T26" fmla="*/ 61 w 160"/>
              <a:gd name="T27" fmla="*/ 29 h 160"/>
              <a:gd name="T28" fmla="*/ 69 w 160"/>
              <a:gd name="T29" fmla="*/ 17 h 160"/>
              <a:gd name="T30" fmla="*/ 85 w 160"/>
              <a:gd name="T31" fmla="*/ 14 h 160"/>
              <a:gd name="T32" fmla="*/ 97 w 160"/>
              <a:gd name="T33" fmla="*/ 17 h 160"/>
              <a:gd name="T34" fmla="*/ 100 w 160"/>
              <a:gd name="T35" fmla="*/ 38 h 160"/>
              <a:gd name="T36" fmla="*/ 91 w 160"/>
              <a:gd name="T37" fmla="*/ 50 h 160"/>
              <a:gd name="T38" fmla="*/ 76 w 160"/>
              <a:gd name="T39" fmla="*/ 53 h 160"/>
              <a:gd name="T40" fmla="*/ 64 w 160"/>
              <a:gd name="T41" fmla="*/ 50 h 160"/>
              <a:gd name="T42" fmla="*/ 61 w 160"/>
              <a:gd name="T43" fmla="*/ 29 h 160"/>
              <a:gd name="T44" fmla="*/ 25 w 160"/>
              <a:gd name="T45" fmla="*/ 59 h 160"/>
              <a:gd name="T46" fmla="*/ 17 w 160"/>
              <a:gd name="T47" fmla="*/ 54 h 160"/>
              <a:gd name="T48" fmla="*/ 17 w 160"/>
              <a:gd name="T49" fmla="*/ 32 h 160"/>
              <a:gd name="T50" fmla="*/ 25 w 160"/>
              <a:gd name="T51" fmla="*/ 27 h 160"/>
              <a:gd name="T52" fmla="*/ 43 w 160"/>
              <a:gd name="T53" fmla="*/ 27 h 160"/>
              <a:gd name="T54" fmla="*/ 48 w 160"/>
              <a:gd name="T55" fmla="*/ 34 h 160"/>
              <a:gd name="T56" fmla="*/ 51 w 160"/>
              <a:gd name="T57" fmla="*/ 60 h 160"/>
              <a:gd name="T58" fmla="*/ 39 w 160"/>
              <a:gd name="T59" fmla="*/ 63 h 160"/>
              <a:gd name="T60" fmla="*/ 58 w 160"/>
              <a:gd name="T61" fmla="*/ 65 h 160"/>
              <a:gd name="T62" fmla="*/ 81 w 160"/>
              <a:gd name="T63" fmla="*/ 66 h 160"/>
              <a:gd name="T64" fmla="*/ 102 w 160"/>
              <a:gd name="T65" fmla="*/ 62 h 160"/>
              <a:gd name="T66" fmla="*/ 94 w 160"/>
              <a:gd name="T67" fmla="*/ 113 h 160"/>
              <a:gd name="T68" fmla="*/ 94 w 160"/>
              <a:gd name="T69" fmla="*/ 113 h 160"/>
              <a:gd name="T70" fmla="*/ 81 w 160"/>
              <a:gd name="T71" fmla="*/ 148 h 160"/>
              <a:gd name="T72" fmla="*/ 64 w 160"/>
              <a:gd name="T73" fmla="*/ 132 h 160"/>
              <a:gd name="T74" fmla="*/ 109 w 160"/>
              <a:gd name="T75" fmla="*/ 69 h 160"/>
              <a:gd name="T76" fmla="*/ 97 w 160"/>
              <a:gd name="T77" fmla="*/ 104 h 160"/>
              <a:gd name="T78" fmla="*/ 141 w 160"/>
              <a:gd name="T79" fmla="*/ 60 h 160"/>
              <a:gd name="T80" fmla="*/ 128 w 160"/>
              <a:gd name="T81" fmla="*/ 66 h 160"/>
              <a:gd name="T82" fmla="*/ 114 w 160"/>
              <a:gd name="T83" fmla="*/ 60 h 160"/>
              <a:gd name="T84" fmla="*/ 109 w 160"/>
              <a:gd name="T85" fmla="*/ 44 h 160"/>
              <a:gd name="T86" fmla="*/ 118 w 160"/>
              <a:gd name="T87" fmla="*/ 25 h 160"/>
              <a:gd name="T88" fmla="*/ 133 w 160"/>
              <a:gd name="T89" fmla="*/ 23 h 160"/>
              <a:gd name="T90" fmla="*/ 146 w 160"/>
              <a:gd name="T91" fmla="*/ 26 h 160"/>
              <a:gd name="T92" fmla="*/ 148 w 160"/>
              <a:gd name="T93" fmla="*/ 47 h 160"/>
              <a:gd name="T94" fmla="*/ 137 w 160"/>
              <a:gd name="T95" fmla="*/ 43 h 160"/>
              <a:gd name="T96" fmla="*/ 34 w 160"/>
              <a:gd name="T97" fmla="*/ 52 h 160"/>
              <a:gd name="T98" fmla="*/ 90 w 160"/>
              <a:gd name="T99" fmla="*/ 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0">
                <a:moveTo>
                  <a:pt x="154" y="31"/>
                </a:moveTo>
                <a:cubicBezTo>
                  <a:pt x="155" y="27"/>
                  <a:pt x="154" y="23"/>
                  <a:pt x="150" y="19"/>
                </a:cubicBezTo>
                <a:cubicBezTo>
                  <a:pt x="147" y="17"/>
                  <a:pt x="143" y="15"/>
                  <a:pt x="139" y="15"/>
                </a:cubicBezTo>
                <a:cubicBezTo>
                  <a:pt x="139" y="15"/>
                  <a:pt x="138" y="15"/>
                  <a:pt x="138" y="16"/>
                </a:cubicBezTo>
                <a:cubicBezTo>
                  <a:pt x="135" y="12"/>
                  <a:pt x="131" y="10"/>
                  <a:pt x="127" y="10"/>
                </a:cubicBezTo>
                <a:cubicBezTo>
                  <a:pt x="122" y="10"/>
                  <a:pt x="118" y="12"/>
                  <a:pt x="116" y="16"/>
                </a:cubicBezTo>
                <a:cubicBezTo>
                  <a:pt x="115" y="15"/>
                  <a:pt x="114" y="15"/>
                  <a:pt x="114" y="15"/>
                </a:cubicBezTo>
                <a:cubicBezTo>
                  <a:pt x="111" y="15"/>
                  <a:pt x="109" y="16"/>
                  <a:pt x="107" y="17"/>
                </a:cubicBezTo>
                <a:cubicBezTo>
                  <a:pt x="107" y="14"/>
                  <a:pt x="105" y="12"/>
                  <a:pt x="103" y="10"/>
                </a:cubicBezTo>
                <a:cubicBezTo>
                  <a:pt x="100" y="7"/>
                  <a:pt x="96" y="6"/>
                  <a:pt x="93" y="6"/>
                </a:cubicBezTo>
                <a:cubicBezTo>
                  <a:pt x="92" y="6"/>
                  <a:pt x="92" y="6"/>
                  <a:pt x="91" y="6"/>
                </a:cubicBezTo>
                <a:cubicBezTo>
                  <a:pt x="89" y="2"/>
                  <a:pt x="85" y="0"/>
                  <a:pt x="80" y="0"/>
                </a:cubicBezTo>
                <a:cubicBezTo>
                  <a:pt x="76" y="0"/>
                  <a:pt x="72" y="2"/>
                  <a:pt x="69" y="6"/>
                </a:cubicBezTo>
                <a:cubicBezTo>
                  <a:pt x="68" y="5"/>
                  <a:pt x="67" y="5"/>
                  <a:pt x="67" y="5"/>
                </a:cubicBezTo>
                <a:cubicBezTo>
                  <a:pt x="63" y="5"/>
                  <a:pt x="60" y="7"/>
                  <a:pt x="57" y="10"/>
                </a:cubicBezTo>
                <a:cubicBezTo>
                  <a:pt x="55" y="12"/>
                  <a:pt x="54" y="14"/>
                  <a:pt x="54" y="17"/>
                </a:cubicBezTo>
                <a:cubicBezTo>
                  <a:pt x="52" y="16"/>
                  <a:pt x="49" y="15"/>
                  <a:pt x="47" y="15"/>
                </a:cubicBezTo>
                <a:cubicBezTo>
                  <a:pt x="46" y="15"/>
                  <a:pt x="46" y="15"/>
                  <a:pt x="45" y="16"/>
                </a:cubicBezTo>
                <a:cubicBezTo>
                  <a:pt x="42" y="12"/>
                  <a:pt x="38" y="10"/>
                  <a:pt x="33" y="10"/>
                </a:cubicBezTo>
                <a:cubicBezTo>
                  <a:pt x="29" y="10"/>
                  <a:pt x="25" y="12"/>
                  <a:pt x="22" y="16"/>
                </a:cubicBezTo>
                <a:cubicBezTo>
                  <a:pt x="22" y="15"/>
                  <a:pt x="21" y="15"/>
                  <a:pt x="20" y="15"/>
                </a:cubicBezTo>
                <a:cubicBezTo>
                  <a:pt x="16" y="15"/>
                  <a:pt x="13" y="17"/>
                  <a:pt x="10" y="19"/>
                </a:cubicBezTo>
                <a:cubicBezTo>
                  <a:pt x="7" y="23"/>
                  <a:pt x="6" y="27"/>
                  <a:pt x="6" y="31"/>
                </a:cubicBezTo>
                <a:cubicBezTo>
                  <a:pt x="3" y="34"/>
                  <a:pt x="0" y="38"/>
                  <a:pt x="0" y="42"/>
                </a:cubicBezTo>
                <a:cubicBezTo>
                  <a:pt x="0" y="47"/>
                  <a:pt x="3" y="51"/>
                  <a:pt x="6" y="54"/>
                </a:cubicBezTo>
                <a:cubicBezTo>
                  <a:pt x="5" y="58"/>
                  <a:pt x="6" y="63"/>
                  <a:pt x="10" y="66"/>
                </a:cubicBezTo>
                <a:cubicBezTo>
                  <a:pt x="13" y="68"/>
                  <a:pt x="17" y="70"/>
                  <a:pt x="21" y="70"/>
                </a:cubicBezTo>
                <a:cubicBezTo>
                  <a:pt x="22" y="70"/>
                  <a:pt x="22" y="70"/>
                  <a:pt x="22" y="70"/>
                </a:cubicBezTo>
                <a:cubicBezTo>
                  <a:pt x="25" y="72"/>
                  <a:pt x="28" y="74"/>
                  <a:pt x="31" y="75"/>
                </a:cubicBezTo>
                <a:cubicBezTo>
                  <a:pt x="57" y="110"/>
                  <a:pt x="57" y="110"/>
                  <a:pt x="57" y="110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38" y="154"/>
                  <a:pt x="38" y="156"/>
                  <a:pt x="39" y="158"/>
                </a:cubicBezTo>
                <a:cubicBezTo>
                  <a:pt x="40" y="159"/>
                  <a:pt x="41" y="160"/>
                  <a:pt x="43" y="160"/>
                </a:cubicBezTo>
                <a:cubicBezTo>
                  <a:pt x="44" y="160"/>
                  <a:pt x="44" y="159"/>
                  <a:pt x="45" y="159"/>
                </a:cubicBezTo>
                <a:cubicBezTo>
                  <a:pt x="54" y="154"/>
                  <a:pt x="54" y="154"/>
                  <a:pt x="54" y="154"/>
                </a:cubicBezTo>
                <a:cubicBezTo>
                  <a:pt x="57" y="153"/>
                  <a:pt x="59" y="152"/>
                  <a:pt x="62" y="152"/>
                </a:cubicBezTo>
                <a:cubicBezTo>
                  <a:pt x="64" y="152"/>
                  <a:pt x="67" y="153"/>
                  <a:pt x="69" y="154"/>
                </a:cubicBezTo>
                <a:cubicBezTo>
                  <a:pt x="72" y="156"/>
                  <a:pt x="76" y="156"/>
                  <a:pt x="80" y="156"/>
                </a:cubicBezTo>
                <a:cubicBezTo>
                  <a:pt x="84" y="156"/>
                  <a:pt x="88" y="156"/>
                  <a:pt x="92" y="154"/>
                </a:cubicBezTo>
                <a:cubicBezTo>
                  <a:pt x="94" y="153"/>
                  <a:pt x="96" y="152"/>
                  <a:pt x="99" y="152"/>
                </a:cubicBezTo>
                <a:cubicBezTo>
                  <a:pt x="101" y="152"/>
                  <a:pt x="104" y="153"/>
                  <a:pt x="106" y="154"/>
                </a:cubicBezTo>
                <a:cubicBezTo>
                  <a:pt x="116" y="159"/>
                  <a:pt x="116" y="159"/>
                  <a:pt x="116" y="159"/>
                </a:cubicBezTo>
                <a:cubicBezTo>
                  <a:pt x="116" y="159"/>
                  <a:pt x="117" y="159"/>
                  <a:pt x="118" y="159"/>
                </a:cubicBezTo>
                <a:cubicBezTo>
                  <a:pt x="119" y="159"/>
                  <a:pt x="120" y="159"/>
                  <a:pt x="121" y="158"/>
                </a:cubicBezTo>
                <a:cubicBezTo>
                  <a:pt x="123" y="156"/>
                  <a:pt x="123" y="154"/>
                  <a:pt x="122" y="152"/>
                </a:cubicBezTo>
                <a:cubicBezTo>
                  <a:pt x="104" y="125"/>
                  <a:pt x="104" y="125"/>
                  <a:pt x="104" y="125"/>
                </a:cubicBezTo>
                <a:cubicBezTo>
                  <a:pt x="104" y="110"/>
                  <a:pt x="104" y="110"/>
                  <a:pt x="104" y="110"/>
                </a:cubicBezTo>
                <a:cubicBezTo>
                  <a:pt x="130" y="75"/>
                  <a:pt x="130" y="75"/>
                  <a:pt x="130" y="75"/>
                </a:cubicBezTo>
                <a:cubicBezTo>
                  <a:pt x="133" y="74"/>
                  <a:pt x="136" y="72"/>
                  <a:pt x="138" y="70"/>
                </a:cubicBezTo>
                <a:cubicBezTo>
                  <a:pt x="139" y="70"/>
                  <a:pt x="140" y="70"/>
                  <a:pt x="140" y="70"/>
                </a:cubicBezTo>
                <a:cubicBezTo>
                  <a:pt x="144" y="70"/>
                  <a:pt x="148" y="68"/>
                  <a:pt x="151" y="66"/>
                </a:cubicBezTo>
                <a:cubicBezTo>
                  <a:pt x="154" y="63"/>
                  <a:pt x="155" y="58"/>
                  <a:pt x="155" y="54"/>
                </a:cubicBezTo>
                <a:cubicBezTo>
                  <a:pt x="158" y="51"/>
                  <a:pt x="160" y="47"/>
                  <a:pt x="160" y="42"/>
                </a:cubicBezTo>
                <a:cubicBezTo>
                  <a:pt x="160" y="38"/>
                  <a:pt x="158" y="34"/>
                  <a:pt x="154" y="31"/>
                </a:cubicBezTo>
                <a:close/>
                <a:moveTo>
                  <a:pt x="61" y="29"/>
                </a:moveTo>
                <a:cubicBezTo>
                  <a:pt x="64" y="28"/>
                  <a:pt x="65" y="25"/>
                  <a:pt x="63" y="22"/>
                </a:cubicBezTo>
                <a:cubicBezTo>
                  <a:pt x="63" y="21"/>
                  <a:pt x="63" y="18"/>
                  <a:pt x="64" y="17"/>
                </a:cubicBezTo>
                <a:cubicBezTo>
                  <a:pt x="65" y="16"/>
                  <a:pt x="66" y="16"/>
                  <a:pt x="67" y="16"/>
                </a:cubicBezTo>
                <a:cubicBezTo>
                  <a:pt x="68" y="16"/>
                  <a:pt x="68" y="16"/>
                  <a:pt x="69" y="17"/>
                </a:cubicBezTo>
                <a:cubicBezTo>
                  <a:pt x="70" y="17"/>
                  <a:pt x="70" y="17"/>
                  <a:pt x="71" y="17"/>
                </a:cubicBezTo>
                <a:cubicBezTo>
                  <a:pt x="73" y="17"/>
                  <a:pt x="75" y="16"/>
                  <a:pt x="76" y="14"/>
                </a:cubicBezTo>
                <a:cubicBezTo>
                  <a:pt x="76" y="12"/>
                  <a:pt x="78" y="10"/>
                  <a:pt x="80" y="10"/>
                </a:cubicBezTo>
                <a:cubicBezTo>
                  <a:pt x="82" y="10"/>
                  <a:pt x="84" y="12"/>
                  <a:pt x="85" y="14"/>
                </a:cubicBezTo>
                <a:cubicBezTo>
                  <a:pt x="85" y="16"/>
                  <a:pt x="87" y="17"/>
                  <a:pt x="89" y="17"/>
                </a:cubicBezTo>
                <a:cubicBezTo>
                  <a:pt x="90" y="17"/>
                  <a:pt x="91" y="17"/>
                  <a:pt x="91" y="17"/>
                </a:cubicBezTo>
                <a:cubicBezTo>
                  <a:pt x="92" y="16"/>
                  <a:pt x="93" y="16"/>
                  <a:pt x="94" y="16"/>
                </a:cubicBezTo>
                <a:cubicBezTo>
                  <a:pt x="95" y="16"/>
                  <a:pt x="96" y="16"/>
                  <a:pt x="97" y="17"/>
                </a:cubicBezTo>
                <a:cubicBezTo>
                  <a:pt x="98" y="19"/>
                  <a:pt x="98" y="21"/>
                  <a:pt x="97" y="22"/>
                </a:cubicBezTo>
                <a:cubicBezTo>
                  <a:pt x="96" y="25"/>
                  <a:pt x="97" y="28"/>
                  <a:pt x="100" y="29"/>
                </a:cubicBezTo>
                <a:cubicBezTo>
                  <a:pt x="102" y="29"/>
                  <a:pt x="103" y="31"/>
                  <a:pt x="103" y="33"/>
                </a:cubicBezTo>
                <a:cubicBezTo>
                  <a:pt x="103" y="35"/>
                  <a:pt x="102" y="37"/>
                  <a:pt x="100" y="38"/>
                </a:cubicBezTo>
                <a:cubicBezTo>
                  <a:pt x="97" y="39"/>
                  <a:pt x="96" y="42"/>
                  <a:pt x="97" y="44"/>
                </a:cubicBezTo>
                <a:cubicBezTo>
                  <a:pt x="98" y="46"/>
                  <a:pt x="98" y="48"/>
                  <a:pt x="97" y="50"/>
                </a:cubicBezTo>
                <a:cubicBezTo>
                  <a:pt x="96" y="51"/>
                  <a:pt x="95" y="51"/>
                  <a:pt x="94" y="51"/>
                </a:cubicBezTo>
                <a:cubicBezTo>
                  <a:pt x="93" y="51"/>
                  <a:pt x="92" y="51"/>
                  <a:pt x="91" y="50"/>
                </a:cubicBezTo>
                <a:cubicBezTo>
                  <a:pt x="91" y="50"/>
                  <a:pt x="90" y="50"/>
                  <a:pt x="89" y="50"/>
                </a:cubicBezTo>
                <a:cubicBezTo>
                  <a:pt x="87" y="50"/>
                  <a:pt x="85" y="51"/>
                  <a:pt x="85" y="53"/>
                </a:cubicBezTo>
                <a:cubicBezTo>
                  <a:pt x="84" y="55"/>
                  <a:pt x="82" y="56"/>
                  <a:pt x="80" y="56"/>
                </a:cubicBezTo>
                <a:cubicBezTo>
                  <a:pt x="78" y="56"/>
                  <a:pt x="76" y="55"/>
                  <a:pt x="76" y="53"/>
                </a:cubicBezTo>
                <a:cubicBezTo>
                  <a:pt x="75" y="51"/>
                  <a:pt x="73" y="50"/>
                  <a:pt x="71" y="50"/>
                </a:cubicBezTo>
                <a:cubicBezTo>
                  <a:pt x="71" y="50"/>
                  <a:pt x="70" y="50"/>
                  <a:pt x="69" y="50"/>
                </a:cubicBezTo>
                <a:cubicBezTo>
                  <a:pt x="68" y="51"/>
                  <a:pt x="68" y="51"/>
                  <a:pt x="67" y="51"/>
                </a:cubicBezTo>
                <a:cubicBezTo>
                  <a:pt x="66" y="51"/>
                  <a:pt x="64" y="50"/>
                  <a:pt x="64" y="50"/>
                </a:cubicBezTo>
                <a:cubicBezTo>
                  <a:pt x="62" y="48"/>
                  <a:pt x="63" y="46"/>
                  <a:pt x="63" y="44"/>
                </a:cubicBezTo>
                <a:cubicBezTo>
                  <a:pt x="65" y="42"/>
                  <a:pt x="63" y="39"/>
                  <a:pt x="61" y="38"/>
                </a:cubicBezTo>
                <a:cubicBezTo>
                  <a:pt x="59" y="37"/>
                  <a:pt x="57" y="35"/>
                  <a:pt x="57" y="33"/>
                </a:cubicBezTo>
                <a:cubicBezTo>
                  <a:pt x="57" y="31"/>
                  <a:pt x="59" y="29"/>
                  <a:pt x="61" y="29"/>
                </a:cubicBezTo>
                <a:close/>
                <a:moveTo>
                  <a:pt x="39" y="63"/>
                </a:moveTo>
                <a:cubicBezTo>
                  <a:pt x="39" y="65"/>
                  <a:pt x="37" y="67"/>
                  <a:pt x="35" y="67"/>
                </a:cubicBezTo>
                <a:cubicBezTo>
                  <a:pt x="33" y="67"/>
                  <a:pt x="31" y="65"/>
                  <a:pt x="31" y="63"/>
                </a:cubicBezTo>
                <a:cubicBezTo>
                  <a:pt x="29" y="61"/>
                  <a:pt x="27" y="59"/>
                  <a:pt x="25" y="59"/>
                </a:cubicBezTo>
                <a:cubicBezTo>
                  <a:pt x="24" y="59"/>
                  <a:pt x="24" y="59"/>
                  <a:pt x="23" y="60"/>
                </a:cubicBezTo>
                <a:cubicBezTo>
                  <a:pt x="22" y="60"/>
                  <a:pt x="21" y="61"/>
                  <a:pt x="20" y="61"/>
                </a:cubicBezTo>
                <a:cubicBezTo>
                  <a:pt x="19" y="61"/>
                  <a:pt x="18" y="60"/>
                  <a:pt x="17" y="59"/>
                </a:cubicBezTo>
                <a:cubicBezTo>
                  <a:pt x="15" y="58"/>
                  <a:pt x="16" y="56"/>
                  <a:pt x="17" y="54"/>
                </a:cubicBezTo>
                <a:cubicBezTo>
                  <a:pt x="18" y="51"/>
                  <a:pt x="17" y="48"/>
                  <a:pt x="14" y="47"/>
                </a:cubicBezTo>
                <a:cubicBezTo>
                  <a:pt x="13" y="47"/>
                  <a:pt x="11" y="45"/>
                  <a:pt x="11" y="43"/>
                </a:cubicBezTo>
                <a:cubicBezTo>
                  <a:pt x="11" y="41"/>
                  <a:pt x="13" y="39"/>
                  <a:pt x="14" y="39"/>
                </a:cubicBezTo>
                <a:cubicBezTo>
                  <a:pt x="17" y="38"/>
                  <a:pt x="18" y="35"/>
                  <a:pt x="17" y="32"/>
                </a:cubicBezTo>
                <a:cubicBezTo>
                  <a:pt x="16" y="31"/>
                  <a:pt x="16" y="28"/>
                  <a:pt x="17" y="27"/>
                </a:cubicBezTo>
                <a:cubicBezTo>
                  <a:pt x="18" y="26"/>
                  <a:pt x="19" y="25"/>
                  <a:pt x="21" y="25"/>
                </a:cubicBezTo>
                <a:cubicBezTo>
                  <a:pt x="21" y="25"/>
                  <a:pt x="22" y="26"/>
                  <a:pt x="23" y="26"/>
                </a:cubicBezTo>
                <a:cubicBezTo>
                  <a:pt x="24" y="27"/>
                  <a:pt x="24" y="27"/>
                  <a:pt x="25" y="27"/>
                </a:cubicBezTo>
                <a:cubicBezTo>
                  <a:pt x="27" y="27"/>
                  <a:pt x="29" y="25"/>
                  <a:pt x="30" y="24"/>
                </a:cubicBezTo>
                <a:cubicBezTo>
                  <a:pt x="30" y="22"/>
                  <a:pt x="32" y="20"/>
                  <a:pt x="34" y="20"/>
                </a:cubicBezTo>
                <a:cubicBezTo>
                  <a:pt x="36" y="20"/>
                  <a:pt x="38" y="22"/>
                  <a:pt x="38" y="24"/>
                </a:cubicBezTo>
                <a:cubicBezTo>
                  <a:pt x="39" y="25"/>
                  <a:pt x="41" y="27"/>
                  <a:pt x="43" y="27"/>
                </a:cubicBezTo>
                <a:cubicBezTo>
                  <a:pt x="44" y="27"/>
                  <a:pt x="44" y="27"/>
                  <a:pt x="45" y="26"/>
                </a:cubicBezTo>
                <a:cubicBezTo>
                  <a:pt x="46" y="26"/>
                  <a:pt x="47" y="26"/>
                  <a:pt x="47" y="26"/>
                </a:cubicBezTo>
                <a:cubicBezTo>
                  <a:pt x="48" y="26"/>
                  <a:pt x="50" y="26"/>
                  <a:pt x="50" y="27"/>
                </a:cubicBezTo>
                <a:cubicBezTo>
                  <a:pt x="49" y="29"/>
                  <a:pt x="48" y="31"/>
                  <a:pt x="48" y="34"/>
                </a:cubicBezTo>
                <a:cubicBezTo>
                  <a:pt x="48" y="39"/>
                  <a:pt x="50" y="42"/>
                  <a:pt x="54" y="45"/>
                </a:cubicBez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50" y="52"/>
                  <a:pt x="52" y="55"/>
                </a:cubicBezTo>
                <a:cubicBezTo>
                  <a:pt x="53" y="56"/>
                  <a:pt x="53" y="58"/>
                  <a:pt x="51" y="60"/>
                </a:cubicBezTo>
                <a:cubicBezTo>
                  <a:pt x="50" y="61"/>
                  <a:pt x="49" y="61"/>
                  <a:pt x="48" y="61"/>
                </a:cubicBezTo>
                <a:cubicBezTo>
                  <a:pt x="47" y="61"/>
                  <a:pt x="47" y="61"/>
                  <a:pt x="46" y="60"/>
                </a:cubicBezTo>
                <a:cubicBezTo>
                  <a:pt x="45" y="60"/>
                  <a:pt x="45" y="60"/>
                  <a:pt x="44" y="60"/>
                </a:cubicBezTo>
                <a:cubicBezTo>
                  <a:pt x="42" y="60"/>
                  <a:pt x="40" y="61"/>
                  <a:pt x="39" y="63"/>
                </a:cubicBezTo>
                <a:close/>
                <a:moveTo>
                  <a:pt x="42" y="72"/>
                </a:moveTo>
                <a:cubicBezTo>
                  <a:pt x="43" y="72"/>
                  <a:pt x="45" y="70"/>
                  <a:pt x="46" y="69"/>
                </a:cubicBezTo>
                <a:cubicBezTo>
                  <a:pt x="47" y="69"/>
                  <a:pt x="48" y="69"/>
                  <a:pt x="48" y="69"/>
                </a:cubicBezTo>
                <a:cubicBezTo>
                  <a:pt x="52" y="69"/>
                  <a:pt x="55" y="68"/>
                  <a:pt x="58" y="65"/>
                </a:cubicBezTo>
                <a:cubicBezTo>
                  <a:pt x="59" y="64"/>
                  <a:pt x="60" y="61"/>
                  <a:pt x="61" y="58"/>
                </a:cubicBezTo>
                <a:cubicBezTo>
                  <a:pt x="63" y="60"/>
                  <a:pt x="65" y="60"/>
                  <a:pt x="67" y="60"/>
                </a:cubicBezTo>
                <a:cubicBezTo>
                  <a:pt x="68" y="60"/>
                  <a:pt x="69" y="60"/>
                  <a:pt x="70" y="60"/>
                </a:cubicBezTo>
                <a:cubicBezTo>
                  <a:pt x="72" y="63"/>
                  <a:pt x="76" y="66"/>
                  <a:pt x="81" y="66"/>
                </a:cubicBezTo>
                <a:cubicBezTo>
                  <a:pt x="85" y="66"/>
                  <a:pt x="89" y="63"/>
                  <a:pt x="92" y="60"/>
                </a:cubicBezTo>
                <a:cubicBezTo>
                  <a:pt x="92" y="60"/>
                  <a:pt x="93" y="60"/>
                  <a:pt x="94" y="60"/>
                </a:cubicBezTo>
                <a:cubicBezTo>
                  <a:pt x="96" y="60"/>
                  <a:pt x="99" y="60"/>
                  <a:pt x="101" y="58"/>
                </a:cubicBezTo>
                <a:cubicBezTo>
                  <a:pt x="101" y="60"/>
                  <a:pt x="102" y="61"/>
                  <a:pt x="102" y="62"/>
                </a:cubicBezTo>
                <a:cubicBezTo>
                  <a:pt x="87" y="103"/>
                  <a:pt x="87" y="103"/>
                  <a:pt x="87" y="103"/>
                </a:cubicBezTo>
                <a:cubicBezTo>
                  <a:pt x="65" y="103"/>
                  <a:pt x="65" y="103"/>
                  <a:pt x="65" y="103"/>
                </a:cubicBezTo>
                <a:lnTo>
                  <a:pt x="42" y="72"/>
                </a:lnTo>
                <a:close/>
                <a:moveTo>
                  <a:pt x="94" y="113"/>
                </a:moveTo>
                <a:cubicBezTo>
                  <a:pt x="94" y="122"/>
                  <a:pt x="94" y="122"/>
                  <a:pt x="94" y="122"/>
                </a:cubicBezTo>
                <a:cubicBezTo>
                  <a:pt x="66" y="122"/>
                  <a:pt x="66" y="122"/>
                  <a:pt x="66" y="122"/>
                </a:cubicBezTo>
                <a:cubicBezTo>
                  <a:pt x="66" y="113"/>
                  <a:pt x="66" y="113"/>
                  <a:pt x="66" y="113"/>
                </a:cubicBezTo>
                <a:lnTo>
                  <a:pt x="94" y="113"/>
                </a:lnTo>
                <a:close/>
                <a:moveTo>
                  <a:pt x="105" y="144"/>
                </a:moveTo>
                <a:cubicBezTo>
                  <a:pt x="103" y="144"/>
                  <a:pt x="101" y="143"/>
                  <a:pt x="99" y="143"/>
                </a:cubicBezTo>
                <a:cubicBezTo>
                  <a:pt x="95" y="143"/>
                  <a:pt x="91" y="144"/>
                  <a:pt x="88" y="146"/>
                </a:cubicBezTo>
                <a:cubicBezTo>
                  <a:pt x="86" y="147"/>
                  <a:pt x="83" y="148"/>
                  <a:pt x="81" y="148"/>
                </a:cubicBezTo>
                <a:cubicBezTo>
                  <a:pt x="78" y="148"/>
                  <a:pt x="75" y="147"/>
                  <a:pt x="73" y="146"/>
                </a:cubicBezTo>
                <a:cubicBezTo>
                  <a:pt x="70" y="145"/>
                  <a:pt x="66" y="143"/>
                  <a:pt x="61" y="143"/>
                </a:cubicBezTo>
                <a:cubicBezTo>
                  <a:pt x="60" y="143"/>
                  <a:pt x="58" y="143"/>
                  <a:pt x="56" y="144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97" y="132"/>
                  <a:pt x="97" y="132"/>
                  <a:pt x="97" y="132"/>
                </a:cubicBezTo>
                <a:lnTo>
                  <a:pt x="105" y="144"/>
                </a:lnTo>
                <a:close/>
                <a:moveTo>
                  <a:pt x="97" y="104"/>
                </a:moveTo>
                <a:cubicBezTo>
                  <a:pt x="109" y="69"/>
                  <a:pt x="109" y="69"/>
                  <a:pt x="109" y="69"/>
                </a:cubicBezTo>
                <a:cubicBezTo>
                  <a:pt x="111" y="69"/>
                  <a:pt x="112" y="70"/>
                  <a:pt x="113" y="70"/>
                </a:cubicBezTo>
                <a:cubicBezTo>
                  <a:pt x="114" y="70"/>
                  <a:pt x="115" y="69"/>
                  <a:pt x="116" y="69"/>
                </a:cubicBezTo>
                <a:cubicBezTo>
                  <a:pt x="117" y="70"/>
                  <a:pt x="118" y="72"/>
                  <a:pt x="120" y="73"/>
                </a:cubicBezTo>
                <a:lnTo>
                  <a:pt x="97" y="104"/>
                </a:lnTo>
                <a:close/>
                <a:moveTo>
                  <a:pt x="148" y="47"/>
                </a:moveTo>
                <a:cubicBezTo>
                  <a:pt x="145" y="48"/>
                  <a:pt x="143" y="51"/>
                  <a:pt x="145" y="54"/>
                </a:cubicBezTo>
                <a:cubicBezTo>
                  <a:pt x="146" y="55"/>
                  <a:pt x="146" y="58"/>
                  <a:pt x="144" y="59"/>
                </a:cubicBezTo>
                <a:cubicBezTo>
                  <a:pt x="144" y="60"/>
                  <a:pt x="142" y="60"/>
                  <a:pt x="141" y="60"/>
                </a:cubicBezTo>
                <a:cubicBezTo>
                  <a:pt x="140" y="60"/>
                  <a:pt x="140" y="60"/>
                  <a:pt x="139" y="59"/>
                </a:cubicBezTo>
                <a:cubicBezTo>
                  <a:pt x="138" y="59"/>
                  <a:pt x="137" y="59"/>
                  <a:pt x="137" y="59"/>
                </a:cubicBezTo>
                <a:cubicBezTo>
                  <a:pt x="135" y="59"/>
                  <a:pt x="133" y="60"/>
                  <a:pt x="132" y="62"/>
                </a:cubicBezTo>
                <a:cubicBezTo>
                  <a:pt x="132" y="64"/>
                  <a:pt x="130" y="66"/>
                  <a:pt x="128" y="66"/>
                </a:cubicBezTo>
                <a:cubicBezTo>
                  <a:pt x="125" y="66"/>
                  <a:pt x="124" y="64"/>
                  <a:pt x="123" y="62"/>
                </a:cubicBezTo>
                <a:cubicBezTo>
                  <a:pt x="123" y="60"/>
                  <a:pt x="121" y="59"/>
                  <a:pt x="119" y="59"/>
                </a:cubicBezTo>
                <a:cubicBezTo>
                  <a:pt x="118" y="59"/>
                  <a:pt x="117" y="59"/>
                  <a:pt x="116" y="59"/>
                </a:cubicBezTo>
                <a:cubicBezTo>
                  <a:pt x="116" y="60"/>
                  <a:pt x="115" y="60"/>
                  <a:pt x="114" y="60"/>
                </a:cubicBezTo>
                <a:cubicBezTo>
                  <a:pt x="113" y="60"/>
                  <a:pt x="112" y="60"/>
                  <a:pt x="111" y="59"/>
                </a:cubicBezTo>
                <a:cubicBezTo>
                  <a:pt x="109" y="57"/>
                  <a:pt x="110" y="55"/>
                  <a:pt x="111" y="54"/>
                </a:cubicBezTo>
                <a:cubicBezTo>
                  <a:pt x="112" y="51"/>
                  <a:pt x="111" y="48"/>
                  <a:pt x="109" y="47"/>
                </a:cubicBezTo>
                <a:cubicBezTo>
                  <a:pt x="109" y="44"/>
                  <a:pt x="109" y="44"/>
                  <a:pt x="109" y="44"/>
                </a:cubicBezTo>
                <a:cubicBezTo>
                  <a:pt x="112" y="42"/>
                  <a:pt x="114" y="38"/>
                  <a:pt x="114" y="33"/>
                </a:cubicBezTo>
                <a:cubicBezTo>
                  <a:pt x="114" y="31"/>
                  <a:pt x="114" y="28"/>
                  <a:pt x="112" y="26"/>
                </a:cubicBezTo>
                <a:cubicBezTo>
                  <a:pt x="113" y="25"/>
                  <a:pt x="114" y="25"/>
                  <a:pt x="115" y="25"/>
                </a:cubicBezTo>
                <a:cubicBezTo>
                  <a:pt x="116" y="25"/>
                  <a:pt x="117" y="25"/>
                  <a:pt x="118" y="25"/>
                </a:cubicBezTo>
                <a:cubicBezTo>
                  <a:pt x="118" y="26"/>
                  <a:pt x="119" y="26"/>
                  <a:pt x="120" y="26"/>
                </a:cubicBezTo>
                <a:cubicBezTo>
                  <a:pt x="122" y="26"/>
                  <a:pt x="123" y="25"/>
                  <a:pt x="124" y="23"/>
                </a:cubicBezTo>
                <a:cubicBezTo>
                  <a:pt x="125" y="21"/>
                  <a:pt x="126" y="19"/>
                  <a:pt x="129" y="19"/>
                </a:cubicBezTo>
                <a:cubicBezTo>
                  <a:pt x="131" y="19"/>
                  <a:pt x="132" y="21"/>
                  <a:pt x="133" y="23"/>
                </a:cubicBezTo>
                <a:cubicBezTo>
                  <a:pt x="134" y="25"/>
                  <a:pt x="136" y="26"/>
                  <a:pt x="138" y="26"/>
                </a:cubicBezTo>
                <a:cubicBezTo>
                  <a:pt x="138" y="26"/>
                  <a:pt x="139" y="26"/>
                  <a:pt x="140" y="25"/>
                </a:cubicBezTo>
                <a:cubicBezTo>
                  <a:pt x="140" y="25"/>
                  <a:pt x="141" y="25"/>
                  <a:pt x="142" y="25"/>
                </a:cubicBezTo>
                <a:cubicBezTo>
                  <a:pt x="144" y="25"/>
                  <a:pt x="145" y="25"/>
                  <a:pt x="146" y="26"/>
                </a:cubicBezTo>
                <a:cubicBezTo>
                  <a:pt x="147" y="28"/>
                  <a:pt x="147" y="30"/>
                  <a:pt x="146" y="31"/>
                </a:cubicBezTo>
                <a:cubicBezTo>
                  <a:pt x="144" y="34"/>
                  <a:pt x="146" y="37"/>
                  <a:pt x="148" y="38"/>
                </a:cubicBezTo>
                <a:cubicBezTo>
                  <a:pt x="150" y="38"/>
                  <a:pt x="152" y="40"/>
                  <a:pt x="152" y="42"/>
                </a:cubicBezTo>
                <a:cubicBezTo>
                  <a:pt x="151" y="45"/>
                  <a:pt x="149" y="47"/>
                  <a:pt x="148" y="47"/>
                </a:cubicBezTo>
                <a:close/>
                <a:moveTo>
                  <a:pt x="127" y="33"/>
                </a:moveTo>
                <a:cubicBezTo>
                  <a:pt x="122" y="33"/>
                  <a:pt x="118" y="38"/>
                  <a:pt x="118" y="43"/>
                </a:cubicBezTo>
                <a:cubicBezTo>
                  <a:pt x="118" y="48"/>
                  <a:pt x="122" y="52"/>
                  <a:pt x="127" y="52"/>
                </a:cubicBezTo>
                <a:cubicBezTo>
                  <a:pt x="133" y="52"/>
                  <a:pt x="137" y="48"/>
                  <a:pt x="137" y="43"/>
                </a:cubicBezTo>
                <a:cubicBezTo>
                  <a:pt x="137" y="38"/>
                  <a:pt x="133" y="33"/>
                  <a:pt x="127" y="33"/>
                </a:cubicBezTo>
                <a:close/>
                <a:moveTo>
                  <a:pt x="34" y="33"/>
                </a:moveTo>
                <a:cubicBezTo>
                  <a:pt x="29" y="33"/>
                  <a:pt x="25" y="38"/>
                  <a:pt x="25" y="43"/>
                </a:cubicBezTo>
                <a:cubicBezTo>
                  <a:pt x="25" y="48"/>
                  <a:pt x="29" y="52"/>
                  <a:pt x="34" y="52"/>
                </a:cubicBezTo>
                <a:cubicBezTo>
                  <a:pt x="39" y="52"/>
                  <a:pt x="43" y="48"/>
                  <a:pt x="43" y="43"/>
                </a:cubicBezTo>
                <a:cubicBezTo>
                  <a:pt x="43" y="38"/>
                  <a:pt x="39" y="33"/>
                  <a:pt x="34" y="33"/>
                </a:cubicBezTo>
                <a:close/>
                <a:moveTo>
                  <a:pt x="81" y="43"/>
                </a:moveTo>
                <a:cubicBezTo>
                  <a:pt x="86" y="43"/>
                  <a:pt x="90" y="38"/>
                  <a:pt x="90" y="33"/>
                </a:cubicBezTo>
                <a:cubicBezTo>
                  <a:pt x="90" y="28"/>
                  <a:pt x="86" y="24"/>
                  <a:pt x="81" y="24"/>
                </a:cubicBezTo>
                <a:cubicBezTo>
                  <a:pt x="76" y="24"/>
                  <a:pt x="72" y="28"/>
                  <a:pt x="72" y="33"/>
                </a:cubicBezTo>
                <a:cubicBezTo>
                  <a:pt x="72" y="38"/>
                  <a:pt x="76" y="43"/>
                  <a:pt x="81" y="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1" name="Freeform 130">
            <a:extLst>
              <a:ext uri="{FF2B5EF4-FFF2-40B4-BE49-F238E27FC236}">
                <a16:creationId xmlns:a16="http://schemas.microsoft.com/office/drawing/2014/main" id="{2DD42C9D-89E6-AD40-80A7-5ACC762ED9EA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1373188"/>
            <a:ext cx="255588" cy="250825"/>
          </a:xfrm>
          <a:custGeom>
            <a:avLst/>
            <a:gdLst>
              <a:gd name="T0" fmla="*/ 150 w 161"/>
              <a:gd name="T1" fmla="*/ 32 h 158"/>
              <a:gd name="T2" fmla="*/ 136 w 161"/>
              <a:gd name="T3" fmla="*/ 39 h 158"/>
              <a:gd name="T4" fmla="*/ 122 w 161"/>
              <a:gd name="T5" fmla="*/ 32 h 158"/>
              <a:gd name="T6" fmla="*/ 145 w 161"/>
              <a:gd name="T7" fmla="*/ 28 h 158"/>
              <a:gd name="T8" fmla="*/ 38 w 161"/>
              <a:gd name="T9" fmla="*/ 33 h 158"/>
              <a:gd name="T10" fmla="*/ 23 w 161"/>
              <a:gd name="T11" fmla="*/ 39 h 158"/>
              <a:gd name="T12" fmla="*/ 10 w 161"/>
              <a:gd name="T13" fmla="*/ 33 h 158"/>
              <a:gd name="T14" fmla="*/ 33 w 161"/>
              <a:gd name="T15" fmla="*/ 28 h 158"/>
              <a:gd name="T16" fmla="*/ 34 w 161"/>
              <a:gd name="T17" fmla="*/ 52 h 158"/>
              <a:gd name="T18" fmla="*/ 30 w 161"/>
              <a:gd name="T19" fmla="*/ 88 h 158"/>
              <a:gd name="T20" fmla="*/ 14 w 161"/>
              <a:gd name="T21" fmla="*/ 52 h 158"/>
              <a:gd name="T22" fmla="*/ 136 w 161"/>
              <a:gd name="T23" fmla="*/ 48 h 158"/>
              <a:gd name="T24" fmla="*/ 146 w 161"/>
              <a:gd name="T25" fmla="*/ 72 h 158"/>
              <a:gd name="T26" fmla="*/ 110 w 161"/>
              <a:gd name="T27" fmla="*/ 68 h 158"/>
              <a:gd name="T28" fmla="*/ 136 w 161"/>
              <a:gd name="T29" fmla="*/ 48 h 158"/>
              <a:gd name="T30" fmla="*/ 131 w 161"/>
              <a:gd name="T31" fmla="*/ 19 h 158"/>
              <a:gd name="T32" fmla="*/ 113 w 161"/>
              <a:gd name="T33" fmla="*/ 32 h 158"/>
              <a:gd name="T34" fmla="*/ 100 w 161"/>
              <a:gd name="T35" fmla="*/ 65 h 158"/>
              <a:gd name="T36" fmla="*/ 104 w 161"/>
              <a:gd name="T37" fmla="*/ 76 h 158"/>
              <a:gd name="T38" fmla="*/ 56 w 161"/>
              <a:gd name="T39" fmla="*/ 76 h 158"/>
              <a:gd name="T40" fmla="*/ 60 w 161"/>
              <a:gd name="T41" fmla="*/ 65 h 158"/>
              <a:gd name="T42" fmla="*/ 47 w 161"/>
              <a:gd name="T43" fmla="*/ 32 h 158"/>
              <a:gd name="T44" fmla="*/ 29 w 161"/>
              <a:gd name="T45" fmla="*/ 19 h 158"/>
              <a:gd name="T46" fmla="*/ 131 w 161"/>
              <a:gd name="T47" fmla="*/ 9 h 158"/>
              <a:gd name="T48" fmla="*/ 115 w 161"/>
              <a:gd name="T49" fmla="*/ 87 h 158"/>
              <a:gd name="T50" fmla="*/ 87 w 161"/>
              <a:gd name="T51" fmla="*/ 101 h 158"/>
              <a:gd name="T52" fmla="*/ 110 w 161"/>
              <a:gd name="T53" fmla="*/ 82 h 158"/>
              <a:gd name="T54" fmla="*/ 74 w 161"/>
              <a:gd name="T55" fmla="*/ 133 h 158"/>
              <a:gd name="T56" fmla="*/ 28 w 161"/>
              <a:gd name="T57" fmla="*/ 149 h 158"/>
              <a:gd name="T58" fmla="*/ 63 w 161"/>
              <a:gd name="T59" fmla="*/ 120 h 158"/>
              <a:gd name="T60" fmla="*/ 133 w 161"/>
              <a:gd name="T61" fmla="*/ 149 h 158"/>
              <a:gd name="T62" fmla="*/ 101 w 161"/>
              <a:gd name="T63" fmla="*/ 149 h 158"/>
              <a:gd name="T64" fmla="*/ 50 w 161"/>
              <a:gd name="T65" fmla="*/ 83 h 158"/>
              <a:gd name="T66" fmla="*/ 6 w 161"/>
              <a:gd name="T67" fmla="*/ 0 h 158"/>
              <a:gd name="T68" fmla="*/ 6 w 161"/>
              <a:gd name="T69" fmla="*/ 9 h 158"/>
              <a:gd name="T70" fmla="*/ 20 w 161"/>
              <a:gd name="T71" fmla="*/ 19 h 158"/>
              <a:gd name="T72" fmla="*/ 1 w 161"/>
              <a:gd name="T73" fmla="*/ 32 h 158"/>
              <a:gd name="T74" fmla="*/ 1 w 161"/>
              <a:gd name="T75" fmla="*/ 61 h 158"/>
              <a:gd name="T76" fmla="*/ 27 w 161"/>
              <a:gd name="T77" fmla="*/ 98 h 158"/>
              <a:gd name="T78" fmla="*/ 34 w 161"/>
              <a:gd name="T79" fmla="*/ 98 h 158"/>
              <a:gd name="T80" fmla="*/ 57 w 161"/>
              <a:gd name="T81" fmla="*/ 113 h 158"/>
              <a:gd name="T82" fmla="*/ 11 w 161"/>
              <a:gd name="T83" fmla="*/ 154 h 158"/>
              <a:gd name="T84" fmla="*/ 61 w 161"/>
              <a:gd name="T85" fmla="*/ 158 h 158"/>
              <a:gd name="T86" fmla="*/ 80 w 161"/>
              <a:gd name="T87" fmla="*/ 139 h 158"/>
              <a:gd name="T88" fmla="*/ 100 w 161"/>
              <a:gd name="T89" fmla="*/ 158 h 158"/>
              <a:gd name="T90" fmla="*/ 151 w 161"/>
              <a:gd name="T91" fmla="*/ 154 h 158"/>
              <a:gd name="T92" fmla="*/ 105 w 161"/>
              <a:gd name="T93" fmla="*/ 113 h 158"/>
              <a:gd name="T94" fmla="*/ 128 w 161"/>
              <a:gd name="T95" fmla="*/ 97 h 158"/>
              <a:gd name="T96" fmla="*/ 134 w 161"/>
              <a:gd name="T97" fmla="*/ 97 h 158"/>
              <a:gd name="T98" fmla="*/ 161 w 161"/>
              <a:gd name="T99" fmla="*/ 60 h 158"/>
              <a:gd name="T100" fmla="*/ 161 w 161"/>
              <a:gd name="T101" fmla="*/ 32 h 158"/>
              <a:gd name="T102" fmla="*/ 142 w 161"/>
              <a:gd name="T103" fmla="*/ 19 h 158"/>
              <a:gd name="T104" fmla="*/ 155 w 161"/>
              <a:gd name="T105" fmla="*/ 9 h 158"/>
              <a:gd name="T106" fmla="*/ 160 w 161"/>
              <a:gd name="T107" fmla="*/ 5 h 158"/>
              <a:gd name="T108" fmla="*/ 6 w 161"/>
              <a:gd name="T109" fmla="*/ 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1" h="158">
                <a:moveTo>
                  <a:pt x="145" y="28"/>
                </a:moveTo>
                <a:cubicBezTo>
                  <a:pt x="148" y="28"/>
                  <a:pt x="150" y="30"/>
                  <a:pt x="150" y="32"/>
                </a:cubicBezTo>
                <a:cubicBezTo>
                  <a:pt x="150" y="43"/>
                  <a:pt x="150" y="43"/>
                  <a:pt x="150" y="43"/>
                </a:cubicBezTo>
                <a:cubicBezTo>
                  <a:pt x="146" y="40"/>
                  <a:pt x="141" y="39"/>
                  <a:pt x="136" y="39"/>
                </a:cubicBezTo>
                <a:cubicBezTo>
                  <a:pt x="131" y="39"/>
                  <a:pt x="126" y="40"/>
                  <a:pt x="122" y="43"/>
                </a:cubicBezTo>
                <a:cubicBezTo>
                  <a:pt x="122" y="32"/>
                  <a:pt x="122" y="32"/>
                  <a:pt x="122" y="32"/>
                </a:cubicBezTo>
                <a:cubicBezTo>
                  <a:pt x="122" y="30"/>
                  <a:pt x="124" y="28"/>
                  <a:pt x="127" y="28"/>
                </a:cubicBezTo>
                <a:lnTo>
                  <a:pt x="145" y="28"/>
                </a:lnTo>
                <a:close/>
                <a:moveTo>
                  <a:pt x="33" y="28"/>
                </a:moveTo>
                <a:cubicBezTo>
                  <a:pt x="36" y="28"/>
                  <a:pt x="38" y="30"/>
                  <a:pt x="38" y="33"/>
                </a:cubicBezTo>
                <a:cubicBezTo>
                  <a:pt x="38" y="44"/>
                  <a:pt x="38" y="44"/>
                  <a:pt x="38" y="44"/>
                </a:cubicBezTo>
                <a:cubicBezTo>
                  <a:pt x="34" y="41"/>
                  <a:pt x="29" y="39"/>
                  <a:pt x="23" y="39"/>
                </a:cubicBezTo>
                <a:cubicBezTo>
                  <a:pt x="18" y="39"/>
                  <a:pt x="13" y="41"/>
                  <a:pt x="10" y="44"/>
                </a:cubicBezTo>
                <a:cubicBezTo>
                  <a:pt x="10" y="33"/>
                  <a:pt x="10" y="33"/>
                  <a:pt x="10" y="33"/>
                </a:cubicBezTo>
                <a:cubicBezTo>
                  <a:pt x="10" y="30"/>
                  <a:pt x="12" y="28"/>
                  <a:pt x="15" y="28"/>
                </a:cubicBezTo>
                <a:lnTo>
                  <a:pt x="33" y="28"/>
                </a:lnTo>
                <a:close/>
                <a:moveTo>
                  <a:pt x="24" y="48"/>
                </a:moveTo>
                <a:cubicBezTo>
                  <a:pt x="27" y="48"/>
                  <a:pt x="31" y="49"/>
                  <a:pt x="34" y="52"/>
                </a:cubicBezTo>
                <a:cubicBezTo>
                  <a:pt x="50" y="68"/>
                  <a:pt x="50" y="68"/>
                  <a:pt x="50" y="68"/>
                </a:cubicBezTo>
                <a:cubicBezTo>
                  <a:pt x="49" y="71"/>
                  <a:pt x="32" y="87"/>
                  <a:pt x="30" y="88"/>
                </a:cubicBezTo>
                <a:cubicBezTo>
                  <a:pt x="14" y="72"/>
                  <a:pt x="14" y="72"/>
                  <a:pt x="14" y="72"/>
                </a:cubicBezTo>
                <a:cubicBezTo>
                  <a:pt x="9" y="67"/>
                  <a:pt x="9" y="58"/>
                  <a:pt x="14" y="52"/>
                </a:cubicBezTo>
                <a:cubicBezTo>
                  <a:pt x="17" y="49"/>
                  <a:pt x="20" y="48"/>
                  <a:pt x="24" y="48"/>
                </a:cubicBezTo>
                <a:close/>
                <a:moveTo>
                  <a:pt x="136" y="48"/>
                </a:moveTo>
                <a:cubicBezTo>
                  <a:pt x="140" y="48"/>
                  <a:pt x="143" y="50"/>
                  <a:pt x="146" y="52"/>
                </a:cubicBezTo>
                <a:cubicBezTo>
                  <a:pt x="151" y="58"/>
                  <a:pt x="151" y="67"/>
                  <a:pt x="146" y="72"/>
                </a:cubicBezTo>
                <a:cubicBezTo>
                  <a:pt x="130" y="88"/>
                  <a:pt x="130" y="88"/>
                  <a:pt x="130" y="88"/>
                </a:cubicBezTo>
                <a:cubicBezTo>
                  <a:pt x="110" y="68"/>
                  <a:pt x="110" y="68"/>
                  <a:pt x="110" y="68"/>
                </a:cubicBezTo>
                <a:cubicBezTo>
                  <a:pt x="126" y="52"/>
                  <a:pt x="126" y="52"/>
                  <a:pt x="126" y="52"/>
                </a:cubicBezTo>
                <a:cubicBezTo>
                  <a:pt x="129" y="50"/>
                  <a:pt x="132" y="48"/>
                  <a:pt x="136" y="48"/>
                </a:cubicBezTo>
                <a:close/>
                <a:moveTo>
                  <a:pt x="131" y="9"/>
                </a:moveTo>
                <a:cubicBezTo>
                  <a:pt x="131" y="19"/>
                  <a:pt x="131" y="19"/>
                  <a:pt x="131" y="19"/>
                </a:cubicBezTo>
                <a:cubicBezTo>
                  <a:pt x="127" y="19"/>
                  <a:pt x="127" y="19"/>
                  <a:pt x="127" y="19"/>
                </a:cubicBezTo>
                <a:cubicBezTo>
                  <a:pt x="119" y="19"/>
                  <a:pt x="113" y="25"/>
                  <a:pt x="113" y="32"/>
                </a:cubicBezTo>
                <a:cubicBezTo>
                  <a:pt x="113" y="52"/>
                  <a:pt x="113" y="52"/>
                  <a:pt x="113" y="52"/>
                </a:cubicBezTo>
                <a:cubicBezTo>
                  <a:pt x="100" y="65"/>
                  <a:pt x="100" y="65"/>
                  <a:pt x="100" y="65"/>
                </a:cubicBezTo>
                <a:cubicBezTo>
                  <a:pt x="98" y="67"/>
                  <a:pt x="98" y="70"/>
                  <a:pt x="100" y="72"/>
                </a:cubicBezTo>
                <a:cubicBezTo>
                  <a:pt x="104" y="76"/>
                  <a:pt x="104" y="76"/>
                  <a:pt x="104" y="76"/>
                </a:cubicBezTo>
                <a:cubicBezTo>
                  <a:pt x="80" y="95"/>
                  <a:pt x="80" y="95"/>
                  <a:pt x="80" y="95"/>
                </a:cubicBezTo>
                <a:cubicBezTo>
                  <a:pt x="56" y="76"/>
                  <a:pt x="56" y="76"/>
                  <a:pt x="56" y="76"/>
                </a:cubicBezTo>
                <a:cubicBezTo>
                  <a:pt x="60" y="72"/>
                  <a:pt x="60" y="72"/>
                  <a:pt x="60" y="72"/>
                </a:cubicBezTo>
                <a:cubicBezTo>
                  <a:pt x="62" y="70"/>
                  <a:pt x="62" y="67"/>
                  <a:pt x="60" y="65"/>
                </a:cubicBezTo>
                <a:cubicBezTo>
                  <a:pt x="47" y="52"/>
                  <a:pt x="47" y="52"/>
                  <a:pt x="47" y="52"/>
                </a:cubicBezTo>
                <a:cubicBezTo>
                  <a:pt x="47" y="32"/>
                  <a:pt x="47" y="32"/>
                  <a:pt x="47" y="32"/>
                </a:cubicBezTo>
                <a:cubicBezTo>
                  <a:pt x="47" y="25"/>
                  <a:pt x="41" y="19"/>
                  <a:pt x="34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9"/>
                  <a:pt x="29" y="9"/>
                  <a:pt x="29" y="9"/>
                </a:cubicBezTo>
                <a:cubicBezTo>
                  <a:pt x="131" y="9"/>
                  <a:pt x="131" y="9"/>
                  <a:pt x="131" y="9"/>
                </a:cubicBezTo>
                <a:close/>
                <a:moveTo>
                  <a:pt x="110" y="82"/>
                </a:moveTo>
                <a:cubicBezTo>
                  <a:pt x="115" y="87"/>
                  <a:pt x="115" y="87"/>
                  <a:pt x="115" y="87"/>
                </a:cubicBezTo>
                <a:cubicBezTo>
                  <a:pt x="96" y="108"/>
                  <a:pt x="96" y="108"/>
                  <a:pt x="96" y="108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110" y="82"/>
                  <a:pt x="110" y="82"/>
                  <a:pt x="110" y="82"/>
                </a:cubicBezTo>
                <a:cubicBezTo>
                  <a:pt x="110" y="82"/>
                  <a:pt x="110" y="82"/>
                  <a:pt x="110" y="82"/>
                </a:cubicBezTo>
                <a:close/>
                <a:moveTo>
                  <a:pt x="63" y="120"/>
                </a:moveTo>
                <a:cubicBezTo>
                  <a:pt x="74" y="133"/>
                  <a:pt x="74" y="133"/>
                  <a:pt x="74" y="133"/>
                </a:cubicBezTo>
                <a:cubicBezTo>
                  <a:pt x="59" y="149"/>
                  <a:pt x="59" y="149"/>
                  <a:pt x="59" y="149"/>
                </a:cubicBezTo>
                <a:cubicBezTo>
                  <a:pt x="28" y="149"/>
                  <a:pt x="28" y="149"/>
                  <a:pt x="28" y="149"/>
                </a:cubicBezTo>
                <a:cubicBezTo>
                  <a:pt x="63" y="120"/>
                  <a:pt x="63" y="120"/>
                  <a:pt x="63" y="120"/>
                </a:cubicBezTo>
                <a:cubicBezTo>
                  <a:pt x="63" y="120"/>
                  <a:pt x="63" y="120"/>
                  <a:pt x="63" y="120"/>
                </a:cubicBezTo>
                <a:close/>
                <a:moveTo>
                  <a:pt x="50" y="83"/>
                </a:moveTo>
                <a:cubicBezTo>
                  <a:pt x="133" y="149"/>
                  <a:pt x="133" y="149"/>
                  <a:pt x="133" y="149"/>
                </a:cubicBezTo>
                <a:cubicBezTo>
                  <a:pt x="101" y="149"/>
                  <a:pt x="101" y="149"/>
                  <a:pt x="101" y="149"/>
                </a:cubicBezTo>
                <a:cubicBezTo>
                  <a:pt x="101" y="149"/>
                  <a:pt x="101" y="149"/>
                  <a:pt x="101" y="149"/>
                </a:cubicBezTo>
                <a:cubicBezTo>
                  <a:pt x="45" y="87"/>
                  <a:pt x="45" y="87"/>
                  <a:pt x="45" y="87"/>
                </a:cubicBezTo>
                <a:cubicBezTo>
                  <a:pt x="50" y="83"/>
                  <a:pt x="50" y="83"/>
                  <a:pt x="50" y="83"/>
                </a:cubicBezTo>
                <a:cubicBezTo>
                  <a:pt x="50" y="83"/>
                  <a:pt x="50" y="83"/>
                  <a:pt x="50" y="83"/>
                </a:cubicBezTo>
                <a:close/>
                <a:moveTo>
                  <a:pt x="6" y="0"/>
                </a:moveTo>
                <a:cubicBezTo>
                  <a:pt x="3" y="0"/>
                  <a:pt x="1" y="2"/>
                  <a:pt x="1" y="5"/>
                </a:cubicBezTo>
                <a:cubicBezTo>
                  <a:pt x="1" y="7"/>
                  <a:pt x="3" y="9"/>
                  <a:pt x="6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19"/>
                  <a:pt x="20" y="19"/>
                  <a:pt x="20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7" y="19"/>
                  <a:pt x="1" y="25"/>
                  <a:pt x="1" y="32"/>
                </a:cubicBezTo>
                <a:cubicBezTo>
                  <a:pt x="1" y="60"/>
                  <a:pt x="1" y="60"/>
                  <a:pt x="1" y="60"/>
                </a:cubicBezTo>
                <a:cubicBezTo>
                  <a:pt x="1" y="61"/>
                  <a:pt x="1" y="61"/>
                  <a:pt x="1" y="61"/>
                </a:cubicBezTo>
                <a:cubicBezTo>
                  <a:pt x="0" y="67"/>
                  <a:pt x="3" y="73"/>
                  <a:pt x="7" y="78"/>
                </a:cubicBezTo>
                <a:cubicBezTo>
                  <a:pt x="27" y="98"/>
                  <a:pt x="27" y="98"/>
                  <a:pt x="27" y="98"/>
                </a:cubicBezTo>
                <a:cubicBezTo>
                  <a:pt x="28" y="99"/>
                  <a:pt x="29" y="100"/>
                  <a:pt x="31" y="100"/>
                </a:cubicBezTo>
                <a:cubicBezTo>
                  <a:pt x="32" y="100"/>
                  <a:pt x="33" y="99"/>
                  <a:pt x="34" y="98"/>
                </a:cubicBezTo>
                <a:cubicBezTo>
                  <a:pt x="39" y="93"/>
                  <a:pt x="39" y="93"/>
                  <a:pt x="39" y="93"/>
                </a:cubicBezTo>
                <a:cubicBezTo>
                  <a:pt x="57" y="113"/>
                  <a:pt x="57" y="113"/>
                  <a:pt x="57" y="113"/>
                </a:cubicBezTo>
                <a:cubicBezTo>
                  <a:pt x="12" y="149"/>
                  <a:pt x="12" y="149"/>
                  <a:pt x="12" y="149"/>
                </a:cubicBezTo>
                <a:cubicBezTo>
                  <a:pt x="11" y="151"/>
                  <a:pt x="10" y="152"/>
                  <a:pt x="11" y="154"/>
                </a:cubicBezTo>
                <a:cubicBezTo>
                  <a:pt x="11" y="156"/>
                  <a:pt x="13" y="158"/>
                  <a:pt x="15" y="158"/>
                </a:cubicBezTo>
                <a:cubicBezTo>
                  <a:pt x="61" y="158"/>
                  <a:pt x="61" y="158"/>
                  <a:pt x="61" y="158"/>
                </a:cubicBezTo>
                <a:cubicBezTo>
                  <a:pt x="63" y="158"/>
                  <a:pt x="64" y="157"/>
                  <a:pt x="65" y="156"/>
                </a:cubicBezTo>
                <a:cubicBezTo>
                  <a:pt x="80" y="139"/>
                  <a:pt x="80" y="139"/>
                  <a:pt x="80" y="139"/>
                </a:cubicBezTo>
                <a:cubicBezTo>
                  <a:pt x="96" y="156"/>
                  <a:pt x="96" y="156"/>
                  <a:pt x="96" y="156"/>
                </a:cubicBezTo>
                <a:cubicBezTo>
                  <a:pt x="97" y="157"/>
                  <a:pt x="98" y="158"/>
                  <a:pt x="100" y="158"/>
                </a:cubicBezTo>
                <a:cubicBezTo>
                  <a:pt x="146" y="158"/>
                  <a:pt x="146" y="158"/>
                  <a:pt x="146" y="158"/>
                </a:cubicBezTo>
                <a:cubicBezTo>
                  <a:pt x="148" y="158"/>
                  <a:pt x="150" y="156"/>
                  <a:pt x="151" y="154"/>
                </a:cubicBezTo>
                <a:cubicBezTo>
                  <a:pt x="151" y="153"/>
                  <a:pt x="151" y="151"/>
                  <a:pt x="149" y="149"/>
                </a:cubicBezTo>
                <a:cubicBezTo>
                  <a:pt x="105" y="113"/>
                  <a:pt x="105" y="113"/>
                  <a:pt x="105" y="113"/>
                </a:cubicBezTo>
                <a:cubicBezTo>
                  <a:pt x="123" y="93"/>
                  <a:pt x="123" y="93"/>
                  <a:pt x="123" y="93"/>
                </a:cubicBezTo>
                <a:cubicBezTo>
                  <a:pt x="128" y="97"/>
                  <a:pt x="128" y="97"/>
                  <a:pt x="128" y="97"/>
                </a:cubicBezTo>
                <a:cubicBezTo>
                  <a:pt x="128" y="98"/>
                  <a:pt x="130" y="99"/>
                  <a:pt x="131" y="99"/>
                </a:cubicBezTo>
                <a:cubicBezTo>
                  <a:pt x="132" y="99"/>
                  <a:pt x="133" y="98"/>
                  <a:pt x="134" y="97"/>
                </a:cubicBezTo>
                <a:cubicBezTo>
                  <a:pt x="154" y="78"/>
                  <a:pt x="154" y="78"/>
                  <a:pt x="154" y="78"/>
                </a:cubicBezTo>
                <a:cubicBezTo>
                  <a:pt x="159" y="73"/>
                  <a:pt x="161" y="67"/>
                  <a:pt x="161" y="60"/>
                </a:cubicBezTo>
                <a:cubicBezTo>
                  <a:pt x="161" y="60"/>
                  <a:pt x="161" y="60"/>
                  <a:pt x="161" y="60"/>
                </a:cubicBezTo>
                <a:cubicBezTo>
                  <a:pt x="161" y="32"/>
                  <a:pt x="161" y="32"/>
                  <a:pt x="161" y="32"/>
                </a:cubicBezTo>
                <a:cubicBezTo>
                  <a:pt x="161" y="25"/>
                  <a:pt x="155" y="19"/>
                  <a:pt x="146" y="19"/>
                </a:cubicBezTo>
                <a:cubicBezTo>
                  <a:pt x="142" y="19"/>
                  <a:pt x="142" y="19"/>
                  <a:pt x="142" y="19"/>
                </a:cubicBezTo>
                <a:cubicBezTo>
                  <a:pt x="142" y="9"/>
                  <a:pt x="142" y="9"/>
                  <a:pt x="142" y="9"/>
                </a:cubicBezTo>
                <a:cubicBezTo>
                  <a:pt x="155" y="9"/>
                  <a:pt x="155" y="9"/>
                  <a:pt x="155" y="9"/>
                </a:cubicBezTo>
                <a:cubicBezTo>
                  <a:pt x="155" y="9"/>
                  <a:pt x="155" y="9"/>
                  <a:pt x="155" y="9"/>
                </a:cubicBezTo>
                <a:cubicBezTo>
                  <a:pt x="158" y="9"/>
                  <a:pt x="160" y="7"/>
                  <a:pt x="160" y="5"/>
                </a:cubicBezTo>
                <a:cubicBezTo>
                  <a:pt x="160" y="2"/>
                  <a:pt x="158" y="0"/>
                  <a:pt x="155" y="0"/>
                </a:cubicBezTo>
                <a:lnTo>
                  <a:pt x="6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2" name="Freeform 131">
            <a:extLst>
              <a:ext uri="{FF2B5EF4-FFF2-40B4-BE49-F238E27FC236}">
                <a16:creationId xmlns:a16="http://schemas.microsoft.com/office/drawing/2014/main" id="{E3E6524B-FEB5-F821-A2B6-9637F7835703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1938338"/>
            <a:ext cx="254000" cy="220663"/>
          </a:xfrm>
          <a:custGeom>
            <a:avLst/>
            <a:gdLst>
              <a:gd name="T0" fmla="*/ 122 w 160"/>
              <a:gd name="T1" fmla="*/ 60 h 139"/>
              <a:gd name="T2" fmla="*/ 95 w 160"/>
              <a:gd name="T3" fmla="*/ 74 h 139"/>
              <a:gd name="T4" fmla="*/ 95 w 160"/>
              <a:gd name="T5" fmla="*/ 46 h 139"/>
              <a:gd name="T6" fmla="*/ 36 w 160"/>
              <a:gd name="T7" fmla="*/ 37 h 139"/>
              <a:gd name="T8" fmla="*/ 36 w 160"/>
              <a:gd name="T9" fmla="*/ 84 h 139"/>
              <a:gd name="T10" fmla="*/ 10 w 160"/>
              <a:gd name="T11" fmla="*/ 59 h 139"/>
              <a:gd name="T12" fmla="*/ 36 w 160"/>
              <a:gd name="T13" fmla="*/ 37 h 139"/>
              <a:gd name="T14" fmla="*/ 91 w 160"/>
              <a:gd name="T15" fmla="*/ 24 h 139"/>
              <a:gd name="T16" fmla="*/ 91 w 160"/>
              <a:gd name="T17" fmla="*/ 94 h 139"/>
              <a:gd name="T18" fmla="*/ 52 w 160"/>
              <a:gd name="T19" fmla="*/ 83 h 139"/>
              <a:gd name="T20" fmla="*/ 38 w 160"/>
              <a:gd name="T21" fmla="*/ 60 h 139"/>
              <a:gd name="T22" fmla="*/ 52 w 160"/>
              <a:gd name="T23" fmla="*/ 36 h 139"/>
              <a:gd name="T24" fmla="*/ 91 w 160"/>
              <a:gd name="T25" fmla="*/ 24 h 139"/>
              <a:gd name="T26" fmla="*/ 57 w 160"/>
              <a:gd name="T27" fmla="*/ 93 h 139"/>
              <a:gd name="T28" fmla="*/ 66 w 160"/>
              <a:gd name="T29" fmla="*/ 98 h 139"/>
              <a:gd name="T30" fmla="*/ 57 w 160"/>
              <a:gd name="T31" fmla="*/ 103 h 139"/>
              <a:gd name="T32" fmla="*/ 57 w 160"/>
              <a:gd name="T33" fmla="*/ 93 h 139"/>
              <a:gd name="T34" fmla="*/ 150 w 160"/>
              <a:gd name="T35" fmla="*/ 60 h 139"/>
              <a:gd name="T36" fmla="*/ 116 w 160"/>
              <a:gd name="T37" fmla="*/ 110 h 139"/>
              <a:gd name="T38" fmla="*/ 98 w 160"/>
              <a:gd name="T39" fmla="*/ 83 h 139"/>
              <a:gd name="T40" fmla="*/ 132 w 160"/>
              <a:gd name="T41" fmla="*/ 60 h 139"/>
              <a:gd name="T42" fmla="*/ 98 w 160"/>
              <a:gd name="T43" fmla="*/ 36 h 139"/>
              <a:gd name="T44" fmla="*/ 116 w 160"/>
              <a:gd name="T45" fmla="*/ 10 h 139"/>
              <a:gd name="T46" fmla="*/ 47 w 160"/>
              <a:gd name="T47" fmla="*/ 93 h 139"/>
              <a:gd name="T48" fmla="*/ 43 w 160"/>
              <a:gd name="T49" fmla="*/ 130 h 139"/>
              <a:gd name="T50" fmla="*/ 38 w 160"/>
              <a:gd name="T51" fmla="*/ 93 h 139"/>
              <a:gd name="T52" fmla="*/ 122 w 160"/>
              <a:gd name="T53" fmla="*/ 0 h 139"/>
              <a:gd name="T54" fmla="*/ 84 w 160"/>
              <a:gd name="T55" fmla="*/ 18 h 139"/>
              <a:gd name="T56" fmla="*/ 35 w 160"/>
              <a:gd name="T57" fmla="*/ 27 h 139"/>
              <a:gd name="T58" fmla="*/ 29 w 160"/>
              <a:gd name="T59" fmla="*/ 93 h 139"/>
              <a:gd name="T60" fmla="*/ 43 w 160"/>
              <a:gd name="T61" fmla="*/ 139 h 139"/>
              <a:gd name="T62" fmla="*/ 57 w 160"/>
              <a:gd name="T63" fmla="*/ 112 h 139"/>
              <a:gd name="T64" fmla="*/ 75 w 160"/>
              <a:gd name="T65" fmla="*/ 98 h 139"/>
              <a:gd name="T66" fmla="*/ 85 w 160"/>
              <a:gd name="T67" fmla="*/ 102 h 139"/>
              <a:gd name="T68" fmla="*/ 123 w 160"/>
              <a:gd name="T69" fmla="*/ 121 h 139"/>
              <a:gd name="T70" fmla="*/ 160 w 160"/>
              <a:gd name="T71" fmla="*/ 60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39">
                <a:moveTo>
                  <a:pt x="108" y="46"/>
                </a:moveTo>
                <a:cubicBezTo>
                  <a:pt x="116" y="46"/>
                  <a:pt x="122" y="52"/>
                  <a:pt x="122" y="60"/>
                </a:cubicBezTo>
                <a:cubicBezTo>
                  <a:pt x="122" y="68"/>
                  <a:pt x="116" y="74"/>
                  <a:pt x="108" y="74"/>
                </a:cubicBezTo>
                <a:cubicBezTo>
                  <a:pt x="95" y="74"/>
                  <a:pt x="95" y="74"/>
                  <a:pt x="95" y="74"/>
                </a:cubicBezTo>
                <a:cubicBezTo>
                  <a:pt x="95" y="70"/>
                  <a:pt x="94" y="65"/>
                  <a:pt x="94" y="60"/>
                </a:cubicBezTo>
                <a:cubicBezTo>
                  <a:pt x="94" y="55"/>
                  <a:pt x="95" y="51"/>
                  <a:pt x="95" y="46"/>
                </a:cubicBezTo>
                <a:lnTo>
                  <a:pt x="108" y="46"/>
                </a:lnTo>
                <a:close/>
                <a:moveTo>
                  <a:pt x="36" y="37"/>
                </a:moveTo>
                <a:cubicBezTo>
                  <a:pt x="31" y="43"/>
                  <a:pt x="29" y="52"/>
                  <a:pt x="29" y="60"/>
                </a:cubicBezTo>
                <a:cubicBezTo>
                  <a:pt x="29" y="69"/>
                  <a:pt x="31" y="77"/>
                  <a:pt x="36" y="84"/>
                </a:cubicBezTo>
                <a:cubicBezTo>
                  <a:pt x="34" y="84"/>
                  <a:pt x="34" y="84"/>
                  <a:pt x="34" y="84"/>
                </a:cubicBezTo>
                <a:cubicBezTo>
                  <a:pt x="20" y="83"/>
                  <a:pt x="9" y="72"/>
                  <a:pt x="10" y="59"/>
                </a:cubicBezTo>
                <a:cubicBezTo>
                  <a:pt x="10" y="47"/>
                  <a:pt x="22" y="37"/>
                  <a:pt x="35" y="37"/>
                </a:cubicBezTo>
                <a:lnTo>
                  <a:pt x="36" y="37"/>
                </a:lnTo>
                <a:close/>
                <a:moveTo>
                  <a:pt x="91" y="24"/>
                </a:moveTo>
                <a:cubicBezTo>
                  <a:pt x="91" y="24"/>
                  <a:pt x="91" y="24"/>
                  <a:pt x="91" y="24"/>
                </a:cubicBezTo>
                <a:cubicBezTo>
                  <a:pt x="87" y="34"/>
                  <a:pt x="85" y="47"/>
                  <a:pt x="85" y="59"/>
                </a:cubicBezTo>
                <a:cubicBezTo>
                  <a:pt x="85" y="72"/>
                  <a:pt x="87" y="84"/>
                  <a:pt x="91" y="94"/>
                </a:cubicBezTo>
                <a:cubicBezTo>
                  <a:pt x="89" y="93"/>
                  <a:pt x="89" y="93"/>
                  <a:pt x="89" y="93"/>
                </a:cubicBezTo>
                <a:cubicBezTo>
                  <a:pt x="79" y="87"/>
                  <a:pt x="66" y="83"/>
                  <a:pt x="52" y="83"/>
                </a:cubicBezTo>
                <a:cubicBezTo>
                  <a:pt x="48" y="83"/>
                  <a:pt x="48" y="83"/>
                  <a:pt x="48" y="83"/>
                </a:cubicBezTo>
                <a:cubicBezTo>
                  <a:pt x="41" y="77"/>
                  <a:pt x="38" y="69"/>
                  <a:pt x="38" y="60"/>
                </a:cubicBezTo>
                <a:cubicBezTo>
                  <a:pt x="38" y="51"/>
                  <a:pt x="41" y="43"/>
                  <a:pt x="48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65" y="36"/>
                  <a:pt x="78" y="33"/>
                  <a:pt x="89" y="26"/>
                </a:cubicBezTo>
                <a:cubicBezTo>
                  <a:pt x="91" y="24"/>
                  <a:pt x="91" y="24"/>
                  <a:pt x="91" y="24"/>
                </a:cubicBezTo>
                <a:cubicBezTo>
                  <a:pt x="91" y="24"/>
                  <a:pt x="91" y="24"/>
                  <a:pt x="91" y="24"/>
                </a:cubicBezTo>
                <a:close/>
                <a:moveTo>
                  <a:pt x="57" y="93"/>
                </a:moveTo>
                <a:cubicBezTo>
                  <a:pt x="59" y="93"/>
                  <a:pt x="63" y="94"/>
                  <a:pt x="66" y="94"/>
                </a:cubicBezTo>
                <a:cubicBezTo>
                  <a:pt x="66" y="98"/>
                  <a:pt x="66" y="98"/>
                  <a:pt x="66" y="98"/>
                </a:cubicBezTo>
                <a:cubicBezTo>
                  <a:pt x="66" y="100"/>
                  <a:pt x="64" y="103"/>
                  <a:pt x="61" y="103"/>
                </a:cubicBezTo>
                <a:cubicBezTo>
                  <a:pt x="57" y="103"/>
                  <a:pt x="57" y="103"/>
                  <a:pt x="57" y="10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lose/>
                <a:moveTo>
                  <a:pt x="122" y="8"/>
                </a:moveTo>
                <a:cubicBezTo>
                  <a:pt x="137" y="8"/>
                  <a:pt x="150" y="32"/>
                  <a:pt x="150" y="60"/>
                </a:cubicBezTo>
                <a:cubicBezTo>
                  <a:pt x="150" y="88"/>
                  <a:pt x="137" y="112"/>
                  <a:pt x="122" y="112"/>
                </a:cubicBezTo>
                <a:cubicBezTo>
                  <a:pt x="121" y="112"/>
                  <a:pt x="118" y="111"/>
                  <a:pt x="116" y="110"/>
                </a:cubicBezTo>
                <a:cubicBezTo>
                  <a:pt x="111" y="107"/>
                  <a:pt x="111" y="107"/>
                  <a:pt x="111" y="107"/>
                </a:cubicBezTo>
                <a:cubicBezTo>
                  <a:pt x="105" y="102"/>
                  <a:pt x="100" y="94"/>
                  <a:pt x="98" y="83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21" y="83"/>
                  <a:pt x="132" y="73"/>
                  <a:pt x="132" y="60"/>
                </a:cubicBezTo>
                <a:cubicBezTo>
                  <a:pt x="132" y="47"/>
                  <a:pt x="121" y="36"/>
                  <a:pt x="108" y="36"/>
                </a:cubicBezTo>
                <a:cubicBezTo>
                  <a:pt x="98" y="36"/>
                  <a:pt x="98" y="36"/>
                  <a:pt x="98" y="36"/>
                </a:cubicBezTo>
                <a:cubicBezTo>
                  <a:pt x="101" y="26"/>
                  <a:pt x="105" y="18"/>
                  <a:pt x="111" y="13"/>
                </a:cubicBezTo>
                <a:cubicBezTo>
                  <a:pt x="116" y="10"/>
                  <a:pt x="116" y="10"/>
                  <a:pt x="116" y="10"/>
                </a:cubicBezTo>
                <a:cubicBezTo>
                  <a:pt x="118" y="9"/>
                  <a:pt x="121" y="8"/>
                  <a:pt x="122" y="8"/>
                </a:cubicBezTo>
                <a:close/>
                <a:moveTo>
                  <a:pt x="47" y="93"/>
                </a:moveTo>
                <a:cubicBezTo>
                  <a:pt x="47" y="126"/>
                  <a:pt x="47" y="126"/>
                  <a:pt x="47" y="126"/>
                </a:cubicBezTo>
                <a:cubicBezTo>
                  <a:pt x="47" y="128"/>
                  <a:pt x="45" y="130"/>
                  <a:pt x="43" y="130"/>
                </a:cubicBezTo>
                <a:cubicBezTo>
                  <a:pt x="41" y="130"/>
                  <a:pt x="38" y="128"/>
                  <a:pt x="38" y="126"/>
                </a:cubicBezTo>
                <a:cubicBezTo>
                  <a:pt x="38" y="93"/>
                  <a:pt x="38" y="93"/>
                  <a:pt x="38" y="93"/>
                </a:cubicBezTo>
                <a:cubicBezTo>
                  <a:pt x="47" y="93"/>
                  <a:pt x="47" y="93"/>
                  <a:pt x="47" y="93"/>
                </a:cubicBezTo>
                <a:close/>
                <a:moveTo>
                  <a:pt x="122" y="0"/>
                </a:moveTo>
                <a:cubicBezTo>
                  <a:pt x="116" y="0"/>
                  <a:pt x="111" y="2"/>
                  <a:pt x="106" y="6"/>
                </a:cubicBezTo>
                <a:cubicBezTo>
                  <a:pt x="84" y="18"/>
                  <a:pt x="84" y="18"/>
                  <a:pt x="84" y="18"/>
                </a:cubicBezTo>
                <a:cubicBezTo>
                  <a:pt x="75" y="24"/>
                  <a:pt x="63" y="27"/>
                  <a:pt x="52" y="27"/>
                </a:cubicBezTo>
                <a:cubicBezTo>
                  <a:pt x="35" y="27"/>
                  <a:pt x="35" y="27"/>
                  <a:pt x="35" y="27"/>
                </a:cubicBezTo>
                <a:cubicBezTo>
                  <a:pt x="17" y="27"/>
                  <a:pt x="2" y="41"/>
                  <a:pt x="0" y="59"/>
                </a:cubicBezTo>
                <a:cubicBezTo>
                  <a:pt x="0" y="76"/>
                  <a:pt x="13" y="91"/>
                  <a:pt x="29" y="93"/>
                </a:cubicBezTo>
                <a:cubicBezTo>
                  <a:pt x="29" y="126"/>
                  <a:pt x="29" y="126"/>
                  <a:pt x="29" y="126"/>
                </a:cubicBezTo>
                <a:cubicBezTo>
                  <a:pt x="29" y="133"/>
                  <a:pt x="35" y="139"/>
                  <a:pt x="43" y="139"/>
                </a:cubicBezTo>
                <a:cubicBezTo>
                  <a:pt x="50" y="139"/>
                  <a:pt x="57" y="133"/>
                  <a:pt x="57" y="126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61" y="112"/>
                  <a:pt x="61" y="112"/>
                  <a:pt x="61" y="112"/>
                </a:cubicBezTo>
                <a:cubicBezTo>
                  <a:pt x="69" y="112"/>
                  <a:pt x="75" y="105"/>
                  <a:pt x="75" y="98"/>
                </a:cubicBezTo>
                <a:cubicBezTo>
                  <a:pt x="75" y="97"/>
                  <a:pt x="75" y="97"/>
                  <a:pt x="75" y="97"/>
                </a:cubicBezTo>
                <a:cubicBezTo>
                  <a:pt x="79" y="98"/>
                  <a:pt x="82" y="100"/>
                  <a:pt x="85" y="102"/>
                </a:cubicBezTo>
                <a:cubicBezTo>
                  <a:pt x="107" y="114"/>
                  <a:pt x="107" y="114"/>
                  <a:pt x="107" y="114"/>
                </a:cubicBezTo>
                <a:cubicBezTo>
                  <a:pt x="112" y="119"/>
                  <a:pt x="117" y="121"/>
                  <a:pt x="123" y="121"/>
                </a:cubicBezTo>
                <a:cubicBezTo>
                  <a:pt x="134" y="121"/>
                  <a:pt x="143" y="114"/>
                  <a:pt x="150" y="102"/>
                </a:cubicBezTo>
                <a:cubicBezTo>
                  <a:pt x="157" y="91"/>
                  <a:pt x="160" y="76"/>
                  <a:pt x="160" y="60"/>
                </a:cubicBezTo>
                <a:cubicBezTo>
                  <a:pt x="160" y="27"/>
                  <a:pt x="144" y="0"/>
                  <a:pt x="12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3" name="Freeform 132">
            <a:extLst>
              <a:ext uri="{FF2B5EF4-FFF2-40B4-BE49-F238E27FC236}">
                <a16:creationId xmlns:a16="http://schemas.microsoft.com/office/drawing/2014/main" id="{D11E1F99-28A3-1633-00F6-63B6DE9A20D3}"/>
              </a:ext>
            </a:extLst>
          </p:cNvPr>
          <p:cNvSpPr>
            <a:spLocks noEditPoints="1"/>
          </p:cNvSpPr>
          <p:nvPr/>
        </p:nvSpPr>
        <p:spPr bwMode="auto">
          <a:xfrm>
            <a:off x="4059238" y="1370013"/>
            <a:ext cx="222250" cy="254000"/>
          </a:xfrm>
          <a:custGeom>
            <a:avLst/>
            <a:gdLst>
              <a:gd name="T0" fmla="*/ 93 w 140"/>
              <a:gd name="T1" fmla="*/ 19 h 160"/>
              <a:gd name="T2" fmla="*/ 79 w 140"/>
              <a:gd name="T3" fmla="*/ 0 h 160"/>
              <a:gd name="T4" fmla="*/ 47 w 140"/>
              <a:gd name="T5" fmla="*/ 15 h 160"/>
              <a:gd name="T6" fmla="*/ 14 w 140"/>
              <a:gd name="T7" fmla="*/ 20 h 160"/>
              <a:gd name="T8" fmla="*/ 0 w 140"/>
              <a:gd name="T9" fmla="*/ 108 h 160"/>
              <a:gd name="T10" fmla="*/ 18 w 140"/>
              <a:gd name="T11" fmla="*/ 122 h 160"/>
              <a:gd name="T12" fmla="*/ 32 w 140"/>
              <a:gd name="T13" fmla="*/ 160 h 160"/>
              <a:gd name="T14" fmla="*/ 47 w 140"/>
              <a:gd name="T15" fmla="*/ 141 h 160"/>
              <a:gd name="T16" fmla="*/ 93 w 140"/>
              <a:gd name="T17" fmla="*/ 146 h 160"/>
              <a:gd name="T18" fmla="*/ 121 w 140"/>
              <a:gd name="T19" fmla="*/ 146 h 160"/>
              <a:gd name="T20" fmla="*/ 126 w 140"/>
              <a:gd name="T21" fmla="*/ 122 h 160"/>
              <a:gd name="T22" fmla="*/ 140 w 140"/>
              <a:gd name="T23" fmla="*/ 33 h 160"/>
              <a:gd name="T24" fmla="*/ 55 w 140"/>
              <a:gd name="T25" fmla="*/ 14 h 160"/>
              <a:gd name="T26" fmla="*/ 60 w 140"/>
              <a:gd name="T27" fmla="*/ 10 h 160"/>
              <a:gd name="T28" fmla="*/ 83 w 140"/>
              <a:gd name="T29" fmla="*/ 14 h 160"/>
              <a:gd name="T30" fmla="*/ 55 w 140"/>
              <a:gd name="T31" fmla="*/ 19 h 160"/>
              <a:gd name="T32" fmla="*/ 29 w 140"/>
              <a:gd name="T33" fmla="*/ 28 h 160"/>
              <a:gd name="T34" fmla="*/ 112 w 140"/>
              <a:gd name="T35" fmla="*/ 87 h 160"/>
              <a:gd name="T36" fmla="*/ 92 w 140"/>
              <a:gd name="T37" fmla="*/ 67 h 160"/>
              <a:gd name="T38" fmla="*/ 85 w 140"/>
              <a:gd name="T39" fmla="*/ 67 h 160"/>
              <a:gd name="T40" fmla="*/ 55 w 140"/>
              <a:gd name="T41" fmla="*/ 58 h 160"/>
              <a:gd name="T42" fmla="*/ 48 w 140"/>
              <a:gd name="T43" fmla="*/ 58 h 160"/>
              <a:gd name="T44" fmla="*/ 29 w 140"/>
              <a:gd name="T45" fmla="*/ 28 h 160"/>
              <a:gd name="T46" fmla="*/ 81 w 140"/>
              <a:gd name="T47" fmla="*/ 94 h 160"/>
              <a:gd name="T48" fmla="*/ 88 w 140"/>
              <a:gd name="T49" fmla="*/ 77 h 160"/>
              <a:gd name="T50" fmla="*/ 70 w 140"/>
              <a:gd name="T51" fmla="*/ 94 h 160"/>
              <a:gd name="T52" fmla="*/ 51 w 140"/>
              <a:gd name="T53" fmla="*/ 69 h 160"/>
              <a:gd name="T54" fmla="*/ 38 w 140"/>
              <a:gd name="T55" fmla="*/ 145 h 160"/>
              <a:gd name="T56" fmla="*/ 33 w 140"/>
              <a:gd name="T57" fmla="*/ 150 h 160"/>
              <a:gd name="T58" fmla="*/ 29 w 140"/>
              <a:gd name="T59" fmla="*/ 122 h 160"/>
              <a:gd name="T60" fmla="*/ 38 w 140"/>
              <a:gd name="T61" fmla="*/ 145 h 160"/>
              <a:gd name="T62" fmla="*/ 47 w 140"/>
              <a:gd name="T63" fmla="*/ 131 h 160"/>
              <a:gd name="T64" fmla="*/ 93 w 140"/>
              <a:gd name="T65" fmla="*/ 122 h 160"/>
              <a:gd name="T66" fmla="*/ 112 w 140"/>
              <a:gd name="T67" fmla="*/ 145 h 160"/>
              <a:gd name="T68" fmla="*/ 107 w 140"/>
              <a:gd name="T69" fmla="*/ 150 h 160"/>
              <a:gd name="T70" fmla="*/ 103 w 140"/>
              <a:gd name="T71" fmla="*/ 122 h 160"/>
              <a:gd name="T72" fmla="*/ 112 w 140"/>
              <a:gd name="T73" fmla="*/ 145 h 160"/>
              <a:gd name="T74" fmla="*/ 126 w 140"/>
              <a:gd name="T75" fmla="*/ 112 h 160"/>
              <a:gd name="T76" fmla="*/ 10 w 140"/>
              <a:gd name="T77" fmla="*/ 107 h 160"/>
              <a:gd name="T78" fmla="*/ 14 w 140"/>
              <a:gd name="T79" fmla="*/ 28 h 160"/>
              <a:gd name="T80" fmla="*/ 19 w 140"/>
              <a:gd name="T81" fmla="*/ 98 h 160"/>
              <a:gd name="T82" fmla="*/ 117 w 140"/>
              <a:gd name="T83" fmla="*/ 103 h 160"/>
              <a:gd name="T84" fmla="*/ 121 w 140"/>
              <a:gd name="T85" fmla="*/ 28 h 160"/>
              <a:gd name="T86" fmla="*/ 130 w 140"/>
              <a:gd name="T87" fmla="*/ 33 h 160"/>
              <a:gd name="T88" fmla="*/ 80 w 140"/>
              <a:gd name="T89" fmla="*/ 61 h 160"/>
              <a:gd name="T90" fmla="*/ 80 w 140"/>
              <a:gd name="T91" fmla="*/ 33 h 160"/>
              <a:gd name="T92" fmla="*/ 80 w 140"/>
              <a:gd name="T93" fmla="*/ 61 h 160"/>
              <a:gd name="T94" fmla="*/ 84 w 140"/>
              <a:gd name="T95" fmla="*/ 47 h 160"/>
              <a:gd name="T96" fmla="*/ 75 w 140"/>
              <a:gd name="T97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0" h="160">
                <a:moveTo>
                  <a:pt x="126" y="19"/>
                </a:moveTo>
                <a:cubicBezTo>
                  <a:pt x="93" y="19"/>
                  <a:pt x="93" y="19"/>
                  <a:pt x="93" y="19"/>
                </a:cubicBezTo>
                <a:cubicBezTo>
                  <a:pt x="93" y="14"/>
                  <a:pt x="93" y="14"/>
                  <a:pt x="93" y="14"/>
                </a:cubicBezTo>
                <a:cubicBezTo>
                  <a:pt x="93" y="7"/>
                  <a:pt x="87" y="0"/>
                  <a:pt x="79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53" y="0"/>
                  <a:pt x="47" y="7"/>
                  <a:pt x="47" y="15"/>
                </a:cubicBezTo>
                <a:cubicBezTo>
                  <a:pt x="47" y="20"/>
                  <a:pt x="47" y="20"/>
                  <a:pt x="47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7" y="20"/>
                  <a:pt x="0" y="26"/>
                  <a:pt x="0" y="34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6"/>
                  <a:pt x="7" y="122"/>
                  <a:pt x="14" y="122"/>
                </a:cubicBezTo>
                <a:cubicBezTo>
                  <a:pt x="18" y="122"/>
                  <a:pt x="18" y="122"/>
                  <a:pt x="18" y="122"/>
                </a:cubicBezTo>
                <a:cubicBezTo>
                  <a:pt x="18" y="146"/>
                  <a:pt x="18" y="146"/>
                  <a:pt x="18" y="146"/>
                </a:cubicBezTo>
                <a:cubicBezTo>
                  <a:pt x="18" y="154"/>
                  <a:pt x="25" y="160"/>
                  <a:pt x="32" y="160"/>
                </a:cubicBezTo>
                <a:cubicBezTo>
                  <a:pt x="41" y="160"/>
                  <a:pt x="47" y="154"/>
                  <a:pt x="47" y="146"/>
                </a:cubicBezTo>
                <a:cubicBezTo>
                  <a:pt x="47" y="141"/>
                  <a:pt x="47" y="141"/>
                  <a:pt x="47" y="141"/>
                </a:cubicBezTo>
                <a:cubicBezTo>
                  <a:pt x="93" y="141"/>
                  <a:pt x="93" y="141"/>
                  <a:pt x="93" y="141"/>
                </a:cubicBezTo>
                <a:cubicBezTo>
                  <a:pt x="93" y="146"/>
                  <a:pt x="93" y="146"/>
                  <a:pt x="93" y="146"/>
                </a:cubicBezTo>
                <a:cubicBezTo>
                  <a:pt x="93" y="154"/>
                  <a:pt x="99" y="160"/>
                  <a:pt x="107" y="160"/>
                </a:cubicBezTo>
                <a:cubicBezTo>
                  <a:pt x="115" y="160"/>
                  <a:pt x="121" y="154"/>
                  <a:pt x="121" y="146"/>
                </a:cubicBezTo>
                <a:cubicBezTo>
                  <a:pt x="121" y="122"/>
                  <a:pt x="121" y="122"/>
                  <a:pt x="121" y="122"/>
                </a:cubicBezTo>
                <a:cubicBezTo>
                  <a:pt x="126" y="122"/>
                  <a:pt x="126" y="122"/>
                  <a:pt x="126" y="122"/>
                </a:cubicBezTo>
                <a:cubicBezTo>
                  <a:pt x="133" y="122"/>
                  <a:pt x="140" y="116"/>
                  <a:pt x="140" y="108"/>
                </a:cubicBezTo>
                <a:cubicBezTo>
                  <a:pt x="140" y="33"/>
                  <a:pt x="140" y="33"/>
                  <a:pt x="140" y="33"/>
                </a:cubicBezTo>
                <a:cubicBezTo>
                  <a:pt x="140" y="26"/>
                  <a:pt x="134" y="19"/>
                  <a:pt x="126" y="19"/>
                </a:cubicBezTo>
                <a:close/>
                <a:moveTo>
                  <a:pt x="55" y="14"/>
                </a:moveTo>
                <a:cubicBezTo>
                  <a:pt x="56" y="14"/>
                  <a:pt x="56" y="14"/>
                  <a:pt x="56" y="14"/>
                </a:cubicBezTo>
                <a:cubicBezTo>
                  <a:pt x="56" y="12"/>
                  <a:pt x="58" y="10"/>
                  <a:pt x="60" y="10"/>
                </a:cubicBezTo>
                <a:cubicBezTo>
                  <a:pt x="79" y="10"/>
                  <a:pt x="79" y="10"/>
                  <a:pt x="79" y="10"/>
                </a:cubicBezTo>
                <a:cubicBezTo>
                  <a:pt x="82" y="10"/>
                  <a:pt x="83" y="12"/>
                  <a:pt x="83" y="14"/>
                </a:cubicBezTo>
                <a:cubicBezTo>
                  <a:pt x="83" y="19"/>
                  <a:pt x="83" y="19"/>
                  <a:pt x="83" y="19"/>
                </a:cubicBezTo>
                <a:cubicBezTo>
                  <a:pt x="55" y="19"/>
                  <a:pt x="55" y="19"/>
                  <a:pt x="55" y="19"/>
                </a:cubicBezTo>
                <a:lnTo>
                  <a:pt x="55" y="14"/>
                </a:lnTo>
                <a:close/>
                <a:moveTo>
                  <a:pt x="29" y="28"/>
                </a:moveTo>
                <a:cubicBezTo>
                  <a:pt x="112" y="28"/>
                  <a:pt x="112" y="28"/>
                  <a:pt x="112" y="28"/>
                </a:cubicBezTo>
                <a:cubicBezTo>
                  <a:pt x="112" y="87"/>
                  <a:pt x="112" y="87"/>
                  <a:pt x="112" y="87"/>
                </a:cubicBezTo>
                <a:cubicBezTo>
                  <a:pt x="112" y="87"/>
                  <a:pt x="112" y="87"/>
                  <a:pt x="112" y="87"/>
                </a:cubicBezTo>
                <a:cubicBezTo>
                  <a:pt x="92" y="67"/>
                  <a:pt x="92" y="67"/>
                  <a:pt x="92" y="67"/>
                </a:cubicBezTo>
                <a:cubicBezTo>
                  <a:pt x="91" y="66"/>
                  <a:pt x="90" y="66"/>
                  <a:pt x="89" y="66"/>
                </a:cubicBezTo>
                <a:cubicBezTo>
                  <a:pt x="87" y="66"/>
                  <a:pt x="86" y="66"/>
                  <a:pt x="85" y="67"/>
                </a:cubicBezTo>
                <a:cubicBezTo>
                  <a:pt x="72" y="80"/>
                  <a:pt x="72" y="80"/>
                  <a:pt x="72" y="80"/>
                </a:cubicBezTo>
                <a:cubicBezTo>
                  <a:pt x="55" y="58"/>
                  <a:pt x="55" y="58"/>
                  <a:pt x="55" y="58"/>
                </a:cubicBezTo>
                <a:cubicBezTo>
                  <a:pt x="54" y="57"/>
                  <a:pt x="53" y="56"/>
                  <a:pt x="52" y="56"/>
                </a:cubicBezTo>
                <a:cubicBezTo>
                  <a:pt x="50" y="56"/>
                  <a:pt x="49" y="57"/>
                  <a:pt x="48" y="58"/>
                </a:cubicBezTo>
                <a:cubicBezTo>
                  <a:pt x="29" y="84"/>
                  <a:pt x="29" y="84"/>
                  <a:pt x="29" y="84"/>
                </a:cubicBezTo>
                <a:lnTo>
                  <a:pt x="29" y="28"/>
                </a:lnTo>
                <a:close/>
                <a:moveTo>
                  <a:pt x="105" y="94"/>
                </a:moveTo>
                <a:cubicBezTo>
                  <a:pt x="81" y="94"/>
                  <a:pt x="81" y="94"/>
                  <a:pt x="81" y="94"/>
                </a:cubicBezTo>
                <a:cubicBezTo>
                  <a:pt x="77" y="88"/>
                  <a:pt x="77" y="88"/>
                  <a:pt x="77" y="88"/>
                </a:cubicBezTo>
                <a:cubicBezTo>
                  <a:pt x="88" y="77"/>
                  <a:pt x="88" y="77"/>
                  <a:pt x="88" y="77"/>
                </a:cubicBezTo>
                <a:lnTo>
                  <a:pt x="105" y="94"/>
                </a:lnTo>
                <a:close/>
                <a:moveTo>
                  <a:pt x="70" y="94"/>
                </a:moveTo>
                <a:cubicBezTo>
                  <a:pt x="32" y="94"/>
                  <a:pt x="32" y="94"/>
                  <a:pt x="32" y="94"/>
                </a:cubicBezTo>
                <a:cubicBezTo>
                  <a:pt x="51" y="69"/>
                  <a:pt x="51" y="69"/>
                  <a:pt x="51" y="69"/>
                </a:cubicBezTo>
                <a:lnTo>
                  <a:pt x="70" y="94"/>
                </a:lnTo>
                <a:close/>
                <a:moveTo>
                  <a:pt x="38" y="145"/>
                </a:moveTo>
                <a:cubicBezTo>
                  <a:pt x="37" y="145"/>
                  <a:pt x="37" y="145"/>
                  <a:pt x="37" y="145"/>
                </a:cubicBezTo>
                <a:cubicBezTo>
                  <a:pt x="37" y="148"/>
                  <a:pt x="35" y="150"/>
                  <a:pt x="33" y="150"/>
                </a:cubicBezTo>
                <a:cubicBezTo>
                  <a:pt x="31" y="150"/>
                  <a:pt x="29" y="148"/>
                  <a:pt x="29" y="145"/>
                </a:cubicBezTo>
                <a:cubicBezTo>
                  <a:pt x="29" y="122"/>
                  <a:pt x="29" y="122"/>
                  <a:pt x="29" y="122"/>
                </a:cubicBezTo>
                <a:cubicBezTo>
                  <a:pt x="38" y="122"/>
                  <a:pt x="38" y="122"/>
                  <a:pt x="38" y="122"/>
                </a:cubicBezTo>
                <a:lnTo>
                  <a:pt x="38" y="145"/>
                </a:lnTo>
                <a:close/>
                <a:moveTo>
                  <a:pt x="93" y="131"/>
                </a:moveTo>
                <a:cubicBezTo>
                  <a:pt x="47" y="131"/>
                  <a:pt x="47" y="131"/>
                  <a:pt x="47" y="131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93" y="122"/>
                  <a:pt x="93" y="122"/>
                  <a:pt x="93" y="122"/>
                </a:cubicBezTo>
                <a:lnTo>
                  <a:pt x="93" y="131"/>
                </a:lnTo>
                <a:close/>
                <a:moveTo>
                  <a:pt x="112" y="145"/>
                </a:moveTo>
                <a:cubicBezTo>
                  <a:pt x="112" y="145"/>
                  <a:pt x="112" y="145"/>
                  <a:pt x="112" y="145"/>
                </a:cubicBezTo>
                <a:cubicBezTo>
                  <a:pt x="112" y="148"/>
                  <a:pt x="110" y="150"/>
                  <a:pt x="107" y="150"/>
                </a:cubicBezTo>
                <a:cubicBezTo>
                  <a:pt x="105" y="150"/>
                  <a:pt x="103" y="148"/>
                  <a:pt x="103" y="145"/>
                </a:cubicBezTo>
                <a:cubicBezTo>
                  <a:pt x="103" y="122"/>
                  <a:pt x="103" y="122"/>
                  <a:pt x="103" y="122"/>
                </a:cubicBezTo>
                <a:cubicBezTo>
                  <a:pt x="112" y="122"/>
                  <a:pt x="112" y="122"/>
                  <a:pt x="112" y="122"/>
                </a:cubicBezTo>
                <a:lnTo>
                  <a:pt x="112" y="145"/>
                </a:lnTo>
                <a:close/>
                <a:moveTo>
                  <a:pt x="130" y="107"/>
                </a:moveTo>
                <a:cubicBezTo>
                  <a:pt x="130" y="110"/>
                  <a:pt x="128" y="112"/>
                  <a:pt x="126" y="112"/>
                </a:cubicBezTo>
                <a:cubicBezTo>
                  <a:pt x="14" y="112"/>
                  <a:pt x="14" y="112"/>
                  <a:pt x="14" y="112"/>
                </a:cubicBezTo>
                <a:cubicBezTo>
                  <a:pt x="12" y="112"/>
                  <a:pt x="10" y="110"/>
                  <a:pt x="10" y="107"/>
                </a:cubicBezTo>
                <a:cubicBezTo>
                  <a:pt x="10" y="33"/>
                  <a:pt x="10" y="33"/>
                  <a:pt x="10" y="33"/>
                </a:cubicBezTo>
                <a:cubicBezTo>
                  <a:pt x="10" y="30"/>
                  <a:pt x="12" y="28"/>
                  <a:pt x="14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98"/>
                  <a:pt x="19" y="98"/>
                  <a:pt x="19" y="98"/>
                </a:cubicBezTo>
                <a:cubicBezTo>
                  <a:pt x="19" y="101"/>
                  <a:pt x="21" y="103"/>
                  <a:pt x="24" y="103"/>
                </a:cubicBezTo>
                <a:cubicBezTo>
                  <a:pt x="117" y="103"/>
                  <a:pt x="117" y="103"/>
                  <a:pt x="117" y="103"/>
                </a:cubicBezTo>
                <a:cubicBezTo>
                  <a:pt x="119" y="103"/>
                  <a:pt x="122" y="101"/>
                  <a:pt x="121" y="98"/>
                </a:cubicBezTo>
                <a:cubicBezTo>
                  <a:pt x="121" y="28"/>
                  <a:pt x="121" y="28"/>
                  <a:pt x="121" y="28"/>
                </a:cubicBezTo>
                <a:cubicBezTo>
                  <a:pt x="126" y="28"/>
                  <a:pt x="126" y="28"/>
                  <a:pt x="126" y="28"/>
                </a:cubicBezTo>
                <a:cubicBezTo>
                  <a:pt x="128" y="28"/>
                  <a:pt x="130" y="30"/>
                  <a:pt x="130" y="33"/>
                </a:cubicBezTo>
                <a:lnTo>
                  <a:pt x="130" y="107"/>
                </a:lnTo>
                <a:close/>
                <a:moveTo>
                  <a:pt x="80" y="61"/>
                </a:moveTo>
                <a:cubicBezTo>
                  <a:pt x="88" y="61"/>
                  <a:pt x="94" y="55"/>
                  <a:pt x="94" y="47"/>
                </a:cubicBezTo>
                <a:cubicBezTo>
                  <a:pt x="94" y="39"/>
                  <a:pt x="88" y="33"/>
                  <a:pt x="80" y="33"/>
                </a:cubicBezTo>
                <a:cubicBezTo>
                  <a:pt x="71" y="33"/>
                  <a:pt x="65" y="39"/>
                  <a:pt x="65" y="47"/>
                </a:cubicBezTo>
                <a:cubicBezTo>
                  <a:pt x="65" y="54"/>
                  <a:pt x="71" y="61"/>
                  <a:pt x="80" y="61"/>
                </a:cubicBezTo>
                <a:close/>
                <a:moveTo>
                  <a:pt x="80" y="42"/>
                </a:moveTo>
                <a:cubicBezTo>
                  <a:pt x="82" y="42"/>
                  <a:pt x="84" y="44"/>
                  <a:pt x="84" y="47"/>
                </a:cubicBezTo>
                <a:cubicBezTo>
                  <a:pt x="84" y="49"/>
                  <a:pt x="82" y="52"/>
                  <a:pt x="80" y="52"/>
                </a:cubicBezTo>
                <a:cubicBezTo>
                  <a:pt x="77" y="52"/>
                  <a:pt x="75" y="49"/>
                  <a:pt x="75" y="47"/>
                </a:cubicBezTo>
                <a:cubicBezTo>
                  <a:pt x="75" y="44"/>
                  <a:pt x="77" y="42"/>
                  <a:pt x="80" y="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4" name="Freeform 133">
            <a:extLst>
              <a:ext uri="{FF2B5EF4-FFF2-40B4-BE49-F238E27FC236}">
                <a16:creationId xmlns:a16="http://schemas.microsoft.com/office/drawing/2014/main" id="{AA69D224-E717-8CE9-E0B7-EF1CF681F201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1922463"/>
            <a:ext cx="254000" cy="254000"/>
          </a:xfrm>
          <a:custGeom>
            <a:avLst/>
            <a:gdLst>
              <a:gd name="T0" fmla="*/ 141 w 160"/>
              <a:gd name="T1" fmla="*/ 37 h 160"/>
              <a:gd name="T2" fmla="*/ 141 w 160"/>
              <a:gd name="T3" fmla="*/ 23 h 160"/>
              <a:gd name="T4" fmla="*/ 94 w 160"/>
              <a:gd name="T5" fmla="*/ 23 h 160"/>
              <a:gd name="T6" fmla="*/ 94 w 160"/>
              <a:gd name="T7" fmla="*/ 42 h 160"/>
              <a:gd name="T8" fmla="*/ 66 w 160"/>
              <a:gd name="T9" fmla="*/ 56 h 160"/>
              <a:gd name="T10" fmla="*/ 64 w 160"/>
              <a:gd name="T11" fmla="*/ 32 h 160"/>
              <a:gd name="T12" fmla="*/ 42 w 160"/>
              <a:gd name="T13" fmla="*/ 0 h 160"/>
              <a:gd name="T14" fmla="*/ 20 w 160"/>
              <a:gd name="T15" fmla="*/ 32 h 160"/>
              <a:gd name="T16" fmla="*/ 0 w 160"/>
              <a:gd name="T17" fmla="*/ 120 h 160"/>
              <a:gd name="T18" fmla="*/ 33 w 160"/>
              <a:gd name="T19" fmla="*/ 160 h 160"/>
              <a:gd name="T20" fmla="*/ 65 w 160"/>
              <a:gd name="T21" fmla="*/ 112 h 160"/>
              <a:gd name="T22" fmla="*/ 94 w 160"/>
              <a:gd name="T23" fmla="*/ 126 h 160"/>
              <a:gd name="T24" fmla="*/ 159 w 160"/>
              <a:gd name="T25" fmla="*/ 126 h 160"/>
              <a:gd name="T26" fmla="*/ 33 w 160"/>
              <a:gd name="T27" fmla="*/ 150 h 160"/>
              <a:gd name="T28" fmla="*/ 33 w 160"/>
              <a:gd name="T29" fmla="*/ 102 h 160"/>
              <a:gd name="T30" fmla="*/ 33 w 160"/>
              <a:gd name="T31" fmla="*/ 150 h 160"/>
              <a:gd name="T32" fmla="*/ 33 w 160"/>
              <a:gd name="T33" fmla="*/ 94 h 160"/>
              <a:gd name="T34" fmla="*/ 29 w 160"/>
              <a:gd name="T35" fmla="*/ 39 h 160"/>
              <a:gd name="T36" fmla="*/ 57 w 160"/>
              <a:gd name="T37" fmla="*/ 41 h 160"/>
              <a:gd name="T38" fmla="*/ 43 w 160"/>
              <a:gd name="T39" fmla="*/ 18 h 160"/>
              <a:gd name="T40" fmla="*/ 42 w 160"/>
              <a:gd name="T41" fmla="*/ 9 h 160"/>
              <a:gd name="T42" fmla="*/ 43 w 160"/>
              <a:gd name="T43" fmla="*/ 18 h 160"/>
              <a:gd name="T44" fmla="*/ 76 w 160"/>
              <a:gd name="T45" fmla="*/ 65 h 160"/>
              <a:gd name="T46" fmla="*/ 66 w 160"/>
              <a:gd name="T47" fmla="*/ 84 h 160"/>
              <a:gd name="T48" fmla="*/ 94 w 160"/>
              <a:gd name="T49" fmla="*/ 103 h 160"/>
              <a:gd name="T50" fmla="*/ 66 w 160"/>
              <a:gd name="T51" fmla="*/ 94 h 160"/>
              <a:gd name="T52" fmla="*/ 94 w 160"/>
              <a:gd name="T53" fmla="*/ 103 h 160"/>
              <a:gd name="T54" fmla="*/ 85 w 160"/>
              <a:gd name="T55" fmla="*/ 84 h 160"/>
              <a:gd name="T56" fmla="*/ 94 w 160"/>
              <a:gd name="T57" fmla="*/ 65 h 160"/>
              <a:gd name="T58" fmla="*/ 118 w 160"/>
              <a:gd name="T59" fmla="*/ 9 h 160"/>
              <a:gd name="T60" fmla="*/ 118 w 160"/>
              <a:gd name="T61" fmla="*/ 18 h 160"/>
              <a:gd name="T62" fmla="*/ 118 w 160"/>
              <a:gd name="T63" fmla="*/ 9 h 160"/>
              <a:gd name="T64" fmla="*/ 118 w 160"/>
              <a:gd name="T65" fmla="*/ 28 h 160"/>
              <a:gd name="T66" fmla="*/ 145 w 160"/>
              <a:gd name="T67" fmla="*/ 99 h 160"/>
              <a:gd name="T68" fmla="*/ 104 w 160"/>
              <a:gd name="T69" fmla="*/ 103 h 160"/>
              <a:gd name="T70" fmla="*/ 127 w 160"/>
              <a:gd name="T71" fmla="*/ 150 h 160"/>
              <a:gd name="T72" fmla="*/ 127 w 160"/>
              <a:gd name="T73" fmla="*/ 102 h 160"/>
              <a:gd name="T74" fmla="*/ 127 w 160"/>
              <a:gd name="T75" fmla="*/ 150 h 160"/>
              <a:gd name="T76" fmla="*/ 114 w 160"/>
              <a:gd name="T77" fmla="*/ 126 h 160"/>
              <a:gd name="T78" fmla="*/ 142 w 160"/>
              <a:gd name="T79" fmla="*/ 126 h 160"/>
              <a:gd name="T80" fmla="*/ 127 w 160"/>
              <a:gd name="T81" fmla="*/ 131 h 160"/>
              <a:gd name="T82" fmla="*/ 127 w 160"/>
              <a:gd name="T83" fmla="*/ 121 h 160"/>
              <a:gd name="T84" fmla="*/ 127 w 160"/>
              <a:gd name="T85" fmla="*/ 131 h 160"/>
              <a:gd name="T86" fmla="*/ 19 w 160"/>
              <a:gd name="T87" fmla="*/ 126 h 160"/>
              <a:gd name="T88" fmla="*/ 47 w 160"/>
              <a:gd name="T89" fmla="*/ 126 h 160"/>
              <a:gd name="T90" fmla="*/ 33 w 160"/>
              <a:gd name="T91" fmla="*/ 131 h 160"/>
              <a:gd name="T92" fmla="*/ 33 w 160"/>
              <a:gd name="T93" fmla="*/ 121 h 160"/>
              <a:gd name="T94" fmla="*/ 33 w 160"/>
              <a:gd name="T95" fmla="*/ 1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159" y="120"/>
                </a:moveTo>
                <a:cubicBezTo>
                  <a:pt x="159" y="120"/>
                  <a:pt x="141" y="39"/>
                  <a:pt x="141" y="37"/>
                </a:cubicBezTo>
                <a:cubicBezTo>
                  <a:pt x="140" y="36"/>
                  <a:pt x="140" y="34"/>
                  <a:pt x="140" y="32"/>
                </a:cubicBezTo>
                <a:cubicBezTo>
                  <a:pt x="141" y="30"/>
                  <a:pt x="141" y="26"/>
                  <a:pt x="141" y="23"/>
                </a:cubicBezTo>
                <a:cubicBezTo>
                  <a:pt x="141" y="10"/>
                  <a:pt x="131" y="0"/>
                  <a:pt x="117" y="0"/>
                </a:cubicBezTo>
                <a:cubicBezTo>
                  <a:pt x="105" y="0"/>
                  <a:pt x="94" y="10"/>
                  <a:pt x="94" y="23"/>
                </a:cubicBezTo>
                <a:cubicBezTo>
                  <a:pt x="94" y="26"/>
                  <a:pt x="95" y="30"/>
                  <a:pt x="96" y="32"/>
                </a:cubicBezTo>
                <a:cubicBezTo>
                  <a:pt x="95" y="35"/>
                  <a:pt x="94" y="39"/>
                  <a:pt x="94" y="42"/>
                </a:cubicBezTo>
                <a:cubicBezTo>
                  <a:pt x="94" y="56"/>
                  <a:pt x="94" y="56"/>
                  <a:pt x="94" y="56"/>
                </a:cubicBezTo>
                <a:cubicBezTo>
                  <a:pt x="66" y="56"/>
                  <a:pt x="66" y="56"/>
                  <a:pt x="66" y="56"/>
                </a:cubicBezTo>
                <a:cubicBezTo>
                  <a:pt x="66" y="42"/>
                  <a:pt x="66" y="42"/>
                  <a:pt x="66" y="42"/>
                </a:cubicBezTo>
                <a:cubicBezTo>
                  <a:pt x="66" y="39"/>
                  <a:pt x="65" y="35"/>
                  <a:pt x="64" y="32"/>
                </a:cubicBezTo>
                <a:cubicBezTo>
                  <a:pt x="65" y="30"/>
                  <a:pt x="66" y="26"/>
                  <a:pt x="66" y="23"/>
                </a:cubicBezTo>
                <a:cubicBezTo>
                  <a:pt x="66" y="10"/>
                  <a:pt x="55" y="0"/>
                  <a:pt x="42" y="0"/>
                </a:cubicBezTo>
                <a:cubicBezTo>
                  <a:pt x="29" y="0"/>
                  <a:pt x="19" y="10"/>
                  <a:pt x="19" y="23"/>
                </a:cubicBezTo>
                <a:cubicBezTo>
                  <a:pt x="19" y="26"/>
                  <a:pt x="19" y="30"/>
                  <a:pt x="20" y="32"/>
                </a:cubicBezTo>
                <a:cubicBezTo>
                  <a:pt x="19" y="34"/>
                  <a:pt x="19" y="36"/>
                  <a:pt x="19" y="37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3"/>
                  <a:pt x="0" y="124"/>
                  <a:pt x="0" y="126"/>
                </a:cubicBezTo>
                <a:cubicBezTo>
                  <a:pt x="0" y="145"/>
                  <a:pt x="15" y="160"/>
                  <a:pt x="33" y="160"/>
                </a:cubicBezTo>
                <a:cubicBezTo>
                  <a:pt x="51" y="160"/>
                  <a:pt x="65" y="145"/>
                  <a:pt x="65" y="126"/>
                </a:cubicBezTo>
                <a:cubicBezTo>
                  <a:pt x="65" y="112"/>
                  <a:pt x="65" y="112"/>
                  <a:pt x="65" y="112"/>
                </a:cubicBezTo>
                <a:cubicBezTo>
                  <a:pt x="94" y="112"/>
                  <a:pt x="94" y="112"/>
                  <a:pt x="94" y="112"/>
                </a:cubicBezTo>
                <a:cubicBezTo>
                  <a:pt x="94" y="126"/>
                  <a:pt x="94" y="126"/>
                  <a:pt x="94" y="126"/>
                </a:cubicBezTo>
                <a:cubicBezTo>
                  <a:pt x="94" y="144"/>
                  <a:pt x="108" y="159"/>
                  <a:pt x="126" y="159"/>
                </a:cubicBezTo>
                <a:cubicBezTo>
                  <a:pt x="144" y="159"/>
                  <a:pt x="159" y="144"/>
                  <a:pt x="159" y="126"/>
                </a:cubicBezTo>
                <a:cubicBezTo>
                  <a:pt x="160" y="124"/>
                  <a:pt x="160" y="123"/>
                  <a:pt x="159" y="120"/>
                </a:cubicBezTo>
                <a:close/>
                <a:moveTo>
                  <a:pt x="33" y="150"/>
                </a:moveTo>
                <a:cubicBezTo>
                  <a:pt x="20" y="150"/>
                  <a:pt x="10" y="139"/>
                  <a:pt x="10" y="126"/>
                </a:cubicBezTo>
                <a:cubicBezTo>
                  <a:pt x="10" y="113"/>
                  <a:pt x="20" y="102"/>
                  <a:pt x="33" y="102"/>
                </a:cubicBezTo>
                <a:cubicBezTo>
                  <a:pt x="46" y="102"/>
                  <a:pt x="57" y="113"/>
                  <a:pt x="57" y="126"/>
                </a:cubicBezTo>
                <a:cubicBezTo>
                  <a:pt x="57" y="139"/>
                  <a:pt x="46" y="150"/>
                  <a:pt x="33" y="150"/>
                </a:cubicBezTo>
                <a:close/>
                <a:moveTo>
                  <a:pt x="57" y="103"/>
                </a:moveTo>
                <a:cubicBezTo>
                  <a:pt x="51" y="97"/>
                  <a:pt x="42" y="94"/>
                  <a:pt x="33" y="94"/>
                </a:cubicBezTo>
                <a:cubicBezTo>
                  <a:pt x="26" y="94"/>
                  <a:pt x="21" y="95"/>
                  <a:pt x="15" y="99"/>
                </a:cubicBezTo>
                <a:cubicBezTo>
                  <a:pt x="29" y="39"/>
                  <a:pt x="29" y="39"/>
                  <a:pt x="29" y="39"/>
                </a:cubicBezTo>
                <a:cubicBezTo>
                  <a:pt x="30" y="32"/>
                  <a:pt x="36" y="28"/>
                  <a:pt x="42" y="28"/>
                </a:cubicBezTo>
                <a:cubicBezTo>
                  <a:pt x="50" y="28"/>
                  <a:pt x="57" y="34"/>
                  <a:pt x="57" y="41"/>
                </a:cubicBezTo>
                <a:lnTo>
                  <a:pt x="57" y="103"/>
                </a:lnTo>
                <a:close/>
                <a:moveTo>
                  <a:pt x="43" y="18"/>
                </a:moveTo>
                <a:cubicBezTo>
                  <a:pt x="37" y="18"/>
                  <a:pt x="33" y="20"/>
                  <a:pt x="29" y="23"/>
                </a:cubicBezTo>
                <a:cubicBezTo>
                  <a:pt x="29" y="15"/>
                  <a:pt x="35" y="9"/>
                  <a:pt x="42" y="9"/>
                </a:cubicBezTo>
                <a:cubicBezTo>
                  <a:pt x="50" y="9"/>
                  <a:pt x="57" y="15"/>
                  <a:pt x="57" y="23"/>
                </a:cubicBezTo>
                <a:cubicBezTo>
                  <a:pt x="53" y="20"/>
                  <a:pt x="48" y="18"/>
                  <a:pt x="43" y="18"/>
                </a:cubicBezTo>
                <a:close/>
                <a:moveTo>
                  <a:pt x="66" y="65"/>
                </a:moveTo>
                <a:cubicBezTo>
                  <a:pt x="76" y="65"/>
                  <a:pt x="76" y="65"/>
                  <a:pt x="76" y="65"/>
                </a:cubicBezTo>
                <a:cubicBezTo>
                  <a:pt x="76" y="84"/>
                  <a:pt x="76" y="84"/>
                  <a:pt x="76" y="84"/>
                </a:cubicBezTo>
                <a:cubicBezTo>
                  <a:pt x="66" y="84"/>
                  <a:pt x="66" y="84"/>
                  <a:pt x="66" y="84"/>
                </a:cubicBezTo>
                <a:lnTo>
                  <a:pt x="66" y="65"/>
                </a:lnTo>
                <a:close/>
                <a:moveTo>
                  <a:pt x="94" y="103"/>
                </a:moveTo>
                <a:cubicBezTo>
                  <a:pt x="66" y="103"/>
                  <a:pt x="66" y="103"/>
                  <a:pt x="66" y="103"/>
                </a:cubicBezTo>
                <a:cubicBezTo>
                  <a:pt x="66" y="94"/>
                  <a:pt x="66" y="94"/>
                  <a:pt x="66" y="94"/>
                </a:cubicBezTo>
                <a:cubicBezTo>
                  <a:pt x="94" y="94"/>
                  <a:pt x="94" y="94"/>
                  <a:pt x="94" y="94"/>
                </a:cubicBezTo>
                <a:lnTo>
                  <a:pt x="94" y="103"/>
                </a:lnTo>
                <a:close/>
                <a:moveTo>
                  <a:pt x="94" y="84"/>
                </a:moveTo>
                <a:cubicBezTo>
                  <a:pt x="85" y="84"/>
                  <a:pt x="85" y="84"/>
                  <a:pt x="85" y="84"/>
                </a:cubicBezTo>
                <a:cubicBezTo>
                  <a:pt x="85" y="65"/>
                  <a:pt x="85" y="65"/>
                  <a:pt x="85" y="65"/>
                </a:cubicBezTo>
                <a:cubicBezTo>
                  <a:pt x="94" y="65"/>
                  <a:pt x="94" y="65"/>
                  <a:pt x="94" y="65"/>
                </a:cubicBezTo>
                <a:lnTo>
                  <a:pt x="94" y="84"/>
                </a:lnTo>
                <a:close/>
                <a:moveTo>
                  <a:pt x="118" y="9"/>
                </a:moveTo>
                <a:cubicBezTo>
                  <a:pt x="126" y="9"/>
                  <a:pt x="132" y="15"/>
                  <a:pt x="132" y="23"/>
                </a:cubicBezTo>
                <a:cubicBezTo>
                  <a:pt x="128" y="20"/>
                  <a:pt x="124" y="18"/>
                  <a:pt x="118" y="18"/>
                </a:cubicBezTo>
                <a:cubicBezTo>
                  <a:pt x="113" y="18"/>
                  <a:pt x="108" y="20"/>
                  <a:pt x="104" y="23"/>
                </a:cubicBezTo>
                <a:cubicBezTo>
                  <a:pt x="104" y="15"/>
                  <a:pt x="110" y="9"/>
                  <a:pt x="118" y="9"/>
                </a:cubicBezTo>
                <a:close/>
                <a:moveTo>
                  <a:pt x="104" y="41"/>
                </a:moveTo>
                <a:cubicBezTo>
                  <a:pt x="104" y="34"/>
                  <a:pt x="110" y="28"/>
                  <a:pt x="118" y="28"/>
                </a:cubicBezTo>
                <a:cubicBezTo>
                  <a:pt x="125" y="28"/>
                  <a:pt x="131" y="32"/>
                  <a:pt x="132" y="39"/>
                </a:cubicBezTo>
                <a:cubicBezTo>
                  <a:pt x="145" y="99"/>
                  <a:pt x="145" y="99"/>
                  <a:pt x="145" y="99"/>
                </a:cubicBezTo>
                <a:cubicBezTo>
                  <a:pt x="140" y="95"/>
                  <a:pt x="134" y="94"/>
                  <a:pt x="127" y="94"/>
                </a:cubicBezTo>
                <a:cubicBezTo>
                  <a:pt x="118" y="94"/>
                  <a:pt x="110" y="97"/>
                  <a:pt x="104" y="103"/>
                </a:cubicBezTo>
                <a:lnTo>
                  <a:pt x="104" y="41"/>
                </a:lnTo>
                <a:close/>
                <a:moveTo>
                  <a:pt x="127" y="150"/>
                </a:moveTo>
                <a:cubicBezTo>
                  <a:pt x="115" y="150"/>
                  <a:pt x="104" y="139"/>
                  <a:pt x="104" y="126"/>
                </a:cubicBezTo>
                <a:cubicBezTo>
                  <a:pt x="104" y="113"/>
                  <a:pt x="115" y="102"/>
                  <a:pt x="127" y="102"/>
                </a:cubicBezTo>
                <a:cubicBezTo>
                  <a:pt x="140" y="102"/>
                  <a:pt x="151" y="113"/>
                  <a:pt x="151" y="126"/>
                </a:cubicBezTo>
                <a:cubicBezTo>
                  <a:pt x="151" y="139"/>
                  <a:pt x="140" y="150"/>
                  <a:pt x="127" y="150"/>
                </a:cubicBezTo>
                <a:close/>
                <a:moveTo>
                  <a:pt x="127" y="112"/>
                </a:moveTo>
                <a:cubicBezTo>
                  <a:pt x="120" y="112"/>
                  <a:pt x="114" y="118"/>
                  <a:pt x="114" y="126"/>
                </a:cubicBezTo>
                <a:cubicBezTo>
                  <a:pt x="114" y="133"/>
                  <a:pt x="120" y="140"/>
                  <a:pt x="127" y="140"/>
                </a:cubicBezTo>
                <a:cubicBezTo>
                  <a:pt x="135" y="140"/>
                  <a:pt x="142" y="134"/>
                  <a:pt x="142" y="126"/>
                </a:cubicBezTo>
                <a:cubicBezTo>
                  <a:pt x="141" y="118"/>
                  <a:pt x="135" y="112"/>
                  <a:pt x="127" y="112"/>
                </a:cubicBezTo>
                <a:close/>
                <a:moveTo>
                  <a:pt x="127" y="131"/>
                </a:moveTo>
                <a:cubicBezTo>
                  <a:pt x="125" y="131"/>
                  <a:pt x="123" y="128"/>
                  <a:pt x="123" y="126"/>
                </a:cubicBezTo>
                <a:cubicBezTo>
                  <a:pt x="123" y="123"/>
                  <a:pt x="125" y="121"/>
                  <a:pt x="127" y="121"/>
                </a:cubicBezTo>
                <a:cubicBezTo>
                  <a:pt x="130" y="121"/>
                  <a:pt x="132" y="124"/>
                  <a:pt x="132" y="126"/>
                </a:cubicBezTo>
                <a:cubicBezTo>
                  <a:pt x="132" y="128"/>
                  <a:pt x="130" y="131"/>
                  <a:pt x="127" y="131"/>
                </a:cubicBezTo>
                <a:close/>
                <a:moveTo>
                  <a:pt x="33" y="112"/>
                </a:moveTo>
                <a:cubicBezTo>
                  <a:pt x="25" y="112"/>
                  <a:pt x="19" y="118"/>
                  <a:pt x="19" y="126"/>
                </a:cubicBezTo>
                <a:cubicBezTo>
                  <a:pt x="19" y="133"/>
                  <a:pt x="25" y="140"/>
                  <a:pt x="33" y="140"/>
                </a:cubicBezTo>
                <a:cubicBezTo>
                  <a:pt x="41" y="140"/>
                  <a:pt x="47" y="134"/>
                  <a:pt x="47" y="126"/>
                </a:cubicBezTo>
                <a:cubicBezTo>
                  <a:pt x="47" y="118"/>
                  <a:pt x="41" y="112"/>
                  <a:pt x="33" y="112"/>
                </a:cubicBezTo>
                <a:close/>
                <a:moveTo>
                  <a:pt x="33" y="131"/>
                </a:moveTo>
                <a:cubicBezTo>
                  <a:pt x="30" y="131"/>
                  <a:pt x="28" y="128"/>
                  <a:pt x="28" y="126"/>
                </a:cubicBezTo>
                <a:cubicBezTo>
                  <a:pt x="28" y="123"/>
                  <a:pt x="30" y="121"/>
                  <a:pt x="33" y="121"/>
                </a:cubicBezTo>
                <a:cubicBezTo>
                  <a:pt x="36" y="121"/>
                  <a:pt x="37" y="124"/>
                  <a:pt x="37" y="126"/>
                </a:cubicBezTo>
                <a:cubicBezTo>
                  <a:pt x="38" y="128"/>
                  <a:pt x="36" y="131"/>
                  <a:pt x="33" y="1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5" name="Freeform 134">
            <a:extLst>
              <a:ext uri="{FF2B5EF4-FFF2-40B4-BE49-F238E27FC236}">
                <a16:creationId xmlns:a16="http://schemas.microsoft.com/office/drawing/2014/main" id="{918751F8-2FB3-5C5D-CE0E-8F9054004786}"/>
              </a:ext>
            </a:extLst>
          </p:cNvPr>
          <p:cNvSpPr>
            <a:spLocks noEditPoints="1"/>
          </p:cNvSpPr>
          <p:nvPr/>
        </p:nvSpPr>
        <p:spPr bwMode="auto">
          <a:xfrm>
            <a:off x="2392363" y="1944688"/>
            <a:ext cx="255588" cy="209550"/>
          </a:xfrm>
          <a:custGeom>
            <a:avLst/>
            <a:gdLst>
              <a:gd name="T0" fmla="*/ 12 w 161"/>
              <a:gd name="T1" fmla="*/ 47 h 132"/>
              <a:gd name="T2" fmla="*/ 37 w 161"/>
              <a:gd name="T3" fmla="*/ 75 h 132"/>
              <a:gd name="T4" fmla="*/ 12 w 161"/>
              <a:gd name="T5" fmla="*/ 47 h 132"/>
              <a:gd name="T6" fmla="*/ 31 w 161"/>
              <a:gd name="T7" fmla="*/ 28 h 132"/>
              <a:gd name="T8" fmla="*/ 63 w 161"/>
              <a:gd name="T9" fmla="*/ 45 h 132"/>
              <a:gd name="T10" fmla="*/ 47 w 161"/>
              <a:gd name="T11" fmla="*/ 75 h 132"/>
              <a:gd name="T12" fmla="*/ 59 w 161"/>
              <a:gd name="T13" fmla="*/ 9 h 132"/>
              <a:gd name="T14" fmla="*/ 83 w 161"/>
              <a:gd name="T15" fmla="*/ 75 h 132"/>
              <a:gd name="T16" fmla="*/ 59 w 161"/>
              <a:gd name="T17" fmla="*/ 9 h 132"/>
              <a:gd name="T18" fmla="*/ 143 w 161"/>
              <a:gd name="T19" fmla="*/ 75 h 132"/>
              <a:gd name="T20" fmla="*/ 130 w 161"/>
              <a:gd name="T21" fmla="*/ 59 h 132"/>
              <a:gd name="T22" fmla="*/ 141 w 161"/>
              <a:gd name="T23" fmla="*/ 84 h 132"/>
              <a:gd name="T24" fmla="*/ 113 w 161"/>
              <a:gd name="T25" fmla="*/ 103 h 132"/>
              <a:gd name="T26" fmla="*/ 108 w 161"/>
              <a:gd name="T27" fmla="*/ 93 h 132"/>
              <a:gd name="T28" fmla="*/ 104 w 161"/>
              <a:gd name="T29" fmla="*/ 103 h 132"/>
              <a:gd name="T30" fmla="*/ 85 w 161"/>
              <a:gd name="T31" fmla="*/ 98 h 132"/>
              <a:gd name="T32" fmla="*/ 76 w 161"/>
              <a:gd name="T33" fmla="*/ 98 h 132"/>
              <a:gd name="T34" fmla="*/ 57 w 161"/>
              <a:gd name="T35" fmla="*/ 103 h 132"/>
              <a:gd name="T36" fmla="*/ 52 w 161"/>
              <a:gd name="T37" fmla="*/ 93 h 132"/>
              <a:gd name="T38" fmla="*/ 48 w 161"/>
              <a:gd name="T39" fmla="*/ 103 h 132"/>
              <a:gd name="T40" fmla="*/ 19 w 161"/>
              <a:gd name="T41" fmla="*/ 84 h 132"/>
              <a:gd name="T42" fmla="*/ 146 w 161"/>
              <a:gd name="T43" fmla="*/ 112 h 132"/>
              <a:gd name="T44" fmla="*/ 150 w 161"/>
              <a:gd name="T45" fmla="*/ 122 h 132"/>
              <a:gd name="T46" fmla="*/ 10 w 161"/>
              <a:gd name="T47" fmla="*/ 117 h 132"/>
              <a:gd name="T48" fmla="*/ 146 w 161"/>
              <a:gd name="T49" fmla="*/ 112 h 132"/>
              <a:gd name="T50" fmla="*/ 48 w 161"/>
              <a:gd name="T51" fmla="*/ 2 h 132"/>
              <a:gd name="T52" fmla="*/ 56 w 161"/>
              <a:gd name="T53" fmla="*/ 28 h 132"/>
              <a:gd name="T54" fmla="*/ 20 w 161"/>
              <a:gd name="T55" fmla="*/ 20 h 132"/>
              <a:gd name="T56" fmla="*/ 25 w 161"/>
              <a:gd name="T57" fmla="*/ 43 h 132"/>
              <a:gd name="T58" fmla="*/ 1 w 161"/>
              <a:gd name="T59" fmla="*/ 39 h 132"/>
              <a:gd name="T60" fmla="*/ 10 w 161"/>
              <a:gd name="T61" fmla="*/ 80 h 132"/>
              <a:gd name="T62" fmla="*/ 0 w 161"/>
              <a:gd name="T63" fmla="*/ 117 h 132"/>
              <a:gd name="T64" fmla="*/ 5 w 161"/>
              <a:gd name="T65" fmla="*/ 132 h 132"/>
              <a:gd name="T66" fmla="*/ 160 w 161"/>
              <a:gd name="T67" fmla="*/ 127 h 132"/>
              <a:gd name="T68" fmla="*/ 151 w 161"/>
              <a:gd name="T69" fmla="*/ 104 h 132"/>
              <a:gd name="T70" fmla="*/ 160 w 161"/>
              <a:gd name="T71" fmla="*/ 43 h 132"/>
              <a:gd name="T72" fmla="*/ 156 w 161"/>
              <a:gd name="T73" fmla="*/ 37 h 132"/>
              <a:gd name="T74" fmla="*/ 52 w 161"/>
              <a:gd name="T75" fmla="*/ 0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1" h="132">
                <a:moveTo>
                  <a:pt x="12" y="47"/>
                </a:moveTo>
                <a:cubicBezTo>
                  <a:pt x="12" y="47"/>
                  <a:pt x="12" y="47"/>
                  <a:pt x="12" y="47"/>
                </a:cubicBezTo>
                <a:cubicBezTo>
                  <a:pt x="19" y="49"/>
                  <a:pt x="26" y="53"/>
                  <a:pt x="31" y="59"/>
                </a:cubicBezTo>
                <a:cubicBezTo>
                  <a:pt x="37" y="75"/>
                  <a:pt x="37" y="75"/>
                  <a:pt x="37" y="75"/>
                </a:cubicBezTo>
                <a:cubicBezTo>
                  <a:pt x="18" y="75"/>
                  <a:pt x="18" y="75"/>
                  <a:pt x="18" y="75"/>
                </a:cubicBezTo>
                <a:cubicBezTo>
                  <a:pt x="12" y="47"/>
                  <a:pt x="12" y="47"/>
                  <a:pt x="12" y="47"/>
                </a:cubicBezTo>
                <a:cubicBezTo>
                  <a:pt x="12" y="47"/>
                  <a:pt x="12" y="47"/>
                  <a:pt x="12" y="47"/>
                </a:cubicBezTo>
                <a:close/>
                <a:moveTo>
                  <a:pt x="31" y="28"/>
                </a:moveTo>
                <a:cubicBezTo>
                  <a:pt x="31" y="28"/>
                  <a:pt x="31" y="28"/>
                  <a:pt x="31" y="28"/>
                </a:cubicBezTo>
                <a:cubicBezTo>
                  <a:pt x="43" y="30"/>
                  <a:pt x="54" y="36"/>
                  <a:pt x="63" y="45"/>
                </a:cubicBezTo>
                <a:cubicBezTo>
                  <a:pt x="74" y="75"/>
                  <a:pt x="74" y="75"/>
                  <a:pt x="74" y="75"/>
                </a:cubicBezTo>
                <a:cubicBezTo>
                  <a:pt x="47" y="75"/>
                  <a:pt x="47" y="75"/>
                  <a:pt x="47" y="75"/>
                </a:cubicBezTo>
                <a:cubicBezTo>
                  <a:pt x="45" y="72"/>
                  <a:pt x="32" y="30"/>
                  <a:pt x="31" y="28"/>
                </a:cubicBezTo>
                <a:close/>
                <a:moveTo>
                  <a:pt x="59" y="9"/>
                </a:moveTo>
                <a:cubicBezTo>
                  <a:pt x="93" y="13"/>
                  <a:pt x="120" y="40"/>
                  <a:pt x="123" y="75"/>
                </a:cubicBezTo>
                <a:cubicBezTo>
                  <a:pt x="83" y="75"/>
                  <a:pt x="83" y="75"/>
                  <a:pt x="83" y="75"/>
                </a:cubicBezTo>
                <a:cubicBezTo>
                  <a:pt x="59" y="9"/>
                  <a:pt x="59" y="9"/>
                  <a:pt x="59" y="9"/>
                </a:cubicBezTo>
                <a:cubicBezTo>
                  <a:pt x="59" y="9"/>
                  <a:pt x="59" y="9"/>
                  <a:pt x="59" y="9"/>
                </a:cubicBezTo>
                <a:close/>
                <a:moveTo>
                  <a:pt x="149" y="47"/>
                </a:moveTo>
                <a:cubicBezTo>
                  <a:pt x="143" y="75"/>
                  <a:pt x="143" y="75"/>
                  <a:pt x="143" y="75"/>
                </a:cubicBezTo>
                <a:cubicBezTo>
                  <a:pt x="132" y="75"/>
                  <a:pt x="132" y="75"/>
                  <a:pt x="132" y="75"/>
                </a:cubicBezTo>
                <a:cubicBezTo>
                  <a:pt x="131" y="69"/>
                  <a:pt x="131" y="64"/>
                  <a:pt x="130" y="59"/>
                </a:cubicBezTo>
                <a:cubicBezTo>
                  <a:pt x="134" y="53"/>
                  <a:pt x="141" y="49"/>
                  <a:pt x="149" y="47"/>
                </a:cubicBezTo>
                <a:close/>
                <a:moveTo>
                  <a:pt x="141" y="84"/>
                </a:moveTo>
                <a:cubicBezTo>
                  <a:pt x="141" y="103"/>
                  <a:pt x="141" y="103"/>
                  <a:pt x="141" y="103"/>
                </a:cubicBezTo>
                <a:cubicBezTo>
                  <a:pt x="113" y="103"/>
                  <a:pt x="113" y="103"/>
                  <a:pt x="113" y="103"/>
                </a:cubicBezTo>
                <a:cubicBezTo>
                  <a:pt x="113" y="98"/>
                  <a:pt x="113" y="98"/>
                  <a:pt x="113" y="98"/>
                </a:cubicBezTo>
                <a:cubicBezTo>
                  <a:pt x="113" y="96"/>
                  <a:pt x="111" y="93"/>
                  <a:pt x="108" y="93"/>
                </a:cubicBezTo>
                <a:cubicBezTo>
                  <a:pt x="106" y="93"/>
                  <a:pt x="104" y="96"/>
                  <a:pt x="104" y="98"/>
                </a:cubicBezTo>
                <a:cubicBezTo>
                  <a:pt x="104" y="103"/>
                  <a:pt x="104" y="103"/>
                  <a:pt x="104" y="103"/>
                </a:cubicBezTo>
                <a:cubicBezTo>
                  <a:pt x="85" y="103"/>
                  <a:pt x="85" y="103"/>
                  <a:pt x="85" y="103"/>
                </a:cubicBezTo>
                <a:cubicBezTo>
                  <a:pt x="85" y="98"/>
                  <a:pt x="85" y="98"/>
                  <a:pt x="85" y="98"/>
                </a:cubicBezTo>
                <a:cubicBezTo>
                  <a:pt x="85" y="95"/>
                  <a:pt x="83" y="93"/>
                  <a:pt x="81" y="93"/>
                </a:cubicBezTo>
                <a:cubicBezTo>
                  <a:pt x="78" y="93"/>
                  <a:pt x="76" y="96"/>
                  <a:pt x="76" y="98"/>
                </a:cubicBezTo>
                <a:cubicBezTo>
                  <a:pt x="76" y="103"/>
                  <a:pt x="76" y="103"/>
                  <a:pt x="76" y="103"/>
                </a:cubicBezTo>
                <a:cubicBezTo>
                  <a:pt x="57" y="103"/>
                  <a:pt x="57" y="103"/>
                  <a:pt x="57" y="103"/>
                </a:cubicBezTo>
                <a:cubicBezTo>
                  <a:pt x="57" y="98"/>
                  <a:pt x="57" y="98"/>
                  <a:pt x="57" y="98"/>
                </a:cubicBezTo>
                <a:cubicBezTo>
                  <a:pt x="57" y="95"/>
                  <a:pt x="55" y="93"/>
                  <a:pt x="52" y="93"/>
                </a:cubicBezTo>
                <a:cubicBezTo>
                  <a:pt x="49" y="93"/>
                  <a:pt x="48" y="96"/>
                  <a:pt x="48" y="98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19" y="103"/>
                  <a:pt x="19" y="103"/>
                  <a:pt x="19" y="103"/>
                </a:cubicBezTo>
                <a:cubicBezTo>
                  <a:pt x="19" y="84"/>
                  <a:pt x="19" y="84"/>
                  <a:pt x="19" y="84"/>
                </a:cubicBezTo>
                <a:cubicBezTo>
                  <a:pt x="141" y="84"/>
                  <a:pt x="141" y="84"/>
                  <a:pt x="141" y="84"/>
                </a:cubicBezTo>
                <a:close/>
                <a:moveTo>
                  <a:pt x="146" y="112"/>
                </a:moveTo>
                <a:cubicBezTo>
                  <a:pt x="149" y="112"/>
                  <a:pt x="150" y="114"/>
                  <a:pt x="150" y="117"/>
                </a:cubicBezTo>
                <a:cubicBezTo>
                  <a:pt x="150" y="122"/>
                  <a:pt x="150" y="122"/>
                  <a:pt x="150" y="122"/>
                </a:cubicBezTo>
                <a:cubicBezTo>
                  <a:pt x="10" y="122"/>
                  <a:pt x="10" y="122"/>
                  <a:pt x="10" y="122"/>
                </a:cubicBezTo>
                <a:cubicBezTo>
                  <a:pt x="10" y="117"/>
                  <a:pt x="10" y="117"/>
                  <a:pt x="10" y="117"/>
                </a:cubicBezTo>
                <a:cubicBezTo>
                  <a:pt x="10" y="114"/>
                  <a:pt x="12" y="112"/>
                  <a:pt x="14" y="112"/>
                </a:cubicBezTo>
                <a:lnTo>
                  <a:pt x="146" y="112"/>
                </a:lnTo>
                <a:close/>
                <a:moveTo>
                  <a:pt x="52" y="0"/>
                </a:moveTo>
                <a:cubicBezTo>
                  <a:pt x="51" y="0"/>
                  <a:pt x="49" y="0"/>
                  <a:pt x="48" y="2"/>
                </a:cubicBezTo>
                <a:cubicBezTo>
                  <a:pt x="47" y="3"/>
                  <a:pt x="47" y="4"/>
                  <a:pt x="48" y="6"/>
                </a:cubicBezTo>
                <a:cubicBezTo>
                  <a:pt x="56" y="28"/>
                  <a:pt x="56" y="28"/>
                  <a:pt x="56" y="28"/>
                </a:cubicBezTo>
                <a:cubicBezTo>
                  <a:pt x="47" y="22"/>
                  <a:pt x="35" y="19"/>
                  <a:pt x="24" y="19"/>
                </a:cubicBezTo>
                <a:cubicBezTo>
                  <a:pt x="23" y="19"/>
                  <a:pt x="21" y="20"/>
                  <a:pt x="20" y="20"/>
                </a:cubicBezTo>
                <a:cubicBezTo>
                  <a:pt x="19" y="22"/>
                  <a:pt x="19" y="23"/>
                  <a:pt x="20" y="25"/>
                </a:cubicBezTo>
                <a:cubicBezTo>
                  <a:pt x="25" y="43"/>
                  <a:pt x="25" y="43"/>
                  <a:pt x="25" y="43"/>
                </a:cubicBezTo>
                <a:cubicBezTo>
                  <a:pt x="19" y="39"/>
                  <a:pt x="12" y="37"/>
                  <a:pt x="5" y="37"/>
                </a:cubicBezTo>
                <a:cubicBezTo>
                  <a:pt x="4" y="37"/>
                  <a:pt x="2" y="38"/>
                  <a:pt x="1" y="39"/>
                </a:cubicBezTo>
                <a:cubicBezTo>
                  <a:pt x="0" y="40"/>
                  <a:pt x="0" y="41"/>
                  <a:pt x="0" y="43"/>
                </a:cubicBezTo>
                <a:cubicBezTo>
                  <a:pt x="10" y="80"/>
                  <a:pt x="10" y="80"/>
                  <a:pt x="10" y="80"/>
                </a:cubicBezTo>
                <a:cubicBezTo>
                  <a:pt x="10" y="104"/>
                  <a:pt x="10" y="104"/>
                  <a:pt x="10" y="104"/>
                </a:cubicBezTo>
                <a:cubicBezTo>
                  <a:pt x="4" y="105"/>
                  <a:pt x="0" y="111"/>
                  <a:pt x="0" y="117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29"/>
                  <a:pt x="3" y="132"/>
                  <a:pt x="5" y="132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8" y="132"/>
                  <a:pt x="160" y="129"/>
                  <a:pt x="160" y="127"/>
                </a:cubicBezTo>
                <a:cubicBezTo>
                  <a:pt x="160" y="117"/>
                  <a:pt x="160" y="117"/>
                  <a:pt x="160" y="117"/>
                </a:cubicBezTo>
                <a:cubicBezTo>
                  <a:pt x="160" y="111"/>
                  <a:pt x="156" y="105"/>
                  <a:pt x="151" y="104"/>
                </a:cubicBezTo>
                <a:cubicBezTo>
                  <a:pt x="151" y="80"/>
                  <a:pt x="151" y="80"/>
                  <a:pt x="151" y="80"/>
                </a:cubicBezTo>
                <a:cubicBezTo>
                  <a:pt x="160" y="43"/>
                  <a:pt x="160" y="43"/>
                  <a:pt x="160" y="43"/>
                </a:cubicBezTo>
                <a:cubicBezTo>
                  <a:pt x="161" y="41"/>
                  <a:pt x="160" y="40"/>
                  <a:pt x="159" y="39"/>
                </a:cubicBezTo>
                <a:cubicBezTo>
                  <a:pt x="158" y="38"/>
                  <a:pt x="157" y="37"/>
                  <a:pt x="156" y="37"/>
                </a:cubicBezTo>
                <a:cubicBezTo>
                  <a:pt x="145" y="37"/>
                  <a:pt x="134" y="41"/>
                  <a:pt x="126" y="49"/>
                </a:cubicBezTo>
                <a:cubicBezTo>
                  <a:pt x="114" y="20"/>
                  <a:pt x="86" y="0"/>
                  <a:pt x="5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6" name="Freeform 135">
            <a:extLst>
              <a:ext uri="{FF2B5EF4-FFF2-40B4-BE49-F238E27FC236}">
                <a16:creationId xmlns:a16="http://schemas.microsoft.com/office/drawing/2014/main" id="{0C4BB51E-CCC9-E265-5D50-F1AD6165EC28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1387475"/>
            <a:ext cx="254000" cy="222250"/>
          </a:xfrm>
          <a:custGeom>
            <a:avLst/>
            <a:gdLst>
              <a:gd name="T0" fmla="*/ 47 w 160"/>
              <a:gd name="T1" fmla="*/ 32 h 140"/>
              <a:gd name="T2" fmla="*/ 18 w 160"/>
              <a:gd name="T3" fmla="*/ 32 h 140"/>
              <a:gd name="T4" fmla="*/ 32 w 160"/>
              <a:gd name="T5" fmla="*/ 27 h 140"/>
              <a:gd name="T6" fmla="*/ 32 w 160"/>
              <a:gd name="T7" fmla="*/ 37 h 140"/>
              <a:gd name="T8" fmla="*/ 32 w 160"/>
              <a:gd name="T9" fmla="*/ 27 h 140"/>
              <a:gd name="T10" fmla="*/ 103 w 160"/>
              <a:gd name="T11" fmla="*/ 32 h 140"/>
              <a:gd name="T12" fmla="*/ 75 w 160"/>
              <a:gd name="T13" fmla="*/ 32 h 140"/>
              <a:gd name="T14" fmla="*/ 88 w 160"/>
              <a:gd name="T15" fmla="*/ 27 h 140"/>
              <a:gd name="T16" fmla="*/ 88 w 160"/>
              <a:gd name="T17" fmla="*/ 37 h 140"/>
              <a:gd name="T18" fmla="*/ 88 w 160"/>
              <a:gd name="T19" fmla="*/ 27 h 140"/>
              <a:gd name="T20" fmla="*/ 93 w 160"/>
              <a:gd name="T21" fmla="*/ 79 h 140"/>
              <a:gd name="T22" fmla="*/ 102 w 160"/>
              <a:gd name="T23" fmla="*/ 79 h 140"/>
              <a:gd name="T24" fmla="*/ 79 w 160"/>
              <a:gd name="T25" fmla="*/ 74 h 140"/>
              <a:gd name="T26" fmla="*/ 79 w 160"/>
              <a:gd name="T27" fmla="*/ 83 h 140"/>
              <a:gd name="T28" fmla="*/ 79 w 160"/>
              <a:gd name="T29" fmla="*/ 74 h 140"/>
              <a:gd name="T30" fmla="*/ 23 w 160"/>
              <a:gd name="T31" fmla="*/ 93 h 140"/>
              <a:gd name="T32" fmla="*/ 18 w 160"/>
              <a:gd name="T33" fmla="*/ 116 h 140"/>
              <a:gd name="T34" fmla="*/ 60 w 160"/>
              <a:gd name="T35" fmla="*/ 120 h 140"/>
              <a:gd name="T36" fmla="*/ 65 w 160"/>
              <a:gd name="T37" fmla="*/ 97 h 140"/>
              <a:gd name="T38" fmla="*/ 55 w 160"/>
              <a:gd name="T39" fmla="*/ 111 h 140"/>
              <a:gd name="T40" fmla="*/ 27 w 160"/>
              <a:gd name="T41" fmla="*/ 102 h 140"/>
              <a:gd name="T42" fmla="*/ 55 w 160"/>
              <a:gd name="T43" fmla="*/ 111 h 140"/>
              <a:gd name="T44" fmla="*/ 154 w 160"/>
              <a:gd name="T45" fmla="*/ 55 h 140"/>
              <a:gd name="T46" fmla="*/ 122 w 160"/>
              <a:gd name="T47" fmla="*/ 71 h 140"/>
              <a:gd name="T48" fmla="*/ 111 w 160"/>
              <a:gd name="T49" fmla="*/ 56 h 140"/>
              <a:gd name="T50" fmla="*/ 88 w 160"/>
              <a:gd name="T51" fmla="*/ 0 h 140"/>
              <a:gd name="T52" fmla="*/ 32 w 160"/>
              <a:gd name="T53" fmla="*/ 0 h 140"/>
              <a:gd name="T54" fmla="*/ 10 w 160"/>
              <a:gd name="T55" fmla="*/ 56 h 140"/>
              <a:gd name="T56" fmla="*/ 0 w 160"/>
              <a:gd name="T57" fmla="*/ 126 h 140"/>
              <a:gd name="T58" fmla="*/ 108 w 160"/>
              <a:gd name="T59" fmla="*/ 140 h 140"/>
              <a:gd name="T60" fmla="*/ 122 w 160"/>
              <a:gd name="T61" fmla="*/ 124 h 140"/>
              <a:gd name="T62" fmla="*/ 155 w 160"/>
              <a:gd name="T63" fmla="*/ 140 h 140"/>
              <a:gd name="T64" fmla="*/ 160 w 160"/>
              <a:gd name="T65" fmla="*/ 135 h 140"/>
              <a:gd name="T66" fmla="*/ 157 w 160"/>
              <a:gd name="T67" fmla="*/ 56 h 140"/>
              <a:gd name="T68" fmla="*/ 112 w 160"/>
              <a:gd name="T69" fmla="*/ 32 h 140"/>
              <a:gd name="T70" fmla="*/ 65 w 160"/>
              <a:gd name="T71" fmla="*/ 32 h 140"/>
              <a:gd name="T72" fmla="*/ 65 w 160"/>
              <a:gd name="T73" fmla="*/ 55 h 140"/>
              <a:gd name="T74" fmla="*/ 61 w 160"/>
              <a:gd name="T75" fmla="*/ 48 h 140"/>
              <a:gd name="T76" fmla="*/ 9 w 160"/>
              <a:gd name="T77" fmla="*/ 32 h 140"/>
              <a:gd name="T78" fmla="*/ 56 w 160"/>
              <a:gd name="T79" fmla="*/ 32 h 140"/>
              <a:gd name="T80" fmla="*/ 9 w 160"/>
              <a:gd name="T81" fmla="*/ 32 h 140"/>
              <a:gd name="T82" fmla="*/ 107 w 160"/>
              <a:gd name="T83" fmla="*/ 130 h 140"/>
              <a:gd name="T84" fmla="*/ 9 w 160"/>
              <a:gd name="T85" fmla="*/ 126 h 140"/>
              <a:gd name="T86" fmla="*/ 14 w 160"/>
              <a:gd name="T87" fmla="*/ 64 h 140"/>
              <a:gd name="T88" fmla="*/ 112 w 160"/>
              <a:gd name="T89" fmla="*/ 69 h 140"/>
              <a:gd name="T90" fmla="*/ 150 w 160"/>
              <a:gd name="T91" fmla="*/ 128 h 140"/>
              <a:gd name="T92" fmla="*/ 122 w 160"/>
              <a:gd name="T93" fmla="*/ 82 h 140"/>
              <a:gd name="T94" fmla="*/ 150 w 160"/>
              <a:gd name="T95" fmla="*/ 128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40">
                <a:moveTo>
                  <a:pt x="32" y="46"/>
                </a:moveTo>
                <a:cubicBezTo>
                  <a:pt x="40" y="46"/>
                  <a:pt x="47" y="39"/>
                  <a:pt x="47" y="32"/>
                </a:cubicBezTo>
                <a:cubicBezTo>
                  <a:pt x="47" y="24"/>
                  <a:pt x="40" y="18"/>
                  <a:pt x="32" y="18"/>
                </a:cubicBezTo>
                <a:cubicBezTo>
                  <a:pt x="25" y="18"/>
                  <a:pt x="18" y="24"/>
                  <a:pt x="18" y="32"/>
                </a:cubicBezTo>
                <a:cubicBezTo>
                  <a:pt x="18" y="39"/>
                  <a:pt x="25" y="46"/>
                  <a:pt x="32" y="46"/>
                </a:cubicBezTo>
                <a:close/>
                <a:moveTo>
                  <a:pt x="32" y="27"/>
                </a:moveTo>
                <a:cubicBezTo>
                  <a:pt x="35" y="27"/>
                  <a:pt x="37" y="29"/>
                  <a:pt x="37" y="32"/>
                </a:cubicBezTo>
                <a:cubicBezTo>
                  <a:pt x="37" y="35"/>
                  <a:pt x="35" y="37"/>
                  <a:pt x="32" y="37"/>
                </a:cubicBezTo>
                <a:cubicBezTo>
                  <a:pt x="30" y="37"/>
                  <a:pt x="28" y="35"/>
                  <a:pt x="28" y="32"/>
                </a:cubicBezTo>
                <a:cubicBezTo>
                  <a:pt x="27" y="29"/>
                  <a:pt x="30" y="27"/>
                  <a:pt x="32" y="27"/>
                </a:cubicBezTo>
                <a:close/>
                <a:moveTo>
                  <a:pt x="88" y="46"/>
                </a:moveTo>
                <a:cubicBezTo>
                  <a:pt x="96" y="46"/>
                  <a:pt x="103" y="39"/>
                  <a:pt x="103" y="32"/>
                </a:cubicBezTo>
                <a:cubicBezTo>
                  <a:pt x="103" y="24"/>
                  <a:pt x="97" y="18"/>
                  <a:pt x="88" y="18"/>
                </a:cubicBezTo>
                <a:cubicBezTo>
                  <a:pt x="81" y="18"/>
                  <a:pt x="75" y="24"/>
                  <a:pt x="75" y="32"/>
                </a:cubicBezTo>
                <a:cubicBezTo>
                  <a:pt x="74" y="39"/>
                  <a:pt x="81" y="46"/>
                  <a:pt x="88" y="46"/>
                </a:cubicBezTo>
                <a:close/>
                <a:moveTo>
                  <a:pt x="88" y="27"/>
                </a:moveTo>
                <a:cubicBezTo>
                  <a:pt x="91" y="27"/>
                  <a:pt x="93" y="29"/>
                  <a:pt x="93" y="32"/>
                </a:cubicBezTo>
                <a:cubicBezTo>
                  <a:pt x="93" y="35"/>
                  <a:pt x="91" y="37"/>
                  <a:pt x="88" y="37"/>
                </a:cubicBezTo>
                <a:cubicBezTo>
                  <a:pt x="86" y="37"/>
                  <a:pt x="84" y="35"/>
                  <a:pt x="84" y="32"/>
                </a:cubicBezTo>
                <a:cubicBezTo>
                  <a:pt x="84" y="29"/>
                  <a:pt x="86" y="27"/>
                  <a:pt x="88" y="27"/>
                </a:cubicBezTo>
                <a:close/>
                <a:moveTo>
                  <a:pt x="98" y="74"/>
                </a:moveTo>
                <a:cubicBezTo>
                  <a:pt x="95" y="74"/>
                  <a:pt x="93" y="76"/>
                  <a:pt x="93" y="79"/>
                </a:cubicBezTo>
                <a:cubicBezTo>
                  <a:pt x="93" y="81"/>
                  <a:pt x="95" y="83"/>
                  <a:pt x="98" y="83"/>
                </a:cubicBezTo>
                <a:cubicBezTo>
                  <a:pt x="100" y="83"/>
                  <a:pt x="102" y="81"/>
                  <a:pt x="102" y="79"/>
                </a:cubicBezTo>
                <a:cubicBezTo>
                  <a:pt x="102" y="76"/>
                  <a:pt x="100" y="74"/>
                  <a:pt x="98" y="74"/>
                </a:cubicBezTo>
                <a:close/>
                <a:moveTo>
                  <a:pt x="79" y="74"/>
                </a:moveTo>
                <a:cubicBezTo>
                  <a:pt x="76" y="74"/>
                  <a:pt x="75" y="76"/>
                  <a:pt x="75" y="79"/>
                </a:cubicBezTo>
                <a:cubicBezTo>
                  <a:pt x="75" y="81"/>
                  <a:pt x="76" y="83"/>
                  <a:pt x="79" y="83"/>
                </a:cubicBezTo>
                <a:cubicBezTo>
                  <a:pt x="81" y="83"/>
                  <a:pt x="84" y="81"/>
                  <a:pt x="84" y="79"/>
                </a:cubicBezTo>
                <a:cubicBezTo>
                  <a:pt x="84" y="76"/>
                  <a:pt x="81" y="74"/>
                  <a:pt x="79" y="74"/>
                </a:cubicBezTo>
                <a:close/>
                <a:moveTo>
                  <a:pt x="60" y="93"/>
                </a:moveTo>
                <a:cubicBezTo>
                  <a:pt x="23" y="93"/>
                  <a:pt x="23" y="93"/>
                  <a:pt x="23" y="93"/>
                </a:cubicBezTo>
                <a:cubicBezTo>
                  <a:pt x="20" y="93"/>
                  <a:pt x="18" y="95"/>
                  <a:pt x="18" y="97"/>
                </a:cubicBezTo>
                <a:cubicBezTo>
                  <a:pt x="18" y="116"/>
                  <a:pt x="18" y="116"/>
                  <a:pt x="18" y="116"/>
                </a:cubicBezTo>
                <a:cubicBezTo>
                  <a:pt x="18" y="118"/>
                  <a:pt x="20" y="120"/>
                  <a:pt x="23" y="120"/>
                </a:cubicBezTo>
                <a:cubicBezTo>
                  <a:pt x="60" y="120"/>
                  <a:pt x="60" y="120"/>
                  <a:pt x="60" y="120"/>
                </a:cubicBezTo>
                <a:cubicBezTo>
                  <a:pt x="63" y="120"/>
                  <a:pt x="65" y="118"/>
                  <a:pt x="65" y="116"/>
                </a:cubicBezTo>
                <a:cubicBezTo>
                  <a:pt x="65" y="97"/>
                  <a:pt x="65" y="97"/>
                  <a:pt x="65" y="97"/>
                </a:cubicBezTo>
                <a:cubicBezTo>
                  <a:pt x="65" y="95"/>
                  <a:pt x="63" y="93"/>
                  <a:pt x="60" y="93"/>
                </a:cubicBezTo>
                <a:close/>
                <a:moveTo>
                  <a:pt x="55" y="111"/>
                </a:moveTo>
                <a:cubicBezTo>
                  <a:pt x="27" y="111"/>
                  <a:pt x="27" y="111"/>
                  <a:pt x="27" y="111"/>
                </a:cubicBezTo>
                <a:cubicBezTo>
                  <a:pt x="27" y="102"/>
                  <a:pt x="27" y="102"/>
                  <a:pt x="27" y="102"/>
                </a:cubicBezTo>
                <a:cubicBezTo>
                  <a:pt x="55" y="102"/>
                  <a:pt x="55" y="102"/>
                  <a:pt x="55" y="102"/>
                </a:cubicBezTo>
                <a:lnTo>
                  <a:pt x="55" y="111"/>
                </a:lnTo>
                <a:close/>
                <a:moveTo>
                  <a:pt x="157" y="56"/>
                </a:moveTo>
                <a:cubicBezTo>
                  <a:pt x="156" y="56"/>
                  <a:pt x="155" y="55"/>
                  <a:pt x="154" y="55"/>
                </a:cubicBezTo>
                <a:cubicBezTo>
                  <a:pt x="154" y="55"/>
                  <a:pt x="153" y="55"/>
                  <a:pt x="153" y="56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63"/>
                  <a:pt x="117" y="57"/>
                  <a:pt x="111" y="56"/>
                </a:cubicBezTo>
                <a:cubicBezTo>
                  <a:pt x="118" y="50"/>
                  <a:pt x="122" y="42"/>
                  <a:pt x="122" y="32"/>
                </a:cubicBezTo>
                <a:cubicBezTo>
                  <a:pt x="122" y="14"/>
                  <a:pt x="107" y="0"/>
                  <a:pt x="88" y="0"/>
                </a:cubicBezTo>
                <a:cubicBezTo>
                  <a:pt x="77" y="0"/>
                  <a:pt x="66" y="6"/>
                  <a:pt x="61" y="16"/>
                </a:cubicBezTo>
                <a:cubicBezTo>
                  <a:pt x="55" y="6"/>
                  <a:pt x="45" y="0"/>
                  <a:pt x="32" y="0"/>
                </a:cubicBezTo>
                <a:cubicBezTo>
                  <a:pt x="14" y="0"/>
                  <a:pt x="0" y="14"/>
                  <a:pt x="0" y="32"/>
                </a:cubicBezTo>
                <a:cubicBezTo>
                  <a:pt x="0" y="41"/>
                  <a:pt x="4" y="50"/>
                  <a:pt x="10" y="56"/>
                </a:cubicBezTo>
                <a:cubicBezTo>
                  <a:pt x="4" y="58"/>
                  <a:pt x="0" y="63"/>
                  <a:pt x="0" y="69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33"/>
                  <a:pt x="6" y="140"/>
                  <a:pt x="14" y="140"/>
                </a:cubicBezTo>
                <a:cubicBezTo>
                  <a:pt x="108" y="140"/>
                  <a:pt x="108" y="140"/>
                  <a:pt x="108" y="140"/>
                </a:cubicBezTo>
                <a:cubicBezTo>
                  <a:pt x="116" y="140"/>
                  <a:pt x="122" y="134"/>
                  <a:pt x="122" y="126"/>
                </a:cubicBezTo>
                <a:cubicBezTo>
                  <a:pt x="122" y="124"/>
                  <a:pt x="122" y="124"/>
                  <a:pt x="122" y="124"/>
                </a:cubicBezTo>
                <a:cubicBezTo>
                  <a:pt x="153" y="139"/>
                  <a:pt x="153" y="139"/>
                  <a:pt x="153" y="139"/>
                </a:cubicBezTo>
                <a:cubicBezTo>
                  <a:pt x="154" y="140"/>
                  <a:pt x="154" y="140"/>
                  <a:pt x="155" y="140"/>
                </a:cubicBezTo>
                <a:cubicBezTo>
                  <a:pt x="156" y="140"/>
                  <a:pt x="157" y="139"/>
                  <a:pt x="158" y="139"/>
                </a:cubicBezTo>
                <a:cubicBezTo>
                  <a:pt x="159" y="138"/>
                  <a:pt x="160" y="137"/>
                  <a:pt x="160" y="135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59" y="58"/>
                  <a:pt x="159" y="57"/>
                  <a:pt x="157" y="56"/>
                </a:cubicBezTo>
                <a:close/>
                <a:moveTo>
                  <a:pt x="88" y="8"/>
                </a:moveTo>
                <a:cubicBezTo>
                  <a:pt x="102" y="8"/>
                  <a:pt x="112" y="19"/>
                  <a:pt x="112" y="32"/>
                </a:cubicBezTo>
                <a:cubicBezTo>
                  <a:pt x="112" y="45"/>
                  <a:pt x="102" y="56"/>
                  <a:pt x="88" y="56"/>
                </a:cubicBezTo>
                <a:cubicBezTo>
                  <a:pt x="76" y="56"/>
                  <a:pt x="65" y="45"/>
                  <a:pt x="65" y="32"/>
                </a:cubicBezTo>
                <a:cubicBezTo>
                  <a:pt x="65" y="19"/>
                  <a:pt x="76" y="8"/>
                  <a:pt x="88" y="8"/>
                </a:cubicBezTo>
                <a:close/>
                <a:moveTo>
                  <a:pt x="65" y="55"/>
                </a:moveTo>
                <a:cubicBezTo>
                  <a:pt x="55" y="55"/>
                  <a:pt x="55" y="55"/>
                  <a:pt x="55" y="55"/>
                </a:cubicBezTo>
                <a:cubicBezTo>
                  <a:pt x="57" y="53"/>
                  <a:pt x="59" y="51"/>
                  <a:pt x="61" y="48"/>
                </a:cubicBezTo>
                <a:cubicBezTo>
                  <a:pt x="62" y="51"/>
                  <a:pt x="63" y="53"/>
                  <a:pt x="65" y="55"/>
                </a:cubicBezTo>
                <a:close/>
                <a:moveTo>
                  <a:pt x="9" y="32"/>
                </a:moveTo>
                <a:cubicBezTo>
                  <a:pt x="9" y="19"/>
                  <a:pt x="20" y="8"/>
                  <a:pt x="32" y="8"/>
                </a:cubicBezTo>
                <a:cubicBezTo>
                  <a:pt x="45" y="8"/>
                  <a:pt x="56" y="19"/>
                  <a:pt x="56" y="32"/>
                </a:cubicBezTo>
                <a:cubicBezTo>
                  <a:pt x="56" y="45"/>
                  <a:pt x="45" y="56"/>
                  <a:pt x="32" y="56"/>
                </a:cubicBezTo>
                <a:cubicBezTo>
                  <a:pt x="20" y="55"/>
                  <a:pt x="9" y="45"/>
                  <a:pt x="9" y="32"/>
                </a:cubicBezTo>
                <a:close/>
                <a:moveTo>
                  <a:pt x="112" y="126"/>
                </a:moveTo>
                <a:cubicBezTo>
                  <a:pt x="112" y="128"/>
                  <a:pt x="109" y="130"/>
                  <a:pt x="107" y="130"/>
                </a:cubicBezTo>
                <a:cubicBezTo>
                  <a:pt x="14" y="130"/>
                  <a:pt x="14" y="130"/>
                  <a:pt x="14" y="130"/>
                </a:cubicBezTo>
                <a:cubicBezTo>
                  <a:pt x="11" y="130"/>
                  <a:pt x="9" y="128"/>
                  <a:pt x="9" y="126"/>
                </a:cubicBezTo>
                <a:cubicBezTo>
                  <a:pt x="9" y="69"/>
                  <a:pt x="9" y="69"/>
                  <a:pt x="9" y="69"/>
                </a:cubicBezTo>
                <a:cubicBezTo>
                  <a:pt x="9" y="67"/>
                  <a:pt x="11" y="64"/>
                  <a:pt x="14" y="64"/>
                </a:cubicBezTo>
                <a:cubicBezTo>
                  <a:pt x="107" y="64"/>
                  <a:pt x="107" y="64"/>
                  <a:pt x="107" y="64"/>
                </a:cubicBezTo>
                <a:cubicBezTo>
                  <a:pt x="110" y="64"/>
                  <a:pt x="112" y="67"/>
                  <a:pt x="112" y="69"/>
                </a:cubicBezTo>
                <a:lnTo>
                  <a:pt x="112" y="126"/>
                </a:lnTo>
                <a:close/>
                <a:moveTo>
                  <a:pt x="150" y="128"/>
                </a:moveTo>
                <a:cubicBezTo>
                  <a:pt x="122" y="113"/>
                  <a:pt x="122" y="113"/>
                  <a:pt x="122" y="113"/>
                </a:cubicBezTo>
                <a:cubicBezTo>
                  <a:pt x="122" y="82"/>
                  <a:pt x="122" y="82"/>
                  <a:pt x="122" y="82"/>
                </a:cubicBezTo>
                <a:cubicBezTo>
                  <a:pt x="150" y="67"/>
                  <a:pt x="150" y="67"/>
                  <a:pt x="150" y="67"/>
                </a:cubicBezTo>
                <a:lnTo>
                  <a:pt x="150" y="1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7" name="Freeform 136">
            <a:extLst>
              <a:ext uri="{FF2B5EF4-FFF2-40B4-BE49-F238E27FC236}">
                <a16:creationId xmlns:a16="http://schemas.microsoft.com/office/drawing/2014/main" id="{DA1A3D8A-A162-A501-7390-60C0CBFC73D1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1922463"/>
            <a:ext cx="255588" cy="252413"/>
          </a:xfrm>
          <a:custGeom>
            <a:avLst/>
            <a:gdLst>
              <a:gd name="T0" fmla="*/ 159 w 161"/>
              <a:gd name="T1" fmla="*/ 54 h 159"/>
              <a:gd name="T2" fmla="*/ 146 w 161"/>
              <a:gd name="T3" fmla="*/ 48 h 159"/>
              <a:gd name="T4" fmla="*/ 139 w 161"/>
              <a:gd name="T5" fmla="*/ 41 h 159"/>
              <a:gd name="T6" fmla="*/ 123 w 161"/>
              <a:gd name="T7" fmla="*/ 20 h 159"/>
              <a:gd name="T8" fmla="*/ 113 w 161"/>
              <a:gd name="T9" fmla="*/ 21 h 159"/>
              <a:gd name="T10" fmla="*/ 106 w 161"/>
              <a:gd name="T11" fmla="*/ 1 h 159"/>
              <a:gd name="T12" fmla="*/ 96 w 161"/>
              <a:gd name="T13" fmla="*/ 3 h 159"/>
              <a:gd name="T14" fmla="*/ 86 w 161"/>
              <a:gd name="T15" fmla="*/ 1 h 159"/>
              <a:gd name="T16" fmla="*/ 2 w 161"/>
              <a:gd name="T17" fmla="*/ 98 h 159"/>
              <a:gd name="T18" fmla="*/ 12 w 161"/>
              <a:gd name="T19" fmla="*/ 113 h 159"/>
              <a:gd name="T20" fmla="*/ 22 w 161"/>
              <a:gd name="T21" fmla="*/ 111 h 159"/>
              <a:gd name="T22" fmla="*/ 36 w 161"/>
              <a:gd name="T23" fmla="*/ 138 h 159"/>
              <a:gd name="T24" fmla="*/ 45 w 161"/>
              <a:gd name="T25" fmla="*/ 137 h 159"/>
              <a:gd name="T26" fmla="*/ 49 w 161"/>
              <a:gd name="T27" fmla="*/ 151 h 159"/>
              <a:gd name="T28" fmla="*/ 62 w 161"/>
              <a:gd name="T29" fmla="*/ 158 h 159"/>
              <a:gd name="T30" fmla="*/ 72 w 161"/>
              <a:gd name="T31" fmla="*/ 159 h 159"/>
              <a:gd name="T32" fmla="*/ 159 w 161"/>
              <a:gd name="T33" fmla="*/ 68 h 159"/>
              <a:gd name="T34" fmla="*/ 137 w 161"/>
              <a:gd name="T35" fmla="*/ 76 h 159"/>
              <a:gd name="T36" fmla="*/ 131 w 161"/>
              <a:gd name="T37" fmla="*/ 83 h 159"/>
              <a:gd name="T38" fmla="*/ 66 w 161"/>
              <a:gd name="T39" fmla="*/ 147 h 159"/>
              <a:gd name="T40" fmla="*/ 56 w 161"/>
              <a:gd name="T41" fmla="*/ 131 h 159"/>
              <a:gd name="T42" fmla="*/ 32 w 161"/>
              <a:gd name="T43" fmla="*/ 121 h 159"/>
              <a:gd name="T44" fmla="*/ 14 w 161"/>
              <a:gd name="T45" fmla="*/ 102 h 159"/>
              <a:gd name="T46" fmla="*/ 75 w 161"/>
              <a:gd name="T47" fmla="*/ 27 h 159"/>
              <a:gd name="T48" fmla="*/ 84 w 161"/>
              <a:gd name="T49" fmla="*/ 30 h 159"/>
              <a:gd name="T50" fmla="*/ 91 w 161"/>
              <a:gd name="T51" fmla="*/ 11 h 159"/>
              <a:gd name="T52" fmla="*/ 104 w 161"/>
              <a:gd name="T53" fmla="*/ 12 h 159"/>
              <a:gd name="T54" fmla="*/ 123 w 161"/>
              <a:gd name="T55" fmla="*/ 31 h 159"/>
              <a:gd name="T56" fmla="*/ 142 w 161"/>
              <a:gd name="T57" fmla="*/ 59 h 159"/>
              <a:gd name="T58" fmla="*/ 150 w 161"/>
              <a:gd name="T59" fmla="*/ 70 h 159"/>
              <a:gd name="T60" fmla="*/ 104 w 161"/>
              <a:gd name="T61" fmla="*/ 51 h 159"/>
              <a:gd name="T62" fmla="*/ 94 w 161"/>
              <a:gd name="T63" fmla="*/ 36 h 159"/>
              <a:gd name="T64" fmla="*/ 98 w 161"/>
              <a:gd name="T65" fmla="*/ 51 h 159"/>
              <a:gd name="T66" fmla="*/ 110 w 161"/>
              <a:gd name="T67" fmla="*/ 57 h 159"/>
              <a:gd name="T68" fmla="*/ 120 w 161"/>
              <a:gd name="T69" fmla="*/ 72 h 159"/>
              <a:gd name="T70" fmla="*/ 117 w 161"/>
              <a:gd name="T71" fmla="*/ 57 h 159"/>
              <a:gd name="T72" fmla="*/ 81 w 161"/>
              <a:gd name="T73" fmla="*/ 62 h 159"/>
              <a:gd name="T74" fmla="*/ 58 w 161"/>
              <a:gd name="T75" fmla="*/ 76 h 159"/>
              <a:gd name="T76" fmla="*/ 38 w 161"/>
              <a:gd name="T77" fmla="*/ 96 h 159"/>
              <a:gd name="T78" fmla="*/ 69 w 161"/>
              <a:gd name="T79" fmla="*/ 85 h 159"/>
              <a:gd name="T80" fmla="*/ 85 w 161"/>
              <a:gd name="T81" fmla="*/ 102 h 159"/>
              <a:gd name="T82" fmla="*/ 65 w 161"/>
              <a:gd name="T83" fmla="*/ 122 h 159"/>
              <a:gd name="T84" fmla="*/ 117 w 161"/>
              <a:gd name="T85" fmla="*/ 89 h 159"/>
              <a:gd name="T86" fmla="*/ 48 w 161"/>
              <a:gd name="T87" fmla="*/ 91 h 159"/>
              <a:gd name="T88" fmla="*/ 48 w 161"/>
              <a:gd name="T89" fmla="*/ 82 h 159"/>
              <a:gd name="T90" fmla="*/ 78 w 161"/>
              <a:gd name="T91" fmla="*/ 116 h 159"/>
              <a:gd name="T92" fmla="*/ 71 w 161"/>
              <a:gd name="T93" fmla="*/ 109 h 159"/>
              <a:gd name="T94" fmla="*/ 78 w 161"/>
              <a:gd name="T95" fmla="*/ 116 h 159"/>
              <a:gd name="T96" fmla="*/ 81 w 161"/>
              <a:gd name="T97" fmla="*/ 7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1" h="159">
                <a:moveTo>
                  <a:pt x="159" y="68"/>
                </a:moveTo>
                <a:cubicBezTo>
                  <a:pt x="157" y="66"/>
                  <a:pt x="157" y="63"/>
                  <a:pt x="159" y="61"/>
                </a:cubicBezTo>
                <a:cubicBezTo>
                  <a:pt x="161" y="59"/>
                  <a:pt x="161" y="56"/>
                  <a:pt x="159" y="54"/>
                </a:cubicBezTo>
                <a:cubicBezTo>
                  <a:pt x="153" y="48"/>
                  <a:pt x="153" y="48"/>
                  <a:pt x="153" y="48"/>
                </a:cubicBezTo>
                <a:cubicBezTo>
                  <a:pt x="152" y="47"/>
                  <a:pt x="151" y="46"/>
                  <a:pt x="149" y="46"/>
                </a:cubicBezTo>
                <a:cubicBezTo>
                  <a:pt x="148" y="46"/>
                  <a:pt x="147" y="47"/>
                  <a:pt x="146" y="48"/>
                </a:cubicBezTo>
                <a:cubicBezTo>
                  <a:pt x="145" y="49"/>
                  <a:pt x="144" y="49"/>
                  <a:pt x="143" y="49"/>
                </a:cubicBezTo>
                <a:cubicBezTo>
                  <a:pt x="141" y="49"/>
                  <a:pt x="140" y="49"/>
                  <a:pt x="139" y="48"/>
                </a:cubicBezTo>
                <a:cubicBezTo>
                  <a:pt x="137" y="46"/>
                  <a:pt x="137" y="43"/>
                  <a:pt x="139" y="41"/>
                </a:cubicBezTo>
                <a:cubicBezTo>
                  <a:pt x="141" y="39"/>
                  <a:pt x="141" y="36"/>
                  <a:pt x="139" y="35"/>
                </a:cubicBezTo>
                <a:cubicBezTo>
                  <a:pt x="126" y="21"/>
                  <a:pt x="126" y="21"/>
                  <a:pt x="126" y="21"/>
                </a:cubicBezTo>
                <a:cubicBezTo>
                  <a:pt x="125" y="20"/>
                  <a:pt x="124" y="20"/>
                  <a:pt x="123" y="20"/>
                </a:cubicBezTo>
                <a:cubicBezTo>
                  <a:pt x="121" y="20"/>
                  <a:pt x="120" y="20"/>
                  <a:pt x="119" y="21"/>
                </a:cubicBezTo>
                <a:cubicBezTo>
                  <a:pt x="118" y="22"/>
                  <a:pt x="117" y="23"/>
                  <a:pt x="116" y="23"/>
                </a:cubicBezTo>
                <a:cubicBezTo>
                  <a:pt x="115" y="23"/>
                  <a:pt x="113" y="22"/>
                  <a:pt x="113" y="21"/>
                </a:cubicBezTo>
                <a:cubicBezTo>
                  <a:pt x="111" y="19"/>
                  <a:pt x="111" y="16"/>
                  <a:pt x="113" y="14"/>
                </a:cubicBezTo>
                <a:cubicBezTo>
                  <a:pt x="114" y="13"/>
                  <a:pt x="114" y="10"/>
                  <a:pt x="113" y="8"/>
                </a:cubicBezTo>
                <a:cubicBezTo>
                  <a:pt x="106" y="1"/>
                  <a:pt x="106" y="1"/>
                  <a:pt x="106" y="1"/>
                </a:cubicBezTo>
                <a:cubicBezTo>
                  <a:pt x="105" y="0"/>
                  <a:pt x="104" y="0"/>
                  <a:pt x="103" y="0"/>
                </a:cubicBezTo>
                <a:cubicBezTo>
                  <a:pt x="102" y="0"/>
                  <a:pt x="100" y="0"/>
                  <a:pt x="99" y="1"/>
                </a:cubicBezTo>
                <a:cubicBezTo>
                  <a:pt x="99" y="2"/>
                  <a:pt x="97" y="3"/>
                  <a:pt x="96" y="3"/>
                </a:cubicBezTo>
                <a:cubicBezTo>
                  <a:pt x="95" y="3"/>
                  <a:pt x="94" y="2"/>
                  <a:pt x="93" y="1"/>
                </a:cubicBezTo>
                <a:cubicBezTo>
                  <a:pt x="92" y="0"/>
                  <a:pt x="91" y="0"/>
                  <a:pt x="89" y="0"/>
                </a:cubicBezTo>
                <a:cubicBezTo>
                  <a:pt x="88" y="0"/>
                  <a:pt x="87" y="0"/>
                  <a:pt x="86" y="1"/>
                </a:cubicBezTo>
                <a:cubicBezTo>
                  <a:pt x="2" y="85"/>
                  <a:pt x="2" y="85"/>
                  <a:pt x="2" y="85"/>
                </a:cubicBezTo>
                <a:cubicBezTo>
                  <a:pt x="0" y="87"/>
                  <a:pt x="0" y="90"/>
                  <a:pt x="2" y="92"/>
                </a:cubicBezTo>
                <a:cubicBezTo>
                  <a:pt x="4" y="93"/>
                  <a:pt x="4" y="97"/>
                  <a:pt x="2" y="98"/>
                </a:cubicBezTo>
                <a:cubicBezTo>
                  <a:pt x="0" y="100"/>
                  <a:pt x="0" y="103"/>
                  <a:pt x="2" y="105"/>
                </a:cubicBezTo>
                <a:cubicBezTo>
                  <a:pt x="9" y="111"/>
                  <a:pt x="9" y="111"/>
                  <a:pt x="9" y="111"/>
                </a:cubicBezTo>
                <a:cubicBezTo>
                  <a:pt x="10" y="112"/>
                  <a:pt x="11" y="113"/>
                  <a:pt x="12" y="113"/>
                </a:cubicBezTo>
                <a:cubicBezTo>
                  <a:pt x="13" y="113"/>
                  <a:pt x="14" y="112"/>
                  <a:pt x="15" y="111"/>
                </a:cubicBezTo>
                <a:cubicBezTo>
                  <a:pt x="16" y="111"/>
                  <a:pt x="18" y="110"/>
                  <a:pt x="19" y="110"/>
                </a:cubicBezTo>
                <a:cubicBezTo>
                  <a:pt x="20" y="110"/>
                  <a:pt x="21" y="111"/>
                  <a:pt x="22" y="111"/>
                </a:cubicBezTo>
                <a:cubicBezTo>
                  <a:pt x="24" y="113"/>
                  <a:pt x="24" y="116"/>
                  <a:pt x="22" y="118"/>
                </a:cubicBezTo>
                <a:cubicBezTo>
                  <a:pt x="20" y="120"/>
                  <a:pt x="20" y="123"/>
                  <a:pt x="22" y="125"/>
                </a:cubicBezTo>
                <a:cubicBezTo>
                  <a:pt x="36" y="138"/>
                  <a:pt x="36" y="138"/>
                  <a:pt x="36" y="138"/>
                </a:cubicBezTo>
                <a:cubicBezTo>
                  <a:pt x="36" y="139"/>
                  <a:pt x="38" y="139"/>
                  <a:pt x="39" y="139"/>
                </a:cubicBezTo>
                <a:cubicBezTo>
                  <a:pt x="40" y="139"/>
                  <a:pt x="41" y="139"/>
                  <a:pt x="42" y="138"/>
                </a:cubicBezTo>
                <a:cubicBezTo>
                  <a:pt x="43" y="137"/>
                  <a:pt x="44" y="137"/>
                  <a:pt x="45" y="137"/>
                </a:cubicBezTo>
                <a:cubicBezTo>
                  <a:pt x="47" y="137"/>
                  <a:pt x="48" y="137"/>
                  <a:pt x="49" y="138"/>
                </a:cubicBezTo>
                <a:cubicBezTo>
                  <a:pt x="50" y="140"/>
                  <a:pt x="50" y="143"/>
                  <a:pt x="49" y="145"/>
                </a:cubicBezTo>
                <a:cubicBezTo>
                  <a:pt x="47" y="146"/>
                  <a:pt x="47" y="150"/>
                  <a:pt x="49" y="151"/>
                </a:cubicBezTo>
                <a:cubicBezTo>
                  <a:pt x="55" y="158"/>
                  <a:pt x="55" y="158"/>
                  <a:pt x="55" y="158"/>
                </a:cubicBezTo>
                <a:cubicBezTo>
                  <a:pt x="56" y="159"/>
                  <a:pt x="58" y="159"/>
                  <a:pt x="59" y="159"/>
                </a:cubicBezTo>
                <a:cubicBezTo>
                  <a:pt x="60" y="159"/>
                  <a:pt x="61" y="159"/>
                  <a:pt x="62" y="158"/>
                </a:cubicBezTo>
                <a:cubicBezTo>
                  <a:pt x="63" y="157"/>
                  <a:pt x="64" y="156"/>
                  <a:pt x="65" y="156"/>
                </a:cubicBezTo>
                <a:cubicBezTo>
                  <a:pt x="67" y="156"/>
                  <a:pt x="68" y="157"/>
                  <a:pt x="69" y="158"/>
                </a:cubicBezTo>
                <a:cubicBezTo>
                  <a:pt x="70" y="159"/>
                  <a:pt x="71" y="159"/>
                  <a:pt x="72" y="159"/>
                </a:cubicBezTo>
                <a:cubicBezTo>
                  <a:pt x="73" y="159"/>
                  <a:pt x="74" y="159"/>
                  <a:pt x="75" y="158"/>
                </a:cubicBezTo>
                <a:cubicBezTo>
                  <a:pt x="159" y="74"/>
                  <a:pt x="159" y="74"/>
                  <a:pt x="159" y="74"/>
                </a:cubicBezTo>
                <a:cubicBezTo>
                  <a:pt x="161" y="73"/>
                  <a:pt x="161" y="69"/>
                  <a:pt x="159" y="68"/>
                </a:cubicBezTo>
                <a:close/>
                <a:moveTo>
                  <a:pt x="150" y="70"/>
                </a:moveTo>
                <a:cubicBezTo>
                  <a:pt x="141" y="80"/>
                  <a:pt x="141" y="80"/>
                  <a:pt x="141" y="80"/>
                </a:cubicBezTo>
                <a:cubicBezTo>
                  <a:pt x="137" y="76"/>
                  <a:pt x="137" y="76"/>
                  <a:pt x="137" y="76"/>
                </a:cubicBezTo>
                <a:cubicBezTo>
                  <a:pt x="137" y="76"/>
                  <a:pt x="135" y="75"/>
                  <a:pt x="134" y="75"/>
                </a:cubicBezTo>
                <a:cubicBezTo>
                  <a:pt x="133" y="75"/>
                  <a:pt x="132" y="76"/>
                  <a:pt x="131" y="76"/>
                </a:cubicBezTo>
                <a:cubicBezTo>
                  <a:pt x="129" y="78"/>
                  <a:pt x="129" y="81"/>
                  <a:pt x="131" y="83"/>
                </a:cubicBezTo>
                <a:cubicBezTo>
                  <a:pt x="134" y="86"/>
                  <a:pt x="134" y="86"/>
                  <a:pt x="134" y="86"/>
                </a:cubicBezTo>
                <a:cubicBezTo>
                  <a:pt x="72" y="148"/>
                  <a:pt x="72" y="148"/>
                  <a:pt x="72" y="148"/>
                </a:cubicBezTo>
                <a:cubicBezTo>
                  <a:pt x="70" y="147"/>
                  <a:pt x="68" y="147"/>
                  <a:pt x="66" y="147"/>
                </a:cubicBezTo>
                <a:cubicBezTo>
                  <a:pt x="64" y="147"/>
                  <a:pt x="61" y="147"/>
                  <a:pt x="60" y="148"/>
                </a:cubicBezTo>
                <a:cubicBezTo>
                  <a:pt x="59" y="147"/>
                  <a:pt x="59" y="147"/>
                  <a:pt x="59" y="147"/>
                </a:cubicBezTo>
                <a:cubicBezTo>
                  <a:pt x="61" y="142"/>
                  <a:pt x="60" y="136"/>
                  <a:pt x="56" y="131"/>
                </a:cubicBezTo>
                <a:cubicBezTo>
                  <a:pt x="53" y="128"/>
                  <a:pt x="50" y="127"/>
                  <a:pt x="46" y="127"/>
                </a:cubicBezTo>
                <a:cubicBezTo>
                  <a:pt x="44" y="127"/>
                  <a:pt x="42" y="127"/>
                  <a:pt x="40" y="128"/>
                </a:cubicBezTo>
                <a:cubicBezTo>
                  <a:pt x="32" y="121"/>
                  <a:pt x="32" y="121"/>
                  <a:pt x="32" y="121"/>
                </a:cubicBezTo>
                <a:cubicBezTo>
                  <a:pt x="35" y="115"/>
                  <a:pt x="34" y="109"/>
                  <a:pt x="30" y="105"/>
                </a:cubicBezTo>
                <a:cubicBezTo>
                  <a:pt x="27" y="102"/>
                  <a:pt x="24" y="101"/>
                  <a:pt x="20" y="101"/>
                </a:cubicBezTo>
                <a:cubicBezTo>
                  <a:pt x="18" y="101"/>
                  <a:pt x="16" y="101"/>
                  <a:pt x="14" y="102"/>
                </a:cubicBezTo>
                <a:cubicBezTo>
                  <a:pt x="12" y="101"/>
                  <a:pt x="12" y="101"/>
                  <a:pt x="12" y="101"/>
                </a:cubicBezTo>
                <a:cubicBezTo>
                  <a:pt x="14" y="97"/>
                  <a:pt x="14" y="92"/>
                  <a:pt x="12" y="89"/>
                </a:cubicBezTo>
                <a:cubicBezTo>
                  <a:pt x="75" y="27"/>
                  <a:pt x="75" y="27"/>
                  <a:pt x="75" y="27"/>
                </a:cubicBezTo>
                <a:cubicBezTo>
                  <a:pt x="78" y="30"/>
                  <a:pt x="78" y="30"/>
                  <a:pt x="78" y="30"/>
                </a:cubicBezTo>
                <a:cubicBezTo>
                  <a:pt x="79" y="31"/>
                  <a:pt x="80" y="31"/>
                  <a:pt x="81" y="31"/>
                </a:cubicBezTo>
                <a:cubicBezTo>
                  <a:pt x="82" y="31"/>
                  <a:pt x="83" y="31"/>
                  <a:pt x="84" y="30"/>
                </a:cubicBezTo>
                <a:cubicBezTo>
                  <a:pt x="86" y="28"/>
                  <a:pt x="86" y="25"/>
                  <a:pt x="84" y="23"/>
                </a:cubicBezTo>
                <a:cubicBezTo>
                  <a:pt x="81" y="20"/>
                  <a:pt x="81" y="20"/>
                  <a:pt x="81" y="20"/>
                </a:cubicBezTo>
                <a:cubicBezTo>
                  <a:pt x="91" y="11"/>
                  <a:pt x="91" y="11"/>
                  <a:pt x="91" y="11"/>
                </a:cubicBezTo>
                <a:cubicBezTo>
                  <a:pt x="93" y="12"/>
                  <a:pt x="95" y="12"/>
                  <a:pt x="97" y="12"/>
                </a:cubicBezTo>
                <a:cubicBezTo>
                  <a:pt x="99" y="12"/>
                  <a:pt x="101" y="12"/>
                  <a:pt x="103" y="11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2" y="17"/>
                  <a:pt x="102" y="24"/>
                  <a:pt x="107" y="28"/>
                </a:cubicBezTo>
                <a:cubicBezTo>
                  <a:pt x="109" y="31"/>
                  <a:pt x="113" y="32"/>
                  <a:pt x="116" y="32"/>
                </a:cubicBezTo>
                <a:cubicBezTo>
                  <a:pt x="118" y="32"/>
                  <a:pt x="121" y="32"/>
                  <a:pt x="123" y="31"/>
                </a:cubicBezTo>
                <a:cubicBezTo>
                  <a:pt x="130" y="39"/>
                  <a:pt x="130" y="39"/>
                  <a:pt x="130" y="39"/>
                </a:cubicBezTo>
                <a:cubicBezTo>
                  <a:pt x="128" y="44"/>
                  <a:pt x="128" y="50"/>
                  <a:pt x="133" y="54"/>
                </a:cubicBezTo>
                <a:cubicBezTo>
                  <a:pt x="136" y="57"/>
                  <a:pt x="139" y="59"/>
                  <a:pt x="142" y="59"/>
                </a:cubicBezTo>
                <a:cubicBezTo>
                  <a:pt x="145" y="59"/>
                  <a:pt x="147" y="58"/>
                  <a:pt x="148" y="57"/>
                </a:cubicBezTo>
                <a:cubicBezTo>
                  <a:pt x="150" y="58"/>
                  <a:pt x="150" y="58"/>
                  <a:pt x="150" y="58"/>
                </a:cubicBezTo>
                <a:cubicBezTo>
                  <a:pt x="148" y="62"/>
                  <a:pt x="148" y="67"/>
                  <a:pt x="150" y="70"/>
                </a:cubicBezTo>
                <a:close/>
                <a:moveTo>
                  <a:pt x="98" y="51"/>
                </a:moveTo>
                <a:cubicBezTo>
                  <a:pt x="99" y="51"/>
                  <a:pt x="100" y="52"/>
                  <a:pt x="101" y="52"/>
                </a:cubicBezTo>
                <a:cubicBezTo>
                  <a:pt x="102" y="52"/>
                  <a:pt x="103" y="51"/>
                  <a:pt x="104" y="51"/>
                </a:cubicBezTo>
                <a:cubicBezTo>
                  <a:pt x="106" y="49"/>
                  <a:pt x="106" y="46"/>
                  <a:pt x="104" y="44"/>
                </a:cubicBezTo>
                <a:cubicBezTo>
                  <a:pt x="98" y="37"/>
                  <a:pt x="98" y="37"/>
                  <a:pt x="98" y="37"/>
                </a:cubicBezTo>
                <a:cubicBezTo>
                  <a:pt x="97" y="36"/>
                  <a:pt x="96" y="36"/>
                  <a:pt x="94" y="36"/>
                </a:cubicBezTo>
                <a:cubicBezTo>
                  <a:pt x="93" y="36"/>
                  <a:pt x="92" y="36"/>
                  <a:pt x="91" y="37"/>
                </a:cubicBezTo>
                <a:cubicBezTo>
                  <a:pt x="89" y="39"/>
                  <a:pt x="89" y="42"/>
                  <a:pt x="91" y="44"/>
                </a:cubicBezTo>
                <a:lnTo>
                  <a:pt x="98" y="51"/>
                </a:lnTo>
                <a:close/>
                <a:moveTo>
                  <a:pt x="117" y="57"/>
                </a:moveTo>
                <a:cubicBezTo>
                  <a:pt x="116" y="56"/>
                  <a:pt x="115" y="55"/>
                  <a:pt x="114" y="55"/>
                </a:cubicBezTo>
                <a:cubicBezTo>
                  <a:pt x="112" y="55"/>
                  <a:pt x="111" y="56"/>
                  <a:pt x="110" y="57"/>
                </a:cubicBezTo>
                <a:cubicBezTo>
                  <a:pt x="109" y="59"/>
                  <a:pt x="109" y="62"/>
                  <a:pt x="110" y="63"/>
                </a:cubicBezTo>
                <a:cubicBezTo>
                  <a:pt x="117" y="70"/>
                  <a:pt x="117" y="70"/>
                  <a:pt x="117" y="70"/>
                </a:cubicBezTo>
                <a:cubicBezTo>
                  <a:pt x="118" y="71"/>
                  <a:pt x="119" y="72"/>
                  <a:pt x="120" y="72"/>
                </a:cubicBezTo>
                <a:cubicBezTo>
                  <a:pt x="121" y="72"/>
                  <a:pt x="123" y="71"/>
                  <a:pt x="124" y="70"/>
                </a:cubicBezTo>
                <a:cubicBezTo>
                  <a:pt x="126" y="68"/>
                  <a:pt x="126" y="65"/>
                  <a:pt x="124" y="63"/>
                </a:cubicBezTo>
                <a:lnTo>
                  <a:pt x="117" y="57"/>
                </a:lnTo>
                <a:close/>
                <a:moveTo>
                  <a:pt x="116" y="82"/>
                </a:moveTo>
                <a:cubicBezTo>
                  <a:pt x="84" y="62"/>
                  <a:pt x="84" y="62"/>
                  <a:pt x="84" y="62"/>
                </a:cubicBezTo>
                <a:cubicBezTo>
                  <a:pt x="83" y="62"/>
                  <a:pt x="82" y="62"/>
                  <a:pt x="81" y="62"/>
                </a:cubicBezTo>
                <a:cubicBezTo>
                  <a:pt x="80" y="62"/>
                  <a:pt x="79" y="62"/>
                  <a:pt x="78" y="63"/>
                </a:cubicBezTo>
                <a:cubicBezTo>
                  <a:pt x="61" y="80"/>
                  <a:pt x="61" y="80"/>
                  <a:pt x="61" y="80"/>
                </a:cubicBezTo>
                <a:cubicBezTo>
                  <a:pt x="58" y="76"/>
                  <a:pt x="58" y="76"/>
                  <a:pt x="58" y="76"/>
                </a:cubicBezTo>
                <a:cubicBezTo>
                  <a:pt x="56" y="73"/>
                  <a:pt x="52" y="72"/>
                  <a:pt x="49" y="72"/>
                </a:cubicBezTo>
                <a:cubicBezTo>
                  <a:pt x="45" y="72"/>
                  <a:pt x="41" y="73"/>
                  <a:pt x="38" y="76"/>
                </a:cubicBezTo>
                <a:cubicBezTo>
                  <a:pt x="33" y="81"/>
                  <a:pt x="33" y="90"/>
                  <a:pt x="38" y="96"/>
                </a:cubicBezTo>
                <a:cubicBezTo>
                  <a:pt x="41" y="98"/>
                  <a:pt x="44" y="100"/>
                  <a:pt x="48" y="100"/>
                </a:cubicBezTo>
                <a:cubicBezTo>
                  <a:pt x="52" y="100"/>
                  <a:pt x="55" y="98"/>
                  <a:pt x="58" y="96"/>
                </a:cubicBezTo>
                <a:cubicBezTo>
                  <a:pt x="69" y="85"/>
                  <a:pt x="69" y="85"/>
                  <a:pt x="69" y="85"/>
                </a:cubicBezTo>
                <a:cubicBezTo>
                  <a:pt x="94" y="100"/>
                  <a:pt x="94" y="100"/>
                  <a:pt x="94" y="100"/>
                </a:cubicBezTo>
                <a:cubicBezTo>
                  <a:pt x="87" y="106"/>
                  <a:pt x="87" y="106"/>
                  <a:pt x="87" y="106"/>
                </a:cubicBezTo>
                <a:cubicBezTo>
                  <a:pt x="85" y="102"/>
                  <a:pt x="85" y="102"/>
                  <a:pt x="85" y="102"/>
                </a:cubicBezTo>
                <a:cubicBezTo>
                  <a:pt x="82" y="100"/>
                  <a:pt x="79" y="98"/>
                  <a:pt x="75" y="98"/>
                </a:cubicBezTo>
                <a:cubicBezTo>
                  <a:pt x="72" y="98"/>
                  <a:pt x="68" y="100"/>
                  <a:pt x="65" y="102"/>
                </a:cubicBezTo>
                <a:cubicBezTo>
                  <a:pt x="60" y="108"/>
                  <a:pt x="60" y="116"/>
                  <a:pt x="65" y="122"/>
                </a:cubicBezTo>
                <a:cubicBezTo>
                  <a:pt x="67" y="125"/>
                  <a:pt x="71" y="126"/>
                  <a:pt x="75" y="126"/>
                </a:cubicBezTo>
                <a:cubicBezTo>
                  <a:pt x="78" y="126"/>
                  <a:pt x="82" y="125"/>
                  <a:pt x="85" y="122"/>
                </a:cubicBezTo>
                <a:cubicBezTo>
                  <a:pt x="117" y="89"/>
                  <a:pt x="117" y="89"/>
                  <a:pt x="117" y="89"/>
                </a:cubicBezTo>
                <a:cubicBezTo>
                  <a:pt x="119" y="88"/>
                  <a:pt x="119" y="84"/>
                  <a:pt x="116" y="82"/>
                </a:cubicBezTo>
                <a:close/>
                <a:moveTo>
                  <a:pt x="52" y="90"/>
                </a:moveTo>
                <a:cubicBezTo>
                  <a:pt x="51" y="91"/>
                  <a:pt x="50" y="91"/>
                  <a:pt x="48" y="91"/>
                </a:cubicBezTo>
                <a:cubicBezTo>
                  <a:pt x="47" y="91"/>
                  <a:pt x="46" y="91"/>
                  <a:pt x="45" y="90"/>
                </a:cubicBezTo>
                <a:cubicBezTo>
                  <a:pt x="43" y="88"/>
                  <a:pt x="43" y="85"/>
                  <a:pt x="45" y="83"/>
                </a:cubicBezTo>
                <a:cubicBezTo>
                  <a:pt x="46" y="82"/>
                  <a:pt x="47" y="82"/>
                  <a:pt x="48" y="82"/>
                </a:cubicBezTo>
                <a:cubicBezTo>
                  <a:pt x="50" y="82"/>
                  <a:pt x="51" y="82"/>
                  <a:pt x="52" y="83"/>
                </a:cubicBezTo>
                <a:cubicBezTo>
                  <a:pt x="54" y="85"/>
                  <a:pt x="54" y="88"/>
                  <a:pt x="52" y="90"/>
                </a:cubicBezTo>
                <a:close/>
                <a:moveTo>
                  <a:pt x="78" y="116"/>
                </a:moveTo>
                <a:cubicBezTo>
                  <a:pt x="77" y="117"/>
                  <a:pt x="76" y="117"/>
                  <a:pt x="74" y="117"/>
                </a:cubicBezTo>
                <a:cubicBezTo>
                  <a:pt x="73" y="117"/>
                  <a:pt x="72" y="117"/>
                  <a:pt x="71" y="116"/>
                </a:cubicBezTo>
                <a:cubicBezTo>
                  <a:pt x="69" y="114"/>
                  <a:pt x="69" y="111"/>
                  <a:pt x="71" y="109"/>
                </a:cubicBezTo>
                <a:cubicBezTo>
                  <a:pt x="72" y="108"/>
                  <a:pt x="73" y="108"/>
                  <a:pt x="74" y="108"/>
                </a:cubicBezTo>
                <a:cubicBezTo>
                  <a:pt x="76" y="108"/>
                  <a:pt x="77" y="108"/>
                  <a:pt x="78" y="109"/>
                </a:cubicBezTo>
                <a:cubicBezTo>
                  <a:pt x="80" y="111"/>
                  <a:pt x="80" y="114"/>
                  <a:pt x="78" y="116"/>
                </a:cubicBezTo>
                <a:close/>
                <a:moveTo>
                  <a:pt x="100" y="94"/>
                </a:moveTo>
                <a:cubicBezTo>
                  <a:pt x="75" y="79"/>
                  <a:pt x="75" y="79"/>
                  <a:pt x="75" y="79"/>
                </a:cubicBezTo>
                <a:cubicBezTo>
                  <a:pt x="81" y="73"/>
                  <a:pt x="81" y="73"/>
                  <a:pt x="81" y="73"/>
                </a:cubicBezTo>
                <a:cubicBezTo>
                  <a:pt x="106" y="88"/>
                  <a:pt x="106" y="88"/>
                  <a:pt x="106" y="88"/>
                </a:cubicBezTo>
                <a:lnTo>
                  <a:pt x="100" y="9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8" name="Freeform 137">
            <a:extLst>
              <a:ext uri="{FF2B5EF4-FFF2-40B4-BE49-F238E27FC236}">
                <a16:creationId xmlns:a16="http://schemas.microsoft.com/office/drawing/2014/main" id="{EC4EAFB7-9616-8FB2-8E4C-5FBDF865F242}"/>
              </a:ext>
            </a:extLst>
          </p:cNvPr>
          <p:cNvSpPr>
            <a:spLocks noEditPoints="1"/>
          </p:cNvSpPr>
          <p:nvPr/>
        </p:nvSpPr>
        <p:spPr bwMode="auto">
          <a:xfrm>
            <a:off x="2393951" y="1371600"/>
            <a:ext cx="252413" cy="254000"/>
          </a:xfrm>
          <a:custGeom>
            <a:avLst/>
            <a:gdLst>
              <a:gd name="T0" fmla="*/ 11 w 159"/>
              <a:gd name="T1" fmla="*/ 21 h 160"/>
              <a:gd name="T2" fmla="*/ 7 w 159"/>
              <a:gd name="T3" fmla="*/ 127 h 160"/>
              <a:gd name="T4" fmla="*/ 45 w 159"/>
              <a:gd name="T5" fmla="*/ 141 h 160"/>
              <a:gd name="T6" fmla="*/ 75 w 159"/>
              <a:gd name="T7" fmla="*/ 78 h 160"/>
              <a:gd name="T8" fmla="*/ 17 w 159"/>
              <a:gd name="T9" fmla="*/ 30 h 160"/>
              <a:gd name="T10" fmla="*/ 11 w 159"/>
              <a:gd name="T11" fmla="*/ 53 h 160"/>
              <a:gd name="T12" fmla="*/ 58 w 159"/>
              <a:gd name="T13" fmla="*/ 123 h 160"/>
              <a:gd name="T14" fmla="*/ 27 w 159"/>
              <a:gd name="T15" fmla="*/ 131 h 160"/>
              <a:gd name="T16" fmla="*/ 8 w 159"/>
              <a:gd name="T17" fmla="*/ 80 h 160"/>
              <a:gd name="T18" fmla="*/ 52 w 159"/>
              <a:gd name="T19" fmla="*/ 84 h 160"/>
              <a:gd name="T20" fmla="*/ 58 w 159"/>
              <a:gd name="T21" fmla="*/ 123 h 160"/>
              <a:gd name="T22" fmla="*/ 53 w 159"/>
              <a:gd name="T23" fmla="*/ 75 h 160"/>
              <a:gd name="T24" fmla="*/ 9 w 159"/>
              <a:gd name="T25" fmla="*/ 66 h 160"/>
              <a:gd name="T26" fmla="*/ 64 w 159"/>
              <a:gd name="T27" fmla="*/ 66 h 160"/>
              <a:gd name="T28" fmla="*/ 44 w 159"/>
              <a:gd name="T29" fmla="*/ 39 h 160"/>
              <a:gd name="T30" fmla="*/ 63 w 159"/>
              <a:gd name="T31" fmla="*/ 53 h 160"/>
              <a:gd name="T32" fmla="*/ 21 w 159"/>
              <a:gd name="T33" fmla="*/ 21 h 160"/>
              <a:gd name="T34" fmla="*/ 52 w 159"/>
              <a:gd name="T35" fmla="*/ 21 h 160"/>
              <a:gd name="T36" fmla="*/ 121 w 159"/>
              <a:gd name="T37" fmla="*/ 18 h 160"/>
              <a:gd name="T38" fmla="*/ 84 w 159"/>
              <a:gd name="T39" fmla="*/ 97 h 160"/>
              <a:gd name="T40" fmla="*/ 111 w 159"/>
              <a:gd name="T41" fmla="*/ 160 h 160"/>
              <a:gd name="T42" fmla="*/ 152 w 159"/>
              <a:gd name="T43" fmla="*/ 145 h 160"/>
              <a:gd name="T44" fmla="*/ 121 w 159"/>
              <a:gd name="T45" fmla="*/ 18 h 160"/>
              <a:gd name="T46" fmla="*/ 148 w 159"/>
              <a:gd name="T47" fmla="*/ 71 h 160"/>
              <a:gd name="T48" fmla="*/ 141 w 159"/>
              <a:gd name="T49" fmla="*/ 48 h 160"/>
              <a:gd name="T50" fmla="*/ 137 w 159"/>
              <a:gd name="T51" fmla="*/ 40 h 160"/>
              <a:gd name="T52" fmla="*/ 106 w 159"/>
              <a:gd name="T53" fmla="*/ 40 h 160"/>
              <a:gd name="T54" fmla="*/ 102 w 159"/>
              <a:gd name="T55" fmla="*/ 48 h 160"/>
              <a:gd name="T56" fmla="*/ 96 w 159"/>
              <a:gd name="T57" fmla="*/ 71 h 160"/>
              <a:gd name="T58" fmla="*/ 121 w 159"/>
              <a:gd name="T59" fmla="*/ 64 h 160"/>
              <a:gd name="T60" fmla="*/ 149 w 159"/>
              <a:gd name="T61" fmla="*/ 85 h 160"/>
              <a:gd name="T62" fmla="*/ 105 w 159"/>
              <a:gd name="T63" fmla="*/ 93 h 160"/>
              <a:gd name="T64" fmla="*/ 121 w 159"/>
              <a:gd name="T65" fmla="*/ 64 h 160"/>
              <a:gd name="T66" fmla="*/ 129 w 159"/>
              <a:gd name="T67" fmla="*/ 150 h 160"/>
              <a:gd name="T68" fmla="*/ 100 w 159"/>
              <a:gd name="T69" fmla="*/ 142 h 160"/>
              <a:gd name="T70" fmla="*/ 105 w 159"/>
              <a:gd name="T71" fmla="*/ 103 h 160"/>
              <a:gd name="T72" fmla="*/ 150 w 159"/>
              <a:gd name="T73" fmla="*/ 9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9" h="160">
                <a:moveTo>
                  <a:pt x="37" y="0"/>
                </a:moveTo>
                <a:cubicBezTo>
                  <a:pt x="25" y="0"/>
                  <a:pt x="16" y="10"/>
                  <a:pt x="11" y="21"/>
                </a:cubicBezTo>
                <a:cubicBezTo>
                  <a:pt x="2" y="38"/>
                  <a:pt x="0" y="59"/>
                  <a:pt x="0" y="78"/>
                </a:cubicBezTo>
                <a:cubicBezTo>
                  <a:pt x="0" y="96"/>
                  <a:pt x="2" y="113"/>
                  <a:pt x="7" y="127"/>
                </a:cubicBezTo>
                <a:cubicBezTo>
                  <a:pt x="10" y="135"/>
                  <a:pt x="18" y="141"/>
                  <a:pt x="27" y="141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55" y="141"/>
                  <a:pt x="64" y="135"/>
                  <a:pt x="67" y="127"/>
                </a:cubicBezTo>
                <a:cubicBezTo>
                  <a:pt x="72" y="113"/>
                  <a:pt x="75" y="96"/>
                  <a:pt x="75" y="78"/>
                </a:cubicBezTo>
                <a:cubicBezTo>
                  <a:pt x="74" y="36"/>
                  <a:pt x="59" y="0"/>
                  <a:pt x="37" y="0"/>
                </a:cubicBezTo>
                <a:close/>
                <a:moveTo>
                  <a:pt x="17" y="30"/>
                </a:moveTo>
                <a:cubicBezTo>
                  <a:pt x="29" y="39"/>
                  <a:pt x="29" y="39"/>
                  <a:pt x="29" y="39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44"/>
                  <a:pt x="14" y="37"/>
                  <a:pt x="17" y="30"/>
                </a:cubicBezTo>
                <a:close/>
                <a:moveTo>
                  <a:pt x="58" y="123"/>
                </a:moveTo>
                <a:cubicBezTo>
                  <a:pt x="56" y="128"/>
                  <a:pt x="51" y="131"/>
                  <a:pt x="44" y="131"/>
                </a:cubicBezTo>
                <a:cubicBezTo>
                  <a:pt x="27" y="131"/>
                  <a:pt x="27" y="131"/>
                  <a:pt x="27" y="131"/>
                </a:cubicBezTo>
                <a:cubicBezTo>
                  <a:pt x="22" y="131"/>
                  <a:pt x="17" y="128"/>
                  <a:pt x="15" y="123"/>
                </a:cubicBezTo>
                <a:cubicBezTo>
                  <a:pt x="11" y="111"/>
                  <a:pt x="9" y="96"/>
                  <a:pt x="8" y="80"/>
                </a:cubicBezTo>
                <a:cubicBezTo>
                  <a:pt x="12" y="82"/>
                  <a:pt x="16" y="84"/>
                  <a:pt x="20" y="84"/>
                </a:cubicBezTo>
                <a:cubicBezTo>
                  <a:pt x="52" y="84"/>
                  <a:pt x="52" y="84"/>
                  <a:pt x="52" y="84"/>
                </a:cubicBezTo>
                <a:cubicBezTo>
                  <a:pt x="57" y="84"/>
                  <a:pt x="61" y="82"/>
                  <a:pt x="64" y="80"/>
                </a:cubicBezTo>
                <a:cubicBezTo>
                  <a:pt x="64" y="96"/>
                  <a:pt x="62" y="111"/>
                  <a:pt x="58" y="123"/>
                </a:cubicBezTo>
                <a:close/>
                <a:moveTo>
                  <a:pt x="64" y="66"/>
                </a:moveTo>
                <a:cubicBezTo>
                  <a:pt x="63" y="71"/>
                  <a:pt x="59" y="75"/>
                  <a:pt x="53" y="75"/>
                </a:cubicBezTo>
                <a:cubicBezTo>
                  <a:pt x="21" y="75"/>
                  <a:pt x="21" y="75"/>
                  <a:pt x="21" y="75"/>
                </a:cubicBezTo>
                <a:cubicBezTo>
                  <a:pt x="15" y="75"/>
                  <a:pt x="11" y="71"/>
                  <a:pt x="9" y="66"/>
                </a:cubicBezTo>
                <a:cubicBezTo>
                  <a:pt x="37" y="45"/>
                  <a:pt x="37" y="45"/>
                  <a:pt x="37" y="45"/>
                </a:cubicBezTo>
                <a:cubicBezTo>
                  <a:pt x="64" y="66"/>
                  <a:pt x="64" y="66"/>
                  <a:pt x="64" y="66"/>
                </a:cubicBezTo>
                <a:close/>
                <a:moveTo>
                  <a:pt x="63" y="53"/>
                </a:moveTo>
                <a:cubicBezTo>
                  <a:pt x="44" y="39"/>
                  <a:pt x="44" y="39"/>
                  <a:pt x="44" y="39"/>
                </a:cubicBezTo>
                <a:cubicBezTo>
                  <a:pt x="56" y="30"/>
                  <a:pt x="56" y="30"/>
                  <a:pt x="56" y="30"/>
                </a:cubicBezTo>
                <a:cubicBezTo>
                  <a:pt x="59" y="37"/>
                  <a:pt x="61" y="44"/>
                  <a:pt x="63" y="53"/>
                </a:cubicBezTo>
                <a:close/>
                <a:moveTo>
                  <a:pt x="37" y="33"/>
                </a:moveTo>
                <a:cubicBezTo>
                  <a:pt x="21" y="21"/>
                  <a:pt x="21" y="21"/>
                  <a:pt x="21" y="21"/>
                </a:cubicBezTo>
                <a:cubicBezTo>
                  <a:pt x="26" y="14"/>
                  <a:pt x="31" y="9"/>
                  <a:pt x="37" y="9"/>
                </a:cubicBezTo>
                <a:cubicBezTo>
                  <a:pt x="42" y="9"/>
                  <a:pt x="48" y="14"/>
                  <a:pt x="52" y="21"/>
                </a:cubicBezTo>
                <a:lnTo>
                  <a:pt x="37" y="33"/>
                </a:lnTo>
                <a:close/>
                <a:moveTo>
                  <a:pt x="121" y="18"/>
                </a:moveTo>
                <a:cubicBezTo>
                  <a:pt x="109" y="18"/>
                  <a:pt x="99" y="31"/>
                  <a:pt x="94" y="43"/>
                </a:cubicBezTo>
                <a:cubicBezTo>
                  <a:pt x="88" y="57"/>
                  <a:pt x="84" y="77"/>
                  <a:pt x="84" y="97"/>
                </a:cubicBezTo>
                <a:cubicBezTo>
                  <a:pt x="84" y="114"/>
                  <a:pt x="87" y="132"/>
                  <a:pt x="92" y="145"/>
                </a:cubicBezTo>
                <a:cubicBezTo>
                  <a:pt x="95" y="154"/>
                  <a:pt x="103" y="160"/>
                  <a:pt x="111" y="160"/>
                </a:cubicBezTo>
                <a:cubicBezTo>
                  <a:pt x="129" y="160"/>
                  <a:pt x="129" y="160"/>
                  <a:pt x="129" y="160"/>
                </a:cubicBezTo>
                <a:cubicBezTo>
                  <a:pt x="140" y="160"/>
                  <a:pt x="148" y="154"/>
                  <a:pt x="152" y="145"/>
                </a:cubicBezTo>
                <a:cubicBezTo>
                  <a:pt x="157" y="132"/>
                  <a:pt x="159" y="114"/>
                  <a:pt x="159" y="97"/>
                </a:cubicBezTo>
                <a:cubicBezTo>
                  <a:pt x="159" y="55"/>
                  <a:pt x="144" y="18"/>
                  <a:pt x="121" y="18"/>
                </a:cubicBezTo>
                <a:close/>
                <a:moveTo>
                  <a:pt x="141" y="48"/>
                </a:moveTo>
                <a:cubicBezTo>
                  <a:pt x="144" y="55"/>
                  <a:pt x="146" y="63"/>
                  <a:pt x="148" y="71"/>
                </a:cubicBezTo>
                <a:cubicBezTo>
                  <a:pt x="129" y="57"/>
                  <a:pt x="129" y="57"/>
                  <a:pt x="129" y="57"/>
                </a:cubicBezTo>
                <a:lnTo>
                  <a:pt x="141" y="48"/>
                </a:lnTo>
                <a:close/>
                <a:moveTo>
                  <a:pt x="121" y="28"/>
                </a:moveTo>
                <a:cubicBezTo>
                  <a:pt x="127" y="28"/>
                  <a:pt x="132" y="32"/>
                  <a:pt x="137" y="40"/>
                </a:cubicBezTo>
                <a:cubicBezTo>
                  <a:pt x="121" y="52"/>
                  <a:pt x="121" y="52"/>
                  <a:pt x="121" y="52"/>
                </a:cubicBezTo>
                <a:cubicBezTo>
                  <a:pt x="106" y="40"/>
                  <a:pt x="106" y="40"/>
                  <a:pt x="106" y="40"/>
                </a:cubicBezTo>
                <a:cubicBezTo>
                  <a:pt x="111" y="32"/>
                  <a:pt x="116" y="28"/>
                  <a:pt x="121" y="28"/>
                </a:cubicBezTo>
                <a:close/>
                <a:moveTo>
                  <a:pt x="102" y="48"/>
                </a:moveTo>
                <a:cubicBezTo>
                  <a:pt x="114" y="57"/>
                  <a:pt x="114" y="57"/>
                  <a:pt x="114" y="57"/>
                </a:cubicBezTo>
                <a:cubicBezTo>
                  <a:pt x="96" y="71"/>
                  <a:pt x="96" y="71"/>
                  <a:pt x="96" y="71"/>
                </a:cubicBezTo>
                <a:cubicBezTo>
                  <a:pt x="97" y="63"/>
                  <a:pt x="99" y="55"/>
                  <a:pt x="102" y="48"/>
                </a:cubicBezTo>
                <a:close/>
                <a:moveTo>
                  <a:pt x="121" y="64"/>
                </a:moveTo>
                <a:cubicBezTo>
                  <a:pt x="149" y="84"/>
                  <a:pt x="149" y="84"/>
                  <a:pt x="149" y="84"/>
                </a:cubicBezTo>
                <a:cubicBezTo>
                  <a:pt x="149" y="85"/>
                  <a:pt x="149" y="85"/>
                  <a:pt x="149" y="85"/>
                </a:cubicBezTo>
                <a:cubicBezTo>
                  <a:pt x="148" y="89"/>
                  <a:pt x="143" y="93"/>
                  <a:pt x="138" y="93"/>
                </a:cubicBezTo>
                <a:cubicBezTo>
                  <a:pt x="105" y="93"/>
                  <a:pt x="105" y="93"/>
                  <a:pt x="105" y="93"/>
                </a:cubicBezTo>
                <a:cubicBezTo>
                  <a:pt x="100" y="93"/>
                  <a:pt x="95" y="89"/>
                  <a:pt x="94" y="84"/>
                </a:cubicBezTo>
                <a:lnTo>
                  <a:pt x="121" y="64"/>
                </a:lnTo>
                <a:close/>
                <a:moveTo>
                  <a:pt x="143" y="142"/>
                </a:moveTo>
                <a:cubicBezTo>
                  <a:pt x="141" y="147"/>
                  <a:pt x="136" y="150"/>
                  <a:pt x="129" y="150"/>
                </a:cubicBezTo>
                <a:cubicBezTo>
                  <a:pt x="111" y="150"/>
                  <a:pt x="111" y="150"/>
                  <a:pt x="111" y="150"/>
                </a:cubicBezTo>
                <a:cubicBezTo>
                  <a:pt x="107" y="150"/>
                  <a:pt x="102" y="147"/>
                  <a:pt x="100" y="142"/>
                </a:cubicBezTo>
                <a:cubicBezTo>
                  <a:pt x="96" y="130"/>
                  <a:pt x="94" y="114"/>
                  <a:pt x="93" y="99"/>
                </a:cubicBezTo>
                <a:cubicBezTo>
                  <a:pt x="97" y="101"/>
                  <a:pt x="101" y="103"/>
                  <a:pt x="105" y="103"/>
                </a:cubicBezTo>
                <a:cubicBezTo>
                  <a:pt x="138" y="103"/>
                  <a:pt x="138" y="103"/>
                  <a:pt x="138" y="103"/>
                </a:cubicBezTo>
                <a:cubicBezTo>
                  <a:pt x="142" y="103"/>
                  <a:pt x="146" y="101"/>
                  <a:pt x="150" y="99"/>
                </a:cubicBezTo>
                <a:cubicBezTo>
                  <a:pt x="150" y="114"/>
                  <a:pt x="147" y="130"/>
                  <a:pt x="143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9" name="Freeform 138">
            <a:extLst>
              <a:ext uri="{FF2B5EF4-FFF2-40B4-BE49-F238E27FC236}">
                <a16:creationId xmlns:a16="http://schemas.microsoft.com/office/drawing/2014/main" id="{1264CD1E-DB6F-2DD4-5BD1-4A36315DF1F1}"/>
              </a:ext>
            </a:extLst>
          </p:cNvPr>
          <p:cNvSpPr>
            <a:spLocks noEditPoints="1"/>
          </p:cNvSpPr>
          <p:nvPr/>
        </p:nvSpPr>
        <p:spPr bwMode="auto">
          <a:xfrm>
            <a:off x="10128251" y="1371600"/>
            <a:ext cx="195263" cy="254000"/>
          </a:xfrm>
          <a:custGeom>
            <a:avLst/>
            <a:gdLst>
              <a:gd name="T0" fmla="*/ 94 w 123"/>
              <a:gd name="T1" fmla="*/ 47 h 160"/>
              <a:gd name="T2" fmla="*/ 29 w 123"/>
              <a:gd name="T3" fmla="*/ 19 h 160"/>
              <a:gd name="T4" fmla="*/ 94 w 123"/>
              <a:gd name="T5" fmla="*/ 57 h 160"/>
              <a:gd name="T6" fmla="*/ 29 w 123"/>
              <a:gd name="T7" fmla="*/ 75 h 160"/>
              <a:gd name="T8" fmla="*/ 94 w 123"/>
              <a:gd name="T9" fmla="*/ 57 h 160"/>
              <a:gd name="T10" fmla="*/ 20 w 123"/>
              <a:gd name="T11" fmla="*/ 75 h 160"/>
              <a:gd name="T12" fmla="*/ 11 w 123"/>
              <a:gd name="T13" fmla="*/ 76 h 160"/>
              <a:gd name="T14" fmla="*/ 20 w 123"/>
              <a:gd name="T15" fmla="*/ 59 h 160"/>
              <a:gd name="T16" fmla="*/ 103 w 123"/>
              <a:gd name="T17" fmla="*/ 59 h 160"/>
              <a:gd name="T18" fmla="*/ 113 w 123"/>
              <a:gd name="T19" fmla="*/ 76 h 160"/>
              <a:gd name="T20" fmla="*/ 103 w 123"/>
              <a:gd name="T21" fmla="*/ 75 h 160"/>
              <a:gd name="T22" fmla="*/ 103 w 123"/>
              <a:gd name="T23" fmla="*/ 59 h 160"/>
              <a:gd name="T24" fmla="*/ 113 w 123"/>
              <a:gd name="T25" fmla="*/ 89 h 160"/>
              <a:gd name="T26" fmla="*/ 15 w 123"/>
              <a:gd name="T27" fmla="*/ 94 h 160"/>
              <a:gd name="T28" fmla="*/ 15 w 123"/>
              <a:gd name="T29" fmla="*/ 84 h 160"/>
              <a:gd name="T30" fmla="*/ 84 w 123"/>
              <a:gd name="T31" fmla="*/ 103 h 160"/>
              <a:gd name="T32" fmla="*/ 38 w 123"/>
              <a:gd name="T33" fmla="*/ 103 h 160"/>
              <a:gd name="T34" fmla="*/ 23 w 123"/>
              <a:gd name="T35" fmla="*/ 0 h 160"/>
              <a:gd name="T36" fmla="*/ 19 w 123"/>
              <a:gd name="T37" fmla="*/ 49 h 160"/>
              <a:gd name="T38" fmla="*/ 0 w 123"/>
              <a:gd name="T39" fmla="*/ 61 h 160"/>
              <a:gd name="T40" fmla="*/ 14 w 123"/>
              <a:gd name="T41" fmla="*/ 103 h 160"/>
              <a:gd name="T42" fmla="*/ 54 w 123"/>
              <a:gd name="T43" fmla="*/ 127 h 160"/>
              <a:gd name="T44" fmla="*/ 20 w 123"/>
              <a:gd name="T45" fmla="*/ 158 h 160"/>
              <a:gd name="T46" fmla="*/ 27 w 123"/>
              <a:gd name="T47" fmla="*/ 159 h 160"/>
              <a:gd name="T48" fmla="*/ 96 w 123"/>
              <a:gd name="T49" fmla="*/ 159 h 160"/>
              <a:gd name="T50" fmla="*/ 103 w 123"/>
              <a:gd name="T51" fmla="*/ 158 h 160"/>
              <a:gd name="T52" fmla="*/ 70 w 123"/>
              <a:gd name="T53" fmla="*/ 127 h 160"/>
              <a:gd name="T54" fmla="*/ 109 w 123"/>
              <a:gd name="T55" fmla="*/ 103 h 160"/>
              <a:gd name="T56" fmla="*/ 123 w 123"/>
              <a:gd name="T57" fmla="*/ 61 h 160"/>
              <a:gd name="T58" fmla="*/ 104 w 123"/>
              <a:gd name="T59" fmla="*/ 49 h 160"/>
              <a:gd name="T60" fmla="*/ 103 w 123"/>
              <a:gd name="T61" fmla="*/ 5 h 160"/>
              <a:gd name="T62" fmla="*/ 93 w 123"/>
              <a:gd name="T63" fmla="*/ 5 h 160"/>
              <a:gd name="T64" fmla="*/ 28 w 123"/>
              <a:gd name="T65" fmla="*/ 9 h 160"/>
              <a:gd name="T66" fmla="*/ 23 w 123"/>
              <a:gd name="T6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3" h="160">
                <a:moveTo>
                  <a:pt x="94" y="19"/>
                </a:moveTo>
                <a:cubicBezTo>
                  <a:pt x="94" y="47"/>
                  <a:pt x="94" y="47"/>
                  <a:pt x="94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19"/>
                  <a:pt x="29" y="19"/>
                  <a:pt x="29" y="19"/>
                </a:cubicBezTo>
                <a:cubicBezTo>
                  <a:pt x="94" y="19"/>
                  <a:pt x="94" y="19"/>
                  <a:pt x="94" y="19"/>
                </a:cubicBezTo>
                <a:close/>
                <a:moveTo>
                  <a:pt x="94" y="57"/>
                </a:moveTo>
                <a:cubicBezTo>
                  <a:pt x="94" y="75"/>
                  <a:pt x="94" y="75"/>
                  <a:pt x="94" y="75"/>
                </a:cubicBezTo>
                <a:cubicBezTo>
                  <a:pt x="29" y="75"/>
                  <a:pt x="29" y="75"/>
                  <a:pt x="29" y="75"/>
                </a:cubicBezTo>
                <a:cubicBezTo>
                  <a:pt x="29" y="57"/>
                  <a:pt x="29" y="57"/>
                  <a:pt x="29" y="57"/>
                </a:cubicBezTo>
                <a:cubicBezTo>
                  <a:pt x="94" y="57"/>
                  <a:pt x="94" y="57"/>
                  <a:pt x="94" y="57"/>
                </a:cubicBezTo>
                <a:close/>
                <a:moveTo>
                  <a:pt x="20" y="59"/>
                </a:moveTo>
                <a:cubicBezTo>
                  <a:pt x="20" y="75"/>
                  <a:pt x="20" y="75"/>
                  <a:pt x="20" y="75"/>
                </a:cubicBezTo>
                <a:cubicBezTo>
                  <a:pt x="15" y="75"/>
                  <a:pt x="15" y="75"/>
                  <a:pt x="15" y="75"/>
                </a:cubicBezTo>
                <a:cubicBezTo>
                  <a:pt x="13" y="75"/>
                  <a:pt x="12" y="76"/>
                  <a:pt x="11" y="76"/>
                </a:cubicBezTo>
                <a:cubicBezTo>
                  <a:pt x="11" y="64"/>
                  <a:pt x="11" y="64"/>
                  <a:pt x="11" y="64"/>
                </a:cubicBezTo>
                <a:cubicBezTo>
                  <a:pt x="20" y="59"/>
                  <a:pt x="20" y="59"/>
                  <a:pt x="20" y="59"/>
                </a:cubicBezTo>
                <a:cubicBezTo>
                  <a:pt x="20" y="59"/>
                  <a:pt x="20" y="59"/>
                  <a:pt x="20" y="59"/>
                </a:cubicBezTo>
                <a:close/>
                <a:moveTo>
                  <a:pt x="103" y="59"/>
                </a:moveTo>
                <a:cubicBezTo>
                  <a:pt x="113" y="64"/>
                  <a:pt x="113" y="64"/>
                  <a:pt x="113" y="64"/>
                </a:cubicBezTo>
                <a:cubicBezTo>
                  <a:pt x="113" y="76"/>
                  <a:pt x="113" y="76"/>
                  <a:pt x="113" y="76"/>
                </a:cubicBezTo>
                <a:cubicBezTo>
                  <a:pt x="111" y="76"/>
                  <a:pt x="109" y="75"/>
                  <a:pt x="108" y="75"/>
                </a:cubicBezTo>
                <a:cubicBezTo>
                  <a:pt x="103" y="75"/>
                  <a:pt x="103" y="75"/>
                  <a:pt x="103" y="75"/>
                </a:cubicBezTo>
                <a:cubicBezTo>
                  <a:pt x="103" y="59"/>
                  <a:pt x="103" y="59"/>
                  <a:pt x="103" y="59"/>
                </a:cubicBezTo>
                <a:cubicBezTo>
                  <a:pt x="103" y="59"/>
                  <a:pt x="103" y="59"/>
                  <a:pt x="103" y="59"/>
                </a:cubicBezTo>
                <a:close/>
                <a:moveTo>
                  <a:pt x="108" y="84"/>
                </a:moveTo>
                <a:cubicBezTo>
                  <a:pt x="111" y="84"/>
                  <a:pt x="113" y="87"/>
                  <a:pt x="113" y="89"/>
                </a:cubicBezTo>
                <a:cubicBezTo>
                  <a:pt x="113" y="92"/>
                  <a:pt x="111" y="94"/>
                  <a:pt x="108" y="94"/>
                </a:cubicBezTo>
                <a:cubicBezTo>
                  <a:pt x="15" y="94"/>
                  <a:pt x="15" y="94"/>
                  <a:pt x="15" y="94"/>
                </a:cubicBezTo>
                <a:cubicBezTo>
                  <a:pt x="12" y="94"/>
                  <a:pt x="11" y="92"/>
                  <a:pt x="11" y="89"/>
                </a:cubicBezTo>
                <a:cubicBezTo>
                  <a:pt x="11" y="87"/>
                  <a:pt x="13" y="84"/>
                  <a:pt x="15" y="84"/>
                </a:cubicBezTo>
                <a:lnTo>
                  <a:pt x="108" y="84"/>
                </a:lnTo>
                <a:close/>
                <a:moveTo>
                  <a:pt x="84" y="103"/>
                </a:moveTo>
                <a:cubicBezTo>
                  <a:pt x="61" y="121"/>
                  <a:pt x="61" y="121"/>
                  <a:pt x="61" y="121"/>
                </a:cubicBezTo>
                <a:cubicBezTo>
                  <a:pt x="38" y="103"/>
                  <a:pt x="38" y="103"/>
                  <a:pt x="38" y="103"/>
                </a:cubicBezTo>
                <a:cubicBezTo>
                  <a:pt x="84" y="103"/>
                  <a:pt x="84" y="103"/>
                  <a:pt x="84" y="103"/>
                </a:cubicBezTo>
                <a:close/>
                <a:moveTo>
                  <a:pt x="23" y="0"/>
                </a:moveTo>
                <a:cubicBezTo>
                  <a:pt x="20" y="0"/>
                  <a:pt x="19" y="2"/>
                  <a:pt x="19" y="5"/>
                </a:cubicBezTo>
                <a:cubicBezTo>
                  <a:pt x="19" y="49"/>
                  <a:pt x="19" y="49"/>
                  <a:pt x="19" y="49"/>
                </a:cubicBezTo>
                <a:cubicBezTo>
                  <a:pt x="3" y="57"/>
                  <a:pt x="3" y="57"/>
                  <a:pt x="3" y="57"/>
                </a:cubicBezTo>
                <a:cubicBezTo>
                  <a:pt x="1" y="58"/>
                  <a:pt x="0" y="60"/>
                  <a:pt x="0" y="61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97"/>
                  <a:pt x="6" y="103"/>
                  <a:pt x="14" y="103"/>
                </a:cubicBezTo>
                <a:cubicBezTo>
                  <a:pt x="22" y="103"/>
                  <a:pt x="22" y="103"/>
                  <a:pt x="22" y="103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21" y="151"/>
                  <a:pt x="21" y="151"/>
                  <a:pt x="21" y="151"/>
                </a:cubicBezTo>
                <a:cubicBezTo>
                  <a:pt x="19" y="153"/>
                  <a:pt x="18" y="155"/>
                  <a:pt x="20" y="158"/>
                </a:cubicBezTo>
                <a:cubicBezTo>
                  <a:pt x="21" y="159"/>
                  <a:pt x="22" y="160"/>
                  <a:pt x="24" y="160"/>
                </a:cubicBezTo>
                <a:cubicBezTo>
                  <a:pt x="25" y="160"/>
                  <a:pt x="26" y="159"/>
                  <a:pt x="27" y="159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96" y="159"/>
                  <a:pt x="96" y="159"/>
                  <a:pt x="96" y="159"/>
                </a:cubicBezTo>
                <a:cubicBezTo>
                  <a:pt x="97" y="159"/>
                  <a:pt x="98" y="160"/>
                  <a:pt x="99" y="160"/>
                </a:cubicBezTo>
                <a:cubicBezTo>
                  <a:pt x="101" y="160"/>
                  <a:pt x="102" y="159"/>
                  <a:pt x="103" y="158"/>
                </a:cubicBezTo>
                <a:cubicBezTo>
                  <a:pt x="104" y="155"/>
                  <a:pt x="104" y="153"/>
                  <a:pt x="102" y="151"/>
                </a:cubicBezTo>
                <a:cubicBezTo>
                  <a:pt x="70" y="127"/>
                  <a:pt x="70" y="127"/>
                  <a:pt x="70" y="127"/>
                </a:cubicBezTo>
                <a:cubicBezTo>
                  <a:pt x="100" y="103"/>
                  <a:pt x="100" y="103"/>
                  <a:pt x="100" y="103"/>
                </a:cubicBezTo>
                <a:cubicBezTo>
                  <a:pt x="109" y="103"/>
                  <a:pt x="109" y="103"/>
                  <a:pt x="109" y="103"/>
                </a:cubicBezTo>
                <a:cubicBezTo>
                  <a:pt x="116" y="103"/>
                  <a:pt x="123" y="97"/>
                  <a:pt x="123" y="89"/>
                </a:cubicBezTo>
                <a:cubicBezTo>
                  <a:pt x="123" y="61"/>
                  <a:pt x="123" y="61"/>
                  <a:pt x="123" y="61"/>
                </a:cubicBezTo>
                <a:cubicBezTo>
                  <a:pt x="123" y="59"/>
                  <a:pt x="122" y="57"/>
                  <a:pt x="120" y="57"/>
                </a:cubicBezTo>
                <a:cubicBezTo>
                  <a:pt x="104" y="49"/>
                  <a:pt x="104" y="49"/>
                  <a:pt x="104" y="49"/>
                </a:cubicBezTo>
                <a:cubicBezTo>
                  <a:pt x="104" y="5"/>
                  <a:pt x="104" y="5"/>
                  <a:pt x="104" y="5"/>
                </a:cubicBezTo>
                <a:cubicBezTo>
                  <a:pt x="103" y="5"/>
                  <a:pt x="103" y="5"/>
                  <a:pt x="103" y="5"/>
                </a:cubicBezTo>
                <a:cubicBezTo>
                  <a:pt x="103" y="2"/>
                  <a:pt x="101" y="0"/>
                  <a:pt x="98" y="0"/>
                </a:cubicBezTo>
                <a:cubicBezTo>
                  <a:pt x="96" y="0"/>
                  <a:pt x="93" y="2"/>
                  <a:pt x="93" y="5"/>
                </a:cubicBezTo>
                <a:cubicBezTo>
                  <a:pt x="93" y="9"/>
                  <a:pt x="93" y="9"/>
                  <a:pt x="93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5"/>
                  <a:pt x="28" y="5"/>
                  <a:pt x="28" y="5"/>
                </a:cubicBezTo>
                <a:cubicBezTo>
                  <a:pt x="28" y="2"/>
                  <a:pt x="26" y="0"/>
                  <a:pt x="2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0" name="Freeform 139">
            <a:extLst>
              <a:ext uri="{FF2B5EF4-FFF2-40B4-BE49-F238E27FC236}">
                <a16:creationId xmlns:a16="http://schemas.microsoft.com/office/drawing/2014/main" id="{CACF3820-8A38-4F12-BB26-B0DBA76B1BB9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1930400"/>
            <a:ext cx="254000" cy="236538"/>
          </a:xfrm>
          <a:custGeom>
            <a:avLst/>
            <a:gdLst>
              <a:gd name="T0" fmla="*/ 57 w 160"/>
              <a:gd name="T1" fmla="*/ 37 h 149"/>
              <a:gd name="T2" fmla="*/ 94 w 160"/>
              <a:gd name="T3" fmla="*/ 37 h 149"/>
              <a:gd name="T4" fmla="*/ 75 w 160"/>
              <a:gd name="T5" fmla="*/ 47 h 149"/>
              <a:gd name="T6" fmla="*/ 75 w 160"/>
              <a:gd name="T7" fmla="*/ 28 h 149"/>
              <a:gd name="T8" fmla="*/ 75 w 160"/>
              <a:gd name="T9" fmla="*/ 47 h 149"/>
              <a:gd name="T10" fmla="*/ 57 w 160"/>
              <a:gd name="T11" fmla="*/ 112 h 149"/>
              <a:gd name="T12" fmla="*/ 76 w 160"/>
              <a:gd name="T13" fmla="*/ 130 h 149"/>
              <a:gd name="T14" fmla="*/ 75 w 160"/>
              <a:gd name="T15" fmla="*/ 94 h 149"/>
              <a:gd name="T16" fmla="*/ 66 w 160"/>
              <a:gd name="T17" fmla="*/ 112 h 149"/>
              <a:gd name="T18" fmla="*/ 85 w 160"/>
              <a:gd name="T19" fmla="*/ 112 h 149"/>
              <a:gd name="T20" fmla="*/ 38 w 160"/>
              <a:gd name="T21" fmla="*/ 56 h 149"/>
              <a:gd name="T22" fmla="*/ 38 w 160"/>
              <a:gd name="T23" fmla="*/ 93 h 149"/>
              <a:gd name="T24" fmla="*/ 38 w 160"/>
              <a:gd name="T25" fmla="*/ 56 h 149"/>
              <a:gd name="T26" fmla="*/ 29 w 160"/>
              <a:gd name="T27" fmla="*/ 75 h 149"/>
              <a:gd name="T28" fmla="*/ 48 w 160"/>
              <a:gd name="T29" fmla="*/ 75 h 149"/>
              <a:gd name="T30" fmla="*/ 132 w 160"/>
              <a:gd name="T31" fmla="*/ 75 h 149"/>
              <a:gd name="T32" fmla="*/ 94 w 160"/>
              <a:gd name="T33" fmla="*/ 75 h 149"/>
              <a:gd name="T34" fmla="*/ 132 w 160"/>
              <a:gd name="T35" fmla="*/ 75 h 149"/>
              <a:gd name="T36" fmla="*/ 104 w 160"/>
              <a:gd name="T37" fmla="*/ 75 h 149"/>
              <a:gd name="T38" fmla="*/ 123 w 160"/>
              <a:gd name="T39" fmla="*/ 75 h 149"/>
              <a:gd name="T40" fmla="*/ 85 w 160"/>
              <a:gd name="T41" fmla="*/ 75 h 149"/>
              <a:gd name="T42" fmla="*/ 66 w 160"/>
              <a:gd name="T43" fmla="*/ 75 h 149"/>
              <a:gd name="T44" fmla="*/ 85 w 160"/>
              <a:gd name="T45" fmla="*/ 75 h 149"/>
              <a:gd name="T46" fmla="*/ 141 w 160"/>
              <a:gd name="T47" fmla="*/ 112 h 149"/>
              <a:gd name="T48" fmla="*/ 76 w 160"/>
              <a:gd name="T49" fmla="*/ 0 h 149"/>
              <a:gd name="T50" fmla="*/ 69 w 160"/>
              <a:gd name="T51" fmla="*/ 149 h 149"/>
              <a:gd name="T52" fmla="*/ 155 w 160"/>
              <a:gd name="T53" fmla="*/ 149 h 149"/>
              <a:gd name="T54" fmla="*/ 160 w 160"/>
              <a:gd name="T55" fmla="*/ 116 h 149"/>
              <a:gd name="T56" fmla="*/ 10 w 160"/>
              <a:gd name="T57" fmla="*/ 74 h 149"/>
              <a:gd name="T58" fmla="*/ 141 w 160"/>
              <a:gd name="T59" fmla="*/ 74 h 149"/>
              <a:gd name="T60" fmla="*/ 10 w 160"/>
              <a:gd name="T61" fmla="*/ 74 h 149"/>
              <a:gd name="T62" fmla="*/ 112 w 160"/>
              <a:gd name="T63" fmla="*/ 140 h 149"/>
              <a:gd name="T64" fmla="*/ 151 w 160"/>
              <a:gd name="T65" fmla="*/ 121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49">
                <a:moveTo>
                  <a:pt x="75" y="18"/>
                </a:moveTo>
                <a:cubicBezTo>
                  <a:pt x="65" y="18"/>
                  <a:pt x="57" y="27"/>
                  <a:pt x="57" y="37"/>
                </a:cubicBezTo>
                <a:cubicBezTo>
                  <a:pt x="57" y="48"/>
                  <a:pt x="65" y="56"/>
                  <a:pt x="75" y="56"/>
                </a:cubicBezTo>
                <a:cubicBezTo>
                  <a:pt x="86" y="56"/>
                  <a:pt x="94" y="48"/>
                  <a:pt x="94" y="37"/>
                </a:cubicBezTo>
                <a:cubicBezTo>
                  <a:pt x="94" y="27"/>
                  <a:pt x="86" y="18"/>
                  <a:pt x="75" y="18"/>
                </a:cubicBezTo>
                <a:close/>
                <a:moveTo>
                  <a:pt x="75" y="47"/>
                </a:moveTo>
                <a:cubicBezTo>
                  <a:pt x="70" y="47"/>
                  <a:pt x="66" y="43"/>
                  <a:pt x="66" y="37"/>
                </a:cubicBezTo>
                <a:cubicBezTo>
                  <a:pt x="66" y="32"/>
                  <a:pt x="71" y="28"/>
                  <a:pt x="75" y="28"/>
                </a:cubicBezTo>
                <a:cubicBezTo>
                  <a:pt x="81" y="28"/>
                  <a:pt x="85" y="32"/>
                  <a:pt x="85" y="37"/>
                </a:cubicBezTo>
                <a:cubicBezTo>
                  <a:pt x="85" y="43"/>
                  <a:pt x="81" y="47"/>
                  <a:pt x="75" y="47"/>
                </a:cubicBezTo>
                <a:close/>
                <a:moveTo>
                  <a:pt x="75" y="94"/>
                </a:moveTo>
                <a:cubicBezTo>
                  <a:pt x="65" y="94"/>
                  <a:pt x="57" y="102"/>
                  <a:pt x="57" y="112"/>
                </a:cubicBezTo>
                <a:cubicBezTo>
                  <a:pt x="57" y="122"/>
                  <a:pt x="65" y="130"/>
                  <a:pt x="75" y="130"/>
                </a:cubicBezTo>
                <a:cubicBezTo>
                  <a:pt x="76" y="130"/>
                  <a:pt x="76" y="130"/>
                  <a:pt x="76" y="130"/>
                </a:cubicBezTo>
                <a:cubicBezTo>
                  <a:pt x="86" y="130"/>
                  <a:pt x="94" y="122"/>
                  <a:pt x="94" y="112"/>
                </a:cubicBezTo>
                <a:cubicBezTo>
                  <a:pt x="94" y="102"/>
                  <a:pt x="86" y="94"/>
                  <a:pt x="75" y="94"/>
                </a:cubicBezTo>
                <a:close/>
                <a:moveTo>
                  <a:pt x="75" y="121"/>
                </a:moveTo>
                <a:cubicBezTo>
                  <a:pt x="71" y="121"/>
                  <a:pt x="66" y="117"/>
                  <a:pt x="66" y="112"/>
                </a:cubicBezTo>
                <a:cubicBezTo>
                  <a:pt x="66" y="107"/>
                  <a:pt x="70" y="103"/>
                  <a:pt x="75" y="103"/>
                </a:cubicBezTo>
                <a:cubicBezTo>
                  <a:pt x="81" y="103"/>
                  <a:pt x="85" y="107"/>
                  <a:pt x="85" y="112"/>
                </a:cubicBezTo>
                <a:cubicBezTo>
                  <a:pt x="85" y="117"/>
                  <a:pt x="81" y="121"/>
                  <a:pt x="75" y="121"/>
                </a:cubicBezTo>
                <a:close/>
                <a:moveTo>
                  <a:pt x="38" y="56"/>
                </a:moveTo>
                <a:cubicBezTo>
                  <a:pt x="28" y="56"/>
                  <a:pt x="20" y="64"/>
                  <a:pt x="20" y="75"/>
                </a:cubicBezTo>
                <a:cubicBezTo>
                  <a:pt x="20" y="85"/>
                  <a:pt x="28" y="93"/>
                  <a:pt x="38" y="93"/>
                </a:cubicBezTo>
                <a:cubicBezTo>
                  <a:pt x="48" y="93"/>
                  <a:pt x="57" y="85"/>
                  <a:pt x="57" y="75"/>
                </a:cubicBezTo>
                <a:cubicBezTo>
                  <a:pt x="57" y="64"/>
                  <a:pt x="49" y="56"/>
                  <a:pt x="38" y="56"/>
                </a:cubicBezTo>
                <a:close/>
                <a:moveTo>
                  <a:pt x="38" y="84"/>
                </a:moveTo>
                <a:cubicBezTo>
                  <a:pt x="33" y="84"/>
                  <a:pt x="29" y="80"/>
                  <a:pt x="29" y="75"/>
                </a:cubicBezTo>
                <a:cubicBezTo>
                  <a:pt x="29" y="69"/>
                  <a:pt x="33" y="65"/>
                  <a:pt x="38" y="65"/>
                </a:cubicBezTo>
                <a:cubicBezTo>
                  <a:pt x="44" y="65"/>
                  <a:pt x="48" y="69"/>
                  <a:pt x="48" y="75"/>
                </a:cubicBezTo>
                <a:cubicBezTo>
                  <a:pt x="48" y="80"/>
                  <a:pt x="43" y="84"/>
                  <a:pt x="38" y="84"/>
                </a:cubicBezTo>
                <a:close/>
                <a:moveTo>
                  <a:pt x="132" y="75"/>
                </a:moveTo>
                <a:cubicBezTo>
                  <a:pt x="132" y="64"/>
                  <a:pt x="123" y="56"/>
                  <a:pt x="113" y="56"/>
                </a:cubicBezTo>
                <a:cubicBezTo>
                  <a:pt x="103" y="56"/>
                  <a:pt x="94" y="64"/>
                  <a:pt x="94" y="75"/>
                </a:cubicBezTo>
                <a:cubicBezTo>
                  <a:pt x="94" y="85"/>
                  <a:pt x="103" y="94"/>
                  <a:pt x="113" y="94"/>
                </a:cubicBezTo>
                <a:cubicBezTo>
                  <a:pt x="123" y="94"/>
                  <a:pt x="132" y="85"/>
                  <a:pt x="132" y="75"/>
                </a:cubicBezTo>
                <a:close/>
                <a:moveTo>
                  <a:pt x="113" y="84"/>
                </a:moveTo>
                <a:cubicBezTo>
                  <a:pt x="108" y="84"/>
                  <a:pt x="104" y="80"/>
                  <a:pt x="104" y="75"/>
                </a:cubicBezTo>
                <a:cubicBezTo>
                  <a:pt x="104" y="69"/>
                  <a:pt x="108" y="65"/>
                  <a:pt x="113" y="65"/>
                </a:cubicBezTo>
                <a:cubicBezTo>
                  <a:pt x="119" y="65"/>
                  <a:pt x="123" y="69"/>
                  <a:pt x="123" y="75"/>
                </a:cubicBezTo>
                <a:cubicBezTo>
                  <a:pt x="123" y="80"/>
                  <a:pt x="118" y="84"/>
                  <a:pt x="113" y="84"/>
                </a:cubicBezTo>
                <a:close/>
                <a:moveTo>
                  <a:pt x="85" y="75"/>
                </a:moveTo>
                <a:cubicBezTo>
                  <a:pt x="85" y="70"/>
                  <a:pt x="81" y="65"/>
                  <a:pt x="76" y="65"/>
                </a:cubicBezTo>
                <a:cubicBezTo>
                  <a:pt x="71" y="65"/>
                  <a:pt x="66" y="70"/>
                  <a:pt x="66" y="75"/>
                </a:cubicBezTo>
                <a:cubicBezTo>
                  <a:pt x="66" y="80"/>
                  <a:pt x="71" y="84"/>
                  <a:pt x="76" y="84"/>
                </a:cubicBezTo>
                <a:cubicBezTo>
                  <a:pt x="81" y="84"/>
                  <a:pt x="85" y="80"/>
                  <a:pt x="85" y="75"/>
                </a:cubicBezTo>
                <a:close/>
                <a:moveTo>
                  <a:pt x="156" y="112"/>
                </a:moveTo>
                <a:cubicBezTo>
                  <a:pt x="141" y="112"/>
                  <a:pt x="141" y="112"/>
                  <a:pt x="141" y="112"/>
                </a:cubicBezTo>
                <a:cubicBezTo>
                  <a:pt x="147" y="101"/>
                  <a:pt x="150" y="88"/>
                  <a:pt x="150" y="74"/>
                </a:cubicBezTo>
                <a:cubicBezTo>
                  <a:pt x="150" y="33"/>
                  <a:pt x="117" y="0"/>
                  <a:pt x="76" y="0"/>
                </a:cubicBezTo>
                <a:cubicBezTo>
                  <a:pt x="34" y="0"/>
                  <a:pt x="0" y="33"/>
                  <a:pt x="0" y="74"/>
                </a:cubicBezTo>
                <a:cubicBezTo>
                  <a:pt x="0" y="114"/>
                  <a:pt x="31" y="146"/>
                  <a:pt x="69" y="149"/>
                </a:cubicBezTo>
                <a:cubicBezTo>
                  <a:pt x="70" y="149"/>
                  <a:pt x="70" y="149"/>
                  <a:pt x="71" y="149"/>
                </a:cubicBezTo>
                <a:cubicBezTo>
                  <a:pt x="155" y="149"/>
                  <a:pt x="155" y="149"/>
                  <a:pt x="155" y="149"/>
                </a:cubicBezTo>
                <a:cubicBezTo>
                  <a:pt x="158" y="149"/>
                  <a:pt x="160" y="147"/>
                  <a:pt x="160" y="144"/>
                </a:cubicBezTo>
                <a:cubicBezTo>
                  <a:pt x="160" y="116"/>
                  <a:pt x="160" y="116"/>
                  <a:pt x="160" y="116"/>
                </a:cubicBezTo>
                <a:cubicBezTo>
                  <a:pt x="160" y="114"/>
                  <a:pt x="158" y="112"/>
                  <a:pt x="156" y="112"/>
                </a:cubicBezTo>
                <a:close/>
                <a:moveTo>
                  <a:pt x="10" y="74"/>
                </a:moveTo>
                <a:cubicBezTo>
                  <a:pt x="10" y="38"/>
                  <a:pt x="40" y="9"/>
                  <a:pt x="76" y="9"/>
                </a:cubicBezTo>
                <a:cubicBezTo>
                  <a:pt x="112" y="9"/>
                  <a:pt x="141" y="38"/>
                  <a:pt x="141" y="74"/>
                </a:cubicBezTo>
                <a:cubicBezTo>
                  <a:pt x="141" y="110"/>
                  <a:pt x="112" y="140"/>
                  <a:pt x="76" y="140"/>
                </a:cubicBezTo>
                <a:cubicBezTo>
                  <a:pt x="40" y="140"/>
                  <a:pt x="10" y="110"/>
                  <a:pt x="10" y="74"/>
                </a:cubicBezTo>
                <a:close/>
                <a:moveTo>
                  <a:pt x="151" y="140"/>
                </a:moveTo>
                <a:cubicBezTo>
                  <a:pt x="112" y="140"/>
                  <a:pt x="112" y="140"/>
                  <a:pt x="112" y="140"/>
                </a:cubicBezTo>
                <a:cubicBezTo>
                  <a:pt x="121" y="135"/>
                  <a:pt x="128" y="129"/>
                  <a:pt x="134" y="121"/>
                </a:cubicBezTo>
                <a:cubicBezTo>
                  <a:pt x="151" y="121"/>
                  <a:pt x="151" y="121"/>
                  <a:pt x="151" y="121"/>
                </a:cubicBezTo>
                <a:lnTo>
                  <a:pt x="151" y="14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1" name="Freeform 140">
            <a:extLst>
              <a:ext uri="{FF2B5EF4-FFF2-40B4-BE49-F238E27FC236}">
                <a16:creationId xmlns:a16="http://schemas.microsoft.com/office/drawing/2014/main" id="{CEBFE4F6-04E2-5008-8393-B3BFB4961B40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1371600"/>
            <a:ext cx="254000" cy="252413"/>
          </a:xfrm>
          <a:custGeom>
            <a:avLst/>
            <a:gdLst>
              <a:gd name="T0" fmla="*/ 158 w 160"/>
              <a:gd name="T1" fmla="*/ 39 h 159"/>
              <a:gd name="T2" fmla="*/ 155 w 160"/>
              <a:gd name="T3" fmla="*/ 38 h 159"/>
              <a:gd name="T4" fmla="*/ 154 w 160"/>
              <a:gd name="T5" fmla="*/ 38 h 159"/>
              <a:gd name="T6" fmla="*/ 88 w 160"/>
              <a:gd name="T7" fmla="*/ 57 h 159"/>
              <a:gd name="T8" fmla="*/ 84 w 160"/>
              <a:gd name="T9" fmla="*/ 61 h 159"/>
              <a:gd name="T10" fmla="*/ 84 w 160"/>
              <a:gd name="T11" fmla="*/ 124 h 159"/>
              <a:gd name="T12" fmla="*/ 75 w 160"/>
              <a:gd name="T13" fmla="*/ 122 h 159"/>
              <a:gd name="T14" fmla="*/ 56 w 160"/>
              <a:gd name="T15" fmla="*/ 141 h 159"/>
              <a:gd name="T16" fmla="*/ 75 w 160"/>
              <a:gd name="T17" fmla="*/ 159 h 159"/>
              <a:gd name="T18" fmla="*/ 94 w 160"/>
              <a:gd name="T19" fmla="*/ 141 h 159"/>
              <a:gd name="T20" fmla="*/ 94 w 160"/>
              <a:gd name="T21" fmla="*/ 83 h 159"/>
              <a:gd name="T22" fmla="*/ 151 w 160"/>
              <a:gd name="T23" fmla="*/ 67 h 159"/>
              <a:gd name="T24" fmla="*/ 151 w 160"/>
              <a:gd name="T25" fmla="*/ 106 h 159"/>
              <a:gd name="T26" fmla="*/ 141 w 160"/>
              <a:gd name="T27" fmla="*/ 103 h 159"/>
              <a:gd name="T28" fmla="*/ 123 w 160"/>
              <a:gd name="T29" fmla="*/ 122 h 159"/>
              <a:gd name="T30" fmla="*/ 141 w 160"/>
              <a:gd name="T31" fmla="*/ 140 h 159"/>
              <a:gd name="T32" fmla="*/ 160 w 160"/>
              <a:gd name="T33" fmla="*/ 122 h 159"/>
              <a:gd name="T34" fmla="*/ 160 w 160"/>
              <a:gd name="T35" fmla="*/ 42 h 159"/>
              <a:gd name="T36" fmla="*/ 158 w 160"/>
              <a:gd name="T37" fmla="*/ 39 h 159"/>
              <a:gd name="T38" fmla="*/ 75 w 160"/>
              <a:gd name="T39" fmla="*/ 151 h 159"/>
              <a:gd name="T40" fmla="*/ 66 w 160"/>
              <a:gd name="T41" fmla="*/ 141 h 159"/>
              <a:gd name="T42" fmla="*/ 75 w 160"/>
              <a:gd name="T43" fmla="*/ 132 h 159"/>
              <a:gd name="T44" fmla="*/ 84 w 160"/>
              <a:gd name="T45" fmla="*/ 141 h 159"/>
              <a:gd name="T46" fmla="*/ 75 w 160"/>
              <a:gd name="T47" fmla="*/ 151 h 159"/>
              <a:gd name="T48" fmla="*/ 141 w 160"/>
              <a:gd name="T49" fmla="*/ 132 h 159"/>
              <a:gd name="T50" fmla="*/ 132 w 160"/>
              <a:gd name="T51" fmla="*/ 122 h 159"/>
              <a:gd name="T52" fmla="*/ 141 w 160"/>
              <a:gd name="T53" fmla="*/ 113 h 159"/>
              <a:gd name="T54" fmla="*/ 151 w 160"/>
              <a:gd name="T55" fmla="*/ 122 h 159"/>
              <a:gd name="T56" fmla="*/ 141 w 160"/>
              <a:gd name="T57" fmla="*/ 132 h 159"/>
              <a:gd name="T58" fmla="*/ 151 w 160"/>
              <a:gd name="T59" fmla="*/ 58 h 159"/>
              <a:gd name="T60" fmla="*/ 94 w 160"/>
              <a:gd name="T61" fmla="*/ 74 h 159"/>
              <a:gd name="T62" fmla="*/ 94 w 160"/>
              <a:gd name="T63" fmla="*/ 65 h 159"/>
              <a:gd name="T64" fmla="*/ 151 w 160"/>
              <a:gd name="T65" fmla="*/ 49 h 159"/>
              <a:gd name="T66" fmla="*/ 151 w 160"/>
              <a:gd name="T67" fmla="*/ 58 h 159"/>
              <a:gd name="T68" fmla="*/ 75 w 160"/>
              <a:gd name="T69" fmla="*/ 52 h 159"/>
              <a:gd name="T70" fmla="*/ 66 w 160"/>
              <a:gd name="T71" fmla="*/ 33 h 159"/>
              <a:gd name="T72" fmla="*/ 43 w 160"/>
              <a:gd name="T73" fmla="*/ 10 h 159"/>
              <a:gd name="T74" fmla="*/ 37 w 160"/>
              <a:gd name="T75" fmla="*/ 2 h 159"/>
              <a:gd name="T76" fmla="*/ 33 w 160"/>
              <a:gd name="T77" fmla="*/ 0 h 159"/>
              <a:gd name="T78" fmla="*/ 32 w 160"/>
              <a:gd name="T79" fmla="*/ 0 h 159"/>
              <a:gd name="T80" fmla="*/ 29 w 160"/>
              <a:gd name="T81" fmla="*/ 5 h 159"/>
              <a:gd name="T82" fmla="*/ 29 w 160"/>
              <a:gd name="T83" fmla="*/ 78 h 159"/>
              <a:gd name="T84" fmla="*/ 19 w 160"/>
              <a:gd name="T85" fmla="*/ 76 h 159"/>
              <a:gd name="T86" fmla="*/ 0 w 160"/>
              <a:gd name="T87" fmla="*/ 95 h 159"/>
              <a:gd name="T88" fmla="*/ 19 w 160"/>
              <a:gd name="T89" fmla="*/ 113 h 159"/>
              <a:gd name="T90" fmla="*/ 38 w 160"/>
              <a:gd name="T91" fmla="*/ 95 h 159"/>
              <a:gd name="T92" fmla="*/ 38 w 160"/>
              <a:gd name="T93" fmla="*/ 20 h 159"/>
              <a:gd name="T94" fmla="*/ 60 w 160"/>
              <a:gd name="T95" fmla="*/ 40 h 159"/>
              <a:gd name="T96" fmla="*/ 66 w 160"/>
              <a:gd name="T97" fmla="*/ 52 h 159"/>
              <a:gd name="T98" fmla="*/ 52 w 160"/>
              <a:gd name="T99" fmla="*/ 66 h 159"/>
              <a:gd name="T100" fmla="*/ 48 w 160"/>
              <a:gd name="T101" fmla="*/ 71 h 159"/>
              <a:gd name="T102" fmla="*/ 52 w 160"/>
              <a:gd name="T103" fmla="*/ 75 h 159"/>
              <a:gd name="T104" fmla="*/ 75 w 160"/>
              <a:gd name="T105" fmla="*/ 52 h 159"/>
              <a:gd name="T106" fmla="*/ 19 w 160"/>
              <a:gd name="T107" fmla="*/ 103 h 159"/>
              <a:gd name="T108" fmla="*/ 9 w 160"/>
              <a:gd name="T109" fmla="*/ 94 h 159"/>
              <a:gd name="T110" fmla="*/ 19 w 160"/>
              <a:gd name="T111" fmla="*/ 85 h 159"/>
              <a:gd name="T112" fmla="*/ 28 w 160"/>
              <a:gd name="T113" fmla="*/ 94 h 159"/>
              <a:gd name="T114" fmla="*/ 19 w 160"/>
              <a:gd name="T115" fmla="*/ 10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59">
                <a:moveTo>
                  <a:pt x="158" y="39"/>
                </a:moveTo>
                <a:cubicBezTo>
                  <a:pt x="157" y="38"/>
                  <a:pt x="156" y="38"/>
                  <a:pt x="155" y="38"/>
                </a:cubicBezTo>
                <a:cubicBezTo>
                  <a:pt x="155" y="38"/>
                  <a:pt x="155" y="38"/>
                  <a:pt x="154" y="38"/>
                </a:cubicBezTo>
                <a:cubicBezTo>
                  <a:pt x="88" y="57"/>
                  <a:pt x="88" y="57"/>
                  <a:pt x="88" y="57"/>
                </a:cubicBezTo>
                <a:cubicBezTo>
                  <a:pt x="86" y="57"/>
                  <a:pt x="84" y="59"/>
                  <a:pt x="84" y="61"/>
                </a:cubicBezTo>
                <a:cubicBezTo>
                  <a:pt x="84" y="124"/>
                  <a:pt x="84" y="124"/>
                  <a:pt x="84" y="124"/>
                </a:cubicBezTo>
                <a:cubicBezTo>
                  <a:pt x="82" y="123"/>
                  <a:pt x="79" y="122"/>
                  <a:pt x="75" y="122"/>
                </a:cubicBezTo>
                <a:cubicBezTo>
                  <a:pt x="65" y="122"/>
                  <a:pt x="56" y="131"/>
                  <a:pt x="56" y="141"/>
                </a:cubicBezTo>
                <a:cubicBezTo>
                  <a:pt x="56" y="151"/>
                  <a:pt x="65" y="159"/>
                  <a:pt x="75" y="159"/>
                </a:cubicBezTo>
                <a:cubicBezTo>
                  <a:pt x="86" y="159"/>
                  <a:pt x="94" y="151"/>
                  <a:pt x="94" y="141"/>
                </a:cubicBezTo>
                <a:cubicBezTo>
                  <a:pt x="94" y="83"/>
                  <a:pt x="94" y="83"/>
                  <a:pt x="94" y="83"/>
                </a:cubicBezTo>
                <a:cubicBezTo>
                  <a:pt x="151" y="67"/>
                  <a:pt x="151" y="67"/>
                  <a:pt x="151" y="67"/>
                </a:cubicBezTo>
                <a:cubicBezTo>
                  <a:pt x="151" y="106"/>
                  <a:pt x="151" y="106"/>
                  <a:pt x="151" y="106"/>
                </a:cubicBezTo>
                <a:cubicBezTo>
                  <a:pt x="148" y="104"/>
                  <a:pt x="145" y="103"/>
                  <a:pt x="141" y="103"/>
                </a:cubicBezTo>
                <a:cubicBezTo>
                  <a:pt x="131" y="103"/>
                  <a:pt x="123" y="111"/>
                  <a:pt x="123" y="122"/>
                </a:cubicBezTo>
                <a:cubicBezTo>
                  <a:pt x="123" y="132"/>
                  <a:pt x="131" y="140"/>
                  <a:pt x="141" y="140"/>
                </a:cubicBezTo>
                <a:cubicBezTo>
                  <a:pt x="152" y="140"/>
                  <a:pt x="160" y="132"/>
                  <a:pt x="160" y="122"/>
                </a:cubicBezTo>
                <a:cubicBezTo>
                  <a:pt x="160" y="42"/>
                  <a:pt x="160" y="42"/>
                  <a:pt x="160" y="42"/>
                </a:cubicBezTo>
                <a:cubicBezTo>
                  <a:pt x="160" y="41"/>
                  <a:pt x="160" y="40"/>
                  <a:pt x="158" y="39"/>
                </a:cubicBezTo>
                <a:close/>
                <a:moveTo>
                  <a:pt x="75" y="151"/>
                </a:moveTo>
                <a:cubicBezTo>
                  <a:pt x="70" y="151"/>
                  <a:pt x="66" y="147"/>
                  <a:pt x="66" y="141"/>
                </a:cubicBezTo>
                <a:cubicBezTo>
                  <a:pt x="66" y="136"/>
                  <a:pt x="70" y="132"/>
                  <a:pt x="75" y="132"/>
                </a:cubicBezTo>
                <a:cubicBezTo>
                  <a:pt x="80" y="132"/>
                  <a:pt x="84" y="136"/>
                  <a:pt x="84" y="141"/>
                </a:cubicBezTo>
                <a:cubicBezTo>
                  <a:pt x="84" y="147"/>
                  <a:pt x="80" y="151"/>
                  <a:pt x="75" y="151"/>
                </a:cubicBezTo>
                <a:close/>
                <a:moveTo>
                  <a:pt x="141" y="132"/>
                </a:moveTo>
                <a:cubicBezTo>
                  <a:pt x="136" y="132"/>
                  <a:pt x="132" y="128"/>
                  <a:pt x="132" y="122"/>
                </a:cubicBezTo>
                <a:cubicBezTo>
                  <a:pt x="132" y="117"/>
                  <a:pt x="136" y="113"/>
                  <a:pt x="141" y="113"/>
                </a:cubicBezTo>
                <a:cubicBezTo>
                  <a:pt x="147" y="113"/>
                  <a:pt x="151" y="117"/>
                  <a:pt x="151" y="122"/>
                </a:cubicBezTo>
                <a:cubicBezTo>
                  <a:pt x="151" y="128"/>
                  <a:pt x="147" y="132"/>
                  <a:pt x="141" y="132"/>
                </a:cubicBezTo>
                <a:close/>
                <a:moveTo>
                  <a:pt x="151" y="58"/>
                </a:moveTo>
                <a:cubicBezTo>
                  <a:pt x="94" y="74"/>
                  <a:pt x="94" y="74"/>
                  <a:pt x="94" y="74"/>
                </a:cubicBezTo>
                <a:cubicBezTo>
                  <a:pt x="94" y="65"/>
                  <a:pt x="94" y="65"/>
                  <a:pt x="94" y="65"/>
                </a:cubicBezTo>
                <a:cubicBezTo>
                  <a:pt x="151" y="49"/>
                  <a:pt x="151" y="49"/>
                  <a:pt x="151" y="49"/>
                </a:cubicBezTo>
                <a:lnTo>
                  <a:pt x="151" y="58"/>
                </a:lnTo>
                <a:close/>
                <a:moveTo>
                  <a:pt x="75" y="52"/>
                </a:moveTo>
                <a:cubicBezTo>
                  <a:pt x="75" y="45"/>
                  <a:pt x="72" y="37"/>
                  <a:pt x="66" y="33"/>
                </a:cubicBezTo>
                <a:cubicBezTo>
                  <a:pt x="55" y="26"/>
                  <a:pt x="48" y="18"/>
                  <a:pt x="43" y="10"/>
                </a:cubicBezTo>
                <a:cubicBezTo>
                  <a:pt x="37" y="2"/>
                  <a:pt x="37" y="2"/>
                  <a:pt x="37" y="2"/>
                </a:cubicBezTo>
                <a:cubicBezTo>
                  <a:pt x="36" y="1"/>
                  <a:pt x="35" y="0"/>
                  <a:pt x="33" y="0"/>
                </a:cubicBezTo>
                <a:cubicBezTo>
                  <a:pt x="33" y="0"/>
                  <a:pt x="32" y="0"/>
                  <a:pt x="32" y="0"/>
                </a:cubicBezTo>
                <a:cubicBezTo>
                  <a:pt x="30" y="1"/>
                  <a:pt x="29" y="3"/>
                  <a:pt x="29" y="5"/>
                </a:cubicBezTo>
                <a:cubicBezTo>
                  <a:pt x="29" y="78"/>
                  <a:pt x="29" y="78"/>
                  <a:pt x="29" y="78"/>
                </a:cubicBezTo>
                <a:cubicBezTo>
                  <a:pt x="26" y="76"/>
                  <a:pt x="23" y="76"/>
                  <a:pt x="19" y="76"/>
                </a:cubicBezTo>
                <a:cubicBezTo>
                  <a:pt x="9" y="76"/>
                  <a:pt x="0" y="84"/>
                  <a:pt x="0" y="95"/>
                </a:cubicBezTo>
                <a:cubicBezTo>
                  <a:pt x="0" y="105"/>
                  <a:pt x="9" y="113"/>
                  <a:pt x="19" y="113"/>
                </a:cubicBezTo>
                <a:cubicBezTo>
                  <a:pt x="29" y="113"/>
                  <a:pt x="38" y="105"/>
                  <a:pt x="38" y="95"/>
                </a:cubicBezTo>
                <a:cubicBezTo>
                  <a:pt x="38" y="20"/>
                  <a:pt x="38" y="20"/>
                  <a:pt x="38" y="20"/>
                </a:cubicBezTo>
                <a:cubicBezTo>
                  <a:pt x="44" y="27"/>
                  <a:pt x="51" y="34"/>
                  <a:pt x="60" y="40"/>
                </a:cubicBezTo>
                <a:cubicBezTo>
                  <a:pt x="64" y="43"/>
                  <a:pt x="66" y="47"/>
                  <a:pt x="66" y="52"/>
                </a:cubicBezTo>
                <a:cubicBezTo>
                  <a:pt x="66" y="59"/>
                  <a:pt x="60" y="66"/>
                  <a:pt x="52" y="66"/>
                </a:cubicBezTo>
                <a:cubicBezTo>
                  <a:pt x="50" y="66"/>
                  <a:pt x="48" y="68"/>
                  <a:pt x="48" y="71"/>
                </a:cubicBezTo>
                <a:cubicBezTo>
                  <a:pt x="48" y="73"/>
                  <a:pt x="50" y="75"/>
                  <a:pt x="52" y="75"/>
                </a:cubicBezTo>
                <a:cubicBezTo>
                  <a:pt x="64" y="75"/>
                  <a:pt x="75" y="65"/>
                  <a:pt x="75" y="52"/>
                </a:cubicBezTo>
                <a:close/>
                <a:moveTo>
                  <a:pt x="19" y="103"/>
                </a:moveTo>
                <a:cubicBezTo>
                  <a:pt x="13" y="103"/>
                  <a:pt x="9" y="99"/>
                  <a:pt x="9" y="94"/>
                </a:cubicBezTo>
                <a:cubicBezTo>
                  <a:pt x="9" y="88"/>
                  <a:pt x="13" y="85"/>
                  <a:pt x="19" y="85"/>
                </a:cubicBezTo>
                <a:cubicBezTo>
                  <a:pt x="24" y="85"/>
                  <a:pt x="28" y="88"/>
                  <a:pt x="28" y="94"/>
                </a:cubicBezTo>
                <a:cubicBezTo>
                  <a:pt x="28" y="99"/>
                  <a:pt x="24" y="103"/>
                  <a:pt x="19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2" name="Freeform 141">
            <a:extLst>
              <a:ext uri="{FF2B5EF4-FFF2-40B4-BE49-F238E27FC236}">
                <a16:creationId xmlns:a16="http://schemas.microsoft.com/office/drawing/2014/main" id="{74ED8A15-BCBD-C926-8234-9B5858AADC67}"/>
              </a:ext>
            </a:extLst>
          </p:cNvPr>
          <p:cNvSpPr>
            <a:spLocks noEditPoints="1"/>
          </p:cNvSpPr>
          <p:nvPr/>
        </p:nvSpPr>
        <p:spPr bwMode="auto">
          <a:xfrm>
            <a:off x="1317626" y="1922463"/>
            <a:ext cx="198438" cy="254000"/>
          </a:xfrm>
          <a:custGeom>
            <a:avLst/>
            <a:gdLst>
              <a:gd name="T0" fmla="*/ 111 w 125"/>
              <a:gd name="T1" fmla="*/ 36 h 160"/>
              <a:gd name="T2" fmla="*/ 70 w 125"/>
              <a:gd name="T3" fmla="*/ 36 h 160"/>
              <a:gd name="T4" fmla="*/ 82 w 125"/>
              <a:gd name="T5" fmla="*/ 18 h 160"/>
              <a:gd name="T6" fmla="*/ 63 w 125"/>
              <a:gd name="T7" fmla="*/ 0 h 160"/>
              <a:gd name="T8" fmla="*/ 44 w 125"/>
              <a:gd name="T9" fmla="*/ 18 h 160"/>
              <a:gd name="T10" fmla="*/ 57 w 125"/>
              <a:gd name="T11" fmla="*/ 36 h 160"/>
              <a:gd name="T12" fmla="*/ 16 w 125"/>
              <a:gd name="T13" fmla="*/ 36 h 160"/>
              <a:gd name="T14" fmla="*/ 2 w 125"/>
              <a:gd name="T15" fmla="*/ 51 h 160"/>
              <a:gd name="T16" fmla="*/ 16 w 125"/>
              <a:gd name="T17" fmla="*/ 65 h 160"/>
              <a:gd name="T18" fmla="*/ 49 w 125"/>
              <a:gd name="T19" fmla="*/ 65 h 160"/>
              <a:gd name="T20" fmla="*/ 49 w 125"/>
              <a:gd name="T21" fmla="*/ 75 h 160"/>
              <a:gd name="T22" fmla="*/ 8 w 125"/>
              <a:gd name="T23" fmla="*/ 106 h 160"/>
              <a:gd name="T24" fmla="*/ 5 w 125"/>
              <a:gd name="T25" fmla="*/ 126 h 160"/>
              <a:gd name="T26" fmla="*/ 16 w 125"/>
              <a:gd name="T27" fmla="*/ 131 h 160"/>
              <a:gd name="T28" fmla="*/ 25 w 125"/>
              <a:gd name="T29" fmla="*/ 128 h 160"/>
              <a:gd name="T30" fmla="*/ 50 w 125"/>
              <a:gd name="T31" fmla="*/ 110 h 160"/>
              <a:gd name="T32" fmla="*/ 50 w 125"/>
              <a:gd name="T33" fmla="*/ 146 h 160"/>
              <a:gd name="T34" fmla="*/ 64 w 125"/>
              <a:gd name="T35" fmla="*/ 160 h 160"/>
              <a:gd name="T36" fmla="*/ 78 w 125"/>
              <a:gd name="T37" fmla="*/ 146 h 160"/>
              <a:gd name="T38" fmla="*/ 78 w 125"/>
              <a:gd name="T39" fmla="*/ 65 h 160"/>
              <a:gd name="T40" fmla="*/ 111 w 125"/>
              <a:gd name="T41" fmla="*/ 65 h 160"/>
              <a:gd name="T42" fmla="*/ 125 w 125"/>
              <a:gd name="T43" fmla="*/ 51 h 160"/>
              <a:gd name="T44" fmla="*/ 111 w 125"/>
              <a:gd name="T45" fmla="*/ 36 h 160"/>
              <a:gd name="T46" fmla="*/ 54 w 125"/>
              <a:gd name="T47" fmla="*/ 18 h 160"/>
              <a:gd name="T48" fmla="*/ 63 w 125"/>
              <a:gd name="T49" fmla="*/ 9 h 160"/>
              <a:gd name="T50" fmla="*/ 73 w 125"/>
              <a:gd name="T51" fmla="*/ 18 h 160"/>
              <a:gd name="T52" fmla="*/ 63 w 125"/>
              <a:gd name="T53" fmla="*/ 28 h 160"/>
              <a:gd name="T54" fmla="*/ 54 w 125"/>
              <a:gd name="T55" fmla="*/ 18 h 160"/>
              <a:gd name="T56" fmla="*/ 110 w 125"/>
              <a:gd name="T57" fmla="*/ 56 h 160"/>
              <a:gd name="T58" fmla="*/ 73 w 125"/>
              <a:gd name="T59" fmla="*/ 56 h 160"/>
              <a:gd name="T60" fmla="*/ 68 w 125"/>
              <a:gd name="T61" fmla="*/ 61 h 160"/>
              <a:gd name="T62" fmla="*/ 68 w 125"/>
              <a:gd name="T63" fmla="*/ 146 h 160"/>
              <a:gd name="T64" fmla="*/ 63 w 125"/>
              <a:gd name="T65" fmla="*/ 151 h 160"/>
              <a:gd name="T66" fmla="*/ 59 w 125"/>
              <a:gd name="T67" fmla="*/ 146 h 160"/>
              <a:gd name="T68" fmla="*/ 59 w 125"/>
              <a:gd name="T69" fmla="*/ 101 h 160"/>
              <a:gd name="T70" fmla="*/ 54 w 125"/>
              <a:gd name="T71" fmla="*/ 97 h 160"/>
              <a:gd name="T72" fmla="*/ 51 w 125"/>
              <a:gd name="T73" fmla="*/ 98 h 160"/>
              <a:gd name="T74" fmla="*/ 19 w 125"/>
              <a:gd name="T75" fmla="*/ 122 h 160"/>
              <a:gd name="T76" fmla="*/ 16 w 125"/>
              <a:gd name="T77" fmla="*/ 123 h 160"/>
              <a:gd name="T78" fmla="*/ 12 w 125"/>
              <a:gd name="T79" fmla="*/ 121 h 160"/>
              <a:gd name="T80" fmla="*/ 13 w 125"/>
              <a:gd name="T81" fmla="*/ 115 h 160"/>
              <a:gd name="T82" fmla="*/ 57 w 125"/>
              <a:gd name="T83" fmla="*/ 82 h 160"/>
              <a:gd name="T84" fmla="*/ 59 w 125"/>
              <a:gd name="T85" fmla="*/ 79 h 160"/>
              <a:gd name="T86" fmla="*/ 59 w 125"/>
              <a:gd name="T87" fmla="*/ 61 h 160"/>
              <a:gd name="T88" fmla="*/ 54 w 125"/>
              <a:gd name="T89" fmla="*/ 56 h 160"/>
              <a:gd name="T90" fmla="*/ 17 w 125"/>
              <a:gd name="T91" fmla="*/ 56 h 160"/>
              <a:gd name="T92" fmla="*/ 12 w 125"/>
              <a:gd name="T93" fmla="*/ 52 h 160"/>
              <a:gd name="T94" fmla="*/ 17 w 125"/>
              <a:gd name="T95" fmla="*/ 47 h 160"/>
              <a:gd name="T96" fmla="*/ 110 w 125"/>
              <a:gd name="T97" fmla="*/ 47 h 160"/>
              <a:gd name="T98" fmla="*/ 110 w 125"/>
              <a:gd name="T99" fmla="*/ 47 h 160"/>
              <a:gd name="T100" fmla="*/ 115 w 125"/>
              <a:gd name="T101" fmla="*/ 52 h 160"/>
              <a:gd name="T102" fmla="*/ 110 w 125"/>
              <a:gd name="T103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25" h="160">
                <a:moveTo>
                  <a:pt x="111" y="36"/>
                </a:moveTo>
                <a:cubicBezTo>
                  <a:pt x="70" y="36"/>
                  <a:pt x="70" y="36"/>
                  <a:pt x="70" y="36"/>
                </a:cubicBezTo>
                <a:cubicBezTo>
                  <a:pt x="77" y="34"/>
                  <a:pt x="82" y="27"/>
                  <a:pt x="82" y="18"/>
                </a:cubicBezTo>
                <a:cubicBezTo>
                  <a:pt x="82" y="8"/>
                  <a:pt x="73" y="0"/>
                  <a:pt x="63" y="0"/>
                </a:cubicBezTo>
                <a:cubicBezTo>
                  <a:pt x="53" y="0"/>
                  <a:pt x="44" y="8"/>
                  <a:pt x="44" y="18"/>
                </a:cubicBezTo>
                <a:cubicBezTo>
                  <a:pt x="44" y="27"/>
                  <a:pt x="49" y="34"/>
                  <a:pt x="57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8" y="37"/>
                  <a:pt x="2" y="44"/>
                  <a:pt x="2" y="51"/>
                </a:cubicBezTo>
                <a:cubicBezTo>
                  <a:pt x="2" y="59"/>
                  <a:pt x="8" y="65"/>
                  <a:pt x="16" y="65"/>
                </a:cubicBezTo>
                <a:cubicBezTo>
                  <a:pt x="49" y="65"/>
                  <a:pt x="49" y="65"/>
                  <a:pt x="49" y="65"/>
                </a:cubicBezTo>
                <a:cubicBezTo>
                  <a:pt x="49" y="75"/>
                  <a:pt x="49" y="75"/>
                  <a:pt x="49" y="75"/>
                </a:cubicBezTo>
                <a:cubicBezTo>
                  <a:pt x="8" y="106"/>
                  <a:pt x="8" y="106"/>
                  <a:pt x="8" y="106"/>
                </a:cubicBezTo>
                <a:cubicBezTo>
                  <a:pt x="1" y="110"/>
                  <a:pt x="0" y="119"/>
                  <a:pt x="5" y="126"/>
                </a:cubicBezTo>
                <a:cubicBezTo>
                  <a:pt x="8" y="129"/>
                  <a:pt x="12" y="131"/>
                  <a:pt x="16" y="131"/>
                </a:cubicBezTo>
                <a:cubicBezTo>
                  <a:pt x="19" y="131"/>
                  <a:pt x="22" y="130"/>
                  <a:pt x="25" y="128"/>
                </a:cubicBezTo>
                <a:cubicBezTo>
                  <a:pt x="50" y="110"/>
                  <a:pt x="50" y="110"/>
                  <a:pt x="50" y="110"/>
                </a:cubicBezTo>
                <a:cubicBezTo>
                  <a:pt x="50" y="146"/>
                  <a:pt x="50" y="146"/>
                  <a:pt x="50" y="146"/>
                </a:cubicBezTo>
                <a:cubicBezTo>
                  <a:pt x="50" y="153"/>
                  <a:pt x="56" y="160"/>
                  <a:pt x="64" y="160"/>
                </a:cubicBezTo>
                <a:cubicBezTo>
                  <a:pt x="71" y="160"/>
                  <a:pt x="78" y="153"/>
                  <a:pt x="78" y="146"/>
                </a:cubicBezTo>
                <a:cubicBezTo>
                  <a:pt x="78" y="65"/>
                  <a:pt x="78" y="65"/>
                  <a:pt x="78" y="65"/>
                </a:cubicBezTo>
                <a:cubicBezTo>
                  <a:pt x="111" y="65"/>
                  <a:pt x="111" y="65"/>
                  <a:pt x="111" y="65"/>
                </a:cubicBezTo>
                <a:cubicBezTo>
                  <a:pt x="118" y="65"/>
                  <a:pt x="125" y="58"/>
                  <a:pt x="125" y="51"/>
                </a:cubicBezTo>
                <a:cubicBezTo>
                  <a:pt x="125" y="43"/>
                  <a:pt x="119" y="36"/>
                  <a:pt x="111" y="36"/>
                </a:cubicBezTo>
                <a:close/>
                <a:moveTo>
                  <a:pt x="54" y="18"/>
                </a:moveTo>
                <a:cubicBezTo>
                  <a:pt x="54" y="13"/>
                  <a:pt x="58" y="9"/>
                  <a:pt x="63" y="9"/>
                </a:cubicBezTo>
                <a:cubicBezTo>
                  <a:pt x="69" y="9"/>
                  <a:pt x="73" y="13"/>
                  <a:pt x="73" y="18"/>
                </a:cubicBezTo>
                <a:cubicBezTo>
                  <a:pt x="73" y="24"/>
                  <a:pt x="69" y="28"/>
                  <a:pt x="63" y="28"/>
                </a:cubicBezTo>
                <a:cubicBezTo>
                  <a:pt x="58" y="28"/>
                  <a:pt x="54" y="24"/>
                  <a:pt x="54" y="18"/>
                </a:cubicBezTo>
                <a:close/>
                <a:moveTo>
                  <a:pt x="110" y="56"/>
                </a:moveTo>
                <a:cubicBezTo>
                  <a:pt x="73" y="56"/>
                  <a:pt x="73" y="56"/>
                  <a:pt x="73" y="56"/>
                </a:cubicBezTo>
                <a:cubicBezTo>
                  <a:pt x="70" y="56"/>
                  <a:pt x="68" y="58"/>
                  <a:pt x="68" y="61"/>
                </a:cubicBezTo>
                <a:cubicBezTo>
                  <a:pt x="68" y="146"/>
                  <a:pt x="68" y="146"/>
                  <a:pt x="68" y="146"/>
                </a:cubicBezTo>
                <a:cubicBezTo>
                  <a:pt x="68" y="149"/>
                  <a:pt x="66" y="151"/>
                  <a:pt x="63" y="151"/>
                </a:cubicBezTo>
                <a:cubicBezTo>
                  <a:pt x="60" y="151"/>
                  <a:pt x="59" y="149"/>
                  <a:pt x="59" y="146"/>
                </a:cubicBezTo>
                <a:cubicBezTo>
                  <a:pt x="59" y="101"/>
                  <a:pt x="59" y="101"/>
                  <a:pt x="59" y="101"/>
                </a:cubicBezTo>
                <a:cubicBezTo>
                  <a:pt x="59" y="99"/>
                  <a:pt x="56" y="97"/>
                  <a:pt x="54" y="97"/>
                </a:cubicBezTo>
                <a:cubicBezTo>
                  <a:pt x="53" y="97"/>
                  <a:pt x="52" y="97"/>
                  <a:pt x="51" y="98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18" y="123"/>
                  <a:pt x="17" y="123"/>
                  <a:pt x="16" y="123"/>
                </a:cubicBezTo>
                <a:cubicBezTo>
                  <a:pt x="15" y="123"/>
                  <a:pt x="13" y="123"/>
                  <a:pt x="12" y="121"/>
                </a:cubicBezTo>
                <a:cubicBezTo>
                  <a:pt x="11" y="119"/>
                  <a:pt x="11" y="116"/>
                  <a:pt x="13" y="115"/>
                </a:cubicBezTo>
                <a:cubicBezTo>
                  <a:pt x="57" y="82"/>
                  <a:pt x="57" y="82"/>
                  <a:pt x="57" y="82"/>
                </a:cubicBezTo>
                <a:cubicBezTo>
                  <a:pt x="58" y="81"/>
                  <a:pt x="59" y="80"/>
                  <a:pt x="59" y="79"/>
                </a:cubicBezTo>
                <a:cubicBezTo>
                  <a:pt x="59" y="61"/>
                  <a:pt x="59" y="61"/>
                  <a:pt x="59" y="61"/>
                </a:cubicBezTo>
                <a:cubicBezTo>
                  <a:pt x="59" y="59"/>
                  <a:pt x="56" y="56"/>
                  <a:pt x="54" y="56"/>
                </a:cubicBezTo>
                <a:cubicBezTo>
                  <a:pt x="17" y="56"/>
                  <a:pt x="17" y="56"/>
                  <a:pt x="17" y="56"/>
                </a:cubicBezTo>
                <a:cubicBezTo>
                  <a:pt x="14" y="56"/>
                  <a:pt x="12" y="54"/>
                  <a:pt x="12" y="52"/>
                </a:cubicBezTo>
                <a:cubicBezTo>
                  <a:pt x="12" y="49"/>
                  <a:pt x="14" y="47"/>
                  <a:pt x="17" y="47"/>
                </a:cubicBezTo>
                <a:cubicBezTo>
                  <a:pt x="110" y="47"/>
                  <a:pt x="110" y="47"/>
                  <a:pt x="110" y="47"/>
                </a:cubicBezTo>
                <a:cubicBezTo>
                  <a:pt x="110" y="47"/>
                  <a:pt x="110" y="47"/>
                  <a:pt x="110" y="47"/>
                </a:cubicBezTo>
                <a:cubicBezTo>
                  <a:pt x="113" y="47"/>
                  <a:pt x="115" y="49"/>
                  <a:pt x="115" y="52"/>
                </a:cubicBezTo>
                <a:cubicBezTo>
                  <a:pt x="115" y="54"/>
                  <a:pt x="113" y="56"/>
                  <a:pt x="110" y="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3" name="Freeform 142">
            <a:extLst>
              <a:ext uri="{FF2B5EF4-FFF2-40B4-BE49-F238E27FC236}">
                <a16:creationId xmlns:a16="http://schemas.microsoft.com/office/drawing/2014/main" id="{78953F60-A82E-3F52-78F3-7EDBDFE6EE37}"/>
              </a:ext>
            </a:extLst>
          </p:cNvPr>
          <p:cNvSpPr>
            <a:spLocks noEditPoints="1"/>
          </p:cNvSpPr>
          <p:nvPr/>
        </p:nvSpPr>
        <p:spPr bwMode="auto">
          <a:xfrm>
            <a:off x="9550401" y="1922463"/>
            <a:ext cx="252413" cy="254000"/>
          </a:xfrm>
          <a:custGeom>
            <a:avLst/>
            <a:gdLst>
              <a:gd name="T0" fmla="*/ 78 w 159"/>
              <a:gd name="T1" fmla="*/ 74 h 160"/>
              <a:gd name="T2" fmla="*/ 65 w 159"/>
              <a:gd name="T3" fmla="*/ 59 h 160"/>
              <a:gd name="T4" fmla="*/ 71 w 159"/>
              <a:gd name="T5" fmla="*/ 8 h 160"/>
              <a:gd name="T6" fmla="*/ 89 w 159"/>
              <a:gd name="T7" fmla="*/ 20 h 160"/>
              <a:gd name="T8" fmla="*/ 116 w 159"/>
              <a:gd name="T9" fmla="*/ 27 h 160"/>
              <a:gd name="T10" fmla="*/ 116 w 159"/>
              <a:gd name="T11" fmla="*/ 74 h 160"/>
              <a:gd name="T12" fmla="*/ 65 w 159"/>
              <a:gd name="T13" fmla="*/ 45 h 160"/>
              <a:gd name="T14" fmla="*/ 60 w 159"/>
              <a:gd name="T15" fmla="*/ 18 h 160"/>
              <a:gd name="T16" fmla="*/ 56 w 159"/>
              <a:gd name="T17" fmla="*/ 35 h 160"/>
              <a:gd name="T18" fmla="*/ 71 w 159"/>
              <a:gd name="T19" fmla="*/ 8 h 160"/>
              <a:gd name="T20" fmla="*/ 149 w 159"/>
              <a:gd name="T21" fmla="*/ 106 h 160"/>
              <a:gd name="T22" fmla="*/ 145 w 159"/>
              <a:gd name="T23" fmla="*/ 111 h 160"/>
              <a:gd name="T24" fmla="*/ 9 w 159"/>
              <a:gd name="T25" fmla="*/ 106 h 160"/>
              <a:gd name="T26" fmla="*/ 23 w 159"/>
              <a:gd name="T27" fmla="*/ 102 h 160"/>
              <a:gd name="T28" fmla="*/ 27 w 159"/>
              <a:gd name="T29" fmla="*/ 88 h 160"/>
              <a:gd name="T30" fmla="*/ 149 w 159"/>
              <a:gd name="T31" fmla="*/ 83 h 160"/>
              <a:gd name="T32" fmla="*/ 24 w 159"/>
              <a:gd name="T33" fmla="*/ 149 h 160"/>
              <a:gd name="T34" fmla="*/ 19 w 159"/>
              <a:gd name="T35" fmla="*/ 121 h 160"/>
              <a:gd name="T36" fmla="*/ 102 w 159"/>
              <a:gd name="T37" fmla="*/ 121 h 160"/>
              <a:gd name="T38" fmla="*/ 98 w 159"/>
              <a:gd name="T39" fmla="*/ 149 h 160"/>
              <a:gd name="T40" fmla="*/ 102 w 159"/>
              <a:gd name="T41" fmla="*/ 121 h 160"/>
              <a:gd name="T42" fmla="*/ 136 w 159"/>
              <a:gd name="T43" fmla="*/ 149 h 160"/>
              <a:gd name="T44" fmla="*/ 132 w 159"/>
              <a:gd name="T45" fmla="*/ 121 h 160"/>
              <a:gd name="T46" fmla="*/ 23 w 159"/>
              <a:gd name="T47" fmla="*/ 0 h 160"/>
              <a:gd name="T48" fmla="*/ 20 w 159"/>
              <a:gd name="T49" fmla="*/ 7 h 160"/>
              <a:gd name="T50" fmla="*/ 56 w 159"/>
              <a:gd name="T51" fmla="*/ 74 h 160"/>
              <a:gd name="T52" fmla="*/ 18 w 159"/>
              <a:gd name="T53" fmla="*/ 89 h 160"/>
              <a:gd name="T54" fmla="*/ 14 w 159"/>
              <a:gd name="T55" fmla="*/ 93 h 160"/>
              <a:gd name="T56" fmla="*/ 0 w 159"/>
              <a:gd name="T57" fmla="*/ 117 h 160"/>
              <a:gd name="T58" fmla="*/ 9 w 159"/>
              <a:gd name="T59" fmla="*/ 122 h 160"/>
              <a:gd name="T60" fmla="*/ 18 w 159"/>
              <a:gd name="T61" fmla="*/ 160 h 160"/>
              <a:gd name="T62" fmla="*/ 32 w 159"/>
              <a:gd name="T63" fmla="*/ 156 h 160"/>
              <a:gd name="T64" fmla="*/ 84 w 159"/>
              <a:gd name="T65" fmla="*/ 122 h 160"/>
              <a:gd name="T66" fmla="*/ 92 w 159"/>
              <a:gd name="T67" fmla="*/ 160 h 160"/>
              <a:gd name="T68" fmla="*/ 106 w 159"/>
              <a:gd name="T69" fmla="*/ 156 h 160"/>
              <a:gd name="T70" fmla="*/ 121 w 159"/>
              <a:gd name="T71" fmla="*/ 122 h 160"/>
              <a:gd name="T72" fmla="*/ 129 w 159"/>
              <a:gd name="T73" fmla="*/ 160 h 160"/>
              <a:gd name="T74" fmla="*/ 143 w 159"/>
              <a:gd name="T75" fmla="*/ 156 h 160"/>
              <a:gd name="T76" fmla="*/ 157 w 159"/>
              <a:gd name="T77" fmla="*/ 108 h 160"/>
              <a:gd name="T78" fmla="*/ 154 w 159"/>
              <a:gd name="T79" fmla="*/ 74 h 160"/>
              <a:gd name="T80" fmla="*/ 149 w 159"/>
              <a:gd name="T81" fmla="*/ 51 h 160"/>
              <a:gd name="T82" fmla="*/ 106 w 159"/>
              <a:gd name="T83" fmla="*/ 18 h 160"/>
              <a:gd name="T84" fmla="*/ 88 w 159"/>
              <a:gd name="T85" fmla="*/ 6 h 160"/>
              <a:gd name="T86" fmla="*/ 23 w 159"/>
              <a:gd name="T8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9" h="160">
                <a:moveTo>
                  <a:pt x="65" y="59"/>
                </a:moveTo>
                <a:cubicBezTo>
                  <a:pt x="78" y="74"/>
                  <a:pt x="78" y="74"/>
                  <a:pt x="78" y="74"/>
                </a:cubicBezTo>
                <a:cubicBezTo>
                  <a:pt x="65" y="74"/>
                  <a:pt x="65" y="74"/>
                  <a:pt x="65" y="74"/>
                </a:cubicBezTo>
                <a:cubicBezTo>
                  <a:pt x="65" y="59"/>
                  <a:pt x="65" y="59"/>
                  <a:pt x="65" y="59"/>
                </a:cubicBezTo>
                <a:cubicBezTo>
                  <a:pt x="65" y="59"/>
                  <a:pt x="65" y="59"/>
                  <a:pt x="65" y="59"/>
                </a:cubicBezTo>
                <a:close/>
                <a:moveTo>
                  <a:pt x="71" y="8"/>
                </a:moveTo>
                <a:cubicBezTo>
                  <a:pt x="75" y="8"/>
                  <a:pt x="78" y="10"/>
                  <a:pt x="81" y="13"/>
                </a:cubicBezTo>
                <a:cubicBezTo>
                  <a:pt x="89" y="20"/>
                  <a:pt x="89" y="20"/>
                  <a:pt x="89" y="20"/>
                </a:cubicBezTo>
                <a:cubicBezTo>
                  <a:pt x="93" y="25"/>
                  <a:pt x="99" y="27"/>
                  <a:pt x="105" y="27"/>
                </a:cubicBezTo>
                <a:cubicBezTo>
                  <a:pt x="116" y="27"/>
                  <a:pt x="116" y="27"/>
                  <a:pt x="116" y="27"/>
                </a:cubicBezTo>
                <a:cubicBezTo>
                  <a:pt x="129" y="27"/>
                  <a:pt x="140" y="38"/>
                  <a:pt x="140" y="51"/>
                </a:cubicBezTo>
                <a:cubicBezTo>
                  <a:pt x="140" y="63"/>
                  <a:pt x="129" y="74"/>
                  <a:pt x="116" y="74"/>
                </a:cubicBezTo>
                <a:cubicBezTo>
                  <a:pt x="90" y="74"/>
                  <a:pt x="90" y="74"/>
                  <a:pt x="90" y="74"/>
                </a:cubicBezTo>
                <a:cubicBezTo>
                  <a:pt x="65" y="45"/>
                  <a:pt x="65" y="45"/>
                  <a:pt x="65" y="45"/>
                </a:cubicBezTo>
                <a:cubicBezTo>
                  <a:pt x="65" y="23"/>
                  <a:pt x="65" y="23"/>
                  <a:pt x="65" y="23"/>
                </a:cubicBezTo>
                <a:cubicBezTo>
                  <a:pt x="65" y="20"/>
                  <a:pt x="62" y="18"/>
                  <a:pt x="60" y="18"/>
                </a:cubicBezTo>
                <a:cubicBezTo>
                  <a:pt x="58" y="18"/>
                  <a:pt x="56" y="21"/>
                  <a:pt x="56" y="23"/>
                </a:cubicBezTo>
                <a:cubicBezTo>
                  <a:pt x="56" y="35"/>
                  <a:pt x="56" y="35"/>
                  <a:pt x="56" y="35"/>
                </a:cubicBezTo>
                <a:cubicBezTo>
                  <a:pt x="33" y="8"/>
                  <a:pt x="33" y="8"/>
                  <a:pt x="33" y="8"/>
                </a:cubicBezTo>
                <a:cubicBezTo>
                  <a:pt x="71" y="8"/>
                  <a:pt x="71" y="8"/>
                  <a:pt x="71" y="8"/>
                </a:cubicBezTo>
                <a:close/>
                <a:moveTo>
                  <a:pt x="149" y="83"/>
                </a:moveTo>
                <a:cubicBezTo>
                  <a:pt x="149" y="106"/>
                  <a:pt x="149" y="106"/>
                  <a:pt x="149" y="106"/>
                </a:cubicBezTo>
                <a:cubicBezTo>
                  <a:pt x="149" y="106"/>
                  <a:pt x="149" y="106"/>
                  <a:pt x="149" y="106"/>
                </a:cubicBezTo>
                <a:cubicBezTo>
                  <a:pt x="149" y="109"/>
                  <a:pt x="147" y="111"/>
                  <a:pt x="145" y="111"/>
                </a:cubicBezTo>
                <a:cubicBezTo>
                  <a:pt x="9" y="111"/>
                  <a:pt x="9" y="111"/>
                  <a:pt x="9" y="111"/>
                </a:cubicBezTo>
                <a:cubicBezTo>
                  <a:pt x="9" y="106"/>
                  <a:pt x="9" y="106"/>
                  <a:pt x="9" y="106"/>
                </a:cubicBezTo>
                <a:cubicBezTo>
                  <a:pt x="9" y="104"/>
                  <a:pt x="11" y="102"/>
                  <a:pt x="14" y="102"/>
                </a:cubicBezTo>
                <a:cubicBezTo>
                  <a:pt x="23" y="102"/>
                  <a:pt x="23" y="102"/>
                  <a:pt x="23" y="102"/>
                </a:cubicBezTo>
                <a:cubicBezTo>
                  <a:pt x="25" y="102"/>
                  <a:pt x="27" y="99"/>
                  <a:pt x="27" y="97"/>
                </a:cubicBezTo>
                <a:cubicBezTo>
                  <a:pt x="27" y="88"/>
                  <a:pt x="27" y="88"/>
                  <a:pt x="27" y="88"/>
                </a:cubicBezTo>
                <a:cubicBezTo>
                  <a:pt x="27" y="85"/>
                  <a:pt x="30" y="83"/>
                  <a:pt x="32" y="83"/>
                </a:cubicBezTo>
                <a:lnTo>
                  <a:pt x="149" y="83"/>
                </a:lnTo>
                <a:close/>
                <a:moveTo>
                  <a:pt x="27" y="121"/>
                </a:moveTo>
                <a:cubicBezTo>
                  <a:pt x="24" y="149"/>
                  <a:pt x="24" y="149"/>
                  <a:pt x="24" y="149"/>
                </a:cubicBezTo>
                <a:cubicBezTo>
                  <a:pt x="23" y="149"/>
                  <a:pt x="23" y="149"/>
                  <a:pt x="23" y="149"/>
                </a:cubicBezTo>
                <a:cubicBezTo>
                  <a:pt x="19" y="121"/>
                  <a:pt x="19" y="121"/>
                  <a:pt x="19" y="121"/>
                </a:cubicBezTo>
                <a:cubicBezTo>
                  <a:pt x="27" y="121"/>
                  <a:pt x="27" y="121"/>
                  <a:pt x="27" y="121"/>
                </a:cubicBezTo>
                <a:close/>
                <a:moveTo>
                  <a:pt x="102" y="121"/>
                </a:moveTo>
                <a:cubicBezTo>
                  <a:pt x="98" y="149"/>
                  <a:pt x="98" y="149"/>
                  <a:pt x="98" y="149"/>
                </a:cubicBezTo>
                <a:cubicBezTo>
                  <a:pt x="98" y="149"/>
                  <a:pt x="98" y="149"/>
                  <a:pt x="98" y="149"/>
                </a:cubicBezTo>
                <a:cubicBezTo>
                  <a:pt x="94" y="121"/>
                  <a:pt x="94" y="121"/>
                  <a:pt x="94" y="121"/>
                </a:cubicBezTo>
                <a:cubicBezTo>
                  <a:pt x="102" y="121"/>
                  <a:pt x="102" y="121"/>
                  <a:pt x="102" y="121"/>
                </a:cubicBezTo>
                <a:close/>
                <a:moveTo>
                  <a:pt x="140" y="121"/>
                </a:moveTo>
                <a:cubicBezTo>
                  <a:pt x="136" y="149"/>
                  <a:pt x="136" y="149"/>
                  <a:pt x="136" y="149"/>
                </a:cubicBezTo>
                <a:cubicBezTo>
                  <a:pt x="135" y="149"/>
                  <a:pt x="135" y="149"/>
                  <a:pt x="135" y="149"/>
                </a:cubicBezTo>
                <a:cubicBezTo>
                  <a:pt x="132" y="121"/>
                  <a:pt x="132" y="121"/>
                  <a:pt x="132" y="121"/>
                </a:cubicBezTo>
                <a:cubicBezTo>
                  <a:pt x="140" y="121"/>
                  <a:pt x="140" y="121"/>
                  <a:pt x="140" y="121"/>
                </a:cubicBezTo>
                <a:close/>
                <a:moveTo>
                  <a:pt x="23" y="0"/>
                </a:moveTo>
                <a:cubicBezTo>
                  <a:pt x="21" y="0"/>
                  <a:pt x="20" y="1"/>
                  <a:pt x="19" y="2"/>
                </a:cubicBezTo>
                <a:cubicBezTo>
                  <a:pt x="18" y="4"/>
                  <a:pt x="18" y="6"/>
                  <a:pt x="20" y="7"/>
                </a:cubicBezTo>
                <a:cubicBezTo>
                  <a:pt x="56" y="49"/>
                  <a:pt x="56" y="49"/>
                  <a:pt x="56" y="49"/>
                </a:cubicBezTo>
                <a:cubicBezTo>
                  <a:pt x="56" y="74"/>
                  <a:pt x="56" y="74"/>
                  <a:pt x="56" y="74"/>
                </a:cubicBezTo>
                <a:cubicBezTo>
                  <a:pt x="32" y="74"/>
                  <a:pt x="32" y="74"/>
                  <a:pt x="32" y="74"/>
                </a:cubicBezTo>
                <a:cubicBezTo>
                  <a:pt x="25" y="74"/>
                  <a:pt x="18" y="81"/>
                  <a:pt x="18" y="89"/>
                </a:cubicBezTo>
                <a:cubicBezTo>
                  <a:pt x="18" y="93"/>
                  <a:pt x="18" y="93"/>
                  <a:pt x="18" y="93"/>
                </a:cubicBezTo>
                <a:cubicBezTo>
                  <a:pt x="14" y="93"/>
                  <a:pt x="14" y="93"/>
                  <a:pt x="14" y="93"/>
                </a:cubicBezTo>
                <a:cubicBezTo>
                  <a:pt x="6" y="93"/>
                  <a:pt x="0" y="99"/>
                  <a:pt x="0" y="108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19"/>
                  <a:pt x="2" y="122"/>
                  <a:pt x="4" y="122"/>
                </a:cubicBezTo>
                <a:cubicBezTo>
                  <a:pt x="9" y="122"/>
                  <a:pt x="9" y="122"/>
                  <a:pt x="9" y="122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4" y="158"/>
                  <a:pt x="16" y="160"/>
                  <a:pt x="18" y="160"/>
                </a:cubicBezTo>
                <a:cubicBezTo>
                  <a:pt x="27" y="160"/>
                  <a:pt x="27" y="160"/>
                  <a:pt x="27" y="160"/>
                </a:cubicBezTo>
                <a:cubicBezTo>
                  <a:pt x="30" y="160"/>
                  <a:pt x="32" y="158"/>
                  <a:pt x="32" y="156"/>
                </a:cubicBezTo>
                <a:cubicBezTo>
                  <a:pt x="36" y="122"/>
                  <a:pt x="36" y="122"/>
                  <a:pt x="36" y="122"/>
                </a:cubicBezTo>
                <a:cubicBezTo>
                  <a:pt x="84" y="122"/>
                  <a:pt x="84" y="122"/>
                  <a:pt x="84" y="122"/>
                </a:cubicBezTo>
                <a:cubicBezTo>
                  <a:pt x="88" y="156"/>
                  <a:pt x="88" y="156"/>
                  <a:pt x="88" y="156"/>
                </a:cubicBezTo>
                <a:cubicBezTo>
                  <a:pt x="88" y="158"/>
                  <a:pt x="90" y="160"/>
                  <a:pt x="92" y="160"/>
                </a:cubicBezTo>
                <a:cubicBezTo>
                  <a:pt x="101" y="160"/>
                  <a:pt x="101" y="160"/>
                  <a:pt x="101" y="160"/>
                </a:cubicBezTo>
                <a:cubicBezTo>
                  <a:pt x="104" y="160"/>
                  <a:pt x="106" y="158"/>
                  <a:pt x="106" y="156"/>
                </a:cubicBezTo>
                <a:cubicBezTo>
                  <a:pt x="110" y="122"/>
                  <a:pt x="110" y="122"/>
                  <a:pt x="110" y="122"/>
                </a:cubicBezTo>
                <a:cubicBezTo>
                  <a:pt x="121" y="122"/>
                  <a:pt x="121" y="122"/>
                  <a:pt x="121" y="122"/>
                </a:cubicBezTo>
                <a:cubicBezTo>
                  <a:pt x="125" y="156"/>
                  <a:pt x="125" y="156"/>
                  <a:pt x="125" y="156"/>
                </a:cubicBezTo>
                <a:cubicBezTo>
                  <a:pt x="125" y="158"/>
                  <a:pt x="127" y="160"/>
                  <a:pt x="129" y="160"/>
                </a:cubicBezTo>
                <a:cubicBezTo>
                  <a:pt x="138" y="160"/>
                  <a:pt x="138" y="160"/>
                  <a:pt x="138" y="160"/>
                </a:cubicBezTo>
                <a:cubicBezTo>
                  <a:pt x="141" y="160"/>
                  <a:pt x="143" y="158"/>
                  <a:pt x="143" y="156"/>
                </a:cubicBezTo>
                <a:cubicBezTo>
                  <a:pt x="147" y="121"/>
                  <a:pt x="147" y="121"/>
                  <a:pt x="147" y="121"/>
                </a:cubicBezTo>
                <a:cubicBezTo>
                  <a:pt x="153" y="119"/>
                  <a:pt x="157" y="114"/>
                  <a:pt x="157" y="108"/>
                </a:cubicBezTo>
                <a:cubicBezTo>
                  <a:pt x="157" y="79"/>
                  <a:pt x="157" y="79"/>
                  <a:pt x="157" y="79"/>
                </a:cubicBezTo>
                <a:cubicBezTo>
                  <a:pt x="159" y="76"/>
                  <a:pt x="157" y="74"/>
                  <a:pt x="154" y="74"/>
                </a:cubicBezTo>
                <a:cubicBezTo>
                  <a:pt x="140" y="74"/>
                  <a:pt x="140" y="74"/>
                  <a:pt x="140" y="74"/>
                </a:cubicBezTo>
                <a:cubicBezTo>
                  <a:pt x="146" y="68"/>
                  <a:pt x="149" y="60"/>
                  <a:pt x="149" y="51"/>
                </a:cubicBezTo>
                <a:cubicBezTo>
                  <a:pt x="149" y="32"/>
                  <a:pt x="135" y="18"/>
                  <a:pt x="117" y="18"/>
                </a:cubicBezTo>
                <a:cubicBezTo>
                  <a:pt x="106" y="18"/>
                  <a:pt x="106" y="18"/>
                  <a:pt x="106" y="18"/>
                </a:cubicBezTo>
                <a:cubicBezTo>
                  <a:pt x="102" y="18"/>
                  <a:pt x="98" y="17"/>
                  <a:pt x="96" y="14"/>
                </a:cubicBezTo>
                <a:cubicBezTo>
                  <a:pt x="88" y="6"/>
                  <a:pt x="88" y="6"/>
                  <a:pt x="88" y="6"/>
                </a:cubicBezTo>
                <a:cubicBezTo>
                  <a:pt x="84" y="2"/>
                  <a:pt x="78" y="0"/>
                  <a:pt x="72" y="0"/>
                </a:cubicBezTo>
                <a:lnTo>
                  <a:pt x="23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4" name="Freeform 143">
            <a:extLst>
              <a:ext uri="{FF2B5EF4-FFF2-40B4-BE49-F238E27FC236}">
                <a16:creationId xmlns:a16="http://schemas.microsoft.com/office/drawing/2014/main" id="{BF6C33E5-0B5D-D053-3C42-BC6D66B24D0C}"/>
              </a:ext>
            </a:extLst>
          </p:cNvPr>
          <p:cNvSpPr>
            <a:spLocks noEditPoints="1"/>
          </p:cNvSpPr>
          <p:nvPr/>
        </p:nvSpPr>
        <p:spPr bwMode="auto">
          <a:xfrm>
            <a:off x="5710238" y="1371600"/>
            <a:ext cx="223838" cy="254000"/>
          </a:xfrm>
          <a:custGeom>
            <a:avLst/>
            <a:gdLst>
              <a:gd name="T0" fmla="*/ 39 w 141"/>
              <a:gd name="T1" fmla="*/ 19 h 160"/>
              <a:gd name="T2" fmla="*/ 29 w 141"/>
              <a:gd name="T3" fmla="*/ 9 h 160"/>
              <a:gd name="T4" fmla="*/ 123 w 141"/>
              <a:gd name="T5" fmla="*/ 19 h 160"/>
              <a:gd name="T6" fmla="*/ 114 w 141"/>
              <a:gd name="T7" fmla="*/ 9 h 160"/>
              <a:gd name="T8" fmla="*/ 86 w 141"/>
              <a:gd name="T9" fmla="*/ 66 h 160"/>
              <a:gd name="T10" fmla="*/ 49 w 141"/>
              <a:gd name="T11" fmla="*/ 28 h 160"/>
              <a:gd name="T12" fmla="*/ 71 w 141"/>
              <a:gd name="T13" fmla="*/ 37 h 160"/>
              <a:gd name="T14" fmla="*/ 94 w 141"/>
              <a:gd name="T15" fmla="*/ 28 h 160"/>
              <a:gd name="T16" fmla="*/ 88 w 141"/>
              <a:gd name="T17" fmla="*/ 76 h 160"/>
              <a:gd name="T18" fmla="*/ 100 w 141"/>
              <a:gd name="T19" fmla="*/ 94 h 160"/>
              <a:gd name="T20" fmla="*/ 104 w 141"/>
              <a:gd name="T21" fmla="*/ 87 h 160"/>
              <a:gd name="T22" fmla="*/ 100 w 141"/>
              <a:gd name="T23" fmla="*/ 78 h 160"/>
              <a:gd name="T24" fmla="*/ 133 w 141"/>
              <a:gd name="T25" fmla="*/ 131 h 160"/>
              <a:gd name="T26" fmla="*/ 11 w 141"/>
              <a:gd name="T27" fmla="*/ 127 h 160"/>
              <a:gd name="T28" fmla="*/ 43 w 141"/>
              <a:gd name="T29" fmla="*/ 78 h 160"/>
              <a:gd name="T30" fmla="*/ 42 w 141"/>
              <a:gd name="T31" fmla="*/ 93 h 160"/>
              <a:gd name="T32" fmla="*/ 48 w 141"/>
              <a:gd name="T33" fmla="*/ 91 h 160"/>
              <a:gd name="T34" fmla="*/ 63 w 141"/>
              <a:gd name="T35" fmla="*/ 75 h 160"/>
              <a:gd name="T36" fmla="*/ 67 w 141"/>
              <a:gd name="T37" fmla="*/ 99 h 160"/>
              <a:gd name="T38" fmla="*/ 77 w 141"/>
              <a:gd name="T39" fmla="*/ 99 h 160"/>
              <a:gd name="T40" fmla="*/ 81 w 141"/>
              <a:gd name="T41" fmla="*/ 75 h 160"/>
              <a:gd name="T42" fmla="*/ 132 w 141"/>
              <a:gd name="T43" fmla="*/ 150 h 160"/>
              <a:gd name="T44" fmla="*/ 11 w 141"/>
              <a:gd name="T45" fmla="*/ 140 h 160"/>
              <a:gd name="T46" fmla="*/ 29 w 141"/>
              <a:gd name="T47" fmla="*/ 0 h 160"/>
              <a:gd name="T48" fmla="*/ 10 w 141"/>
              <a:gd name="T49" fmla="*/ 23 h 160"/>
              <a:gd name="T50" fmla="*/ 39 w 141"/>
              <a:gd name="T51" fmla="*/ 28 h 160"/>
              <a:gd name="T52" fmla="*/ 0 w 141"/>
              <a:gd name="T53" fmla="*/ 127 h 160"/>
              <a:gd name="T54" fmla="*/ 5 w 141"/>
              <a:gd name="T55" fmla="*/ 160 h 160"/>
              <a:gd name="T56" fmla="*/ 141 w 141"/>
              <a:gd name="T57" fmla="*/ 155 h 160"/>
              <a:gd name="T58" fmla="*/ 96 w 141"/>
              <a:gd name="T59" fmla="*/ 67 h 160"/>
              <a:gd name="T60" fmla="*/ 128 w 141"/>
              <a:gd name="T61" fmla="*/ 28 h 160"/>
              <a:gd name="T62" fmla="*/ 132 w 141"/>
              <a:gd name="T63" fmla="*/ 19 h 160"/>
              <a:gd name="T64" fmla="*/ 95 w 141"/>
              <a:gd name="T65" fmla="*/ 19 h 160"/>
              <a:gd name="T66" fmla="*/ 71 w 141"/>
              <a:gd name="T67" fmla="*/ 26 h 160"/>
              <a:gd name="T68" fmla="*/ 48 w 141"/>
              <a:gd name="T69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" h="160">
                <a:moveTo>
                  <a:pt x="29" y="9"/>
                </a:moveTo>
                <a:cubicBezTo>
                  <a:pt x="35" y="9"/>
                  <a:pt x="39" y="13"/>
                  <a:pt x="39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20" y="13"/>
                  <a:pt x="24" y="9"/>
                  <a:pt x="29" y="9"/>
                </a:cubicBezTo>
                <a:close/>
                <a:moveTo>
                  <a:pt x="114" y="9"/>
                </a:moveTo>
                <a:cubicBezTo>
                  <a:pt x="119" y="9"/>
                  <a:pt x="123" y="13"/>
                  <a:pt x="123" y="19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104" y="13"/>
                  <a:pt x="109" y="9"/>
                  <a:pt x="114" y="9"/>
                </a:cubicBezTo>
                <a:close/>
                <a:moveTo>
                  <a:pt x="94" y="28"/>
                </a:moveTo>
                <a:cubicBezTo>
                  <a:pt x="86" y="66"/>
                  <a:pt x="86" y="66"/>
                  <a:pt x="86" y="66"/>
                </a:cubicBezTo>
                <a:cubicBezTo>
                  <a:pt x="57" y="66"/>
                  <a:pt x="57" y="66"/>
                  <a:pt x="57" y="66"/>
                </a:cubicBezTo>
                <a:cubicBezTo>
                  <a:pt x="49" y="28"/>
                  <a:pt x="49" y="28"/>
                  <a:pt x="49" y="28"/>
                </a:cubicBezTo>
                <a:cubicBezTo>
                  <a:pt x="57" y="28"/>
                  <a:pt x="63" y="30"/>
                  <a:pt x="68" y="36"/>
                </a:cubicBezTo>
                <a:cubicBezTo>
                  <a:pt x="69" y="37"/>
                  <a:pt x="70" y="37"/>
                  <a:pt x="71" y="37"/>
                </a:cubicBezTo>
                <a:cubicBezTo>
                  <a:pt x="73" y="37"/>
                  <a:pt x="74" y="37"/>
                  <a:pt x="75" y="36"/>
                </a:cubicBezTo>
                <a:cubicBezTo>
                  <a:pt x="80" y="31"/>
                  <a:pt x="87" y="28"/>
                  <a:pt x="94" y="28"/>
                </a:cubicBezTo>
                <a:close/>
                <a:moveTo>
                  <a:pt x="81" y="75"/>
                </a:moveTo>
                <a:cubicBezTo>
                  <a:pt x="83" y="75"/>
                  <a:pt x="86" y="75"/>
                  <a:pt x="88" y="76"/>
                </a:cubicBezTo>
                <a:cubicBezTo>
                  <a:pt x="96" y="91"/>
                  <a:pt x="96" y="91"/>
                  <a:pt x="96" y="91"/>
                </a:cubicBezTo>
                <a:cubicBezTo>
                  <a:pt x="97" y="93"/>
                  <a:pt x="98" y="94"/>
                  <a:pt x="100" y="94"/>
                </a:cubicBezTo>
                <a:cubicBezTo>
                  <a:pt x="100" y="94"/>
                  <a:pt x="101" y="94"/>
                  <a:pt x="102" y="93"/>
                </a:cubicBezTo>
                <a:cubicBezTo>
                  <a:pt x="104" y="92"/>
                  <a:pt x="105" y="89"/>
                  <a:pt x="104" y="87"/>
                </a:cubicBezTo>
                <a:cubicBezTo>
                  <a:pt x="100" y="78"/>
                  <a:pt x="100" y="78"/>
                  <a:pt x="100" y="78"/>
                </a:cubicBezTo>
                <a:cubicBezTo>
                  <a:pt x="100" y="78"/>
                  <a:pt x="100" y="78"/>
                  <a:pt x="100" y="78"/>
                </a:cubicBezTo>
                <a:cubicBezTo>
                  <a:pt x="119" y="86"/>
                  <a:pt x="133" y="105"/>
                  <a:pt x="133" y="127"/>
                </a:cubicBezTo>
                <a:cubicBezTo>
                  <a:pt x="133" y="131"/>
                  <a:pt x="133" y="131"/>
                  <a:pt x="133" y="131"/>
                </a:cubicBezTo>
                <a:cubicBezTo>
                  <a:pt x="11" y="131"/>
                  <a:pt x="11" y="131"/>
                  <a:pt x="11" y="131"/>
                </a:cubicBezTo>
                <a:cubicBezTo>
                  <a:pt x="11" y="127"/>
                  <a:pt x="11" y="127"/>
                  <a:pt x="11" y="127"/>
                </a:cubicBezTo>
                <a:cubicBezTo>
                  <a:pt x="11" y="105"/>
                  <a:pt x="25" y="86"/>
                  <a:pt x="43" y="78"/>
                </a:cubicBezTo>
                <a:cubicBezTo>
                  <a:pt x="43" y="78"/>
                  <a:pt x="43" y="78"/>
                  <a:pt x="43" y="78"/>
                </a:cubicBezTo>
                <a:cubicBezTo>
                  <a:pt x="40" y="87"/>
                  <a:pt x="40" y="87"/>
                  <a:pt x="40" y="87"/>
                </a:cubicBezTo>
                <a:cubicBezTo>
                  <a:pt x="38" y="89"/>
                  <a:pt x="40" y="92"/>
                  <a:pt x="42" y="93"/>
                </a:cubicBezTo>
                <a:cubicBezTo>
                  <a:pt x="43" y="94"/>
                  <a:pt x="43" y="94"/>
                  <a:pt x="44" y="94"/>
                </a:cubicBezTo>
                <a:cubicBezTo>
                  <a:pt x="46" y="94"/>
                  <a:pt x="48" y="93"/>
                  <a:pt x="48" y="91"/>
                </a:cubicBezTo>
                <a:cubicBezTo>
                  <a:pt x="56" y="76"/>
                  <a:pt x="56" y="76"/>
                  <a:pt x="56" y="76"/>
                </a:cubicBezTo>
                <a:cubicBezTo>
                  <a:pt x="58" y="75"/>
                  <a:pt x="61" y="75"/>
                  <a:pt x="63" y="75"/>
                </a:cubicBezTo>
                <a:cubicBezTo>
                  <a:pt x="67" y="75"/>
                  <a:pt x="67" y="75"/>
                  <a:pt x="67" y="75"/>
                </a:cubicBezTo>
                <a:cubicBezTo>
                  <a:pt x="67" y="99"/>
                  <a:pt x="67" y="99"/>
                  <a:pt x="67" y="99"/>
                </a:cubicBezTo>
                <a:cubicBezTo>
                  <a:pt x="67" y="101"/>
                  <a:pt x="69" y="103"/>
                  <a:pt x="72" y="103"/>
                </a:cubicBezTo>
                <a:cubicBezTo>
                  <a:pt x="75" y="103"/>
                  <a:pt x="77" y="101"/>
                  <a:pt x="77" y="99"/>
                </a:cubicBezTo>
                <a:cubicBezTo>
                  <a:pt x="77" y="75"/>
                  <a:pt x="77" y="75"/>
                  <a:pt x="77" y="75"/>
                </a:cubicBezTo>
                <a:cubicBezTo>
                  <a:pt x="81" y="75"/>
                  <a:pt x="81" y="75"/>
                  <a:pt x="81" y="75"/>
                </a:cubicBezTo>
                <a:close/>
                <a:moveTo>
                  <a:pt x="132" y="140"/>
                </a:moveTo>
                <a:cubicBezTo>
                  <a:pt x="132" y="150"/>
                  <a:pt x="132" y="150"/>
                  <a:pt x="132" y="150"/>
                </a:cubicBezTo>
                <a:cubicBezTo>
                  <a:pt x="11" y="150"/>
                  <a:pt x="11" y="150"/>
                  <a:pt x="11" y="150"/>
                </a:cubicBezTo>
                <a:cubicBezTo>
                  <a:pt x="11" y="140"/>
                  <a:pt x="11" y="140"/>
                  <a:pt x="11" y="140"/>
                </a:cubicBezTo>
                <a:cubicBezTo>
                  <a:pt x="132" y="140"/>
                  <a:pt x="132" y="140"/>
                  <a:pt x="132" y="140"/>
                </a:cubicBezTo>
                <a:close/>
                <a:moveTo>
                  <a:pt x="29" y="0"/>
                </a:moveTo>
                <a:cubicBezTo>
                  <a:pt x="19" y="0"/>
                  <a:pt x="10" y="8"/>
                  <a:pt x="10" y="19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5"/>
                  <a:pt x="12" y="28"/>
                  <a:pt x="15" y="28"/>
                </a:cubicBezTo>
                <a:cubicBezTo>
                  <a:pt x="39" y="28"/>
                  <a:pt x="39" y="28"/>
                  <a:pt x="39" y="28"/>
                </a:cubicBezTo>
                <a:cubicBezTo>
                  <a:pt x="47" y="67"/>
                  <a:pt x="47" y="67"/>
                  <a:pt x="47" y="67"/>
                </a:cubicBezTo>
                <a:cubicBezTo>
                  <a:pt x="20" y="74"/>
                  <a:pt x="0" y="98"/>
                  <a:pt x="0" y="127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7"/>
                  <a:pt x="2" y="160"/>
                  <a:pt x="5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9" y="160"/>
                  <a:pt x="141" y="157"/>
                  <a:pt x="141" y="155"/>
                </a:cubicBezTo>
                <a:cubicBezTo>
                  <a:pt x="141" y="127"/>
                  <a:pt x="141" y="127"/>
                  <a:pt x="141" y="127"/>
                </a:cubicBezTo>
                <a:cubicBezTo>
                  <a:pt x="141" y="98"/>
                  <a:pt x="122" y="74"/>
                  <a:pt x="96" y="67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128" y="28"/>
                  <a:pt x="128" y="28"/>
                  <a:pt x="128" y="28"/>
                </a:cubicBezTo>
                <a:cubicBezTo>
                  <a:pt x="130" y="28"/>
                  <a:pt x="132" y="25"/>
                  <a:pt x="132" y="23"/>
                </a:cubicBezTo>
                <a:cubicBezTo>
                  <a:pt x="132" y="19"/>
                  <a:pt x="132" y="19"/>
                  <a:pt x="132" y="19"/>
                </a:cubicBezTo>
                <a:cubicBezTo>
                  <a:pt x="132" y="8"/>
                  <a:pt x="124" y="0"/>
                  <a:pt x="114" y="0"/>
                </a:cubicBezTo>
                <a:cubicBezTo>
                  <a:pt x="103" y="0"/>
                  <a:pt x="95" y="8"/>
                  <a:pt x="95" y="19"/>
                </a:cubicBezTo>
                <a:cubicBezTo>
                  <a:pt x="94" y="19"/>
                  <a:pt x="94" y="19"/>
                  <a:pt x="94" y="19"/>
                </a:cubicBezTo>
                <a:cubicBezTo>
                  <a:pt x="86" y="19"/>
                  <a:pt x="78" y="21"/>
                  <a:pt x="71" y="26"/>
                </a:cubicBezTo>
                <a:cubicBezTo>
                  <a:pt x="65" y="21"/>
                  <a:pt x="57" y="19"/>
                  <a:pt x="48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8" y="8"/>
                  <a:pt x="39" y="0"/>
                  <a:pt x="2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5" name="Freeform 144">
            <a:extLst>
              <a:ext uri="{FF2B5EF4-FFF2-40B4-BE49-F238E27FC236}">
                <a16:creationId xmlns:a16="http://schemas.microsoft.com/office/drawing/2014/main" id="{AE36B854-38BC-081B-F3DA-5E5D3A96CD9D}"/>
              </a:ext>
            </a:extLst>
          </p:cNvPr>
          <p:cNvSpPr>
            <a:spLocks noEditPoints="1"/>
          </p:cNvSpPr>
          <p:nvPr/>
        </p:nvSpPr>
        <p:spPr bwMode="auto">
          <a:xfrm>
            <a:off x="8999538" y="1922463"/>
            <a:ext cx="254000" cy="252413"/>
          </a:xfrm>
          <a:custGeom>
            <a:avLst/>
            <a:gdLst>
              <a:gd name="T0" fmla="*/ 38 w 160"/>
              <a:gd name="T1" fmla="*/ 23 h 159"/>
              <a:gd name="T2" fmla="*/ 10 w 160"/>
              <a:gd name="T3" fmla="*/ 23 h 159"/>
              <a:gd name="T4" fmla="*/ 137 w 160"/>
              <a:gd name="T5" fmla="*/ 9 h 159"/>
              <a:gd name="T6" fmla="*/ 137 w 160"/>
              <a:gd name="T7" fmla="*/ 37 h 159"/>
              <a:gd name="T8" fmla="*/ 137 w 160"/>
              <a:gd name="T9" fmla="*/ 9 h 159"/>
              <a:gd name="T10" fmla="*/ 123 w 160"/>
              <a:gd name="T11" fmla="*/ 97 h 159"/>
              <a:gd name="T12" fmla="*/ 109 w 160"/>
              <a:gd name="T13" fmla="*/ 74 h 159"/>
              <a:gd name="T14" fmla="*/ 48 w 160"/>
              <a:gd name="T15" fmla="*/ 77 h 159"/>
              <a:gd name="T16" fmla="*/ 38 w 160"/>
              <a:gd name="T17" fmla="*/ 51 h 159"/>
              <a:gd name="T18" fmla="*/ 123 w 160"/>
              <a:gd name="T19" fmla="*/ 51 h 159"/>
              <a:gd name="T20" fmla="*/ 101 w 160"/>
              <a:gd name="T21" fmla="*/ 121 h 159"/>
              <a:gd name="T22" fmla="*/ 76 w 160"/>
              <a:gd name="T23" fmla="*/ 83 h 159"/>
              <a:gd name="T24" fmla="*/ 20 w 160"/>
              <a:gd name="T25" fmla="*/ 46 h 159"/>
              <a:gd name="T26" fmla="*/ 24 w 160"/>
              <a:gd name="T27" fmla="*/ 46 h 159"/>
              <a:gd name="T28" fmla="*/ 29 w 160"/>
              <a:gd name="T29" fmla="*/ 131 h 159"/>
              <a:gd name="T30" fmla="*/ 20 w 160"/>
              <a:gd name="T31" fmla="*/ 131 h 159"/>
              <a:gd name="T32" fmla="*/ 20 w 160"/>
              <a:gd name="T33" fmla="*/ 46 h 159"/>
              <a:gd name="T34" fmla="*/ 141 w 160"/>
              <a:gd name="T35" fmla="*/ 131 h 159"/>
              <a:gd name="T36" fmla="*/ 132 w 160"/>
              <a:gd name="T37" fmla="*/ 131 h 159"/>
              <a:gd name="T38" fmla="*/ 137 w 160"/>
              <a:gd name="T39" fmla="*/ 46 h 159"/>
              <a:gd name="T40" fmla="*/ 106 w 160"/>
              <a:gd name="T41" fmla="*/ 83 h 159"/>
              <a:gd name="T42" fmla="*/ 123 w 160"/>
              <a:gd name="T43" fmla="*/ 135 h 159"/>
              <a:gd name="T44" fmla="*/ 43 w 160"/>
              <a:gd name="T45" fmla="*/ 140 h 159"/>
              <a:gd name="T46" fmla="*/ 39 w 160"/>
              <a:gd name="T47" fmla="*/ 118 h 159"/>
              <a:gd name="T48" fmla="*/ 66 w 160"/>
              <a:gd name="T49" fmla="*/ 83 h 159"/>
              <a:gd name="T50" fmla="*/ 49 w 160"/>
              <a:gd name="T51" fmla="*/ 129 h 159"/>
              <a:gd name="T52" fmla="*/ 109 w 160"/>
              <a:gd name="T53" fmla="*/ 131 h 159"/>
              <a:gd name="T54" fmla="*/ 113 w 160"/>
              <a:gd name="T55" fmla="*/ 124 h 159"/>
              <a:gd name="T56" fmla="*/ 106 w 160"/>
              <a:gd name="T57" fmla="*/ 83 h 159"/>
              <a:gd name="T58" fmla="*/ 38 w 160"/>
              <a:gd name="T59" fmla="*/ 149 h 159"/>
              <a:gd name="T60" fmla="*/ 25 w 160"/>
              <a:gd name="T61" fmla="*/ 140 h 159"/>
              <a:gd name="T62" fmla="*/ 150 w 160"/>
              <a:gd name="T63" fmla="*/ 149 h 159"/>
              <a:gd name="T64" fmla="*/ 137 w 160"/>
              <a:gd name="T65" fmla="*/ 140 h 159"/>
              <a:gd name="T66" fmla="*/ 0 w 160"/>
              <a:gd name="T67" fmla="*/ 23 h 159"/>
              <a:gd name="T68" fmla="*/ 9 w 160"/>
              <a:gd name="T69" fmla="*/ 135 h 159"/>
              <a:gd name="T70" fmla="*/ 4 w 160"/>
              <a:gd name="T71" fmla="*/ 159 h 159"/>
              <a:gd name="T72" fmla="*/ 46 w 160"/>
              <a:gd name="T73" fmla="*/ 154 h 159"/>
              <a:gd name="T74" fmla="*/ 112 w 160"/>
              <a:gd name="T75" fmla="*/ 149 h 159"/>
              <a:gd name="T76" fmla="*/ 117 w 160"/>
              <a:gd name="T77" fmla="*/ 159 h 159"/>
              <a:gd name="T78" fmla="*/ 158 w 160"/>
              <a:gd name="T79" fmla="*/ 154 h 159"/>
              <a:gd name="T80" fmla="*/ 149 w 160"/>
              <a:gd name="T81" fmla="*/ 42 h 159"/>
              <a:gd name="T82" fmla="*/ 136 w 160"/>
              <a:gd name="T83" fmla="*/ 0 h 159"/>
              <a:gd name="T84" fmla="*/ 121 w 160"/>
              <a:gd name="T85" fmla="*/ 41 h 159"/>
              <a:gd name="T86" fmla="*/ 38 w 160"/>
              <a:gd name="T87" fmla="*/ 41 h 159"/>
              <a:gd name="T88" fmla="*/ 24 w 160"/>
              <a:gd name="T89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59">
                <a:moveTo>
                  <a:pt x="25" y="9"/>
                </a:moveTo>
                <a:cubicBezTo>
                  <a:pt x="32" y="9"/>
                  <a:pt x="38" y="15"/>
                  <a:pt x="38" y="23"/>
                </a:cubicBezTo>
                <a:cubicBezTo>
                  <a:pt x="38" y="31"/>
                  <a:pt x="32" y="37"/>
                  <a:pt x="25" y="37"/>
                </a:cubicBezTo>
                <a:cubicBezTo>
                  <a:pt x="17" y="37"/>
                  <a:pt x="10" y="31"/>
                  <a:pt x="10" y="23"/>
                </a:cubicBezTo>
                <a:cubicBezTo>
                  <a:pt x="10" y="15"/>
                  <a:pt x="17" y="9"/>
                  <a:pt x="25" y="9"/>
                </a:cubicBezTo>
                <a:close/>
                <a:moveTo>
                  <a:pt x="137" y="9"/>
                </a:moveTo>
                <a:cubicBezTo>
                  <a:pt x="144" y="9"/>
                  <a:pt x="151" y="15"/>
                  <a:pt x="151" y="23"/>
                </a:cubicBezTo>
                <a:cubicBezTo>
                  <a:pt x="151" y="31"/>
                  <a:pt x="145" y="37"/>
                  <a:pt x="137" y="37"/>
                </a:cubicBezTo>
                <a:cubicBezTo>
                  <a:pt x="129" y="37"/>
                  <a:pt x="123" y="31"/>
                  <a:pt x="123" y="23"/>
                </a:cubicBezTo>
                <a:cubicBezTo>
                  <a:pt x="123" y="15"/>
                  <a:pt x="129" y="9"/>
                  <a:pt x="137" y="9"/>
                </a:cubicBezTo>
                <a:close/>
                <a:moveTo>
                  <a:pt x="123" y="51"/>
                </a:moveTo>
                <a:cubicBezTo>
                  <a:pt x="123" y="97"/>
                  <a:pt x="123" y="97"/>
                  <a:pt x="123" y="97"/>
                </a:cubicBezTo>
                <a:cubicBezTo>
                  <a:pt x="113" y="77"/>
                  <a:pt x="113" y="77"/>
                  <a:pt x="113" y="77"/>
                </a:cubicBezTo>
                <a:cubicBezTo>
                  <a:pt x="112" y="75"/>
                  <a:pt x="111" y="74"/>
                  <a:pt x="109" y="74"/>
                </a:cubicBezTo>
                <a:cubicBezTo>
                  <a:pt x="52" y="74"/>
                  <a:pt x="52" y="74"/>
                  <a:pt x="52" y="74"/>
                </a:cubicBezTo>
                <a:cubicBezTo>
                  <a:pt x="50" y="74"/>
                  <a:pt x="49" y="75"/>
                  <a:pt x="48" y="77"/>
                </a:cubicBezTo>
                <a:cubicBezTo>
                  <a:pt x="38" y="97"/>
                  <a:pt x="38" y="97"/>
                  <a:pt x="38" y="97"/>
                </a:cubicBezTo>
                <a:cubicBezTo>
                  <a:pt x="38" y="51"/>
                  <a:pt x="38" y="51"/>
                  <a:pt x="38" y="51"/>
                </a:cubicBezTo>
                <a:cubicBezTo>
                  <a:pt x="52" y="54"/>
                  <a:pt x="66" y="56"/>
                  <a:pt x="81" y="56"/>
                </a:cubicBezTo>
                <a:cubicBezTo>
                  <a:pt x="95" y="56"/>
                  <a:pt x="109" y="54"/>
                  <a:pt x="123" y="51"/>
                </a:cubicBezTo>
                <a:close/>
                <a:moveTo>
                  <a:pt x="85" y="83"/>
                </a:moveTo>
                <a:cubicBezTo>
                  <a:pt x="101" y="121"/>
                  <a:pt x="101" y="121"/>
                  <a:pt x="101" y="121"/>
                </a:cubicBezTo>
                <a:cubicBezTo>
                  <a:pt x="60" y="121"/>
                  <a:pt x="60" y="121"/>
                  <a:pt x="60" y="121"/>
                </a:cubicBezTo>
                <a:cubicBezTo>
                  <a:pt x="76" y="83"/>
                  <a:pt x="76" y="83"/>
                  <a:pt x="76" y="83"/>
                </a:cubicBezTo>
                <a:cubicBezTo>
                  <a:pt x="85" y="83"/>
                  <a:pt x="85" y="83"/>
                  <a:pt x="85" y="83"/>
                </a:cubicBezTo>
                <a:close/>
                <a:moveTo>
                  <a:pt x="20" y="46"/>
                </a:moveTo>
                <a:cubicBezTo>
                  <a:pt x="20" y="46"/>
                  <a:pt x="20" y="46"/>
                  <a:pt x="20" y="46"/>
                </a:cubicBezTo>
                <a:cubicBezTo>
                  <a:pt x="21" y="46"/>
                  <a:pt x="23" y="46"/>
                  <a:pt x="24" y="46"/>
                </a:cubicBezTo>
                <a:cubicBezTo>
                  <a:pt x="26" y="47"/>
                  <a:pt x="27" y="48"/>
                  <a:pt x="29" y="48"/>
                </a:cubicBezTo>
                <a:cubicBezTo>
                  <a:pt x="29" y="131"/>
                  <a:pt x="29" y="131"/>
                  <a:pt x="29" y="131"/>
                </a:cubicBezTo>
                <a:cubicBezTo>
                  <a:pt x="28" y="131"/>
                  <a:pt x="26" y="131"/>
                  <a:pt x="25" y="131"/>
                </a:cubicBezTo>
                <a:cubicBezTo>
                  <a:pt x="24" y="131"/>
                  <a:pt x="22" y="131"/>
                  <a:pt x="20" y="131"/>
                </a:cubicBezTo>
                <a:cubicBezTo>
                  <a:pt x="20" y="46"/>
                  <a:pt x="20" y="46"/>
                  <a:pt x="20" y="46"/>
                </a:cubicBezTo>
                <a:cubicBezTo>
                  <a:pt x="20" y="46"/>
                  <a:pt x="20" y="46"/>
                  <a:pt x="20" y="46"/>
                </a:cubicBezTo>
                <a:close/>
                <a:moveTo>
                  <a:pt x="141" y="46"/>
                </a:moveTo>
                <a:cubicBezTo>
                  <a:pt x="141" y="131"/>
                  <a:pt x="141" y="131"/>
                  <a:pt x="141" y="131"/>
                </a:cubicBezTo>
                <a:cubicBezTo>
                  <a:pt x="140" y="131"/>
                  <a:pt x="138" y="131"/>
                  <a:pt x="136" y="131"/>
                </a:cubicBezTo>
                <a:cubicBezTo>
                  <a:pt x="134" y="131"/>
                  <a:pt x="133" y="131"/>
                  <a:pt x="132" y="131"/>
                </a:cubicBezTo>
                <a:cubicBezTo>
                  <a:pt x="132" y="48"/>
                  <a:pt x="132" y="48"/>
                  <a:pt x="132" y="48"/>
                </a:cubicBezTo>
                <a:cubicBezTo>
                  <a:pt x="134" y="48"/>
                  <a:pt x="135" y="47"/>
                  <a:pt x="137" y="46"/>
                </a:cubicBezTo>
                <a:cubicBezTo>
                  <a:pt x="139" y="46"/>
                  <a:pt x="140" y="46"/>
                  <a:pt x="141" y="46"/>
                </a:cubicBezTo>
                <a:close/>
                <a:moveTo>
                  <a:pt x="106" y="83"/>
                </a:moveTo>
                <a:cubicBezTo>
                  <a:pt x="123" y="118"/>
                  <a:pt x="123" y="118"/>
                  <a:pt x="123" y="118"/>
                </a:cubicBezTo>
                <a:cubicBezTo>
                  <a:pt x="123" y="135"/>
                  <a:pt x="123" y="135"/>
                  <a:pt x="123" y="135"/>
                </a:cubicBezTo>
                <a:cubicBezTo>
                  <a:pt x="121" y="137"/>
                  <a:pt x="119" y="138"/>
                  <a:pt x="118" y="140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42" y="138"/>
                  <a:pt x="40" y="137"/>
                  <a:pt x="39" y="135"/>
                </a:cubicBezTo>
                <a:cubicBezTo>
                  <a:pt x="39" y="118"/>
                  <a:pt x="39" y="118"/>
                  <a:pt x="39" y="118"/>
                </a:cubicBezTo>
                <a:cubicBezTo>
                  <a:pt x="56" y="83"/>
                  <a:pt x="56" y="83"/>
                  <a:pt x="56" y="83"/>
                </a:cubicBezTo>
                <a:cubicBezTo>
                  <a:pt x="66" y="83"/>
                  <a:pt x="66" y="83"/>
                  <a:pt x="66" y="83"/>
                </a:cubicBezTo>
                <a:cubicBezTo>
                  <a:pt x="49" y="124"/>
                  <a:pt x="49" y="124"/>
                  <a:pt x="49" y="124"/>
                </a:cubicBezTo>
                <a:cubicBezTo>
                  <a:pt x="48" y="126"/>
                  <a:pt x="48" y="127"/>
                  <a:pt x="49" y="129"/>
                </a:cubicBezTo>
                <a:cubicBezTo>
                  <a:pt x="50" y="130"/>
                  <a:pt x="51" y="131"/>
                  <a:pt x="53" y="131"/>
                </a:cubicBezTo>
                <a:cubicBezTo>
                  <a:pt x="109" y="131"/>
                  <a:pt x="109" y="131"/>
                  <a:pt x="109" y="131"/>
                </a:cubicBezTo>
                <a:cubicBezTo>
                  <a:pt x="111" y="131"/>
                  <a:pt x="112" y="130"/>
                  <a:pt x="113" y="129"/>
                </a:cubicBezTo>
                <a:cubicBezTo>
                  <a:pt x="114" y="127"/>
                  <a:pt x="114" y="126"/>
                  <a:pt x="113" y="124"/>
                </a:cubicBezTo>
                <a:cubicBezTo>
                  <a:pt x="96" y="83"/>
                  <a:pt x="96" y="83"/>
                  <a:pt x="96" y="83"/>
                </a:cubicBezTo>
                <a:cubicBezTo>
                  <a:pt x="106" y="83"/>
                  <a:pt x="106" y="83"/>
                  <a:pt x="106" y="83"/>
                </a:cubicBezTo>
                <a:close/>
                <a:moveTo>
                  <a:pt x="25" y="140"/>
                </a:moveTo>
                <a:cubicBezTo>
                  <a:pt x="31" y="140"/>
                  <a:pt x="36" y="144"/>
                  <a:pt x="38" y="149"/>
                </a:cubicBezTo>
                <a:cubicBezTo>
                  <a:pt x="11" y="149"/>
                  <a:pt x="11" y="149"/>
                  <a:pt x="11" y="149"/>
                </a:cubicBezTo>
                <a:cubicBezTo>
                  <a:pt x="13" y="144"/>
                  <a:pt x="19" y="140"/>
                  <a:pt x="25" y="140"/>
                </a:cubicBezTo>
                <a:close/>
                <a:moveTo>
                  <a:pt x="137" y="140"/>
                </a:moveTo>
                <a:cubicBezTo>
                  <a:pt x="143" y="140"/>
                  <a:pt x="148" y="144"/>
                  <a:pt x="150" y="149"/>
                </a:cubicBezTo>
                <a:cubicBezTo>
                  <a:pt x="123" y="149"/>
                  <a:pt x="123" y="149"/>
                  <a:pt x="123" y="149"/>
                </a:cubicBezTo>
                <a:cubicBezTo>
                  <a:pt x="125" y="144"/>
                  <a:pt x="130" y="140"/>
                  <a:pt x="137" y="140"/>
                </a:cubicBezTo>
                <a:close/>
                <a:moveTo>
                  <a:pt x="24" y="0"/>
                </a:moveTo>
                <a:cubicBezTo>
                  <a:pt x="10" y="0"/>
                  <a:pt x="0" y="10"/>
                  <a:pt x="0" y="23"/>
                </a:cubicBezTo>
                <a:cubicBezTo>
                  <a:pt x="0" y="31"/>
                  <a:pt x="3" y="37"/>
                  <a:pt x="9" y="42"/>
                </a:cubicBezTo>
                <a:cubicBezTo>
                  <a:pt x="9" y="135"/>
                  <a:pt x="9" y="135"/>
                  <a:pt x="9" y="135"/>
                </a:cubicBezTo>
                <a:cubicBezTo>
                  <a:pt x="3" y="140"/>
                  <a:pt x="0" y="146"/>
                  <a:pt x="0" y="154"/>
                </a:cubicBezTo>
                <a:cubicBezTo>
                  <a:pt x="0" y="156"/>
                  <a:pt x="2" y="159"/>
                  <a:pt x="4" y="159"/>
                </a:cubicBezTo>
                <a:cubicBezTo>
                  <a:pt x="42" y="159"/>
                  <a:pt x="42" y="159"/>
                  <a:pt x="42" y="159"/>
                </a:cubicBezTo>
                <a:cubicBezTo>
                  <a:pt x="44" y="159"/>
                  <a:pt x="46" y="156"/>
                  <a:pt x="46" y="154"/>
                </a:cubicBezTo>
                <a:cubicBezTo>
                  <a:pt x="46" y="152"/>
                  <a:pt x="46" y="151"/>
                  <a:pt x="45" y="149"/>
                </a:cubicBezTo>
                <a:cubicBezTo>
                  <a:pt x="112" y="149"/>
                  <a:pt x="112" y="149"/>
                  <a:pt x="112" y="149"/>
                </a:cubicBezTo>
                <a:cubicBezTo>
                  <a:pt x="112" y="151"/>
                  <a:pt x="112" y="152"/>
                  <a:pt x="112" y="154"/>
                </a:cubicBezTo>
                <a:cubicBezTo>
                  <a:pt x="112" y="157"/>
                  <a:pt x="114" y="159"/>
                  <a:pt x="117" y="159"/>
                </a:cubicBezTo>
                <a:cubicBezTo>
                  <a:pt x="154" y="159"/>
                  <a:pt x="154" y="159"/>
                  <a:pt x="154" y="159"/>
                </a:cubicBezTo>
                <a:cubicBezTo>
                  <a:pt x="157" y="159"/>
                  <a:pt x="158" y="157"/>
                  <a:pt x="158" y="154"/>
                </a:cubicBezTo>
                <a:cubicBezTo>
                  <a:pt x="158" y="147"/>
                  <a:pt x="155" y="140"/>
                  <a:pt x="149" y="136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56" y="37"/>
                  <a:pt x="160" y="31"/>
                  <a:pt x="160" y="23"/>
                </a:cubicBezTo>
                <a:cubicBezTo>
                  <a:pt x="160" y="10"/>
                  <a:pt x="149" y="0"/>
                  <a:pt x="136" y="0"/>
                </a:cubicBezTo>
                <a:cubicBezTo>
                  <a:pt x="123" y="0"/>
                  <a:pt x="113" y="10"/>
                  <a:pt x="113" y="23"/>
                </a:cubicBezTo>
                <a:cubicBezTo>
                  <a:pt x="113" y="30"/>
                  <a:pt x="116" y="37"/>
                  <a:pt x="121" y="41"/>
                </a:cubicBezTo>
                <a:cubicBezTo>
                  <a:pt x="108" y="45"/>
                  <a:pt x="94" y="46"/>
                  <a:pt x="80" y="46"/>
                </a:cubicBezTo>
                <a:cubicBezTo>
                  <a:pt x="66" y="46"/>
                  <a:pt x="52" y="45"/>
                  <a:pt x="38" y="41"/>
                </a:cubicBezTo>
                <a:cubicBezTo>
                  <a:pt x="44" y="37"/>
                  <a:pt x="47" y="31"/>
                  <a:pt x="47" y="23"/>
                </a:cubicBezTo>
                <a:cubicBezTo>
                  <a:pt x="47" y="10"/>
                  <a:pt x="36" y="0"/>
                  <a:pt x="2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6" name="Freeform 145">
            <a:extLst>
              <a:ext uri="{FF2B5EF4-FFF2-40B4-BE49-F238E27FC236}">
                <a16:creationId xmlns:a16="http://schemas.microsoft.com/office/drawing/2014/main" id="{E07E0DE2-9158-A159-772D-79B12DC45D16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1922463"/>
            <a:ext cx="254000" cy="252413"/>
          </a:xfrm>
          <a:custGeom>
            <a:avLst/>
            <a:gdLst>
              <a:gd name="T0" fmla="*/ 121 w 160"/>
              <a:gd name="T1" fmla="*/ 23 h 159"/>
              <a:gd name="T2" fmla="*/ 149 w 160"/>
              <a:gd name="T3" fmla="*/ 23 h 159"/>
              <a:gd name="T4" fmla="*/ 23 w 160"/>
              <a:gd name="T5" fmla="*/ 9 h 159"/>
              <a:gd name="T6" fmla="*/ 23 w 160"/>
              <a:gd name="T7" fmla="*/ 37 h 159"/>
              <a:gd name="T8" fmla="*/ 23 w 160"/>
              <a:gd name="T9" fmla="*/ 9 h 159"/>
              <a:gd name="T10" fmla="*/ 37 w 160"/>
              <a:gd name="T11" fmla="*/ 97 h 159"/>
              <a:gd name="T12" fmla="*/ 51 w 160"/>
              <a:gd name="T13" fmla="*/ 74 h 159"/>
              <a:gd name="T14" fmla="*/ 111 w 160"/>
              <a:gd name="T15" fmla="*/ 77 h 159"/>
              <a:gd name="T16" fmla="*/ 121 w 160"/>
              <a:gd name="T17" fmla="*/ 51 h 159"/>
              <a:gd name="T18" fmla="*/ 37 w 160"/>
              <a:gd name="T19" fmla="*/ 51 h 159"/>
              <a:gd name="T20" fmla="*/ 58 w 160"/>
              <a:gd name="T21" fmla="*/ 121 h 159"/>
              <a:gd name="T22" fmla="*/ 84 w 160"/>
              <a:gd name="T23" fmla="*/ 83 h 159"/>
              <a:gd name="T24" fmla="*/ 139 w 160"/>
              <a:gd name="T25" fmla="*/ 46 h 159"/>
              <a:gd name="T26" fmla="*/ 136 w 160"/>
              <a:gd name="T27" fmla="*/ 46 h 159"/>
              <a:gd name="T28" fmla="*/ 131 w 160"/>
              <a:gd name="T29" fmla="*/ 131 h 159"/>
              <a:gd name="T30" fmla="*/ 139 w 160"/>
              <a:gd name="T31" fmla="*/ 131 h 159"/>
              <a:gd name="T32" fmla="*/ 139 w 160"/>
              <a:gd name="T33" fmla="*/ 46 h 159"/>
              <a:gd name="T34" fmla="*/ 19 w 160"/>
              <a:gd name="T35" fmla="*/ 131 h 159"/>
              <a:gd name="T36" fmla="*/ 28 w 160"/>
              <a:gd name="T37" fmla="*/ 131 h 159"/>
              <a:gd name="T38" fmla="*/ 23 w 160"/>
              <a:gd name="T39" fmla="*/ 46 h 159"/>
              <a:gd name="T40" fmla="*/ 54 w 160"/>
              <a:gd name="T41" fmla="*/ 83 h 159"/>
              <a:gd name="T42" fmla="*/ 37 w 160"/>
              <a:gd name="T43" fmla="*/ 135 h 159"/>
              <a:gd name="T44" fmla="*/ 116 w 160"/>
              <a:gd name="T45" fmla="*/ 140 h 159"/>
              <a:gd name="T46" fmla="*/ 121 w 160"/>
              <a:gd name="T47" fmla="*/ 118 h 159"/>
              <a:gd name="T48" fmla="*/ 94 w 160"/>
              <a:gd name="T49" fmla="*/ 83 h 159"/>
              <a:gd name="T50" fmla="*/ 111 w 160"/>
              <a:gd name="T51" fmla="*/ 129 h 159"/>
              <a:gd name="T52" fmla="*/ 51 w 160"/>
              <a:gd name="T53" fmla="*/ 131 h 159"/>
              <a:gd name="T54" fmla="*/ 47 w 160"/>
              <a:gd name="T55" fmla="*/ 124 h 159"/>
              <a:gd name="T56" fmla="*/ 54 w 160"/>
              <a:gd name="T57" fmla="*/ 83 h 159"/>
              <a:gd name="T58" fmla="*/ 122 w 160"/>
              <a:gd name="T59" fmla="*/ 149 h 159"/>
              <a:gd name="T60" fmla="*/ 135 w 160"/>
              <a:gd name="T61" fmla="*/ 140 h 159"/>
              <a:gd name="T62" fmla="*/ 10 w 160"/>
              <a:gd name="T63" fmla="*/ 149 h 159"/>
              <a:gd name="T64" fmla="*/ 23 w 160"/>
              <a:gd name="T65" fmla="*/ 140 h 159"/>
              <a:gd name="T66" fmla="*/ 160 w 160"/>
              <a:gd name="T67" fmla="*/ 23 h 159"/>
              <a:gd name="T68" fmla="*/ 150 w 160"/>
              <a:gd name="T69" fmla="*/ 135 h 159"/>
              <a:gd name="T70" fmla="*/ 155 w 160"/>
              <a:gd name="T71" fmla="*/ 159 h 159"/>
              <a:gd name="T72" fmla="*/ 114 w 160"/>
              <a:gd name="T73" fmla="*/ 154 h 159"/>
              <a:gd name="T74" fmla="*/ 47 w 160"/>
              <a:gd name="T75" fmla="*/ 149 h 159"/>
              <a:gd name="T76" fmla="*/ 43 w 160"/>
              <a:gd name="T77" fmla="*/ 159 h 159"/>
              <a:gd name="T78" fmla="*/ 1 w 160"/>
              <a:gd name="T79" fmla="*/ 154 h 159"/>
              <a:gd name="T80" fmla="*/ 11 w 160"/>
              <a:gd name="T81" fmla="*/ 42 h 159"/>
              <a:gd name="T82" fmla="*/ 24 w 160"/>
              <a:gd name="T83" fmla="*/ 0 h 159"/>
              <a:gd name="T84" fmla="*/ 39 w 160"/>
              <a:gd name="T85" fmla="*/ 41 h 159"/>
              <a:gd name="T86" fmla="*/ 121 w 160"/>
              <a:gd name="T87" fmla="*/ 41 h 159"/>
              <a:gd name="T88" fmla="*/ 136 w 160"/>
              <a:gd name="T89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59">
                <a:moveTo>
                  <a:pt x="135" y="9"/>
                </a:moveTo>
                <a:cubicBezTo>
                  <a:pt x="127" y="9"/>
                  <a:pt x="121" y="15"/>
                  <a:pt x="121" y="23"/>
                </a:cubicBezTo>
                <a:cubicBezTo>
                  <a:pt x="121" y="31"/>
                  <a:pt x="127" y="37"/>
                  <a:pt x="135" y="37"/>
                </a:cubicBezTo>
                <a:cubicBezTo>
                  <a:pt x="143" y="37"/>
                  <a:pt x="149" y="31"/>
                  <a:pt x="149" y="23"/>
                </a:cubicBezTo>
                <a:cubicBezTo>
                  <a:pt x="149" y="15"/>
                  <a:pt x="143" y="9"/>
                  <a:pt x="135" y="9"/>
                </a:cubicBezTo>
                <a:close/>
                <a:moveTo>
                  <a:pt x="23" y="9"/>
                </a:moveTo>
                <a:cubicBezTo>
                  <a:pt x="15" y="9"/>
                  <a:pt x="9" y="15"/>
                  <a:pt x="9" y="23"/>
                </a:cubicBezTo>
                <a:cubicBezTo>
                  <a:pt x="9" y="31"/>
                  <a:pt x="15" y="37"/>
                  <a:pt x="23" y="37"/>
                </a:cubicBezTo>
                <a:cubicBezTo>
                  <a:pt x="31" y="37"/>
                  <a:pt x="37" y="31"/>
                  <a:pt x="37" y="23"/>
                </a:cubicBezTo>
                <a:cubicBezTo>
                  <a:pt x="37" y="15"/>
                  <a:pt x="31" y="9"/>
                  <a:pt x="23" y="9"/>
                </a:cubicBezTo>
                <a:close/>
                <a:moveTo>
                  <a:pt x="37" y="51"/>
                </a:moveTo>
                <a:cubicBezTo>
                  <a:pt x="37" y="97"/>
                  <a:pt x="37" y="97"/>
                  <a:pt x="37" y="97"/>
                </a:cubicBezTo>
                <a:cubicBezTo>
                  <a:pt x="47" y="77"/>
                  <a:pt x="47" y="77"/>
                  <a:pt x="47" y="77"/>
                </a:cubicBezTo>
                <a:cubicBezTo>
                  <a:pt x="48" y="75"/>
                  <a:pt x="49" y="74"/>
                  <a:pt x="51" y="74"/>
                </a:cubicBezTo>
                <a:cubicBezTo>
                  <a:pt x="108" y="74"/>
                  <a:pt x="108" y="74"/>
                  <a:pt x="108" y="74"/>
                </a:cubicBezTo>
                <a:cubicBezTo>
                  <a:pt x="109" y="74"/>
                  <a:pt x="111" y="75"/>
                  <a:pt x="111" y="77"/>
                </a:cubicBezTo>
                <a:cubicBezTo>
                  <a:pt x="121" y="97"/>
                  <a:pt x="121" y="97"/>
                  <a:pt x="121" y="97"/>
                </a:cubicBezTo>
                <a:cubicBezTo>
                  <a:pt x="121" y="51"/>
                  <a:pt x="121" y="51"/>
                  <a:pt x="121" y="51"/>
                </a:cubicBezTo>
                <a:cubicBezTo>
                  <a:pt x="108" y="54"/>
                  <a:pt x="93" y="56"/>
                  <a:pt x="79" y="56"/>
                </a:cubicBezTo>
                <a:cubicBezTo>
                  <a:pt x="65" y="56"/>
                  <a:pt x="51" y="54"/>
                  <a:pt x="37" y="51"/>
                </a:cubicBezTo>
                <a:close/>
                <a:moveTo>
                  <a:pt x="74" y="83"/>
                </a:moveTo>
                <a:cubicBezTo>
                  <a:pt x="58" y="121"/>
                  <a:pt x="58" y="121"/>
                  <a:pt x="58" y="121"/>
                </a:cubicBezTo>
                <a:cubicBezTo>
                  <a:pt x="100" y="121"/>
                  <a:pt x="100" y="121"/>
                  <a:pt x="100" y="121"/>
                </a:cubicBezTo>
                <a:cubicBezTo>
                  <a:pt x="84" y="83"/>
                  <a:pt x="84" y="83"/>
                  <a:pt x="84" y="83"/>
                </a:cubicBezTo>
                <a:cubicBezTo>
                  <a:pt x="74" y="83"/>
                  <a:pt x="74" y="83"/>
                  <a:pt x="74" y="83"/>
                </a:cubicBezTo>
                <a:close/>
                <a:moveTo>
                  <a:pt x="139" y="46"/>
                </a:moveTo>
                <a:cubicBezTo>
                  <a:pt x="139" y="46"/>
                  <a:pt x="139" y="46"/>
                  <a:pt x="139" y="46"/>
                </a:cubicBezTo>
                <a:cubicBezTo>
                  <a:pt x="138" y="46"/>
                  <a:pt x="137" y="46"/>
                  <a:pt x="136" y="46"/>
                </a:cubicBezTo>
                <a:cubicBezTo>
                  <a:pt x="134" y="47"/>
                  <a:pt x="132" y="48"/>
                  <a:pt x="131" y="48"/>
                </a:cubicBezTo>
                <a:cubicBezTo>
                  <a:pt x="131" y="131"/>
                  <a:pt x="131" y="131"/>
                  <a:pt x="131" y="131"/>
                </a:cubicBezTo>
                <a:cubicBezTo>
                  <a:pt x="132" y="131"/>
                  <a:pt x="134" y="131"/>
                  <a:pt x="135" y="131"/>
                </a:cubicBezTo>
                <a:cubicBezTo>
                  <a:pt x="136" y="131"/>
                  <a:pt x="138" y="131"/>
                  <a:pt x="139" y="131"/>
                </a:cubicBezTo>
                <a:cubicBezTo>
                  <a:pt x="139" y="46"/>
                  <a:pt x="139" y="46"/>
                  <a:pt x="139" y="46"/>
                </a:cubicBezTo>
                <a:cubicBezTo>
                  <a:pt x="139" y="46"/>
                  <a:pt x="139" y="46"/>
                  <a:pt x="139" y="46"/>
                </a:cubicBezTo>
                <a:close/>
                <a:moveTo>
                  <a:pt x="19" y="46"/>
                </a:moveTo>
                <a:cubicBezTo>
                  <a:pt x="19" y="131"/>
                  <a:pt x="19" y="131"/>
                  <a:pt x="19" y="131"/>
                </a:cubicBezTo>
                <a:cubicBezTo>
                  <a:pt x="20" y="131"/>
                  <a:pt x="22" y="131"/>
                  <a:pt x="24" y="131"/>
                </a:cubicBezTo>
                <a:cubicBezTo>
                  <a:pt x="25" y="131"/>
                  <a:pt x="27" y="131"/>
                  <a:pt x="28" y="131"/>
                </a:cubicBezTo>
                <a:cubicBezTo>
                  <a:pt x="28" y="48"/>
                  <a:pt x="28" y="48"/>
                  <a:pt x="28" y="48"/>
                </a:cubicBezTo>
                <a:cubicBezTo>
                  <a:pt x="26" y="48"/>
                  <a:pt x="24" y="47"/>
                  <a:pt x="23" y="46"/>
                </a:cubicBezTo>
                <a:cubicBezTo>
                  <a:pt x="21" y="46"/>
                  <a:pt x="20" y="46"/>
                  <a:pt x="19" y="46"/>
                </a:cubicBezTo>
                <a:close/>
                <a:moveTo>
                  <a:pt x="54" y="83"/>
                </a:moveTo>
                <a:cubicBezTo>
                  <a:pt x="37" y="118"/>
                  <a:pt x="37" y="118"/>
                  <a:pt x="37" y="118"/>
                </a:cubicBezTo>
                <a:cubicBezTo>
                  <a:pt x="37" y="135"/>
                  <a:pt x="37" y="135"/>
                  <a:pt x="37" y="135"/>
                </a:cubicBezTo>
                <a:cubicBezTo>
                  <a:pt x="39" y="137"/>
                  <a:pt x="40" y="138"/>
                  <a:pt x="42" y="14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118" y="138"/>
                  <a:pt x="120" y="137"/>
                  <a:pt x="121" y="135"/>
                </a:cubicBezTo>
                <a:cubicBezTo>
                  <a:pt x="121" y="118"/>
                  <a:pt x="121" y="118"/>
                  <a:pt x="121" y="118"/>
                </a:cubicBezTo>
                <a:cubicBezTo>
                  <a:pt x="104" y="83"/>
                  <a:pt x="104" y="83"/>
                  <a:pt x="104" y="83"/>
                </a:cubicBezTo>
                <a:cubicBezTo>
                  <a:pt x="94" y="83"/>
                  <a:pt x="94" y="83"/>
                  <a:pt x="94" y="83"/>
                </a:cubicBezTo>
                <a:cubicBezTo>
                  <a:pt x="111" y="124"/>
                  <a:pt x="111" y="124"/>
                  <a:pt x="111" y="124"/>
                </a:cubicBezTo>
                <a:cubicBezTo>
                  <a:pt x="111" y="126"/>
                  <a:pt x="111" y="127"/>
                  <a:pt x="111" y="129"/>
                </a:cubicBezTo>
                <a:cubicBezTo>
                  <a:pt x="110" y="130"/>
                  <a:pt x="109" y="131"/>
                  <a:pt x="107" y="131"/>
                </a:cubicBezTo>
                <a:cubicBezTo>
                  <a:pt x="51" y="131"/>
                  <a:pt x="51" y="131"/>
                  <a:pt x="51" y="131"/>
                </a:cubicBezTo>
                <a:cubicBezTo>
                  <a:pt x="49" y="131"/>
                  <a:pt x="48" y="130"/>
                  <a:pt x="47" y="129"/>
                </a:cubicBezTo>
                <a:cubicBezTo>
                  <a:pt x="46" y="127"/>
                  <a:pt x="46" y="126"/>
                  <a:pt x="47" y="124"/>
                </a:cubicBezTo>
                <a:cubicBezTo>
                  <a:pt x="64" y="83"/>
                  <a:pt x="64" y="83"/>
                  <a:pt x="64" y="83"/>
                </a:cubicBezTo>
                <a:cubicBezTo>
                  <a:pt x="54" y="83"/>
                  <a:pt x="54" y="83"/>
                  <a:pt x="54" y="83"/>
                </a:cubicBezTo>
                <a:close/>
                <a:moveTo>
                  <a:pt x="135" y="140"/>
                </a:moveTo>
                <a:cubicBezTo>
                  <a:pt x="129" y="140"/>
                  <a:pt x="124" y="144"/>
                  <a:pt x="122" y="149"/>
                </a:cubicBezTo>
                <a:cubicBezTo>
                  <a:pt x="148" y="149"/>
                  <a:pt x="148" y="149"/>
                  <a:pt x="148" y="149"/>
                </a:cubicBezTo>
                <a:cubicBezTo>
                  <a:pt x="146" y="144"/>
                  <a:pt x="141" y="140"/>
                  <a:pt x="135" y="140"/>
                </a:cubicBezTo>
                <a:close/>
                <a:moveTo>
                  <a:pt x="23" y="140"/>
                </a:moveTo>
                <a:cubicBezTo>
                  <a:pt x="17" y="140"/>
                  <a:pt x="12" y="144"/>
                  <a:pt x="10" y="149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5" y="144"/>
                  <a:pt x="29" y="140"/>
                  <a:pt x="23" y="140"/>
                </a:cubicBezTo>
                <a:close/>
                <a:moveTo>
                  <a:pt x="136" y="0"/>
                </a:moveTo>
                <a:cubicBezTo>
                  <a:pt x="149" y="0"/>
                  <a:pt x="160" y="10"/>
                  <a:pt x="160" y="23"/>
                </a:cubicBezTo>
                <a:cubicBezTo>
                  <a:pt x="160" y="31"/>
                  <a:pt x="156" y="37"/>
                  <a:pt x="150" y="42"/>
                </a:cubicBezTo>
                <a:cubicBezTo>
                  <a:pt x="150" y="135"/>
                  <a:pt x="150" y="135"/>
                  <a:pt x="150" y="135"/>
                </a:cubicBezTo>
                <a:cubicBezTo>
                  <a:pt x="156" y="140"/>
                  <a:pt x="160" y="146"/>
                  <a:pt x="160" y="154"/>
                </a:cubicBezTo>
                <a:cubicBezTo>
                  <a:pt x="160" y="156"/>
                  <a:pt x="157" y="159"/>
                  <a:pt x="155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6" y="159"/>
                  <a:pt x="114" y="156"/>
                  <a:pt x="114" y="154"/>
                </a:cubicBezTo>
                <a:cubicBezTo>
                  <a:pt x="114" y="152"/>
                  <a:pt x="114" y="151"/>
                  <a:pt x="114" y="149"/>
                </a:cubicBezTo>
                <a:cubicBezTo>
                  <a:pt x="47" y="149"/>
                  <a:pt x="47" y="149"/>
                  <a:pt x="47" y="149"/>
                </a:cubicBezTo>
                <a:cubicBezTo>
                  <a:pt x="48" y="151"/>
                  <a:pt x="48" y="152"/>
                  <a:pt x="48" y="154"/>
                </a:cubicBezTo>
                <a:cubicBezTo>
                  <a:pt x="48" y="157"/>
                  <a:pt x="46" y="159"/>
                  <a:pt x="43" y="159"/>
                </a:cubicBezTo>
                <a:cubicBezTo>
                  <a:pt x="6" y="159"/>
                  <a:pt x="6" y="159"/>
                  <a:pt x="6" y="159"/>
                </a:cubicBezTo>
                <a:cubicBezTo>
                  <a:pt x="3" y="159"/>
                  <a:pt x="1" y="157"/>
                  <a:pt x="1" y="154"/>
                </a:cubicBezTo>
                <a:cubicBezTo>
                  <a:pt x="1" y="147"/>
                  <a:pt x="5" y="140"/>
                  <a:pt x="11" y="136"/>
                </a:cubicBezTo>
                <a:cubicBezTo>
                  <a:pt x="11" y="42"/>
                  <a:pt x="11" y="42"/>
                  <a:pt x="11" y="42"/>
                </a:cubicBezTo>
                <a:cubicBezTo>
                  <a:pt x="3" y="37"/>
                  <a:pt x="0" y="31"/>
                  <a:pt x="0" y="23"/>
                </a:cubicBezTo>
                <a:cubicBezTo>
                  <a:pt x="0" y="10"/>
                  <a:pt x="11" y="0"/>
                  <a:pt x="24" y="0"/>
                </a:cubicBezTo>
                <a:cubicBezTo>
                  <a:pt x="36" y="0"/>
                  <a:pt x="47" y="10"/>
                  <a:pt x="47" y="23"/>
                </a:cubicBezTo>
                <a:cubicBezTo>
                  <a:pt x="47" y="30"/>
                  <a:pt x="43" y="37"/>
                  <a:pt x="39" y="41"/>
                </a:cubicBezTo>
                <a:cubicBezTo>
                  <a:pt x="52" y="45"/>
                  <a:pt x="66" y="46"/>
                  <a:pt x="80" y="46"/>
                </a:cubicBezTo>
                <a:cubicBezTo>
                  <a:pt x="94" y="46"/>
                  <a:pt x="108" y="45"/>
                  <a:pt x="121" y="41"/>
                </a:cubicBezTo>
                <a:cubicBezTo>
                  <a:pt x="116" y="37"/>
                  <a:pt x="113" y="31"/>
                  <a:pt x="113" y="23"/>
                </a:cubicBezTo>
                <a:cubicBezTo>
                  <a:pt x="113" y="10"/>
                  <a:pt x="123" y="0"/>
                  <a:pt x="13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7" name="Freeform 146">
            <a:extLst>
              <a:ext uri="{FF2B5EF4-FFF2-40B4-BE49-F238E27FC236}">
                <a16:creationId xmlns:a16="http://schemas.microsoft.com/office/drawing/2014/main" id="{F75F268A-62C8-900E-A255-79B81686D560}"/>
              </a:ext>
            </a:extLst>
          </p:cNvPr>
          <p:cNvSpPr>
            <a:spLocks noEditPoints="1"/>
          </p:cNvSpPr>
          <p:nvPr/>
        </p:nvSpPr>
        <p:spPr bwMode="auto">
          <a:xfrm>
            <a:off x="10115551" y="4675188"/>
            <a:ext cx="220663" cy="254000"/>
          </a:xfrm>
          <a:custGeom>
            <a:avLst/>
            <a:gdLst>
              <a:gd name="T0" fmla="*/ 128 w 139"/>
              <a:gd name="T1" fmla="*/ 36 h 160"/>
              <a:gd name="T2" fmla="*/ 124 w 139"/>
              <a:gd name="T3" fmla="*/ 31 h 160"/>
              <a:gd name="T4" fmla="*/ 15 w 139"/>
              <a:gd name="T5" fmla="*/ 31 h 160"/>
              <a:gd name="T6" fmla="*/ 10 w 139"/>
              <a:gd name="T7" fmla="*/ 36 h 160"/>
              <a:gd name="T8" fmla="*/ 10 w 139"/>
              <a:gd name="T9" fmla="*/ 108 h 160"/>
              <a:gd name="T10" fmla="*/ 128 w 139"/>
              <a:gd name="T11" fmla="*/ 108 h 160"/>
              <a:gd name="T12" fmla="*/ 128 w 139"/>
              <a:gd name="T13" fmla="*/ 36 h 160"/>
              <a:gd name="T14" fmla="*/ 138 w 139"/>
              <a:gd name="T15" fmla="*/ 119 h 160"/>
              <a:gd name="T16" fmla="*/ 1 w 139"/>
              <a:gd name="T17" fmla="*/ 119 h 160"/>
              <a:gd name="T18" fmla="*/ 0 w 139"/>
              <a:gd name="T19" fmla="*/ 124 h 160"/>
              <a:gd name="T20" fmla="*/ 15 w 139"/>
              <a:gd name="T21" fmla="*/ 140 h 160"/>
              <a:gd name="T22" fmla="*/ 40 w 139"/>
              <a:gd name="T23" fmla="*/ 140 h 160"/>
              <a:gd name="T24" fmla="*/ 33 w 139"/>
              <a:gd name="T25" fmla="*/ 153 h 160"/>
              <a:gd name="T26" fmla="*/ 36 w 139"/>
              <a:gd name="T27" fmla="*/ 160 h 160"/>
              <a:gd name="T28" fmla="*/ 38 w 139"/>
              <a:gd name="T29" fmla="*/ 160 h 160"/>
              <a:gd name="T30" fmla="*/ 42 w 139"/>
              <a:gd name="T31" fmla="*/ 157 h 160"/>
              <a:gd name="T32" fmla="*/ 52 w 139"/>
              <a:gd name="T33" fmla="*/ 139 h 160"/>
              <a:gd name="T34" fmla="*/ 64 w 139"/>
              <a:gd name="T35" fmla="*/ 139 h 160"/>
              <a:gd name="T36" fmla="*/ 64 w 139"/>
              <a:gd name="T37" fmla="*/ 155 h 160"/>
              <a:gd name="T38" fmla="*/ 70 w 139"/>
              <a:gd name="T39" fmla="*/ 160 h 160"/>
              <a:gd name="T40" fmla="*/ 74 w 139"/>
              <a:gd name="T41" fmla="*/ 155 h 160"/>
              <a:gd name="T42" fmla="*/ 74 w 139"/>
              <a:gd name="T43" fmla="*/ 139 h 160"/>
              <a:gd name="T44" fmla="*/ 87 w 139"/>
              <a:gd name="T45" fmla="*/ 139 h 160"/>
              <a:gd name="T46" fmla="*/ 96 w 139"/>
              <a:gd name="T47" fmla="*/ 157 h 160"/>
              <a:gd name="T48" fmla="*/ 101 w 139"/>
              <a:gd name="T49" fmla="*/ 160 h 160"/>
              <a:gd name="T50" fmla="*/ 103 w 139"/>
              <a:gd name="T51" fmla="*/ 160 h 160"/>
              <a:gd name="T52" fmla="*/ 105 w 139"/>
              <a:gd name="T53" fmla="*/ 153 h 160"/>
              <a:gd name="T54" fmla="*/ 99 w 139"/>
              <a:gd name="T55" fmla="*/ 140 h 160"/>
              <a:gd name="T56" fmla="*/ 123 w 139"/>
              <a:gd name="T57" fmla="*/ 140 h 160"/>
              <a:gd name="T58" fmla="*/ 139 w 139"/>
              <a:gd name="T59" fmla="*/ 124 h 160"/>
              <a:gd name="T60" fmla="*/ 138 w 139"/>
              <a:gd name="T61" fmla="*/ 119 h 160"/>
              <a:gd name="T62" fmla="*/ 84 w 139"/>
              <a:gd name="T63" fmla="*/ 6 h 160"/>
              <a:gd name="T64" fmla="*/ 85 w 139"/>
              <a:gd name="T65" fmla="*/ 6 h 160"/>
              <a:gd name="T66" fmla="*/ 80 w 139"/>
              <a:gd name="T67" fmla="*/ 0 h 160"/>
              <a:gd name="T68" fmla="*/ 58 w 139"/>
              <a:gd name="T69" fmla="*/ 0 h 160"/>
              <a:gd name="T70" fmla="*/ 53 w 139"/>
              <a:gd name="T71" fmla="*/ 6 h 160"/>
              <a:gd name="T72" fmla="*/ 53 w 139"/>
              <a:gd name="T73" fmla="*/ 21 h 160"/>
              <a:gd name="T74" fmla="*/ 84 w 139"/>
              <a:gd name="T75" fmla="*/ 21 h 160"/>
              <a:gd name="T76" fmla="*/ 84 w 139"/>
              <a:gd name="T77" fmla="*/ 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9" h="160">
                <a:moveTo>
                  <a:pt x="128" y="36"/>
                </a:moveTo>
                <a:cubicBezTo>
                  <a:pt x="128" y="33"/>
                  <a:pt x="126" y="31"/>
                  <a:pt x="124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12" y="31"/>
                  <a:pt x="10" y="34"/>
                  <a:pt x="10" y="36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28" y="108"/>
                  <a:pt x="128" y="108"/>
                  <a:pt x="128" y="108"/>
                </a:cubicBezTo>
                <a:lnTo>
                  <a:pt x="128" y="36"/>
                </a:lnTo>
                <a:close/>
                <a:moveTo>
                  <a:pt x="138" y="119"/>
                </a:moveTo>
                <a:cubicBezTo>
                  <a:pt x="1" y="119"/>
                  <a:pt x="1" y="119"/>
                  <a:pt x="1" y="119"/>
                </a:cubicBezTo>
                <a:cubicBezTo>
                  <a:pt x="0" y="120"/>
                  <a:pt x="0" y="122"/>
                  <a:pt x="0" y="124"/>
                </a:cubicBezTo>
                <a:cubicBezTo>
                  <a:pt x="0" y="132"/>
                  <a:pt x="7" y="140"/>
                  <a:pt x="15" y="140"/>
                </a:cubicBezTo>
                <a:cubicBezTo>
                  <a:pt x="40" y="140"/>
                  <a:pt x="40" y="140"/>
                  <a:pt x="40" y="140"/>
                </a:cubicBezTo>
                <a:cubicBezTo>
                  <a:pt x="33" y="153"/>
                  <a:pt x="33" y="153"/>
                  <a:pt x="33" y="153"/>
                </a:cubicBezTo>
                <a:cubicBezTo>
                  <a:pt x="32" y="155"/>
                  <a:pt x="33" y="159"/>
                  <a:pt x="36" y="160"/>
                </a:cubicBezTo>
                <a:cubicBezTo>
                  <a:pt x="36" y="160"/>
                  <a:pt x="37" y="160"/>
                  <a:pt x="38" y="160"/>
                </a:cubicBezTo>
                <a:cubicBezTo>
                  <a:pt x="40" y="160"/>
                  <a:pt x="42" y="159"/>
                  <a:pt x="42" y="157"/>
                </a:cubicBezTo>
                <a:cubicBezTo>
                  <a:pt x="52" y="139"/>
                  <a:pt x="52" y="139"/>
                  <a:pt x="52" y="139"/>
                </a:cubicBezTo>
                <a:cubicBezTo>
                  <a:pt x="64" y="139"/>
                  <a:pt x="64" y="139"/>
                  <a:pt x="64" y="139"/>
                </a:cubicBezTo>
                <a:cubicBezTo>
                  <a:pt x="64" y="155"/>
                  <a:pt x="64" y="155"/>
                  <a:pt x="64" y="155"/>
                </a:cubicBezTo>
                <a:cubicBezTo>
                  <a:pt x="64" y="158"/>
                  <a:pt x="66" y="160"/>
                  <a:pt x="70" y="160"/>
                </a:cubicBezTo>
                <a:cubicBezTo>
                  <a:pt x="72" y="160"/>
                  <a:pt x="74" y="158"/>
                  <a:pt x="74" y="155"/>
                </a:cubicBezTo>
                <a:cubicBezTo>
                  <a:pt x="74" y="139"/>
                  <a:pt x="74" y="139"/>
                  <a:pt x="74" y="139"/>
                </a:cubicBezTo>
                <a:cubicBezTo>
                  <a:pt x="87" y="139"/>
                  <a:pt x="87" y="139"/>
                  <a:pt x="87" y="139"/>
                </a:cubicBezTo>
                <a:cubicBezTo>
                  <a:pt x="96" y="157"/>
                  <a:pt x="96" y="157"/>
                  <a:pt x="96" y="157"/>
                </a:cubicBezTo>
                <a:cubicBezTo>
                  <a:pt x="97" y="159"/>
                  <a:pt x="99" y="160"/>
                  <a:pt x="101" y="160"/>
                </a:cubicBezTo>
                <a:cubicBezTo>
                  <a:pt x="101" y="160"/>
                  <a:pt x="102" y="160"/>
                  <a:pt x="103" y="160"/>
                </a:cubicBezTo>
                <a:cubicBezTo>
                  <a:pt x="105" y="158"/>
                  <a:pt x="106" y="155"/>
                  <a:pt x="105" y="153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123" y="140"/>
                  <a:pt x="123" y="140"/>
                  <a:pt x="123" y="140"/>
                </a:cubicBezTo>
                <a:cubicBezTo>
                  <a:pt x="132" y="140"/>
                  <a:pt x="139" y="132"/>
                  <a:pt x="139" y="124"/>
                </a:cubicBezTo>
                <a:cubicBezTo>
                  <a:pt x="139" y="122"/>
                  <a:pt x="138" y="120"/>
                  <a:pt x="138" y="119"/>
                </a:cubicBezTo>
                <a:close/>
                <a:moveTo>
                  <a:pt x="84" y="6"/>
                </a:moveTo>
                <a:cubicBezTo>
                  <a:pt x="85" y="6"/>
                  <a:pt x="85" y="6"/>
                  <a:pt x="85" y="6"/>
                </a:cubicBezTo>
                <a:cubicBezTo>
                  <a:pt x="85" y="3"/>
                  <a:pt x="82" y="0"/>
                  <a:pt x="80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56" y="0"/>
                  <a:pt x="53" y="3"/>
                  <a:pt x="53" y="6"/>
                </a:cubicBezTo>
                <a:cubicBezTo>
                  <a:pt x="53" y="21"/>
                  <a:pt x="53" y="21"/>
                  <a:pt x="53" y="21"/>
                </a:cubicBezTo>
                <a:cubicBezTo>
                  <a:pt x="84" y="21"/>
                  <a:pt x="84" y="21"/>
                  <a:pt x="84" y="21"/>
                </a:cubicBezTo>
                <a:lnTo>
                  <a:pt x="84" y="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8" name="Freeform 147">
            <a:extLst>
              <a:ext uri="{FF2B5EF4-FFF2-40B4-BE49-F238E27FC236}">
                <a16:creationId xmlns:a16="http://schemas.microsoft.com/office/drawing/2014/main" id="{8FAEDBC8-BDE1-6640-5A98-7A2E1590AC4C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5237163"/>
            <a:ext cx="258763" cy="231775"/>
          </a:xfrm>
          <a:custGeom>
            <a:avLst/>
            <a:gdLst>
              <a:gd name="T0" fmla="*/ 157 w 163"/>
              <a:gd name="T1" fmla="*/ 35 h 146"/>
              <a:gd name="T2" fmla="*/ 128 w 163"/>
              <a:gd name="T3" fmla="*/ 6 h 146"/>
              <a:gd name="T4" fmla="*/ 117 w 163"/>
              <a:gd name="T5" fmla="*/ 0 h 146"/>
              <a:gd name="T6" fmla="*/ 106 w 163"/>
              <a:gd name="T7" fmla="*/ 5 h 146"/>
              <a:gd name="T8" fmla="*/ 41 w 163"/>
              <a:gd name="T9" fmla="*/ 70 h 146"/>
              <a:gd name="T10" fmla="*/ 93 w 163"/>
              <a:gd name="T11" fmla="*/ 121 h 146"/>
              <a:gd name="T12" fmla="*/ 157 w 163"/>
              <a:gd name="T13" fmla="*/ 56 h 146"/>
              <a:gd name="T14" fmla="*/ 157 w 163"/>
              <a:gd name="T15" fmla="*/ 35 h 146"/>
              <a:gd name="T16" fmla="*/ 31 w 163"/>
              <a:gd name="T17" fmla="*/ 80 h 146"/>
              <a:gd name="T18" fmla="*/ 26 w 163"/>
              <a:gd name="T19" fmla="*/ 91 h 146"/>
              <a:gd name="T20" fmla="*/ 31 w 163"/>
              <a:gd name="T21" fmla="*/ 101 h 146"/>
              <a:gd name="T22" fmla="*/ 31 w 163"/>
              <a:gd name="T23" fmla="*/ 109 h 146"/>
              <a:gd name="T24" fmla="*/ 25 w 163"/>
              <a:gd name="T25" fmla="*/ 115 h 146"/>
              <a:gd name="T26" fmla="*/ 47 w 163"/>
              <a:gd name="T27" fmla="*/ 136 h 146"/>
              <a:gd name="T28" fmla="*/ 53 w 163"/>
              <a:gd name="T29" fmla="*/ 131 h 146"/>
              <a:gd name="T30" fmla="*/ 56 w 163"/>
              <a:gd name="T31" fmla="*/ 130 h 146"/>
              <a:gd name="T32" fmla="*/ 60 w 163"/>
              <a:gd name="T33" fmla="*/ 131 h 146"/>
              <a:gd name="T34" fmla="*/ 71 w 163"/>
              <a:gd name="T35" fmla="*/ 136 h 146"/>
              <a:gd name="T36" fmla="*/ 82 w 163"/>
              <a:gd name="T37" fmla="*/ 131 h 146"/>
              <a:gd name="T38" fmla="*/ 85 w 163"/>
              <a:gd name="T39" fmla="*/ 128 h 146"/>
              <a:gd name="T40" fmla="*/ 34 w 163"/>
              <a:gd name="T41" fmla="*/ 76 h 146"/>
              <a:gd name="T42" fmla="*/ 31 w 163"/>
              <a:gd name="T43" fmla="*/ 80 h 146"/>
              <a:gd name="T44" fmla="*/ 3 w 163"/>
              <a:gd name="T45" fmla="*/ 138 h 146"/>
              <a:gd name="T46" fmla="*/ 7 w 163"/>
              <a:gd name="T47" fmla="*/ 146 h 146"/>
              <a:gd name="T48" fmla="*/ 35 w 163"/>
              <a:gd name="T49" fmla="*/ 146 h 146"/>
              <a:gd name="T50" fmla="*/ 39 w 163"/>
              <a:gd name="T51" fmla="*/ 144 h 146"/>
              <a:gd name="T52" fmla="*/ 18 w 163"/>
              <a:gd name="T53" fmla="*/ 123 h 146"/>
              <a:gd name="T54" fmla="*/ 3 w 163"/>
              <a:gd name="T55" fmla="*/ 13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3" h="146">
                <a:moveTo>
                  <a:pt x="157" y="35"/>
                </a:moveTo>
                <a:cubicBezTo>
                  <a:pt x="128" y="6"/>
                  <a:pt x="128" y="6"/>
                  <a:pt x="128" y="6"/>
                </a:cubicBezTo>
                <a:cubicBezTo>
                  <a:pt x="125" y="2"/>
                  <a:pt x="121" y="0"/>
                  <a:pt x="117" y="0"/>
                </a:cubicBezTo>
                <a:cubicBezTo>
                  <a:pt x="113" y="0"/>
                  <a:pt x="109" y="2"/>
                  <a:pt x="106" y="5"/>
                </a:cubicBezTo>
                <a:cubicBezTo>
                  <a:pt x="41" y="70"/>
                  <a:pt x="41" y="70"/>
                  <a:pt x="41" y="70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157" y="56"/>
                  <a:pt x="157" y="56"/>
                  <a:pt x="157" y="56"/>
                </a:cubicBezTo>
                <a:cubicBezTo>
                  <a:pt x="163" y="50"/>
                  <a:pt x="163" y="41"/>
                  <a:pt x="157" y="35"/>
                </a:cubicBezTo>
                <a:close/>
                <a:moveTo>
                  <a:pt x="31" y="80"/>
                </a:moveTo>
                <a:cubicBezTo>
                  <a:pt x="28" y="83"/>
                  <a:pt x="26" y="87"/>
                  <a:pt x="26" y="91"/>
                </a:cubicBezTo>
                <a:cubicBezTo>
                  <a:pt x="26" y="95"/>
                  <a:pt x="28" y="99"/>
                  <a:pt x="31" y="101"/>
                </a:cubicBezTo>
                <a:cubicBezTo>
                  <a:pt x="33" y="103"/>
                  <a:pt x="33" y="107"/>
                  <a:pt x="31" y="109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47" y="136"/>
                  <a:pt x="47" y="136"/>
                  <a:pt x="47" y="136"/>
                </a:cubicBezTo>
                <a:cubicBezTo>
                  <a:pt x="53" y="131"/>
                  <a:pt x="53" y="131"/>
                  <a:pt x="53" y="131"/>
                </a:cubicBezTo>
                <a:cubicBezTo>
                  <a:pt x="54" y="130"/>
                  <a:pt x="55" y="130"/>
                  <a:pt x="56" y="130"/>
                </a:cubicBezTo>
                <a:cubicBezTo>
                  <a:pt x="58" y="130"/>
                  <a:pt x="59" y="130"/>
                  <a:pt x="60" y="131"/>
                </a:cubicBezTo>
                <a:cubicBezTo>
                  <a:pt x="63" y="134"/>
                  <a:pt x="67" y="136"/>
                  <a:pt x="71" y="136"/>
                </a:cubicBezTo>
                <a:cubicBezTo>
                  <a:pt x="75" y="136"/>
                  <a:pt x="79" y="134"/>
                  <a:pt x="82" y="131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34" y="76"/>
                  <a:pt x="34" y="76"/>
                  <a:pt x="34" y="76"/>
                </a:cubicBezTo>
                <a:lnTo>
                  <a:pt x="31" y="80"/>
                </a:lnTo>
                <a:close/>
                <a:moveTo>
                  <a:pt x="3" y="138"/>
                </a:moveTo>
                <a:cubicBezTo>
                  <a:pt x="0" y="140"/>
                  <a:pt x="3" y="146"/>
                  <a:pt x="7" y="146"/>
                </a:cubicBezTo>
                <a:cubicBezTo>
                  <a:pt x="35" y="146"/>
                  <a:pt x="35" y="146"/>
                  <a:pt x="35" y="146"/>
                </a:cubicBezTo>
                <a:cubicBezTo>
                  <a:pt x="37" y="146"/>
                  <a:pt x="38" y="145"/>
                  <a:pt x="39" y="144"/>
                </a:cubicBezTo>
                <a:cubicBezTo>
                  <a:pt x="18" y="123"/>
                  <a:pt x="18" y="123"/>
                  <a:pt x="18" y="123"/>
                </a:cubicBezTo>
                <a:lnTo>
                  <a:pt x="3" y="13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9" name="Freeform 148">
            <a:extLst>
              <a:ext uri="{FF2B5EF4-FFF2-40B4-BE49-F238E27FC236}">
                <a16:creationId xmlns:a16="http://schemas.microsoft.com/office/drawing/2014/main" id="{82A0E76F-D9B1-5BE6-2D1B-75F5CF14462B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5776913"/>
            <a:ext cx="255588" cy="254000"/>
          </a:xfrm>
          <a:custGeom>
            <a:avLst/>
            <a:gdLst>
              <a:gd name="T0" fmla="*/ 123 w 161"/>
              <a:gd name="T1" fmla="*/ 138 h 160"/>
              <a:gd name="T2" fmla="*/ 38 w 161"/>
              <a:gd name="T3" fmla="*/ 138 h 160"/>
              <a:gd name="T4" fmla="*/ 32 w 161"/>
              <a:gd name="T5" fmla="*/ 144 h 160"/>
              <a:gd name="T6" fmla="*/ 32 w 161"/>
              <a:gd name="T7" fmla="*/ 154 h 160"/>
              <a:gd name="T8" fmla="*/ 38 w 161"/>
              <a:gd name="T9" fmla="*/ 160 h 160"/>
              <a:gd name="T10" fmla="*/ 123 w 161"/>
              <a:gd name="T11" fmla="*/ 160 h 160"/>
              <a:gd name="T12" fmla="*/ 128 w 161"/>
              <a:gd name="T13" fmla="*/ 154 h 160"/>
              <a:gd name="T14" fmla="*/ 128 w 161"/>
              <a:gd name="T15" fmla="*/ 144 h 160"/>
              <a:gd name="T16" fmla="*/ 123 w 161"/>
              <a:gd name="T17" fmla="*/ 138 h 160"/>
              <a:gd name="T18" fmla="*/ 113 w 161"/>
              <a:gd name="T19" fmla="*/ 129 h 160"/>
              <a:gd name="T20" fmla="*/ 118 w 161"/>
              <a:gd name="T21" fmla="*/ 123 h 160"/>
              <a:gd name="T22" fmla="*/ 118 w 161"/>
              <a:gd name="T23" fmla="*/ 112 h 160"/>
              <a:gd name="T24" fmla="*/ 113 w 161"/>
              <a:gd name="T25" fmla="*/ 107 h 160"/>
              <a:gd name="T26" fmla="*/ 49 w 161"/>
              <a:gd name="T27" fmla="*/ 107 h 160"/>
              <a:gd name="T28" fmla="*/ 43 w 161"/>
              <a:gd name="T29" fmla="*/ 112 h 160"/>
              <a:gd name="T30" fmla="*/ 43 w 161"/>
              <a:gd name="T31" fmla="*/ 123 h 160"/>
              <a:gd name="T32" fmla="*/ 49 w 161"/>
              <a:gd name="T33" fmla="*/ 129 h 160"/>
              <a:gd name="T34" fmla="*/ 113 w 161"/>
              <a:gd name="T35" fmla="*/ 129 h 160"/>
              <a:gd name="T36" fmla="*/ 141 w 161"/>
              <a:gd name="T37" fmla="*/ 21 h 160"/>
              <a:gd name="T38" fmla="*/ 144 w 161"/>
              <a:gd name="T39" fmla="*/ 21 h 160"/>
              <a:gd name="T40" fmla="*/ 149 w 161"/>
              <a:gd name="T41" fmla="*/ 17 h 160"/>
              <a:gd name="T42" fmla="*/ 144 w 161"/>
              <a:gd name="T43" fmla="*/ 10 h 160"/>
              <a:gd name="T44" fmla="*/ 95 w 161"/>
              <a:gd name="T45" fmla="*/ 10 h 160"/>
              <a:gd name="T46" fmla="*/ 80 w 161"/>
              <a:gd name="T47" fmla="*/ 0 h 160"/>
              <a:gd name="T48" fmla="*/ 65 w 161"/>
              <a:gd name="T49" fmla="*/ 10 h 160"/>
              <a:gd name="T50" fmla="*/ 16 w 161"/>
              <a:gd name="T51" fmla="*/ 10 h 160"/>
              <a:gd name="T52" fmla="*/ 11 w 161"/>
              <a:gd name="T53" fmla="*/ 15 h 160"/>
              <a:gd name="T54" fmla="*/ 16 w 161"/>
              <a:gd name="T55" fmla="*/ 21 h 160"/>
              <a:gd name="T56" fmla="*/ 20 w 161"/>
              <a:gd name="T57" fmla="*/ 21 h 160"/>
              <a:gd name="T58" fmla="*/ 0 w 161"/>
              <a:gd name="T59" fmla="*/ 81 h 160"/>
              <a:gd name="T60" fmla="*/ 27 w 161"/>
              <a:gd name="T61" fmla="*/ 106 h 160"/>
              <a:gd name="T62" fmla="*/ 52 w 161"/>
              <a:gd name="T63" fmla="*/ 81 h 160"/>
              <a:gd name="T64" fmla="*/ 33 w 161"/>
              <a:gd name="T65" fmla="*/ 21 h 160"/>
              <a:gd name="T66" fmla="*/ 64 w 161"/>
              <a:gd name="T67" fmla="*/ 21 h 160"/>
              <a:gd name="T68" fmla="*/ 64 w 161"/>
              <a:gd name="T69" fmla="*/ 92 h 160"/>
              <a:gd name="T70" fmla="*/ 70 w 161"/>
              <a:gd name="T71" fmla="*/ 98 h 160"/>
              <a:gd name="T72" fmla="*/ 91 w 161"/>
              <a:gd name="T73" fmla="*/ 98 h 160"/>
              <a:gd name="T74" fmla="*/ 97 w 161"/>
              <a:gd name="T75" fmla="*/ 92 h 160"/>
              <a:gd name="T76" fmla="*/ 97 w 161"/>
              <a:gd name="T77" fmla="*/ 21 h 160"/>
              <a:gd name="T78" fmla="*/ 128 w 161"/>
              <a:gd name="T79" fmla="*/ 21 h 160"/>
              <a:gd name="T80" fmla="*/ 109 w 161"/>
              <a:gd name="T81" fmla="*/ 81 h 160"/>
              <a:gd name="T82" fmla="*/ 135 w 161"/>
              <a:gd name="T83" fmla="*/ 106 h 160"/>
              <a:gd name="T84" fmla="*/ 160 w 161"/>
              <a:gd name="T85" fmla="*/ 81 h 160"/>
              <a:gd name="T86" fmla="*/ 141 w 161"/>
              <a:gd name="T87" fmla="*/ 21 h 160"/>
              <a:gd name="T88" fmla="*/ 42 w 161"/>
              <a:gd name="T89" fmla="*/ 80 h 160"/>
              <a:gd name="T90" fmla="*/ 11 w 161"/>
              <a:gd name="T91" fmla="*/ 80 h 160"/>
              <a:gd name="T92" fmla="*/ 27 w 161"/>
              <a:gd name="T93" fmla="*/ 34 h 160"/>
              <a:gd name="T94" fmla="*/ 42 w 161"/>
              <a:gd name="T95" fmla="*/ 80 h 160"/>
              <a:gd name="T96" fmla="*/ 86 w 161"/>
              <a:gd name="T97" fmla="*/ 16 h 160"/>
              <a:gd name="T98" fmla="*/ 81 w 161"/>
              <a:gd name="T99" fmla="*/ 21 h 160"/>
              <a:gd name="T100" fmla="*/ 75 w 161"/>
              <a:gd name="T101" fmla="*/ 16 h 160"/>
              <a:gd name="T102" fmla="*/ 75 w 161"/>
              <a:gd name="T103" fmla="*/ 16 h 160"/>
              <a:gd name="T104" fmla="*/ 81 w 161"/>
              <a:gd name="T105" fmla="*/ 10 h 160"/>
              <a:gd name="T106" fmla="*/ 86 w 161"/>
              <a:gd name="T107" fmla="*/ 16 h 160"/>
              <a:gd name="T108" fmla="*/ 119 w 161"/>
              <a:gd name="T109" fmla="*/ 80 h 160"/>
              <a:gd name="T110" fmla="*/ 135 w 161"/>
              <a:gd name="T111" fmla="*/ 34 h 160"/>
              <a:gd name="T112" fmla="*/ 150 w 161"/>
              <a:gd name="T113" fmla="*/ 80 h 160"/>
              <a:gd name="T114" fmla="*/ 119 w 161"/>
              <a:gd name="T115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1" h="160">
                <a:moveTo>
                  <a:pt x="123" y="138"/>
                </a:moveTo>
                <a:cubicBezTo>
                  <a:pt x="38" y="138"/>
                  <a:pt x="38" y="138"/>
                  <a:pt x="38" y="138"/>
                </a:cubicBezTo>
                <a:cubicBezTo>
                  <a:pt x="35" y="138"/>
                  <a:pt x="32" y="141"/>
                  <a:pt x="32" y="144"/>
                </a:cubicBezTo>
                <a:cubicBezTo>
                  <a:pt x="32" y="154"/>
                  <a:pt x="32" y="154"/>
                  <a:pt x="32" y="154"/>
                </a:cubicBezTo>
                <a:cubicBezTo>
                  <a:pt x="32" y="157"/>
                  <a:pt x="35" y="160"/>
                  <a:pt x="38" y="160"/>
                </a:cubicBezTo>
                <a:cubicBezTo>
                  <a:pt x="123" y="160"/>
                  <a:pt x="123" y="160"/>
                  <a:pt x="123" y="160"/>
                </a:cubicBezTo>
                <a:cubicBezTo>
                  <a:pt x="126" y="160"/>
                  <a:pt x="128" y="157"/>
                  <a:pt x="128" y="154"/>
                </a:cubicBezTo>
                <a:cubicBezTo>
                  <a:pt x="128" y="144"/>
                  <a:pt x="128" y="144"/>
                  <a:pt x="128" y="144"/>
                </a:cubicBezTo>
                <a:cubicBezTo>
                  <a:pt x="128" y="141"/>
                  <a:pt x="126" y="138"/>
                  <a:pt x="123" y="138"/>
                </a:cubicBezTo>
                <a:close/>
                <a:moveTo>
                  <a:pt x="113" y="129"/>
                </a:moveTo>
                <a:cubicBezTo>
                  <a:pt x="115" y="129"/>
                  <a:pt x="118" y="126"/>
                  <a:pt x="118" y="123"/>
                </a:cubicBezTo>
                <a:cubicBezTo>
                  <a:pt x="118" y="112"/>
                  <a:pt x="118" y="112"/>
                  <a:pt x="118" y="112"/>
                </a:cubicBezTo>
                <a:cubicBezTo>
                  <a:pt x="118" y="110"/>
                  <a:pt x="115" y="107"/>
                  <a:pt x="113" y="107"/>
                </a:cubicBezTo>
                <a:cubicBezTo>
                  <a:pt x="49" y="107"/>
                  <a:pt x="49" y="107"/>
                  <a:pt x="49" y="107"/>
                </a:cubicBezTo>
                <a:cubicBezTo>
                  <a:pt x="45" y="107"/>
                  <a:pt x="43" y="110"/>
                  <a:pt x="43" y="112"/>
                </a:cubicBezTo>
                <a:cubicBezTo>
                  <a:pt x="43" y="123"/>
                  <a:pt x="43" y="123"/>
                  <a:pt x="43" y="123"/>
                </a:cubicBezTo>
                <a:cubicBezTo>
                  <a:pt x="43" y="126"/>
                  <a:pt x="45" y="129"/>
                  <a:pt x="49" y="129"/>
                </a:cubicBezTo>
                <a:lnTo>
                  <a:pt x="113" y="129"/>
                </a:lnTo>
                <a:close/>
                <a:moveTo>
                  <a:pt x="141" y="21"/>
                </a:moveTo>
                <a:cubicBezTo>
                  <a:pt x="144" y="21"/>
                  <a:pt x="144" y="21"/>
                  <a:pt x="144" y="21"/>
                </a:cubicBezTo>
                <a:cubicBezTo>
                  <a:pt x="146" y="21"/>
                  <a:pt x="149" y="20"/>
                  <a:pt x="149" y="17"/>
                </a:cubicBezTo>
                <a:cubicBezTo>
                  <a:pt x="150" y="14"/>
                  <a:pt x="147" y="10"/>
                  <a:pt x="144" y="10"/>
                </a:cubicBezTo>
                <a:cubicBezTo>
                  <a:pt x="95" y="10"/>
                  <a:pt x="95" y="10"/>
                  <a:pt x="95" y="10"/>
                </a:cubicBezTo>
                <a:cubicBezTo>
                  <a:pt x="93" y="4"/>
                  <a:pt x="87" y="0"/>
                  <a:pt x="80" y="0"/>
                </a:cubicBezTo>
                <a:cubicBezTo>
                  <a:pt x="73" y="0"/>
                  <a:pt x="67" y="4"/>
                  <a:pt x="65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4" y="10"/>
                  <a:pt x="11" y="12"/>
                  <a:pt x="11" y="15"/>
                </a:cubicBezTo>
                <a:cubicBezTo>
                  <a:pt x="10" y="18"/>
                  <a:pt x="13" y="21"/>
                  <a:pt x="16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0" y="82"/>
                  <a:pt x="0" y="80"/>
                  <a:pt x="0" y="81"/>
                </a:cubicBezTo>
                <a:cubicBezTo>
                  <a:pt x="1" y="95"/>
                  <a:pt x="13" y="106"/>
                  <a:pt x="27" y="106"/>
                </a:cubicBezTo>
                <a:cubicBezTo>
                  <a:pt x="41" y="106"/>
                  <a:pt x="52" y="95"/>
                  <a:pt x="52" y="81"/>
                </a:cubicBezTo>
                <a:cubicBezTo>
                  <a:pt x="52" y="80"/>
                  <a:pt x="53" y="82"/>
                  <a:pt x="33" y="21"/>
                </a:cubicBezTo>
                <a:cubicBezTo>
                  <a:pt x="64" y="21"/>
                  <a:pt x="64" y="21"/>
                  <a:pt x="64" y="21"/>
                </a:cubicBezTo>
                <a:cubicBezTo>
                  <a:pt x="64" y="92"/>
                  <a:pt x="64" y="92"/>
                  <a:pt x="64" y="92"/>
                </a:cubicBezTo>
                <a:cubicBezTo>
                  <a:pt x="64" y="96"/>
                  <a:pt x="67" y="98"/>
                  <a:pt x="70" y="98"/>
                </a:cubicBezTo>
                <a:cubicBezTo>
                  <a:pt x="91" y="98"/>
                  <a:pt x="91" y="98"/>
                  <a:pt x="91" y="98"/>
                </a:cubicBezTo>
                <a:cubicBezTo>
                  <a:pt x="94" y="98"/>
                  <a:pt x="97" y="96"/>
                  <a:pt x="97" y="92"/>
                </a:cubicBezTo>
                <a:cubicBezTo>
                  <a:pt x="97" y="21"/>
                  <a:pt x="97" y="21"/>
                  <a:pt x="97" y="21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08" y="82"/>
                  <a:pt x="109" y="80"/>
                  <a:pt x="109" y="81"/>
                </a:cubicBezTo>
                <a:cubicBezTo>
                  <a:pt x="109" y="95"/>
                  <a:pt x="121" y="106"/>
                  <a:pt x="135" y="106"/>
                </a:cubicBezTo>
                <a:cubicBezTo>
                  <a:pt x="149" y="106"/>
                  <a:pt x="160" y="95"/>
                  <a:pt x="160" y="81"/>
                </a:cubicBezTo>
                <a:cubicBezTo>
                  <a:pt x="160" y="80"/>
                  <a:pt x="161" y="82"/>
                  <a:pt x="141" y="21"/>
                </a:cubicBezTo>
                <a:close/>
                <a:moveTo>
                  <a:pt x="42" y="80"/>
                </a:moveTo>
                <a:cubicBezTo>
                  <a:pt x="11" y="80"/>
                  <a:pt x="11" y="80"/>
                  <a:pt x="11" y="80"/>
                </a:cubicBezTo>
                <a:cubicBezTo>
                  <a:pt x="27" y="34"/>
                  <a:pt x="27" y="34"/>
                  <a:pt x="27" y="34"/>
                </a:cubicBezTo>
                <a:lnTo>
                  <a:pt x="42" y="80"/>
                </a:lnTo>
                <a:close/>
                <a:moveTo>
                  <a:pt x="86" y="16"/>
                </a:moveTo>
                <a:cubicBezTo>
                  <a:pt x="86" y="19"/>
                  <a:pt x="84" y="21"/>
                  <a:pt x="81" y="21"/>
                </a:cubicBezTo>
                <a:cubicBezTo>
                  <a:pt x="78" y="21"/>
                  <a:pt x="76" y="20"/>
                  <a:pt x="75" y="16"/>
                </a:cubicBezTo>
                <a:cubicBezTo>
                  <a:pt x="75" y="16"/>
                  <a:pt x="75" y="16"/>
                  <a:pt x="75" y="16"/>
                </a:cubicBezTo>
                <a:cubicBezTo>
                  <a:pt x="76" y="13"/>
                  <a:pt x="78" y="10"/>
                  <a:pt x="81" y="10"/>
                </a:cubicBezTo>
                <a:cubicBezTo>
                  <a:pt x="84" y="10"/>
                  <a:pt x="86" y="12"/>
                  <a:pt x="86" y="16"/>
                </a:cubicBezTo>
                <a:close/>
                <a:moveTo>
                  <a:pt x="119" y="80"/>
                </a:moveTo>
                <a:cubicBezTo>
                  <a:pt x="135" y="34"/>
                  <a:pt x="135" y="34"/>
                  <a:pt x="135" y="34"/>
                </a:cubicBezTo>
                <a:cubicBezTo>
                  <a:pt x="150" y="80"/>
                  <a:pt x="150" y="80"/>
                  <a:pt x="150" y="80"/>
                </a:cubicBezTo>
                <a:lnTo>
                  <a:pt x="119" y="8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0" name="Freeform 149">
            <a:extLst>
              <a:ext uri="{FF2B5EF4-FFF2-40B4-BE49-F238E27FC236}">
                <a16:creationId xmlns:a16="http://schemas.microsoft.com/office/drawing/2014/main" id="{FC4C4203-2798-79AA-F27C-BFA78FFEF449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5226050"/>
            <a:ext cx="254000" cy="254000"/>
          </a:xfrm>
          <a:custGeom>
            <a:avLst/>
            <a:gdLst>
              <a:gd name="T0" fmla="*/ 68 w 160"/>
              <a:gd name="T1" fmla="*/ 73 h 160"/>
              <a:gd name="T2" fmla="*/ 74 w 160"/>
              <a:gd name="T3" fmla="*/ 6 h 160"/>
              <a:gd name="T4" fmla="*/ 6 w 160"/>
              <a:gd name="T5" fmla="*/ 0 h 160"/>
              <a:gd name="T6" fmla="*/ 0 w 160"/>
              <a:gd name="T7" fmla="*/ 68 h 160"/>
              <a:gd name="T8" fmla="*/ 27 w 160"/>
              <a:gd name="T9" fmla="*/ 32 h 160"/>
              <a:gd name="T10" fmla="*/ 32 w 160"/>
              <a:gd name="T11" fmla="*/ 26 h 160"/>
              <a:gd name="T12" fmla="*/ 42 w 160"/>
              <a:gd name="T13" fmla="*/ 26 h 160"/>
              <a:gd name="T14" fmla="*/ 48 w 160"/>
              <a:gd name="T15" fmla="*/ 32 h 160"/>
              <a:gd name="T16" fmla="*/ 48 w 160"/>
              <a:gd name="T17" fmla="*/ 42 h 160"/>
              <a:gd name="T18" fmla="*/ 42 w 160"/>
              <a:gd name="T19" fmla="*/ 48 h 160"/>
              <a:gd name="T20" fmla="*/ 32 w 160"/>
              <a:gd name="T21" fmla="*/ 48 h 160"/>
              <a:gd name="T22" fmla="*/ 27 w 160"/>
              <a:gd name="T23" fmla="*/ 42 h 160"/>
              <a:gd name="T24" fmla="*/ 27 w 160"/>
              <a:gd name="T25" fmla="*/ 32 h 160"/>
              <a:gd name="T26" fmla="*/ 6 w 160"/>
              <a:gd name="T27" fmla="*/ 87 h 160"/>
              <a:gd name="T28" fmla="*/ 0 w 160"/>
              <a:gd name="T29" fmla="*/ 155 h 160"/>
              <a:gd name="T30" fmla="*/ 69 w 160"/>
              <a:gd name="T31" fmla="*/ 160 h 160"/>
              <a:gd name="T32" fmla="*/ 74 w 160"/>
              <a:gd name="T33" fmla="*/ 92 h 160"/>
              <a:gd name="T34" fmla="*/ 48 w 160"/>
              <a:gd name="T35" fmla="*/ 127 h 160"/>
              <a:gd name="T36" fmla="*/ 44 w 160"/>
              <a:gd name="T37" fmla="*/ 135 h 160"/>
              <a:gd name="T38" fmla="*/ 37 w 160"/>
              <a:gd name="T39" fmla="*/ 131 h 160"/>
              <a:gd name="T40" fmla="*/ 30 w 160"/>
              <a:gd name="T41" fmla="*/ 135 h 160"/>
              <a:gd name="T42" fmla="*/ 26 w 160"/>
              <a:gd name="T43" fmla="*/ 127 h 160"/>
              <a:gd name="T44" fmla="*/ 26 w 160"/>
              <a:gd name="T45" fmla="*/ 120 h 160"/>
              <a:gd name="T46" fmla="*/ 30 w 160"/>
              <a:gd name="T47" fmla="*/ 111 h 160"/>
              <a:gd name="T48" fmla="*/ 37 w 160"/>
              <a:gd name="T49" fmla="*/ 116 h 160"/>
              <a:gd name="T50" fmla="*/ 44 w 160"/>
              <a:gd name="T51" fmla="*/ 111 h 160"/>
              <a:gd name="T52" fmla="*/ 48 w 160"/>
              <a:gd name="T53" fmla="*/ 120 h 160"/>
              <a:gd name="T54" fmla="*/ 48 w 160"/>
              <a:gd name="T55" fmla="*/ 127 h 160"/>
              <a:gd name="T56" fmla="*/ 93 w 160"/>
              <a:gd name="T57" fmla="*/ 0 h 160"/>
              <a:gd name="T58" fmla="*/ 87 w 160"/>
              <a:gd name="T59" fmla="*/ 68 h 160"/>
              <a:gd name="T60" fmla="*/ 155 w 160"/>
              <a:gd name="T61" fmla="*/ 73 h 160"/>
              <a:gd name="T62" fmla="*/ 160 w 160"/>
              <a:gd name="T63" fmla="*/ 6 h 160"/>
              <a:gd name="T64" fmla="*/ 134 w 160"/>
              <a:gd name="T65" fmla="*/ 42 h 160"/>
              <a:gd name="T66" fmla="*/ 108 w 160"/>
              <a:gd name="T67" fmla="*/ 36 h 160"/>
              <a:gd name="T68" fmla="*/ 134 w 160"/>
              <a:gd name="T69" fmla="*/ 31 h 160"/>
              <a:gd name="T70" fmla="*/ 134 w 160"/>
              <a:gd name="T71" fmla="*/ 42 h 160"/>
              <a:gd name="T72" fmla="*/ 93 w 160"/>
              <a:gd name="T73" fmla="*/ 87 h 160"/>
              <a:gd name="T74" fmla="*/ 87 w 160"/>
              <a:gd name="T75" fmla="*/ 155 h 160"/>
              <a:gd name="T76" fmla="*/ 155 w 160"/>
              <a:gd name="T77" fmla="*/ 160 h 160"/>
              <a:gd name="T78" fmla="*/ 160 w 160"/>
              <a:gd name="T79" fmla="*/ 92 h 160"/>
              <a:gd name="T80" fmla="*/ 134 w 160"/>
              <a:gd name="T81" fmla="*/ 139 h 160"/>
              <a:gd name="T82" fmla="*/ 108 w 160"/>
              <a:gd name="T83" fmla="*/ 134 h 160"/>
              <a:gd name="T84" fmla="*/ 134 w 160"/>
              <a:gd name="T85" fmla="*/ 129 h 160"/>
              <a:gd name="T86" fmla="*/ 134 w 160"/>
              <a:gd name="T87" fmla="*/ 139 h 160"/>
              <a:gd name="T88" fmla="*/ 113 w 160"/>
              <a:gd name="T89" fmla="*/ 118 h 160"/>
              <a:gd name="T90" fmla="*/ 113 w 160"/>
              <a:gd name="T91" fmla="*/ 108 h 160"/>
              <a:gd name="T92" fmla="*/ 139 w 160"/>
              <a:gd name="T93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60">
                <a:moveTo>
                  <a:pt x="6" y="73"/>
                </a:moveTo>
                <a:cubicBezTo>
                  <a:pt x="68" y="73"/>
                  <a:pt x="68" y="73"/>
                  <a:pt x="68" y="73"/>
                </a:cubicBezTo>
                <a:cubicBezTo>
                  <a:pt x="71" y="73"/>
                  <a:pt x="74" y="71"/>
                  <a:pt x="74" y="68"/>
                </a:cubicBezTo>
                <a:cubicBezTo>
                  <a:pt x="74" y="6"/>
                  <a:pt x="74" y="6"/>
                  <a:pt x="74" y="6"/>
                </a:cubicBezTo>
                <a:cubicBezTo>
                  <a:pt x="74" y="3"/>
                  <a:pt x="71" y="0"/>
                  <a:pt x="68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68"/>
                  <a:pt x="0" y="68"/>
                  <a:pt x="0" y="68"/>
                </a:cubicBezTo>
                <a:cubicBezTo>
                  <a:pt x="1" y="71"/>
                  <a:pt x="3" y="73"/>
                  <a:pt x="6" y="73"/>
                </a:cubicBezTo>
                <a:close/>
                <a:moveTo>
                  <a:pt x="27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26"/>
                  <a:pt x="32" y="26"/>
                  <a:pt x="32" y="26"/>
                </a:cubicBezTo>
                <a:cubicBezTo>
                  <a:pt x="32" y="23"/>
                  <a:pt x="35" y="21"/>
                  <a:pt x="37" y="21"/>
                </a:cubicBezTo>
                <a:cubicBezTo>
                  <a:pt x="40" y="21"/>
                  <a:pt x="42" y="24"/>
                  <a:pt x="42" y="26"/>
                </a:cubicBezTo>
                <a:cubicBezTo>
                  <a:pt x="42" y="32"/>
                  <a:pt x="42" y="32"/>
                  <a:pt x="42" y="32"/>
                </a:cubicBezTo>
                <a:cubicBezTo>
                  <a:pt x="48" y="32"/>
                  <a:pt x="48" y="32"/>
                  <a:pt x="48" y="32"/>
                </a:cubicBezTo>
                <a:cubicBezTo>
                  <a:pt x="51" y="32"/>
                  <a:pt x="53" y="34"/>
                  <a:pt x="53" y="37"/>
                </a:cubicBezTo>
                <a:cubicBezTo>
                  <a:pt x="53" y="40"/>
                  <a:pt x="50" y="42"/>
                  <a:pt x="48" y="42"/>
                </a:cubicBezTo>
                <a:cubicBezTo>
                  <a:pt x="42" y="42"/>
                  <a:pt x="42" y="42"/>
                  <a:pt x="42" y="42"/>
                </a:cubicBezTo>
                <a:cubicBezTo>
                  <a:pt x="42" y="48"/>
                  <a:pt x="42" y="48"/>
                  <a:pt x="42" y="48"/>
                </a:cubicBezTo>
                <a:cubicBezTo>
                  <a:pt x="42" y="51"/>
                  <a:pt x="40" y="53"/>
                  <a:pt x="37" y="53"/>
                </a:cubicBezTo>
                <a:cubicBezTo>
                  <a:pt x="35" y="53"/>
                  <a:pt x="32" y="50"/>
                  <a:pt x="32" y="48"/>
                </a:cubicBezTo>
                <a:cubicBezTo>
                  <a:pt x="32" y="42"/>
                  <a:pt x="32" y="42"/>
                  <a:pt x="32" y="42"/>
                </a:cubicBezTo>
                <a:cubicBezTo>
                  <a:pt x="27" y="42"/>
                  <a:pt x="27" y="42"/>
                  <a:pt x="27" y="42"/>
                </a:cubicBezTo>
                <a:cubicBezTo>
                  <a:pt x="24" y="42"/>
                  <a:pt x="22" y="40"/>
                  <a:pt x="22" y="37"/>
                </a:cubicBezTo>
                <a:cubicBezTo>
                  <a:pt x="22" y="34"/>
                  <a:pt x="24" y="32"/>
                  <a:pt x="27" y="32"/>
                </a:cubicBezTo>
                <a:close/>
                <a:moveTo>
                  <a:pt x="69" y="87"/>
                </a:moveTo>
                <a:cubicBezTo>
                  <a:pt x="6" y="87"/>
                  <a:pt x="6" y="87"/>
                  <a:pt x="6" y="87"/>
                </a:cubicBezTo>
                <a:cubicBezTo>
                  <a:pt x="3" y="87"/>
                  <a:pt x="0" y="90"/>
                  <a:pt x="0" y="92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0"/>
                  <a:pt x="6" y="160"/>
                </a:cubicBezTo>
                <a:cubicBezTo>
                  <a:pt x="69" y="160"/>
                  <a:pt x="69" y="160"/>
                  <a:pt x="69" y="160"/>
                </a:cubicBezTo>
                <a:cubicBezTo>
                  <a:pt x="72" y="160"/>
                  <a:pt x="74" y="157"/>
                  <a:pt x="74" y="155"/>
                </a:cubicBezTo>
                <a:cubicBezTo>
                  <a:pt x="74" y="92"/>
                  <a:pt x="74" y="92"/>
                  <a:pt x="74" y="92"/>
                </a:cubicBezTo>
                <a:cubicBezTo>
                  <a:pt x="74" y="89"/>
                  <a:pt x="72" y="87"/>
                  <a:pt x="69" y="87"/>
                </a:cubicBezTo>
                <a:close/>
                <a:moveTo>
                  <a:pt x="48" y="127"/>
                </a:moveTo>
                <a:cubicBezTo>
                  <a:pt x="50" y="129"/>
                  <a:pt x="50" y="132"/>
                  <a:pt x="48" y="134"/>
                </a:cubicBezTo>
                <a:cubicBezTo>
                  <a:pt x="47" y="135"/>
                  <a:pt x="45" y="135"/>
                  <a:pt x="44" y="135"/>
                </a:cubicBezTo>
                <a:cubicBezTo>
                  <a:pt x="43" y="135"/>
                  <a:pt x="41" y="135"/>
                  <a:pt x="40" y="134"/>
                </a:cubicBezTo>
                <a:cubicBezTo>
                  <a:pt x="37" y="131"/>
                  <a:pt x="37" y="131"/>
                  <a:pt x="37" y="131"/>
                </a:cubicBezTo>
                <a:cubicBezTo>
                  <a:pt x="33" y="134"/>
                  <a:pt x="33" y="134"/>
                  <a:pt x="33" y="134"/>
                </a:cubicBezTo>
                <a:cubicBezTo>
                  <a:pt x="32" y="135"/>
                  <a:pt x="31" y="135"/>
                  <a:pt x="30" y="135"/>
                </a:cubicBezTo>
                <a:cubicBezTo>
                  <a:pt x="28" y="135"/>
                  <a:pt x="27" y="135"/>
                  <a:pt x="26" y="134"/>
                </a:cubicBezTo>
                <a:cubicBezTo>
                  <a:pt x="24" y="132"/>
                  <a:pt x="24" y="129"/>
                  <a:pt x="26" y="127"/>
                </a:cubicBezTo>
                <a:cubicBezTo>
                  <a:pt x="29" y="123"/>
                  <a:pt x="29" y="123"/>
                  <a:pt x="29" y="123"/>
                </a:cubicBezTo>
                <a:cubicBezTo>
                  <a:pt x="26" y="120"/>
                  <a:pt x="26" y="120"/>
                  <a:pt x="26" y="120"/>
                </a:cubicBezTo>
                <a:cubicBezTo>
                  <a:pt x="24" y="118"/>
                  <a:pt x="24" y="114"/>
                  <a:pt x="26" y="112"/>
                </a:cubicBezTo>
                <a:cubicBezTo>
                  <a:pt x="27" y="111"/>
                  <a:pt x="28" y="111"/>
                  <a:pt x="30" y="111"/>
                </a:cubicBezTo>
                <a:cubicBezTo>
                  <a:pt x="31" y="111"/>
                  <a:pt x="32" y="111"/>
                  <a:pt x="33" y="112"/>
                </a:cubicBezTo>
                <a:cubicBezTo>
                  <a:pt x="37" y="116"/>
                  <a:pt x="37" y="116"/>
                  <a:pt x="37" y="116"/>
                </a:cubicBezTo>
                <a:cubicBezTo>
                  <a:pt x="40" y="112"/>
                  <a:pt x="40" y="112"/>
                  <a:pt x="40" y="112"/>
                </a:cubicBezTo>
                <a:cubicBezTo>
                  <a:pt x="41" y="111"/>
                  <a:pt x="43" y="111"/>
                  <a:pt x="44" y="111"/>
                </a:cubicBezTo>
                <a:cubicBezTo>
                  <a:pt x="45" y="111"/>
                  <a:pt x="47" y="111"/>
                  <a:pt x="48" y="112"/>
                </a:cubicBezTo>
                <a:cubicBezTo>
                  <a:pt x="50" y="114"/>
                  <a:pt x="50" y="118"/>
                  <a:pt x="48" y="120"/>
                </a:cubicBezTo>
                <a:cubicBezTo>
                  <a:pt x="44" y="123"/>
                  <a:pt x="44" y="123"/>
                  <a:pt x="44" y="123"/>
                </a:cubicBezTo>
                <a:lnTo>
                  <a:pt x="48" y="127"/>
                </a:lnTo>
                <a:close/>
                <a:moveTo>
                  <a:pt x="155" y="0"/>
                </a:moveTo>
                <a:cubicBezTo>
                  <a:pt x="93" y="0"/>
                  <a:pt x="93" y="0"/>
                  <a:pt x="93" y="0"/>
                </a:cubicBezTo>
                <a:cubicBezTo>
                  <a:pt x="89" y="0"/>
                  <a:pt x="87" y="3"/>
                  <a:pt x="87" y="6"/>
                </a:cubicBezTo>
                <a:cubicBezTo>
                  <a:pt x="87" y="68"/>
                  <a:pt x="87" y="68"/>
                  <a:pt x="87" y="68"/>
                </a:cubicBezTo>
                <a:cubicBezTo>
                  <a:pt x="87" y="71"/>
                  <a:pt x="89" y="73"/>
                  <a:pt x="93" y="73"/>
                </a:cubicBezTo>
                <a:cubicBezTo>
                  <a:pt x="155" y="73"/>
                  <a:pt x="155" y="73"/>
                  <a:pt x="155" y="73"/>
                </a:cubicBezTo>
                <a:cubicBezTo>
                  <a:pt x="158" y="73"/>
                  <a:pt x="160" y="71"/>
                  <a:pt x="160" y="68"/>
                </a:cubicBezTo>
                <a:cubicBezTo>
                  <a:pt x="160" y="6"/>
                  <a:pt x="160" y="6"/>
                  <a:pt x="160" y="6"/>
                </a:cubicBezTo>
                <a:cubicBezTo>
                  <a:pt x="160" y="3"/>
                  <a:pt x="158" y="0"/>
                  <a:pt x="155" y="0"/>
                </a:cubicBezTo>
                <a:close/>
                <a:moveTo>
                  <a:pt x="134" y="42"/>
                </a:moveTo>
                <a:cubicBezTo>
                  <a:pt x="113" y="42"/>
                  <a:pt x="113" y="42"/>
                  <a:pt x="113" y="42"/>
                </a:cubicBezTo>
                <a:cubicBezTo>
                  <a:pt x="110" y="42"/>
                  <a:pt x="108" y="39"/>
                  <a:pt x="108" y="36"/>
                </a:cubicBezTo>
                <a:cubicBezTo>
                  <a:pt x="108" y="34"/>
                  <a:pt x="111" y="31"/>
                  <a:pt x="113" y="31"/>
                </a:cubicBezTo>
                <a:cubicBezTo>
                  <a:pt x="134" y="31"/>
                  <a:pt x="134" y="31"/>
                  <a:pt x="134" y="31"/>
                </a:cubicBezTo>
                <a:cubicBezTo>
                  <a:pt x="137" y="31"/>
                  <a:pt x="139" y="34"/>
                  <a:pt x="139" y="36"/>
                </a:cubicBezTo>
                <a:cubicBezTo>
                  <a:pt x="139" y="40"/>
                  <a:pt x="137" y="42"/>
                  <a:pt x="134" y="42"/>
                </a:cubicBezTo>
                <a:close/>
                <a:moveTo>
                  <a:pt x="155" y="87"/>
                </a:moveTo>
                <a:cubicBezTo>
                  <a:pt x="93" y="87"/>
                  <a:pt x="93" y="87"/>
                  <a:pt x="93" y="87"/>
                </a:cubicBezTo>
                <a:cubicBezTo>
                  <a:pt x="89" y="87"/>
                  <a:pt x="87" y="89"/>
                  <a:pt x="87" y="92"/>
                </a:cubicBezTo>
                <a:cubicBezTo>
                  <a:pt x="87" y="155"/>
                  <a:pt x="87" y="155"/>
                  <a:pt x="87" y="155"/>
                </a:cubicBezTo>
                <a:cubicBezTo>
                  <a:pt x="87" y="158"/>
                  <a:pt x="89" y="160"/>
                  <a:pt x="93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7"/>
                  <a:pt x="160" y="155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60" y="89"/>
                  <a:pt x="158" y="87"/>
                  <a:pt x="155" y="87"/>
                </a:cubicBezTo>
                <a:close/>
                <a:moveTo>
                  <a:pt x="134" y="139"/>
                </a:moveTo>
                <a:cubicBezTo>
                  <a:pt x="113" y="139"/>
                  <a:pt x="113" y="139"/>
                  <a:pt x="113" y="139"/>
                </a:cubicBezTo>
                <a:cubicBezTo>
                  <a:pt x="110" y="139"/>
                  <a:pt x="108" y="137"/>
                  <a:pt x="108" y="134"/>
                </a:cubicBezTo>
                <a:cubicBezTo>
                  <a:pt x="108" y="131"/>
                  <a:pt x="111" y="129"/>
                  <a:pt x="113" y="129"/>
                </a:cubicBezTo>
                <a:cubicBezTo>
                  <a:pt x="134" y="129"/>
                  <a:pt x="134" y="129"/>
                  <a:pt x="134" y="129"/>
                </a:cubicBezTo>
                <a:cubicBezTo>
                  <a:pt x="137" y="129"/>
                  <a:pt x="139" y="131"/>
                  <a:pt x="139" y="134"/>
                </a:cubicBezTo>
                <a:cubicBezTo>
                  <a:pt x="139" y="137"/>
                  <a:pt x="137" y="139"/>
                  <a:pt x="134" y="139"/>
                </a:cubicBezTo>
                <a:close/>
                <a:moveTo>
                  <a:pt x="134" y="118"/>
                </a:moveTo>
                <a:cubicBezTo>
                  <a:pt x="113" y="118"/>
                  <a:pt x="113" y="118"/>
                  <a:pt x="113" y="118"/>
                </a:cubicBezTo>
                <a:cubicBezTo>
                  <a:pt x="110" y="118"/>
                  <a:pt x="108" y="116"/>
                  <a:pt x="108" y="113"/>
                </a:cubicBezTo>
                <a:cubicBezTo>
                  <a:pt x="108" y="110"/>
                  <a:pt x="111" y="108"/>
                  <a:pt x="113" y="108"/>
                </a:cubicBezTo>
                <a:cubicBezTo>
                  <a:pt x="134" y="108"/>
                  <a:pt x="134" y="108"/>
                  <a:pt x="134" y="108"/>
                </a:cubicBezTo>
                <a:cubicBezTo>
                  <a:pt x="137" y="108"/>
                  <a:pt x="139" y="110"/>
                  <a:pt x="139" y="113"/>
                </a:cubicBezTo>
                <a:cubicBezTo>
                  <a:pt x="139" y="116"/>
                  <a:pt x="137" y="118"/>
                  <a:pt x="134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1" name="Freeform 150">
            <a:extLst>
              <a:ext uri="{FF2B5EF4-FFF2-40B4-BE49-F238E27FC236}">
                <a16:creationId xmlns:a16="http://schemas.microsoft.com/office/drawing/2014/main" id="{C5EC7A2B-32A7-9725-31FD-9426FD981838}"/>
              </a:ext>
            </a:extLst>
          </p:cNvPr>
          <p:cNvSpPr>
            <a:spLocks noEditPoints="1"/>
          </p:cNvSpPr>
          <p:nvPr/>
        </p:nvSpPr>
        <p:spPr bwMode="auto">
          <a:xfrm>
            <a:off x="11195051" y="5226050"/>
            <a:ext cx="260350" cy="254000"/>
          </a:xfrm>
          <a:custGeom>
            <a:avLst/>
            <a:gdLst>
              <a:gd name="T0" fmla="*/ 102 w 164"/>
              <a:gd name="T1" fmla="*/ 31 h 160"/>
              <a:gd name="T2" fmla="*/ 102 w 164"/>
              <a:gd name="T3" fmla="*/ 24 h 160"/>
              <a:gd name="T4" fmla="*/ 81 w 164"/>
              <a:gd name="T5" fmla="*/ 2 h 160"/>
              <a:gd name="T6" fmla="*/ 77 w 164"/>
              <a:gd name="T7" fmla="*/ 0 h 160"/>
              <a:gd name="T8" fmla="*/ 73 w 164"/>
              <a:gd name="T9" fmla="*/ 2 h 160"/>
              <a:gd name="T10" fmla="*/ 51 w 164"/>
              <a:gd name="T11" fmla="*/ 24 h 160"/>
              <a:gd name="T12" fmla="*/ 80 w 164"/>
              <a:gd name="T13" fmla="*/ 54 h 160"/>
              <a:gd name="T14" fmla="*/ 102 w 164"/>
              <a:gd name="T15" fmla="*/ 31 h 160"/>
              <a:gd name="T16" fmla="*/ 162 w 164"/>
              <a:gd name="T17" fmla="*/ 83 h 160"/>
              <a:gd name="T18" fmla="*/ 139 w 164"/>
              <a:gd name="T19" fmla="*/ 60 h 160"/>
              <a:gd name="T20" fmla="*/ 135 w 164"/>
              <a:gd name="T21" fmla="*/ 58 h 160"/>
              <a:gd name="T22" fmla="*/ 132 w 164"/>
              <a:gd name="T23" fmla="*/ 60 h 160"/>
              <a:gd name="T24" fmla="*/ 109 w 164"/>
              <a:gd name="T25" fmla="*/ 83 h 160"/>
              <a:gd name="T26" fmla="*/ 138 w 164"/>
              <a:gd name="T27" fmla="*/ 112 h 160"/>
              <a:gd name="T28" fmla="*/ 162 w 164"/>
              <a:gd name="T29" fmla="*/ 90 h 160"/>
              <a:gd name="T30" fmla="*/ 162 w 164"/>
              <a:gd name="T31" fmla="*/ 83 h 160"/>
              <a:gd name="T32" fmla="*/ 81 w 164"/>
              <a:gd name="T33" fmla="*/ 113 h 160"/>
              <a:gd name="T34" fmla="*/ 66 w 164"/>
              <a:gd name="T35" fmla="*/ 119 h 160"/>
              <a:gd name="T36" fmla="*/ 51 w 164"/>
              <a:gd name="T37" fmla="*/ 113 h 160"/>
              <a:gd name="T38" fmla="*/ 51 w 164"/>
              <a:gd name="T39" fmla="*/ 83 h 160"/>
              <a:gd name="T40" fmla="*/ 73 w 164"/>
              <a:gd name="T41" fmla="*/ 61 h 160"/>
              <a:gd name="T42" fmla="*/ 44 w 164"/>
              <a:gd name="T43" fmla="*/ 32 h 160"/>
              <a:gd name="T44" fmla="*/ 22 w 164"/>
              <a:gd name="T45" fmla="*/ 54 h 160"/>
              <a:gd name="T46" fmla="*/ 6 w 164"/>
              <a:gd name="T47" fmla="*/ 80 h 160"/>
              <a:gd name="T48" fmla="*/ 22 w 164"/>
              <a:gd name="T49" fmla="*/ 142 h 160"/>
              <a:gd name="T50" fmla="*/ 66 w 164"/>
              <a:gd name="T51" fmla="*/ 160 h 160"/>
              <a:gd name="T52" fmla="*/ 71 w 164"/>
              <a:gd name="T53" fmla="*/ 160 h 160"/>
              <a:gd name="T54" fmla="*/ 110 w 164"/>
              <a:gd name="T55" fmla="*/ 142 h 160"/>
              <a:gd name="T56" fmla="*/ 132 w 164"/>
              <a:gd name="T57" fmla="*/ 120 h 160"/>
              <a:gd name="T58" fmla="*/ 103 w 164"/>
              <a:gd name="T59" fmla="*/ 91 h 160"/>
              <a:gd name="T60" fmla="*/ 81 w 164"/>
              <a:gd name="T61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4" h="160">
                <a:moveTo>
                  <a:pt x="102" y="31"/>
                </a:moveTo>
                <a:cubicBezTo>
                  <a:pt x="104" y="29"/>
                  <a:pt x="104" y="26"/>
                  <a:pt x="102" y="24"/>
                </a:cubicBezTo>
                <a:cubicBezTo>
                  <a:pt x="81" y="2"/>
                  <a:pt x="81" y="2"/>
                  <a:pt x="81" y="2"/>
                </a:cubicBezTo>
                <a:cubicBezTo>
                  <a:pt x="80" y="1"/>
                  <a:pt x="78" y="0"/>
                  <a:pt x="77" y="0"/>
                </a:cubicBezTo>
                <a:cubicBezTo>
                  <a:pt x="75" y="0"/>
                  <a:pt x="74" y="1"/>
                  <a:pt x="73" y="2"/>
                </a:cubicBezTo>
                <a:cubicBezTo>
                  <a:pt x="51" y="24"/>
                  <a:pt x="51" y="24"/>
                  <a:pt x="51" y="24"/>
                </a:cubicBezTo>
                <a:cubicBezTo>
                  <a:pt x="80" y="54"/>
                  <a:pt x="80" y="54"/>
                  <a:pt x="80" y="54"/>
                </a:cubicBezTo>
                <a:lnTo>
                  <a:pt x="102" y="31"/>
                </a:lnTo>
                <a:close/>
                <a:moveTo>
                  <a:pt x="162" y="83"/>
                </a:moveTo>
                <a:cubicBezTo>
                  <a:pt x="139" y="60"/>
                  <a:pt x="139" y="60"/>
                  <a:pt x="139" y="60"/>
                </a:cubicBezTo>
                <a:cubicBezTo>
                  <a:pt x="138" y="59"/>
                  <a:pt x="137" y="58"/>
                  <a:pt x="135" y="58"/>
                </a:cubicBezTo>
                <a:cubicBezTo>
                  <a:pt x="134" y="58"/>
                  <a:pt x="133" y="59"/>
                  <a:pt x="132" y="60"/>
                </a:cubicBezTo>
                <a:cubicBezTo>
                  <a:pt x="109" y="83"/>
                  <a:pt x="109" y="83"/>
                  <a:pt x="109" y="83"/>
                </a:cubicBezTo>
                <a:cubicBezTo>
                  <a:pt x="138" y="112"/>
                  <a:pt x="138" y="112"/>
                  <a:pt x="138" y="112"/>
                </a:cubicBezTo>
                <a:cubicBezTo>
                  <a:pt x="162" y="90"/>
                  <a:pt x="162" y="90"/>
                  <a:pt x="162" y="90"/>
                </a:cubicBezTo>
                <a:cubicBezTo>
                  <a:pt x="164" y="88"/>
                  <a:pt x="164" y="85"/>
                  <a:pt x="162" y="83"/>
                </a:cubicBezTo>
                <a:close/>
                <a:moveTo>
                  <a:pt x="81" y="113"/>
                </a:moveTo>
                <a:cubicBezTo>
                  <a:pt x="77" y="117"/>
                  <a:pt x="71" y="119"/>
                  <a:pt x="66" y="119"/>
                </a:cubicBezTo>
                <a:cubicBezTo>
                  <a:pt x="60" y="119"/>
                  <a:pt x="55" y="117"/>
                  <a:pt x="51" y="113"/>
                </a:cubicBezTo>
                <a:cubicBezTo>
                  <a:pt x="43" y="105"/>
                  <a:pt x="43" y="91"/>
                  <a:pt x="51" y="83"/>
                </a:cubicBezTo>
                <a:cubicBezTo>
                  <a:pt x="73" y="61"/>
                  <a:pt x="73" y="61"/>
                  <a:pt x="73" y="61"/>
                </a:cubicBezTo>
                <a:cubicBezTo>
                  <a:pt x="44" y="32"/>
                  <a:pt x="44" y="32"/>
                  <a:pt x="44" y="32"/>
                </a:cubicBezTo>
                <a:cubicBezTo>
                  <a:pt x="22" y="54"/>
                  <a:pt x="22" y="54"/>
                  <a:pt x="22" y="54"/>
                </a:cubicBezTo>
                <a:cubicBezTo>
                  <a:pt x="14" y="61"/>
                  <a:pt x="9" y="71"/>
                  <a:pt x="6" y="80"/>
                </a:cubicBezTo>
                <a:cubicBezTo>
                  <a:pt x="0" y="101"/>
                  <a:pt x="5" y="125"/>
                  <a:pt x="22" y="142"/>
                </a:cubicBezTo>
                <a:cubicBezTo>
                  <a:pt x="33" y="154"/>
                  <a:pt x="49" y="160"/>
                  <a:pt x="66" y="160"/>
                </a:cubicBezTo>
                <a:cubicBezTo>
                  <a:pt x="68" y="160"/>
                  <a:pt x="69" y="160"/>
                  <a:pt x="71" y="160"/>
                </a:cubicBezTo>
                <a:cubicBezTo>
                  <a:pt x="84" y="159"/>
                  <a:pt x="99" y="153"/>
                  <a:pt x="110" y="142"/>
                </a:cubicBezTo>
                <a:cubicBezTo>
                  <a:pt x="132" y="120"/>
                  <a:pt x="132" y="120"/>
                  <a:pt x="132" y="120"/>
                </a:cubicBezTo>
                <a:cubicBezTo>
                  <a:pt x="103" y="91"/>
                  <a:pt x="103" y="91"/>
                  <a:pt x="103" y="91"/>
                </a:cubicBezTo>
                <a:lnTo>
                  <a:pt x="81" y="1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2" name="Freeform 151">
            <a:extLst>
              <a:ext uri="{FF2B5EF4-FFF2-40B4-BE49-F238E27FC236}">
                <a16:creationId xmlns:a16="http://schemas.microsoft.com/office/drawing/2014/main" id="{D138AD47-6C07-2DEF-E53E-7F3E93AD5260}"/>
              </a:ext>
            </a:extLst>
          </p:cNvPr>
          <p:cNvSpPr>
            <a:spLocks/>
          </p:cNvSpPr>
          <p:nvPr/>
        </p:nvSpPr>
        <p:spPr bwMode="auto">
          <a:xfrm>
            <a:off x="9548813" y="5780088"/>
            <a:ext cx="254000" cy="247650"/>
          </a:xfrm>
          <a:custGeom>
            <a:avLst/>
            <a:gdLst>
              <a:gd name="T0" fmla="*/ 134 w 160"/>
              <a:gd name="T1" fmla="*/ 0 h 156"/>
              <a:gd name="T2" fmla="*/ 115 w 160"/>
              <a:gd name="T3" fmla="*/ 7 h 156"/>
              <a:gd name="T4" fmla="*/ 115 w 160"/>
              <a:gd name="T5" fmla="*/ 15 h 156"/>
              <a:gd name="T6" fmla="*/ 119 w 160"/>
              <a:gd name="T7" fmla="*/ 16 h 156"/>
              <a:gd name="T8" fmla="*/ 123 w 160"/>
              <a:gd name="T9" fmla="*/ 15 h 156"/>
              <a:gd name="T10" fmla="*/ 134 w 160"/>
              <a:gd name="T11" fmla="*/ 11 h 156"/>
              <a:gd name="T12" fmla="*/ 149 w 160"/>
              <a:gd name="T13" fmla="*/ 26 h 156"/>
              <a:gd name="T14" fmla="*/ 149 w 160"/>
              <a:gd name="T15" fmla="*/ 95 h 156"/>
              <a:gd name="T16" fmla="*/ 123 w 160"/>
              <a:gd name="T17" fmla="*/ 84 h 156"/>
              <a:gd name="T18" fmla="*/ 89 w 160"/>
              <a:gd name="T19" fmla="*/ 106 h 156"/>
              <a:gd name="T20" fmla="*/ 79 w 160"/>
              <a:gd name="T21" fmla="*/ 104 h 156"/>
              <a:gd name="T22" fmla="*/ 70 w 160"/>
              <a:gd name="T23" fmla="*/ 106 h 156"/>
              <a:gd name="T24" fmla="*/ 37 w 160"/>
              <a:gd name="T25" fmla="*/ 84 h 156"/>
              <a:gd name="T26" fmla="*/ 10 w 160"/>
              <a:gd name="T27" fmla="*/ 95 h 156"/>
              <a:gd name="T28" fmla="*/ 10 w 160"/>
              <a:gd name="T29" fmla="*/ 26 h 156"/>
              <a:gd name="T30" fmla="*/ 26 w 160"/>
              <a:gd name="T31" fmla="*/ 11 h 156"/>
              <a:gd name="T32" fmla="*/ 37 w 160"/>
              <a:gd name="T33" fmla="*/ 15 h 156"/>
              <a:gd name="T34" fmla="*/ 41 w 160"/>
              <a:gd name="T35" fmla="*/ 16 h 156"/>
              <a:gd name="T36" fmla="*/ 44 w 160"/>
              <a:gd name="T37" fmla="*/ 15 h 156"/>
              <a:gd name="T38" fmla="*/ 44 w 160"/>
              <a:gd name="T39" fmla="*/ 7 h 156"/>
              <a:gd name="T40" fmla="*/ 26 w 160"/>
              <a:gd name="T41" fmla="*/ 0 h 156"/>
              <a:gd name="T42" fmla="*/ 0 w 160"/>
              <a:gd name="T43" fmla="*/ 26 h 156"/>
              <a:gd name="T44" fmla="*/ 0 w 160"/>
              <a:gd name="T45" fmla="*/ 120 h 156"/>
              <a:gd name="T46" fmla="*/ 36 w 160"/>
              <a:gd name="T47" fmla="*/ 156 h 156"/>
              <a:gd name="T48" fmla="*/ 73 w 160"/>
              <a:gd name="T49" fmla="*/ 120 h 156"/>
              <a:gd name="T50" fmla="*/ 79 w 160"/>
              <a:gd name="T51" fmla="*/ 114 h 156"/>
              <a:gd name="T52" fmla="*/ 87 w 160"/>
              <a:gd name="T53" fmla="*/ 120 h 156"/>
              <a:gd name="T54" fmla="*/ 123 w 160"/>
              <a:gd name="T55" fmla="*/ 156 h 156"/>
              <a:gd name="T56" fmla="*/ 160 w 160"/>
              <a:gd name="T57" fmla="*/ 119 h 156"/>
              <a:gd name="T58" fmla="*/ 160 w 160"/>
              <a:gd name="T59" fmla="*/ 26 h 156"/>
              <a:gd name="T60" fmla="*/ 134 w 160"/>
              <a:gd name="T61" fmla="*/ 0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0" h="156">
                <a:moveTo>
                  <a:pt x="134" y="0"/>
                </a:moveTo>
                <a:cubicBezTo>
                  <a:pt x="126" y="0"/>
                  <a:pt x="120" y="3"/>
                  <a:pt x="115" y="7"/>
                </a:cubicBezTo>
                <a:cubicBezTo>
                  <a:pt x="113" y="9"/>
                  <a:pt x="113" y="13"/>
                  <a:pt x="115" y="15"/>
                </a:cubicBezTo>
                <a:cubicBezTo>
                  <a:pt x="116" y="16"/>
                  <a:pt x="117" y="16"/>
                  <a:pt x="119" y="16"/>
                </a:cubicBezTo>
                <a:cubicBezTo>
                  <a:pt x="120" y="16"/>
                  <a:pt x="122" y="16"/>
                  <a:pt x="123" y="15"/>
                </a:cubicBezTo>
                <a:cubicBezTo>
                  <a:pt x="126" y="12"/>
                  <a:pt x="130" y="11"/>
                  <a:pt x="134" y="11"/>
                </a:cubicBezTo>
                <a:cubicBezTo>
                  <a:pt x="142" y="11"/>
                  <a:pt x="149" y="17"/>
                  <a:pt x="149" y="26"/>
                </a:cubicBezTo>
                <a:cubicBezTo>
                  <a:pt x="149" y="95"/>
                  <a:pt x="149" y="95"/>
                  <a:pt x="149" y="95"/>
                </a:cubicBezTo>
                <a:cubicBezTo>
                  <a:pt x="142" y="88"/>
                  <a:pt x="133" y="84"/>
                  <a:pt x="123" y="84"/>
                </a:cubicBezTo>
                <a:cubicBezTo>
                  <a:pt x="107" y="84"/>
                  <a:pt x="94" y="93"/>
                  <a:pt x="89" y="106"/>
                </a:cubicBezTo>
                <a:cubicBezTo>
                  <a:pt x="87" y="105"/>
                  <a:pt x="82" y="104"/>
                  <a:pt x="79" y="104"/>
                </a:cubicBezTo>
                <a:cubicBezTo>
                  <a:pt x="77" y="104"/>
                  <a:pt x="72" y="106"/>
                  <a:pt x="70" y="106"/>
                </a:cubicBezTo>
                <a:cubicBezTo>
                  <a:pt x="65" y="93"/>
                  <a:pt x="52" y="84"/>
                  <a:pt x="37" y="84"/>
                </a:cubicBezTo>
                <a:cubicBezTo>
                  <a:pt x="26" y="84"/>
                  <a:pt x="17" y="88"/>
                  <a:pt x="10" y="95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18"/>
                  <a:pt x="17" y="11"/>
                  <a:pt x="26" y="11"/>
                </a:cubicBezTo>
                <a:cubicBezTo>
                  <a:pt x="30" y="11"/>
                  <a:pt x="34" y="13"/>
                  <a:pt x="37" y="15"/>
                </a:cubicBezTo>
                <a:cubicBezTo>
                  <a:pt x="38" y="16"/>
                  <a:pt x="39" y="16"/>
                  <a:pt x="41" y="16"/>
                </a:cubicBezTo>
                <a:cubicBezTo>
                  <a:pt x="42" y="16"/>
                  <a:pt x="43" y="16"/>
                  <a:pt x="44" y="15"/>
                </a:cubicBezTo>
                <a:cubicBezTo>
                  <a:pt x="46" y="13"/>
                  <a:pt x="46" y="9"/>
                  <a:pt x="44" y="7"/>
                </a:cubicBezTo>
                <a:cubicBezTo>
                  <a:pt x="40" y="3"/>
                  <a:pt x="33" y="0"/>
                  <a:pt x="26" y="0"/>
                </a:cubicBezTo>
                <a:cubicBezTo>
                  <a:pt x="12" y="0"/>
                  <a:pt x="0" y="12"/>
                  <a:pt x="0" y="26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40"/>
                  <a:pt x="15" y="156"/>
                  <a:pt x="36" y="156"/>
                </a:cubicBezTo>
                <a:cubicBezTo>
                  <a:pt x="57" y="156"/>
                  <a:pt x="72" y="140"/>
                  <a:pt x="73" y="120"/>
                </a:cubicBezTo>
                <a:cubicBezTo>
                  <a:pt x="73" y="117"/>
                  <a:pt x="77" y="115"/>
                  <a:pt x="79" y="114"/>
                </a:cubicBezTo>
                <a:cubicBezTo>
                  <a:pt x="83" y="114"/>
                  <a:pt x="87" y="117"/>
                  <a:pt x="87" y="120"/>
                </a:cubicBezTo>
                <a:cubicBezTo>
                  <a:pt x="87" y="140"/>
                  <a:pt x="103" y="156"/>
                  <a:pt x="123" y="156"/>
                </a:cubicBezTo>
                <a:cubicBezTo>
                  <a:pt x="142" y="156"/>
                  <a:pt x="160" y="141"/>
                  <a:pt x="160" y="119"/>
                </a:cubicBezTo>
                <a:cubicBezTo>
                  <a:pt x="160" y="26"/>
                  <a:pt x="160" y="26"/>
                  <a:pt x="160" y="26"/>
                </a:cubicBezTo>
                <a:cubicBezTo>
                  <a:pt x="160" y="12"/>
                  <a:pt x="148" y="1"/>
                  <a:pt x="13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3" name="Freeform 152">
            <a:extLst>
              <a:ext uri="{FF2B5EF4-FFF2-40B4-BE49-F238E27FC236}">
                <a16:creationId xmlns:a16="http://schemas.microsoft.com/office/drawing/2014/main" id="{37173D2D-FDB0-8040-2DE3-D5F35CF8A9B4}"/>
              </a:ext>
            </a:extLst>
          </p:cNvPr>
          <p:cNvSpPr>
            <a:spLocks noEditPoints="1"/>
          </p:cNvSpPr>
          <p:nvPr/>
        </p:nvSpPr>
        <p:spPr bwMode="auto">
          <a:xfrm>
            <a:off x="4646613" y="5226050"/>
            <a:ext cx="147638" cy="254000"/>
          </a:xfrm>
          <a:custGeom>
            <a:avLst/>
            <a:gdLst>
              <a:gd name="T0" fmla="*/ 78 w 93"/>
              <a:gd name="T1" fmla="*/ 0 h 160"/>
              <a:gd name="T2" fmla="*/ 16 w 93"/>
              <a:gd name="T3" fmla="*/ 0 h 160"/>
              <a:gd name="T4" fmla="*/ 0 w 93"/>
              <a:gd name="T5" fmla="*/ 16 h 160"/>
              <a:gd name="T6" fmla="*/ 11 w 93"/>
              <a:gd name="T7" fmla="*/ 31 h 160"/>
              <a:gd name="T8" fmla="*/ 11 w 93"/>
              <a:gd name="T9" fmla="*/ 56 h 160"/>
              <a:gd name="T10" fmla="*/ 83 w 93"/>
              <a:gd name="T11" fmla="*/ 56 h 160"/>
              <a:gd name="T12" fmla="*/ 83 w 93"/>
              <a:gd name="T13" fmla="*/ 31 h 160"/>
              <a:gd name="T14" fmla="*/ 83 w 93"/>
              <a:gd name="T15" fmla="*/ 31 h 160"/>
              <a:gd name="T16" fmla="*/ 93 w 93"/>
              <a:gd name="T17" fmla="*/ 16 h 160"/>
              <a:gd name="T18" fmla="*/ 78 w 93"/>
              <a:gd name="T19" fmla="*/ 0 h 160"/>
              <a:gd name="T20" fmla="*/ 11 w 93"/>
              <a:gd name="T21" fmla="*/ 77 h 160"/>
              <a:gd name="T22" fmla="*/ 37 w 93"/>
              <a:gd name="T23" fmla="*/ 77 h 160"/>
              <a:gd name="T24" fmla="*/ 42 w 93"/>
              <a:gd name="T25" fmla="*/ 83 h 160"/>
              <a:gd name="T26" fmla="*/ 37 w 93"/>
              <a:gd name="T27" fmla="*/ 88 h 160"/>
              <a:gd name="T28" fmla="*/ 11 w 93"/>
              <a:gd name="T29" fmla="*/ 88 h 160"/>
              <a:gd name="T30" fmla="*/ 11 w 93"/>
              <a:gd name="T31" fmla="*/ 99 h 160"/>
              <a:gd name="T32" fmla="*/ 37 w 93"/>
              <a:gd name="T33" fmla="*/ 99 h 160"/>
              <a:gd name="T34" fmla="*/ 42 w 93"/>
              <a:gd name="T35" fmla="*/ 104 h 160"/>
              <a:gd name="T36" fmla="*/ 37 w 93"/>
              <a:gd name="T37" fmla="*/ 109 h 160"/>
              <a:gd name="T38" fmla="*/ 11 w 93"/>
              <a:gd name="T39" fmla="*/ 109 h 160"/>
              <a:gd name="T40" fmla="*/ 11 w 93"/>
              <a:gd name="T41" fmla="*/ 120 h 160"/>
              <a:gd name="T42" fmla="*/ 37 w 93"/>
              <a:gd name="T43" fmla="*/ 120 h 160"/>
              <a:gd name="T44" fmla="*/ 42 w 93"/>
              <a:gd name="T45" fmla="*/ 125 h 160"/>
              <a:gd name="T46" fmla="*/ 37 w 93"/>
              <a:gd name="T47" fmla="*/ 129 h 160"/>
              <a:gd name="T48" fmla="*/ 12 w 93"/>
              <a:gd name="T49" fmla="*/ 129 h 160"/>
              <a:gd name="T50" fmla="*/ 47 w 93"/>
              <a:gd name="T51" fmla="*/ 160 h 160"/>
              <a:gd name="T52" fmla="*/ 84 w 93"/>
              <a:gd name="T53" fmla="*/ 124 h 160"/>
              <a:gd name="T54" fmla="*/ 84 w 93"/>
              <a:gd name="T55" fmla="*/ 67 h 160"/>
              <a:gd name="T56" fmla="*/ 11 w 93"/>
              <a:gd name="T57" fmla="*/ 67 h 160"/>
              <a:gd name="T58" fmla="*/ 11 w 93"/>
              <a:gd name="T59" fmla="*/ 7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3" h="160">
                <a:moveTo>
                  <a:pt x="78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3"/>
                  <a:pt x="4" y="29"/>
                  <a:pt x="11" y="31"/>
                </a:cubicBezTo>
                <a:cubicBezTo>
                  <a:pt x="11" y="56"/>
                  <a:pt x="11" y="56"/>
                  <a:pt x="11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31"/>
                  <a:pt x="83" y="31"/>
                  <a:pt x="83" y="31"/>
                </a:cubicBezTo>
                <a:cubicBezTo>
                  <a:pt x="83" y="31"/>
                  <a:pt x="83" y="31"/>
                  <a:pt x="83" y="31"/>
                </a:cubicBezTo>
                <a:cubicBezTo>
                  <a:pt x="89" y="29"/>
                  <a:pt x="93" y="23"/>
                  <a:pt x="93" y="16"/>
                </a:cubicBezTo>
                <a:cubicBezTo>
                  <a:pt x="93" y="8"/>
                  <a:pt x="87" y="1"/>
                  <a:pt x="78" y="0"/>
                </a:cubicBezTo>
                <a:close/>
                <a:moveTo>
                  <a:pt x="11" y="77"/>
                </a:moveTo>
                <a:cubicBezTo>
                  <a:pt x="37" y="77"/>
                  <a:pt x="37" y="77"/>
                  <a:pt x="37" y="77"/>
                </a:cubicBezTo>
                <a:cubicBezTo>
                  <a:pt x="40" y="77"/>
                  <a:pt x="42" y="80"/>
                  <a:pt x="42" y="83"/>
                </a:cubicBezTo>
                <a:cubicBezTo>
                  <a:pt x="42" y="86"/>
                  <a:pt x="40" y="88"/>
                  <a:pt x="37" y="88"/>
                </a:cubicBezTo>
                <a:cubicBezTo>
                  <a:pt x="11" y="88"/>
                  <a:pt x="11" y="88"/>
                  <a:pt x="11" y="88"/>
                </a:cubicBezTo>
                <a:cubicBezTo>
                  <a:pt x="11" y="99"/>
                  <a:pt x="11" y="99"/>
                  <a:pt x="11" y="99"/>
                </a:cubicBezTo>
                <a:cubicBezTo>
                  <a:pt x="37" y="99"/>
                  <a:pt x="37" y="99"/>
                  <a:pt x="37" y="99"/>
                </a:cubicBezTo>
                <a:cubicBezTo>
                  <a:pt x="40" y="99"/>
                  <a:pt x="42" y="101"/>
                  <a:pt x="42" y="104"/>
                </a:cubicBezTo>
                <a:cubicBezTo>
                  <a:pt x="42" y="107"/>
                  <a:pt x="40" y="109"/>
                  <a:pt x="37" y="109"/>
                </a:cubicBezTo>
                <a:cubicBezTo>
                  <a:pt x="11" y="109"/>
                  <a:pt x="11" y="109"/>
                  <a:pt x="11" y="109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37" y="120"/>
                  <a:pt x="37" y="120"/>
                  <a:pt x="37" y="120"/>
                </a:cubicBezTo>
                <a:cubicBezTo>
                  <a:pt x="40" y="120"/>
                  <a:pt x="42" y="122"/>
                  <a:pt x="42" y="125"/>
                </a:cubicBezTo>
                <a:cubicBezTo>
                  <a:pt x="42" y="127"/>
                  <a:pt x="40" y="129"/>
                  <a:pt x="37" y="129"/>
                </a:cubicBezTo>
                <a:cubicBezTo>
                  <a:pt x="12" y="129"/>
                  <a:pt x="12" y="129"/>
                  <a:pt x="12" y="129"/>
                </a:cubicBezTo>
                <a:cubicBezTo>
                  <a:pt x="14" y="148"/>
                  <a:pt x="30" y="160"/>
                  <a:pt x="47" y="160"/>
                </a:cubicBezTo>
                <a:cubicBezTo>
                  <a:pt x="67" y="160"/>
                  <a:pt x="84" y="144"/>
                  <a:pt x="84" y="124"/>
                </a:cubicBezTo>
                <a:cubicBezTo>
                  <a:pt x="84" y="67"/>
                  <a:pt x="84" y="67"/>
                  <a:pt x="84" y="67"/>
                </a:cubicBezTo>
                <a:cubicBezTo>
                  <a:pt x="11" y="67"/>
                  <a:pt x="11" y="67"/>
                  <a:pt x="11" y="67"/>
                </a:cubicBezTo>
                <a:lnTo>
                  <a:pt x="11" y="7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4" name="Freeform 153">
            <a:extLst>
              <a:ext uri="{FF2B5EF4-FFF2-40B4-BE49-F238E27FC236}">
                <a16:creationId xmlns:a16="http://schemas.microsoft.com/office/drawing/2014/main" id="{A497D533-F68A-24EA-0FB1-8E976467B7F1}"/>
              </a:ext>
            </a:extLst>
          </p:cNvPr>
          <p:cNvSpPr>
            <a:spLocks noEditPoints="1"/>
          </p:cNvSpPr>
          <p:nvPr/>
        </p:nvSpPr>
        <p:spPr bwMode="auto">
          <a:xfrm>
            <a:off x="2967038" y="5776913"/>
            <a:ext cx="206375" cy="254000"/>
          </a:xfrm>
          <a:custGeom>
            <a:avLst/>
            <a:gdLst>
              <a:gd name="T0" fmla="*/ 73 w 130"/>
              <a:gd name="T1" fmla="*/ 118 h 160"/>
              <a:gd name="T2" fmla="*/ 54 w 130"/>
              <a:gd name="T3" fmla="*/ 123 h 160"/>
              <a:gd name="T4" fmla="*/ 29 w 130"/>
              <a:gd name="T5" fmla="*/ 99 h 160"/>
              <a:gd name="T6" fmla="*/ 31 w 130"/>
              <a:gd name="T7" fmla="*/ 92 h 160"/>
              <a:gd name="T8" fmla="*/ 29 w 130"/>
              <a:gd name="T9" fmla="*/ 86 h 160"/>
              <a:gd name="T10" fmla="*/ 54 w 130"/>
              <a:gd name="T11" fmla="*/ 61 h 160"/>
              <a:gd name="T12" fmla="*/ 64 w 130"/>
              <a:gd name="T13" fmla="*/ 93 h 160"/>
              <a:gd name="T14" fmla="*/ 130 w 130"/>
              <a:gd name="T15" fmla="*/ 27 h 160"/>
              <a:gd name="T16" fmla="*/ 102 w 130"/>
              <a:gd name="T17" fmla="*/ 17 h 160"/>
              <a:gd name="T18" fmla="*/ 92 w 130"/>
              <a:gd name="T19" fmla="*/ 18 h 160"/>
              <a:gd name="T20" fmla="*/ 79 w 130"/>
              <a:gd name="T21" fmla="*/ 5 h 160"/>
              <a:gd name="T22" fmla="*/ 68 w 130"/>
              <a:gd name="T23" fmla="*/ 0 h 160"/>
              <a:gd name="T24" fmla="*/ 56 w 130"/>
              <a:gd name="T25" fmla="*/ 5 h 160"/>
              <a:gd name="T26" fmla="*/ 42 w 130"/>
              <a:gd name="T27" fmla="*/ 20 h 160"/>
              <a:gd name="T28" fmla="*/ 42 w 130"/>
              <a:gd name="T29" fmla="*/ 42 h 160"/>
              <a:gd name="T30" fmla="*/ 50 w 130"/>
              <a:gd name="T31" fmla="*/ 50 h 160"/>
              <a:gd name="T32" fmla="*/ 22 w 130"/>
              <a:gd name="T33" fmla="*/ 79 h 160"/>
              <a:gd name="T34" fmla="*/ 15 w 130"/>
              <a:gd name="T35" fmla="*/ 77 h 160"/>
              <a:gd name="T36" fmla="*/ 14 w 130"/>
              <a:gd name="T37" fmla="*/ 77 h 160"/>
              <a:gd name="T38" fmla="*/ 0 w 130"/>
              <a:gd name="T39" fmla="*/ 92 h 160"/>
              <a:gd name="T40" fmla="*/ 16 w 130"/>
              <a:gd name="T41" fmla="*/ 108 h 160"/>
              <a:gd name="T42" fmla="*/ 22 w 130"/>
              <a:gd name="T43" fmla="*/ 106 h 160"/>
              <a:gd name="T44" fmla="*/ 45 w 130"/>
              <a:gd name="T45" fmla="*/ 129 h 160"/>
              <a:gd name="T46" fmla="*/ 32 w 130"/>
              <a:gd name="T47" fmla="*/ 154 h 160"/>
              <a:gd name="T48" fmla="*/ 37 w 130"/>
              <a:gd name="T49" fmla="*/ 160 h 160"/>
              <a:gd name="T50" fmla="*/ 109 w 130"/>
              <a:gd name="T51" fmla="*/ 160 h 160"/>
              <a:gd name="T52" fmla="*/ 114 w 130"/>
              <a:gd name="T53" fmla="*/ 154 h 160"/>
              <a:gd name="T54" fmla="*/ 73 w 130"/>
              <a:gd name="T55" fmla="*/ 118 h 160"/>
              <a:gd name="T56" fmla="*/ 87 w 130"/>
              <a:gd name="T57" fmla="*/ 85 h 160"/>
              <a:gd name="T58" fmla="*/ 102 w 130"/>
              <a:gd name="T59" fmla="*/ 90 h 160"/>
              <a:gd name="T60" fmla="*/ 120 w 130"/>
              <a:gd name="T61" fmla="*/ 82 h 160"/>
              <a:gd name="T62" fmla="*/ 124 w 130"/>
              <a:gd name="T63" fmla="*/ 49 h 160"/>
              <a:gd name="T64" fmla="*/ 87 w 130"/>
              <a:gd name="T65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30" h="160">
                <a:moveTo>
                  <a:pt x="73" y="118"/>
                </a:moveTo>
                <a:cubicBezTo>
                  <a:pt x="66" y="118"/>
                  <a:pt x="60" y="120"/>
                  <a:pt x="54" y="123"/>
                </a:cubicBezTo>
                <a:cubicBezTo>
                  <a:pt x="29" y="99"/>
                  <a:pt x="29" y="99"/>
                  <a:pt x="29" y="99"/>
                </a:cubicBezTo>
                <a:cubicBezTo>
                  <a:pt x="30" y="97"/>
                  <a:pt x="31" y="95"/>
                  <a:pt x="31" y="92"/>
                </a:cubicBezTo>
                <a:cubicBezTo>
                  <a:pt x="31" y="90"/>
                  <a:pt x="30" y="88"/>
                  <a:pt x="29" y="86"/>
                </a:cubicBezTo>
                <a:cubicBezTo>
                  <a:pt x="54" y="61"/>
                  <a:pt x="54" y="61"/>
                  <a:pt x="54" y="61"/>
                </a:cubicBezTo>
                <a:cubicBezTo>
                  <a:pt x="54" y="73"/>
                  <a:pt x="58" y="84"/>
                  <a:pt x="64" y="93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2" y="20"/>
                  <a:pt x="113" y="17"/>
                  <a:pt x="102" y="17"/>
                </a:cubicBezTo>
                <a:cubicBezTo>
                  <a:pt x="99" y="17"/>
                  <a:pt x="95" y="17"/>
                  <a:pt x="92" y="18"/>
                </a:cubicBezTo>
                <a:cubicBezTo>
                  <a:pt x="79" y="5"/>
                  <a:pt x="79" y="5"/>
                  <a:pt x="79" y="5"/>
                </a:cubicBezTo>
                <a:cubicBezTo>
                  <a:pt x="76" y="2"/>
                  <a:pt x="72" y="0"/>
                  <a:pt x="68" y="0"/>
                </a:cubicBezTo>
                <a:cubicBezTo>
                  <a:pt x="64" y="0"/>
                  <a:pt x="60" y="2"/>
                  <a:pt x="56" y="5"/>
                </a:cubicBezTo>
                <a:cubicBezTo>
                  <a:pt x="42" y="20"/>
                  <a:pt x="42" y="20"/>
                  <a:pt x="42" y="20"/>
                </a:cubicBezTo>
                <a:cubicBezTo>
                  <a:pt x="36" y="26"/>
                  <a:pt x="36" y="36"/>
                  <a:pt x="42" y="42"/>
                </a:cubicBezTo>
                <a:cubicBezTo>
                  <a:pt x="50" y="50"/>
                  <a:pt x="50" y="50"/>
                  <a:pt x="50" y="50"/>
                </a:cubicBezTo>
                <a:cubicBezTo>
                  <a:pt x="22" y="79"/>
                  <a:pt x="22" y="79"/>
                  <a:pt x="22" y="79"/>
                </a:cubicBezTo>
                <a:cubicBezTo>
                  <a:pt x="20" y="78"/>
                  <a:pt x="17" y="77"/>
                  <a:pt x="15" y="77"/>
                </a:cubicBezTo>
                <a:cubicBezTo>
                  <a:pt x="14" y="77"/>
                  <a:pt x="14" y="77"/>
                  <a:pt x="14" y="77"/>
                </a:cubicBezTo>
                <a:cubicBezTo>
                  <a:pt x="7" y="77"/>
                  <a:pt x="0" y="84"/>
                  <a:pt x="0" y="92"/>
                </a:cubicBezTo>
                <a:cubicBezTo>
                  <a:pt x="0" y="101"/>
                  <a:pt x="7" y="108"/>
                  <a:pt x="16" y="108"/>
                </a:cubicBezTo>
                <a:cubicBezTo>
                  <a:pt x="18" y="108"/>
                  <a:pt x="20" y="107"/>
                  <a:pt x="22" y="106"/>
                </a:cubicBezTo>
                <a:cubicBezTo>
                  <a:pt x="45" y="129"/>
                  <a:pt x="45" y="129"/>
                  <a:pt x="45" y="129"/>
                </a:cubicBezTo>
                <a:cubicBezTo>
                  <a:pt x="38" y="136"/>
                  <a:pt x="33" y="144"/>
                  <a:pt x="32" y="154"/>
                </a:cubicBezTo>
                <a:cubicBezTo>
                  <a:pt x="32" y="157"/>
                  <a:pt x="34" y="160"/>
                  <a:pt x="37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2" y="160"/>
                  <a:pt x="115" y="157"/>
                  <a:pt x="114" y="154"/>
                </a:cubicBezTo>
                <a:cubicBezTo>
                  <a:pt x="111" y="134"/>
                  <a:pt x="94" y="118"/>
                  <a:pt x="73" y="118"/>
                </a:cubicBezTo>
                <a:close/>
                <a:moveTo>
                  <a:pt x="87" y="85"/>
                </a:moveTo>
                <a:cubicBezTo>
                  <a:pt x="92" y="88"/>
                  <a:pt x="97" y="90"/>
                  <a:pt x="102" y="90"/>
                </a:cubicBezTo>
                <a:cubicBezTo>
                  <a:pt x="109" y="90"/>
                  <a:pt x="115" y="87"/>
                  <a:pt x="120" y="82"/>
                </a:cubicBezTo>
                <a:cubicBezTo>
                  <a:pt x="129" y="73"/>
                  <a:pt x="130" y="60"/>
                  <a:pt x="124" y="49"/>
                </a:cubicBezTo>
                <a:lnTo>
                  <a:pt x="87" y="8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5" name="Freeform 154">
            <a:extLst>
              <a:ext uri="{FF2B5EF4-FFF2-40B4-BE49-F238E27FC236}">
                <a16:creationId xmlns:a16="http://schemas.microsoft.com/office/drawing/2014/main" id="{E079ACBD-0069-8290-165A-B0ABEF80F00A}"/>
              </a:ext>
            </a:extLst>
          </p:cNvPr>
          <p:cNvSpPr>
            <a:spLocks/>
          </p:cNvSpPr>
          <p:nvPr/>
        </p:nvSpPr>
        <p:spPr bwMode="auto">
          <a:xfrm>
            <a:off x="7346951" y="5226050"/>
            <a:ext cx="254000" cy="254000"/>
          </a:xfrm>
          <a:custGeom>
            <a:avLst/>
            <a:gdLst>
              <a:gd name="T0" fmla="*/ 118 w 160"/>
              <a:gd name="T1" fmla="*/ 0 h 160"/>
              <a:gd name="T2" fmla="*/ 114 w 160"/>
              <a:gd name="T3" fmla="*/ 2 h 160"/>
              <a:gd name="T4" fmla="*/ 96 w 160"/>
              <a:gd name="T5" fmla="*/ 20 h 160"/>
              <a:gd name="T6" fmla="*/ 114 w 160"/>
              <a:gd name="T7" fmla="*/ 38 h 160"/>
              <a:gd name="T8" fmla="*/ 114 w 160"/>
              <a:gd name="T9" fmla="*/ 45 h 160"/>
              <a:gd name="T10" fmla="*/ 110 w 160"/>
              <a:gd name="T11" fmla="*/ 47 h 160"/>
              <a:gd name="T12" fmla="*/ 107 w 160"/>
              <a:gd name="T13" fmla="*/ 45 h 160"/>
              <a:gd name="T14" fmla="*/ 89 w 160"/>
              <a:gd name="T15" fmla="*/ 27 h 160"/>
              <a:gd name="T16" fmla="*/ 75 w 160"/>
              <a:gd name="T17" fmla="*/ 41 h 160"/>
              <a:gd name="T18" fmla="*/ 93 w 160"/>
              <a:gd name="T19" fmla="*/ 59 h 160"/>
              <a:gd name="T20" fmla="*/ 93 w 160"/>
              <a:gd name="T21" fmla="*/ 66 h 160"/>
              <a:gd name="T22" fmla="*/ 89 w 160"/>
              <a:gd name="T23" fmla="*/ 68 h 160"/>
              <a:gd name="T24" fmla="*/ 85 w 160"/>
              <a:gd name="T25" fmla="*/ 66 h 160"/>
              <a:gd name="T26" fmla="*/ 68 w 160"/>
              <a:gd name="T27" fmla="*/ 48 h 160"/>
              <a:gd name="T28" fmla="*/ 54 w 160"/>
              <a:gd name="T29" fmla="*/ 62 h 160"/>
              <a:gd name="T30" fmla="*/ 72 w 160"/>
              <a:gd name="T31" fmla="*/ 80 h 160"/>
              <a:gd name="T32" fmla="*/ 72 w 160"/>
              <a:gd name="T33" fmla="*/ 87 h 160"/>
              <a:gd name="T34" fmla="*/ 68 w 160"/>
              <a:gd name="T35" fmla="*/ 89 h 160"/>
              <a:gd name="T36" fmla="*/ 65 w 160"/>
              <a:gd name="T37" fmla="*/ 87 h 160"/>
              <a:gd name="T38" fmla="*/ 47 w 160"/>
              <a:gd name="T39" fmla="*/ 69 h 160"/>
              <a:gd name="T40" fmla="*/ 33 w 160"/>
              <a:gd name="T41" fmla="*/ 83 h 160"/>
              <a:gd name="T42" fmla="*/ 52 w 160"/>
              <a:gd name="T43" fmla="*/ 101 h 160"/>
              <a:gd name="T44" fmla="*/ 52 w 160"/>
              <a:gd name="T45" fmla="*/ 108 h 160"/>
              <a:gd name="T46" fmla="*/ 48 w 160"/>
              <a:gd name="T47" fmla="*/ 109 h 160"/>
              <a:gd name="T48" fmla="*/ 44 w 160"/>
              <a:gd name="T49" fmla="*/ 108 h 160"/>
              <a:gd name="T50" fmla="*/ 26 w 160"/>
              <a:gd name="T51" fmla="*/ 90 h 160"/>
              <a:gd name="T52" fmla="*/ 2 w 160"/>
              <a:gd name="T53" fmla="*/ 114 h 160"/>
              <a:gd name="T54" fmla="*/ 2 w 160"/>
              <a:gd name="T55" fmla="*/ 122 h 160"/>
              <a:gd name="T56" fmla="*/ 39 w 160"/>
              <a:gd name="T57" fmla="*/ 159 h 160"/>
              <a:gd name="T58" fmla="*/ 42 w 160"/>
              <a:gd name="T59" fmla="*/ 160 h 160"/>
              <a:gd name="T60" fmla="*/ 46 w 160"/>
              <a:gd name="T61" fmla="*/ 159 h 160"/>
              <a:gd name="T62" fmla="*/ 158 w 160"/>
              <a:gd name="T63" fmla="*/ 46 h 160"/>
              <a:gd name="T64" fmla="*/ 158 w 160"/>
              <a:gd name="T65" fmla="*/ 39 h 160"/>
              <a:gd name="T66" fmla="*/ 121 w 160"/>
              <a:gd name="T67" fmla="*/ 2 h 160"/>
              <a:gd name="T68" fmla="*/ 118 w 160"/>
              <a:gd name="T6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118" y="0"/>
                </a:moveTo>
                <a:cubicBezTo>
                  <a:pt x="116" y="0"/>
                  <a:pt x="115" y="1"/>
                  <a:pt x="114" y="2"/>
                </a:cubicBezTo>
                <a:cubicBezTo>
                  <a:pt x="96" y="20"/>
                  <a:pt x="96" y="20"/>
                  <a:pt x="96" y="20"/>
                </a:cubicBezTo>
                <a:cubicBezTo>
                  <a:pt x="114" y="38"/>
                  <a:pt x="114" y="38"/>
                  <a:pt x="114" y="38"/>
                </a:cubicBezTo>
                <a:cubicBezTo>
                  <a:pt x="116" y="40"/>
                  <a:pt x="116" y="43"/>
                  <a:pt x="114" y="45"/>
                </a:cubicBezTo>
                <a:cubicBezTo>
                  <a:pt x="113" y="46"/>
                  <a:pt x="112" y="47"/>
                  <a:pt x="110" y="47"/>
                </a:cubicBezTo>
                <a:cubicBezTo>
                  <a:pt x="109" y="47"/>
                  <a:pt x="108" y="46"/>
                  <a:pt x="107" y="45"/>
                </a:cubicBezTo>
                <a:cubicBezTo>
                  <a:pt x="89" y="27"/>
                  <a:pt x="89" y="27"/>
                  <a:pt x="89" y="27"/>
                </a:cubicBezTo>
                <a:cubicBezTo>
                  <a:pt x="75" y="41"/>
                  <a:pt x="75" y="41"/>
                  <a:pt x="75" y="41"/>
                </a:cubicBezTo>
                <a:cubicBezTo>
                  <a:pt x="93" y="59"/>
                  <a:pt x="93" y="59"/>
                  <a:pt x="93" y="59"/>
                </a:cubicBezTo>
                <a:cubicBezTo>
                  <a:pt x="95" y="61"/>
                  <a:pt x="95" y="64"/>
                  <a:pt x="93" y="66"/>
                </a:cubicBezTo>
                <a:cubicBezTo>
                  <a:pt x="92" y="67"/>
                  <a:pt x="91" y="68"/>
                  <a:pt x="89" y="68"/>
                </a:cubicBezTo>
                <a:cubicBezTo>
                  <a:pt x="88" y="68"/>
                  <a:pt x="87" y="67"/>
                  <a:pt x="85" y="66"/>
                </a:cubicBezTo>
                <a:cubicBezTo>
                  <a:pt x="68" y="48"/>
                  <a:pt x="68" y="48"/>
                  <a:pt x="68" y="48"/>
                </a:cubicBezTo>
                <a:cubicBezTo>
                  <a:pt x="54" y="62"/>
                  <a:pt x="54" y="62"/>
                  <a:pt x="54" y="62"/>
                </a:cubicBezTo>
                <a:cubicBezTo>
                  <a:pt x="72" y="80"/>
                  <a:pt x="72" y="80"/>
                  <a:pt x="72" y="80"/>
                </a:cubicBezTo>
                <a:cubicBezTo>
                  <a:pt x="74" y="82"/>
                  <a:pt x="74" y="85"/>
                  <a:pt x="72" y="87"/>
                </a:cubicBezTo>
                <a:cubicBezTo>
                  <a:pt x="71" y="88"/>
                  <a:pt x="70" y="89"/>
                  <a:pt x="68" y="89"/>
                </a:cubicBezTo>
                <a:cubicBezTo>
                  <a:pt x="67" y="89"/>
                  <a:pt x="66" y="88"/>
                  <a:pt x="65" y="87"/>
                </a:cubicBezTo>
                <a:cubicBezTo>
                  <a:pt x="47" y="69"/>
                  <a:pt x="47" y="69"/>
                  <a:pt x="47" y="69"/>
                </a:cubicBezTo>
                <a:cubicBezTo>
                  <a:pt x="33" y="83"/>
                  <a:pt x="33" y="83"/>
                  <a:pt x="33" y="83"/>
                </a:cubicBezTo>
                <a:cubicBezTo>
                  <a:pt x="52" y="101"/>
                  <a:pt x="52" y="101"/>
                  <a:pt x="52" y="101"/>
                </a:cubicBezTo>
                <a:cubicBezTo>
                  <a:pt x="54" y="103"/>
                  <a:pt x="54" y="106"/>
                  <a:pt x="52" y="108"/>
                </a:cubicBezTo>
                <a:cubicBezTo>
                  <a:pt x="51" y="109"/>
                  <a:pt x="49" y="109"/>
                  <a:pt x="48" y="109"/>
                </a:cubicBezTo>
                <a:cubicBezTo>
                  <a:pt x="47" y="109"/>
                  <a:pt x="45" y="109"/>
                  <a:pt x="44" y="108"/>
                </a:cubicBezTo>
                <a:cubicBezTo>
                  <a:pt x="26" y="90"/>
                  <a:pt x="26" y="90"/>
                  <a:pt x="26" y="90"/>
                </a:cubicBezTo>
                <a:cubicBezTo>
                  <a:pt x="2" y="114"/>
                  <a:pt x="2" y="114"/>
                  <a:pt x="2" y="114"/>
                </a:cubicBezTo>
                <a:cubicBezTo>
                  <a:pt x="0" y="116"/>
                  <a:pt x="0" y="120"/>
                  <a:pt x="2" y="122"/>
                </a:cubicBezTo>
                <a:cubicBezTo>
                  <a:pt x="39" y="159"/>
                  <a:pt x="39" y="159"/>
                  <a:pt x="39" y="159"/>
                </a:cubicBezTo>
                <a:cubicBezTo>
                  <a:pt x="40" y="160"/>
                  <a:pt x="41" y="160"/>
                  <a:pt x="42" y="160"/>
                </a:cubicBezTo>
                <a:cubicBezTo>
                  <a:pt x="44" y="160"/>
                  <a:pt x="45" y="160"/>
                  <a:pt x="46" y="159"/>
                </a:cubicBezTo>
                <a:cubicBezTo>
                  <a:pt x="158" y="46"/>
                  <a:pt x="158" y="46"/>
                  <a:pt x="158" y="46"/>
                </a:cubicBezTo>
                <a:cubicBezTo>
                  <a:pt x="160" y="44"/>
                  <a:pt x="160" y="41"/>
                  <a:pt x="158" y="39"/>
                </a:cubicBezTo>
                <a:cubicBezTo>
                  <a:pt x="121" y="2"/>
                  <a:pt x="121" y="2"/>
                  <a:pt x="121" y="2"/>
                </a:cubicBezTo>
                <a:cubicBezTo>
                  <a:pt x="120" y="1"/>
                  <a:pt x="119" y="0"/>
                  <a:pt x="11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6" name="Freeform 155">
            <a:extLst>
              <a:ext uri="{FF2B5EF4-FFF2-40B4-BE49-F238E27FC236}">
                <a16:creationId xmlns:a16="http://schemas.microsoft.com/office/drawing/2014/main" id="{C7F02F0A-4772-27EC-AD0A-AE99B8189E4C}"/>
              </a:ext>
            </a:extLst>
          </p:cNvPr>
          <p:cNvSpPr>
            <a:spLocks noEditPoints="1"/>
          </p:cNvSpPr>
          <p:nvPr/>
        </p:nvSpPr>
        <p:spPr bwMode="auto">
          <a:xfrm>
            <a:off x="11180763" y="4675188"/>
            <a:ext cx="293688" cy="254000"/>
          </a:xfrm>
          <a:custGeom>
            <a:avLst/>
            <a:gdLst>
              <a:gd name="T0" fmla="*/ 93 w 185"/>
              <a:gd name="T1" fmla="*/ 11 h 160"/>
              <a:gd name="T2" fmla="*/ 92 w 185"/>
              <a:gd name="T3" fmla="*/ 11 h 160"/>
              <a:gd name="T4" fmla="*/ 54 w 185"/>
              <a:gd name="T5" fmla="*/ 134 h 160"/>
              <a:gd name="T6" fmla="*/ 43 w 185"/>
              <a:gd name="T7" fmla="*/ 153 h 160"/>
              <a:gd name="T8" fmla="*/ 47 w 185"/>
              <a:gd name="T9" fmla="*/ 160 h 160"/>
              <a:gd name="T10" fmla="*/ 52 w 185"/>
              <a:gd name="T11" fmla="*/ 158 h 160"/>
              <a:gd name="T12" fmla="*/ 63 w 185"/>
              <a:gd name="T13" fmla="*/ 140 h 160"/>
              <a:gd name="T14" fmla="*/ 93 w 185"/>
              <a:gd name="T15" fmla="*/ 147 h 160"/>
              <a:gd name="T16" fmla="*/ 122 w 185"/>
              <a:gd name="T17" fmla="*/ 140 h 160"/>
              <a:gd name="T18" fmla="*/ 133 w 185"/>
              <a:gd name="T19" fmla="*/ 158 h 160"/>
              <a:gd name="T20" fmla="*/ 137 w 185"/>
              <a:gd name="T21" fmla="*/ 160 h 160"/>
              <a:gd name="T22" fmla="*/ 142 w 185"/>
              <a:gd name="T23" fmla="*/ 153 h 160"/>
              <a:gd name="T24" fmla="*/ 131 w 185"/>
              <a:gd name="T25" fmla="*/ 134 h 160"/>
              <a:gd name="T26" fmla="*/ 93 w 185"/>
              <a:gd name="T27" fmla="*/ 11 h 160"/>
              <a:gd name="T28" fmla="*/ 93 w 185"/>
              <a:gd name="T29" fmla="*/ 136 h 160"/>
              <a:gd name="T30" fmla="*/ 52 w 185"/>
              <a:gd name="T31" fmla="*/ 119 h 160"/>
              <a:gd name="T32" fmla="*/ 52 w 185"/>
              <a:gd name="T33" fmla="*/ 38 h 160"/>
              <a:gd name="T34" fmla="*/ 93 w 185"/>
              <a:gd name="T35" fmla="*/ 21 h 160"/>
              <a:gd name="T36" fmla="*/ 133 w 185"/>
              <a:gd name="T37" fmla="*/ 38 h 160"/>
              <a:gd name="T38" fmla="*/ 133 w 185"/>
              <a:gd name="T39" fmla="*/ 119 h 160"/>
              <a:gd name="T40" fmla="*/ 93 w 185"/>
              <a:gd name="T41" fmla="*/ 136 h 160"/>
              <a:gd name="T42" fmla="*/ 134 w 185"/>
              <a:gd name="T43" fmla="*/ 0 h 160"/>
              <a:gd name="T44" fmla="*/ 117 w 185"/>
              <a:gd name="T45" fmla="*/ 4 h 160"/>
              <a:gd name="T46" fmla="*/ 166 w 185"/>
              <a:gd name="T47" fmla="*/ 54 h 160"/>
              <a:gd name="T48" fmla="*/ 170 w 185"/>
              <a:gd name="T49" fmla="*/ 37 h 160"/>
              <a:gd name="T50" fmla="*/ 134 w 185"/>
              <a:gd name="T51" fmla="*/ 0 h 160"/>
              <a:gd name="T52" fmla="*/ 68 w 185"/>
              <a:gd name="T53" fmla="*/ 4 h 160"/>
              <a:gd name="T54" fmla="*/ 51 w 185"/>
              <a:gd name="T55" fmla="*/ 0 h 160"/>
              <a:gd name="T56" fmla="*/ 14 w 185"/>
              <a:gd name="T57" fmla="*/ 37 h 160"/>
              <a:gd name="T58" fmla="*/ 18 w 185"/>
              <a:gd name="T59" fmla="*/ 54 h 160"/>
              <a:gd name="T60" fmla="*/ 68 w 185"/>
              <a:gd name="T61" fmla="*/ 4 h 160"/>
              <a:gd name="T62" fmla="*/ 93 w 185"/>
              <a:gd name="T63" fmla="*/ 31 h 160"/>
              <a:gd name="T64" fmla="*/ 46 w 185"/>
              <a:gd name="T65" fmla="*/ 78 h 160"/>
              <a:gd name="T66" fmla="*/ 93 w 185"/>
              <a:gd name="T67" fmla="*/ 125 h 160"/>
              <a:gd name="T68" fmla="*/ 139 w 185"/>
              <a:gd name="T69" fmla="*/ 78 h 160"/>
              <a:gd name="T70" fmla="*/ 93 w 185"/>
              <a:gd name="T71" fmla="*/ 31 h 160"/>
              <a:gd name="T72" fmla="*/ 113 w 185"/>
              <a:gd name="T73" fmla="*/ 83 h 160"/>
              <a:gd name="T74" fmla="*/ 93 w 185"/>
              <a:gd name="T75" fmla="*/ 83 h 160"/>
              <a:gd name="T76" fmla="*/ 87 w 185"/>
              <a:gd name="T77" fmla="*/ 78 h 160"/>
              <a:gd name="T78" fmla="*/ 87 w 185"/>
              <a:gd name="T79" fmla="*/ 58 h 160"/>
              <a:gd name="T80" fmla="*/ 88 w 185"/>
              <a:gd name="T81" fmla="*/ 58 h 160"/>
              <a:gd name="T82" fmla="*/ 93 w 185"/>
              <a:gd name="T83" fmla="*/ 52 h 160"/>
              <a:gd name="T84" fmla="*/ 98 w 185"/>
              <a:gd name="T85" fmla="*/ 58 h 160"/>
              <a:gd name="T86" fmla="*/ 98 w 185"/>
              <a:gd name="T87" fmla="*/ 73 h 160"/>
              <a:gd name="T88" fmla="*/ 113 w 185"/>
              <a:gd name="T89" fmla="*/ 73 h 160"/>
              <a:gd name="T90" fmla="*/ 119 w 185"/>
              <a:gd name="T91" fmla="*/ 78 h 160"/>
              <a:gd name="T92" fmla="*/ 113 w 185"/>
              <a:gd name="T93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85" h="160">
                <a:moveTo>
                  <a:pt x="93" y="11"/>
                </a:moveTo>
                <a:cubicBezTo>
                  <a:pt x="93" y="11"/>
                  <a:pt x="92" y="11"/>
                  <a:pt x="92" y="11"/>
                </a:cubicBezTo>
                <a:cubicBezTo>
                  <a:pt x="26" y="11"/>
                  <a:pt x="0" y="96"/>
                  <a:pt x="54" y="134"/>
                </a:cubicBezTo>
                <a:cubicBezTo>
                  <a:pt x="43" y="153"/>
                  <a:pt x="43" y="153"/>
                  <a:pt x="43" y="153"/>
                </a:cubicBezTo>
                <a:cubicBezTo>
                  <a:pt x="42" y="156"/>
                  <a:pt x="44" y="160"/>
                  <a:pt x="47" y="160"/>
                </a:cubicBezTo>
                <a:cubicBezTo>
                  <a:pt x="49" y="160"/>
                  <a:pt x="51" y="160"/>
                  <a:pt x="52" y="158"/>
                </a:cubicBezTo>
                <a:cubicBezTo>
                  <a:pt x="63" y="140"/>
                  <a:pt x="63" y="140"/>
                  <a:pt x="63" y="140"/>
                </a:cubicBezTo>
                <a:cubicBezTo>
                  <a:pt x="72" y="144"/>
                  <a:pt x="82" y="147"/>
                  <a:pt x="93" y="147"/>
                </a:cubicBezTo>
                <a:cubicBezTo>
                  <a:pt x="103" y="147"/>
                  <a:pt x="113" y="144"/>
                  <a:pt x="122" y="140"/>
                </a:cubicBezTo>
                <a:cubicBezTo>
                  <a:pt x="133" y="158"/>
                  <a:pt x="133" y="158"/>
                  <a:pt x="133" y="158"/>
                </a:cubicBezTo>
                <a:cubicBezTo>
                  <a:pt x="134" y="160"/>
                  <a:pt x="136" y="160"/>
                  <a:pt x="137" y="160"/>
                </a:cubicBezTo>
                <a:cubicBezTo>
                  <a:pt x="141" y="160"/>
                  <a:pt x="144" y="156"/>
                  <a:pt x="142" y="153"/>
                </a:cubicBezTo>
                <a:cubicBezTo>
                  <a:pt x="131" y="134"/>
                  <a:pt x="131" y="134"/>
                  <a:pt x="131" y="134"/>
                </a:cubicBezTo>
                <a:cubicBezTo>
                  <a:pt x="185" y="96"/>
                  <a:pt x="158" y="11"/>
                  <a:pt x="93" y="11"/>
                </a:cubicBezTo>
                <a:close/>
                <a:moveTo>
                  <a:pt x="93" y="136"/>
                </a:moveTo>
                <a:cubicBezTo>
                  <a:pt x="77" y="136"/>
                  <a:pt x="62" y="129"/>
                  <a:pt x="52" y="119"/>
                </a:cubicBezTo>
                <a:cubicBezTo>
                  <a:pt x="30" y="96"/>
                  <a:pt x="30" y="60"/>
                  <a:pt x="52" y="38"/>
                </a:cubicBezTo>
                <a:cubicBezTo>
                  <a:pt x="63" y="27"/>
                  <a:pt x="78" y="21"/>
                  <a:pt x="93" y="21"/>
                </a:cubicBezTo>
                <a:cubicBezTo>
                  <a:pt x="107" y="21"/>
                  <a:pt x="122" y="27"/>
                  <a:pt x="133" y="38"/>
                </a:cubicBezTo>
                <a:cubicBezTo>
                  <a:pt x="155" y="60"/>
                  <a:pt x="155" y="96"/>
                  <a:pt x="133" y="119"/>
                </a:cubicBezTo>
                <a:cubicBezTo>
                  <a:pt x="123" y="129"/>
                  <a:pt x="109" y="136"/>
                  <a:pt x="93" y="136"/>
                </a:cubicBezTo>
                <a:close/>
                <a:moveTo>
                  <a:pt x="134" y="0"/>
                </a:moveTo>
                <a:cubicBezTo>
                  <a:pt x="128" y="0"/>
                  <a:pt x="122" y="2"/>
                  <a:pt x="117" y="4"/>
                </a:cubicBezTo>
                <a:cubicBezTo>
                  <a:pt x="141" y="12"/>
                  <a:pt x="159" y="30"/>
                  <a:pt x="166" y="54"/>
                </a:cubicBezTo>
                <a:cubicBezTo>
                  <a:pt x="169" y="49"/>
                  <a:pt x="170" y="43"/>
                  <a:pt x="170" y="37"/>
                </a:cubicBezTo>
                <a:cubicBezTo>
                  <a:pt x="170" y="17"/>
                  <a:pt x="154" y="0"/>
                  <a:pt x="134" y="0"/>
                </a:cubicBezTo>
                <a:close/>
                <a:moveTo>
                  <a:pt x="68" y="4"/>
                </a:moveTo>
                <a:cubicBezTo>
                  <a:pt x="63" y="2"/>
                  <a:pt x="57" y="0"/>
                  <a:pt x="51" y="0"/>
                </a:cubicBezTo>
                <a:cubicBezTo>
                  <a:pt x="30" y="0"/>
                  <a:pt x="14" y="17"/>
                  <a:pt x="14" y="37"/>
                </a:cubicBezTo>
                <a:cubicBezTo>
                  <a:pt x="14" y="43"/>
                  <a:pt x="16" y="49"/>
                  <a:pt x="18" y="54"/>
                </a:cubicBezTo>
                <a:cubicBezTo>
                  <a:pt x="26" y="30"/>
                  <a:pt x="45" y="12"/>
                  <a:pt x="68" y="4"/>
                </a:cubicBezTo>
                <a:close/>
                <a:moveTo>
                  <a:pt x="93" y="31"/>
                </a:moveTo>
                <a:cubicBezTo>
                  <a:pt x="67" y="31"/>
                  <a:pt x="46" y="52"/>
                  <a:pt x="46" y="78"/>
                </a:cubicBezTo>
                <a:cubicBezTo>
                  <a:pt x="46" y="104"/>
                  <a:pt x="67" y="125"/>
                  <a:pt x="93" y="125"/>
                </a:cubicBezTo>
                <a:cubicBezTo>
                  <a:pt x="118" y="125"/>
                  <a:pt x="139" y="104"/>
                  <a:pt x="139" y="78"/>
                </a:cubicBezTo>
                <a:cubicBezTo>
                  <a:pt x="139" y="53"/>
                  <a:pt x="118" y="32"/>
                  <a:pt x="93" y="31"/>
                </a:cubicBezTo>
                <a:close/>
                <a:moveTo>
                  <a:pt x="113" y="83"/>
                </a:moveTo>
                <a:cubicBezTo>
                  <a:pt x="93" y="83"/>
                  <a:pt x="93" y="83"/>
                  <a:pt x="93" y="83"/>
                </a:cubicBezTo>
                <a:cubicBezTo>
                  <a:pt x="90" y="83"/>
                  <a:pt x="87" y="81"/>
                  <a:pt x="87" y="78"/>
                </a:cubicBezTo>
                <a:cubicBezTo>
                  <a:pt x="87" y="58"/>
                  <a:pt x="87" y="58"/>
                  <a:pt x="87" y="58"/>
                </a:cubicBezTo>
                <a:cubicBezTo>
                  <a:pt x="88" y="58"/>
                  <a:pt x="88" y="58"/>
                  <a:pt x="88" y="58"/>
                </a:cubicBezTo>
                <a:cubicBezTo>
                  <a:pt x="88" y="55"/>
                  <a:pt x="90" y="52"/>
                  <a:pt x="93" y="52"/>
                </a:cubicBezTo>
                <a:cubicBezTo>
                  <a:pt x="96" y="52"/>
                  <a:pt x="98" y="55"/>
                  <a:pt x="98" y="58"/>
                </a:cubicBezTo>
                <a:cubicBezTo>
                  <a:pt x="98" y="73"/>
                  <a:pt x="98" y="73"/>
                  <a:pt x="98" y="73"/>
                </a:cubicBezTo>
                <a:cubicBezTo>
                  <a:pt x="113" y="73"/>
                  <a:pt x="113" y="73"/>
                  <a:pt x="113" y="73"/>
                </a:cubicBezTo>
                <a:cubicBezTo>
                  <a:pt x="116" y="73"/>
                  <a:pt x="119" y="76"/>
                  <a:pt x="119" y="78"/>
                </a:cubicBezTo>
                <a:cubicBezTo>
                  <a:pt x="119" y="82"/>
                  <a:pt x="116" y="83"/>
                  <a:pt x="113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7" name="Freeform 156">
            <a:extLst>
              <a:ext uri="{FF2B5EF4-FFF2-40B4-BE49-F238E27FC236}">
                <a16:creationId xmlns:a16="http://schemas.microsoft.com/office/drawing/2014/main" id="{59FB8C7B-9D94-6F00-36F5-B61E15C7CCA4}"/>
              </a:ext>
            </a:extLst>
          </p:cNvPr>
          <p:cNvSpPr>
            <a:spLocks noEditPoints="1"/>
          </p:cNvSpPr>
          <p:nvPr/>
        </p:nvSpPr>
        <p:spPr bwMode="auto">
          <a:xfrm>
            <a:off x="9005888" y="5226050"/>
            <a:ext cx="250825" cy="254000"/>
          </a:xfrm>
          <a:custGeom>
            <a:avLst/>
            <a:gdLst>
              <a:gd name="T0" fmla="*/ 105 w 158"/>
              <a:gd name="T1" fmla="*/ 30 h 160"/>
              <a:gd name="T2" fmla="*/ 71 w 158"/>
              <a:gd name="T3" fmla="*/ 1 h 160"/>
              <a:gd name="T4" fmla="*/ 33 w 158"/>
              <a:gd name="T5" fmla="*/ 29 h 160"/>
              <a:gd name="T6" fmla="*/ 18 w 158"/>
              <a:gd name="T7" fmla="*/ 80 h 160"/>
              <a:gd name="T8" fmla="*/ 24 w 158"/>
              <a:gd name="T9" fmla="*/ 131 h 160"/>
              <a:gd name="T10" fmla="*/ 47 w 158"/>
              <a:gd name="T11" fmla="*/ 131 h 160"/>
              <a:gd name="T12" fmla="*/ 105 w 158"/>
              <a:gd name="T13" fmla="*/ 131 h 160"/>
              <a:gd name="T14" fmla="*/ 134 w 158"/>
              <a:gd name="T15" fmla="*/ 80 h 160"/>
              <a:gd name="T16" fmla="*/ 33 w 158"/>
              <a:gd name="T17" fmla="*/ 122 h 160"/>
              <a:gd name="T18" fmla="*/ 40 w 158"/>
              <a:gd name="T19" fmla="*/ 101 h 160"/>
              <a:gd name="T20" fmla="*/ 33 w 158"/>
              <a:gd name="T21" fmla="*/ 122 h 160"/>
              <a:gd name="T22" fmla="*/ 39 w 158"/>
              <a:gd name="T23" fmla="*/ 75 h 160"/>
              <a:gd name="T24" fmla="*/ 32 w 158"/>
              <a:gd name="T25" fmla="*/ 81 h 160"/>
              <a:gd name="T26" fmla="*/ 25 w 158"/>
              <a:gd name="T27" fmla="*/ 72 h 160"/>
              <a:gd name="T28" fmla="*/ 43 w 158"/>
              <a:gd name="T29" fmla="*/ 40 h 160"/>
              <a:gd name="T30" fmla="*/ 100 w 158"/>
              <a:gd name="T31" fmla="*/ 52 h 160"/>
              <a:gd name="T32" fmla="*/ 98 w 158"/>
              <a:gd name="T33" fmla="*/ 43 h 160"/>
              <a:gd name="T34" fmla="*/ 76 w 158"/>
              <a:gd name="T35" fmla="*/ 11 h 160"/>
              <a:gd name="T36" fmla="*/ 75 w 158"/>
              <a:gd name="T37" fmla="*/ 39 h 160"/>
              <a:gd name="T38" fmla="*/ 76 w 158"/>
              <a:gd name="T39" fmla="*/ 11 h 160"/>
              <a:gd name="T40" fmla="*/ 63 w 158"/>
              <a:gd name="T41" fmla="*/ 45 h 160"/>
              <a:gd name="T42" fmla="*/ 51 w 158"/>
              <a:gd name="T43" fmla="*/ 51 h 160"/>
              <a:gd name="T44" fmla="*/ 52 w 158"/>
              <a:gd name="T45" fmla="*/ 110 h 160"/>
              <a:gd name="T46" fmla="*/ 63 w 158"/>
              <a:gd name="T47" fmla="*/ 116 h 160"/>
              <a:gd name="T48" fmla="*/ 52 w 158"/>
              <a:gd name="T49" fmla="*/ 110 h 160"/>
              <a:gd name="T50" fmla="*/ 57 w 158"/>
              <a:gd name="T51" fmla="*/ 129 h 160"/>
              <a:gd name="T52" fmla="*/ 95 w 158"/>
              <a:gd name="T53" fmla="*/ 129 h 160"/>
              <a:gd name="T54" fmla="*/ 98 w 158"/>
              <a:gd name="T55" fmla="*/ 119 h 160"/>
              <a:gd name="T56" fmla="*/ 100 w 158"/>
              <a:gd name="T57" fmla="*/ 110 h 160"/>
              <a:gd name="T58" fmla="*/ 101 w 158"/>
              <a:gd name="T59" fmla="*/ 96 h 160"/>
              <a:gd name="T60" fmla="*/ 63 w 158"/>
              <a:gd name="T61" fmla="*/ 104 h 160"/>
              <a:gd name="T62" fmla="*/ 50 w 158"/>
              <a:gd name="T63" fmla="*/ 66 h 160"/>
              <a:gd name="T64" fmla="*/ 75 w 158"/>
              <a:gd name="T65" fmla="*/ 50 h 160"/>
              <a:gd name="T66" fmla="*/ 101 w 158"/>
              <a:gd name="T67" fmla="*/ 96 h 160"/>
              <a:gd name="T68" fmla="*/ 127 w 158"/>
              <a:gd name="T69" fmla="*/ 73 h 160"/>
              <a:gd name="T70" fmla="*/ 108 w 158"/>
              <a:gd name="T71" fmla="*/ 41 h 160"/>
              <a:gd name="T72" fmla="*/ 120 w 158"/>
              <a:gd name="T73" fmla="*/ 80 h 160"/>
              <a:gd name="T74" fmla="*/ 113 w 158"/>
              <a:gd name="T75" fmla="*/ 74 h 160"/>
              <a:gd name="T76" fmla="*/ 119 w 158"/>
              <a:gd name="T77" fmla="*/ 122 h 160"/>
              <a:gd name="T78" fmla="*/ 112 w 158"/>
              <a:gd name="T79" fmla="*/ 101 h 160"/>
              <a:gd name="T80" fmla="*/ 119 w 158"/>
              <a:gd name="T81" fmla="*/ 122 h 160"/>
              <a:gd name="T82" fmla="*/ 76 w 158"/>
              <a:gd name="T83" fmla="*/ 64 h 160"/>
              <a:gd name="T84" fmla="*/ 76 w 158"/>
              <a:gd name="T85" fmla="*/ 96 h 160"/>
              <a:gd name="T86" fmla="*/ 77 w 158"/>
              <a:gd name="T87" fmla="*/ 6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8" h="160">
                <a:moveTo>
                  <a:pt x="118" y="28"/>
                </a:moveTo>
                <a:cubicBezTo>
                  <a:pt x="114" y="28"/>
                  <a:pt x="110" y="29"/>
                  <a:pt x="105" y="30"/>
                </a:cubicBezTo>
                <a:cubicBezTo>
                  <a:pt x="100" y="15"/>
                  <a:pt x="90" y="0"/>
                  <a:pt x="76" y="0"/>
                </a:cubicBezTo>
                <a:cubicBezTo>
                  <a:pt x="75" y="0"/>
                  <a:pt x="73" y="1"/>
                  <a:pt x="71" y="1"/>
                </a:cubicBezTo>
                <a:cubicBezTo>
                  <a:pt x="59" y="4"/>
                  <a:pt x="51" y="18"/>
                  <a:pt x="47" y="30"/>
                </a:cubicBezTo>
                <a:cubicBezTo>
                  <a:pt x="42" y="29"/>
                  <a:pt x="38" y="29"/>
                  <a:pt x="33" y="29"/>
                </a:cubicBezTo>
                <a:cubicBezTo>
                  <a:pt x="22" y="29"/>
                  <a:pt x="12" y="31"/>
                  <a:pt x="7" y="40"/>
                </a:cubicBezTo>
                <a:cubicBezTo>
                  <a:pt x="0" y="53"/>
                  <a:pt x="8" y="69"/>
                  <a:pt x="18" y="80"/>
                </a:cubicBezTo>
                <a:cubicBezTo>
                  <a:pt x="10" y="90"/>
                  <a:pt x="2" y="104"/>
                  <a:pt x="5" y="115"/>
                </a:cubicBezTo>
                <a:cubicBezTo>
                  <a:pt x="7" y="125"/>
                  <a:pt x="15" y="129"/>
                  <a:pt x="24" y="131"/>
                </a:cubicBezTo>
                <a:cubicBezTo>
                  <a:pt x="27" y="132"/>
                  <a:pt x="31" y="133"/>
                  <a:pt x="34" y="133"/>
                </a:cubicBezTo>
                <a:cubicBezTo>
                  <a:pt x="38" y="133"/>
                  <a:pt x="43" y="132"/>
                  <a:pt x="47" y="131"/>
                </a:cubicBezTo>
                <a:cubicBezTo>
                  <a:pt x="54" y="151"/>
                  <a:pt x="65" y="160"/>
                  <a:pt x="76" y="160"/>
                </a:cubicBezTo>
                <a:cubicBezTo>
                  <a:pt x="87" y="160"/>
                  <a:pt x="98" y="151"/>
                  <a:pt x="105" y="131"/>
                </a:cubicBezTo>
                <a:cubicBezTo>
                  <a:pt x="110" y="132"/>
                  <a:pt x="114" y="132"/>
                  <a:pt x="118" y="132"/>
                </a:cubicBezTo>
                <a:cubicBezTo>
                  <a:pt x="149" y="132"/>
                  <a:pt x="158" y="109"/>
                  <a:pt x="134" y="80"/>
                </a:cubicBezTo>
                <a:cubicBezTo>
                  <a:pt x="158" y="52"/>
                  <a:pt x="149" y="28"/>
                  <a:pt x="118" y="28"/>
                </a:cubicBezTo>
                <a:close/>
                <a:moveTo>
                  <a:pt x="33" y="122"/>
                </a:moveTo>
                <a:cubicBezTo>
                  <a:pt x="13" y="122"/>
                  <a:pt x="8" y="109"/>
                  <a:pt x="25" y="89"/>
                </a:cubicBezTo>
                <a:cubicBezTo>
                  <a:pt x="29" y="93"/>
                  <a:pt x="35" y="98"/>
                  <a:pt x="40" y="101"/>
                </a:cubicBezTo>
                <a:cubicBezTo>
                  <a:pt x="41" y="108"/>
                  <a:pt x="42" y="114"/>
                  <a:pt x="43" y="121"/>
                </a:cubicBezTo>
                <a:cubicBezTo>
                  <a:pt x="39" y="121"/>
                  <a:pt x="36" y="122"/>
                  <a:pt x="33" y="122"/>
                </a:cubicBezTo>
                <a:close/>
                <a:moveTo>
                  <a:pt x="32" y="81"/>
                </a:moveTo>
                <a:cubicBezTo>
                  <a:pt x="34" y="79"/>
                  <a:pt x="37" y="77"/>
                  <a:pt x="39" y="75"/>
                </a:cubicBezTo>
                <a:cubicBezTo>
                  <a:pt x="39" y="87"/>
                  <a:pt x="39" y="87"/>
                  <a:pt x="39" y="87"/>
                </a:cubicBezTo>
                <a:cubicBezTo>
                  <a:pt x="36" y="85"/>
                  <a:pt x="34" y="83"/>
                  <a:pt x="32" y="81"/>
                </a:cubicBezTo>
                <a:close/>
                <a:moveTo>
                  <a:pt x="40" y="60"/>
                </a:moveTo>
                <a:cubicBezTo>
                  <a:pt x="35" y="64"/>
                  <a:pt x="30" y="68"/>
                  <a:pt x="25" y="72"/>
                </a:cubicBezTo>
                <a:cubicBezTo>
                  <a:pt x="9" y="53"/>
                  <a:pt x="12" y="39"/>
                  <a:pt x="33" y="39"/>
                </a:cubicBezTo>
                <a:cubicBezTo>
                  <a:pt x="36" y="39"/>
                  <a:pt x="40" y="40"/>
                  <a:pt x="43" y="40"/>
                </a:cubicBezTo>
                <a:cubicBezTo>
                  <a:pt x="42" y="46"/>
                  <a:pt x="41" y="52"/>
                  <a:pt x="40" y="60"/>
                </a:cubicBezTo>
                <a:close/>
                <a:moveTo>
                  <a:pt x="100" y="52"/>
                </a:moveTo>
                <a:cubicBezTo>
                  <a:pt x="96" y="49"/>
                  <a:pt x="93" y="47"/>
                  <a:pt x="89" y="46"/>
                </a:cubicBezTo>
                <a:cubicBezTo>
                  <a:pt x="92" y="44"/>
                  <a:pt x="95" y="44"/>
                  <a:pt x="98" y="43"/>
                </a:cubicBezTo>
                <a:cubicBezTo>
                  <a:pt x="99" y="46"/>
                  <a:pt x="99" y="48"/>
                  <a:pt x="100" y="52"/>
                </a:cubicBezTo>
                <a:close/>
                <a:moveTo>
                  <a:pt x="76" y="11"/>
                </a:moveTo>
                <a:cubicBezTo>
                  <a:pt x="82" y="11"/>
                  <a:pt x="89" y="19"/>
                  <a:pt x="94" y="32"/>
                </a:cubicBezTo>
                <a:cubicBezTo>
                  <a:pt x="88" y="34"/>
                  <a:pt x="82" y="36"/>
                  <a:pt x="75" y="39"/>
                </a:cubicBezTo>
                <a:cubicBezTo>
                  <a:pt x="69" y="36"/>
                  <a:pt x="63" y="34"/>
                  <a:pt x="57" y="32"/>
                </a:cubicBezTo>
                <a:cubicBezTo>
                  <a:pt x="63" y="18"/>
                  <a:pt x="69" y="11"/>
                  <a:pt x="76" y="11"/>
                </a:cubicBezTo>
                <a:close/>
                <a:moveTo>
                  <a:pt x="54" y="42"/>
                </a:moveTo>
                <a:cubicBezTo>
                  <a:pt x="57" y="44"/>
                  <a:pt x="59" y="44"/>
                  <a:pt x="63" y="45"/>
                </a:cubicBezTo>
                <a:cubicBezTo>
                  <a:pt x="60" y="46"/>
                  <a:pt x="59" y="47"/>
                  <a:pt x="57" y="48"/>
                </a:cubicBezTo>
                <a:cubicBezTo>
                  <a:pt x="55" y="49"/>
                  <a:pt x="53" y="50"/>
                  <a:pt x="51" y="51"/>
                </a:cubicBezTo>
                <a:cubicBezTo>
                  <a:pt x="52" y="48"/>
                  <a:pt x="53" y="46"/>
                  <a:pt x="54" y="42"/>
                </a:cubicBezTo>
                <a:close/>
                <a:moveTo>
                  <a:pt x="52" y="110"/>
                </a:moveTo>
                <a:cubicBezTo>
                  <a:pt x="53" y="111"/>
                  <a:pt x="55" y="112"/>
                  <a:pt x="57" y="113"/>
                </a:cubicBezTo>
                <a:cubicBezTo>
                  <a:pt x="59" y="114"/>
                  <a:pt x="61" y="115"/>
                  <a:pt x="63" y="116"/>
                </a:cubicBezTo>
                <a:cubicBezTo>
                  <a:pt x="60" y="117"/>
                  <a:pt x="57" y="118"/>
                  <a:pt x="54" y="119"/>
                </a:cubicBezTo>
                <a:cubicBezTo>
                  <a:pt x="53" y="115"/>
                  <a:pt x="52" y="113"/>
                  <a:pt x="52" y="110"/>
                </a:cubicBezTo>
                <a:close/>
                <a:moveTo>
                  <a:pt x="76" y="150"/>
                </a:moveTo>
                <a:cubicBezTo>
                  <a:pt x="69" y="150"/>
                  <a:pt x="63" y="143"/>
                  <a:pt x="57" y="129"/>
                </a:cubicBezTo>
                <a:cubicBezTo>
                  <a:pt x="64" y="127"/>
                  <a:pt x="70" y="125"/>
                  <a:pt x="76" y="122"/>
                </a:cubicBezTo>
                <a:cubicBezTo>
                  <a:pt x="82" y="125"/>
                  <a:pt x="88" y="127"/>
                  <a:pt x="95" y="129"/>
                </a:cubicBezTo>
                <a:cubicBezTo>
                  <a:pt x="89" y="143"/>
                  <a:pt x="83" y="150"/>
                  <a:pt x="76" y="150"/>
                </a:cubicBezTo>
                <a:close/>
                <a:moveTo>
                  <a:pt x="98" y="119"/>
                </a:moveTo>
                <a:cubicBezTo>
                  <a:pt x="95" y="117"/>
                  <a:pt x="92" y="117"/>
                  <a:pt x="89" y="116"/>
                </a:cubicBezTo>
                <a:cubicBezTo>
                  <a:pt x="93" y="114"/>
                  <a:pt x="96" y="112"/>
                  <a:pt x="100" y="110"/>
                </a:cubicBezTo>
                <a:cubicBezTo>
                  <a:pt x="99" y="113"/>
                  <a:pt x="99" y="116"/>
                  <a:pt x="98" y="119"/>
                </a:cubicBezTo>
                <a:close/>
                <a:moveTo>
                  <a:pt x="101" y="96"/>
                </a:moveTo>
                <a:cubicBezTo>
                  <a:pt x="93" y="101"/>
                  <a:pt x="84" y="106"/>
                  <a:pt x="75" y="111"/>
                </a:cubicBezTo>
                <a:cubicBezTo>
                  <a:pt x="71" y="109"/>
                  <a:pt x="67" y="106"/>
                  <a:pt x="63" y="104"/>
                </a:cubicBezTo>
                <a:cubicBezTo>
                  <a:pt x="58" y="101"/>
                  <a:pt x="54" y="99"/>
                  <a:pt x="50" y="96"/>
                </a:cubicBezTo>
                <a:cubicBezTo>
                  <a:pt x="49" y="86"/>
                  <a:pt x="49" y="76"/>
                  <a:pt x="50" y="66"/>
                </a:cubicBezTo>
                <a:cubicBezTo>
                  <a:pt x="54" y="63"/>
                  <a:pt x="58" y="60"/>
                  <a:pt x="63" y="58"/>
                </a:cubicBezTo>
                <a:cubicBezTo>
                  <a:pt x="67" y="55"/>
                  <a:pt x="71" y="52"/>
                  <a:pt x="75" y="50"/>
                </a:cubicBezTo>
                <a:cubicBezTo>
                  <a:pt x="85" y="54"/>
                  <a:pt x="93" y="60"/>
                  <a:pt x="101" y="66"/>
                </a:cubicBezTo>
                <a:cubicBezTo>
                  <a:pt x="103" y="76"/>
                  <a:pt x="103" y="86"/>
                  <a:pt x="101" y="96"/>
                </a:cubicBezTo>
                <a:close/>
                <a:moveTo>
                  <a:pt x="119" y="40"/>
                </a:moveTo>
                <a:cubicBezTo>
                  <a:pt x="140" y="40"/>
                  <a:pt x="142" y="53"/>
                  <a:pt x="127" y="73"/>
                </a:cubicBezTo>
                <a:cubicBezTo>
                  <a:pt x="122" y="68"/>
                  <a:pt x="117" y="64"/>
                  <a:pt x="112" y="60"/>
                </a:cubicBezTo>
                <a:cubicBezTo>
                  <a:pt x="110" y="54"/>
                  <a:pt x="110" y="47"/>
                  <a:pt x="108" y="41"/>
                </a:cubicBezTo>
                <a:cubicBezTo>
                  <a:pt x="112" y="40"/>
                  <a:pt x="116" y="40"/>
                  <a:pt x="119" y="40"/>
                </a:cubicBezTo>
                <a:close/>
                <a:moveTo>
                  <a:pt x="120" y="80"/>
                </a:moveTo>
                <a:cubicBezTo>
                  <a:pt x="118" y="82"/>
                  <a:pt x="115" y="84"/>
                  <a:pt x="113" y="86"/>
                </a:cubicBezTo>
                <a:cubicBezTo>
                  <a:pt x="113" y="74"/>
                  <a:pt x="113" y="74"/>
                  <a:pt x="113" y="74"/>
                </a:cubicBezTo>
                <a:cubicBezTo>
                  <a:pt x="116" y="76"/>
                  <a:pt x="118" y="78"/>
                  <a:pt x="120" y="80"/>
                </a:cubicBezTo>
                <a:close/>
                <a:moveTo>
                  <a:pt x="119" y="122"/>
                </a:moveTo>
                <a:cubicBezTo>
                  <a:pt x="116" y="122"/>
                  <a:pt x="113" y="122"/>
                  <a:pt x="109" y="121"/>
                </a:cubicBezTo>
                <a:cubicBezTo>
                  <a:pt x="110" y="115"/>
                  <a:pt x="111" y="108"/>
                  <a:pt x="112" y="101"/>
                </a:cubicBezTo>
                <a:cubicBezTo>
                  <a:pt x="117" y="97"/>
                  <a:pt x="122" y="93"/>
                  <a:pt x="127" y="89"/>
                </a:cubicBezTo>
                <a:cubicBezTo>
                  <a:pt x="143" y="108"/>
                  <a:pt x="140" y="122"/>
                  <a:pt x="119" y="122"/>
                </a:cubicBezTo>
                <a:close/>
                <a:moveTo>
                  <a:pt x="77" y="64"/>
                </a:moveTo>
                <a:cubicBezTo>
                  <a:pt x="76" y="64"/>
                  <a:pt x="76" y="64"/>
                  <a:pt x="76" y="64"/>
                </a:cubicBezTo>
                <a:cubicBezTo>
                  <a:pt x="67" y="64"/>
                  <a:pt x="60" y="72"/>
                  <a:pt x="60" y="80"/>
                </a:cubicBezTo>
                <a:cubicBezTo>
                  <a:pt x="60" y="90"/>
                  <a:pt x="67" y="96"/>
                  <a:pt x="76" y="96"/>
                </a:cubicBezTo>
                <a:cubicBezTo>
                  <a:pt x="85" y="96"/>
                  <a:pt x="92" y="90"/>
                  <a:pt x="92" y="80"/>
                </a:cubicBezTo>
                <a:cubicBezTo>
                  <a:pt x="92" y="72"/>
                  <a:pt x="85" y="64"/>
                  <a:pt x="77" y="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8" name="Freeform 157">
            <a:extLst>
              <a:ext uri="{FF2B5EF4-FFF2-40B4-BE49-F238E27FC236}">
                <a16:creationId xmlns:a16="http://schemas.microsoft.com/office/drawing/2014/main" id="{DF46331D-4A6C-906C-18DE-6DC86ED1BE94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5776913"/>
            <a:ext cx="254000" cy="254000"/>
          </a:xfrm>
          <a:custGeom>
            <a:avLst/>
            <a:gdLst>
              <a:gd name="T0" fmla="*/ 24 w 160"/>
              <a:gd name="T1" fmla="*/ 66 h 160"/>
              <a:gd name="T2" fmla="*/ 11 w 160"/>
              <a:gd name="T3" fmla="*/ 42 h 160"/>
              <a:gd name="T4" fmla="*/ 73 w 160"/>
              <a:gd name="T5" fmla="*/ 31 h 160"/>
              <a:gd name="T6" fmla="*/ 75 w 160"/>
              <a:gd name="T7" fmla="*/ 66 h 160"/>
              <a:gd name="T8" fmla="*/ 34 w 160"/>
              <a:gd name="T9" fmla="*/ 34 h 160"/>
              <a:gd name="T10" fmla="*/ 73 w 160"/>
              <a:gd name="T11" fmla="*/ 31 h 160"/>
              <a:gd name="T12" fmla="*/ 127 w 160"/>
              <a:gd name="T13" fmla="*/ 34 h 160"/>
              <a:gd name="T14" fmla="*/ 86 w 160"/>
              <a:gd name="T15" fmla="*/ 66 h 160"/>
              <a:gd name="T16" fmla="*/ 89 w 160"/>
              <a:gd name="T17" fmla="*/ 31 h 160"/>
              <a:gd name="T18" fmla="*/ 150 w 160"/>
              <a:gd name="T19" fmla="*/ 42 h 160"/>
              <a:gd name="T20" fmla="*/ 138 w 160"/>
              <a:gd name="T21" fmla="*/ 66 h 160"/>
              <a:gd name="T22" fmla="*/ 150 w 160"/>
              <a:gd name="T23" fmla="*/ 42 h 160"/>
              <a:gd name="T24" fmla="*/ 96 w 160"/>
              <a:gd name="T25" fmla="*/ 92 h 160"/>
              <a:gd name="T26" fmla="*/ 70 w 160"/>
              <a:gd name="T27" fmla="*/ 98 h 160"/>
              <a:gd name="T28" fmla="*/ 70 w 160"/>
              <a:gd name="T29" fmla="*/ 87 h 160"/>
              <a:gd name="T30" fmla="*/ 39 w 160"/>
              <a:gd name="T31" fmla="*/ 87 h 160"/>
              <a:gd name="T32" fmla="*/ 39 w 160"/>
              <a:gd name="T33" fmla="*/ 118 h 160"/>
              <a:gd name="T34" fmla="*/ 39 w 160"/>
              <a:gd name="T35" fmla="*/ 87 h 160"/>
              <a:gd name="T36" fmla="*/ 96 w 160"/>
              <a:gd name="T37" fmla="*/ 113 h 160"/>
              <a:gd name="T38" fmla="*/ 70 w 160"/>
              <a:gd name="T39" fmla="*/ 118 h 160"/>
              <a:gd name="T40" fmla="*/ 70 w 160"/>
              <a:gd name="T41" fmla="*/ 108 h 160"/>
              <a:gd name="T42" fmla="*/ 123 w 160"/>
              <a:gd name="T43" fmla="*/ 88 h 160"/>
              <a:gd name="T44" fmla="*/ 123 w 160"/>
              <a:gd name="T45" fmla="*/ 118 h 160"/>
              <a:gd name="T46" fmla="*/ 123 w 160"/>
              <a:gd name="T47" fmla="*/ 88 h 160"/>
              <a:gd name="T48" fmla="*/ 49 w 160"/>
              <a:gd name="T49" fmla="*/ 0 h 160"/>
              <a:gd name="T50" fmla="*/ 22 w 160"/>
              <a:gd name="T51" fmla="*/ 31 h 160"/>
              <a:gd name="T52" fmla="*/ 0 w 160"/>
              <a:gd name="T53" fmla="*/ 37 h 160"/>
              <a:gd name="T54" fmla="*/ 6 w 160"/>
              <a:gd name="T55" fmla="*/ 77 h 160"/>
              <a:gd name="T56" fmla="*/ 13 w 160"/>
              <a:gd name="T57" fmla="*/ 92 h 160"/>
              <a:gd name="T58" fmla="*/ 24 w 160"/>
              <a:gd name="T59" fmla="*/ 138 h 160"/>
              <a:gd name="T60" fmla="*/ 29 w 160"/>
              <a:gd name="T61" fmla="*/ 160 h 160"/>
              <a:gd name="T62" fmla="*/ 55 w 160"/>
              <a:gd name="T63" fmla="*/ 155 h 160"/>
              <a:gd name="T64" fmla="*/ 107 w 160"/>
              <a:gd name="T65" fmla="*/ 139 h 160"/>
              <a:gd name="T66" fmla="*/ 112 w 160"/>
              <a:gd name="T67" fmla="*/ 160 h 160"/>
              <a:gd name="T68" fmla="*/ 137 w 160"/>
              <a:gd name="T69" fmla="*/ 155 h 160"/>
              <a:gd name="T70" fmla="*/ 148 w 160"/>
              <a:gd name="T71" fmla="*/ 123 h 160"/>
              <a:gd name="T72" fmla="*/ 142 w 160"/>
              <a:gd name="T73" fmla="*/ 77 h 160"/>
              <a:gd name="T74" fmla="*/ 160 w 160"/>
              <a:gd name="T75" fmla="*/ 72 h 160"/>
              <a:gd name="T76" fmla="*/ 155 w 160"/>
              <a:gd name="T77" fmla="*/ 31 h 160"/>
              <a:gd name="T78" fmla="*/ 137 w 160"/>
              <a:gd name="T79" fmla="*/ 27 h 160"/>
              <a:gd name="T80" fmla="*/ 49 w 160"/>
              <a:gd name="T8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60">
                <a:moveTo>
                  <a:pt x="24" y="42"/>
                </a:moveTo>
                <a:cubicBezTo>
                  <a:pt x="24" y="66"/>
                  <a:pt x="24" y="66"/>
                  <a:pt x="24" y="66"/>
                </a:cubicBezTo>
                <a:cubicBezTo>
                  <a:pt x="11" y="66"/>
                  <a:pt x="11" y="66"/>
                  <a:pt x="11" y="66"/>
                </a:cubicBezTo>
                <a:cubicBezTo>
                  <a:pt x="11" y="42"/>
                  <a:pt x="11" y="42"/>
                  <a:pt x="11" y="42"/>
                </a:cubicBezTo>
                <a:cubicBezTo>
                  <a:pt x="24" y="42"/>
                  <a:pt x="24" y="42"/>
                  <a:pt x="24" y="42"/>
                </a:cubicBezTo>
                <a:close/>
                <a:moveTo>
                  <a:pt x="73" y="31"/>
                </a:moveTo>
                <a:cubicBezTo>
                  <a:pt x="74" y="31"/>
                  <a:pt x="75" y="33"/>
                  <a:pt x="75" y="34"/>
                </a:cubicBezTo>
                <a:cubicBezTo>
                  <a:pt x="75" y="66"/>
                  <a:pt x="75" y="66"/>
                  <a:pt x="75" y="66"/>
                </a:cubicBezTo>
                <a:cubicBezTo>
                  <a:pt x="34" y="66"/>
                  <a:pt x="34" y="66"/>
                  <a:pt x="34" y="66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3"/>
                  <a:pt x="35" y="31"/>
                  <a:pt x="37" y="31"/>
                </a:cubicBezTo>
                <a:lnTo>
                  <a:pt x="73" y="31"/>
                </a:lnTo>
                <a:close/>
                <a:moveTo>
                  <a:pt x="125" y="31"/>
                </a:moveTo>
                <a:cubicBezTo>
                  <a:pt x="126" y="31"/>
                  <a:pt x="127" y="33"/>
                  <a:pt x="127" y="34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86" y="66"/>
                  <a:pt x="86" y="66"/>
                  <a:pt x="86" y="66"/>
                </a:cubicBezTo>
                <a:cubicBezTo>
                  <a:pt x="86" y="34"/>
                  <a:pt x="86" y="34"/>
                  <a:pt x="86" y="34"/>
                </a:cubicBezTo>
                <a:cubicBezTo>
                  <a:pt x="86" y="33"/>
                  <a:pt x="87" y="31"/>
                  <a:pt x="89" y="31"/>
                </a:cubicBezTo>
                <a:lnTo>
                  <a:pt x="125" y="31"/>
                </a:lnTo>
                <a:close/>
                <a:moveTo>
                  <a:pt x="150" y="42"/>
                </a:moveTo>
                <a:cubicBezTo>
                  <a:pt x="150" y="66"/>
                  <a:pt x="150" y="66"/>
                  <a:pt x="150" y="66"/>
                </a:cubicBezTo>
                <a:cubicBezTo>
                  <a:pt x="138" y="66"/>
                  <a:pt x="138" y="66"/>
                  <a:pt x="138" y="66"/>
                </a:cubicBezTo>
                <a:cubicBezTo>
                  <a:pt x="138" y="42"/>
                  <a:pt x="138" y="42"/>
                  <a:pt x="138" y="42"/>
                </a:cubicBezTo>
                <a:cubicBezTo>
                  <a:pt x="150" y="42"/>
                  <a:pt x="150" y="42"/>
                  <a:pt x="150" y="42"/>
                </a:cubicBezTo>
                <a:close/>
                <a:moveTo>
                  <a:pt x="91" y="87"/>
                </a:moveTo>
                <a:cubicBezTo>
                  <a:pt x="94" y="87"/>
                  <a:pt x="96" y="90"/>
                  <a:pt x="96" y="92"/>
                </a:cubicBezTo>
                <a:cubicBezTo>
                  <a:pt x="96" y="95"/>
                  <a:pt x="94" y="98"/>
                  <a:pt x="91" y="98"/>
                </a:cubicBezTo>
                <a:cubicBezTo>
                  <a:pt x="70" y="98"/>
                  <a:pt x="70" y="98"/>
                  <a:pt x="70" y="98"/>
                </a:cubicBezTo>
                <a:cubicBezTo>
                  <a:pt x="67" y="98"/>
                  <a:pt x="65" y="95"/>
                  <a:pt x="65" y="92"/>
                </a:cubicBezTo>
                <a:cubicBezTo>
                  <a:pt x="65" y="89"/>
                  <a:pt x="67" y="87"/>
                  <a:pt x="70" y="87"/>
                </a:cubicBezTo>
                <a:lnTo>
                  <a:pt x="91" y="87"/>
                </a:lnTo>
                <a:close/>
                <a:moveTo>
                  <a:pt x="39" y="87"/>
                </a:moveTo>
                <a:cubicBezTo>
                  <a:pt x="47" y="87"/>
                  <a:pt x="54" y="94"/>
                  <a:pt x="55" y="102"/>
                </a:cubicBezTo>
                <a:cubicBezTo>
                  <a:pt x="55" y="111"/>
                  <a:pt x="48" y="118"/>
                  <a:pt x="39" y="118"/>
                </a:cubicBezTo>
                <a:cubicBezTo>
                  <a:pt x="30" y="118"/>
                  <a:pt x="24" y="111"/>
                  <a:pt x="24" y="102"/>
                </a:cubicBezTo>
                <a:cubicBezTo>
                  <a:pt x="24" y="94"/>
                  <a:pt x="30" y="87"/>
                  <a:pt x="39" y="87"/>
                </a:cubicBezTo>
                <a:close/>
                <a:moveTo>
                  <a:pt x="91" y="108"/>
                </a:moveTo>
                <a:cubicBezTo>
                  <a:pt x="94" y="108"/>
                  <a:pt x="96" y="111"/>
                  <a:pt x="96" y="113"/>
                </a:cubicBezTo>
                <a:cubicBezTo>
                  <a:pt x="96" y="116"/>
                  <a:pt x="94" y="118"/>
                  <a:pt x="91" y="118"/>
                </a:cubicBezTo>
                <a:cubicBezTo>
                  <a:pt x="70" y="118"/>
                  <a:pt x="70" y="118"/>
                  <a:pt x="70" y="118"/>
                </a:cubicBezTo>
                <a:cubicBezTo>
                  <a:pt x="67" y="118"/>
                  <a:pt x="65" y="116"/>
                  <a:pt x="65" y="113"/>
                </a:cubicBezTo>
                <a:cubicBezTo>
                  <a:pt x="65" y="110"/>
                  <a:pt x="67" y="108"/>
                  <a:pt x="70" y="108"/>
                </a:cubicBezTo>
                <a:lnTo>
                  <a:pt x="91" y="108"/>
                </a:lnTo>
                <a:close/>
                <a:moveTo>
                  <a:pt x="123" y="88"/>
                </a:moveTo>
                <a:cubicBezTo>
                  <a:pt x="131" y="88"/>
                  <a:pt x="138" y="94"/>
                  <a:pt x="138" y="103"/>
                </a:cubicBezTo>
                <a:cubicBezTo>
                  <a:pt x="138" y="111"/>
                  <a:pt x="131" y="118"/>
                  <a:pt x="123" y="118"/>
                </a:cubicBezTo>
                <a:cubicBezTo>
                  <a:pt x="114" y="118"/>
                  <a:pt x="107" y="111"/>
                  <a:pt x="107" y="103"/>
                </a:cubicBezTo>
                <a:cubicBezTo>
                  <a:pt x="107" y="94"/>
                  <a:pt x="114" y="88"/>
                  <a:pt x="123" y="88"/>
                </a:cubicBezTo>
                <a:cubicBezTo>
                  <a:pt x="123" y="88"/>
                  <a:pt x="123" y="88"/>
                  <a:pt x="123" y="88"/>
                </a:cubicBezTo>
                <a:close/>
                <a:moveTo>
                  <a:pt x="49" y="0"/>
                </a:moveTo>
                <a:cubicBezTo>
                  <a:pt x="34" y="0"/>
                  <a:pt x="23" y="12"/>
                  <a:pt x="22" y="27"/>
                </a:cubicBezTo>
                <a:cubicBezTo>
                  <a:pt x="22" y="31"/>
                  <a:pt x="22" y="31"/>
                  <a:pt x="22" y="31"/>
                </a:cubicBezTo>
                <a:cubicBezTo>
                  <a:pt x="5" y="31"/>
                  <a:pt x="5" y="31"/>
                  <a:pt x="5" y="31"/>
                </a:cubicBezTo>
                <a:cubicBezTo>
                  <a:pt x="2" y="31"/>
                  <a:pt x="0" y="34"/>
                  <a:pt x="0" y="37"/>
                </a:cubicBezTo>
                <a:cubicBezTo>
                  <a:pt x="0" y="72"/>
                  <a:pt x="0" y="72"/>
                  <a:pt x="0" y="72"/>
                </a:cubicBezTo>
                <a:cubicBezTo>
                  <a:pt x="1" y="74"/>
                  <a:pt x="3" y="77"/>
                  <a:pt x="6" y="77"/>
                </a:cubicBezTo>
                <a:cubicBezTo>
                  <a:pt x="18" y="77"/>
                  <a:pt x="18" y="77"/>
                  <a:pt x="18" y="77"/>
                </a:cubicBezTo>
                <a:cubicBezTo>
                  <a:pt x="15" y="81"/>
                  <a:pt x="13" y="86"/>
                  <a:pt x="13" y="92"/>
                </a:cubicBezTo>
                <a:cubicBezTo>
                  <a:pt x="13" y="123"/>
                  <a:pt x="13" y="123"/>
                  <a:pt x="13" y="123"/>
                </a:cubicBezTo>
                <a:cubicBezTo>
                  <a:pt x="13" y="130"/>
                  <a:pt x="18" y="136"/>
                  <a:pt x="24" y="138"/>
                </a:cubicBezTo>
                <a:cubicBezTo>
                  <a:pt x="24" y="155"/>
                  <a:pt x="24" y="155"/>
                  <a:pt x="24" y="155"/>
                </a:cubicBezTo>
                <a:cubicBezTo>
                  <a:pt x="24" y="157"/>
                  <a:pt x="26" y="160"/>
                  <a:pt x="29" y="160"/>
                </a:cubicBezTo>
                <a:cubicBezTo>
                  <a:pt x="50" y="160"/>
                  <a:pt x="50" y="160"/>
                  <a:pt x="50" y="160"/>
                </a:cubicBezTo>
                <a:cubicBezTo>
                  <a:pt x="53" y="160"/>
                  <a:pt x="55" y="157"/>
                  <a:pt x="55" y="155"/>
                </a:cubicBezTo>
                <a:cubicBezTo>
                  <a:pt x="55" y="139"/>
                  <a:pt x="55" y="139"/>
                  <a:pt x="55" y="139"/>
                </a:cubicBezTo>
                <a:cubicBezTo>
                  <a:pt x="107" y="139"/>
                  <a:pt x="107" y="139"/>
                  <a:pt x="107" y="139"/>
                </a:cubicBezTo>
                <a:cubicBezTo>
                  <a:pt x="107" y="155"/>
                  <a:pt x="107" y="155"/>
                  <a:pt x="107" y="155"/>
                </a:cubicBezTo>
                <a:cubicBezTo>
                  <a:pt x="107" y="157"/>
                  <a:pt x="109" y="160"/>
                  <a:pt x="112" y="160"/>
                </a:cubicBezTo>
                <a:cubicBezTo>
                  <a:pt x="132" y="160"/>
                  <a:pt x="132" y="160"/>
                  <a:pt x="132" y="160"/>
                </a:cubicBezTo>
                <a:cubicBezTo>
                  <a:pt x="136" y="160"/>
                  <a:pt x="137" y="157"/>
                  <a:pt x="137" y="155"/>
                </a:cubicBezTo>
                <a:cubicBezTo>
                  <a:pt x="137" y="138"/>
                  <a:pt x="137" y="138"/>
                  <a:pt x="137" y="138"/>
                </a:cubicBezTo>
                <a:cubicBezTo>
                  <a:pt x="143" y="136"/>
                  <a:pt x="148" y="130"/>
                  <a:pt x="148" y="123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148" y="86"/>
                  <a:pt x="146" y="81"/>
                  <a:pt x="142" y="77"/>
                </a:cubicBezTo>
                <a:cubicBezTo>
                  <a:pt x="155" y="77"/>
                  <a:pt x="155" y="77"/>
                  <a:pt x="155" y="77"/>
                </a:cubicBezTo>
                <a:cubicBezTo>
                  <a:pt x="158" y="77"/>
                  <a:pt x="160" y="74"/>
                  <a:pt x="160" y="72"/>
                </a:cubicBezTo>
                <a:cubicBezTo>
                  <a:pt x="160" y="37"/>
                  <a:pt x="160" y="37"/>
                  <a:pt x="160" y="37"/>
                </a:cubicBezTo>
                <a:cubicBezTo>
                  <a:pt x="160" y="34"/>
                  <a:pt x="158" y="31"/>
                  <a:pt x="155" y="31"/>
                </a:cubicBezTo>
                <a:cubicBezTo>
                  <a:pt x="137" y="31"/>
                  <a:pt x="137" y="31"/>
                  <a:pt x="137" y="31"/>
                </a:cubicBezTo>
                <a:cubicBezTo>
                  <a:pt x="137" y="27"/>
                  <a:pt x="137" y="27"/>
                  <a:pt x="137" y="27"/>
                </a:cubicBezTo>
                <a:cubicBezTo>
                  <a:pt x="137" y="12"/>
                  <a:pt x="126" y="1"/>
                  <a:pt x="111" y="0"/>
                </a:cubicBezTo>
                <a:lnTo>
                  <a:pt x="4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9" name="Freeform 158">
            <a:extLst>
              <a:ext uri="{FF2B5EF4-FFF2-40B4-BE49-F238E27FC236}">
                <a16:creationId xmlns:a16="http://schemas.microsoft.com/office/drawing/2014/main" id="{9ED51D5E-3C43-719B-D465-82E9A712350D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5788025"/>
            <a:ext cx="254000" cy="231775"/>
          </a:xfrm>
          <a:custGeom>
            <a:avLst/>
            <a:gdLst>
              <a:gd name="T0" fmla="*/ 21 w 160"/>
              <a:gd name="T1" fmla="*/ 42 h 146"/>
              <a:gd name="T2" fmla="*/ 144 w 160"/>
              <a:gd name="T3" fmla="*/ 42 h 146"/>
              <a:gd name="T4" fmla="*/ 148 w 160"/>
              <a:gd name="T5" fmla="*/ 33 h 146"/>
              <a:gd name="T6" fmla="*/ 144 w 160"/>
              <a:gd name="T7" fmla="*/ 21 h 146"/>
              <a:gd name="T8" fmla="*/ 148 w 160"/>
              <a:gd name="T9" fmla="*/ 8 h 146"/>
              <a:gd name="T10" fmla="*/ 144 w 160"/>
              <a:gd name="T11" fmla="*/ 0 h 146"/>
              <a:gd name="T12" fmla="*/ 21 w 160"/>
              <a:gd name="T13" fmla="*/ 0 h 146"/>
              <a:gd name="T14" fmla="*/ 0 w 160"/>
              <a:gd name="T15" fmla="*/ 21 h 146"/>
              <a:gd name="T16" fmla="*/ 21 w 160"/>
              <a:gd name="T17" fmla="*/ 42 h 146"/>
              <a:gd name="T18" fmla="*/ 129 w 160"/>
              <a:gd name="T19" fmla="*/ 94 h 146"/>
              <a:gd name="T20" fmla="*/ 129 w 160"/>
              <a:gd name="T21" fmla="*/ 52 h 146"/>
              <a:gd name="T22" fmla="*/ 119 w 160"/>
              <a:gd name="T23" fmla="*/ 52 h 146"/>
              <a:gd name="T24" fmla="*/ 119 w 160"/>
              <a:gd name="T25" fmla="*/ 94 h 146"/>
              <a:gd name="T26" fmla="*/ 129 w 160"/>
              <a:gd name="T27" fmla="*/ 94 h 146"/>
              <a:gd name="T28" fmla="*/ 155 w 160"/>
              <a:gd name="T29" fmla="*/ 52 h 146"/>
              <a:gd name="T30" fmla="*/ 140 w 160"/>
              <a:gd name="T31" fmla="*/ 52 h 146"/>
              <a:gd name="T32" fmla="*/ 140 w 160"/>
              <a:gd name="T33" fmla="*/ 94 h 146"/>
              <a:gd name="T34" fmla="*/ 155 w 160"/>
              <a:gd name="T35" fmla="*/ 94 h 146"/>
              <a:gd name="T36" fmla="*/ 160 w 160"/>
              <a:gd name="T37" fmla="*/ 89 h 146"/>
              <a:gd name="T38" fmla="*/ 160 w 160"/>
              <a:gd name="T39" fmla="*/ 58 h 146"/>
              <a:gd name="T40" fmla="*/ 155 w 160"/>
              <a:gd name="T41" fmla="*/ 52 h 146"/>
              <a:gd name="T42" fmla="*/ 11 w 160"/>
              <a:gd name="T43" fmla="*/ 58 h 146"/>
              <a:gd name="T44" fmla="*/ 11 w 160"/>
              <a:gd name="T45" fmla="*/ 89 h 146"/>
              <a:gd name="T46" fmla="*/ 16 w 160"/>
              <a:gd name="T47" fmla="*/ 94 h 146"/>
              <a:gd name="T48" fmla="*/ 108 w 160"/>
              <a:gd name="T49" fmla="*/ 94 h 146"/>
              <a:gd name="T50" fmla="*/ 108 w 160"/>
              <a:gd name="T51" fmla="*/ 52 h 146"/>
              <a:gd name="T52" fmla="*/ 16 w 160"/>
              <a:gd name="T53" fmla="*/ 52 h 146"/>
              <a:gd name="T54" fmla="*/ 11 w 160"/>
              <a:gd name="T55" fmla="*/ 58 h 146"/>
              <a:gd name="T56" fmla="*/ 32 w 160"/>
              <a:gd name="T57" fmla="*/ 146 h 146"/>
              <a:gd name="T58" fmla="*/ 43 w 160"/>
              <a:gd name="T59" fmla="*/ 146 h 146"/>
              <a:gd name="T60" fmla="*/ 43 w 160"/>
              <a:gd name="T61" fmla="*/ 104 h 146"/>
              <a:gd name="T62" fmla="*/ 32 w 160"/>
              <a:gd name="T63" fmla="*/ 104 h 146"/>
              <a:gd name="T64" fmla="*/ 32 w 160"/>
              <a:gd name="T65" fmla="*/ 146 h 146"/>
              <a:gd name="T66" fmla="*/ 144 w 160"/>
              <a:gd name="T67" fmla="*/ 105 h 146"/>
              <a:gd name="T68" fmla="*/ 53 w 160"/>
              <a:gd name="T69" fmla="*/ 105 h 146"/>
              <a:gd name="T70" fmla="*/ 53 w 160"/>
              <a:gd name="T71" fmla="*/ 146 h 146"/>
              <a:gd name="T72" fmla="*/ 144 w 160"/>
              <a:gd name="T73" fmla="*/ 146 h 146"/>
              <a:gd name="T74" fmla="*/ 148 w 160"/>
              <a:gd name="T75" fmla="*/ 141 h 146"/>
              <a:gd name="T76" fmla="*/ 148 w 160"/>
              <a:gd name="T77" fmla="*/ 109 h 146"/>
              <a:gd name="T78" fmla="*/ 144 w 160"/>
              <a:gd name="T79" fmla="*/ 105 h 146"/>
              <a:gd name="T80" fmla="*/ 0 w 160"/>
              <a:gd name="T81" fmla="*/ 109 h 146"/>
              <a:gd name="T82" fmla="*/ 0 w 160"/>
              <a:gd name="T83" fmla="*/ 141 h 146"/>
              <a:gd name="T84" fmla="*/ 5 w 160"/>
              <a:gd name="T85" fmla="*/ 146 h 146"/>
              <a:gd name="T86" fmla="*/ 22 w 160"/>
              <a:gd name="T87" fmla="*/ 146 h 146"/>
              <a:gd name="T88" fmla="*/ 22 w 160"/>
              <a:gd name="T89" fmla="*/ 105 h 146"/>
              <a:gd name="T90" fmla="*/ 5 w 160"/>
              <a:gd name="T91" fmla="*/ 105 h 146"/>
              <a:gd name="T92" fmla="*/ 0 w 160"/>
              <a:gd name="T93" fmla="*/ 109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46">
                <a:moveTo>
                  <a:pt x="21" y="42"/>
                </a:moveTo>
                <a:cubicBezTo>
                  <a:pt x="144" y="42"/>
                  <a:pt x="144" y="42"/>
                  <a:pt x="144" y="42"/>
                </a:cubicBezTo>
                <a:cubicBezTo>
                  <a:pt x="148" y="42"/>
                  <a:pt x="150" y="37"/>
                  <a:pt x="148" y="33"/>
                </a:cubicBezTo>
                <a:cubicBezTo>
                  <a:pt x="145" y="30"/>
                  <a:pt x="144" y="25"/>
                  <a:pt x="144" y="21"/>
                </a:cubicBezTo>
                <a:cubicBezTo>
                  <a:pt x="144" y="16"/>
                  <a:pt x="145" y="12"/>
                  <a:pt x="148" y="8"/>
                </a:cubicBezTo>
                <a:cubicBezTo>
                  <a:pt x="150" y="5"/>
                  <a:pt x="148" y="0"/>
                  <a:pt x="144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9" y="0"/>
                  <a:pt x="0" y="10"/>
                  <a:pt x="0" y="21"/>
                </a:cubicBezTo>
                <a:cubicBezTo>
                  <a:pt x="0" y="32"/>
                  <a:pt x="9" y="42"/>
                  <a:pt x="21" y="42"/>
                </a:cubicBezTo>
                <a:close/>
                <a:moveTo>
                  <a:pt x="129" y="94"/>
                </a:moveTo>
                <a:cubicBezTo>
                  <a:pt x="129" y="52"/>
                  <a:pt x="129" y="52"/>
                  <a:pt x="129" y="52"/>
                </a:cubicBezTo>
                <a:cubicBezTo>
                  <a:pt x="119" y="52"/>
                  <a:pt x="119" y="52"/>
                  <a:pt x="119" y="52"/>
                </a:cubicBezTo>
                <a:cubicBezTo>
                  <a:pt x="119" y="94"/>
                  <a:pt x="119" y="94"/>
                  <a:pt x="119" y="94"/>
                </a:cubicBezTo>
                <a:lnTo>
                  <a:pt x="129" y="94"/>
                </a:lnTo>
                <a:close/>
                <a:moveTo>
                  <a:pt x="155" y="52"/>
                </a:moveTo>
                <a:cubicBezTo>
                  <a:pt x="140" y="52"/>
                  <a:pt x="140" y="52"/>
                  <a:pt x="140" y="52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55" y="94"/>
                  <a:pt x="155" y="94"/>
                  <a:pt x="155" y="94"/>
                </a:cubicBezTo>
                <a:cubicBezTo>
                  <a:pt x="157" y="94"/>
                  <a:pt x="160" y="92"/>
                  <a:pt x="160" y="89"/>
                </a:cubicBezTo>
                <a:cubicBezTo>
                  <a:pt x="160" y="58"/>
                  <a:pt x="160" y="58"/>
                  <a:pt x="160" y="58"/>
                </a:cubicBezTo>
                <a:cubicBezTo>
                  <a:pt x="160" y="54"/>
                  <a:pt x="157" y="52"/>
                  <a:pt x="155" y="52"/>
                </a:cubicBezTo>
                <a:close/>
                <a:moveTo>
                  <a:pt x="11" y="58"/>
                </a:moveTo>
                <a:cubicBezTo>
                  <a:pt x="11" y="89"/>
                  <a:pt x="11" y="89"/>
                  <a:pt x="11" y="89"/>
                </a:cubicBezTo>
                <a:cubicBezTo>
                  <a:pt x="11" y="92"/>
                  <a:pt x="13" y="94"/>
                  <a:pt x="16" y="94"/>
                </a:cubicBezTo>
                <a:cubicBezTo>
                  <a:pt x="108" y="94"/>
                  <a:pt x="108" y="94"/>
                  <a:pt x="108" y="94"/>
                </a:cubicBezTo>
                <a:cubicBezTo>
                  <a:pt x="108" y="52"/>
                  <a:pt x="108" y="52"/>
                  <a:pt x="108" y="52"/>
                </a:cubicBezTo>
                <a:cubicBezTo>
                  <a:pt x="16" y="52"/>
                  <a:pt x="16" y="52"/>
                  <a:pt x="16" y="52"/>
                </a:cubicBezTo>
                <a:cubicBezTo>
                  <a:pt x="13" y="52"/>
                  <a:pt x="11" y="55"/>
                  <a:pt x="11" y="58"/>
                </a:cubicBezTo>
                <a:close/>
                <a:moveTo>
                  <a:pt x="32" y="146"/>
                </a:moveTo>
                <a:cubicBezTo>
                  <a:pt x="43" y="146"/>
                  <a:pt x="43" y="146"/>
                  <a:pt x="43" y="146"/>
                </a:cubicBezTo>
                <a:cubicBezTo>
                  <a:pt x="43" y="104"/>
                  <a:pt x="43" y="104"/>
                  <a:pt x="43" y="104"/>
                </a:cubicBezTo>
                <a:cubicBezTo>
                  <a:pt x="32" y="104"/>
                  <a:pt x="32" y="104"/>
                  <a:pt x="32" y="104"/>
                </a:cubicBezTo>
                <a:lnTo>
                  <a:pt x="32" y="146"/>
                </a:lnTo>
                <a:close/>
                <a:moveTo>
                  <a:pt x="144" y="105"/>
                </a:moveTo>
                <a:cubicBezTo>
                  <a:pt x="53" y="105"/>
                  <a:pt x="53" y="105"/>
                  <a:pt x="53" y="105"/>
                </a:cubicBezTo>
                <a:cubicBezTo>
                  <a:pt x="53" y="146"/>
                  <a:pt x="53" y="146"/>
                  <a:pt x="53" y="146"/>
                </a:cubicBezTo>
                <a:cubicBezTo>
                  <a:pt x="144" y="146"/>
                  <a:pt x="144" y="146"/>
                  <a:pt x="144" y="146"/>
                </a:cubicBezTo>
                <a:cubicBezTo>
                  <a:pt x="147" y="146"/>
                  <a:pt x="148" y="143"/>
                  <a:pt x="148" y="141"/>
                </a:cubicBezTo>
                <a:cubicBezTo>
                  <a:pt x="148" y="109"/>
                  <a:pt x="148" y="109"/>
                  <a:pt x="148" y="109"/>
                </a:cubicBezTo>
                <a:cubicBezTo>
                  <a:pt x="148" y="107"/>
                  <a:pt x="146" y="105"/>
                  <a:pt x="144" y="105"/>
                </a:cubicBezTo>
                <a:close/>
                <a:moveTo>
                  <a:pt x="0" y="109"/>
                </a:moveTo>
                <a:cubicBezTo>
                  <a:pt x="0" y="141"/>
                  <a:pt x="0" y="141"/>
                  <a:pt x="0" y="141"/>
                </a:cubicBezTo>
                <a:cubicBezTo>
                  <a:pt x="0" y="143"/>
                  <a:pt x="2" y="146"/>
                  <a:pt x="5" y="146"/>
                </a:cubicBezTo>
                <a:cubicBezTo>
                  <a:pt x="22" y="146"/>
                  <a:pt x="22" y="146"/>
                  <a:pt x="22" y="146"/>
                </a:cubicBezTo>
                <a:cubicBezTo>
                  <a:pt x="22" y="105"/>
                  <a:pt x="22" y="105"/>
                  <a:pt x="22" y="105"/>
                </a:cubicBezTo>
                <a:cubicBezTo>
                  <a:pt x="5" y="105"/>
                  <a:pt x="5" y="105"/>
                  <a:pt x="5" y="105"/>
                </a:cubicBezTo>
                <a:cubicBezTo>
                  <a:pt x="2" y="105"/>
                  <a:pt x="0" y="107"/>
                  <a:pt x="0" y="10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0" name="Freeform 159">
            <a:extLst>
              <a:ext uri="{FF2B5EF4-FFF2-40B4-BE49-F238E27FC236}">
                <a16:creationId xmlns:a16="http://schemas.microsoft.com/office/drawing/2014/main" id="{17FCA0B8-5D4A-0940-7027-750B42BAF33B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5226050"/>
            <a:ext cx="257175" cy="254000"/>
          </a:xfrm>
          <a:custGeom>
            <a:avLst/>
            <a:gdLst>
              <a:gd name="T0" fmla="*/ 28 w 162"/>
              <a:gd name="T1" fmla="*/ 60 h 160"/>
              <a:gd name="T2" fmla="*/ 62 w 162"/>
              <a:gd name="T3" fmla="*/ 26 h 160"/>
              <a:gd name="T4" fmla="*/ 53 w 162"/>
              <a:gd name="T5" fmla="*/ 18 h 160"/>
              <a:gd name="T6" fmla="*/ 19 w 162"/>
              <a:gd name="T7" fmla="*/ 52 h 160"/>
              <a:gd name="T8" fmla="*/ 28 w 162"/>
              <a:gd name="T9" fmla="*/ 60 h 160"/>
              <a:gd name="T10" fmla="*/ 159 w 162"/>
              <a:gd name="T11" fmla="*/ 50 h 160"/>
              <a:gd name="T12" fmla="*/ 159 w 162"/>
              <a:gd name="T13" fmla="*/ 43 h 160"/>
              <a:gd name="T14" fmla="*/ 122 w 162"/>
              <a:gd name="T15" fmla="*/ 6 h 160"/>
              <a:gd name="T16" fmla="*/ 118 w 162"/>
              <a:gd name="T17" fmla="*/ 5 h 160"/>
              <a:gd name="T18" fmla="*/ 115 w 162"/>
              <a:gd name="T19" fmla="*/ 6 h 160"/>
              <a:gd name="T20" fmla="*/ 101 w 162"/>
              <a:gd name="T21" fmla="*/ 20 h 160"/>
              <a:gd name="T22" fmla="*/ 119 w 162"/>
              <a:gd name="T23" fmla="*/ 38 h 160"/>
              <a:gd name="T24" fmla="*/ 119 w 162"/>
              <a:gd name="T25" fmla="*/ 45 h 160"/>
              <a:gd name="T26" fmla="*/ 116 w 162"/>
              <a:gd name="T27" fmla="*/ 46 h 160"/>
              <a:gd name="T28" fmla="*/ 112 w 162"/>
              <a:gd name="T29" fmla="*/ 45 h 160"/>
              <a:gd name="T30" fmla="*/ 94 w 162"/>
              <a:gd name="T31" fmla="*/ 27 h 160"/>
              <a:gd name="T32" fmla="*/ 85 w 162"/>
              <a:gd name="T33" fmla="*/ 36 h 160"/>
              <a:gd name="T34" fmla="*/ 129 w 162"/>
              <a:gd name="T35" fmla="*/ 80 h 160"/>
              <a:gd name="T36" fmla="*/ 159 w 162"/>
              <a:gd name="T37" fmla="*/ 50 h 160"/>
              <a:gd name="T38" fmla="*/ 69 w 162"/>
              <a:gd name="T39" fmla="*/ 34 h 160"/>
              <a:gd name="T40" fmla="*/ 35 w 162"/>
              <a:gd name="T41" fmla="*/ 68 h 160"/>
              <a:gd name="T42" fmla="*/ 109 w 162"/>
              <a:gd name="T43" fmla="*/ 142 h 160"/>
              <a:gd name="T44" fmla="*/ 142 w 162"/>
              <a:gd name="T45" fmla="*/ 108 h 160"/>
              <a:gd name="T46" fmla="*/ 69 w 162"/>
              <a:gd name="T47" fmla="*/ 34 h 160"/>
              <a:gd name="T48" fmla="*/ 161 w 162"/>
              <a:gd name="T49" fmla="*/ 153 h 160"/>
              <a:gd name="T50" fmla="*/ 148 w 162"/>
              <a:gd name="T51" fmla="*/ 117 h 160"/>
              <a:gd name="T52" fmla="*/ 118 w 162"/>
              <a:gd name="T53" fmla="*/ 147 h 160"/>
              <a:gd name="T54" fmla="*/ 154 w 162"/>
              <a:gd name="T55" fmla="*/ 160 h 160"/>
              <a:gd name="T56" fmla="*/ 156 w 162"/>
              <a:gd name="T57" fmla="*/ 160 h 160"/>
              <a:gd name="T58" fmla="*/ 161 w 162"/>
              <a:gd name="T59" fmla="*/ 153 h 160"/>
              <a:gd name="T60" fmla="*/ 27 w 162"/>
              <a:gd name="T61" fmla="*/ 93 h 160"/>
              <a:gd name="T62" fmla="*/ 46 w 162"/>
              <a:gd name="T63" fmla="*/ 112 h 160"/>
              <a:gd name="T64" fmla="*/ 46 w 162"/>
              <a:gd name="T65" fmla="*/ 119 h 160"/>
              <a:gd name="T66" fmla="*/ 42 w 162"/>
              <a:gd name="T67" fmla="*/ 121 h 160"/>
              <a:gd name="T68" fmla="*/ 39 w 162"/>
              <a:gd name="T69" fmla="*/ 119 h 160"/>
              <a:gd name="T70" fmla="*/ 20 w 162"/>
              <a:gd name="T71" fmla="*/ 100 h 160"/>
              <a:gd name="T72" fmla="*/ 6 w 162"/>
              <a:gd name="T73" fmla="*/ 114 h 160"/>
              <a:gd name="T74" fmla="*/ 6 w 162"/>
              <a:gd name="T75" fmla="*/ 121 h 160"/>
              <a:gd name="T76" fmla="*/ 43 w 162"/>
              <a:gd name="T77" fmla="*/ 158 h 160"/>
              <a:gd name="T78" fmla="*/ 47 w 162"/>
              <a:gd name="T79" fmla="*/ 159 h 160"/>
              <a:gd name="T80" fmla="*/ 51 w 162"/>
              <a:gd name="T81" fmla="*/ 158 h 160"/>
              <a:gd name="T82" fmla="*/ 80 w 162"/>
              <a:gd name="T83" fmla="*/ 128 h 160"/>
              <a:gd name="T84" fmla="*/ 36 w 162"/>
              <a:gd name="T85" fmla="*/ 84 h 160"/>
              <a:gd name="T86" fmla="*/ 27 w 162"/>
              <a:gd name="T87" fmla="*/ 93 h 160"/>
              <a:gd name="T88" fmla="*/ 12 w 162"/>
              <a:gd name="T89" fmla="*/ 45 h 160"/>
              <a:gd name="T90" fmla="*/ 46 w 162"/>
              <a:gd name="T91" fmla="*/ 10 h 160"/>
              <a:gd name="T92" fmla="*/ 41 w 162"/>
              <a:gd name="T93" fmla="*/ 6 h 160"/>
              <a:gd name="T94" fmla="*/ 28 w 162"/>
              <a:gd name="T95" fmla="*/ 0 h 160"/>
              <a:gd name="T96" fmla="*/ 16 w 162"/>
              <a:gd name="T97" fmla="*/ 6 h 160"/>
              <a:gd name="T98" fmla="*/ 7 w 162"/>
              <a:gd name="T99" fmla="*/ 14 h 160"/>
              <a:gd name="T100" fmla="*/ 7 w 162"/>
              <a:gd name="T101" fmla="*/ 40 h 160"/>
              <a:gd name="T102" fmla="*/ 12 w 162"/>
              <a:gd name="T103" fmla="*/ 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2" h="160">
                <a:moveTo>
                  <a:pt x="28" y="60"/>
                </a:moveTo>
                <a:cubicBezTo>
                  <a:pt x="62" y="26"/>
                  <a:pt x="62" y="26"/>
                  <a:pt x="62" y="26"/>
                </a:cubicBezTo>
                <a:cubicBezTo>
                  <a:pt x="53" y="18"/>
                  <a:pt x="53" y="18"/>
                  <a:pt x="53" y="18"/>
                </a:cubicBezTo>
                <a:cubicBezTo>
                  <a:pt x="19" y="52"/>
                  <a:pt x="19" y="52"/>
                  <a:pt x="19" y="52"/>
                </a:cubicBezTo>
                <a:lnTo>
                  <a:pt x="28" y="60"/>
                </a:lnTo>
                <a:close/>
                <a:moveTo>
                  <a:pt x="159" y="50"/>
                </a:moveTo>
                <a:cubicBezTo>
                  <a:pt x="161" y="48"/>
                  <a:pt x="161" y="45"/>
                  <a:pt x="159" y="43"/>
                </a:cubicBezTo>
                <a:cubicBezTo>
                  <a:pt x="122" y="6"/>
                  <a:pt x="122" y="6"/>
                  <a:pt x="122" y="6"/>
                </a:cubicBezTo>
                <a:cubicBezTo>
                  <a:pt x="121" y="5"/>
                  <a:pt x="120" y="5"/>
                  <a:pt x="118" y="5"/>
                </a:cubicBezTo>
                <a:cubicBezTo>
                  <a:pt x="117" y="5"/>
                  <a:pt x="116" y="5"/>
                  <a:pt x="115" y="6"/>
                </a:cubicBezTo>
                <a:cubicBezTo>
                  <a:pt x="101" y="20"/>
                  <a:pt x="101" y="20"/>
                  <a:pt x="101" y="20"/>
                </a:cubicBezTo>
                <a:cubicBezTo>
                  <a:pt x="119" y="38"/>
                  <a:pt x="119" y="38"/>
                  <a:pt x="119" y="38"/>
                </a:cubicBezTo>
                <a:cubicBezTo>
                  <a:pt x="121" y="40"/>
                  <a:pt x="121" y="43"/>
                  <a:pt x="119" y="45"/>
                </a:cubicBezTo>
                <a:cubicBezTo>
                  <a:pt x="118" y="46"/>
                  <a:pt x="117" y="46"/>
                  <a:pt x="116" y="46"/>
                </a:cubicBezTo>
                <a:cubicBezTo>
                  <a:pt x="115" y="46"/>
                  <a:pt x="113" y="46"/>
                  <a:pt x="112" y="45"/>
                </a:cubicBezTo>
                <a:cubicBezTo>
                  <a:pt x="94" y="27"/>
                  <a:pt x="94" y="27"/>
                  <a:pt x="94" y="27"/>
                </a:cubicBezTo>
                <a:cubicBezTo>
                  <a:pt x="85" y="36"/>
                  <a:pt x="85" y="36"/>
                  <a:pt x="85" y="36"/>
                </a:cubicBezTo>
                <a:cubicBezTo>
                  <a:pt x="129" y="80"/>
                  <a:pt x="129" y="80"/>
                  <a:pt x="129" y="80"/>
                </a:cubicBezTo>
                <a:lnTo>
                  <a:pt x="159" y="50"/>
                </a:lnTo>
                <a:close/>
                <a:moveTo>
                  <a:pt x="69" y="34"/>
                </a:moveTo>
                <a:cubicBezTo>
                  <a:pt x="35" y="68"/>
                  <a:pt x="35" y="68"/>
                  <a:pt x="35" y="68"/>
                </a:cubicBezTo>
                <a:cubicBezTo>
                  <a:pt x="109" y="142"/>
                  <a:pt x="109" y="142"/>
                  <a:pt x="109" y="142"/>
                </a:cubicBezTo>
                <a:cubicBezTo>
                  <a:pt x="142" y="108"/>
                  <a:pt x="142" y="108"/>
                  <a:pt x="142" y="108"/>
                </a:cubicBezTo>
                <a:lnTo>
                  <a:pt x="69" y="34"/>
                </a:lnTo>
                <a:close/>
                <a:moveTo>
                  <a:pt x="161" y="153"/>
                </a:moveTo>
                <a:cubicBezTo>
                  <a:pt x="148" y="117"/>
                  <a:pt x="148" y="117"/>
                  <a:pt x="148" y="117"/>
                </a:cubicBezTo>
                <a:cubicBezTo>
                  <a:pt x="118" y="147"/>
                  <a:pt x="118" y="147"/>
                  <a:pt x="118" y="147"/>
                </a:cubicBezTo>
                <a:cubicBezTo>
                  <a:pt x="154" y="160"/>
                  <a:pt x="154" y="160"/>
                  <a:pt x="154" y="160"/>
                </a:cubicBezTo>
                <a:cubicBezTo>
                  <a:pt x="155" y="160"/>
                  <a:pt x="156" y="160"/>
                  <a:pt x="156" y="160"/>
                </a:cubicBezTo>
                <a:cubicBezTo>
                  <a:pt x="159" y="160"/>
                  <a:pt x="162" y="157"/>
                  <a:pt x="161" y="153"/>
                </a:cubicBezTo>
                <a:close/>
                <a:moveTo>
                  <a:pt x="27" y="93"/>
                </a:moveTo>
                <a:cubicBezTo>
                  <a:pt x="46" y="112"/>
                  <a:pt x="46" y="112"/>
                  <a:pt x="46" y="112"/>
                </a:cubicBezTo>
                <a:cubicBezTo>
                  <a:pt x="48" y="114"/>
                  <a:pt x="48" y="117"/>
                  <a:pt x="46" y="119"/>
                </a:cubicBezTo>
                <a:cubicBezTo>
                  <a:pt x="45" y="120"/>
                  <a:pt x="44" y="121"/>
                  <a:pt x="42" y="121"/>
                </a:cubicBezTo>
                <a:cubicBezTo>
                  <a:pt x="41" y="121"/>
                  <a:pt x="40" y="120"/>
                  <a:pt x="39" y="119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6" y="114"/>
                  <a:pt x="6" y="114"/>
                  <a:pt x="6" y="114"/>
                </a:cubicBezTo>
                <a:cubicBezTo>
                  <a:pt x="5" y="116"/>
                  <a:pt x="5" y="119"/>
                  <a:pt x="6" y="121"/>
                </a:cubicBezTo>
                <a:cubicBezTo>
                  <a:pt x="43" y="158"/>
                  <a:pt x="43" y="158"/>
                  <a:pt x="43" y="158"/>
                </a:cubicBezTo>
                <a:cubicBezTo>
                  <a:pt x="44" y="159"/>
                  <a:pt x="45" y="159"/>
                  <a:pt x="47" y="159"/>
                </a:cubicBezTo>
                <a:cubicBezTo>
                  <a:pt x="48" y="159"/>
                  <a:pt x="50" y="159"/>
                  <a:pt x="51" y="158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36" y="84"/>
                  <a:pt x="36" y="84"/>
                  <a:pt x="36" y="84"/>
                </a:cubicBezTo>
                <a:lnTo>
                  <a:pt x="27" y="93"/>
                </a:lnTo>
                <a:close/>
                <a:moveTo>
                  <a:pt x="12" y="45"/>
                </a:moveTo>
                <a:cubicBezTo>
                  <a:pt x="46" y="10"/>
                  <a:pt x="46" y="10"/>
                  <a:pt x="46" y="10"/>
                </a:cubicBezTo>
                <a:cubicBezTo>
                  <a:pt x="41" y="6"/>
                  <a:pt x="41" y="6"/>
                  <a:pt x="41" y="6"/>
                </a:cubicBezTo>
                <a:cubicBezTo>
                  <a:pt x="38" y="2"/>
                  <a:pt x="33" y="0"/>
                  <a:pt x="28" y="0"/>
                </a:cubicBezTo>
                <a:cubicBezTo>
                  <a:pt x="24" y="0"/>
                  <a:pt x="19" y="2"/>
                  <a:pt x="16" y="6"/>
                </a:cubicBezTo>
                <a:cubicBezTo>
                  <a:pt x="7" y="14"/>
                  <a:pt x="7" y="14"/>
                  <a:pt x="7" y="14"/>
                </a:cubicBezTo>
                <a:cubicBezTo>
                  <a:pt x="0" y="22"/>
                  <a:pt x="0" y="33"/>
                  <a:pt x="7" y="40"/>
                </a:cubicBezTo>
                <a:lnTo>
                  <a:pt x="12" y="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" name="Freeform 160">
            <a:extLst>
              <a:ext uri="{FF2B5EF4-FFF2-40B4-BE49-F238E27FC236}">
                <a16:creationId xmlns:a16="http://schemas.microsoft.com/office/drawing/2014/main" id="{28A36CB0-2105-E517-4F73-7582BE1D38D1}"/>
              </a:ext>
            </a:extLst>
          </p:cNvPr>
          <p:cNvSpPr>
            <a:spLocks noEditPoints="1"/>
          </p:cNvSpPr>
          <p:nvPr/>
        </p:nvSpPr>
        <p:spPr bwMode="auto">
          <a:xfrm>
            <a:off x="10101263" y="5776913"/>
            <a:ext cx="249238" cy="254000"/>
          </a:xfrm>
          <a:custGeom>
            <a:avLst/>
            <a:gdLst>
              <a:gd name="T0" fmla="*/ 79 w 157"/>
              <a:gd name="T1" fmla="*/ 104 h 160"/>
              <a:gd name="T2" fmla="*/ 71 w 157"/>
              <a:gd name="T3" fmla="*/ 102 h 160"/>
              <a:gd name="T4" fmla="*/ 21 w 157"/>
              <a:gd name="T5" fmla="*/ 74 h 160"/>
              <a:gd name="T6" fmla="*/ 21 w 157"/>
              <a:gd name="T7" fmla="*/ 99 h 160"/>
              <a:gd name="T8" fmla="*/ 78 w 157"/>
              <a:gd name="T9" fmla="*/ 125 h 160"/>
              <a:gd name="T10" fmla="*/ 136 w 157"/>
              <a:gd name="T11" fmla="*/ 99 h 160"/>
              <a:gd name="T12" fmla="*/ 136 w 157"/>
              <a:gd name="T13" fmla="*/ 74 h 160"/>
              <a:gd name="T14" fmla="*/ 86 w 157"/>
              <a:gd name="T15" fmla="*/ 102 h 160"/>
              <a:gd name="T16" fmla="*/ 79 w 157"/>
              <a:gd name="T17" fmla="*/ 104 h 160"/>
              <a:gd name="T18" fmla="*/ 154 w 157"/>
              <a:gd name="T19" fmla="*/ 43 h 160"/>
              <a:gd name="T20" fmla="*/ 81 w 157"/>
              <a:gd name="T21" fmla="*/ 1 h 160"/>
              <a:gd name="T22" fmla="*/ 78 w 157"/>
              <a:gd name="T23" fmla="*/ 0 h 160"/>
              <a:gd name="T24" fmla="*/ 76 w 157"/>
              <a:gd name="T25" fmla="*/ 1 h 160"/>
              <a:gd name="T26" fmla="*/ 3 w 157"/>
              <a:gd name="T27" fmla="*/ 43 h 160"/>
              <a:gd name="T28" fmla="*/ 3 w 157"/>
              <a:gd name="T29" fmla="*/ 52 h 160"/>
              <a:gd name="T30" fmla="*/ 76 w 157"/>
              <a:gd name="T31" fmla="*/ 93 h 160"/>
              <a:gd name="T32" fmla="*/ 78 w 157"/>
              <a:gd name="T33" fmla="*/ 94 h 160"/>
              <a:gd name="T34" fmla="*/ 81 w 157"/>
              <a:gd name="T35" fmla="*/ 93 h 160"/>
              <a:gd name="T36" fmla="*/ 146 w 157"/>
              <a:gd name="T37" fmla="*/ 56 h 160"/>
              <a:gd name="T38" fmla="*/ 146 w 157"/>
              <a:gd name="T39" fmla="*/ 155 h 160"/>
              <a:gd name="T40" fmla="*/ 151 w 157"/>
              <a:gd name="T41" fmla="*/ 160 h 160"/>
              <a:gd name="T42" fmla="*/ 157 w 157"/>
              <a:gd name="T43" fmla="*/ 155 h 160"/>
              <a:gd name="T44" fmla="*/ 157 w 157"/>
              <a:gd name="T45" fmla="*/ 47 h 160"/>
              <a:gd name="T46" fmla="*/ 154 w 157"/>
              <a:gd name="T47" fmla="*/ 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57" h="160">
                <a:moveTo>
                  <a:pt x="79" y="104"/>
                </a:moveTo>
                <a:cubicBezTo>
                  <a:pt x="76" y="104"/>
                  <a:pt x="73" y="104"/>
                  <a:pt x="71" y="102"/>
                </a:cubicBezTo>
                <a:cubicBezTo>
                  <a:pt x="67" y="100"/>
                  <a:pt x="25" y="77"/>
                  <a:pt x="21" y="74"/>
                </a:cubicBezTo>
                <a:cubicBezTo>
                  <a:pt x="21" y="99"/>
                  <a:pt x="21" y="99"/>
                  <a:pt x="21" y="99"/>
                </a:cubicBezTo>
                <a:cubicBezTo>
                  <a:pt x="21" y="118"/>
                  <a:pt x="56" y="125"/>
                  <a:pt x="78" y="125"/>
                </a:cubicBezTo>
                <a:cubicBezTo>
                  <a:pt x="107" y="125"/>
                  <a:pt x="136" y="116"/>
                  <a:pt x="136" y="99"/>
                </a:cubicBezTo>
                <a:cubicBezTo>
                  <a:pt x="136" y="74"/>
                  <a:pt x="136" y="74"/>
                  <a:pt x="136" y="74"/>
                </a:cubicBezTo>
                <a:cubicBezTo>
                  <a:pt x="86" y="102"/>
                  <a:pt x="86" y="102"/>
                  <a:pt x="86" y="102"/>
                </a:cubicBezTo>
                <a:cubicBezTo>
                  <a:pt x="84" y="104"/>
                  <a:pt x="81" y="104"/>
                  <a:pt x="79" y="104"/>
                </a:cubicBezTo>
                <a:close/>
                <a:moveTo>
                  <a:pt x="154" y="43"/>
                </a:moveTo>
                <a:cubicBezTo>
                  <a:pt x="81" y="1"/>
                  <a:pt x="81" y="1"/>
                  <a:pt x="81" y="1"/>
                </a:cubicBezTo>
                <a:cubicBezTo>
                  <a:pt x="80" y="0"/>
                  <a:pt x="79" y="0"/>
                  <a:pt x="78" y="0"/>
                </a:cubicBezTo>
                <a:cubicBezTo>
                  <a:pt x="78" y="0"/>
                  <a:pt x="77" y="0"/>
                  <a:pt x="76" y="1"/>
                </a:cubicBezTo>
                <a:cubicBezTo>
                  <a:pt x="3" y="43"/>
                  <a:pt x="3" y="43"/>
                  <a:pt x="3" y="43"/>
                </a:cubicBezTo>
                <a:cubicBezTo>
                  <a:pt x="0" y="45"/>
                  <a:pt x="0" y="50"/>
                  <a:pt x="3" y="52"/>
                </a:cubicBezTo>
                <a:cubicBezTo>
                  <a:pt x="76" y="93"/>
                  <a:pt x="76" y="93"/>
                  <a:pt x="76" y="93"/>
                </a:cubicBezTo>
                <a:cubicBezTo>
                  <a:pt x="77" y="94"/>
                  <a:pt x="78" y="94"/>
                  <a:pt x="78" y="94"/>
                </a:cubicBezTo>
                <a:cubicBezTo>
                  <a:pt x="79" y="94"/>
                  <a:pt x="80" y="94"/>
                  <a:pt x="81" y="93"/>
                </a:cubicBezTo>
                <a:cubicBezTo>
                  <a:pt x="143" y="57"/>
                  <a:pt x="146" y="56"/>
                  <a:pt x="146" y="56"/>
                </a:cubicBezTo>
                <a:cubicBezTo>
                  <a:pt x="146" y="155"/>
                  <a:pt x="146" y="155"/>
                  <a:pt x="146" y="155"/>
                </a:cubicBezTo>
                <a:cubicBezTo>
                  <a:pt x="147" y="158"/>
                  <a:pt x="149" y="160"/>
                  <a:pt x="151" y="160"/>
                </a:cubicBezTo>
                <a:cubicBezTo>
                  <a:pt x="155" y="160"/>
                  <a:pt x="157" y="157"/>
                  <a:pt x="157" y="155"/>
                </a:cubicBezTo>
                <a:cubicBezTo>
                  <a:pt x="157" y="47"/>
                  <a:pt x="157" y="47"/>
                  <a:pt x="157" y="47"/>
                </a:cubicBezTo>
                <a:cubicBezTo>
                  <a:pt x="157" y="45"/>
                  <a:pt x="155" y="43"/>
                  <a:pt x="154" y="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" name="Freeform 161">
            <a:extLst>
              <a:ext uri="{FF2B5EF4-FFF2-40B4-BE49-F238E27FC236}">
                <a16:creationId xmlns:a16="http://schemas.microsoft.com/office/drawing/2014/main" id="{23F997D5-6FB8-EA39-2201-5007B309085A}"/>
              </a:ext>
            </a:extLst>
          </p:cNvPr>
          <p:cNvSpPr>
            <a:spLocks noEditPoints="1"/>
          </p:cNvSpPr>
          <p:nvPr/>
        </p:nvSpPr>
        <p:spPr bwMode="auto">
          <a:xfrm>
            <a:off x="5180013" y="5226050"/>
            <a:ext cx="182563" cy="254000"/>
          </a:xfrm>
          <a:custGeom>
            <a:avLst/>
            <a:gdLst>
              <a:gd name="T0" fmla="*/ 68 w 115"/>
              <a:gd name="T1" fmla="*/ 1 h 160"/>
              <a:gd name="T2" fmla="*/ 63 w 115"/>
              <a:gd name="T3" fmla="*/ 1 h 160"/>
              <a:gd name="T4" fmla="*/ 63 w 115"/>
              <a:gd name="T5" fmla="*/ 33 h 160"/>
              <a:gd name="T6" fmla="*/ 74 w 115"/>
              <a:gd name="T7" fmla="*/ 48 h 160"/>
              <a:gd name="T8" fmla="*/ 74 w 115"/>
              <a:gd name="T9" fmla="*/ 63 h 160"/>
              <a:gd name="T10" fmla="*/ 115 w 115"/>
              <a:gd name="T11" fmla="*/ 63 h 160"/>
              <a:gd name="T12" fmla="*/ 115 w 115"/>
              <a:gd name="T13" fmla="*/ 47 h 160"/>
              <a:gd name="T14" fmla="*/ 68 w 115"/>
              <a:gd name="T15" fmla="*/ 1 h 160"/>
              <a:gd name="T16" fmla="*/ 58 w 115"/>
              <a:gd name="T17" fmla="*/ 73 h 160"/>
              <a:gd name="T18" fmla="*/ 63 w 115"/>
              <a:gd name="T19" fmla="*/ 68 h 160"/>
              <a:gd name="T20" fmla="*/ 63 w 115"/>
              <a:gd name="T21" fmla="*/ 47 h 160"/>
              <a:gd name="T22" fmla="*/ 58 w 115"/>
              <a:gd name="T23" fmla="*/ 41 h 160"/>
              <a:gd name="T24" fmla="*/ 54 w 115"/>
              <a:gd name="T25" fmla="*/ 47 h 160"/>
              <a:gd name="T26" fmla="*/ 54 w 115"/>
              <a:gd name="T27" fmla="*/ 68 h 160"/>
              <a:gd name="T28" fmla="*/ 58 w 115"/>
              <a:gd name="T29" fmla="*/ 73 h 160"/>
              <a:gd name="T30" fmla="*/ 42 w 115"/>
              <a:gd name="T31" fmla="*/ 47 h 160"/>
              <a:gd name="T32" fmla="*/ 53 w 115"/>
              <a:gd name="T33" fmla="*/ 32 h 160"/>
              <a:gd name="T34" fmla="*/ 53 w 115"/>
              <a:gd name="T35" fmla="*/ 0 h 160"/>
              <a:gd name="T36" fmla="*/ 47 w 115"/>
              <a:gd name="T37" fmla="*/ 0 h 160"/>
              <a:gd name="T38" fmla="*/ 0 w 115"/>
              <a:gd name="T39" fmla="*/ 47 h 160"/>
              <a:gd name="T40" fmla="*/ 0 w 115"/>
              <a:gd name="T41" fmla="*/ 62 h 160"/>
              <a:gd name="T42" fmla="*/ 42 w 115"/>
              <a:gd name="T43" fmla="*/ 62 h 160"/>
              <a:gd name="T44" fmla="*/ 42 w 115"/>
              <a:gd name="T45" fmla="*/ 47 h 160"/>
              <a:gd name="T46" fmla="*/ 58 w 115"/>
              <a:gd name="T47" fmla="*/ 84 h 160"/>
              <a:gd name="T48" fmla="*/ 43 w 115"/>
              <a:gd name="T49" fmla="*/ 74 h 160"/>
              <a:gd name="T50" fmla="*/ 0 w 115"/>
              <a:gd name="T51" fmla="*/ 74 h 160"/>
              <a:gd name="T52" fmla="*/ 0 w 115"/>
              <a:gd name="T53" fmla="*/ 114 h 160"/>
              <a:gd name="T54" fmla="*/ 47 w 115"/>
              <a:gd name="T55" fmla="*/ 160 h 160"/>
              <a:gd name="T56" fmla="*/ 68 w 115"/>
              <a:gd name="T57" fmla="*/ 160 h 160"/>
              <a:gd name="T58" fmla="*/ 115 w 115"/>
              <a:gd name="T59" fmla="*/ 114 h 160"/>
              <a:gd name="T60" fmla="*/ 115 w 115"/>
              <a:gd name="T61" fmla="*/ 74 h 160"/>
              <a:gd name="T62" fmla="*/ 72 w 115"/>
              <a:gd name="T63" fmla="*/ 74 h 160"/>
              <a:gd name="T64" fmla="*/ 58 w 115"/>
              <a:gd name="T65" fmla="*/ 8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15" h="160">
                <a:moveTo>
                  <a:pt x="68" y="1"/>
                </a:moveTo>
                <a:cubicBezTo>
                  <a:pt x="63" y="1"/>
                  <a:pt x="63" y="1"/>
                  <a:pt x="63" y="1"/>
                </a:cubicBezTo>
                <a:cubicBezTo>
                  <a:pt x="63" y="33"/>
                  <a:pt x="63" y="33"/>
                  <a:pt x="63" y="33"/>
                </a:cubicBezTo>
                <a:cubicBezTo>
                  <a:pt x="69" y="35"/>
                  <a:pt x="74" y="41"/>
                  <a:pt x="74" y="48"/>
                </a:cubicBezTo>
                <a:cubicBezTo>
                  <a:pt x="74" y="63"/>
                  <a:pt x="74" y="63"/>
                  <a:pt x="74" y="63"/>
                </a:cubicBezTo>
                <a:cubicBezTo>
                  <a:pt x="115" y="63"/>
                  <a:pt x="115" y="63"/>
                  <a:pt x="115" y="63"/>
                </a:cubicBezTo>
                <a:cubicBezTo>
                  <a:pt x="115" y="47"/>
                  <a:pt x="115" y="47"/>
                  <a:pt x="115" y="47"/>
                </a:cubicBezTo>
                <a:cubicBezTo>
                  <a:pt x="115" y="21"/>
                  <a:pt x="94" y="1"/>
                  <a:pt x="68" y="1"/>
                </a:cubicBezTo>
                <a:close/>
                <a:moveTo>
                  <a:pt x="58" y="73"/>
                </a:moveTo>
                <a:cubicBezTo>
                  <a:pt x="61" y="73"/>
                  <a:pt x="63" y="70"/>
                  <a:pt x="63" y="68"/>
                </a:cubicBezTo>
                <a:cubicBezTo>
                  <a:pt x="63" y="47"/>
                  <a:pt x="63" y="47"/>
                  <a:pt x="63" y="47"/>
                </a:cubicBezTo>
                <a:cubicBezTo>
                  <a:pt x="63" y="44"/>
                  <a:pt x="61" y="42"/>
                  <a:pt x="58" y="41"/>
                </a:cubicBezTo>
                <a:cubicBezTo>
                  <a:pt x="56" y="41"/>
                  <a:pt x="54" y="44"/>
                  <a:pt x="54" y="47"/>
                </a:cubicBezTo>
                <a:cubicBezTo>
                  <a:pt x="54" y="68"/>
                  <a:pt x="54" y="68"/>
                  <a:pt x="54" y="68"/>
                </a:cubicBezTo>
                <a:cubicBezTo>
                  <a:pt x="53" y="70"/>
                  <a:pt x="55" y="73"/>
                  <a:pt x="58" y="73"/>
                </a:cubicBezTo>
                <a:close/>
                <a:moveTo>
                  <a:pt x="42" y="47"/>
                </a:moveTo>
                <a:cubicBezTo>
                  <a:pt x="42" y="40"/>
                  <a:pt x="47" y="34"/>
                  <a:pt x="53" y="32"/>
                </a:cubicBezTo>
                <a:cubicBezTo>
                  <a:pt x="53" y="0"/>
                  <a:pt x="53" y="0"/>
                  <a:pt x="53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21" y="0"/>
                  <a:pt x="0" y="21"/>
                  <a:pt x="0" y="47"/>
                </a:cubicBezTo>
                <a:cubicBezTo>
                  <a:pt x="0" y="62"/>
                  <a:pt x="0" y="62"/>
                  <a:pt x="0" y="62"/>
                </a:cubicBezTo>
                <a:cubicBezTo>
                  <a:pt x="42" y="62"/>
                  <a:pt x="42" y="62"/>
                  <a:pt x="42" y="62"/>
                </a:cubicBezTo>
                <a:lnTo>
                  <a:pt x="42" y="47"/>
                </a:lnTo>
                <a:close/>
                <a:moveTo>
                  <a:pt x="58" y="84"/>
                </a:moveTo>
                <a:cubicBezTo>
                  <a:pt x="51" y="84"/>
                  <a:pt x="45" y="80"/>
                  <a:pt x="43" y="74"/>
                </a:cubicBezTo>
                <a:cubicBezTo>
                  <a:pt x="0" y="74"/>
                  <a:pt x="0" y="74"/>
                  <a:pt x="0" y="74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40"/>
                  <a:pt x="21" y="160"/>
                  <a:pt x="47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94" y="160"/>
                  <a:pt x="115" y="140"/>
                  <a:pt x="115" y="114"/>
                </a:cubicBezTo>
                <a:cubicBezTo>
                  <a:pt x="115" y="74"/>
                  <a:pt x="115" y="74"/>
                  <a:pt x="115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0" y="80"/>
                  <a:pt x="64" y="84"/>
                  <a:pt x="58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" name="Freeform 162">
            <a:extLst>
              <a:ext uri="{FF2B5EF4-FFF2-40B4-BE49-F238E27FC236}">
                <a16:creationId xmlns:a16="http://schemas.microsoft.com/office/drawing/2014/main" id="{D358C5D8-438C-2CA2-B8C8-FB08DDBDFD47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5778500"/>
            <a:ext cx="260350" cy="252413"/>
          </a:xfrm>
          <a:custGeom>
            <a:avLst/>
            <a:gdLst>
              <a:gd name="T0" fmla="*/ 153 w 164"/>
              <a:gd name="T1" fmla="*/ 8 h 159"/>
              <a:gd name="T2" fmla="*/ 115 w 164"/>
              <a:gd name="T3" fmla="*/ 0 h 159"/>
              <a:gd name="T4" fmla="*/ 95 w 164"/>
              <a:gd name="T5" fmla="*/ 1 h 159"/>
              <a:gd name="T6" fmla="*/ 160 w 164"/>
              <a:gd name="T7" fmla="*/ 66 h 159"/>
              <a:gd name="T8" fmla="*/ 153 w 164"/>
              <a:gd name="T9" fmla="*/ 8 h 159"/>
              <a:gd name="T10" fmla="*/ 11 w 164"/>
              <a:gd name="T11" fmla="*/ 150 h 159"/>
              <a:gd name="T12" fmla="*/ 50 w 164"/>
              <a:gd name="T13" fmla="*/ 159 h 159"/>
              <a:gd name="T14" fmla="*/ 69 w 164"/>
              <a:gd name="T15" fmla="*/ 158 h 159"/>
              <a:gd name="T16" fmla="*/ 4 w 164"/>
              <a:gd name="T17" fmla="*/ 92 h 159"/>
              <a:gd name="T18" fmla="*/ 11 w 164"/>
              <a:gd name="T19" fmla="*/ 150 h 159"/>
              <a:gd name="T20" fmla="*/ 7 w 164"/>
              <a:gd name="T21" fmla="*/ 80 h 159"/>
              <a:gd name="T22" fmla="*/ 82 w 164"/>
              <a:gd name="T23" fmla="*/ 155 h 159"/>
              <a:gd name="T24" fmla="*/ 158 w 164"/>
              <a:gd name="T25" fmla="*/ 78 h 159"/>
              <a:gd name="T26" fmla="*/ 83 w 164"/>
              <a:gd name="T27" fmla="*/ 3 h 159"/>
              <a:gd name="T28" fmla="*/ 7 w 164"/>
              <a:gd name="T29" fmla="*/ 80 h 159"/>
              <a:gd name="T30" fmla="*/ 87 w 164"/>
              <a:gd name="T31" fmla="*/ 37 h 159"/>
              <a:gd name="T32" fmla="*/ 91 w 164"/>
              <a:gd name="T33" fmla="*/ 38 h 159"/>
              <a:gd name="T34" fmla="*/ 103 w 164"/>
              <a:gd name="T35" fmla="*/ 50 h 159"/>
              <a:gd name="T36" fmla="*/ 105 w 164"/>
              <a:gd name="T37" fmla="*/ 49 h 159"/>
              <a:gd name="T38" fmla="*/ 108 w 164"/>
              <a:gd name="T39" fmla="*/ 48 h 159"/>
              <a:gd name="T40" fmla="*/ 112 w 164"/>
              <a:gd name="T41" fmla="*/ 49 h 159"/>
              <a:gd name="T42" fmla="*/ 112 w 164"/>
              <a:gd name="T43" fmla="*/ 56 h 159"/>
              <a:gd name="T44" fmla="*/ 111 w 164"/>
              <a:gd name="T45" fmla="*/ 58 h 159"/>
              <a:gd name="T46" fmla="*/ 122 w 164"/>
              <a:gd name="T47" fmla="*/ 70 h 159"/>
              <a:gd name="T48" fmla="*/ 122 w 164"/>
              <a:gd name="T49" fmla="*/ 78 h 159"/>
              <a:gd name="T50" fmla="*/ 119 w 164"/>
              <a:gd name="T51" fmla="*/ 79 h 159"/>
              <a:gd name="T52" fmla="*/ 115 w 164"/>
              <a:gd name="T53" fmla="*/ 78 h 159"/>
              <a:gd name="T54" fmla="*/ 103 w 164"/>
              <a:gd name="T55" fmla="*/ 66 h 159"/>
              <a:gd name="T56" fmla="*/ 89 w 164"/>
              <a:gd name="T57" fmla="*/ 79 h 159"/>
              <a:gd name="T58" fmla="*/ 101 w 164"/>
              <a:gd name="T59" fmla="*/ 91 h 159"/>
              <a:gd name="T60" fmla="*/ 101 w 164"/>
              <a:gd name="T61" fmla="*/ 98 h 159"/>
              <a:gd name="T62" fmla="*/ 98 w 164"/>
              <a:gd name="T63" fmla="*/ 100 h 159"/>
              <a:gd name="T64" fmla="*/ 94 w 164"/>
              <a:gd name="T65" fmla="*/ 98 h 159"/>
              <a:gd name="T66" fmla="*/ 82 w 164"/>
              <a:gd name="T67" fmla="*/ 86 h 159"/>
              <a:gd name="T68" fmla="*/ 69 w 164"/>
              <a:gd name="T69" fmla="*/ 100 h 159"/>
              <a:gd name="T70" fmla="*/ 81 w 164"/>
              <a:gd name="T71" fmla="*/ 112 h 159"/>
              <a:gd name="T72" fmla="*/ 81 w 164"/>
              <a:gd name="T73" fmla="*/ 119 h 159"/>
              <a:gd name="T74" fmla="*/ 77 w 164"/>
              <a:gd name="T75" fmla="*/ 121 h 159"/>
              <a:gd name="T76" fmla="*/ 73 w 164"/>
              <a:gd name="T77" fmla="*/ 119 h 159"/>
              <a:gd name="T78" fmla="*/ 61 w 164"/>
              <a:gd name="T79" fmla="*/ 107 h 159"/>
              <a:gd name="T80" fmla="*/ 59 w 164"/>
              <a:gd name="T81" fmla="*/ 109 h 159"/>
              <a:gd name="T82" fmla="*/ 56 w 164"/>
              <a:gd name="T83" fmla="*/ 111 h 159"/>
              <a:gd name="T84" fmla="*/ 52 w 164"/>
              <a:gd name="T85" fmla="*/ 109 h 159"/>
              <a:gd name="T86" fmla="*/ 52 w 164"/>
              <a:gd name="T87" fmla="*/ 101 h 159"/>
              <a:gd name="T88" fmla="*/ 53 w 164"/>
              <a:gd name="T89" fmla="*/ 100 h 159"/>
              <a:gd name="T90" fmla="*/ 41 w 164"/>
              <a:gd name="T91" fmla="*/ 88 h 159"/>
              <a:gd name="T92" fmla="*/ 41 w 164"/>
              <a:gd name="T93" fmla="*/ 80 h 159"/>
              <a:gd name="T94" fmla="*/ 45 w 164"/>
              <a:gd name="T95" fmla="*/ 79 h 159"/>
              <a:gd name="T96" fmla="*/ 49 w 164"/>
              <a:gd name="T97" fmla="*/ 80 h 159"/>
              <a:gd name="T98" fmla="*/ 61 w 164"/>
              <a:gd name="T99" fmla="*/ 92 h 159"/>
              <a:gd name="T100" fmla="*/ 75 w 164"/>
              <a:gd name="T101" fmla="*/ 79 h 159"/>
              <a:gd name="T102" fmla="*/ 63 w 164"/>
              <a:gd name="T103" fmla="*/ 67 h 159"/>
              <a:gd name="T104" fmla="*/ 63 w 164"/>
              <a:gd name="T105" fmla="*/ 60 h 159"/>
              <a:gd name="T106" fmla="*/ 66 w 164"/>
              <a:gd name="T107" fmla="*/ 58 h 159"/>
              <a:gd name="T108" fmla="*/ 70 w 164"/>
              <a:gd name="T109" fmla="*/ 60 h 159"/>
              <a:gd name="T110" fmla="*/ 82 w 164"/>
              <a:gd name="T111" fmla="*/ 72 h 159"/>
              <a:gd name="T112" fmla="*/ 95 w 164"/>
              <a:gd name="T113" fmla="*/ 58 h 159"/>
              <a:gd name="T114" fmla="*/ 83 w 164"/>
              <a:gd name="T115" fmla="*/ 46 h 159"/>
              <a:gd name="T116" fmla="*/ 83 w 164"/>
              <a:gd name="T117" fmla="*/ 38 h 159"/>
              <a:gd name="T118" fmla="*/ 87 w 164"/>
              <a:gd name="T119" fmla="*/ 3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4" h="159">
                <a:moveTo>
                  <a:pt x="153" y="8"/>
                </a:moveTo>
                <a:cubicBezTo>
                  <a:pt x="146" y="2"/>
                  <a:pt x="130" y="0"/>
                  <a:pt x="115" y="0"/>
                </a:cubicBezTo>
                <a:cubicBezTo>
                  <a:pt x="108" y="0"/>
                  <a:pt x="101" y="0"/>
                  <a:pt x="95" y="1"/>
                </a:cubicBezTo>
                <a:cubicBezTo>
                  <a:pt x="160" y="66"/>
                  <a:pt x="160" y="66"/>
                  <a:pt x="160" y="66"/>
                </a:cubicBezTo>
                <a:cubicBezTo>
                  <a:pt x="164" y="42"/>
                  <a:pt x="161" y="16"/>
                  <a:pt x="153" y="8"/>
                </a:cubicBezTo>
                <a:close/>
                <a:moveTo>
                  <a:pt x="11" y="150"/>
                </a:moveTo>
                <a:cubicBezTo>
                  <a:pt x="17" y="156"/>
                  <a:pt x="33" y="159"/>
                  <a:pt x="50" y="159"/>
                </a:cubicBezTo>
                <a:cubicBezTo>
                  <a:pt x="56" y="159"/>
                  <a:pt x="63" y="158"/>
                  <a:pt x="69" y="158"/>
                </a:cubicBezTo>
                <a:cubicBezTo>
                  <a:pt x="4" y="92"/>
                  <a:pt x="4" y="92"/>
                  <a:pt x="4" y="92"/>
                </a:cubicBezTo>
                <a:cubicBezTo>
                  <a:pt x="0" y="116"/>
                  <a:pt x="3" y="142"/>
                  <a:pt x="11" y="150"/>
                </a:cubicBezTo>
                <a:close/>
                <a:moveTo>
                  <a:pt x="7" y="80"/>
                </a:moveTo>
                <a:cubicBezTo>
                  <a:pt x="82" y="155"/>
                  <a:pt x="82" y="155"/>
                  <a:pt x="82" y="155"/>
                </a:cubicBezTo>
                <a:cubicBezTo>
                  <a:pt x="122" y="145"/>
                  <a:pt x="148" y="117"/>
                  <a:pt x="158" y="78"/>
                </a:cubicBezTo>
                <a:cubicBezTo>
                  <a:pt x="83" y="3"/>
                  <a:pt x="83" y="3"/>
                  <a:pt x="83" y="3"/>
                </a:cubicBezTo>
                <a:cubicBezTo>
                  <a:pt x="42" y="13"/>
                  <a:pt x="17" y="41"/>
                  <a:pt x="7" y="80"/>
                </a:cubicBezTo>
                <a:close/>
                <a:moveTo>
                  <a:pt x="87" y="37"/>
                </a:moveTo>
                <a:cubicBezTo>
                  <a:pt x="89" y="37"/>
                  <a:pt x="90" y="37"/>
                  <a:pt x="91" y="38"/>
                </a:cubicBezTo>
                <a:cubicBezTo>
                  <a:pt x="103" y="50"/>
                  <a:pt x="103" y="50"/>
                  <a:pt x="103" y="50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6" y="48"/>
                  <a:pt x="107" y="48"/>
                  <a:pt x="108" y="48"/>
                </a:cubicBezTo>
                <a:cubicBezTo>
                  <a:pt x="110" y="48"/>
                  <a:pt x="111" y="48"/>
                  <a:pt x="112" y="49"/>
                </a:cubicBezTo>
                <a:cubicBezTo>
                  <a:pt x="114" y="51"/>
                  <a:pt x="114" y="54"/>
                  <a:pt x="112" y="56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4" y="72"/>
                  <a:pt x="124" y="76"/>
                  <a:pt x="122" y="78"/>
                </a:cubicBezTo>
                <a:cubicBezTo>
                  <a:pt x="121" y="79"/>
                  <a:pt x="120" y="79"/>
                  <a:pt x="119" y="79"/>
                </a:cubicBezTo>
                <a:cubicBezTo>
                  <a:pt x="117" y="79"/>
                  <a:pt x="116" y="79"/>
                  <a:pt x="115" y="78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89" y="79"/>
                  <a:pt x="89" y="79"/>
                  <a:pt x="89" y="79"/>
                </a:cubicBezTo>
                <a:cubicBezTo>
                  <a:pt x="101" y="91"/>
                  <a:pt x="101" y="91"/>
                  <a:pt x="101" y="91"/>
                </a:cubicBezTo>
                <a:cubicBezTo>
                  <a:pt x="103" y="93"/>
                  <a:pt x="103" y="96"/>
                  <a:pt x="101" y="98"/>
                </a:cubicBezTo>
                <a:cubicBezTo>
                  <a:pt x="100" y="99"/>
                  <a:pt x="99" y="100"/>
                  <a:pt x="98" y="100"/>
                </a:cubicBezTo>
                <a:cubicBezTo>
                  <a:pt x="96" y="100"/>
                  <a:pt x="95" y="99"/>
                  <a:pt x="94" y="98"/>
                </a:cubicBezTo>
                <a:cubicBezTo>
                  <a:pt x="82" y="86"/>
                  <a:pt x="82" y="86"/>
                  <a:pt x="82" y="86"/>
                </a:cubicBezTo>
                <a:cubicBezTo>
                  <a:pt x="69" y="100"/>
                  <a:pt x="69" y="100"/>
                  <a:pt x="69" y="10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83" y="114"/>
                  <a:pt x="83" y="117"/>
                  <a:pt x="81" y="119"/>
                </a:cubicBezTo>
                <a:cubicBezTo>
                  <a:pt x="80" y="120"/>
                  <a:pt x="78" y="121"/>
                  <a:pt x="77" y="121"/>
                </a:cubicBezTo>
                <a:cubicBezTo>
                  <a:pt x="75" y="121"/>
                  <a:pt x="74" y="120"/>
                  <a:pt x="73" y="119"/>
                </a:cubicBezTo>
                <a:cubicBezTo>
                  <a:pt x="61" y="107"/>
                  <a:pt x="61" y="107"/>
                  <a:pt x="61" y="107"/>
                </a:cubicBezTo>
                <a:cubicBezTo>
                  <a:pt x="59" y="109"/>
                  <a:pt x="59" y="109"/>
                  <a:pt x="59" y="109"/>
                </a:cubicBezTo>
                <a:cubicBezTo>
                  <a:pt x="58" y="110"/>
                  <a:pt x="57" y="111"/>
                  <a:pt x="56" y="111"/>
                </a:cubicBezTo>
                <a:cubicBezTo>
                  <a:pt x="54" y="111"/>
                  <a:pt x="53" y="110"/>
                  <a:pt x="52" y="109"/>
                </a:cubicBezTo>
                <a:cubicBezTo>
                  <a:pt x="50" y="107"/>
                  <a:pt x="50" y="103"/>
                  <a:pt x="52" y="101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41" y="88"/>
                  <a:pt x="41" y="88"/>
                  <a:pt x="41" y="88"/>
                </a:cubicBezTo>
                <a:cubicBezTo>
                  <a:pt x="39" y="86"/>
                  <a:pt x="39" y="82"/>
                  <a:pt x="41" y="80"/>
                </a:cubicBezTo>
                <a:cubicBezTo>
                  <a:pt x="42" y="79"/>
                  <a:pt x="44" y="79"/>
                  <a:pt x="45" y="79"/>
                </a:cubicBezTo>
                <a:cubicBezTo>
                  <a:pt x="47" y="79"/>
                  <a:pt x="48" y="79"/>
                  <a:pt x="49" y="80"/>
                </a:cubicBezTo>
                <a:cubicBezTo>
                  <a:pt x="61" y="92"/>
                  <a:pt x="61" y="92"/>
                  <a:pt x="61" y="92"/>
                </a:cubicBezTo>
                <a:cubicBezTo>
                  <a:pt x="75" y="79"/>
                  <a:pt x="75" y="79"/>
                  <a:pt x="75" y="79"/>
                </a:cubicBezTo>
                <a:cubicBezTo>
                  <a:pt x="63" y="67"/>
                  <a:pt x="63" y="67"/>
                  <a:pt x="63" y="67"/>
                </a:cubicBezTo>
                <a:cubicBezTo>
                  <a:pt x="61" y="65"/>
                  <a:pt x="61" y="62"/>
                  <a:pt x="63" y="60"/>
                </a:cubicBezTo>
                <a:cubicBezTo>
                  <a:pt x="64" y="59"/>
                  <a:pt x="65" y="58"/>
                  <a:pt x="66" y="58"/>
                </a:cubicBezTo>
                <a:cubicBezTo>
                  <a:pt x="68" y="58"/>
                  <a:pt x="69" y="59"/>
                  <a:pt x="70" y="60"/>
                </a:cubicBezTo>
                <a:cubicBezTo>
                  <a:pt x="82" y="72"/>
                  <a:pt x="82" y="72"/>
                  <a:pt x="82" y="72"/>
                </a:cubicBezTo>
                <a:cubicBezTo>
                  <a:pt x="95" y="58"/>
                  <a:pt x="95" y="58"/>
                  <a:pt x="95" y="58"/>
                </a:cubicBezTo>
                <a:cubicBezTo>
                  <a:pt x="83" y="46"/>
                  <a:pt x="83" y="46"/>
                  <a:pt x="83" y="46"/>
                </a:cubicBezTo>
                <a:cubicBezTo>
                  <a:pt x="81" y="44"/>
                  <a:pt x="81" y="40"/>
                  <a:pt x="83" y="38"/>
                </a:cubicBezTo>
                <a:cubicBezTo>
                  <a:pt x="84" y="37"/>
                  <a:pt x="86" y="37"/>
                  <a:pt x="87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" name="Freeform 163">
            <a:extLst>
              <a:ext uri="{FF2B5EF4-FFF2-40B4-BE49-F238E27FC236}">
                <a16:creationId xmlns:a16="http://schemas.microsoft.com/office/drawing/2014/main" id="{19F9D284-9D43-9518-8D84-CAA17373DC22}"/>
              </a:ext>
            </a:extLst>
          </p:cNvPr>
          <p:cNvSpPr>
            <a:spLocks noEditPoints="1"/>
          </p:cNvSpPr>
          <p:nvPr/>
        </p:nvSpPr>
        <p:spPr bwMode="auto">
          <a:xfrm>
            <a:off x="5722938" y="5776913"/>
            <a:ext cx="198438" cy="254000"/>
          </a:xfrm>
          <a:custGeom>
            <a:avLst/>
            <a:gdLst>
              <a:gd name="T0" fmla="*/ 63 w 125"/>
              <a:gd name="T1" fmla="*/ 87 h 160"/>
              <a:gd name="T2" fmla="*/ 67 w 125"/>
              <a:gd name="T3" fmla="*/ 88 h 160"/>
              <a:gd name="T4" fmla="*/ 71 w 125"/>
              <a:gd name="T5" fmla="*/ 87 h 160"/>
              <a:gd name="T6" fmla="*/ 91 w 125"/>
              <a:gd name="T7" fmla="*/ 66 h 160"/>
              <a:gd name="T8" fmla="*/ 91 w 125"/>
              <a:gd name="T9" fmla="*/ 59 h 160"/>
              <a:gd name="T10" fmla="*/ 80 w 125"/>
              <a:gd name="T11" fmla="*/ 47 h 160"/>
              <a:gd name="T12" fmla="*/ 51 w 125"/>
              <a:gd name="T13" fmla="*/ 75 h 160"/>
              <a:gd name="T14" fmla="*/ 63 w 125"/>
              <a:gd name="T15" fmla="*/ 87 h 160"/>
              <a:gd name="T16" fmla="*/ 119 w 125"/>
              <a:gd name="T17" fmla="*/ 88 h 160"/>
              <a:gd name="T18" fmla="*/ 88 w 125"/>
              <a:gd name="T19" fmla="*/ 88 h 160"/>
              <a:gd name="T20" fmla="*/ 83 w 125"/>
              <a:gd name="T21" fmla="*/ 93 h 160"/>
              <a:gd name="T22" fmla="*/ 88 w 125"/>
              <a:gd name="T23" fmla="*/ 98 h 160"/>
              <a:gd name="T24" fmla="*/ 99 w 125"/>
              <a:gd name="T25" fmla="*/ 98 h 160"/>
              <a:gd name="T26" fmla="*/ 72 w 125"/>
              <a:gd name="T27" fmla="*/ 118 h 160"/>
              <a:gd name="T28" fmla="*/ 72 w 125"/>
              <a:gd name="T29" fmla="*/ 114 h 160"/>
              <a:gd name="T30" fmla="*/ 57 w 125"/>
              <a:gd name="T31" fmla="*/ 98 h 160"/>
              <a:gd name="T32" fmla="*/ 41 w 125"/>
              <a:gd name="T33" fmla="*/ 113 h 160"/>
              <a:gd name="T34" fmla="*/ 20 w 125"/>
              <a:gd name="T35" fmla="*/ 77 h 160"/>
              <a:gd name="T36" fmla="*/ 30 w 125"/>
              <a:gd name="T37" fmla="*/ 51 h 160"/>
              <a:gd name="T38" fmla="*/ 44 w 125"/>
              <a:gd name="T39" fmla="*/ 67 h 160"/>
              <a:gd name="T40" fmla="*/ 73 w 125"/>
              <a:gd name="T41" fmla="*/ 38 h 160"/>
              <a:gd name="T42" fmla="*/ 36 w 125"/>
              <a:gd name="T43" fmla="*/ 2 h 160"/>
              <a:gd name="T44" fmla="*/ 33 w 125"/>
              <a:gd name="T45" fmla="*/ 0 h 160"/>
              <a:gd name="T46" fmla="*/ 29 w 125"/>
              <a:gd name="T47" fmla="*/ 2 h 160"/>
              <a:gd name="T48" fmla="*/ 8 w 125"/>
              <a:gd name="T49" fmla="*/ 23 h 160"/>
              <a:gd name="T50" fmla="*/ 8 w 125"/>
              <a:gd name="T51" fmla="*/ 30 h 160"/>
              <a:gd name="T52" fmla="*/ 22 w 125"/>
              <a:gd name="T53" fmla="*/ 44 h 160"/>
              <a:gd name="T54" fmla="*/ 10 w 125"/>
              <a:gd name="T55" fmla="*/ 77 h 160"/>
              <a:gd name="T56" fmla="*/ 41 w 125"/>
              <a:gd name="T57" fmla="*/ 125 h 160"/>
              <a:gd name="T58" fmla="*/ 41 w 125"/>
              <a:gd name="T59" fmla="*/ 129 h 160"/>
              <a:gd name="T60" fmla="*/ 15 w 125"/>
              <a:gd name="T61" fmla="*/ 129 h 160"/>
              <a:gd name="T62" fmla="*/ 0 w 125"/>
              <a:gd name="T63" fmla="*/ 145 h 160"/>
              <a:gd name="T64" fmla="*/ 0 w 125"/>
              <a:gd name="T65" fmla="*/ 155 h 160"/>
              <a:gd name="T66" fmla="*/ 5 w 125"/>
              <a:gd name="T67" fmla="*/ 160 h 160"/>
              <a:gd name="T68" fmla="*/ 109 w 125"/>
              <a:gd name="T69" fmla="*/ 160 h 160"/>
              <a:gd name="T70" fmla="*/ 115 w 125"/>
              <a:gd name="T71" fmla="*/ 155 h 160"/>
              <a:gd name="T72" fmla="*/ 115 w 125"/>
              <a:gd name="T73" fmla="*/ 145 h 160"/>
              <a:gd name="T74" fmla="*/ 99 w 125"/>
              <a:gd name="T75" fmla="*/ 129 h 160"/>
              <a:gd name="T76" fmla="*/ 73 w 125"/>
              <a:gd name="T77" fmla="*/ 129 h 160"/>
              <a:gd name="T78" fmla="*/ 73 w 125"/>
              <a:gd name="T79" fmla="*/ 128 h 160"/>
              <a:gd name="T80" fmla="*/ 111 w 125"/>
              <a:gd name="T81" fmla="*/ 98 h 160"/>
              <a:gd name="T82" fmla="*/ 120 w 125"/>
              <a:gd name="T83" fmla="*/ 98 h 160"/>
              <a:gd name="T84" fmla="*/ 125 w 125"/>
              <a:gd name="T85" fmla="*/ 93 h 160"/>
              <a:gd name="T86" fmla="*/ 119 w 125"/>
              <a:gd name="T87" fmla="*/ 88 h 160"/>
              <a:gd name="T88" fmla="*/ 57 w 125"/>
              <a:gd name="T89" fmla="*/ 120 h 160"/>
              <a:gd name="T90" fmla="*/ 51 w 125"/>
              <a:gd name="T91" fmla="*/ 115 h 160"/>
              <a:gd name="T92" fmla="*/ 57 w 125"/>
              <a:gd name="T93" fmla="*/ 109 h 160"/>
              <a:gd name="T94" fmla="*/ 62 w 125"/>
              <a:gd name="T95" fmla="*/ 115 h 160"/>
              <a:gd name="T96" fmla="*/ 57 w 125"/>
              <a:gd name="T97" fmla="*/ 1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5" h="160">
                <a:moveTo>
                  <a:pt x="63" y="87"/>
                </a:moveTo>
                <a:cubicBezTo>
                  <a:pt x="64" y="88"/>
                  <a:pt x="66" y="88"/>
                  <a:pt x="67" y="88"/>
                </a:cubicBezTo>
                <a:cubicBezTo>
                  <a:pt x="68" y="88"/>
                  <a:pt x="70" y="88"/>
                  <a:pt x="71" y="87"/>
                </a:cubicBezTo>
                <a:cubicBezTo>
                  <a:pt x="91" y="66"/>
                  <a:pt x="91" y="66"/>
                  <a:pt x="91" y="66"/>
                </a:cubicBezTo>
                <a:cubicBezTo>
                  <a:pt x="93" y="64"/>
                  <a:pt x="93" y="61"/>
                  <a:pt x="91" y="59"/>
                </a:cubicBezTo>
                <a:cubicBezTo>
                  <a:pt x="80" y="47"/>
                  <a:pt x="80" y="47"/>
                  <a:pt x="80" y="47"/>
                </a:cubicBezTo>
                <a:cubicBezTo>
                  <a:pt x="51" y="75"/>
                  <a:pt x="51" y="75"/>
                  <a:pt x="51" y="75"/>
                </a:cubicBezTo>
                <a:lnTo>
                  <a:pt x="63" y="87"/>
                </a:lnTo>
                <a:close/>
                <a:moveTo>
                  <a:pt x="119" y="88"/>
                </a:moveTo>
                <a:cubicBezTo>
                  <a:pt x="88" y="88"/>
                  <a:pt x="88" y="88"/>
                  <a:pt x="88" y="88"/>
                </a:cubicBezTo>
                <a:cubicBezTo>
                  <a:pt x="85" y="88"/>
                  <a:pt x="83" y="91"/>
                  <a:pt x="83" y="93"/>
                </a:cubicBezTo>
                <a:cubicBezTo>
                  <a:pt x="83" y="96"/>
                  <a:pt x="85" y="98"/>
                  <a:pt x="88" y="98"/>
                </a:cubicBezTo>
                <a:cubicBezTo>
                  <a:pt x="99" y="98"/>
                  <a:pt x="99" y="98"/>
                  <a:pt x="99" y="98"/>
                </a:cubicBezTo>
                <a:cubicBezTo>
                  <a:pt x="93" y="108"/>
                  <a:pt x="84" y="115"/>
                  <a:pt x="72" y="118"/>
                </a:cubicBezTo>
                <a:cubicBezTo>
                  <a:pt x="72" y="114"/>
                  <a:pt x="72" y="114"/>
                  <a:pt x="72" y="114"/>
                </a:cubicBezTo>
                <a:cubicBezTo>
                  <a:pt x="72" y="105"/>
                  <a:pt x="65" y="98"/>
                  <a:pt x="57" y="98"/>
                </a:cubicBezTo>
                <a:cubicBezTo>
                  <a:pt x="48" y="98"/>
                  <a:pt x="41" y="105"/>
                  <a:pt x="41" y="113"/>
                </a:cubicBezTo>
                <a:cubicBezTo>
                  <a:pt x="29" y="106"/>
                  <a:pt x="20" y="92"/>
                  <a:pt x="20" y="77"/>
                </a:cubicBezTo>
                <a:cubicBezTo>
                  <a:pt x="20" y="67"/>
                  <a:pt x="24" y="59"/>
                  <a:pt x="30" y="51"/>
                </a:cubicBezTo>
                <a:cubicBezTo>
                  <a:pt x="44" y="67"/>
                  <a:pt x="44" y="67"/>
                  <a:pt x="44" y="67"/>
                </a:cubicBezTo>
                <a:cubicBezTo>
                  <a:pt x="73" y="38"/>
                  <a:pt x="73" y="38"/>
                  <a:pt x="73" y="38"/>
                </a:cubicBezTo>
                <a:cubicBezTo>
                  <a:pt x="36" y="2"/>
                  <a:pt x="36" y="2"/>
                  <a:pt x="36" y="2"/>
                </a:cubicBezTo>
                <a:cubicBezTo>
                  <a:pt x="35" y="1"/>
                  <a:pt x="34" y="0"/>
                  <a:pt x="33" y="0"/>
                </a:cubicBezTo>
                <a:cubicBezTo>
                  <a:pt x="31" y="0"/>
                  <a:pt x="30" y="1"/>
                  <a:pt x="29" y="2"/>
                </a:cubicBezTo>
                <a:cubicBezTo>
                  <a:pt x="8" y="23"/>
                  <a:pt x="8" y="23"/>
                  <a:pt x="8" y="23"/>
                </a:cubicBezTo>
                <a:cubicBezTo>
                  <a:pt x="6" y="25"/>
                  <a:pt x="6" y="28"/>
                  <a:pt x="8" y="30"/>
                </a:cubicBezTo>
                <a:cubicBezTo>
                  <a:pt x="22" y="44"/>
                  <a:pt x="22" y="44"/>
                  <a:pt x="22" y="44"/>
                </a:cubicBezTo>
                <a:cubicBezTo>
                  <a:pt x="14" y="53"/>
                  <a:pt x="10" y="65"/>
                  <a:pt x="10" y="77"/>
                </a:cubicBezTo>
                <a:cubicBezTo>
                  <a:pt x="10" y="98"/>
                  <a:pt x="23" y="117"/>
                  <a:pt x="41" y="125"/>
                </a:cubicBezTo>
                <a:cubicBezTo>
                  <a:pt x="41" y="129"/>
                  <a:pt x="41" y="129"/>
                  <a:pt x="41" y="129"/>
                </a:cubicBezTo>
                <a:cubicBezTo>
                  <a:pt x="15" y="129"/>
                  <a:pt x="15" y="129"/>
                  <a:pt x="15" y="129"/>
                </a:cubicBezTo>
                <a:cubicBezTo>
                  <a:pt x="7" y="129"/>
                  <a:pt x="0" y="136"/>
                  <a:pt x="0" y="14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3" y="160"/>
                  <a:pt x="115" y="158"/>
                  <a:pt x="115" y="155"/>
                </a:cubicBezTo>
                <a:cubicBezTo>
                  <a:pt x="115" y="145"/>
                  <a:pt x="115" y="145"/>
                  <a:pt x="115" y="145"/>
                </a:cubicBezTo>
                <a:cubicBezTo>
                  <a:pt x="115" y="136"/>
                  <a:pt x="108" y="129"/>
                  <a:pt x="99" y="129"/>
                </a:cubicBezTo>
                <a:cubicBezTo>
                  <a:pt x="73" y="129"/>
                  <a:pt x="73" y="129"/>
                  <a:pt x="73" y="129"/>
                </a:cubicBezTo>
                <a:cubicBezTo>
                  <a:pt x="73" y="128"/>
                  <a:pt x="73" y="128"/>
                  <a:pt x="73" y="128"/>
                </a:cubicBezTo>
                <a:cubicBezTo>
                  <a:pt x="90" y="125"/>
                  <a:pt x="104" y="113"/>
                  <a:pt x="111" y="98"/>
                </a:cubicBezTo>
                <a:cubicBezTo>
                  <a:pt x="120" y="98"/>
                  <a:pt x="120" y="98"/>
                  <a:pt x="120" y="98"/>
                </a:cubicBezTo>
                <a:cubicBezTo>
                  <a:pt x="123" y="98"/>
                  <a:pt x="125" y="95"/>
                  <a:pt x="125" y="93"/>
                </a:cubicBezTo>
                <a:cubicBezTo>
                  <a:pt x="125" y="91"/>
                  <a:pt x="123" y="88"/>
                  <a:pt x="119" y="88"/>
                </a:cubicBezTo>
                <a:close/>
                <a:moveTo>
                  <a:pt x="57" y="120"/>
                </a:moveTo>
                <a:cubicBezTo>
                  <a:pt x="54" y="120"/>
                  <a:pt x="51" y="117"/>
                  <a:pt x="51" y="115"/>
                </a:cubicBezTo>
                <a:cubicBezTo>
                  <a:pt x="51" y="112"/>
                  <a:pt x="54" y="109"/>
                  <a:pt x="57" y="109"/>
                </a:cubicBezTo>
                <a:cubicBezTo>
                  <a:pt x="60" y="109"/>
                  <a:pt x="62" y="112"/>
                  <a:pt x="62" y="115"/>
                </a:cubicBezTo>
                <a:cubicBezTo>
                  <a:pt x="62" y="117"/>
                  <a:pt x="60" y="120"/>
                  <a:pt x="57" y="1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5" name="Freeform 164">
            <a:extLst>
              <a:ext uri="{FF2B5EF4-FFF2-40B4-BE49-F238E27FC236}">
                <a16:creationId xmlns:a16="http://schemas.microsoft.com/office/drawing/2014/main" id="{0EC23477-4468-C9B6-3901-AC0F13FD3923}"/>
              </a:ext>
            </a:extLst>
          </p:cNvPr>
          <p:cNvSpPr>
            <a:spLocks noEditPoints="1"/>
          </p:cNvSpPr>
          <p:nvPr/>
        </p:nvSpPr>
        <p:spPr bwMode="auto">
          <a:xfrm>
            <a:off x="10652126" y="4675188"/>
            <a:ext cx="249238" cy="254000"/>
          </a:xfrm>
          <a:custGeom>
            <a:avLst/>
            <a:gdLst>
              <a:gd name="T0" fmla="*/ 47 w 157"/>
              <a:gd name="T1" fmla="*/ 58 h 160"/>
              <a:gd name="T2" fmla="*/ 58 w 157"/>
              <a:gd name="T3" fmla="*/ 68 h 160"/>
              <a:gd name="T4" fmla="*/ 47 w 157"/>
              <a:gd name="T5" fmla="*/ 78 h 160"/>
              <a:gd name="T6" fmla="*/ 37 w 157"/>
              <a:gd name="T7" fmla="*/ 68 h 160"/>
              <a:gd name="T8" fmla="*/ 47 w 157"/>
              <a:gd name="T9" fmla="*/ 58 h 160"/>
              <a:gd name="T10" fmla="*/ 78 w 157"/>
              <a:gd name="T11" fmla="*/ 58 h 160"/>
              <a:gd name="T12" fmla="*/ 89 w 157"/>
              <a:gd name="T13" fmla="*/ 68 h 160"/>
              <a:gd name="T14" fmla="*/ 78 w 157"/>
              <a:gd name="T15" fmla="*/ 78 h 160"/>
              <a:gd name="T16" fmla="*/ 68 w 157"/>
              <a:gd name="T17" fmla="*/ 68 h 160"/>
              <a:gd name="T18" fmla="*/ 78 w 157"/>
              <a:gd name="T19" fmla="*/ 58 h 160"/>
              <a:gd name="T20" fmla="*/ 110 w 157"/>
              <a:gd name="T21" fmla="*/ 58 h 160"/>
              <a:gd name="T22" fmla="*/ 120 w 157"/>
              <a:gd name="T23" fmla="*/ 68 h 160"/>
              <a:gd name="T24" fmla="*/ 110 w 157"/>
              <a:gd name="T25" fmla="*/ 78 h 160"/>
              <a:gd name="T26" fmla="*/ 99 w 157"/>
              <a:gd name="T27" fmla="*/ 68 h 160"/>
              <a:gd name="T28" fmla="*/ 110 w 157"/>
              <a:gd name="T29" fmla="*/ 58 h 160"/>
              <a:gd name="T30" fmla="*/ 78 w 157"/>
              <a:gd name="T31" fmla="*/ 0 h 160"/>
              <a:gd name="T32" fmla="*/ 0 w 157"/>
              <a:gd name="T33" fmla="*/ 68 h 160"/>
              <a:gd name="T34" fmla="*/ 41 w 157"/>
              <a:gd name="T35" fmla="*/ 128 h 160"/>
              <a:gd name="T36" fmla="*/ 41 w 157"/>
              <a:gd name="T37" fmla="*/ 155 h 160"/>
              <a:gd name="T38" fmla="*/ 47 w 157"/>
              <a:gd name="T39" fmla="*/ 160 h 160"/>
              <a:gd name="T40" fmla="*/ 51 w 157"/>
              <a:gd name="T41" fmla="*/ 159 h 160"/>
              <a:gd name="T42" fmla="*/ 70 w 157"/>
              <a:gd name="T43" fmla="*/ 135 h 160"/>
              <a:gd name="T44" fmla="*/ 78 w 157"/>
              <a:gd name="T45" fmla="*/ 136 h 160"/>
              <a:gd name="T46" fmla="*/ 157 w 157"/>
              <a:gd name="T47" fmla="*/ 68 h 160"/>
              <a:gd name="T48" fmla="*/ 78 w 157"/>
              <a:gd name="T4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7" h="160">
                <a:moveTo>
                  <a:pt x="47" y="58"/>
                </a:moveTo>
                <a:cubicBezTo>
                  <a:pt x="53" y="58"/>
                  <a:pt x="58" y="62"/>
                  <a:pt x="58" y="68"/>
                </a:cubicBezTo>
                <a:cubicBezTo>
                  <a:pt x="58" y="74"/>
                  <a:pt x="53" y="78"/>
                  <a:pt x="47" y="78"/>
                </a:cubicBezTo>
                <a:cubicBezTo>
                  <a:pt x="41" y="78"/>
                  <a:pt x="37" y="74"/>
                  <a:pt x="37" y="68"/>
                </a:cubicBezTo>
                <a:cubicBezTo>
                  <a:pt x="37" y="62"/>
                  <a:pt x="41" y="58"/>
                  <a:pt x="47" y="58"/>
                </a:cubicBezTo>
                <a:close/>
                <a:moveTo>
                  <a:pt x="78" y="58"/>
                </a:moveTo>
                <a:cubicBezTo>
                  <a:pt x="84" y="58"/>
                  <a:pt x="89" y="62"/>
                  <a:pt x="89" y="68"/>
                </a:cubicBezTo>
                <a:cubicBezTo>
                  <a:pt x="89" y="74"/>
                  <a:pt x="84" y="78"/>
                  <a:pt x="78" y="78"/>
                </a:cubicBezTo>
                <a:cubicBezTo>
                  <a:pt x="72" y="78"/>
                  <a:pt x="68" y="74"/>
                  <a:pt x="68" y="68"/>
                </a:cubicBezTo>
                <a:cubicBezTo>
                  <a:pt x="68" y="62"/>
                  <a:pt x="72" y="58"/>
                  <a:pt x="78" y="58"/>
                </a:cubicBezTo>
                <a:close/>
                <a:moveTo>
                  <a:pt x="110" y="58"/>
                </a:moveTo>
                <a:cubicBezTo>
                  <a:pt x="116" y="58"/>
                  <a:pt x="120" y="62"/>
                  <a:pt x="120" y="68"/>
                </a:cubicBezTo>
                <a:cubicBezTo>
                  <a:pt x="120" y="74"/>
                  <a:pt x="116" y="78"/>
                  <a:pt x="110" y="78"/>
                </a:cubicBezTo>
                <a:cubicBezTo>
                  <a:pt x="104" y="78"/>
                  <a:pt x="99" y="74"/>
                  <a:pt x="99" y="68"/>
                </a:cubicBezTo>
                <a:cubicBezTo>
                  <a:pt x="99" y="62"/>
                  <a:pt x="104" y="58"/>
                  <a:pt x="110" y="58"/>
                </a:cubicBezTo>
                <a:close/>
                <a:moveTo>
                  <a:pt x="78" y="0"/>
                </a:moveTo>
                <a:cubicBezTo>
                  <a:pt x="35" y="0"/>
                  <a:pt x="0" y="31"/>
                  <a:pt x="0" y="68"/>
                </a:cubicBezTo>
                <a:cubicBezTo>
                  <a:pt x="0" y="94"/>
                  <a:pt x="17" y="117"/>
                  <a:pt x="41" y="128"/>
                </a:cubicBezTo>
                <a:cubicBezTo>
                  <a:pt x="41" y="155"/>
                  <a:pt x="41" y="155"/>
                  <a:pt x="41" y="155"/>
                </a:cubicBezTo>
                <a:cubicBezTo>
                  <a:pt x="41" y="158"/>
                  <a:pt x="44" y="160"/>
                  <a:pt x="47" y="160"/>
                </a:cubicBezTo>
                <a:cubicBezTo>
                  <a:pt x="48" y="160"/>
                  <a:pt x="49" y="160"/>
                  <a:pt x="51" y="159"/>
                </a:cubicBezTo>
                <a:cubicBezTo>
                  <a:pt x="70" y="135"/>
                  <a:pt x="70" y="135"/>
                  <a:pt x="70" y="135"/>
                </a:cubicBezTo>
                <a:cubicBezTo>
                  <a:pt x="73" y="135"/>
                  <a:pt x="75" y="136"/>
                  <a:pt x="78" y="136"/>
                </a:cubicBezTo>
                <a:cubicBezTo>
                  <a:pt x="121" y="136"/>
                  <a:pt x="157" y="106"/>
                  <a:pt x="157" y="68"/>
                </a:cubicBezTo>
                <a:cubicBezTo>
                  <a:pt x="157" y="31"/>
                  <a:pt x="122" y="0"/>
                  <a:pt x="7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6" name="Freeform 165">
            <a:extLst>
              <a:ext uri="{FF2B5EF4-FFF2-40B4-BE49-F238E27FC236}">
                <a16:creationId xmlns:a16="http://schemas.microsoft.com/office/drawing/2014/main" id="{621BC128-EBE3-3ED2-8D4C-394D311CE554}"/>
              </a:ext>
            </a:extLst>
          </p:cNvPr>
          <p:cNvSpPr>
            <a:spLocks noEditPoints="1"/>
          </p:cNvSpPr>
          <p:nvPr/>
        </p:nvSpPr>
        <p:spPr bwMode="auto">
          <a:xfrm>
            <a:off x="9567863" y="5226050"/>
            <a:ext cx="214313" cy="254000"/>
          </a:xfrm>
          <a:custGeom>
            <a:avLst/>
            <a:gdLst>
              <a:gd name="T0" fmla="*/ 21 w 135"/>
              <a:gd name="T1" fmla="*/ 11 h 160"/>
              <a:gd name="T2" fmla="*/ 21 w 135"/>
              <a:gd name="T3" fmla="*/ 117 h 160"/>
              <a:gd name="T4" fmla="*/ 11 w 135"/>
              <a:gd name="T5" fmla="*/ 121 h 160"/>
              <a:gd name="T6" fmla="*/ 11 w 135"/>
              <a:gd name="T7" fmla="*/ 26 h 160"/>
              <a:gd name="T8" fmla="*/ 21 w 135"/>
              <a:gd name="T9" fmla="*/ 11 h 160"/>
              <a:gd name="T10" fmla="*/ 125 w 135"/>
              <a:gd name="T11" fmla="*/ 128 h 160"/>
              <a:gd name="T12" fmla="*/ 125 w 135"/>
              <a:gd name="T13" fmla="*/ 129 h 160"/>
              <a:gd name="T14" fmla="*/ 125 w 135"/>
              <a:gd name="T15" fmla="*/ 149 h 160"/>
              <a:gd name="T16" fmla="*/ 21 w 135"/>
              <a:gd name="T17" fmla="*/ 149 h 160"/>
              <a:gd name="T18" fmla="*/ 11 w 135"/>
              <a:gd name="T19" fmla="*/ 139 h 160"/>
              <a:gd name="T20" fmla="*/ 21 w 135"/>
              <a:gd name="T21" fmla="*/ 128 h 160"/>
              <a:gd name="T22" fmla="*/ 125 w 135"/>
              <a:gd name="T23" fmla="*/ 128 h 160"/>
              <a:gd name="T24" fmla="*/ 26 w 135"/>
              <a:gd name="T25" fmla="*/ 0 h 160"/>
              <a:gd name="T26" fmla="*/ 0 w 135"/>
              <a:gd name="T27" fmla="*/ 26 h 160"/>
              <a:gd name="T28" fmla="*/ 0 w 135"/>
              <a:gd name="T29" fmla="*/ 139 h 160"/>
              <a:gd name="T30" fmla="*/ 21 w 135"/>
              <a:gd name="T31" fmla="*/ 160 h 160"/>
              <a:gd name="T32" fmla="*/ 130 w 135"/>
              <a:gd name="T33" fmla="*/ 160 h 160"/>
              <a:gd name="T34" fmla="*/ 135 w 135"/>
              <a:gd name="T35" fmla="*/ 155 h 160"/>
              <a:gd name="T36" fmla="*/ 135 w 135"/>
              <a:gd name="T37" fmla="*/ 6 h 160"/>
              <a:gd name="T38" fmla="*/ 130 w 135"/>
              <a:gd name="T39" fmla="*/ 1 h 160"/>
              <a:gd name="T40" fmla="*/ 114 w 135"/>
              <a:gd name="T41" fmla="*/ 1 h 160"/>
              <a:gd name="T42" fmla="*/ 114 w 135"/>
              <a:gd name="T43" fmla="*/ 48 h 160"/>
              <a:gd name="T44" fmla="*/ 109 w 135"/>
              <a:gd name="T45" fmla="*/ 53 h 160"/>
              <a:gd name="T46" fmla="*/ 106 w 135"/>
              <a:gd name="T47" fmla="*/ 51 h 160"/>
              <a:gd name="T48" fmla="*/ 99 w 135"/>
              <a:gd name="T49" fmla="*/ 44 h 160"/>
              <a:gd name="T50" fmla="*/ 92 w 135"/>
              <a:gd name="T51" fmla="*/ 51 h 160"/>
              <a:gd name="T52" fmla="*/ 88 w 135"/>
              <a:gd name="T53" fmla="*/ 53 h 160"/>
              <a:gd name="T54" fmla="*/ 83 w 135"/>
              <a:gd name="T55" fmla="*/ 48 h 160"/>
              <a:gd name="T56" fmla="*/ 83 w 135"/>
              <a:gd name="T57" fmla="*/ 1 h 160"/>
              <a:gd name="T58" fmla="*/ 26 w 135"/>
              <a:gd name="T59" fmla="*/ 1 h 160"/>
              <a:gd name="T60" fmla="*/ 26 w 135"/>
              <a:gd name="T61" fmla="*/ 0 h 160"/>
              <a:gd name="T62" fmla="*/ 26 w 135"/>
              <a:gd name="T6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5" h="160">
                <a:moveTo>
                  <a:pt x="21" y="11"/>
                </a:moveTo>
                <a:cubicBezTo>
                  <a:pt x="21" y="117"/>
                  <a:pt x="21" y="117"/>
                  <a:pt x="21" y="117"/>
                </a:cubicBezTo>
                <a:cubicBezTo>
                  <a:pt x="17" y="117"/>
                  <a:pt x="13" y="119"/>
                  <a:pt x="11" y="121"/>
                </a:cubicBezTo>
                <a:cubicBezTo>
                  <a:pt x="11" y="26"/>
                  <a:pt x="11" y="26"/>
                  <a:pt x="11" y="26"/>
                </a:cubicBezTo>
                <a:cubicBezTo>
                  <a:pt x="11" y="19"/>
                  <a:pt x="15" y="14"/>
                  <a:pt x="21" y="11"/>
                </a:cubicBezTo>
                <a:close/>
                <a:moveTo>
                  <a:pt x="125" y="128"/>
                </a:moveTo>
                <a:cubicBezTo>
                  <a:pt x="125" y="129"/>
                  <a:pt x="125" y="129"/>
                  <a:pt x="125" y="129"/>
                </a:cubicBezTo>
                <a:cubicBezTo>
                  <a:pt x="125" y="149"/>
                  <a:pt x="125" y="149"/>
                  <a:pt x="125" y="149"/>
                </a:cubicBezTo>
                <a:cubicBezTo>
                  <a:pt x="21" y="149"/>
                  <a:pt x="21" y="149"/>
                  <a:pt x="21" y="149"/>
                </a:cubicBezTo>
                <a:cubicBezTo>
                  <a:pt x="15" y="149"/>
                  <a:pt x="11" y="144"/>
                  <a:pt x="11" y="139"/>
                </a:cubicBezTo>
                <a:cubicBezTo>
                  <a:pt x="11" y="133"/>
                  <a:pt x="15" y="128"/>
                  <a:pt x="21" y="128"/>
                </a:cubicBezTo>
                <a:lnTo>
                  <a:pt x="125" y="128"/>
                </a:lnTo>
                <a:close/>
                <a:moveTo>
                  <a:pt x="26" y="0"/>
                </a:moveTo>
                <a:cubicBezTo>
                  <a:pt x="11" y="0"/>
                  <a:pt x="0" y="12"/>
                  <a:pt x="0" y="26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51"/>
                  <a:pt x="9" y="160"/>
                  <a:pt x="21" y="160"/>
                </a:cubicBezTo>
                <a:cubicBezTo>
                  <a:pt x="130" y="160"/>
                  <a:pt x="130" y="160"/>
                  <a:pt x="130" y="160"/>
                </a:cubicBezTo>
                <a:cubicBezTo>
                  <a:pt x="133" y="160"/>
                  <a:pt x="135" y="157"/>
                  <a:pt x="135" y="155"/>
                </a:cubicBezTo>
                <a:cubicBezTo>
                  <a:pt x="135" y="6"/>
                  <a:pt x="135" y="6"/>
                  <a:pt x="135" y="6"/>
                </a:cubicBezTo>
                <a:cubicBezTo>
                  <a:pt x="135" y="3"/>
                  <a:pt x="133" y="1"/>
                  <a:pt x="130" y="1"/>
                </a:cubicBezTo>
                <a:cubicBezTo>
                  <a:pt x="114" y="1"/>
                  <a:pt x="114" y="1"/>
                  <a:pt x="114" y="1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4" y="51"/>
                  <a:pt x="112" y="53"/>
                  <a:pt x="109" y="53"/>
                </a:cubicBezTo>
                <a:cubicBezTo>
                  <a:pt x="108" y="53"/>
                  <a:pt x="107" y="52"/>
                  <a:pt x="106" y="51"/>
                </a:cubicBezTo>
                <a:cubicBezTo>
                  <a:pt x="99" y="44"/>
                  <a:pt x="99" y="44"/>
                  <a:pt x="99" y="44"/>
                </a:cubicBezTo>
                <a:cubicBezTo>
                  <a:pt x="92" y="51"/>
                  <a:pt x="92" y="51"/>
                  <a:pt x="92" y="51"/>
                </a:cubicBezTo>
                <a:cubicBezTo>
                  <a:pt x="91" y="52"/>
                  <a:pt x="89" y="53"/>
                  <a:pt x="88" y="53"/>
                </a:cubicBezTo>
                <a:cubicBezTo>
                  <a:pt x="85" y="53"/>
                  <a:pt x="83" y="51"/>
                  <a:pt x="83" y="48"/>
                </a:cubicBezTo>
                <a:cubicBezTo>
                  <a:pt x="83" y="1"/>
                  <a:pt x="83" y="1"/>
                  <a:pt x="83" y="1"/>
                </a:cubicBezTo>
                <a:cubicBezTo>
                  <a:pt x="26" y="1"/>
                  <a:pt x="26" y="1"/>
                  <a:pt x="26" y="1"/>
                </a:cubicBez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26" y="0"/>
                  <a:pt x="2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7" name="Freeform 166">
            <a:extLst>
              <a:ext uri="{FF2B5EF4-FFF2-40B4-BE49-F238E27FC236}">
                <a16:creationId xmlns:a16="http://schemas.microsoft.com/office/drawing/2014/main" id="{B13F308E-F361-42F8-E748-C74FEC58055D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5778500"/>
            <a:ext cx="254000" cy="252413"/>
          </a:xfrm>
          <a:custGeom>
            <a:avLst/>
            <a:gdLst>
              <a:gd name="T0" fmla="*/ 144 w 160"/>
              <a:gd name="T1" fmla="*/ 20 h 159"/>
              <a:gd name="T2" fmla="*/ 139 w 160"/>
              <a:gd name="T3" fmla="*/ 20 h 159"/>
              <a:gd name="T4" fmla="*/ 139 w 160"/>
              <a:gd name="T5" fmla="*/ 15 h 159"/>
              <a:gd name="T6" fmla="*/ 124 w 160"/>
              <a:gd name="T7" fmla="*/ 0 h 159"/>
              <a:gd name="T8" fmla="*/ 108 w 160"/>
              <a:gd name="T9" fmla="*/ 15 h 159"/>
              <a:gd name="T10" fmla="*/ 108 w 160"/>
              <a:gd name="T11" fmla="*/ 20 h 159"/>
              <a:gd name="T12" fmla="*/ 52 w 160"/>
              <a:gd name="T13" fmla="*/ 20 h 159"/>
              <a:gd name="T14" fmla="*/ 52 w 160"/>
              <a:gd name="T15" fmla="*/ 15 h 159"/>
              <a:gd name="T16" fmla="*/ 37 w 160"/>
              <a:gd name="T17" fmla="*/ 0 h 159"/>
              <a:gd name="T18" fmla="*/ 21 w 160"/>
              <a:gd name="T19" fmla="*/ 15 h 159"/>
              <a:gd name="T20" fmla="*/ 21 w 160"/>
              <a:gd name="T21" fmla="*/ 20 h 159"/>
              <a:gd name="T22" fmla="*/ 16 w 160"/>
              <a:gd name="T23" fmla="*/ 20 h 159"/>
              <a:gd name="T24" fmla="*/ 1 w 160"/>
              <a:gd name="T25" fmla="*/ 36 h 159"/>
              <a:gd name="T26" fmla="*/ 1 w 160"/>
              <a:gd name="T27" fmla="*/ 62 h 159"/>
              <a:gd name="T28" fmla="*/ 160 w 160"/>
              <a:gd name="T29" fmla="*/ 62 h 159"/>
              <a:gd name="T30" fmla="*/ 160 w 160"/>
              <a:gd name="T31" fmla="*/ 36 h 159"/>
              <a:gd name="T32" fmla="*/ 144 w 160"/>
              <a:gd name="T33" fmla="*/ 20 h 159"/>
              <a:gd name="T34" fmla="*/ 42 w 160"/>
              <a:gd name="T35" fmla="*/ 36 h 159"/>
              <a:gd name="T36" fmla="*/ 37 w 160"/>
              <a:gd name="T37" fmla="*/ 41 h 159"/>
              <a:gd name="T38" fmla="*/ 31 w 160"/>
              <a:gd name="T39" fmla="*/ 36 h 159"/>
              <a:gd name="T40" fmla="*/ 31 w 160"/>
              <a:gd name="T41" fmla="*/ 15 h 159"/>
              <a:gd name="T42" fmla="*/ 37 w 160"/>
              <a:gd name="T43" fmla="*/ 10 h 159"/>
              <a:gd name="T44" fmla="*/ 42 w 160"/>
              <a:gd name="T45" fmla="*/ 15 h 159"/>
              <a:gd name="T46" fmla="*/ 42 w 160"/>
              <a:gd name="T47" fmla="*/ 36 h 159"/>
              <a:gd name="T48" fmla="*/ 128 w 160"/>
              <a:gd name="T49" fmla="*/ 36 h 159"/>
              <a:gd name="T50" fmla="*/ 124 w 160"/>
              <a:gd name="T51" fmla="*/ 41 h 159"/>
              <a:gd name="T52" fmla="*/ 118 w 160"/>
              <a:gd name="T53" fmla="*/ 36 h 159"/>
              <a:gd name="T54" fmla="*/ 118 w 160"/>
              <a:gd name="T55" fmla="*/ 15 h 159"/>
              <a:gd name="T56" fmla="*/ 124 w 160"/>
              <a:gd name="T57" fmla="*/ 10 h 159"/>
              <a:gd name="T58" fmla="*/ 128 w 160"/>
              <a:gd name="T59" fmla="*/ 15 h 159"/>
              <a:gd name="T60" fmla="*/ 128 w 160"/>
              <a:gd name="T61" fmla="*/ 36 h 159"/>
              <a:gd name="T62" fmla="*/ 0 w 160"/>
              <a:gd name="T63" fmla="*/ 144 h 159"/>
              <a:gd name="T64" fmla="*/ 0 w 160"/>
              <a:gd name="T65" fmla="*/ 144 h 159"/>
              <a:gd name="T66" fmla="*/ 16 w 160"/>
              <a:gd name="T67" fmla="*/ 159 h 159"/>
              <a:gd name="T68" fmla="*/ 144 w 160"/>
              <a:gd name="T69" fmla="*/ 159 h 159"/>
              <a:gd name="T70" fmla="*/ 160 w 160"/>
              <a:gd name="T71" fmla="*/ 144 h 159"/>
              <a:gd name="T72" fmla="*/ 160 w 160"/>
              <a:gd name="T73" fmla="*/ 73 h 159"/>
              <a:gd name="T74" fmla="*/ 0 w 160"/>
              <a:gd name="T75" fmla="*/ 73 h 159"/>
              <a:gd name="T76" fmla="*/ 0 w 160"/>
              <a:gd name="T77" fmla="*/ 14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59">
                <a:moveTo>
                  <a:pt x="144" y="20"/>
                </a:moveTo>
                <a:cubicBezTo>
                  <a:pt x="139" y="20"/>
                  <a:pt x="139" y="20"/>
                  <a:pt x="139" y="20"/>
                </a:cubicBezTo>
                <a:cubicBezTo>
                  <a:pt x="139" y="15"/>
                  <a:pt x="139" y="15"/>
                  <a:pt x="139" y="15"/>
                </a:cubicBezTo>
                <a:cubicBezTo>
                  <a:pt x="139" y="6"/>
                  <a:pt x="132" y="0"/>
                  <a:pt x="124" y="0"/>
                </a:cubicBezTo>
                <a:cubicBezTo>
                  <a:pt x="115" y="0"/>
                  <a:pt x="108" y="6"/>
                  <a:pt x="108" y="15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52" y="20"/>
                  <a:pt x="52" y="20"/>
                  <a:pt x="52" y="20"/>
                </a:cubicBezTo>
                <a:cubicBezTo>
                  <a:pt x="52" y="15"/>
                  <a:pt x="52" y="15"/>
                  <a:pt x="52" y="15"/>
                </a:cubicBezTo>
                <a:cubicBezTo>
                  <a:pt x="52" y="6"/>
                  <a:pt x="46" y="0"/>
                  <a:pt x="37" y="0"/>
                </a:cubicBezTo>
                <a:cubicBezTo>
                  <a:pt x="29" y="0"/>
                  <a:pt x="22" y="6"/>
                  <a:pt x="21" y="15"/>
                </a:cubicBezTo>
                <a:cubicBezTo>
                  <a:pt x="21" y="20"/>
                  <a:pt x="21" y="20"/>
                  <a:pt x="21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8" y="20"/>
                  <a:pt x="1" y="27"/>
                  <a:pt x="1" y="36"/>
                </a:cubicBezTo>
                <a:cubicBezTo>
                  <a:pt x="1" y="62"/>
                  <a:pt x="1" y="62"/>
                  <a:pt x="1" y="62"/>
                </a:cubicBezTo>
                <a:cubicBezTo>
                  <a:pt x="160" y="62"/>
                  <a:pt x="160" y="62"/>
                  <a:pt x="160" y="62"/>
                </a:cubicBezTo>
                <a:cubicBezTo>
                  <a:pt x="160" y="36"/>
                  <a:pt x="160" y="36"/>
                  <a:pt x="160" y="36"/>
                </a:cubicBezTo>
                <a:cubicBezTo>
                  <a:pt x="160" y="27"/>
                  <a:pt x="152" y="20"/>
                  <a:pt x="144" y="20"/>
                </a:cubicBezTo>
                <a:close/>
                <a:moveTo>
                  <a:pt x="42" y="36"/>
                </a:moveTo>
                <a:cubicBezTo>
                  <a:pt x="42" y="39"/>
                  <a:pt x="39" y="41"/>
                  <a:pt x="37" y="41"/>
                </a:cubicBezTo>
                <a:cubicBezTo>
                  <a:pt x="34" y="41"/>
                  <a:pt x="32" y="39"/>
                  <a:pt x="31" y="36"/>
                </a:cubicBezTo>
                <a:cubicBezTo>
                  <a:pt x="31" y="15"/>
                  <a:pt x="31" y="15"/>
                  <a:pt x="31" y="15"/>
                </a:cubicBezTo>
                <a:cubicBezTo>
                  <a:pt x="31" y="12"/>
                  <a:pt x="34" y="10"/>
                  <a:pt x="37" y="10"/>
                </a:cubicBezTo>
                <a:cubicBezTo>
                  <a:pt x="40" y="10"/>
                  <a:pt x="42" y="12"/>
                  <a:pt x="42" y="15"/>
                </a:cubicBezTo>
                <a:lnTo>
                  <a:pt x="42" y="36"/>
                </a:lnTo>
                <a:close/>
                <a:moveTo>
                  <a:pt x="128" y="36"/>
                </a:moveTo>
                <a:cubicBezTo>
                  <a:pt x="128" y="39"/>
                  <a:pt x="126" y="41"/>
                  <a:pt x="124" y="41"/>
                </a:cubicBezTo>
                <a:cubicBezTo>
                  <a:pt x="120" y="41"/>
                  <a:pt x="119" y="39"/>
                  <a:pt x="118" y="36"/>
                </a:cubicBezTo>
                <a:cubicBezTo>
                  <a:pt x="118" y="15"/>
                  <a:pt x="118" y="15"/>
                  <a:pt x="118" y="15"/>
                </a:cubicBezTo>
                <a:cubicBezTo>
                  <a:pt x="118" y="12"/>
                  <a:pt x="120" y="10"/>
                  <a:pt x="124" y="10"/>
                </a:cubicBezTo>
                <a:cubicBezTo>
                  <a:pt x="126" y="10"/>
                  <a:pt x="128" y="12"/>
                  <a:pt x="128" y="15"/>
                </a:cubicBezTo>
                <a:lnTo>
                  <a:pt x="128" y="36"/>
                </a:lnTo>
                <a:close/>
                <a:moveTo>
                  <a:pt x="0" y="144"/>
                </a:moveTo>
                <a:cubicBezTo>
                  <a:pt x="0" y="144"/>
                  <a:pt x="0" y="144"/>
                  <a:pt x="0" y="144"/>
                </a:cubicBezTo>
                <a:cubicBezTo>
                  <a:pt x="0" y="152"/>
                  <a:pt x="7" y="159"/>
                  <a:pt x="16" y="159"/>
                </a:cubicBezTo>
                <a:cubicBezTo>
                  <a:pt x="144" y="159"/>
                  <a:pt x="144" y="159"/>
                  <a:pt x="144" y="159"/>
                </a:cubicBezTo>
                <a:cubicBezTo>
                  <a:pt x="152" y="159"/>
                  <a:pt x="160" y="152"/>
                  <a:pt x="160" y="144"/>
                </a:cubicBezTo>
                <a:cubicBezTo>
                  <a:pt x="160" y="73"/>
                  <a:pt x="160" y="73"/>
                  <a:pt x="160" y="73"/>
                </a:cubicBezTo>
                <a:cubicBezTo>
                  <a:pt x="0" y="73"/>
                  <a:pt x="0" y="73"/>
                  <a:pt x="0" y="73"/>
                </a:cubicBezTo>
                <a:lnTo>
                  <a:pt x="0" y="1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8" name="Freeform 167">
            <a:extLst>
              <a:ext uri="{FF2B5EF4-FFF2-40B4-BE49-F238E27FC236}">
                <a16:creationId xmlns:a16="http://schemas.microsoft.com/office/drawing/2014/main" id="{7CF8F601-C2CC-4E73-2D7A-B4BE95613FFB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5237163"/>
            <a:ext cx="254000" cy="231775"/>
          </a:xfrm>
          <a:custGeom>
            <a:avLst/>
            <a:gdLst>
              <a:gd name="T0" fmla="*/ 144 w 160"/>
              <a:gd name="T1" fmla="*/ 21 h 146"/>
              <a:gd name="T2" fmla="*/ 140 w 160"/>
              <a:gd name="T3" fmla="*/ 21 h 146"/>
              <a:gd name="T4" fmla="*/ 140 w 160"/>
              <a:gd name="T5" fmla="*/ 120 h 146"/>
              <a:gd name="T6" fmla="*/ 134 w 160"/>
              <a:gd name="T7" fmla="*/ 125 h 146"/>
              <a:gd name="T8" fmla="*/ 89 w 160"/>
              <a:gd name="T9" fmla="*/ 140 h 146"/>
              <a:gd name="T10" fmla="*/ 80 w 160"/>
              <a:gd name="T11" fmla="*/ 146 h 146"/>
              <a:gd name="T12" fmla="*/ 144 w 160"/>
              <a:gd name="T13" fmla="*/ 146 h 146"/>
              <a:gd name="T14" fmla="*/ 160 w 160"/>
              <a:gd name="T15" fmla="*/ 131 h 146"/>
              <a:gd name="T16" fmla="*/ 160 w 160"/>
              <a:gd name="T17" fmla="*/ 36 h 146"/>
              <a:gd name="T18" fmla="*/ 144 w 160"/>
              <a:gd name="T19" fmla="*/ 21 h 146"/>
              <a:gd name="T20" fmla="*/ 75 w 160"/>
              <a:gd name="T21" fmla="*/ 15 h 146"/>
              <a:gd name="T22" fmla="*/ 31 w 160"/>
              <a:gd name="T23" fmla="*/ 0 h 146"/>
              <a:gd name="T24" fmla="*/ 31 w 160"/>
              <a:gd name="T25" fmla="*/ 115 h 146"/>
              <a:gd name="T26" fmla="*/ 75 w 160"/>
              <a:gd name="T27" fmla="*/ 130 h 146"/>
              <a:gd name="T28" fmla="*/ 75 w 160"/>
              <a:gd name="T29" fmla="*/ 15 h 146"/>
              <a:gd name="T30" fmla="*/ 129 w 160"/>
              <a:gd name="T31" fmla="*/ 0 h 146"/>
              <a:gd name="T32" fmla="*/ 85 w 160"/>
              <a:gd name="T33" fmla="*/ 15 h 146"/>
              <a:gd name="T34" fmla="*/ 85 w 160"/>
              <a:gd name="T35" fmla="*/ 130 h 146"/>
              <a:gd name="T36" fmla="*/ 129 w 160"/>
              <a:gd name="T37" fmla="*/ 115 h 146"/>
              <a:gd name="T38" fmla="*/ 129 w 160"/>
              <a:gd name="T39" fmla="*/ 0 h 146"/>
              <a:gd name="T40" fmla="*/ 26 w 160"/>
              <a:gd name="T41" fmla="*/ 125 h 146"/>
              <a:gd name="T42" fmla="*/ 21 w 160"/>
              <a:gd name="T43" fmla="*/ 120 h 146"/>
              <a:gd name="T44" fmla="*/ 21 w 160"/>
              <a:gd name="T45" fmla="*/ 21 h 146"/>
              <a:gd name="T46" fmla="*/ 16 w 160"/>
              <a:gd name="T47" fmla="*/ 21 h 146"/>
              <a:gd name="T48" fmla="*/ 0 w 160"/>
              <a:gd name="T49" fmla="*/ 36 h 146"/>
              <a:gd name="T50" fmla="*/ 0 w 160"/>
              <a:gd name="T51" fmla="*/ 130 h 146"/>
              <a:gd name="T52" fmla="*/ 16 w 160"/>
              <a:gd name="T53" fmla="*/ 146 h 146"/>
              <a:gd name="T54" fmla="*/ 79 w 160"/>
              <a:gd name="T55" fmla="*/ 146 h 146"/>
              <a:gd name="T56" fmla="*/ 71 w 160"/>
              <a:gd name="T57" fmla="*/ 140 h 146"/>
              <a:gd name="T58" fmla="*/ 26 w 160"/>
              <a:gd name="T59" fmla="*/ 125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0" h="146">
                <a:moveTo>
                  <a:pt x="144" y="21"/>
                </a:moveTo>
                <a:cubicBezTo>
                  <a:pt x="140" y="21"/>
                  <a:pt x="140" y="21"/>
                  <a:pt x="140" y="21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40" y="123"/>
                  <a:pt x="137" y="125"/>
                  <a:pt x="134" y="125"/>
                </a:cubicBezTo>
                <a:cubicBezTo>
                  <a:pt x="118" y="125"/>
                  <a:pt x="101" y="131"/>
                  <a:pt x="89" y="140"/>
                </a:cubicBezTo>
                <a:cubicBezTo>
                  <a:pt x="87" y="141"/>
                  <a:pt x="83" y="146"/>
                  <a:pt x="80" y="146"/>
                </a:cubicBezTo>
                <a:cubicBezTo>
                  <a:pt x="144" y="146"/>
                  <a:pt x="144" y="146"/>
                  <a:pt x="144" y="146"/>
                </a:cubicBezTo>
                <a:cubicBezTo>
                  <a:pt x="153" y="146"/>
                  <a:pt x="160" y="139"/>
                  <a:pt x="160" y="131"/>
                </a:cubicBezTo>
                <a:cubicBezTo>
                  <a:pt x="160" y="36"/>
                  <a:pt x="160" y="36"/>
                  <a:pt x="160" y="36"/>
                </a:cubicBezTo>
                <a:cubicBezTo>
                  <a:pt x="160" y="28"/>
                  <a:pt x="153" y="21"/>
                  <a:pt x="144" y="21"/>
                </a:cubicBezTo>
                <a:close/>
                <a:moveTo>
                  <a:pt x="75" y="15"/>
                </a:moveTo>
                <a:cubicBezTo>
                  <a:pt x="62" y="6"/>
                  <a:pt x="46" y="2"/>
                  <a:pt x="31" y="0"/>
                </a:cubicBezTo>
                <a:cubicBezTo>
                  <a:pt x="31" y="115"/>
                  <a:pt x="31" y="115"/>
                  <a:pt x="31" y="115"/>
                </a:cubicBezTo>
                <a:cubicBezTo>
                  <a:pt x="46" y="116"/>
                  <a:pt x="62" y="121"/>
                  <a:pt x="75" y="130"/>
                </a:cubicBezTo>
                <a:lnTo>
                  <a:pt x="75" y="15"/>
                </a:lnTo>
                <a:close/>
                <a:moveTo>
                  <a:pt x="129" y="0"/>
                </a:moveTo>
                <a:cubicBezTo>
                  <a:pt x="114" y="2"/>
                  <a:pt x="97" y="6"/>
                  <a:pt x="85" y="15"/>
                </a:cubicBezTo>
                <a:cubicBezTo>
                  <a:pt x="85" y="130"/>
                  <a:pt x="85" y="130"/>
                  <a:pt x="85" y="130"/>
                </a:cubicBezTo>
                <a:cubicBezTo>
                  <a:pt x="97" y="121"/>
                  <a:pt x="113" y="116"/>
                  <a:pt x="129" y="115"/>
                </a:cubicBezTo>
                <a:lnTo>
                  <a:pt x="129" y="0"/>
                </a:lnTo>
                <a:close/>
                <a:moveTo>
                  <a:pt x="26" y="125"/>
                </a:moveTo>
                <a:cubicBezTo>
                  <a:pt x="23" y="125"/>
                  <a:pt x="21" y="123"/>
                  <a:pt x="21" y="120"/>
                </a:cubicBezTo>
                <a:cubicBezTo>
                  <a:pt x="21" y="21"/>
                  <a:pt x="21" y="21"/>
                  <a:pt x="21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7" y="21"/>
                  <a:pt x="0" y="28"/>
                  <a:pt x="0" y="36"/>
                </a:cubicBezTo>
                <a:cubicBezTo>
                  <a:pt x="0" y="130"/>
                  <a:pt x="0" y="130"/>
                  <a:pt x="0" y="130"/>
                </a:cubicBezTo>
                <a:cubicBezTo>
                  <a:pt x="1" y="139"/>
                  <a:pt x="7" y="146"/>
                  <a:pt x="16" y="146"/>
                </a:cubicBezTo>
                <a:cubicBezTo>
                  <a:pt x="79" y="146"/>
                  <a:pt x="79" y="146"/>
                  <a:pt x="79" y="146"/>
                </a:cubicBezTo>
                <a:cubicBezTo>
                  <a:pt x="77" y="146"/>
                  <a:pt x="73" y="142"/>
                  <a:pt x="71" y="140"/>
                </a:cubicBezTo>
                <a:cubicBezTo>
                  <a:pt x="58" y="130"/>
                  <a:pt x="41" y="125"/>
                  <a:pt x="26" y="1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9" name="Freeform 168">
            <a:extLst>
              <a:ext uri="{FF2B5EF4-FFF2-40B4-BE49-F238E27FC236}">
                <a16:creationId xmlns:a16="http://schemas.microsoft.com/office/drawing/2014/main" id="{3B5DF99B-AAC1-4CAB-C67E-79E6E54F90D7}"/>
              </a:ext>
            </a:extLst>
          </p:cNvPr>
          <p:cNvSpPr>
            <a:spLocks noEditPoints="1"/>
          </p:cNvSpPr>
          <p:nvPr/>
        </p:nvSpPr>
        <p:spPr bwMode="auto">
          <a:xfrm>
            <a:off x="1293813" y="5776913"/>
            <a:ext cx="249238" cy="254000"/>
          </a:xfrm>
          <a:custGeom>
            <a:avLst/>
            <a:gdLst>
              <a:gd name="T0" fmla="*/ 156 w 157"/>
              <a:gd name="T1" fmla="*/ 32 h 160"/>
              <a:gd name="T2" fmla="*/ 118 w 157"/>
              <a:gd name="T3" fmla="*/ 0 h 160"/>
              <a:gd name="T4" fmla="*/ 39 w 157"/>
              <a:gd name="T5" fmla="*/ 0 h 160"/>
              <a:gd name="T6" fmla="*/ 1 w 157"/>
              <a:gd name="T7" fmla="*/ 32 h 160"/>
              <a:gd name="T8" fmla="*/ 7 w 157"/>
              <a:gd name="T9" fmla="*/ 57 h 160"/>
              <a:gd name="T10" fmla="*/ 28 w 157"/>
              <a:gd name="T11" fmla="*/ 68 h 160"/>
              <a:gd name="T12" fmla="*/ 46 w 157"/>
              <a:gd name="T13" fmla="*/ 60 h 160"/>
              <a:gd name="T14" fmla="*/ 36 w 157"/>
              <a:gd name="T15" fmla="*/ 32 h 160"/>
              <a:gd name="T16" fmla="*/ 31 w 157"/>
              <a:gd name="T17" fmla="*/ 37 h 160"/>
              <a:gd name="T18" fmla="*/ 36 w 157"/>
              <a:gd name="T19" fmla="*/ 42 h 160"/>
              <a:gd name="T20" fmla="*/ 41 w 157"/>
              <a:gd name="T21" fmla="*/ 48 h 160"/>
              <a:gd name="T22" fmla="*/ 36 w 157"/>
              <a:gd name="T23" fmla="*/ 52 h 160"/>
              <a:gd name="T24" fmla="*/ 20 w 157"/>
              <a:gd name="T25" fmla="*/ 33 h 160"/>
              <a:gd name="T26" fmla="*/ 37 w 157"/>
              <a:gd name="T27" fmla="*/ 21 h 160"/>
              <a:gd name="T28" fmla="*/ 38 w 157"/>
              <a:gd name="T29" fmla="*/ 21 h 160"/>
              <a:gd name="T30" fmla="*/ 57 w 157"/>
              <a:gd name="T31" fmla="*/ 32 h 160"/>
              <a:gd name="T32" fmla="*/ 100 w 157"/>
              <a:gd name="T33" fmla="*/ 32 h 160"/>
              <a:gd name="T34" fmla="*/ 118 w 157"/>
              <a:gd name="T35" fmla="*/ 21 h 160"/>
              <a:gd name="T36" fmla="*/ 120 w 157"/>
              <a:gd name="T37" fmla="*/ 21 h 160"/>
              <a:gd name="T38" fmla="*/ 136 w 157"/>
              <a:gd name="T39" fmla="*/ 33 h 160"/>
              <a:gd name="T40" fmla="*/ 121 w 157"/>
              <a:gd name="T41" fmla="*/ 52 h 160"/>
              <a:gd name="T42" fmla="*/ 115 w 157"/>
              <a:gd name="T43" fmla="*/ 48 h 160"/>
              <a:gd name="T44" fmla="*/ 121 w 157"/>
              <a:gd name="T45" fmla="*/ 42 h 160"/>
              <a:gd name="T46" fmla="*/ 126 w 157"/>
              <a:gd name="T47" fmla="*/ 37 h 160"/>
              <a:gd name="T48" fmla="*/ 121 w 157"/>
              <a:gd name="T49" fmla="*/ 32 h 160"/>
              <a:gd name="T50" fmla="*/ 110 w 157"/>
              <a:gd name="T51" fmla="*/ 60 h 160"/>
              <a:gd name="T52" fmla="*/ 128 w 157"/>
              <a:gd name="T53" fmla="*/ 68 h 160"/>
              <a:gd name="T54" fmla="*/ 150 w 157"/>
              <a:gd name="T55" fmla="*/ 57 h 160"/>
              <a:gd name="T56" fmla="*/ 156 w 157"/>
              <a:gd name="T57" fmla="*/ 32 h 160"/>
              <a:gd name="T58" fmla="*/ 103 w 157"/>
              <a:gd name="T59" fmla="*/ 135 h 160"/>
              <a:gd name="T60" fmla="*/ 98 w 157"/>
              <a:gd name="T61" fmla="*/ 140 h 160"/>
              <a:gd name="T62" fmla="*/ 93 w 157"/>
              <a:gd name="T63" fmla="*/ 135 h 160"/>
              <a:gd name="T64" fmla="*/ 93 w 157"/>
              <a:gd name="T65" fmla="*/ 64 h 160"/>
              <a:gd name="T66" fmla="*/ 82 w 157"/>
              <a:gd name="T67" fmla="*/ 64 h 160"/>
              <a:gd name="T68" fmla="*/ 82 w 157"/>
              <a:gd name="T69" fmla="*/ 135 h 160"/>
              <a:gd name="T70" fmla="*/ 77 w 157"/>
              <a:gd name="T71" fmla="*/ 140 h 160"/>
              <a:gd name="T72" fmla="*/ 72 w 157"/>
              <a:gd name="T73" fmla="*/ 135 h 160"/>
              <a:gd name="T74" fmla="*/ 72 w 157"/>
              <a:gd name="T75" fmla="*/ 64 h 160"/>
              <a:gd name="T76" fmla="*/ 61 w 157"/>
              <a:gd name="T77" fmla="*/ 64 h 160"/>
              <a:gd name="T78" fmla="*/ 61 w 157"/>
              <a:gd name="T79" fmla="*/ 135 h 160"/>
              <a:gd name="T80" fmla="*/ 56 w 157"/>
              <a:gd name="T81" fmla="*/ 140 h 160"/>
              <a:gd name="T82" fmla="*/ 51 w 157"/>
              <a:gd name="T83" fmla="*/ 135 h 160"/>
              <a:gd name="T84" fmla="*/ 51 w 157"/>
              <a:gd name="T85" fmla="*/ 70 h 160"/>
              <a:gd name="T86" fmla="*/ 31 w 157"/>
              <a:gd name="T87" fmla="*/ 78 h 160"/>
              <a:gd name="T88" fmla="*/ 31 w 157"/>
              <a:gd name="T89" fmla="*/ 155 h 160"/>
              <a:gd name="T90" fmla="*/ 35 w 157"/>
              <a:gd name="T91" fmla="*/ 160 h 160"/>
              <a:gd name="T92" fmla="*/ 119 w 157"/>
              <a:gd name="T93" fmla="*/ 160 h 160"/>
              <a:gd name="T94" fmla="*/ 124 w 157"/>
              <a:gd name="T95" fmla="*/ 155 h 160"/>
              <a:gd name="T96" fmla="*/ 124 w 157"/>
              <a:gd name="T97" fmla="*/ 78 h 160"/>
              <a:gd name="T98" fmla="*/ 103 w 157"/>
              <a:gd name="T99" fmla="*/ 68 h 160"/>
              <a:gd name="T100" fmla="*/ 103 w 157"/>
              <a:gd name="T101" fmla="*/ 135 h 160"/>
              <a:gd name="T102" fmla="*/ 96 w 157"/>
              <a:gd name="T103" fmla="*/ 52 h 160"/>
              <a:gd name="T104" fmla="*/ 96 w 157"/>
              <a:gd name="T105" fmla="*/ 52 h 160"/>
              <a:gd name="T106" fmla="*/ 96 w 157"/>
              <a:gd name="T107" fmla="*/ 53 h 160"/>
              <a:gd name="T108" fmla="*/ 96 w 157"/>
              <a:gd name="T109" fmla="*/ 52 h 160"/>
              <a:gd name="T110" fmla="*/ 96 w 157"/>
              <a:gd name="T111" fmla="*/ 52 h 160"/>
              <a:gd name="T112" fmla="*/ 95 w 157"/>
              <a:gd name="T113" fmla="*/ 47 h 160"/>
              <a:gd name="T114" fmla="*/ 96 w 157"/>
              <a:gd name="T115" fmla="*/ 42 h 160"/>
              <a:gd name="T116" fmla="*/ 62 w 157"/>
              <a:gd name="T117" fmla="*/ 42 h 160"/>
              <a:gd name="T118" fmla="*/ 62 w 157"/>
              <a:gd name="T119" fmla="*/ 47 h 160"/>
              <a:gd name="T120" fmla="*/ 62 w 157"/>
              <a:gd name="T121" fmla="*/ 52 h 160"/>
              <a:gd name="T122" fmla="*/ 96 w 157"/>
              <a:gd name="T123" fmla="*/ 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7" h="160">
                <a:moveTo>
                  <a:pt x="156" y="32"/>
                </a:moveTo>
                <a:cubicBezTo>
                  <a:pt x="153" y="13"/>
                  <a:pt x="136" y="0"/>
                  <a:pt x="118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21" y="0"/>
                  <a:pt x="4" y="13"/>
                  <a:pt x="1" y="32"/>
                </a:cubicBezTo>
                <a:cubicBezTo>
                  <a:pt x="0" y="41"/>
                  <a:pt x="3" y="50"/>
                  <a:pt x="7" y="57"/>
                </a:cubicBezTo>
                <a:cubicBezTo>
                  <a:pt x="12" y="64"/>
                  <a:pt x="20" y="68"/>
                  <a:pt x="28" y="68"/>
                </a:cubicBezTo>
                <a:cubicBezTo>
                  <a:pt x="35" y="68"/>
                  <a:pt x="42" y="66"/>
                  <a:pt x="46" y="60"/>
                </a:cubicBezTo>
                <a:cubicBezTo>
                  <a:pt x="58" y="46"/>
                  <a:pt x="49" y="32"/>
                  <a:pt x="36" y="32"/>
                </a:cubicBezTo>
                <a:cubicBezTo>
                  <a:pt x="33" y="32"/>
                  <a:pt x="31" y="34"/>
                  <a:pt x="31" y="37"/>
                </a:cubicBezTo>
                <a:cubicBezTo>
                  <a:pt x="31" y="40"/>
                  <a:pt x="33" y="42"/>
                  <a:pt x="36" y="42"/>
                </a:cubicBezTo>
                <a:cubicBezTo>
                  <a:pt x="39" y="42"/>
                  <a:pt x="41" y="45"/>
                  <a:pt x="41" y="48"/>
                </a:cubicBezTo>
                <a:cubicBezTo>
                  <a:pt x="41" y="50"/>
                  <a:pt x="38" y="52"/>
                  <a:pt x="36" y="52"/>
                </a:cubicBezTo>
                <a:cubicBezTo>
                  <a:pt x="26" y="52"/>
                  <a:pt x="18" y="44"/>
                  <a:pt x="20" y="33"/>
                </a:cubicBezTo>
                <a:cubicBezTo>
                  <a:pt x="22" y="25"/>
                  <a:pt x="29" y="21"/>
                  <a:pt x="37" y="21"/>
                </a:cubicBezTo>
                <a:cubicBezTo>
                  <a:pt x="37" y="21"/>
                  <a:pt x="38" y="21"/>
                  <a:pt x="38" y="21"/>
                </a:cubicBezTo>
                <a:cubicBezTo>
                  <a:pt x="46" y="22"/>
                  <a:pt x="52" y="26"/>
                  <a:pt x="57" y="32"/>
                </a:cubicBezTo>
                <a:cubicBezTo>
                  <a:pt x="100" y="32"/>
                  <a:pt x="100" y="32"/>
                  <a:pt x="100" y="32"/>
                </a:cubicBezTo>
                <a:cubicBezTo>
                  <a:pt x="104" y="26"/>
                  <a:pt x="111" y="22"/>
                  <a:pt x="118" y="21"/>
                </a:cubicBezTo>
                <a:cubicBezTo>
                  <a:pt x="119" y="21"/>
                  <a:pt x="119" y="21"/>
                  <a:pt x="120" y="21"/>
                </a:cubicBezTo>
                <a:cubicBezTo>
                  <a:pt x="128" y="21"/>
                  <a:pt x="134" y="25"/>
                  <a:pt x="136" y="33"/>
                </a:cubicBezTo>
                <a:cubicBezTo>
                  <a:pt x="139" y="44"/>
                  <a:pt x="131" y="52"/>
                  <a:pt x="121" y="52"/>
                </a:cubicBezTo>
                <a:cubicBezTo>
                  <a:pt x="118" y="52"/>
                  <a:pt x="115" y="50"/>
                  <a:pt x="115" y="48"/>
                </a:cubicBezTo>
                <a:cubicBezTo>
                  <a:pt x="115" y="44"/>
                  <a:pt x="118" y="42"/>
                  <a:pt x="121" y="42"/>
                </a:cubicBezTo>
                <a:cubicBezTo>
                  <a:pt x="124" y="42"/>
                  <a:pt x="126" y="40"/>
                  <a:pt x="126" y="37"/>
                </a:cubicBezTo>
                <a:cubicBezTo>
                  <a:pt x="126" y="34"/>
                  <a:pt x="123" y="32"/>
                  <a:pt x="121" y="32"/>
                </a:cubicBezTo>
                <a:cubicBezTo>
                  <a:pt x="108" y="32"/>
                  <a:pt x="99" y="47"/>
                  <a:pt x="110" y="60"/>
                </a:cubicBezTo>
                <a:cubicBezTo>
                  <a:pt x="115" y="66"/>
                  <a:pt x="122" y="68"/>
                  <a:pt x="128" y="68"/>
                </a:cubicBezTo>
                <a:cubicBezTo>
                  <a:pt x="136" y="68"/>
                  <a:pt x="145" y="64"/>
                  <a:pt x="150" y="57"/>
                </a:cubicBezTo>
                <a:cubicBezTo>
                  <a:pt x="154" y="50"/>
                  <a:pt x="157" y="42"/>
                  <a:pt x="156" y="32"/>
                </a:cubicBezTo>
                <a:close/>
                <a:moveTo>
                  <a:pt x="103" y="135"/>
                </a:moveTo>
                <a:cubicBezTo>
                  <a:pt x="103" y="138"/>
                  <a:pt x="100" y="140"/>
                  <a:pt x="98" y="140"/>
                </a:cubicBezTo>
                <a:cubicBezTo>
                  <a:pt x="94" y="140"/>
                  <a:pt x="93" y="137"/>
                  <a:pt x="93" y="135"/>
                </a:cubicBezTo>
                <a:cubicBezTo>
                  <a:pt x="93" y="64"/>
                  <a:pt x="93" y="64"/>
                  <a:pt x="93" y="64"/>
                </a:cubicBezTo>
                <a:cubicBezTo>
                  <a:pt x="82" y="64"/>
                  <a:pt x="82" y="64"/>
                  <a:pt x="82" y="64"/>
                </a:cubicBezTo>
                <a:cubicBezTo>
                  <a:pt x="82" y="135"/>
                  <a:pt x="82" y="135"/>
                  <a:pt x="82" y="135"/>
                </a:cubicBezTo>
                <a:cubicBezTo>
                  <a:pt x="82" y="138"/>
                  <a:pt x="80" y="140"/>
                  <a:pt x="77" y="140"/>
                </a:cubicBezTo>
                <a:cubicBezTo>
                  <a:pt x="74" y="140"/>
                  <a:pt x="72" y="137"/>
                  <a:pt x="72" y="135"/>
                </a:cubicBezTo>
                <a:cubicBezTo>
                  <a:pt x="72" y="64"/>
                  <a:pt x="72" y="64"/>
                  <a:pt x="72" y="64"/>
                </a:cubicBezTo>
                <a:cubicBezTo>
                  <a:pt x="61" y="64"/>
                  <a:pt x="61" y="64"/>
                  <a:pt x="61" y="64"/>
                </a:cubicBezTo>
                <a:cubicBezTo>
                  <a:pt x="61" y="135"/>
                  <a:pt x="61" y="135"/>
                  <a:pt x="61" y="135"/>
                </a:cubicBezTo>
                <a:cubicBezTo>
                  <a:pt x="61" y="138"/>
                  <a:pt x="59" y="140"/>
                  <a:pt x="56" y="140"/>
                </a:cubicBezTo>
                <a:cubicBezTo>
                  <a:pt x="53" y="140"/>
                  <a:pt x="51" y="137"/>
                  <a:pt x="51" y="135"/>
                </a:cubicBezTo>
                <a:cubicBezTo>
                  <a:pt x="51" y="70"/>
                  <a:pt x="51" y="70"/>
                  <a:pt x="51" y="70"/>
                </a:cubicBezTo>
                <a:cubicBezTo>
                  <a:pt x="46" y="75"/>
                  <a:pt x="39" y="78"/>
                  <a:pt x="31" y="78"/>
                </a:cubicBezTo>
                <a:cubicBezTo>
                  <a:pt x="31" y="155"/>
                  <a:pt x="31" y="155"/>
                  <a:pt x="31" y="155"/>
                </a:cubicBezTo>
                <a:cubicBezTo>
                  <a:pt x="31" y="158"/>
                  <a:pt x="33" y="160"/>
                  <a:pt x="35" y="160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22" y="160"/>
                  <a:pt x="124" y="158"/>
                  <a:pt x="124" y="155"/>
                </a:cubicBezTo>
                <a:cubicBezTo>
                  <a:pt x="124" y="78"/>
                  <a:pt x="124" y="78"/>
                  <a:pt x="124" y="78"/>
                </a:cubicBezTo>
                <a:cubicBezTo>
                  <a:pt x="116" y="77"/>
                  <a:pt x="108" y="74"/>
                  <a:pt x="103" y="68"/>
                </a:cubicBezTo>
                <a:lnTo>
                  <a:pt x="103" y="135"/>
                </a:lnTo>
                <a:close/>
                <a:moveTo>
                  <a:pt x="96" y="52"/>
                </a:moveTo>
                <a:cubicBezTo>
                  <a:pt x="96" y="52"/>
                  <a:pt x="96" y="52"/>
                  <a:pt x="96" y="52"/>
                </a:cubicBezTo>
                <a:cubicBezTo>
                  <a:pt x="96" y="52"/>
                  <a:pt x="96" y="52"/>
                  <a:pt x="96" y="53"/>
                </a:cubicBezTo>
                <a:lnTo>
                  <a:pt x="96" y="52"/>
                </a:lnTo>
                <a:close/>
                <a:moveTo>
                  <a:pt x="96" y="52"/>
                </a:moveTo>
                <a:cubicBezTo>
                  <a:pt x="95" y="50"/>
                  <a:pt x="95" y="49"/>
                  <a:pt x="95" y="47"/>
                </a:cubicBezTo>
                <a:cubicBezTo>
                  <a:pt x="95" y="46"/>
                  <a:pt x="95" y="44"/>
                  <a:pt x="96" y="42"/>
                </a:cubicBezTo>
                <a:cubicBezTo>
                  <a:pt x="62" y="42"/>
                  <a:pt x="62" y="42"/>
                  <a:pt x="62" y="42"/>
                </a:cubicBezTo>
                <a:cubicBezTo>
                  <a:pt x="62" y="44"/>
                  <a:pt x="62" y="46"/>
                  <a:pt x="62" y="47"/>
                </a:cubicBezTo>
                <a:cubicBezTo>
                  <a:pt x="62" y="49"/>
                  <a:pt x="62" y="51"/>
                  <a:pt x="62" y="52"/>
                </a:cubicBezTo>
                <a:lnTo>
                  <a:pt x="96" y="5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0" name="Freeform 169">
            <a:extLst>
              <a:ext uri="{FF2B5EF4-FFF2-40B4-BE49-F238E27FC236}">
                <a16:creationId xmlns:a16="http://schemas.microsoft.com/office/drawing/2014/main" id="{F7AEF2C0-6C83-15C5-16DB-1A52CCD690E9}"/>
              </a:ext>
            </a:extLst>
          </p:cNvPr>
          <p:cNvSpPr>
            <a:spLocks/>
          </p:cNvSpPr>
          <p:nvPr/>
        </p:nvSpPr>
        <p:spPr bwMode="auto">
          <a:xfrm>
            <a:off x="10653713" y="5776913"/>
            <a:ext cx="246063" cy="254000"/>
          </a:xfrm>
          <a:custGeom>
            <a:avLst/>
            <a:gdLst>
              <a:gd name="T0" fmla="*/ 150 w 155"/>
              <a:gd name="T1" fmla="*/ 0 h 160"/>
              <a:gd name="T2" fmla="*/ 149 w 155"/>
              <a:gd name="T3" fmla="*/ 0 h 160"/>
              <a:gd name="T4" fmla="*/ 56 w 155"/>
              <a:gd name="T5" fmla="*/ 21 h 160"/>
              <a:gd name="T6" fmla="*/ 51 w 155"/>
              <a:gd name="T7" fmla="*/ 26 h 160"/>
              <a:gd name="T8" fmla="*/ 51 w 155"/>
              <a:gd name="T9" fmla="*/ 115 h 160"/>
              <a:gd name="T10" fmla="*/ 31 w 155"/>
              <a:gd name="T11" fmla="*/ 107 h 160"/>
              <a:gd name="T12" fmla="*/ 0 w 155"/>
              <a:gd name="T13" fmla="*/ 134 h 160"/>
              <a:gd name="T14" fmla="*/ 31 w 155"/>
              <a:gd name="T15" fmla="*/ 160 h 160"/>
              <a:gd name="T16" fmla="*/ 62 w 155"/>
              <a:gd name="T17" fmla="*/ 134 h 160"/>
              <a:gd name="T18" fmla="*/ 62 w 155"/>
              <a:gd name="T19" fmla="*/ 62 h 160"/>
              <a:gd name="T20" fmla="*/ 145 w 155"/>
              <a:gd name="T21" fmla="*/ 43 h 160"/>
              <a:gd name="T22" fmla="*/ 145 w 155"/>
              <a:gd name="T23" fmla="*/ 94 h 160"/>
              <a:gd name="T24" fmla="*/ 124 w 155"/>
              <a:gd name="T25" fmla="*/ 87 h 160"/>
              <a:gd name="T26" fmla="*/ 93 w 155"/>
              <a:gd name="T27" fmla="*/ 113 h 160"/>
              <a:gd name="T28" fmla="*/ 124 w 155"/>
              <a:gd name="T29" fmla="*/ 140 h 160"/>
              <a:gd name="T30" fmla="*/ 155 w 155"/>
              <a:gd name="T31" fmla="*/ 113 h 160"/>
              <a:gd name="T32" fmla="*/ 155 w 155"/>
              <a:gd name="T33" fmla="*/ 6 h 160"/>
              <a:gd name="T34" fmla="*/ 150 w 155"/>
              <a:gd name="T3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5" h="160">
                <a:moveTo>
                  <a:pt x="150" y="0"/>
                </a:moveTo>
                <a:cubicBezTo>
                  <a:pt x="149" y="0"/>
                  <a:pt x="149" y="0"/>
                  <a:pt x="149" y="0"/>
                </a:cubicBezTo>
                <a:cubicBezTo>
                  <a:pt x="56" y="21"/>
                  <a:pt x="56" y="21"/>
                  <a:pt x="56" y="21"/>
                </a:cubicBezTo>
                <a:cubicBezTo>
                  <a:pt x="53" y="22"/>
                  <a:pt x="51" y="24"/>
                  <a:pt x="51" y="26"/>
                </a:cubicBezTo>
                <a:cubicBezTo>
                  <a:pt x="51" y="115"/>
                  <a:pt x="51" y="115"/>
                  <a:pt x="51" y="115"/>
                </a:cubicBezTo>
                <a:cubicBezTo>
                  <a:pt x="46" y="111"/>
                  <a:pt x="39" y="107"/>
                  <a:pt x="31" y="107"/>
                </a:cubicBezTo>
                <a:cubicBezTo>
                  <a:pt x="13" y="107"/>
                  <a:pt x="0" y="119"/>
                  <a:pt x="0" y="134"/>
                </a:cubicBezTo>
                <a:cubicBezTo>
                  <a:pt x="0" y="148"/>
                  <a:pt x="13" y="160"/>
                  <a:pt x="31" y="160"/>
                </a:cubicBezTo>
                <a:cubicBezTo>
                  <a:pt x="48" y="160"/>
                  <a:pt x="62" y="148"/>
                  <a:pt x="62" y="134"/>
                </a:cubicBezTo>
                <a:cubicBezTo>
                  <a:pt x="62" y="62"/>
                  <a:pt x="62" y="62"/>
                  <a:pt x="62" y="62"/>
                </a:cubicBezTo>
                <a:cubicBezTo>
                  <a:pt x="145" y="43"/>
                  <a:pt x="145" y="43"/>
                  <a:pt x="145" y="43"/>
                </a:cubicBezTo>
                <a:cubicBezTo>
                  <a:pt x="145" y="94"/>
                  <a:pt x="145" y="94"/>
                  <a:pt x="145" y="94"/>
                </a:cubicBezTo>
                <a:cubicBezTo>
                  <a:pt x="139" y="90"/>
                  <a:pt x="132" y="87"/>
                  <a:pt x="124" y="87"/>
                </a:cubicBezTo>
                <a:cubicBezTo>
                  <a:pt x="107" y="87"/>
                  <a:pt x="93" y="99"/>
                  <a:pt x="93" y="113"/>
                </a:cubicBezTo>
                <a:cubicBezTo>
                  <a:pt x="93" y="128"/>
                  <a:pt x="107" y="140"/>
                  <a:pt x="124" y="140"/>
                </a:cubicBezTo>
                <a:cubicBezTo>
                  <a:pt x="141" y="140"/>
                  <a:pt x="155" y="128"/>
                  <a:pt x="155" y="113"/>
                </a:cubicBezTo>
                <a:cubicBezTo>
                  <a:pt x="155" y="6"/>
                  <a:pt x="155" y="6"/>
                  <a:pt x="155" y="6"/>
                </a:cubicBezTo>
                <a:cubicBezTo>
                  <a:pt x="155" y="2"/>
                  <a:pt x="153" y="0"/>
                  <a:pt x="15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1" name="Freeform 170">
            <a:extLst>
              <a:ext uri="{FF2B5EF4-FFF2-40B4-BE49-F238E27FC236}">
                <a16:creationId xmlns:a16="http://schemas.microsoft.com/office/drawing/2014/main" id="{CED3453B-60E2-15B9-7CC9-D3348EDDAA40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5226050"/>
            <a:ext cx="271463" cy="254000"/>
          </a:xfrm>
          <a:custGeom>
            <a:avLst/>
            <a:gdLst>
              <a:gd name="T0" fmla="*/ 12 w 171"/>
              <a:gd name="T1" fmla="*/ 142 h 160"/>
              <a:gd name="T2" fmla="*/ 3 w 171"/>
              <a:gd name="T3" fmla="*/ 151 h 160"/>
              <a:gd name="T4" fmla="*/ 7 w 171"/>
              <a:gd name="T5" fmla="*/ 160 h 160"/>
              <a:gd name="T6" fmla="*/ 11 w 171"/>
              <a:gd name="T7" fmla="*/ 158 h 160"/>
              <a:gd name="T8" fmla="*/ 20 w 171"/>
              <a:gd name="T9" fmla="*/ 150 h 160"/>
              <a:gd name="T10" fmla="*/ 51 w 171"/>
              <a:gd name="T11" fmla="*/ 144 h 160"/>
              <a:gd name="T12" fmla="*/ 18 w 171"/>
              <a:gd name="T13" fmla="*/ 111 h 160"/>
              <a:gd name="T14" fmla="*/ 12 w 171"/>
              <a:gd name="T15" fmla="*/ 142 h 160"/>
              <a:gd name="T16" fmla="*/ 24 w 171"/>
              <a:gd name="T17" fmla="*/ 102 h 160"/>
              <a:gd name="T18" fmla="*/ 60 w 171"/>
              <a:gd name="T19" fmla="*/ 138 h 160"/>
              <a:gd name="T20" fmla="*/ 95 w 171"/>
              <a:gd name="T21" fmla="*/ 104 h 160"/>
              <a:gd name="T22" fmla="*/ 58 w 171"/>
              <a:gd name="T23" fmla="*/ 68 h 160"/>
              <a:gd name="T24" fmla="*/ 24 w 171"/>
              <a:gd name="T25" fmla="*/ 102 h 160"/>
              <a:gd name="T26" fmla="*/ 135 w 171"/>
              <a:gd name="T27" fmla="*/ 1 h 160"/>
              <a:gd name="T28" fmla="*/ 115 w 171"/>
              <a:gd name="T29" fmla="*/ 10 h 160"/>
              <a:gd name="T30" fmla="*/ 98 w 171"/>
              <a:gd name="T31" fmla="*/ 0 h 160"/>
              <a:gd name="T32" fmla="*/ 87 w 171"/>
              <a:gd name="T33" fmla="*/ 5 h 160"/>
              <a:gd name="T34" fmla="*/ 58 w 171"/>
              <a:gd name="T35" fmla="*/ 33 h 160"/>
              <a:gd name="T36" fmla="*/ 62 w 171"/>
              <a:gd name="T37" fmla="*/ 43 h 160"/>
              <a:gd name="T38" fmla="*/ 66 w 171"/>
              <a:gd name="T39" fmla="*/ 41 h 160"/>
              <a:gd name="T40" fmla="*/ 95 w 171"/>
              <a:gd name="T41" fmla="*/ 12 h 160"/>
              <a:gd name="T42" fmla="*/ 99 w 171"/>
              <a:gd name="T43" fmla="*/ 11 h 160"/>
              <a:gd name="T44" fmla="*/ 102 w 171"/>
              <a:gd name="T45" fmla="*/ 12 h 160"/>
              <a:gd name="T46" fmla="*/ 108 w 171"/>
              <a:gd name="T47" fmla="*/ 18 h 160"/>
              <a:gd name="T48" fmla="*/ 65 w 171"/>
              <a:gd name="T49" fmla="*/ 60 h 160"/>
              <a:gd name="T50" fmla="*/ 102 w 171"/>
              <a:gd name="T51" fmla="*/ 97 h 160"/>
              <a:gd name="T52" fmla="*/ 153 w 171"/>
              <a:gd name="T53" fmla="*/ 45 h 160"/>
              <a:gd name="T54" fmla="*/ 135 w 171"/>
              <a:gd name="T55" fmla="*/ 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71" h="160">
                <a:moveTo>
                  <a:pt x="12" y="142"/>
                </a:moveTo>
                <a:cubicBezTo>
                  <a:pt x="3" y="151"/>
                  <a:pt x="3" y="151"/>
                  <a:pt x="3" y="151"/>
                </a:cubicBezTo>
                <a:cubicBezTo>
                  <a:pt x="0" y="155"/>
                  <a:pt x="3" y="160"/>
                  <a:pt x="7" y="160"/>
                </a:cubicBezTo>
                <a:cubicBezTo>
                  <a:pt x="8" y="160"/>
                  <a:pt x="10" y="160"/>
                  <a:pt x="11" y="158"/>
                </a:cubicBezTo>
                <a:cubicBezTo>
                  <a:pt x="20" y="150"/>
                  <a:pt x="20" y="150"/>
                  <a:pt x="20" y="150"/>
                </a:cubicBezTo>
                <a:cubicBezTo>
                  <a:pt x="51" y="144"/>
                  <a:pt x="51" y="144"/>
                  <a:pt x="51" y="144"/>
                </a:cubicBezTo>
                <a:cubicBezTo>
                  <a:pt x="18" y="111"/>
                  <a:pt x="18" y="111"/>
                  <a:pt x="18" y="111"/>
                </a:cubicBezTo>
                <a:lnTo>
                  <a:pt x="12" y="142"/>
                </a:lnTo>
                <a:close/>
                <a:moveTo>
                  <a:pt x="24" y="102"/>
                </a:moveTo>
                <a:cubicBezTo>
                  <a:pt x="60" y="138"/>
                  <a:pt x="60" y="138"/>
                  <a:pt x="60" y="138"/>
                </a:cubicBezTo>
                <a:cubicBezTo>
                  <a:pt x="95" y="104"/>
                  <a:pt x="95" y="104"/>
                  <a:pt x="95" y="104"/>
                </a:cubicBezTo>
                <a:cubicBezTo>
                  <a:pt x="58" y="68"/>
                  <a:pt x="58" y="68"/>
                  <a:pt x="58" y="68"/>
                </a:cubicBezTo>
                <a:lnTo>
                  <a:pt x="24" y="102"/>
                </a:lnTo>
                <a:close/>
                <a:moveTo>
                  <a:pt x="135" y="1"/>
                </a:moveTo>
                <a:cubicBezTo>
                  <a:pt x="129" y="1"/>
                  <a:pt x="122" y="4"/>
                  <a:pt x="115" y="10"/>
                </a:cubicBezTo>
                <a:cubicBezTo>
                  <a:pt x="109" y="5"/>
                  <a:pt x="106" y="0"/>
                  <a:pt x="98" y="0"/>
                </a:cubicBezTo>
                <a:cubicBezTo>
                  <a:pt x="94" y="0"/>
                  <a:pt x="90" y="2"/>
                  <a:pt x="87" y="5"/>
                </a:cubicBezTo>
                <a:cubicBezTo>
                  <a:pt x="58" y="33"/>
                  <a:pt x="58" y="33"/>
                  <a:pt x="58" y="33"/>
                </a:cubicBezTo>
                <a:cubicBezTo>
                  <a:pt x="55" y="37"/>
                  <a:pt x="58" y="43"/>
                  <a:pt x="62" y="43"/>
                </a:cubicBezTo>
                <a:cubicBezTo>
                  <a:pt x="64" y="43"/>
                  <a:pt x="65" y="42"/>
                  <a:pt x="66" y="41"/>
                </a:cubicBezTo>
                <a:cubicBezTo>
                  <a:pt x="95" y="12"/>
                  <a:pt x="95" y="12"/>
                  <a:pt x="95" y="12"/>
                </a:cubicBezTo>
                <a:cubicBezTo>
                  <a:pt x="96" y="11"/>
                  <a:pt x="97" y="11"/>
                  <a:pt x="99" y="11"/>
                </a:cubicBezTo>
                <a:cubicBezTo>
                  <a:pt x="100" y="11"/>
                  <a:pt x="101" y="11"/>
                  <a:pt x="102" y="12"/>
                </a:cubicBezTo>
                <a:cubicBezTo>
                  <a:pt x="108" y="18"/>
                  <a:pt x="108" y="18"/>
                  <a:pt x="108" y="18"/>
                </a:cubicBezTo>
                <a:cubicBezTo>
                  <a:pt x="65" y="60"/>
                  <a:pt x="65" y="60"/>
                  <a:pt x="65" y="60"/>
                </a:cubicBezTo>
                <a:cubicBezTo>
                  <a:pt x="102" y="97"/>
                  <a:pt x="102" y="97"/>
                  <a:pt x="102" y="97"/>
                </a:cubicBezTo>
                <a:cubicBezTo>
                  <a:pt x="153" y="45"/>
                  <a:pt x="153" y="45"/>
                  <a:pt x="153" y="45"/>
                </a:cubicBezTo>
                <a:cubicBezTo>
                  <a:pt x="171" y="27"/>
                  <a:pt x="156" y="1"/>
                  <a:pt x="135" y="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2" name="Freeform 171">
            <a:extLst>
              <a:ext uri="{FF2B5EF4-FFF2-40B4-BE49-F238E27FC236}">
                <a16:creationId xmlns:a16="http://schemas.microsoft.com/office/drawing/2014/main" id="{C6333FDE-67E4-8277-95A4-6FB60AFF5441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5776913"/>
            <a:ext cx="254000" cy="254000"/>
          </a:xfrm>
          <a:custGeom>
            <a:avLst/>
            <a:gdLst>
              <a:gd name="T0" fmla="*/ 116 w 160"/>
              <a:gd name="T1" fmla="*/ 67 h 160"/>
              <a:gd name="T2" fmla="*/ 105 w 160"/>
              <a:gd name="T3" fmla="*/ 83 h 160"/>
              <a:gd name="T4" fmla="*/ 116 w 160"/>
              <a:gd name="T5" fmla="*/ 83 h 160"/>
              <a:gd name="T6" fmla="*/ 53 w 160"/>
              <a:gd name="T7" fmla="*/ 67 h 160"/>
              <a:gd name="T8" fmla="*/ 43 w 160"/>
              <a:gd name="T9" fmla="*/ 83 h 160"/>
              <a:gd name="T10" fmla="*/ 53 w 160"/>
              <a:gd name="T11" fmla="*/ 83 h 160"/>
              <a:gd name="T12" fmla="*/ 96 w 160"/>
              <a:gd name="T13" fmla="*/ 87 h 160"/>
              <a:gd name="T14" fmla="*/ 48 w 160"/>
              <a:gd name="T15" fmla="*/ 98 h 160"/>
              <a:gd name="T16" fmla="*/ 10 w 160"/>
              <a:gd name="T17" fmla="*/ 87 h 160"/>
              <a:gd name="T18" fmla="*/ 26 w 160"/>
              <a:gd name="T19" fmla="*/ 160 h 160"/>
              <a:gd name="T20" fmla="*/ 150 w 160"/>
              <a:gd name="T21" fmla="*/ 144 h 160"/>
              <a:gd name="T22" fmla="*/ 126 w 160"/>
              <a:gd name="T23" fmla="*/ 87 h 160"/>
              <a:gd name="T24" fmla="*/ 106 w 160"/>
              <a:gd name="T25" fmla="*/ 134 h 160"/>
              <a:gd name="T26" fmla="*/ 59 w 160"/>
              <a:gd name="T27" fmla="*/ 140 h 160"/>
              <a:gd name="T28" fmla="*/ 54 w 160"/>
              <a:gd name="T29" fmla="*/ 114 h 160"/>
              <a:gd name="T30" fmla="*/ 101 w 160"/>
              <a:gd name="T31" fmla="*/ 108 h 160"/>
              <a:gd name="T32" fmla="*/ 106 w 160"/>
              <a:gd name="T33" fmla="*/ 134 h 160"/>
              <a:gd name="T34" fmla="*/ 116 w 160"/>
              <a:gd name="T35" fmla="*/ 21 h 160"/>
              <a:gd name="T36" fmla="*/ 100 w 160"/>
              <a:gd name="T37" fmla="*/ 0 h 160"/>
              <a:gd name="T38" fmla="*/ 43 w 160"/>
              <a:gd name="T39" fmla="*/ 16 h 160"/>
              <a:gd name="T40" fmla="*/ 15 w 160"/>
              <a:gd name="T41" fmla="*/ 21 h 160"/>
              <a:gd name="T42" fmla="*/ 0 w 160"/>
              <a:gd name="T43" fmla="*/ 71 h 160"/>
              <a:gd name="T44" fmla="*/ 33 w 160"/>
              <a:gd name="T45" fmla="*/ 77 h 160"/>
              <a:gd name="T46" fmla="*/ 38 w 160"/>
              <a:gd name="T47" fmla="*/ 56 h 160"/>
              <a:gd name="T48" fmla="*/ 64 w 160"/>
              <a:gd name="T49" fmla="*/ 61 h 160"/>
              <a:gd name="T50" fmla="*/ 96 w 160"/>
              <a:gd name="T51" fmla="*/ 77 h 160"/>
              <a:gd name="T52" fmla="*/ 101 w 160"/>
              <a:gd name="T53" fmla="*/ 56 h 160"/>
              <a:gd name="T54" fmla="*/ 127 w 160"/>
              <a:gd name="T55" fmla="*/ 61 h 160"/>
              <a:gd name="T56" fmla="*/ 154 w 160"/>
              <a:gd name="T57" fmla="*/ 77 h 160"/>
              <a:gd name="T58" fmla="*/ 160 w 160"/>
              <a:gd name="T59" fmla="*/ 37 h 160"/>
              <a:gd name="T60" fmla="*/ 106 w 160"/>
              <a:gd name="T61" fmla="*/ 21 h 160"/>
              <a:gd name="T62" fmla="*/ 54 w 160"/>
              <a:gd name="T63" fmla="*/ 16 h 160"/>
              <a:gd name="T64" fmla="*/ 101 w 160"/>
              <a:gd name="T65" fmla="*/ 11 h 160"/>
              <a:gd name="T66" fmla="*/ 106 w 160"/>
              <a:gd name="T67" fmla="*/ 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60">
                <a:moveTo>
                  <a:pt x="116" y="83"/>
                </a:moveTo>
                <a:cubicBezTo>
                  <a:pt x="116" y="67"/>
                  <a:pt x="116" y="67"/>
                  <a:pt x="116" y="67"/>
                </a:cubicBezTo>
                <a:cubicBezTo>
                  <a:pt x="105" y="67"/>
                  <a:pt x="105" y="67"/>
                  <a:pt x="105" y="67"/>
                </a:cubicBezTo>
                <a:cubicBezTo>
                  <a:pt x="105" y="83"/>
                  <a:pt x="105" y="83"/>
                  <a:pt x="105" y="83"/>
                </a:cubicBezTo>
                <a:cubicBezTo>
                  <a:pt x="105" y="85"/>
                  <a:pt x="108" y="87"/>
                  <a:pt x="111" y="88"/>
                </a:cubicBezTo>
                <a:cubicBezTo>
                  <a:pt x="114" y="87"/>
                  <a:pt x="116" y="85"/>
                  <a:pt x="116" y="83"/>
                </a:cubicBezTo>
                <a:close/>
                <a:moveTo>
                  <a:pt x="53" y="83"/>
                </a:moveTo>
                <a:cubicBezTo>
                  <a:pt x="53" y="67"/>
                  <a:pt x="53" y="67"/>
                  <a:pt x="53" y="67"/>
                </a:cubicBezTo>
                <a:cubicBezTo>
                  <a:pt x="43" y="67"/>
                  <a:pt x="43" y="67"/>
                  <a:pt x="43" y="67"/>
                </a:cubicBezTo>
                <a:cubicBezTo>
                  <a:pt x="43" y="83"/>
                  <a:pt x="43" y="83"/>
                  <a:pt x="43" y="83"/>
                </a:cubicBezTo>
                <a:cubicBezTo>
                  <a:pt x="43" y="85"/>
                  <a:pt x="45" y="87"/>
                  <a:pt x="48" y="88"/>
                </a:cubicBezTo>
                <a:cubicBezTo>
                  <a:pt x="51" y="87"/>
                  <a:pt x="53" y="85"/>
                  <a:pt x="53" y="83"/>
                </a:cubicBezTo>
                <a:close/>
                <a:moveTo>
                  <a:pt x="111" y="98"/>
                </a:moveTo>
                <a:cubicBezTo>
                  <a:pt x="104" y="98"/>
                  <a:pt x="99" y="93"/>
                  <a:pt x="96" y="87"/>
                </a:cubicBezTo>
                <a:cubicBezTo>
                  <a:pt x="63" y="87"/>
                  <a:pt x="63" y="87"/>
                  <a:pt x="63" y="87"/>
                </a:cubicBezTo>
                <a:cubicBezTo>
                  <a:pt x="61" y="93"/>
                  <a:pt x="55" y="98"/>
                  <a:pt x="48" y="98"/>
                </a:cubicBezTo>
                <a:cubicBezTo>
                  <a:pt x="42" y="98"/>
                  <a:pt x="36" y="94"/>
                  <a:pt x="34" y="87"/>
                </a:cubicBezTo>
                <a:cubicBezTo>
                  <a:pt x="10" y="87"/>
                  <a:pt x="10" y="87"/>
                  <a:pt x="10" y="87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53"/>
                  <a:pt x="17" y="160"/>
                  <a:pt x="26" y="160"/>
                </a:cubicBezTo>
                <a:cubicBezTo>
                  <a:pt x="134" y="160"/>
                  <a:pt x="134" y="160"/>
                  <a:pt x="134" y="160"/>
                </a:cubicBezTo>
                <a:cubicBezTo>
                  <a:pt x="142" y="160"/>
                  <a:pt x="150" y="153"/>
                  <a:pt x="150" y="144"/>
                </a:cubicBezTo>
                <a:cubicBezTo>
                  <a:pt x="150" y="87"/>
                  <a:pt x="150" y="87"/>
                  <a:pt x="150" y="87"/>
                </a:cubicBezTo>
                <a:cubicBezTo>
                  <a:pt x="126" y="87"/>
                  <a:pt x="126" y="87"/>
                  <a:pt x="126" y="87"/>
                </a:cubicBezTo>
                <a:cubicBezTo>
                  <a:pt x="124" y="93"/>
                  <a:pt x="118" y="98"/>
                  <a:pt x="111" y="98"/>
                </a:cubicBezTo>
                <a:close/>
                <a:moveTo>
                  <a:pt x="106" y="134"/>
                </a:moveTo>
                <a:cubicBezTo>
                  <a:pt x="106" y="138"/>
                  <a:pt x="104" y="140"/>
                  <a:pt x="101" y="140"/>
                </a:cubicBezTo>
                <a:cubicBezTo>
                  <a:pt x="59" y="140"/>
                  <a:pt x="59" y="140"/>
                  <a:pt x="59" y="140"/>
                </a:cubicBezTo>
                <a:cubicBezTo>
                  <a:pt x="56" y="140"/>
                  <a:pt x="54" y="137"/>
                  <a:pt x="54" y="134"/>
                </a:cubicBezTo>
                <a:cubicBezTo>
                  <a:pt x="54" y="114"/>
                  <a:pt x="54" y="114"/>
                  <a:pt x="54" y="114"/>
                </a:cubicBezTo>
                <a:cubicBezTo>
                  <a:pt x="54" y="111"/>
                  <a:pt x="56" y="108"/>
                  <a:pt x="59" y="108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104" y="108"/>
                  <a:pt x="106" y="111"/>
                  <a:pt x="106" y="114"/>
                </a:cubicBezTo>
                <a:lnTo>
                  <a:pt x="106" y="134"/>
                </a:lnTo>
                <a:close/>
                <a:moveTo>
                  <a:pt x="144" y="21"/>
                </a:moveTo>
                <a:cubicBezTo>
                  <a:pt x="116" y="21"/>
                  <a:pt x="116" y="21"/>
                  <a:pt x="116" y="21"/>
                </a:cubicBezTo>
                <a:cubicBezTo>
                  <a:pt x="116" y="16"/>
                  <a:pt x="116" y="16"/>
                  <a:pt x="116" y="16"/>
                </a:cubicBezTo>
                <a:cubicBezTo>
                  <a:pt x="116" y="8"/>
                  <a:pt x="109" y="1"/>
                  <a:pt x="100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50" y="0"/>
                  <a:pt x="43" y="7"/>
                  <a:pt x="43" y="16"/>
                </a:cubicBezTo>
                <a:cubicBezTo>
                  <a:pt x="43" y="21"/>
                  <a:pt x="43" y="21"/>
                  <a:pt x="43" y="21"/>
                </a:cubicBezTo>
                <a:cubicBezTo>
                  <a:pt x="15" y="21"/>
                  <a:pt x="15" y="21"/>
                  <a:pt x="15" y="21"/>
                </a:cubicBezTo>
                <a:cubicBezTo>
                  <a:pt x="7" y="21"/>
                  <a:pt x="0" y="28"/>
                  <a:pt x="0" y="37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75"/>
                  <a:pt x="2" y="77"/>
                  <a:pt x="5" y="77"/>
                </a:cubicBezTo>
                <a:cubicBezTo>
                  <a:pt x="33" y="77"/>
                  <a:pt x="33" y="77"/>
                  <a:pt x="33" y="77"/>
                </a:cubicBezTo>
                <a:cubicBezTo>
                  <a:pt x="33" y="61"/>
                  <a:pt x="33" y="61"/>
                  <a:pt x="33" y="61"/>
                </a:cubicBezTo>
                <a:cubicBezTo>
                  <a:pt x="33" y="59"/>
                  <a:pt x="35" y="56"/>
                  <a:pt x="38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62" y="56"/>
                  <a:pt x="64" y="59"/>
                  <a:pt x="64" y="61"/>
                </a:cubicBezTo>
                <a:cubicBezTo>
                  <a:pt x="64" y="77"/>
                  <a:pt x="64" y="77"/>
                  <a:pt x="64" y="77"/>
                </a:cubicBezTo>
                <a:cubicBezTo>
                  <a:pt x="96" y="77"/>
                  <a:pt x="96" y="77"/>
                  <a:pt x="96" y="77"/>
                </a:cubicBezTo>
                <a:cubicBezTo>
                  <a:pt x="96" y="61"/>
                  <a:pt x="96" y="61"/>
                  <a:pt x="96" y="61"/>
                </a:cubicBezTo>
                <a:cubicBezTo>
                  <a:pt x="96" y="59"/>
                  <a:pt x="98" y="56"/>
                  <a:pt x="101" y="56"/>
                </a:cubicBezTo>
                <a:cubicBezTo>
                  <a:pt x="122" y="56"/>
                  <a:pt x="122" y="56"/>
                  <a:pt x="122" y="56"/>
                </a:cubicBezTo>
                <a:cubicBezTo>
                  <a:pt x="125" y="56"/>
                  <a:pt x="127" y="59"/>
                  <a:pt x="127" y="61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54" y="77"/>
                  <a:pt x="154" y="77"/>
                  <a:pt x="154" y="77"/>
                </a:cubicBezTo>
                <a:cubicBezTo>
                  <a:pt x="158" y="77"/>
                  <a:pt x="160" y="75"/>
                  <a:pt x="160" y="71"/>
                </a:cubicBezTo>
                <a:cubicBezTo>
                  <a:pt x="160" y="37"/>
                  <a:pt x="160" y="37"/>
                  <a:pt x="160" y="37"/>
                </a:cubicBezTo>
                <a:cubicBezTo>
                  <a:pt x="160" y="29"/>
                  <a:pt x="152" y="21"/>
                  <a:pt x="144" y="21"/>
                </a:cubicBezTo>
                <a:close/>
                <a:moveTo>
                  <a:pt x="106" y="21"/>
                </a:moveTo>
                <a:cubicBezTo>
                  <a:pt x="54" y="21"/>
                  <a:pt x="54" y="21"/>
                  <a:pt x="54" y="21"/>
                </a:cubicBezTo>
                <a:cubicBezTo>
                  <a:pt x="54" y="16"/>
                  <a:pt x="54" y="16"/>
                  <a:pt x="54" y="16"/>
                </a:cubicBezTo>
                <a:cubicBezTo>
                  <a:pt x="54" y="13"/>
                  <a:pt x="56" y="11"/>
                  <a:pt x="59" y="11"/>
                </a:cubicBezTo>
                <a:cubicBezTo>
                  <a:pt x="101" y="11"/>
                  <a:pt x="101" y="11"/>
                  <a:pt x="101" y="11"/>
                </a:cubicBezTo>
                <a:cubicBezTo>
                  <a:pt x="104" y="11"/>
                  <a:pt x="106" y="13"/>
                  <a:pt x="106" y="16"/>
                </a:cubicBezTo>
                <a:lnTo>
                  <a:pt x="106" y="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3" name="Freeform 172">
            <a:extLst>
              <a:ext uri="{FF2B5EF4-FFF2-40B4-BE49-F238E27FC236}">
                <a16:creationId xmlns:a16="http://schemas.microsoft.com/office/drawing/2014/main" id="{DB3C3685-6AC9-2FFE-C50F-6CD332D4CC91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5226050"/>
            <a:ext cx="254000" cy="254000"/>
          </a:xfrm>
          <a:custGeom>
            <a:avLst/>
            <a:gdLst>
              <a:gd name="T0" fmla="*/ 21 w 160"/>
              <a:gd name="T1" fmla="*/ 49 h 160"/>
              <a:gd name="T2" fmla="*/ 0 w 160"/>
              <a:gd name="T3" fmla="*/ 29 h 160"/>
              <a:gd name="T4" fmla="*/ 0 w 160"/>
              <a:gd name="T5" fmla="*/ 152 h 160"/>
              <a:gd name="T6" fmla="*/ 21 w 160"/>
              <a:gd name="T7" fmla="*/ 132 h 160"/>
              <a:gd name="T8" fmla="*/ 21 w 160"/>
              <a:gd name="T9" fmla="*/ 49 h 160"/>
              <a:gd name="T10" fmla="*/ 139 w 160"/>
              <a:gd name="T11" fmla="*/ 49 h 160"/>
              <a:gd name="T12" fmla="*/ 139 w 160"/>
              <a:gd name="T13" fmla="*/ 132 h 160"/>
              <a:gd name="T14" fmla="*/ 160 w 160"/>
              <a:gd name="T15" fmla="*/ 152 h 160"/>
              <a:gd name="T16" fmla="*/ 160 w 160"/>
              <a:gd name="T17" fmla="*/ 29 h 160"/>
              <a:gd name="T18" fmla="*/ 139 w 160"/>
              <a:gd name="T19" fmla="*/ 49 h 160"/>
              <a:gd name="T20" fmla="*/ 128 w 160"/>
              <a:gd name="T21" fmla="*/ 129 h 160"/>
              <a:gd name="T22" fmla="*/ 128 w 160"/>
              <a:gd name="T23" fmla="*/ 53 h 160"/>
              <a:gd name="T24" fmla="*/ 31 w 160"/>
              <a:gd name="T25" fmla="*/ 53 h 160"/>
              <a:gd name="T26" fmla="*/ 31 w 160"/>
              <a:gd name="T27" fmla="*/ 129 h 160"/>
              <a:gd name="T28" fmla="*/ 76 w 160"/>
              <a:gd name="T29" fmla="*/ 129 h 160"/>
              <a:gd name="T30" fmla="*/ 76 w 160"/>
              <a:gd name="T31" fmla="*/ 113 h 160"/>
              <a:gd name="T32" fmla="*/ 82 w 160"/>
              <a:gd name="T33" fmla="*/ 108 h 160"/>
              <a:gd name="T34" fmla="*/ 113 w 160"/>
              <a:gd name="T35" fmla="*/ 108 h 160"/>
              <a:gd name="T36" fmla="*/ 118 w 160"/>
              <a:gd name="T37" fmla="*/ 113 h 160"/>
              <a:gd name="T38" fmla="*/ 118 w 160"/>
              <a:gd name="T39" fmla="*/ 129 h 160"/>
              <a:gd name="T40" fmla="*/ 128 w 160"/>
              <a:gd name="T41" fmla="*/ 129 h 160"/>
              <a:gd name="T42" fmla="*/ 28 w 160"/>
              <a:gd name="T43" fmla="*/ 140 h 160"/>
              <a:gd name="T44" fmla="*/ 8 w 160"/>
              <a:gd name="T45" fmla="*/ 160 h 160"/>
              <a:gd name="T46" fmla="*/ 152 w 160"/>
              <a:gd name="T47" fmla="*/ 160 h 160"/>
              <a:gd name="T48" fmla="*/ 131 w 160"/>
              <a:gd name="T49" fmla="*/ 140 h 160"/>
              <a:gd name="T50" fmla="*/ 28 w 160"/>
              <a:gd name="T51" fmla="*/ 140 h 160"/>
              <a:gd name="T52" fmla="*/ 131 w 160"/>
              <a:gd name="T53" fmla="*/ 42 h 160"/>
              <a:gd name="T54" fmla="*/ 152 w 160"/>
              <a:gd name="T55" fmla="*/ 21 h 160"/>
              <a:gd name="T56" fmla="*/ 103 w 160"/>
              <a:gd name="T57" fmla="*/ 21 h 160"/>
              <a:gd name="T58" fmla="*/ 83 w 160"/>
              <a:gd name="T59" fmla="*/ 2 h 160"/>
              <a:gd name="T60" fmla="*/ 80 w 160"/>
              <a:gd name="T61" fmla="*/ 0 h 160"/>
              <a:gd name="T62" fmla="*/ 76 w 160"/>
              <a:gd name="T63" fmla="*/ 2 h 160"/>
              <a:gd name="T64" fmla="*/ 57 w 160"/>
              <a:gd name="T65" fmla="*/ 21 h 160"/>
              <a:gd name="T66" fmla="*/ 7 w 160"/>
              <a:gd name="T67" fmla="*/ 21 h 160"/>
              <a:gd name="T68" fmla="*/ 28 w 160"/>
              <a:gd name="T69" fmla="*/ 42 h 160"/>
              <a:gd name="T70" fmla="*/ 131 w 160"/>
              <a:gd name="T71" fmla="*/ 42 h 160"/>
              <a:gd name="T72" fmla="*/ 80 w 160"/>
              <a:gd name="T73" fmla="*/ 13 h 160"/>
              <a:gd name="T74" fmla="*/ 88 w 160"/>
              <a:gd name="T75" fmla="*/ 22 h 160"/>
              <a:gd name="T76" fmla="*/ 72 w 160"/>
              <a:gd name="T77" fmla="*/ 22 h 160"/>
              <a:gd name="T78" fmla="*/ 80 w 160"/>
              <a:gd name="T79" fmla="*/ 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21" y="49"/>
                </a:moveTo>
                <a:cubicBezTo>
                  <a:pt x="0" y="29"/>
                  <a:pt x="0" y="29"/>
                  <a:pt x="0" y="29"/>
                </a:cubicBezTo>
                <a:cubicBezTo>
                  <a:pt x="0" y="152"/>
                  <a:pt x="0" y="152"/>
                  <a:pt x="0" y="152"/>
                </a:cubicBezTo>
                <a:cubicBezTo>
                  <a:pt x="21" y="132"/>
                  <a:pt x="21" y="132"/>
                  <a:pt x="21" y="132"/>
                </a:cubicBezTo>
                <a:lnTo>
                  <a:pt x="21" y="49"/>
                </a:lnTo>
                <a:close/>
                <a:moveTo>
                  <a:pt x="139" y="49"/>
                </a:moveTo>
                <a:cubicBezTo>
                  <a:pt x="139" y="132"/>
                  <a:pt x="139" y="132"/>
                  <a:pt x="139" y="132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60" y="29"/>
                  <a:pt x="160" y="29"/>
                  <a:pt x="160" y="29"/>
                </a:cubicBezTo>
                <a:lnTo>
                  <a:pt x="139" y="49"/>
                </a:lnTo>
                <a:close/>
                <a:moveTo>
                  <a:pt x="128" y="129"/>
                </a:moveTo>
                <a:cubicBezTo>
                  <a:pt x="128" y="53"/>
                  <a:pt x="128" y="53"/>
                  <a:pt x="128" y="53"/>
                </a:cubicBezTo>
                <a:cubicBezTo>
                  <a:pt x="31" y="53"/>
                  <a:pt x="31" y="53"/>
                  <a:pt x="31" y="53"/>
                </a:cubicBezTo>
                <a:cubicBezTo>
                  <a:pt x="31" y="129"/>
                  <a:pt x="31" y="129"/>
                  <a:pt x="31" y="129"/>
                </a:cubicBezTo>
                <a:cubicBezTo>
                  <a:pt x="76" y="129"/>
                  <a:pt x="76" y="129"/>
                  <a:pt x="76" y="129"/>
                </a:cubicBezTo>
                <a:cubicBezTo>
                  <a:pt x="76" y="113"/>
                  <a:pt x="76" y="113"/>
                  <a:pt x="76" y="113"/>
                </a:cubicBezTo>
                <a:cubicBezTo>
                  <a:pt x="76" y="111"/>
                  <a:pt x="79" y="108"/>
                  <a:pt x="82" y="108"/>
                </a:cubicBezTo>
                <a:cubicBezTo>
                  <a:pt x="113" y="108"/>
                  <a:pt x="113" y="108"/>
                  <a:pt x="113" y="108"/>
                </a:cubicBezTo>
                <a:cubicBezTo>
                  <a:pt x="116" y="108"/>
                  <a:pt x="118" y="111"/>
                  <a:pt x="118" y="113"/>
                </a:cubicBezTo>
                <a:cubicBezTo>
                  <a:pt x="118" y="129"/>
                  <a:pt x="118" y="129"/>
                  <a:pt x="118" y="129"/>
                </a:cubicBezTo>
                <a:lnTo>
                  <a:pt x="128" y="129"/>
                </a:lnTo>
                <a:close/>
                <a:moveTo>
                  <a:pt x="28" y="140"/>
                </a:moveTo>
                <a:cubicBezTo>
                  <a:pt x="8" y="160"/>
                  <a:pt x="8" y="160"/>
                  <a:pt x="8" y="160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31" y="140"/>
                  <a:pt x="131" y="140"/>
                  <a:pt x="131" y="140"/>
                </a:cubicBezTo>
                <a:lnTo>
                  <a:pt x="28" y="140"/>
                </a:lnTo>
                <a:close/>
                <a:moveTo>
                  <a:pt x="131" y="42"/>
                </a:moveTo>
                <a:cubicBezTo>
                  <a:pt x="152" y="21"/>
                  <a:pt x="152" y="21"/>
                  <a:pt x="152" y="21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83" y="2"/>
                  <a:pt x="83" y="2"/>
                  <a:pt x="83" y="2"/>
                </a:cubicBezTo>
                <a:cubicBezTo>
                  <a:pt x="82" y="1"/>
                  <a:pt x="81" y="0"/>
                  <a:pt x="80" y="0"/>
                </a:cubicBezTo>
                <a:cubicBezTo>
                  <a:pt x="78" y="0"/>
                  <a:pt x="77" y="1"/>
                  <a:pt x="76" y="2"/>
                </a:cubicBezTo>
                <a:cubicBezTo>
                  <a:pt x="57" y="21"/>
                  <a:pt x="57" y="21"/>
                  <a:pt x="57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28" y="42"/>
                  <a:pt x="28" y="42"/>
                  <a:pt x="28" y="42"/>
                </a:cubicBezTo>
                <a:lnTo>
                  <a:pt x="131" y="42"/>
                </a:lnTo>
                <a:close/>
                <a:moveTo>
                  <a:pt x="80" y="13"/>
                </a:moveTo>
                <a:cubicBezTo>
                  <a:pt x="88" y="22"/>
                  <a:pt x="88" y="22"/>
                  <a:pt x="88" y="22"/>
                </a:cubicBezTo>
                <a:cubicBezTo>
                  <a:pt x="72" y="22"/>
                  <a:pt x="72" y="22"/>
                  <a:pt x="72" y="22"/>
                </a:cubicBezTo>
                <a:lnTo>
                  <a:pt x="80" y="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4" name="Freeform 173">
            <a:extLst>
              <a:ext uri="{FF2B5EF4-FFF2-40B4-BE49-F238E27FC236}">
                <a16:creationId xmlns:a16="http://schemas.microsoft.com/office/drawing/2014/main" id="{FB2D31F5-8CD5-897E-BDF4-4CC9E5F383E4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5226050"/>
            <a:ext cx="255588" cy="254000"/>
          </a:xfrm>
          <a:custGeom>
            <a:avLst/>
            <a:gdLst>
              <a:gd name="T0" fmla="*/ 80 w 161"/>
              <a:gd name="T1" fmla="*/ 66 h 160"/>
              <a:gd name="T2" fmla="*/ 34 w 161"/>
              <a:gd name="T3" fmla="*/ 113 h 160"/>
              <a:gd name="T4" fmla="*/ 80 w 161"/>
              <a:gd name="T5" fmla="*/ 160 h 160"/>
              <a:gd name="T6" fmla="*/ 128 w 161"/>
              <a:gd name="T7" fmla="*/ 113 h 160"/>
              <a:gd name="T8" fmla="*/ 80 w 161"/>
              <a:gd name="T9" fmla="*/ 66 h 160"/>
              <a:gd name="T10" fmla="*/ 107 w 161"/>
              <a:gd name="T11" fmla="*/ 111 h 160"/>
              <a:gd name="T12" fmla="*/ 97 w 161"/>
              <a:gd name="T13" fmla="*/ 120 h 160"/>
              <a:gd name="T14" fmla="*/ 100 w 161"/>
              <a:gd name="T15" fmla="*/ 134 h 160"/>
              <a:gd name="T16" fmla="*/ 95 w 161"/>
              <a:gd name="T17" fmla="*/ 140 h 160"/>
              <a:gd name="T18" fmla="*/ 92 w 161"/>
              <a:gd name="T19" fmla="*/ 139 h 160"/>
              <a:gd name="T20" fmla="*/ 80 w 161"/>
              <a:gd name="T21" fmla="*/ 133 h 160"/>
              <a:gd name="T22" fmla="*/ 67 w 161"/>
              <a:gd name="T23" fmla="*/ 139 h 160"/>
              <a:gd name="T24" fmla="*/ 65 w 161"/>
              <a:gd name="T25" fmla="*/ 140 h 160"/>
              <a:gd name="T26" fmla="*/ 60 w 161"/>
              <a:gd name="T27" fmla="*/ 134 h 160"/>
              <a:gd name="T28" fmla="*/ 63 w 161"/>
              <a:gd name="T29" fmla="*/ 120 h 160"/>
              <a:gd name="T30" fmla="*/ 53 w 161"/>
              <a:gd name="T31" fmla="*/ 111 h 160"/>
              <a:gd name="T32" fmla="*/ 56 w 161"/>
              <a:gd name="T33" fmla="*/ 102 h 160"/>
              <a:gd name="T34" fmla="*/ 69 w 161"/>
              <a:gd name="T35" fmla="*/ 100 h 160"/>
              <a:gd name="T36" fmla="*/ 75 w 161"/>
              <a:gd name="T37" fmla="*/ 88 h 160"/>
              <a:gd name="T38" fmla="*/ 80 w 161"/>
              <a:gd name="T39" fmla="*/ 85 h 160"/>
              <a:gd name="T40" fmla="*/ 85 w 161"/>
              <a:gd name="T41" fmla="*/ 88 h 160"/>
              <a:gd name="T42" fmla="*/ 91 w 161"/>
              <a:gd name="T43" fmla="*/ 100 h 160"/>
              <a:gd name="T44" fmla="*/ 104 w 161"/>
              <a:gd name="T45" fmla="*/ 102 h 160"/>
              <a:gd name="T46" fmla="*/ 107 w 161"/>
              <a:gd name="T47" fmla="*/ 111 h 160"/>
              <a:gd name="T48" fmla="*/ 159 w 161"/>
              <a:gd name="T49" fmla="*/ 25 h 160"/>
              <a:gd name="T50" fmla="*/ 137 w 161"/>
              <a:gd name="T51" fmla="*/ 3 h 160"/>
              <a:gd name="T52" fmla="*/ 133 w 161"/>
              <a:gd name="T53" fmla="*/ 1 h 160"/>
              <a:gd name="T54" fmla="*/ 129 w 161"/>
              <a:gd name="T55" fmla="*/ 3 h 160"/>
              <a:gd name="T56" fmla="*/ 85 w 161"/>
              <a:gd name="T57" fmla="*/ 56 h 160"/>
              <a:gd name="T58" fmla="*/ 124 w 161"/>
              <a:gd name="T59" fmla="*/ 76 h 160"/>
              <a:gd name="T60" fmla="*/ 159 w 161"/>
              <a:gd name="T61" fmla="*/ 32 h 160"/>
              <a:gd name="T62" fmla="*/ 159 w 161"/>
              <a:gd name="T63" fmla="*/ 25 h 160"/>
              <a:gd name="T64" fmla="*/ 118 w 161"/>
              <a:gd name="T65" fmla="*/ 0 h 160"/>
              <a:gd name="T66" fmla="*/ 43 w 161"/>
              <a:gd name="T67" fmla="*/ 0 h 160"/>
              <a:gd name="T68" fmla="*/ 81 w 161"/>
              <a:gd name="T69" fmla="*/ 45 h 160"/>
              <a:gd name="T70" fmla="*/ 118 w 161"/>
              <a:gd name="T71" fmla="*/ 0 h 160"/>
              <a:gd name="T72" fmla="*/ 75 w 161"/>
              <a:gd name="T73" fmla="*/ 55 h 160"/>
              <a:gd name="T74" fmla="*/ 32 w 161"/>
              <a:gd name="T75" fmla="*/ 3 h 160"/>
              <a:gd name="T76" fmla="*/ 28 w 161"/>
              <a:gd name="T77" fmla="*/ 1 h 160"/>
              <a:gd name="T78" fmla="*/ 24 w 161"/>
              <a:gd name="T79" fmla="*/ 3 h 160"/>
              <a:gd name="T80" fmla="*/ 1 w 161"/>
              <a:gd name="T81" fmla="*/ 25 h 160"/>
              <a:gd name="T82" fmla="*/ 1 w 161"/>
              <a:gd name="T83" fmla="*/ 32 h 160"/>
              <a:gd name="T84" fmla="*/ 37 w 161"/>
              <a:gd name="T85" fmla="*/ 75 h 160"/>
              <a:gd name="T86" fmla="*/ 75 w 161"/>
              <a:gd name="T87" fmla="*/ 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1" h="160">
                <a:moveTo>
                  <a:pt x="80" y="66"/>
                </a:moveTo>
                <a:cubicBezTo>
                  <a:pt x="55" y="66"/>
                  <a:pt x="34" y="87"/>
                  <a:pt x="34" y="113"/>
                </a:cubicBezTo>
                <a:cubicBezTo>
                  <a:pt x="34" y="139"/>
                  <a:pt x="55" y="160"/>
                  <a:pt x="80" y="160"/>
                </a:cubicBezTo>
                <a:cubicBezTo>
                  <a:pt x="106" y="160"/>
                  <a:pt x="127" y="139"/>
                  <a:pt x="128" y="113"/>
                </a:cubicBezTo>
                <a:cubicBezTo>
                  <a:pt x="128" y="88"/>
                  <a:pt x="107" y="66"/>
                  <a:pt x="80" y="66"/>
                </a:cubicBezTo>
                <a:close/>
                <a:moveTo>
                  <a:pt x="107" y="111"/>
                </a:moveTo>
                <a:cubicBezTo>
                  <a:pt x="97" y="120"/>
                  <a:pt x="97" y="120"/>
                  <a:pt x="97" y="120"/>
                </a:cubicBezTo>
                <a:cubicBezTo>
                  <a:pt x="100" y="134"/>
                  <a:pt x="100" y="134"/>
                  <a:pt x="100" y="134"/>
                </a:cubicBezTo>
                <a:cubicBezTo>
                  <a:pt x="100" y="137"/>
                  <a:pt x="98" y="140"/>
                  <a:pt x="95" y="140"/>
                </a:cubicBezTo>
                <a:cubicBezTo>
                  <a:pt x="94" y="140"/>
                  <a:pt x="93" y="140"/>
                  <a:pt x="92" y="139"/>
                </a:cubicBezTo>
                <a:cubicBezTo>
                  <a:pt x="80" y="133"/>
                  <a:pt x="80" y="133"/>
                  <a:pt x="80" y="133"/>
                </a:cubicBezTo>
                <a:cubicBezTo>
                  <a:pt x="67" y="139"/>
                  <a:pt x="67" y="139"/>
                  <a:pt x="67" y="139"/>
                </a:cubicBezTo>
                <a:cubicBezTo>
                  <a:pt x="67" y="140"/>
                  <a:pt x="66" y="140"/>
                  <a:pt x="65" y="140"/>
                </a:cubicBezTo>
                <a:cubicBezTo>
                  <a:pt x="62" y="140"/>
                  <a:pt x="59" y="137"/>
                  <a:pt x="60" y="134"/>
                </a:cubicBezTo>
                <a:cubicBezTo>
                  <a:pt x="63" y="120"/>
                  <a:pt x="63" y="120"/>
                  <a:pt x="63" y="120"/>
                </a:cubicBezTo>
                <a:cubicBezTo>
                  <a:pt x="53" y="111"/>
                  <a:pt x="53" y="111"/>
                  <a:pt x="53" y="111"/>
                </a:cubicBezTo>
                <a:cubicBezTo>
                  <a:pt x="50" y="108"/>
                  <a:pt x="51" y="102"/>
                  <a:pt x="56" y="102"/>
                </a:cubicBezTo>
                <a:cubicBezTo>
                  <a:pt x="69" y="100"/>
                  <a:pt x="69" y="100"/>
                  <a:pt x="69" y="100"/>
                </a:cubicBezTo>
                <a:cubicBezTo>
                  <a:pt x="75" y="88"/>
                  <a:pt x="75" y="88"/>
                  <a:pt x="75" y="88"/>
                </a:cubicBezTo>
                <a:cubicBezTo>
                  <a:pt x="76" y="86"/>
                  <a:pt x="78" y="85"/>
                  <a:pt x="80" y="85"/>
                </a:cubicBezTo>
                <a:cubicBezTo>
                  <a:pt x="82" y="85"/>
                  <a:pt x="84" y="86"/>
                  <a:pt x="85" y="88"/>
                </a:cubicBezTo>
                <a:cubicBezTo>
                  <a:pt x="91" y="100"/>
                  <a:pt x="91" y="100"/>
                  <a:pt x="91" y="100"/>
                </a:cubicBezTo>
                <a:cubicBezTo>
                  <a:pt x="104" y="102"/>
                  <a:pt x="104" y="102"/>
                  <a:pt x="104" y="102"/>
                </a:cubicBezTo>
                <a:cubicBezTo>
                  <a:pt x="109" y="102"/>
                  <a:pt x="110" y="108"/>
                  <a:pt x="107" y="111"/>
                </a:cubicBezTo>
                <a:close/>
                <a:moveTo>
                  <a:pt x="159" y="25"/>
                </a:moveTo>
                <a:cubicBezTo>
                  <a:pt x="137" y="3"/>
                  <a:pt x="137" y="3"/>
                  <a:pt x="137" y="3"/>
                </a:cubicBezTo>
                <a:cubicBezTo>
                  <a:pt x="136" y="2"/>
                  <a:pt x="134" y="1"/>
                  <a:pt x="133" y="1"/>
                </a:cubicBezTo>
                <a:cubicBezTo>
                  <a:pt x="131" y="1"/>
                  <a:pt x="130" y="2"/>
                  <a:pt x="129" y="3"/>
                </a:cubicBezTo>
                <a:cubicBezTo>
                  <a:pt x="85" y="56"/>
                  <a:pt x="85" y="56"/>
                  <a:pt x="85" y="56"/>
                </a:cubicBezTo>
                <a:cubicBezTo>
                  <a:pt x="100" y="57"/>
                  <a:pt x="114" y="64"/>
                  <a:pt x="124" y="76"/>
                </a:cubicBezTo>
                <a:cubicBezTo>
                  <a:pt x="159" y="32"/>
                  <a:pt x="159" y="32"/>
                  <a:pt x="159" y="32"/>
                </a:cubicBezTo>
                <a:cubicBezTo>
                  <a:pt x="161" y="30"/>
                  <a:pt x="161" y="27"/>
                  <a:pt x="159" y="25"/>
                </a:cubicBezTo>
                <a:close/>
                <a:moveTo>
                  <a:pt x="118" y="0"/>
                </a:moveTo>
                <a:cubicBezTo>
                  <a:pt x="43" y="0"/>
                  <a:pt x="43" y="0"/>
                  <a:pt x="43" y="0"/>
                </a:cubicBezTo>
                <a:cubicBezTo>
                  <a:pt x="81" y="45"/>
                  <a:pt x="81" y="45"/>
                  <a:pt x="81" y="45"/>
                </a:cubicBezTo>
                <a:lnTo>
                  <a:pt x="118" y="0"/>
                </a:lnTo>
                <a:close/>
                <a:moveTo>
                  <a:pt x="75" y="55"/>
                </a:moveTo>
                <a:cubicBezTo>
                  <a:pt x="32" y="3"/>
                  <a:pt x="32" y="3"/>
                  <a:pt x="32" y="3"/>
                </a:cubicBezTo>
                <a:cubicBezTo>
                  <a:pt x="31" y="2"/>
                  <a:pt x="29" y="1"/>
                  <a:pt x="28" y="1"/>
                </a:cubicBezTo>
                <a:cubicBezTo>
                  <a:pt x="26" y="1"/>
                  <a:pt x="25" y="2"/>
                  <a:pt x="24" y="3"/>
                </a:cubicBezTo>
                <a:cubicBezTo>
                  <a:pt x="1" y="25"/>
                  <a:pt x="1" y="25"/>
                  <a:pt x="1" y="25"/>
                </a:cubicBezTo>
                <a:cubicBezTo>
                  <a:pt x="0" y="27"/>
                  <a:pt x="0" y="30"/>
                  <a:pt x="1" y="32"/>
                </a:cubicBezTo>
                <a:cubicBezTo>
                  <a:pt x="37" y="75"/>
                  <a:pt x="37" y="75"/>
                  <a:pt x="37" y="75"/>
                </a:cubicBezTo>
                <a:cubicBezTo>
                  <a:pt x="46" y="64"/>
                  <a:pt x="60" y="57"/>
                  <a:pt x="75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5" name="Freeform 174">
            <a:extLst>
              <a:ext uri="{FF2B5EF4-FFF2-40B4-BE49-F238E27FC236}">
                <a16:creationId xmlns:a16="http://schemas.microsoft.com/office/drawing/2014/main" id="{E176AD32-9B72-E175-794B-A04436C05E1A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5776913"/>
            <a:ext cx="255588" cy="254000"/>
          </a:xfrm>
          <a:custGeom>
            <a:avLst/>
            <a:gdLst>
              <a:gd name="T0" fmla="*/ 80 w 161"/>
              <a:gd name="T1" fmla="*/ 31 h 160"/>
              <a:gd name="T2" fmla="*/ 96 w 161"/>
              <a:gd name="T3" fmla="*/ 46 h 160"/>
              <a:gd name="T4" fmla="*/ 80 w 161"/>
              <a:gd name="T5" fmla="*/ 62 h 160"/>
              <a:gd name="T6" fmla="*/ 65 w 161"/>
              <a:gd name="T7" fmla="*/ 46 h 160"/>
              <a:gd name="T8" fmla="*/ 80 w 161"/>
              <a:gd name="T9" fmla="*/ 31 h 160"/>
              <a:gd name="T10" fmla="*/ 86 w 161"/>
              <a:gd name="T11" fmla="*/ 72 h 160"/>
              <a:gd name="T12" fmla="*/ 106 w 161"/>
              <a:gd name="T13" fmla="*/ 104 h 160"/>
              <a:gd name="T14" fmla="*/ 95 w 161"/>
              <a:gd name="T15" fmla="*/ 104 h 160"/>
              <a:gd name="T16" fmla="*/ 80 w 161"/>
              <a:gd name="T17" fmla="*/ 93 h 160"/>
              <a:gd name="T18" fmla="*/ 65 w 161"/>
              <a:gd name="T19" fmla="*/ 104 h 160"/>
              <a:gd name="T20" fmla="*/ 54 w 161"/>
              <a:gd name="T21" fmla="*/ 104 h 160"/>
              <a:gd name="T22" fmla="*/ 74 w 161"/>
              <a:gd name="T23" fmla="*/ 72 h 160"/>
              <a:gd name="T24" fmla="*/ 80 w 161"/>
              <a:gd name="T25" fmla="*/ 73 h 160"/>
              <a:gd name="T26" fmla="*/ 86 w 161"/>
              <a:gd name="T27" fmla="*/ 72 h 160"/>
              <a:gd name="T28" fmla="*/ 80 w 161"/>
              <a:gd name="T29" fmla="*/ 104 h 160"/>
              <a:gd name="T30" fmla="*/ 85 w 161"/>
              <a:gd name="T31" fmla="*/ 109 h 160"/>
              <a:gd name="T32" fmla="*/ 80 w 161"/>
              <a:gd name="T33" fmla="*/ 114 h 160"/>
              <a:gd name="T34" fmla="*/ 75 w 161"/>
              <a:gd name="T35" fmla="*/ 109 h 160"/>
              <a:gd name="T36" fmla="*/ 80 w 161"/>
              <a:gd name="T37" fmla="*/ 104 h 160"/>
              <a:gd name="T38" fmla="*/ 81 w 161"/>
              <a:gd name="T39" fmla="*/ 0 h 160"/>
              <a:gd name="T40" fmla="*/ 66 w 161"/>
              <a:gd name="T41" fmla="*/ 16 h 160"/>
              <a:gd name="T42" fmla="*/ 66 w 161"/>
              <a:gd name="T43" fmla="*/ 27 h 160"/>
              <a:gd name="T44" fmla="*/ 55 w 161"/>
              <a:gd name="T45" fmla="*/ 47 h 160"/>
              <a:gd name="T46" fmla="*/ 58 w 161"/>
              <a:gd name="T47" fmla="*/ 60 h 160"/>
              <a:gd name="T48" fmla="*/ 31 w 161"/>
              <a:gd name="T49" fmla="*/ 105 h 160"/>
              <a:gd name="T50" fmla="*/ 6 w 161"/>
              <a:gd name="T51" fmla="*/ 105 h 160"/>
              <a:gd name="T52" fmla="*/ 1 w 161"/>
              <a:gd name="T53" fmla="*/ 110 h 160"/>
              <a:gd name="T54" fmla="*/ 5 w 161"/>
              <a:gd name="T55" fmla="*/ 114 h 160"/>
              <a:gd name="T56" fmla="*/ 24 w 161"/>
              <a:gd name="T57" fmla="*/ 114 h 160"/>
              <a:gd name="T58" fmla="*/ 8 w 161"/>
              <a:gd name="T59" fmla="*/ 145 h 160"/>
              <a:gd name="T60" fmla="*/ 17 w 161"/>
              <a:gd name="T61" fmla="*/ 160 h 160"/>
              <a:gd name="T62" fmla="*/ 22 w 161"/>
              <a:gd name="T63" fmla="*/ 157 h 160"/>
              <a:gd name="T64" fmla="*/ 48 w 161"/>
              <a:gd name="T65" fmla="*/ 115 h 160"/>
              <a:gd name="T66" fmla="*/ 65 w 161"/>
              <a:gd name="T67" fmla="*/ 115 h 160"/>
              <a:gd name="T68" fmla="*/ 80 w 161"/>
              <a:gd name="T69" fmla="*/ 125 h 160"/>
              <a:gd name="T70" fmla="*/ 95 w 161"/>
              <a:gd name="T71" fmla="*/ 115 h 160"/>
              <a:gd name="T72" fmla="*/ 112 w 161"/>
              <a:gd name="T73" fmla="*/ 115 h 160"/>
              <a:gd name="T74" fmla="*/ 139 w 161"/>
              <a:gd name="T75" fmla="*/ 157 h 160"/>
              <a:gd name="T76" fmla="*/ 143 w 161"/>
              <a:gd name="T77" fmla="*/ 160 h 160"/>
              <a:gd name="T78" fmla="*/ 152 w 161"/>
              <a:gd name="T79" fmla="*/ 145 h 160"/>
              <a:gd name="T80" fmla="*/ 137 w 161"/>
              <a:gd name="T81" fmla="*/ 114 h 160"/>
              <a:gd name="T82" fmla="*/ 155 w 161"/>
              <a:gd name="T83" fmla="*/ 114 h 160"/>
              <a:gd name="T84" fmla="*/ 161 w 161"/>
              <a:gd name="T85" fmla="*/ 109 h 160"/>
              <a:gd name="T86" fmla="*/ 155 w 161"/>
              <a:gd name="T87" fmla="*/ 104 h 160"/>
              <a:gd name="T88" fmla="*/ 131 w 161"/>
              <a:gd name="T89" fmla="*/ 104 h 160"/>
              <a:gd name="T90" fmla="*/ 104 w 161"/>
              <a:gd name="T91" fmla="*/ 60 h 160"/>
              <a:gd name="T92" fmla="*/ 107 w 161"/>
              <a:gd name="T93" fmla="*/ 47 h 160"/>
              <a:gd name="T94" fmla="*/ 97 w 161"/>
              <a:gd name="T95" fmla="*/ 27 h 160"/>
              <a:gd name="T96" fmla="*/ 97 w 161"/>
              <a:gd name="T97" fmla="*/ 16 h 160"/>
              <a:gd name="T98" fmla="*/ 81 w 161"/>
              <a:gd name="T9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1" h="160">
                <a:moveTo>
                  <a:pt x="80" y="31"/>
                </a:moveTo>
                <a:cubicBezTo>
                  <a:pt x="89" y="31"/>
                  <a:pt x="96" y="38"/>
                  <a:pt x="96" y="46"/>
                </a:cubicBezTo>
                <a:cubicBezTo>
                  <a:pt x="96" y="55"/>
                  <a:pt x="89" y="62"/>
                  <a:pt x="80" y="62"/>
                </a:cubicBezTo>
                <a:cubicBezTo>
                  <a:pt x="72" y="62"/>
                  <a:pt x="65" y="55"/>
                  <a:pt x="65" y="46"/>
                </a:cubicBezTo>
                <a:cubicBezTo>
                  <a:pt x="64" y="38"/>
                  <a:pt x="72" y="31"/>
                  <a:pt x="80" y="31"/>
                </a:cubicBezTo>
                <a:close/>
                <a:moveTo>
                  <a:pt x="86" y="72"/>
                </a:moveTo>
                <a:cubicBezTo>
                  <a:pt x="106" y="104"/>
                  <a:pt x="106" y="104"/>
                  <a:pt x="106" y="104"/>
                </a:cubicBezTo>
                <a:cubicBezTo>
                  <a:pt x="95" y="104"/>
                  <a:pt x="95" y="104"/>
                  <a:pt x="95" y="104"/>
                </a:cubicBezTo>
                <a:cubicBezTo>
                  <a:pt x="93" y="98"/>
                  <a:pt x="87" y="93"/>
                  <a:pt x="80" y="93"/>
                </a:cubicBezTo>
                <a:cubicBezTo>
                  <a:pt x="73" y="93"/>
                  <a:pt x="68" y="98"/>
                  <a:pt x="65" y="104"/>
                </a:cubicBezTo>
                <a:cubicBezTo>
                  <a:pt x="54" y="104"/>
                  <a:pt x="54" y="104"/>
                  <a:pt x="54" y="104"/>
                </a:cubicBezTo>
                <a:cubicBezTo>
                  <a:pt x="74" y="72"/>
                  <a:pt x="74" y="72"/>
                  <a:pt x="74" y="72"/>
                </a:cubicBezTo>
                <a:cubicBezTo>
                  <a:pt x="76" y="72"/>
                  <a:pt x="78" y="73"/>
                  <a:pt x="80" y="73"/>
                </a:cubicBezTo>
                <a:cubicBezTo>
                  <a:pt x="82" y="73"/>
                  <a:pt x="84" y="72"/>
                  <a:pt x="86" y="72"/>
                </a:cubicBezTo>
                <a:close/>
                <a:moveTo>
                  <a:pt x="80" y="104"/>
                </a:moveTo>
                <a:cubicBezTo>
                  <a:pt x="83" y="104"/>
                  <a:pt x="85" y="106"/>
                  <a:pt x="85" y="109"/>
                </a:cubicBezTo>
                <a:cubicBezTo>
                  <a:pt x="85" y="112"/>
                  <a:pt x="83" y="114"/>
                  <a:pt x="80" y="114"/>
                </a:cubicBezTo>
                <a:cubicBezTo>
                  <a:pt x="77" y="114"/>
                  <a:pt x="75" y="112"/>
                  <a:pt x="75" y="109"/>
                </a:cubicBezTo>
                <a:cubicBezTo>
                  <a:pt x="75" y="106"/>
                  <a:pt x="78" y="104"/>
                  <a:pt x="80" y="104"/>
                </a:cubicBezTo>
                <a:close/>
                <a:moveTo>
                  <a:pt x="81" y="0"/>
                </a:moveTo>
                <a:cubicBezTo>
                  <a:pt x="73" y="0"/>
                  <a:pt x="66" y="8"/>
                  <a:pt x="66" y="16"/>
                </a:cubicBezTo>
                <a:cubicBezTo>
                  <a:pt x="66" y="27"/>
                  <a:pt x="66" y="27"/>
                  <a:pt x="66" y="27"/>
                </a:cubicBezTo>
                <a:cubicBezTo>
                  <a:pt x="59" y="32"/>
                  <a:pt x="55" y="39"/>
                  <a:pt x="55" y="47"/>
                </a:cubicBezTo>
                <a:cubicBezTo>
                  <a:pt x="55" y="52"/>
                  <a:pt x="56" y="56"/>
                  <a:pt x="58" y="60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6" y="105"/>
                  <a:pt x="6" y="105"/>
                  <a:pt x="6" y="105"/>
                </a:cubicBezTo>
                <a:cubicBezTo>
                  <a:pt x="4" y="105"/>
                  <a:pt x="1" y="107"/>
                  <a:pt x="1" y="110"/>
                </a:cubicBezTo>
                <a:cubicBezTo>
                  <a:pt x="0" y="112"/>
                  <a:pt x="2" y="114"/>
                  <a:pt x="5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16" y="126"/>
                  <a:pt x="8" y="136"/>
                  <a:pt x="8" y="145"/>
                </a:cubicBezTo>
                <a:cubicBezTo>
                  <a:pt x="8" y="153"/>
                  <a:pt x="13" y="160"/>
                  <a:pt x="17" y="160"/>
                </a:cubicBezTo>
                <a:cubicBezTo>
                  <a:pt x="19" y="160"/>
                  <a:pt x="20" y="159"/>
                  <a:pt x="22" y="157"/>
                </a:cubicBezTo>
                <a:cubicBezTo>
                  <a:pt x="48" y="115"/>
                  <a:pt x="48" y="115"/>
                  <a:pt x="48" y="115"/>
                </a:cubicBezTo>
                <a:cubicBezTo>
                  <a:pt x="65" y="115"/>
                  <a:pt x="65" y="115"/>
                  <a:pt x="65" y="115"/>
                </a:cubicBezTo>
                <a:cubicBezTo>
                  <a:pt x="67" y="121"/>
                  <a:pt x="73" y="125"/>
                  <a:pt x="80" y="125"/>
                </a:cubicBezTo>
                <a:cubicBezTo>
                  <a:pt x="87" y="125"/>
                  <a:pt x="93" y="121"/>
                  <a:pt x="95" y="115"/>
                </a:cubicBezTo>
                <a:cubicBezTo>
                  <a:pt x="112" y="115"/>
                  <a:pt x="112" y="115"/>
                  <a:pt x="112" y="115"/>
                </a:cubicBezTo>
                <a:cubicBezTo>
                  <a:pt x="139" y="157"/>
                  <a:pt x="139" y="157"/>
                  <a:pt x="139" y="157"/>
                </a:cubicBezTo>
                <a:cubicBezTo>
                  <a:pt x="140" y="159"/>
                  <a:pt x="141" y="160"/>
                  <a:pt x="143" y="160"/>
                </a:cubicBezTo>
                <a:cubicBezTo>
                  <a:pt x="147" y="160"/>
                  <a:pt x="152" y="153"/>
                  <a:pt x="152" y="145"/>
                </a:cubicBezTo>
                <a:cubicBezTo>
                  <a:pt x="152" y="136"/>
                  <a:pt x="144" y="126"/>
                  <a:pt x="137" y="114"/>
                </a:cubicBezTo>
                <a:cubicBezTo>
                  <a:pt x="155" y="114"/>
                  <a:pt x="155" y="114"/>
                  <a:pt x="155" y="114"/>
                </a:cubicBezTo>
                <a:cubicBezTo>
                  <a:pt x="159" y="114"/>
                  <a:pt x="161" y="112"/>
                  <a:pt x="161" y="109"/>
                </a:cubicBezTo>
                <a:cubicBezTo>
                  <a:pt x="161" y="106"/>
                  <a:pt x="159" y="104"/>
                  <a:pt x="155" y="104"/>
                </a:cubicBezTo>
                <a:cubicBezTo>
                  <a:pt x="131" y="104"/>
                  <a:pt x="131" y="104"/>
                  <a:pt x="131" y="104"/>
                </a:cubicBezTo>
                <a:cubicBezTo>
                  <a:pt x="104" y="60"/>
                  <a:pt x="104" y="60"/>
                  <a:pt x="104" y="60"/>
                </a:cubicBezTo>
                <a:cubicBezTo>
                  <a:pt x="106" y="56"/>
                  <a:pt x="107" y="52"/>
                  <a:pt x="107" y="47"/>
                </a:cubicBezTo>
                <a:cubicBezTo>
                  <a:pt x="107" y="39"/>
                  <a:pt x="103" y="31"/>
                  <a:pt x="97" y="27"/>
                </a:cubicBezTo>
                <a:cubicBezTo>
                  <a:pt x="97" y="16"/>
                  <a:pt x="97" y="16"/>
                  <a:pt x="97" y="16"/>
                </a:cubicBezTo>
                <a:cubicBezTo>
                  <a:pt x="97" y="8"/>
                  <a:pt x="90" y="0"/>
                  <a:pt x="8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6" name="Freeform 175">
            <a:extLst>
              <a:ext uri="{FF2B5EF4-FFF2-40B4-BE49-F238E27FC236}">
                <a16:creationId xmlns:a16="http://schemas.microsoft.com/office/drawing/2014/main" id="{A5858BE4-A80B-749C-43AE-1A0A9EB76702}"/>
              </a:ext>
            </a:extLst>
          </p:cNvPr>
          <p:cNvSpPr>
            <a:spLocks noEditPoints="1"/>
          </p:cNvSpPr>
          <p:nvPr/>
        </p:nvSpPr>
        <p:spPr bwMode="auto">
          <a:xfrm>
            <a:off x="3473451" y="5226050"/>
            <a:ext cx="301625" cy="254000"/>
          </a:xfrm>
          <a:custGeom>
            <a:avLst/>
            <a:gdLst>
              <a:gd name="T0" fmla="*/ 129 w 190"/>
              <a:gd name="T1" fmla="*/ 11 h 160"/>
              <a:gd name="T2" fmla="*/ 138 w 190"/>
              <a:gd name="T3" fmla="*/ 13 h 160"/>
              <a:gd name="T4" fmla="*/ 107 w 190"/>
              <a:gd name="T5" fmla="*/ 39 h 160"/>
              <a:gd name="T6" fmla="*/ 107 w 190"/>
              <a:gd name="T7" fmla="*/ 39 h 160"/>
              <a:gd name="T8" fmla="*/ 98 w 190"/>
              <a:gd name="T9" fmla="*/ 37 h 160"/>
              <a:gd name="T10" fmla="*/ 129 w 190"/>
              <a:gd name="T11" fmla="*/ 11 h 160"/>
              <a:gd name="T12" fmla="*/ 126 w 190"/>
              <a:gd name="T13" fmla="*/ 55 h 160"/>
              <a:gd name="T14" fmla="*/ 141 w 190"/>
              <a:gd name="T15" fmla="*/ 84 h 160"/>
              <a:gd name="T16" fmla="*/ 137 w 190"/>
              <a:gd name="T17" fmla="*/ 106 h 160"/>
              <a:gd name="T18" fmla="*/ 132 w 190"/>
              <a:gd name="T19" fmla="*/ 110 h 160"/>
              <a:gd name="T20" fmla="*/ 126 w 190"/>
              <a:gd name="T21" fmla="*/ 104 h 160"/>
              <a:gd name="T22" fmla="*/ 122 w 190"/>
              <a:gd name="T23" fmla="*/ 65 h 160"/>
              <a:gd name="T24" fmla="*/ 120 w 190"/>
              <a:gd name="T25" fmla="*/ 61 h 160"/>
              <a:gd name="T26" fmla="*/ 126 w 190"/>
              <a:gd name="T27" fmla="*/ 55 h 160"/>
              <a:gd name="T28" fmla="*/ 129 w 190"/>
              <a:gd name="T29" fmla="*/ 0 h 160"/>
              <a:gd name="T30" fmla="*/ 90 w 190"/>
              <a:gd name="T31" fmla="*/ 26 h 160"/>
              <a:gd name="T32" fmla="*/ 73 w 190"/>
              <a:gd name="T33" fmla="*/ 12 h 160"/>
              <a:gd name="T34" fmla="*/ 70 w 190"/>
              <a:gd name="T35" fmla="*/ 11 h 160"/>
              <a:gd name="T36" fmla="*/ 68 w 190"/>
              <a:gd name="T37" fmla="*/ 21 h 160"/>
              <a:gd name="T38" fmla="*/ 85 w 190"/>
              <a:gd name="T39" fmla="*/ 40 h 160"/>
              <a:gd name="T40" fmla="*/ 66 w 190"/>
              <a:gd name="T41" fmla="*/ 32 h 160"/>
              <a:gd name="T42" fmla="*/ 38 w 190"/>
              <a:gd name="T43" fmla="*/ 45 h 160"/>
              <a:gd name="T44" fmla="*/ 70 w 190"/>
              <a:gd name="T45" fmla="*/ 160 h 160"/>
              <a:gd name="T46" fmla="*/ 81 w 190"/>
              <a:gd name="T47" fmla="*/ 157 h 160"/>
              <a:gd name="T48" fmla="*/ 92 w 190"/>
              <a:gd name="T49" fmla="*/ 152 h 160"/>
              <a:gd name="T50" fmla="*/ 103 w 190"/>
              <a:gd name="T51" fmla="*/ 157 h 160"/>
              <a:gd name="T52" fmla="*/ 115 w 190"/>
              <a:gd name="T53" fmla="*/ 160 h 160"/>
              <a:gd name="T54" fmla="*/ 136 w 190"/>
              <a:gd name="T55" fmla="*/ 37 h 160"/>
              <a:gd name="T56" fmla="*/ 150 w 190"/>
              <a:gd name="T57" fmla="*/ 9 h 160"/>
              <a:gd name="T58" fmla="*/ 146 w 190"/>
              <a:gd name="T59" fmla="*/ 4 h 160"/>
              <a:gd name="T60" fmla="*/ 129 w 190"/>
              <a:gd name="T6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90" h="160">
                <a:moveTo>
                  <a:pt x="129" y="11"/>
                </a:moveTo>
                <a:cubicBezTo>
                  <a:pt x="132" y="11"/>
                  <a:pt x="135" y="12"/>
                  <a:pt x="138" y="13"/>
                </a:cubicBezTo>
                <a:cubicBezTo>
                  <a:pt x="134" y="30"/>
                  <a:pt x="121" y="38"/>
                  <a:pt x="107" y="39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104" y="39"/>
                  <a:pt x="101" y="38"/>
                  <a:pt x="98" y="37"/>
                </a:cubicBezTo>
                <a:cubicBezTo>
                  <a:pt x="101" y="21"/>
                  <a:pt x="113" y="11"/>
                  <a:pt x="129" y="11"/>
                </a:cubicBezTo>
                <a:close/>
                <a:moveTo>
                  <a:pt x="126" y="55"/>
                </a:moveTo>
                <a:cubicBezTo>
                  <a:pt x="130" y="56"/>
                  <a:pt x="141" y="67"/>
                  <a:pt x="141" y="84"/>
                </a:cubicBezTo>
                <a:cubicBezTo>
                  <a:pt x="141" y="92"/>
                  <a:pt x="139" y="100"/>
                  <a:pt x="137" y="106"/>
                </a:cubicBezTo>
                <a:cubicBezTo>
                  <a:pt x="136" y="108"/>
                  <a:pt x="134" y="110"/>
                  <a:pt x="132" y="110"/>
                </a:cubicBezTo>
                <a:cubicBezTo>
                  <a:pt x="129" y="110"/>
                  <a:pt x="126" y="108"/>
                  <a:pt x="126" y="104"/>
                </a:cubicBezTo>
                <a:cubicBezTo>
                  <a:pt x="126" y="102"/>
                  <a:pt x="137" y="77"/>
                  <a:pt x="122" y="65"/>
                </a:cubicBezTo>
                <a:cubicBezTo>
                  <a:pt x="121" y="64"/>
                  <a:pt x="120" y="63"/>
                  <a:pt x="120" y="61"/>
                </a:cubicBezTo>
                <a:cubicBezTo>
                  <a:pt x="120" y="58"/>
                  <a:pt x="123" y="55"/>
                  <a:pt x="126" y="55"/>
                </a:cubicBezTo>
                <a:close/>
                <a:moveTo>
                  <a:pt x="129" y="0"/>
                </a:moveTo>
                <a:cubicBezTo>
                  <a:pt x="113" y="0"/>
                  <a:pt x="97" y="8"/>
                  <a:pt x="90" y="26"/>
                </a:cubicBezTo>
                <a:cubicBezTo>
                  <a:pt x="85" y="19"/>
                  <a:pt x="79" y="15"/>
                  <a:pt x="73" y="12"/>
                </a:cubicBezTo>
                <a:cubicBezTo>
                  <a:pt x="72" y="11"/>
                  <a:pt x="71" y="11"/>
                  <a:pt x="70" y="11"/>
                </a:cubicBezTo>
                <a:cubicBezTo>
                  <a:pt x="65" y="11"/>
                  <a:pt x="62" y="19"/>
                  <a:pt x="68" y="21"/>
                </a:cubicBezTo>
                <a:cubicBezTo>
                  <a:pt x="76" y="25"/>
                  <a:pt x="82" y="30"/>
                  <a:pt x="85" y="40"/>
                </a:cubicBezTo>
                <a:cubicBezTo>
                  <a:pt x="79" y="36"/>
                  <a:pt x="73" y="32"/>
                  <a:pt x="66" y="32"/>
                </a:cubicBezTo>
                <a:cubicBezTo>
                  <a:pt x="57" y="32"/>
                  <a:pt x="47" y="37"/>
                  <a:pt x="38" y="45"/>
                </a:cubicBezTo>
                <a:cubicBezTo>
                  <a:pt x="0" y="82"/>
                  <a:pt x="40" y="160"/>
                  <a:pt x="70" y="160"/>
                </a:cubicBezTo>
                <a:cubicBezTo>
                  <a:pt x="74" y="160"/>
                  <a:pt x="78" y="159"/>
                  <a:pt x="81" y="157"/>
                </a:cubicBezTo>
                <a:cubicBezTo>
                  <a:pt x="86" y="153"/>
                  <a:pt x="89" y="152"/>
                  <a:pt x="92" y="152"/>
                </a:cubicBezTo>
                <a:cubicBezTo>
                  <a:pt x="95" y="152"/>
                  <a:pt x="98" y="153"/>
                  <a:pt x="103" y="157"/>
                </a:cubicBezTo>
                <a:cubicBezTo>
                  <a:pt x="107" y="159"/>
                  <a:pt x="111" y="160"/>
                  <a:pt x="115" y="160"/>
                </a:cubicBezTo>
                <a:cubicBezTo>
                  <a:pt x="147" y="160"/>
                  <a:pt x="190" y="68"/>
                  <a:pt x="136" y="37"/>
                </a:cubicBezTo>
                <a:cubicBezTo>
                  <a:pt x="144" y="29"/>
                  <a:pt x="150" y="16"/>
                  <a:pt x="150" y="9"/>
                </a:cubicBezTo>
                <a:cubicBezTo>
                  <a:pt x="150" y="7"/>
                  <a:pt x="148" y="5"/>
                  <a:pt x="146" y="4"/>
                </a:cubicBezTo>
                <a:cubicBezTo>
                  <a:pt x="140" y="2"/>
                  <a:pt x="135" y="0"/>
                  <a:pt x="12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7" name="Freeform 176">
            <a:extLst>
              <a:ext uri="{FF2B5EF4-FFF2-40B4-BE49-F238E27FC236}">
                <a16:creationId xmlns:a16="http://schemas.microsoft.com/office/drawing/2014/main" id="{51D19DF7-32EF-2A2E-35C9-AD21EF92491A}"/>
              </a:ext>
            </a:extLst>
          </p:cNvPr>
          <p:cNvSpPr>
            <a:spLocks noEditPoints="1"/>
          </p:cNvSpPr>
          <p:nvPr/>
        </p:nvSpPr>
        <p:spPr bwMode="auto">
          <a:xfrm>
            <a:off x="1854201" y="5776913"/>
            <a:ext cx="230188" cy="254000"/>
          </a:xfrm>
          <a:custGeom>
            <a:avLst/>
            <a:gdLst>
              <a:gd name="T0" fmla="*/ 139 w 145"/>
              <a:gd name="T1" fmla="*/ 135 h 160"/>
              <a:gd name="T2" fmla="*/ 113 w 145"/>
              <a:gd name="T3" fmla="*/ 99 h 160"/>
              <a:gd name="T4" fmla="*/ 104 w 145"/>
              <a:gd name="T5" fmla="*/ 98 h 160"/>
              <a:gd name="T6" fmla="*/ 42 w 145"/>
              <a:gd name="T7" fmla="*/ 117 h 160"/>
              <a:gd name="T8" fmla="*/ 22 w 145"/>
              <a:gd name="T9" fmla="*/ 114 h 160"/>
              <a:gd name="T10" fmla="*/ 7 w 145"/>
              <a:gd name="T11" fmla="*/ 135 h 160"/>
              <a:gd name="T12" fmla="*/ 19 w 145"/>
              <a:gd name="T13" fmla="*/ 160 h 160"/>
              <a:gd name="T14" fmla="*/ 20 w 145"/>
              <a:gd name="T15" fmla="*/ 160 h 160"/>
              <a:gd name="T16" fmla="*/ 125 w 145"/>
              <a:gd name="T17" fmla="*/ 160 h 160"/>
              <a:gd name="T18" fmla="*/ 139 w 145"/>
              <a:gd name="T19" fmla="*/ 135 h 160"/>
              <a:gd name="T20" fmla="*/ 46 w 145"/>
              <a:gd name="T21" fmla="*/ 134 h 160"/>
              <a:gd name="T22" fmla="*/ 40 w 145"/>
              <a:gd name="T23" fmla="*/ 129 h 160"/>
              <a:gd name="T24" fmla="*/ 46 w 145"/>
              <a:gd name="T25" fmla="*/ 124 h 160"/>
              <a:gd name="T26" fmla="*/ 51 w 145"/>
              <a:gd name="T27" fmla="*/ 129 h 160"/>
              <a:gd name="T28" fmla="*/ 46 w 145"/>
              <a:gd name="T29" fmla="*/ 134 h 160"/>
              <a:gd name="T30" fmla="*/ 67 w 145"/>
              <a:gd name="T31" fmla="*/ 145 h 160"/>
              <a:gd name="T32" fmla="*/ 61 w 145"/>
              <a:gd name="T33" fmla="*/ 139 h 160"/>
              <a:gd name="T34" fmla="*/ 67 w 145"/>
              <a:gd name="T35" fmla="*/ 134 h 160"/>
              <a:gd name="T36" fmla="*/ 72 w 145"/>
              <a:gd name="T37" fmla="*/ 139 h 160"/>
              <a:gd name="T38" fmla="*/ 67 w 145"/>
              <a:gd name="T39" fmla="*/ 145 h 160"/>
              <a:gd name="T40" fmla="*/ 98 w 145"/>
              <a:gd name="T41" fmla="*/ 139 h 160"/>
              <a:gd name="T42" fmla="*/ 88 w 145"/>
              <a:gd name="T43" fmla="*/ 129 h 160"/>
              <a:gd name="T44" fmla="*/ 98 w 145"/>
              <a:gd name="T45" fmla="*/ 118 h 160"/>
              <a:gd name="T46" fmla="*/ 109 w 145"/>
              <a:gd name="T47" fmla="*/ 129 h 160"/>
              <a:gd name="T48" fmla="*/ 98 w 145"/>
              <a:gd name="T49" fmla="*/ 139 h 160"/>
              <a:gd name="T50" fmla="*/ 28 w 145"/>
              <a:gd name="T51" fmla="*/ 105 h 160"/>
              <a:gd name="T52" fmla="*/ 43 w 145"/>
              <a:gd name="T53" fmla="*/ 107 h 160"/>
              <a:gd name="T54" fmla="*/ 105 w 145"/>
              <a:gd name="T55" fmla="*/ 88 h 160"/>
              <a:gd name="T56" fmla="*/ 106 w 145"/>
              <a:gd name="T57" fmla="*/ 88 h 160"/>
              <a:gd name="T58" fmla="*/ 99 w 145"/>
              <a:gd name="T59" fmla="*/ 74 h 160"/>
              <a:gd name="T60" fmla="*/ 99 w 145"/>
              <a:gd name="T61" fmla="*/ 31 h 160"/>
              <a:gd name="T62" fmla="*/ 110 w 145"/>
              <a:gd name="T63" fmla="*/ 16 h 160"/>
              <a:gd name="T64" fmla="*/ 94 w 145"/>
              <a:gd name="T65" fmla="*/ 0 h 160"/>
              <a:gd name="T66" fmla="*/ 52 w 145"/>
              <a:gd name="T67" fmla="*/ 0 h 160"/>
              <a:gd name="T68" fmla="*/ 37 w 145"/>
              <a:gd name="T69" fmla="*/ 16 h 160"/>
              <a:gd name="T70" fmla="*/ 48 w 145"/>
              <a:gd name="T71" fmla="*/ 30 h 160"/>
              <a:gd name="T72" fmla="*/ 48 w 145"/>
              <a:gd name="T73" fmla="*/ 73 h 160"/>
              <a:gd name="T74" fmla="*/ 28 w 145"/>
              <a:gd name="T75" fmla="*/ 10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5" h="160">
                <a:moveTo>
                  <a:pt x="139" y="135"/>
                </a:moveTo>
                <a:cubicBezTo>
                  <a:pt x="113" y="99"/>
                  <a:pt x="113" y="99"/>
                  <a:pt x="113" y="99"/>
                </a:cubicBezTo>
                <a:cubicBezTo>
                  <a:pt x="110" y="98"/>
                  <a:pt x="107" y="98"/>
                  <a:pt x="104" y="98"/>
                </a:cubicBezTo>
                <a:cubicBezTo>
                  <a:pt x="79" y="98"/>
                  <a:pt x="68" y="117"/>
                  <a:pt x="42" y="117"/>
                </a:cubicBezTo>
                <a:cubicBezTo>
                  <a:pt x="36" y="117"/>
                  <a:pt x="30" y="116"/>
                  <a:pt x="22" y="114"/>
                </a:cubicBezTo>
                <a:cubicBezTo>
                  <a:pt x="7" y="135"/>
                  <a:pt x="7" y="135"/>
                  <a:pt x="7" y="135"/>
                </a:cubicBezTo>
                <a:cubicBezTo>
                  <a:pt x="0" y="146"/>
                  <a:pt x="6" y="160"/>
                  <a:pt x="19" y="160"/>
                </a:cubicBezTo>
                <a:cubicBezTo>
                  <a:pt x="19" y="160"/>
                  <a:pt x="20" y="160"/>
                  <a:pt x="20" y="160"/>
                </a:cubicBezTo>
                <a:cubicBezTo>
                  <a:pt x="125" y="160"/>
                  <a:pt x="125" y="160"/>
                  <a:pt x="125" y="160"/>
                </a:cubicBezTo>
                <a:cubicBezTo>
                  <a:pt x="138" y="160"/>
                  <a:pt x="145" y="145"/>
                  <a:pt x="139" y="135"/>
                </a:cubicBezTo>
                <a:close/>
                <a:moveTo>
                  <a:pt x="46" y="134"/>
                </a:moveTo>
                <a:cubicBezTo>
                  <a:pt x="43" y="134"/>
                  <a:pt x="40" y="131"/>
                  <a:pt x="40" y="129"/>
                </a:cubicBezTo>
                <a:cubicBezTo>
                  <a:pt x="40" y="126"/>
                  <a:pt x="43" y="124"/>
                  <a:pt x="46" y="124"/>
                </a:cubicBezTo>
                <a:cubicBezTo>
                  <a:pt x="49" y="124"/>
                  <a:pt x="51" y="126"/>
                  <a:pt x="51" y="129"/>
                </a:cubicBezTo>
                <a:cubicBezTo>
                  <a:pt x="51" y="132"/>
                  <a:pt x="48" y="134"/>
                  <a:pt x="46" y="134"/>
                </a:cubicBezTo>
                <a:close/>
                <a:moveTo>
                  <a:pt x="67" y="145"/>
                </a:moveTo>
                <a:cubicBezTo>
                  <a:pt x="64" y="145"/>
                  <a:pt x="61" y="142"/>
                  <a:pt x="61" y="139"/>
                </a:cubicBezTo>
                <a:cubicBezTo>
                  <a:pt x="61" y="136"/>
                  <a:pt x="64" y="134"/>
                  <a:pt x="67" y="134"/>
                </a:cubicBezTo>
                <a:cubicBezTo>
                  <a:pt x="70" y="134"/>
                  <a:pt x="72" y="137"/>
                  <a:pt x="72" y="139"/>
                </a:cubicBezTo>
                <a:cubicBezTo>
                  <a:pt x="72" y="142"/>
                  <a:pt x="70" y="145"/>
                  <a:pt x="67" y="145"/>
                </a:cubicBezTo>
                <a:close/>
                <a:moveTo>
                  <a:pt x="98" y="139"/>
                </a:moveTo>
                <a:cubicBezTo>
                  <a:pt x="92" y="139"/>
                  <a:pt x="88" y="135"/>
                  <a:pt x="88" y="129"/>
                </a:cubicBezTo>
                <a:cubicBezTo>
                  <a:pt x="88" y="123"/>
                  <a:pt x="92" y="118"/>
                  <a:pt x="98" y="118"/>
                </a:cubicBezTo>
                <a:cubicBezTo>
                  <a:pt x="104" y="118"/>
                  <a:pt x="109" y="123"/>
                  <a:pt x="109" y="129"/>
                </a:cubicBezTo>
                <a:cubicBezTo>
                  <a:pt x="109" y="135"/>
                  <a:pt x="104" y="139"/>
                  <a:pt x="98" y="139"/>
                </a:cubicBezTo>
                <a:close/>
                <a:moveTo>
                  <a:pt x="28" y="105"/>
                </a:moveTo>
                <a:cubicBezTo>
                  <a:pt x="34" y="106"/>
                  <a:pt x="39" y="107"/>
                  <a:pt x="43" y="107"/>
                </a:cubicBezTo>
                <a:cubicBezTo>
                  <a:pt x="67" y="107"/>
                  <a:pt x="75" y="88"/>
                  <a:pt x="105" y="88"/>
                </a:cubicBezTo>
                <a:cubicBezTo>
                  <a:pt x="106" y="88"/>
                  <a:pt x="106" y="88"/>
                  <a:pt x="106" y="88"/>
                </a:cubicBezTo>
                <a:cubicBezTo>
                  <a:pt x="102" y="83"/>
                  <a:pt x="99" y="80"/>
                  <a:pt x="99" y="74"/>
                </a:cubicBezTo>
                <a:cubicBezTo>
                  <a:pt x="99" y="31"/>
                  <a:pt x="99" y="31"/>
                  <a:pt x="99" y="31"/>
                </a:cubicBezTo>
                <a:cubicBezTo>
                  <a:pt x="105" y="29"/>
                  <a:pt x="110" y="23"/>
                  <a:pt x="110" y="16"/>
                </a:cubicBezTo>
                <a:cubicBezTo>
                  <a:pt x="110" y="8"/>
                  <a:pt x="103" y="0"/>
                  <a:pt x="94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44" y="0"/>
                  <a:pt x="37" y="7"/>
                  <a:pt x="37" y="16"/>
                </a:cubicBezTo>
                <a:cubicBezTo>
                  <a:pt x="37" y="23"/>
                  <a:pt x="42" y="28"/>
                  <a:pt x="48" y="30"/>
                </a:cubicBezTo>
                <a:cubicBezTo>
                  <a:pt x="48" y="73"/>
                  <a:pt x="48" y="73"/>
                  <a:pt x="48" y="73"/>
                </a:cubicBezTo>
                <a:cubicBezTo>
                  <a:pt x="47" y="81"/>
                  <a:pt x="42" y="85"/>
                  <a:pt x="28" y="10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8" name="Freeform 177">
            <a:extLst>
              <a:ext uri="{FF2B5EF4-FFF2-40B4-BE49-F238E27FC236}">
                <a16:creationId xmlns:a16="http://schemas.microsoft.com/office/drawing/2014/main" id="{06407710-26AF-E2C2-3E80-602B0214C5C5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5776913"/>
            <a:ext cx="254000" cy="254000"/>
          </a:xfrm>
          <a:custGeom>
            <a:avLst/>
            <a:gdLst>
              <a:gd name="T0" fmla="*/ 144 w 160"/>
              <a:gd name="T1" fmla="*/ 11 h 160"/>
              <a:gd name="T2" fmla="*/ 128 w 160"/>
              <a:gd name="T3" fmla="*/ 11 h 160"/>
              <a:gd name="T4" fmla="*/ 128 w 160"/>
              <a:gd name="T5" fmla="*/ 6 h 160"/>
              <a:gd name="T6" fmla="*/ 123 w 160"/>
              <a:gd name="T7" fmla="*/ 0 h 160"/>
              <a:gd name="T8" fmla="*/ 38 w 160"/>
              <a:gd name="T9" fmla="*/ 0 h 160"/>
              <a:gd name="T10" fmla="*/ 33 w 160"/>
              <a:gd name="T11" fmla="*/ 6 h 160"/>
              <a:gd name="T12" fmla="*/ 33 w 160"/>
              <a:gd name="T13" fmla="*/ 11 h 160"/>
              <a:gd name="T14" fmla="*/ 16 w 160"/>
              <a:gd name="T15" fmla="*/ 11 h 160"/>
              <a:gd name="T16" fmla="*/ 0 w 160"/>
              <a:gd name="T17" fmla="*/ 27 h 160"/>
              <a:gd name="T18" fmla="*/ 40 w 160"/>
              <a:gd name="T19" fmla="*/ 75 h 160"/>
              <a:gd name="T20" fmla="*/ 64 w 160"/>
              <a:gd name="T21" fmla="*/ 97 h 160"/>
              <a:gd name="T22" fmla="*/ 56 w 160"/>
              <a:gd name="T23" fmla="*/ 117 h 160"/>
              <a:gd name="T24" fmla="*/ 104 w 160"/>
              <a:gd name="T25" fmla="*/ 117 h 160"/>
              <a:gd name="T26" fmla="*/ 96 w 160"/>
              <a:gd name="T27" fmla="*/ 97 h 160"/>
              <a:gd name="T28" fmla="*/ 120 w 160"/>
              <a:gd name="T29" fmla="*/ 75 h 160"/>
              <a:gd name="T30" fmla="*/ 160 w 160"/>
              <a:gd name="T31" fmla="*/ 27 h 160"/>
              <a:gd name="T32" fmla="*/ 144 w 160"/>
              <a:gd name="T33" fmla="*/ 11 h 160"/>
              <a:gd name="T34" fmla="*/ 11 w 160"/>
              <a:gd name="T35" fmla="*/ 27 h 160"/>
              <a:gd name="T36" fmla="*/ 17 w 160"/>
              <a:gd name="T37" fmla="*/ 22 h 160"/>
              <a:gd name="T38" fmla="*/ 33 w 160"/>
              <a:gd name="T39" fmla="*/ 22 h 160"/>
              <a:gd name="T40" fmla="*/ 33 w 160"/>
              <a:gd name="T41" fmla="*/ 48 h 160"/>
              <a:gd name="T42" fmla="*/ 35 w 160"/>
              <a:gd name="T43" fmla="*/ 63 h 160"/>
              <a:gd name="T44" fmla="*/ 11 w 160"/>
              <a:gd name="T45" fmla="*/ 27 h 160"/>
              <a:gd name="T46" fmla="*/ 70 w 160"/>
              <a:gd name="T47" fmla="*/ 73 h 160"/>
              <a:gd name="T48" fmla="*/ 64 w 160"/>
              <a:gd name="T49" fmla="*/ 77 h 160"/>
              <a:gd name="T50" fmla="*/ 63 w 160"/>
              <a:gd name="T51" fmla="*/ 76 h 160"/>
              <a:gd name="T52" fmla="*/ 46 w 160"/>
              <a:gd name="T53" fmla="*/ 52 h 160"/>
              <a:gd name="T54" fmla="*/ 52 w 160"/>
              <a:gd name="T55" fmla="*/ 46 h 160"/>
              <a:gd name="T56" fmla="*/ 57 w 160"/>
              <a:gd name="T57" fmla="*/ 52 h 160"/>
              <a:gd name="T58" fmla="*/ 67 w 160"/>
              <a:gd name="T59" fmla="*/ 67 h 160"/>
              <a:gd name="T60" fmla="*/ 70 w 160"/>
              <a:gd name="T61" fmla="*/ 73 h 160"/>
              <a:gd name="T62" fmla="*/ 126 w 160"/>
              <a:gd name="T63" fmla="*/ 63 h 160"/>
              <a:gd name="T64" fmla="*/ 128 w 160"/>
              <a:gd name="T65" fmla="*/ 49 h 160"/>
              <a:gd name="T66" fmla="*/ 128 w 160"/>
              <a:gd name="T67" fmla="*/ 22 h 160"/>
              <a:gd name="T68" fmla="*/ 144 w 160"/>
              <a:gd name="T69" fmla="*/ 22 h 160"/>
              <a:gd name="T70" fmla="*/ 150 w 160"/>
              <a:gd name="T71" fmla="*/ 27 h 160"/>
              <a:gd name="T72" fmla="*/ 126 w 160"/>
              <a:gd name="T73" fmla="*/ 63 h 160"/>
              <a:gd name="T74" fmla="*/ 119 w 160"/>
              <a:gd name="T75" fmla="*/ 128 h 160"/>
              <a:gd name="T76" fmla="*/ 40 w 160"/>
              <a:gd name="T77" fmla="*/ 128 h 160"/>
              <a:gd name="T78" fmla="*/ 32 w 160"/>
              <a:gd name="T79" fmla="*/ 153 h 160"/>
              <a:gd name="T80" fmla="*/ 37 w 160"/>
              <a:gd name="T81" fmla="*/ 160 h 160"/>
              <a:gd name="T82" fmla="*/ 123 w 160"/>
              <a:gd name="T83" fmla="*/ 160 h 160"/>
              <a:gd name="T84" fmla="*/ 128 w 160"/>
              <a:gd name="T85" fmla="*/ 153 h 160"/>
              <a:gd name="T86" fmla="*/ 119 w 160"/>
              <a:gd name="T87" fmla="*/ 1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60">
                <a:moveTo>
                  <a:pt x="144" y="11"/>
                </a:moveTo>
                <a:cubicBezTo>
                  <a:pt x="128" y="11"/>
                  <a:pt x="128" y="11"/>
                  <a:pt x="128" y="11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2"/>
                  <a:pt x="126" y="0"/>
                  <a:pt x="123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5" y="0"/>
                  <a:pt x="33" y="2"/>
                  <a:pt x="33" y="6"/>
                </a:cubicBezTo>
                <a:cubicBezTo>
                  <a:pt x="33" y="11"/>
                  <a:pt x="33" y="11"/>
                  <a:pt x="33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7" y="11"/>
                  <a:pt x="0" y="18"/>
                  <a:pt x="0" y="27"/>
                </a:cubicBezTo>
                <a:cubicBezTo>
                  <a:pt x="0" y="58"/>
                  <a:pt x="19" y="73"/>
                  <a:pt x="40" y="75"/>
                </a:cubicBezTo>
                <a:cubicBezTo>
                  <a:pt x="53" y="93"/>
                  <a:pt x="64" y="90"/>
                  <a:pt x="64" y="97"/>
                </a:cubicBezTo>
                <a:cubicBezTo>
                  <a:pt x="64" y="105"/>
                  <a:pt x="61" y="112"/>
                  <a:pt x="56" y="117"/>
                </a:cubicBezTo>
                <a:cubicBezTo>
                  <a:pt x="104" y="117"/>
                  <a:pt x="104" y="117"/>
                  <a:pt x="104" y="117"/>
                </a:cubicBezTo>
                <a:cubicBezTo>
                  <a:pt x="99" y="112"/>
                  <a:pt x="96" y="105"/>
                  <a:pt x="96" y="97"/>
                </a:cubicBezTo>
                <a:cubicBezTo>
                  <a:pt x="96" y="90"/>
                  <a:pt x="108" y="93"/>
                  <a:pt x="120" y="75"/>
                </a:cubicBezTo>
                <a:cubicBezTo>
                  <a:pt x="142" y="73"/>
                  <a:pt x="160" y="57"/>
                  <a:pt x="160" y="27"/>
                </a:cubicBezTo>
                <a:cubicBezTo>
                  <a:pt x="160" y="18"/>
                  <a:pt x="153" y="11"/>
                  <a:pt x="144" y="11"/>
                </a:cubicBezTo>
                <a:close/>
                <a:moveTo>
                  <a:pt x="11" y="27"/>
                </a:moveTo>
                <a:cubicBezTo>
                  <a:pt x="11" y="24"/>
                  <a:pt x="13" y="22"/>
                  <a:pt x="17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48"/>
                  <a:pt x="33" y="48"/>
                  <a:pt x="33" y="48"/>
                </a:cubicBezTo>
                <a:cubicBezTo>
                  <a:pt x="33" y="53"/>
                  <a:pt x="34" y="58"/>
                  <a:pt x="35" y="63"/>
                </a:cubicBezTo>
                <a:cubicBezTo>
                  <a:pt x="21" y="59"/>
                  <a:pt x="11" y="48"/>
                  <a:pt x="11" y="27"/>
                </a:cubicBezTo>
                <a:close/>
                <a:moveTo>
                  <a:pt x="70" y="73"/>
                </a:moveTo>
                <a:cubicBezTo>
                  <a:pt x="69" y="75"/>
                  <a:pt x="66" y="77"/>
                  <a:pt x="64" y="77"/>
                </a:cubicBezTo>
                <a:cubicBezTo>
                  <a:pt x="64" y="77"/>
                  <a:pt x="63" y="77"/>
                  <a:pt x="63" y="76"/>
                </a:cubicBezTo>
                <a:cubicBezTo>
                  <a:pt x="52" y="72"/>
                  <a:pt x="46" y="63"/>
                  <a:pt x="46" y="52"/>
                </a:cubicBezTo>
                <a:cubicBezTo>
                  <a:pt x="46" y="49"/>
                  <a:pt x="49" y="46"/>
                  <a:pt x="52" y="46"/>
                </a:cubicBezTo>
                <a:cubicBezTo>
                  <a:pt x="55" y="46"/>
                  <a:pt x="57" y="49"/>
                  <a:pt x="57" y="52"/>
                </a:cubicBezTo>
                <a:cubicBezTo>
                  <a:pt x="57" y="59"/>
                  <a:pt x="61" y="64"/>
                  <a:pt x="67" y="67"/>
                </a:cubicBezTo>
                <a:cubicBezTo>
                  <a:pt x="69" y="67"/>
                  <a:pt x="71" y="71"/>
                  <a:pt x="70" y="73"/>
                </a:cubicBezTo>
                <a:close/>
                <a:moveTo>
                  <a:pt x="126" y="63"/>
                </a:moveTo>
                <a:cubicBezTo>
                  <a:pt x="127" y="59"/>
                  <a:pt x="128" y="53"/>
                  <a:pt x="128" y="49"/>
                </a:cubicBezTo>
                <a:cubicBezTo>
                  <a:pt x="128" y="22"/>
                  <a:pt x="128" y="22"/>
                  <a:pt x="128" y="22"/>
                </a:cubicBezTo>
                <a:cubicBezTo>
                  <a:pt x="144" y="22"/>
                  <a:pt x="144" y="22"/>
                  <a:pt x="144" y="22"/>
                </a:cubicBezTo>
                <a:cubicBezTo>
                  <a:pt x="147" y="22"/>
                  <a:pt x="150" y="24"/>
                  <a:pt x="150" y="27"/>
                </a:cubicBezTo>
                <a:cubicBezTo>
                  <a:pt x="150" y="47"/>
                  <a:pt x="140" y="59"/>
                  <a:pt x="126" y="63"/>
                </a:cubicBezTo>
                <a:close/>
                <a:moveTo>
                  <a:pt x="119" y="128"/>
                </a:moveTo>
                <a:cubicBezTo>
                  <a:pt x="40" y="128"/>
                  <a:pt x="40" y="128"/>
                  <a:pt x="40" y="128"/>
                </a:cubicBezTo>
                <a:cubicBezTo>
                  <a:pt x="32" y="153"/>
                  <a:pt x="32" y="153"/>
                  <a:pt x="32" y="153"/>
                </a:cubicBezTo>
                <a:cubicBezTo>
                  <a:pt x="31" y="157"/>
                  <a:pt x="33" y="160"/>
                  <a:pt x="37" y="160"/>
                </a:cubicBezTo>
                <a:cubicBezTo>
                  <a:pt x="123" y="160"/>
                  <a:pt x="123" y="160"/>
                  <a:pt x="123" y="160"/>
                </a:cubicBezTo>
                <a:cubicBezTo>
                  <a:pt x="127" y="160"/>
                  <a:pt x="129" y="157"/>
                  <a:pt x="128" y="153"/>
                </a:cubicBezTo>
                <a:lnTo>
                  <a:pt x="119" y="1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9" name="Freeform 178">
            <a:extLst>
              <a:ext uri="{FF2B5EF4-FFF2-40B4-BE49-F238E27FC236}">
                <a16:creationId xmlns:a16="http://schemas.microsoft.com/office/drawing/2014/main" id="{CD54C617-13A6-623F-D503-9698F5A4521B}"/>
              </a:ext>
            </a:extLst>
          </p:cNvPr>
          <p:cNvSpPr>
            <a:spLocks noEditPoints="1"/>
          </p:cNvSpPr>
          <p:nvPr/>
        </p:nvSpPr>
        <p:spPr bwMode="auto">
          <a:xfrm>
            <a:off x="6281738" y="5226050"/>
            <a:ext cx="182563" cy="254000"/>
          </a:xfrm>
          <a:custGeom>
            <a:avLst/>
            <a:gdLst>
              <a:gd name="T0" fmla="*/ 57 w 115"/>
              <a:gd name="T1" fmla="*/ 0 h 160"/>
              <a:gd name="T2" fmla="*/ 0 w 115"/>
              <a:gd name="T3" fmla="*/ 58 h 160"/>
              <a:gd name="T4" fmla="*/ 29 w 115"/>
              <a:gd name="T5" fmla="*/ 107 h 160"/>
              <a:gd name="T6" fmla="*/ 32 w 115"/>
              <a:gd name="T7" fmla="*/ 112 h 160"/>
              <a:gd name="T8" fmla="*/ 32 w 115"/>
              <a:gd name="T9" fmla="*/ 115 h 160"/>
              <a:gd name="T10" fmla="*/ 84 w 115"/>
              <a:gd name="T11" fmla="*/ 115 h 160"/>
              <a:gd name="T12" fmla="*/ 84 w 115"/>
              <a:gd name="T13" fmla="*/ 112 h 160"/>
              <a:gd name="T14" fmla="*/ 87 w 115"/>
              <a:gd name="T15" fmla="*/ 108 h 160"/>
              <a:gd name="T16" fmla="*/ 115 w 115"/>
              <a:gd name="T17" fmla="*/ 58 h 160"/>
              <a:gd name="T18" fmla="*/ 57 w 115"/>
              <a:gd name="T19" fmla="*/ 0 h 160"/>
              <a:gd name="T20" fmla="*/ 52 w 115"/>
              <a:gd name="T21" fmla="*/ 27 h 160"/>
              <a:gd name="T22" fmla="*/ 26 w 115"/>
              <a:gd name="T23" fmla="*/ 54 h 160"/>
              <a:gd name="T24" fmla="*/ 20 w 115"/>
              <a:gd name="T25" fmla="*/ 58 h 160"/>
              <a:gd name="T26" fmla="*/ 15 w 115"/>
              <a:gd name="T27" fmla="*/ 54 h 160"/>
              <a:gd name="T28" fmla="*/ 51 w 115"/>
              <a:gd name="T29" fmla="*/ 17 h 160"/>
              <a:gd name="T30" fmla="*/ 57 w 115"/>
              <a:gd name="T31" fmla="*/ 22 h 160"/>
              <a:gd name="T32" fmla="*/ 52 w 115"/>
              <a:gd name="T33" fmla="*/ 27 h 160"/>
              <a:gd name="T34" fmla="*/ 31 w 115"/>
              <a:gd name="T35" fmla="*/ 134 h 160"/>
              <a:gd name="T36" fmla="*/ 42 w 115"/>
              <a:gd name="T37" fmla="*/ 149 h 160"/>
              <a:gd name="T38" fmla="*/ 57 w 115"/>
              <a:gd name="T39" fmla="*/ 160 h 160"/>
              <a:gd name="T40" fmla="*/ 73 w 115"/>
              <a:gd name="T41" fmla="*/ 149 h 160"/>
              <a:gd name="T42" fmla="*/ 83 w 115"/>
              <a:gd name="T43" fmla="*/ 134 h 160"/>
              <a:gd name="T44" fmla="*/ 83 w 115"/>
              <a:gd name="T45" fmla="*/ 126 h 160"/>
              <a:gd name="T46" fmla="*/ 31 w 115"/>
              <a:gd name="T47" fmla="*/ 126 h 160"/>
              <a:gd name="T48" fmla="*/ 31 w 115"/>
              <a:gd name="T49" fmla="*/ 1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15" h="160">
                <a:moveTo>
                  <a:pt x="57" y="0"/>
                </a:moveTo>
                <a:cubicBezTo>
                  <a:pt x="26" y="0"/>
                  <a:pt x="0" y="26"/>
                  <a:pt x="0" y="58"/>
                </a:cubicBezTo>
                <a:cubicBezTo>
                  <a:pt x="0" y="79"/>
                  <a:pt x="12" y="97"/>
                  <a:pt x="29" y="107"/>
                </a:cubicBezTo>
                <a:cubicBezTo>
                  <a:pt x="31" y="108"/>
                  <a:pt x="32" y="110"/>
                  <a:pt x="32" y="112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84" y="115"/>
                  <a:pt x="84" y="115"/>
                  <a:pt x="84" y="115"/>
                </a:cubicBezTo>
                <a:cubicBezTo>
                  <a:pt x="84" y="112"/>
                  <a:pt x="84" y="112"/>
                  <a:pt x="84" y="112"/>
                </a:cubicBezTo>
                <a:cubicBezTo>
                  <a:pt x="84" y="110"/>
                  <a:pt x="85" y="109"/>
                  <a:pt x="87" y="108"/>
                </a:cubicBezTo>
                <a:cubicBezTo>
                  <a:pt x="104" y="98"/>
                  <a:pt x="115" y="80"/>
                  <a:pt x="115" y="58"/>
                </a:cubicBezTo>
                <a:cubicBezTo>
                  <a:pt x="115" y="26"/>
                  <a:pt x="89" y="1"/>
                  <a:pt x="57" y="0"/>
                </a:cubicBezTo>
                <a:close/>
                <a:moveTo>
                  <a:pt x="52" y="27"/>
                </a:moveTo>
                <a:cubicBezTo>
                  <a:pt x="37" y="27"/>
                  <a:pt x="26" y="39"/>
                  <a:pt x="26" y="54"/>
                </a:cubicBezTo>
                <a:cubicBezTo>
                  <a:pt x="26" y="56"/>
                  <a:pt x="23" y="58"/>
                  <a:pt x="20" y="58"/>
                </a:cubicBezTo>
                <a:cubicBezTo>
                  <a:pt x="17" y="58"/>
                  <a:pt x="15" y="56"/>
                  <a:pt x="15" y="54"/>
                </a:cubicBezTo>
                <a:cubicBezTo>
                  <a:pt x="15" y="33"/>
                  <a:pt x="31" y="17"/>
                  <a:pt x="51" y="17"/>
                </a:cubicBezTo>
                <a:cubicBezTo>
                  <a:pt x="55" y="17"/>
                  <a:pt x="57" y="19"/>
                  <a:pt x="57" y="22"/>
                </a:cubicBezTo>
                <a:cubicBezTo>
                  <a:pt x="57" y="25"/>
                  <a:pt x="55" y="27"/>
                  <a:pt x="52" y="27"/>
                </a:cubicBezTo>
                <a:close/>
                <a:moveTo>
                  <a:pt x="31" y="134"/>
                </a:moveTo>
                <a:cubicBezTo>
                  <a:pt x="31" y="141"/>
                  <a:pt x="36" y="147"/>
                  <a:pt x="42" y="149"/>
                </a:cubicBezTo>
                <a:cubicBezTo>
                  <a:pt x="44" y="156"/>
                  <a:pt x="50" y="160"/>
                  <a:pt x="57" y="160"/>
                </a:cubicBezTo>
                <a:cubicBezTo>
                  <a:pt x="65" y="160"/>
                  <a:pt x="71" y="156"/>
                  <a:pt x="73" y="149"/>
                </a:cubicBezTo>
                <a:cubicBezTo>
                  <a:pt x="79" y="147"/>
                  <a:pt x="83" y="141"/>
                  <a:pt x="83" y="134"/>
                </a:cubicBezTo>
                <a:cubicBezTo>
                  <a:pt x="83" y="126"/>
                  <a:pt x="83" y="126"/>
                  <a:pt x="83" y="126"/>
                </a:cubicBezTo>
                <a:cubicBezTo>
                  <a:pt x="31" y="126"/>
                  <a:pt x="31" y="126"/>
                  <a:pt x="31" y="126"/>
                </a:cubicBezTo>
                <a:lnTo>
                  <a:pt x="31" y="13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0" name="Freeform 179">
            <a:extLst>
              <a:ext uri="{FF2B5EF4-FFF2-40B4-BE49-F238E27FC236}">
                <a16:creationId xmlns:a16="http://schemas.microsoft.com/office/drawing/2014/main" id="{B763066C-175A-04AE-F57B-1A2B88452512}"/>
              </a:ext>
            </a:extLst>
          </p:cNvPr>
          <p:cNvSpPr>
            <a:spLocks noEditPoints="1"/>
          </p:cNvSpPr>
          <p:nvPr/>
        </p:nvSpPr>
        <p:spPr bwMode="auto">
          <a:xfrm>
            <a:off x="4594226" y="5778500"/>
            <a:ext cx="254000" cy="252413"/>
          </a:xfrm>
          <a:custGeom>
            <a:avLst/>
            <a:gdLst>
              <a:gd name="T0" fmla="*/ 10 w 160"/>
              <a:gd name="T1" fmla="*/ 86 h 159"/>
              <a:gd name="T2" fmla="*/ 0 w 160"/>
              <a:gd name="T3" fmla="*/ 86 h 159"/>
              <a:gd name="T4" fmla="*/ 19 w 160"/>
              <a:gd name="T5" fmla="*/ 132 h 159"/>
              <a:gd name="T6" fmla="*/ 50 w 160"/>
              <a:gd name="T7" fmla="*/ 102 h 159"/>
              <a:gd name="T8" fmla="*/ 10 w 160"/>
              <a:gd name="T9" fmla="*/ 86 h 159"/>
              <a:gd name="T10" fmla="*/ 57 w 160"/>
              <a:gd name="T11" fmla="*/ 94 h 159"/>
              <a:gd name="T12" fmla="*/ 72 w 160"/>
              <a:gd name="T13" fmla="*/ 79 h 159"/>
              <a:gd name="T14" fmla="*/ 20 w 160"/>
              <a:gd name="T15" fmla="*/ 26 h 159"/>
              <a:gd name="T16" fmla="*/ 0 w 160"/>
              <a:gd name="T17" fmla="*/ 76 h 159"/>
              <a:gd name="T18" fmla="*/ 9 w 160"/>
              <a:gd name="T19" fmla="*/ 75 h 159"/>
              <a:gd name="T20" fmla="*/ 57 w 160"/>
              <a:gd name="T21" fmla="*/ 94 h 159"/>
              <a:gd name="T22" fmla="*/ 28 w 160"/>
              <a:gd name="T23" fmla="*/ 139 h 159"/>
              <a:gd name="T24" fmla="*/ 65 w 160"/>
              <a:gd name="T25" fmla="*/ 157 h 159"/>
              <a:gd name="T26" fmla="*/ 57 w 160"/>
              <a:gd name="T27" fmla="*/ 110 h 159"/>
              <a:gd name="T28" fmla="*/ 28 w 160"/>
              <a:gd name="T29" fmla="*/ 139 h 159"/>
              <a:gd name="T30" fmla="*/ 152 w 160"/>
              <a:gd name="T31" fmla="*/ 81 h 159"/>
              <a:gd name="T32" fmla="*/ 103 w 160"/>
              <a:gd name="T33" fmla="*/ 64 h 159"/>
              <a:gd name="T34" fmla="*/ 88 w 160"/>
              <a:gd name="T35" fmla="*/ 79 h 159"/>
              <a:gd name="T36" fmla="*/ 140 w 160"/>
              <a:gd name="T37" fmla="*/ 132 h 159"/>
              <a:gd name="T38" fmla="*/ 160 w 160"/>
              <a:gd name="T39" fmla="*/ 81 h 159"/>
              <a:gd name="T40" fmla="*/ 152 w 160"/>
              <a:gd name="T41" fmla="*/ 81 h 159"/>
              <a:gd name="T42" fmla="*/ 64 w 160"/>
              <a:gd name="T43" fmla="*/ 102 h 159"/>
              <a:gd name="T44" fmla="*/ 75 w 160"/>
              <a:gd name="T45" fmla="*/ 159 h 159"/>
              <a:gd name="T46" fmla="*/ 80 w 160"/>
              <a:gd name="T47" fmla="*/ 159 h 159"/>
              <a:gd name="T48" fmla="*/ 132 w 160"/>
              <a:gd name="T49" fmla="*/ 139 h 159"/>
              <a:gd name="T50" fmla="*/ 80 w 160"/>
              <a:gd name="T51" fmla="*/ 86 h 159"/>
              <a:gd name="T52" fmla="*/ 64 w 160"/>
              <a:gd name="T53" fmla="*/ 102 h 159"/>
              <a:gd name="T54" fmla="*/ 132 w 160"/>
              <a:gd name="T55" fmla="*/ 19 h 159"/>
              <a:gd name="T56" fmla="*/ 90 w 160"/>
              <a:gd name="T57" fmla="*/ 0 h 159"/>
              <a:gd name="T58" fmla="*/ 104 w 160"/>
              <a:gd name="T59" fmla="*/ 49 h 159"/>
              <a:gd name="T60" fmla="*/ 132 w 160"/>
              <a:gd name="T61" fmla="*/ 19 h 159"/>
              <a:gd name="T62" fmla="*/ 95 w 160"/>
              <a:gd name="T63" fmla="*/ 56 h 159"/>
              <a:gd name="T64" fmla="*/ 79 w 160"/>
              <a:gd name="T65" fmla="*/ 0 h 159"/>
              <a:gd name="T66" fmla="*/ 28 w 160"/>
              <a:gd name="T67" fmla="*/ 19 h 159"/>
              <a:gd name="T68" fmla="*/ 80 w 160"/>
              <a:gd name="T69" fmla="*/ 72 h 159"/>
              <a:gd name="T70" fmla="*/ 95 w 160"/>
              <a:gd name="T71" fmla="*/ 56 h 159"/>
              <a:gd name="T72" fmla="*/ 150 w 160"/>
              <a:gd name="T73" fmla="*/ 70 h 159"/>
              <a:gd name="T74" fmla="*/ 159 w 160"/>
              <a:gd name="T75" fmla="*/ 70 h 159"/>
              <a:gd name="T76" fmla="*/ 140 w 160"/>
              <a:gd name="T77" fmla="*/ 26 h 159"/>
              <a:gd name="T78" fmla="*/ 110 w 160"/>
              <a:gd name="T79" fmla="*/ 56 h 159"/>
              <a:gd name="T80" fmla="*/ 150 w 160"/>
              <a:gd name="T81" fmla="*/ 7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59">
                <a:moveTo>
                  <a:pt x="10" y="86"/>
                </a:moveTo>
                <a:cubicBezTo>
                  <a:pt x="6" y="86"/>
                  <a:pt x="3" y="86"/>
                  <a:pt x="0" y="86"/>
                </a:cubicBezTo>
                <a:cubicBezTo>
                  <a:pt x="2" y="103"/>
                  <a:pt x="8" y="119"/>
                  <a:pt x="19" y="13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36" y="88"/>
                  <a:pt x="22" y="86"/>
                  <a:pt x="10" y="86"/>
                </a:cubicBezTo>
                <a:close/>
                <a:moveTo>
                  <a:pt x="57" y="94"/>
                </a:moveTo>
                <a:cubicBezTo>
                  <a:pt x="72" y="79"/>
                  <a:pt x="72" y="79"/>
                  <a:pt x="72" y="79"/>
                </a:cubicBezTo>
                <a:cubicBezTo>
                  <a:pt x="20" y="26"/>
                  <a:pt x="20" y="26"/>
                  <a:pt x="20" y="26"/>
                </a:cubicBezTo>
                <a:cubicBezTo>
                  <a:pt x="7" y="40"/>
                  <a:pt x="1" y="58"/>
                  <a:pt x="0" y="76"/>
                </a:cubicBezTo>
                <a:cubicBezTo>
                  <a:pt x="2" y="75"/>
                  <a:pt x="5" y="75"/>
                  <a:pt x="9" y="75"/>
                </a:cubicBezTo>
                <a:cubicBezTo>
                  <a:pt x="22" y="75"/>
                  <a:pt x="40" y="77"/>
                  <a:pt x="57" y="94"/>
                </a:cubicBezTo>
                <a:close/>
                <a:moveTo>
                  <a:pt x="28" y="139"/>
                </a:moveTo>
                <a:cubicBezTo>
                  <a:pt x="39" y="148"/>
                  <a:pt x="51" y="155"/>
                  <a:pt x="65" y="157"/>
                </a:cubicBezTo>
                <a:cubicBezTo>
                  <a:pt x="66" y="139"/>
                  <a:pt x="66" y="125"/>
                  <a:pt x="57" y="110"/>
                </a:cubicBezTo>
                <a:lnTo>
                  <a:pt x="28" y="139"/>
                </a:lnTo>
                <a:close/>
                <a:moveTo>
                  <a:pt x="152" y="81"/>
                </a:moveTo>
                <a:cubicBezTo>
                  <a:pt x="139" y="81"/>
                  <a:pt x="121" y="79"/>
                  <a:pt x="103" y="64"/>
                </a:cubicBezTo>
                <a:cubicBezTo>
                  <a:pt x="88" y="79"/>
                  <a:pt x="88" y="79"/>
                  <a:pt x="88" y="79"/>
                </a:cubicBezTo>
                <a:cubicBezTo>
                  <a:pt x="140" y="132"/>
                  <a:pt x="140" y="132"/>
                  <a:pt x="140" y="132"/>
                </a:cubicBezTo>
                <a:cubicBezTo>
                  <a:pt x="153" y="117"/>
                  <a:pt x="159" y="99"/>
                  <a:pt x="160" y="81"/>
                </a:cubicBezTo>
                <a:cubicBezTo>
                  <a:pt x="158" y="81"/>
                  <a:pt x="155" y="81"/>
                  <a:pt x="152" y="81"/>
                </a:cubicBezTo>
                <a:close/>
                <a:moveTo>
                  <a:pt x="64" y="102"/>
                </a:moveTo>
                <a:cubicBezTo>
                  <a:pt x="77" y="120"/>
                  <a:pt x="77" y="137"/>
                  <a:pt x="75" y="159"/>
                </a:cubicBezTo>
                <a:cubicBezTo>
                  <a:pt x="80" y="159"/>
                  <a:pt x="80" y="159"/>
                  <a:pt x="80" y="159"/>
                </a:cubicBezTo>
                <a:cubicBezTo>
                  <a:pt x="99" y="159"/>
                  <a:pt x="118" y="152"/>
                  <a:pt x="132" y="139"/>
                </a:cubicBezTo>
                <a:cubicBezTo>
                  <a:pt x="80" y="86"/>
                  <a:pt x="80" y="86"/>
                  <a:pt x="80" y="86"/>
                </a:cubicBezTo>
                <a:lnTo>
                  <a:pt x="64" y="102"/>
                </a:lnTo>
                <a:close/>
                <a:moveTo>
                  <a:pt x="132" y="19"/>
                </a:moveTo>
                <a:cubicBezTo>
                  <a:pt x="120" y="8"/>
                  <a:pt x="105" y="2"/>
                  <a:pt x="90" y="0"/>
                </a:cubicBezTo>
                <a:cubicBezTo>
                  <a:pt x="89" y="12"/>
                  <a:pt x="88" y="30"/>
                  <a:pt x="104" y="49"/>
                </a:cubicBezTo>
                <a:lnTo>
                  <a:pt x="132" y="19"/>
                </a:lnTo>
                <a:close/>
                <a:moveTo>
                  <a:pt x="95" y="56"/>
                </a:moveTo>
                <a:cubicBezTo>
                  <a:pt x="77" y="35"/>
                  <a:pt x="78" y="14"/>
                  <a:pt x="79" y="0"/>
                </a:cubicBezTo>
                <a:cubicBezTo>
                  <a:pt x="61" y="0"/>
                  <a:pt x="43" y="6"/>
                  <a:pt x="28" y="19"/>
                </a:cubicBezTo>
                <a:cubicBezTo>
                  <a:pt x="80" y="72"/>
                  <a:pt x="80" y="72"/>
                  <a:pt x="80" y="72"/>
                </a:cubicBezTo>
                <a:lnTo>
                  <a:pt x="95" y="56"/>
                </a:lnTo>
                <a:close/>
                <a:moveTo>
                  <a:pt x="150" y="70"/>
                </a:moveTo>
                <a:cubicBezTo>
                  <a:pt x="153" y="70"/>
                  <a:pt x="156" y="70"/>
                  <a:pt x="159" y="70"/>
                </a:cubicBezTo>
                <a:cubicBezTo>
                  <a:pt x="157" y="54"/>
                  <a:pt x="151" y="39"/>
                  <a:pt x="140" y="26"/>
                </a:cubicBezTo>
                <a:cubicBezTo>
                  <a:pt x="110" y="56"/>
                  <a:pt x="110" y="56"/>
                  <a:pt x="110" y="56"/>
                </a:cubicBezTo>
                <a:cubicBezTo>
                  <a:pt x="125" y="68"/>
                  <a:pt x="138" y="70"/>
                  <a:pt x="150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1" name="Freeform 180">
            <a:extLst>
              <a:ext uri="{FF2B5EF4-FFF2-40B4-BE49-F238E27FC236}">
                <a16:creationId xmlns:a16="http://schemas.microsoft.com/office/drawing/2014/main" id="{31DFB4F1-DE32-C19E-CE61-CA231109DAD3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5226050"/>
            <a:ext cx="263525" cy="254000"/>
          </a:xfrm>
          <a:custGeom>
            <a:avLst/>
            <a:gdLst>
              <a:gd name="T0" fmla="*/ 91 w 166"/>
              <a:gd name="T1" fmla="*/ 22 h 160"/>
              <a:gd name="T2" fmla="*/ 107 w 166"/>
              <a:gd name="T3" fmla="*/ 38 h 160"/>
              <a:gd name="T4" fmla="*/ 91 w 166"/>
              <a:gd name="T5" fmla="*/ 54 h 160"/>
              <a:gd name="T6" fmla="*/ 75 w 166"/>
              <a:gd name="T7" fmla="*/ 38 h 160"/>
              <a:gd name="T8" fmla="*/ 91 w 166"/>
              <a:gd name="T9" fmla="*/ 22 h 160"/>
              <a:gd name="T10" fmla="*/ 48 w 166"/>
              <a:gd name="T11" fmla="*/ 32 h 160"/>
              <a:gd name="T12" fmla="*/ 64 w 166"/>
              <a:gd name="T13" fmla="*/ 48 h 160"/>
              <a:gd name="T14" fmla="*/ 48 w 166"/>
              <a:gd name="T15" fmla="*/ 64 h 160"/>
              <a:gd name="T16" fmla="*/ 32 w 166"/>
              <a:gd name="T17" fmla="*/ 48 h 160"/>
              <a:gd name="T18" fmla="*/ 48 w 166"/>
              <a:gd name="T19" fmla="*/ 32 h 160"/>
              <a:gd name="T20" fmla="*/ 37 w 166"/>
              <a:gd name="T21" fmla="*/ 75 h 160"/>
              <a:gd name="T22" fmla="*/ 53 w 166"/>
              <a:gd name="T23" fmla="*/ 91 h 160"/>
              <a:gd name="T24" fmla="*/ 37 w 166"/>
              <a:gd name="T25" fmla="*/ 106 h 160"/>
              <a:gd name="T26" fmla="*/ 21 w 166"/>
              <a:gd name="T27" fmla="*/ 91 h 160"/>
              <a:gd name="T28" fmla="*/ 37 w 166"/>
              <a:gd name="T29" fmla="*/ 75 h 160"/>
              <a:gd name="T30" fmla="*/ 70 w 166"/>
              <a:gd name="T31" fmla="*/ 107 h 160"/>
              <a:gd name="T32" fmla="*/ 86 w 166"/>
              <a:gd name="T33" fmla="*/ 123 h 160"/>
              <a:gd name="T34" fmla="*/ 70 w 166"/>
              <a:gd name="T35" fmla="*/ 139 h 160"/>
              <a:gd name="T36" fmla="*/ 54 w 166"/>
              <a:gd name="T37" fmla="*/ 123 h 160"/>
              <a:gd name="T38" fmla="*/ 70 w 166"/>
              <a:gd name="T39" fmla="*/ 107 h 160"/>
              <a:gd name="T40" fmla="*/ 80 w 166"/>
              <a:gd name="T41" fmla="*/ 0 h 160"/>
              <a:gd name="T42" fmla="*/ 0 w 166"/>
              <a:gd name="T43" fmla="*/ 80 h 160"/>
              <a:gd name="T44" fmla="*/ 62 w 166"/>
              <a:gd name="T45" fmla="*/ 158 h 160"/>
              <a:gd name="T46" fmla="*/ 78 w 166"/>
              <a:gd name="T47" fmla="*/ 160 h 160"/>
              <a:gd name="T48" fmla="*/ 107 w 166"/>
              <a:gd name="T49" fmla="*/ 123 h 160"/>
              <a:gd name="T50" fmla="*/ 122 w 166"/>
              <a:gd name="T51" fmla="*/ 107 h 160"/>
              <a:gd name="T52" fmla="*/ 158 w 166"/>
              <a:gd name="T53" fmla="*/ 62 h 160"/>
              <a:gd name="T54" fmla="*/ 80 w 166"/>
              <a:gd name="T5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6" h="160">
                <a:moveTo>
                  <a:pt x="91" y="22"/>
                </a:moveTo>
                <a:cubicBezTo>
                  <a:pt x="100" y="22"/>
                  <a:pt x="107" y="28"/>
                  <a:pt x="107" y="38"/>
                </a:cubicBezTo>
                <a:cubicBezTo>
                  <a:pt x="107" y="46"/>
                  <a:pt x="99" y="54"/>
                  <a:pt x="91" y="54"/>
                </a:cubicBezTo>
                <a:cubicBezTo>
                  <a:pt x="82" y="54"/>
                  <a:pt x="75" y="46"/>
                  <a:pt x="75" y="38"/>
                </a:cubicBezTo>
                <a:cubicBezTo>
                  <a:pt x="75" y="28"/>
                  <a:pt x="82" y="22"/>
                  <a:pt x="91" y="22"/>
                </a:cubicBezTo>
                <a:close/>
                <a:moveTo>
                  <a:pt x="48" y="32"/>
                </a:moveTo>
                <a:cubicBezTo>
                  <a:pt x="57" y="32"/>
                  <a:pt x="64" y="39"/>
                  <a:pt x="64" y="48"/>
                </a:cubicBezTo>
                <a:cubicBezTo>
                  <a:pt x="64" y="57"/>
                  <a:pt x="57" y="64"/>
                  <a:pt x="48" y="64"/>
                </a:cubicBezTo>
                <a:cubicBezTo>
                  <a:pt x="39" y="64"/>
                  <a:pt x="32" y="57"/>
                  <a:pt x="32" y="48"/>
                </a:cubicBezTo>
                <a:cubicBezTo>
                  <a:pt x="32" y="39"/>
                  <a:pt x="39" y="32"/>
                  <a:pt x="48" y="32"/>
                </a:cubicBezTo>
                <a:close/>
                <a:moveTo>
                  <a:pt x="37" y="75"/>
                </a:moveTo>
                <a:cubicBezTo>
                  <a:pt x="46" y="75"/>
                  <a:pt x="53" y="82"/>
                  <a:pt x="53" y="91"/>
                </a:cubicBezTo>
                <a:cubicBezTo>
                  <a:pt x="53" y="100"/>
                  <a:pt x="46" y="106"/>
                  <a:pt x="37" y="106"/>
                </a:cubicBezTo>
                <a:cubicBezTo>
                  <a:pt x="28" y="106"/>
                  <a:pt x="21" y="100"/>
                  <a:pt x="21" y="91"/>
                </a:cubicBezTo>
                <a:cubicBezTo>
                  <a:pt x="21" y="82"/>
                  <a:pt x="28" y="75"/>
                  <a:pt x="37" y="75"/>
                </a:cubicBezTo>
                <a:close/>
                <a:moveTo>
                  <a:pt x="70" y="107"/>
                </a:moveTo>
                <a:cubicBezTo>
                  <a:pt x="78" y="107"/>
                  <a:pt x="86" y="114"/>
                  <a:pt x="86" y="123"/>
                </a:cubicBezTo>
                <a:cubicBezTo>
                  <a:pt x="86" y="131"/>
                  <a:pt x="78" y="139"/>
                  <a:pt x="70" y="139"/>
                </a:cubicBezTo>
                <a:cubicBezTo>
                  <a:pt x="61" y="139"/>
                  <a:pt x="54" y="132"/>
                  <a:pt x="54" y="123"/>
                </a:cubicBezTo>
                <a:cubicBezTo>
                  <a:pt x="54" y="114"/>
                  <a:pt x="61" y="107"/>
                  <a:pt x="70" y="107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19"/>
                  <a:pt x="27" y="150"/>
                  <a:pt x="62" y="158"/>
                </a:cubicBezTo>
                <a:cubicBezTo>
                  <a:pt x="68" y="160"/>
                  <a:pt x="74" y="160"/>
                  <a:pt x="78" y="160"/>
                </a:cubicBezTo>
                <a:cubicBezTo>
                  <a:pt x="100" y="160"/>
                  <a:pt x="107" y="146"/>
                  <a:pt x="107" y="123"/>
                </a:cubicBezTo>
                <a:cubicBezTo>
                  <a:pt x="107" y="114"/>
                  <a:pt x="114" y="107"/>
                  <a:pt x="122" y="107"/>
                </a:cubicBezTo>
                <a:cubicBezTo>
                  <a:pt x="150" y="107"/>
                  <a:pt x="166" y="98"/>
                  <a:pt x="158" y="62"/>
                </a:cubicBezTo>
                <a:cubicBezTo>
                  <a:pt x="150" y="28"/>
                  <a:pt x="119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2" name="Freeform 181">
            <a:extLst>
              <a:ext uri="{FF2B5EF4-FFF2-40B4-BE49-F238E27FC236}">
                <a16:creationId xmlns:a16="http://schemas.microsoft.com/office/drawing/2014/main" id="{F3D0F637-724A-3F01-F7FD-D7BDC60F00A3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5226050"/>
            <a:ext cx="257175" cy="254000"/>
          </a:xfrm>
          <a:custGeom>
            <a:avLst/>
            <a:gdLst>
              <a:gd name="T0" fmla="*/ 6 w 162"/>
              <a:gd name="T1" fmla="*/ 96 h 160"/>
              <a:gd name="T2" fmla="*/ 6 w 162"/>
              <a:gd name="T3" fmla="*/ 118 h 160"/>
              <a:gd name="T4" fmla="*/ 43 w 162"/>
              <a:gd name="T5" fmla="*/ 156 h 160"/>
              <a:gd name="T6" fmla="*/ 54 w 162"/>
              <a:gd name="T7" fmla="*/ 160 h 160"/>
              <a:gd name="T8" fmla="*/ 66 w 162"/>
              <a:gd name="T9" fmla="*/ 156 h 160"/>
              <a:gd name="T10" fmla="*/ 101 w 162"/>
              <a:gd name="T11" fmla="*/ 120 h 160"/>
              <a:gd name="T12" fmla="*/ 41 w 162"/>
              <a:gd name="T13" fmla="*/ 60 h 160"/>
              <a:gd name="T14" fmla="*/ 6 w 162"/>
              <a:gd name="T15" fmla="*/ 96 h 160"/>
              <a:gd name="T16" fmla="*/ 160 w 162"/>
              <a:gd name="T17" fmla="*/ 54 h 160"/>
              <a:gd name="T18" fmla="*/ 108 w 162"/>
              <a:gd name="T19" fmla="*/ 2 h 160"/>
              <a:gd name="T20" fmla="*/ 104 w 162"/>
              <a:gd name="T21" fmla="*/ 0 h 160"/>
              <a:gd name="T22" fmla="*/ 100 w 162"/>
              <a:gd name="T23" fmla="*/ 2 h 160"/>
              <a:gd name="T24" fmla="*/ 48 w 162"/>
              <a:gd name="T25" fmla="*/ 53 h 160"/>
              <a:gd name="T26" fmla="*/ 108 w 162"/>
              <a:gd name="T27" fmla="*/ 112 h 160"/>
              <a:gd name="T28" fmla="*/ 160 w 162"/>
              <a:gd name="T29" fmla="*/ 61 h 160"/>
              <a:gd name="T30" fmla="*/ 160 w 162"/>
              <a:gd name="T31" fmla="*/ 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62" h="160">
                <a:moveTo>
                  <a:pt x="6" y="96"/>
                </a:moveTo>
                <a:cubicBezTo>
                  <a:pt x="0" y="102"/>
                  <a:pt x="0" y="112"/>
                  <a:pt x="6" y="118"/>
                </a:cubicBezTo>
                <a:cubicBezTo>
                  <a:pt x="43" y="156"/>
                  <a:pt x="43" y="156"/>
                  <a:pt x="43" y="156"/>
                </a:cubicBezTo>
                <a:cubicBezTo>
                  <a:pt x="46" y="159"/>
                  <a:pt x="50" y="160"/>
                  <a:pt x="54" y="160"/>
                </a:cubicBezTo>
                <a:cubicBezTo>
                  <a:pt x="58" y="160"/>
                  <a:pt x="63" y="159"/>
                  <a:pt x="66" y="156"/>
                </a:cubicBezTo>
                <a:cubicBezTo>
                  <a:pt x="101" y="120"/>
                  <a:pt x="101" y="120"/>
                  <a:pt x="101" y="120"/>
                </a:cubicBezTo>
                <a:cubicBezTo>
                  <a:pt x="41" y="60"/>
                  <a:pt x="41" y="60"/>
                  <a:pt x="41" y="60"/>
                </a:cubicBezTo>
                <a:lnTo>
                  <a:pt x="6" y="96"/>
                </a:lnTo>
                <a:close/>
                <a:moveTo>
                  <a:pt x="160" y="54"/>
                </a:moveTo>
                <a:cubicBezTo>
                  <a:pt x="108" y="2"/>
                  <a:pt x="108" y="2"/>
                  <a:pt x="108" y="2"/>
                </a:cubicBezTo>
                <a:cubicBezTo>
                  <a:pt x="107" y="1"/>
                  <a:pt x="105" y="0"/>
                  <a:pt x="104" y="0"/>
                </a:cubicBezTo>
                <a:cubicBezTo>
                  <a:pt x="103" y="0"/>
                  <a:pt x="101" y="1"/>
                  <a:pt x="100" y="2"/>
                </a:cubicBezTo>
                <a:cubicBezTo>
                  <a:pt x="48" y="53"/>
                  <a:pt x="48" y="53"/>
                  <a:pt x="48" y="53"/>
                </a:cubicBezTo>
                <a:cubicBezTo>
                  <a:pt x="108" y="112"/>
                  <a:pt x="108" y="112"/>
                  <a:pt x="108" y="112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2" y="59"/>
                  <a:pt x="162" y="56"/>
                  <a:pt x="160" y="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3" name="Freeform 182">
            <a:extLst>
              <a:ext uri="{FF2B5EF4-FFF2-40B4-BE49-F238E27FC236}">
                <a16:creationId xmlns:a16="http://schemas.microsoft.com/office/drawing/2014/main" id="{C768B096-F542-4B74-5AB8-0B57EB0FDCE5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5253038"/>
            <a:ext cx="254000" cy="200025"/>
          </a:xfrm>
          <a:custGeom>
            <a:avLst/>
            <a:gdLst>
              <a:gd name="T0" fmla="*/ 155 w 160"/>
              <a:gd name="T1" fmla="*/ 106 h 126"/>
              <a:gd name="T2" fmla="*/ 139 w 160"/>
              <a:gd name="T3" fmla="*/ 106 h 126"/>
              <a:gd name="T4" fmla="*/ 139 w 160"/>
              <a:gd name="T5" fmla="*/ 111 h 126"/>
              <a:gd name="T6" fmla="*/ 134 w 160"/>
              <a:gd name="T7" fmla="*/ 116 h 126"/>
              <a:gd name="T8" fmla="*/ 129 w 160"/>
              <a:gd name="T9" fmla="*/ 111 h 126"/>
              <a:gd name="T10" fmla="*/ 129 w 160"/>
              <a:gd name="T11" fmla="*/ 106 h 126"/>
              <a:gd name="T12" fmla="*/ 119 w 160"/>
              <a:gd name="T13" fmla="*/ 106 h 126"/>
              <a:gd name="T14" fmla="*/ 119 w 160"/>
              <a:gd name="T15" fmla="*/ 111 h 126"/>
              <a:gd name="T16" fmla="*/ 113 w 160"/>
              <a:gd name="T17" fmla="*/ 116 h 126"/>
              <a:gd name="T18" fmla="*/ 108 w 160"/>
              <a:gd name="T19" fmla="*/ 111 h 126"/>
              <a:gd name="T20" fmla="*/ 108 w 160"/>
              <a:gd name="T21" fmla="*/ 106 h 126"/>
              <a:gd name="T22" fmla="*/ 5 w 160"/>
              <a:gd name="T23" fmla="*/ 106 h 126"/>
              <a:gd name="T24" fmla="*/ 0 w 160"/>
              <a:gd name="T25" fmla="*/ 111 h 126"/>
              <a:gd name="T26" fmla="*/ 16 w 160"/>
              <a:gd name="T27" fmla="*/ 126 h 126"/>
              <a:gd name="T28" fmla="*/ 145 w 160"/>
              <a:gd name="T29" fmla="*/ 126 h 126"/>
              <a:gd name="T30" fmla="*/ 160 w 160"/>
              <a:gd name="T31" fmla="*/ 111 h 126"/>
              <a:gd name="T32" fmla="*/ 155 w 160"/>
              <a:gd name="T33" fmla="*/ 106 h 126"/>
              <a:gd name="T34" fmla="*/ 150 w 160"/>
              <a:gd name="T35" fmla="*/ 16 h 126"/>
              <a:gd name="T36" fmla="*/ 134 w 160"/>
              <a:gd name="T37" fmla="*/ 0 h 126"/>
              <a:gd name="T38" fmla="*/ 25 w 160"/>
              <a:gd name="T39" fmla="*/ 0 h 126"/>
              <a:gd name="T40" fmla="*/ 10 w 160"/>
              <a:gd name="T41" fmla="*/ 16 h 126"/>
              <a:gd name="T42" fmla="*/ 10 w 160"/>
              <a:gd name="T43" fmla="*/ 95 h 126"/>
              <a:gd name="T44" fmla="*/ 150 w 160"/>
              <a:gd name="T45" fmla="*/ 95 h 126"/>
              <a:gd name="T46" fmla="*/ 150 w 160"/>
              <a:gd name="T47" fmla="*/ 16 h 126"/>
              <a:gd name="T48" fmla="*/ 105 w 160"/>
              <a:gd name="T49" fmla="*/ 73 h 126"/>
              <a:gd name="T50" fmla="*/ 101 w 160"/>
              <a:gd name="T51" fmla="*/ 74 h 126"/>
              <a:gd name="T52" fmla="*/ 97 w 160"/>
              <a:gd name="T53" fmla="*/ 73 h 126"/>
              <a:gd name="T54" fmla="*/ 79 w 160"/>
              <a:gd name="T55" fmla="*/ 55 h 126"/>
              <a:gd name="T56" fmla="*/ 73 w 160"/>
              <a:gd name="T57" fmla="*/ 62 h 126"/>
              <a:gd name="T58" fmla="*/ 69 w 160"/>
              <a:gd name="T59" fmla="*/ 64 h 126"/>
              <a:gd name="T60" fmla="*/ 64 w 160"/>
              <a:gd name="T61" fmla="*/ 60 h 126"/>
              <a:gd name="T62" fmla="*/ 54 w 160"/>
              <a:gd name="T63" fmla="*/ 29 h 126"/>
              <a:gd name="T64" fmla="*/ 58 w 160"/>
              <a:gd name="T65" fmla="*/ 22 h 126"/>
              <a:gd name="T66" fmla="*/ 60 w 160"/>
              <a:gd name="T67" fmla="*/ 22 h 126"/>
              <a:gd name="T68" fmla="*/ 92 w 160"/>
              <a:gd name="T69" fmla="*/ 33 h 126"/>
              <a:gd name="T70" fmla="*/ 94 w 160"/>
              <a:gd name="T71" fmla="*/ 41 h 126"/>
              <a:gd name="T72" fmla="*/ 87 w 160"/>
              <a:gd name="T73" fmla="*/ 48 h 126"/>
              <a:gd name="T74" fmla="*/ 104 w 160"/>
              <a:gd name="T75" fmla="*/ 66 h 126"/>
              <a:gd name="T76" fmla="*/ 105 w 160"/>
              <a:gd name="T77" fmla="*/ 73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26">
                <a:moveTo>
                  <a:pt x="155" y="106"/>
                </a:moveTo>
                <a:cubicBezTo>
                  <a:pt x="139" y="106"/>
                  <a:pt x="139" y="106"/>
                  <a:pt x="139" y="106"/>
                </a:cubicBezTo>
                <a:cubicBezTo>
                  <a:pt x="139" y="111"/>
                  <a:pt x="139" y="111"/>
                  <a:pt x="139" y="111"/>
                </a:cubicBezTo>
                <a:cubicBezTo>
                  <a:pt x="139" y="114"/>
                  <a:pt x="137" y="116"/>
                  <a:pt x="134" y="116"/>
                </a:cubicBezTo>
                <a:cubicBezTo>
                  <a:pt x="131" y="116"/>
                  <a:pt x="129" y="114"/>
                  <a:pt x="129" y="111"/>
                </a:cubicBezTo>
                <a:cubicBezTo>
                  <a:pt x="129" y="106"/>
                  <a:pt x="129" y="106"/>
                  <a:pt x="129" y="106"/>
                </a:cubicBezTo>
                <a:cubicBezTo>
                  <a:pt x="119" y="106"/>
                  <a:pt x="119" y="106"/>
                  <a:pt x="119" y="106"/>
                </a:cubicBezTo>
                <a:cubicBezTo>
                  <a:pt x="119" y="111"/>
                  <a:pt x="119" y="111"/>
                  <a:pt x="119" y="111"/>
                </a:cubicBezTo>
                <a:cubicBezTo>
                  <a:pt x="119" y="114"/>
                  <a:pt x="116" y="116"/>
                  <a:pt x="113" y="116"/>
                </a:cubicBezTo>
                <a:cubicBezTo>
                  <a:pt x="111" y="116"/>
                  <a:pt x="108" y="114"/>
                  <a:pt x="108" y="111"/>
                </a:cubicBezTo>
                <a:cubicBezTo>
                  <a:pt x="108" y="106"/>
                  <a:pt x="108" y="106"/>
                  <a:pt x="108" y="106"/>
                </a:cubicBezTo>
                <a:cubicBezTo>
                  <a:pt x="5" y="106"/>
                  <a:pt x="5" y="106"/>
                  <a:pt x="5" y="106"/>
                </a:cubicBezTo>
                <a:cubicBezTo>
                  <a:pt x="2" y="106"/>
                  <a:pt x="0" y="108"/>
                  <a:pt x="0" y="111"/>
                </a:cubicBezTo>
                <a:cubicBezTo>
                  <a:pt x="0" y="119"/>
                  <a:pt x="7" y="126"/>
                  <a:pt x="16" y="126"/>
                </a:cubicBezTo>
                <a:cubicBezTo>
                  <a:pt x="145" y="126"/>
                  <a:pt x="145" y="126"/>
                  <a:pt x="145" y="126"/>
                </a:cubicBezTo>
                <a:cubicBezTo>
                  <a:pt x="153" y="126"/>
                  <a:pt x="160" y="119"/>
                  <a:pt x="160" y="111"/>
                </a:cubicBezTo>
                <a:cubicBezTo>
                  <a:pt x="160" y="108"/>
                  <a:pt x="158" y="106"/>
                  <a:pt x="155" y="106"/>
                </a:cubicBezTo>
                <a:close/>
                <a:moveTo>
                  <a:pt x="150" y="16"/>
                </a:moveTo>
                <a:cubicBezTo>
                  <a:pt x="150" y="8"/>
                  <a:pt x="143" y="0"/>
                  <a:pt x="134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17" y="0"/>
                  <a:pt x="10" y="8"/>
                  <a:pt x="10" y="16"/>
                </a:cubicBezTo>
                <a:cubicBezTo>
                  <a:pt x="10" y="95"/>
                  <a:pt x="10" y="95"/>
                  <a:pt x="10" y="95"/>
                </a:cubicBezTo>
                <a:cubicBezTo>
                  <a:pt x="150" y="95"/>
                  <a:pt x="150" y="95"/>
                  <a:pt x="150" y="95"/>
                </a:cubicBezTo>
                <a:lnTo>
                  <a:pt x="150" y="16"/>
                </a:lnTo>
                <a:close/>
                <a:moveTo>
                  <a:pt x="105" y="73"/>
                </a:moveTo>
                <a:cubicBezTo>
                  <a:pt x="104" y="74"/>
                  <a:pt x="102" y="74"/>
                  <a:pt x="101" y="74"/>
                </a:cubicBezTo>
                <a:cubicBezTo>
                  <a:pt x="99" y="74"/>
                  <a:pt x="98" y="74"/>
                  <a:pt x="97" y="73"/>
                </a:cubicBezTo>
                <a:cubicBezTo>
                  <a:pt x="79" y="55"/>
                  <a:pt x="79" y="55"/>
                  <a:pt x="79" y="55"/>
                </a:cubicBezTo>
                <a:cubicBezTo>
                  <a:pt x="73" y="62"/>
                  <a:pt x="73" y="62"/>
                  <a:pt x="73" y="62"/>
                </a:cubicBezTo>
                <a:cubicBezTo>
                  <a:pt x="71" y="63"/>
                  <a:pt x="70" y="64"/>
                  <a:pt x="69" y="64"/>
                </a:cubicBezTo>
                <a:cubicBezTo>
                  <a:pt x="67" y="64"/>
                  <a:pt x="65" y="62"/>
                  <a:pt x="64" y="60"/>
                </a:cubicBezTo>
                <a:cubicBezTo>
                  <a:pt x="54" y="29"/>
                  <a:pt x="54" y="29"/>
                  <a:pt x="54" y="29"/>
                </a:cubicBezTo>
                <a:cubicBezTo>
                  <a:pt x="52" y="25"/>
                  <a:pt x="55" y="22"/>
                  <a:pt x="58" y="22"/>
                </a:cubicBezTo>
                <a:cubicBezTo>
                  <a:pt x="59" y="22"/>
                  <a:pt x="60" y="22"/>
                  <a:pt x="60" y="22"/>
                </a:cubicBezTo>
                <a:cubicBezTo>
                  <a:pt x="92" y="33"/>
                  <a:pt x="92" y="33"/>
                  <a:pt x="92" y="33"/>
                </a:cubicBezTo>
                <a:cubicBezTo>
                  <a:pt x="95" y="34"/>
                  <a:pt x="97" y="39"/>
                  <a:pt x="94" y="41"/>
                </a:cubicBezTo>
                <a:cubicBezTo>
                  <a:pt x="87" y="48"/>
                  <a:pt x="87" y="48"/>
                  <a:pt x="87" y="48"/>
                </a:cubicBezTo>
                <a:cubicBezTo>
                  <a:pt x="104" y="66"/>
                  <a:pt x="104" y="66"/>
                  <a:pt x="104" y="66"/>
                </a:cubicBezTo>
                <a:cubicBezTo>
                  <a:pt x="107" y="67"/>
                  <a:pt x="107" y="71"/>
                  <a:pt x="105" y="7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4" name="Freeform 183">
            <a:extLst>
              <a:ext uri="{FF2B5EF4-FFF2-40B4-BE49-F238E27FC236}">
                <a16:creationId xmlns:a16="http://schemas.microsoft.com/office/drawing/2014/main" id="{43184EA0-34F9-7FC1-7F9E-8553C17F6539}"/>
              </a:ext>
            </a:extLst>
          </p:cNvPr>
          <p:cNvSpPr>
            <a:spLocks noEditPoints="1"/>
          </p:cNvSpPr>
          <p:nvPr/>
        </p:nvSpPr>
        <p:spPr bwMode="auto">
          <a:xfrm>
            <a:off x="8999538" y="5776913"/>
            <a:ext cx="252413" cy="254000"/>
          </a:xfrm>
          <a:custGeom>
            <a:avLst/>
            <a:gdLst>
              <a:gd name="T0" fmla="*/ 23 w 159"/>
              <a:gd name="T1" fmla="*/ 86 h 160"/>
              <a:gd name="T2" fmla="*/ 23 w 159"/>
              <a:gd name="T3" fmla="*/ 155 h 160"/>
              <a:gd name="T4" fmla="*/ 27 w 159"/>
              <a:gd name="T5" fmla="*/ 160 h 160"/>
              <a:gd name="T6" fmla="*/ 132 w 159"/>
              <a:gd name="T7" fmla="*/ 160 h 160"/>
              <a:gd name="T8" fmla="*/ 137 w 159"/>
              <a:gd name="T9" fmla="*/ 155 h 160"/>
              <a:gd name="T10" fmla="*/ 137 w 159"/>
              <a:gd name="T11" fmla="*/ 86 h 160"/>
              <a:gd name="T12" fmla="*/ 80 w 159"/>
              <a:gd name="T13" fmla="*/ 46 h 160"/>
              <a:gd name="T14" fmla="*/ 23 w 159"/>
              <a:gd name="T15" fmla="*/ 86 h 160"/>
              <a:gd name="T16" fmla="*/ 117 w 159"/>
              <a:gd name="T17" fmla="*/ 110 h 160"/>
              <a:gd name="T18" fmla="*/ 80 w 159"/>
              <a:gd name="T19" fmla="*/ 146 h 160"/>
              <a:gd name="T20" fmla="*/ 43 w 159"/>
              <a:gd name="T21" fmla="*/ 110 h 160"/>
              <a:gd name="T22" fmla="*/ 80 w 159"/>
              <a:gd name="T23" fmla="*/ 73 h 160"/>
              <a:gd name="T24" fmla="*/ 117 w 159"/>
              <a:gd name="T25" fmla="*/ 110 h 160"/>
              <a:gd name="T26" fmla="*/ 53 w 159"/>
              <a:gd name="T27" fmla="*/ 110 h 160"/>
              <a:gd name="T28" fmla="*/ 79 w 159"/>
              <a:gd name="T29" fmla="*/ 136 h 160"/>
              <a:gd name="T30" fmla="*/ 106 w 159"/>
              <a:gd name="T31" fmla="*/ 110 h 160"/>
              <a:gd name="T32" fmla="*/ 79 w 159"/>
              <a:gd name="T33" fmla="*/ 83 h 160"/>
              <a:gd name="T34" fmla="*/ 53 w 159"/>
              <a:gd name="T35" fmla="*/ 110 h 160"/>
              <a:gd name="T36" fmla="*/ 85 w 159"/>
              <a:gd name="T37" fmla="*/ 101 h 160"/>
              <a:gd name="T38" fmla="*/ 85 w 159"/>
              <a:gd name="T39" fmla="*/ 107 h 160"/>
              <a:gd name="T40" fmla="*/ 90 w 159"/>
              <a:gd name="T41" fmla="*/ 107 h 160"/>
              <a:gd name="T42" fmla="*/ 96 w 159"/>
              <a:gd name="T43" fmla="*/ 112 h 160"/>
              <a:gd name="T44" fmla="*/ 90 w 159"/>
              <a:gd name="T45" fmla="*/ 117 h 160"/>
              <a:gd name="T46" fmla="*/ 79 w 159"/>
              <a:gd name="T47" fmla="*/ 117 h 160"/>
              <a:gd name="T48" fmla="*/ 74 w 159"/>
              <a:gd name="T49" fmla="*/ 112 h 160"/>
              <a:gd name="T50" fmla="*/ 74 w 159"/>
              <a:gd name="T51" fmla="*/ 101 h 160"/>
              <a:gd name="T52" fmla="*/ 79 w 159"/>
              <a:gd name="T53" fmla="*/ 96 h 160"/>
              <a:gd name="T54" fmla="*/ 85 w 159"/>
              <a:gd name="T55" fmla="*/ 101 h 160"/>
              <a:gd name="T56" fmla="*/ 157 w 159"/>
              <a:gd name="T57" fmla="*/ 74 h 160"/>
              <a:gd name="T58" fmla="*/ 136 w 159"/>
              <a:gd name="T59" fmla="*/ 60 h 160"/>
              <a:gd name="T60" fmla="*/ 85 w 159"/>
              <a:gd name="T61" fmla="*/ 24 h 160"/>
              <a:gd name="T62" fmla="*/ 85 w 159"/>
              <a:gd name="T63" fmla="*/ 5 h 160"/>
              <a:gd name="T64" fmla="*/ 79 w 159"/>
              <a:gd name="T65" fmla="*/ 0 h 160"/>
              <a:gd name="T66" fmla="*/ 75 w 159"/>
              <a:gd name="T67" fmla="*/ 5 h 160"/>
              <a:gd name="T68" fmla="*/ 75 w 159"/>
              <a:gd name="T69" fmla="*/ 24 h 160"/>
              <a:gd name="T70" fmla="*/ 24 w 159"/>
              <a:gd name="T71" fmla="*/ 60 h 160"/>
              <a:gd name="T72" fmla="*/ 3 w 159"/>
              <a:gd name="T73" fmla="*/ 74 h 160"/>
              <a:gd name="T74" fmla="*/ 2 w 159"/>
              <a:gd name="T75" fmla="*/ 82 h 160"/>
              <a:gd name="T76" fmla="*/ 6 w 159"/>
              <a:gd name="T77" fmla="*/ 84 h 160"/>
              <a:gd name="T78" fmla="*/ 10 w 159"/>
              <a:gd name="T79" fmla="*/ 83 h 160"/>
              <a:gd name="T80" fmla="*/ 77 w 159"/>
              <a:gd name="T81" fmla="*/ 35 h 160"/>
              <a:gd name="T82" fmla="*/ 80 w 159"/>
              <a:gd name="T83" fmla="*/ 34 h 160"/>
              <a:gd name="T84" fmla="*/ 83 w 159"/>
              <a:gd name="T85" fmla="*/ 35 h 160"/>
              <a:gd name="T86" fmla="*/ 150 w 159"/>
              <a:gd name="T87" fmla="*/ 83 h 160"/>
              <a:gd name="T88" fmla="*/ 153 w 159"/>
              <a:gd name="T89" fmla="*/ 84 h 160"/>
              <a:gd name="T90" fmla="*/ 158 w 159"/>
              <a:gd name="T91" fmla="*/ 82 h 160"/>
              <a:gd name="T92" fmla="*/ 157 w 159"/>
              <a:gd name="T93" fmla="*/ 7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9" h="160">
                <a:moveTo>
                  <a:pt x="23" y="86"/>
                </a:moveTo>
                <a:cubicBezTo>
                  <a:pt x="23" y="155"/>
                  <a:pt x="23" y="155"/>
                  <a:pt x="23" y="155"/>
                </a:cubicBezTo>
                <a:cubicBezTo>
                  <a:pt x="23" y="158"/>
                  <a:pt x="25" y="160"/>
                  <a:pt x="27" y="160"/>
                </a:cubicBezTo>
                <a:cubicBezTo>
                  <a:pt x="132" y="160"/>
                  <a:pt x="132" y="160"/>
                  <a:pt x="132" y="160"/>
                </a:cubicBezTo>
                <a:cubicBezTo>
                  <a:pt x="135" y="160"/>
                  <a:pt x="137" y="158"/>
                  <a:pt x="137" y="155"/>
                </a:cubicBezTo>
                <a:cubicBezTo>
                  <a:pt x="137" y="86"/>
                  <a:pt x="137" y="86"/>
                  <a:pt x="137" y="86"/>
                </a:cubicBezTo>
                <a:cubicBezTo>
                  <a:pt x="80" y="46"/>
                  <a:pt x="80" y="46"/>
                  <a:pt x="80" y="46"/>
                </a:cubicBezTo>
                <a:lnTo>
                  <a:pt x="23" y="86"/>
                </a:lnTo>
                <a:close/>
                <a:moveTo>
                  <a:pt x="117" y="110"/>
                </a:moveTo>
                <a:cubicBezTo>
                  <a:pt x="117" y="130"/>
                  <a:pt x="100" y="146"/>
                  <a:pt x="80" y="146"/>
                </a:cubicBezTo>
                <a:cubicBezTo>
                  <a:pt x="59" y="146"/>
                  <a:pt x="43" y="129"/>
                  <a:pt x="43" y="110"/>
                </a:cubicBezTo>
                <a:cubicBezTo>
                  <a:pt x="43" y="90"/>
                  <a:pt x="60" y="73"/>
                  <a:pt x="80" y="73"/>
                </a:cubicBezTo>
                <a:cubicBezTo>
                  <a:pt x="100" y="73"/>
                  <a:pt x="116" y="90"/>
                  <a:pt x="117" y="110"/>
                </a:cubicBezTo>
                <a:close/>
                <a:moveTo>
                  <a:pt x="53" y="110"/>
                </a:moveTo>
                <a:cubicBezTo>
                  <a:pt x="54" y="125"/>
                  <a:pt x="65" y="136"/>
                  <a:pt x="79" y="136"/>
                </a:cubicBezTo>
                <a:cubicBezTo>
                  <a:pt x="94" y="136"/>
                  <a:pt x="105" y="124"/>
                  <a:pt x="106" y="110"/>
                </a:cubicBezTo>
                <a:cubicBezTo>
                  <a:pt x="106" y="95"/>
                  <a:pt x="94" y="84"/>
                  <a:pt x="79" y="83"/>
                </a:cubicBezTo>
                <a:cubicBezTo>
                  <a:pt x="65" y="83"/>
                  <a:pt x="54" y="95"/>
                  <a:pt x="53" y="110"/>
                </a:cubicBezTo>
                <a:close/>
                <a:moveTo>
                  <a:pt x="85" y="101"/>
                </a:moveTo>
                <a:cubicBezTo>
                  <a:pt x="85" y="107"/>
                  <a:pt x="85" y="107"/>
                  <a:pt x="85" y="107"/>
                </a:cubicBezTo>
                <a:cubicBezTo>
                  <a:pt x="90" y="107"/>
                  <a:pt x="90" y="107"/>
                  <a:pt x="90" y="107"/>
                </a:cubicBezTo>
                <a:cubicBezTo>
                  <a:pt x="93" y="107"/>
                  <a:pt x="96" y="109"/>
                  <a:pt x="96" y="112"/>
                </a:cubicBezTo>
                <a:cubicBezTo>
                  <a:pt x="96" y="115"/>
                  <a:pt x="93" y="117"/>
                  <a:pt x="90" y="117"/>
                </a:cubicBezTo>
                <a:cubicBezTo>
                  <a:pt x="79" y="117"/>
                  <a:pt x="79" y="117"/>
                  <a:pt x="79" y="117"/>
                </a:cubicBezTo>
                <a:cubicBezTo>
                  <a:pt x="76" y="117"/>
                  <a:pt x="74" y="115"/>
                  <a:pt x="74" y="112"/>
                </a:cubicBezTo>
                <a:cubicBezTo>
                  <a:pt x="74" y="101"/>
                  <a:pt x="74" y="101"/>
                  <a:pt x="74" y="101"/>
                </a:cubicBezTo>
                <a:cubicBezTo>
                  <a:pt x="74" y="98"/>
                  <a:pt x="77" y="96"/>
                  <a:pt x="79" y="96"/>
                </a:cubicBezTo>
                <a:cubicBezTo>
                  <a:pt x="82" y="96"/>
                  <a:pt x="85" y="99"/>
                  <a:pt x="85" y="101"/>
                </a:cubicBezTo>
                <a:close/>
                <a:moveTo>
                  <a:pt x="157" y="74"/>
                </a:moveTo>
                <a:cubicBezTo>
                  <a:pt x="136" y="60"/>
                  <a:pt x="136" y="60"/>
                  <a:pt x="136" y="60"/>
                </a:cubicBezTo>
                <a:cubicBezTo>
                  <a:pt x="85" y="24"/>
                  <a:pt x="85" y="24"/>
                  <a:pt x="85" y="24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3"/>
                  <a:pt x="82" y="0"/>
                  <a:pt x="79" y="0"/>
                </a:cubicBezTo>
                <a:cubicBezTo>
                  <a:pt x="77" y="0"/>
                  <a:pt x="75" y="3"/>
                  <a:pt x="75" y="5"/>
                </a:cubicBezTo>
                <a:cubicBezTo>
                  <a:pt x="75" y="24"/>
                  <a:pt x="75" y="24"/>
                  <a:pt x="75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3" y="74"/>
                  <a:pt x="3" y="74"/>
                  <a:pt x="3" y="74"/>
                </a:cubicBezTo>
                <a:cubicBezTo>
                  <a:pt x="1" y="76"/>
                  <a:pt x="0" y="80"/>
                  <a:pt x="2" y="82"/>
                </a:cubicBezTo>
                <a:cubicBezTo>
                  <a:pt x="3" y="83"/>
                  <a:pt x="5" y="84"/>
                  <a:pt x="6" y="84"/>
                </a:cubicBezTo>
                <a:cubicBezTo>
                  <a:pt x="7" y="84"/>
                  <a:pt x="9" y="84"/>
                  <a:pt x="10" y="83"/>
                </a:cubicBezTo>
                <a:cubicBezTo>
                  <a:pt x="77" y="35"/>
                  <a:pt x="77" y="35"/>
                  <a:pt x="77" y="35"/>
                </a:cubicBezTo>
                <a:cubicBezTo>
                  <a:pt x="78" y="34"/>
                  <a:pt x="79" y="34"/>
                  <a:pt x="80" y="34"/>
                </a:cubicBezTo>
                <a:cubicBezTo>
                  <a:pt x="81" y="34"/>
                  <a:pt x="82" y="34"/>
                  <a:pt x="83" y="35"/>
                </a:cubicBezTo>
                <a:cubicBezTo>
                  <a:pt x="150" y="83"/>
                  <a:pt x="150" y="83"/>
                  <a:pt x="150" y="83"/>
                </a:cubicBezTo>
                <a:cubicBezTo>
                  <a:pt x="151" y="83"/>
                  <a:pt x="152" y="84"/>
                  <a:pt x="153" y="84"/>
                </a:cubicBezTo>
                <a:cubicBezTo>
                  <a:pt x="155" y="84"/>
                  <a:pt x="157" y="83"/>
                  <a:pt x="158" y="82"/>
                </a:cubicBezTo>
                <a:cubicBezTo>
                  <a:pt x="159" y="80"/>
                  <a:pt x="159" y="76"/>
                  <a:pt x="157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5" name="Freeform 184">
            <a:extLst>
              <a:ext uri="{FF2B5EF4-FFF2-40B4-BE49-F238E27FC236}">
                <a16:creationId xmlns:a16="http://schemas.microsoft.com/office/drawing/2014/main" id="{E84001E0-272C-7DBF-EDAE-E7DB40E709FF}"/>
              </a:ext>
            </a:extLst>
          </p:cNvPr>
          <p:cNvSpPr>
            <a:spLocks noEditPoints="1"/>
          </p:cNvSpPr>
          <p:nvPr/>
        </p:nvSpPr>
        <p:spPr bwMode="auto">
          <a:xfrm>
            <a:off x="4054476" y="5226050"/>
            <a:ext cx="231775" cy="254000"/>
          </a:xfrm>
          <a:custGeom>
            <a:avLst/>
            <a:gdLst>
              <a:gd name="T0" fmla="*/ 143 w 146"/>
              <a:gd name="T1" fmla="*/ 58 h 160"/>
              <a:gd name="T2" fmla="*/ 146 w 146"/>
              <a:gd name="T3" fmla="*/ 53 h 160"/>
              <a:gd name="T4" fmla="*/ 146 w 146"/>
              <a:gd name="T5" fmla="*/ 6 h 160"/>
              <a:gd name="T6" fmla="*/ 141 w 146"/>
              <a:gd name="T7" fmla="*/ 0 h 160"/>
              <a:gd name="T8" fmla="*/ 5 w 146"/>
              <a:gd name="T9" fmla="*/ 0 h 160"/>
              <a:gd name="T10" fmla="*/ 0 w 146"/>
              <a:gd name="T11" fmla="*/ 6 h 160"/>
              <a:gd name="T12" fmla="*/ 0 w 146"/>
              <a:gd name="T13" fmla="*/ 53 h 160"/>
              <a:gd name="T14" fmla="*/ 3 w 146"/>
              <a:gd name="T15" fmla="*/ 58 h 160"/>
              <a:gd name="T16" fmla="*/ 21 w 146"/>
              <a:gd name="T17" fmla="*/ 82 h 160"/>
              <a:gd name="T18" fmla="*/ 3 w 146"/>
              <a:gd name="T19" fmla="*/ 107 h 160"/>
              <a:gd name="T20" fmla="*/ 0 w 146"/>
              <a:gd name="T21" fmla="*/ 112 h 160"/>
              <a:gd name="T22" fmla="*/ 0 w 146"/>
              <a:gd name="T23" fmla="*/ 155 h 160"/>
              <a:gd name="T24" fmla="*/ 5 w 146"/>
              <a:gd name="T25" fmla="*/ 160 h 160"/>
              <a:gd name="T26" fmla="*/ 41 w 146"/>
              <a:gd name="T27" fmla="*/ 160 h 160"/>
              <a:gd name="T28" fmla="*/ 41 w 146"/>
              <a:gd name="T29" fmla="*/ 61 h 160"/>
              <a:gd name="T30" fmla="*/ 68 w 146"/>
              <a:gd name="T31" fmla="*/ 35 h 160"/>
              <a:gd name="T32" fmla="*/ 78 w 146"/>
              <a:gd name="T33" fmla="*/ 35 h 160"/>
              <a:gd name="T34" fmla="*/ 104 w 146"/>
              <a:gd name="T35" fmla="*/ 61 h 160"/>
              <a:gd name="T36" fmla="*/ 104 w 146"/>
              <a:gd name="T37" fmla="*/ 160 h 160"/>
              <a:gd name="T38" fmla="*/ 141 w 146"/>
              <a:gd name="T39" fmla="*/ 160 h 160"/>
              <a:gd name="T40" fmla="*/ 146 w 146"/>
              <a:gd name="T41" fmla="*/ 155 h 160"/>
              <a:gd name="T42" fmla="*/ 146 w 146"/>
              <a:gd name="T43" fmla="*/ 112 h 160"/>
              <a:gd name="T44" fmla="*/ 143 w 146"/>
              <a:gd name="T45" fmla="*/ 107 h 160"/>
              <a:gd name="T46" fmla="*/ 126 w 146"/>
              <a:gd name="T47" fmla="*/ 82 h 160"/>
              <a:gd name="T48" fmla="*/ 143 w 146"/>
              <a:gd name="T49" fmla="*/ 58 h 160"/>
              <a:gd name="T50" fmla="*/ 79 w 146"/>
              <a:gd name="T51" fmla="*/ 46 h 160"/>
              <a:gd name="T52" fmla="*/ 68 w 146"/>
              <a:gd name="T53" fmla="*/ 46 h 160"/>
              <a:gd name="T54" fmla="*/ 52 w 146"/>
              <a:gd name="T55" fmla="*/ 61 h 160"/>
              <a:gd name="T56" fmla="*/ 52 w 146"/>
              <a:gd name="T57" fmla="*/ 160 h 160"/>
              <a:gd name="T58" fmla="*/ 94 w 146"/>
              <a:gd name="T59" fmla="*/ 160 h 160"/>
              <a:gd name="T60" fmla="*/ 94 w 146"/>
              <a:gd name="T61" fmla="*/ 61 h 160"/>
              <a:gd name="T62" fmla="*/ 79 w 146"/>
              <a:gd name="T63" fmla="*/ 46 h 160"/>
              <a:gd name="T64" fmla="*/ 73 w 146"/>
              <a:gd name="T65" fmla="*/ 108 h 160"/>
              <a:gd name="T66" fmla="*/ 62 w 146"/>
              <a:gd name="T67" fmla="*/ 98 h 160"/>
              <a:gd name="T68" fmla="*/ 73 w 146"/>
              <a:gd name="T69" fmla="*/ 87 h 160"/>
              <a:gd name="T70" fmla="*/ 83 w 146"/>
              <a:gd name="T71" fmla="*/ 98 h 160"/>
              <a:gd name="T72" fmla="*/ 73 w 146"/>
              <a:gd name="T73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6" h="160">
                <a:moveTo>
                  <a:pt x="143" y="58"/>
                </a:moveTo>
                <a:cubicBezTo>
                  <a:pt x="145" y="57"/>
                  <a:pt x="146" y="55"/>
                  <a:pt x="146" y="53"/>
                </a:cubicBezTo>
                <a:cubicBezTo>
                  <a:pt x="146" y="6"/>
                  <a:pt x="146" y="6"/>
                  <a:pt x="146" y="6"/>
                </a:cubicBezTo>
                <a:cubicBezTo>
                  <a:pt x="146" y="3"/>
                  <a:pt x="144" y="0"/>
                  <a:pt x="141" y="0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54"/>
                  <a:pt x="1" y="56"/>
                  <a:pt x="3" y="58"/>
                </a:cubicBezTo>
                <a:cubicBezTo>
                  <a:pt x="13" y="61"/>
                  <a:pt x="21" y="71"/>
                  <a:pt x="21" y="82"/>
                </a:cubicBezTo>
                <a:cubicBezTo>
                  <a:pt x="21" y="93"/>
                  <a:pt x="14" y="102"/>
                  <a:pt x="3" y="107"/>
                </a:cubicBezTo>
                <a:cubicBezTo>
                  <a:pt x="1" y="107"/>
                  <a:pt x="0" y="109"/>
                  <a:pt x="0" y="112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0"/>
                  <a:pt x="5" y="160"/>
                </a:cubicBezTo>
                <a:cubicBezTo>
                  <a:pt x="41" y="160"/>
                  <a:pt x="41" y="160"/>
                  <a:pt x="41" y="160"/>
                </a:cubicBezTo>
                <a:cubicBezTo>
                  <a:pt x="41" y="61"/>
                  <a:pt x="41" y="61"/>
                  <a:pt x="41" y="61"/>
                </a:cubicBezTo>
                <a:cubicBezTo>
                  <a:pt x="41" y="47"/>
                  <a:pt x="53" y="35"/>
                  <a:pt x="68" y="35"/>
                </a:cubicBezTo>
                <a:cubicBezTo>
                  <a:pt x="78" y="35"/>
                  <a:pt x="78" y="35"/>
                  <a:pt x="78" y="35"/>
                </a:cubicBezTo>
                <a:cubicBezTo>
                  <a:pt x="93" y="35"/>
                  <a:pt x="104" y="47"/>
                  <a:pt x="104" y="61"/>
                </a:cubicBezTo>
                <a:cubicBezTo>
                  <a:pt x="104" y="160"/>
                  <a:pt x="104" y="160"/>
                  <a:pt x="104" y="160"/>
                </a:cubicBezTo>
                <a:cubicBezTo>
                  <a:pt x="141" y="160"/>
                  <a:pt x="141" y="160"/>
                  <a:pt x="141" y="160"/>
                </a:cubicBezTo>
                <a:cubicBezTo>
                  <a:pt x="144" y="160"/>
                  <a:pt x="146" y="157"/>
                  <a:pt x="146" y="155"/>
                </a:cubicBezTo>
                <a:cubicBezTo>
                  <a:pt x="146" y="112"/>
                  <a:pt x="146" y="112"/>
                  <a:pt x="146" y="112"/>
                </a:cubicBezTo>
                <a:cubicBezTo>
                  <a:pt x="146" y="110"/>
                  <a:pt x="145" y="108"/>
                  <a:pt x="143" y="107"/>
                </a:cubicBezTo>
                <a:cubicBezTo>
                  <a:pt x="133" y="103"/>
                  <a:pt x="126" y="93"/>
                  <a:pt x="126" y="82"/>
                </a:cubicBezTo>
                <a:cubicBezTo>
                  <a:pt x="126" y="70"/>
                  <a:pt x="133" y="61"/>
                  <a:pt x="143" y="58"/>
                </a:cubicBezTo>
                <a:close/>
                <a:moveTo>
                  <a:pt x="79" y="46"/>
                </a:moveTo>
                <a:cubicBezTo>
                  <a:pt x="68" y="46"/>
                  <a:pt x="68" y="46"/>
                  <a:pt x="68" y="46"/>
                </a:cubicBezTo>
                <a:cubicBezTo>
                  <a:pt x="59" y="46"/>
                  <a:pt x="52" y="52"/>
                  <a:pt x="52" y="61"/>
                </a:cubicBezTo>
                <a:cubicBezTo>
                  <a:pt x="52" y="160"/>
                  <a:pt x="52" y="160"/>
                  <a:pt x="52" y="160"/>
                </a:cubicBezTo>
                <a:cubicBezTo>
                  <a:pt x="94" y="160"/>
                  <a:pt x="94" y="160"/>
                  <a:pt x="94" y="160"/>
                </a:cubicBezTo>
                <a:cubicBezTo>
                  <a:pt x="94" y="61"/>
                  <a:pt x="94" y="61"/>
                  <a:pt x="94" y="61"/>
                </a:cubicBezTo>
                <a:cubicBezTo>
                  <a:pt x="94" y="52"/>
                  <a:pt x="87" y="46"/>
                  <a:pt x="79" y="46"/>
                </a:cubicBezTo>
                <a:close/>
                <a:moveTo>
                  <a:pt x="73" y="108"/>
                </a:moveTo>
                <a:cubicBezTo>
                  <a:pt x="67" y="108"/>
                  <a:pt x="62" y="104"/>
                  <a:pt x="62" y="98"/>
                </a:cubicBezTo>
                <a:cubicBezTo>
                  <a:pt x="62" y="92"/>
                  <a:pt x="67" y="87"/>
                  <a:pt x="73" y="87"/>
                </a:cubicBezTo>
                <a:cubicBezTo>
                  <a:pt x="79" y="87"/>
                  <a:pt x="83" y="92"/>
                  <a:pt x="83" y="98"/>
                </a:cubicBezTo>
                <a:cubicBezTo>
                  <a:pt x="83" y="104"/>
                  <a:pt x="79" y="108"/>
                  <a:pt x="73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6" name="Freeform 185">
            <a:extLst>
              <a:ext uri="{FF2B5EF4-FFF2-40B4-BE49-F238E27FC236}">
                <a16:creationId xmlns:a16="http://schemas.microsoft.com/office/drawing/2014/main" id="{270F8A7C-0BE6-9C2F-9E4D-864493C8FAEF}"/>
              </a:ext>
            </a:extLst>
          </p:cNvPr>
          <p:cNvSpPr>
            <a:spLocks noEditPoints="1"/>
          </p:cNvSpPr>
          <p:nvPr/>
        </p:nvSpPr>
        <p:spPr bwMode="auto">
          <a:xfrm>
            <a:off x="2411413" y="5776913"/>
            <a:ext cx="217488" cy="254000"/>
          </a:xfrm>
          <a:custGeom>
            <a:avLst/>
            <a:gdLst>
              <a:gd name="T0" fmla="*/ 69 w 137"/>
              <a:gd name="T1" fmla="*/ 11 h 160"/>
              <a:gd name="T2" fmla="*/ 74 w 137"/>
              <a:gd name="T3" fmla="*/ 16 h 160"/>
              <a:gd name="T4" fmla="*/ 79 w 137"/>
              <a:gd name="T5" fmla="*/ 21 h 160"/>
              <a:gd name="T6" fmla="*/ 100 w 137"/>
              <a:gd name="T7" fmla="*/ 21 h 160"/>
              <a:gd name="T8" fmla="*/ 106 w 137"/>
              <a:gd name="T9" fmla="*/ 26 h 160"/>
              <a:gd name="T10" fmla="*/ 106 w 137"/>
              <a:gd name="T11" fmla="*/ 32 h 160"/>
              <a:gd name="T12" fmla="*/ 33 w 137"/>
              <a:gd name="T13" fmla="*/ 32 h 160"/>
              <a:gd name="T14" fmla="*/ 33 w 137"/>
              <a:gd name="T15" fmla="*/ 26 h 160"/>
              <a:gd name="T16" fmla="*/ 32 w 137"/>
              <a:gd name="T17" fmla="*/ 26 h 160"/>
              <a:gd name="T18" fmla="*/ 37 w 137"/>
              <a:gd name="T19" fmla="*/ 21 h 160"/>
              <a:gd name="T20" fmla="*/ 58 w 137"/>
              <a:gd name="T21" fmla="*/ 21 h 160"/>
              <a:gd name="T22" fmla="*/ 63 w 137"/>
              <a:gd name="T23" fmla="*/ 16 h 160"/>
              <a:gd name="T24" fmla="*/ 69 w 137"/>
              <a:gd name="T25" fmla="*/ 11 h 160"/>
              <a:gd name="T26" fmla="*/ 104 w 137"/>
              <a:gd name="T27" fmla="*/ 71 h 160"/>
              <a:gd name="T28" fmla="*/ 111 w 137"/>
              <a:gd name="T29" fmla="*/ 75 h 160"/>
              <a:gd name="T30" fmla="*/ 112 w 137"/>
              <a:gd name="T31" fmla="*/ 75 h 160"/>
              <a:gd name="T32" fmla="*/ 112 w 137"/>
              <a:gd name="T33" fmla="*/ 90 h 160"/>
              <a:gd name="T34" fmla="*/ 71 w 137"/>
              <a:gd name="T35" fmla="*/ 132 h 160"/>
              <a:gd name="T36" fmla="*/ 63 w 137"/>
              <a:gd name="T37" fmla="*/ 135 h 160"/>
              <a:gd name="T38" fmla="*/ 55 w 137"/>
              <a:gd name="T39" fmla="*/ 132 h 160"/>
              <a:gd name="T40" fmla="*/ 35 w 137"/>
              <a:gd name="T41" fmla="*/ 112 h 160"/>
              <a:gd name="T42" fmla="*/ 35 w 137"/>
              <a:gd name="T43" fmla="*/ 97 h 160"/>
              <a:gd name="T44" fmla="*/ 36 w 137"/>
              <a:gd name="T45" fmla="*/ 96 h 160"/>
              <a:gd name="T46" fmla="*/ 43 w 137"/>
              <a:gd name="T47" fmla="*/ 93 h 160"/>
              <a:gd name="T48" fmla="*/ 51 w 137"/>
              <a:gd name="T49" fmla="*/ 96 h 160"/>
              <a:gd name="T50" fmla="*/ 63 w 137"/>
              <a:gd name="T51" fmla="*/ 108 h 160"/>
              <a:gd name="T52" fmla="*/ 96 w 137"/>
              <a:gd name="T53" fmla="*/ 74 h 160"/>
              <a:gd name="T54" fmla="*/ 104 w 137"/>
              <a:gd name="T55" fmla="*/ 71 h 160"/>
              <a:gd name="T56" fmla="*/ 69 w 137"/>
              <a:gd name="T57" fmla="*/ 0 h 160"/>
              <a:gd name="T58" fmla="*/ 53 w 137"/>
              <a:gd name="T59" fmla="*/ 11 h 160"/>
              <a:gd name="T60" fmla="*/ 37 w 137"/>
              <a:gd name="T61" fmla="*/ 11 h 160"/>
              <a:gd name="T62" fmla="*/ 22 w 137"/>
              <a:gd name="T63" fmla="*/ 21 h 160"/>
              <a:gd name="T64" fmla="*/ 5 w 137"/>
              <a:gd name="T65" fmla="*/ 21 h 160"/>
              <a:gd name="T66" fmla="*/ 0 w 137"/>
              <a:gd name="T67" fmla="*/ 26 h 160"/>
              <a:gd name="T68" fmla="*/ 0 w 137"/>
              <a:gd name="T69" fmla="*/ 155 h 160"/>
              <a:gd name="T70" fmla="*/ 5 w 137"/>
              <a:gd name="T71" fmla="*/ 160 h 160"/>
              <a:gd name="T72" fmla="*/ 131 w 137"/>
              <a:gd name="T73" fmla="*/ 160 h 160"/>
              <a:gd name="T74" fmla="*/ 137 w 137"/>
              <a:gd name="T75" fmla="*/ 155 h 160"/>
              <a:gd name="T76" fmla="*/ 137 w 137"/>
              <a:gd name="T77" fmla="*/ 26 h 160"/>
              <a:gd name="T78" fmla="*/ 131 w 137"/>
              <a:gd name="T79" fmla="*/ 21 h 160"/>
              <a:gd name="T80" fmla="*/ 115 w 137"/>
              <a:gd name="T81" fmla="*/ 21 h 160"/>
              <a:gd name="T82" fmla="*/ 100 w 137"/>
              <a:gd name="T83" fmla="*/ 11 h 160"/>
              <a:gd name="T84" fmla="*/ 83 w 137"/>
              <a:gd name="T85" fmla="*/ 11 h 160"/>
              <a:gd name="T86" fmla="*/ 69 w 137"/>
              <a:gd name="T8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7" h="160">
                <a:moveTo>
                  <a:pt x="69" y="11"/>
                </a:moveTo>
                <a:cubicBezTo>
                  <a:pt x="71" y="11"/>
                  <a:pt x="73" y="13"/>
                  <a:pt x="74" y="16"/>
                </a:cubicBezTo>
                <a:cubicBezTo>
                  <a:pt x="74" y="19"/>
                  <a:pt x="77" y="21"/>
                  <a:pt x="79" y="21"/>
                </a:cubicBezTo>
                <a:cubicBezTo>
                  <a:pt x="100" y="21"/>
                  <a:pt x="100" y="21"/>
                  <a:pt x="100" y="21"/>
                </a:cubicBezTo>
                <a:cubicBezTo>
                  <a:pt x="103" y="21"/>
                  <a:pt x="105" y="24"/>
                  <a:pt x="106" y="26"/>
                </a:cubicBezTo>
                <a:cubicBezTo>
                  <a:pt x="106" y="32"/>
                  <a:pt x="106" y="32"/>
                  <a:pt x="106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26"/>
                  <a:pt x="33" y="26"/>
                  <a:pt x="33" y="26"/>
                </a:cubicBezTo>
                <a:cubicBezTo>
                  <a:pt x="32" y="26"/>
                  <a:pt x="32" y="26"/>
                  <a:pt x="32" y="26"/>
                </a:cubicBezTo>
                <a:cubicBezTo>
                  <a:pt x="32" y="23"/>
                  <a:pt x="35" y="21"/>
                  <a:pt x="37" y="21"/>
                </a:cubicBezTo>
                <a:cubicBezTo>
                  <a:pt x="58" y="21"/>
                  <a:pt x="58" y="21"/>
                  <a:pt x="58" y="21"/>
                </a:cubicBezTo>
                <a:cubicBezTo>
                  <a:pt x="61" y="21"/>
                  <a:pt x="63" y="19"/>
                  <a:pt x="63" y="16"/>
                </a:cubicBezTo>
                <a:cubicBezTo>
                  <a:pt x="63" y="13"/>
                  <a:pt x="66" y="11"/>
                  <a:pt x="69" y="11"/>
                </a:cubicBezTo>
                <a:close/>
                <a:moveTo>
                  <a:pt x="104" y="71"/>
                </a:moveTo>
                <a:cubicBezTo>
                  <a:pt x="107" y="71"/>
                  <a:pt x="109" y="72"/>
                  <a:pt x="111" y="75"/>
                </a:cubicBezTo>
                <a:cubicBezTo>
                  <a:pt x="112" y="75"/>
                  <a:pt x="112" y="75"/>
                  <a:pt x="112" y="75"/>
                </a:cubicBezTo>
                <a:cubicBezTo>
                  <a:pt x="116" y="79"/>
                  <a:pt x="116" y="86"/>
                  <a:pt x="112" y="90"/>
                </a:cubicBezTo>
                <a:cubicBezTo>
                  <a:pt x="71" y="132"/>
                  <a:pt x="71" y="132"/>
                  <a:pt x="71" y="132"/>
                </a:cubicBezTo>
                <a:cubicBezTo>
                  <a:pt x="69" y="134"/>
                  <a:pt x="66" y="135"/>
                  <a:pt x="63" y="135"/>
                </a:cubicBezTo>
                <a:cubicBezTo>
                  <a:pt x="60" y="135"/>
                  <a:pt x="57" y="134"/>
                  <a:pt x="55" y="132"/>
                </a:cubicBezTo>
                <a:cubicBezTo>
                  <a:pt x="35" y="112"/>
                  <a:pt x="35" y="112"/>
                  <a:pt x="35" y="112"/>
                </a:cubicBezTo>
                <a:cubicBezTo>
                  <a:pt x="31" y="108"/>
                  <a:pt x="31" y="101"/>
                  <a:pt x="35" y="97"/>
                </a:cubicBezTo>
                <a:cubicBezTo>
                  <a:pt x="36" y="96"/>
                  <a:pt x="36" y="96"/>
                  <a:pt x="36" y="96"/>
                </a:cubicBezTo>
                <a:cubicBezTo>
                  <a:pt x="38" y="94"/>
                  <a:pt x="41" y="93"/>
                  <a:pt x="43" y="93"/>
                </a:cubicBezTo>
                <a:cubicBezTo>
                  <a:pt x="46" y="93"/>
                  <a:pt x="49" y="94"/>
                  <a:pt x="51" y="96"/>
                </a:cubicBezTo>
                <a:cubicBezTo>
                  <a:pt x="63" y="108"/>
                  <a:pt x="63" y="108"/>
                  <a:pt x="63" y="108"/>
                </a:cubicBezTo>
                <a:cubicBezTo>
                  <a:pt x="96" y="74"/>
                  <a:pt x="96" y="74"/>
                  <a:pt x="96" y="74"/>
                </a:cubicBezTo>
                <a:cubicBezTo>
                  <a:pt x="99" y="72"/>
                  <a:pt x="101" y="71"/>
                  <a:pt x="104" y="71"/>
                </a:cubicBezTo>
                <a:close/>
                <a:moveTo>
                  <a:pt x="69" y="0"/>
                </a:moveTo>
                <a:cubicBezTo>
                  <a:pt x="61" y="0"/>
                  <a:pt x="56" y="4"/>
                  <a:pt x="53" y="11"/>
                </a:cubicBezTo>
                <a:cubicBezTo>
                  <a:pt x="37" y="11"/>
                  <a:pt x="37" y="11"/>
                  <a:pt x="37" y="11"/>
                </a:cubicBezTo>
                <a:cubicBezTo>
                  <a:pt x="30" y="11"/>
                  <a:pt x="25" y="15"/>
                  <a:pt x="22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3" y="21"/>
                  <a:pt x="0" y="24"/>
                  <a:pt x="0" y="26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0"/>
                  <a:pt x="5" y="160"/>
                </a:cubicBezTo>
                <a:cubicBezTo>
                  <a:pt x="131" y="160"/>
                  <a:pt x="131" y="160"/>
                  <a:pt x="131" y="160"/>
                </a:cubicBezTo>
                <a:cubicBezTo>
                  <a:pt x="134" y="160"/>
                  <a:pt x="137" y="157"/>
                  <a:pt x="137" y="155"/>
                </a:cubicBezTo>
                <a:cubicBezTo>
                  <a:pt x="137" y="26"/>
                  <a:pt x="137" y="26"/>
                  <a:pt x="137" y="26"/>
                </a:cubicBezTo>
                <a:cubicBezTo>
                  <a:pt x="137" y="23"/>
                  <a:pt x="134" y="21"/>
                  <a:pt x="131" y="21"/>
                </a:cubicBezTo>
                <a:cubicBezTo>
                  <a:pt x="115" y="21"/>
                  <a:pt x="115" y="21"/>
                  <a:pt x="115" y="21"/>
                </a:cubicBezTo>
                <a:cubicBezTo>
                  <a:pt x="113" y="15"/>
                  <a:pt x="107" y="11"/>
                  <a:pt x="100" y="11"/>
                </a:cubicBezTo>
                <a:cubicBezTo>
                  <a:pt x="83" y="11"/>
                  <a:pt x="83" y="11"/>
                  <a:pt x="83" y="11"/>
                </a:cubicBezTo>
                <a:cubicBezTo>
                  <a:pt x="81" y="5"/>
                  <a:pt x="75" y="0"/>
                  <a:pt x="6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7" name="Freeform 186">
            <a:extLst>
              <a:ext uri="{FF2B5EF4-FFF2-40B4-BE49-F238E27FC236}">
                <a16:creationId xmlns:a16="http://schemas.microsoft.com/office/drawing/2014/main" id="{B043C32A-DDA3-C3FE-A816-26EB759CA327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5226050"/>
            <a:ext cx="258763" cy="255588"/>
          </a:xfrm>
          <a:custGeom>
            <a:avLst/>
            <a:gdLst>
              <a:gd name="T0" fmla="*/ 102 w 163"/>
              <a:gd name="T1" fmla="*/ 43 h 161"/>
              <a:gd name="T2" fmla="*/ 79 w 163"/>
              <a:gd name="T3" fmla="*/ 36 h 161"/>
              <a:gd name="T4" fmla="*/ 45 w 163"/>
              <a:gd name="T5" fmla="*/ 50 h 161"/>
              <a:gd name="T6" fmla="*/ 30 w 163"/>
              <a:gd name="T7" fmla="*/ 66 h 161"/>
              <a:gd name="T8" fmla="*/ 26 w 163"/>
              <a:gd name="T9" fmla="*/ 67 h 161"/>
              <a:gd name="T10" fmla="*/ 5 w 163"/>
              <a:gd name="T11" fmla="*/ 76 h 161"/>
              <a:gd name="T12" fmla="*/ 5 w 163"/>
              <a:gd name="T13" fmla="*/ 92 h 161"/>
              <a:gd name="T14" fmla="*/ 40 w 163"/>
              <a:gd name="T15" fmla="*/ 128 h 161"/>
              <a:gd name="T16" fmla="*/ 35 w 163"/>
              <a:gd name="T17" fmla="*/ 133 h 161"/>
              <a:gd name="T18" fmla="*/ 35 w 163"/>
              <a:gd name="T19" fmla="*/ 156 h 161"/>
              <a:gd name="T20" fmla="*/ 46 w 163"/>
              <a:gd name="T21" fmla="*/ 160 h 161"/>
              <a:gd name="T22" fmla="*/ 58 w 163"/>
              <a:gd name="T23" fmla="*/ 156 h 161"/>
              <a:gd name="T24" fmla="*/ 63 w 163"/>
              <a:gd name="T25" fmla="*/ 151 h 161"/>
              <a:gd name="T26" fmla="*/ 69 w 163"/>
              <a:gd name="T27" fmla="*/ 157 h 161"/>
              <a:gd name="T28" fmla="*/ 77 w 163"/>
              <a:gd name="T29" fmla="*/ 161 h 161"/>
              <a:gd name="T30" fmla="*/ 86 w 163"/>
              <a:gd name="T31" fmla="*/ 157 h 161"/>
              <a:gd name="T32" fmla="*/ 95 w 163"/>
              <a:gd name="T33" fmla="*/ 136 h 161"/>
              <a:gd name="T34" fmla="*/ 96 w 163"/>
              <a:gd name="T35" fmla="*/ 132 h 161"/>
              <a:gd name="T36" fmla="*/ 110 w 163"/>
              <a:gd name="T37" fmla="*/ 118 h 161"/>
              <a:gd name="T38" fmla="*/ 102 w 163"/>
              <a:gd name="T39" fmla="*/ 43 h 161"/>
              <a:gd name="T40" fmla="*/ 51 w 163"/>
              <a:gd name="T41" fmla="*/ 148 h 161"/>
              <a:gd name="T42" fmla="*/ 47 w 163"/>
              <a:gd name="T43" fmla="*/ 149 h 161"/>
              <a:gd name="T44" fmla="*/ 43 w 163"/>
              <a:gd name="T45" fmla="*/ 148 h 161"/>
              <a:gd name="T46" fmla="*/ 43 w 163"/>
              <a:gd name="T47" fmla="*/ 140 h 161"/>
              <a:gd name="T48" fmla="*/ 48 w 163"/>
              <a:gd name="T49" fmla="*/ 136 h 161"/>
              <a:gd name="T50" fmla="*/ 55 w 163"/>
              <a:gd name="T51" fmla="*/ 143 h 161"/>
              <a:gd name="T52" fmla="*/ 51 w 163"/>
              <a:gd name="T53" fmla="*/ 148 h 161"/>
              <a:gd name="T54" fmla="*/ 96 w 163"/>
              <a:gd name="T55" fmla="*/ 63 h 161"/>
              <a:gd name="T56" fmla="*/ 92 w 163"/>
              <a:gd name="T57" fmla="*/ 65 h 161"/>
              <a:gd name="T58" fmla="*/ 89 w 163"/>
              <a:gd name="T59" fmla="*/ 64 h 161"/>
              <a:gd name="T60" fmla="*/ 77 w 163"/>
              <a:gd name="T61" fmla="*/ 59 h 161"/>
              <a:gd name="T62" fmla="*/ 67 w 163"/>
              <a:gd name="T63" fmla="*/ 64 h 161"/>
              <a:gd name="T64" fmla="*/ 63 w 163"/>
              <a:gd name="T65" fmla="*/ 65 h 161"/>
              <a:gd name="T66" fmla="*/ 59 w 163"/>
              <a:gd name="T67" fmla="*/ 64 h 161"/>
              <a:gd name="T68" fmla="*/ 59 w 163"/>
              <a:gd name="T69" fmla="*/ 56 h 161"/>
              <a:gd name="T70" fmla="*/ 77 w 163"/>
              <a:gd name="T71" fmla="*/ 49 h 161"/>
              <a:gd name="T72" fmla="*/ 96 w 163"/>
              <a:gd name="T73" fmla="*/ 56 h 161"/>
              <a:gd name="T74" fmla="*/ 96 w 163"/>
              <a:gd name="T75" fmla="*/ 63 h 161"/>
              <a:gd name="T76" fmla="*/ 157 w 163"/>
              <a:gd name="T77" fmla="*/ 4 h 161"/>
              <a:gd name="T78" fmla="*/ 146 w 163"/>
              <a:gd name="T79" fmla="*/ 0 h 161"/>
              <a:gd name="T80" fmla="*/ 134 w 163"/>
              <a:gd name="T81" fmla="*/ 4 h 161"/>
              <a:gd name="T82" fmla="*/ 105 w 163"/>
              <a:gd name="T83" fmla="*/ 34 h 161"/>
              <a:gd name="T84" fmla="*/ 128 w 163"/>
              <a:gd name="T85" fmla="*/ 56 h 161"/>
              <a:gd name="T86" fmla="*/ 157 w 163"/>
              <a:gd name="T87" fmla="*/ 27 h 161"/>
              <a:gd name="T88" fmla="*/ 157 w 163"/>
              <a:gd name="T89" fmla="*/ 4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3" h="161">
                <a:moveTo>
                  <a:pt x="102" y="43"/>
                </a:moveTo>
                <a:cubicBezTo>
                  <a:pt x="95" y="38"/>
                  <a:pt x="87" y="36"/>
                  <a:pt x="79" y="36"/>
                </a:cubicBezTo>
                <a:cubicBezTo>
                  <a:pt x="66" y="36"/>
                  <a:pt x="54" y="41"/>
                  <a:pt x="45" y="50"/>
                </a:cubicBezTo>
                <a:cubicBezTo>
                  <a:pt x="30" y="66"/>
                  <a:pt x="30" y="66"/>
                  <a:pt x="30" y="66"/>
                </a:cubicBezTo>
                <a:cubicBezTo>
                  <a:pt x="29" y="66"/>
                  <a:pt x="28" y="67"/>
                  <a:pt x="26" y="67"/>
                </a:cubicBezTo>
                <a:cubicBezTo>
                  <a:pt x="18" y="68"/>
                  <a:pt x="11" y="70"/>
                  <a:pt x="5" y="76"/>
                </a:cubicBezTo>
                <a:cubicBezTo>
                  <a:pt x="0" y="80"/>
                  <a:pt x="0" y="88"/>
                  <a:pt x="5" y="92"/>
                </a:cubicBezTo>
                <a:cubicBezTo>
                  <a:pt x="40" y="128"/>
                  <a:pt x="40" y="128"/>
                  <a:pt x="40" y="128"/>
                </a:cubicBezTo>
                <a:cubicBezTo>
                  <a:pt x="35" y="133"/>
                  <a:pt x="35" y="133"/>
                  <a:pt x="35" y="133"/>
                </a:cubicBezTo>
                <a:cubicBezTo>
                  <a:pt x="29" y="139"/>
                  <a:pt x="29" y="149"/>
                  <a:pt x="35" y="156"/>
                </a:cubicBezTo>
                <a:cubicBezTo>
                  <a:pt x="38" y="159"/>
                  <a:pt x="42" y="160"/>
                  <a:pt x="46" y="160"/>
                </a:cubicBezTo>
                <a:cubicBezTo>
                  <a:pt x="50" y="160"/>
                  <a:pt x="55" y="159"/>
                  <a:pt x="58" y="156"/>
                </a:cubicBezTo>
                <a:cubicBezTo>
                  <a:pt x="63" y="151"/>
                  <a:pt x="63" y="151"/>
                  <a:pt x="63" y="151"/>
                </a:cubicBezTo>
                <a:cubicBezTo>
                  <a:pt x="69" y="157"/>
                  <a:pt x="69" y="157"/>
                  <a:pt x="69" y="157"/>
                </a:cubicBezTo>
                <a:cubicBezTo>
                  <a:pt x="71" y="159"/>
                  <a:pt x="74" y="161"/>
                  <a:pt x="77" y="161"/>
                </a:cubicBezTo>
                <a:cubicBezTo>
                  <a:pt x="81" y="161"/>
                  <a:pt x="84" y="159"/>
                  <a:pt x="86" y="157"/>
                </a:cubicBezTo>
                <a:cubicBezTo>
                  <a:pt x="92" y="151"/>
                  <a:pt x="94" y="143"/>
                  <a:pt x="95" y="136"/>
                </a:cubicBezTo>
                <a:cubicBezTo>
                  <a:pt x="95" y="134"/>
                  <a:pt x="95" y="133"/>
                  <a:pt x="96" y="132"/>
                </a:cubicBezTo>
                <a:cubicBezTo>
                  <a:pt x="110" y="118"/>
                  <a:pt x="110" y="118"/>
                  <a:pt x="110" y="118"/>
                </a:cubicBezTo>
                <a:cubicBezTo>
                  <a:pt x="132" y="96"/>
                  <a:pt x="128" y="58"/>
                  <a:pt x="102" y="43"/>
                </a:cubicBezTo>
                <a:close/>
                <a:moveTo>
                  <a:pt x="51" y="148"/>
                </a:moveTo>
                <a:cubicBezTo>
                  <a:pt x="50" y="149"/>
                  <a:pt x="48" y="149"/>
                  <a:pt x="47" y="149"/>
                </a:cubicBezTo>
                <a:cubicBezTo>
                  <a:pt x="46" y="149"/>
                  <a:pt x="44" y="149"/>
                  <a:pt x="43" y="148"/>
                </a:cubicBezTo>
                <a:cubicBezTo>
                  <a:pt x="41" y="146"/>
                  <a:pt x="41" y="142"/>
                  <a:pt x="43" y="140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55" y="143"/>
                  <a:pt x="55" y="143"/>
                  <a:pt x="55" y="143"/>
                </a:cubicBezTo>
                <a:lnTo>
                  <a:pt x="51" y="148"/>
                </a:lnTo>
                <a:close/>
                <a:moveTo>
                  <a:pt x="96" y="63"/>
                </a:moveTo>
                <a:cubicBezTo>
                  <a:pt x="95" y="64"/>
                  <a:pt x="94" y="65"/>
                  <a:pt x="92" y="65"/>
                </a:cubicBezTo>
                <a:cubicBezTo>
                  <a:pt x="91" y="65"/>
                  <a:pt x="90" y="64"/>
                  <a:pt x="89" y="64"/>
                </a:cubicBezTo>
                <a:cubicBezTo>
                  <a:pt x="85" y="61"/>
                  <a:pt x="81" y="59"/>
                  <a:pt x="77" y="59"/>
                </a:cubicBezTo>
                <a:cubicBezTo>
                  <a:pt x="73" y="59"/>
                  <a:pt x="69" y="61"/>
                  <a:pt x="67" y="64"/>
                </a:cubicBezTo>
                <a:cubicBezTo>
                  <a:pt x="66" y="65"/>
                  <a:pt x="64" y="65"/>
                  <a:pt x="63" y="65"/>
                </a:cubicBezTo>
                <a:cubicBezTo>
                  <a:pt x="61" y="65"/>
                  <a:pt x="60" y="65"/>
                  <a:pt x="59" y="64"/>
                </a:cubicBezTo>
                <a:cubicBezTo>
                  <a:pt x="57" y="62"/>
                  <a:pt x="57" y="58"/>
                  <a:pt x="59" y="56"/>
                </a:cubicBezTo>
                <a:cubicBezTo>
                  <a:pt x="64" y="51"/>
                  <a:pt x="70" y="49"/>
                  <a:pt x="77" y="49"/>
                </a:cubicBezTo>
                <a:cubicBezTo>
                  <a:pt x="84" y="49"/>
                  <a:pt x="90" y="51"/>
                  <a:pt x="96" y="56"/>
                </a:cubicBezTo>
                <a:cubicBezTo>
                  <a:pt x="98" y="58"/>
                  <a:pt x="98" y="60"/>
                  <a:pt x="96" y="63"/>
                </a:cubicBezTo>
                <a:close/>
                <a:moveTo>
                  <a:pt x="157" y="4"/>
                </a:moveTo>
                <a:cubicBezTo>
                  <a:pt x="154" y="1"/>
                  <a:pt x="150" y="0"/>
                  <a:pt x="146" y="0"/>
                </a:cubicBezTo>
                <a:cubicBezTo>
                  <a:pt x="142" y="0"/>
                  <a:pt x="138" y="1"/>
                  <a:pt x="134" y="4"/>
                </a:cubicBezTo>
                <a:cubicBezTo>
                  <a:pt x="105" y="34"/>
                  <a:pt x="105" y="34"/>
                  <a:pt x="105" y="34"/>
                </a:cubicBezTo>
                <a:cubicBezTo>
                  <a:pt x="115" y="39"/>
                  <a:pt x="122" y="46"/>
                  <a:pt x="128" y="56"/>
                </a:cubicBezTo>
                <a:cubicBezTo>
                  <a:pt x="157" y="27"/>
                  <a:pt x="157" y="27"/>
                  <a:pt x="157" y="27"/>
                </a:cubicBezTo>
                <a:cubicBezTo>
                  <a:pt x="163" y="21"/>
                  <a:pt x="163" y="11"/>
                  <a:pt x="157" y="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8" name="Freeform 187">
            <a:extLst>
              <a:ext uri="{FF2B5EF4-FFF2-40B4-BE49-F238E27FC236}">
                <a16:creationId xmlns:a16="http://schemas.microsoft.com/office/drawing/2014/main" id="{263F9902-D982-983B-64EE-8B763410A9BD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5822950"/>
            <a:ext cx="254000" cy="163513"/>
          </a:xfrm>
          <a:custGeom>
            <a:avLst/>
            <a:gdLst>
              <a:gd name="T0" fmla="*/ 111 w 160"/>
              <a:gd name="T1" fmla="*/ 31 h 103"/>
              <a:gd name="T2" fmla="*/ 96 w 160"/>
              <a:gd name="T3" fmla="*/ 46 h 103"/>
              <a:gd name="T4" fmla="*/ 111 w 160"/>
              <a:gd name="T5" fmla="*/ 62 h 103"/>
              <a:gd name="T6" fmla="*/ 127 w 160"/>
              <a:gd name="T7" fmla="*/ 46 h 103"/>
              <a:gd name="T8" fmla="*/ 111 w 160"/>
              <a:gd name="T9" fmla="*/ 31 h 103"/>
              <a:gd name="T10" fmla="*/ 143 w 160"/>
              <a:gd name="T11" fmla="*/ 0 h 103"/>
              <a:gd name="T12" fmla="*/ 15 w 160"/>
              <a:gd name="T13" fmla="*/ 0 h 103"/>
              <a:gd name="T14" fmla="*/ 0 w 160"/>
              <a:gd name="T15" fmla="*/ 15 h 103"/>
              <a:gd name="T16" fmla="*/ 0 w 160"/>
              <a:gd name="T17" fmla="*/ 77 h 103"/>
              <a:gd name="T18" fmla="*/ 10 w 160"/>
              <a:gd name="T19" fmla="*/ 92 h 103"/>
              <a:gd name="T20" fmla="*/ 10 w 160"/>
              <a:gd name="T21" fmla="*/ 98 h 103"/>
              <a:gd name="T22" fmla="*/ 15 w 160"/>
              <a:gd name="T23" fmla="*/ 103 h 103"/>
              <a:gd name="T24" fmla="*/ 36 w 160"/>
              <a:gd name="T25" fmla="*/ 103 h 103"/>
              <a:gd name="T26" fmla="*/ 42 w 160"/>
              <a:gd name="T27" fmla="*/ 98 h 103"/>
              <a:gd name="T28" fmla="*/ 42 w 160"/>
              <a:gd name="T29" fmla="*/ 92 h 103"/>
              <a:gd name="T30" fmla="*/ 118 w 160"/>
              <a:gd name="T31" fmla="*/ 92 h 103"/>
              <a:gd name="T32" fmla="*/ 118 w 160"/>
              <a:gd name="T33" fmla="*/ 98 h 103"/>
              <a:gd name="T34" fmla="*/ 123 w 160"/>
              <a:gd name="T35" fmla="*/ 103 h 103"/>
              <a:gd name="T36" fmla="*/ 144 w 160"/>
              <a:gd name="T37" fmla="*/ 103 h 103"/>
              <a:gd name="T38" fmla="*/ 149 w 160"/>
              <a:gd name="T39" fmla="*/ 98 h 103"/>
              <a:gd name="T40" fmla="*/ 149 w 160"/>
              <a:gd name="T41" fmla="*/ 92 h 103"/>
              <a:gd name="T42" fmla="*/ 160 w 160"/>
              <a:gd name="T43" fmla="*/ 77 h 103"/>
              <a:gd name="T44" fmla="*/ 160 w 160"/>
              <a:gd name="T45" fmla="*/ 15 h 103"/>
              <a:gd name="T46" fmla="*/ 143 w 160"/>
              <a:gd name="T47" fmla="*/ 0 h 103"/>
              <a:gd name="T48" fmla="*/ 67 w 160"/>
              <a:gd name="T49" fmla="*/ 72 h 103"/>
              <a:gd name="T50" fmla="*/ 25 w 160"/>
              <a:gd name="T51" fmla="*/ 72 h 103"/>
              <a:gd name="T52" fmla="*/ 20 w 160"/>
              <a:gd name="T53" fmla="*/ 67 h 103"/>
              <a:gd name="T54" fmla="*/ 25 w 160"/>
              <a:gd name="T55" fmla="*/ 62 h 103"/>
              <a:gd name="T56" fmla="*/ 67 w 160"/>
              <a:gd name="T57" fmla="*/ 62 h 103"/>
              <a:gd name="T58" fmla="*/ 72 w 160"/>
              <a:gd name="T59" fmla="*/ 67 h 103"/>
              <a:gd name="T60" fmla="*/ 67 w 160"/>
              <a:gd name="T61" fmla="*/ 72 h 103"/>
              <a:gd name="T62" fmla="*/ 67 w 160"/>
              <a:gd name="T63" fmla="*/ 52 h 103"/>
              <a:gd name="T64" fmla="*/ 25 w 160"/>
              <a:gd name="T65" fmla="*/ 52 h 103"/>
              <a:gd name="T66" fmla="*/ 20 w 160"/>
              <a:gd name="T67" fmla="*/ 46 h 103"/>
              <a:gd name="T68" fmla="*/ 25 w 160"/>
              <a:gd name="T69" fmla="*/ 41 h 103"/>
              <a:gd name="T70" fmla="*/ 67 w 160"/>
              <a:gd name="T71" fmla="*/ 41 h 103"/>
              <a:gd name="T72" fmla="*/ 72 w 160"/>
              <a:gd name="T73" fmla="*/ 46 h 103"/>
              <a:gd name="T74" fmla="*/ 67 w 160"/>
              <a:gd name="T75" fmla="*/ 52 h 103"/>
              <a:gd name="T76" fmla="*/ 67 w 160"/>
              <a:gd name="T77" fmla="*/ 31 h 103"/>
              <a:gd name="T78" fmla="*/ 25 w 160"/>
              <a:gd name="T79" fmla="*/ 31 h 103"/>
              <a:gd name="T80" fmla="*/ 20 w 160"/>
              <a:gd name="T81" fmla="*/ 26 h 103"/>
              <a:gd name="T82" fmla="*/ 25 w 160"/>
              <a:gd name="T83" fmla="*/ 21 h 103"/>
              <a:gd name="T84" fmla="*/ 67 w 160"/>
              <a:gd name="T85" fmla="*/ 21 h 103"/>
              <a:gd name="T86" fmla="*/ 72 w 160"/>
              <a:gd name="T87" fmla="*/ 26 h 103"/>
              <a:gd name="T88" fmla="*/ 67 w 160"/>
              <a:gd name="T89" fmla="*/ 31 h 103"/>
              <a:gd name="T90" fmla="*/ 112 w 160"/>
              <a:gd name="T91" fmla="*/ 72 h 103"/>
              <a:gd name="T92" fmla="*/ 86 w 160"/>
              <a:gd name="T93" fmla="*/ 46 h 103"/>
              <a:gd name="T94" fmla="*/ 112 w 160"/>
              <a:gd name="T95" fmla="*/ 20 h 103"/>
              <a:gd name="T96" fmla="*/ 138 w 160"/>
              <a:gd name="T97" fmla="*/ 46 h 103"/>
              <a:gd name="T98" fmla="*/ 112 w 160"/>
              <a:gd name="T99" fmla="*/ 72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03">
                <a:moveTo>
                  <a:pt x="111" y="31"/>
                </a:moveTo>
                <a:cubicBezTo>
                  <a:pt x="103" y="31"/>
                  <a:pt x="96" y="38"/>
                  <a:pt x="96" y="46"/>
                </a:cubicBezTo>
                <a:cubicBezTo>
                  <a:pt x="96" y="55"/>
                  <a:pt x="103" y="62"/>
                  <a:pt x="111" y="62"/>
                </a:cubicBezTo>
                <a:cubicBezTo>
                  <a:pt x="119" y="62"/>
                  <a:pt x="126" y="55"/>
                  <a:pt x="127" y="46"/>
                </a:cubicBezTo>
                <a:cubicBezTo>
                  <a:pt x="127" y="38"/>
                  <a:pt x="120" y="31"/>
                  <a:pt x="111" y="31"/>
                </a:cubicBezTo>
                <a:close/>
                <a:moveTo>
                  <a:pt x="143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77"/>
                  <a:pt x="0" y="77"/>
                  <a:pt x="0" y="77"/>
                </a:cubicBezTo>
                <a:cubicBezTo>
                  <a:pt x="0" y="84"/>
                  <a:pt x="4" y="89"/>
                  <a:pt x="10" y="92"/>
                </a:cubicBezTo>
                <a:cubicBezTo>
                  <a:pt x="10" y="98"/>
                  <a:pt x="10" y="98"/>
                  <a:pt x="10" y="98"/>
                </a:cubicBezTo>
                <a:cubicBezTo>
                  <a:pt x="10" y="101"/>
                  <a:pt x="13" y="103"/>
                  <a:pt x="15" y="103"/>
                </a:cubicBezTo>
                <a:cubicBezTo>
                  <a:pt x="36" y="103"/>
                  <a:pt x="36" y="103"/>
                  <a:pt x="36" y="103"/>
                </a:cubicBezTo>
                <a:cubicBezTo>
                  <a:pt x="39" y="103"/>
                  <a:pt x="42" y="100"/>
                  <a:pt x="42" y="98"/>
                </a:cubicBezTo>
                <a:cubicBezTo>
                  <a:pt x="42" y="92"/>
                  <a:pt x="42" y="92"/>
                  <a:pt x="42" y="92"/>
                </a:cubicBezTo>
                <a:cubicBezTo>
                  <a:pt x="118" y="92"/>
                  <a:pt x="118" y="92"/>
                  <a:pt x="118" y="92"/>
                </a:cubicBezTo>
                <a:cubicBezTo>
                  <a:pt x="118" y="98"/>
                  <a:pt x="118" y="98"/>
                  <a:pt x="118" y="98"/>
                </a:cubicBezTo>
                <a:cubicBezTo>
                  <a:pt x="118" y="101"/>
                  <a:pt x="120" y="103"/>
                  <a:pt x="123" y="103"/>
                </a:cubicBezTo>
                <a:cubicBezTo>
                  <a:pt x="144" y="103"/>
                  <a:pt x="144" y="103"/>
                  <a:pt x="144" y="103"/>
                </a:cubicBezTo>
                <a:cubicBezTo>
                  <a:pt x="147" y="103"/>
                  <a:pt x="149" y="100"/>
                  <a:pt x="149" y="98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55" y="90"/>
                  <a:pt x="160" y="84"/>
                  <a:pt x="160" y="77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59" y="7"/>
                  <a:pt x="151" y="0"/>
                  <a:pt x="143" y="0"/>
                </a:cubicBezTo>
                <a:close/>
                <a:moveTo>
                  <a:pt x="67" y="72"/>
                </a:moveTo>
                <a:cubicBezTo>
                  <a:pt x="25" y="72"/>
                  <a:pt x="25" y="72"/>
                  <a:pt x="25" y="72"/>
                </a:cubicBezTo>
                <a:cubicBezTo>
                  <a:pt x="23" y="72"/>
                  <a:pt x="20" y="70"/>
                  <a:pt x="20" y="67"/>
                </a:cubicBezTo>
                <a:cubicBezTo>
                  <a:pt x="20" y="64"/>
                  <a:pt x="23" y="62"/>
                  <a:pt x="25" y="62"/>
                </a:cubicBezTo>
                <a:cubicBezTo>
                  <a:pt x="67" y="62"/>
                  <a:pt x="67" y="62"/>
                  <a:pt x="67" y="62"/>
                </a:cubicBezTo>
                <a:cubicBezTo>
                  <a:pt x="70" y="62"/>
                  <a:pt x="72" y="64"/>
                  <a:pt x="72" y="67"/>
                </a:cubicBezTo>
                <a:cubicBezTo>
                  <a:pt x="72" y="70"/>
                  <a:pt x="70" y="72"/>
                  <a:pt x="67" y="72"/>
                </a:cubicBezTo>
                <a:close/>
                <a:moveTo>
                  <a:pt x="67" y="52"/>
                </a:moveTo>
                <a:cubicBezTo>
                  <a:pt x="25" y="52"/>
                  <a:pt x="25" y="52"/>
                  <a:pt x="25" y="52"/>
                </a:cubicBezTo>
                <a:cubicBezTo>
                  <a:pt x="23" y="52"/>
                  <a:pt x="20" y="49"/>
                  <a:pt x="20" y="46"/>
                </a:cubicBezTo>
                <a:cubicBezTo>
                  <a:pt x="20" y="44"/>
                  <a:pt x="23" y="41"/>
                  <a:pt x="25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70" y="41"/>
                  <a:pt x="72" y="44"/>
                  <a:pt x="72" y="46"/>
                </a:cubicBezTo>
                <a:cubicBezTo>
                  <a:pt x="72" y="50"/>
                  <a:pt x="70" y="52"/>
                  <a:pt x="67" y="52"/>
                </a:cubicBezTo>
                <a:close/>
                <a:moveTo>
                  <a:pt x="67" y="31"/>
                </a:moveTo>
                <a:cubicBezTo>
                  <a:pt x="25" y="31"/>
                  <a:pt x="25" y="31"/>
                  <a:pt x="25" y="31"/>
                </a:cubicBezTo>
                <a:cubicBezTo>
                  <a:pt x="23" y="31"/>
                  <a:pt x="20" y="28"/>
                  <a:pt x="20" y="26"/>
                </a:cubicBezTo>
                <a:cubicBezTo>
                  <a:pt x="20" y="23"/>
                  <a:pt x="23" y="21"/>
                  <a:pt x="25" y="21"/>
                </a:cubicBezTo>
                <a:cubicBezTo>
                  <a:pt x="67" y="21"/>
                  <a:pt x="67" y="21"/>
                  <a:pt x="67" y="21"/>
                </a:cubicBezTo>
                <a:cubicBezTo>
                  <a:pt x="70" y="21"/>
                  <a:pt x="72" y="24"/>
                  <a:pt x="72" y="26"/>
                </a:cubicBezTo>
                <a:cubicBezTo>
                  <a:pt x="72" y="29"/>
                  <a:pt x="70" y="31"/>
                  <a:pt x="67" y="31"/>
                </a:cubicBezTo>
                <a:close/>
                <a:moveTo>
                  <a:pt x="112" y="72"/>
                </a:moveTo>
                <a:cubicBezTo>
                  <a:pt x="98" y="72"/>
                  <a:pt x="86" y="60"/>
                  <a:pt x="86" y="46"/>
                </a:cubicBezTo>
                <a:cubicBezTo>
                  <a:pt x="86" y="32"/>
                  <a:pt x="98" y="21"/>
                  <a:pt x="112" y="20"/>
                </a:cubicBezTo>
                <a:cubicBezTo>
                  <a:pt x="126" y="20"/>
                  <a:pt x="138" y="32"/>
                  <a:pt x="138" y="46"/>
                </a:cubicBezTo>
                <a:cubicBezTo>
                  <a:pt x="138" y="61"/>
                  <a:pt x="126" y="72"/>
                  <a:pt x="112" y="7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9" name="Freeform 188">
            <a:extLst>
              <a:ext uri="{FF2B5EF4-FFF2-40B4-BE49-F238E27FC236}">
                <a16:creationId xmlns:a16="http://schemas.microsoft.com/office/drawing/2014/main" id="{8E69722A-418D-ECA2-BB73-D3D1AB7A3696}"/>
              </a:ext>
            </a:extLst>
          </p:cNvPr>
          <p:cNvSpPr>
            <a:spLocks noEditPoints="1"/>
          </p:cNvSpPr>
          <p:nvPr/>
        </p:nvSpPr>
        <p:spPr bwMode="auto">
          <a:xfrm>
            <a:off x="6281738" y="5776913"/>
            <a:ext cx="182563" cy="254000"/>
          </a:xfrm>
          <a:custGeom>
            <a:avLst/>
            <a:gdLst>
              <a:gd name="T0" fmla="*/ 95 w 115"/>
              <a:gd name="T1" fmla="*/ 10 h 160"/>
              <a:gd name="T2" fmla="*/ 95 w 115"/>
              <a:gd name="T3" fmla="*/ 24 h 160"/>
              <a:gd name="T4" fmla="*/ 90 w 115"/>
              <a:gd name="T5" fmla="*/ 45 h 160"/>
              <a:gd name="T6" fmla="*/ 79 w 115"/>
              <a:gd name="T7" fmla="*/ 44 h 160"/>
              <a:gd name="T8" fmla="*/ 55 w 115"/>
              <a:gd name="T9" fmla="*/ 49 h 160"/>
              <a:gd name="T10" fmla="*/ 37 w 115"/>
              <a:gd name="T11" fmla="*/ 54 h 160"/>
              <a:gd name="T12" fmla="*/ 30 w 115"/>
              <a:gd name="T13" fmla="*/ 52 h 160"/>
              <a:gd name="T14" fmla="*/ 27 w 115"/>
              <a:gd name="T15" fmla="*/ 48 h 160"/>
              <a:gd name="T16" fmla="*/ 21 w 115"/>
              <a:gd name="T17" fmla="*/ 24 h 160"/>
              <a:gd name="T18" fmla="*/ 21 w 115"/>
              <a:gd name="T19" fmla="*/ 10 h 160"/>
              <a:gd name="T20" fmla="*/ 95 w 115"/>
              <a:gd name="T21" fmla="*/ 10 h 160"/>
              <a:gd name="T22" fmla="*/ 68 w 115"/>
              <a:gd name="T23" fmla="*/ 92 h 160"/>
              <a:gd name="T24" fmla="*/ 72 w 115"/>
              <a:gd name="T25" fmla="*/ 95 h 160"/>
              <a:gd name="T26" fmla="*/ 94 w 115"/>
              <a:gd name="T27" fmla="*/ 136 h 160"/>
              <a:gd name="T28" fmla="*/ 94 w 115"/>
              <a:gd name="T29" fmla="*/ 143 h 160"/>
              <a:gd name="T30" fmla="*/ 61 w 115"/>
              <a:gd name="T31" fmla="*/ 118 h 160"/>
              <a:gd name="T32" fmla="*/ 57 w 115"/>
              <a:gd name="T33" fmla="*/ 117 h 160"/>
              <a:gd name="T34" fmla="*/ 54 w 115"/>
              <a:gd name="T35" fmla="*/ 118 h 160"/>
              <a:gd name="T36" fmla="*/ 21 w 115"/>
              <a:gd name="T37" fmla="*/ 143 h 160"/>
              <a:gd name="T38" fmla="*/ 21 w 115"/>
              <a:gd name="T39" fmla="*/ 136 h 160"/>
              <a:gd name="T40" fmla="*/ 43 w 115"/>
              <a:gd name="T41" fmla="*/ 95 h 160"/>
              <a:gd name="T42" fmla="*/ 47 w 115"/>
              <a:gd name="T43" fmla="*/ 92 h 160"/>
              <a:gd name="T44" fmla="*/ 53 w 115"/>
              <a:gd name="T45" fmla="*/ 103 h 160"/>
              <a:gd name="T46" fmla="*/ 57 w 115"/>
              <a:gd name="T47" fmla="*/ 106 h 160"/>
              <a:gd name="T48" fmla="*/ 62 w 115"/>
              <a:gd name="T49" fmla="*/ 103 h 160"/>
              <a:gd name="T50" fmla="*/ 68 w 115"/>
              <a:gd name="T51" fmla="*/ 92 h 160"/>
              <a:gd name="T52" fmla="*/ 68 w 115"/>
              <a:gd name="T53" fmla="*/ 92 h 160"/>
              <a:gd name="T54" fmla="*/ 5 w 115"/>
              <a:gd name="T55" fmla="*/ 0 h 160"/>
              <a:gd name="T56" fmla="*/ 0 w 115"/>
              <a:gd name="T57" fmla="*/ 5 h 160"/>
              <a:gd name="T58" fmla="*/ 5 w 115"/>
              <a:gd name="T59" fmla="*/ 10 h 160"/>
              <a:gd name="T60" fmla="*/ 10 w 115"/>
              <a:gd name="T61" fmla="*/ 10 h 160"/>
              <a:gd name="T62" fmla="*/ 10 w 115"/>
              <a:gd name="T63" fmla="*/ 24 h 160"/>
              <a:gd name="T64" fmla="*/ 39 w 115"/>
              <a:gd name="T65" fmla="*/ 74 h 160"/>
              <a:gd name="T66" fmla="*/ 39 w 115"/>
              <a:gd name="T67" fmla="*/ 85 h 160"/>
              <a:gd name="T68" fmla="*/ 10 w 115"/>
              <a:gd name="T69" fmla="*/ 136 h 160"/>
              <a:gd name="T70" fmla="*/ 10 w 115"/>
              <a:gd name="T71" fmla="*/ 150 h 160"/>
              <a:gd name="T72" fmla="*/ 5 w 115"/>
              <a:gd name="T73" fmla="*/ 150 h 160"/>
              <a:gd name="T74" fmla="*/ 0 w 115"/>
              <a:gd name="T75" fmla="*/ 155 h 160"/>
              <a:gd name="T76" fmla="*/ 5 w 115"/>
              <a:gd name="T77" fmla="*/ 160 h 160"/>
              <a:gd name="T78" fmla="*/ 110 w 115"/>
              <a:gd name="T79" fmla="*/ 160 h 160"/>
              <a:gd name="T80" fmla="*/ 115 w 115"/>
              <a:gd name="T81" fmla="*/ 155 h 160"/>
              <a:gd name="T82" fmla="*/ 110 w 115"/>
              <a:gd name="T83" fmla="*/ 150 h 160"/>
              <a:gd name="T84" fmla="*/ 105 w 115"/>
              <a:gd name="T85" fmla="*/ 150 h 160"/>
              <a:gd name="T86" fmla="*/ 105 w 115"/>
              <a:gd name="T87" fmla="*/ 136 h 160"/>
              <a:gd name="T88" fmla="*/ 76 w 115"/>
              <a:gd name="T89" fmla="*/ 85 h 160"/>
              <a:gd name="T90" fmla="*/ 76 w 115"/>
              <a:gd name="T91" fmla="*/ 74 h 160"/>
              <a:gd name="T92" fmla="*/ 105 w 115"/>
              <a:gd name="T93" fmla="*/ 24 h 160"/>
              <a:gd name="T94" fmla="*/ 105 w 115"/>
              <a:gd name="T95" fmla="*/ 10 h 160"/>
              <a:gd name="T96" fmla="*/ 110 w 115"/>
              <a:gd name="T97" fmla="*/ 10 h 160"/>
              <a:gd name="T98" fmla="*/ 115 w 115"/>
              <a:gd name="T99" fmla="*/ 5 h 160"/>
              <a:gd name="T100" fmla="*/ 110 w 115"/>
              <a:gd name="T101" fmla="*/ 0 h 160"/>
              <a:gd name="T102" fmla="*/ 5 w 115"/>
              <a:gd name="T10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5" h="160">
                <a:moveTo>
                  <a:pt x="95" y="10"/>
                </a:moveTo>
                <a:cubicBezTo>
                  <a:pt x="95" y="24"/>
                  <a:pt x="95" y="24"/>
                  <a:pt x="95" y="24"/>
                </a:cubicBezTo>
                <a:cubicBezTo>
                  <a:pt x="95" y="31"/>
                  <a:pt x="93" y="38"/>
                  <a:pt x="90" y="45"/>
                </a:cubicBezTo>
                <a:cubicBezTo>
                  <a:pt x="86" y="44"/>
                  <a:pt x="83" y="44"/>
                  <a:pt x="79" y="44"/>
                </a:cubicBezTo>
                <a:cubicBezTo>
                  <a:pt x="70" y="44"/>
                  <a:pt x="62" y="46"/>
                  <a:pt x="55" y="49"/>
                </a:cubicBezTo>
                <a:cubicBezTo>
                  <a:pt x="49" y="52"/>
                  <a:pt x="43" y="54"/>
                  <a:pt x="37" y="54"/>
                </a:cubicBezTo>
                <a:cubicBezTo>
                  <a:pt x="34" y="54"/>
                  <a:pt x="32" y="53"/>
                  <a:pt x="30" y="52"/>
                </a:cubicBezTo>
                <a:cubicBezTo>
                  <a:pt x="29" y="51"/>
                  <a:pt x="28" y="50"/>
                  <a:pt x="27" y="48"/>
                </a:cubicBezTo>
                <a:cubicBezTo>
                  <a:pt x="23" y="42"/>
                  <a:pt x="21" y="32"/>
                  <a:pt x="21" y="24"/>
                </a:cubicBezTo>
                <a:cubicBezTo>
                  <a:pt x="21" y="10"/>
                  <a:pt x="21" y="10"/>
                  <a:pt x="21" y="10"/>
                </a:cubicBezTo>
                <a:cubicBezTo>
                  <a:pt x="95" y="10"/>
                  <a:pt x="95" y="10"/>
                  <a:pt x="95" y="10"/>
                </a:cubicBezTo>
                <a:close/>
                <a:moveTo>
                  <a:pt x="68" y="92"/>
                </a:moveTo>
                <a:cubicBezTo>
                  <a:pt x="69" y="93"/>
                  <a:pt x="70" y="94"/>
                  <a:pt x="72" y="95"/>
                </a:cubicBezTo>
                <a:cubicBezTo>
                  <a:pt x="87" y="102"/>
                  <a:pt x="94" y="119"/>
                  <a:pt x="94" y="136"/>
                </a:cubicBezTo>
                <a:cubicBezTo>
                  <a:pt x="94" y="143"/>
                  <a:pt x="94" y="143"/>
                  <a:pt x="94" y="143"/>
                </a:cubicBezTo>
                <a:cubicBezTo>
                  <a:pt x="61" y="118"/>
                  <a:pt x="61" y="118"/>
                  <a:pt x="61" y="118"/>
                </a:cubicBezTo>
                <a:cubicBezTo>
                  <a:pt x="60" y="117"/>
                  <a:pt x="59" y="117"/>
                  <a:pt x="57" y="117"/>
                </a:cubicBezTo>
                <a:cubicBezTo>
                  <a:pt x="56" y="117"/>
                  <a:pt x="55" y="117"/>
                  <a:pt x="54" y="118"/>
                </a:cubicBezTo>
                <a:cubicBezTo>
                  <a:pt x="21" y="143"/>
                  <a:pt x="21" y="143"/>
                  <a:pt x="21" y="143"/>
                </a:cubicBezTo>
                <a:cubicBezTo>
                  <a:pt x="21" y="136"/>
                  <a:pt x="21" y="136"/>
                  <a:pt x="21" y="136"/>
                </a:cubicBezTo>
                <a:cubicBezTo>
                  <a:pt x="21" y="119"/>
                  <a:pt x="28" y="102"/>
                  <a:pt x="43" y="95"/>
                </a:cubicBezTo>
                <a:cubicBezTo>
                  <a:pt x="45" y="94"/>
                  <a:pt x="46" y="93"/>
                  <a:pt x="47" y="92"/>
                </a:cubicBezTo>
                <a:cubicBezTo>
                  <a:pt x="53" y="103"/>
                  <a:pt x="53" y="103"/>
                  <a:pt x="53" y="103"/>
                </a:cubicBezTo>
                <a:cubicBezTo>
                  <a:pt x="54" y="105"/>
                  <a:pt x="56" y="106"/>
                  <a:pt x="57" y="106"/>
                </a:cubicBezTo>
                <a:cubicBezTo>
                  <a:pt x="59" y="106"/>
                  <a:pt x="61" y="105"/>
                  <a:pt x="62" y="103"/>
                </a:cubicBezTo>
                <a:cubicBezTo>
                  <a:pt x="68" y="92"/>
                  <a:pt x="68" y="92"/>
                  <a:pt x="68" y="92"/>
                </a:cubicBezTo>
                <a:cubicBezTo>
                  <a:pt x="68" y="92"/>
                  <a:pt x="68" y="92"/>
                  <a:pt x="68" y="92"/>
                </a:cubicBezTo>
                <a:close/>
                <a:moveTo>
                  <a:pt x="5" y="0"/>
                </a:moveTo>
                <a:cubicBezTo>
                  <a:pt x="2" y="0"/>
                  <a:pt x="0" y="3"/>
                  <a:pt x="0" y="5"/>
                </a:cubicBezTo>
                <a:cubicBezTo>
                  <a:pt x="0" y="8"/>
                  <a:pt x="2" y="10"/>
                  <a:pt x="5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48"/>
                  <a:pt x="22" y="66"/>
                  <a:pt x="39" y="74"/>
                </a:cubicBezTo>
                <a:cubicBezTo>
                  <a:pt x="43" y="76"/>
                  <a:pt x="43" y="84"/>
                  <a:pt x="39" y="85"/>
                </a:cubicBezTo>
                <a:cubicBezTo>
                  <a:pt x="20" y="95"/>
                  <a:pt x="10" y="115"/>
                  <a:pt x="10" y="136"/>
                </a:cubicBezTo>
                <a:cubicBezTo>
                  <a:pt x="10" y="150"/>
                  <a:pt x="10" y="150"/>
                  <a:pt x="10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2" y="150"/>
                  <a:pt x="0" y="152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110" y="160"/>
                  <a:pt x="110" y="160"/>
                  <a:pt x="110" y="160"/>
                </a:cubicBezTo>
                <a:cubicBezTo>
                  <a:pt x="113" y="160"/>
                  <a:pt x="115" y="158"/>
                  <a:pt x="115" y="155"/>
                </a:cubicBezTo>
                <a:cubicBezTo>
                  <a:pt x="115" y="152"/>
                  <a:pt x="113" y="150"/>
                  <a:pt x="110" y="150"/>
                </a:cubicBezTo>
                <a:cubicBezTo>
                  <a:pt x="105" y="150"/>
                  <a:pt x="105" y="150"/>
                  <a:pt x="105" y="150"/>
                </a:cubicBezTo>
                <a:cubicBezTo>
                  <a:pt x="105" y="136"/>
                  <a:pt x="105" y="136"/>
                  <a:pt x="105" y="136"/>
                </a:cubicBezTo>
                <a:cubicBezTo>
                  <a:pt x="105" y="115"/>
                  <a:pt x="95" y="95"/>
                  <a:pt x="76" y="85"/>
                </a:cubicBezTo>
                <a:cubicBezTo>
                  <a:pt x="72" y="84"/>
                  <a:pt x="72" y="76"/>
                  <a:pt x="76" y="74"/>
                </a:cubicBezTo>
                <a:cubicBezTo>
                  <a:pt x="95" y="65"/>
                  <a:pt x="105" y="45"/>
                  <a:pt x="105" y="24"/>
                </a:cubicBezTo>
                <a:cubicBezTo>
                  <a:pt x="105" y="10"/>
                  <a:pt x="105" y="10"/>
                  <a:pt x="105" y="10"/>
                </a:cubicBezTo>
                <a:cubicBezTo>
                  <a:pt x="110" y="10"/>
                  <a:pt x="110" y="10"/>
                  <a:pt x="110" y="10"/>
                </a:cubicBezTo>
                <a:cubicBezTo>
                  <a:pt x="113" y="10"/>
                  <a:pt x="115" y="8"/>
                  <a:pt x="115" y="5"/>
                </a:cubicBezTo>
                <a:cubicBezTo>
                  <a:pt x="115" y="2"/>
                  <a:pt x="113" y="0"/>
                  <a:pt x="110" y="0"/>
                </a:cubicBezTo>
                <a:lnTo>
                  <a:pt x="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9106186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26297D-8D1D-1592-D748-2D7F06B772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4A978C83-EE2C-1B40-B628-B7D3E39B7A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444DB774-4B5D-902D-7A48-B023E4B53642}"/>
              </a:ext>
            </a:extLst>
          </p:cNvPr>
          <p:cNvSpPr>
            <a:spLocks noEditPoints="1"/>
          </p:cNvSpPr>
          <p:nvPr/>
        </p:nvSpPr>
        <p:spPr bwMode="auto">
          <a:xfrm>
            <a:off x="4622801" y="4124325"/>
            <a:ext cx="193675" cy="254000"/>
          </a:xfrm>
          <a:custGeom>
            <a:avLst/>
            <a:gdLst>
              <a:gd name="T0" fmla="*/ 74 w 122"/>
              <a:gd name="T1" fmla="*/ 23 h 160"/>
              <a:gd name="T2" fmla="*/ 46 w 122"/>
              <a:gd name="T3" fmla="*/ 23 h 160"/>
              <a:gd name="T4" fmla="*/ 101 w 122"/>
              <a:gd name="T5" fmla="*/ 46 h 160"/>
              <a:gd name="T6" fmla="*/ 101 w 122"/>
              <a:gd name="T7" fmla="*/ 65 h 160"/>
              <a:gd name="T8" fmla="*/ 101 w 122"/>
              <a:gd name="T9" fmla="*/ 46 h 160"/>
              <a:gd name="T10" fmla="*/ 54 w 122"/>
              <a:gd name="T11" fmla="*/ 79 h 160"/>
              <a:gd name="T12" fmla="*/ 32 w 122"/>
              <a:gd name="T13" fmla="*/ 65 h 160"/>
              <a:gd name="T14" fmla="*/ 30 w 122"/>
              <a:gd name="T15" fmla="*/ 74 h 160"/>
              <a:gd name="T16" fmla="*/ 42 w 122"/>
              <a:gd name="T17" fmla="*/ 85 h 160"/>
              <a:gd name="T18" fmla="*/ 23 w 122"/>
              <a:gd name="T19" fmla="*/ 56 h 160"/>
              <a:gd name="T20" fmla="*/ 27 w 122"/>
              <a:gd name="T21" fmla="*/ 112 h 160"/>
              <a:gd name="T22" fmla="*/ 8 w 122"/>
              <a:gd name="T23" fmla="*/ 112 h 160"/>
              <a:gd name="T24" fmla="*/ 111 w 122"/>
              <a:gd name="T25" fmla="*/ 111 h 160"/>
              <a:gd name="T26" fmla="*/ 75 w 122"/>
              <a:gd name="T27" fmla="*/ 140 h 160"/>
              <a:gd name="T28" fmla="*/ 92 w 122"/>
              <a:gd name="T29" fmla="*/ 123 h 160"/>
              <a:gd name="T30" fmla="*/ 85 w 122"/>
              <a:gd name="T31" fmla="*/ 122 h 160"/>
              <a:gd name="T32" fmla="*/ 97 w 122"/>
              <a:gd name="T33" fmla="*/ 111 h 160"/>
              <a:gd name="T34" fmla="*/ 60 w 122"/>
              <a:gd name="T35" fmla="*/ 0 h 160"/>
              <a:gd name="T36" fmla="*/ 56 w 122"/>
              <a:gd name="T37" fmla="*/ 46 h 160"/>
              <a:gd name="T38" fmla="*/ 23 w 122"/>
              <a:gd name="T39" fmla="*/ 47 h 160"/>
              <a:gd name="T40" fmla="*/ 0 w 122"/>
              <a:gd name="T41" fmla="*/ 52 h 160"/>
              <a:gd name="T42" fmla="*/ 56 w 122"/>
              <a:gd name="T43" fmla="*/ 94 h 160"/>
              <a:gd name="T44" fmla="*/ 37 w 122"/>
              <a:gd name="T45" fmla="*/ 119 h 160"/>
              <a:gd name="T46" fmla="*/ 19 w 122"/>
              <a:gd name="T47" fmla="*/ 94 h 160"/>
              <a:gd name="T48" fmla="*/ 19 w 122"/>
              <a:gd name="T49" fmla="*/ 132 h 160"/>
              <a:gd name="T50" fmla="*/ 56 w 122"/>
              <a:gd name="T51" fmla="*/ 146 h 160"/>
              <a:gd name="T52" fmla="*/ 61 w 122"/>
              <a:gd name="T53" fmla="*/ 160 h 160"/>
              <a:gd name="T54" fmla="*/ 66 w 122"/>
              <a:gd name="T55" fmla="*/ 150 h 160"/>
              <a:gd name="T56" fmla="*/ 122 w 122"/>
              <a:gd name="T57" fmla="*/ 108 h 160"/>
              <a:gd name="T58" fmla="*/ 97 w 122"/>
              <a:gd name="T59" fmla="*/ 103 h 160"/>
              <a:gd name="T60" fmla="*/ 65 w 122"/>
              <a:gd name="T61" fmla="*/ 90 h 160"/>
              <a:gd name="T62" fmla="*/ 102 w 122"/>
              <a:gd name="T63" fmla="*/ 75 h 160"/>
              <a:gd name="T64" fmla="*/ 102 w 122"/>
              <a:gd name="T65" fmla="*/ 38 h 160"/>
              <a:gd name="T66" fmla="*/ 85 w 122"/>
              <a:gd name="T67" fmla="*/ 63 h 160"/>
              <a:gd name="T68" fmla="*/ 65 w 122"/>
              <a:gd name="T69" fmla="*/ 46 h 160"/>
              <a:gd name="T70" fmla="*/ 60 w 122"/>
              <a:gd name="T7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2" h="160">
                <a:moveTo>
                  <a:pt x="60" y="9"/>
                </a:moveTo>
                <a:cubicBezTo>
                  <a:pt x="68" y="9"/>
                  <a:pt x="74" y="15"/>
                  <a:pt x="74" y="23"/>
                </a:cubicBezTo>
                <a:cubicBezTo>
                  <a:pt x="74" y="30"/>
                  <a:pt x="68" y="36"/>
                  <a:pt x="60" y="36"/>
                </a:cubicBezTo>
                <a:cubicBezTo>
                  <a:pt x="52" y="36"/>
                  <a:pt x="46" y="30"/>
                  <a:pt x="46" y="23"/>
                </a:cubicBezTo>
                <a:cubicBezTo>
                  <a:pt x="46" y="15"/>
                  <a:pt x="52" y="9"/>
                  <a:pt x="60" y="9"/>
                </a:cubicBezTo>
                <a:close/>
                <a:moveTo>
                  <a:pt x="101" y="46"/>
                </a:moveTo>
                <a:cubicBezTo>
                  <a:pt x="107" y="46"/>
                  <a:pt x="111" y="51"/>
                  <a:pt x="111" y="56"/>
                </a:cubicBezTo>
                <a:cubicBezTo>
                  <a:pt x="111" y="61"/>
                  <a:pt x="107" y="65"/>
                  <a:pt x="101" y="65"/>
                </a:cubicBezTo>
                <a:cubicBezTo>
                  <a:pt x="97" y="65"/>
                  <a:pt x="92" y="61"/>
                  <a:pt x="92" y="56"/>
                </a:cubicBezTo>
                <a:cubicBezTo>
                  <a:pt x="92" y="51"/>
                  <a:pt x="97" y="46"/>
                  <a:pt x="101" y="46"/>
                </a:cubicBezTo>
                <a:close/>
                <a:moveTo>
                  <a:pt x="23" y="56"/>
                </a:moveTo>
                <a:cubicBezTo>
                  <a:pt x="37" y="56"/>
                  <a:pt x="50" y="65"/>
                  <a:pt x="54" y="79"/>
                </a:cubicBezTo>
                <a:cubicBezTo>
                  <a:pt x="35" y="66"/>
                  <a:pt x="35" y="66"/>
                  <a:pt x="35" y="66"/>
                </a:cubicBezTo>
                <a:cubicBezTo>
                  <a:pt x="34" y="66"/>
                  <a:pt x="33" y="65"/>
                  <a:pt x="32" y="65"/>
                </a:cubicBezTo>
                <a:cubicBezTo>
                  <a:pt x="31" y="65"/>
                  <a:pt x="29" y="66"/>
                  <a:pt x="28" y="67"/>
                </a:cubicBezTo>
                <a:cubicBezTo>
                  <a:pt x="27" y="70"/>
                  <a:pt x="27" y="73"/>
                  <a:pt x="30" y="74"/>
                </a:cubicBezTo>
                <a:cubicBezTo>
                  <a:pt x="45" y="85"/>
                  <a:pt x="45" y="85"/>
                  <a:pt x="45" y="85"/>
                </a:cubicBezTo>
                <a:cubicBezTo>
                  <a:pt x="42" y="85"/>
                  <a:pt x="42" y="85"/>
                  <a:pt x="42" y="85"/>
                </a:cubicBezTo>
                <a:cubicBezTo>
                  <a:pt x="25" y="84"/>
                  <a:pt x="11" y="72"/>
                  <a:pt x="9" y="56"/>
                </a:cubicBezTo>
                <a:lnTo>
                  <a:pt x="23" y="56"/>
                </a:lnTo>
                <a:close/>
                <a:moveTo>
                  <a:pt x="18" y="103"/>
                </a:moveTo>
                <a:cubicBezTo>
                  <a:pt x="23" y="103"/>
                  <a:pt x="27" y="107"/>
                  <a:pt x="27" y="112"/>
                </a:cubicBezTo>
                <a:cubicBezTo>
                  <a:pt x="27" y="117"/>
                  <a:pt x="23" y="121"/>
                  <a:pt x="18" y="121"/>
                </a:cubicBezTo>
                <a:cubicBezTo>
                  <a:pt x="12" y="121"/>
                  <a:pt x="8" y="117"/>
                  <a:pt x="8" y="112"/>
                </a:cubicBezTo>
                <a:cubicBezTo>
                  <a:pt x="8" y="107"/>
                  <a:pt x="12" y="103"/>
                  <a:pt x="18" y="103"/>
                </a:cubicBezTo>
                <a:close/>
                <a:moveTo>
                  <a:pt x="111" y="111"/>
                </a:moveTo>
                <a:cubicBezTo>
                  <a:pt x="109" y="128"/>
                  <a:pt x="95" y="140"/>
                  <a:pt x="78" y="140"/>
                </a:cubicBezTo>
                <a:cubicBezTo>
                  <a:pt x="75" y="140"/>
                  <a:pt x="75" y="140"/>
                  <a:pt x="75" y="140"/>
                </a:cubicBezTo>
                <a:cubicBezTo>
                  <a:pt x="90" y="130"/>
                  <a:pt x="90" y="130"/>
                  <a:pt x="90" y="130"/>
                </a:cubicBezTo>
                <a:cubicBezTo>
                  <a:pt x="92" y="129"/>
                  <a:pt x="93" y="126"/>
                  <a:pt x="92" y="123"/>
                </a:cubicBezTo>
                <a:cubicBezTo>
                  <a:pt x="91" y="122"/>
                  <a:pt x="89" y="121"/>
                  <a:pt x="87" y="121"/>
                </a:cubicBezTo>
                <a:cubicBezTo>
                  <a:pt x="87" y="121"/>
                  <a:pt x="86" y="121"/>
                  <a:pt x="85" y="122"/>
                </a:cubicBezTo>
                <a:cubicBezTo>
                  <a:pt x="66" y="135"/>
                  <a:pt x="66" y="135"/>
                  <a:pt x="66" y="135"/>
                </a:cubicBezTo>
                <a:cubicBezTo>
                  <a:pt x="70" y="121"/>
                  <a:pt x="82" y="111"/>
                  <a:pt x="97" y="111"/>
                </a:cubicBezTo>
                <a:lnTo>
                  <a:pt x="111" y="111"/>
                </a:lnTo>
                <a:close/>
                <a:moveTo>
                  <a:pt x="60" y="0"/>
                </a:moveTo>
                <a:cubicBezTo>
                  <a:pt x="47" y="0"/>
                  <a:pt x="37" y="10"/>
                  <a:pt x="37" y="23"/>
                </a:cubicBezTo>
                <a:cubicBezTo>
                  <a:pt x="37" y="34"/>
                  <a:pt x="45" y="44"/>
                  <a:pt x="56" y="46"/>
                </a:cubicBezTo>
                <a:cubicBezTo>
                  <a:pt x="56" y="63"/>
                  <a:pt x="56" y="63"/>
                  <a:pt x="56" y="63"/>
                </a:cubicBezTo>
                <a:cubicBezTo>
                  <a:pt x="48" y="53"/>
                  <a:pt x="36" y="47"/>
                  <a:pt x="23" y="47"/>
                </a:cubicBezTo>
                <a:cubicBezTo>
                  <a:pt x="4" y="47"/>
                  <a:pt x="4" y="47"/>
                  <a:pt x="4" y="47"/>
                </a:cubicBezTo>
                <a:cubicBezTo>
                  <a:pt x="2" y="47"/>
                  <a:pt x="0" y="49"/>
                  <a:pt x="0" y="52"/>
                </a:cubicBezTo>
                <a:cubicBezTo>
                  <a:pt x="0" y="75"/>
                  <a:pt x="19" y="94"/>
                  <a:pt x="42" y="94"/>
                </a:cubicBezTo>
                <a:cubicBezTo>
                  <a:pt x="56" y="94"/>
                  <a:pt x="56" y="94"/>
                  <a:pt x="56" y="94"/>
                </a:cubicBezTo>
                <a:cubicBezTo>
                  <a:pt x="56" y="131"/>
                  <a:pt x="56" y="131"/>
                  <a:pt x="56" y="131"/>
                </a:cubicBezTo>
                <a:cubicBezTo>
                  <a:pt x="50" y="125"/>
                  <a:pt x="44" y="121"/>
                  <a:pt x="37" y="119"/>
                </a:cubicBezTo>
                <a:cubicBezTo>
                  <a:pt x="37" y="117"/>
                  <a:pt x="37" y="115"/>
                  <a:pt x="37" y="113"/>
                </a:cubicBezTo>
                <a:cubicBezTo>
                  <a:pt x="37" y="103"/>
                  <a:pt x="29" y="94"/>
                  <a:pt x="19" y="94"/>
                </a:cubicBezTo>
                <a:cubicBezTo>
                  <a:pt x="9" y="94"/>
                  <a:pt x="0" y="103"/>
                  <a:pt x="0" y="113"/>
                </a:cubicBezTo>
                <a:cubicBezTo>
                  <a:pt x="0" y="123"/>
                  <a:pt x="9" y="132"/>
                  <a:pt x="19" y="132"/>
                </a:cubicBezTo>
                <a:cubicBezTo>
                  <a:pt x="23" y="132"/>
                  <a:pt x="28" y="130"/>
                  <a:pt x="31" y="127"/>
                </a:cubicBezTo>
                <a:cubicBezTo>
                  <a:pt x="42" y="129"/>
                  <a:pt x="51" y="137"/>
                  <a:pt x="56" y="146"/>
                </a:cubicBezTo>
                <a:cubicBezTo>
                  <a:pt x="56" y="156"/>
                  <a:pt x="56" y="156"/>
                  <a:pt x="56" y="156"/>
                </a:cubicBezTo>
                <a:cubicBezTo>
                  <a:pt x="56" y="158"/>
                  <a:pt x="58" y="160"/>
                  <a:pt x="61" y="160"/>
                </a:cubicBezTo>
                <a:cubicBezTo>
                  <a:pt x="64" y="160"/>
                  <a:pt x="66" y="158"/>
                  <a:pt x="66" y="156"/>
                </a:cubicBezTo>
                <a:cubicBezTo>
                  <a:pt x="66" y="150"/>
                  <a:pt x="66" y="150"/>
                  <a:pt x="66" y="150"/>
                </a:cubicBezTo>
                <a:cubicBezTo>
                  <a:pt x="79" y="150"/>
                  <a:pt x="79" y="150"/>
                  <a:pt x="79" y="150"/>
                </a:cubicBezTo>
                <a:cubicBezTo>
                  <a:pt x="103" y="150"/>
                  <a:pt x="122" y="131"/>
                  <a:pt x="122" y="108"/>
                </a:cubicBezTo>
                <a:cubicBezTo>
                  <a:pt x="121" y="105"/>
                  <a:pt x="118" y="103"/>
                  <a:pt x="116" y="103"/>
                </a:cubicBezTo>
                <a:cubicBezTo>
                  <a:pt x="97" y="103"/>
                  <a:pt x="97" y="103"/>
                  <a:pt x="97" y="103"/>
                </a:cubicBezTo>
                <a:cubicBezTo>
                  <a:pt x="84" y="103"/>
                  <a:pt x="73" y="109"/>
                  <a:pt x="65" y="118"/>
                </a:cubicBezTo>
                <a:cubicBezTo>
                  <a:pt x="65" y="90"/>
                  <a:pt x="65" y="90"/>
                  <a:pt x="65" y="90"/>
                </a:cubicBezTo>
                <a:cubicBezTo>
                  <a:pt x="70" y="80"/>
                  <a:pt x="80" y="73"/>
                  <a:pt x="90" y="70"/>
                </a:cubicBezTo>
                <a:cubicBezTo>
                  <a:pt x="93" y="73"/>
                  <a:pt x="98" y="75"/>
                  <a:pt x="102" y="75"/>
                </a:cubicBezTo>
                <a:cubicBezTo>
                  <a:pt x="113" y="75"/>
                  <a:pt x="121" y="67"/>
                  <a:pt x="121" y="56"/>
                </a:cubicBezTo>
                <a:cubicBezTo>
                  <a:pt x="121" y="46"/>
                  <a:pt x="113" y="38"/>
                  <a:pt x="102" y="38"/>
                </a:cubicBezTo>
                <a:cubicBezTo>
                  <a:pt x="92" y="38"/>
                  <a:pt x="84" y="46"/>
                  <a:pt x="84" y="56"/>
                </a:cubicBezTo>
                <a:cubicBezTo>
                  <a:pt x="84" y="58"/>
                  <a:pt x="84" y="60"/>
                  <a:pt x="85" y="63"/>
                </a:cubicBezTo>
                <a:cubicBezTo>
                  <a:pt x="77" y="65"/>
                  <a:pt x="70" y="69"/>
                  <a:pt x="65" y="74"/>
                </a:cubicBezTo>
                <a:cubicBezTo>
                  <a:pt x="65" y="46"/>
                  <a:pt x="65" y="46"/>
                  <a:pt x="65" y="46"/>
                </a:cubicBezTo>
                <a:cubicBezTo>
                  <a:pt x="76" y="44"/>
                  <a:pt x="83" y="34"/>
                  <a:pt x="83" y="23"/>
                </a:cubicBezTo>
                <a:cubicBezTo>
                  <a:pt x="83" y="10"/>
                  <a:pt x="73" y="0"/>
                  <a:pt x="6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B044D19E-1606-2CB6-0E11-42F1CD46E5CD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4675188"/>
            <a:ext cx="252413" cy="254000"/>
          </a:xfrm>
          <a:custGeom>
            <a:avLst/>
            <a:gdLst>
              <a:gd name="T0" fmla="*/ 114 w 160"/>
              <a:gd name="T1" fmla="*/ 18 h 160"/>
              <a:gd name="T2" fmla="*/ 118 w 160"/>
              <a:gd name="T3" fmla="*/ 26 h 160"/>
              <a:gd name="T4" fmla="*/ 121 w 160"/>
              <a:gd name="T5" fmla="*/ 18 h 160"/>
              <a:gd name="T6" fmla="*/ 158 w 160"/>
              <a:gd name="T7" fmla="*/ 25 h 160"/>
              <a:gd name="T8" fmla="*/ 134 w 160"/>
              <a:gd name="T9" fmla="*/ 1 h 160"/>
              <a:gd name="T10" fmla="*/ 101 w 160"/>
              <a:gd name="T11" fmla="*/ 3 h 160"/>
              <a:gd name="T12" fmla="*/ 67 w 160"/>
              <a:gd name="T13" fmla="*/ 9 h 160"/>
              <a:gd name="T14" fmla="*/ 31 w 160"/>
              <a:gd name="T15" fmla="*/ 48 h 160"/>
              <a:gd name="T16" fmla="*/ 41 w 160"/>
              <a:gd name="T17" fmla="*/ 107 h 160"/>
              <a:gd name="T18" fmla="*/ 2 w 160"/>
              <a:gd name="T19" fmla="*/ 112 h 160"/>
              <a:gd name="T20" fmla="*/ 41 w 160"/>
              <a:gd name="T21" fmla="*/ 158 h 160"/>
              <a:gd name="T22" fmla="*/ 49 w 160"/>
              <a:gd name="T23" fmla="*/ 159 h 160"/>
              <a:gd name="T24" fmla="*/ 84 w 160"/>
              <a:gd name="T25" fmla="*/ 118 h 160"/>
              <a:gd name="T26" fmla="*/ 143 w 160"/>
              <a:gd name="T27" fmla="*/ 118 h 160"/>
              <a:gd name="T28" fmla="*/ 157 w 160"/>
              <a:gd name="T29" fmla="*/ 60 h 160"/>
              <a:gd name="T30" fmla="*/ 45 w 160"/>
              <a:gd name="T31" fmla="*/ 146 h 160"/>
              <a:gd name="T32" fmla="*/ 14 w 160"/>
              <a:gd name="T33" fmla="*/ 114 h 160"/>
              <a:gd name="T34" fmla="*/ 41 w 160"/>
              <a:gd name="T35" fmla="*/ 118 h 160"/>
              <a:gd name="T36" fmla="*/ 45 w 160"/>
              <a:gd name="T37" fmla="*/ 63 h 160"/>
              <a:gd name="T38" fmla="*/ 50 w 160"/>
              <a:gd name="T39" fmla="*/ 24 h 160"/>
              <a:gd name="T40" fmla="*/ 70 w 160"/>
              <a:gd name="T41" fmla="*/ 17 h 160"/>
              <a:gd name="T42" fmla="*/ 45 w 160"/>
              <a:gd name="T43" fmla="*/ 63 h 160"/>
              <a:gd name="T44" fmla="*/ 72 w 160"/>
              <a:gd name="T45" fmla="*/ 28 h 160"/>
              <a:gd name="T46" fmla="*/ 102 w 160"/>
              <a:gd name="T47" fmla="*/ 57 h 160"/>
              <a:gd name="T48" fmla="*/ 142 w 160"/>
              <a:gd name="T49" fmla="*/ 72 h 160"/>
              <a:gd name="T50" fmla="*/ 49 w 160"/>
              <a:gd name="T51" fmla="*/ 110 h 160"/>
              <a:gd name="T52" fmla="*/ 112 w 160"/>
              <a:gd name="T53" fmla="*/ 119 h 160"/>
              <a:gd name="T54" fmla="*/ 138 w 160"/>
              <a:gd name="T55" fmla="*/ 93 h 160"/>
              <a:gd name="T56" fmla="*/ 135 w 160"/>
              <a:gd name="T57" fmla="*/ 110 h 160"/>
              <a:gd name="T58" fmla="*/ 139 w 160"/>
              <a:gd name="T59" fmla="*/ 63 h 160"/>
              <a:gd name="T60" fmla="*/ 98 w 160"/>
              <a:gd name="T61" fmla="*/ 13 h 160"/>
              <a:gd name="T62" fmla="*/ 133 w 160"/>
              <a:gd name="T63" fmla="*/ 10 h 160"/>
              <a:gd name="T64" fmla="*/ 135 w 160"/>
              <a:gd name="T65" fmla="*/ 24 h 160"/>
              <a:gd name="T66" fmla="*/ 142 w 160"/>
              <a:gd name="T67" fmla="*/ 24 h 160"/>
              <a:gd name="T68" fmla="*/ 150 w 160"/>
              <a:gd name="T69" fmla="*/ 27 h 160"/>
              <a:gd name="T70" fmla="*/ 100 w 160"/>
              <a:gd name="T71" fmla="*/ 69 h 160"/>
              <a:gd name="T72" fmla="*/ 95 w 160"/>
              <a:gd name="T73" fmla="*/ 73 h 160"/>
              <a:gd name="T74" fmla="*/ 88 w 160"/>
              <a:gd name="T75" fmla="*/ 81 h 160"/>
              <a:gd name="T76" fmla="*/ 80 w 160"/>
              <a:gd name="T77" fmla="*/ 75 h 160"/>
              <a:gd name="T78" fmla="*/ 88 w 160"/>
              <a:gd name="T79" fmla="*/ 65 h 160"/>
              <a:gd name="T80" fmla="*/ 86 w 160"/>
              <a:gd name="T81" fmla="*/ 56 h 160"/>
              <a:gd name="T82" fmla="*/ 79 w 160"/>
              <a:gd name="T83" fmla="*/ 59 h 160"/>
              <a:gd name="T84" fmla="*/ 79 w 160"/>
              <a:gd name="T85" fmla="*/ 87 h 160"/>
              <a:gd name="T86" fmla="*/ 102 w 160"/>
              <a:gd name="T87" fmla="*/ 81 h 160"/>
              <a:gd name="T88" fmla="*/ 100 w 160"/>
              <a:gd name="T89" fmla="*/ 6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60">
                <a:moveTo>
                  <a:pt x="118" y="16"/>
                </a:moveTo>
                <a:cubicBezTo>
                  <a:pt x="116" y="16"/>
                  <a:pt x="115" y="17"/>
                  <a:pt x="114" y="18"/>
                </a:cubicBezTo>
                <a:cubicBezTo>
                  <a:pt x="112" y="20"/>
                  <a:pt x="112" y="22"/>
                  <a:pt x="114" y="24"/>
                </a:cubicBezTo>
                <a:cubicBezTo>
                  <a:pt x="115" y="25"/>
                  <a:pt x="117" y="26"/>
                  <a:pt x="118" y="26"/>
                </a:cubicBezTo>
                <a:cubicBezTo>
                  <a:pt x="119" y="26"/>
                  <a:pt x="120" y="25"/>
                  <a:pt x="121" y="24"/>
                </a:cubicBezTo>
                <a:cubicBezTo>
                  <a:pt x="123" y="22"/>
                  <a:pt x="123" y="20"/>
                  <a:pt x="121" y="18"/>
                </a:cubicBezTo>
                <a:cubicBezTo>
                  <a:pt x="120" y="17"/>
                  <a:pt x="119" y="16"/>
                  <a:pt x="118" y="16"/>
                </a:cubicBezTo>
                <a:close/>
                <a:moveTo>
                  <a:pt x="158" y="25"/>
                </a:moveTo>
                <a:cubicBezTo>
                  <a:pt x="157" y="19"/>
                  <a:pt x="152" y="14"/>
                  <a:pt x="145" y="14"/>
                </a:cubicBezTo>
                <a:cubicBezTo>
                  <a:pt x="145" y="7"/>
                  <a:pt x="141" y="2"/>
                  <a:pt x="134" y="1"/>
                </a:cubicBezTo>
                <a:cubicBezTo>
                  <a:pt x="131" y="1"/>
                  <a:pt x="127" y="0"/>
                  <a:pt x="124" y="0"/>
                </a:cubicBezTo>
                <a:cubicBezTo>
                  <a:pt x="116" y="0"/>
                  <a:pt x="108" y="1"/>
                  <a:pt x="101" y="3"/>
                </a:cubicBezTo>
                <a:cubicBezTo>
                  <a:pt x="95" y="5"/>
                  <a:pt x="88" y="7"/>
                  <a:pt x="80" y="11"/>
                </a:cubicBezTo>
                <a:cubicBezTo>
                  <a:pt x="76" y="9"/>
                  <a:pt x="71" y="9"/>
                  <a:pt x="67" y="9"/>
                </a:cubicBezTo>
                <a:cubicBezTo>
                  <a:pt x="58" y="9"/>
                  <a:pt x="50" y="12"/>
                  <a:pt x="43" y="18"/>
                </a:cubicBezTo>
                <a:cubicBezTo>
                  <a:pt x="36" y="26"/>
                  <a:pt x="31" y="37"/>
                  <a:pt x="31" y="48"/>
                </a:cubicBezTo>
                <a:cubicBezTo>
                  <a:pt x="31" y="59"/>
                  <a:pt x="35" y="69"/>
                  <a:pt x="43" y="77"/>
                </a:cubicBezTo>
                <a:cubicBezTo>
                  <a:pt x="41" y="87"/>
                  <a:pt x="41" y="97"/>
                  <a:pt x="41" y="107"/>
                </a:cubicBezTo>
                <a:cubicBezTo>
                  <a:pt x="36" y="104"/>
                  <a:pt x="30" y="103"/>
                  <a:pt x="25" y="103"/>
                </a:cubicBezTo>
                <a:cubicBezTo>
                  <a:pt x="17" y="103"/>
                  <a:pt x="9" y="106"/>
                  <a:pt x="2" y="112"/>
                </a:cubicBezTo>
                <a:cubicBezTo>
                  <a:pt x="0" y="114"/>
                  <a:pt x="1" y="118"/>
                  <a:pt x="4" y="120"/>
                </a:cubicBezTo>
                <a:cubicBezTo>
                  <a:pt x="20" y="128"/>
                  <a:pt x="33" y="142"/>
                  <a:pt x="41" y="158"/>
                </a:cubicBezTo>
                <a:cubicBezTo>
                  <a:pt x="42" y="159"/>
                  <a:pt x="43" y="160"/>
                  <a:pt x="45" y="160"/>
                </a:cubicBezTo>
                <a:cubicBezTo>
                  <a:pt x="46" y="160"/>
                  <a:pt x="48" y="160"/>
                  <a:pt x="49" y="159"/>
                </a:cubicBezTo>
                <a:cubicBezTo>
                  <a:pt x="59" y="148"/>
                  <a:pt x="61" y="133"/>
                  <a:pt x="54" y="121"/>
                </a:cubicBezTo>
                <a:cubicBezTo>
                  <a:pt x="64" y="121"/>
                  <a:pt x="74" y="120"/>
                  <a:pt x="84" y="118"/>
                </a:cubicBezTo>
                <a:cubicBezTo>
                  <a:pt x="92" y="126"/>
                  <a:pt x="102" y="130"/>
                  <a:pt x="113" y="130"/>
                </a:cubicBezTo>
                <a:cubicBezTo>
                  <a:pt x="123" y="130"/>
                  <a:pt x="134" y="126"/>
                  <a:pt x="143" y="118"/>
                </a:cubicBezTo>
                <a:cubicBezTo>
                  <a:pt x="152" y="108"/>
                  <a:pt x="155" y="93"/>
                  <a:pt x="149" y="81"/>
                </a:cubicBezTo>
                <a:cubicBezTo>
                  <a:pt x="153" y="74"/>
                  <a:pt x="156" y="66"/>
                  <a:pt x="157" y="60"/>
                </a:cubicBezTo>
                <a:cubicBezTo>
                  <a:pt x="159" y="48"/>
                  <a:pt x="160" y="35"/>
                  <a:pt x="158" y="25"/>
                </a:cubicBezTo>
                <a:close/>
                <a:moveTo>
                  <a:pt x="45" y="146"/>
                </a:moveTo>
                <a:cubicBezTo>
                  <a:pt x="41" y="139"/>
                  <a:pt x="37" y="133"/>
                  <a:pt x="32" y="128"/>
                </a:cubicBezTo>
                <a:cubicBezTo>
                  <a:pt x="27" y="123"/>
                  <a:pt x="20" y="118"/>
                  <a:pt x="14" y="114"/>
                </a:cubicBezTo>
                <a:cubicBezTo>
                  <a:pt x="17" y="112"/>
                  <a:pt x="21" y="111"/>
                  <a:pt x="25" y="111"/>
                </a:cubicBezTo>
                <a:cubicBezTo>
                  <a:pt x="31" y="111"/>
                  <a:pt x="37" y="113"/>
                  <a:pt x="41" y="118"/>
                </a:cubicBezTo>
                <a:cubicBezTo>
                  <a:pt x="49" y="126"/>
                  <a:pt x="50" y="137"/>
                  <a:pt x="45" y="146"/>
                </a:cubicBezTo>
                <a:close/>
                <a:moveTo>
                  <a:pt x="45" y="63"/>
                </a:moveTo>
                <a:cubicBezTo>
                  <a:pt x="42" y="59"/>
                  <a:pt x="41" y="53"/>
                  <a:pt x="41" y="47"/>
                </a:cubicBezTo>
                <a:cubicBezTo>
                  <a:pt x="41" y="38"/>
                  <a:pt x="44" y="30"/>
                  <a:pt x="50" y="24"/>
                </a:cubicBezTo>
                <a:cubicBezTo>
                  <a:pt x="54" y="20"/>
                  <a:pt x="61" y="17"/>
                  <a:pt x="67" y="17"/>
                </a:cubicBezTo>
                <a:cubicBezTo>
                  <a:pt x="68" y="17"/>
                  <a:pt x="69" y="17"/>
                  <a:pt x="70" y="17"/>
                </a:cubicBezTo>
                <a:cubicBezTo>
                  <a:pt x="69" y="18"/>
                  <a:pt x="68" y="19"/>
                  <a:pt x="67" y="20"/>
                </a:cubicBezTo>
                <a:cubicBezTo>
                  <a:pt x="57" y="30"/>
                  <a:pt x="50" y="44"/>
                  <a:pt x="45" y="63"/>
                </a:cubicBezTo>
                <a:close/>
                <a:moveTo>
                  <a:pt x="49" y="110"/>
                </a:moveTo>
                <a:cubicBezTo>
                  <a:pt x="49" y="96"/>
                  <a:pt x="51" y="49"/>
                  <a:pt x="72" y="28"/>
                </a:cubicBezTo>
                <a:cubicBezTo>
                  <a:pt x="77" y="23"/>
                  <a:pt x="82" y="20"/>
                  <a:pt x="88" y="17"/>
                </a:cubicBezTo>
                <a:cubicBezTo>
                  <a:pt x="86" y="32"/>
                  <a:pt x="92" y="46"/>
                  <a:pt x="102" y="57"/>
                </a:cubicBezTo>
                <a:cubicBezTo>
                  <a:pt x="112" y="66"/>
                  <a:pt x="124" y="72"/>
                  <a:pt x="138" y="72"/>
                </a:cubicBezTo>
                <a:cubicBezTo>
                  <a:pt x="139" y="72"/>
                  <a:pt x="140" y="72"/>
                  <a:pt x="142" y="72"/>
                </a:cubicBezTo>
                <a:cubicBezTo>
                  <a:pt x="139" y="77"/>
                  <a:pt x="136" y="83"/>
                  <a:pt x="132" y="87"/>
                </a:cubicBezTo>
                <a:cubicBezTo>
                  <a:pt x="110" y="108"/>
                  <a:pt x="63" y="110"/>
                  <a:pt x="49" y="110"/>
                </a:cubicBezTo>
                <a:close/>
                <a:moveTo>
                  <a:pt x="135" y="110"/>
                </a:moveTo>
                <a:cubicBezTo>
                  <a:pt x="129" y="116"/>
                  <a:pt x="121" y="119"/>
                  <a:pt x="112" y="119"/>
                </a:cubicBezTo>
                <a:cubicBezTo>
                  <a:pt x="106" y="119"/>
                  <a:pt x="100" y="118"/>
                  <a:pt x="95" y="114"/>
                </a:cubicBezTo>
                <a:cubicBezTo>
                  <a:pt x="114" y="110"/>
                  <a:pt x="129" y="103"/>
                  <a:pt x="138" y="93"/>
                </a:cubicBezTo>
                <a:cubicBezTo>
                  <a:pt x="139" y="92"/>
                  <a:pt x="141" y="91"/>
                  <a:pt x="141" y="90"/>
                </a:cubicBezTo>
                <a:cubicBezTo>
                  <a:pt x="143" y="97"/>
                  <a:pt x="141" y="104"/>
                  <a:pt x="135" y="110"/>
                </a:cubicBezTo>
                <a:close/>
                <a:moveTo>
                  <a:pt x="147" y="62"/>
                </a:moveTo>
                <a:cubicBezTo>
                  <a:pt x="144" y="63"/>
                  <a:pt x="142" y="63"/>
                  <a:pt x="139" y="63"/>
                </a:cubicBezTo>
                <a:cubicBezTo>
                  <a:pt x="128" y="63"/>
                  <a:pt x="118" y="58"/>
                  <a:pt x="110" y="50"/>
                </a:cubicBezTo>
                <a:cubicBezTo>
                  <a:pt x="100" y="40"/>
                  <a:pt x="96" y="26"/>
                  <a:pt x="98" y="13"/>
                </a:cubicBezTo>
                <a:cubicBezTo>
                  <a:pt x="106" y="11"/>
                  <a:pt x="115" y="9"/>
                  <a:pt x="123" y="9"/>
                </a:cubicBezTo>
                <a:cubicBezTo>
                  <a:pt x="127" y="9"/>
                  <a:pt x="129" y="9"/>
                  <a:pt x="133" y="10"/>
                </a:cubicBezTo>
                <a:cubicBezTo>
                  <a:pt x="136" y="11"/>
                  <a:pt x="138" y="15"/>
                  <a:pt x="135" y="18"/>
                </a:cubicBezTo>
                <a:cubicBezTo>
                  <a:pt x="133" y="20"/>
                  <a:pt x="133" y="22"/>
                  <a:pt x="135" y="24"/>
                </a:cubicBezTo>
                <a:cubicBezTo>
                  <a:pt x="136" y="25"/>
                  <a:pt x="137" y="26"/>
                  <a:pt x="139" y="26"/>
                </a:cubicBezTo>
                <a:cubicBezTo>
                  <a:pt x="140" y="26"/>
                  <a:pt x="141" y="25"/>
                  <a:pt x="142" y="24"/>
                </a:cubicBezTo>
                <a:cubicBezTo>
                  <a:pt x="143" y="23"/>
                  <a:pt x="144" y="23"/>
                  <a:pt x="145" y="23"/>
                </a:cubicBezTo>
                <a:cubicBezTo>
                  <a:pt x="147" y="23"/>
                  <a:pt x="149" y="25"/>
                  <a:pt x="150" y="27"/>
                </a:cubicBezTo>
                <a:cubicBezTo>
                  <a:pt x="151" y="36"/>
                  <a:pt x="151" y="49"/>
                  <a:pt x="147" y="62"/>
                </a:cubicBezTo>
                <a:close/>
                <a:moveTo>
                  <a:pt x="100" y="69"/>
                </a:moveTo>
                <a:cubicBezTo>
                  <a:pt x="100" y="69"/>
                  <a:pt x="99" y="69"/>
                  <a:pt x="99" y="69"/>
                </a:cubicBezTo>
                <a:cubicBezTo>
                  <a:pt x="97" y="69"/>
                  <a:pt x="95" y="70"/>
                  <a:pt x="95" y="73"/>
                </a:cubicBezTo>
                <a:cubicBezTo>
                  <a:pt x="92" y="78"/>
                  <a:pt x="92" y="78"/>
                  <a:pt x="92" y="78"/>
                </a:cubicBezTo>
                <a:cubicBezTo>
                  <a:pt x="92" y="80"/>
                  <a:pt x="90" y="81"/>
                  <a:pt x="88" y="81"/>
                </a:cubicBezTo>
                <a:cubicBezTo>
                  <a:pt x="87" y="81"/>
                  <a:pt x="86" y="81"/>
                  <a:pt x="85" y="80"/>
                </a:cubicBezTo>
                <a:cubicBezTo>
                  <a:pt x="80" y="75"/>
                  <a:pt x="80" y="75"/>
                  <a:pt x="80" y="75"/>
                </a:cubicBezTo>
                <a:cubicBezTo>
                  <a:pt x="77" y="73"/>
                  <a:pt x="78" y="68"/>
                  <a:pt x="82" y="67"/>
                </a:cubicBezTo>
                <a:cubicBezTo>
                  <a:pt x="88" y="65"/>
                  <a:pt x="88" y="65"/>
                  <a:pt x="88" y="65"/>
                </a:cubicBezTo>
                <a:cubicBezTo>
                  <a:pt x="90" y="64"/>
                  <a:pt x="91" y="61"/>
                  <a:pt x="90" y="59"/>
                </a:cubicBezTo>
                <a:cubicBezTo>
                  <a:pt x="90" y="57"/>
                  <a:pt x="88" y="56"/>
                  <a:pt x="86" y="56"/>
                </a:cubicBezTo>
                <a:cubicBezTo>
                  <a:pt x="85" y="56"/>
                  <a:pt x="85" y="56"/>
                  <a:pt x="85" y="56"/>
                </a:cubicBezTo>
                <a:cubicBezTo>
                  <a:pt x="79" y="59"/>
                  <a:pt x="79" y="59"/>
                  <a:pt x="79" y="59"/>
                </a:cubicBezTo>
                <a:cubicBezTo>
                  <a:pt x="70" y="61"/>
                  <a:pt x="66" y="75"/>
                  <a:pt x="74" y="82"/>
                </a:cubicBezTo>
                <a:cubicBezTo>
                  <a:pt x="79" y="87"/>
                  <a:pt x="79" y="87"/>
                  <a:pt x="79" y="87"/>
                </a:cubicBezTo>
                <a:cubicBezTo>
                  <a:pt x="82" y="90"/>
                  <a:pt x="85" y="91"/>
                  <a:pt x="89" y="91"/>
                </a:cubicBezTo>
                <a:cubicBezTo>
                  <a:pt x="94" y="91"/>
                  <a:pt x="100" y="87"/>
                  <a:pt x="102" y="81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104" y="73"/>
                  <a:pt x="103" y="70"/>
                  <a:pt x="100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B1121EB5-D4BC-48E3-626B-8B6AA571A3C0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5233988"/>
            <a:ext cx="255588" cy="238125"/>
          </a:xfrm>
          <a:custGeom>
            <a:avLst/>
            <a:gdLst>
              <a:gd name="T0" fmla="*/ 85 w 161"/>
              <a:gd name="T1" fmla="*/ 5 h 150"/>
              <a:gd name="T2" fmla="*/ 76 w 161"/>
              <a:gd name="T3" fmla="*/ 23 h 150"/>
              <a:gd name="T4" fmla="*/ 41 w 161"/>
              <a:gd name="T5" fmla="*/ 45 h 150"/>
              <a:gd name="T6" fmla="*/ 31 w 161"/>
              <a:gd name="T7" fmla="*/ 23 h 150"/>
              <a:gd name="T8" fmla="*/ 24 w 161"/>
              <a:gd name="T9" fmla="*/ 29 h 150"/>
              <a:gd name="T10" fmla="*/ 124 w 161"/>
              <a:gd name="T11" fmla="*/ 43 h 150"/>
              <a:gd name="T12" fmla="*/ 134 w 161"/>
              <a:gd name="T13" fmla="*/ 21 h 150"/>
              <a:gd name="T14" fmla="*/ 117 w 161"/>
              <a:gd name="T15" fmla="*/ 43 h 150"/>
              <a:gd name="T16" fmla="*/ 102 w 161"/>
              <a:gd name="T17" fmla="*/ 33 h 150"/>
              <a:gd name="T18" fmla="*/ 108 w 161"/>
              <a:gd name="T19" fmla="*/ 15 h 150"/>
              <a:gd name="T20" fmla="*/ 98 w 161"/>
              <a:gd name="T21" fmla="*/ 26 h 150"/>
              <a:gd name="T22" fmla="*/ 59 w 161"/>
              <a:gd name="T23" fmla="*/ 33 h 150"/>
              <a:gd name="T24" fmla="*/ 60 w 161"/>
              <a:gd name="T25" fmla="*/ 17 h 150"/>
              <a:gd name="T26" fmla="*/ 51 w 161"/>
              <a:gd name="T27" fmla="*/ 21 h 150"/>
              <a:gd name="T28" fmla="*/ 25 w 161"/>
              <a:gd name="T29" fmla="*/ 85 h 150"/>
              <a:gd name="T30" fmla="*/ 6 w 161"/>
              <a:gd name="T31" fmla="*/ 75 h 150"/>
              <a:gd name="T32" fmla="*/ 132 w 161"/>
              <a:gd name="T33" fmla="*/ 80 h 150"/>
              <a:gd name="T34" fmla="*/ 161 w 161"/>
              <a:gd name="T35" fmla="*/ 80 h 150"/>
              <a:gd name="T36" fmla="*/ 132 w 161"/>
              <a:gd name="T37" fmla="*/ 80 h 150"/>
              <a:gd name="T38" fmla="*/ 135 w 161"/>
              <a:gd name="T39" fmla="*/ 62 h 150"/>
              <a:gd name="T40" fmla="*/ 142 w 161"/>
              <a:gd name="T41" fmla="*/ 50 h 150"/>
              <a:gd name="T42" fmla="*/ 128 w 161"/>
              <a:gd name="T43" fmla="*/ 60 h 150"/>
              <a:gd name="T44" fmla="*/ 29 w 161"/>
              <a:gd name="T45" fmla="*/ 63 h 150"/>
              <a:gd name="T46" fmla="*/ 22 w 161"/>
              <a:gd name="T47" fmla="*/ 51 h 150"/>
              <a:gd name="T48" fmla="*/ 19 w 161"/>
              <a:gd name="T49" fmla="*/ 59 h 150"/>
              <a:gd name="T50" fmla="*/ 137 w 161"/>
              <a:gd name="T51" fmla="*/ 132 h 150"/>
              <a:gd name="T52" fmla="*/ 97 w 161"/>
              <a:gd name="T53" fmla="*/ 137 h 150"/>
              <a:gd name="T54" fmla="*/ 53 w 161"/>
              <a:gd name="T55" fmla="*/ 140 h 150"/>
              <a:gd name="T56" fmla="*/ 8 w 161"/>
              <a:gd name="T57" fmla="*/ 137 h 150"/>
              <a:gd name="T58" fmla="*/ 6 w 161"/>
              <a:gd name="T59" fmla="*/ 148 h 150"/>
              <a:gd name="T60" fmla="*/ 24 w 161"/>
              <a:gd name="T61" fmla="*/ 142 h 150"/>
              <a:gd name="T62" fmla="*/ 69 w 161"/>
              <a:gd name="T63" fmla="*/ 145 h 150"/>
              <a:gd name="T64" fmla="*/ 109 w 161"/>
              <a:gd name="T65" fmla="*/ 150 h 150"/>
              <a:gd name="T66" fmla="*/ 148 w 161"/>
              <a:gd name="T67" fmla="*/ 145 h 150"/>
              <a:gd name="T68" fmla="*/ 160 w 161"/>
              <a:gd name="T69" fmla="*/ 146 h 150"/>
              <a:gd name="T70" fmla="*/ 153 w 161"/>
              <a:gd name="T71" fmla="*/ 118 h 150"/>
              <a:gd name="T72" fmla="*/ 108 w 161"/>
              <a:gd name="T73" fmla="*/ 121 h 150"/>
              <a:gd name="T74" fmla="*/ 64 w 161"/>
              <a:gd name="T75" fmla="*/ 118 h 150"/>
              <a:gd name="T76" fmla="*/ 24 w 161"/>
              <a:gd name="T77" fmla="*/ 113 h 150"/>
              <a:gd name="T78" fmla="*/ 2 w 161"/>
              <a:gd name="T79" fmla="*/ 126 h 150"/>
              <a:gd name="T80" fmla="*/ 13 w 161"/>
              <a:gd name="T81" fmla="*/ 126 h 150"/>
              <a:gd name="T82" fmla="*/ 53 w 161"/>
              <a:gd name="T83" fmla="*/ 131 h 150"/>
              <a:gd name="T84" fmla="*/ 92 w 161"/>
              <a:gd name="T85" fmla="*/ 126 h 150"/>
              <a:gd name="T86" fmla="*/ 136 w 161"/>
              <a:gd name="T87" fmla="*/ 122 h 150"/>
              <a:gd name="T88" fmla="*/ 156 w 161"/>
              <a:gd name="T89" fmla="*/ 129 h 150"/>
              <a:gd name="T90" fmla="*/ 5 w 161"/>
              <a:gd name="T91" fmla="*/ 110 h 150"/>
              <a:gd name="T92" fmla="*/ 24 w 161"/>
              <a:gd name="T93" fmla="*/ 104 h 150"/>
              <a:gd name="T94" fmla="*/ 68 w 161"/>
              <a:gd name="T95" fmla="*/ 107 h 150"/>
              <a:gd name="T96" fmla="*/ 108 w 161"/>
              <a:gd name="T97" fmla="*/ 112 h 150"/>
              <a:gd name="T98" fmla="*/ 148 w 161"/>
              <a:gd name="T99" fmla="*/ 107 h 150"/>
              <a:gd name="T100" fmla="*/ 159 w 161"/>
              <a:gd name="T101" fmla="*/ 108 h 150"/>
              <a:gd name="T102" fmla="*/ 136 w 161"/>
              <a:gd name="T103" fmla="*/ 94 h 150"/>
              <a:gd name="T104" fmla="*/ 123 w 161"/>
              <a:gd name="T105" fmla="*/ 79 h 150"/>
              <a:gd name="T106" fmla="*/ 44 w 161"/>
              <a:gd name="T107" fmla="*/ 101 h 150"/>
              <a:gd name="T108" fmla="*/ 7 w 161"/>
              <a:gd name="T109" fmla="*/ 99 h 150"/>
              <a:gd name="T110" fmla="*/ 5 w 161"/>
              <a:gd name="T111" fmla="*/ 110 h 150"/>
              <a:gd name="T112" fmla="*/ 104 w 161"/>
              <a:gd name="T113" fmla="*/ 103 h 150"/>
              <a:gd name="T114" fmla="*/ 64 w 161"/>
              <a:gd name="T115" fmla="*/ 99 h 150"/>
              <a:gd name="T116" fmla="*/ 80 w 161"/>
              <a:gd name="T117" fmla="*/ 47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1" h="150">
                <a:moveTo>
                  <a:pt x="81" y="28"/>
                </a:moveTo>
                <a:cubicBezTo>
                  <a:pt x="83" y="28"/>
                  <a:pt x="85" y="26"/>
                  <a:pt x="85" y="23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2"/>
                  <a:pt x="83" y="0"/>
                  <a:pt x="81" y="0"/>
                </a:cubicBezTo>
                <a:cubicBezTo>
                  <a:pt x="78" y="0"/>
                  <a:pt x="76" y="2"/>
                  <a:pt x="76" y="5"/>
                </a:cubicBezTo>
                <a:cubicBezTo>
                  <a:pt x="76" y="23"/>
                  <a:pt x="76" y="23"/>
                  <a:pt x="76" y="23"/>
                </a:cubicBezTo>
                <a:cubicBezTo>
                  <a:pt x="76" y="26"/>
                  <a:pt x="78" y="28"/>
                  <a:pt x="81" y="28"/>
                </a:cubicBezTo>
                <a:close/>
                <a:moveTo>
                  <a:pt x="37" y="43"/>
                </a:moveTo>
                <a:cubicBezTo>
                  <a:pt x="39" y="44"/>
                  <a:pt x="40" y="45"/>
                  <a:pt x="41" y="45"/>
                </a:cubicBezTo>
                <a:cubicBezTo>
                  <a:pt x="42" y="45"/>
                  <a:pt x="43" y="44"/>
                  <a:pt x="44" y="43"/>
                </a:cubicBezTo>
                <a:cubicBezTo>
                  <a:pt x="46" y="41"/>
                  <a:pt x="46" y="39"/>
                  <a:pt x="44" y="37"/>
                </a:cubicBezTo>
                <a:cubicBezTo>
                  <a:pt x="31" y="23"/>
                  <a:pt x="31" y="23"/>
                  <a:pt x="31" y="23"/>
                </a:cubicBezTo>
                <a:cubicBezTo>
                  <a:pt x="30" y="22"/>
                  <a:pt x="29" y="21"/>
                  <a:pt x="28" y="21"/>
                </a:cubicBezTo>
                <a:cubicBezTo>
                  <a:pt x="27" y="21"/>
                  <a:pt x="25" y="22"/>
                  <a:pt x="24" y="23"/>
                </a:cubicBezTo>
                <a:cubicBezTo>
                  <a:pt x="22" y="25"/>
                  <a:pt x="22" y="27"/>
                  <a:pt x="24" y="29"/>
                </a:cubicBezTo>
                <a:lnTo>
                  <a:pt x="37" y="43"/>
                </a:lnTo>
                <a:close/>
                <a:moveTo>
                  <a:pt x="120" y="45"/>
                </a:moveTo>
                <a:cubicBezTo>
                  <a:pt x="121" y="45"/>
                  <a:pt x="123" y="44"/>
                  <a:pt x="124" y="43"/>
                </a:cubicBezTo>
                <a:cubicBezTo>
                  <a:pt x="137" y="29"/>
                  <a:pt x="137" y="29"/>
                  <a:pt x="137" y="29"/>
                </a:cubicBezTo>
                <a:cubicBezTo>
                  <a:pt x="139" y="27"/>
                  <a:pt x="139" y="25"/>
                  <a:pt x="137" y="23"/>
                </a:cubicBezTo>
                <a:cubicBezTo>
                  <a:pt x="136" y="22"/>
                  <a:pt x="135" y="21"/>
                  <a:pt x="134" y="21"/>
                </a:cubicBezTo>
                <a:cubicBezTo>
                  <a:pt x="132" y="21"/>
                  <a:pt x="131" y="22"/>
                  <a:pt x="130" y="23"/>
                </a:cubicBezTo>
                <a:cubicBezTo>
                  <a:pt x="117" y="37"/>
                  <a:pt x="117" y="37"/>
                  <a:pt x="117" y="37"/>
                </a:cubicBezTo>
                <a:cubicBezTo>
                  <a:pt x="115" y="39"/>
                  <a:pt x="115" y="41"/>
                  <a:pt x="117" y="43"/>
                </a:cubicBezTo>
                <a:cubicBezTo>
                  <a:pt x="118" y="44"/>
                  <a:pt x="119" y="45"/>
                  <a:pt x="120" y="45"/>
                </a:cubicBezTo>
                <a:close/>
                <a:moveTo>
                  <a:pt x="101" y="32"/>
                </a:moveTo>
                <a:cubicBezTo>
                  <a:pt x="101" y="33"/>
                  <a:pt x="102" y="33"/>
                  <a:pt x="102" y="33"/>
                </a:cubicBezTo>
                <a:cubicBezTo>
                  <a:pt x="104" y="33"/>
                  <a:pt x="106" y="32"/>
                  <a:pt x="107" y="30"/>
                </a:cubicBezTo>
                <a:cubicBezTo>
                  <a:pt x="110" y="21"/>
                  <a:pt x="110" y="21"/>
                  <a:pt x="110" y="21"/>
                </a:cubicBezTo>
                <a:cubicBezTo>
                  <a:pt x="111" y="18"/>
                  <a:pt x="110" y="16"/>
                  <a:pt x="108" y="15"/>
                </a:cubicBezTo>
                <a:cubicBezTo>
                  <a:pt x="107" y="14"/>
                  <a:pt x="106" y="14"/>
                  <a:pt x="106" y="14"/>
                </a:cubicBezTo>
                <a:cubicBezTo>
                  <a:pt x="104" y="14"/>
                  <a:pt x="102" y="15"/>
                  <a:pt x="101" y="17"/>
                </a:cubicBezTo>
                <a:cubicBezTo>
                  <a:pt x="98" y="26"/>
                  <a:pt x="98" y="26"/>
                  <a:pt x="98" y="26"/>
                </a:cubicBezTo>
                <a:cubicBezTo>
                  <a:pt x="97" y="29"/>
                  <a:pt x="99" y="31"/>
                  <a:pt x="101" y="32"/>
                </a:cubicBezTo>
                <a:close/>
                <a:moveTo>
                  <a:pt x="55" y="30"/>
                </a:moveTo>
                <a:cubicBezTo>
                  <a:pt x="56" y="32"/>
                  <a:pt x="57" y="33"/>
                  <a:pt x="59" y="33"/>
                </a:cubicBezTo>
                <a:cubicBezTo>
                  <a:pt x="60" y="33"/>
                  <a:pt x="60" y="33"/>
                  <a:pt x="61" y="32"/>
                </a:cubicBezTo>
                <a:cubicBezTo>
                  <a:pt x="64" y="31"/>
                  <a:pt x="65" y="29"/>
                  <a:pt x="64" y="26"/>
                </a:cubicBezTo>
                <a:cubicBezTo>
                  <a:pt x="60" y="17"/>
                  <a:pt x="60" y="17"/>
                  <a:pt x="60" y="17"/>
                </a:cubicBezTo>
                <a:cubicBezTo>
                  <a:pt x="59" y="15"/>
                  <a:pt x="58" y="14"/>
                  <a:pt x="56" y="14"/>
                </a:cubicBezTo>
                <a:cubicBezTo>
                  <a:pt x="55" y="14"/>
                  <a:pt x="54" y="14"/>
                  <a:pt x="54" y="15"/>
                </a:cubicBezTo>
                <a:cubicBezTo>
                  <a:pt x="51" y="16"/>
                  <a:pt x="50" y="18"/>
                  <a:pt x="51" y="21"/>
                </a:cubicBezTo>
                <a:lnTo>
                  <a:pt x="55" y="30"/>
                </a:lnTo>
                <a:close/>
                <a:moveTo>
                  <a:pt x="6" y="85"/>
                </a:moveTo>
                <a:cubicBezTo>
                  <a:pt x="25" y="85"/>
                  <a:pt x="25" y="85"/>
                  <a:pt x="25" y="85"/>
                </a:cubicBezTo>
                <a:cubicBezTo>
                  <a:pt x="27" y="85"/>
                  <a:pt x="29" y="82"/>
                  <a:pt x="29" y="80"/>
                </a:cubicBezTo>
                <a:cubicBezTo>
                  <a:pt x="29" y="77"/>
                  <a:pt x="27" y="75"/>
                  <a:pt x="25" y="75"/>
                </a:cubicBezTo>
                <a:cubicBezTo>
                  <a:pt x="6" y="75"/>
                  <a:pt x="6" y="75"/>
                  <a:pt x="6" y="75"/>
                </a:cubicBezTo>
                <a:cubicBezTo>
                  <a:pt x="3" y="75"/>
                  <a:pt x="1" y="77"/>
                  <a:pt x="1" y="80"/>
                </a:cubicBezTo>
                <a:cubicBezTo>
                  <a:pt x="1" y="82"/>
                  <a:pt x="3" y="85"/>
                  <a:pt x="6" y="85"/>
                </a:cubicBezTo>
                <a:close/>
                <a:moveTo>
                  <a:pt x="132" y="80"/>
                </a:moveTo>
                <a:cubicBezTo>
                  <a:pt x="132" y="82"/>
                  <a:pt x="134" y="85"/>
                  <a:pt x="137" y="85"/>
                </a:cubicBezTo>
                <a:cubicBezTo>
                  <a:pt x="156" y="85"/>
                  <a:pt x="156" y="85"/>
                  <a:pt x="156" y="85"/>
                </a:cubicBezTo>
                <a:cubicBezTo>
                  <a:pt x="159" y="85"/>
                  <a:pt x="161" y="82"/>
                  <a:pt x="161" y="80"/>
                </a:cubicBezTo>
                <a:cubicBezTo>
                  <a:pt x="161" y="77"/>
                  <a:pt x="159" y="75"/>
                  <a:pt x="156" y="75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34" y="75"/>
                  <a:pt x="132" y="77"/>
                  <a:pt x="132" y="80"/>
                </a:cubicBezTo>
                <a:close/>
                <a:moveTo>
                  <a:pt x="128" y="60"/>
                </a:moveTo>
                <a:cubicBezTo>
                  <a:pt x="129" y="62"/>
                  <a:pt x="131" y="63"/>
                  <a:pt x="133" y="63"/>
                </a:cubicBezTo>
                <a:cubicBezTo>
                  <a:pt x="133" y="63"/>
                  <a:pt x="134" y="63"/>
                  <a:pt x="135" y="62"/>
                </a:cubicBezTo>
                <a:cubicBezTo>
                  <a:pt x="143" y="59"/>
                  <a:pt x="143" y="59"/>
                  <a:pt x="143" y="59"/>
                </a:cubicBezTo>
                <a:cubicBezTo>
                  <a:pt x="146" y="58"/>
                  <a:pt x="147" y="55"/>
                  <a:pt x="146" y="53"/>
                </a:cubicBezTo>
                <a:cubicBezTo>
                  <a:pt x="145" y="51"/>
                  <a:pt x="144" y="50"/>
                  <a:pt x="142" y="50"/>
                </a:cubicBezTo>
                <a:cubicBezTo>
                  <a:pt x="141" y="50"/>
                  <a:pt x="141" y="50"/>
                  <a:pt x="140" y="50"/>
                </a:cubicBezTo>
                <a:cubicBezTo>
                  <a:pt x="131" y="54"/>
                  <a:pt x="131" y="54"/>
                  <a:pt x="131" y="54"/>
                </a:cubicBezTo>
                <a:cubicBezTo>
                  <a:pt x="128" y="55"/>
                  <a:pt x="127" y="58"/>
                  <a:pt x="128" y="60"/>
                </a:cubicBezTo>
                <a:close/>
                <a:moveTo>
                  <a:pt x="19" y="59"/>
                </a:moveTo>
                <a:cubicBezTo>
                  <a:pt x="27" y="63"/>
                  <a:pt x="27" y="63"/>
                  <a:pt x="27" y="63"/>
                </a:cubicBezTo>
                <a:cubicBezTo>
                  <a:pt x="28" y="63"/>
                  <a:pt x="28" y="63"/>
                  <a:pt x="29" y="63"/>
                </a:cubicBezTo>
                <a:cubicBezTo>
                  <a:pt x="31" y="63"/>
                  <a:pt x="33" y="62"/>
                  <a:pt x="33" y="60"/>
                </a:cubicBezTo>
                <a:cubicBezTo>
                  <a:pt x="34" y="58"/>
                  <a:pt x="33" y="55"/>
                  <a:pt x="31" y="54"/>
                </a:cubicBezTo>
                <a:cubicBezTo>
                  <a:pt x="22" y="51"/>
                  <a:pt x="22" y="51"/>
                  <a:pt x="22" y="51"/>
                </a:cubicBezTo>
                <a:cubicBezTo>
                  <a:pt x="21" y="51"/>
                  <a:pt x="21" y="50"/>
                  <a:pt x="20" y="50"/>
                </a:cubicBezTo>
                <a:cubicBezTo>
                  <a:pt x="18" y="50"/>
                  <a:pt x="17" y="52"/>
                  <a:pt x="16" y="53"/>
                </a:cubicBezTo>
                <a:cubicBezTo>
                  <a:pt x="15" y="56"/>
                  <a:pt x="16" y="58"/>
                  <a:pt x="19" y="59"/>
                </a:cubicBezTo>
                <a:close/>
                <a:moveTo>
                  <a:pt x="157" y="139"/>
                </a:moveTo>
                <a:cubicBezTo>
                  <a:pt x="156" y="138"/>
                  <a:pt x="155" y="138"/>
                  <a:pt x="153" y="137"/>
                </a:cubicBezTo>
                <a:cubicBezTo>
                  <a:pt x="148" y="133"/>
                  <a:pt x="142" y="132"/>
                  <a:pt x="137" y="132"/>
                </a:cubicBezTo>
                <a:cubicBezTo>
                  <a:pt x="131" y="132"/>
                  <a:pt x="125" y="133"/>
                  <a:pt x="120" y="137"/>
                </a:cubicBezTo>
                <a:cubicBezTo>
                  <a:pt x="116" y="139"/>
                  <a:pt x="112" y="140"/>
                  <a:pt x="108" y="140"/>
                </a:cubicBezTo>
                <a:cubicBezTo>
                  <a:pt x="104" y="140"/>
                  <a:pt x="100" y="139"/>
                  <a:pt x="97" y="137"/>
                </a:cubicBezTo>
                <a:cubicBezTo>
                  <a:pt x="92" y="133"/>
                  <a:pt x="86" y="132"/>
                  <a:pt x="80" y="132"/>
                </a:cubicBezTo>
                <a:cubicBezTo>
                  <a:pt x="75" y="132"/>
                  <a:pt x="69" y="133"/>
                  <a:pt x="64" y="137"/>
                </a:cubicBezTo>
                <a:cubicBezTo>
                  <a:pt x="61" y="139"/>
                  <a:pt x="57" y="140"/>
                  <a:pt x="53" y="140"/>
                </a:cubicBezTo>
                <a:cubicBezTo>
                  <a:pt x="49" y="140"/>
                  <a:pt x="45" y="139"/>
                  <a:pt x="41" y="137"/>
                </a:cubicBezTo>
                <a:cubicBezTo>
                  <a:pt x="36" y="133"/>
                  <a:pt x="30" y="132"/>
                  <a:pt x="24" y="132"/>
                </a:cubicBezTo>
                <a:cubicBezTo>
                  <a:pt x="18" y="132"/>
                  <a:pt x="13" y="133"/>
                  <a:pt x="8" y="137"/>
                </a:cubicBezTo>
                <a:cubicBezTo>
                  <a:pt x="7" y="138"/>
                  <a:pt x="5" y="138"/>
                  <a:pt x="4" y="139"/>
                </a:cubicBezTo>
                <a:cubicBezTo>
                  <a:pt x="2" y="140"/>
                  <a:pt x="0" y="143"/>
                  <a:pt x="2" y="145"/>
                </a:cubicBezTo>
                <a:cubicBezTo>
                  <a:pt x="2" y="147"/>
                  <a:pt x="4" y="148"/>
                  <a:pt x="6" y="148"/>
                </a:cubicBezTo>
                <a:cubicBezTo>
                  <a:pt x="6" y="148"/>
                  <a:pt x="7" y="148"/>
                  <a:pt x="8" y="148"/>
                </a:cubicBezTo>
                <a:cubicBezTo>
                  <a:pt x="10" y="147"/>
                  <a:pt x="11" y="146"/>
                  <a:pt x="13" y="145"/>
                </a:cubicBezTo>
                <a:cubicBezTo>
                  <a:pt x="16" y="143"/>
                  <a:pt x="20" y="142"/>
                  <a:pt x="24" y="142"/>
                </a:cubicBezTo>
                <a:cubicBezTo>
                  <a:pt x="28" y="142"/>
                  <a:pt x="32" y="143"/>
                  <a:pt x="36" y="145"/>
                </a:cubicBezTo>
                <a:cubicBezTo>
                  <a:pt x="41" y="149"/>
                  <a:pt x="47" y="150"/>
                  <a:pt x="53" y="150"/>
                </a:cubicBezTo>
                <a:cubicBezTo>
                  <a:pt x="59" y="150"/>
                  <a:pt x="64" y="149"/>
                  <a:pt x="69" y="145"/>
                </a:cubicBezTo>
                <a:cubicBezTo>
                  <a:pt x="72" y="143"/>
                  <a:pt x="76" y="142"/>
                  <a:pt x="80" y="142"/>
                </a:cubicBezTo>
                <a:cubicBezTo>
                  <a:pt x="84" y="142"/>
                  <a:pt x="88" y="143"/>
                  <a:pt x="92" y="145"/>
                </a:cubicBezTo>
                <a:cubicBezTo>
                  <a:pt x="97" y="149"/>
                  <a:pt x="103" y="150"/>
                  <a:pt x="109" y="150"/>
                </a:cubicBezTo>
                <a:cubicBezTo>
                  <a:pt x="114" y="150"/>
                  <a:pt x="120" y="149"/>
                  <a:pt x="125" y="145"/>
                </a:cubicBezTo>
                <a:cubicBezTo>
                  <a:pt x="128" y="143"/>
                  <a:pt x="132" y="142"/>
                  <a:pt x="136" y="142"/>
                </a:cubicBezTo>
                <a:cubicBezTo>
                  <a:pt x="140" y="142"/>
                  <a:pt x="145" y="143"/>
                  <a:pt x="148" y="145"/>
                </a:cubicBezTo>
                <a:cubicBezTo>
                  <a:pt x="150" y="146"/>
                  <a:pt x="152" y="147"/>
                  <a:pt x="154" y="148"/>
                </a:cubicBezTo>
                <a:cubicBezTo>
                  <a:pt x="154" y="149"/>
                  <a:pt x="155" y="149"/>
                  <a:pt x="155" y="149"/>
                </a:cubicBezTo>
                <a:cubicBezTo>
                  <a:pt x="158" y="149"/>
                  <a:pt x="159" y="148"/>
                  <a:pt x="160" y="146"/>
                </a:cubicBezTo>
                <a:cubicBezTo>
                  <a:pt x="161" y="143"/>
                  <a:pt x="160" y="140"/>
                  <a:pt x="157" y="139"/>
                </a:cubicBezTo>
                <a:close/>
                <a:moveTo>
                  <a:pt x="157" y="120"/>
                </a:moveTo>
                <a:cubicBezTo>
                  <a:pt x="156" y="119"/>
                  <a:pt x="155" y="119"/>
                  <a:pt x="153" y="118"/>
                </a:cubicBezTo>
                <a:cubicBezTo>
                  <a:pt x="148" y="114"/>
                  <a:pt x="142" y="113"/>
                  <a:pt x="137" y="113"/>
                </a:cubicBezTo>
                <a:cubicBezTo>
                  <a:pt x="131" y="113"/>
                  <a:pt x="125" y="114"/>
                  <a:pt x="120" y="118"/>
                </a:cubicBezTo>
                <a:cubicBezTo>
                  <a:pt x="116" y="120"/>
                  <a:pt x="112" y="121"/>
                  <a:pt x="108" y="121"/>
                </a:cubicBezTo>
                <a:cubicBezTo>
                  <a:pt x="104" y="121"/>
                  <a:pt x="100" y="120"/>
                  <a:pt x="97" y="118"/>
                </a:cubicBezTo>
                <a:cubicBezTo>
                  <a:pt x="92" y="114"/>
                  <a:pt x="86" y="113"/>
                  <a:pt x="80" y="113"/>
                </a:cubicBezTo>
                <a:cubicBezTo>
                  <a:pt x="75" y="113"/>
                  <a:pt x="69" y="114"/>
                  <a:pt x="64" y="118"/>
                </a:cubicBezTo>
                <a:cubicBezTo>
                  <a:pt x="61" y="120"/>
                  <a:pt x="57" y="121"/>
                  <a:pt x="53" y="121"/>
                </a:cubicBezTo>
                <a:cubicBezTo>
                  <a:pt x="49" y="121"/>
                  <a:pt x="45" y="120"/>
                  <a:pt x="41" y="118"/>
                </a:cubicBezTo>
                <a:cubicBezTo>
                  <a:pt x="36" y="114"/>
                  <a:pt x="30" y="113"/>
                  <a:pt x="24" y="113"/>
                </a:cubicBezTo>
                <a:cubicBezTo>
                  <a:pt x="18" y="113"/>
                  <a:pt x="13" y="114"/>
                  <a:pt x="8" y="118"/>
                </a:cubicBezTo>
                <a:cubicBezTo>
                  <a:pt x="7" y="118"/>
                  <a:pt x="5" y="119"/>
                  <a:pt x="4" y="120"/>
                </a:cubicBezTo>
                <a:cubicBezTo>
                  <a:pt x="2" y="120"/>
                  <a:pt x="0" y="123"/>
                  <a:pt x="2" y="126"/>
                </a:cubicBezTo>
                <a:cubicBezTo>
                  <a:pt x="2" y="128"/>
                  <a:pt x="4" y="129"/>
                  <a:pt x="6" y="129"/>
                </a:cubicBezTo>
                <a:cubicBezTo>
                  <a:pt x="6" y="129"/>
                  <a:pt x="7" y="129"/>
                  <a:pt x="8" y="128"/>
                </a:cubicBezTo>
                <a:cubicBezTo>
                  <a:pt x="10" y="128"/>
                  <a:pt x="11" y="127"/>
                  <a:pt x="13" y="126"/>
                </a:cubicBezTo>
                <a:cubicBezTo>
                  <a:pt x="16" y="124"/>
                  <a:pt x="20" y="122"/>
                  <a:pt x="24" y="122"/>
                </a:cubicBezTo>
                <a:cubicBezTo>
                  <a:pt x="28" y="122"/>
                  <a:pt x="32" y="124"/>
                  <a:pt x="36" y="126"/>
                </a:cubicBezTo>
                <a:cubicBezTo>
                  <a:pt x="41" y="129"/>
                  <a:pt x="47" y="131"/>
                  <a:pt x="53" y="131"/>
                </a:cubicBezTo>
                <a:cubicBezTo>
                  <a:pt x="59" y="131"/>
                  <a:pt x="64" y="129"/>
                  <a:pt x="69" y="126"/>
                </a:cubicBezTo>
                <a:cubicBezTo>
                  <a:pt x="72" y="124"/>
                  <a:pt x="76" y="122"/>
                  <a:pt x="80" y="122"/>
                </a:cubicBezTo>
                <a:cubicBezTo>
                  <a:pt x="84" y="122"/>
                  <a:pt x="88" y="124"/>
                  <a:pt x="92" y="126"/>
                </a:cubicBezTo>
                <a:cubicBezTo>
                  <a:pt x="97" y="129"/>
                  <a:pt x="103" y="131"/>
                  <a:pt x="109" y="131"/>
                </a:cubicBezTo>
                <a:cubicBezTo>
                  <a:pt x="114" y="131"/>
                  <a:pt x="120" y="129"/>
                  <a:pt x="125" y="126"/>
                </a:cubicBezTo>
                <a:cubicBezTo>
                  <a:pt x="128" y="124"/>
                  <a:pt x="132" y="122"/>
                  <a:pt x="136" y="122"/>
                </a:cubicBezTo>
                <a:cubicBezTo>
                  <a:pt x="140" y="122"/>
                  <a:pt x="145" y="124"/>
                  <a:pt x="148" y="126"/>
                </a:cubicBezTo>
                <a:cubicBezTo>
                  <a:pt x="150" y="127"/>
                  <a:pt x="152" y="128"/>
                  <a:pt x="154" y="129"/>
                </a:cubicBezTo>
                <a:cubicBezTo>
                  <a:pt x="154" y="129"/>
                  <a:pt x="155" y="129"/>
                  <a:pt x="156" y="129"/>
                </a:cubicBezTo>
                <a:cubicBezTo>
                  <a:pt x="158" y="129"/>
                  <a:pt x="159" y="128"/>
                  <a:pt x="160" y="126"/>
                </a:cubicBezTo>
                <a:cubicBezTo>
                  <a:pt x="161" y="123"/>
                  <a:pt x="160" y="121"/>
                  <a:pt x="157" y="120"/>
                </a:cubicBezTo>
                <a:close/>
                <a:moveTo>
                  <a:pt x="5" y="110"/>
                </a:moveTo>
                <a:cubicBezTo>
                  <a:pt x="6" y="110"/>
                  <a:pt x="7" y="110"/>
                  <a:pt x="7" y="110"/>
                </a:cubicBezTo>
                <a:cubicBezTo>
                  <a:pt x="9" y="109"/>
                  <a:pt x="11" y="108"/>
                  <a:pt x="12" y="107"/>
                </a:cubicBezTo>
                <a:cubicBezTo>
                  <a:pt x="16" y="105"/>
                  <a:pt x="20" y="104"/>
                  <a:pt x="24" y="104"/>
                </a:cubicBezTo>
                <a:cubicBezTo>
                  <a:pt x="28" y="104"/>
                  <a:pt x="32" y="105"/>
                  <a:pt x="35" y="107"/>
                </a:cubicBezTo>
                <a:cubicBezTo>
                  <a:pt x="41" y="111"/>
                  <a:pt x="46" y="112"/>
                  <a:pt x="52" y="112"/>
                </a:cubicBezTo>
                <a:cubicBezTo>
                  <a:pt x="58" y="112"/>
                  <a:pt x="64" y="111"/>
                  <a:pt x="68" y="107"/>
                </a:cubicBezTo>
                <a:cubicBezTo>
                  <a:pt x="72" y="105"/>
                  <a:pt x="76" y="104"/>
                  <a:pt x="80" y="104"/>
                </a:cubicBezTo>
                <a:cubicBezTo>
                  <a:pt x="84" y="104"/>
                  <a:pt x="88" y="105"/>
                  <a:pt x="91" y="107"/>
                </a:cubicBezTo>
                <a:cubicBezTo>
                  <a:pt x="96" y="111"/>
                  <a:pt x="102" y="112"/>
                  <a:pt x="108" y="112"/>
                </a:cubicBezTo>
                <a:cubicBezTo>
                  <a:pt x="114" y="112"/>
                  <a:pt x="120" y="111"/>
                  <a:pt x="124" y="107"/>
                </a:cubicBezTo>
                <a:cubicBezTo>
                  <a:pt x="128" y="105"/>
                  <a:pt x="132" y="104"/>
                  <a:pt x="136" y="104"/>
                </a:cubicBezTo>
                <a:cubicBezTo>
                  <a:pt x="140" y="104"/>
                  <a:pt x="144" y="105"/>
                  <a:pt x="148" y="107"/>
                </a:cubicBezTo>
                <a:cubicBezTo>
                  <a:pt x="150" y="108"/>
                  <a:pt x="151" y="109"/>
                  <a:pt x="153" y="110"/>
                </a:cubicBezTo>
                <a:cubicBezTo>
                  <a:pt x="154" y="110"/>
                  <a:pt x="155" y="111"/>
                  <a:pt x="155" y="111"/>
                </a:cubicBezTo>
                <a:cubicBezTo>
                  <a:pt x="157" y="111"/>
                  <a:pt x="159" y="109"/>
                  <a:pt x="159" y="108"/>
                </a:cubicBezTo>
                <a:cubicBezTo>
                  <a:pt x="161" y="105"/>
                  <a:pt x="160" y="103"/>
                  <a:pt x="157" y="101"/>
                </a:cubicBezTo>
                <a:cubicBezTo>
                  <a:pt x="156" y="101"/>
                  <a:pt x="155" y="101"/>
                  <a:pt x="153" y="99"/>
                </a:cubicBezTo>
                <a:cubicBezTo>
                  <a:pt x="148" y="96"/>
                  <a:pt x="142" y="94"/>
                  <a:pt x="136" y="94"/>
                </a:cubicBezTo>
                <a:cubicBezTo>
                  <a:pt x="131" y="94"/>
                  <a:pt x="125" y="96"/>
                  <a:pt x="120" y="99"/>
                </a:cubicBezTo>
                <a:cubicBezTo>
                  <a:pt x="116" y="101"/>
                  <a:pt x="116" y="101"/>
                  <a:pt x="116" y="101"/>
                </a:cubicBezTo>
                <a:cubicBezTo>
                  <a:pt x="120" y="94"/>
                  <a:pt x="123" y="87"/>
                  <a:pt x="123" y="79"/>
                </a:cubicBezTo>
                <a:cubicBezTo>
                  <a:pt x="123" y="56"/>
                  <a:pt x="104" y="37"/>
                  <a:pt x="80" y="37"/>
                </a:cubicBezTo>
                <a:cubicBezTo>
                  <a:pt x="57" y="37"/>
                  <a:pt x="38" y="56"/>
                  <a:pt x="38" y="79"/>
                </a:cubicBezTo>
                <a:cubicBezTo>
                  <a:pt x="38" y="87"/>
                  <a:pt x="40" y="95"/>
                  <a:pt x="44" y="101"/>
                </a:cubicBezTo>
                <a:cubicBezTo>
                  <a:pt x="43" y="101"/>
                  <a:pt x="42" y="100"/>
                  <a:pt x="41" y="99"/>
                </a:cubicBezTo>
                <a:cubicBezTo>
                  <a:pt x="36" y="96"/>
                  <a:pt x="30" y="94"/>
                  <a:pt x="24" y="94"/>
                </a:cubicBezTo>
                <a:cubicBezTo>
                  <a:pt x="18" y="94"/>
                  <a:pt x="12" y="96"/>
                  <a:pt x="7" y="99"/>
                </a:cubicBezTo>
                <a:cubicBezTo>
                  <a:pt x="6" y="99"/>
                  <a:pt x="4" y="101"/>
                  <a:pt x="4" y="101"/>
                </a:cubicBezTo>
                <a:cubicBezTo>
                  <a:pt x="1" y="102"/>
                  <a:pt x="0" y="105"/>
                  <a:pt x="1" y="107"/>
                </a:cubicBezTo>
                <a:cubicBezTo>
                  <a:pt x="2" y="109"/>
                  <a:pt x="3" y="110"/>
                  <a:pt x="5" y="110"/>
                </a:cubicBezTo>
                <a:close/>
                <a:moveTo>
                  <a:pt x="80" y="47"/>
                </a:moveTo>
                <a:cubicBezTo>
                  <a:pt x="99" y="47"/>
                  <a:pt x="113" y="62"/>
                  <a:pt x="113" y="79"/>
                </a:cubicBezTo>
                <a:cubicBezTo>
                  <a:pt x="113" y="89"/>
                  <a:pt x="109" y="96"/>
                  <a:pt x="104" y="103"/>
                </a:cubicBezTo>
                <a:cubicBezTo>
                  <a:pt x="101" y="102"/>
                  <a:pt x="99" y="101"/>
                  <a:pt x="97" y="99"/>
                </a:cubicBezTo>
                <a:cubicBezTo>
                  <a:pt x="92" y="96"/>
                  <a:pt x="86" y="94"/>
                  <a:pt x="80" y="94"/>
                </a:cubicBezTo>
                <a:cubicBezTo>
                  <a:pt x="75" y="94"/>
                  <a:pt x="69" y="96"/>
                  <a:pt x="64" y="99"/>
                </a:cubicBezTo>
                <a:cubicBezTo>
                  <a:pt x="62" y="101"/>
                  <a:pt x="60" y="102"/>
                  <a:pt x="57" y="103"/>
                </a:cubicBezTo>
                <a:cubicBezTo>
                  <a:pt x="52" y="96"/>
                  <a:pt x="48" y="88"/>
                  <a:pt x="48" y="79"/>
                </a:cubicBezTo>
                <a:cubicBezTo>
                  <a:pt x="48" y="62"/>
                  <a:pt x="62" y="47"/>
                  <a:pt x="80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F8F4275E-1633-E471-B603-773C8C1C30B0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4124325"/>
            <a:ext cx="254000" cy="254000"/>
          </a:xfrm>
          <a:custGeom>
            <a:avLst/>
            <a:gdLst>
              <a:gd name="T0" fmla="*/ 113 w 160"/>
              <a:gd name="T1" fmla="*/ 53 h 160"/>
              <a:gd name="T2" fmla="*/ 52 w 160"/>
              <a:gd name="T3" fmla="*/ 57 h 160"/>
              <a:gd name="T4" fmla="*/ 52 w 160"/>
              <a:gd name="T5" fmla="*/ 48 h 160"/>
              <a:gd name="T6" fmla="*/ 118 w 160"/>
              <a:gd name="T7" fmla="*/ 67 h 160"/>
              <a:gd name="T8" fmla="*/ 118 w 160"/>
              <a:gd name="T9" fmla="*/ 77 h 160"/>
              <a:gd name="T10" fmla="*/ 38 w 160"/>
              <a:gd name="T11" fmla="*/ 72 h 160"/>
              <a:gd name="T12" fmla="*/ 118 w 160"/>
              <a:gd name="T13" fmla="*/ 67 h 160"/>
              <a:gd name="T14" fmla="*/ 57 w 160"/>
              <a:gd name="T15" fmla="*/ 95 h 160"/>
              <a:gd name="T16" fmla="*/ 28 w 160"/>
              <a:gd name="T17" fmla="*/ 91 h 160"/>
              <a:gd name="T18" fmla="*/ 61 w 160"/>
              <a:gd name="T19" fmla="*/ 86 h 160"/>
              <a:gd name="T20" fmla="*/ 132 w 160"/>
              <a:gd name="T21" fmla="*/ 91 h 160"/>
              <a:gd name="T22" fmla="*/ 103 w 160"/>
              <a:gd name="T23" fmla="*/ 95 h 160"/>
              <a:gd name="T24" fmla="*/ 127 w 160"/>
              <a:gd name="T25" fmla="*/ 86 h 160"/>
              <a:gd name="T26" fmla="*/ 61 w 160"/>
              <a:gd name="T27" fmla="*/ 114 h 160"/>
              <a:gd name="T28" fmla="*/ 38 w 160"/>
              <a:gd name="T29" fmla="*/ 109 h 160"/>
              <a:gd name="T30" fmla="*/ 57 w 160"/>
              <a:gd name="T31" fmla="*/ 105 h 160"/>
              <a:gd name="T32" fmla="*/ 94 w 160"/>
              <a:gd name="T33" fmla="*/ 100 h 160"/>
              <a:gd name="T34" fmla="*/ 66 w 160"/>
              <a:gd name="T35" fmla="*/ 100 h 160"/>
              <a:gd name="T36" fmla="*/ 118 w 160"/>
              <a:gd name="T37" fmla="*/ 105 h 160"/>
              <a:gd name="T38" fmla="*/ 118 w 160"/>
              <a:gd name="T39" fmla="*/ 114 h 160"/>
              <a:gd name="T40" fmla="*/ 103 w 160"/>
              <a:gd name="T41" fmla="*/ 105 h 160"/>
              <a:gd name="T42" fmla="*/ 108 w 160"/>
              <a:gd name="T43" fmla="*/ 123 h 160"/>
              <a:gd name="T44" fmla="*/ 108 w 160"/>
              <a:gd name="T45" fmla="*/ 132 h 160"/>
              <a:gd name="T46" fmla="*/ 47 w 160"/>
              <a:gd name="T47" fmla="*/ 128 h 160"/>
              <a:gd name="T48" fmla="*/ 108 w 160"/>
              <a:gd name="T49" fmla="*/ 123 h 160"/>
              <a:gd name="T50" fmla="*/ 103 w 160"/>
              <a:gd name="T51" fmla="*/ 147 h 160"/>
              <a:gd name="T52" fmla="*/ 61 w 160"/>
              <a:gd name="T53" fmla="*/ 152 h 160"/>
              <a:gd name="T54" fmla="*/ 61 w 160"/>
              <a:gd name="T55" fmla="*/ 142 h 160"/>
              <a:gd name="T56" fmla="*/ 117 w 160"/>
              <a:gd name="T57" fmla="*/ 0 h 160"/>
              <a:gd name="T58" fmla="*/ 114 w 160"/>
              <a:gd name="T59" fmla="*/ 9 h 160"/>
              <a:gd name="T60" fmla="*/ 5 w 160"/>
              <a:gd name="T61" fmla="*/ 20 h 160"/>
              <a:gd name="T62" fmla="*/ 5 w 160"/>
              <a:gd name="T63" fmla="*/ 29 h 160"/>
              <a:gd name="T64" fmla="*/ 11 w 160"/>
              <a:gd name="T65" fmla="*/ 40 h 160"/>
              <a:gd name="T66" fmla="*/ 14 w 160"/>
              <a:gd name="T67" fmla="*/ 48 h 160"/>
              <a:gd name="T68" fmla="*/ 35 w 160"/>
              <a:gd name="T69" fmla="*/ 29 h 160"/>
              <a:gd name="T70" fmla="*/ 76 w 160"/>
              <a:gd name="T71" fmla="*/ 39 h 160"/>
              <a:gd name="T72" fmla="*/ 38 w 160"/>
              <a:gd name="T73" fmla="*/ 53 h 160"/>
              <a:gd name="T74" fmla="*/ 29 w 160"/>
              <a:gd name="T75" fmla="*/ 72 h 160"/>
              <a:gd name="T76" fmla="*/ 20 w 160"/>
              <a:gd name="T77" fmla="*/ 90 h 160"/>
              <a:gd name="T78" fmla="*/ 29 w 160"/>
              <a:gd name="T79" fmla="*/ 109 h 160"/>
              <a:gd name="T80" fmla="*/ 38 w 160"/>
              <a:gd name="T81" fmla="*/ 127 h 160"/>
              <a:gd name="T82" fmla="*/ 48 w 160"/>
              <a:gd name="T83" fmla="*/ 146 h 160"/>
              <a:gd name="T84" fmla="*/ 99 w 160"/>
              <a:gd name="T85" fmla="*/ 160 h 160"/>
              <a:gd name="T86" fmla="*/ 112 w 160"/>
              <a:gd name="T87" fmla="*/ 141 h 160"/>
              <a:gd name="T88" fmla="*/ 121 w 160"/>
              <a:gd name="T89" fmla="*/ 122 h 160"/>
              <a:gd name="T90" fmla="*/ 131 w 160"/>
              <a:gd name="T91" fmla="*/ 103 h 160"/>
              <a:gd name="T92" fmla="*/ 131 w 160"/>
              <a:gd name="T93" fmla="*/ 77 h 160"/>
              <a:gd name="T94" fmla="*/ 121 w 160"/>
              <a:gd name="T95" fmla="*/ 58 h 160"/>
              <a:gd name="T96" fmla="*/ 108 w 160"/>
              <a:gd name="T97" fmla="*/ 39 h 160"/>
              <a:gd name="T98" fmla="*/ 85 w 160"/>
              <a:gd name="T99" fmla="*/ 29 h 160"/>
              <a:gd name="T100" fmla="*/ 160 w 160"/>
              <a:gd name="T101" fmla="*/ 24 h 160"/>
              <a:gd name="T102" fmla="*/ 139 w 160"/>
              <a:gd name="T103" fmla="*/ 20 h 160"/>
              <a:gd name="T104" fmla="*/ 117 w 160"/>
              <a:gd name="T10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60">
                <a:moveTo>
                  <a:pt x="108" y="48"/>
                </a:moveTo>
                <a:cubicBezTo>
                  <a:pt x="110" y="48"/>
                  <a:pt x="113" y="50"/>
                  <a:pt x="113" y="53"/>
                </a:cubicBezTo>
                <a:cubicBezTo>
                  <a:pt x="113" y="55"/>
                  <a:pt x="110" y="57"/>
                  <a:pt x="108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49" y="57"/>
                  <a:pt x="47" y="55"/>
                  <a:pt x="47" y="53"/>
                </a:cubicBezTo>
                <a:cubicBezTo>
                  <a:pt x="47" y="50"/>
                  <a:pt x="49" y="48"/>
                  <a:pt x="52" y="48"/>
                </a:cubicBezTo>
                <a:lnTo>
                  <a:pt x="108" y="48"/>
                </a:lnTo>
                <a:close/>
                <a:moveTo>
                  <a:pt x="118" y="67"/>
                </a:moveTo>
                <a:cubicBezTo>
                  <a:pt x="120" y="67"/>
                  <a:pt x="122" y="69"/>
                  <a:pt x="122" y="72"/>
                </a:cubicBezTo>
                <a:cubicBezTo>
                  <a:pt x="122" y="74"/>
                  <a:pt x="120" y="77"/>
                  <a:pt x="118" y="77"/>
                </a:cubicBezTo>
                <a:cubicBezTo>
                  <a:pt x="42" y="77"/>
                  <a:pt x="42" y="77"/>
                  <a:pt x="42" y="77"/>
                </a:cubicBezTo>
                <a:cubicBezTo>
                  <a:pt x="40" y="77"/>
                  <a:pt x="38" y="74"/>
                  <a:pt x="38" y="72"/>
                </a:cubicBezTo>
                <a:cubicBezTo>
                  <a:pt x="38" y="69"/>
                  <a:pt x="40" y="67"/>
                  <a:pt x="42" y="67"/>
                </a:cubicBezTo>
                <a:lnTo>
                  <a:pt x="118" y="67"/>
                </a:lnTo>
                <a:close/>
                <a:moveTo>
                  <a:pt x="61" y="86"/>
                </a:moveTo>
                <a:cubicBezTo>
                  <a:pt x="59" y="89"/>
                  <a:pt x="57" y="92"/>
                  <a:pt x="57" y="95"/>
                </a:cubicBezTo>
                <a:cubicBezTo>
                  <a:pt x="33" y="95"/>
                  <a:pt x="33" y="95"/>
                  <a:pt x="33" y="95"/>
                </a:cubicBezTo>
                <a:cubicBezTo>
                  <a:pt x="30" y="95"/>
                  <a:pt x="28" y="93"/>
                  <a:pt x="28" y="91"/>
                </a:cubicBezTo>
                <a:cubicBezTo>
                  <a:pt x="28" y="88"/>
                  <a:pt x="30" y="86"/>
                  <a:pt x="33" y="86"/>
                </a:cubicBezTo>
                <a:lnTo>
                  <a:pt x="61" y="86"/>
                </a:lnTo>
                <a:close/>
                <a:moveTo>
                  <a:pt x="127" y="86"/>
                </a:moveTo>
                <a:cubicBezTo>
                  <a:pt x="130" y="86"/>
                  <a:pt x="132" y="88"/>
                  <a:pt x="132" y="91"/>
                </a:cubicBezTo>
                <a:cubicBezTo>
                  <a:pt x="132" y="93"/>
                  <a:pt x="130" y="95"/>
                  <a:pt x="127" y="95"/>
                </a:cubicBezTo>
                <a:cubicBezTo>
                  <a:pt x="103" y="95"/>
                  <a:pt x="103" y="95"/>
                  <a:pt x="103" y="95"/>
                </a:cubicBezTo>
                <a:cubicBezTo>
                  <a:pt x="103" y="92"/>
                  <a:pt x="101" y="89"/>
                  <a:pt x="99" y="86"/>
                </a:cubicBezTo>
                <a:lnTo>
                  <a:pt x="127" y="86"/>
                </a:lnTo>
                <a:close/>
                <a:moveTo>
                  <a:pt x="57" y="105"/>
                </a:moveTo>
                <a:cubicBezTo>
                  <a:pt x="58" y="108"/>
                  <a:pt x="59" y="111"/>
                  <a:pt x="61" y="114"/>
                </a:cubicBezTo>
                <a:cubicBezTo>
                  <a:pt x="43" y="114"/>
                  <a:pt x="43" y="114"/>
                  <a:pt x="43" y="114"/>
                </a:cubicBezTo>
                <a:cubicBezTo>
                  <a:pt x="40" y="114"/>
                  <a:pt x="38" y="112"/>
                  <a:pt x="38" y="109"/>
                </a:cubicBezTo>
                <a:cubicBezTo>
                  <a:pt x="38" y="107"/>
                  <a:pt x="40" y="105"/>
                  <a:pt x="43" y="105"/>
                </a:cubicBezTo>
                <a:lnTo>
                  <a:pt x="57" y="105"/>
                </a:lnTo>
                <a:close/>
                <a:moveTo>
                  <a:pt x="80" y="86"/>
                </a:moveTo>
                <a:cubicBezTo>
                  <a:pt x="88" y="86"/>
                  <a:pt x="94" y="92"/>
                  <a:pt x="94" y="100"/>
                </a:cubicBezTo>
                <a:cubicBezTo>
                  <a:pt x="94" y="108"/>
                  <a:pt x="88" y="114"/>
                  <a:pt x="80" y="114"/>
                </a:cubicBezTo>
                <a:cubicBezTo>
                  <a:pt x="72" y="114"/>
                  <a:pt x="66" y="108"/>
                  <a:pt x="66" y="100"/>
                </a:cubicBezTo>
                <a:cubicBezTo>
                  <a:pt x="66" y="92"/>
                  <a:pt x="72" y="86"/>
                  <a:pt x="80" y="86"/>
                </a:cubicBezTo>
                <a:close/>
                <a:moveTo>
                  <a:pt x="118" y="105"/>
                </a:moveTo>
                <a:cubicBezTo>
                  <a:pt x="120" y="105"/>
                  <a:pt x="122" y="107"/>
                  <a:pt x="122" y="109"/>
                </a:cubicBezTo>
                <a:cubicBezTo>
                  <a:pt x="122" y="112"/>
                  <a:pt x="120" y="114"/>
                  <a:pt x="118" y="114"/>
                </a:cubicBezTo>
                <a:cubicBezTo>
                  <a:pt x="99" y="114"/>
                  <a:pt x="99" y="114"/>
                  <a:pt x="99" y="114"/>
                </a:cubicBezTo>
                <a:cubicBezTo>
                  <a:pt x="101" y="111"/>
                  <a:pt x="103" y="108"/>
                  <a:pt x="103" y="105"/>
                </a:cubicBezTo>
                <a:lnTo>
                  <a:pt x="118" y="105"/>
                </a:lnTo>
                <a:close/>
                <a:moveTo>
                  <a:pt x="108" y="123"/>
                </a:moveTo>
                <a:cubicBezTo>
                  <a:pt x="110" y="123"/>
                  <a:pt x="113" y="125"/>
                  <a:pt x="113" y="128"/>
                </a:cubicBezTo>
                <a:cubicBezTo>
                  <a:pt x="113" y="130"/>
                  <a:pt x="110" y="132"/>
                  <a:pt x="108" y="132"/>
                </a:cubicBezTo>
                <a:cubicBezTo>
                  <a:pt x="52" y="132"/>
                  <a:pt x="52" y="132"/>
                  <a:pt x="52" y="132"/>
                </a:cubicBezTo>
                <a:cubicBezTo>
                  <a:pt x="49" y="132"/>
                  <a:pt x="47" y="130"/>
                  <a:pt x="47" y="128"/>
                </a:cubicBezTo>
                <a:cubicBezTo>
                  <a:pt x="47" y="125"/>
                  <a:pt x="49" y="123"/>
                  <a:pt x="52" y="123"/>
                </a:cubicBezTo>
                <a:lnTo>
                  <a:pt x="108" y="123"/>
                </a:lnTo>
                <a:close/>
                <a:moveTo>
                  <a:pt x="98" y="142"/>
                </a:moveTo>
                <a:cubicBezTo>
                  <a:pt x="101" y="142"/>
                  <a:pt x="103" y="144"/>
                  <a:pt x="103" y="147"/>
                </a:cubicBezTo>
                <a:cubicBezTo>
                  <a:pt x="103" y="150"/>
                  <a:pt x="101" y="152"/>
                  <a:pt x="98" y="152"/>
                </a:cubicBezTo>
                <a:cubicBezTo>
                  <a:pt x="61" y="152"/>
                  <a:pt x="61" y="152"/>
                  <a:pt x="61" y="152"/>
                </a:cubicBezTo>
                <a:cubicBezTo>
                  <a:pt x="59" y="152"/>
                  <a:pt x="57" y="149"/>
                  <a:pt x="57" y="147"/>
                </a:cubicBezTo>
                <a:cubicBezTo>
                  <a:pt x="57" y="144"/>
                  <a:pt x="59" y="142"/>
                  <a:pt x="61" y="142"/>
                </a:cubicBezTo>
                <a:lnTo>
                  <a:pt x="98" y="142"/>
                </a:lnTo>
                <a:close/>
                <a:moveTo>
                  <a:pt x="117" y="0"/>
                </a:moveTo>
                <a:cubicBezTo>
                  <a:pt x="116" y="0"/>
                  <a:pt x="115" y="1"/>
                  <a:pt x="114" y="2"/>
                </a:cubicBezTo>
                <a:cubicBezTo>
                  <a:pt x="112" y="4"/>
                  <a:pt x="112" y="7"/>
                  <a:pt x="114" y="9"/>
                </a:cubicBezTo>
                <a:cubicBezTo>
                  <a:pt x="125" y="20"/>
                  <a:pt x="125" y="20"/>
                  <a:pt x="125" y="20"/>
                </a:cubicBezTo>
                <a:cubicBezTo>
                  <a:pt x="5" y="20"/>
                  <a:pt x="5" y="20"/>
                  <a:pt x="5" y="20"/>
                </a:cubicBezTo>
                <a:cubicBezTo>
                  <a:pt x="2" y="20"/>
                  <a:pt x="0" y="22"/>
                  <a:pt x="0" y="24"/>
                </a:cubicBezTo>
                <a:cubicBezTo>
                  <a:pt x="0" y="27"/>
                  <a:pt x="2" y="29"/>
                  <a:pt x="5" y="29"/>
                </a:cubicBezTo>
                <a:cubicBezTo>
                  <a:pt x="22" y="29"/>
                  <a:pt x="22" y="29"/>
                  <a:pt x="22" y="29"/>
                </a:cubicBezTo>
                <a:cubicBezTo>
                  <a:pt x="11" y="40"/>
                  <a:pt x="11" y="40"/>
                  <a:pt x="11" y="40"/>
                </a:cubicBezTo>
                <a:cubicBezTo>
                  <a:pt x="9" y="42"/>
                  <a:pt x="9" y="45"/>
                  <a:pt x="11" y="47"/>
                </a:cubicBezTo>
                <a:cubicBezTo>
                  <a:pt x="12" y="48"/>
                  <a:pt x="13" y="48"/>
                  <a:pt x="14" y="48"/>
                </a:cubicBezTo>
                <a:cubicBezTo>
                  <a:pt x="15" y="48"/>
                  <a:pt x="17" y="48"/>
                  <a:pt x="18" y="47"/>
                </a:cubicBezTo>
                <a:cubicBezTo>
                  <a:pt x="35" y="29"/>
                  <a:pt x="35" y="29"/>
                  <a:pt x="35" y="29"/>
                </a:cubicBezTo>
                <a:cubicBezTo>
                  <a:pt x="76" y="29"/>
                  <a:pt x="76" y="29"/>
                  <a:pt x="76" y="29"/>
                </a:cubicBezTo>
                <a:cubicBezTo>
                  <a:pt x="76" y="39"/>
                  <a:pt x="76" y="39"/>
                  <a:pt x="76" y="39"/>
                </a:cubicBezTo>
                <a:cubicBezTo>
                  <a:pt x="52" y="39"/>
                  <a:pt x="52" y="39"/>
                  <a:pt x="52" y="39"/>
                </a:cubicBezTo>
                <a:cubicBezTo>
                  <a:pt x="45" y="39"/>
                  <a:pt x="38" y="45"/>
                  <a:pt x="38" y="53"/>
                </a:cubicBezTo>
                <a:cubicBezTo>
                  <a:pt x="38" y="55"/>
                  <a:pt x="39" y="56"/>
                  <a:pt x="40" y="58"/>
                </a:cubicBezTo>
                <a:cubicBezTo>
                  <a:pt x="33" y="60"/>
                  <a:pt x="29" y="65"/>
                  <a:pt x="29" y="72"/>
                </a:cubicBezTo>
                <a:cubicBezTo>
                  <a:pt x="29" y="74"/>
                  <a:pt x="30" y="75"/>
                  <a:pt x="30" y="77"/>
                </a:cubicBezTo>
                <a:cubicBezTo>
                  <a:pt x="24" y="78"/>
                  <a:pt x="20" y="84"/>
                  <a:pt x="20" y="90"/>
                </a:cubicBezTo>
                <a:cubicBezTo>
                  <a:pt x="20" y="97"/>
                  <a:pt x="24" y="102"/>
                  <a:pt x="30" y="103"/>
                </a:cubicBezTo>
                <a:cubicBezTo>
                  <a:pt x="30" y="105"/>
                  <a:pt x="29" y="107"/>
                  <a:pt x="29" y="109"/>
                </a:cubicBezTo>
                <a:cubicBezTo>
                  <a:pt x="29" y="115"/>
                  <a:pt x="34" y="120"/>
                  <a:pt x="40" y="122"/>
                </a:cubicBezTo>
                <a:cubicBezTo>
                  <a:pt x="39" y="124"/>
                  <a:pt x="38" y="125"/>
                  <a:pt x="38" y="127"/>
                </a:cubicBezTo>
                <a:cubicBezTo>
                  <a:pt x="38" y="134"/>
                  <a:pt x="43" y="139"/>
                  <a:pt x="49" y="141"/>
                </a:cubicBezTo>
                <a:cubicBezTo>
                  <a:pt x="48" y="142"/>
                  <a:pt x="48" y="144"/>
                  <a:pt x="48" y="146"/>
                </a:cubicBezTo>
                <a:cubicBezTo>
                  <a:pt x="48" y="154"/>
                  <a:pt x="54" y="160"/>
                  <a:pt x="62" y="160"/>
                </a:cubicBezTo>
                <a:cubicBezTo>
                  <a:pt x="99" y="160"/>
                  <a:pt x="99" y="160"/>
                  <a:pt x="99" y="160"/>
                </a:cubicBezTo>
                <a:cubicBezTo>
                  <a:pt x="107" y="160"/>
                  <a:pt x="113" y="154"/>
                  <a:pt x="113" y="146"/>
                </a:cubicBezTo>
                <a:cubicBezTo>
                  <a:pt x="113" y="144"/>
                  <a:pt x="113" y="142"/>
                  <a:pt x="112" y="141"/>
                </a:cubicBezTo>
                <a:cubicBezTo>
                  <a:pt x="118" y="139"/>
                  <a:pt x="122" y="134"/>
                  <a:pt x="122" y="127"/>
                </a:cubicBezTo>
                <a:cubicBezTo>
                  <a:pt x="122" y="125"/>
                  <a:pt x="122" y="124"/>
                  <a:pt x="121" y="122"/>
                </a:cubicBezTo>
                <a:cubicBezTo>
                  <a:pt x="127" y="120"/>
                  <a:pt x="132" y="115"/>
                  <a:pt x="132" y="109"/>
                </a:cubicBezTo>
                <a:cubicBezTo>
                  <a:pt x="132" y="107"/>
                  <a:pt x="131" y="105"/>
                  <a:pt x="131" y="103"/>
                </a:cubicBezTo>
                <a:cubicBezTo>
                  <a:pt x="137" y="102"/>
                  <a:pt x="141" y="96"/>
                  <a:pt x="141" y="90"/>
                </a:cubicBezTo>
                <a:cubicBezTo>
                  <a:pt x="141" y="83"/>
                  <a:pt x="137" y="78"/>
                  <a:pt x="131" y="77"/>
                </a:cubicBezTo>
                <a:cubicBezTo>
                  <a:pt x="131" y="75"/>
                  <a:pt x="132" y="74"/>
                  <a:pt x="132" y="72"/>
                </a:cubicBezTo>
                <a:cubicBezTo>
                  <a:pt x="132" y="64"/>
                  <a:pt x="127" y="60"/>
                  <a:pt x="121" y="58"/>
                </a:cubicBezTo>
                <a:cubicBezTo>
                  <a:pt x="122" y="56"/>
                  <a:pt x="122" y="55"/>
                  <a:pt x="122" y="53"/>
                </a:cubicBezTo>
                <a:cubicBezTo>
                  <a:pt x="122" y="45"/>
                  <a:pt x="116" y="39"/>
                  <a:pt x="108" y="39"/>
                </a:cubicBezTo>
                <a:cubicBezTo>
                  <a:pt x="85" y="39"/>
                  <a:pt x="85" y="39"/>
                  <a:pt x="85" y="39"/>
                </a:cubicBezTo>
                <a:cubicBezTo>
                  <a:pt x="85" y="29"/>
                  <a:pt x="85" y="29"/>
                  <a:pt x="85" y="29"/>
                </a:cubicBezTo>
                <a:cubicBezTo>
                  <a:pt x="156" y="29"/>
                  <a:pt x="156" y="29"/>
                  <a:pt x="156" y="29"/>
                </a:cubicBezTo>
                <a:cubicBezTo>
                  <a:pt x="158" y="29"/>
                  <a:pt x="160" y="27"/>
                  <a:pt x="160" y="24"/>
                </a:cubicBezTo>
                <a:cubicBezTo>
                  <a:pt x="160" y="22"/>
                  <a:pt x="158" y="20"/>
                  <a:pt x="156" y="20"/>
                </a:cubicBezTo>
                <a:cubicBezTo>
                  <a:pt x="139" y="20"/>
                  <a:pt x="139" y="20"/>
                  <a:pt x="139" y="20"/>
                </a:cubicBezTo>
                <a:cubicBezTo>
                  <a:pt x="121" y="2"/>
                  <a:pt x="121" y="2"/>
                  <a:pt x="121" y="2"/>
                </a:cubicBezTo>
                <a:cubicBezTo>
                  <a:pt x="120" y="1"/>
                  <a:pt x="119" y="0"/>
                  <a:pt x="11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4B6A5494-FC05-C7A0-6326-A68B7DFF88F4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4675188"/>
            <a:ext cx="254000" cy="254000"/>
          </a:xfrm>
          <a:custGeom>
            <a:avLst/>
            <a:gdLst>
              <a:gd name="T0" fmla="*/ 123 w 160"/>
              <a:gd name="T1" fmla="*/ 19 h 160"/>
              <a:gd name="T2" fmla="*/ 104 w 160"/>
              <a:gd name="T3" fmla="*/ 19 h 160"/>
              <a:gd name="T4" fmla="*/ 137 w 160"/>
              <a:gd name="T5" fmla="*/ 19 h 160"/>
              <a:gd name="T6" fmla="*/ 133 w 160"/>
              <a:gd name="T7" fmla="*/ 28 h 160"/>
              <a:gd name="T8" fmla="*/ 133 w 160"/>
              <a:gd name="T9" fmla="*/ 19 h 160"/>
              <a:gd name="T10" fmla="*/ 101 w 160"/>
              <a:gd name="T11" fmla="*/ 32 h 160"/>
              <a:gd name="T12" fmla="*/ 109 w 160"/>
              <a:gd name="T13" fmla="*/ 37 h 160"/>
              <a:gd name="T14" fmla="*/ 128 w 160"/>
              <a:gd name="T15" fmla="*/ 65 h 160"/>
              <a:gd name="T16" fmla="*/ 111 w 160"/>
              <a:gd name="T17" fmla="*/ 103 h 160"/>
              <a:gd name="T18" fmla="*/ 104 w 160"/>
              <a:gd name="T19" fmla="*/ 96 h 160"/>
              <a:gd name="T20" fmla="*/ 112 w 160"/>
              <a:gd name="T21" fmla="*/ 94 h 160"/>
              <a:gd name="T22" fmla="*/ 123 w 160"/>
              <a:gd name="T23" fmla="*/ 72 h 160"/>
              <a:gd name="T24" fmla="*/ 101 w 160"/>
              <a:gd name="T25" fmla="*/ 32 h 160"/>
              <a:gd name="T26" fmla="*/ 65 w 160"/>
              <a:gd name="T27" fmla="*/ 57 h 160"/>
              <a:gd name="T28" fmla="*/ 87 w 160"/>
              <a:gd name="T29" fmla="*/ 103 h 160"/>
              <a:gd name="T30" fmla="*/ 10 w 160"/>
              <a:gd name="T31" fmla="*/ 108 h 160"/>
              <a:gd name="T32" fmla="*/ 71 w 160"/>
              <a:gd name="T33" fmla="*/ 94 h 160"/>
              <a:gd name="T34" fmla="*/ 71 w 160"/>
              <a:gd name="T35" fmla="*/ 85 h 160"/>
              <a:gd name="T36" fmla="*/ 53 w 160"/>
              <a:gd name="T37" fmla="*/ 75 h 160"/>
              <a:gd name="T38" fmla="*/ 67 w 160"/>
              <a:gd name="T39" fmla="*/ 71 h 160"/>
              <a:gd name="T40" fmla="*/ 53 w 160"/>
              <a:gd name="T41" fmla="*/ 66 h 160"/>
              <a:gd name="T42" fmla="*/ 24 w 160"/>
              <a:gd name="T43" fmla="*/ 85 h 160"/>
              <a:gd name="T44" fmla="*/ 34 w 160"/>
              <a:gd name="T45" fmla="*/ 65 h 160"/>
              <a:gd name="T46" fmla="*/ 67 w 160"/>
              <a:gd name="T47" fmla="*/ 115 h 160"/>
              <a:gd name="T48" fmla="*/ 57 w 160"/>
              <a:gd name="T49" fmla="*/ 122 h 160"/>
              <a:gd name="T50" fmla="*/ 67 w 160"/>
              <a:gd name="T51" fmla="*/ 115 h 160"/>
              <a:gd name="T52" fmla="*/ 95 w 160"/>
              <a:gd name="T53" fmla="*/ 21 h 160"/>
              <a:gd name="T54" fmla="*/ 115 w 160"/>
              <a:gd name="T55" fmla="*/ 78 h 160"/>
              <a:gd name="T56" fmla="*/ 103 w 160"/>
              <a:gd name="T57" fmla="*/ 85 h 160"/>
              <a:gd name="T58" fmla="*/ 57 w 160"/>
              <a:gd name="T59" fmla="*/ 48 h 160"/>
              <a:gd name="T60" fmla="*/ 10 w 160"/>
              <a:gd name="T61" fmla="*/ 90 h 160"/>
              <a:gd name="T62" fmla="*/ 0 w 160"/>
              <a:gd name="T63" fmla="*/ 118 h 160"/>
              <a:gd name="T64" fmla="*/ 8 w 160"/>
              <a:gd name="T65" fmla="*/ 121 h 160"/>
              <a:gd name="T66" fmla="*/ 53 w 160"/>
              <a:gd name="T67" fmla="*/ 114 h 160"/>
              <a:gd name="T68" fmla="*/ 42 w 160"/>
              <a:gd name="T69" fmla="*/ 132 h 160"/>
              <a:gd name="T70" fmla="*/ 65 w 160"/>
              <a:gd name="T71" fmla="*/ 156 h 160"/>
              <a:gd name="T72" fmla="*/ 75 w 160"/>
              <a:gd name="T73" fmla="*/ 156 h 160"/>
              <a:gd name="T74" fmla="*/ 84 w 160"/>
              <a:gd name="T75" fmla="*/ 132 h 160"/>
              <a:gd name="T76" fmla="*/ 89 w 160"/>
              <a:gd name="T77" fmla="*/ 141 h 160"/>
              <a:gd name="T78" fmla="*/ 93 w 160"/>
              <a:gd name="T79" fmla="*/ 127 h 160"/>
              <a:gd name="T80" fmla="*/ 75 w 160"/>
              <a:gd name="T81" fmla="*/ 123 h 160"/>
              <a:gd name="T82" fmla="*/ 110 w 160"/>
              <a:gd name="T83" fmla="*/ 114 h 160"/>
              <a:gd name="T84" fmla="*/ 134 w 160"/>
              <a:gd name="T85" fmla="*/ 59 h 160"/>
              <a:gd name="T86" fmla="*/ 116 w 160"/>
              <a:gd name="T87" fmla="*/ 40 h 160"/>
              <a:gd name="T88" fmla="*/ 151 w 160"/>
              <a:gd name="T89" fmla="*/ 47 h 160"/>
              <a:gd name="T90" fmla="*/ 158 w 160"/>
              <a:gd name="T91" fmla="*/ 44 h 160"/>
              <a:gd name="T92" fmla="*/ 137 w 160"/>
              <a:gd name="T93" fmla="*/ 9 h 160"/>
              <a:gd name="T94" fmla="*/ 113 w 160"/>
              <a:gd name="T9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113" y="9"/>
                </a:moveTo>
                <a:cubicBezTo>
                  <a:pt x="119" y="9"/>
                  <a:pt x="123" y="14"/>
                  <a:pt x="123" y="19"/>
                </a:cubicBezTo>
                <a:cubicBezTo>
                  <a:pt x="123" y="24"/>
                  <a:pt x="119" y="28"/>
                  <a:pt x="113" y="28"/>
                </a:cubicBezTo>
                <a:cubicBezTo>
                  <a:pt x="108" y="28"/>
                  <a:pt x="104" y="24"/>
                  <a:pt x="104" y="19"/>
                </a:cubicBezTo>
                <a:cubicBezTo>
                  <a:pt x="104" y="14"/>
                  <a:pt x="108" y="9"/>
                  <a:pt x="113" y="9"/>
                </a:cubicBezTo>
                <a:close/>
                <a:moveTo>
                  <a:pt x="137" y="19"/>
                </a:moveTo>
                <a:cubicBezTo>
                  <a:pt x="145" y="19"/>
                  <a:pt x="151" y="25"/>
                  <a:pt x="151" y="33"/>
                </a:cubicBezTo>
                <a:cubicBezTo>
                  <a:pt x="146" y="30"/>
                  <a:pt x="139" y="28"/>
                  <a:pt x="133" y="28"/>
                </a:cubicBezTo>
                <a:cubicBezTo>
                  <a:pt x="130" y="28"/>
                  <a:pt x="130" y="28"/>
                  <a:pt x="130" y="28"/>
                </a:cubicBezTo>
                <a:cubicBezTo>
                  <a:pt x="132" y="26"/>
                  <a:pt x="133" y="22"/>
                  <a:pt x="133" y="19"/>
                </a:cubicBezTo>
                <a:lnTo>
                  <a:pt x="137" y="19"/>
                </a:lnTo>
                <a:close/>
                <a:moveTo>
                  <a:pt x="101" y="32"/>
                </a:moveTo>
                <a:cubicBezTo>
                  <a:pt x="101" y="32"/>
                  <a:pt x="101" y="32"/>
                  <a:pt x="101" y="32"/>
                </a:cubicBezTo>
                <a:cubicBezTo>
                  <a:pt x="103" y="35"/>
                  <a:pt x="106" y="36"/>
                  <a:pt x="109" y="37"/>
                </a:cubicBezTo>
                <a:cubicBezTo>
                  <a:pt x="108" y="41"/>
                  <a:pt x="109" y="44"/>
                  <a:pt x="111" y="46"/>
                </a:cubicBezTo>
                <a:cubicBezTo>
                  <a:pt x="128" y="65"/>
                  <a:pt x="128" y="65"/>
                  <a:pt x="128" y="65"/>
                </a:cubicBezTo>
                <a:cubicBezTo>
                  <a:pt x="135" y="72"/>
                  <a:pt x="136" y="82"/>
                  <a:pt x="132" y="91"/>
                </a:cubicBezTo>
                <a:cubicBezTo>
                  <a:pt x="127" y="99"/>
                  <a:pt x="120" y="103"/>
                  <a:pt x="111" y="103"/>
                </a:cubicBezTo>
                <a:cubicBezTo>
                  <a:pt x="102" y="103"/>
                  <a:pt x="102" y="103"/>
                  <a:pt x="102" y="103"/>
                </a:cubicBezTo>
                <a:cubicBezTo>
                  <a:pt x="103" y="101"/>
                  <a:pt x="104" y="98"/>
                  <a:pt x="104" y="96"/>
                </a:cubicBezTo>
                <a:cubicBezTo>
                  <a:pt x="104" y="94"/>
                  <a:pt x="104" y="94"/>
                  <a:pt x="104" y="94"/>
                </a:cubicBezTo>
                <a:cubicBezTo>
                  <a:pt x="112" y="94"/>
                  <a:pt x="112" y="94"/>
                  <a:pt x="112" y="94"/>
                </a:cubicBezTo>
                <a:cubicBezTo>
                  <a:pt x="117" y="94"/>
                  <a:pt x="121" y="91"/>
                  <a:pt x="124" y="87"/>
                </a:cubicBezTo>
                <a:cubicBezTo>
                  <a:pt x="127" y="81"/>
                  <a:pt x="125" y="74"/>
                  <a:pt x="123" y="72"/>
                </a:cubicBezTo>
                <a:cubicBezTo>
                  <a:pt x="104" y="52"/>
                  <a:pt x="104" y="52"/>
                  <a:pt x="104" y="52"/>
                </a:cubicBezTo>
                <a:cubicBezTo>
                  <a:pt x="99" y="47"/>
                  <a:pt x="98" y="39"/>
                  <a:pt x="101" y="32"/>
                </a:cubicBezTo>
                <a:close/>
                <a:moveTo>
                  <a:pt x="58" y="57"/>
                </a:moveTo>
                <a:cubicBezTo>
                  <a:pt x="61" y="57"/>
                  <a:pt x="63" y="57"/>
                  <a:pt x="65" y="57"/>
                </a:cubicBezTo>
                <a:cubicBezTo>
                  <a:pt x="82" y="61"/>
                  <a:pt x="95" y="77"/>
                  <a:pt x="95" y="96"/>
                </a:cubicBezTo>
                <a:cubicBezTo>
                  <a:pt x="95" y="100"/>
                  <a:pt x="91" y="103"/>
                  <a:pt x="87" y="103"/>
                </a:cubicBezTo>
                <a:cubicBezTo>
                  <a:pt x="29" y="103"/>
                  <a:pt x="29" y="103"/>
                  <a:pt x="29" y="103"/>
                </a:cubicBezTo>
                <a:cubicBezTo>
                  <a:pt x="22" y="103"/>
                  <a:pt x="15" y="105"/>
                  <a:pt x="10" y="108"/>
                </a:cubicBezTo>
                <a:cubicBezTo>
                  <a:pt x="10" y="100"/>
                  <a:pt x="16" y="94"/>
                  <a:pt x="24" y="94"/>
                </a:cubicBezTo>
                <a:cubicBezTo>
                  <a:pt x="71" y="94"/>
                  <a:pt x="71" y="94"/>
                  <a:pt x="71" y="94"/>
                </a:cubicBezTo>
                <a:cubicBezTo>
                  <a:pt x="74" y="94"/>
                  <a:pt x="76" y="92"/>
                  <a:pt x="76" y="89"/>
                </a:cubicBezTo>
                <a:cubicBezTo>
                  <a:pt x="76" y="87"/>
                  <a:pt x="74" y="85"/>
                  <a:pt x="71" y="85"/>
                </a:cubicBezTo>
                <a:cubicBezTo>
                  <a:pt x="39" y="85"/>
                  <a:pt x="39" y="85"/>
                  <a:pt x="39" y="85"/>
                </a:cubicBezTo>
                <a:cubicBezTo>
                  <a:pt x="41" y="79"/>
                  <a:pt x="46" y="75"/>
                  <a:pt x="53" y="75"/>
                </a:cubicBezTo>
                <a:cubicBezTo>
                  <a:pt x="62" y="75"/>
                  <a:pt x="62" y="75"/>
                  <a:pt x="62" y="75"/>
                </a:cubicBezTo>
                <a:cubicBezTo>
                  <a:pt x="65" y="75"/>
                  <a:pt x="67" y="73"/>
                  <a:pt x="67" y="71"/>
                </a:cubicBezTo>
                <a:cubicBezTo>
                  <a:pt x="67" y="68"/>
                  <a:pt x="65" y="66"/>
                  <a:pt x="62" y="66"/>
                </a:cubicBezTo>
                <a:cubicBezTo>
                  <a:pt x="53" y="66"/>
                  <a:pt x="53" y="66"/>
                  <a:pt x="53" y="66"/>
                </a:cubicBezTo>
                <a:cubicBezTo>
                  <a:pt x="41" y="66"/>
                  <a:pt x="32" y="75"/>
                  <a:pt x="30" y="85"/>
                </a:cubicBezTo>
                <a:cubicBezTo>
                  <a:pt x="24" y="85"/>
                  <a:pt x="24" y="85"/>
                  <a:pt x="24" y="85"/>
                </a:cubicBezTo>
                <a:cubicBezTo>
                  <a:pt x="23" y="85"/>
                  <a:pt x="22" y="85"/>
                  <a:pt x="20" y="85"/>
                </a:cubicBezTo>
                <a:cubicBezTo>
                  <a:pt x="22" y="77"/>
                  <a:pt x="27" y="70"/>
                  <a:pt x="34" y="65"/>
                </a:cubicBezTo>
                <a:cubicBezTo>
                  <a:pt x="41" y="59"/>
                  <a:pt x="49" y="57"/>
                  <a:pt x="58" y="57"/>
                </a:cubicBezTo>
                <a:close/>
                <a:moveTo>
                  <a:pt x="67" y="115"/>
                </a:moveTo>
                <a:cubicBezTo>
                  <a:pt x="67" y="122"/>
                  <a:pt x="67" y="122"/>
                  <a:pt x="67" y="122"/>
                </a:cubicBezTo>
                <a:cubicBezTo>
                  <a:pt x="57" y="122"/>
                  <a:pt x="57" y="122"/>
                  <a:pt x="57" y="122"/>
                </a:cubicBezTo>
                <a:cubicBezTo>
                  <a:pt x="67" y="115"/>
                  <a:pt x="67" y="115"/>
                  <a:pt x="67" y="115"/>
                </a:cubicBezTo>
                <a:cubicBezTo>
                  <a:pt x="67" y="115"/>
                  <a:pt x="67" y="115"/>
                  <a:pt x="67" y="115"/>
                </a:cubicBezTo>
                <a:close/>
                <a:moveTo>
                  <a:pt x="113" y="0"/>
                </a:moveTo>
                <a:cubicBezTo>
                  <a:pt x="102" y="0"/>
                  <a:pt x="93" y="10"/>
                  <a:pt x="95" y="21"/>
                </a:cubicBezTo>
                <a:cubicBezTo>
                  <a:pt x="87" y="33"/>
                  <a:pt x="87" y="48"/>
                  <a:pt x="96" y="59"/>
                </a:cubicBezTo>
                <a:cubicBezTo>
                  <a:pt x="115" y="78"/>
                  <a:pt x="115" y="78"/>
                  <a:pt x="115" y="78"/>
                </a:cubicBezTo>
                <a:cubicBezTo>
                  <a:pt x="117" y="81"/>
                  <a:pt x="115" y="85"/>
                  <a:pt x="111" y="85"/>
                </a:cubicBezTo>
                <a:cubicBezTo>
                  <a:pt x="103" y="85"/>
                  <a:pt x="103" y="85"/>
                  <a:pt x="103" y="85"/>
                </a:cubicBezTo>
                <a:cubicBezTo>
                  <a:pt x="98" y="67"/>
                  <a:pt x="85" y="53"/>
                  <a:pt x="67" y="49"/>
                </a:cubicBezTo>
                <a:cubicBezTo>
                  <a:pt x="64" y="49"/>
                  <a:pt x="60" y="48"/>
                  <a:pt x="57" y="48"/>
                </a:cubicBezTo>
                <a:cubicBezTo>
                  <a:pt x="46" y="48"/>
                  <a:pt x="36" y="52"/>
                  <a:pt x="28" y="58"/>
                </a:cubicBezTo>
                <a:cubicBezTo>
                  <a:pt x="18" y="66"/>
                  <a:pt x="12" y="77"/>
                  <a:pt x="10" y="90"/>
                </a:cubicBezTo>
                <a:cubicBezTo>
                  <a:pt x="5" y="94"/>
                  <a:pt x="0" y="101"/>
                  <a:pt x="0" y="109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1"/>
                  <a:pt x="3" y="123"/>
                  <a:pt x="5" y="123"/>
                </a:cubicBezTo>
                <a:cubicBezTo>
                  <a:pt x="6" y="123"/>
                  <a:pt x="7" y="122"/>
                  <a:pt x="8" y="121"/>
                </a:cubicBezTo>
                <a:cubicBezTo>
                  <a:pt x="13" y="116"/>
                  <a:pt x="20" y="114"/>
                  <a:pt x="28" y="114"/>
                </a:cubicBezTo>
                <a:cubicBezTo>
                  <a:pt x="53" y="114"/>
                  <a:pt x="53" y="114"/>
                  <a:pt x="53" y="114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6" y="127"/>
                  <a:pt x="38" y="132"/>
                  <a:pt x="42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5" y="156"/>
                  <a:pt x="65" y="156"/>
                  <a:pt x="65" y="156"/>
                </a:cubicBezTo>
                <a:cubicBezTo>
                  <a:pt x="65" y="158"/>
                  <a:pt x="67" y="160"/>
                  <a:pt x="70" y="160"/>
                </a:cubicBezTo>
                <a:cubicBezTo>
                  <a:pt x="73" y="160"/>
                  <a:pt x="75" y="158"/>
                  <a:pt x="75" y="156"/>
                </a:cubicBezTo>
                <a:cubicBezTo>
                  <a:pt x="75" y="132"/>
                  <a:pt x="75" y="132"/>
                  <a:pt x="75" y="132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4" y="137"/>
                  <a:pt x="84" y="137"/>
                  <a:pt x="84" y="137"/>
                </a:cubicBezTo>
                <a:cubicBezTo>
                  <a:pt x="84" y="139"/>
                  <a:pt x="86" y="141"/>
                  <a:pt x="89" y="141"/>
                </a:cubicBezTo>
                <a:cubicBezTo>
                  <a:pt x="91" y="141"/>
                  <a:pt x="93" y="139"/>
                  <a:pt x="93" y="137"/>
                </a:cubicBezTo>
                <a:cubicBezTo>
                  <a:pt x="93" y="127"/>
                  <a:pt x="93" y="127"/>
                  <a:pt x="93" y="127"/>
                </a:cubicBezTo>
                <a:cubicBezTo>
                  <a:pt x="93" y="125"/>
                  <a:pt x="91" y="123"/>
                  <a:pt x="89" y="123"/>
                </a:cubicBezTo>
                <a:cubicBezTo>
                  <a:pt x="75" y="123"/>
                  <a:pt x="75" y="123"/>
                  <a:pt x="75" y="123"/>
                </a:cubicBezTo>
                <a:cubicBezTo>
                  <a:pt x="75" y="114"/>
                  <a:pt x="75" y="114"/>
                  <a:pt x="75" y="114"/>
                </a:cubicBezTo>
                <a:cubicBezTo>
                  <a:pt x="110" y="114"/>
                  <a:pt x="110" y="114"/>
                  <a:pt x="110" y="114"/>
                </a:cubicBezTo>
                <a:cubicBezTo>
                  <a:pt x="122" y="114"/>
                  <a:pt x="133" y="107"/>
                  <a:pt x="139" y="96"/>
                </a:cubicBezTo>
                <a:cubicBezTo>
                  <a:pt x="145" y="84"/>
                  <a:pt x="144" y="70"/>
                  <a:pt x="134" y="59"/>
                </a:cubicBezTo>
                <a:cubicBezTo>
                  <a:pt x="116" y="40"/>
                  <a:pt x="116" y="40"/>
                  <a:pt x="116" y="40"/>
                </a:cubicBezTo>
                <a:cubicBezTo>
                  <a:pt x="116" y="40"/>
                  <a:pt x="116" y="40"/>
                  <a:pt x="116" y="40"/>
                </a:cubicBezTo>
                <a:cubicBezTo>
                  <a:pt x="117" y="39"/>
                  <a:pt x="115" y="39"/>
                  <a:pt x="132" y="39"/>
                </a:cubicBezTo>
                <a:cubicBezTo>
                  <a:pt x="139" y="39"/>
                  <a:pt x="146" y="42"/>
                  <a:pt x="151" y="47"/>
                </a:cubicBezTo>
                <a:cubicBezTo>
                  <a:pt x="152" y="48"/>
                  <a:pt x="153" y="48"/>
                  <a:pt x="154" y="48"/>
                </a:cubicBezTo>
                <a:cubicBezTo>
                  <a:pt x="156" y="48"/>
                  <a:pt x="158" y="46"/>
                  <a:pt x="158" y="44"/>
                </a:cubicBezTo>
                <a:cubicBezTo>
                  <a:pt x="158" y="34"/>
                  <a:pt x="158" y="34"/>
                  <a:pt x="158" y="34"/>
                </a:cubicBezTo>
                <a:cubicBezTo>
                  <a:pt x="160" y="20"/>
                  <a:pt x="150" y="9"/>
                  <a:pt x="137" y="9"/>
                </a:cubicBezTo>
                <a:cubicBezTo>
                  <a:pt x="129" y="9"/>
                  <a:pt x="129" y="9"/>
                  <a:pt x="129" y="9"/>
                </a:cubicBezTo>
                <a:cubicBezTo>
                  <a:pt x="127" y="4"/>
                  <a:pt x="120" y="0"/>
                  <a:pt x="11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899C43CC-A638-0386-0EAE-38DCB68F39DC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5226050"/>
            <a:ext cx="263525" cy="254000"/>
          </a:xfrm>
          <a:custGeom>
            <a:avLst/>
            <a:gdLst>
              <a:gd name="T0" fmla="*/ 132 w 166"/>
              <a:gd name="T1" fmla="*/ 94 h 160"/>
              <a:gd name="T2" fmla="*/ 126 w 166"/>
              <a:gd name="T3" fmla="*/ 79 h 160"/>
              <a:gd name="T4" fmla="*/ 131 w 166"/>
              <a:gd name="T5" fmla="*/ 103 h 160"/>
              <a:gd name="T6" fmla="*/ 110 w 166"/>
              <a:gd name="T7" fmla="*/ 103 h 160"/>
              <a:gd name="T8" fmla="*/ 94 w 166"/>
              <a:gd name="T9" fmla="*/ 110 h 160"/>
              <a:gd name="T10" fmla="*/ 79 w 166"/>
              <a:gd name="T11" fmla="*/ 125 h 160"/>
              <a:gd name="T12" fmla="*/ 94 w 166"/>
              <a:gd name="T13" fmla="*/ 110 h 160"/>
              <a:gd name="T14" fmla="*/ 118 w 166"/>
              <a:gd name="T15" fmla="*/ 125 h 160"/>
              <a:gd name="T16" fmla="*/ 104 w 166"/>
              <a:gd name="T17" fmla="*/ 110 h 160"/>
              <a:gd name="T18" fmla="*/ 139 w 166"/>
              <a:gd name="T19" fmla="*/ 65 h 160"/>
              <a:gd name="T20" fmla="*/ 99 w 166"/>
              <a:gd name="T21" fmla="*/ 150 h 160"/>
              <a:gd name="T22" fmla="*/ 73 w 166"/>
              <a:gd name="T23" fmla="*/ 131 h 160"/>
              <a:gd name="T24" fmla="*/ 129 w 166"/>
              <a:gd name="T25" fmla="*/ 128 h 160"/>
              <a:gd name="T26" fmla="*/ 139 w 166"/>
              <a:gd name="T27" fmla="*/ 65 h 160"/>
              <a:gd name="T28" fmla="*/ 75 w 166"/>
              <a:gd name="T29" fmla="*/ 28 h 160"/>
              <a:gd name="T30" fmla="*/ 56 w 166"/>
              <a:gd name="T31" fmla="*/ 136 h 160"/>
              <a:gd name="T32" fmla="*/ 66 w 166"/>
              <a:gd name="T33" fmla="*/ 151 h 160"/>
              <a:gd name="T34" fmla="*/ 66 w 166"/>
              <a:gd name="T35" fmla="*/ 28 h 160"/>
              <a:gd name="T36" fmla="*/ 64 w 166"/>
              <a:gd name="T37" fmla="*/ 39 h 160"/>
              <a:gd name="T38" fmla="*/ 58 w 166"/>
              <a:gd name="T39" fmla="*/ 39 h 160"/>
              <a:gd name="T40" fmla="*/ 70 w 166"/>
              <a:gd name="T41" fmla="*/ 51 h 160"/>
              <a:gd name="T42" fmla="*/ 83 w 166"/>
              <a:gd name="T43" fmla="*/ 39 h 160"/>
              <a:gd name="T44" fmla="*/ 77 w 166"/>
              <a:gd name="T45" fmla="*/ 39 h 160"/>
              <a:gd name="T46" fmla="*/ 75 w 166"/>
              <a:gd name="T47" fmla="*/ 28 h 160"/>
              <a:gd name="T48" fmla="*/ 51 w 166"/>
              <a:gd name="T49" fmla="*/ 0 h 160"/>
              <a:gd name="T50" fmla="*/ 51 w 166"/>
              <a:gd name="T51" fmla="*/ 10 h 160"/>
              <a:gd name="T52" fmla="*/ 0 w 166"/>
              <a:gd name="T53" fmla="*/ 89 h 160"/>
              <a:gd name="T54" fmla="*/ 86 w 166"/>
              <a:gd name="T55" fmla="*/ 159 h 160"/>
              <a:gd name="T56" fmla="*/ 142 w 166"/>
              <a:gd name="T57" fmla="*/ 142 h 160"/>
              <a:gd name="T58" fmla="*/ 138 w 166"/>
              <a:gd name="T59" fmla="*/ 54 h 160"/>
              <a:gd name="T60" fmla="*/ 133 w 166"/>
              <a:gd name="T61" fmla="*/ 58 h 160"/>
              <a:gd name="T62" fmla="*/ 51 w 166"/>
              <a:gd name="T6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6" h="160">
                <a:moveTo>
                  <a:pt x="126" y="79"/>
                </a:moveTo>
                <a:cubicBezTo>
                  <a:pt x="128" y="84"/>
                  <a:pt x="130" y="89"/>
                  <a:pt x="132" y="94"/>
                </a:cubicBezTo>
                <a:cubicBezTo>
                  <a:pt x="110" y="94"/>
                  <a:pt x="110" y="94"/>
                  <a:pt x="110" y="94"/>
                </a:cubicBezTo>
                <a:cubicBezTo>
                  <a:pt x="126" y="79"/>
                  <a:pt x="126" y="79"/>
                  <a:pt x="126" y="79"/>
                </a:cubicBezTo>
                <a:cubicBezTo>
                  <a:pt x="126" y="79"/>
                  <a:pt x="126" y="79"/>
                  <a:pt x="126" y="79"/>
                </a:cubicBezTo>
                <a:close/>
                <a:moveTo>
                  <a:pt x="131" y="103"/>
                </a:moveTo>
                <a:cubicBezTo>
                  <a:pt x="130" y="109"/>
                  <a:pt x="128" y="114"/>
                  <a:pt x="125" y="118"/>
                </a:cubicBezTo>
                <a:cubicBezTo>
                  <a:pt x="110" y="103"/>
                  <a:pt x="110" y="103"/>
                  <a:pt x="110" y="103"/>
                </a:cubicBezTo>
                <a:cubicBezTo>
                  <a:pt x="131" y="103"/>
                  <a:pt x="131" y="103"/>
                  <a:pt x="131" y="103"/>
                </a:cubicBezTo>
                <a:close/>
                <a:moveTo>
                  <a:pt x="94" y="110"/>
                </a:moveTo>
                <a:cubicBezTo>
                  <a:pt x="94" y="131"/>
                  <a:pt x="94" y="131"/>
                  <a:pt x="94" y="131"/>
                </a:cubicBezTo>
                <a:cubicBezTo>
                  <a:pt x="89" y="130"/>
                  <a:pt x="84" y="128"/>
                  <a:pt x="79" y="125"/>
                </a:cubicBezTo>
                <a:cubicBezTo>
                  <a:pt x="94" y="110"/>
                  <a:pt x="94" y="110"/>
                  <a:pt x="94" y="110"/>
                </a:cubicBezTo>
                <a:cubicBezTo>
                  <a:pt x="94" y="110"/>
                  <a:pt x="94" y="110"/>
                  <a:pt x="94" y="110"/>
                </a:cubicBezTo>
                <a:close/>
                <a:moveTo>
                  <a:pt x="104" y="110"/>
                </a:moveTo>
                <a:cubicBezTo>
                  <a:pt x="118" y="125"/>
                  <a:pt x="118" y="125"/>
                  <a:pt x="118" y="125"/>
                </a:cubicBezTo>
                <a:cubicBezTo>
                  <a:pt x="114" y="128"/>
                  <a:pt x="109" y="130"/>
                  <a:pt x="104" y="131"/>
                </a:cubicBezTo>
                <a:cubicBezTo>
                  <a:pt x="104" y="110"/>
                  <a:pt x="104" y="110"/>
                  <a:pt x="104" y="110"/>
                </a:cubicBezTo>
                <a:cubicBezTo>
                  <a:pt x="104" y="110"/>
                  <a:pt x="104" y="110"/>
                  <a:pt x="104" y="110"/>
                </a:cubicBezTo>
                <a:close/>
                <a:moveTo>
                  <a:pt x="139" y="65"/>
                </a:moveTo>
                <a:cubicBezTo>
                  <a:pt x="155" y="86"/>
                  <a:pt x="154" y="116"/>
                  <a:pt x="135" y="135"/>
                </a:cubicBezTo>
                <a:cubicBezTo>
                  <a:pt x="125" y="145"/>
                  <a:pt x="112" y="150"/>
                  <a:pt x="99" y="150"/>
                </a:cubicBezTo>
                <a:cubicBezTo>
                  <a:pt x="87" y="150"/>
                  <a:pt x="75" y="146"/>
                  <a:pt x="66" y="138"/>
                </a:cubicBezTo>
                <a:cubicBezTo>
                  <a:pt x="73" y="131"/>
                  <a:pt x="73" y="131"/>
                  <a:pt x="73" y="131"/>
                </a:cubicBezTo>
                <a:cubicBezTo>
                  <a:pt x="80" y="137"/>
                  <a:pt x="89" y="140"/>
                  <a:pt x="98" y="140"/>
                </a:cubicBezTo>
                <a:cubicBezTo>
                  <a:pt x="109" y="140"/>
                  <a:pt x="121" y="136"/>
                  <a:pt x="129" y="128"/>
                </a:cubicBezTo>
                <a:cubicBezTo>
                  <a:pt x="145" y="113"/>
                  <a:pt x="145" y="88"/>
                  <a:pt x="132" y="72"/>
                </a:cubicBezTo>
                <a:cubicBezTo>
                  <a:pt x="139" y="65"/>
                  <a:pt x="139" y="65"/>
                  <a:pt x="139" y="65"/>
                </a:cubicBezTo>
                <a:cubicBezTo>
                  <a:pt x="139" y="65"/>
                  <a:pt x="139" y="65"/>
                  <a:pt x="139" y="65"/>
                </a:cubicBezTo>
                <a:close/>
                <a:moveTo>
                  <a:pt x="75" y="28"/>
                </a:moveTo>
                <a:cubicBezTo>
                  <a:pt x="97" y="30"/>
                  <a:pt x="118" y="44"/>
                  <a:pt x="127" y="65"/>
                </a:cubicBezTo>
                <a:cubicBezTo>
                  <a:pt x="56" y="136"/>
                  <a:pt x="56" y="136"/>
                  <a:pt x="56" y="136"/>
                </a:cubicBezTo>
                <a:cubicBezTo>
                  <a:pt x="54" y="138"/>
                  <a:pt x="54" y="140"/>
                  <a:pt x="56" y="142"/>
                </a:cubicBezTo>
                <a:cubicBezTo>
                  <a:pt x="59" y="146"/>
                  <a:pt x="63" y="148"/>
                  <a:pt x="66" y="151"/>
                </a:cubicBezTo>
                <a:cubicBezTo>
                  <a:pt x="34" y="147"/>
                  <a:pt x="9" y="120"/>
                  <a:pt x="9" y="89"/>
                </a:cubicBezTo>
                <a:cubicBezTo>
                  <a:pt x="9" y="57"/>
                  <a:pt x="34" y="30"/>
                  <a:pt x="66" y="28"/>
                </a:cubicBezTo>
                <a:cubicBezTo>
                  <a:pt x="66" y="40"/>
                  <a:pt x="66" y="40"/>
                  <a:pt x="66" y="40"/>
                </a:cubicBezTo>
                <a:cubicBezTo>
                  <a:pt x="66" y="40"/>
                  <a:pt x="65" y="40"/>
                  <a:pt x="64" y="39"/>
                </a:cubicBezTo>
                <a:cubicBezTo>
                  <a:pt x="63" y="38"/>
                  <a:pt x="62" y="38"/>
                  <a:pt x="61" y="38"/>
                </a:cubicBezTo>
                <a:cubicBezTo>
                  <a:pt x="60" y="38"/>
                  <a:pt x="59" y="38"/>
                  <a:pt x="58" y="39"/>
                </a:cubicBezTo>
                <a:cubicBezTo>
                  <a:pt x="56" y="41"/>
                  <a:pt x="56" y="44"/>
                  <a:pt x="58" y="46"/>
                </a:cubicBezTo>
                <a:cubicBezTo>
                  <a:pt x="61" y="49"/>
                  <a:pt x="66" y="51"/>
                  <a:pt x="70" y="51"/>
                </a:cubicBezTo>
                <a:cubicBezTo>
                  <a:pt x="76" y="51"/>
                  <a:pt x="80" y="49"/>
                  <a:pt x="83" y="46"/>
                </a:cubicBezTo>
                <a:cubicBezTo>
                  <a:pt x="85" y="44"/>
                  <a:pt x="85" y="41"/>
                  <a:pt x="83" y="39"/>
                </a:cubicBezTo>
                <a:cubicBezTo>
                  <a:pt x="82" y="38"/>
                  <a:pt x="81" y="38"/>
                  <a:pt x="80" y="38"/>
                </a:cubicBezTo>
                <a:cubicBezTo>
                  <a:pt x="79" y="38"/>
                  <a:pt x="78" y="38"/>
                  <a:pt x="77" y="39"/>
                </a:cubicBezTo>
                <a:cubicBezTo>
                  <a:pt x="76" y="40"/>
                  <a:pt x="76" y="40"/>
                  <a:pt x="75" y="40"/>
                </a:cubicBezTo>
                <a:cubicBezTo>
                  <a:pt x="75" y="28"/>
                  <a:pt x="75" y="28"/>
                  <a:pt x="75" y="28"/>
                </a:cubicBezTo>
                <a:cubicBezTo>
                  <a:pt x="75" y="28"/>
                  <a:pt x="75" y="28"/>
                  <a:pt x="75" y="28"/>
                </a:cubicBezTo>
                <a:close/>
                <a:moveTo>
                  <a:pt x="51" y="0"/>
                </a:moveTo>
                <a:cubicBezTo>
                  <a:pt x="49" y="0"/>
                  <a:pt x="46" y="2"/>
                  <a:pt x="46" y="5"/>
                </a:cubicBezTo>
                <a:cubicBezTo>
                  <a:pt x="46" y="8"/>
                  <a:pt x="49" y="10"/>
                  <a:pt x="51" y="10"/>
                </a:cubicBezTo>
                <a:cubicBezTo>
                  <a:pt x="58" y="10"/>
                  <a:pt x="63" y="14"/>
                  <a:pt x="65" y="20"/>
                </a:cubicBezTo>
                <a:cubicBezTo>
                  <a:pt x="29" y="22"/>
                  <a:pt x="0" y="53"/>
                  <a:pt x="0" y="89"/>
                </a:cubicBezTo>
                <a:cubicBezTo>
                  <a:pt x="0" y="128"/>
                  <a:pt x="32" y="160"/>
                  <a:pt x="71" y="160"/>
                </a:cubicBezTo>
                <a:cubicBezTo>
                  <a:pt x="76" y="160"/>
                  <a:pt x="81" y="159"/>
                  <a:pt x="86" y="159"/>
                </a:cubicBezTo>
                <a:cubicBezTo>
                  <a:pt x="90" y="160"/>
                  <a:pt x="95" y="160"/>
                  <a:pt x="99" y="160"/>
                </a:cubicBezTo>
                <a:cubicBezTo>
                  <a:pt x="115" y="160"/>
                  <a:pt x="131" y="154"/>
                  <a:pt x="142" y="142"/>
                </a:cubicBezTo>
                <a:cubicBezTo>
                  <a:pt x="166" y="118"/>
                  <a:pt x="166" y="80"/>
                  <a:pt x="142" y="56"/>
                </a:cubicBezTo>
                <a:cubicBezTo>
                  <a:pt x="141" y="55"/>
                  <a:pt x="139" y="54"/>
                  <a:pt x="138" y="54"/>
                </a:cubicBezTo>
                <a:cubicBezTo>
                  <a:pt x="137" y="54"/>
                  <a:pt x="136" y="55"/>
                  <a:pt x="135" y="56"/>
                </a:cubicBezTo>
                <a:cubicBezTo>
                  <a:pt x="133" y="58"/>
                  <a:pt x="133" y="58"/>
                  <a:pt x="133" y="58"/>
                </a:cubicBezTo>
                <a:cubicBezTo>
                  <a:pt x="122" y="36"/>
                  <a:pt x="100" y="20"/>
                  <a:pt x="74" y="19"/>
                </a:cubicBezTo>
                <a:cubicBezTo>
                  <a:pt x="72" y="8"/>
                  <a:pt x="63" y="0"/>
                  <a:pt x="5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AD162BE4-EC9A-481E-DBA0-0FB4877FA4B0}"/>
              </a:ext>
            </a:extLst>
          </p:cNvPr>
          <p:cNvSpPr>
            <a:spLocks noEditPoints="1"/>
          </p:cNvSpPr>
          <p:nvPr/>
        </p:nvSpPr>
        <p:spPr bwMode="auto">
          <a:xfrm>
            <a:off x="10112376" y="4124325"/>
            <a:ext cx="223838" cy="254000"/>
          </a:xfrm>
          <a:custGeom>
            <a:avLst/>
            <a:gdLst>
              <a:gd name="T0" fmla="*/ 37 w 141"/>
              <a:gd name="T1" fmla="*/ 99 h 160"/>
              <a:gd name="T2" fmla="*/ 47 w 141"/>
              <a:gd name="T3" fmla="*/ 99 h 160"/>
              <a:gd name="T4" fmla="*/ 51 w 141"/>
              <a:gd name="T5" fmla="*/ 85 h 160"/>
              <a:gd name="T6" fmla="*/ 51 w 141"/>
              <a:gd name="T7" fmla="*/ 94 h 160"/>
              <a:gd name="T8" fmla="*/ 51 w 141"/>
              <a:gd name="T9" fmla="*/ 85 h 160"/>
              <a:gd name="T10" fmla="*/ 28 w 141"/>
              <a:gd name="T11" fmla="*/ 90 h 160"/>
              <a:gd name="T12" fmla="*/ 37 w 141"/>
              <a:gd name="T13" fmla="*/ 90 h 160"/>
              <a:gd name="T14" fmla="*/ 139 w 141"/>
              <a:gd name="T15" fmla="*/ 48 h 160"/>
              <a:gd name="T16" fmla="*/ 89 w 141"/>
              <a:gd name="T17" fmla="*/ 20 h 160"/>
              <a:gd name="T18" fmla="*/ 85 w 141"/>
              <a:gd name="T19" fmla="*/ 5 h 160"/>
              <a:gd name="T20" fmla="*/ 61 w 141"/>
              <a:gd name="T21" fmla="*/ 0 h 160"/>
              <a:gd name="T22" fmla="*/ 56 w 141"/>
              <a:gd name="T23" fmla="*/ 15 h 160"/>
              <a:gd name="T24" fmla="*/ 42 w 141"/>
              <a:gd name="T25" fmla="*/ 20 h 160"/>
              <a:gd name="T26" fmla="*/ 10 w 141"/>
              <a:gd name="T27" fmla="*/ 65 h 160"/>
              <a:gd name="T28" fmla="*/ 26 w 141"/>
              <a:gd name="T29" fmla="*/ 128 h 160"/>
              <a:gd name="T30" fmla="*/ 73 w 141"/>
              <a:gd name="T31" fmla="*/ 160 h 160"/>
              <a:gd name="T32" fmla="*/ 133 w 141"/>
              <a:gd name="T33" fmla="*/ 77 h 160"/>
              <a:gd name="T34" fmla="*/ 139 w 141"/>
              <a:gd name="T35" fmla="*/ 48 h 160"/>
              <a:gd name="T36" fmla="*/ 65 w 141"/>
              <a:gd name="T37" fmla="*/ 9 h 160"/>
              <a:gd name="T38" fmla="*/ 75 w 141"/>
              <a:gd name="T39" fmla="*/ 14 h 160"/>
              <a:gd name="T40" fmla="*/ 70 w 141"/>
              <a:gd name="T41" fmla="*/ 28 h 160"/>
              <a:gd name="T42" fmla="*/ 65 w 141"/>
              <a:gd name="T43" fmla="*/ 14 h 160"/>
              <a:gd name="T44" fmla="*/ 70 w 141"/>
              <a:gd name="T45" fmla="*/ 38 h 160"/>
              <a:gd name="T46" fmla="*/ 102 w 141"/>
              <a:gd name="T47" fmla="*/ 57 h 160"/>
              <a:gd name="T48" fmla="*/ 55 w 141"/>
              <a:gd name="T49" fmla="*/ 32 h 160"/>
              <a:gd name="T50" fmla="*/ 11 w 141"/>
              <a:gd name="T51" fmla="*/ 51 h 160"/>
              <a:gd name="T52" fmla="*/ 43 w 141"/>
              <a:gd name="T53" fmla="*/ 28 h 160"/>
              <a:gd name="T54" fmla="*/ 15 w 141"/>
              <a:gd name="T55" fmla="*/ 56 h 160"/>
              <a:gd name="T56" fmla="*/ 70 w 141"/>
              <a:gd name="T57" fmla="*/ 151 h 160"/>
              <a:gd name="T58" fmla="*/ 18 w 141"/>
              <a:gd name="T59" fmla="*/ 66 h 160"/>
              <a:gd name="T60" fmla="*/ 121 w 141"/>
              <a:gd name="T61" fmla="*/ 77 h 160"/>
              <a:gd name="T62" fmla="*/ 70 w 141"/>
              <a:gd name="T63" fmla="*/ 151 h 160"/>
              <a:gd name="T64" fmla="*/ 112 w 141"/>
              <a:gd name="T65" fmla="*/ 56 h 160"/>
              <a:gd name="T66" fmla="*/ 98 w 141"/>
              <a:gd name="T67" fmla="*/ 28 h 160"/>
              <a:gd name="T68" fmla="*/ 125 w 141"/>
              <a:gd name="T69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" h="160">
                <a:moveTo>
                  <a:pt x="42" y="94"/>
                </a:moveTo>
                <a:cubicBezTo>
                  <a:pt x="39" y="94"/>
                  <a:pt x="37" y="96"/>
                  <a:pt x="37" y="99"/>
                </a:cubicBezTo>
                <a:cubicBezTo>
                  <a:pt x="37" y="101"/>
                  <a:pt x="39" y="103"/>
                  <a:pt x="42" y="103"/>
                </a:cubicBezTo>
                <a:cubicBezTo>
                  <a:pt x="45" y="103"/>
                  <a:pt x="47" y="101"/>
                  <a:pt x="47" y="99"/>
                </a:cubicBezTo>
                <a:cubicBezTo>
                  <a:pt x="47" y="96"/>
                  <a:pt x="45" y="94"/>
                  <a:pt x="42" y="94"/>
                </a:cubicBezTo>
                <a:close/>
                <a:moveTo>
                  <a:pt x="51" y="85"/>
                </a:moveTo>
                <a:cubicBezTo>
                  <a:pt x="49" y="85"/>
                  <a:pt x="47" y="87"/>
                  <a:pt x="47" y="90"/>
                </a:cubicBezTo>
                <a:cubicBezTo>
                  <a:pt x="47" y="92"/>
                  <a:pt x="49" y="94"/>
                  <a:pt x="51" y="94"/>
                </a:cubicBezTo>
                <a:cubicBezTo>
                  <a:pt x="54" y="94"/>
                  <a:pt x="56" y="92"/>
                  <a:pt x="56" y="90"/>
                </a:cubicBezTo>
                <a:cubicBezTo>
                  <a:pt x="56" y="87"/>
                  <a:pt x="54" y="85"/>
                  <a:pt x="51" y="85"/>
                </a:cubicBezTo>
                <a:close/>
                <a:moveTo>
                  <a:pt x="33" y="85"/>
                </a:moveTo>
                <a:cubicBezTo>
                  <a:pt x="30" y="85"/>
                  <a:pt x="28" y="87"/>
                  <a:pt x="28" y="90"/>
                </a:cubicBezTo>
                <a:cubicBezTo>
                  <a:pt x="28" y="92"/>
                  <a:pt x="30" y="94"/>
                  <a:pt x="33" y="94"/>
                </a:cubicBezTo>
                <a:cubicBezTo>
                  <a:pt x="35" y="94"/>
                  <a:pt x="37" y="92"/>
                  <a:pt x="37" y="90"/>
                </a:cubicBezTo>
                <a:cubicBezTo>
                  <a:pt x="37" y="87"/>
                  <a:pt x="35" y="85"/>
                  <a:pt x="33" y="85"/>
                </a:cubicBezTo>
                <a:close/>
                <a:moveTo>
                  <a:pt x="139" y="48"/>
                </a:moveTo>
                <a:cubicBezTo>
                  <a:pt x="133" y="31"/>
                  <a:pt x="117" y="20"/>
                  <a:pt x="98" y="20"/>
                </a:cubicBezTo>
                <a:cubicBezTo>
                  <a:pt x="89" y="20"/>
                  <a:pt x="89" y="20"/>
                  <a:pt x="89" y="20"/>
                </a:cubicBezTo>
                <a:cubicBezTo>
                  <a:pt x="87" y="20"/>
                  <a:pt x="85" y="17"/>
                  <a:pt x="85" y="15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3"/>
                  <a:pt x="83" y="0"/>
                  <a:pt x="80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8" y="0"/>
                  <a:pt x="56" y="3"/>
                  <a:pt x="56" y="5"/>
                </a:cubicBezTo>
                <a:cubicBezTo>
                  <a:pt x="56" y="15"/>
                  <a:pt x="56" y="15"/>
                  <a:pt x="56" y="15"/>
                </a:cubicBezTo>
                <a:cubicBezTo>
                  <a:pt x="56" y="17"/>
                  <a:pt x="54" y="20"/>
                  <a:pt x="52" y="20"/>
                </a:cubicBezTo>
                <a:cubicBezTo>
                  <a:pt x="42" y="20"/>
                  <a:pt x="42" y="20"/>
                  <a:pt x="42" y="20"/>
                </a:cubicBezTo>
                <a:cubicBezTo>
                  <a:pt x="24" y="20"/>
                  <a:pt x="8" y="31"/>
                  <a:pt x="2" y="48"/>
                </a:cubicBezTo>
                <a:cubicBezTo>
                  <a:pt x="0" y="55"/>
                  <a:pt x="3" y="62"/>
                  <a:pt x="10" y="65"/>
                </a:cubicBezTo>
                <a:cubicBezTo>
                  <a:pt x="10" y="77"/>
                  <a:pt x="10" y="77"/>
                  <a:pt x="10" y="77"/>
                </a:cubicBezTo>
                <a:cubicBezTo>
                  <a:pt x="10" y="96"/>
                  <a:pt x="15" y="113"/>
                  <a:pt x="26" y="128"/>
                </a:cubicBezTo>
                <a:cubicBezTo>
                  <a:pt x="37" y="143"/>
                  <a:pt x="52" y="154"/>
                  <a:pt x="69" y="160"/>
                </a:cubicBezTo>
                <a:cubicBezTo>
                  <a:pt x="73" y="160"/>
                  <a:pt x="73" y="160"/>
                  <a:pt x="73" y="160"/>
                </a:cubicBezTo>
                <a:cubicBezTo>
                  <a:pt x="90" y="154"/>
                  <a:pt x="105" y="143"/>
                  <a:pt x="116" y="128"/>
                </a:cubicBezTo>
                <a:cubicBezTo>
                  <a:pt x="127" y="113"/>
                  <a:pt x="133" y="96"/>
                  <a:pt x="133" y="77"/>
                </a:cubicBezTo>
                <a:cubicBezTo>
                  <a:pt x="133" y="65"/>
                  <a:pt x="133" y="65"/>
                  <a:pt x="133" y="65"/>
                </a:cubicBezTo>
                <a:cubicBezTo>
                  <a:pt x="138" y="61"/>
                  <a:pt x="141" y="55"/>
                  <a:pt x="139" y="48"/>
                </a:cubicBezTo>
                <a:close/>
                <a:moveTo>
                  <a:pt x="65" y="14"/>
                </a:moveTo>
                <a:cubicBezTo>
                  <a:pt x="65" y="9"/>
                  <a:pt x="65" y="9"/>
                  <a:pt x="65" y="9"/>
                </a:cubicBezTo>
                <a:cubicBezTo>
                  <a:pt x="75" y="9"/>
                  <a:pt x="75" y="9"/>
                  <a:pt x="75" y="9"/>
                </a:cubicBezTo>
                <a:cubicBezTo>
                  <a:pt x="75" y="14"/>
                  <a:pt x="75" y="14"/>
                  <a:pt x="75" y="14"/>
                </a:cubicBezTo>
                <a:cubicBezTo>
                  <a:pt x="75" y="18"/>
                  <a:pt x="77" y="22"/>
                  <a:pt x="79" y="25"/>
                </a:cubicBezTo>
                <a:cubicBezTo>
                  <a:pt x="77" y="27"/>
                  <a:pt x="74" y="28"/>
                  <a:pt x="70" y="28"/>
                </a:cubicBezTo>
                <a:cubicBezTo>
                  <a:pt x="66" y="28"/>
                  <a:pt x="63" y="27"/>
                  <a:pt x="61" y="25"/>
                </a:cubicBezTo>
                <a:cubicBezTo>
                  <a:pt x="64" y="22"/>
                  <a:pt x="65" y="18"/>
                  <a:pt x="65" y="14"/>
                </a:cubicBezTo>
                <a:close/>
                <a:moveTo>
                  <a:pt x="55" y="32"/>
                </a:moveTo>
                <a:cubicBezTo>
                  <a:pt x="59" y="36"/>
                  <a:pt x="64" y="38"/>
                  <a:pt x="70" y="38"/>
                </a:cubicBezTo>
                <a:cubicBezTo>
                  <a:pt x="76" y="38"/>
                  <a:pt x="81" y="36"/>
                  <a:pt x="85" y="32"/>
                </a:cubicBezTo>
                <a:cubicBezTo>
                  <a:pt x="95" y="37"/>
                  <a:pt x="101" y="46"/>
                  <a:pt x="102" y="57"/>
                </a:cubicBezTo>
                <a:cubicBezTo>
                  <a:pt x="37" y="57"/>
                  <a:pt x="37" y="57"/>
                  <a:pt x="37" y="57"/>
                </a:cubicBezTo>
                <a:cubicBezTo>
                  <a:pt x="39" y="46"/>
                  <a:pt x="46" y="37"/>
                  <a:pt x="55" y="32"/>
                </a:cubicBezTo>
                <a:close/>
                <a:moveTo>
                  <a:pt x="14" y="56"/>
                </a:moveTo>
                <a:cubicBezTo>
                  <a:pt x="12" y="56"/>
                  <a:pt x="10" y="53"/>
                  <a:pt x="11" y="51"/>
                </a:cubicBezTo>
                <a:cubicBezTo>
                  <a:pt x="15" y="37"/>
                  <a:pt x="28" y="28"/>
                  <a:pt x="42" y="28"/>
                </a:cubicBezTo>
                <a:cubicBezTo>
                  <a:pt x="43" y="28"/>
                  <a:pt x="43" y="28"/>
                  <a:pt x="43" y="28"/>
                </a:cubicBezTo>
                <a:cubicBezTo>
                  <a:pt x="35" y="35"/>
                  <a:pt x="29" y="45"/>
                  <a:pt x="28" y="56"/>
                </a:cubicBezTo>
                <a:cubicBezTo>
                  <a:pt x="15" y="56"/>
                  <a:pt x="15" y="56"/>
                  <a:pt x="15" y="56"/>
                </a:cubicBezTo>
                <a:cubicBezTo>
                  <a:pt x="15" y="56"/>
                  <a:pt x="14" y="56"/>
                  <a:pt x="14" y="56"/>
                </a:cubicBezTo>
                <a:close/>
                <a:moveTo>
                  <a:pt x="70" y="151"/>
                </a:moveTo>
                <a:cubicBezTo>
                  <a:pt x="39" y="140"/>
                  <a:pt x="18" y="110"/>
                  <a:pt x="18" y="77"/>
                </a:cubicBezTo>
                <a:cubicBezTo>
                  <a:pt x="18" y="66"/>
                  <a:pt x="18" y="66"/>
                  <a:pt x="18" y="66"/>
                </a:cubicBezTo>
                <a:cubicBezTo>
                  <a:pt x="121" y="66"/>
                  <a:pt x="121" y="66"/>
                  <a:pt x="121" y="66"/>
                </a:cubicBezTo>
                <a:cubicBezTo>
                  <a:pt x="121" y="77"/>
                  <a:pt x="121" y="77"/>
                  <a:pt x="121" y="77"/>
                </a:cubicBezTo>
                <a:cubicBezTo>
                  <a:pt x="122" y="77"/>
                  <a:pt x="122" y="77"/>
                  <a:pt x="122" y="77"/>
                </a:cubicBezTo>
                <a:cubicBezTo>
                  <a:pt x="122" y="110"/>
                  <a:pt x="101" y="140"/>
                  <a:pt x="70" y="151"/>
                </a:cubicBezTo>
                <a:close/>
                <a:moveTo>
                  <a:pt x="125" y="56"/>
                </a:moveTo>
                <a:cubicBezTo>
                  <a:pt x="112" y="56"/>
                  <a:pt x="112" y="56"/>
                  <a:pt x="112" y="56"/>
                </a:cubicBezTo>
                <a:cubicBezTo>
                  <a:pt x="111" y="45"/>
                  <a:pt x="106" y="35"/>
                  <a:pt x="96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113" y="28"/>
                  <a:pt x="125" y="38"/>
                  <a:pt x="130" y="51"/>
                </a:cubicBezTo>
                <a:cubicBezTo>
                  <a:pt x="131" y="54"/>
                  <a:pt x="128" y="56"/>
                  <a:pt x="125" y="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58766C6F-DDFC-C37E-B437-E8FFF0F9EF88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4675188"/>
            <a:ext cx="254000" cy="254000"/>
          </a:xfrm>
          <a:custGeom>
            <a:avLst/>
            <a:gdLst>
              <a:gd name="T0" fmla="*/ 106 w 160"/>
              <a:gd name="T1" fmla="*/ 16 h 160"/>
              <a:gd name="T2" fmla="*/ 55 w 160"/>
              <a:gd name="T3" fmla="*/ 16 h 160"/>
              <a:gd name="T4" fmla="*/ 115 w 160"/>
              <a:gd name="T5" fmla="*/ 21 h 160"/>
              <a:gd name="T6" fmla="*/ 137 w 160"/>
              <a:gd name="T7" fmla="*/ 66 h 160"/>
              <a:gd name="T8" fmla="*/ 21 w 160"/>
              <a:gd name="T9" fmla="*/ 61 h 160"/>
              <a:gd name="T10" fmla="*/ 81 w 160"/>
              <a:gd name="T11" fmla="*/ 38 h 160"/>
              <a:gd name="T12" fmla="*/ 132 w 160"/>
              <a:gd name="T13" fmla="*/ 76 h 160"/>
              <a:gd name="T14" fmla="*/ 128 w 160"/>
              <a:gd name="T15" fmla="*/ 86 h 160"/>
              <a:gd name="T16" fmla="*/ 29 w 160"/>
              <a:gd name="T17" fmla="*/ 81 h 160"/>
              <a:gd name="T18" fmla="*/ 132 w 160"/>
              <a:gd name="T19" fmla="*/ 76 h 160"/>
              <a:gd name="T20" fmla="*/ 11 w 160"/>
              <a:gd name="T21" fmla="*/ 59 h 160"/>
              <a:gd name="T22" fmla="*/ 19 w 160"/>
              <a:gd name="T23" fmla="*/ 80 h 160"/>
              <a:gd name="T24" fmla="*/ 28 w 160"/>
              <a:gd name="T25" fmla="*/ 104 h 160"/>
              <a:gd name="T26" fmla="*/ 10 w 160"/>
              <a:gd name="T27" fmla="*/ 104 h 160"/>
              <a:gd name="T28" fmla="*/ 5 w 160"/>
              <a:gd name="T29" fmla="*/ 95 h 160"/>
              <a:gd name="T30" fmla="*/ 0 w 160"/>
              <a:gd name="T31" fmla="*/ 104 h 160"/>
              <a:gd name="T32" fmla="*/ 38 w 160"/>
              <a:gd name="T33" fmla="*/ 104 h 160"/>
              <a:gd name="T34" fmla="*/ 57 w 160"/>
              <a:gd name="T35" fmla="*/ 95 h 160"/>
              <a:gd name="T36" fmla="*/ 47 w 160"/>
              <a:gd name="T37" fmla="*/ 151 h 160"/>
              <a:gd name="T38" fmla="*/ 38 w 160"/>
              <a:gd name="T39" fmla="*/ 137 h 160"/>
              <a:gd name="T40" fmla="*/ 29 w 160"/>
              <a:gd name="T41" fmla="*/ 137 h 160"/>
              <a:gd name="T42" fmla="*/ 47 w 160"/>
              <a:gd name="T43" fmla="*/ 160 h 160"/>
              <a:gd name="T44" fmla="*/ 66 w 160"/>
              <a:gd name="T45" fmla="*/ 95 h 160"/>
              <a:gd name="T46" fmla="*/ 94 w 160"/>
              <a:gd name="T47" fmla="*/ 142 h 160"/>
              <a:gd name="T48" fmla="*/ 131 w 160"/>
              <a:gd name="T49" fmla="*/ 142 h 160"/>
              <a:gd name="T50" fmla="*/ 126 w 160"/>
              <a:gd name="T51" fmla="*/ 132 h 160"/>
              <a:gd name="T52" fmla="*/ 122 w 160"/>
              <a:gd name="T53" fmla="*/ 142 h 160"/>
              <a:gd name="T54" fmla="*/ 103 w 160"/>
              <a:gd name="T55" fmla="*/ 142 h 160"/>
              <a:gd name="T56" fmla="*/ 122 w 160"/>
              <a:gd name="T57" fmla="*/ 95 h 160"/>
              <a:gd name="T58" fmla="*/ 141 w 160"/>
              <a:gd name="T59" fmla="*/ 123 h 160"/>
              <a:gd name="T60" fmla="*/ 159 w 160"/>
              <a:gd name="T61" fmla="*/ 99 h 160"/>
              <a:gd name="T62" fmla="*/ 151 w 160"/>
              <a:gd name="T63" fmla="*/ 99 h 160"/>
              <a:gd name="T64" fmla="*/ 141 w 160"/>
              <a:gd name="T65" fmla="*/ 113 h 160"/>
              <a:gd name="T66" fmla="*/ 132 w 160"/>
              <a:gd name="T67" fmla="*/ 94 h 160"/>
              <a:gd name="T68" fmla="*/ 141 w 160"/>
              <a:gd name="T69" fmla="*/ 74 h 160"/>
              <a:gd name="T70" fmla="*/ 80 w 160"/>
              <a:gd name="T7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60">
                <a:moveTo>
                  <a:pt x="81" y="11"/>
                </a:moveTo>
                <a:cubicBezTo>
                  <a:pt x="90" y="11"/>
                  <a:pt x="98" y="12"/>
                  <a:pt x="106" y="16"/>
                </a:cubicBezTo>
                <a:cubicBezTo>
                  <a:pt x="100" y="25"/>
                  <a:pt x="91" y="29"/>
                  <a:pt x="81" y="29"/>
                </a:cubicBezTo>
                <a:cubicBezTo>
                  <a:pt x="71" y="29"/>
                  <a:pt x="61" y="25"/>
                  <a:pt x="55" y="16"/>
                </a:cubicBezTo>
                <a:cubicBezTo>
                  <a:pt x="63" y="13"/>
                  <a:pt x="72" y="11"/>
                  <a:pt x="81" y="11"/>
                </a:cubicBezTo>
                <a:close/>
                <a:moveTo>
                  <a:pt x="115" y="21"/>
                </a:moveTo>
                <a:cubicBezTo>
                  <a:pt x="128" y="30"/>
                  <a:pt x="138" y="44"/>
                  <a:pt x="141" y="61"/>
                </a:cubicBezTo>
                <a:cubicBezTo>
                  <a:pt x="141" y="64"/>
                  <a:pt x="139" y="66"/>
                  <a:pt x="137" y="66"/>
                </a:cubicBezTo>
                <a:cubicBezTo>
                  <a:pt x="26" y="66"/>
                  <a:pt x="26" y="66"/>
                  <a:pt x="26" y="66"/>
                </a:cubicBezTo>
                <a:cubicBezTo>
                  <a:pt x="22" y="66"/>
                  <a:pt x="20" y="64"/>
                  <a:pt x="21" y="61"/>
                </a:cubicBezTo>
                <a:cubicBezTo>
                  <a:pt x="23" y="44"/>
                  <a:pt x="33" y="30"/>
                  <a:pt x="47" y="21"/>
                </a:cubicBezTo>
                <a:cubicBezTo>
                  <a:pt x="54" y="31"/>
                  <a:pt x="67" y="38"/>
                  <a:pt x="81" y="38"/>
                </a:cubicBezTo>
                <a:cubicBezTo>
                  <a:pt x="94" y="38"/>
                  <a:pt x="107" y="32"/>
                  <a:pt x="115" y="21"/>
                </a:cubicBezTo>
                <a:close/>
                <a:moveTo>
                  <a:pt x="132" y="76"/>
                </a:moveTo>
                <a:cubicBezTo>
                  <a:pt x="132" y="81"/>
                  <a:pt x="132" y="81"/>
                  <a:pt x="132" y="81"/>
                </a:cubicBezTo>
                <a:cubicBezTo>
                  <a:pt x="132" y="84"/>
                  <a:pt x="130" y="86"/>
                  <a:pt x="128" y="86"/>
                </a:cubicBezTo>
                <a:cubicBezTo>
                  <a:pt x="34" y="86"/>
                  <a:pt x="34" y="86"/>
                  <a:pt x="34" y="86"/>
                </a:cubicBezTo>
                <a:cubicBezTo>
                  <a:pt x="31" y="86"/>
                  <a:pt x="29" y="84"/>
                  <a:pt x="29" y="81"/>
                </a:cubicBezTo>
                <a:cubicBezTo>
                  <a:pt x="29" y="76"/>
                  <a:pt x="29" y="76"/>
                  <a:pt x="29" y="76"/>
                </a:cubicBezTo>
                <a:cubicBezTo>
                  <a:pt x="132" y="76"/>
                  <a:pt x="132" y="76"/>
                  <a:pt x="132" y="76"/>
                </a:cubicBezTo>
                <a:close/>
                <a:moveTo>
                  <a:pt x="80" y="0"/>
                </a:moveTo>
                <a:cubicBezTo>
                  <a:pt x="46" y="0"/>
                  <a:pt x="17" y="26"/>
                  <a:pt x="11" y="59"/>
                </a:cubicBezTo>
                <a:cubicBezTo>
                  <a:pt x="10" y="66"/>
                  <a:pt x="13" y="72"/>
                  <a:pt x="19" y="74"/>
                </a:cubicBezTo>
                <a:cubicBezTo>
                  <a:pt x="19" y="80"/>
                  <a:pt x="19" y="80"/>
                  <a:pt x="19" y="80"/>
                </a:cubicBezTo>
                <a:cubicBezTo>
                  <a:pt x="19" y="87"/>
                  <a:pt x="23" y="92"/>
                  <a:pt x="28" y="94"/>
                </a:cubicBezTo>
                <a:cubicBezTo>
                  <a:pt x="28" y="104"/>
                  <a:pt x="28" y="104"/>
                  <a:pt x="28" y="104"/>
                </a:cubicBezTo>
                <a:cubicBezTo>
                  <a:pt x="28" y="109"/>
                  <a:pt x="24" y="113"/>
                  <a:pt x="19" y="113"/>
                </a:cubicBezTo>
                <a:cubicBezTo>
                  <a:pt x="14" y="113"/>
                  <a:pt x="10" y="109"/>
                  <a:pt x="10" y="104"/>
                </a:cubicBezTo>
                <a:cubicBezTo>
                  <a:pt x="10" y="99"/>
                  <a:pt x="10" y="99"/>
                  <a:pt x="10" y="99"/>
                </a:cubicBezTo>
                <a:cubicBezTo>
                  <a:pt x="10" y="97"/>
                  <a:pt x="8" y="95"/>
                  <a:pt x="5" y="95"/>
                </a:cubicBezTo>
                <a:cubicBezTo>
                  <a:pt x="3" y="95"/>
                  <a:pt x="0" y="97"/>
                  <a:pt x="0" y="99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15"/>
                  <a:pt x="9" y="123"/>
                  <a:pt x="19" y="123"/>
                </a:cubicBezTo>
                <a:cubicBezTo>
                  <a:pt x="29" y="123"/>
                  <a:pt x="38" y="115"/>
                  <a:pt x="38" y="104"/>
                </a:cubicBezTo>
                <a:cubicBezTo>
                  <a:pt x="38" y="95"/>
                  <a:pt x="38" y="95"/>
                  <a:pt x="38" y="95"/>
                </a:cubicBezTo>
                <a:cubicBezTo>
                  <a:pt x="57" y="95"/>
                  <a:pt x="57" y="95"/>
                  <a:pt x="57" y="95"/>
                </a:cubicBezTo>
                <a:cubicBezTo>
                  <a:pt x="57" y="142"/>
                  <a:pt x="57" y="142"/>
                  <a:pt x="57" y="142"/>
                </a:cubicBezTo>
                <a:cubicBezTo>
                  <a:pt x="57" y="147"/>
                  <a:pt x="52" y="151"/>
                  <a:pt x="47" y="151"/>
                </a:cubicBezTo>
                <a:cubicBezTo>
                  <a:pt x="42" y="151"/>
                  <a:pt x="38" y="147"/>
                  <a:pt x="38" y="142"/>
                </a:cubicBezTo>
                <a:cubicBezTo>
                  <a:pt x="38" y="137"/>
                  <a:pt x="38" y="137"/>
                  <a:pt x="38" y="137"/>
                </a:cubicBezTo>
                <a:cubicBezTo>
                  <a:pt x="38" y="134"/>
                  <a:pt x="36" y="132"/>
                  <a:pt x="33" y="132"/>
                </a:cubicBezTo>
                <a:cubicBezTo>
                  <a:pt x="31" y="132"/>
                  <a:pt x="29" y="134"/>
                  <a:pt x="29" y="137"/>
                </a:cubicBezTo>
                <a:cubicBezTo>
                  <a:pt x="29" y="142"/>
                  <a:pt x="29" y="142"/>
                  <a:pt x="29" y="142"/>
                </a:cubicBezTo>
                <a:cubicBezTo>
                  <a:pt x="29" y="152"/>
                  <a:pt x="37" y="160"/>
                  <a:pt x="47" y="160"/>
                </a:cubicBezTo>
                <a:cubicBezTo>
                  <a:pt x="58" y="160"/>
                  <a:pt x="66" y="152"/>
                  <a:pt x="66" y="142"/>
                </a:cubicBezTo>
                <a:cubicBezTo>
                  <a:pt x="66" y="95"/>
                  <a:pt x="66" y="95"/>
                  <a:pt x="66" y="95"/>
                </a:cubicBezTo>
                <a:cubicBezTo>
                  <a:pt x="94" y="95"/>
                  <a:pt x="94" y="95"/>
                  <a:pt x="94" y="95"/>
                </a:cubicBezTo>
                <a:cubicBezTo>
                  <a:pt x="94" y="142"/>
                  <a:pt x="94" y="142"/>
                  <a:pt x="94" y="142"/>
                </a:cubicBezTo>
                <a:cubicBezTo>
                  <a:pt x="94" y="152"/>
                  <a:pt x="102" y="160"/>
                  <a:pt x="112" y="160"/>
                </a:cubicBezTo>
                <a:cubicBezTo>
                  <a:pt x="122" y="160"/>
                  <a:pt x="131" y="152"/>
                  <a:pt x="131" y="142"/>
                </a:cubicBezTo>
                <a:cubicBezTo>
                  <a:pt x="131" y="137"/>
                  <a:pt x="131" y="137"/>
                  <a:pt x="131" y="137"/>
                </a:cubicBezTo>
                <a:cubicBezTo>
                  <a:pt x="131" y="134"/>
                  <a:pt x="129" y="132"/>
                  <a:pt x="126" y="132"/>
                </a:cubicBezTo>
                <a:cubicBezTo>
                  <a:pt x="124" y="132"/>
                  <a:pt x="122" y="134"/>
                  <a:pt x="122" y="137"/>
                </a:cubicBezTo>
                <a:cubicBezTo>
                  <a:pt x="122" y="142"/>
                  <a:pt x="122" y="142"/>
                  <a:pt x="122" y="142"/>
                </a:cubicBezTo>
                <a:cubicBezTo>
                  <a:pt x="122" y="147"/>
                  <a:pt x="118" y="151"/>
                  <a:pt x="112" y="151"/>
                </a:cubicBezTo>
                <a:cubicBezTo>
                  <a:pt x="107" y="151"/>
                  <a:pt x="103" y="147"/>
                  <a:pt x="103" y="142"/>
                </a:cubicBezTo>
                <a:cubicBezTo>
                  <a:pt x="103" y="95"/>
                  <a:pt x="103" y="95"/>
                  <a:pt x="103" y="95"/>
                </a:cubicBezTo>
                <a:cubicBezTo>
                  <a:pt x="122" y="95"/>
                  <a:pt x="122" y="95"/>
                  <a:pt x="122" y="95"/>
                </a:cubicBezTo>
                <a:cubicBezTo>
                  <a:pt x="122" y="104"/>
                  <a:pt x="122" y="104"/>
                  <a:pt x="122" y="104"/>
                </a:cubicBezTo>
                <a:cubicBezTo>
                  <a:pt x="122" y="115"/>
                  <a:pt x="130" y="123"/>
                  <a:pt x="141" y="123"/>
                </a:cubicBezTo>
                <a:cubicBezTo>
                  <a:pt x="151" y="123"/>
                  <a:pt x="159" y="115"/>
                  <a:pt x="159" y="104"/>
                </a:cubicBezTo>
                <a:cubicBezTo>
                  <a:pt x="159" y="99"/>
                  <a:pt x="159" y="99"/>
                  <a:pt x="159" y="99"/>
                </a:cubicBezTo>
                <a:cubicBezTo>
                  <a:pt x="160" y="97"/>
                  <a:pt x="158" y="95"/>
                  <a:pt x="155" y="95"/>
                </a:cubicBezTo>
                <a:cubicBezTo>
                  <a:pt x="153" y="95"/>
                  <a:pt x="151" y="97"/>
                  <a:pt x="151" y="99"/>
                </a:cubicBezTo>
                <a:cubicBezTo>
                  <a:pt x="151" y="104"/>
                  <a:pt x="151" y="104"/>
                  <a:pt x="151" y="104"/>
                </a:cubicBezTo>
                <a:cubicBezTo>
                  <a:pt x="151" y="109"/>
                  <a:pt x="147" y="113"/>
                  <a:pt x="141" y="113"/>
                </a:cubicBezTo>
                <a:cubicBezTo>
                  <a:pt x="137" y="113"/>
                  <a:pt x="132" y="109"/>
                  <a:pt x="132" y="104"/>
                </a:cubicBezTo>
                <a:cubicBezTo>
                  <a:pt x="132" y="94"/>
                  <a:pt x="132" y="94"/>
                  <a:pt x="132" y="94"/>
                </a:cubicBezTo>
                <a:cubicBezTo>
                  <a:pt x="138" y="92"/>
                  <a:pt x="141" y="87"/>
                  <a:pt x="141" y="80"/>
                </a:cubicBezTo>
                <a:cubicBezTo>
                  <a:pt x="141" y="74"/>
                  <a:pt x="141" y="74"/>
                  <a:pt x="141" y="74"/>
                </a:cubicBezTo>
                <a:cubicBezTo>
                  <a:pt x="147" y="72"/>
                  <a:pt x="151" y="66"/>
                  <a:pt x="150" y="59"/>
                </a:cubicBezTo>
                <a:cubicBezTo>
                  <a:pt x="144" y="26"/>
                  <a:pt x="115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913DAFE0-F7B7-E955-4C36-C1D840F3F343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5233988"/>
            <a:ext cx="254000" cy="238125"/>
          </a:xfrm>
          <a:custGeom>
            <a:avLst/>
            <a:gdLst>
              <a:gd name="T0" fmla="*/ 56 w 160"/>
              <a:gd name="T1" fmla="*/ 89 h 150"/>
              <a:gd name="T2" fmla="*/ 66 w 160"/>
              <a:gd name="T3" fmla="*/ 89 h 150"/>
              <a:gd name="T4" fmla="*/ 99 w 160"/>
              <a:gd name="T5" fmla="*/ 85 h 150"/>
              <a:gd name="T6" fmla="*/ 99 w 160"/>
              <a:gd name="T7" fmla="*/ 94 h 150"/>
              <a:gd name="T8" fmla="*/ 99 w 160"/>
              <a:gd name="T9" fmla="*/ 85 h 150"/>
              <a:gd name="T10" fmla="*/ 151 w 160"/>
              <a:gd name="T11" fmla="*/ 33 h 150"/>
              <a:gd name="T12" fmla="*/ 86 w 160"/>
              <a:gd name="T13" fmla="*/ 28 h 150"/>
              <a:gd name="T14" fmla="*/ 43 w 160"/>
              <a:gd name="T15" fmla="*/ 0 h 150"/>
              <a:gd name="T16" fmla="*/ 14 w 160"/>
              <a:gd name="T17" fmla="*/ 50 h 150"/>
              <a:gd name="T18" fmla="*/ 6 w 160"/>
              <a:gd name="T19" fmla="*/ 101 h 150"/>
              <a:gd name="T20" fmla="*/ 154 w 160"/>
              <a:gd name="T21" fmla="*/ 101 h 150"/>
              <a:gd name="T22" fmla="*/ 147 w 160"/>
              <a:gd name="T23" fmla="*/ 50 h 150"/>
              <a:gd name="T24" fmla="*/ 142 w 160"/>
              <a:gd name="T25" fmla="*/ 33 h 150"/>
              <a:gd name="T26" fmla="*/ 95 w 160"/>
              <a:gd name="T27" fmla="*/ 33 h 150"/>
              <a:gd name="T28" fmla="*/ 42 w 160"/>
              <a:gd name="T29" fmla="*/ 10 h 150"/>
              <a:gd name="T30" fmla="*/ 42 w 160"/>
              <a:gd name="T31" fmla="*/ 56 h 150"/>
              <a:gd name="T32" fmla="*/ 42 w 160"/>
              <a:gd name="T33" fmla="*/ 10 h 150"/>
              <a:gd name="T34" fmla="*/ 18 w 160"/>
              <a:gd name="T35" fmla="*/ 104 h 150"/>
              <a:gd name="T36" fmla="*/ 79 w 160"/>
              <a:gd name="T37" fmla="*/ 123 h 150"/>
              <a:gd name="T38" fmla="*/ 116 w 160"/>
              <a:gd name="T39" fmla="*/ 112 h 150"/>
              <a:gd name="T40" fmla="*/ 81 w 160"/>
              <a:gd name="T41" fmla="*/ 141 h 150"/>
              <a:gd name="T42" fmla="*/ 145 w 160"/>
              <a:gd name="T43" fmla="*/ 94 h 150"/>
              <a:gd name="T44" fmla="*/ 82 w 160"/>
              <a:gd name="T45" fmla="*/ 113 h 150"/>
              <a:gd name="T46" fmla="*/ 50 w 160"/>
              <a:gd name="T47" fmla="*/ 104 h 150"/>
              <a:gd name="T48" fmla="*/ 10 w 160"/>
              <a:gd name="T49" fmla="*/ 89 h 150"/>
              <a:gd name="T50" fmla="*/ 42 w 160"/>
              <a:gd name="T51" fmla="*/ 66 h 150"/>
              <a:gd name="T52" fmla="*/ 86 w 160"/>
              <a:gd name="T53" fmla="*/ 38 h 150"/>
              <a:gd name="T54" fmla="*/ 140 w 160"/>
              <a:gd name="T55" fmla="*/ 58 h 150"/>
              <a:gd name="T56" fmla="*/ 147 w 160"/>
              <a:gd name="T57" fmla="*/ 94 h 150"/>
              <a:gd name="T58" fmla="*/ 133 w 160"/>
              <a:gd name="T59" fmla="*/ 33 h 150"/>
              <a:gd name="T60" fmla="*/ 104 w 160"/>
              <a:gd name="T61" fmla="*/ 33 h 150"/>
              <a:gd name="T62" fmla="*/ 118 w 160"/>
              <a:gd name="T63" fmla="*/ 28 h 150"/>
              <a:gd name="T64" fmla="*/ 118 w 160"/>
              <a:gd name="T65" fmla="*/ 37 h 150"/>
              <a:gd name="T66" fmla="*/ 118 w 160"/>
              <a:gd name="T67" fmla="*/ 28 h 150"/>
              <a:gd name="T68" fmla="*/ 56 w 160"/>
              <a:gd name="T69" fmla="*/ 33 h 150"/>
              <a:gd name="T70" fmla="*/ 29 w 160"/>
              <a:gd name="T71" fmla="*/ 33 h 150"/>
              <a:gd name="T72" fmla="*/ 42 w 160"/>
              <a:gd name="T73" fmla="*/ 28 h 150"/>
              <a:gd name="T74" fmla="*/ 42 w 160"/>
              <a:gd name="T75" fmla="*/ 37 h 150"/>
              <a:gd name="T76" fmla="*/ 42 w 160"/>
              <a:gd name="T77" fmla="*/ 28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50">
                <a:moveTo>
                  <a:pt x="61" y="85"/>
                </a:moveTo>
                <a:cubicBezTo>
                  <a:pt x="58" y="85"/>
                  <a:pt x="56" y="87"/>
                  <a:pt x="56" y="89"/>
                </a:cubicBezTo>
                <a:cubicBezTo>
                  <a:pt x="56" y="92"/>
                  <a:pt x="58" y="94"/>
                  <a:pt x="61" y="94"/>
                </a:cubicBezTo>
                <a:cubicBezTo>
                  <a:pt x="64" y="94"/>
                  <a:pt x="66" y="92"/>
                  <a:pt x="66" y="89"/>
                </a:cubicBezTo>
                <a:cubicBezTo>
                  <a:pt x="66" y="87"/>
                  <a:pt x="64" y="85"/>
                  <a:pt x="61" y="85"/>
                </a:cubicBezTo>
                <a:close/>
                <a:moveTo>
                  <a:pt x="99" y="85"/>
                </a:moveTo>
                <a:cubicBezTo>
                  <a:pt x="97" y="85"/>
                  <a:pt x="95" y="87"/>
                  <a:pt x="95" y="89"/>
                </a:cubicBezTo>
                <a:cubicBezTo>
                  <a:pt x="95" y="92"/>
                  <a:pt x="97" y="94"/>
                  <a:pt x="99" y="94"/>
                </a:cubicBezTo>
                <a:cubicBezTo>
                  <a:pt x="102" y="94"/>
                  <a:pt x="104" y="92"/>
                  <a:pt x="104" y="89"/>
                </a:cubicBezTo>
                <a:cubicBezTo>
                  <a:pt x="104" y="87"/>
                  <a:pt x="102" y="85"/>
                  <a:pt x="99" y="85"/>
                </a:cubicBezTo>
                <a:close/>
                <a:moveTo>
                  <a:pt x="147" y="50"/>
                </a:moveTo>
                <a:cubicBezTo>
                  <a:pt x="150" y="45"/>
                  <a:pt x="151" y="39"/>
                  <a:pt x="151" y="33"/>
                </a:cubicBezTo>
                <a:cubicBezTo>
                  <a:pt x="151" y="15"/>
                  <a:pt x="137" y="0"/>
                  <a:pt x="118" y="0"/>
                </a:cubicBezTo>
                <a:cubicBezTo>
                  <a:pt x="102" y="0"/>
                  <a:pt x="89" y="12"/>
                  <a:pt x="86" y="28"/>
                </a:cubicBezTo>
                <a:cubicBezTo>
                  <a:pt x="75" y="28"/>
                  <a:pt x="75" y="28"/>
                  <a:pt x="75" y="28"/>
                </a:cubicBezTo>
                <a:cubicBezTo>
                  <a:pt x="73" y="12"/>
                  <a:pt x="59" y="0"/>
                  <a:pt x="43" y="0"/>
                </a:cubicBezTo>
                <a:cubicBezTo>
                  <a:pt x="24" y="0"/>
                  <a:pt x="10" y="15"/>
                  <a:pt x="10" y="33"/>
                </a:cubicBezTo>
                <a:cubicBezTo>
                  <a:pt x="10" y="39"/>
                  <a:pt x="12" y="45"/>
                  <a:pt x="14" y="50"/>
                </a:cubicBezTo>
                <a:cubicBezTo>
                  <a:pt x="5" y="61"/>
                  <a:pt x="0" y="75"/>
                  <a:pt x="0" y="89"/>
                </a:cubicBezTo>
                <a:cubicBezTo>
                  <a:pt x="0" y="94"/>
                  <a:pt x="3" y="98"/>
                  <a:pt x="6" y="101"/>
                </a:cubicBezTo>
                <a:cubicBezTo>
                  <a:pt x="18" y="130"/>
                  <a:pt x="46" y="150"/>
                  <a:pt x="80" y="150"/>
                </a:cubicBezTo>
                <a:cubicBezTo>
                  <a:pt x="114" y="150"/>
                  <a:pt x="142" y="130"/>
                  <a:pt x="154" y="101"/>
                </a:cubicBezTo>
                <a:cubicBezTo>
                  <a:pt x="158" y="98"/>
                  <a:pt x="160" y="94"/>
                  <a:pt x="160" y="89"/>
                </a:cubicBezTo>
                <a:cubicBezTo>
                  <a:pt x="160" y="75"/>
                  <a:pt x="155" y="61"/>
                  <a:pt x="147" y="50"/>
                </a:cubicBezTo>
                <a:close/>
                <a:moveTo>
                  <a:pt x="118" y="10"/>
                </a:moveTo>
                <a:cubicBezTo>
                  <a:pt x="131" y="10"/>
                  <a:pt x="142" y="20"/>
                  <a:pt x="142" y="33"/>
                </a:cubicBezTo>
                <a:cubicBezTo>
                  <a:pt x="142" y="46"/>
                  <a:pt x="131" y="56"/>
                  <a:pt x="118" y="56"/>
                </a:cubicBezTo>
                <a:cubicBezTo>
                  <a:pt x="106" y="56"/>
                  <a:pt x="95" y="46"/>
                  <a:pt x="95" y="33"/>
                </a:cubicBezTo>
                <a:cubicBezTo>
                  <a:pt x="95" y="20"/>
                  <a:pt x="106" y="10"/>
                  <a:pt x="118" y="10"/>
                </a:cubicBezTo>
                <a:close/>
                <a:moveTo>
                  <a:pt x="42" y="10"/>
                </a:moveTo>
                <a:cubicBezTo>
                  <a:pt x="55" y="10"/>
                  <a:pt x="66" y="20"/>
                  <a:pt x="66" y="33"/>
                </a:cubicBezTo>
                <a:cubicBezTo>
                  <a:pt x="66" y="46"/>
                  <a:pt x="55" y="56"/>
                  <a:pt x="42" y="56"/>
                </a:cubicBezTo>
                <a:cubicBezTo>
                  <a:pt x="29" y="56"/>
                  <a:pt x="19" y="46"/>
                  <a:pt x="19" y="33"/>
                </a:cubicBezTo>
                <a:cubicBezTo>
                  <a:pt x="19" y="20"/>
                  <a:pt x="29" y="10"/>
                  <a:pt x="42" y="10"/>
                </a:cubicBezTo>
                <a:close/>
                <a:moveTo>
                  <a:pt x="81" y="141"/>
                </a:moveTo>
                <a:cubicBezTo>
                  <a:pt x="54" y="141"/>
                  <a:pt x="31" y="126"/>
                  <a:pt x="18" y="104"/>
                </a:cubicBezTo>
                <a:cubicBezTo>
                  <a:pt x="28" y="104"/>
                  <a:pt x="37" y="107"/>
                  <a:pt x="45" y="112"/>
                </a:cubicBezTo>
                <a:cubicBezTo>
                  <a:pt x="55" y="119"/>
                  <a:pt x="67" y="123"/>
                  <a:pt x="79" y="123"/>
                </a:cubicBezTo>
                <a:cubicBezTo>
                  <a:pt x="82" y="123"/>
                  <a:pt x="82" y="123"/>
                  <a:pt x="82" y="123"/>
                </a:cubicBezTo>
                <a:cubicBezTo>
                  <a:pt x="94" y="123"/>
                  <a:pt x="106" y="119"/>
                  <a:pt x="116" y="112"/>
                </a:cubicBezTo>
                <a:cubicBezTo>
                  <a:pt x="124" y="107"/>
                  <a:pt x="134" y="104"/>
                  <a:pt x="143" y="104"/>
                </a:cubicBezTo>
                <a:cubicBezTo>
                  <a:pt x="131" y="126"/>
                  <a:pt x="106" y="141"/>
                  <a:pt x="81" y="141"/>
                </a:cubicBezTo>
                <a:close/>
                <a:moveTo>
                  <a:pt x="147" y="94"/>
                </a:moveTo>
                <a:cubicBezTo>
                  <a:pt x="145" y="94"/>
                  <a:pt x="145" y="94"/>
                  <a:pt x="145" y="94"/>
                </a:cubicBezTo>
                <a:cubicBezTo>
                  <a:pt x="133" y="94"/>
                  <a:pt x="121" y="97"/>
                  <a:pt x="111" y="104"/>
                </a:cubicBezTo>
                <a:cubicBezTo>
                  <a:pt x="102" y="110"/>
                  <a:pt x="93" y="113"/>
                  <a:pt x="82" y="113"/>
                </a:cubicBezTo>
                <a:cubicBezTo>
                  <a:pt x="79" y="113"/>
                  <a:pt x="79" y="113"/>
                  <a:pt x="79" y="113"/>
                </a:cubicBezTo>
                <a:cubicBezTo>
                  <a:pt x="68" y="113"/>
                  <a:pt x="58" y="110"/>
                  <a:pt x="50" y="104"/>
                </a:cubicBezTo>
                <a:cubicBezTo>
                  <a:pt x="39" y="97"/>
                  <a:pt x="27" y="94"/>
                  <a:pt x="14" y="94"/>
                </a:cubicBezTo>
                <a:cubicBezTo>
                  <a:pt x="12" y="94"/>
                  <a:pt x="10" y="92"/>
                  <a:pt x="10" y="89"/>
                </a:cubicBezTo>
                <a:cubicBezTo>
                  <a:pt x="10" y="78"/>
                  <a:pt x="13" y="66"/>
                  <a:pt x="21" y="58"/>
                </a:cubicBezTo>
                <a:cubicBezTo>
                  <a:pt x="26" y="63"/>
                  <a:pt x="34" y="66"/>
                  <a:pt x="42" y="66"/>
                </a:cubicBezTo>
                <a:cubicBezTo>
                  <a:pt x="59" y="66"/>
                  <a:pt x="72" y="53"/>
                  <a:pt x="75" y="38"/>
                </a:cubicBezTo>
                <a:cubicBezTo>
                  <a:pt x="86" y="38"/>
                  <a:pt x="86" y="38"/>
                  <a:pt x="86" y="38"/>
                </a:cubicBezTo>
                <a:cubicBezTo>
                  <a:pt x="88" y="54"/>
                  <a:pt x="102" y="66"/>
                  <a:pt x="118" y="66"/>
                </a:cubicBezTo>
                <a:cubicBezTo>
                  <a:pt x="127" y="66"/>
                  <a:pt x="135" y="63"/>
                  <a:pt x="140" y="58"/>
                </a:cubicBezTo>
                <a:cubicBezTo>
                  <a:pt x="147" y="66"/>
                  <a:pt x="151" y="78"/>
                  <a:pt x="151" y="89"/>
                </a:cubicBezTo>
                <a:cubicBezTo>
                  <a:pt x="151" y="92"/>
                  <a:pt x="149" y="94"/>
                  <a:pt x="147" y="94"/>
                </a:cubicBezTo>
                <a:close/>
                <a:moveTo>
                  <a:pt x="118" y="47"/>
                </a:moveTo>
                <a:cubicBezTo>
                  <a:pt x="126" y="47"/>
                  <a:pt x="133" y="41"/>
                  <a:pt x="133" y="33"/>
                </a:cubicBezTo>
                <a:cubicBezTo>
                  <a:pt x="133" y="25"/>
                  <a:pt x="126" y="19"/>
                  <a:pt x="118" y="19"/>
                </a:cubicBezTo>
                <a:cubicBezTo>
                  <a:pt x="110" y="19"/>
                  <a:pt x="104" y="25"/>
                  <a:pt x="104" y="33"/>
                </a:cubicBezTo>
                <a:cubicBezTo>
                  <a:pt x="104" y="41"/>
                  <a:pt x="110" y="47"/>
                  <a:pt x="118" y="47"/>
                </a:cubicBezTo>
                <a:close/>
                <a:moveTo>
                  <a:pt x="118" y="28"/>
                </a:moveTo>
                <a:cubicBezTo>
                  <a:pt x="121" y="28"/>
                  <a:pt x="123" y="30"/>
                  <a:pt x="123" y="33"/>
                </a:cubicBezTo>
                <a:cubicBezTo>
                  <a:pt x="123" y="35"/>
                  <a:pt x="121" y="37"/>
                  <a:pt x="118" y="37"/>
                </a:cubicBezTo>
                <a:cubicBezTo>
                  <a:pt x="116" y="37"/>
                  <a:pt x="114" y="35"/>
                  <a:pt x="114" y="33"/>
                </a:cubicBezTo>
                <a:cubicBezTo>
                  <a:pt x="114" y="30"/>
                  <a:pt x="116" y="28"/>
                  <a:pt x="118" y="28"/>
                </a:cubicBezTo>
                <a:close/>
                <a:moveTo>
                  <a:pt x="42" y="47"/>
                </a:moveTo>
                <a:cubicBezTo>
                  <a:pt x="50" y="47"/>
                  <a:pt x="56" y="41"/>
                  <a:pt x="56" y="33"/>
                </a:cubicBezTo>
                <a:cubicBezTo>
                  <a:pt x="56" y="25"/>
                  <a:pt x="50" y="19"/>
                  <a:pt x="42" y="19"/>
                </a:cubicBezTo>
                <a:cubicBezTo>
                  <a:pt x="35" y="19"/>
                  <a:pt x="29" y="25"/>
                  <a:pt x="29" y="33"/>
                </a:cubicBezTo>
                <a:cubicBezTo>
                  <a:pt x="29" y="41"/>
                  <a:pt x="35" y="47"/>
                  <a:pt x="42" y="47"/>
                </a:cubicBezTo>
                <a:close/>
                <a:moveTo>
                  <a:pt x="42" y="28"/>
                </a:moveTo>
                <a:cubicBezTo>
                  <a:pt x="45" y="28"/>
                  <a:pt x="47" y="30"/>
                  <a:pt x="47" y="33"/>
                </a:cubicBezTo>
                <a:cubicBezTo>
                  <a:pt x="47" y="35"/>
                  <a:pt x="45" y="37"/>
                  <a:pt x="42" y="37"/>
                </a:cubicBezTo>
                <a:cubicBezTo>
                  <a:pt x="40" y="37"/>
                  <a:pt x="38" y="35"/>
                  <a:pt x="38" y="33"/>
                </a:cubicBezTo>
                <a:cubicBezTo>
                  <a:pt x="38" y="30"/>
                  <a:pt x="40" y="28"/>
                  <a:pt x="42" y="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3E2CFF78-2EEB-4D7D-2ABF-B40162D114B0}"/>
              </a:ext>
            </a:extLst>
          </p:cNvPr>
          <p:cNvSpPr>
            <a:spLocks noEditPoints="1"/>
          </p:cNvSpPr>
          <p:nvPr/>
        </p:nvSpPr>
        <p:spPr bwMode="auto">
          <a:xfrm>
            <a:off x="1871663" y="4675188"/>
            <a:ext cx="193675" cy="254000"/>
          </a:xfrm>
          <a:custGeom>
            <a:avLst/>
            <a:gdLst>
              <a:gd name="T0" fmla="*/ 77 w 122"/>
              <a:gd name="T1" fmla="*/ 19 h 160"/>
              <a:gd name="T2" fmla="*/ 40 w 122"/>
              <a:gd name="T3" fmla="*/ 10 h 160"/>
              <a:gd name="T4" fmla="*/ 31 w 122"/>
              <a:gd name="T5" fmla="*/ 13 h 160"/>
              <a:gd name="T6" fmla="*/ 22 w 122"/>
              <a:gd name="T7" fmla="*/ 37 h 160"/>
              <a:gd name="T8" fmla="*/ 31 w 122"/>
              <a:gd name="T9" fmla="*/ 13 h 160"/>
              <a:gd name="T10" fmla="*/ 91 w 122"/>
              <a:gd name="T11" fmla="*/ 13 h 160"/>
              <a:gd name="T12" fmla="*/ 99 w 122"/>
              <a:gd name="T13" fmla="*/ 37 h 160"/>
              <a:gd name="T14" fmla="*/ 91 w 122"/>
              <a:gd name="T15" fmla="*/ 13 h 160"/>
              <a:gd name="T16" fmla="*/ 9 w 122"/>
              <a:gd name="T17" fmla="*/ 40 h 160"/>
              <a:gd name="T18" fmla="*/ 18 w 122"/>
              <a:gd name="T19" fmla="*/ 115 h 160"/>
              <a:gd name="T20" fmla="*/ 9 w 122"/>
              <a:gd name="T21" fmla="*/ 40 h 160"/>
              <a:gd name="T22" fmla="*/ 113 w 122"/>
              <a:gd name="T23" fmla="*/ 40 h 160"/>
              <a:gd name="T24" fmla="*/ 103 w 122"/>
              <a:gd name="T25" fmla="*/ 115 h 160"/>
              <a:gd name="T26" fmla="*/ 113 w 122"/>
              <a:gd name="T27" fmla="*/ 40 h 160"/>
              <a:gd name="T28" fmla="*/ 78 w 122"/>
              <a:gd name="T29" fmla="*/ 28 h 160"/>
              <a:gd name="T30" fmla="*/ 94 w 122"/>
              <a:gd name="T31" fmla="*/ 116 h 160"/>
              <a:gd name="T32" fmla="*/ 44 w 122"/>
              <a:gd name="T33" fmla="*/ 132 h 160"/>
              <a:gd name="T34" fmla="*/ 28 w 122"/>
              <a:gd name="T35" fmla="*/ 44 h 160"/>
              <a:gd name="T36" fmla="*/ 78 w 122"/>
              <a:gd name="T37" fmla="*/ 28 h 160"/>
              <a:gd name="T38" fmla="*/ 36 w 122"/>
              <a:gd name="T39" fmla="*/ 138 h 160"/>
              <a:gd name="T40" fmla="*/ 12 w 122"/>
              <a:gd name="T41" fmla="*/ 129 h 160"/>
              <a:gd name="T42" fmla="*/ 22 w 122"/>
              <a:gd name="T43" fmla="*/ 124 h 160"/>
              <a:gd name="T44" fmla="*/ 109 w 122"/>
              <a:gd name="T45" fmla="*/ 129 h 160"/>
              <a:gd name="T46" fmla="*/ 85 w 122"/>
              <a:gd name="T47" fmla="*/ 138 h 160"/>
              <a:gd name="T48" fmla="*/ 99 w 122"/>
              <a:gd name="T49" fmla="*/ 124 h 160"/>
              <a:gd name="T50" fmla="*/ 82 w 122"/>
              <a:gd name="T51" fmla="*/ 151 h 160"/>
              <a:gd name="T52" fmla="*/ 45 w 122"/>
              <a:gd name="T53" fmla="*/ 142 h 160"/>
              <a:gd name="T54" fmla="*/ 33 w 122"/>
              <a:gd name="T55" fmla="*/ 0 h 160"/>
              <a:gd name="T56" fmla="*/ 1 w 122"/>
              <a:gd name="T57" fmla="*/ 30 h 160"/>
              <a:gd name="T58" fmla="*/ 0 w 122"/>
              <a:gd name="T59" fmla="*/ 128 h 160"/>
              <a:gd name="T60" fmla="*/ 30 w 122"/>
              <a:gd name="T61" fmla="*/ 159 h 160"/>
              <a:gd name="T62" fmla="*/ 89 w 122"/>
              <a:gd name="T63" fmla="*/ 160 h 160"/>
              <a:gd name="T64" fmla="*/ 120 w 122"/>
              <a:gd name="T65" fmla="*/ 130 h 160"/>
              <a:gd name="T66" fmla="*/ 122 w 122"/>
              <a:gd name="T67" fmla="*/ 33 h 160"/>
              <a:gd name="T68" fmla="*/ 92 w 122"/>
              <a:gd name="T69" fmla="*/ 2 h 160"/>
              <a:gd name="T70" fmla="*/ 33 w 122"/>
              <a:gd name="T7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2" h="160">
                <a:moveTo>
                  <a:pt x="82" y="10"/>
                </a:moveTo>
                <a:cubicBezTo>
                  <a:pt x="77" y="19"/>
                  <a:pt x="77" y="19"/>
                  <a:pt x="77" y="19"/>
                </a:cubicBezTo>
                <a:cubicBezTo>
                  <a:pt x="45" y="19"/>
                  <a:pt x="45" y="19"/>
                  <a:pt x="45" y="19"/>
                </a:cubicBezTo>
                <a:cubicBezTo>
                  <a:pt x="40" y="10"/>
                  <a:pt x="40" y="10"/>
                  <a:pt x="40" y="10"/>
                </a:cubicBezTo>
                <a:cubicBezTo>
                  <a:pt x="82" y="10"/>
                  <a:pt x="82" y="10"/>
                  <a:pt x="82" y="10"/>
                </a:cubicBezTo>
                <a:close/>
                <a:moveTo>
                  <a:pt x="31" y="13"/>
                </a:moveTo>
                <a:cubicBezTo>
                  <a:pt x="36" y="22"/>
                  <a:pt x="36" y="22"/>
                  <a:pt x="36" y="22"/>
                </a:cubicBezTo>
                <a:cubicBezTo>
                  <a:pt x="22" y="37"/>
                  <a:pt x="22" y="37"/>
                  <a:pt x="22" y="37"/>
                </a:cubicBezTo>
                <a:cubicBezTo>
                  <a:pt x="12" y="32"/>
                  <a:pt x="12" y="32"/>
                  <a:pt x="12" y="32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1" y="13"/>
                  <a:pt x="31" y="13"/>
                </a:cubicBezTo>
                <a:close/>
                <a:moveTo>
                  <a:pt x="91" y="13"/>
                </a:moveTo>
                <a:cubicBezTo>
                  <a:pt x="109" y="32"/>
                  <a:pt x="109" y="32"/>
                  <a:pt x="109" y="32"/>
                </a:cubicBezTo>
                <a:cubicBezTo>
                  <a:pt x="99" y="37"/>
                  <a:pt x="99" y="37"/>
                  <a:pt x="99" y="37"/>
                </a:cubicBezTo>
                <a:cubicBezTo>
                  <a:pt x="86" y="22"/>
                  <a:pt x="86" y="22"/>
                  <a:pt x="86" y="22"/>
                </a:cubicBezTo>
                <a:cubicBezTo>
                  <a:pt x="91" y="13"/>
                  <a:pt x="91" y="13"/>
                  <a:pt x="91" y="13"/>
                </a:cubicBezTo>
                <a:cubicBezTo>
                  <a:pt x="91" y="13"/>
                  <a:pt x="91" y="13"/>
                  <a:pt x="91" y="13"/>
                </a:cubicBezTo>
                <a:close/>
                <a:moveTo>
                  <a:pt x="9" y="40"/>
                </a:moveTo>
                <a:cubicBezTo>
                  <a:pt x="18" y="45"/>
                  <a:pt x="18" y="45"/>
                  <a:pt x="18" y="45"/>
                </a:cubicBezTo>
                <a:cubicBezTo>
                  <a:pt x="18" y="115"/>
                  <a:pt x="18" y="115"/>
                  <a:pt x="18" y="115"/>
                </a:cubicBezTo>
                <a:cubicBezTo>
                  <a:pt x="9" y="120"/>
                  <a:pt x="9" y="120"/>
                  <a:pt x="9" y="12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0"/>
                  <a:pt x="9" y="40"/>
                </a:cubicBezTo>
                <a:close/>
                <a:moveTo>
                  <a:pt x="113" y="40"/>
                </a:moveTo>
                <a:cubicBezTo>
                  <a:pt x="113" y="120"/>
                  <a:pt x="113" y="120"/>
                  <a:pt x="113" y="120"/>
                </a:cubicBezTo>
                <a:cubicBezTo>
                  <a:pt x="103" y="115"/>
                  <a:pt x="103" y="115"/>
                  <a:pt x="103" y="115"/>
                </a:cubicBezTo>
                <a:cubicBezTo>
                  <a:pt x="103" y="45"/>
                  <a:pt x="103" y="45"/>
                  <a:pt x="103" y="45"/>
                </a:cubicBezTo>
                <a:cubicBezTo>
                  <a:pt x="113" y="40"/>
                  <a:pt x="113" y="40"/>
                  <a:pt x="113" y="40"/>
                </a:cubicBezTo>
                <a:cubicBezTo>
                  <a:pt x="113" y="40"/>
                  <a:pt x="113" y="40"/>
                  <a:pt x="113" y="40"/>
                </a:cubicBezTo>
                <a:close/>
                <a:moveTo>
                  <a:pt x="78" y="28"/>
                </a:moveTo>
                <a:cubicBezTo>
                  <a:pt x="94" y="44"/>
                  <a:pt x="94" y="44"/>
                  <a:pt x="94" y="44"/>
                </a:cubicBezTo>
                <a:cubicBezTo>
                  <a:pt x="94" y="116"/>
                  <a:pt x="94" y="116"/>
                  <a:pt x="94" y="116"/>
                </a:cubicBezTo>
                <a:cubicBezTo>
                  <a:pt x="78" y="132"/>
                  <a:pt x="78" y="132"/>
                  <a:pt x="78" y="132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28" y="116"/>
                  <a:pt x="28" y="116"/>
                  <a:pt x="28" y="116"/>
                </a:cubicBezTo>
                <a:cubicBezTo>
                  <a:pt x="28" y="44"/>
                  <a:pt x="28" y="44"/>
                  <a:pt x="28" y="44"/>
                </a:cubicBezTo>
                <a:cubicBezTo>
                  <a:pt x="44" y="28"/>
                  <a:pt x="44" y="28"/>
                  <a:pt x="44" y="28"/>
                </a:cubicBezTo>
                <a:cubicBezTo>
                  <a:pt x="78" y="28"/>
                  <a:pt x="78" y="28"/>
                  <a:pt x="78" y="28"/>
                </a:cubicBezTo>
                <a:close/>
                <a:moveTo>
                  <a:pt x="22" y="124"/>
                </a:moveTo>
                <a:cubicBezTo>
                  <a:pt x="36" y="138"/>
                  <a:pt x="36" y="138"/>
                  <a:pt x="36" y="138"/>
                </a:cubicBezTo>
                <a:cubicBezTo>
                  <a:pt x="31" y="147"/>
                  <a:pt x="31" y="147"/>
                  <a:pt x="31" y="147"/>
                </a:cubicBezTo>
                <a:cubicBezTo>
                  <a:pt x="12" y="129"/>
                  <a:pt x="12" y="129"/>
                  <a:pt x="12" y="129"/>
                </a:cubicBezTo>
                <a:cubicBezTo>
                  <a:pt x="22" y="124"/>
                  <a:pt x="22" y="124"/>
                  <a:pt x="22" y="124"/>
                </a:cubicBezTo>
                <a:cubicBezTo>
                  <a:pt x="22" y="124"/>
                  <a:pt x="22" y="124"/>
                  <a:pt x="22" y="124"/>
                </a:cubicBezTo>
                <a:close/>
                <a:moveTo>
                  <a:pt x="99" y="124"/>
                </a:moveTo>
                <a:cubicBezTo>
                  <a:pt x="109" y="129"/>
                  <a:pt x="109" y="129"/>
                  <a:pt x="109" y="129"/>
                </a:cubicBezTo>
                <a:cubicBezTo>
                  <a:pt x="90" y="148"/>
                  <a:pt x="90" y="148"/>
                  <a:pt x="90" y="148"/>
                </a:cubicBezTo>
                <a:cubicBezTo>
                  <a:pt x="85" y="138"/>
                  <a:pt x="85" y="138"/>
                  <a:pt x="85" y="138"/>
                </a:cubicBezTo>
                <a:cubicBezTo>
                  <a:pt x="99" y="124"/>
                  <a:pt x="99" y="124"/>
                  <a:pt x="99" y="124"/>
                </a:cubicBezTo>
                <a:cubicBezTo>
                  <a:pt x="99" y="124"/>
                  <a:pt x="99" y="124"/>
                  <a:pt x="99" y="124"/>
                </a:cubicBezTo>
                <a:close/>
                <a:moveTo>
                  <a:pt x="77" y="142"/>
                </a:moveTo>
                <a:cubicBezTo>
                  <a:pt x="82" y="151"/>
                  <a:pt x="82" y="151"/>
                  <a:pt x="82" y="151"/>
                </a:cubicBezTo>
                <a:cubicBezTo>
                  <a:pt x="40" y="151"/>
                  <a:pt x="40" y="151"/>
                  <a:pt x="40" y="151"/>
                </a:cubicBezTo>
                <a:cubicBezTo>
                  <a:pt x="45" y="142"/>
                  <a:pt x="45" y="142"/>
                  <a:pt x="45" y="142"/>
                </a:cubicBezTo>
                <a:cubicBezTo>
                  <a:pt x="77" y="142"/>
                  <a:pt x="77" y="142"/>
                  <a:pt x="77" y="142"/>
                </a:cubicBezTo>
                <a:close/>
                <a:moveTo>
                  <a:pt x="33" y="0"/>
                </a:moveTo>
                <a:cubicBezTo>
                  <a:pt x="32" y="0"/>
                  <a:pt x="30" y="1"/>
                  <a:pt x="30" y="2"/>
                </a:cubicBezTo>
                <a:cubicBezTo>
                  <a:pt x="1" y="30"/>
                  <a:pt x="1" y="30"/>
                  <a:pt x="1" y="30"/>
                </a:cubicBezTo>
                <a:cubicBezTo>
                  <a:pt x="1" y="31"/>
                  <a:pt x="0" y="32"/>
                  <a:pt x="0" y="33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28"/>
                  <a:pt x="1" y="130"/>
                  <a:pt x="1" y="130"/>
                </a:cubicBezTo>
                <a:cubicBezTo>
                  <a:pt x="30" y="159"/>
                  <a:pt x="30" y="159"/>
                  <a:pt x="30" y="159"/>
                </a:cubicBezTo>
                <a:cubicBezTo>
                  <a:pt x="30" y="160"/>
                  <a:pt x="32" y="160"/>
                  <a:pt x="33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90" y="160"/>
                  <a:pt x="92" y="160"/>
                  <a:pt x="92" y="159"/>
                </a:cubicBezTo>
                <a:cubicBezTo>
                  <a:pt x="120" y="130"/>
                  <a:pt x="120" y="130"/>
                  <a:pt x="120" y="130"/>
                </a:cubicBezTo>
                <a:cubicBezTo>
                  <a:pt x="121" y="130"/>
                  <a:pt x="122" y="129"/>
                  <a:pt x="122" y="128"/>
                </a:cubicBezTo>
                <a:cubicBezTo>
                  <a:pt x="122" y="33"/>
                  <a:pt x="122" y="33"/>
                  <a:pt x="122" y="33"/>
                </a:cubicBezTo>
                <a:cubicBezTo>
                  <a:pt x="122" y="32"/>
                  <a:pt x="121" y="30"/>
                  <a:pt x="120" y="30"/>
                </a:cubicBezTo>
                <a:cubicBezTo>
                  <a:pt x="92" y="2"/>
                  <a:pt x="92" y="2"/>
                  <a:pt x="92" y="2"/>
                </a:cubicBezTo>
                <a:cubicBezTo>
                  <a:pt x="91" y="1"/>
                  <a:pt x="90" y="0"/>
                  <a:pt x="89" y="0"/>
                </a:cubicBezTo>
                <a:lnTo>
                  <a:pt x="33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341357C3-99D6-61B5-0822-198096328E05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4124325"/>
            <a:ext cx="252413" cy="254000"/>
          </a:xfrm>
          <a:custGeom>
            <a:avLst/>
            <a:gdLst>
              <a:gd name="T0" fmla="*/ 84 w 159"/>
              <a:gd name="T1" fmla="*/ 33 h 160"/>
              <a:gd name="T2" fmla="*/ 103 w 159"/>
              <a:gd name="T3" fmla="*/ 57 h 160"/>
              <a:gd name="T4" fmla="*/ 99 w 159"/>
              <a:gd name="T5" fmla="*/ 78 h 160"/>
              <a:gd name="T6" fmla="*/ 89 w 159"/>
              <a:gd name="T7" fmla="*/ 122 h 160"/>
              <a:gd name="T8" fmla="*/ 65 w 159"/>
              <a:gd name="T9" fmla="*/ 91 h 160"/>
              <a:gd name="T10" fmla="*/ 83 w 159"/>
              <a:gd name="T11" fmla="*/ 67 h 160"/>
              <a:gd name="T12" fmla="*/ 77 w 159"/>
              <a:gd name="T13" fmla="*/ 67 h 160"/>
              <a:gd name="T14" fmla="*/ 65 w 159"/>
              <a:gd name="T15" fmla="*/ 33 h 160"/>
              <a:gd name="T16" fmla="*/ 56 w 159"/>
              <a:gd name="T17" fmla="*/ 33 h 160"/>
              <a:gd name="T18" fmla="*/ 46 w 159"/>
              <a:gd name="T19" fmla="*/ 48 h 160"/>
              <a:gd name="T20" fmla="*/ 39 w 159"/>
              <a:gd name="T21" fmla="*/ 48 h 160"/>
              <a:gd name="T22" fmla="*/ 56 w 159"/>
              <a:gd name="T23" fmla="*/ 72 h 160"/>
              <a:gd name="T24" fmla="*/ 46 w 159"/>
              <a:gd name="T25" fmla="*/ 86 h 160"/>
              <a:gd name="T26" fmla="*/ 39 w 159"/>
              <a:gd name="T27" fmla="*/ 86 h 160"/>
              <a:gd name="T28" fmla="*/ 56 w 159"/>
              <a:gd name="T29" fmla="*/ 110 h 160"/>
              <a:gd name="T30" fmla="*/ 33 w 159"/>
              <a:gd name="T31" fmla="*/ 122 h 160"/>
              <a:gd name="T32" fmla="*/ 23 w 159"/>
              <a:gd name="T33" fmla="*/ 78 h 160"/>
              <a:gd name="T34" fmla="*/ 19 w 159"/>
              <a:gd name="T35" fmla="*/ 57 h 160"/>
              <a:gd name="T36" fmla="*/ 38 w 159"/>
              <a:gd name="T37" fmla="*/ 33 h 160"/>
              <a:gd name="T38" fmla="*/ 98 w 159"/>
              <a:gd name="T39" fmla="*/ 10 h 160"/>
              <a:gd name="T40" fmla="*/ 125 w 159"/>
              <a:gd name="T41" fmla="*/ 39 h 160"/>
              <a:gd name="T42" fmla="*/ 135 w 159"/>
              <a:gd name="T43" fmla="*/ 70 h 160"/>
              <a:gd name="T44" fmla="*/ 150 w 159"/>
              <a:gd name="T45" fmla="*/ 99 h 160"/>
              <a:gd name="T46" fmla="*/ 112 w 159"/>
              <a:gd name="T47" fmla="*/ 123 h 160"/>
              <a:gd name="T48" fmla="*/ 108 w 159"/>
              <a:gd name="T49" fmla="*/ 72 h 160"/>
              <a:gd name="T50" fmla="*/ 93 w 159"/>
              <a:gd name="T51" fmla="*/ 31 h 160"/>
              <a:gd name="T52" fmla="*/ 98 w 159"/>
              <a:gd name="T53" fmla="*/ 10 h 160"/>
              <a:gd name="T54" fmla="*/ 94 w 159"/>
              <a:gd name="T55" fmla="*/ 151 h 160"/>
              <a:gd name="T56" fmla="*/ 65 w 159"/>
              <a:gd name="T57" fmla="*/ 132 h 160"/>
              <a:gd name="T58" fmla="*/ 61 w 159"/>
              <a:gd name="T59" fmla="*/ 0 h 160"/>
              <a:gd name="T60" fmla="*/ 9 w 159"/>
              <a:gd name="T61" fmla="*/ 57 h 160"/>
              <a:gd name="T62" fmla="*/ 0 w 159"/>
              <a:gd name="T63" fmla="*/ 99 h 160"/>
              <a:gd name="T64" fmla="*/ 56 w 159"/>
              <a:gd name="T65" fmla="*/ 132 h 160"/>
              <a:gd name="T66" fmla="*/ 33 w 159"/>
              <a:gd name="T67" fmla="*/ 151 h 160"/>
              <a:gd name="T68" fmla="*/ 33 w 159"/>
              <a:gd name="T69" fmla="*/ 160 h 160"/>
              <a:gd name="T70" fmla="*/ 131 w 159"/>
              <a:gd name="T71" fmla="*/ 155 h 160"/>
              <a:gd name="T72" fmla="*/ 103 w 159"/>
              <a:gd name="T73" fmla="*/ 151 h 160"/>
              <a:gd name="T74" fmla="*/ 126 w 159"/>
              <a:gd name="T75" fmla="*/ 132 h 160"/>
              <a:gd name="T76" fmla="*/ 145 w 159"/>
              <a:gd name="T77" fmla="*/ 72 h 160"/>
              <a:gd name="T78" fmla="*/ 131 w 159"/>
              <a:gd name="T79" fmla="*/ 30 h 160"/>
              <a:gd name="T80" fmla="*/ 79 w 159"/>
              <a:gd name="T81" fmla="*/ 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9" h="160">
                <a:moveTo>
                  <a:pt x="61" y="10"/>
                </a:moveTo>
                <a:cubicBezTo>
                  <a:pt x="74" y="10"/>
                  <a:pt x="84" y="20"/>
                  <a:pt x="84" y="33"/>
                </a:cubicBezTo>
                <a:cubicBezTo>
                  <a:pt x="84" y="35"/>
                  <a:pt x="86" y="37"/>
                  <a:pt x="88" y="38"/>
                </a:cubicBezTo>
                <a:cubicBezTo>
                  <a:pt x="96" y="39"/>
                  <a:pt x="103" y="47"/>
                  <a:pt x="103" y="57"/>
                </a:cubicBezTo>
                <a:cubicBezTo>
                  <a:pt x="103" y="62"/>
                  <a:pt x="101" y="66"/>
                  <a:pt x="97" y="70"/>
                </a:cubicBezTo>
                <a:cubicBezTo>
                  <a:pt x="94" y="72"/>
                  <a:pt x="96" y="76"/>
                  <a:pt x="99" y="78"/>
                </a:cubicBezTo>
                <a:cubicBezTo>
                  <a:pt x="107" y="82"/>
                  <a:pt x="112" y="90"/>
                  <a:pt x="112" y="99"/>
                </a:cubicBezTo>
                <a:cubicBezTo>
                  <a:pt x="112" y="112"/>
                  <a:pt x="102" y="122"/>
                  <a:pt x="89" y="122"/>
                </a:cubicBezTo>
                <a:cubicBezTo>
                  <a:pt x="65" y="122"/>
                  <a:pt x="65" y="122"/>
                  <a:pt x="65" y="122"/>
                </a:cubicBezTo>
                <a:cubicBezTo>
                  <a:pt x="65" y="91"/>
                  <a:pt x="65" y="91"/>
                  <a:pt x="65" y="91"/>
                </a:cubicBezTo>
                <a:cubicBezTo>
                  <a:pt x="83" y="74"/>
                  <a:pt x="83" y="74"/>
                  <a:pt x="83" y="74"/>
                </a:cubicBezTo>
                <a:cubicBezTo>
                  <a:pt x="85" y="72"/>
                  <a:pt x="85" y="69"/>
                  <a:pt x="83" y="67"/>
                </a:cubicBezTo>
                <a:cubicBezTo>
                  <a:pt x="82" y="66"/>
                  <a:pt x="81" y="65"/>
                  <a:pt x="80" y="65"/>
                </a:cubicBezTo>
                <a:cubicBezTo>
                  <a:pt x="79" y="65"/>
                  <a:pt x="78" y="66"/>
                  <a:pt x="77" y="67"/>
                </a:cubicBezTo>
                <a:cubicBezTo>
                  <a:pt x="65" y="78"/>
                  <a:pt x="65" y="78"/>
                  <a:pt x="65" y="78"/>
                </a:cubicBezTo>
                <a:cubicBezTo>
                  <a:pt x="65" y="33"/>
                  <a:pt x="65" y="33"/>
                  <a:pt x="65" y="33"/>
                </a:cubicBezTo>
                <a:cubicBezTo>
                  <a:pt x="65" y="30"/>
                  <a:pt x="63" y="28"/>
                  <a:pt x="61" y="28"/>
                </a:cubicBezTo>
                <a:cubicBezTo>
                  <a:pt x="58" y="28"/>
                  <a:pt x="56" y="30"/>
                  <a:pt x="56" y="33"/>
                </a:cubicBezTo>
                <a:cubicBezTo>
                  <a:pt x="56" y="59"/>
                  <a:pt x="56" y="59"/>
                  <a:pt x="56" y="59"/>
                </a:cubicBezTo>
                <a:cubicBezTo>
                  <a:pt x="46" y="48"/>
                  <a:pt x="46" y="48"/>
                  <a:pt x="46" y="48"/>
                </a:cubicBezTo>
                <a:cubicBezTo>
                  <a:pt x="45" y="47"/>
                  <a:pt x="43" y="46"/>
                  <a:pt x="42" y="46"/>
                </a:cubicBezTo>
                <a:cubicBezTo>
                  <a:pt x="41" y="46"/>
                  <a:pt x="40" y="47"/>
                  <a:pt x="39" y="48"/>
                </a:cubicBezTo>
                <a:cubicBezTo>
                  <a:pt x="37" y="51"/>
                  <a:pt x="37" y="53"/>
                  <a:pt x="39" y="55"/>
                </a:cubicBezTo>
                <a:cubicBezTo>
                  <a:pt x="56" y="72"/>
                  <a:pt x="56" y="72"/>
                  <a:pt x="56" y="72"/>
                </a:cubicBezTo>
                <a:cubicBezTo>
                  <a:pt x="56" y="97"/>
                  <a:pt x="56" y="97"/>
                  <a:pt x="56" y="97"/>
                </a:cubicBezTo>
                <a:cubicBezTo>
                  <a:pt x="46" y="86"/>
                  <a:pt x="46" y="86"/>
                  <a:pt x="46" y="86"/>
                </a:cubicBezTo>
                <a:cubicBezTo>
                  <a:pt x="45" y="85"/>
                  <a:pt x="43" y="85"/>
                  <a:pt x="42" y="85"/>
                </a:cubicBezTo>
                <a:cubicBezTo>
                  <a:pt x="41" y="85"/>
                  <a:pt x="40" y="85"/>
                  <a:pt x="39" y="86"/>
                </a:cubicBezTo>
                <a:cubicBezTo>
                  <a:pt x="37" y="88"/>
                  <a:pt x="37" y="91"/>
                  <a:pt x="39" y="93"/>
                </a:cubicBezTo>
                <a:cubicBezTo>
                  <a:pt x="56" y="110"/>
                  <a:pt x="56" y="110"/>
                  <a:pt x="56" y="110"/>
                </a:cubicBezTo>
                <a:cubicBezTo>
                  <a:pt x="56" y="122"/>
                  <a:pt x="56" y="122"/>
                  <a:pt x="56" y="122"/>
                </a:cubicBezTo>
                <a:cubicBezTo>
                  <a:pt x="33" y="122"/>
                  <a:pt x="33" y="122"/>
                  <a:pt x="33" y="122"/>
                </a:cubicBezTo>
                <a:cubicBezTo>
                  <a:pt x="20" y="122"/>
                  <a:pt x="9" y="112"/>
                  <a:pt x="9" y="99"/>
                </a:cubicBezTo>
                <a:cubicBezTo>
                  <a:pt x="9" y="90"/>
                  <a:pt x="15" y="82"/>
                  <a:pt x="23" y="78"/>
                </a:cubicBezTo>
                <a:cubicBezTo>
                  <a:pt x="26" y="76"/>
                  <a:pt x="26" y="72"/>
                  <a:pt x="24" y="70"/>
                </a:cubicBezTo>
                <a:cubicBezTo>
                  <a:pt x="21" y="66"/>
                  <a:pt x="19" y="62"/>
                  <a:pt x="19" y="57"/>
                </a:cubicBezTo>
                <a:cubicBezTo>
                  <a:pt x="19" y="48"/>
                  <a:pt x="25" y="40"/>
                  <a:pt x="34" y="38"/>
                </a:cubicBezTo>
                <a:cubicBezTo>
                  <a:pt x="36" y="37"/>
                  <a:pt x="38" y="35"/>
                  <a:pt x="38" y="33"/>
                </a:cubicBezTo>
                <a:cubicBezTo>
                  <a:pt x="38" y="20"/>
                  <a:pt x="48" y="10"/>
                  <a:pt x="61" y="10"/>
                </a:cubicBezTo>
                <a:close/>
                <a:moveTo>
                  <a:pt x="98" y="10"/>
                </a:moveTo>
                <a:cubicBezTo>
                  <a:pt x="111" y="10"/>
                  <a:pt x="122" y="20"/>
                  <a:pt x="121" y="34"/>
                </a:cubicBezTo>
                <a:cubicBezTo>
                  <a:pt x="121" y="36"/>
                  <a:pt x="123" y="38"/>
                  <a:pt x="125" y="39"/>
                </a:cubicBezTo>
                <a:cubicBezTo>
                  <a:pt x="134" y="40"/>
                  <a:pt x="141" y="48"/>
                  <a:pt x="141" y="57"/>
                </a:cubicBezTo>
                <a:cubicBezTo>
                  <a:pt x="141" y="62"/>
                  <a:pt x="139" y="67"/>
                  <a:pt x="135" y="70"/>
                </a:cubicBezTo>
                <a:cubicBezTo>
                  <a:pt x="132" y="72"/>
                  <a:pt x="133" y="77"/>
                  <a:pt x="136" y="78"/>
                </a:cubicBezTo>
                <a:cubicBezTo>
                  <a:pt x="145" y="82"/>
                  <a:pt x="150" y="91"/>
                  <a:pt x="150" y="99"/>
                </a:cubicBezTo>
                <a:cubicBezTo>
                  <a:pt x="150" y="113"/>
                  <a:pt x="139" y="123"/>
                  <a:pt x="126" y="123"/>
                </a:cubicBezTo>
                <a:cubicBezTo>
                  <a:pt x="112" y="123"/>
                  <a:pt x="112" y="123"/>
                  <a:pt x="112" y="123"/>
                </a:cubicBezTo>
                <a:cubicBezTo>
                  <a:pt x="118" y="117"/>
                  <a:pt x="121" y="108"/>
                  <a:pt x="121" y="99"/>
                </a:cubicBezTo>
                <a:cubicBezTo>
                  <a:pt x="121" y="89"/>
                  <a:pt x="116" y="79"/>
                  <a:pt x="108" y="72"/>
                </a:cubicBezTo>
                <a:cubicBezTo>
                  <a:pt x="110" y="68"/>
                  <a:pt x="112" y="63"/>
                  <a:pt x="112" y="57"/>
                </a:cubicBezTo>
                <a:cubicBezTo>
                  <a:pt x="112" y="45"/>
                  <a:pt x="104" y="34"/>
                  <a:pt x="93" y="31"/>
                </a:cubicBezTo>
                <a:cubicBezTo>
                  <a:pt x="93" y="24"/>
                  <a:pt x="90" y="18"/>
                  <a:pt x="86" y="13"/>
                </a:cubicBezTo>
                <a:cubicBezTo>
                  <a:pt x="90" y="10"/>
                  <a:pt x="94" y="10"/>
                  <a:pt x="98" y="10"/>
                </a:cubicBezTo>
                <a:close/>
                <a:moveTo>
                  <a:pt x="94" y="132"/>
                </a:moveTo>
                <a:cubicBezTo>
                  <a:pt x="94" y="151"/>
                  <a:pt x="94" y="151"/>
                  <a:pt x="94" y="151"/>
                </a:cubicBezTo>
                <a:cubicBezTo>
                  <a:pt x="65" y="151"/>
                  <a:pt x="65" y="151"/>
                  <a:pt x="65" y="151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94" y="132"/>
                  <a:pt x="94" y="132"/>
                  <a:pt x="94" y="132"/>
                </a:cubicBezTo>
                <a:close/>
                <a:moveTo>
                  <a:pt x="61" y="0"/>
                </a:moveTo>
                <a:cubicBezTo>
                  <a:pt x="44" y="0"/>
                  <a:pt x="30" y="13"/>
                  <a:pt x="29" y="30"/>
                </a:cubicBezTo>
                <a:cubicBezTo>
                  <a:pt x="17" y="34"/>
                  <a:pt x="9" y="45"/>
                  <a:pt x="9" y="57"/>
                </a:cubicBezTo>
                <a:cubicBezTo>
                  <a:pt x="9" y="62"/>
                  <a:pt x="11" y="67"/>
                  <a:pt x="14" y="72"/>
                </a:cubicBezTo>
                <a:cubicBezTo>
                  <a:pt x="5" y="78"/>
                  <a:pt x="0" y="88"/>
                  <a:pt x="0" y="99"/>
                </a:cubicBezTo>
                <a:cubicBezTo>
                  <a:pt x="0" y="117"/>
                  <a:pt x="15" y="132"/>
                  <a:pt x="33" y="132"/>
                </a:cubicBezTo>
                <a:cubicBezTo>
                  <a:pt x="56" y="132"/>
                  <a:pt x="56" y="132"/>
                  <a:pt x="56" y="132"/>
                </a:cubicBezTo>
                <a:cubicBezTo>
                  <a:pt x="56" y="151"/>
                  <a:pt x="56" y="151"/>
                  <a:pt x="56" y="151"/>
                </a:cubicBezTo>
                <a:cubicBezTo>
                  <a:pt x="33" y="151"/>
                  <a:pt x="33" y="151"/>
                  <a:pt x="33" y="151"/>
                </a:cubicBezTo>
                <a:cubicBezTo>
                  <a:pt x="31" y="151"/>
                  <a:pt x="29" y="153"/>
                  <a:pt x="29" y="155"/>
                </a:cubicBezTo>
                <a:cubicBezTo>
                  <a:pt x="29" y="158"/>
                  <a:pt x="31" y="160"/>
                  <a:pt x="33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29" y="160"/>
                  <a:pt x="131" y="158"/>
                  <a:pt x="131" y="155"/>
                </a:cubicBezTo>
                <a:cubicBezTo>
                  <a:pt x="131" y="153"/>
                  <a:pt x="129" y="151"/>
                  <a:pt x="127" y="151"/>
                </a:cubicBezTo>
                <a:cubicBezTo>
                  <a:pt x="103" y="151"/>
                  <a:pt x="103" y="151"/>
                  <a:pt x="103" y="151"/>
                </a:cubicBezTo>
                <a:cubicBezTo>
                  <a:pt x="103" y="132"/>
                  <a:pt x="103" y="132"/>
                  <a:pt x="103" y="132"/>
                </a:cubicBezTo>
                <a:cubicBezTo>
                  <a:pt x="126" y="132"/>
                  <a:pt x="126" y="132"/>
                  <a:pt x="126" y="132"/>
                </a:cubicBezTo>
                <a:cubicBezTo>
                  <a:pt x="144" y="132"/>
                  <a:pt x="159" y="117"/>
                  <a:pt x="159" y="99"/>
                </a:cubicBezTo>
                <a:cubicBezTo>
                  <a:pt x="159" y="88"/>
                  <a:pt x="154" y="78"/>
                  <a:pt x="145" y="72"/>
                </a:cubicBezTo>
                <a:cubicBezTo>
                  <a:pt x="148" y="67"/>
                  <a:pt x="150" y="62"/>
                  <a:pt x="150" y="57"/>
                </a:cubicBezTo>
                <a:cubicBezTo>
                  <a:pt x="150" y="45"/>
                  <a:pt x="142" y="34"/>
                  <a:pt x="131" y="30"/>
                </a:cubicBezTo>
                <a:cubicBezTo>
                  <a:pt x="129" y="14"/>
                  <a:pt x="115" y="0"/>
                  <a:pt x="98" y="0"/>
                </a:cubicBezTo>
                <a:cubicBezTo>
                  <a:pt x="91" y="0"/>
                  <a:pt x="85" y="2"/>
                  <a:pt x="79" y="6"/>
                </a:cubicBezTo>
                <a:cubicBezTo>
                  <a:pt x="75" y="2"/>
                  <a:pt x="68" y="0"/>
                  <a:pt x="6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6086B474-A592-3DE4-038A-604131E424EF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4675188"/>
            <a:ext cx="252413" cy="254000"/>
          </a:xfrm>
          <a:custGeom>
            <a:avLst/>
            <a:gdLst>
              <a:gd name="T0" fmla="*/ 89 w 159"/>
              <a:gd name="T1" fmla="*/ 29 h 160"/>
              <a:gd name="T2" fmla="*/ 70 w 159"/>
              <a:gd name="T3" fmla="*/ 29 h 160"/>
              <a:gd name="T4" fmla="*/ 79 w 159"/>
              <a:gd name="T5" fmla="*/ 47 h 160"/>
              <a:gd name="T6" fmla="*/ 84 w 159"/>
              <a:gd name="T7" fmla="*/ 57 h 160"/>
              <a:gd name="T8" fmla="*/ 75 w 159"/>
              <a:gd name="T9" fmla="*/ 57 h 160"/>
              <a:gd name="T10" fmla="*/ 79 w 159"/>
              <a:gd name="T11" fmla="*/ 47 h 160"/>
              <a:gd name="T12" fmla="*/ 70 w 159"/>
              <a:gd name="T13" fmla="*/ 66 h 160"/>
              <a:gd name="T14" fmla="*/ 9 w 159"/>
              <a:gd name="T15" fmla="*/ 55 h 160"/>
              <a:gd name="T16" fmla="*/ 14 w 159"/>
              <a:gd name="T17" fmla="*/ 38 h 160"/>
              <a:gd name="T18" fmla="*/ 150 w 159"/>
              <a:gd name="T19" fmla="*/ 43 h 160"/>
              <a:gd name="T20" fmla="*/ 139 w 159"/>
              <a:gd name="T21" fmla="*/ 66 h 160"/>
              <a:gd name="T22" fmla="*/ 145 w 159"/>
              <a:gd name="T23" fmla="*/ 38 h 160"/>
              <a:gd name="T24" fmla="*/ 84 w 159"/>
              <a:gd name="T25" fmla="*/ 82 h 160"/>
              <a:gd name="T26" fmla="*/ 79 w 159"/>
              <a:gd name="T27" fmla="*/ 94 h 160"/>
              <a:gd name="T28" fmla="*/ 75 w 159"/>
              <a:gd name="T29" fmla="*/ 82 h 160"/>
              <a:gd name="T30" fmla="*/ 79 w 159"/>
              <a:gd name="T31" fmla="*/ 78 h 160"/>
              <a:gd name="T32" fmla="*/ 141 w 159"/>
              <a:gd name="T33" fmla="*/ 87 h 160"/>
              <a:gd name="T34" fmla="*/ 141 w 159"/>
              <a:gd name="T35" fmla="*/ 90 h 160"/>
              <a:gd name="T36" fmla="*/ 91 w 159"/>
              <a:gd name="T37" fmla="*/ 76 h 160"/>
              <a:gd name="T38" fmla="*/ 68 w 159"/>
              <a:gd name="T39" fmla="*/ 76 h 160"/>
              <a:gd name="T40" fmla="*/ 18 w 159"/>
              <a:gd name="T41" fmla="*/ 90 h 160"/>
              <a:gd name="T42" fmla="*/ 21 w 159"/>
              <a:gd name="T43" fmla="*/ 79 h 160"/>
              <a:gd name="T44" fmla="*/ 68 w 159"/>
              <a:gd name="T45" fmla="*/ 76 h 160"/>
              <a:gd name="T46" fmla="*/ 57 w 159"/>
              <a:gd name="T47" fmla="*/ 2 h 160"/>
              <a:gd name="T48" fmla="*/ 65 w 159"/>
              <a:gd name="T49" fmla="*/ 16 h 160"/>
              <a:gd name="T50" fmla="*/ 68 w 159"/>
              <a:gd name="T51" fmla="*/ 44 h 160"/>
              <a:gd name="T52" fmla="*/ 14 w 159"/>
              <a:gd name="T53" fmla="*/ 29 h 160"/>
              <a:gd name="T54" fmla="*/ 0 w 159"/>
              <a:gd name="T55" fmla="*/ 55 h 160"/>
              <a:gd name="T56" fmla="*/ 9 w 159"/>
              <a:gd name="T57" fmla="*/ 87 h 160"/>
              <a:gd name="T58" fmla="*/ 23 w 159"/>
              <a:gd name="T59" fmla="*/ 103 h 160"/>
              <a:gd name="T60" fmla="*/ 75 w 159"/>
              <a:gd name="T61" fmla="*/ 103 h 160"/>
              <a:gd name="T62" fmla="*/ 80 w 159"/>
              <a:gd name="T63" fmla="*/ 160 h 160"/>
              <a:gd name="T64" fmla="*/ 84 w 159"/>
              <a:gd name="T65" fmla="*/ 103 h 160"/>
              <a:gd name="T66" fmla="*/ 136 w 159"/>
              <a:gd name="T67" fmla="*/ 103 h 160"/>
              <a:gd name="T68" fmla="*/ 150 w 159"/>
              <a:gd name="T69" fmla="*/ 87 h 160"/>
              <a:gd name="T70" fmla="*/ 159 w 159"/>
              <a:gd name="T71" fmla="*/ 55 h 160"/>
              <a:gd name="T72" fmla="*/ 145 w 159"/>
              <a:gd name="T73" fmla="*/ 29 h 160"/>
              <a:gd name="T74" fmla="*/ 91 w 159"/>
              <a:gd name="T75" fmla="*/ 44 h 160"/>
              <a:gd name="T76" fmla="*/ 94 w 159"/>
              <a:gd name="T77" fmla="*/ 16 h 160"/>
              <a:gd name="T78" fmla="*/ 102 w 159"/>
              <a:gd name="T79" fmla="*/ 2 h 160"/>
              <a:gd name="T80" fmla="*/ 95 w 159"/>
              <a:gd name="T81" fmla="*/ 2 h 160"/>
              <a:gd name="T82" fmla="*/ 80 w 159"/>
              <a:gd name="T83" fmla="*/ 10 h 160"/>
              <a:gd name="T84" fmla="*/ 64 w 159"/>
              <a:gd name="T85" fmla="*/ 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9" h="160">
                <a:moveTo>
                  <a:pt x="80" y="19"/>
                </a:moveTo>
                <a:cubicBezTo>
                  <a:pt x="84" y="19"/>
                  <a:pt x="89" y="23"/>
                  <a:pt x="89" y="29"/>
                </a:cubicBezTo>
                <a:cubicBezTo>
                  <a:pt x="89" y="34"/>
                  <a:pt x="85" y="38"/>
                  <a:pt x="80" y="38"/>
                </a:cubicBezTo>
                <a:cubicBezTo>
                  <a:pt x="75" y="38"/>
                  <a:pt x="70" y="34"/>
                  <a:pt x="70" y="29"/>
                </a:cubicBezTo>
                <a:cubicBezTo>
                  <a:pt x="70" y="24"/>
                  <a:pt x="75" y="19"/>
                  <a:pt x="80" y="19"/>
                </a:cubicBezTo>
                <a:close/>
                <a:moveTo>
                  <a:pt x="79" y="47"/>
                </a:moveTo>
                <a:cubicBezTo>
                  <a:pt x="82" y="47"/>
                  <a:pt x="84" y="49"/>
                  <a:pt x="84" y="52"/>
                </a:cubicBezTo>
                <a:cubicBezTo>
                  <a:pt x="84" y="57"/>
                  <a:pt x="84" y="57"/>
                  <a:pt x="84" y="57"/>
                </a:cubicBezTo>
                <a:cubicBezTo>
                  <a:pt x="82" y="59"/>
                  <a:pt x="81" y="61"/>
                  <a:pt x="79" y="63"/>
                </a:cubicBezTo>
                <a:cubicBezTo>
                  <a:pt x="77" y="61"/>
                  <a:pt x="76" y="59"/>
                  <a:pt x="75" y="57"/>
                </a:cubicBezTo>
                <a:cubicBezTo>
                  <a:pt x="75" y="52"/>
                  <a:pt x="75" y="52"/>
                  <a:pt x="75" y="52"/>
                </a:cubicBezTo>
                <a:cubicBezTo>
                  <a:pt x="75" y="49"/>
                  <a:pt x="77" y="47"/>
                  <a:pt x="79" y="47"/>
                </a:cubicBezTo>
                <a:close/>
                <a:moveTo>
                  <a:pt x="14" y="38"/>
                </a:moveTo>
                <a:cubicBezTo>
                  <a:pt x="36" y="38"/>
                  <a:pt x="57" y="49"/>
                  <a:pt x="70" y="66"/>
                </a:cubicBezTo>
                <a:cubicBezTo>
                  <a:pt x="21" y="66"/>
                  <a:pt x="21" y="66"/>
                  <a:pt x="21" y="66"/>
                </a:cubicBezTo>
                <a:cubicBezTo>
                  <a:pt x="14" y="66"/>
                  <a:pt x="9" y="61"/>
                  <a:pt x="9" y="55"/>
                </a:cubicBezTo>
                <a:cubicBezTo>
                  <a:pt x="9" y="43"/>
                  <a:pt x="9" y="43"/>
                  <a:pt x="9" y="43"/>
                </a:cubicBezTo>
                <a:cubicBezTo>
                  <a:pt x="9" y="40"/>
                  <a:pt x="11" y="38"/>
                  <a:pt x="14" y="38"/>
                </a:cubicBezTo>
                <a:close/>
                <a:moveTo>
                  <a:pt x="145" y="38"/>
                </a:moveTo>
                <a:cubicBezTo>
                  <a:pt x="148" y="38"/>
                  <a:pt x="150" y="40"/>
                  <a:pt x="150" y="43"/>
                </a:cubicBezTo>
                <a:cubicBezTo>
                  <a:pt x="150" y="55"/>
                  <a:pt x="150" y="55"/>
                  <a:pt x="150" y="55"/>
                </a:cubicBezTo>
                <a:cubicBezTo>
                  <a:pt x="150" y="61"/>
                  <a:pt x="145" y="66"/>
                  <a:pt x="139" y="66"/>
                </a:cubicBezTo>
                <a:cubicBezTo>
                  <a:pt x="89" y="66"/>
                  <a:pt x="89" y="66"/>
                  <a:pt x="89" y="66"/>
                </a:cubicBezTo>
                <a:cubicBezTo>
                  <a:pt x="102" y="49"/>
                  <a:pt x="123" y="38"/>
                  <a:pt x="145" y="38"/>
                </a:cubicBezTo>
                <a:close/>
                <a:moveTo>
                  <a:pt x="79" y="78"/>
                </a:moveTo>
                <a:cubicBezTo>
                  <a:pt x="84" y="82"/>
                  <a:pt x="84" y="82"/>
                  <a:pt x="84" y="82"/>
                </a:cubicBezTo>
                <a:cubicBezTo>
                  <a:pt x="84" y="90"/>
                  <a:pt x="84" y="90"/>
                  <a:pt x="84" y="90"/>
                </a:cubicBezTo>
                <a:cubicBezTo>
                  <a:pt x="84" y="92"/>
                  <a:pt x="82" y="94"/>
                  <a:pt x="79" y="94"/>
                </a:cubicBezTo>
                <a:cubicBezTo>
                  <a:pt x="77" y="94"/>
                  <a:pt x="75" y="92"/>
                  <a:pt x="75" y="90"/>
                </a:cubicBezTo>
                <a:cubicBezTo>
                  <a:pt x="75" y="82"/>
                  <a:pt x="75" y="82"/>
                  <a:pt x="75" y="82"/>
                </a:cubicBezTo>
                <a:cubicBezTo>
                  <a:pt x="79" y="78"/>
                  <a:pt x="79" y="78"/>
                  <a:pt x="79" y="78"/>
                </a:cubicBezTo>
                <a:cubicBezTo>
                  <a:pt x="79" y="78"/>
                  <a:pt x="79" y="78"/>
                  <a:pt x="79" y="78"/>
                </a:cubicBezTo>
                <a:close/>
                <a:moveTo>
                  <a:pt x="130" y="76"/>
                </a:moveTo>
                <a:cubicBezTo>
                  <a:pt x="136" y="76"/>
                  <a:pt x="141" y="81"/>
                  <a:pt x="141" y="87"/>
                </a:cubicBezTo>
                <a:cubicBezTo>
                  <a:pt x="141" y="90"/>
                  <a:pt x="141" y="90"/>
                  <a:pt x="141" y="90"/>
                </a:cubicBezTo>
                <a:cubicBezTo>
                  <a:pt x="141" y="90"/>
                  <a:pt x="141" y="90"/>
                  <a:pt x="141" y="90"/>
                </a:cubicBezTo>
                <a:cubicBezTo>
                  <a:pt x="141" y="92"/>
                  <a:pt x="139" y="94"/>
                  <a:pt x="136" y="94"/>
                </a:cubicBezTo>
                <a:cubicBezTo>
                  <a:pt x="119" y="94"/>
                  <a:pt x="103" y="88"/>
                  <a:pt x="91" y="76"/>
                </a:cubicBezTo>
                <a:lnTo>
                  <a:pt x="130" y="76"/>
                </a:lnTo>
                <a:close/>
                <a:moveTo>
                  <a:pt x="68" y="76"/>
                </a:moveTo>
                <a:cubicBezTo>
                  <a:pt x="56" y="88"/>
                  <a:pt x="40" y="95"/>
                  <a:pt x="23" y="95"/>
                </a:cubicBezTo>
                <a:cubicBezTo>
                  <a:pt x="20" y="94"/>
                  <a:pt x="18" y="92"/>
                  <a:pt x="18" y="90"/>
                </a:cubicBezTo>
                <a:cubicBezTo>
                  <a:pt x="18" y="87"/>
                  <a:pt x="18" y="87"/>
                  <a:pt x="18" y="87"/>
                </a:cubicBezTo>
                <a:cubicBezTo>
                  <a:pt x="18" y="84"/>
                  <a:pt x="19" y="81"/>
                  <a:pt x="21" y="79"/>
                </a:cubicBezTo>
                <a:cubicBezTo>
                  <a:pt x="23" y="77"/>
                  <a:pt x="26" y="76"/>
                  <a:pt x="29" y="76"/>
                </a:cubicBezTo>
                <a:lnTo>
                  <a:pt x="68" y="76"/>
                </a:lnTo>
                <a:close/>
                <a:moveTo>
                  <a:pt x="61" y="0"/>
                </a:moveTo>
                <a:cubicBezTo>
                  <a:pt x="60" y="0"/>
                  <a:pt x="58" y="1"/>
                  <a:pt x="57" y="2"/>
                </a:cubicBezTo>
                <a:cubicBezTo>
                  <a:pt x="55" y="4"/>
                  <a:pt x="55" y="6"/>
                  <a:pt x="57" y="9"/>
                </a:cubicBezTo>
                <a:cubicBezTo>
                  <a:pt x="65" y="16"/>
                  <a:pt x="65" y="16"/>
                  <a:pt x="65" y="16"/>
                </a:cubicBezTo>
                <a:cubicBezTo>
                  <a:pt x="62" y="20"/>
                  <a:pt x="61" y="24"/>
                  <a:pt x="61" y="29"/>
                </a:cubicBezTo>
                <a:cubicBezTo>
                  <a:pt x="61" y="35"/>
                  <a:pt x="63" y="40"/>
                  <a:pt x="68" y="44"/>
                </a:cubicBezTo>
                <a:cubicBezTo>
                  <a:pt x="67" y="45"/>
                  <a:pt x="67" y="47"/>
                  <a:pt x="66" y="49"/>
                </a:cubicBezTo>
                <a:cubicBezTo>
                  <a:pt x="52" y="36"/>
                  <a:pt x="33" y="29"/>
                  <a:pt x="14" y="29"/>
                </a:cubicBezTo>
                <a:cubicBezTo>
                  <a:pt x="6" y="29"/>
                  <a:pt x="0" y="35"/>
                  <a:pt x="0" y="43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64"/>
                  <a:pt x="6" y="71"/>
                  <a:pt x="14" y="74"/>
                </a:cubicBezTo>
                <a:cubicBezTo>
                  <a:pt x="11" y="78"/>
                  <a:pt x="9" y="82"/>
                  <a:pt x="9" y="87"/>
                </a:cubicBezTo>
                <a:cubicBezTo>
                  <a:pt x="9" y="90"/>
                  <a:pt x="9" y="90"/>
                  <a:pt x="9" y="90"/>
                </a:cubicBezTo>
                <a:cubicBezTo>
                  <a:pt x="9" y="97"/>
                  <a:pt x="16" y="103"/>
                  <a:pt x="23" y="103"/>
                </a:cubicBezTo>
                <a:cubicBezTo>
                  <a:pt x="39" y="103"/>
                  <a:pt x="53" y="99"/>
                  <a:pt x="66" y="90"/>
                </a:cubicBezTo>
                <a:cubicBezTo>
                  <a:pt x="66" y="96"/>
                  <a:pt x="70" y="101"/>
                  <a:pt x="75" y="103"/>
                </a:cubicBezTo>
                <a:cubicBezTo>
                  <a:pt x="75" y="156"/>
                  <a:pt x="75" y="156"/>
                  <a:pt x="75" y="156"/>
                </a:cubicBezTo>
                <a:cubicBezTo>
                  <a:pt x="75" y="158"/>
                  <a:pt x="77" y="160"/>
                  <a:pt x="80" y="160"/>
                </a:cubicBezTo>
                <a:cubicBezTo>
                  <a:pt x="82" y="160"/>
                  <a:pt x="84" y="158"/>
                  <a:pt x="84" y="156"/>
                </a:cubicBezTo>
                <a:cubicBezTo>
                  <a:pt x="84" y="103"/>
                  <a:pt x="84" y="103"/>
                  <a:pt x="84" y="103"/>
                </a:cubicBezTo>
                <a:cubicBezTo>
                  <a:pt x="89" y="101"/>
                  <a:pt x="94" y="96"/>
                  <a:pt x="94" y="90"/>
                </a:cubicBezTo>
                <a:cubicBezTo>
                  <a:pt x="106" y="99"/>
                  <a:pt x="121" y="103"/>
                  <a:pt x="136" y="103"/>
                </a:cubicBezTo>
                <a:cubicBezTo>
                  <a:pt x="144" y="103"/>
                  <a:pt x="150" y="97"/>
                  <a:pt x="150" y="90"/>
                </a:cubicBezTo>
                <a:cubicBezTo>
                  <a:pt x="150" y="87"/>
                  <a:pt x="150" y="87"/>
                  <a:pt x="150" y="87"/>
                </a:cubicBezTo>
                <a:cubicBezTo>
                  <a:pt x="150" y="82"/>
                  <a:pt x="148" y="78"/>
                  <a:pt x="146" y="74"/>
                </a:cubicBezTo>
                <a:cubicBezTo>
                  <a:pt x="154" y="72"/>
                  <a:pt x="159" y="64"/>
                  <a:pt x="159" y="55"/>
                </a:cubicBezTo>
                <a:cubicBezTo>
                  <a:pt x="159" y="43"/>
                  <a:pt x="159" y="43"/>
                  <a:pt x="159" y="43"/>
                </a:cubicBezTo>
                <a:cubicBezTo>
                  <a:pt x="159" y="35"/>
                  <a:pt x="153" y="29"/>
                  <a:pt x="145" y="29"/>
                </a:cubicBezTo>
                <a:cubicBezTo>
                  <a:pt x="126" y="29"/>
                  <a:pt x="107" y="36"/>
                  <a:pt x="93" y="49"/>
                </a:cubicBezTo>
                <a:cubicBezTo>
                  <a:pt x="93" y="47"/>
                  <a:pt x="92" y="45"/>
                  <a:pt x="91" y="44"/>
                </a:cubicBezTo>
                <a:cubicBezTo>
                  <a:pt x="96" y="40"/>
                  <a:pt x="99" y="35"/>
                  <a:pt x="99" y="29"/>
                </a:cubicBezTo>
                <a:cubicBezTo>
                  <a:pt x="99" y="24"/>
                  <a:pt x="97" y="20"/>
                  <a:pt x="94" y="16"/>
                </a:cubicBezTo>
                <a:cubicBezTo>
                  <a:pt x="102" y="9"/>
                  <a:pt x="102" y="9"/>
                  <a:pt x="102" y="9"/>
                </a:cubicBezTo>
                <a:cubicBezTo>
                  <a:pt x="104" y="6"/>
                  <a:pt x="104" y="4"/>
                  <a:pt x="102" y="2"/>
                </a:cubicBezTo>
                <a:cubicBezTo>
                  <a:pt x="101" y="1"/>
                  <a:pt x="100" y="0"/>
                  <a:pt x="99" y="0"/>
                </a:cubicBezTo>
                <a:cubicBezTo>
                  <a:pt x="97" y="0"/>
                  <a:pt x="96" y="1"/>
                  <a:pt x="95" y="2"/>
                </a:cubicBezTo>
                <a:cubicBezTo>
                  <a:pt x="86" y="11"/>
                  <a:pt x="86" y="11"/>
                  <a:pt x="86" y="11"/>
                </a:cubicBezTo>
                <a:cubicBezTo>
                  <a:pt x="84" y="11"/>
                  <a:pt x="82" y="10"/>
                  <a:pt x="80" y="10"/>
                </a:cubicBezTo>
                <a:cubicBezTo>
                  <a:pt x="78" y="10"/>
                  <a:pt x="75" y="11"/>
                  <a:pt x="73" y="11"/>
                </a:cubicBezTo>
                <a:cubicBezTo>
                  <a:pt x="64" y="2"/>
                  <a:pt x="64" y="2"/>
                  <a:pt x="64" y="2"/>
                </a:cubicBezTo>
                <a:cubicBezTo>
                  <a:pt x="63" y="1"/>
                  <a:pt x="62" y="0"/>
                  <a:pt x="6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52856737-4A19-AF02-C55D-3AAE360AC3F5}"/>
              </a:ext>
            </a:extLst>
          </p:cNvPr>
          <p:cNvSpPr>
            <a:spLocks noEditPoints="1"/>
          </p:cNvSpPr>
          <p:nvPr/>
        </p:nvSpPr>
        <p:spPr bwMode="auto">
          <a:xfrm>
            <a:off x="1855788" y="5226050"/>
            <a:ext cx="223838" cy="254000"/>
          </a:xfrm>
          <a:custGeom>
            <a:avLst/>
            <a:gdLst>
              <a:gd name="T0" fmla="*/ 110 w 141"/>
              <a:gd name="T1" fmla="*/ 132 h 160"/>
              <a:gd name="T2" fmla="*/ 141 w 141"/>
              <a:gd name="T3" fmla="*/ 81 h 160"/>
              <a:gd name="T4" fmla="*/ 136 w 141"/>
              <a:gd name="T5" fmla="*/ 75 h 160"/>
              <a:gd name="T6" fmla="*/ 90 w 141"/>
              <a:gd name="T7" fmla="*/ 119 h 160"/>
              <a:gd name="T8" fmla="*/ 75 w 141"/>
              <a:gd name="T9" fmla="*/ 74 h 160"/>
              <a:gd name="T10" fmla="*/ 87 w 141"/>
              <a:gd name="T11" fmla="*/ 68 h 160"/>
              <a:gd name="T12" fmla="*/ 101 w 141"/>
              <a:gd name="T13" fmla="*/ 54 h 160"/>
              <a:gd name="T14" fmla="*/ 108 w 141"/>
              <a:gd name="T15" fmla="*/ 37 h 160"/>
              <a:gd name="T16" fmla="*/ 97 w 141"/>
              <a:gd name="T17" fmla="*/ 11 h 160"/>
              <a:gd name="T18" fmla="*/ 83 w 141"/>
              <a:gd name="T19" fmla="*/ 7 h 160"/>
              <a:gd name="T20" fmla="*/ 58 w 141"/>
              <a:gd name="T21" fmla="*/ 7 h 160"/>
              <a:gd name="T22" fmla="*/ 44 w 141"/>
              <a:gd name="T23" fmla="*/ 11 h 160"/>
              <a:gd name="T24" fmla="*/ 33 w 141"/>
              <a:gd name="T25" fmla="*/ 37 h 160"/>
              <a:gd name="T26" fmla="*/ 44 w 141"/>
              <a:gd name="T27" fmla="*/ 63 h 160"/>
              <a:gd name="T28" fmla="*/ 58 w 141"/>
              <a:gd name="T29" fmla="*/ 67 h 160"/>
              <a:gd name="T30" fmla="*/ 66 w 141"/>
              <a:gd name="T31" fmla="*/ 125 h 160"/>
              <a:gd name="T32" fmla="*/ 48 w 141"/>
              <a:gd name="T33" fmla="*/ 81 h 160"/>
              <a:gd name="T34" fmla="*/ 0 w 141"/>
              <a:gd name="T35" fmla="*/ 71 h 160"/>
              <a:gd name="T36" fmla="*/ 32 w 141"/>
              <a:gd name="T37" fmla="*/ 122 h 160"/>
              <a:gd name="T38" fmla="*/ 66 w 141"/>
              <a:gd name="T39" fmla="*/ 139 h 160"/>
              <a:gd name="T40" fmla="*/ 33 w 141"/>
              <a:gd name="T41" fmla="*/ 151 h 160"/>
              <a:gd name="T42" fmla="*/ 33 w 141"/>
              <a:gd name="T43" fmla="*/ 160 h 160"/>
              <a:gd name="T44" fmla="*/ 112 w 141"/>
              <a:gd name="T45" fmla="*/ 156 h 160"/>
              <a:gd name="T46" fmla="*/ 75 w 141"/>
              <a:gd name="T47" fmla="*/ 151 h 160"/>
              <a:gd name="T48" fmla="*/ 97 w 141"/>
              <a:gd name="T49" fmla="*/ 127 h 160"/>
              <a:gd name="T50" fmla="*/ 130 w 141"/>
              <a:gd name="T51" fmla="*/ 85 h 160"/>
              <a:gd name="T52" fmla="*/ 110 w 141"/>
              <a:gd name="T53" fmla="*/ 122 h 160"/>
              <a:gd name="T54" fmla="*/ 113 w 141"/>
              <a:gd name="T55" fmla="*/ 110 h 160"/>
              <a:gd name="T56" fmla="*/ 109 w 141"/>
              <a:gd name="T57" fmla="*/ 101 h 160"/>
              <a:gd name="T58" fmla="*/ 96 w 141"/>
              <a:gd name="T59" fmla="*/ 113 h 160"/>
              <a:gd name="T60" fmla="*/ 44 w 141"/>
              <a:gd name="T61" fmla="*/ 104 h 160"/>
              <a:gd name="T62" fmla="*/ 31 w 141"/>
              <a:gd name="T63" fmla="*/ 93 h 160"/>
              <a:gd name="T64" fmla="*/ 28 w 141"/>
              <a:gd name="T65" fmla="*/ 101 h 160"/>
              <a:gd name="T66" fmla="*/ 32 w 141"/>
              <a:gd name="T67" fmla="*/ 113 h 160"/>
              <a:gd name="T68" fmla="*/ 10 w 141"/>
              <a:gd name="T69" fmla="*/ 76 h 160"/>
              <a:gd name="T70" fmla="*/ 44 w 141"/>
              <a:gd name="T71" fmla="*/ 104 h 160"/>
              <a:gd name="T72" fmla="*/ 74 w 141"/>
              <a:gd name="T73" fmla="*/ 61 h 160"/>
              <a:gd name="T74" fmla="*/ 65 w 141"/>
              <a:gd name="T75" fmla="*/ 61 h 160"/>
              <a:gd name="T76" fmla="*/ 61 w 141"/>
              <a:gd name="T77" fmla="*/ 56 h 160"/>
              <a:gd name="T78" fmla="*/ 57 w 141"/>
              <a:gd name="T79" fmla="*/ 57 h 160"/>
              <a:gd name="T80" fmla="*/ 50 w 141"/>
              <a:gd name="T81" fmla="*/ 57 h 160"/>
              <a:gd name="T82" fmla="*/ 51 w 141"/>
              <a:gd name="T83" fmla="*/ 50 h 160"/>
              <a:gd name="T84" fmla="*/ 47 w 141"/>
              <a:gd name="T85" fmla="*/ 42 h 160"/>
              <a:gd name="T86" fmla="*/ 47 w 141"/>
              <a:gd name="T87" fmla="*/ 33 h 160"/>
              <a:gd name="T88" fmla="*/ 51 w 141"/>
              <a:gd name="T89" fmla="*/ 25 h 160"/>
              <a:gd name="T90" fmla="*/ 54 w 141"/>
              <a:gd name="T91" fmla="*/ 17 h 160"/>
              <a:gd name="T92" fmla="*/ 57 w 141"/>
              <a:gd name="T93" fmla="*/ 18 h 160"/>
              <a:gd name="T94" fmla="*/ 65 w 141"/>
              <a:gd name="T95" fmla="*/ 16 h 160"/>
              <a:gd name="T96" fmla="*/ 70 w 141"/>
              <a:gd name="T97" fmla="*/ 10 h 160"/>
              <a:gd name="T98" fmla="*/ 74 w 141"/>
              <a:gd name="T99" fmla="*/ 16 h 160"/>
              <a:gd name="T100" fmla="*/ 82 w 141"/>
              <a:gd name="T101" fmla="*/ 18 h 160"/>
              <a:gd name="T102" fmla="*/ 86 w 141"/>
              <a:gd name="T103" fmla="*/ 17 h 160"/>
              <a:gd name="T104" fmla="*/ 88 w 141"/>
              <a:gd name="T105" fmla="*/ 25 h 160"/>
              <a:gd name="T106" fmla="*/ 93 w 141"/>
              <a:gd name="T107" fmla="*/ 33 h 160"/>
              <a:gd name="T108" fmla="*/ 93 w 141"/>
              <a:gd name="T109" fmla="*/ 42 h 160"/>
              <a:gd name="T110" fmla="*/ 87 w 141"/>
              <a:gd name="T111" fmla="*/ 46 h 160"/>
              <a:gd name="T112" fmla="*/ 89 w 141"/>
              <a:gd name="T113" fmla="*/ 51 h 160"/>
              <a:gd name="T114" fmla="*/ 86 w 141"/>
              <a:gd name="T115" fmla="*/ 59 h 160"/>
              <a:gd name="T116" fmla="*/ 82 w 141"/>
              <a:gd name="T117" fmla="*/ 57 h 160"/>
              <a:gd name="T118" fmla="*/ 74 w 141"/>
              <a:gd name="T119" fmla="*/ 60 h 160"/>
              <a:gd name="T120" fmla="*/ 71 w 141"/>
              <a:gd name="T121" fmla="*/ 28 h 160"/>
              <a:gd name="T122" fmla="*/ 71 w 141"/>
              <a:gd name="T123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1" h="160">
                <a:moveTo>
                  <a:pt x="97" y="127"/>
                </a:moveTo>
                <a:cubicBezTo>
                  <a:pt x="101" y="130"/>
                  <a:pt x="105" y="132"/>
                  <a:pt x="110" y="132"/>
                </a:cubicBezTo>
                <a:cubicBezTo>
                  <a:pt x="115" y="132"/>
                  <a:pt x="121" y="129"/>
                  <a:pt x="126" y="123"/>
                </a:cubicBezTo>
                <a:cubicBezTo>
                  <a:pt x="138" y="112"/>
                  <a:pt x="141" y="82"/>
                  <a:pt x="141" y="81"/>
                </a:cubicBezTo>
                <a:cubicBezTo>
                  <a:pt x="141" y="78"/>
                  <a:pt x="139" y="75"/>
                  <a:pt x="137" y="75"/>
                </a:cubicBezTo>
                <a:cubicBezTo>
                  <a:pt x="136" y="75"/>
                  <a:pt x="136" y="75"/>
                  <a:pt x="136" y="75"/>
                </a:cubicBezTo>
                <a:cubicBezTo>
                  <a:pt x="135" y="75"/>
                  <a:pt x="105" y="78"/>
                  <a:pt x="93" y="90"/>
                </a:cubicBezTo>
                <a:cubicBezTo>
                  <a:pt x="83" y="99"/>
                  <a:pt x="81" y="109"/>
                  <a:pt x="90" y="119"/>
                </a:cubicBezTo>
                <a:cubicBezTo>
                  <a:pt x="75" y="134"/>
                  <a:pt x="75" y="134"/>
                  <a:pt x="75" y="134"/>
                </a:cubicBezTo>
                <a:cubicBezTo>
                  <a:pt x="75" y="74"/>
                  <a:pt x="75" y="74"/>
                  <a:pt x="75" y="74"/>
                </a:cubicBezTo>
                <a:cubicBezTo>
                  <a:pt x="79" y="73"/>
                  <a:pt x="81" y="71"/>
                  <a:pt x="83" y="67"/>
                </a:cubicBezTo>
                <a:cubicBezTo>
                  <a:pt x="84" y="68"/>
                  <a:pt x="86" y="68"/>
                  <a:pt x="87" y="68"/>
                </a:cubicBezTo>
                <a:cubicBezTo>
                  <a:pt x="91" y="68"/>
                  <a:pt x="94" y="66"/>
                  <a:pt x="97" y="63"/>
                </a:cubicBezTo>
                <a:cubicBezTo>
                  <a:pt x="100" y="61"/>
                  <a:pt x="101" y="57"/>
                  <a:pt x="101" y="54"/>
                </a:cubicBezTo>
                <a:cubicBezTo>
                  <a:pt x="101" y="52"/>
                  <a:pt x="101" y="51"/>
                  <a:pt x="101" y="50"/>
                </a:cubicBezTo>
                <a:cubicBezTo>
                  <a:pt x="105" y="47"/>
                  <a:pt x="108" y="42"/>
                  <a:pt x="108" y="37"/>
                </a:cubicBezTo>
                <a:cubicBezTo>
                  <a:pt x="108" y="32"/>
                  <a:pt x="105" y="28"/>
                  <a:pt x="101" y="25"/>
                </a:cubicBezTo>
                <a:cubicBezTo>
                  <a:pt x="102" y="20"/>
                  <a:pt x="101" y="15"/>
                  <a:pt x="97" y="11"/>
                </a:cubicBezTo>
                <a:cubicBezTo>
                  <a:pt x="94" y="8"/>
                  <a:pt x="91" y="7"/>
                  <a:pt x="87" y="7"/>
                </a:cubicBezTo>
                <a:cubicBezTo>
                  <a:pt x="86" y="7"/>
                  <a:pt x="84" y="7"/>
                  <a:pt x="83" y="7"/>
                </a:cubicBezTo>
                <a:cubicBezTo>
                  <a:pt x="81" y="3"/>
                  <a:pt x="76" y="0"/>
                  <a:pt x="71" y="0"/>
                </a:cubicBezTo>
                <a:cubicBezTo>
                  <a:pt x="66" y="0"/>
                  <a:pt x="61" y="3"/>
                  <a:pt x="58" y="7"/>
                </a:cubicBezTo>
                <a:cubicBezTo>
                  <a:pt x="57" y="7"/>
                  <a:pt x="56" y="7"/>
                  <a:pt x="54" y="7"/>
                </a:cubicBezTo>
                <a:cubicBezTo>
                  <a:pt x="51" y="7"/>
                  <a:pt x="47" y="8"/>
                  <a:pt x="44" y="11"/>
                </a:cubicBezTo>
                <a:cubicBezTo>
                  <a:pt x="41" y="15"/>
                  <a:pt x="39" y="20"/>
                  <a:pt x="41" y="25"/>
                </a:cubicBezTo>
                <a:cubicBezTo>
                  <a:pt x="36" y="28"/>
                  <a:pt x="33" y="32"/>
                  <a:pt x="33" y="37"/>
                </a:cubicBezTo>
                <a:cubicBezTo>
                  <a:pt x="33" y="42"/>
                  <a:pt x="37" y="47"/>
                  <a:pt x="41" y="50"/>
                </a:cubicBezTo>
                <a:cubicBezTo>
                  <a:pt x="39" y="54"/>
                  <a:pt x="40" y="60"/>
                  <a:pt x="44" y="63"/>
                </a:cubicBezTo>
                <a:cubicBezTo>
                  <a:pt x="47" y="66"/>
                  <a:pt x="51" y="68"/>
                  <a:pt x="54" y="68"/>
                </a:cubicBezTo>
                <a:cubicBezTo>
                  <a:pt x="56" y="68"/>
                  <a:pt x="57" y="68"/>
                  <a:pt x="58" y="67"/>
                </a:cubicBezTo>
                <a:cubicBezTo>
                  <a:pt x="60" y="70"/>
                  <a:pt x="63" y="73"/>
                  <a:pt x="66" y="74"/>
                </a:cubicBezTo>
                <a:cubicBezTo>
                  <a:pt x="66" y="125"/>
                  <a:pt x="66" y="125"/>
                  <a:pt x="66" y="125"/>
                </a:cubicBezTo>
                <a:cubicBezTo>
                  <a:pt x="52" y="110"/>
                  <a:pt x="52" y="110"/>
                  <a:pt x="52" y="110"/>
                </a:cubicBezTo>
                <a:cubicBezTo>
                  <a:pt x="60" y="100"/>
                  <a:pt x="58" y="90"/>
                  <a:pt x="48" y="81"/>
                </a:cubicBezTo>
                <a:cubicBezTo>
                  <a:pt x="37" y="69"/>
                  <a:pt x="7" y="66"/>
                  <a:pt x="6" y="66"/>
                </a:cubicBezTo>
                <a:cubicBezTo>
                  <a:pt x="2" y="66"/>
                  <a:pt x="0" y="68"/>
                  <a:pt x="0" y="71"/>
                </a:cubicBezTo>
                <a:cubicBezTo>
                  <a:pt x="0" y="72"/>
                  <a:pt x="3" y="102"/>
                  <a:pt x="15" y="114"/>
                </a:cubicBezTo>
                <a:cubicBezTo>
                  <a:pt x="20" y="120"/>
                  <a:pt x="26" y="122"/>
                  <a:pt x="32" y="122"/>
                </a:cubicBezTo>
                <a:cubicBezTo>
                  <a:pt x="36" y="122"/>
                  <a:pt x="40" y="121"/>
                  <a:pt x="44" y="117"/>
                </a:cubicBezTo>
                <a:cubicBezTo>
                  <a:pt x="66" y="139"/>
                  <a:pt x="66" y="139"/>
                  <a:pt x="66" y="139"/>
                </a:cubicBezTo>
                <a:cubicBezTo>
                  <a:pt x="66" y="151"/>
                  <a:pt x="66" y="151"/>
                  <a:pt x="66" y="151"/>
                </a:cubicBezTo>
                <a:cubicBezTo>
                  <a:pt x="33" y="151"/>
                  <a:pt x="33" y="151"/>
                  <a:pt x="33" y="151"/>
                </a:cubicBezTo>
                <a:cubicBezTo>
                  <a:pt x="30" y="151"/>
                  <a:pt x="28" y="153"/>
                  <a:pt x="28" y="156"/>
                </a:cubicBezTo>
                <a:cubicBezTo>
                  <a:pt x="28" y="158"/>
                  <a:pt x="30" y="160"/>
                  <a:pt x="33" y="160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10" y="160"/>
                  <a:pt x="112" y="158"/>
                  <a:pt x="112" y="156"/>
                </a:cubicBezTo>
                <a:cubicBezTo>
                  <a:pt x="112" y="153"/>
                  <a:pt x="110" y="151"/>
                  <a:pt x="108" y="151"/>
                </a:cubicBezTo>
                <a:cubicBezTo>
                  <a:pt x="75" y="151"/>
                  <a:pt x="75" y="151"/>
                  <a:pt x="75" y="151"/>
                </a:cubicBezTo>
                <a:cubicBezTo>
                  <a:pt x="75" y="148"/>
                  <a:pt x="75" y="148"/>
                  <a:pt x="75" y="148"/>
                </a:cubicBezTo>
                <a:lnTo>
                  <a:pt x="97" y="127"/>
                </a:lnTo>
                <a:close/>
                <a:moveTo>
                  <a:pt x="99" y="96"/>
                </a:moveTo>
                <a:cubicBezTo>
                  <a:pt x="105" y="90"/>
                  <a:pt x="121" y="86"/>
                  <a:pt x="130" y="85"/>
                </a:cubicBezTo>
                <a:cubicBezTo>
                  <a:pt x="129" y="94"/>
                  <a:pt x="126" y="110"/>
                  <a:pt x="120" y="116"/>
                </a:cubicBezTo>
                <a:cubicBezTo>
                  <a:pt x="116" y="120"/>
                  <a:pt x="113" y="122"/>
                  <a:pt x="110" y="122"/>
                </a:cubicBezTo>
                <a:cubicBezTo>
                  <a:pt x="108" y="122"/>
                  <a:pt x="105" y="121"/>
                  <a:pt x="103" y="119"/>
                </a:cubicBezTo>
                <a:cubicBezTo>
                  <a:pt x="113" y="110"/>
                  <a:pt x="113" y="110"/>
                  <a:pt x="113" y="110"/>
                </a:cubicBezTo>
                <a:cubicBezTo>
                  <a:pt x="115" y="108"/>
                  <a:pt x="115" y="105"/>
                  <a:pt x="113" y="103"/>
                </a:cubicBezTo>
                <a:cubicBezTo>
                  <a:pt x="112" y="102"/>
                  <a:pt x="111" y="101"/>
                  <a:pt x="109" y="101"/>
                </a:cubicBezTo>
                <a:cubicBezTo>
                  <a:pt x="108" y="101"/>
                  <a:pt x="107" y="102"/>
                  <a:pt x="106" y="103"/>
                </a:cubicBezTo>
                <a:cubicBezTo>
                  <a:pt x="96" y="113"/>
                  <a:pt x="96" y="113"/>
                  <a:pt x="96" y="113"/>
                </a:cubicBezTo>
                <a:cubicBezTo>
                  <a:pt x="93" y="108"/>
                  <a:pt x="93" y="103"/>
                  <a:pt x="99" y="96"/>
                </a:cubicBezTo>
                <a:close/>
                <a:moveTo>
                  <a:pt x="44" y="104"/>
                </a:moveTo>
                <a:cubicBezTo>
                  <a:pt x="35" y="94"/>
                  <a:pt x="35" y="94"/>
                  <a:pt x="35" y="94"/>
                </a:cubicBezTo>
                <a:cubicBezTo>
                  <a:pt x="34" y="93"/>
                  <a:pt x="32" y="93"/>
                  <a:pt x="31" y="93"/>
                </a:cubicBezTo>
                <a:cubicBezTo>
                  <a:pt x="30" y="93"/>
                  <a:pt x="29" y="93"/>
                  <a:pt x="28" y="94"/>
                </a:cubicBezTo>
                <a:cubicBezTo>
                  <a:pt x="25" y="96"/>
                  <a:pt x="25" y="99"/>
                  <a:pt x="28" y="101"/>
                </a:cubicBezTo>
                <a:cubicBezTo>
                  <a:pt x="38" y="111"/>
                  <a:pt x="38" y="111"/>
                  <a:pt x="38" y="111"/>
                </a:cubicBezTo>
                <a:cubicBezTo>
                  <a:pt x="36" y="112"/>
                  <a:pt x="34" y="113"/>
                  <a:pt x="32" y="113"/>
                </a:cubicBezTo>
                <a:cubicBezTo>
                  <a:pt x="29" y="113"/>
                  <a:pt x="26" y="111"/>
                  <a:pt x="21" y="107"/>
                </a:cubicBezTo>
                <a:cubicBezTo>
                  <a:pt x="15" y="101"/>
                  <a:pt x="12" y="85"/>
                  <a:pt x="10" y="76"/>
                </a:cubicBezTo>
                <a:cubicBezTo>
                  <a:pt x="20" y="78"/>
                  <a:pt x="35" y="81"/>
                  <a:pt x="41" y="87"/>
                </a:cubicBezTo>
                <a:cubicBezTo>
                  <a:pt x="48" y="94"/>
                  <a:pt x="48" y="99"/>
                  <a:pt x="44" y="104"/>
                </a:cubicBezTo>
                <a:close/>
                <a:moveTo>
                  <a:pt x="74" y="60"/>
                </a:moveTo>
                <a:cubicBezTo>
                  <a:pt x="74" y="61"/>
                  <a:pt x="74" y="61"/>
                  <a:pt x="74" y="61"/>
                </a:cubicBezTo>
                <a:cubicBezTo>
                  <a:pt x="74" y="63"/>
                  <a:pt x="72" y="66"/>
                  <a:pt x="70" y="66"/>
                </a:cubicBezTo>
                <a:cubicBezTo>
                  <a:pt x="67" y="66"/>
                  <a:pt x="65" y="63"/>
                  <a:pt x="65" y="61"/>
                </a:cubicBezTo>
                <a:cubicBezTo>
                  <a:pt x="65" y="60"/>
                  <a:pt x="65" y="60"/>
                  <a:pt x="65" y="60"/>
                </a:cubicBezTo>
                <a:cubicBezTo>
                  <a:pt x="65" y="57"/>
                  <a:pt x="63" y="56"/>
                  <a:pt x="61" y="56"/>
                </a:cubicBezTo>
                <a:cubicBezTo>
                  <a:pt x="60" y="56"/>
                  <a:pt x="59" y="56"/>
                  <a:pt x="58" y="57"/>
                </a:cubicBezTo>
                <a:cubicBezTo>
                  <a:pt x="57" y="57"/>
                  <a:pt x="57" y="57"/>
                  <a:pt x="57" y="57"/>
                </a:cubicBezTo>
                <a:cubicBezTo>
                  <a:pt x="56" y="58"/>
                  <a:pt x="55" y="59"/>
                  <a:pt x="54" y="59"/>
                </a:cubicBezTo>
                <a:cubicBezTo>
                  <a:pt x="53" y="59"/>
                  <a:pt x="51" y="58"/>
                  <a:pt x="50" y="57"/>
                </a:cubicBezTo>
                <a:cubicBezTo>
                  <a:pt x="48" y="55"/>
                  <a:pt x="48" y="53"/>
                  <a:pt x="50" y="51"/>
                </a:cubicBezTo>
                <a:cubicBezTo>
                  <a:pt x="51" y="50"/>
                  <a:pt x="51" y="50"/>
                  <a:pt x="51" y="50"/>
                </a:cubicBezTo>
                <a:cubicBezTo>
                  <a:pt x="54" y="47"/>
                  <a:pt x="52" y="42"/>
                  <a:pt x="48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4" y="42"/>
                  <a:pt x="42" y="40"/>
                  <a:pt x="42" y="38"/>
                </a:cubicBezTo>
                <a:cubicBezTo>
                  <a:pt x="42" y="35"/>
                  <a:pt x="44" y="33"/>
                  <a:pt x="47" y="33"/>
                </a:cubicBezTo>
                <a:cubicBezTo>
                  <a:pt x="48" y="33"/>
                  <a:pt x="48" y="33"/>
                  <a:pt x="48" y="33"/>
                </a:cubicBezTo>
                <a:cubicBezTo>
                  <a:pt x="52" y="33"/>
                  <a:pt x="54" y="28"/>
                  <a:pt x="51" y="25"/>
                </a:cubicBezTo>
                <a:cubicBezTo>
                  <a:pt x="50" y="25"/>
                  <a:pt x="49" y="24"/>
                  <a:pt x="49" y="21"/>
                </a:cubicBezTo>
                <a:cubicBezTo>
                  <a:pt x="49" y="19"/>
                  <a:pt x="51" y="17"/>
                  <a:pt x="54" y="17"/>
                </a:cubicBezTo>
                <a:cubicBezTo>
                  <a:pt x="55" y="17"/>
                  <a:pt x="56" y="17"/>
                  <a:pt x="57" y="18"/>
                </a:cubicBezTo>
                <a:cubicBezTo>
                  <a:pt x="57" y="18"/>
                  <a:pt x="57" y="18"/>
                  <a:pt x="57" y="18"/>
                </a:cubicBezTo>
                <a:cubicBezTo>
                  <a:pt x="58" y="20"/>
                  <a:pt x="60" y="20"/>
                  <a:pt x="61" y="20"/>
                </a:cubicBezTo>
                <a:cubicBezTo>
                  <a:pt x="63" y="20"/>
                  <a:pt x="65" y="18"/>
                  <a:pt x="65" y="16"/>
                </a:cubicBezTo>
                <a:cubicBezTo>
                  <a:pt x="65" y="15"/>
                  <a:pt x="65" y="15"/>
                  <a:pt x="65" y="15"/>
                </a:cubicBezTo>
                <a:cubicBezTo>
                  <a:pt x="65" y="12"/>
                  <a:pt x="67" y="10"/>
                  <a:pt x="70" y="10"/>
                </a:cubicBezTo>
                <a:cubicBezTo>
                  <a:pt x="72" y="10"/>
                  <a:pt x="74" y="12"/>
                  <a:pt x="74" y="15"/>
                </a:cubicBezTo>
                <a:cubicBezTo>
                  <a:pt x="74" y="16"/>
                  <a:pt x="74" y="16"/>
                  <a:pt x="74" y="16"/>
                </a:cubicBezTo>
                <a:cubicBezTo>
                  <a:pt x="74" y="18"/>
                  <a:pt x="77" y="20"/>
                  <a:pt x="79" y="20"/>
                </a:cubicBezTo>
                <a:cubicBezTo>
                  <a:pt x="80" y="20"/>
                  <a:pt x="81" y="20"/>
                  <a:pt x="82" y="18"/>
                </a:cubicBezTo>
                <a:cubicBezTo>
                  <a:pt x="83" y="18"/>
                  <a:pt x="83" y="18"/>
                  <a:pt x="83" y="18"/>
                </a:cubicBezTo>
                <a:cubicBezTo>
                  <a:pt x="84" y="17"/>
                  <a:pt x="85" y="17"/>
                  <a:pt x="86" y="17"/>
                </a:cubicBezTo>
                <a:cubicBezTo>
                  <a:pt x="88" y="17"/>
                  <a:pt x="91" y="19"/>
                  <a:pt x="91" y="21"/>
                </a:cubicBezTo>
                <a:cubicBezTo>
                  <a:pt x="91" y="23"/>
                  <a:pt x="89" y="24"/>
                  <a:pt x="88" y="25"/>
                </a:cubicBezTo>
                <a:cubicBezTo>
                  <a:pt x="85" y="28"/>
                  <a:pt x="87" y="33"/>
                  <a:pt x="91" y="33"/>
                </a:cubicBezTo>
                <a:cubicBezTo>
                  <a:pt x="93" y="33"/>
                  <a:pt x="93" y="33"/>
                  <a:pt x="93" y="33"/>
                </a:cubicBezTo>
                <a:cubicBezTo>
                  <a:pt x="95" y="33"/>
                  <a:pt x="97" y="35"/>
                  <a:pt x="97" y="38"/>
                </a:cubicBezTo>
                <a:cubicBezTo>
                  <a:pt x="97" y="40"/>
                  <a:pt x="95" y="42"/>
                  <a:pt x="93" y="42"/>
                </a:cubicBezTo>
                <a:cubicBezTo>
                  <a:pt x="91" y="42"/>
                  <a:pt x="91" y="42"/>
                  <a:pt x="91" y="42"/>
                </a:cubicBezTo>
                <a:cubicBezTo>
                  <a:pt x="89" y="42"/>
                  <a:pt x="88" y="43"/>
                  <a:pt x="87" y="46"/>
                </a:cubicBezTo>
                <a:cubicBezTo>
                  <a:pt x="87" y="47"/>
                  <a:pt x="87" y="49"/>
                  <a:pt x="88" y="51"/>
                </a:cubicBezTo>
                <a:cubicBezTo>
                  <a:pt x="89" y="51"/>
                  <a:pt x="89" y="51"/>
                  <a:pt x="89" y="51"/>
                </a:cubicBezTo>
                <a:cubicBezTo>
                  <a:pt x="90" y="52"/>
                  <a:pt x="91" y="53"/>
                  <a:pt x="91" y="54"/>
                </a:cubicBezTo>
                <a:cubicBezTo>
                  <a:pt x="91" y="57"/>
                  <a:pt x="88" y="59"/>
                  <a:pt x="86" y="59"/>
                </a:cubicBezTo>
                <a:cubicBezTo>
                  <a:pt x="85" y="59"/>
                  <a:pt x="84" y="58"/>
                  <a:pt x="83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1" y="56"/>
                  <a:pt x="80" y="55"/>
                  <a:pt x="79" y="55"/>
                </a:cubicBezTo>
                <a:cubicBezTo>
                  <a:pt x="76" y="55"/>
                  <a:pt x="74" y="57"/>
                  <a:pt x="74" y="60"/>
                </a:cubicBezTo>
                <a:close/>
                <a:moveTo>
                  <a:pt x="80" y="38"/>
                </a:moveTo>
                <a:cubicBezTo>
                  <a:pt x="80" y="32"/>
                  <a:pt x="76" y="28"/>
                  <a:pt x="71" y="28"/>
                </a:cubicBezTo>
                <a:cubicBezTo>
                  <a:pt x="66" y="28"/>
                  <a:pt x="62" y="32"/>
                  <a:pt x="62" y="38"/>
                </a:cubicBezTo>
                <a:cubicBezTo>
                  <a:pt x="62" y="43"/>
                  <a:pt x="66" y="47"/>
                  <a:pt x="71" y="47"/>
                </a:cubicBezTo>
                <a:cubicBezTo>
                  <a:pt x="75" y="47"/>
                  <a:pt x="80" y="43"/>
                  <a:pt x="80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BE17CE92-0F3C-D5AC-4C0D-2B0702DFE5BF}"/>
              </a:ext>
            </a:extLst>
          </p:cNvPr>
          <p:cNvSpPr>
            <a:spLocks noEditPoints="1"/>
          </p:cNvSpPr>
          <p:nvPr/>
        </p:nvSpPr>
        <p:spPr bwMode="auto">
          <a:xfrm>
            <a:off x="6273801" y="4675188"/>
            <a:ext cx="193675" cy="254000"/>
          </a:xfrm>
          <a:custGeom>
            <a:avLst/>
            <a:gdLst>
              <a:gd name="T0" fmla="*/ 71 w 122"/>
              <a:gd name="T1" fmla="*/ 68 h 160"/>
              <a:gd name="T2" fmla="*/ 66 w 122"/>
              <a:gd name="T3" fmla="*/ 62 h 160"/>
              <a:gd name="T4" fmla="*/ 58 w 122"/>
              <a:gd name="T5" fmla="*/ 62 h 160"/>
              <a:gd name="T6" fmla="*/ 54 w 122"/>
              <a:gd name="T7" fmla="*/ 68 h 160"/>
              <a:gd name="T8" fmla="*/ 62 w 122"/>
              <a:gd name="T9" fmla="*/ 85 h 160"/>
              <a:gd name="T10" fmla="*/ 42 w 122"/>
              <a:gd name="T11" fmla="*/ 48 h 160"/>
              <a:gd name="T12" fmla="*/ 42 w 122"/>
              <a:gd name="T13" fmla="*/ 57 h 160"/>
              <a:gd name="T14" fmla="*/ 42 w 122"/>
              <a:gd name="T15" fmla="*/ 48 h 160"/>
              <a:gd name="T16" fmla="*/ 85 w 122"/>
              <a:gd name="T17" fmla="*/ 53 h 160"/>
              <a:gd name="T18" fmla="*/ 75 w 122"/>
              <a:gd name="T19" fmla="*/ 53 h 160"/>
              <a:gd name="T20" fmla="*/ 96 w 122"/>
              <a:gd name="T21" fmla="*/ 86 h 160"/>
              <a:gd name="T22" fmla="*/ 104 w 122"/>
              <a:gd name="T23" fmla="*/ 24 h 160"/>
              <a:gd name="T24" fmla="*/ 76 w 122"/>
              <a:gd name="T25" fmla="*/ 5 h 160"/>
              <a:gd name="T26" fmla="*/ 52 w 122"/>
              <a:gd name="T27" fmla="*/ 10 h 160"/>
              <a:gd name="T28" fmla="*/ 43 w 122"/>
              <a:gd name="T29" fmla="*/ 0 h 160"/>
              <a:gd name="T30" fmla="*/ 20 w 122"/>
              <a:gd name="T31" fmla="*/ 62 h 160"/>
              <a:gd name="T32" fmla="*/ 29 w 122"/>
              <a:gd name="T33" fmla="*/ 118 h 160"/>
              <a:gd name="T34" fmla="*/ 27 w 122"/>
              <a:gd name="T35" fmla="*/ 151 h 160"/>
              <a:gd name="T36" fmla="*/ 14 w 122"/>
              <a:gd name="T37" fmla="*/ 132 h 160"/>
              <a:gd name="T38" fmla="*/ 10 w 122"/>
              <a:gd name="T39" fmla="*/ 139 h 160"/>
              <a:gd name="T40" fmla="*/ 5 w 122"/>
              <a:gd name="T41" fmla="*/ 151 h 160"/>
              <a:gd name="T42" fmla="*/ 5 w 122"/>
              <a:gd name="T43" fmla="*/ 160 h 160"/>
              <a:gd name="T44" fmla="*/ 122 w 122"/>
              <a:gd name="T45" fmla="*/ 156 h 160"/>
              <a:gd name="T46" fmla="*/ 96 w 122"/>
              <a:gd name="T47" fmla="*/ 86 h 160"/>
              <a:gd name="T48" fmla="*/ 39 w 122"/>
              <a:gd name="T49" fmla="*/ 10 h 160"/>
              <a:gd name="T50" fmla="*/ 71 w 122"/>
              <a:gd name="T51" fmla="*/ 19 h 160"/>
              <a:gd name="T52" fmla="*/ 94 w 122"/>
              <a:gd name="T53" fmla="*/ 24 h 160"/>
              <a:gd name="T54" fmla="*/ 80 w 122"/>
              <a:gd name="T55" fmla="*/ 29 h 160"/>
              <a:gd name="T56" fmla="*/ 42 w 122"/>
              <a:gd name="T57" fmla="*/ 29 h 160"/>
              <a:gd name="T58" fmla="*/ 29 w 122"/>
              <a:gd name="T59" fmla="*/ 24 h 160"/>
              <a:gd name="T60" fmla="*/ 29 w 122"/>
              <a:gd name="T61" fmla="*/ 53 h 160"/>
              <a:gd name="T62" fmla="*/ 56 w 122"/>
              <a:gd name="T63" fmla="*/ 53 h 160"/>
              <a:gd name="T64" fmla="*/ 66 w 122"/>
              <a:gd name="T65" fmla="*/ 53 h 160"/>
              <a:gd name="T66" fmla="*/ 94 w 122"/>
              <a:gd name="T67" fmla="*/ 53 h 160"/>
              <a:gd name="T68" fmla="*/ 61 w 122"/>
              <a:gd name="T69" fmla="*/ 95 h 160"/>
              <a:gd name="T70" fmla="*/ 71 w 122"/>
              <a:gd name="T71" fmla="*/ 152 h 160"/>
              <a:gd name="T72" fmla="*/ 38 w 122"/>
              <a:gd name="T73" fmla="*/ 98 h 160"/>
              <a:gd name="T74" fmla="*/ 68 w 122"/>
              <a:gd name="T75" fmla="*/ 104 h 160"/>
              <a:gd name="T76" fmla="*/ 86 w 122"/>
              <a:gd name="T77" fmla="*/ 152 h 160"/>
              <a:gd name="T78" fmla="*/ 113 w 122"/>
              <a:gd name="T79" fmla="*/ 132 h 160"/>
              <a:gd name="T80" fmla="*/ 99 w 122"/>
              <a:gd name="T81" fmla="*/ 113 h 160"/>
              <a:gd name="T82" fmla="*/ 113 w 122"/>
              <a:gd name="T83" fmla="*/ 141 h 160"/>
              <a:gd name="T84" fmla="*/ 76 w 122"/>
              <a:gd name="T85" fmla="*/ 113 h 160"/>
              <a:gd name="T86" fmla="*/ 113 w 122"/>
              <a:gd name="T87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2" h="160">
                <a:moveTo>
                  <a:pt x="66" y="82"/>
                </a:moveTo>
                <a:cubicBezTo>
                  <a:pt x="71" y="68"/>
                  <a:pt x="71" y="68"/>
                  <a:pt x="71" y="68"/>
                </a:cubicBezTo>
                <a:cubicBezTo>
                  <a:pt x="72" y="65"/>
                  <a:pt x="71" y="63"/>
                  <a:pt x="68" y="63"/>
                </a:cubicBezTo>
                <a:cubicBezTo>
                  <a:pt x="68" y="62"/>
                  <a:pt x="67" y="62"/>
                  <a:pt x="66" y="62"/>
                </a:cubicBezTo>
                <a:cubicBezTo>
                  <a:pt x="64" y="62"/>
                  <a:pt x="63" y="64"/>
                  <a:pt x="62" y="65"/>
                </a:cubicBezTo>
                <a:cubicBezTo>
                  <a:pt x="62" y="63"/>
                  <a:pt x="59" y="62"/>
                  <a:pt x="58" y="62"/>
                </a:cubicBezTo>
                <a:cubicBezTo>
                  <a:pt x="57" y="62"/>
                  <a:pt x="57" y="62"/>
                  <a:pt x="56" y="63"/>
                </a:cubicBezTo>
                <a:cubicBezTo>
                  <a:pt x="54" y="63"/>
                  <a:pt x="53" y="66"/>
                  <a:pt x="54" y="68"/>
                </a:cubicBezTo>
                <a:cubicBezTo>
                  <a:pt x="57" y="82"/>
                  <a:pt x="57" y="82"/>
                  <a:pt x="57" y="82"/>
                </a:cubicBezTo>
                <a:cubicBezTo>
                  <a:pt x="58" y="84"/>
                  <a:pt x="60" y="85"/>
                  <a:pt x="62" y="85"/>
                </a:cubicBezTo>
                <a:cubicBezTo>
                  <a:pt x="64" y="85"/>
                  <a:pt x="66" y="84"/>
                  <a:pt x="66" y="82"/>
                </a:cubicBezTo>
                <a:close/>
                <a:moveTo>
                  <a:pt x="42" y="48"/>
                </a:moveTo>
                <a:cubicBezTo>
                  <a:pt x="40" y="48"/>
                  <a:pt x="38" y="50"/>
                  <a:pt x="38" y="53"/>
                </a:cubicBezTo>
                <a:cubicBezTo>
                  <a:pt x="38" y="55"/>
                  <a:pt x="40" y="57"/>
                  <a:pt x="42" y="57"/>
                </a:cubicBezTo>
                <a:cubicBezTo>
                  <a:pt x="45" y="57"/>
                  <a:pt x="47" y="55"/>
                  <a:pt x="47" y="53"/>
                </a:cubicBezTo>
                <a:cubicBezTo>
                  <a:pt x="47" y="50"/>
                  <a:pt x="45" y="48"/>
                  <a:pt x="42" y="48"/>
                </a:cubicBezTo>
                <a:close/>
                <a:moveTo>
                  <a:pt x="80" y="57"/>
                </a:moveTo>
                <a:cubicBezTo>
                  <a:pt x="83" y="57"/>
                  <a:pt x="85" y="55"/>
                  <a:pt x="85" y="53"/>
                </a:cubicBezTo>
                <a:cubicBezTo>
                  <a:pt x="85" y="50"/>
                  <a:pt x="83" y="48"/>
                  <a:pt x="80" y="48"/>
                </a:cubicBezTo>
                <a:cubicBezTo>
                  <a:pt x="77" y="48"/>
                  <a:pt x="75" y="50"/>
                  <a:pt x="75" y="53"/>
                </a:cubicBezTo>
                <a:cubicBezTo>
                  <a:pt x="75" y="55"/>
                  <a:pt x="77" y="57"/>
                  <a:pt x="80" y="57"/>
                </a:cubicBezTo>
                <a:close/>
                <a:moveTo>
                  <a:pt x="96" y="86"/>
                </a:moveTo>
                <a:cubicBezTo>
                  <a:pt x="101" y="79"/>
                  <a:pt x="104" y="71"/>
                  <a:pt x="104" y="62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11"/>
                  <a:pt x="93" y="0"/>
                  <a:pt x="81" y="0"/>
                </a:cubicBezTo>
                <a:cubicBezTo>
                  <a:pt x="78" y="0"/>
                  <a:pt x="76" y="2"/>
                  <a:pt x="76" y="5"/>
                </a:cubicBezTo>
                <a:cubicBezTo>
                  <a:pt x="76" y="7"/>
                  <a:pt x="73" y="10"/>
                  <a:pt x="71" y="10"/>
                </a:cubicBezTo>
                <a:cubicBezTo>
                  <a:pt x="52" y="10"/>
                  <a:pt x="52" y="10"/>
                  <a:pt x="52" y="10"/>
                </a:cubicBezTo>
                <a:cubicBezTo>
                  <a:pt x="50" y="10"/>
                  <a:pt x="48" y="7"/>
                  <a:pt x="48" y="5"/>
                </a:cubicBezTo>
                <a:cubicBezTo>
                  <a:pt x="48" y="2"/>
                  <a:pt x="46" y="0"/>
                  <a:pt x="43" y="0"/>
                </a:cubicBezTo>
                <a:cubicBezTo>
                  <a:pt x="30" y="0"/>
                  <a:pt x="20" y="11"/>
                  <a:pt x="20" y="24"/>
                </a:cubicBezTo>
                <a:cubicBezTo>
                  <a:pt x="20" y="62"/>
                  <a:pt x="20" y="62"/>
                  <a:pt x="20" y="62"/>
                </a:cubicBezTo>
                <a:cubicBezTo>
                  <a:pt x="20" y="72"/>
                  <a:pt x="23" y="81"/>
                  <a:pt x="29" y="88"/>
                </a:cubicBezTo>
                <a:cubicBezTo>
                  <a:pt x="29" y="118"/>
                  <a:pt x="29" y="118"/>
                  <a:pt x="29" y="118"/>
                </a:cubicBezTo>
                <a:cubicBezTo>
                  <a:pt x="29" y="132"/>
                  <a:pt x="35" y="143"/>
                  <a:pt x="44" y="151"/>
                </a:cubicBezTo>
                <a:cubicBezTo>
                  <a:pt x="27" y="151"/>
                  <a:pt x="27" y="151"/>
                  <a:pt x="27" y="151"/>
                </a:cubicBezTo>
                <a:cubicBezTo>
                  <a:pt x="19" y="135"/>
                  <a:pt x="19" y="135"/>
                  <a:pt x="19" y="135"/>
                </a:cubicBezTo>
                <a:cubicBezTo>
                  <a:pt x="18" y="134"/>
                  <a:pt x="16" y="132"/>
                  <a:pt x="14" y="132"/>
                </a:cubicBezTo>
                <a:cubicBezTo>
                  <a:pt x="14" y="132"/>
                  <a:pt x="13" y="133"/>
                  <a:pt x="12" y="133"/>
                </a:cubicBezTo>
                <a:cubicBezTo>
                  <a:pt x="10" y="134"/>
                  <a:pt x="9" y="137"/>
                  <a:pt x="10" y="139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5" y="151"/>
                  <a:pt x="5" y="151"/>
                  <a:pt x="5" y="151"/>
                </a:cubicBezTo>
                <a:cubicBezTo>
                  <a:pt x="2" y="151"/>
                  <a:pt x="0" y="153"/>
                  <a:pt x="0" y="156"/>
                </a:cubicBezTo>
                <a:cubicBezTo>
                  <a:pt x="0" y="158"/>
                  <a:pt x="2" y="160"/>
                  <a:pt x="5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20" y="160"/>
                  <a:pt x="122" y="158"/>
                  <a:pt x="122" y="156"/>
                </a:cubicBezTo>
                <a:cubicBezTo>
                  <a:pt x="122" y="114"/>
                  <a:pt x="122" y="114"/>
                  <a:pt x="122" y="114"/>
                </a:cubicBezTo>
                <a:cubicBezTo>
                  <a:pt x="122" y="99"/>
                  <a:pt x="111" y="87"/>
                  <a:pt x="96" y="86"/>
                </a:cubicBezTo>
                <a:close/>
                <a:moveTo>
                  <a:pt x="29" y="24"/>
                </a:moveTo>
                <a:cubicBezTo>
                  <a:pt x="29" y="17"/>
                  <a:pt x="33" y="12"/>
                  <a:pt x="39" y="10"/>
                </a:cubicBezTo>
                <a:cubicBezTo>
                  <a:pt x="41" y="15"/>
                  <a:pt x="46" y="19"/>
                  <a:pt x="52" y="19"/>
                </a:cubicBezTo>
                <a:cubicBezTo>
                  <a:pt x="71" y="19"/>
                  <a:pt x="71" y="19"/>
                  <a:pt x="71" y="19"/>
                </a:cubicBezTo>
                <a:cubicBezTo>
                  <a:pt x="76" y="19"/>
                  <a:pt x="81" y="15"/>
                  <a:pt x="83" y="10"/>
                </a:cubicBezTo>
                <a:cubicBezTo>
                  <a:pt x="90" y="12"/>
                  <a:pt x="94" y="17"/>
                  <a:pt x="94" y="24"/>
                </a:cubicBezTo>
                <a:cubicBezTo>
                  <a:pt x="94" y="34"/>
                  <a:pt x="94" y="34"/>
                  <a:pt x="94" y="34"/>
                </a:cubicBezTo>
                <a:cubicBezTo>
                  <a:pt x="90" y="30"/>
                  <a:pt x="85" y="29"/>
                  <a:pt x="80" y="29"/>
                </a:cubicBezTo>
                <a:cubicBezTo>
                  <a:pt x="72" y="29"/>
                  <a:pt x="65" y="32"/>
                  <a:pt x="61" y="38"/>
                </a:cubicBezTo>
                <a:cubicBezTo>
                  <a:pt x="57" y="32"/>
                  <a:pt x="50" y="29"/>
                  <a:pt x="42" y="29"/>
                </a:cubicBezTo>
                <a:cubicBezTo>
                  <a:pt x="37" y="29"/>
                  <a:pt x="32" y="30"/>
                  <a:pt x="29" y="34"/>
                </a:cubicBezTo>
                <a:lnTo>
                  <a:pt x="29" y="24"/>
                </a:lnTo>
                <a:close/>
                <a:moveTo>
                  <a:pt x="29" y="62"/>
                </a:moveTo>
                <a:cubicBezTo>
                  <a:pt x="29" y="53"/>
                  <a:pt x="29" y="53"/>
                  <a:pt x="29" y="53"/>
                </a:cubicBezTo>
                <a:cubicBezTo>
                  <a:pt x="29" y="45"/>
                  <a:pt x="35" y="39"/>
                  <a:pt x="42" y="39"/>
                </a:cubicBezTo>
                <a:cubicBezTo>
                  <a:pt x="50" y="39"/>
                  <a:pt x="56" y="45"/>
                  <a:pt x="56" y="53"/>
                </a:cubicBezTo>
                <a:cubicBezTo>
                  <a:pt x="56" y="55"/>
                  <a:pt x="59" y="57"/>
                  <a:pt x="61" y="57"/>
                </a:cubicBezTo>
                <a:cubicBezTo>
                  <a:pt x="64" y="57"/>
                  <a:pt x="66" y="55"/>
                  <a:pt x="66" y="53"/>
                </a:cubicBezTo>
                <a:cubicBezTo>
                  <a:pt x="66" y="45"/>
                  <a:pt x="72" y="39"/>
                  <a:pt x="80" y="39"/>
                </a:cubicBezTo>
                <a:cubicBezTo>
                  <a:pt x="88" y="39"/>
                  <a:pt x="94" y="45"/>
                  <a:pt x="94" y="53"/>
                </a:cubicBezTo>
                <a:cubicBezTo>
                  <a:pt x="94" y="62"/>
                  <a:pt x="94" y="62"/>
                  <a:pt x="94" y="62"/>
                </a:cubicBezTo>
                <a:cubicBezTo>
                  <a:pt x="94" y="80"/>
                  <a:pt x="79" y="95"/>
                  <a:pt x="61" y="95"/>
                </a:cubicBezTo>
                <a:cubicBezTo>
                  <a:pt x="43" y="95"/>
                  <a:pt x="29" y="80"/>
                  <a:pt x="29" y="62"/>
                </a:cubicBezTo>
                <a:close/>
                <a:moveTo>
                  <a:pt x="71" y="152"/>
                </a:moveTo>
                <a:cubicBezTo>
                  <a:pt x="53" y="152"/>
                  <a:pt x="38" y="137"/>
                  <a:pt x="38" y="119"/>
                </a:cubicBezTo>
                <a:cubicBezTo>
                  <a:pt x="38" y="98"/>
                  <a:pt x="38" y="98"/>
                  <a:pt x="38" y="98"/>
                </a:cubicBezTo>
                <a:cubicBezTo>
                  <a:pt x="46" y="102"/>
                  <a:pt x="54" y="105"/>
                  <a:pt x="62" y="105"/>
                </a:cubicBezTo>
                <a:cubicBezTo>
                  <a:pt x="64" y="105"/>
                  <a:pt x="66" y="105"/>
                  <a:pt x="68" y="104"/>
                </a:cubicBezTo>
                <a:cubicBezTo>
                  <a:pt x="67" y="107"/>
                  <a:pt x="67" y="110"/>
                  <a:pt x="67" y="114"/>
                </a:cubicBezTo>
                <a:cubicBezTo>
                  <a:pt x="67" y="130"/>
                  <a:pt x="74" y="143"/>
                  <a:pt x="86" y="152"/>
                </a:cubicBezTo>
                <a:lnTo>
                  <a:pt x="71" y="152"/>
                </a:lnTo>
                <a:close/>
                <a:moveTo>
                  <a:pt x="113" y="132"/>
                </a:moveTo>
                <a:cubicBezTo>
                  <a:pt x="108" y="130"/>
                  <a:pt x="104" y="125"/>
                  <a:pt x="104" y="118"/>
                </a:cubicBezTo>
                <a:cubicBezTo>
                  <a:pt x="104" y="115"/>
                  <a:pt x="102" y="113"/>
                  <a:pt x="99" y="113"/>
                </a:cubicBezTo>
                <a:cubicBezTo>
                  <a:pt x="96" y="113"/>
                  <a:pt x="94" y="115"/>
                  <a:pt x="94" y="118"/>
                </a:cubicBezTo>
                <a:cubicBezTo>
                  <a:pt x="94" y="130"/>
                  <a:pt x="103" y="139"/>
                  <a:pt x="113" y="141"/>
                </a:cubicBezTo>
                <a:cubicBezTo>
                  <a:pt x="113" y="151"/>
                  <a:pt x="113" y="151"/>
                  <a:pt x="113" y="151"/>
                </a:cubicBezTo>
                <a:cubicBezTo>
                  <a:pt x="92" y="151"/>
                  <a:pt x="76" y="134"/>
                  <a:pt x="76" y="113"/>
                </a:cubicBezTo>
                <a:cubicBezTo>
                  <a:pt x="76" y="103"/>
                  <a:pt x="84" y="95"/>
                  <a:pt x="94" y="95"/>
                </a:cubicBezTo>
                <a:cubicBezTo>
                  <a:pt x="105" y="95"/>
                  <a:pt x="113" y="103"/>
                  <a:pt x="113" y="113"/>
                </a:cubicBezTo>
                <a:lnTo>
                  <a:pt x="113" y="13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1A334C87-9C9D-A32D-CDB9-4E3A5CC547AC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5226050"/>
            <a:ext cx="254000" cy="254000"/>
          </a:xfrm>
          <a:custGeom>
            <a:avLst/>
            <a:gdLst>
              <a:gd name="T0" fmla="*/ 18 w 160"/>
              <a:gd name="T1" fmla="*/ 56 h 160"/>
              <a:gd name="T2" fmla="*/ 9 w 160"/>
              <a:gd name="T3" fmla="*/ 56 h 160"/>
              <a:gd name="T4" fmla="*/ 61 w 160"/>
              <a:gd name="T5" fmla="*/ 47 h 160"/>
              <a:gd name="T6" fmla="*/ 61 w 160"/>
              <a:gd name="T7" fmla="*/ 66 h 160"/>
              <a:gd name="T8" fmla="*/ 61 w 160"/>
              <a:gd name="T9" fmla="*/ 47 h 160"/>
              <a:gd name="T10" fmla="*/ 58 w 160"/>
              <a:gd name="T11" fmla="*/ 38 h 160"/>
              <a:gd name="T12" fmla="*/ 58 w 160"/>
              <a:gd name="T13" fmla="*/ 75 h 160"/>
              <a:gd name="T14" fmla="*/ 16 w 160"/>
              <a:gd name="T15" fmla="*/ 75 h 160"/>
              <a:gd name="T16" fmla="*/ 16 w 160"/>
              <a:gd name="T17" fmla="*/ 38 h 160"/>
              <a:gd name="T18" fmla="*/ 146 w 160"/>
              <a:gd name="T19" fmla="*/ 85 h 160"/>
              <a:gd name="T20" fmla="*/ 146 w 160"/>
              <a:gd name="T21" fmla="*/ 95 h 160"/>
              <a:gd name="T22" fmla="*/ 146 w 160"/>
              <a:gd name="T23" fmla="*/ 85 h 160"/>
              <a:gd name="T24" fmla="*/ 56 w 160"/>
              <a:gd name="T25" fmla="*/ 95 h 160"/>
              <a:gd name="T26" fmla="*/ 18 w 160"/>
              <a:gd name="T27" fmla="*/ 94 h 160"/>
              <a:gd name="T28" fmla="*/ 37 w 160"/>
              <a:gd name="T29" fmla="*/ 94 h 160"/>
              <a:gd name="T30" fmla="*/ 141 w 160"/>
              <a:gd name="T31" fmla="*/ 104 h 160"/>
              <a:gd name="T32" fmla="*/ 141 w 160"/>
              <a:gd name="T33" fmla="*/ 123 h 160"/>
              <a:gd name="T34" fmla="*/ 141 w 160"/>
              <a:gd name="T35" fmla="*/ 104 h 160"/>
              <a:gd name="T36" fmla="*/ 132 w 160"/>
              <a:gd name="T37" fmla="*/ 127 h 160"/>
              <a:gd name="T38" fmla="*/ 112 w 160"/>
              <a:gd name="T39" fmla="*/ 140 h 160"/>
              <a:gd name="T40" fmla="*/ 108 w 160"/>
              <a:gd name="T41" fmla="*/ 116 h 160"/>
              <a:gd name="T42" fmla="*/ 64 w 160"/>
              <a:gd name="T43" fmla="*/ 106 h 160"/>
              <a:gd name="T44" fmla="*/ 57 w 160"/>
              <a:gd name="T45" fmla="*/ 142 h 160"/>
              <a:gd name="T46" fmla="*/ 64 w 160"/>
              <a:gd name="T47" fmla="*/ 106 h 160"/>
              <a:gd name="T48" fmla="*/ 103 w 160"/>
              <a:gd name="T49" fmla="*/ 132 h 160"/>
              <a:gd name="T50" fmla="*/ 72 w 160"/>
              <a:gd name="T51" fmla="*/ 147 h 160"/>
              <a:gd name="T52" fmla="*/ 83 w 160"/>
              <a:gd name="T53" fmla="*/ 114 h 160"/>
              <a:gd name="T54" fmla="*/ 18 w 160"/>
              <a:gd name="T55" fmla="*/ 0 h 160"/>
              <a:gd name="T56" fmla="*/ 8 w 160"/>
              <a:gd name="T57" fmla="*/ 34 h 160"/>
              <a:gd name="T58" fmla="*/ 11 w 160"/>
              <a:gd name="T59" fmla="*/ 83 h 160"/>
              <a:gd name="T60" fmla="*/ 28 w 160"/>
              <a:gd name="T61" fmla="*/ 120 h 160"/>
              <a:gd name="T62" fmla="*/ 57 w 160"/>
              <a:gd name="T63" fmla="*/ 151 h 160"/>
              <a:gd name="T64" fmla="*/ 85 w 160"/>
              <a:gd name="T65" fmla="*/ 160 h 160"/>
              <a:gd name="T66" fmla="*/ 118 w 160"/>
              <a:gd name="T67" fmla="*/ 151 h 160"/>
              <a:gd name="T68" fmla="*/ 141 w 160"/>
              <a:gd name="T69" fmla="*/ 132 h 160"/>
              <a:gd name="T70" fmla="*/ 155 w 160"/>
              <a:gd name="T71" fmla="*/ 101 h 160"/>
              <a:gd name="T72" fmla="*/ 146 w 160"/>
              <a:gd name="T73" fmla="*/ 76 h 160"/>
              <a:gd name="T74" fmla="*/ 133 w 160"/>
              <a:gd name="T75" fmla="*/ 96 h 160"/>
              <a:gd name="T76" fmla="*/ 124 w 160"/>
              <a:gd name="T77" fmla="*/ 105 h 160"/>
              <a:gd name="T78" fmla="*/ 102 w 160"/>
              <a:gd name="T79" fmla="*/ 110 h 160"/>
              <a:gd name="T80" fmla="*/ 78 w 160"/>
              <a:gd name="T81" fmla="*/ 104 h 160"/>
              <a:gd name="T82" fmla="*/ 66 w 160"/>
              <a:gd name="T83" fmla="*/ 94 h 160"/>
              <a:gd name="T84" fmla="*/ 74 w 160"/>
              <a:gd name="T85" fmla="*/ 56 h 160"/>
              <a:gd name="T86" fmla="*/ 74 w 160"/>
              <a:gd name="T87" fmla="*/ 19 h 160"/>
              <a:gd name="T88" fmla="*/ 51 w 160"/>
              <a:gd name="T89" fmla="*/ 5 h 160"/>
              <a:gd name="T90" fmla="*/ 65 w 160"/>
              <a:gd name="T91" fmla="*/ 19 h 160"/>
              <a:gd name="T92" fmla="*/ 37 w 160"/>
              <a:gd name="T93" fmla="*/ 19 h 160"/>
              <a:gd name="T94" fmla="*/ 9 w 160"/>
              <a:gd name="T95" fmla="*/ 19 h 160"/>
              <a:gd name="T96" fmla="*/ 23 w 160"/>
              <a:gd name="T97" fmla="*/ 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14" y="47"/>
                </a:moveTo>
                <a:cubicBezTo>
                  <a:pt x="16" y="47"/>
                  <a:pt x="18" y="50"/>
                  <a:pt x="18" y="56"/>
                </a:cubicBezTo>
                <a:cubicBezTo>
                  <a:pt x="18" y="62"/>
                  <a:pt x="16" y="66"/>
                  <a:pt x="14" y="66"/>
                </a:cubicBezTo>
                <a:cubicBezTo>
                  <a:pt x="12" y="66"/>
                  <a:pt x="9" y="62"/>
                  <a:pt x="9" y="56"/>
                </a:cubicBezTo>
                <a:cubicBezTo>
                  <a:pt x="9" y="50"/>
                  <a:pt x="12" y="47"/>
                  <a:pt x="14" y="47"/>
                </a:cubicBezTo>
                <a:close/>
                <a:moveTo>
                  <a:pt x="61" y="47"/>
                </a:moveTo>
                <a:cubicBezTo>
                  <a:pt x="63" y="47"/>
                  <a:pt x="66" y="50"/>
                  <a:pt x="66" y="56"/>
                </a:cubicBezTo>
                <a:cubicBezTo>
                  <a:pt x="66" y="62"/>
                  <a:pt x="62" y="66"/>
                  <a:pt x="61" y="66"/>
                </a:cubicBezTo>
                <a:cubicBezTo>
                  <a:pt x="59" y="66"/>
                  <a:pt x="56" y="62"/>
                  <a:pt x="56" y="56"/>
                </a:cubicBezTo>
                <a:cubicBezTo>
                  <a:pt x="56" y="50"/>
                  <a:pt x="59" y="47"/>
                  <a:pt x="61" y="47"/>
                </a:cubicBezTo>
                <a:close/>
                <a:moveTo>
                  <a:pt x="37" y="28"/>
                </a:moveTo>
                <a:cubicBezTo>
                  <a:pt x="45" y="28"/>
                  <a:pt x="53" y="32"/>
                  <a:pt x="58" y="38"/>
                </a:cubicBezTo>
                <a:cubicBezTo>
                  <a:pt x="52" y="39"/>
                  <a:pt x="46" y="46"/>
                  <a:pt x="46" y="56"/>
                </a:cubicBezTo>
                <a:cubicBezTo>
                  <a:pt x="46" y="66"/>
                  <a:pt x="52" y="73"/>
                  <a:pt x="58" y="75"/>
                </a:cubicBezTo>
                <a:cubicBezTo>
                  <a:pt x="53" y="81"/>
                  <a:pt x="45" y="85"/>
                  <a:pt x="37" y="85"/>
                </a:cubicBezTo>
                <a:cubicBezTo>
                  <a:pt x="29" y="85"/>
                  <a:pt x="21" y="81"/>
                  <a:pt x="16" y="75"/>
                </a:cubicBezTo>
                <a:cubicBezTo>
                  <a:pt x="23" y="73"/>
                  <a:pt x="28" y="66"/>
                  <a:pt x="28" y="56"/>
                </a:cubicBezTo>
                <a:cubicBezTo>
                  <a:pt x="28" y="47"/>
                  <a:pt x="23" y="39"/>
                  <a:pt x="16" y="38"/>
                </a:cubicBezTo>
                <a:cubicBezTo>
                  <a:pt x="21" y="32"/>
                  <a:pt x="29" y="28"/>
                  <a:pt x="37" y="28"/>
                </a:cubicBezTo>
                <a:close/>
                <a:moveTo>
                  <a:pt x="146" y="85"/>
                </a:moveTo>
                <a:cubicBezTo>
                  <a:pt x="149" y="85"/>
                  <a:pt x="151" y="87"/>
                  <a:pt x="151" y="90"/>
                </a:cubicBezTo>
                <a:cubicBezTo>
                  <a:pt x="151" y="93"/>
                  <a:pt x="149" y="95"/>
                  <a:pt x="146" y="95"/>
                </a:cubicBezTo>
                <a:cubicBezTo>
                  <a:pt x="143" y="95"/>
                  <a:pt x="141" y="93"/>
                  <a:pt x="141" y="90"/>
                </a:cubicBezTo>
                <a:cubicBezTo>
                  <a:pt x="141" y="87"/>
                  <a:pt x="143" y="85"/>
                  <a:pt x="146" y="85"/>
                </a:cubicBezTo>
                <a:close/>
                <a:moveTo>
                  <a:pt x="55" y="89"/>
                </a:moveTo>
                <a:cubicBezTo>
                  <a:pt x="56" y="91"/>
                  <a:pt x="56" y="93"/>
                  <a:pt x="56" y="95"/>
                </a:cubicBezTo>
                <a:cubicBezTo>
                  <a:pt x="56" y="105"/>
                  <a:pt x="48" y="113"/>
                  <a:pt x="38" y="113"/>
                </a:cubicBezTo>
                <a:cubicBezTo>
                  <a:pt x="27" y="113"/>
                  <a:pt x="18" y="104"/>
                  <a:pt x="18" y="94"/>
                </a:cubicBezTo>
                <a:cubicBezTo>
                  <a:pt x="18" y="93"/>
                  <a:pt x="18" y="91"/>
                  <a:pt x="19" y="89"/>
                </a:cubicBezTo>
                <a:cubicBezTo>
                  <a:pt x="24" y="93"/>
                  <a:pt x="30" y="94"/>
                  <a:pt x="37" y="94"/>
                </a:cubicBezTo>
                <a:cubicBezTo>
                  <a:pt x="44" y="94"/>
                  <a:pt x="50" y="93"/>
                  <a:pt x="55" y="89"/>
                </a:cubicBezTo>
                <a:close/>
                <a:moveTo>
                  <a:pt x="141" y="104"/>
                </a:moveTo>
                <a:cubicBezTo>
                  <a:pt x="147" y="104"/>
                  <a:pt x="151" y="108"/>
                  <a:pt x="151" y="113"/>
                </a:cubicBezTo>
                <a:cubicBezTo>
                  <a:pt x="151" y="118"/>
                  <a:pt x="147" y="123"/>
                  <a:pt x="141" y="123"/>
                </a:cubicBezTo>
                <a:cubicBezTo>
                  <a:pt x="140" y="118"/>
                  <a:pt x="137" y="113"/>
                  <a:pt x="133" y="109"/>
                </a:cubicBezTo>
                <a:cubicBezTo>
                  <a:pt x="135" y="106"/>
                  <a:pt x="138" y="104"/>
                  <a:pt x="141" y="104"/>
                </a:cubicBezTo>
                <a:close/>
                <a:moveTo>
                  <a:pt x="118" y="113"/>
                </a:moveTo>
                <a:cubicBezTo>
                  <a:pt x="126" y="113"/>
                  <a:pt x="132" y="119"/>
                  <a:pt x="132" y="127"/>
                </a:cubicBezTo>
                <a:cubicBezTo>
                  <a:pt x="132" y="135"/>
                  <a:pt x="126" y="141"/>
                  <a:pt x="118" y="141"/>
                </a:cubicBezTo>
                <a:cubicBezTo>
                  <a:pt x="116" y="141"/>
                  <a:pt x="114" y="141"/>
                  <a:pt x="112" y="140"/>
                </a:cubicBezTo>
                <a:cubicBezTo>
                  <a:pt x="113" y="137"/>
                  <a:pt x="113" y="135"/>
                  <a:pt x="113" y="132"/>
                </a:cubicBezTo>
                <a:cubicBezTo>
                  <a:pt x="113" y="126"/>
                  <a:pt x="112" y="121"/>
                  <a:pt x="108" y="116"/>
                </a:cubicBezTo>
                <a:cubicBezTo>
                  <a:pt x="111" y="114"/>
                  <a:pt x="114" y="113"/>
                  <a:pt x="118" y="113"/>
                </a:cubicBezTo>
                <a:close/>
                <a:moveTo>
                  <a:pt x="64" y="106"/>
                </a:moveTo>
                <a:cubicBezTo>
                  <a:pt x="70" y="108"/>
                  <a:pt x="75" y="115"/>
                  <a:pt x="75" y="123"/>
                </a:cubicBezTo>
                <a:cubicBezTo>
                  <a:pt x="75" y="133"/>
                  <a:pt x="67" y="142"/>
                  <a:pt x="57" y="142"/>
                </a:cubicBezTo>
                <a:cubicBezTo>
                  <a:pt x="46" y="141"/>
                  <a:pt x="38" y="133"/>
                  <a:pt x="38" y="123"/>
                </a:cubicBezTo>
                <a:cubicBezTo>
                  <a:pt x="50" y="123"/>
                  <a:pt x="60" y="115"/>
                  <a:pt x="64" y="106"/>
                </a:cubicBezTo>
                <a:close/>
                <a:moveTo>
                  <a:pt x="85" y="114"/>
                </a:moveTo>
                <a:cubicBezTo>
                  <a:pt x="95" y="114"/>
                  <a:pt x="103" y="122"/>
                  <a:pt x="103" y="132"/>
                </a:cubicBezTo>
                <a:cubicBezTo>
                  <a:pt x="103" y="142"/>
                  <a:pt x="95" y="151"/>
                  <a:pt x="85" y="151"/>
                </a:cubicBezTo>
                <a:cubicBezTo>
                  <a:pt x="80" y="151"/>
                  <a:pt x="75" y="149"/>
                  <a:pt x="72" y="147"/>
                </a:cubicBezTo>
                <a:cubicBezTo>
                  <a:pt x="80" y="141"/>
                  <a:pt x="85" y="133"/>
                  <a:pt x="85" y="123"/>
                </a:cubicBezTo>
                <a:cubicBezTo>
                  <a:pt x="85" y="120"/>
                  <a:pt x="84" y="117"/>
                  <a:pt x="83" y="114"/>
                </a:cubicBezTo>
                <a:lnTo>
                  <a:pt x="85" y="114"/>
                </a:lnTo>
                <a:close/>
                <a:moveTo>
                  <a:pt x="18" y="0"/>
                </a:moveTo>
                <a:cubicBezTo>
                  <a:pt x="8" y="0"/>
                  <a:pt x="0" y="9"/>
                  <a:pt x="0" y="19"/>
                </a:cubicBezTo>
                <a:cubicBezTo>
                  <a:pt x="0" y="25"/>
                  <a:pt x="3" y="30"/>
                  <a:pt x="8" y="34"/>
                </a:cubicBezTo>
                <a:cubicBezTo>
                  <a:pt x="3" y="40"/>
                  <a:pt x="0" y="48"/>
                  <a:pt x="0" y="56"/>
                </a:cubicBezTo>
                <a:cubicBezTo>
                  <a:pt x="0" y="67"/>
                  <a:pt x="4" y="77"/>
                  <a:pt x="11" y="83"/>
                </a:cubicBezTo>
                <a:cubicBezTo>
                  <a:pt x="10" y="86"/>
                  <a:pt x="9" y="90"/>
                  <a:pt x="9" y="94"/>
                </a:cubicBezTo>
                <a:cubicBezTo>
                  <a:pt x="9" y="106"/>
                  <a:pt x="17" y="116"/>
                  <a:pt x="28" y="120"/>
                </a:cubicBezTo>
                <a:cubicBezTo>
                  <a:pt x="28" y="122"/>
                  <a:pt x="28" y="122"/>
                  <a:pt x="28" y="122"/>
                </a:cubicBezTo>
                <a:cubicBezTo>
                  <a:pt x="28" y="137"/>
                  <a:pt x="41" y="151"/>
                  <a:pt x="57" y="151"/>
                </a:cubicBezTo>
                <a:cubicBezTo>
                  <a:pt x="59" y="151"/>
                  <a:pt x="62" y="150"/>
                  <a:pt x="64" y="150"/>
                </a:cubicBezTo>
                <a:cubicBezTo>
                  <a:pt x="69" y="156"/>
                  <a:pt x="77" y="160"/>
                  <a:pt x="85" y="160"/>
                </a:cubicBezTo>
                <a:cubicBezTo>
                  <a:pt x="95" y="160"/>
                  <a:pt x="103" y="156"/>
                  <a:pt x="108" y="149"/>
                </a:cubicBezTo>
                <a:cubicBezTo>
                  <a:pt x="111" y="151"/>
                  <a:pt x="115" y="151"/>
                  <a:pt x="118" y="151"/>
                </a:cubicBezTo>
                <a:cubicBezTo>
                  <a:pt x="129" y="151"/>
                  <a:pt x="139" y="143"/>
                  <a:pt x="141" y="132"/>
                </a:cubicBezTo>
                <a:cubicBezTo>
                  <a:pt x="141" y="132"/>
                  <a:pt x="141" y="132"/>
                  <a:pt x="141" y="132"/>
                </a:cubicBezTo>
                <a:cubicBezTo>
                  <a:pt x="152" y="132"/>
                  <a:pt x="160" y="124"/>
                  <a:pt x="160" y="114"/>
                </a:cubicBezTo>
                <a:cubicBezTo>
                  <a:pt x="160" y="109"/>
                  <a:pt x="158" y="104"/>
                  <a:pt x="155" y="101"/>
                </a:cubicBezTo>
                <a:cubicBezTo>
                  <a:pt x="158" y="98"/>
                  <a:pt x="160" y="94"/>
                  <a:pt x="160" y="90"/>
                </a:cubicBezTo>
                <a:cubicBezTo>
                  <a:pt x="160" y="82"/>
                  <a:pt x="154" y="76"/>
                  <a:pt x="146" y="76"/>
                </a:cubicBezTo>
                <a:cubicBezTo>
                  <a:pt x="138" y="76"/>
                  <a:pt x="132" y="82"/>
                  <a:pt x="132" y="90"/>
                </a:cubicBezTo>
                <a:cubicBezTo>
                  <a:pt x="132" y="92"/>
                  <a:pt x="132" y="95"/>
                  <a:pt x="133" y="96"/>
                </a:cubicBezTo>
                <a:cubicBezTo>
                  <a:pt x="132" y="97"/>
                  <a:pt x="130" y="98"/>
                  <a:pt x="129" y="99"/>
                </a:cubicBezTo>
                <a:cubicBezTo>
                  <a:pt x="127" y="101"/>
                  <a:pt x="125" y="103"/>
                  <a:pt x="124" y="105"/>
                </a:cubicBezTo>
                <a:cubicBezTo>
                  <a:pt x="122" y="104"/>
                  <a:pt x="120" y="104"/>
                  <a:pt x="118" y="104"/>
                </a:cubicBezTo>
                <a:cubicBezTo>
                  <a:pt x="112" y="104"/>
                  <a:pt x="106" y="106"/>
                  <a:pt x="102" y="110"/>
                </a:cubicBezTo>
                <a:cubicBezTo>
                  <a:pt x="97" y="106"/>
                  <a:pt x="91" y="104"/>
                  <a:pt x="85" y="104"/>
                </a:cubicBezTo>
                <a:cubicBezTo>
                  <a:pt x="83" y="104"/>
                  <a:pt x="80" y="104"/>
                  <a:pt x="78" y="104"/>
                </a:cubicBezTo>
                <a:cubicBezTo>
                  <a:pt x="75" y="100"/>
                  <a:pt x="70" y="97"/>
                  <a:pt x="66" y="96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1"/>
                  <a:pt x="64" y="87"/>
                  <a:pt x="63" y="83"/>
                </a:cubicBezTo>
                <a:cubicBezTo>
                  <a:pt x="70" y="77"/>
                  <a:pt x="74" y="67"/>
                  <a:pt x="74" y="56"/>
                </a:cubicBezTo>
                <a:cubicBezTo>
                  <a:pt x="74" y="48"/>
                  <a:pt x="72" y="40"/>
                  <a:pt x="67" y="34"/>
                </a:cubicBezTo>
                <a:cubicBezTo>
                  <a:pt x="71" y="30"/>
                  <a:pt x="74" y="25"/>
                  <a:pt x="74" y="19"/>
                </a:cubicBezTo>
                <a:cubicBezTo>
                  <a:pt x="74" y="9"/>
                  <a:pt x="66" y="0"/>
                  <a:pt x="56" y="0"/>
                </a:cubicBezTo>
                <a:cubicBezTo>
                  <a:pt x="53" y="0"/>
                  <a:pt x="51" y="2"/>
                  <a:pt x="51" y="5"/>
                </a:cubicBezTo>
                <a:cubicBezTo>
                  <a:pt x="51" y="8"/>
                  <a:pt x="53" y="10"/>
                  <a:pt x="56" y="10"/>
                </a:cubicBezTo>
                <a:cubicBezTo>
                  <a:pt x="61" y="10"/>
                  <a:pt x="65" y="14"/>
                  <a:pt x="65" y="19"/>
                </a:cubicBezTo>
                <a:cubicBezTo>
                  <a:pt x="65" y="23"/>
                  <a:pt x="63" y="26"/>
                  <a:pt x="60" y="27"/>
                </a:cubicBezTo>
                <a:cubicBezTo>
                  <a:pt x="54" y="22"/>
                  <a:pt x="46" y="19"/>
                  <a:pt x="37" y="19"/>
                </a:cubicBezTo>
                <a:cubicBezTo>
                  <a:pt x="28" y="19"/>
                  <a:pt x="20" y="22"/>
                  <a:pt x="14" y="27"/>
                </a:cubicBezTo>
                <a:cubicBezTo>
                  <a:pt x="11" y="26"/>
                  <a:pt x="9" y="23"/>
                  <a:pt x="9" y="19"/>
                </a:cubicBezTo>
                <a:cubicBezTo>
                  <a:pt x="9" y="14"/>
                  <a:pt x="13" y="10"/>
                  <a:pt x="18" y="10"/>
                </a:cubicBezTo>
                <a:cubicBezTo>
                  <a:pt x="21" y="10"/>
                  <a:pt x="23" y="8"/>
                  <a:pt x="23" y="5"/>
                </a:cubicBezTo>
                <a:cubicBezTo>
                  <a:pt x="23" y="2"/>
                  <a:pt x="21" y="0"/>
                  <a:pt x="1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8E8223AF-31CA-1758-14D9-026D9E44610C}"/>
              </a:ext>
            </a:extLst>
          </p:cNvPr>
          <p:cNvSpPr>
            <a:spLocks noEditPoints="1"/>
          </p:cNvSpPr>
          <p:nvPr/>
        </p:nvSpPr>
        <p:spPr bwMode="auto">
          <a:xfrm>
            <a:off x="10663238" y="4124325"/>
            <a:ext cx="222250" cy="254000"/>
          </a:xfrm>
          <a:custGeom>
            <a:avLst/>
            <a:gdLst>
              <a:gd name="T0" fmla="*/ 111 w 140"/>
              <a:gd name="T1" fmla="*/ 9 h 160"/>
              <a:gd name="T2" fmla="*/ 89 w 140"/>
              <a:gd name="T3" fmla="*/ 28 h 160"/>
              <a:gd name="T4" fmla="*/ 75 w 140"/>
              <a:gd name="T5" fmla="*/ 32 h 160"/>
              <a:gd name="T6" fmla="*/ 75 w 140"/>
              <a:gd name="T7" fmla="*/ 23 h 160"/>
              <a:gd name="T8" fmla="*/ 89 w 140"/>
              <a:gd name="T9" fmla="*/ 9 h 160"/>
              <a:gd name="T10" fmla="*/ 111 w 140"/>
              <a:gd name="T11" fmla="*/ 9 h 160"/>
              <a:gd name="T12" fmla="*/ 93 w 140"/>
              <a:gd name="T13" fmla="*/ 56 h 160"/>
              <a:gd name="T14" fmla="*/ 130 w 140"/>
              <a:gd name="T15" fmla="*/ 94 h 160"/>
              <a:gd name="T16" fmla="*/ 119 w 140"/>
              <a:gd name="T17" fmla="*/ 132 h 160"/>
              <a:gd name="T18" fmla="*/ 93 w 140"/>
              <a:gd name="T19" fmla="*/ 150 h 160"/>
              <a:gd name="T20" fmla="*/ 88 w 140"/>
              <a:gd name="T21" fmla="*/ 149 h 160"/>
              <a:gd name="T22" fmla="*/ 70 w 140"/>
              <a:gd name="T23" fmla="*/ 146 h 160"/>
              <a:gd name="T24" fmla="*/ 52 w 140"/>
              <a:gd name="T25" fmla="*/ 149 h 160"/>
              <a:gd name="T26" fmla="*/ 47 w 140"/>
              <a:gd name="T27" fmla="*/ 150 h 160"/>
              <a:gd name="T28" fmla="*/ 21 w 140"/>
              <a:gd name="T29" fmla="*/ 132 h 160"/>
              <a:gd name="T30" fmla="*/ 10 w 140"/>
              <a:gd name="T31" fmla="*/ 94 h 160"/>
              <a:gd name="T32" fmla="*/ 47 w 140"/>
              <a:gd name="T33" fmla="*/ 56 h 160"/>
              <a:gd name="T34" fmla="*/ 62 w 140"/>
              <a:gd name="T35" fmla="*/ 59 h 160"/>
              <a:gd name="T36" fmla="*/ 66 w 140"/>
              <a:gd name="T37" fmla="*/ 60 h 160"/>
              <a:gd name="T38" fmla="*/ 66 w 140"/>
              <a:gd name="T39" fmla="*/ 70 h 160"/>
              <a:gd name="T40" fmla="*/ 54 w 140"/>
              <a:gd name="T41" fmla="*/ 66 h 160"/>
              <a:gd name="T42" fmla="*/ 52 w 140"/>
              <a:gd name="T43" fmla="*/ 66 h 160"/>
              <a:gd name="T44" fmla="*/ 48 w 140"/>
              <a:gd name="T45" fmla="*/ 68 h 160"/>
              <a:gd name="T46" fmla="*/ 50 w 140"/>
              <a:gd name="T47" fmla="*/ 74 h 160"/>
              <a:gd name="T48" fmla="*/ 70 w 140"/>
              <a:gd name="T49" fmla="*/ 79 h 160"/>
              <a:gd name="T50" fmla="*/ 91 w 140"/>
              <a:gd name="T51" fmla="*/ 74 h 160"/>
              <a:gd name="T52" fmla="*/ 93 w 140"/>
              <a:gd name="T53" fmla="*/ 68 h 160"/>
              <a:gd name="T54" fmla="*/ 89 w 140"/>
              <a:gd name="T55" fmla="*/ 66 h 160"/>
              <a:gd name="T56" fmla="*/ 87 w 140"/>
              <a:gd name="T57" fmla="*/ 66 h 160"/>
              <a:gd name="T58" fmla="*/ 75 w 140"/>
              <a:gd name="T59" fmla="*/ 70 h 160"/>
              <a:gd name="T60" fmla="*/ 75 w 140"/>
              <a:gd name="T61" fmla="*/ 60 h 160"/>
              <a:gd name="T62" fmla="*/ 78 w 140"/>
              <a:gd name="T63" fmla="*/ 59 h 160"/>
              <a:gd name="T64" fmla="*/ 93 w 140"/>
              <a:gd name="T65" fmla="*/ 56 h 160"/>
              <a:gd name="T66" fmla="*/ 89 w 140"/>
              <a:gd name="T67" fmla="*/ 0 h 160"/>
              <a:gd name="T68" fmla="*/ 66 w 140"/>
              <a:gd name="T69" fmla="*/ 23 h 160"/>
              <a:gd name="T70" fmla="*/ 52 w 140"/>
              <a:gd name="T71" fmla="*/ 19 h 160"/>
              <a:gd name="T72" fmla="*/ 48 w 140"/>
              <a:gd name="T73" fmla="*/ 23 h 160"/>
              <a:gd name="T74" fmla="*/ 52 w 140"/>
              <a:gd name="T75" fmla="*/ 28 h 160"/>
              <a:gd name="T76" fmla="*/ 66 w 140"/>
              <a:gd name="T77" fmla="*/ 42 h 160"/>
              <a:gd name="T78" fmla="*/ 66 w 140"/>
              <a:gd name="T79" fmla="*/ 50 h 160"/>
              <a:gd name="T80" fmla="*/ 48 w 140"/>
              <a:gd name="T81" fmla="*/ 47 h 160"/>
              <a:gd name="T82" fmla="*/ 0 w 140"/>
              <a:gd name="T83" fmla="*/ 94 h 160"/>
              <a:gd name="T84" fmla="*/ 13 w 140"/>
              <a:gd name="T85" fmla="*/ 138 h 160"/>
              <a:gd name="T86" fmla="*/ 47 w 140"/>
              <a:gd name="T87" fmla="*/ 160 h 160"/>
              <a:gd name="T88" fmla="*/ 56 w 140"/>
              <a:gd name="T89" fmla="*/ 159 h 160"/>
              <a:gd name="T90" fmla="*/ 70 w 140"/>
              <a:gd name="T91" fmla="*/ 157 h 160"/>
              <a:gd name="T92" fmla="*/ 85 w 140"/>
              <a:gd name="T93" fmla="*/ 159 h 160"/>
              <a:gd name="T94" fmla="*/ 94 w 140"/>
              <a:gd name="T95" fmla="*/ 160 h 160"/>
              <a:gd name="T96" fmla="*/ 128 w 140"/>
              <a:gd name="T97" fmla="*/ 138 h 160"/>
              <a:gd name="T98" fmla="*/ 140 w 140"/>
              <a:gd name="T99" fmla="*/ 94 h 160"/>
              <a:gd name="T100" fmla="*/ 93 w 140"/>
              <a:gd name="T101" fmla="*/ 47 h 160"/>
              <a:gd name="T102" fmla="*/ 75 w 140"/>
              <a:gd name="T103" fmla="*/ 50 h 160"/>
              <a:gd name="T104" fmla="*/ 75 w 140"/>
              <a:gd name="T105" fmla="*/ 44 h 160"/>
              <a:gd name="T106" fmla="*/ 76 w 140"/>
              <a:gd name="T107" fmla="*/ 42 h 160"/>
              <a:gd name="T108" fmla="*/ 89 w 140"/>
              <a:gd name="T109" fmla="*/ 37 h 160"/>
              <a:gd name="T110" fmla="*/ 122 w 140"/>
              <a:gd name="T111" fmla="*/ 5 h 160"/>
              <a:gd name="T112" fmla="*/ 117 w 140"/>
              <a:gd name="T113" fmla="*/ 0 h 160"/>
              <a:gd name="T114" fmla="*/ 89 w 140"/>
              <a:gd name="T11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0" h="160">
                <a:moveTo>
                  <a:pt x="111" y="9"/>
                </a:moveTo>
                <a:cubicBezTo>
                  <a:pt x="109" y="20"/>
                  <a:pt x="100" y="28"/>
                  <a:pt x="89" y="28"/>
                </a:cubicBezTo>
                <a:cubicBezTo>
                  <a:pt x="83" y="28"/>
                  <a:pt x="79" y="29"/>
                  <a:pt x="75" y="32"/>
                </a:cubicBezTo>
                <a:cubicBezTo>
                  <a:pt x="75" y="23"/>
                  <a:pt x="75" y="23"/>
                  <a:pt x="75" y="23"/>
                </a:cubicBezTo>
                <a:cubicBezTo>
                  <a:pt x="75" y="15"/>
                  <a:pt x="81" y="9"/>
                  <a:pt x="89" y="9"/>
                </a:cubicBezTo>
                <a:lnTo>
                  <a:pt x="111" y="9"/>
                </a:lnTo>
                <a:close/>
                <a:moveTo>
                  <a:pt x="93" y="56"/>
                </a:moveTo>
                <a:cubicBezTo>
                  <a:pt x="116" y="56"/>
                  <a:pt x="130" y="70"/>
                  <a:pt x="130" y="94"/>
                </a:cubicBezTo>
                <a:cubicBezTo>
                  <a:pt x="131" y="107"/>
                  <a:pt x="126" y="121"/>
                  <a:pt x="119" y="132"/>
                </a:cubicBezTo>
                <a:cubicBezTo>
                  <a:pt x="112" y="144"/>
                  <a:pt x="103" y="150"/>
                  <a:pt x="93" y="150"/>
                </a:cubicBezTo>
                <a:cubicBezTo>
                  <a:pt x="91" y="150"/>
                  <a:pt x="89" y="149"/>
                  <a:pt x="88" y="149"/>
                </a:cubicBezTo>
                <a:cubicBezTo>
                  <a:pt x="82" y="147"/>
                  <a:pt x="76" y="146"/>
                  <a:pt x="70" y="146"/>
                </a:cubicBezTo>
                <a:cubicBezTo>
                  <a:pt x="64" y="146"/>
                  <a:pt x="58" y="147"/>
                  <a:pt x="52" y="149"/>
                </a:cubicBezTo>
                <a:cubicBezTo>
                  <a:pt x="50" y="149"/>
                  <a:pt x="48" y="150"/>
                  <a:pt x="47" y="150"/>
                </a:cubicBezTo>
                <a:cubicBezTo>
                  <a:pt x="38" y="150"/>
                  <a:pt x="29" y="143"/>
                  <a:pt x="21" y="132"/>
                </a:cubicBezTo>
                <a:cubicBezTo>
                  <a:pt x="14" y="121"/>
                  <a:pt x="10" y="106"/>
                  <a:pt x="10" y="94"/>
                </a:cubicBezTo>
                <a:cubicBezTo>
                  <a:pt x="10" y="70"/>
                  <a:pt x="24" y="56"/>
                  <a:pt x="47" y="56"/>
                </a:cubicBezTo>
                <a:cubicBezTo>
                  <a:pt x="52" y="56"/>
                  <a:pt x="58" y="57"/>
                  <a:pt x="62" y="59"/>
                </a:cubicBezTo>
                <a:cubicBezTo>
                  <a:pt x="64" y="59"/>
                  <a:pt x="64" y="59"/>
                  <a:pt x="66" y="60"/>
                </a:cubicBezTo>
                <a:cubicBezTo>
                  <a:pt x="66" y="70"/>
                  <a:pt x="66" y="70"/>
                  <a:pt x="66" y="70"/>
                </a:cubicBezTo>
                <a:cubicBezTo>
                  <a:pt x="62" y="69"/>
                  <a:pt x="57" y="68"/>
                  <a:pt x="54" y="66"/>
                </a:cubicBezTo>
                <a:cubicBezTo>
                  <a:pt x="53" y="66"/>
                  <a:pt x="52" y="66"/>
                  <a:pt x="52" y="66"/>
                </a:cubicBezTo>
                <a:cubicBezTo>
                  <a:pt x="50" y="66"/>
                  <a:pt x="48" y="67"/>
                  <a:pt x="48" y="68"/>
                </a:cubicBezTo>
                <a:cubicBezTo>
                  <a:pt x="46" y="70"/>
                  <a:pt x="48" y="73"/>
                  <a:pt x="50" y="74"/>
                </a:cubicBezTo>
                <a:cubicBezTo>
                  <a:pt x="56" y="77"/>
                  <a:pt x="63" y="79"/>
                  <a:pt x="70" y="79"/>
                </a:cubicBezTo>
                <a:cubicBezTo>
                  <a:pt x="77" y="79"/>
                  <a:pt x="85" y="77"/>
                  <a:pt x="91" y="74"/>
                </a:cubicBezTo>
                <a:cubicBezTo>
                  <a:pt x="93" y="73"/>
                  <a:pt x="94" y="70"/>
                  <a:pt x="93" y="68"/>
                </a:cubicBezTo>
                <a:cubicBezTo>
                  <a:pt x="92" y="67"/>
                  <a:pt x="90" y="66"/>
                  <a:pt x="89" y="66"/>
                </a:cubicBezTo>
                <a:cubicBezTo>
                  <a:pt x="88" y="66"/>
                  <a:pt x="87" y="66"/>
                  <a:pt x="87" y="66"/>
                </a:cubicBezTo>
                <a:cubicBezTo>
                  <a:pt x="83" y="68"/>
                  <a:pt x="79" y="69"/>
                  <a:pt x="75" y="70"/>
                </a:cubicBezTo>
                <a:cubicBezTo>
                  <a:pt x="75" y="60"/>
                  <a:pt x="75" y="60"/>
                  <a:pt x="75" y="60"/>
                </a:cubicBezTo>
                <a:cubicBezTo>
                  <a:pt x="76" y="60"/>
                  <a:pt x="77" y="59"/>
                  <a:pt x="78" y="59"/>
                </a:cubicBezTo>
                <a:cubicBezTo>
                  <a:pt x="83" y="57"/>
                  <a:pt x="88" y="56"/>
                  <a:pt x="93" y="56"/>
                </a:cubicBezTo>
                <a:close/>
                <a:moveTo>
                  <a:pt x="89" y="0"/>
                </a:moveTo>
                <a:cubicBezTo>
                  <a:pt x="76" y="0"/>
                  <a:pt x="66" y="10"/>
                  <a:pt x="66" y="23"/>
                </a:cubicBezTo>
                <a:cubicBezTo>
                  <a:pt x="62" y="20"/>
                  <a:pt x="57" y="19"/>
                  <a:pt x="52" y="19"/>
                </a:cubicBezTo>
                <a:cubicBezTo>
                  <a:pt x="50" y="19"/>
                  <a:pt x="48" y="21"/>
                  <a:pt x="48" y="23"/>
                </a:cubicBezTo>
                <a:cubicBezTo>
                  <a:pt x="48" y="26"/>
                  <a:pt x="50" y="28"/>
                  <a:pt x="52" y="28"/>
                </a:cubicBezTo>
                <a:cubicBezTo>
                  <a:pt x="60" y="28"/>
                  <a:pt x="66" y="34"/>
                  <a:pt x="66" y="42"/>
                </a:cubicBezTo>
                <a:cubicBezTo>
                  <a:pt x="66" y="50"/>
                  <a:pt x="66" y="50"/>
                  <a:pt x="66" y="50"/>
                </a:cubicBezTo>
                <a:cubicBezTo>
                  <a:pt x="60" y="48"/>
                  <a:pt x="54" y="47"/>
                  <a:pt x="48" y="47"/>
                </a:cubicBezTo>
                <a:cubicBezTo>
                  <a:pt x="20" y="47"/>
                  <a:pt x="0" y="64"/>
                  <a:pt x="0" y="94"/>
                </a:cubicBezTo>
                <a:cubicBezTo>
                  <a:pt x="0" y="109"/>
                  <a:pt x="5" y="125"/>
                  <a:pt x="13" y="138"/>
                </a:cubicBezTo>
                <a:cubicBezTo>
                  <a:pt x="23" y="152"/>
                  <a:pt x="35" y="160"/>
                  <a:pt x="47" y="160"/>
                </a:cubicBezTo>
                <a:cubicBezTo>
                  <a:pt x="50" y="160"/>
                  <a:pt x="52" y="160"/>
                  <a:pt x="56" y="159"/>
                </a:cubicBezTo>
                <a:cubicBezTo>
                  <a:pt x="61" y="158"/>
                  <a:pt x="66" y="157"/>
                  <a:pt x="70" y="157"/>
                </a:cubicBezTo>
                <a:cubicBezTo>
                  <a:pt x="75" y="157"/>
                  <a:pt x="80" y="158"/>
                  <a:pt x="85" y="159"/>
                </a:cubicBezTo>
                <a:cubicBezTo>
                  <a:pt x="88" y="160"/>
                  <a:pt x="91" y="160"/>
                  <a:pt x="94" y="160"/>
                </a:cubicBezTo>
                <a:cubicBezTo>
                  <a:pt x="107" y="160"/>
                  <a:pt x="118" y="152"/>
                  <a:pt x="128" y="138"/>
                </a:cubicBezTo>
                <a:cubicBezTo>
                  <a:pt x="136" y="125"/>
                  <a:pt x="140" y="109"/>
                  <a:pt x="140" y="94"/>
                </a:cubicBezTo>
                <a:cubicBezTo>
                  <a:pt x="140" y="64"/>
                  <a:pt x="121" y="47"/>
                  <a:pt x="93" y="47"/>
                </a:cubicBezTo>
                <a:cubicBezTo>
                  <a:pt x="87" y="47"/>
                  <a:pt x="81" y="48"/>
                  <a:pt x="75" y="50"/>
                </a:cubicBezTo>
                <a:cubicBezTo>
                  <a:pt x="75" y="44"/>
                  <a:pt x="75" y="44"/>
                  <a:pt x="75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80" y="39"/>
                  <a:pt x="84" y="37"/>
                  <a:pt x="89" y="37"/>
                </a:cubicBezTo>
                <a:cubicBezTo>
                  <a:pt x="107" y="37"/>
                  <a:pt x="122" y="23"/>
                  <a:pt x="122" y="5"/>
                </a:cubicBezTo>
                <a:cubicBezTo>
                  <a:pt x="122" y="2"/>
                  <a:pt x="120" y="0"/>
                  <a:pt x="117" y="0"/>
                </a:cubicBezTo>
                <a:lnTo>
                  <a:pt x="8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8785A170-665A-73CB-9E41-9F4706AFA2D3}"/>
              </a:ext>
            </a:extLst>
          </p:cNvPr>
          <p:cNvSpPr>
            <a:spLocks noEditPoints="1"/>
          </p:cNvSpPr>
          <p:nvPr/>
        </p:nvSpPr>
        <p:spPr bwMode="auto">
          <a:xfrm>
            <a:off x="8990013" y="4675188"/>
            <a:ext cx="268288" cy="254000"/>
          </a:xfrm>
          <a:custGeom>
            <a:avLst/>
            <a:gdLst>
              <a:gd name="T0" fmla="*/ 109 w 170"/>
              <a:gd name="T1" fmla="*/ 95 h 160"/>
              <a:gd name="T2" fmla="*/ 119 w 170"/>
              <a:gd name="T3" fmla="*/ 95 h 160"/>
              <a:gd name="T4" fmla="*/ 55 w 170"/>
              <a:gd name="T5" fmla="*/ 90 h 160"/>
              <a:gd name="T6" fmla="*/ 55 w 170"/>
              <a:gd name="T7" fmla="*/ 100 h 160"/>
              <a:gd name="T8" fmla="*/ 55 w 170"/>
              <a:gd name="T9" fmla="*/ 90 h 160"/>
              <a:gd name="T10" fmla="*/ 111 w 170"/>
              <a:gd name="T11" fmla="*/ 25 h 160"/>
              <a:gd name="T12" fmla="*/ 59 w 170"/>
              <a:gd name="T13" fmla="*/ 25 h 160"/>
              <a:gd name="T14" fmla="*/ 0 w 170"/>
              <a:gd name="T15" fmla="*/ 30 h 160"/>
              <a:gd name="T16" fmla="*/ 19 w 170"/>
              <a:gd name="T17" fmla="*/ 58 h 160"/>
              <a:gd name="T18" fmla="*/ 57 w 170"/>
              <a:gd name="T19" fmla="*/ 155 h 160"/>
              <a:gd name="T20" fmla="*/ 89 w 170"/>
              <a:gd name="T21" fmla="*/ 160 h 160"/>
              <a:gd name="T22" fmla="*/ 159 w 170"/>
              <a:gd name="T23" fmla="*/ 90 h 160"/>
              <a:gd name="T24" fmla="*/ 162 w 170"/>
              <a:gd name="T25" fmla="*/ 50 h 160"/>
              <a:gd name="T26" fmla="*/ 140 w 170"/>
              <a:gd name="T27" fmla="*/ 0 h 160"/>
              <a:gd name="T28" fmla="*/ 29 w 170"/>
              <a:gd name="T29" fmla="*/ 11 h 160"/>
              <a:gd name="T30" fmla="*/ 23 w 170"/>
              <a:gd name="T31" fmla="*/ 49 h 160"/>
              <a:gd name="T32" fmla="*/ 56 w 170"/>
              <a:gd name="T33" fmla="*/ 108 h 160"/>
              <a:gd name="T34" fmla="*/ 47 w 170"/>
              <a:gd name="T35" fmla="*/ 108 h 160"/>
              <a:gd name="T36" fmla="*/ 57 w 170"/>
              <a:gd name="T37" fmla="*/ 70 h 160"/>
              <a:gd name="T38" fmla="*/ 67 w 170"/>
              <a:gd name="T39" fmla="*/ 96 h 160"/>
              <a:gd name="T40" fmla="*/ 85 w 170"/>
              <a:gd name="T41" fmla="*/ 128 h 160"/>
              <a:gd name="T42" fmla="*/ 85 w 170"/>
              <a:gd name="T43" fmla="*/ 120 h 160"/>
              <a:gd name="T44" fmla="*/ 85 w 170"/>
              <a:gd name="T45" fmla="*/ 128 h 160"/>
              <a:gd name="T46" fmla="*/ 94 w 170"/>
              <a:gd name="T47" fmla="*/ 150 h 160"/>
              <a:gd name="T48" fmla="*/ 89 w 170"/>
              <a:gd name="T49" fmla="*/ 137 h 160"/>
              <a:gd name="T50" fmla="*/ 100 w 170"/>
              <a:gd name="T51" fmla="*/ 126 h 160"/>
              <a:gd name="T52" fmla="*/ 70 w 170"/>
              <a:gd name="T53" fmla="*/ 126 h 160"/>
              <a:gd name="T54" fmla="*/ 80 w 170"/>
              <a:gd name="T55" fmla="*/ 137 h 160"/>
              <a:gd name="T56" fmla="*/ 74 w 170"/>
              <a:gd name="T57" fmla="*/ 150 h 160"/>
              <a:gd name="T58" fmla="*/ 71 w 170"/>
              <a:gd name="T59" fmla="*/ 106 h 160"/>
              <a:gd name="T60" fmla="*/ 98 w 170"/>
              <a:gd name="T61" fmla="*/ 105 h 160"/>
              <a:gd name="T62" fmla="*/ 106 w 170"/>
              <a:gd name="T63" fmla="*/ 147 h 160"/>
              <a:gd name="T64" fmla="*/ 100 w 170"/>
              <a:gd name="T65" fmla="*/ 94 h 160"/>
              <a:gd name="T66" fmla="*/ 111 w 170"/>
              <a:gd name="T67" fmla="*/ 70 h 160"/>
              <a:gd name="T68" fmla="*/ 121 w 170"/>
              <a:gd name="T69" fmla="*/ 108 h 160"/>
              <a:gd name="T70" fmla="*/ 114 w 170"/>
              <a:gd name="T71" fmla="*/ 109 h 160"/>
              <a:gd name="T72" fmla="*/ 120 w 170"/>
              <a:gd name="T73" fmla="*/ 135 h 160"/>
              <a:gd name="T74" fmla="*/ 124 w 170"/>
              <a:gd name="T75" fmla="*/ 118 h 160"/>
              <a:gd name="T76" fmla="*/ 111 w 170"/>
              <a:gd name="T77" fmla="*/ 60 h 160"/>
              <a:gd name="T78" fmla="*/ 89 w 170"/>
              <a:gd name="T79" fmla="*/ 90 h 160"/>
              <a:gd name="T80" fmla="*/ 80 w 170"/>
              <a:gd name="T81" fmla="*/ 90 h 160"/>
              <a:gd name="T82" fmla="*/ 57 w 170"/>
              <a:gd name="T83" fmla="*/ 60 h 160"/>
              <a:gd name="T84" fmla="*/ 45 w 170"/>
              <a:gd name="T85" fmla="*/ 118 h 160"/>
              <a:gd name="T86" fmla="*/ 52 w 170"/>
              <a:gd name="T87" fmla="*/ 119 h 160"/>
              <a:gd name="T88" fmla="*/ 51 w 170"/>
              <a:gd name="T89" fmla="*/ 141 h 160"/>
              <a:gd name="T90" fmla="*/ 85 w 170"/>
              <a:gd name="T91" fmla="*/ 30 h 160"/>
              <a:gd name="T92" fmla="*/ 119 w 170"/>
              <a:gd name="T93" fmla="*/ 141 h 160"/>
              <a:gd name="T94" fmla="*/ 120 w 170"/>
              <a:gd name="T95" fmla="*/ 29 h 160"/>
              <a:gd name="T96" fmla="*/ 159 w 170"/>
              <a:gd name="T97" fmla="*/ 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0" h="160">
                <a:moveTo>
                  <a:pt x="114" y="90"/>
                </a:moveTo>
                <a:cubicBezTo>
                  <a:pt x="111" y="90"/>
                  <a:pt x="109" y="92"/>
                  <a:pt x="109" y="95"/>
                </a:cubicBezTo>
                <a:cubicBezTo>
                  <a:pt x="109" y="97"/>
                  <a:pt x="111" y="100"/>
                  <a:pt x="114" y="100"/>
                </a:cubicBezTo>
                <a:cubicBezTo>
                  <a:pt x="117" y="100"/>
                  <a:pt x="119" y="97"/>
                  <a:pt x="119" y="95"/>
                </a:cubicBezTo>
                <a:cubicBezTo>
                  <a:pt x="119" y="92"/>
                  <a:pt x="117" y="90"/>
                  <a:pt x="114" y="90"/>
                </a:cubicBezTo>
                <a:close/>
                <a:moveTo>
                  <a:pt x="55" y="90"/>
                </a:moveTo>
                <a:cubicBezTo>
                  <a:pt x="52" y="90"/>
                  <a:pt x="50" y="92"/>
                  <a:pt x="50" y="95"/>
                </a:cubicBezTo>
                <a:cubicBezTo>
                  <a:pt x="50" y="97"/>
                  <a:pt x="52" y="100"/>
                  <a:pt x="55" y="100"/>
                </a:cubicBezTo>
                <a:cubicBezTo>
                  <a:pt x="58" y="100"/>
                  <a:pt x="60" y="97"/>
                  <a:pt x="60" y="95"/>
                </a:cubicBezTo>
                <a:cubicBezTo>
                  <a:pt x="60" y="92"/>
                  <a:pt x="58" y="90"/>
                  <a:pt x="55" y="90"/>
                </a:cubicBezTo>
                <a:close/>
                <a:moveTo>
                  <a:pt x="140" y="0"/>
                </a:moveTo>
                <a:cubicBezTo>
                  <a:pt x="125" y="0"/>
                  <a:pt x="113" y="11"/>
                  <a:pt x="111" y="25"/>
                </a:cubicBezTo>
                <a:cubicBezTo>
                  <a:pt x="102" y="22"/>
                  <a:pt x="93" y="20"/>
                  <a:pt x="85" y="20"/>
                </a:cubicBezTo>
                <a:cubicBezTo>
                  <a:pt x="76" y="20"/>
                  <a:pt x="67" y="22"/>
                  <a:pt x="59" y="25"/>
                </a:cubicBezTo>
                <a:cubicBezTo>
                  <a:pt x="56" y="11"/>
                  <a:pt x="44" y="0"/>
                  <a:pt x="30" y="0"/>
                </a:cubicBezTo>
                <a:cubicBezTo>
                  <a:pt x="13" y="0"/>
                  <a:pt x="0" y="14"/>
                  <a:pt x="0" y="30"/>
                </a:cubicBezTo>
                <a:cubicBezTo>
                  <a:pt x="0" y="37"/>
                  <a:pt x="3" y="44"/>
                  <a:pt x="7" y="50"/>
                </a:cubicBezTo>
                <a:cubicBezTo>
                  <a:pt x="10" y="54"/>
                  <a:pt x="14" y="56"/>
                  <a:pt x="19" y="58"/>
                </a:cubicBezTo>
                <a:cubicBezTo>
                  <a:pt x="13" y="68"/>
                  <a:pt x="10" y="79"/>
                  <a:pt x="10" y="90"/>
                </a:cubicBezTo>
                <a:cubicBezTo>
                  <a:pt x="10" y="119"/>
                  <a:pt x="30" y="145"/>
                  <a:pt x="57" y="155"/>
                </a:cubicBezTo>
                <a:cubicBezTo>
                  <a:pt x="62" y="159"/>
                  <a:pt x="69" y="160"/>
                  <a:pt x="74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98" y="160"/>
                  <a:pt x="107" y="160"/>
                  <a:pt x="113" y="155"/>
                </a:cubicBezTo>
                <a:cubicBezTo>
                  <a:pt x="140" y="145"/>
                  <a:pt x="159" y="119"/>
                  <a:pt x="159" y="90"/>
                </a:cubicBezTo>
                <a:cubicBezTo>
                  <a:pt x="159" y="79"/>
                  <a:pt x="157" y="68"/>
                  <a:pt x="151" y="58"/>
                </a:cubicBezTo>
                <a:cubicBezTo>
                  <a:pt x="155" y="56"/>
                  <a:pt x="159" y="54"/>
                  <a:pt x="162" y="50"/>
                </a:cubicBezTo>
                <a:cubicBezTo>
                  <a:pt x="168" y="44"/>
                  <a:pt x="170" y="37"/>
                  <a:pt x="170" y="30"/>
                </a:cubicBezTo>
                <a:cubicBezTo>
                  <a:pt x="170" y="14"/>
                  <a:pt x="156" y="0"/>
                  <a:pt x="140" y="0"/>
                </a:cubicBezTo>
                <a:close/>
                <a:moveTo>
                  <a:pt x="9" y="30"/>
                </a:moveTo>
                <a:cubicBezTo>
                  <a:pt x="9" y="19"/>
                  <a:pt x="18" y="11"/>
                  <a:pt x="29" y="11"/>
                </a:cubicBezTo>
                <a:cubicBezTo>
                  <a:pt x="39" y="11"/>
                  <a:pt x="48" y="18"/>
                  <a:pt x="49" y="29"/>
                </a:cubicBezTo>
                <a:cubicBezTo>
                  <a:pt x="39" y="33"/>
                  <a:pt x="30" y="40"/>
                  <a:pt x="23" y="49"/>
                </a:cubicBezTo>
                <a:cubicBezTo>
                  <a:pt x="15" y="47"/>
                  <a:pt x="9" y="39"/>
                  <a:pt x="9" y="30"/>
                </a:cubicBezTo>
                <a:close/>
                <a:moveTo>
                  <a:pt x="56" y="108"/>
                </a:moveTo>
                <a:cubicBezTo>
                  <a:pt x="55" y="109"/>
                  <a:pt x="53" y="109"/>
                  <a:pt x="51" y="109"/>
                </a:cubicBezTo>
                <a:cubicBezTo>
                  <a:pt x="50" y="109"/>
                  <a:pt x="48" y="109"/>
                  <a:pt x="47" y="108"/>
                </a:cubicBezTo>
                <a:cubicBezTo>
                  <a:pt x="39" y="106"/>
                  <a:pt x="36" y="95"/>
                  <a:pt x="40" y="85"/>
                </a:cubicBezTo>
                <a:cubicBezTo>
                  <a:pt x="43" y="76"/>
                  <a:pt x="50" y="70"/>
                  <a:pt x="57" y="70"/>
                </a:cubicBezTo>
                <a:cubicBezTo>
                  <a:pt x="58" y="70"/>
                  <a:pt x="60" y="70"/>
                  <a:pt x="61" y="71"/>
                </a:cubicBezTo>
                <a:cubicBezTo>
                  <a:pt x="69" y="74"/>
                  <a:pt x="72" y="85"/>
                  <a:pt x="67" y="96"/>
                </a:cubicBezTo>
                <a:cubicBezTo>
                  <a:pt x="63" y="99"/>
                  <a:pt x="59" y="104"/>
                  <a:pt x="56" y="108"/>
                </a:cubicBezTo>
                <a:close/>
                <a:moveTo>
                  <a:pt x="85" y="128"/>
                </a:moveTo>
                <a:cubicBezTo>
                  <a:pt x="80" y="123"/>
                  <a:pt x="80" y="123"/>
                  <a:pt x="80" y="123"/>
                </a:cubicBezTo>
                <a:cubicBezTo>
                  <a:pt x="81" y="122"/>
                  <a:pt x="83" y="120"/>
                  <a:pt x="85" y="120"/>
                </a:cubicBezTo>
                <a:cubicBezTo>
                  <a:pt x="86" y="120"/>
                  <a:pt x="89" y="121"/>
                  <a:pt x="89" y="123"/>
                </a:cubicBezTo>
                <a:lnTo>
                  <a:pt x="85" y="128"/>
                </a:lnTo>
                <a:close/>
                <a:moveTo>
                  <a:pt x="106" y="147"/>
                </a:moveTo>
                <a:cubicBezTo>
                  <a:pt x="104" y="149"/>
                  <a:pt x="99" y="150"/>
                  <a:pt x="94" y="150"/>
                </a:cubicBezTo>
                <a:cubicBezTo>
                  <a:pt x="92" y="150"/>
                  <a:pt x="91" y="150"/>
                  <a:pt x="89" y="150"/>
                </a:cubicBezTo>
                <a:cubicBezTo>
                  <a:pt x="89" y="137"/>
                  <a:pt x="89" y="137"/>
                  <a:pt x="89" y="137"/>
                </a:cubicBezTo>
                <a:cubicBezTo>
                  <a:pt x="98" y="129"/>
                  <a:pt x="98" y="129"/>
                  <a:pt x="98" y="129"/>
                </a:cubicBezTo>
                <a:cubicBezTo>
                  <a:pt x="99" y="128"/>
                  <a:pt x="100" y="126"/>
                  <a:pt x="100" y="126"/>
                </a:cubicBezTo>
                <a:cubicBezTo>
                  <a:pt x="100" y="117"/>
                  <a:pt x="93" y="111"/>
                  <a:pt x="85" y="111"/>
                </a:cubicBezTo>
                <a:cubicBezTo>
                  <a:pt x="76" y="111"/>
                  <a:pt x="70" y="117"/>
                  <a:pt x="70" y="126"/>
                </a:cubicBezTo>
                <a:cubicBezTo>
                  <a:pt x="70" y="126"/>
                  <a:pt x="70" y="128"/>
                  <a:pt x="71" y="129"/>
                </a:cubicBezTo>
                <a:cubicBezTo>
                  <a:pt x="80" y="137"/>
                  <a:pt x="80" y="137"/>
                  <a:pt x="80" y="137"/>
                </a:cubicBezTo>
                <a:cubicBezTo>
                  <a:pt x="80" y="150"/>
                  <a:pt x="80" y="150"/>
                  <a:pt x="80" y="150"/>
                </a:cubicBezTo>
                <a:cubicBezTo>
                  <a:pt x="74" y="150"/>
                  <a:pt x="74" y="150"/>
                  <a:pt x="74" y="150"/>
                </a:cubicBezTo>
                <a:cubicBezTo>
                  <a:pt x="64" y="150"/>
                  <a:pt x="60" y="148"/>
                  <a:pt x="60" y="135"/>
                </a:cubicBezTo>
                <a:cubicBezTo>
                  <a:pt x="60" y="121"/>
                  <a:pt x="63" y="115"/>
                  <a:pt x="71" y="106"/>
                </a:cubicBezTo>
                <a:cubicBezTo>
                  <a:pt x="75" y="102"/>
                  <a:pt x="80" y="100"/>
                  <a:pt x="85" y="100"/>
                </a:cubicBezTo>
                <a:cubicBezTo>
                  <a:pt x="90" y="100"/>
                  <a:pt x="95" y="102"/>
                  <a:pt x="98" y="105"/>
                </a:cubicBezTo>
                <a:cubicBezTo>
                  <a:pt x="107" y="113"/>
                  <a:pt x="109" y="121"/>
                  <a:pt x="109" y="135"/>
                </a:cubicBezTo>
                <a:cubicBezTo>
                  <a:pt x="109" y="141"/>
                  <a:pt x="108" y="145"/>
                  <a:pt x="106" y="147"/>
                </a:cubicBezTo>
                <a:close/>
                <a:moveTo>
                  <a:pt x="114" y="109"/>
                </a:moveTo>
                <a:cubicBezTo>
                  <a:pt x="111" y="104"/>
                  <a:pt x="106" y="97"/>
                  <a:pt x="100" y="94"/>
                </a:cubicBezTo>
                <a:cubicBezTo>
                  <a:pt x="96" y="84"/>
                  <a:pt x="100" y="74"/>
                  <a:pt x="107" y="71"/>
                </a:cubicBezTo>
                <a:cubicBezTo>
                  <a:pt x="108" y="70"/>
                  <a:pt x="110" y="70"/>
                  <a:pt x="111" y="70"/>
                </a:cubicBezTo>
                <a:cubicBezTo>
                  <a:pt x="118" y="70"/>
                  <a:pt x="125" y="76"/>
                  <a:pt x="128" y="85"/>
                </a:cubicBezTo>
                <a:cubicBezTo>
                  <a:pt x="132" y="95"/>
                  <a:pt x="129" y="106"/>
                  <a:pt x="121" y="108"/>
                </a:cubicBezTo>
                <a:cubicBezTo>
                  <a:pt x="119" y="109"/>
                  <a:pt x="118" y="109"/>
                  <a:pt x="116" y="109"/>
                </a:cubicBezTo>
                <a:cubicBezTo>
                  <a:pt x="115" y="109"/>
                  <a:pt x="115" y="109"/>
                  <a:pt x="114" y="109"/>
                </a:cubicBezTo>
                <a:close/>
                <a:moveTo>
                  <a:pt x="119" y="141"/>
                </a:moveTo>
                <a:cubicBezTo>
                  <a:pt x="119" y="139"/>
                  <a:pt x="120" y="137"/>
                  <a:pt x="120" y="135"/>
                </a:cubicBezTo>
                <a:cubicBezTo>
                  <a:pt x="120" y="129"/>
                  <a:pt x="119" y="123"/>
                  <a:pt x="118" y="119"/>
                </a:cubicBezTo>
                <a:cubicBezTo>
                  <a:pt x="120" y="119"/>
                  <a:pt x="122" y="118"/>
                  <a:pt x="124" y="118"/>
                </a:cubicBezTo>
                <a:cubicBezTo>
                  <a:pt x="137" y="113"/>
                  <a:pt x="143" y="96"/>
                  <a:pt x="137" y="81"/>
                </a:cubicBezTo>
                <a:cubicBezTo>
                  <a:pt x="133" y="68"/>
                  <a:pt x="122" y="60"/>
                  <a:pt x="111" y="60"/>
                </a:cubicBezTo>
                <a:cubicBezTo>
                  <a:pt x="109" y="60"/>
                  <a:pt x="106" y="60"/>
                  <a:pt x="104" y="61"/>
                </a:cubicBezTo>
                <a:cubicBezTo>
                  <a:pt x="93" y="65"/>
                  <a:pt x="87" y="78"/>
                  <a:pt x="89" y="90"/>
                </a:cubicBezTo>
                <a:cubicBezTo>
                  <a:pt x="88" y="90"/>
                  <a:pt x="87" y="89"/>
                  <a:pt x="86" y="89"/>
                </a:cubicBezTo>
                <a:cubicBezTo>
                  <a:pt x="84" y="89"/>
                  <a:pt x="82" y="90"/>
                  <a:pt x="80" y="90"/>
                </a:cubicBezTo>
                <a:cubicBezTo>
                  <a:pt x="81" y="78"/>
                  <a:pt x="76" y="65"/>
                  <a:pt x="65" y="61"/>
                </a:cubicBezTo>
                <a:cubicBezTo>
                  <a:pt x="62" y="60"/>
                  <a:pt x="60" y="60"/>
                  <a:pt x="57" y="60"/>
                </a:cubicBezTo>
                <a:cubicBezTo>
                  <a:pt x="46" y="60"/>
                  <a:pt x="36" y="68"/>
                  <a:pt x="31" y="81"/>
                </a:cubicBezTo>
                <a:cubicBezTo>
                  <a:pt x="26" y="96"/>
                  <a:pt x="31" y="113"/>
                  <a:pt x="45" y="118"/>
                </a:cubicBezTo>
                <a:cubicBezTo>
                  <a:pt x="47" y="119"/>
                  <a:pt x="49" y="119"/>
                  <a:pt x="52" y="119"/>
                </a:cubicBezTo>
                <a:cubicBezTo>
                  <a:pt x="52" y="119"/>
                  <a:pt x="52" y="119"/>
                  <a:pt x="52" y="119"/>
                </a:cubicBezTo>
                <a:cubicBezTo>
                  <a:pt x="51" y="123"/>
                  <a:pt x="50" y="128"/>
                  <a:pt x="50" y="135"/>
                </a:cubicBezTo>
                <a:cubicBezTo>
                  <a:pt x="50" y="137"/>
                  <a:pt x="50" y="139"/>
                  <a:pt x="51" y="141"/>
                </a:cubicBezTo>
                <a:cubicBezTo>
                  <a:pt x="32" y="130"/>
                  <a:pt x="21" y="111"/>
                  <a:pt x="21" y="90"/>
                </a:cubicBezTo>
                <a:cubicBezTo>
                  <a:pt x="21" y="57"/>
                  <a:pt x="50" y="30"/>
                  <a:pt x="85" y="30"/>
                </a:cubicBezTo>
                <a:cubicBezTo>
                  <a:pt x="122" y="30"/>
                  <a:pt x="151" y="57"/>
                  <a:pt x="151" y="90"/>
                </a:cubicBezTo>
                <a:cubicBezTo>
                  <a:pt x="149" y="111"/>
                  <a:pt x="138" y="130"/>
                  <a:pt x="119" y="141"/>
                </a:cubicBezTo>
                <a:close/>
                <a:moveTo>
                  <a:pt x="145" y="49"/>
                </a:moveTo>
                <a:cubicBezTo>
                  <a:pt x="138" y="40"/>
                  <a:pt x="129" y="33"/>
                  <a:pt x="120" y="29"/>
                </a:cubicBezTo>
                <a:cubicBezTo>
                  <a:pt x="121" y="18"/>
                  <a:pt x="129" y="10"/>
                  <a:pt x="140" y="10"/>
                </a:cubicBezTo>
                <a:cubicBezTo>
                  <a:pt x="151" y="10"/>
                  <a:pt x="159" y="19"/>
                  <a:pt x="159" y="30"/>
                </a:cubicBezTo>
                <a:cubicBezTo>
                  <a:pt x="159" y="39"/>
                  <a:pt x="154" y="47"/>
                  <a:pt x="145" y="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985B0193-C167-2185-6FBD-DDBFDD04C346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5226050"/>
            <a:ext cx="254000" cy="254000"/>
          </a:xfrm>
          <a:custGeom>
            <a:avLst/>
            <a:gdLst>
              <a:gd name="T0" fmla="*/ 75 w 160"/>
              <a:gd name="T1" fmla="*/ 23 h 160"/>
              <a:gd name="T2" fmla="*/ 122 w 160"/>
              <a:gd name="T3" fmla="*/ 42 h 160"/>
              <a:gd name="T4" fmla="*/ 125 w 160"/>
              <a:gd name="T5" fmla="*/ 34 h 160"/>
              <a:gd name="T6" fmla="*/ 36 w 160"/>
              <a:gd name="T7" fmla="*/ 43 h 160"/>
              <a:gd name="T8" fmla="*/ 75 w 160"/>
              <a:gd name="T9" fmla="*/ 45 h 160"/>
              <a:gd name="T10" fmla="*/ 62 w 160"/>
              <a:gd name="T11" fmla="*/ 39 h 160"/>
              <a:gd name="T12" fmla="*/ 92 w 160"/>
              <a:gd name="T13" fmla="*/ 60 h 160"/>
              <a:gd name="T14" fmla="*/ 96 w 160"/>
              <a:gd name="T15" fmla="*/ 39 h 160"/>
              <a:gd name="T16" fmla="*/ 44 w 160"/>
              <a:gd name="T17" fmla="*/ 75 h 160"/>
              <a:gd name="T18" fmla="*/ 107 w 160"/>
              <a:gd name="T19" fmla="*/ 59 h 160"/>
              <a:gd name="T20" fmla="*/ 98 w 160"/>
              <a:gd name="T21" fmla="*/ 67 h 160"/>
              <a:gd name="T22" fmla="*/ 31 w 160"/>
              <a:gd name="T23" fmla="*/ 80 h 160"/>
              <a:gd name="T24" fmla="*/ 22 w 160"/>
              <a:gd name="T25" fmla="*/ 76 h 160"/>
              <a:gd name="T26" fmla="*/ 127 w 160"/>
              <a:gd name="T27" fmla="*/ 80 h 160"/>
              <a:gd name="T28" fmla="*/ 93 w 160"/>
              <a:gd name="T29" fmla="*/ 80 h 160"/>
              <a:gd name="T30" fmla="*/ 56 w 160"/>
              <a:gd name="T31" fmla="*/ 85 h 160"/>
              <a:gd name="T32" fmla="*/ 38 w 160"/>
              <a:gd name="T33" fmla="*/ 97 h 160"/>
              <a:gd name="T34" fmla="*/ 120 w 160"/>
              <a:gd name="T35" fmla="*/ 98 h 160"/>
              <a:gd name="T36" fmla="*/ 114 w 160"/>
              <a:gd name="T37" fmla="*/ 85 h 160"/>
              <a:gd name="T38" fmla="*/ 62 w 160"/>
              <a:gd name="T39" fmla="*/ 121 h 160"/>
              <a:gd name="T40" fmla="*/ 92 w 160"/>
              <a:gd name="T41" fmla="*/ 100 h 160"/>
              <a:gd name="T42" fmla="*/ 84 w 160"/>
              <a:gd name="T43" fmla="*/ 104 h 160"/>
              <a:gd name="T44" fmla="*/ 125 w 160"/>
              <a:gd name="T45" fmla="*/ 126 h 160"/>
              <a:gd name="T46" fmla="*/ 45 w 160"/>
              <a:gd name="T47" fmla="*/ 115 h 160"/>
              <a:gd name="T48" fmla="*/ 45 w 160"/>
              <a:gd name="T49" fmla="*/ 115 h 160"/>
              <a:gd name="T50" fmla="*/ 79 w 160"/>
              <a:gd name="T51" fmla="*/ 146 h 160"/>
              <a:gd name="T52" fmla="*/ 80 w 160"/>
              <a:gd name="T53" fmla="*/ 0 h 160"/>
              <a:gd name="T54" fmla="*/ 70 w 160"/>
              <a:gd name="T55" fmla="*/ 33 h 160"/>
              <a:gd name="T56" fmla="*/ 56 w 160"/>
              <a:gd name="T57" fmla="*/ 33 h 160"/>
              <a:gd name="T58" fmla="*/ 29 w 160"/>
              <a:gd name="T59" fmla="*/ 23 h 160"/>
              <a:gd name="T60" fmla="*/ 30 w 160"/>
              <a:gd name="T61" fmla="*/ 48 h 160"/>
              <a:gd name="T62" fmla="*/ 30 w 160"/>
              <a:gd name="T63" fmla="*/ 59 h 160"/>
              <a:gd name="T64" fmla="*/ 24 w 160"/>
              <a:gd name="T65" fmla="*/ 66 h 160"/>
              <a:gd name="T66" fmla="*/ 3 w 160"/>
              <a:gd name="T67" fmla="*/ 84 h 160"/>
              <a:gd name="T68" fmla="*/ 33 w 160"/>
              <a:gd name="T69" fmla="*/ 90 h 160"/>
              <a:gd name="T70" fmla="*/ 40 w 160"/>
              <a:gd name="T71" fmla="*/ 107 h 160"/>
              <a:gd name="T72" fmla="*/ 27 w 160"/>
              <a:gd name="T73" fmla="*/ 138 h 160"/>
              <a:gd name="T74" fmla="*/ 54 w 160"/>
              <a:gd name="T75" fmla="*/ 121 h 160"/>
              <a:gd name="T76" fmla="*/ 63 w 160"/>
              <a:gd name="T77" fmla="*/ 131 h 160"/>
              <a:gd name="T78" fmla="*/ 76 w 160"/>
              <a:gd name="T79" fmla="*/ 157 h 160"/>
              <a:gd name="T80" fmla="*/ 94 w 160"/>
              <a:gd name="T81" fmla="*/ 134 h 160"/>
              <a:gd name="T82" fmla="*/ 102 w 160"/>
              <a:gd name="T83" fmla="*/ 131 h 160"/>
              <a:gd name="T84" fmla="*/ 112 w 160"/>
              <a:gd name="T85" fmla="*/ 131 h 160"/>
              <a:gd name="T86" fmla="*/ 131 w 160"/>
              <a:gd name="T87" fmla="*/ 112 h 160"/>
              <a:gd name="T88" fmla="*/ 131 w 160"/>
              <a:gd name="T89" fmla="*/ 102 h 160"/>
              <a:gd name="T90" fmla="*/ 136 w 160"/>
              <a:gd name="T91" fmla="*/ 94 h 160"/>
              <a:gd name="T92" fmla="*/ 157 w 160"/>
              <a:gd name="T93" fmla="*/ 76 h 160"/>
              <a:gd name="T94" fmla="*/ 127 w 160"/>
              <a:gd name="T95" fmla="*/ 70 h 160"/>
              <a:gd name="T96" fmla="*/ 121 w 160"/>
              <a:gd name="T97" fmla="*/ 54 h 160"/>
              <a:gd name="T98" fmla="*/ 136 w 160"/>
              <a:gd name="T99" fmla="*/ 24 h 160"/>
              <a:gd name="T100" fmla="*/ 109 w 160"/>
              <a:gd name="T101" fmla="*/ 33 h 160"/>
              <a:gd name="T102" fmla="*/ 99 w 160"/>
              <a:gd name="T103" fmla="*/ 29 h 160"/>
              <a:gd name="T104" fmla="*/ 94 w 160"/>
              <a:gd name="T105" fmla="*/ 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60">
                <a:moveTo>
                  <a:pt x="79" y="15"/>
                </a:moveTo>
                <a:cubicBezTo>
                  <a:pt x="83" y="23"/>
                  <a:pt x="83" y="23"/>
                  <a:pt x="83" y="23"/>
                </a:cubicBezTo>
                <a:cubicBezTo>
                  <a:pt x="79" y="32"/>
                  <a:pt x="79" y="32"/>
                  <a:pt x="79" y="32"/>
                </a:cubicBezTo>
                <a:cubicBezTo>
                  <a:pt x="75" y="23"/>
                  <a:pt x="75" y="23"/>
                  <a:pt x="75" y="23"/>
                </a:cubicBezTo>
                <a:cubicBezTo>
                  <a:pt x="79" y="15"/>
                  <a:pt x="79" y="15"/>
                  <a:pt x="79" y="15"/>
                </a:cubicBezTo>
                <a:cubicBezTo>
                  <a:pt x="79" y="15"/>
                  <a:pt x="79" y="15"/>
                  <a:pt x="79" y="15"/>
                </a:cubicBezTo>
                <a:close/>
                <a:moveTo>
                  <a:pt x="125" y="34"/>
                </a:moveTo>
                <a:cubicBezTo>
                  <a:pt x="122" y="42"/>
                  <a:pt x="122" y="42"/>
                  <a:pt x="122" y="42"/>
                </a:cubicBezTo>
                <a:cubicBezTo>
                  <a:pt x="113" y="46"/>
                  <a:pt x="113" y="46"/>
                  <a:pt x="113" y="46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125" y="34"/>
                  <a:pt x="125" y="34"/>
                  <a:pt x="125" y="34"/>
                </a:cubicBezTo>
                <a:cubicBezTo>
                  <a:pt x="125" y="34"/>
                  <a:pt x="125" y="34"/>
                  <a:pt x="125" y="34"/>
                </a:cubicBezTo>
                <a:close/>
                <a:moveTo>
                  <a:pt x="33" y="34"/>
                </a:moveTo>
                <a:cubicBezTo>
                  <a:pt x="42" y="37"/>
                  <a:pt x="42" y="37"/>
                  <a:pt x="42" y="37"/>
                </a:cubicBezTo>
                <a:cubicBezTo>
                  <a:pt x="45" y="46"/>
                  <a:pt x="45" y="46"/>
                  <a:pt x="45" y="46"/>
                </a:cubicBezTo>
                <a:cubicBezTo>
                  <a:pt x="36" y="43"/>
                  <a:pt x="36" y="43"/>
                  <a:pt x="36" y="43"/>
                </a:cubicBezTo>
                <a:cubicBezTo>
                  <a:pt x="33" y="34"/>
                  <a:pt x="33" y="34"/>
                  <a:pt x="33" y="34"/>
                </a:cubicBezTo>
                <a:cubicBezTo>
                  <a:pt x="33" y="34"/>
                  <a:pt x="33" y="34"/>
                  <a:pt x="33" y="34"/>
                </a:cubicBezTo>
                <a:close/>
                <a:moveTo>
                  <a:pt x="62" y="39"/>
                </a:moveTo>
                <a:cubicBezTo>
                  <a:pt x="75" y="45"/>
                  <a:pt x="75" y="45"/>
                  <a:pt x="75" y="45"/>
                </a:cubicBezTo>
                <a:cubicBezTo>
                  <a:pt x="75" y="57"/>
                  <a:pt x="75" y="57"/>
                  <a:pt x="75" y="57"/>
                </a:cubicBezTo>
                <a:cubicBezTo>
                  <a:pt x="71" y="57"/>
                  <a:pt x="69" y="58"/>
                  <a:pt x="66" y="60"/>
                </a:cubicBezTo>
                <a:cubicBezTo>
                  <a:pt x="58" y="52"/>
                  <a:pt x="58" y="52"/>
                  <a:pt x="58" y="52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lose/>
                <a:moveTo>
                  <a:pt x="96" y="39"/>
                </a:moveTo>
                <a:cubicBezTo>
                  <a:pt x="100" y="52"/>
                  <a:pt x="100" y="52"/>
                  <a:pt x="100" y="52"/>
                </a:cubicBezTo>
                <a:cubicBezTo>
                  <a:pt x="92" y="60"/>
                  <a:pt x="92" y="60"/>
                  <a:pt x="92" y="60"/>
                </a:cubicBezTo>
                <a:cubicBezTo>
                  <a:pt x="90" y="59"/>
                  <a:pt x="87" y="58"/>
                  <a:pt x="84" y="57"/>
                </a:cubicBezTo>
                <a:cubicBezTo>
                  <a:pt x="84" y="45"/>
                  <a:pt x="84" y="45"/>
                  <a:pt x="84" y="45"/>
                </a:cubicBezTo>
                <a:cubicBezTo>
                  <a:pt x="96" y="39"/>
                  <a:pt x="96" y="39"/>
                  <a:pt x="96" y="39"/>
                </a:cubicBezTo>
                <a:cubicBezTo>
                  <a:pt x="96" y="39"/>
                  <a:pt x="96" y="39"/>
                  <a:pt x="96" y="39"/>
                </a:cubicBezTo>
                <a:close/>
                <a:moveTo>
                  <a:pt x="51" y="59"/>
                </a:moveTo>
                <a:cubicBezTo>
                  <a:pt x="59" y="67"/>
                  <a:pt x="59" y="67"/>
                  <a:pt x="59" y="67"/>
                </a:cubicBezTo>
                <a:cubicBezTo>
                  <a:pt x="58" y="70"/>
                  <a:pt x="57" y="73"/>
                  <a:pt x="56" y="75"/>
                </a:cubicBezTo>
                <a:cubicBezTo>
                  <a:pt x="44" y="75"/>
                  <a:pt x="44" y="75"/>
                  <a:pt x="44" y="75"/>
                </a:cubicBezTo>
                <a:cubicBezTo>
                  <a:pt x="38" y="63"/>
                  <a:pt x="38" y="63"/>
                  <a:pt x="38" y="63"/>
                </a:cubicBezTo>
                <a:cubicBezTo>
                  <a:pt x="51" y="59"/>
                  <a:pt x="51" y="59"/>
                  <a:pt x="51" y="59"/>
                </a:cubicBezTo>
                <a:cubicBezTo>
                  <a:pt x="51" y="59"/>
                  <a:pt x="51" y="59"/>
                  <a:pt x="51" y="59"/>
                </a:cubicBezTo>
                <a:close/>
                <a:moveTo>
                  <a:pt x="107" y="59"/>
                </a:moveTo>
                <a:cubicBezTo>
                  <a:pt x="120" y="63"/>
                  <a:pt x="120" y="63"/>
                  <a:pt x="120" y="63"/>
                </a:cubicBezTo>
                <a:cubicBezTo>
                  <a:pt x="113" y="75"/>
                  <a:pt x="113" y="75"/>
                  <a:pt x="113" y="75"/>
                </a:cubicBezTo>
                <a:cubicBezTo>
                  <a:pt x="102" y="75"/>
                  <a:pt x="102" y="75"/>
                  <a:pt x="102" y="75"/>
                </a:cubicBezTo>
                <a:cubicBezTo>
                  <a:pt x="102" y="73"/>
                  <a:pt x="100" y="70"/>
                  <a:pt x="98" y="67"/>
                </a:cubicBezTo>
                <a:cubicBezTo>
                  <a:pt x="107" y="59"/>
                  <a:pt x="107" y="59"/>
                  <a:pt x="107" y="59"/>
                </a:cubicBezTo>
                <a:cubicBezTo>
                  <a:pt x="107" y="59"/>
                  <a:pt x="107" y="59"/>
                  <a:pt x="107" y="59"/>
                </a:cubicBezTo>
                <a:close/>
                <a:moveTo>
                  <a:pt x="22" y="76"/>
                </a:moveTo>
                <a:cubicBezTo>
                  <a:pt x="31" y="80"/>
                  <a:pt x="31" y="80"/>
                  <a:pt x="31" y="80"/>
                </a:cubicBezTo>
                <a:cubicBezTo>
                  <a:pt x="22" y="84"/>
                  <a:pt x="22" y="84"/>
                  <a:pt x="22" y="84"/>
                </a:cubicBezTo>
                <a:cubicBezTo>
                  <a:pt x="14" y="80"/>
                  <a:pt x="14" y="80"/>
                  <a:pt x="14" y="80"/>
                </a:cubicBezTo>
                <a:cubicBezTo>
                  <a:pt x="22" y="76"/>
                  <a:pt x="22" y="76"/>
                  <a:pt x="22" y="76"/>
                </a:cubicBezTo>
                <a:cubicBezTo>
                  <a:pt x="22" y="76"/>
                  <a:pt x="22" y="76"/>
                  <a:pt x="22" y="76"/>
                </a:cubicBezTo>
                <a:close/>
                <a:moveTo>
                  <a:pt x="136" y="76"/>
                </a:moveTo>
                <a:cubicBezTo>
                  <a:pt x="144" y="80"/>
                  <a:pt x="144" y="80"/>
                  <a:pt x="144" y="80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27" y="80"/>
                  <a:pt x="127" y="80"/>
                  <a:pt x="127" y="80"/>
                </a:cubicBezTo>
                <a:cubicBezTo>
                  <a:pt x="136" y="76"/>
                  <a:pt x="136" y="76"/>
                  <a:pt x="136" y="76"/>
                </a:cubicBezTo>
                <a:cubicBezTo>
                  <a:pt x="136" y="76"/>
                  <a:pt x="136" y="76"/>
                  <a:pt x="136" y="76"/>
                </a:cubicBezTo>
                <a:close/>
                <a:moveTo>
                  <a:pt x="79" y="66"/>
                </a:moveTo>
                <a:cubicBezTo>
                  <a:pt x="87" y="66"/>
                  <a:pt x="93" y="73"/>
                  <a:pt x="93" y="80"/>
                </a:cubicBezTo>
                <a:cubicBezTo>
                  <a:pt x="93" y="88"/>
                  <a:pt x="87" y="94"/>
                  <a:pt x="79" y="94"/>
                </a:cubicBezTo>
                <a:cubicBezTo>
                  <a:pt x="71" y="94"/>
                  <a:pt x="65" y="88"/>
                  <a:pt x="65" y="80"/>
                </a:cubicBezTo>
                <a:cubicBezTo>
                  <a:pt x="65" y="73"/>
                  <a:pt x="71" y="66"/>
                  <a:pt x="79" y="66"/>
                </a:cubicBezTo>
                <a:close/>
                <a:moveTo>
                  <a:pt x="56" y="85"/>
                </a:moveTo>
                <a:cubicBezTo>
                  <a:pt x="56" y="85"/>
                  <a:pt x="56" y="85"/>
                  <a:pt x="56" y="85"/>
                </a:cubicBezTo>
                <a:cubicBezTo>
                  <a:pt x="57" y="88"/>
                  <a:pt x="58" y="90"/>
                  <a:pt x="60" y="93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38" y="97"/>
                  <a:pt x="38" y="97"/>
                  <a:pt x="38" y="97"/>
                </a:cubicBezTo>
                <a:cubicBezTo>
                  <a:pt x="45" y="85"/>
                  <a:pt x="45" y="85"/>
                  <a:pt x="45" y="85"/>
                </a:cubicBezTo>
                <a:cubicBezTo>
                  <a:pt x="56" y="85"/>
                  <a:pt x="56" y="85"/>
                  <a:pt x="56" y="85"/>
                </a:cubicBezTo>
                <a:close/>
                <a:moveTo>
                  <a:pt x="114" y="85"/>
                </a:moveTo>
                <a:cubicBezTo>
                  <a:pt x="120" y="98"/>
                  <a:pt x="120" y="98"/>
                  <a:pt x="120" y="98"/>
                </a:cubicBezTo>
                <a:cubicBezTo>
                  <a:pt x="107" y="102"/>
                  <a:pt x="107" y="102"/>
                  <a:pt x="107" y="102"/>
                </a:cubicBezTo>
                <a:cubicBezTo>
                  <a:pt x="99" y="93"/>
                  <a:pt x="99" y="93"/>
                  <a:pt x="99" y="93"/>
                </a:cubicBezTo>
                <a:cubicBezTo>
                  <a:pt x="100" y="90"/>
                  <a:pt x="102" y="88"/>
                  <a:pt x="102" y="85"/>
                </a:cubicBezTo>
                <a:lnTo>
                  <a:pt x="114" y="85"/>
                </a:lnTo>
                <a:close/>
                <a:moveTo>
                  <a:pt x="66" y="100"/>
                </a:moveTo>
                <a:cubicBezTo>
                  <a:pt x="69" y="102"/>
                  <a:pt x="71" y="103"/>
                  <a:pt x="75" y="104"/>
                </a:cubicBezTo>
                <a:cubicBezTo>
                  <a:pt x="75" y="115"/>
                  <a:pt x="75" y="115"/>
                  <a:pt x="75" y="115"/>
                </a:cubicBezTo>
                <a:cubicBezTo>
                  <a:pt x="62" y="121"/>
                  <a:pt x="62" y="121"/>
                  <a:pt x="62" y="121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66" y="100"/>
                  <a:pt x="66" y="100"/>
                  <a:pt x="66" y="100"/>
                </a:cubicBezTo>
                <a:cubicBezTo>
                  <a:pt x="66" y="100"/>
                  <a:pt x="66" y="100"/>
                  <a:pt x="66" y="100"/>
                </a:cubicBezTo>
                <a:close/>
                <a:moveTo>
                  <a:pt x="92" y="100"/>
                </a:moveTo>
                <a:cubicBezTo>
                  <a:pt x="100" y="108"/>
                  <a:pt x="100" y="108"/>
                  <a:pt x="100" y="108"/>
                </a:cubicBezTo>
                <a:cubicBezTo>
                  <a:pt x="96" y="121"/>
                  <a:pt x="96" y="121"/>
                  <a:pt x="96" y="121"/>
                </a:cubicBezTo>
                <a:cubicBezTo>
                  <a:pt x="84" y="115"/>
                  <a:pt x="84" y="115"/>
                  <a:pt x="84" y="115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87" y="103"/>
                  <a:pt x="90" y="102"/>
                  <a:pt x="92" y="100"/>
                </a:cubicBezTo>
                <a:close/>
                <a:moveTo>
                  <a:pt x="113" y="114"/>
                </a:moveTo>
                <a:cubicBezTo>
                  <a:pt x="122" y="117"/>
                  <a:pt x="122" y="117"/>
                  <a:pt x="122" y="117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16" y="123"/>
                  <a:pt x="116" y="123"/>
                  <a:pt x="116" y="123"/>
                </a:cubicBezTo>
                <a:cubicBezTo>
                  <a:pt x="113" y="114"/>
                  <a:pt x="113" y="114"/>
                  <a:pt x="113" y="114"/>
                </a:cubicBezTo>
                <a:cubicBezTo>
                  <a:pt x="113" y="114"/>
                  <a:pt x="113" y="114"/>
                  <a:pt x="113" y="114"/>
                </a:cubicBezTo>
                <a:close/>
                <a:moveTo>
                  <a:pt x="45" y="115"/>
                </a:moveTo>
                <a:cubicBezTo>
                  <a:pt x="42" y="123"/>
                  <a:pt x="42" y="123"/>
                  <a:pt x="42" y="123"/>
                </a:cubicBezTo>
                <a:cubicBezTo>
                  <a:pt x="33" y="127"/>
                  <a:pt x="33" y="127"/>
                  <a:pt x="33" y="127"/>
                </a:cubicBezTo>
                <a:cubicBezTo>
                  <a:pt x="36" y="118"/>
                  <a:pt x="36" y="118"/>
                  <a:pt x="36" y="118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5" y="115"/>
                  <a:pt x="45" y="115"/>
                  <a:pt x="45" y="115"/>
                </a:cubicBezTo>
                <a:close/>
                <a:moveTo>
                  <a:pt x="79" y="129"/>
                </a:moveTo>
                <a:cubicBezTo>
                  <a:pt x="83" y="137"/>
                  <a:pt x="83" y="137"/>
                  <a:pt x="83" y="137"/>
                </a:cubicBezTo>
                <a:cubicBezTo>
                  <a:pt x="79" y="146"/>
                  <a:pt x="79" y="146"/>
                  <a:pt x="79" y="146"/>
                </a:cubicBezTo>
                <a:cubicBezTo>
                  <a:pt x="75" y="137"/>
                  <a:pt x="75" y="137"/>
                  <a:pt x="75" y="137"/>
                </a:cubicBezTo>
                <a:cubicBezTo>
                  <a:pt x="79" y="129"/>
                  <a:pt x="79" y="129"/>
                  <a:pt x="79" y="129"/>
                </a:cubicBezTo>
                <a:cubicBezTo>
                  <a:pt x="79" y="129"/>
                  <a:pt x="79" y="129"/>
                  <a:pt x="79" y="129"/>
                </a:cubicBezTo>
                <a:close/>
                <a:moveTo>
                  <a:pt x="80" y="0"/>
                </a:moveTo>
                <a:cubicBezTo>
                  <a:pt x="79" y="0"/>
                  <a:pt x="77" y="1"/>
                  <a:pt x="76" y="3"/>
                </a:cubicBezTo>
                <a:cubicBezTo>
                  <a:pt x="67" y="22"/>
                  <a:pt x="67" y="22"/>
                  <a:pt x="67" y="22"/>
                </a:cubicBezTo>
                <a:cubicBezTo>
                  <a:pt x="66" y="24"/>
                  <a:pt x="66" y="25"/>
                  <a:pt x="67" y="27"/>
                </a:cubicBezTo>
                <a:cubicBezTo>
                  <a:pt x="70" y="33"/>
                  <a:pt x="70" y="33"/>
                  <a:pt x="70" y="33"/>
                </a:cubicBezTo>
                <a:cubicBezTo>
                  <a:pt x="63" y="29"/>
                  <a:pt x="63" y="29"/>
                  <a:pt x="63" y="29"/>
                </a:cubicBezTo>
                <a:cubicBezTo>
                  <a:pt x="63" y="29"/>
                  <a:pt x="62" y="29"/>
                  <a:pt x="61" y="29"/>
                </a:cubicBezTo>
                <a:cubicBezTo>
                  <a:pt x="60" y="29"/>
                  <a:pt x="60" y="29"/>
                  <a:pt x="59" y="29"/>
                </a:cubicBezTo>
                <a:cubicBezTo>
                  <a:pt x="57" y="30"/>
                  <a:pt x="56" y="31"/>
                  <a:pt x="56" y="33"/>
                </a:cubicBezTo>
                <a:cubicBezTo>
                  <a:pt x="54" y="39"/>
                  <a:pt x="54" y="39"/>
                  <a:pt x="54" y="39"/>
                </a:cubicBezTo>
                <a:cubicBezTo>
                  <a:pt x="52" y="33"/>
                  <a:pt x="52" y="33"/>
                  <a:pt x="52" y="33"/>
                </a:cubicBezTo>
                <a:cubicBezTo>
                  <a:pt x="51" y="31"/>
                  <a:pt x="50" y="30"/>
                  <a:pt x="48" y="29"/>
                </a:cubicBezTo>
                <a:cubicBezTo>
                  <a:pt x="29" y="23"/>
                  <a:pt x="29" y="23"/>
                  <a:pt x="29" y="23"/>
                </a:cubicBezTo>
                <a:cubicBezTo>
                  <a:pt x="28" y="23"/>
                  <a:pt x="28" y="23"/>
                  <a:pt x="27" y="23"/>
                </a:cubicBezTo>
                <a:cubicBezTo>
                  <a:pt x="26" y="23"/>
                  <a:pt x="25" y="23"/>
                  <a:pt x="24" y="24"/>
                </a:cubicBezTo>
                <a:cubicBezTo>
                  <a:pt x="23" y="25"/>
                  <a:pt x="22" y="27"/>
                  <a:pt x="23" y="29"/>
                </a:cubicBezTo>
                <a:cubicBezTo>
                  <a:pt x="30" y="48"/>
                  <a:pt x="30" y="48"/>
                  <a:pt x="30" y="48"/>
                </a:cubicBezTo>
                <a:cubicBezTo>
                  <a:pt x="30" y="50"/>
                  <a:pt x="31" y="51"/>
                  <a:pt x="33" y="52"/>
                </a:cubicBezTo>
                <a:cubicBezTo>
                  <a:pt x="40" y="54"/>
                  <a:pt x="40" y="54"/>
                  <a:pt x="40" y="54"/>
                </a:cubicBezTo>
                <a:cubicBezTo>
                  <a:pt x="33" y="56"/>
                  <a:pt x="33" y="56"/>
                  <a:pt x="33" y="56"/>
                </a:cubicBezTo>
                <a:cubicBezTo>
                  <a:pt x="31" y="56"/>
                  <a:pt x="30" y="57"/>
                  <a:pt x="30" y="59"/>
                </a:cubicBezTo>
                <a:cubicBezTo>
                  <a:pt x="29" y="60"/>
                  <a:pt x="29" y="62"/>
                  <a:pt x="30" y="63"/>
                </a:cubicBezTo>
                <a:cubicBezTo>
                  <a:pt x="33" y="70"/>
                  <a:pt x="33" y="70"/>
                  <a:pt x="33" y="70"/>
                </a:cubicBezTo>
                <a:cubicBezTo>
                  <a:pt x="27" y="67"/>
                  <a:pt x="27" y="67"/>
                  <a:pt x="27" y="67"/>
                </a:cubicBezTo>
                <a:cubicBezTo>
                  <a:pt x="26" y="66"/>
                  <a:pt x="25" y="66"/>
                  <a:pt x="24" y="66"/>
                </a:cubicBezTo>
                <a:cubicBezTo>
                  <a:pt x="24" y="66"/>
                  <a:pt x="23" y="66"/>
                  <a:pt x="22" y="67"/>
                </a:cubicBezTo>
                <a:cubicBezTo>
                  <a:pt x="3" y="76"/>
                  <a:pt x="3" y="76"/>
                  <a:pt x="3" y="76"/>
                </a:cubicBezTo>
                <a:cubicBezTo>
                  <a:pt x="2" y="77"/>
                  <a:pt x="0" y="79"/>
                  <a:pt x="0" y="80"/>
                </a:cubicBezTo>
                <a:cubicBezTo>
                  <a:pt x="0" y="82"/>
                  <a:pt x="2" y="84"/>
                  <a:pt x="3" y="84"/>
                </a:cubicBezTo>
                <a:cubicBezTo>
                  <a:pt x="22" y="94"/>
                  <a:pt x="22" y="94"/>
                  <a:pt x="22" y="94"/>
                </a:cubicBezTo>
                <a:cubicBezTo>
                  <a:pt x="23" y="94"/>
                  <a:pt x="24" y="94"/>
                  <a:pt x="25" y="94"/>
                </a:cubicBezTo>
                <a:cubicBezTo>
                  <a:pt x="25" y="94"/>
                  <a:pt x="26" y="94"/>
                  <a:pt x="27" y="94"/>
                </a:cubicBezTo>
                <a:cubicBezTo>
                  <a:pt x="33" y="90"/>
                  <a:pt x="33" y="90"/>
                  <a:pt x="33" y="90"/>
                </a:cubicBezTo>
                <a:cubicBezTo>
                  <a:pt x="30" y="97"/>
                  <a:pt x="30" y="97"/>
                  <a:pt x="30" y="97"/>
                </a:cubicBezTo>
                <a:cubicBezTo>
                  <a:pt x="29" y="98"/>
                  <a:pt x="29" y="100"/>
                  <a:pt x="30" y="102"/>
                </a:cubicBezTo>
                <a:cubicBezTo>
                  <a:pt x="30" y="103"/>
                  <a:pt x="31" y="104"/>
                  <a:pt x="33" y="105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1" y="109"/>
                  <a:pt x="30" y="111"/>
                  <a:pt x="30" y="112"/>
                </a:cubicBezTo>
                <a:cubicBezTo>
                  <a:pt x="23" y="132"/>
                  <a:pt x="23" y="132"/>
                  <a:pt x="23" y="132"/>
                </a:cubicBezTo>
                <a:cubicBezTo>
                  <a:pt x="22" y="135"/>
                  <a:pt x="24" y="138"/>
                  <a:pt x="27" y="138"/>
                </a:cubicBezTo>
                <a:cubicBezTo>
                  <a:pt x="27" y="138"/>
                  <a:pt x="28" y="138"/>
                  <a:pt x="29" y="138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50" y="130"/>
                  <a:pt x="51" y="129"/>
                  <a:pt x="52" y="128"/>
                </a:cubicBezTo>
                <a:cubicBezTo>
                  <a:pt x="54" y="121"/>
                  <a:pt x="54" y="121"/>
                  <a:pt x="54" y="121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56" y="129"/>
                  <a:pt x="57" y="130"/>
                  <a:pt x="59" y="131"/>
                </a:cubicBezTo>
                <a:cubicBezTo>
                  <a:pt x="60" y="131"/>
                  <a:pt x="61" y="131"/>
                  <a:pt x="62" y="131"/>
                </a:cubicBezTo>
                <a:cubicBezTo>
                  <a:pt x="62" y="131"/>
                  <a:pt x="63" y="131"/>
                  <a:pt x="63" y="131"/>
                </a:cubicBezTo>
                <a:cubicBezTo>
                  <a:pt x="70" y="128"/>
                  <a:pt x="70" y="128"/>
                  <a:pt x="70" y="128"/>
                </a:cubicBezTo>
                <a:cubicBezTo>
                  <a:pt x="67" y="134"/>
                  <a:pt x="67" y="134"/>
                  <a:pt x="67" y="134"/>
                </a:cubicBezTo>
                <a:cubicBezTo>
                  <a:pt x="66" y="136"/>
                  <a:pt x="66" y="137"/>
                  <a:pt x="67" y="138"/>
                </a:cubicBezTo>
                <a:cubicBezTo>
                  <a:pt x="76" y="157"/>
                  <a:pt x="76" y="157"/>
                  <a:pt x="76" y="157"/>
                </a:cubicBezTo>
                <a:cubicBezTo>
                  <a:pt x="77" y="159"/>
                  <a:pt x="79" y="160"/>
                  <a:pt x="80" y="160"/>
                </a:cubicBezTo>
                <a:cubicBezTo>
                  <a:pt x="82" y="160"/>
                  <a:pt x="84" y="159"/>
                  <a:pt x="84" y="157"/>
                </a:cubicBezTo>
                <a:cubicBezTo>
                  <a:pt x="94" y="138"/>
                  <a:pt x="94" y="138"/>
                  <a:pt x="94" y="138"/>
                </a:cubicBezTo>
                <a:cubicBezTo>
                  <a:pt x="94" y="136"/>
                  <a:pt x="94" y="135"/>
                  <a:pt x="94" y="134"/>
                </a:cubicBezTo>
                <a:cubicBezTo>
                  <a:pt x="90" y="128"/>
                  <a:pt x="90" y="128"/>
                  <a:pt x="90" y="128"/>
                </a:cubicBezTo>
                <a:cubicBezTo>
                  <a:pt x="97" y="131"/>
                  <a:pt x="97" y="131"/>
                  <a:pt x="97" y="131"/>
                </a:cubicBezTo>
                <a:cubicBezTo>
                  <a:pt x="97" y="131"/>
                  <a:pt x="98" y="131"/>
                  <a:pt x="99" y="131"/>
                </a:cubicBezTo>
                <a:cubicBezTo>
                  <a:pt x="100" y="131"/>
                  <a:pt x="101" y="131"/>
                  <a:pt x="102" y="131"/>
                </a:cubicBezTo>
                <a:cubicBezTo>
                  <a:pt x="103" y="130"/>
                  <a:pt x="104" y="129"/>
                  <a:pt x="105" y="128"/>
                </a:cubicBezTo>
                <a:cubicBezTo>
                  <a:pt x="107" y="121"/>
                  <a:pt x="107" y="121"/>
                  <a:pt x="107" y="121"/>
                </a:cubicBezTo>
                <a:cubicBezTo>
                  <a:pt x="109" y="128"/>
                  <a:pt x="109" y="128"/>
                  <a:pt x="109" y="128"/>
                </a:cubicBezTo>
                <a:cubicBezTo>
                  <a:pt x="109" y="129"/>
                  <a:pt x="110" y="130"/>
                  <a:pt x="112" y="131"/>
                </a:cubicBezTo>
                <a:cubicBezTo>
                  <a:pt x="132" y="138"/>
                  <a:pt x="132" y="138"/>
                  <a:pt x="132" y="138"/>
                </a:cubicBezTo>
                <a:cubicBezTo>
                  <a:pt x="132" y="138"/>
                  <a:pt x="132" y="138"/>
                  <a:pt x="133" y="138"/>
                </a:cubicBezTo>
                <a:cubicBezTo>
                  <a:pt x="136" y="138"/>
                  <a:pt x="139" y="135"/>
                  <a:pt x="137" y="132"/>
                </a:cubicBezTo>
                <a:cubicBezTo>
                  <a:pt x="131" y="112"/>
                  <a:pt x="131" y="112"/>
                  <a:pt x="131" y="112"/>
                </a:cubicBezTo>
                <a:cubicBezTo>
                  <a:pt x="130" y="111"/>
                  <a:pt x="129" y="109"/>
                  <a:pt x="127" y="109"/>
                </a:cubicBezTo>
                <a:cubicBezTo>
                  <a:pt x="121" y="107"/>
                  <a:pt x="121" y="107"/>
                  <a:pt x="121" y="107"/>
                </a:cubicBezTo>
                <a:cubicBezTo>
                  <a:pt x="127" y="105"/>
                  <a:pt x="127" y="105"/>
                  <a:pt x="127" y="105"/>
                </a:cubicBezTo>
                <a:cubicBezTo>
                  <a:pt x="129" y="104"/>
                  <a:pt x="130" y="103"/>
                  <a:pt x="131" y="102"/>
                </a:cubicBezTo>
                <a:cubicBezTo>
                  <a:pt x="131" y="100"/>
                  <a:pt x="132" y="98"/>
                  <a:pt x="131" y="97"/>
                </a:cubicBezTo>
                <a:cubicBezTo>
                  <a:pt x="127" y="90"/>
                  <a:pt x="127" y="90"/>
                  <a:pt x="127" y="90"/>
                </a:cubicBezTo>
                <a:cubicBezTo>
                  <a:pt x="134" y="94"/>
                  <a:pt x="134" y="94"/>
                  <a:pt x="134" y="94"/>
                </a:cubicBezTo>
                <a:cubicBezTo>
                  <a:pt x="135" y="94"/>
                  <a:pt x="135" y="94"/>
                  <a:pt x="136" y="94"/>
                </a:cubicBezTo>
                <a:cubicBezTo>
                  <a:pt x="137" y="94"/>
                  <a:pt x="137" y="94"/>
                  <a:pt x="138" y="94"/>
                </a:cubicBezTo>
                <a:cubicBezTo>
                  <a:pt x="157" y="84"/>
                  <a:pt x="157" y="84"/>
                  <a:pt x="157" y="84"/>
                </a:cubicBezTo>
                <a:cubicBezTo>
                  <a:pt x="159" y="83"/>
                  <a:pt x="160" y="82"/>
                  <a:pt x="160" y="80"/>
                </a:cubicBezTo>
                <a:cubicBezTo>
                  <a:pt x="160" y="79"/>
                  <a:pt x="159" y="77"/>
                  <a:pt x="157" y="76"/>
                </a:cubicBezTo>
                <a:cubicBezTo>
                  <a:pt x="138" y="67"/>
                  <a:pt x="138" y="67"/>
                  <a:pt x="138" y="67"/>
                </a:cubicBezTo>
                <a:cubicBezTo>
                  <a:pt x="137" y="66"/>
                  <a:pt x="136" y="66"/>
                  <a:pt x="136" y="66"/>
                </a:cubicBezTo>
                <a:cubicBezTo>
                  <a:pt x="135" y="66"/>
                  <a:pt x="134" y="66"/>
                  <a:pt x="134" y="67"/>
                </a:cubicBezTo>
                <a:cubicBezTo>
                  <a:pt x="127" y="70"/>
                  <a:pt x="127" y="70"/>
                  <a:pt x="127" y="70"/>
                </a:cubicBezTo>
                <a:cubicBezTo>
                  <a:pt x="131" y="63"/>
                  <a:pt x="131" y="63"/>
                  <a:pt x="131" y="63"/>
                </a:cubicBezTo>
                <a:cubicBezTo>
                  <a:pt x="131" y="62"/>
                  <a:pt x="131" y="60"/>
                  <a:pt x="131" y="59"/>
                </a:cubicBezTo>
                <a:cubicBezTo>
                  <a:pt x="130" y="57"/>
                  <a:pt x="129" y="56"/>
                  <a:pt x="127" y="56"/>
                </a:cubicBezTo>
                <a:cubicBezTo>
                  <a:pt x="121" y="54"/>
                  <a:pt x="121" y="54"/>
                  <a:pt x="121" y="54"/>
                </a:cubicBezTo>
                <a:cubicBezTo>
                  <a:pt x="127" y="52"/>
                  <a:pt x="127" y="52"/>
                  <a:pt x="127" y="52"/>
                </a:cubicBezTo>
                <a:cubicBezTo>
                  <a:pt x="129" y="51"/>
                  <a:pt x="130" y="50"/>
                  <a:pt x="131" y="48"/>
                </a:cubicBezTo>
                <a:cubicBezTo>
                  <a:pt x="137" y="29"/>
                  <a:pt x="137" y="29"/>
                  <a:pt x="137" y="29"/>
                </a:cubicBezTo>
                <a:cubicBezTo>
                  <a:pt x="138" y="27"/>
                  <a:pt x="137" y="25"/>
                  <a:pt x="136" y="24"/>
                </a:cubicBezTo>
                <a:cubicBezTo>
                  <a:pt x="136" y="23"/>
                  <a:pt x="134" y="22"/>
                  <a:pt x="133" y="22"/>
                </a:cubicBezTo>
                <a:cubicBezTo>
                  <a:pt x="133" y="22"/>
                  <a:pt x="132" y="23"/>
                  <a:pt x="132" y="23"/>
                </a:cubicBezTo>
                <a:cubicBezTo>
                  <a:pt x="112" y="29"/>
                  <a:pt x="112" y="29"/>
                  <a:pt x="112" y="29"/>
                </a:cubicBezTo>
                <a:cubicBezTo>
                  <a:pt x="110" y="30"/>
                  <a:pt x="109" y="31"/>
                  <a:pt x="109" y="33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105" y="33"/>
                  <a:pt x="105" y="33"/>
                  <a:pt x="105" y="33"/>
                </a:cubicBezTo>
                <a:cubicBezTo>
                  <a:pt x="104" y="31"/>
                  <a:pt x="103" y="30"/>
                  <a:pt x="102" y="29"/>
                </a:cubicBezTo>
                <a:cubicBezTo>
                  <a:pt x="101" y="29"/>
                  <a:pt x="100" y="29"/>
                  <a:pt x="99" y="29"/>
                </a:cubicBezTo>
                <a:cubicBezTo>
                  <a:pt x="98" y="29"/>
                  <a:pt x="97" y="29"/>
                  <a:pt x="97" y="29"/>
                </a:cubicBezTo>
                <a:cubicBezTo>
                  <a:pt x="90" y="33"/>
                  <a:pt x="90" y="33"/>
                  <a:pt x="90" y="33"/>
                </a:cubicBezTo>
                <a:cubicBezTo>
                  <a:pt x="94" y="27"/>
                  <a:pt x="94" y="27"/>
                  <a:pt x="94" y="27"/>
                </a:cubicBezTo>
                <a:cubicBezTo>
                  <a:pt x="94" y="25"/>
                  <a:pt x="94" y="23"/>
                  <a:pt x="94" y="22"/>
                </a:cubicBezTo>
                <a:cubicBezTo>
                  <a:pt x="84" y="3"/>
                  <a:pt x="84" y="3"/>
                  <a:pt x="84" y="3"/>
                </a:cubicBezTo>
                <a:cubicBezTo>
                  <a:pt x="83" y="1"/>
                  <a:pt x="82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85C70E59-5CE8-88BA-A7ED-09C5FA6A52AD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4676775"/>
            <a:ext cx="254000" cy="252413"/>
          </a:xfrm>
          <a:custGeom>
            <a:avLst/>
            <a:gdLst>
              <a:gd name="T0" fmla="*/ 151 w 160"/>
              <a:gd name="T1" fmla="*/ 117 h 159"/>
              <a:gd name="T2" fmla="*/ 141 w 160"/>
              <a:gd name="T3" fmla="*/ 112 h 159"/>
              <a:gd name="T4" fmla="*/ 155 w 160"/>
              <a:gd name="T5" fmla="*/ 103 h 159"/>
              <a:gd name="T6" fmla="*/ 155 w 160"/>
              <a:gd name="T7" fmla="*/ 94 h 159"/>
              <a:gd name="T8" fmla="*/ 131 w 160"/>
              <a:gd name="T9" fmla="*/ 50 h 159"/>
              <a:gd name="T10" fmla="*/ 112 w 160"/>
              <a:gd name="T11" fmla="*/ 39 h 159"/>
              <a:gd name="T12" fmla="*/ 90 w 160"/>
              <a:gd name="T13" fmla="*/ 0 h 159"/>
              <a:gd name="T14" fmla="*/ 67 w 160"/>
              <a:gd name="T15" fmla="*/ 3 h 159"/>
              <a:gd name="T16" fmla="*/ 52 w 160"/>
              <a:gd name="T17" fmla="*/ 28 h 159"/>
              <a:gd name="T18" fmla="*/ 39 w 160"/>
              <a:gd name="T19" fmla="*/ 48 h 159"/>
              <a:gd name="T20" fmla="*/ 19 w 160"/>
              <a:gd name="T21" fmla="*/ 60 h 159"/>
              <a:gd name="T22" fmla="*/ 5 w 160"/>
              <a:gd name="T23" fmla="*/ 94 h 159"/>
              <a:gd name="T24" fmla="*/ 5 w 160"/>
              <a:gd name="T25" fmla="*/ 103 h 159"/>
              <a:gd name="T26" fmla="*/ 20 w 160"/>
              <a:gd name="T27" fmla="*/ 119 h 159"/>
              <a:gd name="T28" fmla="*/ 40 w 160"/>
              <a:gd name="T29" fmla="*/ 121 h 159"/>
              <a:gd name="T30" fmla="*/ 34 w 160"/>
              <a:gd name="T31" fmla="*/ 131 h 159"/>
              <a:gd name="T32" fmla="*/ 34 w 160"/>
              <a:gd name="T33" fmla="*/ 140 h 159"/>
              <a:gd name="T34" fmla="*/ 67 w 160"/>
              <a:gd name="T35" fmla="*/ 157 h 159"/>
              <a:gd name="T36" fmla="*/ 89 w 160"/>
              <a:gd name="T37" fmla="*/ 159 h 159"/>
              <a:gd name="T38" fmla="*/ 101 w 160"/>
              <a:gd name="T39" fmla="*/ 140 h 159"/>
              <a:gd name="T40" fmla="*/ 121 w 160"/>
              <a:gd name="T41" fmla="*/ 138 h 159"/>
              <a:gd name="T42" fmla="*/ 146 w 160"/>
              <a:gd name="T43" fmla="*/ 122 h 159"/>
              <a:gd name="T44" fmla="*/ 46 w 160"/>
              <a:gd name="T45" fmla="*/ 56 h 159"/>
              <a:gd name="T46" fmla="*/ 56 w 160"/>
              <a:gd name="T47" fmla="*/ 38 h 159"/>
              <a:gd name="T48" fmla="*/ 85 w 160"/>
              <a:gd name="T49" fmla="*/ 33 h 159"/>
              <a:gd name="T50" fmla="*/ 69 w 160"/>
              <a:gd name="T51" fmla="*/ 29 h 159"/>
              <a:gd name="T52" fmla="*/ 87 w 160"/>
              <a:gd name="T53" fmla="*/ 10 h 159"/>
              <a:gd name="T54" fmla="*/ 107 w 160"/>
              <a:gd name="T55" fmla="*/ 47 h 159"/>
              <a:gd name="T56" fmla="*/ 139 w 160"/>
              <a:gd name="T57" fmla="*/ 94 h 159"/>
              <a:gd name="T58" fmla="*/ 94 w 160"/>
              <a:gd name="T59" fmla="*/ 70 h 159"/>
              <a:gd name="T60" fmla="*/ 89 w 160"/>
              <a:gd name="T61" fmla="*/ 67 h 159"/>
              <a:gd name="T62" fmla="*/ 93 w 160"/>
              <a:gd name="T63" fmla="*/ 94 h 159"/>
              <a:gd name="T64" fmla="*/ 76 w 160"/>
              <a:gd name="T65" fmla="*/ 53 h 159"/>
              <a:gd name="T66" fmla="*/ 71 w 160"/>
              <a:gd name="T67" fmla="*/ 47 h 159"/>
              <a:gd name="T68" fmla="*/ 58 w 160"/>
              <a:gd name="T69" fmla="*/ 93 h 159"/>
              <a:gd name="T70" fmla="*/ 28 w 160"/>
              <a:gd name="T71" fmla="*/ 64 h 159"/>
              <a:gd name="T72" fmla="*/ 122 w 160"/>
              <a:gd name="T73" fmla="*/ 122 h 159"/>
              <a:gd name="T74" fmla="*/ 99 w 160"/>
              <a:gd name="T75" fmla="*/ 131 h 159"/>
              <a:gd name="T76" fmla="*/ 87 w 160"/>
              <a:gd name="T77" fmla="*/ 149 h 159"/>
              <a:gd name="T78" fmla="*/ 66 w 160"/>
              <a:gd name="T79" fmla="*/ 140 h 159"/>
              <a:gd name="T80" fmla="*/ 85 w 160"/>
              <a:gd name="T81" fmla="*/ 135 h 159"/>
              <a:gd name="T82" fmla="*/ 59 w 160"/>
              <a:gd name="T83" fmla="*/ 131 h 159"/>
              <a:gd name="T84" fmla="*/ 43 w 160"/>
              <a:gd name="T85" fmla="*/ 112 h 159"/>
              <a:gd name="T86" fmla="*/ 22 w 160"/>
              <a:gd name="T87" fmla="*/ 102 h 159"/>
              <a:gd name="T88" fmla="*/ 129 w 160"/>
              <a:gd name="T89" fmla="*/ 112 h 159"/>
              <a:gd name="T90" fmla="*/ 112 w 160"/>
              <a:gd name="T91" fmla="*/ 116 h 159"/>
              <a:gd name="T92" fmla="*/ 155 w 160"/>
              <a:gd name="T93" fmla="*/ 140 h 159"/>
              <a:gd name="T94" fmla="*/ 132 w 160"/>
              <a:gd name="T95" fmla="*/ 144 h 159"/>
              <a:gd name="T96" fmla="*/ 155 w 160"/>
              <a:gd name="T97" fmla="*/ 149 h 159"/>
              <a:gd name="T98" fmla="*/ 155 w 160"/>
              <a:gd name="T99" fmla="*/ 140 h 159"/>
              <a:gd name="T100" fmla="*/ 6 w 160"/>
              <a:gd name="T101" fmla="*/ 149 h 159"/>
              <a:gd name="T102" fmla="*/ 6 w 160"/>
              <a:gd name="T103" fmla="*/ 158 h 159"/>
              <a:gd name="T104" fmla="*/ 30 w 160"/>
              <a:gd name="T105" fmla="*/ 15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59">
                <a:moveTo>
                  <a:pt x="146" y="122"/>
                </a:moveTo>
                <a:cubicBezTo>
                  <a:pt x="149" y="122"/>
                  <a:pt x="151" y="120"/>
                  <a:pt x="151" y="117"/>
                </a:cubicBezTo>
                <a:cubicBezTo>
                  <a:pt x="151" y="114"/>
                  <a:pt x="149" y="112"/>
                  <a:pt x="146" y="112"/>
                </a:cubicBezTo>
                <a:cubicBezTo>
                  <a:pt x="141" y="112"/>
                  <a:pt x="141" y="112"/>
                  <a:pt x="141" y="112"/>
                </a:cubicBezTo>
                <a:cubicBezTo>
                  <a:pt x="148" y="103"/>
                  <a:pt x="148" y="103"/>
                  <a:pt x="148" y="103"/>
                </a:cubicBezTo>
                <a:cubicBezTo>
                  <a:pt x="155" y="103"/>
                  <a:pt x="155" y="103"/>
                  <a:pt x="155" y="103"/>
                </a:cubicBezTo>
                <a:cubicBezTo>
                  <a:pt x="158" y="103"/>
                  <a:pt x="160" y="101"/>
                  <a:pt x="160" y="98"/>
                </a:cubicBezTo>
                <a:cubicBezTo>
                  <a:pt x="160" y="96"/>
                  <a:pt x="158" y="94"/>
                  <a:pt x="155" y="94"/>
                </a:cubicBezTo>
                <a:cubicBezTo>
                  <a:pt x="149" y="94"/>
                  <a:pt x="149" y="94"/>
                  <a:pt x="149" y="94"/>
                </a:cubicBezTo>
                <a:cubicBezTo>
                  <a:pt x="131" y="50"/>
                  <a:pt x="131" y="50"/>
                  <a:pt x="131" y="50"/>
                </a:cubicBezTo>
                <a:cubicBezTo>
                  <a:pt x="131" y="49"/>
                  <a:pt x="130" y="48"/>
                  <a:pt x="129" y="47"/>
                </a:cubicBezTo>
                <a:cubicBezTo>
                  <a:pt x="112" y="39"/>
                  <a:pt x="112" y="39"/>
                  <a:pt x="112" y="39"/>
                </a:cubicBezTo>
                <a:cubicBezTo>
                  <a:pt x="94" y="2"/>
                  <a:pt x="94" y="2"/>
                  <a:pt x="94" y="2"/>
                </a:cubicBezTo>
                <a:cubicBezTo>
                  <a:pt x="93" y="1"/>
                  <a:pt x="91" y="0"/>
                  <a:pt x="90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9" y="0"/>
                  <a:pt x="67" y="1"/>
                  <a:pt x="67" y="3"/>
                </a:cubicBezTo>
                <a:cubicBezTo>
                  <a:pt x="58" y="28"/>
                  <a:pt x="58" y="28"/>
                  <a:pt x="58" y="28"/>
                </a:cubicBezTo>
                <a:cubicBezTo>
                  <a:pt x="52" y="28"/>
                  <a:pt x="52" y="28"/>
                  <a:pt x="52" y="28"/>
                </a:cubicBezTo>
                <a:cubicBezTo>
                  <a:pt x="50" y="28"/>
                  <a:pt x="48" y="29"/>
                  <a:pt x="48" y="31"/>
                </a:cubicBezTo>
                <a:cubicBezTo>
                  <a:pt x="39" y="48"/>
                  <a:pt x="39" y="48"/>
                  <a:pt x="39" y="48"/>
                </a:cubicBezTo>
                <a:cubicBezTo>
                  <a:pt x="22" y="57"/>
                  <a:pt x="22" y="57"/>
                  <a:pt x="22" y="57"/>
                </a:cubicBezTo>
                <a:cubicBezTo>
                  <a:pt x="21" y="57"/>
                  <a:pt x="20" y="58"/>
                  <a:pt x="19" y="60"/>
                </a:cubicBezTo>
                <a:cubicBezTo>
                  <a:pt x="11" y="94"/>
                  <a:pt x="11" y="94"/>
                  <a:pt x="11" y="94"/>
                </a:cubicBezTo>
                <a:cubicBezTo>
                  <a:pt x="5" y="94"/>
                  <a:pt x="5" y="94"/>
                  <a:pt x="5" y="94"/>
                </a:cubicBezTo>
                <a:cubicBezTo>
                  <a:pt x="2" y="94"/>
                  <a:pt x="0" y="96"/>
                  <a:pt x="0" y="98"/>
                </a:cubicBezTo>
                <a:cubicBezTo>
                  <a:pt x="0" y="101"/>
                  <a:pt x="2" y="103"/>
                  <a:pt x="5" y="103"/>
                </a:cubicBezTo>
                <a:cubicBezTo>
                  <a:pt x="11" y="103"/>
                  <a:pt x="11" y="103"/>
                  <a:pt x="11" y="103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1" y="120"/>
                  <a:pt x="22" y="121"/>
                  <a:pt x="24" y="121"/>
                </a:cubicBezTo>
                <a:cubicBezTo>
                  <a:pt x="40" y="121"/>
                  <a:pt x="40" y="121"/>
                  <a:pt x="40" y="121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34" y="131"/>
                  <a:pt x="34" y="131"/>
                  <a:pt x="34" y="131"/>
                </a:cubicBezTo>
                <a:cubicBezTo>
                  <a:pt x="31" y="131"/>
                  <a:pt x="29" y="133"/>
                  <a:pt x="29" y="135"/>
                </a:cubicBezTo>
                <a:cubicBezTo>
                  <a:pt x="29" y="138"/>
                  <a:pt x="31" y="140"/>
                  <a:pt x="34" y="140"/>
                </a:cubicBezTo>
                <a:cubicBezTo>
                  <a:pt x="55" y="140"/>
                  <a:pt x="55" y="140"/>
                  <a:pt x="55" y="140"/>
                </a:cubicBezTo>
                <a:cubicBezTo>
                  <a:pt x="67" y="157"/>
                  <a:pt x="67" y="157"/>
                  <a:pt x="67" y="157"/>
                </a:cubicBezTo>
                <a:cubicBezTo>
                  <a:pt x="68" y="158"/>
                  <a:pt x="69" y="159"/>
                  <a:pt x="71" y="159"/>
                </a:cubicBezTo>
                <a:cubicBezTo>
                  <a:pt x="89" y="159"/>
                  <a:pt x="89" y="159"/>
                  <a:pt x="89" y="159"/>
                </a:cubicBezTo>
                <a:cubicBezTo>
                  <a:pt x="91" y="159"/>
                  <a:pt x="93" y="158"/>
                  <a:pt x="93" y="156"/>
                </a:cubicBezTo>
                <a:cubicBezTo>
                  <a:pt x="101" y="140"/>
                  <a:pt x="101" y="140"/>
                  <a:pt x="101" y="140"/>
                </a:cubicBezTo>
                <a:cubicBezTo>
                  <a:pt x="118" y="140"/>
                  <a:pt x="118" y="140"/>
                  <a:pt x="118" y="140"/>
                </a:cubicBezTo>
                <a:cubicBezTo>
                  <a:pt x="119" y="140"/>
                  <a:pt x="120" y="140"/>
                  <a:pt x="121" y="138"/>
                </a:cubicBezTo>
                <a:cubicBezTo>
                  <a:pt x="133" y="122"/>
                  <a:pt x="133" y="122"/>
                  <a:pt x="133" y="122"/>
                </a:cubicBezTo>
                <a:lnTo>
                  <a:pt x="146" y="122"/>
                </a:lnTo>
                <a:close/>
                <a:moveTo>
                  <a:pt x="28" y="64"/>
                </a:moveTo>
                <a:cubicBezTo>
                  <a:pt x="46" y="56"/>
                  <a:pt x="46" y="56"/>
                  <a:pt x="46" y="56"/>
                </a:cubicBezTo>
                <a:cubicBezTo>
                  <a:pt x="46" y="55"/>
                  <a:pt x="47" y="55"/>
                  <a:pt x="48" y="54"/>
                </a:cubicBezTo>
                <a:cubicBezTo>
                  <a:pt x="56" y="38"/>
                  <a:pt x="56" y="38"/>
                  <a:pt x="56" y="38"/>
                </a:cubicBezTo>
                <a:cubicBezTo>
                  <a:pt x="81" y="38"/>
                  <a:pt x="81" y="38"/>
                  <a:pt x="81" y="38"/>
                </a:cubicBezTo>
                <a:cubicBezTo>
                  <a:pt x="83" y="38"/>
                  <a:pt x="85" y="36"/>
                  <a:pt x="85" y="33"/>
                </a:cubicBezTo>
                <a:cubicBezTo>
                  <a:pt x="85" y="31"/>
                  <a:pt x="83" y="29"/>
                  <a:pt x="81" y="29"/>
                </a:cubicBezTo>
                <a:cubicBezTo>
                  <a:pt x="69" y="29"/>
                  <a:pt x="69" y="29"/>
                  <a:pt x="69" y="29"/>
                </a:cubicBezTo>
                <a:cubicBezTo>
                  <a:pt x="75" y="10"/>
                  <a:pt x="75" y="10"/>
                  <a:pt x="75" y="10"/>
                </a:cubicBezTo>
                <a:cubicBezTo>
                  <a:pt x="87" y="10"/>
                  <a:pt x="87" y="10"/>
                  <a:pt x="87" y="10"/>
                </a:cubicBezTo>
                <a:cubicBezTo>
                  <a:pt x="105" y="45"/>
                  <a:pt x="105" y="45"/>
                  <a:pt x="105" y="45"/>
                </a:cubicBezTo>
                <a:cubicBezTo>
                  <a:pt x="105" y="46"/>
                  <a:pt x="106" y="47"/>
                  <a:pt x="107" y="47"/>
                </a:cubicBezTo>
                <a:cubicBezTo>
                  <a:pt x="124" y="56"/>
                  <a:pt x="124" y="56"/>
                  <a:pt x="124" y="56"/>
                </a:cubicBezTo>
                <a:cubicBezTo>
                  <a:pt x="139" y="94"/>
                  <a:pt x="139" y="94"/>
                  <a:pt x="139" y="94"/>
                </a:cubicBezTo>
                <a:cubicBezTo>
                  <a:pt x="103" y="94"/>
                  <a:pt x="103" y="94"/>
                  <a:pt x="103" y="94"/>
                </a:cubicBezTo>
                <a:cubicBezTo>
                  <a:pt x="94" y="70"/>
                  <a:pt x="94" y="70"/>
                  <a:pt x="94" y="70"/>
                </a:cubicBezTo>
                <a:cubicBezTo>
                  <a:pt x="93" y="67"/>
                  <a:pt x="92" y="67"/>
                  <a:pt x="90" y="67"/>
                </a:cubicBezTo>
                <a:cubicBezTo>
                  <a:pt x="89" y="67"/>
                  <a:pt x="89" y="67"/>
                  <a:pt x="89" y="67"/>
                </a:cubicBezTo>
                <a:cubicBezTo>
                  <a:pt x="87" y="67"/>
                  <a:pt x="85" y="70"/>
                  <a:pt x="85" y="72"/>
                </a:cubicBezTo>
                <a:cubicBezTo>
                  <a:pt x="93" y="94"/>
                  <a:pt x="93" y="94"/>
                  <a:pt x="93" y="94"/>
                </a:cubicBezTo>
                <a:cubicBezTo>
                  <a:pt x="68" y="94"/>
                  <a:pt x="68" y="94"/>
                  <a:pt x="68" y="94"/>
                </a:cubicBezTo>
                <a:cubicBezTo>
                  <a:pt x="76" y="53"/>
                  <a:pt x="76" y="53"/>
                  <a:pt x="76" y="53"/>
                </a:cubicBezTo>
                <a:cubicBezTo>
                  <a:pt x="76" y="50"/>
                  <a:pt x="75" y="48"/>
                  <a:pt x="72" y="47"/>
                </a:cubicBezTo>
                <a:cubicBezTo>
                  <a:pt x="72" y="47"/>
                  <a:pt x="72" y="47"/>
                  <a:pt x="71" y="47"/>
                </a:cubicBezTo>
                <a:cubicBezTo>
                  <a:pt x="69" y="47"/>
                  <a:pt x="67" y="48"/>
                  <a:pt x="67" y="51"/>
                </a:cubicBezTo>
                <a:cubicBezTo>
                  <a:pt x="58" y="93"/>
                  <a:pt x="58" y="93"/>
                  <a:pt x="58" y="93"/>
                </a:cubicBezTo>
                <a:cubicBezTo>
                  <a:pt x="21" y="93"/>
                  <a:pt x="21" y="93"/>
                  <a:pt x="21" y="93"/>
                </a:cubicBezTo>
                <a:lnTo>
                  <a:pt x="28" y="64"/>
                </a:lnTo>
                <a:close/>
                <a:moveTo>
                  <a:pt x="118" y="122"/>
                </a:moveTo>
                <a:cubicBezTo>
                  <a:pt x="122" y="122"/>
                  <a:pt x="122" y="122"/>
                  <a:pt x="122" y="122"/>
                </a:cubicBezTo>
                <a:cubicBezTo>
                  <a:pt x="115" y="131"/>
                  <a:pt x="115" y="131"/>
                  <a:pt x="115" y="131"/>
                </a:cubicBezTo>
                <a:cubicBezTo>
                  <a:pt x="99" y="131"/>
                  <a:pt x="99" y="131"/>
                  <a:pt x="99" y="131"/>
                </a:cubicBezTo>
                <a:cubicBezTo>
                  <a:pt x="97" y="131"/>
                  <a:pt x="95" y="132"/>
                  <a:pt x="95" y="133"/>
                </a:cubicBezTo>
                <a:cubicBezTo>
                  <a:pt x="87" y="149"/>
                  <a:pt x="87" y="149"/>
                  <a:pt x="87" y="149"/>
                </a:cubicBezTo>
                <a:cubicBezTo>
                  <a:pt x="73" y="149"/>
                  <a:pt x="73" y="149"/>
                  <a:pt x="73" y="149"/>
                </a:cubicBezTo>
                <a:cubicBezTo>
                  <a:pt x="66" y="140"/>
                  <a:pt x="66" y="140"/>
                  <a:pt x="66" y="140"/>
                </a:cubicBezTo>
                <a:cubicBezTo>
                  <a:pt x="80" y="140"/>
                  <a:pt x="80" y="140"/>
                  <a:pt x="80" y="140"/>
                </a:cubicBezTo>
                <a:cubicBezTo>
                  <a:pt x="83" y="140"/>
                  <a:pt x="85" y="138"/>
                  <a:pt x="85" y="135"/>
                </a:cubicBezTo>
                <a:cubicBezTo>
                  <a:pt x="85" y="133"/>
                  <a:pt x="83" y="131"/>
                  <a:pt x="80" y="131"/>
                </a:cubicBezTo>
                <a:cubicBezTo>
                  <a:pt x="59" y="131"/>
                  <a:pt x="59" y="131"/>
                  <a:pt x="59" y="131"/>
                </a:cubicBezTo>
                <a:cubicBezTo>
                  <a:pt x="46" y="114"/>
                  <a:pt x="46" y="114"/>
                  <a:pt x="46" y="114"/>
                </a:cubicBezTo>
                <a:cubicBezTo>
                  <a:pt x="46" y="113"/>
                  <a:pt x="44" y="112"/>
                  <a:pt x="43" y="112"/>
                </a:cubicBezTo>
                <a:cubicBezTo>
                  <a:pt x="27" y="112"/>
                  <a:pt x="27" y="112"/>
                  <a:pt x="27" y="112"/>
                </a:cubicBezTo>
                <a:cubicBezTo>
                  <a:pt x="22" y="102"/>
                  <a:pt x="22" y="102"/>
                  <a:pt x="22" y="102"/>
                </a:cubicBezTo>
                <a:cubicBezTo>
                  <a:pt x="136" y="102"/>
                  <a:pt x="136" y="102"/>
                  <a:pt x="136" y="102"/>
                </a:cubicBezTo>
                <a:cubicBezTo>
                  <a:pt x="129" y="112"/>
                  <a:pt x="129" y="112"/>
                  <a:pt x="129" y="112"/>
                </a:cubicBezTo>
                <a:cubicBezTo>
                  <a:pt x="117" y="112"/>
                  <a:pt x="117" y="112"/>
                  <a:pt x="117" y="112"/>
                </a:cubicBezTo>
                <a:cubicBezTo>
                  <a:pt x="114" y="112"/>
                  <a:pt x="112" y="114"/>
                  <a:pt x="112" y="116"/>
                </a:cubicBezTo>
                <a:cubicBezTo>
                  <a:pt x="113" y="120"/>
                  <a:pt x="115" y="122"/>
                  <a:pt x="118" y="122"/>
                </a:cubicBezTo>
                <a:close/>
                <a:moveTo>
                  <a:pt x="155" y="140"/>
                </a:moveTo>
                <a:cubicBezTo>
                  <a:pt x="136" y="140"/>
                  <a:pt x="136" y="140"/>
                  <a:pt x="136" y="140"/>
                </a:cubicBezTo>
                <a:cubicBezTo>
                  <a:pt x="134" y="140"/>
                  <a:pt x="132" y="142"/>
                  <a:pt x="132" y="144"/>
                </a:cubicBezTo>
                <a:cubicBezTo>
                  <a:pt x="132" y="147"/>
                  <a:pt x="134" y="149"/>
                  <a:pt x="136" y="149"/>
                </a:cubicBezTo>
                <a:cubicBezTo>
                  <a:pt x="155" y="149"/>
                  <a:pt x="155" y="149"/>
                  <a:pt x="155" y="149"/>
                </a:cubicBezTo>
                <a:cubicBezTo>
                  <a:pt x="158" y="149"/>
                  <a:pt x="160" y="147"/>
                  <a:pt x="160" y="144"/>
                </a:cubicBezTo>
                <a:cubicBezTo>
                  <a:pt x="160" y="142"/>
                  <a:pt x="158" y="140"/>
                  <a:pt x="155" y="140"/>
                </a:cubicBezTo>
                <a:close/>
                <a:moveTo>
                  <a:pt x="25" y="149"/>
                </a:moveTo>
                <a:cubicBezTo>
                  <a:pt x="6" y="149"/>
                  <a:pt x="6" y="149"/>
                  <a:pt x="6" y="149"/>
                </a:cubicBezTo>
                <a:cubicBezTo>
                  <a:pt x="3" y="149"/>
                  <a:pt x="1" y="151"/>
                  <a:pt x="1" y="153"/>
                </a:cubicBezTo>
                <a:cubicBezTo>
                  <a:pt x="1" y="156"/>
                  <a:pt x="3" y="158"/>
                  <a:pt x="6" y="158"/>
                </a:cubicBezTo>
                <a:cubicBezTo>
                  <a:pt x="25" y="158"/>
                  <a:pt x="25" y="158"/>
                  <a:pt x="25" y="158"/>
                </a:cubicBezTo>
                <a:cubicBezTo>
                  <a:pt x="28" y="158"/>
                  <a:pt x="30" y="156"/>
                  <a:pt x="30" y="153"/>
                </a:cubicBezTo>
                <a:cubicBezTo>
                  <a:pt x="30" y="151"/>
                  <a:pt x="28" y="149"/>
                  <a:pt x="25" y="1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873EEFA4-2714-33B8-A4B4-E3CAD5CD4484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4124325"/>
            <a:ext cx="255588" cy="254000"/>
          </a:xfrm>
          <a:custGeom>
            <a:avLst/>
            <a:gdLst>
              <a:gd name="T0" fmla="*/ 86 w 161"/>
              <a:gd name="T1" fmla="*/ 20 h 160"/>
              <a:gd name="T2" fmla="*/ 105 w 161"/>
              <a:gd name="T3" fmla="*/ 57 h 160"/>
              <a:gd name="T4" fmla="*/ 115 w 161"/>
              <a:gd name="T5" fmla="*/ 87 h 160"/>
              <a:gd name="T6" fmla="*/ 136 w 161"/>
              <a:gd name="T7" fmla="*/ 77 h 160"/>
              <a:gd name="T8" fmla="*/ 146 w 161"/>
              <a:gd name="T9" fmla="*/ 108 h 160"/>
              <a:gd name="T10" fmla="*/ 123 w 161"/>
              <a:gd name="T11" fmla="*/ 119 h 160"/>
              <a:gd name="T12" fmla="*/ 94 w 161"/>
              <a:gd name="T13" fmla="*/ 117 h 160"/>
              <a:gd name="T14" fmla="*/ 131 w 161"/>
              <a:gd name="T15" fmla="*/ 97 h 160"/>
              <a:gd name="T16" fmla="*/ 125 w 161"/>
              <a:gd name="T17" fmla="*/ 94 h 160"/>
              <a:gd name="T18" fmla="*/ 85 w 161"/>
              <a:gd name="T19" fmla="*/ 52 h 160"/>
              <a:gd name="T20" fmla="*/ 76 w 161"/>
              <a:gd name="T21" fmla="*/ 52 h 160"/>
              <a:gd name="T22" fmla="*/ 36 w 161"/>
              <a:gd name="T23" fmla="*/ 94 h 160"/>
              <a:gd name="T24" fmla="*/ 30 w 161"/>
              <a:gd name="T25" fmla="*/ 97 h 160"/>
              <a:gd name="T26" fmla="*/ 67 w 161"/>
              <a:gd name="T27" fmla="*/ 117 h 160"/>
              <a:gd name="T28" fmla="*/ 38 w 161"/>
              <a:gd name="T29" fmla="*/ 119 h 160"/>
              <a:gd name="T30" fmla="*/ 15 w 161"/>
              <a:gd name="T31" fmla="*/ 108 h 160"/>
              <a:gd name="T32" fmla="*/ 27 w 161"/>
              <a:gd name="T33" fmla="*/ 77 h 160"/>
              <a:gd name="T34" fmla="*/ 48 w 161"/>
              <a:gd name="T35" fmla="*/ 87 h 160"/>
              <a:gd name="T36" fmla="*/ 57 w 161"/>
              <a:gd name="T37" fmla="*/ 57 h 160"/>
              <a:gd name="T38" fmla="*/ 76 w 161"/>
              <a:gd name="T39" fmla="*/ 20 h 160"/>
              <a:gd name="T40" fmla="*/ 81 w 161"/>
              <a:gd name="T41" fmla="*/ 14 h 160"/>
              <a:gd name="T42" fmla="*/ 76 w 161"/>
              <a:gd name="T43" fmla="*/ 2 h 160"/>
              <a:gd name="T44" fmla="*/ 43 w 161"/>
              <a:gd name="T45" fmla="*/ 28 h 160"/>
              <a:gd name="T46" fmla="*/ 48 w 161"/>
              <a:gd name="T47" fmla="*/ 57 h 160"/>
              <a:gd name="T48" fmla="*/ 29 w 161"/>
              <a:gd name="T49" fmla="*/ 67 h 160"/>
              <a:gd name="T50" fmla="*/ 22 w 161"/>
              <a:gd name="T51" fmla="*/ 67 h 160"/>
              <a:gd name="T52" fmla="*/ 1 w 161"/>
              <a:gd name="T53" fmla="*/ 89 h 160"/>
              <a:gd name="T54" fmla="*/ 7 w 161"/>
              <a:gd name="T55" fmla="*/ 116 h 160"/>
              <a:gd name="T56" fmla="*/ 28 w 161"/>
              <a:gd name="T57" fmla="*/ 120 h 160"/>
              <a:gd name="T58" fmla="*/ 25 w 161"/>
              <a:gd name="T59" fmla="*/ 141 h 160"/>
              <a:gd name="T60" fmla="*/ 76 w 161"/>
              <a:gd name="T61" fmla="*/ 124 h 160"/>
              <a:gd name="T62" fmla="*/ 80 w 161"/>
              <a:gd name="T63" fmla="*/ 160 h 160"/>
              <a:gd name="T64" fmla="*/ 85 w 161"/>
              <a:gd name="T65" fmla="*/ 124 h 160"/>
              <a:gd name="T66" fmla="*/ 137 w 161"/>
              <a:gd name="T67" fmla="*/ 141 h 160"/>
              <a:gd name="T68" fmla="*/ 134 w 161"/>
              <a:gd name="T69" fmla="*/ 120 h 160"/>
              <a:gd name="T70" fmla="*/ 150 w 161"/>
              <a:gd name="T71" fmla="*/ 117 h 160"/>
              <a:gd name="T72" fmla="*/ 156 w 161"/>
              <a:gd name="T73" fmla="*/ 112 h 160"/>
              <a:gd name="T74" fmla="*/ 157 w 161"/>
              <a:gd name="T75" fmla="*/ 83 h 160"/>
              <a:gd name="T76" fmla="*/ 135 w 161"/>
              <a:gd name="T77" fmla="*/ 66 h 160"/>
              <a:gd name="T78" fmla="*/ 115 w 161"/>
              <a:gd name="T79" fmla="*/ 77 h 160"/>
              <a:gd name="T80" fmla="*/ 121 w 161"/>
              <a:gd name="T81" fmla="*/ 36 h 160"/>
              <a:gd name="T82" fmla="*/ 92 w 161"/>
              <a:gd name="T83" fmla="*/ 15 h 160"/>
              <a:gd name="T84" fmla="*/ 80 w 161"/>
              <a:gd name="T8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1" h="160">
                <a:moveTo>
                  <a:pt x="81" y="14"/>
                </a:moveTo>
                <a:cubicBezTo>
                  <a:pt x="86" y="20"/>
                  <a:pt x="86" y="20"/>
                  <a:pt x="86" y="20"/>
                </a:cubicBezTo>
                <a:cubicBezTo>
                  <a:pt x="92" y="30"/>
                  <a:pt x="100" y="35"/>
                  <a:pt x="110" y="37"/>
                </a:cubicBezTo>
                <a:cubicBezTo>
                  <a:pt x="107" y="43"/>
                  <a:pt x="106" y="49"/>
                  <a:pt x="105" y="57"/>
                </a:cubicBezTo>
                <a:cubicBezTo>
                  <a:pt x="104" y="67"/>
                  <a:pt x="106" y="78"/>
                  <a:pt x="110" y="85"/>
                </a:cubicBezTo>
                <a:cubicBezTo>
                  <a:pt x="111" y="86"/>
                  <a:pt x="113" y="87"/>
                  <a:pt x="115" y="87"/>
                </a:cubicBezTo>
                <a:cubicBezTo>
                  <a:pt x="115" y="87"/>
                  <a:pt x="115" y="87"/>
                  <a:pt x="115" y="87"/>
                </a:cubicBezTo>
                <a:cubicBezTo>
                  <a:pt x="123" y="85"/>
                  <a:pt x="130" y="81"/>
                  <a:pt x="136" y="77"/>
                </a:cubicBezTo>
                <a:cubicBezTo>
                  <a:pt x="140" y="82"/>
                  <a:pt x="145" y="86"/>
                  <a:pt x="150" y="90"/>
                </a:cubicBezTo>
                <a:cubicBezTo>
                  <a:pt x="148" y="96"/>
                  <a:pt x="146" y="102"/>
                  <a:pt x="146" y="108"/>
                </a:cubicBezTo>
                <a:cubicBezTo>
                  <a:pt x="138" y="109"/>
                  <a:pt x="132" y="110"/>
                  <a:pt x="125" y="113"/>
                </a:cubicBezTo>
                <a:cubicBezTo>
                  <a:pt x="123" y="114"/>
                  <a:pt x="122" y="117"/>
                  <a:pt x="123" y="119"/>
                </a:cubicBezTo>
                <a:cubicBezTo>
                  <a:pt x="127" y="128"/>
                  <a:pt x="127" y="128"/>
                  <a:pt x="127" y="128"/>
                </a:cubicBezTo>
                <a:cubicBezTo>
                  <a:pt x="94" y="117"/>
                  <a:pt x="94" y="117"/>
                  <a:pt x="94" y="117"/>
                </a:cubicBezTo>
                <a:cubicBezTo>
                  <a:pt x="129" y="103"/>
                  <a:pt x="129" y="103"/>
                  <a:pt x="129" y="103"/>
                </a:cubicBezTo>
                <a:cubicBezTo>
                  <a:pt x="131" y="102"/>
                  <a:pt x="133" y="100"/>
                  <a:pt x="131" y="97"/>
                </a:cubicBezTo>
                <a:cubicBezTo>
                  <a:pt x="131" y="95"/>
                  <a:pt x="129" y="94"/>
                  <a:pt x="127" y="94"/>
                </a:cubicBezTo>
                <a:cubicBezTo>
                  <a:pt x="127" y="94"/>
                  <a:pt x="126" y="94"/>
                  <a:pt x="125" y="94"/>
                </a:cubicBezTo>
                <a:cubicBezTo>
                  <a:pt x="85" y="110"/>
                  <a:pt x="85" y="110"/>
                  <a:pt x="85" y="110"/>
                </a:cubicBezTo>
                <a:cubicBezTo>
                  <a:pt x="85" y="52"/>
                  <a:pt x="85" y="52"/>
                  <a:pt x="85" y="52"/>
                </a:cubicBezTo>
                <a:cubicBezTo>
                  <a:pt x="85" y="49"/>
                  <a:pt x="83" y="47"/>
                  <a:pt x="80" y="47"/>
                </a:cubicBezTo>
                <a:cubicBezTo>
                  <a:pt x="78" y="47"/>
                  <a:pt x="76" y="49"/>
                  <a:pt x="76" y="52"/>
                </a:cubicBezTo>
                <a:cubicBezTo>
                  <a:pt x="76" y="110"/>
                  <a:pt x="76" y="110"/>
                  <a:pt x="76" y="110"/>
                </a:cubicBezTo>
                <a:cubicBezTo>
                  <a:pt x="36" y="94"/>
                  <a:pt x="36" y="94"/>
                  <a:pt x="36" y="94"/>
                </a:cubicBezTo>
                <a:cubicBezTo>
                  <a:pt x="35" y="94"/>
                  <a:pt x="34" y="94"/>
                  <a:pt x="34" y="94"/>
                </a:cubicBezTo>
                <a:cubicBezTo>
                  <a:pt x="32" y="94"/>
                  <a:pt x="30" y="95"/>
                  <a:pt x="30" y="97"/>
                </a:cubicBezTo>
                <a:cubicBezTo>
                  <a:pt x="29" y="100"/>
                  <a:pt x="30" y="102"/>
                  <a:pt x="32" y="103"/>
                </a:cubicBezTo>
                <a:cubicBezTo>
                  <a:pt x="67" y="117"/>
                  <a:pt x="67" y="117"/>
                  <a:pt x="67" y="117"/>
                </a:cubicBezTo>
                <a:cubicBezTo>
                  <a:pt x="34" y="128"/>
                  <a:pt x="34" y="128"/>
                  <a:pt x="34" y="128"/>
                </a:cubicBezTo>
                <a:cubicBezTo>
                  <a:pt x="38" y="119"/>
                  <a:pt x="38" y="119"/>
                  <a:pt x="38" y="119"/>
                </a:cubicBezTo>
                <a:cubicBezTo>
                  <a:pt x="39" y="116"/>
                  <a:pt x="38" y="114"/>
                  <a:pt x="36" y="113"/>
                </a:cubicBezTo>
                <a:cubicBezTo>
                  <a:pt x="29" y="110"/>
                  <a:pt x="22" y="108"/>
                  <a:pt x="15" y="108"/>
                </a:cubicBezTo>
                <a:cubicBezTo>
                  <a:pt x="15" y="102"/>
                  <a:pt x="14" y="96"/>
                  <a:pt x="12" y="90"/>
                </a:cubicBezTo>
                <a:cubicBezTo>
                  <a:pt x="17" y="86"/>
                  <a:pt x="22" y="82"/>
                  <a:pt x="27" y="77"/>
                </a:cubicBezTo>
                <a:cubicBezTo>
                  <a:pt x="32" y="82"/>
                  <a:pt x="39" y="85"/>
                  <a:pt x="47" y="87"/>
                </a:cubicBezTo>
                <a:cubicBezTo>
                  <a:pt x="47" y="87"/>
                  <a:pt x="48" y="87"/>
                  <a:pt x="48" y="87"/>
                </a:cubicBezTo>
                <a:cubicBezTo>
                  <a:pt x="50" y="87"/>
                  <a:pt x="51" y="87"/>
                  <a:pt x="52" y="85"/>
                </a:cubicBezTo>
                <a:cubicBezTo>
                  <a:pt x="57" y="78"/>
                  <a:pt x="58" y="67"/>
                  <a:pt x="57" y="57"/>
                </a:cubicBezTo>
                <a:cubicBezTo>
                  <a:pt x="57" y="49"/>
                  <a:pt x="55" y="42"/>
                  <a:pt x="52" y="37"/>
                </a:cubicBezTo>
                <a:cubicBezTo>
                  <a:pt x="62" y="35"/>
                  <a:pt x="70" y="29"/>
                  <a:pt x="76" y="20"/>
                </a:cubicBezTo>
                <a:cubicBezTo>
                  <a:pt x="81" y="14"/>
                  <a:pt x="81" y="14"/>
                  <a:pt x="81" y="14"/>
                </a:cubicBezTo>
                <a:cubicBezTo>
                  <a:pt x="81" y="14"/>
                  <a:pt x="81" y="14"/>
                  <a:pt x="81" y="14"/>
                </a:cubicBezTo>
                <a:close/>
                <a:moveTo>
                  <a:pt x="80" y="0"/>
                </a:moveTo>
                <a:cubicBezTo>
                  <a:pt x="79" y="0"/>
                  <a:pt x="77" y="1"/>
                  <a:pt x="76" y="2"/>
                </a:cubicBezTo>
                <a:cubicBezTo>
                  <a:pt x="68" y="15"/>
                  <a:pt x="68" y="15"/>
                  <a:pt x="68" y="15"/>
                </a:cubicBezTo>
                <a:cubicBezTo>
                  <a:pt x="63" y="23"/>
                  <a:pt x="53" y="28"/>
                  <a:pt x="43" y="28"/>
                </a:cubicBezTo>
                <a:cubicBezTo>
                  <a:pt x="39" y="28"/>
                  <a:pt x="37" y="34"/>
                  <a:pt x="40" y="36"/>
                </a:cubicBezTo>
                <a:cubicBezTo>
                  <a:pt x="44" y="40"/>
                  <a:pt x="47" y="48"/>
                  <a:pt x="48" y="57"/>
                </a:cubicBezTo>
                <a:cubicBezTo>
                  <a:pt x="48" y="65"/>
                  <a:pt x="47" y="72"/>
                  <a:pt x="45" y="77"/>
                </a:cubicBezTo>
                <a:cubicBezTo>
                  <a:pt x="39" y="75"/>
                  <a:pt x="33" y="71"/>
                  <a:pt x="29" y="67"/>
                </a:cubicBezTo>
                <a:cubicBezTo>
                  <a:pt x="28" y="66"/>
                  <a:pt x="27" y="66"/>
                  <a:pt x="25" y="66"/>
                </a:cubicBezTo>
                <a:cubicBezTo>
                  <a:pt x="24" y="66"/>
                  <a:pt x="23" y="66"/>
                  <a:pt x="22" y="67"/>
                </a:cubicBezTo>
                <a:cubicBezTo>
                  <a:pt x="17" y="74"/>
                  <a:pt x="11" y="79"/>
                  <a:pt x="3" y="83"/>
                </a:cubicBezTo>
                <a:cubicBezTo>
                  <a:pt x="1" y="84"/>
                  <a:pt x="0" y="86"/>
                  <a:pt x="1" y="89"/>
                </a:cubicBezTo>
                <a:cubicBezTo>
                  <a:pt x="5" y="97"/>
                  <a:pt x="6" y="105"/>
                  <a:pt x="6" y="112"/>
                </a:cubicBezTo>
                <a:cubicBezTo>
                  <a:pt x="6" y="114"/>
                  <a:pt x="6" y="115"/>
                  <a:pt x="7" y="116"/>
                </a:cubicBezTo>
                <a:cubicBezTo>
                  <a:pt x="8" y="117"/>
                  <a:pt x="10" y="117"/>
                  <a:pt x="13" y="117"/>
                </a:cubicBezTo>
                <a:cubicBezTo>
                  <a:pt x="18" y="117"/>
                  <a:pt x="22" y="118"/>
                  <a:pt x="28" y="120"/>
                </a:cubicBezTo>
                <a:cubicBezTo>
                  <a:pt x="20" y="134"/>
                  <a:pt x="20" y="134"/>
                  <a:pt x="20" y="134"/>
                </a:cubicBezTo>
                <a:cubicBezTo>
                  <a:pt x="19" y="137"/>
                  <a:pt x="21" y="141"/>
                  <a:pt x="25" y="141"/>
                </a:cubicBezTo>
                <a:cubicBezTo>
                  <a:pt x="25" y="141"/>
                  <a:pt x="26" y="140"/>
                  <a:pt x="26" y="140"/>
                </a:cubicBezTo>
                <a:cubicBezTo>
                  <a:pt x="76" y="124"/>
                  <a:pt x="76" y="124"/>
                  <a:pt x="76" y="124"/>
                </a:cubicBezTo>
                <a:cubicBezTo>
                  <a:pt x="76" y="156"/>
                  <a:pt x="76" y="156"/>
                  <a:pt x="76" y="156"/>
                </a:cubicBezTo>
                <a:cubicBezTo>
                  <a:pt x="76" y="158"/>
                  <a:pt x="78" y="160"/>
                  <a:pt x="80" y="160"/>
                </a:cubicBezTo>
                <a:cubicBezTo>
                  <a:pt x="83" y="160"/>
                  <a:pt x="85" y="158"/>
                  <a:pt x="85" y="156"/>
                </a:cubicBezTo>
                <a:cubicBezTo>
                  <a:pt x="85" y="124"/>
                  <a:pt x="85" y="124"/>
                  <a:pt x="85" y="124"/>
                </a:cubicBezTo>
                <a:cubicBezTo>
                  <a:pt x="135" y="140"/>
                  <a:pt x="135" y="140"/>
                  <a:pt x="135" y="140"/>
                </a:cubicBezTo>
                <a:cubicBezTo>
                  <a:pt x="136" y="141"/>
                  <a:pt x="136" y="141"/>
                  <a:pt x="137" y="141"/>
                </a:cubicBezTo>
                <a:cubicBezTo>
                  <a:pt x="140" y="141"/>
                  <a:pt x="143" y="137"/>
                  <a:pt x="141" y="134"/>
                </a:cubicBezTo>
                <a:cubicBezTo>
                  <a:pt x="134" y="120"/>
                  <a:pt x="134" y="120"/>
                  <a:pt x="134" y="120"/>
                </a:cubicBezTo>
                <a:cubicBezTo>
                  <a:pt x="138" y="118"/>
                  <a:pt x="143" y="117"/>
                  <a:pt x="148" y="117"/>
                </a:cubicBezTo>
                <a:cubicBezTo>
                  <a:pt x="149" y="117"/>
                  <a:pt x="150" y="117"/>
                  <a:pt x="150" y="117"/>
                </a:cubicBezTo>
                <a:cubicBezTo>
                  <a:pt x="152" y="117"/>
                  <a:pt x="153" y="117"/>
                  <a:pt x="154" y="116"/>
                </a:cubicBezTo>
                <a:cubicBezTo>
                  <a:pt x="155" y="115"/>
                  <a:pt x="156" y="114"/>
                  <a:pt x="156" y="112"/>
                </a:cubicBezTo>
                <a:cubicBezTo>
                  <a:pt x="155" y="104"/>
                  <a:pt x="157" y="97"/>
                  <a:pt x="160" y="89"/>
                </a:cubicBezTo>
                <a:cubicBezTo>
                  <a:pt x="161" y="86"/>
                  <a:pt x="160" y="84"/>
                  <a:pt x="157" y="83"/>
                </a:cubicBezTo>
                <a:cubicBezTo>
                  <a:pt x="150" y="79"/>
                  <a:pt x="143" y="74"/>
                  <a:pt x="138" y="67"/>
                </a:cubicBezTo>
                <a:cubicBezTo>
                  <a:pt x="138" y="66"/>
                  <a:pt x="137" y="66"/>
                  <a:pt x="135" y="66"/>
                </a:cubicBezTo>
                <a:cubicBezTo>
                  <a:pt x="134" y="66"/>
                  <a:pt x="133" y="66"/>
                  <a:pt x="132" y="67"/>
                </a:cubicBezTo>
                <a:cubicBezTo>
                  <a:pt x="127" y="71"/>
                  <a:pt x="122" y="75"/>
                  <a:pt x="115" y="77"/>
                </a:cubicBezTo>
                <a:cubicBezTo>
                  <a:pt x="113" y="72"/>
                  <a:pt x="113" y="65"/>
                  <a:pt x="113" y="57"/>
                </a:cubicBezTo>
                <a:cubicBezTo>
                  <a:pt x="113" y="48"/>
                  <a:pt x="117" y="40"/>
                  <a:pt x="121" y="36"/>
                </a:cubicBezTo>
                <a:cubicBezTo>
                  <a:pt x="124" y="33"/>
                  <a:pt x="122" y="28"/>
                  <a:pt x="117" y="28"/>
                </a:cubicBezTo>
                <a:cubicBezTo>
                  <a:pt x="107" y="28"/>
                  <a:pt x="98" y="23"/>
                  <a:pt x="92" y="15"/>
                </a:cubicBezTo>
                <a:cubicBezTo>
                  <a:pt x="84" y="2"/>
                  <a:pt x="84" y="2"/>
                  <a:pt x="84" y="2"/>
                </a:cubicBezTo>
                <a:cubicBezTo>
                  <a:pt x="83" y="1"/>
                  <a:pt x="82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7B383C65-271F-AF96-DEC3-AE4B1BD93857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4706938"/>
            <a:ext cx="254000" cy="192088"/>
          </a:xfrm>
          <a:custGeom>
            <a:avLst/>
            <a:gdLst>
              <a:gd name="T0" fmla="*/ 51 w 160"/>
              <a:gd name="T1" fmla="*/ 38 h 121"/>
              <a:gd name="T2" fmla="*/ 50 w 160"/>
              <a:gd name="T3" fmla="*/ 25 h 121"/>
              <a:gd name="T4" fmla="*/ 33 w 160"/>
              <a:gd name="T5" fmla="*/ 47 h 121"/>
              <a:gd name="T6" fmla="*/ 10 w 160"/>
              <a:gd name="T7" fmla="*/ 47 h 121"/>
              <a:gd name="T8" fmla="*/ 103 w 160"/>
              <a:gd name="T9" fmla="*/ 47 h 121"/>
              <a:gd name="T10" fmla="*/ 93 w 160"/>
              <a:gd name="T11" fmla="*/ 65 h 121"/>
              <a:gd name="T12" fmla="*/ 83 w 160"/>
              <a:gd name="T13" fmla="*/ 47 h 121"/>
              <a:gd name="T14" fmla="*/ 53 w 160"/>
              <a:gd name="T15" fmla="*/ 47 h 121"/>
              <a:gd name="T16" fmla="*/ 36 w 160"/>
              <a:gd name="T17" fmla="*/ 65 h 121"/>
              <a:gd name="T18" fmla="*/ 53 w 160"/>
              <a:gd name="T19" fmla="*/ 47 h 121"/>
              <a:gd name="T20" fmla="*/ 150 w 160"/>
              <a:gd name="T21" fmla="*/ 57 h 121"/>
              <a:gd name="T22" fmla="*/ 132 w 160"/>
              <a:gd name="T23" fmla="*/ 56 h 121"/>
              <a:gd name="T24" fmla="*/ 59 w 160"/>
              <a:gd name="T25" fmla="*/ 27 h 121"/>
              <a:gd name="T26" fmla="*/ 85 w 160"/>
              <a:gd name="T27" fmla="*/ 70 h 121"/>
              <a:gd name="T28" fmla="*/ 66 w 160"/>
              <a:gd name="T29" fmla="*/ 71 h 121"/>
              <a:gd name="T30" fmla="*/ 59 w 160"/>
              <a:gd name="T31" fmla="*/ 27 h 121"/>
              <a:gd name="T32" fmla="*/ 122 w 160"/>
              <a:gd name="T33" fmla="*/ 55 h 121"/>
              <a:gd name="T34" fmla="*/ 143 w 160"/>
              <a:gd name="T35" fmla="*/ 74 h 121"/>
              <a:gd name="T36" fmla="*/ 127 w 160"/>
              <a:gd name="T37" fmla="*/ 93 h 121"/>
              <a:gd name="T38" fmla="*/ 38 w 160"/>
              <a:gd name="T39" fmla="*/ 75 h 121"/>
              <a:gd name="T40" fmla="*/ 75 w 160"/>
              <a:gd name="T41" fmla="*/ 89 h 121"/>
              <a:gd name="T42" fmla="*/ 112 w 160"/>
              <a:gd name="T43" fmla="*/ 51 h 121"/>
              <a:gd name="T44" fmla="*/ 125 w 160"/>
              <a:gd name="T45" fmla="*/ 46 h 121"/>
              <a:gd name="T46" fmla="*/ 47 w 160"/>
              <a:gd name="T47" fmla="*/ 3 h 121"/>
              <a:gd name="T48" fmla="*/ 5 w 160"/>
              <a:gd name="T49" fmla="*/ 37 h 121"/>
              <a:gd name="T50" fmla="*/ 24 w 160"/>
              <a:gd name="T51" fmla="*/ 73 h 121"/>
              <a:gd name="T52" fmla="*/ 5 w 160"/>
              <a:gd name="T53" fmla="*/ 112 h 121"/>
              <a:gd name="T54" fmla="*/ 5 w 160"/>
              <a:gd name="T55" fmla="*/ 121 h 121"/>
              <a:gd name="T56" fmla="*/ 19 w 160"/>
              <a:gd name="T57" fmla="*/ 118 h 121"/>
              <a:gd name="T58" fmla="*/ 61 w 160"/>
              <a:gd name="T59" fmla="*/ 102 h 121"/>
              <a:gd name="T60" fmla="*/ 86 w 160"/>
              <a:gd name="T61" fmla="*/ 112 h 121"/>
              <a:gd name="T62" fmla="*/ 75 w 160"/>
              <a:gd name="T63" fmla="*/ 116 h 121"/>
              <a:gd name="T64" fmla="*/ 89 w 160"/>
              <a:gd name="T65" fmla="*/ 121 h 121"/>
              <a:gd name="T66" fmla="*/ 100 w 160"/>
              <a:gd name="T67" fmla="*/ 102 h 121"/>
              <a:gd name="T68" fmla="*/ 122 w 160"/>
              <a:gd name="T69" fmla="*/ 118 h 121"/>
              <a:gd name="T70" fmla="*/ 136 w 160"/>
              <a:gd name="T71" fmla="*/ 121 h 121"/>
              <a:gd name="T72" fmla="*/ 136 w 160"/>
              <a:gd name="T73" fmla="*/ 112 h 121"/>
              <a:gd name="T74" fmla="*/ 126 w 160"/>
              <a:gd name="T75" fmla="*/ 102 h 121"/>
              <a:gd name="T76" fmla="*/ 144 w 160"/>
              <a:gd name="T77" fmla="*/ 92 h 121"/>
              <a:gd name="T78" fmla="*/ 159 w 160"/>
              <a:gd name="T79" fmla="*/ 57 h 121"/>
              <a:gd name="T80" fmla="*/ 140 w 160"/>
              <a:gd name="T81" fmla="*/ 38 h 121"/>
              <a:gd name="T82" fmla="*/ 155 w 160"/>
              <a:gd name="T83" fmla="*/ 19 h 121"/>
              <a:gd name="T84" fmla="*/ 155 w 160"/>
              <a:gd name="T85" fmla="*/ 10 h 121"/>
              <a:gd name="T86" fmla="*/ 76 w 160"/>
              <a:gd name="T87" fmla="*/ 38 h 121"/>
              <a:gd name="T88" fmla="*/ 55 w 160"/>
              <a:gd name="T89" fmla="*/ 2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21">
                <a:moveTo>
                  <a:pt x="50" y="25"/>
                </a:moveTo>
                <a:cubicBezTo>
                  <a:pt x="51" y="38"/>
                  <a:pt x="51" y="38"/>
                  <a:pt x="51" y="38"/>
                </a:cubicBezTo>
                <a:cubicBezTo>
                  <a:pt x="45" y="38"/>
                  <a:pt x="45" y="38"/>
                  <a:pt x="45" y="38"/>
                </a:cubicBezTo>
                <a:cubicBezTo>
                  <a:pt x="50" y="25"/>
                  <a:pt x="50" y="25"/>
                  <a:pt x="50" y="25"/>
                </a:cubicBezTo>
                <a:cubicBezTo>
                  <a:pt x="50" y="25"/>
                  <a:pt x="50" y="25"/>
                  <a:pt x="50" y="25"/>
                </a:cubicBezTo>
                <a:close/>
                <a:moveTo>
                  <a:pt x="33" y="47"/>
                </a:moveTo>
                <a:cubicBezTo>
                  <a:pt x="26" y="65"/>
                  <a:pt x="26" y="65"/>
                  <a:pt x="26" y="65"/>
                </a:cubicBezTo>
                <a:cubicBezTo>
                  <a:pt x="18" y="62"/>
                  <a:pt x="12" y="56"/>
                  <a:pt x="10" y="47"/>
                </a:cubicBezTo>
                <a:lnTo>
                  <a:pt x="33" y="47"/>
                </a:lnTo>
                <a:close/>
                <a:moveTo>
                  <a:pt x="103" y="47"/>
                </a:moveTo>
                <a:cubicBezTo>
                  <a:pt x="103" y="52"/>
                  <a:pt x="103" y="52"/>
                  <a:pt x="103" y="52"/>
                </a:cubicBezTo>
                <a:cubicBezTo>
                  <a:pt x="103" y="58"/>
                  <a:pt x="99" y="63"/>
                  <a:pt x="93" y="65"/>
                </a:cubicBezTo>
                <a:cubicBezTo>
                  <a:pt x="93" y="63"/>
                  <a:pt x="92" y="62"/>
                  <a:pt x="91" y="60"/>
                </a:cubicBezTo>
                <a:cubicBezTo>
                  <a:pt x="83" y="47"/>
                  <a:pt x="83" y="47"/>
                  <a:pt x="83" y="47"/>
                </a:cubicBezTo>
                <a:cubicBezTo>
                  <a:pt x="103" y="47"/>
                  <a:pt x="103" y="47"/>
                  <a:pt x="103" y="47"/>
                </a:cubicBezTo>
                <a:close/>
                <a:moveTo>
                  <a:pt x="53" y="47"/>
                </a:moveTo>
                <a:cubicBezTo>
                  <a:pt x="55" y="65"/>
                  <a:pt x="55" y="65"/>
                  <a:pt x="55" y="65"/>
                </a:cubicBezTo>
                <a:cubicBezTo>
                  <a:pt x="36" y="65"/>
                  <a:pt x="36" y="65"/>
                  <a:pt x="36" y="65"/>
                </a:cubicBezTo>
                <a:cubicBezTo>
                  <a:pt x="43" y="47"/>
                  <a:pt x="43" y="47"/>
                  <a:pt x="43" y="47"/>
                </a:cubicBezTo>
                <a:cubicBezTo>
                  <a:pt x="53" y="47"/>
                  <a:pt x="53" y="47"/>
                  <a:pt x="53" y="47"/>
                </a:cubicBezTo>
                <a:close/>
                <a:moveTo>
                  <a:pt x="141" y="47"/>
                </a:moveTo>
                <a:cubicBezTo>
                  <a:pt x="146" y="47"/>
                  <a:pt x="150" y="52"/>
                  <a:pt x="150" y="57"/>
                </a:cubicBezTo>
                <a:cubicBezTo>
                  <a:pt x="150" y="62"/>
                  <a:pt x="146" y="65"/>
                  <a:pt x="141" y="65"/>
                </a:cubicBezTo>
                <a:cubicBezTo>
                  <a:pt x="136" y="65"/>
                  <a:pt x="132" y="61"/>
                  <a:pt x="132" y="56"/>
                </a:cubicBezTo>
                <a:cubicBezTo>
                  <a:pt x="132" y="51"/>
                  <a:pt x="136" y="47"/>
                  <a:pt x="141" y="47"/>
                </a:cubicBezTo>
                <a:close/>
                <a:moveTo>
                  <a:pt x="59" y="27"/>
                </a:moveTo>
                <a:cubicBezTo>
                  <a:pt x="83" y="65"/>
                  <a:pt x="83" y="65"/>
                  <a:pt x="83" y="65"/>
                </a:cubicBezTo>
                <a:cubicBezTo>
                  <a:pt x="84" y="67"/>
                  <a:pt x="85" y="68"/>
                  <a:pt x="85" y="70"/>
                </a:cubicBezTo>
                <a:cubicBezTo>
                  <a:pt x="85" y="75"/>
                  <a:pt x="81" y="79"/>
                  <a:pt x="76" y="79"/>
                </a:cubicBezTo>
                <a:cubicBezTo>
                  <a:pt x="70" y="79"/>
                  <a:pt x="67" y="76"/>
                  <a:pt x="66" y="71"/>
                </a:cubicBezTo>
                <a:cubicBezTo>
                  <a:pt x="59" y="27"/>
                  <a:pt x="59" y="27"/>
                  <a:pt x="59" y="27"/>
                </a:cubicBezTo>
                <a:cubicBezTo>
                  <a:pt x="59" y="27"/>
                  <a:pt x="59" y="27"/>
                  <a:pt x="59" y="27"/>
                </a:cubicBezTo>
                <a:close/>
                <a:moveTo>
                  <a:pt x="125" y="46"/>
                </a:moveTo>
                <a:cubicBezTo>
                  <a:pt x="123" y="49"/>
                  <a:pt x="122" y="52"/>
                  <a:pt x="122" y="55"/>
                </a:cubicBezTo>
                <a:cubicBezTo>
                  <a:pt x="122" y="66"/>
                  <a:pt x="130" y="74"/>
                  <a:pt x="141" y="74"/>
                </a:cubicBezTo>
                <a:cubicBezTo>
                  <a:pt x="143" y="74"/>
                  <a:pt x="143" y="74"/>
                  <a:pt x="143" y="74"/>
                </a:cubicBezTo>
                <a:cubicBezTo>
                  <a:pt x="136" y="87"/>
                  <a:pt x="136" y="87"/>
                  <a:pt x="136" y="87"/>
                </a:cubicBezTo>
                <a:cubicBezTo>
                  <a:pt x="135" y="91"/>
                  <a:pt x="131" y="93"/>
                  <a:pt x="127" y="93"/>
                </a:cubicBezTo>
                <a:cubicBezTo>
                  <a:pt x="61" y="93"/>
                  <a:pt x="61" y="93"/>
                  <a:pt x="61" y="93"/>
                </a:cubicBezTo>
                <a:cubicBezTo>
                  <a:pt x="50" y="93"/>
                  <a:pt x="40" y="85"/>
                  <a:pt x="38" y="75"/>
                </a:cubicBezTo>
                <a:cubicBezTo>
                  <a:pt x="57" y="75"/>
                  <a:pt x="57" y="75"/>
                  <a:pt x="57" y="75"/>
                </a:cubicBezTo>
                <a:cubicBezTo>
                  <a:pt x="59" y="83"/>
                  <a:pt x="66" y="89"/>
                  <a:pt x="75" y="89"/>
                </a:cubicBezTo>
                <a:cubicBezTo>
                  <a:pt x="84" y="89"/>
                  <a:pt x="91" y="82"/>
                  <a:pt x="93" y="74"/>
                </a:cubicBezTo>
                <a:cubicBezTo>
                  <a:pt x="104" y="72"/>
                  <a:pt x="112" y="63"/>
                  <a:pt x="112" y="51"/>
                </a:cubicBezTo>
                <a:cubicBezTo>
                  <a:pt x="112" y="46"/>
                  <a:pt x="112" y="46"/>
                  <a:pt x="112" y="46"/>
                </a:cubicBezTo>
                <a:cubicBezTo>
                  <a:pt x="125" y="46"/>
                  <a:pt x="125" y="46"/>
                  <a:pt x="125" y="46"/>
                </a:cubicBezTo>
                <a:close/>
                <a:moveTo>
                  <a:pt x="51" y="0"/>
                </a:moveTo>
                <a:cubicBezTo>
                  <a:pt x="50" y="0"/>
                  <a:pt x="48" y="1"/>
                  <a:pt x="47" y="3"/>
                </a:cubicBezTo>
                <a:cubicBezTo>
                  <a:pt x="36" y="37"/>
                  <a:pt x="36" y="37"/>
                  <a:pt x="36" y="37"/>
                </a:cubicBezTo>
                <a:cubicBezTo>
                  <a:pt x="5" y="37"/>
                  <a:pt x="5" y="37"/>
                  <a:pt x="5" y="37"/>
                </a:cubicBezTo>
                <a:cubicBezTo>
                  <a:pt x="2" y="37"/>
                  <a:pt x="0" y="39"/>
                  <a:pt x="0" y="42"/>
                </a:cubicBezTo>
                <a:cubicBezTo>
                  <a:pt x="0" y="57"/>
                  <a:pt x="10" y="69"/>
                  <a:pt x="24" y="73"/>
                </a:cubicBezTo>
                <a:cubicBezTo>
                  <a:pt x="11" y="112"/>
                  <a:pt x="11" y="112"/>
                  <a:pt x="11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2" y="112"/>
                  <a:pt x="0" y="114"/>
                  <a:pt x="0" y="116"/>
                </a:cubicBezTo>
                <a:cubicBezTo>
                  <a:pt x="0" y="119"/>
                  <a:pt x="2" y="121"/>
                  <a:pt x="5" y="121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6" y="121"/>
                  <a:pt x="18" y="120"/>
                  <a:pt x="19" y="118"/>
                </a:cubicBezTo>
                <a:cubicBezTo>
                  <a:pt x="31" y="82"/>
                  <a:pt x="31" y="82"/>
                  <a:pt x="31" y="82"/>
                </a:cubicBezTo>
                <a:cubicBezTo>
                  <a:pt x="35" y="94"/>
                  <a:pt x="47" y="102"/>
                  <a:pt x="61" y="102"/>
                </a:cubicBezTo>
                <a:cubicBezTo>
                  <a:pt x="90" y="102"/>
                  <a:pt x="90" y="102"/>
                  <a:pt x="90" y="102"/>
                </a:cubicBezTo>
                <a:cubicBezTo>
                  <a:pt x="86" y="112"/>
                  <a:pt x="86" y="112"/>
                  <a:pt x="86" y="112"/>
                </a:cubicBezTo>
                <a:cubicBezTo>
                  <a:pt x="80" y="112"/>
                  <a:pt x="80" y="112"/>
                  <a:pt x="80" y="112"/>
                </a:cubicBezTo>
                <a:cubicBezTo>
                  <a:pt x="77" y="112"/>
                  <a:pt x="75" y="114"/>
                  <a:pt x="75" y="116"/>
                </a:cubicBezTo>
                <a:cubicBezTo>
                  <a:pt x="75" y="119"/>
                  <a:pt x="77" y="121"/>
                  <a:pt x="80" y="121"/>
                </a:cubicBezTo>
                <a:cubicBezTo>
                  <a:pt x="89" y="121"/>
                  <a:pt x="89" y="121"/>
                  <a:pt x="89" y="121"/>
                </a:cubicBezTo>
                <a:cubicBezTo>
                  <a:pt x="91" y="121"/>
                  <a:pt x="93" y="120"/>
                  <a:pt x="93" y="118"/>
                </a:cubicBezTo>
                <a:cubicBezTo>
                  <a:pt x="100" y="102"/>
                  <a:pt x="100" y="102"/>
                  <a:pt x="100" y="102"/>
                </a:cubicBezTo>
                <a:cubicBezTo>
                  <a:pt x="116" y="102"/>
                  <a:pt x="116" y="102"/>
                  <a:pt x="116" y="102"/>
                </a:cubicBezTo>
                <a:cubicBezTo>
                  <a:pt x="122" y="118"/>
                  <a:pt x="122" y="118"/>
                  <a:pt x="122" y="118"/>
                </a:cubicBezTo>
                <a:cubicBezTo>
                  <a:pt x="123" y="120"/>
                  <a:pt x="125" y="121"/>
                  <a:pt x="126" y="121"/>
                </a:cubicBezTo>
                <a:cubicBezTo>
                  <a:pt x="136" y="121"/>
                  <a:pt x="136" y="121"/>
                  <a:pt x="136" y="121"/>
                </a:cubicBezTo>
                <a:cubicBezTo>
                  <a:pt x="138" y="121"/>
                  <a:pt x="140" y="119"/>
                  <a:pt x="140" y="116"/>
                </a:cubicBezTo>
                <a:cubicBezTo>
                  <a:pt x="140" y="114"/>
                  <a:pt x="138" y="112"/>
                  <a:pt x="136" y="112"/>
                </a:cubicBezTo>
                <a:cubicBezTo>
                  <a:pt x="129" y="112"/>
                  <a:pt x="129" y="112"/>
                  <a:pt x="129" y="112"/>
                </a:cubicBezTo>
                <a:cubicBezTo>
                  <a:pt x="126" y="102"/>
                  <a:pt x="126" y="102"/>
                  <a:pt x="126" y="102"/>
                </a:cubicBezTo>
                <a:cubicBezTo>
                  <a:pt x="126" y="102"/>
                  <a:pt x="126" y="102"/>
                  <a:pt x="126" y="102"/>
                </a:cubicBezTo>
                <a:cubicBezTo>
                  <a:pt x="134" y="102"/>
                  <a:pt x="141" y="98"/>
                  <a:pt x="144" y="92"/>
                </a:cubicBezTo>
                <a:cubicBezTo>
                  <a:pt x="157" y="66"/>
                  <a:pt x="157" y="66"/>
                  <a:pt x="157" y="66"/>
                </a:cubicBezTo>
                <a:cubicBezTo>
                  <a:pt x="158" y="63"/>
                  <a:pt x="159" y="60"/>
                  <a:pt x="159" y="57"/>
                </a:cubicBezTo>
                <a:cubicBezTo>
                  <a:pt x="160" y="57"/>
                  <a:pt x="160" y="57"/>
                  <a:pt x="160" y="57"/>
                </a:cubicBezTo>
                <a:cubicBezTo>
                  <a:pt x="159" y="46"/>
                  <a:pt x="150" y="38"/>
                  <a:pt x="140" y="38"/>
                </a:cubicBezTo>
                <a:cubicBezTo>
                  <a:pt x="132" y="38"/>
                  <a:pt x="132" y="38"/>
                  <a:pt x="132" y="38"/>
                </a:cubicBezTo>
                <a:cubicBezTo>
                  <a:pt x="134" y="27"/>
                  <a:pt x="144" y="19"/>
                  <a:pt x="155" y="19"/>
                </a:cubicBezTo>
                <a:cubicBezTo>
                  <a:pt x="158" y="19"/>
                  <a:pt x="160" y="17"/>
                  <a:pt x="160" y="15"/>
                </a:cubicBezTo>
                <a:cubicBezTo>
                  <a:pt x="160" y="12"/>
                  <a:pt x="158" y="10"/>
                  <a:pt x="155" y="10"/>
                </a:cubicBezTo>
                <a:cubicBezTo>
                  <a:pt x="138" y="10"/>
                  <a:pt x="125" y="22"/>
                  <a:pt x="123" y="38"/>
                </a:cubicBezTo>
                <a:cubicBezTo>
                  <a:pt x="76" y="38"/>
                  <a:pt x="76" y="38"/>
                  <a:pt x="76" y="38"/>
                </a:cubicBezTo>
                <a:cubicBezTo>
                  <a:pt x="55" y="3"/>
                  <a:pt x="55" y="3"/>
                  <a:pt x="55" y="3"/>
                </a:cubicBezTo>
                <a:cubicBezTo>
                  <a:pt x="55" y="2"/>
                  <a:pt x="55" y="2"/>
                  <a:pt x="55" y="2"/>
                </a:cubicBezTo>
                <a:cubicBezTo>
                  <a:pt x="54" y="1"/>
                  <a:pt x="53" y="0"/>
                  <a:pt x="5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178FFE12-8A02-C1DC-5C1F-7A4DBB9F75E0}"/>
              </a:ext>
            </a:extLst>
          </p:cNvPr>
          <p:cNvSpPr>
            <a:spLocks noEditPoints="1"/>
          </p:cNvSpPr>
          <p:nvPr/>
        </p:nvSpPr>
        <p:spPr bwMode="auto">
          <a:xfrm>
            <a:off x="2389188" y="5226050"/>
            <a:ext cx="257175" cy="254000"/>
          </a:xfrm>
          <a:custGeom>
            <a:avLst/>
            <a:gdLst>
              <a:gd name="T0" fmla="*/ 126 w 162"/>
              <a:gd name="T1" fmla="*/ 86 h 160"/>
              <a:gd name="T2" fmla="*/ 92 w 162"/>
              <a:gd name="T3" fmla="*/ 85 h 160"/>
              <a:gd name="T4" fmla="*/ 66 w 162"/>
              <a:gd name="T5" fmla="*/ 48 h 160"/>
              <a:gd name="T6" fmla="*/ 58 w 162"/>
              <a:gd name="T7" fmla="*/ 38 h 160"/>
              <a:gd name="T8" fmla="*/ 20 w 162"/>
              <a:gd name="T9" fmla="*/ 38 h 160"/>
              <a:gd name="T10" fmla="*/ 25 w 162"/>
              <a:gd name="T11" fmla="*/ 66 h 160"/>
              <a:gd name="T12" fmla="*/ 2 w 162"/>
              <a:gd name="T13" fmla="*/ 153 h 160"/>
              <a:gd name="T14" fmla="*/ 157 w 162"/>
              <a:gd name="T15" fmla="*/ 160 h 160"/>
              <a:gd name="T16" fmla="*/ 26 w 162"/>
              <a:gd name="T17" fmla="*/ 56 h 160"/>
              <a:gd name="T18" fmla="*/ 25 w 162"/>
              <a:gd name="T19" fmla="*/ 47 h 160"/>
              <a:gd name="T20" fmla="*/ 28 w 162"/>
              <a:gd name="T21" fmla="*/ 48 h 160"/>
              <a:gd name="T22" fmla="*/ 35 w 162"/>
              <a:gd name="T23" fmla="*/ 48 h 160"/>
              <a:gd name="T24" fmla="*/ 30 w 162"/>
              <a:gd name="T25" fmla="*/ 38 h 160"/>
              <a:gd name="T26" fmla="*/ 39 w 162"/>
              <a:gd name="T27" fmla="*/ 28 h 160"/>
              <a:gd name="T28" fmla="*/ 43 w 162"/>
              <a:gd name="T29" fmla="*/ 41 h 160"/>
              <a:gd name="T30" fmla="*/ 47 w 162"/>
              <a:gd name="T31" fmla="*/ 50 h 160"/>
              <a:gd name="T32" fmla="*/ 52 w 162"/>
              <a:gd name="T33" fmla="*/ 47 h 160"/>
              <a:gd name="T34" fmla="*/ 58 w 162"/>
              <a:gd name="T35" fmla="*/ 50 h 160"/>
              <a:gd name="T36" fmla="*/ 26 w 162"/>
              <a:gd name="T37" fmla="*/ 56 h 160"/>
              <a:gd name="T38" fmla="*/ 63 w 162"/>
              <a:gd name="T39" fmla="*/ 62 h 160"/>
              <a:gd name="T40" fmla="*/ 71 w 162"/>
              <a:gd name="T41" fmla="*/ 62 h 160"/>
              <a:gd name="T42" fmla="*/ 81 w 162"/>
              <a:gd name="T43" fmla="*/ 102 h 160"/>
              <a:gd name="T44" fmla="*/ 61 w 162"/>
              <a:gd name="T45" fmla="*/ 84 h 160"/>
              <a:gd name="T46" fmla="*/ 43 w 162"/>
              <a:gd name="T47" fmla="*/ 102 h 160"/>
              <a:gd name="T48" fmla="*/ 50 w 162"/>
              <a:gd name="T49" fmla="*/ 66 h 160"/>
              <a:gd name="T50" fmla="*/ 33 w 162"/>
              <a:gd name="T51" fmla="*/ 105 h 160"/>
              <a:gd name="T52" fmla="*/ 43 w 162"/>
              <a:gd name="T53" fmla="*/ 112 h 160"/>
              <a:gd name="T54" fmla="*/ 62 w 162"/>
              <a:gd name="T55" fmla="*/ 96 h 160"/>
              <a:gd name="T56" fmla="*/ 81 w 162"/>
              <a:gd name="T57" fmla="*/ 112 h 160"/>
              <a:gd name="T58" fmla="*/ 90 w 162"/>
              <a:gd name="T59" fmla="*/ 105 h 160"/>
              <a:gd name="T60" fmla="*/ 13 w 162"/>
              <a:gd name="T61" fmla="*/ 150 h 160"/>
              <a:gd name="T62" fmla="*/ 97 w 162"/>
              <a:gd name="T63" fmla="*/ 96 h 160"/>
              <a:gd name="T64" fmla="*/ 109 w 162"/>
              <a:gd name="T65" fmla="*/ 84 h 160"/>
              <a:gd name="T66" fmla="*/ 149 w 162"/>
              <a:gd name="T67" fmla="*/ 150 h 160"/>
              <a:gd name="T68" fmla="*/ 99 w 162"/>
              <a:gd name="T69" fmla="*/ 56 h 160"/>
              <a:gd name="T70" fmla="*/ 141 w 162"/>
              <a:gd name="T71" fmla="*/ 47 h 160"/>
              <a:gd name="T72" fmla="*/ 138 w 162"/>
              <a:gd name="T73" fmla="*/ 0 h 160"/>
              <a:gd name="T74" fmla="*/ 114 w 162"/>
              <a:gd name="T75" fmla="*/ 9 h 160"/>
              <a:gd name="T76" fmla="*/ 86 w 162"/>
              <a:gd name="T77" fmla="*/ 41 h 160"/>
              <a:gd name="T78" fmla="*/ 137 w 162"/>
              <a:gd name="T79" fmla="*/ 9 h 160"/>
              <a:gd name="T80" fmla="*/ 141 w 162"/>
              <a:gd name="T81" fmla="*/ 36 h 160"/>
              <a:gd name="T82" fmla="*/ 132 w 162"/>
              <a:gd name="T83" fmla="*/ 29 h 160"/>
              <a:gd name="T84" fmla="*/ 126 w 162"/>
              <a:gd name="T85" fmla="*/ 14 h 160"/>
              <a:gd name="T86" fmla="*/ 96 w 162"/>
              <a:gd name="T87" fmla="*/ 42 h 160"/>
              <a:gd name="T88" fmla="*/ 100 w 162"/>
              <a:gd name="T89" fmla="*/ 37 h 160"/>
              <a:gd name="T90" fmla="*/ 104 w 162"/>
              <a:gd name="T91" fmla="*/ 38 h 160"/>
              <a:gd name="T92" fmla="*/ 111 w 162"/>
              <a:gd name="T93" fmla="*/ 38 h 160"/>
              <a:gd name="T94" fmla="*/ 105 w 162"/>
              <a:gd name="T95" fmla="*/ 28 h 160"/>
              <a:gd name="T96" fmla="*/ 123 w 162"/>
              <a:gd name="T97" fmla="*/ 28 h 160"/>
              <a:gd name="T98" fmla="*/ 118 w 162"/>
              <a:gd name="T99" fmla="*/ 32 h 160"/>
              <a:gd name="T100" fmla="*/ 122 w 162"/>
              <a:gd name="T101" fmla="*/ 40 h 160"/>
              <a:gd name="T102" fmla="*/ 127 w 162"/>
              <a:gd name="T103" fmla="*/ 38 h 160"/>
              <a:gd name="T104" fmla="*/ 132 w 162"/>
              <a:gd name="T105" fmla="*/ 39 h 160"/>
              <a:gd name="T106" fmla="*/ 101 w 162"/>
              <a:gd name="T107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2" h="160">
                <a:moveTo>
                  <a:pt x="161" y="153"/>
                </a:moveTo>
                <a:cubicBezTo>
                  <a:pt x="126" y="86"/>
                  <a:pt x="126" y="86"/>
                  <a:pt x="126" y="86"/>
                </a:cubicBezTo>
                <a:cubicBezTo>
                  <a:pt x="123" y="79"/>
                  <a:pt x="116" y="75"/>
                  <a:pt x="109" y="75"/>
                </a:cubicBezTo>
                <a:cubicBezTo>
                  <a:pt x="102" y="75"/>
                  <a:pt x="96" y="78"/>
                  <a:pt x="92" y="85"/>
                </a:cubicBezTo>
                <a:cubicBezTo>
                  <a:pt x="80" y="58"/>
                  <a:pt x="80" y="58"/>
                  <a:pt x="80" y="58"/>
                </a:cubicBezTo>
                <a:cubicBezTo>
                  <a:pt x="77" y="53"/>
                  <a:pt x="72" y="48"/>
                  <a:pt x="66" y="48"/>
                </a:cubicBezTo>
                <a:cubicBezTo>
                  <a:pt x="66" y="45"/>
                  <a:pt x="64" y="43"/>
                  <a:pt x="63" y="42"/>
                </a:cubicBezTo>
                <a:cubicBezTo>
                  <a:pt x="61" y="40"/>
                  <a:pt x="60" y="39"/>
                  <a:pt x="58" y="38"/>
                </a:cubicBezTo>
                <a:cubicBezTo>
                  <a:pt x="58" y="28"/>
                  <a:pt x="50" y="19"/>
                  <a:pt x="39" y="19"/>
                </a:cubicBezTo>
                <a:cubicBezTo>
                  <a:pt x="29" y="19"/>
                  <a:pt x="20" y="28"/>
                  <a:pt x="20" y="38"/>
                </a:cubicBezTo>
                <a:cubicBezTo>
                  <a:pt x="16" y="41"/>
                  <a:pt x="11" y="46"/>
                  <a:pt x="11" y="52"/>
                </a:cubicBezTo>
                <a:cubicBezTo>
                  <a:pt x="11" y="60"/>
                  <a:pt x="18" y="66"/>
                  <a:pt x="25" y="66"/>
                </a:cubicBezTo>
                <a:cubicBezTo>
                  <a:pt x="42" y="66"/>
                  <a:pt x="42" y="66"/>
                  <a:pt x="42" y="66"/>
                </a:cubicBezTo>
                <a:cubicBezTo>
                  <a:pt x="2" y="153"/>
                  <a:pt x="2" y="153"/>
                  <a:pt x="2" y="153"/>
                </a:cubicBezTo>
                <a:cubicBezTo>
                  <a:pt x="0" y="156"/>
                  <a:pt x="3" y="160"/>
                  <a:pt x="6" y="160"/>
                </a:cubicBezTo>
                <a:cubicBezTo>
                  <a:pt x="157" y="160"/>
                  <a:pt x="157" y="160"/>
                  <a:pt x="157" y="160"/>
                </a:cubicBezTo>
                <a:cubicBezTo>
                  <a:pt x="160" y="160"/>
                  <a:pt x="162" y="156"/>
                  <a:pt x="161" y="153"/>
                </a:cubicBezTo>
                <a:close/>
                <a:moveTo>
                  <a:pt x="26" y="56"/>
                </a:moveTo>
                <a:cubicBezTo>
                  <a:pt x="20" y="56"/>
                  <a:pt x="18" y="52"/>
                  <a:pt x="21" y="48"/>
                </a:cubicBezTo>
                <a:cubicBezTo>
                  <a:pt x="23" y="48"/>
                  <a:pt x="23" y="47"/>
                  <a:pt x="25" y="47"/>
                </a:cubicBezTo>
                <a:cubicBezTo>
                  <a:pt x="26" y="47"/>
                  <a:pt x="26" y="47"/>
                  <a:pt x="26" y="47"/>
                </a:cubicBezTo>
                <a:cubicBezTo>
                  <a:pt x="27" y="47"/>
                  <a:pt x="28" y="48"/>
                  <a:pt x="28" y="48"/>
                </a:cubicBezTo>
                <a:cubicBezTo>
                  <a:pt x="29" y="49"/>
                  <a:pt x="31" y="50"/>
                  <a:pt x="32" y="50"/>
                </a:cubicBezTo>
                <a:cubicBezTo>
                  <a:pt x="33" y="50"/>
                  <a:pt x="34" y="49"/>
                  <a:pt x="35" y="48"/>
                </a:cubicBezTo>
                <a:cubicBezTo>
                  <a:pt x="37" y="46"/>
                  <a:pt x="37" y="43"/>
                  <a:pt x="35" y="41"/>
                </a:cubicBezTo>
                <a:cubicBezTo>
                  <a:pt x="33" y="40"/>
                  <a:pt x="32" y="38"/>
                  <a:pt x="30" y="38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32"/>
                  <a:pt x="34" y="28"/>
                  <a:pt x="39" y="28"/>
                </a:cubicBezTo>
                <a:cubicBezTo>
                  <a:pt x="45" y="28"/>
                  <a:pt x="49" y="32"/>
                  <a:pt x="49" y="38"/>
                </a:cubicBezTo>
                <a:cubicBezTo>
                  <a:pt x="47" y="38"/>
                  <a:pt x="45" y="40"/>
                  <a:pt x="43" y="41"/>
                </a:cubicBezTo>
                <a:cubicBezTo>
                  <a:pt x="41" y="43"/>
                  <a:pt x="41" y="46"/>
                  <a:pt x="43" y="48"/>
                </a:cubicBezTo>
                <a:cubicBezTo>
                  <a:pt x="44" y="49"/>
                  <a:pt x="45" y="50"/>
                  <a:pt x="47" y="50"/>
                </a:cubicBezTo>
                <a:cubicBezTo>
                  <a:pt x="48" y="50"/>
                  <a:pt x="49" y="49"/>
                  <a:pt x="50" y="48"/>
                </a:cubicBezTo>
                <a:cubicBezTo>
                  <a:pt x="51" y="48"/>
                  <a:pt x="52" y="47"/>
                  <a:pt x="52" y="47"/>
                </a:cubicBezTo>
                <a:cubicBezTo>
                  <a:pt x="54" y="47"/>
                  <a:pt x="54" y="47"/>
                  <a:pt x="54" y="47"/>
                </a:cubicBezTo>
                <a:cubicBezTo>
                  <a:pt x="55" y="47"/>
                  <a:pt x="57" y="48"/>
                  <a:pt x="58" y="50"/>
                </a:cubicBezTo>
                <a:cubicBezTo>
                  <a:pt x="59" y="53"/>
                  <a:pt x="57" y="56"/>
                  <a:pt x="54" y="56"/>
                </a:cubicBezTo>
                <a:lnTo>
                  <a:pt x="26" y="56"/>
                </a:lnTo>
                <a:close/>
                <a:moveTo>
                  <a:pt x="50" y="66"/>
                </a:moveTo>
                <a:cubicBezTo>
                  <a:pt x="53" y="66"/>
                  <a:pt x="58" y="66"/>
                  <a:pt x="63" y="62"/>
                </a:cubicBezTo>
                <a:cubicBezTo>
                  <a:pt x="64" y="60"/>
                  <a:pt x="66" y="59"/>
                  <a:pt x="66" y="57"/>
                </a:cubicBezTo>
                <a:cubicBezTo>
                  <a:pt x="68" y="58"/>
                  <a:pt x="70" y="60"/>
                  <a:pt x="71" y="62"/>
                </a:cubicBezTo>
                <a:cubicBezTo>
                  <a:pt x="86" y="96"/>
                  <a:pt x="86" y="96"/>
                  <a:pt x="86" y="96"/>
                </a:cubicBezTo>
                <a:cubicBezTo>
                  <a:pt x="81" y="102"/>
                  <a:pt x="81" y="102"/>
                  <a:pt x="81" y="102"/>
                </a:cubicBezTo>
                <a:cubicBezTo>
                  <a:pt x="65" y="86"/>
                  <a:pt x="65" y="86"/>
                  <a:pt x="65" y="86"/>
                </a:cubicBezTo>
                <a:cubicBezTo>
                  <a:pt x="64" y="85"/>
                  <a:pt x="63" y="84"/>
                  <a:pt x="61" y="84"/>
                </a:cubicBezTo>
                <a:cubicBezTo>
                  <a:pt x="60" y="84"/>
                  <a:pt x="59" y="85"/>
                  <a:pt x="58" y="86"/>
                </a:cubicBezTo>
                <a:cubicBezTo>
                  <a:pt x="43" y="102"/>
                  <a:pt x="43" y="102"/>
                  <a:pt x="43" y="102"/>
                </a:cubicBezTo>
                <a:cubicBezTo>
                  <a:pt x="37" y="96"/>
                  <a:pt x="37" y="96"/>
                  <a:pt x="37" y="96"/>
                </a:cubicBezTo>
                <a:lnTo>
                  <a:pt x="50" y="66"/>
                </a:lnTo>
                <a:close/>
                <a:moveTo>
                  <a:pt x="13" y="150"/>
                </a:moveTo>
                <a:cubicBezTo>
                  <a:pt x="33" y="105"/>
                  <a:pt x="33" y="105"/>
                  <a:pt x="33" y="105"/>
                </a:cubicBezTo>
                <a:cubicBezTo>
                  <a:pt x="40" y="111"/>
                  <a:pt x="40" y="111"/>
                  <a:pt x="40" y="111"/>
                </a:cubicBezTo>
                <a:cubicBezTo>
                  <a:pt x="41" y="112"/>
                  <a:pt x="42" y="112"/>
                  <a:pt x="43" y="112"/>
                </a:cubicBezTo>
                <a:cubicBezTo>
                  <a:pt x="44" y="112"/>
                  <a:pt x="45" y="112"/>
                  <a:pt x="46" y="111"/>
                </a:cubicBezTo>
                <a:cubicBezTo>
                  <a:pt x="62" y="96"/>
                  <a:pt x="62" y="96"/>
                  <a:pt x="62" y="96"/>
                </a:cubicBezTo>
                <a:cubicBezTo>
                  <a:pt x="77" y="111"/>
                  <a:pt x="77" y="111"/>
                  <a:pt x="77" y="111"/>
                </a:cubicBezTo>
                <a:cubicBezTo>
                  <a:pt x="78" y="112"/>
                  <a:pt x="80" y="112"/>
                  <a:pt x="81" y="112"/>
                </a:cubicBezTo>
                <a:cubicBezTo>
                  <a:pt x="82" y="112"/>
                  <a:pt x="83" y="112"/>
                  <a:pt x="84" y="111"/>
                </a:cubicBezTo>
                <a:cubicBezTo>
                  <a:pt x="90" y="105"/>
                  <a:pt x="90" y="105"/>
                  <a:pt x="90" y="105"/>
                </a:cubicBezTo>
                <a:cubicBezTo>
                  <a:pt x="111" y="150"/>
                  <a:pt x="111" y="150"/>
                  <a:pt x="111" y="150"/>
                </a:cubicBezTo>
                <a:lnTo>
                  <a:pt x="13" y="150"/>
                </a:lnTo>
                <a:close/>
                <a:moveTo>
                  <a:pt x="121" y="150"/>
                </a:moveTo>
                <a:cubicBezTo>
                  <a:pt x="97" y="96"/>
                  <a:pt x="97" y="96"/>
                  <a:pt x="97" y="96"/>
                </a:cubicBezTo>
                <a:cubicBezTo>
                  <a:pt x="100" y="90"/>
                  <a:pt x="100" y="90"/>
                  <a:pt x="100" y="90"/>
                </a:cubicBezTo>
                <a:cubicBezTo>
                  <a:pt x="101" y="86"/>
                  <a:pt x="105" y="84"/>
                  <a:pt x="109" y="84"/>
                </a:cubicBezTo>
                <a:cubicBezTo>
                  <a:pt x="113" y="84"/>
                  <a:pt x="116" y="86"/>
                  <a:pt x="118" y="90"/>
                </a:cubicBezTo>
                <a:cubicBezTo>
                  <a:pt x="149" y="150"/>
                  <a:pt x="149" y="150"/>
                  <a:pt x="149" y="150"/>
                </a:cubicBezTo>
                <a:lnTo>
                  <a:pt x="121" y="150"/>
                </a:lnTo>
                <a:close/>
                <a:moveTo>
                  <a:pt x="99" y="56"/>
                </a:moveTo>
                <a:cubicBezTo>
                  <a:pt x="130" y="56"/>
                  <a:pt x="130" y="56"/>
                  <a:pt x="130" y="56"/>
                </a:cubicBezTo>
                <a:cubicBezTo>
                  <a:pt x="136" y="55"/>
                  <a:pt x="140" y="52"/>
                  <a:pt x="141" y="47"/>
                </a:cubicBezTo>
                <a:cubicBezTo>
                  <a:pt x="152" y="45"/>
                  <a:pt x="161" y="36"/>
                  <a:pt x="161" y="24"/>
                </a:cubicBezTo>
                <a:cubicBezTo>
                  <a:pt x="161" y="11"/>
                  <a:pt x="151" y="0"/>
                  <a:pt x="138" y="0"/>
                </a:cubicBezTo>
                <a:cubicBezTo>
                  <a:pt x="130" y="0"/>
                  <a:pt x="123" y="4"/>
                  <a:pt x="118" y="10"/>
                </a:cubicBezTo>
                <a:cubicBezTo>
                  <a:pt x="117" y="9"/>
                  <a:pt x="116" y="9"/>
                  <a:pt x="114" y="9"/>
                </a:cubicBezTo>
                <a:cubicBezTo>
                  <a:pt x="104" y="9"/>
                  <a:pt x="95" y="19"/>
                  <a:pt x="96" y="29"/>
                </a:cubicBezTo>
                <a:cubicBezTo>
                  <a:pt x="90" y="30"/>
                  <a:pt x="86" y="36"/>
                  <a:pt x="86" y="41"/>
                </a:cubicBezTo>
                <a:cubicBezTo>
                  <a:pt x="85" y="49"/>
                  <a:pt x="92" y="56"/>
                  <a:pt x="99" y="56"/>
                </a:cubicBezTo>
                <a:close/>
                <a:moveTo>
                  <a:pt x="137" y="9"/>
                </a:moveTo>
                <a:cubicBezTo>
                  <a:pt x="145" y="9"/>
                  <a:pt x="151" y="15"/>
                  <a:pt x="151" y="23"/>
                </a:cubicBezTo>
                <a:cubicBezTo>
                  <a:pt x="151" y="30"/>
                  <a:pt x="147" y="35"/>
                  <a:pt x="141" y="36"/>
                </a:cubicBezTo>
                <a:cubicBezTo>
                  <a:pt x="140" y="35"/>
                  <a:pt x="139" y="33"/>
                  <a:pt x="138" y="32"/>
                </a:cubicBezTo>
                <a:cubicBezTo>
                  <a:pt x="136" y="30"/>
                  <a:pt x="135" y="29"/>
                  <a:pt x="132" y="29"/>
                </a:cubicBezTo>
                <a:cubicBezTo>
                  <a:pt x="132" y="28"/>
                  <a:pt x="132" y="28"/>
                  <a:pt x="132" y="28"/>
                </a:cubicBezTo>
                <a:cubicBezTo>
                  <a:pt x="132" y="22"/>
                  <a:pt x="130" y="17"/>
                  <a:pt x="126" y="14"/>
                </a:cubicBezTo>
                <a:cubicBezTo>
                  <a:pt x="130" y="11"/>
                  <a:pt x="133" y="9"/>
                  <a:pt x="137" y="9"/>
                </a:cubicBezTo>
                <a:close/>
                <a:moveTo>
                  <a:pt x="96" y="42"/>
                </a:moveTo>
                <a:cubicBezTo>
                  <a:pt x="96" y="41"/>
                  <a:pt x="96" y="41"/>
                  <a:pt x="96" y="41"/>
                </a:cubicBezTo>
                <a:cubicBezTo>
                  <a:pt x="97" y="39"/>
                  <a:pt x="98" y="38"/>
                  <a:pt x="100" y="37"/>
                </a:cubicBezTo>
                <a:cubicBezTo>
                  <a:pt x="101" y="37"/>
                  <a:pt x="101" y="37"/>
                  <a:pt x="101" y="37"/>
                </a:cubicBezTo>
                <a:cubicBezTo>
                  <a:pt x="103" y="37"/>
                  <a:pt x="103" y="38"/>
                  <a:pt x="104" y="38"/>
                </a:cubicBezTo>
                <a:cubicBezTo>
                  <a:pt x="105" y="39"/>
                  <a:pt x="106" y="40"/>
                  <a:pt x="107" y="40"/>
                </a:cubicBezTo>
                <a:cubicBezTo>
                  <a:pt x="108" y="40"/>
                  <a:pt x="110" y="39"/>
                  <a:pt x="111" y="38"/>
                </a:cubicBezTo>
                <a:cubicBezTo>
                  <a:pt x="113" y="36"/>
                  <a:pt x="113" y="34"/>
                  <a:pt x="111" y="31"/>
                </a:cubicBezTo>
                <a:cubicBezTo>
                  <a:pt x="109" y="30"/>
                  <a:pt x="107" y="29"/>
                  <a:pt x="105" y="28"/>
                </a:cubicBezTo>
                <a:cubicBezTo>
                  <a:pt x="104" y="23"/>
                  <a:pt x="108" y="19"/>
                  <a:pt x="114" y="19"/>
                </a:cubicBezTo>
                <a:cubicBezTo>
                  <a:pt x="119" y="19"/>
                  <a:pt x="123" y="23"/>
                  <a:pt x="123" y="28"/>
                </a:cubicBezTo>
                <a:cubicBezTo>
                  <a:pt x="123" y="29"/>
                  <a:pt x="123" y="29"/>
                  <a:pt x="123" y="29"/>
                </a:cubicBezTo>
                <a:cubicBezTo>
                  <a:pt x="121" y="29"/>
                  <a:pt x="120" y="30"/>
                  <a:pt x="118" y="32"/>
                </a:cubicBezTo>
                <a:cubicBezTo>
                  <a:pt x="116" y="34"/>
                  <a:pt x="116" y="36"/>
                  <a:pt x="118" y="38"/>
                </a:cubicBezTo>
                <a:cubicBezTo>
                  <a:pt x="119" y="40"/>
                  <a:pt x="120" y="40"/>
                  <a:pt x="122" y="40"/>
                </a:cubicBezTo>
                <a:cubicBezTo>
                  <a:pt x="123" y="40"/>
                  <a:pt x="124" y="40"/>
                  <a:pt x="125" y="38"/>
                </a:cubicBezTo>
                <a:cubicBezTo>
                  <a:pt x="125" y="38"/>
                  <a:pt x="126" y="38"/>
                  <a:pt x="127" y="38"/>
                </a:cubicBezTo>
                <a:cubicBezTo>
                  <a:pt x="128" y="38"/>
                  <a:pt x="128" y="38"/>
                  <a:pt x="128" y="38"/>
                </a:cubicBezTo>
                <a:cubicBezTo>
                  <a:pt x="130" y="38"/>
                  <a:pt x="130" y="38"/>
                  <a:pt x="132" y="39"/>
                </a:cubicBezTo>
                <a:cubicBezTo>
                  <a:pt x="135" y="42"/>
                  <a:pt x="132" y="47"/>
                  <a:pt x="128" y="47"/>
                </a:cubicBezTo>
                <a:cubicBezTo>
                  <a:pt x="101" y="47"/>
                  <a:pt x="101" y="47"/>
                  <a:pt x="101" y="47"/>
                </a:cubicBezTo>
                <a:cubicBezTo>
                  <a:pt x="98" y="47"/>
                  <a:pt x="95" y="44"/>
                  <a:pt x="96" y="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B8B6B8BA-023F-6178-6029-CE78EC101F59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4124325"/>
            <a:ext cx="254000" cy="254000"/>
          </a:xfrm>
          <a:custGeom>
            <a:avLst/>
            <a:gdLst>
              <a:gd name="T0" fmla="*/ 103 w 160"/>
              <a:gd name="T1" fmla="*/ 80 h 160"/>
              <a:gd name="T2" fmla="*/ 107 w 160"/>
              <a:gd name="T3" fmla="*/ 112 h 160"/>
              <a:gd name="T4" fmla="*/ 112 w 160"/>
              <a:gd name="T5" fmla="*/ 80 h 160"/>
              <a:gd name="T6" fmla="*/ 158 w 160"/>
              <a:gd name="T7" fmla="*/ 152 h 160"/>
              <a:gd name="T8" fmla="*/ 149 w 160"/>
              <a:gd name="T9" fmla="*/ 93 h 160"/>
              <a:gd name="T10" fmla="*/ 151 w 160"/>
              <a:gd name="T11" fmla="*/ 71 h 160"/>
              <a:gd name="T12" fmla="*/ 146 w 160"/>
              <a:gd name="T13" fmla="*/ 66 h 160"/>
              <a:gd name="T14" fmla="*/ 132 w 160"/>
              <a:gd name="T15" fmla="*/ 73 h 160"/>
              <a:gd name="T16" fmla="*/ 159 w 160"/>
              <a:gd name="T17" fmla="*/ 24 h 160"/>
              <a:gd name="T18" fmla="*/ 154 w 160"/>
              <a:gd name="T19" fmla="*/ 10 h 160"/>
              <a:gd name="T20" fmla="*/ 127 w 160"/>
              <a:gd name="T21" fmla="*/ 15 h 160"/>
              <a:gd name="T22" fmla="*/ 112 w 160"/>
              <a:gd name="T23" fmla="*/ 0 h 160"/>
              <a:gd name="T24" fmla="*/ 93 w 160"/>
              <a:gd name="T25" fmla="*/ 28 h 160"/>
              <a:gd name="T26" fmla="*/ 41 w 160"/>
              <a:gd name="T27" fmla="*/ 47 h 160"/>
              <a:gd name="T28" fmla="*/ 36 w 160"/>
              <a:gd name="T29" fmla="*/ 93 h 160"/>
              <a:gd name="T30" fmla="*/ 27 w 160"/>
              <a:gd name="T31" fmla="*/ 70 h 160"/>
              <a:gd name="T32" fmla="*/ 37 w 160"/>
              <a:gd name="T33" fmla="*/ 33 h 160"/>
              <a:gd name="T34" fmla="*/ 32 w 160"/>
              <a:gd name="T35" fmla="*/ 19 h 160"/>
              <a:gd name="T36" fmla="*/ 0 w 160"/>
              <a:gd name="T37" fmla="*/ 42 h 160"/>
              <a:gd name="T38" fmla="*/ 0 w 160"/>
              <a:gd name="T39" fmla="*/ 79 h 160"/>
              <a:gd name="T40" fmla="*/ 11 w 160"/>
              <a:gd name="T41" fmla="*/ 151 h 160"/>
              <a:gd name="T42" fmla="*/ 155 w 160"/>
              <a:gd name="T43" fmla="*/ 160 h 160"/>
              <a:gd name="T44" fmla="*/ 158 w 160"/>
              <a:gd name="T45" fmla="*/ 152 h 160"/>
              <a:gd name="T46" fmla="*/ 149 w 160"/>
              <a:gd name="T47" fmla="*/ 19 h 160"/>
              <a:gd name="T48" fmla="*/ 128 w 160"/>
              <a:gd name="T49" fmla="*/ 47 h 160"/>
              <a:gd name="T50" fmla="*/ 139 w 160"/>
              <a:gd name="T51" fmla="*/ 30 h 160"/>
              <a:gd name="T52" fmla="*/ 132 w 160"/>
              <a:gd name="T53" fmla="*/ 30 h 160"/>
              <a:gd name="T54" fmla="*/ 145 w 160"/>
              <a:gd name="T55" fmla="*/ 19 h 160"/>
              <a:gd name="T56" fmla="*/ 120 w 160"/>
              <a:gd name="T57" fmla="*/ 22 h 160"/>
              <a:gd name="T58" fmla="*/ 112 w 160"/>
              <a:gd name="T59" fmla="*/ 46 h 160"/>
              <a:gd name="T60" fmla="*/ 112 w 160"/>
              <a:gd name="T61" fmla="*/ 11 h 160"/>
              <a:gd name="T62" fmla="*/ 22 w 160"/>
              <a:gd name="T63" fmla="*/ 28 h 160"/>
              <a:gd name="T64" fmla="*/ 27 w 160"/>
              <a:gd name="T65" fmla="*/ 33 h 160"/>
              <a:gd name="T66" fmla="*/ 9 w 160"/>
              <a:gd name="T67" fmla="*/ 47 h 160"/>
              <a:gd name="T68" fmla="*/ 9 w 160"/>
              <a:gd name="T69" fmla="*/ 80 h 160"/>
              <a:gd name="T70" fmla="*/ 18 w 160"/>
              <a:gd name="T71" fmla="*/ 71 h 160"/>
              <a:gd name="T72" fmla="*/ 41 w 160"/>
              <a:gd name="T73" fmla="*/ 103 h 160"/>
              <a:gd name="T74" fmla="*/ 65 w 160"/>
              <a:gd name="T75" fmla="*/ 113 h 160"/>
              <a:gd name="T76" fmla="*/ 51 w 160"/>
              <a:gd name="T77" fmla="*/ 122 h 160"/>
              <a:gd name="T78" fmla="*/ 102 w 160"/>
              <a:gd name="T79" fmla="*/ 150 h 160"/>
              <a:gd name="T80" fmla="*/ 98 w 160"/>
              <a:gd name="T81" fmla="*/ 122 h 160"/>
              <a:gd name="T82" fmla="*/ 93 w 160"/>
              <a:gd name="T83" fmla="*/ 150 h 160"/>
              <a:gd name="T84" fmla="*/ 64 w 160"/>
              <a:gd name="T85" fmla="*/ 146 h 160"/>
              <a:gd name="T86" fmla="*/ 55 w 160"/>
              <a:gd name="T87" fmla="*/ 146 h 160"/>
              <a:gd name="T88" fmla="*/ 25 w 160"/>
              <a:gd name="T89" fmla="*/ 150 h 160"/>
              <a:gd name="T90" fmla="*/ 50 w 160"/>
              <a:gd name="T91" fmla="*/ 131 h 160"/>
              <a:gd name="T92" fmla="*/ 73 w 160"/>
              <a:gd name="T93" fmla="*/ 112 h 160"/>
              <a:gd name="T94" fmla="*/ 45 w 160"/>
              <a:gd name="T95" fmla="*/ 94 h 160"/>
              <a:gd name="T96" fmla="*/ 55 w 160"/>
              <a:gd name="T97" fmla="*/ 56 h 160"/>
              <a:gd name="T98" fmla="*/ 59 w 160"/>
              <a:gd name="T99" fmla="*/ 75 h 160"/>
              <a:gd name="T100" fmla="*/ 64 w 160"/>
              <a:gd name="T101" fmla="*/ 56 h 160"/>
              <a:gd name="T102" fmla="*/ 83 w 160"/>
              <a:gd name="T103" fmla="*/ 89 h 160"/>
              <a:gd name="T104" fmla="*/ 92 w 160"/>
              <a:gd name="T105" fmla="*/ 89 h 160"/>
              <a:gd name="T106" fmla="*/ 120 w 160"/>
              <a:gd name="T107" fmla="*/ 56 h 160"/>
              <a:gd name="T108" fmla="*/ 125 w 160"/>
              <a:gd name="T109" fmla="*/ 84 h 160"/>
              <a:gd name="T110" fmla="*/ 139 w 160"/>
              <a:gd name="T111" fmla="*/ 77 h 160"/>
              <a:gd name="T112" fmla="*/ 140 w 160"/>
              <a:gd name="T113" fmla="*/ 87 h 160"/>
              <a:gd name="T114" fmla="*/ 121 w 160"/>
              <a:gd name="T115" fmla="*/ 108 h 160"/>
              <a:gd name="T116" fmla="*/ 102 w 160"/>
              <a:gd name="T117" fmla="*/ 1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107" y="75"/>
                </a:moveTo>
                <a:cubicBezTo>
                  <a:pt x="105" y="75"/>
                  <a:pt x="103" y="77"/>
                  <a:pt x="103" y="80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3" y="110"/>
                  <a:pt x="105" y="112"/>
                  <a:pt x="107" y="112"/>
                </a:cubicBezTo>
                <a:cubicBezTo>
                  <a:pt x="110" y="112"/>
                  <a:pt x="112" y="110"/>
                  <a:pt x="112" y="108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2" y="78"/>
                  <a:pt x="110" y="75"/>
                  <a:pt x="107" y="75"/>
                </a:cubicBezTo>
                <a:close/>
                <a:moveTo>
                  <a:pt x="158" y="152"/>
                </a:moveTo>
                <a:cubicBezTo>
                  <a:pt x="144" y="142"/>
                  <a:pt x="134" y="127"/>
                  <a:pt x="132" y="110"/>
                </a:cubicBezTo>
                <a:cubicBezTo>
                  <a:pt x="149" y="93"/>
                  <a:pt x="149" y="93"/>
                  <a:pt x="149" y="93"/>
                </a:cubicBezTo>
                <a:cubicBezTo>
                  <a:pt x="150" y="92"/>
                  <a:pt x="151" y="91"/>
                  <a:pt x="151" y="90"/>
                </a:cubicBezTo>
                <a:cubicBezTo>
                  <a:pt x="151" y="71"/>
                  <a:pt x="151" y="71"/>
                  <a:pt x="151" y="71"/>
                </a:cubicBezTo>
                <a:cubicBezTo>
                  <a:pt x="151" y="70"/>
                  <a:pt x="150" y="68"/>
                  <a:pt x="148" y="67"/>
                </a:cubicBezTo>
                <a:cubicBezTo>
                  <a:pt x="148" y="66"/>
                  <a:pt x="147" y="66"/>
                  <a:pt x="146" y="66"/>
                </a:cubicBezTo>
                <a:cubicBezTo>
                  <a:pt x="146" y="66"/>
                  <a:pt x="145" y="66"/>
                  <a:pt x="144" y="67"/>
                </a:cubicBezTo>
                <a:cubicBezTo>
                  <a:pt x="132" y="73"/>
                  <a:pt x="132" y="73"/>
                  <a:pt x="132" y="73"/>
                </a:cubicBezTo>
                <a:cubicBezTo>
                  <a:pt x="132" y="57"/>
                  <a:pt x="132" y="57"/>
                  <a:pt x="132" y="57"/>
                </a:cubicBezTo>
                <a:cubicBezTo>
                  <a:pt x="146" y="54"/>
                  <a:pt x="159" y="40"/>
                  <a:pt x="159" y="24"/>
                </a:cubicBezTo>
                <a:cubicBezTo>
                  <a:pt x="159" y="15"/>
                  <a:pt x="159" y="15"/>
                  <a:pt x="159" y="15"/>
                </a:cubicBezTo>
                <a:cubicBezTo>
                  <a:pt x="159" y="12"/>
                  <a:pt x="157" y="10"/>
                  <a:pt x="154" y="10"/>
                </a:cubicBezTo>
                <a:cubicBezTo>
                  <a:pt x="145" y="10"/>
                  <a:pt x="145" y="10"/>
                  <a:pt x="145" y="10"/>
                </a:cubicBezTo>
                <a:cubicBezTo>
                  <a:pt x="138" y="10"/>
                  <a:pt x="132" y="12"/>
                  <a:pt x="127" y="15"/>
                </a:cubicBezTo>
                <a:cubicBezTo>
                  <a:pt x="122" y="7"/>
                  <a:pt x="115" y="1"/>
                  <a:pt x="115" y="1"/>
                </a:cubicBezTo>
                <a:cubicBezTo>
                  <a:pt x="114" y="0"/>
                  <a:pt x="113" y="0"/>
                  <a:pt x="112" y="0"/>
                </a:cubicBezTo>
                <a:cubicBezTo>
                  <a:pt x="111" y="0"/>
                  <a:pt x="110" y="0"/>
                  <a:pt x="109" y="1"/>
                </a:cubicBezTo>
                <a:cubicBezTo>
                  <a:pt x="109" y="1"/>
                  <a:pt x="93" y="13"/>
                  <a:pt x="93" y="28"/>
                </a:cubicBezTo>
                <a:cubicBezTo>
                  <a:pt x="93" y="36"/>
                  <a:pt x="97" y="42"/>
                  <a:pt x="101" y="47"/>
                </a:cubicBezTo>
                <a:cubicBezTo>
                  <a:pt x="41" y="47"/>
                  <a:pt x="41" y="47"/>
                  <a:pt x="41" y="47"/>
                </a:cubicBezTo>
                <a:cubicBezTo>
                  <a:pt x="39" y="47"/>
                  <a:pt x="36" y="49"/>
                  <a:pt x="36" y="52"/>
                </a:cubicBezTo>
                <a:cubicBezTo>
                  <a:pt x="36" y="93"/>
                  <a:pt x="36" y="93"/>
                  <a:pt x="36" y="93"/>
                </a:cubicBezTo>
                <a:cubicBezTo>
                  <a:pt x="31" y="91"/>
                  <a:pt x="27" y="86"/>
                  <a:pt x="27" y="79"/>
                </a:cubicBezTo>
                <a:cubicBezTo>
                  <a:pt x="27" y="70"/>
                  <a:pt x="27" y="70"/>
                  <a:pt x="27" y="70"/>
                </a:cubicBezTo>
                <a:cubicBezTo>
                  <a:pt x="27" y="64"/>
                  <a:pt x="25" y="59"/>
                  <a:pt x="22" y="55"/>
                </a:cubicBezTo>
                <a:cubicBezTo>
                  <a:pt x="30" y="52"/>
                  <a:pt x="37" y="43"/>
                  <a:pt x="37" y="33"/>
                </a:cubicBezTo>
                <a:cubicBezTo>
                  <a:pt x="37" y="24"/>
                  <a:pt x="37" y="24"/>
                  <a:pt x="37" y="24"/>
                </a:cubicBezTo>
                <a:cubicBezTo>
                  <a:pt x="37" y="21"/>
                  <a:pt x="35" y="19"/>
                  <a:pt x="32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10" y="19"/>
                  <a:pt x="0" y="30"/>
                  <a:pt x="0" y="4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101"/>
                  <a:pt x="13" y="119"/>
                  <a:pt x="31" y="127"/>
                </a:cubicBezTo>
                <a:cubicBezTo>
                  <a:pt x="27" y="137"/>
                  <a:pt x="19" y="145"/>
                  <a:pt x="11" y="151"/>
                </a:cubicBezTo>
                <a:cubicBezTo>
                  <a:pt x="8" y="154"/>
                  <a:pt x="9" y="160"/>
                  <a:pt x="14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7" y="160"/>
                  <a:pt x="159" y="158"/>
                  <a:pt x="160" y="157"/>
                </a:cubicBezTo>
                <a:cubicBezTo>
                  <a:pt x="160" y="155"/>
                  <a:pt x="160" y="153"/>
                  <a:pt x="158" y="152"/>
                </a:cubicBezTo>
                <a:close/>
                <a:moveTo>
                  <a:pt x="145" y="19"/>
                </a:moveTo>
                <a:cubicBezTo>
                  <a:pt x="149" y="19"/>
                  <a:pt x="149" y="19"/>
                  <a:pt x="149" y="19"/>
                </a:cubicBezTo>
                <a:cubicBezTo>
                  <a:pt x="149" y="24"/>
                  <a:pt x="149" y="24"/>
                  <a:pt x="149" y="24"/>
                </a:cubicBezTo>
                <a:cubicBezTo>
                  <a:pt x="149" y="36"/>
                  <a:pt x="140" y="46"/>
                  <a:pt x="128" y="47"/>
                </a:cubicBezTo>
                <a:cubicBezTo>
                  <a:pt x="139" y="36"/>
                  <a:pt x="139" y="36"/>
                  <a:pt x="139" y="36"/>
                </a:cubicBezTo>
                <a:cubicBezTo>
                  <a:pt x="141" y="34"/>
                  <a:pt x="141" y="32"/>
                  <a:pt x="139" y="30"/>
                </a:cubicBezTo>
                <a:cubicBezTo>
                  <a:pt x="138" y="28"/>
                  <a:pt x="137" y="28"/>
                  <a:pt x="135" y="28"/>
                </a:cubicBezTo>
                <a:cubicBezTo>
                  <a:pt x="134" y="28"/>
                  <a:pt x="133" y="28"/>
                  <a:pt x="132" y="30"/>
                </a:cubicBezTo>
                <a:cubicBezTo>
                  <a:pt x="121" y="40"/>
                  <a:pt x="121" y="40"/>
                  <a:pt x="121" y="40"/>
                </a:cubicBezTo>
                <a:cubicBezTo>
                  <a:pt x="122" y="28"/>
                  <a:pt x="132" y="19"/>
                  <a:pt x="145" y="19"/>
                </a:cubicBezTo>
                <a:close/>
                <a:moveTo>
                  <a:pt x="112" y="11"/>
                </a:moveTo>
                <a:cubicBezTo>
                  <a:pt x="115" y="13"/>
                  <a:pt x="117" y="17"/>
                  <a:pt x="120" y="22"/>
                </a:cubicBezTo>
                <a:cubicBezTo>
                  <a:pt x="115" y="27"/>
                  <a:pt x="112" y="34"/>
                  <a:pt x="112" y="43"/>
                </a:cubicBezTo>
                <a:cubicBezTo>
                  <a:pt x="112" y="46"/>
                  <a:pt x="112" y="46"/>
                  <a:pt x="112" y="46"/>
                </a:cubicBezTo>
                <a:cubicBezTo>
                  <a:pt x="108" y="42"/>
                  <a:pt x="103" y="36"/>
                  <a:pt x="103" y="29"/>
                </a:cubicBezTo>
                <a:cubicBezTo>
                  <a:pt x="103" y="21"/>
                  <a:pt x="108" y="15"/>
                  <a:pt x="112" y="11"/>
                </a:cubicBezTo>
                <a:close/>
                <a:moveTo>
                  <a:pt x="9" y="42"/>
                </a:moveTo>
                <a:cubicBezTo>
                  <a:pt x="9" y="34"/>
                  <a:pt x="15" y="28"/>
                  <a:pt x="22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33"/>
                  <a:pt x="27" y="33"/>
                  <a:pt x="27" y="33"/>
                </a:cubicBezTo>
                <a:cubicBezTo>
                  <a:pt x="27" y="41"/>
                  <a:pt x="21" y="47"/>
                  <a:pt x="13" y="47"/>
                </a:cubicBezTo>
                <a:cubicBezTo>
                  <a:pt x="9" y="47"/>
                  <a:pt x="9" y="47"/>
                  <a:pt x="9" y="47"/>
                </a:cubicBezTo>
                <a:lnTo>
                  <a:pt x="9" y="42"/>
                </a:lnTo>
                <a:close/>
                <a:moveTo>
                  <a:pt x="9" y="80"/>
                </a:moveTo>
                <a:cubicBezTo>
                  <a:pt x="9" y="57"/>
                  <a:pt x="9" y="57"/>
                  <a:pt x="9" y="57"/>
                </a:cubicBezTo>
                <a:cubicBezTo>
                  <a:pt x="14" y="59"/>
                  <a:pt x="18" y="65"/>
                  <a:pt x="18" y="71"/>
                </a:cubicBezTo>
                <a:cubicBezTo>
                  <a:pt x="18" y="80"/>
                  <a:pt x="18" y="80"/>
                  <a:pt x="18" y="80"/>
                </a:cubicBezTo>
                <a:cubicBezTo>
                  <a:pt x="18" y="93"/>
                  <a:pt x="28" y="103"/>
                  <a:pt x="41" y="103"/>
                </a:cubicBezTo>
                <a:cubicBezTo>
                  <a:pt x="55" y="103"/>
                  <a:pt x="55" y="103"/>
                  <a:pt x="55" y="103"/>
                </a:cubicBezTo>
                <a:cubicBezTo>
                  <a:pt x="60" y="103"/>
                  <a:pt x="65" y="108"/>
                  <a:pt x="65" y="113"/>
                </a:cubicBezTo>
                <a:cubicBezTo>
                  <a:pt x="65" y="118"/>
                  <a:pt x="60" y="122"/>
                  <a:pt x="55" y="122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27" y="122"/>
                  <a:pt x="9" y="103"/>
                  <a:pt x="9" y="80"/>
                </a:cubicBezTo>
                <a:close/>
                <a:moveTo>
                  <a:pt x="102" y="150"/>
                </a:moveTo>
                <a:cubicBezTo>
                  <a:pt x="102" y="127"/>
                  <a:pt x="102" y="127"/>
                  <a:pt x="102" y="127"/>
                </a:cubicBezTo>
                <a:cubicBezTo>
                  <a:pt x="102" y="124"/>
                  <a:pt x="100" y="122"/>
                  <a:pt x="98" y="122"/>
                </a:cubicBezTo>
                <a:cubicBezTo>
                  <a:pt x="95" y="122"/>
                  <a:pt x="93" y="124"/>
                  <a:pt x="93" y="127"/>
                </a:cubicBezTo>
                <a:cubicBezTo>
                  <a:pt x="93" y="150"/>
                  <a:pt x="93" y="150"/>
                  <a:pt x="93" y="150"/>
                </a:cubicBezTo>
                <a:cubicBezTo>
                  <a:pt x="64" y="150"/>
                  <a:pt x="64" y="150"/>
                  <a:pt x="64" y="150"/>
                </a:cubicBezTo>
                <a:cubicBezTo>
                  <a:pt x="64" y="146"/>
                  <a:pt x="64" y="146"/>
                  <a:pt x="64" y="146"/>
                </a:cubicBezTo>
                <a:cubicBezTo>
                  <a:pt x="64" y="143"/>
                  <a:pt x="62" y="141"/>
                  <a:pt x="59" y="141"/>
                </a:cubicBezTo>
                <a:cubicBezTo>
                  <a:pt x="57" y="141"/>
                  <a:pt x="55" y="143"/>
                  <a:pt x="55" y="146"/>
                </a:cubicBezTo>
                <a:cubicBezTo>
                  <a:pt x="55" y="150"/>
                  <a:pt x="55" y="150"/>
                  <a:pt x="55" y="150"/>
                </a:cubicBezTo>
                <a:cubicBezTo>
                  <a:pt x="25" y="150"/>
                  <a:pt x="25" y="150"/>
                  <a:pt x="25" y="150"/>
                </a:cubicBezTo>
                <a:cubicBezTo>
                  <a:pt x="31" y="145"/>
                  <a:pt x="36" y="137"/>
                  <a:pt x="39" y="129"/>
                </a:cubicBezTo>
                <a:cubicBezTo>
                  <a:pt x="43" y="130"/>
                  <a:pt x="46" y="131"/>
                  <a:pt x="50" y="131"/>
                </a:cubicBezTo>
                <a:cubicBezTo>
                  <a:pt x="55" y="131"/>
                  <a:pt x="55" y="131"/>
                  <a:pt x="55" y="131"/>
                </a:cubicBezTo>
                <a:cubicBezTo>
                  <a:pt x="65" y="131"/>
                  <a:pt x="73" y="122"/>
                  <a:pt x="73" y="112"/>
                </a:cubicBezTo>
                <a:cubicBezTo>
                  <a:pt x="73" y="102"/>
                  <a:pt x="65" y="94"/>
                  <a:pt x="55" y="94"/>
                </a:cubicBezTo>
                <a:cubicBezTo>
                  <a:pt x="45" y="94"/>
                  <a:pt x="45" y="94"/>
                  <a:pt x="45" y="94"/>
                </a:cubicBezTo>
                <a:cubicBezTo>
                  <a:pt x="45" y="56"/>
                  <a:pt x="45" y="56"/>
                  <a:pt x="45" y="56"/>
                </a:cubicBezTo>
                <a:cubicBezTo>
                  <a:pt x="55" y="56"/>
                  <a:pt x="55" y="56"/>
                  <a:pt x="55" y="56"/>
                </a:cubicBezTo>
                <a:cubicBezTo>
                  <a:pt x="55" y="70"/>
                  <a:pt x="55" y="70"/>
                  <a:pt x="55" y="70"/>
                </a:cubicBezTo>
                <a:cubicBezTo>
                  <a:pt x="55" y="73"/>
                  <a:pt x="57" y="75"/>
                  <a:pt x="59" y="75"/>
                </a:cubicBezTo>
                <a:cubicBezTo>
                  <a:pt x="62" y="75"/>
                  <a:pt x="64" y="73"/>
                  <a:pt x="64" y="70"/>
                </a:cubicBezTo>
                <a:cubicBezTo>
                  <a:pt x="64" y="56"/>
                  <a:pt x="64" y="56"/>
                  <a:pt x="64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89"/>
                  <a:pt x="83" y="89"/>
                  <a:pt x="83" y="89"/>
                </a:cubicBezTo>
                <a:cubicBezTo>
                  <a:pt x="83" y="91"/>
                  <a:pt x="85" y="94"/>
                  <a:pt x="88" y="94"/>
                </a:cubicBezTo>
                <a:cubicBezTo>
                  <a:pt x="90" y="94"/>
                  <a:pt x="92" y="91"/>
                  <a:pt x="92" y="89"/>
                </a:cubicBezTo>
                <a:cubicBezTo>
                  <a:pt x="92" y="56"/>
                  <a:pt x="92" y="56"/>
                  <a:pt x="92" y="56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79"/>
                  <a:pt x="120" y="79"/>
                  <a:pt x="120" y="79"/>
                </a:cubicBezTo>
                <a:cubicBezTo>
                  <a:pt x="120" y="82"/>
                  <a:pt x="123" y="84"/>
                  <a:pt x="125" y="84"/>
                </a:cubicBezTo>
                <a:cubicBezTo>
                  <a:pt x="126" y="84"/>
                  <a:pt x="126" y="84"/>
                  <a:pt x="127" y="84"/>
                </a:cubicBezTo>
                <a:cubicBezTo>
                  <a:pt x="139" y="77"/>
                  <a:pt x="139" y="77"/>
                  <a:pt x="139" y="77"/>
                </a:cubicBezTo>
                <a:cubicBezTo>
                  <a:pt x="139" y="87"/>
                  <a:pt x="139" y="87"/>
                  <a:pt x="139" y="87"/>
                </a:cubicBezTo>
                <a:cubicBezTo>
                  <a:pt x="140" y="87"/>
                  <a:pt x="140" y="87"/>
                  <a:pt x="140" y="87"/>
                </a:cubicBezTo>
                <a:cubicBezTo>
                  <a:pt x="123" y="104"/>
                  <a:pt x="123" y="104"/>
                  <a:pt x="123" y="104"/>
                </a:cubicBezTo>
                <a:cubicBezTo>
                  <a:pt x="122" y="106"/>
                  <a:pt x="121" y="107"/>
                  <a:pt x="121" y="108"/>
                </a:cubicBezTo>
                <a:cubicBezTo>
                  <a:pt x="123" y="124"/>
                  <a:pt x="129" y="139"/>
                  <a:pt x="141" y="150"/>
                </a:cubicBezTo>
                <a:lnTo>
                  <a:pt x="102" y="15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6F7B789D-ECFF-D3F6-4ED2-1F03CA848B1C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4676775"/>
            <a:ext cx="255588" cy="252413"/>
          </a:xfrm>
          <a:custGeom>
            <a:avLst/>
            <a:gdLst>
              <a:gd name="T0" fmla="*/ 141 w 161"/>
              <a:gd name="T1" fmla="*/ 54 h 159"/>
              <a:gd name="T2" fmla="*/ 132 w 161"/>
              <a:gd name="T3" fmla="*/ 0 h 159"/>
              <a:gd name="T4" fmla="*/ 103 w 161"/>
              <a:gd name="T5" fmla="*/ 9 h 159"/>
              <a:gd name="T6" fmla="*/ 56 w 161"/>
              <a:gd name="T7" fmla="*/ 9 h 159"/>
              <a:gd name="T8" fmla="*/ 28 w 161"/>
              <a:gd name="T9" fmla="*/ 0 h 159"/>
              <a:gd name="T10" fmla="*/ 19 w 161"/>
              <a:gd name="T11" fmla="*/ 54 h 159"/>
              <a:gd name="T12" fmla="*/ 1 w 161"/>
              <a:gd name="T13" fmla="*/ 109 h 159"/>
              <a:gd name="T14" fmla="*/ 75 w 161"/>
              <a:gd name="T15" fmla="*/ 159 h 159"/>
              <a:gd name="T16" fmla="*/ 130 w 161"/>
              <a:gd name="T17" fmla="*/ 146 h 159"/>
              <a:gd name="T18" fmla="*/ 159 w 161"/>
              <a:gd name="T19" fmla="*/ 105 h 159"/>
              <a:gd name="T20" fmla="*/ 150 w 161"/>
              <a:gd name="T21" fmla="*/ 27 h 159"/>
              <a:gd name="T22" fmla="*/ 140 w 161"/>
              <a:gd name="T23" fmla="*/ 37 h 159"/>
              <a:gd name="T24" fmla="*/ 120 w 161"/>
              <a:gd name="T25" fmla="*/ 12 h 159"/>
              <a:gd name="T26" fmla="*/ 10 w 161"/>
              <a:gd name="T27" fmla="*/ 27 h 159"/>
              <a:gd name="T28" fmla="*/ 39 w 161"/>
              <a:gd name="T29" fmla="*/ 12 h 159"/>
              <a:gd name="T30" fmla="*/ 19 w 161"/>
              <a:gd name="T31" fmla="*/ 37 h 159"/>
              <a:gd name="T32" fmla="*/ 10 w 161"/>
              <a:gd name="T33" fmla="*/ 27 h 159"/>
              <a:gd name="T34" fmla="*/ 74 w 161"/>
              <a:gd name="T35" fmla="*/ 150 h 159"/>
              <a:gd name="T36" fmla="*/ 28 w 161"/>
              <a:gd name="T37" fmla="*/ 45 h 159"/>
              <a:gd name="T38" fmla="*/ 36 w 161"/>
              <a:gd name="T39" fmla="*/ 24 h 159"/>
              <a:gd name="T40" fmla="*/ 78 w 161"/>
              <a:gd name="T41" fmla="*/ 24 h 159"/>
              <a:gd name="T42" fmla="*/ 83 w 161"/>
              <a:gd name="T43" fmla="*/ 24 h 159"/>
              <a:gd name="T44" fmla="*/ 125 w 161"/>
              <a:gd name="T45" fmla="*/ 24 h 159"/>
              <a:gd name="T46" fmla="*/ 132 w 161"/>
              <a:gd name="T47" fmla="*/ 45 h 159"/>
              <a:gd name="T48" fmla="*/ 85 w 161"/>
              <a:gd name="T49" fmla="*/ 150 h 159"/>
              <a:gd name="T50" fmla="*/ 94 w 161"/>
              <a:gd name="T51" fmla="*/ 59 h 159"/>
              <a:gd name="T52" fmla="*/ 66 w 161"/>
              <a:gd name="T53" fmla="*/ 59 h 159"/>
              <a:gd name="T54" fmla="*/ 38 w 161"/>
              <a:gd name="T55" fmla="*/ 60 h 159"/>
              <a:gd name="T56" fmla="*/ 53 w 161"/>
              <a:gd name="T57" fmla="*/ 74 h 159"/>
              <a:gd name="T58" fmla="*/ 46 w 161"/>
              <a:gd name="T59" fmla="*/ 105 h 159"/>
              <a:gd name="T60" fmla="*/ 87 w 161"/>
              <a:gd name="T61" fmla="*/ 140 h 159"/>
              <a:gd name="T62" fmla="*/ 108 w 161"/>
              <a:gd name="T63" fmla="*/ 77 h 159"/>
              <a:gd name="T64" fmla="*/ 108 w 161"/>
              <a:gd name="T65" fmla="*/ 74 h 159"/>
              <a:gd name="T66" fmla="*/ 108 w 161"/>
              <a:gd name="T67" fmla="*/ 47 h 159"/>
              <a:gd name="T68" fmla="*/ 48 w 161"/>
              <a:gd name="T69" fmla="*/ 60 h 159"/>
              <a:gd name="T70" fmla="*/ 57 w 161"/>
              <a:gd name="T71" fmla="*/ 60 h 159"/>
              <a:gd name="T72" fmla="*/ 75 w 161"/>
              <a:gd name="T73" fmla="*/ 99 h 159"/>
              <a:gd name="T74" fmla="*/ 85 w 161"/>
              <a:gd name="T75" fmla="*/ 99 h 159"/>
              <a:gd name="T76" fmla="*/ 75 w 161"/>
              <a:gd name="T77" fmla="*/ 99 h 159"/>
              <a:gd name="T78" fmla="*/ 85 w 161"/>
              <a:gd name="T79" fmla="*/ 131 h 159"/>
              <a:gd name="T80" fmla="*/ 93 w 161"/>
              <a:gd name="T81" fmla="*/ 104 h 159"/>
              <a:gd name="T82" fmla="*/ 80 w 161"/>
              <a:gd name="T83" fmla="*/ 87 h 159"/>
              <a:gd name="T84" fmla="*/ 67 w 161"/>
              <a:gd name="T85" fmla="*/ 104 h 159"/>
              <a:gd name="T86" fmla="*/ 75 w 161"/>
              <a:gd name="T87" fmla="*/ 131 h 159"/>
              <a:gd name="T88" fmla="*/ 55 w 161"/>
              <a:gd name="T89" fmla="*/ 107 h 159"/>
              <a:gd name="T90" fmla="*/ 80 w 161"/>
              <a:gd name="T91" fmla="*/ 66 h 159"/>
              <a:gd name="T92" fmla="*/ 105 w 161"/>
              <a:gd name="T93" fmla="*/ 107 h 159"/>
              <a:gd name="T94" fmla="*/ 108 w 161"/>
              <a:gd name="T95" fmla="*/ 65 h 159"/>
              <a:gd name="T96" fmla="*/ 108 w 161"/>
              <a:gd name="T97" fmla="*/ 56 h 159"/>
              <a:gd name="T98" fmla="*/ 108 w 161"/>
              <a:gd name="T99" fmla="*/ 65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1" h="159">
                <a:moveTo>
                  <a:pt x="159" y="105"/>
                </a:moveTo>
                <a:cubicBezTo>
                  <a:pt x="149" y="90"/>
                  <a:pt x="142" y="72"/>
                  <a:pt x="141" y="54"/>
                </a:cubicBezTo>
                <a:cubicBezTo>
                  <a:pt x="151" y="50"/>
                  <a:pt x="159" y="39"/>
                  <a:pt x="159" y="28"/>
                </a:cubicBezTo>
                <a:cubicBezTo>
                  <a:pt x="159" y="12"/>
                  <a:pt x="147" y="0"/>
                  <a:pt x="132" y="0"/>
                </a:cubicBezTo>
                <a:cubicBezTo>
                  <a:pt x="123" y="0"/>
                  <a:pt x="116" y="3"/>
                  <a:pt x="110" y="10"/>
                </a:cubicBezTo>
                <a:cubicBezTo>
                  <a:pt x="108" y="9"/>
                  <a:pt x="106" y="9"/>
                  <a:pt x="103" y="9"/>
                </a:cubicBezTo>
                <a:cubicBezTo>
                  <a:pt x="94" y="9"/>
                  <a:pt x="86" y="11"/>
                  <a:pt x="80" y="15"/>
                </a:cubicBezTo>
                <a:cubicBezTo>
                  <a:pt x="73" y="11"/>
                  <a:pt x="65" y="9"/>
                  <a:pt x="56" y="9"/>
                </a:cubicBezTo>
                <a:cubicBezTo>
                  <a:pt x="54" y="9"/>
                  <a:pt x="52" y="9"/>
                  <a:pt x="49" y="10"/>
                </a:cubicBezTo>
                <a:cubicBezTo>
                  <a:pt x="44" y="3"/>
                  <a:pt x="37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cubicBezTo>
                  <a:pt x="0" y="39"/>
                  <a:pt x="8" y="50"/>
                  <a:pt x="19" y="54"/>
                </a:cubicBezTo>
                <a:cubicBezTo>
                  <a:pt x="17" y="72"/>
                  <a:pt x="11" y="90"/>
                  <a:pt x="2" y="105"/>
                </a:cubicBezTo>
                <a:cubicBezTo>
                  <a:pt x="0" y="106"/>
                  <a:pt x="0" y="109"/>
                  <a:pt x="1" y="109"/>
                </a:cubicBezTo>
                <a:cubicBezTo>
                  <a:pt x="7" y="124"/>
                  <a:pt x="17" y="137"/>
                  <a:pt x="30" y="146"/>
                </a:cubicBezTo>
                <a:cubicBezTo>
                  <a:pt x="44" y="154"/>
                  <a:pt x="59" y="159"/>
                  <a:pt x="75" y="159"/>
                </a:cubicBezTo>
                <a:cubicBezTo>
                  <a:pt x="86" y="159"/>
                  <a:pt x="86" y="159"/>
                  <a:pt x="86" y="159"/>
                </a:cubicBezTo>
                <a:cubicBezTo>
                  <a:pt x="102" y="159"/>
                  <a:pt x="118" y="154"/>
                  <a:pt x="130" y="146"/>
                </a:cubicBezTo>
                <a:cubicBezTo>
                  <a:pt x="144" y="137"/>
                  <a:pt x="154" y="124"/>
                  <a:pt x="160" y="109"/>
                </a:cubicBezTo>
                <a:cubicBezTo>
                  <a:pt x="161" y="108"/>
                  <a:pt x="161" y="106"/>
                  <a:pt x="159" y="105"/>
                </a:cubicBezTo>
                <a:close/>
                <a:moveTo>
                  <a:pt x="132" y="8"/>
                </a:moveTo>
                <a:cubicBezTo>
                  <a:pt x="142" y="8"/>
                  <a:pt x="150" y="17"/>
                  <a:pt x="150" y="27"/>
                </a:cubicBezTo>
                <a:cubicBezTo>
                  <a:pt x="150" y="34"/>
                  <a:pt x="146" y="41"/>
                  <a:pt x="140" y="44"/>
                </a:cubicBezTo>
                <a:cubicBezTo>
                  <a:pt x="140" y="37"/>
                  <a:pt x="140" y="37"/>
                  <a:pt x="140" y="37"/>
                </a:cubicBezTo>
                <a:cubicBezTo>
                  <a:pt x="140" y="29"/>
                  <a:pt x="136" y="21"/>
                  <a:pt x="129" y="16"/>
                </a:cubicBezTo>
                <a:cubicBezTo>
                  <a:pt x="126" y="15"/>
                  <a:pt x="124" y="13"/>
                  <a:pt x="120" y="12"/>
                </a:cubicBezTo>
                <a:cubicBezTo>
                  <a:pt x="124" y="10"/>
                  <a:pt x="128" y="8"/>
                  <a:pt x="132" y="8"/>
                </a:cubicBezTo>
                <a:close/>
                <a:moveTo>
                  <a:pt x="10" y="27"/>
                </a:moveTo>
                <a:cubicBezTo>
                  <a:pt x="10" y="17"/>
                  <a:pt x="18" y="8"/>
                  <a:pt x="28" y="8"/>
                </a:cubicBezTo>
                <a:cubicBezTo>
                  <a:pt x="32" y="8"/>
                  <a:pt x="35" y="10"/>
                  <a:pt x="39" y="12"/>
                </a:cubicBezTo>
                <a:cubicBezTo>
                  <a:pt x="35" y="13"/>
                  <a:pt x="33" y="14"/>
                  <a:pt x="30" y="16"/>
                </a:cubicBezTo>
                <a:cubicBezTo>
                  <a:pt x="23" y="22"/>
                  <a:pt x="19" y="29"/>
                  <a:pt x="19" y="37"/>
                </a:cubicBezTo>
                <a:cubicBezTo>
                  <a:pt x="19" y="43"/>
                  <a:pt x="19" y="43"/>
                  <a:pt x="19" y="43"/>
                </a:cubicBezTo>
                <a:cubicBezTo>
                  <a:pt x="13" y="40"/>
                  <a:pt x="10" y="34"/>
                  <a:pt x="10" y="27"/>
                </a:cubicBezTo>
                <a:close/>
                <a:moveTo>
                  <a:pt x="85" y="150"/>
                </a:moveTo>
                <a:cubicBezTo>
                  <a:pt x="74" y="150"/>
                  <a:pt x="74" y="150"/>
                  <a:pt x="74" y="150"/>
                </a:cubicBezTo>
                <a:cubicBezTo>
                  <a:pt x="47" y="150"/>
                  <a:pt x="21" y="133"/>
                  <a:pt x="10" y="108"/>
                </a:cubicBezTo>
                <a:cubicBezTo>
                  <a:pt x="22" y="89"/>
                  <a:pt x="28" y="67"/>
                  <a:pt x="28" y="45"/>
                </a:cubicBezTo>
                <a:cubicBezTo>
                  <a:pt x="28" y="37"/>
                  <a:pt x="28" y="37"/>
                  <a:pt x="28" y="37"/>
                </a:cubicBezTo>
                <a:cubicBezTo>
                  <a:pt x="28" y="32"/>
                  <a:pt x="31" y="27"/>
                  <a:pt x="36" y="24"/>
                </a:cubicBezTo>
                <a:cubicBezTo>
                  <a:pt x="41" y="20"/>
                  <a:pt x="49" y="18"/>
                  <a:pt x="56" y="18"/>
                </a:cubicBezTo>
                <a:cubicBezTo>
                  <a:pt x="64" y="18"/>
                  <a:pt x="72" y="20"/>
                  <a:pt x="78" y="24"/>
                </a:cubicBezTo>
                <a:cubicBezTo>
                  <a:pt x="79" y="24"/>
                  <a:pt x="79" y="24"/>
                  <a:pt x="80" y="24"/>
                </a:cubicBezTo>
                <a:cubicBezTo>
                  <a:pt x="81" y="24"/>
                  <a:pt x="82" y="24"/>
                  <a:pt x="83" y="24"/>
                </a:cubicBezTo>
                <a:cubicBezTo>
                  <a:pt x="89" y="20"/>
                  <a:pt x="97" y="18"/>
                  <a:pt x="104" y="18"/>
                </a:cubicBezTo>
                <a:cubicBezTo>
                  <a:pt x="111" y="18"/>
                  <a:pt x="118" y="20"/>
                  <a:pt x="125" y="24"/>
                </a:cubicBezTo>
                <a:cubicBezTo>
                  <a:pt x="130" y="27"/>
                  <a:pt x="132" y="32"/>
                  <a:pt x="132" y="37"/>
                </a:cubicBezTo>
                <a:cubicBezTo>
                  <a:pt x="132" y="45"/>
                  <a:pt x="132" y="45"/>
                  <a:pt x="132" y="45"/>
                </a:cubicBezTo>
                <a:cubicBezTo>
                  <a:pt x="132" y="66"/>
                  <a:pt x="139" y="89"/>
                  <a:pt x="151" y="108"/>
                </a:cubicBezTo>
                <a:cubicBezTo>
                  <a:pt x="139" y="133"/>
                  <a:pt x="113" y="150"/>
                  <a:pt x="85" y="150"/>
                </a:cubicBezTo>
                <a:close/>
                <a:moveTo>
                  <a:pt x="108" y="47"/>
                </a:moveTo>
                <a:cubicBezTo>
                  <a:pt x="101" y="47"/>
                  <a:pt x="95" y="52"/>
                  <a:pt x="94" y="59"/>
                </a:cubicBezTo>
                <a:cubicBezTo>
                  <a:pt x="90" y="57"/>
                  <a:pt x="85" y="56"/>
                  <a:pt x="80" y="56"/>
                </a:cubicBezTo>
                <a:cubicBezTo>
                  <a:pt x="75" y="56"/>
                  <a:pt x="70" y="57"/>
                  <a:pt x="66" y="59"/>
                </a:cubicBezTo>
                <a:cubicBezTo>
                  <a:pt x="66" y="52"/>
                  <a:pt x="60" y="47"/>
                  <a:pt x="52" y="47"/>
                </a:cubicBezTo>
                <a:cubicBezTo>
                  <a:pt x="44" y="47"/>
                  <a:pt x="38" y="52"/>
                  <a:pt x="38" y="60"/>
                </a:cubicBezTo>
                <a:cubicBezTo>
                  <a:pt x="38" y="68"/>
                  <a:pt x="44" y="74"/>
                  <a:pt x="52" y="74"/>
                </a:cubicBezTo>
                <a:cubicBezTo>
                  <a:pt x="53" y="74"/>
                  <a:pt x="53" y="74"/>
                  <a:pt x="53" y="74"/>
                </a:cubicBezTo>
                <a:cubicBezTo>
                  <a:pt x="53" y="75"/>
                  <a:pt x="53" y="76"/>
                  <a:pt x="52" y="77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1" y="123"/>
                  <a:pt x="55" y="140"/>
                  <a:pt x="73" y="140"/>
                </a:cubicBezTo>
                <a:cubicBezTo>
                  <a:pt x="87" y="140"/>
                  <a:pt x="87" y="140"/>
                  <a:pt x="87" y="140"/>
                </a:cubicBezTo>
                <a:cubicBezTo>
                  <a:pt x="105" y="140"/>
                  <a:pt x="119" y="123"/>
                  <a:pt x="114" y="105"/>
                </a:cubicBezTo>
                <a:cubicBezTo>
                  <a:pt x="108" y="77"/>
                  <a:pt x="108" y="77"/>
                  <a:pt x="108" y="77"/>
                </a:cubicBezTo>
                <a:cubicBezTo>
                  <a:pt x="107" y="76"/>
                  <a:pt x="107" y="75"/>
                  <a:pt x="107" y="74"/>
                </a:cubicBezTo>
                <a:cubicBezTo>
                  <a:pt x="108" y="74"/>
                  <a:pt x="108" y="74"/>
                  <a:pt x="108" y="74"/>
                </a:cubicBezTo>
                <a:cubicBezTo>
                  <a:pt x="116" y="74"/>
                  <a:pt x="122" y="68"/>
                  <a:pt x="122" y="60"/>
                </a:cubicBezTo>
                <a:cubicBezTo>
                  <a:pt x="122" y="53"/>
                  <a:pt x="116" y="47"/>
                  <a:pt x="108" y="47"/>
                </a:cubicBezTo>
                <a:close/>
                <a:moveTo>
                  <a:pt x="52" y="65"/>
                </a:moveTo>
                <a:cubicBezTo>
                  <a:pt x="50" y="65"/>
                  <a:pt x="48" y="63"/>
                  <a:pt x="48" y="60"/>
                </a:cubicBezTo>
                <a:cubicBezTo>
                  <a:pt x="48" y="58"/>
                  <a:pt x="50" y="56"/>
                  <a:pt x="52" y="56"/>
                </a:cubicBezTo>
                <a:cubicBezTo>
                  <a:pt x="55" y="56"/>
                  <a:pt x="57" y="58"/>
                  <a:pt x="57" y="60"/>
                </a:cubicBezTo>
                <a:cubicBezTo>
                  <a:pt x="57" y="63"/>
                  <a:pt x="55" y="65"/>
                  <a:pt x="52" y="65"/>
                </a:cubicBezTo>
                <a:close/>
                <a:moveTo>
                  <a:pt x="75" y="99"/>
                </a:moveTo>
                <a:cubicBezTo>
                  <a:pt x="76" y="97"/>
                  <a:pt x="78" y="96"/>
                  <a:pt x="80" y="96"/>
                </a:cubicBezTo>
                <a:cubicBezTo>
                  <a:pt x="82" y="96"/>
                  <a:pt x="84" y="97"/>
                  <a:pt x="85" y="99"/>
                </a:cubicBezTo>
                <a:cubicBezTo>
                  <a:pt x="80" y="105"/>
                  <a:pt x="80" y="105"/>
                  <a:pt x="80" y="105"/>
                </a:cubicBezTo>
                <a:lnTo>
                  <a:pt x="75" y="99"/>
                </a:lnTo>
                <a:close/>
                <a:moveTo>
                  <a:pt x="87" y="131"/>
                </a:moveTo>
                <a:cubicBezTo>
                  <a:pt x="85" y="131"/>
                  <a:pt x="85" y="131"/>
                  <a:pt x="85" y="131"/>
                </a:cubicBezTo>
                <a:cubicBezTo>
                  <a:pt x="85" y="114"/>
                  <a:pt x="85" y="114"/>
                  <a:pt x="85" y="114"/>
                </a:cubicBezTo>
                <a:cubicBezTo>
                  <a:pt x="93" y="104"/>
                  <a:pt x="93" y="104"/>
                  <a:pt x="93" y="104"/>
                </a:cubicBezTo>
                <a:cubicBezTo>
                  <a:pt x="93" y="103"/>
                  <a:pt x="94" y="102"/>
                  <a:pt x="94" y="101"/>
                </a:cubicBezTo>
                <a:cubicBezTo>
                  <a:pt x="94" y="93"/>
                  <a:pt x="88" y="87"/>
                  <a:pt x="80" y="87"/>
                </a:cubicBezTo>
                <a:cubicBezTo>
                  <a:pt x="72" y="87"/>
                  <a:pt x="66" y="93"/>
                  <a:pt x="66" y="101"/>
                </a:cubicBezTo>
                <a:cubicBezTo>
                  <a:pt x="66" y="102"/>
                  <a:pt x="67" y="103"/>
                  <a:pt x="67" y="104"/>
                </a:cubicBezTo>
                <a:cubicBezTo>
                  <a:pt x="75" y="114"/>
                  <a:pt x="75" y="114"/>
                  <a:pt x="75" y="114"/>
                </a:cubicBezTo>
                <a:cubicBezTo>
                  <a:pt x="75" y="131"/>
                  <a:pt x="75" y="131"/>
                  <a:pt x="75" y="131"/>
                </a:cubicBezTo>
                <a:cubicBezTo>
                  <a:pt x="73" y="131"/>
                  <a:pt x="73" y="131"/>
                  <a:pt x="73" y="131"/>
                </a:cubicBezTo>
                <a:cubicBezTo>
                  <a:pt x="61" y="131"/>
                  <a:pt x="52" y="119"/>
                  <a:pt x="55" y="107"/>
                </a:cubicBezTo>
                <a:cubicBezTo>
                  <a:pt x="62" y="80"/>
                  <a:pt x="62" y="80"/>
                  <a:pt x="62" y="80"/>
                </a:cubicBezTo>
                <a:cubicBezTo>
                  <a:pt x="64" y="71"/>
                  <a:pt x="71" y="66"/>
                  <a:pt x="80" y="66"/>
                </a:cubicBezTo>
                <a:cubicBezTo>
                  <a:pt x="89" y="66"/>
                  <a:pt x="97" y="72"/>
                  <a:pt x="99" y="80"/>
                </a:cubicBezTo>
                <a:cubicBezTo>
                  <a:pt x="105" y="107"/>
                  <a:pt x="105" y="107"/>
                  <a:pt x="105" y="107"/>
                </a:cubicBezTo>
                <a:cubicBezTo>
                  <a:pt x="108" y="119"/>
                  <a:pt x="99" y="131"/>
                  <a:pt x="87" y="131"/>
                </a:cubicBezTo>
                <a:close/>
                <a:moveTo>
                  <a:pt x="108" y="65"/>
                </a:moveTo>
                <a:cubicBezTo>
                  <a:pt x="105" y="65"/>
                  <a:pt x="103" y="63"/>
                  <a:pt x="103" y="60"/>
                </a:cubicBezTo>
                <a:cubicBezTo>
                  <a:pt x="103" y="58"/>
                  <a:pt x="105" y="56"/>
                  <a:pt x="108" y="56"/>
                </a:cubicBezTo>
                <a:cubicBezTo>
                  <a:pt x="110" y="56"/>
                  <a:pt x="112" y="58"/>
                  <a:pt x="112" y="60"/>
                </a:cubicBezTo>
                <a:cubicBezTo>
                  <a:pt x="112" y="63"/>
                  <a:pt x="110" y="65"/>
                  <a:pt x="108" y="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BA7CDB18-C130-8B62-A878-199C74BA3ABF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5226050"/>
            <a:ext cx="254000" cy="254000"/>
          </a:xfrm>
          <a:custGeom>
            <a:avLst/>
            <a:gdLst>
              <a:gd name="T0" fmla="*/ 18 w 160"/>
              <a:gd name="T1" fmla="*/ 90 h 160"/>
              <a:gd name="T2" fmla="*/ 28 w 160"/>
              <a:gd name="T3" fmla="*/ 81 h 160"/>
              <a:gd name="T4" fmla="*/ 37 w 160"/>
              <a:gd name="T5" fmla="*/ 62 h 160"/>
              <a:gd name="T6" fmla="*/ 46 w 160"/>
              <a:gd name="T7" fmla="*/ 71 h 160"/>
              <a:gd name="T8" fmla="*/ 158 w 160"/>
              <a:gd name="T9" fmla="*/ 85 h 160"/>
              <a:gd name="T10" fmla="*/ 147 w 160"/>
              <a:gd name="T11" fmla="*/ 69 h 160"/>
              <a:gd name="T12" fmla="*/ 147 w 160"/>
              <a:gd name="T13" fmla="*/ 44 h 160"/>
              <a:gd name="T14" fmla="*/ 118 w 160"/>
              <a:gd name="T15" fmla="*/ 38 h 160"/>
              <a:gd name="T16" fmla="*/ 105 w 160"/>
              <a:gd name="T17" fmla="*/ 55 h 160"/>
              <a:gd name="T18" fmla="*/ 76 w 160"/>
              <a:gd name="T19" fmla="*/ 41 h 160"/>
              <a:gd name="T20" fmla="*/ 70 w 160"/>
              <a:gd name="T21" fmla="*/ 19 h 160"/>
              <a:gd name="T22" fmla="*/ 51 w 160"/>
              <a:gd name="T23" fmla="*/ 0 h 160"/>
              <a:gd name="T24" fmla="*/ 33 w 160"/>
              <a:gd name="T25" fmla="*/ 19 h 160"/>
              <a:gd name="T26" fmla="*/ 25 w 160"/>
              <a:gd name="T27" fmla="*/ 40 h 160"/>
              <a:gd name="T28" fmla="*/ 45 w 160"/>
              <a:gd name="T29" fmla="*/ 150 h 160"/>
              <a:gd name="T30" fmla="*/ 135 w 160"/>
              <a:gd name="T31" fmla="*/ 134 h 160"/>
              <a:gd name="T32" fmla="*/ 158 w 160"/>
              <a:gd name="T33" fmla="*/ 85 h 160"/>
              <a:gd name="T34" fmla="*/ 42 w 160"/>
              <a:gd name="T35" fmla="*/ 32 h 160"/>
              <a:gd name="T36" fmla="*/ 52 w 160"/>
              <a:gd name="T37" fmla="*/ 13 h 160"/>
              <a:gd name="T38" fmla="*/ 61 w 160"/>
              <a:gd name="T39" fmla="*/ 32 h 160"/>
              <a:gd name="T40" fmla="*/ 75 w 160"/>
              <a:gd name="T41" fmla="*/ 30 h 160"/>
              <a:gd name="T42" fmla="*/ 29 w 160"/>
              <a:gd name="T43" fmla="*/ 30 h 160"/>
              <a:gd name="T44" fmla="*/ 39 w 160"/>
              <a:gd name="T45" fmla="*/ 138 h 160"/>
              <a:gd name="T46" fmla="*/ 52 w 160"/>
              <a:gd name="T47" fmla="*/ 49 h 160"/>
              <a:gd name="T48" fmla="*/ 39 w 160"/>
              <a:gd name="T49" fmla="*/ 107 h 160"/>
              <a:gd name="T50" fmla="*/ 73 w 160"/>
              <a:gd name="T51" fmla="*/ 151 h 160"/>
              <a:gd name="T52" fmla="*/ 69 w 160"/>
              <a:gd name="T53" fmla="*/ 69 h 160"/>
              <a:gd name="T54" fmla="*/ 128 w 160"/>
              <a:gd name="T55" fmla="*/ 128 h 160"/>
              <a:gd name="T56" fmla="*/ 117 w 160"/>
              <a:gd name="T57" fmla="*/ 64 h 160"/>
              <a:gd name="T58" fmla="*/ 122 w 160"/>
              <a:gd name="T59" fmla="*/ 59 h 160"/>
              <a:gd name="T60" fmla="*/ 131 w 160"/>
              <a:gd name="T61" fmla="*/ 59 h 160"/>
              <a:gd name="T62" fmla="*/ 136 w 160"/>
              <a:gd name="T63" fmla="*/ 66 h 160"/>
              <a:gd name="T64" fmla="*/ 147 w 160"/>
              <a:gd name="T65" fmla="*/ 80 h 160"/>
              <a:gd name="T66" fmla="*/ 105 w 160"/>
              <a:gd name="T67" fmla="*/ 98 h 160"/>
              <a:gd name="T68" fmla="*/ 99 w 160"/>
              <a:gd name="T69" fmla="*/ 91 h 160"/>
              <a:gd name="T70" fmla="*/ 95 w 160"/>
              <a:gd name="T71" fmla="*/ 106 h 160"/>
              <a:gd name="T72" fmla="*/ 66 w 160"/>
              <a:gd name="T73" fmla="*/ 125 h 160"/>
              <a:gd name="T74" fmla="*/ 62 w 160"/>
              <a:gd name="T75" fmla="*/ 140 h 160"/>
              <a:gd name="T76" fmla="*/ 72 w 160"/>
              <a:gd name="T77" fmla="*/ 125 h 160"/>
              <a:gd name="T78" fmla="*/ 66 w 160"/>
              <a:gd name="T79" fmla="*/ 98 h 160"/>
              <a:gd name="T80" fmla="*/ 62 w 160"/>
              <a:gd name="T81" fmla="*/ 113 h 160"/>
              <a:gd name="T82" fmla="*/ 72 w 160"/>
              <a:gd name="T83" fmla="*/ 98 h 160"/>
              <a:gd name="T84" fmla="*/ 101 w 160"/>
              <a:gd name="T85" fmla="*/ 116 h 160"/>
              <a:gd name="T86" fmla="*/ 98 w 160"/>
              <a:gd name="T87" fmla="*/ 131 h 160"/>
              <a:gd name="T88" fmla="*/ 108 w 160"/>
              <a:gd name="T89" fmla="*/ 116 h 160"/>
              <a:gd name="T90" fmla="*/ 88 w 160"/>
              <a:gd name="T91" fmla="*/ 63 h 160"/>
              <a:gd name="T92" fmla="*/ 78 w 160"/>
              <a:gd name="T93" fmla="*/ 78 h 160"/>
              <a:gd name="T94" fmla="*/ 92 w 160"/>
              <a:gd name="T95" fmla="*/ 72 h 160"/>
              <a:gd name="T96" fmla="*/ 122 w 160"/>
              <a:gd name="T97" fmla="*/ 120 h 160"/>
              <a:gd name="T98" fmla="*/ 131 w 160"/>
              <a:gd name="T99" fmla="*/ 105 h 160"/>
              <a:gd name="T100" fmla="*/ 118 w 160"/>
              <a:gd name="T101" fmla="*/ 1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23" y="76"/>
                </a:moveTo>
                <a:cubicBezTo>
                  <a:pt x="20" y="76"/>
                  <a:pt x="18" y="78"/>
                  <a:pt x="18" y="81"/>
                </a:cubicBezTo>
                <a:cubicBezTo>
                  <a:pt x="18" y="90"/>
                  <a:pt x="18" y="90"/>
                  <a:pt x="18" y="90"/>
                </a:cubicBezTo>
                <a:cubicBezTo>
                  <a:pt x="18" y="93"/>
                  <a:pt x="20" y="95"/>
                  <a:pt x="23" y="95"/>
                </a:cubicBezTo>
                <a:cubicBezTo>
                  <a:pt x="26" y="95"/>
                  <a:pt x="28" y="93"/>
                  <a:pt x="28" y="90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78"/>
                  <a:pt x="26" y="76"/>
                  <a:pt x="23" y="76"/>
                </a:cubicBezTo>
                <a:close/>
                <a:moveTo>
                  <a:pt x="42" y="57"/>
                </a:moveTo>
                <a:cubicBezTo>
                  <a:pt x="39" y="57"/>
                  <a:pt x="37" y="59"/>
                  <a:pt x="37" y="62"/>
                </a:cubicBezTo>
                <a:cubicBezTo>
                  <a:pt x="37" y="71"/>
                  <a:pt x="37" y="71"/>
                  <a:pt x="37" y="71"/>
                </a:cubicBezTo>
                <a:cubicBezTo>
                  <a:pt x="37" y="74"/>
                  <a:pt x="39" y="76"/>
                  <a:pt x="42" y="76"/>
                </a:cubicBezTo>
                <a:cubicBezTo>
                  <a:pt x="44" y="76"/>
                  <a:pt x="46" y="74"/>
                  <a:pt x="46" y="71"/>
                </a:cubicBezTo>
                <a:cubicBezTo>
                  <a:pt x="46" y="62"/>
                  <a:pt x="46" y="62"/>
                  <a:pt x="46" y="62"/>
                </a:cubicBezTo>
                <a:cubicBezTo>
                  <a:pt x="46" y="59"/>
                  <a:pt x="44" y="57"/>
                  <a:pt x="42" y="57"/>
                </a:cubicBezTo>
                <a:close/>
                <a:moveTo>
                  <a:pt x="158" y="85"/>
                </a:moveTo>
                <a:cubicBezTo>
                  <a:pt x="160" y="83"/>
                  <a:pt x="160" y="80"/>
                  <a:pt x="158" y="78"/>
                </a:cubicBezTo>
                <a:cubicBezTo>
                  <a:pt x="151" y="72"/>
                  <a:pt x="151" y="72"/>
                  <a:pt x="151" y="72"/>
                </a:cubicBezTo>
                <a:cubicBezTo>
                  <a:pt x="150" y="71"/>
                  <a:pt x="149" y="70"/>
                  <a:pt x="147" y="69"/>
                </a:cubicBezTo>
                <a:cubicBezTo>
                  <a:pt x="153" y="60"/>
                  <a:pt x="152" y="49"/>
                  <a:pt x="152" y="49"/>
                </a:cubicBezTo>
                <a:cubicBezTo>
                  <a:pt x="152" y="46"/>
                  <a:pt x="150" y="45"/>
                  <a:pt x="148" y="44"/>
                </a:cubicBezTo>
                <a:cubicBezTo>
                  <a:pt x="148" y="44"/>
                  <a:pt x="147" y="44"/>
                  <a:pt x="147" y="44"/>
                </a:cubicBezTo>
                <a:cubicBezTo>
                  <a:pt x="144" y="44"/>
                  <a:pt x="135" y="44"/>
                  <a:pt x="128" y="49"/>
                </a:cubicBezTo>
                <a:cubicBezTo>
                  <a:pt x="126" y="47"/>
                  <a:pt x="126" y="47"/>
                  <a:pt x="124" y="45"/>
                </a:cubicBezTo>
                <a:cubicBezTo>
                  <a:pt x="118" y="38"/>
                  <a:pt x="118" y="38"/>
                  <a:pt x="118" y="38"/>
                </a:cubicBezTo>
                <a:cubicBezTo>
                  <a:pt x="117" y="37"/>
                  <a:pt x="116" y="37"/>
                  <a:pt x="114" y="37"/>
                </a:cubicBezTo>
                <a:cubicBezTo>
                  <a:pt x="113" y="37"/>
                  <a:pt x="112" y="37"/>
                  <a:pt x="111" y="38"/>
                </a:cubicBezTo>
                <a:cubicBezTo>
                  <a:pt x="107" y="43"/>
                  <a:pt x="105" y="49"/>
                  <a:pt x="105" y="55"/>
                </a:cubicBezTo>
                <a:cubicBezTo>
                  <a:pt x="101" y="53"/>
                  <a:pt x="98" y="52"/>
                  <a:pt x="95" y="51"/>
                </a:cubicBezTo>
                <a:cubicBezTo>
                  <a:pt x="95" y="51"/>
                  <a:pt x="94" y="51"/>
                  <a:pt x="94" y="50"/>
                </a:cubicBezTo>
                <a:cubicBezTo>
                  <a:pt x="90" y="46"/>
                  <a:pt x="84" y="43"/>
                  <a:pt x="76" y="41"/>
                </a:cubicBezTo>
                <a:cubicBezTo>
                  <a:pt x="81" y="37"/>
                  <a:pt x="84" y="31"/>
                  <a:pt x="84" y="24"/>
                </a:cubicBezTo>
                <a:cubicBezTo>
                  <a:pt x="84" y="21"/>
                  <a:pt x="82" y="19"/>
                  <a:pt x="79" y="19"/>
                </a:cubicBezTo>
                <a:cubicBezTo>
                  <a:pt x="70" y="19"/>
                  <a:pt x="70" y="19"/>
                  <a:pt x="70" y="19"/>
                </a:cubicBezTo>
                <a:cubicBezTo>
                  <a:pt x="68" y="19"/>
                  <a:pt x="66" y="19"/>
                  <a:pt x="64" y="20"/>
                </a:cubicBezTo>
                <a:cubicBezTo>
                  <a:pt x="62" y="10"/>
                  <a:pt x="54" y="2"/>
                  <a:pt x="54" y="2"/>
                </a:cubicBezTo>
                <a:cubicBezTo>
                  <a:pt x="54" y="1"/>
                  <a:pt x="52" y="0"/>
                  <a:pt x="51" y="0"/>
                </a:cubicBezTo>
                <a:cubicBezTo>
                  <a:pt x="50" y="0"/>
                  <a:pt x="49" y="1"/>
                  <a:pt x="48" y="2"/>
                </a:cubicBezTo>
                <a:cubicBezTo>
                  <a:pt x="48" y="2"/>
                  <a:pt x="39" y="10"/>
                  <a:pt x="38" y="20"/>
                </a:cubicBezTo>
                <a:cubicBezTo>
                  <a:pt x="36" y="19"/>
                  <a:pt x="34" y="19"/>
                  <a:pt x="33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1" y="19"/>
                  <a:pt x="19" y="21"/>
                  <a:pt x="19" y="24"/>
                </a:cubicBezTo>
                <a:cubicBezTo>
                  <a:pt x="19" y="31"/>
                  <a:pt x="21" y="36"/>
                  <a:pt x="25" y="40"/>
                </a:cubicBezTo>
                <a:cubicBezTo>
                  <a:pt x="9" y="45"/>
                  <a:pt x="0" y="56"/>
                  <a:pt x="0" y="75"/>
                </a:cubicBezTo>
                <a:cubicBezTo>
                  <a:pt x="0" y="89"/>
                  <a:pt x="5" y="106"/>
                  <a:pt x="13" y="121"/>
                </a:cubicBezTo>
                <a:cubicBezTo>
                  <a:pt x="22" y="136"/>
                  <a:pt x="33" y="146"/>
                  <a:pt x="45" y="150"/>
                </a:cubicBezTo>
                <a:cubicBezTo>
                  <a:pt x="52" y="157"/>
                  <a:pt x="62" y="160"/>
                  <a:pt x="72" y="160"/>
                </a:cubicBezTo>
                <a:cubicBezTo>
                  <a:pt x="78" y="160"/>
                  <a:pt x="84" y="159"/>
                  <a:pt x="90" y="157"/>
                </a:cubicBezTo>
                <a:cubicBezTo>
                  <a:pt x="107" y="153"/>
                  <a:pt x="124" y="144"/>
                  <a:pt x="135" y="134"/>
                </a:cubicBezTo>
                <a:cubicBezTo>
                  <a:pt x="149" y="120"/>
                  <a:pt x="150" y="106"/>
                  <a:pt x="142" y="91"/>
                </a:cubicBezTo>
                <a:cubicBezTo>
                  <a:pt x="143" y="91"/>
                  <a:pt x="144" y="91"/>
                  <a:pt x="145" y="91"/>
                </a:cubicBezTo>
                <a:cubicBezTo>
                  <a:pt x="150" y="91"/>
                  <a:pt x="154" y="89"/>
                  <a:pt x="158" y="85"/>
                </a:cubicBezTo>
                <a:close/>
                <a:moveTo>
                  <a:pt x="33" y="30"/>
                </a:moveTo>
                <a:cubicBezTo>
                  <a:pt x="35" y="30"/>
                  <a:pt x="38" y="30"/>
                  <a:pt x="40" y="32"/>
                </a:cubicBezTo>
                <a:cubicBezTo>
                  <a:pt x="41" y="32"/>
                  <a:pt x="41" y="32"/>
                  <a:pt x="42" y="32"/>
                </a:cubicBezTo>
                <a:cubicBezTo>
                  <a:pt x="45" y="32"/>
                  <a:pt x="47" y="30"/>
                  <a:pt x="47" y="27"/>
                </a:cubicBezTo>
                <a:cubicBezTo>
                  <a:pt x="47" y="25"/>
                  <a:pt x="47" y="25"/>
                  <a:pt x="47" y="25"/>
                </a:cubicBezTo>
                <a:cubicBezTo>
                  <a:pt x="47" y="20"/>
                  <a:pt x="50" y="16"/>
                  <a:pt x="52" y="13"/>
                </a:cubicBezTo>
                <a:cubicBezTo>
                  <a:pt x="54" y="16"/>
                  <a:pt x="57" y="20"/>
                  <a:pt x="57" y="25"/>
                </a:cubicBezTo>
                <a:cubicBezTo>
                  <a:pt x="57" y="27"/>
                  <a:pt x="57" y="27"/>
                  <a:pt x="57" y="27"/>
                </a:cubicBezTo>
                <a:cubicBezTo>
                  <a:pt x="56" y="30"/>
                  <a:pt x="58" y="32"/>
                  <a:pt x="61" y="32"/>
                </a:cubicBezTo>
                <a:cubicBezTo>
                  <a:pt x="62" y="32"/>
                  <a:pt x="63" y="32"/>
                  <a:pt x="64" y="32"/>
                </a:cubicBezTo>
                <a:cubicBezTo>
                  <a:pt x="66" y="30"/>
                  <a:pt x="68" y="30"/>
                  <a:pt x="71" y="30"/>
                </a:cubicBezTo>
                <a:cubicBezTo>
                  <a:pt x="75" y="30"/>
                  <a:pt x="75" y="30"/>
                  <a:pt x="75" y="30"/>
                </a:cubicBezTo>
                <a:cubicBezTo>
                  <a:pt x="73" y="35"/>
                  <a:pt x="68" y="39"/>
                  <a:pt x="62" y="39"/>
                </a:cubicBezTo>
                <a:cubicBezTo>
                  <a:pt x="42" y="39"/>
                  <a:pt x="42" y="39"/>
                  <a:pt x="42" y="39"/>
                </a:cubicBezTo>
                <a:cubicBezTo>
                  <a:pt x="36" y="39"/>
                  <a:pt x="31" y="35"/>
                  <a:pt x="29" y="30"/>
                </a:cubicBezTo>
                <a:lnTo>
                  <a:pt x="33" y="30"/>
                </a:lnTo>
                <a:close/>
                <a:moveTo>
                  <a:pt x="39" y="107"/>
                </a:moveTo>
                <a:cubicBezTo>
                  <a:pt x="36" y="119"/>
                  <a:pt x="36" y="129"/>
                  <a:pt x="39" y="138"/>
                </a:cubicBezTo>
                <a:cubicBezTo>
                  <a:pt x="31" y="133"/>
                  <a:pt x="26" y="126"/>
                  <a:pt x="21" y="118"/>
                </a:cubicBezTo>
                <a:cubicBezTo>
                  <a:pt x="14" y="105"/>
                  <a:pt x="10" y="89"/>
                  <a:pt x="10" y="76"/>
                </a:cubicBezTo>
                <a:cubicBezTo>
                  <a:pt x="10" y="56"/>
                  <a:pt x="20" y="49"/>
                  <a:pt x="52" y="49"/>
                </a:cubicBezTo>
                <a:cubicBezTo>
                  <a:pt x="63" y="49"/>
                  <a:pt x="72" y="50"/>
                  <a:pt x="79" y="52"/>
                </a:cubicBezTo>
                <a:cubicBezTo>
                  <a:pt x="74" y="54"/>
                  <a:pt x="68" y="57"/>
                  <a:pt x="63" y="62"/>
                </a:cubicBezTo>
                <a:cubicBezTo>
                  <a:pt x="53" y="73"/>
                  <a:pt x="43" y="90"/>
                  <a:pt x="39" y="107"/>
                </a:cubicBezTo>
                <a:close/>
                <a:moveTo>
                  <a:pt x="128" y="128"/>
                </a:moveTo>
                <a:cubicBezTo>
                  <a:pt x="119" y="137"/>
                  <a:pt x="103" y="146"/>
                  <a:pt x="88" y="149"/>
                </a:cubicBezTo>
                <a:cubicBezTo>
                  <a:pt x="83" y="151"/>
                  <a:pt x="78" y="151"/>
                  <a:pt x="73" y="151"/>
                </a:cubicBezTo>
                <a:cubicBezTo>
                  <a:pt x="64" y="151"/>
                  <a:pt x="57" y="149"/>
                  <a:pt x="52" y="144"/>
                </a:cubicBezTo>
                <a:cubicBezTo>
                  <a:pt x="45" y="137"/>
                  <a:pt x="43" y="124"/>
                  <a:pt x="48" y="108"/>
                </a:cubicBezTo>
                <a:cubicBezTo>
                  <a:pt x="51" y="93"/>
                  <a:pt x="60" y="78"/>
                  <a:pt x="69" y="69"/>
                </a:cubicBezTo>
                <a:cubicBezTo>
                  <a:pt x="75" y="63"/>
                  <a:pt x="81" y="60"/>
                  <a:pt x="87" y="60"/>
                </a:cubicBezTo>
                <a:cubicBezTo>
                  <a:pt x="97" y="60"/>
                  <a:pt x="107" y="67"/>
                  <a:pt x="118" y="78"/>
                </a:cubicBezTo>
                <a:cubicBezTo>
                  <a:pt x="138" y="98"/>
                  <a:pt x="145" y="112"/>
                  <a:pt x="128" y="128"/>
                </a:cubicBezTo>
                <a:close/>
                <a:moveTo>
                  <a:pt x="140" y="82"/>
                </a:moveTo>
                <a:cubicBezTo>
                  <a:pt x="137" y="82"/>
                  <a:pt x="133" y="80"/>
                  <a:pt x="131" y="78"/>
                </a:cubicBezTo>
                <a:cubicBezTo>
                  <a:pt x="117" y="64"/>
                  <a:pt x="117" y="64"/>
                  <a:pt x="117" y="64"/>
                </a:cubicBezTo>
                <a:cubicBezTo>
                  <a:pt x="114" y="61"/>
                  <a:pt x="113" y="55"/>
                  <a:pt x="116" y="49"/>
                </a:cubicBezTo>
                <a:cubicBezTo>
                  <a:pt x="118" y="52"/>
                  <a:pt x="118" y="52"/>
                  <a:pt x="118" y="52"/>
                </a:cubicBezTo>
                <a:cubicBezTo>
                  <a:pt x="120" y="53"/>
                  <a:pt x="121" y="56"/>
                  <a:pt x="122" y="59"/>
                </a:cubicBezTo>
                <a:cubicBezTo>
                  <a:pt x="123" y="61"/>
                  <a:pt x="125" y="62"/>
                  <a:pt x="127" y="62"/>
                </a:cubicBezTo>
                <a:cubicBezTo>
                  <a:pt x="128" y="62"/>
                  <a:pt x="129" y="61"/>
                  <a:pt x="130" y="60"/>
                </a:cubicBezTo>
                <a:cubicBezTo>
                  <a:pt x="131" y="59"/>
                  <a:pt x="131" y="59"/>
                  <a:pt x="131" y="59"/>
                </a:cubicBezTo>
                <a:cubicBezTo>
                  <a:pt x="134" y="55"/>
                  <a:pt x="140" y="54"/>
                  <a:pt x="142" y="53"/>
                </a:cubicBezTo>
                <a:cubicBezTo>
                  <a:pt x="142" y="57"/>
                  <a:pt x="141" y="61"/>
                  <a:pt x="138" y="65"/>
                </a:cubicBezTo>
                <a:cubicBezTo>
                  <a:pt x="137" y="65"/>
                  <a:pt x="136" y="65"/>
                  <a:pt x="136" y="66"/>
                </a:cubicBezTo>
                <a:cubicBezTo>
                  <a:pt x="133" y="68"/>
                  <a:pt x="134" y="73"/>
                  <a:pt x="138" y="74"/>
                </a:cubicBezTo>
                <a:cubicBezTo>
                  <a:pt x="140" y="74"/>
                  <a:pt x="142" y="76"/>
                  <a:pt x="144" y="78"/>
                </a:cubicBezTo>
                <a:cubicBezTo>
                  <a:pt x="147" y="80"/>
                  <a:pt x="147" y="80"/>
                  <a:pt x="147" y="80"/>
                </a:cubicBezTo>
                <a:cubicBezTo>
                  <a:pt x="145" y="81"/>
                  <a:pt x="142" y="82"/>
                  <a:pt x="140" y="82"/>
                </a:cubicBezTo>
                <a:close/>
                <a:moveTo>
                  <a:pt x="99" y="105"/>
                </a:moveTo>
                <a:cubicBezTo>
                  <a:pt x="105" y="98"/>
                  <a:pt x="105" y="98"/>
                  <a:pt x="105" y="98"/>
                </a:cubicBezTo>
                <a:cubicBezTo>
                  <a:pt x="107" y="96"/>
                  <a:pt x="107" y="93"/>
                  <a:pt x="105" y="91"/>
                </a:cubicBezTo>
                <a:cubicBezTo>
                  <a:pt x="104" y="90"/>
                  <a:pt x="103" y="90"/>
                  <a:pt x="102" y="90"/>
                </a:cubicBezTo>
                <a:cubicBezTo>
                  <a:pt x="101" y="90"/>
                  <a:pt x="100" y="90"/>
                  <a:pt x="99" y="91"/>
                </a:cubicBezTo>
                <a:cubicBezTo>
                  <a:pt x="92" y="98"/>
                  <a:pt x="92" y="98"/>
                  <a:pt x="92" y="98"/>
                </a:cubicBezTo>
                <a:cubicBezTo>
                  <a:pt x="90" y="100"/>
                  <a:pt x="90" y="103"/>
                  <a:pt x="92" y="105"/>
                </a:cubicBezTo>
                <a:cubicBezTo>
                  <a:pt x="92" y="106"/>
                  <a:pt x="94" y="106"/>
                  <a:pt x="95" y="106"/>
                </a:cubicBezTo>
                <a:cubicBezTo>
                  <a:pt x="96" y="106"/>
                  <a:pt x="98" y="106"/>
                  <a:pt x="99" y="105"/>
                </a:cubicBezTo>
                <a:close/>
                <a:moveTo>
                  <a:pt x="69" y="123"/>
                </a:moveTo>
                <a:cubicBezTo>
                  <a:pt x="68" y="123"/>
                  <a:pt x="66" y="124"/>
                  <a:pt x="66" y="125"/>
                </a:cubicBezTo>
                <a:cubicBezTo>
                  <a:pt x="59" y="132"/>
                  <a:pt x="59" y="132"/>
                  <a:pt x="59" y="132"/>
                </a:cubicBezTo>
                <a:cubicBezTo>
                  <a:pt x="57" y="134"/>
                  <a:pt x="57" y="136"/>
                  <a:pt x="59" y="138"/>
                </a:cubicBezTo>
                <a:cubicBezTo>
                  <a:pt x="60" y="139"/>
                  <a:pt x="61" y="140"/>
                  <a:pt x="62" y="140"/>
                </a:cubicBezTo>
                <a:cubicBezTo>
                  <a:pt x="63" y="140"/>
                  <a:pt x="65" y="139"/>
                  <a:pt x="66" y="138"/>
                </a:cubicBezTo>
                <a:cubicBezTo>
                  <a:pt x="72" y="132"/>
                  <a:pt x="72" y="132"/>
                  <a:pt x="72" y="132"/>
                </a:cubicBezTo>
                <a:cubicBezTo>
                  <a:pt x="74" y="129"/>
                  <a:pt x="74" y="127"/>
                  <a:pt x="72" y="125"/>
                </a:cubicBezTo>
                <a:cubicBezTo>
                  <a:pt x="71" y="124"/>
                  <a:pt x="70" y="123"/>
                  <a:pt x="69" y="123"/>
                </a:cubicBezTo>
                <a:close/>
                <a:moveTo>
                  <a:pt x="69" y="97"/>
                </a:moveTo>
                <a:cubicBezTo>
                  <a:pt x="68" y="97"/>
                  <a:pt x="67" y="97"/>
                  <a:pt x="66" y="98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7" y="107"/>
                  <a:pt x="57" y="109"/>
                  <a:pt x="59" y="111"/>
                </a:cubicBezTo>
                <a:cubicBezTo>
                  <a:pt x="60" y="112"/>
                  <a:pt x="61" y="113"/>
                  <a:pt x="62" y="113"/>
                </a:cubicBezTo>
                <a:cubicBezTo>
                  <a:pt x="63" y="113"/>
                  <a:pt x="65" y="112"/>
                  <a:pt x="66" y="111"/>
                </a:cubicBezTo>
                <a:cubicBezTo>
                  <a:pt x="72" y="105"/>
                  <a:pt x="72" y="105"/>
                  <a:pt x="72" y="105"/>
                </a:cubicBezTo>
                <a:cubicBezTo>
                  <a:pt x="74" y="103"/>
                  <a:pt x="74" y="100"/>
                  <a:pt x="72" y="98"/>
                </a:cubicBezTo>
                <a:cubicBezTo>
                  <a:pt x="71" y="97"/>
                  <a:pt x="70" y="97"/>
                  <a:pt x="69" y="97"/>
                </a:cubicBezTo>
                <a:close/>
                <a:moveTo>
                  <a:pt x="104" y="114"/>
                </a:moveTo>
                <a:cubicBezTo>
                  <a:pt x="103" y="114"/>
                  <a:pt x="102" y="115"/>
                  <a:pt x="101" y="116"/>
                </a:cubicBezTo>
                <a:cubicBezTo>
                  <a:pt x="94" y="123"/>
                  <a:pt x="94" y="123"/>
                  <a:pt x="94" y="123"/>
                </a:cubicBezTo>
                <a:cubicBezTo>
                  <a:pt x="92" y="125"/>
                  <a:pt x="92" y="127"/>
                  <a:pt x="94" y="129"/>
                </a:cubicBezTo>
                <a:cubicBezTo>
                  <a:pt x="95" y="130"/>
                  <a:pt x="97" y="131"/>
                  <a:pt x="98" y="131"/>
                </a:cubicBezTo>
                <a:cubicBezTo>
                  <a:pt x="99" y="131"/>
                  <a:pt x="100" y="130"/>
                  <a:pt x="101" y="129"/>
                </a:cubicBezTo>
                <a:cubicBezTo>
                  <a:pt x="108" y="123"/>
                  <a:pt x="108" y="123"/>
                  <a:pt x="108" y="123"/>
                </a:cubicBezTo>
                <a:cubicBezTo>
                  <a:pt x="110" y="121"/>
                  <a:pt x="110" y="118"/>
                  <a:pt x="108" y="116"/>
                </a:cubicBezTo>
                <a:cubicBezTo>
                  <a:pt x="107" y="115"/>
                  <a:pt x="105" y="114"/>
                  <a:pt x="104" y="114"/>
                </a:cubicBezTo>
                <a:close/>
                <a:moveTo>
                  <a:pt x="92" y="65"/>
                </a:moveTo>
                <a:cubicBezTo>
                  <a:pt x="91" y="64"/>
                  <a:pt x="90" y="63"/>
                  <a:pt x="88" y="63"/>
                </a:cubicBezTo>
                <a:cubicBezTo>
                  <a:pt x="87" y="63"/>
                  <a:pt x="86" y="64"/>
                  <a:pt x="85" y="65"/>
                </a:cubicBezTo>
                <a:cubicBezTo>
                  <a:pt x="78" y="72"/>
                  <a:pt x="78" y="72"/>
                  <a:pt x="78" y="72"/>
                </a:cubicBezTo>
                <a:cubicBezTo>
                  <a:pt x="76" y="74"/>
                  <a:pt x="76" y="76"/>
                  <a:pt x="78" y="78"/>
                </a:cubicBezTo>
                <a:cubicBezTo>
                  <a:pt x="79" y="79"/>
                  <a:pt x="81" y="80"/>
                  <a:pt x="82" y="80"/>
                </a:cubicBezTo>
                <a:cubicBezTo>
                  <a:pt x="83" y="80"/>
                  <a:pt x="84" y="79"/>
                  <a:pt x="85" y="78"/>
                </a:cubicBezTo>
                <a:cubicBezTo>
                  <a:pt x="92" y="72"/>
                  <a:pt x="92" y="72"/>
                  <a:pt x="92" y="72"/>
                </a:cubicBezTo>
                <a:cubicBezTo>
                  <a:pt x="93" y="70"/>
                  <a:pt x="93" y="67"/>
                  <a:pt x="92" y="65"/>
                </a:cubicBezTo>
                <a:close/>
                <a:moveTo>
                  <a:pt x="118" y="118"/>
                </a:moveTo>
                <a:cubicBezTo>
                  <a:pt x="119" y="119"/>
                  <a:pt x="120" y="120"/>
                  <a:pt x="122" y="120"/>
                </a:cubicBezTo>
                <a:cubicBezTo>
                  <a:pt x="123" y="120"/>
                  <a:pt x="124" y="119"/>
                  <a:pt x="125" y="118"/>
                </a:cubicBezTo>
                <a:cubicBezTo>
                  <a:pt x="131" y="111"/>
                  <a:pt x="131" y="111"/>
                  <a:pt x="131" y="111"/>
                </a:cubicBezTo>
                <a:cubicBezTo>
                  <a:pt x="134" y="109"/>
                  <a:pt x="134" y="107"/>
                  <a:pt x="131" y="105"/>
                </a:cubicBezTo>
                <a:cubicBezTo>
                  <a:pt x="130" y="104"/>
                  <a:pt x="129" y="104"/>
                  <a:pt x="128" y="104"/>
                </a:cubicBezTo>
                <a:cubicBezTo>
                  <a:pt x="127" y="104"/>
                  <a:pt x="126" y="104"/>
                  <a:pt x="125" y="105"/>
                </a:cubicBezTo>
                <a:cubicBezTo>
                  <a:pt x="118" y="111"/>
                  <a:pt x="118" y="111"/>
                  <a:pt x="118" y="111"/>
                </a:cubicBezTo>
                <a:cubicBezTo>
                  <a:pt x="116" y="113"/>
                  <a:pt x="116" y="116"/>
                  <a:pt x="118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A91D199A-EF97-5816-6E02-28254F3FD486}"/>
              </a:ext>
            </a:extLst>
          </p:cNvPr>
          <p:cNvSpPr>
            <a:spLocks noEditPoints="1"/>
          </p:cNvSpPr>
          <p:nvPr/>
        </p:nvSpPr>
        <p:spPr bwMode="auto">
          <a:xfrm>
            <a:off x="11215688" y="4124325"/>
            <a:ext cx="222250" cy="254000"/>
          </a:xfrm>
          <a:custGeom>
            <a:avLst/>
            <a:gdLst>
              <a:gd name="T0" fmla="*/ 70 w 140"/>
              <a:gd name="T1" fmla="*/ 0 h 160"/>
              <a:gd name="T2" fmla="*/ 0 w 140"/>
              <a:gd name="T3" fmla="*/ 70 h 160"/>
              <a:gd name="T4" fmla="*/ 14 w 140"/>
              <a:gd name="T5" fmla="*/ 84 h 160"/>
              <a:gd name="T6" fmla="*/ 51 w 140"/>
              <a:gd name="T7" fmla="*/ 84 h 160"/>
              <a:gd name="T8" fmla="*/ 43 w 140"/>
              <a:gd name="T9" fmla="*/ 121 h 160"/>
              <a:gd name="T10" fmla="*/ 42 w 140"/>
              <a:gd name="T11" fmla="*/ 140 h 160"/>
              <a:gd name="T12" fmla="*/ 69 w 140"/>
              <a:gd name="T13" fmla="*/ 160 h 160"/>
              <a:gd name="T14" fmla="*/ 97 w 140"/>
              <a:gd name="T15" fmla="*/ 132 h 160"/>
              <a:gd name="T16" fmla="*/ 96 w 140"/>
              <a:gd name="T17" fmla="*/ 123 h 160"/>
              <a:gd name="T18" fmla="*/ 88 w 140"/>
              <a:gd name="T19" fmla="*/ 85 h 160"/>
              <a:gd name="T20" fmla="*/ 125 w 140"/>
              <a:gd name="T21" fmla="*/ 85 h 160"/>
              <a:gd name="T22" fmla="*/ 139 w 140"/>
              <a:gd name="T23" fmla="*/ 71 h 160"/>
              <a:gd name="T24" fmla="*/ 70 w 140"/>
              <a:gd name="T25" fmla="*/ 0 h 160"/>
              <a:gd name="T26" fmla="*/ 89 w 140"/>
              <a:gd name="T27" fmla="*/ 132 h 160"/>
              <a:gd name="T28" fmla="*/ 82 w 140"/>
              <a:gd name="T29" fmla="*/ 146 h 160"/>
              <a:gd name="T30" fmla="*/ 70 w 140"/>
              <a:gd name="T31" fmla="*/ 150 h 160"/>
              <a:gd name="T32" fmla="*/ 52 w 140"/>
              <a:gd name="T33" fmla="*/ 137 h 160"/>
              <a:gd name="T34" fmla="*/ 53 w 140"/>
              <a:gd name="T35" fmla="*/ 125 h 160"/>
              <a:gd name="T36" fmla="*/ 60 w 140"/>
              <a:gd name="T37" fmla="*/ 85 h 160"/>
              <a:gd name="T38" fmla="*/ 79 w 140"/>
              <a:gd name="T39" fmla="*/ 85 h 160"/>
              <a:gd name="T40" fmla="*/ 88 w 140"/>
              <a:gd name="T41" fmla="*/ 126 h 160"/>
              <a:gd name="T42" fmla="*/ 89 w 140"/>
              <a:gd name="T43" fmla="*/ 132 h 160"/>
              <a:gd name="T44" fmla="*/ 126 w 140"/>
              <a:gd name="T45" fmla="*/ 75 h 160"/>
              <a:gd name="T46" fmla="*/ 14 w 140"/>
              <a:gd name="T47" fmla="*/ 75 h 160"/>
              <a:gd name="T48" fmla="*/ 9 w 140"/>
              <a:gd name="T49" fmla="*/ 70 h 160"/>
              <a:gd name="T50" fmla="*/ 70 w 140"/>
              <a:gd name="T51" fmla="*/ 10 h 160"/>
              <a:gd name="T52" fmla="*/ 131 w 140"/>
              <a:gd name="T53" fmla="*/ 70 h 160"/>
              <a:gd name="T54" fmla="*/ 126 w 140"/>
              <a:gd name="T55" fmla="*/ 75 h 160"/>
              <a:gd name="T56" fmla="*/ 42 w 140"/>
              <a:gd name="T57" fmla="*/ 38 h 160"/>
              <a:gd name="T58" fmla="*/ 28 w 140"/>
              <a:gd name="T59" fmla="*/ 51 h 160"/>
              <a:gd name="T60" fmla="*/ 42 w 140"/>
              <a:gd name="T61" fmla="*/ 65 h 160"/>
              <a:gd name="T62" fmla="*/ 56 w 140"/>
              <a:gd name="T63" fmla="*/ 51 h 160"/>
              <a:gd name="T64" fmla="*/ 42 w 140"/>
              <a:gd name="T65" fmla="*/ 38 h 160"/>
              <a:gd name="T66" fmla="*/ 42 w 140"/>
              <a:gd name="T67" fmla="*/ 56 h 160"/>
              <a:gd name="T68" fmla="*/ 37 w 140"/>
              <a:gd name="T69" fmla="*/ 51 h 160"/>
              <a:gd name="T70" fmla="*/ 42 w 140"/>
              <a:gd name="T71" fmla="*/ 47 h 160"/>
              <a:gd name="T72" fmla="*/ 47 w 140"/>
              <a:gd name="T73" fmla="*/ 51 h 160"/>
              <a:gd name="T74" fmla="*/ 42 w 140"/>
              <a:gd name="T75" fmla="*/ 56 h 160"/>
              <a:gd name="T76" fmla="*/ 65 w 140"/>
              <a:gd name="T77" fmla="*/ 19 h 160"/>
              <a:gd name="T78" fmla="*/ 56 w 140"/>
              <a:gd name="T79" fmla="*/ 28 h 160"/>
              <a:gd name="T80" fmla="*/ 65 w 140"/>
              <a:gd name="T81" fmla="*/ 38 h 160"/>
              <a:gd name="T82" fmla="*/ 74 w 140"/>
              <a:gd name="T83" fmla="*/ 28 h 160"/>
              <a:gd name="T84" fmla="*/ 65 w 140"/>
              <a:gd name="T85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0" h="160">
                <a:moveTo>
                  <a:pt x="70" y="0"/>
                </a:moveTo>
                <a:cubicBezTo>
                  <a:pt x="31" y="0"/>
                  <a:pt x="0" y="31"/>
                  <a:pt x="0" y="70"/>
                </a:cubicBezTo>
                <a:cubicBezTo>
                  <a:pt x="0" y="78"/>
                  <a:pt x="6" y="84"/>
                  <a:pt x="14" y="84"/>
                </a:cubicBezTo>
                <a:cubicBezTo>
                  <a:pt x="51" y="84"/>
                  <a:pt x="51" y="84"/>
                  <a:pt x="51" y="84"/>
                </a:cubicBezTo>
                <a:cubicBezTo>
                  <a:pt x="51" y="97"/>
                  <a:pt x="48" y="110"/>
                  <a:pt x="43" y="121"/>
                </a:cubicBezTo>
                <a:cubicBezTo>
                  <a:pt x="41" y="127"/>
                  <a:pt x="41" y="134"/>
                  <a:pt x="42" y="140"/>
                </a:cubicBezTo>
                <a:cubicBezTo>
                  <a:pt x="45" y="151"/>
                  <a:pt x="56" y="160"/>
                  <a:pt x="69" y="160"/>
                </a:cubicBezTo>
                <a:cubicBezTo>
                  <a:pt x="85" y="160"/>
                  <a:pt x="97" y="148"/>
                  <a:pt x="97" y="132"/>
                </a:cubicBezTo>
                <a:cubicBezTo>
                  <a:pt x="97" y="129"/>
                  <a:pt x="97" y="126"/>
                  <a:pt x="96" y="123"/>
                </a:cubicBezTo>
                <a:cubicBezTo>
                  <a:pt x="92" y="112"/>
                  <a:pt x="88" y="98"/>
                  <a:pt x="88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33" y="85"/>
                  <a:pt x="139" y="78"/>
                  <a:pt x="139" y="71"/>
                </a:cubicBezTo>
                <a:cubicBezTo>
                  <a:pt x="140" y="31"/>
                  <a:pt x="109" y="0"/>
                  <a:pt x="70" y="0"/>
                </a:cubicBezTo>
                <a:close/>
                <a:moveTo>
                  <a:pt x="89" y="132"/>
                </a:moveTo>
                <a:cubicBezTo>
                  <a:pt x="89" y="137"/>
                  <a:pt x="86" y="143"/>
                  <a:pt x="82" y="146"/>
                </a:cubicBezTo>
                <a:cubicBezTo>
                  <a:pt x="78" y="149"/>
                  <a:pt x="74" y="150"/>
                  <a:pt x="70" y="150"/>
                </a:cubicBezTo>
                <a:cubicBezTo>
                  <a:pt x="62" y="150"/>
                  <a:pt x="54" y="146"/>
                  <a:pt x="52" y="137"/>
                </a:cubicBezTo>
                <a:cubicBezTo>
                  <a:pt x="51" y="133"/>
                  <a:pt x="51" y="129"/>
                  <a:pt x="53" y="125"/>
                </a:cubicBezTo>
                <a:cubicBezTo>
                  <a:pt x="58" y="113"/>
                  <a:pt x="60" y="99"/>
                  <a:pt x="60" y="85"/>
                </a:cubicBezTo>
                <a:cubicBezTo>
                  <a:pt x="79" y="85"/>
                  <a:pt x="79" y="85"/>
                  <a:pt x="79" y="85"/>
                </a:cubicBezTo>
                <a:cubicBezTo>
                  <a:pt x="80" y="99"/>
                  <a:pt x="84" y="113"/>
                  <a:pt x="88" y="126"/>
                </a:cubicBezTo>
                <a:cubicBezTo>
                  <a:pt x="88" y="128"/>
                  <a:pt x="89" y="130"/>
                  <a:pt x="89" y="132"/>
                </a:cubicBezTo>
                <a:close/>
                <a:moveTo>
                  <a:pt x="126" y="75"/>
                </a:moveTo>
                <a:cubicBezTo>
                  <a:pt x="14" y="75"/>
                  <a:pt x="14" y="75"/>
                  <a:pt x="14" y="75"/>
                </a:cubicBezTo>
                <a:cubicBezTo>
                  <a:pt x="11" y="75"/>
                  <a:pt x="9" y="73"/>
                  <a:pt x="9" y="70"/>
                </a:cubicBezTo>
                <a:cubicBezTo>
                  <a:pt x="9" y="37"/>
                  <a:pt x="37" y="10"/>
                  <a:pt x="70" y="10"/>
                </a:cubicBezTo>
                <a:cubicBezTo>
                  <a:pt x="104" y="10"/>
                  <a:pt x="131" y="37"/>
                  <a:pt x="131" y="70"/>
                </a:cubicBezTo>
                <a:cubicBezTo>
                  <a:pt x="130" y="73"/>
                  <a:pt x="128" y="75"/>
                  <a:pt x="126" y="75"/>
                </a:cubicBezTo>
                <a:close/>
                <a:moveTo>
                  <a:pt x="42" y="38"/>
                </a:moveTo>
                <a:cubicBezTo>
                  <a:pt x="34" y="38"/>
                  <a:pt x="28" y="44"/>
                  <a:pt x="28" y="51"/>
                </a:cubicBezTo>
                <a:cubicBezTo>
                  <a:pt x="28" y="59"/>
                  <a:pt x="34" y="65"/>
                  <a:pt x="42" y="65"/>
                </a:cubicBezTo>
                <a:cubicBezTo>
                  <a:pt x="50" y="65"/>
                  <a:pt x="56" y="59"/>
                  <a:pt x="56" y="51"/>
                </a:cubicBezTo>
                <a:cubicBezTo>
                  <a:pt x="56" y="44"/>
                  <a:pt x="50" y="38"/>
                  <a:pt x="42" y="38"/>
                </a:cubicBezTo>
                <a:close/>
                <a:moveTo>
                  <a:pt x="42" y="56"/>
                </a:moveTo>
                <a:cubicBezTo>
                  <a:pt x="39" y="56"/>
                  <a:pt x="37" y="54"/>
                  <a:pt x="37" y="51"/>
                </a:cubicBezTo>
                <a:cubicBezTo>
                  <a:pt x="37" y="49"/>
                  <a:pt x="39" y="47"/>
                  <a:pt x="42" y="47"/>
                </a:cubicBezTo>
                <a:cubicBezTo>
                  <a:pt x="45" y="47"/>
                  <a:pt x="47" y="49"/>
                  <a:pt x="47" y="51"/>
                </a:cubicBezTo>
                <a:cubicBezTo>
                  <a:pt x="47" y="54"/>
                  <a:pt x="45" y="56"/>
                  <a:pt x="42" y="56"/>
                </a:cubicBezTo>
                <a:close/>
                <a:moveTo>
                  <a:pt x="65" y="19"/>
                </a:moveTo>
                <a:cubicBezTo>
                  <a:pt x="60" y="19"/>
                  <a:pt x="56" y="23"/>
                  <a:pt x="56" y="28"/>
                </a:cubicBezTo>
                <a:cubicBezTo>
                  <a:pt x="56" y="34"/>
                  <a:pt x="60" y="38"/>
                  <a:pt x="65" y="38"/>
                </a:cubicBezTo>
                <a:cubicBezTo>
                  <a:pt x="70" y="38"/>
                  <a:pt x="74" y="34"/>
                  <a:pt x="74" y="28"/>
                </a:cubicBezTo>
                <a:cubicBezTo>
                  <a:pt x="74" y="23"/>
                  <a:pt x="70" y="19"/>
                  <a:pt x="65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3096BD30-645C-55A5-276A-9075E6FBD849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5227638"/>
            <a:ext cx="254000" cy="250825"/>
          </a:xfrm>
          <a:custGeom>
            <a:avLst/>
            <a:gdLst>
              <a:gd name="T0" fmla="*/ 159 w 160"/>
              <a:gd name="T1" fmla="*/ 117 h 158"/>
              <a:gd name="T2" fmla="*/ 141 w 160"/>
              <a:gd name="T3" fmla="*/ 19 h 158"/>
              <a:gd name="T4" fmla="*/ 113 w 160"/>
              <a:gd name="T5" fmla="*/ 9 h 158"/>
              <a:gd name="T6" fmla="*/ 19 w 160"/>
              <a:gd name="T7" fmla="*/ 14 h 158"/>
              <a:gd name="T8" fmla="*/ 0 w 160"/>
              <a:gd name="T9" fmla="*/ 33 h 158"/>
              <a:gd name="T10" fmla="*/ 122 w 160"/>
              <a:gd name="T11" fmla="*/ 14 h 158"/>
              <a:gd name="T12" fmla="*/ 132 w 160"/>
              <a:gd name="T13" fmla="*/ 79 h 158"/>
              <a:gd name="T14" fmla="*/ 141 w 160"/>
              <a:gd name="T15" fmla="*/ 28 h 158"/>
              <a:gd name="T16" fmla="*/ 151 w 160"/>
              <a:gd name="T17" fmla="*/ 112 h 158"/>
              <a:gd name="T18" fmla="*/ 122 w 160"/>
              <a:gd name="T19" fmla="*/ 14 h 158"/>
              <a:gd name="T20" fmla="*/ 57 w 160"/>
              <a:gd name="T21" fmla="*/ 32 h 158"/>
              <a:gd name="T22" fmla="*/ 66 w 160"/>
              <a:gd name="T23" fmla="*/ 19 h 158"/>
              <a:gd name="T24" fmla="*/ 80 w 160"/>
              <a:gd name="T25" fmla="*/ 46 h 158"/>
              <a:gd name="T26" fmla="*/ 94 w 160"/>
              <a:gd name="T27" fmla="*/ 19 h 158"/>
              <a:gd name="T28" fmla="*/ 104 w 160"/>
              <a:gd name="T29" fmla="*/ 32 h 158"/>
              <a:gd name="T30" fmla="*/ 113 w 160"/>
              <a:gd name="T31" fmla="*/ 94 h 158"/>
              <a:gd name="T32" fmla="*/ 85 w 160"/>
              <a:gd name="T33" fmla="*/ 85 h 158"/>
              <a:gd name="T34" fmla="*/ 76 w 160"/>
              <a:gd name="T35" fmla="*/ 60 h 158"/>
              <a:gd name="T36" fmla="*/ 53 w 160"/>
              <a:gd name="T37" fmla="*/ 93 h 158"/>
              <a:gd name="T38" fmla="*/ 52 w 160"/>
              <a:gd name="T39" fmla="*/ 103 h 158"/>
              <a:gd name="T40" fmla="*/ 64 w 160"/>
              <a:gd name="T41" fmla="*/ 106 h 158"/>
              <a:gd name="T42" fmla="*/ 94 w 160"/>
              <a:gd name="T43" fmla="*/ 103 h 158"/>
              <a:gd name="T44" fmla="*/ 109 w 160"/>
              <a:gd name="T45" fmla="*/ 103 h 158"/>
              <a:gd name="T46" fmla="*/ 52 w 160"/>
              <a:gd name="T47" fmla="*/ 103 h 158"/>
              <a:gd name="T48" fmla="*/ 20 w 160"/>
              <a:gd name="T49" fmla="*/ 28 h 158"/>
              <a:gd name="T50" fmla="*/ 29 w 160"/>
              <a:gd name="T51" fmla="*/ 79 h 158"/>
              <a:gd name="T52" fmla="*/ 38 w 160"/>
              <a:gd name="T53" fmla="*/ 14 h 158"/>
              <a:gd name="T54" fmla="*/ 10 w 160"/>
              <a:gd name="T55" fmla="*/ 112 h 158"/>
              <a:gd name="T56" fmla="*/ 104 w 160"/>
              <a:gd name="T57" fmla="*/ 79 h 158"/>
              <a:gd name="T58" fmla="*/ 94 w 160"/>
              <a:gd name="T59" fmla="*/ 51 h 158"/>
              <a:gd name="T60" fmla="*/ 62 w 160"/>
              <a:gd name="T61" fmla="*/ 84 h 158"/>
              <a:gd name="T62" fmla="*/ 62 w 160"/>
              <a:gd name="T63" fmla="*/ 46 h 158"/>
              <a:gd name="T64" fmla="*/ 62 w 160"/>
              <a:gd name="T65" fmla="*/ 84 h 158"/>
              <a:gd name="T66" fmla="*/ 6 w 160"/>
              <a:gd name="T67" fmla="*/ 131 h 158"/>
              <a:gd name="T68" fmla="*/ 34 w 160"/>
              <a:gd name="T69" fmla="*/ 140 h 158"/>
              <a:gd name="T70" fmla="*/ 25 w 160"/>
              <a:gd name="T71" fmla="*/ 149 h 158"/>
              <a:gd name="T72" fmla="*/ 62 w 160"/>
              <a:gd name="T73" fmla="*/ 158 h 158"/>
              <a:gd name="T74" fmla="*/ 136 w 160"/>
              <a:gd name="T75" fmla="*/ 149 h 158"/>
              <a:gd name="T76" fmla="*/ 99 w 160"/>
              <a:gd name="T77" fmla="*/ 158 h 158"/>
              <a:gd name="T78" fmla="*/ 136 w 160"/>
              <a:gd name="T79" fmla="*/ 149 h 158"/>
              <a:gd name="T80" fmla="*/ 122 w 160"/>
              <a:gd name="T81" fmla="*/ 136 h 158"/>
              <a:gd name="T82" fmla="*/ 160 w 160"/>
              <a:gd name="T83" fmla="*/ 136 h 158"/>
              <a:gd name="T84" fmla="*/ 48 w 160"/>
              <a:gd name="T85" fmla="*/ 136 h 158"/>
              <a:gd name="T86" fmla="*/ 113 w 160"/>
              <a:gd name="T87" fmla="*/ 13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58">
                <a:moveTo>
                  <a:pt x="5" y="122"/>
                </a:moveTo>
                <a:cubicBezTo>
                  <a:pt x="155" y="122"/>
                  <a:pt x="155" y="122"/>
                  <a:pt x="155" y="122"/>
                </a:cubicBezTo>
                <a:cubicBezTo>
                  <a:pt x="157" y="122"/>
                  <a:pt x="159" y="120"/>
                  <a:pt x="159" y="117"/>
                </a:cubicBezTo>
                <a:cubicBezTo>
                  <a:pt x="159" y="33"/>
                  <a:pt x="159" y="33"/>
                  <a:pt x="159" y="33"/>
                </a:cubicBezTo>
                <a:cubicBezTo>
                  <a:pt x="160" y="25"/>
                  <a:pt x="153" y="19"/>
                  <a:pt x="146" y="19"/>
                </a:cubicBezTo>
                <a:cubicBezTo>
                  <a:pt x="141" y="19"/>
                  <a:pt x="141" y="19"/>
                  <a:pt x="141" y="19"/>
                </a:cubicBezTo>
                <a:cubicBezTo>
                  <a:pt x="141" y="14"/>
                  <a:pt x="141" y="14"/>
                  <a:pt x="141" y="14"/>
                </a:cubicBezTo>
                <a:cubicBezTo>
                  <a:pt x="141" y="6"/>
                  <a:pt x="134" y="0"/>
                  <a:pt x="127" y="0"/>
                </a:cubicBezTo>
                <a:cubicBezTo>
                  <a:pt x="121" y="0"/>
                  <a:pt x="116" y="4"/>
                  <a:pt x="113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45" y="4"/>
                  <a:pt x="39" y="0"/>
                  <a:pt x="33" y="0"/>
                </a:cubicBezTo>
                <a:cubicBezTo>
                  <a:pt x="25" y="0"/>
                  <a:pt x="19" y="6"/>
                  <a:pt x="19" y="14"/>
                </a:cubicBezTo>
                <a:cubicBezTo>
                  <a:pt x="19" y="19"/>
                  <a:pt x="19" y="19"/>
                  <a:pt x="19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7" y="19"/>
                  <a:pt x="0" y="25"/>
                  <a:pt x="0" y="33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20"/>
                  <a:pt x="2" y="122"/>
                  <a:pt x="5" y="122"/>
                </a:cubicBezTo>
                <a:close/>
                <a:moveTo>
                  <a:pt x="122" y="14"/>
                </a:moveTo>
                <a:cubicBezTo>
                  <a:pt x="122" y="11"/>
                  <a:pt x="125" y="9"/>
                  <a:pt x="127" y="9"/>
                </a:cubicBezTo>
                <a:cubicBezTo>
                  <a:pt x="130" y="9"/>
                  <a:pt x="132" y="11"/>
                  <a:pt x="132" y="14"/>
                </a:cubicBezTo>
                <a:cubicBezTo>
                  <a:pt x="132" y="79"/>
                  <a:pt x="132" y="79"/>
                  <a:pt x="132" y="79"/>
                </a:cubicBezTo>
                <a:cubicBezTo>
                  <a:pt x="132" y="82"/>
                  <a:pt x="134" y="84"/>
                  <a:pt x="136" y="84"/>
                </a:cubicBezTo>
                <a:cubicBezTo>
                  <a:pt x="139" y="84"/>
                  <a:pt x="141" y="82"/>
                  <a:pt x="141" y="79"/>
                </a:cubicBezTo>
                <a:cubicBezTo>
                  <a:pt x="141" y="28"/>
                  <a:pt x="141" y="28"/>
                  <a:pt x="141" y="28"/>
                </a:cubicBezTo>
                <a:cubicBezTo>
                  <a:pt x="146" y="28"/>
                  <a:pt x="146" y="28"/>
                  <a:pt x="146" y="28"/>
                </a:cubicBezTo>
                <a:cubicBezTo>
                  <a:pt x="148" y="28"/>
                  <a:pt x="151" y="30"/>
                  <a:pt x="151" y="33"/>
                </a:cubicBezTo>
                <a:cubicBezTo>
                  <a:pt x="151" y="112"/>
                  <a:pt x="151" y="112"/>
                  <a:pt x="151" y="112"/>
                </a:cubicBezTo>
                <a:cubicBezTo>
                  <a:pt x="131" y="112"/>
                  <a:pt x="131" y="112"/>
                  <a:pt x="131" y="112"/>
                </a:cubicBezTo>
                <a:cubicBezTo>
                  <a:pt x="130" y="106"/>
                  <a:pt x="126" y="101"/>
                  <a:pt x="122" y="98"/>
                </a:cubicBezTo>
                <a:lnTo>
                  <a:pt x="122" y="14"/>
                </a:lnTo>
                <a:close/>
                <a:moveTo>
                  <a:pt x="48" y="19"/>
                </a:moveTo>
                <a:cubicBezTo>
                  <a:pt x="57" y="19"/>
                  <a:pt x="57" y="19"/>
                  <a:pt x="57" y="19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5"/>
                  <a:pt x="59" y="37"/>
                  <a:pt x="62" y="37"/>
                </a:cubicBezTo>
                <a:cubicBezTo>
                  <a:pt x="64" y="37"/>
                  <a:pt x="66" y="35"/>
                  <a:pt x="66" y="32"/>
                </a:cubicBezTo>
                <a:cubicBezTo>
                  <a:pt x="66" y="19"/>
                  <a:pt x="66" y="19"/>
                  <a:pt x="66" y="19"/>
                </a:cubicBezTo>
                <a:cubicBezTo>
                  <a:pt x="76" y="19"/>
                  <a:pt x="76" y="19"/>
                  <a:pt x="76" y="19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4"/>
                  <a:pt x="78" y="46"/>
                  <a:pt x="80" y="46"/>
                </a:cubicBezTo>
                <a:cubicBezTo>
                  <a:pt x="83" y="46"/>
                  <a:pt x="85" y="44"/>
                  <a:pt x="85" y="42"/>
                </a:cubicBezTo>
                <a:cubicBezTo>
                  <a:pt x="85" y="19"/>
                  <a:pt x="85" y="19"/>
                  <a:pt x="85" y="19"/>
                </a:cubicBezTo>
                <a:cubicBezTo>
                  <a:pt x="94" y="19"/>
                  <a:pt x="94" y="19"/>
                  <a:pt x="94" y="19"/>
                </a:cubicBezTo>
                <a:cubicBezTo>
                  <a:pt x="94" y="32"/>
                  <a:pt x="94" y="32"/>
                  <a:pt x="94" y="32"/>
                </a:cubicBezTo>
                <a:cubicBezTo>
                  <a:pt x="94" y="35"/>
                  <a:pt x="97" y="37"/>
                  <a:pt x="99" y="37"/>
                </a:cubicBezTo>
                <a:cubicBezTo>
                  <a:pt x="101" y="37"/>
                  <a:pt x="104" y="35"/>
                  <a:pt x="104" y="32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113" y="19"/>
                  <a:pt x="113" y="19"/>
                  <a:pt x="113" y="19"/>
                </a:cubicBezTo>
                <a:cubicBezTo>
                  <a:pt x="113" y="94"/>
                  <a:pt x="113" y="94"/>
                  <a:pt x="113" y="94"/>
                </a:cubicBezTo>
                <a:cubicBezTo>
                  <a:pt x="111" y="94"/>
                  <a:pt x="110" y="93"/>
                  <a:pt x="108" y="93"/>
                </a:cubicBezTo>
                <a:cubicBezTo>
                  <a:pt x="105" y="93"/>
                  <a:pt x="103" y="94"/>
                  <a:pt x="100" y="95"/>
                </a:cubicBezTo>
                <a:cubicBezTo>
                  <a:pt x="97" y="90"/>
                  <a:pt x="91" y="86"/>
                  <a:pt x="85" y="85"/>
                </a:cubicBezTo>
                <a:cubicBezTo>
                  <a:pt x="85" y="60"/>
                  <a:pt x="85" y="60"/>
                  <a:pt x="85" y="60"/>
                </a:cubicBezTo>
                <a:cubicBezTo>
                  <a:pt x="85" y="58"/>
                  <a:pt x="83" y="56"/>
                  <a:pt x="80" y="56"/>
                </a:cubicBezTo>
                <a:cubicBezTo>
                  <a:pt x="78" y="56"/>
                  <a:pt x="76" y="58"/>
                  <a:pt x="76" y="60"/>
                </a:cubicBezTo>
                <a:cubicBezTo>
                  <a:pt x="76" y="85"/>
                  <a:pt x="76" y="85"/>
                  <a:pt x="76" y="85"/>
                </a:cubicBezTo>
                <a:cubicBezTo>
                  <a:pt x="70" y="86"/>
                  <a:pt x="64" y="90"/>
                  <a:pt x="61" y="95"/>
                </a:cubicBezTo>
                <a:cubicBezTo>
                  <a:pt x="58" y="94"/>
                  <a:pt x="55" y="93"/>
                  <a:pt x="53" y="93"/>
                </a:cubicBezTo>
                <a:cubicBezTo>
                  <a:pt x="51" y="93"/>
                  <a:pt x="50" y="93"/>
                  <a:pt x="48" y="94"/>
                </a:cubicBezTo>
                <a:lnTo>
                  <a:pt x="48" y="19"/>
                </a:lnTo>
                <a:close/>
                <a:moveTo>
                  <a:pt x="52" y="103"/>
                </a:moveTo>
                <a:cubicBezTo>
                  <a:pt x="55" y="103"/>
                  <a:pt x="58" y="104"/>
                  <a:pt x="60" y="105"/>
                </a:cubicBezTo>
                <a:cubicBezTo>
                  <a:pt x="61" y="106"/>
                  <a:pt x="61" y="106"/>
                  <a:pt x="62" y="106"/>
                </a:cubicBezTo>
                <a:cubicBezTo>
                  <a:pt x="63" y="106"/>
                  <a:pt x="63" y="106"/>
                  <a:pt x="64" y="106"/>
                </a:cubicBezTo>
                <a:cubicBezTo>
                  <a:pt x="66" y="105"/>
                  <a:pt x="66" y="104"/>
                  <a:pt x="67" y="103"/>
                </a:cubicBezTo>
                <a:cubicBezTo>
                  <a:pt x="69" y="97"/>
                  <a:pt x="74" y="93"/>
                  <a:pt x="80" y="93"/>
                </a:cubicBezTo>
                <a:cubicBezTo>
                  <a:pt x="86" y="93"/>
                  <a:pt x="92" y="97"/>
                  <a:pt x="94" y="103"/>
                </a:cubicBezTo>
                <a:cubicBezTo>
                  <a:pt x="95" y="105"/>
                  <a:pt x="97" y="106"/>
                  <a:pt x="99" y="106"/>
                </a:cubicBezTo>
                <a:cubicBezTo>
                  <a:pt x="99" y="106"/>
                  <a:pt x="100" y="106"/>
                  <a:pt x="101" y="105"/>
                </a:cubicBezTo>
                <a:cubicBezTo>
                  <a:pt x="103" y="104"/>
                  <a:pt x="106" y="103"/>
                  <a:pt x="109" y="103"/>
                </a:cubicBezTo>
                <a:cubicBezTo>
                  <a:pt x="115" y="103"/>
                  <a:pt x="120" y="107"/>
                  <a:pt x="122" y="112"/>
                </a:cubicBezTo>
                <a:cubicBezTo>
                  <a:pt x="40" y="112"/>
                  <a:pt x="40" y="112"/>
                  <a:pt x="40" y="112"/>
                </a:cubicBezTo>
                <a:cubicBezTo>
                  <a:pt x="41" y="107"/>
                  <a:pt x="46" y="103"/>
                  <a:pt x="52" y="103"/>
                </a:cubicBezTo>
                <a:close/>
                <a:moveTo>
                  <a:pt x="10" y="33"/>
                </a:moveTo>
                <a:cubicBezTo>
                  <a:pt x="10" y="30"/>
                  <a:pt x="12" y="28"/>
                  <a:pt x="15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79"/>
                  <a:pt x="20" y="79"/>
                  <a:pt x="20" y="79"/>
                </a:cubicBezTo>
                <a:cubicBezTo>
                  <a:pt x="20" y="82"/>
                  <a:pt x="22" y="84"/>
                  <a:pt x="24" y="84"/>
                </a:cubicBezTo>
                <a:cubicBezTo>
                  <a:pt x="27" y="84"/>
                  <a:pt x="29" y="82"/>
                  <a:pt x="29" y="79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1"/>
                  <a:pt x="31" y="9"/>
                  <a:pt x="34" y="9"/>
                </a:cubicBezTo>
                <a:cubicBezTo>
                  <a:pt x="36" y="9"/>
                  <a:pt x="38" y="11"/>
                  <a:pt x="38" y="14"/>
                </a:cubicBezTo>
                <a:cubicBezTo>
                  <a:pt x="38" y="99"/>
                  <a:pt x="38" y="99"/>
                  <a:pt x="38" y="99"/>
                </a:cubicBezTo>
                <a:cubicBezTo>
                  <a:pt x="34" y="102"/>
                  <a:pt x="31" y="107"/>
                  <a:pt x="30" y="112"/>
                </a:cubicBezTo>
                <a:cubicBezTo>
                  <a:pt x="10" y="112"/>
                  <a:pt x="10" y="112"/>
                  <a:pt x="10" y="112"/>
                </a:cubicBezTo>
                <a:lnTo>
                  <a:pt x="10" y="33"/>
                </a:lnTo>
                <a:close/>
                <a:moveTo>
                  <a:pt x="99" y="84"/>
                </a:moveTo>
                <a:cubicBezTo>
                  <a:pt x="101" y="84"/>
                  <a:pt x="104" y="82"/>
                  <a:pt x="104" y="79"/>
                </a:cubicBezTo>
                <a:cubicBezTo>
                  <a:pt x="104" y="51"/>
                  <a:pt x="104" y="51"/>
                  <a:pt x="104" y="51"/>
                </a:cubicBezTo>
                <a:cubicBezTo>
                  <a:pt x="103" y="48"/>
                  <a:pt x="101" y="46"/>
                  <a:pt x="99" y="46"/>
                </a:cubicBezTo>
                <a:cubicBezTo>
                  <a:pt x="96" y="46"/>
                  <a:pt x="94" y="48"/>
                  <a:pt x="94" y="51"/>
                </a:cubicBezTo>
                <a:cubicBezTo>
                  <a:pt x="94" y="79"/>
                  <a:pt x="94" y="79"/>
                  <a:pt x="94" y="79"/>
                </a:cubicBezTo>
                <a:cubicBezTo>
                  <a:pt x="94" y="82"/>
                  <a:pt x="96" y="84"/>
                  <a:pt x="99" y="84"/>
                </a:cubicBezTo>
                <a:close/>
                <a:moveTo>
                  <a:pt x="62" y="84"/>
                </a:moveTo>
                <a:cubicBezTo>
                  <a:pt x="64" y="84"/>
                  <a:pt x="66" y="82"/>
                  <a:pt x="66" y="79"/>
                </a:cubicBezTo>
                <a:cubicBezTo>
                  <a:pt x="66" y="51"/>
                  <a:pt x="66" y="51"/>
                  <a:pt x="66" y="51"/>
                </a:cubicBezTo>
                <a:cubicBezTo>
                  <a:pt x="66" y="48"/>
                  <a:pt x="64" y="46"/>
                  <a:pt x="62" y="46"/>
                </a:cubicBezTo>
                <a:cubicBezTo>
                  <a:pt x="59" y="46"/>
                  <a:pt x="57" y="48"/>
                  <a:pt x="57" y="51"/>
                </a:cubicBezTo>
                <a:cubicBezTo>
                  <a:pt x="57" y="79"/>
                  <a:pt x="57" y="79"/>
                  <a:pt x="57" y="79"/>
                </a:cubicBezTo>
                <a:cubicBezTo>
                  <a:pt x="57" y="82"/>
                  <a:pt x="59" y="84"/>
                  <a:pt x="62" y="84"/>
                </a:cubicBezTo>
                <a:close/>
                <a:moveTo>
                  <a:pt x="39" y="136"/>
                </a:moveTo>
                <a:cubicBezTo>
                  <a:pt x="39" y="133"/>
                  <a:pt x="37" y="131"/>
                  <a:pt x="34" y="131"/>
                </a:cubicBezTo>
                <a:cubicBezTo>
                  <a:pt x="6" y="131"/>
                  <a:pt x="6" y="131"/>
                  <a:pt x="6" y="131"/>
                </a:cubicBezTo>
                <a:cubicBezTo>
                  <a:pt x="3" y="131"/>
                  <a:pt x="1" y="133"/>
                  <a:pt x="1" y="136"/>
                </a:cubicBezTo>
                <a:cubicBezTo>
                  <a:pt x="1" y="138"/>
                  <a:pt x="3" y="140"/>
                  <a:pt x="6" y="140"/>
                </a:cubicBezTo>
                <a:cubicBezTo>
                  <a:pt x="34" y="140"/>
                  <a:pt x="34" y="140"/>
                  <a:pt x="34" y="140"/>
                </a:cubicBezTo>
                <a:cubicBezTo>
                  <a:pt x="37" y="140"/>
                  <a:pt x="39" y="138"/>
                  <a:pt x="39" y="136"/>
                </a:cubicBezTo>
                <a:close/>
                <a:moveTo>
                  <a:pt x="62" y="149"/>
                </a:moveTo>
                <a:cubicBezTo>
                  <a:pt x="25" y="149"/>
                  <a:pt x="25" y="149"/>
                  <a:pt x="25" y="149"/>
                </a:cubicBezTo>
                <a:cubicBezTo>
                  <a:pt x="22" y="149"/>
                  <a:pt x="20" y="151"/>
                  <a:pt x="20" y="154"/>
                </a:cubicBezTo>
                <a:cubicBezTo>
                  <a:pt x="20" y="157"/>
                  <a:pt x="22" y="158"/>
                  <a:pt x="25" y="158"/>
                </a:cubicBezTo>
                <a:cubicBezTo>
                  <a:pt x="62" y="158"/>
                  <a:pt x="62" y="158"/>
                  <a:pt x="62" y="158"/>
                </a:cubicBezTo>
                <a:cubicBezTo>
                  <a:pt x="64" y="158"/>
                  <a:pt x="66" y="157"/>
                  <a:pt x="66" y="154"/>
                </a:cubicBezTo>
                <a:cubicBezTo>
                  <a:pt x="66" y="152"/>
                  <a:pt x="64" y="149"/>
                  <a:pt x="62" y="149"/>
                </a:cubicBezTo>
                <a:close/>
                <a:moveTo>
                  <a:pt x="136" y="149"/>
                </a:moveTo>
                <a:cubicBezTo>
                  <a:pt x="99" y="149"/>
                  <a:pt x="99" y="149"/>
                  <a:pt x="99" y="149"/>
                </a:cubicBezTo>
                <a:cubicBezTo>
                  <a:pt x="96" y="149"/>
                  <a:pt x="94" y="151"/>
                  <a:pt x="94" y="154"/>
                </a:cubicBezTo>
                <a:cubicBezTo>
                  <a:pt x="94" y="157"/>
                  <a:pt x="96" y="158"/>
                  <a:pt x="99" y="158"/>
                </a:cubicBezTo>
                <a:cubicBezTo>
                  <a:pt x="136" y="158"/>
                  <a:pt x="136" y="158"/>
                  <a:pt x="136" y="158"/>
                </a:cubicBezTo>
                <a:cubicBezTo>
                  <a:pt x="138" y="158"/>
                  <a:pt x="140" y="157"/>
                  <a:pt x="140" y="154"/>
                </a:cubicBezTo>
                <a:cubicBezTo>
                  <a:pt x="140" y="152"/>
                  <a:pt x="138" y="149"/>
                  <a:pt x="136" y="149"/>
                </a:cubicBezTo>
                <a:close/>
                <a:moveTo>
                  <a:pt x="155" y="131"/>
                </a:moveTo>
                <a:cubicBezTo>
                  <a:pt x="127" y="131"/>
                  <a:pt x="127" y="131"/>
                  <a:pt x="127" y="131"/>
                </a:cubicBezTo>
                <a:cubicBezTo>
                  <a:pt x="124" y="131"/>
                  <a:pt x="122" y="133"/>
                  <a:pt x="122" y="136"/>
                </a:cubicBezTo>
                <a:cubicBezTo>
                  <a:pt x="122" y="138"/>
                  <a:pt x="124" y="140"/>
                  <a:pt x="127" y="140"/>
                </a:cubicBezTo>
                <a:cubicBezTo>
                  <a:pt x="155" y="140"/>
                  <a:pt x="155" y="140"/>
                  <a:pt x="155" y="140"/>
                </a:cubicBezTo>
                <a:cubicBezTo>
                  <a:pt x="158" y="140"/>
                  <a:pt x="160" y="138"/>
                  <a:pt x="160" y="136"/>
                </a:cubicBezTo>
                <a:cubicBezTo>
                  <a:pt x="160" y="133"/>
                  <a:pt x="158" y="131"/>
                  <a:pt x="155" y="131"/>
                </a:cubicBezTo>
                <a:close/>
                <a:moveTo>
                  <a:pt x="52" y="131"/>
                </a:moveTo>
                <a:cubicBezTo>
                  <a:pt x="50" y="131"/>
                  <a:pt x="48" y="133"/>
                  <a:pt x="48" y="136"/>
                </a:cubicBezTo>
                <a:cubicBezTo>
                  <a:pt x="48" y="138"/>
                  <a:pt x="50" y="140"/>
                  <a:pt x="52" y="140"/>
                </a:cubicBezTo>
                <a:cubicBezTo>
                  <a:pt x="108" y="140"/>
                  <a:pt x="108" y="140"/>
                  <a:pt x="108" y="140"/>
                </a:cubicBezTo>
                <a:cubicBezTo>
                  <a:pt x="111" y="140"/>
                  <a:pt x="113" y="138"/>
                  <a:pt x="113" y="136"/>
                </a:cubicBezTo>
                <a:cubicBezTo>
                  <a:pt x="113" y="133"/>
                  <a:pt x="111" y="131"/>
                  <a:pt x="108" y="131"/>
                </a:cubicBezTo>
                <a:lnTo>
                  <a:pt x="52" y="1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4F9D61E7-6D30-820E-A325-6CB06A42EF37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5226050"/>
            <a:ext cx="254000" cy="254000"/>
          </a:xfrm>
          <a:custGeom>
            <a:avLst/>
            <a:gdLst>
              <a:gd name="T0" fmla="*/ 121 w 160"/>
              <a:gd name="T1" fmla="*/ 66 h 160"/>
              <a:gd name="T2" fmla="*/ 116 w 160"/>
              <a:gd name="T3" fmla="*/ 103 h 160"/>
              <a:gd name="T4" fmla="*/ 112 w 160"/>
              <a:gd name="T5" fmla="*/ 43 h 160"/>
              <a:gd name="T6" fmla="*/ 47 w 160"/>
              <a:gd name="T7" fmla="*/ 43 h 160"/>
              <a:gd name="T8" fmla="*/ 42 w 160"/>
              <a:gd name="T9" fmla="*/ 66 h 160"/>
              <a:gd name="T10" fmla="*/ 37 w 160"/>
              <a:gd name="T11" fmla="*/ 19 h 160"/>
              <a:gd name="T12" fmla="*/ 0 w 160"/>
              <a:gd name="T13" fmla="*/ 19 h 160"/>
              <a:gd name="T14" fmla="*/ 42 w 160"/>
              <a:gd name="T15" fmla="*/ 103 h 160"/>
              <a:gd name="T16" fmla="*/ 47 w 160"/>
              <a:gd name="T17" fmla="*/ 151 h 160"/>
              <a:gd name="T18" fmla="*/ 28 w 160"/>
              <a:gd name="T19" fmla="*/ 155 h 160"/>
              <a:gd name="T20" fmla="*/ 126 w 160"/>
              <a:gd name="T21" fmla="*/ 160 h 160"/>
              <a:gd name="T22" fmla="*/ 126 w 160"/>
              <a:gd name="T23" fmla="*/ 151 h 160"/>
              <a:gd name="T24" fmla="*/ 112 w 160"/>
              <a:gd name="T25" fmla="*/ 141 h 160"/>
              <a:gd name="T26" fmla="*/ 160 w 160"/>
              <a:gd name="T27" fmla="*/ 99 h 160"/>
              <a:gd name="T28" fmla="*/ 140 w 160"/>
              <a:gd name="T29" fmla="*/ 48 h 160"/>
              <a:gd name="T30" fmla="*/ 107 w 160"/>
              <a:gd name="T31" fmla="*/ 132 h 160"/>
              <a:gd name="T32" fmla="*/ 102 w 160"/>
              <a:gd name="T33" fmla="*/ 151 h 160"/>
              <a:gd name="T34" fmla="*/ 55 w 160"/>
              <a:gd name="T35" fmla="*/ 99 h 160"/>
              <a:gd name="T36" fmla="*/ 41 w 160"/>
              <a:gd name="T37" fmla="*/ 95 h 160"/>
              <a:gd name="T38" fmla="*/ 9 w 160"/>
              <a:gd name="T39" fmla="*/ 20 h 160"/>
              <a:gd name="T40" fmla="*/ 27 w 160"/>
              <a:gd name="T41" fmla="*/ 20 h 160"/>
              <a:gd name="T42" fmla="*/ 41 w 160"/>
              <a:gd name="T43" fmla="*/ 76 h 160"/>
              <a:gd name="T44" fmla="*/ 55 w 160"/>
              <a:gd name="T45" fmla="*/ 71 h 160"/>
              <a:gd name="T46" fmla="*/ 79 w 160"/>
              <a:gd name="T47" fmla="*/ 21 h 160"/>
              <a:gd name="T48" fmla="*/ 102 w 160"/>
              <a:gd name="T49" fmla="*/ 109 h 160"/>
              <a:gd name="T50" fmla="*/ 116 w 160"/>
              <a:gd name="T51" fmla="*/ 114 h 160"/>
              <a:gd name="T52" fmla="*/ 130 w 160"/>
              <a:gd name="T53" fmla="*/ 67 h 160"/>
              <a:gd name="T54" fmla="*/ 149 w 160"/>
              <a:gd name="T55" fmla="*/ 67 h 160"/>
              <a:gd name="T56" fmla="*/ 149 w 160"/>
              <a:gd name="T57" fmla="*/ 99 h 160"/>
              <a:gd name="T58" fmla="*/ 69 w 160"/>
              <a:gd name="T59" fmla="*/ 57 h 160"/>
              <a:gd name="T60" fmla="*/ 74 w 160"/>
              <a:gd name="T61" fmla="*/ 43 h 160"/>
              <a:gd name="T62" fmla="*/ 65 w 160"/>
              <a:gd name="T63" fmla="*/ 43 h 160"/>
              <a:gd name="T64" fmla="*/ 69 w 160"/>
              <a:gd name="T65" fmla="*/ 57 h 160"/>
              <a:gd name="T66" fmla="*/ 65 w 160"/>
              <a:gd name="T67" fmla="*/ 99 h 160"/>
              <a:gd name="T68" fmla="*/ 69 w 160"/>
              <a:gd name="T69" fmla="*/ 113 h 160"/>
              <a:gd name="T70" fmla="*/ 74 w 160"/>
              <a:gd name="T71" fmla="*/ 99 h 160"/>
              <a:gd name="T72" fmla="*/ 88 w 160"/>
              <a:gd name="T73" fmla="*/ 38 h 160"/>
              <a:gd name="T74" fmla="*/ 83 w 160"/>
              <a:gd name="T75" fmla="*/ 52 h 160"/>
              <a:gd name="T76" fmla="*/ 92 w 160"/>
              <a:gd name="T77" fmla="*/ 52 h 160"/>
              <a:gd name="T78" fmla="*/ 88 w 160"/>
              <a:gd name="T79" fmla="*/ 38 h 160"/>
              <a:gd name="T80" fmla="*/ 83 w 160"/>
              <a:gd name="T81" fmla="*/ 99 h 160"/>
              <a:gd name="T82" fmla="*/ 88 w 160"/>
              <a:gd name="T83" fmla="*/ 113 h 160"/>
              <a:gd name="T84" fmla="*/ 92 w 160"/>
              <a:gd name="T85" fmla="*/ 99 h 160"/>
              <a:gd name="T86" fmla="*/ 74 w 160"/>
              <a:gd name="T87" fmla="*/ 80 h 160"/>
              <a:gd name="T88" fmla="*/ 83 w 160"/>
              <a:gd name="T89" fmla="*/ 80 h 160"/>
              <a:gd name="T90" fmla="*/ 79 w 160"/>
              <a:gd name="T91" fmla="*/ 66 h 160"/>
              <a:gd name="T92" fmla="*/ 74 w 160"/>
              <a:gd name="T93" fmla="*/ 80 h 160"/>
              <a:gd name="T94" fmla="*/ 74 w 160"/>
              <a:gd name="T95" fmla="*/ 127 h 160"/>
              <a:gd name="T96" fmla="*/ 79 w 160"/>
              <a:gd name="T97" fmla="*/ 140 h 160"/>
              <a:gd name="T98" fmla="*/ 83 w 160"/>
              <a:gd name="T99" fmla="*/ 1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0">
                <a:moveTo>
                  <a:pt x="140" y="48"/>
                </a:moveTo>
                <a:cubicBezTo>
                  <a:pt x="129" y="48"/>
                  <a:pt x="121" y="56"/>
                  <a:pt x="121" y="66"/>
                </a:cubicBezTo>
                <a:cubicBezTo>
                  <a:pt x="121" y="99"/>
                  <a:pt x="121" y="99"/>
                  <a:pt x="121" y="99"/>
                </a:cubicBezTo>
                <a:cubicBezTo>
                  <a:pt x="121" y="101"/>
                  <a:pt x="119" y="103"/>
                  <a:pt x="116" y="103"/>
                </a:cubicBezTo>
                <a:cubicBezTo>
                  <a:pt x="112" y="103"/>
                  <a:pt x="112" y="103"/>
                  <a:pt x="112" y="103"/>
                </a:cubicBezTo>
                <a:cubicBezTo>
                  <a:pt x="112" y="43"/>
                  <a:pt x="112" y="43"/>
                  <a:pt x="112" y="43"/>
                </a:cubicBezTo>
                <a:cubicBezTo>
                  <a:pt x="112" y="25"/>
                  <a:pt x="97" y="10"/>
                  <a:pt x="79" y="10"/>
                </a:cubicBezTo>
                <a:cubicBezTo>
                  <a:pt x="61" y="10"/>
                  <a:pt x="47" y="25"/>
                  <a:pt x="47" y="43"/>
                </a:cubicBezTo>
                <a:cubicBezTo>
                  <a:pt x="47" y="66"/>
                  <a:pt x="47" y="66"/>
                  <a:pt x="47" y="66"/>
                </a:cubicBezTo>
                <a:cubicBezTo>
                  <a:pt x="42" y="66"/>
                  <a:pt x="42" y="66"/>
                  <a:pt x="42" y="66"/>
                </a:cubicBezTo>
                <a:cubicBezTo>
                  <a:pt x="39" y="66"/>
                  <a:pt x="37" y="64"/>
                  <a:pt x="37" y="61"/>
                </a:cubicBezTo>
                <a:cubicBezTo>
                  <a:pt x="37" y="19"/>
                  <a:pt x="37" y="19"/>
                  <a:pt x="37" y="19"/>
                </a:cubicBezTo>
                <a:cubicBezTo>
                  <a:pt x="37" y="9"/>
                  <a:pt x="28" y="0"/>
                  <a:pt x="18" y="0"/>
                </a:cubicBezTo>
                <a:cubicBezTo>
                  <a:pt x="8" y="0"/>
                  <a:pt x="0" y="9"/>
                  <a:pt x="0" y="19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84"/>
                  <a:pt x="19" y="103"/>
                  <a:pt x="42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51"/>
                  <a:pt x="47" y="151"/>
                  <a:pt x="47" y="151"/>
                </a:cubicBezTo>
                <a:cubicBezTo>
                  <a:pt x="33" y="151"/>
                  <a:pt x="33" y="151"/>
                  <a:pt x="33" y="151"/>
                </a:cubicBezTo>
                <a:cubicBezTo>
                  <a:pt x="31" y="151"/>
                  <a:pt x="28" y="153"/>
                  <a:pt x="28" y="155"/>
                </a:cubicBezTo>
                <a:cubicBezTo>
                  <a:pt x="28" y="158"/>
                  <a:pt x="31" y="160"/>
                  <a:pt x="33" y="160"/>
                </a:cubicBezTo>
                <a:cubicBezTo>
                  <a:pt x="126" y="160"/>
                  <a:pt x="126" y="160"/>
                  <a:pt x="126" y="160"/>
                </a:cubicBezTo>
                <a:cubicBezTo>
                  <a:pt x="129" y="160"/>
                  <a:pt x="131" y="158"/>
                  <a:pt x="131" y="155"/>
                </a:cubicBezTo>
                <a:cubicBezTo>
                  <a:pt x="131" y="153"/>
                  <a:pt x="129" y="151"/>
                  <a:pt x="126" y="151"/>
                </a:cubicBezTo>
                <a:cubicBezTo>
                  <a:pt x="112" y="151"/>
                  <a:pt x="112" y="151"/>
                  <a:pt x="112" y="151"/>
                </a:cubicBezTo>
                <a:cubicBezTo>
                  <a:pt x="112" y="141"/>
                  <a:pt x="112" y="141"/>
                  <a:pt x="112" y="141"/>
                </a:cubicBezTo>
                <a:cubicBezTo>
                  <a:pt x="118" y="141"/>
                  <a:pt x="118" y="141"/>
                  <a:pt x="118" y="141"/>
                </a:cubicBezTo>
                <a:cubicBezTo>
                  <a:pt x="141" y="141"/>
                  <a:pt x="160" y="122"/>
                  <a:pt x="160" y="99"/>
                </a:cubicBezTo>
                <a:cubicBezTo>
                  <a:pt x="160" y="66"/>
                  <a:pt x="160" y="66"/>
                  <a:pt x="160" y="66"/>
                </a:cubicBezTo>
                <a:cubicBezTo>
                  <a:pt x="158" y="56"/>
                  <a:pt x="150" y="48"/>
                  <a:pt x="140" y="48"/>
                </a:cubicBezTo>
                <a:close/>
                <a:moveTo>
                  <a:pt x="116" y="132"/>
                </a:moveTo>
                <a:cubicBezTo>
                  <a:pt x="107" y="132"/>
                  <a:pt x="107" y="132"/>
                  <a:pt x="107" y="132"/>
                </a:cubicBezTo>
                <a:cubicBezTo>
                  <a:pt x="104" y="132"/>
                  <a:pt x="102" y="134"/>
                  <a:pt x="102" y="136"/>
                </a:cubicBezTo>
                <a:cubicBezTo>
                  <a:pt x="102" y="151"/>
                  <a:pt x="102" y="151"/>
                  <a:pt x="102" y="151"/>
                </a:cubicBezTo>
                <a:cubicBezTo>
                  <a:pt x="55" y="151"/>
                  <a:pt x="55" y="151"/>
                  <a:pt x="55" y="151"/>
                </a:cubicBezTo>
                <a:cubicBezTo>
                  <a:pt x="55" y="99"/>
                  <a:pt x="55" y="99"/>
                  <a:pt x="55" y="99"/>
                </a:cubicBezTo>
                <a:cubicBezTo>
                  <a:pt x="55" y="97"/>
                  <a:pt x="53" y="95"/>
                  <a:pt x="51" y="95"/>
                </a:cubicBezTo>
                <a:cubicBezTo>
                  <a:pt x="41" y="95"/>
                  <a:pt x="41" y="95"/>
                  <a:pt x="41" y="95"/>
                </a:cubicBezTo>
                <a:cubicBezTo>
                  <a:pt x="23" y="95"/>
                  <a:pt x="9" y="80"/>
                  <a:pt x="9" y="62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15"/>
                  <a:pt x="13" y="11"/>
                  <a:pt x="18" y="11"/>
                </a:cubicBezTo>
                <a:cubicBezTo>
                  <a:pt x="23" y="11"/>
                  <a:pt x="27" y="15"/>
                  <a:pt x="27" y="20"/>
                </a:cubicBezTo>
                <a:cubicBezTo>
                  <a:pt x="27" y="62"/>
                  <a:pt x="27" y="62"/>
                  <a:pt x="27" y="62"/>
                </a:cubicBezTo>
                <a:cubicBezTo>
                  <a:pt x="27" y="70"/>
                  <a:pt x="33" y="76"/>
                  <a:pt x="41" y="76"/>
                </a:cubicBezTo>
                <a:cubicBezTo>
                  <a:pt x="51" y="76"/>
                  <a:pt x="51" y="76"/>
                  <a:pt x="51" y="76"/>
                </a:cubicBezTo>
                <a:cubicBezTo>
                  <a:pt x="53" y="76"/>
                  <a:pt x="55" y="74"/>
                  <a:pt x="55" y="71"/>
                </a:cubicBezTo>
                <a:cubicBezTo>
                  <a:pt x="55" y="44"/>
                  <a:pt x="55" y="44"/>
                  <a:pt x="55" y="44"/>
                </a:cubicBezTo>
                <a:cubicBezTo>
                  <a:pt x="55" y="31"/>
                  <a:pt x="65" y="21"/>
                  <a:pt x="79" y="21"/>
                </a:cubicBezTo>
                <a:cubicBezTo>
                  <a:pt x="91" y="21"/>
                  <a:pt x="102" y="31"/>
                  <a:pt x="102" y="44"/>
                </a:cubicBezTo>
                <a:cubicBezTo>
                  <a:pt x="102" y="109"/>
                  <a:pt x="102" y="109"/>
                  <a:pt x="102" y="109"/>
                </a:cubicBezTo>
                <a:cubicBezTo>
                  <a:pt x="102" y="111"/>
                  <a:pt x="104" y="114"/>
                  <a:pt x="106" y="114"/>
                </a:cubicBezTo>
                <a:cubicBezTo>
                  <a:pt x="116" y="114"/>
                  <a:pt x="116" y="114"/>
                  <a:pt x="116" y="114"/>
                </a:cubicBezTo>
                <a:cubicBezTo>
                  <a:pt x="124" y="114"/>
                  <a:pt x="130" y="107"/>
                  <a:pt x="130" y="100"/>
                </a:cubicBezTo>
                <a:cubicBezTo>
                  <a:pt x="130" y="67"/>
                  <a:pt x="130" y="67"/>
                  <a:pt x="130" y="67"/>
                </a:cubicBezTo>
                <a:cubicBezTo>
                  <a:pt x="130" y="62"/>
                  <a:pt x="134" y="58"/>
                  <a:pt x="139" y="58"/>
                </a:cubicBezTo>
                <a:cubicBezTo>
                  <a:pt x="144" y="58"/>
                  <a:pt x="149" y="62"/>
                  <a:pt x="149" y="67"/>
                </a:cubicBezTo>
                <a:cubicBezTo>
                  <a:pt x="149" y="99"/>
                  <a:pt x="149" y="99"/>
                  <a:pt x="149" y="99"/>
                </a:cubicBezTo>
                <a:cubicBezTo>
                  <a:pt x="149" y="99"/>
                  <a:pt x="149" y="99"/>
                  <a:pt x="149" y="99"/>
                </a:cubicBezTo>
                <a:cubicBezTo>
                  <a:pt x="149" y="117"/>
                  <a:pt x="135" y="132"/>
                  <a:pt x="116" y="132"/>
                </a:cubicBezTo>
                <a:close/>
                <a:moveTo>
                  <a:pt x="69" y="57"/>
                </a:moveTo>
                <a:cubicBezTo>
                  <a:pt x="72" y="57"/>
                  <a:pt x="74" y="55"/>
                  <a:pt x="74" y="52"/>
                </a:cubicBezTo>
                <a:cubicBezTo>
                  <a:pt x="74" y="43"/>
                  <a:pt x="74" y="43"/>
                  <a:pt x="74" y="43"/>
                </a:cubicBezTo>
                <a:cubicBezTo>
                  <a:pt x="74" y="41"/>
                  <a:pt x="72" y="38"/>
                  <a:pt x="69" y="38"/>
                </a:cubicBezTo>
                <a:cubicBezTo>
                  <a:pt x="67" y="38"/>
                  <a:pt x="65" y="41"/>
                  <a:pt x="65" y="43"/>
                </a:cubicBezTo>
                <a:cubicBezTo>
                  <a:pt x="65" y="52"/>
                  <a:pt x="65" y="52"/>
                  <a:pt x="65" y="52"/>
                </a:cubicBezTo>
                <a:cubicBezTo>
                  <a:pt x="65" y="55"/>
                  <a:pt x="67" y="57"/>
                  <a:pt x="69" y="57"/>
                </a:cubicBezTo>
                <a:close/>
                <a:moveTo>
                  <a:pt x="69" y="94"/>
                </a:moveTo>
                <a:cubicBezTo>
                  <a:pt x="67" y="94"/>
                  <a:pt x="65" y="97"/>
                  <a:pt x="65" y="99"/>
                </a:cubicBezTo>
                <a:cubicBezTo>
                  <a:pt x="65" y="108"/>
                  <a:pt x="65" y="108"/>
                  <a:pt x="65" y="108"/>
                </a:cubicBezTo>
                <a:cubicBezTo>
                  <a:pt x="65" y="111"/>
                  <a:pt x="67" y="113"/>
                  <a:pt x="69" y="113"/>
                </a:cubicBezTo>
                <a:cubicBezTo>
                  <a:pt x="72" y="113"/>
                  <a:pt x="74" y="111"/>
                  <a:pt x="74" y="108"/>
                </a:cubicBezTo>
                <a:cubicBezTo>
                  <a:pt x="74" y="99"/>
                  <a:pt x="74" y="99"/>
                  <a:pt x="74" y="99"/>
                </a:cubicBezTo>
                <a:cubicBezTo>
                  <a:pt x="74" y="97"/>
                  <a:pt x="72" y="94"/>
                  <a:pt x="69" y="94"/>
                </a:cubicBezTo>
                <a:close/>
                <a:moveTo>
                  <a:pt x="88" y="38"/>
                </a:moveTo>
                <a:cubicBezTo>
                  <a:pt x="85" y="38"/>
                  <a:pt x="83" y="41"/>
                  <a:pt x="83" y="43"/>
                </a:cubicBezTo>
                <a:cubicBezTo>
                  <a:pt x="83" y="52"/>
                  <a:pt x="83" y="52"/>
                  <a:pt x="83" y="52"/>
                </a:cubicBezTo>
                <a:cubicBezTo>
                  <a:pt x="83" y="55"/>
                  <a:pt x="85" y="57"/>
                  <a:pt x="88" y="57"/>
                </a:cubicBezTo>
                <a:cubicBezTo>
                  <a:pt x="90" y="57"/>
                  <a:pt x="92" y="55"/>
                  <a:pt x="92" y="52"/>
                </a:cubicBezTo>
                <a:cubicBezTo>
                  <a:pt x="92" y="43"/>
                  <a:pt x="92" y="43"/>
                  <a:pt x="92" y="43"/>
                </a:cubicBezTo>
                <a:cubicBezTo>
                  <a:pt x="92" y="41"/>
                  <a:pt x="90" y="38"/>
                  <a:pt x="88" y="38"/>
                </a:cubicBezTo>
                <a:close/>
                <a:moveTo>
                  <a:pt x="88" y="94"/>
                </a:moveTo>
                <a:cubicBezTo>
                  <a:pt x="85" y="94"/>
                  <a:pt x="83" y="97"/>
                  <a:pt x="83" y="99"/>
                </a:cubicBezTo>
                <a:cubicBezTo>
                  <a:pt x="83" y="108"/>
                  <a:pt x="83" y="108"/>
                  <a:pt x="83" y="108"/>
                </a:cubicBezTo>
                <a:cubicBezTo>
                  <a:pt x="83" y="111"/>
                  <a:pt x="85" y="113"/>
                  <a:pt x="88" y="113"/>
                </a:cubicBezTo>
                <a:cubicBezTo>
                  <a:pt x="90" y="113"/>
                  <a:pt x="92" y="111"/>
                  <a:pt x="92" y="108"/>
                </a:cubicBezTo>
                <a:cubicBezTo>
                  <a:pt x="92" y="99"/>
                  <a:pt x="92" y="99"/>
                  <a:pt x="92" y="99"/>
                </a:cubicBezTo>
                <a:cubicBezTo>
                  <a:pt x="92" y="97"/>
                  <a:pt x="90" y="94"/>
                  <a:pt x="88" y="94"/>
                </a:cubicBezTo>
                <a:close/>
                <a:moveTo>
                  <a:pt x="74" y="80"/>
                </a:moveTo>
                <a:cubicBezTo>
                  <a:pt x="74" y="83"/>
                  <a:pt x="76" y="85"/>
                  <a:pt x="79" y="85"/>
                </a:cubicBezTo>
                <a:cubicBezTo>
                  <a:pt x="81" y="85"/>
                  <a:pt x="83" y="83"/>
                  <a:pt x="83" y="80"/>
                </a:cubicBezTo>
                <a:cubicBezTo>
                  <a:pt x="83" y="71"/>
                  <a:pt x="83" y="71"/>
                  <a:pt x="83" y="71"/>
                </a:cubicBezTo>
                <a:cubicBezTo>
                  <a:pt x="83" y="69"/>
                  <a:pt x="81" y="66"/>
                  <a:pt x="79" y="66"/>
                </a:cubicBezTo>
                <a:cubicBezTo>
                  <a:pt x="76" y="66"/>
                  <a:pt x="74" y="69"/>
                  <a:pt x="74" y="71"/>
                </a:cubicBezTo>
                <a:lnTo>
                  <a:pt x="74" y="80"/>
                </a:lnTo>
                <a:close/>
                <a:moveTo>
                  <a:pt x="79" y="122"/>
                </a:moveTo>
                <a:cubicBezTo>
                  <a:pt x="76" y="122"/>
                  <a:pt x="74" y="124"/>
                  <a:pt x="74" y="127"/>
                </a:cubicBezTo>
                <a:cubicBezTo>
                  <a:pt x="74" y="136"/>
                  <a:pt x="74" y="136"/>
                  <a:pt x="74" y="136"/>
                </a:cubicBezTo>
                <a:cubicBezTo>
                  <a:pt x="74" y="138"/>
                  <a:pt x="76" y="140"/>
                  <a:pt x="79" y="140"/>
                </a:cubicBezTo>
                <a:cubicBezTo>
                  <a:pt x="81" y="140"/>
                  <a:pt x="83" y="138"/>
                  <a:pt x="83" y="136"/>
                </a:cubicBezTo>
                <a:cubicBezTo>
                  <a:pt x="83" y="127"/>
                  <a:pt x="83" y="127"/>
                  <a:pt x="83" y="127"/>
                </a:cubicBezTo>
                <a:cubicBezTo>
                  <a:pt x="83" y="124"/>
                  <a:pt x="81" y="122"/>
                  <a:pt x="79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270DC4CB-0A61-8BBA-48B1-46C5DA14E26F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4124325"/>
            <a:ext cx="254000" cy="254000"/>
          </a:xfrm>
          <a:custGeom>
            <a:avLst/>
            <a:gdLst>
              <a:gd name="T0" fmla="*/ 103 w 160"/>
              <a:gd name="T1" fmla="*/ 78 h 160"/>
              <a:gd name="T2" fmla="*/ 98 w 160"/>
              <a:gd name="T3" fmla="*/ 0 h 160"/>
              <a:gd name="T4" fmla="*/ 57 w 160"/>
              <a:gd name="T5" fmla="*/ 7 h 160"/>
              <a:gd name="T6" fmla="*/ 24 w 160"/>
              <a:gd name="T7" fmla="*/ 38 h 160"/>
              <a:gd name="T8" fmla="*/ 27 w 160"/>
              <a:gd name="T9" fmla="*/ 66 h 160"/>
              <a:gd name="T10" fmla="*/ 0 w 160"/>
              <a:gd name="T11" fmla="*/ 80 h 160"/>
              <a:gd name="T12" fmla="*/ 27 w 160"/>
              <a:gd name="T13" fmla="*/ 93 h 160"/>
              <a:gd name="T14" fmla="*/ 24 w 160"/>
              <a:gd name="T15" fmla="*/ 121 h 160"/>
              <a:gd name="T16" fmla="*/ 57 w 160"/>
              <a:gd name="T17" fmla="*/ 152 h 160"/>
              <a:gd name="T18" fmla="*/ 98 w 160"/>
              <a:gd name="T19" fmla="*/ 159 h 160"/>
              <a:gd name="T20" fmla="*/ 103 w 160"/>
              <a:gd name="T21" fmla="*/ 82 h 160"/>
              <a:gd name="T22" fmla="*/ 33 w 160"/>
              <a:gd name="T23" fmla="*/ 76 h 160"/>
              <a:gd name="T24" fmla="*/ 33 w 160"/>
              <a:gd name="T25" fmla="*/ 85 h 160"/>
              <a:gd name="T26" fmla="*/ 28 w 160"/>
              <a:gd name="T27" fmla="*/ 112 h 160"/>
              <a:gd name="T28" fmla="*/ 54 w 160"/>
              <a:gd name="T29" fmla="*/ 88 h 160"/>
              <a:gd name="T30" fmla="*/ 39 w 160"/>
              <a:gd name="T31" fmla="*/ 66 h 160"/>
              <a:gd name="T32" fmla="*/ 55 w 160"/>
              <a:gd name="T33" fmla="*/ 72 h 160"/>
              <a:gd name="T34" fmla="*/ 91 w 160"/>
              <a:gd name="T35" fmla="*/ 150 h 160"/>
              <a:gd name="T36" fmla="*/ 68 w 160"/>
              <a:gd name="T37" fmla="*/ 84 h 160"/>
              <a:gd name="T38" fmla="*/ 91 w 160"/>
              <a:gd name="T39" fmla="*/ 150 h 160"/>
              <a:gd name="T40" fmla="*/ 68 w 160"/>
              <a:gd name="T41" fmla="*/ 76 h 160"/>
              <a:gd name="T42" fmla="*/ 91 w 160"/>
              <a:gd name="T43" fmla="*/ 10 h 160"/>
              <a:gd name="T44" fmla="*/ 158 w 160"/>
              <a:gd name="T45" fmla="*/ 96 h 160"/>
              <a:gd name="T46" fmla="*/ 154 w 160"/>
              <a:gd name="T47" fmla="*/ 38 h 160"/>
              <a:gd name="T48" fmla="*/ 112 w 160"/>
              <a:gd name="T49" fmla="*/ 45 h 160"/>
              <a:gd name="T50" fmla="*/ 112 w 160"/>
              <a:gd name="T51" fmla="*/ 101 h 160"/>
              <a:gd name="T52" fmla="*/ 117 w 160"/>
              <a:gd name="T53" fmla="*/ 160 h 160"/>
              <a:gd name="T54" fmla="*/ 158 w 160"/>
              <a:gd name="T55" fmla="*/ 153 h 160"/>
              <a:gd name="T56" fmla="*/ 158 w 160"/>
              <a:gd name="T57" fmla="*/ 96 h 160"/>
              <a:gd name="T58" fmla="*/ 124 w 160"/>
              <a:gd name="T59" fmla="*/ 151 h 160"/>
              <a:gd name="T60" fmla="*/ 124 w 160"/>
              <a:gd name="T61" fmla="*/ 103 h 160"/>
              <a:gd name="T62" fmla="*/ 141 w 160"/>
              <a:gd name="T63" fmla="*/ 127 h 160"/>
              <a:gd name="T64" fmla="*/ 147 w 160"/>
              <a:gd name="T65" fmla="*/ 94 h 160"/>
              <a:gd name="T66" fmla="*/ 125 w 160"/>
              <a:gd name="T67" fmla="*/ 47 h 160"/>
              <a:gd name="T68" fmla="*/ 147 w 160"/>
              <a:gd name="T69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103" y="82"/>
                </a:moveTo>
                <a:cubicBezTo>
                  <a:pt x="103" y="81"/>
                  <a:pt x="103" y="79"/>
                  <a:pt x="103" y="78"/>
                </a:cubicBezTo>
                <a:cubicBezTo>
                  <a:pt x="91" y="55"/>
                  <a:pt x="91" y="29"/>
                  <a:pt x="103" y="7"/>
                </a:cubicBezTo>
                <a:cubicBezTo>
                  <a:pt x="104" y="4"/>
                  <a:pt x="101" y="0"/>
                  <a:pt x="98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8" y="0"/>
                  <a:pt x="56" y="4"/>
                  <a:pt x="57" y="7"/>
                </a:cubicBezTo>
                <a:cubicBezTo>
                  <a:pt x="66" y="24"/>
                  <a:pt x="68" y="45"/>
                  <a:pt x="63" y="64"/>
                </a:cubicBezTo>
                <a:cubicBezTo>
                  <a:pt x="56" y="49"/>
                  <a:pt x="41" y="38"/>
                  <a:pt x="24" y="38"/>
                </a:cubicBezTo>
                <a:cubicBezTo>
                  <a:pt x="21" y="38"/>
                  <a:pt x="19" y="40"/>
                  <a:pt x="19" y="43"/>
                </a:cubicBezTo>
                <a:cubicBezTo>
                  <a:pt x="19" y="51"/>
                  <a:pt x="22" y="60"/>
                  <a:pt x="27" y="66"/>
                </a:cubicBezTo>
                <a:cubicBezTo>
                  <a:pt x="13" y="68"/>
                  <a:pt x="2" y="76"/>
                  <a:pt x="2" y="76"/>
                </a:cubicBezTo>
                <a:cubicBezTo>
                  <a:pt x="1" y="77"/>
                  <a:pt x="0" y="78"/>
                  <a:pt x="0" y="80"/>
                </a:cubicBezTo>
                <a:cubicBezTo>
                  <a:pt x="0" y="81"/>
                  <a:pt x="1" y="83"/>
                  <a:pt x="2" y="83"/>
                </a:cubicBezTo>
                <a:cubicBezTo>
                  <a:pt x="3" y="84"/>
                  <a:pt x="13" y="91"/>
                  <a:pt x="27" y="93"/>
                </a:cubicBezTo>
                <a:cubicBezTo>
                  <a:pt x="22" y="100"/>
                  <a:pt x="19" y="109"/>
                  <a:pt x="19" y="117"/>
                </a:cubicBezTo>
                <a:cubicBezTo>
                  <a:pt x="19" y="119"/>
                  <a:pt x="21" y="121"/>
                  <a:pt x="24" y="121"/>
                </a:cubicBezTo>
                <a:cubicBezTo>
                  <a:pt x="41" y="121"/>
                  <a:pt x="56" y="111"/>
                  <a:pt x="63" y="95"/>
                </a:cubicBezTo>
                <a:cubicBezTo>
                  <a:pt x="68" y="114"/>
                  <a:pt x="66" y="135"/>
                  <a:pt x="57" y="152"/>
                </a:cubicBezTo>
                <a:cubicBezTo>
                  <a:pt x="56" y="155"/>
                  <a:pt x="58" y="159"/>
                  <a:pt x="61" y="159"/>
                </a:cubicBezTo>
                <a:cubicBezTo>
                  <a:pt x="98" y="159"/>
                  <a:pt x="98" y="159"/>
                  <a:pt x="98" y="159"/>
                </a:cubicBezTo>
                <a:cubicBezTo>
                  <a:pt x="102" y="159"/>
                  <a:pt x="104" y="156"/>
                  <a:pt x="103" y="152"/>
                </a:cubicBezTo>
                <a:cubicBezTo>
                  <a:pt x="91" y="130"/>
                  <a:pt x="91" y="104"/>
                  <a:pt x="103" y="82"/>
                </a:cubicBezTo>
                <a:close/>
                <a:moveTo>
                  <a:pt x="13" y="80"/>
                </a:moveTo>
                <a:cubicBezTo>
                  <a:pt x="18" y="78"/>
                  <a:pt x="25" y="76"/>
                  <a:pt x="33" y="76"/>
                </a:cubicBezTo>
                <a:cubicBezTo>
                  <a:pt x="40" y="76"/>
                  <a:pt x="46" y="78"/>
                  <a:pt x="51" y="80"/>
                </a:cubicBezTo>
                <a:cubicBezTo>
                  <a:pt x="46" y="82"/>
                  <a:pt x="40" y="85"/>
                  <a:pt x="33" y="85"/>
                </a:cubicBezTo>
                <a:cubicBezTo>
                  <a:pt x="25" y="85"/>
                  <a:pt x="19" y="82"/>
                  <a:pt x="13" y="80"/>
                </a:cubicBezTo>
                <a:close/>
                <a:moveTo>
                  <a:pt x="28" y="112"/>
                </a:moveTo>
                <a:cubicBezTo>
                  <a:pt x="29" y="105"/>
                  <a:pt x="33" y="99"/>
                  <a:pt x="38" y="94"/>
                </a:cubicBezTo>
                <a:cubicBezTo>
                  <a:pt x="44" y="93"/>
                  <a:pt x="50" y="91"/>
                  <a:pt x="54" y="88"/>
                </a:cubicBezTo>
                <a:cubicBezTo>
                  <a:pt x="51" y="101"/>
                  <a:pt x="41" y="111"/>
                  <a:pt x="28" y="112"/>
                </a:cubicBezTo>
                <a:close/>
                <a:moveTo>
                  <a:pt x="39" y="66"/>
                </a:moveTo>
                <a:cubicBezTo>
                  <a:pt x="33" y="61"/>
                  <a:pt x="29" y="55"/>
                  <a:pt x="29" y="48"/>
                </a:cubicBezTo>
                <a:cubicBezTo>
                  <a:pt x="41" y="50"/>
                  <a:pt x="51" y="59"/>
                  <a:pt x="55" y="72"/>
                </a:cubicBezTo>
                <a:cubicBezTo>
                  <a:pt x="51" y="69"/>
                  <a:pt x="44" y="67"/>
                  <a:pt x="39" y="66"/>
                </a:cubicBezTo>
                <a:close/>
                <a:moveTo>
                  <a:pt x="91" y="150"/>
                </a:moveTo>
                <a:cubicBezTo>
                  <a:pt x="68" y="150"/>
                  <a:pt x="68" y="150"/>
                  <a:pt x="68" y="150"/>
                </a:cubicBezTo>
                <a:cubicBezTo>
                  <a:pt x="76" y="129"/>
                  <a:pt x="76" y="105"/>
                  <a:pt x="68" y="84"/>
                </a:cubicBezTo>
                <a:cubicBezTo>
                  <a:pt x="91" y="84"/>
                  <a:pt x="91" y="84"/>
                  <a:pt x="91" y="84"/>
                </a:cubicBezTo>
                <a:cubicBezTo>
                  <a:pt x="82" y="105"/>
                  <a:pt x="82" y="130"/>
                  <a:pt x="91" y="150"/>
                </a:cubicBezTo>
                <a:close/>
                <a:moveTo>
                  <a:pt x="91" y="76"/>
                </a:moveTo>
                <a:cubicBezTo>
                  <a:pt x="68" y="76"/>
                  <a:pt x="68" y="76"/>
                  <a:pt x="68" y="76"/>
                </a:cubicBezTo>
                <a:cubicBezTo>
                  <a:pt x="76" y="55"/>
                  <a:pt x="76" y="31"/>
                  <a:pt x="68" y="10"/>
                </a:cubicBezTo>
                <a:cubicBezTo>
                  <a:pt x="91" y="10"/>
                  <a:pt x="91" y="10"/>
                  <a:pt x="91" y="10"/>
                </a:cubicBezTo>
                <a:cubicBezTo>
                  <a:pt x="83" y="31"/>
                  <a:pt x="83" y="55"/>
                  <a:pt x="91" y="76"/>
                </a:cubicBezTo>
                <a:close/>
                <a:moveTo>
                  <a:pt x="158" y="96"/>
                </a:moveTo>
                <a:cubicBezTo>
                  <a:pt x="147" y="81"/>
                  <a:pt x="147" y="61"/>
                  <a:pt x="158" y="45"/>
                </a:cubicBezTo>
                <a:cubicBezTo>
                  <a:pt x="160" y="42"/>
                  <a:pt x="158" y="38"/>
                  <a:pt x="154" y="38"/>
                </a:cubicBezTo>
                <a:cubicBezTo>
                  <a:pt x="117" y="38"/>
                  <a:pt x="117" y="38"/>
                  <a:pt x="117" y="38"/>
                </a:cubicBezTo>
                <a:cubicBezTo>
                  <a:pt x="113" y="38"/>
                  <a:pt x="111" y="42"/>
                  <a:pt x="112" y="45"/>
                </a:cubicBezTo>
                <a:cubicBezTo>
                  <a:pt x="122" y="60"/>
                  <a:pt x="124" y="79"/>
                  <a:pt x="112" y="96"/>
                </a:cubicBezTo>
                <a:cubicBezTo>
                  <a:pt x="112" y="98"/>
                  <a:pt x="112" y="100"/>
                  <a:pt x="112" y="101"/>
                </a:cubicBezTo>
                <a:cubicBezTo>
                  <a:pt x="123" y="117"/>
                  <a:pt x="123" y="138"/>
                  <a:pt x="112" y="153"/>
                </a:cubicBezTo>
                <a:cubicBezTo>
                  <a:pt x="110" y="156"/>
                  <a:pt x="112" y="160"/>
                  <a:pt x="117" y="160"/>
                </a:cubicBezTo>
                <a:cubicBezTo>
                  <a:pt x="154" y="160"/>
                  <a:pt x="154" y="160"/>
                  <a:pt x="154" y="160"/>
                </a:cubicBezTo>
                <a:cubicBezTo>
                  <a:pt x="157" y="160"/>
                  <a:pt x="160" y="156"/>
                  <a:pt x="158" y="153"/>
                </a:cubicBezTo>
                <a:cubicBezTo>
                  <a:pt x="147" y="137"/>
                  <a:pt x="147" y="117"/>
                  <a:pt x="158" y="101"/>
                </a:cubicBezTo>
                <a:cubicBezTo>
                  <a:pt x="159" y="100"/>
                  <a:pt x="159" y="98"/>
                  <a:pt x="158" y="96"/>
                </a:cubicBezTo>
                <a:close/>
                <a:moveTo>
                  <a:pt x="146" y="151"/>
                </a:moveTo>
                <a:cubicBezTo>
                  <a:pt x="124" y="151"/>
                  <a:pt x="124" y="151"/>
                  <a:pt x="124" y="151"/>
                </a:cubicBezTo>
                <a:cubicBezTo>
                  <a:pt x="128" y="144"/>
                  <a:pt x="130" y="135"/>
                  <a:pt x="130" y="127"/>
                </a:cubicBezTo>
                <a:cubicBezTo>
                  <a:pt x="130" y="119"/>
                  <a:pt x="128" y="111"/>
                  <a:pt x="124" y="103"/>
                </a:cubicBezTo>
                <a:cubicBezTo>
                  <a:pt x="146" y="103"/>
                  <a:pt x="146" y="103"/>
                  <a:pt x="146" y="103"/>
                </a:cubicBezTo>
                <a:cubicBezTo>
                  <a:pt x="142" y="111"/>
                  <a:pt x="141" y="119"/>
                  <a:pt x="141" y="127"/>
                </a:cubicBezTo>
                <a:cubicBezTo>
                  <a:pt x="141" y="136"/>
                  <a:pt x="143" y="144"/>
                  <a:pt x="146" y="151"/>
                </a:cubicBezTo>
                <a:close/>
                <a:moveTo>
                  <a:pt x="147" y="94"/>
                </a:moveTo>
                <a:cubicBezTo>
                  <a:pt x="125" y="94"/>
                  <a:pt x="125" y="94"/>
                  <a:pt x="125" y="94"/>
                </a:cubicBezTo>
                <a:cubicBezTo>
                  <a:pt x="132" y="79"/>
                  <a:pt x="132" y="62"/>
                  <a:pt x="125" y="47"/>
                </a:cubicBezTo>
                <a:cubicBezTo>
                  <a:pt x="147" y="47"/>
                  <a:pt x="147" y="47"/>
                  <a:pt x="147" y="47"/>
                </a:cubicBezTo>
                <a:cubicBezTo>
                  <a:pt x="140" y="62"/>
                  <a:pt x="140" y="79"/>
                  <a:pt x="147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BF816495-A57D-4DCD-8BD0-697BB6E299C9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4675188"/>
            <a:ext cx="255588" cy="254000"/>
          </a:xfrm>
          <a:custGeom>
            <a:avLst/>
            <a:gdLst>
              <a:gd name="T0" fmla="*/ 151 w 161"/>
              <a:gd name="T1" fmla="*/ 26 h 160"/>
              <a:gd name="T2" fmla="*/ 119 w 161"/>
              <a:gd name="T3" fmla="*/ 84 h 160"/>
              <a:gd name="T4" fmla="*/ 110 w 161"/>
              <a:gd name="T5" fmla="*/ 70 h 160"/>
              <a:gd name="T6" fmla="*/ 133 w 161"/>
              <a:gd name="T7" fmla="*/ 60 h 160"/>
              <a:gd name="T8" fmla="*/ 127 w 161"/>
              <a:gd name="T9" fmla="*/ 56 h 160"/>
              <a:gd name="T10" fmla="*/ 103 w 161"/>
              <a:gd name="T11" fmla="*/ 59 h 160"/>
              <a:gd name="T12" fmla="*/ 112 w 161"/>
              <a:gd name="T13" fmla="*/ 33 h 160"/>
              <a:gd name="T14" fmla="*/ 106 w 161"/>
              <a:gd name="T15" fmla="*/ 35 h 160"/>
              <a:gd name="T16" fmla="*/ 86 w 161"/>
              <a:gd name="T17" fmla="*/ 49 h 160"/>
              <a:gd name="T18" fmla="*/ 119 w 161"/>
              <a:gd name="T19" fmla="*/ 9 h 160"/>
              <a:gd name="T20" fmla="*/ 32 w 161"/>
              <a:gd name="T21" fmla="*/ 46 h 160"/>
              <a:gd name="T22" fmla="*/ 56 w 161"/>
              <a:gd name="T23" fmla="*/ 85 h 160"/>
              <a:gd name="T24" fmla="*/ 24 w 161"/>
              <a:gd name="T25" fmla="*/ 50 h 160"/>
              <a:gd name="T26" fmla="*/ 79 w 161"/>
              <a:gd name="T27" fmla="*/ 58 h 160"/>
              <a:gd name="T28" fmla="*/ 93 w 161"/>
              <a:gd name="T29" fmla="*/ 101 h 160"/>
              <a:gd name="T30" fmla="*/ 60 w 161"/>
              <a:gd name="T31" fmla="*/ 69 h 160"/>
              <a:gd name="T32" fmla="*/ 40 w 161"/>
              <a:gd name="T33" fmla="*/ 87 h 160"/>
              <a:gd name="T34" fmla="*/ 73 w 161"/>
              <a:gd name="T35" fmla="*/ 121 h 160"/>
              <a:gd name="T36" fmla="*/ 39 w 161"/>
              <a:gd name="T37" fmla="*/ 89 h 160"/>
              <a:gd name="T38" fmla="*/ 40 w 161"/>
              <a:gd name="T39" fmla="*/ 87 h 160"/>
              <a:gd name="T40" fmla="*/ 65 w 161"/>
              <a:gd name="T41" fmla="*/ 129 h 160"/>
              <a:gd name="T42" fmla="*/ 59 w 161"/>
              <a:gd name="T43" fmla="*/ 135 h 160"/>
              <a:gd name="T44" fmla="*/ 30 w 161"/>
              <a:gd name="T45" fmla="*/ 98 h 160"/>
              <a:gd name="T46" fmla="*/ 32 w 161"/>
              <a:gd name="T47" fmla="*/ 95 h 160"/>
              <a:gd name="T48" fmla="*/ 107 w 161"/>
              <a:gd name="T49" fmla="*/ 117 h 160"/>
              <a:gd name="T50" fmla="*/ 103 w 161"/>
              <a:gd name="T51" fmla="*/ 140 h 160"/>
              <a:gd name="T52" fmla="*/ 76 w 161"/>
              <a:gd name="T53" fmla="*/ 104 h 160"/>
              <a:gd name="T54" fmla="*/ 50 w 161"/>
              <a:gd name="T55" fmla="*/ 140 h 160"/>
              <a:gd name="T56" fmla="*/ 22 w 161"/>
              <a:gd name="T57" fmla="*/ 138 h 160"/>
              <a:gd name="T58" fmla="*/ 119 w 161"/>
              <a:gd name="T59" fmla="*/ 0 h 160"/>
              <a:gd name="T60" fmla="*/ 79 w 161"/>
              <a:gd name="T61" fmla="*/ 19 h 160"/>
              <a:gd name="T62" fmla="*/ 76 w 161"/>
              <a:gd name="T63" fmla="*/ 49 h 160"/>
              <a:gd name="T64" fmla="*/ 53 w 161"/>
              <a:gd name="T65" fmla="*/ 50 h 160"/>
              <a:gd name="T66" fmla="*/ 19 w 161"/>
              <a:gd name="T67" fmla="*/ 43 h 160"/>
              <a:gd name="T68" fmla="*/ 32 w 161"/>
              <a:gd name="T69" fmla="*/ 82 h 160"/>
              <a:gd name="T70" fmla="*/ 14 w 161"/>
              <a:gd name="T71" fmla="*/ 141 h 160"/>
              <a:gd name="T72" fmla="*/ 2 w 161"/>
              <a:gd name="T73" fmla="*/ 159 h 160"/>
              <a:gd name="T74" fmla="*/ 9 w 161"/>
              <a:gd name="T75" fmla="*/ 159 h 160"/>
              <a:gd name="T76" fmla="*/ 38 w 161"/>
              <a:gd name="T77" fmla="*/ 151 h 160"/>
              <a:gd name="T78" fmla="*/ 79 w 161"/>
              <a:gd name="T79" fmla="*/ 129 h 160"/>
              <a:gd name="T80" fmla="*/ 103 w 161"/>
              <a:gd name="T81" fmla="*/ 149 h 160"/>
              <a:gd name="T82" fmla="*/ 111 w 161"/>
              <a:gd name="T83" fmla="*/ 108 h 160"/>
              <a:gd name="T84" fmla="*/ 111 w 161"/>
              <a:gd name="T85" fmla="*/ 90 h 160"/>
              <a:gd name="T86" fmla="*/ 119 w 161"/>
              <a:gd name="T87" fmla="*/ 94 h 160"/>
              <a:gd name="T88" fmla="*/ 158 w 161"/>
              <a:gd name="T89" fmla="*/ 75 h 160"/>
              <a:gd name="T90" fmla="*/ 161 w 161"/>
              <a:gd name="T91" fmla="*/ 23 h 160"/>
              <a:gd name="T92" fmla="*/ 121 w 161"/>
              <a:gd name="T93" fmla="*/ 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1" h="160">
                <a:moveTo>
                  <a:pt x="119" y="9"/>
                </a:moveTo>
                <a:cubicBezTo>
                  <a:pt x="151" y="26"/>
                  <a:pt x="151" y="26"/>
                  <a:pt x="151" y="26"/>
                </a:cubicBezTo>
                <a:cubicBezTo>
                  <a:pt x="151" y="67"/>
                  <a:pt x="151" y="67"/>
                  <a:pt x="151" y="67"/>
                </a:cubicBezTo>
                <a:cubicBezTo>
                  <a:pt x="119" y="84"/>
                  <a:pt x="119" y="84"/>
                  <a:pt x="119" y="84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2" y="77"/>
                  <a:pt x="111" y="74"/>
                  <a:pt x="110" y="70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32" y="65"/>
                  <a:pt x="133" y="63"/>
                  <a:pt x="133" y="60"/>
                </a:cubicBezTo>
                <a:cubicBezTo>
                  <a:pt x="132" y="58"/>
                  <a:pt x="130" y="56"/>
                  <a:pt x="128" y="56"/>
                </a:cubicBezTo>
                <a:cubicBezTo>
                  <a:pt x="128" y="56"/>
                  <a:pt x="128" y="56"/>
                  <a:pt x="127" y="56"/>
                </a:cubicBezTo>
                <a:cubicBezTo>
                  <a:pt x="105" y="62"/>
                  <a:pt x="105" y="62"/>
                  <a:pt x="105" y="62"/>
                </a:cubicBezTo>
                <a:cubicBezTo>
                  <a:pt x="104" y="61"/>
                  <a:pt x="103" y="60"/>
                  <a:pt x="103" y="59"/>
                </a:cubicBezTo>
                <a:cubicBezTo>
                  <a:pt x="113" y="40"/>
                  <a:pt x="113" y="40"/>
                  <a:pt x="113" y="40"/>
                </a:cubicBezTo>
                <a:cubicBezTo>
                  <a:pt x="115" y="38"/>
                  <a:pt x="114" y="34"/>
                  <a:pt x="112" y="33"/>
                </a:cubicBezTo>
                <a:cubicBezTo>
                  <a:pt x="111" y="33"/>
                  <a:pt x="110" y="33"/>
                  <a:pt x="109" y="33"/>
                </a:cubicBezTo>
                <a:cubicBezTo>
                  <a:pt x="108" y="33"/>
                  <a:pt x="106" y="33"/>
                  <a:pt x="106" y="35"/>
                </a:cubicBezTo>
                <a:cubicBezTo>
                  <a:pt x="95" y="53"/>
                  <a:pt x="95" y="53"/>
                  <a:pt x="95" y="53"/>
                </a:cubicBezTo>
                <a:cubicBezTo>
                  <a:pt x="92" y="51"/>
                  <a:pt x="90" y="50"/>
                  <a:pt x="86" y="49"/>
                </a:cubicBezTo>
                <a:cubicBezTo>
                  <a:pt x="86" y="26"/>
                  <a:pt x="86" y="26"/>
                  <a:pt x="86" y="26"/>
                </a:cubicBezTo>
                <a:cubicBezTo>
                  <a:pt x="119" y="9"/>
                  <a:pt x="119" y="9"/>
                  <a:pt x="119" y="9"/>
                </a:cubicBezTo>
                <a:cubicBezTo>
                  <a:pt x="119" y="9"/>
                  <a:pt x="119" y="9"/>
                  <a:pt x="119" y="9"/>
                </a:cubicBezTo>
                <a:close/>
                <a:moveTo>
                  <a:pt x="32" y="46"/>
                </a:moveTo>
                <a:cubicBezTo>
                  <a:pt x="37" y="46"/>
                  <a:pt x="41" y="49"/>
                  <a:pt x="43" y="54"/>
                </a:cubicBezTo>
                <a:cubicBezTo>
                  <a:pt x="56" y="85"/>
                  <a:pt x="56" y="85"/>
                  <a:pt x="56" y="85"/>
                </a:cubicBezTo>
                <a:cubicBezTo>
                  <a:pt x="51" y="82"/>
                  <a:pt x="31" y="71"/>
                  <a:pt x="27" y="69"/>
                </a:cubicBezTo>
                <a:cubicBezTo>
                  <a:pt x="20" y="65"/>
                  <a:pt x="19" y="55"/>
                  <a:pt x="24" y="50"/>
                </a:cubicBezTo>
                <a:cubicBezTo>
                  <a:pt x="26" y="48"/>
                  <a:pt x="30" y="46"/>
                  <a:pt x="32" y="46"/>
                </a:cubicBezTo>
                <a:close/>
                <a:moveTo>
                  <a:pt x="79" y="58"/>
                </a:moveTo>
                <a:cubicBezTo>
                  <a:pt x="85" y="58"/>
                  <a:pt x="91" y="61"/>
                  <a:pt x="95" y="65"/>
                </a:cubicBezTo>
                <a:cubicBezTo>
                  <a:pt x="105" y="75"/>
                  <a:pt x="104" y="92"/>
                  <a:pt x="93" y="101"/>
                </a:cubicBezTo>
                <a:cubicBezTo>
                  <a:pt x="69" y="92"/>
                  <a:pt x="69" y="92"/>
                  <a:pt x="69" y="92"/>
                </a:cubicBezTo>
                <a:cubicBezTo>
                  <a:pt x="60" y="69"/>
                  <a:pt x="60" y="69"/>
                  <a:pt x="60" y="69"/>
                </a:cubicBezTo>
                <a:cubicBezTo>
                  <a:pt x="65" y="62"/>
                  <a:pt x="72" y="58"/>
                  <a:pt x="79" y="58"/>
                </a:cubicBezTo>
                <a:close/>
                <a:moveTo>
                  <a:pt x="40" y="87"/>
                </a:moveTo>
                <a:cubicBezTo>
                  <a:pt x="61" y="99"/>
                  <a:pt x="61" y="99"/>
                  <a:pt x="61" y="99"/>
                </a:cubicBezTo>
                <a:cubicBezTo>
                  <a:pt x="73" y="121"/>
                  <a:pt x="73" y="121"/>
                  <a:pt x="73" y="121"/>
                </a:cubicBezTo>
                <a:cubicBezTo>
                  <a:pt x="72" y="122"/>
                  <a:pt x="72" y="122"/>
                  <a:pt x="72" y="122"/>
                </a:cubicBezTo>
                <a:cubicBezTo>
                  <a:pt x="39" y="89"/>
                  <a:pt x="39" y="89"/>
                  <a:pt x="39" y="89"/>
                </a:cubicBezTo>
                <a:cubicBezTo>
                  <a:pt x="40" y="87"/>
                  <a:pt x="40" y="87"/>
                  <a:pt x="40" y="87"/>
                </a:cubicBezTo>
                <a:cubicBezTo>
                  <a:pt x="40" y="87"/>
                  <a:pt x="40" y="87"/>
                  <a:pt x="40" y="87"/>
                </a:cubicBezTo>
                <a:close/>
                <a:moveTo>
                  <a:pt x="32" y="95"/>
                </a:moveTo>
                <a:cubicBezTo>
                  <a:pt x="65" y="129"/>
                  <a:pt x="65" y="129"/>
                  <a:pt x="65" y="129"/>
                </a:cubicBezTo>
                <a:cubicBezTo>
                  <a:pt x="63" y="131"/>
                  <a:pt x="63" y="131"/>
                  <a:pt x="63" y="131"/>
                </a:cubicBezTo>
                <a:cubicBezTo>
                  <a:pt x="61" y="132"/>
                  <a:pt x="60" y="133"/>
                  <a:pt x="59" y="135"/>
                </a:cubicBezTo>
                <a:cubicBezTo>
                  <a:pt x="26" y="102"/>
                  <a:pt x="26" y="102"/>
                  <a:pt x="26" y="102"/>
                </a:cubicBezTo>
                <a:cubicBezTo>
                  <a:pt x="26" y="101"/>
                  <a:pt x="28" y="99"/>
                  <a:pt x="30" y="98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lose/>
                <a:moveTo>
                  <a:pt x="76" y="104"/>
                </a:moveTo>
                <a:cubicBezTo>
                  <a:pt x="80" y="106"/>
                  <a:pt x="103" y="115"/>
                  <a:pt x="107" y="117"/>
                </a:cubicBezTo>
                <a:cubicBezTo>
                  <a:pt x="115" y="120"/>
                  <a:pt x="117" y="130"/>
                  <a:pt x="111" y="136"/>
                </a:cubicBezTo>
                <a:cubicBezTo>
                  <a:pt x="108" y="138"/>
                  <a:pt x="105" y="140"/>
                  <a:pt x="103" y="140"/>
                </a:cubicBezTo>
                <a:cubicBezTo>
                  <a:pt x="98" y="140"/>
                  <a:pt x="94" y="137"/>
                  <a:pt x="92" y="133"/>
                </a:cubicBezTo>
                <a:cubicBezTo>
                  <a:pt x="91" y="130"/>
                  <a:pt x="78" y="107"/>
                  <a:pt x="76" y="104"/>
                </a:cubicBezTo>
                <a:close/>
                <a:moveTo>
                  <a:pt x="21" y="111"/>
                </a:moveTo>
                <a:cubicBezTo>
                  <a:pt x="50" y="140"/>
                  <a:pt x="50" y="140"/>
                  <a:pt x="50" y="140"/>
                </a:cubicBezTo>
                <a:cubicBezTo>
                  <a:pt x="46" y="141"/>
                  <a:pt x="42" y="141"/>
                  <a:pt x="38" y="141"/>
                </a:cubicBezTo>
                <a:cubicBezTo>
                  <a:pt x="32" y="141"/>
                  <a:pt x="27" y="140"/>
                  <a:pt x="22" y="138"/>
                </a:cubicBezTo>
                <a:cubicBezTo>
                  <a:pt x="18" y="129"/>
                  <a:pt x="18" y="119"/>
                  <a:pt x="21" y="111"/>
                </a:cubicBezTo>
                <a:close/>
                <a:moveTo>
                  <a:pt x="119" y="0"/>
                </a:moveTo>
                <a:cubicBezTo>
                  <a:pt x="118" y="0"/>
                  <a:pt x="117" y="0"/>
                  <a:pt x="117" y="1"/>
                </a:cubicBezTo>
                <a:cubicBezTo>
                  <a:pt x="79" y="19"/>
                  <a:pt x="79" y="19"/>
                  <a:pt x="79" y="19"/>
                </a:cubicBezTo>
                <a:cubicBezTo>
                  <a:pt x="78" y="20"/>
                  <a:pt x="76" y="22"/>
                  <a:pt x="76" y="23"/>
                </a:cubicBezTo>
                <a:cubicBezTo>
                  <a:pt x="76" y="49"/>
                  <a:pt x="76" y="49"/>
                  <a:pt x="76" y="49"/>
                </a:cubicBezTo>
                <a:cubicBezTo>
                  <a:pt x="69" y="50"/>
                  <a:pt x="61" y="53"/>
                  <a:pt x="56" y="59"/>
                </a:cubicBezTo>
                <a:cubicBezTo>
                  <a:pt x="53" y="50"/>
                  <a:pt x="53" y="50"/>
                  <a:pt x="53" y="50"/>
                </a:cubicBezTo>
                <a:cubicBezTo>
                  <a:pt x="50" y="42"/>
                  <a:pt x="42" y="37"/>
                  <a:pt x="33" y="37"/>
                </a:cubicBezTo>
                <a:cubicBezTo>
                  <a:pt x="28" y="37"/>
                  <a:pt x="23" y="39"/>
                  <a:pt x="19" y="43"/>
                </a:cubicBezTo>
                <a:cubicBezTo>
                  <a:pt x="9" y="53"/>
                  <a:pt x="11" y="70"/>
                  <a:pt x="23" y="77"/>
                </a:cubicBezTo>
                <a:cubicBezTo>
                  <a:pt x="32" y="82"/>
                  <a:pt x="32" y="82"/>
                  <a:pt x="32" y="82"/>
                </a:cubicBezTo>
                <a:cubicBezTo>
                  <a:pt x="24" y="91"/>
                  <a:pt x="24" y="91"/>
                  <a:pt x="24" y="91"/>
                </a:cubicBezTo>
                <a:cubicBezTo>
                  <a:pt x="11" y="104"/>
                  <a:pt x="7" y="124"/>
                  <a:pt x="14" y="141"/>
                </a:cubicBezTo>
                <a:cubicBezTo>
                  <a:pt x="2" y="152"/>
                  <a:pt x="2" y="152"/>
                  <a:pt x="2" y="152"/>
                </a:cubicBezTo>
                <a:cubicBezTo>
                  <a:pt x="0" y="154"/>
                  <a:pt x="0" y="157"/>
                  <a:pt x="2" y="159"/>
                </a:cubicBezTo>
                <a:cubicBezTo>
                  <a:pt x="3" y="160"/>
                  <a:pt x="5" y="160"/>
                  <a:pt x="6" y="160"/>
                </a:cubicBezTo>
                <a:cubicBezTo>
                  <a:pt x="7" y="160"/>
                  <a:pt x="8" y="160"/>
                  <a:pt x="9" y="159"/>
                </a:cubicBezTo>
                <a:cubicBezTo>
                  <a:pt x="21" y="148"/>
                  <a:pt x="21" y="148"/>
                  <a:pt x="21" y="148"/>
                </a:cubicBezTo>
                <a:cubicBezTo>
                  <a:pt x="26" y="150"/>
                  <a:pt x="32" y="151"/>
                  <a:pt x="38" y="151"/>
                </a:cubicBezTo>
                <a:cubicBezTo>
                  <a:pt x="50" y="151"/>
                  <a:pt x="62" y="146"/>
                  <a:pt x="71" y="138"/>
                </a:cubicBezTo>
                <a:cubicBezTo>
                  <a:pt x="79" y="129"/>
                  <a:pt x="79" y="129"/>
                  <a:pt x="79" y="129"/>
                </a:cubicBezTo>
                <a:cubicBezTo>
                  <a:pt x="84" y="138"/>
                  <a:pt x="84" y="138"/>
                  <a:pt x="84" y="138"/>
                </a:cubicBezTo>
                <a:cubicBezTo>
                  <a:pt x="88" y="145"/>
                  <a:pt x="96" y="149"/>
                  <a:pt x="103" y="149"/>
                </a:cubicBezTo>
                <a:cubicBezTo>
                  <a:pt x="108" y="149"/>
                  <a:pt x="114" y="147"/>
                  <a:pt x="118" y="143"/>
                </a:cubicBezTo>
                <a:cubicBezTo>
                  <a:pt x="129" y="132"/>
                  <a:pt x="125" y="114"/>
                  <a:pt x="111" y="108"/>
                </a:cubicBezTo>
                <a:cubicBezTo>
                  <a:pt x="103" y="105"/>
                  <a:pt x="103" y="105"/>
                  <a:pt x="103" y="105"/>
                </a:cubicBezTo>
                <a:cubicBezTo>
                  <a:pt x="107" y="101"/>
                  <a:pt x="109" y="96"/>
                  <a:pt x="111" y="90"/>
                </a:cubicBezTo>
                <a:cubicBezTo>
                  <a:pt x="117" y="94"/>
                  <a:pt x="117" y="94"/>
                  <a:pt x="117" y="94"/>
                </a:cubicBezTo>
                <a:cubicBezTo>
                  <a:pt x="118" y="94"/>
                  <a:pt x="118" y="94"/>
                  <a:pt x="119" y="94"/>
                </a:cubicBezTo>
                <a:cubicBezTo>
                  <a:pt x="120" y="94"/>
                  <a:pt x="120" y="94"/>
                  <a:pt x="121" y="94"/>
                </a:cubicBezTo>
                <a:cubicBezTo>
                  <a:pt x="158" y="75"/>
                  <a:pt x="158" y="75"/>
                  <a:pt x="158" y="75"/>
                </a:cubicBezTo>
                <a:cubicBezTo>
                  <a:pt x="160" y="74"/>
                  <a:pt x="161" y="72"/>
                  <a:pt x="161" y="71"/>
                </a:cubicBezTo>
                <a:cubicBezTo>
                  <a:pt x="161" y="23"/>
                  <a:pt x="161" y="23"/>
                  <a:pt x="161" y="23"/>
                </a:cubicBezTo>
                <a:cubicBezTo>
                  <a:pt x="161" y="22"/>
                  <a:pt x="160" y="20"/>
                  <a:pt x="158" y="19"/>
                </a:cubicBezTo>
                <a:cubicBezTo>
                  <a:pt x="121" y="1"/>
                  <a:pt x="121" y="1"/>
                  <a:pt x="121" y="1"/>
                </a:cubicBezTo>
                <a:cubicBezTo>
                  <a:pt x="120" y="0"/>
                  <a:pt x="119" y="0"/>
                  <a:pt x="11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DB0B970A-721E-430C-114D-4343C8F3D727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5226050"/>
            <a:ext cx="250825" cy="254000"/>
          </a:xfrm>
          <a:custGeom>
            <a:avLst/>
            <a:gdLst>
              <a:gd name="T0" fmla="*/ 121 w 159"/>
              <a:gd name="T1" fmla="*/ 61 h 160"/>
              <a:gd name="T2" fmla="*/ 111 w 159"/>
              <a:gd name="T3" fmla="*/ 61 h 160"/>
              <a:gd name="T4" fmla="*/ 125 w 159"/>
              <a:gd name="T5" fmla="*/ 47 h 160"/>
              <a:gd name="T6" fmla="*/ 125 w 159"/>
              <a:gd name="T7" fmla="*/ 38 h 160"/>
              <a:gd name="T8" fmla="*/ 125 w 159"/>
              <a:gd name="T9" fmla="*/ 47 h 160"/>
              <a:gd name="T10" fmla="*/ 37 w 159"/>
              <a:gd name="T11" fmla="*/ 61 h 160"/>
              <a:gd name="T12" fmla="*/ 46 w 159"/>
              <a:gd name="T13" fmla="*/ 61 h 160"/>
              <a:gd name="T14" fmla="*/ 32 w 159"/>
              <a:gd name="T15" fmla="*/ 38 h 160"/>
              <a:gd name="T16" fmla="*/ 32 w 159"/>
              <a:gd name="T17" fmla="*/ 47 h 160"/>
              <a:gd name="T18" fmla="*/ 32 w 159"/>
              <a:gd name="T19" fmla="*/ 38 h 160"/>
              <a:gd name="T20" fmla="*/ 89 w 159"/>
              <a:gd name="T21" fmla="*/ 53 h 160"/>
              <a:gd name="T22" fmla="*/ 84 w 159"/>
              <a:gd name="T23" fmla="*/ 24 h 160"/>
              <a:gd name="T24" fmla="*/ 102 w 159"/>
              <a:gd name="T25" fmla="*/ 5 h 160"/>
              <a:gd name="T26" fmla="*/ 81 w 159"/>
              <a:gd name="T27" fmla="*/ 8 h 160"/>
              <a:gd name="T28" fmla="*/ 77 w 159"/>
              <a:gd name="T29" fmla="*/ 8 h 160"/>
              <a:gd name="T30" fmla="*/ 56 w 159"/>
              <a:gd name="T31" fmla="*/ 5 h 160"/>
              <a:gd name="T32" fmla="*/ 74 w 159"/>
              <a:gd name="T33" fmla="*/ 24 h 160"/>
              <a:gd name="T34" fmla="*/ 68 w 159"/>
              <a:gd name="T35" fmla="*/ 53 h 160"/>
              <a:gd name="T36" fmla="*/ 0 w 159"/>
              <a:gd name="T37" fmla="*/ 15 h 160"/>
              <a:gd name="T38" fmla="*/ 19 w 159"/>
              <a:gd name="T39" fmla="*/ 66 h 160"/>
              <a:gd name="T40" fmla="*/ 10 w 159"/>
              <a:gd name="T41" fmla="*/ 107 h 160"/>
              <a:gd name="T42" fmla="*/ 47 w 159"/>
              <a:gd name="T43" fmla="*/ 146 h 160"/>
              <a:gd name="T44" fmla="*/ 74 w 159"/>
              <a:gd name="T45" fmla="*/ 146 h 160"/>
              <a:gd name="T46" fmla="*/ 79 w 159"/>
              <a:gd name="T47" fmla="*/ 132 h 160"/>
              <a:gd name="T48" fmla="*/ 84 w 159"/>
              <a:gd name="T49" fmla="*/ 146 h 160"/>
              <a:gd name="T50" fmla="*/ 111 w 159"/>
              <a:gd name="T51" fmla="*/ 146 h 160"/>
              <a:gd name="T52" fmla="*/ 148 w 159"/>
              <a:gd name="T53" fmla="*/ 107 h 160"/>
              <a:gd name="T54" fmla="*/ 131 w 159"/>
              <a:gd name="T55" fmla="*/ 80 h 160"/>
              <a:gd name="T56" fmla="*/ 159 w 159"/>
              <a:gd name="T57" fmla="*/ 43 h 160"/>
              <a:gd name="T58" fmla="*/ 154 w 159"/>
              <a:gd name="T59" fmla="*/ 10 h 160"/>
              <a:gd name="T60" fmla="*/ 60 w 159"/>
              <a:gd name="T61" fmla="*/ 150 h 160"/>
              <a:gd name="T62" fmla="*/ 51 w 159"/>
              <a:gd name="T63" fmla="*/ 136 h 160"/>
              <a:gd name="T64" fmla="*/ 18 w 159"/>
              <a:gd name="T65" fmla="*/ 107 h 160"/>
              <a:gd name="T66" fmla="*/ 64 w 159"/>
              <a:gd name="T67" fmla="*/ 85 h 160"/>
              <a:gd name="T68" fmla="*/ 41 w 159"/>
              <a:gd name="T69" fmla="*/ 76 h 160"/>
              <a:gd name="T70" fmla="*/ 23 w 159"/>
              <a:gd name="T71" fmla="*/ 57 h 160"/>
              <a:gd name="T72" fmla="*/ 8 w 159"/>
              <a:gd name="T73" fmla="*/ 20 h 160"/>
              <a:gd name="T74" fmla="*/ 41 w 159"/>
              <a:gd name="T75" fmla="*/ 76 h 160"/>
              <a:gd name="T76" fmla="*/ 78 w 159"/>
              <a:gd name="T77" fmla="*/ 122 h 160"/>
              <a:gd name="T78" fmla="*/ 74 w 159"/>
              <a:gd name="T79" fmla="*/ 61 h 160"/>
              <a:gd name="T80" fmla="*/ 83 w 159"/>
              <a:gd name="T81" fmla="*/ 61 h 160"/>
              <a:gd name="T82" fmla="*/ 139 w 159"/>
              <a:gd name="T83" fmla="*/ 107 h 160"/>
              <a:gd name="T84" fmla="*/ 106 w 159"/>
              <a:gd name="T85" fmla="*/ 136 h 160"/>
              <a:gd name="T86" fmla="*/ 97 w 159"/>
              <a:gd name="T87" fmla="*/ 150 h 160"/>
              <a:gd name="T88" fmla="*/ 93 w 159"/>
              <a:gd name="T89" fmla="*/ 85 h 160"/>
              <a:gd name="T90" fmla="*/ 139 w 159"/>
              <a:gd name="T91" fmla="*/ 107 h 160"/>
              <a:gd name="T92" fmla="*/ 149 w 159"/>
              <a:gd name="T93" fmla="*/ 43 h 160"/>
              <a:gd name="T94" fmla="*/ 130 w 159"/>
              <a:gd name="T95" fmla="*/ 61 h 160"/>
              <a:gd name="T96" fmla="*/ 93 w 159"/>
              <a:gd name="T97" fmla="*/ 75 h 160"/>
              <a:gd name="T98" fmla="*/ 149 w 159"/>
              <a:gd name="T99" fmla="*/ 43 h 160"/>
              <a:gd name="T100" fmla="*/ 116 w 159"/>
              <a:gd name="T101" fmla="*/ 122 h 160"/>
              <a:gd name="T102" fmla="*/ 116 w 159"/>
              <a:gd name="T103" fmla="*/ 94 h 160"/>
              <a:gd name="T104" fmla="*/ 116 w 159"/>
              <a:gd name="T105" fmla="*/ 104 h 160"/>
              <a:gd name="T106" fmla="*/ 116 w 159"/>
              <a:gd name="T107" fmla="*/ 113 h 160"/>
              <a:gd name="T108" fmla="*/ 116 w 159"/>
              <a:gd name="T109" fmla="*/ 104 h 160"/>
              <a:gd name="T110" fmla="*/ 41 w 159"/>
              <a:gd name="T111" fmla="*/ 122 h 160"/>
              <a:gd name="T112" fmla="*/ 41 w 159"/>
              <a:gd name="T113" fmla="*/ 94 h 160"/>
              <a:gd name="T114" fmla="*/ 46 w 159"/>
              <a:gd name="T115" fmla="*/ 108 h 160"/>
              <a:gd name="T116" fmla="*/ 37 w 159"/>
              <a:gd name="T117" fmla="*/ 108 h 160"/>
              <a:gd name="T118" fmla="*/ 46 w 159"/>
              <a:gd name="T119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9" h="160">
                <a:moveTo>
                  <a:pt x="116" y="66"/>
                </a:moveTo>
                <a:cubicBezTo>
                  <a:pt x="119" y="66"/>
                  <a:pt x="121" y="64"/>
                  <a:pt x="121" y="61"/>
                </a:cubicBezTo>
                <a:cubicBezTo>
                  <a:pt x="121" y="59"/>
                  <a:pt x="119" y="57"/>
                  <a:pt x="116" y="57"/>
                </a:cubicBezTo>
                <a:cubicBezTo>
                  <a:pt x="113" y="57"/>
                  <a:pt x="111" y="59"/>
                  <a:pt x="111" y="61"/>
                </a:cubicBezTo>
                <a:cubicBezTo>
                  <a:pt x="111" y="64"/>
                  <a:pt x="113" y="66"/>
                  <a:pt x="116" y="66"/>
                </a:cubicBezTo>
                <a:close/>
                <a:moveTo>
                  <a:pt x="125" y="47"/>
                </a:moveTo>
                <a:cubicBezTo>
                  <a:pt x="128" y="47"/>
                  <a:pt x="130" y="45"/>
                  <a:pt x="130" y="43"/>
                </a:cubicBezTo>
                <a:cubicBezTo>
                  <a:pt x="130" y="40"/>
                  <a:pt x="128" y="38"/>
                  <a:pt x="125" y="38"/>
                </a:cubicBezTo>
                <a:cubicBezTo>
                  <a:pt x="123" y="38"/>
                  <a:pt x="121" y="40"/>
                  <a:pt x="121" y="43"/>
                </a:cubicBezTo>
                <a:cubicBezTo>
                  <a:pt x="121" y="45"/>
                  <a:pt x="123" y="47"/>
                  <a:pt x="125" y="47"/>
                </a:cubicBezTo>
                <a:close/>
                <a:moveTo>
                  <a:pt x="41" y="57"/>
                </a:moveTo>
                <a:cubicBezTo>
                  <a:pt x="39" y="57"/>
                  <a:pt x="37" y="59"/>
                  <a:pt x="37" y="61"/>
                </a:cubicBezTo>
                <a:cubicBezTo>
                  <a:pt x="37" y="64"/>
                  <a:pt x="39" y="66"/>
                  <a:pt x="41" y="66"/>
                </a:cubicBezTo>
                <a:cubicBezTo>
                  <a:pt x="44" y="66"/>
                  <a:pt x="46" y="64"/>
                  <a:pt x="46" y="61"/>
                </a:cubicBezTo>
                <a:cubicBezTo>
                  <a:pt x="46" y="59"/>
                  <a:pt x="44" y="57"/>
                  <a:pt x="41" y="57"/>
                </a:cubicBezTo>
                <a:close/>
                <a:moveTo>
                  <a:pt x="32" y="38"/>
                </a:moveTo>
                <a:cubicBezTo>
                  <a:pt x="29" y="38"/>
                  <a:pt x="27" y="40"/>
                  <a:pt x="27" y="43"/>
                </a:cubicBezTo>
                <a:cubicBezTo>
                  <a:pt x="27" y="45"/>
                  <a:pt x="29" y="47"/>
                  <a:pt x="32" y="47"/>
                </a:cubicBezTo>
                <a:cubicBezTo>
                  <a:pt x="35" y="47"/>
                  <a:pt x="37" y="45"/>
                  <a:pt x="37" y="43"/>
                </a:cubicBezTo>
                <a:cubicBezTo>
                  <a:pt x="37" y="40"/>
                  <a:pt x="35" y="38"/>
                  <a:pt x="32" y="38"/>
                </a:cubicBezTo>
                <a:close/>
                <a:moveTo>
                  <a:pt x="154" y="10"/>
                </a:moveTo>
                <a:cubicBezTo>
                  <a:pt x="125" y="10"/>
                  <a:pt x="100" y="28"/>
                  <a:pt x="89" y="53"/>
                </a:cubicBezTo>
                <a:cubicBezTo>
                  <a:pt x="88" y="51"/>
                  <a:pt x="86" y="49"/>
                  <a:pt x="84" y="48"/>
                </a:cubicBezTo>
                <a:cubicBezTo>
                  <a:pt x="84" y="24"/>
                  <a:pt x="84" y="24"/>
                  <a:pt x="84" y="24"/>
                </a:cubicBezTo>
                <a:cubicBezTo>
                  <a:pt x="84" y="16"/>
                  <a:pt x="90" y="10"/>
                  <a:pt x="97" y="10"/>
                </a:cubicBezTo>
                <a:cubicBezTo>
                  <a:pt x="100" y="10"/>
                  <a:pt x="102" y="8"/>
                  <a:pt x="102" y="5"/>
                </a:cubicBezTo>
                <a:cubicBezTo>
                  <a:pt x="102" y="2"/>
                  <a:pt x="100" y="0"/>
                  <a:pt x="97" y="0"/>
                </a:cubicBezTo>
                <a:cubicBezTo>
                  <a:pt x="91" y="0"/>
                  <a:pt x="85" y="3"/>
                  <a:pt x="81" y="8"/>
                </a:cubicBezTo>
                <a:cubicBezTo>
                  <a:pt x="80" y="8"/>
                  <a:pt x="80" y="9"/>
                  <a:pt x="79" y="10"/>
                </a:cubicBezTo>
                <a:cubicBezTo>
                  <a:pt x="78" y="9"/>
                  <a:pt x="78" y="8"/>
                  <a:pt x="77" y="8"/>
                </a:cubicBezTo>
                <a:cubicBezTo>
                  <a:pt x="72" y="3"/>
                  <a:pt x="66" y="0"/>
                  <a:pt x="60" y="0"/>
                </a:cubicBezTo>
                <a:cubicBezTo>
                  <a:pt x="58" y="0"/>
                  <a:pt x="56" y="2"/>
                  <a:pt x="56" y="5"/>
                </a:cubicBezTo>
                <a:cubicBezTo>
                  <a:pt x="56" y="8"/>
                  <a:pt x="58" y="10"/>
                  <a:pt x="60" y="10"/>
                </a:cubicBezTo>
                <a:cubicBezTo>
                  <a:pt x="68" y="10"/>
                  <a:pt x="74" y="16"/>
                  <a:pt x="74" y="24"/>
                </a:cubicBezTo>
                <a:cubicBezTo>
                  <a:pt x="74" y="48"/>
                  <a:pt x="74" y="48"/>
                  <a:pt x="74" y="48"/>
                </a:cubicBezTo>
                <a:cubicBezTo>
                  <a:pt x="72" y="49"/>
                  <a:pt x="70" y="51"/>
                  <a:pt x="68" y="53"/>
                </a:cubicBezTo>
                <a:cubicBezTo>
                  <a:pt x="58" y="28"/>
                  <a:pt x="33" y="10"/>
                  <a:pt x="4" y="10"/>
                </a:cubicBezTo>
                <a:cubicBezTo>
                  <a:pt x="2" y="10"/>
                  <a:pt x="0" y="12"/>
                  <a:pt x="0" y="15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55"/>
                  <a:pt x="8" y="64"/>
                  <a:pt x="19" y="66"/>
                </a:cubicBezTo>
                <a:cubicBezTo>
                  <a:pt x="20" y="72"/>
                  <a:pt x="23" y="76"/>
                  <a:pt x="27" y="80"/>
                </a:cubicBezTo>
                <a:cubicBezTo>
                  <a:pt x="17" y="85"/>
                  <a:pt x="10" y="95"/>
                  <a:pt x="10" y="107"/>
                </a:cubicBezTo>
                <a:cubicBezTo>
                  <a:pt x="8" y="125"/>
                  <a:pt x="23" y="141"/>
                  <a:pt x="42" y="141"/>
                </a:cubicBezTo>
                <a:cubicBezTo>
                  <a:pt x="45" y="141"/>
                  <a:pt x="47" y="144"/>
                  <a:pt x="47" y="146"/>
                </a:cubicBezTo>
                <a:cubicBezTo>
                  <a:pt x="47" y="154"/>
                  <a:pt x="53" y="160"/>
                  <a:pt x="60" y="160"/>
                </a:cubicBezTo>
                <a:cubicBezTo>
                  <a:pt x="68" y="160"/>
                  <a:pt x="74" y="154"/>
                  <a:pt x="74" y="146"/>
                </a:cubicBezTo>
                <a:cubicBezTo>
                  <a:pt x="74" y="131"/>
                  <a:pt x="74" y="131"/>
                  <a:pt x="74" y="131"/>
                </a:cubicBezTo>
                <a:cubicBezTo>
                  <a:pt x="76" y="132"/>
                  <a:pt x="78" y="132"/>
                  <a:pt x="79" y="132"/>
                </a:cubicBezTo>
                <a:cubicBezTo>
                  <a:pt x="80" y="132"/>
                  <a:pt x="82" y="132"/>
                  <a:pt x="84" y="131"/>
                </a:cubicBezTo>
                <a:cubicBezTo>
                  <a:pt x="84" y="146"/>
                  <a:pt x="84" y="146"/>
                  <a:pt x="84" y="146"/>
                </a:cubicBezTo>
                <a:cubicBezTo>
                  <a:pt x="84" y="154"/>
                  <a:pt x="90" y="160"/>
                  <a:pt x="97" y="160"/>
                </a:cubicBezTo>
                <a:cubicBezTo>
                  <a:pt x="105" y="160"/>
                  <a:pt x="111" y="154"/>
                  <a:pt x="111" y="146"/>
                </a:cubicBezTo>
                <a:cubicBezTo>
                  <a:pt x="111" y="144"/>
                  <a:pt x="113" y="141"/>
                  <a:pt x="116" y="141"/>
                </a:cubicBezTo>
                <a:cubicBezTo>
                  <a:pt x="134" y="141"/>
                  <a:pt x="150" y="126"/>
                  <a:pt x="148" y="107"/>
                </a:cubicBezTo>
                <a:cubicBezTo>
                  <a:pt x="148" y="98"/>
                  <a:pt x="144" y="90"/>
                  <a:pt x="138" y="84"/>
                </a:cubicBezTo>
                <a:cubicBezTo>
                  <a:pt x="136" y="82"/>
                  <a:pt x="133" y="81"/>
                  <a:pt x="131" y="80"/>
                </a:cubicBezTo>
                <a:cubicBezTo>
                  <a:pt x="135" y="76"/>
                  <a:pt x="138" y="72"/>
                  <a:pt x="139" y="66"/>
                </a:cubicBezTo>
                <a:cubicBezTo>
                  <a:pt x="150" y="64"/>
                  <a:pt x="159" y="55"/>
                  <a:pt x="159" y="43"/>
                </a:cubicBezTo>
                <a:cubicBezTo>
                  <a:pt x="159" y="15"/>
                  <a:pt x="159" y="15"/>
                  <a:pt x="159" y="15"/>
                </a:cubicBezTo>
                <a:cubicBezTo>
                  <a:pt x="158" y="12"/>
                  <a:pt x="156" y="10"/>
                  <a:pt x="154" y="10"/>
                </a:cubicBezTo>
                <a:close/>
                <a:moveTo>
                  <a:pt x="64" y="146"/>
                </a:moveTo>
                <a:cubicBezTo>
                  <a:pt x="64" y="148"/>
                  <a:pt x="62" y="150"/>
                  <a:pt x="60" y="150"/>
                </a:cubicBezTo>
                <a:cubicBezTo>
                  <a:pt x="57" y="150"/>
                  <a:pt x="55" y="148"/>
                  <a:pt x="55" y="146"/>
                </a:cubicBezTo>
                <a:cubicBezTo>
                  <a:pt x="55" y="142"/>
                  <a:pt x="54" y="139"/>
                  <a:pt x="51" y="136"/>
                </a:cubicBezTo>
                <a:cubicBezTo>
                  <a:pt x="49" y="133"/>
                  <a:pt x="45" y="132"/>
                  <a:pt x="41" y="132"/>
                </a:cubicBezTo>
                <a:cubicBezTo>
                  <a:pt x="28" y="132"/>
                  <a:pt x="17" y="121"/>
                  <a:pt x="18" y="107"/>
                </a:cubicBezTo>
                <a:cubicBezTo>
                  <a:pt x="19" y="95"/>
                  <a:pt x="30" y="85"/>
                  <a:pt x="43" y="85"/>
                </a:cubicBezTo>
                <a:cubicBezTo>
                  <a:pt x="64" y="85"/>
                  <a:pt x="64" y="85"/>
                  <a:pt x="64" y="85"/>
                </a:cubicBezTo>
                <a:lnTo>
                  <a:pt x="64" y="146"/>
                </a:lnTo>
                <a:close/>
                <a:moveTo>
                  <a:pt x="41" y="76"/>
                </a:moveTo>
                <a:cubicBezTo>
                  <a:pt x="33" y="76"/>
                  <a:pt x="28" y="70"/>
                  <a:pt x="28" y="62"/>
                </a:cubicBezTo>
                <a:cubicBezTo>
                  <a:pt x="28" y="59"/>
                  <a:pt x="26" y="57"/>
                  <a:pt x="23" y="57"/>
                </a:cubicBezTo>
                <a:cubicBezTo>
                  <a:pt x="15" y="57"/>
                  <a:pt x="8" y="51"/>
                  <a:pt x="8" y="43"/>
                </a:cubicBezTo>
                <a:cubicBezTo>
                  <a:pt x="8" y="20"/>
                  <a:pt x="8" y="20"/>
                  <a:pt x="8" y="20"/>
                </a:cubicBezTo>
                <a:cubicBezTo>
                  <a:pt x="38" y="22"/>
                  <a:pt x="62" y="46"/>
                  <a:pt x="64" y="76"/>
                </a:cubicBezTo>
                <a:lnTo>
                  <a:pt x="41" y="76"/>
                </a:lnTo>
                <a:close/>
                <a:moveTo>
                  <a:pt x="83" y="117"/>
                </a:moveTo>
                <a:cubicBezTo>
                  <a:pt x="83" y="120"/>
                  <a:pt x="81" y="122"/>
                  <a:pt x="78" y="122"/>
                </a:cubicBezTo>
                <a:cubicBezTo>
                  <a:pt x="76" y="122"/>
                  <a:pt x="74" y="120"/>
                  <a:pt x="74" y="117"/>
                </a:cubicBezTo>
                <a:cubicBezTo>
                  <a:pt x="74" y="61"/>
                  <a:pt x="74" y="61"/>
                  <a:pt x="74" y="61"/>
                </a:cubicBezTo>
                <a:cubicBezTo>
                  <a:pt x="74" y="59"/>
                  <a:pt x="76" y="57"/>
                  <a:pt x="78" y="57"/>
                </a:cubicBezTo>
                <a:cubicBezTo>
                  <a:pt x="81" y="57"/>
                  <a:pt x="83" y="59"/>
                  <a:pt x="83" y="61"/>
                </a:cubicBezTo>
                <a:lnTo>
                  <a:pt x="83" y="117"/>
                </a:lnTo>
                <a:close/>
                <a:moveTo>
                  <a:pt x="139" y="107"/>
                </a:moveTo>
                <a:cubicBezTo>
                  <a:pt x="140" y="121"/>
                  <a:pt x="129" y="132"/>
                  <a:pt x="116" y="132"/>
                </a:cubicBezTo>
                <a:cubicBezTo>
                  <a:pt x="113" y="132"/>
                  <a:pt x="109" y="133"/>
                  <a:pt x="106" y="136"/>
                </a:cubicBezTo>
                <a:cubicBezTo>
                  <a:pt x="104" y="139"/>
                  <a:pt x="102" y="142"/>
                  <a:pt x="102" y="146"/>
                </a:cubicBezTo>
                <a:cubicBezTo>
                  <a:pt x="102" y="148"/>
                  <a:pt x="100" y="150"/>
                  <a:pt x="97" y="150"/>
                </a:cubicBezTo>
                <a:cubicBezTo>
                  <a:pt x="95" y="150"/>
                  <a:pt x="93" y="148"/>
                  <a:pt x="93" y="146"/>
                </a:cubicBezTo>
                <a:cubicBezTo>
                  <a:pt x="93" y="85"/>
                  <a:pt x="93" y="85"/>
                  <a:pt x="93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27" y="85"/>
                  <a:pt x="139" y="95"/>
                  <a:pt x="139" y="107"/>
                </a:cubicBezTo>
                <a:close/>
                <a:moveTo>
                  <a:pt x="149" y="43"/>
                </a:moveTo>
                <a:cubicBezTo>
                  <a:pt x="149" y="43"/>
                  <a:pt x="149" y="43"/>
                  <a:pt x="149" y="43"/>
                </a:cubicBezTo>
                <a:cubicBezTo>
                  <a:pt x="149" y="51"/>
                  <a:pt x="142" y="57"/>
                  <a:pt x="134" y="57"/>
                </a:cubicBezTo>
                <a:cubicBezTo>
                  <a:pt x="132" y="57"/>
                  <a:pt x="130" y="59"/>
                  <a:pt x="130" y="61"/>
                </a:cubicBezTo>
                <a:cubicBezTo>
                  <a:pt x="130" y="69"/>
                  <a:pt x="124" y="75"/>
                  <a:pt x="116" y="75"/>
                </a:cubicBezTo>
                <a:cubicBezTo>
                  <a:pt x="93" y="75"/>
                  <a:pt x="93" y="75"/>
                  <a:pt x="93" y="75"/>
                </a:cubicBezTo>
                <a:cubicBezTo>
                  <a:pt x="95" y="45"/>
                  <a:pt x="119" y="22"/>
                  <a:pt x="149" y="20"/>
                </a:cubicBezTo>
                <a:lnTo>
                  <a:pt x="149" y="43"/>
                </a:lnTo>
                <a:close/>
                <a:moveTo>
                  <a:pt x="102" y="108"/>
                </a:moveTo>
                <a:cubicBezTo>
                  <a:pt x="102" y="116"/>
                  <a:pt x="108" y="122"/>
                  <a:pt x="116" y="122"/>
                </a:cubicBezTo>
                <a:cubicBezTo>
                  <a:pt x="123" y="122"/>
                  <a:pt x="130" y="116"/>
                  <a:pt x="130" y="108"/>
                </a:cubicBezTo>
                <a:cubicBezTo>
                  <a:pt x="130" y="100"/>
                  <a:pt x="123" y="94"/>
                  <a:pt x="116" y="94"/>
                </a:cubicBezTo>
                <a:cubicBezTo>
                  <a:pt x="108" y="94"/>
                  <a:pt x="102" y="100"/>
                  <a:pt x="102" y="108"/>
                </a:cubicBezTo>
                <a:close/>
                <a:moveTo>
                  <a:pt x="116" y="104"/>
                </a:moveTo>
                <a:cubicBezTo>
                  <a:pt x="118" y="104"/>
                  <a:pt x="121" y="106"/>
                  <a:pt x="121" y="108"/>
                </a:cubicBezTo>
                <a:cubicBezTo>
                  <a:pt x="121" y="111"/>
                  <a:pt x="118" y="113"/>
                  <a:pt x="116" y="113"/>
                </a:cubicBezTo>
                <a:cubicBezTo>
                  <a:pt x="113" y="113"/>
                  <a:pt x="111" y="111"/>
                  <a:pt x="111" y="108"/>
                </a:cubicBezTo>
                <a:cubicBezTo>
                  <a:pt x="111" y="106"/>
                  <a:pt x="113" y="104"/>
                  <a:pt x="116" y="104"/>
                </a:cubicBezTo>
                <a:close/>
                <a:moveTo>
                  <a:pt x="28" y="108"/>
                </a:moveTo>
                <a:cubicBezTo>
                  <a:pt x="28" y="115"/>
                  <a:pt x="34" y="122"/>
                  <a:pt x="41" y="122"/>
                </a:cubicBezTo>
                <a:cubicBezTo>
                  <a:pt x="49" y="122"/>
                  <a:pt x="55" y="115"/>
                  <a:pt x="55" y="108"/>
                </a:cubicBezTo>
                <a:cubicBezTo>
                  <a:pt x="55" y="100"/>
                  <a:pt x="49" y="94"/>
                  <a:pt x="41" y="94"/>
                </a:cubicBezTo>
                <a:cubicBezTo>
                  <a:pt x="34" y="94"/>
                  <a:pt x="28" y="100"/>
                  <a:pt x="28" y="108"/>
                </a:cubicBezTo>
                <a:close/>
                <a:moveTo>
                  <a:pt x="46" y="108"/>
                </a:moveTo>
                <a:cubicBezTo>
                  <a:pt x="46" y="110"/>
                  <a:pt x="44" y="113"/>
                  <a:pt x="41" y="113"/>
                </a:cubicBezTo>
                <a:cubicBezTo>
                  <a:pt x="39" y="113"/>
                  <a:pt x="37" y="110"/>
                  <a:pt x="37" y="108"/>
                </a:cubicBezTo>
                <a:cubicBezTo>
                  <a:pt x="37" y="106"/>
                  <a:pt x="39" y="104"/>
                  <a:pt x="41" y="104"/>
                </a:cubicBezTo>
                <a:cubicBezTo>
                  <a:pt x="44" y="104"/>
                  <a:pt x="46" y="106"/>
                  <a:pt x="46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5B795EF3-7928-8477-0F9D-60C9B02E6AAA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4676775"/>
            <a:ext cx="254000" cy="252413"/>
          </a:xfrm>
          <a:custGeom>
            <a:avLst/>
            <a:gdLst>
              <a:gd name="T0" fmla="*/ 147 w 160"/>
              <a:gd name="T1" fmla="*/ 0 h 159"/>
              <a:gd name="T2" fmla="*/ 99 w 160"/>
              <a:gd name="T3" fmla="*/ 31 h 159"/>
              <a:gd name="T4" fmla="*/ 62 w 160"/>
              <a:gd name="T5" fmla="*/ 31 h 159"/>
              <a:gd name="T6" fmla="*/ 14 w 160"/>
              <a:gd name="T7" fmla="*/ 0 h 159"/>
              <a:gd name="T8" fmla="*/ 0 w 160"/>
              <a:gd name="T9" fmla="*/ 5 h 159"/>
              <a:gd name="T10" fmla="*/ 8 w 160"/>
              <a:gd name="T11" fmla="*/ 41 h 159"/>
              <a:gd name="T12" fmla="*/ 15 w 160"/>
              <a:gd name="T13" fmla="*/ 71 h 159"/>
              <a:gd name="T14" fmla="*/ 10 w 160"/>
              <a:gd name="T15" fmla="*/ 108 h 159"/>
              <a:gd name="T16" fmla="*/ 41 w 160"/>
              <a:gd name="T17" fmla="*/ 126 h 159"/>
              <a:gd name="T18" fmla="*/ 61 w 160"/>
              <a:gd name="T19" fmla="*/ 151 h 159"/>
              <a:gd name="T20" fmla="*/ 99 w 160"/>
              <a:gd name="T21" fmla="*/ 151 h 159"/>
              <a:gd name="T22" fmla="*/ 120 w 160"/>
              <a:gd name="T23" fmla="*/ 126 h 159"/>
              <a:gd name="T24" fmla="*/ 151 w 160"/>
              <a:gd name="T25" fmla="*/ 108 h 159"/>
              <a:gd name="T26" fmla="*/ 137 w 160"/>
              <a:gd name="T27" fmla="*/ 58 h 159"/>
              <a:gd name="T28" fmla="*/ 160 w 160"/>
              <a:gd name="T29" fmla="*/ 14 h 159"/>
              <a:gd name="T30" fmla="*/ 156 w 160"/>
              <a:gd name="T31" fmla="*/ 0 h 159"/>
              <a:gd name="T32" fmla="*/ 10 w 160"/>
              <a:gd name="T33" fmla="*/ 9 h 159"/>
              <a:gd name="T34" fmla="*/ 53 w 160"/>
              <a:gd name="T35" fmla="*/ 34 h 159"/>
              <a:gd name="T36" fmla="*/ 30 w 160"/>
              <a:gd name="T37" fmla="*/ 50 h 159"/>
              <a:gd name="T38" fmla="*/ 48 w 160"/>
              <a:gd name="T39" fmla="*/ 118 h 159"/>
              <a:gd name="T40" fmla="*/ 29 w 160"/>
              <a:gd name="T41" fmla="*/ 100 h 159"/>
              <a:gd name="T42" fmla="*/ 42 w 160"/>
              <a:gd name="T43" fmla="*/ 98 h 159"/>
              <a:gd name="T44" fmla="*/ 48 w 160"/>
              <a:gd name="T45" fmla="*/ 118 h 159"/>
              <a:gd name="T46" fmla="*/ 75 w 160"/>
              <a:gd name="T47" fmla="*/ 128 h 159"/>
              <a:gd name="T48" fmla="*/ 85 w 160"/>
              <a:gd name="T49" fmla="*/ 128 h 159"/>
              <a:gd name="T50" fmla="*/ 113 w 160"/>
              <a:gd name="T51" fmla="*/ 119 h 159"/>
              <a:gd name="T52" fmla="*/ 120 w 160"/>
              <a:gd name="T53" fmla="*/ 99 h 159"/>
              <a:gd name="T54" fmla="*/ 132 w 160"/>
              <a:gd name="T55" fmla="*/ 101 h 159"/>
              <a:gd name="T56" fmla="*/ 113 w 160"/>
              <a:gd name="T57" fmla="*/ 119 h 159"/>
              <a:gd name="T58" fmla="*/ 139 w 160"/>
              <a:gd name="T59" fmla="*/ 93 h 159"/>
              <a:gd name="T60" fmla="*/ 116 w 160"/>
              <a:gd name="T61" fmla="*/ 90 h 159"/>
              <a:gd name="T62" fmla="*/ 104 w 160"/>
              <a:gd name="T63" fmla="*/ 119 h 159"/>
              <a:gd name="T64" fmla="*/ 94 w 160"/>
              <a:gd name="T65" fmla="*/ 145 h 159"/>
              <a:gd name="T66" fmla="*/ 85 w 160"/>
              <a:gd name="T67" fmla="*/ 142 h 159"/>
              <a:gd name="T68" fmla="*/ 95 w 160"/>
              <a:gd name="T69" fmla="*/ 128 h 159"/>
              <a:gd name="T70" fmla="*/ 67 w 160"/>
              <a:gd name="T71" fmla="*/ 128 h 159"/>
              <a:gd name="T72" fmla="*/ 76 w 160"/>
              <a:gd name="T73" fmla="*/ 142 h 159"/>
              <a:gd name="T74" fmla="*/ 68 w 160"/>
              <a:gd name="T75" fmla="*/ 145 h 159"/>
              <a:gd name="T76" fmla="*/ 58 w 160"/>
              <a:gd name="T77" fmla="*/ 119 h 159"/>
              <a:gd name="T78" fmla="*/ 46 w 160"/>
              <a:gd name="T79" fmla="*/ 90 h 159"/>
              <a:gd name="T80" fmla="*/ 23 w 160"/>
              <a:gd name="T81" fmla="*/ 93 h 159"/>
              <a:gd name="T82" fmla="*/ 35 w 160"/>
              <a:gd name="T83" fmla="*/ 58 h 159"/>
              <a:gd name="T84" fmla="*/ 61 w 160"/>
              <a:gd name="T85" fmla="*/ 40 h 159"/>
              <a:gd name="T86" fmla="*/ 141 w 160"/>
              <a:gd name="T87" fmla="*/ 96 h 159"/>
              <a:gd name="T88" fmla="*/ 130 w 160"/>
              <a:gd name="T89" fmla="*/ 50 h 159"/>
              <a:gd name="T90" fmla="*/ 147 w 160"/>
              <a:gd name="T91" fmla="*/ 9 h 159"/>
              <a:gd name="T92" fmla="*/ 151 w 160"/>
              <a:gd name="T93" fmla="*/ 14 h 159"/>
              <a:gd name="T94" fmla="*/ 43 w 160"/>
              <a:gd name="T95" fmla="*/ 65 h 159"/>
              <a:gd name="T96" fmla="*/ 40 w 160"/>
              <a:gd name="T97" fmla="*/ 74 h 159"/>
              <a:gd name="T98" fmla="*/ 52 w 160"/>
              <a:gd name="T99" fmla="*/ 84 h 159"/>
              <a:gd name="T100" fmla="*/ 55 w 160"/>
              <a:gd name="T101" fmla="*/ 76 h 159"/>
              <a:gd name="T102" fmla="*/ 118 w 160"/>
              <a:gd name="T103" fmla="*/ 65 h 159"/>
              <a:gd name="T104" fmla="*/ 105 w 160"/>
              <a:gd name="T105" fmla="*/ 76 h 159"/>
              <a:gd name="T106" fmla="*/ 109 w 160"/>
              <a:gd name="T107" fmla="*/ 84 h 159"/>
              <a:gd name="T108" fmla="*/ 121 w 160"/>
              <a:gd name="T109" fmla="*/ 73 h 159"/>
              <a:gd name="T110" fmla="*/ 118 w 160"/>
              <a:gd name="T111" fmla="*/ 65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59">
                <a:moveTo>
                  <a:pt x="156" y="0"/>
                </a:moveTo>
                <a:cubicBezTo>
                  <a:pt x="147" y="0"/>
                  <a:pt x="147" y="0"/>
                  <a:pt x="147" y="0"/>
                </a:cubicBezTo>
                <a:cubicBezTo>
                  <a:pt x="136" y="0"/>
                  <a:pt x="125" y="3"/>
                  <a:pt x="116" y="10"/>
                </a:cubicBezTo>
                <a:cubicBezTo>
                  <a:pt x="109" y="15"/>
                  <a:pt x="102" y="22"/>
                  <a:pt x="99" y="31"/>
                </a:cubicBezTo>
                <a:cubicBezTo>
                  <a:pt x="94" y="29"/>
                  <a:pt x="88" y="28"/>
                  <a:pt x="82" y="28"/>
                </a:cubicBezTo>
                <a:cubicBezTo>
                  <a:pt x="75" y="28"/>
                  <a:pt x="68" y="29"/>
                  <a:pt x="62" y="31"/>
                </a:cubicBezTo>
                <a:cubicBezTo>
                  <a:pt x="58" y="22"/>
                  <a:pt x="52" y="15"/>
                  <a:pt x="44" y="10"/>
                </a:cubicBezTo>
                <a:cubicBezTo>
                  <a:pt x="36" y="3"/>
                  <a:pt x="25" y="0"/>
                  <a:pt x="14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24"/>
                  <a:pt x="3" y="33"/>
                  <a:pt x="8" y="41"/>
                </a:cubicBezTo>
                <a:cubicBezTo>
                  <a:pt x="12" y="48"/>
                  <a:pt x="17" y="53"/>
                  <a:pt x="23" y="58"/>
                </a:cubicBezTo>
                <a:cubicBezTo>
                  <a:pt x="20" y="62"/>
                  <a:pt x="18" y="66"/>
                  <a:pt x="15" y="71"/>
                </a:cubicBezTo>
                <a:cubicBezTo>
                  <a:pt x="12" y="80"/>
                  <a:pt x="10" y="89"/>
                  <a:pt x="10" y="99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0" y="111"/>
                  <a:pt x="12" y="113"/>
                  <a:pt x="15" y="113"/>
                </a:cubicBezTo>
                <a:cubicBezTo>
                  <a:pt x="25" y="113"/>
                  <a:pt x="35" y="118"/>
                  <a:pt x="41" y="126"/>
                </a:cubicBezTo>
                <a:cubicBezTo>
                  <a:pt x="57" y="147"/>
                  <a:pt x="57" y="147"/>
                  <a:pt x="57" y="147"/>
                </a:cubicBezTo>
                <a:cubicBezTo>
                  <a:pt x="58" y="148"/>
                  <a:pt x="60" y="150"/>
                  <a:pt x="61" y="151"/>
                </a:cubicBezTo>
                <a:cubicBezTo>
                  <a:pt x="66" y="157"/>
                  <a:pt x="73" y="159"/>
                  <a:pt x="80" y="159"/>
                </a:cubicBezTo>
                <a:cubicBezTo>
                  <a:pt x="87" y="159"/>
                  <a:pt x="94" y="157"/>
                  <a:pt x="99" y="151"/>
                </a:cubicBezTo>
                <a:cubicBezTo>
                  <a:pt x="101" y="150"/>
                  <a:pt x="102" y="148"/>
                  <a:pt x="104" y="147"/>
                </a:cubicBezTo>
                <a:cubicBezTo>
                  <a:pt x="120" y="126"/>
                  <a:pt x="120" y="126"/>
                  <a:pt x="120" y="126"/>
                </a:cubicBezTo>
                <a:cubicBezTo>
                  <a:pt x="126" y="118"/>
                  <a:pt x="135" y="113"/>
                  <a:pt x="146" y="113"/>
                </a:cubicBezTo>
                <a:cubicBezTo>
                  <a:pt x="149" y="113"/>
                  <a:pt x="151" y="111"/>
                  <a:pt x="151" y="108"/>
                </a:cubicBezTo>
                <a:cubicBezTo>
                  <a:pt x="151" y="102"/>
                  <a:pt x="151" y="102"/>
                  <a:pt x="151" y="102"/>
                </a:cubicBezTo>
                <a:cubicBezTo>
                  <a:pt x="151" y="85"/>
                  <a:pt x="145" y="70"/>
                  <a:pt x="137" y="58"/>
                </a:cubicBezTo>
                <a:cubicBezTo>
                  <a:pt x="143" y="53"/>
                  <a:pt x="149" y="48"/>
                  <a:pt x="153" y="41"/>
                </a:cubicBezTo>
                <a:cubicBezTo>
                  <a:pt x="158" y="33"/>
                  <a:pt x="160" y="23"/>
                  <a:pt x="160" y="14"/>
                </a:cubicBezTo>
                <a:cubicBezTo>
                  <a:pt x="160" y="4"/>
                  <a:pt x="160" y="4"/>
                  <a:pt x="160" y="4"/>
                </a:cubicBezTo>
                <a:cubicBezTo>
                  <a:pt x="160" y="2"/>
                  <a:pt x="158" y="0"/>
                  <a:pt x="156" y="0"/>
                </a:cubicBezTo>
                <a:close/>
                <a:moveTo>
                  <a:pt x="10" y="14"/>
                </a:moveTo>
                <a:cubicBezTo>
                  <a:pt x="10" y="9"/>
                  <a:pt x="10" y="9"/>
                  <a:pt x="10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1" y="9"/>
                  <a:pt x="46" y="19"/>
                  <a:pt x="53" y="34"/>
                </a:cubicBezTo>
                <a:cubicBezTo>
                  <a:pt x="45" y="37"/>
                  <a:pt x="38" y="42"/>
                  <a:pt x="31" y="48"/>
                </a:cubicBezTo>
                <a:cubicBezTo>
                  <a:pt x="30" y="50"/>
                  <a:pt x="30" y="50"/>
                  <a:pt x="30" y="50"/>
                </a:cubicBezTo>
                <a:cubicBezTo>
                  <a:pt x="18" y="42"/>
                  <a:pt x="10" y="28"/>
                  <a:pt x="10" y="14"/>
                </a:cubicBezTo>
                <a:close/>
                <a:moveTo>
                  <a:pt x="48" y="118"/>
                </a:moveTo>
                <a:cubicBezTo>
                  <a:pt x="42" y="111"/>
                  <a:pt x="34" y="107"/>
                  <a:pt x="25" y="104"/>
                </a:cubicBezTo>
                <a:cubicBezTo>
                  <a:pt x="29" y="100"/>
                  <a:pt x="29" y="100"/>
                  <a:pt x="29" y="100"/>
                </a:cubicBezTo>
                <a:cubicBezTo>
                  <a:pt x="31" y="98"/>
                  <a:pt x="34" y="97"/>
                  <a:pt x="37" y="97"/>
                </a:cubicBezTo>
                <a:cubicBezTo>
                  <a:pt x="39" y="97"/>
                  <a:pt x="40" y="97"/>
                  <a:pt x="42" y="98"/>
                </a:cubicBezTo>
                <a:cubicBezTo>
                  <a:pt x="45" y="100"/>
                  <a:pt x="48" y="104"/>
                  <a:pt x="48" y="108"/>
                </a:cubicBezTo>
                <a:lnTo>
                  <a:pt x="48" y="118"/>
                </a:lnTo>
                <a:close/>
                <a:moveTo>
                  <a:pt x="80" y="133"/>
                </a:moveTo>
                <a:cubicBezTo>
                  <a:pt x="75" y="128"/>
                  <a:pt x="75" y="128"/>
                  <a:pt x="75" y="128"/>
                </a:cubicBezTo>
                <a:cubicBezTo>
                  <a:pt x="76" y="126"/>
                  <a:pt x="78" y="124"/>
                  <a:pt x="80" y="124"/>
                </a:cubicBezTo>
                <a:cubicBezTo>
                  <a:pt x="82" y="124"/>
                  <a:pt x="85" y="126"/>
                  <a:pt x="85" y="128"/>
                </a:cubicBezTo>
                <a:lnTo>
                  <a:pt x="80" y="133"/>
                </a:lnTo>
                <a:close/>
                <a:moveTo>
                  <a:pt x="113" y="119"/>
                </a:moveTo>
                <a:cubicBezTo>
                  <a:pt x="113" y="108"/>
                  <a:pt x="113" y="108"/>
                  <a:pt x="113" y="108"/>
                </a:cubicBezTo>
                <a:cubicBezTo>
                  <a:pt x="113" y="104"/>
                  <a:pt x="116" y="101"/>
                  <a:pt x="120" y="99"/>
                </a:cubicBezTo>
                <a:cubicBezTo>
                  <a:pt x="121" y="98"/>
                  <a:pt x="123" y="97"/>
                  <a:pt x="124" y="97"/>
                </a:cubicBezTo>
                <a:cubicBezTo>
                  <a:pt x="127" y="97"/>
                  <a:pt x="130" y="99"/>
                  <a:pt x="132" y="101"/>
                </a:cubicBezTo>
                <a:cubicBezTo>
                  <a:pt x="136" y="105"/>
                  <a:pt x="136" y="105"/>
                  <a:pt x="136" y="105"/>
                </a:cubicBezTo>
                <a:cubicBezTo>
                  <a:pt x="127" y="107"/>
                  <a:pt x="119" y="111"/>
                  <a:pt x="113" y="119"/>
                </a:cubicBezTo>
                <a:close/>
                <a:moveTo>
                  <a:pt x="141" y="96"/>
                </a:moveTo>
                <a:cubicBezTo>
                  <a:pt x="139" y="93"/>
                  <a:pt x="139" y="93"/>
                  <a:pt x="139" y="93"/>
                </a:cubicBezTo>
                <a:cubicBezTo>
                  <a:pt x="135" y="89"/>
                  <a:pt x="130" y="87"/>
                  <a:pt x="124" y="87"/>
                </a:cubicBezTo>
                <a:cubicBezTo>
                  <a:pt x="121" y="87"/>
                  <a:pt x="118" y="88"/>
                  <a:pt x="116" y="90"/>
                </a:cubicBezTo>
                <a:cubicBezTo>
                  <a:pt x="109" y="93"/>
                  <a:pt x="104" y="100"/>
                  <a:pt x="104" y="108"/>
                </a:cubicBezTo>
                <a:cubicBezTo>
                  <a:pt x="104" y="119"/>
                  <a:pt x="104" y="119"/>
                  <a:pt x="104" y="119"/>
                </a:cubicBezTo>
                <a:cubicBezTo>
                  <a:pt x="104" y="126"/>
                  <a:pt x="101" y="134"/>
                  <a:pt x="97" y="141"/>
                </a:cubicBezTo>
                <a:cubicBezTo>
                  <a:pt x="96" y="143"/>
                  <a:pt x="95" y="143"/>
                  <a:pt x="94" y="145"/>
                </a:cubicBezTo>
                <a:cubicBezTo>
                  <a:pt x="91" y="147"/>
                  <a:pt x="88" y="149"/>
                  <a:pt x="85" y="149"/>
                </a:cubicBezTo>
                <a:cubicBezTo>
                  <a:pt x="85" y="142"/>
                  <a:pt x="85" y="142"/>
                  <a:pt x="85" y="142"/>
                </a:cubicBezTo>
                <a:cubicBezTo>
                  <a:pt x="94" y="132"/>
                  <a:pt x="94" y="132"/>
                  <a:pt x="94" y="132"/>
                </a:cubicBezTo>
                <a:cubicBezTo>
                  <a:pt x="94" y="131"/>
                  <a:pt x="95" y="130"/>
                  <a:pt x="95" y="128"/>
                </a:cubicBezTo>
                <a:cubicBezTo>
                  <a:pt x="95" y="121"/>
                  <a:pt x="89" y="114"/>
                  <a:pt x="81" y="114"/>
                </a:cubicBezTo>
                <a:cubicBezTo>
                  <a:pt x="73" y="114"/>
                  <a:pt x="67" y="121"/>
                  <a:pt x="67" y="128"/>
                </a:cubicBezTo>
                <a:cubicBezTo>
                  <a:pt x="67" y="130"/>
                  <a:pt x="67" y="131"/>
                  <a:pt x="68" y="132"/>
                </a:cubicBezTo>
                <a:cubicBezTo>
                  <a:pt x="76" y="142"/>
                  <a:pt x="76" y="142"/>
                  <a:pt x="76" y="142"/>
                </a:cubicBezTo>
                <a:cubicBezTo>
                  <a:pt x="76" y="149"/>
                  <a:pt x="76" y="149"/>
                  <a:pt x="76" y="149"/>
                </a:cubicBezTo>
                <a:cubicBezTo>
                  <a:pt x="73" y="148"/>
                  <a:pt x="70" y="147"/>
                  <a:pt x="68" y="145"/>
                </a:cubicBezTo>
                <a:cubicBezTo>
                  <a:pt x="67" y="143"/>
                  <a:pt x="66" y="142"/>
                  <a:pt x="65" y="141"/>
                </a:cubicBezTo>
                <a:cubicBezTo>
                  <a:pt x="61" y="135"/>
                  <a:pt x="58" y="127"/>
                  <a:pt x="58" y="119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58" y="100"/>
                  <a:pt x="54" y="93"/>
                  <a:pt x="46" y="90"/>
                </a:cubicBezTo>
                <a:cubicBezTo>
                  <a:pt x="44" y="88"/>
                  <a:pt x="41" y="87"/>
                  <a:pt x="38" y="87"/>
                </a:cubicBezTo>
                <a:cubicBezTo>
                  <a:pt x="32" y="87"/>
                  <a:pt x="27" y="89"/>
                  <a:pt x="23" y="93"/>
                </a:cubicBezTo>
                <a:cubicBezTo>
                  <a:pt x="21" y="96"/>
                  <a:pt x="21" y="96"/>
                  <a:pt x="21" y="96"/>
                </a:cubicBezTo>
                <a:cubicBezTo>
                  <a:pt x="21" y="82"/>
                  <a:pt x="27" y="68"/>
                  <a:pt x="35" y="58"/>
                </a:cubicBezTo>
                <a:cubicBezTo>
                  <a:pt x="36" y="56"/>
                  <a:pt x="38" y="56"/>
                  <a:pt x="39" y="54"/>
                </a:cubicBezTo>
                <a:cubicBezTo>
                  <a:pt x="46" y="48"/>
                  <a:pt x="53" y="43"/>
                  <a:pt x="61" y="40"/>
                </a:cubicBezTo>
                <a:cubicBezTo>
                  <a:pt x="68" y="38"/>
                  <a:pt x="75" y="37"/>
                  <a:pt x="82" y="37"/>
                </a:cubicBezTo>
                <a:cubicBezTo>
                  <a:pt x="113" y="38"/>
                  <a:pt x="139" y="64"/>
                  <a:pt x="141" y="96"/>
                </a:cubicBezTo>
                <a:close/>
                <a:moveTo>
                  <a:pt x="151" y="14"/>
                </a:moveTo>
                <a:cubicBezTo>
                  <a:pt x="151" y="28"/>
                  <a:pt x="143" y="42"/>
                  <a:pt x="130" y="50"/>
                </a:cubicBezTo>
                <a:cubicBezTo>
                  <a:pt x="124" y="43"/>
                  <a:pt x="116" y="37"/>
                  <a:pt x="108" y="34"/>
                </a:cubicBezTo>
                <a:cubicBezTo>
                  <a:pt x="114" y="19"/>
                  <a:pt x="130" y="9"/>
                  <a:pt x="147" y="9"/>
                </a:cubicBezTo>
                <a:cubicBezTo>
                  <a:pt x="151" y="9"/>
                  <a:pt x="151" y="9"/>
                  <a:pt x="151" y="9"/>
                </a:cubicBezTo>
                <a:lnTo>
                  <a:pt x="151" y="14"/>
                </a:lnTo>
                <a:close/>
                <a:moveTo>
                  <a:pt x="46" y="67"/>
                </a:moveTo>
                <a:cubicBezTo>
                  <a:pt x="45" y="66"/>
                  <a:pt x="44" y="65"/>
                  <a:pt x="43" y="65"/>
                </a:cubicBezTo>
                <a:cubicBezTo>
                  <a:pt x="42" y="65"/>
                  <a:pt x="41" y="66"/>
                  <a:pt x="40" y="67"/>
                </a:cubicBezTo>
                <a:cubicBezTo>
                  <a:pt x="38" y="69"/>
                  <a:pt x="38" y="72"/>
                  <a:pt x="40" y="74"/>
                </a:cubicBezTo>
                <a:cubicBezTo>
                  <a:pt x="49" y="83"/>
                  <a:pt x="49" y="83"/>
                  <a:pt x="49" y="83"/>
                </a:cubicBezTo>
                <a:cubicBezTo>
                  <a:pt x="50" y="84"/>
                  <a:pt x="51" y="84"/>
                  <a:pt x="52" y="84"/>
                </a:cubicBezTo>
                <a:cubicBezTo>
                  <a:pt x="53" y="84"/>
                  <a:pt x="54" y="84"/>
                  <a:pt x="55" y="83"/>
                </a:cubicBezTo>
                <a:cubicBezTo>
                  <a:pt x="57" y="81"/>
                  <a:pt x="57" y="78"/>
                  <a:pt x="55" y="76"/>
                </a:cubicBezTo>
                <a:lnTo>
                  <a:pt x="46" y="67"/>
                </a:lnTo>
                <a:close/>
                <a:moveTo>
                  <a:pt x="118" y="65"/>
                </a:moveTo>
                <a:cubicBezTo>
                  <a:pt x="117" y="65"/>
                  <a:pt x="116" y="66"/>
                  <a:pt x="115" y="67"/>
                </a:cubicBezTo>
                <a:cubicBezTo>
                  <a:pt x="105" y="76"/>
                  <a:pt x="105" y="76"/>
                  <a:pt x="105" y="76"/>
                </a:cubicBezTo>
                <a:cubicBezTo>
                  <a:pt x="103" y="78"/>
                  <a:pt x="103" y="81"/>
                  <a:pt x="105" y="83"/>
                </a:cubicBezTo>
                <a:cubicBezTo>
                  <a:pt x="106" y="84"/>
                  <a:pt x="107" y="84"/>
                  <a:pt x="109" y="84"/>
                </a:cubicBezTo>
                <a:cubicBezTo>
                  <a:pt x="110" y="84"/>
                  <a:pt x="112" y="84"/>
                  <a:pt x="112" y="83"/>
                </a:cubicBezTo>
                <a:cubicBezTo>
                  <a:pt x="121" y="73"/>
                  <a:pt x="121" y="73"/>
                  <a:pt x="121" y="73"/>
                </a:cubicBezTo>
                <a:cubicBezTo>
                  <a:pt x="123" y="71"/>
                  <a:pt x="123" y="69"/>
                  <a:pt x="121" y="67"/>
                </a:cubicBezTo>
                <a:cubicBezTo>
                  <a:pt x="120" y="66"/>
                  <a:pt x="119" y="65"/>
                  <a:pt x="118" y="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CA41AE6F-9C09-DA3F-FF6B-DF467D37F091}"/>
              </a:ext>
            </a:extLst>
          </p:cNvPr>
          <p:cNvSpPr>
            <a:spLocks noEditPoints="1"/>
          </p:cNvSpPr>
          <p:nvPr/>
        </p:nvSpPr>
        <p:spPr bwMode="auto">
          <a:xfrm>
            <a:off x="5722938" y="5226050"/>
            <a:ext cx="195263" cy="254000"/>
          </a:xfrm>
          <a:custGeom>
            <a:avLst/>
            <a:gdLst>
              <a:gd name="T0" fmla="*/ 43 w 123"/>
              <a:gd name="T1" fmla="*/ 57 h 160"/>
              <a:gd name="T2" fmla="*/ 52 w 123"/>
              <a:gd name="T3" fmla="*/ 57 h 160"/>
              <a:gd name="T4" fmla="*/ 76 w 123"/>
              <a:gd name="T5" fmla="*/ 62 h 160"/>
              <a:gd name="T6" fmla="*/ 76 w 123"/>
              <a:gd name="T7" fmla="*/ 52 h 160"/>
              <a:gd name="T8" fmla="*/ 76 w 123"/>
              <a:gd name="T9" fmla="*/ 62 h 160"/>
              <a:gd name="T10" fmla="*/ 102 w 123"/>
              <a:gd name="T11" fmla="*/ 76 h 160"/>
              <a:gd name="T12" fmla="*/ 106 w 123"/>
              <a:gd name="T13" fmla="*/ 46 h 160"/>
              <a:gd name="T14" fmla="*/ 112 w 123"/>
              <a:gd name="T15" fmla="*/ 40 h 160"/>
              <a:gd name="T16" fmla="*/ 12 w 123"/>
              <a:gd name="T17" fmla="*/ 40 h 160"/>
              <a:gd name="T18" fmla="*/ 17 w 123"/>
              <a:gd name="T19" fmla="*/ 46 h 160"/>
              <a:gd name="T20" fmla="*/ 21 w 123"/>
              <a:gd name="T21" fmla="*/ 76 h 160"/>
              <a:gd name="T22" fmla="*/ 0 w 123"/>
              <a:gd name="T23" fmla="*/ 90 h 160"/>
              <a:gd name="T24" fmla="*/ 123 w 123"/>
              <a:gd name="T25" fmla="*/ 90 h 160"/>
              <a:gd name="T26" fmla="*/ 62 w 123"/>
              <a:gd name="T27" fmla="*/ 10 h 160"/>
              <a:gd name="T28" fmla="*/ 82 w 123"/>
              <a:gd name="T29" fmla="*/ 29 h 160"/>
              <a:gd name="T30" fmla="*/ 78 w 123"/>
              <a:gd name="T31" fmla="*/ 29 h 160"/>
              <a:gd name="T32" fmla="*/ 45 w 123"/>
              <a:gd name="T33" fmla="*/ 29 h 160"/>
              <a:gd name="T34" fmla="*/ 41 w 123"/>
              <a:gd name="T35" fmla="*/ 29 h 160"/>
              <a:gd name="T36" fmla="*/ 62 w 123"/>
              <a:gd name="T37" fmla="*/ 10 h 160"/>
              <a:gd name="T38" fmla="*/ 58 w 123"/>
              <a:gd name="T39" fmla="*/ 70 h 160"/>
              <a:gd name="T40" fmla="*/ 43 w 123"/>
              <a:gd name="T41" fmla="*/ 85 h 160"/>
              <a:gd name="T42" fmla="*/ 37 w 123"/>
              <a:gd name="T43" fmla="*/ 40 h 160"/>
              <a:gd name="T44" fmla="*/ 60 w 123"/>
              <a:gd name="T45" fmla="*/ 46 h 160"/>
              <a:gd name="T46" fmla="*/ 64 w 123"/>
              <a:gd name="T47" fmla="*/ 46 h 160"/>
              <a:gd name="T48" fmla="*/ 88 w 123"/>
              <a:gd name="T49" fmla="*/ 40 h 160"/>
              <a:gd name="T50" fmla="*/ 81 w 123"/>
              <a:gd name="T51" fmla="*/ 85 h 160"/>
              <a:gd name="T52" fmla="*/ 67 w 123"/>
              <a:gd name="T53" fmla="*/ 70 h 160"/>
              <a:gd name="T54" fmla="*/ 62 w 123"/>
              <a:gd name="T55" fmla="*/ 152 h 160"/>
              <a:gd name="T56" fmla="*/ 23 w 123"/>
              <a:gd name="T57" fmla="*/ 85 h 160"/>
              <a:gd name="T58" fmla="*/ 41 w 123"/>
              <a:gd name="T59" fmla="*/ 94 h 160"/>
              <a:gd name="T60" fmla="*/ 45 w 123"/>
              <a:gd name="T61" fmla="*/ 94 h 160"/>
              <a:gd name="T62" fmla="*/ 78 w 123"/>
              <a:gd name="T63" fmla="*/ 94 h 160"/>
              <a:gd name="T64" fmla="*/ 83 w 123"/>
              <a:gd name="T65" fmla="*/ 94 h 160"/>
              <a:gd name="T66" fmla="*/ 100 w 123"/>
              <a:gd name="T67" fmla="*/ 85 h 160"/>
              <a:gd name="T68" fmla="*/ 62 w 123"/>
              <a:gd name="T69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3" h="160">
                <a:moveTo>
                  <a:pt x="48" y="52"/>
                </a:moveTo>
                <a:cubicBezTo>
                  <a:pt x="45" y="52"/>
                  <a:pt x="43" y="54"/>
                  <a:pt x="43" y="57"/>
                </a:cubicBezTo>
                <a:cubicBezTo>
                  <a:pt x="43" y="60"/>
                  <a:pt x="45" y="62"/>
                  <a:pt x="48" y="62"/>
                </a:cubicBezTo>
                <a:cubicBezTo>
                  <a:pt x="50" y="62"/>
                  <a:pt x="52" y="60"/>
                  <a:pt x="52" y="57"/>
                </a:cubicBezTo>
                <a:cubicBezTo>
                  <a:pt x="52" y="54"/>
                  <a:pt x="50" y="52"/>
                  <a:pt x="48" y="52"/>
                </a:cubicBezTo>
                <a:close/>
                <a:moveTo>
                  <a:pt x="76" y="62"/>
                </a:moveTo>
                <a:cubicBezTo>
                  <a:pt x="79" y="62"/>
                  <a:pt x="81" y="60"/>
                  <a:pt x="81" y="57"/>
                </a:cubicBezTo>
                <a:cubicBezTo>
                  <a:pt x="81" y="54"/>
                  <a:pt x="79" y="52"/>
                  <a:pt x="76" y="52"/>
                </a:cubicBezTo>
                <a:cubicBezTo>
                  <a:pt x="74" y="52"/>
                  <a:pt x="71" y="54"/>
                  <a:pt x="71" y="57"/>
                </a:cubicBezTo>
                <a:cubicBezTo>
                  <a:pt x="71" y="60"/>
                  <a:pt x="74" y="62"/>
                  <a:pt x="76" y="62"/>
                </a:cubicBezTo>
                <a:close/>
                <a:moveTo>
                  <a:pt x="121" y="85"/>
                </a:moveTo>
                <a:cubicBezTo>
                  <a:pt x="102" y="76"/>
                  <a:pt x="102" y="76"/>
                  <a:pt x="102" y="76"/>
                </a:cubicBezTo>
                <a:cubicBezTo>
                  <a:pt x="106" y="66"/>
                  <a:pt x="106" y="56"/>
                  <a:pt x="101" y="45"/>
                </a:cubicBezTo>
                <a:cubicBezTo>
                  <a:pt x="106" y="46"/>
                  <a:pt x="106" y="46"/>
                  <a:pt x="106" y="46"/>
                </a:cubicBezTo>
                <a:cubicBezTo>
                  <a:pt x="107" y="47"/>
                  <a:pt x="107" y="47"/>
                  <a:pt x="108" y="47"/>
                </a:cubicBezTo>
                <a:cubicBezTo>
                  <a:pt x="111" y="47"/>
                  <a:pt x="113" y="43"/>
                  <a:pt x="112" y="40"/>
                </a:cubicBezTo>
                <a:cubicBezTo>
                  <a:pt x="100" y="15"/>
                  <a:pt x="81" y="0"/>
                  <a:pt x="62" y="0"/>
                </a:cubicBezTo>
                <a:cubicBezTo>
                  <a:pt x="43" y="0"/>
                  <a:pt x="24" y="15"/>
                  <a:pt x="12" y="40"/>
                </a:cubicBezTo>
                <a:cubicBezTo>
                  <a:pt x="10" y="43"/>
                  <a:pt x="12" y="47"/>
                  <a:pt x="15" y="47"/>
                </a:cubicBezTo>
                <a:cubicBezTo>
                  <a:pt x="16" y="47"/>
                  <a:pt x="17" y="47"/>
                  <a:pt x="17" y="46"/>
                </a:cubicBezTo>
                <a:cubicBezTo>
                  <a:pt x="23" y="45"/>
                  <a:pt x="23" y="45"/>
                  <a:pt x="23" y="45"/>
                </a:cubicBezTo>
                <a:cubicBezTo>
                  <a:pt x="18" y="55"/>
                  <a:pt x="18" y="66"/>
                  <a:pt x="21" y="76"/>
                </a:cubicBezTo>
                <a:cubicBezTo>
                  <a:pt x="3" y="85"/>
                  <a:pt x="3" y="85"/>
                  <a:pt x="3" y="85"/>
                </a:cubicBezTo>
                <a:cubicBezTo>
                  <a:pt x="1" y="87"/>
                  <a:pt x="0" y="88"/>
                  <a:pt x="0" y="90"/>
                </a:cubicBezTo>
                <a:cubicBezTo>
                  <a:pt x="0" y="135"/>
                  <a:pt x="28" y="160"/>
                  <a:pt x="62" y="160"/>
                </a:cubicBezTo>
                <a:cubicBezTo>
                  <a:pt x="95" y="160"/>
                  <a:pt x="123" y="134"/>
                  <a:pt x="123" y="90"/>
                </a:cubicBezTo>
                <a:cubicBezTo>
                  <a:pt x="123" y="88"/>
                  <a:pt x="122" y="87"/>
                  <a:pt x="121" y="85"/>
                </a:cubicBezTo>
                <a:close/>
                <a:moveTo>
                  <a:pt x="62" y="10"/>
                </a:moveTo>
                <a:cubicBezTo>
                  <a:pt x="75" y="10"/>
                  <a:pt x="88" y="19"/>
                  <a:pt x="98" y="34"/>
                </a:cubicBezTo>
                <a:cubicBezTo>
                  <a:pt x="94" y="33"/>
                  <a:pt x="86" y="30"/>
                  <a:pt x="82" y="29"/>
                </a:cubicBezTo>
                <a:cubicBezTo>
                  <a:pt x="81" y="29"/>
                  <a:pt x="81" y="29"/>
                  <a:pt x="80" y="29"/>
                </a:cubicBezTo>
                <a:cubicBezTo>
                  <a:pt x="79" y="29"/>
                  <a:pt x="79" y="29"/>
                  <a:pt x="78" y="29"/>
                </a:cubicBezTo>
                <a:cubicBezTo>
                  <a:pt x="62" y="37"/>
                  <a:pt x="62" y="37"/>
                  <a:pt x="62" y="37"/>
                </a:cubicBezTo>
                <a:cubicBezTo>
                  <a:pt x="45" y="29"/>
                  <a:pt x="45" y="29"/>
                  <a:pt x="45" y="29"/>
                </a:cubicBezTo>
                <a:cubicBezTo>
                  <a:pt x="44" y="29"/>
                  <a:pt x="44" y="29"/>
                  <a:pt x="43" y="29"/>
                </a:cubicBezTo>
                <a:cubicBezTo>
                  <a:pt x="42" y="29"/>
                  <a:pt x="42" y="29"/>
                  <a:pt x="41" y="29"/>
                </a:cubicBezTo>
                <a:cubicBezTo>
                  <a:pt x="25" y="34"/>
                  <a:pt x="25" y="34"/>
                  <a:pt x="25" y="34"/>
                </a:cubicBezTo>
                <a:cubicBezTo>
                  <a:pt x="36" y="19"/>
                  <a:pt x="49" y="10"/>
                  <a:pt x="62" y="10"/>
                </a:cubicBezTo>
                <a:close/>
                <a:moveTo>
                  <a:pt x="62" y="66"/>
                </a:moveTo>
                <a:cubicBezTo>
                  <a:pt x="60" y="66"/>
                  <a:pt x="58" y="68"/>
                  <a:pt x="58" y="70"/>
                </a:cubicBezTo>
                <a:cubicBezTo>
                  <a:pt x="58" y="77"/>
                  <a:pt x="58" y="77"/>
                  <a:pt x="58" y="77"/>
                </a:cubicBezTo>
                <a:cubicBezTo>
                  <a:pt x="43" y="85"/>
                  <a:pt x="43" y="85"/>
                  <a:pt x="43" y="85"/>
                </a:cubicBezTo>
                <a:cubicBezTo>
                  <a:pt x="35" y="80"/>
                  <a:pt x="35" y="80"/>
                  <a:pt x="35" y="80"/>
                </a:cubicBezTo>
                <a:cubicBezTo>
                  <a:pt x="26" y="68"/>
                  <a:pt x="27" y="52"/>
                  <a:pt x="37" y="40"/>
                </a:cubicBezTo>
                <a:cubicBezTo>
                  <a:pt x="43" y="38"/>
                  <a:pt x="43" y="38"/>
                  <a:pt x="43" y="38"/>
                </a:cubicBezTo>
                <a:cubicBezTo>
                  <a:pt x="60" y="46"/>
                  <a:pt x="60" y="46"/>
                  <a:pt x="60" y="46"/>
                </a:cubicBezTo>
                <a:cubicBezTo>
                  <a:pt x="61" y="47"/>
                  <a:pt x="62" y="47"/>
                  <a:pt x="62" y="47"/>
                </a:cubicBezTo>
                <a:cubicBezTo>
                  <a:pt x="63" y="47"/>
                  <a:pt x="64" y="47"/>
                  <a:pt x="64" y="46"/>
                </a:cubicBezTo>
                <a:cubicBezTo>
                  <a:pt x="81" y="38"/>
                  <a:pt x="81" y="38"/>
                  <a:pt x="81" y="38"/>
                </a:cubicBezTo>
                <a:cubicBezTo>
                  <a:pt x="88" y="40"/>
                  <a:pt x="88" y="40"/>
                  <a:pt x="88" y="40"/>
                </a:cubicBezTo>
                <a:cubicBezTo>
                  <a:pt x="97" y="52"/>
                  <a:pt x="98" y="68"/>
                  <a:pt x="89" y="80"/>
                </a:cubicBezTo>
                <a:cubicBezTo>
                  <a:pt x="81" y="85"/>
                  <a:pt x="81" y="85"/>
                  <a:pt x="81" y="85"/>
                </a:cubicBezTo>
                <a:cubicBezTo>
                  <a:pt x="67" y="77"/>
                  <a:pt x="67" y="77"/>
                  <a:pt x="67" y="77"/>
                </a:cubicBezTo>
                <a:cubicBezTo>
                  <a:pt x="67" y="70"/>
                  <a:pt x="67" y="70"/>
                  <a:pt x="67" y="70"/>
                </a:cubicBezTo>
                <a:cubicBezTo>
                  <a:pt x="67" y="68"/>
                  <a:pt x="65" y="66"/>
                  <a:pt x="62" y="66"/>
                </a:cubicBezTo>
                <a:close/>
                <a:moveTo>
                  <a:pt x="62" y="152"/>
                </a:moveTo>
                <a:cubicBezTo>
                  <a:pt x="31" y="152"/>
                  <a:pt x="10" y="128"/>
                  <a:pt x="10" y="93"/>
                </a:cubicBezTo>
                <a:cubicBezTo>
                  <a:pt x="23" y="85"/>
                  <a:pt x="23" y="85"/>
                  <a:pt x="23" y="85"/>
                </a:cubicBezTo>
                <a:cubicBezTo>
                  <a:pt x="29" y="88"/>
                  <a:pt x="29" y="88"/>
                  <a:pt x="29" y="88"/>
                </a:cubicBezTo>
                <a:cubicBezTo>
                  <a:pt x="41" y="94"/>
                  <a:pt x="41" y="94"/>
                  <a:pt x="41" y="94"/>
                </a:cubicBezTo>
                <a:cubicBezTo>
                  <a:pt x="42" y="94"/>
                  <a:pt x="42" y="94"/>
                  <a:pt x="43" y="94"/>
                </a:cubicBezTo>
                <a:cubicBezTo>
                  <a:pt x="44" y="94"/>
                  <a:pt x="44" y="94"/>
                  <a:pt x="45" y="94"/>
                </a:cubicBezTo>
                <a:cubicBezTo>
                  <a:pt x="62" y="85"/>
                  <a:pt x="62" y="85"/>
                  <a:pt x="62" y="85"/>
                </a:cubicBezTo>
                <a:cubicBezTo>
                  <a:pt x="78" y="94"/>
                  <a:pt x="78" y="94"/>
                  <a:pt x="78" y="94"/>
                </a:cubicBezTo>
                <a:cubicBezTo>
                  <a:pt x="79" y="94"/>
                  <a:pt x="80" y="94"/>
                  <a:pt x="81" y="94"/>
                </a:cubicBezTo>
                <a:cubicBezTo>
                  <a:pt x="81" y="94"/>
                  <a:pt x="82" y="94"/>
                  <a:pt x="83" y="94"/>
                </a:cubicBezTo>
                <a:cubicBezTo>
                  <a:pt x="94" y="88"/>
                  <a:pt x="94" y="88"/>
                  <a:pt x="94" y="88"/>
                </a:cubicBezTo>
                <a:cubicBezTo>
                  <a:pt x="100" y="85"/>
                  <a:pt x="100" y="85"/>
                  <a:pt x="100" y="85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127"/>
                  <a:pt x="92" y="152"/>
                  <a:pt x="62" y="1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46EC9966-FC17-1530-5A3B-217A305467F4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4675188"/>
            <a:ext cx="252413" cy="254000"/>
          </a:xfrm>
          <a:custGeom>
            <a:avLst/>
            <a:gdLst>
              <a:gd name="T0" fmla="*/ 84 w 159"/>
              <a:gd name="T1" fmla="*/ 15 h 160"/>
              <a:gd name="T2" fmla="*/ 75 w 159"/>
              <a:gd name="T3" fmla="*/ 15 h 160"/>
              <a:gd name="T4" fmla="*/ 42 w 159"/>
              <a:gd name="T5" fmla="*/ 29 h 160"/>
              <a:gd name="T6" fmla="*/ 42 w 159"/>
              <a:gd name="T7" fmla="*/ 38 h 160"/>
              <a:gd name="T8" fmla="*/ 42 w 159"/>
              <a:gd name="T9" fmla="*/ 29 h 160"/>
              <a:gd name="T10" fmla="*/ 121 w 159"/>
              <a:gd name="T11" fmla="*/ 33 h 160"/>
              <a:gd name="T12" fmla="*/ 112 w 159"/>
              <a:gd name="T13" fmla="*/ 33 h 160"/>
              <a:gd name="T14" fmla="*/ 80 w 159"/>
              <a:gd name="T15" fmla="*/ 49 h 160"/>
              <a:gd name="T16" fmla="*/ 80 w 159"/>
              <a:gd name="T17" fmla="*/ 103 h 160"/>
              <a:gd name="T18" fmla="*/ 80 w 159"/>
              <a:gd name="T19" fmla="*/ 49 h 160"/>
              <a:gd name="T20" fmla="*/ 75 w 159"/>
              <a:gd name="T21" fmla="*/ 127 h 160"/>
              <a:gd name="T22" fmla="*/ 70 w 159"/>
              <a:gd name="T23" fmla="*/ 132 h 160"/>
              <a:gd name="T24" fmla="*/ 9 w 159"/>
              <a:gd name="T25" fmla="*/ 66 h 160"/>
              <a:gd name="T26" fmla="*/ 150 w 159"/>
              <a:gd name="T27" fmla="*/ 66 h 160"/>
              <a:gd name="T28" fmla="*/ 89 w 159"/>
              <a:gd name="T29" fmla="*/ 132 h 160"/>
              <a:gd name="T30" fmla="*/ 84 w 159"/>
              <a:gd name="T31" fmla="*/ 127 h 160"/>
              <a:gd name="T32" fmla="*/ 150 w 159"/>
              <a:gd name="T33" fmla="*/ 66 h 160"/>
              <a:gd name="T34" fmla="*/ 103 w 159"/>
              <a:gd name="T35" fmla="*/ 141 h 160"/>
              <a:gd name="T36" fmla="*/ 84 w 159"/>
              <a:gd name="T37" fmla="*/ 141 h 160"/>
              <a:gd name="T38" fmla="*/ 56 w 159"/>
              <a:gd name="T39" fmla="*/ 140 h 160"/>
              <a:gd name="T40" fmla="*/ 65 w 159"/>
              <a:gd name="T41" fmla="*/ 151 h 160"/>
              <a:gd name="T42" fmla="*/ 56 w 159"/>
              <a:gd name="T43" fmla="*/ 140 h 160"/>
              <a:gd name="T44" fmla="*/ 80 w 159"/>
              <a:gd name="T45" fmla="*/ 0 h 160"/>
              <a:gd name="T46" fmla="*/ 75 w 159"/>
              <a:gd name="T47" fmla="*/ 28 h 160"/>
              <a:gd name="T48" fmla="*/ 52 w 159"/>
              <a:gd name="T49" fmla="*/ 68 h 160"/>
              <a:gd name="T50" fmla="*/ 47 w 159"/>
              <a:gd name="T51" fmla="*/ 47 h 160"/>
              <a:gd name="T52" fmla="*/ 42 w 159"/>
              <a:gd name="T53" fmla="*/ 19 h 160"/>
              <a:gd name="T54" fmla="*/ 38 w 159"/>
              <a:gd name="T55" fmla="*/ 47 h 160"/>
              <a:gd name="T56" fmla="*/ 14 w 159"/>
              <a:gd name="T57" fmla="*/ 57 h 160"/>
              <a:gd name="T58" fmla="*/ 0 w 159"/>
              <a:gd name="T59" fmla="*/ 61 h 160"/>
              <a:gd name="T60" fmla="*/ 21 w 159"/>
              <a:gd name="T61" fmla="*/ 121 h 160"/>
              <a:gd name="T62" fmla="*/ 47 w 159"/>
              <a:gd name="T63" fmla="*/ 142 h 160"/>
              <a:gd name="T64" fmla="*/ 80 w 159"/>
              <a:gd name="T65" fmla="*/ 154 h 160"/>
              <a:gd name="T66" fmla="*/ 112 w 159"/>
              <a:gd name="T67" fmla="*/ 142 h 160"/>
              <a:gd name="T68" fmla="*/ 139 w 159"/>
              <a:gd name="T69" fmla="*/ 121 h 160"/>
              <a:gd name="T70" fmla="*/ 159 w 159"/>
              <a:gd name="T71" fmla="*/ 61 h 160"/>
              <a:gd name="T72" fmla="*/ 145 w 159"/>
              <a:gd name="T73" fmla="*/ 57 h 160"/>
              <a:gd name="T74" fmla="*/ 121 w 159"/>
              <a:gd name="T75" fmla="*/ 47 h 160"/>
              <a:gd name="T76" fmla="*/ 117 w 159"/>
              <a:gd name="T77" fmla="*/ 19 h 160"/>
              <a:gd name="T78" fmla="*/ 112 w 159"/>
              <a:gd name="T79" fmla="*/ 47 h 160"/>
              <a:gd name="T80" fmla="*/ 107 w 159"/>
              <a:gd name="T81" fmla="*/ 68 h 160"/>
              <a:gd name="T82" fmla="*/ 84 w 159"/>
              <a:gd name="T83" fmla="*/ 28 h 160"/>
              <a:gd name="T84" fmla="*/ 80 w 159"/>
              <a:gd name="T8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9" h="160">
                <a:moveTo>
                  <a:pt x="80" y="10"/>
                </a:moveTo>
                <a:cubicBezTo>
                  <a:pt x="82" y="10"/>
                  <a:pt x="84" y="12"/>
                  <a:pt x="84" y="15"/>
                </a:cubicBezTo>
                <a:cubicBezTo>
                  <a:pt x="84" y="18"/>
                  <a:pt x="82" y="20"/>
                  <a:pt x="80" y="20"/>
                </a:cubicBezTo>
                <a:cubicBezTo>
                  <a:pt x="77" y="20"/>
                  <a:pt x="75" y="18"/>
                  <a:pt x="75" y="15"/>
                </a:cubicBezTo>
                <a:cubicBezTo>
                  <a:pt x="75" y="12"/>
                  <a:pt x="77" y="10"/>
                  <a:pt x="80" y="10"/>
                </a:cubicBezTo>
                <a:close/>
                <a:moveTo>
                  <a:pt x="42" y="29"/>
                </a:moveTo>
                <a:cubicBezTo>
                  <a:pt x="44" y="29"/>
                  <a:pt x="46" y="31"/>
                  <a:pt x="46" y="33"/>
                </a:cubicBezTo>
                <a:cubicBezTo>
                  <a:pt x="46" y="36"/>
                  <a:pt x="44" y="38"/>
                  <a:pt x="42" y="38"/>
                </a:cubicBezTo>
                <a:cubicBezTo>
                  <a:pt x="39" y="38"/>
                  <a:pt x="37" y="36"/>
                  <a:pt x="37" y="33"/>
                </a:cubicBezTo>
                <a:cubicBezTo>
                  <a:pt x="37" y="31"/>
                  <a:pt x="39" y="29"/>
                  <a:pt x="42" y="29"/>
                </a:cubicBezTo>
                <a:close/>
                <a:moveTo>
                  <a:pt x="117" y="29"/>
                </a:moveTo>
                <a:cubicBezTo>
                  <a:pt x="119" y="29"/>
                  <a:pt x="121" y="31"/>
                  <a:pt x="121" y="33"/>
                </a:cubicBezTo>
                <a:cubicBezTo>
                  <a:pt x="121" y="36"/>
                  <a:pt x="119" y="38"/>
                  <a:pt x="117" y="38"/>
                </a:cubicBezTo>
                <a:cubicBezTo>
                  <a:pt x="114" y="38"/>
                  <a:pt x="112" y="36"/>
                  <a:pt x="112" y="33"/>
                </a:cubicBezTo>
                <a:cubicBezTo>
                  <a:pt x="112" y="31"/>
                  <a:pt x="114" y="29"/>
                  <a:pt x="117" y="29"/>
                </a:cubicBezTo>
                <a:close/>
                <a:moveTo>
                  <a:pt x="80" y="49"/>
                </a:moveTo>
                <a:cubicBezTo>
                  <a:pt x="84" y="53"/>
                  <a:pt x="94" y="62"/>
                  <a:pt x="99" y="74"/>
                </a:cubicBezTo>
                <a:cubicBezTo>
                  <a:pt x="90" y="82"/>
                  <a:pt x="84" y="91"/>
                  <a:pt x="80" y="103"/>
                </a:cubicBezTo>
                <a:cubicBezTo>
                  <a:pt x="75" y="92"/>
                  <a:pt x="68" y="82"/>
                  <a:pt x="60" y="74"/>
                </a:cubicBezTo>
                <a:cubicBezTo>
                  <a:pt x="65" y="62"/>
                  <a:pt x="75" y="53"/>
                  <a:pt x="80" y="49"/>
                </a:cubicBezTo>
                <a:close/>
                <a:moveTo>
                  <a:pt x="13" y="66"/>
                </a:moveTo>
                <a:cubicBezTo>
                  <a:pt x="47" y="66"/>
                  <a:pt x="75" y="93"/>
                  <a:pt x="75" y="127"/>
                </a:cubicBezTo>
                <a:cubicBezTo>
                  <a:pt x="75" y="132"/>
                  <a:pt x="75" y="132"/>
                  <a:pt x="75" y="132"/>
                </a:cubicBezTo>
                <a:cubicBezTo>
                  <a:pt x="70" y="132"/>
                  <a:pt x="70" y="132"/>
                  <a:pt x="70" y="132"/>
                </a:cubicBezTo>
                <a:cubicBezTo>
                  <a:pt x="37" y="132"/>
                  <a:pt x="9" y="105"/>
                  <a:pt x="9" y="70"/>
                </a:cubicBezTo>
                <a:cubicBezTo>
                  <a:pt x="9" y="66"/>
                  <a:pt x="9" y="66"/>
                  <a:pt x="9" y="66"/>
                </a:cubicBezTo>
                <a:cubicBezTo>
                  <a:pt x="13" y="66"/>
                  <a:pt x="13" y="66"/>
                  <a:pt x="13" y="66"/>
                </a:cubicBezTo>
                <a:close/>
                <a:moveTo>
                  <a:pt x="150" y="66"/>
                </a:moveTo>
                <a:cubicBezTo>
                  <a:pt x="150" y="70"/>
                  <a:pt x="150" y="70"/>
                  <a:pt x="150" y="70"/>
                </a:cubicBezTo>
                <a:cubicBezTo>
                  <a:pt x="150" y="105"/>
                  <a:pt x="122" y="132"/>
                  <a:pt x="89" y="132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4" y="127"/>
                  <a:pt x="84" y="127"/>
                  <a:pt x="84" y="127"/>
                </a:cubicBezTo>
                <a:cubicBezTo>
                  <a:pt x="84" y="93"/>
                  <a:pt x="112" y="66"/>
                  <a:pt x="145" y="66"/>
                </a:cubicBezTo>
                <a:lnTo>
                  <a:pt x="150" y="66"/>
                </a:lnTo>
                <a:close/>
                <a:moveTo>
                  <a:pt x="103" y="140"/>
                </a:moveTo>
                <a:cubicBezTo>
                  <a:pt x="103" y="141"/>
                  <a:pt x="103" y="141"/>
                  <a:pt x="103" y="141"/>
                </a:cubicBezTo>
                <a:cubicBezTo>
                  <a:pt x="103" y="146"/>
                  <a:pt x="99" y="150"/>
                  <a:pt x="94" y="150"/>
                </a:cubicBezTo>
                <a:cubicBezTo>
                  <a:pt x="88" y="150"/>
                  <a:pt x="84" y="146"/>
                  <a:pt x="84" y="141"/>
                </a:cubicBezTo>
                <a:cubicBezTo>
                  <a:pt x="90" y="141"/>
                  <a:pt x="95" y="141"/>
                  <a:pt x="103" y="140"/>
                </a:cubicBezTo>
                <a:close/>
                <a:moveTo>
                  <a:pt x="56" y="140"/>
                </a:moveTo>
                <a:cubicBezTo>
                  <a:pt x="64" y="142"/>
                  <a:pt x="69" y="142"/>
                  <a:pt x="75" y="142"/>
                </a:cubicBezTo>
                <a:cubicBezTo>
                  <a:pt x="75" y="146"/>
                  <a:pt x="71" y="151"/>
                  <a:pt x="65" y="151"/>
                </a:cubicBezTo>
                <a:cubicBezTo>
                  <a:pt x="61" y="151"/>
                  <a:pt x="56" y="147"/>
                  <a:pt x="56" y="142"/>
                </a:cubicBezTo>
                <a:cubicBezTo>
                  <a:pt x="56" y="140"/>
                  <a:pt x="56" y="140"/>
                  <a:pt x="56" y="140"/>
                </a:cubicBezTo>
                <a:cubicBezTo>
                  <a:pt x="56" y="140"/>
                  <a:pt x="56" y="140"/>
                  <a:pt x="56" y="140"/>
                </a:cubicBezTo>
                <a:close/>
                <a:moveTo>
                  <a:pt x="80" y="0"/>
                </a:moveTo>
                <a:cubicBezTo>
                  <a:pt x="72" y="0"/>
                  <a:pt x="65" y="7"/>
                  <a:pt x="65" y="14"/>
                </a:cubicBezTo>
                <a:cubicBezTo>
                  <a:pt x="65" y="21"/>
                  <a:pt x="70" y="26"/>
                  <a:pt x="75" y="28"/>
                </a:cubicBezTo>
                <a:cubicBezTo>
                  <a:pt x="75" y="40"/>
                  <a:pt x="75" y="40"/>
                  <a:pt x="75" y="40"/>
                </a:cubicBezTo>
                <a:cubicBezTo>
                  <a:pt x="70" y="44"/>
                  <a:pt x="59" y="54"/>
                  <a:pt x="52" y="68"/>
                </a:cubicBezTo>
                <a:cubicBezTo>
                  <a:pt x="51" y="67"/>
                  <a:pt x="49" y="66"/>
                  <a:pt x="47" y="65"/>
                </a:cubicBezTo>
                <a:cubicBezTo>
                  <a:pt x="47" y="47"/>
                  <a:pt x="47" y="47"/>
                  <a:pt x="47" y="47"/>
                </a:cubicBezTo>
                <a:cubicBezTo>
                  <a:pt x="53" y="44"/>
                  <a:pt x="56" y="39"/>
                  <a:pt x="56" y="33"/>
                </a:cubicBezTo>
                <a:cubicBezTo>
                  <a:pt x="56" y="25"/>
                  <a:pt x="50" y="19"/>
                  <a:pt x="42" y="19"/>
                </a:cubicBezTo>
                <a:cubicBezTo>
                  <a:pt x="34" y="19"/>
                  <a:pt x="28" y="25"/>
                  <a:pt x="28" y="33"/>
                </a:cubicBezTo>
                <a:cubicBezTo>
                  <a:pt x="28" y="39"/>
                  <a:pt x="32" y="44"/>
                  <a:pt x="38" y="47"/>
                </a:cubicBezTo>
                <a:cubicBezTo>
                  <a:pt x="38" y="61"/>
                  <a:pt x="38" y="61"/>
                  <a:pt x="38" y="61"/>
                </a:cubicBezTo>
                <a:cubicBezTo>
                  <a:pt x="30" y="58"/>
                  <a:pt x="22" y="57"/>
                  <a:pt x="14" y="57"/>
                </a:cubicBezTo>
                <a:cubicBezTo>
                  <a:pt x="5" y="57"/>
                  <a:pt x="5" y="57"/>
                  <a:pt x="5" y="57"/>
                </a:cubicBezTo>
                <a:cubicBezTo>
                  <a:pt x="2" y="57"/>
                  <a:pt x="0" y="59"/>
                  <a:pt x="0" y="61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89"/>
                  <a:pt x="7" y="107"/>
                  <a:pt x="21" y="121"/>
                </a:cubicBezTo>
                <a:cubicBezTo>
                  <a:pt x="28" y="128"/>
                  <a:pt x="37" y="134"/>
                  <a:pt x="47" y="138"/>
                </a:cubicBezTo>
                <a:cubicBezTo>
                  <a:pt x="47" y="142"/>
                  <a:pt x="47" y="142"/>
                  <a:pt x="47" y="142"/>
                </a:cubicBezTo>
                <a:cubicBezTo>
                  <a:pt x="47" y="152"/>
                  <a:pt x="55" y="160"/>
                  <a:pt x="65" y="160"/>
                </a:cubicBezTo>
                <a:cubicBezTo>
                  <a:pt x="71" y="160"/>
                  <a:pt x="77" y="158"/>
                  <a:pt x="80" y="154"/>
                </a:cubicBezTo>
                <a:cubicBezTo>
                  <a:pt x="83" y="158"/>
                  <a:pt x="88" y="160"/>
                  <a:pt x="94" y="160"/>
                </a:cubicBezTo>
                <a:cubicBezTo>
                  <a:pt x="104" y="160"/>
                  <a:pt x="112" y="152"/>
                  <a:pt x="112" y="142"/>
                </a:cubicBezTo>
                <a:cubicBezTo>
                  <a:pt x="112" y="138"/>
                  <a:pt x="112" y="138"/>
                  <a:pt x="112" y="138"/>
                </a:cubicBezTo>
                <a:cubicBezTo>
                  <a:pt x="122" y="134"/>
                  <a:pt x="131" y="128"/>
                  <a:pt x="139" y="121"/>
                </a:cubicBezTo>
                <a:cubicBezTo>
                  <a:pt x="152" y="107"/>
                  <a:pt x="159" y="90"/>
                  <a:pt x="159" y="70"/>
                </a:cubicBezTo>
                <a:cubicBezTo>
                  <a:pt x="159" y="61"/>
                  <a:pt x="159" y="61"/>
                  <a:pt x="159" y="61"/>
                </a:cubicBezTo>
                <a:cubicBezTo>
                  <a:pt x="159" y="59"/>
                  <a:pt x="157" y="57"/>
                  <a:pt x="154" y="57"/>
                </a:cubicBezTo>
                <a:cubicBezTo>
                  <a:pt x="145" y="57"/>
                  <a:pt x="145" y="57"/>
                  <a:pt x="145" y="57"/>
                </a:cubicBezTo>
                <a:cubicBezTo>
                  <a:pt x="137" y="57"/>
                  <a:pt x="129" y="58"/>
                  <a:pt x="121" y="61"/>
                </a:cubicBezTo>
                <a:cubicBezTo>
                  <a:pt x="121" y="47"/>
                  <a:pt x="121" y="47"/>
                  <a:pt x="121" y="47"/>
                </a:cubicBezTo>
                <a:cubicBezTo>
                  <a:pt x="127" y="44"/>
                  <a:pt x="131" y="39"/>
                  <a:pt x="131" y="33"/>
                </a:cubicBezTo>
                <a:cubicBezTo>
                  <a:pt x="131" y="25"/>
                  <a:pt x="125" y="19"/>
                  <a:pt x="117" y="19"/>
                </a:cubicBezTo>
                <a:cubicBezTo>
                  <a:pt x="109" y="19"/>
                  <a:pt x="103" y="25"/>
                  <a:pt x="103" y="33"/>
                </a:cubicBezTo>
                <a:cubicBezTo>
                  <a:pt x="103" y="39"/>
                  <a:pt x="107" y="44"/>
                  <a:pt x="112" y="47"/>
                </a:cubicBezTo>
                <a:cubicBezTo>
                  <a:pt x="112" y="65"/>
                  <a:pt x="112" y="65"/>
                  <a:pt x="112" y="65"/>
                </a:cubicBezTo>
                <a:cubicBezTo>
                  <a:pt x="110" y="66"/>
                  <a:pt x="108" y="67"/>
                  <a:pt x="107" y="68"/>
                </a:cubicBezTo>
                <a:cubicBezTo>
                  <a:pt x="100" y="54"/>
                  <a:pt x="89" y="44"/>
                  <a:pt x="84" y="40"/>
                </a:cubicBezTo>
                <a:cubicBezTo>
                  <a:pt x="84" y="28"/>
                  <a:pt x="84" y="28"/>
                  <a:pt x="84" y="28"/>
                </a:cubicBezTo>
                <a:cubicBezTo>
                  <a:pt x="90" y="26"/>
                  <a:pt x="94" y="21"/>
                  <a:pt x="94" y="14"/>
                </a:cubicBezTo>
                <a:cubicBezTo>
                  <a:pt x="94" y="7"/>
                  <a:pt x="87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23CE06B7-F64B-6F11-2518-03DE628FC569}"/>
              </a:ext>
            </a:extLst>
          </p:cNvPr>
          <p:cNvSpPr>
            <a:spLocks noEditPoints="1"/>
          </p:cNvSpPr>
          <p:nvPr/>
        </p:nvSpPr>
        <p:spPr bwMode="auto">
          <a:xfrm>
            <a:off x="10113963" y="4675188"/>
            <a:ext cx="222250" cy="254000"/>
          </a:xfrm>
          <a:custGeom>
            <a:avLst/>
            <a:gdLst>
              <a:gd name="T0" fmla="*/ 37 w 140"/>
              <a:gd name="T1" fmla="*/ 52 h 160"/>
              <a:gd name="T2" fmla="*/ 46 w 140"/>
              <a:gd name="T3" fmla="*/ 52 h 160"/>
              <a:gd name="T4" fmla="*/ 97 w 140"/>
              <a:gd name="T5" fmla="*/ 48 h 160"/>
              <a:gd name="T6" fmla="*/ 97 w 140"/>
              <a:gd name="T7" fmla="*/ 57 h 160"/>
              <a:gd name="T8" fmla="*/ 97 w 140"/>
              <a:gd name="T9" fmla="*/ 48 h 160"/>
              <a:gd name="T10" fmla="*/ 119 w 140"/>
              <a:gd name="T11" fmla="*/ 20 h 160"/>
              <a:gd name="T12" fmla="*/ 68 w 140"/>
              <a:gd name="T13" fmla="*/ 0 h 160"/>
              <a:gd name="T14" fmla="*/ 0 w 140"/>
              <a:gd name="T15" fmla="*/ 74 h 160"/>
              <a:gd name="T16" fmla="*/ 23 w 140"/>
              <a:gd name="T17" fmla="*/ 132 h 160"/>
              <a:gd name="T18" fmla="*/ 28 w 140"/>
              <a:gd name="T19" fmla="*/ 136 h 160"/>
              <a:gd name="T20" fmla="*/ 51 w 140"/>
              <a:gd name="T21" fmla="*/ 160 h 160"/>
              <a:gd name="T22" fmla="*/ 55 w 140"/>
              <a:gd name="T23" fmla="*/ 138 h 160"/>
              <a:gd name="T24" fmla="*/ 84 w 140"/>
              <a:gd name="T25" fmla="*/ 138 h 160"/>
              <a:gd name="T26" fmla="*/ 88 w 140"/>
              <a:gd name="T27" fmla="*/ 160 h 160"/>
              <a:gd name="T28" fmla="*/ 112 w 140"/>
              <a:gd name="T29" fmla="*/ 136 h 160"/>
              <a:gd name="T30" fmla="*/ 116 w 140"/>
              <a:gd name="T31" fmla="*/ 132 h 160"/>
              <a:gd name="T32" fmla="*/ 139 w 140"/>
              <a:gd name="T33" fmla="*/ 71 h 160"/>
              <a:gd name="T34" fmla="*/ 46 w 140"/>
              <a:gd name="T35" fmla="*/ 150 h 160"/>
              <a:gd name="T36" fmla="*/ 37 w 140"/>
              <a:gd name="T37" fmla="*/ 121 h 160"/>
              <a:gd name="T38" fmla="*/ 46 w 140"/>
              <a:gd name="T39" fmla="*/ 150 h 160"/>
              <a:gd name="T40" fmla="*/ 28 w 140"/>
              <a:gd name="T41" fmla="*/ 95 h 160"/>
              <a:gd name="T42" fmla="*/ 58 w 140"/>
              <a:gd name="T43" fmla="*/ 76 h 160"/>
              <a:gd name="T44" fmla="*/ 57 w 140"/>
              <a:gd name="T45" fmla="*/ 86 h 160"/>
              <a:gd name="T46" fmla="*/ 46 w 140"/>
              <a:gd name="T47" fmla="*/ 113 h 160"/>
              <a:gd name="T48" fmla="*/ 70 w 140"/>
              <a:gd name="T49" fmla="*/ 132 h 160"/>
              <a:gd name="T50" fmla="*/ 55 w 140"/>
              <a:gd name="T51" fmla="*/ 121 h 160"/>
              <a:gd name="T52" fmla="*/ 84 w 140"/>
              <a:gd name="T53" fmla="*/ 121 h 160"/>
              <a:gd name="T54" fmla="*/ 65 w 140"/>
              <a:gd name="T55" fmla="*/ 81 h 160"/>
              <a:gd name="T56" fmla="*/ 74 w 140"/>
              <a:gd name="T57" fmla="*/ 81 h 160"/>
              <a:gd name="T58" fmla="*/ 65 w 140"/>
              <a:gd name="T59" fmla="*/ 81 h 160"/>
              <a:gd name="T60" fmla="*/ 93 w 140"/>
              <a:gd name="T61" fmla="*/ 150 h 160"/>
              <a:gd name="T62" fmla="*/ 102 w 140"/>
              <a:gd name="T63" fmla="*/ 121 h 160"/>
              <a:gd name="T64" fmla="*/ 93 w 140"/>
              <a:gd name="T65" fmla="*/ 113 h 160"/>
              <a:gd name="T66" fmla="*/ 82 w 140"/>
              <a:gd name="T67" fmla="*/ 86 h 160"/>
              <a:gd name="T68" fmla="*/ 81 w 140"/>
              <a:gd name="T69" fmla="*/ 76 h 160"/>
              <a:gd name="T70" fmla="*/ 111 w 140"/>
              <a:gd name="T71" fmla="*/ 94 h 160"/>
              <a:gd name="T72" fmla="*/ 131 w 140"/>
              <a:gd name="T73" fmla="*/ 109 h 160"/>
              <a:gd name="T74" fmla="*/ 112 w 140"/>
              <a:gd name="T75" fmla="*/ 123 h 160"/>
              <a:gd name="T76" fmla="*/ 121 w 140"/>
              <a:gd name="T77" fmla="*/ 94 h 160"/>
              <a:gd name="T78" fmla="*/ 46 w 140"/>
              <a:gd name="T79" fmla="*/ 66 h 160"/>
              <a:gd name="T80" fmla="*/ 28 w 140"/>
              <a:gd name="T81" fmla="*/ 115 h 160"/>
              <a:gd name="T82" fmla="*/ 23 w 140"/>
              <a:gd name="T83" fmla="*/ 123 h 160"/>
              <a:gd name="T84" fmla="*/ 9 w 140"/>
              <a:gd name="T85" fmla="*/ 74 h 160"/>
              <a:gd name="T86" fmla="*/ 69 w 140"/>
              <a:gd name="T87" fmla="*/ 10 h 160"/>
              <a:gd name="T88" fmla="*/ 131 w 140"/>
              <a:gd name="T89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0" h="160">
                <a:moveTo>
                  <a:pt x="42" y="48"/>
                </a:moveTo>
                <a:cubicBezTo>
                  <a:pt x="39" y="48"/>
                  <a:pt x="37" y="50"/>
                  <a:pt x="37" y="52"/>
                </a:cubicBezTo>
                <a:cubicBezTo>
                  <a:pt x="37" y="55"/>
                  <a:pt x="39" y="57"/>
                  <a:pt x="42" y="57"/>
                </a:cubicBezTo>
                <a:cubicBezTo>
                  <a:pt x="44" y="57"/>
                  <a:pt x="46" y="55"/>
                  <a:pt x="46" y="52"/>
                </a:cubicBezTo>
                <a:cubicBezTo>
                  <a:pt x="46" y="50"/>
                  <a:pt x="44" y="48"/>
                  <a:pt x="42" y="48"/>
                </a:cubicBezTo>
                <a:close/>
                <a:moveTo>
                  <a:pt x="97" y="48"/>
                </a:moveTo>
                <a:cubicBezTo>
                  <a:pt x="94" y="48"/>
                  <a:pt x="92" y="50"/>
                  <a:pt x="92" y="53"/>
                </a:cubicBezTo>
                <a:cubicBezTo>
                  <a:pt x="92" y="55"/>
                  <a:pt x="94" y="57"/>
                  <a:pt x="97" y="57"/>
                </a:cubicBezTo>
                <a:cubicBezTo>
                  <a:pt x="100" y="57"/>
                  <a:pt x="102" y="55"/>
                  <a:pt x="102" y="53"/>
                </a:cubicBezTo>
                <a:cubicBezTo>
                  <a:pt x="102" y="50"/>
                  <a:pt x="100" y="48"/>
                  <a:pt x="97" y="48"/>
                </a:cubicBezTo>
                <a:close/>
                <a:moveTo>
                  <a:pt x="134" y="43"/>
                </a:moveTo>
                <a:cubicBezTo>
                  <a:pt x="131" y="34"/>
                  <a:pt x="125" y="27"/>
                  <a:pt x="119" y="20"/>
                </a:cubicBezTo>
                <a:cubicBezTo>
                  <a:pt x="105" y="7"/>
                  <a:pt x="87" y="0"/>
                  <a:pt x="69" y="0"/>
                </a:cubicBezTo>
                <a:cubicBezTo>
                  <a:pt x="69" y="0"/>
                  <a:pt x="68" y="0"/>
                  <a:pt x="68" y="0"/>
                </a:cubicBezTo>
                <a:cubicBezTo>
                  <a:pt x="49" y="1"/>
                  <a:pt x="32" y="9"/>
                  <a:pt x="20" y="24"/>
                </a:cubicBezTo>
                <a:cubicBezTo>
                  <a:pt x="7" y="37"/>
                  <a:pt x="0" y="55"/>
                  <a:pt x="0" y="74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22"/>
                  <a:pt x="10" y="132"/>
                  <a:pt x="23" y="132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8" y="136"/>
                  <a:pt x="28" y="136"/>
                  <a:pt x="28" y="136"/>
                </a:cubicBezTo>
                <a:cubicBezTo>
                  <a:pt x="28" y="143"/>
                  <a:pt x="30" y="149"/>
                  <a:pt x="34" y="153"/>
                </a:cubicBezTo>
                <a:cubicBezTo>
                  <a:pt x="39" y="158"/>
                  <a:pt x="45" y="160"/>
                  <a:pt x="51" y="160"/>
                </a:cubicBezTo>
                <a:cubicBezTo>
                  <a:pt x="53" y="160"/>
                  <a:pt x="55" y="158"/>
                  <a:pt x="55" y="156"/>
                </a:cubicBezTo>
                <a:cubicBezTo>
                  <a:pt x="55" y="138"/>
                  <a:pt x="55" y="138"/>
                  <a:pt x="55" y="138"/>
                </a:cubicBezTo>
                <a:cubicBezTo>
                  <a:pt x="60" y="140"/>
                  <a:pt x="65" y="141"/>
                  <a:pt x="70" y="141"/>
                </a:cubicBezTo>
                <a:cubicBezTo>
                  <a:pt x="74" y="141"/>
                  <a:pt x="79" y="140"/>
                  <a:pt x="84" y="138"/>
                </a:cubicBezTo>
                <a:cubicBezTo>
                  <a:pt x="84" y="156"/>
                  <a:pt x="84" y="156"/>
                  <a:pt x="84" y="156"/>
                </a:cubicBezTo>
                <a:cubicBezTo>
                  <a:pt x="84" y="158"/>
                  <a:pt x="86" y="160"/>
                  <a:pt x="88" y="160"/>
                </a:cubicBezTo>
                <a:cubicBezTo>
                  <a:pt x="94" y="160"/>
                  <a:pt x="100" y="158"/>
                  <a:pt x="105" y="153"/>
                </a:cubicBezTo>
                <a:cubicBezTo>
                  <a:pt x="110" y="148"/>
                  <a:pt x="112" y="143"/>
                  <a:pt x="112" y="136"/>
                </a:cubicBezTo>
                <a:cubicBezTo>
                  <a:pt x="112" y="132"/>
                  <a:pt x="112" y="132"/>
                  <a:pt x="112" y="132"/>
                </a:cubicBezTo>
                <a:cubicBezTo>
                  <a:pt x="116" y="132"/>
                  <a:pt x="116" y="132"/>
                  <a:pt x="116" y="132"/>
                </a:cubicBezTo>
                <a:cubicBezTo>
                  <a:pt x="129" y="132"/>
                  <a:pt x="139" y="122"/>
                  <a:pt x="139" y="109"/>
                </a:cubicBezTo>
                <a:cubicBezTo>
                  <a:pt x="139" y="71"/>
                  <a:pt x="139" y="71"/>
                  <a:pt x="139" y="71"/>
                </a:cubicBezTo>
                <a:cubicBezTo>
                  <a:pt x="140" y="62"/>
                  <a:pt x="138" y="52"/>
                  <a:pt x="134" y="43"/>
                </a:cubicBezTo>
                <a:close/>
                <a:moveTo>
                  <a:pt x="46" y="150"/>
                </a:moveTo>
                <a:cubicBezTo>
                  <a:pt x="41" y="148"/>
                  <a:pt x="37" y="143"/>
                  <a:pt x="37" y="136"/>
                </a:cubicBezTo>
                <a:cubicBezTo>
                  <a:pt x="37" y="121"/>
                  <a:pt x="37" y="121"/>
                  <a:pt x="37" y="121"/>
                </a:cubicBezTo>
                <a:cubicBezTo>
                  <a:pt x="40" y="122"/>
                  <a:pt x="43" y="123"/>
                  <a:pt x="46" y="123"/>
                </a:cubicBezTo>
                <a:lnTo>
                  <a:pt x="46" y="150"/>
                </a:lnTo>
                <a:close/>
                <a:moveTo>
                  <a:pt x="46" y="113"/>
                </a:moveTo>
                <a:cubicBezTo>
                  <a:pt x="36" y="113"/>
                  <a:pt x="28" y="105"/>
                  <a:pt x="28" y="95"/>
                </a:cubicBezTo>
                <a:cubicBezTo>
                  <a:pt x="28" y="84"/>
                  <a:pt x="36" y="76"/>
                  <a:pt x="46" y="76"/>
                </a:cubicBezTo>
                <a:cubicBezTo>
                  <a:pt x="58" y="76"/>
                  <a:pt x="58" y="76"/>
                  <a:pt x="58" y="76"/>
                </a:cubicBezTo>
                <a:cubicBezTo>
                  <a:pt x="57" y="78"/>
                  <a:pt x="55" y="81"/>
                  <a:pt x="55" y="83"/>
                </a:cubicBezTo>
                <a:cubicBezTo>
                  <a:pt x="55" y="84"/>
                  <a:pt x="55" y="85"/>
                  <a:pt x="57" y="86"/>
                </a:cubicBezTo>
                <a:cubicBezTo>
                  <a:pt x="65" y="96"/>
                  <a:pt x="65" y="96"/>
                  <a:pt x="65" y="96"/>
                </a:cubicBezTo>
                <a:cubicBezTo>
                  <a:pt x="64" y="105"/>
                  <a:pt x="56" y="113"/>
                  <a:pt x="46" y="113"/>
                </a:cubicBezTo>
                <a:close/>
                <a:moveTo>
                  <a:pt x="84" y="127"/>
                </a:moveTo>
                <a:cubicBezTo>
                  <a:pt x="79" y="130"/>
                  <a:pt x="75" y="132"/>
                  <a:pt x="70" y="132"/>
                </a:cubicBezTo>
                <a:cubicBezTo>
                  <a:pt x="65" y="132"/>
                  <a:pt x="60" y="130"/>
                  <a:pt x="55" y="127"/>
                </a:cubicBezTo>
                <a:cubicBezTo>
                  <a:pt x="55" y="121"/>
                  <a:pt x="55" y="121"/>
                  <a:pt x="55" y="121"/>
                </a:cubicBezTo>
                <a:cubicBezTo>
                  <a:pt x="61" y="119"/>
                  <a:pt x="67" y="115"/>
                  <a:pt x="70" y="110"/>
                </a:cubicBezTo>
                <a:cubicBezTo>
                  <a:pt x="73" y="115"/>
                  <a:pt x="78" y="119"/>
                  <a:pt x="84" y="121"/>
                </a:cubicBezTo>
                <a:lnTo>
                  <a:pt x="84" y="127"/>
                </a:lnTo>
                <a:close/>
                <a:moveTo>
                  <a:pt x="65" y="81"/>
                </a:moveTo>
                <a:cubicBezTo>
                  <a:pt x="65" y="79"/>
                  <a:pt x="67" y="78"/>
                  <a:pt x="70" y="78"/>
                </a:cubicBezTo>
                <a:cubicBezTo>
                  <a:pt x="72" y="78"/>
                  <a:pt x="74" y="80"/>
                  <a:pt x="74" y="81"/>
                </a:cubicBezTo>
                <a:cubicBezTo>
                  <a:pt x="70" y="87"/>
                  <a:pt x="70" y="87"/>
                  <a:pt x="70" y="87"/>
                </a:cubicBezTo>
                <a:lnTo>
                  <a:pt x="65" y="81"/>
                </a:lnTo>
                <a:close/>
                <a:moveTo>
                  <a:pt x="102" y="136"/>
                </a:moveTo>
                <a:cubicBezTo>
                  <a:pt x="102" y="143"/>
                  <a:pt x="98" y="148"/>
                  <a:pt x="93" y="150"/>
                </a:cubicBezTo>
                <a:cubicBezTo>
                  <a:pt x="93" y="123"/>
                  <a:pt x="93" y="123"/>
                  <a:pt x="93" y="123"/>
                </a:cubicBezTo>
                <a:cubicBezTo>
                  <a:pt x="96" y="123"/>
                  <a:pt x="99" y="122"/>
                  <a:pt x="102" y="121"/>
                </a:cubicBezTo>
                <a:lnTo>
                  <a:pt x="102" y="136"/>
                </a:lnTo>
                <a:close/>
                <a:moveTo>
                  <a:pt x="93" y="113"/>
                </a:moveTo>
                <a:cubicBezTo>
                  <a:pt x="83" y="113"/>
                  <a:pt x="75" y="105"/>
                  <a:pt x="74" y="96"/>
                </a:cubicBezTo>
                <a:cubicBezTo>
                  <a:pt x="82" y="86"/>
                  <a:pt x="82" y="86"/>
                  <a:pt x="82" y="86"/>
                </a:cubicBezTo>
                <a:cubicBezTo>
                  <a:pt x="83" y="85"/>
                  <a:pt x="84" y="84"/>
                  <a:pt x="84" y="83"/>
                </a:cubicBezTo>
                <a:cubicBezTo>
                  <a:pt x="84" y="80"/>
                  <a:pt x="83" y="78"/>
                  <a:pt x="81" y="76"/>
                </a:cubicBezTo>
                <a:cubicBezTo>
                  <a:pt x="93" y="76"/>
                  <a:pt x="93" y="76"/>
                  <a:pt x="93" y="76"/>
                </a:cubicBezTo>
                <a:cubicBezTo>
                  <a:pt x="103" y="76"/>
                  <a:pt x="111" y="84"/>
                  <a:pt x="111" y="94"/>
                </a:cubicBezTo>
                <a:cubicBezTo>
                  <a:pt x="111" y="105"/>
                  <a:pt x="103" y="113"/>
                  <a:pt x="93" y="113"/>
                </a:cubicBezTo>
                <a:close/>
                <a:moveTo>
                  <a:pt x="131" y="109"/>
                </a:moveTo>
                <a:cubicBezTo>
                  <a:pt x="131" y="117"/>
                  <a:pt x="124" y="123"/>
                  <a:pt x="117" y="123"/>
                </a:cubicBezTo>
                <a:cubicBezTo>
                  <a:pt x="112" y="123"/>
                  <a:pt x="112" y="123"/>
                  <a:pt x="112" y="123"/>
                </a:cubicBezTo>
                <a:cubicBezTo>
                  <a:pt x="112" y="115"/>
                  <a:pt x="112" y="115"/>
                  <a:pt x="112" y="115"/>
                </a:cubicBezTo>
                <a:cubicBezTo>
                  <a:pt x="118" y="110"/>
                  <a:pt x="121" y="102"/>
                  <a:pt x="121" y="94"/>
                </a:cubicBezTo>
                <a:cubicBezTo>
                  <a:pt x="121" y="79"/>
                  <a:pt x="109" y="66"/>
                  <a:pt x="93" y="66"/>
                </a:cubicBezTo>
                <a:cubicBezTo>
                  <a:pt x="46" y="66"/>
                  <a:pt x="46" y="66"/>
                  <a:pt x="46" y="66"/>
                </a:cubicBezTo>
                <a:cubicBezTo>
                  <a:pt x="31" y="66"/>
                  <a:pt x="18" y="79"/>
                  <a:pt x="18" y="94"/>
                </a:cubicBezTo>
                <a:cubicBezTo>
                  <a:pt x="18" y="102"/>
                  <a:pt x="22" y="110"/>
                  <a:pt x="28" y="115"/>
                </a:cubicBezTo>
                <a:cubicBezTo>
                  <a:pt x="28" y="123"/>
                  <a:pt x="28" y="123"/>
                  <a:pt x="28" y="123"/>
                </a:cubicBezTo>
                <a:cubicBezTo>
                  <a:pt x="23" y="123"/>
                  <a:pt x="23" y="123"/>
                  <a:pt x="23" y="123"/>
                </a:cubicBezTo>
                <a:cubicBezTo>
                  <a:pt x="15" y="123"/>
                  <a:pt x="9" y="117"/>
                  <a:pt x="9" y="109"/>
                </a:cubicBezTo>
                <a:cubicBezTo>
                  <a:pt x="9" y="74"/>
                  <a:pt x="9" y="74"/>
                  <a:pt x="9" y="74"/>
                </a:cubicBezTo>
                <a:cubicBezTo>
                  <a:pt x="9" y="40"/>
                  <a:pt x="36" y="11"/>
                  <a:pt x="68" y="10"/>
                </a:cubicBezTo>
                <a:cubicBezTo>
                  <a:pt x="68" y="10"/>
                  <a:pt x="69" y="10"/>
                  <a:pt x="69" y="10"/>
                </a:cubicBezTo>
                <a:cubicBezTo>
                  <a:pt x="85" y="10"/>
                  <a:pt x="100" y="16"/>
                  <a:pt x="112" y="27"/>
                </a:cubicBezTo>
                <a:cubicBezTo>
                  <a:pt x="124" y="39"/>
                  <a:pt x="131" y="55"/>
                  <a:pt x="131" y="71"/>
                </a:cubicBezTo>
                <a:lnTo>
                  <a:pt x="131" y="10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D5CD7618-F6A9-277D-BF50-EE394AB00AB1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5226050"/>
            <a:ext cx="254000" cy="254000"/>
          </a:xfrm>
          <a:custGeom>
            <a:avLst/>
            <a:gdLst>
              <a:gd name="T0" fmla="*/ 42 w 160"/>
              <a:gd name="T1" fmla="*/ 75 h 160"/>
              <a:gd name="T2" fmla="*/ 42 w 160"/>
              <a:gd name="T3" fmla="*/ 84 h 160"/>
              <a:gd name="T4" fmla="*/ 131 w 160"/>
              <a:gd name="T5" fmla="*/ 26 h 160"/>
              <a:gd name="T6" fmla="*/ 104 w 160"/>
              <a:gd name="T7" fmla="*/ 0 h 160"/>
              <a:gd name="T8" fmla="*/ 76 w 160"/>
              <a:gd name="T9" fmla="*/ 0 h 160"/>
              <a:gd name="T10" fmla="*/ 47 w 160"/>
              <a:gd name="T11" fmla="*/ 0 h 160"/>
              <a:gd name="T12" fmla="*/ 20 w 160"/>
              <a:gd name="T13" fmla="*/ 28 h 160"/>
              <a:gd name="T14" fmla="*/ 47 w 160"/>
              <a:gd name="T15" fmla="*/ 56 h 160"/>
              <a:gd name="T16" fmla="*/ 66 w 160"/>
              <a:gd name="T17" fmla="*/ 75 h 160"/>
              <a:gd name="T18" fmla="*/ 24 w 160"/>
              <a:gd name="T19" fmla="*/ 93 h 160"/>
              <a:gd name="T20" fmla="*/ 0 w 160"/>
              <a:gd name="T21" fmla="*/ 103 h 160"/>
              <a:gd name="T22" fmla="*/ 5 w 160"/>
              <a:gd name="T23" fmla="*/ 160 h 160"/>
              <a:gd name="T24" fmla="*/ 160 w 160"/>
              <a:gd name="T25" fmla="*/ 155 h 160"/>
              <a:gd name="T26" fmla="*/ 131 w 160"/>
              <a:gd name="T27" fmla="*/ 26 h 160"/>
              <a:gd name="T28" fmla="*/ 61 w 160"/>
              <a:gd name="T29" fmla="*/ 38 h 160"/>
              <a:gd name="T30" fmla="*/ 47 w 160"/>
              <a:gd name="T31" fmla="*/ 47 h 160"/>
              <a:gd name="T32" fmla="*/ 35 w 160"/>
              <a:gd name="T33" fmla="*/ 37 h 160"/>
              <a:gd name="T34" fmla="*/ 35 w 160"/>
              <a:gd name="T35" fmla="*/ 19 h 160"/>
              <a:gd name="T36" fmla="*/ 47 w 160"/>
              <a:gd name="T37" fmla="*/ 10 h 160"/>
              <a:gd name="T38" fmla="*/ 61 w 160"/>
              <a:gd name="T39" fmla="*/ 19 h 160"/>
              <a:gd name="T40" fmla="*/ 67 w 160"/>
              <a:gd name="T41" fmla="*/ 16 h 160"/>
              <a:gd name="T42" fmla="*/ 84 w 160"/>
              <a:gd name="T43" fmla="*/ 16 h 160"/>
              <a:gd name="T44" fmla="*/ 90 w 160"/>
              <a:gd name="T45" fmla="*/ 19 h 160"/>
              <a:gd name="T46" fmla="*/ 104 w 160"/>
              <a:gd name="T47" fmla="*/ 10 h 160"/>
              <a:gd name="T48" fmla="*/ 116 w 160"/>
              <a:gd name="T49" fmla="*/ 19 h 160"/>
              <a:gd name="T50" fmla="*/ 116 w 160"/>
              <a:gd name="T51" fmla="*/ 37 h 160"/>
              <a:gd name="T52" fmla="*/ 104 w 160"/>
              <a:gd name="T53" fmla="*/ 47 h 160"/>
              <a:gd name="T54" fmla="*/ 90 w 160"/>
              <a:gd name="T55" fmla="*/ 38 h 160"/>
              <a:gd name="T56" fmla="*/ 84 w 160"/>
              <a:gd name="T57" fmla="*/ 41 h 160"/>
              <a:gd name="T58" fmla="*/ 67 w 160"/>
              <a:gd name="T59" fmla="*/ 41 h 160"/>
              <a:gd name="T60" fmla="*/ 98 w 160"/>
              <a:gd name="T61" fmla="*/ 55 h 160"/>
              <a:gd name="T62" fmla="*/ 113 w 160"/>
              <a:gd name="T63" fmla="*/ 54 h 160"/>
              <a:gd name="T64" fmla="*/ 109 w 160"/>
              <a:gd name="T65" fmla="*/ 102 h 160"/>
              <a:gd name="T66" fmla="*/ 104 w 160"/>
              <a:gd name="T67" fmla="*/ 75 h 160"/>
              <a:gd name="T68" fmla="*/ 69 w 160"/>
              <a:gd name="T69" fmla="*/ 55 h 160"/>
              <a:gd name="T70" fmla="*/ 77 w 160"/>
              <a:gd name="T71" fmla="*/ 56 h 160"/>
              <a:gd name="T72" fmla="*/ 94 w 160"/>
              <a:gd name="T73" fmla="*/ 75 h 160"/>
              <a:gd name="T74" fmla="*/ 80 w 160"/>
              <a:gd name="T75" fmla="*/ 93 h 160"/>
              <a:gd name="T76" fmla="*/ 75 w 160"/>
              <a:gd name="T77" fmla="*/ 74 h 160"/>
              <a:gd name="T78" fmla="*/ 10 w 160"/>
              <a:gd name="T79" fmla="*/ 105 h 160"/>
              <a:gd name="T80" fmla="*/ 49 w 160"/>
              <a:gd name="T81" fmla="*/ 112 h 160"/>
              <a:gd name="T82" fmla="*/ 55 w 160"/>
              <a:gd name="T83" fmla="*/ 112 h 160"/>
              <a:gd name="T84" fmla="*/ 105 w 160"/>
              <a:gd name="T85" fmla="*/ 112 h 160"/>
              <a:gd name="T86" fmla="*/ 109 w 160"/>
              <a:gd name="T87" fmla="*/ 112 h 160"/>
              <a:gd name="T88" fmla="*/ 132 w 160"/>
              <a:gd name="T89" fmla="*/ 75 h 160"/>
              <a:gd name="T90" fmla="*/ 119 w 160"/>
              <a:gd name="T91" fmla="*/ 47 h 160"/>
              <a:gd name="T92" fmla="*/ 130 w 160"/>
              <a:gd name="T93" fmla="*/ 36 h 160"/>
              <a:gd name="T94" fmla="*/ 111 w 160"/>
              <a:gd name="T95" fmla="*/ 122 h 160"/>
              <a:gd name="T96" fmla="*/ 97 w 160"/>
              <a:gd name="T97" fmla="*/ 118 h 160"/>
              <a:gd name="T98" fmla="*/ 64 w 160"/>
              <a:gd name="T99" fmla="*/ 118 h 160"/>
              <a:gd name="T100" fmla="*/ 42 w 160"/>
              <a:gd name="T101" fmla="*/ 118 h 160"/>
              <a:gd name="T102" fmla="*/ 10 w 160"/>
              <a:gd name="T103" fmla="*/ 116 h 160"/>
              <a:gd name="T104" fmla="*/ 151 w 160"/>
              <a:gd name="T105" fmla="*/ 151 h 160"/>
              <a:gd name="T106" fmla="*/ 9 w 160"/>
              <a:gd name="T107" fmla="*/ 150 h 160"/>
              <a:gd name="T108" fmla="*/ 12 w 160"/>
              <a:gd name="T109" fmla="*/ 125 h 160"/>
              <a:gd name="T110" fmla="*/ 35 w 160"/>
              <a:gd name="T111" fmla="*/ 125 h 160"/>
              <a:gd name="T112" fmla="*/ 69 w 160"/>
              <a:gd name="T113" fmla="*/ 125 h 160"/>
              <a:gd name="T114" fmla="*/ 92 w 160"/>
              <a:gd name="T115" fmla="*/ 125 h 160"/>
              <a:gd name="T116" fmla="*/ 111 w 160"/>
              <a:gd name="T117" fmla="*/ 131 h 160"/>
              <a:gd name="T118" fmla="*/ 151 w 160"/>
              <a:gd name="T119" fmla="*/ 151 h 160"/>
              <a:gd name="T120" fmla="*/ 29 w 160"/>
              <a:gd name="T121" fmla="*/ 65 h 160"/>
              <a:gd name="T122" fmla="*/ 10 w 160"/>
              <a:gd name="T123" fmla="*/ 6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47" y="79"/>
                </a:moveTo>
                <a:cubicBezTo>
                  <a:pt x="47" y="77"/>
                  <a:pt x="45" y="75"/>
                  <a:pt x="42" y="75"/>
                </a:cubicBezTo>
                <a:cubicBezTo>
                  <a:pt x="40" y="75"/>
                  <a:pt x="38" y="77"/>
                  <a:pt x="38" y="79"/>
                </a:cubicBezTo>
                <a:cubicBezTo>
                  <a:pt x="38" y="82"/>
                  <a:pt x="40" y="84"/>
                  <a:pt x="42" y="84"/>
                </a:cubicBezTo>
                <a:cubicBezTo>
                  <a:pt x="45" y="84"/>
                  <a:pt x="47" y="82"/>
                  <a:pt x="47" y="79"/>
                </a:cubicBezTo>
                <a:close/>
                <a:moveTo>
                  <a:pt x="131" y="26"/>
                </a:moveTo>
                <a:cubicBezTo>
                  <a:pt x="131" y="19"/>
                  <a:pt x="127" y="14"/>
                  <a:pt x="121" y="11"/>
                </a:cubicBezTo>
                <a:cubicBezTo>
                  <a:pt x="117" y="5"/>
                  <a:pt x="111" y="0"/>
                  <a:pt x="104" y="0"/>
                </a:cubicBezTo>
                <a:cubicBezTo>
                  <a:pt x="98" y="0"/>
                  <a:pt x="93" y="3"/>
                  <a:pt x="90" y="7"/>
                </a:cubicBezTo>
                <a:cubicBezTo>
                  <a:pt x="86" y="3"/>
                  <a:pt x="81" y="0"/>
                  <a:pt x="76" y="0"/>
                </a:cubicBezTo>
                <a:cubicBezTo>
                  <a:pt x="70" y="0"/>
                  <a:pt x="65" y="3"/>
                  <a:pt x="62" y="7"/>
                </a:cubicBezTo>
                <a:cubicBezTo>
                  <a:pt x="58" y="3"/>
                  <a:pt x="53" y="0"/>
                  <a:pt x="47" y="0"/>
                </a:cubicBezTo>
                <a:cubicBezTo>
                  <a:pt x="40" y="0"/>
                  <a:pt x="34" y="5"/>
                  <a:pt x="31" y="11"/>
                </a:cubicBezTo>
                <a:cubicBezTo>
                  <a:pt x="24" y="14"/>
                  <a:pt x="20" y="21"/>
                  <a:pt x="20" y="28"/>
                </a:cubicBezTo>
                <a:cubicBezTo>
                  <a:pt x="20" y="36"/>
                  <a:pt x="24" y="42"/>
                  <a:pt x="31" y="46"/>
                </a:cubicBezTo>
                <a:cubicBezTo>
                  <a:pt x="34" y="52"/>
                  <a:pt x="40" y="56"/>
                  <a:pt x="47" y="56"/>
                </a:cubicBezTo>
                <a:cubicBezTo>
                  <a:pt x="51" y="56"/>
                  <a:pt x="55" y="55"/>
                  <a:pt x="57" y="54"/>
                </a:cubicBezTo>
                <a:cubicBezTo>
                  <a:pt x="57" y="55"/>
                  <a:pt x="66" y="61"/>
                  <a:pt x="66" y="75"/>
                </a:cubicBezTo>
                <a:cubicBezTo>
                  <a:pt x="66" y="86"/>
                  <a:pt x="59" y="96"/>
                  <a:pt x="49" y="100"/>
                </a:cubicBezTo>
                <a:cubicBezTo>
                  <a:pt x="41" y="96"/>
                  <a:pt x="33" y="93"/>
                  <a:pt x="24" y="93"/>
                </a:cubicBezTo>
                <a:cubicBezTo>
                  <a:pt x="17" y="93"/>
                  <a:pt x="10" y="95"/>
                  <a:pt x="3" y="98"/>
                </a:cubicBezTo>
                <a:cubicBezTo>
                  <a:pt x="1" y="100"/>
                  <a:pt x="0" y="101"/>
                  <a:pt x="0" y="103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75"/>
                  <a:pt x="160" y="75"/>
                  <a:pt x="160" y="75"/>
                </a:cubicBezTo>
                <a:cubicBezTo>
                  <a:pt x="160" y="55"/>
                  <a:pt x="149" y="36"/>
                  <a:pt x="131" y="26"/>
                </a:cubicBezTo>
                <a:close/>
                <a:moveTo>
                  <a:pt x="62" y="38"/>
                </a:moveTo>
                <a:cubicBezTo>
                  <a:pt x="61" y="38"/>
                  <a:pt x="61" y="38"/>
                  <a:pt x="61" y="38"/>
                </a:cubicBezTo>
                <a:cubicBezTo>
                  <a:pt x="59" y="38"/>
                  <a:pt x="57" y="39"/>
                  <a:pt x="56" y="41"/>
                </a:cubicBezTo>
                <a:cubicBezTo>
                  <a:pt x="55" y="44"/>
                  <a:pt x="51" y="47"/>
                  <a:pt x="47" y="47"/>
                </a:cubicBezTo>
                <a:cubicBezTo>
                  <a:pt x="43" y="47"/>
                  <a:pt x="39" y="44"/>
                  <a:pt x="38" y="40"/>
                </a:cubicBezTo>
                <a:cubicBezTo>
                  <a:pt x="38" y="39"/>
                  <a:pt x="37" y="38"/>
                  <a:pt x="35" y="37"/>
                </a:cubicBezTo>
                <a:cubicBezTo>
                  <a:pt x="31" y="36"/>
                  <a:pt x="28" y="32"/>
                  <a:pt x="28" y="28"/>
                </a:cubicBezTo>
                <a:cubicBezTo>
                  <a:pt x="28" y="24"/>
                  <a:pt x="31" y="21"/>
                  <a:pt x="35" y="19"/>
                </a:cubicBezTo>
                <a:cubicBezTo>
                  <a:pt x="37" y="19"/>
                  <a:pt x="38" y="18"/>
                  <a:pt x="38" y="17"/>
                </a:cubicBezTo>
                <a:cubicBezTo>
                  <a:pt x="39" y="12"/>
                  <a:pt x="43" y="10"/>
                  <a:pt x="47" y="10"/>
                </a:cubicBezTo>
                <a:cubicBezTo>
                  <a:pt x="51" y="10"/>
                  <a:pt x="55" y="12"/>
                  <a:pt x="56" y="16"/>
                </a:cubicBezTo>
                <a:cubicBezTo>
                  <a:pt x="57" y="18"/>
                  <a:pt x="59" y="19"/>
                  <a:pt x="61" y="19"/>
                </a:cubicBezTo>
                <a:cubicBezTo>
                  <a:pt x="62" y="19"/>
                  <a:pt x="62" y="19"/>
                  <a:pt x="62" y="19"/>
                </a:cubicBezTo>
                <a:cubicBezTo>
                  <a:pt x="64" y="19"/>
                  <a:pt x="66" y="18"/>
                  <a:pt x="67" y="16"/>
                </a:cubicBezTo>
                <a:cubicBezTo>
                  <a:pt x="69" y="12"/>
                  <a:pt x="71" y="10"/>
                  <a:pt x="76" y="10"/>
                </a:cubicBezTo>
                <a:cubicBezTo>
                  <a:pt x="80" y="10"/>
                  <a:pt x="83" y="12"/>
                  <a:pt x="84" y="16"/>
                </a:cubicBezTo>
                <a:cubicBezTo>
                  <a:pt x="85" y="18"/>
                  <a:pt x="87" y="19"/>
                  <a:pt x="89" y="19"/>
                </a:cubicBezTo>
                <a:cubicBezTo>
                  <a:pt x="90" y="19"/>
                  <a:pt x="90" y="19"/>
                  <a:pt x="90" y="19"/>
                </a:cubicBezTo>
                <a:cubicBezTo>
                  <a:pt x="93" y="19"/>
                  <a:pt x="94" y="18"/>
                  <a:pt x="95" y="16"/>
                </a:cubicBezTo>
                <a:cubicBezTo>
                  <a:pt x="97" y="12"/>
                  <a:pt x="100" y="10"/>
                  <a:pt x="104" y="10"/>
                </a:cubicBezTo>
                <a:cubicBezTo>
                  <a:pt x="108" y="10"/>
                  <a:pt x="112" y="12"/>
                  <a:pt x="113" y="17"/>
                </a:cubicBezTo>
                <a:cubicBezTo>
                  <a:pt x="113" y="18"/>
                  <a:pt x="114" y="19"/>
                  <a:pt x="116" y="19"/>
                </a:cubicBezTo>
                <a:cubicBezTo>
                  <a:pt x="120" y="21"/>
                  <a:pt x="123" y="24"/>
                  <a:pt x="123" y="28"/>
                </a:cubicBezTo>
                <a:cubicBezTo>
                  <a:pt x="123" y="32"/>
                  <a:pt x="120" y="36"/>
                  <a:pt x="116" y="37"/>
                </a:cubicBezTo>
                <a:cubicBezTo>
                  <a:pt x="114" y="38"/>
                  <a:pt x="113" y="39"/>
                  <a:pt x="113" y="40"/>
                </a:cubicBezTo>
                <a:cubicBezTo>
                  <a:pt x="112" y="44"/>
                  <a:pt x="108" y="47"/>
                  <a:pt x="104" y="47"/>
                </a:cubicBezTo>
                <a:cubicBezTo>
                  <a:pt x="100" y="47"/>
                  <a:pt x="97" y="44"/>
                  <a:pt x="95" y="41"/>
                </a:cubicBezTo>
                <a:cubicBezTo>
                  <a:pt x="95" y="39"/>
                  <a:pt x="93" y="38"/>
                  <a:pt x="90" y="38"/>
                </a:cubicBezTo>
                <a:cubicBezTo>
                  <a:pt x="89" y="38"/>
                  <a:pt x="89" y="38"/>
                  <a:pt x="89" y="38"/>
                </a:cubicBezTo>
                <a:cubicBezTo>
                  <a:pt x="87" y="38"/>
                  <a:pt x="86" y="39"/>
                  <a:pt x="84" y="41"/>
                </a:cubicBezTo>
                <a:cubicBezTo>
                  <a:pt x="83" y="44"/>
                  <a:pt x="80" y="47"/>
                  <a:pt x="76" y="47"/>
                </a:cubicBezTo>
                <a:cubicBezTo>
                  <a:pt x="71" y="47"/>
                  <a:pt x="69" y="44"/>
                  <a:pt x="67" y="41"/>
                </a:cubicBezTo>
                <a:cubicBezTo>
                  <a:pt x="66" y="39"/>
                  <a:pt x="64" y="38"/>
                  <a:pt x="62" y="38"/>
                </a:cubicBezTo>
                <a:close/>
                <a:moveTo>
                  <a:pt x="98" y="55"/>
                </a:moveTo>
                <a:cubicBezTo>
                  <a:pt x="100" y="56"/>
                  <a:pt x="102" y="56"/>
                  <a:pt x="104" y="56"/>
                </a:cubicBezTo>
                <a:cubicBezTo>
                  <a:pt x="107" y="56"/>
                  <a:pt x="110" y="55"/>
                  <a:pt x="113" y="54"/>
                </a:cubicBezTo>
                <a:cubicBezTo>
                  <a:pt x="113" y="55"/>
                  <a:pt x="122" y="61"/>
                  <a:pt x="122" y="75"/>
                </a:cubicBezTo>
                <a:cubicBezTo>
                  <a:pt x="122" y="85"/>
                  <a:pt x="119" y="98"/>
                  <a:pt x="109" y="102"/>
                </a:cubicBezTo>
                <a:cubicBezTo>
                  <a:pt x="105" y="100"/>
                  <a:pt x="101" y="98"/>
                  <a:pt x="97" y="96"/>
                </a:cubicBezTo>
                <a:cubicBezTo>
                  <a:pt x="102" y="90"/>
                  <a:pt x="104" y="83"/>
                  <a:pt x="104" y="75"/>
                </a:cubicBezTo>
                <a:cubicBezTo>
                  <a:pt x="103" y="68"/>
                  <a:pt x="101" y="61"/>
                  <a:pt x="98" y="55"/>
                </a:cubicBezTo>
                <a:close/>
                <a:moveTo>
                  <a:pt x="69" y="55"/>
                </a:moveTo>
                <a:cubicBezTo>
                  <a:pt x="71" y="55"/>
                  <a:pt x="73" y="55"/>
                  <a:pt x="75" y="55"/>
                </a:cubicBezTo>
                <a:cubicBezTo>
                  <a:pt x="76" y="56"/>
                  <a:pt x="77" y="56"/>
                  <a:pt x="77" y="56"/>
                </a:cubicBezTo>
                <a:cubicBezTo>
                  <a:pt x="80" y="56"/>
                  <a:pt x="82" y="55"/>
                  <a:pt x="85" y="54"/>
                </a:cubicBezTo>
                <a:cubicBezTo>
                  <a:pt x="86" y="55"/>
                  <a:pt x="94" y="61"/>
                  <a:pt x="94" y="75"/>
                </a:cubicBezTo>
                <a:cubicBezTo>
                  <a:pt x="94" y="82"/>
                  <a:pt x="92" y="89"/>
                  <a:pt x="86" y="94"/>
                </a:cubicBezTo>
                <a:cubicBezTo>
                  <a:pt x="84" y="94"/>
                  <a:pt x="82" y="93"/>
                  <a:pt x="80" y="93"/>
                </a:cubicBezTo>
                <a:cubicBezTo>
                  <a:pt x="76" y="93"/>
                  <a:pt x="72" y="94"/>
                  <a:pt x="69" y="94"/>
                </a:cubicBezTo>
                <a:cubicBezTo>
                  <a:pt x="73" y="89"/>
                  <a:pt x="75" y="81"/>
                  <a:pt x="75" y="74"/>
                </a:cubicBezTo>
                <a:cubicBezTo>
                  <a:pt x="75" y="67"/>
                  <a:pt x="73" y="60"/>
                  <a:pt x="69" y="55"/>
                </a:cubicBezTo>
                <a:close/>
                <a:moveTo>
                  <a:pt x="10" y="105"/>
                </a:moveTo>
                <a:cubicBezTo>
                  <a:pt x="14" y="103"/>
                  <a:pt x="19" y="102"/>
                  <a:pt x="23" y="102"/>
                </a:cubicBezTo>
                <a:cubicBezTo>
                  <a:pt x="32" y="102"/>
                  <a:pt x="42" y="106"/>
                  <a:pt x="49" y="112"/>
                </a:cubicBezTo>
                <a:cubicBezTo>
                  <a:pt x="50" y="113"/>
                  <a:pt x="51" y="114"/>
                  <a:pt x="52" y="114"/>
                </a:cubicBezTo>
                <a:cubicBezTo>
                  <a:pt x="53" y="114"/>
                  <a:pt x="55" y="113"/>
                  <a:pt x="55" y="112"/>
                </a:cubicBezTo>
                <a:cubicBezTo>
                  <a:pt x="62" y="106"/>
                  <a:pt x="71" y="103"/>
                  <a:pt x="80" y="103"/>
                </a:cubicBezTo>
                <a:cubicBezTo>
                  <a:pt x="89" y="103"/>
                  <a:pt x="98" y="106"/>
                  <a:pt x="105" y="112"/>
                </a:cubicBezTo>
                <a:cubicBezTo>
                  <a:pt x="106" y="112"/>
                  <a:pt x="107" y="112"/>
                  <a:pt x="108" y="112"/>
                </a:cubicBezTo>
                <a:cubicBezTo>
                  <a:pt x="109" y="112"/>
                  <a:pt x="109" y="112"/>
                  <a:pt x="109" y="112"/>
                </a:cubicBezTo>
                <a:cubicBezTo>
                  <a:pt x="117" y="110"/>
                  <a:pt x="123" y="104"/>
                  <a:pt x="127" y="97"/>
                </a:cubicBezTo>
                <a:cubicBezTo>
                  <a:pt x="130" y="91"/>
                  <a:pt x="132" y="83"/>
                  <a:pt x="132" y="75"/>
                </a:cubicBezTo>
                <a:cubicBezTo>
                  <a:pt x="132" y="65"/>
                  <a:pt x="128" y="55"/>
                  <a:pt x="120" y="47"/>
                </a:cubicBezTo>
                <a:cubicBezTo>
                  <a:pt x="119" y="47"/>
                  <a:pt x="119" y="47"/>
                  <a:pt x="119" y="47"/>
                </a:cubicBezTo>
                <a:cubicBezTo>
                  <a:pt x="120" y="46"/>
                  <a:pt x="121" y="45"/>
                  <a:pt x="121" y="45"/>
                </a:cubicBezTo>
                <a:cubicBezTo>
                  <a:pt x="125" y="43"/>
                  <a:pt x="128" y="40"/>
                  <a:pt x="130" y="36"/>
                </a:cubicBezTo>
                <a:cubicBezTo>
                  <a:pt x="143" y="45"/>
                  <a:pt x="150" y="59"/>
                  <a:pt x="150" y="75"/>
                </a:cubicBezTo>
                <a:cubicBezTo>
                  <a:pt x="150" y="97"/>
                  <a:pt x="131" y="122"/>
                  <a:pt x="111" y="122"/>
                </a:cubicBezTo>
                <a:cubicBezTo>
                  <a:pt x="107" y="122"/>
                  <a:pt x="103" y="121"/>
                  <a:pt x="99" y="119"/>
                </a:cubicBezTo>
                <a:cubicBezTo>
                  <a:pt x="97" y="118"/>
                  <a:pt x="97" y="118"/>
                  <a:pt x="97" y="118"/>
                </a:cubicBezTo>
                <a:cubicBezTo>
                  <a:pt x="92" y="114"/>
                  <a:pt x="86" y="112"/>
                  <a:pt x="80" y="112"/>
                </a:cubicBezTo>
                <a:cubicBezTo>
                  <a:pt x="74" y="112"/>
                  <a:pt x="69" y="114"/>
                  <a:pt x="64" y="118"/>
                </a:cubicBezTo>
                <a:cubicBezTo>
                  <a:pt x="60" y="120"/>
                  <a:pt x="56" y="122"/>
                  <a:pt x="53" y="122"/>
                </a:cubicBezTo>
                <a:cubicBezTo>
                  <a:pt x="49" y="122"/>
                  <a:pt x="45" y="120"/>
                  <a:pt x="42" y="118"/>
                </a:cubicBezTo>
                <a:cubicBezTo>
                  <a:pt x="37" y="114"/>
                  <a:pt x="30" y="111"/>
                  <a:pt x="24" y="111"/>
                </a:cubicBezTo>
                <a:cubicBezTo>
                  <a:pt x="19" y="111"/>
                  <a:pt x="14" y="113"/>
                  <a:pt x="10" y="116"/>
                </a:cubicBezTo>
                <a:lnTo>
                  <a:pt x="10" y="105"/>
                </a:lnTo>
                <a:close/>
                <a:moveTo>
                  <a:pt x="151" y="151"/>
                </a:moveTo>
                <a:cubicBezTo>
                  <a:pt x="9" y="151"/>
                  <a:pt x="9" y="151"/>
                  <a:pt x="9" y="151"/>
                </a:cubicBezTo>
                <a:cubicBezTo>
                  <a:pt x="9" y="150"/>
                  <a:pt x="9" y="150"/>
                  <a:pt x="9" y="150"/>
                </a:cubicBezTo>
                <a:cubicBezTo>
                  <a:pt x="9" y="127"/>
                  <a:pt x="9" y="127"/>
                  <a:pt x="9" y="127"/>
                </a:cubicBezTo>
                <a:cubicBezTo>
                  <a:pt x="10" y="127"/>
                  <a:pt x="12" y="126"/>
                  <a:pt x="12" y="125"/>
                </a:cubicBezTo>
                <a:cubicBezTo>
                  <a:pt x="16" y="123"/>
                  <a:pt x="20" y="122"/>
                  <a:pt x="24" y="122"/>
                </a:cubicBezTo>
                <a:cubicBezTo>
                  <a:pt x="28" y="122"/>
                  <a:pt x="32" y="123"/>
                  <a:pt x="35" y="125"/>
                </a:cubicBezTo>
                <a:cubicBezTo>
                  <a:pt x="40" y="129"/>
                  <a:pt x="46" y="131"/>
                  <a:pt x="52" y="131"/>
                </a:cubicBezTo>
                <a:cubicBezTo>
                  <a:pt x="58" y="131"/>
                  <a:pt x="64" y="129"/>
                  <a:pt x="69" y="125"/>
                </a:cubicBezTo>
                <a:cubicBezTo>
                  <a:pt x="73" y="123"/>
                  <a:pt x="77" y="122"/>
                  <a:pt x="80" y="122"/>
                </a:cubicBezTo>
                <a:cubicBezTo>
                  <a:pt x="84" y="122"/>
                  <a:pt x="88" y="123"/>
                  <a:pt x="92" y="125"/>
                </a:cubicBezTo>
                <a:cubicBezTo>
                  <a:pt x="92" y="125"/>
                  <a:pt x="92" y="126"/>
                  <a:pt x="94" y="127"/>
                </a:cubicBezTo>
                <a:cubicBezTo>
                  <a:pt x="99" y="130"/>
                  <a:pt x="105" y="131"/>
                  <a:pt x="111" y="131"/>
                </a:cubicBezTo>
                <a:cubicBezTo>
                  <a:pt x="127" y="131"/>
                  <a:pt x="142" y="120"/>
                  <a:pt x="151" y="106"/>
                </a:cubicBezTo>
                <a:lnTo>
                  <a:pt x="151" y="151"/>
                </a:lnTo>
                <a:close/>
                <a:moveTo>
                  <a:pt x="19" y="75"/>
                </a:moveTo>
                <a:cubicBezTo>
                  <a:pt x="24" y="75"/>
                  <a:pt x="29" y="71"/>
                  <a:pt x="29" y="65"/>
                </a:cubicBezTo>
                <a:cubicBezTo>
                  <a:pt x="29" y="60"/>
                  <a:pt x="24" y="56"/>
                  <a:pt x="19" y="56"/>
                </a:cubicBezTo>
                <a:cubicBezTo>
                  <a:pt x="14" y="56"/>
                  <a:pt x="10" y="60"/>
                  <a:pt x="10" y="65"/>
                </a:cubicBezTo>
                <a:cubicBezTo>
                  <a:pt x="10" y="71"/>
                  <a:pt x="14" y="75"/>
                  <a:pt x="19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6E3CFB01-2DC5-88B4-1F99-0FAA3680AEF4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4675188"/>
            <a:ext cx="254000" cy="254000"/>
          </a:xfrm>
          <a:custGeom>
            <a:avLst/>
            <a:gdLst>
              <a:gd name="T0" fmla="*/ 94 w 160"/>
              <a:gd name="T1" fmla="*/ 74 h 160"/>
              <a:gd name="T2" fmla="*/ 80 w 160"/>
              <a:gd name="T3" fmla="*/ 115 h 160"/>
              <a:gd name="T4" fmla="*/ 66 w 160"/>
              <a:gd name="T5" fmla="*/ 74 h 160"/>
              <a:gd name="T6" fmla="*/ 34 w 160"/>
              <a:gd name="T7" fmla="*/ 42 h 160"/>
              <a:gd name="T8" fmla="*/ 47 w 160"/>
              <a:gd name="T9" fmla="*/ 111 h 160"/>
              <a:gd name="T10" fmla="*/ 34 w 160"/>
              <a:gd name="T11" fmla="*/ 42 h 160"/>
              <a:gd name="T12" fmla="*/ 126 w 160"/>
              <a:gd name="T13" fmla="*/ 42 h 160"/>
              <a:gd name="T14" fmla="*/ 113 w 160"/>
              <a:gd name="T15" fmla="*/ 111 h 160"/>
              <a:gd name="T16" fmla="*/ 126 w 160"/>
              <a:gd name="T17" fmla="*/ 42 h 160"/>
              <a:gd name="T18" fmla="*/ 40 w 160"/>
              <a:gd name="T19" fmla="*/ 118 h 160"/>
              <a:gd name="T20" fmla="*/ 9 w 160"/>
              <a:gd name="T21" fmla="*/ 89 h 160"/>
              <a:gd name="T22" fmla="*/ 9 w 160"/>
              <a:gd name="T23" fmla="*/ 76 h 160"/>
              <a:gd name="T24" fmla="*/ 151 w 160"/>
              <a:gd name="T25" fmla="*/ 89 h 160"/>
              <a:gd name="T26" fmla="*/ 121 w 160"/>
              <a:gd name="T27" fmla="*/ 117 h 160"/>
              <a:gd name="T28" fmla="*/ 80 w 160"/>
              <a:gd name="T29" fmla="*/ 0 h 160"/>
              <a:gd name="T30" fmla="*/ 66 w 160"/>
              <a:gd name="T31" fmla="*/ 24 h 160"/>
              <a:gd name="T32" fmla="*/ 41 w 160"/>
              <a:gd name="T33" fmla="*/ 36 h 160"/>
              <a:gd name="T34" fmla="*/ 24 w 160"/>
              <a:gd name="T35" fmla="*/ 18 h 160"/>
              <a:gd name="T36" fmla="*/ 19 w 160"/>
              <a:gd name="T37" fmla="*/ 24 h 160"/>
              <a:gd name="T38" fmla="*/ 38 w 160"/>
              <a:gd name="T39" fmla="*/ 102 h 160"/>
              <a:gd name="T40" fmla="*/ 9 w 160"/>
              <a:gd name="T41" fmla="*/ 50 h 160"/>
              <a:gd name="T42" fmla="*/ 0 w 160"/>
              <a:gd name="T43" fmla="*/ 51 h 160"/>
              <a:gd name="T44" fmla="*/ 21 w 160"/>
              <a:gd name="T45" fmla="*/ 140 h 160"/>
              <a:gd name="T46" fmla="*/ 90 w 160"/>
              <a:gd name="T47" fmla="*/ 160 h 160"/>
              <a:gd name="T48" fmla="*/ 160 w 160"/>
              <a:gd name="T49" fmla="*/ 89 h 160"/>
              <a:gd name="T50" fmla="*/ 157 w 160"/>
              <a:gd name="T51" fmla="*/ 47 h 160"/>
              <a:gd name="T52" fmla="*/ 151 w 160"/>
              <a:gd name="T53" fmla="*/ 50 h 160"/>
              <a:gd name="T54" fmla="*/ 123 w 160"/>
              <a:gd name="T55" fmla="*/ 102 h 160"/>
              <a:gd name="T56" fmla="*/ 141 w 160"/>
              <a:gd name="T57" fmla="*/ 24 h 160"/>
              <a:gd name="T58" fmla="*/ 137 w 160"/>
              <a:gd name="T59" fmla="*/ 18 h 160"/>
              <a:gd name="T60" fmla="*/ 120 w 160"/>
              <a:gd name="T61" fmla="*/ 36 h 160"/>
              <a:gd name="T62" fmla="*/ 94 w 160"/>
              <a:gd name="T63" fmla="*/ 24 h 160"/>
              <a:gd name="T64" fmla="*/ 80 w 160"/>
              <a:gd name="T6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60">
                <a:moveTo>
                  <a:pt x="80" y="15"/>
                </a:moveTo>
                <a:cubicBezTo>
                  <a:pt x="85" y="26"/>
                  <a:pt x="94" y="48"/>
                  <a:pt x="94" y="74"/>
                </a:cubicBezTo>
                <a:cubicBezTo>
                  <a:pt x="91" y="80"/>
                  <a:pt x="88" y="86"/>
                  <a:pt x="86" y="92"/>
                </a:cubicBezTo>
                <a:cubicBezTo>
                  <a:pt x="84" y="99"/>
                  <a:pt x="82" y="107"/>
                  <a:pt x="80" y="115"/>
                </a:cubicBezTo>
                <a:cubicBezTo>
                  <a:pt x="78" y="107"/>
                  <a:pt x="76" y="99"/>
                  <a:pt x="73" y="92"/>
                </a:cubicBezTo>
                <a:cubicBezTo>
                  <a:pt x="71" y="86"/>
                  <a:pt x="68" y="80"/>
                  <a:pt x="66" y="74"/>
                </a:cubicBezTo>
                <a:cubicBezTo>
                  <a:pt x="66" y="49"/>
                  <a:pt x="74" y="26"/>
                  <a:pt x="80" y="15"/>
                </a:cubicBezTo>
                <a:close/>
                <a:moveTo>
                  <a:pt x="34" y="42"/>
                </a:moveTo>
                <a:cubicBezTo>
                  <a:pt x="57" y="69"/>
                  <a:pt x="71" y="102"/>
                  <a:pt x="74" y="137"/>
                </a:cubicBezTo>
                <a:cubicBezTo>
                  <a:pt x="66" y="125"/>
                  <a:pt x="59" y="120"/>
                  <a:pt x="47" y="111"/>
                </a:cubicBezTo>
                <a:cubicBezTo>
                  <a:pt x="47" y="95"/>
                  <a:pt x="44" y="79"/>
                  <a:pt x="40" y="64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2"/>
                  <a:pt x="34" y="42"/>
                  <a:pt x="34" y="42"/>
                </a:cubicBezTo>
                <a:close/>
                <a:moveTo>
                  <a:pt x="126" y="42"/>
                </a:moveTo>
                <a:cubicBezTo>
                  <a:pt x="120" y="64"/>
                  <a:pt x="120" y="64"/>
                  <a:pt x="120" y="64"/>
                </a:cubicBezTo>
                <a:cubicBezTo>
                  <a:pt x="115" y="80"/>
                  <a:pt x="113" y="95"/>
                  <a:pt x="113" y="111"/>
                </a:cubicBezTo>
                <a:cubicBezTo>
                  <a:pt x="102" y="120"/>
                  <a:pt x="95" y="125"/>
                  <a:pt x="86" y="137"/>
                </a:cubicBezTo>
                <a:cubicBezTo>
                  <a:pt x="89" y="102"/>
                  <a:pt x="103" y="69"/>
                  <a:pt x="126" y="42"/>
                </a:cubicBezTo>
                <a:close/>
                <a:moveTo>
                  <a:pt x="9" y="76"/>
                </a:moveTo>
                <a:cubicBezTo>
                  <a:pt x="16" y="93"/>
                  <a:pt x="27" y="107"/>
                  <a:pt x="40" y="118"/>
                </a:cubicBezTo>
                <a:cubicBezTo>
                  <a:pt x="53" y="128"/>
                  <a:pt x="62" y="135"/>
                  <a:pt x="72" y="151"/>
                </a:cubicBezTo>
                <a:cubicBezTo>
                  <a:pt x="34" y="151"/>
                  <a:pt x="9" y="122"/>
                  <a:pt x="9" y="89"/>
                </a:cubicBezTo>
                <a:cubicBezTo>
                  <a:pt x="9" y="76"/>
                  <a:pt x="9" y="76"/>
                  <a:pt x="9" y="76"/>
                </a:cubicBezTo>
                <a:cubicBezTo>
                  <a:pt x="9" y="76"/>
                  <a:pt x="9" y="76"/>
                  <a:pt x="9" y="76"/>
                </a:cubicBezTo>
                <a:close/>
                <a:moveTo>
                  <a:pt x="151" y="76"/>
                </a:moveTo>
                <a:cubicBezTo>
                  <a:pt x="151" y="89"/>
                  <a:pt x="151" y="89"/>
                  <a:pt x="151" y="89"/>
                </a:cubicBezTo>
                <a:cubicBezTo>
                  <a:pt x="151" y="122"/>
                  <a:pt x="125" y="151"/>
                  <a:pt x="88" y="151"/>
                </a:cubicBezTo>
                <a:cubicBezTo>
                  <a:pt x="98" y="133"/>
                  <a:pt x="108" y="127"/>
                  <a:pt x="121" y="117"/>
                </a:cubicBezTo>
                <a:cubicBezTo>
                  <a:pt x="134" y="106"/>
                  <a:pt x="144" y="92"/>
                  <a:pt x="151" y="76"/>
                </a:cubicBezTo>
                <a:close/>
                <a:moveTo>
                  <a:pt x="80" y="0"/>
                </a:moveTo>
                <a:cubicBezTo>
                  <a:pt x="78" y="0"/>
                  <a:pt x="77" y="1"/>
                  <a:pt x="76" y="2"/>
                </a:cubicBezTo>
                <a:cubicBezTo>
                  <a:pt x="76" y="3"/>
                  <a:pt x="71" y="11"/>
                  <a:pt x="66" y="24"/>
                </a:cubicBezTo>
                <a:cubicBezTo>
                  <a:pt x="63" y="32"/>
                  <a:pt x="59" y="45"/>
                  <a:pt x="57" y="59"/>
                </a:cubicBezTo>
                <a:cubicBezTo>
                  <a:pt x="52" y="51"/>
                  <a:pt x="47" y="44"/>
                  <a:pt x="41" y="36"/>
                </a:cubicBezTo>
                <a:cubicBezTo>
                  <a:pt x="27" y="20"/>
                  <a:pt x="27" y="20"/>
                  <a:pt x="27" y="20"/>
                </a:cubicBezTo>
                <a:cubicBezTo>
                  <a:pt x="26" y="19"/>
                  <a:pt x="25" y="18"/>
                  <a:pt x="24" y="18"/>
                </a:cubicBezTo>
                <a:cubicBezTo>
                  <a:pt x="23" y="18"/>
                  <a:pt x="22" y="19"/>
                  <a:pt x="22" y="19"/>
                </a:cubicBezTo>
                <a:cubicBezTo>
                  <a:pt x="19" y="20"/>
                  <a:pt x="18" y="22"/>
                  <a:pt x="19" y="24"/>
                </a:cubicBezTo>
                <a:cubicBezTo>
                  <a:pt x="31" y="67"/>
                  <a:pt x="31" y="67"/>
                  <a:pt x="31" y="67"/>
                </a:cubicBezTo>
                <a:cubicBezTo>
                  <a:pt x="34" y="78"/>
                  <a:pt x="37" y="90"/>
                  <a:pt x="38" y="102"/>
                </a:cubicBezTo>
                <a:cubicBezTo>
                  <a:pt x="29" y="94"/>
                  <a:pt x="23" y="84"/>
                  <a:pt x="18" y="73"/>
                </a:cubicBezTo>
                <a:cubicBezTo>
                  <a:pt x="9" y="50"/>
                  <a:pt x="9" y="50"/>
                  <a:pt x="9" y="50"/>
                </a:cubicBezTo>
                <a:cubicBezTo>
                  <a:pt x="8" y="48"/>
                  <a:pt x="6" y="47"/>
                  <a:pt x="4" y="47"/>
                </a:cubicBezTo>
                <a:cubicBezTo>
                  <a:pt x="2" y="47"/>
                  <a:pt x="0" y="49"/>
                  <a:pt x="0" y="51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107"/>
                  <a:pt x="7" y="126"/>
                  <a:pt x="21" y="140"/>
                </a:cubicBezTo>
                <a:cubicBezTo>
                  <a:pt x="34" y="153"/>
                  <a:pt x="52" y="160"/>
                  <a:pt x="71" y="160"/>
                </a:cubicBezTo>
                <a:cubicBezTo>
                  <a:pt x="90" y="160"/>
                  <a:pt x="90" y="160"/>
                  <a:pt x="90" y="160"/>
                </a:cubicBezTo>
                <a:cubicBezTo>
                  <a:pt x="108" y="160"/>
                  <a:pt x="126" y="153"/>
                  <a:pt x="140" y="140"/>
                </a:cubicBezTo>
                <a:cubicBezTo>
                  <a:pt x="153" y="126"/>
                  <a:pt x="160" y="108"/>
                  <a:pt x="160" y="89"/>
                </a:cubicBezTo>
                <a:cubicBezTo>
                  <a:pt x="160" y="51"/>
                  <a:pt x="160" y="51"/>
                  <a:pt x="160" y="51"/>
                </a:cubicBezTo>
                <a:cubicBezTo>
                  <a:pt x="160" y="49"/>
                  <a:pt x="159" y="47"/>
                  <a:pt x="157" y="47"/>
                </a:cubicBezTo>
                <a:cubicBezTo>
                  <a:pt x="156" y="47"/>
                  <a:pt x="156" y="47"/>
                  <a:pt x="156" y="47"/>
                </a:cubicBezTo>
                <a:cubicBezTo>
                  <a:pt x="154" y="47"/>
                  <a:pt x="152" y="47"/>
                  <a:pt x="151" y="50"/>
                </a:cubicBezTo>
                <a:cubicBezTo>
                  <a:pt x="142" y="73"/>
                  <a:pt x="142" y="73"/>
                  <a:pt x="142" y="73"/>
                </a:cubicBezTo>
                <a:cubicBezTo>
                  <a:pt x="138" y="84"/>
                  <a:pt x="131" y="94"/>
                  <a:pt x="123" y="102"/>
                </a:cubicBezTo>
                <a:cubicBezTo>
                  <a:pt x="124" y="90"/>
                  <a:pt x="126" y="78"/>
                  <a:pt x="129" y="66"/>
                </a:cubicBezTo>
                <a:cubicBezTo>
                  <a:pt x="141" y="24"/>
                  <a:pt x="141" y="24"/>
                  <a:pt x="141" y="24"/>
                </a:cubicBezTo>
                <a:cubicBezTo>
                  <a:pt x="142" y="22"/>
                  <a:pt x="140" y="20"/>
                  <a:pt x="139" y="19"/>
                </a:cubicBezTo>
                <a:cubicBezTo>
                  <a:pt x="138" y="19"/>
                  <a:pt x="137" y="18"/>
                  <a:pt x="137" y="18"/>
                </a:cubicBezTo>
                <a:cubicBezTo>
                  <a:pt x="135" y="18"/>
                  <a:pt x="134" y="19"/>
                  <a:pt x="133" y="20"/>
                </a:cubicBezTo>
                <a:cubicBezTo>
                  <a:pt x="120" y="36"/>
                  <a:pt x="120" y="36"/>
                  <a:pt x="120" y="36"/>
                </a:cubicBezTo>
                <a:cubicBezTo>
                  <a:pt x="113" y="44"/>
                  <a:pt x="108" y="51"/>
                  <a:pt x="103" y="59"/>
                </a:cubicBezTo>
                <a:cubicBezTo>
                  <a:pt x="101" y="45"/>
                  <a:pt x="98" y="32"/>
                  <a:pt x="94" y="24"/>
                </a:cubicBezTo>
                <a:cubicBezTo>
                  <a:pt x="90" y="11"/>
                  <a:pt x="85" y="2"/>
                  <a:pt x="84" y="2"/>
                </a:cubicBezTo>
                <a:cubicBezTo>
                  <a:pt x="83" y="1"/>
                  <a:pt x="82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049F10DE-1F9D-C147-A9E1-0B5B4A38B852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4133850"/>
            <a:ext cx="254000" cy="234950"/>
          </a:xfrm>
          <a:custGeom>
            <a:avLst/>
            <a:gdLst>
              <a:gd name="T0" fmla="*/ 33 w 160"/>
              <a:gd name="T1" fmla="*/ 16 h 148"/>
              <a:gd name="T2" fmla="*/ 54 w 160"/>
              <a:gd name="T3" fmla="*/ 58 h 148"/>
              <a:gd name="T4" fmla="*/ 55 w 160"/>
              <a:gd name="T5" fmla="*/ 61 h 148"/>
              <a:gd name="T6" fmla="*/ 42 w 160"/>
              <a:gd name="T7" fmla="*/ 86 h 148"/>
              <a:gd name="T8" fmla="*/ 40 w 160"/>
              <a:gd name="T9" fmla="*/ 91 h 148"/>
              <a:gd name="T10" fmla="*/ 33 w 160"/>
              <a:gd name="T11" fmla="*/ 92 h 148"/>
              <a:gd name="T12" fmla="*/ 9 w 160"/>
              <a:gd name="T13" fmla="*/ 68 h 148"/>
              <a:gd name="T14" fmla="*/ 11 w 160"/>
              <a:gd name="T15" fmla="*/ 58 h 148"/>
              <a:gd name="T16" fmla="*/ 33 w 160"/>
              <a:gd name="T17" fmla="*/ 16 h 148"/>
              <a:gd name="T18" fmla="*/ 126 w 160"/>
              <a:gd name="T19" fmla="*/ 16 h 148"/>
              <a:gd name="T20" fmla="*/ 147 w 160"/>
              <a:gd name="T21" fmla="*/ 58 h 148"/>
              <a:gd name="T22" fmla="*/ 150 w 160"/>
              <a:gd name="T23" fmla="*/ 68 h 148"/>
              <a:gd name="T24" fmla="*/ 126 w 160"/>
              <a:gd name="T25" fmla="*/ 92 h 148"/>
              <a:gd name="T26" fmla="*/ 118 w 160"/>
              <a:gd name="T27" fmla="*/ 91 h 148"/>
              <a:gd name="T28" fmla="*/ 117 w 160"/>
              <a:gd name="T29" fmla="*/ 86 h 148"/>
              <a:gd name="T30" fmla="*/ 104 w 160"/>
              <a:gd name="T31" fmla="*/ 61 h 148"/>
              <a:gd name="T32" fmla="*/ 105 w 160"/>
              <a:gd name="T33" fmla="*/ 58 h 148"/>
              <a:gd name="T34" fmla="*/ 126 w 160"/>
              <a:gd name="T35" fmla="*/ 16 h 148"/>
              <a:gd name="T36" fmla="*/ 79 w 160"/>
              <a:gd name="T37" fmla="*/ 32 h 148"/>
              <a:gd name="T38" fmla="*/ 108 w 160"/>
              <a:gd name="T39" fmla="*/ 91 h 148"/>
              <a:gd name="T40" fmla="*/ 112 w 160"/>
              <a:gd name="T41" fmla="*/ 105 h 148"/>
              <a:gd name="T42" fmla="*/ 79 w 160"/>
              <a:gd name="T43" fmla="*/ 138 h 148"/>
              <a:gd name="T44" fmla="*/ 47 w 160"/>
              <a:gd name="T45" fmla="*/ 105 h 148"/>
              <a:gd name="T46" fmla="*/ 51 w 160"/>
              <a:gd name="T47" fmla="*/ 91 h 148"/>
              <a:gd name="T48" fmla="*/ 79 w 160"/>
              <a:gd name="T49" fmla="*/ 32 h 148"/>
              <a:gd name="T50" fmla="*/ 79 w 160"/>
              <a:gd name="T51" fmla="*/ 32 h 148"/>
              <a:gd name="T52" fmla="*/ 33 w 160"/>
              <a:gd name="T53" fmla="*/ 0 h 148"/>
              <a:gd name="T54" fmla="*/ 29 w 160"/>
              <a:gd name="T55" fmla="*/ 3 h 148"/>
              <a:gd name="T56" fmla="*/ 4 w 160"/>
              <a:gd name="T57" fmla="*/ 53 h 148"/>
              <a:gd name="T58" fmla="*/ 0 w 160"/>
              <a:gd name="T59" fmla="*/ 68 h 148"/>
              <a:gd name="T60" fmla="*/ 10 w 160"/>
              <a:gd name="T61" fmla="*/ 91 h 148"/>
              <a:gd name="T62" fmla="*/ 33 w 160"/>
              <a:gd name="T63" fmla="*/ 101 h 148"/>
              <a:gd name="T64" fmla="*/ 38 w 160"/>
              <a:gd name="T65" fmla="*/ 100 h 148"/>
              <a:gd name="T66" fmla="*/ 38 w 160"/>
              <a:gd name="T67" fmla="*/ 100 h 148"/>
              <a:gd name="T68" fmla="*/ 38 w 160"/>
              <a:gd name="T69" fmla="*/ 105 h 148"/>
              <a:gd name="T70" fmla="*/ 80 w 160"/>
              <a:gd name="T71" fmla="*/ 148 h 148"/>
              <a:gd name="T72" fmla="*/ 122 w 160"/>
              <a:gd name="T73" fmla="*/ 105 h 148"/>
              <a:gd name="T74" fmla="*/ 122 w 160"/>
              <a:gd name="T75" fmla="*/ 100 h 148"/>
              <a:gd name="T76" fmla="*/ 127 w 160"/>
              <a:gd name="T77" fmla="*/ 101 h 148"/>
              <a:gd name="T78" fmla="*/ 160 w 160"/>
              <a:gd name="T79" fmla="*/ 68 h 148"/>
              <a:gd name="T80" fmla="*/ 155 w 160"/>
              <a:gd name="T81" fmla="*/ 53 h 148"/>
              <a:gd name="T82" fmla="*/ 130 w 160"/>
              <a:gd name="T83" fmla="*/ 3 h 148"/>
              <a:gd name="T84" fmla="*/ 126 w 160"/>
              <a:gd name="T85" fmla="*/ 0 h 148"/>
              <a:gd name="T86" fmla="*/ 122 w 160"/>
              <a:gd name="T87" fmla="*/ 3 h 148"/>
              <a:gd name="T88" fmla="*/ 99 w 160"/>
              <a:gd name="T89" fmla="*/ 50 h 148"/>
              <a:gd name="T90" fmla="*/ 84 w 160"/>
              <a:gd name="T91" fmla="*/ 20 h 148"/>
              <a:gd name="T92" fmla="*/ 80 w 160"/>
              <a:gd name="T93" fmla="*/ 17 h 148"/>
              <a:gd name="T94" fmla="*/ 75 w 160"/>
              <a:gd name="T95" fmla="*/ 20 h 148"/>
              <a:gd name="T96" fmla="*/ 61 w 160"/>
              <a:gd name="T97" fmla="*/ 50 h 148"/>
              <a:gd name="T98" fmla="*/ 37 w 160"/>
              <a:gd name="T99" fmla="*/ 3 h 148"/>
              <a:gd name="T100" fmla="*/ 33 w 160"/>
              <a:gd name="T101" fmla="*/ 0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48">
                <a:moveTo>
                  <a:pt x="33" y="16"/>
                </a:moveTo>
                <a:cubicBezTo>
                  <a:pt x="54" y="58"/>
                  <a:pt x="54" y="58"/>
                  <a:pt x="54" y="58"/>
                </a:cubicBezTo>
                <a:cubicBezTo>
                  <a:pt x="55" y="61"/>
                  <a:pt x="55" y="61"/>
                  <a:pt x="55" y="61"/>
                </a:cubicBezTo>
                <a:cubicBezTo>
                  <a:pt x="42" y="86"/>
                  <a:pt x="42" y="86"/>
                  <a:pt x="42" y="86"/>
                </a:cubicBezTo>
                <a:cubicBezTo>
                  <a:pt x="42" y="88"/>
                  <a:pt x="41" y="89"/>
                  <a:pt x="40" y="91"/>
                </a:cubicBezTo>
                <a:cubicBezTo>
                  <a:pt x="38" y="91"/>
                  <a:pt x="35" y="92"/>
                  <a:pt x="33" y="92"/>
                </a:cubicBezTo>
                <a:cubicBezTo>
                  <a:pt x="20" y="92"/>
                  <a:pt x="9" y="81"/>
                  <a:pt x="9" y="68"/>
                </a:cubicBezTo>
                <a:cubicBezTo>
                  <a:pt x="9" y="65"/>
                  <a:pt x="10" y="61"/>
                  <a:pt x="11" y="58"/>
                </a:cubicBezTo>
                <a:cubicBezTo>
                  <a:pt x="11" y="58"/>
                  <a:pt x="30" y="21"/>
                  <a:pt x="33" y="16"/>
                </a:cubicBezTo>
                <a:close/>
                <a:moveTo>
                  <a:pt x="126" y="16"/>
                </a:moveTo>
                <a:cubicBezTo>
                  <a:pt x="147" y="58"/>
                  <a:pt x="147" y="58"/>
                  <a:pt x="147" y="58"/>
                </a:cubicBezTo>
                <a:cubicBezTo>
                  <a:pt x="149" y="61"/>
                  <a:pt x="150" y="64"/>
                  <a:pt x="150" y="68"/>
                </a:cubicBezTo>
                <a:cubicBezTo>
                  <a:pt x="150" y="81"/>
                  <a:pt x="139" y="92"/>
                  <a:pt x="126" y="92"/>
                </a:cubicBezTo>
                <a:cubicBezTo>
                  <a:pt x="124" y="92"/>
                  <a:pt x="121" y="91"/>
                  <a:pt x="118" y="91"/>
                </a:cubicBezTo>
                <a:cubicBezTo>
                  <a:pt x="118" y="89"/>
                  <a:pt x="117" y="88"/>
                  <a:pt x="117" y="86"/>
                </a:cubicBezTo>
                <a:cubicBezTo>
                  <a:pt x="104" y="61"/>
                  <a:pt x="104" y="61"/>
                  <a:pt x="104" y="61"/>
                </a:cubicBezTo>
                <a:cubicBezTo>
                  <a:pt x="105" y="58"/>
                  <a:pt x="105" y="58"/>
                  <a:pt x="105" y="58"/>
                </a:cubicBezTo>
                <a:cubicBezTo>
                  <a:pt x="105" y="58"/>
                  <a:pt x="124" y="20"/>
                  <a:pt x="126" y="16"/>
                </a:cubicBezTo>
                <a:close/>
                <a:moveTo>
                  <a:pt x="79" y="32"/>
                </a:moveTo>
                <a:cubicBezTo>
                  <a:pt x="108" y="91"/>
                  <a:pt x="108" y="91"/>
                  <a:pt x="108" y="91"/>
                </a:cubicBezTo>
                <a:cubicBezTo>
                  <a:pt x="111" y="95"/>
                  <a:pt x="112" y="100"/>
                  <a:pt x="112" y="105"/>
                </a:cubicBezTo>
                <a:cubicBezTo>
                  <a:pt x="112" y="123"/>
                  <a:pt x="98" y="138"/>
                  <a:pt x="79" y="138"/>
                </a:cubicBezTo>
                <a:cubicBezTo>
                  <a:pt x="62" y="138"/>
                  <a:pt x="47" y="123"/>
                  <a:pt x="47" y="105"/>
                </a:cubicBezTo>
                <a:cubicBezTo>
                  <a:pt x="47" y="100"/>
                  <a:pt x="48" y="95"/>
                  <a:pt x="51" y="91"/>
                </a:cubicBezTo>
                <a:cubicBezTo>
                  <a:pt x="79" y="32"/>
                  <a:pt x="79" y="32"/>
                  <a:pt x="79" y="32"/>
                </a:cubicBezTo>
                <a:cubicBezTo>
                  <a:pt x="79" y="32"/>
                  <a:pt x="79" y="32"/>
                  <a:pt x="79" y="32"/>
                </a:cubicBezTo>
                <a:close/>
                <a:moveTo>
                  <a:pt x="33" y="0"/>
                </a:moveTo>
                <a:cubicBezTo>
                  <a:pt x="32" y="0"/>
                  <a:pt x="30" y="1"/>
                  <a:pt x="29" y="3"/>
                </a:cubicBezTo>
                <a:cubicBezTo>
                  <a:pt x="28" y="4"/>
                  <a:pt x="4" y="53"/>
                  <a:pt x="4" y="53"/>
                </a:cubicBezTo>
                <a:cubicBezTo>
                  <a:pt x="1" y="58"/>
                  <a:pt x="0" y="63"/>
                  <a:pt x="0" y="68"/>
                </a:cubicBezTo>
                <a:cubicBezTo>
                  <a:pt x="0" y="77"/>
                  <a:pt x="4" y="85"/>
                  <a:pt x="10" y="91"/>
                </a:cubicBezTo>
                <a:cubicBezTo>
                  <a:pt x="16" y="97"/>
                  <a:pt x="25" y="101"/>
                  <a:pt x="33" y="101"/>
                </a:cubicBezTo>
                <a:cubicBezTo>
                  <a:pt x="35" y="101"/>
                  <a:pt x="36" y="101"/>
                  <a:pt x="38" y="100"/>
                </a:cubicBezTo>
                <a:cubicBezTo>
                  <a:pt x="38" y="100"/>
                  <a:pt x="38" y="100"/>
                  <a:pt x="38" y="100"/>
                </a:cubicBezTo>
                <a:cubicBezTo>
                  <a:pt x="38" y="102"/>
                  <a:pt x="38" y="104"/>
                  <a:pt x="38" y="105"/>
                </a:cubicBezTo>
                <a:cubicBezTo>
                  <a:pt x="38" y="129"/>
                  <a:pt x="57" y="148"/>
                  <a:pt x="80" y="148"/>
                </a:cubicBezTo>
                <a:cubicBezTo>
                  <a:pt x="103" y="148"/>
                  <a:pt x="122" y="129"/>
                  <a:pt x="122" y="105"/>
                </a:cubicBezTo>
                <a:cubicBezTo>
                  <a:pt x="122" y="104"/>
                  <a:pt x="122" y="102"/>
                  <a:pt x="122" y="100"/>
                </a:cubicBezTo>
                <a:cubicBezTo>
                  <a:pt x="124" y="100"/>
                  <a:pt x="125" y="101"/>
                  <a:pt x="127" y="101"/>
                </a:cubicBezTo>
                <a:cubicBezTo>
                  <a:pt x="145" y="101"/>
                  <a:pt x="160" y="86"/>
                  <a:pt x="160" y="68"/>
                </a:cubicBezTo>
                <a:cubicBezTo>
                  <a:pt x="159" y="62"/>
                  <a:pt x="158" y="58"/>
                  <a:pt x="155" y="53"/>
                </a:cubicBezTo>
                <a:cubicBezTo>
                  <a:pt x="130" y="3"/>
                  <a:pt x="130" y="3"/>
                  <a:pt x="130" y="3"/>
                </a:cubicBezTo>
                <a:cubicBezTo>
                  <a:pt x="129" y="1"/>
                  <a:pt x="128" y="0"/>
                  <a:pt x="126" y="0"/>
                </a:cubicBezTo>
                <a:cubicBezTo>
                  <a:pt x="124" y="0"/>
                  <a:pt x="123" y="1"/>
                  <a:pt x="122" y="3"/>
                </a:cubicBezTo>
                <a:cubicBezTo>
                  <a:pt x="117" y="12"/>
                  <a:pt x="99" y="50"/>
                  <a:pt x="99" y="50"/>
                </a:cubicBezTo>
                <a:cubicBezTo>
                  <a:pt x="84" y="20"/>
                  <a:pt x="84" y="20"/>
                  <a:pt x="84" y="20"/>
                </a:cubicBezTo>
                <a:cubicBezTo>
                  <a:pt x="83" y="18"/>
                  <a:pt x="81" y="17"/>
                  <a:pt x="80" y="17"/>
                </a:cubicBezTo>
                <a:cubicBezTo>
                  <a:pt x="78" y="17"/>
                  <a:pt x="76" y="18"/>
                  <a:pt x="75" y="20"/>
                </a:cubicBezTo>
                <a:cubicBezTo>
                  <a:pt x="61" y="50"/>
                  <a:pt x="61" y="50"/>
                  <a:pt x="61" y="50"/>
                </a:cubicBezTo>
                <a:cubicBezTo>
                  <a:pt x="37" y="3"/>
                  <a:pt x="37" y="3"/>
                  <a:pt x="37" y="3"/>
                </a:cubicBezTo>
                <a:cubicBezTo>
                  <a:pt x="37" y="1"/>
                  <a:pt x="35" y="0"/>
                  <a:pt x="3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F0F89F18-9B7D-7E52-6BCC-2FF3242470C0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4678363"/>
            <a:ext cx="255588" cy="249238"/>
          </a:xfrm>
          <a:custGeom>
            <a:avLst/>
            <a:gdLst>
              <a:gd name="T0" fmla="*/ 113 w 161"/>
              <a:gd name="T1" fmla="*/ 88 h 157"/>
              <a:gd name="T2" fmla="*/ 104 w 161"/>
              <a:gd name="T3" fmla="*/ 88 h 157"/>
              <a:gd name="T4" fmla="*/ 53 w 161"/>
              <a:gd name="T5" fmla="*/ 83 h 157"/>
              <a:gd name="T6" fmla="*/ 53 w 161"/>
              <a:gd name="T7" fmla="*/ 92 h 157"/>
              <a:gd name="T8" fmla="*/ 53 w 161"/>
              <a:gd name="T9" fmla="*/ 83 h 157"/>
              <a:gd name="T10" fmla="*/ 113 w 161"/>
              <a:gd name="T11" fmla="*/ 120 h 157"/>
              <a:gd name="T12" fmla="*/ 113 w 161"/>
              <a:gd name="T13" fmla="*/ 102 h 157"/>
              <a:gd name="T14" fmla="*/ 48 w 161"/>
              <a:gd name="T15" fmla="*/ 102 h 157"/>
              <a:gd name="T16" fmla="*/ 48 w 161"/>
              <a:gd name="T17" fmla="*/ 120 h 157"/>
              <a:gd name="T18" fmla="*/ 48 w 161"/>
              <a:gd name="T19" fmla="*/ 102 h 157"/>
              <a:gd name="T20" fmla="*/ 150 w 161"/>
              <a:gd name="T21" fmla="*/ 132 h 157"/>
              <a:gd name="T22" fmla="*/ 134 w 161"/>
              <a:gd name="T23" fmla="*/ 125 h 157"/>
              <a:gd name="T24" fmla="*/ 155 w 161"/>
              <a:gd name="T25" fmla="*/ 102 h 157"/>
              <a:gd name="T26" fmla="*/ 155 w 161"/>
              <a:gd name="T27" fmla="*/ 92 h 157"/>
              <a:gd name="T28" fmla="*/ 134 w 161"/>
              <a:gd name="T29" fmla="*/ 69 h 157"/>
              <a:gd name="T30" fmla="*/ 150 w 161"/>
              <a:gd name="T31" fmla="*/ 62 h 157"/>
              <a:gd name="T32" fmla="*/ 157 w 161"/>
              <a:gd name="T33" fmla="*/ 38 h 157"/>
              <a:gd name="T34" fmla="*/ 151 w 161"/>
              <a:gd name="T35" fmla="*/ 40 h 157"/>
              <a:gd name="T36" fmla="*/ 129 w 161"/>
              <a:gd name="T37" fmla="*/ 62 h 157"/>
              <a:gd name="T38" fmla="*/ 94 w 161"/>
              <a:gd name="T39" fmla="*/ 24 h 157"/>
              <a:gd name="T40" fmla="*/ 99 w 161"/>
              <a:gd name="T41" fmla="*/ 0 h 157"/>
              <a:gd name="T42" fmla="*/ 80 w 161"/>
              <a:gd name="T43" fmla="*/ 19 h 157"/>
              <a:gd name="T44" fmla="*/ 62 w 161"/>
              <a:gd name="T45" fmla="*/ 0 h 157"/>
              <a:gd name="T46" fmla="*/ 66 w 161"/>
              <a:gd name="T47" fmla="*/ 24 h 157"/>
              <a:gd name="T48" fmla="*/ 31 w 161"/>
              <a:gd name="T49" fmla="*/ 62 h 157"/>
              <a:gd name="T50" fmla="*/ 10 w 161"/>
              <a:gd name="T51" fmla="*/ 40 h 157"/>
              <a:gd name="T52" fmla="*/ 4 w 161"/>
              <a:gd name="T53" fmla="*/ 38 h 157"/>
              <a:gd name="T54" fmla="*/ 11 w 161"/>
              <a:gd name="T55" fmla="*/ 62 h 157"/>
              <a:gd name="T56" fmla="*/ 27 w 161"/>
              <a:gd name="T57" fmla="*/ 69 h 157"/>
              <a:gd name="T58" fmla="*/ 6 w 161"/>
              <a:gd name="T59" fmla="*/ 92 h 157"/>
              <a:gd name="T60" fmla="*/ 6 w 161"/>
              <a:gd name="T61" fmla="*/ 102 h 157"/>
              <a:gd name="T62" fmla="*/ 27 w 161"/>
              <a:gd name="T63" fmla="*/ 125 h 157"/>
              <a:gd name="T64" fmla="*/ 11 w 161"/>
              <a:gd name="T65" fmla="*/ 132 h 157"/>
              <a:gd name="T66" fmla="*/ 4 w 161"/>
              <a:gd name="T67" fmla="*/ 157 h 157"/>
              <a:gd name="T68" fmla="*/ 10 w 161"/>
              <a:gd name="T69" fmla="*/ 154 h 157"/>
              <a:gd name="T70" fmla="*/ 31 w 161"/>
              <a:gd name="T71" fmla="*/ 132 h 157"/>
              <a:gd name="T72" fmla="*/ 63 w 161"/>
              <a:gd name="T73" fmla="*/ 154 h 157"/>
              <a:gd name="T74" fmla="*/ 68 w 161"/>
              <a:gd name="T75" fmla="*/ 146 h 157"/>
              <a:gd name="T76" fmla="*/ 94 w 161"/>
              <a:gd name="T77" fmla="*/ 146 h 157"/>
              <a:gd name="T78" fmla="*/ 100 w 161"/>
              <a:gd name="T79" fmla="*/ 154 h 157"/>
              <a:gd name="T80" fmla="*/ 130 w 161"/>
              <a:gd name="T81" fmla="*/ 132 h 157"/>
              <a:gd name="T82" fmla="*/ 152 w 161"/>
              <a:gd name="T83" fmla="*/ 154 h 157"/>
              <a:gd name="T84" fmla="*/ 158 w 161"/>
              <a:gd name="T85" fmla="*/ 157 h 157"/>
              <a:gd name="T86" fmla="*/ 81 w 161"/>
              <a:gd name="T87" fmla="*/ 27 h 157"/>
              <a:gd name="T88" fmla="*/ 81 w 161"/>
              <a:gd name="T89" fmla="*/ 36 h 157"/>
              <a:gd name="T90" fmla="*/ 81 w 161"/>
              <a:gd name="T91" fmla="*/ 27 h 157"/>
              <a:gd name="T92" fmla="*/ 106 w 161"/>
              <a:gd name="T93" fmla="*/ 53 h 157"/>
              <a:gd name="T94" fmla="*/ 56 w 161"/>
              <a:gd name="T95" fmla="*/ 53 h 157"/>
              <a:gd name="T96" fmla="*/ 59 w 161"/>
              <a:gd name="T97" fmla="*/ 143 h 157"/>
              <a:gd name="T98" fmla="*/ 48 w 161"/>
              <a:gd name="T99" fmla="*/ 58 h 157"/>
              <a:gd name="T100" fmla="*/ 59 w 161"/>
              <a:gd name="T101" fmla="*/ 143 h 157"/>
              <a:gd name="T102" fmla="*/ 70 w 161"/>
              <a:gd name="T103" fmla="*/ 137 h 157"/>
              <a:gd name="T104" fmla="*/ 92 w 161"/>
              <a:gd name="T105" fmla="*/ 137 h 157"/>
              <a:gd name="T106" fmla="*/ 102 w 161"/>
              <a:gd name="T107" fmla="*/ 143 h 157"/>
              <a:gd name="T108" fmla="*/ 113 w 161"/>
              <a:gd name="T109" fmla="*/ 58 h 157"/>
              <a:gd name="T110" fmla="*/ 102 w 161"/>
              <a:gd name="T111" fmla="*/ 143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1" h="157">
                <a:moveTo>
                  <a:pt x="109" y="92"/>
                </a:moveTo>
                <a:cubicBezTo>
                  <a:pt x="111" y="92"/>
                  <a:pt x="113" y="90"/>
                  <a:pt x="113" y="88"/>
                </a:cubicBezTo>
                <a:cubicBezTo>
                  <a:pt x="113" y="85"/>
                  <a:pt x="111" y="83"/>
                  <a:pt x="109" y="83"/>
                </a:cubicBezTo>
                <a:cubicBezTo>
                  <a:pt x="106" y="83"/>
                  <a:pt x="104" y="85"/>
                  <a:pt x="104" y="88"/>
                </a:cubicBezTo>
                <a:cubicBezTo>
                  <a:pt x="104" y="90"/>
                  <a:pt x="106" y="92"/>
                  <a:pt x="109" y="92"/>
                </a:cubicBezTo>
                <a:close/>
                <a:moveTo>
                  <a:pt x="53" y="83"/>
                </a:moveTo>
                <a:cubicBezTo>
                  <a:pt x="50" y="83"/>
                  <a:pt x="48" y="85"/>
                  <a:pt x="48" y="88"/>
                </a:cubicBezTo>
                <a:cubicBezTo>
                  <a:pt x="48" y="90"/>
                  <a:pt x="50" y="92"/>
                  <a:pt x="53" y="92"/>
                </a:cubicBezTo>
                <a:cubicBezTo>
                  <a:pt x="55" y="92"/>
                  <a:pt x="57" y="90"/>
                  <a:pt x="57" y="88"/>
                </a:cubicBezTo>
                <a:cubicBezTo>
                  <a:pt x="58" y="85"/>
                  <a:pt x="55" y="83"/>
                  <a:pt x="53" y="83"/>
                </a:cubicBezTo>
                <a:close/>
                <a:moveTo>
                  <a:pt x="104" y="111"/>
                </a:moveTo>
                <a:cubicBezTo>
                  <a:pt x="104" y="116"/>
                  <a:pt x="108" y="120"/>
                  <a:pt x="113" y="120"/>
                </a:cubicBezTo>
                <a:cubicBezTo>
                  <a:pt x="118" y="120"/>
                  <a:pt x="123" y="116"/>
                  <a:pt x="123" y="111"/>
                </a:cubicBezTo>
                <a:cubicBezTo>
                  <a:pt x="123" y="106"/>
                  <a:pt x="118" y="102"/>
                  <a:pt x="113" y="102"/>
                </a:cubicBezTo>
                <a:cubicBezTo>
                  <a:pt x="108" y="102"/>
                  <a:pt x="104" y="106"/>
                  <a:pt x="104" y="111"/>
                </a:cubicBezTo>
                <a:close/>
                <a:moveTo>
                  <a:pt x="48" y="102"/>
                </a:moveTo>
                <a:cubicBezTo>
                  <a:pt x="43" y="102"/>
                  <a:pt x="39" y="106"/>
                  <a:pt x="39" y="111"/>
                </a:cubicBezTo>
                <a:cubicBezTo>
                  <a:pt x="39" y="116"/>
                  <a:pt x="43" y="120"/>
                  <a:pt x="48" y="120"/>
                </a:cubicBezTo>
                <a:cubicBezTo>
                  <a:pt x="53" y="120"/>
                  <a:pt x="57" y="116"/>
                  <a:pt x="57" y="111"/>
                </a:cubicBezTo>
                <a:cubicBezTo>
                  <a:pt x="57" y="106"/>
                  <a:pt x="53" y="102"/>
                  <a:pt x="48" y="102"/>
                </a:cubicBezTo>
                <a:close/>
                <a:moveTo>
                  <a:pt x="160" y="150"/>
                </a:moveTo>
                <a:cubicBezTo>
                  <a:pt x="150" y="132"/>
                  <a:pt x="150" y="132"/>
                  <a:pt x="150" y="132"/>
                </a:cubicBezTo>
                <a:cubicBezTo>
                  <a:pt x="150" y="131"/>
                  <a:pt x="148" y="130"/>
                  <a:pt x="147" y="130"/>
                </a:cubicBezTo>
                <a:cubicBezTo>
                  <a:pt x="134" y="125"/>
                  <a:pt x="134" y="125"/>
                  <a:pt x="134" y="125"/>
                </a:cubicBezTo>
                <a:cubicBezTo>
                  <a:pt x="138" y="118"/>
                  <a:pt x="140" y="110"/>
                  <a:pt x="141" y="102"/>
                </a:cubicBezTo>
                <a:cubicBezTo>
                  <a:pt x="155" y="102"/>
                  <a:pt x="155" y="102"/>
                  <a:pt x="155" y="102"/>
                </a:cubicBezTo>
                <a:cubicBezTo>
                  <a:pt x="158" y="102"/>
                  <a:pt x="160" y="100"/>
                  <a:pt x="160" y="97"/>
                </a:cubicBezTo>
                <a:cubicBezTo>
                  <a:pt x="160" y="94"/>
                  <a:pt x="158" y="92"/>
                  <a:pt x="155" y="92"/>
                </a:cubicBezTo>
                <a:cubicBezTo>
                  <a:pt x="141" y="92"/>
                  <a:pt x="141" y="92"/>
                  <a:pt x="141" y="92"/>
                </a:cubicBezTo>
                <a:cubicBezTo>
                  <a:pt x="141" y="84"/>
                  <a:pt x="138" y="77"/>
                  <a:pt x="134" y="69"/>
                </a:cubicBezTo>
                <a:cubicBezTo>
                  <a:pt x="147" y="64"/>
                  <a:pt x="147" y="64"/>
                  <a:pt x="147" y="64"/>
                </a:cubicBezTo>
                <a:cubicBezTo>
                  <a:pt x="148" y="64"/>
                  <a:pt x="150" y="63"/>
                  <a:pt x="150" y="62"/>
                </a:cubicBezTo>
                <a:cubicBezTo>
                  <a:pt x="159" y="44"/>
                  <a:pt x="159" y="44"/>
                  <a:pt x="159" y="44"/>
                </a:cubicBezTo>
                <a:cubicBezTo>
                  <a:pt x="160" y="42"/>
                  <a:pt x="159" y="39"/>
                  <a:pt x="157" y="38"/>
                </a:cubicBezTo>
                <a:cubicBezTo>
                  <a:pt x="157" y="38"/>
                  <a:pt x="156" y="37"/>
                  <a:pt x="155" y="37"/>
                </a:cubicBezTo>
                <a:cubicBezTo>
                  <a:pt x="154" y="37"/>
                  <a:pt x="152" y="38"/>
                  <a:pt x="151" y="40"/>
                </a:cubicBezTo>
                <a:cubicBezTo>
                  <a:pt x="142" y="57"/>
                  <a:pt x="142" y="57"/>
                  <a:pt x="142" y="57"/>
                </a:cubicBezTo>
                <a:cubicBezTo>
                  <a:pt x="129" y="62"/>
                  <a:pt x="129" y="62"/>
                  <a:pt x="129" y="62"/>
                </a:cubicBezTo>
                <a:cubicBezTo>
                  <a:pt x="122" y="53"/>
                  <a:pt x="113" y="46"/>
                  <a:pt x="103" y="42"/>
                </a:cubicBezTo>
                <a:cubicBezTo>
                  <a:pt x="103" y="34"/>
                  <a:pt x="100" y="28"/>
                  <a:pt x="94" y="24"/>
                </a:cubicBezTo>
                <a:cubicBezTo>
                  <a:pt x="100" y="19"/>
                  <a:pt x="103" y="12"/>
                  <a:pt x="103" y="4"/>
                </a:cubicBezTo>
                <a:cubicBezTo>
                  <a:pt x="103" y="2"/>
                  <a:pt x="101" y="0"/>
                  <a:pt x="99" y="0"/>
                </a:cubicBezTo>
                <a:cubicBezTo>
                  <a:pt x="96" y="0"/>
                  <a:pt x="94" y="2"/>
                  <a:pt x="94" y="4"/>
                </a:cubicBezTo>
                <a:cubicBezTo>
                  <a:pt x="94" y="12"/>
                  <a:pt x="88" y="19"/>
                  <a:pt x="80" y="19"/>
                </a:cubicBezTo>
                <a:cubicBezTo>
                  <a:pt x="72" y="19"/>
                  <a:pt x="66" y="12"/>
                  <a:pt x="66" y="4"/>
                </a:cubicBezTo>
                <a:cubicBezTo>
                  <a:pt x="66" y="2"/>
                  <a:pt x="64" y="0"/>
                  <a:pt x="62" y="0"/>
                </a:cubicBezTo>
                <a:cubicBezTo>
                  <a:pt x="59" y="0"/>
                  <a:pt x="57" y="2"/>
                  <a:pt x="57" y="4"/>
                </a:cubicBezTo>
                <a:cubicBezTo>
                  <a:pt x="57" y="12"/>
                  <a:pt x="61" y="19"/>
                  <a:pt x="66" y="24"/>
                </a:cubicBezTo>
                <a:cubicBezTo>
                  <a:pt x="61" y="28"/>
                  <a:pt x="57" y="35"/>
                  <a:pt x="57" y="42"/>
                </a:cubicBezTo>
                <a:cubicBezTo>
                  <a:pt x="47" y="46"/>
                  <a:pt x="38" y="53"/>
                  <a:pt x="31" y="62"/>
                </a:cubicBezTo>
                <a:cubicBezTo>
                  <a:pt x="18" y="57"/>
                  <a:pt x="18" y="57"/>
                  <a:pt x="18" y="57"/>
                </a:cubicBezTo>
                <a:cubicBezTo>
                  <a:pt x="10" y="40"/>
                  <a:pt x="10" y="40"/>
                  <a:pt x="10" y="40"/>
                </a:cubicBezTo>
                <a:cubicBezTo>
                  <a:pt x="9" y="38"/>
                  <a:pt x="7" y="37"/>
                  <a:pt x="5" y="37"/>
                </a:cubicBezTo>
                <a:cubicBezTo>
                  <a:pt x="5" y="37"/>
                  <a:pt x="4" y="38"/>
                  <a:pt x="4" y="38"/>
                </a:cubicBezTo>
                <a:cubicBezTo>
                  <a:pt x="2" y="39"/>
                  <a:pt x="0" y="42"/>
                  <a:pt x="2" y="44"/>
                </a:cubicBezTo>
                <a:cubicBezTo>
                  <a:pt x="11" y="62"/>
                  <a:pt x="11" y="62"/>
                  <a:pt x="11" y="62"/>
                </a:cubicBezTo>
                <a:cubicBezTo>
                  <a:pt x="11" y="63"/>
                  <a:pt x="12" y="64"/>
                  <a:pt x="13" y="64"/>
                </a:cubicBezTo>
                <a:cubicBezTo>
                  <a:pt x="27" y="69"/>
                  <a:pt x="27" y="69"/>
                  <a:pt x="27" y="69"/>
                </a:cubicBezTo>
                <a:cubicBezTo>
                  <a:pt x="23" y="77"/>
                  <a:pt x="20" y="84"/>
                  <a:pt x="20" y="92"/>
                </a:cubicBezTo>
                <a:cubicBezTo>
                  <a:pt x="6" y="92"/>
                  <a:pt x="6" y="92"/>
                  <a:pt x="6" y="92"/>
                </a:cubicBezTo>
                <a:cubicBezTo>
                  <a:pt x="3" y="92"/>
                  <a:pt x="1" y="94"/>
                  <a:pt x="1" y="97"/>
                </a:cubicBezTo>
                <a:cubicBezTo>
                  <a:pt x="1" y="100"/>
                  <a:pt x="3" y="102"/>
                  <a:pt x="6" y="102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20" y="110"/>
                  <a:pt x="23" y="118"/>
                  <a:pt x="27" y="125"/>
                </a:cubicBezTo>
                <a:cubicBezTo>
                  <a:pt x="13" y="130"/>
                  <a:pt x="13" y="130"/>
                  <a:pt x="13" y="130"/>
                </a:cubicBezTo>
                <a:cubicBezTo>
                  <a:pt x="12" y="130"/>
                  <a:pt x="11" y="131"/>
                  <a:pt x="11" y="132"/>
                </a:cubicBezTo>
                <a:cubicBezTo>
                  <a:pt x="2" y="150"/>
                  <a:pt x="2" y="150"/>
                  <a:pt x="2" y="150"/>
                </a:cubicBezTo>
                <a:cubicBezTo>
                  <a:pt x="0" y="153"/>
                  <a:pt x="2" y="155"/>
                  <a:pt x="4" y="157"/>
                </a:cubicBezTo>
                <a:cubicBezTo>
                  <a:pt x="4" y="157"/>
                  <a:pt x="5" y="157"/>
                  <a:pt x="5" y="157"/>
                </a:cubicBezTo>
                <a:cubicBezTo>
                  <a:pt x="7" y="157"/>
                  <a:pt x="9" y="156"/>
                  <a:pt x="10" y="154"/>
                </a:cubicBezTo>
                <a:cubicBezTo>
                  <a:pt x="18" y="137"/>
                  <a:pt x="18" y="137"/>
                  <a:pt x="18" y="137"/>
                </a:cubicBezTo>
                <a:cubicBezTo>
                  <a:pt x="31" y="132"/>
                  <a:pt x="31" y="132"/>
                  <a:pt x="31" y="132"/>
                </a:cubicBezTo>
                <a:cubicBezTo>
                  <a:pt x="39" y="142"/>
                  <a:pt x="49" y="150"/>
                  <a:pt x="61" y="154"/>
                </a:cubicBezTo>
                <a:cubicBezTo>
                  <a:pt x="62" y="154"/>
                  <a:pt x="62" y="154"/>
                  <a:pt x="63" y="154"/>
                </a:cubicBezTo>
                <a:cubicBezTo>
                  <a:pt x="65" y="154"/>
                  <a:pt x="66" y="153"/>
                  <a:pt x="67" y="150"/>
                </a:cubicBezTo>
                <a:cubicBezTo>
                  <a:pt x="68" y="146"/>
                  <a:pt x="68" y="146"/>
                  <a:pt x="68" y="146"/>
                </a:cubicBezTo>
                <a:cubicBezTo>
                  <a:pt x="72" y="147"/>
                  <a:pt x="76" y="148"/>
                  <a:pt x="81" y="148"/>
                </a:cubicBezTo>
                <a:cubicBezTo>
                  <a:pt x="85" y="148"/>
                  <a:pt x="90" y="147"/>
                  <a:pt x="94" y="146"/>
                </a:cubicBezTo>
                <a:cubicBezTo>
                  <a:pt x="95" y="150"/>
                  <a:pt x="95" y="150"/>
                  <a:pt x="95" y="150"/>
                </a:cubicBezTo>
                <a:cubicBezTo>
                  <a:pt x="95" y="153"/>
                  <a:pt x="98" y="154"/>
                  <a:pt x="100" y="154"/>
                </a:cubicBezTo>
                <a:cubicBezTo>
                  <a:pt x="100" y="154"/>
                  <a:pt x="100" y="154"/>
                  <a:pt x="101" y="154"/>
                </a:cubicBezTo>
                <a:cubicBezTo>
                  <a:pt x="113" y="150"/>
                  <a:pt x="123" y="142"/>
                  <a:pt x="130" y="132"/>
                </a:cubicBezTo>
                <a:cubicBezTo>
                  <a:pt x="143" y="137"/>
                  <a:pt x="143" y="137"/>
                  <a:pt x="143" y="137"/>
                </a:cubicBezTo>
                <a:cubicBezTo>
                  <a:pt x="152" y="154"/>
                  <a:pt x="152" y="154"/>
                  <a:pt x="152" y="154"/>
                </a:cubicBezTo>
                <a:cubicBezTo>
                  <a:pt x="153" y="156"/>
                  <a:pt x="155" y="157"/>
                  <a:pt x="156" y="157"/>
                </a:cubicBezTo>
                <a:cubicBezTo>
                  <a:pt x="157" y="157"/>
                  <a:pt x="158" y="157"/>
                  <a:pt x="158" y="157"/>
                </a:cubicBezTo>
                <a:cubicBezTo>
                  <a:pt x="160" y="155"/>
                  <a:pt x="161" y="152"/>
                  <a:pt x="160" y="150"/>
                </a:cubicBezTo>
                <a:close/>
                <a:moveTo>
                  <a:pt x="81" y="27"/>
                </a:moveTo>
                <a:cubicBezTo>
                  <a:pt x="88" y="27"/>
                  <a:pt x="93" y="32"/>
                  <a:pt x="94" y="38"/>
                </a:cubicBezTo>
                <a:cubicBezTo>
                  <a:pt x="90" y="37"/>
                  <a:pt x="86" y="36"/>
                  <a:pt x="81" y="36"/>
                </a:cubicBezTo>
                <a:cubicBezTo>
                  <a:pt x="76" y="36"/>
                  <a:pt x="72" y="37"/>
                  <a:pt x="68" y="38"/>
                </a:cubicBezTo>
                <a:cubicBezTo>
                  <a:pt x="68" y="32"/>
                  <a:pt x="74" y="27"/>
                  <a:pt x="81" y="27"/>
                </a:cubicBezTo>
                <a:close/>
                <a:moveTo>
                  <a:pt x="81" y="46"/>
                </a:moveTo>
                <a:cubicBezTo>
                  <a:pt x="90" y="46"/>
                  <a:pt x="99" y="49"/>
                  <a:pt x="106" y="53"/>
                </a:cubicBezTo>
                <a:cubicBezTo>
                  <a:pt x="100" y="60"/>
                  <a:pt x="90" y="64"/>
                  <a:pt x="81" y="64"/>
                </a:cubicBezTo>
                <a:cubicBezTo>
                  <a:pt x="71" y="64"/>
                  <a:pt x="62" y="60"/>
                  <a:pt x="56" y="53"/>
                </a:cubicBezTo>
                <a:cubicBezTo>
                  <a:pt x="63" y="49"/>
                  <a:pt x="72" y="46"/>
                  <a:pt x="81" y="46"/>
                </a:cubicBezTo>
                <a:close/>
                <a:moveTo>
                  <a:pt x="59" y="143"/>
                </a:moveTo>
                <a:cubicBezTo>
                  <a:pt x="41" y="135"/>
                  <a:pt x="29" y="116"/>
                  <a:pt x="29" y="96"/>
                </a:cubicBezTo>
                <a:cubicBezTo>
                  <a:pt x="29" y="81"/>
                  <a:pt x="37" y="67"/>
                  <a:pt x="48" y="58"/>
                </a:cubicBezTo>
                <a:cubicBezTo>
                  <a:pt x="55" y="66"/>
                  <a:pt x="64" y="71"/>
                  <a:pt x="75" y="73"/>
                </a:cubicBezTo>
                <a:lnTo>
                  <a:pt x="59" y="143"/>
                </a:lnTo>
                <a:close/>
                <a:moveTo>
                  <a:pt x="81" y="139"/>
                </a:moveTo>
                <a:cubicBezTo>
                  <a:pt x="77" y="139"/>
                  <a:pt x="74" y="138"/>
                  <a:pt x="70" y="137"/>
                </a:cubicBezTo>
                <a:cubicBezTo>
                  <a:pt x="81" y="90"/>
                  <a:pt x="81" y="90"/>
                  <a:pt x="81" y="90"/>
                </a:cubicBezTo>
                <a:cubicBezTo>
                  <a:pt x="92" y="137"/>
                  <a:pt x="92" y="137"/>
                  <a:pt x="92" y="137"/>
                </a:cubicBezTo>
                <a:cubicBezTo>
                  <a:pt x="88" y="138"/>
                  <a:pt x="84" y="139"/>
                  <a:pt x="81" y="139"/>
                </a:cubicBezTo>
                <a:close/>
                <a:moveTo>
                  <a:pt x="102" y="143"/>
                </a:moveTo>
                <a:cubicBezTo>
                  <a:pt x="86" y="73"/>
                  <a:pt x="86" y="73"/>
                  <a:pt x="86" y="73"/>
                </a:cubicBezTo>
                <a:cubicBezTo>
                  <a:pt x="98" y="71"/>
                  <a:pt x="107" y="66"/>
                  <a:pt x="113" y="58"/>
                </a:cubicBezTo>
                <a:cubicBezTo>
                  <a:pt x="125" y="67"/>
                  <a:pt x="132" y="81"/>
                  <a:pt x="132" y="96"/>
                </a:cubicBezTo>
                <a:cubicBezTo>
                  <a:pt x="131" y="116"/>
                  <a:pt x="120" y="135"/>
                  <a:pt x="102" y="1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7EDB9FE2-473A-6CAE-0648-0E2338C02C20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5226050"/>
            <a:ext cx="254000" cy="254000"/>
          </a:xfrm>
          <a:custGeom>
            <a:avLst/>
            <a:gdLst>
              <a:gd name="T0" fmla="*/ 53 w 160"/>
              <a:gd name="T1" fmla="*/ 75 h 160"/>
              <a:gd name="T2" fmla="*/ 30 w 160"/>
              <a:gd name="T3" fmla="*/ 80 h 160"/>
              <a:gd name="T4" fmla="*/ 53 w 160"/>
              <a:gd name="T5" fmla="*/ 85 h 160"/>
              <a:gd name="T6" fmla="*/ 72 w 160"/>
              <a:gd name="T7" fmla="*/ 94 h 160"/>
              <a:gd name="T8" fmla="*/ 48 w 160"/>
              <a:gd name="T9" fmla="*/ 99 h 160"/>
              <a:gd name="T10" fmla="*/ 72 w 160"/>
              <a:gd name="T11" fmla="*/ 104 h 160"/>
              <a:gd name="T12" fmla="*/ 72 w 160"/>
              <a:gd name="T13" fmla="*/ 94 h 160"/>
              <a:gd name="T14" fmla="*/ 109 w 160"/>
              <a:gd name="T15" fmla="*/ 95 h 160"/>
              <a:gd name="T16" fmla="*/ 86 w 160"/>
              <a:gd name="T17" fmla="*/ 100 h 160"/>
              <a:gd name="T18" fmla="*/ 109 w 160"/>
              <a:gd name="T19" fmla="*/ 104 h 160"/>
              <a:gd name="T20" fmla="*/ 72 w 160"/>
              <a:gd name="T21" fmla="*/ 85 h 160"/>
              <a:gd name="T22" fmla="*/ 95 w 160"/>
              <a:gd name="T23" fmla="*/ 80 h 160"/>
              <a:gd name="T24" fmla="*/ 72 w 160"/>
              <a:gd name="T25" fmla="*/ 75 h 160"/>
              <a:gd name="T26" fmla="*/ 72 w 160"/>
              <a:gd name="T27" fmla="*/ 85 h 160"/>
              <a:gd name="T28" fmla="*/ 127 w 160"/>
              <a:gd name="T29" fmla="*/ 85 h 160"/>
              <a:gd name="T30" fmla="*/ 127 w 160"/>
              <a:gd name="T31" fmla="*/ 75 h 160"/>
              <a:gd name="T32" fmla="*/ 104 w 160"/>
              <a:gd name="T33" fmla="*/ 80 h 160"/>
              <a:gd name="T34" fmla="*/ 136 w 160"/>
              <a:gd name="T35" fmla="*/ 115 h 160"/>
              <a:gd name="T36" fmla="*/ 151 w 160"/>
              <a:gd name="T37" fmla="*/ 58 h 160"/>
              <a:gd name="T38" fmla="*/ 126 w 160"/>
              <a:gd name="T39" fmla="*/ 11 h 160"/>
              <a:gd name="T40" fmla="*/ 104 w 160"/>
              <a:gd name="T41" fmla="*/ 20 h 160"/>
              <a:gd name="T42" fmla="*/ 56 w 160"/>
              <a:gd name="T43" fmla="*/ 20 h 160"/>
              <a:gd name="T44" fmla="*/ 34 w 160"/>
              <a:gd name="T45" fmla="*/ 11 h 160"/>
              <a:gd name="T46" fmla="*/ 10 w 160"/>
              <a:gd name="T47" fmla="*/ 58 h 160"/>
              <a:gd name="T48" fmla="*/ 52 w 160"/>
              <a:gd name="T49" fmla="*/ 123 h 160"/>
              <a:gd name="T50" fmla="*/ 94 w 160"/>
              <a:gd name="T51" fmla="*/ 136 h 160"/>
              <a:gd name="T52" fmla="*/ 99 w 160"/>
              <a:gd name="T53" fmla="*/ 150 h 160"/>
              <a:gd name="T54" fmla="*/ 120 w 160"/>
              <a:gd name="T55" fmla="*/ 148 h 160"/>
              <a:gd name="T56" fmla="*/ 155 w 160"/>
              <a:gd name="T57" fmla="*/ 160 h 160"/>
              <a:gd name="T58" fmla="*/ 160 w 160"/>
              <a:gd name="T59" fmla="*/ 146 h 160"/>
              <a:gd name="T60" fmla="*/ 127 w 160"/>
              <a:gd name="T61" fmla="*/ 20 h 160"/>
              <a:gd name="T62" fmla="*/ 139 w 160"/>
              <a:gd name="T63" fmla="*/ 34 h 160"/>
              <a:gd name="T64" fmla="*/ 113 w 160"/>
              <a:gd name="T65" fmla="*/ 57 h 160"/>
              <a:gd name="T66" fmla="*/ 127 w 160"/>
              <a:gd name="T67" fmla="*/ 20 h 160"/>
              <a:gd name="T68" fmla="*/ 104 w 160"/>
              <a:gd name="T69" fmla="*/ 57 h 160"/>
              <a:gd name="T70" fmla="*/ 80 w 160"/>
              <a:gd name="T71" fmla="*/ 10 h 160"/>
              <a:gd name="T72" fmla="*/ 33 w 160"/>
              <a:gd name="T73" fmla="*/ 20 h 160"/>
              <a:gd name="T74" fmla="*/ 52 w 160"/>
              <a:gd name="T75" fmla="*/ 31 h 160"/>
              <a:gd name="T76" fmla="*/ 20 w 160"/>
              <a:gd name="T77" fmla="*/ 58 h 160"/>
              <a:gd name="T78" fmla="*/ 52 w 160"/>
              <a:gd name="T79" fmla="*/ 113 h 160"/>
              <a:gd name="T80" fmla="*/ 15 w 160"/>
              <a:gd name="T81" fmla="*/ 67 h 160"/>
              <a:gd name="T82" fmla="*/ 151 w 160"/>
              <a:gd name="T83" fmla="*/ 71 h 160"/>
              <a:gd name="T84" fmla="*/ 52 w 160"/>
              <a:gd name="T85" fmla="*/ 113 h 160"/>
              <a:gd name="T86" fmla="*/ 109 w 160"/>
              <a:gd name="T87" fmla="*/ 141 h 160"/>
              <a:gd name="T88" fmla="*/ 104 w 160"/>
              <a:gd name="T89" fmla="*/ 137 h 160"/>
              <a:gd name="T90" fmla="*/ 123 w 160"/>
              <a:gd name="T91" fmla="*/ 123 h 160"/>
              <a:gd name="T92" fmla="*/ 151 w 160"/>
              <a:gd name="T93" fmla="*/ 150 h 160"/>
              <a:gd name="T94" fmla="*/ 127 w 160"/>
              <a:gd name="T95" fmla="*/ 141 h 160"/>
              <a:gd name="T96" fmla="*/ 132 w 160"/>
              <a:gd name="T97" fmla="*/ 123 h 160"/>
              <a:gd name="T98" fmla="*/ 151 w 160"/>
              <a:gd name="T99" fmla="*/ 1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0">
                <a:moveTo>
                  <a:pt x="57" y="80"/>
                </a:moveTo>
                <a:cubicBezTo>
                  <a:pt x="57" y="78"/>
                  <a:pt x="55" y="75"/>
                  <a:pt x="53" y="75"/>
                </a:cubicBezTo>
                <a:cubicBezTo>
                  <a:pt x="34" y="75"/>
                  <a:pt x="34" y="75"/>
                  <a:pt x="34" y="75"/>
                </a:cubicBezTo>
                <a:cubicBezTo>
                  <a:pt x="32" y="75"/>
                  <a:pt x="30" y="78"/>
                  <a:pt x="30" y="80"/>
                </a:cubicBezTo>
                <a:cubicBezTo>
                  <a:pt x="30" y="83"/>
                  <a:pt x="32" y="85"/>
                  <a:pt x="34" y="85"/>
                </a:cubicBezTo>
                <a:cubicBezTo>
                  <a:pt x="53" y="85"/>
                  <a:pt x="53" y="85"/>
                  <a:pt x="53" y="85"/>
                </a:cubicBezTo>
                <a:cubicBezTo>
                  <a:pt x="55" y="85"/>
                  <a:pt x="57" y="83"/>
                  <a:pt x="57" y="80"/>
                </a:cubicBezTo>
                <a:close/>
                <a:moveTo>
                  <a:pt x="72" y="94"/>
                </a:moveTo>
                <a:cubicBezTo>
                  <a:pt x="53" y="94"/>
                  <a:pt x="53" y="94"/>
                  <a:pt x="53" y="94"/>
                </a:cubicBezTo>
                <a:cubicBezTo>
                  <a:pt x="50" y="94"/>
                  <a:pt x="48" y="96"/>
                  <a:pt x="48" y="99"/>
                </a:cubicBezTo>
                <a:cubicBezTo>
                  <a:pt x="48" y="102"/>
                  <a:pt x="50" y="104"/>
                  <a:pt x="53" y="104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74" y="104"/>
                  <a:pt x="76" y="102"/>
                  <a:pt x="76" y="99"/>
                </a:cubicBezTo>
                <a:cubicBezTo>
                  <a:pt x="76" y="97"/>
                  <a:pt x="74" y="94"/>
                  <a:pt x="72" y="94"/>
                </a:cubicBezTo>
                <a:close/>
                <a:moveTo>
                  <a:pt x="113" y="100"/>
                </a:moveTo>
                <a:cubicBezTo>
                  <a:pt x="113" y="97"/>
                  <a:pt x="111" y="95"/>
                  <a:pt x="109" y="95"/>
                </a:cubicBezTo>
                <a:cubicBezTo>
                  <a:pt x="90" y="95"/>
                  <a:pt x="90" y="95"/>
                  <a:pt x="90" y="95"/>
                </a:cubicBezTo>
                <a:cubicBezTo>
                  <a:pt x="88" y="95"/>
                  <a:pt x="86" y="97"/>
                  <a:pt x="86" y="100"/>
                </a:cubicBezTo>
                <a:cubicBezTo>
                  <a:pt x="86" y="102"/>
                  <a:pt x="88" y="104"/>
                  <a:pt x="90" y="104"/>
                </a:cubicBezTo>
                <a:cubicBezTo>
                  <a:pt x="109" y="104"/>
                  <a:pt x="109" y="104"/>
                  <a:pt x="109" y="104"/>
                </a:cubicBezTo>
                <a:cubicBezTo>
                  <a:pt x="111" y="104"/>
                  <a:pt x="113" y="102"/>
                  <a:pt x="113" y="100"/>
                </a:cubicBezTo>
                <a:close/>
                <a:moveTo>
                  <a:pt x="72" y="85"/>
                </a:moveTo>
                <a:cubicBezTo>
                  <a:pt x="90" y="85"/>
                  <a:pt x="90" y="85"/>
                  <a:pt x="90" y="85"/>
                </a:cubicBezTo>
                <a:cubicBezTo>
                  <a:pt x="93" y="85"/>
                  <a:pt x="95" y="83"/>
                  <a:pt x="95" y="80"/>
                </a:cubicBezTo>
                <a:cubicBezTo>
                  <a:pt x="95" y="78"/>
                  <a:pt x="93" y="75"/>
                  <a:pt x="90" y="75"/>
                </a:cubicBezTo>
                <a:cubicBezTo>
                  <a:pt x="72" y="75"/>
                  <a:pt x="72" y="75"/>
                  <a:pt x="72" y="75"/>
                </a:cubicBezTo>
                <a:cubicBezTo>
                  <a:pt x="69" y="75"/>
                  <a:pt x="67" y="78"/>
                  <a:pt x="67" y="80"/>
                </a:cubicBezTo>
                <a:cubicBezTo>
                  <a:pt x="67" y="83"/>
                  <a:pt x="69" y="85"/>
                  <a:pt x="72" y="85"/>
                </a:cubicBezTo>
                <a:close/>
                <a:moveTo>
                  <a:pt x="109" y="85"/>
                </a:moveTo>
                <a:cubicBezTo>
                  <a:pt x="127" y="85"/>
                  <a:pt x="127" y="85"/>
                  <a:pt x="127" y="85"/>
                </a:cubicBezTo>
                <a:cubicBezTo>
                  <a:pt x="130" y="85"/>
                  <a:pt x="132" y="83"/>
                  <a:pt x="132" y="80"/>
                </a:cubicBezTo>
                <a:cubicBezTo>
                  <a:pt x="132" y="78"/>
                  <a:pt x="130" y="75"/>
                  <a:pt x="127" y="75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06" y="75"/>
                  <a:pt x="104" y="78"/>
                  <a:pt x="104" y="80"/>
                </a:cubicBezTo>
                <a:cubicBezTo>
                  <a:pt x="104" y="83"/>
                  <a:pt x="106" y="85"/>
                  <a:pt x="109" y="85"/>
                </a:cubicBezTo>
                <a:close/>
                <a:moveTo>
                  <a:pt x="136" y="115"/>
                </a:moveTo>
                <a:cubicBezTo>
                  <a:pt x="151" y="105"/>
                  <a:pt x="160" y="89"/>
                  <a:pt x="160" y="71"/>
                </a:cubicBezTo>
                <a:cubicBezTo>
                  <a:pt x="160" y="65"/>
                  <a:pt x="156" y="60"/>
                  <a:pt x="151" y="58"/>
                </a:cubicBezTo>
                <a:cubicBezTo>
                  <a:pt x="152" y="37"/>
                  <a:pt x="146" y="15"/>
                  <a:pt x="131" y="11"/>
                </a:cubicBezTo>
                <a:cubicBezTo>
                  <a:pt x="129" y="11"/>
                  <a:pt x="128" y="11"/>
                  <a:pt x="126" y="11"/>
                </a:cubicBezTo>
                <a:cubicBezTo>
                  <a:pt x="120" y="11"/>
                  <a:pt x="112" y="14"/>
                  <a:pt x="105" y="22"/>
                </a:cubicBezTo>
                <a:cubicBezTo>
                  <a:pt x="105" y="21"/>
                  <a:pt x="104" y="21"/>
                  <a:pt x="104" y="20"/>
                </a:cubicBezTo>
                <a:cubicBezTo>
                  <a:pt x="98" y="8"/>
                  <a:pt x="90" y="0"/>
                  <a:pt x="80" y="0"/>
                </a:cubicBezTo>
                <a:cubicBezTo>
                  <a:pt x="71" y="0"/>
                  <a:pt x="63" y="8"/>
                  <a:pt x="56" y="20"/>
                </a:cubicBezTo>
                <a:cubicBezTo>
                  <a:pt x="56" y="21"/>
                  <a:pt x="55" y="21"/>
                  <a:pt x="55" y="22"/>
                </a:cubicBezTo>
                <a:cubicBezTo>
                  <a:pt x="48" y="14"/>
                  <a:pt x="41" y="11"/>
                  <a:pt x="34" y="11"/>
                </a:cubicBezTo>
                <a:cubicBezTo>
                  <a:pt x="33" y="11"/>
                  <a:pt x="31" y="11"/>
                  <a:pt x="30" y="11"/>
                </a:cubicBezTo>
                <a:cubicBezTo>
                  <a:pt x="15" y="15"/>
                  <a:pt x="8" y="38"/>
                  <a:pt x="10" y="58"/>
                </a:cubicBezTo>
                <a:cubicBezTo>
                  <a:pt x="4" y="60"/>
                  <a:pt x="0" y="65"/>
                  <a:pt x="0" y="71"/>
                </a:cubicBezTo>
                <a:cubicBezTo>
                  <a:pt x="0" y="100"/>
                  <a:pt x="24" y="123"/>
                  <a:pt x="52" y="123"/>
                </a:cubicBezTo>
                <a:cubicBezTo>
                  <a:pt x="99" y="123"/>
                  <a:pt x="99" y="123"/>
                  <a:pt x="99" y="123"/>
                </a:cubicBezTo>
                <a:cubicBezTo>
                  <a:pt x="96" y="127"/>
                  <a:pt x="94" y="131"/>
                  <a:pt x="94" y="136"/>
                </a:cubicBezTo>
                <a:cubicBezTo>
                  <a:pt x="94" y="146"/>
                  <a:pt x="94" y="146"/>
                  <a:pt x="94" y="146"/>
                </a:cubicBezTo>
                <a:cubicBezTo>
                  <a:pt x="94" y="148"/>
                  <a:pt x="96" y="150"/>
                  <a:pt x="99" y="150"/>
                </a:cubicBezTo>
                <a:cubicBezTo>
                  <a:pt x="108" y="150"/>
                  <a:pt x="108" y="150"/>
                  <a:pt x="108" y="150"/>
                </a:cubicBezTo>
                <a:cubicBezTo>
                  <a:pt x="112" y="150"/>
                  <a:pt x="116" y="150"/>
                  <a:pt x="120" y="148"/>
                </a:cubicBezTo>
                <a:cubicBezTo>
                  <a:pt x="126" y="155"/>
                  <a:pt x="136" y="160"/>
                  <a:pt x="146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146"/>
                  <a:pt x="160" y="146"/>
                  <a:pt x="160" y="146"/>
                </a:cubicBezTo>
                <a:cubicBezTo>
                  <a:pt x="160" y="131"/>
                  <a:pt x="150" y="119"/>
                  <a:pt x="136" y="115"/>
                </a:cubicBezTo>
                <a:close/>
                <a:moveTo>
                  <a:pt x="127" y="20"/>
                </a:moveTo>
                <a:cubicBezTo>
                  <a:pt x="127" y="20"/>
                  <a:pt x="128" y="20"/>
                  <a:pt x="129" y="20"/>
                </a:cubicBezTo>
                <a:cubicBezTo>
                  <a:pt x="133" y="22"/>
                  <a:pt x="136" y="27"/>
                  <a:pt x="139" y="34"/>
                </a:cubicBezTo>
                <a:cubicBezTo>
                  <a:pt x="141" y="41"/>
                  <a:pt x="142" y="49"/>
                  <a:pt x="142" y="57"/>
                </a:cubicBezTo>
                <a:cubicBezTo>
                  <a:pt x="113" y="57"/>
                  <a:pt x="113" y="57"/>
                  <a:pt x="113" y="57"/>
                </a:cubicBezTo>
                <a:cubicBezTo>
                  <a:pt x="113" y="49"/>
                  <a:pt x="111" y="40"/>
                  <a:pt x="109" y="31"/>
                </a:cubicBezTo>
                <a:cubicBezTo>
                  <a:pt x="115" y="24"/>
                  <a:pt x="122" y="20"/>
                  <a:pt x="127" y="20"/>
                </a:cubicBezTo>
                <a:close/>
                <a:moveTo>
                  <a:pt x="80" y="10"/>
                </a:moveTo>
                <a:cubicBezTo>
                  <a:pt x="92" y="10"/>
                  <a:pt x="104" y="34"/>
                  <a:pt x="104" y="57"/>
                </a:cubicBezTo>
                <a:cubicBezTo>
                  <a:pt x="57" y="57"/>
                  <a:pt x="57" y="57"/>
                  <a:pt x="57" y="57"/>
                </a:cubicBezTo>
                <a:cubicBezTo>
                  <a:pt x="57" y="34"/>
                  <a:pt x="69" y="10"/>
                  <a:pt x="80" y="10"/>
                </a:cubicBezTo>
                <a:close/>
                <a:moveTo>
                  <a:pt x="22" y="34"/>
                </a:moveTo>
                <a:cubicBezTo>
                  <a:pt x="25" y="26"/>
                  <a:pt x="29" y="22"/>
                  <a:pt x="33" y="20"/>
                </a:cubicBezTo>
                <a:cubicBezTo>
                  <a:pt x="33" y="20"/>
                  <a:pt x="34" y="20"/>
                  <a:pt x="35" y="20"/>
                </a:cubicBezTo>
                <a:cubicBezTo>
                  <a:pt x="40" y="20"/>
                  <a:pt x="46" y="24"/>
                  <a:pt x="52" y="31"/>
                </a:cubicBezTo>
                <a:cubicBezTo>
                  <a:pt x="50" y="40"/>
                  <a:pt x="48" y="49"/>
                  <a:pt x="48" y="58"/>
                </a:cubicBezTo>
                <a:cubicBezTo>
                  <a:pt x="20" y="58"/>
                  <a:pt x="20" y="58"/>
                  <a:pt x="20" y="58"/>
                </a:cubicBezTo>
                <a:cubicBezTo>
                  <a:pt x="19" y="49"/>
                  <a:pt x="20" y="41"/>
                  <a:pt x="22" y="34"/>
                </a:cubicBezTo>
                <a:close/>
                <a:moveTo>
                  <a:pt x="52" y="113"/>
                </a:moveTo>
                <a:cubicBezTo>
                  <a:pt x="29" y="113"/>
                  <a:pt x="10" y="94"/>
                  <a:pt x="10" y="71"/>
                </a:cubicBezTo>
                <a:cubicBezTo>
                  <a:pt x="10" y="69"/>
                  <a:pt x="12" y="67"/>
                  <a:pt x="15" y="67"/>
                </a:cubicBezTo>
                <a:cubicBezTo>
                  <a:pt x="146" y="67"/>
                  <a:pt x="146" y="67"/>
                  <a:pt x="146" y="67"/>
                </a:cubicBezTo>
                <a:cubicBezTo>
                  <a:pt x="149" y="67"/>
                  <a:pt x="151" y="69"/>
                  <a:pt x="151" y="71"/>
                </a:cubicBezTo>
                <a:cubicBezTo>
                  <a:pt x="151" y="94"/>
                  <a:pt x="132" y="113"/>
                  <a:pt x="109" y="113"/>
                </a:cubicBezTo>
                <a:lnTo>
                  <a:pt x="52" y="113"/>
                </a:lnTo>
                <a:close/>
                <a:moveTo>
                  <a:pt x="123" y="127"/>
                </a:moveTo>
                <a:cubicBezTo>
                  <a:pt x="123" y="135"/>
                  <a:pt x="116" y="141"/>
                  <a:pt x="109" y="141"/>
                </a:cubicBezTo>
                <a:cubicBezTo>
                  <a:pt x="104" y="141"/>
                  <a:pt x="104" y="141"/>
                  <a:pt x="104" y="141"/>
                </a:cubicBezTo>
                <a:cubicBezTo>
                  <a:pt x="104" y="137"/>
                  <a:pt x="104" y="137"/>
                  <a:pt x="104" y="137"/>
                </a:cubicBezTo>
                <a:cubicBezTo>
                  <a:pt x="104" y="129"/>
                  <a:pt x="110" y="123"/>
                  <a:pt x="118" y="123"/>
                </a:cubicBezTo>
                <a:cubicBezTo>
                  <a:pt x="123" y="123"/>
                  <a:pt x="123" y="123"/>
                  <a:pt x="123" y="123"/>
                </a:cubicBezTo>
                <a:lnTo>
                  <a:pt x="123" y="127"/>
                </a:lnTo>
                <a:close/>
                <a:moveTo>
                  <a:pt x="151" y="150"/>
                </a:moveTo>
                <a:cubicBezTo>
                  <a:pt x="146" y="150"/>
                  <a:pt x="146" y="150"/>
                  <a:pt x="146" y="150"/>
                </a:cubicBezTo>
                <a:cubicBezTo>
                  <a:pt x="139" y="150"/>
                  <a:pt x="132" y="147"/>
                  <a:pt x="127" y="141"/>
                </a:cubicBezTo>
                <a:cubicBezTo>
                  <a:pt x="130" y="137"/>
                  <a:pt x="132" y="133"/>
                  <a:pt x="132" y="127"/>
                </a:cubicBezTo>
                <a:cubicBezTo>
                  <a:pt x="132" y="123"/>
                  <a:pt x="132" y="123"/>
                  <a:pt x="132" y="123"/>
                </a:cubicBezTo>
                <a:cubicBezTo>
                  <a:pt x="142" y="125"/>
                  <a:pt x="151" y="134"/>
                  <a:pt x="151" y="146"/>
                </a:cubicBezTo>
                <a:lnTo>
                  <a:pt x="151" y="15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8F1C49BC-30BE-638D-F4CB-0520E6943613}"/>
              </a:ext>
            </a:extLst>
          </p:cNvPr>
          <p:cNvSpPr>
            <a:spLocks noEditPoints="1"/>
          </p:cNvSpPr>
          <p:nvPr/>
        </p:nvSpPr>
        <p:spPr bwMode="auto">
          <a:xfrm>
            <a:off x="9559926" y="4124325"/>
            <a:ext cx="227013" cy="254000"/>
          </a:xfrm>
          <a:custGeom>
            <a:avLst/>
            <a:gdLst>
              <a:gd name="T0" fmla="*/ 95 w 143"/>
              <a:gd name="T1" fmla="*/ 81 h 160"/>
              <a:gd name="T2" fmla="*/ 105 w 143"/>
              <a:gd name="T3" fmla="*/ 81 h 160"/>
              <a:gd name="T4" fmla="*/ 44 w 143"/>
              <a:gd name="T5" fmla="*/ 76 h 160"/>
              <a:gd name="T6" fmla="*/ 44 w 143"/>
              <a:gd name="T7" fmla="*/ 85 h 160"/>
              <a:gd name="T8" fmla="*/ 44 w 143"/>
              <a:gd name="T9" fmla="*/ 76 h 160"/>
              <a:gd name="T10" fmla="*/ 130 w 143"/>
              <a:gd name="T11" fmla="*/ 0 h 160"/>
              <a:gd name="T12" fmla="*/ 97 w 143"/>
              <a:gd name="T13" fmla="*/ 19 h 160"/>
              <a:gd name="T14" fmla="*/ 44 w 143"/>
              <a:gd name="T15" fmla="*/ 21 h 160"/>
              <a:gd name="T16" fmla="*/ 6 w 143"/>
              <a:gd name="T17" fmla="*/ 0 h 160"/>
              <a:gd name="T18" fmla="*/ 23 w 143"/>
              <a:gd name="T19" fmla="*/ 49 h 160"/>
              <a:gd name="T20" fmla="*/ 30 w 143"/>
              <a:gd name="T21" fmla="*/ 140 h 160"/>
              <a:gd name="T22" fmla="*/ 58 w 143"/>
              <a:gd name="T23" fmla="*/ 144 h 160"/>
              <a:gd name="T24" fmla="*/ 62 w 143"/>
              <a:gd name="T25" fmla="*/ 160 h 160"/>
              <a:gd name="T26" fmla="*/ 86 w 143"/>
              <a:gd name="T27" fmla="*/ 156 h 160"/>
              <a:gd name="T28" fmla="*/ 96 w 143"/>
              <a:gd name="T29" fmla="*/ 146 h 160"/>
              <a:gd name="T30" fmla="*/ 133 w 143"/>
              <a:gd name="T31" fmla="*/ 99 h 160"/>
              <a:gd name="T32" fmla="*/ 142 w 143"/>
              <a:gd name="T33" fmla="*/ 7 h 160"/>
              <a:gd name="T34" fmla="*/ 72 w 143"/>
              <a:gd name="T35" fmla="*/ 19 h 160"/>
              <a:gd name="T36" fmla="*/ 92 w 143"/>
              <a:gd name="T37" fmla="*/ 39 h 160"/>
              <a:gd name="T38" fmla="*/ 77 w 143"/>
              <a:gd name="T39" fmla="*/ 86 h 160"/>
              <a:gd name="T40" fmla="*/ 67 w 143"/>
              <a:gd name="T41" fmla="*/ 86 h 160"/>
              <a:gd name="T42" fmla="*/ 52 w 143"/>
              <a:gd name="T43" fmla="*/ 40 h 160"/>
              <a:gd name="T44" fmla="*/ 72 w 143"/>
              <a:gd name="T45" fmla="*/ 19 h 160"/>
              <a:gd name="T46" fmla="*/ 76 w 143"/>
              <a:gd name="T47" fmla="*/ 100 h 160"/>
              <a:gd name="T48" fmla="*/ 67 w 143"/>
              <a:gd name="T49" fmla="*/ 99 h 160"/>
              <a:gd name="T50" fmla="*/ 76 w 143"/>
              <a:gd name="T51" fmla="*/ 97 h 160"/>
              <a:gd name="T52" fmla="*/ 36 w 143"/>
              <a:gd name="T53" fmla="*/ 28 h 160"/>
              <a:gd name="T54" fmla="*/ 14 w 143"/>
              <a:gd name="T55" fmla="*/ 9 h 160"/>
              <a:gd name="T56" fmla="*/ 35 w 143"/>
              <a:gd name="T57" fmla="*/ 133 h 160"/>
              <a:gd name="T58" fmla="*/ 38 w 143"/>
              <a:gd name="T59" fmla="*/ 42 h 160"/>
              <a:gd name="T60" fmla="*/ 58 w 143"/>
              <a:gd name="T61" fmla="*/ 67 h 160"/>
              <a:gd name="T62" fmla="*/ 58 w 143"/>
              <a:gd name="T63" fmla="*/ 101 h 160"/>
              <a:gd name="T64" fmla="*/ 67 w 143"/>
              <a:gd name="T65" fmla="*/ 118 h 160"/>
              <a:gd name="T66" fmla="*/ 47 w 143"/>
              <a:gd name="T67" fmla="*/ 136 h 160"/>
              <a:gd name="T68" fmla="*/ 67 w 143"/>
              <a:gd name="T69" fmla="*/ 151 h 160"/>
              <a:gd name="T70" fmla="*/ 72 w 143"/>
              <a:gd name="T71" fmla="*/ 134 h 160"/>
              <a:gd name="T72" fmla="*/ 76 w 143"/>
              <a:gd name="T73" fmla="*/ 151 h 160"/>
              <a:gd name="T74" fmla="*/ 108 w 143"/>
              <a:gd name="T75" fmla="*/ 133 h 160"/>
              <a:gd name="T76" fmla="*/ 76 w 143"/>
              <a:gd name="T77" fmla="*/ 118 h 160"/>
              <a:gd name="T78" fmla="*/ 76 w 143"/>
              <a:gd name="T79" fmla="*/ 112 h 160"/>
              <a:gd name="T80" fmla="*/ 86 w 143"/>
              <a:gd name="T81" fmla="*/ 96 h 160"/>
              <a:gd name="T82" fmla="*/ 97 w 143"/>
              <a:gd name="T83" fmla="*/ 47 h 160"/>
              <a:gd name="T84" fmla="*/ 124 w 143"/>
              <a:gd name="T85" fmla="*/ 99 h 160"/>
              <a:gd name="T86" fmla="*/ 107 w 143"/>
              <a:gd name="T87" fmla="*/ 28 h 160"/>
              <a:gd name="T88" fmla="*/ 130 w 143"/>
              <a:gd name="T89" fmla="*/ 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3" h="160">
                <a:moveTo>
                  <a:pt x="100" y="76"/>
                </a:moveTo>
                <a:cubicBezTo>
                  <a:pt x="97" y="76"/>
                  <a:pt x="95" y="78"/>
                  <a:pt x="95" y="81"/>
                </a:cubicBezTo>
                <a:cubicBezTo>
                  <a:pt x="95" y="83"/>
                  <a:pt x="97" y="85"/>
                  <a:pt x="100" y="85"/>
                </a:cubicBezTo>
                <a:cubicBezTo>
                  <a:pt x="103" y="85"/>
                  <a:pt x="105" y="83"/>
                  <a:pt x="105" y="81"/>
                </a:cubicBezTo>
                <a:cubicBezTo>
                  <a:pt x="105" y="78"/>
                  <a:pt x="103" y="76"/>
                  <a:pt x="100" y="76"/>
                </a:cubicBezTo>
                <a:close/>
                <a:moveTo>
                  <a:pt x="44" y="76"/>
                </a:moveTo>
                <a:cubicBezTo>
                  <a:pt x="41" y="76"/>
                  <a:pt x="39" y="78"/>
                  <a:pt x="39" y="81"/>
                </a:cubicBezTo>
                <a:cubicBezTo>
                  <a:pt x="39" y="83"/>
                  <a:pt x="41" y="85"/>
                  <a:pt x="44" y="85"/>
                </a:cubicBezTo>
                <a:cubicBezTo>
                  <a:pt x="46" y="85"/>
                  <a:pt x="49" y="83"/>
                  <a:pt x="49" y="81"/>
                </a:cubicBezTo>
                <a:cubicBezTo>
                  <a:pt x="49" y="78"/>
                  <a:pt x="46" y="76"/>
                  <a:pt x="44" y="76"/>
                </a:cubicBezTo>
                <a:close/>
                <a:moveTo>
                  <a:pt x="138" y="0"/>
                </a:moveTo>
                <a:cubicBezTo>
                  <a:pt x="130" y="0"/>
                  <a:pt x="130" y="0"/>
                  <a:pt x="130" y="0"/>
                </a:cubicBezTo>
                <a:cubicBezTo>
                  <a:pt x="117" y="0"/>
                  <a:pt x="105" y="8"/>
                  <a:pt x="99" y="21"/>
                </a:cubicBezTo>
                <a:cubicBezTo>
                  <a:pt x="98" y="20"/>
                  <a:pt x="98" y="19"/>
                  <a:pt x="97" y="19"/>
                </a:cubicBezTo>
                <a:cubicBezTo>
                  <a:pt x="89" y="13"/>
                  <a:pt x="81" y="9"/>
                  <a:pt x="72" y="9"/>
                </a:cubicBezTo>
                <a:cubicBezTo>
                  <a:pt x="61" y="9"/>
                  <a:pt x="52" y="14"/>
                  <a:pt x="44" y="21"/>
                </a:cubicBezTo>
                <a:cubicBezTo>
                  <a:pt x="39" y="8"/>
                  <a:pt x="28" y="0"/>
                  <a:pt x="14" y="0"/>
                </a:cubicBezTo>
                <a:cubicBezTo>
                  <a:pt x="6" y="0"/>
                  <a:pt x="6" y="0"/>
                  <a:pt x="6" y="0"/>
                </a:cubicBezTo>
                <a:cubicBezTo>
                  <a:pt x="2" y="0"/>
                  <a:pt x="0" y="4"/>
                  <a:pt x="2" y="7"/>
                </a:cubicBezTo>
                <a:cubicBezTo>
                  <a:pt x="23" y="49"/>
                  <a:pt x="23" y="49"/>
                  <a:pt x="23" y="49"/>
                </a:cubicBezTo>
                <a:cubicBezTo>
                  <a:pt x="15" y="65"/>
                  <a:pt x="10" y="83"/>
                  <a:pt x="10" y="99"/>
                </a:cubicBezTo>
                <a:cubicBezTo>
                  <a:pt x="10" y="117"/>
                  <a:pt x="17" y="131"/>
                  <a:pt x="30" y="140"/>
                </a:cubicBezTo>
                <a:cubicBezTo>
                  <a:pt x="35" y="144"/>
                  <a:pt x="41" y="146"/>
                  <a:pt x="47" y="146"/>
                </a:cubicBezTo>
                <a:cubicBezTo>
                  <a:pt x="51" y="146"/>
                  <a:pt x="54" y="145"/>
                  <a:pt x="58" y="144"/>
                </a:cubicBezTo>
                <a:cubicBezTo>
                  <a:pt x="58" y="156"/>
                  <a:pt x="58" y="156"/>
                  <a:pt x="58" y="156"/>
                </a:cubicBezTo>
                <a:cubicBezTo>
                  <a:pt x="58" y="158"/>
                  <a:pt x="60" y="160"/>
                  <a:pt x="62" y="160"/>
                </a:cubicBezTo>
                <a:cubicBezTo>
                  <a:pt x="81" y="160"/>
                  <a:pt x="81" y="160"/>
                  <a:pt x="81" y="160"/>
                </a:cubicBezTo>
                <a:cubicBezTo>
                  <a:pt x="84" y="160"/>
                  <a:pt x="86" y="158"/>
                  <a:pt x="86" y="156"/>
                </a:cubicBezTo>
                <a:cubicBezTo>
                  <a:pt x="86" y="144"/>
                  <a:pt x="86" y="144"/>
                  <a:pt x="86" y="144"/>
                </a:cubicBezTo>
                <a:cubicBezTo>
                  <a:pt x="89" y="145"/>
                  <a:pt x="93" y="146"/>
                  <a:pt x="96" y="146"/>
                </a:cubicBezTo>
                <a:cubicBezTo>
                  <a:pt x="102" y="146"/>
                  <a:pt x="108" y="144"/>
                  <a:pt x="114" y="140"/>
                </a:cubicBezTo>
                <a:cubicBezTo>
                  <a:pt x="127" y="131"/>
                  <a:pt x="133" y="117"/>
                  <a:pt x="133" y="99"/>
                </a:cubicBezTo>
                <a:cubicBezTo>
                  <a:pt x="133" y="83"/>
                  <a:pt x="128" y="65"/>
                  <a:pt x="120" y="49"/>
                </a:cubicBezTo>
                <a:cubicBezTo>
                  <a:pt x="142" y="7"/>
                  <a:pt x="142" y="7"/>
                  <a:pt x="142" y="7"/>
                </a:cubicBezTo>
                <a:cubicBezTo>
                  <a:pt x="143" y="4"/>
                  <a:pt x="141" y="0"/>
                  <a:pt x="138" y="0"/>
                </a:cubicBezTo>
                <a:close/>
                <a:moveTo>
                  <a:pt x="72" y="19"/>
                </a:moveTo>
                <a:cubicBezTo>
                  <a:pt x="81" y="19"/>
                  <a:pt x="91" y="25"/>
                  <a:pt x="100" y="34"/>
                </a:cubicBezTo>
                <a:cubicBezTo>
                  <a:pt x="92" y="39"/>
                  <a:pt x="92" y="39"/>
                  <a:pt x="92" y="39"/>
                </a:cubicBezTo>
                <a:cubicBezTo>
                  <a:pt x="83" y="46"/>
                  <a:pt x="77" y="56"/>
                  <a:pt x="77" y="68"/>
                </a:cubicBezTo>
                <a:cubicBezTo>
                  <a:pt x="77" y="86"/>
                  <a:pt x="77" y="86"/>
                  <a:pt x="77" y="86"/>
                </a:cubicBezTo>
                <a:cubicBezTo>
                  <a:pt x="76" y="85"/>
                  <a:pt x="74" y="85"/>
                  <a:pt x="72" y="85"/>
                </a:cubicBezTo>
                <a:cubicBezTo>
                  <a:pt x="71" y="85"/>
                  <a:pt x="68" y="86"/>
                  <a:pt x="67" y="86"/>
                </a:cubicBezTo>
                <a:cubicBezTo>
                  <a:pt x="67" y="68"/>
                  <a:pt x="67" y="68"/>
                  <a:pt x="67" y="68"/>
                </a:cubicBezTo>
                <a:cubicBezTo>
                  <a:pt x="67" y="57"/>
                  <a:pt x="61" y="46"/>
                  <a:pt x="52" y="40"/>
                </a:cubicBezTo>
                <a:cubicBezTo>
                  <a:pt x="44" y="34"/>
                  <a:pt x="44" y="34"/>
                  <a:pt x="44" y="34"/>
                </a:cubicBezTo>
                <a:cubicBezTo>
                  <a:pt x="53" y="24"/>
                  <a:pt x="62" y="19"/>
                  <a:pt x="72" y="19"/>
                </a:cubicBezTo>
                <a:close/>
                <a:moveTo>
                  <a:pt x="76" y="97"/>
                </a:moveTo>
                <a:cubicBezTo>
                  <a:pt x="76" y="100"/>
                  <a:pt x="76" y="100"/>
                  <a:pt x="76" y="100"/>
                </a:cubicBezTo>
                <a:cubicBezTo>
                  <a:pt x="76" y="100"/>
                  <a:pt x="74" y="102"/>
                  <a:pt x="72" y="103"/>
                </a:cubicBezTo>
                <a:cubicBezTo>
                  <a:pt x="69" y="102"/>
                  <a:pt x="67" y="100"/>
                  <a:pt x="67" y="99"/>
                </a:cubicBezTo>
                <a:cubicBezTo>
                  <a:pt x="67" y="96"/>
                  <a:pt x="69" y="94"/>
                  <a:pt x="72" y="94"/>
                </a:cubicBezTo>
                <a:cubicBezTo>
                  <a:pt x="74" y="94"/>
                  <a:pt x="76" y="96"/>
                  <a:pt x="76" y="97"/>
                </a:cubicBezTo>
                <a:close/>
                <a:moveTo>
                  <a:pt x="14" y="9"/>
                </a:moveTo>
                <a:cubicBezTo>
                  <a:pt x="25" y="9"/>
                  <a:pt x="34" y="17"/>
                  <a:pt x="36" y="28"/>
                </a:cubicBezTo>
                <a:cubicBezTo>
                  <a:pt x="34" y="31"/>
                  <a:pt x="31" y="35"/>
                  <a:pt x="28" y="39"/>
                </a:cubicBezTo>
                <a:lnTo>
                  <a:pt x="14" y="9"/>
                </a:lnTo>
                <a:close/>
                <a:moveTo>
                  <a:pt x="47" y="136"/>
                </a:moveTo>
                <a:cubicBezTo>
                  <a:pt x="43" y="136"/>
                  <a:pt x="39" y="135"/>
                  <a:pt x="35" y="133"/>
                </a:cubicBezTo>
                <a:cubicBezTo>
                  <a:pt x="24" y="126"/>
                  <a:pt x="20" y="115"/>
                  <a:pt x="20" y="99"/>
                </a:cubicBezTo>
                <a:cubicBezTo>
                  <a:pt x="20" y="81"/>
                  <a:pt x="27" y="59"/>
                  <a:pt x="38" y="42"/>
                </a:cubicBezTo>
                <a:cubicBezTo>
                  <a:pt x="47" y="47"/>
                  <a:pt x="47" y="47"/>
                  <a:pt x="47" y="47"/>
                </a:cubicBezTo>
                <a:cubicBezTo>
                  <a:pt x="54" y="51"/>
                  <a:pt x="58" y="60"/>
                  <a:pt x="58" y="67"/>
                </a:cubicBezTo>
                <a:cubicBezTo>
                  <a:pt x="58" y="99"/>
                  <a:pt x="58" y="99"/>
                  <a:pt x="58" y="99"/>
                </a:cubicBezTo>
                <a:cubicBezTo>
                  <a:pt x="58" y="100"/>
                  <a:pt x="58" y="100"/>
                  <a:pt x="58" y="101"/>
                </a:cubicBezTo>
                <a:cubicBezTo>
                  <a:pt x="59" y="106"/>
                  <a:pt x="64" y="109"/>
                  <a:pt x="67" y="111"/>
                </a:cubicBezTo>
                <a:cubicBezTo>
                  <a:pt x="67" y="118"/>
                  <a:pt x="67" y="118"/>
                  <a:pt x="67" y="118"/>
                </a:cubicBezTo>
                <a:cubicBezTo>
                  <a:pt x="67" y="118"/>
                  <a:pt x="67" y="118"/>
                  <a:pt x="67" y="118"/>
                </a:cubicBezTo>
                <a:cubicBezTo>
                  <a:pt x="67" y="129"/>
                  <a:pt x="57" y="136"/>
                  <a:pt x="47" y="136"/>
                </a:cubicBezTo>
                <a:close/>
                <a:moveTo>
                  <a:pt x="76" y="151"/>
                </a:moveTo>
                <a:cubicBezTo>
                  <a:pt x="67" y="151"/>
                  <a:pt x="67" y="151"/>
                  <a:pt x="67" y="151"/>
                </a:cubicBezTo>
                <a:cubicBezTo>
                  <a:pt x="67" y="139"/>
                  <a:pt x="67" y="139"/>
                  <a:pt x="67" y="139"/>
                </a:cubicBezTo>
                <a:cubicBezTo>
                  <a:pt x="68" y="137"/>
                  <a:pt x="71" y="136"/>
                  <a:pt x="72" y="134"/>
                </a:cubicBezTo>
                <a:cubicBezTo>
                  <a:pt x="73" y="136"/>
                  <a:pt x="75" y="137"/>
                  <a:pt x="76" y="139"/>
                </a:cubicBezTo>
                <a:lnTo>
                  <a:pt x="76" y="151"/>
                </a:lnTo>
                <a:close/>
                <a:moveTo>
                  <a:pt x="124" y="99"/>
                </a:moveTo>
                <a:cubicBezTo>
                  <a:pt x="124" y="114"/>
                  <a:pt x="118" y="126"/>
                  <a:pt x="108" y="133"/>
                </a:cubicBezTo>
                <a:cubicBezTo>
                  <a:pt x="104" y="135"/>
                  <a:pt x="100" y="136"/>
                  <a:pt x="96" y="136"/>
                </a:cubicBezTo>
                <a:cubicBezTo>
                  <a:pt x="86" y="136"/>
                  <a:pt x="76" y="129"/>
                  <a:pt x="76" y="118"/>
                </a:cubicBezTo>
                <a:cubicBezTo>
                  <a:pt x="76" y="117"/>
                  <a:pt x="76" y="117"/>
                  <a:pt x="76" y="117"/>
                </a:cubicBezTo>
                <a:cubicBezTo>
                  <a:pt x="76" y="112"/>
                  <a:pt x="76" y="112"/>
                  <a:pt x="76" y="112"/>
                </a:cubicBezTo>
                <a:cubicBezTo>
                  <a:pt x="81" y="109"/>
                  <a:pt x="86" y="105"/>
                  <a:pt x="86" y="99"/>
                </a:cubicBezTo>
                <a:cubicBezTo>
                  <a:pt x="86" y="96"/>
                  <a:pt x="86" y="96"/>
                  <a:pt x="86" y="96"/>
                </a:cubicBezTo>
                <a:cubicBezTo>
                  <a:pt x="86" y="67"/>
                  <a:pt x="86" y="67"/>
                  <a:pt x="86" y="67"/>
                </a:cubicBezTo>
                <a:cubicBezTo>
                  <a:pt x="86" y="59"/>
                  <a:pt x="90" y="51"/>
                  <a:pt x="97" y="47"/>
                </a:cubicBezTo>
                <a:cubicBezTo>
                  <a:pt x="106" y="42"/>
                  <a:pt x="106" y="42"/>
                  <a:pt x="106" y="42"/>
                </a:cubicBezTo>
                <a:cubicBezTo>
                  <a:pt x="117" y="58"/>
                  <a:pt x="124" y="81"/>
                  <a:pt x="124" y="99"/>
                </a:cubicBezTo>
                <a:close/>
                <a:moveTo>
                  <a:pt x="115" y="39"/>
                </a:moveTo>
                <a:cubicBezTo>
                  <a:pt x="112" y="35"/>
                  <a:pt x="110" y="32"/>
                  <a:pt x="107" y="28"/>
                </a:cubicBezTo>
                <a:cubicBezTo>
                  <a:pt x="109" y="17"/>
                  <a:pt x="118" y="9"/>
                  <a:pt x="130" y="9"/>
                </a:cubicBezTo>
                <a:cubicBezTo>
                  <a:pt x="130" y="9"/>
                  <a:pt x="130" y="9"/>
                  <a:pt x="130" y="9"/>
                </a:cubicBezTo>
                <a:lnTo>
                  <a:pt x="115" y="3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49FA667E-77BD-B6F6-E096-F7E4FE57746B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4676775"/>
            <a:ext cx="254000" cy="252413"/>
          </a:xfrm>
          <a:custGeom>
            <a:avLst/>
            <a:gdLst>
              <a:gd name="T0" fmla="*/ 104 w 160"/>
              <a:gd name="T1" fmla="*/ 28 h 159"/>
              <a:gd name="T2" fmla="*/ 53 w 160"/>
              <a:gd name="T3" fmla="*/ 59 h 159"/>
              <a:gd name="T4" fmla="*/ 51 w 160"/>
              <a:gd name="T5" fmla="*/ 28 h 159"/>
              <a:gd name="T6" fmla="*/ 65 w 160"/>
              <a:gd name="T7" fmla="*/ 14 h 159"/>
              <a:gd name="T8" fmla="*/ 37 w 160"/>
              <a:gd name="T9" fmla="*/ 14 h 159"/>
              <a:gd name="T10" fmla="*/ 33 w 160"/>
              <a:gd name="T11" fmla="*/ 47 h 159"/>
              <a:gd name="T12" fmla="*/ 24 w 160"/>
              <a:gd name="T13" fmla="*/ 24 h 159"/>
              <a:gd name="T14" fmla="*/ 14 w 160"/>
              <a:gd name="T15" fmla="*/ 0 h 159"/>
              <a:gd name="T16" fmla="*/ 14 w 160"/>
              <a:gd name="T17" fmla="*/ 28 h 159"/>
              <a:gd name="T18" fmla="*/ 23 w 160"/>
              <a:gd name="T19" fmla="*/ 49 h 159"/>
              <a:gd name="T20" fmla="*/ 10 w 160"/>
              <a:gd name="T21" fmla="*/ 117 h 159"/>
              <a:gd name="T22" fmla="*/ 155 w 160"/>
              <a:gd name="T23" fmla="*/ 159 h 159"/>
              <a:gd name="T24" fmla="*/ 153 w 160"/>
              <a:gd name="T25" fmla="*/ 134 h 159"/>
              <a:gd name="T26" fmla="*/ 160 w 160"/>
              <a:gd name="T27" fmla="*/ 88 h 159"/>
              <a:gd name="T28" fmla="*/ 51 w 160"/>
              <a:gd name="T29" fmla="*/ 8 h 159"/>
              <a:gd name="T30" fmla="*/ 51 w 160"/>
              <a:gd name="T31" fmla="*/ 18 h 159"/>
              <a:gd name="T32" fmla="*/ 51 w 160"/>
              <a:gd name="T33" fmla="*/ 8 h 159"/>
              <a:gd name="T34" fmla="*/ 9 w 160"/>
              <a:gd name="T35" fmla="*/ 13 h 159"/>
              <a:gd name="T36" fmla="*/ 18 w 160"/>
              <a:gd name="T37" fmla="*/ 13 h 159"/>
              <a:gd name="T38" fmla="*/ 150 w 160"/>
              <a:gd name="T39" fmla="*/ 150 h 159"/>
              <a:gd name="T40" fmla="*/ 19 w 160"/>
              <a:gd name="T41" fmla="*/ 117 h 159"/>
              <a:gd name="T42" fmla="*/ 31 w 160"/>
              <a:gd name="T43" fmla="*/ 55 h 159"/>
              <a:gd name="T44" fmla="*/ 47 w 160"/>
              <a:gd name="T45" fmla="*/ 69 h 159"/>
              <a:gd name="T46" fmla="*/ 70 w 160"/>
              <a:gd name="T47" fmla="*/ 130 h 159"/>
              <a:gd name="T48" fmla="*/ 108 w 160"/>
              <a:gd name="T49" fmla="*/ 139 h 159"/>
              <a:gd name="T50" fmla="*/ 150 w 160"/>
              <a:gd name="T51" fmla="*/ 150 h 159"/>
              <a:gd name="T52" fmla="*/ 108 w 160"/>
              <a:gd name="T53" fmla="*/ 131 h 159"/>
              <a:gd name="T54" fmla="*/ 74 w 160"/>
              <a:gd name="T55" fmla="*/ 91 h 159"/>
              <a:gd name="T56" fmla="*/ 98 w 160"/>
              <a:gd name="T57" fmla="*/ 66 h 159"/>
              <a:gd name="T58" fmla="*/ 122 w 160"/>
              <a:gd name="T59" fmla="*/ 93 h 159"/>
              <a:gd name="T60" fmla="*/ 103 w 160"/>
              <a:gd name="T61" fmla="*/ 93 h 159"/>
              <a:gd name="T62" fmla="*/ 98 w 160"/>
              <a:gd name="T63" fmla="*/ 84 h 159"/>
              <a:gd name="T64" fmla="*/ 94 w 160"/>
              <a:gd name="T65" fmla="*/ 93 h 159"/>
              <a:gd name="T66" fmla="*/ 131 w 160"/>
              <a:gd name="T67" fmla="*/ 93 h 159"/>
              <a:gd name="T68" fmla="*/ 98 w 160"/>
              <a:gd name="T69" fmla="*/ 56 h 159"/>
              <a:gd name="T70" fmla="*/ 65 w 160"/>
              <a:gd name="T71" fmla="*/ 91 h 159"/>
              <a:gd name="T72" fmla="*/ 72 w 160"/>
              <a:gd name="T73" fmla="*/ 122 h 159"/>
              <a:gd name="T74" fmla="*/ 55 w 160"/>
              <a:gd name="T75" fmla="*/ 107 h 159"/>
              <a:gd name="T76" fmla="*/ 98 w 160"/>
              <a:gd name="T77" fmla="*/ 37 h 159"/>
              <a:gd name="T78" fmla="*/ 150 w 160"/>
              <a:gd name="T79" fmla="*/ 84 h 159"/>
              <a:gd name="T80" fmla="*/ 33 w 160"/>
              <a:gd name="T81" fmla="*/ 65 h 159"/>
              <a:gd name="T82" fmla="*/ 33 w 160"/>
              <a:gd name="T83" fmla="*/ 74 h 159"/>
              <a:gd name="T84" fmla="*/ 33 w 160"/>
              <a:gd name="T85" fmla="*/ 65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59">
                <a:moveTo>
                  <a:pt x="160" y="84"/>
                </a:moveTo>
                <a:cubicBezTo>
                  <a:pt x="160" y="53"/>
                  <a:pt x="135" y="28"/>
                  <a:pt x="104" y="28"/>
                </a:cubicBezTo>
                <a:cubicBezTo>
                  <a:pt x="102" y="28"/>
                  <a:pt x="100" y="28"/>
                  <a:pt x="98" y="28"/>
                </a:cubicBezTo>
                <a:cubicBezTo>
                  <a:pt x="79" y="30"/>
                  <a:pt x="62" y="42"/>
                  <a:pt x="53" y="59"/>
                </a:cubicBezTo>
                <a:cubicBezTo>
                  <a:pt x="51" y="55"/>
                  <a:pt x="47" y="51"/>
                  <a:pt x="43" y="49"/>
                </a:cubicBezTo>
                <a:cubicBezTo>
                  <a:pt x="51" y="28"/>
                  <a:pt x="51" y="28"/>
                  <a:pt x="51" y="28"/>
                </a:cubicBezTo>
                <a:cubicBezTo>
                  <a:pt x="51" y="28"/>
                  <a:pt x="51" y="28"/>
                  <a:pt x="51" y="28"/>
                </a:cubicBezTo>
                <a:cubicBezTo>
                  <a:pt x="59" y="28"/>
                  <a:pt x="65" y="22"/>
                  <a:pt x="65" y="14"/>
                </a:cubicBezTo>
                <a:cubicBezTo>
                  <a:pt x="65" y="6"/>
                  <a:pt x="59" y="0"/>
                  <a:pt x="51" y="0"/>
                </a:cubicBezTo>
                <a:cubicBezTo>
                  <a:pt x="43" y="0"/>
                  <a:pt x="37" y="6"/>
                  <a:pt x="37" y="14"/>
                </a:cubicBezTo>
                <a:cubicBezTo>
                  <a:pt x="37" y="18"/>
                  <a:pt x="39" y="22"/>
                  <a:pt x="42" y="24"/>
                </a:cubicBezTo>
                <a:cubicBezTo>
                  <a:pt x="33" y="47"/>
                  <a:pt x="33" y="47"/>
                  <a:pt x="33" y="47"/>
                </a:cubicBezTo>
                <a:cubicBezTo>
                  <a:pt x="32" y="47"/>
                  <a:pt x="32" y="47"/>
                  <a:pt x="32" y="47"/>
                </a:cubicBezTo>
                <a:cubicBezTo>
                  <a:pt x="24" y="24"/>
                  <a:pt x="24" y="24"/>
                  <a:pt x="24" y="24"/>
                </a:cubicBezTo>
                <a:cubicBezTo>
                  <a:pt x="27" y="22"/>
                  <a:pt x="28" y="18"/>
                  <a:pt x="28" y="14"/>
                </a:cubicBezTo>
                <a:cubicBezTo>
                  <a:pt x="28" y="6"/>
                  <a:pt x="22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21"/>
                  <a:pt x="7" y="28"/>
                  <a:pt x="14" y="28"/>
                </a:cubicBezTo>
                <a:cubicBezTo>
                  <a:pt x="14" y="28"/>
                  <a:pt x="14" y="28"/>
                  <a:pt x="15" y="28"/>
                </a:cubicBezTo>
                <a:cubicBezTo>
                  <a:pt x="23" y="49"/>
                  <a:pt x="23" y="49"/>
                  <a:pt x="23" y="49"/>
                </a:cubicBezTo>
                <a:cubicBezTo>
                  <a:pt x="15" y="52"/>
                  <a:pt x="10" y="61"/>
                  <a:pt x="10" y="71"/>
                </a:cubicBezTo>
                <a:cubicBezTo>
                  <a:pt x="10" y="117"/>
                  <a:pt x="10" y="117"/>
                  <a:pt x="10" y="117"/>
                </a:cubicBezTo>
                <a:cubicBezTo>
                  <a:pt x="10" y="140"/>
                  <a:pt x="29" y="159"/>
                  <a:pt x="52" y="159"/>
                </a:cubicBezTo>
                <a:cubicBezTo>
                  <a:pt x="155" y="159"/>
                  <a:pt x="155" y="159"/>
                  <a:pt x="155" y="159"/>
                </a:cubicBezTo>
                <a:cubicBezTo>
                  <a:pt x="158" y="159"/>
                  <a:pt x="160" y="157"/>
                  <a:pt x="160" y="155"/>
                </a:cubicBezTo>
                <a:cubicBezTo>
                  <a:pt x="160" y="148"/>
                  <a:pt x="157" y="140"/>
                  <a:pt x="153" y="134"/>
                </a:cubicBezTo>
                <a:cubicBezTo>
                  <a:pt x="151" y="131"/>
                  <a:pt x="148" y="128"/>
                  <a:pt x="144" y="126"/>
                </a:cubicBezTo>
                <a:cubicBezTo>
                  <a:pt x="153" y="117"/>
                  <a:pt x="160" y="103"/>
                  <a:pt x="160" y="88"/>
                </a:cubicBezTo>
                <a:lnTo>
                  <a:pt x="160" y="84"/>
                </a:lnTo>
                <a:close/>
                <a:moveTo>
                  <a:pt x="51" y="8"/>
                </a:moveTo>
                <a:cubicBezTo>
                  <a:pt x="54" y="8"/>
                  <a:pt x="56" y="10"/>
                  <a:pt x="56" y="13"/>
                </a:cubicBezTo>
                <a:cubicBezTo>
                  <a:pt x="56" y="16"/>
                  <a:pt x="54" y="18"/>
                  <a:pt x="51" y="18"/>
                </a:cubicBezTo>
                <a:cubicBezTo>
                  <a:pt x="49" y="18"/>
                  <a:pt x="47" y="16"/>
                  <a:pt x="47" y="13"/>
                </a:cubicBezTo>
                <a:cubicBezTo>
                  <a:pt x="47" y="10"/>
                  <a:pt x="49" y="8"/>
                  <a:pt x="51" y="8"/>
                </a:cubicBezTo>
                <a:close/>
                <a:moveTo>
                  <a:pt x="14" y="18"/>
                </a:moveTo>
                <a:cubicBezTo>
                  <a:pt x="11" y="18"/>
                  <a:pt x="9" y="16"/>
                  <a:pt x="9" y="13"/>
                </a:cubicBezTo>
                <a:cubicBezTo>
                  <a:pt x="9" y="10"/>
                  <a:pt x="11" y="8"/>
                  <a:pt x="14" y="8"/>
                </a:cubicBezTo>
                <a:cubicBezTo>
                  <a:pt x="16" y="8"/>
                  <a:pt x="18" y="10"/>
                  <a:pt x="18" y="13"/>
                </a:cubicBezTo>
                <a:cubicBezTo>
                  <a:pt x="18" y="16"/>
                  <a:pt x="16" y="18"/>
                  <a:pt x="14" y="18"/>
                </a:cubicBezTo>
                <a:close/>
                <a:moveTo>
                  <a:pt x="150" y="150"/>
                </a:moveTo>
                <a:cubicBezTo>
                  <a:pt x="51" y="150"/>
                  <a:pt x="51" y="150"/>
                  <a:pt x="51" y="150"/>
                </a:cubicBezTo>
                <a:cubicBezTo>
                  <a:pt x="33" y="150"/>
                  <a:pt x="19" y="134"/>
                  <a:pt x="19" y="117"/>
                </a:cubicBezTo>
                <a:cubicBezTo>
                  <a:pt x="19" y="70"/>
                  <a:pt x="19" y="70"/>
                  <a:pt x="19" y="70"/>
                </a:cubicBezTo>
                <a:cubicBezTo>
                  <a:pt x="19" y="63"/>
                  <a:pt x="24" y="57"/>
                  <a:pt x="31" y="55"/>
                </a:cubicBezTo>
                <a:cubicBezTo>
                  <a:pt x="31" y="55"/>
                  <a:pt x="32" y="55"/>
                  <a:pt x="33" y="55"/>
                </a:cubicBezTo>
                <a:cubicBezTo>
                  <a:pt x="41" y="55"/>
                  <a:pt x="47" y="62"/>
                  <a:pt x="47" y="69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47" y="119"/>
                  <a:pt x="58" y="130"/>
                  <a:pt x="70" y="130"/>
                </a:cubicBezTo>
                <a:cubicBezTo>
                  <a:pt x="82" y="130"/>
                  <a:pt x="82" y="130"/>
                  <a:pt x="82" y="130"/>
                </a:cubicBezTo>
                <a:cubicBezTo>
                  <a:pt x="89" y="136"/>
                  <a:pt x="98" y="139"/>
                  <a:pt x="108" y="139"/>
                </a:cubicBezTo>
                <a:cubicBezTo>
                  <a:pt x="118" y="139"/>
                  <a:pt x="127" y="136"/>
                  <a:pt x="136" y="131"/>
                </a:cubicBezTo>
                <a:cubicBezTo>
                  <a:pt x="142" y="135"/>
                  <a:pt x="148" y="142"/>
                  <a:pt x="150" y="150"/>
                </a:cubicBezTo>
                <a:close/>
                <a:moveTo>
                  <a:pt x="150" y="88"/>
                </a:moveTo>
                <a:cubicBezTo>
                  <a:pt x="150" y="112"/>
                  <a:pt x="131" y="131"/>
                  <a:pt x="108" y="131"/>
                </a:cubicBezTo>
                <a:cubicBezTo>
                  <a:pt x="90" y="131"/>
                  <a:pt x="74" y="117"/>
                  <a:pt x="74" y="98"/>
                </a:cubicBezTo>
                <a:cubicBezTo>
                  <a:pt x="74" y="91"/>
                  <a:pt x="74" y="91"/>
                  <a:pt x="74" y="91"/>
                </a:cubicBezTo>
                <a:cubicBezTo>
                  <a:pt x="74" y="78"/>
                  <a:pt x="84" y="66"/>
                  <a:pt x="97" y="66"/>
                </a:cubicBezTo>
                <a:cubicBezTo>
                  <a:pt x="97" y="66"/>
                  <a:pt x="97" y="66"/>
                  <a:pt x="98" y="66"/>
                </a:cubicBezTo>
                <a:cubicBezTo>
                  <a:pt x="111" y="66"/>
                  <a:pt x="122" y="76"/>
                  <a:pt x="122" y="89"/>
                </a:cubicBezTo>
                <a:cubicBezTo>
                  <a:pt x="122" y="93"/>
                  <a:pt x="122" y="93"/>
                  <a:pt x="122" y="93"/>
                </a:cubicBezTo>
                <a:cubicBezTo>
                  <a:pt x="122" y="99"/>
                  <a:pt x="117" y="103"/>
                  <a:pt x="113" y="103"/>
                </a:cubicBezTo>
                <a:cubicBezTo>
                  <a:pt x="107" y="103"/>
                  <a:pt x="103" y="99"/>
                  <a:pt x="103" y="93"/>
                </a:cubicBezTo>
                <a:cubicBezTo>
                  <a:pt x="103" y="89"/>
                  <a:pt x="103" y="89"/>
                  <a:pt x="103" y="89"/>
                </a:cubicBezTo>
                <a:cubicBezTo>
                  <a:pt x="103" y="86"/>
                  <a:pt x="101" y="84"/>
                  <a:pt x="98" y="84"/>
                </a:cubicBezTo>
                <a:cubicBezTo>
                  <a:pt x="96" y="84"/>
                  <a:pt x="94" y="86"/>
                  <a:pt x="94" y="89"/>
                </a:cubicBezTo>
                <a:cubicBezTo>
                  <a:pt x="94" y="93"/>
                  <a:pt x="94" y="93"/>
                  <a:pt x="94" y="93"/>
                </a:cubicBezTo>
                <a:cubicBezTo>
                  <a:pt x="94" y="104"/>
                  <a:pt x="102" y="112"/>
                  <a:pt x="113" y="112"/>
                </a:cubicBezTo>
                <a:cubicBezTo>
                  <a:pt x="123" y="112"/>
                  <a:pt x="131" y="104"/>
                  <a:pt x="131" y="93"/>
                </a:cubicBezTo>
                <a:cubicBezTo>
                  <a:pt x="131" y="89"/>
                  <a:pt x="131" y="89"/>
                  <a:pt x="131" y="89"/>
                </a:cubicBezTo>
                <a:cubicBezTo>
                  <a:pt x="131" y="71"/>
                  <a:pt x="116" y="56"/>
                  <a:pt x="98" y="56"/>
                </a:cubicBezTo>
                <a:cubicBezTo>
                  <a:pt x="97" y="56"/>
                  <a:pt x="97" y="56"/>
                  <a:pt x="96" y="56"/>
                </a:cubicBezTo>
                <a:cubicBezTo>
                  <a:pt x="79" y="57"/>
                  <a:pt x="65" y="73"/>
                  <a:pt x="65" y="91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107"/>
                  <a:pt x="67" y="115"/>
                  <a:pt x="72" y="122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62" y="122"/>
                  <a:pt x="55" y="115"/>
                  <a:pt x="55" y="107"/>
                </a:cubicBezTo>
                <a:cubicBezTo>
                  <a:pt x="55" y="86"/>
                  <a:pt x="55" y="86"/>
                  <a:pt x="55" y="86"/>
                </a:cubicBezTo>
                <a:cubicBezTo>
                  <a:pt x="56" y="61"/>
                  <a:pt x="74" y="39"/>
                  <a:pt x="98" y="37"/>
                </a:cubicBezTo>
                <a:cubicBezTo>
                  <a:pt x="100" y="37"/>
                  <a:pt x="101" y="37"/>
                  <a:pt x="103" y="37"/>
                </a:cubicBezTo>
                <a:cubicBezTo>
                  <a:pt x="129" y="37"/>
                  <a:pt x="150" y="58"/>
                  <a:pt x="150" y="84"/>
                </a:cubicBezTo>
                <a:lnTo>
                  <a:pt x="150" y="88"/>
                </a:lnTo>
                <a:close/>
                <a:moveTo>
                  <a:pt x="33" y="65"/>
                </a:moveTo>
                <a:cubicBezTo>
                  <a:pt x="30" y="65"/>
                  <a:pt x="28" y="67"/>
                  <a:pt x="28" y="70"/>
                </a:cubicBezTo>
                <a:cubicBezTo>
                  <a:pt x="28" y="72"/>
                  <a:pt x="30" y="74"/>
                  <a:pt x="33" y="74"/>
                </a:cubicBezTo>
                <a:cubicBezTo>
                  <a:pt x="35" y="74"/>
                  <a:pt x="37" y="72"/>
                  <a:pt x="37" y="70"/>
                </a:cubicBezTo>
                <a:cubicBezTo>
                  <a:pt x="37" y="67"/>
                  <a:pt x="35" y="65"/>
                  <a:pt x="33" y="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B56E3F55-B60F-FB0B-0068-DF1C9556DD8C}"/>
              </a:ext>
            </a:extLst>
          </p:cNvPr>
          <p:cNvSpPr>
            <a:spLocks noEditPoints="1"/>
          </p:cNvSpPr>
          <p:nvPr/>
        </p:nvSpPr>
        <p:spPr bwMode="auto">
          <a:xfrm>
            <a:off x="6259513" y="5226050"/>
            <a:ext cx="223838" cy="254000"/>
          </a:xfrm>
          <a:custGeom>
            <a:avLst/>
            <a:gdLst>
              <a:gd name="T0" fmla="*/ 107 w 141"/>
              <a:gd name="T1" fmla="*/ 67 h 160"/>
              <a:gd name="T2" fmla="*/ 113 w 141"/>
              <a:gd name="T3" fmla="*/ 47 h 160"/>
              <a:gd name="T4" fmla="*/ 132 w 141"/>
              <a:gd name="T5" fmla="*/ 14 h 160"/>
              <a:gd name="T6" fmla="*/ 122 w 141"/>
              <a:gd name="T7" fmla="*/ 5 h 160"/>
              <a:gd name="T8" fmla="*/ 113 w 141"/>
              <a:gd name="T9" fmla="*/ 19 h 160"/>
              <a:gd name="T10" fmla="*/ 103 w 141"/>
              <a:gd name="T11" fmla="*/ 14 h 160"/>
              <a:gd name="T12" fmla="*/ 94 w 141"/>
              <a:gd name="T13" fmla="*/ 24 h 160"/>
              <a:gd name="T14" fmla="*/ 85 w 141"/>
              <a:gd name="T15" fmla="*/ 14 h 160"/>
              <a:gd name="T16" fmla="*/ 103 w 141"/>
              <a:gd name="T17" fmla="*/ 38 h 160"/>
              <a:gd name="T18" fmla="*/ 95 w 141"/>
              <a:gd name="T19" fmla="*/ 54 h 160"/>
              <a:gd name="T20" fmla="*/ 39 w 141"/>
              <a:gd name="T21" fmla="*/ 51 h 160"/>
              <a:gd name="T22" fmla="*/ 41 w 141"/>
              <a:gd name="T23" fmla="*/ 38 h 160"/>
              <a:gd name="T24" fmla="*/ 51 w 141"/>
              <a:gd name="T25" fmla="*/ 10 h 160"/>
              <a:gd name="T26" fmla="*/ 41 w 141"/>
              <a:gd name="T27" fmla="*/ 29 h 160"/>
              <a:gd name="T28" fmla="*/ 32 w 141"/>
              <a:gd name="T29" fmla="*/ 10 h 160"/>
              <a:gd name="T30" fmla="*/ 23 w 141"/>
              <a:gd name="T31" fmla="*/ 19 h 160"/>
              <a:gd name="T32" fmla="*/ 13 w 141"/>
              <a:gd name="T33" fmla="*/ 0 h 160"/>
              <a:gd name="T34" fmla="*/ 23 w 141"/>
              <a:gd name="T35" fmla="*/ 29 h 160"/>
              <a:gd name="T36" fmla="*/ 35 w 141"/>
              <a:gd name="T37" fmla="*/ 59 h 160"/>
              <a:gd name="T38" fmla="*/ 14 w 141"/>
              <a:gd name="T39" fmla="*/ 56 h 160"/>
              <a:gd name="T40" fmla="*/ 23 w 141"/>
              <a:gd name="T41" fmla="*/ 85 h 160"/>
              <a:gd name="T42" fmla="*/ 41 w 141"/>
              <a:gd name="T43" fmla="*/ 133 h 160"/>
              <a:gd name="T44" fmla="*/ 100 w 141"/>
              <a:gd name="T45" fmla="*/ 133 h 160"/>
              <a:gd name="T46" fmla="*/ 118 w 141"/>
              <a:gd name="T47" fmla="*/ 85 h 160"/>
              <a:gd name="T48" fmla="*/ 22 w 141"/>
              <a:gd name="T49" fmla="*/ 75 h 160"/>
              <a:gd name="T50" fmla="*/ 26 w 141"/>
              <a:gd name="T51" fmla="*/ 75 h 160"/>
              <a:gd name="T52" fmla="*/ 68 w 141"/>
              <a:gd name="T53" fmla="*/ 151 h 160"/>
              <a:gd name="T54" fmla="*/ 56 w 141"/>
              <a:gd name="T55" fmla="*/ 111 h 160"/>
              <a:gd name="T56" fmla="*/ 57 w 141"/>
              <a:gd name="T57" fmla="*/ 134 h 160"/>
              <a:gd name="T58" fmla="*/ 64 w 141"/>
              <a:gd name="T59" fmla="*/ 141 h 160"/>
              <a:gd name="T60" fmla="*/ 80 w 141"/>
              <a:gd name="T61" fmla="*/ 143 h 160"/>
              <a:gd name="T62" fmla="*/ 75 w 141"/>
              <a:gd name="T63" fmla="*/ 126 h 160"/>
              <a:gd name="T64" fmla="*/ 88 w 141"/>
              <a:gd name="T65" fmla="*/ 119 h 160"/>
              <a:gd name="T66" fmla="*/ 65 w 141"/>
              <a:gd name="T67" fmla="*/ 107 h 160"/>
              <a:gd name="T68" fmla="*/ 70 w 141"/>
              <a:gd name="T69" fmla="*/ 113 h 160"/>
              <a:gd name="T70" fmla="*/ 96 w 141"/>
              <a:gd name="T71" fmla="*/ 117 h 160"/>
              <a:gd name="T72" fmla="*/ 43 w 141"/>
              <a:gd name="T73" fmla="*/ 118 h 160"/>
              <a:gd name="T74" fmla="*/ 103 w 141"/>
              <a:gd name="T75" fmla="*/ 89 h 160"/>
              <a:gd name="T76" fmla="*/ 112 w 141"/>
              <a:gd name="T77" fmla="*/ 75 h 160"/>
              <a:gd name="T78" fmla="*/ 116 w 141"/>
              <a:gd name="T79" fmla="*/ 75 h 160"/>
              <a:gd name="T80" fmla="*/ 88 w 141"/>
              <a:gd name="T81" fmla="*/ 85 h 160"/>
              <a:gd name="T82" fmla="*/ 51 w 141"/>
              <a:gd name="T83" fmla="*/ 75 h 160"/>
              <a:gd name="T84" fmla="*/ 55 w 141"/>
              <a:gd name="T85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1" h="160">
                <a:moveTo>
                  <a:pt x="136" y="56"/>
                </a:moveTo>
                <a:cubicBezTo>
                  <a:pt x="126" y="56"/>
                  <a:pt x="126" y="56"/>
                  <a:pt x="126" y="56"/>
                </a:cubicBezTo>
                <a:cubicBezTo>
                  <a:pt x="118" y="56"/>
                  <a:pt x="111" y="61"/>
                  <a:pt x="107" y="67"/>
                </a:cubicBezTo>
                <a:cubicBezTo>
                  <a:pt x="105" y="64"/>
                  <a:pt x="104" y="62"/>
                  <a:pt x="103" y="60"/>
                </a:cubicBezTo>
                <a:cubicBezTo>
                  <a:pt x="105" y="59"/>
                  <a:pt x="105" y="59"/>
                  <a:pt x="105" y="59"/>
                </a:cubicBezTo>
                <a:cubicBezTo>
                  <a:pt x="110" y="56"/>
                  <a:pt x="113" y="52"/>
                  <a:pt x="113" y="47"/>
                </a:cubicBezTo>
                <a:cubicBezTo>
                  <a:pt x="113" y="29"/>
                  <a:pt x="113" y="29"/>
                  <a:pt x="113" y="29"/>
                </a:cubicBezTo>
                <a:cubicBezTo>
                  <a:pt x="118" y="29"/>
                  <a:pt x="118" y="29"/>
                  <a:pt x="118" y="29"/>
                </a:cubicBezTo>
                <a:cubicBezTo>
                  <a:pt x="125" y="29"/>
                  <a:pt x="132" y="22"/>
                  <a:pt x="132" y="14"/>
                </a:cubicBezTo>
                <a:cubicBezTo>
                  <a:pt x="132" y="5"/>
                  <a:pt x="132" y="5"/>
                  <a:pt x="132" y="5"/>
                </a:cubicBezTo>
                <a:cubicBezTo>
                  <a:pt x="132" y="2"/>
                  <a:pt x="130" y="0"/>
                  <a:pt x="127" y="0"/>
                </a:cubicBezTo>
                <a:cubicBezTo>
                  <a:pt x="124" y="0"/>
                  <a:pt x="122" y="2"/>
                  <a:pt x="122" y="5"/>
                </a:cubicBezTo>
                <a:cubicBezTo>
                  <a:pt x="122" y="14"/>
                  <a:pt x="122" y="14"/>
                  <a:pt x="122" y="14"/>
                </a:cubicBezTo>
                <a:cubicBezTo>
                  <a:pt x="122" y="17"/>
                  <a:pt x="120" y="19"/>
                  <a:pt x="118" y="19"/>
                </a:cubicBezTo>
                <a:cubicBezTo>
                  <a:pt x="113" y="19"/>
                  <a:pt x="113" y="19"/>
                  <a:pt x="113" y="19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3" y="12"/>
                  <a:pt x="111" y="10"/>
                  <a:pt x="108" y="10"/>
                </a:cubicBezTo>
                <a:cubicBezTo>
                  <a:pt x="105" y="10"/>
                  <a:pt x="103" y="12"/>
                  <a:pt x="103" y="14"/>
                </a:cubicBezTo>
                <a:cubicBezTo>
                  <a:pt x="103" y="29"/>
                  <a:pt x="103" y="29"/>
                  <a:pt x="103" y="29"/>
                </a:cubicBezTo>
                <a:cubicBezTo>
                  <a:pt x="99" y="29"/>
                  <a:pt x="99" y="29"/>
                  <a:pt x="99" y="29"/>
                </a:cubicBezTo>
                <a:cubicBezTo>
                  <a:pt x="96" y="29"/>
                  <a:pt x="94" y="26"/>
                  <a:pt x="94" y="24"/>
                </a:cubicBezTo>
                <a:cubicBezTo>
                  <a:pt x="94" y="14"/>
                  <a:pt x="94" y="14"/>
                  <a:pt x="94" y="14"/>
                </a:cubicBezTo>
                <a:cubicBezTo>
                  <a:pt x="94" y="12"/>
                  <a:pt x="92" y="10"/>
                  <a:pt x="89" y="10"/>
                </a:cubicBezTo>
                <a:cubicBezTo>
                  <a:pt x="87" y="10"/>
                  <a:pt x="85" y="12"/>
                  <a:pt x="85" y="14"/>
                </a:cubicBezTo>
                <a:cubicBezTo>
                  <a:pt x="85" y="24"/>
                  <a:pt x="85" y="24"/>
                  <a:pt x="85" y="24"/>
                </a:cubicBezTo>
                <a:cubicBezTo>
                  <a:pt x="85" y="31"/>
                  <a:pt x="91" y="38"/>
                  <a:pt x="99" y="38"/>
                </a:cubicBezTo>
                <a:cubicBezTo>
                  <a:pt x="103" y="38"/>
                  <a:pt x="103" y="38"/>
                  <a:pt x="103" y="38"/>
                </a:cubicBezTo>
                <a:cubicBezTo>
                  <a:pt x="103" y="46"/>
                  <a:pt x="103" y="46"/>
                  <a:pt x="103" y="46"/>
                </a:cubicBezTo>
                <a:cubicBezTo>
                  <a:pt x="103" y="48"/>
                  <a:pt x="103" y="50"/>
                  <a:pt x="101" y="51"/>
                </a:cubicBezTo>
                <a:cubicBezTo>
                  <a:pt x="95" y="54"/>
                  <a:pt x="95" y="54"/>
                  <a:pt x="95" y="54"/>
                </a:cubicBezTo>
                <a:cubicBezTo>
                  <a:pt x="88" y="50"/>
                  <a:pt x="80" y="48"/>
                  <a:pt x="70" y="48"/>
                </a:cubicBezTo>
                <a:cubicBezTo>
                  <a:pt x="61" y="48"/>
                  <a:pt x="53" y="50"/>
                  <a:pt x="45" y="54"/>
                </a:cubicBezTo>
                <a:cubicBezTo>
                  <a:pt x="39" y="51"/>
                  <a:pt x="39" y="51"/>
                  <a:pt x="39" y="51"/>
                </a:cubicBezTo>
                <a:cubicBezTo>
                  <a:pt x="38" y="50"/>
                  <a:pt x="37" y="48"/>
                  <a:pt x="37" y="46"/>
                </a:cubicBezTo>
                <a:cubicBezTo>
                  <a:pt x="37" y="38"/>
                  <a:pt x="37" y="38"/>
                  <a:pt x="37" y="38"/>
                </a:cubicBezTo>
                <a:cubicBezTo>
                  <a:pt x="41" y="38"/>
                  <a:pt x="41" y="38"/>
                  <a:pt x="41" y="38"/>
                </a:cubicBezTo>
                <a:cubicBezTo>
                  <a:pt x="49" y="38"/>
                  <a:pt x="55" y="31"/>
                  <a:pt x="55" y="24"/>
                </a:cubicBezTo>
                <a:cubicBezTo>
                  <a:pt x="55" y="14"/>
                  <a:pt x="55" y="14"/>
                  <a:pt x="55" y="14"/>
                </a:cubicBezTo>
                <a:cubicBezTo>
                  <a:pt x="55" y="12"/>
                  <a:pt x="53" y="10"/>
                  <a:pt x="51" y="10"/>
                </a:cubicBezTo>
                <a:cubicBezTo>
                  <a:pt x="48" y="10"/>
                  <a:pt x="46" y="12"/>
                  <a:pt x="46" y="1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26"/>
                  <a:pt x="44" y="29"/>
                  <a:pt x="41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2"/>
                  <a:pt x="35" y="10"/>
                  <a:pt x="32" y="10"/>
                </a:cubicBezTo>
                <a:cubicBezTo>
                  <a:pt x="30" y="10"/>
                  <a:pt x="28" y="12"/>
                  <a:pt x="28" y="14"/>
                </a:cubicBezTo>
                <a:cubicBezTo>
                  <a:pt x="28" y="19"/>
                  <a:pt x="28" y="19"/>
                  <a:pt x="28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0" y="19"/>
                  <a:pt x="18" y="17"/>
                  <a:pt x="18" y="14"/>
                </a:cubicBezTo>
                <a:cubicBezTo>
                  <a:pt x="18" y="5"/>
                  <a:pt x="18" y="5"/>
                  <a:pt x="18" y="5"/>
                </a:cubicBezTo>
                <a:cubicBezTo>
                  <a:pt x="18" y="2"/>
                  <a:pt x="16" y="0"/>
                  <a:pt x="13" y="0"/>
                </a:cubicBezTo>
                <a:cubicBezTo>
                  <a:pt x="11" y="0"/>
                  <a:pt x="9" y="2"/>
                  <a:pt x="9" y="5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22"/>
                  <a:pt x="15" y="29"/>
                  <a:pt x="23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47"/>
                  <a:pt x="28" y="47"/>
                  <a:pt x="28" y="47"/>
                </a:cubicBezTo>
                <a:cubicBezTo>
                  <a:pt x="28" y="52"/>
                  <a:pt x="30" y="57"/>
                  <a:pt x="35" y="59"/>
                </a:cubicBezTo>
                <a:cubicBezTo>
                  <a:pt x="38" y="60"/>
                  <a:pt x="38" y="60"/>
                  <a:pt x="38" y="60"/>
                </a:cubicBezTo>
                <a:cubicBezTo>
                  <a:pt x="36" y="62"/>
                  <a:pt x="34" y="64"/>
                  <a:pt x="33" y="67"/>
                </a:cubicBezTo>
                <a:cubicBezTo>
                  <a:pt x="29" y="61"/>
                  <a:pt x="22" y="56"/>
                  <a:pt x="14" y="56"/>
                </a:cubicBezTo>
                <a:cubicBezTo>
                  <a:pt x="5" y="56"/>
                  <a:pt x="5" y="56"/>
                  <a:pt x="5" y="56"/>
                </a:cubicBezTo>
                <a:cubicBezTo>
                  <a:pt x="2" y="56"/>
                  <a:pt x="0" y="59"/>
                  <a:pt x="0" y="61"/>
                </a:cubicBezTo>
                <a:cubicBezTo>
                  <a:pt x="0" y="74"/>
                  <a:pt x="10" y="85"/>
                  <a:pt x="23" y="85"/>
                </a:cubicBezTo>
                <a:cubicBezTo>
                  <a:pt x="28" y="85"/>
                  <a:pt x="28" y="85"/>
                  <a:pt x="28" y="85"/>
                </a:cubicBezTo>
                <a:cubicBezTo>
                  <a:pt x="28" y="89"/>
                  <a:pt x="28" y="89"/>
                  <a:pt x="28" y="89"/>
                </a:cubicBezTo>
                <a:cubicBezTo>
                  <a:pt x="28" y="104"/>
                  <a:pt x="33" y="121"/>
                  <a:pt x="41" y="133"/>
                </a:cubicBezTo>
                <a:cubicBezTo>
                  <a:pt x="41" y="148"/>
                  <a:pt x="53" y="160"/>
                  <a:pt x="68" y="160"/>
                </a:cubicBezTo>
                <a:cubicBezTo>
                  <a:pt x="73" y="160"/>
                  <a:pt x="73" y="160"/>
                  <a:pt x="73" y="160"/>
                </a:cubicBezTo>
                <a:cubicBezTo>
                  <a:pt x="88" y="160"/>
                  <a:pt x="100" y="148"/>
                  <a:pt x="100" y="133"/>
                </a:cubicBezTo>
                <a:cubicBezTo>
                  <a:pt x="108" y="121"/>
                  <a:pt x="113" y="104"/>
                  <a:pt x="113" y="89"/>
                </a:cubicBezTo>
                <a:cubicBezTo>
                  <a:pt x="113" y="85"/>
                  <a:pt x="113" y="85"/>
                  <a:pt x="113" y="85"/>
                </a:cubicBezTo>
                <a:cubicBezTo>
                  <a:pt x="118" y="85"/>
                  <a:pt x="118" y="85"/>
                  <a:pt x="118" y="85"/>
                </a:cubicBezTo>
                <a:cubicBezTo>
                  <a:pt x="131" y="85"/>
                  <a:pt x="141" y="74"/>
                  <a:pt x="141" y="61"/>
                </a:cubicBezTo>
                <a:cubicBezTo>
                  <a:pt x="140" y="59"/>
                  <a:pt x="138" y="56"/>
                  <a:pt x="136" y="56"/>
                </a:cubicBezTo>
                <a:close/>
                <a:moveTo>
                  <a:pt x="22" y="75"/>
                </a:moveTo>
                <a:cubicBezTo>
                  <a:pt x="16" y="75"/>
                  <a:pt x="11" y="71"/>
                  <a:pt x="9" y="66"/>
                </a:cubicBezTo>
                <a:cubicBezTo>
                  <a:pt x="13" y="66"/>
                  <a:pt x="13" y="66"/>
                  <a:pt x="13" y="66"/>
                </a:cubicBezTo>
                <a:cubicBezTo>
                  <a:pt x="19" y="66"/>
                  <a:pt x="24" y="70"/>
                  <a:pt x="26" y="75"/>
                </a:cubicBezTo>
                <a:lnTo>
                  <a:pt x="22" y="75"/>
                </a:lnTo>
                <a:close/>
                <a:moveTo>
                  <a:pt x="72" y="151"/>
                </a:moveTo>
                <a:cubicBezTo>
                  <a:pt x="68" y="151"/>
                  <a:pt x="68" y="151"/>
                  <a:pt x="68" y="151"/>
                </a:cubicBezTo>
                <a:cubicBezTo>
                  <a:pt x="57" y="151"/>
                  <a:pt x="48" y="141"/>
                  <a:pt x="50" y="131"/>
                </a:cubicBezTo>
                <a:cubicBezTo>
                  <a:pt x="53" y="119"/>
                  <a:pt x="53" y="119"/>
                  <a:pt x="53" y="119"/>
                </a:cubicBezTo>
                <a:cubicBezTo>
                  <a:pt x="53" y="116"/>
                  <a:pt x="54" y="114"/>
                  <a:pt x="56" y="111"/>
                </a:cubicBezTo>
                <a:cubicBezTo>
                  <a:pt x="57" y="112"/>
                  <a:pt x="56" y="111"/>
                  <a:pt x="65" y="123"/>
                </a:cubicBezTo>
                <a:cubicBezTo>
                  <a:pt x="65" y="126"/>
                  <a:pt x="65" y="126"/>
                  <a:pt x="65" y="126"/>
                </a:cubicBezTo>
                <a:cubicBezTo>
                  <a:pt x="57" y="134"/>
                  <a:pt x="57" y="134"/>
                  <a:pt x="57" y="134"/>
                </a:cubicBezTo>
                <a:cubicBezTo>
                  <a:pt x="55" y="136"/>
                  <a:pt x="55" y="139"/>
                  <a:pt x="57" y="141"/>
                </a:cubicBezTo>
                <a:cubicBezTo>
                  <a:pt x="58" y="142"/>
                  <a:pt x="59" y="143"/>
                  <a:pt x="60" y="143"/>
                </a:cubicBezTo>
                <a:cubicBezTo>
                  <a:pt x="62" y="143"/>
                  <a:pt x="63" y="142"/>
                  <a:pt x="64" y="141"/>
                </a:cubicBezTo>
                <a:cubicBezTo>
                  <a:pt x="70" y="135"/>
                  <a:pt x="70" y="135"/>
                  <a:pt x="70" y="135"/>
                </a:cubicBezTo>
                <a:cubicBezTo>
                  <a:pt x="76" y="141"/>
                  <a:pt x="76" y="141"/>
                  <a:pt x="76" y="141"/>
                </a:cubicBezTo>
                <a:cubicBezTo>
                  <a:pt x="77" y="142"/>
                  <a:pt x="79" y="143"/>
                  <a:pt x="80" y="143"/>
                </a:cubicBezTo>
                <a:cubicBezTo>
                  <a:pt x="81" y="143"/>
                  <a:pt x="82" y="142"/>
                  <a:pt x="83" y="141"/>
                </a:cubicBezTo>
                <a:cubicBezTo>
                  <a:pt x="85" y="139"/>
                  <a:pt x="85" y="136"/>
                  <a:pt x="83" y="134"/>
                </a:cubicBezTo>
                <a:cubicBezTo>
                  <a:pt x="75" y="126"/>
                  <a:pt x="75" y="126"/>
                  <a:pt x="75" y="126"/>
                </a:cubicBezTo>
                <a:cubicBezTo>
                  <a:pt x="75" y="123"/>
                  <a:pt x="75" y="123"/>
                  <a:pt x="75" y="123"/>
                </a:cubicBezTo>
                <a:cubicBezTo>
                  <a:pt x="85" y="111"/>
                  <a:pt x="84" y="112"/>
                  <a:pt x="84" y="111"/>
                </a:cubicBezTo>
                <a:cubicBezTo>
                  <a:pt x="86" y="114"/>
                  <a:pt x="87" y="116"/>
                  <a:pt x="88" y="119"/>
                </a:cubicBezTo>
                <a:cubicBezTo>
                  <a:pt x="90" y="131"/>
                  <a:pt x="90" y="131"/>
                  <a:pt x="90" y="131"/>
                </a:cubicBezTo>
                <a:cubicBezTo>
                  <a:pt x="90" y="141"/>
                  <a:pt x="83" y="151"/>
                  <a:pt x="72" y="151"/>
                </a:cubicBezTo>
                <a:close/>
                <a:moveTo>
                  <a:pt x="65" y="107"/>
                </a:moveTo>
                <a:cubicBezTo>
                  <a:pt x="65" y="106"/>
                  <a:pt x="68" y="104"/>
                  <a:pt x="70" y="104"/>
                </a:cubicBezTo>
                <a:cubicBezTo>
                  <a:pt x="72" y="104"/>
                  <a:pt x="74" y="106"/>
                  <a:pt x="74" y="107"/>
                </a:cubicBezTo>
                <a:cubicBezTo>
                  <a:pt x="70" y="113"/>
                  <a:pt x="70" y="113"/>
                  <a:pt x="70" y="113"/>
                </a:cubicBezTo>
                <a:lnTo>
                  <a:pt x="65" y="107"/>
                </a:lnTo>
                <a:close/>
                <a:moveTo>
                  <a:pt x="96" y="118"/>
                </a:moveTo>
                <a:cubicBezTo>
                  <a:pt x="96" y="117"/>
                  <a:pt x="96" y="117"/>
                  <a:pt x="96" y="117"/>
                </a:cubicBezTo>
                <a:cubicBezTo>
                  <a:pt x="94" y="104"/>
                  <a:pt x="83" y="95"/>
                  <a:pt x="70" y="95"/>
                </a:cubicBezTo>
                <a:cubicBezTo>
                  <a:pt x="57" y="95"/>
                  <a:pt x="45" y="104"/>
                  <a:pt x="43" y="117"/>
                </a:cubicBezTo>
                <a:cubicBezTo>
                  <a:pt x="43" y="118"/>
                  <a:pt x="43" y="118"/>
                  <a:pt x="43" y="118"/>
                </a:cubicBezTo>
                <a:cubicBezTo>
                  <a:pt x="39" y="109"/>
                  <a:pt x="37" y="99"/>
                  <a:pt x="37" y="89"/>
                </a:cubicBezTo>
                <a:cubicBezTo>
                  <a:pt x="37" y="68"/>
                  <a:pt x="50" y="56"/>
                  <a:pt x="70" y="56"/>
                </a:cubicBezTo>
                <a:cubicBezTo>
                  <a:pt x="89" y="56"/>
                  <a:pt x="103" y="68"/>
                  <a:pt x="103" y="89"/>
                </a:cubicBezTo>
                <a:cubicBezTo>
                  <a:pt x="103" y="99"/>
                  <a:pt x="100" y="109"/>
                  <a:pt x="96" y="118"/>
                </a:cubicBezTo>
                <a:close/>
                <a:moveTo>
                  <a:pt x="116" y="75"/>
                </a:moveTo>
                <a:cubicBezTo>
                  <a:pt x="112" y="75"/>
                  <a:pt x="112" y="75"/>
                  <a:pt x="112" y="75"/>
                </a:cubicBezTo>
                <a:cubicBezTo>
                  <a:pt x="115" y="70"/>
                  <a:pt x="120" y="66"/>
                  <a:pt x="126" y="66"/>
                </a:cubicBezTo>
                <a:cubicBezTo>
                  <a:pt x="130" y="66"/>
                  <a:pt x="130" y="66"/>
                  <a:pt x="130" y="66"/>
                </a:cubicBezTo>
                <a:cubicBezTo>
                  <a:pt x="128" y="71"/>
                  <a:pt x="123" y="75"/>
                  <a:pt x="116" y="75"/>
                </a:cubicBezTo>
                <a:close/>
                <a:moveTo>
                  <a:pt x="88" y="75"/>
                </a:moveTo>
                <a:cubicBezTo>
                  <a:pt x="86" y="75"/>
                  <a:pt x="84" y="77"/>
                  <a:pt x="84" y="80"/>
                </a:cubicBezTo>
                <a:cubicBezTo>
                  <a:pt x="84" y="83"/>
                  <a:pt x="86" y="85"/>
                  <a:pt x="88" y="85"/>
                </a:cubicBezTo>
                <a:cubicBezTo>
                  <a:pt x="91" y="85"/>
                  <a:pt x="93" y="83"/>
                  <a:pt x="93" y="80"/>
                </a:cubicBezTo>
                <a:cubicBezTo>
                  <a:pt x="93" y="77"/>
                  <a:pt x="91" y="75"/>
                  <a:pt x="88" y="75"/>
                </a:cubicBezTo>
                <a:close/>
                <a:moveTo>
                  <a:pt x="51" y="75"/>
                </a:moveTo>
                <a:cubicBezTo>
                  <a:pt x="48" y="75"/>
                  <a:pt x="46" y="77"/>
                  <a:pt x="46" y="80"/>
                </a:cubicBezTo>
                <a:cubicBezTo>
                  <a:pt x="46" y="83"/>
                  <a:pt x="48" y="85"/>
                  <a:pt x="51" y="85"/>
                </a:cubicBezTo>
                <a:cubicBezTo>
                  <a:pt x="53" y="85"/>
                  <a:pt x="55" y="83"/>
                  <a:pt x="55" y="80"/>
                </a:cubicBezTo>
                <a:cubicBezTo>
                  <a:pt x="55" y="77"/>
                  <a:pt x="53" y="75"/>
                  <a:pt x="51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2F827B58-0985-EE6C-EFA7-013CE6841D02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4683125"/>
            <a:ext cx="254000" cy="238125"/>
          </a:xfrm>
          <a:custGeom>
            <a:avLst/>
            <a:gdLst>
              <a:gd name="T0" fmla="*/ 46 w 160"/>
              <a:gd name="T1" fmla="*/ 80 h 150"/>
              <a:gd name="T2" fmla="*/ 56 w 160"/>
              <a:gd name="T3" fmla="*/ 80 h 150"/>
              <a:gd name="T4" fmla="*/ 108 w 160"/>
              <a:gd name="T5" fmla="*/ 75 h 150"/>
              <a:gd name="T6" fmla="*/ 108 w 160"/>
              <a:gd name="T7" fmla="*/ 85 h 150"/>
              <a:gd name="T8" fmla="*/ 108 w 160"/>
              <a:gd name="T9" fmla="*/ 75 h 150"/>
              <a:gd name="T10" fmla="*/ 83 w 160"/>
              <a:gd name="T11" fmla="*/ 113 h 150"/>
              <a:gd name="T12" fmla="*/ 99 w 160"/>
              <a:gd name="T13" fmla="*/ 93 h 150"/>
              <a:gd name="T14" fmla="*/ 79 w 160"/>
              <a:gd name="T15" fmla="*/ 67 h 150"/>
              <a:gd name="T16" fmla="*/ 60 w 160"/>
              <a:gd name="T17" fmla="*/ 93 h 150"/>
              <a:gd name="T18" fmla="*/ 76 w 160"/>
              <a:gd name="T19" fmla="*/ 113 h 150"/>
              <a:gd name="T20" fmla="*/ 72 w 160"/>
              <a:gd name="T21" fmla="*/ 81 h 150"/>
              <a:gd name="T22" fmla="*/ 87 w 160"/>
              <a:gd name="T23" fmla="*/ 81 h 150"/>
              <a:gd name="T24" fmla="*/ 89 w 160"/>
              <a:gd name="T25" fmla="*/ 101 h 150"/>
              <a:gd name="T26" fmla="*/ 77 w 160"/>
              <a:gd name="T27" fmla="*/ 104 h 150"/>
              <a:gd name="T28" fmla="*/ 69 w 160"/>
              <a:gd name="T29" fmla="*/ 95 h 150"/>
              <a:gd name="T30" fmla="*/ 86 w 160"/>
              <a:gd name="T31" fmla="*/ 29 h 150"/>
              <a:gd name="T32" fmla="*/ 73 w 160"/>
              <a:gd name="T33" fmla="*/ 29 h 150"/>
              <a:gd name="T34" fmla="*/ 0 w 160"/>
              <a:gd name="T35" fmla="*/ 38 h 150"/>
              <a:gd name="T36" fmla="*/ 7 w 160"/>
              <a:gd name="T37" fmla="*/ 56 h 150"/>
              <a:gd name="T38" fmla="*/ 21 w 160"/>
              <a:gd name="T39" fmla="*/ 43 h 150"/>
              <a:gd name="T40" fmla="*/ 23 w 160"/>
              <a:gd name="T41" fmla="*/ 74 h 150"/>
              <a:gd name="T42" fmla="*/ 79 w 160"/>
              <a:gd name="T43" fmla="*/ 150 h 150"/>
              <a:gd name="T44" fmla="*/ 136 w 160"/>
              <a:gd name="T45" fmla="*/ 74 h 150"/>
              <a:gd name="T46" fmla="*/ 138 w 160"/>
              <a:gd name="T47" fmla="*/ 43 h 150"/>
              <a:gd name="T48" fmla="*/ 152 w 160"/>
              <a:gd name="T49" fmla="*/ 56 h 150"/>
              <a:gd name="T50" fmla="*/ 160 w 160"/>
              <a:gd name="T51" fmla="*/ 38 h 150"/>
              <a:gd name="T52" fmla="*/ 9 w 160"/>
              <a:gd name="T53" fmla="*/ 42 h 150"/>
              <a:gd name="T54" fmla="*/ 64 w 160"/>
              <a:gd name="T55" fmla="*/ 32 h 150"/>
              <a:gd name="T56" fmla="*/ 27 w 160"/>
              <a:gd name="T57" fmla="*/ 57 h 150"/>
              <a:gd name="T58" fmla="*/ 33 w 160"/>
              <a:gd name="T59" fmla="*/ 29 h 150"/>
              <a:gd name="T60" fmla="*/ 9 w 160"/>
              <a:gd name="T61" fmla="*/ 42 h 150"/>
              <a:gd name="T62" fmla="*/ 27 w 160"/>
              <a:gd name="T63" fmla="*/ 99 h 150"/>
              <a:gd name="T64" fmla="*/ 131 w 160"/>
              <a:gd name="T65" fmla="*/ 99 h 150"/>
              <a:gd name="T66" fmla="*/ 150 w 160"/>
              <a:gd name="T67" fmla="*/ 42 h 150"/>
              <a:gd name="T68" fmla="*/ 126 w 160"/>
              <a:gd name="T69" fmla="*/ 29 h 150"/>
              <a:gd name="T70" fmla="*/ 131 w 160"/>
              <a:gd name="T71" fmla="*/ 56 h 150"/>
              <a:gd name="T72" fmla="*/ 104 w 160"/>
              <a:gd name="T73" fmla="*/ 35 h 150"/>
              <a:gd name="T74" fmla="*/ 123 w 160"/>
              <a:gd name="T75" fmla="*/ 10 h 150"/>
              <a:gd name="T76" fmla="*/ 150 w 160"/>
              <a:gd name="T77" fmla="*/ 42 h 150"/>
              <a:gd name="T78" fmla="*/ 97 w 160"/>
              <a:gd name="T79" fmla="*/ 120 h 150"/>
              <a:gd name="T80" fmla="*/ 63 w 160"/>
              <a:gd name="T81" fmla="*/ 120 h 150"/>
              <a:gd name="T82" fmla="*/ 57 w 160"/>
              <a:gd name="T83" fmla="*/ 123 h 150"/>
              <a:gd name="T84" fmla="*/ 80 w 160"/>
              <a:gd name="T85" fmla="*/ 133 h 150"/>
              <a:gd name="T86" fmla="*/ 103 w 160"/>
              <a:gd name="T87" fmla="*/ 123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50">
                <a:moveTo>
                  <a:pt x="51" y="75"/>
                </a:moveTo>
                <a:cubicBezTo>
                  <a:pt x="48" y="75"/>
                  <a:pt x="46" y="77"/>
                  <a:pt x="46" y="80"/>
                </a:cubicBezTo>
                <a:cubicBezTo>
                  <a:pt x="46" y="83"/>
                  <a:pt x="48" y="85"/>
                  <a:pt x="51" y="85"/>
                </a:cubicBezTo>
                <a:cubicBezTo>
                  <a:pt x="54" y="85"/>
                  <a:pt x="56" y="83"/>
                  <a:pt x="56" y="80"/>
                </a:cubicBezTo>
                <a:cubicBezTo>
                  <a:pt x="56" y="77"/>
                  <a:pt x="54" y="75"/>
                  <a:pt x="51" y="75"/>
                </a:cubicBezTo>
                <a:close/>
                <a:moveTo>
                  <a:pt x="108" y="75"/>
                </a:moveTo>
                <a:cubicBezTo>
                  <a:pt x="105" y="75"/>
                  <a:pt x="103" y="77"/>
                  <a:pt x="103" y="80"/>
                </a:cubicBezTo>
                <a:cubicBezTo>
                  <a:pt x="103" y="83"/>
                  <a:pt x="105" y="85"/>
                  <a:pt x="108" y="85"/>
                </a:cubicBezTo>
                <a:cubicBezTo>
                  <a:pt x="110" y="85"/>
                  <a:pt x="112" y="83"/>
                  <a:pt x="112" y="80"/>
                </a:cubicBezTo>
                <a:cubicBezTo>
                  <a:pt x="112" y="77"/>
                  <a:pt x="110" y="75"/>
                  <a:pt x="108" y="75"/>
                </a:cubicBezTo>
                <a:close/>
                <a:moveTo>
                  <a:pt x="76" y="113"/>
                </a:moveTo>
                <a:cubicBezTo>
                  <a:pt x="83" y="113"/>
                  <a:pt x="83" y="113"/>
                  <a:pt x="83" y="113"/>
                </a:cubicBezTo>
                <a:cubicBezTo>
                  <a:pt x="88" y="113"/>
                  <a:pt x="93" y="111"/>
                  <a:pt x="96" y="107"/>
                </a:cubicBezTo>
                <a:cubicBezTo>
                  <a:pt x="99" y="103"/>
                  <a:pt x="100" y="98"/>
                  <a:pt x="99" y="93"/>
                </a:cubicBezTo>
                <a:cubicBezTo>
                  <a:pt x="95" y="79"/>
                  <a:pt x="95" y="79"/>
                  <a:pt x="95" y="79"/>
                </a:cubicBezTo>
                <a:cubicBezTo>
                  <a:pt x="93" y="72"/>
                  <a:pt x="87" y="67"/>
                  <a:pt x="79" y="67"/>
                </a:cubicBezTo>
                <a:cubicBezTo>
                  <a:pt x="71" y="67"/>
                  <a:pt x="65" y="72"/>
                  <a:pt x="63" y="79"/>
                </a:cubicBezTo>
                <a:cubicBezTo>
                  <a:pt x="60" y="93"/>
                  <a:pt x="60" y="93"/>
                  <a:pt x="60" y="93"/>
                </a:cubicBezTo>
                <a:cubicBezTo>
                  <a:pt x="58" y="98"/>
                  <a:pt x="60" y="103"/>
                  <a:pt x="62" y="107"/>
                </a:cubicBezTo>
                <a:cubicBezTo>
                  <a:pt x="66" y="111"/>
                  <a:pt x="71" y="113"/>
                  <a:pt x="76" y="113"/>
                </a:cubicBezTo>
                <a:close/>
                <a:moveTo>
                  <a:pt x="69" y="95"/>
                </a:moveTo>
                <a:cubicBezTo>
                  <a:pt x="72" y="81"/>
                  <a:pt x="72" y="81"/>
                  <a:pt x="72" y="81"/>
                </a:cubicBezTo>
                <a:cubicBezTo>
                  <a:pt x="73" y="78"/>
                  <a:pt x="76" y="75"/>
                  <a:pt x="79" y="75"/>
                </a:cubicBezTo>
                <a:cubicBezTo>
                  <a:pt x="83" y="75"/>
                  <a:pt x="86" y="78"/>
                  <a:pt x="87" y="81"/>
                </a:cubicBezTo>
                <a:cubicBezTo>
                  <a:pt x="91" y="95"/>
                  <a:pt x="91" y="95"/>
                  <a:pt x="91" y="95"/>
                </a:cubicBezTo>
                <a:cubicBezTo>
                  <a:pt x="91" y="97"/>
                  <a:pt x="91" y="100"/>
                  <a:pt x="89" y="101"/>
                </a:cubicBezTo>
                <a:cubicBezTo>
                  <a:pt x="87" y="103"/>
                  <a:pt x="85" y="104"/>
                  <a:pt x="83" y="104"/>
                </a:cubicBezTo>
                <a:cubicBezTo>
                  <a:pt x="77" y="104"/>
                  <a:pt x="77" y="104"/>
                  <a:pt x="77" y="104"/>
                </a:cubicBezTo>
                <a:cubicBezTo>
                  <a:pt x="74" y="104"/>
                  <a:pt x="72" y="103"/>
                  <a:pt x="71" y="101"/>
                </a:cubicBezTo>
                <a:cubicBezTo>
                  <a:pt x="69" y="99"/>
                  <a:pt x="68" y="97"/>
                  <a:pt x="69" y="95"/>
                </a:cubicBezTo>
                <a:close/>
                <a:moveTo>
                  <a:pt x="122" y="0"/>
                </a:moveTo>
                <a:cubicBezTo>
                  <a:pt x="104" y="0"/>
                  <a:pt x="90" y="13"/>
                  <a:pt x="86" y="29"/>
                </a:cubicBezTo>
                <a:cubicBezTo>
                  <a:pt x="84" y="28"/>
                  <a:pt x="81" y="28"/>
                  <a:pt x="79" y="28"/>
                </a:cubicBezTo>
                <a:cubicBezTo>
                  <a:pt x="77" y="28"/>
                  <a:pt x="75" y="28"/>
                  <a:pt x="73" y="29"/>
                </a:cubicBezTo>
                <a:cubicBezTo>
                  <a:pt x="69" y="13"/>
                  <a:pt x="54" y="0"/>
                  <a:pt x="37" y="0"/>
                </a:cubicBezTo>
                <a:cubicBezTo>
                  <a:pt x="16" y="0"/>
                  <a:pt x="0" y="17"/>
                  <a:pt x="0" y="38"/>
                </a:cubicBezTo>
                <a:cubicBezTo>
                  <a:pt x="0" y="43"/>
                  <a:pt x="0" y="49"/>
                  <a:pt x="3" y="54"/>
                </a:cubicBezTo>
                <a:cubicBezTo>
                  <a:pt x="4" y="55"/>
                  <a:pt x="6" y="56"/>
                  <a:pt x="7" y="56"/>
                </a:cubicBezTo>
                <a:cubicBezTo>
                  <a:pt x="9" y="56"/>
                  <a:pt x="11" y="55"/>
                  <a:pt x="11" y="54"/>
                </a:cubicBezTo>
                <a:cubicBezTo>
                  <a:pt x="13" y="49"/>
                  <a:pt x="17" y="45"/>
                  <a:pt x="21" y="43"/>
                </a:cubicBezTo>
                <a:cubicBezTo>
                  <a:pt x="19" y="47"/>
                  <a:pt x="18" y="52"/>
                  <a:pt x="18" y="56"/>
                </a:cubicBezTo>
                <a:cubicBezTo>
                  <a:pt x="18" y="63"/>
                  <a:pt x="20" y="69"/>
                  <a:pt x="23" y="74"/>
                </a:cubicBezTo>
                <a:cubicBezTo>
                  <a:pt x="20" y="82"/>
                  <a:pt x="18" y="90"/>
                  <a:pt x="18" y="98"/>
                </a:cubicBezTo>
                <a:cubicBezTo>
                  <a:pt x="18" y="132"/>
                  <a:pt x="46" y="150"/>
                  <a:pt x="79" y="150"/>
                </a:cubicBezTo>
                <a:cubicBezTo>
                  <a:pt x="114" y="150"/>
                  <a:pt x="141" y="132"/>
                  <a:pt x="141" y="98"/>
                </a:cubicBezTo>
                <a:cubicBezTo>
                  <a:pt x="141" y="90"/>
                  <a:pt x="139" y="82"/>
                  <a:pt x="136" y="74"/>
                </a:cubicBezTo>
                <a:cubicBezTo>
                  <a:pt x="139" y="68"/>
                  <a:pt x="141" y="63"/>
                  <a:pt x="141" y="56"/>
                </a:cubicBezTo>
                <a:cubicBezTo>
                  <a:pt x="141" y="52"/>
                  <a:pt x="140" y="47"/>
                  <a:pt x="138" y="43"/>
                </a:cubicBezTo>
                <a:cubicBezTo>
                  <a:pt x="142" y="45"/>
                  <a:pt x="145" y="49"/>
                  <a:pt x="148" y="54"/>
                </a:cubicBezTo>
                <a:cubicBezTo>
                  <a:pt x="148" y="55"/>
                  <a:pt x="150" y="56"/>
                  <a:pt x="152" y="56"/>
                </a:cubicBezTo>
                <a:cubicBezTo>
                  <a:pt x="153" y="56"/>
                  <a:pt x="155" y="55"/>
                  <a:pt x="156" y="54"/>
                </a:cubicBezTo>
                <a:cubicBezTo>
                  <a:pt x="158" y="49"/>
                  <a:pt x="160" y="43"/>
                  <a:pt x="160" y="38"/>
                </a:cubicBezTo>
                <a:cubicBezTo>
                  <a:pt x="160" y="17"/>
                  <a:pt x="143" y="0"/>
                  <a:pt x="122" y="0"/>
                </a:cubicBezTo>
                <a:close/>
                <a:moveTo>
                  <a:pt x="9" y="42"/>
                </a:moveTo>
                <a:cubicBezTo>
                  <a:pt x="7" y="25"/>
                  <a:pt x="20" y="10"/>
                  <a:pt x="37" y="10"/>
                </a:cubicBezTo>
                <a:cubicBezTo>
                  <a:pt x="50" y="10"/>
                  <a:pt x="61" y="19"/>
                  <a:pt x="64" y="32"/>
                </a:cubicBezTo>
                <a:cubicBezTo>
                  <a:pt x="49" y="37"/>
                  <a:pt x="36" y="49"/>
                  <a:pt x="29" y="63"/>
                </a:cubicBezTo>
                <a:cubicBezTo>
                  <a:pt x="28" y="61"/>
                  <a:pt x="27" y="59"/>
                  <a:pt x="27" y="57"/>
                </a:cubicBezTo>
                <a:cubicBezTo>
                  <a:pt x="27" y="50"/>
                  <a:pt x="31" y="42"/>
                  <a:pt x="36" y="37"/>
                </a:cubicBezTo>
                <a:cubicBezTo>
                  <a:pt x="39" y="34"/>
                  <a:pt x="37" y="29"/>
                  <a:pt x="33" y="29"/>
                </a:cubicBezTo>
                <a:cubicBezTo>
                  <a:pt x="32" y="29"/>
                  <a:pt x="32" y="29"/>
                  <a:pt x="32" y="30"/>
                </a:cubicBezTo>
                <a:cubicBezTo>
                  <a:pt x="23" y="30"/>
                  <a:pt x="15" y="35"/>
                  <a:pt x="9" y="42"/>
                </a:cubicBezTo>
                <a:close/>
                <a:moveTo>
                  <a:pt x="79" y="142"/>
                </a:moveTo>
                <a:cubicBezTo>
                  <a:pt x="56" y="142"/>
                  <a:pt x="27" y="131"/>
                  <a:pt x="27" y="99"/>
                </a:cubicBezTo>
                <a:cubicBezTo>
                  <a:pt x="27" y="71"/>
                  <a:pt x="51" y="38"/>
                  <a:pt x="79" y="38"/>
                </a:cubicBezTo>
                <a:cubicBezTo>
                  <a:pt x="108" y="38"/>
                  <a:pt x="131" y="71"/>
                  <a:pt x="131" y="99"/>
                </a:cubicBezTo>
                <a:cubicBezTo>
                  <a:pt x="132" y="130"/>
                  <a:pt x="104" y="142"/>
                  <a:pt x="79" y="142"/>
                </a:cubicBezTo>
                <a:close/>
                <a:moveTo>
                  <a:pt x="150" y="42"/>
                </a:moveTo>
                <a:cubicBezTo>
                  <a:pt x="145" y="34"/>
                  <a:pt x="136" y="30"/>
                  <a:pt x="127" y="29"/>
                </a:cubicBezTo>
                <a:cubicBezTo>
                  <a:pt x="127" y="29"/>
                  <a:pt x="127" y="29"/>
                  <a:pt x="126" y="29"/>
                </a:cubicBezTo>
                <a:cubicBezTo>
                  <a:pt x="122" y="29"/>
                  <a:pt x="120" y="34"/>
                  <a:pt x="123" y="37"/>
                </a:cubicBezTo>
                <a:cubicBezTo>
                  <a:pt x="128" y="42"/>
                  <a:pt x="131" y="49"/>
                  <a:pt x="131" y="56"/>
                </a:cubicBezTo>
                <a:cubicBezTo>
                  <a:pt x="131" y="59"/>
                  <a:pt x="131" y="61"/>
                  <a:pt x="131" y="63"/>
                </a:cubicBezTo>
                <a:cubicBezTo>
                  <a:pt x="125" y="51"/>
                  <a:pt x="115" y="42"/>
                  <a:pt x="104" y="35"/>
                </a:cubicBezTo>
                <a:cubicBezTo>
                  <a:pt x="101" y="34"/>
                  <a:pt x="98" y="32"/>
                  <a:pt x="95" y="31"/>
                </a:cubicBezTo>
                <a:cubicBezTo>
                  <a:pt x="98" y="18"/>
                  <a:pt x="109" y="10"/>
                  <a:pt x="123" y="10"/>
                </a:cubicBezTo>
                <a:cubicBezTo>
                  <a:pt x="138" y="10"/>
                  <a:pt x="150" y="22"/>
                  <a:pt x="150" y="38"/>
                </a:cubicBezTo>
                <a:cubicBezTo>
                  <a:pt x="150" y="39"/>
                  <a:pt x="150" y="40"/>
                  <a:pt x="150" y="42"/>
                </a:cubicBezTo>
                <a:close/>
                <a:moveTo>
                  <a:pt x="98" y="120"/>
                </a:moveTo>
                <a:cubicBezTo>
                  <a:pt x="98" y="120"/>
                  <a:pt x="98" y="120"/>
                  <a:pt x="97" y="120"/>
                </a:cubicBezTo>
                <a:cubicBezTo>
                  <a:pt x="91" y="123"/>
                  <a:pt x="84" y="123"/>
                  <a:pt x="80" y="123"/>
                </a:cubicBezTo>
                <a:cubicBezTo>
                  <a:pt x="75" y="123"/>
                  <a:pt x="69" y="123"/>
                  <a:pt x="63" y="120"/>
                </a:cubicBezTo>
                <a:cubicBezTo>
                  <a:pt x="62" y="120"/>
                  <a:pt x="62" y="120"/>
                  <a:pt x="61" y="120"/>
                </a:cubicBezTo>
                <a:cubicBezTo>
                  <a:pt x="59" y="120"/>
                  <a:pt x="58" y="121"/>
                  <a:pt x="57" y="123"/>
                </a:cubicBezTo>
                <a:cubicBezTo>
                  <a:pt x="56" y="126"/>
                  <a:pt x="57" y="128"/>
                  <a:pt x="60" y="130"/>
                </a:cubicBezTo>
                <a:cubicBezTo>
                  <a:pt x="67" y="132"/>
                  <a:pt x="75" y="133"/>
                  <a:pt x="80" y="133"/>
                </a:cubicBezTo>
                <a:cubicBezTo>
                  <a:pt x="85" y="133"/>
                  <a:pt x="93" y="132"/>
                  <a:pt x="100" y="130"/>
                </a:cubicBezTo>
                <a:cubicBezTo>
                  <a:pt x="103" y="128"/>
                  <a:pt x="104" y="126"/>
                  <a:pt x="103" y="123"/>
                </a:cubicBezTo>
                <a:cubicBezTo>
                  <a:pt x="102" y="121"/>
                  <a:pt x="100" y="120"/>
                  <a:pt x="98" y="1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31E80A2F-DF81-744D-7A8C-61DB6E57312A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4676775"/>
            <a:ext cx="254000" cy="252413"/>
          </a:xfrm>
          <a:custGeom>
            <a:avLst/>
            <a:gdLst>
              <a:gd name="T0" fmla="*/ 112 w 160"/>
              <a:gd name="T1" fmla="*/ 42 h 159"/>
              <a:gd name="T2" fmla="*/ 86 w 160"/>
              <a:gd name="T3" fmla="*/ 21 h 159"/>
              <a:gd name="T4" fmla="*/ 49 w 160"/>
              <a:gd name="T5" fmla="*/ 42 h 159"/>
              <a:gd name="T6" fmla="*/ 76 w 160"/>
              <a:gd name="T7" fmla="*/ 21 h 159"/>
              <a:gd name="T8" fmla="*/ 64 w 160"/>
              <a:gd name="T9" fmla="*/ 56 h 159"/>
              <a:gd name="T10" fmla="*/ 76 w 160"/>
              <a:gd name="T11" fmla="*/ 42 h 159"/>
              <a:gd name="T12" fmla="*/ 97 w 160"/>
              <a:gd name="T13" fmla="*/ 56 h 159"/>
              <a:gd name="T14" fmla="*/ 85 w 160"/>
              <a:gd name="T15" fmla="*/ 42 h 159"/>
              <a:gd name="T16" fmla="*/ 71 w 160"/>
              <a:gd name="T17" fmla="*/ 63 h 159"/>
              <a:gd name="T18" fmla="*/ 85 w 160"/>
              <a:gd name="T19" fmla="*/ 61 h 159"/>
              <a:gd name="T20" fmla="*/ 85 w 160"/>
              <a:gd name="T21" fmla="*/ 61 h 159"/>
              <a:gd name="T22" fmla="*/ 43 w 160"/>
              <a:gd name="T23" fmla="*/ 49 h 159"/>
              <a:gd name="T24" fmla="*/ 35 w 160"/>
              <a:gd name="T25" fmla="*/ 42 h 159"/>
              <a:gd name="T26" fmla="*/ 69 w 160"/>
              <a:gd name="T27" fmla="*/ 75 h 159"/>
              <a:gd name="T28" fmla="*/ 64 w 160"/>
              <a:gd name="T29" fmla="*/ 69 h 159"/>
              <a:gd name="T30" fmla="*/ 92 w 160"/>
              <a:gd name="T31" fmla="*/ 75 h 159"/>
              <a:gd name="T32" fmla="*/ 111 w 160"/>
              <a:gd name="T33" fmla="*/ 55 h 159"/>
              <a:gd name="T34" fmla="*/ 104 w 160"/>
              <a:gd name="T35" fmla="*/ 63 h 159"/>
              <a:gd name="T36" fmla="*/ 125 w 160"/>
              <a:gd name="T37" fmla="*/ 42 h 159"/>
              <a:gd name="T38" fmla="*/ 118 w 160"/>
              <a:gd name="T39" fmla="*/ 49 h 159"/>
              <a:gd name="T40" fmla="*/ 50 w 160"/>
              <a:gd name="T41" fmla="*/ 56 h 159"/>
              <a:gd name="T42" fmla="*/ 42 w 160"/>
              <a:gd name="T43" fmla="*/ 75 h 159"/>
              <a:gd name="T44" fmla="*/ 69 w 160"/>
              <a:gd name="T45" fmla="*/ 85 h 159"/>
              <a:gd name="T46" fmla="*/ 69 w 160"/>
              <a:gd name="T47" fmla="*/ 85 h 159"/>
              <a:gd name="T48" fmla="*/ 92 w 160"/>
              <a:gd name="T49" fmla="*/ 85 h 159"/>
              <a:gd name="T50" fmla="*/ 76 w 160"/>
              <a:gd name="T51" fmla="*/ 98 h 159"/>
              <a:gd name="T52" fmla="*/ 76 w 160"/>
              <a:gd name="T53" fmla="*/ 91 h 159"/>
              <a:gd name="T54" fmla="*/ 85 w 160"/>
              <a:gd name="T55" fmla="*/ 98 h 159"/>
              <a:gd name="T56" fmla="*/ 119 w 160"/>
              <a:gd name="T57" fmla="*/ 84 h 159"/>
              <a:gd name="T58" fmla="*/ 109 w 160"/>
              <a:gd name="T59" fmla="*/ 84 h 159"/>
              <a:gd name="T60" fmla="*/ 57 w 160"/>
              <a:gd name="T61" fmla="*/ 97 h 159"/>
              <a:gd name="T62" fmla="*/ 52 w 160"/>
              <a:gd name="T63" fmla="*/ 85 h 159"/>
              <a:gd name="T64" fmla="*/ 36 w 160"/>
              <a:gd name="T65" fmla="*/ 118 h 159"/>
              <a:gd name="T66" fmla="*/ 64 w 160"/>
              <a:gd name="T67" fmla="*/ 103 h 159"/>
              <a:gd name="T68" fmla="*/ 57 w 160"/>
              <a:gd name="T69" fmla="*/ 110 h 159"/>
              <a:gd name="T70" fmla="*/ 97 w 160"/>
              <a:gd name="T71" fmla="*/ 103 h 159"/>
              <a:gd name="T72" fmla="*/ 85 w 160"/>
              <a:gd name="T73" fmla="*/ 108 h 159"/>
              <a:gd name="T74" fmla="*/ 97 w 160"/>
              <a:gd name="T75" fmla="*/ 103 h 159"/>
              <a:gd name="T76" fmla="*/ 119 w 160"/>
              <a:gd name="T77" fmla="*/ 111 h 159"/>
              <a:gd name="T78" fmla="*/ 111 w 160"/>
              <a:gd name="T79" fmla="*/ 117 h 159"/>
              <a:gd name="T80" fmla="*/ 85 w 160"/>
              <a:gd name="T81" fmla="*/ 128 h 159"/>
              <a:gd name="T82" fmla="*/ 49 w 160"/>
              <a:gd name="T83" fmla="*/ 118 h 159"/>
              <a:gd name="T84" fmla="*/ 42 w 160"/>
              <a:gd name="T85" fmla="*/ 125 h 159"/>
              <a:gd name="T86" fmla="*/ 80 w 160"/>
              <a:gd name="T87" fmla="*/ 0 h 159"/>
              <a:gd name="T88" fmla="*/ 35 w 160"/>
              <a:gd name="T89" fmla="*/ 28 h 159"/>
              <a:gd name="T90" fmla="*/ 24 w 160"/>
              <a:gd name="T91" fmla="*/ 23 h 159"/>
              <a:gd name="T92" fmla="*/ 12 w 160"/>
              <a:gd name="T93" fmla="*/ 75 h 159"/>
              <a:gd name="T94" fmla="*/ 5 w 160"/>
              <a:gd name="T95" fmla="*/ 84 h 159"/>
              <a:gd name="T96" fmla="*/ 24 w 160"/>
              <a:gd name="T97" fmla="*/ 129 h 159"/>
              <a:gd name="T98" fmla="*/ 31 w 160"/>
              <a:gd name="T99" fmla="*/ 135 h 159"/>
              <a:gd name="T100" fmla="*/ 76 w 160"/>
              <a:gd name="T101" fmla="*/ 155 h 159"/>
              <a:gd name="T102" fmla="*/ 85 w 160"/>
              <a:gd name="T103" fmla="*/ 148 h 159"/>
              <a:gd name="T104" fmla="*/ 133 w 160"/>
              <a:gd name="T105" fmla="*/ 138 h 159"/>
              <a:gd name="T106" fmla="*/ 132 w 160"/>
              <a:gd name="T107" fmla="*/ 125 h 159"/>
              <a:gd name="T108" fmla="*/ 160 w 160"/>
              <a:gd name="T109" fmla="*/ 80 h 159"/>
              <a:gd name="T110" fmla="*/ 132 w 160"/>
              <a:gd name="T111" fmla="*/ 34 h 159"/>
              <a:gd name="T112" fmla="*/ 133 w 160"/>
              <a:gd name="T113" fmla="*/ 22 h 159"/>
              <a:gd name="T114" fmla="*/ 85 w 160"/>
              <a:gd name="T115" fmla="*/ 11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59">
                <a:moveTo>
                  <a:pt x="86" y="21"/>
                </a:moveTo>
                <a:cubicBezTo>
                  <a:pt x="119" y="35"/>
                  <a:pt x="119" y="35"/>
                  <a:pt x="119" y="35"/>
                </a:cubicBezTo>
                <a:cubicBezTo>
                  <a:pt x="112" y="42"/>
                  <a:pt x="112" y="42"/>
                  <a:pt x="112" y="42"/>
                </a:cubicBezTo>
                <a:cubicBezTo>
                  <a:pt x="86" y="31"/>
                  <a:pt x="86" y="31"/>
                  <a:pt x="86" y="31"/>
                </a:cubicBezTo>
                <a:cubicBezTo>
                  <a:pt x="86" y="21"/>
                  <a:pt x="86" y="21"/>
                  <a:pt x="86" y="21"/>
                </a:cubicBezTo>
                <a:cubicBezTo>
                  <a:pt x="86" y="21"/>
                  <a:pt x="86" y="21"/>
                  <a:pt x="86" y="21"/>
                </a:cubicBezTo>
                <a:close/>
                <a:moveTo>
                  <a:pt x="76" y="21"/>
                </a:moveTo>
                <a:cubicBezTo>
                  <a:pt x="76" y="32"/>
                  <a:pt x="76" y="32"/>
                  <a:pt x="76" y="32"/>
                </a:cubicBezTo>
                <a:cubicBezTo>
                  <a:pt x="49" y="42"/>
                  <a:pt x="49" y="42"/>
                  <a:pt x="49" y="42"/>
                </a:cubicBezTo>
                <a:cubicBezTo>
                  <a:pt x="42" y="35"/>
                  <a:pt x="42" y="35"/>
                  <a:pt x="42" y="35"/>
                </a:cubicBezTo>
                <a:cubicBezTo>
                  <a:pt x="76" y="21"/>
                  <a:pt x="76" y="21"/>
                  <a:pt x="76" y="21"/>
                </a:cubicBezTo>
                <a:cubicBezTo>
                  <a:pt x="76" y="21"/>
                  <a:pt x="76" y="21"/>
                  <a:pt x="76" y="21"/>
                </a:cubicBezTo>
                <a:close/>
                <a:moveTo>
                  <a:pt x="76" y="42"/>
                </a:moveTo>
                <a:cubicBezTo>
                  <a:pt x="76" y="52"/>
                  <a:pt x="76" y="52"/>
                  <a:pt x="76" y="52"/>
                </a:cubicBezTo>
                <a:cubicBezTo>
                  <a:pt x="64" y="56"/>
                  <a:pt x="64" y="56"/>
                  <a:pt x="64" y="56"/>
                </a:cubicBezTo>
                <a:cubicBezTo>
                  <a:pt x="56" y="49"/>
                  <a:pt x="56" y="49"/>
                  <a:pt x="56" y="49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6" y="42"/>
                  <a:pt x="76" y="42"/>
                </a:cubicBezTo>
                <a:close/>
                <a:moveTo>
                  <a:pt x="85" y="42"/>
                </a:moveTo>
                <a:cubicBezTo>
                  <a:pt x="105" y="49"/>
                  <a:pt x="105" y="49"/>
                  <a:pt x="105" y="49"/>
                </a:cubicBezTo>
                <a:cubicBezTo>
                  <a:pt x="97" y="56"/>
                  <a:pt x="97" y="56"/>
                  <a:pt x="97" y="56"/>
                </a:cubicBezTo>
                <a:cubicBezTo>
                  <a:pt x="85" y="52"/>
                  <a:pt x="85" y="52"/>
                  <a:pt x="85" y="52"/>
                </a:cubicBezTo>
                <a:cubicBezTo>
                  <a:pt x="85" y="42"/>
                  <a:pt x="85" y="42"/>
                  <a:pt x="85" y="42"/>
                </a:cubicBezTo>
                <a:cubicBezTo>
                  <a:pt x="85" y="42"/>
                  <a:pt x="85" y="42"/>
                  <a:pt x="85" y="42"/>
                </a:cubicBezTo>
                <a:close/>
                <a:moveTo>
                  <a:pt x="76" y="61"/>
                </a:moveTo>
                <a:cubicBezTo>
                  <a:pt x="76" y="69"/>
                  <a:pt x="76" y="69"/>
                  <a:pt x="76" y="69"/>
                </a:cubicBezTo>
                <a:cubicBezTo>
                  <a:pt x="71" y="63"/>
                  <a:pt x="71" y="63"/>
                  <a:pt x="71" y="63"/>
                </a:cubicBezTo>
                <a:cubicBezTo>
                  <a:pt x="76" y="61"/>
                  <a:pt x="76" y="61"/>
                  <a:pt x="76" y="61"/>
                </a:cubicBezTo>
                <a:cubicBezTo>
                  <a:pt x="76" y="61"/>
                  <a:pt x="76" y="61"/>
                  <a:pt x="76" y="61"/>
                </a:cubicBezTo>
                <a:close/>
                <a:moveTo>
                  <a:pt x="85" y="61"/>
                </a:moveTo>
                <a:cubicBezTo>
                  <a:pt x="90" y="63"/>
                  <a:pt x="90" y="63"/>
                  <a:pt x="90" y="63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1"/>
                  <a:pt x="85" y="61"/>
                  <a:pt x="85" y="61"/>
                </a:cubicBezTo>
                <a:cubicBezTo>
                  <a:pt x="85" y="61"/>
                  <a:pt x="85" y="61"/>
                  <a:pt x="85" y="61"/>
                </a:cubicBezTo>
                <a:close/>
                <a:moveTo>
                  <a:pt x="35" y="42"/>
                </a:moveTo>
                <a:cubicBezTo>
                  <a:pt x="43" y="49"/>
                  <a:pt x="43" y="49"/>
                  <a:pt x="43" y="49"/>
                </a:cubicBezTo>
                <a:cubicBezTo>
                  <a:pt x="32" y="75"/>
                  <a:pt x="32" y="75"/>
                  <a:pt x="32" y="75"/>
                </a:cubicBezTo>
                <a:cubicBezTo>
                  <a:pt x="22" y="75"/>
                  <a:pt x="22" y="75"/>
                  <a:pt x="22" y="75"/>
                </a:cubicBezTo>
                <a:cubicBezTo>
                  <a:pt x="35" y="42"/>
                  <a:pt x="35" y="42"/>
                  <a:pt x="35" y="42"/>
                </a:cubicBezTo>
                <a:cubicBezTo>
                  <a:pt x="35" y="42"/>
                  <a:pt x="35" y="42"/>
                  <a:pt x="35" y="42"/>
                </a:cubicBezTo>
                <a:close/>
                <a:moveTo>
                  <a:pt x="64" y="69"/>
                </a:moveTo>
                <a:cubicBezTo>
                  <a:pt x="69" y="75"/>
                  <a:pt x="69" y="75"/>
                  <a:pt x="69" y="75"/>
                </a:cubicBezTo>
                <a:cubicBezTo>
                  <a:pt x="62" y="75"/>
                  <a:pt x="62" y="75"/>
                  <a:pt x="62" y="75"/>
                </a:cubicBezTo>
                <a:cubicBezTo>
                  <a:pt x="64" y="69"/>
                  <a:pt x="64" y="69"/>
                  <a:pt x="64" y="69"/>
                </a:cubicBezTo>
                <a:cubicBezTo>
                  <a:pt x="64" y="69"/>
                  <a:pt x="64" y="69"/>
                  <a:pt x="64" y="69"/>
                </a:cubicBezTo>
                <a:close/>
                <a:moveTo>
                  <a:pt x="97" y="69"/>
                </a:moveTo>
                <a:cubicBezTo>
                  <a:pt x="99" y="75"/>
                  <a:pt x="99" y="75"/>
                  <a:pt x="99" y="75"/>
                </a:cubicBezTo>
                <a:cubicBezTo>
                  <a:pt x="92" y="75"/>
                  <a:pt x="92" y="75"/>
                  <a:pt x="92" y="75"/>
                </a:cubicBezTo>
                <a:cubicBezTo>
                  <a:pt x="97" y="69"/>
                  <a:pt x="97" y="69"/>
                  <a:pt x="97" y="69"/>
                </a:cubicBezTo>
                <a:cubicBezTo>
                  <a:pt x="97" y="69"/>
                  <a:pt x="97" y="69"/>
                  <a:pt x="97" y="69"/>
                </a:cubicBezTo>
                <a:close/>
                <a:moveTo>
                  <a:pt x="111" y="55"/>
                </a:moveTo>
                <a:cubicBezTo>
                  <a:pt x="119" y="75"/>
                  <a:pt x="119" y="75"/>
                  <a:pt x="119" y="75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04" y="63"/>
                  <a:pt x="104" y="63"/>
                  <a:pt x="104" y="63"/>
                </a:cubicBezTo>
                <a:cubicBezTo>
                  <a:pt x="111" y="55"/>
                  <a:pt x="111" y="55"/>
                  <a:pt x="111" y="55"/>
                </a:cubicBezTo>
                <a:cubicBezTo>
                  <a:pt x="111" y="55"/>
                  <a:pt x="111" y="55"/>
                  <a:pt x="111" y="55"/>
                </a:cubicBezTo>
                <a:close/>
                <a:moveTo>
                  <a:pt x="125" y="42"/>
                </a:moveTo>
                <a:cubicBezTo>
                  <a:pt x="139" y="75"/>
                  <a:pt x="139" y="75"/>
                  <a:pt x="139" y="75"/>
                </a:cubicBezTo>
                <a:cubicBezTo>
                  <a:pt x="129" y="75"/>
                  <a:pt x="129" y="75"/>
                  <a:pt x="129" y="75"/>
                </a:cubicBezTo>
                <a:cubicBezTo>
                  <a:pt x="118" y="49"/>
                  <a:pt x="118" y="49"/>
                  <a:pt x="118" y="49"/>
                </a:cubicBezTo>
                <a:cubicBezTo>
                  <a:pt x="125" y="42"/>
                  <a:pt x="125" y="42"/>
                  <a:pt x="125" y="42"/>
                </a:cubicBezTo>
                <a:cubicBezTo>
                  <a:pt x="125" y="42"/>
                  <a:pt x="125" y="42"/>
                  <a:pt x="125" y="42"/>
                </a:cubicBezTo>
                <a:close/>
                <a:moveTo>
                  <a:pt x="50" y="56"/>
                </a:moveTo>
                <a:cubicBezTo>
                  <a:pt x="57" y="63"/>
                  <a:pt x="57" y="63"/>
                  <a:pt x="57" y="63"/>
                </a:cubicBezTo>
                <a:cubicBezTo>
                  <a:pt x="53" y="75"/>
                  <a:pt x="53" y="75"/>
                  <a:pt x="53" y="75"/>
                </a:cubicBezTo>
                <a:cubicBezTo>
                  <a:pt x="42" y="75"/>
                  <a:pt x="42" y="75"/>
                  <a:pt x="42" y="75"/>
                </a:cubicBezTo>
                <a:cubicBezTo>
                  <a:pt x="50" y="56"/>
                  <a:pt x="50" y="56"/>
                  <a:pt x="50" y="56"/>
                </a:cubicBezTo>
                <a:cubicBezTo>
                  <a:pt x="50" y="56"/>
                  <a:pt x="50" y="56"/>
                  <a:pt x="50" y="56"/>
                </a:cubicBezTo>
                <a:close/>
                <a:moveTo>
                  <a:pt x="69" y="85"/>
                </a:moveTo>
                <a:cubicBezTo>
                  <a:pt x="64" y="90"/>
                  <a:pt x="64" y="90"/>
                  <a:pt x="64" y="90"/>
                </a:cubicBezTo>
                <a:cubicBezTo>
                  <a:pt x="62" y="85"/>
                  <a:pt x="62" y="85"/>
                  <a:pt x="62" y="85"/>
                </a:cubicBezTo>
                <a:cubicBezTo>
                  <a:pt x="69" y="85"/>
                  <a:pt x="69" y="85"/>
                  <a:pt x="69" y="85"/>
                </a:cubicBezTo>
                <a:close/>
                <a:moveTo>
                  <a:pt x="99" y="85"/>
                </a:moveTo>
                <a:cubicBezTo>
                  <a:pt x="97" y="90"/>
                  <a:pt x="97" y="90"/>
                  <a:pt x="97" y="90"/>
                </a:cubicBezTo>
                <a:cubicBezTo>
                  <a:pt x="92" y="85"/>
                  <a:pt x="92" y="85"/>
                  <a:pt x="92" y="85"/>
                </a:cubicBezTo>
                <a:cubicBezTo>
                  <a:pt x="99" y="85"/>
                  <a:pt x="99" y="85"/>
                  <a:pt x="99" y="85"/>
                </a:cubicBezTo>
                <a:close/>
                <a:moveTo>
                  <a:pt x="76" y="91"/>
                </a:moveTo>
                <a:cubicBezTo>
                  <a:pt x="76" y="98"/>
                  <a:pt x="76" y="98"/>
                  <a:pt x="76" y="98"/>
                </a:cubicBezTo>
                <a:cubicBezTo>
                  <a:pt x="71" y="96"/>
                  <a:pt x="71" y="96"/>
                  <a:pt x="71" y="96"/>
                </a:cubicBezTo>
                <a:cubicBezTo>
                  <a:pt x="76" y="91"/>
                  <a:pt x="76" y="91"/>
                  <a:pt x="76" y="91"/>
                </a:cubicBezTo>
                <a:cubicBezTo>
                  <a:pt x="76" y="91"/>
                  <a:pt x="76" y="91"/>
                  <a:pt x="76" y="91"/>
                </a:cubicBezTo>
                <a:close/>
                <a:moveTo>
                  <a:pt x="85" y="91"/>
                </a:moveTo>
                <a:cubicBezTo>
                  <a:pt x="90" y="96"/>
                  <a:pt x="90" y="96"/>
                  <a:pt x="90" y="96"/>
                </a:cubicBezTo>
                <a:cubicBezTo>
                  <a:pt x="85" y="98"/>
                  <a:pt x="85" y="98"/>
                  <a:pt x="85" y="98"/>
                </a:cubicBezTo>
                <a:cubicBezTo>
                  <a:pt x="85" y="91"/>
                  <a:pt x="85" y="91"/>
                  <a:pt x="85" y="91"/>
                </a:cubicBezTo>
                <a:cubicBezTo>
                  <a:pt x="85" y="91"/>
                  <a:pt x="85" y="91"/>
                  <a:pt x="85" y="91"/>
                </a:cubicBezTo>
                <a:close/>
                <a:moveTo>
                  <a:pt x="119" y="84"/>
                </a:moveTo>
                <a:cubicBezTo>
                  <a:pt x="111" y="104"/>
                  <a:pt x="111" y="104"/>
                  <a:pt x="111" y="104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109" y="84"/>
                  <a:pt x="109" y="84"/>
                  <a:pt x="109" y="84"/>
                </a:cubicBezTo>
                <a:cubicBezTo>
                  <a:pt x="119" y="84"/>
                  <a:pt x="119" y="84"/>
                  <a:pt x="119" y="84"/>
                </a:cubicBezTo>
                <a:close/>
                <a:moveTo>
                  <a:pt x="52" y="85"/>
                </a:moveTo>
                <a:cubicBezTo>
                  <a:pt x="57" y="97"/>
                  <a:pt x="57" y="97"/>
                  <a:pt x="57" y="97"/>
                </a:cubicBezTo>
                <a:cubicBezTo>
                  <a:pt x="49" y="104"/>
                  <a:pt x="49" y="104"/>
                  <a:pt x="49" y="104"/>
                </a:cubicBezTo>
                <a:cubicBezTo>
                  <a:pt x="42" y="85"/>
                  <a:pt x="42" y="85"/>
                  <a:pt x="42" y="85"/>
                </a:cubicBezTo>
                <a:cubicBezTo>
                  <a:pt x="52" y="85"/>
                  <a:pt x="52" y="85"/>
                  <a:pt x="52" y="85"/>
                </a:cubicBezTo>
                <a:close/>
                <a:moveTo>
                  <a:pt x="33" y="85"/>
                </a:moveTo>
                <a:cubicBezTo>
                  <a:pt x="43" y="111"/>
                  <a:pt x="43" y="111"/>
                  <a:pt x="43" y="111"/>
                </a:cubicBezTo>
                <a:cubicBezTo>
                  <a:pt x="36" y="118"/>
                  <a:pt x="36" y="118"/>
                  <a:pt x="36" y="118"/>
                </a:cubicBezTo>
                <a:cubicBezTo>
                  <a:pt x="22" y="85"/>
                  <a:pt x="22" y="85"/>
                  <a:pt x="22" y="85"/>
                </a:cubicBezTo>
                <a:cubicBezTo>
                  <a:pt x="33" y="85"/>
                  <a:pt x="33" y="85"/>
                  <a:pt x="33" y="85"/>
                </a:cubicBezTo>
                <a:close/>
                <a:moveTo>
                  <a:pt x="64" y="103"/>
                </a:moveTo>
                <a:cubicBezTo>
                  <a:pt x="76" y="108"/>
                  <a:pt x="76" y="108"/>
                  <a:pt x="76" y="108"/>
                </a:cubicBezTo>
                <a:cubicBezTo>
                  <a:pt x="76" y="118"/>
                  <a:pt x="76" y="118"/>
                  <a:pt x="76" y="118"/>
                </a:cubicBezTo>
                <a:cubicBezTo>
                  <a:pt x="57" y="110"/>
                  <a:pt x="57" y="110"/>
                  <a:pt x="57" y="110"/>
                </a:cubicBezTo>
                <a:cubicBezTo>
                  <a:pt x="64" y="103"/>
                  <a:pt x="64" y="103"/>
                  <a:pt x="64" y="103"/>
                </a:cubicBezTo>
                <a:cubicBezTo>
                  <a:pt x="64" y="103"/>
                  <a:pt x="64" y="103"/>
                  <a:pt x="64" y="103"/>
                </a:cubicBezTo>
                <a:close/>
                <a:moveTo>
                  <a:pt x="97" y="103"/>
                </a:moveTo>
                <a:cubicBezTo>
                  <a:pt x="105" y="110"/>
                  <a:pt x="105" y="110"/>
                  <a:pt x="105" y="110"/>
                </a:cubicBezTo>
                <a:cubicBezTo>
                  <a:pt x="85" y="118"/>
                  <a:pt x="85" y="118"/>
                  <a:pt x="85" y="118"/>
                </a:cubicBezTo>
                <a:cubicBezTo>
                  <a:pt x="85" y="108"/>
                  <a:pt x="85" y="108"/>
                  <a:pt x="85" y="108"/>
                </a:cubicBezTo>
                <a:cubicBezTo>
                  <a:pt x="85" y="108"/>
                  <a:pt x="85" y="108"/>
                  <a:pt x="85" y="108"/>
                </a:cubicBezTo>
                <a:cubicBezTo>
                  <a:pt x="97" y="103"/>
                  <a:pt x="97" y="103"/>
                  <a:pt x="97" y="103"/>
                </a:cubicBezTo>
                <a:cubicBezTo>
                  <a:pt x="97" y="103"/>
                  <a:pt x="97" y="103"/>
                  <a:pt x="97" y="103"/>
                </a:cubicBezTo>
                <a:close/>
                <a:moveTo>
                  <a:pt x="140" y="85"/>
                </a:moveTo>
                <a:cubicBezTo>
                  <a:pt x="126" y="118"/>
                  <a:pt x="126" y="118"/>
                  <a:pt x="126" y="118"/>
                </a:cubicBezTo>
                <a:cubicBezTo>
                  <a:pt x="119" y="111"/>
                  <a:pt x="119" y="111"/>
                  <a:pt x="119" y="111"/>
                </a:cubicBezTo>
                <a:cubicBezTo>
                  <a:pt x="129" y="85"/>
                  <a:pt x="129" y="85"/>
                  <a:pt x="129" y="85"/>
                </a:cubicBezTo>
                <a:cubicBezTo>
                  <a:pt x="140" y="85"/>
                  <a:pt x="140" y="85"/>
                  <a:pt x="140" y="85"/>
                </a:cubicBezTo>
                <a:close/>
                <a:moveTo>
                  <a:pt x="111" y="117"/>
                </a:moveTo>
                <a:cubicBezTo>
                  <a:pt x="119" y="124"/>
                  <a:pt x="119" y="124"/>
                  <a:pt x="119" y="124"/>
                </a:cubicBezTo>
                <a:cubicBezTo>
                  <a:pt x="85" y="138"/>
                  <a:pt x="85" y="138"/>
                  <a:pt x="85" y="138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111" y="117"/>
                  <a:pt x="111" y="117"/>
                  <a:pt x="111" y="117"/>
                </a:cubicBezTo>
                <a:cubicBezTo>
                  <a:pt x="111" y="117"/>
                  <a:pt x="111" y="117"/>
                  <a:pt x="111" y="117"/>
                </a:cubicBezTo>
                <a:close/>
                <a:moveTo>
                  <a:pt x="49" y="118"/>
                </a:moveTo>
                <a:cubicBezTo>
                  <a:pt x="76" y="128"/>
                  <a:pt x="76" y="128"/>
                  <a:pt x="76" y="128"/>
                </a:cubicBezTo>
                <a:cubicBezTo>
                  <a:pt x="76" y="139"/>
                  <a:pt x="76" y="139"/>
                  <a:pt x="76" y="139"/>
                </a:cubicBezTo>
                <a:cubicBezTo>
                  <a:pt x="42" y="125"/>
                  <a:pt x="42" y="125"/>
                  <a:pt x="42" y="125"/>
                </a:cubicBezTo>
                <a:cubicBezTo>
                  <a:pt x="49" y="118"/>
                  <a:pt x="49" y="118"/>
                  <a:pt x="49" y="118"/>
                </a:cubicBezTo>
                <a:cubicBezTo>
                  <a:pt x="49" y="118"/>
                  <a:pt x="49" y="118"/>
                  <a:pt x="49" y="118"/>
                </a:cubicBezTo>
                <a:close/>
                <a:moveTo>
                  <a:pt x="80" y="0"/>
                </a:moveTo>
                <a:cubicBezTo>
                  <a:pt x="78" y="0"/>
                  <a:pt x="76" y="2"/>
                  <a:pt x="76" y="4"/>
                </a:cubicBezTo>
                <a:cubicBezTo>
                  <a:pt x="76" y="11"/>
                  <a:pt x="76" y="11"/>
                  <a:pt x="76" y="11"/>
                </a:cubicBezTo>
                <a:cubicBezTo>
                  <a:pt x="35" y="28"/>
                  <a:pt x="35" y="28"/>
                  <a:pt x="35" y="28"/>
                </a:cubicBezTo>
                <a:cubicBezTo>
                  <a:pt x="31" y="23"/>
                  <a:pt x="31" y="23"/>
                  <a:pt x="31" y="23"/>
                </a:cubicBezTo>
                <a:cubicBezTo>
                  <a:pt x="30" y="22"/>
                  <a:pt x="29" y="22"/>
                  <a:pt x="28" y="22"/>
                </a:cubicBezTo>
                <a:cubicBezTo>
                  <a:pt x="27" y="22"/>
                  <a:pt x="25" y="22"/>
                  <a:pt x="24" y="23"/>
                </a:cubicBezTo>
                <a:cubicBezTo>
                  <a:pt x="22" y="26"/>
                  <a:pt x="22" y="28"/>
                  <a:pt x="24" y="30"/>
                </a:cubicBezTo>
                <a:cubicBezTo>
                  <a:pt x="28" y="34"/>
                  <a:pt x="28" y="34"/>
                  <a:pt x="28" y="34"/>
                </a:cubicBezTo>
                <a:cubicBezTo>
                  <a:pt x="12" y="75"/>
                  <a:pt x="12" y="75"/>
                  <a:pt x="12" y="75"/>
                </a:cubicBezTo>
                <a:cubicBezTo>
                  <a:pt x="5" y="75"/>
                  <a:pt x="5" y="75"/>
                  <a:pt x="5" y="75"/>
                </a:cubicBezTo>
                <a:cubicBezTo>
                  <a:pt x="2" y="75"/>
                  <a:pt x="0" y="77"/>
                  <a:pt x="0" y="79"/>
                </a:cubicBezTo>
                <a:cubicBezTo>
                  <a:pt x="0" y="82"/>
                  <a:pt x="2" y="84"/>
                  <a:pt x="5" y="84"/>
                </a:cubicBezTo>
                <a:cubicBezTo>
                  <a:pt x="12" y="84"/>
                  <a:pt x="12" y="84"/>
                  <a:pt x="12" y="84"/>
                </a:cubicBezTo>
                <a:cubicBezTo>
                  <a:pt x="28" y="125"/>
                  <a:pt x="28" y="125"/>
                  <a:pt x="28" y="125"/>
                </a:cubicBezTo>
                <a:cubicBezTo>
                  <a:pt x="24" y="129"/>
                  <a:pt x="24" y="129"/>
                  <a:pt x="24" y="129"/>
                </a:cubicBezTo>
                <a:cubicBezTo>
                  <a:pt x="22" y="131"/>
                  <a:pt x="22" y="133"/>
                  <a:pt x="24" y="135"/>
                </a:cubicBezTo>
                <a:cubicBezTo>
                  <a:pt x="25" y="136"/>
                  <a:pt x="27" y="137"/>
                  <a:pt x="28" y="137"/>
                </a:cubicBezTo>
                <a:cubicBezTo>
                  <a:pt x="29" y="137"/>
                  <a:pt x="30" y="136"/>
                  <a:pt x="31" y="135"/>
                </a:cubicBezTo>
                <a:cubicBezTo>
                  <a:pt x="35" y="131"/>
                  <a:pt x="35" y="131"/>
                  <a:pt x="35" y="131"/>
                </a:cubicBezTo>
                <a:cubicBezTo>
                  <a:pt x="76" y="148"/>
                  <a:pt x="76" y="148"/>
                  <a:pt x="76" y="148"/>
                </a:cubicBezTo>
                <a:cubicBezTo>
                  <a:pt x="76" y="155"/>
                  <a:pt x="76" y="155"/>
                  <a:pt x="76" y="155"/>
                </a:cubicBezTo>
                <a:cubicBezTo>
                  <a:pt x="76" y="157"/>
                  <a:pt x="78" y="159"/>
                  <a:pt x="80" y="159"/>
                </a:cubicBezTo>
                <a:cubicBezTo>
                  <a:pt x="83" y="159"/>
                  <a:pt x="85" y="157"/>
                  <a:pt x="85" y="155"/>
                </a:cubicBezTo>
                <a:cubicBezTo>
                  <a:pt x="85" y="148"/>
                  <a:pt x="85" y="148"/>
                  <a:pt x="85" y="148"/>
                </a:cubicBezTo>
                <a:cubicBezTo>
                  <a:pt x="126" y="132"/>
                  <a:pt x="126" y="132"/>
                  <a:pt x="126" y="132"/>
                </a:cubicBezTo>
                <a:cubicBezTo>
                  <a:pt x="130" y="136"/>
                  <a:pt x="130" y="136"/>
                  <a:pt x="130" y="136"/>
                </a:cubicBezTo>
                <a:cubicBezTo>
                  <a:pt x="131" y="137"/>
                  <a:pt x="132" y="138"/>
                  <a:pt x="133" y="138"/>
                </a:cubicBezTo>
                <a:cubicBezTo>
                  <a:pt x="135" y="138"/>
                  <a:pt x="136" y="137"/>
                  <a:pt x="136" y="136"/>
                </a:cubicBezTo>
                <a:cubicBezTo>
                  <a:pt x="139" y="134"/>
                  <a:pt x="139" y="131"/>
                  <a:pt x="136" y="129"/>
                </a:cubicBezTo>
                <a:cubicBezTo>
                  <a:pt x="132" y="125"/>
                  <a:pt x="132" y="125"/>
                  <a:pt x="132" y="125"/>
                </a:cubicBezTo>
                <a:cubicBezTo>
                  <a:pt x="149" y="85"/>
                  <a:pt x="149" y="85"/>
                  <a:pt x="149" y="85"/>
                </a:cubicBezTo>
                <a:cubicBezTo>
                  <a:pt x="156" y="85"/>
                  <a:pt x="156" y="85"/>
                  <a:pt x="156" y="85"/>
                </a:cubicBezTo>
                <a:cubicBezTo>
                  <a:pt x="158" y="85"/>
                  <a:pt x="160" y="83"/>
                  <a:pt x="160" y="80"/>
                </a:cubicBezTo>
                <a:cubicBezTo>
                  <a:pt x="160" y="77"/>
                  <a:pt x="158" y="75"/>
                  <a:pt x="156" y="75"/>
                </a:cubicBezTo>
                <a:cubicBezTo>
                  <a:pt x="149" y="75"/>
                  <a:pt x="149" y="75"/>
                  <a:pt x="149" y="75"/>
                </a:cubicBezTo>
                <a:cubicBezTo>
                  <a:pt x="132" y="34"/>
                  <a:pt x="132" y="34"/>
                  <a:pt x="132" y="34"/>
                </a:cubicBezTo>
                <a:cubicBezTo>
                  <a:pt x="136" y="30"/>
                  <a:pt x="136" y="30"/>
                  <a:pt x="136" y="30"/>
                </a:cubicBezTo>
                <a:cubicBezTo>
                  <a:pt x="139" y="28"/>
                  <a:pt x="139" y="26"/>
                  <a:pt x="136" y="23"/>
                </a:cubicBezTo>
                <a:cubicBezTo>
                  <a:pt x="135" y="22"/>
                  <a:pt x="134" y="22"/>
                  <a:pt x="133" y="22"/>
                </a:cubicBezTo>
                <a:cubicBezTo>
                  <a:pt x="132" y="22"/>
                  <a:pt x="131" y="22"/>
                  <a:pt x="130" y="23"/>
                </a:cubicBezTo>
                <a:cubicBezTo>
                  <a:pt x="126" y="28"/>
                  <a:pt x="126" y="28"/>
                  <a:pt x="126" y="28"/>
                </a:cubicBezTo>
                <a:cubicBezTo>
                  <a:pt x="85" y="11"/>
                  <a:pt x="85" y="11"/>
                  <a:pt x="85" y="11"/>
                </a:cubicBezTo>
                <a:cubicBezTo>
                  <a:pt x="85" y="4"/>
                  <a:pt x="85" y="4"/>
                  <a:pt x="85" y="4"/>
                </a:cubicBezTo>
                <a:cubicBezTo>
                  <a:pt x="85" y="2"/>
                  <a:pt x="83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11D10BCF-477C-5A10-107F-436BFB3A063C}"/>
              </a:ext>
            </a:extLst>
          </p:cNvPr>
          <p:cNvSpPr>
            <a:spLocks noEditPoints="1"/>
          </p:cNvSpPr>
          <p:nvPr/>
        </p:nvSpPr>
        <p:spPr bwMode="auto">
          <a:xfrm>
            <a:off x="9020176" y="5226050"/>
            <a:ext cx="207963" cy="254000"/>
          </a:xfrm>
          <a:custGeom>
            <a:avLst/>
            <a:gdLst>
              <a:gd name="T0" fmla="*/ 76 w 132"/>
              <a:gd name="T1" fmla="*/ 30 h 160"/>
              <a:gd name="T2" fmla="*/ 66 w 132"/>
              <a:gd name="T3" fmla="*/ 28 h 160"/>
              <a:gd name="T4" fmla="*/ 57 w 132"/>
              <a:gd name="T5" fmla="*/ 30 h 160"/>
              <a:gd name="T6" fmla="*/ 50 w 132"/>
              <a:gd name="T7" fmla="*/ 34 h 160"/>
              <a:gd name="T8" fmla="*/ 95 w 132"/>
              <a:gd name="T9" fmla="*/ 19 h 160"/>
              <a:gd name="T10" fmla="*/ 83 w 132"/>
              <a:gd name="T11" fmla="*/ 31 h 160"/>
              <a:gd name="T12" fmla="*/ 28 w 132"/>
              <a:gd name="T13" fmla="*/ 37 h 160"/>
              <a:gd name="T14" fmla="*/ 40 w 132"/>
              <a:gd name="T15" fmla="*/ 50 h 160"/>
              <a:gd name="T16" fmla="*/ 111 w 132"/>
              <a:gd name="T17" fmla="*/ 37 h 160"/>
              <a:gd name="T18" fmla="*/ 101 w 132"/>
              <a:gd name="T19" fmla="*/ 50 h 160"/>
              <a:gd name="T20" fmla="*/ 111 w 132"/>
              <a:gd name="T21" fmla="*/ 37 h 160"/>
              <a:gd name="T22" fmla="*/ 38 w 132"/>
              <a:gd name="T23" fmla="*/ 67 h 160"/>
              <a:gd name="T24" fmla="*/ 36 w 132"/>
              <a:gd name="T25" fmla="*/ 57 h 160"/>
              <a:gd name="T26" fmla="*/ 105 w 132"/>
              <a:gd name="T27" fmla="*/ 57 h 160"/>
              <a:gd name="T28" fmla="*/ 103 w 132"/>
              <a:gd name="T29" fmla="*/ 67 h 160"/>
              <a:gd name="T30" fmla="*/ 94 w 132"/>
              <a:gd name="T31" fmla="*/ 62 h 160"/>
              <a:gd name="T32" fmla="*/ 70 w 132"/>
              <a:gd name="T33" fmla="*/ 38 h 160"/>
              <a:gd name="T34" fmla="*/ 43 w 132"/>
              <a:gd name="T35" fmla="*/ 83 h 160"/>
              <a:gd name="T36" fmla="*/ 38 w 132"/>
              <a:gd name="T37" fmla="*/ 74 h 160"/>
              <a:gd name="T38" fmla="*/ 103 w 132"/>
              <a:gd name="T39" fmla="*/ 75 h 160"/>
              <a:gd name="T40" fmla="*/ 98 w 132"/>
              <a:gd name="T41" fmla="*/ 83 h 160"/>
              <a:gd name="T42" fmla="*/ 50 w 132"/>
              <a:gd name="T43" fmla="*/ 87 h 160"/>
              <a:gd name="T44" fmla="*/ 45 w 132"/>
              <a:gd name="T45" fmla="*/ 104 h 160"/>
              <a:gd name="T46" fmla="*/ 91 w 132"/>
              <a:gd name="T47" fmla="*/ 87 h 160"/>
              <a:gd name="T48" fmla="*/ 83 w 132"/>
              <a:gd name="T49" fmla="*/ 94 h 160"/>
              <a:gd name="T50" fmla="*/ 76 w 132"/>
              <a:gd name="T51" fmla="*/ 94 h 160"/>
              <a:gd name="T52" fmla="*/ 66 w 132"/>
              <a:gd name="T53" fmla="*/ 96 h 160"/>
              <a:gd name="T54" fmla="*/ 70 w 132"/>
              <a:gd name="T55" fmla="*/ 94 h 160"/>
              <a:gd name="T56" fmla="*/ 123 w 132"/>
              <a:gd name="T57" fmla="*/ 128 h 160"/>
              <a:gd name="T58" fmla="*/ 108 w 132"/>
              <a:gd name="T59" fmla="*/ 122 h 160"/>
              <a:gd name="T60" fmla="*/ 116 w 132"/>
              <a:gd name="T61" fmla="*/ 142 h 160"/>
              <a:gd name="T62" fmla="*/ 83 w 132"/>
              <a:gd name="T63" fmla="*/ 107 h 160"/>
              <a:gd name="T64" fmla="*/ 103 w 132"/>
              <a:gd name="T65" fmla="*/ 111 h 160"/>
              <a:gd name="T66" fmla="*/ 38 w 132"/>
              <a:gd name="T67" fmla="*/ 111 h 160"/>
              <a:gd name="T68" fmla="*/ 59 w 132"/>
              <a:gd name="T69" fmla="*/ 107 h 160"/>
              <a:gd name="T70" fmla="*/ 17 w 132"/>
              <a:gd name="T71" fmla="*/ 151 h 160"/>
              <a:gd name="T72" fmla="*/ 33 w 132"/>
              <a:gd name="T73" fmla="*/ 122 h 160"/>
              <a:gd name="T74" fmla="*/ 10 w 132"/>
              <a:gd name="T75" fmla="*/ 137 h 160"/>
              <a:gd name="T76" fmla="*/ 67 w 132"/>
              <a:gd name="T77" fmla="*/ 2 h 160"/>
              <a:gd name="T78" fmla="*/ 43 w 132"/>
              <a:gd name="T79" fmla="*/ 8 h 160"/>
              <a:gd name="T80" fmla="*/ 30 w 132"/>
              <a:gd name="T81" fmla="*/ 27 h 160"/>
              <a:gd name="T82" fmla="*/ 18 w 132"/>
              <a:gd name="T83" fmla="*/ 34 h 160"/>
              <a:gd name="T84" fmla="*/ 11 w 132"/>
              <a:gd name="T85" fmla="*/ 65 h 160"/>
              <a:gd name="T86" fmla="*/ 21 w 132"/>
              <a:gd name="T87" fmla="*/ 94 h 160"/>
              <a:gd name="T88" fmla="*/ 0 w 132"/>
              <a:gd name="T89" fmla="*/ 137 h 160"/>
              <a:gd name="T90" fmla="*/ 23 w 132"/>
              <a:gd name="T91" fmla="*/ 160 h 160"/>
              <a:gd name="T92" fmla="*/ 106 w 132"/>
              <a:gd name="T93" fmla="*/ 151 h 160"/>
              <a:gd name="T94" fmla="*/ 131 w 132"/>
              <a:gd name="T95" fmla="*/ 128 h 160"/>
              <a:gd name="T96" fmla="*/ 123 w 132"/>
              <a:gd name="T97" fmla="*/ 88 h 160"/>
              <a:gd name="T98" fmla="*/ 130 w 132"/>
              <a:gd name="T99" fmla="*/ 58 h 160"/>
              <a:gd name="T100" fmla="*/ 120 w 132"/>
              <a:gd name="T101" fmla="*/ 29 h 160"/>
              <a:gd name="T102" fmla="*/ 103 w 132"/>
              <a:gd name="T103" fmla="*/ 12 h 160"/>
              <a:gd name="T104" fmla="*/ 83 w 132"/>
              <a:gd name="T105" fmla="*/ 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32" h="160">
                <a:moveTo>
                  <a:pt x="70" y="13"/>
                </a:moveTo>
                <a:cubicBezTo>
                  <a:pt x="73" y="17"/>
                  <a:pt x="75" y="22"/>
                  <a:pt x="75" y="28"/>
                </a:cubicBezTo>
                <a:cubicBezTo>
                  <a:pt x="75" y="28"/>
                  <a:pt x="75" y="29"/>
                  <a:pt x="76" y="30"/>
                </a:cubicBezTo>
                <a:cubicBezTo>
                  <a:pt x="74" y="29"/>
                  <a:pt x="72" y="29"/>
                  <a:pt x="70" y="29"/>
                </a:cubicBezTo>
                <a:cubicBezTo>
                  <a:pt x="69" y="29"/>
                  <a:pt x="67" y="29"/>
                  <a:pt x="65" y="30"/>
                </a:cubicBezTo>
                <a:cubicBezTo>
                  <a:pt x="66" y="29"/>
                  <a:pt x="66" y="28"/>
                  <a:pt x="66" y="28"/>
                </a:cubicBezTo>
                <a:cubicBezTo>
                  <a:pt x="66" y="22"/>
                  <a:pt x="68" y="17"/>
                  <a:pt x="70" y="13"/>
                </a:cubicBezTo>
                <a:close/>
                <a:moveTo>
                  <a:pt x="46" y="19"/>
                </a:moveTo>
                <a:cubicBezTo>
                  <a:pt x="51" y="22"/>
                  <a:pt x="55" y="25"/>
                  <a:pt x="57" y="30"/>
                </a:cubicBezTo>
                <a:cubicBezTo>
                  <a:pt x="59" y="31"/>
                  <a:pt x="59" y="31"/>
                  <a:pt x="59" y="31"/>
                </a:cubicBezTo>
                <a:cubicBezTo>
                  <a:pt x="56" y="32"/>
                  <a:pt x="53" y="34"/>
                  <a:pt x="50" y="36"/>
                </a:cubicBezTo>
                <a:cubicBezTo>
                  <a:pt x="50" y="36"/>
                  <a:pt x="50" y="35"/>
                  <a:pt x="50" y="34"/>
                </a:cubicBezTo>
                <a:cubicBezTo>
                  <a:pt x="47" y="30"/>
                  <a:pt x="46" y="24"/>
                  <a:pt x="46" y="19"/>
                </a:cubicBezTo>
                <a:close/>
                <a:moveTo>
                  <a:pt x="95" y="19"/>
                </a:moveTo>
                <a:cubicBezTo>
                  <a:pt x="95" y="19"/>
                  <a:pt x="95" y="19"/>
                  <a:pt x="95" y="19"/>
                </a:cubicBezTo>
                <a:cubicBezTo>
                  <a:pt x="96" y="24"/>
                  <a:pt x="95" y="30"/>
                  <a:pt x="92" y="34"/>
                </a:cubicBezTo>
                <a:cubicBezTo>
                  <a:pt x="92" y="35"/>
                  <a:pt x="92" y="36"/>
                  <a:pt x="92" y="36"/>
                </a:cubicBezTo>
                <a:cubicBezTo>
                  <a:pt x="89" y="34"/>
                  <a:pt x="86" y="32"/>
                  <a:pt x="83" y="31"/>
                </a:cubicBezTo>
                <a:cubicBezTo>
                  <a:pt x="83" y="31"/>
                  <a:pt x="83" y="30"/>
                  <a:pt x="84" y="30"/>
                </a:cubicBezTo>
                <a:cubicBezTo>
                  <a:pt x="86" y="25"/>
                  <a:pt x="90" y="22"/>
                  <a:pt x="95" y="19"/>
                </a:cubicBezTo>
                <a:close/>
                <a:moveTo>
                  <a:pt x="28" y="37"/>
                </a:moveTo>
                <a:cubicBezTo>
                  <a:pt x="33" y="37"/>
                  <a:pt x="38" y="38"/>
                  <a:pt x="43" y="41"/>
                </a:cubicBezTo>
                <a:cubicBezTo>
                  <a:pt x="43" y="41"/>
                  <a:pt x="45" y="41"/>
                  <a:pt x="45" y="41"/>
                </a:cubicBezTo>
                <a:cubicBezTo>
                  <a:pt x="43" y="43"/>
                  <a:pt x="41" y="47"/>
                  <a:pt x="40" y="50"/>
                </a:cubicBezTo>
                <a:cubicBezTo>
                  <a:pt x="38" y="48"/>
                  <a:pt x="38" y="48"/>
                  <a:pt x="38" y="48"/>
                </a:cubicBezTo>
                <a:cubicBezTo>
                  <a:pt x="34" y="45"/>
                  <a:pt x="31" y="41"/>
                  <a:pt x="28" y="37"/>
                </a:cubicBezTo>
                <a:close/>
                <a:moveTo>
                  <a:pt x="111" y="37"/>
                </a:moveTo>
                <a:cubicBezTo>
                  <a:pt x="112" y="37"/>
                  <a:pt x="112" y="37"/>
                  <a:pt x="113" y="37"/>
                </a:cubicBezTo>
                <a:cubicBezTo>
                  <a:pt x="111" y="42"/>
                  <a:pt x="107" y="45"/>
                  <a:pt x="103" y="49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0" y="47"/>
                  <a:pt x="98" y="44"/>
                  <a:pt x="96" y="41"/>
                </a:cubicBezTo>
                <a:cubicBezTo>
                  <a:pt x="97" y="41"/>
                  <a:pt x="97" y="41"/>
                  <a:pt x="98" y="41"/>
                </a:cubicBezTo>
                <a:cubicBezTo>
                  <a:pt x="102" y="38"/>
                  <a:pt x="107" y="37"/>
                  <a:pt x="111" y="37"/>
                </a:cubicBezTo>
                <a:close/>
                <a:moveTo>
                  <a:pt x="38" y="57"/>
                </a:moveTo>
                <a:cubicBezTo>
                  <a:pt x="38" y="57"/>
                  <a:pt x="38" y="57"/>
                  <a:pt x="38" y="57"/>
                </a:cubicBezTo>
                <a:cubicBezTo>
                  <a:pt x="38" y="60"/>
                  <a:pt x="38" y="63"/>
                  <a:pt x="38" y="67"/>
                </a:cubicBezTo>
                <a:cubicBezTo>
                  <a:pt x="38" y="66"/>
                  <a:pt x="37" y="66"/>
                  <a:pt x="36" y="66"/>
                </a:cubicBezTo>
                <a:cubicBezTo>
                  <a:pt x="31" y="66"/>
                  <a:pt x="26" y="65"/>
                  <a:pt x="22" y="62"/>
                </a:cubicBezTo>
                <a:cubicBezTo>
                  <a:pt x="26" y="59"/>
                  <a:pt x="31" y="57"/>
                  <a:pt x="36" y="57"/>
                </a:cubicBezTo>
                <a:cubicBezTo>
                  <a:pt x="37" y="57"/>
                  <a:pt x="38" y="57"/>
                  <a:pt x="38" y="57"/>
                </a:cubicBezTo>
                <a:close/>
                <a:moveTo>
                  <a:pt x="103" y="57"/>
                </a:moveTo>
                <a:cubicBezTo>
                  <a:pt x="103" y="57"/>
                  <a:pt x="104" y="57"/>
                  <a:pt x="105" y="57"/>
                </a:cubicBezTo>
                <a:cubicBezTo>
                  <a:pt x="110" y="57"/>
                  <a:pt x="115" y="59"/>
                  <a:pt x="119" y="62"/>
                </a:cubicBezTo>
                <a:cubicBezTo>
                  <a:pt x="115" y="64"/>
                  <a:pt x="110" y="66"/>
                  <a:pt x="105" y="66"/>
                </a:cubicBezTo>
                <a:cubicBezTo>
                  <a:pt x="104" y="66"/>
                  <a:pt x="103" y="66"/>
                  <a:pt x="103" y="67"/>
                </a:cubicBezTo>
                <a:cubicBezTo>
                  <a:pt x="103" y="63"/>
                  <a:pt x="103" y="60"/>
                  <a:pt x="103" y="57"/>
                </a:cubicBezTo>
                <a:close/>
                <a:moveTo>
                  <a:pt x="70" y="38"/>
                </a:moveTo>
                <a:cubicBezTo>
                  <a:pt x="83" y="38"/>
                  <a:pt x="94" y="49"/>
                  <a:pt x="94" y="62"/>
                </a:cubicBezTo>
                <a:cubicBezTo>
                  <a:pt x="94" y="74"/>
                  <a:pt x="83" y="85"/>
                  <a:pt x="70" y="85"/>
                </a:cubicBezTo>
                <a:cubicBezTo>
                  <a:pt x="57" y="85"/>
                  <a:pt x="47" y="74"/>
                  <a:pt x="47" y="62"/>
                </a:cubicBezTo>
                <a:cubicBezTo>
                  <a:pt x="47" y="49"/>
                  <a:pt x="57" y="38"/>
                  <a:pt x="70" y="38"/>
                </a:cubicBezTo>
                <a:close/>
                <a:moveTo>
                  <a:pt x="40" y="74"/>
                </a:moveTo>
                <a:cubicBezTo>
                  <a:pt x="41" y="76"/>
                  <a:pt x="43" y="80"/>
                  <a:pt x="45" y="82"/>
                </a:cubicBezTo>
                <a:cubicBezTo>
                  <a:pt x="45" y="82"/>
                  <a:pt x="43" y="82"/>
                  <a:pt x="43" y="83"/>
                </a:cubicBezTo>
                <a:cubicBezTo>
                  <a:pt x="39" y="85"/>
                  <a:pt x="35" y="86"/>
                  <a:pt x="31" y="86"/>
                </a:cubicBezTo>
                <a:cubicBezTo>
                  <a:pt x="30" y="86"/>
                  <a:pt x="29" y="86"/>
                  <a:pt x="28" y="86"/>
                </a:cubicBezTo>
                <a:cubicBezTo>
                  <a:pt x="30" y="81"/>
                  <a:pt x="34" y="78"/>
                  <a:pt x="38" y="74"/>
                </a:cubicBezTo>
                <a:cubicBezTo>
                  <a:pt x="39" y="74"/>
                  <a:pt x="39" y="74"/>
                  <a:pt x="40" y="74"/>
                </a:cubicBezTo>
                <a:close/>
                <a:moveTo>
                  <a:pt x="101" y="74"/>
                </a:moveTo>
                <a:cubicBezTo>
                  <a:pt x="103" y="75"/>
                  <a:pt x="103" y="75"/>
                  <a:pt x="103" y="75"/>
                </a:cubicBezTo>
                <a:cubicBezTo>
                  <a:pt x="107" y="78"/>
                  <a:pt x="111" y="82"/>
                  <a:pt x="113" y="86"/>
                </a:cubicBezTo>
                <a:cubicBezTo>
                  <a:pt x="112" y="86"/>
                  <a:pt x="111" y="86"/>
                  <a:pt x="111" y="86"/>
                </a:cubicBezTo>
                <a:cubicBezTo>
                  <a:pt x="106" y="86"/>
                  <a:pt x="102" y="86"/>
                  <a:pt x="98" y="83"/>
                </a:cubicBezTo>
                <a:cubicBezTo>
                  <a:pt x="98" y="83"/>
                  <a:pt x="97" y="83"/>
                  <a:pt x="96" y="83"/>
                </a:cubicBezTo>
                <a:cubicBezTo>
                  <a:pt x="98" y="80"/>
                  <a:pt x="100" y="76"/>
                  <a:pt x="101" y="74"/>
                </a:cubicBezTo>
                <a:close/>
                <a:moveTo>
                  <a:pt x="50" y="87"/>
                </a:moveTo>
                <a:cubicBezTo>
                  <a:pt x="52" y="89"/>
                  <a:pt x="55" y="91"/>
                  <a:pt x="59" y="92"/>
                </a:cubicBezTo>
                <a:cubicBezTo>
                  <a:pt x="57" y="94"/>
                  <a:pt x="57" y="94"/>
                  <a:pt x="57" y="94"/>
                </a:cubicBezTo>
                <a:cubicBezTo>
                  <a:pt x="55" y="98"/>
                  <a:pt x="50" y="101"/>
                  <a:pt x="45" y="104"/>
                </a:cubicBezTo>
                <a:cubicBezTo>
                  <a:pt x="46" y="99"/>
                  <a:pt x="47" y="94"/>
                  <a:pt x="49" y="89"/>
                </a:cubicBezTo>
                <a:cubicBezTo>
                  <a:pt x="50" y="88"/>
                  <a:pt x="50" y="88"/>
                  <a:pt x="50" y="87"/>
                </a:cubicBezTo>
                <a:close/>
                <a:moveTo>
                  <a:pt x="91" y="87"/>
                </a:moveTo>
                <a:cubicBezTo>
                  <a:pt x="91" y="88"/>
                  <a:pt x="91" y="88"/>
                  <a:pt x="92" y="89"/>
                </a:cubicBezTo>
                <a:cubicBezTo>
                  <a:pt x="94" y="94"/>
                  <a:pt x="95" y="99"/>
                  <a:pt x="95" y="104"/>
                </a:cubicBezTo>
                <a:cubicBezTo>
                  <a:pt x="90" y="102"/>
                  <a:pt x="86" y="98"/>
                  <a:pt x="83" y="94"/>
                </a:cubicBezTo>
                <a:cubicBezTo>
                  <a:pt x="82" y="92"/>
                  <a:pt x="82" y="92"/>
                  <a:pt x="82" y="92"/>
                </a:cubicBezTo>
                <a:cubicBezTo>
                  <a:pt x="85" y="91"/>
                  <a:pt x="88" y="90"/>
                  <a:pt x="91" y="87"/>
                </a:cubicBezTo>
                <a:close/>
                <a:moveTo>
                  <a:pt x="76" y="94"/>
                </a:moveTo>
                <a:cubicBezTo>
                  <a:pt x="76" y="95"/>
                  <a:pt x="75" y="95"/>
                  <a:pt x="75" y="96"/>
                </a:cubicBezTo>
                <a:cubicBezTo>
                  <a:pt x="75" y="101"/>
                  <a:pt x="73" y="107"/>
                  <a:pt x="70" y="111"/>
                </a:cubicBezTo>
                <a:cubicBezTo>
                  <a:pt x="68" y="107"/>
                  <a:pt x="66" y="101"/>
                  <a:pt x="66" y="96"/>
                </a:cubicBezTo>
                <a:cubicBezTo>
                  <a:pt x="66" y="96"/>
                  <a:pt x="66" y="95"/>
                  <a:pt x="65" y="94"/>
                </a:cubicBezTo>
                <a:cubicBezTo>
                  <a:pt x="65" y="94"/>
                  <a:pt x="65" y="94"/>
                  <a:pt x="65" y="94"/>
                </a:cubicBezTo>
                <a:cubicBezTo>
                  <a:pt x="67" y="94"/>
                  <a:pt x="69" y="94"/>
                  <a:pt x="70" y="94"/>
                </a:cubicBezTo>
                <a:cubicBezTo>
                  <a:pt x="72" y="94"/>
                  <a:pt x="74" y="94"/>
                  <a:pt x="76" y="94"/>
                </a:cubicBezTo>
                <a:close/>
                <a:moveTo>
                  <a:pt x="104" y="98"/>
                </a:moveTo>
                <a:cubicBezTo>
                  <a:pt x="115" y="103"/>
                  <a:pt x="123" y="115"/>
                  <a:pt x="123" y="128"/>
                </a:cubicBezTo>
                <a:cubicBezTo>
                  <a:pt x="123" y="135"/>
                  <a:pt x="123" y="135"/>
                  <a:pt x="123" y="135"/>
                </a:cubicBezTo>
                <a:cubicBezTo>
                  <a:pt x="112" y="124"/>
                  <a:pt x="112" y="124"/>
                  <a:pt x="112" y="124"/>
                </a:cubicBezTo>
                <a:cubicBezTo>
                  <a:pt x="111" y="123"/>
                  <a:pt x="110" y="122"/>
                  <a:pt x="108" y="122"/>
                </a:cubicBezTo>
                <a:cubicBezTo>
                  <a:pt x="107" y="122"/>
                  <a:pt x="106" y="123"/>
                  <a:pt x="105" y="124"/>
                </a:cubicBezTo>
                <a:cubicBezTo>
                  <a:pt x="103" y="126"/>
                  <a:pt x="103" y="129"/>
                  <a:pt x="105" y="131"/>
                </a:cubicBezTo>
                <a:cubicBezTo>
                  <a:pt x="116" y="142"/>
                  <a:pt x="116" y="142"/>
                  <a:pt x="116" y="142"/>
                </a:cubicBezTo>
                <a:cubicBezTo>
                  <a:pt x="109" y="142"/>
                  <a:pt x="109" y="142"/>
                  <a:pt x="109" y="142"/>
                </a:cubicBezTo>
                <a:cubicBezTo>
                  <a:pt x="94" y="142"/>
                  <a:pt x="80" y="132"/>
                  <a:pt x="76" y="118"/>
                </a:cubicBezTo>
                <a:cubicBezTo>
                  <a:pt x="79" y="115"/>
                  <a:pt x="81" y="111"/>
                  <a:pt x="83" y="107"/>
                </a:cubicBezTo>
                <a:cubicBezTo>
                  <a:pt x="87" y="110"/>
                  <a:pt x="92" y="113"/>
                  <a:pt x="98" y="114"/>
                </a:cubicBezTo>
                <a:cubicBezTo>
                  <a:pt x="98" y="114"/>
                  <a:pt x="98" y="114"/>
                  <a:pt x="99" y="114"/>
                </a:cubicBezTo>
                <a:cubicBezTo>
                  <a:pt x="101" y="114"/>
                  <a:pt x="103" y="113"/>
                  <a:pt x="103" y="111"/>
                </a:cubicBezTo>
                <a:cubicBezTo>
                  <a:pt x="104" y="107"/>
                  <a:pt x="105" y="102"/>
                  <a:pt x="104" y="98"/>
                </a:cubicBezTo>
                <a:close/>
                <a:moveTo>
                  <a:pt x="37" y="97"/>
                </a:moveTo>
                <a:cubicBezTo>
                  <a:pt x="37" y="101"/>
                  <a:pt x="37" y="107"/>
                  <a:pt x="38" y="111"/>
                </a:cubicBezTo>
                <a:cubicBezTo>
                  <a:pt x="39" y="113"/>
                  <a:pt x="41" y="115"/>
                  <a:pt x="43" y="115"/>
                </a:cubicBezTo>
                <a:cubicBezTo>
                  <a:pt x="43" y="115"/>
                  <a:pt x="44" y="115"/>
                  <a:pt x="44" y="114"/>
                </a:cubicBezTo>
                <a:cubicBezTo>
                  <a:pt x="50" y="113"/>
                  <a:pt x="55" y="110"/>
                  <a:pt x="59" y="107"/>
                </a:cubicBezTo>
                <a:cubicBezTo>
                  <a:pt x="61" y="111"/>
                  <a:pt x="63" y="115"/>
                  <a:pt x="65" y="118"/>
                </a:cubicBezTo>
                <a:cubicBezTo>
                  <a:pt x="60" y="137"/>
                  <a:pt x="43" y="151"/>
                  <a:pt x="24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37" y="131"/>
                  <a:pt x="37" y="131"/>
                  <a:pt x="37" y="131"/>
                </a:cubicBezTo>
                <a:cubicBezTo>
                  <a:pt x="39" y="129"/>
                  <a:pt x="39" y="126"/>
                  <a:pt x="37" y="124"/>
                </a:cubicBezTo>
                <a:cubicBezTo>
                  <a:pt x="36" y="123"/>
                  <a:pt x="35" y="122"/>
                  <a:pt x="33" y="122"/>
                </a:cubicBezTo>
                <a:cubicBezTo>
                  <a:pt x="32" y="122"/>
                  <a:pt x="31" y="123"/>
                  <a:pt x="30" y="124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37"/>
                  <a:pt x="10" y="137"/>
                  <a:pt x="10" y="137"/>
                </a:cubicBezTo>
                <a:cubicBezTo>
                  <a:pt x="10" y="119"/>
                  <a:pt x="22" y="103"/>
                  <a:pt x="37" y="97"/>
                </a:cubicBezTo>
                <a:close/>
                <a:moveTo>
                  <a:pt x="71" y="0"/>
                </a:moveTo>
                <a:cubicBezTo>
                  <a:pt x="69" y="0"/>
                  <a:pt x="68" y="1"/>
                  <a:pt x="67" y="2"/>
                </a:cubicBezTo>
                <a:cubicBezTo>
                  <a:pt x="63" y="6"/>
                  <a:pt x="60" y="10"/>
                  <a:pt x="59" y="16"/>
                </a:cubicBezTo>
                <a:cubicBezTo>
                  <a:pt x="55" y="12"/>
                  <a:pt x="49" y="10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0" y="8"/>
                  <a:pt x="38" y="10"/>
                  <a:pt x="38" y="12"/>
                </a:cubicBezTo>
                <a:cubicBezTo>
                  <a:pt x="36" y="17"/>
                  <a:pt x="36" y="23"/>
                  <a:pt x="37" y="28"/>
                </a:cubicBezTo>
                <a:cubicBezTo>
                  <a:pt x="35" y="28"/>
                  <a:pt x="32" y="27"/>
                  <a:pt x="30" y="27"/>
                </a:cubicBezTo>
                <a:cubicBezTo>
                  <a:pt x="27" y="27"/>
                  <a:pt x="24" y="28"/>
                  <a:pt x="21" y="29"/>
                </a:cubicBezTo>
                <a:cubicBezTo>
                  <a:pt x="20" y="29"/>
                  <a:pt x="19" y="30"/>
                  <a:pt x="18" y="31"/>
                </a:cubicBezTo>
                <a:cubicBezTo>
                  <a:pt x="18" y="32"/>
                  <a:pt x="17" y="33"/>
                  <a:pt x="18" y="34"/>
                </a:cubicBezTo>
                <a:cubicBezTo>
                  <a:pt x="19" y="40"/>
                  <a:pt x="22" y="45"/>
                  <a:pt x="26" y="49"/>
                </a:cubicBezTo>
                <a:cubicBezTo>
                  <a:pt x="20" y="51"/>
                  <a:pt x="15" y="54"/>
                  <a:pt x="11" y="58"/>
                </a:cubicBezTo>
                <a:cubicBezTo>
                  <a:pt x="9" y="60"/>
                  <a:pt x="9" y="63"/>
                  <a:pt x="11" y="65"/>
                </a:cubicBezTo>
                <a:cubicBezTo>
                  <a:pt x="15" y="69"/>
                  <a:pt x="20" y="72"/>
                  <a:pt x="26" y="74"/>
                </a:cubicBezTo>
                <a:cubicBezTo>
                  <a:pt x="22" y="78"/>
                  <a:pt x="19" y="83"/>
                  <a:pt x="18" y="88"/>
                </a:cubicBezTo>
                <a:cubicBezTo>
                  <a:pt x="17" y="91"/>
                  <a:pt x="19" y="94"/>
                  <a:pt x="21" y="94"/>
                </a:cubicBezTo>
                <a:cubicBezTo>
                  <a:pt x="22" y="94"/>
                  <a:pt x="22" y="94"/>
                  <a:pt x="22" y="95"/>
                </a:cubicBezTo>
                <a:cubicBezTo>
                  <a:pt x="19" y="97"/>
                  <a:pt x="16" y="100"/>
                  <a:pt x="12" y="103"/>
                </a:cubicBezTo>
                <a:cubicBezTo>
                  <a:pt x="5" y="113"/>
                  <a:pt x="0" y="125"/>
                  <a:pt x="0" y="137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4" y="160"/>
                </a:cubicBezTo>
                <a:cubicBezTo>
                  <a:pt x="23" y="160"/>
                  <a:pt x="23" y="160"/>
                  <a:pt x="23" y="160"/>
                </a:cubicBezTo>
                <a:cubicBezTo>
                  <a:pt x="35" y="160"/>
                  <a:pt x="47" y="156"/>
                  <a:pt x="56" y="148"/>
                </a:cubicBezTo>
                <a:cubicBezTo>
                  <a:pt x="62" y="142"/>
                  <a:pt x="67" y="136"/>
                  <a:pt x="70" y="129"/>
                </a:cubicBezTo>
                <a:cubicBezTo>
                  <a:pt x="77" y="142"/>
                  <a:pt x="92" y="151"/>
                  <a:pt x="106" y="151"/>
                </a:cubicBezTo>
                <a:cubicBezTo>
                  <a:pt x="125" y="151"/>
                  <a:pt x="125" y="151"/>
                  <a:pt x="125" y="151"/>
                </a:cubicBezTo>
                <a:cubicBezTo>
                  <a:pt x="129" y="151"/>
                  <a:pt x="131" y="149"/>
                  <a:pt x="131" y="146"/>
                </a:cubicBezTo>
                <a:cubicBezTo>
                  <a:pt x="131" y="128"/>
                  <a:pt x="131" y="128"/>
                  <a:pt x="131" y="128"/>
                </a:cubicBezTo>
                <a:cubicBezTo>
                  <a:pt x="131" y="115"/>
                  <a:pt x="125" y="103"/>
                  <a:pt x="116" y="95"/>
                </a:cubicBezTo>
                <a:cubicBezTo>
                  <a:pt x="118" y="95"/>
                  <a:pt x="119" y="95"/>
                  <a:pt x="120" y="94"/>
                </a:cubicBezTo>
                <a:cubicBezTo>
                  <a:pt x="123" y="94"/>
                  <a:pt x="125" y="91"/>
                  <a:pt x="123" y="88"/>
                </a:cubicBezTo>
                <a:cubicBezTo>
                  <a:pt x="122" y="83"/>
                  <a:pt x="119" y="78"/>
                  <a:pt x="116" y="74"/>
                </a:cubicBezTo>
                <a:cubicBezTo>
                  <a:pt x="121" y="72"/>
                  <a:pt x="126" y="69"/>
                  <a:pt x="130" y="65"/>
                </a:cubicBezTo>
                <a:cubicBezTo>
                  <a:pt x="132" y="63"/>
                  <a:pt x="132" y="60"/>
                  <a:pt x="130" y="58"/>
                </a:cubicBezTo>
                <a:cubicBezTo>
                  <a:pt x="126" y="54"/>
                  <a:pt x="121" y="51"/>
                  <a:pt x="116" y="49"/>
                </a:cubicBezTo>
                <a:cubicBezTo>
                  <a:pt x="119" y="45"/>
                  <a:pt x="123" y="40"/>
                  <a:pt x="123" y="34"/>
                </a:cubicBezTo>
                <a:cubicBezTo>
                  <a:pt x="124" y="32"/>
                  <a:pt x="123" y="29"/>
                  <a:pt x="120" y="29"/>
                </a:cubicBezTo>
                <a:cubicBezTo>
                  <a:pt x="117" y="28"/>
                  <a:pt x="114" y="27"/>
                  <a:pt x="111" y="27"/>
                </a:cubicBezTo>
                <a:cubicBezTo>
                  <a:pt x="109" y="27"/>
                  <a:pt x="106" y="28"/>
                  <a:pt x="104" y="28"/>
                </a:cubicBezTo>
                <a:cubicBezTo>
                  <a:pt x="105" y="22"/>
                  <a:pt x="105" y="17"/>
                  <a:pt x="103" y="12"/>
                </a:cubicBezTo>
                <a:cubicBezTo>
                  <a:pt x="103" y="10"/>
                  <a:pt x="101" y="8"/>
                  <a:pt x="99" y="8"/>
                </a:cubicBezTo>
                <a:cubicBezTo>
                  <a:pt x="99" y="8"/>
                  <a:pt x="98" y="8"/>
                  <a:pt x="98" y="8"/>
                </a:cubicBezTo>
                <a:cubicBezTo>
                  <a:pt x="92" y="10"/>
                  <a:pt x="88" y="12"/>
                  <a:pt x="83" y="16"/>
                </a:cubicBezTo>
                <a:cubicBezTo>
                  <a:pt x="81" y="11"/>
                  <a:pt x="78" y="6"/>
                  <a:pt x="74" y="2"/>
                </a:cubicBezTo>
                <a:cubicBezTo>
                  <a:pt x="73" y="1"/>
                  <a:pt x="72" y="0"/>
                  <a:pt x="7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FEB4D26E-BA4C-BDBD-87D6-B89E7F9F0A00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5227638"/>
            <a:ext cx="254000" cy="252413"/>
          </a:xfrm>
          <a:custGeom>
            <a:avLst/>
            <a:gdLst>
              <a:gd name="T0" fmla="*/ 42 w 160"/>
              <a:gd name="T1" fmla="*/ 43 h 159"/>
              <a:gd name="T2" fmla="*/ 118 w 160"/>
              <a:gd name="T3" fmla="*/ 10 h 159"/>
              <a:gd name="T4" fmla="*/ 108 w 160"/>
              <a:gd name="T5" fmla="*/ 26 h 159"/>
              <a:gd name="T6" fmla="*/ 38 w 160"/>
              <a:gd name="T7" fmla="*/ 60 h 159"/>
              <a:gd name="T8" fmla="*/ 19 w 160"/>
              <a:gd name="T9" fmla="*/ 50 h 159"/>
              <a:gd name="T10" fmla="*/ 66 w 160"/>
              <a:gd name="T11" fmla="*/ 45 h 159"/>
              <a:gd name="T12" fmla="*/ 47 w 160"/>
              <a:gd name="T13" fmla="*/ 64 h 159"/>
              <a:gd name="T14" fmla="*/ 66 w 160"/>
              <a:gd name="T15" fmla="*/ 45 h 159"/>
              <a:gd name="T16" fmla="*/ 113 w 160"/>
              <a:gd name="T17" fmla="*/ 64 h 159"/>
              <a:gd name="T18" fmla="*/ 94 w 160"/>
              <a:gd name="T19" fmla="*/ 45 h 159"/>
              <a:gd name="T20" fmla="*/ 141 w 160"/>
              <a:gd name="T21" fmla="*/ 50 h 159"/>
              <a:gd name="T22" fmla="*/ 123 w 160"/>
              <a:gd name="T23" fmla="*/ 60 h 159"/>
              <a:gd name="T24" fmla="*/ 24 w 160"/>
              <a:gd name="T25" fmla="*/ 74 h 159"/>
              <a:gd name="T26" fmla="*/ 33 w 160"/>
              <a:gd name="T27" fmla="*/ 92 h 159"/>
              <a:gd name="T28" fmla="*/ 24 w 160"/>
              <a:gd name="T29" fmla="*/ 74 h 159"/>
              <a:gd name="T30" fmla="*/ 113 w 160"/>
              <a:gd name="T31" fmla="*/ 92 h 159"/>
              <a:gd name="T32" fmla="*/ 94 w 160"/>
              <a:gd name="T33" fmla="*/ 74 h 159"/>
              <a:gd name="T34" fmla="*/ 65 w 160"/>
              <a:gd name="T35" fmla="*/ 79 h 159"/>
              <a:gd name="T36" fmla="*/ 47 w 160"/>
              <a:gd name="T37" fmla="*/ 88 h 159"/>
              <a:gd name="T38" fmla="*/ 141 w 160"/>
              <a:gd name="T39" fmla="*/ 74 h 159"/>
              <a:gd name="T40" fmla="*/ 123 w 160"/>
              <a:gd name="T41" fmla="*/ 93 h 159"/>
              <a:gd name="T42" fmla="*/ 141 w 160"/>
              <a:gd name="T43" fmla="*/ 74 h 159"/>
              <a:gd name="T44" fmla="*/ 38 w 160"/>
              <a:gd name="T45" fmla="*/ 120 h 159"/>
              <a:gd name="T46" fmla="*/ 19 w 160"/>
              <a:gd name="T47" fmla="*/ 102 h 159"/>
              <a:gd name="T48" fmla="*/ 66 w 160"/>
              <a:gd name="T49" fmla="*/ 107 h 159"/>
              <a:gd name="T50" fmla="*/ 47 w 160"/>
              <a:gd name="T51" fmla="*/ 116 h 159"/>
              <a:gd name="T52" fmla="*/ 99 w 160"/>
              <a:gd name="T53" fmla="*/ 102 h 159"/>
              <a:gd name="T54" fmla="*/ 108 w 160"/>
              <a:gd name="T55" fmla="*/ 120 h 159"/>
              <a:gd name="T56" fmla="*/ 99 w 160"/>
              <a:gd name="T57" fmla="*/ 102 h 159"/>
              <a:gd name="T58" fmla="*/ 127 w 160"/>
              <a:gd name="T59" fmla="*/ 120 h 159"/>
              <a:gd name="T60" fmla="*/ 137 w 160"/>
              <a:gd name="T61" fmla="*/ 102 h 159"/>
              <a:gd name="T62" fmla="*/ 39 w 160"/>
              <a:gd name="T63" fmla="*/ 0 h 159"/>
              <a:gd name="T64" fmla="*/ 14 w 160"/>
              <a:gd name="T65" fmla="*/ 37 h 159"/>
              <a:gd name="T66" fmla="*/ 14 w 160"/>
              <a:gd name="T67" fmla="*/ 65 h 159"/>
              <a:gd name="T68" fmla="*/ 14 w 160"/>
              <a:gd name="T69" fmla="*/ 93 h 159"/>
              <a:gd name="T70" fmla="*/ 32 w 160"/>
              <a:gd name="T71" fmla="*/ 130 h 159"/>
              <a:gd name="T72" fmla="*/ 5 w 160"/>
              <a:gd name="T73" fmla="*/ 149 h 159"/>
              <a:gd name="T74" fmla="*/ 155 w 160"/>
              <a:gd name="T75" fmla="*/ 159 h 159"/>
              <a:gd name="T76" fmla="*/ 123 w 160"/>
              <a:gd name="T77" fmla="*/ 149 h 159"/>
              <a:gd name="T78" fmla="*/ 151 w 160"/>
              <a:gd name="T79" fmla="*/ 107 h 159"/>
              <a:gd name="T80" fmla="*/ 151 w 160"/>
              <a:gd name="T81" fmla="*/ 79 h 159"/>
              <a:gd name="T82" fmla="*/ 151 w 160"/>
              <a:gd name="T83" fmla="*/ 51 h 159"/>
              <a:gd name="T84" fmla="*/ 134 w 160"/>
              <a:gd name="T85" fmla="*/ 37 h 159"/>
              <a:gd name="T86" fmla="*/ 118 w 160"/>
              <a:gd name="T87" fmla="*/ 0 h 159"/>
              <a:gd name="T88" fmla="*/ 101 w 160"/>
              <a:gd name="T89" fmla="*/ 37 h 159"/>
              <a:gd name="T90" fmla="*/ 85 w 160"/>
              <a:gd name="T91" fmla="*/ 51 h 159"/>
              <a:gd name="T92" fmla="*/ 85 w 160"/>
              <a:gd name="T93" fmla="*/ 79 h 159"/>
              <a:gd name="T94" fmla="*/ 85 w 160"/>
              <a:gd name="T95" fmla="*/ 107 h 159"/>
              <a:gd name="T96" fmla="*/ 113 w 160"/>
              <a:gd name="T97" fmla="*/ 149 h 159"/>
              <a:gd name="T98" fmla="*/ 51 w 160"/>
              <a:gd name="T99" fmla="*/ 130 h 159"/>
              <a:gd name="T100" fmla="*/ 70 w 160"/>
              <a:gd name="T101" fmla="*/ 93 h 159"/>
              <a:gd name="T102" fmla="*/ 70 w 160"/>
              <a:gd name="T103" fmla="*/ 65 h 159"/>
              <a:gd name="T104" fmla="*/ 70 w 160"/>
              <a:gd name="T105" fmla="*/ 37 h 159"/>
              <a:gd name="T106" fmla="*/ 45 w 160"/>
              <a:gd name="T107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59">
                <a:moveTo>
                  <a:pt x="42" y="10"/>
                </a:moveTo>
                <a:cubicBezTo>
                  <a:pt x="46" y="13"/>
                  <a:pt x="51" y="19"/>
                  <a:pt x="51" y="26"/>
                </a:cubicBezTo>
                <a:cubicBezTo>
                  <a:pt x="51" y="33"/>
                  <a:pt x="46" y="41"/>
                  <a:pt x="42" y="43"/>
                </a:cubicBezTo>
                <a:cubicBezTo>
                  <a:pt x="39" y="40"/>
                  <a:pt x="33" y="33"/>
                  <a:pt x="33" y="26"/>
                </a:cubicBezTo>
                <a:cubicBezTo>
                  <a:pt x="33" y="20"/>
                  <a:pt x="39" y="13"/>
                  <a:pt x="42" y="10"/>
                </a:cubicBezTo>
                <a:close/>
                <a:moveTo>
                  <a:pt x="118" y="10"/>
                </a:moveTo>
                <a:cubicBezTo>
                  <a:pt x="121" y="13"/>
                  <a:pt x="127" y="19"/>
                  <a:pt x="127" y="26"/>
                </a:cubicBezTo>
                <a:cubicBezTo>
                  <a:pt x="127" y="33"/>
                  <a:pt x="121" y="41"/>
                  <a:pt x="118" y="43"/>
                </a:cubicBezTo>
                <a:cubicBezTo>
                  <a:pt x="114" y="40"/>
                  <a:pt x="108" y="33"/>
                  <a:pt x="108" y="26"/>
                </a:cubicBezTo>
                <a:cubicBezTo>
                  <a:pt x="108" y="20"/>
                  <a:pt x="115" y="13"/>
                  <a:pt x="118" y="10"/>
                </a:cubicBezTo>
                <a:close/>
                <a:moveTo>
                  <a:pt x="24" y="45"/>
                </a:moveTo>
                <a:cubicBezTo>
                  <a:pt x="31" y="45"/>
                  <a:pt x="38" y="52"/>
                  <a:pt x="38" y="60"/>
                </a:cubicBezTo>
                <a:cubicBezTo>
                  <a:pt x="38" y="64"/>
                  <a:pt x="38" y="64"/>
                  <a:pt x="38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25" y="64"/>
                  <a:pt x="19" y="58"/>
                  <a:pt x="19" y="50"/>
                </a:cubicBezTo>
                <a:cubicBezTo>
                  <a:pt x="19" y="45"/>
                  <a:pt x="19" y="45"/>
                  <a:pt x="19" y="45"/>
                </a:cubicBezTo>
                <a:cubicBezTo>
                  <a:pt x="24" y="45"/>
                  <a:pt x="24" y="45"/>
                  <a:pt x="24" y="45"/>
                </a:cubicBezTo>
                <a:close/>
                <a:moveTo>
                  <a:pt x="66" y="45"/>
                </a:moveTo>
                <a:cubicBezTo>
                  <a:pt x="66" y="50"/>
                  <a:pt x="66" y="50"/>
                  <a:pt x="66" y="50"/>
                </a:cubicBezTo>
                <a:cubicBezTo>
                  <a:pt x="66" y="58"/>
                  <a:pt x="60" y="64"/>
                  <a:pt x="52" y="64"/>
                </a:cubicBezTo>
                <a:cubicBezTo>
                  <a:pt x="47" y="64"/>
                  <a:pt x="47" y="64"/>
                  <a:pt x="47" y="64"/>
                </a:cubicBezTo>
                <a:cubicBezTo>
                  <a:pt x="47" y="60"/>
                  <a:pt x="47" y="60"/>
                  <a:pt x="47" y="60"/>
                </a:cubicBezTo>
                <a:cubicBezTo>
                  <a:pt x="47" y="52"/>
                  <a:pt x="53" y="45"/>
                  <a:pt x="61" y="45"/>
                </a:cubicBezTo>
                <a:lnTo>
                  <a:pt x="66" y="45"/>
                </a:lnTo>
                <a:close/>
                <a:moveTo>
                  <a:pt x="99" y="45"/>
                </a:moveTo>
                <a:cubicBezTo>
                  <a:pt x="107" y="45"/>
                  <a:pt x="113" y="52"/>
                  <a:pt x="113" y="60"/>
                </a:cubicBezTo>
                <a:cubicBezTo>
                  <a:pt x="113" y="64"/>
                  <a:pt x="113" y="64"/>
                  <a:pt x="113" y="64"/>
                </a:cubicBezTo>
                <a:cubicBezTo>
                  <a:pt x="108" y="64"/>
                  <a:pt x="108" y="64"/>
                  <a:pt x="108" y="64"/>
                </a:cubicBezTo>
                <a:cubicBezTo>
                  <a:pt x="101" y="64"/>
                  <a:pt x="94" y="58"/>
                  <a:pt x="94" y="50"/>
                </a:cubicBezTo>
                <a:cubicBezTo>
                  <a:pt x="94" y="45"/>
                  <a:pt x="94" y="45"/>
                  <a:pt x="94" y="45"/>
                </a:cubicBezTo>
                <a:cubicBezTo>
                  <a:pt x="99" y="45"/>
                  <a:pt x="99" y="45"/>
                  <a:pt x="99" y="45"/>
                </a:cubicBezTo>
                <a:close/>
                <a:moveTo>
                  <a:pt x="141" y="45"/>
                </a:moveTo>
                <a:cubicBezTo>
                  <a:pt x="141" y="50"/>
                  <a:pt x="141" y="50"/>
                  <a:pt x="141" y="50"/>
                </a:cubicBezTo>
                <a:cubicBezTo>
                  <a:pt x="141" y="58"/>
                  <a:pt x="135" y="64"/>
                  <a:pt x="127" y="64"/>
                </a:cubicBezTo>
                <a:cubicBezTo>
                  <a:pt x="123" y="64"/>
                  <a:pt x="123" y="64"/>
                  <a:pt x="123" y="64"/>
                </a:cubicBezTo>
                <a:cubicBezTo>
                  <a:pt x="123" y="60"/>
                  <a:pt x="123" y="60"/>
                  <a:pt x="123" y="60"/>
                </a:cubicBezTo>
                <a:cubicBezTo>
                  <a:pt x="123" y="52"/>
                  <a:pt x="129" y="45"/>
                  <a:pt x="137" y="45"/>
                </a:cubicBezTo>
                <a:lnTo>
                  <a:pt x="141" y="45"/>
                </a:lnTo>
                <a:close/>
                <a:moveTo>
                  <a:pt x="24" y="74"/>
                </a:moveTo>
                <a:cubicBezTo>
                  <a:pt x="31" y="74"/>
                  <a:pt x="38" y="79"/>
                  <a:pt x="38" y="87"/>
                </a:cubicBezTo>
                <a:cubicBezTo>
                  <a:pt x="38" y="92"/>
                  <a:pt x="38" y="92"/>
                  <a:pt x="38" y="92"/>
                </a:cubicBezTo>
                <a:cubicBezTo>
                  <a:pt x="33" y="92"/>
                  <a:pt x="33" y="92"/>
                  <a:pt x="33" y="92"/>
                </a:cubicBezTo>
                <a:cubicBezTo>
                  <a:pt x="25" y="92"/>
                  <a:pt x="19" y="86"/>
                  <a:pt x="19" y="78"/>
                </a:cubicBezTo>
                <a:cubicBezTo>
                  <a:pt x="19" y="74"/>
                  <a:pt x="19" y="74"/>
                  <a:pt x="19" y="74"/>
                </a:cubicBezTo>
                <a:cubicBezTo>
                  <a:pt x="24" y="74"/>
                  <a:pt x="24" y="74"/>
                  <a:pt x="24" y="74"/>
                </a:cubicBezTo>
                <a:close/>
                <a:moveTo>
                  <a:pt x="99" y="74"/>
                </a:moveTo>
                <a:cubicBezTo>
                  <a:pt x="107" y="74"/>
                  <a:pt x="113" y="79"/>
                  <a:pt x="113" y="87"/>
                </a:cubicBezTo>
                <a:cubicBezTo>
                  <a:pt x="113" y="92"/>
                  <a:pt x="113" y="92"/>
                  <a:pt x="113" y="92"/>
                </a:cubicBezTo>
                <a:cubicBezTo>
                  <a:pt x="108" y="92"/>
                  <a:pt x="108" y="92"/>
                  <a:pt x="108" y="92"/>
                </a:cubicBezTo>
                <a:cubicBezTo>
                  <a:pt x="101" y="92"/>
                  <a:pt x="94" y="86"/>
                  <a:pt x="94" y="78"/>
                </a:cubicBezTo>
                <a:cubicBezTo>
                  <a:pt x="94" y="74"/>
                  <a:pt x="94" y="74"/>
                  <a:pt x="94" y="74"/>
                </a:cubicBezTo>
                <a:cubicBezTo>
                  <a:pt x="99" y="74"/>
                  <a:pt x="99" y="74"/>
                  <a:pt x="99" y="74"/>
                </a:cubicBezTo>
                <a:close/>
                <a:moveTo>
                  <a:pt x="65" y="74"/>
                </a:moveTo>
                <a:cubicBezTo>
                  <a:pt x="65" y="79"/>
                  <a:pt x="65" y="79"/>
                  <a:pt x="65" y="79"/>
                </a:cubicBezTo>
                <a:cubicBezTo>
                  <a:pt x="65" y="86"/>
                  <a:pt x="59" y="93"/>
                  <a:pt x="51" y="93"/>
                </a:cubicBezTo>
                <a:cubicBezTo>
                  <a:pt x="47" y="93"/>
                  <a:pt x="47" y="93"/>
                  <a:pt x="47" y="93"/>
                </a:cubicBezTo>
                <a:cubicBezTo>
                  <a:pt x="47" y="88"/>
                  <a:pt x="47" y="88"/>
                  <a:pt x="47" y="88"/>
                </a:cubicBezTo>
                <a:cubicBezTo>
                  <a:pt x="47" y="80"/>
                  <a:pt x="53" y="74"/>
                  <a:pt x="61" y="74"/>
                </a:cubicBezTo>
                <a:lnTo>
                  <a:pt x="65" y="74"/>
                </a:lnTo>
                <a:close/>
                <a:moveTo>
                  <a:pt x="141" y="74"/>
                </a:moveTo>
                <a:cubicBezTo>
                  <a:pt x="141" y="79"/>
                  <a:pt x="141" y="79"/>
                  <a:pt x="141" y="79"/>
                </a:cubicBezTo>
                <a:cubicBezTo>
                  <a:pt x="141" y="86"/>
                  <a:pt x="135" y="93"/>
                  <a:pt x="127" y="93"/>
                </a:cubicBezTo>
                <a:cubicBezTo>
                  <a:pt x="123" y="93"/>
                  <a:pt x="123" y="93"/>
                  <a:pt x="123" y="93"/>
                </a:cubicBezTo>
                <a:cubicBezTo>
                  <a:pt x="123" y="88"/>
                  <a:pt x="123" y="88"/>
                  <a:pt x="123" y="88"/>
                </a:cubicBezTo>
                <a:cubicBezTo>
                  <a:pt x="123" y="80"/>
                  <a:pt x="129" y="74"/>
                  <a:pt x="137" y="74"/>
                </a:cubicBezTo>
                <a:lnTo>
                  <a:pt x="141" y="74"/>
                </a:lnTo>
                <a:close/>
                <a:moveTo>
                  <a:pt x="24" y="102"/>
                </a:moveTo>
                <a:cubicBezTo>
                  <a:pt x="31" y="102"/>
                  <a:pt x="38" y="108"/>
                  <a:pt x="38" y="116"/>
                </a:cubicBezTo>
                <a:cubicBezTo>
                  <a:pt x="38" y="120"/>
                  <a:pt x="38" y="120"/>
                  <a:pt x="38" y="120"/>
                </a:cubicBezTo>
                <a:cubicBezTo>
                  <a:pt x="33" y="120"/>
                  <a:pt x="33" y="120"/>
                  <a:pt x="33" y="120"/>
                </a:cubicBezTo>
                <a:cubicBezTo>
                  <a:pt x="25" y="120"/>
                  <a:pt x="19" y="114"/>
                  <a:pt x="19" y="107"/>
                </a:cubicBezTo>
                <a:cubicBezTo>
                  <a:pt x="19" y="102"/>
                  <a:pt x="19" y="102"/>
                  <a:pt x="19" y="102"/>
                </a:cubicBezTo>
                <a:cubicBezTo>
                  <a:pt x="24" y="102"/>
                  <a:pt x="24" y="102"/>
                  <a:pt x="24" y="102"/>
                </a:cubicBezTo>
                <a:close/>
                <a:moveTo>
                  <a:pt x="66" y="102"/>
                </a:moveTo>
                <a:cubicBezTo>
                  <a:pt x="66" y="107"/>
                  <a:pt x="66" y="107"/>
                  <a:pt x="66" y="107"/>
                </a:cubicBezTo>
                <a:cubicBezTo>
                  <a:pt x="66" y="114"/>
                  <a:pt x="60" y="120"/>
                  <a:pt x="52" y="120"/>
                </a:cubicBezTo>
                <a:cubicBezTo>
                  <a:pt x="47" y="120"/>
                  <a:pt x="47" y="120"/>
                  <a:pt x="47" y="120"/>
                </a:cubicBezTo>
                <a:cubicBezTo>
                  <a:pt x="47" y="116"/>
                  <a:pt x="47" y="116"/>
                  <a:pt x="47" y="116"/>
                </a:cubicBezTo>
                <a:cubicBezTo>
                  <a:pt x="47" y="108"/>
                  <a:pt x="53" y="102"/>
                  <a:pt x="61" y="102"/>
                </a:cubicBezTo>
                <a:lnTo>
                  <a:pt x="66" y="102"/>
                </a:lnTo>
                <a:close/>
                <a:moveTo>
                  <a:pt x="99" y="102"/>
                </a:moveTo>
                <a:cubicBezTo>
                  <a:pt x="107" y="102"/>
                  <a:pt x="113" y="108"/>
                  <a:pt x="113" y="116"/>
                </a:cubicBezTo>
                <a:cubicBezTo>
                  <a:pt x="113" y="120"/>
                  <a:pt x="113" y="120"/>
                  <a:pt x="113" y="120"/>
                </a:cubicBezTo>
                <a:cubicBezTo>
                  <a:pt x="108" y="120"/>
                  <a:pt x="108" y="120"/>
                  <a:pt x="108" y="120"/>
                </a:cubicBezTo>
                <a:cubicBezTo>
                  <a:pt x="101" y="120"/>
                  <a:pt x="94" y="114"/>
                  <a:pt x="94" y="107"/>
                </a:cubicBezTo>
                <a:cubicBezTo>
                  <a:pt x="94" y="102"/>
                  <a:pt x="94" y="102"/>
                  <a:pt x="94" y="102"/>
                </a:cubicBezTo>
                <a:cubicBezTo>
                  <a:pt x="99" y="102"/>
                  <a:pt x="99" y="102"/>
                  <a:pt x="99" y="102"/>
                </a:cubicBezTo>
                <a:close/>
                <a:moveTo>
                  <a:pt x="141" y="102"/>
                </a:moveTo>
                <a:cubicBezTo>
                  <a:pt x="141" y="107"/>
                  <a:pt x="141" y="107"/>
                  <a:pt x="141" y="107"/>
                </a:cubicBezTo>
                <a:cubicBezTo>
                  <a:pt x="141" y="114"/>
                  <a:pt x="135" y="120"/>
                  <a:pt x="127" y="120"/>
                </a:cubicBezTo>
                <a:cubicBezTo>
                  <a:pt x="123" y="120"/>
                  <a:pt x="123" y="120"/>
                  <a:pt x="123" y="120"/>
                </a:cubicBezTo>
                <a:cubicBezTo>
                  <a:pt x="123" y="116"/>
                  <a:pt x="123" y="116"/>
                  <a:pt x="123" y="116"/>
                </a:cubicBezTo>
                <a:cubicBezTo>
                  <a:pt x="123" y="108"/>
                  <a:pt x="129" y="102"/>
                  <a:pt x="137" y="102"/>
                </a:cubicBezTo>
                <a:lnTo>
                  <a:pt x="141" y="102"/>
                </a:lnTo>
                <a:close/>
                <a:moveTo>
                  <a:pt x="42" y="0"/>
                </a:moveTo>
                <a:cubicBezTo>
                  <a:pt x="41" y="0"/>
                  <a:pt x="40" y="0"/>
                  <a:pt x="39" y="0"/>
                </a:cubicBezTo>
                <a:cubicBezTo>
                  <a:pt x="39" y="1"/>
                  <a:pt x="23" y="12"/>
                  <a:pt x="23" y="28"/>
                </a:cubicBezTo>
                <a:cubicBezTo>
                  <a:pt x="23" y="31"/>
                  <a:pt x="24" y="35"/>
                  <a:pt x="25" y="37"/>
                </a:cubicBezTo>
                <a:cubicBezTo>
                  <a:pt x="14" y="37"/>
                  <a:pt x="14" y="37"/>
                  <a:pt x="14" y="37"/>
                </a:cubicBezTo>
                <a:cubicBezTo>
                  <a:pt x="11" y="37"/>
                  <a:pt x="9" y="39"/>
                  <a:pt x="9" y="42"/>
                </a:cubicBezTo>
                <a:cubicBezTo>
                  <a:pt x="9" y="51"/>
                  <a:pt x="9" y="51"/>
                  <a:pt x="9" y="51"/>
                </a:cubicBezTo>
                <a:cubicBezTo>
                  <a:pt x="9" y="56"/>
                  <a:pt x="11" y="62"/>
                  <a:pt x="14" y="65"/>
                </a:cubicBezTo>
                <a:cubicBezTo>
                  <a:pt x="11" y="65"/>
                  <a:pt x="9" y="67"/>
                  <a:pt x="9" y="70"/>
                </a:cubicBezTo>
                <a:cubicBezTo>
                  <a:pt x="9" y="79"/>
                  <a:pt x="9" y="79"/>
                  <a:pt x="9" y="79"/>
                </a:cubicBezTo>
                <a:cubicBezTo>
                  <a:pt x="9" y="84"/>
                  <a:pt x="11" y="89"/>
                  <a:pt x="14" y="93"/>
                </a:cubicBezTo>
                <a:cubicBezTo>
                  <a:pt x="11" y="93"/>
                  <a:pt x="9" y="95"/>
                  <a:pt x="9" y="98"/>
                </a:cubicBezTo>
                <a:cubicBezTo>
                  <a:pt x="9" y="107"/>
                  <a:pt x="9" y="107"/>
                  <a:pt x="9" y="107"/>
                </a:cubicBezTo>
                <a:cubicBezTo>
                  <a:pt x="9" y="120"/>
                  <a:pt x="20" y="130"/>
                  <a:pt x="32" y="130"/>
                </a:cubicBezTo>
                <a:cubicBezTo>
                  <a:pt x="37" y="130"/>
                  <a:pt x="37" y="130"/>
                  <a:pt x="37" y="130"/>
                </a:cubicBezTo>
                <a:cubicBezTo>
                  <a:pt x="37" y="149"/>
                  <a:pt x="37" y="149"/>
                  <a:pt x="37" y="149"/>
                </a:cubicBezTo>
                <a:cubicBezTo>
                  <a:pt x="5" y="149"/>
                  <a:pt x="5" y="149"/>
                  <a:pt x="5" y="149"/>
                </a:cubicBezTo>
                <a:cubicBezTo>
                  <a:pt x="2" y="149"/>
                  <a:pt x="0" y="151"/>
                  <a:pt x="0" y="154"/>
                </a:cubicBezTo>
                <a:cubicBezTo>
                  <a:pt x="0" y="157"/>
                  <a:pt x="2" y="159"/>
                  <a:pt x="5" y="159"/>
                </a:cubicBezTo>
                <a:cubicBezTo>
                  <a:pt x="155" y="159"/>
                  <a:pt x="155" y="159"/>
                  <a:pt x="155" y="159"/>
                </a:cubicBezTo>
                <a:cubicBezTo>
                  <a:pt x="158" y="159"/>
                  <a:pt x="160" y="157"/>
                  <a:pt x="160" y="154"/>
                </a:cubicBezTo>
                <a:cubicBezTo>
                  <a:pt x="160" y="151"/>
                  <a:pt x="158" y="149"/>
                  <a:pt x="155" y="149"/>
                </a:cubicBezTo>
                <a:cubicBezTo>
                  <a:pt x="123" y="149"/>
                  <a:pt x="123" y="149"/>
                  <a:pt x="123" y="149"/>
                </a:cubicBezTo>
                <a:cubicBezTo>
                  <a:pt x="123" y="130"/>
                  <a:pt x="123" y="130"/>
                  <a:pt x="123" y="130"/>
                </a:cubicBezTo>
                <a:cubicBezTo>
                  <a:pt x="127" y="130"/>
                  <a:pt x="127" y="130"/>
                  <a:pt x="127" y="130"/>
                </a:cubicBezTo>
                <a:cubicBezTo>
                  <a:pt x="140" y="130"/>
                  <a:pt x="151" y="120"/>
                  <a:pt x="151" y="107"/>
                </a:cubicBezTo>
                <a:cubicBezTo>
                  <a:pt x="151" y="98"/>
                  <a:pt x="151" y="98"/>
                  <a:pt x="151" y="98"/>
                </a:cubicBezTo>
                <a:cubicBezTo>
                  <a:pt x="151" y="95"/>
                  <a:pt x="149" y="93"/>
                  <a:pt x="146" y="93"/>
                </a:cubicBezTo>
                <a:cubicBezTo>
                  <a:pt x="149" y="89"/>
                  <a:pt x="151" y="84"/>
                  <a:pt x="151" y="79"/>
                </a:cubicBezTo>
                <a:cubicBezTo>
                  <a:pt x="151" y="70"/>
                  <a:pt x="151" y="70"/>
                  <a:pt x="151" y="70"/>
                </a:cubicBezTo>
                <a:cubicBezTo>
                  <a:pt x="151" y="67"/>
                  <a:pt x="149" y="65"/>
                  <a:pt x="146" y="65"/>
                </a:cubicBezTo>
                <a:cubicBezTo>
                  <a:pt x="149" y="61"/>
                  <a:pt x="151" y="56"/>
                  <a:pt x="151" y="51"/>
                </a:cubicBezTo>
                <a:cubicBezTo>
                  <a:pt x="151" y="42"/>
                  <a:pt x="151" y="42"/>
                  <a:pt x="151" y="42"/>
                </a:cubicBezTo>
                <a:cubicBezTo>
                  <a:pt x="151" y="39"/>
                  <a:pt x="149" y="37"/>
                  <a:pt x="146" y="37"/>
                </a:cubicBezTo>
                <a:cubicBezTo>
                  <a:pt x="134" y="37"/>
                  <a:pt x="134" y="37"/>
                  <a:pt x="134" y="37"/>
                </a:cubicBezTo>
                <a:cubicBezTo>
                  <a:pt x="136" y="34"/>
                  <a:pt x="137" y="31"/>
                  <a:pt x="137" y="28"/>
                </a:cubicBezTo>
                <a:cubicBezTo>
                  <a:pt x="137" y="13"/>
                  <a:pt x="121" y="1"/>
                  <a:pt x="121" y="0"/>
                </a:cubicBezTo>
                <a:cubicBezTo>
                  <a:pt x="120" y="0"/>
                  <a:pt x="119" y="0"/>
                  <a:pt x="118" y="0"/>
                </a:cubicBezTo>
                <a:cubicBezTo>
                  <a:pt x="117" y="0"/>
                  <a:pt x="116" y="0"/>
                  <a:pt x="115" y="0"/>
                </a:cubicBezTo>
                <a:cubicBezTo>
                  <a:pt x="115" y="1"/>
                  <a:pt x="99" y="12"/>
                  <a:pt x="99" y="28"/>
                </a:cubicBezTo>
                <a:cubicBezTo>
                  <a:pt x="99" y="31"/>
                  <a:pt x="100" y="35"/>
                  <a:pt x="101" y="37"/>
                </a:cubicBezTo>
                <a:cubicBezTo>
                  <a:pt x="90" y="37"/>
                  <a:pt x="90" y="37"/>
                  <a:pt x="90" y="37"/>
                </a:cubicBezTo>
                <a:cubicBezTo>
                  <a:pt x="87" y="37"/>
                  <a:pt x="85" y="39"/>
                  <a:pt x="85" y="42"/>
                </a:cubicBezTo>
                <a:cubicBezTo>
                  <a:pt x="85" y="51"/>
                  <a:pt x="85" y="51"/>
                  <a:pt x="85" y="51"/>
                </a:cubicBezTo>
                <a:cubicBezTo>
                  <a:pt x="85" y="56"/>
                  <a:pt x="87" y="62"/>
                  <a:pt x="90" y="65"/>
                </a:cubicBezTo>
                <a:cubicBezTo>
                  <a:pt x="87" y="65"/>
                  <a:pt x="85" y="67"/>
                  <a:pt x="85" y="70"/>
                </a:cubicBezTo>
                <a:cubicBezTo>
                  <a:pt x="85" y="79"/>
                  <a:pt x="85" y="79"/>
                  <a:pt x="85" y="79"/>
                </a:cubicBezTo>
                <a:cubicBezTo>
                  <a:pt x="85" y="84"/>
                  <a:pt x="87" y="89"/>
                  <a:pt x="90" y="93"/>
                </a:cubicBezTo>
                <a:cubicBezTo>
                  <a:pt x="87" y="93"/>
                  <a:pt x="85" y="95"/>
                  <a:pt x="85" y="98"/>
                </a:cubicBezTo>
                <a:cubicBezTo>
                  <a:pt x="85" y="107"/>
                  <a:pt x="85" y="107"/>
                  <a:pt x="85" y="107"/>
                </a:cubicBezTo>
                <a:cubicBezTo>
                  <a:pt x="85" y="120"/>
                  <a:pt x="96" y="130"/>
                  <a:pt x="108" y="130"/>
                </a:cubicBezTo>
                <a:cubicBezTo>
                  <a:pt x="113" y="130"/>
                  <a:pt x="113" y="130"/>
                  <a:pt x="113" y="130"/>
                </a:cubicBezTo>
                <a:cubicBezTo>
                  <a:pt x="113" y="149"/>
                  <a:pt x="113" y="149"/>
                  <a:pt x="113" y="149"/>
                </a:cubicBezTo>
                <a:cubicBezTo>
                  <a:pt x="47" y="149"/>
                  <a:pt x="47" y="149"/>
                  <a:pt x="47" y="149"/>
                </a:cubicBezTo>
                <a:cubicBezTo>
                  <a:pt x="47" y="130"/>
                  <a:pt x="47" y="130"/>
                  <a:pt x="47" y="130"/>
                </a:cubicBezTo>
                <a:cubicBezTo>
                  <a:pt x="51" y="130"/>
                  <a:pt x="51" y="130"/>
                  <a:pt x="51" y="130"/>
                </a:cubicBezTo>
                <a:cubicBezTo>
                  <a:pt x="65" y="130"/>
                  <a:pt x="75" y="120"/>
                  <a:pt x="75" y="107"/>
                </a:cubicBezTo>
                <a:cubicBezTo>
                  <a:pt x="75" y="98"/>
                  <a:pt x="75" y="98"/>
                  <a:pt x="75" y="98"/>
                </a:cubicBezTo>
                <a:cubicBezTo>
                  <a:pt x="75" y="95"/>
                  <a:pt x="73" y="93"/>
                  <a:pt x="70" y="93"/>
                </a:cubicBezTo>
                <a:cubicBezTo>
                  <a:pt x="73" y="89"/>
                  <a:pt x="75" y="84"/>
                  <a:pt x="75" y="79"/>
                </a:cubicBezTo>
                <a:cubicBezTo>
                  <a:pt x="75" y="70"/>
                  <a:pt x="75" y="70"/>
                  <a:pt x="75" y="70"/>
                </a:cubicBezTo>
                <a:cubicBezTo>
                  <a:pt x="75" y="67"/>
                  <a:pt x="73" y="65"/>
                  <a:pt x="70" y="65"/>
                </a:cubicBezTo>
                <a:cubicBezTo>
                  <a:pt x="73" y="61"/>
                  <a:pt x="75" y="56"/>
                  <a:pt x="75" y="51"/>
                </a:cubicBezTo>
                <a:cubicBezTo>
                  <a:pt x="75" y="42"/>
                  <a:pt x="75" y="42"/>
                  <a:pt x="75" y="42"/>
                </a:cubicBezTo>
                <a:cubicBezTo>
                  <a:pt x="75" y="39"/>
                  <a:pt x="73" y="37"/>
                  <a:pt x="70" y="37"/>
                </a:cubicBezTo>
                <a:cubicBezTo>
                  <a:pt x="59" y="37"/>
                  <a:pt x="59" y="37"/>
                  <a:pt x="59" y="37"/>
                </a:cubicBezTo>
                <a:cubicBezTo>
                  <a:pt x="60" y="34"/>
                  <a:pt x="61" y="31"/>
                  <a:pt x="61" y="28"/>
                </a:cubicBezTo>
                <a:cubicBezTo>
                  <a:pt x="61" y="13"/>
                  <a:pt x="45" y="1"/>
                  <a:pt x="45" y="0"/>
                </a:cubicBezTo>
                <a:cubicBezTo>
                  <a:pt x="44" y="0"/>
                  <a:pt x="43" y="0"/>
                  <a:pt x="4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30178EC2-968C-7B4A-1B3F-A2F6BA489B8C}"/>
              </a:ext>
            </a:extLst>
          </p:cNvPr>
          <p:cNvSpPr>
            <a:spLocks/>
          </p:cNvSpPr>
          <p:nvPr/>
        </p:nvSpPr>
        <p:spPr bwMode="auto">
          <a:xfrm>
            <a:off x="10126663" y="2471738"/>
            <a:ext cx="195263" cy="254000"/>
          </a:xfrm>
          <a:custGeom>
            <a:avLst/>
            <a:gdLst>
              <a:gd name="T0" fmla="*/ 61 w 123"/>
              <a:gd name="T1" fmla="*/ 0 h 160"/>
              <a:gd name="T2" fmla="*/ 38 w 123"/>
              <a:gd name="T3" fmla="*/ 24 h 160"/>
              <a:gd name="T4" fmla="*/ 56 w 123"/>
              <a:gd name="T5" fmla="*/ 47 h 160"/>
              <a:gd name="T6" fmla="*/ 56 w 123"/>
              <a:gd name="T7" fmla="*/ 64 h 160"/>
              <a:gd name="T8" fmla="*/ 23 w 123"/>
              <a:gd name="T9" fmla="*/ 48 h 160"/>
              <a:gd name="T10" fmla="*/ 5 w 123"/>
              <a:gd name="T11" fmla="*/ 48 h 160"/>
              <a:gd name="T12" fmla="*/ 0 w 123"/>
              <a:gd name="T13" fmla="*/ 52 h 160"/>
              <a:gd name="T14" fmla="*/ 43 w 123"/>
              <a:gd name="T15" fmla="*/ 95 h 160"/>
              <a:gd name="T16" fmla="*/ 57 w 123"/>
              <a:gd name="T17" fmla="*/ 95 h 160"/>
              <a:gd name="T18" fmla="*/ 57 w 123"/>
              <a:gd name="T19" fmla="*/ 133 h 160"/>
              <a:gd name="T20" fmla="*/ 37 w 123"/>
              <a:gd name="T21" fmla="*/ 120 h 160"/>
              <a:gd name="T22" fmla="*/ 38 w 123"/>
              <a:gd name="T23" fmla="*/ 114 h 160"/>
              <a:gd name="T24" fmla="*/ 19 w 123"/>
              <a:gd name="T25" fmla="*/ 95 h 160"/>
              <a:gd name="T26" fmla="*/ 0 w 123"/>
              <a:gd name="T27" fmla="*/ 114 h 160"/>
              <a:gd name="T28" fmla="*/ 19 w 123"/>
              <a:gd name="T29" fmla="*/ 133 h 160"/>
              <a:gd name="T30" fmla="*/ 31 w 123"/>
              <a:gd name="T31" fmla="*/ 128 h 160"/>
              <a:gd name="T32" fmla="*/ 57 w 123"/>
              <a:gd name="T33" fmla="*/ 148 h 160"/>
              <a:gd name="T34" fmla="*/ 57 w 123"/>
              <a:gd name="T35" fmla="*/ 156 h 160"/>
              <a:gd name="T36" fmla="*/ 61 w 123"/>
              <a:gd name="T37" fmla="*/ 160 h 160"/>
              <a:gd name="T38" fmla="*/ 66 w 123"/>
              <a:gd name="T39" fmla="*/ 156 h 160"/>
              <a:gd name="T40" fmla="*/ 66 w 123"/>
              <a:gd name="T41" fmla="*/ 150 h 160"/>
              <a:gd name="T42" fmla="*/ 80 w 123"/>
              <a:gd name="T43" fmla="*/ 150 h 160"/>
              <a:gd name="T44" fmla="*/ 123 w 123"/>
              <a:gd name="T45" fmla="*/ 108 h 160"/>
              <a:gd name="T46" fmla="*/ 117 w 123"/>
              <a:gd name="T47" fmla="*/ 104 h 160"/>
              <a:gd name="T48" fmla="*/ 98 w 123"/>
              <a:gd name="T49" fmla="*/ 104 h 160"/>
              <a:gd name="T50" fmla="*/ 65 w 123"/>
              <a:gd name="T51" fmla="*/ 120 h 160"/>
              <a:gd name="T52" fmla="*/ 65 w 123"/>
              <a:gd name="T53" fmla="*/ 91 h 160"/>
              <a:gd name="T54" fmla="*/ 91 w 123"/>
              <a:gd name="T55" fmla="*/ 71 h 160"/>
              <a:gd name="T56" fmla="*/ 103 w 123"/>
              <a:gd name="T57" fmla="*/ 75 h 160"/>
              <a:gd name="T58" fmla="*/ 122 w 123"/>
              <a:gd name="T59" fmla="*/ 57 h 160"/>
              <a:gd name="T60" fmla="*/ 103 w 123"/>
              <a:gd name="T61" fmla="*/ 38 h 160"/>
              <a:gd name="T62" fmla="*/ 85 w 123"/>
              <a:gd name="T63" fmla="*/ 57 h 160"/>
              <a:gd name="T64" fmla="*/ 85 w 123"/>
              <a:gd name="T65" fmla="*/ 63 h 160"/>
              <a:gd name="T66" fmla="*/ 65 w 123"/>
              <a:gd name="T67" fmla="*/ 75 h 160"/>
              <a:gd name="T68" fmla="*/ 65 w 123"/>
              <a:gd name="T69" fmla="*/ 47 h 160"/>
              <a:gd name="T70" fmla="*/ 84 w 123"/>
              <a:gd name="T71" fmla="*/ 24 h 160"/>
              <a:gd name="T72" fmla="*/ 61 w 123"/>
              <a:gd name="T7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3" h="160">
                <a:moveTo>
                  <a:pt x="61" y="0"/>
                </a:moveTo>
                <a:cubicBezTo>
                  <a:pt x="48" y="0"/>
                  <a:pt x="38" y="11"/>
                  <a:pt x="38" y="24"/>
                </a:cubicBezTo>
                <a:cubicBezTo>
                  <a:pt x="38" y="35"/>
                  <a:pt x="46" y="45"/>
                  <a:pt x="56" y="47"/>
                </a:cubicBezTo>
                <a:cubicBezTo>
                  <a:pt x="56" y="64"/>
                  <a:pt x="56" y="64"/>
                  <a:pt x="56" y="64"/>
                </a:cubicBezTo>
                <a:cubicBezTo>
                  <a:pt x="48" y="54"/>
                  <a:pt x="36" y="48"/>
                  <a:pt x="23" y="48"/>
                </a:cubicBezTo>
                <a:cubicBezTo>
                  <a:pt x="5" y="48"/>
                  <a:pt x="5" y="48"/>
                  <a:pt x="5" y="48"/>
                </a:cubicBezTo>
                <a:cubicBezTo>
                  <a:pt x="2" y="48"/>
                  <a:pt x="0" y="50"/>
                  <a:pt x="0" y="52"/>
                </a:cubicBezTo>
                <a:cubicBezTo>
                  <a:pt x="0" y="75"/>
                  <a:pt x="19" y="95"/>
                  <a:pt x="43" y="95"/>
                </a:cubicBezTo>
                <a:cubicBezTo>
                  <a:pt x="57" y="95"/>
                  <a:pt x="57" y="95"/>
                  <a:pt x="57" y="95"/>
                </a:cubicBezTo>
                <a:cubicBezTo>
                  <a:pt x="57" y="133"/>
                  <a:pt x="57" y="133"/>
                  <a:pt x="57" y="133"/>
                </a:cubicBezTo>
                <a:cubicBezTo>
                  <a:pt x="51" y="127"/>
                  <a:pt x="44" y="123"/>
                  <a:pt x="37" y="120"/>
                </a:cubicBezTo>
                <a:cubicBezTo>
                  <a:pt x="38" y="118"/>
                  <a:pt x="38" y="116"/>
                  <a:pt x="38" y="114"/>
                </a:cubicBezTo>
                <a:cubicBezTo>
                  <a:pt x="38" y="103"/>
                  <a:pt x="30" y="95"/>
                  <a:pt x="19" y="95"/>
                </a:cubicBezTo>
                <a:cubicBezTo>
                  <a:pt x="9" y="95"/>
                  <a:pt x="0" y="103"/>
                  <a:pt x="0" y="114"/>
                </a:cubicBezTo>
                <a:cubicBezTo>
                  <a:pt x="0" y="124"/>
                  <a:pt x="9" y="133"/>
                  <a:pt x="19" y="133"/>
                </a:cubicBezTo>
                <a:cubicBezTo>
                  <a:pt x="24" y="133"/>
                  <a:pt x="28" y="131"/>
                  <a:pt x="31" y="128"/>
                </a:cubicBezTo>
                <a:cubicBezTo>
                  <a:pt x="42" y="130"/>
                  <a:pt x="52" y="138"/>
                  <a:pt x="57" y="148"/>
                </a:cubicBezTo>
                <a:cubicBezTo>
                  <a:pt x="57" y="156"/>
                  <a:pt x="57" y="156"/>
                  <a:pt x="57" y="156"/>
                </a:cubicBezTo>
                <a:cubicBezTo>
                  <a:pt x="57" y="158"/>
                  <a:pt x="59" y="160"/>
                  <a:pt x="61" y="160"/>
                </a:cubicBezTo>
                <a:cubicBezTo>
                  <a:pt x="64" y="160"/>
                  <a:pt x="66" y="158"/>
                  <a:pt x="66" y="156"/>
                </a:cubicBezTo>
                <a:cubicBezTo>
                  <a:pt x="66" y="150"/>
                  <a:pt x="66" y="150"/>
                  <a:pt x="66" y="150"/>
                </a:cubicBezTo>
                <a:cubicBezTo>
                  <a:pt x="80" y="150"/>
                  <a:pt x="80" y="150"/>
                  <a:pt x="80" y="150"/>
                </a:cubicBezTo>
                <a:cubicBezTo>
                  <a:pt x="104" y="150"/>
                  <a:pt x="123" y="131"/>
                  <a:pt x="123" y="108"/>
                </a:cubicBezTo>
                <a:cubicBezTo>
                  <a:pt x="122" y="106"/>
                  <a:pt x="120" y="104"/>
                  <a:pt x="117" y="104"/>
                </a:cubicBezTo>
                <a:cubicBezTo>
                  <a:pt x="98" y="104"/>
                  <a:pt x="98" y="104"/>
                  <a:pt x="98" y="104"/>
                </a:cubicBezTo>
                <a:cubicBezTo>
                  <a:pt x="85" y="104"/>
                  <a:pt x="73" y="110"/>
                  <a:pt x="65" y="120"/>
                </a:cubicBezTo>
                <a:cubicBezTo>
                  <a:pt x="65" y="91"/>
                  <a:pt x="65" y="91"/>
                  <a:pt x="65" y="91"/>
                </a:cubicBezTo>
                <a:cubicBezTo>
                  <a:pt x="71" y="81"/>
                  <a:pt x="80" y="74"/>
                  <a:pt x="91" y="71"/>
                </a:cubicBezTo>
                <a:cubicBezTo>
                  <a:pt x="94" y="74"/>
                  <a:pt x="98" y="75"/>
                  <a:pt x="103" y="75"/>
                </a:cubicBezTo>
                <a:cubicBezTo>
                  <a:pt x="114" y="75"/>
                  <a:pt x="122" y="67"/>
                  <a:pt x="122" y="57"/>
                </a:cubicBezTo>
                <a:cubicBezTo>
                  <a:pt x="122" y="46"/>
                  <a:pt x="114" y="38"/>
                  <a:pt x="103" y="38"/>
                </a:cubicBezTo>
                <a:cubicBezTo>
                  <a:pt x="93" y="38"/>
                  <a:pt x="85" y="46"/>
                  <a:pt x="85" y="57"/>
                </a:cubicBezTo>
                <a:cubicBezTo>
                  <a:pt x="85" y="59"/>
                  <a:pt x="85" y="61"/>
                  <a:pt x="85" y="63"/>
                </a:cubicBezTo>
                <a:cubicBezTo>
                  <a:pt x="78" y="66"/>
                  <a:pt x="71" y="70"/>
                  <a:pt x="65" y="75"/>
                </a:cubicBezTo>
                <a:cubicBezTo>
                  <a:pt x="65" y="47"/>
                  <a:pt x="65" y="47"/>
                  <a:pt x="65" y="47"/>
                </a:cubicBezTo>
                <a:cubicBezTo>
                  <a:pt x="77" y="45"/>
                  <a:pt x="84" y="35"/>
                  <a:pt x="84" y="24"/>
                </a:cubicBezTo>
                <a:cubicBezTo>
                  <a:pt x="84" y="11"/>
                  <a:pt x="74" y="0"/>
                  <a:pt x="6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77E86059-E369-D710-6F21-9A789A6B766C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3022600"/>
            <a:ext cx="255588" cy="254000"/>
          </a:xfrm>
          <a:custGeom>
            <a:avLst/>
            <a:gdLst>
              <a:gd name="T0" fmla="*/ 114 w 161"/>
              <a:gd name="T1" fmla="*/ 129 h 160"/>
              <a:gd name="T2" fmla="*/ 154 w 161"/>
              <a:gd name="T3" fmla="*/ 92 h 160"/>
              <a:gd name="T4" fmla="*/ 95 w 161"/>
              <a:gd name="T5" fmla="*/ 124 h 160"/>
              <a:gd name="T6" fmla="*/ 151 w 161"/>
              <a:gd name="T7" fmla="*/ 15 h 160"/>
              <a:gd name="T8" fmla="*/ 147 w 161"/>
              <a:gd name="T9" fmla="*/ 10 h 160"/>
              <a:gd name="T10" fmla="*/ 125 w 161"/>
              <a:gd name="T11" fmla="*/ 0 h 160"/>
              <a:gd name="T12" fmla="*/ 111 w 161"/>
              <a:gd name="T13" fmla="*/ 51 h 160"/>
              <a:gd name="T14" fmla="*/ 159 w 161"/>
              <a:gd name="T15" fmla="*/ 60 h 160"/>
              <a:gd name="T16" fmla="*/ 122 w 161"/>
              <a:gd name="T17" fmla="*/ 25 h 160"/>
              <a:gd name="T18" fmla="*/ 116 w 161"/>
              <a:gd name="T19" fmla="*/ 25 h 160"/>
              <a:gd name="T20" fmla="*/ 119 w 161"/>
              <a:gd name="T21" fmla="*/ 16 h 160"/>
              <a:gd name="T22" fmla="*/ 122 w 161"/>
              <a:gd name="T23" fmla="*/ 25 h 160"/>
              <a:gd name="T24" fmla="*/ 68 w 161"/>
              <a:gd name="T25" fmla="*/ 8 h 160"/>
              <a:gd name="T26" fmla="*/ 31 w 161"/>
              <a:gd name="T27" fmla="*/ 48 h 160"/>
              <a:gd name="T28" fmla="*/ 60 w 161"/>
              <a:gd name="T29" fmla="*/ 14 h 160"/>
              <a:gd name="T30" fmla="*/ 91 w 161"/>
              <a:gd name="T31" fmla="*/ 6 h 160"/>
              <a:gd name="T32" fmla="*/ 41 w 161"/>
              <a:gd name="T33" fmla="*/ 107 h 160"/>
              <a:gd name="T34" fmla="*/ 2 w 161"/>
              <a:gd name="T35" fmla="*/ 112 h 160"/>
              <a:gd name="T36" fmla="*/ 41 w 161"/>
              <a:gd name="T37" fmla="*/ 157 h 160"/>
              <a:gd name="T38" fmla="*/ 49 w 161"/>
              <a:gd name="T39" fmla="*/ 159 h 160"/>
              <a:gd name="T40" fmla="*/ 55 w 161"/>
              <a:gd name="T41" fmla="*/ 120 h 160"/>
              <a:gd name="T42" fmla="*/ 155 w 161"/>
              <a:gd name="T43" fmla="*/ 70 h 160"/>
              <a:gd name="T44" fmla="*/ 104 w 161"/>
              <a:gd name="T45" fmla="*/ 57 h 160"/>
              <a:gd name="T46" fmla="*/ 89 w 161"/>
              <a:gd name="T47" fmla="*/ 91 h 160"/>
              <a:gd name="T48" fmla="*/ 74 w 161"/>
              <a:gd name="T49" fmla="*/ 82 h 160"/>
              <a:gd name="T50" fmla="*/ 86 w 161"/>
              <a:gd name="T51" fmla="*/ 56 h 160"/>
              <a:gd name="T52" fmla="*/ 91 w 161"/>
              <a:gd name="T53" fmla="*/ 59 h 160"/>
              <a:gd name="T54" fmla="*/ 83 w 161"/>
              <a:gd name="T55" fmla="*/ 67 h 160"/>
              <a:gd name="T56" fmla="*/ 86 w 161"/>
              <a:gd name="T57" fmla="*/ 80 h 160"/>
              <a:gd name="T58" fmla="*/ 93 w 161"/>
              <a:gd name="T59" fmla="*/ 78 h 160"/>
              <a:gd name="T60" fmla="*/ 100 w 161"/>
              <a:gd name="T61" fmla="*/ 69 h 160"/>
              <a:gd name="T62" fmla="*/ 105 w 161"/>
              <a:gd name="T63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" h="160">
                <a:moveTo>
                  <a:pt x="95" y="124"/>
                </a:moveTo>
                <a:cubicBezTo>
                  <a:pt x="101" y="127"/>
                  <a:pt x="107" y="129"/>
                  <a:pt x="114" y="129"/>
                </a:cubicBezTo>
                <a:cubicBezTo>
                  <a:pt x="125" y="129"/>
                  <a:pt x="135" y="124"/>
                  <a:pt x="144" y="116"/>
                </a:cubicBezTo>
                <a:cubicBezTo>
                  <a:pt x="151" y="110"/>
                  <a:pt x="154" y="101"/>
                  <a:pt x="154" y="92"/>
                </a:cubicBezTo>
                <a:cubicBezTo>
                  <a:pt x="152" y="95"/>
                  <a:pt x="150" y="97"/>
                  <a:pt x="147" y="99"/>
                </a:cubicBezTo>
                <a:cubicBezTo>
                  <a:pt x="133" y="114"/>
                  <a:pt x="113" y="121"/>
                  <a:pt x="95" y="124"/>
                </a:cubicBezTo>
                <a:close/>
                <a:moveTo>
                  <a:pt x="160" y="26"/>
                </a:moveTo>
                <a:cubicBezTo>
                  <a:pt x="159" y="20"/>
                  <a:pt x="155" y="16"/>
                  <a:pt x="151" y="15"/>
                </a:cubicBezTo>
                <a:cubicBezTo>
                  <a:pt x="150" y="14"/>
                  <a:pt x="148" y="14"/>
                  <a:pt x="147" y="14"/>
                </a:cubicBezTo>
                <a:cubicBezTo>
                  <a:pt x="147" y="13"/>
                  <a:pt x="147" y="12"/>
                  <a:pt x="147" y="10"/>
                </a:cubicBezTo>
                <a:cubicBezTo>
                  <a:pt x="145" y="5"/>
                  <a:pt x="141" y="2"/>
                  <a:pt x="136" y="1"/>
                </a:cubicBezTo>
                <a:cubicBezTo>
                  <a:pt x="133" y="1"/>
                  <a:pt x="129" y="0"/>
                  <a:pt x="125" y="0"/>
                </a:cubicBezTo>
                <a:cubicBezTo>
                  <a:pt x="119" y="0"/>
                  <a:pt x="111" y="1"/>
                  <a:pt x="103" y="3"/>
                </a:cubicBezTo>
                <a:cubicBezTo>
                  <a:pt x="95" y="19"/>
                  <a:pt x="98" y="39"/>
                  <a:pt x="111" y="51"/>
                </a:cubicBezTo>
                <a:cubicBezTo>
                  <a:pt x="119" y="59"/>
                  <a:pt x="130" y="64"/>
                  <a:pt x="141" y="64"/>
                </a:cubicBezTo>
                <a:cubicBezTo>
                  <a:pt x="147" y="64"/>
                  <a:pt x="153" y="62"/>
                  <a:pt x="159" y="60"/>
                </a:cubicBezTo>
                <a:cubicBezTo>
                  <a:pt x="161" y="46"/>
                  <a:pt x="161" y="33"/>
                  <a:pt x="160" y="26"/>
                </a:cubicBezTo>
                <a:close/>
                <a:moveTo>
                  <a:pt x="122" y="25"/>
                </a:moveTo>
                <a:cubicBezTo>
                  <a:pt x="121" y="26"/>
                  <a:pt x="120" y="26"/>
                  <a:pt x="119" y="26"/>
                </a:cubicBezTo>
                <a:cubicBezTo>
                  <a:pt x="118" y="26"/>
                  <a:pt x="117" y="26"/>
                  <a:pt x="116" y="25"/>
                </a:cubicBezTo>
                <a:cubicBezTo>
                  <a:pt x="114" y="22"/>
                  <a:pt x="114" y="20"/>
                  <a:pt x="116" y="18"/>
                </a:cubicBezTo>
                <a:cubicBezTo>
                  <a:pt x="117" y="17"/>
                  <a:pt x="118" y="16"/>
                  <a:pt x="119" y="16"/>
                </a:cubicBezTo>
                <a:cubicBezTo>
                  <a:pt x="120" y="16"/>
                  <a:pt x="121" y="17"/>
                  <a:pt x="122" y="18"/>
                </a:cubicBezTo>
                <a:cubicBezTo>
                  <a:pt x="124" y="20"/>
                  <a:pt x="124" y="22"/>
                  <a:pt x="122" y="25"/>
                </a:cubicBezTo>
                <a:close/>
                <a:moveTo>
                  <a:pt x="60" y="14"/>
                </a:moveTo>
                <a:cubicBezTo>
                  <a:pt x="62" y="12"/>
                  <a:pt x="65" y="10"/>
                  <a:pt x="68" y="8"/>
                </a:cubicBezTo>
                <a:cubicBezTo>
                  <a:pt x="59" y="8"/>
                  <a:pt x="50" y="11"/>
                  <a:pt x="44" y="18"/>
                </a:cubicBezTo>
                <a:cubicBezTo>
                  <a:pt x="36" y="26"/>
                  <a:pt x="31" y="36"/>
                  <a:pt x="31" y="48"/>
                </a:cubicBezTo>
                <a:cubicBezTo>
                  <a:pt x="31" y="55"/>
                  <a:pt x="33" y="61"/>
                  <a:pt x="36" y="67"/>
                </a:cubicBezTo>
                <a:cubicBezTo>
                  <a:pt x="39" y="48"/>
                  <a:pt x="47" y="28"/>
                  <a:pt x="60" y="14"/>
                </a:cubicBezTo>
                <a:close/>
                <a:moveTo>
                  <a:pt x="104" y="57"/>
                </a:moveTo>
                <a:cubicBezTo>
                  <a:pt x="90" y="43"/>
                  <a:pt x="86" y="24"/>
                  <a:pt x="91" y="6"/>
                </a:cubicBezTo>
                <a:cubicBezTo>
                  <a:pt x="82" y="9"/>
                  <a:pt x="74" y="14"/>
                  <a:pt x="68" y="20"/>
                </a:cubicBezTo>
                <a:cubicBezTo>
                  <a:pt x="45" y="43"/>
                  <a:pt x="41" y="87"/>
                  <a:pt x="41" y="107"/>
                </a:cubicBezTo>
                <a:cubicBezTo>
                  <a:pt x="36" y="104"/>
                  <a:pt x="31" y="103"/>
                  <a:pt x="26" y="103"/>
                </a:cubicBezTo>
                <a:cubicBezTo>
                  <a:pt x="17" y="103"/>
                  <a:pt x="9" y="106"/>
                  <a:pt x="2" y="112"/>
                </a:cubicBezTo>
                <a:cubicBezTo>
                  <a:pt x="0" y="114"/>
                  <a:pt x="1" y="118"/>
                  <a:pt x="4" y="120"/>
                </a:cubicBezTo>
                <a:cubicBezTo>
                  <a:pt x="19" y="128"/>
                  <a:pt x="33" y="142"/>
                  <a:pt x="41" y="157"/>
                </a:cubicBezTo>
                <a:cubicBezTo>
                  <a:pt x="42" y="159"/>
                  <a:pt x="44" y="160"/>
                  <a:pt x="45" y="160"/>
                </a:cubicBezTo>
                <a:cubicBezTo>
                  <a:pt x="47" y="160"/>
                  <a:pt x="48" y="160"/>
                  <a:pt x="49" y="159"/>
                </a:cubicBezTo>
                <a:cubicBezTo>
                  <a:pt x="59" y="148"/>
                  <a:pt x="62" y="133"/>
                  <a:pt x="54" y="120"/>
                </a:cubicBezTo>
                <a:cubicBezTo>
                  <a:pt x="55" y="120"/>
                  <a:pt x="55" y="120"/>
                  <a:pt x="55" y="120"/>
                </a:cubicBezTo>
                <a:cubicBezTo>
                  <a:pt x="74" y="120"/>
                  <a:pt x="118" y="116"/>
                  <a:pt x="141" y="93"/>
                </a:cubicBezTo>
                <a:cubicBezTo>
                  <a:pt x="147" y="87"/>
                  <a:pt x="152" y="78"/>
                  <a:pt x="155" y="70"/>
                </a:cubicBezTo>
                <a:cubicBezTo>
                  <a:pt x="150" y="71"/>
                  <a:pt x="145" y="72"/>
                  <a:pt x="140" y="72"/>
                </a:cubicBezTo>
                <a:cubicBezTo>
                  <a:pt x="126" y="72"/>
                  <a:pt x="113" y="67"/>
                  <a:pt x="104" y="57"/>
                </a:cubicBezTo>
                <a:close/>
                <a:moveTo>
                  <a:pt x="103" y="81"/>
                </a:moveTo>
                <a:cubicBezTo>
                  <a:pt x="101" y="87"/>
                  <a:pt x="95" y="91"/>
                  <a:pt x="89" y="91"/>
                </a:cubicBezTo>
                <a:cubicBezTo>
                  <a:pt x="86" y="91"/>
                  <a:pt x="82" y="89"/>
                  <a:pt x="79" y="87"/>
                </a:cubicBezTo>
                <a:cubicBezTo>
                  <a:pt x="74" y="82"/>
                  <a:pt x="74" y="82"/>
                  <a:pt x="74" y="82"/>
                </a:cubicBezTo>
                <a:cubicBezTo>
                  <a:pt x="67" y="74"/>
                  <a:pt x="70" y="61"/>
                  <a:pt x="80" y="58"/>
                </a:cubicBezTo>
                <a:cubicBezTo>
                  <a:pt x="86" y="56"/>
                  <a:pt x="86" y="56"/>
                  <a:pt x="86" y="56"/>
                </a:cubicBezTo>
                <a:cubicBezTo>
                  <a:pt x="86" y="56"/>
                  <a:pt x="87" y="56"/>
                  <a:pt x="87" y="56"/>
                </a:cubicBezTo>
                <a:cubicBezTo>
                  <a:pt x="89" y="56"/>
                  <a:pt x="91" y="57"/>
                  <a:pt x="91" y="59"/>
                </a:cubicBezTo>
                <a:cubicBezTo>
                  <a:pt x="93" y="62"/>
                  <a:pt x="91" y="64"/>
                  <a:pt x="88" y="65"/>
                </a:cubicBezTo>
                <a:cubicBezTo>
                  <a:pt x="83" y="67"/>
                  <a:pt x="83" y="67"/>
                  <a:pt x="83" y="67"/>
                </a:cubicBezTo>
                <a:cubicBezTo>
                  <a:pt x="79" y="68"/>
                  <a:pt x="79" y="72"/>
                  <a:pt x="81" y="75"/>
                </a:cubicBezTo>
                <a:cubicBezTo>
                  <a:pt x="86" y="80"/>
                  <a:pt x="86" y="80"/>
                  <a:pt x="86" y="80"/>
                </a:cubicBezTo>
                <a:cubicBezTo>
                  <a:pt x="87" y="81"/>
                  <a:pt x="88" y="81"/>
                  <a:pt x="89" y="81"/>
                </a:cubicBezTo>
                <a:cubicBezTo>
                  <a:pt x="91" y="81"/>
                  <a:pt x="93" y="80"/>
                  <a:pt x="93" y="78"/>
                </a:cubicBezTo>
                <a:cubicBezTo>
                  <a:pt x="96" y="72"/>
                  <a:pt x="96" y="72"/>
                  <a:pt x="96" y="72"/>
                </a:cubicBezTo>
                <a:cubicBezTo>
                  <a:pt x="96" y="70"/>
                  <a:pt x="98" y="69"/>
                  <a:pt x="100" y="69"/>
                </a:cubicBezTo>
                <a:cubicBezTo>
                  <a:pt x="100" y="69"/>
                  <a:pt x="101" y="69"/>
                  <a:pt x="101" y="69"/>
                </a:cubicBezTo>
                <a:cubicBezTo>
                  <a:pt x="104" y="70"/>
                  <a:pt x="105" y="73"/>
                  <a:pt x="105" y="75"/>
                </a:cubicBezTo>
                <a:lnTo>
                  <a:pt x="103" y="8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6D0197D4-8826-B4F0-05AC-B7252A6591EF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3581400"/>
            <a:ext cx="255588" cy="238125"/>
          </a:xfrm>
          <a:custGeom>
            <a:avLst/>
            <a:gdLst>
              <a:gd name="T0" fmla="*/ 85 w 161"/>
              <a:gd name="T1" fmla="*/ 5 h 150"/>
              <a:gd name="T2" fmla="*/ 75 w 161"/>
              <a:gd name="T3" fmla="*/ 23 h 150"/>
              <a:gd name="T4" fmla="*/ 41 w 161"/>
              <a:gd name="T5" fmla="*/ 45 h 150"/>
              <a:gd name="T6" fmla="*/ 31 w 161"/>
              <a:gd name="T7" fmla="*/ 23 h 150"/>
              <a:gd name="T8" fmla="*/ 24 w 161"/>
              <a:gd name="T9" fmla="*/ 30 h 150"/>
              <a:gd name="T10" fmla="*/ 123 w 161"/>
              <a:gd name="T11" fmla="*/ 44 h 150"/>
              <a:gd name="T12" fmla="*/ 133 w 161"/>
              <a:gd name="T13" fmla="*/ 21 h 150"/>
              <a:gd name="T14" fmla="*/ 117 w 161"/>
              <a:gd name="T15" fmla="*/ 44 h 150"/>
              <a:gd name="T16" fmla="*/ 102 w 161"/>
              <a:gd name="T17" fmla="*/ 33 h 150"/>
              <a:gd name="T18" fmla="*/ 107 w 161"/>
              <a:gd name="T19" fmla="*/ 15 h 150"/>
              <a:gd name="T20" fmla="*/ 98 w 161"/>
              <a:gd name="T21" fmla="*/ 26 h 150"/>
              <a:gd name="T22" fmla="*/ 58 w 161"/>
              <a:gd name="T23" fmla="*/ 33 h 150"/>
              <a:gd name="T24" fmla="*/ 59 w 161"/>
              <a:gd name="T25" fmla="*/ 17 h 150"/>
              <a:gd name="T26" fmla="*/ 51 w 161"/>
              <a:gd name="T27" fmla="*/ 21 h 150"/>
              <a:gd name="T28" fmla="*/ 25 w 161"/>
              <a:gd name="T29" fmla="*/ 85 h 150"/>
              <a:gd name="T30" fmla="*/ 6 w 161"/>
              <a:gd name="T31" fmla="*/ 75 h 150"/>
              <a:gd name="T32" fmla="*/ 132 w 161"/>
              <a:gd name="T33" fmla="*/ 80 h 150"/>
              <a:gd name="T34" fmla="*/ 160 w 161"/>
              <a:gd name="T35" fmla="*/ 80 h 150"/>
              <a:gd name="T36" fmla="*/ 132 w 161"/>
              <a:gd name="T37" fmla="*/ 80 h 150"/>
              <a:gd name="T38" fmla="*/ 134 w 161"/>
              <a:gd name="T39" fmla="*/ 63 h 150"/>
              <a:gd name="T40" fmla="*/ 142 w 161"/>
              <a:gd name="T41" fmla="*/ 50 h 150"/>
              <a:gd name="T42" fmla="*/ 128 w 161"/>
              <a:gd name="T43" fmla="*/ 60 h 150"/>
              <a:gd name="T44" fmla="*/ 29 w 161"/>
              <a:gd name="T45" fmla="*/ 64 h 150"/>
              <a:gd name="T46" fmla="*/ 22 w 161"/>
              <a:gd name="T47" fmla="*/ 51 h 150"/>
              <a:gd name="T48" fmla="*/ 18 w 161"/>
              <a:gd name="T49" fmla="*/ 60 h 150"/>
              <a:gd name="T50" fmla="*/ 136 w 161"/>
              <a:gd name="T51" fmla="*/ 132 h 150"/>
              <a:gd name="T52" fmla="*/ 97 w 161"/>
              <a:gd name="T53" fmla="*/ 137 h 150"/>
              <a:gd name="T54" fmla="*/ 52 w 161"/>
              <a:gd name="T55" fmla="*/ 140 h 150"/>
              <a:gd name="T56" fmla="*/ 8 w 161"/>
              <a:gd name="T57" fmla="*/ 137 h 150"/>
              <a:gd name="T58" fmla="*/ 5 w 161"/>
              <a:gd name="T59" fmla="*/ 148 h 150"/>
              <a:gd name="T60" fmla="*/ 24 w 161"/>
              <a:gd name="T61" fmla="*/ 142 h 150"/>
              <a:gd name="T62" fmla="*/ 69 w 161"/>
              <a:gd name="T63" fmla="*/ 145 h 150"/>
              <a:gd name="T64" fmla="*/ 108 w 161"/>
              <a:gd name="T65" fmla="*/ 150 h 150"/>
              <a:gd name="T66" fmla="*/ 148 w 161"/>
              <a:gd name="T67" fmla="*/ 145 h 150"/>
              <a:gd name="T68" fmla="*/ 160 w 161"/>
              <a:gd name="T69" fmla="*/ 146 h 150"/>
              <a:gd name="T70" fmla="*/ 153 w 161"/>
              <a:gd name="T71" fmla="*/ 118 h 150"/>
              <a:gd name="T72" fmla="*/ 108 w 161"/>
              <a:gd name="T73" fmla="*/ 122 h 150"/>
              <a:gd name="T74" fmla="*/ 64 w 161"/>
              <a:gd name="T75" fmla="*/ 118 h 150"/>
              <a:gd name="T76" fmla="*/ 24 w 161"/>
              <a:gd name="T77" fmla="*/ 113 h 150"/>
              <a:gd name="T78" fmla="*/ 1 w 161"/>
              <a:gd name="T79" fmla="*/ 127 h 150"/>
              <a:gd name="T80" fmla="*/ 13 w 161"/>
              <a:gd name="T81" fmla="*/ 127 h 150"/>
              <a:gd name="T82" fmla="*/ 53 w 161"/>
              <a:gd name="T83" fmla="*/ 131 h 150"/>
              <a:gd name="T84" fmla="*/ 92 w 161"/>
              <a:gd name="T85" fmla="*/ 127 h 150"/>
              <a:gd name="T86" fmla="*/ 136 w 161"/>
              <a:gd name="T87" fmla="*/ 123 h 150"/>
              <a:gd name="T88" fmla="*/ 156 w 161"/>
              <a:gd name="T89" fmla="*/ 130 h 150"/>
              <a:gd name="T90" fmla="*/ 5 w 161"/>
              <a:gd name="T91" fmla="*/ 111 h 150"/>
              <a:gd name="T92" fmla="*/ 24 w 161"/>
              <a:gd name="T93" fmla="*/ 105 h 150"/>
              <a:gd name="T94" fmla="*/ 68 w 161"/>
              <a:gd name="T95" fmla="*/ 108 h 150"/>
              <a:gd name="T96" fmla="*/ 108 w 161"/>
              <a:gd name="T97" fmla="*/ 113 h 150"/>
              <a:gd name="T98" fmla="*/ 148 w 161"/>
              <a:gd name="T99" fmla="*/ 108 h 150"/>
              <a:gd name="T100" fmla="*/ 159 w 161"/>
              <a:gd name="T101" fmla="*/ 108 h 150"/>
              <a:gd name="T102" fmla="*/ 136 w 161"/>
              <a:gd name="T103" fmla="*/ 95 h 150"/>
              <a:gd name="T104" fmla="*/ 123 w 161"/>
              <a:gd name="T105" fmla="*/ 80 h 150"/>
              <a:gd name="T106" fmla="*/ 45 w 161"/>
              <a:gd name="T107" fmla="*/ 102 h 150"/>
              <a:gd name="T108" fmla="*/ 7 w 161"/>
              <a:gd name="T109" fmla="*/ 100 h 150"/>
              <a:gd name="T110" fmla="*/ 5 w 161"/>
              <a:gd name="T111" fmla="*/ 111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1" h="150">
                <a:moveTo>
                  <a:pt x="80" y="28"/>
                </a:moveTo>
                <a:cubicBezTo>
                  <a:pt x="83" y="28"/>
                  <a:pt x="85" y="26"/>
                  <a:pt x="85" y="23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2"/>
                  <a:pt x="83" y="0"/>
                  <a:pt x="80" y="0"/>
                </a:cubicBezTo>
                <a:cubicBezTo>
                  <a:pt x="78" y="0"/>
                  <a:pt x="75" y="2"/>
                  <a:pt x="75" y="5"/>
                </a:cubicBezTo>
                <a:cubicBezTo>
                  <a:pt x="75" y="23"/>
                  <a:pt x="75" y="23"/>
                  <a:pt x="75" y="23"/>
                </a:cubicBezTo>
                <a:cubicBezTo>
                  <a:pt x="75" y="26"/>
                  <a:pt x="78" y="28"/>
                  <a:pt x="80" y="28"/>
                </a:cubicBezTo>
                <a:close/>
                <a:moveTo>
                  <a:pt x="37" y="44"/>
                </a:moveTo>
                <a:cubicBezTo>
                  <a:pt x="39" y="45"/>
                  <a:pt x="40" y="45"/>
                  <a:pt x="41" y="45"/>
                </a:cubicBezTo>
                <a:cubicBezTo>
                  <a:pt x="42" y="45"/>
                  <a:pt x="43" y="45"/>
                  <a:pt x="44" y="44"/>
                </a:cubicBezTo>
                <a:cubicBezTo>
                  <a:pt x="46" y="41"/>
                  <a:pt x="46" y="38"/>
                  <a:pt x="44" y="36"/>
                </a:cubicBezTo>
                <a:cubicBezTo>
                  <a:pt x="31" y="23"/>
                  <a:pt x="31" y="23"/>
                  <a:pt x="31" y="23"/>
                </a:cubicBezTo>
                <a:cubicBezTo>
                  <a:pt x="30" y="22"/>
                  <a:pt x="29" y="21"/>
                  <a:pt x="27" y="21"/>
                </a:cubicBezTo>
                <a:cubicBezTo>
                  <a:pt x="26" y="21"/>
                  <a:pt x="25" y="22"/>
                  <a:pt x="24" y="23"/>
                </a:cubicBezTo>
                <a:cubicBezTo>
                  <a:pt x="22" y="25"/>
                  <a:pt x="22" y="28"/>
                  <a:pt x="24" y="30"/>
                </a:cubicBezTo>
                <a:lnTo>
                  <a:pt x="37" y="44"/>
                </a:lnTo>
                <a:close/>
                <a:moveTo>
                  <a:pt x="120" y="45"/>
                </a:moveTo>
                <a:cubicBezTo>
                  <a:pt x="121" y="45"/>
                  <a:pt x="122" y="45"/>
                  <a:pt x="123" y="44"/>
                </a:cubicBezTo>
                <a:cubicBezTo>
                  <a:pt x="136" y="30"/>
                  <a:pt x="136" y="30"/>
                  <a:pt x="136" y="30"/>
                </a:cubicBezTo>
                <a:cubicBezTo>
                  <a:pt x="138" y="28"/>
                  <a:pt x="138" y="25"/>
                  <a:pt x="136" y="23"/>
                </a:cubicBezTo>
                <a:cubicBezTo>
                  <a:pt x="135" y="22"/>
                  <a:pt x="134" y="21"/>
                  <a:pt x="133" y="21"/>
                </a:cubicBezTo>
                <a:cubicBezTo>
                  <a:pt x="132" y="21"/>
                  <a:pt x="131" y="22"/>
                  <a:pt x="130" y="23"/>
                </a:cubicBezTo>
                <a:cubicBezTo>
                  <a:pt x="117" y="36"/>
                  <a:pt x="117" y="36"/>
                  <a:pt x="117" y="36"/>
                </a:cubicBezTo>
                <a:cubicBezTo>
                  <a:pt x="115" y="38"/>
                  <a:pt x="115" y="41"/>
                  <a:pt x="117" y="44"/>
                </a:cubicBezTo>
                <a:cubicBezTo>
                  <a:pt x="118" y="45"/>
                  <a:pt x="119" y="45"/>
                  <a:pt x="120" y="45"/>
                </a:cubicBezTo>
                <a:close/>
                <a:moveTo>
                  <a:pt x="100" y="33"/>
                </a:moveTo>
                <a:cubicBezTo>
                  <a:pt x="101" y="33"/>
                  <a:pt x="102" y="33"/>
                  <a:pt x="102" y="33"/>
                </a:cubicBezTo>
                <a:cubicBezTo>
                  <a:pt x="104" y="33"/>
                  <a:pt x="106" y="32"/>
                  <a:pt x="106" y="30"/>
                </a:cubicBezTo>
                <a:cubicBezTo>
                  <a:pt x="110" y="21"/>
                  <a:pt x="110" y="21"/>
                  <a:pt x="110" y="21"/>
                </a:cubicBezTo>
                <a:cubicBezTo>
                  <a:pt x="111" y="19"/>
                  <a:pt x="110" y="16"/>
                  <a:pt x="107" y="15"/>
                </a:cubicBezTo>
                <a:cubicBezTo>
                  <a:pt x="107" y="15"/>
                  <a:pt x="106" y="14"/>
                  <a:pt x="105" y="14"/>
                </a:cubicBezTo>
                <a:cubicBezTo>
                  <a:pt x="104" y="14"/>
                  <a:pt x="102" y="16"/>
                  <a:pt x="101" y="17"/>
                </a:cubicBezTo>
                <a:cubicBezTo>
                  <a:pt x="98" y="26"/>
                  <a:pt x="98" y="26"/>
                  <a:pt x="98" y="26"/>
                </a:cubicBezTo>
                <a:cubicBezTo>
                  <a:pt x="97" y="29"/>
                  <a:pt x="98" y="32"/>
                  <a:pt x="100" y="33"/>
                </a:cubicBezTo>
                <a:close/>
                <a:moveTo>
                  <a:pt x="54" y="30"/>
                </a:moveTo>
                <a:cubicBezTo>
                  <a:pt x="55" y="32"/>
                  <a:pt x="56" y="33"/>
                  <a:pt x="58" y="33"/>
                </a:cubicBezTo>
                <a:cubicBezTo>
                  <a:pt x="59" y="33"/>
                  <a:pt x="59" y="33"/>
                  <a:pt x="60" y="33"/>
                </a:cubicBezTo>
                <a:cubicBezTo>
                  <a:pt x="63" y="32"/>
                  <a:pt x="64" y="29"/>
                  <a:pt x="63" y="26"/>
                </a:cubicBezTo>
                <a:cubicBezTo>
                  <a:pt x="59" y="17"/>
                  <a:pt x="59" y="17"/>
                  <a:pt x="59" y="17"/>
                </a:cubicBezTo>
                <a:cubicBezTo>
                  <a:pt x="58" y="16"/>
                  <a:pt x="57" y="14"/>
                  <a:pt x="55" y="14"/>
                </a:cubicBezTo>
                <a:cubicBezTo>
                  <a:pt x="54" y="14"/>
                  <a:pt x="54" y="15"/>
                  <a:pt x="53" y="15"/>
                </a:cubicBezTo>
                <a:cubicBezTo>
                  <a:pt x="51" y="16"/>
                  <a:pt x="49" y="19"/>
                  <a:pt x="51" y="21"/>
                </a:cubicBezTo>
                <a:lnTo>
                  <a:pt x="54" y="30"/>
                </a:lnTo>
                <a:close/>
                <a:moveTo>
                  <a:pt x="6" y="85"/>
                </a:moveTo>
                <a:cubicBezTo>
                  <a:pt x="25" y="85"/>
                  <a:pt x="25" y="85"/>
                  <a:pt x="25" y="85"/>
                </a:cubicBezTo>
                <a:cubicBezTo>
                  <a:pt x="27" y="85"/>
                  <a:pt x="29" y="83"/>
                  <a:pt x="29" y="80"/>
                </a:cubicBezTo>
                <a:cubicBezTo>
                  <a:pt x="29" y="77"/>
                  <a:pt x="27" y="75"/>
                  <a:pt x="25" y="75"/>
                </a:cubicBezTo>
                <a:cubicBezTo>
                  <a:pt x="6" y="75"/>
                  <a:pt x="6" y="75"/>
                  <a:pt x="6" y="75"/>
                </a:cubicBezTo>
                <a:cubicBezTo>
                  <a:pt x="3" y="75"/>
                  <a:pt x="1" y="77"/>
                  <a:pt x="1" y="80"/>
                </a:cubicBezTo>
                <a:cubicBezTo>
                  <a:pt x="1" y="83"/>
                  <a:pt x="3" y="85"/>
                  <a:pt x="6" y="85"/>
                </a:cubicBezTo>
                <a:close/>
                <a:moveTo>
                  <a:pt x="132" y="80"/>
                </a:moveTo>
                <a:cubicBezTo>
                  <a:pt x="132" y="83"/>
                  <a:pt x="134" y="85"/>
                  <a:pt x="136" y="85"/>
                </a:cubicBezTo>
                <a:cubicBezTo>
                  <a:pt x="156" y="85"/>
                  <a:pt x="156" y="85"/>
                  <a:pt x="156" y="85"/>
                </a:cubicBezTo>
                <a:cubicBezTo>
                  <a:pt x="158" y="85"/>
                  <a:pt x="160" y="83"/>
                  <a:pt x="160" y="80"/>
                </a:cubicBezTo>
                <a:cubicBezTo>
                  <a:pt x="160" y="77"/>
                  <a:pt x="158" y="75"/>
                  <a:pt x="156" y="75"/>
                </a:cubicBezTo>
                <a:cubicBezTo>
                  <a:pt x="136" y="75"/>
                  <a:pt x="136" y="75"/>
                  <a:pt x="136" y="75"/>
                </a:cubicBezTo>
                <a:cubicBezTo>
                  <a:pt x="134" y="75"/>
                  <a:pt x="132" y="77"/>
                  <a:pt x="132" y="80"/>
                </a:cubicBezTo>
                <a:close/>
                <a:moveTo>
                  <a:pt x="128" y="60"/>
                </a:moveTo>
                <a:cubicBezTo>
                  <a:pt x="129" y="62"/>
                  <a:pt x="130" y="63"/>
                  <a:pt x="132" y="63"/>
                </a:cubicBezTo>
                <a:cubicBezTo>
                  <a:pt x="133" y="63"/>
                  <a:pt x="134" y="63"/>
                  <a:pt x="134" y="63"/>
                </a:cubicBezTo>
                <a:cubicBezTo>
                  <a:pt x="143" y="59"/>
                  <a:pt x="143" y="59"/>
                  <a:pt x="143" y="59"/>
                </a:cubicBezTo>
                <a:cubicBezTo>
                  <a:pt x="146" y="58"/>
                  <a:pt x="147" y="56"/>
                  <a:pt x="146" y="53"/>
                </a:cubicBezTo>
                <a:cubicBezTo>
                  <a:pt x="145" y="51"/>
                  <a:pt x="143" y="50"/>
                  <a:pt x="142" y="50"/>
                </a:cubicBezTo>
                <a:cubicBezTo>
                  <a:pt x="141" y="50"/>
                  <a:pt x="140" y="50"/>
                  <a:pt x="140" y="50"/>
                </a:cubicBezTo>
                <a:cubicBezTo>
                  <a:pt x="131" y="54"/>
                  <a:pt x="131" y="54"/>
                  <a:pt x="131" y="54"/>
                </a:cubicBezTo>
                <a:cubicBezTo>
                  <a:pt x="128" y="55"/>
                  <a:pt x="127" y="58"/>
                  <a:pt x="128" y="60"/>
                </a:cubicBezTo>
                <a:close/>
                <a:moveTo>
                  <a:pt x="18" y="60"/>
                </a:moveTo>
                <a:cubicBezTo>
                  <a:pt x="27" y="63"/>
                  <a:pt x="27" y="63"/>
                  <a:pt x="27" y="63"/>
                </a:cubicBezTo>
                <a:cubicBezTo>
                  <a:pt x="27" y="63"/>
                  <a:pt x="28" y="64"/>
                  <a:pt x="29" y="64"/>
                </a:cubicBezTo>
                <a:cubicBezTo>
                  <a:pt x="31" y="64"/>
                  <a:pt x="32" y="63"/>
                  <a:pt x="33" y="61"/>
                </a:cubicBezTo>
                <a:cubicBezTo>
                  <a:pt x="34" y="58"/>
                  <a:pt x="33" y="56"/>
                  <a:pt x="30" y="55"/>
                </a:cubicBezTo>
                <a:cubicBezTo>
                  <a:pt x="22" y="51"/>
                  <a:pt x="22" y="51"/>
                  <a:pt x="22" y="51"/>
                </a:cubicBezTo>
                <a:cubicBezTo>
                  <a:pt x="21" y="51"/>
                  <a:pt x="20" y="51"/>
                  <a:pt x="20" y="51"/>
                </a:cubicBezTo>
                <a:cubicBezTo>
                  <a:pt x="18" y="51"/>
                  <a:pt x="16" y="52"/>
                  <a:pt x="15" y="54"/>
                </a:cubicBezTo>
                <a:cubicBezTo>
                  <a:pt x="14" y="56"/>
                  <a:pt x="16" y="59"/>
                  <a:pt x="18" y="60"/>
                </a:cubicBezTo>
                <a:close/>
                <a:moveTo>
                  <a:pt x="157" y="139"/>
                </a:moveTo>
                <a:cubicBezTo>
                  <a:pt x="156" y="139"/>
                  <a:pt x="155" y="138"/>
                  <a:pt x="153" y="137"/>
                </a:cubicBezTo>
                <a:cubicBezTo>
                  <a:pt x="148" y="134"/>
                  <a:pt x="142" y="132"/>
                  <a:pt x="136" y="132"/>
                </a:cubicBezTo>
                <a:cubicBezTo>
                  <a:pt x="130" y="132"/>
                  <a:pt x="125" y="134"/>
                  <a:pt x="119" y="137"/>
                </a:cubicBezTo>
                <a:cubicBezTo>
                  <a:pt x="116" y="139"/>
                  <a:pt x="112" y="140"/>
                  <a:pt x="108" y="140"/>
                </a:cubicBezTo>
                <a:cubicBezTo>
                  <a:pt x="104" y="140"/>
                  <a:pt x="100" y="139"/>
                  <a:pt x="97" y="137"/>
                </a:cubicBezTo>
                <a:cubicBezTo>
                  <a:pt x="92" y="134"/>
                  <a:pt x="86" y="132"/>
                  <a:pt x="80" y="132"/>
                </a:cubicBezTo>
                <a:cubicBezTo>
                  <a:pt x="74" y="132"/>
                  <a:pt x="69" y="134"/>
                  <a:pt x="64" y="137"/>
                </a:cubicBezTo>
                <a:cubicBezTo>
                  <a:pt x="60" y="139"/>
                  <a:pt x="56" y="140"/>
                  <a:pt x="52" y="140"/>
                </a:cubicBezTo>
                <a:cubicBezTo>
                  <a:pt x="48" y="140"/>
                  <a:pt x="44" y="139"/>
                  <a:pt x="41" y="137"/>
                </a:cubicBezTo>
                <a:cubicBezTo>
                  <a:pt x="36" y="134"/>
                  <a:pt x="30" y="132"/>
                  <a:pt x="24" y="132"/>
                </a:cubicBezTo>
                <a:cubicBezTo>
                  <a:pt x="18" y="132"/>
                  <a:pt x="13" y="134"/>
                  <a:pt x="8" y="137"/>
                </a:cubicBezTo>
                <a:cubicBezTo>
                  <a:pt x="6" y="137"/>
                  <a:pt x="5" y="139"/>
                  <a:pt x="4" y="139"/>
                </a:cubicBezTo>
                <a:cubicBezTo>
                  <a:pt x="1" y="140"/>
                  <a:pt x="0" y="143"/>
                  <a:pt x="1" y="145"/>
                </a:cubicBezTo>
                <a:cubicBezTo>
                  <a:pt x="2" y="147"/>
                  <a:pt x="4" y="148"/>
                  <a:pt x="5" y="148"/>
                </a:cubicBezTo>
                <a:cubicBezTo>
                  <a:pt x="6" y="148"/>
                  <a:pt x="7" y="148"/>
                  <a:pt x="8" y="148"/>
                </a:cubicBezTo>
                <a:cubicBezTo>
                  <a:pt x="10" y="147"/>
                  <a:pt x="12" y="146"/>
                  <a:pt x="13" y="145"/>
                </a:cubicBezTo>
                <a:cubicBezTo>
                  <a:pt x="17" y="143"/>
                  <a:pt x="21" y="142"/>
                  <a:pt x="24" y="142"/>
                </a:cubicBezTo>
                <a:cubicBezTo>
                  <a:pt x="28" y="142"/>
                  <a:pt x="33" y="143"/>
                  <a:pt x="36" y="145"/>
                </a:cubicBezTo>
                <a:cubicBezTo>
                  <a:pt x="41" y="148"/>
                  <a:pt x="47" y="150"/>
                  <a:pt x="53" y="150"/>
                </a:cubicBezTo>
                <a:cubicBezTo>
                  <a:pt x="58" y="150"/>
                  <a:pt x="64" y="148"/>
                  <a:pt x="69" y="145"/>
                </a:cubicBezTo>
                <a:cubicBezTo>
                  <a:pt x="72" y="143"/>
                  <a:pt x="76" y="142"/>
                  <a:pt x="80" y="142"/>
                </a:cubicBezTo>
                <a:cubicBezTo>
                  <a:pt x="84" y="142"/>
                  <a:pt x="88" y="143"/>
                  <a:pt x="92" y="145"/>
                </a:cubicBezTo>
                <a:cubicBezTo>
                  <a:pt x="97" y="148"/>
                  <a:pt x="103" y="150"/>
                  <a:pt x="108" y="150"/>
                </a:cubicBezTo>
                <a:cubicBezTo>
                  <a:pt x="114" y="150"/>
                  <a:pt x="120" y="148"/>
                  <a:pt x="125" y="145"/>
                </a:cubicBezTo>
                <a:cubicBezTo>
                  <a:pt x="128" y="143"/>
                  <a:pt x="132" y="142"/>
                  <a:pt x="136" y="142"/>
                </a:cubicBezTo>
                <a:cubicBezTo>
                  <a:pt x="140" y="142"/>
                  <a:pt x="144" y="143"/>
                  <a:pt x="148" y="145"/>
                </a:cubicBezTo>
                <a:cubicBezTo>
                  <a:pt x="150" y="146"/>
                  <a:pt x="152" y="147"/>
                  <a:pt x="154" y="148"/>
                </a:cubicBezTo>
                <a:cubicBezTo>
                  <a:pt x="154" y="149"/>
                  <a:pt x="155" y="149"/>
                  <a:pt x="156" y="149"/>
                </a:cubicBezTo>
                <a:cubicBezTo>
                  <a:pt x="157" y="149"/>
                  <a:pt x="159" y="148"/>
                  <a:pt x="160" y="146"/>
                </a:cubicBezTo>
                <a:cubicBezTo>
                  <a:pt x="161" y="143"/>
                  <a:pt x="160" y="139"/>
                  <a:pt x="157" y="139"/>
                </a:cubicBezTo>
                <a:close/>
                <a:moveTo>
                  <a:pt x="157" y="120"/>
                </a:moveTo>
                <a:cubicBezTo>
                  <a:pt x="156" y="120"/>
                  <a:pt x="155" y="119"/>
                  <a:pt x="153" y="118"/>
                </a:cubicBezTo>
                <a:cubicBezTo>
                  <a:pt x="148" y="115"/>
                  <a:pt x="142" y="113"/>
                  <a:pt x="136" y="113"/>
                </a:cubicBezTo>
                <a:cubicBezTo>
                  <a:pt x="130" y="113"/>
                  <a:pt x="125" y="115"/>
                  <a:pt x="119" y="118"/>
                </a:cubicBezTo>
                <a:cubicBezTo>
                  <a:pt x="116" y="121"/>
                  <a:pt x="112" y="122"/>
                  <a:pt x="108" y="122"/>
                </a:cubicBezTo>
                <a:cubicBezTo>
                  <a:pt x="104" y="122"/>
                  <a:pt x="100" y="121"/>
                  <a:pt x="97" y="118"/>
                </a:cubicBezTo>
                <a:cubicBezTo>
                  <a:pt x="92" y="115"/>
                  <a:pt x="86" y="113"/>
                  <a:pt x="80" y="113"/>
                </a:cubicBezTo>
                <a:cubicBezTo>
                  <a:pt x="74" y="113"/>
                  <a:pt x="69" y="115"/>
                  <a:pt x="64" y="118"/>
                </a:cubicBezTo>
                <a:cubicBezTo>
                  <a:pt x="60" y="121"/>
                  <a:pt x="56" y="122"/>
                  <a:pt x="52" y="122"/>
                </a:cubicBezTo>
                <a:cubicBezTo>
                  <a:pt x="48" y="122"/>
                  <a:pt x="44" y="121"/>
                  <a:pt x="41" y="118"/>
                </a:cubicBezTo>
                <a:cubicBezTo>
                  <a:pt x="36" y="115"/>
                  <a:pt x="30" y="113"/>
                  <a:pt x="24" y="113"/>
                </a:cubicBezTo>
                <a:cubicBezTo>
                  <a:pt x="18" y="113"/>
                  <a:pt x="13" y="115"/>
                  <a:pt x="8" y="118"/>
                </a:cubicBezTo>
                <a:cubicBezTo>
                  <a:pt x="6" y="119"/>
                  <a:pt x="5" y="120"/>
                  <a:pt x="4" y="120"/>
                </a:cubicBezTo>
                <a:cubicBezTo>
                  <a:pt x="1" y="121"/>
                  <a:pt x="0" y="124"/>
                  <a:pt x="1" y="127"/>
                </a:cubicBezTo>
                <a:cubicBezTo>
                  <a:pt x="2" y="128"/>
                  <a:pt x="4" y="129"/>
                  <a:pt x="5" y="129"/>
                </a:cubicBezTo>
                <a:cubicBezTo>
                  <a:pt x="6" y="129"/>
                  <a:pt x="7" y="129"/>
                  <a:pt x="8" y="129"/>
                </a:cubicBezTo>
                <a:cubicBezTo>
                  <a:pt x="10" y="129"/>
                  <a:pt x="12" y="127"/>
                  <a:pt x="13" y="127"/>
                </a:cubicBezTo>
                <a:cubicBezTo>
                  <a:pt x="17" y="124"/>
                  <a:pt x="21" y="123"/>
                  <a:pt x="24" y="123"/>
                </a:cubicBezTo>
                <a:cubicBezTo>
                  <a:pt x="28" y="123"/>
                  <a:pt x="33" y="124"/>
                  <a:pt x="36" y="127"/>
                </a:cubicBezTo>
                <a:cubicBezTo>
                  <a:pt x="41" y="130"/>
                  <a:pt x="47" y="131"/>
                  <a:pt x="53" y="131"/>
                </a:cubicBezTo>
                <a:cubicBezTo>
                  <a:pt x="58" y="131"/>
                  <a:pt x="64" y="130"/>
                  <a:pt x="69" y="127"/>
                </a:cubicBezTo>
                <a:cubicBezTo>
                  <a:pt x="72" y="124"/>
                  <a:pt x="76" y="123"/>
                  <a:pt x="80" y="123"/>
                </a:cubicBezTo>
                <a:cubicBezTo>
                  <a:pt x="84" y="123"/>
                  <a:pt x="88" y="124"/>
                  <a:pt x="92" y="127"/>
                </a:cubicBezTo>
                <a:cubicBezTo>
                  <a:pt x="97" y="130"/>
                  <a:pt x="103" y="131"/>
                  <a:pt x="108" y="131"/>
                </a:cubicBezTo>
                <a:cubicBezTo>
                  <a:pt x="114" y="131"/>
                  <a:pt x="120" y="130"/>
                  <a:pt x="125" y="127"/>
                </a:cubicBezTo>
                <a:cubicBezTo>
                  <a:pt x="128" y="124"/>
                  <a:pt x="132" y="123"/>
                  <a:pt x="136" y="123"/>
                </a:cubicBezTo>
                <a:cubicBezTo>
                  <a:pt x="140" y="123"/>
                  <a:pt x="144" y="124"/>
                  <a:pt x="148" y="127"/>
                </a:cubicBezTo>
                <a:cubicBezTo>
                  <a:pt x="150" y="127"/>
                  <a:pt x="152" y="129"/>
                  <a:pt x="154" y="129"/>
                </a:cubicBezTo>
                <a:cubicBezTo>
                  <a:pt x="154" y="130"/>
                  <a:pt x="155" y="130"/>
                  <a:pt x="156" y="130"/>
                </a:cubicBezTo>
                <a:cubicBezTo>
                  <a:pt x="157" y="130"/>
                  <a:pt x="159" y="129"/>
                  <a:pt x="160" y="127"/>
                </a:cubicBezTo>
                <a:cubicBezTo>
                  <a:pt x="161" y="124"/>
                  <a:pt x="160" y="121"/>
                  <a:pt x="157" y="120"/>
                </a:cubicBezTo>
                <a:close/>
                <a:moveTo>
                  <a:pt x="5" y="111"/>
                </a:moveTo>
                <a:cubicBezTo>
                  <a:pt x="5" y="111"/>
                  <a:pt x="6" y="111"/>
                  <a:pt x="7" y="110"/>
                </a:cubicBezTo>
                <a:cubicBezTo>
                  <a:pt x="9" y="110"/>
                  <a:pt x="11" y="109"/>
                  <a:pt x="12" y="108"/>
                </a:cubicBezTo>
                <a:cubicBezTo>
                  <a:pt x="16" y="106"/>
                  <a:pt x="20" y="105"/>
                  <a:pt x="24" y="105"/>
                </a:cubicBezTo>
                <a:cubicBezTo>
                  <a:pt x="28" y="105"/>
                  <a:pt x="32" y="106"/>
                  <a:pt x="35" y="108"/>
                </a:cubicBezTo>
                <a:cubicBezTo>
                  <a:pt x="40" y="111"/>
                  <a:pt x="46" y="113"/>
                  <a:pt x="52" y="113"/>
                </a:cubicBezTo>
                <a:cubicBezTo>
                  <a:pt x="58" y="113"/>
                  <a:pt x="63" y="111"/>
                  <a:pt x="68" y="108"/>
                </a:cubicBezTo>
                <a:cubicBezTo>
                  <a:pt x="72" y="106"/>
                  <a:pt x="76" y="105"/>
                  <a:pt x="80" y="105"/>
                </a:cubicBezTo>
                <a:cubicBezTo>
                  <a:pt x="84" y="105"/>
                  <a:pt x="88" y="106"/>
                  <a:pt x="91" y="108"/>
                </a:cubicBezTo>
                <a:cubicBezTo>
                  <a:pt x="96" y="111"/>
                  <a:pt x="102" y="113"/>
                  <a:pt x="108" y="113"/>
                </a:cubicBezTo>
                <a:cubicBezTo>
                  <a:pt x="113" y="113"/>
                  <a:pt x="119" y="111"/>
                  <a:pt x="124" y="108"/>
                </a:cubicBezTo>
                <a:cubicBezTo>
                  <a:pt x="128" y="106"/>
                  <a:pt x="132" y="105"/>
                  <a:pt x="136" y="105"/>
                </a:cubicBezTo>
                <a:cubicBezTo>
                  <a:pt x="140" y="105"/>
                  <a:pt x="144" y="106"/>
                  <a:pt x="148" y="108"/>
                </a:cubicBezTo>
                <a:cubicBezTo>
                  <a:pt x="150" y="109"/>
                  <a:pt x="151" y="110"/>
                  <a:pt x="153" y="111"/>
                </a:cubicBezTo>
                <a:cubicBezTo>
                  <a:pt x="154" y="111"/>
                  <a:pt x="154" y="111"/>
                  <a:pt x="155" y="111"/>
                </a:cubicBezTo>
                <a:cubicBezTo>
                  <a:pt x="157" y="111"/>
                  <a:pt x="159" y="110"/>
                  <a:pt x="159" y="108"/>
                </a:cubicBezTo>
                <a:cubicBezTo>
                  <a:pt x="161" y="105"/>
                  <a:pt x="160" y="103"/>
                  <a:pt x="157" y="102"/>
                </a:cubicBezTo>
                <a:cubicBezTo>
                  <a:pt x="156" y="101"/>
                  <a:pt x="155" y="100"/>
                  <a:pt x="153" y="100"/>
                </a:cubicBezTo>
                <a:cubicBezTo>
                  <a:pt x="148" y="96"/>
                  <a:pt x="142" y="95"/>
                  <a:pt x="136" y="95"/>
                </a:cubicBezTo>
                <a:cubicBezTo>
                  <a:pt x="130" y="95"/>
                  <a:pt x="125" y="96"/>
                  <a:pt x="119" y="100"/>
                </a:cubicBezTo>
                <a:cubicBezTo>
                  <a:pt x="117" y="101"/>
                  <a:pt x="117" y="101"/>
                  <a:pt x="117" y="101"/>
                </a:cubicBezTo>
                <a:cubicBezTo>
                  <a:pt x="120" y="95"/>
                  <a:pt x="123" y="87"/>
                  <a:pt x="123" y="80"/>
                </a:cubicBezTo>
                <a:cubicBezTo>
                  <a:pt x="123" y="57"/>
                  <a:pt x="104" y="38"/>
                  <a:pt x="81" y="38"/>
                </a:cubicBezTo>
                <a:cubicBezTo>
                  <a:pt x="57" y="38"/>
                  <a:pt x="38" y="57"/>
                  <a:pt x="38" y="80"/>
                </a:cubicBezTo>
                <a:cubicBezTo>
                  <a:pt x="38" y="88"/>
                  <a:pt x="41" y="95"/>
                  <a:pt x="45" y="102"/>
                </a:cubicBezTo>
                <a:cubicBezTo>
                  <a:pt x="43" y="101"/>
                  <a:pt x="42" y="100"/>
                  <a:pt x="40" y="100"/>
                </a:cubicBezTo>
                <a:cubicBezTo>
                  <a:pt x="35" y="96"/>
                  <a:pt x="30" y="95"/>
                  <a:pt x="24" y="95"/>
                </a:cubicBezTo>
                <a:cubicBezTo>
                  <a:pt x="18" y="95"/>
                  <a:pt x="12" y="96"/>
                  <a:pt x="7" y="100"/>
                </a:cubicBezTo>
                <a:cubicBezTo>
                  <a:pt x="6" y="100"/>
                  <a:pt x="4" y="101"/>
                  <a:pt x="3" y="102"/>
                </a:cubicBezTo>
                <a:cubicBezTo>
                  <a:pt x="1" y="103"/>
                  <a:pt x="0" y="105"/>
                  <a:pt x="1" y="108"/>
                </a:cubicBezTo>
                <a:cubicBezTo>
                  <a:pt x="1" y="110"/>
                  <a:pt x="3" y="111"/>
                  <a:pt x="5" y="1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1DA4FB77-C824-6E2E-C9DA-725848DB297B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3024188"/>
            <a:ext cx="254000" cy="252413"/>
          </a:xfrm>
          <a:custGeom>
            <a:avLst/>
            <a:gdLst>
              <a:gd name="T0" fmla="*/ 98 w 160"/>
              <a:gd name="T1" fmla="*/ 85 h 159"/>
              <a:gd name="T2" fmla="*/ 136 w 160"/>
              <a:gd name="T3" fmla="*/ 94 h 159"/>
              <a:gd name="T4" fmla="*/ 127 w 160"/>
              <a:gd name="T5" fmla="*/ 104 h 159"/>
              <a:gd name="T6" fmla="*/ 99 w 160"/>
              <a:gd name="T7" fmla="*/ 113 h 159"/>
              <a:gd name="T8" fmla="*/ 127 w 160"/>
              <a:gd name="T9" fmla="*/ 104 h 159"/>
              <a:gd name="T10" fmla="*/ 43 w 160"/>
              <a:gd name="T11" fmla="*/ 122 h 159"/>
              <a:gd name="T12" fmla="*/ 43 w 160"/>
              <a:gd name="T13" fmla="*/ 131 h 159"/>
              <a:gd name="T14" fmla="*/ 117 w 160"/>
              <a:gd name="T15" fmla="*/ 122 h 159"/>
              <a:gd name="T16" fmla="*/ 33 w 160"/>
              <a:gd name="T17" fmla="*/ 66 h 159"/>
              <a:gd name="T18" fmla="*/ 127 w 160"/>
              <a:gd name="T19" fmla="*/ 76 h 159"/>
              <a:gd name="T20" fmla="*/ 61 w 160"/>
              <a:gd name="T21" fmla="*/ 85 h 159"/>
              <a:gd name="T22" fmla="*/ 24 w 160"/>
              <a:gd name="T23" fmla="*/ 94 h 159"/>
              <a:gd name="T24" fmla="*/ 61 w 160"/>
              <a:gd name="T25" fmla="*/ 85 h 159"/>
              <a:gd name="T26" fmla="*/ 47 w 160"/>
              <a:gd name="T27" fmla="*/ 145 h 159"/>
              <a:gd name="T28" fmla="*/ 98 w 160"/>
              <a:gd name="T29" fmla="*/ 159 h 159"/>
              <a:gd name="T30" fmla="*/ 111 w 160"/>
              <a:gd name="T31" fmla="*/ 141 h 159"/>
              <a:gd name="T32" fmla="*/ 66 w 160"/>
              <a:gd name="T33" fmla="*/ 98 h 159"/>
              <a:gd name="T34" fmla="*/ 93 w 160"/>
              <a:gd name="T35" fmla="*/ 98 h 159"/>
              <a:gd name="T36" fmla="*/ 66 w 160"/>
              <a:gd name="T37" fmla="*/ 98 h 159"/>
              <a:gd name="T38" fmla="*/ 138 w 160"/>
              <a:gd name="T39" fmla="*/ 19 h 159"/>
              <a:gd name="T40" fmla="*/ 117 w 160"/>
              <a:gd name="T41" fmla="*/ 0 h 159"/>
              <a:gd name="T42" fmla="*/ 114 w 160"/>
              <a:gd name="T43" fmla="*/ 8 h 159"/>
              <a:gd name="T44" fmla="*/ 5 w 160"/>
              <a:gd name="T45" fmla="*/ 19 h 159"/>
              <a:gd name="T46" fmla="*/ 5 w 160"/>
              <a:gd name="T47" fmla="*/ 28 h 159"/>
              <a:gd name="T48" fmla="*/ 11 w 160"/>
              <a:gd name="T49" fmla="*/ 39 h 159"/>
              <a:gd name="T50" fmla="*/ 14 w 160"/>
              <a:gd name="T51" fmla="*/ 47 h 159"/>
              <a:gd name="T52" fmla="*/ 36 w 160"/>
              <a:gd name="T53" fmla="*/ 28 h 159"/>
              <a:gd name="T54" fmla="*/ 76 w 160"/>
              <a:gd name="T55" fmla="*/ 38 h 159"/>
              <a:gd name="T56" fmla="*/ 38 w 160"/>
              <a:gd name="T57" fmla="*/ 51 h 159"/>
              <a:gd name="T58" fmla="*/ 122 w 160"/>
              <a:gd name="T59" fmla="*/ 56 h 159"/>
              <a:gd name="T60" fmla="*/ 109 w 160"/>
              <a:gd name="T61" fmla="*/ 38 h 159"/>
              <a:gd name="T62" fmla="*/ 86 w 160"/>
              <a:gd name="T63" fmla="*/ 28 h 159"/>
              <a:gd name="T64" fmla="*/ 160 w 160"/>
              <a:gd name="T65" fmla="*/ 24 h 159"/>
              <a:gd name="T66" fmla="*/ 57 w 160"/>
              <a:gd name="T67" fmla="*/ 104 h 159"/>
              <a:gd name="T68" fmla="*/ 28 w 160"/>
              <a:gd name="T69" fmla="*/ 107 h 159"/>
              <a:gd name="T70" fmla="*/ 61 w 160"/>
              <a:gd name="T71" fmla="*/ 11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59">
                <a:moveTo>
                  <a:pt x="136" y="85"/>
                </a:moveTo>
                <a:cubicBezTo>
                  <a:pt x="98" y="85"/>
                  <a:pt x="98" y="85"/>
                  <a:pt x="98" y="85"/>
                </a:cubicBezTo>
                <a:cubicBezTo>
                  <a:pt x="100" y="87"/>
                  <a:pt x="102" y="90"/>
                  <a:pt x="102" y="94"/>
                </a:cubicBezTo>
                <a:cubicBezTo>
                  <a:pt x="136" y="94"/>
                  <a:pt x="136" y="94"/>
                  <a:pt x="136" y="94"/>
                </a:cubicBezTo>
                <a:cubicBezTo>
                  <a:pt x="142" y="94"/>
                  <a:pt x="142" y="85"/>
                  <a:pt x="136" y="85"/>
                </a:cubicBezTo>
                <a:close/>
                <a:moveTo>
                  <a:pt x="127" y="104"/>
                </a:moveTo>
                <a:cubicBezTo>
                  <a:pt x="103" y="104"/>
                  <a:pt x="103" y="104"/>
                  <a:pt x="103" y="104"/>
                </a:cubicBezTo>
                <a:cubicBezTo>
                  <a:pt x="102" y="107"/>
                  <a:pt x="100" y="110"/>
                  <a:pt x="99" y="113"/>
                </a:cubicBezTo>
                <a:cubicBezTo>
                  <a:pt x="127" y="113"/>
                  <a:pt x="127" y="113"/>
                  <a:pt x="127" y="113"/>
                </a:cubicBezTo>
                <a:cubicBezTo>
                  <a:pt x="133" y="113"/>
                  <a:pt x="133" y="104"/>
                  <a:pt x="127" y="104"/>
                </a:cubicBezTo>
                <a:close/>
                <a:moveTo>
                  <a:pt x="117" y="122"/>
                </a:moveTo>
                <a:cubicBezTo>
                  <a:pt x="43" y="122"/>
                  <a:pt x="43" y="122"/>
                  <a:pt x="43" y="122"/>
                </a:cubicBezTo>
                <a:cubicBezTo>
                  <a:pt x="40" y="122"/>
                  <a:pt x="39" y="123"/>
                  <a:pt x="38" y="125"/>
                </a:cubicBezTo>
                <a:cubicBezTo>
                  <a:pt x="38" y="128"/>
                  <a:pt x="39" y="131"/>
                  <a:pt x="43" y="131"/>
                </a:cubicBezTo>
                <a:cubicBezTo>
                  <a:pt x="117" y="131"/>
                  <a:pt x="117" y="131"/>
                  <a:pt x="117" y="131"/>
                </a:cubicBezTo>
                <a:cubicBezTo>
                  <a:pt x="123" y="131"/>
                  <a:pt x="123" y="122"/>
                  <a:pt x="117" y="122"/>
                </a:cubicBezTo>
                <a:close/>
                <a:moveTo>
                  <a:pt x="127" y="66"/>
                </a:moveTo>
                <a:cubicBezTo>
                  <a:pt x="33" y="66"/>
                  <a:pt x="33" y="66"/>
                  <a:pt x="33" y="66"/>
                </a:cubicBezTo>
                <a:cubicBezTo>
                  <a:pt x="27" y="66"/>
                  <a:pt x="27" y="76"/>
                  <a:pt x="33" y="76"/>
                </a:cubicBezTo>
                <a:cubicBezTo>
                  <a:pt x="127" y="76"/>
                  <a:pt x="127" y="76"/>
                  <a:pt x="127" y="76"/>
                </a:cubicBezTo>
                <a:cubicBezTo>
                  <a:pt x="133" y="76"/>
                  <a:pt x="133" y="66"/>
                  <a:pt x="127" y="66"/>
                </a:cubicBezTo>
                <a:close/>
                <a:moveTo>
                  <a:pt x="61" y="85"/>
                </a:moveTo>
                <a:cubicBezTo>
                  <a:pt x="24" y="85"/>
                  <a:pt x="24" y="85"/>
                  <a:pt x="24" y="85"/>
                </a:cubicBezTo>
                <a:cubicBezTo>
                  <a:pt x="18" y="85"/>
                  <a:pt x="18" y="94"/>
                  <a:pt x="24" y="94"/>
                </a:cubicBezTo>
                <a:cubicBezTo>
                  <a:pt x="57" y="94"/>
                  <a:pt x="57" y="94"/>
                  <a:pt x="57" y="94"/>
                </a:cubicBezTo>
                <a:cubicBezTo>
                  <a:pt x="57" y="91"/>
                  <a:pt x="59" y="88"/>
                  <a:pt x="61" y="85"/>
                </a:cubicBezTo>
                <a:close/>
                <a:moveTo>
                  <a:pt x="48" y="141"/>
                </a:moveTo>
                <a:cubicBezTo>
                  <a:pt x="48" y="142"/>
                  <a:pt x="47" y="144"/>
                  <a:pt x="47" y="145"/>
                </a:cubicBezTo>
                <a:cubicBezTo>
                  <a:pt x="47" y="153"/>
                  <a:pt x="53" y="159"/>
                  <a:pt x="61" y="159"/>
                </a:cubicBezTo>
                <a:cubicBezTo>
                  <a:pt x="98" y="159"/>
                  <a:pt x="98" y="159"/>
                  <a:pt x="98" y="159"/>
                </a:cubicBezTo>
                <a:cubicBezTo>
                  <a:pt x="106" y="159"/>
                  <a:pt x="112" y="153"/>
                  <a:pt x="112" y="145"/>
                </a:cubicBezTo>
                <a:cubicBezTo>
                  <a:pt x="112" y="144"/>
                  <a:pt x="112" y="142"/>
                  <a:pt x="111" y="141"/>
                </a:cubicBezTo>
                <a:lnTo>
                  <a:pt x="48" y="141"/>
                </a:lnTo>
                <a:close/>
                <a:moveTo>
                  <a:pt x="66" y="98"/>
                </a:moveTo>
                <a:cubicBezTo>
                  <a:pt x="66" y="106"/>
                  <a:pt x="72" y="112"/>
                  <a:pt x="80" y="112"/>
                </a:cubicBezTo>
                <a:cubicBezTo>
                  <a:pt x="87" y="112"/>
                  <a:pt x="93" y="106"/>
                  <a:pt x="93" y="98"/>
                </a:cubicBezTo>
                <a:cubicBezTo>
                  <a:pt x="94" y="91"/>
                  <a:pt x="87" y="85"/>
                  <a:pt x="80" y="85"/>
                </a:cubicBezTo>
                <a:cubicBezTo>
                  <a:pt x="72" y="85"/>
                  <a:pt x="66" y="91"/>
                  <a:pt x="66" y="98"/>
                </a:cubicBezTo>
                <a:close/>
                <a:moveTo>
                  <a:pt x="155" y="19"/>
                </a:moveTo>
                <a:cubicBezTo>
                  <a:pt x="138" y="19"/>
                  <a:pt x="138" y="19"/>
                  <a:pt x="138" y="19"/>
                </a:cubicBezTo>
                <a:cubicBezTo>
                  <a:pt x="120" y="1"/>
                  <a:pt x="120" y="1"/>
                  <a:pt x="120" y="1"/>
                </a:cubicBezTo>
                <a:cubicBezTo>
                  <a:pt x="119" y="0"/>
                  <a:pt x="118" y="0"/>
                  <a:pt x="117" y="0"/>
                </a:cubicBezTo>
                <a:cubicBezTo>
                  <a:pt x="116" y="0"/>
                  <a:pt x="115" y="0"/>
                  <a:pt x="114" y="1"/>
                </a:cubicBezTo>
                <a:cubicBezTo>
                  <a:pt x="112" y="3"/>
                  <a:pt x="112" y="6"/>
                  <a:pt x="114" y="8"/>
                </a:cubicBezTo>
                <a:cubicBezTo>
                  <a:pt x="125" y="19"/>
                  <a:pt x="125" y="19"/>
                  <a:pt x="125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3" y="19"/>
                  <a:pt x="0" y="21"/>
                  <a:pt x="0" y="24"/>
                </a:cubicBezTo>
                <a:cubicBezTo>
                  <a:pt x="0" y="26"/>
                  <a:pt x="3" y="28"/>
                  <a:pt x="5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11" y="39"/>
                  <a:pt x="11" y="39"/>
                  <a:pt x="11" y="39"/>
                </a:cubicBezTo>
                <a:cubicBezTo>
                  <a:pt x="9" y="41"/>
                  <a:pt x="9" y="43"/>
                  <a:pt x="11" y="45"/>
                </a:cubicBezTo>
                <a:cubicBezTo>
                  <a:pt x="12" y="46"/>
                  <a:pt x="13" y="47"/>
                  <a:pt x="14" y="47"/>
                </a:cubicBezTo>
                <a:cubicBezTo>
                  <a:pt x="16" y="47"/>
                  <a:pt x="17" y="46"/>
                  <a:pt x="18" y="45"/>
                </a:cubicBezTo>
                <a:cubicBezTo>
                  <a:pt x="36" y="28"/>
                  <a:pt x="36" y="28"/>
                  <a:pt x="36" y="28"/>
                </a:cubicBezTo>
                <a:cubicBezTo>
                  <a:pt x="76" y="28"/>
                  <a:pt x="76" y="28"/>
                  <a:pt x="76" y="28"/>
                </a:cubicBezTo>
                <a:cubicBezTo>
                  <a:pt x="76" y="38"/>
                  <a:pt x="76" y="38"/>
                  <a:pt x="76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45" y="38"/>
                  <a:pt x="38" y="44"/>
                  <a:pt x="38" y="51"/>
                </a:cubicBezTo>
                <a:cubicBezTo>
                  <a:pt x="38" y="53"/>
                  <a:pt x="39" y="55"/>
                  <a:pt x="40" y="56"/>
                </a:cubicBezTo>
                <a:cubicBezTo>
                  <a:pt x="122" y="56"/>
                  <a:pt x="122" y="56"/>
                  <a:pt x="122" y="56"/>
                </a:cubicBezTo>
                <a:cubicBezTo>
                  <a:pt x="123" y="55"/>
                  <a:pt x="123" y="53"/>
                  <a:pt x="123" y="51"/>
                </a:cubicBezTo>
                <a:cubicBezTo>
                  <a:pt x="123" y="44"/>
                  <a:pt x="117" y="38"/>
                  <a:pt x="109" y="38"/>
                </a:cubicBezTo>
                <a:cubicBezTo>
                  <a:pt x="86" y="38"/>
                  <a:pt x="86" y="38"/>
                  <a:pt x="86" y="38"/>
                </a:cubicBezTo>
                <a:cubicBezTo>
                  <a:pt x="86" y="28"/>
                  <a:pt x="86" y="28"/>
                  <a:pt x="86" y="28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8" y="28"/>
                  <a:pt x="160" y="26"/>
                  <a:pt x="160" y="24"/>
                </a:cubicBezTo>
                <a:cubicBezTo>
                  <a:pt x="160" y="21"/>
                  <a:pt x="158" y="19"/>
                  <a:pt x="155" y="19"/>
                </a:cubicBezTo>
                <a:close/>
                <a:moveTo>
                  <a:pt x="57" y="104"/>
                </a:moveTo>
                <a:cubicBezTo>
                  <a:pt x="33" y="104"/>
                  <a:pt x="33" y="104"/>
                  <a:pt x="33" y="104"/>
                </a:cubicBezTo>
                <a:cubicBezTo>
                  <a:pt x="31" y="104"/>
                  <a:pt x="28" y="106"/>
                  <a:pt x="28" y="107"/>
                </a:cubicBezTo>
                <a:cubicBezTo>
                  <a:pt x="28" y="109"/>
                  <a:pt x="30" y="113"/>
                  <a:pt x="33" y="113"/>
                </a:cubicBezTo>
                <a:cubicBezTo>
                  <a:pt x="61" y="113"/>
                  <a:pt x="61" y="113"/>
                  <a:pt x="61" y="113"/>
                </a:cubicBezTo>
                <a:cubicBezTo>
                  <a:pt x="59" y="110"/>
                  <a:pt x="57" y="107"/>
                  <a:pt x="57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D67735C5-6F39-3B61-D7BC-46C50455DEFC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3024188"/>
            <a:ext cx="254000" cy="252413"/>
          </a:xfrm>
          <a:custGeom>
            <a:avLst/>
            <a:gdLst>
              <a:gd name="T0" fmla="*/ 132 w 160"/>
              <a:gd name="T1" fmla="*/ 18 h 159"/>
              <a:gd name="T2" fmla="*/ 94 w 160"/>
              <a:gd name="T3" fmla="*/ 18 h 159"/>
              <a:gd name="T4" fmla="*/ 122 w 160"/>
              <a:gd name="T5" fmla="*/ 45 h 159"/>
              <a:gd name="T6" fmla="*/ 89 w 160"/>
              <a:gd name="T7" fmla="*/ 33 h 159"/>
              <a:gd name="T8" fmla="*/ 114 w 160"/>
              <a:gd name="T9" fmla="*/ 78 h 159"/>
              <a:gd name="T10" fmla="*/ 102 w 160"/>
              <a:gd name="T11" fmla="*/ 85 h 159"/>
              <a:gd name="T12" fmla="*/ 56 w 160"/>
              <a:gd name="T13" fmla="*/ 47 h 159"/>
              <a:gd name="T14" fmla="*/ 11 w 160"/>
              <a:gd name="T15" fmla="*/ 88 h 159"/>
              <a:gd name="T16" fmla="*/ 29 w 160"/>
              <a:gd name="T17" fmla="*/ 85 h 159"/>
              <a:gd name="T18" fmla="*/ 61 w 160"/>
              <a:gd name="T19" fmla="*/ 66 h 159"/>
              <a:gd name="T20" fmla="*/ 61 w 160"/>
              <a:gd name="T21" fmla="*/ 76 h 159"/>
              <a:gd name="T22" fmla="*/ 38 w 160"/>
              <a:gd name="T23" fmla="*/ 85 h 159"/>
              <a:gd name="T24" fmla="*/ 75 w 160"/>
              <a:gd name="T25" fmla="*/ 90 h 159"/>
              <a:gd name="T26" fmla="*/ 23 w 160"/>
              <a:gd name="T27" fmla="*/ 94 h 159"/>
              <a:gd name="T28" fmla="*/ 5 w 160"/>
              <a:gd name="T29" fmla="*/ 122 h 159"/>
              <a:gd name="T30" fmla="*/ 28 w 160"/>
              <a:gd name="T31" fmla="*/ 113 h 159"/>
              <a:gd name="T32" fmla="*/ 39 w 160"/>
              <a:gd name="T33" fmla="*/ 123 h 159"/>
              <a:gd name="T34" fmla="*/ 65 w 160"/>
              <a:gd name="T35" fmla="*/ 131 h 159"/>
              <a:gd name="T36" fmla="*/ 70 w 160"/>
              <a:gd name="T37" fmla="*/ 159 h 159"/>
              <a:gd name="T38" fmla="*/ 75 w 160"/>
              <a:gd name="T39" fmla="*/ 131 h 159"/>
              <a:gd name="T40" fmla="*/ 84 w 160"/>
              <a:gd name="T41" fmla="*/ 136 h 159"/>
              <a:gd name="T42" fmla="*/ 93 w 160"/>
              <a:gd name="T43" fmla="*/ 136 h 159"/>
              <a:gd name="T44" fmla="*/ 88 w 160"/>
              <a:gd name="T45" fmla="*/ 122 h 159"/>
              <a:gd name="T46" fmla="*/ 75 w 160"/>
              <a:gd name="T47" fmla="*/ 113 h 159"/>
              <a:gd name="T48" fmla="*/ 138 w 160"/>
              <a:gd name="T49" fmla="*/ 95 h 159"/>
              <a:gd name="T50" fmla="*/ 122 w 160"/>
              <a:gd name="T51" fmla="*/ 45 h 159"/>
              <a:gd name="T52" fmla="*/ 57 w 160"/>
              <a:gd name="T53" fmla="*/ 122 h 159"/>
              <a:gd name="T54" fmla="*/ 66 w 160"/>
              <a:gd name="T55" fmla="*/ 122 h 159"/>
              <a:gd name="T56" fmla="*/ 141 w 160"/>
              <a:gd name="T57" fmla="*/ 19 h 159"/>
              <a:gd name="T58" fmla="*/ 152 w 160"/>
              <a:gd name="T59" fmla="*/ 45 h 159"/>
              <a:gd name="T60" fmla="*/ 157 w 160"/>
              <a:gd name="T61" fmla="*/ 46 h 159"/>
              <a:gd name="T62" fmla="*/ 160 w 160"/>
              <a:gd name="T63" fmla="*/ 3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59">
                <a:moveTo>
                  <a:pt x="113" y="37"/>
                </a:moveTo>
                <a:cubicBezTo>
                  <a:pt x="123" y="37"/>
                  <a:pt x="132" y="29"/>
                  <a:pt x="132" y="18"/>
                </a:cubicBezTo>
                <a:cubicBezTo>
                  <a:pt x="132" y="8"/>
                  <a:pt x="123" y="0"/>
                  <a:pt x="113" y="0"/>
                </a:cubicBezTo>
                <a:cubicBezTo>
                  <a:pt x="103" y="0"/>
                  <a:pt x="94" y="8"/>
                  <a:pt x="94" y="18"/>
                </a:cubicBezTo>
                <a:cubicBezTo>
                  <a:pt x="94" y="29"/>
                  <a:pt x="103" y="37"/>
                  <a:pt x="113" y="37"/>
                </a:cubicBezTo>
                <a:close/>
                <a:moveTo>
                  <a:pt x="122" y="45"/>
                </a:moveTo>
                <a:cubicBezTo>
                  <a:pt x="119" y="46"/>
                  <a:pt x="116" y="47"/>
                  <a:pt x="113" y="47"/>
                </a:cubicBezTo>
                <a:cubicBezTo>
                  <a:pt x="102" y="47"/>
                  <a:pt x="94" y="41"/>
                  <a:pt x="89" y="33"/>
                </a:cubicBezTo>
                <a:cubicBezTo>
                  <a:pt x="87" y="42"/>
                  <a:pt x="90" y="51"/>
                  <a:pt x="96" y="58"/>
                </a:cubicBezTo>
                <a:cubicBezTo>
                  <a:pt x="114" y="78"/>
                  <a:pt x="114" y="78"/>
                  <a:pt x="114" y="78"/>
                </a:cubicBezTo>
                <a:cubicBezTo>
                  <a:pt x="116" y="81"/>
                  <a:pt x="114" y="85"/>
                  <a:pt x="110" y="85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98" y="67"/>
                  <a:pt x="84" y="52"/>
                  <a:pt x="67" y="49"/>
                </a:cubicBezTo>
                <a:cubicBezTo>
                  <a:pt x="63" y="48"/>
                  <a:pt x="60" y="47"/>
                  <a:pt x="56" y="47"/>
                </a:cubicBezTo>
                <a:cubicBezTo>
                  <a:pt x="46" y="47"/>
                  <a:pt x="37" y="51"/>
                  <a:pt x="28" y="57"/>
                </a:cubicBezTo>
                <a:cubicBezTo>
                  <a:pt x="18" y="65"/>
                  <a:pt x="12" y="76"/>
                  <a:pt x="11" y="88"/>
                </a:cubicBezTo>
                <a:cubicBezTo>
                  <a:pt x="14" y="86"/>
                  <a:pt x="19" y="85"/>
                  <a:pt x="24" y="85"/>
                </a:cubicBezTo>
                <a:cubicBezTo>
                  <a:pt x="29" y="85"/>
                  <a:pt x="29" y="85"/>
                  <a:pt x="29" y="85"/>
                </a:cubicBezTo>
                <a:cubicBezTo>
                  <a:pt x="31" y="74"/>
                  <a:pt x="40" y="66"/>
                  <a:pt x="52" y="66"/>
                </a:cubicBezTo>
                <a:cubicBezTo>
                  <a:pt x="61" y="66"/>
                  <a:pt x="61" y="66"/>
                  <a:pt x="61" y="66"/>
                </a:cubicBezTo>
                <a:cubicBezTo>
                  <a:pt x="63" y="66"/>
                  <a:pt x="66" y="68"/>
                  <a:pt x="66" y="71"/>
                </a:cubicBezTo>
                <a:cubicBezTo>
                  <a:pt x="66" y="73"/>
                  <a:pt x="63" y="76"/>
                  <a:pt x="61" y="76"/>
                </a:cubicBezTo>
                <a:cubicBezTo>
                  <a:pt x="52" y="76"/>
                  <a:pt x="52" y="76"/>
                  <a:pt x="52" y="76"/>
                </a:cubicBezTo>
                <a:cubicBezTo>
                  <a:pt x="45" y="76"/>
                  <a:pt x="40" y="80"/>
                  <a:pt x="38" y="85"/>
                </a:cubicBezTo>
                <a:cubicBezTo>
                  <a:pt x="70" y="85"/>
                  <a:pt x="70" y="85"/>
                  <a:pt x="70" y="85"/>
                </a:cubicBezTo>
                <a:cubicBezTo>
                  <a:pt x="73" y="85"/>
                  <a:pt x="75" y="87"/>
                  <a:pt x="75" y="90"/>
                </a:cubicBezTo>
                <a:cubicBezTo>
                  <a:pt x="75" y="92"/>
                  <a:pt x="73" y="94"/>
                  <a:pt x="70" y="94"/>
                </a:cubicBezTo>
                <a:cubicBezTo>
                  <a:pt x="23" y="94"/>
                  <a:pt x="23" y="94"/>
                  <a:pt x="23" y="94"/>
                </a:cubicBezTo>
                <a:cubicBezTo>
                  <a:pt x="11" y="94"/>
                  <a:pt x="0" y="104"/>
                  <a:pt x="0" y="118"/>
                </a:cubicBezTo>
                <a:cubicBezTo>
                  <a:pt x="1" y="120"/>
                  <a:pt x="3" y="122"/>
                  <a:pt x="5" y="122"/>
                </a:cubicBezTo>
                <a:cubicBezTo>
                  <a:pt x="6" y="122"/>
                  <a:pt x="7" y="121"/>
                  <a:pt x="8" y="121"/>
                </a:cubicBezTo>
                <a:cubicBezTo>
                  <a:pt x="13" y="115"/>
                  <a:pt x="20" y="113"/>
                  <a:pt x="28" y="113"/>
                </a:cubicBezTo>
                <a:cubicBezTo>
                  <a:pt x="53" y="113"/>
                  <a:pt x="53" y="113"/>
                  <a:pt x="53" y="113"/>
                </a:cubicBezTo>
                <a:cubicBezTo>
                  <a:pt x="39" y="123"/>
                  <a:pt x="39" y="123"/>
                  <a:pt x="39" y="123"/>
                </a:cubicBezTo>
                <a:cubicBezTo>
                  <a:pt x="36" y="125"/>
                  <a:pt x="38" y="131"/>
                  <a:pt x="42" y="131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65" y="154"/>
                  <a:pt x="65" y="154"/>
                  <a:pt x="65" y="154"/>
                </a:cubicBezTo>
                <a:cubicBezTo>
                  <a:pt x="65" y="157"/>
                  <a:pt x="67" y="159"/>
                  <a:pt x="70" y="159"/>
                </a:cubicBezTo>
                <a:cubicBezTo>
                  <a:pt x="73" y="159"/>
                  <a:pt x="75" y="157"/>
                  <a:pt x="75" y="154"/>
                </a:cubicBezTo>
                <a:cubicBezTo>
                  <a:pt x="75" y="131"/>
                  <a:pt x="75" y="131"/>
                  <a:pt x="75" y="13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4" y="136"/>
                  <a:pt x="84" y="136"/>
                  <a:pt x="84" y="136"/>
                </a:cubicBezTo>
                <a:cubicBezTo>
                  <a:pt x="84" y="138"/>
                  <a:pt x="86" y="140"/>
                  <a:pt x="88" y="140"/>
                </a:cubicBezTo>
                <a:cubicBezTo>
                  <a:pt x="91" y="140"/>
                  <a:pt x="93" y="138"/>
                  <a:pt x="93" y="136"/>
                </a:cubicBezTo>
                <a:cubicBezTo>
                  <a:pt x="93" y="127"/>
                  <a:pt x="93" y="127"/>
                  <a:pt x="93" y="127"/>
                </a:cubicBezTo>
                <a:cubicBezTo>
                  <a:pt x="93" y="124"/>
                  <a:pt x="91" y="122"/>
                  <a:pt x="88" y="122"/>
                </a:cubicBezTo>
                <a:cubicBezTo>
                  <a:pt x="75" y="122"/>
                  <a:pt x="75" y="122"/>
                  <a:pt x="75" y="122"/>
                </a:cubicBezTo>
                <a:cubicBezTo>
                  <a:pt x="75" y="113"/>
                  <a:pt x="75" y="113"/>
                  <a:pt x="75" y="113"/>
                </a:cubicBezTo>
                <a:cubicBezTo>
                  <a:pt x="110" y="113"/>
                  <a:pt x="110" y="113"/>
                  <a:pt x="110" y="113"/>
                </a:cubicBezTo>
                <a:cubicBezTo>
                  <a:pt x="121" y="113"/>
                  <a:pt x="133" y="106"/>
                  <a:pt x="138" y="95"/>
                </a:cubicBezTo>
                <a:cubicBezTo>
                  <a:pt x="145" y="83"/>
                  <a:pt x="142" y="67"/>
                  <a:pt x="133" y="57"/>
                </a:cubicBezTo>
                <a:lnTo>
                  <a:pt x="122" y="45"/>
                </a:lnTo>
                <a:close/>
                <a:moveTo>
                  <a:pt x="66" y="122"/>
                </a:moveTo>
                <a:cubicBezTo>
                  <a:pt x="57" y="122"/>
                  <a:pt x="57" y="122"/>
                  <a:pt x="57" y="122"/>
                </a:cubicBezTo>
                <a:cubicBezTo>
                  <a:pt x="66" y="115"/>
                  <a:pt x="66" y="115"/>
                  <a:pt x="66" y="115"/>
                </a:cubicBezTo>
                <a:lnTo>
                  <a:pt x="66" y="122"/>
                </a:lnTo>
                <a:close/>
                <a:moveTo>
                  <a:pt x="139" y="10"/>
                </a:moveTo>
                <a:cubicBezTo>
                  <a:pt x="140" y="13"/>
                  <a:pt x="141" y="15"/>
                  <a:pt x="141" y="19"/>
                </a:cubicBezTo>
                <a:cubicBezTo>
                  <a:pt x="141" y="26"/>
                  <a:pt x="138" y="33"/>
                  <a:pt x="134" y="38"/>
                </a:cubicBezTo>
                <a:cubicBezTo>
                  <a:pt x="140" y="38"/>
                  <a:pt x="147" y="40"/>
                  <a:pt x="152" y="45"/>
                </a:cubicBezTo>
                <a:cubicBezTo>
                  <a:pt x="153" y="46"/>
                  <a:pt x="154" y="46"/>
                  <a:pt x="156" y="46"/>
                </a:cubicBezTo>
                <a:cubicBezTo>
                  <a:pt x="156" y="46"/>
                  <a:pt x="157" y="46"/>
                  <a:pt x="157" y="46"/>
                </a:cubicBezTo>
                <a:cubicBezTo>
                  <a:pt x="159" y="45"/>
                  <a:pt x="160" y="44"/>
                  <a:pt x="160" y="42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21"/>
                  <a:pt x="150" y="11"/>
                  <a:pt x="139" y="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946BEEBD-71E6-C392-2742-AB3D5B6848B4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3573463"/>
            <a:ext cx="263525" cy="254000"/>
          </a:xfrm>
          <a:custGeom>
            <a:avLst/>
            <a:gdLst>
              <a:gd name="T0" fmla="*/ 125 w 166"/>
              <a:gd name="T1" fmla="*/ 79 h 160"/>
              <a:gd name="T2" fmla="*/ 110 w 166"/>
              <a:gd name="T3" fmla="*/ 94 h 160"/>
              <a:gd name="T4" fmla="*/ 131 w 166"/>
              <a:gd name="T5" fmla="*/ 94 h 160"/>
              <a:gd name="T6" fmla="*/ 125 w 166"/>
              <a:gd name="T7" fmla="*/ 79 h 160"/>
              <a:gd name="T8" fmla="*/ 93 w 166"/>
              <a:gd name="T9" fmla="*/ 110 h 160"/>
              <a:gd name="T10" fmla="*/ 78 w 166"/>
              <a:gd name="T11" fmla="*/ 125 h 160"/>
              <a:gd name="T12" fmla="*/ 93 w 166"/>
              <a:gd name="T13" fmla="*/ 131 h 160"/>
              <a:gd name="T14" fmla="*/ 93 w 166"/>
              <a:gd name="T15" fmla="*/ 110 h 160"/>
              <a:gd name="T16" fmla="*/ 148 w 166"/>
              <a:gd name="T17" fmla="*/ 63 h 160"/>
              <a:gd name="T18" fmla="*/ 144 w 166"/>
              <a:gd name="T19" fmla="*/ 61 h 160"/>
              <a:gd name="T20" fmla="*/ 141 w 166"/>
              <a:gd name="T21" fmla="*/ 63 h 160"/>
              <a:gd name="T22" fmla="*/ 131 w 166"/>
              <a:gd name="T23" fmla="*/ 73 h 160"/>
              <a:gd name="T24" fmla="*/ 127 w 166"/>
              <a:gd name="T25" fmla="*/ 129 h 160"/>
              <a:gd name="T26" fmla="*/ 98 w 166"/>
              <a:gd name="T27" fmla="*/ 141 h 160"/>
              <a:gd name="T28" fmla="*/ 71 w 166"/>
              <a:gd name="T29" fmla="*/ 132 h 160"/>
              <a:gd name="T30" fmla="*/ 62 w 166"/>
              <a:gd name="T31" fmla="*/ 142 h 160"/>
              <a:gd name="T32" fmla="*/ 62 w 166"/>
              <a:gd name="T33" fmla="*/ 149 h 160"/>
              <a:gd name="T34" fmla="*/ 98 w 166"/>
              <a:gd name="T35" fmla="*/ 160 h 160"/>
              <a:gd name="T36" fmla="*/ 141 w 166"/>
              <a:gd name="T37" fmla="*/ 142 h 160"/>
              <a:gd name="T38" fmla="*/ 148 w 166"/>
              <a:gd name="T39" fmla="*/ 63 h 160"/>
              <a:gd name="T40" fmla="*/ 103 w 166"/>
              <a:gd name="T41" fmla="*/ 131 h 160"/>
              <a:gd name="T42" fmla="*/ 118 w 166"/>
              <a:gd name="T43" fmla="*/ 125 h 160"/>
              <a:gd name="T44" fmla="*/ 103 w 166"/>
              <a:gd name="T45" fmla="*/ 110 h 160"/>
              <a:gd name="T46" fmla="*/ 103 w 166"/>
              <a:gd name="T47" fmla="*/ 131 h 160"/>
              <a:gd name="T48" fmla="*/ 49 w 166"/>
              <a:gd name="T49" fmla="*/ 142 h 160"/>
              <a:gd name="T50" fmla="*/ 133 w 166"/>
              <a:gd name="T51" fmla="*/ 58 h 160"/>
              <a:gd name="T52" fmla="*/ 74 w 166"/>
              <a:gd name="T53" fmla="*/ 20 h 160"/>
              <a:gd name="T54" fmla="*/ 52 w 166"/>
              <a:gd name="T55" fmla="*/ 0 h 160"/>
              <a:gd name="T56" fmla="*/ 47 w 166"/>
              <a:gd name="T57" fmla="*/ 5 h 160"/>
              <a:gd name="T58" fmla="*/ 52 w 166"/>
              <a:gd name="T59" fmla="*/ 9 h 160"/>
              <a:gd name="T60" fmla="*/ 65 w 166"/>
              <a:gd name="T61" fmla="*/ 20 h 160"/>
              <a:gd name="T62" fmla="*/ 0 w 166"/>
              <a:gd name="T63" fmla="*/ 90 h 160"/>
              <a:gd name="T64" fmla="*/ 62 w 166"/>
              <a:gd name="T65" fmla="*/ 160 h 160"/>
              <a:gd name="T66" fmla="*/ 49 w 166"/>
              <a:gd name="T67" fmla="*/ 149 h 160"/>
              <a:gd name="T68" fmla="*/ 49 w 166"/>
              <a:gd name="T69" fmla="*/ 142 h 160"/>
              <a:gd name="T70" fmla="*/ 131 w 166"/>
              <a:gd name="T71" fmla="*/ 104 h 160"/>
              <a:gd name="T72" fmla="*/ 110 w 166"/>
              <a:gd name="T73" fmla="*/ 104 h 160"/>
              <a:gd name="T74" fmla="*/ 125 w 166"/>
              <a:gd name="T75" fmla="*/ 119 h 160"/>
              <a:gd name="T76" fmla="*/ 131 w 166"/>
              <a:gd name="T77" fmla="*/ 10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6" h="160">
                <a:moveTo>
                  <a:pt x="125" y="79"/>
                </a:moveTo>
                <a:cubicBezTo>
                  <a:pt x="110" y="94"/>
                  <a:pt x="110" y="94"/>
                  <a:pt x="110" y="94"/>
                </a:cubicBezTo>
                <a:cubicBezTo>
                  <a:pt x="131" y="94"/>
                  <a:pt x="131" y="94"/>
                  <a:pt x="131" y="94"/>
                </a:cubicBezTo>
                <a:cubicBezTo>
                  <a:pt x="130" y="89"/>
                  <a:pt x="128" y="84"/>
                  <a:pt x="125" y="79"/>
                </a:cubicBezTo>
                <a:close/>
                <a:moveTo>
                  <a:pt x="93" y="110"/>
                </a:moveTo>
                <a:cubicBezTo>
                  <a:pt x="78" y="125"/>
                  <a:pt x="78" y="125"/>
                  <a:pt x="78" y="125"/>
                </a:cubicBezTo>
                <a:cubicBezTo>
                  <a:pt x="83" y="128"/>
                  <a:pt x="88" y="130"/>
                  <a:pt x="93" y="131"/>
                </a:cubicBezTo>
                <a:lnTo>
                  <a:pt x="93" y="110"/>
                </a:lnTo>
                <a:close/>
                <a:moveTo>
                  <a:pt x="148" y="63"/>
                </a:moveTo>
                <a:cubicBezTo>
                  <a:pt x="147" y="62"/>
                  <a:pt x="146" y="61"/>
                  <a:pt x="144" y="61"/>
                </a:cubicBezTo>
                <a:cubicBezTo>
                  <a:pt x="143" y="61"/>
                  <a:pt x="142" y="62"/>
                  <a:pt x="141" y="63"/>
                </a:cubicBezTo>
                <a:cubicBezTo>
                  <a:pt x="131" y="73"/>
                  <a:pt x="131" y="73"/>
                  <a:pt x="131" y="73"/>
                </a:cubicBezTo>
                <a:cubicBezTo>
                  <a:pt x="145" y="90"/>
                  <a:pt x="143" y="114"/>
                  <a:pt x="127" y="129"/>
                </a:cubicBezTo>
                <a:cubicBezTo>
                  <a:pt x="119" y="137"/>
                  <a:pt x="109" y="141"/>
                  <a:pt x="98" y="141"/>
                </a:cubicBezTo>
                <a:cubicBezTo>
                  <a:pt x="89" y="141"/>
                  <a:pt x="79" y="138"/>
                  <a:pt x="71" y="132"/>
                </a:cubicBezTo>
                <a:cubicBezTo>
                  <a:pt x="62" y="142"/>
                  <a:pt x="62" y="142"/>
                  <a:pt x="62" y="142"/>
                </a:cubicBezTo>
                <a:cubicBezTo>
                  <a:pt x="60" y="144"/>
                  <a:pt x="60" y="147"/>
                  <a:pt x="62" y="149"/>
                </a:cubicBezTo>
                <a:cubicBezTo>
                  <a:pt x="73" y="156"/>
                  <a:pt x="85" y="160"/>
                  <a:pt x="98" y="160"/>
                </a:cubicBezTo>
                <a:cubicBezTo>
                  <a:pt x="114" y="160"/>
                  <a:pt x="129" y="154"/>
                  <a:pt x="141" y="142"/>
                </a:cubicBezTo>
                <a:cubicBezTo>
                  <a:pt x="163" y="120"/>
                  <a:pt x="166" y="88"/>
                  <a:pt x="148" y="63"/>
                </a:cubicBezTo>
                <a:close/>
                <a:moveTo>
                  <a:pt x="103" y="131"/>
                </a:moveTo>
                <a:cubicBezTo>
                  <a:pt x="108" y="130"/>
                  <a:pt x="114" y="128"/>
                  <a:pt x="118" y="125"/>
                </a:cubicBezTo>
                <a:cubicBezTo>
                  <a:pt x="103" y="110"/>
                  <a:pt x="103" y="110"/>
                  <a:pt x="103" y="110"/>
                </a:cubicBezTo>
                <a:lnTo>
                  <a:pt x="103" y="131"/>
                </a:lnTo>
                <a:close/>
                <a:moveTo>
                  <a:pt x="49" y="142"/>
                </a:moveTo>
                <a:cubicBezTo>
                  <a:pt x="133" y="58"/>
                  <a:pt x="133" y="58"/>
                  <a:pt x="133" y="58"/>
                </a:cubicBezTo>
                <a:cubicBezTo>
                  <a:pt x="121" y="36"/>
                  <a:pt x="100" y="21"/>
                  <a:pt x="74" y="20"/>
                </a:cubicBezTo>
                <a:cubicBezTo>
                  <a:pt x="72" y="9"/>
                  <a:pt x="63" y="0"/>
                  <a:pt x="52" y="0"/>
                </a:cubicBezTo>
                <a:cubicBezTo>
                  <a:pt x="49" y="0"/>
                  <a:pt x="47" y="2"/>
                  <a:pt x="47" y="5"/>
                </a:cubicBezTo>
                <a:cubicBezTo>
                  <a:pt x="47" y="7"/>
                  <a:pt x="49" y="9"/>
                  <a:pt x="52" y="9"/>
                </a:cubicBezTo>
                <a:cubicBezTo>
                  <a:pt x="58" y="9"/>
                  <a:pt x="63" y="14"/>
                  <a:pt x="65" y="20"/>
                </a:cubicBezTo>
                <a:cubicBezTo>
                  <a:pt x="29" y="22"/>
                  <a:pt x="0" y="53"/>
                  <a:pt x="0" y="90"/>
                </a:cubicBezTo>
                <a:cubicBezTo>
                  <a:pt x="0" y="124"/>
                  <a:pt x="25" y="155"/>
                  <a:pt x="62" y="160"/>
                </a:cubicBezTo>
                <a:cubicBezTo>
                  <a:pt x="58" y="157"/>
                  <a:pt x="53" y="153"/>
                  <a:pt x="49" y="149"/>
                </a:cubicBezTo>
                <a:cubicBezTo>
                  <a:pt x="47" y="147"/>
                  <a:pt x="47" y="144"/>
                  <a:pt x="49" y="142"/>
                </a:cubicBezTo>
                <a:close/>
                <a:moveTo>
                  <a:pt x="131" y="104"/>
                </a:moveTo>
                <a:cubicBezTo>
                  <a:pt x="110" y="104"/>
                  <a:pt x="110" y="104"/>
                  <a:pt x="110" y="104"/>
                </a:cubicBezTo>
                <a:cubicBezTo>
                  <a:pt x="125" y="119"/>
                  <a:pt x="125" y="119"/>
                  <a:pt x="125" y="119"/>
                </a:cubicBezTo>
                <a:cubicBezTo>
                  <a:pt x="128" y="115"/>
                  <a:pt x="130" y="109"/>
                  <a:pt x="131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500B94FE-31C0-AD87-375C-FF296FD65974}"/>
              </a:ext>
            </a:extLst>
          </p:cNvPr>
          <p:cNvSpPr>
            <a:spLocks noEditPoints="1"/>
          </p:cNvSpPr>
          <p:nvPr/>
        </p:nvSpPr>
        <p:spPr bwMode="auto">
          <a:xfrm>
            <a:off x="4606926" y="3022600"/>
            <a:ext cx="225425" cy="254000"/>
          </a:xfrm>
          <a:custGeom>
            <a:avLst/>
            <a:gdLst>
              <a:gd name="T0" fmla="*/ 10 w 142"/>
              <a:gd name="T1" fmla="*/ 77 h 160"/>
              <a:gd name="T2" fmla="*/ 10 w 142"/>
              <a:gd name="T3" fmla="*/ 77 h 160"/>
              <a:gd name="T4" fmla="*/ 70 w 142"/>
              <a:gd name="T5" fmla="*/ 160 h 160"/>
              <a:gd name="T6" fmla="*/ 71 w 142"/>
              <a:gd name="T7" fmla="*/ 160 h 160"/>
              <a:gd name="T8" fmla="*/ 72 w 142"/>
              <a:gd name="T9" fmla="*/ 160 h 160"/>
              <a:gd name="T10" fmla="*/ 132 w 142"/>
              <a:gd name="T11" fmla="*/ 77 h 160"/>
              <a:gd name="T12" fmla="*/ 132 w 142"/>
              <a:gd name="T13" fmla="*/ 76 h 160"/>
              <a:gd name="T14" fmla="*/ 10 w 142"/>
              <a:gd name="T15" fmla="*/ 76 h 160"/>
              <a:gd name="T16" fmla="*/ 10 w 142"/>
              <a:gd name="T17" fmla="*/ 77 h 160"/>
              <a:gd name="T18" fmla="*/ 52 w 142"/>
              <a:gd name="T19" fmla="*/ 85 h 160"/>
              <a:gd name="T20" fmla="*/ 57 w 142"/>
              <a:gd name="T21" fmla="*/ 90 h 160"/>
              <a:gd name="T22" fmla="*/ 52 w 142"/>
              <a:gd name="T23" fmla="*/ 94 h 160"/>
              <a:gd name="T24" fmla="*/ 48 w 142"/>
              <a:gd name="T25" fmla="*/ 90 h 160"/>
              <a:gd name="T26" fmla="*/ 52 w 142"/>
              <a:gd name="T27" fmla="*/ 85 h 160"/>
              <a:gd name="T28" fmla="*/ 43 w 142"/>
              <a:gd name="T29" fmla="*/ 94 h 160"/>
              <a:gd name="T30" fmla="*/ 48 w 142"/>
              <a:gd name="T31" fmla="*/ 99 h 160"/>
              <a:gd name="T32" fmla="*/ 43 w 142"/>
              <a:gd name="T33" fmla="*/ 104 h 160"/>
              <a:gd name="T34" fmla="*/ 38 w 142"/>
              <a:gd name="T35" fmla="*/ 99 h 160"/>
              <a:gd name="T36" fmla="*/ 43 w 142"/>
              <a:gd name="T37" fmla="*/ 94 h 160"/>
              <a:gd name="T38" fmla="*/ 33 w 142"/>
              <a:gd name="T39" fmla="*/ 85 h 160"/>
              <a:gd name="T40" fmla="*/ 38 w 142"/>
              <a:gd name="T41" fmla="*/ 90 h 160"/>
              <a:gd name="T42" fmla="*/ 33 w 142"/>
              <a:gd name="T43" fmla="*/ 94 h 160"/>
              <a:gd name="T44" fmla="*/ 28 w 142"/>
              <a:gd name="T45" fmla="*/ 90 h 160"/>
              <a:gd name="T46" fmla="*/ 33 w 142"/>
              <a:gd name="T47" fmla="*/ 85 h 160"/>
              <a:gd name="T48" fmla="*/ 71 w 142"/>
              <a:gd name="T49" fmla="*/ 29 h 160"/>
              <a:gd name="T50" fmla="*/ 85 w 142"/>
              <a:gd name="T51" fmla="*/ 15 h 160"/>
              <a:gd name="T52" fmla="*/ 85 w 142"/>
              <a:gd name="T53" fmla="*/ 5 h 160"/>
              <a:gd name="T54" fmla="*/ 80 w 142"/>
              <a:gd name="T55" fmla="*/ 0 h 160"/>
              <a:gd name="T56" fmla="*/ 62 w 142"/>
              <a:gd name="T57" fmla="*/ 0 h 160"/>
              <a:gd name="T58" fmla="*/ 57 w 142"/>
              <a:gd name="T59" fmla="*/ 5 h 160"/>
              <a:gd name="T60" fmla="*/ 57 w 142"/>
              <a:gd name="T61" fmla="*/ 15 h 160"/>
              <a:gd name="T62" fmla="*/ 71 w 142"/>
              <a:gd name="T63" fmla="*/ 29 h 160"/>
              <a:gd name="T64" fmla="*/ 39 w 142"/>
              <a:gd name="T65" fmla="*/ 66 h 160"/>
              <a:gd name="T66" fmla="*/ 103 w 142"/>
              <a:gd name="T67" fmla="*/ 66 h 160"/>
              <a:gd name="T68" fmla="*/ 85 w 142"/>
              <a:gd name="T69" fmla="*/ 32 h 160"/>
              <a:gd name="T70" fmla="*/ 70 w 142"/>
              <a:gd name="T71" fmla="*/ 38 h 160"/>
              <a:gd name="T72" fmla="*/ 55 w 142"/>
              <a:gd name="T73" fmla="*/ 32 h 160"/>
              <a:gd name="T74" fmla="*/ 39 w 142"/>
              <a:gd name="T75" fmla="*/ 66 h 160"/>
              <a:gd name="T76" fmla="*/ 29 w 142"/>
              <a:gd name="T77" fmla="*/ 65 h 160"/>
              <a:gd name="T78" fmla="*/ 50 w 142"/>
              <a:gd name="T79" fmla="*/ 25 h 160"/>
              <a:gd name="T80" fmla="*/ 47 w 142"/>
              <a:gd name="T81" fmla="*/ 19 h 160"/>
              <a:gd name="T82" fmla="*/ 43 w 142"/>
              <a:gd name="T83" fmla="*/ 19 h 160"/>
              <a:gd name="T84" fmla="*/ 2 w 142"/>
              <a:gd name="T85" fmla="*/ 47 h 160"/>
              <a:gd name="T86" fmla="*/ 16 w 142"/>
              <a:gd name="T87" fmla="*/ 65 h 160"/>
              <a:gd name="T88" fmla="*/ 29 w 142"/>
              <a:gd name="T89" fmla="*/ 65 h 160"/>
              <a:gd name="T90" fmla="*/ 29 w 142"/>
              <a:gd name="T91" fmla="*/ 65 h 160"/>
              <a:gd name="T92" fmla="*/ 29 w 142"/>
              <a:gd name="T93" fmla="*/ 65 h 160"/>
              <a:gd name="T94" fmla="*/ 29 w 142"/>
              <a:gd name="T95" fmla="*/ 66 h 160"/>
              <a:gd name="T96" fmla="*/ 29 w 142"/>
              <a:gd name="T97" fmla="*/ 65 h 160"/>
              <a:gd name="T98" fmla="*/ 139 w 142"/>
              <a:gd name="T99" fmla="*/ 48 h 160"/>
              <a:gd name="T100" fmla="*/ 99 w 142"/>
              <a:gd name="T101" fmla="*/ 19 h 160"/>
              <a:gd name="T102" fmla="*/ 94 w 142"/>
              <a:gd name="T103" fmla="*/ 19 h 160"/>
              <a:gd name="T104" fmla="*/ 91 w 142"/>
              <a:gd name="T105" fmla="*/ 25 h 160"/>
              <a:gd name="T106" fmla="*/ 112 w 142"/>
              <a:gd name="T107" fmla="*/ 66 h 160"/>
              <a:gd name="T108" fmla="*/ 125 w 142"/>
              <a:gd name="T109" fmla="*/ 66 h 160"/>
              <a:gd name="T110" fmla="*/ 139 w 142"/>
              <a:gd name="T111" fmla="*/ 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2" h="160">
                <a:moveTo>
                  <a:pt x="10" y="77"/>
                </a:moveTo>
                <a:cubicBezTo>
                  <a:pt x="10" y="77"/>
                  <a:pt x="10" y="77"/>
                  <a:pt x="10" y="77"/>
                </a:cubicBezTo>
                <a:cubicBezTo>
                  <a:pt x="10" y="114"/>
                  <a:pt x="33" y="148"/>
                  <a:pt x="70" y="160"/>
                </a:cubicBezTo>
                <a:cubicBezTo>
                  <a:pt x="70" y="160"/>
                  <a:pt x="70" y="160"/>
                  <a:pt x="71" y="160"/>
                </a:cubicBezTo>
                <a:cubicBezTo>
                  <a:pt x="72" y="160"/>
                  <a:pt x="72" y="160"/>
                  <a:pt x="72" y="160"/>
                </a:cubicBezTo>
                <a:cubicBezTo>
                  <a:pt x="108" y="148"/>
                  <a:pt x="132" y="114"/>
                  <a:pt x="132" y="77"/>
                </a:cubicBezTo>
                <a:cubicBezTo>
                  <a:pt x="132" y="76"/>
                  <a:pt x="132" y="76"/>
                  <a:pt x="132" y="76"/>
                </a:cubicBezTo>
                <a:cubicBezTo>
                  <a:pt x="10" y="76"/>
                  <a:pt x="10" y="76"/>
                  <a:pt x="10" y="76"/>
                </a:cubicBezTo>
                <a:lnTo>
                  <a:pt x="10" y="77"/>
                </a:lnTo>
                <a:close/>
                <a:moveTo>
                  <a:pt x="52" y="85"/>
                </a:moveTo>
                <a:cubicBezTo>
                  <a:pt x="55" y="85"/>
                  <a:pt x="57" y="87"/>
                  <a:pt x="57" y="90"/>
                </a:cubicBezTo>
                <a:cubicBezTo>
                  <a:pt x="57" y="92"/>
                  <a:pt x="55" y="94"/>
                  <a:pt x="52" y="94"/>
                </a:cubicBezTo>
                <a:cubicBezTo>
                  <a:pt x="50" y="94"/>
                  <a:pt x="48" y="92"/>
                  <a:pt x="48" y="90"/>
                </a:cubicBezTo>
                <a:cubicBezTo>
                  <a:pt x="48" y="87"/>
                  <a:pt x="50" y="85"/>
                  <a:pt x="52" y="85"/>
                </a:cubicBezTo>
                <a:close/>
                <a:moveTo>
                  <a:pt x="43" y="94"/>
                </a:moveTo>
                <a:cubicBezTo>
                  <a:pt x="45" y="94"/>
                  <a:pt x="48" y="96"/>
                  <a:pt x="48" y="99"/>
                </a:cubicBezTo>
                <a:cubicBezTo>
                  <a:pt x="48" y="102"/>
                  <a:pt x="45" y="104"/>
                  <a:pt x="43" y="104"/>
                </a:cubicBezTo>
                <a:cubicBezTo>
                  <a:pt x="40" y="104"/>
                  <a:pt x="38" y="102"/>
                  <a:pt x="38" y="99"/>
                </a:cubicBezTo>
                <a:cubicBezTo>
                  <a:pt x="38" y="96"/>
                  <a:pt x="40" y="94"/>
                  <a:pt x="43" y="94"/>
                </a:cubicBezTo>
                <a:close/>
                <a:moveTo>
                  <a:pt x="33" y="85"/>
                </a:moveTo>
                <a:cubicBezTo>
                  <a:pt x="35" y="85"/>
                  <a:pt x="38" y="87"/>
                  <a:pt x="38" y="90"/>
                </a:cubicBezTo>
                <a:cubicBezTo>
                  <a:pt x="38" y="92"/>
                  <a:pt x="35" y="94"/>
                  <a:pt x="33" y="94"/>
                </a:cubicBezTo>
                <a:cubicBezTo>
                  <a:pt x="30" y="94"/>
                  <a:pt x="28" y="92"/>
                  <a:pt x="28" y="90"/>
                </a:cubicBezTo>
                <a:cubicBezTo>
                  <a:pt x="28" y="87"/>
                  <a:pt x="30" y="85"/>
                  <a:pt x="33" y="85"/>
                </a:cubicBezTo>
                <a:close/>
                <a:moveTo>
                  <a:pt x="71" y="29"/>
                </a:moveTo>
                <a:cubicBezTo>
                  <a:pt x="79" y="29"/>
                  <a:pt x="85" y="22"/>
                  <a:pt x="85" y="15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2"/>
                  <a:pt x="83" y="0"/>
                  <a:pt x="80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59" y="0"/>
                  <a:pt x="57" y="2"/>
                  <a:pt x="57" y="5"/>
                </a:cubicBezTo>
                <a:cubicBezTo>
                  <a:pt x="57" y="15"/>
                  <a:pt x="57" y="15"/>
                  <a:pt x="57" y="15"/>
                </a:cubicBezTo>
                <a:cubicBezTo>
                  <a:pt x="57" y="22"/>
                  <a:pt x="63" y="29"/>
                  <a:pt x="71" y="29"/>
                </a:cubicBezTo>
                <a:close/>
                <a:moveTo>
                  <a:pt x="39" y="66"/>
                </a:moveTo>
                <a:cubicBezTo>
                  <a:pt x="103" y="66"/>
                  <a:pt x="103" y="66"/>
                  <a:pt x="103" y="66"/>
                </a:cubicBezTo>
                <a:cubicBezTo>
                  <a:pt x="105" y="52"/>
                  <a:pt x="98" y="38"/>
                  <a:pt x="85" y="32"/>
                </a:cubicBezTo>
                <a:cubicBezTo>
                  <a:pt x="81" y="36"/>
                  <a:pt x="76" y="38"/>
                  <a:pt x="70" y="38"/>
                </a:cubicBezTo>
                <a:cubicBezTo>
                  <a:pt x="65" y="38"/>
                  <a:pt x="60" y="36"/>
                  <a:pt x="55" y="32"/>
                </a:cubicBezTo>
                <a:cubicBezTo>
                  <a:pt x="45" y="38"/>
                  <a:pt x="36" y="51"/>
                  <a:pt x="39" y="66"/>
                </a:cubicBezTo>
                <a:close/>
                <a:moveTo>
                  <a:pt x="29" y="65"/>
                </a:moveTo>
                <a:cubicBezTo>
                  <a:pt x="27" y="47"/>
                  <a:pt x="37" y="32"/>
                  <a:pt x="50" y="25"/>
                </a:cubicBezTo>
                <a:cubicBezTo>
                  <a:pt x="49" y="23"/>
                  <a:pt x="48" y="21"/>
                  <a:pt x="47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24" y="19"/>
                  <a:pt x="8" y="30"/>
                  <a:pt x="2" y="47"/>
                </a:cubicBezTo>
                <a:cubicBezTo>
                  <a:pt x="0" y="56"/>
                  <a:pt x="7" y="65"/>
                  <a:pt x="16" y="65"/>
                </a:cubicBezTo>
                <a:lnTo>
                  <a:pt x="29" y="65"/>
                </a:lnTo>
                <a:close/>
                <a:moveTo>
                  <a:pt x="29" y="65"/>
                </a:moveTo>
                <a:cubicBezTo>
                  <a:pt x="29" y="65"/>
                  <a:pt x="29" y="65"/>
                  <a:pt x="29" y="65"/>
                </a:cubicBezTo>
                <a:cubicBezTo>
                  <a:pt x="29" y="65"/>
                  <a:pt x="29" y="66"/>
                  <a:pt x="29" y="66"/>
                </a:cubicBezTo>
                <a:lnTo>
                  <a:pt x="29" y="65"/>
                </a:lnTo>
                <a:close/>
                <a:moveTo>
                  <a:pt x="139" y="48"/>
                </a:moveTo>
                <a:cubicBezTo>
                  <a:pt x="133" y="31"/>
                  <a:pt x="117" y="19"/>
                  <a:pt x="99" y="19"/>
                </a:cubicBezTo>
                <a:cubicBezTo>
                  <a:pt x="94" y="19"/>
                  <a:pt x="94" y="19"/>
                  <a:pt x="94" y="19"/>
                </a:cubicBezTo>
                <a:cubicBezTo>
                  <a:pt x="93" y="21"/>
                  <a:pt x="93" y="23"/>
                  <a:pt x="91" y="25"/>
                </a:cubicBezTo>
                <a:cubicBezTo>
                  <a:pt x="106" y="33"/>
                  <a:pt x="114" y="49"/>
                  <a:pt x="112" y="66"/>
                </a:cubicBezTo>
                <a:cubicBezTo>
                  <a:pt x="125" y="66"/>
                  <a:pt x="125" y="66"/>
                  <a:pt x="125" y="66"/>
                </a:cubicBezTo>
                <a:cubicBezTo>
                  <a:pt x="135" y="66"/>
                  <a:pt x="142" y="57"/>
                  <a:pt x="139" y="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D786F5D2-A4F1-8892-8166-5A91D4BA25F2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3573463"/>
            <a:ext cx="252413" cy="254000"/>
          </a:xfrm>
          <a:custGeom>
            <a:avLst/>
            <a:gdLst>
              <a:gd name="T0" fmla="*/ 33 w 160"/>
              <a:gd name="T1" fmla="*/ 104 h 160"/>
              <a:gd name="T2" fmla="*/ 28 w 160"/>
              <a:gd name="T3" fmla="*/ 104 h 160"/>
              <a:gd name="T4" fmla="*/ 9 w 160"/>
              <a:gd name="T5" fmla="*/ 104 h 160"/>
              <a:gd name="T6" fmla="*/ 5 w 160"/>
              <a:gd name="T7" fmla="*/ 95 h 160"/>
              <a:gd name="T8" fmla="*/ 0 w 160"/>
              <a:gd name="T9" fmla="*/ 104 h 160"/>
              <a:gd name="T10" fmla="*/ 38 w 160"/>
              <a:gd name="T11" fmla="*/ 104 h 160"/>
              <a:gd name="T12" fmla="*/ 48 w 160"/>
              <a:gd name="T13" fmla="*/ 151 h 160"/>
              <a:gd name="T14" fmla="*/ 38 w 160"/>
              <a:gd name="T15" fmla="*/ 137 h 160"/>
              <a:gd name="T16" fmla="*/ 29 w 160"/>
              <a:gd name="T17" fmla="*/ 137 h 160"/>
              <a:gd name="T18" fmla="*/ 48 w 160"/>
              <a:gd name="T19" fmla="*/ 160 h 160"/>
              <a:gd name="T20" fmla="*/ 67 w 160"/>
              <a:gd name="T21" fmla="*/ 104 h 160"/>
              <a:gd name="T22" fmla="*/ 57 w 160"/>
              <a:gd name="T23" fmla="*/ 141 h 160"/>
              <a:gd name="T24" fmla="*/ 151 w 160"/>
              <a:gd name="T25" fmla="*/ 99 h 160"/>
              <a:gd name="T26" fmla="*/ 141 w 160"/>
              <a:gd name="T27" fmla="*/ 113 h 160"/>
              <a:gd name="T28" fmla="*/ 132 w 160"/>
              <a:gd name="T29" fmla="*/ 104 h 160"/>
              <a:gd name="T30" fmla="*/ 123 w 160"/>
              <a:gd name="T31" fmla="*/ 104 h 160"/>
              <a:gd name="T32" fmla="*/ 160 w 160"/>
              <a:gd name="T33" fmla="*/ 104 h 160"/>
              <a:gd name="T34" fmla="*/ 156 w 160"/>
              <a:gd name="T35" fmla="*/ 95 h 160"/>
              <a:gd name="T36" fmla="*/ 123 w 160"/>
              <a:gd name="T37" fmla="*/ 137 h 160"/>
              <a:gd name="T38" fmla="*/ 113 w 160"/>
              <a:gd name="T39" fmla="*/ 151 h 160"/>
              <a:gd name="T40" fmla="*/ 104 w 160"/>
              <a:gd name="T41" fmla="*/ 104 h 160"/>
              <a:gd name="T42" fmla="*/ 94 w 160"/>
              <a:gd name="T43" fmla="*/ 141 h 160"/>
              <a:gd name="T44" fmla="*/ 132 w 160"/>
              <a:gd name="T45" fmla="*/ 141 h 160"/>
              <a:gd name="T46" fmla="*/ 127 w 160"/>
              <a:gd name="T47" fmla="*/ 132 h 160"/>
              <a:gd name="T48" fmla="*/ 127 w 160"/>
              <a:gd name="T49" fmla="*/ 95 h 160"/>
              <a:gd name="T50" fmla="*/ 20 w 160"/>
              <a:gd name="T51" fmla="*/ 85 h 160"/>
              <a:gd name="T52" fmla="*/ 25 w 160"/>
              <a:gd name="T53" fmla="*/ 76 h 160"/>
              <a:gd name="T54" fmla="*/ 146 w 160"/>
              <a:gd name="T55" fmla="*/ 71 h 160"/>
              <a:gd name="T56" fmla="*/ 119 w 160"/>
              <a:gd name="T57" fmla="*/ 12 h 160"/>
              <a:gd name="T58" fmla="*/ 41 w 160"/>
              <a:gd name="T59" fmla="*/ 12 h 160"/>
              <a:gd name="T60" fmla="*/ 14 w 160"/>
              <a:gd name="T61" fmla="*/ 71 h 160"/>
              <a:gd name="T62" fmla="*/ 80 w 160"/>
              <a:gd name="T63" fmla="*/ 28 h 160"/>
              <a:gd name="T64" fmla="*/ 80 w 160"/>
              <a:gd name="T65" fmla="*/ 0 h 160"/>
              <a:gd name="T66" fmla="*/ 80 w 160"/>
              <a:gd name="T67" fmla="*/ 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60">
                <a:moveTo>
                  <a:pt x="38" y="104"/>
                </a:moveTo>
                <a:cubicBezTo>
                  <a:pt x="33" y="104"/>
                  <a:pt x="33" y="104"/>
                  <a:pt x="33" y="104"/>
                </a:cubicBezTo>
                <a:cubicBezTo>
                  <a:pt x="31" y="104"/>
                  <a:pt x="30" y="104"/>
                  <a:pt x="28" y="104"/>
                </a:cubicBezTo>
                <a:cubicBezTo>
                  <a:pt x="28" y="104"/>
                  <a:pt x="28" y="104"/>
                  <a:pt x="28" y="104"/>
                </a:cubicBezTo>
                <a:cubicBezTo>
                  <a:pt x="28" y="109"/>
                  <a:pt x="24" y="114"/>
                  <a:pt x="19" y="114"/>
                </a:cubicBezTo>
                <a:cubicBezTo>
                  <a:pt x="14" y="114"/>
                  <a:pt x="9" y="109"/>
                  <a:pt x="9" y="104"/>
                </a:cubicBezTo>
                <a:cubicBezTo>
                  <a:pt x="9" y="99"/>
                  <a:pt x="9" y="99"/>
                  <a:pt x="9" y="99"/>
                </a:cubicBezTo>
                <a:cubicBezTo>
                  <a:pt x="9" y="97"/>
                  <a:pt x="7" y="95"/>
                  <a:pt x="5" y="95"/>
                </a:cubicBezTo>
                <a:cubicBezTo>
                  <a:pt x="2" y="95"/>
                  <a:pt x="0" y="97"/>
                  <a:pt x="0" y="99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14"/>
                  <a:pt x="9" y="123"/>
                  <a:pt x="19" y="123"/>
                </a:cubicBezTo>
                <a:cubicBezTo>
                  <a:pt x="29" y="123"/>
                  <a:pt x="38" y="114"/>
                  <a:pt x="38" y="104"/>
                </a:cubicBezTo>
                <a:close/>
                <a:moveTo>
                  <a:pt x="57" y="141"/>
                </a:moveTo>
                <a:cubicBezTo>
                  <a:pt x="57" y="147"/>
                  <a:pt x="53" y="151"/>
                  <a:pt x="48" y="151"/>
                </a:cubicBezTo>
                <a:cubicBezTo>
                  <a:pt x="42" y="151"/>
                  <a:pt x="38" y="147"/>
                  <a:pt x="38" y="141"/>
                </a:cubicBezTo>
                <a:cubicBezTo>
                  <a:pt x="38" y="137"/>
                  <a:pt x="38" y="137"/>
                  <a:pt x="38" y="137"/>
                </a:cubicBezTo>
                <a:cubicBezTo>
                  <a:pt x="38" y="134"/>
                  <a:pt x="36" y="132"/>
                  <a:pt x="34" y="132"/>
                </a:cubicBezTo>
                <a:cubicBezTo>
                  <a:pt x="31" y="132"/>
                  <a:pt x="29" y="134"/>
                  <a:pt x="29" y="137"/>
                </a:cubicBezTo>
                <a:cubicBezTo>
                  <a:pt x="29" y="141"/>
                  <a:pt x="29" y="141"/>
                  <a:pt x="29" y="141"/>
                </a:cubicBezTo>
                <a:cubicBezTo>
                  <a:pt x="29" y="152"/>
                  <a:pt x="37" y="160"/>
                  <a:pt x="48" y="160"/>
                </a:cubicBezTo>
                <a:cubicBezTo>
                  <a:pt x="58" y="160"/>
                  <a:pt x="67" y="152"/>
                  <a:pt x="67" y="141"/>
                </a:cubicBezTo>
                <a:cubicBezTo>
                  <a:pt x="67" y="104"/>
                  <a:pt x="67" y="104"/>
                  <a:pt x="67" y="104"/>
                </a:cubicBezTo>
                <a:cubicBezTo>
                  <a:pt x="57" y="104"/>
                  <a:pt x="57" y="104"/>
                  <a:pt x="57" y="104"/>
                </a:cubicBezTo>
                <a:lnTo>
                  <a:pt x="57" y="141"/>
                </a:lnTo>
                <a:close/>
                <a:moveTo>
                  <a:pt x="156" y="95"/>
                </a:moveTo>
                <a:cubicBezTo>
                  <a:pt x="153" y="95"/>
                  <a:pt x="151" y="97"/>
                  <a:pt x="151" y="99"/>
                </a:cubicBezTo>
                <a:cubicBezTo>
                  <a:pt x="151" y="104"/>
                  <a:pt x="151" y="104"/>
                  <a:pt x="151" y="104"/>
                </a:cubicBezTo>
                <a:cubicBezTo>
                  <a:pt x="151" y="109"/>
                  <a:pt x="146" y="113"/>
                  <a:pt x="141" y="113"/>
                </a:cubicBezTo>
                <a:cubicBezTo>
                  <a:pt x="136" y="113"/>
                  <a:pt x="132" y="109"/>
                  <a:pt x="132" y="104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131" y="104"/>
                  <a:pt x="129" y="104"/>
                  <a:pt x="127" y="104"/>
                </a:cubicBezTo>
                <a:cubicBezTo>
                  <a:pt x="123" y="104"/>
                  <a:pt x="123" y="104"/>
                  <a:pt x="123" y="104"/>
                </a:cubicBezTo>
                <a:cubicBezTo>
                  <a:pt x="123" y="114"/>
                  <a:pt x="131" y="123"/>
                  <a:pt x="141" y="123"/>
                </a:cubicBezTo>
                <a:cubicBezTo>
                  <a:pt x="152" y="123"/>
                  <a:pt x="160" y="114"/>
                  <a:pt x="160" y="104"/>
                </a:cubicBezTo>
                <a:cubicBezTo>
                  <a:pt x="160" y="99"/>
                  <a:pt x="160" y="99"/>
                  <a:pt x="160" y="99"/>
                </a:cubicBezTo>
                <a:cubicBezTo>
                  <a:pt x="160" y="97"/>
                  <a:pt x="158" y="95"/>
                  <a:pt x="156" y="95"/>
                </a:cubicBezTo>
                <a:close/>
                <a:moveTo>
                  <a:pt x="127" y="132"/>
                </a:moveTo>
                <a:cubicBezTo>
                  <a:pt x="125" y="132"/>
                  <a:pt x="123" y="134"/>
                  <a:pt x="123" y="137"/>
                </a:cubicBezTo>
                <a:cubicBezTo>
                  <a:pt x="123" y="141"/>
                  <a:pt x="123" y="141"/>
                  <a:pt x="123" y="141"/>
                </a:cubicBezTo>
                <a:cubicBezTo>
                  <a:pt x="123" y="146"/>
                  <a:pt x="119" y="151"/>
                  <a:pt x="113" y="151"/>
                </a:cubicBezTo>
                <a:cubicBezTo>
                  <a:pt x="108" y="151"/>
                  <a:pt x="104" y="146"/>
                  <a:pt x="104" y="141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94" y="104"/>
                  <a:pt x="94" y="104"/>
                  <a:pt x="94" y="104"/>
                </a:cubicBezTo>
                <a:cubicBezTo>
                  <a:pt x="94" y="141"/>
                  <a:pt x="94" y="141"/>
                  <a:pt x="94" y="141"/>
                </a:cubicBezTo>
                <a:cubicBezTo>
                  <a:pt x="94" y="152"/>
                  <a:pt x="103" y="160"/>
                  <a:pt x="113" y="160"/>
                </a:cubicBezTo>
                <a:cubicBezTo>
                  <a:pt x="124" y="160"/>
                  <a:pt x="132" y="152"/>
                  <a:pt x="132" y="141"/>
                </a:cubicBezTo>
                <a:cubicBezTo>
                  <a:pt x="132" y="137"/>
                  <a:pt x="132" y="137"/>
                  <a:pt x="132" y="137"/>
                </a:cubicBezTo>
                <a:cubicBezTo>
                  <a:pt x="132" y="134"/>
                  <a:pt x="130" y="132"/>
                  <a:pt x="127" y="132"/>
                </a:cubicBezTo>
                <a:close/>
                <a:moveTo>
                  <a:pt x="33" y="95"/>
                </a:moveTo>
                <a:cubicBezTo>
                  <a:pt x="127" y="95"/>
                  <a:pt x="127" y="95"/>
                  <a:pt x="127" y="95"/>
                </a:cubicBezTo>
                <a:cubicBezTo>
                  <a:pt x="133" y="95"/>
                  <a:pt x="138" y="90"/>
                  <a:pt x="140" y="85"/>
                </a:cubicBezTo>
                <a:cubicBezTo>
                  <a:pt x="20" y="85"/>
                  <a:pt x="20" y="85"/>
                  <a:pt x="20" y="85"/>
                </a:cubicBezTo>
                <a:cubicBezTo>
                  <a:pt x="22" y="90"/>
                  <a:pt x="27" y="95"/>
                  <a:pt x="33" y="95"/>
                </a:cubicBezTo>
                <a:close/>
                <a:moveTo>
                  <a:pt x="25" y="76"/>
                </a:moveTo>
                <a:cubicBezTo>
                  <a:pt x="136" y="76"/>
                  <a:pt x="136" y="76"/>
                  <a:pt x="136" y="76"/>
                </a:cubicBezTo>
                <a:cubicBezTo>
                  <a:pt x="140" y="76"/>
                  <a:pt x="144" y="74"/>
                  <a:pt x="146" y="71"/>
                </a:cubicBezTo>
                <a:cubicBezTo>
                  <a:pt x="149" y="68"/>
                  <a:pt x="150" y="64"/>
                  <a:pt x="150" y="60"/>
                </a:cubicBezTo>
                <a:cubicBezTo>
                  <a:pt x="146" y="40"/>
                  <a:pt x="135" y="23"/>
                  <a:pt x="119" y="12"/>
                </a:cubicBezTo>
                <a:cubicBezTo>
                  <a:pt x="113" y="27"/>
                  <a:pt x="98" y="38"/>
                  <a:pt x="80" y="38"/>
                </a:cubicBezTo>
                <a:cubicBezTo>
                  <a:pt x="63" y="38"/>
                  <a:pt x="48" y="28"/>
                  <a:pt x="41" y="12"/>
                </a:cubicBezTo>
                <a:cubicBezTo>
                  <a:pt x="25" y="23"/>
                  <a:pt x="14" y="40"/>
                  <a:pt x="11" y="60"/>
                </a:cubicBezTo>
                <a:cubicBezTo>
                  <a:pt x="10" y="64"/>
                  <a:pt x="11" y="68"/>
                  <a:pt x="14" y="71"/>
                </a:cubicBezTo>
                <a:cubicBezTo>
                  <a:pt x="17" y="74"/>
                  <a:pt x="21" y="76"/>
                  <a:pt x="25" y="76"/>
                </a:cubicBezTo>
                <a:close/>
                <a:moveTo>
                  <a:pt x="80" y="28"/>
                </a:moveTo>
                <a:cubicBezTo>
                  <a:pt x="94" y="28"/>
                  <a:pt x="106" y="19"/>
                  <a:pt x="111" y="7"/>
                </a:cubicBezTo>
                <a:cubicBezTo>
                  <a:pt x="101" y="2"/>
                  <a:pt x="91" y="0"/>
                  <a:pt x="80" y="0"/>
                </a:cubicBezTo>
                <a:cubicBezTo>
                  <a:pt x="69" y="0"/>
                  <a:pt x="59" y="3"/>
                  <a:pt x="50" y="7"/>
                </a:cubicBezTo>
                <a:cubicBezTo>
                  <a:pt x="54" y="20"/>
                  <a:pt x="66" y="28"/>
                  <a:pt x="80" y="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99469DED-86A7-5295-19D7-AADB6E5F3D70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4132263"/>
            <a:ext cx="254000" cy="238125"/>
          </a:xfrm>
          <a:custGeom>
            <a:avLst/>
            <a:gdLst>
              <a:gd name="T0" fmla="*/ 81 w 160"/>
              <a:gd name="T1" fmla="*/ 131 h 150"/>
              <a:gd name="T2" fmla="*/ 77 w 160"/>
              <a:gd name="T3" fmla="*/ 131 h 150"/>
              <a:gd name="T4" fmla="*/ 39 w 160"/>
              <a:gd name="T5" fmla="*/ 119 h 150"/>
              <a:gd name="T6" fmla="*/ 12 w 160"/>
              <a:gd name="T7" fmla="*/ 112 h 150"/>
              <a:gd name="T8" fmla="*/ 79 w 160"/>
              <a:gd name="T9" fmla="*/ 150 h 150"/>
              <a:gd name="T10" fmla="*/ 146 w 160"/>
              <a:gd name="T11" fmla="*/ 112 h 150"/>
              <a:gd name="T12" fmla="*/ 120 w 160"/>
              <a:gd name="T13" fmla="*/ 119 h 150"/>
              <a:gd name="T14" fmla="*/ 81 w 160"/>
              <a:gd name="T15" fmla="*/ 131 h 150"/>
              <a:gd name="T16" fmla="*/ 150 w 160"/>
              <a:gd name="T17" fmla="*/ 58 h 150"/>
              <a:gd name="T18" fmla="*/ 116 w 160"/>
              <a:gd name="T19" fmla="*/ 75 h 150"/>
              <a:gd name="T20" fmla="*/ 79 w 160"/>
              <a:gd name="T21" fmla="*/ 52 h 150"/>
              <a:gd name="T22" fmla="*/ 42 w 160"/>
              <a:gd name="T23" fmla="*/ 75 h 150"/>
              <a:gd name="T24" fmla="*/ 8 w 160"/>
              <a:gd name="T25" fmla="*/ 58 h 150"/>
              <a:gd name="T26" fmla="*/ 0 w 160"/>
              <a:gd name="T27" fmla="*/ 89 h 150"/>
              <a:gd name="T28" fmla="*/ 14 w 160"/>
              <a:gd name="T29" fmla="*/ 103 h 150"/>
              <a:gd name="T30" fmla="*/ 44 w 160"/>
              <a:gd name="T31" fmla="*/ 112 h 150"/>
              <a:gd name="T32" fmla="*/ 78 w 160"/>
              <a:gd name="T33" fmla="*/ 122 h 150"/>
              <a:gd name="T34" fmla="*/ 81 w 160"/>
              <a:gd name="T35" fmla="*/ 122 h 150"/>
              <a:gd name="T36" fmla="*/ 115 w 160"/>
              <a:gd name="T37" fmla="*/ 112 h 150"/>
              <a:gd name="T38" fmla="*/ 145 w 160"/>
              <a:gd name="T39" fmla="*/ 103 h 150"/>
              <a:gd name="T40" fmla="*/ 160 w 160"/>
              <a:gd name="T41" fmla="*/ 89 h 150"/>
              <a:gd name="T42" fmla="*/ 150 w 160"/>
              <a:gd name="T43" fmla="*/ 58 h 150"/>
              <a:gd name="T44" fmla="*/ 61 w 160"/>
              <a:gd name="T45" fmla="*/ 94 h 150"/>
              <a:gd name="T46" fmla="*/ 56 w 160"/>
              <a:gd name="T47" fmla="*/ 89 h 150"/>
              <a:gd name="T48" fmla="*/ 61 w 160"/>
              <a:gd name="T49" fmla="*/ 84 h 150"/>
              <a:gd name="T50" fmla="*/ 65 w 160"/>
              <a:gd name="T51" fmla="*/ 89 h 150"/>
              <a:gd name="T52" fmla="*/ 61 w 160"/>
              <a:gd name="T53" fmla="*/ 94 h 150"/>
              <a:gd name="T54" fmla="*/ 98 w 160"/>
              <a:gd name="T55" fmla="*/ 94 h 150"/>
              <a:gd name="T56" fmla="*/ 93 w 160"/>
              <a:gd name="T57" fmla="*/ 89 h 150"/>
              <a:gd name="T58" fmla="*/ 98 w 160"/>
              <a:gd name="T59" fmla="*/ 84 h 150"/>
              <a:gd name="T60" fmla="*/ 103 w 160"/>
              <a:gd name="T61" fmla="*/ 89 h 150"/>
              <a:gd name="T62" fmla="*/ 98 w 160"/>
              <a:gd name="T63" fmla="*/ 94 h 150"/>
              <a:gd name="T64" fmla="*/ 116 w 160"/>
              <a:gd name="T65" fmla="*/ 37 h 150"/>
              <a:gd name="T66" fmla="*/ 121 w 160"/>
              <a:gd name="T67" fmla="*/ 32 h 150"/>
              <a:gd name="T68" fmla="*/ 116 w 160"/>
              <a:gd name="T69" fmla="*/ 28 h 150"/>
              <a:gd name="T70" fmla="*/ 112 w 160"/>
              <a:gd name="T71" fmla="*/ 32 h 150"/>
              <a:gd name="T72" fmla="*/ 116 w 160"/>
              <a:gd name="T73" fmla="*/ 37 h 150"/>
              <a:gd name="T74" fmla="*/ 116 w 160"/>
              <a:gd name="T75" fmla="*/ 65 h 150"/>
              <a:gd name="T76" fmla="*/ 149 w 160"/>
              <a:gd name="T77" fmla="*/ 32 h 150"/>
              <a:gd name="T78" fmla="*/ 116 w 160"/>
              <a:gd name="T79" fmla="*/ 0 h 150"/>
              <a:gd name="T80" fmla="*/ 84 w 160"/>
              <a:gd name="T81" fmla="*/ 32 h 150"/>
              <a:gd name="T82" fmla="*/ 116 w 160"/>
              <a:gd name="T83" fmla="*/ 65 h 150"/>
              <a:gd name="T84" fmla="*/ 116 w 160"/>
              <a:gd name="T85" fmla="*/ 19 h 150"/>
              <a:gd name="T86" fmla="*/ 130 w 160"/>
              <a:gd name="T87" fmla="*/ 32 h 150"/>
              <a:gd name="T88" fmla="*/ 116 w 160"/>
              <a:gd name="T89" fmla="*/ 47 h 150"/>
              <a:gd name="T90" fmla="*/ 103 w 160"/>
              <a:gd name="T91" fmla="*/ 32 h 150"/>
              <a:gd name="T92" fmla="*/ 116 w 160"/>
              <a:gd name="T93" fmla="*/ 19 h 150"/>
              <a:gd name="T94" fmla="*/ 41 w 160"/>
              <a:gd name="T95" fmla="*/ 37 h 150"/>
              <a:gd name="T96" fmla="*/ 46 w 160"/>
              <a:gd name="T97" fmla="*/ 32 h 150"/>
              <a:gd name="T98" fmla="*/ 41 w 160"/>
              <a:gd name="T99" fmla="*/ 28 h 150"/>
              <a:gd name="T100" fmla="*/ 37 w 160"/>
              <a:gd name="T101" fmla="*/ 32 h 150"/>
              <a:gd name="T102" fmla="*/ 41 w 160"/>
              <a:gd name="T103" fmla="*/ 37 h 150"/>
              <a:gd name="T104" fmla="*/ 41 w 160"/>
              <a:gd name="T105" fmla="*/ 65 h 150"/>
              <a:gd name="T106" fmla="*/ 74 w 160"/>
              <a:gd name="T107" fmla="*/ 32 h 150"/>
              <a:gd name="T108" fmla="*/ 41 w 160"/>
              <a:gd name="T109" fmla="*/ 0 h 150"/>
              <a:gd name="T110" fmla="*/ 9 w 160"/>
              <a:gd name="T111" fmla="*/ 32 h 150"/>
              <a:gd name="T112" fmla="*/ 41 w 160"/>
              <a:gd name="T113" fmla="*/ 65 h 150"/>
              <a:gd name="T114" fmla="*/ 41 w 160"/>
              <a:gd name="T115" fmla="*/ 19 h 150"/>
              <a:gd name="T116" fmla="*/ 55 w 160"/>
              <a:gd name="T117" fmla="*/ 32 h 150"/>
              <a:gd name="T118" fmla="*/ 41 w 160"/>
              <a:gd name="T119" fmla="*/ 47 h 150"/>
              <a:gd name="T120" fmla="*/ 27 w 160"/>
              <a:gd name="T121" fmla="*/ 32 h 150"/>
              <a:gd name="T122" fmla="*/ 41 w 160"/>
              <a:gd name="T123" fmla="*/ 19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50">
                <a:moveTo>
                  <a:pt x="81" y="131"/>
                </a:moveTo>
                <a:cubicBezTo>
                  <a:pt x="77" y="131"/>
                  <a:pt x="77" y="131"/>
                  <a:pt x="77" y="131"/>
                </a:cubicBezTo>
                <a:cubicBezTo>
                  <a:pt x="63" y="131"/>
                  <a:pt x="50" y="127"/>
                  <a:pt x="39" y="119"/>
                </a:cubicBezTo>
                <a:cubicBezTo>
                  <a:pt x="27" y="112"/>
                  <a:pt x="21" y="113"/>
                  <a:pt x="12" y="112"/>
                </a:cubicBezTo>
                <a:cubicBezTo>
                  <a:pt x="26" y="135"/>
                  <a:pt x="51" y="150"/>
                  <a:pt x="79" y="150"/>
                </a:cubicBezTo>
                <a:cubicBezTo>
                  <a:pt x="106" y="150"/>
                  <a:pt x="132" y="135"/>
                  <a:pt x="146" y="112"/>
                </a:cubicBezTo>
                <a:cubicBezTo>
                  <a:pt x="137" y="113"/>
                  <a:pt x="130" y="112"/>
                  <a:pt x="120" y="119"/>
                </a:cubicBezTo>
                <a:cubicBezTo>
                  <a:pt x="108" y="127"/>
                  <a:pt x="95" y="131"/>
                  <a:pt x="81" y="131"/>
                </a:cubicBezTo>
                <a:close/>
                <a:moveTo>
                  <a:pt x="150" y="58"/>
                </a:moveTo>
                <a:cubicBezTo>
                  <a:pt x="143" y="68"/>
                  <a:pt x="131" y="75"/>
                  <a:pt x="116" y="75"/>
                </a:cubicBezTo>
                <a:cubicBezTo>
                  <a:pt x="100" y="75"/>
                  <a:pt x="86" y="65"/>
                  <a:pt x="79" y="52"/>
                </a:cubicBezTo>
                <a:cubicBezTo>
                  <a:pt x="73" y="65"/>
                  <a:pt x="58" y="75"/>
                  <a:pt x="42" y="75"/>
                </a:cubicBezTo>
                <a:cubicBezTo>
                  <a:pt x="28" y="75"/>
                  <a:pt x="16" y="68"/>
                  <a:pt x="8" y="58"/>
                </a:cubicBezTo>
                <a:cubicBezTo>
                  <a:pt x="2" y="67"/>
                  <a:pt x="0" y="78"/>
                  <a:pt x="0" y="89"/>
                </a:cubicBezTo>
                <a:cubicBezTo>
                  <a:pt x="0" y="96"/>
                  <a:pt x="6" y="103"/>
                  <a:pt x="14" y="103"/>
                </a:cubicBezTo>
                <a:cubicBezTo>
                  <a:pt x="24" y="103"/>
                  <a:pt x="34" y="105"/>
                  <a:pt x="44" y="112"/>
                </a:cubicBezTo>
                <a:cubicBezTo>
                  <a:pt x="54" y="119"/>
                  <a:pt x="66" y="122"/>
                  <a:pt x="78" y="122"/>
                </a:cubicBezTo>
                <a:cubicBezTo>
                  <a:pt x="81" y="122"/>
                  <a:pt x="81" y="122"/>
                  <a:pt x="81" y="122"/>
                </a:cubicBezTo>
                <a:cubicBezTo>
                  <a:pt x="93" y="122"/>
                  <a:pt x="105" y="119"/>
                  <a:pt x="115" y="112"/>
                </a:cubicBezTo>
                <a:cubicBezTo>
                  <a:pt x="125" y="105"/>
                  <a:pt x="135" y="103"/>
                  <a:pt x="145" y="103"/>
                </a:cubicBezTo>
                <a:cubicBezTo>
                  <a:pt x="153" y="103"/>
                  <a:pt x="160" y="96"/>
                  <a:pt x="160" y="89"/>
                </a:cubicBezTo>
                <a:cubicBezTo>
                  <a:pt x="159" y="77"/>
                  <a:pt x="156" y="67"/>
                  <a:pt x="150" y="58"/>
                </a:cubicBezTo>
                <a:close/>
                <a:moveTo>
                  <a:pt x="61" y="94"/>
                </a:moveTo>
                <a:cubicBezTo>
                  <a:pt x="58" y="94"/>
                  <a:pt x="56" y="92"/>
                  <a:pt x="56" y="89"/>
                </a:cubicBezTo>
                <a:cubicBezTo>
                  <a:pt x="56" y="86"/>
                  <a:pt x="58" y="84"/>
                  <a:pt x="61" y="84"/>
                </a:cubicBezTo>
                <a:cubicBezTo>
                  <a:pt x="63" y="84"/>
                  <a:pt x="65" y="86"/>
                  <a:pt x="65" y="89"/>
                </a:cubicBezTo>
                <a:cubicBezTo>
                  <a:pt x="65" y="92"/>
                  <a:pt x="63" y="94"/>
                  <a:pt x="61" y="94"/>
                </a:cubicBezTo>
                <a:close/>
                <a:moveTo>
                  <a:pt x="98" y="94"/>
                </a:moveTo>
                <a:cubicBezTo>
                  <a:pt x="95" y="94"/>
                  <a:pt x="93" y="92"/>
                  <a:pt x="93" y="89"/>
                </a:cubicBezTo>
                <a:cubicBezTo>
                  <a:pt x="93" y="86"/>
                  <a:pt x="95" y="84"/>
                  <a:pt x="98" y="84"/>
                </a:cubicBezTo>
                <a:cubicBezTo>
                  <a:pt x="101" y="84"/>
                  <a:pt x="103" y="86"/>
                  <a:pt x="103" y="89"/>
                </a:cubicBezTo>
                <a:cubicBezTo>
                  <a:pt x="103" y="92"/>
                  <a:pt x="101" y="94"/>
                  <a:pt x="98" y="94"/>
                </a:cubicBezTo>
                <a:close/>
                <a:moveTo>
                  <a:pt x="116" y="37"/>
                </a:moveTo>
                <a:cubicBezTo>
                  <a:pt x="119" y="37"/>
                  <a:pt x="121" y="35"/>
                  <a:pt x="121" y="32"/>
                </a:cubicBezTo>
                <a:cubicBezTo>
                  <a:pt x="121" y="30"/>
                  <a:pt x="119" y="28"/>
                  <a:pt x="116" y="28"/>
                </a:cubicBezTo>
                <a:cubicBezTo>
                  <a:pt x="114" y="28"/>
                  <a:pt x="112" y="30"/>
                  <a:pt x="112" y="32"/>
                </a:cubicBezTo>
                <a:cubicBezTo>
                  <a:pt x="112" y="35"/>
                  <a:pt x="114" y="37"/>
                  <a:pt x="116" y="37"/>
                </a:cubicBezTo>
                <a:close/>
                <a:moveTo>
                  <a:pt x="116" y="65"/>
                </a:moveTo>
                <a:cubicBezTo>
                  <a:pt x="134" y="65"/>
                  <a:pt x="149" y="51"/>
                  <a:pt x="149" y="32"/>
                </a:cubicBezTo>
                <a:cubicBezTo>
                  <a:pt x="149" y="15"/>
                  <a:pt x="134" y="0"/>
                  <a:pt x="116" y="0"/>
                </a:cubicBezTo>
                <a:cubicBezTo>
                  <a:pt x="98" y="0"/>
                  <a:pt x="84" y="15"/>
                  <a:pt x="84" y="32"/>
                </a:cubicBezTo>
                <a:cubicBezTo>
                  <a:pt x="84" y="51"/>
                  <a:pt x="98" y="65"/>
                  <a:pt x="116" y="65"/>
                </a:cubicBezTo>
                <a:close/>
                <a:moveTo>
                  <a:pt x="116" y="19"/>
                </a:moveTo>
                <a:cubicBezTo>
                  <a:pt x="124" y="19"/>
                  <a:pt x="130" y="25"/>
                  <a:pt x="130" y="32"/>
                </a:cubicBezTo>
                <a:cubicBezTo>
                  <a:pt x="130" y="40"/>
                  <a:pt x="124" y="47"/>
                  <a:pt x="116" y="47"/>
                </a:cubicBezTo>
                <a:cubicBezTo>
                  <a:pt x="109" y="47"/>
                  <a:pt x="103" y="40"/>
                  <a:pt x="103" y="32"/>
                </a:cubicBezTo>
                <a:cubicBezTo>
                  <a:pt x="103" y="25"/>
                  <a:pt x="109" y="19"/>
                  <a:pt x="116" y="19"/>
                </a:cubicBezTo>
                <a:close/>
                <a:moveTo>
                  <a:pt x="41" y="37"/>
                </a:moveTo>
                <a:cubicBezTo>
                  <a:pt x="44" y="37"/>
                  <a:pt x="46" y="35"/>
                  <a:pt x="46" y="32"/>
                </a:cubicBezTo>
                <a:cubicBezTo>
                  <a:pt x="46" y="30"/>
                  <a:pt x="44" y="28"/>
                  <a:pt x="41" y="28"/>
                </a:cubicBezTo>
                <a:cubicBezTo>
                  <a:pt x="39" y="28"/>
                  <a:pt x="37" y="30"/>
                  <a:pt x="37" y="32"/>
                </a:cubicBezTo>
                <a:cubicBezTo>
                  <a:pt x="37" y="35"/>
                  <a:pt x="39" y="37"/>
                  <a:pt x="41" y="37"/>
                </a:cubicBezTo>
                <a:close/>
                <a:moveTo>
                  <a:pt x="41" y="65"/>
                </a:moveTo>
                <a:cubicBezTo>
                  <a:pt x="59" y="65"/>
                  <a:pt x="74" y="51"/>
                  <a:pt x="74" y="32"/>
                </a:cubicBezTo>
                <a:cubicBezTo>
                  <a:pt x="74" y="15"/>
                  <a:pt x="59" y="0"/>
                  <a:pt x="41" y="0"/>
                </a:cubicBezTo>
                <a:cubicBezTo>
                  <a:pt x="23" y="0"/>
                  <a:pt x="9" y="15"/>
                  <a:pt x="9" y="32"/>
                </a:cubicBezTo>
                <a:cubicBezTo>
                  <a:pt x="9" y="51"/>
                  <a:pt x="23" y="65"/>
                  <a:pt x="41" y="65"/>
                </a:cubicBezTo>
                <a:close/>
                <a:moveTo>
                  <a:pt x="41" y="19"/>
                </a:moveTo>
                <a:cubicBezTo>
                  <a:pt x="49" y="19"/>
                  <a:pt x="55" y="25"/>
                  <a:pt x="55" y="32"/>
                </a:cubicBezTo>
                <a:cubicBezTo>
                  <a:pt x="55" y="40"/>
                  <a:pt x="49" y="47"/>
                  <a:pt x="41" y="47"/>
                </a:cubicBezTo>
                <a:cubicBezTo>
                  <a:pt x="33" y="47"/>
                  <a:pt x="27" y="40"/>
                  <a:pt x="27" y="32"/>
                </a:cubicBezTo>
                <a:cubicBezTo>
                  <a:pt x="27" y="25"/>
                  <a:pt x="33" y="19"/>
                  <a:pt x="41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75B27482-C013-A980-0070-5A5767DBEB41}"/>
              </a:ext>
            </a:extLst>
          </p:cNvPr>
          <p:cNvSpPr>
            <a:spLocks noEditPoints="1"/>
          </p:cNvSpPr>
          <p:nvPr/>
        </p:nvSpPr>
        <p:spPr bwMode="auto">
          <a:xfrm>
            <a:off x="7375526" y="3022600"/>
            <a:ext cx="193675" cy="254000"/>
          </a:xfrm>
          <a:custGeom>
            <a:avLst/>
            <a:gdLst>
              <a:gd name="T0" fmla="*/ 19 w 122"/>
              <a:gd name="T1" fmla="*/ 45 h 160"/>
              <a:gd name="T2" fmla="*/ 0 w 122"/>
              <a:gd name="T3" fmla="*/ 36 h 160"/>
              <a:gd name="T4" fmla="*/ 0 w 122"/>
              <a:gd name="T5" fmla="*/ 125 h 160"/>
              <a:gd name="T6" fmla="*/ 19 w 122"/>
              <a:gd name="T7" fmla="*/ 115 h 160"/>
              <a:gd name="T8" fmla="*/ 19 w 122"/>
              <a:gd name="T9" fmla="*/ 45 h 160"/>
              <a:gd name="T10" fmla="*/ 104 w 122"/>
              <a:gd name="T11" fmla="*/ 45 h 160"/>
              <a:gd name="T12" fmla="*/ 104 w 122"/>
              <a:gd name="T13" fmla="*/ 115 h 160"/>
              <a:gd name="T14" fmla="*/ 122 w 122"/>
              <a:gd name="T15" fmla="*/ 125 h 160"/>
              <a:gd name="T16" fmla="*/ 122 w 122"/>
              <a:gd name="T17" fmla="*/ 36 h 160"/>
              <a:gd name="T18" fmla="*/ 104 w 122"/>
              <a:gd name="T19" fmla="*/ 45 h 160"/>
              <a:gd name="T20" fmla="*/ 23 w 122"/>
              <a:gd name="T21" fmla="*/ 124 h 160"/>
              <a:gd name="T22" fmla="*/ 4 w 122"/>
              <a:gd name="T23" fmla="*/ 134 h 160"/>
              <a:gd name="T24" fmla="*/ 27 w 122"/>
              <a:gd name="T25" fmla="*/ 157 h 160"/>
              <a:gd name="T26" fmla="*/ 37 w 122"/>
              <a:gd name="T27" fmla="*/ 138 h 160"/>
              <a:gd name="T28" fmla="*/ 23 w 122"/>
              <a:gd name="T29" fmla="*/ 124 h 160"/>
              <a:gd name="T30" fmla="*/ 85 w 122"/>
              <a:gd name="T31" fmla="*/ 138 h 160"/>
              <a:gd name="T32" fmla="*/ 95 w 122"/>
              <a:gd name="T33" fmla="*/ 157 h 160"/>
              <a:gd name="T34" fmla="*/ 119 w 122"/>
              <a:gd name="T35" fmla="*/ 134 h 160"/>
              <a:gd name="T36" fmla="*/ 100 w 122"/>
              <a:gd name="T37" fmla="*/ 124 h 160"/>
              <a:gd name="T38" fmla="*/ 85 w 122"/>
              <a:gd name="T39" fmla="*/ 138 h 160"/>
              <a:gd name="T40" fmla="*/ 37 w 122"/>
              <a:gd name="T41" fmla="*/ 23 h 160"/>
              <a:gd name="T42" fmla="*/ 27 w 122"/>
              <a:gd name="T43" fmla="*/ 4 h 160"/>
              <a:gd name="T44" fmla="*/ 4 w 122"/>
              <a:gd name="T45" fmla="*/ 28 h 160"/>
              <a:gd name="T46" fmla="*/ 23 w 122"/>
              <a:gd name="T47" fmla="*/ 37 h 160"/>
              <a:gd name="T48" fmla="*/ 37 w 122"/>
              <a:gd name="T49" fmla="*/ 23 h 160"/>
              <a:gd name="T50" fmla="*/ 100 w 122"/>
              <a:gd name="T51" fmla="*/ 37 h 160"/>
              <a:gd name="T52" fmla="*/ 119 w 122"/>
              <a:gd name="T53" fmla="*/ 28 h 160"/>
              <a:gd name="T54" fmla="*/ 95 w 122"/>
              <a:gd name="T55" fmla="*/ 4 h 160"/>
              <a:gd name="T56" fmla="*/ 85 w 122"/>
              <a:gd name="T57" fmla="*/ 23 h 160"/>
              <a:gd name="T58" fmla="*/ 100 w 122"/>
              <a:gd name="T59" fmla="*/ 37 h 160"/>
              <a:gd name="T60" fmla="*/ 45 w 122"/>
              <a:gd name="T61" fmla="*/ 142 h 160"/>
              <a:gd name="T62" fmla="*/ 35 w 122"/>
              <a:gd name="T63" fmla="*/ 160 h 160"/>
              <a:gd name="T64" fmla="*/ 86 w 122"/>
              <a:gd name="T65" fmla="*/ 160 h 160"/>
              <a:gd name="T66" fmla="*/ 77 w 122"/>
              <a:gd name="T67" fmla="*/ 142 h 160"/>
              <a:gd name="T68" fmla="*/ 45 w 122"/>
              <a:gd name="T69" fmla="*/ 142 h 160"/>
              <a:gd name="T70" fmla="*/ 77 w 122"/>
              <a:gd name="T71" fmla="*/ 19 h 160"/>
              <a:gd name="T72" fmla="*/ 86 w 122"/>
              <a:gd name="T73" fmla="*/ 0 h 160"/>
              <a:gd name="T74" fmla="*/ 35 w 122"/>
              <a:gd name="T75" fmla="*/ 0 h 160"/>
              <a:gd name="T76" fmla="*/ 45 w 122"/>
              <a:gd name="T77" fmla="*/ 19 h 160"/>
              <a:gd name="T78" fmla="*/ 77 w 122"/>
              <a:gd name="T79" fmla="*/ 19 h 160"/>
              <a:gd name="T80" fmla="*/ 45 w 122"/>
              <a:gd name="T81" fmla="*/ 28 h 160"/>
              <a:gd name="T82" fmla="*/ 45 w 122"/>
              <a:gd name="T83" fmla="*/ 29 h 160"/>
              <a:gd name="T84" fmla="*/ 29 w 122"/>
              <a:gd name="T85" fmla="*/ 45 h 160"/>
              <a:gd name="T86" fmla="*/ 29 w 122"/>
              <a:gd name="T87" fmla="*/ 116 h 160"/>
              <a:gd name="T88" fmla="*/ 45 w 122"/>
              <a:gd name="T89" fmla="*/ 132 h 160"/>
              <a:gd name="T90" fmla="*/ 78 w 122"/>
              <a:gd name="T91" fmla="*/ 132 h 160"/>
              <a:gd name="T92" fmla="*/ 94 w 122"/>
              <a:gd name="T93" fmla="*/ 116 h 160"/>
              <a:gd name="T94" fmla="*/ 94 w 122"/>
              <a:gd name="T95" fmla="*/ 44 h 160"/>
              <a:gd name="T96" fmla="*/ 78 w 122"/>
              <a:gd name="T97" fmla="*/ 28 h 160"/>
              <a:gd name="T98" fmla="*/ 45 w 122"/>
              <a:gd name="T99" fmla="*/ 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22" h="160">
                <a:moveTo>
                  <a:pt x="19" y="45"/>
                </a:moveTo>
                <a:lnTo>
                  <a:pt x="0" y="36"/>
                </a:lnTo>
                <a:lnTo>
                  <a:pt x="0" y="125"/>
                </a:lnTo>
                <a:lnTo>
                  <a:pt x="19" y="115"/>
                </a:lnTo>
                <a:lnTo>
                  <a:pt x="19" y="45"/>
                </a:lnTo>
                <a:close/>
                <a:moveTo>
                  <a:pt x="104" y="45"/>
                </a:moveTo>
                <a:lnTo>
                  <a:pt x="104" y="115"/>
                </a:lnTo>
                <a:lnTo>
                  <a:pt x="122" y="125"/>
                </a:lnTo>
                <a:lnTo>
                  <a:pt x="122" y="36"/>
                </a:lnTo>
                <a:lnTo>
                  <a:pt x="104" y="45"/>
                </a:lnTo>
                <a:close/>
                <a:moveTo>
                  <a:pt x="23" y="124"/>
                </a:moveTo>
                <a:lnTo>
                  <a:pt x="4" y="134"/>
                </a:lnTo>
                <a:lnTo>
                  <a:pt x="27" y="157"/>
                </a:lnTo>
                <a:lnTo>
                  <a:pt x="37" y="138"/>
                </a:lnTo>
                <a:lnTo>
                  <a:pt x="23" y="124"/>
                </a:lnTo>
                <a:close/>
                <a:moveTo>
                  <a:pt x="85" y="138"/>
                </a:moveTo>
                <a:lnTo>
                  <a:pt x="95" y="157"/>
                </a:lnTo>
                <a:lnTo>
                  <a:pt x="119" y="134"/>
                </a:lnTo>
                <a:lnTo>
                  <a:pt x="100" y="124"/>
                </a:lnTo>
                <a:lnTo>
                  <a:pt x="85" y="138"/>
                </a:lnTo>
                <a:close/>
                <a:moveTo>
                  <a:pt x="37" y="23"/>
                </a:moveTo>
                <a:lnTo>
                  <a:pt x="27" y="4"/>
                </a:lnTo>
                <a:lnTo>
                  <a:pt x="4" y="28"/>
                </a:lnTo>
                <a:lnTo>
                  <a:pt x="23" y="37"/>
                </a:lnTo>
                <a:lnTo>
                  <a:pt x="37" y="23"/>
                </a:lnTo>
                <a:close/>
                <a:moveTo>
                  <a:pt x="100" y="37"/>
                </a:moveTo>
                <a:lnTo>
                  <a:pt x="119" y="28"/>
                </a:lnTo>
                <a:lnTo>
                  <a:pt x="95" y="4"/>
                </a:lnTo>
                <a:lnTo>
                  <a:pt x="85" y="23"/>
                </a:lnTo>
                <a:lnTo>
                  <a:pt x="100" y="37"/>
                </a:lnTo>
                <a:close/>
                <a:moveTo>
                  <a:pt x="45" y="142"/>
                </a:moveTo>
                <a:lnTo>
                  <a:pt x="35" y="160"/>
                </a:lnTo>
                <a:lnTo>
                  <a:pt x="86" y="160"/>
                </a:lnTo>
                <a:lnTo>
                  <a:pt x="77" y="142"/>
                </a:lnTo>
                <a:lnTo>
                  <a:pt x="45" y="142"/>
                </a:lnTo>
                <a:close/>
                <a:moveTo>
                  <a:pt x="77" y="19"/>
                </a:moveTo>
                <a:lnTo>
                  <a:pt x="86" y="0"/>
                </a:lnTo>
                <a:lnTo>
                  <a:pt x="35" y="0"/>
                </a:lnTo>
                <a:lnTo>
                  <a:pt x="45" y="19"/>
                </a:lnTo>
                <a:lnTo>
                  <a:pt x="77" y="19"/>
                </a:lnTo>
                <a:close/>
                <a:moveTo>
                  <a:pt x="45" y="28"/>
                </a:moveTo>
                <a:lnTo>
                  <a:pt x="45" y="29"/>
                </a:lnTo>
                <a:lnTo>
                  <a:pt x="29" y="45"/>
                </a:lnTo>
                <a:lnTo>
                  <a:pt x="29" y="116"/>
                </a:lnTo>
                <a:lnTo>
                  <a:pt x="45" y="132"/>
                </a:lnTo>
                <a:lnTo>
                  <a:pt x="78" y="132"/>
                </a:lnTo>
                <a:lnTo>
                  <a:pt x="94" y="116"/>
                </a:lnTo>
                <a:lnTo>
                  <a:pt x="94" y="44"/>
                </a:lnTo>
                <a:lnTo>
                  <a:pt x="78" y="28"/>
                </a:lnTo>
                <a:lnTo>
                  <a:pt x="45" y="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E8E34455-6459-DBB2-F0A3-31F30FE281D9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2473325"/>
            <a:ext cx="255588" cy="252413"/>
          </a:xfrm>
          <a:custGeom>
            <a:avLst/>
            <a:gdLst>
              <a:gd name="T0" fmla="*/ 57 w 161"/>
              <a:gd name="T1" fmla="*/ 130 h 159"/>
              <a:gd name="T2" fmla="*/ 57 w 161"/>
              <a:gd name="T3" fmla="*/ 109 h 159"/>
              <a:gd name="T4" fmla="*/ 39 w 161"/>
              <a:gd name="T5" fmla="*/ 92 h 159"/>
              <a:gd name="T6" fmla="*/ 39 w 161"/>
              <a:gd name="T7" fmla="*/ 85 h 159"/>
              <a:gd name="T8" fmla="*/ 43 w 161"/>
              <a:gd name="T9" fmla="*/ 83 h 159"/>
              <a:gd name="T10" fmla="*/ 46 w 161"/>
              <a:gd name="T11" fmla="*/ 85 h 159"/>
              <a:gd name="T12" fmla="*/ 57 w 161"/>
              <a:gd name="T13" fmla="*/ 96 h 159"/>
              <a:gd name="T14" fmla="*/ 57 w 161"/>
              <a:gd name="T15" fmla="*/ 71 h 159"/>
              <a:gd name="T16" fmla="*/ 39 w 161"/>
              <a:gd name="T17" fmla="*/ 54 h 159"/>
              <a:gd name="T18" fmla="*/ 39 w 161"/>
              <a:gd name="T19" fmla="*/ 47 h 159"/>
              <a:gd name="T20" fmla="*/ 43 w 161"/>
              <a:gd name="T21" fmla="*/ 45 h 159"/>
              <a:gd name="T22" fmla="*/ 46 w 161"/>
              <a:gd name="T23" fmla="*/ 47 h 159"/>
              <a:gd name="T24" fmla="*/ 57 w 161"/>
              <a:gd name="T25" fmla="*/ 58 h 159"/>
              <a:gd name="T26" fmla="*/ 57 w 161"/>
              <a:gd name="T27" fmla="*/ 32 h 159"/>
              <a:gd name="T28" fmla="*/ 62 w 161"/>
              <a:gd name="T29" fmla="*/ 27 h 159"/>
              <a:gd name="T30" fmla="*/ 66 w 161"/>
              <a:gd name="T31" fmla="*/ 32 h 159"/>
              <a:gd name="T32" fmla="*/ 66 w 161"/>
              <a:gd name="T33" fmla="*/ 76 h 159"/>
              <a:gd name="T34" fmla="*/ 77 w 161"/>
              <a:gd name="T35" fmla="*/ 66 h 159"/>
              <a:gd name="T36" fmla="*/ 81 w 161"/>
              <a:gd name="T37" fmla="*/ 64 h 159"/>
              <a:gd name="T38" fmla="*/ 84 w 161"/>
              <a:gd name="T39" fmla="*/ 66 h 159"/>
              <a:gd name="T40" fmla="*/ 84 w 161"/>
              <a:gd name="T41" fmla="*/ 72 h 159"/>
              <a:gd name="T42" fmla="*/ 66 w 161"/>
              <a:gd name="T43" fmla="*/ 90 h 159"/>
              <a:gd name="T44" fmla="*/ 66 w 161"/>
              <a:gd name="T45" fmla="*/ 130 h 159"/>
              <a:gd name="T46" fmla="*/ 90 w 161"/>
              <a:gd name="T47" fmla="*/ 130 h 159"/>
              <a:gd name="T48" fmla="*/ 122 w 161"/>
              <a:gd name="T49" fmla="*/ 98 h 159"/>
              <a:gd name="T50" fmla="*/ 108 w 161"/>
              <a:gd name="T51" fmla="*/ 71 h 159"/>
              <a:gd name="T52" fmla="*/ 113 w 161"/>
              <a:gd name="T53" fmla="*/ 55 h 159"/>
              <a:gd name="T54" fmla="*/ 94 w 161"/>
              <a:gd name="T55" fmla="*/ 29 h 159"/>
              <a:gd name="T56" fmla="*/ 61 w 161"/>
              <a:gd name="T57" fmla="*/ 0 h 159"/>
              <a:gd name="T58" fmla="*/ 29 w 161"/>
              <a:gd name="T59" fmla="*/ 29 h 159"/>
              <a:gd name="T60" fmla="*/ 10 w 161"/>
              <a:gd name="T61" fmla="*/ 55 h 159"/>
              <a:gd name="T62" fmla="*/ 14 w 161"/>
              <a:gd name="T63" fmla="*/ 71 h 159"/>
              <a:gd name="T64" fmla="*/ 0 w 161"/>
              <a:gd name="T65" fmla="*/ 98 h 159"/>
              <a:gd name="T66" fmla="*/ 34 w 161"/>
              <a:gd name="T67" fmla="*/ 130 h 159"/>
              <a:gd name="T68" fmla="*/ 57 w 161"/>
              <a:gd name="T69" fmla="*/ 130 h 159"/>
              <a:gd name="T70" fmla="*/ 147 w 161"/>
              <a:gd name="T71" fmla="*/ 72 h 159"/>
              <a:gd name="T72" fmla="*/ 151 w 161"/>
              <a:gd name="T73" fmla="*/ 56 h 159"/>
              <a:gd name="T74" fmla="*/ 132 w 161"/>
              <a:gd name="T75" fmla="*/ 29 h 159"/>
              <a:gd name="T76" fmla="*/ 99 w 161"/>
              <a:gd name="T77" fmla="*/ 0 h 159"/>
              <a:gd name="T78" fmla="*/ 90 w 161"/>
              <a:gd name="T79" fmla="*/ 2 h 159"/>
              <a:gd name="T80" fmla="*/ 103 w 161"/>
              <a:gd name="T81" fmla="*/ 23 h 159"/>
              <a:gd name="T82" fmla="*/ 123 w 161"/>
              <a:gd name="T83" fmla="*/ 56 h 159"/>
              <a:gd name="T84" fmla="*/ 120 w 161"/>
              <a:gd name="T85" fmla="*/ 70 h 159"/>
              <a:gd name="T86" fmla="*/ 132 w 161"/>
              <a:gd name="T87" fmla="*/ 98 h 159"/>
              <a:gd name="T88" fmla="*/ 116 w 161"/>
              <a:gd name="T89" fmla="*/ 131 h 159"/>
              <a:gd name="T90" fmla="*/ 128 w 161"/>
              <a:gd name="T91" fmla="*/ 131 h 159"/>
              <a:gd name="T92" fmla="*/ 160 w 161"/>
              <a:gd name="T93" fmla="*/ 98 h 159"/>
              <a:gd name="T94" fmla="*/ 147 w 161"/>
              <a:gd name="T95" fmla="*/ 72 h 159"/>
              <a:gd name="T96" fmla="*/ 128 w 161"/>
              <a:gd name="T97" fmla="*/ 150 h 159"/>
              <a:gd name="T98" fmla="*/ 104 w 161"/>
              <a:gd name="T99" fmla="*/ 150 h 159"/>
              <a:gd name="T100" fmla="*/ 104 w 161"/>
              <a:gd name="T101" fmla="*/ 141 h 159"/>
              <a:gd name="T102" fmla="*/ 95 w 161"/>
              <a:gd name="T103" fmla="*/ 141 h 159"/>
              <a:gd name="T104" fmla="*/ 95 w 161"/>
              <a:gd name="T105" fmla="*/ 150 h 159"/>
              <a:gd name="T106" fmla="*/ 67 w 161"/>
              <a:gd name="T107" fmla="*/ 150 h 159"/>
              <a:gd name="T108" fmla="*/ 67 w 161"/>
              <a:gd name="T109" fmla="*/ 141 h 159"/>
              <a:gd name="T110" fmla="*/ 57 w 161"/>
              <a:gd name="T111" fmla="*/ 141 h 159"/>
              <a:gd name="T112" fmla="*/ 57 w 161"/>
              <a:gd name="T113" fmla="*/ 150 h 159"/>
              <a:gd name="T114" fmla="*/ 34 w 161"/>
              <a:gd name="T115" fmla="*/ 150 h 159"/>
              <a:gd name="T116" fmla="*/ 30 w 161"/>
              <a:gd name="T117" fmla="*/ 155 h 159"/>
              <a:gd name="T118" fmla="*/ 34 w 161"/>
              <a:gd name="T119" fmla="*/ 159 h 159"/>
              <a:gd name="T120" fmla="*/ 128 w 161"/>
              <a:gd name="T121" fmla="*/ 159 h 159"/>
              <a:gd name="T122" fmla="*/ 133 w 161"/>
              <a:gd name="T123" fmla="*/ 155 h 159"/>
              <a:gd name="T124" fmla="*/ 128 w 161"/>
              <a:gd name="T125" fmla="*/ 15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1" h="159">
                <a:moveTo>
                  <a:pt x="57" y="130"/>
                </a:moveTo>
                <a:cubicBezTo>
                  <a:pt x="57" y="109"/>
                  <a:pt x="57" y="109"/>
                  <a:pt x="57" y="109"/>
                </a:cubicBezTo>
                <a:cubicBezTo>
                  <a:pt x="39" y="92"/>
                  <a:pt x="39" y="92"/>
                  <a:pt x="39" y="92"/>
                </a:cubicBezTo>
                <a:cubicBezTo>
                  <a:pt x="37" y="90"/>
                  <a:pt x="37" y="87"/>
                  <a:pt x="39" y="85"/>
                </a:cubicBezTo>
                <a:cubicBezTo>
                  <a:pt x="40" y="84"/>
                  <a:pt x="42" y="83"/>
                  <a:pt x="43" y="83"/>
                </a:cubicBezTo>
                <a:cubicBezTo>
                  <a:pt x="44" y="83"/>
                  <a:pt x="45" y="84"/>
                  <a:pt x="46" y="85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71"/>
                  <a:pt x="57" y="71"/>
                  <a:pt x="57" y="71"/>
                </a:cubicBezTo>
                <a:cubicBezTo>
                  <a:pt x="39" y="54"/>
                  <a:pt x="39" y="54"/>
                  <a:pt x="39" y="54"/>
                </a:cubicBezTo>
                <a:cubicBezTo>
                  <a:pt x="37" y="52"/>
                  <a:pt x="37" y="49"/>
                  <a:pt x="39" y="47"/>
                </a:cubicBezTo>
                <a:cubicBezTo>
                  <a:pt x="40" y="46"/>
                  <a:pt x="42" y="45"/>
                  <a:pt x="43" y="45"/>
                </a:cubicBezTo>
                <a:cubicBezTo>
                  <a:pt x="44" y="45"/>
                  <a:pt x="45" y="46"/>
                  <a:pt x="46" y="47"/>
                </a:cubicBezTo>
                <a:cubicBezTo>
                  <a:pt x="57" y="58"/>
                  <a:pt x="57" y="58"/>
                  <a:pt x="57" y="58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29"/>
                  <a:pt x="59" y="27"/>
                  <a:pt x="62" y="27"/>
                </a:cubicBezTo>
                <a:cubicBezTo>
                  <a:pt x="64" y="27"/>
                  <a:pt x="66" y="29"/>
                  <a:pt x="66" y="32"/>
                </a:cubicBezTo>
                <a:cubicBezTo>
                  <a:pt x="66" y="76"/>
                  <a:pt x="66" y="76"/>
                  <a:pt x="66" y="76"/>
                </a:cubicBezTo>
                <a:cubicBezTo>
                  <a:pt x="77" y="66"/>
                  <a:pt x="77" y="66"/>
                  <a:pt x="77" y="66"/>
                </a:cubicBezTo>
                <a:cubicBezTo>
                  <a:pt x="78" y="65"/>
                  <a:pt x="80" y="64"/>
                  <a:pt x="81" y="64"/>
                </a:cubicBezTo>
                <a:cubicBezTo>
                  <a:pt x="82" y="64"/>
                  <a:pt x="83" y="65"/>
                  <a:pt x="84" y="66"/>
                </a:cubicBezTo>
                <a:cubicBezTo>
                  <a:pt x="86" y="68"/>
                  <a:pt x="86" y="70"/>
                  <a:pt x="84" y="72"/>
                </a:cubicBezTo>
                <a:cubicBezTo>
                  <a:pt x="66" y="90"/>
                  <a:pt x="66" y="90"/>
                  <a:pt x="66" y="90"/>
                </a:cubicBezTo>
                <a:cubicBezTo>
                  <a:pt x="66" y="130"/>
                  <a:pt x="66" y="130"/>
                  <a:pt x="66" y="130"/>
                </a:cubicBezTo>
                <a:cubicBezTo>
                  <a:pt x="90" y="130"/>
                  <a:pt x="90" y="130"/>
                  <a:pt x="90" y="130"/>
                </a:cubicBezTo>
                <a:cubicBezTo>
                  <a:pt x="108" y="130"/>
                  <a:pt x="122" y="116"/>
                  <a:pt x="122" y="98"/>
                </a:cubicBezTo>
                <a:cubicBezTo>
                  <a:pt x="122" y="87"/>
                  <a:pt x="117" y="77"/>
                  <a:pt x="108" y="71"/>
                </a:cubicBezTo>
                <a:cubicBezTo>
                  <a:pt x="111" y="66"/>
                  <a:pt x="113" y="61"/>
                  <a:pt x="113" y="55"/>
                </a:cubicBezTo>
                <a:cubicBezTo>
                  <a:pt x="113" y="43"/>
                  <a:pt x="105" y="33"/>
                  <a:pt x="94" y="29"/>
                </a:cubicBezTo>
                <a:cubicBezTo>
                  <a:pt x="92" y="12"/>
                  <a:pt x="78" y="0"/>
                  <a:pt x="61" y="0"/>
                </a:cubicBezTo>
                <a:cubicBezTo>
                  <a:pt x="44" y="0"/>
                  <a:pt x="30" y="12"/>
                  <a:pt x="29" y="29"/>
                </a:cubicBezTo>
                <a:cubicBezTo>
                  <a:pt x="17" y="33"/>
                  <a:pt x="10" y="43"/>
                  <a:pt x="10" y="55"/>
                </a:cubicBezTo>
                <a:cubicBezTo>
                  <a:pt x="10" y="61"/>
                  <a:pt x="11" y="66"/>
                  <a:pt x="14" y="71"/>
                </a:cubicBezTo>
                <a:cubicBezTo>
                  <a:pt x="5" y="77"/>
                  <a:pt x="0" y="87"/>
                  <a:pt x="0" y="98"/>
                </a:cubicBezTo>
                <a:cubicBezTo>
                  <a:pt x="0" y="116"/>
                  <a:pt x="15" y="130"/>
                  <a:pt x="34" y="130"/>
                </a:cubicBezTo>
                <a:lnTo>
                  <a:pt x="57" y="130"/>
                </a:lnTo>
                <a:close/>
                <a:moveTo>
                  <a:pt x="147" y="72"/>
                </a:moveTo>
                <a:cubicBezTo>
                  <a:pt x="150" y="67"/>
                  <a:pt x="151" y="62"/>
                  <a:pt x="151" y="56"/>
                </a:cubicBezTo>
                <a:cubicBezTo>
                  <a:pt x="151" y="44"/>
                  <a:pt x="144" y="33"/>
                  <a:pt x="132" y="29"/>
                </a:cubicBezTo>
                <a:cubicBezTo>
                  <a:pt x="130" y="13"/>
                  <a:pt x="117" y="0"/>
                  <a:pt x="99" y="0"/>
                </a:cubicBezTo>
                <a:cubicBezTo>
                  <a:pt x="96" y="0"/>
                  <a:pt x="94" y="0"/>
                  <a:pt x="90" y="2"/>
                </a:cubicBezTo>
                <a:cubicBezTo>
                  <a:pt x="96" y="7"/>
                  <a:pt x="101" y="14"/>
                  <a:pt x="103" y="23"/>
                </a:cubicBezTo>
                <a:cubicBezTo>
                  <a:pt x="115" y="30"/>
                  <a:pt x="123" y="43"/>
                  <a:pt x="123" y="56"/>
                </a:cubicBezTo>
                <a:cubicBezTo>
                  <a:pt x="123" y="61"/>
                  <a:pt x="122" y="65"/>
                  <a:pt x="120" y="70"/>
                </a:cubicBezTo>
                <a:cubicBezTo>
                  <a:pt x="128" y="77"/>
                  <a:pt x="132" y="87"/>
                  <a:pt x="132" y="98"/>
                </a:cubicBezTo>
                <a:cubicBezTo>
                  <a:pt x="132" y="112"/>
                  <a:pt x="126" y="123"/>
                  <a:pt x="116" y="131"/>
                </a:cubicBezTo>
                <a:cubicBezTo>
                  <a:pt x="128" y="131"/>
                  <a:pt x="128" y="131"/>
                  <a:pt x="128" y="131"/>
                </a:cubicBezTo>
                <a:cubicBezTo>
                  <a:pt x="146" y="131"/>
                  <a:pt x="160" y="116"/>
                  <a:pt x="160" y="98"/>
                </a:cubicBezTo>
                <a:cubicBezTo>
                  <a:pt x="161" y="88"/>
                  <a:pt x="155" y="77"/>
                  <a:pt x="147" y="72"/>
                </a:cubicBezTo>
                <a:close/>
                <a:moveTo>
                  <a:pt x="128" y="150"/>
                </a:moveTo>
                <a:cubicBezTo>
                  <a:pt x="104" y="150"/>
                  <a:pt x="104" y="150"/>
                  <a:pt x="104" y="150"/>
                </a:cubicBezTo>
                <a:cubicBezTo>
                  <a:pt x="104" y="141"/>
                  <a:pt x="104" y="141"/>
                  <a:pt x="104" y="141"/>
                </a:cubicBezTo>
                <a:cubicBezTo>
                  <a:pt x="95" y="141"/>
                  <a:pt x="95" y="141"/>
                  <a:pt x="95" y="141"/>
                </a:cubicBezTo>
                <a:cubicBezTo>
                  <a:pt x="95" y="150"/>
                  <a:pt x="95" y="150"/>
                  <a:pt x="95" y="150"/>
                </a:cubicBezTo>
                <a:cubicBezTo>
                  <a:pt x="67" y="150"/>
                  <a:pt x="67" y="150"/>
                  <a:pt x="67" y="150"/>
                </a:cubicBezTo>
                <a:cubicBezTo>
                  <a:pt x="67" y="141"/>
                  <a:pt x="67" y="141"/>
                  <a:pt x="67" y="141"/>
                </a:cubicBezTo>
                <a:cubicBezTo>
                  <a:pt x="57" y="141"/>
                  <a:pt x="57" y="141"/>
                  <a:pt x="57" y="141"/>
                </a:cubicBezTo>
                <a:cubicBezTo>
                  <a:pt x="57" y="150"/>
                  <a:pt x="57" y="150"/>
                  <a:pt x="57" y="150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32" y="150"/>
                  <a:pt x="30" y="152"/>
                  <a:pt x="30" y="155"/>
                </a:cubicBezTo>
                <a:cubicBezTo>
                  <a:pt x="30" y="157"/>
                  <a:pt x="32" y="159"/>
                  <a:pt x="34" y="159"/>
                </a:cubicBezTo>
                <a:cubicBezTo>
                  <a:pt x="128" y="159"/>
                  <a:pt x="128" y="159"/>
                  <a:pt x="128" y="159"/>
                </a:cubicBezTo>
                <a:cubicBezTo>
                  <a:pt x="130" y="159"/>
                  <a:pt x="133" y="157"/>
                  <a:pt x="133" y="155"/>
                </a:cubicBezTo>
                <a:cubicBezTo>
                  <a:pt x="133" y="152"/>
                  <a:pt x="130" y="150"/>
                  <a:pt x="128" y="1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EBD3BDD1-DED8-224A-D402-5F67A2F38B0E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3022600"/>
            <a:ext cx="252413" cy="254000"/>
          </a:xfrm>
          <a:custGeom>
            <a:avLst/>
            <a:gdLst>
              <a:gd name="T0" fmla="*/ 66 w 160"/>
              <a:gd name="T1" fmla="*/ 16 h 160"/>
              <a:gd name="T2" fmla="*/ 61 w 160"/>
              <a:gd name="T3" fmla="*/ 29 h 160"/>
              <a:gd name="T4" fmla="*/ 80 w 160"/>
              <a:gd name="T5" fmla="*/ 47 h 160"/>
              <a:gd name="T6" fmla="*/ 98 w 160"/>
              <a:gd name="T7" fmla="*/ 29 h 160"/>
              <a:gd name="T8" fmla="*/ 94 w 160"/>
              <a:gd name="T9" fmla="*/ 16 h 160"/>
              <a:gd name="T10" fmla="*/ 102 w 160"/>
              <a:gd name="T11" fmla="*/ 8 h 160"/>
              <a:gd name="T12" fmla="*/ 102 w 160"/>
              <a:gd name="T13" fmla="*/ 2 h 160"/>
              <a:gd name="T14" fmla="*/ 98 w 160"/>
              <a:gd name="T15" fmla="*/ 0 h 160"/>
              <a:gd name="T16" fmla="*/ 95 w 160"/>
              <a:gd name="T17" fmla="*/ 2 h 160"/>
              <a:gd name="T18" fmla="*/ 86 w 160"/>
              <a:gd name="T19" fmla="*/ 11 h 160"/>
              <a:gd name="T20" fmla="*/ 79 w 160"/>
              <a:gd name="T21" fmla="*/ 10 h 160"/>
              <a:gd name="T22" fmla="*/ 73 w 160"/>
              <a:gd name="T23" fmla="*/ 11 h 160"/>
              <a:gd name="T24" fmla="*/ 64 w 160"/>
              <a:gd name="T25" fmla="*/ 2 h 160"/>
              <a:gd name="T26" fmla="*/ 60 w 160"/>
              <a:gd name="T27" fmla="*/ 0 h 160"/>
              <a:gd name="T28" fmla="*/ 57 w 160"/>
              <a:gd name="T29" fmla="*/ 2 h 160"/>
              <a:gd name="T30" fmla="*/ 57 w 160"/>
              <a:gd name="T31" fmla="*/ 8 h 160"/>
              <a:gd name="T32" fmla="*/ 66 w 160"/>
              <a:gd name="T33" fmla="*/ 16 h 160"/>
              <a:gd name="T34" fmla="*/ 145 w 160"/>
              <a:gd name="T35" fmla="*/ 29 h 160"/>
              <a:gd name="T36" fmla="*/ 105 w 160"/>
              <a:gd name="T37" fmla="*/ 39 h 160"/>
              <a:gd name="T38" fmla="*/ 79 w 160"/>
              <a:gd name="T39" fmla="*/ 57 h 160"/>
              <a:gd name="T40" fmla="*/ 54 w 160"/>
              <a:gd name="T41" fmla="*/ 39 h 160"/>
              <a:gd name="T42" fmla="*/ 14 w 160"/>
              <a:gd name="T43" fmla="*/ 29 h 160"/>
              <a:gd name="T44" fmla="*/ 0 w 160"/>
              <a:gd name="T45" fmla="*/ 43 h 160"/>
              <a:gd name="T46" fmla="*/ 0 w 160"/>
              <a:gd name="T47" fmla="*/ 54 h 160"/>
              <a:gd name="T48" fmla="*/ 11 w 160"/>
              <a:gd name="T49" fmla="*/ 66 h 160"/>
              <a:gd name="T50" fmla="*/ 149 w 160"/>
              <a:gd name="T51" fmla="*/ 66 h 160"/>
              <a:gd name="T52" fmla="*/ 160 w 160"/>
              <a:gd name="T53" fmla="*/ 54 h 160"/>
              <a:gd name="T54" fmla="*/ 160 w 160"/>
              <a:gd name="T55" fmla="*/ 43 h 160"/>
              <a:gd name="T56" fmla="*/ 145 w 160"/>
              <a:gd name="T57" fmla="*/ 29 h 160"/>
              <a:gd name="T58" fmla="*/ 69 w 160"/>
              <a:gd name="T59" fmla="*/ 99 h 160"/>
              <a:gd name="T60" fmla="*/ 75 w 160"/>
              <a:gd name="T61" fmla="*/ 102 h 160"/>
              <a:gd name="T62" fmla="*/ 75 w 160"/>
              <a:gd name="T63" fmla="*/ 156 h 160"/>
              <a:gd name="T64" fmla="*/ 80 w 160"/>
              <a:gd name="T65" fmla="*/ 160 h 160"/>
              <a:gd name="T66" fmla="*/ 84 w 160"/>
              <a:gd name="T67" fmla="*/ 156 h 160"/>
              <a:gd name="T68" fmla="*/ 84 w 160"/>
              <a:gd name="T69" fmla="*/ 102 h 160"/>
              <a:gd name="T70" fmla="*/ 90 w 160"/>
              <a:gd name="T71" fmla="*/ 99 h 160"/>
              <a:gd name="T72" fmla="*/ 80 w 160"/>
              <a:gd name="T73" fmla="*/ 91 h 160"/>
              <a:gd name="T74" fmla="*/ 69 w 160"/>
              <a:gd name="T75" fmla="*/ 99 h 160"/>
              <a:gd name="T76" fmla="*/ 140 w 160"/>
              <a:gd name="T77" fmla="*/ 75 h 160"/>
              <a:gd name="T78" fmla="*/ 19 w 160"/>
              <a:gd name="T79" fmla="*/ 75 h 160"/>
              <a:gd name="T80" fmla="*/ 9 w 160"/>
              <a:gd name="T81" fmla="*/ 83 h 160"/>
              <a:gd name="T82" fmla="*/ 9 w 160"/>
              <a:gd name="T83" fmla="*/ 89 h 160"/>
              <a:gd name="T84" fmla="*/ 23 w 160"/>
              <a:gd name="T85" fmla="*/ 103 h 160"/>
              <a:gd name="T86" fmla="*/ 65 w 160"/>
              <a:gd name="T87" fmla="*/ 90 h 160"/>
              <a:gd name="T88" fmla="*/ 65 w 160"/>
              <a:gd name="T89" fmla="*/ 89 h 160"/>
              <a:gd name="T90" fmla="*/ 75 w 160"/>
              <a:gd name="T91" fmla="*/ 81 h 160"/>
              <a:gd name="T92" fmla="*/ 76 w 160"/>
              <a:gd name="T93" fmla="*/ 80 h 160"/>
              <a:gd name="T94" fmla="*/ 79 w 160"/>
              <a:gd name="T95" fmla="*/ 79 h 160"/>
              <a:gd name="T96" fmla="*/ 83 w 160"/>
              <a:gd name="T97" fmla="*/ 80 h 160"/>
              <a:gd name="T98" fmla="*/ 85 w 160"/>
              <a:gd name="T99" fmla="*/ 81 h 160"/>
              <a:gd name="T100" fmla="*/ 94 w 160"/>
              <a:gd name="T101" fmla="*/ 89 h 160"/>
              <a:gd name="T102" fmla="*/ 94 w 160"/>
              <a:gd name="T103" fmla="*/ 90 h 160"/>
              <a:gd name="T104" fmla="*/ 137 w 160"/>
              <a:gd name="T105" fmla="*/ 103 h 160"/>
              <a:gd name="T106" fmla="*/ 150 w 160"/>
              <a:gd name="T107" fmla="*/ 89 h 160"/>
              <a:gd name="T108" fmla="*/ 150 w 160"/>
              <a:gd name="T109" fmla="*/ 83 h 160"/>
              <a:gd name="T110" fmla="*/ 140 w 160"/>
              <a:gd name="T111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60">
                <a:moveTo>
                  <a:pt x="66" y="16"/>
                </a:moveTo>
                <a:cubicBezTo>
                  <a:pt x="63" y="19"/>
                  <a:pt x="61" y="24"/>
                  <a:pt x="61" y="29"/>
                </a:cubicBezTo>
                <a:cubicBezTo>
                  <a:pt x="61" y="39"/>
                  <a:pt x="69" y="47"/>
                  <a:pt x="80" y="47"/>
                </a:cubicBezTo>
                <a:cubicBezTo>
                  <a:pt x="90" y="47"/>
                  <a:pt x="98" y="39"/>
                  <a:pt x="98" y="29"/>
                </a:cubicBezTo>
                <a:cubicBezTo>
                  <a:pt x="98" y="24"/>
                  <a:pt x="97" y="20"/>
                  <a:pt x="94" y="16"/>
                </a:cubicBezTo>
                <a:cubicBezTo>
                  <a:pt x="102" y="8"/>
                  <a:pt x="102" y="8"/>
                  <a:pt x="102" y="8"/>
                </a:cubicBezTo>
                <a:cubicBezTo>
                  <a:pt x="104" y="6"/>
                  <a:pt x="104" y="4"/>
                  <a:pt x="102" y="2"/>
                </a:cubicBezTo>
                <a:cubicBezTo>
                  <a:pt x="101" y="1"/>
                  <a:pt x="99" y="0"/>
                  <a:pt x="98" y="0"/>
                </a:cubicBezTo>
                <a:cubicBezTo>
                  <a:pt x="97" y="0"/>
                  <a:pt x="96" y="1"/>
                  <a:pt x="95" y="2"/>
                </a:cubicBezTo>
                <a:cubicBezTo>
                  <a:pt x="86" y="11"/>
                  <a:pt x="86" y="11"/>
                  <a:pt x="86" y="11"/>
                </a:cubicBezTo>
                <a:cubicBezTo>
                  <a:pt x="83" y="11"/>
                  <a:pt x="81" y="10"/>
                  <a:pt x="79" y="10"/>
                </a:cubicBezTo>
                <a:cubicBezTo>
                  <a:pt x="77" y="10"/>
                  <a:pt x="75" y="11"/>
                  <a:pt x="73" y="11"/>
                </a:cubicBezTo>
                <a:cubicBezTo>
                  <a:pt x="64" y="2"/>
                  <a:pt x="64" y="2"/>
                  <a:pt x="64" y="2"/>
                </a:cubicBezTo>
                <a:cubicBezTo>
                  <a:pt x="62" y="1"/>
                  <a:pt x="61" y="0"/>
                  <a:pt x="60" y="0"/>
                </a:cubicBezTo>
                <a:cubicBezTo>
                  <a:pt x="59" y="0"/>
                  <a:pt x="58" y="1"/>
                  <a:pt x="57" y="2"/>
                </a:cubicBezTo>
                <a:cubicBezTo>
                  <a:pt x="55" y="4"/>
                  <a:pt x="55" y="6"/>
                  <a:pt x="57" y="8"/>
                </a:cubicBezTo>
                <a:lnTo>
                  <a:pt x="66" y="16"/>
                </a:lnTo>
                <a:close/>
                <a:moveTo>
                  <a:pt x="145" y="29"/>
                </a:moveTo>
                <a:cubicBezTo>
                  <a:pt x="131" y="29"/>
                  <a:pt x="117" y="32"/>
                  <a:pt x="105" y="39"/>
                </a:cubicBezTo>
                <a:cubicBezTo>
                  <a:pt x="101" y="50"/>
                  <a:pt x="91" y="57"/>
                  <a:pt x="79" y="57"/>
                </a:cubicBezTo>
                <a:cubicBezTo>
                  <a:pt x="67" y="57"/>
                  <a:pt x="58" y="50"/>
                  <a:pt x="54" y="39"/>
                </a:cubicBezTo>
                <a:cubicBezTo>
                  <a:pt x="42" y="33"/>
                  <a:pt x="28" y="29"/>
                  <a:pt x="14" y="29"/>
                </a:cubicBezTo>
                <a:cubicBezTo>
                  <a:pt x="6" y="29"/>
                  <a:pt x="0" y="35"/>
                  <a:pt x="0" y="43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61"/>
                  <a:pt x="5" y="66"/>
                  <a:pt x="11" y="66"/>
                </a:cubicBezTo>
                <a:cubicBezTo>
                  <a:pt x="149" y="66"/>
                  <a:pt x="149" y="66"/>
                  <a:pt x="149" y="66"/>
                </a:cubicBezTo>
                <a:cubicBezTo>
                  <a:pt x="155" y="66"/>
                  <a:pt x="160" y="61"/>
                  <a:pt x="160" y="54"/>
                </a:cubicBezTo>
                <a:cubicBezTo>
                  <a:pt x="160" y="43"/>
                  <a:pt x="160" y="43"/>
                  <a:pt x="160" y="43"/>
                </a:cubicBezTo>
                <a:cubicBezTo>
                  <a:pt x="160" y="35"/>
                  <a:pt x="153" y="29"/>
                  <a:pt x="145" y="29"/>
                </a:cubicBezTo>
                <a:close/>
                <a:moveTo>
                  <a:pt x="69" y="99"/>
                </a:moveTo>
                <a:cubicBezTo>
                  <a:pt x="71" y="101"/>
                  <a:pt x="73" y="102"/>
                  <a:pt x="75" y="102"/>
                </a:cubicBezTo>
                <a:cubicBezTo>
                  <a:pt x="75" y="156"/>
                  <a:pt x="75" y="156"/>
                  <a:pt x="75" y="156"/>
                </a:cubicBezTo>
                <a:cubicBezTo>
                  <a:pt x="75" y="158"/>
                  <a:pt x="77" y="160"/>
                  <a:pt x="80" y="160"/>
                </a:cubicBezTo>
                <a:cubicBezTo>
                  <a:pt x="82" y="160"/>
                  <a:pt x="84" y="158"/>
                  <a:pt x="84" y="156"/>
                </a:cubicBezTo>
                <a:cubicBezTo>
                  <a:pt x="84" y="102"/>
                  <a:pt x="84" y="102"/>
                  <a:pt x="84" y="102"/>
                </a:cubicBezTo>
                <a:cubicBezTo>
                  <a:pt x="86" y="102"/>
                  <a:pt x="88" y="101"/>
                  <a:pt x="90" y="99"/>
                </a:cubicBezTo>
                <a:cubicBezTo>
                  <a:pt x="86" y="96"/>
                  <a:pt x="83" y="94"/>
                  <a:pt x="80" y="91"/>
                </a:cubicBezTo>
                <a:cubicBezTo>
                  <a:pt x="77" y="94"/>
                  <a:pt x="73" y="96"/>
                  <a:pt x="69" y="99"/>
                </a:cubicBezTo>
                <a:close/>
                <a:moveTo>
                  <a:pt x="140" y="75"/>
                </a:moveTo>
                <a:cubicBezTo>
                  <a:pt x="19" y="75"/>
                  <a:pt x="19" y="75"/>
                  <a:pt x="19" y="75"/>
                </a:cubicBezTo>
                <a:cubicBezTo>
                  <a:pt x="15" y="75"/>
                  <a:pt x="11" y="79"/>
                  <a:pt x="9" y="83"/>
                </a:cubicBezTo>
                <a:cubicBezTo>
                  <a:pt x="9" y="85"/>
                  <a:pt x="9" y="87"/>
                  <a:pt x="9" y="89"/>
                </a:cubicBezTo>
                <a:cubicBezTo>
                  <a:pt x="9" y="97"/>
                  <a:pt x="15" y="103"/>
                  <a:pt x="23" y="103"/>
                </a:cubicBezTo>
                <a:cubicBezTo>
                  <a:pt x="37" y="103"/>
                  <a:pt x="52" y="99"/>
                  <a:pt x="65" y="90"/>
                </a:cubicBezTo>
                <a:cubicBezTo>
                  <a:pt x="65" y="89"/>
                  <a:pt x="65" y="89"/>
                  <a:pt x="65" y="89"/>
                </a:cubicBezTo>
                <a:cubicBezTo>
                  <a:pt x="69" y="87"/>
                  <a:pt x="71" y="85"/>
                  <a:pt x="75" y="81"/>
                </a:cubicBezTo>
                <a:cubicBezTo>
                  <a:pt x="76" y="80"/>
                  <a:pt x="76" y="80"/>
                  <a:pt x="76" y="80"/>
                </a:cubicBezTo>
                <a:cubicBezTo>
                  <a:pt x="77" y="79"/>
                  <a:pt x="78" y="79"/>
                  <a:pt x="79" y="79"/>
                </a:cubicBezTo>
                <a:cubicBezTo>
                  <a:pt x="81" y="79"/>
                  <a:pt x="82" y="79"/>
                  <a:pt x="83" y="80"/>
                </a:cubicBezTo>
                <a:cubicBezTo>
                  <a:pt x="85" y="81"/>
                  <a:pt x="85" y="81"/>
                  <a:pt x="85" y="81"/>
                </a:cubicBezTo>
                <a:cubicBezTo>
                  <a:pt x="87" y="84"/>
                  <a:pt x="90" y="87"/>
                  <a:pt x="94" y="89"/>
                </a:cubicBezTo>
                <a:cubicBezTo>
                  <a:pt x="94" y="90"/>
                  <a:pt x="94" y="90"/>
                  <a:pt x="94" y="90"/>
                </a:cubicBezTo>
                <a:cubicBezTo>
                  <a:pt x="105" y="97"/>
                  <a:pt x="120" y="103"/>
                  <a:pt x="137" y="103"/>
                </a:cubicBezTo>
                <a:cubicBezTo>
                  <a:pt x="144" y="103"/>
                  <a:pt x="150" y="97"/>
                  <a:pt x="150" y="89"/>
                </a:cubicBezTo>
                <a:cubicBezTo>
                  <a:pt x="150" y="87"/>
                  <a:pt x="150" y="85"/>
                  <a:pt x="150" y="83"/>
                </a:cubicBezTo>
                <a:cubicBezTo>
                  <a:pt x="150" y="79"/>
                  <a:pt x="146" y="75"/>
                  <a:pt x="140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FB8C0436-BD65-0070-0ADC-0C10965F8167}"/>
              </a:ext>
            </a:extLst>
          </p:cNvPr>
          <p:cNvSpPr>
            <a:spLocks noEditPoints="1"/>
          </p:cNvSpPr>
          <p:nvPr/>
        </p:nvSpPr>
        <p:spPr bwMode="auto">
          <a:xfrm>
            <a:off x="7359651" y="3573463"/>
            <a:ext cx="225425" cy="254000"/>
          </a:xfrm>
          <a:custGeom>
            <a:avLst/>
            <a:gdLst>
              <a:gd name="T0" fmla="*/ 42 w 142"/>
              <a:gd name="T1" fmla="*/ 51 h 160"/>
              <a:gd name="T2" fmla="*/ 42 w 142"/>
              <a:gd name="T3" fmla="*/ 55 h 160"/>
              <a:gd name="T4" fmla="*/ 46 w 142"/>
              <a:gd name="T5" fmla="*/ 65 h 160"/>
              <a:gd name="T6" fmla="*/ 56 w 142"/>
              <a:gd name="T7" fmla="*/ 69 h 160"/>
              <a:gd name="T8" fmla="*/ 59 w 142"/>
              <a:gd name="T9" fmla="*/ 69 h 160"/>
              <a:gd name="T10" fmla="*/ 72 w 142"/>
              <a:gd name="T11" fmla="*/ 77 h 160"/>
              <a:gd name="T12" fmla="*/ 84 w 142"/>
              <a:gd name="T13" fmla="*/ 69 h 160"/>
              <a:gd name="T14" fmla="*/ 89 w 142"/>
              <a:gd name="T15" fmla="*/ 69 h 160"/>
              <a:gd name="T16" fmla="*/ 99 w 142"/>
              <a:gd name="T17" fmla="*/ 65 h 160"/>
              <a:gd name="T18" fmla="*/ 103 w 142"/>
              <a:gd name="T19" fmla="*/ 55 h 160"/>
              <a:gd name="T20" fmla="*/ 102 w 142"/>
              <a:gd name="T21" fmla="*/ 51 h 160"/>
              <a:gd name="T22" fmla="*/ 109 w 142"/>
              <a:gd name="T23" fmla="*/ 38 h 160"/>
              <a:gd name="T24" fmla="*/ 102 w 142"/>
              <a:gd name="T25" fmla="*/ 26 h 160"/>
              <a:gd name="T26" fmla="*/ 103 w 142"/>
              <a:gd name="T27" fmla="*/ 22 h 160"/>
              <a:gd name="T28" fmla="*/ 99 w 142"/>
              <a:gd name="T29" fmla="*/ 12 h 160"/>
              <a:gd name="T30" fmla="*/ 88 w 142"/>
              <a:gd name="T31" fmla="*/ 7 h 160"/>
              <a:gd name="T32" fmla="*/ 84 w 142"/>
              <a:gd name="T33" fmla="*/ 8 h 160"/>
              <a:gd name="T34" fmla="*/ 72 w 142"/>
              <a:gd name="T35" fmla="*/ 0 h 160"/>
              <a:gd name="T36" fmla="*/ 59 w 142"/>
              <a:gd name="T37" fmla="*/ 8 h 160"/>
              <a:gd name="T38" fmla="*/ 55 w 142"/>
              <a:gd name="T39" fmla="*/ 7 h 160"/>
              <a:gd name="T40" fmla="*/ 46 w 142"/>
              <a:gd name="T41" fmla="*/ 12 h 160"/>
              <a:gd name="T42" fmla="*/ 42 w 142"/>
              <a:gd name="T43" fmla="*/ 22 h 160"/>
              <a:gd name="T44" fmla="*/ 42 w 142"/>
              <a:gd name="T45" fmla="*/ 26 h 160"/>
              <a:gd name="T46" fmla="*/ 34 w 142"/>
              <a:gd name="T47" fmla="*/ 38 h 160"/>
              <a:gd name="T48" fmla="*/ 42 w 142"/>
              <a:gd name="T49" fmla="*/ 51 h 160"/>
              <a:gd name="T50" fmla="*/ 72 w 142"/>
              <a:gd name="T51" fmla="*/ 29 h 160"/>
              <a:gd name="T52" fmla="*/ 82 w 142"/>
              <a:gd name="T53" fmla="*/ 38 h 160"/>
              <a:gd name="T54" fmla="*/ 72 w 142"/>
              <a:gd name="T55" fmla="*/ 48 h 160"/>
              <a:gd name="T56" fmla="*/ 63 w 142"/>
              <a:gd name="T57" fmla="*/ 38 h 160"/>
              <a:gd name="T58" fmla="*/ 72 w 142"/>
              <a:gd name="T59" fmla="*/ 29 h 160"/>
              <a:gd name="T60" fmla="*/ 96 w 142"/>
              <a:gd name="T61" fmla="*/ 127 h 160"/>
              <a:gd name="T62" fmla="*/ 111 w 142"/>
              <a:gd name="T63" fmla="*/ 132 h 160"/>
              <a:gd name="T64" fmla="*/ 128 w 142"/>
              <a:gd name="T65" fmla="*/ 124 h 160"/>
              <a:gd name="T66" fmla="*/ 142 w 142"/>
              <a:gd name="T67" fmla="*/ 81 h 160"/>
              <a:gd name="T68" fmla="*/ 141 w 142"/>
              <a:gd name="T69" fmla="*/ 77 h 160"/>
              <a:gd name="T70" fmla="*/ 137 w 142"/>
              <a:gd name="T71" fmla="*/ 76 h 160"/>
              <a:gd name="T72" fmla="*/ 94 w 142"/>
              <a:gd name="T73" fmla="*/ 90 h 160"/>
              <a:gd name="T74" fmla="*/ 91 w 142"/>
              <a:gd name="T75" fmla="*/ 120 h 160"/>
              <a:gd name="T76" fmla="*/ 76 w 142"/>
              <a:gd name="T77" fmla="*/ 135 h 160"/>
              <a:gd name="T78" fmla="*/ 76 w 142"/>
              <a:gd name="T79" fmla="*/ 84 h 160"/>
              <a:gd name="T80" fmla="*/ 71 w 142"/>
              <a:gd name="T81" fmla="*/ 85 h 160"/>
              <a:gd name="T82" fmla="*/ 67 w 142"/>
              <a:gd name="T83" fmla="*/ 84 h 160"/>
              <a:gd name="T84" fmla="*/ 67 w 142"/>
              <a:gd name="T85" fmla="*/ 125 h 160"/>
              <a:gd name="T86" fmla="*/ 51 w 142"/>
              <a:gd name="T87" fmla="*/ 110 h 160"/>
              <a:gd name="T88" fmla="*/ 48 w 142"/>
              <a:gd name="T89" fmla="*/ 81 h 160"/>
              <a:gd name="T90" fmla="*/ 5 w 142"/>
              <a:gd name="T91" fmla="*/ 67 h 160"/>
              <a:gd name="T92" fmla="*/ 1 w 142"/>
              <a:gd name="T93" fmla="*/ 68 h 160"/>
              <a:gd name="T94" fmla="*/ 0 w 142"/>
              <a:gd name="T95" fmla="*/ 72 h 160"/>
              <a:gd name="T96" fmla="*/ 15 w 142"/>
              <a:gd name="T97" fmla="*/ 115 h 160"/>
              <a:gd name="T98" fmla="*/ 31 w 142"/>
              <a:gd name="T99" fmla="*/ 123 h 160"/>
              <a:gd name="T100" fmla="*/ 44 w 142"/>
              <a:gd name="T101" fmla="*/ 118 h 160"/>
              <a:gd name="T102" fmla="*/ 65 w 142"/>
              <a:gd name="T103" fmla="*/ 139 h 160"/>
              <a:gd name="T104" fmla="*/ 65 w 142"/>
              <a:gd name="T105" fmla="*/ 151 h 160"/>
              <a:gd name="T106" fmla="*/ 32 w 142"/>
              <a:gd name="T107" fmla="*/ 151 h 160"/>
              <a:gd name="T108" fmla="*/ 28 w 142"/>
              <a:gd name="T109" fmla="*/ 156 h 160"/>
              <a:gd name="T110" fmla="*/ 32 w 142"/>
              <a:gd name="T111" fmla="*/ 160 h 160"/>
              <a:gd name="T112" fmla="*/ 108 w 142"/>
              <a:gd name="T113" fmla="*/ 160 h 160"/>
              <a:gd name="T114" fmla="*/ 113 w 142"/>
              <a:gd name="T115" fmla="*/ 156 h 160"/>
              <a:gd name="T116" fmla="*/ 108 w 142"/>
              <a:gd name="T117" fmla="*/ 151 h 160"/>
              <a:gd name="T118" fmla="*/ 75 w 142"/>
              <a:gd name="T119" fmla="*/ 151 h 160"/>
              <a:gd name="T120" fmla="*/ 75 w 142"/>
              <a:gd name="T121" fmla="*/ 148 h 160"/>
              <a:gd name="T122" fmla="*/ 96 w 142"/>
              <a:gd name="T123" fmla="*/ 1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2" h="160">
                <a:moveTo>
                  <a:pt x="42" y="51"/>
                </a:moveTo>
                <a:cubicBezTo>
                  <a:pt x="42" y="52"/>
                  <a:pt x="42" y="54"/>
                  <a:pt x="42" y="55"/>
                </a:cubicBezTo>
                <a:cubicBezTo>
                  <a:pt x="42" y="59"/>
                  <a:pt x="43" y="62"/>
                  <a:pt x="46" y="65"/>
                </a:cubicBezTo>
                <a:cubicBezTo>
                  <a:pt x="48" y="68"/>
                  <a:pt x="52" y="69"/>
                  <a:pt x="56" y="69"/>
                </a:cubicBezTo>
                <a:cubicBezTo>
                  <a:pt x="57" y="69"/>
                  <a:pt x="58" y="69"/>
                  <a:pt x="59" y="69"/>
                </a:cubicBezTo>
                <a:cubicBezTo>
                  <a:pt x="62" y="73"/>
                  <a:pt x="67" y="77"/>
                  <a:pt x="72" y="77"/>
                </a:cubicBezTo>
                <a:cubicBezTo>
                  <a:pt x="77" y="77"/>
                  <a:pt x="82" y="73"/>
                  <a:pt x="84" y="69"/>
                </a:cubicBezTo>
                <a:cubicBezTo>
                  <a:pt x="86" y="69"/>
                  <a:pt x="87" y="69"/>
                  <a:pt x="89" y="69"/>
                </a:cubicBezTo>
                <a:cubicBezTo>
                  <a:pt x="92" y="69"/>
                  <a:pt x="96" y="68"/>
                  <a:pt x="99" y="65"/>
                </a:cubicBezTo>
                <a:cubicBezTo>
                  <a:pt x="101" y="62"/>
                  <a:pt x="103" y="59"/>
                  <a:pt x="103" y="55"/>
                </a:cubicBezTo>
                <a:cubicBezTo>
                  <a:pt x="103" y="54"/>
                  <a:pt x="103" y="52"/>
                  <a:pt x="102" y="51"/>
                </a:cubicBezTo>
                <a:cubicBezTo>
                  <a:pt x="107" y="48"/>
                  <a:pt x="109" y="44"/>
                  <a:pt x="109" y="38"/>
                </a:cubicBezTo>
                <a:cubicBezTo>
                  <a:pt x="109" y="33"/>
                  <a:pt x="106" y="29"/>
                  <a:pt x="102" y="26"/>
                </a:cubicBezTo>
                <a:cubicBezTo>
                  <a:pt x="103" y="24"/>
                  <a:pt x="103" y="23"/>
                  <a:pt x="103" y="22"/>
                </a:cubicBezTo>
                <a:cubicBezTo>
                  <a:pt x="103" y="18"/>
                  <a:pt x="101" y="14"/>
                  <a:pt x="99" y="12"/>
                </a:cubicBezTo>
                <a:cubicBezTo>
                  <a:pt x="96" y="9"/>
                  <a:pt x="92" y="7"/>
                  <a:pt x="88" y="7"/>
                </a:cubicBezTo>
                <a:cubicBezTo>
                  <a:pt x="87" y="7"/>
                  <a:pt x="86" y="8"/>
                  <a:pt x="84" y="8"/>
                </a:cubicBezTo>
                <a:cubicBezTo>
                  <a:pt x="82" y="4"/>
                  <a:pt x="77" y="0"/>
                  <a:pt x="72" y="0"/>
                </a:cubicBezTo>
                <a:cubicBezTo>
                  <a:pt x="67" y="0"/>
                  <a:pt x="62" y="4"/>
                  <a:pt x="59" y="8"/>
                </a:cubicBezTo>
                <a:cubicBezTo>
                  <a:pt x="58" y="8"/>
                  <a:pt x="57" y="7"/>
                  <a:pt x="55" y="7"/>
                </a:cubicBezTo>
                <a:cubicBezTo>
                  <a:pt x="52" y="7"/>
                  <a:pt x="48" y="9"/>
                  <a:pt x="46" y="12"/>
                </a:cubicBezTo>
                <a:cubicBezTo>
                  <a:pt x="43" y="14"/>
                  <a:pt x="42" y="18"/>
                  <a:pt x="42" y="22"/>
                </a:cubicBezTo>
                <a:cubicBezTo>
                  <a:pt x="42" y="23"/>
                  <a:pt x="42" y="24"/>
                  <a:pt x="42" y="26"/>
                </a:cubicBezTo>
                <a:cubicBezTo>
                  <a:pt x="37" y="29"/>
                  <a:pt x="34" y="33"/>
                  <a:pt x="34" y="38"/>
                </a:cubicBezTo>
                <a:cubicBezTo>
                  <a:pt x="34" y="44"/>
                  <a:pt x="37" y="49"/>
                  <a:pt x="42" y="51"/>
                </a:cubicBezTo>
                <a:close/>
                <a:moveTo>
                  <a:pt x="72" y="29"/>
                </a:moveTo>
                <a:cubicBezTo>
                  <a:pt x="77" y="29"/>
                  <a:pt x="82" y="33"/>
                  <a:pt x="82" y="38"/>
                </a:cubicBezTo>
                <a:cubicBezTo>
                  <a:pt x="82" y="44"/>
                  <a:pt x="77" y="48"/>
                  <a:pt x="72" y="48"/>
                </a:cubicBezTo>
                <a:cubicBezTo>
                  <a:pt x="67" y="48"/>
                  <a:pt x="63" y="44"/>
                  <a:pt x="63" y="38"/>
                </a:cubicBezTo>
                <a:cubicBezTo>
                  <a:pt x="63" y="33"/>
                  <a:pt x="67" y="29"/>
                  <a:pt x="72" y="29"/>
                </a:cubicBezTo>
                <a:close/>
                <a:moveTo>
                  <a:pt x="96" y="127"/>
                </a:moveTo>
                <a:cubicBezTo>
                  <a:pt x="102" y="131"/>
                  <a:pt x="107" y="132"/>
                  <a:pt x="111" y="132"/>
                </a:cubicBezTo>
                <a:cubicBezTo>
                  <a:pt x="117" y="132"/>
                  <a:pt x="122" y="130"/>
                  <a:pt x="128" y="124"/>
                </a:cubicBezTo>
                <a:cubicBezTo>
                  <a:pt x="140" y="112"/>
                  <a:pt x="142" y="83"/>
                  <a:pt x="142" y="81"/>
                </a:cubicBezTo>
                <a:cubicBezTo>
                  <a:pt x="142" y="79"/>
                  <a:pt x="142" y="78"/>
                  <a:pt x="141" y="77"/>
                </a:cubicBezTo>
                <a:cubicBezTo>
                  <a:pt x="140" y="76"/>
                  <a:pt x="139" y="76"/>
                  <a:pt x="137" y="76"/>
                </a:cubicBezTo>
                <a:cubicBezTo>
                  <a:pt x="136" y="76"/>
                  <a:pt x="107" y="78"/>
                  <a:pt x="94" y="90"/>
                </a:cubicBezTo>
                <a:cubicBezTo>
                  <a:pt x="84" y="100"/>
                  <a:pt x="83" y="110"/>
                  <a:pt x="91" y="120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84"/>
                  <a:pt x="76" y="84"/>
                  <a:pt x="76" y="84"/>
                </a:cubicBezTo>
                <a:cubicBezTo>
                  <a:pt x="74" y="85"/>
                  <a:pt x="73" y="85"/>
                  <a:pt x="71" y="85"/>
                </a:cubicBezTo>
                <a:cubicBezTo>
                  <a:pt x="70" y="85"/>
                  <a:pt x="68" y="85"/>
                  <a:pt x="67" y="84"/>
                </a:cubicBezTo>
                <a:cubicBezTo>
                  <a:pt x="67" y="125"/>
                  <a:pt x="67" y="125"/>
                  <a:pt x="67" y="125"/>
                </a:cubicBezTo>
                <a:cubicBezTo>
                  <a:pt x="51" y="110"/>
                  <a:pt x="51" y="110"/>
                  <a:pt x="51" y="110"/>
                </a:cubicBezTo>
                <a:cubicBezTo>
                  <a:pt x="59" y="101"/>
                  <a:pt x="58" y="91"/>
                  <a:pt x="48" y="81"/>
                </a:cubicBezTo>
                <a:cubicBezTo>
                  <a:pt x="36" y="69"/>
                  <a:pt x="7" y="67"/>
                  <a:pt x="5" y="67"/>
                </a:cubicBezTo>
                <a:cubicBezTo>
                  <a:pt x="3" y="67"/>
                  <a:pt x="3" y="67"/>
                  <a:pt x="1" y="68"/>
                </a:cubicBezTo>
                <a:cubicBezTo>
                  <a:pt x="0" y="69"/>
                  <a:pt x="0" y="70"/>
                  <a:pt x="0" y="72"/>
                </a:cubicBezTo>
                <a:cubicBezTo>
                  <a:pt x="0" y="73"/>
                  <a:pt x="3" y="102"/>
                  <a:pt x="15" y="115"/>
                </a:cubicBezTo>
                <a:cubicBezTo>
                  <a:pt x="20" y="120"/>
                  <a:pt x="25" y="123"/>
                  <a:pt x="31" y="123"/>
                </a:cubicBezTo>
                <a:cubicBezTo>
                  <a:pt x="35" y="123"/>
                  <a:pt x="40" y="121"/>
                  <a:pt x="44" y="118"/>
                </a:cubicBezTo>
                <a:cubicBezTo>
                  <a:pt x="65" y="139"/>
                  <a:pt x="65" y="139"/>
                  <a:pt x="65" y="139"/>
                </a:cubicBezTo>
                <a:cubicBezTo>
                  <a:pt x="65" y="151"/>
                  <a:pt x="65" y="151"/>
                  <a:pt x="65" y="151"/>
                </a:cubicBezTo>
                <a:cubicBezTo>
                  <a:pt x="32" y="151"/>
                  <a:pt x="32" y="151"/>
                  <a:pt x="32" y="151"/>
                </a:cubicBezTo>
                <a:cubicBezTo>
                  <a:pt x="30" y="151"/>
                  <a:pt x="28" y="153"/>
                  <a:pt x="28" y="156"/>
                </a:cubicBezTo>
                <a:cubicBezTo>
                  <a:pt x="28" y="158"/>
                  <a:pt x="30" y="160"/>
                  <a:pt x="32" y="160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11" y="160"/>
                  <a:pt x="113" y="158"/>
                  <a:pt x="113" y="156"/>
                </a:cubicBezTo>
                <a:cubicBezTo>
                  <a:pt x="113" y="153"/>
                  <a:pt x="111" y="151"/>
                  <a:pt x="108" y="151"/>
                </a:cubicBezTo>
                <a:cubicBezTo>
                  <a:pt x="75" y="151"/>
                  <a:pt x="75" y="151"/>
                  <a:pt x="75" y="151"/>
                </a:cubicBezTo>
                <a:cubicBezTo>
                  <a:pt x="75" y="148"/>
                  <a:pt x="75" y="148"/>
                  <a:pt x="75" y="148"/>
                </a:cubicBezTo>
                <a:lnTo>
                  <a:pt x="96" y="1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AA87C576-4677-5D3D-9B26-93CF0A40EA66}"/>
              </a:ext>
            </a:extLst>
          </p:cNvPr>
          <p:cNvSpPr>
            <a:spLocks noEditPoints="1"/>
          </p:cNvSpPr>
          <p:nvPr/>
        </p:nvSpPr>
        <p:spPr bwMode="auto">
          <a:xfrm>
            <a:off x="2413001" y="3022600"/>
            <a:ext cx="211138" cy="254000"/>
          </a:xfrm>
          <a:custGeom>
            <a:avLst/>
            <a:gdLst>
              <a:gd name="T0" fmla="*/ 109 w 133"/>
              <a:gd name="T1" fmla="*/ 92 h 160"/>
              <a:gd name="T2" fmla="*/ 107 w 133"/>
              <a:gd name="T3" fmla="*/ 78 h 160"/>
              <a:gd name="T4" fmla="*/ 70 w 133"/>
              <a:gd name="T5" fmla="*/ 48 h 160"/>
              <a:gd name="T6" fmla="*/ 48 w 133"/>
              <a:gd name="T7" fmla="*/ 52 h 160"/>
              <a:gd name="T8" fmla="*/ 25 w 133"/>
              <a:gd name="T9" fmla="*/ 80 h 160"/>
              <a:gd name="T10" fmla="*/ 24 w 133"/>
              <a:gd name="T11" fmla="*/ 93 h 160"/>
              <a:gd name="T12" fmla="*/ 14 w 133"/>
              <a:gd name="T13" fmla="*/ 118 h 160"/>
              <a:gd name="T14" fmla="*/ 47 w 133"/>
              <a:gd name="T15" fmla="*/ 157 h 160"/>
              <a:gd name="T16" fmla="*/ 61 w 133"/>
              <a:gd name="T17" fmla="*/ 130 h 160"/>
              <a:gd name="T18" fmla="*/ 53 w 133"/>
              <a:gd name="T19" fmla="*/ 115 h 160"/>
              <a:gd name="T20" fmla="*/ 61 w 133"/>
              <a:gd name="T21" fmla="*/ 115 h 160"/>
              <a:gd name="T22" fmla="*/ 73 w 133"/>
              <a:gd name="T23" fmla="*/ 115 h 160"/>
              <a:gd name="T24" fmla="*/ 80 w 133"/>
              <a:gd name="T25" fmla="*/ 115 h 160"/>
              <a:gd name="T26" fmla="*/ 72 w 133"/>
              <a:gd name="T27" fmla="*/ 130 h 160"/>
              <a:gd name="T28" fmla="*/ 86 w 133"/>
              <a:gd name="T29" fmla="*/ 157 h 160"/>
              <a:gd name="T30" fmla="*/ 119 w 133"/>
              <a:gd name="T31" fmla="*/ 118 h 160"/>
              <a:gd name="T32" fmla="*/ 109 w 133"/>
              <a:gd name="T33" fmla="*/ 93 h 160"/>
              <a:gd name="T34" fmla="*/ 43 w 133"/>
              <a:gd name="T35" fmla="*/ 100 h 160"/>
              <a:gd name="T36" fmla="*/ 53 w 133"/>
              <a:gd name="T37" fmla="*/ 100 h 160"/>
              <a:gd name="T38" fmla="*/ 85 w 133"/>
              <a:gd name="T39" fmla="*/ 105 h 160"/>
              <a:gd name="T40" fmla="*/ 85 w 133"/>
              <a:gd name="T41" fmla="*/ 95 h 160"/>
              <a:gd name="T42" fmla="*/ 85 w 133"/>
              <a:gd name="T43" fmla="*/ 105 h 160"/>
              <a:gd name="T44" fmla="*/ 66 w 133"/>
              <a:gd name="T45" fmla="*/ 160 h 160"/>
              <a:gd name="T46" fmla="*/ 66 w 133"/>
              <a:gd name="T47" fmla="*/ 145 h 160"/>
              <a:gd name="T48" fmla="*/ 44 w 133"/>
              <a:gd name="T49" fmla="*/ 43 h 160"/>
              <a:gd name="T50" fmla="*/ 51 w 133"/>
              <a:gd name="T51" fmla="*/ 39 h 160"/>
              <a:gd name="T52" fmla="*/ 11 w 133"/>
              <a:gd name="T53" fmla="*/ 0 h 160"/>
              <a:gd name="T54" fmla="*/ 7 w 133"/>
              <a:gd name="T55" fmla="*/ 3 h 160"/>
              <a:gd name="T56" fmla="*/ 17 w 133"/>
              <a:gd name="T57" fmla="*/ 75 h 160"/>
              <a:gd name="T58" fmla="*/ 126 w 133"/>
              <a:gd name="T59" fmla="*/ 3 h 160"/>
              <a:gd name="T60" fmla="*/ 122 w 133"/>
              <a:gd name="T61" fmla="*/ 0 h 160"/>
              <a:gd name="T62" fmla="*/ 83 w 133"/>
              <a:gd name="T63" fmla="*/ 39 h 160"/>
              <a:gd name="T64" fmla="*/ 90 w 133"/>
              <a:gd name="T65" fmla="*/ 43 h 160"/>
              <a:gd name="T66" fmla="*/ 126 w 133"/>
              <a:gd name="T67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3" h="160">
                <a:moveTo>
                  <a:pt x="109" y="93"/>
                </a:moveTo>
                <a:cubicBezTo>
                  <a:pt x="109" y="92"/>
                  <a:pt x="109" y="92"/>
                  <a:pt x="109" y="92"/>
                </a:cubicBezTo>
                <a:cubicBezTo>
                  <a:pt x="109" y="88"/>
                  <a:pt x="108" y="83"/>
                  <a:pt x="107" y="80"/>
                </a:cubicBezTo>
                <a:cubicBezTo>
                  <a:pt x="107" y="79"/>
                  <a:pt x="107" y="79"/>
                  <a:pt x="107" y="78"/>
                </a:cubicBezTo>
                <a:cubicBezTo>
                  <a:pt x="103" y="66"/>
                  <a:pt x="95" y="57"/>
                  <a:pt x="84" y="52"/>
                </a:cubicBezTo>
                <a:cubicBezTo>
                  <a:pt x="80" y="50"/>
                  <a:pt x="75" y="49"/>
                  <a:pt x="70" y="48"/>
                </a:cubicBezTo>
                <a:cubicBezTo>
                  <a:pt x="62" y="48"/>
                  <a:pt x="62" y="48"/>
                  <a:pt x="62" y="48"/>
                </a:cubicBezTo>
                <a:cubicBezTo>
                  <a:pt x="57" y="49"/>
                  <a:pt x="53" y="49"/>
                  <a:pt x="48" y="52"/>
                </a:cubicBezTo>
                <a:cubicBezTo>
                  <a:pt x="37" y="57"/>
                  <a:pt x="29" y="66"/>
                  <a:pt x="26" y="78"/>
                </a:cubicBezTo>
                <a:cubicBezTo>
                  <a:pt x="26" y="79"/>
                  <a:pt x="25" y="79"/>
                  <a:pt x="25" y="80"/>
                </a:cubicBezTo>
                <a:cubicBezTo>
                  <a:pt x="24" y="84"/>
                  <a:pt x="24" y="88"/>
                  <a:pt x="24" y="92"/>
                </a:cubicBezTo>
                <a:cubicBezTo>
                  <a:pt x="24" y="93"/>
                  <a:pt x="24" y="93"/>
                  <a:pt x="24" y="93"/>
                </a:cubicBezTo>
                <a:cubicBezTo>
                  <a:pt x="24" y="97"/>
                  <a:pt x="22" y="100"/>
                  <a:pt x="20" y="104"/>
                </a:cubicBezTo>
                <a:cubicBezTo>
                  <a:pt x="16" y="108"/>
                  <a:pt x="14" y="113"/>
                  <a:pt x="14" y="118"/>
                </a:cubicBezTo>
                <a:cubicBezTo>
                  <a:pt x="14" y="129"/>
                  <a:pt x="22" y="139"/>
                  <a:pt x="35" y="145"/>
                </a:cubicBezTo>
                <a:cubicBezTo>
                  <a:pt x="37" y="150"/>
                  <a:pt x="42" y="153"/>
                  <a:pt x="47" y="157"/>
                </a:cubicBezTo>
                <a:cubicBezTo>
                  <a:pt x="61" y="136"/>
                  <a:pt x="61" y="136"/>
                  <a:pt x="61" y="136"/>
                </a:cubicBezTo>
                <a:cubicBezTo>
                  <a:pt x="61" y="130"/>
                  <a:pt x="61" y="130"/>
                  <a:pt x="61" y="130"/>
                </a:cubicBezTo>
                <a:cubicBezTo>
                  <a:pt x="53" y="122"/>
                  <a:pt x="53" y="122"/>
                  <a:pt x="53" y="122"/>
                </a:cubicBezTo>
                <a:cubicBezTo>
                  <a:pt x="51" y="120"/>
                  <a:pt x="51" y="117"/>
                  <a:pt x="53" y="115"/>
                </a:cubicBezTo>
                <a:cubicBezTo>
                  <a:pt x="55" y="114"/>
                  <a:pt x="56" y="114"/>
                  <a:pt x="57" y="114"/>
                </a:cubicBezTo>
                <a:cubicBezTo>
                  <a:pt x="58" y="114"/>
                  <a:pt x="60" y="114"/>
                  <a:pt x="61" y="115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73" y="115"/>
                  <a:pt x="73" y="115"/>
                  <a:pt x="73" y="115"/>
                </a:cubicBezTo>
                <a:cubicBezTo>
                  <a:pt x="74" y="114"/>
                  <a:pt x="75" y="114"/>
                  <a:pt x="76" y="114"/>
                </a:cubicBezTo>
                <a:cubicBezTo>
                  <a:pt x="77" y="114"/>
                  <a:pt x="79" y="114"/>
                  <a:pt x="80" y="115"/>
                </a:cubicBezTo>
                <a:cubicBezTo>
                  <a:pt x="82" y="117"/>
                  <a:pt x="82" y="120"/>
                  <a:pt x="80" y="122"/>
                </a:cubicBezTo>
                <a:cubicBezTo>
                  <a:pt x="72" y="130"/>
                  <a:pt x="72" y="130"/>
                  <a:pt x="72" y="130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86" y="157"/>
                  <a:pt x="86" y="157"/>
                  <a:pt x="86" y="157"/>
                </a:cubicBezTo>
                <a:cubicBezTo>
                  <a:pt x="92" y="154"/>
                  <a:pt x="96" y="150"/>
                  <a:pt x="98" y="145"/>
                </a:cubicBezTo>
                <a:cubicBezTo>
                  <a:pt x="111" y="139"/>
                  <a:pt x="119" y="129"/>
                  <a:pt x="119" y="118"/>
                </a:cubicBezTo>
                <a:cubicBezTo>
                  <a:pt x="119" y="113"/>
                  <a:pt x="117" y="109"/>
                  <a:pt x="113" y="104"/>
                </a:cubicBezTo>
                <a:cubicBezTo>
                  <a:pt x="110" y="100"/>
                  <a:pt x="109" y="97"/>
                  <a:pt x="109" y="93"/>
                </a:cubicBezTo>
                <a:close/>
                <a:moveTo>
                  <a:pt x="48" y="105"/>
                </a:moveTo>
                <a:cubicBezTo>
                  <a:pt x="45" y="105"/>
                  <a:pt x="43" y="102"/>
                  <a:pt x="43" y="100"/>
                </a:cubicBezTo>
                <a:cubicBezTo>
                  <a:pt x="43" y="97"/>
                  <a:pt x="45" y="95"/>
                  <a:pt x="48" y="95"/>
                </a:cubicBezTo>
                <a:cubicBezTo>
                  <a:pt x="51" y="95"/>
                  <a:pt x="53" y="97"/>
                  <a:pt x="53" y="100"/>
                </a:cubicBezTo>
                <a:cubicBezTo>
                  <a:pt x="53" y="102"/>
                  <a:pt x="51" y="105"/>
                  <a:pt x="48" y="105"/>
                </a:cubicBezTo>
                <a:close/>
                <a:moveTo>
                  <a:pt x="85" y="105"/>
                </a:moveTo>
                <a:cubicBezTo>
                  <a:pt x="83" y="105"/>
                  <a:pt x="80" y="102"/>
                  <a:pt x="80" y="100"/>
                </a:cubicBezTo>
                <a:cubicBezTo>
                  <a:pt x="80" y="97"/>
                  <a:pt x="83" y="95"/>
                  <a:pt x="85" y="95"/>
                </a:cubicBezTo>
                <a:cubicBezTo>
                  <a:pt x="88" y="95"/>
                  <a:pt x="90" y="97"/>
                  <a:pt x="90" y="100"/>
                </a:cubicBezTo>
                <a:cubicBezTo>
                  <a:pt x="90" y="102"/>
                  <a:pt x="88" y="105"/>
                  <a:pt x="85" y="105"/>
                </a:cubicBezTo>
                <a:close/>
                <a:moveTo>
                  <a:pt x="57" y="159"/>
                </a:moveTo>
                <a:cubicBezTo>
                  <a:pt x="60" y="160"/>
                  <a:pt x="63" y="160"/>
                  <a:pt x="66" y="160"/>
                </a:cubicBezTo>
                <a:cubicBezTo>
                  <a:pt x="69" y="160"/>
                  <a:pt x="72" y="160"/>
                  <a:pt x="76" y="159"/>
                </a:cubicBezTo>
                <a:cubicBezTo>
                  <a:pt x="66" y="145"/>
                  <a:pt x="66" y="145"/>
                  <a:pt x="66" y="145"/>
                </a:cubicBezTo>
                <a:lnTo>
                  <a:pt x="57" y="159"/>
                </a:lnTo>
                <a:close/>
                <a:moveTo>
                  <a:pt x="44" y="43"/>
                </a:moveTo>
                <a:cubicBezTo>
                  <a:pt x="46" y="43"/>
                  <a:pt x="49" y="41"/>
                  <a:pt x="51" y="41"/>
                </a:cubicBezTo>
                <a:cubicBezTo>
                  <a:pt x="51" y="40"/>
                  <a:pt x="51" y="39"/>
                  <a:pt x="51" y="39"/>
                </a:cubicBezTo>
                <a:cubicBezTo>
                  <a:pt x="43" y="22"/>
                  <a:pt x="30" y="8"/>
                  <a:pt x="13" y="1"/>
                </a:cubicBezTo>
                <a:cubicBezTo>
                  <a:pt x="13" y="1"/>
                  <a:pt x="12" y="0"/>
                  <a:pt x="11" y="0"/>
                </a:cubicBezTo>
                <a:cubicBezTo>
                  <a:pt x="11" y="0"/>
                  <a:pt x="10" y="1"/>
                  <a:pt x="10" y="1"/>
                </a:cubicBezTo>
                <a:cubicBezTo>
                  <a:pt x="8" y="1"/>
                  <a:pt x="7" y="2"/>
                  <a:pt x="7" y="3"/>
                </a:cubicBezTo>
                <a:cubicBezTo>
                  <a:pt x="0" y="20"/>
                  <a:pt x="0" y="40"/>
                  <a:pt x="7" y="57"/>
                </a:cubicBezTo>
                <a:cubicBezTo>
                  <a:pt x="10" y="63"/>
                  <a:pt x="13" y="69"/>
                  <a:pt x="17" y="75"/>
                </a:cubicBezTo>
                <a:cubicBezTo>
                  <a:pt x="22" y="60"/>
                  <a:pt x="32" y="50"/>
                  <a:pt x="44" y="43"/>
                </a:cubicBezTo>
                <a:close/>
                <a:moveTo>
                  <a:pt x="126" y="3"/>
                </a:moveTo>
                <a:cubicBezTo>
                  <a:pt x="126" y="2"/>
                  <a:pt x="124" y="1"/>
                  <a:pt x="124" y="1"/>
                </a:cubicBezTo>
                <a:cubicBezTo>
                  <a:pt x="123" y="1"/>
                  <a:pt x="122" y="0"/>
                  <a:pt x="122" y="0"/>
                </a:cubicBezTo>
                <a:cubicBezTo>
                  <a:pt x="121" y="0"/>
                  <a:pt x="121" y="1"/>
                  <a:pt x="120" y="1"/>
                </a:cubicBezTo>
                <a:cubicBezTo>
                  <a:pt x="103" y="8"/>
                  <a:pt x="89" y="22"/>
                  <a:pt x="83" y="39"/>
                </a:cubicBezTo>
                <a:cubicBezTo>
                  <a:pt x="82" y="39"/>
                  <a:pt x="82" y="40"/>
                  <a:pt x="82" y="41"/>
                </a:cubicBezTo>
                <a:cubicBezTo>
                  <a:pt x="85" y="41"/>
                  <a:pt x="87" y="42"/>
                  <a:pt x="90" y="43"/>
                </a:cubicBezTo>
                <a:cubicBezTo>
                  <a:pt x="102" y="49"/>
                  <a:pt x="111" y="60"/>
                  <a:pt x="116" y="74"/>
                </a:cubicBezTo>
                <a:cubicBezTo>
                  <a:pt x="120" y="69"/>
                  <a:pt x="124" y="63"/>
                  <a:pt x="126" y="56"/>
                </a:cubicBezTo>
                <a:cubicBezTo>
                  <a:pt x="132" y="40"/>
                  <a:pt x="133" y="20"/>
                  <a:pt x="126" y="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72B7D0A1-ACA9-623E-E054-22634FA1B36A}"/>
              </a:ext>
            </a:extLst>
          </p:cNvPr>
          <p:cNvSpPr>
            <a:spLocks noEditPoints="1"/>
          </p:cNvSpPr>
          <p:nvPr/>
        </p:nvSpPr>
        <p:spPr bwMode="auto">
          <a:xfrm>
            <a:off x="768351" y="3573463"/>
            <a:ext cx="195263" cy="254000"/>
          </a:xfrm>
          <a:custGeom>
            <a:avLst/>
            <a:gdLst>
              <a:gd name="T0" fmla="*/ 104 w 123"/>
              <a:gd name="T1" fmla="*/ 118 h 160"/>
              <a:gd name="T2" fmla="*/ 118 w 123"/>
              <a:gd name="T3" fmla="*/ 132 h 160"/>
              <a:gd name="T4" fmla="*/ 123 w 123"/>
              <a:gd name="T5" fmla="*/ 113 h 160"/>
              <a:gd name="T6" fmla="*/ 76 w 123"/>
              <a:gd name="T7" fmla="*/ 111 h 160"/>
              <a:gd name="T8" fmla="*/ 114 w 123"/>
              <a:gd name="T9" fmla="*/ 151 h 160"/>
              <a:gd name="T10" fmla="*/ 123 w 123"/>
              <a:gd name="T11" fmla="*/ 141 h 160"/>
              <a:gd name="T12" fmla="*/ 113 w 123"/>
              <a:gd name="T13" fmla="*/ 141 h 160"/>
              <a:gd name="T14" fmla="*/ 99 w 123"/>
              <a:gd name="T15" fmla="*/ 113 h 160"/>
              <a:gd name="T16" fmla="*/ 62 w 123"/>
              <a:gd name="T17" fmla="*/ 113 h 160"/>
              <a:gd name="T18" fmla="*/ 28 w 123"/>
              <a:gd name="T19" fmla="*/ 101 h 160"/>
              <a:gd name="T20" fmla="*/ 45 w 123"/>
              <a:gd name="T21" fmla="*/ 151 h 160"/>
              <a:gd name="T22" fmla="*/ 19 w 123"/>
              <a:gd name="T23" fmla="*/ 135 h 160"/>
              <a:gd name="T24" fmla="*/ 12 w 123"/>
              <a:gd name="T25" fmla="*/ 133 h 160"/>
              <a:gd name="T26" fmla="*/ 17 w 123"/>
              <a:gd name="T27" fmla="*/ 151 h 160"/>
              <a:gd name="T28" fmla="*/ 0 w 123"/>
              <a:gd name="T29" fmla="*/ 156 h 160"/>
              <a:gd name="T30" fmla="*/ 109 w 123"/>
              <a:gd name="T31" fmla="*/ 160 h 160"/>
              <a:gd name="T32" fmla="*/ 67 w 123"/>
              <a:gd name="T33" fmla="*/ 113 h 160"/>
              <a:gd name="T34" fmla="*/ 86 w 123"/>
              <a:gd name="T35" fmla="*/ 23 h 160"/>
              <a:gd name="T36" fmla="*/ 104 w 123"/>
              <a:gd name="T37" fmla="*/ 23 h 160"/>
              <a:gd name="T38" fmla="*/ 76 w 123"/>
              <a:gd name="T39" fmla="*/ 5 h 160"/>
              <a:gd name="T40" fmla="*/ 53 w 123"/>
              <a:gd name="T41" fmla="*/ 9 h 160"/>
              <a:gd name="T42" fmla="*/ 43 w 123"/>
              <a:gd name="T43" fmla="*/ 0 h 160"/>
              <a:gd name="T44" fmla="*/ 20 w 123"/>
              <a:gd name="T45" fmla="*/ 30 h 160"/>
              <a:gd name="T46" fmla="*/ 62 w 123"/>
              <a:gd name="T47" fmla="*/ 36 h 160"/>
              <a:gd name="T48" fmla="*/ 21 w 123"/>
              <a:gd name="T49" fmla="*/ 75 h 160"/>
              <a:gd name="T50" fmla="*/ 24 w 123"/>
              <a:gd name="T51" fmla="*/ 82 h 160"/>
              <a:gd name="T52" fmla="*/ 28 w 123"/>
              <a:gd name="T53" fmla="*/ 88 h 160"/>
              <a:gd name="T54" fmla="*/ 61 w 123"/>
              <a:gd name="T55" fmla="*/ 104 h 160"/>
              <a:gd name="T56" fmla="*/ 96 w 123"/>
              <a:gd name="T57" fmla="*/ 85 h 160"/>
              <a:gd name="T58" fmla="*/ 100 w 123"/>
              <a:gd name="T59" fmla="*/ 77 h 160"/>
              <a:gd name="T60" fmla="*/ 102 w 123"/>
              <a:gd name="T61" fmla="*/ 70 h 160"/>
              <a:gd name="T62" fmla="*/ 103 w 123"/>
              <a:gd name="T63" fmla="*/ 50 h 160"/>
              <a:gd name="T64" fmla="*/ 65 w 123"/>
              <a:gd name="T65" fmla="*/ 52 h 160"/>
              <a:gd name="T66" fmla="*/ 56 w 123"/>
              <a:gd name="T67" fmla="*/ 52 h 160"/>
              <a:gd name="T68" fmla="*/ 19 w 123"/>
              <a:gd name="T69" fmla="*/ 52 h 160"/>
              <a:gd name="T70" fmla="*/ 19 w 123"/>
              <a:gd name="T71" fmla="*/ 61 h 160"/>
              <a:gd name="T72" fmla="*/ 20 w 123"/>
              <a:gd name="T73" fmla="*/ 70 h 160"/>
              <a:gd name="T74" fmla="*/ 85 w 123"/>
              <a:gd name="T75" fmla="*/ 52 h 160"/>
              <a:gd name="T76" fmla="*/ 76 w 123"/>
              <a:gd name="T77" fmla="*/ 52 h 160"/>
              <a:gd name="T78" fmla="*/ 55 w 123"/>
              <a:gd name="T79" fmla="*/ 62 h 160"/>
              <a:gd name="T80" fmla="*/ 61 w 123"/>
              <a:gd name="T81" fmla="*/ 65 h 160"/>
              <a:gd name="T82" fmla="*/ 67 w 123"/>
              <a:gd name="T83" fmla="*/ 62 h 160"/>
              <a:gd name="T84" fmla="*/ 65 w 123"/>
              <a:gd name="T85" fmla="*/ 82 h 160"/>
              <a:gd name="T86" fmla="*/ 56 w 123"/>
              <a:gd name="T87" fmla="*/ 82 h 160"/>
              <a:gd name="T88" fmla="*/ 55 w 123"/>
              <a:gd name="T89" fmla="*/ 62 h 160"/>
              <a:gd name="T90" fmla="*/ 48 w 123"/>
              <a:gd name="T91" fmla="*/ 52 h 160"/>
              <a:gd name="T92" fmla="*/ 38 w 123"/>
              <a:gd name="T93" fmla="*/ 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23" h="160">
                <a:moveTo>
                  <a:pt x="99" y="113"/>
                </a:moveTo>
                <a:cubicBezTo>
                  <a:pt x="102" y="113"/>
                  <a:pt x="104" y="115"/>
                  <a:pt x="104" y="118"/>
                </a:cubicBezTo>
                <a:cubicBezTo>
                  <a:pt x="104" y="124"/>
                  <a:pt x="108" y="130"/>
                  <a:pt x="115" y="132"/>
                </a:cubicBezTo>
                <a:cubicBezTo>
                  <a:pt x="116" y="132"/>
                  <a:pt x="117" y="132"/>
                  <a:pt x="118" y="132"/>
                </a:cubicBezTo>
                <a:cubicBezTo>
                  <a:pt x="119" y="132"/>
                  <a:pt x="121" y="132"/>
                  <a:pt x="123" y="131"/>
                </a:cubicBezTo>
                <a:cubicBezTo>
                  <a:pt x="123" y="113"/>
                  <a:pt x="123" y="113"/>
                  <a:pt x="123" y="113"/>
                </a:cubicBezTo>
                <a:cubicBezTo>
                  <a:pt x="123" y="101"/>
                  <a:pt x="117" y="91"/>
                  <a:pt x="107" y="87"/>
                </a:cubicBezTo>
                <a:cubicBezTo>
                  <a:pt x="100" y="99"/>
                  <a:pt x="89" y="107"/>
                  <a:pt x="76" y="111"/>
                </a:cubicBezTo>
                <a:cubicBezTo>
                  <a:pt x="76" y="113"/>
                  <a:pt x="76" y="113"/>
                  <a:pt x="76" y="113"/>
                </a:cubicBezTo>
                <a:cubicBezTo>
                  <a:pt x="76" y="134"/>
                  <a:pt x="94" y="151"/>
                  <a:pt x="114" y="151"/>
                </a:cubicBezTo>
                <a:cubicBezTo>
                  <a:pt x="123" y="151"/>
                  <a:pt x="123" y="151"/>
                  <a:pt x="123" y="151"/>
                </a:cubicBezTo>
                <a:cubicBezTo>
                  <a:pt x="123" y="141"/>
                  <a:pt x="123" y="141"/>
                  <a:pt x="123" y="141"/>
                </a:cubicBezTo>
                <a:cubicBezTo>
                  <a:pt x="122" y="141"/>
                  <a:pt x="120" y="141"/>
                  <a:pt x="119" y="141"/>
                </a:cubicBezTo>
                <a:cubicBezTo>
                  <a:pt x="116" y="141"/>
                  <a:pt x="114" y="141"/>
                  <a:pt x="113" y="141"/>
                </a:cubicBezTo>
                <a:cubicBezTo>
                  <a:pt x="103" y="138"/>
                  <a:pt x="95" y="128"/>
                  <a:pt x="95" y="118"/>
                </a:cubicBezTo>
                <a:cubicBezTo>
                  <a:pt x="95" y="115"/>
                  <a:pt x="97" y="113"/>
                  <a:pt x="99" y="113"/>
                </a:cubicBezTo>
                <a:close/>
                <a:moveTo>
                  <a:pt x="67" y="113"/>
                </a:moveTo>
                <a:cubicBezTo>
                  <a:pt x="62" y="113"/>
                  <a:pt x="62" y="113"/>
                  <a:pt x="62" y="113"/>
                </a:cubicBezTo>
                <a:cubicBezTo>
                  <a:pt x="53" y="113"/>
                  <a:pt x="45" y="111"/>
                  <a:pt x="37" y="107"/>
                </a:cubicBezTo>
                <a:cubicBezTo>
                  <a:pt x="34" y="105"/>
                  <a:pt x="31" y="103"/>
                  <a:pt x="28" y="101"/>
                </a:cubicBezTo>
                <a:cubicBezTo>
                  <a:pt x="28" y="118"/>
                  <a:pt x="28" y="118"/>
                  <a:pt x="28" y="118"/>
                </a:cubicBezTo>
                <a:cubicBezTo>
                  <a:pt x="28" y="132"/>
                  <a:pt x="35" y="143"/>
                  <a:pt x="45" y="151"/>
                </a:cubicBezTo>
                <a:cubicBezTo>
                  <a:pt x="27" y="151"/>
                  <a:pt x="27" y="151"/>
                  <a:pt x="27" y="151"/>
                </a:cubicBezTo>
                <a:cubicBezTo>
                  <a:pt x="19" y="135"/>
                  <a:pt x="19" y="135"/>
                  <a:pt x="19" y="135"/>
                </a:cubicBezTo>
                <a:cubicBezTo>
                  <a:pt x="18" y="133"/>
                  <a:pt x="16" y="132"/>
                  <a:pt x="14" y="132"/>
                </a:cubicBezTo>
                <a:cubicBezTo>
                  <a:pt x="14" y="132"/>
                  <a:pt x="13" y="132"/>
                  <a:pt x="12" y="133"/>
                </a:cubicBezTo>
                <a:cubicBezTo>
                  <a:pt x="10" y="134"/>
                  <a:pt x="9" y="137"/>
                  <a:pt x="10" y="139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5" y="151"/>
                  <a:pt x="5" y="151"/>
                  <a:pt x="5" y="151"/>
                </a:cubicBezTo>
                <a:cubicBezTo>
                  <a:pt x="2" y="151"/>
                  <a:pt x="0" y="153"/>
                  <a:pt x="0" y="156"/>
                </a:cubicBezTo>
                <a:cubicBezTo>
                  <a:pt x="0" y="158"/>
                  <a:pt x="2" y="160"/>
                  <a:pt x="5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0" y="160"/>
                  <a:pt x="111" y="160"/>
                  <a:pt x="111" y="160"/>
                </a:cubicBezTo>
                <a:cubicBezTo>
                  <a:pt x="86" y="159"/>
                  <a:pt x="67" y="138"/>
                  <a:pt x="67" y="113"/>
                </a:cubicBezTo>
                <a:close/>
                <a:moveTo>
                  <a:pt x="62" y="36"/>
                </a:moveTo>
                <a:cubicBezTo>
                  <a:pt x="67" y="28"/>
                  <a:pt x="76" y="23"/>
                  <a:pt x="86" y="23"/>
                </a:cubicBezTo>
                <a:cubicBezTo>
                  <a:pt x="93" y="23"/>
                  <a:pt x="99" y="26"/>
                  <a:pt x="104" y="30"/>
                </a:cubicBezTo>
                <a:cubicBezTo>
                  <a:pt x="104" y="23"/>
                  <a:pt x="104" y="23"/>
                  <a:pt x="104" y="23"/>
                </a:cubicBezTo>
                <a:cubicBezTo>
                  <a:pt x="104" y="11"/>
                  <a:pt x="94" y="0"/>
                  <a:pt x="81" y="0"/>
                </a:cubicBezTo>
                <a:cubicBezTo>
                  <a:pt x="78" y="0"/>
                  <a:pt x="76" y="2"/>
                  <a:pt x="76" y="5"/>
                </a:cubicBezTo>
                <a:cubicBezTo>
                  <a:pt x="76" y="7"/>
                  <a:pt x="74" y="9"/>
                  <a:pt x="71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50" y="9"/>
                  <a:pt x="48" y="7"/>
                  <a:pt x="48" y="5"/>
                </a:cubicBezTo>
                <a:cubicBezTo>
                  <a:pt x="48" y="2"/>
                  <a:pt x="46" y="0"/>
                  <a:pt x="43" y="0"/>
                </a:cubicBezTo>
                <a:cubicBezTo>
                  <a:pt x="30" y="0"/>
                  <a:pt x="20" y="11"/>
                  <a:pt x="20" y="23"/>
                </a:cubicBezTo>
                <a:cubicBezTo>
                  <a:pt x="20" y="30"/>
                  <a:pt x="20" y="30"/>
                  <a:pt x="20" y="30"/>
                </a:cubicBezTo>
                <a:cubicBezTo>
                  <a:pt x="25" y="26"/>
                  <a:pt x="31" y="23"/>
                  <a:pt x="39" y="23"/>
                </a:cubicBezTo>
                <a:cubicBezTo>
                  <a:pt x="48" y="23"/>
                  <a:pt x="57" y="28"/>
                  <a:pt x="62" y="36"/>
                </a:cubicBezTo>
                <a:close/>
                <a:moveTo>
                  <a:pt x="20" y="70"/>
                </a:moveTo>
                <a:cubicBezTo>
                  <a:pt x="21" y="72"/>
                  <a:pt x="21" y="73"/>
                  <a:pt x="21" y="75"/>
                </a:cubicBezTo>
                <a:cubicBezTo>
                  <a:pt x="21" y="75"/>
                  <a:pt x="21" y="76"/>
                  <a:pt x="21" y="76"/>
                </a:cubicBezTo>
                <a:cubicBezTo>
                  <a:pt x="22" y="78"/>
                  <a:pt x="23" y="80"/>
                  <a:pt x="24" y="82"/>
                </a:cubicBezTo>
                <a:cubicBezTo>
                  <a:pt x="24" y="82"/>
                  <a:pt x="24" y="82"/>
                  <a:pt x="24" y="83"/>
                </a:cubicBezTo>
                <a:cubicBezTo>
                  <a:pt x="25" y="85"/>
                  <a:pt x="27" y="87"/>
                  <a:pt x="28" y="88"/>
                </a:cubicBezTo>
                <a:cubicBezTo>
                  <a:pt x="31" y="93"/>
                  <a:pt x="36" y="96"/>
                  <a:pt x="40" y="99"/>
                </a:cubicBezTo>
                <a:cubicBezTo>
                  <a:pt x="47" y="103"/>
                  <a:pt x="54" y="104"/>
                  <a:pt x="61" y="104"/>
                </a:cubicBezTo>
                <a:cubicBezTo>
                  <a:pt x="75" y="104"/>
                  <a:pt x="88" y="97"/>
                  <a:pt x="96" y="85"/>
                </a:cubicBezTo>
                <a:cubicBezTo>
                  <a:pt x="96" y="85"/>
                  <a:pt x="96" y="85"/>
                  <a:pt x="96" y="85"/>
                </a:cubicBezTo>
                <a:cubicBezTo>
                  <a:pt x="97" y="83"/>
                  <a:pt x="98" y="81"/>
                  <a:pt x="99" y="79"/>
                </a:cubicBezTo>
                <a:cubicBezTo>
                  <a:pt x="100" y="78"/>
                  <a:pt x="100" y="78"/>
                  <a:pt x="100" y="77"/>
                </a:cubicBezTo>
                <a:cubicBezTo>
                  <a:pt x="101" y="75"/>
                  <a:pt x="102" y="73"/>
                  <a:pt x="102" y="72"/>
                </a:cubicBezTo>
                <a:cubicBezTo>
                  <a:pt x="102" y="71"/>
                  <a:pt x="102" y="70"/>
                  <a:pt x="102" y="70"/>
                </a:cubicBezTo>
                <a:cubicBezTo>
                  <a:pt x="103" y="67"/>
                  <a:pt x="103" y="65"/>
                  <a:pt x="103" y="62"/>
                </a:cubicBezTo>
                <a:cubicBezTo>
                  <a:pt x="103" y="50"/>
                  <a:pt x="103" y="50"/>
                  <a:pt x="103" y="50"/>
                </a:cubicBezTo>
                <a:cubicBezTo>
                  <a:pt x="102" y="41"/>
                  <a:pt x="94" y="33"/>
                  <a:pt x="84" y="33"/>
                </a:cubicBezTo>
                <a:cubicBezTo>
                  <a:pt x="74" y="33"/>
                  <a:pt x="65" y="42"/>
                  <a:pt x="65" y="52"/>
                </a:cubicBezTo>
                <a:cubicBezTo>
                  <a:pt x="65" y="55"/>
                  <a:pt x="63" y="57"/>
                  <a:pt x="61" y="57"/>
                </a:cubicBezTo>
                <a:cubicBezTo>
                  <a:pt x="58" y="57"/>
                  <a:pt x="56" y="55"/>
                  <a:pt x="56" y="52"/>
                </a:cubicBezTo>
                <a:cubicBezTo>
                  <a:pt x="56" y="42"/>
                  <a:pt x="48" y="33"/>
                  <a:pt x="37" y="33"/>
                </a:cubicBezTo>
                <a:cubicBezTo>
                  <a:pt x="27" y="33"/>
                  <a:pt x="19" y="42"/>
                  <a:pt x="19" y="52"/>
                </a:cubicBezTo>
                <a:cubicBezTo>
                  <a:pt x="19" y="53"/>
                  <a:pt x="19" y="53"/>
                  <a:pt x="19" y="53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63"/>
                  <a:pt x="19" y="66"/>
                  <a:pt x="19" y="68"/>
                </a:cubicBezTo>
                <a:cubicBezTo>
                  <a:pt x="20" y="69"/>
                  <a:pt x="20" y="70"/>
                  <a:pt x="20" y="70"/>
                </a:cubicBezTo>
                <a:close/>
                <a:moveTo>
                  <a:pt x="80" y="47"/>
                </a:moveTo>
                <a:cubicBezTo>
                  <a:pt x="83" y="47"/>
                  <a:pt x="85" y="49"/>
                  <a:pt x="85" y="52"/>
                </a:cubicBezTo>
                <a:cubicBezTo>
                  <a:pt x="85" y="55"/>
                  <a:pt x="83" y="57"/>
                  <a:pt x="80" y="57"/>
                </a:cubicBezTo>
                <a:cubicBezTo>
                  <a:pt x="78" y="57"/>
                  <a:pt x="76" y="55"/>
                  <a:pt x="76" y="52"/>
                </a:cubicBezTo>
                <a:cubicBezTo>
                  <a:pt x="76" y="49"/>
                  <a:pt x="78" y="47"/>
                  <a:pt x="80" y="47"/>
                </a:cubicBezTo>
                <a:close/>
                <a:moveTo>
                  <a:pt x="55" y="62"/>
                </a:moveTo>
                <a:cubicBezTo>
                  <a:pt x="56" y="62"/>
                  <a:pt x="56" y="61"/>
                  <a:pt x="57" y="61"/>
                </a:cubicBezTo>
                <a:cubicBezTo>
                  <a:pt x="59" y="61"/>
                  <a:pt x="61" y="63"/>
                  <a:pt x="61" y="65"/>
                </a:cubicBezTo>
                <a:cubicBezTo>
                  <a:pt x="62" y="63"/>
                  <a:pt x="64" y="62"/>
                  <a:pt x="66" y="62"/>
                </a:cubicBezTo>
                <a:cubicBezTo>
                  <a:pt x="66" y="62"/>
                  <a:pt x="67" y="62"/>
                  <a:pt x="67" y="62"/>
                </a:cubicBezTo>
                <a:cubicBezTo>
                  <a:pt x="69" y="63"/>
                  <a:pt x="71" y="65"/>
                  <a:pt x="70" y="68"/>
                </a:cubicBezTo>
                <a:cubicBezTo>
                  <a:pt x="65" y="82"/>
                  <a:pt x="65" y="82"/>
                  <a:pt x="65" y="82"/>
                </a:cubicBezTo>
                <a:cubicBezTo>
                  <a:pt x="65" y="84"/>
                  <a:pt x="63" y="85"/>
                  <a:pt x="61" y="85"/>
                </a:cubicBezTo>
                <a:cubicBezTo>
                  <a:pt x="59" y="85"/>
                  <a:pt x="57" y="84"/>
                  <a:pt x="56" y="82"/>
                </a:cubicBezTo>
                <a:cubicBezTo>
                  <a:pt x="51" y="68"/>
                  <a:pt x="51" y="68"/>
                  <a:pt x="51" y="68"/>
                </a:cubicBezTo>
                <a:cubicBezTo>
                  <a:pt x="52" y="65"/>
                  <a:pt x="53" y="63"/>
                  <a:pt x="55" y="62"/>
                </a:cubicBezTo>
                <a:close/>
                <a:moveTo>
                  <a:pt x="43" y="47"/>
                </a:moveTo>
                <a:cubicBezTo>
                  <a:pt x="46" y="47"/>
                  <a:pt x="48" y="49"/>
                  <a:pt x="48" y="52"/>
                </a:cubicBezTo>
                <a:cubicBezTo>
                  <a:pt x="48" y="55"/>
                  <a:pt x="46" y="57"/>
                  <a:pt x="43" y="57"/>
                </a:cubicBezTo>
                <a:cubicBezTo>
                  <a:pt x="40" y="57"/>
                  <a:pt x="38" y="55"/>
                  <a:pt x="38" y="52"/>
                </a:cubicBezTo>
                <a:cubicBezTo>
                  <a:pt x="38" y="49"/>
                  <a:pt x="40" y="47"/>
                  <a:pt x="43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FAB1FEB6-076A-0E05-1539-11F5DBC14AD0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3575050"/>
            <a:ext cx="254000" cy="252413"/>
          </a:xfrm>
          <a:custGeom>
            <a:avLst/>
            <a:gdLst>
              <a:gd name="T0" fmla="*/ 75 w 160"/>
              <a:gd name="T1" fmla="*/ 100 h 159"/>
              <a:gd name="T2" fmla="*/ 30 w 160"/>
              <a:gd name="T3" fmla="*/ 130 h 159"/>
              <a:gd name="T4" fmla="*/ 85 w 160"/>
              <a:gd name="T5" fmla="*/ 122 h 159"/>
              <a:gd name="T6" fmla="*/ 94 w 160"/>
              <a:gd name="T7" fmla="*/ 122 h 159"/>
              <a:gd name="T8" fmla="*/ 84 w 160"/>
              <a:gd name="T9" fmla="*/ 159 h 159"/>
              <a:gd name="T10" fmla="*/ 89 w 160"/>
              <a:gd name="T11" fmla="*/ 103 h 159"/>
              <a:gd name="T12" fmla="*/ 110 w 160"/>
              <a:gd name="T13" fmla="*/ 104 h 159"/>
              <a:gd name="T14" fmla="*/ 116 w 160"/>
              <a:gd name="T15" fmla="*/ 150 h 159"/>
              <a:gd name="T16" fmla="*/ 140 w 160"/>
              <a:gd name="T17" fmla="*/ 126 h 159"/>
              <a:gd name="T18" fmla="*/ 141 w 160"/>
              <a:gd name="T19" fmla="*/ 94 h 159"/>
              <a:gd name="T20" fmla="*/ 150 w 160"/>
              <a:gd name="T21" fmla="*/ 127 h 159"/>
              <a:gd name="T22" fmla="*/ 160 w 160"/>
              <a:gd name="T23" fmla="*/ 113 h 159"/>
              <a:gd name="T24" fmla="*/ 159 w 160"/>
              <a:gd name="T25" fmla="*/ 92 h 159"/>
              <a:gd name="T26" fmla="*/ 145 w 160"/>
              <a:gd name="T27" fmla="*/ 75 h 159"/>
              <a:gd name="T28" fmla="*/ 141 w 160"/>
              <a:gd name="T29" fmla="*/ 85 h 159"/>
              <a:gd name="T30" fmla="*/ 66 w 160"/>
              <a:gd name="T31" fmla="*/ 94 h 159"/>
              <a:gd name="T32" fmla="*/ 10 w 160"/>
              <a:gd name="T33" fmla="*/ 93 h 159"/>
              <a:gd name="T34" fmla="*/ 66 w 160"/>
              <a:gd name="T35" fmla="*/ 94 h 159"/>
              <a:gd name="T36" fmla="*/ 61 w 160"/>
              <a:gd name="T37" fmla="*/ 65 h 159"/>
              <a:gd name="T38" fmla="*/ 61 w 160"/>
              <a:gd name="T39" fmla="*/ 47 h 159"/>
              <a:gd name="T40" fmla="*/ 19 w 160"/>
              <a:gd name="T41" fmla="*/ 56 h 159"/>
              <a:gd name="T42" fmla="*/ 9 w 160"/>
              <a:gd name="T43" fmla="*/ 56 h 159"/>
              <a:gd name="T44" fmla="*/ 19 w 160"/>
              <a:gd name="T45" fmla="*/ 56 h 159"/>
              <a:gd name="T46" fmla="*/ 61 w 160"/>
              <a:gd name="T47" fmla="*/ 75 h 159"/>
              <a:gd name="T48" fmla="*/ 61 w 160"/>
              <a:gd name="T49" fmla="*/ 37 h 159"/>
              <a:gd name="T50" fmla="*/ 67 w 160"/>
              <a:gd name="T51" fmla="*/ 34 h 159"/>
              <a:gd name="T52" fmla="*/ 56 w 160"/>
              <a:gd name="T53" fmla="*/ 0 h 159"/>
              <a:gd name="T54" fmla="*/ 56 w 160"/>
              <a:gd name="T55" fmla="*/ 9 h 159"/>
              <a:gd name="T56" fmla="*/ 60 w 160"/>
              <a:gd name="T57" fmla="*/ 27 h 159"/>
              <a:gd name="T58" fmla="*/ 14 w 160"/>
              <a:gd name="T59" fmla="*/ 27 h 159"/>
              <a:gd name="T60" fmla="*/ 18 w 160"/>
              <a:gd name="T61" fmla="*/ 9 h 159"/>
              <a:gd name="T62" fmla="*/ 18 w 160"/>
              <a:gd name="T63" fmla="*/ 0 h 159"/>
              <a:gd name="T64" fmla="*/ 7 w 160"/>
              <a:gd name="T65" fmla="*/ 34 h 159"/>
              <a:gd name="T66" fmla="*/ 13 w 160"/>
              <a:gd name="T67" fmla="*/ 37 h 159"/>
              <a:gd name="T68" fmla="*/ 13 w 160"/>
              <a:gd name="T69" fmla="*/ 75 h 159"/>
              <a:gd name="T70" fmla="*/ 37 w 160"/>
              <a:gd name="T71" fmla="*/ 9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59">
                <a:moveTo>
                  <a:pt x="85" y="122"/>
                </a:moveTo>
                <a:cubicBezTo>
                  <a:pt x="85" y="113"/>
                  <a:pt x="81" y="105"/>
                  <a:pt x="75" y="100"/>
                </a:cubicBezTo>
                <a:cubicBezTo>
                  <a:pt x="71" y="118"/>
                  <a:pt x="56" y="131"/>
                  <a:pt x="38" y="131"/>
                </a:cubicBezTo>
                <a:cubicBezTo>
                  <a:pt x="35" y="131"/>
                  <a:pt x="33" y="131"/>
                  <a:pt x="30" y="130"/>
                </a:cubicBezTo>
                <a:cubicBezTo>
                  <a:pt x="33" y="141"/>
                  <a:pt x="44" y="150"/>
                  <a:pt x="57" y="150"/>
                </a:cubicBezTo>
                <a:cubicBezTo>
                  <a:pt x="72" y="150"/>
                  <a:pt x="85" y="137"/>
                  <a:pt x="85" y="122"/>
                </a:cubicBezTo>
                <a:close/>
                <a:moveTo>
                  <a:pt x="89" y="103"/>
                </a:moveTo>
                <a:cubicBezTo>
                  <a:pt x="92" y="109"/>
                  <a:pt x="94" y="115"/>
                  <a:pt x="94" y="122"/>
                </a:cubicBezTo>
                <a:cubicBezTo>
                  <a:pt x="94" y="137"/>
                  <a:pt x="84" y="150"/>
                  <a:pt x="71" y="155"/>
                </a:cubicBezTo>
                <a:cubicBezTo>
                  <a:pt x="75" y="157"/>
                  <a:pt x="79" y="159"/>
                  <a:pt x="84" y="159"/>
                </a:cubicBezTo>
                <a:cubicBezTo>
                  <a:pt x="100" y="159"/>
                  <a:pt x="112" y="146"/>
                  <a:pt x="112" y="131"/>
                </a:cubicBezTo>
                <a:cubicBezTo>
                  <a:pt x="113" y="117"/>
                  <a:pt x="102" y="106"/>
                  <a:pt x="89" y="103"/>
                </a:cubicBezTo>
                <a:close/>
                <a:moveTo>
                  <a:pt x="117" y="103"/>
                </a:moveTo>
                <a:cubicBezTo>
                  <a:pt x="114" y="103"/>
                  <a:pt x="112" y="104"/>
                  <a:pt x="110" y="104"/>
                </a:cubicBezTo>
                <a:cubicBezTo>
                  <a:pt x="118" y="111"/>
                  <a:pt x="122" y="121"/>
                  <a:pt x="122" y="131"/>
                </a:cubicBezTo>
                <a:cubicBezTo>
                  <a:pt x="122" y="138"/>
                  <a:pt x="120" y="144"/>
                  <a:pt x="116" y="150"/>
                </a:cubicBezTo>
                <a:cubicBezTo>
                  <a:pt x="117" y="150"/>
                  <a:pt x="117" y="150"/>
                  <a:pt x="117" y="150"/>
                </a:cubicBezTo>
                <a:cubicBezTo>
                  <a:pt x="130" y="150"/>
                  <a:pt x="140" y="139"/>
                  <a:pt x="140" y="126"/>
                </a:cubicBezTo>
                <a:cubicBezTo>
                  <a:pt x="140" y="114"/>
                  <a:pt x="130" y="103"/>
                  <a:pt x="117" y="103"/>
                </a:cubicBezTo>
                <a:close/>
                <a:moveTo>
                  <a:pt x="141" y="94"/>
                </a:moveTo>
                <a:cubicBezTo>
                  <a:pt x="137" y="94"/>
                  <a:pt x="133" y="95"/>
                  <a:pt x="131" y="97"/>
                </a:cubicBezTo>
                <a:cubicBezTo>
                  <a:pt x="142" y="102"/>
                  <a:pt x="150" y="114"/>
                  <a:pt x="150" y="127"/>
                </a:cubicBezTo>
                <a:cubicBezTo>
                  <a:pt x="150" y="129"/>
                  <a:pt x="150" y="129"/>
                  <a:pt x="150" y="129"/>
                </a:cubicBezTo>
                <a:cubicBezTo>
                  <a:pt x="155" y="126"/>
                  <a:pt x="160" y="120"/>
                  <a:pt x="160" y="113"/>
                </a:cubicBezTo>
                <a:cubicBezTo>
                  <a:pt x="159" y="102"/>
                  <a:pt x="151" y="94"/>
                  <a:pt x="141" y="94"/>
                </a:cubicBezTo>
                <a:close/>
                <a:moveTo>
                  <a:pt x="159" y="92"/>
                </a:moveTo>
                <a:cubicBezTo>
                  <a:pt x="159" y="89"/>
                  <a:pt x="159" y="89"/>
                  <a:pt x="159" y="89"/>
                </a:cubicBezTo>
                <a:cubicBezTo>
                  <a:pt x="159" y="81"/>
                  <a:pt x="153" y="75"/>
                  <a:pt x="145" y="75"/>
                </a:cubicBezTo>
                <a:cubicBezTo>
                  <a:pt x="138" y="75"/>
                  <a:pt x="133" y="80"/>
                  <a:pt x="132" y="86"/>
                </a:cubicBezTo>
                <a:cubicBezTo>
                  <a:pt x="135" y="85"/>
                  <a:pt x="137" y="85"/>
                  <a:pt x="141" y="85"/>
                </a:cubicBezTo>
                <a:cubicBezTo>
                  <a:pt x="148" y="85"/>
                  <a:pt x="154" y="88"/>
                  <a:pt x="159" y="92"/>
                </a:cubicBezTo>
                <a:close/>
                <a:moveTo>
                  <a:pt x="66" y="94"/>
                </a:moveTo>
                <a:cubicBezTo>
                  <a:pt x="58" y="99"/>
                  <a:pt x="48" y="103"/>
                  <a:pt x="38" y="103"/>
                </a:cubicBezTo>
                <a:cubicBezTo>
                  <a:pt x="27" y="103"/>
                  <a:pt x="18" y="99"/>
                  <a:pt x="10" y="93"/>
                </a:cubicBezTo>
                <a:cubicBezTo>
                  <a:pt x="10" y="109"/>
                  <a:pt x="23" y="121"/>
                  <a:pt x="38" y="121"/>
                </a:cubicBezTo>
                <a:cubicBezTo>
                  <a:pt x="54" y="121"/>
                  <a:pt x="66" y="109"/>
                  <a:pt x="66" y="94"/>
                </a:cubicBezTo>
                <a:close/>
                <a:moveTo>
                  <a:pt x="56" y="56"/>
                </a:moveTo>
                <a:cubicBezTo>
                  <a:pt x="56" y="62"/>
                  <a:pt x="59" y="65"/>
                  <a:pt x="61" y="65"/>
                </a:cubicBezTo>
                <a:cubicBezTo>
                  <a:pt x="63" y="65"/>
                  <a:pt x="66" y="62"/>
                  <a:pt x="66" y="56"/>
                </a:cubicBezTo>
                <a:cubicBezTo>
                  <a:pt x="66" y="50"/>
                  <a:pt x="63" y="47"/>
                  <a:pt x="61" y="47"/>
                </a:cubicBezTo>
                <a:cubicBezTo>
                  <a:pt x="59" y="47"/>
                  <a:pt x="56" y="50"/>
                  <a:pt x="56" y="56"/>
                </a:cubicBezTo>
                <a:close/>
                <a:moveTo>
                  <a:pt x="19" y="56"/>
                </a:moveTo>
                <a:cubicBezTo>
                  <a:pt x="19" y="50"/>
                  <a:pt x="16" y="47"/>
                  <a:pt x="14" y="47"/>
                </a:cubicBezTo>
                <a:cubicBezTo>
                  <a:pt x="12" y="47"/>
                  <a:pt x="9" y="50"/>
                  <a:pt x="9" y="56"/>
                </a:cubicBezTo>
                <a:cubicBezTo>
                  <a:pt x="9" y="62"/>
                  <a:pt x="12" y="65"/>
                  <a:pt x="14" y="65"/>
                </a:cubicBezTo>
                <a:cubicBezTo>
                  <a:pt x="16" y="65"/>
                  <a:pt x="19" y="62"/>
                  <a:pt x="19" y="56"/>
                </a:cubicBezTo>
                <a:close/>
                <a:moveTo>
                  <a:pt x="75" y="61"/>
                </a:moveTo>
                <a:cubicBezTo>
                  <a:pt x="73" y="69"/>
                  <a:pt x="68" y="75"/>
                  <a:pt x="61" y="75"/>
                </a:cubicBezTo>
                <a:cubicBezTo>
                  <a:pt x="53" y="75"/>
                  <a:pt x="47" y="66"/>
                  <a:pt x="47" y="56"/>
                </a:cubicBezTo>
                <a:cubicBezTo>
                  <a:pt x="47" y="46"/>
                  <a:pt x="53" y="37"/>
                  <a:pt x="61" y="37"/>
                </a:cubicBezTo>
                <a:cubicBezTo>
                  <a:pt x="68" y="37"/>
                  <a:pt x="73" y="43"/>
                  <a:pt x="75" y="51"/>
                </a:cubicBezTo>
                <a:cubicBezTo>
                  <a:pt x="73" y="44"/>
                  <a:pt x="71" y="39"/>
                  <a:pt x="67" y="34"/>
                </a:cubicBezTo>
                <a:cubicBezTo>
                  <a:pt x="72" y="30"/>
                  <a:pt x="75" y="25"/>
                  <a:pt x="75" y="19"/>
                </a:cubicBezTo>
                <a:cubicBezTo>
                  <a:pt x="75" y="8"/>
                  <a:pt x="67" y="0"/>
                  <a:pt x="56" y="0"/>
                </a:cubicBezTo>
                <a:cubicBezTo>
                  <a:pt x="54" y="0"/>
                  <a:pt x="52" y="1"/>
                  <a:pt x="52" y="4"/>
                </a:cubicBezTo>
                <a:cubicBezTo>
                  <a:pt x="52" y="7"/>
                  <a:pt x="54" y="9"/>
                  <a:pt x="56" y="9"/>
                </a:cubicBezTo>
                <a:cubicBezTo>
                  <a:pt x="62" y="9"/>
                  <a:pt x="66" y="13"/>
                  <a:pt x="66" y="19"/>
                </a:cubicBezTo>
                <a:cubicBezTo>
                  <a:pt x="66" y="22"/>
                  <a:pt x="64" y="25"/>
                  <a:pt x="60" y="27"/>
                </a:cubicBezTo>
                <a:cubicBezTo>
                  <a:pt x="54" y="22"/>
                  <a:pt x="46" y="19"/>
                  <a:pt x="37" y="19"/>
                </a:cubicBezTo>
                <a:cubicBezTo>
                  <a:pt x="29" y="19"/>
                  <a:pt x="21" y="22"/>
                  <a:pt x="14" y="27"/>
                </a:cubicBezTo>
                <a:cubicBezTo>
                  <a:pt x="11" y="25"/>
                  <a:pt x="9" y="22"/>
                  <a:pt x="9" y="19"/>
                </a:cubicBezTo>
                <a:cubicBezTo>
                  <a:pt x="9" y="13"/>
                  <a:pt x="13" y="9"/>
                  <a:pt x="18" y="9"/>
                </a:cubicBezTo>
                <a:cubicBezTo>
                  <a:pt x="21" y="9"/>
                  <a:pt x="23" y="7"/>
                  <a:pt x="23" y="4"/>
                </a:cubicBezTo>
                <a:cubicBezTo>
                  <a:pt x="23" y="1"/>
                  <a:pt x="21" y="0"/>
                  <a:pt x="18" y="0"/>
                </a:cubicBezTo>
                <a:cubicBezTo>
                  <a:pt x="8" y="0"/>
                  <a:pt x="0" y="8"/>
                  <a:pt x="0" y="19"/>
                </a:cubicBezTo>
                <a:cubicBezTo>
                  <a:pt x="0" y="25"/>
                  <a:pt x="2" y="30"/>
                  <a:pt x="7" y="34"/>
                </a:cubicBezTo>
                <a:cubicBezTo>
                  <a:pt x="4" y="39"/>
                  <a:pt x="1" y="45"/>
                  <a:pt x="0" y="51"/>
                </a:cubicBezTo>
                <a:cubicBezTo>
                  <a:pt x="2" y="43"/>
                  <a:pt x="7" y="37"/>
                  <a:pt x="13" y="37"/>
                </a:cubicBezTo>
                <a:cubicBezTo>
                  <a:pt x="21" y="37"/>
                  <a:pt x="27" y="46"/>
                  <a:pt x="27" y="56"/>
                </a:cubicBezTo>
                <a:cubicBezTo>
                  <a:pt x="27" y="66"/>
                  <a:pt x="21" y="75"/>
                  <a:pt x="13" y="75"/>
                </a:cubicBezTo>
                <a:cubicBezTo>
                  <a:pt x="7" y="75"/>
                  <a:pt x="2" y="69"/>
                  <a:pt x="0" y="61"/>
                </a:cubicBezTo>
                <a:cubicBezTo>
                  <a:pt x="2" y="79"/>
                  <a:pt x="18" y="93"/>
                  <a:pt x="37" y="93"/>
                </a:cubicBezTo>
                <a:cubicBezTo>
                  <a:pt x="56" y="93"/>
                  <a:pt x="72" y="79"/>
                  <a:pt x="75" y="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B50C6BC3-EFFD-5551-10D3-71D3174A2D66}"/>
              </a:ext>
            </a:extLst>
          </p:cNvPr>
          <p:cNvSpPr>
            <a:spLocks noEditPoints="1"/>
          </p:cNvSpPr>
          <p:nvPr/>
        </p:nvSpPr>
        <p:spPr bwMode="auto">
          <a:xfrm>
            <a:off x="5157788" y="3022600"/>
            <a:ext cx="223838" cy="254000"/>
          </a:xfrm>
          <a:custGeom>
            <a:avLst/>
            <a:gdLst>
              <a:gd name="T0" fmla="*/ 84 w 141"/>
              <a:gd name="T1" fmla="*/ 38 h 160"/>
              <a:gd name="T2" fmla="*/ 89 w 141"/>
              <a:gd name="T3" fmla="*/ 37 h 160"/>
              <a:gd name="T4" fmla="*/ 122 w 141"/>
              <a:gd name="T5" fmla="*/ 5 h 160"/>
              <a:gd name="T6" fmla="*/ 117 w 141"/>
              <a:gd name="T7" fmla="*/ 0 h 160"/>
              <a:gd name="T8" fmla="*/ 89 w 141"/>
              <a:gd name="T9" fmla="*/ 0 h 160"/>
              <a:gd name="T10" fmla="*/ 68 w 141"/>
              <a:gd name="T11" fmla="*/ 14 h 160"/>
              <a:gd name="T12" fmla="*/ 84 w 141"/>
              <a:gd name="T13" fmla="*/ 38 h 160"/>
              <a:gd name="T14" fmla="*/ 94 w 141"/>
              <a:gd name="T15" fmla="*/ 48 h 160"/>
              <a:gd name="T16" fmla="*/ 75 w 141"/>
              <a:gd name="T17" fmla="*/ 51 h 160"/>
              <a:gd name="T18" fmla="*/ 75 w 141"/>
              <a:gd name="T19" fmla="*/ 43 h 160"/>
              <a:gd name="T20" fmla="*/ 52 w 141"/>
              <a:gd name="T21" fmla="*/ 20 h 160"/>
              <a:gd name="T22" fmla="*/ 47 w 141"/>
              <a:gd name="T23" fmla="*/ 24 h 160"/>
              <a:gd name="T24" fmla="*/ 52 w 141"/>
              <a:gd name="T25" fmla="*/ 29 h 160"/>
              <a:gd name="T26" fmla="*/ 66 w 141"/>
              <a:gd name="T27" fmla="*/ 43 h 160"/>
              <a:gd name="T28" fmla="*/ 66 w 141"/>
              <a:gd name="T29" fmla="*/ 51 h 160"/>
              <a:gd name="T30" fmla="*/ 47 w 141"/>
              <a:gd name="T31" fmla="*/ 48 h 160"/>
              <a:gd name="T32" fmla="*/ 0 w 141"/>
              <a:gd name="T33" fmla="*/ 95 h 160"/>
              <a:gd name="T34" fmla="*/ 47 w 141"/>
              <a:gd name="T35" fmla="*/ 160 h 160"/>
              <a:gd name="T36" fmla="*/ 56 w 141"/>
              <a:gd name="T37" fmla="*/ 160 h 160"/>
              <a:gd name="T38" fmla="*/ 71 w 141"/>
              <a:gd name="T39" fmla="*/ 157 h 160"/>
              <a:gd name="T40" fmla="*/ 85 w 141"/>
              <a:gd name="T41" fmla="*/ 160 h 160"/>
              <a:gd name="T42" fmla="*/ 94 w 141"/>
              <a:gd name="T43" fmla="*/ 160 h 160"/>
              <a:gd name="T44" fmla="*/ 141 w 141"/>
              <a:gd name="T45" fmla="*/ 95 h 160"/>
              <a:gd name="T46" fmla="*/ 94 w 141"/>
              <a:gd name="T47" fmla="*/ 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41" h="160">
                <a:moveTo>
                  <a:pt x="84" y="38"/>
                </a:moveTo>
                <a:cubicBezTo>
                  <a:pt x="86" y="38"/>
                  <a:pt x="87" y="37"/>
                  <a:pt x="89" y="37"/>
                </a:cubicBezTo>
                <a:cubicBezTo>
                  <a:pt x="107" y="37"/>
                  <a:pt x="122" y="23"/>
                  <a:pt x="122" y="5"/>
                </a:cubicBezTo>
                <a:cubicBezTo>
                  <a:pt x="122" y="2"/>
                  <a:pt x="120" y="0"/>
                  <a:pt x="117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80" y="0"/>
                  <a:pt x="71" y="6"/>
                  <a:pt x="68" y="14"/>
                </a:cubicBezTo>
                <a:cubicBezTo>
                  <a:pt x="76" y="19"/>
                  <a:pt x="82" y="28"/>
                  <a:pt x="84" y="38"/>
                </a:cubicBezTo>
                <a:close/>
                <a:moveTo>
                  <a:pt x="94" y="48"/>
                </a:moveTo>
                <a:cubicBezTo>
                  <a:pt x="87" y="48"/>
                  <a:pt x="81" y="49"/>
                  <a:pt x="75" y="51"/>
                </a:cubicBezTo>
                <a:cubicBezTo>
                  <a:pt x="75" y="43"/>
                  <a:pt x="75" y="43"/>
                  <a:pt x="75" y="43"/>
                </a:cubicBezTo>
                <a:cubicBezTo>
                  <a:pt x="75" y="30"/>
                  <a:pt x="65" y="20"/>
                  <a:pt x="52" y="20"/>
                </a:cubicBezTo>
                <a:cubicBezTo>
                  <a:pt x="49" y="20"/>
                  <a:pt x="47" y="22"/>
                  <a:pt x="47" y="24"/>
                </a:cubicBezTo>
                <a:cubicBezTo>
                  <a:pt x="47" y="27"/>
                  <a:pt x="49" y="29"/>
                  <a:pt x="52" y="29"/>
                </a:cubicBezTo>
                <a:cubicBezTo>
                  <a:pt x="59" y="29"/>
                  <a:pt x="66" y="35"/>
                  <a:pt x="66" y="43"/>
                </a:cubicBezTo>
                <a:cubicBezTo>
                  <a:pt x="66" y="51"/>
                  <a:pt x="66" y="51"/>
                  <a:pt x="66" y="51"/>
                </a:cubicBezTo>
                <a:cubicBezTo>
                  <a:pt x="60" y="49"/>
                  <a:pt x="54" y="48"/>
                  <a:pt x="47" y="48"/>
                </a:cubicBezTo>
                <a:cubicBezTo>
                  <a:pt x="19" y="48"/>
                  <a:pt x="0" y="66"/>
                  <a:pt x="0" y="95"/>
                </a:cubicBezTo>
                <a:cubicBezTo>
                  <a:pt x="0" y="125"/>
                  <a:pt x="21" y="160"/>
                  <a:pt x="47" y="160"/>
                </a:cubicBezTo>
                <a:cubicBezTo>
                  <a:pt x="50" y="160"/>
                  <a:pt x="53" y="160"/>
                  <a:pt x="56" y="160"/>
                </a:cubicBezTo>
                <a:cubicBezTo>
                  <a:pt x="61" y="158"/>
                  <a:pt x="66" y="157"/>
                  <a:pt x="71" y="157"/>
                </a:cubicBezTo>
                <a:cubicBezTo>
                  <a:pt x="76" y="157"/>
                  <a:pt x="80" y="158"/>
                  <a:pt x="85" y="160"/>
                </a:cubicBezTo>
                <a:cubicBezTo>
                  <a:pt x="88" y="160"/>
                  <a:pt x="91" y="160"/>
                  <a:pt x="94" y="160"/>
                </a:cubicBezTo>
                <a:cubicBezTo>
                  <a:pt x="121" y="160"/>
                  <a:pt x="141" y="125"/>
                  <a:pt x="141" y="95"/>
                </a:cubicBezTo>
                <a:cubicBezTo>
                  <a:pt x="140" y="66"/>
                  <a:pt x="122" y="48"/>
                  <a:pt x="94" y="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5441626D-9ADE-2FC0-07AF-1522C303391D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3582988"/>
            <a:ext cx="254000" cy="236538"/>
          </a:xfrm>
          <a:custGeom>
            <a:avLst/>
            <a:gdLst>
              <a:gd name="T0" fmla="*/ 108 w 160"/>
              <a:gd name="T1" fmla="*/ 14 h 149"/>
              <a:gd name="T2" fmla="*/ 160 w 160"/>
              <a:gd name="T3" fmla="*/ 28 h 149"/>
              <a:gd name="T4" fmla="*/ 64 w 160"/>
              <a:gd name="T5" fmla="*/ 90 h 149"/>
              <a:gd name="T6" fmla="*/ 54 w 160"/>
              <a:gd name="T7" fmla="*/ 65 h 149"/>
              <a:gd name="T8" fmla="*/ 44 w 160"/>
              <a:gd name="T9" fmla="*/ 101 h 149"/>
              <a:gd name="T10" fmla="*/ 54 w 160"/>
              <a:gd name="T11" fmla="*/ 101 h 149"/>
              <a:gd name="T12" fmla="*/ 64 w 160"/>
              <a:gd name="T13" fmla="*/ 90 h 149"/>
              <a:gd name="T14" fmla="*/ 47 w 160"/>
              <a:gd name="T15" fmla="*/ 89 h 149"/>
              <a:gd name="T16" fmla="*/ 56 w 160"/>
              <a:gd name="T17" fmla="*/ 89 h 149"/>
              <a:gd name="T18" fmla="*/ 93 w 160"/>
              <a:gd name="T19" fmla="*/ 98 h 149"/>
              <a:gd name="T20" fmla="*/ 67 w 160"/>
              <a:gd name="T21" fmla="*/ 99 h 149"/>
              <a:gd name="T22" fmla="*/ 71 w 160"/>
              <a:gd name="T23" fmla="*/ 149 h 149"/>
              <a:gd name="T24" fmla="*/ 75 w 160"/>
              <a:gd name="T25" fmla="*/ 127 h 149"/>
              <a:gd name="T26" fmla="*/ 66 w 160"/>
              <a:gd name="T27" fmla="*/ 117 h 149"/>
              <a:gd name="T28" fmla="*/ 94 w 160"/>
              <a:gd name="T29" fmla="*/ 117 h 149"/>
              <a:gd name="T30" fmla="*/ 85 w 160"/>
              <a:gd name="T31" fmla="*/ 127 h 149"/>
              <a:gd name="T32" fmla="*/ 87 w 160"/>
              <a:gd name="T33" fmla="*/ 149 h 149"/>
              <a:gd name="T34" fmla="*/ 100 w 160"/>
              <a:gd name="T35" fmla="*/ 107 h 149"/>
              <a:gd name="T36" fmla="*/ 80 w 160"/>
              <a:gd name="T37" fmla="*/ 113 h 149"/>
              <a:gd name="T38" fmla="*/ 80 w 160"/>
              <a:gd name="T39" fmla="*/ 119 h 149"/>
              <a:gd name="T40" fmla="*/ 80 w 160"/>
              <a:gd name="T41" fmla="*/ 113 h 149"/>
              <a:gd name="T42" fmla="*/ 105 w 160"/>
              <a:gd name="T43" fmla="*/ 65 h 149"/>
              <a:gd name="T44" fmla="*/ 94 w 160"/>
              <a:gd name="T45" fmla="*/ 88 h 149"/>
              <a:gd name="T46" fmla="*/ 107 w 160"/>
              <a:gd name="T47" fmla="*/ 101 h 149"/>
              <a:gd name="T48" fmla="*/ 114 w 160"/>
              <a:gd name="T49" fmla="*/ 101 h 149"/>
              <a:gd name="T50" fmla="*/ 108 w 160"/>
              <a:gd name="T51" fmla="*/ 93 h 149"/>
              <a:gd name="T52" fmla="*/ 108 w 160"/>
              <a:gd name="T53" fmla="*/ 84 h 149"/>
              <a:gd name="T54" fmla="*/ 108 w 160"/>
              <a:gd name="T55" fmla="*/ 93 h 149"/>
              <a:gd name="T56" fmla="*/ 10 w 160"/>
              <a:gd name="T57" fmla="*/ 84 h 149"/>
              <a:gd name="T58" fmla="*/ 49 w 160"/>
              <a:gd name="T59" fmla="*/ 111 h 149"/>
              <a:gd name="T60" fmla="*/ 42 w 160"/>
              <a:gd name="T61" fmla="*/ 110 h 149"/>
              <a:gd name="T62" fmla="*/ 54 w 160"/>
              <a:gd name="T63" fmla="*/ 56 h 149"/>
              <a:gd name="T64" fmla="*/ 75 w 160"/>
              <a:gd name="T65" fmla="*/ 84 h 149"/>
              <a:gd name="T66" fmla="*/ 84 w 160"/>
              <a:gd name="T67" fmla="*/ 84 h 149"/>
              <a:gd name="T68" fmla="*/ 105 w 160"/>
              <a:gd name="T69" fmla="*/ 56 h 149"/>
              <a:gd name="T70" fmla="*/ 117 w 160"/>
              <a:gd name="T71" fmla="*/ 110 h 149"/>
              <a:gd name="T72" fmla="*/ 112 w 160"/>
              <a:gd name="T73" fmla="*/ 142 h 149"/>
              <a:gd name="T74" fmla="*/ 80 w 160"/>
              <a:gd name="T75" fmla="*/ 18 h 149"/>
              <a:gd name="T76" fmla="*/ 28 w 160"/>
              <a:gd name="T77" fmla="*/ 0 h 149"/>
              <a:gd name="T78" fmla="*/ 9 w 160"/>
              <a:gd name="T79" fmla="*/ 48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49">
                <a:moveTo>
                  <a:pt x="132" y="1"/>
                </a:moveTo>
                <a:cubicBezTo>
                  <a:pt x="122" y="1"/>
                  <a:pt x="113" y="6"/>
                  <a:pt x="108" y="14"/>
                </a:cubicBezTo>
                <a:cubicBezTo>
                  <a:pt x="126" y="20"/>
                  <a:pt x="141" y="33"/>
                  <a:pt x="151" y="49"/>
                </a:cubicBezTo>
                <a:cubicBezTo>
                  <a:pt x="156" y="44"/>
                  <a:pt x="160" y="36"/>
                  <a:pt x="160" y="28"/>
                </a:cubicBezTo>
                <a:cubicBezTo>
                  <a:pt x="160" y="13"/>
                  <a:pt x="148" y="1"/>
                  <a:pt x="132" y="1"/>
                </a:cubicBezTo>
                <a:close/>
                <a:moveTo>
                  <a:pt x="64" y="90"/>
                </a:moveTo>
                <a:cubicBezTo>
                  <a:pt x="67" y="80"/>
                  <a:pt x="66" y="69"/>
                  <a:pt x="58" y="66"/>
                </a:cubicBezTo>
                <a:cubicBezTo>
                  <a:pt x="56" y="65"/>
                  <a:pt x="55" y="65"/>
                  <a:pt x="54" y="65"/>
                </a:cubicBezTo>
                <a:cubicBezTo>
                  <a:pt x="47" y="65"/>
                  <a:pt x="41" y="71"/>
                  <a:pt x="38" y="79"/>
                </a:cubicBezTo>
                <a:cubicBezTo>
                  <a:pt x="35" y="88"/>
                  <a:pt x="37" y="99"/>
                  <a:pt x="44" y="101"/>
                </a:cubicBezTo>
                <a:cubicBezTo>
                  <a:pt x="46" y="102"/>
                  <a:pt x="47" y="102"/>
                  <a:pt x="48" y="102"/>
                </a:cubicBezTo>
                <a:cubicBezTo>
                  <a:pt x="50" y="102"/>
                  <a:pt x="52" y="102"/>
                  <a:pt x="54" y="101"/>
                </a:cubicBezTo>
                <a:cubicBezTo>
                  <a:pt x="56" y="98"/>
                  <a:pt x="58" y="95"/>
                  <a:pt x="60" y="93"/>
                </a:cubicBezTo>
                <a:cubicBezTo>
                  <a:pt x="61" y="92"/>
                  <a:pt x="63" y="90"/>
                  <a:pt x="64" y="90"/>
                </a:cubicBezTo>
                <a:close/>
                <a:moveTo>
                  <a:pt x="52" y="94"/>
                </a:moveTo>
                <a:cubicBezTo>
                  <a:pt x="49" y="94"/>
                  <a:pt x="47" y="92"/>
                  <a:pt x="47" y="89"/>
                </a:cubicBezTo>
                <a:cubicBezTo>
                  <a:pt x="47" y="86"/>
                  <a:pt x="49" y="84"/>
                  <a:pt x="52" y="84"/>
                </a:cubicBezTo>
                <a:cubicBezTo>
                  <a:pt x="54" y="84"/>
                  <a:pt x="56" y="86"/>
                  <a:pt x="56" y="89"/>
                </a:cubicBezTo>
                <a:cubicBezTo>
                  <a:pt x="56" y="92"/>
                  <a:pt x="54" y="94"/>
                  <a:pt x="52" y="94"/>
                </a:cubicBezTo>
                <a:close/>
                <a:moveTo>
                  <a:pt x="93" y="98"/>
                </a:moveTo>
                <a:cubicBezTo>
                  <a:pt x="90" y="95"/>
                  <a:pt x="86" y="93"/>
                  <a:pt x="81" y="93"/>
                </a:cubicBezTo>
                <a:cubicBezTo>
                  <a:pt x="76" y="93"/>
                  <a:pt x="70" y="95"/>
                  <a:pt x="67" y="99"/>
                </a:cubicBezTo>
                <a:cubicBezTo>
                  <a:pt x="58" y="110"/>
                  <a:pt x="55" y="116"/>
                  <a:pt x="58" y="147"/>
                </a:cubicBezTo>
                <a:cubicBezTo>
                  <a:pt x="62" y="148"/>
                  <a:pt x="67" y="149"/>
                  <a:pt x="71" y="149"/>
                </a:cubicBezTo>
                <a:cubicBezTo>
                  <a:pt x="75" y="149"/>
                  <a:pt x="75" y="149"/>
                  <a:pt x="75" y="149"/>
                </a:cubicBezTo>
                <a:cubicBezTo>
                  <a:pt x="75" y="127"/>
                  <a:pt x="75" y="127"/>
                  <a:pt x="75" y="127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67" y="119"/>
                  <a:pt x="66" y="118"/>
                  <a:pt x="66" y="117"/>
                </a:cubicBezTo>
                <a:cubicBezTo>
                  <a:pt x="66" y="109"/>
                  <a:pt x="72" y="103"/>
                  <a:pt x="80" y="103"/>
                </a:cubicBezTo>
                <a:cubicBezTo>
                  <a:pt x="88" y="103"/>
                  <a:pt x="94" y="109"/>
                  <a:pt x="94" y="117"/>
                </a:cubicBezTo>
                <a:cubicBezTo>
                  <a:pt x="94" y="118"/>
                  <a:pt x="94" y="119"/>
                  <a:pt x="93" y="120"/>
                </a:cubicBezTo>
                <a:cubicBezTo>
                  <a:pt x="85" y="127"/>
                  <a:pt x="85" y="127"/>
                  <a:pt x="85" y="127"/>
                </a:cubicBezTo>
                <a:cubicBezTo>
                  <a:pt x="85" y="149"/>
                  <a:pt x="85" y="149"/>
                  <a:pt x="85" y="149"/>
                </a:cubicBezTo>
                <a:cubicBezTo>
                  <a:pt x="87" y="149"/>
                  <a:pt x="87" y="149"/>
                  <a:pt x="87" y="149"/>
                </a:cubicBezTo>
                <a:cubicBezTo>
                  <a:pt x="93" y="149"/>
                  <a:pt x="98" y="148"/>
                  <a:pt x="103" y="147"/>
                </a:cubicBezTo>
                <a:cubicBezTo>
                  <a:pt x="104" y="126"/>
                  <a:pt x="104" y="115"/>
                  <a:pt x="100" y="107"/>
                </a:cubicBezTo>
                <a:cubicBezTo>
                  <a:pt x="98" y="104"/>
                  <a:pt x="96" y="101"/>
                  <a:pt x="93" y="98"/>
                </a:cubicBezTo>
                <a:close/>
                <a:moveTo>
                  <a:pt x="80" y="113"/>
                </a:moveTo>
                <a:cubicBezTo>
                  <a:pt x="78" y="113"/>
                  <a:pt x="76" y="113"/>
                  <a:pt x="75" y="115"/>
                </a:cubicBezTo>
                <a:cubicBezTo>
                  <a:pt x="80" y="119"/>
                  <a:pt x="80" y="119"/>
                  <a:pt x="80" y="119"/>
                </a:cubicBezTo>
                <a:cubicBezTo>
                  <a:pt x="84" y="115"/>
                  <a:pt x="84" y="115"/>
                  <a:pt x="84" y="115"/>
                </a:cubicBezTo>
                <a:cubicBezTo>
                  <a:pt x="83" y="113"/>
                  <a:pt x="82" y="113"/>
                  <a:pt x="80" y="113"/>
                </a:cubicBezTo>
                <a:close/>
                <a:moveTo>
                  <a:pt x="121" y="79"/>
                </a:moveTo>
                <a:cubicBezTo>
                  <a:pt x="118" y="71"/>
                  <a:pt x="112" y="65"/>
                  <a:pt x="105" y="65"/>
                </a:cubicBezTo>
                <a:cubicBezTo>
                  <a:pt x="104" y="65"/>
                  <a:pt x="102" y="65"/>
                  <a:pt x="101" y="66"/>
                </a:cubicBezTo>
                <a:cubicBezTo>
                  <a:pt x="93" y="69"/>
                  <a:pt x="91" y="79"/>
                  <a:pt x="94" y="88"/>
                </a:cubicBezTo>
                <a:cubicBezTo>
                  <a:pt x="96" y="88"/>
                  <a:pt x="98" y="90"/>
                  <a:pt x="100" y="92"/>
                </a:cubicBezTo>
                <a:cubicBezTo>
                  <a:pt x="103" y="95"/>
                  <a:pt x="105" y="98"/>
                  <a:pt x="107" y="101"/>
                </a:cubicBezTo>
                <a:cubicBezTo>
                  <a:pt x="108" y="102"/>
                  <a:pt x="110" y="102"/>
                  <a:pt x="111" y="102"/>
                </a:cubicBezTo>
                <a:cubicBezTo>
                  <a:pt x="112" y="102"/>
                  <a:pt x="113" y="102"/>
                  <a:pt x="114" y="101"/>
                </a:cubicBezTo>
                <a:cubicBezTo>
                  <a:pt x="121" y="98"/>
                  <a:pt x="124" y="88"/>
                  <a:pt x="121" y="79"/>
                </a:cubicBezTo>
                <a:close/>
                <a:moveTo>
                  <a:pt x="108" y="93"/>
                </a:moveTo>
                <a:cubicBezTo>
                  <a:pt x="106" y="93"/>
                  <a:pt x="104" y="91"/>
                  <a:pt x="104" y="88"/>
                </a:cubicBezTo>
                <a:cubicBezTo>
                  <a:pt x="104" y="86"/>
                  <a:pt x="106" y="84"/>
                  <a:pt x="108" y="84"/>
                </a:cubicBezTo>
                <a:cubicBezTo>
                  <a:pt x="111" y="84"/>
                  <a:pt x="113" y="86"/>
                  <a:pt x="113" y="88"/>
                </a:cubicBezTo>
                <a:cubicBezTo>
                  <a:pt x="113" y="91"/>
                  <a:pt x="111" y="93"/>
                  <a:pt x="108" y="93"/>
                </a:cubicBezTo>
                <a:close/>
                <a:moveTo>
                  <a:pt x="80" y="18"/>
                </a:moveTo>
                <a:cubicBezTo>
                  <a:pt x="41" y="18"/>
                  <a:pt x="10" y="48"/>
                  <a:pt x="10" y="84"/>
                </a:cubicBezTo>
                <a:cubicBezTo>
                  <a:pt x="10" y="109"/>
                  <a:pt x="25" y="131"/>
                  <a:pt x="48" y="142"/>
                </a:cubicBezTo>
                <a:cubicBezTo>
                  <a:pt x="46" y="129"/>
                  <a:pt x="46" y="119"/>
                  <a:pt x="49" y="111"/>
                </a:cubicBezTo>
                <a:cubicBezTo>
                  <a:pt x="48" y="111"/>
                  <a:pt x="48" y="111"/>
                  <a:pt x="48" y="111"/>
                </a:cubicBezTo>
                <a:cubicBezTo>
                  <a:pt x="46" y="111"/>
                  <a:pt x="44" y="111"/>
                  <a:pt x="42" y="110"/>
                </a:cubicBezTo>
                <a:cubicBezTo>
                  <a:pt x="29" y="106"/>
                  <a:pt x="24" y="90"/>
                  <a:pt x="29" y="76"/>
                </a:cubicBezTo>
                <a:cubicBezTo>
                  <a:pt x="34" y="64"/>
                  <a:pt x="44" y="56"/>
                  <a:pt x="54" y="56"/>
                </a:cubicBezTo>
                <a:cubicBezTo>
                  <a:pt x="56" y="56"/>
                  <a:pt x="59" y="56"/>
                  <a:pt x="61" y="57"/>
                </a:cubicBezTo>
                <a:cubicBezTo>
                  <a:pt x="70" y="60"/>
                  <a:pt x="77" y="71"/>
                  <a:pt x="75" y="84"/>
                </a:cubicBezTo>
                <a:cubicBezTo>
                  <a:pt x="76" y="84"/>
                  <a:pt x="78" y="84"/>
                  <a:pt x="80" y="84"/>
                </a:cubicBezTo>
                <a:cubicBezTo>
                  <a:pt x="81" y="84"/>
                  <a:pt x="83" y="84"/>
                  <a:pt x="84" y="84"/>
                </a:cubicBezTo>
                <a:cubicBezTo>
                  <a:pt x="83" y="71"/>
                  <a:pt x="89" y="61"/>
                  <a:pt x="98" y="57"/>
                </a:cubicBezTo>
                <a:cubicBezTo>
                  <a:pt x="100" y="56"/>
                  <a:pt x="102" y="56"/>
                  <a:pt x="105" y="56"/>
                </a:cubicBezTo>
                <a:cubicBezTo>
                  <a:pt x="115" y="56"/>
                  <a:pt x="125" y="64"/>
                  <a:pt x="130" y="76"/>
                </a:cubicBezTo>
                <a:cubicBezTo>
                  <a:pt x="135" y="90"/>
                  <a:pt x="129" y="106"/>
                  <a:pt x="117" y="110"/>
                </a:cubicBezTo>
                <a:cubicBezTo>
                  <a:pt x="115" y="111"/>
                  <a:pt x="113" y="111"/>
                  <a:pt x="112" y="111"/>
                </a:cubicBezTo>
                <a:cubicBezTo>
                  <a:pt x="114" y="119"/>
                  <a:pt x="114" y="129"/>
                  <a:pt x="112" y="142"/>
                </a:cubicBezTo>
                <a:cubicBezTo>
                  <a:pt x="135" y="132"/>
                  <a:pt x="150" y="109"/>
                  <a:pt x="150" y="84"/>
                </a:cubicBezTo>
                <a:cubicBezTo>
                  <a:pt x="150" y="48"/>
                  <a:pt x="119" y="18"/>
                  <a:pt x="80" y="18"/>
                </a:cubicBezTo>
                <a:close/>
                <a:moveTo>
                  <a:pt x="52" y="14"/>
                </a:moveTo>
                <a:cubicBezTo>
                  <a:pt x="48" y="5"/>
                  <a:pt x="38" y="0"/>
                  <a:pt x="28" y="0"/>
                </a:cubicBezTo>
                <a:cubicBezTo>
                  <a:pt x="12" y="0"/>
                  <a:pt x="0" y="12"/>
                  <a:pt x="0" y="28"/>
                </a:cubicBezTo>
                <a:cubicBezTo>
                  <a:pt x="0" y="36"/>
                  <a:pt x="4" y="43"/>
                  <a:pt x="9" y="48"/>
                </a:cubicBezTo>
                <a:cubicBezTo>
                  <a:pt x="19" y="33"/>
                  <a:pt x="33" y="20"/>
                  <a:pt x="52" y="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412D04E1-D9E0-A706-5CD3-CDD241C68C40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4124325"/>
            <a:ext cx="255588" cy="254000"/>
          </a:xfrm>
          <a:custGeom>
            <a:avLst/>
            <a:gdLst>
              <a:gd name="T0" fmla="*/ 94 w 161"/>
              <a:gd name="T1" fmla="*/ 20 h 160"/>
              <a:gd name="T2" fmla="*/ 76 w 161"/>
              <a:gd name="T3" fmla="*/ 3 h 160"/>
              <a:gd name="T4" fmla="*/ 80 w 161"/>
              <a:gd name="T5" fmla="*/ 27 h 160"/>
              <a:gd name="T6" fmla="*/ 67 w 161"/>
              <a:gd name="T7" fmla="*/ 140 h 160"/>
              <a:gd name="T8" fmla="*/ 84 w 161"/>
              <a:gd name="T9" fmla="*/ 157 h 160"/>
              <a:gd name="T10" fmla="*/ 80 w 161"/>
              <a:gd name="T11" fmla="*/ 134 h 160"/>
              <a:gd name="T12" fmla="*/ 3 w 161"/>
              <a:gd name="T13" fmla="*/ 84 h 160"/>
              <a:gd name="T14" fmla="*/ 27 w 161"/>
              <a:gd name="T15" fmla="*/ 80 h 160"/>
              <a:gd name="T16" fmla="*/ 140 w 161"/>
              <a:gd name="T17" fmla="*/ 67 h 160"/>
              <a:gd name="T18" fmla="*/ 140 w 161"/>
              <a:gd name="T19" fmla="*/ 92 h 160"/>
              <a:gd name="T20" fmla="*/ 158 w 161"/>
              <a:gd name="T21" fmla="*/ 76 h 160"/>
              <a:gd name="T22" fmla="*/ 23 w 161"/>
              <a:gd name="T23" fmla="*/ 131 h 160"/>
              <a:gd name="T24" fmla="*/ 47 w 161"/>
              <a:gd name="T25" fmla="*/ 130 h 160"/>
              <a:gd name="T26" fmla="*/ 30 w 161"/>
              <a:gd name="T27" fmla="*/ 113 h 160"/>
              <a:gd name="T28" fmla="*/ 138 w 161"/>
              <a:gd name="T29" fmla="*/ 29 h 160"/>
              <a:gd name="T30" fmla="*/ 114 w 161"/>
              <a:gd name="T31" fmla="*/ 29 h 160"/>
              <a:gd name="T32" fmla="*/ 132 w 161"/>
              <a:gd name="T33" fmla="*/ 47 h 160"/>
              <a:gd name="T34" fmla="*/ 113 w 161"/>
              <a:gd name="T35" fmla="*/ 130 h 160"/>
              <a:gd name="T36" fmla="*/ 133 w 161"/>
              <a:gd name="T37" fmla="*/ 138 h 160"/>
              <a:gd name="T38" fmla="*/ 29 w 161"/>
              <a:gd name="T39" fmla="*/ 47 h 160"/>
              <a:gd name="T40" fmla="*/ 29 w 161"/>
              <a:gd name="T41" fmla="*/ 23 h 160"/>
              <a:gd name="T42" fmla="*/ 29 w 161"/>
              <a:gd name="T43" fmla="*/ 47 h 160"/>
              <a:gd name="T44" fmla="*/ 80 w 161"/>
              <a:gd name="T45" fmla="*/ 93 h 160"/>
              <a:gd name="T46" fmla="*/ 76 w 161"/>
              <a:gd name="T47" fmla="*/ 57 h 160"/>
              <a:gd name="T48" fmla="*/ 62 w 161"/>
              <a:gd name="T49" fmla="*/ 28 h 160"/>
              <a:gd name="T50" fmla="*/ 52 w 161"/>
              <a:gd name="T51" fmla="*/ 44 h 160"/>
              <a:gd name="T52" fmla="*/ 131 w 161"/>
              <a:gd name="T53" fmla="*/ 59 h 160"/>
              <a:gd name="T54" fmla="*/ 100 w 161"/>
              <a:gd name="T55" fmla="*/ 67 h 160"/>
              <a:gd name="T56" fmla="*/ 132 w 161"/>
              <a:gd name="T57" fmla="*/ 64 h 160"/>
              <a:gd name="T58" fmla="*/ 32 w 161"/>
              <a:gd name="T59" fmla="*/ 55 h 160"/>
              <a:gd name="T60" fmla="*/ 36 w 161"/>
              <a:gd name="T61" fmla="*/ 74 h 160"/>
              <a:gd name="T62" fmla="*/ 45 w 161"/>
              <a:gd name="T63" fmla="*/ 51 h 160"/>
              <a:gd name="T64" fmla="*/ 109 w 161"/>
              <a:gd name="T65" fmla="*/ 45 h 160"/>
              <a:gd name="T66" fmla="*/ 99 w 161"/>
              <a:gd name="T67" fmla="*/ 29 h 160"/>
              <a:gd name="T68" fmla="*/ 85 w 161"/>
              <a:gd name="T69" fmla="*/ 57 h 160"/>
              <a:gd name="T70" fmla="*/ 97 w 161"/>
              <a:gd name="T71" fmla="*/ 131 h 160"/>
              <a:gd name="T72" fmla="*/ 104 w 161"/>
              <a:gd name="T73" fmla="*/ 128 h 160"/>
              <a:gd name="T74" fmla="*/ 85 w 161"/>
              <a:gd name="T75" fmla="*/ 103 h 160"/>
              <a:gd name="T76" fmla="*/ 115 w 161"/>
              <a:gd name="T77" fmla="*/ 108 h 160"/>
              <a:gd name="T78" fmla="*/ 131 w 161"/>
              <a:gd name="T79" fmla="*/ 97 h 160"/>
              <a:gd name="T80" fmla="*/ 76 w 161"/>
              <a:gd name="T81" fmla="*/ 103 h 160"/>
              <a:gd name="T82" fmla="*/ 56 w 161"/>
              <a:gd name="T83" fmla="*/ 127 h 160"/>
              <a:gd name="T84" fmla="*/ 64 w 161"/>
              <a:gd name="T85" fmla="*/ 130 h 160"/>
              <a:gd name="T86" fmla="*/ 36 w 161"/>
              <a:gd name="T87" fmla="*/ 84 h 160"/>
              <a:gd name="T88" fmla="*/ 29 w 161"/>
              <a:gd name="T89" fmla="*/ 101 h 160"/>
              <a:gd name="T90" fmla="*/ 61 w 161"/>
              <a:gd name="T91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1" h="160">
                <a:moveTo>
                  <a:pt x="80" y="27"/>
                </a:moveTo>
                <a:cubicBezTo>
                  <a:pt x="93" y="20"/>
                  <a:pt x="93" y="20"/>
                  <a:pt x="93" y="20"/>
                </a:cubicBezTo>
                <a:cubicBezTo>
                  <a:pt x="94" y="20"/>
                  <a:pt x="94" y="20"/>
                  <a:pt x="94" y="20"/>
                </a:cubicBezTo>
                <a:cubicBezTo>
                  <a:pt x="84" y="3"/>
                  <a:pt x="84" y="3"/>
                  <a:pt x="84" y="3"/>
                </a:cubicBezTo>
                <a:cubicBezTo>
                  <a:pt x="84" y="1"/>
                  <a:pt x="82" y="0"/>
                  <a:pt x="80" y="0"/>
                </a:cubicBezTo>
                <a:cubicBezTo>
                  <a:pt x="79" y="0"/>
                  <a:pt x="77" y="1"/>
                  <a:pt x="76" y="3"/>
                </a:cubicBezTo>
                <a:cubicBezTo>
                  <a:pt x="67" y="20"/>
                  <a:pt x="67" y="20"/>
                  <a:pt x="67" y="20"/>
                </a:cubicBezTo>
                <a:cubicBezTo>
                  <a:pt x="68" y="20"/>
                  <a:pt x="68" y="20"/>
                  <a:pt x="68" y="20"/>
                </a:cubicBezTo>
                <a:lnTo>
                  <a:pt x="80" y="27"/>
                </a:lnTo>
                <a:close/>
                <a:moveTo>
                  <a:pt x="80" y="134"/>
                </a:moveTo>
                <a:cubicBezTo>
                  <a:pt x="68" y="140"/>
                  <a:pt x="68" y="140"/>
                  <a:pt x="68" y="140"/>
                </a:cubicBezTo>
                <a:cubicBezTo>
                  <a:pt x="67" y="140"/>
                  <a:pt x="67" y="140"/>
                  <a:pt x="67" y="140"/>
                </a:cubicBezTo>
                <a:cubicBezTo>
                  <a:pt x="76" y="157"/>
                  <a:pt x="76" y="157"/>
                  <a:pt x="76" y="157"/>
                </a:cubicBezTo>
                <a:cubicBezTo>
                  <a:pt x="77" y="159"/>
                  <a:pt x="79" y="160"/>
                  <a:pt x="81" y="160"/>
                </a:cubicBezTo>
                <a:cubicBezTo>
                  <a:pt x="82" y="160"/>
                  <a:pt x="84" y="159"/>
                  <a:pt x="84" y="157"/>
                </a:cubicBezTo>
                <a:cubicBezTo>
                  <a:pt x="94" y="140"/>
                  <a:pt x="94" y="140"/>
                  <a:pt x="94" y="140"/>
                </a:cubicBezTo>
                <a:cubicBezTo>
                  <a:pt x="93" y="140"/>
                  <a:pt x="93" y="140"/>
                  <a:pt x="93" y="140"/>
                </a:cubicBezTo>
                <a:lnTo>
                  <a:pt x="80" y="134"/>
                </a:lnTo>
                <a:close/>
                <a:moveTo>
                  <a:pt x="21" y="67"/>
                </a:moveTo>
                <a:cubicBezTo>
                  <a:pt x="3" y="75"/>
                  <a:pt x="3" y="75"/>
                  <a:pt x="3" y="75"/>
                </a:cubicBezTo>
                <a:cubicBezTo>
                  <a:pt x="0" y="78"/>
                  <a:pt x="0" y="82"/>
                  <a:pt x="3" y="84"/>
                </a:cubicBezTo>
                <a:cubicBezTo>
                  <a:pt x="21" y="92"/>
                  <a:pt x="21" y="92"/>
                  <a:pt x="21" y="92"/>
                </a:cubicBezTo>
                <a:cubicBezTo>
                  <a:pt x="21" y="92"/>
                  <a:pt x="21" y="92"/>
                  <a:pt x="21" y="92"/>
                </a:cubicBezTo>
                <a:cubicBezTo>
                  <a:pt x="27" y="80"/>
                  <a:pt x="27" y="80"/>
                  <a:pt x="27" y="80"/>
                </a:cubicBezTo>
                <a:lnTo>
                  <a:pt x="21" y="67"/>
                </a:lnTo>
                <a:close/>
                <a:moveTo>
                  <a:pt x="158" y="76"/>
                </a:moveTo>
                <a:cubicBezTo>
                  <a:pt x="140" y="67"/>
                  <a:pt x="140" y="67"/>
                  <a:pt x="140" y="67"/>
                </a:cubicBezTo>
                <a:cubicBezTo>
                  <a:pt x="140" y="68"/>
                  <a:pt x="140" y="68"/>
                  <a:pt x="140" y="68"/>
                </a:cubicBezTo>
                <a:cubicBezTo>
                  <a:pt x="134" y="80"/>
                  <a:pt x="134" y="80"/>
                  <a:pt x="134" y="80"/>
                </a:cubicBezTo>
                <a:cubicBezTo>
                  <a:pt x="140" y="92"/>
                  <a:pt x="140" y="92"/>
                  <a:pt x="140" y="92"/>
                </a:cubicBezTo>
                <a:cubicBezTo>
                  <a:pt x="140" y="92"/>
                  <a:pt x="140" y="92"/>
                  <a:pt x="140" y="92"/>
                </a:cubicBezTo>
                <a:cubicBezTo>
                  <a:pt x="158" y="84"/>
                  <a:pt x="158" y="84"/>
                  <a:pt x="158" y="84"/>
                </a:cubicBezTo>
                <a:cubicBezTo>
                  <a:pt x="161" y="82"/>
                  <a:pt x="161" y="78"/>
                  <a:pt x="158" y="76"/>
                </a:cubicBezTo>
                <a:close/>
                <a:moveTo>
                  <a:pt x="30" y="113"/>
                </a:moveTo>
                <a:cubicBezTo>
                  <a:pt x="29" y="113"/>
                  <a:pt x="29" y="113"/>
                  <a:pt x="29" y="113"/>
                </a:cubicBezTo>
                <a:cubicBezTo>
                  <a:pt x="23" y="131"/>
                  <a:pt x="23" y="131"/>
                  <a:pt x="23" y="131"/>
                </a:cubicBezTo>
                <a:cubicBezTo>
                  <a:pt x="22" y="134"/>
                  <a:pt x="25" y="137"/>
                  <a:pt x="27" y="137"/>
                </a:cubicBezTo>
                <a:cubicBezTo>
                  <a:pt x="28" y="137"/>
                  <a:pt x="28" y="137"/>
                  <a:pt x="29" y="137"/>
                </a:cubicBezTo>
                <a:cubicBezTo>
                  <a:pt x="47" y="130"/>
                  <a:pt x="47" y="130"/>
                  <a:pt x="47" y="130"/>
                </a:cubicBezTo>
                <a:cubicBezTo>
                  <a:pt x="47" y="130"/>
                  <a:pt x="47" y="130"/>
                  <a:pt x="47" y="130"/>
                </a:cubicBezTo>
                <a:cubicBezTo>
                  <a:pt x="43" y="117"/>
                  <a:pt x="43" y="117"/>
                  <a:pt x="43" y="117"/>
                </a:cubicBezTo>
                <a:lnTo>
                  <a:pt x="30" y="113"/>
                </a:lnTo>
                <a:close/>
                <a:moveTo>
                  <a:pt x="132" y="47"/>
                </a:moveTo>
                <a:cubicBezTo>
                  <a:pt x="132" y="47"/>
                  <a:pt x="132" y="47"/>
                  <a:pt x="132" y="47"/>
                </a:cubicBezTo>
                <a:cubicBezTo>
                  <a:pt x="138" y="29"/>
                  <a:pt x="138" y="29"/>
                  <a:pt x="138" y="29"/>
                </a:cubicBezTo>
                <a:cubicBezTo>
                  <a:pt x="139" y="26"/>
                  <a:pt x="137" y="23"/>
                  <a:pt x="134" y="23"/>
                </a:cubicBezTo>
                <a:cubicBezTo>
                  <a:pt x="134" y="23"/>
                  <a:pt x="133" y="23"/>
                  <a:pt x="133" y="23"/>
                </a:cubicBezTo>
                <a:cubicBezTo>
                  <a:pt x="114" y="29"/>
                  <a:pt x="114" y="29"/>
                  <a:pt x="114" y="29"/>
                </a:cubicBezTo>
                <a:cubicBezTo>
                  <a:pt x="114" y="29"/>
                  <a:pt x="114" y="29"/>
                  <a:pt x="114" y="29"/>
                </a:cubicBezTo>
                <a:cubicBezTo>
                  <a:pt x="118" y="43"/>
                  <a:pt x="118" y="43"/>
                  <a:pt x="118" y="43"/>
                </a:cubicBezTo>
                <a:lnTo>
                  <a:pt x="132" y="47"/>
                </a:lnTo>
                <a:close/>
                <a:moveTo>
                  <a:pt x="131" y="113"/>
                </a:moveTo>
                <a:cubicBezTo>
                  <a:pt x="118" y="117"/>
                  <a:pt x="118" y="117"/>
                  <a:pt x="118" y="117"/>
                </a:cubicBezTo>
                <a:cubicBezTo>
                  <a:pt x="113" y="130"/>
                  <a:pt x="113" y="130"/>
                  <a:pt x="113" y="130"/>
                </a:cubicBezTo>
                <a:cubicBezTo>
                  <a:pt x="113" y="131"/>
                  <a:pt x="113" y="131"/>
                  <a:pt x="113" y="131"/>
                </a:cubicBezTo>
                <a:cubicBezTo>
                  <a:pt x="132" y="137"/>
                  <a:pt x="132" y="137"/>
                  <a:pt x="132" y="137"/>
                </a:cubicBezTo>
                <a:cubicBezTo>
                  <a:pt x="132" y="138"/>
                  <a:pt x="133" y="138"/>
                  <a:pt x="133" y="138"/>
                </a:cubicBezTo>
                <a:cubicBezTo>
                  <a:pt x="136" y="138"/>
                  <a:pt x="139" y="135"/>
                  <a:pt x="137" y="132"/>
                </a:cubicBezTo>
                <a:lnTo>
                  <a:pt x="131" y="113"/>
                </a:lnTo>
                <a:close/>
                <a:moveTo>
                  <a:pt x="29" y="47"/>
                </a:moveTo>
                <a:cubicBezTo>
                  <a:pt x="43" y="43"/>
                  <a:pt x="43" y="43"/>
                  <a:pt x="43" y="43"/>
                </a:cubicBezTo>
                <a:cubicBezTo>
                  <a:pt x="47" y="29"/>
                  <a:pt x="47" y="29"/>
                  <a:pt x="47" y="29"/>
                </a:cubicBezTo>
                <a:cubicBezTo>
                  <a:pt x="29" y="23"/>
                  <a:pt x="29" y="23"/>
                  <a:pt x="29" y="23"/>
                </a:cubicBezTo>
                <a:cubicBezTo>
                  <a:pt x="28" y="23"/>
                  <a:pt x="28" y="23"/>
                  <a:pt x="27" y="23"/>
                </a:cubicBezTo>
                <a:cubicBezTo>
                  <a:pt x="24" y="23"/>
                  <a:pt x="22" y="25"/>
                  <a:pt x="23" y="28"/>
                </a:cubicBezTo>
                <a:lnTo>
                  <a:pt x="29" y="47"/>
                </a:lnTo>
                <a:close/>
                <a:moveTo>
                  <a:pt x="80" y="66"/>
                </a:moveTo>
                <a:cubicBezTo>
                  <a:pt x="73" y="66"/>
                  <a:pt x="66" y="72"/>
                  <a:pt x="66" y="80"/>
                </a:cubicBezTo>
                <a:cubicBezTo>
                  <a:pt x="66" y="87"/>
                  <a:pt x="73" y="93"/>
                  <a:pt x="80" y="93"/>
                </a:cubicBezTo>
                <a:cubicBezTo>
                  <a:pt x="88" y="93"/>
                  <a:pt x="94" y="87"/>
                  <a:pt x="94" y="80"/>
                </a:cubicBezTo>
                <a:cubicBezTo>
                  <a:pt x="94" y="72"/>
                  <a:pt x="88" y="66"/>
                  <a:pt x="80" y="66"/>
                </a:cubicBezTo>
                <a:close/>
                <a:moveTo>
                  <a:pt x="76" y="57"/>
                </a:moveTo>
                <a:cubicBezTo>
                  <a:pt x="76" y="35"/>
                  <a:pt x="76" y="35"/>
                  <a:pt x="76" y="35"/>
                </a:cubicBezTo>
                <a:cubicBezTo>
                  <a:pt x="64" y="28"/>
                  <a:pt x="64" y="28"/>
                  <a:pt x="64" y="28"/>
                </a:cubicBezTo>
                <a:cubicBezTo>
                  <a:pt x="63" y="28"/>
                  <a:pt x="63" y="28"/>
                  <a:pt x="62" y="28"/>
                </a:cubicBezTo>
                <a:cubicBezTo>
                  <a:pt x="61" y="28"/>
                  <a:pt x="60" y="28"/>
                  <a:pt x="59" y="28"/>
                </a:cubicBezTo>
                <a:cubicBezTo>
                  <a:pt x="58" y="29"/>
                  <a:pt x="57" y="30"/>
                  <a:pt x="56" y="31"/>
                </a:cubicBezTo>
                <a:cubicBezTo>
                  <a:pt x="52" y="44"/>
                  <a:pt x="52" y="44"/>
                  <a:pt x="52" y="44"/>
                </a:cubicBezTo>
                <a:cubicBezTo>
                  <a:pt x="68" y="60"/>
                  <a:pt x="68" y="60"/>
                  <a:pt x="68" y="60"/>
                </a:cubicBezTo>
                <a:cubicBezTo>
                  <a:pt x="70" y="59"/>
                  <a:pt x="73" y="57"/>
                  <a:pt x="76" y="57"/>
                </a:cubicBezTo>
                <a:close/>
                <a:moveTo>
                  <a:pt x="131" y="59"/>
                </a:moveTo>
                <a:cubicBezTo>
                  <a:pt x="131" y="57"/>
                  <a:pt x="130" y="56"/>
                  <a:pt x="128" y="56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00" y="67"/>
                  <a:pt x="100" y="67"/>
                  <a:pt x="100" y="67"/>
                </a:cubicBezTo>
                <a:cubicBezTo>
                  <a:pt x="102" y="70"/>
                  <a:pt x="103" y="72"/>
                  <a:pt x="104" y="76"/>
                </a:cubicBezTo>
                <a:cubicBezTo>
                  <a:pt x="126" y="76"/>
                  <a:pt x="126" y="76"/>
                  <a:pt x="126" y="76"/>
                </a:cubicBezTo>
                <a:cubicBezTo>
                  <a:pt x="132" y="64"/>
                  <a:pt x="132" y="64"/>
                  <a:pt x="132" y="64"/>
                </a:cubicBezTo>
                <a:cubicBezTo>
                  <a:pt x="132" y="62"/>
                  <a:pt x="132" y="60"/>
                  <a:pt x="131" y="59"/>
                </a:cubicBezTo>
                <a:close/>
                <a:moveTo>
                  <a:pt x="45" y="51"/>
                </a:moveTo>
                <a:cubicBezTo>
                  <a:pt x="32" y="55"/>
                  <a:pt x="32" y="55"/>
                  <a:pt x="32" y="55"/>
                </a:cubicBezTo>
                <a:cubicBezTo>
                  <a:pt x="31" y="56"/>
                  <a:pt x="30" y="57"/>
                  <a:pt x="29" y="58"/>
                </a:cubicBezTo>
                <a:cubicBezTo>
                  <a:pt x="29" y="60"/>
                  <a:pt x="28" y="61"/>
                  <a:pt x="29" y="62"/>
                </a:cubicBezTo>
                <a:cubicBezTo>
                  <a:pt x="36" y="74"/>
                  <a:pt x="36" y="74"/>
                  <a:pt x="36" y="74"/>
                </a:cubicBezTo>
                <a:cubicBezTo>
                  <a:pt x="58" y="74"/>
                  <a:pt x="58" y="74"/>
                  <a:pt x="58" y="74"/>
                </a:cubicBezTo>
                <a:cubicBezTo>
                  <a:pt x="58" y="71"/>
                  <a:pt x="59" y="69"/>
                  <a:pt x="61" y="66"/>
                </a:cubicBezTo>
                <a:lnTo>
                  <a:pt x="45" y="51"/>
                </a:lnTo>
                <a:close/>
                <a:moveTo>
                  <a:pt x="85" y="57"/>
                </a:moveTo>
                <a:cubicBezTo>
                  <a:pt x="88" y="57"/>
                  <a:pt x="90" y="58"/>
                  <a:pt x="93" y="60"/>
                </a:cubicBezTo>
                <a:cubicBezTo>
                  <a:pt x="109" y="45"/>
                  <a:pt x="109" y="45"/>
                  <a:pt x="109" y="45"/>
                </a:cubicBezTo>
                <a:cubicBezTo>
                  <a:pt x="104" y="32"/>
                  <a:pt x="104" y="32"/>
                  <a:pt x="104" y="32"/>
                </a:cubicBezTo>
                <a:cubicBezTo>
                  <a:pt x="104" y="31"/>
                  <a:pt x="103" y="29"/>
                  <a:pt x="102" y="29"/>
                </a:cubicBezTo>
                <a:cubicBezTo>
                  <a:pt x="101" y="29"/>
                  <a:pt x="100" y="29"/>
                  <a:pt x="99" y="29"/>
                </a:cubicBezTo>
                <a:cubicBezTo>
                  <a:pt x="98" y="29"/>
                  <a:pt x="97" y="29"/>
                  <a:pt x="97" y="29"/>
                </a:cubicBezTo>
                <a:cubicBezTo>
                  <a:pt x="85" y="35"/>
                  <a:pt x="85" y="35"/>
                  <a:pt x="85" y="35"/>
                </a:cubicBezTo>
                <a:lnTo>
                  <a:pt x="85" y="57"/>
                </a:lnTo>
                <a:close/>
                <a:moveTo>
                  <a:pt x="85" y="103"/>
                </a:moveTo>
                <a:cubicBezTo>
                  <a:pt x="85" y="125"/>
                  <a:pt x="85" y="125"/>
                  <a:pt x="85" y="125"/>
                </a:cubicBezTo>
                <a:cubicBezTo>
                  <a:pt x="97" y="131"/>
                  <a:pt x="97" y="131"/>
                  <a:pt x="97" y="131"/>
                </a:cubicBezTo>
                <a:cubicBezTo>
                  <a:pt x="97" y="132"/>
                  <a:pt x="98" y="132"/>
                  <a:pt x="99" y="132"/>
                </a:cubicBezTo>
                <a:cubicBezTo>
                  <a:pt x="100" y="132"/>
                  <a:pt x="101" y="131"/>
                  <a:pt x="102" y="130"/>
                </a:cubicBezTo>
                <a:cubicBezTo>
                  <a:pt x="102" y="130"/>
                  <a:pt x="104" y="129"/>
                  <a:pt x="104" y="128"/>
                </a:cubicBezTo>
                <a:cubicBezTo>
                  <a:pt x="109" y="115"/>
                  <a:pt x="109" y="115"/>
                  <a:pt x="109" y="115"/>
                </a:cubicBezTo>
                <a:cubicBezTo>
                  <a:pt x="93" y="99"/>
                  <a:pt x="93" y="99"/>
                  <a:pt x="93" y="99"/>
                </a:cubicBezTo>
                <a:cubicBezTo>
                  <a:pt x="91" y="101"/>
                  <a:pt x="88" y="102"/>
                  <a:pt x="85" y="103"/>
                </a:cubicBezTo>
                <a:close/>
                <a:moveTo>
                  <a:pt x="103" y="85"/>
                </a:moveTo>
                <a:cubicBezTo>
                  <a:pt x="102" y="88"/>
                  <a:pt x="102" y="91"/>
                  <a:pt x="100" y="93"/>
                </a:cubicBezTo>
                <a:cubicBezTo>
                  <a:pt x="115" y="108"/>
                  <a:pt x="115" y="108"/>
                  <a:pt x="115" y="108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29" y="104"/>
                  <a:pt x="130" y="103"/>
                  <a:pt x="131" y="101"/>
                </a:cubicBezTo>
                <a:cubicBezTo>
                  <a:pt x="131" y="100"/>
                  <a:pt x="132" y="98"/>
                  <a:pt x="131" y="97"/>
                </a:cubicBezTo>
                <a:cubicBezTo>
                  <a:pt x="125" y="85"/>
                  <a:pt x="125" y="85"/>
                  <a:pt x="125" y="85"/>
                </a:cubicBezTo>
                <a:lnTo>
                  <a:pt x="103" y="85"/>
                </a:lnTo>
                <a:close/>
                <a:moveTo>
                  <a:pt x="76" y="103"/>
                </a:moveTo>
                <a:cubicBezTo>
                  <a:pt x="73" y="102"/>
                  <a:pt x="70" y="101"/>
                  <a:pt x="68" y="99"/>
                </a:cubicBezTo>
                <a:cubicBezTo>
                  <a:pt x="52" y="115"/>
                  <a:pt x="52" y="115"/>
                  <a:pt x="52" y="115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7" y="129"/>
                  <a:pt x="58" y="130"/>
                  <a:pt x="59" y="130"/>
                </a:cubicBezTo>
                <a:cubicBezTo>
                  <a:pt x="60" y="131"/>
                  <a:pt x="61" y="131"/>
                  <a:pt x="62" y="131"/>
                </a:cubicBezTo>
                <a:cubicBezTo>
                  <a:pt x="62" y="131"/>
                  <a:pt x="63" y="131"/>
                  <a:pt x="64" y="130"/>
                </a:cubicBezTo>
                <a:cubicBezTo>
                  <a:pt x="76" y="124"/>
                  <a:pt x="76" y="124"/>
                  <a:pt x="76" y="124"/>
                </a:cubicBezTo>
                <a:lnTo>
                  <a:pt x="76" y="103"/>
                </a:lnTo>
                <a:close/>
                <a:moveTo>
                  <a:pt x="36" y="84"/>
                </a:moveTo>
                <a:cubicBezTo>
                  <a:pt x="36" y="85"/>
                  <a:pt x="36" y="85"/>
                  <a:pt x="36" y="85"/>
                </a:cubicBezTo>
                <a:cubicBezTo>
                  <a:pt x="29" y="97"/>
                  <a:pt x="29" y="97"/>
                  <a:pt x="29" y="97"/>
                </a:cubicBezTo>
                <a:cubicBezTo>
                  <a:pt x="29" y="98"/>
                  <a:pt x="29" y="100"/>
                  <a:pt x="29" y="101"/>
                </a:cubicBezTo>
                <a:cubicBezTo>
                  <a:pt x="30" y="103"/>
                  <a:pt x="31" y="103"/>
                  <a:pt x="32" y="104"/>
                </a:cubicBezTo>
                <a:cubicBezTo>
                  <a:pt x="45" y="108"/>
                  <a:pt x="45" y="108"/>
                  <a:pt x="45" y="108"/>
                </a:cubicBezTo>
                <a:cubicBezTo>
                  <a:pt x="61" y="93"/>
                  <a:pt x="61" y="93"/>
                  <a:pt x="61" y="93"/>
                </a:cubicBezTo>
                <a:cubicBezTo>
                  <a:pt x="59" y="90"/>
                  <a:pt x="58" y="87"/>
                  <a:pt x="57" y="84"/>
                </a:cubicBezTo>
                <a:lnTo>
                  <a:pt x="36" y="8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8D401180-A358-C4D8-AF93-AD50696ACEEE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3575050"/>
            <a:ext cx="254000" cy="250825"/>
          </a:xfrm>
          <a:custGeom>
            <a:avLst/>
            <a:gdLst>
              <a:gd name="T0" fmla="*/ 117 w 160"/>
              <a:gd name="T1" fmla="*/ 121 h 158"/>
              <a:gd name="T2" fmla="*/ 117 w 160"/>
              <a:gd name="T3" fmla="*/ 111 h 158"/>
              <a:gd name="T4" fmla="*/ 133 w 160"/>
              <a:gd name="T5" fmla="*/ 121 h 158"/>
              <a:gd name="T6" fmla="*/ 150 w 160"/>
              <a:gd name="T7" fmla="*/ 116 h 158"/>
              <a:gd name="T8" fmla="*/ 141 w 160"/>
              <a:gd name="T9" fmla="*/ 111 h 158"/>
              <a:gd name="T10" fmla="*/ 155 w 160"/>
              <a:gd name="T11" fmla="*/ 102 h 158"/>
              <a:gd name="T12" fmla="*/ 155 w 160"/>
              <a:gd name="T13" fmla="*/ 93 h 158"/>
              <a:gd name="T14" fmla="*/ 0 w 160"/>
              <a:gd name="T15" fmla="*/ 97 h 158"/>
              <a:gd name="T16" fmla="*/ 11 w 160"/>
              <a:gd name="T17" fmla="*/ 102 h 158"/>
              <a:gd name="T18" fmla="*/ 24 w 160"/>
              <a:gd name="T19" fmla="*/ 121 h 158"/>
              <a:gd name="T20" fmla="*/ 48 w 160"/>
              <a:gd name="T21" fmla="*/ 130 h 158"/>
              <a:gd name="T22" fmla="*/ 85 w 160"/>
              <a:gd name="T23" fmla="*/ 134 h 158"/>
              <a:gd name="T24" fmla="*/ 54 w 160"/>
              <a:gd name="T25" fmla="*/ 139 h 158"/>
              <a:gd name="T26" fmla="*/ 70 w 160"/>
              <a:gd name="T27" fmla="*/ 158 h 158"/>
              <a:gd name="T28" fmla="*/ 93 w 160"/>
              <a:gd name="T29" fmla="*/ 156 h 158"/>
              <a:gd name="T30" fmla="*/ 117 w 160"/>
              <a:gd name="T31" fmla="*/ 139 h 158"/>
              <a:gd name="T32" fmla="*/ 133 w 160"/>
              <a:gd name="T33" fmla="*/ 120 h 158"/>
              <a:gd name="T34" fmla="*/ 33 w 160"/>
              <a:gd name="T35" fmla="*/ 130 h 158"/>
              <a:gd name="T36" fmla="*/ 33 w 160"/>
              <a:gd name="T37" fmla="*/ 140 h 158"/>
              <a:gd name="T38" fmla="*/ 46 w 160"/>
              <a:gd name="T39" fmla="*/ 130 h 158"/>
              <a:gd name="T40" fmla="*/ 155 w 160"/>
              <a:gd name="T41" fmla="*/ 140 h 158"/>
              <a:gd name="T42" fmla="*/ 132 w 160"/>
              <a:gd name="T43" fmla="*/ 144 h 158"/>
              <a:gd name="T44" fmla="*/ 155 w 160"/>
              <a:gd name="T45" fmla="*/ 149 h 158"/>
              <a:gd name="T46" fmla="*/ 155 w 160"/>
              <a:gd name="T47" fmla="*/ 140 h 158"/>
              <a:gd name="T48" fmla="*/ 4 w 160"/>
              <a:gd name="T49" fmla="*/ 149 h 158"/>
              <a:gd name="T50" fmla="*/ 4 w 160"/>
              <a:gd name="T51" fmla="*/ 158 h 158"/>
              <a:gd name="T52" fmla="*/ 28 w 160"/>
              <a:gd name="T53" fmla="*/ 154 h 158"/>
              <a:gd name="T54" fmla="*/ 66 w 160"/>
              <a:gd name="T55" fmla="*/ 50 h 158"/>
              <a:gd name="T56" fmla="*/ 71 w 160"/>
              <a:gd name="T57" fmla="*/ 47 h 158"/>
              <a:gd name="T58" fmla="*/ 69 w 160"/>
              <a:gd name="T59" fmla="*/ 84 h 158"/>
              <a:gd name="T60" fmla="*/ 85 w 160"/>
              <a:gd name="T61" fmla="*/ 72 h 158"/>
              <a:gd name="T62" fmla="*/ 89 w 160"/>
              <a:gd name="T63" fmla="*/ 66 h 158"/>
              <a:gd name="T64" fmla="*/ 99 w 160"/>
              <a:gd name="T65" fmla="*/ 84 h 158"/>
              <a:gd name="T66" fmla="*/ 130 w 160"/>
              <a:gd name="T67" fmla="*/ 50 h 158"/>
              <a:gd name="T68" fmla="*/ 111 w 160"/>
              <a:gd name="T69" fmla="*/ 39 h 158"/>
              <a:gd name="T70" fmla="*/ 89 w 160"/>
              <a:gd name="T71" fmla="*/ 0 h 158"/>
              <a:gd name="T72" fmla="*/ 66 w 160"/>
              <a:gd name="T73" fmla="*/ 3 h 158"/>
              <a:gd name="T74" fmla="*/ 79 w 160"/>
              <a:gd name="T75" fmla="*/ 19 h 158"/>
              <a:gd name="T76" fmla="*/ 79 w 160"/>
              <a:gd name="T77" fmla="*/ 28 h 158"/>
              <a:gd name="T78" fmla="*/ 47 w 160"/>
              <a:gd name="T79" fmla="*/ 31 h 158"/>
              <a:gd name="T80" fmla="*/ 21 w 160"/>
              <a:gd name="T81" fmla="*/ 57 h 158"/>
              <a:gd name="T82" fmla="*/ 12 w 160"/>
              <a:gd name="T83" fmla="*/ 84 h 158"/>
              <a:gd name="T84" fmla="*/ 66 w 160"/>
              <a:gd name="T85" fmla="*/ 5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58">
                <a:moveTo>
                  <a:pt x="117" y="120"/>
                </a:moveTo>
                <a:cubicBezTo>
                  <a:pt x="117" y="121"/>
                  <a:pt x="117" y="121"/>
                  <a:pt x="117" y="121"/>
                </a:cubicBezTo>
                <a:cubicBezTo>
                  <a:pt x="115" y="121"/>
                  <a:pt x="112" y="119"/>
                  <a:pt x="112" y="116"/>
                </a:cubicBezTo>
                <a:cubicBezTo>
                  <a:pt x="112" y="113"/>
                  <a:pt x="115" y="111"/>
                  <a:pt x="117" y="111"/>
                </a:cubicBezTo>
                <a:cubicBezTo>
                  <a:pt x="140" y="111"/>
                  <a:pt x="140" y="111"/>
                  <a:pt x="140" y="111"/>
                </a:cubicBezTo>
                <a:cubicBezTo>
                  <a:pt x="133" y="121"/>
                  <a:pt x="133" y="121"/>
                  <a:pt x="133" y="121"/>
                </a:cubicBezTo>
                <a:cubicBezTo>
                  <a:pt x="145" y="121"/>
                  <a:pt x="145" y="121"/>
                  <a:pt x="145" y="121"/>
                </a:cubicBezTo>
                <a:cubicBezTo>
                  <a:pt x="147" y="121"/>
                  <a:pt x="150" y="119"/>
                  <a:pt x="150" y="116"/>
                </a:cubicBezTo>
                <a:cubicBezTo>
                  <a:pt x="150" y="113"/>
                  <a:pt x="147" y="111"/>
                  <a:pt x="145" y="111"/>
                </a:cubicBezTo>
                <a:cubicBezTo>
                  <a:pt x="141" y="111"/>
                  <a:pt x="141" y="111"/>
                  <a:pt x="141" y="111"/>
                </a:cubicBezTo>
                <a:cubicBezTo>
                  <a:pt x="148" y="102"/>
                  <a:pt x="148" y="102"/>
                  <a:pt x="148" y="102"/>
                </a:cubicBezTo>
                <a:cubicBezTo>
                  <a:pt x="155" y="102"/>
                  <a:pt x="155" y="102"/>
                  <a:pt x="155" y="102"/>
                </a:cubicBezTo>
                <a:cubicBezTo>
                  <a:pt x="157" y="102"/>
                  <a:pt x="160" y="100"/>
                  <a:pt x="160" y="97"/>
                </a:cubicBezTo>
                <a:cubicBezTo>
                  <a:pt x="160" y="95"/>
                  <a:pt x="157" y="93"/>
                  <a:pt x="155" y="93"/>
                </a:cubicBezTo>
                <a:cubicBezTo>
                  <a:pt x="5" y="93"/>
                  <a:pt x="5" y="93"/>
                  <a:pt x="5" y="93"/>
                </a:cubicBezTo>
                <a:cubicBezTo>
                  <a:pt x="2" y="93"/>
                  <a:pt x="0" y="95"/>
                  <a:pt x="0" y="97"/>
                </a:cubicBezTo>
                <a:cubicBezTo>
                  <a:pt x="0" y="100"/>
                  <a:pt x="2" y="102"/>
                  <a:pt x="5" y="102"/>
                </a:cubicBezTo>
                <a:cubicBezTo>
                  <a:pt x="11" y="102"/>
                  <a:pt x="11" y="102"/>
                  <a:pt x="11" y="102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21" y="119"/>
                  <a:pt x="22" y="121"/>
                  <a:pt x="24" y="121"/>
                </a:cubicBezTo>
                <a:cubicBezTo>
                  <a:pt x="40" y="121"/>
                  <a:pt x="40" y="121"/>
                  <a:pt x="40" y="121"/>
                </a:cubicBezTo>
                <a:cubicBezTo>
                  <a:pt x="48" y="130"/>
                  <a:pt x="48" y="130"/>
                  <a:pt x="48" y="130"/>
                </a:cubicBezTo>
                <a:cubicBezTo>
                  <a:pt x="80" y="130"/>
                  <a:pt x="80" y="130"/>
                  <a:pt x="80" y="130"/>
                </a:cubicBezTo>
                <a:cubicBezTo>
                  <a:pt x="83" y="130"/>
                  <a:pt x="85" y="132"/>
                  <a:pt x="85" y="134"/>
                </a:cubicBezTo>
                <a:cubicBezTo>
                  <a:pt x="85" y="137"/>
                  <a:pt x="83" y="139"/>
                  <a:pt x="80" y="139"/>
                </a:cubicBezTo>
                <a:cubicBezTo>
                  <a:pt x="54" y="139"/>
                  <a:pt x="54" y="139"/>
                  <a:pt x="54" y="139"/>
                </a:cubicBezTo>
                <a:cubicBezTo>
                  <a:pt x="67" y="156"/>
                  <a:pt x="67" y="156"/>
                  <a:pt x="67" y="156"/>
                </a:cubicBezTo>
                <a:cubicBezTo>
                  <a:pt x="68" y="157"/>
                  <a:pt x="69" y="158"/>
                  <a:pt x="70" y="158"/>
                </a:cubicBezTo>
                <a:cubicBezTo>
                  <a:pt x="89" y="158"/>
                  <a:pt x="89" y="158"/>
                  <a:pt x="89" y="158"/>
                </a:cubicBezTo>
                <a:cubicBezTo>
                  <a:pt x="91" y="158"/>
                  <a:pt x="93" y="157"/>
                  <a:pt x="93" y="156"/>
                </a:cubicBezTo>
                <a:cubicBezTo>
                  <a:pt x="101" y="139"/>
                  <a:pt x="101" y="139"/>
                  <a:pt x="101" y="139"/>
                </a:cubicBezTo>
                <a:cubicBezTo>
                  <a:pt x="117" y="139"/>
                  <a:pt x="117" y="139"/>
                  <a:pt x="117" y="139"/>
                </a:cubicBezTo>
                <a:cubicBezTo>
                  <a:pt x="119" y="139"/>
                  <a:pt x="120" y="139"/>
                  <a:pt x="121" y="137"/>
                </a:cubicBezTo>
                <a:cubicBezTo>
                  <a:pt x="133" y="120"/>
                  <a:pt x="133" y="120"/>
                  <a:pt x="133" y="120"/>
                </a:cubicBezTo>
                <a:lnTo>
                  <a:pt x="117" y="120"/>
                </a:lnTo>
                <a:close/>
                <a:moveTo>
                  <a:pt x="33" y="130"/>
                </a:moveTo>
                <a:cubicBezTo>
                  <a:pt x="30" y="130"/>
                  <a:pt x="28" y="132"/>
                  <a:pt x="28" y="135"/>
                </a:cubicBezTo>
                <a:cubicBezTo>
                  <a:pt x="28" y="138"/>
                  <a:pt x="30" y="140"/>
                  <a:pt x="33" y="140"/>
                </a:cubicBezTo>
                <a:cubicBezTo>
                  <a:pt x="54" y="140"/>
                  <a:pt x="54" y="140"/>
                  <a:pt x="54" y="140"/>
                </a:cubicBezTo>
                <a:cubicBezTo>
                  <a:pt x="46" y="130"/>
                  <a:pt x="46" y="130"/>
                  <a:pt x="46" y="130"/>
                </a:cubicBezTo>
                <a:lnTo>
                  <a:pt x="33" y="130"/>
                </a:lnTo>
                <a:close/>
                <a:moveTo>
                  <a:pt x="155" y="140"/>
                </a:moveTo>
                <a:cubicBezTo>
                  <a:pt x="136" y="140"/>
                  <a:pt x="136" y="140"/>
                  <a:pt x="136" y="140"/>
                </a:cubicBezTo>
                <a:cubicBezTo>
                  <a:pt x="134" y="140"/>
                  <a:pt x="132" y="142"/>
                  <a:pt x="132" y="144"/>
                </a:cubicBezTo>
                <a:cubicBezTo>
                  <a:pt x="132" y="147"/>
                  <a:pt x="134" y="149"/>
                  <a:pt x="136" y="149"/>
                </a:cubicBezTo>
                <a:cubicBezTo>
                  <a:pt x="155" y="149"/>
                  <a:pt x="155" y="149"/>
                  <a:pt x="155" y="149"/>
                </a:cubicBezTo>
                <a:cubicBezTo>
                  <a:pt x="157" y="149"/>
                  <a:pt x="160" y="147"/>
                  <a:pt x="160" y="144"/>
                </a:cubicBezTo>
                <a:cubicBezTo>
                  <a:pt x="160" y="142"/>
                  <a:pt x="157" y="140"/>
                  <a:pt x="155" y="140"/>
                </a:cubicBezTo>
                <a:close/>
                <a:moveTo>
                  <a:pt x="23" y="149"/>
                </a:moveTo>
                <a:cubicBezTo>
                  <a:pt x="4" y="149"/>
                  <a:pt x="4" y="149"/>
                  <a:pt x="4" y="149"/>
                </a:cubicBezTo>
                <a:cubicBezTo>
                  <a:pt x="2" y="149"/>
                  <a:pt x="0" y="151"/>
                  <a:pt x="0" y="154"/>
                </a:cubicBezTo>
                <a:cubicBezTo>
                  <a:pt x="0" y="156"/>
                  <a:pt x="2" y="158"/>
                  <a:pt x="4" y="158"/>
                </a:cubicBezTo>
                <a:cubicBezTo>
                  <a:pt x="23" y="158"/>
                  <a:pt x="23" y="158"/>
                  <a:pt x="23" y="158"/>
                </a:cubicBezTo>
                <a:cubicBezTo>
                  <a:pt x="26" y="158"/>
                  <a:pt x="28" y="156"/>
                  <a:pt x="28" y="154"/>
                </a:cubicBezTo>
                <a:cubicBezTo>
                  <a:pt x="28" y="151"/>
                  <a:pt x="26" y="149"/>
                  <a:pt x="23" y="149"/>
                </a:cubicBezTo>
                <a:close/>
                <a:moveTo>
                  <a:pt x="66" y="50"/>
                </a:moveTo>
                <a:cubicBezTo>
                  <a:pt x="66" y="48"/>
                  <a:pt x="68" y="46"/>
                  <a:pt x="70" y="46"/>
                </a:cubicBezTo>
                <a:cubicBezTo>
                  <a:pt x="70" y="46"/>
                  <a:pt x="71" y="46"/>
                  <a:pt x="71" y="47"/>
                </a:cubicBezTo>
                <a:cubicBezTo>
                  <a:pt x="74" y="47"/>
                  <a:pt x="75" y="49"/>
                  <a:pt x="75" y="52"/>
                </a:cubicBezTo>
                <a:cubicBezTo>
                  <a:pt x="69" y="84"/>
                  <a:pt x="69" y="84"/>
                  <a:pt x="69" y="84"/>
                </a:cubicBezTo>
                <a:cubicBezTo>
                  <a:pt x="89" y="84"/>
                  <a:pt x="89" y="84"/>
                  <a:pt x="89" y="84"/>
                </a:cubicBezTo>
                <a:cubicBezTo>
                  <a:pt x="85" y="72"/>
                  <a:pt x="85" y="72"/>
                  <a:pt x="85" y="72"/>
                </a:cubicBezTo>
                <a:cubicBezTo>
                  <a:pt x="83" y="69"/>
                  <a:pt x="85" y="66"/>
                  <a:pt x="88" y="66"/>
                </a:cubicBezTo>
                <a:cubicBezTo>
                  <a:pt x="88" y="66"/>
                  <a:pt x="89" y="66"/>
                  <a:pt x="89" y="66"/>
                </a:cubicBezTo>
                <a:cubicBezTo>
                  <a:pt x="91" y="66"/>
                  <a:pt x="93" y="67"/>
                  <a:pt x="93" y="69"/>
                </a:cubicBezTo>
                <a:cubicBezTo>
                  <a:pt x="99" y="84"/>
                  <a:pt x="99" y="84"/>
                  <a:pt x="99" y="84"/>
                </a:cubicBezTo>
                <a:cubicBezTo>
                  <a:pt x="144" y="84"/>
                  <a:pt x="144" y="84"/>
                  <a:pt x="144" y="84"/>
                </a:cubicBezTo>
                <a:cubicBezTo>
                  <a:pt x="130" y="50"/>
                  <a:pt x="130" y="50"/>
                  <a:pt x="130" y="50"/>
                </a:cubicBezTo>
                <a:cubicBezTo>
                  <a:pt x="130" y="49"/>
                  <a:pt x="130" y="48"/>
                  <a:pt x="128" y="47"/>
                </a:cubicBezTo>
                <a:cubicBezTo>
                  <a:pt x="111" y="39"/>
                  <a:pt x="111" y="39"/>
                  <a:pt x="111" y="39"/>
                </a:cubicBezTo>
                <a:cubicBezTo>
                  <a:pt x="93" y="2"/>
                  <a:pt x="93" y="2"/>
                  <a:pt x="93" y="2"/>
                </a:cubicBezTo>
                <a:cubicBezTo>
                  <a:pt x="92" y="1"/>
                  <a:pt x="90" y="0"/>
                  <a:pt x="89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68" y="0"/>
                  <a:pt x="67" y="1"/>
                  <a:pt x="66" y="3"/>
                </a:cubicBezTo>
                <a:cubicBezTo>
                  <a:pt x="60" y="19"/>
                  <a:pt x="60" y="19"/>
                  <a:pt x="60" y="19"/>
                </a:cubicBezTo>
                <a:cubicBezTo>
                  <a:pt x="79" y="19"/>
                  <a:pt x="79" y="19"/>
                  <a:pt x="79" y="19"/>
                </a:cubicBezTo>
                <a:cubicBezTo>
                  <a:pt x="82" y="19"/>
                  <a:pt x="84" y="21"/>
                  <a:pt x="84" y="24"/>
                </a:cubicBezTo>
                <a:cubicBezTo>
                  <a:pt x="84" y="26"/>
                  <a:pt x="82" y="28"/>
                  <a:pt x="79" y="28"/>
                </a:cubicBezTo>
                <a:cubicBezTo>
                  <a:pt x="51" y="28"/>
                  <a:pt x="51" y="28"/>
                  <a:pt x="51" y="28"/>
                </a:cubicBezTo>
                <a:cubicBezTo>
                  <a:pt x="50" y="28"/>
                  <a:pt x="48" y="29"/>
                  <a:pt x="47" y="31"/>
                </a:cubicBezTo>
                <a:cubicBezTo>
                  <a:pt x="38" y="49"/>
                  <a:pt x="38" y="49"/>
                  <a:pt x="38" y="49"/>
                </a:cubicBezTo>
                <a:cubicBezTo>
                  <a:pt x="21" y="57"/>
                  <a:pt x="21" y="57"/>
                  <a:pt x="21" y="57"/>
                </a:cubicBezTo>
                <a:cubicBezTo>
                  <a:pt x="20" y="58"/>
                  <a:pt x="19" y="59"/>
                  <a:pt x="18" y="60"/>
                </a:cubicBezTo>
                <a:cubicBezTo>
                  <a:pt x="12" y="84"/>
                  <a:pt x="12" y="84"/>
                  <a:pt x="12" y="84"/>
                </a:cubicBezTo>
                <a:cubicBezTo>
                  <a:pt x="58" y="84"/>
                  <a:pt x="58" y="84"/>
                  <a:pt x="58" y="84"/>
                </a:cubicBezTo>
                <a:lnTo>
                  <a:pt x="66" y="5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A2B1C9B9-3943-6776-87D7-1CE89230BB28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2471738"/>
            <a:ext cx="257175" cy="254000"/>
          </a:xfrm>
          <a:custGeom>
            <a:avLst/>
            <a:gdLst>
              <a:gd name="T0" fmla="*/ 76 w 162"/>
              <a:gd name="T1" fmla="*/ 135 h 160"/>
              <a:gd name="T2" fmla="*/ 76 w 162"/>
              <a:gd name="T3" fmla="*/ 156 h 160"/>
              <a:gd name="T4" fmla="*/ 81 w 162"/>
              <a:gd name="T5" fmla="*/ 160 h 160"/>
              <a:gd name="T6" fmla="*/ 86 w 162"/>
              <a:gd name="T7" fmla="*/ 156 h 160"/>
              <a:gd name="T8" fmla="*/ 86 w 162"/>
              <a:gd name="T9" fmla="*/ 135 h 160"/>
              <a:gd name="T10" fmla="*/ 81 w 162"/>
              <a:gd name="T11" fmla="*/ 133 h 160"/>
              <a:gd name="T12" fmla="*/ 76 w 162"/>
              <a:gd name="T13" fmla="*/ 135 h 160"/>
              <a:gd name="T14" fmla="*/ 159 w 162"/>
              <a:gd name="T15" fmla="*/ 83 h 160"/>
              <a:gd name="T16" fmla="*/ 141 w 162"/>
              <a:gd name="T17" fmla="*/ 68 h 160"/>
              <a:gd name="T18" fmla="*/ 137 w 162"/>
              <a:gd name="T19" fmla="*/ 66 h 160"/>
              <a:gd name="T20" fmla="*/ 133 w 162"/>
              <a:gd name="T21" fmla="*/ 67 h 160"/>
              <a:gd name="T22" fmla="*/ 117 w 162"/>
              <a:gd name="T23" fmla="*/ 77 h 160"/>
              <a:gd name="T24" fmla="*/ 122 w 162"/>
              <a:gd name="T25" fmla="*/ 37 h 160"/>
              <a:gd name="T26" fmla="*/ 119 w 162"/>
              <a:gd name="T27" fmla="*/ 29 h 160"/>
              <a:gd name="T28" fmla="*/ 93 w 162"/>
              <a:gd name="T29" fmla="*/ 15 h 160"/>
              <a:gd name="T30" fmla="*/ 85 w 162"/>
              <a:gd name="T31" fmla="*/ 2 h 160"/>
              <a:gd name="T32" fmla="*/ 81 w 162"/>
              <a:gd name="T33" fmla="*/ 0 h 160"/>
              <a:gd name="T34" fmla="*/ 77 w 162"/>
              <a:gd name="T35" fmla="*/ 2 h 160"/>
              <a:gd name="T36" fmla="*/ 69 w 162"/>
              <a:gd name="T37" fmla="*/ 15 h 160"/>
              <a:gd name="T38" fmla="*/ 43 w 162"/>
              <a:gd name="T39" fmla="*/ 29 h 160"/>
              <a:gd name="T40" fmla="*/ 40 w 162"/>
              <a:gd name="T41" fmla="*/ 37 h 160"/>
              <a:gd name="T42" fmla="*/ 45 w 162"/>
              <a:gd name="T43" fmla="*/ 77 h 160"/>
              <a:gd name="T44" fmla="*/ 29 w 162"/>
              <a:gd name="T45" fmla="*/ 67 h 160"/>
              <a:gd name="T46" fmla="*/ 26 w 162"/>
              <a:gd name="T47" fmla="*/ 66 h 160"/>
              <a:gd name="T48" fmla="*/ 22 w 162"/>
              <a:gd name="T49" fmla="*/ 68 h 160"/>
              <a:gd name="T50" fmla="*/ 3 w 162"/>
              <a:gd name="T51" fmla="*/ 83 h 160"/>
              <a:gd name="T52" fmla="*/ 1 w 162"/>
              <a:gd name="T53" fmla="*/ 90 h 160"/>
              <a:gd name="T54" fmla="*/ 5 w 162"/>
              <a:gd name="T55" fmla="*/ 113 h 160"/>
              <a:gd name="T56" fmla="*/ 10 w 162"/>
              <a:gd name="T57" fmla="*/ 118 h 160"/>
              <a:gd name="T58" fmla="*/ 12 w 162"/>
              <a:gd name="T59" fmla="*/ 118 h 160"/>
              <a:gd name="T60" fmla="*/ 27 w 162"/>
              <a:gd name="T61" fmla="*/ 121 h 160"/>
              <a:gd name="T62" fmla="*/ 20 w 162"/>
              <a:gd name="T63" fmla="*/ 135 h 160"/>
              <a:gd name="T64" fmla="*/ 24 w 162"/>
              <a:gd name="T65" fmla="*/ 142 h 160"/>
              <a:gd name="T66" fmla="*/ 26 w 162"/>
              <a:gd name="T67" fmla="*/ 141 h 160"/>
              <a:gd name="T68" fmla="*/ 76 w 162"/>
              <a:gd name="T69" fmla="*/ 125 h 160"/>
              <a:gd name="T70" fmla="*/ 76 w 162"/>
              <a:gd name="T71" fmla="*/ 121 h 160"/>
              <a:gd name="T72" fmla="*/ 32 w 162"/>
              <a:gd name="T73" fmla="*/ 104 h 160"/>
              <a:gd name="T74" fmla="*/ 29 w 162"/>
              <a:gd name="T75" fmla="*/ 98 h 160"/>
              <a:gd name="T76" fmla="*/ 33 w 162"/>
              <a:gd name="T77" fmla="*/ 95 h 160"/>
              <a:gd name="T78" fmla="*/ 35 w 162"/>
              <a:gd name="T79" fmla="*/ 95 h 160"/>
              <a:gd name="T80" fmla="*/ 76 w 162"/>
              <a:gd name="T81" fmla="*/ 111 h 160"/>
              <a:gd name="T82" fmla="*/ 76 w 162"/>
              <a:gd name="T83" fmla="*/ 52 h 160"/>
              <a:gd name="T84" fmla="*/ 81 w 162"/>
              <a:gd name="T85" fmla="*/ 48 h 160"/>
              <a:gd name="T86" fmla="*/ 86 w 162"/>
              <a:gd name="T87" fmla="*/ 52 h 160"/>
              <a:gd name="T88" fmla="*/ 86 w 162"/>
              <a:gd name="T89" fmla="*/ 111 h 160"/>
              <a:gd name="T90" fmla="*/ 126 w 162"/>
              <a:gd name="T91" fmla="*/ 95 h 160"/>
              <a:gd name="T92" fmla="*/ 128 w 162"/>
              <a:gd name="T93" fmla="*/ 95 h 160"/>
              <a:gd name="T94" fmla="*/ 133 w 162"/>
              <a:gd name="T95" fmla="*/ 98 h 160"/>
              <a:gd name="T96" fmla="*/ 130 w 162"/>
              <a:gd name="T97" fmla="*/ 104 h 160"/>
              <a:gd name="T98" fmla="*/ 86 w 162"/>
              <a:gd name="T99" fmla="*/ 121 h 160"/>
              <a:gd name="T100" fmla="*/ 86 w 162"/>
              <a:gd name="T101" fmla="*/ 125 h 160"/>
              <a:gd name="T102" fmla="*/ 136 w 162"/>
              <a:gd name="T103" fmla="*/ 141 h 160"/>
              <a:gd name="T104" fmla="*/ 138 w 162"/>
              <a:gd name="T105" fmla="*/ 142 h 160"/>
              <a:gd name="T106" fmla="*/ 142 w 162"/>
              <a:gd name="T107" fmla="*/ 135 h 160"/>
              <a:gd name="T108" fmla="*/ 135 w 162"/>
              <a:gd name="T109" fmla="*/ 121 h 160"/>
              <a:gd name="T110" fmla="*/ 150 w 162"/>
              <a:gd name="T111" fmla="*/ 118 h 160"/>
              <a:gd name="T112" fmla="*/ 152 w 162"/>
              <a:gd name="T113" fmla="*/ 118 h 160"/>
              <a:gd name="T114" fmla="*/ 157 w 162"/>
              <a:gd name="T115" fmla="*/ 113 h 160"/>
              <a:gd name="T116" fmla="*/ 161 w 162"/>
              <a:gd name="T117" fmla="*/ 90 h 160"/>
              <a:gd name="T118" fmla="*/ 159 w 162"/>
              <a:gd name="T119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2" h="160">
                <a:moveTo>
                  <a:pt x="76" y="135"/>
                </a:moveTo>
                <a:cubicBezTo>
                  <a:pt x="76" y="156"/>
                  <a:pt x="76" y="156"/>
                  <a:pt x="76" y="156"/>
                </a:cubicBezTo>
                <a:cubicBezTo>
                  <a:pt x="76" y="158"/>
                  <a:pt x="79" y="160"/>
                  <a:pt x="81" y="160"/>
                </a:cubicBezTo>
                <a:cubicBezTo>
                  <a:pt x="84" y="160"/>
                  <a:pt x="86" y="158"/>
                  <a:pt x="86" y="156"/>
                </a:cubicBezTo>
                <a:cubicBezTo>
                  <a:pt x="86" y="135"/>
                  <a:pt x="86" y="135"/>
                  <a:pt x="86" y="135"/>
                </a:cubicBezTo>
                <a:cubicBezTo>
                  <a:pt x="81" y="133"/>
                  <a:pt x="81" y="133"/>
                  <a:pt x="81" y="133"/>
                </a:cubicBezTo>
                <a:lnTo>
                  <a:pt x="76" y="135"/>
                </a:lnTo>
                <a:close/>
                <a:moveTo>
                  <a:pt x="159" y="83"/>
                </a:moveTo>
                <a:cubicBezTo>
                  <a:pt x="152" y="80"/>
                  <a:pt x="145" y="75"/>
                  <a:pt x="141" y="68"/>
                </a:cubicBezTo>
                <a:cubicBezTo>
                  <a:pt x="140" y="66"/>
                  <a:pt x="138" y="66"/>
                  <a:pt x="137" y="66"/>
                </a:cubicBezTo>
                <a:cubicBezTo>
                  <a:pt x="135" y="66"/>
                  <a:pt x="134" y="66"/>
                  <a:pt x="133" y="67"/>
                </a:cubicBezTo>
                <a:cubicBezTo>
                  <a:pt x="129" y="71"/>
                  <a:pt x="123" y="75"/>
                  <a:pt x="117" y="77"/>
                </a:cubicBezTo>
                <a:cubicBezTo>
                  <a:pt x="112" y="65"/>
                  <a:pt x="114" y="44"/>
                  <a:pt x="122" y="37"/>
                </a:cubicBezTo>
                <a:cubicBezTo>
                  <a:pt x="125" y="34"/>
                  <a:pt x="123" y="29"/>
                  <a:pt x="119" y="29"/>
                </a:cubicBezTo>
                <a:cubicBezTo>
                  <a:pt x="108" y="29"/>
                  <a:pt x="99" y="24"/>
                  <a:pt x="93" y="15"/>
                </a:cubicBezTo>
                <a:cubicBezTo>
                  <a:pt x="85" y="2"/>
                  <a:pt x="85" y="2"/>
                  <a:pt x="85" y="2"/>
                </a:cubicBezTo>
                <a:cubicBezTo>
                  <a:pt x="84" y="1"/>
                  <a:pt x="83" y="0"/>
                  <a:pt x="81" y="0"/>
                </a:cubicBezTo>
                <a:cubicBezTo>
                  <a:pt x="80" y="0"/>
                  <a:pt x="78" y="1"/>
                  <a:pt x="77" y="2"/>
                </a:cubicBezTo>
                <a:cubicBezTo>
                  <a:pt x="69" y="15"/>
                  <a:pt x="69" y="15"/>
                  <a:pt x="69" y="15"/>
                </a:cubicBezTo>
                <a:cubicBezTo>
                  <a:pt x="63" y="24"/>
                  <a:pt x="54" y="29"/>
                  <a:pt x="43" y="29"/>
                </a:cubicBezTo>
                <a:cubicBezTo>
                  <a:pt x="39" y="29"/>
                  <a:pt x="37" y="34"/>
                  <a:pt x="40" y="37"/>
                </a:cubicBezTo>
                <a:cubicBezTo>
                  <a:pt x="48" y="45"/>
                  <a:pt x="51" y="65"/>
                  <a:pt x="45" y="77"/>
                </a:cubicBezTo>
                <a:cubicBezTo>
                  <a:pt x="39" y="75"/>
                  <a:pt x="33" y="71"/>
                  <a:pt x="29" y="67"/>
                </a:cubicBezTo>
                <a:cubicBezTo>
                  <a:pt x="28" y="66"/>
                  <a:pt x="27" y="66"/>
                  <a:pt x="26" y="66"/>
                </a:cubicBezTo>
                <a:cubicBezTo>
                  <a:pt x="24" y="66"/>
                  <a:pt x="23" y="67"/>
                  <a:pt x="22" y="68"/>
                </a:cubicBezTo>
                <a:cubicBezTo>
                  <a:pt x="17" y="75"/>
                  <a:pt x="11" y="80"/>
                  <a:pt x="3" y="83"/>
                </a:cubicBezTo>
                <a:cubicBezTo>
                  <a:pt x="1" y="85"/>
                  <a:pt x="0" y="87"/>
                  <a:pt x="1" y="90"/>
                </a:cubicBezTo>
                <a:cubicBezTo>
                  <a:pt x="4" y="97"/>
                  <a:pt x="6" y="106"/>
                  <a:pt x="5" y="113"/>
                </a:cubicBezTo>
                <a:cubicBezTo>
                  <a:pt x="5" y="116"/>
                  <a:pt x="7" y="118"/>
                  <a:pt x="10" y="118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7" y="118"/>
                  <a:pt x="22" y="119"/>
                  <a:pt x="27" y="121"/>
                </a:cubicBezTo>
                <a:cubicBezTo>
                  <a:pt x="20" y="135"/>
                  <a:pt x="20" y="135"/>
                  <a:pt x="20" y="135"/>
                </a:cubicBezTo>
                <a:cubicBezTo>
                  <a:pt x="18" y="138"/>
                  <a:pt x="21" y="142"/>
                  <a:pt x="24" y="142"/>
                </a:cubicBezTo>
                <a:cubicBezTo>
                  <a:pt x="24" y="142"/>
                  <a:pt x="25" y="142"/>
                  <a:pt x="26" y="141"/>
                </a:cubicBezTo>
                <a:cubicBezTo>
                  <a:pt x="76" y="125"/>
                  <a:pt x="76" y="125"/>
                  <a:pt x="76" y="125"/>
                </a:cubicBezTo>
                <a:cubicBezTo>
                  <a:pt x="76" y="121"/>
                  <a:pt x="76" y="121"/>
                  <a:pt x="76" y="121"/>
                </a:cubicBezTo>
                <a:cubicBezTo>
                  <a:pt x="32" y="104"/>
                  <a:pt x="32" y="104"/>
                  <a:pt x="32" y="104"/>
                </a:cubicBezTo>
                <a:cubicBezTo>
                  <a:pt x="29" y="103"/>
                  <a:pt x="28" y="100"/>
                  <a:pt x="29" y="98"/>
                </a:cubicBezTo>
                <a:cubicBezTo>
                  <a:pt x="30" y="96"/>
                  <a:pt x="32" y="95"/>
                  <a:pt x="33" y="95"/>
                </a:cubicBezTo>
                <a:cubicBezTo>
                  <a:pt x="34" y="95"/>
                  <a:pt x="35" y="95"/>
                  <a:pt x="35" y="95"/>
                </a:cubicBezTo>
                <a:cubicBezTo>
                  <a:pt x="76" y="111"/>
                  <a:pt x="76" y="111"/>
                  <a:pt x="76" y="111"/>
                </a:cubicBezTo>
                <a:cubicBezTo>
                  <a:pt x="76" y="52"/>
                  <a:pt x="76" y="52"/>
                  <a:pt x="76" y="52"/>
                </a:cubicBezTo>
                <a:cubicBezTo>
                  <a:pt x="76" y="50"/>
                  <a:pt x="78" y="48"/>
                  <a:pt x="81" y="48"/>
                </a:cubicBezTo>
                <a:cubicBezTo>
                  <a:pt x="84" y="48"/>
                  <a:pt x="86" y="50"/>
                  <a:pt x="86" y="52"/>
                </a:cubicBezTo>
                <a:cubicBezTo>
                  <a:pt x="86" y="111"/>
                  <a:pt x="86" y="111"/>
                  <a:pt x="86" y="111"/>
                </a:cubicBezTo>
                <a:cubicBezTo>
                  <a:pt x="126" y="95"/>
                  <a:pt x="126" y="95"/>
                  <a:pt x="126" y="95"/>
                </a:cubicBezTo>
                <a:cubicBezTo>
                  <a:pt x="127" y="95"/>
                  <a:pt x="128" y="95"/>
                  <a:pt x="128" y="95"/>
                </a:cubicBezTo>
                <a:cubicBezTo>
                  <a:pt x="130" y="95"/>
                  <a:pt x="132" y="96"/>
                  <a:pt x="133" y="98"/>
                </a:cubicBezTo>
                <a:cubicBezTo>
                  <a:pt x="134" y="100"/>
                  <a:pt x="133" y="103"/>
                  <a:pt x="130" y="104"/>
                </a:cubicBezTo>
                <a:cubicBezTo>
                  <a:pt x="86" y="121"/>
                  <a:pt x="86" y="121"/>
                  <a:pt x="86" y="121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136" y="141"/>
                  <a:pt x="136" y="141"/>
                  <a:pt x="136" y="141"/>
                </a:cubicBezTo>
                <a:cubicBezTo>
                  <a:pt x="137" y="142"/>
                  <a:pt x="137" y="142"/>
                  <a:pt x="138" y="142"/>
                </a:cubicBezTo>
                <a:cubicBezTo>
                  <a:pt x="141" y="142"/>
                  <a:pt x="144" y="138"/>
                  <a:pt x="142" y="135"/>
                </a:cubicBezTo>
                <a:cubicBezTo>
                  <a:pt x="135" y="121"/>
                  <a:pt x="135" y="121"/>
                  <a:pt x="135" y="121"/>
                </a:cubicBezTo>
                <a:cubicBezTo>
                  <a:pt x="139" y="119"/>
                  <a:pt x="145" y="118"/>
                  <a:pt x="150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5" y="118"/>
                  <a:pt x="157" y="117"/>
                  <a:pt x="157" y="113"/>
                </a:cubicBezTo>
                <a:cubicBezTo>
                  <a:pt x="157" y="106"/>
                  <a:pt x="158" y="97"/>
                  <a:pt x="161" y="90"/>
                </a:cubicBezTo>
                <a:cubicBezTo>
                  <a:pt x="162" y="87"/>
                  <a:pt x="161" y="85"/>
                  <a:pt x="159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A7B22FFA-C727-4A7C-9849-A12CB934F6D9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3055938"/>
            <a:ext cx="254000" cy="184150"/>
          </a:xfrm>
          <a:custGeom>
            <a:avLst/>
            <a:gdLst>
              <a:gd name="T0" fmla="*/ 160 w 160"/>
              <a:gd name="T1" fmla="*/ 8 h 116"/>
              <a:gd name="T2" fmla="*/ 125 w 160"/>
              <a:gd name="T3" fmla="*/ 22 h 116"/>
              <a:gd name="T4" fmla="*/ 155 w 160"/>
              <a:gd name="T5" fmla="*/ 13 h 116"/>
              <a:gd name="T6" fmla="*/ 26 w 160"/>
              <a:gd name="T7" fmla="*/ 32 h 116"/>
              <a:gd name="T8" fmla="*/ 0 w 160"/>
              <a:gd name="T9" fmla="*/ 37 h 116"/>
              <a:gd name="T10" fmla="*/ 17 w 160"/>
              <a:gd name="T11" fmla="*/ 59 h 116"/>
              <a:gd name="T12" fmla="*/ 132 w 160"/>
              <a:gd name="T13" fmla="*/ 46 h 116"/>
              <a:gd name="T14" fmla="*/ 160 w 160"/>
              <a:gd name="T15" fmla="*/ 46 h 116"/>
              <a:gd name="T16" fmla="*/ 56 w 160"/>
              <a:gd name="T17" fmla="*/ 66 h 116"/>
              <a:gd name="T18" fmla="*/ 74 w 160"/>
              <a:gd name="T19" fmla="*/ 83 h 116"/>
              <a:gd name="T20" fmla="*/ 91 w 160"/>
              <a:gd name="T21" fmla="*/ 55 h 116"/>
              <a:gd name="T22" fmla="*/ 53 w 160"/>
              <a:gd name="T23" fmla="*/ 0 h 116"/>
              <a:gd name="T24" fmla="*/ 10 w 160"/>
              <a:gd name="T25" fmla="*/ 107 h 116"/>
              <a:gd name="T26" fmla="*/ 0 w 160"/>
              <a:gd name="T27" fmla="*/ 111 h 116"/>
              <a:gd name="T28" fmla="*/ 13 w 160"/>
              <a:gd name="T29" fmla="*/ 116 h 116"/>
              <a:gd name="T30" fmla="*/ 50 w 160"/>
              <a:gd name="T31" fmla="*/ 19 h 116"/>
              <a:gd name="T32" fmla="*/ 100 w 160"/>
              <a:gd name="T33" fmla="*/ 54 h 116"/>
              <a:gd name="T34" fmla="*/ 103 w 160"/>
              <a:gd name="T35" fmla="*/ 32 h 116"/>
              <a:gd name="T36" fmla="*/ 98 w 160"/>
              <a:gd name="T37" fmla="*/ 50 h 116"/>
              <a:gd name="T38" fmla="*/ 122 w 160"/>
              <a:gd name="T39" fmla="*/ 46 h 116"/>
              <a:gd name="T40" fmla="*/ 112 w 160"/>
              <a:gd name="T41" fmla="*/ 32 h 116"/>
              <a:gd name="T42" fmla="*/ 103 w 160"/>
              <a:gd name="T43" fmla="*/ 65 h 116"/>
              <a:gd name="T44" fmla="*/ 47 w 160"/>
              <a:gd name="T45" fmla="*/ 69 h 116"/>
              <a:gd name="T46" fmla="*/ 37 w 160"/>
              <a:gd name="T47" fmla="*/ 87 h 116"/>
              <a:gd name="T48" fmla="*/ 89 w 160"/>
              <a:gd name="T49" fmla="*/ 97 h 116"/>
              <a:gd name="T50" fmla="*/ 79 w 160"/>
              <a:gd name="T51" fmla="*/ 106 h 116"/>
              <a:gd name="T52" fmla="*/ 79 w 160"/>
              <a:gd name="T53" fmla="*/ 115 h 116"/>
              <a:gd name="T54" fmla="*/ 93 w 160"/>
              <a:gd name="T55" fmla="*/ 113 h 116"/>
              <a:gd name="T56" fmla="*/ 115 w 160"/>
              <a:gd name="T57" fmla="*/ 96 h 116"/>
              <a:gd name="T58" fmla="*/ 125 w 160"/>
              <a:gd name="T59" fmla="*/ 115 h 116"/>
              <a:gd name="T60" fmla="*/ 139 w 160"/>
              <a:gd name="T61" fmla="*/ 111 h 116"/>
              <a:gd name="T62" fmla="*/ 129 w 160"/>
              <a:gd name="T63" fmla="*/ 106 h 116"/>
              <a:gd name="T64" fmla="*/ 126 w 160"/>
              <a:gd name="T65" fmla="*/ 97 h 116"/>
              <a:gd name="T66" fmla="*/ 153 w 160"/>
              <a:gd name="T67" fmla="*/ 68 h 116"/>
              <a:gd name="T68" fmla="*/ 122 w 160"/>
              <a:gd name="T69" fmla="*/ 4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16">
                <a:moveTo>
                  <a:pt x="155" y="13"/>
                </a:moveTo>
                <a:cubicBezTo>
                  <a:pt x="158" y="13"/>
                  <a:pt x="160" y="11"/>
                  <a:pt x="160" y="8"/>
                </a:cubicBezTo>
                <a:cubicBezTo>
                  <a:pt x="160" y="5"/>
                  <a:pt x="158" y="3"/>
                  <a:pt x="155" y="3"/>
                </a:cubicBezTo>
                <a:cubicBezTo>
                  <a:pt x="142" y="3"/>
                  <a:pt x="130" y="11"/>
                  <a:pt x="125" y="22"/>
                </a:cubicBezTo>
                <a:cubicBezTo>
                  <a:pt x="136" y="22"/>
                  <a:pt x="136" y="22"/>
                  <a:pt x="136" y="22"/>
                </a:cubicBezTo>
                <a:cubicBezTo>
                  <a:pt x="140" y="17"/>
                  <a:pt x="147" y="13"/>
                  <a:pt x="155" y="13"/>
                </a:cubicBezTo>
                <a:close/>
                <a:moveTo>
                  <a:pt x="17" y="59"/>
                </a:moveTo>
                <a:cubicBezTo>
                  <a:pt x="26" y="32"/>
                  <a:pt x="26" y="32"/>
                  <a:pt x="26" y="32"/>
                </a:cubicBezTo>
                <a:cubicBezTo>
                  <a:pt x="5" y="32"/>
                  <a:pt x="5" y="32"/>
                  <a:pt x="5" y="32"/>
                </a:cubicBezTo>
                <a:cubicBezTo>
                  <a:pt x="2" y="32"/>
                  <a:pt x="0" y="34"/>
                  <a:pt x="0" y="37"/>
                </a:cubicBezTo>
                <a:cubicBezTo>
                  <a:pt x="0" y="38"/>
                  <a:pt x="0" y="40"/>
                  <a:pt x="0" y="42"/>
                </a:cubicBezTo>
                <a:cubicBezTo>
                  <a:pt x="2" y="50"/>
                  <a:pt x="8" y="57"/>
                  <a:pt x="17" y="59"/>
                </a:cubicBezTo>
                <a:close/>
                <a:moveTo>
                  <a:pt x="146" y="32"/>
                </a:moveTo>
                <a:cubicBezTo>
                  <a:pt x="138" y="32"/>
                  <a:pt x="132" y="38"/>
                  <a:pt x="132" y="46"/>
                </a:cubicBezTo>
                <a:cubicBezTo>
                  <a:pt x="132" y="54"/>
                  <a:pt x="138" y="60"/>
                  <a:pt x="146" y="60"/>
                </a:cubicBezTo>
                <a:cubicBezTo>
                  <a:pt x="153" y="60"/>
                  <a:pt x="160" y="54"/>
                  <a:pt x="160" y="46"/>
                </a:cubicBezTo>
                <a:cubicBezTo>
                  <a:pt x="160" y="38"/>
                  <a:pt x="153" y="32"/>
                  <a:pt x="146" y="32"/>
                </a:cubicBezTo>
                <a:close/>
                <a:moveTo>
                  <a:pt x="56" y="66"/>
                </a:moveTo>
                <a:cubicBezTo>
                  <a:pt x="57" y="75"/>
                  <a:pt x="64" y="82"/>
                  <a:pt x="73" y="83"/>
                </a:cubicBezTo>
                <a:cubicBezTo>
                  <a:pt x="73" y="83"/>
                  <a:pt x="74" y="83"/>
                  <a:pt x="74" y="83"/>
                </a:cubicBezTo>
                <a:cubicBezTo>
                  <a:pt x="85" y="83"/>
                  <a:pt x="94" y="75"/>
                  <a:pt x="94" y="65"/>
                </a:cubicBezTo>
                <a:cubicBezTo>
                  <a:pt x="94" y="61"/>
                  <a:pt x="92" y="58"/>
                  <a:pt x="91" y="55"/>
                </a:cubicBezTo>
                <a:cubicBezTo>
                  <a:pt x="61" y="5"/>
                  <a:pt x="61" y="5"/>
                  <a:pt x="61" y="5"/>
                </a:cubicBezTo>
                <a:cubicBezTo>
                  <a:pt x="59" y="2"/>
                  <a:pt x="56" y="0"/>
                  <a:pt x="53" y="0"/>
                </a:cubicBezTo>
                <a:cubicBezTo>
                  <a:pt x="49" y="0"/>
                  <a:pt x="45" y="3"/>
                  <a:pt x="44" y="7"/>
                </a:cubicBezTo>
                <a:cubicBezTo>
                  <a:pt x="10" y="107"/>
                  <a:pt x="10" y="107"/>
                  <a:pt x="10" y="107"/>
                </a:cubicBezTo>
                <a:cubicBezTo>
                  <a:pt x="4" y="107"/>
                  <a:pt x="4" y="107"/>
                  <a:pt x="4" y="107"/>
                </a:cubicBezTo>
                <a:cubicBezTo>
                  <a:pt x="2" y="107"/>
                  <a:pt x="0" y="109"/>
                  <a:pt x="0" y="111"/>
                </a:cubicBezTo>
                <a:cubicBezTo>
                  <a:pt x="0" y="114"/>
                  <a:pt x="2" y="116"/>
                  <a:pt x="4" y="116"/>
                </a:cubicBezTo>
                <a:cubicBezTo>
                  <a:pt x="13" y="116"/>
                  <a:pt x="13" y="116"/>
                  <a:pt x="13" y="116"/>
                </a:cubicBezTo>
                <a:cubicBezTo>
                  <a:pt x="15" y="116"/>
                  <a:pt x="17" y="115"/>
                  <a:pt x="18" y="113"/>
                </a:cubicBezTo>
                <a:cubicBezTo>
                  <a:pt x="50" y="19"/>
                  <a:pt x="50" y="19"/>
                  <a:pt x="50" y="19"/>
                </a:cubicBezTo>
                <a:lnTo>
                  <a:pt x="56" y="66"/>
                </a:lnTo>
                <a:close/>
                <a:moveTo>
                  <a:pt x="100" y="54"/>
                </a:moveTo>
                <a:cubicBezTo>
                  <a:pt x="102" y="52"/>
                  <a:pt x="103" y="49"/>
                  <a:pt x="103" y="46"/>
                </a:cubicBezTo>
                <a:cubicBezTo>
                  <a:pt x="103" y="32"/>
                  <a:pt x="103" y="32"/>
                  <a:pt x="103" y="32"/>
                </a:cubicBezTo>
                <a:cubicBezTo>
                  <a:pt x="88" y="32"/>
                  <a:pt x="88" y="32"/>
                  <a:pt x="88" y="32"/>
                </a:cubicBezTo>
                <a:cubicBezTo>
                  <a:pt x="98" y="50"/>
                  <a:pt x="98" y="50"/>
                  <a:pt x="98" y="50"/>
                </a:cubicBezTo>
                <a:cubicBezTo>
                  <a:pt x="100" y="51"/>
                  <a:pt x="100" y="53"/>
                  <a:pt x="100" y="54"/>
                </a:cubicBezTo>
                <a:close/>
                <a:moveTo>
                  <a:pt x="122" y="46"/>
                </a:moveTo>
                <a:cubicBezTo>
                  <a:pt x="122" y="41"/>
                  <a:pt x="125" y="36"/>
                  <a:pt x="127" y="32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112" y="46"/>
                  <a:pt x="112" y="46"/>
                  <a:pt x="112" y="46"/>
                </a:cubicBezTo>
                <a:cubicBezTo>
                  <a:pt x="112" y="54"/>
                  <a:pt x="108" y="61"/>
                  <a:pt x="103" y="65"/>
                </a:cubicBezTo>
                <a:cubicBezTo>
                  <a:pt x="103" y="80"/>
                  <a:pt x="90" y="92"/>
                  <a:pt x="75" y="92"/>
                </a:cubicBezTo>
                <a:cubicBezTo>
                  <a:pt x="61" y="92"/>
                  <a:pt x="49" y="83"/>
                  <a:pt x="47" y="69"/>
                </a:cubicBezTo>
                <a:cubicBezTo>
                  <a:pt x="46" y="65"/>
                  <a:pt x="46" y="64"/>
                  <a:pt x="46" y="60"/>
                </a:cubicBezTo>
                <a:cubicBezTo>
                  <a:pt x="45" y="61"/>
                  <a:pt x="37" y="85"/>
                  <a:pt x="37" y="87"/>
                </a:cubicBezTo>
                <a:cubicBezTo>
                  <a:pt x="43" y="93"/>
                  <a:pt x="52" y="97"/>
                  <a:pt x="61" y="97"/>
                </a:cubicBezTo>
                <a:cubicBezTo>
                  <a:pt x="89" y="97"/>
                  <a:pt x="89" y="97"/>
                  <a:pt x="89" y="97"/>
                </a:cubicBezTo>
                <a:cubicBezTo>
                  <a:pt x="86" y="106"/>
                  <a:pt x="86" y="106"/>
                  <a:pt x="86" y="106"/>
                </a:cubicBezTo>
                <a:cubicBezTo>
                  <a:pt x="79" y="106"/>
                  <a:pt x="79" y="106"/>
                  <a:pt x="79" y="106"/>
                </a:cubicBezTo>
                <a:cubicBezTo>
                  <a:pt x="77" y="106"/>
                  <a:pt x="75" y="108"/>
                  <a:pt x="75" y="111"/>
                </a:cubicBezTo>
                <a:cubicBezTo>
                  <a:pt x="75" y="113"/>
                  <a:pt x="77" y="115"/>
                  <a:pt x="79" y="115"/>
                </a:cubicBezTo>
                <a:cubicBezTo>
                  <a:pt x="89" y="115"/>
                  <a:pt x="89" y="115"/>
                  <a:pt x="89" y="115"/>
                </a:cubicBezTo>
                <a:cubicBezTo>
                  <a:pt x="91" y="115"/>
                  <a:pt x="92" y="115"/>
                  <a:pt x="93" y="113"/>
                </a:cubicBezTo>
                <a:cubicBezTo>
                  <a:pt x="99" y="96"/>
                  <a:pt x="99" y="96"/>
                  <a:pt x="99" y="96"/>
                </a:cubicBezTo>
                <a:cubicBezTo>
                  <a:pt x="115" y="96"/>
                  <a:pt x="115" y="96"/>
                  <a:pt x="115" y="96"/>
                </a:cubicBezTo>
                <a:cubicBezTo>
                  <a:pt x="121" y="113"/>
                  <a:pt x="121" y="113"/>
                  <a:pt x="121" y="113"/>
                </a:cubicBezTo>
                <a:cubicBezTo>
                  <a:pt x="122" y="114"/>
                  <a:pt x="124" y="115"/>
                  <a:pt x="125" y="115"/>
                </a:cubicBezTo>
                <a:cubicBezTo>
                  <a:pt x="135" y="115"/>
                  <a:pt x="135" y="115"/>
                  <a:pt x="135" y="115"/>
                </a:cubicBezTo>
                <a:cubicBezTo>
                  <a:pt x="137" y="115"/>
                  <a:pt x="139" y="113"/>
                  <a:pt x="139" y="111"/>
                </a:cubicBezTo>
                <a:cubicBezTo>
                  <a:pt x="139" y="108"/>
                  <a:pt x="137" y="106"/>
                  <a:pt x="135" y="106"/>
                </a:cubicBezTo>
                <a:cubicBezTo>
                  <a:pt x="129" y="106"/>
                  <a:pt x="129" y="106"/>
                  <a:pt x="129" y="106"/>
                </a:cubicBezTo>
                <a:cubicBezTo>
                  <a:pt x="125" y="97"/>
                  <a:pt x="125" y="97"/>
                  <a:pt x="125" y="97"/>
                </a:cubicBezTo>
                <a:cubicBezTo>
                  <a:pt x="126" y="97"/>
                  <a:pt x="126" y="97"/>
                  <a:pt x="126" y="97"/>
                </a:cubicBezTo>
                <a:cubicBezTo>
                  <a:pt x="133" y="97"/>
                  <a:pt x="140" y="93"/>
                  <a:pt x="143" y="86"/>
                </a:cubicBezTo>
                <a:cubicBezTo>
                  <a:pt x="153" y="68"/>
                  <a:pt x="153" y="68"/>
                  <a:pt x="153" y="68"/>
                </a:cubicBezTo>
                <a:cubicBezTo>
                  <a:pt x="151" y="69"/>
                  <a:pt x="147" y="69"/>
                  <a:pt x="145" y="69"/>
                </a:cubicBezTo>
                <a:cubicBezTo>
                  <a:pt x="133" y="69"/>
                  <a:pt x="122" y="59"/>
                  <a:pt x="122" y="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AAAADF41-5F34-3414-767A-C5EC88BED239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3573463"/>
            <a:ext cx="254000" cy="254000"/>
          </a:xfrm>
          <a:custGeom>
            <a:avLst/>
            <a:gdLst>
              <a:gd name="T0" fmla="*/ 125 w 160"/>
              <a:gd name="T1" fmla="*/ 87 h 160"/>
              <a:gd name="T2" fmla="*/ 98 w 160"/>
              <a:gd name="T3" fmla="*/ 78 h 160"/>
              <a:gd name="T4" fmla="*/ 155 w 160"/>
              <a:gd name="T5" fmla="*/ 160 h 160"/>
              <a:gd name="T6" fmla="*/ 159 w 160"/>
              <a:gd name="T7" fmla="*/ 153 h 160"/>
              <a:gd name="T8" fmla="*/ 127 w 160"/>
              <a:gd name="T9" fmla="*/ 57 h 160"/>
              <a:gd name="T10" fmla="*/ 134 w 160"/>
              <a:gd name="T11" fmla="*/ 30 h 160"/>
              <a:gd name="T12" fmla="*/ 117 w 160"/>
              <a:gd name="T13" fmla="*/ 10 h 160"/>
              <a:gd name="T14" fmla="*/ 109 w 160"/>
              <a:gd name="T15" fmla="*/ 10 h 160"/>
              <a:gd name="T16" fmla="*/ 85 w 160"/>
              <a:gd name="T17" fmla="*/ 45 h 160"/>
              <a:gd name="T18" fmla="*/ 135 w 160"/>
              <a:gd name="T19" fmla="*/ 11 h 160"/>
              <a:gd name="T20" fmla="*/ 148 w 160"/>
              <a:gd name="T21" fmla="*/ 33 h 160"/>
              <a:gd name="T22" fmla="*/ 160 w 160"/>
              <a:gd name="T23" fmla="*/ 24 h 160"/>
              <a:gd name="T24" fmla="*/ 125 w 160"/>
              <a:gd name="T25" fmla="*/ 4 h 160"/>
              <a:gd name="T26" fmla="*/ 24 w 160"/>
              <a:gd name="T27" fmla="*/ 66 h 160"/>
              <a:gd name="T28" fmla="*/ 65 w 160"/>
              <a:gd name="T29" fmla="*/ 55 h 160"/>
              <a:gd name="T30" fmla="*/ 56 w 160"/>
              <a:gd name="T31" fmla="*/ 39 h 160"/>
              <a:gd name="T32" fmla="*/ 38 w 160"/>
              <a:gd name="T33" fmla="*/ 19 h 160"/>
              <a:gd name="T34" fmla="*/ 19 w 160"/>
              <a:gd name="T35" fmla="*/ 39 h 160"/>
              <a:gd name="T36" fmla="*/ 24 w 160"/>
              <a:gd name="T37" fmla="*/ 66 h 160"/>
              <a:gd name="T38" fmla="*/ 30 w 160"/>
              <a:gd name="T39" fmla="*/ 89 h 160"/>
              <a:gd name="T40" fmla="*/ 58 w 160"/>
              <a:gd name="T41" fmla="*/ 86 h 160"/>
              <a:gd name="T42" fmla="*/ 64 w 160"/>
              <a:gd name="T43" fmla="*/ 86 h 160"/>
              <a:gd name="T44" fmla="*/ 93 w 160"/>
              <a:gd name="T45" fmla="*/ 89 h 160"/>
              <a:gd name="T46" fmla="*/ 75 w 160"/>
              <a:gd name="T47" fmla="*/ 53 h 160"/>
              <a:gd name="T48" fmla="*/ 52 w 160"/>
              <a:gd name="T49" fmla="*/ 76 h 160"/>
              <a:gd name="T50" fmla="*/ 96 w 160"/>
              <a:gd name="T51" fmla="*/ 99 h 160"/>
              <a:gd name="T52" fmla="*/ 80 w 160"/>
              <a:gd name="T53" fmla="*/ 113 h 160"/>
              <a:gd name="T54" fmla="*/ 62 w 160"/>
              <a:gd name="T55" fmla="*/ 97 h 160"/>
              <a:gd name="T56" fmla="*/ 43 w 160"/>
              <a:gd name="T57" fmla="*/ 113 h 160"/>
              <a:gd name="T58" fmla="*/ 26 w 160"/>
              <a:gd name="T59" fmla="*/ 99 h 160"/>
              <a:gd name="T60" fmla="*/ 1 w 160"/>
              <a:gd name="T61" fmla="*/ 158 h 160"/>
              <a:gd name="T62" fmla="*/ 118 w 160"/>
              <a:gd name="T63" fmla="*/ 160 h 160"/>
              <a:gd name="T64" fmla="*/ 123 w 160"/>
              <a:gd name="T65" fmla="*/ 15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60">
                <a:moveTo>
                  <a:pt x="159" y="153"/>
                </a:moveTo>
                <a:cubicBezTo>
                  <a:pt x="125" y="87"/>
                  <a:pt x="125" y="87"/>
                  <a:pt x="125" y="87"/>
                </a:cubicBezTo>
                <a:cubicBezTo>
                  <a:pt x="123" y="80"/>
                  <a:pt x="116" y="76"/>
                  <a:pt x="108" y="76"/>
                </a:cubicBezTo>
                <a:cubicBezTo>
                  <a:pt x="104" y="76"/>
                  <a:pt x="101" y="77"/>
                  <a:pt x="98" y="78"/>
                </a:cubicBezTo>
                <a:cubicBezTo>
                  <a:pt x="135" y="160"/>
                  <a:pt x="135" y="160"/>
                  <a:pt x="135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7" y="160"/>
                  <a:pt x="158" y="159"/>
                  <a:pt x="159" y="158"/>
                </a:cubicBezTo>
                <a:cubicBezTo>
                  <a:pt x="160" y="156"/>
                  <a:pt x="160" y="155"/>
                  <a:pt x="159" y="153"/>
                </a:cubicBezTo>
                <a:close/>
                <a:moveTo>
                  <a:pt x="99" y="57"/>
                </a:moveTo>
                <a:cubicBezTo>
                  <a:pt x="127" y="57"/>
                  <a:pt x="127" y="57"/>
                  <a:pt x="127" y="57"/>
                </a:cubicBezTo>
                <a:cubicBezTo>
                  <a:pt x="134" y="57"/>
                  <a:pt x="141" y="51"/>
                  <a:pt x="141" y="43"/>
                </a:cubicBezTo>
                <a:cubicBezTo>
                  <a:pt x="141" y="38"/>
                  <a:pt x="139" y="33"/>
                  <a:pt x="134" y="30"/>
                </a:cubicBezTo>
                <a:cubicBezTo>
                  <a:pt x="132" y="30"/>
                  <a:pt x="132" y="28"/>
                  <a:pt x="131" y="26"/>
                </a:cubicBezTo>
                <a:cubicBezTo>
                  <a:pt x="130" y="18"/>
                  <a:pt x="125" y="12"/>
                  <a:pt x="117" y="10"/>
                </a:cubicBezTo>
                <a:cubicBezTo>
                  <a:pt x="115" y="10"/>
                  <a:pt x="114" y="9"/>
                  <a:pt x="113" y="9"/>
                </a:cubicBezTo>
                <a:cubicBezTo>
                  <a:pt x="111" y="9"/>
                  <a:pt x="110" y="9"/>
                  <a:pt x="109" y="10"/>
                </a:cubicBezTo>
                <a:cubicBezTo>
                  <a:pt x="100" y="12"/>
                  <a:pt x="94" y="20"/>
                  <a:pt x="94" y="29"/>
                </a:cubicBezTo>
                <a:cubicBezTo>
                  <a:pt x="87" y="32"/>
                  <a:pt x="84" y="38"/>
                  <a:pt x="85" y="45"/>
                </a:cubicBezTo>
                <a:cubicBezTo>
                  <a:pt x="87" y="52"/>
                  <a:pt x="93" y="57"/>
                  <a:pt x="99" y="57"/>
                </a:cubicBezTo>
                <a:close/>
                <a:moveTo>
                  <a:pt x="135" y="11"/>
                </a:moveTo>
                <a:cubicBezTo>
                  <a:pt x="138" y="15"/>
                  <a:pt x="140" y="19"/>
                  <a:pt x="141" y="23"/>
                </a:cubicBezTo>
                <a:cubicBezTo>
                  <a:pt x="143" y="25"/>
                  <a:pt x="147" y="29"/>
                  <a:pt x="148" y="33"/>
                </a:cubicBezTo>
                <a:cubicBezTo>
                  <a:pt x="149" y="35"/>
                  <a:pt x="150" y="39"/>
                  <a:pt x="150" y="42"/>
                </a:cubicBezTo>
                <a:cubicBezTo>
                  <a:pt x="156" y="38"/>
                  <a:pt x="160" y="31"/>
                  <a:pt x="160" y="24"/>
                </a:cubicBezTo>
                <a:cubicBezTo>
                  <a:pt x="160" y="11"/>
                  <a:pt x="149" y="0"/>
                  <a:pt x="136" y="0"/>
                </a:cubicBezTo>
                <a:cubicBezTo>
                  <a:pt x="132" y="0"/>
                  <a:pt x="128" y="2"/>
                  <a:pt x="125" y="4"/>
                </a:cubicBezTo>
                <a:cubicBezTo>
                  <a:pt x="129" y="5"/>
                  <a:pt x="132" y="8"/>
                  <a:pt x="135" y="11"/>
                </a:cubicBezTo>
                <a:close/>
                <a:moveTo>
                  <a:pt x="24" y="66"/>
                </a:moveTo>
                <a:cubicBezTo>
                  <a:pt x="52" y="66"/>
                  <a:pt x="52" y="66"/>
                  <a:pt x="52" y="66"/>
                </a:cubicBezTo>
                <a:cubicBezTo>
                  <a:pt x="58" y="66"/>
                  <a:pt x="64" y="62"/>
                  <a:pt x="65" y="55"/>
                </a:cubicBezTo>
                <a:cubicBezTo>
                  <a:pt x="65" y="54"/>
                  <a:pt x="66" y="53"/>
                  <a:pt x="66" y="53"/>
                </a:cubicBezTo>
                <a:cubicBezTo>
                  <a:pt x="66" y="47"/>
                  <a:pt x="62" y="41"/>
                  <a:pt x="56" y="39"/>
                </a:cubicBezTo>
                <a:cubicBezTo>
                  <a:pt x="56" y="34"/>
                  <a:pt x="56" y="30"/>
                  <a:pt x="53" y="26"/>
                </a:cubicBezTo>
                <a:cubicBezTo>
                  <a:pt x="49" y="22"/>
                  <a:pt x="44" y="19"/>
                  <a:pt x="38" y="19"/>
                </a:cubicBezTo>
                <a:cubicBezTo>
                  <a:pt x="28" y="19"/>
                  <a:pt x="19" y="28"/>
                  <a:pt x="19" y="38"/>
                </a:cubicBezTo>
                <a:cubicBezTo>
                  <a:pt x="19" y="39"/>
                  <a:pt x="19" y="39"/>
                  <a:pt x="19" y="39"/>
                </a:cubicBezTo>
                <a:cubicBezTo>
                  <a:pt x="13" y="41"/>
                  <a:pt x="10" y="46"/>
                  <a:pt x="10" y="52"/>
                </a:cubicBezTo>
                <a:cubicBezTo>
                  <a:pt x="9" y="60"/>
                  <a:pt x="16" y="66"/>
                  <a:pt x="24" y="66"/>
                </a:cubicBezTo>
                <a:close/>
                <a:moveTo>
                  <a:pt x="36" y="76"/>
                </a:moveTo>
                <a:cubicBezTo>
                  <a:pt x="30" y="89"/>
                  <a:pt x="30" y="89"/>
                  <a:pt x="30" y="89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58" y="86"/>
                  <a:pt x="58" y="86"/>
                  <a:pt x="58" y="86"/>
                </a:cubicBezTo>
                <a:cubicBezTo>
                  <a:pt x="59" y="85"/>
                  <a:pt x="60" y="85"/>
                  <a:pt x="61" y="85"/>
                </a:cubicBezTo>
                <a:cubicBezTo>
                  <a:pt x="62" y="85"/>
                  <a:pt x="63" y="85"/>
                  <a:pt x="64" y="86"/>
                </a:cubicBezTo>
                <a:cubicBezTo>
                  <a:pt x="80" y="102"/>
                  <a:pt x="80" y="102"/>
                  <a:pt x="80" y="102"/>
                </a:cubicBezTo>
                <a:cubicBezTo>
                  <a:pt x="93" y="89"/>
                  <a:pt x="93" y="89"/>
                  <a:pt x="93" y="89"/>
                </a:cubicBezTo>
                <a:cubicBezTo>
                  <a:pt x="79" y="59"/>
                  <a:pt x="79" y="59"/>
                  <a:pt x="79" y="59"/>
                </a:cubicBezTo>
                <a:cubicBezTo>
                  <a:pt x="77" y="57"/>
                  <a:pt x="77" y="55"/>
                  <a:pt x="75" y="53"/>
                </a:cubicBezTo>
                <a:cubicBezTo>
                  <a:pt x="75" y="57"/>
                  <a:pt x="74" y="61"/>
                  <a:pt x="71" y="65"/>
                </a:cubicBezTo>
                <a:cubicBezTo>
                  <a:pt x="66" y="72"/>
                  <a:pt x="59" y="76"/>
                  <a:pt x="52" y="76"/>
                </a:cubicBezTo>
                <a:lnTo>
                  <a:pt x="36" y="76"/>
                </a:lnTo>
                <a:close/>
                <a:moveTo>
                  <a:pt x="96" y="99"/>
                </a:moveTo>
                <a:cubicBezTo>
                  <a:pt x="83" y="112"/>
                  <a:pt x="83" y="112"/>
                  <a:pt x="83" y="112"/>
                </a:cubicBezTo>
                <a:cubicBezTo>
                  <a:pt x="82" y="113"/>
                  <a:pt x="81" y="113"/>
                  <a:pt x="80" y="113"/>
                </a:cubicBezTo>
                <a:cubicBezTo>
                  <a:pt x="79" y="113"/>
                  <a:pt x="77" y="113"/>
                  <a:pt x="77" y="112"/>
                </a:cubicBezTo>
                <a:cubicBezTo>
                  <a:pt x="62" y="97"/>
                  <a:pt x="62" y="97"/>
                  <a:pt x="62" y="97"/>
                </a:cubicBezTo>
                <a:cubicBezTo>
                  <a:pt x="46" y="112"/>
                  <a:pt x="46" y="112"/>
                  <a:pt x="46" y="112"/>
                </a:cubicBezTo>
                <a:cubicBezTo>
                  <a:pt x="45" y="113"/>
                  <a:pt x="44" y="113"/>
                  <a:pt x="43" y="113"/>
                </a:cubicBezTo>
                <a:cubicBezTo>
                  <a:pt x="41" y="113"/>
                  <a:pt x="40" y="113"/>
                  <a:pt x="39" y="112"/>
                </a:cubicBezTo>
                <a:cubicBezTo>
                  <a:pt x="26" y="99"/>
                  <a:pt x="26" y="99"/>
                  <a:pt x="26" y="99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5"/>
                  <a:pt x="0" y="156"/>
                  <a:pt x="1" y="158"/>
                </a:cubicBezTo>
                <a:cubicBezTo>
                  <a:pt x="2" y="159"/>
                  <a:pt x="3" y="160"/>
                  <a:pt x="5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20" y="160"/>
                  <a:pt x="121" y="159"/>
                  <a:pt x="122" y="158"/>
                </a:cubicBezTo>
                <a:cubicBezTo>
                  <a:pt x="123" y="156"/>
                  <a:pt x="123" y="155"/>
                  <a:pt x="123" y="153"/>
                </a:cubicBezTo>
                <a:lnTo>
                  <a:pt x="96" y="9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52DE117C-F5B9-6009-5FD9-4F48B8F55F57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3022600"/>
            <a:ext cx="252413" cy="254000"/>
          </a:xfrm>
          <a:custGeom>
            <a:avLst/>
            <a:gdLst>
              <a:gd name="T0" fmla="*/ 131 w 160"/>
              <a:gd name="T1" fmla="*/ 110 h 160"/>
              <a:gd name="T2" fmla="*/ 150 w 160"/>
              <a:gd name="T3" fmla="*/ 90 h 160"/>
              <a:gd name="T4" fmla="*/ 145 w 160"/>
              <a:gd name="T5" fmla="*/ 67 h 160"/>
              <a:gd name="T6" fmla="*/ 131 w 160"/>
              <a:gd name="T7" fmla="*/ 73 h 160"/>
              <a:gd name="T8" fmla="*/ 127 w 160"/>
              <a:gd name="T9" fmla="*/ 48 h 160"/>
              <a:gd name="T10" fmla="*/ 94 w 160"/>
              <a:gd name="T11" fmla="*/ 90 h 160"/>
              <a:gd name="T12" fmla="*/ 84 w 160"/>
              <a:gd name="T13" fmla="*/ 90 h 160"/>
              <a:gd name="T14" fmla="*/ 66 w 160"/>
              <a:gd name="T15" fmla="*/ 48 h 160"/>
              <a:gd name="T16" fmla="*/ 61 w 160"/>
              <a:gd name="T17" fmla="*/ 76 h 160"/>
              <a:gd name="T18" fmla="*/ 56 w 160"/>
              <a:gd name="T19" fmla="*/ 48 h 160"/>
              <a:gd name="T20" fmla="*/ 38 w 160"/>
              <a:gd name="T21" fmla="*/ 53 h 160"/>
              <a:gd name="T22" fmla="*/ 42 w 160"/>
              <a:gd name="T23" fmla="*/ 85 h 160"/>
              <a:gd name="T24" fmla="*/ 84 w 160"/>
              <a:gd name="T25" fmla="*/ 113 h 160"/>
              <a:gd name="T26" fmla="*/ 52 w 160"/>
              <a:gd name="T27" fmla="*/ 141 h 160"/>
              <a:gd name="T28" fmla="*/ 12 w 160"/>
              <a:gd name="T29" fmla="*/ 151 h 160"/>
              <a:gd name="T30" fmla="*/ 14 w 160"/>
              <a:gd name="T31" fmla="*/ 160 h 160"/>
              <a:gd name="T32" fmla="*/ 56 w 160"/>
              <a:gd name="T33" fmla="*/ 155 h 160"/>
              <a:gd name="T34" fmla="*/ 66 w 160"/>
              <a:gd name="T35" fmla="*/ 155 h 160"/>
              <a:gd name="T36" fmla="*/ 94 w 160"/>
              <a:gd name="T37" fmla="*/ 160 h 160"/>
              <a:gd name="T38" fmla="*/ 98 w 160"/>
              <a:gd name="T39" fmla="*/ 122 h 160"/>
              <a:gd name="T40" fmla="*/ 103 w 160"/>
              <a:gd name="T41" fmla="*/ 160 h 160"/>
              <a:gd name="T42" fmla="*/ 157 w 160"/>
              <a:gd name="T43" fmla="*/ 152 h 160"/>
              <a:gd name="T44" fmla="*/ 107 w 160"/>
              <a:gd name="T45" fmla="*/ 113 h 160"/>
              <a:gd name="T46" fmla="*/ 103 w 160"/>
              <a:gd name="T47" fmla="*/ 80 h 160"/>
              <a:gd name="T48" fmla="*/ 112 w 160"/>
              <a:gd name="T49" fmla="*/ 80 h 160"/>
              <a:gd name="T50" fmla="*/ 51 w 160"/>
              <a:gd name="T51" fmla="*/ 131 h 160"/>
              <a:gd name="T52" fmla="*/ 74 w 160"/>
              <a:gd name="T53" fmla="*/ 113 h 160"/>
              <a:gd name="T54" fmla="*/ 41 w 160"/>
              <a:gd name="T55" fmla="*/ 94 h 160"/>
              <a:gd name="T56" fmla="*/ 27 w 160"/>
              <a:gd name="T57" fmla="*/ 71 h 160"/>
              <a:gd name="T58" fmla="*/ 0 w 160"/>
              <a:gd name="T59" fmla="*/ 53 h 160"/>
              <a:gd name="T60" fmla="*/ 51 w 160"/>
              <a:gd name="T61" fmla="*/ 131 h 160"/>
              <a:gd name="T62" fmla="*/ 122 w 160"/>
              <a:gd name="T63" fmla="*/ 7 h 160"/>
              <a:gd name="T64" fmla="*/ 112 w 160"/>
              <a:gd name="T65" fmla="*/ 0 h 160"/>
              <a:gd name="T66" fmla="*/ 93 w 160"/>
              <a:gd name="T67" fmla="*/ 28 h 160"/>
              <a:gd name="T68" fmla="*/ 103 w 160"/>
              <a:gd name="T69" fmla="*/ 37 h 160"/>
              <a:gd name="T70" fmla="*/ 145 w 160"/>
              <a:gd name="T71" fmla="*/ 10 h 160"/>
              <a:gd name="T72" fmla="*/ 126 w 160"/>
              <a:gd name="T73" fmla="*/ 37 h 160"/>
              <a:gd name="T74" fmla="*/ 140 w 160"/>
              <a:gd name="T75" fmla="*/ 53 h 160"/>
              <a:gd name="T76" fmla="*/ 159 w 160"/>
              <a:gd name="T77" fmla="*/ 14 h 160"/>
              <a:gd name="T78" fmla="*/ 4 w 160"/>
              <a:gd name="T79" fmla="*/ 37 h 160"/>
              <a:gd name="T80" fmla="*/ 37 w 160"/>
              <a:gd name="T81" fmla="*/ 14 h 160"/>
              <a:gd name="T82" fmla="*/ 32 w 160"/>
              <a:gd name="T83" fmla="*/ 0 h 160"/>
              <a:gd name="T84" fmla="*/ 0 w 160"/>
              <a:gd name="T85" fmla="*/ 24 h 160"/>
              <a:gd name="T86" fmla="*/ 4 w 160"/>
              <a:gd name="T87" fmla="*/ 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60">
                <a:moveTo>
                  <a:pt x="157" y="152"/>
                </a:moveTo>
                <a:cubicBezTo>
                  <a:pt x="142" y="142"/>
                  <a:pt x="133" y="126"/>
                  <a:pt x="131" y="110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49" y="92"/>
                  <a:pt x="150" y="91"/>
                  <a:pt x="150" y="90"/>
                </a:cubicBezTo>
                <a:cubicBezTo>
                  <a:pt x="150" y="71"/>
                  <a:pt x="150" y="71"/>
                  <a:pt x="150" y="71"/>
                </a:cubicBezTo>
                <a:cubicBezTo>
                  <a:pt x="150" y="68"/>
                  <a:pt x="148" y="67"/>
                  <a:pt x="145" y="67"/>
                </a:cubicBezTo>
                <a:cubicBezTo>
                  <a:pt x="145" y="67"/>
                  <a:pt x="144" y="67"/>
                  <a:pt x="143" y="67"/>
                </a:cubicBezTo>
                <a:cubicBezTo>
                  <a:pt x="131" y="73"/>
                  <a:pt x="131" y="73"/>
                  <a:pt x="131" y="73"/>
                </a:cubicBezTo>
                <a:cubicBezTo>
                  <a:pt x="131" y="53"/>
                  <a:pt x="131" y="53"/>
                  <a:pt x="131" y="53"/>
                </a:cubicBezTo>
                <a:cubicBezTo>
                  <a:pt x="131" y="50"/>
                  <a:pt x="129" y="48"/>
                  <a:pt x="127" y="48"/>
                </a:cubicBezTo>
                <a:cubicBezTo>
                  <a:pt x="94" y="48"/>
                  <a:pt x="94" y="48"/>
                  <a:pt x="94" y="48"/>
                </a:cubicBezTo>
                <a:cubicBezTo>
                  <a:pt x="94" y="90"/>
                  <a:pt x="94" y="90"/>
                  <a:pt x="94" y="90"/>
                </a:cubicBezTo>
                <a:cubicBezTo>
                  <a:pt x="94" y="93"/>
                  <a:pt x="92" y="95"/>
                  <a:pt x="89" y="95"/>
                </a:cubicBezTo>
                <a:cubicBezTo>
                  <a:pt x="87" y="95"/>
                  <a:pt x="84" y="93"/>
                  <a:pt x="84" y="90"/>
                </a:cubicBezTo>
                <a:cubicBezTo>
                  <a:pt x="84" y="48"/>
                  <a:pt x="84" y="48"/>
                  <a:pt x="84" y="48"/>
                </a:cubicBezTo>
                <a:cubicBezTo>
                  <a:pt x="66" y="48"/>
                  <a:pt x="66" y="48"/>
                  <a:pt x="66" y="48"/>
                </a:cubicBezTo>
                <a:cubicBezTo>
                  <a:pt x="66" y="71"/>
                  <a:pt x="66" y="71"/>
                  <a:pt x="66" y="71"/>
                </a:cubicBezTo>
                <a:cubicBezTo>
                  <a:pt x="66" y="74"/>
                  <a:pt x="63" y="76"/>
                  <a:pt x="61" y="76"/>
                </a:cubicBezTo>
                <a:cubicBezTo>
                  <a:pt x="58" y="76"/>
                  <a:pt x="56" y="74"/>
                  <a:pt x="56" y="71"/>
                </a:cubicBezTo>
                <a:cubicBezTo>
                  <a:pt x="56" y="48"/>
                  <a:pt x="56" y="48"/>
                  <a:pt x="56" y="48"/>
                </a:cubicBezTo>
                <a:cubicBezTo>
                  <a:pt x="42" y="48"/>
                  <a:pt x="42" y="48"/>
                  <a:pt x="42" y="48"/>
                </a:cubicBezTo>
                <a:cubicBezTo>
                  <a:pt x="40" y="48"/>
                  <a:pt x="38" y="50"/>
                  <a:pt x="38" y="53"/>
                </a:cubicBezTo>
                <a:cubicBezTo>
                  <a:pt x="38" y="80"/>
                  <a:pt x="38" y="80"/>
                  <a:pt x="38" y="80"/>
                </a:cubicBezTo>
                <a:cubicBezTo>
                  <a:pt x="38" y="83"/>
                  <a:pt x="40" y="85"/>
                  <a:pt x="42" y="85"/>
                </a:cubicBezTo>
                <a:cubicBezTo>
                  <a:pt x="56" y="85"/>
                  <a:pt x="56" y="85"/>
                  <a:pt x="56" y="85"/>
                </a:cubicBezTo>
                <a:cubicBezTo>
                  <a:pt x="72" y="85"/>
                  <a:pt x="84" y="97"/>
                  <a:pt x="84" y="113"/>
                </a:cubicBezTo>
                <a:cubicBezTo>
                  <a:pt x="84" y="128"/>
                  <a:pt x="72" y="141"/>
                  <a:pt x="56" y="141"/>
                </a:cubicBezTo>
                <a:cubicBezTo>
                  <a:pt x="52" y="141"/>
                  <a:pt x="52" y="141"/>
                  <a:pt x="52" y="141"/>
                </a:cubicBezTo>
                <a:cubicBezTo>
                  <a:pt x="43" y="141"/>
                  <a:pt x="35" y="139"/>
                  <a:pt x="27" y="136"/>
                </a:cubicBezTo>
                <a:cubicBezTo>
                  <a:pt x="23" y="142"/>
                  <a:pt x="18" y="147"/>
                  <a:pt x="12" y="151"/>
                </a:cubicBezTo>
                <a:cubicBezTo>
                  <a:pt x="10" y="153"/>
                  <a:pt x="9" y="155"/>
                  <a:pt x="10" y="157"/>
                </a:cubicBezTo>
                <a:cubicBezTo>
                  <a:pt x="10" y="159"/>
                  <a:pt x="12" y="160"/>
                  <a:pt x="14" y="160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56" y="155"/>
                  <a:pt x="56" y="155"/>
                  <a:pt x="56" y="155"/>
                </a:cubicBezTo>
                <a:cubicBezTo>
                  <a:pt x="56" y="153"/>
                  <a:pt x="58" y="150"/>
                  <a:pt x="61" y="150"/>
                </a:cubicBezTo>
                <a:cubicBezTo>
                  <a:pt x="63" y="150"/>
                  <a:pt x="66" y="153"/>
                  <a:pt x="66" y="155"/>
                </a:cubicBezTo>
                <a:cubicBezTo>
                  <a:pt x="66" y="160"/>
                  <a:pt x="66" y="160"/>
                  <a:pt x="66" y="160"/>
                </a:cubicBezTo>
                <a:cubicBezTo>
                  <a:pt x="94" y="160"/>
                  <a:pt x="94" y="160"/>
                  <a:pt x="94" y="160"/>
                </a:cubicBezTo>
                <a:cubicBezTo>
                  <a:pt x="94" y="127"/>
                  <a:pt x="94" y="127"/>
                  <a:pt x="94" y="127"/>
                </a:cubicBezTo>
                <a:cubicBezTo>
                  <a:pt x="94" y="124"/>
                  <a:pt x="96" y="122"/>
                  <a:pt x="98" y="122"/>
                </a:cubicBezTo>
                <a:cubicBezTo>
                  <a:pt x="101" y="122"/>
                  <a:pt x="103" y="124"/>
                  <a:pt x="103" y="127"/>
                </a:cubicBezTo>
                <a:cubicBezTo>
                  <a:pt x="103" y="160"/>
                  <a:pt x="103" y="160"/>
                  <a:pt x="103" y="160"/>
                </a:cubicBezTo>
                <a:cubicBezTo>
                  <a:pt x="154" y="160"/>
                  <a:pt x="154" y="160"/>
                  <a:pt x="154" y="160"/>
                </a:cubicBezTo>
                <a:cubicBezTo>
                  <a:pt x="159" y="160"/>
                  <a:pt x="160" y="154"/>
                  <a:pt x="157" y="152"/>
                </a:cubicBezTo>
                <a:close/>
                <a:moveTo>
                  <a:pt x="112" y="108"/>
                </a:moveTo>
                <a:cubicBezTo>
                  <a:pt x="112" y="111"/>
                  <a:pt x="110" y="113"/>
                  <a:pt x="107" y="113"/>
                </a:cubicBezTo>
                <a:cubicBezTo>
                  <a:pt x="105" y="113"/>
                  <a:pt x="103" y="111"/>
                  <a:pt x="103" y="108"/>
                </a:cubicBezTo>
                <a:cubicBezTo>
                  <a:pt x="103" y="80"/>
                  <a:pt x="103" y="80"/>
                  <a:pt x="103" y="80"/>
                </a:cubicBezTo>
                <a:cubicBezTo>
                  <a:pt x="103" y="78"/>
                  <a:pt x="105" y="76"/>
                  <a:pt x="107" y="76"/>
                </a:cubicBezTo>
                <a:cubicBezTo>
                  <a:pt x="110" y="76"/>
                  <a:pt x="112" y="78"/>
                  <a:pt x="112" y="80"/>
                </a:cubicBezTo>
                <a:lnTo>
                  <a:pt x="112" y="108"/>
                </a:lnTo>
                <a:close/>
                <a:moveTo>
                  <a:pt x="51" y="131"/>
                </a:moveTo>
                <a:cubicBezTo>
                  <a:pt x="55" y="131"/>
                  <a:pt x="55" y="131"/>
                  <a:pt x="55" y="131"/>
                </a:cubicBezTo>
                <a:cubicBezTo>
                  <a:pt x="66" y="131"/>
                  <a:pt x="74" y="123"/>
                  <a:pt x="74" y="113"/>
                </a:cubicBezTo>
                <a:cubicBezTo>
                  <a:pt x="74" y="103"/>
                  <a:pt x="66" y="94"/>
                  <a:pt x="55" y="94"/>
                </a:cubicBezTo>
                <a:cubicBezTo>
                  <a:pt x="41" y="94"/>
                  <a:pt x="41" y="94"/>
                  <a:pt x="41" y="94"/>
                </a:cubicBezTo>
                <a:cubicBezTo>
                  <a:pt x="34" y="94"/>
                  <a:pt x="27" y="88"/>
                  <a:pt x="27" y="80"/>
                </a:cubicBezTo>
                <a:cubicBezTo>
                  <a:pt x="27" y="71"/>
                  <a:pt x="27" y="71"/>
                  <a:pt x="27" y="71"/>
                </a:cubicBezTo>
                <a:cubicBezTo>
                  <a:pt x="27" y="58"/>
                  <a:pt x="17" y="48"/>
                  <a:pt x="4" y="48"/>
                </a:cubicBezTo>
                <a:cubicBezTo>
                  <a:pt x="2" y="48"/>
                  <a:pt x="0" y="50"/>
                  <a:pt x="0" y="53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108"/>
                  <a:pt x="22" y="131"/>
                  <a:pt x="51" y="131"/>
                </a:cubicBezTo>
                <a:close/>
                <a:moveTo>
                  <a:pt x="103" y="37"/>
                </a:moveTo>
                <a:cubicBezTo>
                  <a:pt x="105" y="25"/>
                  <a:pt x="111" y="14"/>
                  <a:pt x="122" y="7"/>
                </a:cubicBezTo>
                <a:cubicBezTo>
                  <a:pt x="119" y="4"/>
                  <a:pt x="115" y="1"/>
                  <a:pt x="115" y="1"/>
                </a:cubicBezTo>
                <a:cubicBezTo>
                  <a:pt x="114" y="1"/>
                  <a:pt x="113" y="0"/>
                  <a:pt x="112" y="0"/>
                </a:cubicBezTo>
                <a:cubicBezTo>
                  <a:pt x="111" y="0"/>
                  <a:pt x="110" y="1"/>
                  <a:pt x="109" y="1"/>
                </a:cubicBezTo>
                <a:cubicBezTo>
                  <a:pt x="109" y="2"/>
                  <a:pt x="93" y="13"/>
                  <a:pt x="93" y="28"/>
                </a:cubicBezTo>
                <a:cubicBezTo>
                  <a:pt x="93" y="32"/>
                  <a:pt x="94" y="35"/>
                  <a:pt x="95" y="37"/>
                </a:cubicBezTo>
                <a:lnTo>
                  <a:pt x="103" y="37"/>
                </a:lnTo>
                <a:close/>
                <a:moveTo>
                  <a:pt x="154" y="10"/>
                </a:moveTo>
                <a:cubicBezTo>
                  <a:pt x="145" y="10"/>
                  <a:pt x="145" y="10"/>
                  <a:pt x="145" y="10"/>
                </a:cubicBezTo>
                <a:cubicBezTo>
                  <a:pt x="128" y="10"/>
                  <a:pt x="115" y="22"/>
                  <a:pt x="113" y="37"/>
                </a:cubicBezTo>
                <a:cubicBezTo>
                  <a:pt x="126" y="37"/>
                  <a:pt x="126" y="37"/>
                  <a:pt x="126" y="37"/>
                </a:cubicBezTo>
                <a:cubicBezTo>
                  <a:pt x="134" y="37"/>
                  <a:pt x="140" y="44"/>
                  <a:pt x="140" y="51"/>
                </a:cubicBezTo>
                <a:cubicBezTo>
                  <a:pt x="140" y="53"/>
                  <a:pt x="140" y="53"/>
                  <a:pt x="140" y="53"/>
                </a:cubicBezTo>
                <a:cubicBezTo>
                  <a:pt x="151" y="48"/>
                  <a:pt x="159" y="37"/>
                  <a:pt x="159" y="24"/>
                </a:cubicBezTo>
                <a:cubicBezTo>
                  <a:pt x="159" y="14"/>
                  <a:pt x="159" y="14"/>
                  <a:pt x="159" y="14"/>
                </a:cubicBezTo>
                <a:cubicBezTo>
                  <a:pt x="159" y="12"/>
                  <a:pt x="157" y="10"/>
                  <a:pt x="154" y="10"/>
                </a:cubicBezTo>
                <a:close/>
                <a:moveTo>
                  <a:pt x="4" y="37"/>
                </a:moveTo>
                <a:cubicBezTo>
                  <a:pt x="14" y="37"/>
                  <a:pt x="14" y="37"/>
                  <a:pt x="14" y="37"/>
                </a:cubicBezTo>
                <a:cubicBezTo>
                  <a:pt x="27" y="37"/>
                  <a:pt x="37" y="27"/>
                  <a:pt x="37" y="14"/>
                </a:cubicBezTo>
                <a:cubicBezTo>
                  <a:pt x="37" y="5"/>
                  <a:pt x="37" y="5"/>
                  <a:pt x="37" y="5"/>
                </a:cubicBezTo>
                <a:cubicBezTo>
                  <a:pt x="37" y="2"/>
                  <a:pt x="35" y="0"/>
                  <a:pt x="32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10" y="0"/>
                  <a:pt x="0" y="11"/>
                  <a:pt x="0" y="24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5"/>
                  <a:pt x="2" y="37"/>
                  <a:pt x="4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C9458E91-9C5F-6369-A453-A8D72F16983A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3573463"/>
            <a:ext cx="254000" cy="254000"/>
          </a:xfrm>
          <a:custGeom>
            <a:avLst/>
            <a:gdLst>
              <a:gd name="T0" fmla="*/ 51 w 160"/>
              <a:gd name="T1" fmla="*/ 58 h 160"/>
              <a:gd name="T2" fmla="*/ 51 w 160"/>
              <a:gd name="T3" fmla="*/ 67 h 160"/>
              <a:gd name="T4" fmla="*/ 79 w 160"/>
              <a:gd name="T5" fmla="*/ 98 h 160"/>
              <a:gd name="T6" fmla="*/ 79 w 160"/>
              <a:gd name="T7" fmla="*/ 106 h 160"/>
              <a:gd name="T8" fmla="*/ 79 w 160"/>
              <a:gd name="T9" fmla="*/ 98 h 160"/>
              <a:gd name="T10" fmla="*/ 79 w 160"/>
              <a:gd name="T11" fmla="*/ 67 h 160"/>
              <a:gd name="T12" fmla="*/ 54 w 160"/>
              <a:gd name="T13" fmla="*/ 108 h 160"/>
              <a:gd name="T14" fmla="*/ 74 w 160"/>
              <a:gd name="T15" fmla="*/ 132 h 160"/>
              <a:gd name="T16" fmla="*/ 66 w 160"/>
              <a:gd name="T17" fmla="*/ 105 h 160"/>
              <a:gd name="T18" fmla="*/ 79 w 160"/>
              <a:gd name="T19" fmla="*/ 88 h 160"/>
              <a:gd name="T20" fmla="*/ 92 w 160"/>
              <a:gd name="T21" fmla="*/ 105 h 160"/>
              <a:gd name="T22" fmla="*/ 84 w 160"/>
              <a:gd name="T23" fmla="*/ 132 h 160"/>
              <a:gd name="T24" fmla="*/ 104 w 160"/>
              <a:gd name="T25" fmla="*/ 108 h 160"/>
              <a:gd name="T26" fmla="*/ 159 w 160"/>
              <a:gd name="T27" fmla="*/ 107 h 160"/>
              <a:gd name="T28" fmla="*/ 140 w 160"/>
              <a:gd name="T29" fmla="*/ 39 h 160"/>
              <a:gd name="T30" fmla="*/ 79 w 160"/>
              <a:gd name="T31" fmla="*/ 17 h 160"/>
              <a:gd name="T32" fmla="*/ 19 w 160"/>
              <a:gd name="T33" fmla="*/ 39 h 160"/>
              <a:gd name="T34" fmla="*/ 1 w 160"/>
              <a:gd name="T35" fmla="*/ 107 h 160"/>
              <a:gd name="T36" fmla="*/ 74 w 160"/>
              <a:gd name="T37" fmla="*/ 160 h 160"/>
              <a:gd name="T38" fmla="*/ 159 w 160"/>
              <a:gd name="T39" fmla="*/ 111 h 160"/>
              <a:gd name="T40" fmla="*/ 107 w 160"/>
              <a:gd name="T41" fmla="*/ 76 h 160"/>
              <a:gd name="T42" fmla="*/ 107 w 160"/>
              <a:gd name="T43" fmla="*/ 79 h 160"/>
              <a:gd name="T44" fmla="*/ 85 w 160"/>
              <a:gd name="T45" fmla="*/ 142 h 160"/>
              <a:gd name="T46" fmla="*/ 44 w 160"/>
              <a:gd name="T47" fmla="*/ 106 h 160"/>
              <a:gd name="T48" fmla="*/ 52 w 160"/>
              <a:gd name="T49" fmla="*/ 76 h 160"/>
              <a:gd name="T50" fmla="*/ 36 w 160"/>
              <a:gd name="T51" fmla="*/ 62 h 160"/>
              <a:gd name="T52" fmla="*/ 64 w 160"/>
              <a:gd name="T53" fmla="*/ 61 h 160"/>
              <a:gd name="T54" fmla="*/ 92 w 160"/>
              <a:gd name="T55" fmla="*/ 61 h 160"/>
              <a:gd name="T56" fmla="*/ 120 w 160"/>
              <a:gd name="T57" fmla="*/ 62 h 160"/>
              <a:gd name="T58" fmla="*/ 107 w 160"/>
              <a:gd name="T59" fmla="*/ 58 h 160"/>
              <a:gd name="T60" fmla="*/ 107 w 160"/>
              <a:gd name="T61" fmla="*/ 67 h 160"/>
              <a:gd name="T62" fmla="*/ 107 w 160"/>
              <a:gd name="T63" fmla="*/ 58 h 160"/>
              <a:gd name="T64" fmla="*/ 38 w 160"/>
              <a:gd name="T65" fmla="*/ 3 h 160"/>
              <a:gd name="T66" fmla="*/ 0 w 160"/>
              <a:gd name="T67" fmla="*/ 29 h 160"/>
              <a:gd name="T68" fmla="*/ 8 w 160"/>
              <a:gd name="T69" fmla="*/ 38 h 160"/>
              <a:gd name="T70" fmla="*/ 148 w 160"/>
              <a:gd name="T71" fmla="*/ 47 h 160"/>
              <a:gd name="T72" fmla="*/ 158 w 160"/>
              <a:gd name="T73" fmla="*/ 29 h 160"/>
              <a:gd name="T74" fmla="*/ 119 w 160"/>
              <a:gd name="T75" fmla="*/ 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55" y="62"/>
                </a:moveTo>
                <a:cubicBezTo>
                  <a:pt x="55" y="60"/>
                  <a:pt x="53" y="58"/>
                  <a:pt x="51" y="58"/>
                </a:cubicBezTo>
                <a:cubicBezTo>
                  <a:pt x="48" y="58"/>
                  <a:pt x="46" y="60"/>
                  <a:pt x="46" y="62"/>
                </a:cubicBezTo>
                <a:cubicBezTo>
                  <a:pt x="46" y="65"/>
                  <a:pt x="48" y="67"/>
                  <a:pt x="51" y="67"/>
                </a:cubicBezTo>
                <a:cubicBezTo>
                  <a:pt x="53" y="67"/>
                  <a:pt x="55" y="65"/>
                  <a:pt x="55" y="62"/>
                </a:cubicBezTo>
                <a:close/>
                <a:moveTo>
                  <a:pt x="79" y="98"/>
                </a:moveTo>
                <a:cubicBezTo>
                  <a:pt x="77" y="98"/>
                  <a:pt x="75" y="99"/>
                  <a:pt x="74" y="101"/>
                </a:cubicBezTo>
                <a:cubicBezTo>
                  <a:pt x="79" y="106"/>
                  <a:pt x="79" y="106"/>
                  <a:pt x="79" y="106"/>
                </a:cubicBezTo>
                <a:cubicBezTo>
                  <a:pt x="84" y="101"/>
                  <a:pt x="84" y="101"/>
                  <a:pt x="84" y="101"/>
                </a:cubicBezTo>
                <a:cubicBezTo>
                  <a:pt x="83" y="99"/>
                  <a:pt x="81" y="98"/>
                  <a:pt x="79" y="98"/>
                </a:cubicBezTo>
                <a:close/>
                <a:moveTo>
                  <a:pt x="98" y="82"/>
                </a:moveTo>
                <a:cubicBezTo>
                  <a:pt x="96" y="73"/>
                  <a:pt x="88" y="67"/>
                  <a:pt x="79" y="67"/>
                </a:cubicBezTo>
                <a:cubicBezTo>
                  <a:pt x="70" y="67"/>
                  <a:pt x="63" y="73"/>
                  <a:pt x="61" y="82"/>
                </a:cubicBezTo>
                <a:cubicBezTo>
                  <a:pt x="54" y="108"/>
                  <a:pt x="54" y="108"/>
                  <a:pt x="54" y="108"/>
                </a:cubicBezTo>
                <a:cubicBezTo>
                  <a:pt x="51" y="120"/>
                  <a:pt x="60" y="132"/>
                  <a:pt x="72" y="132"/>
                </a:cubicBezTo>
                <a:cubicBezTo>
                  <a:pt x="74" y="132"/>
                  <a:pt x="74" y="132"/>
                  <a:pt x="74" y="132"/>
                </a:cubicBezTo>
                <a:cubicBezTo>
                  <a:pt x="74" y="115"/>
                  <a:pt x="74" y="115"/>
                  <a:pt x="74" y="115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66" y="104"/>
                  <a:pt x="65" y="103"/>
                  <a:pt x="65" y="102"/>
                </a:cubicBezTo>
                <a:cubicBezTo>
                  <a:pt x="65" y="94"/>
                  <a:pt x="71" y="88"/>
                  <a:pt x="79" y="88"/>
                </a:cubicBezTo>
                <a:cubicBezTo>
                  <a:pt x="87" y="88"/>
                  <a:pt x="93" y="94"/>
                  <a:pt x="93" y="102"/>
                </a:cubicBezTo>
                <a:cubicBezTo>
                  <a:pt x="93" y="103"/>
                  <a:pt x="92" y="104"/>
                  <a:pt x="92" y="105"/>
                </a:cubicBezTo>
                <a:cubicBezTo>
                  <a:pt x="84" y="115"/>
                  <a:pt x="84" y="115"/>
                  <a:pt x="84" y="115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6" y="132"/>
                  <a:pt x="86" y="132"/>
                  <a:pt x="86" y="132"/>
                </a:cubicBezTo>
                <a:cubicBezTo>
                  <a:pt x="98" y="132"/>
                  <a:pt x="108" y="120"/>
                  <a:pt x="104" y="108"/>
                </a:cubicBezTo>
                <a:lnTo>
                  <a:pt x="98" y="82"/>
                </a:lnTo>
                <a:close/>
                <a:moveTo>
                  <a:pt x="159" y="107"/>
                </a:moveTo>
                <a:cubicBezTo>
                  <a:pt x="146" y="89"/>
                  <a:pt x="140" y="68"/>
                  <a:pt x="140" y="47"/>
                </a:cubicBezTo>
                <a:cubicBezTo>
                  <a:pt x="140" y="39"/>
                  <a:pt x="140" y="39"/>
                  <a:pt x="140" y="39"/>
                </a:cubicBezTo>
                <a:cubicBezTo>
                  <a:pt x="140" y="23"/>
                  <a:pt x="123" y="11"/>
                  <a:pt x="102" y="11"/>
                </a:cubicBezTo>
                <a:cubicBezTo>
                  <a:pt x="94" y="11"/>
                  <a:pt x="85" y="13"/>
                  <a:pt x="79" y="17"/>
                </a:cubicBezTo>
                <a:cubicBezTo>
                  <a:pt x="72" y="13"/>
                  <a:pt x="64" y="11"/>
                  <a:pt x="56" y="11"/>
                </a:cubicBezTo>
                <a:cubicBezTo>
                  <a:pt x="35" y="11"/>
                  <a:pt x="19" y="23"/>
                  <a:pt x="19" y="39"/>
                </a:cubicBezTo>
                <a:cubicBezTo>
                  <a:pt x="19" y="47"/>
                  <a:pt x="19" y="47"/>
                  <a:pt x="19" y="47"/>
                </a:cubicBezTo>
                <a:cubicBezTo>
                  <a:pt x="19" y="68"/>
                  <a:pt x="12" y="89"/>
                  <a:pt x="1" y="107"/>
                </a:cubicBezTo>
                <a:cubicBezTo>
                  <a:pt x="0" y="107"/>
                  <a:pt x="0" y="109"/>
                  <a:pt x="0" y="111"/>
                </a:cubicBezTo>
                <a:cubicBezTo>
                  <a:pt x="12" y="140"/>
                  <a:pt x="41" y="160"/>
                  <a:pt x="74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118" y="160"/>
                  <a:pt x="147" y="140"/>
                  <a:pt x="159" y="111"/>
                </a:cubicBezTo>
                <a:cubicBezTo>
                  <a:pt x="160" y="109"/>
                  <a:pt x="160" y="107"/>
                  <a:pt x="159" y="107"/>
                </a:cubicBezTo>
                <a:close/>
                <a:moveTo>
                  <a:pt x="107" y="76"/>
                </a:moveTo>
                <a:cubicBezTo>
                  <a:pt x="106" y="76"/>
                  <a:pt x="106" y="76"/>
                  <a:pt x="105" y="76"/>
                </a:cubicBezTo>
                <a:cubicBezTo>
                  <a:pt x="106" y="77"/>
                  <a:pt x="107" y="78"/>
                  <a:pt x="107" y="79"/>
                </a:cubicBezTo>
                <a:cubicBezTo>
                  <a:pt x="113" y="106"/>
                  <a:pt x="113" y="106"/>
                  <a:pt x="113" y="106"/>
                </a:cubicBezTo>
                <a:cubicBezTo>
                  <a:pt x="118" y="124"/>
                  <a:pt x="104" y="142"/>
                  <a:pt x="85" y="142"/>
                </a:cubicBezTo>
                <a:cubicBezTo>
                  <a:pt x="72" y="142"/>
                  <a:pt x="72" y="142"/>
                  <a:pt x="72" y="142"/>
                </a:cubicBezTo>
                <a:cubicBezTo>
                  <a:pt x="53" y="142"/>
                  <a:pt x="39" y="124"/>
                  <a:pt x="44" y="106"/>
                </a:cubicBezTo>
                <a:cubicBezTo>
                  <a:pt x="51" y="79"/>
                  <a:pt x="51" y="79"/>
                  <a:pt x="51" y="79"/>
                </a:cubicBezTo>
                <a:cubicBezTo>
                  <a:pt x="51" y="78"/>
                  <a:pt x="51" y="77"/>
                  <a:pt x="52" y="76"/>
                </a:cubicBezTo>
                <a:cubicBezTo>
                  <a:pt x="51" y="76"/>
                  <a:pt x="51" y="76"/>
                  <a:pt x="50" y="76"/>
                </a:cubicBezTo>
                <a:cubicBezTo>
                  <a:pt x="42" y="76"/>
                  <a:pt x="36" y="69"/>
                  <a:pt x="36" y="62"/>
                </a:cubicBezTo>
                <a:cubicBezTo>
                  <a:pt x="36" y="54"/>
                  <a:pt x="43" y="48"/>
                  <a:pt x="50" y="48"/>
                </a:cubicBezTo>
                <a:cubicBezTo>
                  <a:pt x="57" y="48"/>
                  <a:pt x="64" y="54"/>
                  <a:pt x="64" y="61"/>
                </a:cubicBezTo>
                <a:cubicBezTo>
                  <a:pt x="68" y="58"/>
                  <a:pt x="73" y="57"/>
                  <a:pt x="78" y="57"/>
                </a:cubicBezTo>
                <a:cubicBezTo>
                  <a:pt x="83" y="57"/>
                  <a:pt x="88" y="59"/>
                  <a:pt x="92" y="61"/>
                </a:cubicBezTo>
                <a:cubicBezTo>
                  <a:pt x="93" y="54"/>
                  <a:pt x="99" y="48"/>
                  <a:pt x="106" y="48"/>
                </a:cubicBezTo>
                <a:cubicBezTo>
                  <a:pt x="114" y="48"/>
                  <a:pt x="120" y="54"/>
                  <a:pt x="120" y="62"/>
                </a:cubicBezTo>
                <a:cubicBezTo>
                  <a:pt x="121" y="70"/>
                  <a:pt x="115" y="76"/>
                  <a:pt x="107" y="76"/>
                </a:cubicBezTo>
                <a:close/>
                <a:moveTo>
                  <a:pt x="107" y="58"/>
                </a:moveTo>
                <a:cubicBezTo>
                  <a:pt x="105" y="58"/>
                  <a:pt x="103" y="60"/>
                  <a:pt x="103" y="62"/>
                </a:cubicBezTo>
                <a:cubicBezTo>
                  <a:pt x="103" y="65"/>
                  <a:pt x="105" y="67"/>
                  <a:pt x="107" y="67"/>
                </a:cubicBezTo>
                <a:cubicBezTo>
                  <a:pt x="110" y="67"/>
                  <a:pt x="112" y="65"/>
                  <a:pt x="112" y="62"/>
                </a:cubicBezTo>
                <a:cubicBezTo>
                  <a:pt x="112" y="60"/>
                  <a:pt x="110" y="58"/>
                  <a:pt x="107" y="58"/>
                </a:cubicBezTo>
                <a:close/>
                <a:moveTo>
                  <a:pt x="8" y="38"/>
                </a:moveTo>
                <a:cubicBezTo>
                  <a:pt x="8" y="22"/>
                  <a:pt x="20" y="8"/>
                  <a:pt x="38" y="3"/>
                </a:cubicBezTo>
                <a:cubicBezTo>
                  <a:pt x="35" y="2"/>
                  <a:pt x="31" y="0"/>
                  <a:pt x="27" y="0"/>
                </a:cubicBezTo>
                <a:cubicBezTo>
                  <a:pt x="12" y="0"/>
                  <a:pt x="0" y="13"/>
                  <a:pt x="0" y="29"/>
                </a:cubicBezTo>
                <a:cubicBezTo>
                  <a:pt x="0" y="36"/>
                  <a:pt x="2" y="44"/>
                  <a:pt x="8" y="49"/>
                </a:cubicBezTo>
                <a:lnTo>
                  <a:pt x="8" y="38"/>
                </a:lnTo>
                <a:close/>
                <a:moveTo>
                  <a:pt x="148" y="38"/>
                </a:moveTo>
                <a:cubicBezTo>
                  <a:pt x="148" y="47"/>
                  <a:pt x="148" y="47"/>
                  <a:pt x="148" y="47"/>
                </a:cubicBezTo>
                <a:cubicBezTo>
                  <a:pt x="148" y="48"/>
                  <a:pt x="148" y="49"/>
                  <a:pt x="148" y="50"/>
                </a:cubicBezTo>
                <a:cubicBezTo>
                  <a:pt x="155" y="45"/>
                  <a:pt x="158" y="37"/>
                  <a:pt x="158" y="29"/>
                </a:cubicBezTo>
                <a:cubicBezTo>
                  <a:pt x="158" y="14"/>
                  <a:pt x="146" y="1"/>
                  <a:pt x="131" y="1"/>
                </a:cubicBezTo>
                <a:cubicBezTo>
                  <a:pt x="127" y="1"/>
                  <a:pt x="123" y="2"/>
                  <a:pt x="119" y="4"/>
                </a:cubicBezTo>
                <a:cubicBezTo>
                  <a:pt x="136" y="9"/>
                  <a:pt x="148" y="22"/>
                  <a:pt x="148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B8A24A9F-1395-97EC-9799-CA9021E14343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3573463"/>
            <a:ext cx="257175" cy="254000"/>
          </a:xfrm>
          <a:custGeom>
            <a:avLst/>
            <a:gdLst>
              <a:gd name="T0" fmla="*/ 83 w 162"/>
              <a:gd name="T1" fmla="*/ 32 h 160"/>
              <a:gd name="T2" fmla="*/ 80 w 162"/>
              <a:gd name="T3" fmla="*/ 19 h 160"/>
              <a:gd name="T4" fmla="*/ 66 w 162"/>
              <a:gd name="T5" fmla="*/ 20 h 160"/>
              <a:gd name="T6" fmla="*/ 52 w 162"/>
              <a:gd name="T7" fmla="*/ 0 h 160"/>
              <a:gd name="T8" fmla="*/ 39 w 162"/>
              <a:gd name="T9" fmla="*/ 20 h 160"/>
              <a:gd name="T10" fmla="*/ 25 w 162"/>
              <a:gd name="T11" fmla="*/ 19 h 160"/>
              <a:gd name="T12" fmla="*/ 22 w 162"/>
              <a:gd name="T13" fmla="*/ 32 h 160"/>
              <a:gd name="T14" fmla="*/ 41 w 162"/>
              <a:gd name="T15" fmla="*/ 75 h 160"/>
              <a:gd name="T16" fmla="*/ 38 w 162"/>
              <a:gd name="T17" fmla="*/ 61 h 160"/>
              <a:gd name="T18" fmla="*/ 47 w 162"/>
              <a:gd name="T19" fmla="*/ 61 h 160"/>
              <a:gd name="T20" fmla="*/ 56 w 162"/>
              <a:gd name="T21" fmla="*/ 54 h 160"/>
              <a:gd name="T22" fmla="*/ 52 w 162"/>
              <a:gd name="T23" fmla="*/ 38 h 160"/>
              <a:gd name="T24" fmla="*/ 29 w 162"/>
              <a:gd name="T25" fmla="*/ 141 h 160"/>
              <a:gd name="T26" fmla="*/ 41 w 162"/>
              <a:gd name="T27" fmla="*/ 75 h 160"/>
              <a:gd name="T28" fmla="*/ 25 w 162"/>
              <a:gd name="T29" fmla="*/ 94 h 160"/>
              <a:gd name="T30" fmla="*/ 20 w 162"/>
              <a:gd name="T31" fmla="*/ 80 h 160"/>
              <a:gd name="T32" fmla="*/ 29 w 162"/>
              <a:gd name="T33" fmla="*/ 80 h 160"/>
              <a:gd name="T34" fmla="*/ 159 w 162"/>
              <a:gd name="T35" fmla="*/ 78 h 160"/>
              <a:gd name="T36" fmla="*/ 148 w 162"/>
              <a:gd name="T37" fmla="*/ 68 h 160"/>
              <a:gd name="T38" fmla="*/ 149 w 162"/>
              <a:gd name="T39" fmla="*/ 43 h 160"/>
              <a:gd name="T40" fmla="*/ 129 w 162"/>
              <a:gd name="T41" fmla="*/ 48 h 160"/>
              <a:gd name="T42" fmla="*/ 119 w 162"/>
              <a:gd name="T43" fmla="*/ 37 h 160"/>
              <a:gd name="T44" fmla="*/ 112 w 162"/>
              <a:gd name="T45" fmla="*/ 37 h 160"/>
              <a:gd name="T46" fmla="*/ 132 w 162"/>
              <a:gd name="T47" fmla="*/ 64 h 160"/>
              <a:gd name="T48" fmla="*/ 158 w 162"/>
              <a:gd name="T49" fmla="*/ 84 h 160"/>
              <a:gd name="T50" fmla="*/ 88 w 162"/>
              <a:gd name="T51" fmla="*/ 49 h 160"/>
              <a:gd name="T52" fmla="*/ 40 w 162"/>
              <a:gd name="T53" fmla="*/ 105 h 160"/>
              <a:gd name="T54" fmla="*/ 74 w 162"/>
              <a:gd name="T55" fmla="*/ 160 h 160"/>
              <a:gd name="T56" fmla="*/ 136 w 162"/>
              <a:gd name="T57" fmla="*/ 134 h 160"/>
              <a:gd name="T58" fmla="*/ 88 w 162"/>
              <a:gd name="T59" fmla="*/ 49 h 160"/>
              <a:gd name="T60" fmla="*/ 66 w 162"/>
              <a:gd name="T61" fmla="*/ 137 h 160"/>
              <a:gd name="T62" fmla="*/ 60 w 162"/>
              <a:gd name="T63" fmla="*/ 137 h 160"/>
              <a:gd name="T64" fmla="*/ 66 w 162"/>
              <a:gd name="T65" fmla="*/ 124 h 160"/>
              <a:gd name="T66" fmla="*/ 73 w 162"/>
              <a:gd name="T67" fmla="*/ 124 h 160"/>
              <a:gd name="T68" fmla="*/ 73 w 162"/>
              <a:gd name="T69" fmla="*/ 104 h 160"/>
              <a:gd name="T70" fmla="*/ 63 w 162"/>
              <a:gd name="T71" fmla="*/ 113 h 160"/>
              <a:gd name="T72" fmla="*/ 60 w 162"/>
              <a:gd name="T73" fmla="*/ 104 h 160"/>
              <a:gd name="T74" fmla="*/ 70 w 162"/>
              <a:gd name="T75" fmla="*/ 96 h 160"/>
              <a:gd name="T76" fmla="*/ 73 w 162"/>
              <a:gd name="T77" fmla="*/ 104 h 160"/>
              <a:gd name="T78" fmla="*/ 80 w 162"/>
              <a:gd name="T79" fmla="*/ 78 h 160"/>
              <a:gd name="T80" fmla="*/ 86 w 162"/>
              <a:gd name="T81" fmla="*/ 64 h 160"/>
              <a:gd name="T82" fmla="*/ 93 w 162"/>
              <a:gd name="T83" fmla="*/ 64 h 160"/>
              <a:gd name="T84" fmla="*/ 86 w 162"/>
              <a:gd name="T85" fmla="*/ 78 h 160"/>
              <a:gd name="T86" fmla="*/ 93 w 162"/>
              <a:gd name="T87" fmla="*/ 98 h 160"/>
              <a:gd name="T88" fmla="*/ 103 w 162"/>
              <a:gd name="T89" fmla="*/ 89 h 160"/>
              <a:gd name="T90" fmla="*/ 107 w 162"/>
              <a:gd name="T91" fmla="*/ 98 h 160"/>
              <a:gd name="T92" fmla="*/ 96 w 162"/>
              <a:gd name="T93" fmla="*/ 106 h 160"/>
              <a:gd name="T94" fmla="*/ 93 w 162"/>
              <a:gd name="T95" fmla="*/ 98 h 160"/>
              <a:gd name="T96" fmla="*/ 102 w 162"/>
              <a:gd name="T97" fmla="*/ 128 h 160"/>
              <a:gd name="T98" fmla="*/ 95 w 162"/>
              <a:gd name="T99" fmla="*/ 128 h 160"/>
              <a:gd name="T100" fmla="*/ 102 w 162"/>
              <a:gd name="T101" fmla="*/ 115 h 160"/>
              <a:gd name="T102" fmla="*/ 109 w 162"/>
              <a:gd name="T103" fmla="*/ 115 h 160"/>
              <a:gd name="T104" fmla="*/ 132 w 162"/>
              <a:gd name="T105" fmla="*/ 104 h 160"/>
              <a:gd name="T106" fmla="*/ 125 w 162"/>
              <a:gd name="T107" fmla="*/ 118 h 160"/>
              <a:gd name="T108" fmla="*/ 119 w 162"/>
              <a:gd name="T109" fmla="*/ 118 h 160"/>
              <a:gd name="T110" fmla="*/ 125 w 162"/>
              <a:gd name="T111" fmla="*/ 104 h 160"/>
              <a:gd name="T112" fmla="*/ 132 w 162"/>
              <a:gd name="T113" fmla="*/ 10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2" h="160">
                <a:moveTo>
                  <a:pt x="53" y="29"/>
                </a:moveTo>
                <a:cubicBezTo>
                  <a:pt x="63" y="29"/>
                  <a:pt x="74" y="29"/>
                  <a:pt x="83" y="32"/>
                </a:cubicBezTo>
                <a:cubicBezTo>
                  <a:pt x="84" y="30"/>
                  <a:pt x="85" y="27"/>
                  <a:pt x="85" y="24"/>
                </a:cubicBezTo>
                <a:cubicBezTo>
                  <a:pt x="85" y="21"/>
                  <a:pt x="83" y="19"/>
                  <a:pt x="80" y="19"/>
                </a:cubicBezTo>
                <a:cubicBezTo>
                  <a:pt x="71" y="19"/>
                  <a:pt x="71" y="19"/>
                  <a:pt x="71" y="19"/>
                </a:cubicBezTo>
                <a:cubicBezTo>
                  <a:pt x="69" y="19"/>
                  <a:pt x="67" y="19"/>
                  <a:pt x="66" y="20"/>
                </a:cubicBezTo>
                <a:cubicBezTo>
                  <a:pt x="64" y="9"/>
                  <a:pt x="55" y="2"/>
                  <a:pt x="55" y="1"/>
                </a:cubicBezTo>
                <a:cubicBezTo>
                  <a:pt x="55" y="1"/>
                  <a:pt x="53" y="0"/>
                  <a:pt x="52" y="0"/>
                </a:cubicBezTo>
                <a:cubicBezTo>
                  <a:pt x="51" y="0"/>
                  <a:pt x="50" y="1"/>
                  <a:pt x="49" y="1"/>
                </a:cubicBezTo>
                <a:cubicBezTo>
                  <a:pt x="49" y="2"/>
                  <a:pt x="41" y="9"/>
                  <a:pt x="39" y="20"/>
                </a:cubicBezTo>
                <a:cubicBezTo>
                  <a:pt x="37" y="19"/>
                  <a:pt x="35" y="19"/>
                  <a:pt x="34" y="19"/>
                </a:cubicBezTo>
                <a:cubicBezTo>
                  <a:pt x="25" y="19"/>
                  <a:pt x="25" y="19"/>
                  <a:pt x="25" y="19"/>
                </a:cubicBezTo>
                <a:cubicBezTo>
                  <a:pt x="22" y="19"/>
                  <a:pt x="20" y="21"/>
                  <a:pt x="20" y="24"/>
                </a:cubicBezTo>
                <a:cubicBezTo>
                  <a:pt x="20" y="27"/>
                  <a:pt x="20" y="29"/>
                  <a:pt x="22" y="32"/>
                </a:cubicBezTo>
                <a:cubicBezTo>
                  <a:pt x="33" y="29"/>
                  <a:pt x="45" y="29"/>
                  <a:pt x="53" y="29"/>
                </a:cubicBezTo>
                <a:close/>
                <a:moveTo>
                  <a:pt x="41" y="75"/>
                </a:moveTo>
                <a:cubicBezTo>
                  <a:pt x="39" y="74"/>
                  <a:pt x="38" y="73"/>
                  <a:pt x="38" y="71"/>
                </a:cubicBezTo>
                <a:cubicBezTo>
                  <a:pt x="38" y="61"/>
                  <a:pt x="38" y="61"/>
                  <a:pt x="38" y="61"/>
                </a:cubicBezTo>
                <a:cubicBezTo>
                  <a:pt x="38" y="59"/>
                  <a:pt x="40" y="57"/>
                  <a:pt x="43" y="57"/>
                </a:cubicBezTo>
                <a:cubicBezTo>
                  <a:pt x="45" y="57"/>
                  <a:pt x="47" y="59"/>
                  <a:pt x="47" y="61"/>
                </a:cubicBezTo>
                <a:cubicBezTo>
                  <a:pt x="47" y="64"/>
                  <a:pt x="47" y="64"/>
                  <a:pt x="47" y="64"/>
                </a:cubicBezTo>
                <a:cubicBezTo>
                  <a:pt x="50" y="61"/>
                  <a:pt x="53" y="57"/>
                  <a:pt x="56" y="54"/>
                </a:cubicBezTo>
                <a:cubicBezTo>
                  <a:pt x="62" y="47"/>
                  <a:pt x="70" y="43"/>
                  <a:pt x="78" y="41"/>
                </a:cubicBezTo>
                <a:cubicBezTo>
                  <a:pt x="69" y="39"/>
                  <a:pt x="61" y="38"/>
                  <a:pt x="52" y="38"/>
                </a:cubicBezTo>
                <a:cubicBezTo>
                  <a:pt x="35" y="38"/>
                  <a:pt x="0" y="38"/>
                  <a:pt x="0" y="75"/>
                </a:cubicBezTo>
                <a:cubicBezTo>
                  <a:pt x="0" y="98"/>
                  <a:pt x="12" y="127"/>
                  <a:pt x="29" y="141"/>
                </a:cubicBezTo>
                <a:cubicBezTo>
                  <a:pt x="27" y="130"/>
                  <a:pt x="26" y="117"/>
                  <a:pt x="30" y="103"/>
                </a:cubicBezTo>
                <a:cubicBezTo>
                  <a:pt x="32" y="94"/>
                  <a:pt x="36" y="84"/>
                  <a:pt x="41" y="75"/>
                </a:cubicBezTo>
                <a:close/>
                <a:moveTo>
                  <a:pt x="29" y="89"/>
                </a:moveTo>
                <a:cubicBezTo>
                  <a:pt x="29" y="92"/>
                  <a:pt x="27" y="94"/>
                  <a:pt x="25" y="94"/>
                </a:cubicBezTo>
                <a:cubicBezTo>
                  <a:pt x="22" y="94"/>
                  <a:pt x="20" y="92"/>
                  <a:pt x="20" y="89"/>
                </a:cubicBezTo>
                <a:cubicBezTo>
                  <a:pt x="20" y="80"/>
                  <a:pt x="20" y="80"/>
                  <a:pt x="20" y="80"/>
                </a:cubicBezTo>
                <a:cubicBezTo>
                  <a:pt x="20" y="78"/>
                  <a:pt x="22" y="75"/>
                  <a:pt x="25" y="75"/>
                </a:cubicBezTo>
                <a:cubicBezTo>
                  <a:pt x="27" y="75"/>
                  <a:pt x="29" y="78"/>
                  <a:pt x="29" y="80"/>
                </a:cubicBezTo>
                <a:lnTo>
                  <a:pt x="29" y="89"/>
                </a:lnTo>
                <a:close/>
                <a:moveTo>
                  <a:pt x="159" y="78"/>
                </a:moveTo>
                <a:cubicBezTo>
                  <a:pt x="152" y="71"/>
                  <a:pt x="152" y="71"/>
                  <a:pt x="152" y="71"/>
                </a:cubicBezTo>
                <a:cubicBezTo>
                  <a:pt x="151" y="70"/>
                  <a:pt x="150" y="69"/>
                  <a:pt x="148" y="68"/>
                </a:cubicBezTo>
                <a:cubicBezTo>
                  <a:pt x="154" y="59"/>
                  <a:pt x="154" y="48"/>
                  <a:pt x="154" y="48"/>
                </a:cubicBezTo>
                <a:cubicBezTo>
                  <a:pt x="154" y="45"/>
                  <a:pt x="151" y="44"/>
                  <a:pt x="149" y="43"/>
                </a:cubicBezTo>
                <a:cubicBezTo>
                  <a:pt x="148" y="43"/>
                  <a:pt x="148" y="43"/>
                  <a:pt x="148" y="43"/>
                </a:cubicBezTo>
                <a:cubicBezTo>
                  <a:pt x="145" y="43"/>
                  <a:pt x="136" y="43"/>
                  <a:pt x="129" y="48"/>
                </a:cubicBezTo>
                <a:cubicBezTo>
                  <a:pt x="128" y="47"/>
                  <a:pt x="127" y="46"/>
                  <a:pt x="125" y="44"/>
                </a:cubicBezTo>
                <a:cubicBezTo>
                  <a:pt x="119" y="37"/>
                  <a:pt x="119" y="37"/>
                  <a:pt x="119" y="37"/>
                </a:cubicBezTo>
                <a:cubicBezTo>
                  <a:pt x="118" y="36"/>
                  <a:pt x="117" y="36"/>
                  <a:pt x="116" y="36"/>
                </a:cubicBezTo>
                <a:cubicBezTo>
                  <a:pt x="114" y="36"/>
                  <a:pt x="113" y="36"/>
                  <a:pt x="112" y="37"/>
                </a:cubicBezTo>
                <a:cubicBezTo>
                  <a:pt x="110" y="39"/>
                  <a:pt x="109" y="42"/>
                  <a:pt x="107" y="45"/>
                </a:cubicBezTo>
                <a:cubicBezTo>
                  <a:pt x="118" y="50"/>
                  <a:pt x="127" y="58"/>
                  <a:pt x="132" y="64"/>
                </a:cubicBezTo>
                <a:cubicBezTo>
                  <a:pt x="137" y="69"/>
                  <a:pt x="146" y="78"/>
                  <a:pt x="151" y="88"/>
                </a:cubicBezTo>
                <a:cubicBezTo>
                  <a:pt x="154" y="88"/>
                  <a:pt x="156" y="86"/>
                  <a:pt x="158" y="84"/>
                </a:cubicBezTo>
                <a:cubicBezTo>
                  <a:pt x="161" y="82"/>
                  <a:pt x="161" y="79"/>
                  <a:pt x="159" y="78"/>
                </a:cubicBezTo>
                <a:close/>
                <a:moveTo>
                  <a:pt x="88" y="49"/>
                </a:moveTo>
                <a:cubicBezTo>
                  <a:pt x="80" y="49"/>
                  <a:pt x="72" y="53"/>
                  <a:pt x="63" y="61"/>
                </a:cubicBezTo>
                <a:cubicBezTo>
                  <a:pt x="53" y="72"/>
                  <a:pt x="44" y="88"/>
                  <a:pt x="40" y="105"/>
                </a:cubicBezTo>
                <a:cubicBezTo>
                  <a:pt x="35" y="125"/>
                  <a:pt x="38" y="141"/>
                  <a:pt x="47" y="150"/>
                </a:cubicBezTo>
                <a:cubicBezTo>
                  <a:pt x="54" y="158"/>
                  <a:pt x="64" y="160"/>
                  <a:pt x="74" y="160"/>
                </a:cubicBezTo>
                <a:cubicBezTo>
                  <a:pt x="80" y="160"/>
                  <a:pt x="86" y="159"/>
                  <a:pt x="92" y="158"/>
                </a:cubicBezTo>
                <a:cubicBezTo>
                  <a:pt x="108" y="154"/>
                  <a:pt x="125" y="144"/>
                  <a:pt x="136" y="134"/>
                </a:cubicBezTo>
                <a:cubicBezTo>
                  <a:pt x="162" y="107"/>
                  <a:pt x="137" y="83"/>
                  <a:pt x="126" y="71"/>
                </a:cubicBezTo>
                <a:cubicBezTo>
                  <a:pt x="118" y="63"/>
                  <a:pt x="104" y="49"/>
                  <a:pt x="88" y="49"/>
                </a:cubicBezTo>
                <a:close/>
                <a:moveTo>
                  <a:pt x="73" y="131"/>
                </a:moveTo>
                <a:cubicBezTo>
                  <a:pt x="66" y="137"/>
                  <a:pt x="66" y="137"/>
                  <a:pt x="66" y="137"/>
                </a:cubicBezTo>
                <a:cubicBezTo>
                  <a:pt x="65" y="139"/>
                  <a:pt x="64" y="139"/>
                  <a:pt x="63" y="139"/>
                </a:cubicBezTo>
                <a:cubicBezTo>
                  <a:pt x="62" y="139"/>
                  <a:pt x="61" y="139"/>
                  <a:pt x="60" y="137"/>
                </a:cubicBezTo>
                <a:cubicBezTo>
                  <a:pt x="58" y="135"/>
                  <a:pt x="58" y="133"/>
                  <a:pt x="60" y="131"/>
                </a:cubicBezTo>
                <a:cubicBezTo>
                  <a:pt x="66" y="124"/>
                  <a:pt x="66" y="124"/>
                  <a:pt x="66" y="124"/>
                </a:cubicBezTo>
                <a:cubicBezTo>
                  <a:pt x="67" y="123"/>
                  <a:pt x="69" y="122"/>
                  <a:pt x="70" y="122"/>
                </a:cubicBezTo>
                <a:cubicBezTo>
                  <a:pt x="71" y="122"/>
                  <a:pt x="72" y="123"/>
                  <a:pt x="73" y="124"/>
                </a:cubicBezTo>
                <a:cubicBezTo>
                  <a:pt x="75" y="126"/>
                  <a:pt x="75" y="129"/>
                  <a:pt x="73" y="131"/>
                </a:cubicBezTo>
                <a:close/>
                <a:moveTo>
                  <a:pt x="73" y="104"/>
                </a:moveTo>
                <a:cubicBezTo>
                  <a:pt x="66" y="111"/>
                  <a:pt x="66" y="111"/>
                  <a:pt x="66" y="111"/>
                </a:cubicBezTo>
                <a:cubicBezTo>
                  <a:pt x="65" y="112"/>
                  <a:pt x="64" y="113"/>
                  <a:pt x="63" y="113"/>
                </a:cubicBezTo>
                <a:cubicBezTo>
                  <a:pt x="62" y="113"/>
                  <a:pt x="61" y="112"/>
                  <a:pt x="60" y="111"/>
                </a:cubicBezTo>
                <a:cubicBezTo>
                  <a:pt x="58" y="109"/>
                  <a:pt x="58" y="107"/>
                  <a:pt x="60" y="104"/>
                </a:cubicBezTo>
                <a:cubicBezTo>
                  <a:pt x="66" y="98"/>
                  <a:pt x="66" y="98"/>
                  <a:pt x="66" y="98"/>
                </a:cubicBezTo>
                <a:cubicBezTo>
                  <a:pt x="67" y="97"/>
                  <a:pt x="69" y="96"/>
                  <a:pt x="70" y="96"/>
                </a:cubicBezTo>
                <a:cubicBezTo>
                  <a:pt x="71" y="96"/>
                  <a:pt x="72" y="97"/>
                  <a:pt x="73" y="98"/>
                </a:cubicBezTo>
                <a:cubicBezTo>
                  <a:pt x="75" y="99"/>
                  <a:pt x="75" y="102"/>
                  <a:pt x="73" y="104"/>
                </a:cubicBezTo>
                <a:close/>
                <a:moveTo>
                  <a:pt x="83" y="79"/>
                </a:moveTo>
                <a:cubicBezTo>
                  <a:pt x="82" y="79"/>
                  <a:pt x="81" y="79"/>
                  <a:pt x="80" y="78"/>
                </a:cubicBezTo>
                <a:cubicBezTo>
                  <a:pt x="78" y="76"/>
                  <a:pt x="78" y="73"/>
                  <a:pt x="80" y="71"/>
                </a:cubicBezTo>
                <a:cubicBezTo>
                  <a:pt x="86" y="64"/>
                  <a:pt x="86" y="64"/>
                  <a:pt x="86" y="64"/>
                </a:cubicBezTo>
                <a:cubicBezTo>
                  <a:pt x="87" y="63"/>
                  <a:pt x="89" y="62"/>
                  <a:pt x="90" y="62"/>
                </a:cubicBezTo>
                <a:cubicBezTo>
                  <a:pt x="91" y="62"/>
                  <a:pt x="92" y="63"/>
                  <a:pt x="93" y="64"/>
                </a:cubicBezTo>
                <a:cubicBezTo>
                  <a:pt x="95" y="66"/>
                  <a:pt x="95" y="69"/>
                  <a:pt x="93" y="71"/>
                </a:cubicBezTo>
                <a:cubicBezTo>
                  <a:pt x="86" y="78"/>
                  <a:pt x="86" y="78"/>
                  <a:pt x="86" y="78"/>
                </a:cubicBezTo>
                <a:cubicBezTo>
                  <a:pt x="85" y="79"/>
                  <a:pt x="84" y="79"/>
                  <a:pt x="83" y="79"/>
                </a:cubicBezTo>
                <a:close/>
                <a:moveTo>
                  <a:pt x="93" y="98"/>
                </a:moveTo>
                <a:cubicBezTo>
                  <a:pt x="100" y="91"/>
                  <a:pt x="100" y="91"/>
                  <a:pt x="100" y="91"/>
                </a:cubicBezTo>
                <a:cubicBezTo>
                  <a:pt x="101" y="90"/>
                  <a:pt x="102" y="89"/>
                  <a:pt x="103" y="89"/>
                </a:cubicBezTo>
                <a:cubicBezTo>
                  <a:pt x="104" y="89"/>
                  <a:pt x="105" y="90"/>
                  <a:pt x="107" y="91"/>
                </a:cubicBezTo>
                <a:cubicBezTo>
                  <a:pt x="109" y="93"/>
                  <a:pt x="109" y="95"/>
                  <a:pt x="107" y="98"/>
                </a:cubicBezTo>
                <a:cubicBezTo>
                  <a:pt x="100" y="104"/>
                  <a:pt x="100" y="104"/>
                  <a:pt x="100" y="104"/>
                </a:cubicBezTo>
                <a:cubicBezTo>
                  <a:pt x="99" y="105"/>
                  <a:pt x="98" y="106"/>
                  <a:pt x="96" y="106"/>
                </a:cubicBezTo>
                <a:cubicBezTo>
                  <a:pt x="95" y="106"/>
                  <a:pt x="94" y="105"/>
                  <a:pt x="93" y="104"/>
                </a:cubicBezTo>
                <a:cubicBezTo>
                  <a:pt x="91" y="102"/>
                  <a:pt x="91" y="99"/>
                  <a:pt x="93" y="98"/>
                </a:cubicBezTo>
                <a:close/>
                <a:moveTo>
                  <a:pt x="109" y="121"/>
                </a:moveTo>
                <a:cubicBezTo>
                  <a:pt x="102" y="128"/>
                  <a:pt x="102" y="128"/>
                  <a:pt x="102" y="128"/>
                </a:cubicBezTo>
                <a:cubicBezTo>
                  <a:pt x="101" y="129"/>
                  <a:pt x="100" y="130"/>
                  <a:pt x="99" y="130"/>
                </a:cubicBezTo>
                <a:cubicBezTo>
                  <a:pt x="97" y="130"/>
                  <a:pt x="96" y="129"/>
                  <a:pt x="95" y="128"/>
                </a:cubicBezTo>
                <a:cubicBezTo>
                  <a:pt x="93" y="126"/>
                  <a:pt x="93" y="123"/>
                  <a:pt x="95" y="121"/>
                </a:cubicBezTo>
                <a:cubicBezTo>
                  <a:pt x="102" y="115"/>
                  <a:pt x="102" y="115"/>
                  <a:pt x="102" y="115"/>
                </a:cubicBezTo>
                <a:cubicBezTo>
                  <a:pt x="103" y="114"/>
                  <a:pt x="104" y="113"/>
                  <a:pt x="105" y="113"/>
                </a:cubicBezTo>
                <a:cubicBezTo>
                  <a:pt x="106" y="113"/>
                  <a:pt x="108" y="114"/>
                  <a:pt x="109" y="115"/>
                </a:cubicBezTo>
                <a:cubicBezTo>
                  <a:pt x="111" y="117"/>
                  <a:pt x="111" y="119"/>
                  <a:pt x="109" y="121"/>
                </a:cubicBezTo>
                <a:close/>
                <a:moveTo>
                  <a:pt x="132" y="104"/>
                </a:moveTo>
                <a:cubicBezTo>
                  <a:pt x="134" y="107"/>
                  <a:pt x="134" y="109"/>
                  <a:pt x="132" y="111"/>
                </a:cubicBezTo>
                <a:cubicBezTo>
                  <a:pt x="125" y="118"/>
                  <a:pt x="125" y="118"/>
                  <a:pt x="125" y="118"/>
                </a:cubicBezTo>
                <a:cubicBezTo>
                  <a:pt x="124" y="119"/>
                  <a:pt x="123" y="119"/>
                  <a:pt x="122" y="119"/>
                </a:cubicBezTo>
                <a:cubicBezTo>
                  <a:pt x="121" y="119"/>
                  <a:pt x="120" y="119"/>
                  <a:pt x="119" y="118"/>
                </a:cubicBezTo>
                <a:cubicBezTo>
                  <a:pt x="117" y="116"/>
                  <a:pt x="117" y="113"/>
                  <a:pt x="119" y="111"/>
                </a:cubicBezTo>
                <a:cubicBezTo>
                  <a:pt x="125" y="104"/>
                  <a:pt x="125" y="104"/>
                  <a:pt x="125" y="104"/>
                </a:cubicBezTo>
                <a:cubicBezTo>
                  <a:pt x="126" y="103"/>
                  <a:pt x="128" y="103"/>
                  <a:pt x="129" y="103"/>
                </a:cubicBezTo>
                <a:cubicBezTo>
                  <a:pt x="130" y="103"/>
                  <a:pt x="131" y="103"/>
                  <a:pt x="132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F5859C8B-0A15-89F3-10B7-F4A8A1DBA527}"/>
              </a:ext>
            </a:extLst>
          </p:cNvPr>
          <p:cNvSpPr>
            <a:spLocks noEditPoints="1"/>
          </p:cNvSpPr>
          <p:nvPr/>
        </p:nvSpPr>
        <p:spPr bwMode="auto">
          <a:xfrm>
            <a:off x="5708651" y="3022600"/>
            <a:ext cx="223838" cy="254000"/>
          </a:xfrm>
          <a:custGeom>
            <a:avLst/>
            <a:gdLst>
              <a:gd name="T0" fmla="*/ 71 w 141"/>
              <a:gd name="T1" fmla="*/ 0 h 160"/>
              <a:gd name="T2" fmla="*/ 0 w 141"/>
              <a:gd name="T3" fmla="*/ 71 h 160"/>
              <a:gd name="T4" fmla="*/ 14 w 141"/>
              <a:gd name="T5" fmla="*/ 85 h 160"/>
              <a:gd name="T6" fmla="*/ 127 w 141"/>
              <a:gd name="T7" fmla="*/ 85 h 160"/>
              <a:gd name="T8" fmla="*/ 141 w 141"/>
              <a:gd name="T9" fmla="*/ 71 h 160"/>
              <a:gd name="T10" fmla="*/ 71 w 141"/>
              <a:gd name="T11" fmla="*/ 0 h 160"/>
              <a:gd name="T12" fmla="*/ 42 w 141"/>
              <a:gd name="T13" fmla="*/ 66 h 160"/>
              <a:gd name="T14" fmla="*/ 28 w 141"/>
              <a:gd name="T15" fmla="*/ 52 h 160"/>
              <a:gd name="T16" fmla="*/ 42 w 141"/>
              <a:gd name="T17" fmla="*/ 38 h 160"/>
              <a:gd name="T18" fmla="*/ 56 w 141"/>
              <a:gd name="T19" fmla="*/ 52 h 160"/>
              <a:gd name="T20" fmla="*/ 42 w 141"/>
              <a:gd name="T21" fmla="*/ 66 h 160"/>
              <a:gd name="T22" fmla="*/ 66 w 141"/>
              <a:gd name="T23" fmla="*/ 38 h 160"/>
              <a:gd name="T24" fmla="*/ 57 w 141"/>
              <a:gd name="T25" fmla="*/ 28 h 160"/>
              <a:gd name="T26" fmla="*/ 66 w 141"/>
              <a:gd name="T27" fmla="*/ 19 h 160"/>
              <a:gd name="T28" fmla="*/ 75 w 141"/>
              <a:gd name="T29" fmla="*/ 28 h 160"/>
              <a:gd name="T30" fmla="*/ 66 w 141"/>
              <a:gd name="T31" fmla="*/ 38 h 160"/>
              <a:gd name="T32" fmla="*/ 42 w 141"/>
              <a:gd name="T33" fmla="*/ 48 h 160"/>
              <a:gd name="T34" fmla="*/ 38 w 141"/>
              <a:gd name="T35" fmla="*/ 52 h 160"/>
              <a:gd name="T36" fmla="*/ 42 w 141"/>
              <a:gd name="T37" fmla="*/ 57 h 160"/>
              <a:gd name="T38" fmla="*/ 47 w 141"/>
              <a:gd name="T39" fmla="*/ 52 h 160"/>
              <a:gd name="T40" fmla="*/ 42 w 141"/>
              <a:gd name="T41" fmla="*/ 48 h 160"/>
              <a:gd name="T42" fmla="*/ 90 w 141"/>
              <a:gd name="T43" fmla="*/ 94 h 160"/>
              <a:gd name="T44" fmla="*/ 51 w 141"/>
              <a:gd name="T45" fmla="*/ 94 h 160"/>
              <a:gd name="T46" fmla="*/ 44 w 141"/>
              <a:gd name="T47" fmla="*/ 121 h 160"/>
              <a:gd name="T48" fmla="*/ 70 w 141"/>
              <a:gd name="T49" fmla="*/ 160 h 160"/>
              <a:gd name="T50" fmla="*/ 97 w 141"/>
              <a:gd name="T51" fmla="*/ 124 h 160"/>
              <a:gd name="T52" fmla="*/ 90 w 141"/>
              <a:gd name="T53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41" h="160">
                <a:moveTo>
                  <a:pt x="71" y="0"/>
                </a:moveTo>
                <a:cubicBezTo>
                  <a:pt x="32" y="0"/>
                  <a:pt x="0" y="32"/>
                  <a:pt x="0" y="71"/>
                </a:cubicBezTo>
                <a:cubicBezTo>
                  <a:pt x="0" y="79"/>
                  <a:pt x="7" y="85"/>
                  <a:pt x="14" y="85"/>
                </a:cubicBezTo>
                <a:cubicBezTo>
                  <a:pt x="127" y="85"/>
                  <a:pt x="127" y="85"/>
                  <a:pt x="127" y="85"/>
                </a:cubicBezTo>
                <a:cubicBezTo>
                  <a:pt x="135" y="85"/>
                  <a:pt x="141" y="79"/>
                  <a:pt x="141" y="71"/>
                </a:cubicBezTo>
                <a:cubicBezTo>
                  <a:pt x="141" y="32"/>
                  <a:pt x="109" y="0"/>
                  <a:pt x="71" y="0"/>
                </a:cubicBezTo>
                <a:close/>
                <a:moveTo>
                  <a:pt x="42" y="66"/>
                </a:moveTo>
                <a:cubicBezTo>
                  <a:pt x="34" y="66"/>
                  <a:pt x="28" y="60"/>
                  <a:pt x="28" y="52"/>
                </a:cubicBezTo>
                <a:cubicBezTo>
                  <a:pt x="28" y="44"/>
                  <a:pt x="34" y="38"/>
                  <a:pt x="42" y="38"/>
                </a:cubicBezTo>
                <a:cubicBezTo>
                  <a:pt x="50" y="38"/>
                  <a:pt x="56" y="44"/>
                  <a:pt x="56" y="52"/>
                </a:cubicBezTo>
                <a:cubicBezTo>
                  <a:pt x="57" y="60"/>
                  <a:pt x="50" y="66"/>
                  <a:pt x="42" y="66"/>
                </a:cubicBezTo>
                <a:close/>
                <a:moveTo>
                  <a:pt x="66" y="38"/>
                </a:moveTo>
                <a:cubicBezTo>
                  <a:pt x="61" y="38"/>
                  <a:pt x="57" y="34"/>
                  <a:pt x="57" y="28"/>
                </a:cubicBezTo>
                <a:cubicBezTo>
                  <a:pt x="57" y="23"/>
                  <a:pt x="61" y="19"/>
                  <a:pt x="66" y="19"/>
                </a:cubicBezTo>
                <a:cubicBezTo>
                  <a:pt x="71" y="19"/>
                  <a:pt x="75" y="23"/>
                  <a:pt x="75" y="28"/>
                </a:cubicBezTo>
                <a:cubicBezTo>
                  <a:pt x="75" y="34"/>
                  <a:pt x="71" y="38"/>
                  <a:pt x="66" y="38"/>
                </a:cubicBezTo>
                <a:close/>
                <a:moveTo>
                  <a:pt x="42" y="48"/>
                </a:moveTo>
                <a:cubicBezTo>
                  <a:pt x="40" y="48"/>
                  <a:pt x="38" y="49"/>
                  <a:pt x="38" y="52"/>
                </a:cubicBezTo>
                <a:cubicBezTo>
                  <a:pt x="38" y="55"/>
                  <a:pt x="40" y="57"/>
                  <a:pt x="42" y="57"/>
                </a:cubicBezTo>
                <a:cubicBezTo>
                  <a:pt x="45" y="57"/>
                  <a:pt x="47" y="55"/>
                  <a:pt x="47" y="52"/>
                </a:cubicBezTo>
                <a:cubicBezTo>
                  <a:pt x="47" y="49"/>
                  <a:pt x="45" y="48"/>
                  <a:pt x="42" y="48"/>
                </a:cubicBezTo>
                <a:close/>
                <a:moveTo>
                  <a:pt x="90" y="94"/>
                </a:moveTo>
                <a:cubicBezTo>
                  <a:pt x="51" y="94"/>
                  <a:pt x="51" y="94"/>
                  <a:pt x="51" y="94"/>
                </a:cubicBezTo>
                <a:cubicBezTo>
                  <a:pt x="50" y="104"/>
                  <a:pt x="48" y="113"/>
                  <a:pt x="44" y="121"/>
                </a:cubicBezTo>
                <a:cubicBezTo>
                  <a:pt x="36" y="141"/>
                  <a:pt x="51" y="160"/>
                  <a:pt x="70" y="160"/>
                </a:cubicBezTo>
                <a:cubicBezTo>
                  <a:pt x="88" y="160"/>
                  <a:pt x="104" y="145"/>
                  <a:pt x="97" y="124"/>
                </a:cubicBezTo>
                <a:cubicBezTo>
                  <a:pt x="94" y="113"/>
                  <a:pt x="91" y="104"/>
                  <a:pt x="90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475DB6E1-DB8F-62F1-559E-6DEF17148AA2}"/>
              </a:ext>
            </a:extLst>
          </p:cNvPr>
          <p:cNvSpPr>
            <a:spLocks noEditPoints="1"/>
          </p:cNvSpPr>
          <p:nvPr/>
        </p:nvSpPr>
        <p:spPr bwMode="auto">
          <a:xfrm>
            <a:off x="4057651" y="3573463"/>
            <a:ext cx="222250" cy="254000"/>
          </a:xfrm>
          <a:custGeom>
            <a:avLst/>
            <a:gdLst>
              <a:gd name="T0" fmla="*/ 0 w 140"/>
              <a:gd name="T1" fmla="*/ 70 h 160"/>
              <a:gd name="T2" fmla="*/ 5 w 140"/>
              <a:gd name="T3" fmla="*/ 159 h 160"/>
              <a:gd name="T4" fmla="*/ 19 w 140"/>
              <a:gd name="T5" fmla="*/ 146 h 160"/>
              <a:gd name="T6" fmla="*/ 36 w 140"/>
              <a:gd name="T7" fmla="*/ 108 h 160"/>
              <a:gd name="T8" fmla="*/ 19 w 140"/>
              <a:gd name="T9" fmla="*/ 67 h 160"/>
              <a:gd name="T10" fmla="*/ 46 w 140"/>
              <a:gd name="T11" fmla="*/ 38 h 160"/>
              <a:gd name="T12" fmla="*/ 69 w 140"/>
              <a:gd name="T13" fmla="*/ 50 h 160"/>
              <a:gd name="T14" fmla="*/ 94 w 140"/>
              <a:gd name="T15" fmla="*/ 38 h 160"/>
              <a:gd name="T16" fmla="*/ 121 w 140"/>
              <a:gd name="T17" fmla="*/ 67 h 160"/>
              <a:gd name="T18" fmla="*/ 104 w 140"/>
              <a:gd name="T19" fmla="*/ 108 h 160"/>
              <a:gd name="T20" fmla="*/ 121 w 140"/>
              <a:gd name="T21" fmla="*/ 149 h 160"/>
              <a:gd name="T22" fmla="*/ 135 w 140"/>
              <a:gd name="T23" fmla="*/ 160 h 160"/>
              <a:gd name="T24" fmla="*/ 140 w 140"/>
              <a:gd name="T25" fmla="*/ 71 h 160"/>
              <a:gd name="T26" fmla="*/ 66 w 140"/>
              <a:gd name="T27" fmla="*/ 89 h 160"/>
              <a:gd name="T28" fmla="*/ 73 w 140"/>
              <a:gd name="T29" fmla="*/ 89 h 160"/>
              <a:gd name="T30" fmla="*/ 66 w 140"/>
              <a:gd name="T31" fmla="*/ 89 h 160"/>
              <a:gd name="T32" fmla="*/ 95 w 140"/>
              <a:gd name="T33" fmla="*/ 104 h 160"/>
              <a:gd name="T34" fmla="*/ 112 w 140"/>
              <a:gd name="T35" fmla="*/ 66 h 160"/>
              <a:gd name="T36" fmla="*/ 94 w 140"/>
              <a:gd name="T37" fmla="*/ 46 h 160"/>
              <a:gd name="T38" fmla="*/ 75 w 140"/>
              <a:gd name="T39" fmla="*/ 64 h 160"/>
              <a:gd name="T40" fmla="*/ 65 w 140"/>
              <a:gd name="T41" fmla="*/ 64 h 160"/>
              <a:gd name="T42" fmla="*/ 46 w 140"/>
              <a:gd name="T43" fmla="*/ 46 h 160"/>
              <a:gd name="T44" fmla="*/ 28 w 140"/>
              <a:gd name="T45" fmla="*/ 66 h 160"/>
              <a:gd name="T46" fmla="*/ 46 w 140"/>
              <a:gd name="T47" fmla="*/ 104 h 160"/>
              <a:gd name="T48" fmla="*/ 36 w 140"/>
              <a:gd name="T49" fmla="*/ 122 h 160"/>
              <a:gd name="T50" fmla="*/ 28 w 140"/>
              <a:gd name="T51" fmla="*/ 159 h 160"/>
              <a:gd name="T52" fmla="*/ 112 w 140"/>
              <a:gd name="T53" fmla="*/ 147 h 160"/>
              <a:gd name="T54" fmla="*/ 95 w 140"/>
              <a:gd name="T55" fmla="*/ 110 h 160"/>
              <a:gd name="T56" fmla="*/ 47 w 140"/>
              <a:gd name="T57" fmla="*/ 70 h 160"/>
              <a:gd name="T58" fmla="*/ 56 w 140"/>
              <a:gd name="T59" fmla="*/ 70 h 160"/>
              <a:gd name="T60" fmla="*/ 83 w 140"/>
              <a:gd name="T61" fmla="*/ 91 h 160"/>
              <a:gd name="T62" fmla="*/ 70 w 140"/>
              <a:gd name="T63" fmla="*/ 112 h 160"/>
              <a:gd name="T64" fmla="*/ 57 w 140"/>
              <a:gd name="T65" fmla="*/ 91 h 160"/>
              <a:gd name="T66" fmla="*/ 67 w 140"/>
              <a:gd name="T67" fmla="*/ 76 h 160"/>
              <a:gd name="T68" fmla="*/ 73 w 140"/>
              <a:gd name="T69" fmla="*/ 76 h 160"/>
              <a:gd name="T70" fmla="*/ 83 w 140"/>
              <a:gd name="T71" fmla="*/ 91 h 160"/>
              <a:gd name="T72" fmla="*/ 84 w 140"/>
              <a:gd name="T73" fmla="*/ 70 h 160"/>
              <a:gd name="T74" fmla="*/ 93 w 140"/>
              <a:gd name="T75" fmla="*/ 7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" h="160">
                <a:moveTo>
                  <a:pt x="70" y="0"/>
                </a:moveTo>
                <a:cubicBezTo>
                  <a:pt x="31" y="0"/>
                  <a:pt x="0" y="31"/>
                  <a:pt x="0" y="70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7"/>
                  <a:pt x="2" y="159"/>
                  <a:pt x="5" y="159"/>
                </a:cubicBezTo>
                <a:cubicBezTo>
                  <a:pt x="19" y="159"/>
                  <a:pt x="19" y="159"/>
                  <a:pt x="19" y="159"/>
                </a:cubicBezTo>
                <a:cubicBezTo>
                  <a:pt x="19" y="146"/>
                  <a:pt x="19" y="146"/>
                  <a:pt x="19" y="146"/>
                </a:cubicBezTo>
                <a:cubicBezTo>
                  <a:pt x="19" y="135"/>
                  <a:pt x="22" y="125"/>
                  <a:pt x="29" y="117"/>
                </a:cubicBezTo>
                <a:cubicBezTo>
                  <a:pt x="36" y="108"/>
                  <a:pt x="36" y="108"/>
                  <a:pt x="36" y="108"/>
                </a:cubicBezTo>
                <a:cubicBezTo>
                  <a:pt x="27" y="93"/>
                  <a:pt x="27" y="93"/>
                  <a:pt x="27" y="93"/>
                </a:cubicBezTo>
                <a:cubicBezTo>
                  <a:pt x="21" y="85"/>
                  <a:pt x="19" y="76"/>
                  <a:pt x="19" y="67"/>
                </a:cubicBezTo>
                <a:cubicBezTo>
                  <a:pt x="19" y="54"/>
                  <a:pt x="27" y="42"/>
                  <a:pt x="40" y="39"/>
                </a:cubicBezTo>
                <a:cubicBezTo>
                  <a:pt x="42" y="39"/>
                  <a:pt x="44" y="38"/>
                  <a:pt x="46" y="38"/>
                </a:cubicBezTo>
                <a:cubicBezTo>
                  <a:pt x="53" y="38"/>
                  <a:pt x="59" y="41"/>
                  <a:pt x="64" y="44"/>
                </a:cubicBezTo>
                <a:cubicBezTo>
                  <a:pt x="66" y="46"/>
                  <a:pt x="68" y="48"/>
                  <a:pt x="69" y="50"/>
                </a:cubicBezTo>
                <a:cubicBezTo>
                  <a:pt x="71" y="48"/>
                  <a:pt x="72" y="47"/>
                  <a:pt x="74" y="45"/>
                </a:cubicBezTo>
                <a:cubicBezTo>
                  <a:pt x="79" y="40"/>
                  <a:pt x="87" y="38"/>
                  <a:pt x="94" y="38"/>
                </a:cubicBezTo>
                <a:cubicBezTo>
                  <a:pt x="95" y="38"/>
                  <a:pt x="95" y="38"/>
                  <a:pt x="96" y="38"/>
                </a:cubicBezTo>
                <a:cubicBezTo>
                  <a:pt x="110" y="40"/>
                  <a:pt x="121" y="52"/>
                  <a:pt x="121" y="67"/>
                </a:cubicBezTo>
                <a:cubicBezTo>
                  <a:pt x="121" y="75"/>
                  <a:pt x="120" y="82"/>
                  <a:pt x="116" y="89"/>
                </a:cubicBezTo>
                <a:cubicBezTo>
                  <a:pt x="113" y="97"/>
                  <a:pt x="109" y="103"/>
                  <a:pt x="104" y="108"/>
                </a:cubicBezTo>
                <a:cubicBezTo>
                  <a:pt x="109" y="113"/>
                  <a:pt x="113" y="119"/>
                  <a:pt x="116" y="126"/>
                </a:cubicBezTo>
                <a:cubicBezTo>
                  <a:pt x="120" y="134"/>
                  <a:pt x="121" y="141"/>
                  <a:pt x="121" y="149"/>
                </a:cubicBezTo>
                <a:cubicBezTo>
                  <a:pt x="121" y="160"/>
                  <a:pt x="121" y="160"/>
                  <a:pt x="121" y="160"/>
                </a:cubicBezTo>
                <a:cubicBezTo>
                  <a:pt x="135" y="160"/>
                  <a:pt x="135" y="160"/>
                  <a:pt x="135" y="160"/>
                </a:cubicBezTo>
                <a:cubicBezTo>
                  <a:pt x="138" y="160"/>
                  <a:pt x="140" y="158"/>
                  <a:pt x="140" y="155"/>
                </a:cubicBezTo>
                <a:cubicBezTo>
                  <a:pt x="140" y="71"/>
                  <a:pt x="140" y="71"/>
                  <a:pt x="140" y="71"/>
                </a:cubicBezTo>
                <a:cubicBezTo>
                  <a:pt x="140" y="31"/>
                  <a:pt x="108" y="0"/>
                  <a:pt x="70" y="0"/>
                </a:cubicBezTo>
                <a:close/>
                <a:moveTo>
                  <a:pt x="66" y="89"/>
                </a:moveTo>
                <a:cubicBezTo>
                  <a:pt x="70" y="97"/>
                  <a:pt x="70" y="97"/>
                  <a:pt x="70" y="97"/>
                </a:cubicBezTo>
                <a:cubicBezTo>
                  <a:pt x="73" y="89"/>
                  <a:pt x="73" y="89"/>
                  <a:pt x="73" y="89"/>
                </a:cubicBezTo>
                <a:cubicBezTo>
                  <a:pt x="70" y="86"/>
                  <a:pt x="70" y="86"/>
                  <a:pt x="70" y="86"/>
                </a:cubicBezTo>
                <a:lnTo>
                  <a:pt x="66" y="89"/>
                </a:lnTo>
                <a:close/>
                <a:moveTo>
                  <a:pt x="95" y="110"/>
                </a:moveTo>
                <a:cubicBezTo>
                  <a:pt x="93" y="108"/>
                  <a:pt x="93" y="106"/>
                  <a:pt x="95" y="104"/>
                </a:cubicBezTo>
                <a:cubicBezTo>
                  <a:pt x="101" y="97"/>
                  <a:pt x="104" y="94"/>
                  <a:pt x="108" y="85"/>
                </a:cubicBezTo>
                <a:cubicBezTo>
                  <a:pt x="110" y="79"/>
                  <a:pt x="112" y="72"/>
                  <a:pt x="112" y="66"/>
                </a:cubicBezTo>
                <a:cubicBezTo>
                  <a:pt x="112" y="56"/>
                  <a:pt x="104" y="47"/>
                  <a:pt x="95" y="46"/>
                </a:cubicBezTo>
                <a:cubicBezTo>
                  <a:pt x="95" y="46"/>
                  <a:pt x="94" y="46"/>
                  <a:pt x="94" y="46"/>
                </a:cubicBezTo>
                <a:cubicBezTo>
                  <a:pt x="89" y="46"/>
                  <a:pt x="84" y="47"/>
                  <a:pt x="81" y="50"/>
                </a:cubicBezTo>
                <a:cubicBezTo>
                  <a:pt x="77" y="54"/>
                  <a:pt x="75" y="59"/>
                  <a:pt x="75" y="64"/>
                </a:cubicBezTo>
                <a:cubicBezTo>
                  <a:pt x="75" y="67"/>
                  <a:pt x="73" y="69"/>
                  <a:pt x="70" y="69"/>
                </a:cubicBezTo>
                <a:cubicBezTo>
                  <a:pt x="67" y="69"/>
                  <a:pt x="65" y="67"/>
                  <a:pt x="65" y="64"/>
                </a:cubicBezTo>
                <a:cubicBezTo>
                  <a:pt x="65" y="59"/>
                  <a:pt x="63" y="54"/>
                  <a:pt x="58" y="50"/>
                </a:cubicBezTo>
                <a:cubicBezTo>
                  <a:pt x="55" y="47"/>
                  <a:pt x="51" y="46"/>
                  <a:pt x="46" y="46"/>
                </a:cubicBezTo>
                <a:cubicBezTo>
                  <a:pt x="45" y="46"/>
                  <a:pt x="43" y="46"/>
                  <a:pt x="42" y="46"/>
                </a:cubicBezTo>
                <a:cubicBezTo>
                  <a:pt x="33" y="48"/>
                  <a:pt x="28" y="57"/>
                  <a:pt x="28" y="66"/>
                </a:cubicBezTo>
                <a:cubicBezTo>
                  <a:pt x="28" y="73"/>
                  <a:pt x="30" y="80"/>
                  <a:pt x="34" y="87"/>
                </a:cubicBezTo>
                <a:cubicBezTo>
                  <a:pt x="46" y="104"/>
                  <a:pt x="46" y="104"/>
                  <a:pt x="46" y="104"/>
                </a:cubicBezTo>
                <a:cubicBezTo>
                  <a:pt x="47" y="106"/>
                  <a:pt x="47" y="108"/>
                  <a:pt x="46" y="110"/>
                </a:cubicBezTo>
                <a:cubicBezTo>
                  <a:pt x="36" y="122"/>
                  <a:pt x="36" y="122"/>
                  <a:pt x="36" y="122"/>
                </a:cubicBezTo>
                <a:cubicBezTo>
                  <a:pt x="31" y="128"/>
                  <a:pt x="28" y="136"/>
                  <a:pt x="28" y="145"/>
                </a:cubicBezTo>
                <a:cubicBezTo>
                  <a:pt x="28" y="159"/>
                  <a:pt x="28" y="159"/>
                  <a:pt x="28" y="159"/>
                </a:cubicBezTo>
                <a:cubicBezTo>
                  <a:pt x="112" y="159"/>
                  <a:pt x="112" y="159"/>
                  <a:pt x="112" y="159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1"/>
                  <a:pt x="111" y="134"/>
                  <a:pt x="108" y="129"/>
                </a:cubicBezTo>
                <a:cubicBezTo>
                  <a:pt x="104" y="120"/>
                  <a:pt x="100" y="117"/>
                  <a:pt x="95" y="110"/>
                </a:cubicBezTo>
                <a:close/>
                <a:moveTo>
                  <a:pt x="52" y="74"/>
                </a:moveTo>
                <a:cubicBezTo>
                  <a:pt x="49" y="74"/>
                  <a:pt x="47" y="72"/>
                  <a:pt x="47" y="70"/>
                </a:cubicBezTo>
                <a:cubicBezTo>
                  <a:pt x="47" y="67"/>
                  <a:pt x="49" y="65"/>
                  <a:pt x="52" y="65"/>
                </a:cubicBezTo>
                <a:cubicBezTo>
                  <a:pt x="54" y="65"/>
                  <a:pt x="56" y="67"/>
                  <a:pt x="56" y="70"/>
                </a:cubicBezTo>
                <a:cubicBezTo>
                  <a:pt x="56" y="72"/>
                  <a:pt x="54" y="74"/>
                  <a:pt x="52" y="74"/>
                </a:cubicBezTo>
                <a:close/>
                <a:moveTo>
                  <a:pt x="83" y="91"/>
                </a:moveTo>
                <a:cubicBezTo>
                  <a:pt x="74" y="109"/>
                  <a:pt x="74" y="109"/>
                  <a:pt x="74" y="109"/>
                </a:cubicBezTo>
                <a:cubicBezTo>
                  <a:pt x="73" y="111"/>
                  <a:pt x="71" y="112"/>
                  <a:pt x="70" y="112"/>
                </a:cubicBezTo>
                <a:cubicBezTo>
                  <a:pt x="68" y="112"/>
                  <a:pt x="66" y="111"/>
                  <a:pt x="66" y="109"/>
                </a:cubicBezTo>
                <a:cubicBezTo>
                  <a:pt x="57" y="91"/>
                  <a:pt x="57" y="91"/>
                  <a:pt x="57" y="91"/>
                </a:cubicBezTo>
                <a:cubicBezTo>
                  <a:pt x="56" y="89"/>
                  <a:pt x="56" y="87"/>
                  <a:pt x="58" y="86"/>
                </a:cubicBezTo>
                <a:cubicBezTo>
                  <a:pt x="67" y="76"/>
                  <a:pt x="67" y="76"/>
                  <a:pt x="67" y="76"/>
                </a:cubicBezTo>
                <a:cubicBezTo>
                  <a:pt x="68" y="75"/>
                  <a:pt x="69" y="75"/>
                  <a:pt x="70" y="75"/>
                </a:cubicBezTo>
                <a:cubicBezTo>
                  <a:pt x="71" y="75"/>
                  <a:pt x="73" y="75"/>
                  <a:pt x="73" y="76"/>
                </a:cubicBezTo>
                <a:cubicBezTo>
                  <a:pt x="83" y="86"/>
                  <a:pt x="83" y="86"/>
                  <a:pt x="83" y="86"/>
                </a:cubicBezTo>
                <a:cubicBezTo>
                  <a:pt x="84" y="87"/>
                  <a:pt x="84" y="89"/>
                  <a:pt x="83" y="91"/>
                </a:cubicBezTo>
                <a:close/>
                <a:moveTo>
                  <a:pt x="89" y="74"/>
                </a:moveTo>
                <a:cubicBezTo>
                  <a:pt x="86" y="74"/>
                  <a:pt x="84" y="72"/>
                  <a:pt x="84" y="70"/>
                </a:cubicBezTo>
                <a:cubicBezTo>
                  <a:pt x="84" y="67"/>
                  <a:pt x="86" y="65"/>
                  <a:pt x="89" y="65"/>
                </a:cubicBezTo>
                <a:cubicBezTo>
                  <a:pt x="91" y="65"/>
                  <a:pt x="93" y="67"/>
                  <a:pt x="93" y="70"/>
                </a:cubicBezTo>
                <a:cubicBezTo>
                  <a:pt x="93" y="72"/>
                  <a:pt x="91" y="74"/>
                  <a:pt x="89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8FEF3234-B102-15EC-6C1D-01DED1FDA0B0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4125913"/>
            <a:ext cx="254000" cy="252413"/>
          </a:xfrm>
          <a:custGeom>
            <a:avLst/>
            <a:gdLst>
              <a:gd name="T0" fmla="*/ 33 w 160"/>
              <a:gd name="T1" fmla="*/ 131 h 159"/>
              <a:gd name="T2" fmla="*/ 1 w 160"/>
              <a:gd name="T3" fmla="*/ 136 h 159"/>
              <a:gd name="T4" fmla="*/ 33 w 160"/>
              <a:gd name="T5" fmla="*/ 140 h 159"/>
              <a:gd name="T6" fmla="*/ 62 w 160"/>
              <a:gd name="T7" fmla="*/ 150 h 159"/>
              <a:gd name="T8" fmla="*/ 19 w 160"/>
              <a:gd name="T9" fmla="*/ 154 h 159"/>
              <a:gd name="T10" fmla="*/ 62 w 160"/>
              <a:gd name="T11" fmla="*/ 159 h 159"/>
              <a:gd name="T12" fmla="*/ 62 w 160"/>
              <a:gd name="T13" fmla="*/ 150 h 159"/>
              <a:gd name="T14" fmla="*/ 99 w 160"/>
              <a:gd name="T15" fmla="*/ 150 h 159"/>
              <a:gd name="T16" fmla="*/ 99 w 160"/>
              <a:gd name="T17" fmla="*/ 159 h 159"/>
              <a:gd name="T18" fmla="*/ 141 w 160"/>
              <a:gd name="T19" fmla="*/ 154 h 159"/>
              <a:gd name="T20" fmla="*/ 155 w 160"/>
              <a:gd name="T21" fmla="*/ 131 h 159"/>
              <a:gd name="T22" fmla="*/ 122 w 160"/>
              <a:gd name="T23" fmla="*/ 136 h 159"/>
              <a:gd name="T24" fmla="*/ 155 w 160"/>
              <a:gd name="T25" fmla="*/ 140 h 159"/>
              <a:gd name="T26" fmla="*/ 155 w 160"/>
              <a:gd name="T27" fmla="*/ 131 h 159"/>
              <a:gd name="T28" fmla="*/ 47 w 160"/>
              <a:gd name="T29" fmla="*/ 136 h 159"/>
              <a:gd name="T30" fmla="*/ 108 w 160"/>
              <a:gd name="T31" fmla="*/ 140 h 159"/>
              <a:gd name="T32" fmla="*/ 108 w 160"/>
              <a:gd name="T33" fmla="*/ 131 h 159"/>
              <a:gd name="T34" fmla="*/ 61 w 160"/>
              <a:gd name="T35" fmla="*/ 95 h 159"/>
              <a:gd name="T36" fmla="*/ 75 w 160"/>
              <a:gd name="T37" fmla="*/ 60 h 159"/>
              <a:gd name="T38" fmla="*/ 85 w 160"/>
              <a:gd name="T39" fmla="*/ 60 h 159"/>
              <a:gd name="T40" fmla="*/ 100 w 160"/>
              <a:gd name="T41" fmla="*/ 95 h 159"/>
              <a:gd name="T42" fmla="*/ 113 w 160"/>
              <a:gd name="T43" fmla="*/ 94 h 159"/>
              <a:gd name="T44" fmla="*/ 103 w 160"/>
              <a:gd name="T45" fmla="*/ 8 h 159"/>
              <a:gd name="T46" fmla="*/ 99 w 160"/>
              <a:gd name="T47" fmla="*/ 36 h 159"/>
              <a:gd name="T48" fmla="*/ 94 w 160"/>
              <a:gd name="T49" fmla="*/ 8 h 159"/>
              <a:gd name="T50" fmla="*/ 85 w 160"/>
              <a:gd name="T51" fmla="*/ 41 h 159"/>
              <a:gd name="T52" fmla="*/ 75 w 160"/>
              <a:gd name="T53" fmla="*/ 41 h 159"/>
              <a:gd name="T54" fmla="*/ 66 w 160"/>
              <a:gd name="T55" fmla="*/ 8 h 159"/>
              <a:gd name="T56" fmla="*/ 62 w 160"/>
              <a:gd name="T57" fmla="*/ 36 h 159"/>
              <a:gd name="T58" fmla="*/ 57 w 160"/>
              <a:gd name="T59" fmla="*/ 8 h 159"/>
              <a:gd name="T60" fmla="*/ 47 w 160"/>
              <a:gd name="T61" fmla="*/ 94 h 159"/>
              <a:gd name="T62" fmla="*/ 61 w 160"/>
              <a:gd name="T63" fmla="*/ 95 h 159"/>
              <a:gd name="T64" fmla="*/ 99 w 160"/>
              <a:gd name="T65" fmla="*/ 47 h 159"/>
              <a:gd name="T66" fmla="*/ 103 w 160"/>
              <a:gd name="T67" fmla="*/ 80 h 159"/>
              <a:gd name="T68" fmla="*/ 94 w 160"/>
              <a:gd name="T69" fmla="*/ 80 h 159"/>
              <a:gd name="T70" fmla="*/ 57 w 160"/>
              <a:gd name="T71" fmla="*/ 51 h 159"/>
              <a:gd name="T72" fmla="*/ 66 w 160"/>
              <a:gd name="T73" fmla="*/ 51 h 159"/>
              <a:gd name="T74" fmla="*/ 61 w 160"/>
              <a:gd name="T75" fmla="*/ 85 h 159"/>
              <a:gd name="T76" fmla="*/ 57 w 160"/>
              <a:gd name="T77" fmla="*/ 51 h 159"/>
              <a:gd name="T78" fmla="*/ 121 w 160"/>
              <a:gd name="T79" fmla="*/ 121 h 159"/>
              <a:gd name="T80" fmla="*/ 108 w 160"/>
              <a:gd name="T81" fmla="*/ 103 h 159"/>
              <a:gd name="T82" fmla="*/ 97 w 160"/>
              <a:gd name="T83" fmla="*/ 106 h 159"/>
              <a:gd name="T84" fmla="*/ 80 w 160"/>
              <a:gd name="T85" fmla="*/ 93 h 159"/>
              <a:gd name="T86" fmla="*/ 61 w 160"/>
              <a:gd name="T87" fmla="*/ 106 h 159"/>
              <a:gd name="T88" fmla="*/ 52 w 160"/>
              <a:gd name="T89" fmla="*/ 103 h 159"/>
              <a:gd name="T90" fmla="*/ 38 w 160"/>
              <a:gd name="T91" fmla="*/ 121 h 159"/>
              <a:gd name="T92" fmla="*/ 151 w 160"/>
              <a:gd name="T93" fmla="*/ 79 h 159"/>
              <a:gd name="T94" fmla="*/ 141 w 160"/>
              <a:gd name="T95" fmla="*/ 79 h 159"/>
              <a:gd name="T96" fmla="*/ 132 w 160"/>
              <a:gd name="T97" fmla="*/ 0 h 159"/>
              <a:gd name="T98" fmla="*/ 123 w 160"/>
              <a:gd name="T99" fmla="*/ 98 h 159"/>
              <a:gd name="T100" fmla="*/ 131 w 160"/>
              <a:gd name="T101" fmla="*/ 121 h 159"/>
              <a:gd name="T102" fmla="*/ 160 w 160"/>
              <a:gd name="T103" fmla="*/ 117 h 159"/>
              <a:gd name="T104" fmla="*/ 151 w 160"/>
              <a:gd name="T105" fmla="*/ 19 h 159"/>
              <a:gd name="T106" fmla="*/ 29 w 160"/>
              <a:gd name="T107" fmla="*/ 121 h 159"/>
              <a:gd name="T108" fmla="*/ 37 w 160"/>
              <a:gd name="T109" fmla="*/ 98 h 159"/>
              <a:gd name="T110" fmla="*/ 28 w 160"/>
              <a:gd name="T111" fmla="*/ 0 h 159"/>
              <a:gd name="T112" fmla="*/ 19 w 160"/>
              <a:gd name="T113" fmla="*/ 80 h 159"/>
              <a:gd name="T114" fmla="*/ 9 w 160"/>
              <a:gd name="T115" fmla="*/ 80 h 159"/>
              <a:gd name="T116" fmla="*/ 0 w 160"/>
              <a:gd name="T117" fmla="*/ 33 h 159"/>
              <a:gd name="T118" fmla="*/ 5 w 160"/>
              <a:gd name="T119" fmla="*/ 121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59">
                <a:moveTo>
                  <a:pt x="38" y="136"/>
                </a:moveTo>
                <a:cubicBezTo>
                  <a:pt x="38" y="133"/>
                  <a:pt x="36" y="131"/>
                  <a:pt x="33" y="131"/>
                </a:cubicBezTo>
                <a:cubicBezTo>
                  <a:pt x="5" y="131"/>
                  <a:pt x="5" y="131"/>
                  <a:pt x="5" y="131"/>
                </a:cubicBezTo>
                <a:cubicBezTo>
                  <a:pt x="3" y="131"/>
                  <a:pt x="1" y="133"/>
                  <a:pt x="1" y="136"/>
                </a:cubicBezTo>
                <a:cubicBezTo>
                  <a:pt x="1" y="138"/>
                  <a:pt x="3" y="140"/>
                  <a:pt x="5" y="140"/>
                </a:cubicBezTo>
                <a:cubicBezTo>
                  <a:pt x="33" y="140"/>
                  <a:pt x="33" y="140"/>
                  <a:pt x="33" y="140"/>
                </a:cubicBezTo>
                <a:cubicBezTo>
                  <a:pt x="36" y="140"/>
                  <a:pt x="38" y="138"/>
                  <a:pt x="38" y="136"/>
                </a:cubicBezTo>
                <a:close/>
                <a:moveTo>
                  <a:pt x="62" y="150"/>
                </a:moveTo>
                <a:cubicBezTo>
                  <a:pt x="24" y="150"/>
                  <a:pt x="24" y="150"/>
                  <a:pt x="24" y="150"/>
                </a:cubicBezTo>
                <a:cubicBezTo>
                  <a:pt x="21" y="150"/>
                  <a:pt x="19" y="152"/>
                  <a:pt x="19" y="154"/>
                </a:cubicBezTo>
                <a:cubicBezTo>
                  <a:pt x="19" y="157"/>
                  <a:pt x="21" y="159"/>
                  <a:pt x="24" y="159"/>
                </a:cubicBezTo>
                <a:cubicBezTo>
                  <a:pt x="62" y="159"/>
                  <a:pt x="62" y="159"/>
                  <a:pt x="62" y="159"/>
                </a:cubicBezTo>
                <a:cubicBezTo>
                  <a:pt x="64" y="159"/>
                  <a:pt x="67" y="157"/>
                  <a:pt x="67" y="154"/>
                </a:cubicBezTo>
                <a:cubicBezTo>
                  <a:pt x="67" y="152"/>
                  <a:pt x="64" y="150"/>
                  <a:pt x="62" y="150"/>
                </a:cubicBezTo>
                <a:close/>
                <a:moveTo>
                  <a:pt x="136" y="150"/>
                </a:moveTo>
                <a:cubicBezTo>
                  <a:pt x="99" y="150"/>
                  <a:pt x="99" y="150"/>
                  <a:pt x="99" y="150"/>
                </a:cubicBezTo>
                <a:cubicBezTo>
                  <a:pt x="96" y="150"/>
                  <a:pt x="94" y="152"/>
                  <a:pt x="94" y="154"/>
                </a:cubicBezTo>
                <a:cubicBezTo>
                  <a:pt x="94" y="157"/>
                  <a:pt x="96" y="159"/>
                  <a:pt x="99" y="159"/>
                </a:cubicBezTo>
                <a:cubicBezTo>
                  <a:pt x="136" y="159"/>
                  <a:pt x="136" y="159"/>
                  <a:pt x="136" y="159"/>
                </a:cubicBezTo>
                <a:cubicBezTo>
                  <a:pt x="139" y="159"/>
                  <a:pt x="141" y="157"/>
                  <a:pt x="141" y="154"/>
                </a:cubicBezTo>
                <a:cubicBezTo>
                  <a:pt x="141" y="152"/>
                  <a:pt x="139" y="150"/>
                  <a:pt x="136" y="150"/>
                </a:cubicBezTo>
                <a:close/>
                <a:moveTo>
                  <a:pt x="155" y="131"/>
                </a:moveTo>
                <a:cubicBezTo>
                  <a:pt x="126" y="131"/>
                  <a:pt x="126" y="131"/>
                  <a:pt x="126" y="131"/>
                </a:cubicBezTo>
                <a:cubicBezTo>
                  <a:pt x="124" y="131"/>
                  <a:pt x="122" y="133"/>
                  <a:pt x="122" y="136"/>
                </a:cubicBezTo>
                <a:cubicBezTo>
                  <a:pt x="122" y="138"/>
                  <a:pt x="124" y="140"/>
                  <a:pt x="126" y="140"/>
                </a:cubicBezTo>
                <a:cubicBezTo>
                  <a:pt x="155" y="140"/>
                  <a:pt x="155" y="140"/>
                  <a:pt x="155" y="140"/>
                </a:cubicBezTo>
                <a:cubicBezTo>
                  <a:pt x="157" y="140"/>
                  <a:pt x="159" y="138"/>
                  <a:pt x="159" y="136"/>
                </a:cubicBezTo>
                <a:cubicBezTo>
                  <a:pt x="159" y="133"/>
                  <a:pt x="157" y="131"/>
                  <a:pt x="155" y="131"/>
                </a:cubicBezTo>
                <a:close/>
                <a:moveTo>
                  <a:pt x="52" y="131"/>
                </a:moveTo>
                <a:cubicBezTo>
                  <a:pt x="50" y="131"/>
                  <a:pt x="47" y="133"/>
                  <a:pt x="47" y="136"/>
                </a:cubicBezTo>
                <a:cubicBezTo>
                  <a:pt x="47" y="138"/>
                  <a:pt x="50" y="140"/>
                  <a:pt x="52" y="140"/>
                </a:cubicBezTo>
                <a:cubicBezTo>
                  <a:pt x="108" y="140"/>
                  <a:pt x="108" y="140"/>
                  <a:pt x="108" y="140"/>
                </a:cubicBezTo>
                <a:cubicBezTo>
                  <a:pt x="110" y="140"/>
                  <a:pt x="113" y="138"/>
                  <a:pt x="113" y="136"/>
                </a:cubicBezTo>
                <a:cubicBezTo>
                  <a:pt x="113" y="133"/>
                  <a:pt x="110" y="131"/>
                  <a:pt x="108" y="131"/>
                </a:cubicBezTo>
                <a:lnTo>
                  <a:pt x="52" y="131"/>
                </a:lnTo>
                <a:close/>
                <a:moveTo>
                  <a:pt x="61" y="95"/>
                </a:moveTo>
                <a:cubicBezTo>
                  <a:pt x="64" y="89"/>
                  <a:pt x="69" y="86"/>
                  <a:pt x="75" y="85"/>
                </a:cubicBezTo>
                <a:cubicBezTo>
                  <a:pt x="75" y="60"/>
                  <a:pt x="75" y="60"/>
                  <a:pt x="75" y="60"/>
                </a:cubicBezTo>
                <a:cubicBezTo>
                  <a:pt x="75" y="57"/>
                  <a:pt x="78" y="55"/>
                  <a:pt x="80" y="55"/>
                </a:cubicBezTo>
                <a:cubicBezTo>
                  <a:pt x="83" y="55"/>
                  <a:pt x="85" y="57"/>
                  <a:pt x="85" y="60"/>
                </a:cubicBezTo>
                <a:cubicBezTo>
                  <a:pt x="85" y="85"/>
                  <a:pt x="85" y="85"/>
                  <a:pt x="85" y="85"/>
                </a:cubicBezTo>
                <a:cubicBezTo>
                  <a:pt x="91" y="86"/>
                  <a:pt x="96" y="90"/>
                  <a:pt x="100" y="95"/>
                </a:cubicBezTo>
                <a:cubicBezTo>
                  <a:pt x="102" y="94"/>
                  <a:pt x="105" y="93"/>
                  <a:pt x="108" y="93"/>
                </a:cubicBezTo>
                <a:cubicBezTo>
                  <a:pt x="110" y="93"/>
                  <a:pt x="112" y="94"/>
                  <a:pt x="113" y="94"/>
                </a:cubicBezTo>
                <a:cubicBezTo>
                  <a:pt x="113" y="8"/>
                  <a:pt x="113" y="8"/>
                  <a:pt x="113" y="8"/>
                </a:cubicBezTo>
                <a:cubicBezTo>
                  <a:pt x="103" y="8"/>
                  <a:pt x="103" y="8"/>
                  <a:pt x="103" y="8"/>
                </a:cubicBezTo>
                <a:cubicBezTo>
                  <a:pt x="103" y="32"/>
                  <a:pt x="103" y="32"/>
                  <a:pt x="103" y="32"/>
                </a:cubicBezTo>
                <a:cubicBezTo>
                  <a:pt x="103" y="34"/>
                  <a:pt x="101" y="36"/>
                  <a:pt x="99" y="36"/>
                </a:cubicBezTo>
                <a:cubicBezTo>
                  <a:pt x="96" y="36"/>
                  <a:pt x="94" y="34"/>
                  <a:pt x="94" y="32"/>
                </a:cubicBezTo>
                <a:cubicBezTo>
                  <a:pt x="94" y="8"/>
                  <a:pt x="94" y="8"/>
                  <a:pt x="94" y="8"/>
                </a:cubicBezTo>
                <a:cubicBezTo>
                  <a:pt x="85" y="8"/>
                  <a:pt x="85" y="8"/>
                  <a:pt x="85" y="8"/>
                </a:cubicBezTo>
                <a:cubicBezTo>
                  <a:pt x="85" y="41"/>
                  <a:pt x="85" y="41"/>
                  <a:pt x="85" y="41"/>
                </a:cubicBezTo>
                <a:cubicBezTo>
                  <a:pt x="85" y="43"/>
                  <a:pt x="83" y="45"/>
                  <a:pt x="80" y="45"/>
                </a:cubicBezTo>
                <a:cubicBezTo>
                  <a:pt x="77" y="45"/>
                  <a:pt x="75" y="43"/>
                  <a:pt x="75" y="41"/>
                </a:cubicBezTo>
                <a:cubicBezTo>
                  <a:pt x="75" y="8"/>
                  <a:pt x="75" y="8"/>
                  <a:pt x="75" y="8"/>
                </a:cubicBezTo>
                <a:cubicBezTo>
                  <a:pt x="66" y="8"/>
                  <a:pt x="66" y="8"/>
                  <a:pt x="66" y="8"/>
                </a:cubicBezTo>
                <a:cubicBezTo>
                  <a:pt x="66" y="32"/>
                  <a:pt x="66" y="32"/>
                  <a:pt x="66" y="32"/>
                </a:cubicBezTo>
                <a:cubicBezTo>
                  <a:pt x="66" y="34"/>
                  <a:pt x="64" y="36"/>
                  <a:pt x="62" y="36"/>
                </a:cubicBezTo>
                <a:cubicBezTo>
                  <a:pt x="59" y="36"/>
                  <a:pt x="57" y="34"/>
                  <a:pt x="57" y="32"/>
                </a:cubicBezTo>
                <a:cubicBezTo>
                  <a:pt x="57" y="8"/>
                  <a:pt x="57" y="8"/>
                  <a:pt x="57" y="8"/>
                </a:cubicBezTo>
                <a:cubicBezTo>
                  <a:pt x="47" y="8"/>
                  <a:pt x="47" y="8"/>
                  <a:pt x="47" y="8"/>
                </a:cubicBezTo>
                <a:cubicBezTo>
                  <a:pt x="47" y="94"/>
                  <a:pt x="47" y="94"/>
                  <a:pt x="47" y="94"/>
                </a:cubicBezTo>
                <a:cubicBezTo>
                  <a:pt x="49" y="94"/>
                  <a:pt x="51" y="94"/>
                  <a:pt x="52" y="94"/>
                </a:cubicBezTo>
                <a:cubicBezTo>
                  <a:pt x="55" y="94"/>
                  <a:pt x="58" y="94"/>
                  <a:pt x="61" y="95"/>
                </a:cubicBezTo>
                <a:close/>
                <a:moveTo>
                  <a:pt x="94" y="51"/>
                </a:moveTo>
                <a:cubicBezTo>
                  <a:pt x="94" y="49"/>
                  <a:pt x="96" y="47"/>
                  <a:pt x="99" y="47"/>
                </a:cubicBezTo>
                <a:cubicBezTo>
                  <a:pt x="101" y="47"/>
                  <a:pt x="103" y="49"/>
                  <a:pt x="103" y="51"/>
                </a:cubicBezTo>
                <a:cubicBezTo>
                  <a:pt x="103" y="80"/>
                  <a:pt x="103" y="80"/>
                  <a:pt x="103" y="80"/>
                </a:cubicBezTo>
                <a:cubicBezTo>
                  <a:pt x="103" y="82"/>
                  <a:pt x="101" y="85"/>
                  <a:pt x="99" y="85"/>
                </a:cubicBezTo>
                <a:cubicBezTo>
                  <a:pt x="96" y="85"/>
                  <a:pt x="94" y="82"/>
                  <a:pt x="94" y="80"/>
                </a:cubicBezTo>
                <a:lnTo>
                  <a:pt x="94" y="51"/>
                </a:lnTo>
                <a:close/>
                <a:moveTo>
                  <a:pt x="57" y="51"/>
                </a:moveTo>
                <a:cubicBezTo>
                  <a:pt x="57" y="49"/>
                  <a:pt x="59" y="47"/>
                  <a:pt x="61" y="47"/>
                </a:cubicBezTo>
                <a:cubicBezTo>
                  <a:pt x="64" y="47"/>
                  <a:pt x="66" y="49"/>
                  <a:pt x="66" y="51"/>
                </a:cubicBezTo>
                <a:cubicBezTo>
                  <a:pt x="66" y="80"/>
                  <a:pt x="66" y="80"/>
                  <a:pt x="66" y="80"/>
                </a:cubicBezTo>
                <a:cubicBezTo>
                  <a:pt x="66" y="82"/>
                  <a:pt x="64" y="85"/>
                  <a:pt x="61" y="85"/>
                </a:cubicBezTo>
                <a:cubicBezTo>
                  <a:pt x="59" y="85"/>
                  <a:pt x="57" y="82"/>
                  <a:pt x="57" y="80"/>
                </a:cubicBezTo>
                <a:lnTo>
                  <a:pt x="57" y="51"/>
                </a:lnTo>
                <a:close/>
                <a:moveTo>
                  <a:pt x="38" y="121"/>
                </a:moveTo>
                <a:cubicBezTo>
                  <a:pt x="121" y="121"/>
                  <a:pt x="121" y="121"/>
                  <a:pt x="121" y="121"/>
                </a:cubicBezTo>
                <a:cubicBezTo>
                  <a:pt x="122" y="118"/>
                  <a:pt x="122" y="114"/>
                  <a:pt x="121" y="110"/>
                </a:cubicBezTo>
                <a:cubicBezTo>
                  <a:pt x="118" y="105"/>
                  <a:pt x="113" y="103"/>
                  <a:pt x="108" y="103"/>
                </a:cubicBezTo>
                <a:cubicBezTo>
                  <a:pt x="105" y="103"/>
                  <a:pt x="102" y="103"/>
                  <a:pt x="100" y="105"/>
                </a:cubicBezTo>
                <a:cubicBezTo>
                  <a:pt x="99" y="105"/>
                  <a:pt x="98" y="106"/>
                  <a:pt x="97" y="106"/>
                </a:cubicBezTo>
                <a:cubicBezTo>
                  <a:pt x="95" y="106"/>
                  <a:pt x="94" y="105"/>
                  <a:pt x="93" y="102"/>
                </a:cubicBezTo>
                <a:cubicBezTo>
                  <a:pt x="91" y="97"/>
                  <a:pt x="86" y="93"/>
                  <a:pt x="80" y="93"/>
                </a:cubicBezTo>
                <a:cubicBezTo>
                  <a:pt x="74" y="93"/>
                  <a:pt x="68" y="97"/>
                  <a:pt x="66" y="102"/>
                </a:cubicBezTo>
                <a:cubicBezTo>
                  <a:pt x="66" y="104"/>
                  <a:pt x="64" y="106"/>
                  <a:pt x="61" y="106"/>
                </a:cubicBezTo>
                <a:cubicBezTo>
                  <a:pt x="61" y="106"/>
                  <a:pt x="60" y="105"/>
                  <a:pt x="59" y="105"/>
                </a:cubicBezTo>
                <a:cubicBezTo>
                  <a:pt x="57" y="104"/>
                  <a:pt x="54" y="103"/>
                  <a:pt x="52" y="103"/>
                </a:cubicBezTo>
                <a:cubicBezTo>
                  <a:pt x="47" y="103"/>
                  <a:pt x="42" y="105"/>
                  <a:pt x="39" y="110"/>
                </a:cubicBezTo>
                <a:cubicBezTo>
                  <a:pt x="37" y="113"/>
                  <a:pt x="36" y="117"/>
                  <a:pt x="38" y="121"/>
                </a:cubicBezTo>
                <a:close/>
                <a:moveTo>
                  <a:pt x="151" y="19"/>
                </a:moveTo>
                <a:cubicBezTo>
                  <a:pt x="151" y="79"/>
                  <a:pt x="151" y="79"/>
                  <a:pt x="151" y="79"/>
                </a:cubicBezTo>
                <a:cubicBezTo>
                  <a:pt x="151" y="82"/>
                  <a:pt x="149" y="84"/>
                  <a:pt x="146" y="84"/>
                </a:cubicBezTo>
                <a:cubicBezTo>
                  <a:pt x="144" y="84"/>
                  <a:pt x="141" y="82"/>
                  <a:pt x="141" y="79"/>
                </a:cubicBezTo>
                <a:cubicBezTo>
                  <a:pt x="141" y="9"/>
                  <a:pt x="141" y="9"/>
                  <a:pt x="141" y="9"/>
                </a:cubicBezTo>
                <a:cubicBezTo>
                  <a:pt x="141" y="4"/>
                  <a:pt x="137" y="0"/>
                  <a:pt x="132" y="0"/>
                </a:cubicBezTo>
                <a:cubicBezTo>
                  <a:pt x="127" y="0"/>
                  <a:pt x="123" y="4"/>
                  <a:pt x="123" y="9"/>
                </a:cubicBezTo>
                <a:cubicBezTo>
                  <a:pt x="123" y="98"/>
                  <a:pt x="123" y="98"/>
                  <a:pt x="123" y="98"/>
                </a:cubicBezTo>
                <a:cubicBezTo>
                  <a:pt x="125" y="100"/>
                  <a:pt x="128" y="103"/>
                  <a:pt x="129" y="106"/>
                </a:cubicBezTo>
                <a:cubicBezTo>
                  <a:pt x="132" y="111"/>
                  <a:pt x="132" y="117"/>
                  <a:pt x="131" y="121"/>
                </a:cubicBezTo>
                <a:cubicBezTo>
                  <a:pt x="155" y="121"/>
                  <a:pt x="155" y="121"/>
                  <a:pt x="155" y="121"/>
                </a:cubicBezTo>
                <a:cubicBezTo>
                  <a:pt x="158" y="121"/>
                  <a:pt x="160" y="119"/>
                  <a:pt x="160" y="117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26"/>
                  <a:pt x="156" y="21"/>
                  <a:pt x="151" y="19"/>
                </a:cubicBezTo>
                <a:close/>
                <a:moveTo>
                  <a:pt x="5" y="121"/>
                </a:moveTo>
                <a:cubicBezTo>
                  <a:pt x="29" y="121"/>
                  <a:pt x="29" y="121"/>
                  <a:pt x="29" y="121"/>
                </a:cubicBezTo>
                <a:cubicBezTo>
                  <a:pt x="28" y="116"/>
                  <a:pt x="28" y="110"/>
                  <a:pt x="31" y="105"/>
                </a:cubicBezTo>
                <a:cubicBezTo>
                  <a:pt x="33" y="103"/>
                  <a:pt x="35" y="100"/>
                  <a:pt x="37" y="98"/>
                </a:cubicBezTo>
                <a:cubicBezTo>
                  <a:pt x="37" y="10"/>
                  <a:pt x="37" y="10"/>
                  <a:pt x="37" y="10"/>
                </a:cubicBezTo>
                <a:cubicBezTo>
                  <a:pt x="37" y="4"/>
                  <a:pt x="33" y="0"/>
                  <a:pt x="28" y="0"/>
                </a:cubicBezTo>
                <a:cubicBezTo>
                  <a:pt x="23" y="0"/>
                  <a:pt x="19" y="4"/>
                  <a:pt x="19" y="10"/>
                </a:cubicBezTo>
                <a:cubicBezTo>
                  <a:pt x="19" y="80"/>
                  <a:pt x="19" y="80"/>
                  <a:pt x="19" y="80"/>
                </a:cubicBezTo>
                <a:cubicBezTo>
                  <a:pt x="19" y="82"/>
                  <a:pt x="17" y="84"/>
                  <a:pt x="14" y="84"/>
                </a:cubicBezTo>
                <a:cubicBezTo>
                  <a:pt x="11" y="84"/>
                  <a:pt x="9" y="82"/>
                  <a:pt x="9" y="80"/>
                </a:cubicBezTo>
                <a:cubicBezTo>
                  <a:pt x="9" y="20"/>
                  <a:pt x="9" y="20"/>
                  <a:pt x="9" y="20"/>
                </a:cubicBezTo>
                <a:cubicBezTo>
                  <a:pt x="4" y="22"/>
                  <a:pt x="0" y="27"/>
                  <a:pt x="0" y="33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19"/>
                  <a:pt x="2" y="121"/>
                  <a:pt x="5" y="1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C540674F-005B-4775-0EB1-1F573CB239CA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4125913"/>
            <a:ext cx="254000" cy="252413"/>
          </a:xfrm>
          <a:custGeom>
            <a:avLst/>
            <a:gdLst>
              <a:gd name="T0" fmla="*/ 74 w 160"/>
              <a:gd name="T1" fmla="*/ 42 h 159"/>
              <a:gd name="T2" fmla="*/ 69 w 160"/>
              <a:gd name="T3" fmla="*/ 56 h 159"/>
              <a:gd name="T4" fmla="*/ 65 w 160"/>
              <a:gd name="T5" fmla="*/ 42 h 159"/>
              <a:gd name="T6" fmla="*/ 88 w 160"/>
              <a:gd name="T7" fmla="*/ 37 h 159"/>
              <a:gd name="T8" fmla="*/ 93 w 160"/>
              <a:gd name="T9" fmla="*/ 51 h 159"/>
              <a:gd name="T10" fmla="*/ 83 w 160"/>
              <a:gd name="T11" fmla="*/ 51 h 159"/>
              <a:gd name="T12" fmla="*/ 88 w 160"/>
              <a:gd name="T13" fmla="*/ 37 h 159"/>
              <a:gd name="T14" fmla="*/ 83 w 160"/>
              <a:gd name="T15" fmla="*/ 70 h 159"/>
              <a:gd name="T16" fmla="*/ 79 w 160"/>
              <a:gd name="T17" fmla="*/ 83 h 159"/>
              <a:gd name="T18" fmla="*/ 74 w 160"/>
              <a:gd name="T19" fmla="*/ 70 h 159"/>
              <a:gd name="T20" fmla="*/ 69 w 160"/>
              <a:gd name="T21" fmla="*/ 93 h 159"/>
              <a:gd name="T22" fmla="*/ 74 w 160"/>
              <a:gd name="T23" fmla="*/ 107 h 159"/>
              <a:gd name="T24" fmla="*/ 65 w 160"/>
              <a:gd name="T25" fmla="*/ 107 h 159"/>
              <a:gd name="T26" fmla="*/ 69 w 160"/>
              <a:gd name="T27" fmla="*/ 93 h 159"/>
              <a:gd name="T28" fmla="*/ 93 w 160"/>
              <a:gd name="T29" fmla="*/ 98 h 159"/>
              <a:gd name="T30" fmla="*/ 88 w 160"/>
              <a:gd name="T31" fmla="*/ 112 h 159"/>
              <a:gd name="T32" fmla="*/ 83 w 160"/>
              <a:gd name="T33" fmla="*/ 98 h 159"/>
              <a:gd name="T34" fmla="*/ 79 w 160"/>
              <a:gd name="T35" fmla="*/ 121 h 159"/>
              <a:gd name="T36" fmla="*/ 83 w 160"/>
              <a:gd name="T37" fmla="*/ 135 h 159"/>
              <a:gd name="T38" fmla="*/ 74 w 160"/>
              <a:gd name="T39" fmla="*/ 135 h 159"/>
              <a:gd name="T40" fmla="*/ 79 w 160"/>
              <a:gd name="T41" fmla="*/ 121 h 159"/>
              <a:gd name="T42" fmla="*/ 0 w 160"/>
              <a:gd name="T43" fmla="*/ 18 h 159"/>
              <a:gd name="T44" fmla="*/ 42 w 160"/>
              <a:gd name="T45" fmla="*/ 102 h 159"/>
              <a:gd name="T46" fmla="*/ 47 w 160"/>
              <a:gd name="T47" fmla="*/ 150 h 159"/>
              <a:gd name="T48" fmla="*/ 29 w 160"/>
              <a:gd name="T49" fmla="*/ 154 h 159"/>
              <a:gd name="T50" fmla="*/ 127 w 160"/>
              <a:gd name="T51" fmla="*/ 159 h 159"/>
              <a:gd name="T52" fmla="*/ 127 w 160"/>
              <a:gd name="T53" fmla="*/ 150 h 159"/>
              <a:gd name="T54" fmla="*/ 113 w 160"/>
              <a:gd name="T55" fmla="*/ 140 h 159"/>
              <a:gd name="T56" fmla="*/ 160 w 160"/>
              <a:gd name="T57" fmla="*/ 97 h 159"/>
              <a:gd name="T58" fmla="*/ 140 w 160"/>
              <a:gd name="T59" fmla="*/ 47 h 159"/>
              <a:gd name="T60" fmla="*/ 121 w 160"/>
              <a:gd name="T61" fmla="*/ 97 h 159"/>
              <a:gd name="T62" fmla="*/ 111 w 160"/>
              <a:gd name="T63" fmla="*/ 102 h 159"/>
              <a:gd name="T64" fmla="*/ 79 w 160"/>
              <a:gd name="T65" fmla="*/ 9 h 159"/>
              <a:gd name="T66" fmla="*/ 47 w 160"/>
              <a:gd name="T67" fmla="*/ 64 h 159"/>
              <a:gd name="T68" fmla="*/ 37 w 160"/>
              <a:gd name="T69" fmla="*/ 60 h 159"/>
              <a:gd name="T70" fmla="*/ 18 w 160"/>
              <a:gd name="T71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59">
                <a:moveTo>
                  <a:pt x="69" y="37"/>
                </a:moveTo>
                <a:cubicBezTo>
                  <a:pt x="72" y="37"/>
                  <a:pt x="74" y="39"/>
                  <a:pt x="74" y="42"/>
                </a:cubicBezTo>
                <a:cubicBezTo>
                  <a:pt x="74" y="51"/>
                  <a:pt x="74" y="51"/>
                  <a:pt x="74" y="51"/>
                </a:cubicBezTo>
                <a:cubicBezTo>
                  <a:pt x="74" y="54"/>
                  <a:pt x="72" y="56"/>
                  <a:pt x="69" y="56"/>
                </a:cubicBezTo>
                <a:cubicBezTo>
                  <a:pt x="67" y="56"/>
                  <a:pt x="65" y="54"/>
                  <a:pt x="65" y="51"/>
                </a:cubicBezTo>
                <a:cubicBezTo>
                  <a:pt x="65" y="42"/>
                  <a:pt x="65" y="42"/>
                  <a:pt x="65" y="42"/>
                </a:cubicBezTo>
                <a:cubicBezTo>
                  <a:pt x="65" y="39"/>
                  <a:pt x="67" y="37"/>
                  <a:pt x="69" y="37"/>
                </a:cubicBezTo>
                <a:close/>
                <a:moveTo>
                  <a:pt x="88" y="37"/>
                </a:moveTo>
                <a:cubicBezTo>
                  <a:pt x="90" y="37"/>
                  <a:pt x="93" y="39"/>
                  <a:pt x="93" y="42"/>
                </a:cubicBezTo>
                <a:cubicBezTo>
                  <a:pt x="93" y="51"/>
                  <a:pt x="93" y="51"/>
                  <a:pt x="93" y="51"/>
                </a:cubicBezTo>
                <a:cubicBezTo>
                  <a:pt x="93" y="54"/>
                  <a:pt x="90" y="56"/>
                  <a:pt x="88" y="56"/>
                </a:cubicBezTo>
                <a:cubicBezTo>
                  <a:pt x="85" y="56"/>
                  <a:pt x="83" y="54"/>
                  <a:pt x="83" y="51"/>
                </a:cubicBezTo>
                <a:cubicBezTo>
                  <a:pt x="83" y="42"/>
                  <a:pt x="83" y="42"/>
                  <a:pt x="83" y="42"/>
                </a:cubicBezTo>
                <a:cubicBezTo>
                  <a:pt x="83" y="39"/>
                  <a:pt x="85" y="37"/>
                  <a:pt x="88" y="37"/>
                </a:cubicBezTo>
                <a:close/>
                <a:moveTo>
                  <a:pt x="79" y="65"/>
                </a:moveTo>
                <a:cubicBezTo>
                  <a:pt x="81" y="65"/>
                  <a:pt x="83" y="67"/>
                  <a:pt x="83" y="70"/>
                </a:cubicBezTo>
                <a:cubicBezTo>
                  <a:pt x="83" y="79"/>
                  <a:pt x="83" y="79"/>
                  <a:pt x="83" y="79"/>
                </a:cubicBezTo>
                <a:cubicBezTo>
                  <a:pt x="83" y="82"/>
                  <a:pt x="81" y="83"/>
                  <a:pt x="79" y="83"/>
                </a:cubicBezTo>
                <a:cubicBezTo>
                  <a:pt x="76" y="83"/>
                  <a:pt x="74" y="82"/>
                  <a:pt x="74" y="79"/>
                </a:cubicBezTo>
                <a:cubicBezTo>
                  <a:pt x="74" y="70"/>
                  <a:pt x="74" y="70"/>
                  <a:pt x="74" y="70"/>
                </a:cubicBezTo>
                <a:cubicBezTo>
                  <a:pt x="74" y="67"/>
                  <a:pt x="76" y="65"/>
                  <a:pt x="79" y="65"/>
                </a:cubicBezTo>
                <a:close/>
                <a:moveTo>
                  <a:pt x="69" y="93"/>
                </a:moveTo>
                <a:cubicBezTo>
                  <a:pt x="72" y="93"/>
                  <a:pt x="74" y="95"/>
                  <a:pt x="74" y="98"/>
                </a:cubicBezTo>
                <a:cubicBezTo>
                  <a:pt x="74" y="107"/>
                  <a:pt x="74" y="107"/>
                  <a:pt x="74" y="107"/>
                </a:cubicBezTo>
                <a:cubicBezTo>
                  <a:pt x="74" y="110"/>
                  <a:pt x="72" y="112"/>
                  <a:pt x="69" y="112"/>
                </a:cubicBezTo>
                <a:cubicBezTo>
                  <a:pt x="67" y="112"/>
                  <a:pt x="65" y="110"/>
                  <a:pt x="65" y="107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5"/>
                  <a:pt x="67" y="93"/>
                  <a:pt x="69" y="93"/>
                </a:cubicBezTo>
                <a:close/>
                <a:moveTo>
                  <a:pt x="88" y="93"/>
                </a:moveTo>
                <a:cubicBezTo>
                  <a:pt x="90" y="93"/>
                  <a:pt x="93" y="95"/>
                  <a:pt x="93" y="98"/>
                </a:cubicBezTo>
                <a:cubicBezTo>
                  <a:pt x="93" y="107"/>
                  <a:pt x="93" y="107"/>
                  <a:pt x="93" y="107"/>
                </a:cubicBezTo>
                <a:cubicBezTo>
                  <a:pt x="93" y="110"/>
                  <a:pt x="90" y="112"/>
                  <a:pt x="88" y="112"/>
                </a:cubicBezTo>
                <a:cubicBezTo>
                  <a:pt x="85" y="112"/>
                  <a:pt x="83" y="110"/>
                  <a:pt x="83" y="107"/>
                </a:cubicBezTo>
                <a:cubicBezTo>
                  <a:pt x="83" y="98"/>
                  <a:pt x="83" y="98"/>
                  <a:pt x="83" y="98"/>
                </a:cubicBezTo>
                <a:cubicBezTo>
                  <a:pt x="83" y="95"/>
                  <a:pt x="85" y="93"/>
                  <a:pt x="88" y="93"/>
                </a:cubicBezTo>
                <a:close/>
                <a:moveTo>
                  <a:pt x="79" y="121"/>
                </a:moveTo>
                <a:cubicBezTo>
                  <a:pt x="81" y="121"/>
                  <a:pt x="83" y="123"/>
                  <a:pt x="83" y="126"/>
                </a:cubicBezTo>
                <a:cubicBezTo>
                  <a:pt x="83" y="135"/>
                  <a:pt x="83" y="135"/>
                  <a:pt x="83" y="135"/>
                </a:cubicBezTo>
                <a:cubicBezTo>
                  <a:pt x="83" y="138"/>
                  <a:pt x="81" y="140"/>
                  <a:pt x="79" y="140"/>
                </a:cubicBezTo>
                <a:cubicBezTo>
                  <a:pt x="76" y="140"/>
                  <a:pt x="74" y="138"/>
                  <a:pt x="74" y="135"/>
                </a:cubicBezTo>
                <a:cubicBezTo>
                  <a:pt x="74" y="126"/>
                  <a:pt x="74" y="126"/>
                  <a:pt x="74" y="126"/>
                </a:cubicBezTo>
                <a:cubicBezTo>
                  <a:pt x="74" y="123"/>
                  <a:pt x="76" y="121"/>
                  <a:pt x="79" y="121"/>
                </a:cubicBezTo>
                <a:close/>
                <a:moveTo>
                  <a:pt x="18" y="0"/>
                </a:moveTo>
                <a:cubicBezTo>
                  <a:pt x="8" y="0"/>
                  <a:pt x="0" y="8"/>
                  <a:pt x="0" y="18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83"/>
                  <a:pt x="19" y="102"/>
                  <a:pt x="42" y="102"/>
                </a:cubicBezTo>
                <a:cubicBezTo>
                  <a:pt x="47" y="102"/>
                  <a:pt x="47" y="102"/>
                  <a:pt x="47" y="102"/>
                </a:cubicBezTo>
                <a:cubicBezTo>
                  <a:pt x="47" y="150"/>
                  <a:pt x="47" y="150"/>
                  <a:pt x="47" y="150"/>
                </a:cubicBezTo>
                <a:cubicBezTo>
                  <a:pt x="33" y="150"/>
                  <a:pt x="33" y="150"/>
                  <a:pt x="33" y="150"/>
                </a:cubicBezTo>
                <a:cubicBezTo>
                  <a:pt x="31" y="150"/>
                  <a:pt x="29" y="152"/>
                  <a:pt x="29" y="154"/>
                </a:cubicBezTo>
                <a:cubicBezTo>
                  <a:pt x="29" y="157"/>
                  <a:pt x="31" y="159"/>
                  <a:pt x="33" y="159"/>
                </a:cubicBezTo>
                <a:cubicBezTo>
                  <a:pt x="127" y="159"/>
                  <a:pt x="127" y="159"/>
                  <a:pt x="127" y="159"/>
                </a:cubicBezTo>
                <a:cubicBezTo>
                  <a:pt x="129" y="159"/>
                  <a:pt x="131" y="157"/>
                  <a:pt x="131" y="154"/>
                </a:cubicBezTo>
                <a:cubicBezTo>
                  <a:pt x="131" y="152"/>
                  <a:pt x="129" y="150"/>
                  <a:pt x="127" y="150"/>
                </a:cubicBezTo>
                <a:cubicBezTo>
                  <a:pt x="113" y="150"/>
                  <a:pt x="113" y="150"/>
                  <a:pt x="113" y="150"/>
                </a:cubicBezTo>
                <a:cubicBezTo>
                  <a:pt x="113" y="140"/>
                  <a:pt x="113" y="140"/>
                  <a:pt x="113" y="140"/>
                </a:cubicBezTo>
                <a:cubicBezTo>
                  <a:pt x="118" y="140"/>
                  <a:pt x="118" y="140"/>
                  <a:pt x="118" y="140"/>
                </a:cubicBezTo>
                <a:cubicBezTo>
                  <a:pt x="141" y="140"/>
                  <a:pt x="160" y="121"/>
                  <a:pt x="160" y="97"/>
                </a:cubicBezTo>
                <a:cubicBezTo>
                  <a:pt x="160" y="65"/>
                  <a:pt x="160" y="65"/>
                  <a:pt x="160" y="65"/>
                </a:cubicBezTo>
                <a:cubicBezTo>
                  <a:pt x="158" y="55"/>
                  <a:pt x="150" y="47"/>
                  <a:pt x="140" y="47"/>
                </a:cubicBezTo>
                <a:cubicBezTo>
                  <a:pt x="130" y="47"/>
                  <a:pt x="121" y="55"/>
                  <a:pt x="121" y="65"/>
                </a:cubicBezTo>
                <a:cubicBezTo>
                  <a:pt x="121" y="97"/>
                  <a:pt x="121" y="97"/>
                  <a:pt x="121" y="97"/>
                </a:cubicBezTo>
                <a:cubicBezTo>
                  <a:pt x="121" y="100"/>
                  <a:pt x="119" y="102"/>
                  <a:pt x="117" y="102"/>
                </a:cubicBezTo>
                <a:cubicBezTo>
                  <a:pt x="111" y="102"/>
                  <a:pt x="111" y="102"/>
                  <a:pt x="111" y="102"/>
                </a:cubicBezTo>
                <a:cubicBezTo>
                  <a:pt x="111" y="41"/>
                  <a:pt x="111" y="41"/>
                  <a:pt x="111" y="41"/>
                </a:cubicBezTo>
                <a:cubicBezTo>
                  <a:pt x="111" y="23"/>
                  <a:pt x="97" y="9"/>
                  <a:pt x="79" y="9"/>
                </a:cubicBezTo>
                <a:cubicBezTo>
                  <a:pt x="61" y="9"/>
                  <a:pt x="47" y="23"/>
                  <a:pt x="47" y="41"/>
                </a:cubicBezTo>
                <a:cubicBezTo>
                  <a:pt x="47" y="64"/>
                  <a:pt x="47" y="64"/>
                  <a:pt x="47" y="64"/>
                </a:cubicBezTo>
                <a:cubicBezTo>
                  <a:pt x="41" y="64"/>
                  <a:pt x="41" y="64"/>
                  <a:pt x="41" y="64"/>
                </a:cubicBezTo>
                <a:cubicBezTo>
                  <a:pt x="39" y="64"/>
                  <a:pt x="37" y="62"/>
                  <a:pt x="37" y="60"/>
                </a:cubicBezTo>
                <a:cubicBezTo>
                  <a:pt x="37" y="18"/>
                  <a:pt x="37" y="18"/>
                  <a:pt x="37" y="18"/>
                </a:cubicBezTo>
                <a:cubicBezTo>
                  <a:pt x="37" y="8"/>
                  <a:pt x="29" y="0"/>
                  <a:pt x="1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FA17DD05-83D2-EE21-022B-88FE52847305}"/>
              </a:ext>
            </a:extLst>
          </p:cNvPr>
          <p:cNvSpPr>
            <a:spLocks noEditPoints="1"/>
          </p:cNvSpPr>
          <p:nvPr/>
        </p:nvSpPr>
        <p:spPr bwMode="auto">
          <a:xfrm>
            <a:off x="738188" y="3022600"/>
            <a:ext cx="257175" cy="252413"/>
          </a:xfrm>
          <a:custGeom>
            <a:avLst/>
            <a:gdLst>
              <a:gd name="T0" fmla="*/ 33 w 162"/>
              <a:gd name="T1" fmla="*/ 103 h 159"/>
              <a:gd name="T2" fmla="*/ 22 w 162"/>
              <a:gd name="T3" fmla="*/ 102 h 159"/>
              <a:gd name="T4" fmla="*/ 19 w 162"/>
              <a:gd name="T5" fmla="*/ 118 h 159"/>
              <a:gd name="T6" fmla="*/ 24 w 162"/>
              <a:gd name="T7" fmla="*/ 122 h 159"/>
              <a:gd name="T8" fmla="*/ 55 w 162"/>
              <a:gd name="T9" fmla="*/ 108 h 159"/>
              <a:gd name="T10" fmla="*/ 54 w 162"/>
              <a:gd name="T11" fmla="*/ 100 h 159"/>
              <a:gd name="T12" fmla="*/ 33 w 162"/>
              <a:gd name="T13" fmla="*/ 103 h 159"/>
              <a:gd name="T14" fmla="*/ 24 w 162"/>
              <a:gd name="T15" fmla="*/ 38 h 159"/>
              <a:gd name="T16" fmla="*/ 19 w 162"/>
              <a:gd name="T17" fmla="*/ 43 h 159"/>
              <a:gd name="T18" fmla="*/ 22 w 162"/>
              <a:gd name="T19" fmla="*/ 58 h 159"/>
              <a:gd name="T20" fmla="*/ 33 w 162"/>
              <a:gd name="T21" fmla="*/ 57 h 159"/>
              <a:gd name="T22" fmla="*/ 54 w 162"/>
              <a:gd name="T23" fmla="*/ 60 h 159"/>
              <a:gd name="T24" fmla="*/ 55 w 162"/>
              <a:gd name="T25" fmla="*/ 52 h 159"/>
              <a:gd name="T26" fmla="*/ 24 w 162"/>
              <a:gd name="T27" fmla="*/ 38 h 159"/>
              <a:gd name="T28" fmla="*/ 37 w 162"/>
              <a:gd name="T29" fmla="*/ 94 h 159"/>
              <a:gd name="T30" fmla="*/ 51 w 162"/>
              <a:gd name="T31" fmla="*/ 91 h 159"/>
              <a:gd name="T32" fmla="*/ 47 w 162"/>
              <a:gd name="T33" fmla="*/ 82 h 159"/>
              <a:gd name="T34" fmla="*/ 47 w 162"/>
              <a:gd name="T35" fmla="*/ 78 h 159"/>
              <a:gd name="T36" fmla="*/ 51 w 162"/>
              <a:gd name="T37" fmla="*/ 69 h 159"/>
              <a:gd name="T38" fmla="*/ 33 w 162"/>
              <a:gd name="T39" fmla="*/ 66 h 159"/>
              <a:gd name="T40" fmla="*/ 3 w 162"/>
              <a:gd name="T41" fmla="*/ 76 h 159"/>
              <a:gd name="T42" fmla="*/ 3 w 162"/>
              <a:gd name="T43" fmla="*/ 83 h 159"/>
              <a:gd name="T44" fmla="*/ 33 w 162"/>
              <a:gd name="T45" fmla="*/ 93 h 159"/>
              <a:gd name="T46" fmla="*/ 37 w 162"/>
              <a:gd name="T47" fmla="*/ 94 h 159"/>
              <a:gd name="T48" fmla="*/ 102 w 162"/>
              <a:gd name="T49" fmla="*/ 85 h 159"/>
              <a:gd name="T50" fmla="*/ 58 w 162"/>
              <a:gd name="T51" fmla="*/ 85 h 159"/>
              <a:gd name="T52" fmla="*/ 57 w 162"/>
              <a:gd name="T53" fmla="*/ 153 h 159"/>
              <a:gd name="T54" fmla="*/ 62 w 162"/>
              <a:gd name="T55" fmla="*/ 159 h 159"/>
              <a:gd name="T56" fmla="*/ 98 w 162"/>
              <a:gd name="T57" fmla="*/ 159 h 159"/>
              <a:gd name="T58" fmla="*/ 103 w 162"/>
              <a:gd name="T59" fmla="*/ 153 h 159"/>
              <a:gd name="T60" fmla="*/ 102 w 162"/>
              <a:gd name="T61" fmla="*/ 85 h 159"/>
              <a:gd name="T62" fmla="*/ 58 w 162"/>
              <a:gd name="T63" fmla="*/ 75 h 159"/>
              <a:gd name="T64" fmla="*/ 102 w 162"/>
              <a:gd name="T65" fmla="*/ 75 h 159"/>
              <a:gd name="T66" fmla="*/ 102 w 162"/>
              <a:gd name="T67" fmla="*/ 7 h 159"/>
              <a:gd name="T68" fmla="*/ 98 w 162"/>
              <a:gd name="T69" fmla="*/ 0 h 159"/>
              <a:gd name="T70" fmla="*/ 62 w 162"/>
              <a:gd name="T71" fmla="*/ 0 h 159"/>
              <a:gd name="T72" fmla="*/ 57 w 162"/>
              <a:gd name="T73" fmla="*/ 2 h 159"/>
              <a:gd name="T74" fmla="*/ 57 w 162"/>
              <a:gd name="T75" fmla="*/ 7 h 159"/>
              <a:gd name="T76" fmla="*/ 58 w 162"/>
              <a:gd name="T77" fmla="*/ 75 h 159"/>
              <a:gd name="T78" fmla="*/ 115 w 162"/>
              <a:gd name="T79" fmla="*/ 94 h 159"/>
              <a:gd name="T80" fmla="*/ 158 w 162"/>
              <a:gd name="T81" fmla="*/ 94 h 159"/>
              <a:gd name="T82" fmla="*/ 159 w 162"/>
              <a:gd name="T83" fmla="*/ 45 h 159"/>
              <a:gd name="T84" fmla="*/ 155 w 162"/>
              <a:gd name="T85" fmla="*/ 38 h 159"/>
              <a:gd name="T86" fmla="*/ 118 w 162"/>
              <a:gd name="T87" fmla="*/ 38 h 159"/>
              <a:gd name="T88" fmla="*/ 114 w 162"/>
              <a:gd name="T89" fmla="*/ 45 h 159"/>
              <a:gd name="T90" fmla="*/ 115 w 162"/>
              <a:gd name="T91" fmla="*/ 94 h 159"/>
              <a:gd name="T92" fmla="*/ 160 w 162"/>
              <a:gd name="T93" fmla="*/ 152 h 159"/>
              <a:gd name="T94" fmla="*/ 158 w 162"/>
              <a:gd name="T95" fmla="*/ 103 h 159"/>
              <a:gd name="T96" fmla="*/ 115 w 162"/>
              <a:gd name="T97" fmla="*/ 103 h 159"/>
              <a:gd name="T98" fmla="*/ 114 w 162"/>
              <a:gd name="T99" fmla="*/ 152 h 159"/>
              <a:gd name="T100" fmla="*/ 118 w 162"/>
              <a:gd name="T101" fmla="*/ 159 h 159"/>
              <a:gd name="T102" fmla="*/ 155 w 162"/>
              <a:gd name="T103" fmla="*/ 159 h 159"/>
              <a:gd name="T104" fmla="*/ 160 w 162"/>
              <a:gd name="T105" fmla="*/ 15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2" h="159">
                <a:moveTo>
                  <a:pt x="33" y="103"/>
                </a:moveTo>
                <a:cubicBezTo>
                  <a:pt x="30" y="103"/>
                  <a:pt x="26" y="103"/>
                  <a:pt x="22" y="102"/>
                </a:cubicBezTo>
                <a:cubicBezTo>
                  <a:pt x="20" y="107"/>
                  <a:pt x="19" y="112"/>
                  <a:pt x="19" y="118"/>
                </a:cubicBezTo>
                <a:cubicBezTo>
                  <a:pt x="19" y="120"/>
                  <a:pt x="21" y="122"/>
                  <a:pt x="24" y="122"/>
                </a:cubicBezTo>
                <a:cubicBezTo>
                  <a:pt x="36" y="122"/>
                  <a:pt x="48" y="116"/>
                  <a:pt x="55" y="108"/>
                </a:cubicBezTo>
                <a:cubicBezTo>
                  <a:pt x="55" y="105"/>
                  <a:pt x="54" y="102"/>
                  <a:pt x="54" y="100"/>
                </a:cubicBezTo>
                <a:cubicBezTo>
                  <a:pt x="48" y="102"/>
                  <a:pt x="41" y="103"/>
                  <a:pt x="33" y="103"/>
                </a:cubicBezTo>
                <a:close/>
                <a:moveTo>
                  <a:pt x="24" y="38"/>
                </a:moveTo>
                <a:cubicBezTo>
                  <a:pt x="21" y="38"/>
                  <a:pt x="19" y="40"/>
                  <a:pt x="19" y="43"/>
                </a:cubicBezTo>
                <a:cubicBezTo>
                  <a:pt x="19" y="48"/>
                  <a:pt x="20" y="53"/>
                  <a:pt x="22" y="58"/>
                </a:cubicBezTo>
                <a:cubicBezTo>
                  <a:pt x="26" y="58"/>
                  <a:pt x="30" y="57"/>
                  <a:pt x="33" y="57"/>
                </a:cubicBezTo>
                <a:cubicBezTo>
                  <a:pt x="41" y="57"/>
                  <a:pt x="48" y="58"/>
                  <a:pt x="54" y="60"/>
                </a:cubicBezTo>
                <a:cubicBezTo>
                  <a:pt x="54" y="58"/>
                  <a:pt x="55" y="55"/>
                  <a:pt x="55" y="52"/>
                </a:cubicBezTo>
                <a:cubicBezTo>
                  <a:pt x="48" y="44"/>
                  <a:pt x="36" y="38"/>
                  <a:pt x="24" y="38"/>
                </a:cubicBezTo>
                <a:close/>
                <a:moveTo>
                  <a:pt x="37" y="94"/>
                </a:moveTo>
                <a:cubicBezTo>
                  <a:pt x="42" y="94"/>
                  <a:pt x="47" y="92"/>
                  <a:pt x="51" y="91"/>
                </a:cubicBezTo>
                <a:cubicBezTo>
                  <a:pt x="50" y="87"/>
                  <a:pt x="48" y="85"/>
                  <a:pt x="47" y="82"/>
                </a:cubicBezTo>
                <a:cubicBezTo>
                  <a:pt x="46" y="80"/>
                  <a:pt x="46" y="79"/>
                  <a:pt x="47" y="78"/>
                </a:cubicBezTo>
                <a:cubicBezTo>
                  <a:pt x="48" y="75"/>
                  <a:pt x="50" y="72"/>
                  <a:pt x="51" y="69"/>
                </a:cubicBezTo>
                <a:cubicBezTo>
                  <a:pt x="46" y="68"/>
                  <a:pt x="40" y="66"/>
                  <a:pt x="33" y="66"/>
                </a:cubicBezTo>
                <a:cubicBezTo>
                  <a:pt x="16" y="66"/>
                  <a:pt x="3" y="75"/>
                  <a:pt x="3" y="76"/>
                </a:cubicBezTo>
                <a:cubicBezTo>
                  <a:pt x="0" y="78"/>
                  <a:pt x="0" y="82"/>
                  <a:pt x="3" y="83"/>
                </a:cubicBezTo>
                <a:cubicBezTo>
                  <a:pt x="3" y="84"/>
                  <a:pt x="16" y="93"/>
                  <a:pt x="33" y="93"/>
                </a:cubicBezTo>
                <a:cubicBezTo>
                  <a:pt x="35" y="94"/>
                  <a:pt x="36" y="94"/>
                  <a:pt x="37" y="94"/>
                </a:cubicBezTo>
                <a:close/>
                <a:moveTo>
                  <a:pt x="102" y="85"/>
                </a:moveTo>
                <a:cubicBezTo>
                  <a:pt x="58" y="85"/>
                  <a:pt x="58" y="85"/>
                  <a:pt x="58" y="85"/>
                </a:cubicBezTo>
                <a:cubicBezTo>
                  <a:pt x="68" y="106"/>
                  <a:pt x="67" y="132"/>
                  <a:pt x="57" y="153"/>
                </a:cubicBezTo>
                <a:cubicBezTo>
                  <a:pt x="56" y="156"/>
                  <a:pt x="58" y="159"/>
                  <a:pt x="62" y="159"/>
                </a:cubicBezTo>
                <a:cubicBezTo>
                  <a:pt x="98" y="159"/>
                  <a:pt x="98" y="159"/>
                  <a:pt x="98" y="159"/>
                </a:cubicBezTo>
                <a:cubicBezTo>
                  <a:pt x="102" y="159"/>
                  <a:pt x="104" y="156"/>
                  <a:pt x="103" y="153"/>
                </a:cubicBezTo>
                <a:cubicBezTo>
                  <a:pt x="92" y="132"/>
                  <a:pt x="92" y="106"/>
                  <a:pt x="102" y="85"/>
                </a:cubicBezTo>
                <a:close/>
                <a:moveTo>
                  <a:pt x="58" y="75"/>
                </a:moveTo>
                <a:cubicBezTo>
                  <a:pt x="102" y="75"/>
                  <a:pt x="102" y="75"/>
                  <a:pt x="102" y="75"/>
                </a:cubicBezTo>
                <a:cubicBezTo>
                  <a:pt x="92" y="54"/>
                  <a:pt x="92" y="28"/>
                  <a:pt x="102" y="7"/>
                </a:cubicBezTo>
                <a:cubicBezTo>
                  <a:pt x="104" y="4"/>
                  <a:pt x="102" y="0"/>
                  <a:pt x="98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0" y="0"/>
                  <a:pt x="58" y="2"/>
                  <a:pt x="57" y="2"/>
                </a:cubicBezTo>
                <a:cubicBezTo>
                  <a:pt x="56" y="4"/>
                  <a:pt x="56" y="6"/>
                  <a:pt x="57" y="7"/>
                </a:cubicBezTo>
                <a:cubicBezTo>
                  <a:pt x="68" y="28"/>
                  <a:pt x="68" y="54"/>
                  <a:pt x="58" y="75"/>
                </a:cubicBezTo>
                <a:close/>
                <a:moveTo>
                  <a:pt x="115" y="94"/>
                </a:moveTo>
                <a:cubicBezTo>
                  <a:pt x="158" y="94"/>
                  <a:pt x="158" y="94"/>
                  <a:pt x="158" y="94"/>
                </a:cubicBezTo>
                <a:cubicBezTo>
                  <a:pt x="149" y="79"/>
                  <a:pt x="149" y="60"/>
                  <a:pt x="159" y="45"/>
                </a:cubicBezTo>
                <a:cubicBezTo>
                  <a:pt x="161" y="42"/>
                  <a:pt x="159" y="38"/>
                  <a:pt x="155" y="38"/>
                </a:cubicBezTo>
                <a:cubicBezTo>
                  <a:pt x="118" y="38"/>
                  <a:pt x="118" y="38"/>
                  <a:pt x="118" y="38"/>
                </a:cubicBezTo>
                <a:cubicBezTo>
                  <a:pt x="114" y="38"/>
                  <a:pt x="112" y="42"/>
                  <a:pt x="114" y="45"/>
                </a:cubicBezTo>
                <a:cubicBezTo>
                  <a:pt x="124" y="60"/>
                  <a:pt x="124" y="78"/>
                  <a:pt x="115" y="94"/>
                </a:cubicBezTo>
                <a:close/>
                <a:moveTo>
                  <a:pt x="160" y="152"/>
                </a:moveTo>
                <a:cubicBezTo>
                  <a:pt x="149" y="137"/>
                  <a:pt x="149" y="118"/>
                  <a:pt x="158" y="103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24" y="118"/>
                  <a:pt x="124" y="138"/>
                  <a:pt x="114" y="152"/>
                </a:cubicBezTo>
                <a:cubicBezTo>
                  <a:pt x="112" y="155"/>
                  <a:pt x="114" y="159"/>
                  <a:pt x="118" y="159"/>
                </a:cubicBezTo>
                <a:cubicBezTo>
                  <a:pt x="155" y="159"/>
                  <a:pt x="155" y="159"/>
                  <a:pt x="155" y="159"/>
                </a:cubicBezTo>
                <a:cubicBezTo>
                  <a:pt x="159" y="159"/>
                  <a:pt x="162" y="155"/>
                  <a:pt x="160" y="1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38A2A7D2-7D0C-D3E7-AFA2-C14B4FAD27CA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3022600"/>
            <a:ext cx="255588" cy="254000"/>
          </a:xfrm>
          <a:custGeom>
            <a:avLst/>
            <a:gdLst>
              <a:gd name="T0" fmla="*/ 69 w 161"/>
              <a:gd name="T1" fmla="*/ 91 h 160"/>
              <a:gd name="T2" fmla="*/ 33 w 161"/>
              <a:gd name="T3" fmla="*/ 37 h 160"/>
              <a:gd name="T4" fmla="*/ 23 w 161"/>
              <a:gd name="T5" fmla="*/ 76 h 160"/>
              <a:gd name="T6" fmla="*/ 84 w 161"/>
              <a:gd name="T7" fmla="*/ 137 h 160"/>
              <a:gd name="T8" fmla="*/ 117 w 161"/>
              <a:gd name="T9" fmla="*/ 142 h 160"/>
              <a:gd name="T10" fmla="*/ 108 w 161"/>
              <a:gd name="T11" fmla="*/ 96 h 160"/>
              <a:gd name="T12" fmla="*/ 80 w 161"/>
              <a:gd name="T13" fmla="*/ 49 h 160"/>
              <a:gd name="T14" fmla="*/ 76 w 161"/>
              <a:gd name="T15" fmla="*/ 84 h 160"/>
              <a:gd name="T16" fmla="*/ 158 w 161"/>
              <a:gd name="T17" fmla="*/ 20 h 160"/>
              <a:gd name="T18" fmla="*/ 118 w 161"/>
              <a:gd name="T19" fmla="*/ 0 h 160"/>
              <a:gd name="T20" fmla="*/ 80 w 161"/>
              <a:gd name="T21" fmla="*/ 20 h 160"/>
              <a:gd name="T22" fmla="*/ 77 w 161"/>
              <a:gd name="T23" fmla="*/ 40 h 160"/>
              <a:gd name="T24" fmla="*/ 100 w 161"/>
              <a:gd name="T25" fmla="*/ 45 h 160"/>
              <a:gd name="T26" fmla="*/ 110 w 161"/>
              <a:gd name="T27" fmla="*/ 33 h 160"/>
              <a:gd name="T28" fmla="*/ 113 w 161"/>
              <a:gd name="T29" fmla="*/ 40 h 160"/>
              <a:gd name="T30" fmla="*/ 115 w 161"/>
              <a:gd name="T31" fmla="*/ 59 h 160"/>
              <a:gd name="T32" fmla="*/ 128 w 161"/>
              <a:gd name="T33" fmla="*/ 56 h 160"/>
              <a:gd name="T34" fmla="*/ 129 w 161"/>
              <a:gd name="T35" fmla="*/ 66 h 160"/>
              <a:gd name="T36" fmla="*/ 119 w 161"/>
              <a:gd name="T37" fmla="*/ 93 h 160"/>
              <a:gd name="T38" fmla="*/ 161 w 161"/>
              <a:gd name="T39" fmla="*/ 70 h 160"/>
              <a:gd name="T40" fmla="*/ 158 w 161"/>
              <a:gd name="T41" fmla="*/ 20 h 160"/>
              <a:gd name="T42" fmla="*/ 24 w 161"/>
              <a:gd name="T43" fmla="*/ 91 h 160"/>
              <a:gd name="T44" fmla="*/ 69 w 161"/>
              <a:gd name="T45" fmla="*/ 137 h 160"/>
              <a:gd name="T46" fmla="*/ 71 w 161"/>
              <a:gd name="T47" fmla="*/ 135 h 160"/>
              <a:gd name="T48" fmla="*/ 26 w 161"/>
              <a:gd name="T49" fmla="*/ 89 h 160"/>
              <a:gd name="T50" fmla="*/ 2 w 161"/>
              <a:gd name="T51" fmla="*/ 152 h 160"/>
              <a:gd name="T52" fmla="*/ 6 w 161"/>
              <a:gd name="T53" fmla="*/ 160 h 160"/>
              <a:gd name="T54" fmla="*/ 21 w 161"/>
              <a:gd name="T55" fmla="*/ 147 h 160"/>
              <a:gd name="T56" fmla="*/ 42 w 161"/>
              <a:gd name="T57" fmla="*/ 150 h 160"/>
              <a:gd name="T58" fmla="*/ 14 w 161"/>
              <a:gd name="T59" fmla="*/ 140 h 160"/>
              <a:gd name="T60" fmla="*/ 53 w 161"/>
              <a:gd name="T61" fmla="*/ 147 h 160"/>
              <a:gd name="T62" fmla="*/ 17 w 161"/>
              <a:gd name="T63" fmla="*/ 9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" h="160">
                <a:moveTo>
                  <a:pt x="111" y="108"/>
                </a:moveTo>
                <a:cubicBezTo>
                  <a:pt x="69" y="91"/>
                  <a:pt x="69" y="91"/>
                  <a:pt x="69" y="91"/>
                </a:cubicBezTo>
                <a:cubicBezTo>
                  <a:pt x="53" y="50"/>
                  <a:pt x="53" y="50"/>
                  <a:pt x="53" y="50"/>
                </a:cubicBezTo>
                <a:cubicBezTo>
                  <a:pt x="49" y="41"/>
                  <a:pt x="41" y="37"/>
                  <a:pt x="33" y="37"/>
                </a:cubicBezTo>
                <a:cubicBezTo>
                  <a:pt x="28" y="37"/>
                  <a:pt x="22" y="38"/>
                  <a:pt x="18" y="43"/>
                </a:cubicBezTo>
                <a:cubicBezTo>
                  <a:pt x="9" y="53"/>
                  <a:pt x="11" y="70"/>
                  <a:pt x="23" y="76"/>
                </a:cubicBezTo>
                <a:cubicBezTo>
                  <a:pt x="62" y="98"/>
                  <a:pt x="62" y="98"/>
                  <a:pt x="62" y="98"/>
                </a:cubicBezTo>
                <a:cubicBezTo>
                  <a:pt x="84" y="137"/>
                  <a:pt x="84" y="137"/>
                  <a:pt x="84" y="137"/>
                </a:cubicBezTo>
                <a:cubicBezTo>
                  <a:pt x="87" y="145"/>
                  <a:pt x="95" y="148"/>
                  <a:pt x="102" y="148"/>
                </a:cubicBezTo>
                <a:cubicBezTo>
                  <a:pt x="107" y="148"/>
                  <a:pt x="113" y="146"/>
                  <a:pt x="117" y="142"/>
                </a:cubicBezTo>
                <a:cubicBezTo>
                  <a:pt x="128" y="132"/>
                  <a:pt x="125" y="113"/>
                  <a:pt x="111" y="108"/>
                </a:cubicBezTo>
                <a:close/>
                <a:moveTo>
                  <a:pt x="108" y="96"/>
                </a:moveTo>
                <a:cubicBezTo>
                  <a:pt x="115" y="82"/>
                  <a:pt x="112" y="68"/>
                  <a:pt x="102" y="58"/>
                </a:cubicBezTo>
                <a:cubicBezTo>
                  <a:pt x="96" y="52"/>
                  <a:pt x="88" y="49"/>
                  <a:pt x="80" y="49"/>
                </a:cubicBezTo>
                <a:cubicBezTo>
                  <a:pt x="74" y="49"/>
                  <a:pt x="69" y="50"/>
                  <a:pt x="64" y="53"/>
                </a:cubicBezTo>
                <a:cubicBezTo>
                  <a:pt x="76" y="84"/>
                  <a:pt x="76" y="84"/>
                  <a:pt x="76" y="84"/>
                </a:cubicBezTo>
                <a:lnTo>
                  <a:pt x="108" y="96"/>
                </a:lnTo>
                <a:close/>
                <a:moveTo>
                  <a:pt x="158" y="20"/>
                </a:moveTo>
                <a:cubicBezTo>
                  <a:pt x="121" y="1"/>
                  <a:pt x="121" y="1"/>
                  <a:pt x="121" y="1"/>
                </a:cubicBezTo>
                <a:cubicBezTo>
                  <a:pt x="120" y="1"/>
                  <a:pt x="119" y="0"/>
                  <a:pt x="118" y="0"/>
                </a:cubicBezTo>
                <a:cubicBezTo>
                  <a:pt x="118" y="0"/>
                  <a:pt x="117" y="1"/>
                  <a:pt x="117" y="1"/>
                </a:cubicBezTo>
                <a:cubicBezTo>
                  <a:pt x="80" y="20"/>
                  <a:pt x="80" y="20"/>
                  <a:pt x="80" y="20"/>
                </a:cubicBezTo>
                <a:cubicBezTo>
                  <a:pt x="78" y="20"/>
                  <a:pt x="77" y="22"/>
                  <a:pt x="77" y="24"/>
                </a:cubicBezTo>
                <a:cubicBezTo>
                  <a:pt x="77" y="40"/>
                  <a:pt x="77" y="40"/>
                  <a:pt x="77" y="40"/>
                </a:cubicBezTo>
                <a:cubicBezTo>
                  <a:pt x="78" y="39"/>
                  <a:pt x="78" y="39"/>
                  <a:pt x="79" y="39"/>
                </a:cubicBezTo>
                <a:cubicBezTo>
                  <a:pt x="87" y="39"/>
                  <a:pt x="93" y="41"/>
                  <a:pt x="100" y="45"/>
                </a:cubicBezTo>
                <a:cubicBezTo>
                  <a:pt x="106" y="35"/>
                  <a:pt x="106" y="35"/>
                  <a:pt x="106" y="35"/>
                </a:cubicBezTo>
                <a:cubicBezTo>
                  <a:pt x="107" y="34"/>
                  <a:pt x="108" y="33"/>
                  <a:pt x="110" y="33"/>
                </a:cubicBezTo>
                <a:cubicBezTo>
                  <a:pt x="111" y="33"/>
                  <a:pt x="112" y="33"/>
                  <a:pt x="112" y="33"/>
                </a:cubicBezTo>
                <a:cubicBezTo>
                  <a:pt x="114" y="35"/>
                  <a:pt x="115" y="37"/>
                  <a:pt x="113" y="40"/>
                </a:cubicBezTo>
                <a:cubicBezTo>
                  <a:pt x="107" y="51"/>
                  <a:pt x="107" y="51"/>
                  <a:pt x="107" y="51"/>
                </a:cubicBezTo>
                <a:cubicBezTo>
                  <a:pt x="111" y="53"/>
                  <a:pt x="112" y="54"/>
                  <a:pt x="115" y="59"/>
                </a:cubicBezTo>
                <a:cubicBezTo>
                  <a:pt x="127" y="56"/>
                  <a:pt x="127" y="56"/>
                  <a:pt x="127" y="56"/>
                </a:cubicBezTo>
                <a:cubicBezTo>
                  <a:pt x="127" y="56"/>
                  <a:pt x="128" y="56"/>
                  <a:pt x="128" y="56"/>
                </a:cubicBezTo>
                <a:cubicBezTo>
                  <a:pt x="130" y="56"/>
                  <a:pt x="132" y="58"/>
                  <a:pt x="133" y="60"/>
                </a:cubicBezTo>
                <a:cubicBezTo>
                  <a:pt x="133" y="62"/>
                  <a:pt x="132" y="65"/>
                  <a:pt x="129" y="66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21" y="76"/>
                  <a:pt x="122" y="85"/>
                  <a:pt x="119" y="93"/>
                </a:cubicBezTo>
                <a:cubicBezTo>
                  <a:pt x="121" y="93"/>
                  <a:pt x="156" y="76"/>
                  <a:pt x="158" y="74"/>
                </a:cubicBezTo>
                <a:cubicBezTo>
                  <a:pt x="160" y="73"/>
                  <a:pt x="161" y="72"/>
                  <a:pt x="161" y="70"/>
                </a:cubicBezTo>
                <a:cubicBezTo>
                  <a:pt x="161" y="23"/>
                  <a:pt x="161" y="23"/>
                  <a:pt x="161" y="23"/>
                </a:cubicBezTo>
                <a:cubicBezTo>
                  <a:pt x="161" y="22"/>
                  <a:pt x="160" y="20"/>
                  <a:pt x="158" y="20"/>
                </a:cubicBezTo>
                <a:close/>
                <a:moveTo>
                  <a:pt x="26" y="89"/>
                </a:moveTo>
                <a:cubicBezTo>
                  <a:pt x="24" y="91"/>
                  <a:pt x="24" y="91"/>
                  <a:pt x="24" y="91"/>
                </a:cubicBezTo>
                <a:cubicBezTo>
                  <a:pt x="23" y="91"/>
                  <a:pt x="23" y="91"/>
                  <a:pt x="23" y="91"/>
                </a:cubicBezTo>
                <a:cubicBezTo>
                  <a:pt x="69" y="137"/>
                  <a:pt x="69" y="137"/>
                  <a:pt x="69" y="137"/>
                </a:cubicBezTo>
                <a:cubicBezTo>
                  <a:pt x="69" y="137"/>
                  <a:pt x="69" y="137"/>
                  <a:pt x="69" y="137"/>
                </a:cubicBezTo>
                <a:cubicBezTo>
                  <a:pt x="71" y="135"/>
                  <a:pt x="71" y="135"/>
                  <a:pt x="71" y="135"/>
                </a:cubicBezTo>
                <a:cubicBezTo>
                  <a:pt x="55" y="105"/>
                  <a:pt x="55" y="105"/>
                  <a:pt x="55" y="105"/>
                </a:cubicBezTo>
                <a:lnTo>
                  <a:pt x="26" y="89"/>
                </a:lnTo>
                <a:close/>
                <a:moveTo>
                  <a:pt x="14" y="140"/>
                </a:moveTo>
                <a:cubicBezTo>
                  <a:pt x="2" y="152"/>
                  <a:pt x="2" y="152"/>
                  <a:pt x="2" y="152"/>
                </a:cubicBezTo>
                <a:cubicBezTo>
                  <a:pt x="0" y="154"/>
                  <a:pt x="0" y="157"/>
                  <a:pt x="2" y="159"/>
                </a:cubicBezTo>
                <a:cubicBezTo>
                  <a:pt x="3" y="160"/>
                  <a:pt x="4" y="160"/>
                  <a:pt x="6" y="160"/>
                </a:cubicBezTo>
                <a:cubicBezTo>
                  <a:pt x="7" y="160"/>
                  <a:pt x="8" y="160"/>
                  <a:pt x="9" y="159"/>
                </a:cubicBezTo>
                <a:cubicBezTo>
                  <a:pt x="21" y="147"/>
                  <a:pt x="21" y="147"/>
                  <a:pt x="21" y="147"/>
                </a:cubicBezTo>
                <a:cubicBezTo>
                  <a:pt x="26" y="149"/>
                  <a:pt x="32" y="151"/>
                  <a:pt x="38" y="151"/>
                </a:cubicBezTo>
                <a:cubicBezTo>
                  <a:pt x="39" y="151"/>
                  <a:pt x="41" y="150"/>
                  <a:pt x="42" y="150"/>
                </a:cubicBezTo>
                <a:cubicBezTo>
                  <a:pt x="11" y="119"/>
                  <a:pt x="11" y="119"/>
                  <a:pt x="11" y="119"/>
                </a:cubicBezTo>
                <a:cubicBezTo>
                  <a:pt x="10" y="126"/>
                  <a:pt x="11" y="133"/>
                  <a:pt x="14" y="140"/>
                </a:cubicBezTo>
                <a:close/>
                <a:moveTo>
                  <a:pt x="13" y="107"/>
                </a:moveTo>
                <a:cubicBezTo>
                  <a:pt x="53" y="147"/>
                  <a:pt x="53" y="147"/>
                  <a:pt x="53" y="147"/>
                </a:cubicBezTo>
                <a:cubicBezTo>
                  <a:pt x="56" y="146"/>
                  <a:pt x="59" y="144"/>
                  <a:pt x="61" y="143"/>
                </a:cubicBezTo>
                <a:cubicBezTo>
                  <a:pt x="17" y="98"/>
                  <a:pt x="17" y="98"/>
                  <a:pt x="17" y="98"/>
                </a:cubicBezTo>
                <a:cubicBezTo>
                  <a:pt x="16" y="101"/>
                  <a:pt x="14" y="104"/>
                  <a:pt x="13" y="10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8D0437EF-CA9D-ADBA-70C5-7D07FC20C876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3573463"/>
            <a:ext cx="252413" cy="254000"/>
          </a:xfrm>
          <a:custGeom>
            <a:avLst/>
            <a:gdLst>
              <a:gd name="T0" fmla="*/ 75 w 159"/>
              <a:gd name="T1" fmla="*/ 24 h 160"/>
              <a:gd name="T2" fmla="*/ 79 w 159"/>
              <a:gd name="T3" fmla="*/ 47 h 160"/>
              <a:gd name="T4" fmla="*/ 84 w 159"/>
              <a:gd name="T5" fmla="*/ 24 h 160"/>
              <a:gd name="T6" fmla="*/ 103 w 159"/>
              <a:gd name="T7" fmla="*/ 5 h 160"/>
              <a:gd name="T8" fmla="*/ 79 w 159"/>
              <a:gd name="T9" fmla="*/ 10 h 160"/>
              <a:gd name="T10" fmla="*/ 56 w 159"/>
              <a:gd name="T11" fmla="*/ 5 h 160"/>
              <a:gd name="T12" fmla="*/ 155 w 159"/>
              <a:gd name="T13" fmla="*/ 10 h 160"/>
              <a:gd name="T14" fmla="*/ 94 w 159"/>
              <a:gd name="T15" fmla="*/ 61 h 160"/>
              <a:gd name="T16" fmla="*/ 128 w 159"/>
              <a:gd name="T17" fmla="*/ 75 h 160"/>
              <a:gd name="T18" fmla="*/ 159 w 159"/>
              <a:gd name="T19" fmla="*/ 43 h 160"/>
              <a:gd name="T20" fmla="*/ 155 w 159"/>
              <a:gd name="T21" fmla="*/ 10 h 160"/>
              <a:gd name="T22" fmla="*/ 112 w 159"/>
              <a:gd name="T23" fmla="*/ 61 h 160"/>
              <a:gd name="T24" fmla="*/ 121 w 159"/>
              <a:gd name="T25" fmla="*/ 61 h 160"/>
              <a:gd name="T26" fmla="*/ 126 w 159"/>
              <a:gd name="T27" fmla="*/ 48 h 160"/>
              <a:gd name="T28" fmla="*/ 126 w 159"/>
              <a:gd name="T29" fmla="*/ 39 h 160"/>
              <a:gd name="T30" fmla="*/ 126 w 159"/>
              <a:gd name="T31" fmla="*/ 48 h 160"/>
              <a:gd name="T32" fmla="*/ 112 w 159"/>
              <a:gd name="T33" fmla="*/ 108 h 160"/>
              <a:gd name="T34" fmla="*/ 121 w 159"/>
              <a:gd name="T35" fmla="*/ 108 h 160"/>
              <a:gd name="T36" fmla="*/ 127 w 159"/>
              <a:gd name="T37" fmla="*/ 84 h 160"/>
              <a:gd name="T38" fmla="*/ 94 w 159"/>
              <a:gd name="T39" fmla="*/ 117 h 160"/>
              <a:gd name="T40" fmla="*/ 85 w 159"/>
              <a:gd name="T41" fmla="*/ 146 h 160"/>
              <a:gd name="T42" fmla="*/ 112 w 159"/>
              <a:gd name="T43" fmla="*/ 146 h 160"/>
              <a:gd name="T44" fmla="*/ 141 w 159"/>
              <a:gd name="T45" fmla="*/ 131 h 160"/>
              <a:gd name="T46" fmla="*/ 127 w 159"/>
              <a:gd name="T47" fmla="*/ 84 h 160"/>
              <a:gd name="T48" fmla="*/ 103 w 159"/>
              <a:gd name="T49" fmla="*/ 108 h 160"/>
              <a:gd name="T50" fmla="*/ 131 w 159"/>
              <a:gd name="T51" fmla="*/ 108 h 160"/>
              <a:gd name="T52" fmla="*/ 79 w 159"/>
              <a:gd name="T53" fmla="*/ 57 h 160"/>
              <a:gd name="T54" fmla="*/ 75 w 159"/>
              <a:gd name="T55" fmla="*/ 118 h 160"/>
              <a:gd name="T56" fmla="*/ 84 w 159"/>
              <a:gd name="T57" fmla="*/ 118 h 160"/>
              <a:gd name="T58" fmla="*/ 79 w 159"/>
              <a:gd name="T59" fmla="*/ 57 h 160"/>
              <a:gd name="T60" fmla="*/ 66 w 159"/>
              <a:gd name="T61" fmla="*/ 75 h 160"/>
              <a:gd name="T62" fmla="*/ 69 w 159"/>
              <a:gd name="T63" fmla="*/ 52 h 160"/>
              <a:gd name="T64" fmla="*/ 0 w 159"/>
              <a:gd name="T65" fmla="*/ 15 h 160"/>
              <a:gd name="T66" fmla="*/ 19 w 159"/>
              <a:gd name="T67" fmla="*/ 66 h 160"/>
              <a:gd name="T68" fmla="*/ 42 w 159"/>
              <a:gd name="T69" fmla="*/ 57 h 160"/>
              <a:gd name="T70" fmla="*/ 42 w 159"/>
              <a:gd name="T71" fmla="*/ 66 h 160"/>
              <a:gd name="T72" fmla="*/ 42 w 159"/>
              <a:gd name="T73" fmla="*/ 57 h 160"/>
              <a:gd name="T74" fmla="*/ 37 w 159"/>
              <a:gd name="T75" fmla="*/ 43 h 160"/>
              <a:gd name="T76" fmla="*/ 28 w 159"/>
              <a:gd name="T77" fmla="*/ 43 h 160"/>
              <a:gd name="T78" fmla="*/ 66 w 159"/>
              <a:gd name="T79" fmla="*/ 118 h 160"/>
              <a:gd name="T80" fmla="*/ 33 w 159"/>
              <a:gd name="T81" fmla="*/ 85 h 160"/>
              <a:gd name="T82" fmla="*/ 19 w 159"/>
              <a:gd name="T83" fmla="*/ 131 h 160"/>
              <a:gd name="T84" fmla="*/ 47 w 159"/>
              <a:gd name="T85" fmla="*/ 146 h 160"/>
              <a:gd name="T86" fmla="*/ 75 w 159"/>
              <a:gd name="T87" fmla="*/ 146 h 160"/>
              <a:gd name="T88" fmla="*/ 66 w 159"/>
              <a:gd name="T89" fmla="*/ 118 h 160"/>
              <a:gd name="T90" fmla="*/ 29 w 159"/>
              <a:gd name="T91" fmla="*/ 109 h 160"/>
              <a:gd name="T92" fmla="*/ 56 w 159"/>
              <a:gd name="T93" fmla="*/ 109 h 160"/>
              <a:gd name="T94" fmla="*/ 42 w 159"/>
              <a:gd name="T95" fmla="*/ 103 h 160"/>
              <a:gd name="T96" fmla="*/ 42 w 159"/>
              <a:gd name="T97" fmla="*/ 113 h 160"/>
              <a:gd name="T98" fmla="*/ 42 w 159"/>
              <a:gd name="T99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9" h="160">
                <a:moveTo>
                  <a:pt x="61" y="10"/>
                </a:moveTo>
                <a:cubicBezTo>
                  <a:pt x="69" y="10"/>
                  <a:pt x="75" y="16"/>
                  <a:pt x="75" y="24"/>
                </a:cubicBezTo>
                <a:cubicBezTo>
                  <a:pt x="75" y="48"/>
                  <a:pt x="75" y="48"/>
                  <a:pt x="75" y="48"/>
                </a:cubicBezTo>
                <a:cubicBezTo>
                  <a:pt x="76" y="48"/>
                  <a:pt x="78" y="47"/>
                  <a:pt x="79" y="47"/>
                </a:cubicBezTo>
                <a:cubicBezTo>
                  <a:pt x="81" y="47"/>
                  <a:pt x="83" y="48"/>
                  <a:pt x="84" y="48"/>
                </a:cubicBezTo>
                <a:cubicBezTo>
                  <a:pt x="84" y="24"/>
                  <a:pt x="84" y="24"/>
                  <a:pt x="84" y="24"/>
                </a:cubicBezTo>
                <a:cubicBezTo>
                  <a:pt x="84" y="16"/>
                  <a:pt x="90" y="10"/>
                  <a:pt x="98" y="10"/>
                </a:cubicBezTo>
                <a:cubicBezTo>
                  <a:pt x="101" y="10"/>
                  <a:pt x="103" y="8"/>
                  <a:pt x="103" y="5"/>
                </a:cubicBezTo>
                <a:cubicBezTo>
                  <a:pt x="103" y="2"/>
                  <a:pt x="101" y="0"/>
                  <a:pt x="98" y="0"/>
                </a:cubicBezTo>
                <a:cubicBezTo>
                  <a:pt x="90" y="0"/>
                  <a:pt x="83" y="4"/>
                  <a:pt x="79" y="10"/>
                </a:cubicBezTo>
                <a:cubicBezTo>
                  <a:pt x="75" y="4"/>
                  <a:pt x="69" y="0"/>
                  <a:pt x="61" y="0"/>
                </a:cubicBezTo>
                <a:cubicBezTo>
                  <a:pt x="58" y="0"/>
                  <a:pt x="56" y="2"/>
                  <a:pt x="56" y="5"/>
                </a:cubicBezTo>
                <a:cubicBezTo>
                  <a:pt x="56" y="8"/>
                  <a:pt x="58" y="10"/>
                  <a:pt x="61" y="10"/>
                </a:cubicBezTo>
                <a:close/>
                <a:moveTo>
                  <a:pt x="155" y="10"/>
                </a:moveTo>
                <a:cubicBezTo>
                  <a:pt x="126" y="10"/>
                  <a:pt x="101" y="28"/>
                  <a:pt x="91" y="52"/>
                </a:cubicBezTo>
                <a:cubicBezTo>
                  <a:pt x="93" y="55"/>
                  <a:pt x="94" y="58"/>
                  <a:pt x="94" y="61"/>
                </a:cubicBezTo>
                <a:cubicBezTo>
                  <a:pt x="94" y="75"/>
                  <a:pt x="94" y="75"/>
                  <a:pt x="94" y="75"/>
                </a:cubicBezTo>
                <a:cubicBezTo>
                  <a:pt x="128" y="75"/>
                  <a:pt x="128" y="75"/>
                  <a:pt x="128" y="75"/>
                </a:cubicBezTo>
                <a:cubicBezTo>
                  <a:pt x="134" y="75"/>
                  <a:pt x="139" y="71"/>
                  <a:pt x="140" y="66"/>
                </a:cubicBezTo>
                <a:cubicBezTo>
                  <a:pt x="151" y="64"/>
                  <a:pt x="159" y="55"/>
                  <a:pt x="159" y="43"/>
                </a:cubicBezTo>
                <a:cubicBezTo>
                  <a:pt x="159" y="15"/>
                  <a:pt x="159" y="15"/>
                  <a:pt x="159" y="15"/>
                </a:cubicBezTo>
                <a:cubicBezTo>
                  <a:pt x="159" y="12"/>
                  <a:pt x="157" y="10"/>
                  <a:pt x="155" y="10"/>
                </a:cubicBezTo>
                <a:close/>
                <a:moveTo>
                  <a:pt x="117" y="66"/>
                </a:moveTo>
                <a:cubicBezTo>
                  <a:pt x="114" y="66"/>
                  <a:pt x="112" y="64"/>
                  <a:pt x="112" y="61"/>
                </a:cubicBezTo>
                <a:cubicBezTo>
                  <a:pt x="112" y="59"/>
                  <a:pt x="114" y="57"/>
                  <a:pt x="117" y="57"/>
                </a:cubicBezTo>
                <a:cubicBezTo>
                  <a:pt x="119" y="57"/>
                  <a:pt x="121" y="59"/>
                  <a:pt x="121" y="61"/>
                </a:cubicBezTo>
                <a:cubicBezTo>
                  <a:pt x="122" y="64"/>
                  <a:pt x="119" y="66"/>
                  <a:pt x="117" y="66"/>
                </a:cubicBezTo>
                <a:close/>
                <a:moveTo>
                  <a:pt x="126" y="48"/>
                </a:moveTo>
                <a:cubicBezTo>
                  <a:pt x="124" y="48"/>
                  <a:pt x="122" y="45"/>
                  <a:pt x="122" y="43"/>
                </a:cubicBezTo>
                <a:cubicBezTo>
                  <a:pt x="122" y="41"/>
                  <a:pt x="124" y="39"/>
                  <a:pt x="126" y="39"/>
                </a:cubicBezTo>
                <a:cubicBezTo>
                  <a:pt x="129" y="39"/>
                  <a:pt x="131" y="41"/>
                  <a:pt x="131" y="43"/>
                </a:cubicBezTo>
                <a:cubicBezTo>
                  <a:pt x="131" y="45"/>
                  <a:pt x="129" y="48"/>
                  <a:pt x="126" y="48"/>
                </a:cubicBezTo>
                <a:close/>
                <a:moveTo>
                  <a:pt x="116" y="103"/>
                </a:moveTo>
                <a:cubicBezTo>
                  <a:pt x="114" y="103"/>
                  <a:pt x="112" y="105"/>
                  <a:pt x="112" y="108"/>
                </a:cubicBezTo>
                <a:cubicBezTo>
                  <a:pt x="112" y="110"/>
                  <a:pt x="114" y="113"/>
                  <a:pt x="116" y="113"/>
                </a:cubicBezTo>
                <a:cubicBezTo>
                  <a:pt x="119" y="113"/>
                  <a:pt x="121" y="110"/>
                  <a:pt x="121" y="108"/>
                </a:cubicBezTo>
                <a:cubicBezTo>
                  <a:pt x="122" y="106"/>
                  <a:pt x="119" y="103"/>
                  <a:pt x="116" y="103"/>
                </a:cubicBezTo>
                <a:close/>
                <a:moveTo>
                  <a:pt x="127" y="84"/>
                </a:moveTo>
                <a:cubicBezTo>
                  <a:pt x="94" y="84"/>
                  <a:pt x="94" y="84"/>
                  <a:pt x="94" y="84"/>
                </a:cubicBezTo>
                <a:cubicBezTo>
                  <a:pt x="94" y="117"/>
                  <a:pt x="94" y="117"/>
                  <a:pt x="94" y="117"/>
                </a:cubicBezTo>
                <a:cubicBezTo>
                  <a:pt x="94" y="123"/>
                  <a:pt x="90" y="129"/>
                  <a:pt x="85" y="131"/>
                </a:cubicBezTo>
                <a:cubicBezTo>
                  <a:pt x="85" y="146"/>
                  <a:pt x="85" y="146"/>
                  <a:pt x="85" y="146"/>
                </a:cubicBezTo>
                <a:cubicBezTo>
                  <a:pt x="85" y="154"/>
                  <a:pt x="91" y="160"/>
                  <a:pt x="99" y="160"/>
                </a:cubicBezTo>
                <a:cubicBezTo>
                  <a:pt x="106" y="160"/>
                  <a:pt x="112" y="154"/>
                  <a:pt x="112" y="146"/>
                </a:cubicBezTo>
                <a:cubicBezTo>
                  <a:pt x="112" y="143"/>
                  <a:pt x="115" y="141"/>
                  <a:pt x="117" y="141"/>
                </a:cubicBezTo>
                <a:cubicBezTo>
                  <a:pt x="126" y="141"/>
                  <a:pt x="135" y="137"/>
                  <a:pt x="141" y="131"/>
                </a:cubicBezTo>
                <a:cubicBezTo>
                  <a:pt x="147" y="124"/>
                  <a:pt x="150" y="115"/>
                  <a:pt x="150" y="106"/>
                </a:cubicBezTo>
                <a:cubicBezTo>
                  <a:pt x="149" y="94"/>
                  <a:pt x="139" y="84"/>
                  <a:pt x="127" y="84"/>
                </a:cubicBezTo>
                <a:close/>
                <a:moveTo>
                  <a:pt x="117" y="123"/>
                </a:moveTo>
                <a:cubicBezTo>
                  <a:pt x="109" y="123"/>
                  <a:pt x="103" y="116"/>
                  <a:pt x="103" y="108"/>
                </a:cubicBezTo>
                <a:cubicBezTo>
                  <a:pt x="103" y="101"/>
                  <a:pt x="109" y="94"/>
                  <a:pt x="117" y="94"/>
                </a:cubicBezTo>
                <a:cubicBezTo>
                  <a:pt x="124" y="94"/>
                  <a:pt x="131" y="101"/>
                  <a:pt x="131" y="108"/>
                </a:cubicBezTo>
                <a:cubicBezTo>
                  <a:pt x="131" y="115"/>
                  <a:pt x="124" y="123"/>
                  <a:pt x="117" y="123"/>
                </a:cubicBezTo>
                <a:close/>
                <a:moveTo>
                  <a:pt x="79" y="57"/>
                </a:moveTo>
                <a:cubicBezTo>
                  <a:pt x="77" y="57"/>
                  <a:pt x="75" y="59"/>
                  <a:pt x="75" y="61"/>
                </a:cubicBezTo>
                <a:cubicBezTo>
                  <a:pt x="75" y="118"/>
                  <a:pt x="75" y="118"/>
                  <a:pt x="75" y="118"/>
                </a:cubicBezTo>
                <a:cubicBezTo>
                  <a:pt x="75" y="121"/>
                  <a:pt x="77" y="123"/>
                  <a:pt x="79" y="123"/>
                </a:cubicBezTo>
                <a:cubicBezTo>
                  <a:pt x="82" y="123"/>
                  <a:pt x="84" y="121"/>
                  <a:pt x="84" y="118"/>
                </a:cubicBezTo>
                <a:cubicBezTo>
                  <a:pt x="84" y="61"/>
                  <a:pt x="84" y="61"/>
                  <a:pt x="84" y="61"/>
                </a:cubicBezTo>
                <a:cubicBezTo>
                  <a:pt x="84" y="59"/>
                  <a:pt x="82" y="57"/>
                  <a:pt x="79" y="57"/>
                </a:cubicBezTo>
                <a:close/>
                <a:moveTo>
                  <a:pt x="31" y="75"/>
                </a:moveTo>
                <a:cubicBezTo>
                  <a:pt x="66" y="75"/>
                  <a:pt x="66" y="75"/>
                  <a:pt x="66" y="75"/>
                </a:cubicBezTo>
                <a:cubicBezTo>
                  <a:pt x="66" y="61"/>
                  <a:pt x="66" y="61"/>
                  <a:pt x="66" y="61"/>
                </a:cubicBezTo>
                <a:cubicBezTo>
                  <a:pt x="66" y="58"/>
                  <a:pt x="67" y="55"/>
                  <a:pt x="69" y="52"/>
                </a:cubicBezTo>
                <a:cubicBezTo>
                  <a:pt x="58" y="28"/>
                  <a:pt x="34" y="10"/>
                  <a:pt x="5" y="10"/>
                </a:cubicBezTo>
                <a:cubicBezTo>
                  <a:pt x="2" y="10"/>
                  <a:pt x="0" y="12"/>
                  <a:pt x="0" y="15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55"/>
                  <a:pt x="9" y="64"/>
                  <a:pt x="19" y="66"/>
                </a:cubicBezTo>
                <a:cubicBezTo>
                  <a:pt x="21" y="71"/>
                  <a:pt x="26" y="75"/>
                  <a:pt x="31" y="75"/>
                </a:cubicBezTo>
                <a:close/>
                <a:moveTo>
                  <a:pt x="42" y="57"/>
                </a:moveTo>
                <a:cubicBezTo>
                  <a:pt x="45" y="57"/>
                  <a:pt x="47" y="59"/>
                  <a:pt x="47" y="61"/>
                </a:cubicBezTo>
                <a:cubicBezTo>
                  <a:pt x="47" y="64"/>
                  <a:pt x="45" y="66"/>
                  <a:pt x="42" y="66"/>
                </a:cubicBezTo>
                <a:cubicBezTo>
                  <a:pt x="40" y="66"/>
                  <a:pt x="38" y="64"/>
                  <a:pt x="38" y="61"/>
                </a:cubicBezTo>
                <a:cubicBezTo>
                  <a:pt x="37" y="59"/>
                  <a:pt x="40" y="57"/>
                  <a:pt x="42" y="57"/>
                </a:cubicBezTo>
                <a:close/>
                <a:moveTo>
                  <a:pt x="33" y="39"/>
                </a:moveTo>
                <a:cubicBezTo>
                  <a:pt x="35" y="39"/>
                  <a:pt x="37" y="41"/>
                  <a:pt x="37" y="43"/>
                </a:cubicBezTo>
                <a:cubicBezTo>
                  <a:pt x="37" y="45"/>
                  <a:pt x="35" y="48"/>
                  <a:pt x="33" y="48"/>
                </a:cubicBezTo>
                <a:cubicBezTo>
                  <a:pt x="30" y="48"/>
                  <a:pt x="28" y="45"/>
                  <a:pt x="28" y="43"/>
                </a:cubicBezTo>
                <a:cubicBezTo>
                  <a:pt x="28" y="41"/>
                  <a:pt x="30" y="39"/>
                  <a:pt x="33" y="39"/>
                </a:cubicBezTo>
                <a:close/>
                <a:moveTo>
                  <a:pt x="66" y="118"/>
                </a:moveTo>
                <a:cubicBezTo>
                  <a:pt x="66" y="85"/>
                  <a:pt x="66" y="85"/>
                  <a:pt x="66" y="85"/>
                </a:cubicBezTo>
                <a:cubicBezTo>
                  <a:pt x="33" y="85"/>
                  <a:pt x="33" y="85"/>
                  <a:pt x="33" y="85"/>
                </a:cubicBezTo>
                <a:cubicBezTo>
                  <a:pt x="21" y="85"/>
                  <a:pt x="11" y="95"/>
                  <a:pt x="10" y="107"/>
                </a:cubicBezTo>
                <a:cubicBezTo>
                  <a:pt x="10" y="116"/>
                  <a:pt x="13" y="124"/>
                  <a:pt x="19" y="131"/>
                </a:cubicBezTo>
                <a:cubicBezTo>
                  <a:pt x="25" y="138"/>
                  <a:pt x="33" y="142"/>
                  <a:pt x="42" y="142"/>
                </a:cubicBezTo>
                <a:cubicBezTo>
                  <a:pt x="45" y="142"/>
                  <a:pt x="47" y="144"/>
                  <a:pt x="47" y="146"/>
                </a:cubicBezTo>
                <a:cubicBezTo>
                  <a:pt x="47" y="154"/>
                  <a:pt x="53" y="160"/>
                  <a:pt x="61" y="160"/>
                </a:cubicBezTo>
                <a:cubicBezTo>
                  <a:pt x="69" y="160"/>
                  <a:pt x="75" y="154"/>
                  <a:pt x="75" y="146"/>
                </a:cubicBezTo>
                <a:cubicBezTo>
                  <a:pt x="75" y="131"/>
                  <a:pt x="75" y="131"/>
                  <a:pt x="75" y="131"/>
                </a:cubicBezTo>
                <a:cubicBezTo>
                  <a:pt x="69" y="129"/>
                  <a:pt x="66" y="123"/>
                  <a:pt x="66" y="118"/>
                </a:cubicBezTo>
                <a:close/>
                <a:moveTo>
                  <a:pt x="42" y="123"/>
                </a:moveTo>
                <a:cubicBezTo>
                  <a:pt x="35" y="123"/>
                  <a:pt x="29" y="116"/>
                  <a:pt x="29" y="109"/>
                </a:cubicBezTo>
                <a:cubicBezTo>
                  <a:pt x="29" y="101"/>
                  <a:pt x="35" y="95"/>
                  <a:pt x="42" y="95"/>
                </a:cubicBezTo>
                <a:cubicBezTo>
                  <a:pt x="50" y="95"/>
                  <a:pt x="56" y="101"/>
                  <a:pt x="56" y="109"/>
                </a:cubicBezTo>
                <a:cubicBezTo>
                  <a:pt x="56" y="116"/>
                  <a:pt x="50" y="123"/>
                  <a:pt x="42" y="123"/>
                </a:cubicBezTo>
                <a:close/>
                <a:moveTo>
                  <a:pt x="42" y="103"/>
                </a:moveTo>
                <a:cubicBezTo>
                  <a:pt x="40" y="103"/>
                  <a:pt x="38" y="105"/>
                  <a:pt x="38" y="108"/>
                </a:cubicBezTo>
                <a:cubicBezTo>
                  <a:pt x="38" y="110"/>
                  <a:pt x="40" y="113"/>
                  <a:pt x="42" y="113"/>
                </a:cubicBezTo>
                <a:cubicBezTo>
                  <a:pt x="45" y="113"/>
                  <a:pt x="47" y="110"/>
                  <a:pt x="47" y="108"/>
                </a:cubicBezTo>
                <a:cubicBezTo>
                  <a:pt x="47" y="106"/>
                  <a:pt x="45" y="103"/>
                  <a:pt x="42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840A3A65-8302-8A49-BD6D-4BD0B287A60C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3022600"/>
            <a:ext cx="252413" cy="254000"/>
          </a:xfrm>
          <a:custGeom>
            <a:avLst/>
            <a:gdLst>
              <a:gd name="T0" fmla="*/ 23 w 159"/>
              <a:gd name="T1" fmla="*/ 39 h 160"/>
              <a:gd name="T2" fmla="*/ 9 w 159"/>
              <a:gd name="T3" fmla="*/ 81 h 160"/>
              <a:gd name="T4" fmla="*/ 135 w 159"/>
              <a:gd name="T5" fmla="*/ 38 h 160"/>
              <a:gd name="T6" fmla="*/ 149 w 159"/>
              <a:gd name="T7" fmla="*/ 80 h 160"/>
              <a:gd name="T8" fmla="*/ 135 w 159"/>
              <a:gd name="T9" fmla="*/ 38 h 160"/>
              <a:gd name="T10" fmla="*/ 70 w 159"/>
              <a:gd name="T11" fmla="*/ 121 h 160"/>
              <a:gd name="T12" fmla="*/ 88 w 159"/>
              <a:gd name="T13" fmla="*/ 121 h 160"/>
              <a:gd name="T14" fmla="*/ 113 w 159"/>
              <a:gd name="T15" fmla="*/ 48 h 160"/>
              <a:gd name="T16" fmla="*/ 88 w 159"/>
              <a:gd name="T17" fmla="*/ 70 h 160"/>
              <a:gd name="T18" fmla="*/ 71 w 159"/>
              <a:gd name="T19" fmla="*/ 70 h 160"/>
              <a:gd name="T20" fmla="*/ 47 w 159"/>
              <a:gd name="T21" fmla="*/ 47 h 160"/>
              <a:gd name="T22" fmla="*/ 20 w 159"/>
              <a:gd name="T23" fmla="*/ 81 h 160"/>
              <a:gd name="T24" fmla="*/ 76 w 159"/>
              <a:gd name="T25" fmla="*/ 139 h 160"/>
              <a:gd name="T26" fmla="*/ 63 w 159"/>
              <a:gd name="T27" fmla="*/ 126 h 160"/>
              <a:gd name="T28" fmla="*/ 80 w 159"/>
              <a:gd name="T29" fmla="*/ 105 h 160"/>
              <a:gd name="T30" fmla="*/ 97 w 159"/>
              <a:gd name="T31" fmla="*/ 126 h 160"/>
              <a:gd name="T32" fmla="*/ 84 w 159"/>
              <a:gd name="T33" fmla="*/ 160 h 160"/>
              <a:gd name="T34" fmla="*/ 129 w 159"/>
              <a:gd name="T35" fmla="*/ 54 h 160"/>
              <a:gd name="T36" fmla="*/ 51 w 159"/>
              <a:gd name="T37" fmla="*/ 95 h 160"/>
              <a:gd name="T38" fmla="*/ 51 w 159"/>
              <a:gd name="T39" fmla="*/ 85 h 160"/>
              <a:gd name="T40" fmla="*/ 51 w 159"/>
              <a:gd name="T41" fmla="*/ 95 h 160"/>
              <a:gd name="T42" fmla="*/ 103 w 159"/>
              <a:gd name="T43" fmla="*/ 90 h 160"/>
              <a:gd name="T44" fmla="*/ 112 w 159"/>
              <a:gd name="T45" fmla="*/ 90 h 160"/>
              <a:gd name="T46" fmla="*/ 76 w 159"/>
              <a:gd name="T47" fmla="*/ 58 h 160"/>
              <a:gd name="T48" fmla="*/ 82 w 159"/>
              <a:gd name="T49" fmla="*/ 58 h 160"/>
              <a:gd name="T50" fmla="*/ 133 w 159"/>
              <a:gd name="T51" fmla="*/ 28 h 160"/>
              <a:gd name="T52" fmla="*/ 133 w 159"/>
              <a:gd name="T53" fmla="*/ 25 h 160"/>
              <a:gd name="T54" fmla="*/ 121 w 159"/>
              <a:gd name="T55" fmla="*/ 15 h 160"/>
              <a:gd name="T56" fmla="*/ 108 w 159"/>
              <a:gd name="T57" fmla="*/ 11 h 160"/>
              <a:gd name="T58" fmla="*/ 97 w 159"/>
              <a:gd name="T59" fmla="*/ 3 h 160"/>
              <a:gd name="T60" fmla="*/ 80 w 159"/>
              <a:gd name="T61" fmla="*/ 1 h 160"/>
              <a:gd name="T62" fmla="*/ 76 w 159"/>
              <a:gd name="T63" fmla="*/ 1 h 160"/>
              <a:gd name="T64" fmla="*/ 59 w 159"/>
              <a:gd name="T65" fmla="*/ 3 h 160"/>
              <a:gd name="T66" fmla="*/ 55 w 159"/>
              <a:gd name="T67" fmla="*/ 5 h 160"/>
              <a:gd name="T68" fmla="*/ 40 w 159"/>
              <a:gd name="T69" fmla="*/ 12 h 160"/>
              <a:gd name="T70" fmla="*/ 31 w 159"/>
              <a:gd name="T71" fmla="*/ 22 h 160"/>
              <a:gd name="T72" fmla="*/ 45 w 159"/>
              <a:gd name="T73" fmla="*/ 37 h 160"/>
              <a:gd name="T74" fmla="*/ 93 w 159"/>
              <a:gd name="T75" fmla="*/ 19 h 160"/>
              <a:gd name="T76" fmla="*/ 103 w 159"/>
              <a:gd name="T77" fmla="*/ 19 h 160"/>
              <a:gd name="T78" fmla="*/ 98 w 159"/>
              <a:gd name="T79" fmla="*/ 33 h 160"/>
              <a:gd name="T80" fmla="*/ 93 w 159"/>
              <a:gd name="T81" fmla="*/ 19 h 160"/>
              <a:gd name="T82" fmla="*/ 79 w 159"/>
              <a:gd name="T83" fmla="*/ 24 h 160"/>
              <a:gd name="T84" fmla="*/ 84 w 159"/>
              <a:gd name="T85" fmla="*/ 38 h 160"/>
              <a:gd name="T86" fmla="*/ 75 w 159"/>
              <a:gd name="T87" fmla="*/ 38 h 160"/>
              <a:gd name="T88" fmla="*/ 56 w 159"/>
              <a:gd name="T89" fmla="*/ 19 h 160"/>
              <a:gd name="T90" fmla="*/ 65 w 159"/>
              <a:gd name="T91" fmla="*/ 19 h 160"/>
              <a:gd name="T92" fmla="*/ 61 w 159"/>
              <a:gd name="T93" fmla="*/ 33 h 160"/>
              <a:gd name="T94" fmla="*/ 56 w 159"/>
              <a:gd name="T95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9" h="160">
                <a:moveTo>
                  <a:pt x="33" y="41"/>
                </a:moveTo>
                <a:cubicBezTo>
                  <a:pt x="30" y="39"/>
                  <a:pt x="26" y="39"/>
                  <a:pt x="23" y="39"/>
                </a:cubicBezTo>
                <a:cubicBezTo>
                  <a:pt x="10" y="39"/>
                  <a:pt x="0" y="49"/>
                  <a:pt x="0" y="62"/>
                </a:cubicBezTo>
                <a:cubicBezTo>
                  <a:pt x="0" y="70"/>
                  <a:pt x="3" y="76"/>
                  <a:pt x="9" y="81"/>
                </a:cubicBezTo>
                <a:cubicBezTo>
                  <a:pt x="9" y="62"/>
                  <a:pt x="20" y="46"/>
                  <a:pt x="33" y="41"/>
                </a:cubicBezTo>
                <a:close/>
                <a:moveTo>
                  <a:pt x="135" y="38"/>
                </a:moveTo>
                <a:cubicBezTo>
                  <a:pt x="132" y="38"/>
                  <a:pt x="129" y="39"/>
                  <a:pt x="125" y="41"/>
                </a:cubicBezTo>
                <a:cubicBezTo>
                  <a:pt x="138" y="46"/>
                  <a:pt x="149" y="61"/>
                  <a:pt x="149" y="80"/>
                </a:cubicBezTo>
                <a:cubicBezTo>
                  <a:pt x="155" y="76"/>
                  <a:pt x="159" y="69"/>
                  <a:pt x="159" y="62"/>
                </a:cubicBezTo>
                <a:cubicBezTo>
                  <a:pt x="159" y="49"/>
                  <a:pt x="148" y="38"/>
                  <a:pt x="135" y="38"/>
                </a:cubicBezTo>
                <a:close/>
                <a:moveTo>
                  <a:pt x="80" y="113"/>
                </a:moveTo>
                <a:cubicBezTo>
                  <a:pt x="75" y="113"/>
                  <a:pt x="72" y="116"/>
                  <a:pt x="70" y="121"/>
                </a:cubicBezTo>
                <a:cubicBezTo>
                  <a:pt x="80" y="130"/>
                  <a:pt x="80" y="130"/>
                  <a:pt x="80" y="130"/>
                </a:cubicBezTo>
                <a:cubicBezTo>
                  <a:pt x="88" y="121"/>
                  <a:pt x="88" y="121"/>
                  <a:pt x="88" y="121"/>
                </a:cubicBezTo>
                <a:cubicBezTo>
                  <a:pt x="88" y="117"/>
                  <a:pt x="84" y="113"/>
                  <a:pt x="80" y="113"/>
                </a:cubicBezTo>
                <a:close/>
                <a:moveTo>
                  <a:pt x="113" y="48"/>
                </a:moveTo>
                <a:cubicBezTo>
                  <a:pt x="103" y="48"/>
                  <a:pt x="95" y="53"/>
                  <a:pt x="91" y="62"/>
                </a:cubicBezTo>
                <a:cubicBezTo>
                  <a:pt x="88" y="70"/>
                  <a:pt x="88" y="70"/>
                  <a:pt x="88" y="70"/>
                </a:cubicBezTo>
                <a:cubicBezTo>
                  <a:pt x="86" y="74"/>
                  <a:pt x="83" y="76"/>
                  <a:pt x="80" y="76"/>
                </a:cubicBezTo>
                <a:cubicBezTo>
                  <a:pt x="76" y="76"/>
                  <a:pt x="72" y="74"/>
                  <a:pt x="71" y="70"/>
                </a:cubicBezTo>
                <a:cubicBezTo>
                  <a:pt x="68" y="62"/>
                  <a:pt x="68" y="62"/>
                  <a:pt x="68" y="62"/>
                </a:cubicBezTo>
                <a:cubicBezTo>
                  <a:pt x="65" y="53"/>
                  <a:pt x="56" y="47"/>
                  <a:pt x="47" y="47"/>
                </a:cubicBezTo>
                <a:cubicBezTo>
                  <a:pt x="41" y="47"/>
                  <a:pt x="36" y="49"/>
                  <a:pt x="31" y="54"/>
                </a:cubicBezTo>
                <a:cubicBezTo>
                  <a:pt x="24" y="60"/>
                  <a:pt x="20" y="70"/>
                  <a:pt x="20" y="81"/>
                </a:cubicBezTo>
                <a:cubicBezTo>
                  <a:pt x="20" y="107"/>
                  <a:pt x="43" y="156"/>
                  <a:pt x="76" y="160"/>
                </a:cubicBezTo>
                <a:cubicBezTo>
                  <a:pt x="76" y="139"/>
                  <a:pt x="76" y="139"/>
                  <a:pt x="76" y="139"/>
                </a:cubicBezTo>
                <a:cubicBezTo>
                  <a:pt x="64" y="127"/>
                  <a:pt x="64" y="127"/>
                  <a:pt x="64" y="127"/>
                </a:cubicBezTo>
                <a:cubicBezTo>
                  <a:pt x="63" y="126"/>
                  <a:pt x="63" y="126"/>
                  <a:pt x="63" y="126"/>
                </a:cubicBezTo>
                <a:cubicBezTo>
                  <a:pt x="62" y="125"/>
                  <a:pt x="62" y="124"/>
                  <a:pt x="62" y="123"/>
                </a:cubicBezTo>
                <a:cubicBezTo>
                  <a:pt x="62" y="113"/>
                  <a:pt x="70" y="105"/>
                  <a:pt x="80" y="105"/>
                </a:cubicBezTo>
                <a:cubicBezTo>
                  <a:pt x="90" y="105"/>
                  <a:pt x="99" y="113"/>
                  <a:pt x="99" y="123"/>
                </a:cubicBezTo>
                <a:cubicBezTo>
                  <a:pt x="99" y="124"/>
                  <a:pt x="98" y="126"/>
                  <a:pt x="97" y="126"/>
                </a:cubicBezTo>
                <a:cubicBezTo>
                  <a:pt x="84" y="139"/>
                  <a:pt x="84" y="139"/>
                  <a:pt x="84" y="139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117" y="156"/>
                  <a:pt x="140" y="107"/>
                  <a:pt x="140" y="81"/>
                </a:cubicBezTo>
                <a:cubicBezTo>
                  <a:pt x="140" y="70"/>
                  <a:pt x="136" y="60"/>
                  <a:pt x="129" y="54"/>
                </a:cubicBezTo>
                <a:cubicBezTo>
                  <a:pt x="124" y="50"/>
                  <a:pt x="118" y="48"/>
                  <a:pt x="113" y="48"/>
                </a:cubicBezTo>
                <a:close/>
                <a:moveTo>
                  <a:pt x="51" y="95"/>
                </a:moveTo>
                <a:cubicBezTo>
                  <a:pt x="49" y="95"/>
                  <a:pt x="47" y="93"/>
                  <a:pt x="47" y="90"/>
                </a:cubicBezTo>
                <a:cubicBezTo>
                  <a:pt x="47" y="87"/>
                  <a:pt x="49" y="85"/>
                  <a:pt x="51" y="85"/>
                </a:cubicBezTo>
                <a:cubicBezTo>
                  <a:pt x="54" y="85"/>
                  <a:pt x="56" y="87"/>
                  <a:pt x="56" y="90"/>
                </a:cubicBezTo>
                <a:cubicBezTo>
                  <a:pt x="56" y="93"/>
                  <a:pt x="54" y="95"/>
                  <a:pt x="51" y="95"/>
                </a:cubicBezTo>
                <a:close/>
                <a:moveTo>
                  <a:pt x="107" y="95"/>
                </a:moveTo>
                <a:cubicBezTo>
                  <a:pt x="105" y="95"/>
                  <a:pt x="103" y="93"/>
                  <a:pt x="103" y="90"/>
                </a:cubicBezTo>
                <a:cubicBezTo>
                  <a:pt x="103" y="87"/>
                  <a:pt x="105" y="85"/>
                  <a:pt x="107" y="85"/>
                </a:cubicBezTo>
                <a:cubicBezTo>
                  <a:pt x="110" y="85"/>
                  <a:pt x="112" y="87"/>
                  <a:pt x="112" y="90"/>
                </a:cubicBezTo>
                <a:cubicBezTo>
                  <a:pt x="112" y="93"/>
                  <a:pt x="110" y="95"/>
                  <a:pt x="107" y="95"/>
                </a:cubicBezTo>
                <a:close/>
                <a:moveTo>
                  <a:pt x="76" y="58"/>
                </a:moveTo>
                <a:cubicBezTo>
                  <a:pt x="79" y="66"/>
                  <a:pt x="79" y="66"/>
                  <a:pt x="79" y="66"/>
                </a:cubicBezTo>
                <a:cubicBezTo>
                  <a:pt x="82" y="58"/>
                  <a:pt x="82" y="58"/>
                  <a:pt x="82" y="58"/>
                </a:cubicBezTo>
                <a:cubicBezTo>
                  <a:pt x="87" y="45"/>
                  <a:pt x="99" y="37"/>
                  <a:pt x="112" y="37"/>
                </a:cubicBezTo>
                <a:cubicBezTo>
                  <a:pt x="118" y="32"/>
                  <a:pt x="125" y="28"/>
                  <a:pt x="133" y="28"/>
                </a:cubicBezTo>
                <a:cubicBezTo>
                  <a:pt x="134" y="28"/>
                  <a:pt x="135" y="28"/>
                  <a:pt x="136" y="29"/>
                </a:cubicBezTo>
                <a:cubicBezTo>
                  <a:pt x="135" y="27"/>
                  <a:pt x="134" y="26"/>
                  <a:pt x="133" y="25"/>
                </a:cubicBezTo>
                <a:cubicBezTo>
                  <a:pt x="125" y="22"/>
                  <a:pt x="125" y="22"/>
                  <a:pt x="125" y="22"/>
                </a:cubicBezTo>
                <a:cubicBezTo>
                  <a:pt x="121" y="15"/>
                  <a:pt x="121" y="15"/>
                  <a:pt x="121" y="15"/>
                </a:cubicBezTo>
                <a:cubicBezTo>
                  <a:pt x="120" y="13"/>
                  <a:pt x="119" y="12"/>
                  <a:pt x="117" y="12"/>
                </a:cubicBezTo>
                <a:cubicBezTo>
                  <a:pt x="108" y="11"/>
                  <a:pt x="108" y="11"/>
                  <a:pt x="108" y="11"/>
                </a:cubicBezTo>
                <a:cubicBezTo>
                  <a:pt x="102" y="5"/>
                  <a:pt x="102" y="5"/>
                  <a:pt x="102" y="5"/>
                </a:cubicBezTo>
                <a:cubicBezTo>
                  <a:pt x="100" y="4"/>
                  <a:pt x="98" y="3"/>
                  <a:pt x="97" y="3"/>
                </a:cubicBezTo>
                <a:cubicBezTo>
                  <a:pt x="88" y="5"/>
                  <a:pt x="88" y="5"/>
                  <a:pt x="88" y="5"/>
                </a:cubicBezTo>
                <a:cubicBezTo>
                  <a:pt x="80" y="1"/>
                  <a:pt x="80" y="1"/>
                  <a:pt x="80" y="1"/>
                </a:cubicBezTo>
                <a:cubicBezTo>
                  <a:pt x="79" y="1"/>
                  <a:pt x="79" y="0"/>
                  <a:pt x="78" y="0"/>
                </a:cubicBezTo>
                <a:cubicBezTo>
                  <a:pt x="77" y="0"/>
                  <a:pt x="77" y="1"/>
                  <a:pt x="76" y="1"/>
                </a:cubicBezTo>
                <a:cubicBezTo>
                  <a:pt x="68" y="5"/>
                  <a:pt x="68" y="5"/>
                  <a:pt x="68" y="5"/>
                </a:cubicBezTo>
                <a:cubicBezTo>
                  <a:pt x="59" y="3"/>
                  <a:pt x="59" y="3"/>
                  <a:pt x="59" y="3"/>
                </a:cubicBezTo>
                <a:cubicBezTo>
                  <a:pt x="59" y="3"/>
                  <a:pt x="59" y="3"/>
                  <a:pt x="58" y="3"/>
                </a:cubicBezTo>
                <a:cubicBezTo>
                  <a:pt x="57" y="3"/>
                  <a:pt x="56" y="4"/>
                  <a:pt x="55" y="5"/>
                </a:cubicBezTo>
                <a:cubicBezTo>
                  <a:pt x="49" y="11"/>
                  <a:pt x="49" y="11"/>
                  <a:pt x="49" y="11"/>
                </a:cubicBezTo>
                <a:cubicBezTo>
                  <a:pt x="40" y="12"/>
                  <a:pt x="40" y="12"/>
                  <a:pt x="40" y="12"/>
                </a:cubicBezTo>
                <a:cubicBezTo>
                  <a:pt x="38" y="12"/>
                  <a:pt x="37" y="13"/>
                  <a:pt x="35" y="15"/>
                </a:cubicBezTo>
                <a:cubicBezTo>
                  <a:pt x="31" y="22"/>
                  <a:pt x="31" y="22"/>
                  <a:pt x="31" y="22"/>
                </a:cubicBezTo>
                <a:cubicBezTo>
                  <a:pt x="28" y="23"/>
                  <a:pt x="22" y="25"/>
                  <a:pt x="20" y="28"/>
                </a:cubicBezTo>
                <a:cubicBezTo>
                  <a:pt x="31" y="29"/>
                  <a:pt x="39" y="31"/>
                  <a:pt x="45" y="37"/>
                </a:cubicBezTo>
                <a:cubicBezTo>
                  <a:pt x="59" y="37"/>
                  <a:pt x="71" y="45"/>
                  <a:pt x="76" y="58"/>
                </a:cubicBezTo>
                <a:close/>
                <a:moveTo>
                  <a:pt x="93" y="19"/>
                </a:moveTo>
                <a:cubicBezTo>
                  <a:pt x="93" y="17"/>
                  <a:pt x="95" y="15"/>
                  <a:pt x="98" y="15"/>
                </a:cubicBezTo>
                <a:cubicBezTo>
                  <a:pt x="100" y="15"/>
                  <a:pt x="103" y="17"/>
                  <a:pt x="103" y="19"/>
                </a:cubicBezTo>
                <a:cubicBezTo>
                  <a:pt x="103" y="29"/>
                  <a:pt x="103" y="29"/>
                  <a:pt x="103" y="29"/>
                </a:cubicBezTo>
                <a:cubicBezTo>
                  <a:pt x="103" y="31"/>
                  <a:pt x="100" y="33"/>
                  <a:pt x="98" y="33"/>
                </a:cubicBezTo>
                <a:cubicBezTo>
                  <a:pt x="95" y="33"/>
                  <a:pt x="93" y="31"/>
                  <a:pt x="93" y="29"/>
                </a:cubicBezTo>
                <a:lnTo>
                  <a:pt x="93" y="19"/>
                </a:lnTo>
                <a:close/>
                <a:moveTo>
                  <a:pt x="75" y="29"/>
                </a:moveTo>
                <a:cubicBezTo>
                  <a:pt x="75" y="26"/>
                  <a:pt x="77" y="24"/>
                  <a:pt x="79" y="24"/>
                </a:cubicBezTo>
                <a:cubicBezTo>
                  <a:pt x="82" y="24"/>
                  <a:pt x="84" y="26"/>
                  <a:pt x="84" y="29"/>
                </a:cubicBezTo>
                <a:cubicBezTo>
                  <a:pt x="84" y="38"/>
                  <a:pt x="84" y="38"/>
                  <a:pt x="84" y="38"/>
                </a:cubicBezTo>
                <a:cubicBezTo>
                  <a:pt x="84" y="40"/>
                  <a:pt x="82" y="42"/>
                  <a:pt x="79" y="42"/>
                </a:cubicBezTo>
                <a:cubicBezTo>
                  <a:pt x="77" y="42"/>
                  <a:pt x="75" y="40"/>
                  <a:pt x="75" y="38"/>
                </a:cubicBezTo>
                <a:lnTo>
                  <a:pt x="75" y="29"/>
                </a:lnTo>
                <a:close/>
                <a:moveTo>
                  <a:pt x="56" y="19"/>
                </a:moveTo>
                <a:cubicBezTo>
                  <a:pt x="56" y="17"/>
                  <a:pt x="58" y="15"/>
                  <a:pt x="61" y="15"/>
                </a:cubicBezTo>
                <a:cubicBezTo>
                  <a:pt x="63" y="15"/>
                  <a:pt x="65" y="17"/>
                  <a:pt x="65" y="19"/>
                </a:cubicBezTo>
                <a:cubicBezTo>
                  <a:pt x="65" y="29"/>
                  <a:pt x="65" y="29"/>
                  <a:pt x="65" y="29"/>
                </a:cubicBezTo>
                <a:cubicBezTo>
                  <a:pt x="65" y="31"/>
                  <a:pt x="63" y="33"/>
                  <a:pt x="61" y="33"/>
                </a:cubicBezTo>
                <a:cubicBezTo>
                  <a:pt x="58" y="33"/>
                  <a:pt x="56" y="31"/>
                  <a:pt x="56" y="29"/>
                </a:cubicBezTo>
                <a:lnTo>
                  <a:pt x="56" y="1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797FFF77-1DF3-E25D-6A98-CC69D2BCB5ED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3573463"/>
            <a:ext cx="254000" cy="254000"/>
          </a:xfrm>
          <a:custGeom>
            <a:avLst/>
            <a:gdLst>
              <a:gd name="T0" fmla="*/ 41 w 160"/>
              <a:gd name="T1" fmla="*/ 99 h 160"/>
              <a:gd name="T2" fmla="*/ 29 w 160"/>
              <a:gd name="T3" fmla="*/ 101 h 160"/>
              <a:gd name="T4" fmla="*/ 40 w 160"/>
              <a:gd name="T5" fmla="*/ 127 h 160"/>
              <a:gd name="T6" fmla="*/ 47 w 160"/>
              <a:gd name="T7" fmla="*/ 129 h 160"/>
              <a:gd name="T8" fmla="*/ 81 w 160"/>
              <a:gd name="T9" fmla="*/ 29 h 160"/>
              <a:gd name="T10" fmla="*/ 30 w 160"/>
              <a:gd name="T11" fmla="*/ 48 h 160"/>
              <a:gd name="T12" fmla="*/ 9 w 160"/>
              <a:gd name="T13" fmla="*/ 106 h 160"/>
              <a:gd name="T14" fmla="*/ 36 w 160"/>
              <a:gd name="T15" fmla="*/ 88 h 160"/>
              <a:gd name="T16" fmla="*/ 56 w 160"/>
              <a:gd name="T17" fmla="*/ 109 h 160"/>
              <a:gd name="T18" fmla="*/ 75 w 160"/>
              <a:gd name="T19" fmla="*/ 160 h 160"/>
              <a:gd name="T20" fmla="*/ 67 w 160"/>
              <a:gd name="T21" fmla="*/ 133 h 160"/>
              <a:gd name="T22" fmla="*/ 80 w 160"/>
              <a:gd name="T23" fmla="*/ 115 h 160"/>
              <a:gd name="T24" fmla="*/ 93 w 160"/>
              <a:gd name="T25" fmla="*/ 133 h 160"/>
              <a:gd name="T26" fmla="*/ 85 w 160"/>
              <a:gd name="T27" fmla="*/ 160 h 160"/>
              <a:gd name="T28" fmla="*/ 103 w 160"/>
              <a:gd name="T29" fmla="*/ 109 h 160"/>
              <a:gd name="T30" fmla="*/ 124 w 160"/>
              <a:gd name="T31" fmla="*/ 88 h 160"/>
              <a:gd name="T32" fmla="*/ 150 w 160"/>
              <a:gd name="T33" fmla="*/ 106 h 160"/>
              <a:gd name="T34" fmla="*/ 81 w 160"/>
              <a:gd name="T35" fmla="*/ 29 h 160"/>
              <a:gd name="T36" fmla="*/ 52 w 160"/>
              <a:gd name="T37" fmla="*/ 86 h 160"/>
              <a:gd name="T38" fmla="*/ 40 w 160"/>
              <a:gd name="T39" fmla="*/ 75 h 160"/>
              <a:gd name="T40" fmla="*/ 43 w 160"/>
              <a:gd name="T41" fmla="*/ 67 h 160"/>
              <a:gd name="T42" fmla="*/ 56 w 160"/>
              <a:gd name="T43" fmla="*/ 77 h 160"/>
              <a:gd name="T44" fmla="*/ 121 w 160"/>
              <a:gd name="T45" fmla="*/ 75 h 160"/>
              <a:gd name="T46" fmla="*/ 109 w 160"/>
              <a:gd name="T47" fmla="*/ 86 h 160"/>
              <a:gd name="T48" fmla="*/ 105 w 160"/>
              <a:gd name="T49" fmla="*/ 77 h 160"/>
              <a:gd name="T50" fmla="*/ 118 w 160"/>
              <a:gd name="T51" fmla="*/ 67 h 160"/>
              <a:gd name="T52" fmla="*/ 121 w 160"/>
              <a:gd name="T53" fmla="*/ 75 h 160"/>
              <a:gd name="T54" fmla="*/ 119 w 160"/>
              <a:gd name="T55" fmla="*/ 99 h 160"/>
              <a:gd name="T56" fmla="*/ 113 w 160"/>
              <a:gd name="T57" fmla="*/ 129 h 160"/>
              <a:gd name="T58" fmla="*/ 113 w 160"/>
              <a:gd name="T59" fmla="*/ 136 h 160"/>
              <a:gd name="T60" fmla="*/ 123 w 160"/>
              <a:gd name="T61" fmla="*/ 123 h 160"/>
              <a:gd name="T62" fmla="*/ 131 w 160"/>
              <a:gd name="T63" fmla="*/ 102 h 160"/>
              <a:gd name="T64" fmla="*/ 80 w 160"/>
              <a:gd name="T65" fmla="*/ 126 h 160"/>
              <a:gd name="T66" fmla="*/ 80 w 160"/>
              <a:gd name="T67" fmla="*/ 135 h 160"/>
              <a:gd name="T68" fmla="*/ 80 w 160"/>
              <a:gd name="T69" fmla="*/ 126 h 160"/>
              <a:gd name="T70" fmla="*/ 57 w 160"/>
              <a:gd name="T71" fmla="*/ 23 h 160"/>
              <a:gd name="T72" fmla="*/ 5 w 160"/>
              <a:gd name="T73" fmla="*/ 0 h 160"/>
              <a:gd name="T74" fmla="*/ 0 w 160"/>
              <a:gd name="T75" fmla="*/ 14 h 160"/>
              <a:gd name="T76" fmla="*/ 25 w 160"/>
              <a:gd name="T77" fmla="*/ 42 h 160"/>
              <a:gd name="T78" fmla="*/ 146 w 160"/>
              <a:gd name="T79" fmla="*/ 0 h 160"/>
              <a:gd name="T80" fmla="*/ 144 w 160"/>
              <a:gd name="T81" fmla="*/ 53 h 160"/>
              <a:gd name="T82" fmla="*/ 160 w 160"/>
              <a:gd name="T83" fmla="*/ 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60">
                <a:moveTo>
                  <a:pt x="47" y="109"/>
                </a:moveTo>
                <a:cubicBezTo>
                  <a:pt x="47" y="105"/>
                  <a:pt x="45" y="101"/>
                  <a:pt x="41" y="99"/>
                </a:cubicBezTo>
                <a:cubicBezTo>
                  <a:pt x="39" y="98"/>
                  <a:pt x="38" y="98"/>
                  <a:pt x="36" y="98"/>
                </a:cubicBezTo>
                <a:cubicBezTo>
                  <a:pt x="33" y="98"/>
                  <a:pt x="30" y="99"/>
                  <a:pt x="29" y="101"/>
                </a:cubicBezTo>
                <a:cubicBezTo>
                  <a:pt x="16" y="114"/>
                  <a:pt x="16" y="114"/>
                  <a:pt x="16" y="114"/>
                </a:cubicBezTo>
                <a:cubicBezTo>
                  <a:pt x="26" y="114"/>
                  <a:pt x="35" y="119"/>
                  <a:pt x="40" y="127"/>
                </a:cubicBezTo>
                <a:cubicBezTo>
                  <a:pt x="40" y="127"/>
                  <a:pt x="43" y="130"/>
                  <a:pt x="48" y="136"/>
                </a:cubicBezTo>
                <a:cubicBezTo>
                  <a:pt x="48" y="134"/>
                  <a:pt x="47" y="131"/>
                  <a:pt x="47" y="129"/>
                </a:cubicBezTo>
                <a:lnTo>
                  <a:pt x="47" y="109"/>
                </a:lnTo>
                <a:close/>
                <a:moveTo>
                  <a:pt x="81" y="29"/>
                </a:moveTo>
                <a:cubicBezTo>
                  <a:pt x="80" y="29"/>
                  <a:pt x="79" y="29"/>
                  <a:pt x="78" y="29"/>
                </a:cubicBezTo>
                <a:cubicBezTo>
                  <a:pt x="60" y="29"/>
                  <a:pt x="43" y="35"/>
                  <a:pt x="30" y="48"/>
                </a:cubicBezTo>
                <a:cubicBezTo>
                  <a:pt x="16" y="62"/>
                  <a:pt x="9" y="79"/>
                  <a:pt x="9" y="99"/>
                </a:cubicBezTo>
                <a:cubicBezTo>
                  <a:pt x="9" y="106"/>
                  <a:pt x="9" y="106"/>
                  <a:pt x="9" y="106"/>
                </a:cubicBezTo>
                <a:cubicBezTo>
                  <a:pt x="21" y="94"/>
                  <a:pt x="21" y="94"/>
                  <a:pt x="21" y="94"/>
                </a:cubicBezTo>
                <a:cubicBezTo>
                  <a:pt x="25" y="91"/>
                  <a:pt x="30" y="88"/>
                  <a:pt x="36" y="88"/>
                </a:cubicBezTo>
                <a:cubicBezTo>
                  <a:pt x="39" y="88"/>
                  <a:pt x="42" y="89"/>
                  <a:pt x="45" y="91"/>
                </a:cubicBezTo>
                <a:cubicBezTo>
                  <a:pt x="52" y="94"/>
                  <a:pt x="56" y="101"/>
                  <a:pt x="56" y="109"/>
                </a:cubicBezTo>
                <a:cubicBezTo>
                  <a:pt x="56" y="129"/>
                  <a:pt x="56" y="129"/>
                  <a:pt x="56" y="129"/>
                </a:cubicBezTo>
                <a:cubicBezTo>
                  <a:pt x="56" y="142"/>
                  <a:pt x="64" y="157"/>
                  <a:pt x="75" y="160"/>
                </a:cubicBezTo>
                <a:cubicBezTo>
                  <a:pt x="75" y="143"/>
                  <a:pt x="75" y="143"/>
                  <a:pt x="75" y="143"/>
                </a:cubicBezTo>
                <a:cubicBezTo>
                  <a:pt x="67" y="133"/>
                  <a:pt x="67" y="133"/>
                  <a:pt x="67" y="133"/>
                </a:cubicBezTo>
                <a:cubicBezTo>
                  <a:pt x="66" y="132"/>
                  <a:pt x="66" y="131"/>
                  <a:pt x="66" y="130"/>
                </a:cubicBezTo>
                <a:cubicBezTo>
                  <a:pt x="66" y="122"/>
                  <a:pt x="72" y="115"/>
                  <a:pt x="80" y="115"/>
                </a:cubicBezTo>
                <a:cubicBezTo>
                  <a:pt x="88" y="115"/>
                  <a:pt x="94" y="122"/>
                  <a:pt x="94" y="130"/>
                </a:cubicBezTo>
                <a:cubicBezTo>
                  <a:pt x="94" y="131"/>
                  <a:pt x="93" y="132"/>
                  <a:pt x="93" y="133"/>
                </a:cubicBezTo>
                <a:cubicBezTo>
                  <a:pt x="85" y="143"/>
                  <a:pt x="85" y="143"/>
                  <a:pt x="85" y="143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96" y="157"/>
                  <a:pt x="103" y="142"/>
                  <a:pt x="103" y="129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3" y="101"/>
                  <a:pt x="107" y="94"/>
                  <a:pt x="115" y="91"/>
                </a:cubicBezTo>
                <a:cubicBezTo>
                  <a:pt x="118" y="89"/>
                  <a:pt x="121" y="88"/>
                  <a:pt x="124" y="88"/>
                </a:cubicBezTo>
                <a:cubicBezTo>
                  <a:pt x="129" y="88"/>
                  <a:pt x="134" y="91"/>
                  <a:pt x="138" y="94"/>
                </a:cubicBezTo>
                <a:cubicBezTo>
                  <a:pt x="150" y="106"/>
                  <a:pt x="150" y="106"/>
                  <a:pt x="150" y="106"/>
                </a:cubicBezTo>
                <a:cubicBezTo>
                  <a:pt x="150" y="102"/>
                  <a:pt x="150" y="102"/>
                  <a:pt x="150" y="102"/>
                </a:cubicBezTo>
                <a:cubicBezTo>
                  <a:pt x="150" y="62"/>
                  <a:pt x="119" y="30"/>
                  <a:pt x="81" y="29"/>
                </a:cubicBezTo>
                <a:close/>
                <a:moveTo>
                  <a:pt x="56" y="84"/>
                </a:moveTo>
                <a:cubicBezTo>
                  <a:pt x="54" y="85"/>
                  <a:pt x="53" y="86"/>
                  <a:pt x="52" y="86"/>
                </a:cubicBezTo>
                <a:cubicBezTo>
                  <a:pt x="51" y="86"/>
                  <a:pt x="50" y="85"/>
                  <a:pt x="49" y="84"/>
                </a:cubicBezTo>
                <a:cubicBezTo>
                  <a:pt x="40" y="75"/>
                  <a:pt x="40" y="75"/>
                  <a:pt x="40" y="75"/>
                </a:cubicBezTo>
                <a:cubicBezTo>
                  <a:pt x="37" y="73"/>
                  <a:pt x="37" y="69"/>
                  <a:pt x="39" y="68"/>
                </a:cubicBezTo>
                <a:cubicBezTo>
                  <a:pt x="40" y="67"/>
                  <a:pt x="41" y="67"/>
                  <a:pt x="43" y="67"/>
                </a:cubicBezTo>
                <a:cubicBezTo>
                  <a:pt x="44" y="67"/>
                  <a:pt x="45" y="67"/>
                  <a:pt x="46" y="68"/>
                </a:cubicBezTo>
                <a:cubicBezTo>
                  <a:pt x="56" y="77"/>
                  <a:pt x="56" y="77"/>
                  <a:pt x="56" y="77"/>
                </a:cubicBezTo>
                <a:cubicBezTo>
                  <a:pt x="58" y="79"/>
                  <a:pt x="58" y="82"/>
                  <a:pt x="56" y="84"/>
                </a:cubicBezTo>
                <a:close/>
                <a:moveTo>
                  <a:pt x="121" y="75"/>
                </a:moveTo>
                <a:cubicBezTo>
                  <a:pt x="112" y="84"/>
                  <a:pt x="112" y="84"/>
                  <a:pt x="112" y="84"/>
                </a:cubicBezTo>
                <a:cubicBezTo>
                  <a:pt x="111" y="85"/>
                  <a:pt x="110" y="86"/>
                  <a:pt x="109" y="86"/>
                </a:cubicBezTo>
                <a:cubicBezTo>
                  <a:pt x="108" y="86"/>
                  <a:pt x="106" y="85"/>
                  <a:pt x="106" y="84"/>
                </a:cubicBezTo>
                <a:cubicBezTo>
                  <a:pt x="103" y="82"/>
                  <a:pt x="103" y="79"/>
                  <a:pt x="105" y="77"/>
                </a:cubicBezTo>
                <a:cubicBezTo>
                  <a:pt x="115" y="68"/>
                  <a:pt x="115" y="68"/>
                  <a:pt x="115" y="68"/>
                </a:cubicBezTo>
                <a:cubicBezTo>
                  <a:pt x="116" y="67"/>
                  <a:pt x="117" y="67"/>
                  <a:pt x="118" y="67"/>
                </a:cubicBezTo>
                <a:cubicBezTo>
                  <a:pt x="119" y="67"/>
                  <a:pt x="120" y="67"/>
                  <a:pt x="121" y="68"/>
                </a:cubicBezTo>
                <a:cubicBezTo>
                  <a:pt x="123" y="70"/>
                  <a:pt x="123" y="73"/>
                  <a:pt x="121" y="75"/>
                </a:cubicBezTo>
                <a:close/>
                <a:moveTo>
                  <a:pt x="124" y="98"/>
                </a:moveTo>
                <a:cubicBezTo>
                  <a:pt x="122" y="98"/>
                  <a:pt x="121" y="99"/>
                  <a:pt x="119" y="99"/>
                </a:cubicBezTo>
                <a:cubicBezTo>
                  <a:pt x="116" y="102"/>
                  <a:pt x="113" y="105"/>
                  <a:pt x="113" y="109"/>
                </a:cubicBezTo>
                <a:cubicBezTo>
                  <a:pt x="113" y="129"/>
                  <a:pt x="113" y="129"/>
                  <a:pt x="113" y="129"/>
                </a:cubicBezTo>
                <a:cubicBezTo>
                  <a:pt x="113" y="131"/>
                  <a:pt x="113" y="134"/>
                  <a:pt x="112" y="136"/>
                </a:cubicBezTo>
                <a:cubicBezTo>
                  <a:pt x="113" y="136"/>
                  <a:pt x="113" y="136"/>
                  <a:pt x="113" y="136"/>
                </a:cubicBezTo>
                <a:cubicBezTo>
                  <a:pt x="120" y="127"/>
                  <a:pt x="120" y="127"/>
                  <a:pt x="120" y="127"/>
                </a:cubicBezTo>
                <a:cubicBezTo>
                  <a:pt x="121" y="125"/>
                  <a:pt x="122" y="124"/>
                  <a:pt x="123" y="123"/>
                </a:cubicBezTo>
                <a:cubicBezTo>
                  <a:pt x="129" y="117"/>
                  <a:pt x="136" y="114"/>
                  <a:pt x="145" y="114"/>
                </a:cubicBezTo>
                <a:cubicBezTo>
                  <a:pt x="131" y="102"/>
                  <a:pt x="131" y="102"/>
                  <a:pt x="131" y="102"/>
                </a:cubicBezTo>
                <a:cubicBezTo>
                  <a:pt x="130" y="99"/>
                  <a:pt x="127" y="98"/>
                  <a:pt x="124" y="98"/>
                </a:cubicBezTo>
                <a:close/>
                <a:moveTo>
                  <a:pt x="80" y="126"/>
                </a:moveTo>
                <a:cubicBezTo>
                  <a:pt x="78" y="126"/>
                  <a:pt x="76" y="127"/>
                  <a:pt x="75" y="129"/>
                </a:cubicBezTo>
                <a:cubicBezTo>
                  <a:pt x="80" y="135"/>
                  <a:pt x="80" y="135"/>
                  <a:pt x="80" y="135"/>
                </a:cubicBezTo>
                <a:cubicBezTo>
                  <a:pt x="85" y="129"/>
                  <a:pt x="85" y="129"/>
                  <a:pt x="85" y="129"/>
                </a:cubicBezTo>
                <a:cubicBezTo>
                  <a:pt x="84" y="127"/>
                  <a:pt x="82" y="126"/>
                  <a:pt x="80" y="126"/>
                </a:cubicBezTo>
                <a:close/>
                <a:moveTo>
                  <a:pt x="25" y="42"/>
                </a:moveTo>
                <a:cubicBezTo>
                  <a:pt x="34" y="33"/>
                  <a:pt x="45" y="27"/>
                  <a:pt x="57" y="23"/>
                </a:cubicBezTo>
                <a:cubicBezTo>
                  <a:pt x="48" y="9"/>
                  <a:pt x="31" y="0"/>
                  <a:pt x="15" y="0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1" y="2"/>
                  <a:pt x="1" y="5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29"/>
                  <a:pt x="7" y="42"/>
                  <a:pt x="17" y="52"/>
                </a:cubicBezTo>
                <a:cubicBezTo>
                  <a:pt x="19" y="48"/>
                  <a:pt x="21" y="45"/>
                  <a:pt x="25" y="42"/>
                </a:cubicBezTo>
                <a:close/>
                <a:moveTo>
                  <a:pt x="156" y="0"/>
                </a:moveTo>
                <a:cubicBezTo>
                  <a:pt x="146" y="0"/>
                  <a:pt x="146" y="0"/>
                  <a:pt x="146" y="0"/>
                </a:cubicBezTo>
                <a:cubicBezTo>
                  <a:pt x="129" y="0"/>
                  <a:pt x="113" y="9"/>
                  <a:pt x="103" y="23"/>
                </a:cubicBezTo>
                <a:cubicBezTo>
                  <a:pt x="119" y="28"/>
                  <a:pt x="133" y="38"/>
                  <a:pt x="144" y="53"/>
                </a:cubicBezTo>
                <a:cubicBezTo>
                  <a:pt x="154" y="42"/>
                  <a:pt x="160" y="29"/>
                  <a:pt x="160" y="14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2"/>
                  <a:pt x="158" y="0"/>
                  <a:pt x="15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9834047C-47D9-A0C9-0591-DF26304DC36F}"/>
              </a:ext>
            </a:extLst>
          </p:cNvPr>
          <p:cNvSpPr>
            <a:spLocks noEditPoints="1"/>
          </p:cNvSpPr>
          <p:nvPr/>
        </p:nvSpPr>
        <p:spPr bwMode="auto">
          <a:xfrm>
            <a:off x="11228388" y="3573463"/>
            <a:ext cx="193675" cy="254000"/>
          </a:xfrm>
          <a:custGeom>
            <a:avLst/>
            <a:gdLst>
              <a:gd name="T0" fmla="*/ 99 w 122"/>
              <a:gd name="T1" fmla="*/ 86 h 160"/>
              <a:gd name="T2" fmla="*/ 82 w 122"/>
              <a:gd name="T3" fmla="*/ 94 h 160"/>
              <a:gd name="T4" fmla="*/ 80 w 122"/>
              <a:gd name="T5" fmla="*/ 94 h 160"/>
              <a:gd name="T6" fmla="*/ 78 w 122"/>
              <a:gd name="T7" fmla="*/ 94 h 160"/>
              <a:gd name="T8" fmla="*/ 61 w 122"/>
              <a:gd name="T9" fmla="*/ 86 h 160"/>
              <a:gd name="T10" fmla="*/ 45 w 122"/>
              <a:gd name="T11" fmla="*/ 94 h 160"/>
              <a:gd name="T12" fmla="*/ 42 w 122"/>
              <a:gd name="T13" fmla="*/ 94 h 160"/>
              <a:gd name="T14" fmla="*/ 41 w 122"/>
              <a:gd name="T15" fmla="*/ 94 h 160"/>
              <a:gd name="T16" fmla="*/ 24 w 122"/>
              <a:gd name="T17" fmla="*/ 86 h 160"/>
              <a:gd name="T18" fmla="*/ 0 w 122"/>
              <a:gd name="T19" fmla="*/ 97 h 160"/>
              <a:gd name="T20" fmla="*/ 61 w 122"/>
              <a:gd name="T21" fmla="*/ 160 h 160"/>
              <a:gd name="T22" fmla="*/ 122 w 122"/>
              <a:gd name="T23" fmla="*/ 97 h 160"/>
              <a:gd name="T24" fmla="*/ 99 w 122"/>
              <a:gd name="T25" fmla="*/ 86 h 160"/>
              <a:gd name="T26" fmla="*/ 80 w 122"/>
              <a:gd name="T27" fmla="*/ 85 h 160"/>
              <a:gd name="T28" fmla="*/ 97 w 122"/>
              <a:gd name="T29" fmla="*/ 76 h 160"/>
              <a:gd name="T30" fmla="*/ 99 w 122"/>
              <a:gd name="T31" fmla="*/ 76 h 160"/>
              <a:gd name="T32" fmla="*/ 101 w 122"/>
              <a:gd name="T33" fmla="*/ 76 h 160"/>
              <a:gd name="T34" fmla="*/ 104 w 122"/>
              <a:gd name="T35" fmla="*/ 62 h 160"/>
              <a:gd name="T36" fmla="*/ 100 w 122"/>
              <a:gd name="T37" fmla="*/ 45 h 160"/>
              <a:gd name="T38" fmla="*/ 80 w 122"/>
              <a:gd name="T39" fmla="*/ 39 h 160"/>
              <a:gd name="T40" fmla="*/ 63 w 122"/>
              <a:gd name="T41" fmla="*/ 47 h 160"/>
              <a:gd name="T42" fmla="*/ 61 w 122"/>
              <a:gd name="T43" fmla="*/ 47 h 160"/>
              <a:gd name="T44" fmla="*/ 59 w 122"/>
              <a:gd name="T45" fmla="*/ 47 h 160"/>
              <a:gd name="T46" fmla="*/ 42 w 122"/>
              <a:gd name="T47" fmla="*/ 39 h 160"/>
              <a:gd name="T48" fmla="*/ 22 w 122"/>
              <a:gd name="T49" fmla="*/ 45 h 160"/>
              <a:gd name="T50" fmla="*/ 19 w 122"/>
              <a:gd name="T51" fmla="*/ 62 h 160"/>
              <a:gd name="T52" fmla="*/ 21 w 122"/>
              <a:gd name="T53" fmla="*/ 76 h 160"/>
              <a:gd name="T54" fmla="*/ 23 w 122"/>
              <a:gd name="T55" fmla="*/ 76 h 160"/>
              <a:gd name="T56" fmla="*/ 25 w 122"/>
              <a:gd name="T57" fmla="*/ 76 h 160"/>
              <a:gd name="T58" fmla="*/ 42 w 122"/>
              <a:gd name="T59" fmla="*/ 85 h 160"/>
              <a:gd name="T60" fmla="*/ 56 w 122"/>
              <a:gd name="T61" fmla="*/ 78 h 160"/>
              <a:gd name="T62" fmla="*/ 56 w 122"/>
              <a:gd name="T63" fmla="*/ 71 h 160"/>
              <a:gd name="T64" fmla="*/ 60 w 122"/>
              <a:gd name="T65" fmla="*/ 66 h 160"/>
              <a:gd name="T66" fmla="*/ 65 w 122"/>
              <a:gd name="T67" fmla="*/ 71 h 160"/>
              <a:gd name="T68" fmla="*/ 65 w 122"/>
              <a:gd name="T69" fmla="*/ 78 h 160"/>
              <a:gd name="T70" fmla="*/ 80 w 122"/>
              <a:gd name="T71" fmla="*/ 85 h 160"/>
              <a:gd name="T72" fmla="*/ 48 w 122"/>
              <a:gd name="T73" fmla="*/ 62 h 160"/>
              <a:gd name="T74" fmla="*/ 43 w 122"/>
              <a:gd name="T75" fmla="*/ 57 h 160"/>
              <a:gd name="T76" fmla="*/ 48 w 122"/>
              <a:gd name="T77" fmla="*/ 52 h 160"/>
              <a:gd name="T78" fmla="*/ 52 w 122"/>
              <a:gd name="T79" fmla="*/ 57 h 160"/>
              <a:gd name="T80" fmla="*/ 48 w 122"/>
              <a:gd name="T81" fmla="*/ 62 h 160"/>
              <a:gd name="T82" fmla="*/ 75 w 122"/>
              <a:gd name="T83" fmla="*/ 52 h 160"/>
              <a:gd name="T84" fmla="*/ 80 w 122"/>
              <a:gd name="T85" fmla="*/ 57 h 160"/>
              <a:gd name="T86" fmla="*/ 75 w 122"/>
              <a:gd name="T87" fmla="*/ 62 h 160"/>
              <a:gd name="T88" fmla="*/ 71 w 122"/>
              <a:gd name="T89" fmla="*/ 57 h 160"/>
              <a:gd name="T90" fmla="*/ 75 w 122"/>
              <a:gd name="T91" fmla="*/ 52 h 160"/>
              <a:gd name="T92" fmla="*/ 43 w 122"/>
              <a:gd name="T93" fmla="*/ 28 h 160"/>
              <a:gd name="T94" fmla="*/ 45 w 122"/>
              <a:gd name="T95" fmla="*/ 29 h 160"/>
              <a:gd name="T96" fmla="*/ 61 w 122"/>
              <a:gd name="T97" fmla="*/ 37 h 160"/>
              <a:gd name="T98" fmla="*/ 78 w 122"/>
              <a:gd name="T99" fmla="*/ 29 h 160"/>
              <a:gd name="T100" fmla="*/ 80 w 122"/>
              <a:gd name="T101" fmla="*/ 28 h 160"/>
              <a:gd name="T102" fmla="*/ 81 w 122"/>
              <a:gd name="T103" fmla="*/ 29 h 160"/>
              <a:gd name="T104" fmla="*/ 110 w 122"/>
              <a:gd name="T105" fmla="*/ 38 h 160"/>
              <a:gd name="T106" fmla="*/ 61 w 122"/>
              <a:gd name="T107" fmla="*/ 0 h 160"/>
              <a:gd name="T108" fmla="*/ 12 w 122"/>
              <a:gd name="T109" fmla="*/ 38 h 160"/>
              <a:gd name="T110" fmla="*/ 41 w 122"/>
              <a:gd name="T111" fmla="*/ 29 h 160"/>
              <a:gd name="T112" fmla="*/ 43 w 122"/>
              <a:gd name="T113" fmla="*/ 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2" h="160">
                <a:moveTo>
                  <a:pt x="99" y="86"/>
                </a:moveTo>
                <a:cubicBezTo>
                  <a:pt x="82" y="94"/>
                  <a:pt x="82" y="94"/>
                  <a:pt x="82" y="94"/>
                </a:cubicBezTo>
                <a:cubicBezTo>
                  <a:pt x="81" y="94"/>
                  <a:pt x="81" y="94"/>
                  <a:pt x="80" y="94"/>
                </a:cubicBezTo>
                <a:cubicBezTo>
                  <a:pt x="79" y="94"/>
                  <a:pt x="79" y="94"/>
                  <a:pt x="78" y="94"/>
                </a:cubicBezTo>
                <a:cubicBezTo>
                  <a:pt x="61" y="86"/>
                  <a:pt x="61" y="86"/>
                  <a:pt x="61" y="86"/>
                </a:cubicBezTo>
                <a:cubicBezTo>
                  <a:pt x="45" y="94"/>
                  <a:pt x="45" y="94"/>
                  <a:pt x="45" y="94"/>
                </a:cubicBezTo>
                <a:cubicBezTo>
                  <a:pt x="44" y="94"/>
                  <a:pt x="43" y="94"/>
                  <a:pt x="42" y="94"/>
                </a:cubicBezTo>
                <a:cubicBezTo>
                  <a:pt x="42" y="94"/>
                  <a:pt x="41" y="94"/>
                  <a:pt x="41" y="94"/>
                </a:cubicBezTo>
                <a:cubicBezTo>
                  <a:pt x="24" y="86"/>
                  <a:pt x="24" y="86"/>
                  <a:pt x="24" y="86"/>
                </a:cubicBezTo>
                <a:cubicBezTo>
                  <a:pt x="0" y="97"/>
                  <a:pt x="0" y="97"/>
                  <a:pt x="0" y="97"/>
                </a:cubicBezTo>
                <a:cubicBezTo>
                  <a:pt x="3" y="134"/>
                  <a:pt x="27" y="160"/>
                  <a:pt x="61" y="160"/>
                </a:cubicBezTo>
                <a:cubicBezTo>
                  <a:pt x="95" y="160"/>
                  <a:pt x="120" y="134"/>
                  <a:pt x="122" y="97"/>
                </a:cubicBezTo>
                <a:lnTo>
                  <a:pt x="99" y="86"/>
                </a:lnTo>
                <a:close/>
                <a:moveTo>
                  <a:pt x="80" y="85"/>
                </a:moveTo>
                <a:cubicBezTo>
                  <a:pt x="97" y="76"/>
                  <a:pt x="97" y="76"/>
                  <a:pt x="97" y="76"/>
                </a:cubicBezTo>
                <a:cubicBezTo>
                  <a:pt x="98" y="76"/>
                  <a:pt x="98" y="76"/>
                  <a:pt x="99" y="76"/>
                </a:cubicBezTo>
                <a:cubicBezTo>
                  <a:pt x="100" y="76"/>
                  <a:pt x="100" y="76"/>
                  <a:pt x="101" y="76"/>
                </a:cubicBezTo>
                <a:cubicBezTo>
                  <a:pt x="102" y="72"/>
                  <a:pt x="104" y="67"/>
                  <a:pt x="104" y="62"/>
                </a:cubicBezTo>
                <a:cubicBezTo>
                  <a:pt x="104" y="56"/>
                  <a:pt x="102" y="51"/>
                  <a:pt x="100" y="45"/>
                </a:cubicBezTo>
                <a:cubicBezTo>
                  <a:pt x="80" y="39"/>
                  <a:pt x="80" y="39"/>
                  <a:pt x="80" y="39"/>
                </a:cubicBezTo>
                <a:cubicBezTo>
                  <a:pt x="63" y="47"/>
                  <a:pt x="63" y="47"/>
                  <a:pt x="63" y="47"/>
                </a:cubicBezTo>
                <a:cubicBezTo>
                  <a:pt x="62" y="47"/>
                  <a:pt x="62" y="47"/>
                  <a:pt x="61" y="47"/>
                </a:cubicBezTo>
                <a:cubicBezTo>
                  <a:pt x="60" y="47"/>
                  <a:pt x="59" y="47"/>
                  <a:pt x="59" y="47"/>
                </a:cubicBezTo>
                <a:cubicBezTo>
                  <a:pt x="42" y="39"/>
                  <a:pt x="42" y="39"/>
                  <a:pt x="42" y="39"/>
                </a:cubicBezTo>
                <a:cubicBezTo>
                  <a:pt x="22" y="45"/>
                  <a:pt x="22" y="45"/>
                  <a:pt x="22" y="45"/>
                </a:cubicBezTo>
                <a:cubicBezTo>
                  <a:pt x="20" y="51"/>
                  <a:pt x="19" y="57"/>
                  <a:pt x="19" y="62"/>
                </a:cubicBezTo>
                <a:cubicBezTo>
                  <a:pt x="19" y="67"/>
                  <a:pt x="19" y="72"/>
                  <a:pt x="21" y="76"/>
                </a:cubicBezTo>
                <a:cubicBezTo>
                  <a:pt x="22" y="76"/>
                  <a:pt x="22" y="76"/>
                  <a:pt x="23" y="76"/>
                </a:cubicBezTo>
                <a:cubicBezTo>
                  <a:pt x="24" y="76"/>
                  <a:pt x="24" y="76"/>
                  <a:pt x="25" y="76"/>
                </a:cubicBezTo>
                <a:cubicBezTo>
                  <a:pt x="42" y="85"/>
                  <a:pt x="42" y="85"/>
                  <a:pt x="42" y="85"/>
                </a:cubicBezTo>
                <a:cubicBezTo>
                  <a:pt x="56" y="78"/>
                  <a:pt x="56" y="78"/>
                  <a:pt x="56" y="78"/>
                </a:cubicBezTo>
                <a:cubicBezTo>
                  <a:pt x="56" y="71"/>
                  <a:pt x="56" y="71"/>
                  <a:pt x="56" y="71"/>
                </a:cubicBezTo>
                <a:cubicBezTo>
                  <a:pt x="56" y="68"/>
                  <a:pt x="58" y="66"/>
                  <a:pt x="60" y="66"/>
                </a:cubicBezTo>
                <a:cubicBezTo>
                  <a:pt x="63" y="66"/>
                  <a:pt x="65" y="68"/>
                  <a:pt x="65" y="71"/>
                </a:cubicBezTo>
                <a:cubicBezTo>
                  <a:pt x="65" y="78"/>
                  <a:pt x="65" y="78"/>
                  <a:pt x="65" y="78"/>
                </a:cubicBezTo>
                <a:lnTo>
                  <a:pt x="80" y="85"/>
                </a:lnTo>
                <a:close/>
                <a:moveTo>
                  <a:pt x="48" y="62"/>
                </a:moveTo>
                <a:cubicBezTo>
                  <a:pt x="45" y="62"/>
                  <a:pt x="43" y="59"/>
                  <a:pt x="43" y="57"/>
                </a:cubicBezTo>
                <a:cubicBezTo>
                  <a:pt x="43" y="54"/>
                  <a:pt x="45" y="52"/>
                  <a:pt x="48" y="52"/>
                </a:cubicBezTo>
                <a:cubicBezTo>
                  <a:pt x="50" y="52"/>
                  <a:pt x="52" y="54"/>
                  <a:pt x="52" y="57"/>
                </a:cubicBezTo>
                <a:cubicBezTo>
                  <a:pt x="52" y="59"/>
                  <a:pt x="50" y="62"/>
                  <a:pt x="48" y="62"/>
                </a:cubicBezTo>
                <a:close/>
                <a:moveTo>
                  <a:pt x="75" y="52"/>
                </a:moveTo>
                <a:cubicBezTo>
                  <a:pt x="78" y="52"/>
                  <a:pt x="80" y="54"/>
                  <a:pt x="80" y="57"/>
                </a:cubicBezTo>
                <a:cubicBezTo>
                  <a:pt x="80" y="59"/>
                  <a:pt x="78" y="62"/>
                  <a:pt x="75" y="62"/>
                </a:cubicBezTo>
                <a:cubicBezTo>
                  <a:pt x="73" y="62"/>
                  <a:pt x="71" y="59"/>
                  <a:pt x="71" y="57"/>
                </a:cubicBezTo>
                <a:cubicBezTo>
                  <a:pt x="71" y="54"/>
                  <a:pt x="73" y="52"/>
                  <a:pt x="75" y="52"/>
                </a:cubicBezTo>
                <a:close/>
                <a:moveTo>
                  <a:pt x="43" y="28"/>
                </a:moveTo>
                <a:cubicBezTo>
                  <a:pt x="43" y="28"/>
                  <a:pt x="44" y="28"/>
                  <a:pt x="45" y="29"/>
                </a:cubicBezTo>
                <a:cubicBezTo>
                  <a:pt x="61" y="37"/>
                  <a:pt x="61" y="37"/>
                  <a:pt x="61" y="37"/>
                </a:cubicBezTo>
                <a:cubicBezTo>
                  <a:pt x="78" y="29"/>
                  <a:pt x="78" y="29"/>
                  <a:pt x="78" y="29"/>
                </a:cubicBezTo>
                <a:cubicBezTo>
                  <a:pt x="79" y="28"/>
                  <a:pt x="79" y="28"/>
                  <a:pt x="80" y="28"/>
                </a:cubicBezTo>
                <a:cubicBezTo>
                  <a:pt x="80" y="28"/>
                  <a:pt x="81" y="28"/>
                  <a:pt x="81" y="29"/>
                </a:cubicBezTo>
                <a:cubicBezTo>
                  <a:pt x="110" y="38"/>
                  <a:pt x="110" y="38"/>
                  <a:pt x="110" y="38"/>
                </a:cubicBezTo>
                <a:cubicBezTo>
                  <a:pt x="98" y="14"/>
                  <a:pt x="80" y="0"/>
                  <a:pt x="61" y="0"/>
                </a:cubicBezTo>
                <a:cubicBezTo>
                  <a:pt x="43" y="0"/>
                  <a:pt x="24" y="14"/>
                  <a:pt x="12" y="38"/>
                </a:cubicBezTo>
                <a:cubicBezTo>
                  <a:pt x="41" y="29"/>
                  <a:pt x="41" y="29"/>
                  <a:pt x="41" y="29"/>
                </a:cubicBezTo>
                <a:cubicBezTo>
                  <a:pt x="42" y="28"/>
                  <a:pt x="42" y="28"/>
                  <a:pt x="43" y="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EB1F5731-EB60-3239-1EDC-308B1612E688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3022600"/>
            <a:ext cx="254000" cy="254000"/>
          </a:xfrm>
          <a:custGeom>
            <a:avLst/>
            <a:gdLst>
              <a:gd name="T0" fmla="*/ 113 w 160"/>
              <a:gd name="T1" fmla="*/ 47 h 160"/>
              <a:gd name="T2" fmla="*/ 113 w 160"/>
              <a:gd name="T3" fmla="*/ 54 h 160"/>
              <a:gd name="T4" fmla="*/ 122 w 160"/>
              <a:gd name="T5" fmla="*/ 51 h 160"/>
              <a:gd name="T6" fmla="*/ 122 w 160"/>
              <a:gd name="T7" fmla="*/ 46 h 160"/>
              <a:gd name="T8" fmla="*/ 131 w 160"/>
              <a:gd name="T9" fmla="*/ 33 h 160"/>
              <a:gd name="T10" fmla="*/ 117 w 160"/>
              <a:gd name="T11" fmla="*/ 19 h 160"/>
              <a:gd name="T12" fmla="*/ 104 w 160"/>
              <a:gd name="T13" fmla="*/ 33 h 160"/>
              <a:gd name="T14" fmla="*/ 113 w 160"/>
              <a:gd name="T15" fmla="*/ 47 h 160"/>
              <a:gd name="T16" fmla="*/ 38 w 160"/>
              <a:gd name="T17" fmla="*/ 47 h 160"/>
              <a:gd name="T18" fmla="*/ 38 w 160"/>
              <a:gd name="T19" fmla="*/ 51 h 160"/>
              <a:gd name="T20" fmla="*/ 47 w 160"/>
              <a:gd name="T21" fmla="*/ 55 h 160"/>
              <a:gd name="T22" fmla="*/ 47 w 160"/>
              <a:gd name="T23" fmla="*/ 47 h 160"/>
              <a:gd name="T24" fmla="*/ 56 w 160"/>
              <a:gd name="T25" fmla="*/ 34 h 160"/>
              <a:gd name="T26" fmla="*/ 42 w 160"/>
              <a:gd name="T27" fmla="*/ 20 h 160"/>
              <a:gd name="T28" fmla="*/ 28 w 160"/>
              <a:gd name="T29" fmla="*/ 34 h 160"/>
              <a:gd name="T30" fmla="*/ 38 w 160"/>
              <a:gd name="T31" fmla="*/ 47 h 160"/>
              <a:gd name="T32" fmla="*/ 53 w 160"/>
              <a:gd name="T33" fmla="*/ 69 h 160"/>
              <a:gd name="T34" fmla="*/ 14 w 160"/>
              <a:gd name="T35" fmla="*/ 57 h 160"/>
              <a:gd name="T36" fmla="*/ 4 w 160"/>
              <a:gd name="T37" fmla="*/ 57 h 160"/>
              <a:gd name="T38" fmla="*/ 0 w 160"/>
              <a:gd name="T39" fmla="*/ 61 h 160"/>
              <a:gd name="T40" fmla="*/ 0 w 160"/>
              <a:gd name="T41" fmla="*/ 71 h 160"/>
              <a:gd name="T42" fmla="*/ 70 w 160"/>
              <a:gd name="T43" fmla="*/ 141 h 160"/>
              <a:gd name="T44" fmla="*/ 75 w 160"/>
              <a:gd name="T45" fmla="*/ 141 h 160"/>
              <a:gd name="T46" fmla="*/ 75 w 160"/>
              <a:gd name="T47" fmla="*/ 109 h 160"/>
              <a:gd name="T48" fmla="*/ 53 w 160"/>
              <a:gd name="T49" fmla="*/ 69 h 160"/>
              <a:gd name="T50" fmla="*/ 155 w 160"/>
              <a:gd name="T51" fmla="*/ 57 h 160"/>
              <a:gd name="T52" fmla="*/ 145 w 160"/>
              <a:gd name="T53" fmla="*/ 57 h 160"/>
              <a:gd name="T54" fmla="*/ 107 w 160"/>
              <a:gd name="T55" fmla="*/ 69 h 160"/>
              <a:gd name="T56" fmla="*/ 84 w 160"/>
              <a:gd name="T57" fmla="*/ 110 h 160"/>
              <a:gd name="T58" fmla="*/ 84 w 160"/>
              <a:gd name="T59" fmla="*/ 142 h 160"/>
              <a:gd name="T60" fmla="*/ 89 w 160"/>
              <a:gd name="T61" fmla="*/ 142 h 160"/>
              <a:gd name="T62" fmla="*/ 159 w 160"/>
              <a:gd name="T63" fmla="*/ 71 h 160"/>
              <a:gd name="T64" fmla="*/ 159 w 160"/>
              <a:gd name="T65" fmla="*/ 62 h 160"/>
              <a:gd name="T66" fmla="*/ 155 w 160"/>
              <a:gd name="T67" fmla="*/ 57 h 160"/>
              <a:gd name="T68" fmla="*/ 103 w 160"/>
              <a:gd name="T69" fmla="*/ 60 h 160"/>
              <a:gd name="T70" fmla="*/ 84 w 160"/>
              <a:gd name="T71" fmla="*/ 40 h 160"/>
              <a:gd name="T72" fmla="*/ 84 w 160"/>
              <a:gd name="T73" fmla="*/ 27 h 160"/>
              <a:gd name="T74" fmla="*/ 93 w 160"/>
              <a:gd name="T75" fmla="*/ 14 h 160"/>
              <a:gd name="T76" fmla="*/ 80 w 160"/>
              <a:gd name="T77" fmla="*/ 0 h 160"/>
              <a:gd name="T78" fmla="*/ 66 w 160"/>
              <a:gd name="T79" fmla="*/ 14 h 160"/>
              <a:gd name="T80" fmla="*/ 75 w 160"/>
              <a:gd name="T81" fmla="*/ 27 h 160"/>
              <a:gd name="T82" fmla="*/ 75 w 160"/>
              <a:gd name="T83" fmla="*/ 40 h 160"/>
              <a:gd name="T84" fmla="*/ 57 w 160"/>
              <a:gd name="T85" fmla="*/ 60 h 160"/>
              <a:gd name="T86" fmla="*/ 80 w 160"/>
              <a:gd name="T87" fmla="*/ 82 h 160"/>
              <a:gd name="T88" fmla="*/ 103 w 160"/>
              <a:gd name="T89" fmla="*/ 60 h 160"/>
              <a:gd name="T90" fmla="*/ 48 w 160"/>
              <a:gd name="T91" fmla="*/ 148 h 160"/>
              <a:gd name="T92" fmla="*/ 66 w 160"/>
              <a:gd name="T93" fmla="*/ 160 h 160"/>
              <a:gd name="T94" fmla="*/ 67 w 160"/>
              <a:gd name="T95" fmla="*/ 160 h 160"/>
              <a:gd name="T96" fmla="*/ 75 w 160"/>
              <a:gd name="T97" fmla="*/ 152 h 160"/>
              <a:gd name="T98" fmla="*/ 75 w 160"/>
              <a:gd name="T99" fmla="*/ 151 h 160"/>
              <a:gd name="T100" fmla="*/ 70 w 160"/>
              <a:gd name="T101" fmla="*/ 151 h 160"/>
              <a:gd name="T102" fmla="*/ 48 w 160"/>
              <a:gd name="T103" fmla="*/ 148 h 160"/>
              <a:gd name="T104" fmla="*/ 84 w 160"/>
              <a:gd name="T105" fmla="*/ 151 h 160"/>
              <a:gd name="T106" fmla="*/ 93 w 160"/>
              <a:gd name="T107" fmla="*/ 160 h 160"/>
              <a:gd name="T108" fmla="*/ 93 w 160"/>
              <a:gd name="T109" fmla="*/ 160 h 160"/>
              <a:gd name="T110" fmla="*/ 111 w 160"/>
              <a:gd name="T111" fmla="*/ 148 h 160"/>
              <a:gd name="T112" fmla="*/ 89 w 160"/>
              <a:gd name="T113" fmla="*/ 151 h 160"/>
              <a:gd name="T114" fmla="*/ 84 w 160"/>
              <a:gd name="T115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60">
                <a:moveTo>
                  <a:pt x="113" y="47"/>
                </a:moveTo>
                <a:cubicBezTo>
                  <a:pt x="113" y="54"/>
                  <a:pt x="113" y="54"/>
                  <a:pt x="113" y="54"/>
                </a:cubicBezTo>
                <a:cubicBezTo>
                  <a:pt x="116" y="53"/>
                  <a:pt x="119" y="52"/>
                  <a:pt x="122" y="51"/>
                </a:cubicBezTo>
                <a:cubicBezTo>
                  <a:pt x="122" y="46"/>
                  <a:pt x="122" y="46"/>
                  <a:pt x="122" y="46"/>
                </a:cubicBezTo>
                <a:cubicBezTo>
                  <a:pt x="128" y="44"/>
                  <a:pt x="131" y="39"/>
                  <a:pt x="131" y="33"/>
                </a:cubicBezTo>
                <a:cubicBezTo>
                  <a:pt x="131" y="25"/>
                  <a:pt x="125" y="19"/>
                  <a:pt x="117" y="19"/>
                </a:cubicBezTo>
                <a:cubicBezTo>
                  <a:pt x="110" y="19"/>
                  <a:pt x="104" y="25"/>
                  <a:pt x="104" y="33"/>
                </a:cubicBezTo>
                <a:cubicBezTo>
                  <a:pt x="104" y="39"/>
                  <a:pt x="107" y="44"/>
                  <a:pt x="113" y="47"/>
                </a:cubicBezTo>
                <a:close/>
                <a:moveTo>
                  <a:pt x="38" y="47"/>
                </a:moveTo>
                <a:cubicBezTo>
                  <a:pt x="38" y="51"/>
                  <a:pt x="38" y="51"/>
                  <a:pt x="38" y="51"/>
                </a:cubicBezTo>
                <a:cubicBezTo>
                  <a:pt x="41" y="52"/>
                  <a:pt x="44" y="53"/>
                  <a:pt x="47" y="55"/>
                </a:cubicBezTo>
                <a:cubicBezTo>
                  <a:pt x="47" y="47"/>
                  <a:pt x="47" y="47"/>
                  <a:pt x="47" y="47"/>
                </a:cubicBezTo>
                <a:cubicBezTo>
                  <a:pt x="53" y="45"/>
                  <a:pt x="56" y="40"/>
                  <a:pt x="56" y="34"/>
                </a:cubicBezTo>
                <a:cubicBezTo>
                  <a:pt x="56" y="26"/>
                  <a:pt x="50" y="20"/>
                  <a:pt x="42" y="20"/>
                </a:cubicBezTo>
                <a:cubicBezTo>
                  <a:pt x="35" y="20"/>
                  <a:pt x="28" y="26"/>
                  <a:pt x="28" y="34"/>
                </a:cubicBezTo>
                <a:cubicBezTo>
                  <a:pt x="28" y="40"/>
                  <a:pt x="32" y="45"/>
                  <a:pt x="38" y="47"/>
                </a:cubicBezTo>
                <a:close/>
                <a:moveTo>
                  <a:pt x="53" y="69"/>
                </a:moveTo>
                <a:cubicBezTo>
                  <a:pt x="43" y="62"/>
                  <a:pt x="29" y="57"/>
                  <a:pt x="14" y="57"/>
                </a:cubicBezTo>
                <a:cubicBezTo>
                  <a:pt x="4" y="57"/>
                  <a:pt x="4" y="57"/>
                  <a:pt x="4" y="57"/>
                </a:cubicBezTo>
                <a:cubicBezTo>
                  <a:pt x="2" y="57"/>
                  <a:pt x="0" y="59"/>
                  <a:pt x="0" y="61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110"/>
                  <a:pt x="31" y="141"/>
                  <a:pt x="70" y="141"/>
                </a:cubicBezTo>
                <a:cubicBezTo>
                  <a:pt x="75" y="141"/>
                  <a:pt x="75" y="141"/>
                  <a:pt x="75" y="141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5" y="93"/>
                  <a:pt x="67" y="78"/>
                  <a:pt x="53" y="69"/>
                </a:cubicBezTo>
                <a:close/>
                <a:moveTo>
                  <a:pt x="155" y="57"/>
                </a:moveTo>
                <a:cubicBezTo>
                  <a:pt x="145" y="57"/>
                  <a:pt x="145" y="57"/>
                  <a:pt x="145" y="57"/>
                </a:cubicBezTo>
                <a:cubicBezTo>
                  <a:pt x="131" y="57"/>
                  <a:pt x="117" y="62"/>
                  <a:pt x="107" y="69"/>
                </a:cubicBezTo>
                <a:cubicBezTo>
                  <a:pt x="93" y="78"/>
                  <a:pt x="84" y="93"/>
                  <a:pt x="84" y="110"/>
                </a:cubicBezTo>
                <a:cubicBezTo>
                  <a:pt x="84" y="142"/>
                  <a:pt x="84" y="142"/>
                  <a:pt x="84" y="142"/>
                </a:cubicBezTo>
                <a:cubicBezTo>
                  <a:pt x="89" y="142"/>
                  <a:pt x="89" y="142"/>
                  <a:pt x="89" y="142"/>
                </a:cubicBezTo>
                <a:cubicBezTo>
                  <a:pt x="128" y="142"/>
                  <a:pt x="159" y="110"/>
                  <a:pt x="159" y="71"/>
                </a:cubicBezTo>
                <a:cubicBezTo>
                  <a:pt x="159" y="62"/>
                  <a:pt x="159" y="62"/>
                  <a:pt x="159" y="62"/>
                </a:cubicBezTo>
                <a:cubicBezTo>
                  <a:pt x="160" y="59"/>
                  <a:pt x="158" y="57"/>
                  <a:pt x="155" y="57"/>
                </a:cubicBezTo>
                <a:close/>
                <a:moveTo>
                  <a:pt x="103" y="60"/>
                </a:moveTo>
                <a:cubicBezTo>
                  <a:pt x="96" y="50"/>
                  <a:pt x="88" y="44"/>
                  <a:pt x="84" y="40"/>
                </a:cubicBezTo>
                <a:cubicBezTo>
                  <a:pt x="84" y="27"/>
                  <a:pt x="84" y="27"/>
                  <a:pt x="84" y="27"/>
                </a:cubicBezTo>
                <a:cubicBezTo>
                  <a:pt x="90" y="25"/>
                  <a:pt x="93" y="20"/>
                  <a:pt x="93" y="14"/>
                </a:cubicBezTo>
                <a:cubicBezTo>
                  <a:pt x="93" y="6"/>
                  <a:pt x="87" y="0"/>
                  <a:pt x="80" y="0"/>
                </a:cubicBezTo>
                <a:cubicBezTo>
                  <a:pt x="72" y="0"/>
                  <a:pt x="66" y="6"/>
                  <a:pt x="66" y="14"/>
                </a:cubicBezTo>
                <a:cubicBezTo>
                  <a:pt x="66" y="20"/>
                  <a:pt x="70" y="25"/>
                  <a:pt x="75" y="27"/>
                </a:cubicBezTo>
                <a:cubicBezTo>
                  <a:pt x="75" y="40"/>
                  <a:pt x="75" y="40"/>
                  <a:pt x="75" y="40"/>
                </a:cubicBezTo>
                <a:cubicBezTo>
                  <a:pt x="72" y="44"/>
                  <a:pt x="64" y="50"/>
                  <a:pt x="57" y="60"/>
                </a:cubicBezTo>
                <a:cubicBezTo>
                  <a:pt x="66" y="66"/>
                  <a:pt x="74" y="73"/>
                  <a:pt x="80" y="82"/>
                </a:cubicBezTo>
                <a:cubicBezTo>
                  <a:pt x="86" y="73"/>
                  <a:pt x="93" y="66"/>
                  <a:pt x="103" y="60"/>
                </a:cubicBezTo>
                <a:close/>
                <a:moveTo>
                  <a:pt x="48" y="148"/>
                </a:moveTo>
                <a:cubicBezTo>
                  <a:pt x="51" y="155"/>
                  <a:pt x="58" y="160"/>
                  <a:pt x="66" y="160"/>
                </a:cubicBezTo>
                <a:cubicBezTo>
                  <a:pt x="67" y="160"/>
                  <a:pt x="67" y="160"/>
                  <a:pt x="67" y="160"/>
                </a:cubicBezTo>
                <a:cubicBezTo>
                  <a:pt x="72" y="160"/>
                  <a:pt x="75" y="156"/>
                  <a:pt x="75" y="152"/>
                </a:cubicBezTo>
                <a:cubicBezTo>
                  <a:pt x="75" y="151"/>
                  <a:pt x="75" y="151"/>
                  <a:pt x="75" y="151"/>
                </a:cubicBezTo>
                <a:cubicBezTo>
                  <a:pt x="70" y="151"/>
                  <a:pt x="70" y="151"/>
                  <a:pt x="70" y="151"/>
                </a:cubicBezTo>
                <a:cubicBezTo>
                  <a:pt x="62" y="151"/>
                  <a:pt x="55" y="150"/>
                  <a:pt x="48" y="148"/>
                </a:cubicBezTo>
                <a:close/>
                <a:moveTo>
                  <a:pt x="84" y="151"/>
                </a:moveTo>
                <a:cubicBezTo>
                  <a:pt x="84" y="156"/>
                  <a:pt x="88" y="160"/>
                  <a:pt x="93" y="160"/>
                </a:cubicBezTo>
                <a:cubicBezTo>
                  <a:pt x="93" y="160"/>
                  <a:pt x="93" y="160"/>
                  <a:pt x="93" y="160"/>
                </a:cubicBezTo>
                <a:cubicBezTo>
                  <a:pt x="102" y="160"/>
                  <a:pt x="109" y="155"/>
                  <a:pt x="111" y="148"/>
                </a:cubicBezTo>
                <a:cubicBezTo>
                  <a:pt x="104" y="150"/>
                  <a:pt x="97" y="151"/>
                  <a:pt x="89" y="151"/>
                </a:cubicBezTo>
                <a:lnTo>
                  <a:pt x="84" y="15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6C1011DD-559E-A087-7EE4-B8443CC4BB46}"/>
              </a:ext>
            </a:extLst>
          </p:cNvPr>
          <p:cNvSpPr>
            <a:spLocks noEditPoints="1"/>
          </p:cNvSpPr>
          <p:nvPr/>
        </p:nvSpPr>
        <p:spPr bwMode="auto">
          <a:xfrm>
            <a:off x="4608513" y="3573463"/>
            <a:ext cx="222250" cy="254000"/>
          </a:xfrm>
          <a:custGeom>
            <a:avLst/>
            <a:gdLst>
              <a:gd name="T0" fmla="*/ 83 w 140"/>
              <a:gd name="T1" fmla="*/ 75 h 160"/>
              <a:gd name="T2" fmla="*/ 84 w 140"/>
              <a:gd name="T3" fmla="*/ 85 h 160"/>
              <a:gd name="T4" fmla="*/ 94 w 140"/>
              <a:gd name="T5" fmla="*/ 113 h 160"/>
              <a:gd name="T6" fmla="*/ 94 w 140"/>
              <a:gd name="T7" fmla="*/ 75 h 160"/>
              <a:gd name="T8" fmla="*/ 71 w 140"/>
              <a:gd name="T9" fmla="*/ 78 h 160"/>
              <a:gd name="T10" fmla="*/ 71 w 140"/>
              <a:gd name="T11" fmla="*/ 86 h 160"/>
              <a:gd name="T12" fmla="*/ 57 w 140"/>
              <a:gd name="T13" fmla="*/ 85 h 160"/>
              <a:gd name="T14" fmla="*/ 59 w 140"/>
              <a:gd name="T15" fmla="*/ 74 h 160"/>
              <a:gd name="T16" fmla="*/ 29 w 140"/>
              <a:gd name="T17" fmla="*/ 93 h 160"/>
              <a:gd name="T18" fmla="*/ 66 w 140"/>
              <a:gd name="T19" fmla="*/ 95 h 160"/>
              <a:gd name="T20" fmla="*/ 34 w 140"/>
              <a:gd name="T21" fmla="*/ 118 h 160"/>
              <a:gd name="T22" fmla="*/ 39 w 140"/>
              <a:gd name="T23" fmla="*/ 154 h 160"/>
              <a:gd name="T24" fmla="*/ 52 w 140"/>
              <a:gd name="T25" fmla="*/ 122 h 160"/>
              <a:gd name="T26" fmla="*/ 34 w 140"/>
              <a:gd name="T27" fmla="*/ 118 h 160"/>
              <a:gd name="T28" fmla="*/ 89 w 140"/>
              <a:gd name="T29" fmla="*/ 159 h 160"/>
              <a:gd name="T30" fmla="*/ 108 w 140"/>
              <a:gd name="T31" fmla="*/ 117 h 160"/>
              <a:gd name="T32" fmla="*/ 89 w 140"/>
              <a:gd name="T33" fmla="*/ 121 h 160"/>
              <a:gd name="T34" fmla="*/ 61 w 140"/>
              <a:gd name="T35" fmla="*/ 117 h 160"/>
              <a:gd name="T36" fmla="*/ 71 w 140"/>
              <a:gd name="T37" fmla="*/ 140 h 160"/>
              <a:gd name="T38" fmla="*/ 80 w 140"/>
              <a:gd name="T39" fmla="*/ 117 h 160"/>
              <a:gd name="T40" fmla="*/ 119 w 140"/>
              <a:gd name="T41" fmla="*/ 20 h 160"/>
              <a:gd name="T42" fmla="*/ 68 w 140"/>
              <a:gd name="T43" fmla="*/ 0 h 160"/>
              <a:gd name="T44" fmla="*/ 0 w 140"/>
              <a:gd name="T45" fmla="*/ 108 h 160"/>
              <a:gd name="T46" fmla="*/ 23 w 140"/>
              <a:gd name="T47" fmla="*/ 109 h 160"/>
              <a:gd name="T48" fmla="*/ 47 w 140"/>
              <a:gd name="T49" fmla="*/ 66 h 160"/>
              <a:gd name="T50" fmla="*/ 121 w 140"/>
              <a:gd name="T51" fmla="*/ 93 h 160"/>
              <a:gd name="T52" fmla="*/ 116 w 140"/>
              <a:gd name="T53" fmla="*/ 131 h 160"/>
              <a:gd name="T54" fmla="*/ 139 w 140"/>
              <a:gd name="T55" fmla="*/ 71 h 160"/>
              <a:gd name="T56" fmla="*/ 42 w 140"/>
              <a:gd name="T57" fmla="*/ 48 h 160"/>
              <a:gd name="T58" fmla="*/ 42 w 140"/>
              <a:gd name="T59" fmla="*/ 38 h 160"/>
              <a:gd name="T60" fmla="*/ 42 w 140"/>
              <a:gd name="T61" fmla="*/ 48 h 160"/>
              <a:gd name="T62" fmla="*/ 94 w 140"/>
              <a:gd name="T63" fmla="*/ 43 h 160"/>
              <a:gd name="T64" fmla="*/ 103 w 140"/>
              <a:gd name="T65" fmla="*/ 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0" h="160">
                <a:moveTo>
                  <a:pt x="94" y="75"/>
                </a:moveTo>
                <a:cubicBezTo>
                  <a:pt x="83" y="75"/>
                  <a:pt x="83" y="75"/>
                  <a:pt x="83" y="75"/>
                </a:cubicBezTo>
                <a:cubicBezTo>
                  <a:pt x="84" y="77"/>
                  <a:pt x="85" y="80"/>
                  <a:pt x="85" y="82"/>
                </a:cubicBezTo>
                <a:cubicBezTo>
                  <a:pt x="85" y="83"/>
                  <a:pt x="84" y="84"/>
                  <a:pt x="84" y="85"/>
                </a:cubicBezTo>
                <a:cubicBezTo>
                  <a:pt x="76" y="96"/>
                  <a:pt x="76" y="96"/>
                  <a:pt x="76" y="96"/>
                </a:cubicBezTo>
                <a:cubicBezTo>
                  <a:pt x="76" y="106"/>
                  <a:pt x="84" y="113"/>
                  <a:pt x="94" y="113"/>
                </a:cubicBezTo>
                <a:cubicBezTo>
                  <a:pt x="105" y="113"/>
                  <a:pt x="113" y="105"/>
                  <a:pt x="113" y="94"/>
                </a:cubicBezTo>
                <a:cubicBezTo>
                  <a:pt x="113" y="83"/>
                  <a:pt x="105" y="75"/>
                  <a:pt x="94" y="75"/>
                </a:cubicBezTo>
                <a:close/>
                <a:moveTo>
                  <a:pt x="75" y="81"/>
                </a:moveTo>
                <a:cubicBezTo>
                  <a:pt x="75" y="79"/>
                  <a:pt x="73" y="78"/>
                  <a:pt x="71" y="78"/>
                </a:cubicBezTo>
                <a:cubicBezTo>
                  <a:pt x="69" y="78"/>
                  <a:pt x="67" y="79"/>
                  <a:pt x="67" y="81"/>
                </a:cubicBezTo>
                <a:cubicBezTo>
                  <a:pt x="71" y="86"/>
                  <a:pt x="71" y="86"/>
                  <a:pt x="71" y="86"/>
                </a:cubicBezTo>
                <a:lnTo>
                  <a:pt x="75" y="81"/>
                </a:lnTo>
                <a:close/>
                <a:moveTo>
                  <a:pt x="57" y="85"/>
                </a:moveTo>
                <a:cubicBezTo>
                  <a:pt x="57" y="84"/>
                  <a:pt x="57" y="83"/>
                  <a:pt x="57" y="81"/>
                </a:cubicBezTo>
                <a:cubicBezTo>
                  <a:pt x="57" y="79"/>
                  <a:pt x="57" y="77"/>
                  <a:pt x="59" y="74"/>
                </a:cubicBezTo>
                <a:cubicBezTo>
                  <a:pt x="47" y="74"/>
                  <a:pt x="47" y="74"/>
                  <a:pt x="47" y="74"/>
                </a:cubicBezTo>
                <a:cubicBezTo>
                  <a:pt x="37" y="74"/>
                  <a:pt x="29" y="83"/>
                  <a:pt x="29" y="93"/>
                </a:cubicBezTo>
                <a:cubicBezTo>
                  <a:pt x="29" y="103"/>
                  <a:pt x="37" y="112"/>
                  <a:pt x="47" y="112"/>
                </a:cubicBezTo>
                <a:cubicBezTo>
                  <a:pt x="57" y="112"/>
                  <a:pt x="65" y="104"/>
                  <a:pt x="66" y="95"/>
                </a:cubicBezTo>
                <a:lnTo>
                  <a:pt x="57" y="85"/>
                </a:lnTo>
                <a:close/>
                <a:moveTo>
                  <a:pt x="34" y="118"/>
                </a:moveTo>
                <a:cubicBezTo>
                  <a:pt x="34" y="141"/>
                  <a:pt x="34" y="141"/>
                  <a:pt x="34" y="141"/>
                </a:cubicBezTo>
                <a:cubicBezTo>
                  <a:pt x="34" y="146"/>
                  <a:pt x="36" y="151"/>
                  <a:pt x="39" y="154"/>
                </a:cubicBezTo>
                <a:cubicBezTo>
                  <a:pt x="43" y="158"/>
                  <a:pt x="47" y="160"/>
                  <a:pt x="52" y="160"/>
                </a:cubicBezTo>
                <a:cubicBezTo>
                  <a:pt x="52" y="122"/>
                  <a:pt x="52" y="122"/>
                  <a:pt x="52" y="122"/>
                </a:cubicBezTo>
                <a:cubicBezTo>
                  <a:pt x="50" y="123"/>
                  <a:pt x="49" y="123"/>
                  <a:pt x="48" y="123"/>
                </a:cubicBezTo>
                <a:cubicBezTo>
                  <a:pt x="42" y="122"/>
                  <a:pt x="37" y="120"/>
                  <a:pt x="34" y="118"/>
                </a:cubicBezTo>
                <a:close/>
                <a:moveTo>
                  <a:pt x="89" y="121"/>
                </a:moveTo>
                <a:cubicBezTo>
                  <a:pt x="89" y="159"/>
                  <a:pt x="89" y="159"/>
                  <a:pt x="89" y="159"/>
                </a:cubicBezTo>
                <a:cubicBezTo>
                  <a:pt x="99" y="159"/>
                  <a:pt x="108" y="150"/>
                  <a:pt x="108" y="140"/>
                </a:cubicBezTo>
                <a:cubicBezTo>
                  <a:pt x="108" y="117"/>
                  <a:pt x="108" y="117"/>
                  <a:pt x="108" y="117"/>
                </a:cubicBezTo>
                <a:cubicBezTo>
                  <a:pt x="104" y="120"/>
                  <a:pt x="99" y="121"/>
                  <a:pt x="94" y="121"/>
                </a:cubicBezTo>
                <a:cubicBezTo>
                  <a:pt x="92" y="121"/>
                  <a:pt x="90" y="121"/>
                  <a:pt x="89" y="121"/>
                </a:cubicBezTo>
                <a:close/>
                <a:moveTo>
                  <a:pt x="71" y="109"/>
                </a:moveTo>
                <a:cubicBezTo>
                  <a:pt x="68" y="112"/>
                  <a:pt x="65" y="115"/>
                  <a:pt x="61" y="117"/>
                </a:cubicBezTo>
                <a:cubicBezTo>
                  <a:pt x="61" y="138"/>
                  <a:pt x="61" y="138"/>
                  <a:pt x="61" y="138"/>
                </a:cubicBezTo>
                <a:cubicBezTo>
                  <a:pt x="64" y="140"/>
                  <a:pt x="67" y="140"/>
                  <a:pt x="71" y="140"/>
                </a:cubicBezTo>
                <a:cubicBezTo>
                  <a:pt x="73" y="140"/>
                  <a:pt x="77" y="140"/>
                  <a:pt x="80" y="138"/>
                </a:cubicBezTo>
                <a:cubicBezTo>
                  <a:pt x="80" y="117"/>
                  <a:pt x="80" y="117"/>
                  <a:pt x="80" y="117"/>
                </a:cubicBezTo>
                <a:cubicBezTo>
                  <a:pt x="76" y="115"/>
                  <a:pt x="73" y="113"/>
                  <a:pt x="71" y="109"/>
                </a:cubicBezTo>
                <a:close/>
                <a:moveTo>
                  <a:pt x="119" y="20"/>
                </a:moveTo>
                <a:cubicBezTo>
                  <a:pt x="106" y="7"/>
                  <a:pt x="89" y="0"/>
                  <a:pt x="70" y="0"/>
                </a:cubicBezTo>
                <a:cubicBezTo>
                  <a:pt x="69" y="0"/>
                  <a:pt x="69" y="0"/>
                  <a:pt x="68" y="0"/>
                </a:cubicBezTo>
                <a:cubicBezTo>
                  <a:pt x="30" y="1"/>
                  <a:pt x="0" y="34"/>
                  <a:pt x="0" y="73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20"/>
                  <a:pt x="11" y="131"/>
                  <a:pt x="23" y="131"/>
                </a:cubicBezTo>
                <a:cubicBezTo>
                  <a:pt x="23" y="109"/>
                  <a:pt x="23" y="109"/>
                  <a:pt x="23" y="109"/>
                </a:cubicBezTo>
                <a:cubicBezTo>
                  <a:pt x="20" y="104"/>
                  <a:pt x="19" y="99"/>
                  <a:pt x="19" y="93"/>
                </a:cubicBezTo>
                <a:cubicBezTo>
                  <a:pt x="19" y="78"/>
                  <a:pt x="31" y="66"/>
                  <a:pt x="47" y="66"/>
                </a:cubicBezTo>
                <a:cubicBezTo>
                  <a:pt x="93" y="66"/>
                  <a:pt x="93" y="66"/>
                  <a:pt x="93" y="66"/>
                </a:cubicBezTo>
                <a:cubicBezTo>
                  <a:pt x="108" y="66"/>
                  <a:pt x="121" y="78"/>
                  <a:pt x="121" y="93"/>
                </a:cubicBezTo>
                <a:cubicBezTo>
                  <a:pt x="121" y="99"/>
                  <a:pt x="119" y="104"/>
                  <a:pt x="116" y="109"/>
                </a:cubicBezTo>
                <a:cubicBezTo>
                  <a:pt x="116" y="131"/>
                  <a:pt x="116" y="131"/>
                  <a:pt x="116" y="131"/>
                </a:cubicBezTo>
                <a:cubicBezTo>
                  <a:pt x="129" y="131"/>
                  <a:pt x="139" y="120"/>
                  <a:pt x="139" y="108"/>
                </a:cubicBezTo>
                <a:cubicBezTo>
                  <a:pt x="139" y="71"/>
                  <a:pt x="139" y="71"/>
                  <a:pt x="139" y="71"/>
                </a:cubicBezTo>
                <a:cubicBezTo>
                  <a:pt x="140" y="52"/>
                  <a:pt x="133" y="34"/>
                  <a:pt x="119" y="20"/>
                </a:cubicBezTo>
                <a:close/>
                <a:moveTo>
                  <a:pt x="42" y="48"/>
                </a:moveTo>
                <a:cubicBezTo>
                  <a:pt x="40" y="48"/>
                  <a:pt x="38" y="45"/>
                  <a:pt x="38" y="43"/>
                </a:cubicBezTo>
                <a:cubicBezTo>
                  <a:pt x="38" y="40"/>
                  <a:pt x="40" y="38"/>
                  <a:pt x="42" y="38"/>
                </a:cubicBezTo>
                <a:cubicBezTo>
                  <a:pt x="45" y="38"/>
                  <a:pt x="47" y="40"/>
                  <a:pt x="47" y="43"/>
                </a:cubicBezTo>
                <a:cubicBezTo>
                  <a:pt x="47" y="45"/>
                  <a:pt x="45" y="48"/>
                  <a:pt x="42" y="48"/>
                </a:cubicBezTo>
                <a:close/>
                <a:moveTo>
                  <a:pt x="98" y="48"/>
                </a:moveTo>
                <a:cubicBezTo>
                  <a:pt x="96" y="48"/>
                  <a:pt x="94" y="45"/>
                  <a:pt x="94" y="43"/>
                </a:cubicBezTo>
                <a:cubicBezTo>
                  <a:pt x="94" y="40"/>
                  <a:pt x="96" y="38"/>
                  <a:pt x="98" y="38"/>
                </a:cubicBezTo>
                <a:cubicBezTo>
                  <a:pt x="101" y="38"/>
                  <a:pt x="103" y="40"/>
                  <a:pt x="103" y="43"/>
                </a:cubicBezTo>
                <a:cubicBezTo>
                  <a:pt x="103" y="45"/>
                  <a:pt x="101" y="48"/>
                  <a:pt x="98" y="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C1A08E47-2AB2-822F-26EC-FF12E317F1D5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4125913"/>
            <a:ext cx="252413" cy="252413"/>
          </a:xfrm>
          <a:custGeom>
            <a:avLst/>
            <a:gdLst>
              <a:gd name="T0" fmla="*/ 38 w 160"/>
              <a:gd name="T1" fmla="*/ 80 h 159"/>
              <a:gd name="T2" fmla="*/ 47 w 160"/>
              <a:gd name="T3" fmla="*/ 80 h 159"/>
              <a:gd name="T4" fmla="*/ 19 w 160"/>
              <a:gd name="T5" fmla="*/ 76 h 159"/>
              <a:gd name="T6" fmla="*/ 19 w 160"/>
              <a:gd name="T7" fmla="*/ 57 h 159"/>
              <a:gd name="T8" fmla="*/ 19 w 160"/>
              <a:gd name="T9" fmla="*/ 76 h 159"/>
              <a:gd name="T10" fmla="*/ 36 w 160"/>
              <a:gd name="T11" fmla="*/ 52 h 159"/>
              <a:gd name="T12" fmla="*/ 58 w 160"/>
              <a:gd name="T13" fmla="*/ 52 h 159"/>
              <a:gd name="T14" fmla="*/ 64 w 160"/>
              <a:gd name="T15" fmla="*/ 52 h 159"/>
              <a:gd name="T16" fmla="*/ 86 w 160"/>
              <a:gd name="T17" fmla="*/ 52 h 159"/>
              <a:gd name="T18" fmla="*/ 91 w 160"/>
              <a:gd name="T19" fmla="*/ 52 h 159"/>
              <a:gd name="T20" fmla="*/ 119 w 160"/>
              <a:gd name="T21" fmla="*/ 46 h 159"/>
              <a:gd name="T22" fmla="*/ 130 w 160"/>
              <a:gd name="T23" fmla="*/ 26 h 159"/>
              <a:gd name="T24" fmla="*/ 120 w 160"/>
              <a:gd name="T25" fmla="*/ 10 h 159"/>
              <a:gd name="T26" fmla="*/ 103 w 160"/>
              <a:gd name="T27" fmla="*/ 0 h 159"/>
              <a:gd name="T28" fmla="*/ 89 w 160"/>
              <a:gd name="T29" fmla="*/ 6 h 159"/>
              <a:gd name="T30" fmla="*/ 74 w 160"/>
              <a:gd name="T31" fmla="*/ 0 h 159"/>
              <a:gd name="T32" fmla="*/ 60 w 160"/>
              <a:gd name="T33" fmla="*/ 6 h 159"/>
              <a:gd name="T34" fmla="*/ 46 w 160"/>
              <a:gd name="T35" fmla="*/ 0 h 159"/>
              <a:gd name="T36" fmla="*/ 29 w 160"/>
              <a:gd name="T37" fmla="*/ 10 h 159"/>
              <a:gd name="T38" fmla="*/ 82 w 160"/>
              <a:gd name="T39" fmla="*/ 85 h 159"/>
              <a:gd name="T40" fmla="*/ 82 w 160"/>
              <a:gd name="T41" fmla="*/ 65 h 159"/>
              <a:gd name="T42" fmla="*/ 64 w 160"/>
              <a:gd name="T43" fmla="*/ 63 h 159"/>
              <a:gd name="T44" fmla="*/ 64 w 160"/>
              <a:gd name="T45" fmla="*/ 88 h 159"/>
              <a:gd name="T46" fmla="*/ 108 w 160"/>
              <a:gd name="T47" fmla="*/ 92 h 159"/>
              <a:gd name="T48" fmla="*/ 110 w 160"/>
              <a:gd name="T49" fmla="*/ 65 h 159"/>
              <a:gd name="T50" fmla="*/ 91 w 160"/>
              <a:gd name="T51" fmla="*/ 63 h 159"/>
              <a:gd name="T52" fmla="*/ 92 w 160"/>
              <a:gd name="T53" fmla="*/ 86 h 159"/>
              <a:gd name="T54" fmla="*/ 24 w 160"/>
              <a:gd name="T55" fmla="*/ 122 h 159"/>
              <a:gd name="T56" fmla="*/ 52 w 160"/>
              <a:gd name="T57" fmla="*/ 132 h 159"/>
              <a:gd name="T58" fmla="*/ 81 w 160"/>
              <a:gd name="T59" fmla="*/ 122 h 159"/>
              <a:gd name="T60" fmla="*/ 112 w 160"/>
              <a:gd name="T61" fmla="*/ 132 h 159"/>
              <a:gd name="T62" fmla="*/ 160 w 160"/>
              <a:gd name="T63" fmla="*/ 75 h 159"/>
              <a:gd name="T64" fmla="*/ 128 w 160"/>
              <a:gd name="T65" fmla="*/ 52 h 159"/>
              <a:gd name="T66" fmla="*/ 123 w 160"/>
              <a:gd name="T67" fmla="*/ 75 h 159"/>
              <a:gd name="T68" fmla="*/ 109 w 160"/>
              <a:gd name="T69" fmla="*/ 102 h 159"/>
              <a:gd name="T70" fmla="*/ 81 w 160"/>
              <a:gd name="T71" fmla="*/ 94 h 159"/>
              <a:gd name="T72" fmla="*/ 53 w 160"/>
              <a:gd name="T73" fmla="*/ 102 h 159"/>
              <a:gd name="T74" fmla="*/ 24 w 160"/>
              <a:gd name="T75" fmla="*/ 93 h 159"/>
              <a:gd name="T76" fmla="*/ 0 w 160"/>
              <a:gd name="T77" fmla="*/ 103 h 159"/>
              <a:gd name="T78" fmla="*/ 13 w 160"/>
              <a:gd name="T79" fmla="*/ 126 h 159"/>
              <a:gd name="T80" fmla="*/ 134 w 160"/>
              <a:gd name="T81" fmla="*/ 135 h 159"/>
              <a:gd name="T82" fmla="*/ 86 w 160"/>
              <a:gd name="T83" fmla="*/ 133 h 159"/>
              <a:gd name="T84" fmla="*/ 75 w 160"/>
              <a:gd name="T85" fmla="*/ 132 h 159"/>
              <a:gd name="T86" fmla="*/ 30 w 160"/>
              <a:gd name="T87" fmla="*/ 132 h 159"/>
              <a:gd name="T88" fmla="*/ 20 w 160"/>
              <a:gd name="T89" fmla="*/ 132 h 159"/>
              <a:gd name="T90" fmla="*/ 0 w 160"/>
              <a:gd name="T91" fmla="*/ 154 h 159"/>
              <a:gd name="T92" fmla="*/ 155 w 160"/>
              <a:gd name="T93" fmla="*/ 159 h 159"/>
              <a:gd name="T94" fmla="*/ 160 w 160"/>
              <a:gd name="T95" fmla="*/ 10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59">
                <a:moveTo>
                  <a:pt x="43" y="76"/>
                </a:moveTo>
                <a:cubicBezTo>
                  <a:pt x="40" y="76"/>
                  <a:pt x="38" y="78"/>
                  <a:pt x="38" y="80"/>
                </a:cubicBezTo>
                <a:cubicBezTo>
                  <a:pt x="38" y="83"/>
                  <a:pt x="40" y="85"/>
                  <a:pt x="43" y="85"/>
                </a:cubicBezTo>
                <a:cubicBezTo>
                  <a:pt x="45" y="85"/>
                  <a:pt x="47" y="83"/>
                  <a:pt x="47" y="80"/>
                </a:cubicBezTo>
                <a:cubicBezTo>
                  <a:pt x="47" y="78"/>
                  <a:pt x="45" y="76"/>
                  <a:pt x="43" y="76"/>
                </a:cubicBezTo>
                <a:close/>
                <a:moveTo>
                  <a:pt x="19" y="76"/>
                </a:moveTo>
                <a:cubicBezTo>
                  <a:pt x="25" y="76"/>
                  <a:pt x="29" y="71"/>
                  <a:pt x="29" y="66"/>
                </a:cubicBezTo>
                <a:cubicBezTo>
                  <a:pt x="29" y="61"/>
                  <a:pt x="25" y="57"/>
                  <a:pt x="19" y="57"/>
                </a:cubicBezTo>
                <a:cubicBezTo>
                  <a:pt x="14" y="57"/>
                  <a:pt x="10" y="61"/>
                  <a:pt x="10" y="66"/>
                </a:cubicBezTo>
                <a:cubicBezTo>
                  <a:pt x="10" y="71"/>
                  <a:pt x="14" y="76"/>
                  <a:pt x="19" y="76"/>
                </a:cubicBezTo>
                <a:close/>
                <a:moveTo>
                  <a:pt x="30" y="45"/>
                </a:moveTo>
                <a:cubicBezTo>
                  <a:pt x="31" y="47"/>
                  <a:pt x="34" y="51"/>
                  <a:pt x="36" y="52"/>
                </a:cubicBezTo>
                <a:cubicBezTo>
                  <a:pt x="39" y="54"/>
                  <a:pt x="43" y="55"/>
                  <a:pt x="47" y="55"/>
                </a:cubicBezTo>
                <a:cubicBezTo>
                  <a:pt x="51" y="55"/>
                  <a:pt x="55" y="54"/>
                  <a:pt x="58" y="52"/>
                </a:cubicBezTo>
                <a:cubicBezTo>
                  <a:pt x="59" y="51"/>
                  <a:pt x="60" y="51"/>
                  <a:pt x="61" y="51"/>
                </a:cubicBezTo>
                <a:cubicBezTo>
                  <a:pt x="62" y="51"/>
                  <a:pt x="63" y="51"/>
                  <a:pt x="64" y="52"/>
                </a:cubicBezTo>
                <a:cubicBezTo>
                  <a:pt x="67" y="55"/>
                  <a:pt x="71" y="56"/>
                  <a:pt x="75" y="56"/>
                </a:cubicBezTo>
                <a:cubicBezTo>
                  <a:pt x="79" y="56"/>
                  <a:pt x="83" y="55"/>
                  <a:pt x="86" y="52"/>
                </a:cubicBezTo>
                <a:cubicBezTo>
                  <a:pt x="87" y="51"/>
                  <a:pt x="88" y="51"/>
                  <a:pt x="89" y="51"/>
                </a:cubicBezTo>
                <a:cubicBezTo>
                  <a:pt x="90" y="51"/>
                  <a:pt x="91" y="51"/>
                  <a:pt x="91" y="52"/>
                </a:cubicBezTo>
                <a:cubicBezTo>
                  <a:pt x="95" y="54"/>
                  <a:pt x="99" y="56"/>
                  <a:pt x="102" y="56"/>
                </a:cubicBezTo>
                <a:cubicBezTo>
                  <a:pt x="109" y="56"/>
                  <a:pt x="116" y="52"/>
                  <a:pt x="119" y="46"/>
                </a:cubicBezTo>
                <a:cubicBezTo>
                  <a:pt x="120" y="45"/>
                  <a:pt x="120" y="44"/>
                  <a:pt x="121" y="44"/>
                </a:cubicBezTo>
                <a:cubicBezTo>
                  <a:pt x="127" y="41"/>
                  <a:pt x="132" y="34"/>
                  <a:pt x="130" y="26"/>
                </a:cubicBezTo>
                <a:cubicBezTo>
                  <a:pt x="130" y="20"/>
                  <a:pt x="127" y="15"/>
                  <a:pt x="122" y="12"/>
                </a:cubicBezTo>
                <a:cubicBezTo>
                  <a:pt x="122" y="12"/>
                  <a:pt x="121" y="11"/>
                  <a:pt x="120" y="10"/>
                </a:cubicBezTo>
                <a:cubicBezTo>
                  <a:pt x="120" y="9"/>
                  <a:pt x="118" y="8"/>
                  <a:pt x="117" y="7"/>
                </a:cubicBezTo>
                <a:cubicBezTo>
                  <a:pt x="114" y="2"/>
                  <a:pt x="108" y="0"/>
                  <a:pt x="103" y="0"/>
                </a:cubicBezTo>
                <a:cubicBezTo>
                  <a:pt x="99" y="0"/>
                  <a:pt x="95" y="1"/>
                  <a:pt x="91" y="3"/>
                </a:cubicBezTo>
                <a:cubicBezTo>
                  <a:pt x="91" y="4"/>
                  <a:pt x="89" y="5"/>
                  <a:pt x="89" y="6"/>
                </a:cubicBezTo>
                <a:cubicBezTo>
                  <a:pt x="87" y="5"/>
                  <a:pt x="86" y="4"/>
                  <a:pt x="85" y="3"/>
                </a:cubicBezTo>
                <a:cubicBezTo>
                  <a:pt x="82" y="1"/>
                  <a:pt x="78" y="0"/>
                  <a:pt x="74" y="0"/>
                </a:cubicBezTo>
                <a:cubicBezTo>
                  <a:pt x="70" y="0"/>
                  <a:pt x="66" y="1"/>
                  <a:pt x="63" y="3"/>
                </a:cubicBezTo>
                <a:cubicBezTo>
                  <a:pt x="62" y="4"/>
                  <a:pt x="61" y="5"/>
                  <a:pt x="60" y="6"/>
                </a:cubicBezTo>
                <a:cubicBezTo>
                  <a:pt x="59" y="5"/>
                  <a:pt x="58" y="4"/>
                  <a:pt x="57" y="3"/>
                </a:cubicBezTo>
                <a:cubicBezTo>
                  <a:pt x="54" y="1"/>
                  <a:pt x="50" y="0"/>
                  <a:pt x="46" y="0"/>
                </a:cubicBezTo>
                <a:cubicBezTo>
                  <a:pt x="41" y="0"/>
                  <a:pt x="35" y="2"/>
                  <a:pt x="31" y="7"/>
                </a:cubicBezTo>
                <a:cubicBezTo>
                  <a:pt x="30" y="8"/>
                  <a:pt x="30" y="10"/>
                  <a:pt x="29" y="10"/>
                </a:cubicBezTo>
                <a:cubicBezTo>
                  <a:pt x="16" y="17"/>
                  <a:pt x="16" y="38"/>
                  <a:pt x="30" y="45"/>
                </a:cubicBezTo>
                <a:close/>
                <a:moveTo>
                  <a:pt x="82" y="85"/>
                </a:moveTo>
                <a:cubicBezTo>
                  <a:pt x="84" y="82"/>
                  <a:pt x="85" y="79"/>
                  <a:pt x="85" y="75"/>
                </a:cubicBezTo>
                <a:cubicBezTo>
                  <a:pt x="85" y="72"/>
                  <a:pt x="84" y="68"/>
                  <a:pt x="82" y="65"/>
                </a:cubicBezTo>
                <a:cubicBezTo>
                  <a:pt x="80" y="65"/>
                  <a:pt x="78" y="66"/>
                  <a:pt x="76" y="66"/>
                </a:cubicBezTo>
                <a:cubicBezTo>
                  <a:pt x="72" y="66"/>
                  <a:pt x="67" y="65"/>
                  <a:pt x="64" y="63"/>
                </a:cubicBezTo>
                <a:cubicBezTo>
                  <a:pt x="66" y="66"/>
                  <a:pt x="66" y="71"/>
                  <a:pt x="66" y="75"/>
                </a:cubicBezTo>
                <a:cubicBezTo>
                  <a:pt x="66" y="80"/>
                  <a:pt x="66" y="84"/>
                  <a:pt x="64" y="88"/>
                </a:cubicBezTo>
                <a:cubicBezTo>
                  <a:pt x="70" y="86"/>
                  <a:pt x="76" y="85"/>
                  <a:pt x="82" y="85"/>
                </a:cubicBezTo>
                <a:close/>
                <a:moveTo>
                  <a:pt x="108" y="92"/>
                </a:moveTo>
                <a:cubicBezTo>
                  <a:pt x="112" y="88"/>
                  <a:pt x="113" y="81"/>
                  <a:pt x="113" y="75"/>
                </a:cubicBezTo>
                <a:cubicBezTo>
                  <a:pt x="113" y="72"/>
                  <a:pt x="112" y="68"/>
                  <a:pt x="110" y="65"/>
                </a:cubicBezTo>
                <a:cubicBezTo>
                  <a:pt x="108" y="65"/>
                  <a:pt x="106" y="66"/>
                  <a:pt x="104" y="66"/>
                </a:cubicBezTo>
                <a:cubicBezTo>
                  <a:pt x="99" y="66"/>
                  <a:pt x="95" y="65"/>
                  <a:pt x="91" y="63"/>
                </a:cubicBezTo>
                <a:cubicBezTo>
                  <a:pt x="93" y="66"/>
                  <a:pt x="95" y="71"/>
                  <a:pt x="95" y="75"/>
                </a:cubicBezTo>
                <a:cubicBezTo>
                  <a:pt x="95" y="79"/>
                  <a:pt x="94" y="82"/>
                  <a:pt x="92" y="86"/>
                </a:cubicBezTo>
                <a:cubicBezTo>
                  <a:pt x="98" y="87"/>
                  <a:pt x="103" y="88"/>
                  <a:pt x="108" y="92"/>
                </a:cubicBezTo>
                <a:close/>
                <a:moveTo>
                  <a:pt x="24" y="122"/>
                </a:moveTo>
                <a:cubicBezTo>
                  <a:pt x="28" y="122"/>
                  <a:pt x="32" y="123"/>
                  <a:pt x="35" y="126"/>
                </a:cubicBezTo>
                <a:cubicBezTo>
                  <a:pt x="40" y="130"/>
                  <a:pt x="46" y="132"/>
                  <a:pt x="52" y="132"/>
                </a:cubicBezTo>
                <a:cubicBezTo>
                  <a:pt x="58" y="132"/>
                  <a:pt x="64" y="130"/>
                  <a:pt x="70" y="126"/>
                </a:cubicBezTo>
                <a:cubicBezTo>
                  <a:pt x="73" y="123"/>
                  <a:pt x="77" y="122"/>
                  <a:pt x="81" y="122"/>
                </a:cubicBezTo>
                <a:cubicBezTo>
                  <a:pt x="84" y="122"/>
                  <a:pt x="88" y="123"/>
                  <a:pt x="92" y="126"/>
                </a:cubicBezTo>
                <a:cubicBezTo>
                  <a:pt x="98" y="130"/>
                  <a:pt x="105" y="132"/>
                  <a:pt x="112" y="132"/>
                </a:cubicBezTo>
                <a:cubicBezTo>
                  <a:pt x="118" y="132"/>
                  <a:pt x="123" y="131"/>
                  <a:pt x="130" y="127"/>
                </a:cubicBezTo>
                <a:cubicBezTo>
                  <a:pt x="146" y="118"/>
                  <a:pt x="160" y="97"/>
                  <a:pt x="160" y="75"/>
                </a:cubicBezTo>
                <a:cubicBezTo>
                  <a:pt x="160" y="59"/>
                  <a:pt x="153" y="44"/>
                  <a:pt x="141" y="33"/>
                </a:cubicBezTo>
                <a:cubicBezTo>
                  <a:pt x="139" y="41"/>
                  <a:pt x="135" y="48"/>
                  <a:pt x="128" y="52"/>
                </a:cubicBezTo>
                <a:cubicBezTo>
                  <a:pt x="126" y="56"/>
                  <a:pt x="123" y="59"/>
                  <a:pt x="119" y="61"/>
                </a:cubicBezTo>
                <a:cubicBezTo>
                  <a:pt x="122" y="66"/>
                  <a:pt x="123" y="70"/>
                  <a:pt x="123" y="75"/>
                </a:cubicBezTo>
                <a:cubicBezTo>
                  <a:pt x="123" y="87"/>
                  <a:pt x="118" y="97"/>
                  <a:pt x="112" y="101"/>
                </a:cubicBezTo>
                <a:cubicBezTo>
                  <a:pt x="111" y="102"/>
                  <a:pt x="110" y="102"/>
                  <a:pt x="109" y="102"/>
                </a:cubicBezTo>
                <a:cubicBezTo>
                  <a:pt x="108" y="102"/>
                  <a:pt x="107" y="102"/>
                  <a:pt x="107" y="101"/>
                </a:cubicBezTo>
                <a:cubicBezTo>
                  <a:pt x="99" y="96"/>
                  <a:pt x="90" y="94"/>
                  <a:pt x="81" y="94"/>
                </a:cubicBezTo>
                <a:cubicBezTo>
                  <a:pt x="71" y="94"/>
                  <a:pt x="63" y="96"/>
                  <a:pt x="55" y="101"/>
                </a:cubicBezTo>
                <a:cubicBezTo>
                  <a:pt x="54" y="102"/>
                  <a:pt x="54" y="102"/>
                  <a:pt x="53" y="102"/>
                </a:cubicBezTo>
                <a:cubicBezTo>
                  <a:pt x="52" y="102"/>
                  <a:pt x="50" y="101"/>
                  <a:pt x="49" y="101"/>
                </a:cubicBezTo>
                <a:cubicBezTo>
                  <a:pt x="42" y="96"/>
                  <a:pt x="33" y="93"/>
                  <a:pt x="24" y="93"/>
                </a:cubicBezTo>
                <a:cubicBezTo>
                  <a:pt x="17" y="93"/>
                  <a:pt x="10" y="95"/>
                  <a:pt x="3" y="99"/>
                </a:cubicBezTo>
                <a:cubicBezTo>
                  <a:pt x="1" y="99"/>
                  <a:pt x="0" y="101"/>
                  <a:pt x="0" y="103"/>
                </a:cubicBezTo>
                <a:cubicBezTo>
                  <a:pt x="0" y="131"/>
                  <a:pt x="0" y="131"/>
                  <a:pt x="0" y="131"/>
                </a:cubicBezTo>
                <a:cubicBezTo>
                  <a:pt x="4" y="131"/>
                  <a:pt x="10" y="128"/>
                  <a:pt x="13" y="126"/>
                </a:cubicBezTo>
                <a:cubicBezTo>
                  <a:pt x="16" y="123"/>
                  <a:pt x="20" y="122"/>
                  <a:pt x="24" y="122"/>
                </a:cubicBezTo>
                <a:close/>
                <a:moveTo>
                  <a:pt x="134" y="135"/>
                </a:moveTo>
                <a:cubicBezTo>
                  <a:pt x="127" y="139"/>
                  <a:pt x="119" y="141"/>
                  <a:pt x="112" y="141"/>
                </a:cubicBezTo>
                <a:cubicBezTo>
                  <a:pt x="103" y="141"/>
                  <a:pt x="95" y="138"/>
                  <a:pt x="86" y="133"/>
                </a:cubicBezTo>
                <a:cubicBezTo>
                  <a:pt x="84" y="131"/>
                  <a:pt x="82" y="131"/>
                  <a:pt x="80" y="131"/>
                </a:cubicBezTo>
                <a:cubicBezTo>
                  <a:pt x="78" y="131"/>
                  <a:pt x="77" y="131"/>
                  <a:pt x="75" y="132"/>
                </a:cubicBezTo>
                <a:cubicBezTo>
                  <a:pt x="68" y="138"/>
                  <a:pt x="60" y="141"/>
                  <a:pt x="52" y="141"/>
                </a:cubicBezTo>
                <a:cubicBezTo>
                  <a:pt x="45" y="141"/>
                  <a:pt x="37" y="138"/>
                  <a:pt x="30" y="132"/>
                </a:cubicBezTo>
                <a:cubicBezTo>
                  <a:pt x="28" y="131"/>
                  <a:pt x="26" y="131"/>
                  <a:pt x="25" y="131"/>
                </a:cubicBezTo>
                <a:cubicBezTo>
                  <a:pt x="23" y="131"/>
                  <a:pt x="21" y="131"/>
                  <a:pt x="20" y="132"/>
                </a:cubicBezTo>
                <a:cubicBezTo>
                  <a:pt x="14" y="137"/>
                  <a:pt x="7" y="139"/>
                  <a:pt x="0" y="140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7"/>
                  <a:pt x="2" y="159"/>
                  <a:pt x="5" y="159"/>
                </a:cubicBezTo>
                <a:cubicBezTo>
                  <a:pt x="155" y="159"/>
                  <a:pt x="155" y="159"/>
                  <a:pt x="155" y="159"/>
                </a:cubicBezTo>
                <a:cubicBezTo>
                  <a:pt x="158" y="159"/>
                  <a:pt x="160" y="157"/>
                  <a:pt x="160" y="154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154" y="120"/>
                  <a:pt x="144" y="129"/>
                  <a:pt x="134" y="1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AA8F3265-CCEE-96CA-E95F-A5C983A3B8A3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3022600"/>
            <a:ext cx="254000" cy="252413"/>
          </a:xfrm>
          <a:custGeom>
            <a:avLst/>
            <a:gdLst>
              <a:gd name="T0" fmla="*/ 84 w 160"/>
              <a:gd name="T1" fmla="*/ 2 h 159"/>
              <a:gd name="T2" fmla="*/ 80 w 160"/>
              <a:gd name="T3" fmla="*/ 0 h 159"/>
              <a:gd name="T4" fmla="*/ 76 w 160"/>
              <a:gd name="T5" fmla="*/ 2 h 159"/>
              <a:gd name="T6" fmla="*/ 59 w 160"/>
              <a:gd name="T7" fmla="*/ 45 h 159"/>
              <a:gd name="T8" fmla="*/ 80 w 160"/>
              <a:gd name="T9" fmla="*/ 82 h 159"/>
              <a:gd name="T10" fmla="*/ 100 w 160"/>
              <a:gd name="T11" fmla="*/ 45 h 159"/>
              <a:gd name="T12" fmla="*/ 84 w 160"/>
              <a:gd name="T13" fmla="*/ 2 h 159"/>
              <a:gd name="T14" fmla="*/ 41 w 160"/>
              <a:gd name="T15" fmla="*/ 37 h 159"/>
              <a:gd name="T16" fmla="*/ 28 w 160"/>
              <a:gd name="T17" fmla="*/ 20 h 159"/>
              <a:gd name="T18" fmla="*/ 24 w 160"/>
              <a:gd name="T19" fmla="*/ 19 h 159"/>
              <a:gd name="T20" fmla="*/ 20 w 160"/>
              <a:gd name="T21" fmla="*/ 25 h 159"/>
              <a:gd name="T22" fmla="*/ 31 w 160"/>
              <a:gd name="T23" fmla="*/ 67 h 159"/>
              <a:gd name="T24" fmla="*/ 35 w 160"/>
              <a:gd name="T25" fmla="*/ 84 h 159"/>
              <a:gd name="T26" fmla="*/ 52 w 160"/>
              <a:gd name="T27" fmla="*/ 103 h 159"/>
              <a:gd name="T28" fmla="*/ 76 w 160"/>
              <a:gd name="T29" fmla="*/ 124 h 159"/>
              <a:gd name="T30" fmla="*/ 76 w 160"/>
              <a:gd name="T31" fmla="*/ 99 h 159"/>
              <a:gd name="T32" fmla="*/ 75 w 160"/>
              <a:gd name="T33" fmla="*/ 97 h 159"/>
              <a:gd name="T34" fmla="*/ 41 w 160"/>
              <a:gd name="T35" fmla="*/ 37 h 159"/>
              <a:gd name="T36" fmla="*/ 107 w 160"/>
              <a:gd name="T37" fmla="*/ 103 h 159"/>
              <a:gd name="T38" fmla="*/ 125 w 160"/>
              <a:gd name="T39" fmla="*/ 84 h 159"/>
              <a:gd name="T40" fmla="*/ 129 w 160"/>
              <a:gd name="T41" fmla="*/ 67 h 159"/>
              <a:gd name="T42" fmla="*/ 140 w 160"/>
              <a:gd name="T43" fmla="*/ 25 h 159"/>
              <a:gd name="T44" fmla="*/ 136 w 160"/>
              <a:gd name="T45" fmla="*/ 19 h 159"/>
              <a:gd name="T46" fmla="*/ 132 w 160"/>
              <a:gd name="T47" fmla="*/ 21 h 159"/>
              <a:gd name="T48" fmla="*/ 119 w 160"/>
              <a:gd name="T49" fmla="*/ 37 h 159"/>
              <a:gd name="T50" fmla="*/ 84 w 160"/>
              <a:gd name="T51" fmla="*/ 97 h 159"/>
              <a:gd name="T52" fmla="*/ 84 w 160"/>
              <a:gd name="T53" fmla="*/ 99 h 159"/>
              <a:gd name="T54" fmla="*/ 84 w 160"/>
              <a:gd name="T55" fmla="*/ 124 h 159"/>
              <a:gd name="T56" fmla="*/ 107 w 160"/>
              <a:gd name="T57" fmla="*/ 103 h 159"/>
              <a:gd name="T58" fmla="*/ 46 w 160"/>
              <a:gd name="T59" fmla="*/ 111 h 159"/>
              <a:gd name="T60" fmla="*/ 18 w 160"/>
              <a:gd name="T61" fmla="*/ 73 h 159"/>
              <a:gd name="T62" fmla="*/ 9 w 160"/>
              <a:gd name="T63" fmla="*/ 50 h 159"/>
              <a:gd name="T64" fmla="*/ 5 w 160"/>
              <a:gd name="T65" fmla="*/ 47 h 159"/>
              <a:gd name="T66" fmla="*/ 0 w 160"/>
              <a:gd name="T67" fmla="*/ 52 h 159"/>
              <a:gd name="T68" fmla="*/ 0 w 160"/>
              <a:gd name="T69" fmla="*/ 89 h 159"/>
              <a:gd name="T70" fmla="*/ 70 w 160"/>
              <a:gd name="T71" fmla="*/ 159 h 159"/>
              <a:gd name="T72" fmla="*/ 75 w 160"/>
              <a:gd name="T73" fmla="*/ 159 h 159"/>
              <a:gd name="T74" fmla="*/ 75 w 160"/>
              <a:gd name="T75" fmla="*/ 146 h 159"/>
              <a:gd name="T76" fmla="*/ 69 w 160"/>
              <a:gd name="T77" fmla="*/ 131 h 159"/>
              <a:gd name="T78" fmla="*/ 46 w 160"/>
              <a:gd name="T79" fmla="*/ 111 h 159"/>
              <a:gd name="T80" fmla="*/ 155 w 160"/>
              <a:gd name="T81" fmla="*/ 47 h 159"/>
              <a:gd name="T82" fmla="*/ 151 w 160"/>
              <a:gd name="T83" fmla="*/ 50 h 159"/>
              <a:gd name="T84" fmla="*/ 142 w 160"/>
              <a:gd name="T85" fmla="*/ 74 h 159"/>
              <a:gd name="T86" fmla="*/ 114 w 160"/>
              <a:gd name="T87" fmla="*/ 111 h 159"/>
              <a:gd name="T88" fmla="*/ 91 w 160"/>
              <a:gd name="T89" fmla="*/ 130 h 159"/>
              <a:gd name="T90" fmla="*/ 85 w 160"/>
              <a:gd name="T91" fmla="*/ 146 h 159"/>
              <a:gd name="T92" fmla="*/ 85 w 160"/>
              <a:gd name="T93" fmla="*/ 159 h 159"/>
              <a:gd name="T94" fmla="*/ 90 w 160"/>
              <a:gd name="T95" fmla="*/ 159 h 159"/>
              <a:gd name="T96" fmla="*/ 160 w 160"/>
              <a:gd name="T97" fmla="*/ 89 h 159"/>
              <a:gd name="T98" fmla="*/ 160 w 160"/>
              <a:gd name="T99" fmla="*/ 52 h 159"/>
              <a:gd name="T100" fmla="*/ 155 w 160"/>
              <a:gd name="T101" fmla="*/ 4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59">
                <a:moveTo>
                  <a:pt x="84" y="2"/>
                </a:moveTo>
                <a:cubicBezTo>
                  <a:pt x="83" y="1"/>
                  <a:pt x="82" y="0"/>
                  <a:pt x="80" y="0"/>
                </a:cubicBezTo>
                <a:cubicBezTo>
                  <a:pt x="78" y="0"/>
                  <a:pt x="77" y="1"/>
                  <a:pt x="76" y="2"/>
                </a:cubicBezTo>
                <a:cubicBezTo>
                  <a:pt x="75" y="3"/>
                  <a:pt x="65" y="21"/>
                  <a:pt x="59" y="45"/>
                </a:cubicBezTo>
                <a:cubicBezTo>
                  <a:pt x="68" y="57"/>
                  <a:pt x="75" y="69"/>
                  <a:pt x="80" y="82"/>
                </a:cubicBezTo>
                <a:cubicBezTo>
                  <a:pt x="85" y="70"/>
                  <a:pt x="92" y="57"/>
                  <a:pt x="100" y="45"/>
                </a:cubicBezTo>
                <a:cubicBezTo>
                  <a:pt x="95" y="20"/>
                  <a:pt x="84" y="3"/>
                  <a:pt x="84" y="2"/>
                </a:cubicBezTo>
                <a:close/>
                <a:moveTo>
                  <a:pt x="41" y="37"/>
                </a:moveTo>
                <a:cubicBezTo>
                  <a:pt x="28" y="20"/>
                  <a:pt x="28" y="20"/>
                  <a:pt x="28" y="20"/>
                </a:cubicBezTo>
                <a:cubicBezTo>
                  <a:pt x="27" y="19"/>
                  <a:pt x="26" y="19"/>
                  <a:pt x="24" y="19"/>
                </a:cubicBezTo>
                <a:cubicBezTo>
                  <a:pt x="21" y="19"/>
                  <a:pt x="19" y="21"/>
                  <a:pt x="20" y="25"/>
                </a:cubicBezTo>
                <a:cubicBezTo>
                  <a:pt x="31" y="67"/>
                  <a:pt x="31" y="67"/>
                  <a:pt x="31" y="67"/>
                </a:cubicBezTo>
                <a:cubicBezTo>
                  <a:pt x="33" y="72"/>
                  <a:pt x="34" y="78"/>
                  <a:pt x="35" y="84"/>
                </a:cubicBezTo>
                <a:cubicBezTo>
                  <a:pt x="40" y="91"/>
                  <a:pt x="45" y="98"/>
                  <a:pt x="52" y="103"/>
                </a:cubicBezTo>
                <a:cubicBezTo>
                  <a:pt x="63" y="112"/>
                  <a:pt x="67" y="115"/>
                  <a:pt x="76" y="124"/>
                </a:cubicBezTo>
                <a:cubicBezTo>
                  <a:pt x="76" y="99"/>
                  <a:pt x="76" y="99"/>
                  <a:pt x="76" y="99"/>
                </a:cubicBezTo>
                <a:cubicBezTo>
                  <a:pt x="76" y="98"/>
                  <a:pt x="76" y="97"/>
                  <a:pt x="75" y="97"/>
                </a:cubicBezTo>
                <a:cubicBezTo>
                  <a:pt x="67" y="74"/>
                  <a:pt x="56" y="54"/>
                  <a:pt x="41" y="37"/>
                </a:cubicBezTo>
                <a:close/>
                <a:moveTo>
                  <a:pt x="107" y="103"/>
                </a:moveTo>
                <a:cubicBezTo>
                  <a:pt x="114" y="98"/>
                  <a:pt x="120" y="91"/>
                  <a:pt x="125" y="84"/>
                </a:cubicBezTo>
                <a:cubicBezTo>
                  <a:pt x="125" y="78"/>
                  <a:pt x="127" y="72"/>
                  <a:pt x="129" y="67"/>
                </a:cubicBezTo>
                <a:cubicBezTo>
                  <a:pt x="140" y="25"/>
                  <a:pt x="140" y="25"/>
                  <a:pt x="140" y="25"/>
                </a:cubicBezTo>
                <a:cubicBezTo>
                  <a:pt x="141" y="22"/>
                  <a:pt x="139" y="19"/>
                  <a:pt x="136" y="19"/>
                </a:cubicBezTo>
                <a:cubicBezTo>
                  <a:pt x="135" y="19"/>
                  <a:pt x="133" y="19"/>
                  <a:pt x="132" y="21"/>
                </a:cubicBezTo>
                <a:cubicBezTo>
                  <a:pt x="119" y="37"/>
                  <a:pt x="119" y="37"/>
                  <a:pt x="119" y="37"/>
                </a:cubicBezTo>
                <a:cubicBezTo>
                  <a:pt x="104" y="55"/>
                  <a:pt x="92" y="75"/>
                  <a:pt x="84" y="97"/>
                </a:cubicBezTo>
                <a:cubicBezTo>
                  <a:pt x="84" y="97"/>
                  <a:pt x="84" y="98"/>
                  <a:pt x="84" y="99"/>
                </a:cubicBezTo>
                <a:cubicBezTo>
                  <a:pt x="84" y="124"/>
                  <a:pt x="84" y="124"/>
                  <a:pt x="84" y="124"/>
                </a:cubicBezTo>
                <a:cubicBezTo>
                  <a:pt x="92" y="115"/>
                  <a:pt x="96" y="113"/>
                  <a:pt x="107" y="103"/>
                </a:cubicBezTo>
                <a:close/>
                <a:moveTo>
                  <a:pt x="46" y="111"/>
                </a:moveTo>
                <a:cubicBezTo>
                  <a:pt x="34" y="101"/>
                  <a:pt x="24" y="88"/>
                  <a:pt x="18" y="73"/>
                </a:cubicBezTo>
                <a:cubicBezTo>
                  <a:pt x="9" y="50"/>
                  <a:pt x="9" y="50"/>
                  <a:pt x="9" y="50"/>
                </a:cubicBezTo>
                <a:cubicBezTo>
                  <a:pt x="8" y="48"/>
                  <a:pt x="6" y="47"/>
                  <a:pt x="5" y="47"/>
                </a:cubicBezTo>
                <a:cubicBezTo>
                  <a:pt x="2" y="47"/>
                  <a:pt x="0" y="49"/>
                  <a:pt x="0" y="52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127"/>
                  <a:pt x="32" y="159"/>
                  <a:pt x="70" y="159"/>
                </a:cubicBezTo>
                <a:cubicBezTo>
                  <a:pt x="75" y="159"/>
                  <a:pt x="75" y="159"/>
                  <a:pt x="75" y="159"/>
                </a:cubicBezTo>
                <a:cubicBezTo>
                  <a:pt x="75" y="146"/>
                  <a:pt x="75" y="146"/>
                  <a:pt x="75" y="146"/>
                </a:cubicBezTo>
                <a:cubicBezTo>
                  <a:pt x="75" y="141"/>
                  <a:pt x="73" y="135"/>
                  <a:pt x="69" y="131"/>
                </a:cubicBezTo>
                <a:cubicBezTo>
                  <a:pt x="61" y="122"/>
                  <a:pt x="56" y="119"/>
                  <a:pt x="46" y="111"/>
                </a:cubicBezTo>
                <a:close/>
                <a:moveTo>
                  <a:pt x="155" y="47"/>
                </a:moveTo>
                <a:cubicBezTo>
                  <a:pt x="153" y="47"/>
                  <a:pt x="152" y="48"/>
                  <a:pt x="151" y="50"/>
                </a:cubicBezTo>
                <a:cubicBezTo>
                  <a:pt x="142" y="74"/>
                  <a:pt x="142" y="74"/>
                  <a:pt x="142" y="74"/>
                </a:cubicBezTo>
                <a:cubicBezTo>
                  <a:pt x="136" y="88"/>
                  <a:pt x="126" y="101"/>
                  <a:pt x="114" y="111"/>
                </a:cubicBezTo>
                <a:cubicBezTo>
                  <a:pt x="104" y="118"/>
                  <a:pt x="98" y="122"/>
                  <a:pt x="91" y="130"/>
                </a:cubicBezTo>
                <a:cubicBezTo>
                  <a:pt x="87" y="135"/>
                  <a:pt x="85" y="140"/>
                  <a:pt x="85" y="146"/>
                </a:cubicBezTo>
                <a:cubicBezTo>
                  <a:pt x="85" y="159"/>
                  <a:pt x="85" y="159"/>
                  <a:pt x="85" y="159"/>
                </a:cubicBezTo>
                <a:cubicBezTo>
                  <a:pt x="90" y="159"/>
                  <a:pt x="90" y="159"/>
                  <a:pt x="90" y="159"/>
                </a:cubicBezTo>
                <a:cubicBezTo>
                  <a:pt x="128" y="159"/>
                  <a:pt x="160" y="128"/>
                  <a:pt x="160" y="89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0" y="49"/>
                  <a:pt x="158" y="47"/>
                  <a:pt x="155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26591F5B-6E5F-6AC5-9CD3-57295150990F}"/>
              </a:ext>
            </a:extLst>
          </p:cNvPr>
          <p:cNvSpPr>
            <a:spLocks noEditPoints="1"/>
          </p:cNvSpPr>
          <p:nvPr/>
        </p:nvSpPr>
        <p:spPr bwMode="auto">
          <a:xfrm>
            <a:off x="1279526" y="3032125"/>
            <a:ext cx="274638" cy="234950"/>
          </a:xfrm>
          <a:custGeom>
            <a:avLst/>
            <a:gdLst>
              <a:gd name="T0" fmla="*/ 91 w 173"/>
              <a:gd name="T1" fmla="*/ 19 h 148"/>
              <a:gd name="T2" fmla="*/ 87 w 173"/>
              <a:gd name="T3" fmla="*/ 17 h 148"/>
              <a:gd name="T4" fmla="*/ 83 w 173"/>
              <a:gd name="T5" fmla="*/ 19 h 148"/>
              <a:gd name="T6" fmla="*/ 49 w 173"/>
              <a:gd name="T7" fmla="*/ 87 h 148"/>
              <a:gd name="T8" fmla="*/ 87 w 173"/>
              <a:gd name="T9" fmla="*/ 148 h 148"/>
              <a:gd name="T10" fmla="*/ 125 w 173"/>
              <a:gd name="T11" fmla="*/ 87 h 148"/>
              <a:gd name="T12" fmla="*/ 91 w 173"/>
              <a:gd name="T13" fmla="*/ 19 h 148"/>
              <a:gd name="T14" fmla="*/ 163 w 173"/>
              <a:gd name="T15" fmla="*/ 53 h 148"/>
              <a:gd name="T16" fmla="*/ 138 w 173"/>
              <a:gd name="T17" fmla="*/ 2 h 148"/>
              <a:gd name="T18" fmla="*/ 134 w 173"/>
              <a:gd name="T19" fmla="*/ 0 h 148"/>
              <a:gd name="T20" fmla="*/ 130 w 173"/>
              <a:gd name="T21" fmla="*/ 2 h 148"/>
              <a:gd name="T22" fmla="*/ 112 w 173"/>
              <a:gd name="T23" fmla="*/ 39 h 148"/>
              <a:gd name="T24" fmla="*/ 133 w 173"/>
              <a:gd name="T25" fmla="*/ 82 h 148"/>
              <a:gd name="T26" fmla="*/ 138 w 173"/>
              <a:gd name="T27" fmla="*/ 100 h 148"/>
              <a:gd name="T28" fmla="*/ 163 w 173"/>
              <a:gd name="T29" fmla="*/ 53 h 148"/>
              <a:gd name="T30" fmla="*/ 43 w 173"/>
              <a:gd name="T31" fmla="*/ 2 h 148"/>
              <a:gd name="T32" fmla="*/ 39 w 173"/>
              <a:gd name="T33" fmla="*/ 0 h 148"/>
              <a:gd name="T34" fmla="*/ 35 w 173"/>
              <a:gd name="T35" fmla="*/ 2 h 148"/>
              <a:gd name="T36" fmla="*/ 10 w 173"/>
              <a:gd name="T37" fmla="*/ 53 h 148"/>
              <a:gd name="T38" fmla="*/ 35 w 173"/>
              <a:gd name="T39" fmla="*/ 100 h 148"/>
              <a:gd name="T40" fmla="*/ 40 w 173"/>
              <a:gd name="T41" fmla="*/ 82 h 148"/>
              <a:gd name="T42" fmla="*/ 61 w 173"/>
              <a:gd name="T43" fmla="*/ 38 h 148"/>
              <a:gd name="T44" fmla="*/ 43 w 173"/>
              <a:gd name="T45" fmla="*/ 2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73" h="148">
                <a:moveTo>
                  <a:pt x="91" y="19"/>
                </a:moveTo>
                <a:cubicBezTo>
                  <a:pt x="90" y="18"/>
                  <a:pt x="88" y="17"/>
                  <a:pt x="87" y="17"/>
                </a:cubicBezTo>
                <a:cubicBezTo>
                  <a:pt x="85" y="17"/>
                  <a:pt x="83" y="18"/>
                  <a:pt x="83" y="19"/>
                </a:cubicBezTo>
                <a:cubicBezTo>
                  <a:pt x="49" y="87"/>
                  <a:pt x="49" y="87"/>
                  <a:pt x="49" y="87"/>
                </a:cubicBezTo>
                <a:cubicBezTo>
                  <a:pt x="35" y="115"/>
                  <a:pt x="56" y="148"/>
                  <a:pt x="87" y="148"/>
                </a:cubicBezTo>
                <a:cubicBezTo>
                  <a:pt x="118" y="148"/>
                  <a:pt x="139" y="115"/>
                  <a:pt x="125" y="87"/>
                </a:cubicBezTo>
                <a:lnTo>
                  <a:pt x="91" y="19"/>
                </a:lnTo>
                <a:close/>
                <a:moveTo>
                  <a:pt x="163" y="53"/>
                </a:moveTo>
                <a:cubicBezTo>
                  <a:pt x="138" y="2"/>
                  <a:pt x="138" y="2"/>
                  <a:pt x="138" y="2"/>
                </a:cubicBezTo>
                <a:cubicBezTo>
                  <a:pt x="137" y="1"/>
                  <a:pt x="136" y="0"/>
                  <a:pt x="134" y="0"/>
                </a:cubicBezTo>
                <a:cubicBezTo>
                  <a:pt x="132" y="0"/>
                  <a:pt x="130" y="1"/>
                  <a:pt x="130" y="2"/>
                </a:cubicBezTo>
                <a:cubicBezTo>
                  <a:pt x="112" y="39"/>
                  <a:pt x="112" y="39"/>
                  <a:pt x="112" y="39"/>
                </a:cubicBezTo>
                <a:cubicBezTo>
                  <a:pt x="133" y="82"/>
                  <a:pt x="133" y="82"/>
                  <a:pt x="133" y="82"/>
                </a:cubicBezTo>
                <a:cubicBezTo>
                  <a:pt x="136" y="88"/>
                  <a:pt x="137" y="94"/>
                  <a:pt x="138" y="100"/>
                </a:cubicBezTo>
                <a:cubicBezTo>
                  <a:pt x="160" y="98"/>
                  <a:pt x="173" y="74"/>
                  <a:pt x="163" y="53"/>
                </a:cubicBezTo>
                <a:close/>
                <a:moveTo>
                  <a:pt x="43" y="2"/>
                </a:moveTo>
                <a:cubicBezTo>
                  <a:pt x="42" y="1"/>
                  <a:pt x="41" y="0"/>
                  <a:pt x="39" y="0"/>
                </a:cubicBezTo>
                <a:cubicBezTo>
                  <a:pt x="37" y="0"/>
                  <a:pt x="36" y="1"/>
                  <a:pt x="35" y="2"/>
                </a:cubicBezTo>
                <a:cubicBezTo>
                  <a:pt x="10" y="53"/>
                  <a:pt x="10" y="53"/>
                  <a:pt x="10" y="53"/>
                </a:cubicBezTo>
                <a:cubicBezTo>
                  <a:pt x="0" y="73"/>
                  <a:pt x="13" y="98"/>
                  <a:pt x="35" y="100"/>
                </a:cubicBezTo>
                <a:cubicBezTo>
                  <a:pt x="35" y="94"/>
                  <a:pt x="38" y="87"/>
                  <a:pt x="40" y="82"/>
                </a:cubicBezTo>
                <a:cubicBezTo>
                  <a:pt x="61" y="38"/>
                  <a:pt x="61" y="38"/>
                  <a:pt x="61" y="38"/>
                </a:cubicBezTo>
                <a:lnTo>
                  <a:pt x="43" y="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AA96F7AF-8EDC-B3DC-616B-5447B63C623E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3022600"/>
            <a:ext cx="255588" cy="254000"/>
          </a:xfrm>
          <a:custGeom>
            <a:avLst/>
            <a:gdLst>
              <a:gd name="T0" fmla="*/ 60 w 161"/>
              <a:gd name="T1" fmla="*/ 32 h 160"/>
              <a:gd name="T2" fmla="*/ 101 w 161"/>
              <a:gd name="T3" fmla="*/ 32 h 160"/>
              <a:gd name="T4" fmla="*/ 104 w 161"/>
              <a:gd name="T5" fmla="*/ 5 h 160"/>
              <a:gd name="T6" fmla="*/ 95 w 161"/>
              <a:gd name="T7" fmla="*/ 5 h 160"/>
              <a:gd name="T8" fmla="*/ 67 w 161"/>
              <a:gd name="T9" fmla="*/ 5 h 160"/>
              <a:gd name="T10" fmla="*/ 58 w 161"/>
              <a:gd name="T11" fmla="*/ 5 h 160"/>
              <a:gd name="T12" fmla="*/ 150 w 161"/>
              <a:gd name="T13" fmla="*/ 134 h 160"/>
              <a:gd name="T14" fmla="*/ 134 w 161"/>
              <a:gd name="T15" fmla="*/ 127 h 160"/>
              <a:gd name="T16" fmla="*/ 156 w 161"/>
              <a:gd name="T17" fmla="*/ 104 h 160"/>
              <a:gd name="T18" fmla="*/ 156 w 161"/>
              <a:gd name="T19" fmla="*/ 95 h 160"/>
              <a:gd name="T20" fmla="*/ 134 w 161"/>
              <a:gd name="T21" fmla="*/ 71 h 160"/>
              <a:gd name="T22" fmla="*/ 150 w 161"/>
              <a:gd name="T23" fmla="*/ 64 h 160"/>
              <a:gd name="T24" fmla="*/ 158 w 161"/>
              <a:gd name="T25" fmla="*/ 39 h 160"/>
              <a:gd name="T26" fmla="*/ 152 w 161"/>
              <a:gd name="T27" fmla="*/ 41 h 160"/>
              <a:gd name="T28" fmla="*/ 129 w 161"/>
              <a:gd name="T29" fmla="*/ 63 h 160"/>
              <a:gd name="T30" fmla="*/ 85 w 161"/>
              <a:gd name="T31" fmla="*/ 76 h 160"/>
              <a:gd name="T32" fmla="*/ 129 w 161"/>
              <a:gd name="T33" fmla="*/ 136 h 160"/>
              <a:gd name="T34" fmla="*/ 152 w 161"/>
              <a:gd name="T35" fmla="*/ 158 h 160"/>
              <a:gd name="T36" fmla="*/ 158 w 161"/>
              <a:gd name="T37" fmla="*/ 160 h 160"/>
              <a:gd name="T38" fmla="*/ 150 w 161"/>
              <a:gd name="T39" fmla="*/ 134 h 160"/>
              <a:gd name="T40" fmla="*/ 113 w 161"/>
              <a:gd name="T41" fmla="*/ 90 h 160"/>
              <a:gd name="T42" fmla="*/ 104 w 161"/>
              <a:gd name="T43" fmla="*/ 90 h 160"/>
              <a:gd name="T44" fmla="*/ 113 w 161"/>
              <a:gd name="T45" fmla="*/ 122 h 160"/>
              <a:gd name="T46" fmla="*/ 113 w 161"/>
              <a:gd name="T47" fmla="*/ 104 h 160"/>
              <a:gd name="T48" fmla="*/ 113 w 161"/>
              <a:gd name="T49" fmla="*/ 122 h 160"/>
              <a:gd name="T50" fmla="*/ 110 w 161"/>
              <a:gd name="T51" fmla="*/ 46 h 160"/>
              <a:gd name="T52" fmla="*/ 50 w 161"/>
              <a:gd name="T53" fmla="*/ 46 h 160"/>
              <a:gd name="T54" fmla="*/ 80 w 161"/>
              <a:gd name="T55" fmla="*/ 66 h 160"/>
              <a:gd name="T56" fmla="*/ 80 w 161"/>
              <a:gd name="T57" fmla="*/ 151 h 160"/>
              <a:gd name="T58" fmla="*/ 80 w 161"/>
              <a:gd name="T59" fmla="*/ 93 h 160"/>
              <a:gd name="T60" fmla="*/ 50 w 161"/>
              <a:gd name="T61" fmla="*/ 63 h 160"/>
              <a:gd name="T62" fmla="*/ 32 w 161"/>
              <a:gd name="T63" fmla="*/ 62 h 160"/>
              <a:gd name="T64" fmla="*/ 9 w 161"/>
              <a:gd name="T65" fmla="*/ 40 h 160"/>
              <a:gd name="T66" fmla="*/ 3 w 161"/>
              <a:gd name="T67" fmla="*/ 38 h 160"/>
              <a:gd name="T68" fmla="*/ 11 w 161"/>
              <a:gd name="T69" fmla="*/ 63 h 160"/>
              <a:gd name="T70" fmla="*/ 27 w 161"/>
              <a:gd name="T71" fmla="*/ 70 h 160"/>
              <a:gd name="T72" fmla="*/ 5 w 161"/>
              <a:gd name="T73" fmla="*/ 93 h 160"/>
              <a:gd name="T74" fmla="*/ 5 w 161"/>
              <a:gd name="T75" fmla="*/ 103 h 160"/>
              <a:gd name="T76" fmla="*/ 27 w 161"/>
              <a:gd name="T77" fmla="*/ 126 h 160"/>
              <a:gd name="T78" fmla="*/ 11 w 161"/>
              <a:gd name="T79" fmla="*/ 133 h 160"/>
              <a:gd name="T80" fmla="*/ 3 w 161"/>
              <a:gd name="T81" fmla="*/ 158 h 160"/>
              <a:gd name="T82" fmla="*/ 9 w 161"/>
              <a:gd name="T83" fmla="*/ 156 h 160"/>
              <a:gd name="T84" fmla="*/ 32 w 161"/>
              <a:gd name="T85" fmla="*/ 134 h 160"/>
              <a:gd name="T86" fmla="*/ 75 w 161"/>
              <a:gd name="T87" fmla="*/ 74 h 160"/>
              <a:gd name="T88" fmla="*/ 48 w 161"/>
              <a:gd name="T89" fmla="*/ 122 h 160"/>
              <a:gd name="T90" fmla="*/ 48 w 161"/>
              <a:gd name="T91" fmla="*/ 104 h 160"/>
              <a:gd name="T92" fmla="*/ 48 w 161"/>
              <a:gd name="T93" fmla="*/ 122 h 160"/>
              <a:gd name="T94" fmla="*/ 48 w 161"/>
              <a:gd name="T95" fmla="*/ 90 h 160"/>
              <a:gd name="T96" fmla="*/ 57 w 161"/>
              <a:gd name="T97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1" h="160">
                <a:moveTo>
                  <a:pt x="67" y="24"/>
                </a:moveTo>
                <a:cubicBezTo>
                  <a:pt x="64" y="26"/>
                  <a:pt x="61" y="29"/>
                  <a:pt x="60" y="32"/>
                </a:cubicBezTo>
                <a:cubicBezTo>
                  <a:pt x="67" y="30"/>
                  <a:pt x="73" y="29"/>
                  <a:pt x="81" y="29"/>
                </a:cubicBezTo>
                <a:cubicBezTo>
                  <a:pt x="88" y="29"/>
                  <a:pt x="94" y="30"/>
                  <a:pt x="101" y="32"/>
                </a:cubicBezTo>
                <a:cubicBezTo>
                  <a:pt x="100" y="29"/>
                  <a:pt x="97" y="26"/>
                  <a:pt x="94" y="24"/>
                </a:cubicBezTo>
                <a:cubicBezTo>
                  <a:pt x="100" y="20"/>
                  <a:pt x="104" y="13"/>
                  <a:pt x="104" y="5"/>
                </a:cubicBezTo>
                <a:cubicBezTo>
                  <a:pt x="104" y="2"/>
                  <a:pt x="102" y="0"/>
                  <a:pt x="100" y="0"/>
                </a:cubicBezTo>
                <a:cubicBezTo>
                  <a:pt x="97" y="0"/>
                  <a:pt x="95" y="2"/>
                  <a:pt x="95" y="5"/>
                </a:cubicBezTo>
                <a:cubicBezTo>
                  <a:pt x="95" y="13"/>
                  <a:pt x="89" y="20"/>
                  <a:pt x="81" y="20"/>
                </a:cubicBezTo>
                <a:cubicBezTo>
                  <a:pt x="73" y="20"/>
                  <a:pt x="67" y="13"/>
                  <a:pt x="67" y="5"/>
                </a:cubicBezTo>
                <a:cubicBezTo>
                  <a:pt x="67" y="2"/>
                  <a:pt x="65" y="0"/>
                  <a:pt x="62" y="0"/>
                </a:cubicBezTo>
                <a:cubicBezTo>
                  <a:pt x="60" y="0"/>
                  <a:pt x="58" y="2"/>
                  <a:pt x="58" y="5"/>
                </a:cubicBezTo>
                <a:cubicBezTo>
                  <a:pt x="57" y="13"/>
                  <a:pt x="61" y="20"/>
                  <a:pt x="67" y="24"/>
                </a:cubicBezTo>
                <a:close/>
                <a:moveTo>
                  <a:pt x="150" y="134"/>
                </a:moveTo>
                <a:cubicBezTo>
                  <a:pt x="150" y="134"/>
                  <a:pt x="149" y="132"/>
                  <a:pt x="148" y="132"/>
                </a:cubicBezTo>
                <a:cubicBezTo>
                  <a:pt x="134" y="127"/>
                  <a:pt x="134" y="127"/>
                  <a:pt x="134" y="127"/>
                </a:cubicBezTo>
                <a:cubicBezTo>
                  <a:pt x="138" y="120"/>
                  <a:pt x="140" y="112"/>
                  <a:pt x="141" y="104"/>
                </a:cubicBezTo>
                <a:cubicBezTo>
                  <a:pt x="156" y="104"/>
                  <a:pt x="156" y="104"/>
                  <a:pt x="156" y="104"/>
                </a:cubicBezTo>
                <a:cubicBezTo>
                  <a:pt x="158" y="104"/>
                  <a:pt x="160" y="102"/>
                  <a:pt x="160" y="99"/>
                </a:cubicBezTo>
                <a:cubicBezTo>
                  <a:pt x="160" y="97"/>
                  <a:pt x="158" y="95"/>
                  <a:pt x="156" y="95"/>
                </a:cubicBezTo>
                <a:cubicBezTo>
                  <a:pt x="141" y="95"/>
                  <a:pt x="141" y="95"/>
                  <a:pt x="141" y="95"/>
                </a:cubicBezTo>
                <a:cubicBezTo>
                  <a:pt x="141" y="86"/>
                  <a:pt x="138" y="78"/>
                  <a:pt x="134" y="71"/>
                </a:cubicBezTo>
                <a:cubicBezTo>
                  <a:pt x="148" y="66"/>
                  <a:pt x="148" y="66"/>
                  <a:pt x="148" y="66"/>
                </a:cubicBezTo>
                <a:cubicBezTo>
                  <a:pt x="149" y="66"/>
                  <a:pt x="150" y="65"/>
                  <a:pt x="150" y="64"/>
                </a:cubicBezTo>
                <a:cubicBezTo>
                  <a:pt x="160" y="45"/>
                  <a:pt x="160" y="45"/>
                  <a:pt x="160" y="45"/>
                </a:cubicBezTo>
                <a:cubicBezTo>
                  <a:pt x="161" y="43"/>
                  <a:pt x="160" y="40"/>
                  <a:pt x="158" y="39"/>
                </a:cubicBezTo>
                <a:cubicBezTo>
                  <a:pt x="157" y="39"/>
                  <a:pt x="157" y="39"/>
                  <a:pt x="156" y="39"/>
                </a:cubicBezTo>
                <a:cubicBezTo>
                  <a:pt x="154" y="39"/>
                  <a:pt x="152" y="40"/>
                  <a:pt x="152" y="41"/>
                </a:cubicBezTo>
                <a:cubicBezTo>
                  <a:pt x="143" y="58"/>
                  <a:pt x="143" y="58"/>
                  <a:pt x="143" y="58"/>
                </a:cubicBezTo>
                <a:cubicBezTo>
                  <a:pt x="129" y="63"/>
                  <a:pt x="129" y="63"/>
                  <a:pt x="129" y="63"/>
                </a:cubicBezTo>
                <a:cubicBezTo>
                  <a:pt x="126" y="59"/>
                  <a:pt x="122" y="55"/>
                  <a:pt x="118" y="52"/>
                </a:cubicBezTo>
                <a:cubicBezTo>
                  <a:pt x="112" y="64"/>
                  <a:pt x="100" y="74"/>
                  <a:pt x="85" y="7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114" y="152"/>
                  <a:pt x="122" y="144"/>
                  <a:pt x="129" y="136"/>
                </a:cubicBezTo>
                <a:cubicBezTo>
                  <a:pt x="143" y="141"/>
                  <a:pt x="143" y="141"/>
                  <a:pt x="143" y="141"/>
                </a:cubicBezTo>
                <a:cubicBezTo>
                  <a:pt x="152" y="158"/>
                  <a:pt x="152" y="158"/>
                  <a:pt x="152" y="158"/>
                </a:cubicBezTo>
                <a:cubicBezTo>
                  <a:pt x="152" y="159"/>
                  <a:pt x="154" y="160"/>
                  <a:pt x="156" y="160"/>
                </a:cubicBezTo>
                <a:cubicBezTo>
                  <a:pt x="157" y="160"/>
                  <a:pt x="157" y="160"/>
                  <a:pt x="158" y="160"/>
                </a:cubicBezTo>
                <a:cubicBezTo>
                  <a:pt x="160" y="159"/>
                  <a:pt x="161" y="156"/>
                  <a:pt x="160" y="154"/>
                </a:cubicBezTo>
                <a:lnTo>
                  <a:pt x="150" y="134"/>
                </a:lnTo>
                <a:close/>
                <a:moveTo>
                  <a:pt x="108" y="85"/>
                </a:moveTo>
                <a:cubicBezTo>
                  <a:pt x="111" y="85"/>
                  <a:pt x="113" y="87"/>
                  <a:pt x="113" y="90"/>
                </a:cubicBezTo>
                <a:cubicBezTo>
                  <a:pt x="113" y="93"/>
                  <a:pt x="111" y="95"/>
                  <a:pt x="108" y="95"/>
                </a:cubicBezTo>
                <a:cubicBezTo>
                  <a:pt x="106" y="95"/>
                  <a:pt x="104" y="93"/>
                  <a:pt x="104" y="90"/>
                </a:cubicBezTo>
                <a:cubicBezTo>
                  <a:pt x="104" y="87"/>
                  <a:pt x="106" y="85"/>
                  <a:pt x="108" y="85"/>
                </a:cubicBezTo>
                <a:close/>
                <a:moveTo>
                  <a:pt x="113" y="122"/>
                </a:moveTo>
                <a:cubicBezTo>
                  <a:pt x="108" y="122"/>
                  <a:pt x="104" y="118"/>
                  <a:pt x="104" y="113"/>
                </a:cubicBezTo>
                <a:cubicBezTo>
                  <a:pt x="104" y="108"/>
                  <a:pt x="108" y="104"/>
                  <a:pt x="113" y="104"/>
                </a:cubicBezTo>
                <a:cubicBezTo>
                  <a:pt x="118" y="104"/>
                  <a:pt x="122" y="108"/>
                  <a:pt x="122" y="113"/>
                </a:cubicBezTo>
                <a:cubicBezTo>
                  <a:pt x="122" y="118"/>
                  <a:pt x="118" y="122"/>
                  <a:pt x="113" y="122"/>
                </a:cubicBezTo>
                <a:close/>
                <a:moveTo>
                  <a:pt x="80" y="66"/>
                </a:moveTo>
                <a:cubicBezTo>
                  <a:pt x="94" y="66"/>
                  <a:pt x="106" y="58"/>
                  <a:pt x="110" y="46"/>
                </a:cubicBezTo>
                <a:cubicBezTo>
                  <a:pt x="101" y="41"/>
                  <a:pt x="91" y="38"/>
                  <a:pt x="80" y="38"/>
                </a:cubicBezTo>
                <a:cubicBezTo>
                  <a:pt x="69" y="38"/>
                  <a:pt x="59" y="41"/>
                  <a:pt x="50" y="46"/>
                </a:cubicBezTo>
                <a:cubicBezTo>
                  <a:pt x="52" y="50"/>
                  <a:pt x="54" y="53"/>
                  <a:pt x="57" y="56"/>
                </a:cubicBezTo>
                <a:cubicBezTo>
                  <a:pt x="63" y="62"/>
                  <a:pt x="71" y="66"/>
                  <a:pt x="80" y="66"/>
                </a:cubicBezTo>
                <a:close/>
                <a:moveTo>
                  <a:pt x="67" y="149"/>
                </a:moveTo>
                <a:cubicBezTo>
                  <a:pt x="71" y="150"/>
                  <a:pt x="76" y="151"/>
                  <a:pt x="80" y="151"/>
                </a:cubicBezTo>
                <a:cubicBezTo>
                  <a:pt x="84" y="151"/>
                  <a:pt x="88" y="150"/>
                  <a:pt x="93" y="149"/>
                </a:cubicBezTo>
                <a:cubicBezTo>
                  <a:pt x="80" y="93"/>
                  <a:pt x="80" y="93"/>
                  <a:pt x="80" y="93"/>
                </a:cubicBezTo>
                <a:lnTo>
                  <a:pt x="67" y="149"/>
                </a:lnTo>
                <a:close/>
                <a:moveTo>
                  <a:pt x="50" y="63"/>
                </a:moveTo>
                <a:cubicBezTo>
                  <a:pt x="47" y="59"/>
                  <a:pt x="44" y="56"/>
                  <a:pt x="43" y="51"/>
                </a:cubicBezTo>
                <a:cubicBezTo>
                  <a:pt x="38" y="54"/>
                  <a:pt x="35" y="58"/>
                  <a:pt x="32" y="62"/>
                </a:cubicBezTo>
                <a:cubicBezTo>
                  <a:pt x="18" y="57"/>
                  <a:pt x="18" y="57"/>
                  <a:pt x="18" y="57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39"/>
                  <a:pt x="7" y="38"/>
                  <a:pt x="5" y="38"/>
                </a:cubicBezTo>
                <a:cubicBezTo>
                  <a:pt x="4" y="38"/>
                  <a:pt x="4" y="38"/>
                  <a:pt x="3" y="38"/>
                </a:cubicBezTo>
                <a:cubicBezTo>
                  <a:pt x="1" y="39"/>
                  <a:pt x="0" y="42"/>
                  <a:pt x="1" y="44"/>
                </a:cubicBezTo>
                <a:cubicBezTo>
                  <a:pt x="11" y="63"/>
                  <a:pt x="11" y="63"/>
                  <a:pt x="11" y="63"/>
                </a:cubicBezTo>
                <a:cubicBezTo>
                  <a:pt x="11" y="64"/>
                  <a:pt x="12" y="65"/>
                  <a:pt x="13" y="65"/>
                </a:cubicBezTo>
                <a:cubicBezTo>
                  <a:pt x="27" y="70"/>
                  <a:pt x="27" y="70"/>
                  <a:pt x="27" y="70"/>
                </a:cubicBezTo>
                <a:cubicBezTo>
                  <a:pt x="23" y="77"/>
                  <a:pt x="21" y="85"/>
                  <a:pt x="20" y="93"/>
                </a:cubicBezTo>
                <a:cubicBezTo>
                  <a:pt x="5" y="93"/>
                  <a:pt x="5" y="93"/>
                  <a:pt x="5" y="93"/>
                </a:cubicBezTo>
                <a:cubicBezTo>
                  <a:pt x="3" y="93"/>
                  <a:pt x="1" y="95"/>
                  <a:pt x="1" y="98"/>
                </a:cubicBezTo>
                <a:cubicBezTo>
                  <a:pt x="1" y="101"/>
                  <a:pt x="3" y="103"/>
                  <a:pt x="5" y="103"/>
                </a:cubicBezTo>
                <a:cubicBezTo>
                  <a:pt x="20" y="103"/>
                  <a:pt x="20" y="103"/>
                  <a:pt x="20" y="103"/>
                </a:cubicBezTo>
                <a:cubicBezTo>
                  <a:pt x="21" y="111"/>
                  <a:pt x="23" y="118"/>
                  <a:pt x="27" y="126"/>
                </a:cubicBezTo>
                <a:cubicBezTo>
                  <a:pt x="13" y="131"/>
                  <a:pt x="13" y="131"/>
                  <a:pt x="13" y="131"/>
                </a:cubicBezTo>
                <a:cubicBezTo>
                  <a:pt x="12" y="132"/>
                  <a:pt x="11" y="132"/>
                  <a:pt x="11" y="133"/>
                </a:cubicBezTo>
                <a:cubicBezTo>
                  <a:pt x="1" y="152"/>
                  <a:pt x="1" y="152"/>
                  <a:pt x="1" y="152"/>
                </a:cubicBezTo>
                <a:cubicBezTo>
                  <a:pt x="0" y="154"/>
                  <a:pt x="1" y="157"/>
                  <a:pt x="3" y="158"/>
                </a:cubicBezTo>
                <a:cubicBezTo>
                  <a:pt x="4" y="158"/>
                  <a:pt x="5" y="158"/>
                  <a:pt x="5" y="158"/>
                </a:cubicBezTo>
                <a:cubicBezTo>
                  <a:pt x="7" y="158"/>
                  <a:pt x="9" y="157"/>
                  <a:pt x="9" y="156"/>
                </a:cubicBezTo>
                <a:cubicBezTo>
                  <a:pt x="18" y="139"/>
                  <a:pt x="18" y="139"/>
                  <a:pt x="18" y="139"/>
                </a:cubicBezTo>
                <a:cubicBezTo>
                  <a:pt x="32" y="134"/>
                  <a:pt x="32" y="134"/>
                  <a:pt x="32" y="134"/>
                </a:cubicBezTo>
                <a:cubicBezTo>
                  <a:pt x="38" y="143"/>
                  <a:pt x="47" y="149"/>
                  <a:pt x="57" y="154"/>
                </a:cubicBezTo>
                <a:cubicBezTo>
                  <a:pt x="75" y="74"/>
                  <a:pt x="75" y="74"/>
                  <a:pt x="75" y="74"/>
                </a:cubicBezTo>
                <a:cubicBezTo>
                  <a:pt x="65" y="74"/>
                  <a:pt x="57" y="70"/>
                  <a:pt x="50" y="63"/>
                </a:cubicBezTo>
                <a:close/>
                <a:moveTo>
                  <a:pt x="48" y="122"/>
                </a:moveTo>
                <a:cubicBezTo>
                  <a:pt x="42" y="122"/>
                  <a:pt x="38" y="118"/>
                  <a:pt x="38" y="113"/>
                </a:cubicBezTo>
                <a:cubicBezTo>
                  <a:pt x="38" y="108"/>
                  <a:pt x="42" y="104"/>
                  <a:pt x="48" y="104"/>
                </a:cubicBezTo>
                <a:cubicBezTo>
                  <a:pt x="53" y="104"/>
                  <a:pt x="57" y="108"/>
                  <a:pt x="57" y="113"/>
                </a:cubicBezTo>
                <a:cubicBezTo>
                  <a:pt x="57" y="118"/>
                  <a:pt x="53" y="122"/>
                  <a:pt x="48" y="122"/>
                </a:cubicBezTo>
                <a:close/>
                <a:moveTo>
                  <a:pt x="52" y="94"/>
                </a:moveTo>
                <a:cubicBezTo>
                  <a:pt x="50" y="94"/>
                  <a:pt x="48" y="92"/>
                  <a:pt x="48" y="90"/>
                </a:cubicBezTo>
                <a:cubicBezTo>
                  <a:pt x="48" y="87"/>
                  <a:pt x="50" y="85"/>
                  <a:pt x="52" y="85"/>
                </a:cubicBezTo>
                <a:cubicBezTo>
                  <a:pt x="55" y="85"/>
                  <a:pt x="57" y="87"/>
                  <a:pt x="57" y="90"/>
                </a:cubicBezTo>
                <a:cubicBezTo>
                  <a:pt x="57" y="92"/>
                  <a:pt x="55" y="94"/>
                  <a:pt x="52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1D17ABBD-48F9-8BDD-5D0E-2ED63234EFAA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3573463"/>
            <a:ext cx="252413" cy="254000"/>
          </a:xfrm>
          <a:custGeom>
            <a:avLst/>
            <a:gdLst>
              <a:gd name="T0" fmla="*/ 34 w 160"/>
              <a:gd name="T1" fmla="*/ 10 h 160"/>
              <a:gd name="T2" fmla="*/ 9 w 160"/>
              <a:gd name="T3" fmla="*/ 47 h 160"/>
              <a:gd name="T4" fmla="*/ 47 w 160"/>
              <a:gd name="T5" fmla="*/ 15 h 160"/>
              <a:gd name="T6" fmla="*/ 146 w 160"/>
              <a:gd name="T7" fmla="*/ 57 h 160"/>
              <a:gd name="T8" fmla="*/ 0 w 160"/>
              <a:gd name="T9" fmla="*/ 70 h 160"/>
              <a:gd name="T10" fmla="*/ 108 w 160"/>
              <a:gd name="T11" fmla="*/ 122 h 160"/>
              <a:gd name="T12" fmla="*/ 108 w 160"/>
              <a:gd name="T13" fmla="*/ 76 h 160"/>
              <a:gd name="T14" fmla="*/ 131 w 160"/>
              <a:gd name="T15" fmla="*/ 80 h 160"/>
              <a:gd name="T16" fmla="*/ 108 w 160"/>
              <a:gd name="T17" fmla="*/ 85 h 160"/>
              <a:gd name="T18" fmla="*/ 108 w 160"/>
              <a:gd name="T19" fmla="*/ 76 h 160"/>
              <a:gd name="T20" fmla="*/ 89 w 160"/>
              <a:gd name="T21" fmla="*/ 76 h 160"/>
              <a:gd name="T22" fmla="*/ 89 w 160"/>
              <a:gd name="T23" fmla="*/ 85 h 160"/>
              <a:gd name="T24" fmla="*/ 66 w 160"/>
              <a:gd name="T25" fmla="*/ 80 h 160"/>
              <a:gd name="T26" fmla="*/ 28 w 160"/>
              <a:gd name="T27" fmla="*/ 80 h 160"/>
              <a:gd name="T28" fmla="*/ 52 w 160"/>
              <a:gd name="T29" fmla="*/ 76 h 160"/>
              <a:gd name="T30" fmla="*/ 52 w 160"/>
              <a:gd name="T31" fmla="*/ 85 h 160"/>
              <a:gd name="T32" fmla="*/ 28 w 160"/>
              <a:gd name="T33" fmla="*/ 80 h 160"/>
              <a:gd name="T34" fmla="*/ 52 w 160"/>
              <a:gd name="T35" fmla="*/ 104 h 160"/>
              <a:gd name="T36" fmla="*/ 52 w 160"/>
              <a:gd name="T37" fmla="*/ 95 h 160"/>
              <a:gd name="T38" fmla="*/ 75 w 160"/>
              <a:gd name="T39" fmla="*/ 99 h 160"/>
              <a:gd name="T40" fmla="*/ 85 w 160"/>
              <a:gd name="T41" fmla="*/ 99 h 160"/>
              <a:gd name="T42" fmla="*/ 108 w 160"/>
              <a:gd name="T43" fmla="*/ 95 h 160"/>
              <a:gd name="T44" fmla="*/ 108 w 160"/>
              <a:gd name="T45" fmla="*/ 104 h 160"/>
              <a:gd name="T46" fmla="*/ 85 w 160"/>
              <a:gd name="T47" fmla="*/ 99 h 160"/>
              <a:gd name="T48" fmla="*/ 47 w 160"/>
              <a:gd name="T49" fmla="*/ 47 h 160"/>
              <a:gd name="T50" fmla="*/ 79 w 160"/>
              <a:gd name="T51" fmla="*/ 0 h 160"/>
              <a:gd name="T52" fmla="*/ 150 w 160"/>
              <a:gd name="T53" fmla="*/ 47 h 160"/>
              <a:gd name="T54" fmla="*/ 126 w 160"/>
              <a:gd name="T55" fmla="*/ 11 h 160"/>
              <a:gd name="T56" fmla="*/ 121 w 160"/>
              <a:gd name="T57" fmla="*/ 48 h 160"/>
              <a:gd name="T58" fmla="*/ 108 w 160"/>
              <a:gd name="T59" fmla="*/ 132 h 160"/>
              <a:gd name="T60" fmla="*/ 94 w 160"/>
              <a:gd name="T61" fmla="*/ 137 h 160"/>
              <a:gd name="T62" fmla="*/ 99 w 160"/>
              <a:gd name="T63" fmla="*/ 151 h 160"/>
              <a:gd name="T64" fmla="*/ 131 w 160"/>
              <a:gd name="T65" fmla="*/ 127 h 160"/>
              <a:gd name="T66" fmla="*/ 145 w 160"/>
              <a:gd name="T67" fmla="*/ 119 h 160"/>
              <a:gd name="T68" fmla="*/ 141 w 160"/>
              <a:gd name="T69" fmla="*/ 127 h 160"/>
              <a:gd name="T70" fmla="*/ 146 w 160"/>
              <a:gd name="T71" fmla="*/ 160 h 160"/>
              <a:gd name="T72" fmla="*/ 160 w 160"/>
              <a:gd name="T73" fmla="*/ 155 h 160"/>
              <a:gd name="T74" fmla="*/ 145 w 160"/>
              <a:gd name="T75" fmla="*/ 1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47" y="15"/>
                </a:moveTo>
                <a:cubicBezTo>
                  <a:pt x="43" y="12"/>
                  <a:pt x="38" y="10"/>
                  <a:pt x="34" y="10"/>
                </a:cubicBezTo>
                <a:cubicBezTo>
                  <a:pt x="32" y="10"/>
                  <a:pt x="30" y="11"/>
                  <a:pt x="29" y="11"/>
                </a:cubicBezTo>
                <a:cubicBezTo>
                  <a:pt x="16" y="14"/>
                  <a:pt x="10" y="30"/>
                  <a:pt x="9" y="47"/>
                </a:cubicBezTo>
                <a:cubicBezTo>
                  <a:pt x="38" y="47"/>
                  <a:pt x="38" y="47"/>
                  <a:pt x="38" y="47"/>
                </a:cubicBezTo>
                <a:cubicBezTo>
                  <a:pt x="39" y="36"/>
                  <a:pt x="42" y="25"/>
                  <a:pt x="47" y="15"/>
                </a:cubicBezTo>
                <a:close/>
                <a:moveTo>
                  <a:pt x="160" y="70"/>
                </a:moveTo>
                <a:cubicBezTo>
                  <a:pt x="160" y="63"/>
                  <a:pt x="154" y="57"/>
                  <a:pt x="146" y="57"/>
                </a:cubicBezTo>
                <a:cubicBezTo>
                  <a:pt x="14" y="57"/>
                  <a:pt x="14" y="57"/>
                  <a:pt x="14" y="57"/>
                </a:cubicBezTo>
                <a:cubicBezTo>
                  <a:pt x="6" y="57"/>
                  <a:pt x="0" y="63"/>
                  <a:pt x="0" y="70"/>
                </a:cubicBezTo>
                <a:cubicBezTo>
                  <a:pt x="0" y="99"/>
                  <a:pt x="23" y="122"/>
                  <a:pt x="52" y="122"/>
                </a:cubicBezTo>
                <a:cubicBezTo>
                  <a:pt x="108" y="122"/>
                  <a:pt x="108" y="122"/>
                  <a:pt x="108" y="122"/>
                </a:cubicBezTo>
                <a:cubicBezTo>
                  <a:pt x="137" y="122"/>
                  <a:pt x="160" y="99"/>
                  <a:pt x="160" y="70"/>
                </a:cubicBezTo>
                <a:close/>
                <a:moveTo>
                  <a:pt x="108" y="76"/>
                </a:moveTo>
                <a:cubicBezTo>
                  <a:pt x="127" y="76"/>
                  <a:pt x="127" y="76"/>
                  <a:pt x="127" y="76"/>
                </a:cubicBezTo>
                <a:cubicBezTo>
                  <a:pt x="129" y="76"/>
                  <a:pt x="131" y="78"/>
                  <a:pt x="131" y="80"/>
                </a:cubicBezTo>
                <a:cubicBezTo>
                  <a:pt x="131" y="83"/>
                  <a:pt x="129" y="85"/>
                  <a:pt x="127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5" y="85"/>
                  <a:pt x="103" y="83"/>
                  <a:pt x="103" y="80"/>
                </a:cubicBezTo>
                <a:cubicBezTo>
                  <a:pt x="103" y="78"/>
                  <a:pt x="105" y="76"/>
                  <a:pt x="108" y="76"/>
                </a:cubicBezTo>
                <a:close/>
                <a:moveTo>
                  <a:pt x="70" y="76"/>
                </a:moveTo>
                <a:cubicBezTo>
                  <a:pt x="89" y="76"/>
                  <a:pt x="89" y="76"/>
                  <a:pt x="89" y="76"/>
                </a:cubicBezTo>
                <a:cubicBezTo>
                  <a:pt x="91" y="76"/>
                  <a:pt x="93" y="78"/>
                  <a:pt x="93" y="80"/>
                </a:cubicBezTo>
                <a:cubicBezTo>
                  <a:pt x="93" y="83"/>
                  <a:pt x="91" y="85"/>
                  <a:pt x="89" y="85"/>
                </a:cubicBezTo>
                <a:cubicBezTo>
                  <a:pt x="70" y="85"/>
                  <a:pt x="70" y="85"/>
                  <a:pt x="70" y="85"/>
                </a:cubicBezTo>
                <a:cubicBezTo>
                  <a:pt x="68" y="85"/>
                  <a:pt x="66" y="83"/>
                  <a:pt x="66" y="80"/>
                </a:cubicBezTo>
                <a:cubicBezTo>
                  <a:pt x="66" y="78"/>
                  <a:pt x="68" y="76"/>
                  <a:pt x="70" y="76"/>
                </a:cubicBezTo>
                <a:close/>
                <a:moveTo>
                  <a:pt x="28" y="80"/>
                </a:moveTo>
                <a:cubicBezTo>
                  <a:pt x="28" y="78"/>
                  <a:pt x="30" y="76"/>
                  <a:pt x="33" y="76"/>
                </a:cubicBezTo>
                <a:cubicBezTo>
                  <a:pt x="52" y="76"/>
                  <a:pt x="52" y="76"/>
                  <a:pt x="52" y="76"/>
                </a:cubicBezTo>
                <a:cubicBezTo>
                  <a:pt x="54" y="76"/>
                  <a:pt x="56" y="78"/>
                  <a:pt x="56" y="80"/>
                </a:cubicBezTo>
                <a:cubicBezTo>
                  <a:pt x="56" y="83"/>
                  <a:pt x="54" y="85"/>
                  <a:pt x="52" y="85"/>
                </a:cubicBezTo>
                <a:cubicBezTo>
                  <a:pt x="33" y="85"/>
                  <a:pt x="33" y="85"/>
                  <a:pt x="33" y="85"/>
                </a:cubicBezTo>
                <a:cubicBezTo>
                  <a:pt x="30" y="85"/>
                  <a:pt x="28" y="83"/>
                  <a:pt x="28" y="80"/>
                </a:cubicBezTo>
                <a:close/>
                <a:moveTo>
                  <a:pt x="70" y="104"/>
                </a:moveTo>
                <a:cubicBezTo>
                  <a:pt x="52" y="104"/>
                  <a:pt x="52" y="104"/>
                  <a:pt x="52" y="104"/>
                </a:cubicBezTo>
                <a:cubicBezTo>
                  <a:pt x="49" y="104"/>
                  <a:pt x="47" y="102"/>
                  <a:pt x="47" y="99"/>
                </a:cubicBezTo>
                <a:cubicBezTo>
                  <a:pt x="47" y="97"/>
                  <a:pt x="49" y="95"/>
                  <a:pt x="52" y="95"/>
                </a:cubicBezTo>
                <a:cubicBezTo>
                  <a:pt x="70" y="95"/>
                  <a:pt x="70" y="95"/>
                  <a:pt x="70" y="95"/>
                </a:cubicBezTo>
                <a:cubicBezTo>
                  <a:pt x="73" y="95"/>
                  <a:pt x="75" y="97"/>
                  <a:pt x="75" y="99"/>
                </a:cubicBezTo>
                <a:cubicBezTo>
                  <a:pt x="75" y="102"/>
                  <a:pt x="73" y="104"/>
                  <a:pt x="70" y="104"/>
                </a:cubicBezTo>
                <a:close/>
                <a:moveTo>
                  <a:pt x="85" y="99"/>
                </a:moveTo>
                <a:cubicBezTo>
                  <a:pt x="85" y="97"/>
                  <a:pt x="87" y="95"/>
                  <a:pt x="89" y="95"/>
                </a:cubicBezTo>
                <a:cubicBezTo>
                  <a:pt x="108" y="95"/>
                  <a:pt x="108" y="95"/>
                  <a:pt x="108" y="95"/>
                </a:cubicBezTo>
                <a:cubicBezTo>
                  <a:pt x="110" y="95"/>
                  <a:pt x="113" y="97"/>
                  <a:pt x="113" y="99"/>
                </a:cubicBezTo>
                <a:cubicBezTo>
                  <a:pt x="113" y="102"/>
                  <a:pt x="110" y="104"/>
                  <a:pt x="108" y="104"/>
                </a:cubicBezTo>
                <a:cubicBezTo>
                  <a:pt x="89" y="104"/>
                  <a:pt x="89" y="104"/>
                  <a:pt x="89" y="104"/>
                </a:cubicBezTo>
                <a:cubicBezTo>
                  <a:pt x="87" y="104"/>
                  <a:pt x="85" y="102"/>
                  <a:pt x="85" y="99"/>
                </a:cubicBezTo>
                <a:close/>
                <a:moveTo>
                  <a:pt x="79" y="0"/>
                </a:moveTo>
                <a:cubicBezTo>
                  <a:pt x="63" y="0"/>
                  <a:pt x="50" y="24"/>
                  <a:pt x="47" y="47"/>
                </a:cubicBezTo>
                <a:cubicBezTo>
                  <a:pt x="111" y="47"/>
                  <a:pt x="111" y="47"/>
                  <a:pt x="111" y="47"/>
                </a:cubicBezTo>
                <a:cubicBezTo>
                  <a:pt x="109" y="24"/>
                  <a:pt x="96" y="0"/>
                  <a:pt x="79" y="0"/>
                </a:cubicBezTo>
                <a:close/>
                <a:moveTo>
                  <a:pt x="150" y="48"/>
                </a:moveTo>
                <a:cubicBezTo>
                  <a:pt x="150" y="47"/>
                  <a:pt x="150" y="47"/>
                  <a:pt x="150" y="47"/>
                </a:cubicBezTo>
                <a:cubicBezTo>
                  <a:pt x="149" y="30"/>
                  <a:pt x="143" y="14"/>
                  <a:pt x="130" y="11"/>
                </a:cubicBezTo>
                <a:cubicBezTo>
                  <a:pt x="129" y="11"/>
                  <a:pt x="127" y="11"/>
                  <a:pt x="126" y="11"/>
                </a:cubicBezTo>
                <a:cubicBezTo>
                  <a:pt x="121" y="11"/>
                  <a:pt x="116" y="13"/>
                  <a:pt x="112" y="16"/>
                </a:cubicBezTo>
                <a:cubicBezTo>
                  <a:pt x="117" y="26"/>
                  <a:pt x="120" y="37"/>
                  <a:pt x="121" y="48"/>
                </a:cubicBezTo>
                <a:lnTo>
                  <a:pt x="150" y="48"/>
                </a:lnTo>
                <a:close/>
                <a:moveTo>
                  <a:pt x="108" y="132"/>
                </a:moveTo>
                <a:cubicBezTo>
                  <a:pt x="95" y="132"/>
                  <a:pt x="95" y="132"/>
                  <a:pt x="95" y="132"/>
                </a:cubicBezTo>
                <a:cubicBezTo>
                  <a:pt x="94" y="134"/>
                  <a:pt x="94" y="135"/>
                  <a:pt x="94" y="137"/>
                </a:cubicBezTo>
                <a:cubicBezTo>
                  <a:pt x="94" y="146"/>
                  <a:pt x="94" y="146"/>
                  <a:pt x="94" y="146"/>
                </a:cubicBezTo>
                <a:cubicBezTo>
                  <a:pt x="94" y="149"/>
                  <a:pt x="96" y="151"/>
                  <a:pt x="99" y="151"/>
                </a:cubicBezTo>
                <a:cubicBezTo>
                  <a:pt x="108" y="151"/>
                  <a:pt x="108" y="151"/>
                  <a:pt x="108" y="151"/>
                </a:cubicBezTo>
                <a:cubicBezTo>
                  <a:pt x="121" y="151"/>
                  <a:pt x="131" y="140"/>
                  <a:pt x="131" y="127"/>
                </a:cubicBezTo>
                <a:cubicBezTo>
                  <a:pt x="124" y="130"/>
                  <a:pt x="116" y="132"/>
                  <a:pt x="108" y="132"/>
                </a:cubicBezTo>
                <a:close/>
                <a:moveTo>
                  <a:pt x="145" y="119"/>
                </a:moveTo>
                <a:cubicBezTo>
                  <a:pt x="141" y="122"/>
                  <a:pt x="141" y="122"/>
                  <a:pt x="141" y="122"/>
                </a:cubicBezTo>
                <a:cubicBezTo>
                  <a:pt x="141" y="127"/>
                  <a:pt x="141" y="127"/>
                  <a:pt x="141" y="127"/>
                </a:cubicBezTo>
                <a:cubicBezTo>
                  <a:pt x="141" y="138"/>
                  <a:pt x="135" y="148"/>
                  <a:pt x="126" y="154"/>
                </a:cubicBezTo>
                <a:cubicBezTo>
                  <a:pt x="132" y="157"/>
                  <a:pt x="139" y="160"/>
                  <a:pt x="146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146"/>
                  <a:pt x="160" y="146"/>
                  <a:pt x="160" y="146"/>
                </a:cubicBezTo>
                <a:cubicBezTo>
                  <a:pt x="160" y="135"/>
                  <a:pt x="154" y="125"/>
                  <a:pt x="145" y="1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7AD0564A-78D2-3BBB-5740-2CFFACF5CE81}"/>
              </a:ext>
            </a:extLst>
          </p:cNvPr>
          <p:cNvSpPr>
            <a:spLocks noEditPoints="1"/>
          </p:cNvSpPr>
          <p:nvPr/>
        </p:nvSpPr>
        <p:spPr bwMode="auto">
          <a:xfrm>
            <a:off x="4056063" y="3022600"/>
            <a:ext cx="225425" cy="254000"/>
          </a:xfrm>
          <a:custGeom>
            <a:avLst/>
            <a:gdLst>
              <a:gd name="T0" fmla="*/ 129 w 142"/>
              <a:gd name="T1" fmla="*/ 0 h 160"/>
              <a:gd name="T2" fmla="*/ 125 w 142"/>
              <a:gd name="T3" fmla="*/ 39 h 160"/>
              <a:gd name="T4" fmla="*/ 136 w 142"/>
              <a:gd name="T5" fmla="*/ 0 h 160"/>
              <a:gd name="T6" fmla="*/ 71 w 142"/>
              <a:gd name="T7" fmla="*/ 103 h 160"/>
              <a:gd name="T8" fmla="*/ 75 w 142"/>
              <a:gd name="T9" fmla="*/ 98 h 160"/>
              <a:gd name="T10" fmla="*/ 67 w 142"/>
              <a:gd name="T11" fmla="*/ 99 h 160"/>
              <a:gd name="T12" fmla="*/ 66 w 142"/>
              <a:gd name="T13" fmla="*/ 111 h 160"/>
              <a:gd name="T14" fmla="*/ 56 w 142"/>
              <a:gd name="T15" fmla="*/ 99 h 160"/>
              <a:gd name="T16" fmla="*/ 46 w 142"/>
              <a:gd name="T17" fmla="*/ 48 h 160"/>
              <a:gd name="T18" fmla="*/ 10 w 142"/>
              <a:gd name="T19" fmla="*/ 99 h 160"/>
              <a:gd name="T20" fmla="*/ 46 w 142"/>
              <a:gd name="T21" fmla="*/ 146 h 160"/>
              <a:gd name="T22" fmla="*/ 66 w 142"/>
              <a:gd name="T23" fmla="*/ 134 h 160"/>
              <a:gd name="T24" fmla="*/ 38 w 142"/>
              <a:gd name="T25" fmla="*/ 81 h 160"/>
              <a:gd name="T26" fmla="*/ 47 w 142"/>
              <a:gd name="T27" fmla="*/ 81 h 160"/>
              <a:gd name="T28" fmla="*/ 95 w 142"/>
              <a:gd name="T29" fmla="*/ 48 h 160"/>
              <a:gd name="T30" fmla="*/ 84 w 142"/>
              <a:gd name="T31" fmla="*/ 99 h 160"/>
              <a:gd name="T32" fmla="*/ 84 w 142"/>
              <a:gd name="T33" fmla="*/ 103 h 160"/>
              <a:gd name="T34" fmla="*/ 75 w 142"/>
              <a:gd name="T35" fmla="*/ 134 h 160"/>
              <a:gd name="T36" fmla="*/ 95 w 142"/>
              <a:gd name="T37" fmla="*/ 146 h 160"/>
              <a:gd name="T38" fmla="*/ 112 w 142"/>
              <a:gd name="T39" fmla="*/ 38 h 160"/>
              <a:gd name="T40" fmla="*/ 99 w 142"/>
              <a:gd name="T41" fmla="*/ 85 h 160"/>
              <a:gd name="T42" fmla="*/ 99 w 142"/>
              <a:gd name="T43" fmla="*/ 76 h 160"/>
              <a:gd name="T44" fmla="*/ 99 w 142"/>
              <a:gd name="T45" fmla="*/ 85 h 160"/>
              <a:gd name="T46" fmla="*/ 51 w 142"/>
              <a:gd name="T47" fmla="*/ 41 h 160"/>
              <a:gd name="T48" fmla="*/ 66 w 142"/>
              <a:gd name="T49" fmla="*/ 86 h 160"/>
              <a:gd name="T50" fmla="*/ 75 w 142"/>
              <a:gd name="T51" fmla="*/ 86 h 160"/>
              <a:gd name="T52" fmla="*/ 90 w 142"/>
              <a:gd name="T53" fmla="*/ 41 h 160"/>
              <a:gd name="T54" fmla="*/ 71 w 142"/>
              <a:gd name="T55" fmla="*/ 10 h 160"/>
              <a:gd name="T56" fmla="*/ 56 w 142"/>
              <a:gd name="T57" fmla="*/ 154 h 160"/>
              <a:gd name="T58" fmla="*/ 61 w 142"/>
              <a:gd name="T59" fmla="*/ 160 h 160"/>
              <a:gd name="T60" fmla="*/ 84 w 142"/>
              <a:gd name="T61" fmla="*/ 156 h 160"/>
              <a:gd name="T62" fmla="*/ 71 w 142"/>
              <a:gd name="T63" fmla="*/ 147 h 160"/>
              <a:gd name="T64" fmla="*/ 39 w 142"/>
              <a:gd name="T65" fmla="*/ 13 h 160"/>
              <a:gd name="T66" fmla="*/ 5 w 142"/>
              <a:gd name="T67" fmla="*/ 0 h 160"/>
              <a:gd name="T68" fmla="*/ 17 w 142"/>
              <a:gd name="T69" fmla="*/ 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2" h="160">
                <a:moveTo>
                  <a:pt x="136" y="0"/>
                </a:moveTo>
                <a:cubicBezTo>
                  <a:pt x="129" y="0"/>
                  <a:pt x="129" y="0"/>
                  <a:pt x="129" y="0"/>
                </a:cubicBezTo>
                <a:cubicBezTo>
                  <a:pt x="119" y="0"/>
                  <a:pt x="109" y="5"/>
                  <a:pt x="103" y="13"/>
                </a:cubicBezTo>
                <a:cubicBezTo>
                  <a:pt x="111" y="20"/>
                  <a:pt x="119" y="29"/>
                  <a:pt x="125" y="39"/>
                </a:cubicBezTo>
                <a:cubicBezTo>
                  <a:pt x="141" y="7"/>
                  <a:pt x="141" y="7"/>
                  <a:pt x="141" y="7"/>
                </a:cubicBezTo>
                <a:cubicBezTo>
                  <a:pt x="142" y="4"/>
                  <a:pt x="140" y="0"/>
                  <a:pt x="136" y="0"/>
                </a:cubicBezTo>
                <a:close/>
                <a:moveTo>
                  <a:pt x="67" y="99"/>
                </a:moveTo>
                <a:cubicBezTo>
                  <a:pt x="67" y="100"/>
                  <a:pt x="69" y="102"/>
                  <a:pt x="71" y="103"/>
                </a:cubicBezTo>
                <a:cubicBezTo>
                  <a:pt x="73" y="102"/>
                  <a:pt x="75" y="101"/>
                  <a:pt x="75" y="100"/>
                </a:cubicBezTo>
                <a:cubicBezTo>
                  <a:pt x="75" y="98"/>
                  <a:pt x="75" y="98"/>
                  <a:pt x="75" y="98"/>
                </a:cubicBezTo>
                <a:cubicBezTo>
                  <a:pt x="75" y="96"/>
                  <a:pt x="73" y="95"/>
                  <a:pt x="71" y="95"/>
                </a:cubicBezTo>
                <a:cubicBezTo>
                  <a:pt x="69" y="95"/>
                  <a:pt x="67" y="97"/>
                  <a:pt x="67" y="99"/>
                </a:cubicBezTo>
                <a:close/>
                <a:moveTo>
                  <a:pt x="66" y="134"/>
                </a:moveTo>
                <a:cubicBezTo>
                  <a:pt x="66" y="111"/>
                  <a:pt x="66" y="111"/>
                  <a:pt x="66" y="111"/>
                </a:cubicBezTo>
                <a:cubicBezTo>
                  <a:pt x="63" y="109"/>
                  <a:pt x="58" y="106"/>
                  <a:pt x="57" y="102"/>
                </a:cubicBezTo>
                <a:cubicBezTo>
                  <a:pt x="56" y="101"/>
                  <a:pt x="56" y="100"/>
                  <a:pt x="56" y="99"/>
                </a:cubicBezTo>
                <a:cubicBezTo>
                  <a:pt x="56" y="68"/>
                  <a:pt x="56" y="68"/>
                  <a:pt x="56" y="68"/>
                </a:cubicBezTo>
                <a:cubicBezTo>
                  <a:pt x="56" y="60"/>
                  <a:pt x="52" y="52"/>
                  <a:pt x="46" y="48"/>
                </a:cubicBezTo>
                <a:cubicBezTo>
                  <a:pt x="29" y="38"/>
                  <a:pt x="29" y="38"/>
                  <a:pt x="29" y="38"/>
                </a:cubicBezTo>
                <a:cubicBezTo>
                  <a:pt x="17" y="56"/>
                  <a:pt x="10" y="80"/>
                  <a:pt x="10" y="99"/>
                </a:cubicBezTo>
                <a:cubicBezTo>
                  <a:pt x="10" y="118"/>
                  <a:pt x="16" y="132"/>
                  <a:pt x="28" y="141"/>
                </a:cubicBezTo>
                <a:cubicBezTo>
                  <a:pt x="34" y="144"/>
                  <a:pt x="40" y="146"/>
                  <a:pt x="46" y="146"/>
                </a:cubicBezTo>
                <a:cubicBezTo>
                  <a:pt x="51" y="146"/>
                  <a:pt x="56" y="145"/>
                  <a:pt x="60" y="143"/>
                </a:cubicBezTo>
                <a:cubicBezTo>
                  <a:pt x="63" y="141"/>
                  <a:pt x="66" y="137"/>
                  <a:pt x="66" y="134"/>
                </a:cubicBezTo>
                <a:close/>
                <a:moveTo>
                  <a:pt x="42" y="85"/>
                </a:moveTo>
                <a:cubicBezTo>
                  <a:pt x="40" y="85"/>
                  <a:pt x="38" y="83"/>
                  <a:pt x="38" y="81"/>
                </a:cubicBezTo>
                <a:cubicBezTo>
                  <a:pt x="38" y="78"/>
                  <a:pt x="40" y="76"/>
                  <a:pt x="42" y="76"/>
                </a:cubicBezTo>
                <a:cubicBezTo>
                  <a:pt x="45" y="76"/>
                  <a:pt x="47" y="78"/>
                  <a:pt x="47" y="81"/>
                </a:cubicBezTo>
                <a:cubicBezTo>
                  <a:pt x="47" y="83"/>
                  <a:pt x="45" y="85"/>
                  <a:pt x="42" y="85"/>
                </a:cubicBezTo>
                <a:close/>
                <a:moveTo>
                  <a:pt x="95" y="48"/>
                </a:moveTo>
                <a:cubicBezTo>
                  <a:pt x="88" y="52"/>
                  <a:pt x="84" y="60"/>
                  <a:pt x="84" y="68"/>
                </a:cubicBezTo>
                <a:cubicBezTo>
                  <a:pt x="84" y="99"/>
                  <a:pt x="84" y="99"/>
                  <a:pt x="84" y="99"/>
                </a:cubicBezTo>
                <a:cubicBezTo>
                  <a:pt x="84" y="101"/>
                  <a:pt x="84" y="101"/>
                  <a:pt x="84" y="103"/>
                </a:cubicBezTo>
                <a:cubicBezTo>
                  <a:pt x="84" y="103"/>
                  <a:pt x="84" y="103"/>
                  <a:pt x="84" y="103"/>
                </a:cubicBezTo>
                <a:cubicBezTo>
                  <a:pt x="83" y="107"/>
                  <a:pt x="78" y="110"/>
                  <a:pt x="75" y="112"/>
                </a:cubicBezTo>
                <a:cubicBezTo>
                  <a:pt x="75" y="134"/>
                  <a:pt x="75" y="134"/>
                  <a:pt x="75" y="134"/>
                </a:cubicBezTo>
                <a:cubicBezTo>
                  <a:pt x="75" y="137"/>
                  <a:pt x="77" y="141"/>
                  <a:pt x="81" y="143"/>
                </a:cubicBezTo>
                <a:cubicBezTo>
                  <a:pt x="85" y="145"/>
                  <a:pt x="90" y="146"/>
                  <a:pt x="95" y="146"/>
                </a:cubicBezTo>
                <a:cubicBezTo>
                  <a:pt x="113" y="146"/>
                  <a:pt x="132" y="130"/>
                  <a:pt x="132" y="99"/>
                </a:cubicBezTo>
                <a:cubicBezTo>
                  <a:pt x="132" y="80"/>
                  <a:pt x="125" y="56"/>
                  <a:pt x="112" y="38"/>
                </a:cubicBezTo>
                <a:lnTo>
                  <a:pt x="95" y="48"/>
                </a:lnTo>
                <a:close/>
                <a:moveTo>
                  <a:pt x="99" y="85"/>
                </a:moveTo>
                <a:cubicBezTo>
                  <a:pt x="96" y="85"/>
                  <a:pt x="94" y="83"/>
                  <a:pt x="94" y="81"/>
                </a:cubicBezTo>
                <a:cubicBezTo>
                  <a:pt x="94" y="78"/>
                  <a:pt x="96" y="76"/>
                  <a:pt x="99" y="76"/>
                </a:cubicBezTo>
                <a:cubicBezTo>
                  <a:pt x="102" y="76"/>
                  <a:pt x="104" y="78"/>
                  <a:pt x="104" y="81"/>
                </a:cubicBezTo>
                <a:cubicBezTo>
                  <a:pt x="104" y="83"/>
                  <a:pt x="102" y="85"/>
                  <a:pt x="99" y="85"/>
                </a:cubicBezTo>
                <a:close/>
                <a:moveTo>
                  <a:pt x="35" y="30"/>
                </a:moveTo>
                <a:cubicBezTo>
                  <a:pt x="51" y="41"/>
                  <a:pt x="51" y="41"/>
                  <a:pt x="51" y="41"/>
                </a:cubicBezTo>
                <a:cubicBezTo>
                  <a:pt x="60" y="46"/>
                  <a:pt x="66" y="57"/>
                  <a:pt x="66" y="68"/>
                </a:cubicBezTo>
                <a:cubicBezTo>
                  <a:pt x="66" y="86"/>
                  <a:pt x="66" y="86"/>
                  <a:pt x="66" y="86"/>
                </a:cubicBezTo>
                <a:cubicBezTo>
                  <a:pt x="67" y="85"/>
                  <a:pt x="69" y="85"/>
                  <a:pt x="71" y="85"/>
                </a:cubicBezTo>
                <a:cubicBezTo>
                  <a:pt x="73" y="85"/>
                  <a:pt x="74" y="85"/>
                  <a:pt x="75" y="86"/>
                </a:cubicBezTo>
                <a:cubicBezTo>
                  <a:pt x="75" y="68"/>
                  <a:pt x="75" y="68"/>
                  <a:pt x="75" y="68"/>
                </a:cubicBezTo>
                <a:cubicBezTo>
                  <a:pt x="75" y="56"/>
                  <a:pt x="81" y="46"/>
                  <a:pt x="90" y="41"/>
                </a:cubicBezTo>
                <a:cubicBezTo>
                  <a:pt x="106" y="30"/>
                  <a:pt x="106" y="30"/>
                  <a:pt x="106" y="30"/>
                </a:cubicBezTo>
                <a:cubicBezTo>
                  <a:pt x="96" y="18"/>
                  <a:pt x="84" y="10"/>
                  <a:pt x="71" y="10"/>
                </a:cubicBezTo>
                <a:cubicBezTo>
                  <a:pt x="57" y="10"/>
                  <a:pt x="45" y="18"/>
                  <a:pt x="35" y="30"/>
                </a:cubicBezTo>
                <a:close/>
                <a:moveTo>
                  <a:pt x="56" y="154"/>
                </a:moveTo>
                <a:cubicBezTo>
                  <a:pt x="56" y="156"/>
                  <a:pt x="56" y="156"/>
                  <a:pt x="56" y="156"/>
                </a:cubicBezTo>
                <a:cubicBezTo>
                  <a:pt x="56" y="159"/>
                  <a:pt x="59" y="160"/>
                  <a:pt x="61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2" y="160"/>
                  <a:pt x="84" y="159"/>
                  <a:pt x="84" y="156"/>
                </a:cubicBezTo>
                <a:cubicBezTo>
                  <a:pt x="84" y="154"/>
                  <a:pt x="84" y="154"/>
                  <a:pt x="84" y="154"/>
                </a:cubicBezTo>
                <a:cubicBezTo>
                  <a:pt x="79" y="153"/>
                  <a:pt x="75" y="151"/>
                  <a:pt x="71" y="147"/>
                </a:cubicBezTo>
                <a:cubicBezTo>
                  <a:pt x="66" y="151"/>
                  <a:pt x="61" y="153"/>
                  <a:pt x="56" y="154"/>
                </a:cubicBezTo>
                <a:close/>
                <a:moveTo>
                  <a:pt x="39" y="13"/>
                </a:moveTo>
                <a:cubicBezTo>
                  <a:pt x="33" y="5"/>
                  <a:pt x="23" y="0"/>
                  <a:pt x="13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4"/>
                  <a:pt x="1" y="7"/>
                </a:cubicBezTo>
                <a:cubicBezTo>
                  <a:pt x="17" y="39"/>
                  <a:pt x="17" y="39"/>
                  <a:pt x="17" y="39"/>
                </a:cubicBezTo>
                <a:cubicBezTo>
                  <a:pt x="23" y="29"/>
                  <a:pt x="30" y="20"/>
                  <a:pt x="39" y="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F285D15A-2762-E3B1-0E83-673E1C122BEF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3573463"/>
            <a:ext cx="254000" cy="254000"/>
          </a:xfrm>
          <a:custGeom>
            <a:avLst/>
            <a:gdLst>
              <a:gd name="T0" fmla="*/ 20 w 160"/>
              <a:gd name="T1" fmla="*/ 40 h 160"/>
              <a:gd name="T2" fmla="*/ 29 w 160"/>
              <a:gd name="T3" fmla="*/ 38 h 160"/>
              <a:gd name="T4" fmla="*/ 28 w 160"/>
              <a:gd name="T5" fmla="*/ 14 h 160"/>
              <a:gd name="T6" fmla="*/ 0 w 160"/>
              <a:gd name="T7" fmla="*/ 14 h 160"/>
              <a:gd name="T8" fmla="*/ 15 w 160"/>
              <a:gd name="T9" fmla="*/ 28 h 160"/>
              <a:gd name="T10" fmla="*/ 159 w 160"/>
              <a:gd name="T11" fmla="*/ 147 h 160"/>
              <a:gd name="T12" fmla="*/ 158 w 160"/>
              <a:gd name="T13" fmla="*/ 146 h 160"/>
              <a:gd name="T14" fmla="*/ 148 w 160"/>
              <a:gd name="T15" fmla="*/ 130 h 160"/>
              <a:gd name="T16" fmla="*/ 82 w 160"/>
              <a:gd name="T17" fmla="*/ 122 h 160"/>
              <a:gd name="T18" fmla="*/ 81 w 160"/>
              <a:gd name="T19" fmla="*/ 122 h 160"/>
              <a:gd name="T20" fmla="*/ 57 w 160"/>
              <a:gd name="T21" fmla="*/ 108 h 160"/>
              <a:gd name="T22" fmla="*/ 54 w 160"/>
              <a:gd name="T23" fmla="*/ 60 h 160"/>
              <a:gd name="T24" fmla="*/ 10 w 160"/>
              <a:gd name="T25" fmla="*/ 72 h 160"/>
              <a:gd name="T26" fmla="*/ 52 w 160"/>
              <a:gd name="T27" fmla="*/ 160 h 160"/>
              <a:gd name="T28" fmla="*/ 160 w 160"/>
              <a:gd name="T29" fmla="*/ 155 h 160"/>
              <a:gd name="T30" fmla="*/ 33 w 160"/>
              <a:gd name="T31" fmla="*/ 75 h 160"/>
              <a:gd name="T32" fmla="*/ 33 w 160"/>
              <a:gd name="T33" fmla="*/ 66 h 160"/>
              <a:gd name="T34" fmla="*/ 33 w 160"/>
              <a:gd name="T35" fmla="*/ 75 h 160"/>
              <a:gd name="T36" fmla="*/ 66 w 160"/>
              <a:gd name="T37" fmla="*/ 71 h 160"/>
              <a:gd name="T38" fmla="*/ 71 w 160"/>
              <a:gd name="T39" fmla="*/ 112 h 160"/>
              <a:gd name="T40" fmla="*/ 78 w 160"/>
              <a:gd name="T41" fmla="*/ 111 h 160"/>
              <a:gd name="T42" fmla="*/ 75 w 160"/>
              <a:gd name="T43" fmla="*/ 90 h 160"/>
              <a:gd name="T44" fmla="*/ 109 w 160"/>
              <a:gd name="T45" fmla="*/ 56 h 160"/>
              <a:gd name="T46" fmla="*/ 141 w 160"/>
              <a:gd name="T47" fmla="*/ 89 h 160"/>
              <a:gd name="T48" fmla="*/ 123 w 160"/>
              <a:gd name="T49" fmla="*/ 112 h 160"/>
              <a:gd name="T50" fmla="*/ 103 w 160"/>
              <a:gd name="T51" fmla="*/ 89 h 160"/>
              <a:gd name="T52" fmla="*/ 113 w 160"/>
              <a:gd name="T53" fmla="*/ 89 h 160"/>
              <a:gd name="T54" fmla="*/ 123 w 160"/>
              <a:gd name="T55" fmla="*/ 103 h 160"/>
              <a:gd name="T56" fmla="*/ 132 w 160"/>
              <a:gd name="T57" fmla="*/ 89 h 160"/>
              <a:gd name="T58" fmla="*/ 107 w 160"/>
              <a:gd name="T59" fmla="*/ 65 h 160"/>
              <a:gd name="T60" fmla="*/ 85 w 160"/>
              <a:gd name="T61" fmla="*/ 98 h 160"/>
              <a:gd name="T62" fmla="*/ 118 w 160"/>
              <a:gd name="T63" fmla="*/ 130 h 160"/>
              <a:gd name="T64" fmla="*/ 159 w 160"/>
              <a:gd name="T65" fmla="*/ 88 h 160"/>
              <a:gd name="T66" fmla="*/ 141 w 160"/>
              <a:gd name="T67" fmla="*/ 43 h 160"/>
              <a:gd name="T68" fmla="*/ 98 w 160"/>
              <a:gd name="T69" fmla="*/ 29 h 160"/>
              <a:gd name="T70" fmla="*/ 46 w 160"/>
              <a:gd name="T71" fmla="*/ 40 h 160"/>
              <a:gd name="T72" fmla="*/ 52 w 160"/>
              <a:gd name="T73" fmla="*/ 28 h 160"/>
              <a:gd name="T74" fmla="*/ 52 w 160"/>
              <a:gd name="T75" fmla="*/ 1 h 160"/>
              <a:gd name="T76" fmla="*/ 43 w 160"/>
              <a:gd name="T77" fmla="*/ 24 h 160"/>
              <a:gd name="T78" fmla="*/ 46 w 160"/>
              <a:gd name="T79" fmla="*/ 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15" y="28"/>
                </a:moveTo>
                <a:cubicBezTo>
                  <a:pt x="20" y="40"/>
                  <a:pt x="20" y="40"/>
                  <a:pt x="20" y="40"/>
                </a:cubicBezTo>
                <a:cubicBezTo>
                  <a:pt x="23" y="39"/>
                  <a:pt x="25" y="38"/>
                  <a:pt x="28" y="38"/>
                </a:cubicBezTo>
                <a:cubicBezTo>
                  <a:pt x="29" y="38"/>
                  <a:pt x="29" y="38"/>
                  <a:pt x="29" y="38"/>
                </a:cubicBezTo>
                <a:cubicBezTo>
                  <a:pt x="24" y="24"/>
                  <a:pt x="24" y="24"/>
                  <a:pt x="24" y="24"/>
                </a:cubicBezTo>
                <a:cubicBezTo>
                  <a:pt x="27" y="22"/>
                  <a:pt x="28" y="18"/>
                  <a:pt x="28" y="14"/>
                </a:cubicBezTo>
                <a:cubicBezTo>
                  <a:pt x="28" y="6"/>
                  <a:pt x="22" y="0"/>
                  <a:pt x="14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22"/>
                  <a:pt x="7" y="28"/>
                  <a:pt x="14" y="28"/>
                </a:cubicBezTo>
                <a:lnTo>
                  <a:pt x="15" y="28"/>
                </a:lnTo>
                <a:close/>
                <a:moveTo>
                  <a:pt x="159" y="147"/>
                </a:moveTo>
                <a:cubicBezTo>
                  <a:pt x="159" y="147"/>
                  <a:pt x="159" y="147"/>
                  <a:pt x="159" y="147"/>
                </a:cubicBezTo>
                <a:cubicBezTo>
                  <a:pt x="159" y="147"/>
                  <a:pt x="159" y="147"/>
                  <a:pt x="159" y="147"/>
                </a:cubicBezTo>
                <a:cubicBezTo>
                  <a:pt x="159" y="146"/>
                  <a:pt x="158" y="146"/>
                  <a:pt x="158" y="146"/>
                </a:cubicBezTo>
                <a:cubicBezTo>
                  <a:pt x="158" y="146"/>
                  <a:pt x="159" y="146"/>
                  <a:pt x="159" y="146"/>
                </a:cubicBezTo>
                <a:cubicBezTo>
                  <a:pt x="157" y="140"/>
                  <a:pt x="153" y="134"/>
                  <a:pt x="148" y="130"/>
                </a:cubicBezTo>
                <a:cubicBezTo>
                  <a:pt x="140" y="137"/>
                  <a:pt x="129" y="140"/>
                  <a:pt x="117" y="140"/>
                </a:cubicBezTo>
                <a:cubicBezTo>
                  <a:pt x="103" y="140"/>
                  <a:pt x="89" y="133"/>
                  <a:pt x="82" y="122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2" y="121"/>
                  <a:pt x="81" y="122"/>
                  <a:pt x="81" y="122"/>
                </a:cubicBezTo>
                <a:cubicBezTo>
                  <a:pt x="71" y="122"/>
                  <a:pt x="71" y="122"/>
                  <a:pt x="71" y="122"/>
                </a:cubicBezTo>
                <a:cubicBezTo>
                  <a:pt x="64" y="122"/>
                  <a:pt x="57" y="116"/>
                  <a:pt x="57" y="108"/>
                </a:cubicBezTo>
                <a:cubicBezTo>
                  <a:pt x="57" y="71"/>
                  <a:pt x="57" y="71"/>
                  <a:pt x="57" y="71"/>
                </a:cubicBezTo>
                <a:cubicBezTo>
                  <a:pt x="57" y="67"/>
                  <a:pt x="56" y="63"/>
                  <a:pt x="54" y="60"/>
                </a:cubicBezTo>
                <a:cubicBezTo>
                  <a:pt x="49" y="52"/>
                  <a:pt x="42" y="48"/>
                  <a:pt x="34" y="48"/>
                </a:cubicBezTo>
                <a:cubicBezTo>
                  <a:pt x="22" y="48"/>
                  <a:pt x="10" y="58"/>
                  <a:pt x="10" y="72"/>
                </a:cubicBezTo>
                <a:cubicBezTo>
                  <a:pt x="10" y="117"/>
                  <a:pt x="10" y="117"/>
                  <a:pt x="10" y="117"/>
                </a:cubicBezTo>
                <a:cubicBezTo>
                  <a:pt x="10" y="141"/>
                  <a:pt x="29" y="160"/>
                  <a:pt x="52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153"/>
                  <a:pt x="158" y="147"/>
                  <a:pt x="159" y="147"/>
                </a:cubicBezTo>
                <a:close/>
                <a:moveTo>
                  <a:pt x="33" y="75"/>
                </a:moveTo>
                <a:cubicBezTo>
                  <a:pt x="31" y="75"/>
                  <a:pt x="29" y="73"/>
                  <a:pt x="29" y="71"/>
                </a:cubicBezTo>
                <a:cubicBezTo>
                  <a:pt x="29" y="68"/>
                  <a:pt x="31" y="66"/>
                  <a:pt x="33" y="66"/>
                </a:cubicBezTo>
                <a:cubicBezTo>
                  <a:pt x="36" y="66"/>
                  <a:pt x="38" y="68"/>
                  <a:pt x="38" y="71"/>
                </a:cubicBezTo>
                <a:cubicBezTo>
                  <a:pt x="38" y="73"/>
                  <a:pt x="36" y="75"/>
                  <a:pt x="33" y="75"/>
                </a:cubicBezTo>
                <a:close/>
                <a:moveTo>
                  <a:pt x="60" y="51"/>
                </a:moveTo>
                <a:cubicBezTo>
                  <a:pt x="64" y="57"/>
                  <a:pt x="66" y="63"/>
                  <a:pt x="66" y="71"/>
                </a:cubicBezTo>
                <a:cubicBezTo>
                  <a:pt x="66" y="107"/>
                  <a:pt x="66" y="107"/>
                  <a:pt x="66" y="107"/>
                </a:cubicBezTo>
                <a:cubicBezTo>
                  <a:pt x="66" y="110"/>
                  <a:pt x="68" y="112"/>
                  <a:pt x="71" y="112"/>
                </a:cubicBezTo>
                <a:cubicBezTo>
                  <a:pt x="78" y="112"/>
                  <a:pt x="78" y="112"/>
                  <a:pt x="78" y="112"/>
                </a:cubicBezTo>
                <a:cubicBezTo>
                  <a:pt x="78" y="112"/>
                  <a:pt x="78" y="111"/>
                  <a:pt x="78" y="111"/>
                </a:cubicBezTo>
                <a:cubicBezTo>
                  <a:pt x="76" y="107"/>
                  <a:pt x="75" y="103"/>
                  <a:pt x="75" y="98"/>
                </a:cubicBezTo>
                <a:cubicBezTo>
                  <a:pt x="75" y="90"/>
                  <a:pt x="75" y="90"/>
                  <a:pt x="75" y="90"/>
                </a:cubicBezTo>
                <a:cubicBezTo>
                  <a:pt x="75" y="72"/>
                  <a:pt x="89" y="57"/>
                  <a:pt x="106" y="57"/>
                </a:cubicBezTo>
                <a:cubicBezTo>
                  <a:pt x="107" y="56"/>
                  <a:pt x="108" y="56"/>
                  <a:pt x="109" y="56"/>
                </a:cubicBezTo>
                <a:cubicBezTo>
                  <a:pt x="117" y="56"/>
                  <a:pt x="125" y="60"/>
                  <a:pt x="131" y="65"/>
                </a:cubicBezTo>
                <a:cubicBezTo>
                  <a:pt x="138" y="71"/>
                  <a:pt x="141" y="80"/>
                  <a:pt x="141" y="89"/>
                </a:cubicBezTo>
                <a:cubicBezTo>
                  <a:pt x="141" y="94"/>
                  <a:pt x="141" y="94"/>
                  <a:pt x="141" y="94"/>
                </a:cubicBezTo>
                <a:cubicBezTo>
                  <a:pt x="141" y="104"/>
                  <a:pt x="133" y="112"/>
                  <a:pt x="123" y="112"/>
                </a:cubicBezTo>
                <a:cubicBezTo>
                  <a:pt x="112" y="112"/>
                  <a:pt x="103" y="104"/>
                  <a:pt x="103" y="94"/>
                </a:cubicBezTo>
                <a:cubicBezTo>
                  <a:pt x="103" y="89"/>
                  <a:pt x="103" y="89"/>
                  <a:pt x="103" y="89"/>
                </a:cubicBezTo>
                <a:cubicBezTo>
                  <a:pt x="103" y="86"/>
                  <a:pt x="106" y="84"/>
                  <a:pt x="108" y="84"/>
                </a:cubicBezTo>
                <a:cubicBezTo>
                  <a:pt x="111" y="84"/>
                  <a:pt x="113" y="86"/>
                  <a:pt x="113" y="89"/>
                </a:cubicBezTo>
                <a:cubicBezTo>
                  <a:pt x="113" y="94"/>
                  <a:pt x="113" y="94"/>
                  <a:pt x="113" y="94"/>
                </a:cubicBezTo>
                <a:cubicBezTo>
                  <a:pt x="113" y="99"/>
                  <a:pt x="117" y="103"/>
                  <a:pt x="123" y="103"/>
                </a:cubicBezTo>
                <a:cubicBezTo>
                  <a:pt x="128" y="103"/>
                  <a:pt x="132" y="99"/>
                  <a:pt x="132" y="94"/>
                </a:cubicBezTo>
                <a:cubicBezTo>
                  <a:pt x="132" y="89"/>
                  <a:pt x="132" y="89"/>
                  <a:pt x="132" y="89"/>
                </a:cubicBezTo>
                <a:cubicBezTo>
                  <a:pt x="132" y="82"/>
                  <a:pt x="129" y="76"/>
                  <a:pt x="125" y="72"/>
                </a:cubicBezTo>
                <a:cubicBezTo>
                  <a:pt x="120" y="67"/>
                  <a:pt x="113" y="65"/>
                  <a:pt x="107" y="65"/>
                </a:cubicBezTo>
                <a:cubicBezTo>
                  <a:pt x="95" y="66"/>
                  <a:pt x="85" y="77"/>
                  <a:pt x="85" y="90"/>
                </a:cubicBezTo>
                <a:cubicBezTo>
                  <a:pt x="85" y="98"/>
                  <a:pt x="85" y="98"/>
                  <a:pt x="85" y="98"/>
                </a:cubicBezTo>
                <a:cubicBezTo>
                  <a:pt x="85" y="106"/>
                  <a:pt x="88" y="114"/>
                  <a:pt x="93" y="119"/>
                </a:cubicBezTo>
                <a:cubicBezTo>
                  <a:pt x="99" y="126"/>
                  <a:pt x="108" y="130"/>
                  <a:pt x="118" y="130"/>
                </a:cubicBezTo>
                <a:cubicBezTo>
                  <a:pt x="126" y="130"/>
                  <a:pt x="134" y="128"/>
                  <a:pt x="140" y="123"/>
                </a:cubicBezTo>
                <a:cubicBezTo>
                  <a:pt x="152" y="116"/>
                  <a:pt x="159" y="103"/>
                  <a:pt x="159" y="88"/>
                </a:cubicBezTo>
                <a:cubicBezTo>
                  <a:pt x="159" y="83"/>
                  <a:pt x="159" y="83"/>
                  <a:pt x="159" y="83"/>
                </a:cubicBezTo>
                <a:cubicBezTo>
                  <a:pt x="159" y="69"/>
                  <a:pt x="153" y="53"/>
                  <a:pt x="141" y="43"/>
                </a:cubicBezTo>
                <a:cubicBezTo>
                  <a:pt x="131" y="34"/>
                  <a:pt x="117" y="28"/>
                  <a:pt x="103" y="28"/>
                </a:cubicBezTo>
                <a:cubicBezTo>
                  <a:pt x="102" y="28"/>
                  <a:pt x="100" y="28"/>
                  <a:pt x="98" y="29"/>
                </a:cubicBezTo>
                <a:cubicBezTo>
                  <a:pt x="83" y="30"/>
                  <a:pt x="69" y="38"/>
                  <a:pt x="60" y="51"/>
                </a:cubicBezTo>
                <a:close/>
                <a:moveTo>
                  <a:pt x="46" y="40"/>
                </a:moveTo>
                <a:cubicBezTo>
                  <a:pt x="52" y="28"/>
                  <a:pt x="52" y="28"/>
                  <a:pt x="52" y="28"/>
                </a:cubicBezTo>
                <a:cubicBezTo>
                  <a:pt x="52" y="28"/>
                  <a:pt x="52" y="28"/>
                  <a:pt x="52" y="28"/>
                </a:cubicBezTo>
                <a:cubicBezTo>
                  <a:pt x="60" y="28"/>
                  <a:pt x="66" y="22"/>
                  <a:pt x="66" y="14"/>
                </a:cubicBezTo>
                <a:cubicBezTo>
                  <a:pt x="66" y="7"/>
                  <a:pt x="60" y="1"/>
                  <a:pt x="52" y="1"/>
                </a:cubicBezTo>
                <a:cubicBezTo>
                  <a:pt x="44" y="1"/>
                  <a:pt x="38" y="7"/>
                  <a:pt x="38" y="14"/>
                </a:cubicBezTo>
                <a:cubicBezTo>
                  <a:pt x="38" y="18"/>
                  <a:pt x="40" y="22"/>
                  <a:pt x="43" y="24"/>
                </a:cubicBezTo>
                <a:cubicBezTo>
                  <a:pt x="37" y="38"/>
                  <a:pt x="37" y="38"/>
                  <a:pt x="37" y="38"/>
                </a:cubicBezTo>
                <a:cubicBezTo>
                  <a:pt x="41" y="38"/>
                  <a:pt x="44" y="39"/>
                  <a:pt x="46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E81AA1AF-C549-C837-3F2A-6D7DC5AE45FC}"/>
              </a:ext>
            </a:extLst>
          </p:cNvPr>
          <p:cNvSpPr>
            <a:spLocks noEditPoints="1"/>
          </p:cNvSpPr>
          <p:nvPr/>
        </p:nvSpPr>
        <p:spPr bwMode="auto">
          <a:xfrm>
            <a:off x="755651" y="4124325"/>
            <a:ext cx="222250" cy="254000"/>
          </a:xfrm>
          <a:custGeom>
            <a:avLst/>
            <a:gdLst>
              <a:gd name="T0" fmla="*/ 126 w 140"/>
              <a:gd name="T1" fmla="*/ 57 h 160"/>
              <a:gd name="T2" fmla="*/ 121 w 140"/>
              <a:gd name="T3" fmla="*/ 84 h 160"/>
              <a:gd name="T4" fmla="*/ 135 w 140"/>
              <a:gd name="T5" fmla="*/ 57 h 160"/>
              <a:gd name="T6" fmla="*/ 130 w 140"/>
              <a:gd name="T7" fmla="*/ 6 h 160"/>
              <a:gd name="T8" fmla="*/ 121 w 140"/>
              <a:gd name="T9" fmla="*/ 6 h 160"/>
              <a:gd name="T10" fmla="*/ 116 w 140"/>
              <a:gd name="T11" fmla="*/ 20 h 160"/>
              <a:gd name="T12" fmla="*/ 112 w 140"/>
              <a:gd name="T13" fmla="*/ 15 h 160"/>
              <a:gd name="T14" fmla="*/ 103 w 140"/>
              <a:gd name="T15" fmla="*/ 15 h 160"/>
              <a:gd name="T16" fmla="*/ 98 w 140"/>
              <a:gd name="T17" fmla="*/ 29 h 160"/>
              <a:gd name="T18" fmla="*/ 93 w 140"/>
              <a:gd name="T19" fmla="*/ 15 h 160"/>
              <a:gd name="T20" fmla="*/ 84 w 140"/>
              <a:gd name="T21" fmla="*/ 15 h 160"/>
              <a:gd name="T22" fmla="*/ 98 w 140"/>
              <a:gd name="T23" fmla="*/ 38 h 160"/>
              <a:gd name="T24" fmla="*/ 103 w 140"/>
              <a:gd name="T25" fmla="*/ 46 h 160"/>
              <a:gd name="T26" fmla="*/ 109 w 140"/>
              <a:gd name="T27" fmla="*/ 55 h 160"/>
              <a:gd name="T28" fmla="*/ 112 w 140"/>
              <a:gd name="T29" fmla="*/ 29 h 160"/>
              <a:gd name="T30" fmla="*/ 130 w 140"/>
              <a:gd name="T31" fmla="*/ 15 h 160"/>
              <a:gd name="T32" fmla="*/ 28 w 140"/>
              <a:gd name="T33" fmla="*/ 29 h 160"/>
              <a:gd name="T34" fmla="*/ 31 w 140"/>
              <a:gd name="T35" fmla="*/ 55 h 160"/>
              <a:gd name="T36" fmla="*/ 38 w 140"/>
              <a:gd name="T37" fmla="*/ 46 h 160"/>
              <a:gd name="T38" fmla="*/ 43 w 140"/>
              <a:gd name="T39" fmla="*/ 37 h 160"/>
              <a:gd name="T40" fmla="*/ 56 w 140"/>
              <a:gd name="T41" fmla="*/ 14 h 160"/>
              <a:gd name="T42" fmla="*/ 47 w 140"/>
              <a:gd name="T43" fmla="*/ 14 h 160"/>
              <a:gd name="T44" fmla="*/ 42 w 140"/>
              <a:gd name="T45" fmla="*/ 28 h 160"/>
              <a:gd name="T46" fmla="*/ 38 w 140"/>
              <a:gd name="T47" fmla="*/ 14 h 160"/>
              <a:gd name="T48" fmla="*/ 29 w 140"/>
              <a:gd name="T49" fmla="*/ 14 h 160"/>
              <a:gd name="T50" fmla="*/ 24 w 140"/>
              <a:gd name="T51" fmla="*/ 19 h 160"/>
              <a:gd name="T52" fmla="*/ 19 w 140"/>
              <a:gd name="T53" fmla="*/ 5 h 160"/>
              <a:gd name="T54" fmla="*/ 10 w 140"/>
              <a:gd name="T55" fmla="*/ 5 h 160"/>
              <a:gd name="T56" fmla="*/ 23 w 140"/>
              <a:gd name="T57" fmla="*/ 29 h 160"/>
              <a:gd name="T58" fmla="*/ 70 w 140"/>
              <a:gd name="T59" fmla="*/ 104 h 160"/>
              <a:gd name="T60" fmla="*/ 70 w 140"/>
              <a:gd name="T61" fmla="*/ 112 h 160"/>
              <a:gd name="T62" fmla="*/ 70 w 140"/>
              <a:gd name="T63" fmla="*/ 48 h 160"/>
              <a:gd name="T64" fmla="*/ 41 w 140"/>
              <a:gd name="T65" fmla="*/ 132 h 160"/>
              <a:gd name="T66" fmla="*/ 70 w 140"/>
              <a:gd name="T67" fmla="*/ 95 h 160"/>
              <a:gd name="T68" fmla="*/ 98 w 140"/>
              <a:gd name="T69" fmla="*/ 132 h 160"/>
              <a:gd name="T70" fmla="*/ 70 w 140"/>
              <a:gd name="T71" fmla="*/ 48 h 160"/>
              <a:gd name="T72" fmla="*/ 46 w 140"/>
              <a:gd name="T73" fmla="*/ 81 h 160"/>
              <a:gd name="T74" fmla="*/ 56 w 140"/>
              <a:gd name="T75" fmla="*/ 81 h 160"/>
              <a:gd name="T76" fmla="*/ 88 w 140"/>
              <a:gd name="T77" fmla="*/ 86 h 160"/>
              <a:gd name="T78" fmla="*/ 88 w 140"/>
              <a:gd name="T79" fmla="*/ 76 h 160"/>
              <a:gd name="T80" fmla="*/ 88 w 140"/>
              <a:gd name="T81" fmla="*/ 86 h 160"/>
              <a:gd name="T82" fmla="*/ 83 w 140"/>
              <a:gd name="T83" fmla="*/ 111 h 160"/>
              <a:gd name="T84" fmla="*/ 75 w 140"/>
              <a:gd name="T85" fmla="*/ 125 h 160"/>
              <a:gd name="T86" fmla="*/ 82 w 140"/>
              <a:gd name="T87" fmla="*/ 140 h 160"/>
              <a:gd name="T88" fmla="*/ 76 w 140"/>
              <a:gd name="T89" fmla="*/ 140 h 160"/>
              <a:gd name="T90" fmla="*/ 64 w 140"/>
              <a:gd name="T91" fmla="*/ 140 h 160"/>
              <a:gd name="T92" fmla="*/ 57 w 140"/>
              <a:gd name="T93" fmla="*/ 140 h 160"/>
              <a:gd name="T94" fmla="*/ 65 w 140"/>
              <a:gd name="T95" fmla="*/ 125 h 160"/>
              <a:gd name="T96" fmla="*/ 56 w 140"/>
              <a:gd name="T97" fmla="*/ 111 h 160"/>
              <a:gd name="T98" fmla="*/ 52 w 140"/>
              <a:gd name="T99" fmla="*/ 118 h 160"/>
              <a:gd name="T100" fmla="*/ 50 w 140"/>
              <a:gd name="T101" fmla="*/ 154 h 160"/>
              <a:gd name="T102" fmla="*/ 71 w 140"/>
              <a:gd name="T103" fmla="*/ 160 h 160"/>
              <a:gd name="T104" fmla="*/ 91 w 140"/>
              <a:gd name="T105" fmla="*/ 147 h 160"/>
              <a:gd name="T106" fmla="*/ 83 w 140"/>
              <a:gd name="T107" fmla="*/ 110 h 160"/>
              <a:gd name="T108" fmla="*/ 0 w 140"/>
              <a:gd name="T109" fmla="*/ 61 h 160"/>
              <a:gd name="T110" fmla="*/ 26 w 140"/>
              <a:gd name="T111" fmla="*/ 60 h 160"/>
              <a:gd name="T112" fmla="*/ 4 w 140"/>
              <a:gd name="T113" fmla="*/ 5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0" h="160">
                <a:moveTo>
                  <a:pt x="135" y="57"/>
                </a:moveTo>
                <a:cubicBezTo>
                  <a:pt x="126" y="57"/>
                  <a:pt x="126" y="57"/>
                  <a:pt x="126" y="57"/>
                </a:cubicBezTo>
                <a:cubicBezTo>
                  <a:pt x="121" y="57"/>
                  <a:pt x="117" y="58"/>
                  <a:pt x="114" y="61"/>
                </a:cubicBezTo>
                <a:cubicBezTo>
                  <a:pt x="118" y="67"/>
                  <a:pt x="120" y="76"/>
                  <a:pt x="121" y="84"/>
                </a:cubicBezTo>
                <a:cubicBezTo>
                  <a:pt x="132" y="82"/>
                  <a:pt x="140" y="73"/>
                  <a:pt x="140" y="61"/>
                </a:cubicBezTo>
                <a:cubicBezTo>
                  <a:pt x="140" y="59"/>
                  <a:pt x="138" y="57"/>
                  <a:pt x="135" y="57"/>
                </a:cubicBezTo>
                <a:close/>
                <a:moveTo>
                  <a:pt x="130" y="15"/>
                </a:moveTo>
                <a:cubicBezTo>
                  <a:pt x="130" y="6"/>
                  <a:pt x="130" y="6"/>
                  <a:pt x="130" y="6"/>
                </a:cubicBezTo>
                <a:cubicBezTo>
                  <a:pt x="130" y="3"/>
                  <a:pt x="128" y="1"/>
                  <a:pt x="126" y="1"/>
                </a:cubicBezTo>
                <a:cubicBezTo>
                  <a:pt x="123" y="1"/>
                  <a:pt x="121" y="3"/>
                  <a:pt x="121" y="6"/>
                </a:cubicBezTo>
                <a:cubicBezTo>
                  <a:pt x="121" y="15"/>
                  <a:pt x="121" y="15"/>
                  <a:pt x="121" y="15"/>
                </a:cubicBezTo>
                <a:cubicBezTo>
                  <a:pt x="121" y="17"/>
                  <a:pt x="119" y="20"/>
                  <a:pt x="116" y="20"/>
                </a:cubicBezTo>
                <a:cubicBezTo>
                  <a:pt x="112" y="20"/>
                  <a:pt x="112" y="20"/>
                  <a:pt x="112" y="20"/>
                </a:cubicBezTo>
                <a:cubicBezTo>
                  <a:pt x="112" y="15"/>
                  <a:pt x="112" y="15"/>
                  <a:pt x="112" y="15"/>
                </a:cubicBezTo>
                <a:cubicBezTo>
                  <a:pt x="112" y="12"/>
                  <a:pt x="110" y="10"/>
                  <a:pt x="107" y="10"/>
                </a:cubicBezTo>
                <a:cubicBezTo>
                  <a:pt x="105" y="10"/>
                  <a:pt x="103" y="12"/>
                  <a:pt x="103" y="15"/>
                </a:cubicBezTo>
                <a:cubicBezTo>
                  <a:pt x="103" y="29"/>
                  <a:pt x="103" y="29"/>
                  <a:pt x="103" y="29"/>
                </a:cubicBezTo>
                <a:cubicBezTo>
                  <a:pt x="98" y="29"/>
                  <a:pt x="98" y="29"/>
                  <a:pt x="98" y="29"/>
                </a:cubicBezTo>
                <a:cubicBezTo>
                  <a:pt x="95" y="29"/>
                  <a:pt x="93" y="26"/>
                  <a:pt x="93" y="24"/>
                </a:cubicBezTo>
                <a:cubicBezTo>
                  <a:pt x="93" y="15"/>
                  <a:pt x="93" y="15"/>
                  <a:pt x="93" y="15"/>
                </a:cubicBezTo>
                <a:cubicBezTo>
                  <a:pt x="93" y="12"/>
                  <a:pt x="91" y="10"/>
                  <a:pt x="89" y="10"/>
                </a:cubicBezTo>
                <a:cubicBezTo>
                  <a:pt x="86" y="10"/>
                  <a:pt x="84" y="12"/>
                  <a:pt x="84" y="15"/>
                </a:cubicBezTo>
                <a:cubicBezTo>
                  <a:pt x="84" y="24"/>
                  <a:pt x="84" y="24"/>
                  <a:pt x="84" y="24"/>
                </a:cubicBezTo>
                <a:cubicBezTo>
                  <a:pt x="84" y="32"/>
                  <a:pt x="90" y="38"/>
                  <a:pt x="98" y="38"/>
                </a:cubicBezTo>
                <a:cubicBezTo>
                  <a:pt x="103" y="38"/>
                  <a:pt x="103" y="38"/>
                  <a:pt x="103" y="38"/>
                </a:cubicBezTo>
                <a:cubicBezTo>
                  <a:pt x="103" y="46"/>
                  <a:pt x="103" y="46"/>
                  <a:pt x="103" y="46"/>
                </a:cubicBezTo>
                <a:cubicBezTo>
                  <a:pt x="103" y="47"/>
                  <a:pt x="102" y="47"/>
                  <a:pt x="102" y="48"/>
                </a:cubicBezTo>
                <a:cubicBezTo>
                  <a:pt x="105" y="50"/>
                  <a:pt x="107" y="52"/>
                  <a:pt x="109" y="55"/>
                </a:cubicBezTo>
                <a:cubicBezTo>
                  <a:pt x="111" y="52"/>
                  <a:pt x="112" y="49"/>
                  <a:pt x="112" y="47"/>
                </a:cubicBezTo>
                <a:cubicBezTo>
                  <a:pt x="112" y="29"/>
                  <a:pt x="112" y="29"/>
                  <a:pt x="112" y="29"/>
                </a:cubicBezTo>
                <a:cubicBezTo>
                  <a:pt x="117" y="29"/>
                  <a:pt x="117" y="29"/>
                  <a:pt x="117" y="29"/>
                </a:cubicBezTo>
                <a:cubicBezTo>
                  <a:pt x="124" y="29"/>
                  <a:pt x="130" y="22"/>
                  <a:pt x="130" y="15"/>
                </a:cubicBezTo>
                <a:close/>
                <a:moveTo>
                  <a:pt x="23" y="29"/>
                </a:moveTo>
                <a:cubicBezTo>
                  <a:pt x="28" y="29"/>
                  <a:pt x="28" y="29"/>
                  <a:pt x="28" y="29"/>
                </a:cubicBezTo>
                <a:cubicBezTo>
                  <a:pt x="28" y="46"/>
                  <a:pt x="28" y="46"/>
                  <a:pt x="28" y="46"/>
                </a:cubicBezTo>
                <a:cubicBezTo>
                  <a:pt x="28" y="49"/>
                  <a:pt x="29" y="53"/>
                  <a:pt x="31" y="55"/>
                </a:cubicBezTo>
                <a:cubicBezTo>
                  <a:pt x="33" y="52"/>
                  <a:pt x="36" y="50"/>
                  <a:pt x="38" y="48"/>
                </a:cubicBezTo>
                <a:cubicBezTo>
                  <a:pt x="38" y="47"/>
                  <a:pt x="38" y="47"/>
                  <a:pt x="38" y="46"/>
                </a:cubicBezTo>
                <a:cubicBezTo>
                  <a:pt x="38" y="37"/>
                  <a:pt x="38" y="37"/>
                  <a:pt x="38" y="37"/>
                </a:cubicBezTo>
                <a:cubicBezTo>
                  <a:pt x="43" y="37"/>
                  <a:pt x="43" y="37"/>
                  <a:pt x="43" y="37"/>
                </a:cubicBezTo>
                <a:cubicBezTo>
                  <a:pt x="50" y="37"/>
                  <a:pt x="56" y="31"/>
                  <a:pt x="56" y="24"/>
                </a:cubicBezTo>
                <a:cubicBezTo>
                  <a:pt x="56" y="14"/>
                  <a:pt x="56" y="14"/>
                  <a:pt x="56" y="14"/>
                </a:cubicBezTo>
                <a:cubicBezTo>
                  <a:pt x="56" y="12"/>
                  <a:pt x="54" y="10"/>
                  <a:pt x="52" y="10"/>
                </a:cubicBezTo>
                <a:cubicBezTo>
                  <a:pt x="49" y="10"/>
                  <a:pt x="47" y="12"/>
                  <a:pt x="47" y="1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6"/>
                  <a:pt x="45" y="28"/>
                  <a:pt x="42" y="28"/>
                </a:cubicBezTo>
                <a:cubicBezTo>
                  <a:pt x="38" y="28"/>
                  <a:pt x="38" y="28"/>
                  <a:pt x="38" y="28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2"/>
                  <a:pt x="36" y="10"/>
                  <a:pt x="33" y="10"/>
                </a:cubicBezTo>
                <a:cubicBezTo>
                  <a:pt x="31" y="10"/>
                  <a:pt x="29" y="12"/>
                  <a:pt x="29" y="14"/>
                </a:cubicBezTo>
                <a:cubicBezTo>
                  <a:pt x="29" y="19"/>
                  <a:pt x="29" y="19"/>
                  <a:pt x="29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1" y="19"/>
                  <a:pt x="19" y="17"/>
                  <a:pt x="19" y="14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2"/>
                  <a:pt x="17" y="0"/>
                  <a:pt x="15" y="0"/>
                </a:cubicBezTo>
                <a:cubicBezTo>
                  <a:pt x="12" y="0"/>
                  <a:pt x="10" y="2"/>
                  <a:pt x="10" y="5"/>
                </a:cubicBezTo>
                <a:cubicBezTo>
                  <a:pt x="10" y="14"/>
                  <a:pt x="10" y="14"/>
                  <a:pt x="10" y="14"/>
                </a:cubicBezTo>
                <a:cubicBezTo>
                  <a:pt x="9" y="22"/>
                  <a:pt x="15" y="29"/>
                  <a:pt x="23" y="29"/>
                </a:cubicBezTo>
                <a:close/>
                <a:moveTo>
                  <a:pt x="74" y="107"/>
                </a:moveTo>
                <a:cubicBezTo>
                  <a:pt x="74" y="105"/>
                  <a:pt x="72" y="104"/>
                  <a:pt x="70" y="104"/>
                </a:cubicBezTo>
                <a:cubicBezTo>
                  <a:pt x="68" y="104"/>
                  <a:pt x="66" y="105"/>
                  <a:pt x="65" y="107"/>
                </a:cubicBezTo>
                <a:cubicBezTo>
                  <a:pt x="70" y="112"/>
                  <a:pt x="70" y="112"/>
                  <a:pt x="70" y="112"/>
                </a:cubicBezTo>
                <a:lnTo>
                  <a:pt x="74" y="107"/>
                </a:lnTo>
                <a:close/>
                <a:moveTo>
                  <a:pt x="70" y="48"/>
                </a:moveTo>
                <a:cubicBezTo>
                  <a:pt x="44" y="48"/>
                  <a:pt x="27" y="64"/>
                  <a:pt x="27" y="90"/>
                </a:cubicBezTo>
                <a:cubicBezTo>
                  <a:pt x="27" y="104"/>
                  <a:pt x="33" y="120"/>
                  <a:pt x="41" y="132"/>
                </a:cubicBezTo>
                <a:cubicBezTo>
                  <a:pt x="43" y="117"/>
                  <a:pt x="43" y="117"/>
                  <a:pt x="43" y="117"/>
                </a:cubicBezTo>
                <a:cubicBezTo>
                  <a:pt x="45" y="104"/>
                  <a:pt x="57" y="95"/>
                  <a:pt x="70" y="95"/>
                </a:cubicBezTo>
                <a:cubicBezTo>
                  <a:pt x="82" y="95"/>
                  <a:pt x="94" y="104"/>
                  <a:pt x="96" y="117"/>
                </a:cubicBezTo>
                <a:cubicBezTo>
                  <a:pt x="98" y="132"/>
                  <a:pt x="98" y="132"/>
                  <a:pt x="98" y="132"/>
                </a:cubicBezTo>
                <a:cubicBezTo>
                  <a:pt x="107" y="120"/>
                  <a:pt x="112" y="104"/>
                  <a:pt x="112" y="90"/>
                </a:cubicBezTo>
                <a:cubicBezTo>
                  <a:pt x="112" y="64"/>
                  <a:pt x="96" y="48"/>
                  <a:pt x="70" y="48"/>
                </a:cubicBezTo>
                <a:close/>
                <a:moveTo>
                  <a:pt x="51" y="86"/>
                </a:moveTo>
                <a:cubicBezTo>
                  <a:pt x="48" y="86"/>
                  <a:pt x="46" y="83"/>
                  <a:pt x="46" y="81"/>
                </a:cubicBezTo>
                <a:cubicBezTo>
                  <a:pt x="46" y="78"/>
                  <a:pt x="48" y="76"/>
                  <a:pt x="51" y="76"/>
                </a:cubicBezTo>
                <a:cubicBezTo>
                  <a:pt x="54" y="76"/>
                  <a:pt x="56" y="78"/>
                  <a:pt x="56" y="81"/>
                </a:cubicBezTo>
                <a:cubicBezTo>
                  <a:pt x="56" y="83"/>
                  <a:pt x="54" y="86"/>
                  <a:pt x="51" y="86"/>
                </a:cubicBezTo>
                <a:close/>
                <a:moveTo>
                  <a:pt x="88" y="86"/>
                </a:moveTo>
                <a:cubicBezTo>
                  <a:pt x="85" y="86"/>
                  <a:pt x="83" y="83"/>
                  <a:pt x="83" y="81"/>
                </a:cubicBezTo>
                <a:cubicBezTo>
                  <a:pt x="83" y="78"/>
                  <a:pt x="85" y="76"/>
                  <a:pt x="88" y="76"/>
                </a:cubicBezTo>
                <a:cubicBezTo>
                  <a:pt x="91" y="76"/>
                  <a:pt x="93" y="78"/>
                  <a:pt x="93" y="81"/>
                </a:cubicBezTo>
                <a:cubicBezTo>
                  <a:pt x="93" y="83"/>
                  <a:pt x="91" y="86"/>
                  <a:pt x="88" y="86"/>
                </a:cubicBezTo>
                <a:close/>
                <a:moveTo>
                  <a:pt x="83" y="110"/>
                </a:moveTo>
                <a:cubicBezTo>
                  <a:pt x="83" y="111"/>
                  <a:pt x="83" y="111"/>
                  <a:pt x="83" y="111"/>
                </a:cubicBezTo>
                <a:cubicBezTo>
                  <a:pt x="75" y="122"/>
                  <a:pt x="75" y="122"/>
                  <a:pt x="75" y="122"/>
                </a:cubicBezTo>
                <a:cubicBezTo>
                  <a:pt x="75" y="125"/>
                  <a:pt x="75" y="125"/>
                  <a:pt x="75" y="125"/>
                </a:cubicBezTo>
                <a:cubicBezTo>
                  <a:pt x="82" y="133"/>
                  <a:pt x="82" y="133"/>
                  <a:pt x="82" y="133"/>
                </a:cubicBezTo>
                <a:cubicBezTo>
                  <a:pt x="85" y="135"/>
                  <a:pt x="85" y="138"/>
                  <a:pt x="82" y="140"/>
                </a:cubicBezTo>
                <a:cubicBezTo>
                  <a:pt x="81" y="141"/>
                  <a:pt x="80" y="141"/>
                  <a:pt x="79" y="141"/>
                </a:cubicBezTo>
                <a:cubicBezTo>
                  <a:pt x="78" y="141"/>
                  <a:pt x="77" y="141"/>
                  <a:pt x="76" y="140"/>
                </a:cubicBezTo>
                <a:cubicBezTo>
                  <a:pt x="70" y="134"/>
                  <a:pt x="70" y="134"/>
                  <a:pt x="70" y="134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3" y="141"/>
                  <a:pt x="61" y="141"/>
                  <a:pt x="60" y="141"/>
                </a:cubicBezTo>
                <a:cubicBezTo>
                  <a:pt x="59" y="141"/>
                  <a:pt x="58" y="141"/>
                  <a:pt x="57" y="140"/>
                </a:cubicBezTo>
                <a:cubicBezTo>
                  <a:pt x="55" y="138"/>
                  <a:pt x="55" y="135"/>
                  <a:pt x="57" y="133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5" y="122"/>
                  <a:pt x="65" y="122"/>
                  <a:pt x="65" y="122"/>
                </a:cubicBezTo>
                <a:cubicBezTo>
                  <a:pt x="56" y="111"/>
                  <a:pt x="56" y="111"/>
                  <a:pt x="56" y="111"/>
                </a:cubicBezTo>
                <a:cubicBezTo>
                  <a:pt x="56" y="111"/>
                  <a:pt x="56" y="111"/>
                  <a:pt x="56" y="110"/>
                </a:cubicBezTo>
                <a:cubicBezTo>
                  <a:pt x="54" y="112"/>
                  <a:pt x="53" y="115"/>
                  <a:pt x="52" y="118"/>
                </a:cubicBezTo>
                <a:cubicBezTo>
                  <a:pt x="48" y="146"/>
                  <a:pt x="48" y="146"/>
                  <a:pt x="48" y="146"/>
                </a:cubicBezTo>
                <a:cubicBezTo>
                  <a:pt x="47" y="149"/>
                  <a:pt x="48" y="152"/>
                  <a:pt x="50" y="154"/>
                </a:cubicBezTo>
                <a:cubicBezTo>
                  <a:pt x="56" y="158"/>
                  <a:pt x="61" y="160"/>
                  <a:pt x="67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78" y="160"/>
                  <a:pt x="84" y="158"/>
                  <a:pt x="89" y="154"/>
                </a:cubicBezTo>
                <a:cubicBezTo>
                  <a:pt x="91" y="152"/>
                  <a:pt x="91" y="150"/>
                  <a:pt x="91" y="147"/>
                </a:cubicBezTo>
                <a:cubicBezTo>
                  <a:pt x="87" y="119"/>
                  <a:pt x="87" y="119"/>
                  <a:pt x="87" y="119"/>
                </a:cubicBezTo>
                <a:cubicBezTo>
                  <a:pt x="87" y="115"/>
                  <a:pt x="85" y="112"/>
                  <a:pt x="83" y="110"/>
                </a:cubicBezTo>
                <a:close/>
                <a:moveTo>
                  <a:pt x="4" y="57"/>
                </a:moveTo>
                <a:cubicBezTo>
                  <a:pt x="2" y="57"/>
                  <a:pt x="0" y="59"/>
                  <a:pt x="0" y="61"/>
                </a:cubicBezTo>
                <a:cubicBezTo>
                  <a:pt x="0" y="73"/>
                  <a:pt x="8" y="83"/>
                  <a:pt x="19" y="84"/>
                </a:cubicBezTo>
                <a:cubicBezTo>
                  <a:pt x="19" y="75"/>
                  <a:pt x="22" y="67"/>
                  <a:pt x="26" y="60"/>
                </a:cubicBezTo>
                <a:cubicBezTo>
                  <a:pt x="23" y="58"/>
                  <a:pt x="18" y="57"/>
                  <a:pt x="13" y="57"/>
                </a:cubicBezTo>
                <a:lnTo>
                  <a:pt x="4" y="5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8F2A2407-0DB2-11E7-6023-CE959DBCFD79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3030538"/>
            <a:ext cx="254000" cy="239713"/>
          </a:xfrm>
          <a:custGeom>
            <a:avLst/>
            <a:gdLst>
              <a:gd name="T0" fmla="*/ 122 w 160"/>
              <a:gd name="T1" fmla="*/ 0 h 151"/>
              <a:gd name="T2" fmla="*/ 90 w 160"/>
              <a:gd name="T3" fmla="*/ 20 h 151"/>
              <a:gd name="T4" fmla="*/ 141 w 160"/>
              <a:gd name="T5" fmla="*/ 60 h 151"/>
              <a:gd name="T6" fmla="*/ 139 w 160"/>
              <a:gd name="T7" fmla="*/ 43 h 151"/>
              <a:gd name="T8" fmla="*/ 148 w 160"/>
              <a:gd name="T9" fmla="*/ 54 h 151"/>
              <a:gd name="T10" fmla="*/ 152 w 160"/>
              <a:gd name="T11" fmla="*/ 56 h 151"/>
              <a:gd name="T12" fmla="*/ 157 w 160"/>
              <a:gd name="T13" fmla="*/ 54 h 151"/>
              <a:gd name="T14" fmla="*/ 160 w 160"/>
              <a:gd name="T15" fmla="*/ 38 h 151"/>
              <a:gd name="T16" fmla="*/ 122 w 160"/>
              <a:gd name="T17" fmla="*/ 0 h 151"/>
              <a:gd name="T18" fmla="*/ 77 w 160"/>
              <a:gd name="T19" fmla="*/ 103 h 151"/>
              <a:gd name="T20" fmla="*/ 83 w 160"/>
              <a:gd name="T21" fmla="*/ 103 h 151"/>
              <a:gd name="T22" fmla="*/ 91 w 160"/>
              <a:gd name="T23" fmla="*/ 94 h 151"/>
              <a:gd name="T24" fmla="*/ 87 w 160"/>
              <a:gd name="T25" fmla="*/ 80 h 151"/>
              <a:gd name="T26" fmla="*/ 80 w 160"/>
              <a:gd name="T27" fmla="*/ 75 h 151"/>
              <a:gd name="T28" fmla="*/ 72 w 160"/>
              <a:gd name="T29" fmla="*/ 80 h 151"/>
              <a:gd name="T30" fmla="*/ 69 w 160"/>
              <a:gd name="T31" fmla="*/ 94 h 151"/>
              <a:gd name="T32" fmla="*/ 77 w 160"/>
              <a:gd name="T33" fmla="*/ 103 h 151"/>
              <a:gd name="T34" fmla="*/ 80 w 160"/>
              <a:gd name="T35" fmla="*/ 29 h 151"/>
              <a:gd name="T36" fmla="*/ 19 w 160"/>
              <a:gd name="T37" fmla="*/ 99 h 151"/>
              <a:gd name="T38" fmla="*/ 80 w 160"/>
              <a:gd name="T39" fmla="*/ 151 h 151"/>
              <a:gd name="T40" fmla="*/ 141 w 160"/>
              <a:gd name="T41" fmla="*/ 99 h 151"/>
              <a:gd name="T42" fmla="*/ 80 w 160"/>
              <a:gd name="T43" fmla="*/ 29 h 151"/>
              <a:gd name="T44" fmla="*/ 60 w 160"/>
              <a:gd name="T45" fmla="*/ 92 h 151"/>
              <a:gd name="T46" fmla="*/ 64 w 160"/>
              <a:gd name="T47" fmla="*/ 79 h 151"/>
              <a:gd name="T48" fmla="*/ 80 w 160"/>
              <a:gd name="T49" fmla="*/ 66 h 151"/>
              <a:gd name="T50" fmla="*/ 96 w 160"/>
              <a:gd name="T51" fmla="*/ 79 h 151"/>
              <a:gd name="T52" fmla="*/ 99 w 160"/>
              <a:gd name="T53" fmla="*/ 92 h 151"/>
              <a:gd name="T54" fmla="*/ 84 w 160"/>
              <a:gd name="T55" fmla="*/ 113 h 151"/>
              <a:gd name="T56" fmla="*/ 77 w 160"/>
              <a:gd name="T57" fmla="*/ 113 h 151"/>
              <a:gd name="T58" fmla="*/ 60 w 160"/>
              <a:gd name="T59" fmla="*/ 92 h 151"/>
              <a:gd name="T60" fmla="*/ 52 w 160"/>
              <a:gd name="T61" fmla="*/ 85 h 151"/>
              <a:gd name="T62" fmla="*/ 47 w 160"/>
              <a:gd name="T63" fmla="*/ 80 h 151"/>
              <a:gd name="T64" fmla="*/ 52 w 160"/>
              <a:gd name="T65" fmla="*/ 76 h 151"/>
              <a:gd name="T66" fmla="*/ 56 w 160"/>
              <a:gd name="T67" fmla="*/ 80 h 151"/>
              <a:gd name="T68" fmla="*/ 52 w 160"/>
              <a:gd name="T69" fmla="*/ 85 h 151"/>
              <a:gd name="T70" fmla="*/ 100 w 160"/>
              <a:gd name="T71" fmla="*/ 128 h 151"/>
              <a:gd name="T72" fmla="*/ 80 w 160"/>
              <a:gd name="T73" fmla="*/ 132 h 151"/>
              <a:gd name="T74" fmla="*/ 60 w 160"/>
              <a:gd name="T75" fmla="*/ 128 h 151"/>
              <a:gd name="T76" fmla="*/ 57 w 160"/>
              <a:gd name="T77" fmla="*/ 122 h 151"/>
              <a:gd name="T78" fmla="*/ 62 w 160"/>
              <a:gd name="T79" fmla="*/ 119 h 151"/>
              <a:gd name="T80" fmla="*/ 63 w 160"/>
              <a:gd name="T81" fmla="*/ 120 h 151"/>
              <a:gd name="T82" fmla="*/ 80 w 160"/>
              <a:gd name="T83" fmla="*/ 122 h 151"/>
              <a:gd name="T84" fmla="*/ 97 w 160"/>
              <a:gd name="T85" fmla="*/ 120 h 151"/>
              <a:gd name="T86" fmla="*/ 99 w 160"/>
              <a:gd name="T87" fmla="*/ 119 h 151"/>
              <a:gd name="T88" fmla="*/ 103 w 160"/>
              <a:gd name="T89" fmla="*/ 122 h 151"/>
              <a:gd name="T90" fmla="*/ 100 w 160"/>
              <a:gd name="T91" fmla="*/ 128 h 151"/>
              <a:gd name="T92" fmla="*/ 108 w 160"/>
              <a:gd name="T93" fmla="*/ 85 h 151"/>
              <a:gd name="T94" fmla="*/ 103 w 160"/>
              <a:gd name="T95" fmla="*/ 80 h 151"/>
              <a:gd name="T96" fmla="*/ 108 w 160"/>
              <a:gd name="T97" fmla="*/ 76 h 151"/>
              <a:gd name="T98" fmla="*/ 113 w 160"/>
              <a:gd name="T99" fmla="*/ 80 h 151"/>
              <a:gd name="T100" fmla="*/ 108 w 160"/>
              <a:gd name="T101" fmla="*/ 85 h 151"/>
              <a:gd name="T102" fmla="*/ 19 w 160"/>
              <a:gd name="T103" fmla="*/ 60 h 151"/>
              <a:gd name="T104" fmla="*/ 70 w 160"/>
              <a:gd name="T105" fmla="*/ 20 h 151"/>
              <a:gd name="T106" fmla="*/ 38 w 160"/>
              <a:gd name="T107" fmla="*/ 0 h 151"/>
              <a:gd name="T108" fmla="*/ 0 w 160"/>
              <a:gd name="T109" fmla="*/ 37 h 151"/>
              <a:gd name="T110" fmla="*/ 4 w 160"/>
              <a:gd name="T111" fmla="*/ 53 h 151"/>
              <a:gd name="T112" fmla="*/ 8 w 160"/>
              <a:gd name="T113" fmla="*/ 56 h 151"/>
              <a:gd name="T114" fmla="*/ 12 w 160"/>
              <a:gd name="T115" fmla="*/ 53 h 151"/>
              <a:gd name="T116" fmla="*/ 22 w 160"/>
              <a:gd name="T117" fmla="*/ 43 h 151"/>
              <a:gd name="T118" fmla="*/ 19 w 160"/>
              <a:gd name="T119" fmla="*/ 60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51">
                <a:moveTo>
                  <a:pt x="122" y="0"/>
                </a:moveTo>
                <a:cubicBezTo>
                  <a:pt x="109" y="0"/>
                  <a:pt x="96" y="8"/>
                  <a:pt x="90" y="20"/>
                </a:cubicBezTo>
                <a:cubicBezTo>
                  <a:pt x="112" y="23"/>
                  <a:pt x="130" y="40"/>
                  <a:pt x="141" y="60"/>
                </a:cubicBezTo>
                <a:cubicBezTo>
                  <a:pt x="142" y="55"/>
                  <a:pt x="141" y="49"/>
                  <a:pt x="139" y="43"/>
                </a:cubicBezTo>
                <a:cubicBezTo>
                  <a:pt x="143" y="46"/>
                  <a:pt x="146" y="49"/>
                  <a:pt x="148" y="54"/>
                </a:cubicBezTo>
                <a:cubicBezTo>
                  <a:pt x="149" y="56"/>
                  <a:pt x="151" y="56"/>
                  <a:pt x="152" y="56"/>
                </a:cubicBezTo>
                <a:cubicBezTo>
                  <a:pt x="154" y="56"/>
                  <a:pt x="156" y="56"/>
                  <a:pt x="157" y="54"/>
                </a:cubicBezTo>
                <a:cubicBezTo>
                  <a:pt x="159" y="49"/>
                  <a:pt x="160" y="44"/>
                  <a:pt x="160" y="38"/>
                </a:cubicBezTo>
                <a:cubicBezTo>
                  <a:pt x="159" y="17"/>
                  <a:pt x="143" y="0"/>
                  <a:pt x="122" y="0"/>
                </a:cubicBezTo>
                <a:close/>
                <a:moveTo>
                  <a:pt x="77" y="103"/>
                </a:moveTo>
                <a:cubicBezTo>
                  <a:pt x="83" y="103"/>
                  <a:pt x="83" y="103"/>
                  <a:pt x="83" y="103"/>
                </a:cubicBezTo>
                <a:cubicBezTo>
                  <a:pt x="88" y="103"/>
                  <a:pt x="91" y="99"/>
                  <a:pt x="91" y="94"/>
                </a:cubicBezTo>
                <a:cubicBezTo>
                  <a:pt x="87" y="80"/>
                  <a:pt x="87" y="80"/>
                  <a:pt x="87" y="80"/>
                </a:cubicBezTo>
                <a:cubicBezTo>
                  <a:pt x="86" y="77"/>
                  <a:pt x="83" y="75"/>
                  <a:pt x="80" y="75"/>
                </a:cubicBezTo>
                <a:cubicBezTo>
                  <a:pt x="77" y="75"/>
                  <a:pt x="74" y="77"/>
                  <a:pt x="72" y="80"/>
                </a:cubicBezTo>
                <a:cubicBezTo>
                  <a:pt x="69" y="94"/>
                  <a:pt x="69" y="94"/>
                  <a:pt x="69" y="94"/>
                </a:cubicBezTo>
                <a:cubicBezTo>
                  <a:pt x="68" y="99"/>
                  <a:pt x="72" y="103"/>
                  <a:pt x="77" y="103"/>
                </a:cubicBezTo>
                <a:close/>
                <a:moveTo>
                  <a:pt x="80" y="29"/>
                </a:moveTo>
                <a:cubicBezTo>
                  <a:pt x="46" y="29"/>
                  <a:pt x="19" y="66"/>
                  <a:pt x="19" y="99"/>
                </a:cubicBezTo>
                <a:cubicBezTo>
                  <a:pt x="19" y="130"/>
                  <a:pt x="43" y="151"/>
                  <a:pt x="80" y="151"/>
                </a:cubicBezTo>
                <a:cubicBezTo>
                  <a:pt x="117" y="151"/>
                  <a:pt x="141" y="130"/>
                  <a:pt x="141" y="99"/>
                </a:cubicBezTo>
                <a:cubicBezTo>
                  <a:pt x="140" y="66"/>
                  <a:pt x="114" y="29"/>
                  <a:pt x="80" y="29"/>
                </a:cubicBezTo>
                <a:close/>
                <a:moveTo>
                  <a:pt x="60" y="92"/>
                </a:moveTo>
                <a:cubicBezTo>
                  <a:pt x="64" y="79"/>
                  <a:pt x="64" y="79"/>
                  <a:pt x="64" y="79"/>
                </a:cubicBezTo>
                <a:cubicBezTo>
                  <a:pt x="66" y="72"/>
                  <a:pt x="72" y="66"/>
                  <a:pt x="80" y="66"/>
                </a:cubicBezTo>
                <a:cubicBezTo>
                  <a:pt x="88" y="66"/>
                  <a:pt x="94" y="72"/>
                  <a:pt x="96" y="79"/>
                </a:cubicBezTo>
                <a:cubicBezTo>
                  <a:pt x="99" y="92"/>
                  <a:pt x="99" y="92"/>
                  <a:pt x="99" y="92"/>
                </a:cubicBezTo>
                <a:cubicBezTo>
                  <a:pt x="102" y="103"/>
                  <a:pt x="94" y="113"/>
                  <a:pt x="84" y="113"/>
                </a:cubicBezTo>
                <a:cubicBezTo>
                  <a:pt x="77" y="113"/>
                  <a:pt x="77" y="113"/>
                  <a:pt x="77" y="113"/>
                </a:cubicBezTo>
                <a:cubicBezTo>
                  <a:pt x="66" y="113"/>
                  <a:pt x="58" y="103"/>
                  <a:pt x="60" y="92"/>
                </a:cubicBezTo>
                <a:close/>
                <a:moveTo>
                  <a:pt x="52" y="85"/>
                </a:moveTo>
                <a:cubicBezTo>
                  <a:pt x="49" y="85"/>
                  <a:pt x="47" y="83"/>
                  <a:pt x="47" y="80"/>
                </a:cubicBezTo>
                <a:cubicBezTo>
                  <a:pt x="47" y="78"/>
                  <a:pt x="49" y="76"/>
                  <a:pt x="52" y="76"/>
                </a:cubicBezTo>
                <a:cubicBezTo>
                  <a:pt x="54" y="76"/>
                  <a:pt x="56" y="78"/>
                  <a:pt x="56" y="80"/>
                </a:cubicBezTo>
                <a:cubicBezTo>
                  <a:pt x="56" y="83"/>
                  <a:pt x="54" y="85"/>
                  <a:pt x="52" y="85"/>
                </a:cubicBezTo>
                <a:close/>
                <a:moveTo>
                  <a:pt x="100" y="128"/>
                </a:moveTo>
                <a:cubicBezTo>
                  <a:pt x="93" y="131"/>
                  <a:pt x="85" y="132"/>
                  <a:pt x="80" y="132"/>
                </a:cubicBezTo>
                <a:cubicBezTo>
                  <a:pt x="75" y="132"/>
                  <a:pt x="67" y="131"/>
                  <a:pt x="60" y="128"/>
                </a:cubicBezTo>
                <a:cubicBezTo>
                  <a:pt x="57" y="127"/>
                  <a:pt x="56" y="125"/>
                  <a:pt x="57" y="122"/>
                </a:cubicBezTo>
                <a:cubicBezTo>
                  <a:pt x="58" y="120"/>
                  <a:pt x="59" y="119"/>
                  <a:pt x="62" y="119"/>
                </a:cubicBezTo>
                <a:cubicBezTo>
                  <a:pt x="62" y="119"/>
                  <a:pt x="63" y="120"/>
                  <a:pt x="63" y="120"/>
                </a:cubicBezTo>
                <a:cubicBezTo>
                  <a:pt x="69" y="122"/>
                  <a:pt x="76" y="122"/>
                  <a:pt x="80" y="122"/>
                </a:cubicBezTo>
                <a:cubicBezTo>
                  <a:pt x="84" y="122"/>
                  <a:pt x="91" y="122"/>
                  <a:pt x="97" y="120"/>
                </a:cubicBezTo>
                <a:cubicBezTo>
                  <a:pt x="98" y="119"/>
                  <a:pt x="98" y="119"/>
                  <a:pt x="99" y="119"/>
                </a:cubicBezTo>
                <a:cubicBezTo>
                  <a:pt x="101" y="119"/>
                  <a:pt x="102" y="121"/>
                  <a:pt x="103" y="122"/>
                </a:cubicBezTo>
                <a:cubicBezTo>
                  <a:pt x="104" y="125"/>
                  <a:pt x="103" y="128"/>
                  <a:pt x="100" y="128"/>
                </a:cubicBezTo>
                <a:close/>
                <a:moveTo>
                  <a:pt x="108" y="85"/>
                </a:moveTo>
                <a:cubicBezTo>
                  <a:pt x="105" y="85"/>
                  <a:pt x="103" y="83"/>
                  <a:pt x="103" y="80"/>
                </a:cubicBezTo>
                <a:cubicBezTo>
                  <a:pt x="103" y="78"/>
                  <a:pt x="105" y="76"/>
                  <a:pt x="108" y="76"/>
                </a:cubicBezTo>
                <a:cubicBezTo>
                  <a:pt x="111" y="76"/>
                  <a:pt x="113" y="78"/>
                  <a:pt x="113" y="80"/>
                </a:cubicBezTo>
                <a:cubicBezTo>
                  <a:pt x="113" y="83"/>
                  <a:pt x="111" y="85"/>
                  <a:pt x="108" y="85"/>
                </a:cubicBezTo>
                <a:close/>
                <a:moveTo>
                  <a:pt x="19" y="60"/>
                </a:moveTo>
                <a:cubicBezTo>
                  <a:pt x="29" y="40"/>
                  <a:pt x="48" y="23"/>
                  <a:pt x="70" y="20"/>
                </a:cubicBezTo>
                <a:cubicBezTo>
                  <a:pt x="64" y="8"/>
                  <a:pt x="52" y="0"/>
                  <a:pt x="38" y="0"/>
                </a:cubicBezTo>
                <a:cubicBezTo>
                  <a:pt x="17" y="0"/>
                  <a:pt x="0" y="17"/>
                  <a:pt x="0" y="37"/>
                </a:cubicBezTo>
                <a:cubicBezTo>
                  <a:pt x="0" y="43"/>
                  <a:pt x="2" y="48"/>
                  <a:pt x="4" y="53"/>
                </a:cubicBezTo>
                <a:cubicBezTo>
                  <a:pt x="5" y="55"/>
                  <a:pt x="7" y="56"/>
                  <a:pt x="8" y="56"/>
                </a:cubicBezTo>
                <a:cubicBezTo>
                  <a:pt x="10" y="56"/>
                  <a:pt x="11" y="55"/>
                  <a:pt x="12" y="53"/>
                </a:cubicBezTo>
                <a:cubicBezTo>
                  <a:pt x="14" y="49"/>
                  <a:pt x="18" y="45"/>
                  <a:pt x="22" y="43"/>
                </a:cubicBezTo>
                <a:cubicBezTo>
                  <a:pt x="19" y="49"/>
                  <a:pt x="19" y="54"/>
                  <a:pt x="19" y="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EE60A720-B047-8E4E-4693-1762986EDACE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3573463"/>
            <a:ext cx="252413" cy="254000"/>
          </a:xfrm>
          <a:custGeom>
            <a:avLst/>
            <a:gdLst>
              <a:gd name="T0" fmla="*/ 50 w 159"/>
              <a:gd name="T1" fmla="*/ 42 h 160"/>
              <a:gd name="T2" fmla="*/ 76 w 159"/>
              <a:gd name="T3" fmla="*/ 22 h 160"/>
              <a:gd name="T4" fmla="*/ 112 w 159"/>
              <a:gd name="T5" fmla="*/ 42 h 160"/>
              <a:gd name="T6" fmla="*/ 85 w 159"/>
              <a:gd name="T7" fmla="*/ 22 h 160"/>
              <a:gd name="T8" fmla="*/ 64 w 159"/>
              <a:gd name="T9" fmla="*/ 56 h 160"/>
              <a:gd name="T10" fmla="*/ 76 w 159"/>
              <a:gd name="T11" fmla="*/ 42 h 160"/>
              <a:gd name="T12" fmla="*/ 98 w 159"/>
              <a:gd name="T13" fmla="*/ 57 h 160"/>
              <a:gd name="T14" fmla="*/ 85 w 159"/>
              <a:gd name="T15" fmla="*/ 42 h 160"/>
              <a:gd name="T16" fmla="*/ 71 w 159"/>
              <a:gd name="T17" fmla="*/ 64 h 160"/>
              <a:gd name="T18" fmla="*/ 85 w 159"/>
              <a:gd name="T19" fmla="*/ 62 h 160"/>
              <a:gd name="T20" fmla="*/ 85 w 159"/>
              <a:gd name="T21" fmla="*/ 62 h 160"/>
              <a:gd name="T22" fmla="*/ 42 w 159"/>
              <a:gd name="T23" fmla="*/ 49 h 160"/>
              <a:gd name="T24" fmla="*/ 35 w 159"/>
              <a:gd name="T25" fmla="*/ 42 h 160"/>
              <a:gd name="T26" fmla="*/ 57 w 159"/>
              <a:gd name="T27" fmla="*/ 63 h 160"/>
              <a:gd name="T28" fmla="*/ 50 w 159"/>
              <a:gd name="T29" fmla="*/ 56 h 160"/>
              <a:gd name="T30" fmla="*/ 69 w 159"/>
              <a:gd name="T31" fmla="*/ 75 h 160"/>
              <a:gd name="T32" fmla="*/ 64 w 159"/>
              <a:gd name="T33" fmla="*/ 70 h 160"/>
              <a:gd name="T34" fmla="*/ 92 w 159"/>
              <a:gd name="T35" fmla="*/ 75 h 160"/>
              <a:gd name="T36" fmla="*/ 112 w 159"/>
              <a:gd name="T37" fmla="*/ 56 h 160"/>
              <a:gd name="T38" fmla="*/ 104 w 159"/>
              <a:gd name="T39" fmla="*/ 63 h 160"/>
              <a:gd name="T40" fmla="*/ 126 w 159"/>
              <a:gd name="T41" fmla="*/ 42 h 160"/>
              <a:gd name="T42" fmla="*/ 118 w 159"/>
              <a:gd name="T43" fmla="*/ 49 h 160"/>
              <a:gd name="T44" fmla="*/ 69 w 159"/>
              <a:gd name="T45" fmla="*/ 85 h 160"/>
              <a:gd name="T46" fmla="*/ 69 w 159"/>
              <a:gd name="T47" fmla="*/ 85 h 160"/>
              <a:gd name="T48" fmla="*/ 92 w 159"/>
              <a:gd name="T49" fmla="*/ 85 h 160"/>
              <a:gd name="T50" fmla="*/ 76 w 159"/>
              <a:gd name="T51" fmla="*/ 98 h 160"/>
              <a:gd name="T52" fmla="*/ 76 w 159"/>
              <a:gd name="T53" fmla="*/ 91 h 160"/>
              <a:gd name="T54" fmla="*/ 85 w 159"/>
              <a:gd name="T55" fmla="*/ 99 h 160"/>
              <a:gd name="T56" fmla="*/ 52 w 159"/>
              <a:gd name="T57" fmla="*/ 85 h 160"/>
              <a:gd name="T58" fmla="*/ 42 w 159"/>
              <a:gd name="T59" fmla="*/ 85 h 160"/>
              <a:gd name="T60" fmla="*/ 111 w 159"/>
              <a:gd name="T61" fmla="*/ 104 h 160"/>
              <a:gd name="T62" fmla="*/ 119 w 159"/>
              <a:gd name="T63" fmla="*/ 85 h 160"/>
              <a:gd name="T64" fmla="*/ 36 w 159"/>
              <a:gd name="T65" fmla="*/ 118 h 160"/>
              <a:gd name="T66" fmla="*/ 64 w 159"/>
              <a:gd name="T67" fmla="*/ 104 h 160"/>
              <a:gd name="T68" fmla="*/ 56 w 159"/>
              <a:gd name="T69" fmla="*/ 111 h 160"/>
              <a:gd name="T70" fmla="*/ 98 w 159"/>
              <a:gd name="T71" fmla="*/ 104 h 160"/>
              <a:gd name="T72" fmla="*/ 85 w 159"/>
              <a:gd name="T73" fmla="*/ 109 h 160"/>
              <a:gd name="T74" fmla="*/ 140 w 159"/>
              <a:gd name="T75" fmla="*/ 85 h 160"/>
              <a:gd name="T76" fmla="*/ 129 w 159"/>
              <a:gd name="T77" fmla="*/ 85 h 160"/>
              <a:gd name="T78" fmla="*/ 76 w 159"/>
              <a:gd name="T79" fmla="*/ 129 h 160"/>
              <a:gd name="T80" fmla="*/ 50 w 159"/>
              <a:gd name="T81" fmla="*/ 118 h 160"/>
              <a:gd name="T82" fmla="*/ 119 w 159"/>
              <a:gd name="T83" fmla="*/ 125 h 160"/>
              <a:gd name="T84" fmla="*/ 112 w 159"/>
              <a:gd name="T85" fmla="*/ 117 h 160"/>
              <a:gd name="T86" fmla="*/ 75 w 159"/>
              <a:gd name="T87" fmla="*/ 5 h 160"/>
              <a:gd name="T88" fmla="*/ 31 w 159"/>
              <a:gd name="T89" fmla="*/ 24 h 160"/>
              <a:gd name="T90" fmla="*/ 24 w 159"/>
              <a:gd name="T91" fmla="*/ 31 h 160"/>
              <a:gd name="T92" fmla="*/ 5 w 159"/>
              <a:gd name="T93" fmla="*/ 75 h 160"/>
              <a:gd name="T94" fmla="*/ 11 w 159"/>
              <a:gd name="T95" fmla="*/ 85 h 160"/>
              <a:gd name="T96" fmla="*/ 24 w 159"/>
              <a:gd name="T97" fmla="*/ 137 h 160"/>
              <a:gd name="T98" fmla="*/ 34 w 159"/>
              <a:gd name="T99" fmla="*/ 132 h 160"/>
              <a:gd name="T100" fmla="*/ 79 w 159"/>
              <a:gd name="T101" fmla="*/ 160 h 160"/>
              <a:gd name="T102" fmla="*/ 125 w 159"/>
              <a:gd name="T103" fmla="*/ 132 h 160"/>
              <a:gd name="T104" fmla="*/ 135 w 159"/>
              <a:gd name="T105" fmla="*/ 137 h 160"/>
              <a:gd name="T106" fmla="*/ 148 w 159"/>
              <a:gd name="T107" fmla="*/ 85 h 160"/>
              <a:gd name="T108" fmla="*/ 156 w 159"/>
              <a:gd name="T109" fmla="*/ 75 h 160"/>
              <a:gd name="T110" fmla="*/ 137 w 159"/>
              <a:gd name="T111" fmla="*/ 31 h 160"/>
              <a:gd name="T112" fmla="*/ 130 w 159"/>
              <a:gd name="T113" fmla="*/ 24 h 160"/>
              <a:gd name="T114" fmla="*/ 85 w 159"/>
              <a:gd name="T115" fmla="*/ 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9" h="160">
                <a:moveTo>
                  <a:pt x="76" y="22"/>
                </a:moveTo>
                <a:cubicBezTo>
                  <a:pt x="76" y="32"/>
                  <a:pt x="76" y="32"/>
                  <a:pt x="76" y="32"/>
                </a:cubicBezTo>
                <a:cubicBezTo>
                  <a:pt x="50" y="42"/>
                  <a:pt x="50" y="42"/>
                  <a:pt x="50" y="42"/>
                </a:cubicBezTo>
                <a:cubicBezTo>
                  <a:pt x="42" y="35"/>
                  <a:pt x="42" y="35"/>
                  <a:pt x="42" y="35"/>
                </a:cubicBezTo>
                <a:cubicBezTo>
                  <a:pt x="76" y="22"/>
                  <a:pt x="76" y="22"/>
                  <a:pt x="76" y="22"/>
                </a:cubicBezTo>
                <a:cubicBezTo>
                  <a:pt x="76" y="22"/>
                  <a:pt x="76" y="22"/>
                  <a:pt x="76" y="22"/>
                </a:cubicBezTo>
                <a:close/>
                <a:moveTo>
                  <a:pt x="85" y="22"/>
                </a:moveTo>
                <a:cubicBezTo>
                  <a:pt x="119" y="35"/>
                  <a:pt x="119" y="35"/>
                  <a:pt x="119" y="35"/>
                </a:cubicBezTo>
                <a:cubicBezTo>
                  <a:pt x="112" y="42"/>
                  <a:pt x="112" y="42"/>
                  <a:pt x="112" y="42"/>
                </a:cubicBezTo>
                <a:cubicBezTo>
                  <a:pt x="85" y="32"/>
                  <a:pt x="85" y="32"/>
                  <a:pt x="85" y="32"/>
                </a:cubicBezTo>
                <a:cubicBezTo>
                  <a:pt x="85" y="22"/>
                  <a:pt x="85" y="22"/>
                  <a:pt x="85" y="22"/>
                </a:cubicBezTo>
                <a:cubicBezTo>
                  <a:pt x="85" y="22"/>
                  <a:pt x="85" y="22"/>
                  <a:pt x="85" y="22"/>
                </a:cubicBezTo>
                <a:close/>
                <a:moveTo>
                  <a:pt x="76" y="42"/>
                </a:moveTo>
                <a:cubicBezTo>
                  <a:pt x="76" y="52"/>
                  <a:pt x="76" y="52"/>
                  <a:pt x="76" y="52"/>
                </a:cubicBezTo>
                <a:cubicBezTo>
                  <a:pt x="64" y="56"/>
                  <a:pt x="64" y="56"/>
                  <a:pt x="64" y="56"/>
                </a:cubicBezTo>
                <a:cubicBezTo>
                  <a:pt x="56" y="49"/>
                  <a:pt x="56" y="49"/>
                  <a:pt x="56" y="49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6" y="42"/>
                  <a:pt x="76" y="42"/>
                </a:cubicBezTo>
                <a:close/>
                <a:moveTo>
                  <a:pt x="85" y="42"/>
                </a:moveTo>
                <a:cubicBezTo>
                  <a:pt x="105" y="50"/>
                  <a:pt x="105" y="50"/>
                  <a:pt x="105" y="50"/>
                </a:cubicBezTo>
                <a:cubicBezTo>
                  <a:pt x="98" y="57"/>
                  <a:pt x="98" y="57"/>
                  <a:pt x="98" y="57"/>
                </a:cubicBezTo>
                <a:cubicBezTo>
                  <a:pt x="85" y="52"/>
                  <a:pt x="85" y="52"/>
                  <a:pt x="85" y="52"/>
                </a:cubicBezTo>
                <a:cubicBezTo>
                  <a:pt x="85" y="42"/>
                  <a:pt x="85" y="42"/>
                  <a:pt x="85" y="42"/>
                </a:cubicBezTo>
                <a:cubicBezTo>
                  <a:pt x="85" y="42"/>
                  <a:pt x="85" y="42"/>
                  <a:pt x="85" y="42"/>
                </a:cubicBezTo>
                <a:close/>
                <a:moveTo>
                  <a:pt x="76" y="62"/>
                </a:moveTo>
                <a:cubicBezTo>
                  <a:pt x="76" y="69"/>
                  <a:pt x="76" y="69"/>
                  <a:pt x="76" y="69"/>
                </a:cubicBezTo>
                <a:cubicBezTo>
                  <a:pt x="71" y="64"/>
                  <a:pt x="71" y="64"/>
                  <a:pt x="71" y="64"/>
                </a:cubicBezTo>
                <a:cubicBezTo>
                  <a:pt x="76" y="62"/>
                  <a:pt x="76" y="62"/>
                  <a:pt x="76" y="62"/>
                </a:cubicBezTo>
                <a:cubicBezTo>
                  <a:pt x="76" y="62"/>
                  <a:pt x="76" y="62"/>
                  <a:pt x="76" y="62"/>
                </a:cubicBezTo>
                <a:close/>
                <a:moveTo>
                  <a:pt x="85" y="62"/>
                </a:moveTo>
                <a:cubicBezTo>
                  <a:pt x="91" y="64"/>
                  <a:pt x="91" y="64"/>
                  <a:pt x="91" y="64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2"/>
                  <a:pt x="85" y="62"/>
                  <a:pt x="85" y="62"/>
                </a:cubicBezTo>
                <a:cubicBezTo>
                  <a:pt x="85" y="62"/>
                  <a:pt x="85" y="62"/>
                  <a:pt x="85" y="62"/>
                </a:cubicBezTo>
                <a:close/>
                <a:moveTo>
                  <a:pt x="35" y="42"/>
                </a:moveTo>
                <a:cubicBezTo>
                  <a:pt x="42" y="49"/>
                  <a:pt x="42" y="49"/>
                  <a:pt x="42" y="49"/>
                </a:cubicBezTo>
                <a:cubicBezTo>
                  <a:pt x="31" y="75"/>
                  <a:pt x="31" y="75"/>
                  <a:pt x="31" y="75"/>
                </a:cubicBezTo>
                <a:cubicBezTo>
                  <a:pt x="21" y="75"/>
                  <a:pt x="21" y="75"/>
                  <a:pt x="21" y="75"/>
                </a:cubicBezTo>
                <a:cubicBezTo>
                  <a:pt x="35" y="42"/>
                  <a:pt x="35" y="42"/>
                  <a:pt x="35" y="42"/>
                </a:cubicBezTo>
                <a:cubicBezTo>
                  <a:pt x="35" y="42"/>
                  <a:pt x="35" y="42"/>
                  <a:pt x="35" y="42"/>
                </a:cubicBezTo>
                <a:close/>
                <a:moveTo>
                  <a:pt x="50" y="56"/>
                </a:moveTo>
                <a:cubicBezTo>
                  <a:pt x="57" y="63"/>
                  <a:pt x="57" y="63"/>
                  <a:pt x="57" y="63"/>
                </a:cubicBezTo>
                <a:cubicBezTo>
                  <a:pt x="52" y="75"/>
                  <a:pt x="52" y="75"/>
                  <a:pt x="52" y="75"/>
                </a:cubicBezTo>
                <a:cubicBezTo>
                  <a:pt x="42" y="75"/>
                  <a:pt x="42" y="75"/>
                  <a:pt x="42" y="75"/>
                </a:cubicBezTo>
                <a:cubicBezTo>
                  <a:pt x="50" y="56"/>
                  <a:pt x="50" y="56"/>
                  <a:pt x="50" y="56"/>
                </a:cubicBezTo>
                <a:cubicBezTo>
                  <a:pt x="50" y="56"/>
                  <a:pt x="50" y="56"/>
                  <a:pt x="50" y="56"/>
                </a:cubicBezTo>
                <a:close/>
                <a:moveTo>
                  <a:pt x="64" y="70"/>
                </a:moveTo>
                <a:cubicBezTo>
                  <a:pt x="69" y="75"/>
                  <a:pt x="69" y="75"/>
                  <a:pt x="69" y="75"/>
                </a:cubicBezTo>
                <a:cubicBezTo>
                  <a:pt x="62" y="75"/>
                  <a:pt x="62" y="75"/>
                  <a:pt x="62" y="75"/>
                </a:cubicBezTo>
                <a:cubicBezTo>
                  <a:pt x="64" y="70"/>
                  <a:pt x="64" y="70"/>
                  <a:pt x="64" y="70"/>
                </a:cubicBezTo>
                <a:cubicBezTo>
                  <a:pt x="64" y="70"/>
                  <a:pt x="64" y="70"/>
                  <a:pt x="64" y="70"/>
                </a:cubicBezTo>
                <a:close/>
                <a:moveTo>
                  <a:pt x="97" y="70"/>
                </a:moveTo>
                <a:cubicBezTo>
                  <a:pt x="99" y="75"/>
                  <a:pt x="99" y="75"/>
                  <a:pt x="99" y="75"/>
                </a:cubicBezTo>
                <a:cubicBezTo>
                  <a:pt x="92" y="75"/>
                  <a:pt x="92" y="75"/>
                  <a:pt x="92" y="75"/>
                </a:cubicBezTo>
                <a:cubicBezTo>
                  <a:pt x="97" y="70"/>
                  <a:pt x="97" y="70"/>
                  <a:pt x="97" y="70"/>
                </a:cubicBezTo>
                <a:cubicBezTo>
                  <a:pt x="97" y="70"/>
                  <a:pt x="97" y="70"/>
                  <a:pt x="97" y="70"/>
                </a:cubicBezTo>
                <a:close/>
                <a:moveTo>
                  <a:pt x="112" y="56"/>
                </a:moveTo>
                <a:cubicBezTo>
                  <a:pt x="120" y="75"/>
                  <a:pt x="120" y="75"/>
                  <a:pt x="120" y="75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04" y="63"/>
                  <a:pt x="104" y="63"/>
                  <a:pt x="104" y="63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12" y="56"/>
                  <a:pt x="112" y="56"/>
                  <a:pt x="112" y="56"/>
                </a:cubicBezTo>
                <a:close/>
                <a:moveTo>
                  <a:pt x="126" y="42"/>
                </a:moveTo>
                <a:cubicBezTo>
                  <a:pt x="139" y="75"/>
                  <a:pt x="139" y="75"/>
                  <a:pt x="139" y="75"/>
                </a:cubicBezTo>
                <a:cubicBezTo>
                  <a:pt x="129" y="75"/>
                  <a:pt x="129" y="75"/>
                  <a:pt x="129" y="75"/>
                </a:cubicBezTo>
                <a:cubicBezTo>
                  <a:pt x="118" y="49"/>
                  <a:pt x="118" y="49"/>
                  <a:pt x="118" y="49"/>
                </a:cubicBezTo>
                <a:cubicBezTo>
                  <a:pt x="126" y="42"/>
                  <a:pt x="126" y="42"/>
                  <a:pt x="126" y="42"/>
                </a:cubicBezTo>
                <a:cubicBezTo>
                  <a:pt x="126" y="42"/>
                  <a:pt x="126" y="42"/>
                  <a:pt x="126" y="42"/>
                </a:cubicBezTo>
                <a:close/>
                <a:moveTo>
                  <a:pt x="69" y="85"/>
                </a:moveTo>
                <a:cubicBezTo>
                  <a:pt x="64" y="90"/>
                  <a:pt x="64" y="90"/>
                  <a:pt x="64" y="90"/>
                </a:cubicBezTo>
                <a:cubicBezTo>
                  <a:pt x="62" y="85"/>
                  <a:pt x="62" y="85"/>
                  <a:pt x="62" y="85"/>
                </a:cubicBezTo>
                <a:cubicBezTo>
                  <a:pt x="69" y="85"/>
                  <a:pt x="69" y="85"/>
                  <a:pt x="69" y="85"/>
                </a:cubicBezTo>
                <a:close/>
                <a:moveTo>
                  <a:pt x="99" y="85"/>
                </a:moveTo>
                <a:cubicBezTo>
                  <a:pt x="97" y="90"/>
                  <a:pt x="97" y="90"/>
                  <a:pt x="97" y="90"/>
                </a:cubicBezTo>
                <a:cubicBezTo>
                  <a:pt x="92" y="85"/>
                  <a:pt x="92" y="85"/>
                  <a:pt x="92" y="85"/>
                </a:cubicBezTo>
                <a:cubicBezTo>
                  <a:pt x="99" y="85"/>
                  <a:pt x="99" y="85"/>
                  <a:pt x="99" y="85"/>
                </a:cubicBezTo>
                <a:close/>
                <a:moveTo>
                  <a:pt x="76" y="91"/>
                </a:moveTo>
                <a:cubicBezTo>
                  <a:pt x="76" y="98"/>
                  <a:pt x="76" y="98"/>
                  <a:pt x="76" y="98"/>
                </a:cubicBezTo>
                <a:cubicBezTo>
                  <a:pt x="71" y="96"/>
                  <a:pt x="71" y="96"/>
                  <a:pt x="71" y="96"/>
                </a:cubicBezTo>
                <a:cubicBezTo>
                  <a:pt x="76" y="91"/>
                  <a:pt x="76" y="91"/>
                  <a:pt x="76" y="91"/>
                </a:cubicBezTo>
                <a:cubicBezTo>
                  <a:pt x="76" y="91"/>
                  <a:pt x="76" y="91"/>
                  <a:pt x="76" y="91"/>
                </a:cubicBezTo>
                <a:close/>
                <a:moveTo>
                  <a:pt x="85" y="92"/>
                </a:moveTo>
                <a:cubicBezTo>
                  <a:pt x="91" y="97"/>
                  <a:pt x="91" y="97"/>
                  <a:pt x="91" y="97"/>
                </a:cubicBezTo>
                <a:cubicBezTo>
                  <a:pt x="85" y="99"/>
                  <a:pt x="85" y="99"/>
                  <a:pt x="85" y="99"/>
                </a:cubicBezTo>
                <a:cubicBezTo>
                  <a:pt x="85" y="92"/>
                  <a:pt x="85" y="92"/>
                  <a:pt x="85" y="92"/>
                </a:cubicBezTo>
                <a:cubicBezTo>
                  <a:pt x="85" y="92"/>
                  <a:pt x="85" y="92"/>
                  <a:pt x="85" y="92"/>
                </a:cubicBezTo>
                <a:close/>
                <a:moveTo>
                  <a:pt x="52" y="85"/>
                </a:moveTo>
                <a:cubicBezTo>
                  <a:pt x="57" y="97"/>
                  <a:pt x="57" y="97"/>
                  <a:pt x="57" y="97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42" y="85"/>
                  <a:pt x="42" y="85"/>
                  <a:pt x="42" y="85"/>
                </a:cubicBezTo>
                <a:cubicBezTo>
                  <a:pt x="52" y="85"/>
                  <a:pt x="52" y="85"/>
                  <a:pt x="52" y="85"/>
                </a:cubicBezTo>
                <a:close/>
                <a:moveTo>
                  <a:pt x="119" y="85"/>
                </a:moveTo>
                <a:cubicBezTo>
                  <a:pt x="111" y="104"/>
                  <a:pt x="111" y="104"/>
                  <a:pt x="111" y="104"/>
                </a:cubicBezTo>
                <a:cubicBezTo>
                  <a:pt x="104" y="97"/>
                  <a:pt x="104" y="97"/>
                  <a:pt x="104" y="97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19" y="85"/>
                  <a:pt x="119" y="85"/>
                  <a:pt x="119" y="85"/>
                </a:cubicBezTo>
                <a:close/>
                <a:moveTo>
                  <a:pt x="32" y="85"/>
                </a:moveTo>
                <a:cubicBezTo>
                  <a:pt x="43" y="111"/>
                  <a:pt x="43" y="111"/>
                  <a:pt x="43" y="111"/>
                </a:cubicBezTo>
                <a:cubicBezTo>
                  <a:pt x="36" y="118"/>
                  <a:pt x="36" y="118"/>
                  <a:pt x="36" y="118"/>
                </a:cubicBezTo>
                <a:cubicBezTo>
                  <a:pt x="21" y="85"/>
                  <a:pt x="21" y="85"/>
                  <a:pt x="21" y="85"/>
                </a:cubicBezTo>
                <a:cubicBezTo>
                  <a:pt x="32" y="85"/>
                  <a:pt x="32" y="85"/>
                  <a:pt x="32" y="85"/>
                </a:cubicBezTo>
                <a:close/>
                <a:moveTo>
                  <a:pt x="64" y="104"/>
                </a:moveTo>
                <a:cubicBezTo>
                  <a:pt x="76" y="108"/>
                  <a:pt x="76" y="108"/>
                  <a:pt x="76" y="108"/>
                </a:cubicBezTo>
                <a:cubicBezTo>
                  <a:pt x="76" y="118"/>
                  <a:pt x="76" y="118"/>
                  <a:pt x="76" y="118"/>
                </a:cubicBezTo>
                <a:cubicBezTo>
                  <a:pt x="56" y="111"/>
                  <a:pt x="56" y="111"/>
                  <a:pt x="56" y="111"/>
                </a:cubicBezTo>
                <a:cubicBezTo>
                  <a:pt x="64" y="104"/>
                  <a:pt x="64" y="104"/>
                  <a:pt x="64" y="104"/>
                </a:cubicBezTo>
                <a:cubicBezTo>
                  <a:pt x="64" y="104"/>
                  <a:pt x="64" y="104"/>
                  <a:pt x="64" y="104"/>
                </a:cubicBezTo>
                <a:close/>
                <a:moveTo>
                  <a:pt x="98" y="104"/>
                </a:moveTo>
                <a:cubicBezTo>
                  <a:pt x="105" y="111"/>
                  <a:pt x="105" y="111"/>
                  <a:pt x="105" y="111"/>
                </a:cubicBezTo>
                <a:cubicBezTo>
                  <a:pt x="85" y="119"/>
                  <a:pt x="85" y="119"/>
                  <a:pt x="85" y="119"/>
                </a:cubicBezTo>
                <a:cubicBezTo>
                  <a:pt x="85" y="109"/>
                  <a:pt x="85" y="109"/>
                  <a:pt x="85" y="109"/>
                </a:cubicBezTo>
                <a:cubicBezTo>
                  <a:pt x="98" y="104"/>
                  <a:pt x="98" y="104"/>
                  <a:pt x="98" y="104"/>
                </a:cubicBezTo>
                <a:cubicBezTo>
                  <a:pt x="98" y="104"/>
                  <a:pt x="98" y="104"/>
                  <a:pt x="98" y="104"/>
                </a:cubicBezTo>
                <a:close/>
                <a:moveTo>
                  <a:pt x="140" y="85"/>
                </a:moveTo>
                <a:cubicBezTo>
                  <a:pt x="126" y="119"/>
                  <a:pt x="126" y="119"/>
                  <a:pt x="126" y="119"/>
                </a:cubicBezTo>
                <a:cubicBezTo>
                  <a:pt x="118" y="112"/>
                  <a:pt x="118" y="112"/>
                  <a:pt x="118" y="112"/>
                </a:cubicBezTo>
                <a:cubicBezTo>
                  <a:pt x="129" y="85"/>
                  <a:pt x="129" y="85"/>
                  <a:pt x="129" y="85"/>
                </a:cubicBezTo>
                <a:cubicBezTo>
                  <a:pt x="140" y="85"/>
                  <a:pt x="140" y="85"/>
                  <a:pt x="140" y="85"/>
                </a:cubicBezTo>
                <a:close/>
                <a:moveTo>
                  <a:pt x="50" y="118"/>
                </a:moveTo>
                <a:cubicBezTo>
                  <a:pt x="76" y="129"/>
                  <a:pt x="76" y="129"/>
                  <a:pt x="76" y="129"/>
                </a:cubicBezTo>
                <a:cubicBezTo>
                  <a:pt x="76" y="139"/>
                  <a:pt x="76" y="139"/>
                  <a:pt x="76" y="139"/>
                </a:cubicBezTo>
                <a:cubicBezTo>
                  <a:pt x="42" y="125"/>
                  <a:pt x="42" y="125"/>
                  <a:pt x="42" y="125"/>
                </a:cubicBezTo>
                <a:cubicBezTo>
                  <a:pt x="50" y="118"/>
                  <a:pt x="50" y="118"/>
                  <a:pt x="50" y="118"/>
                </a:cubicBezTo>
                <a:cubicBezTo>
                  <a:pt x="50" y="118"/>
                  <a:pt x="50" y="118"/>
                  <a:pt x="50" y="118"/>
                </a:cubicBezTo>
                <a:close/>
                <a:moveTo>
                  <a:pt x="112" y="117"/>
                </a:moveTo>
                <a:cubicBezTo>
                  <a:pt x="119" y="125"/>
                  <a:pt x="119" y="125"/>
                  <a:pt x="119" y="125"/>
                </a:cubicBezTo>
                <a:cubicBezTo>
                  <a:pt x="85" y="139"/>
                  <a:pt x="85" y="139"/>
                  <a:pt x="85" y="139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112" y="117"/>
                  <a:pt x="112" y="117"/>
                  <a:pt x="112" y="117"/>
                </a:cubicBezTo>
                <a:cubicBezTo>
                  <a:pt x="112" y="117"/>
                  <a:pt x="112" y="117"/>
                  <a:pt x="112" y="117"/>
                </a:cubicBezTo>
                <a:close/>
                <a:moveTo>
                  <a:pt x="80" y="0"/>
                </a:moveTo>
                <a:cubicBezTo>
                  <a:pt x="77" y="0"/>
                  <a:pt x="75" y="2"/>
                  <a:pt x="75" y="5"/>
                </a:cubicBezTo>
                <a:cubicBezTo>
                  <a:pt x="75" y="11"/>
                  <a:pt x="75" y="11"/>
                  <a:pt x="75" y="11"/>
                </a:cubicBezTo>
                <a:cubicBezTo>
                  <a:pt x="35" y="28"/>
                  <a:pt x="35" y="28"/>
                  <a:pt x="35" y="28"/>
                </a:cubicBezTo>
                <a:cubicBezTo>
                  <a:pt x="31" y="24"/>
                  <a:pt x="31" y="24"/>
                  <a:pt x="31" y="24"/>
                </a:cubicBezTo>
                <a:cubicBezTo>
                  <a:pt x="30" y="23"/>
                  <a:pt x="28" y="22"/>
                  <a:pt x="27" y="22"/>
                </a:cubicBezTo>
                <a:cubicBezTo>
                  <a:pt x="26" y="22"/>
                  <a:pt x="25" y="23"/>
                  <a:pt x="24" y="24"/>
                </a:cubicBezTo>
                <a:cubicBezTo>
                  <a:pt x="21" y="26"/>
                  <a:pt x="21" y="28"/>
                  <a:pt x="24" y="31"/>
                </a:cubicBezTo>
                <a:cubicBezTo>
                  <a:pt x="28" y="35"/>
                  <a:pt x="28" y="35"/>
                  <a:pt x="28" y="35"/>
                </a:cubicBezTo>
                <a:cubicBezTo>
                  <a:pt x="11" y="75"/>
                  <a:pt x="11" y="75"/>
                  <a:pt x="11" y="75"/>
                </a:cubicBezTo>
                <a:cubicBezTo>
                  <a:pt x="5" y="75"/>
                  <a:pt x="5" y="75"/>
                  <a:pt x="5" y="75"/>
                </a:cubicBezTo>
                <a:cubicBezTo>
                  <a:pt x="2" y="75"/>
                  <a:pt x="0" y="78"/>
                  <a:pt x="0" y="80"/>
                </a:cubicBezTo>
                <a:cubicBezTo>
                  <a:pt x="0" y="83"/>
                  <a:pt x="2" y="85"/>
                  <a:pt x="5" y="85"/>
                </a:cubicBezTo>
                <a:cubicBezTo>
                  <a:pt x="11" y="85"/>
                  <a:pt x="11" y="85"/>
                  <a:pt x="11" y="85"/>
                </a:cubicBezTo>
                <a:cubicBezTo>
                  <a:pt x="28" y="125"/>
                  <a:pt x="28" y="125"/>
                  <a:pt x="28" y="125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21" y="132"/>
                  <a:pt x="21" y="135"/>
                  <a:pt x="24" y="137"/>
                </a:cubicBezTo>
                <a:cubicBezTo>
                  <a:pt x="25" y="137"/>
                  <a:pt x="26" y="138"/>
                  <a:pt x="27" y="138"/>
                </a:cubicBezTo>
                <a:cubicBezTo>
                  <a:pt x="28" y="138"/>
                  <a:pt x="29" y="137"/>
                  <a:pt x="30" y="137"/>
                </a:cubicBezTo>
                <a:cubicBezTo>
                  <a:pt x="34" y="132"/>
                  <a:pt x="34" y="132"/>
                  <a:pt x="34" y="132"/>
                </a:cubicBezTo>
                <a:cubicBezTo>
                  <a:pt x="75" y="149"/>
                  <a:pt x="75" y="149"/>
                  <a:pt x="75" y="149"/>
                </a:cubicBezTo>
                <a:cubicBezTo>
                  <a:pt x="75" y="156"/>
                  <a:pt x="75" y="156"/>
                  <a:pt x="75" y="156"/>
                </a:cubicBezTo>
                <a:cubicBezTo>
                  <a:pt x="75" y="158"/>
                  <a:pt x="77" y="160"/>
                  <a:pt x="79" y="160"/>
                </a:cubicBezTo>
                <a:cubicBezTo>
                  <a:pt x="82" y="160"/>
                  <a:pt x="84" y="158"/>
                  <a:pt x="84" y="156"/>
                </a:cubicBezTo>
                <a:cubicBezTo>
                  <a:pt x="84" y="149"/>
                  <a:pt x="84" y="149"/>
                  <a:pt x="84" y="149"/>
                </a:cubicBezTo>
                <a:cubicBezTo>
                  <a:pt x="125" y="132"/>
                  <a:pt x="125" y="132"/>
                  <a:pt x="125" y="132"/>
                </a:cubicBezTo>
                <a:cubicBezTo>
                  <a:pt x="129" y="137"/>
                  <a:pt x="129" y="137"/>
                  <a:pt x="129" y="137"/>
                </a:cubicBezTo>
                <a:cubicBezTo>
                  <a:pt x="130" y="137"/>
                  <a:pt x="131" y="138"/>
                  <a:pt x="133" y="138"/>
                </a:cubicBezTo>
                <a:cubicBezTo>
                  <a:pt x="133" y="138"/>
                  <a:pt x="135" y="137"/>
                  <a:pt x="135" y="137"/>
                </a:cubicBezTo>
                <a:cubicBezTo>
                  <a:pt x="137" y="135"/>
                  <a:pt x="137" y="132"/>
                  <a:pt x="135" y="130"/>
                </a:cubicBezTo>
                <a:cubicBezTo>
                  <a:pt x="131" y="125"/>
                  <a:pt x="131" y="125"/>
                  <a:pt x="131" y="125"/>
                </a:cubicBezTo>
                <a:cubicBezTo>
                  <a:pt x="148" y="85"/>
                  <a:pt x="148" y="85"/>
                  <a:pt x="148" y="85"/>
                </a:cubicBezTo>
                <a:cubicBezTo>
                  <a:pt x="155" y="85"/>
                  <a:pt x="155" y="85"/>
                  <a:pt x="155" y="85"/>
                </a:cubicBezTo>
                <a:cubicBezTo>
                  <a:pt x="157" y="85"/>
                  <a:pt x="159" y="83"/>
                  <a:pt x="159" y="80"/>
                </a:cubicBezTo>
                <a:cubicBezTo>
                  <a:pt x="159" y="78"/>
                  <a:pt x="158" y="75"/>
                  <a:pt x="156" y="75"/>
                </a:cubicBezTo>
                <a:cubicBezTo>
                  <a:pt x="149" y="75"/>
                  <a:pt x="149" y="75"/>
                  <a:pt x="149" y="75"/>
                </a:cubicBezTo>
                <a:cubicBezTo>
                  <a:pt x="133" y="35"/>
                  <a:pt x="133" y="35"/>
                  <a:pt x="133" y="35"/>
                </a:cubicBezTo>
                <a:cubicBezTo>
                  <a:pt x="137" y="31"/>
                  <a:pt x="137" y="31"/>
                  <a:pt x="137" y="31"/>
                </a:cubicBezTo>
                <a:cubicBezTo>
                  <a:pt x="139" y="29"/>
                  <a:pt x="139" y="26"/>
                  <a:pt x="137" y="24"/>
                </a:cubicBezTo>
                <a:cubicBezTo>
                  <a:pt x="136" y="23"/>
                  <a:pt x="134" y="22"/>
                  <a:pt x="133" y="22"/>
                </a:cubicBezTo>
                <a:cubicBezTo>
                  <a:pt x="132" y="22"/>
                  <a:pt x="131" y="23"/>
                  <a:pt x="130" y="24"/>
                </a:cubicBezTo>
                <a:cubicBezTo>
                  <a:pt x="126" y="28"/>
                  <a:pt x="126" y="28"/>
                  <a:pt x="126" y="28"/>
                </a:cubicBezTo>
                <a:cubicBezTo>
                  <a:pt x="85" y="11"/>
                  <a:pt x="85" y="11"/>
                  <a:pt x="85" y="11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2"/>
                  <a:pt x="83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6018C765-B288-E97F-81EC-DC42FBC2D41A}"/>
              </a:ext>
            </a:extLst>
          </p:cNvPr>
          <p:cNvSpPr>
            <a:spLocks noEditPoints="1"/>
          </p:cNvSpPr>
          <p:nvPr/>
        </p:nvSpPr>
        <p:spPr bwMode="auto">
          <a:xfrm>
            <a:off x="3513138" y="4124325"/>
            <a:ext cx="211138" cy="254000"/>
          </a:xfrm>
          <a:custGeom>
            <a:avLst/>
            <a:gdLst>
              <a:gd name="T0" fmla="*/ 48 w 133"/>
              <a:gd name="T1" fmla="*/ 61 h 160"/>
              <a:gd name="T2" fmla="*/ 94 w 133"/>
              <a:gd name="T3" fmla="*/ 61 h 160"/>
              <a:gd name="T4" fmla="*/ 98 w 133"/>
              <a:gd name="T5" fmla="*/ 115 h 160"/>
              <a:gd name="T6" fmla="*/ 104 w 133"/>
              <a:gd name="T7" fmla="*/ 112 h 160"/>
              <a:gd name="T8" fmla="*/ 112 w 133"/>
              <a:gd name="T9" fmla="*/ 96 h 160"/>
              <a:gd name="T10" fmla="*/ 124 w 133"/>
              <a:gd name="T11" fmla="*/ 89 h 160"/>
              <a:gd name="T12" fmla="*/ 131 w 133"/>
              <a:gd name="T13" fmla="*/ 65 h 160"/>
              <a:gd name="T14" fmla="*/ 116 w 133"/>
              <a:gd name="T15" fmla="*/ 49 h 160"/>
              <a:gd name="T16" fmla="*/ 121 w 133"/>
              <a:gd name="T17" fmla="*/ 29 h 160"/>
              <a:gd name="T18" fmla="*/ 104 w 133"/>
              <a:gd name="T19" fmla="*/ 28 h 160"/>
              <a:gd name="T20" fmla="*/ 99 w 133"/>
              <a:gd name="T21" fmla="*/ 8 h 160"/>
              <a:gd name="T22" fmla="*/ 83 w 133"/>
              <a:gd name="T23" fmla="*/ 16 h 160"/>
              <a:gd name="T24" fmla="*/ 71 w 133"/>
              <a:gd name="T25" fmla="*/ 0 h 160"/>
              <a:gd name="T26" fmla="*/ 58 w 133"/>
              <a:gd name="T27" fmla="*/ 16 h 160"/>
              <a:gd name="T28" fmla="*/ 43 w 133"/>
              <a:gd name="T29" fmla="*/ 8 h 160"/>
              <a:gd name="T30" fmla="*/ 37 w 133"/>
              <a:gd name="T31" fmla="*/ 28 h 160"/>
              <a:gd name="T32" fmla="*/ 20 w 133"/>
              <a:gd name="T33" fmla="*/ 29 h 160"/>
              <a:gd name="T34" fmla="*/ 25 w 133"/>
              <a:gd name="T35" fmla="*/ 49 h 160"/>
              <a:gd name="T36" fmla="*/ 10 w 133"/>
              <a:gd name="T37" fmla="*/ 65 h 160"/>
              <a:gd name="T38" fmla="*/ 17 w 133"/>
              <a:gd name="T39" fmla="*/ 89 h 160"/>
              <a:gd name="T40" fmla="*/ 29 w 133"/>
              <a:gd name="T41" fmla="*/ 96 h 160"/>
              <a:gd name="T42" fmla="*/ 38 w 133"/>
              <a:gd name="T43" fmla="*/ 112 h 160"/>
              <a:gd name="T44" fmla="*/ 43 w 133"/>
              <a:gd name="T45" fmla="*/ 115 h 160"/>
              <a:gd name="T46" fmla="*/ 67 w 133"/>
              <a:gd name="T47" fmla="*/ 122 h 160"/>
              <a:gd name="T48" fmla="*/ 74 w 133"/>
              <a:gd name="T49" fmla="*/ 122 h 160"/>
              <a:gd name="T50" fmla="*/ 98 w 133"/>
              <a:gd name="T51" fmla="*/ 115 h 160"/>
              <a:gd name="T52" fmla="*/ 38 w 133"/>
              <a:gd name="T53" fmla="*/ 61 h 160"/>
              <a:gd name="T54" fmla="*/ 104 w 133"/>
              <a:gd name="T55" fmla="*/ 61 h 160"/>
              <a:gd name="T56" fmla="*/ 55 w 133"/>
              <a:gd name="T57" fmla="*/ 120 h 160"/>
              <a:gd name="T58" fmla="*/ 36 w 133"/>
              <a:gd name="T59" fmla="*/ 126 h 160"/>
              <a:gd name="T60" fmla="*/ 27 w 133"/>
              <a:gd name="T61" fmla="*/ 105 h 160"/>
              <a:gd name="T62" fmla="*/ 0 w 133"/>
              <a:gd name="T63" fmla="*/ 137 h 160"/>
              <a:gd name="T64" fmla="*/ 0 w 133"/>
              <a:gd name="T65" fmla="*/ 155 h 160"/>
              <a:gd name="T66" fmla="*/ 23 w 133"/>
              <a:gd name="T67" fmla="*/ 160 h 160"/>
              <a:gd name="T68" fmla="*/ 55 w 133"/>
              <a:gd name="T69" fmla="*/ 120 h 160"/>
              <a:gd name="T70" fmla="*/ 110 w 133"/>
              <a:gd name="T71" fmla="*/ 123 h 160"/>
              <a:gd name="T72" fmla="*/ 104 w 133"/>
              <a:gd name="T73" fmla="*/ 126 h 160"/>
              <a:gd name="T74" fmla="*/ 74 w 133"/>
              <a:gd name="T75" fmla="*/ 133 h 160"/>
              <a:gd name="T76" fmla="*/ 127 w 133"/>
              <a:gd name="T77" fmla="*/ 151 h 160"/>
              <a:gd name="T78" fmla="*/ 131 w 133"/>
              <a:gd name="T79" fmla="*/ 146 h 160"/>
              <a:gd name="T80" fmla="*/ 124 w 133"/>
              <a:gd name="T81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3" h="160">
                <a:moveTo>
                  <a:pt x="71" y="38"/>
                </a:moveTo>
                <a:cubicBezTo>
                  <a:pt x="58" y="38"/>
                  <a:pt x="48" y="48"/>
                  <a:pt x="48" y="61"/>
                </a:cubicBezTo>
                <a:cubicBezTo>
                  <a:pt x="48" y="74"/>
                  <a:pt x="58" y="84"/>
                  <a:pt x="71" y="84"/>
                </a:cubicBezTo>
                <a:cubicBezTo>
                  <a:pt x="84" y="84"/>
                  <a:pt x="94" y="74"/>
                  <a:pt x="94" y="61"/>
                </a:cubicBezTo>
                <a:cubicBezTo>
                  <a:pt x="94" y="48"/>
                  <a:pt x="84" y="38"/>
                  <a:pt x="71" y="38"/>
                </a:cubicBezTo>
                <a:close/>
                <a:moveTo>
                  <a:pt x="98" y="115"/>
                </a:moveTo>
                <a:cubicBezTo>
                  <a:pt x="98" y="115"/>
                  <a:pt x="99" y="115"/>
                  <a:pt x="99" y="115"/>
                </a:cubicBezTo>
                <a:cubicBezTo>
                  <a:pt x="101" y="115"/>
                  <a:pt x="103" y="113"/>
                  <a:pt x="104" y="112"/>
                </a:cubicBezTo>
                <a:cubicBezTo>
                  <a:pt x="105" y="106"/>
                  <a:pt x="105" y="100"/>
                  <a:pt x="104" y="95"/>
                </a:cubicBezTo>
                <a:cubicBezTo>
                  <a:pt x="107" y="95"/>
                  <a:pt x="109" y="96"/>
                  <a:pt x="112" y="96"/>
                </a:cubicBezTo>
                <a:cubicBezTo>
                  <a:pt x="115" y="96"/>
                  <a:pt x="118" y="95"/>
                  <a:pt x="121" y="95"/>
                </a:cubicBezTo>
                <a:cubicBezTo>
                  <a:pt x="124" y="94"/>
                  <a:pt x="125" y="91"/>
                  <a:pt x="124" y="89"/>
                </a:cubicBezTo>
                <a:cubicBezTo>
                  <a:pt x="123" y="83"/>
                  <a:pt x="120" y="78"/>
                  <a:pt x="116" y="74"/>
                </a:cubicBezTo>
                <a:cubicBezTo>
                  <a:pt x="122" y="72"/>
                  <a:pt x="127" y="69"/>
                  <a:pt x="131" y="65"/>
                </a:cubicBezTo>
                <a:cubicBezTo>
                  <a:pt x="133" y="63"/>
                  <a:pt x="133" y="60"/>
                  <a:pt x="131" y="58"/>
                </a:cubicBezTo>
                <a:cubicBezTo>
                  <a:pt x="127" y="54"/>
                  <a:pt x="122" y="51"/>
                  <a:pt x="116" y="49"/>
                </a:cubicBezTo>
                <a:cubicBezTo>
                  <a:pt x="120" y="45"/>
                  <a:pt x="123" y="40"/>
                  <a:pt x="124" y="34"/>
                </a:cubicBezTo>
                <a:cubicBezTo>
                  <a:pt x="125" y="32"/>
                  <a:pt x="123" y="29"/>
                  <a:pt x="121" y="29"/>
                </a:cubicBezTo>
                <a:cubicBezTo>
                  <a:pt x="118" y="28"/>
                  <a:pt x="115" y="27"/>
                  <a:pt x="112" y="27"/>
                </a:cubicBezTo>
                <a:cubicBezTo>
                  <a:pt x="109" y="27"/>
                  <a:pt x="107" y="28"/>
                  <a:pt x="104" y="28"/>
                </a:cubicBezTo>
                <a:cubicBezTo>
                  <a:pt x="105" y="22"/>
                  <a:pt x="105" y="17"/>
                  <a:pt x="104" y="12"/>
                </a:cubicBezTo>
                <a:cubicBezTo>
                  <a:pt x="103" y="9"/>
                  <a:pt x="101" y="8"/>
                  <a:pt x="99" y="8"/>
                </a:cubicBezTo>
                <a:cubicBezTo>
                  <a:pt x="99" y="8"/>
                  <a:pt x="98" y="8"/>
                  <a:pt x="98" y="8"/>
                </a:cubicBezTo>
                <a:cubicBezTo>
                  <a:pt x="92" y="10"/>
                  <a:pt x="87" y="12"/>
                  <a:pt x="83" y="16"/>
                </a:cubicBezTo>
                <a:cubicBezTo>
                  <a:pt x="81" y="11"/>
                  <a:pt x="78" y="6"/>
                  <a:pt x="74" y="2"/>
                </a:cubicBezTo>
                <a:cubicBezTo>
                  <a:pt x="73" y="1"/>
                  <a:pt x="72" y="0"/>
                  <a:pt x="71" y="0"/>
                </a:cubicBezTo>
                <a:cubicBezTo>
                  <a:pt x="69" y="0"/>
                  <a:pt x="68" y="1"/>
                  <a:pt x="67" y="2"/>
                </a:cubicBezTo>
                <a:cubicBezTo>
                  <a:pt x="63" y="6"/>
                  <a:pt x="60" y="10"/>
                  <a:pt x="58" y="16"/>
                </a:cubicBezTo>
                <a:cubicBezTo>
                  <a:pt x="54" y="12"/>
                  <a:pt x="49" y="9"/>
                  <a:pt x="43" y="8"/>
                </a:cubicBezTo>
                <a:cubicBezTo>
                  <a:pt x="43" y="8"/>
                  <a:pt x="43" y="8"/>
                  <a:pt x="43" y="8"/>
                </a:cubicBezTo>
                <a:cubicBezTo>
                  <a:pt x="40" y="8"/>
                  <a:pt x="38" y="9"/>
                  <a:pt x="38" y="12"/>
                </a:cubicBezTo>
                <a:cubicBezTo>
                  <a:pt x="36" y="17"/>
                  <a:pt x="36" y="23"/>
                  <a:pt x="37" y="28"/>
                </a:cubicBezTo>
                <a:cubicBezTo>
                  <a:pt x="35" y="28"/>
                  <a:pt x="32" y="27"/>
                  <a:pt x="29" y="27"/>
                </a:cubicBezTo>
                <a:cubicBezTo>
                  <a:pt x="26" y="27"/>
                  <a:pt x="23" y="28"/>
                  <a:pt x="20" y="29"/>
                </a:cubicBezTo>
                <a:cubicBezTo>
                  <a:pt x="17" y="29"/>
                  <a:pt x="16" y="32"/>
                  <a:pt x="17" y="34"/>
                </a:cubicBezTo>
                <a:cubicBezTo>
                  <a:pt x="19" y="40"/>
                  <a:pt x="21" y="45"/>
                  <a:pt x="25" y="49"/>
                </a:cubicBezTo>
                <a:cubicBezTo>
                  <a:pt x="19" y="51"/>
                  <a:pt x="14" y="54"/>
                  <a:pt x="10" y="58"/>
                </a:cubicBezTo>
                <a:cubicBezTo>
                  <a:pt x="8" y="60"/>
                  <a:pt x="8" y="63"/>
                  <a:pt x="10" y="65"/>
                </a:cubicBezTo>
                <a:cubicBezTo>
                  <a:pt x="14" y="69"/>
                  <a:pt x="19" y="72"/>
                  <a:pt x="25" y="74"/>
                </a:cubicBezTo>
                <a:cubicBezTo>
                  <a:pt x="21" y="78"/>
                  <a:pt x="18" y="83"/>
                  <a:pt x="17" y="89"/>
                </a:cubicBezTo>
                <a:cubicBezTo>
                  <a:pt x="17" y="91"/>
                  <a:pt x="18" y="94"/>
                  <a:pt x="20" y="95"/>
                </a:cubicBezTo>
                <a:cubicBezTo>
                  <a:pt x="23" y="95"/>
                  <a:pt x="26" y="96"/>
                  <a:pt x="29" y="96"/>
                </a:cubicBezTo>
                <a:cubicBezTo>
                  <a:pt x="32" y="96"/>
                  <a:pt x="35" y="95"/>
                  <a:pt x="37" y="95"/>
                </a:cubicBezTo>
                <a:cubicBezTo>
                  <a:pt x="36" y="101"/>
                  <a:pt x="36" y="106"/>
                  <a:pt x="38" y="112"/>
                </a:cubicBezTo>
                <a:cubicBezTo>
                  <a:pt x="38" y="114"/>
                  <a:pt x="40" y="115"/>
                  <a:pt x="42" y="115"/>
                </a:cubicBezTo>
                <a:cubicBezTo>
                  <a:pt x="42" y="115"/>
                  <a:pt x="43" y="115"/>
                  <a:pt x="43" y="115"/>
                </a:cubicBezTo>
                <a:cubicBezTo>
                  <a:pt x="49" y="113"/>
                  <a:pt x="54" y="110"/>
                  <a:pt x="58" y="107"/>
                </a:cubicBezTo>
                <a:cubicBezTo>
                  <a:pt x="60" y="112"/>
                  <a:pt x="63" y="118"/>
                  <a:pt x="67" y="122"/>
                </a:cubicBezTo>
                <a:cubicBezTo>
                  <a:pt x="68" y="123"/>
                  <a:pt x="69" y="123"/>
                  <a:pt x="71" y="123"/>
                </a:cubicBezTo>
                <a:cubicBezTo>
                  <a:pt x="72" y="123"/>
                  <a:pt x="73" y="123"/>
                  <a:pt x="74" y="122"/>
                </a:cubicBezTo>
                <a:cubicBezTo>
                  <a:pt x="78" y="118"/>
                  <a:pt x="81" y="113"/>
                  <a:pt x="83" y="107"/>
                </a:cubicBezTo>
                <a:cubicBezTo>
                  <a:pt x="87" y="110"/>
                  <a:pt x="92" y="113"/>
                  <a:pt x="98" y="115"/>
                </a:cubicBezTo>
                <a:close/>
                <a:moveTo>
                  <a:pt x="71" y="94"/>
                </a:moveTo>
                <a:cubicBezTo>
                  <a:pt x="53" y="94"/>
                  <a:pt x="38" y="79"/>
                  <a:pt x="38" y="61"/>
                </a:cubicBezTo>
                <a:cubicBezTo>
                  <a:pt x="38" y="43"/>
                  <a:pt x="53" y="29"/>
                  <a:pt x="71" y="29"/>
                </a:cubicBezTo>
                <a:cubicBezTo>
                  <a:pt x="89" y="29"/>
                  <a:pt x="104" y="43"/>
                  <a:pt x="104" y="61"/>
                </a:cubicBezTo>
                <a:cubicBezTo>
                  <a:pt x="104" y="79"/>
                  <a:pt x="89" y="94"/>
                  <a:pt x="71" y="94"/>
                </a:cubicBezTo>
                <a:close/>
                <a:moveTo>
                  <a:pt x="55" y="120"/>
                </a:moveTo>
                <a:cubicBezTo>
                  <a:pt x="49" y="123"/>
                  <a:pt x="43" y="125"/>
                  <a:pt x="37" y="126"/>
                </a:cubicBezTo>
                <a:cubicBezTo>
                  <a:pt x="37" y="126"/>
                  <a:pt x="36" y="126"/>
                  <a:pt x="36" y="126"/>
                </a:cubicBezTo>
                <a:cubicBezTo>
                  <a:pt x="34" y="126"/>
                  <a:pt x="32" y="125"/>
                  <a:pt x="31" y="123"/>
                </a:cubicBezTo>
                <a:cubicBezTo>
                  <a:pt x="30" y="116"/>
                  <a:pt x="28" y="111"/>
                  <a:pt x="27" y="105"/>
                </a:cubicBezTo>
                <a:cubicBezTo>
                  <a:pt x="22" y="105"/>
                  <a:pt x="18" y="103"/>
                  <a:pt x="13" y="103"/>
                </a:cubicBezTo>
                <a:cubicBezTo>
                  <a:pt x="5" y="112"/>
                  <a:pt x="0" y="124"/>
                  <a:pt x="0" y="137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23" y="160"/>
                  <a:pt x="23" y="160"/>
                  <a:pt x="23" y="160"/>
                </a:cubicBezTo>
                <a:cubicBezTo>
                  <a:pt x="42" y="160"/>
                  <a:pt x="58" y="150"/>
                  <a:pt x="68" y="135"/>
                </a:cubicBezTo>
                <a:cubicBezTo>
                  <a:pt x="65" y="132"/>
                  <a:pt x="58" y="125"/>
                  <a:pt x="55" y="120"/>
                </a:cubicBezTo>
                <a:close/>
                <a:moveTo>
                  <a:pt x="114" y="105"/>
                </a:moveTo>
                <a:cubicBezTo>
                  <a:pt x="114" y="111"/>
                  <a:pt x="112" y="116"/>
                  <a:pt x="110" y="123"/>
                </a:cubicBezTo>
                <a:cubicBezTo>
                  <a:pt x="109" y="125"/>
                  <a:pt x="108" y="126"/>
                  <a:pt x="106" y="126"/>
                </a:cubicBezTo>
                <a:cubicBezTo>
                  <a:pt x="105" y="126"/>
                  <a:pt x="104" y="126"/>
                  <a:pt x="104" y="126"/>
                </a:cubicBezTo>
                <a:cubicBezTo>
                  <a:pt x="97" y="124"/>
                  <a:pt x="91" y="123"/>
                  <a:pt x="86" y="120"/>
                </a:cubicBezTo>
                <a:cubicBezTo>
                  <a:pt x="83" y="126"/>
                  <a:pt x="79" y="128"/>
                  <a:pt x="74" y="133"/>
                </a:cubicBezTo>
                <a:cubicBezTo>
                  <a:pt x="82" y="143"/>
                  <a:pt x="94" y="151"/>
                  <a:pt x="108" y="151"/>
                </a:cubicBezTo>
                <a:cubicBezTo>
                  <a:pt x="127" y="151"/>
                  <a:pt x="127" y="151"/>
                  <a:pt x="127" y="151"/>
                </a:cubicBezTo>
                <a:cubicBezTo>
                  <a:pt x="127" y="151"/>
                  <a:pt x="127" y="151"/>
                  <a:pt x="127" y="151"/>
                </a:cubicBezTo>
                <a:cubicBezTo>
                  <a:pt x="129" y="151"/>
                  <a:pt x="131" y="149"/>
                  <a:pt x="131" y="146"/>
                </a:cubicBezTo>
                <a:cubicBezTo>
                  <a:pt x="131" y="128"/>
                  <a:pt x="131" y="128"/>
                  <a:pt x="131" y="128"/>
                </a:cubicBezTo>
                <a:cubicBezTo>
                  <a:pt x="131" y="118"/>
                  <a:pt x="129" y="110"/>
                  <a:pt x="124" y="103"/>
                </a:cubicBezTo>
                <a:cubicBezTo>
                  <a:pt x="120" y="104"/>
                  <a:pt x="118" y="105"/>
                  <a:pt x="114" y="10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379253AA-F913-58B2-14D9-2A910185F98A}"/>
              </a:ext>
            </a:extLst>
          </p:cNvPr>
          <p:cNvSpPr>
            <a:spLocks/>
          </p:cNvSpPr>
          <p:nvPr/>
        </p:nvSpPr>
        <p:spPr bwMode="auto">
          <a:xfrm>
            <a:off x="6243638" y="3573463"/>
            <a:ext cx="254000" cy="254000"/>
          </a:xfrm>
          <a:custGeom>
            <a:avLst/>
            <a:gdLst>
              <a:gd name="T0" fmla="*/ 29 w 160"/>
              <a:gd name="T1" fmla="*/ 24 h 160"/>
              <a:gd name="T2" fmla="*/ 38 w 160"/>
              <a:gd name="T3" fmla="*/ 56 h 160"/>
              <a:gd name="T4" fmla="*/ 10 w 160"/>
              <a:gd name="T5" fmla="*/ 38 h 160"/>
              <a:gd name="T6" fmla="*/ 29 w 160"/>
              <a:gd name="T7" fmla="*/ 66 h 160"/>
              <a:gd name="T8" fmla="*/ 38 w 160"/>
              <a:gd name="T9" fmla="*/ 89 h 160"/>
              <a:gd name="T10" fmla="*/ 10 w 160"/>
              <a:gd name="T11" fmla="*/ 70 h 160"/>
              <a:gd name="T12" fmla="*/ 29 w 160"/>
              <a:gd name="T13" fmla="*/ 99 h 160"/>
              <a:gd name="T14" fmla="*/ 38 w 160"/>
              <a:gd name="T15" fmla="*/ 122 h 160"/>
              <a:gd name="T16" fmla="*/ 10 w 160"/>
              <a:gd name="T17" fmla="*/ 104 h 160"/>
              <a:gd name="T18" fmla="*/ 29 w 160"/>
              <a:gd name="T19" fmla="*/ 132 h 160"/>
              <a:gd name="T20" fmla="*/ 38 w 160"/>
              <a:gd name="T21" fmla="*/ 151 h 160"/>
              <a:gd name="T22" fmla="*/ 0 w 160"/>
              <a:gd name="T23" fmla="*/ 155 h 160"/>
              <a:gd name="T24" fmla="*/ 156 w 160"/>
              <a:gd name="T25" fmla="*/ 160 h 160"/>
              <a:gd name="T26" fmla="*/ 156 w 160"/>
              <a:gd name="T27" fmla="*/ 151 h 160"/>
              <a:gd name="T28" fmla="*/ 123 w 160"/>
              <a:gd name="T29" fmla="*/ 132 h 160"/>
              <a:gd name="T30" fmla="*/ 151 w 160"/>
              <a:gd name="T31" fmla="*/ 113 h 160"/>
              <a:gd name="T32" fmla="*/ 141 w 160"/>
              <a:gd name="T33" fmla="*/ 104 h 160"/>
              <a:gd name="T34" fmla="*/ 123 w 160"/>
              <a:gd name="T35" fmla="*/ 99 h 160"/>
              <a:gd name="T36" fmla="*/ 151 w 160"/>
              <a:gd name="T37" fmla="*/ 80 h 160"/>
              <a:gd name="T38" fmla="*/ 141 w 160"/>
              <a:gd name="T39" fmla="*/ 70 h 160"/>
              <a:gd name="T40" fmla="*/ 123 w 160"/>
              <a:gd name="T41" fmla="*/ 66 h 160"/>
              <a:gd name="T42" fmla="*/ 151 w 160"/>
              <a:gd name="T43" fmla="*/ 47 h 160"/>
              <a:gd name="T44" fmla="*/ 141 w 160"/>
              <a:gd name="T45" fmla="*/ 38 h 160"/>
              <a:gd name="T46" fmla="*/ 123 w 160"/>
              <a:gd name="T47" fmla="*/ 43 h 160"/>
              <a:gd name="T48" fmla="*/ 118 w 160"/>
              <a:gd name="T49" fmla="*/ 0 h 160"/>
              <a:gd name="T50" fmla="*/ 114 w 160"/>
              <a:gd name="T51" fmla="*/ 43 h 160"/>
              <a:gd name="T52" fmla="*/ 95 w 160"/>
              <a:gd name="T53" fmla="*/ 38 h 160"/>
              <a:gd name="T54" fmla="*/ 85 w 160"/>
              <a:gd name="T55" fmla="*/ 47 h 160"/>
              <a:gd name="T56" fmla="*/ 114 w 160"/>
              <a:gd name="T57" fmla="*/ 66 h 160"/>
              <a:gd name="T58" fmla="*/ 95 w 160"/>
              <a:gd name="T59" fmla="*/ 70 h 160"/>
              <a:gd name="T60" fmla="*/ 85 w 160"/>
              <a:gd name="T61" fmla="*/ 80 h 160"/>
              <a:gd name="T62" fmla="*/ 114 w 160"/>
              <a:gd name="T63" fmla="*/ 99 h 160"/>
              <a:gd name="T64" fmla="*/ 95 w 160"/>
              <a:gd name="T65" fmla="*/ 104 h 160"/>
              <a:gd name="T66" fmla="*/ 85 w 160"/>
              <a:gd name="T67" fmla="*/ 113 h 160"/>
              <a:gd name="T68" fmla="*/ 114 w 160"/>
              <a:gd name="T69" fmla="*/ 132 h 160"/>
              <a:gd name="T70" fmla="*/ 48 w 160"/>
              <a:gd name="T71" fmla="*/ 151 h 160"/>
              <a:gd name="T72" fmla="*/ 57 w 160"/>
              <a:gd name="T73" fmla="*/ 132 h 160"/>
              <a:gd name="T74" fmla="*/ 75 w 160"/>
              <a:gd name="T75" fmla="*/ 104 h 160"/>
              <a:gd name="T76" fmla="*/ 48 w 160"/>
              <a:gd name="T77" fmla="*/ 122 h 160"/>
              <a:gd name="T78" fmla="*/ 57 w 160"/>
              <a:gd name="T79" fmla="*/ 99 h 160"/>
              <a:gd name="T80" fmla="*/ 75 w 160"/>
              <a:gd name="T81" fmla="*/ 70 h 160"/>
              <a:gd name="T82" fmla="*/ 48 w 160"/>
              <a:gd name="T83" fmla="*/ 89 h 160"/>
              <a:gd name="T84" fmla="*/ 57 w 160"/>
              <a:gd name="T85" fmla="*/ 66 h 160"/>
              <a:gd name="T86" fmla="*/ 75 w 160"/>
              <a:gd name="T87" fmla="*/ 38 h 160"/>
              <a:gd name="T88" fmla="*/ 48 w 160"/>
              <a:gd name="T89" fmla="*/ 56 h 160"/>
              <a:gd name="T90" fmla="*/ 57 w 160"/>
              <a:gd name="T91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43" y="0"/>
                </a:moveTo>
                <a:cubicBezTo>
                  <a:pt x="43" y="0"/>
                  <a:pt x="29" y="11"/>
                  <a:pt x="29" y="24"/>
                </a:cubicBezTo>
                <a:cubicBezTo>
                  <a:pt x="29" y="32"/>
                  <a:pt x="34" y="39"/>
                  <a:pt x="38" y="43"/>
                </a:cubicBezTo>
                <a:cubicBezTo>
                  <a:pt x="38" y="56"/>
                  <a:pt x="38" y="56"/>
                  <a:pt x="38" y="56"/>
                </a:cubicBezTo>
                <a:cubicBezTo>
                  <a:pt x="38" y="46"/>
                  <a:pt x="30" y="38"/>
                  <a:pt x="2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47"/>
                  <a:pt x="10" y="47"/>
                  <a:pt x="10" y="47"/>
                </a:cubicBezTo>
                <a:cubicBezTo>
                  <a:pt x="10" y="58"/>
                  <a:pt x="19" y="66"/>
                  <a:pt x="29" y="66"/>
                </a:cubicBezTo>
                <a:cubicBezTo>
                  <a:pt x="38" y="66"/>
                  <a:pt x="38" y="66"/>
                  <a:pt x="38" y="66"/>
                </a:cubicBezTo>
                <a:cubicBezTo>
                  <a:pt x="38" y="89"/>
                  <a:pt x="38" y="89"/>
                  <a:pt x="38" y="89"/>
                </a:cubicBezTo>
                <a:cubicBezTo>
                  <a:pt x="38" y="79"/>
                  <a:pt x="30" y="70"/>
                  <a:pt x="20" y="70"/>
                </a:cubicBezTo>
                <a:cubicBezTo>
                  <a:pt x="10" y="70"/>
                  <a:pt x="10" y="70"/>
                  <a:pt x="10" y="70"/>
                </a:cubicBezTo>
                <a:cubicBezTo>
                  <a:pt x="10" y="80"/>
                  <a:pt x="10" y="80"/>
                  <a:pt x="10" y="80"/>
                </a:cubicBezTo>
                <a:cubicBezTo>
                  <a:pt x="10" y="90"/>
                  <a:pt x="19" y="99"/>
                  <a:pt x="29" y="99"/>
                </a:cubicBezTo>
                <a:cubicBezTo>
                  <a:pt x="38" y="99"/>
                  <a:pt x="38" y="99"/>
                  <a:pt x="38" y="99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38" y="112"/>
                  <a:pt x="30" y="104"/>
                  <a:pt x="20" y="104"/>
                </a:cubicBezTo>
                <a:cubicBezTo>
                  <a:pt x="10" y="104"/>
                  <a:pt x="10" y="104"/>
                  <a:pt x="10" y="104"/>
                </a:cubicBezTo>
                <a:cubicBezTo>
                  <a:pt x="10" y="113"/>
                  <a:pt x="10" y="113"/>
                  <a:pt x="10" y="113"/>
                </a:cubicBezTo>
                <a:cubicBezTo>
                  <a:pt x="10" y="123"/>
                  <a:pt x="19" y="132"/>
                  <a:pt x="29" y="132"/>
                </a:cubicBezTo>
                <a:cubicBezTo>
                  <a:pt x="38" y="132"/>
                  <a:pt x="38" y="132"/>
                  <a:pt x="38" y="132"/>
                </a:cubicBezTo>
                <a:cubicBezTo>
                  <a:pt x="38" y="151"/>
                  <a:pt x="38" y="151"/>
                  <a:pt x="38" y="151"/>
                </a:cubicBezTo>
                <a:cubicBezTo>
                  <a:pt x="5" y="151"/>
                  <a:pt x="5" y="151"/>
                  <a:pt x="5" y="151"/>
                </a:cubicBezTo>
                <a:cubicBezTo>
                  <a:pt x="3" y="151"/>
                  <a:pt x="0" y="153"/>
                  <a:pt x="0" y="155"/>
                </a:cubicBezTo>
                <a:cubicBezTo>
                  <a:pt x="0" y="158"/>
                  <a:pt x="3" y="160"/>
                  <a:pt x="5" y="160"/>
                </a:cubicBezTo>
                <a:cubicBezTo>
                  <a:pt x="156" y="160"/>
                  <a:pt x="156" y="160"/>
                  <a:pt x="156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153"/>
                  <a:pt x="158" y="151"/>
                  <a:pt x="156" y="151"/>
                </a:cubicBezTo>
                <a:cubicBezTo>
                  <a:pt x="123" y="151"/>
                  <a:pt x="123" y="151"/>
                  <a:pt x="123" y="151"/>
                </a:cubicBezTo>
                <a:cubicBezTo>
                  <a:pt x="123" y="132"/>
                  <a:pt x="123" y="132"/>
                  <a:pt x="123" y="132"/>
                </a:cubicBezTo>
                <a:cubicBezTo>
                  <a:pt x="132" y="132"/>
                  <a:pt x="132" y="132"/>
                  <a:pt x="132" y="132"/>
                </a:cubicBezTo>
                <a:cubicBezTo>
                  <a:pt x="143" y="132"/>
                  <a:pt x="151" y="123"/>
                  <a:pt x="151" y="113"/>
                </a:cubicBezTo>
                <a:cubicBezTo>
                  <a:pt x="151" y="104"/>
                  <a:pt x="151" y="104"/>
                  <a:pt x="151" y="104"/>
                </a:cubicBezTo>
                <a:cubicBezTo>
                  <a:pt x="141" y="104"/>
                  <a:pt x="141" y="104"/>
                  <a:pt x="141" y="104"/>
                </a:cubicBezTo>
                <a:cubicBezTo>
                  <a:pt x="131" y="104"/>
                  <a:pt x="123" y="112"/>
                  <a:pt x="123" y="122"/>
                </a:cubicBezTo>
                <a:cubicBezTo>
                  <a:pt x="123" y="99"/>
                  <a:pt x="123" y="99"/>
                  <a:pt x="123" y="99"/>
                </a:cubicBezTo>
                <a:cubicBezTo>
                  <a:pt x="132" y="99"/>
                  <a:pt x="132" y="99"/>
                  <a:pt x="132" y="99"/>
                </a:cubicBezTo>
                <a:cubicBezTo>
                  <a:pt x="143" y="99"/>
                  <a:pt x="151" y="90"/>
                  <a:pt x="151" y="80"/>
                </a:cubicBezTo>
                <a:cubicBezTo>
                  <a:pt x="151" y="70"/>
                  <a:pt x="151" y="70"/>
                  <a:pt x="151" y="70"/>
                </a:cubicBezTo>
                <a:cubicBezTo>
                  <a:pt x="141" y="70"/>
                  <a:pt x="141" y="70"/>
                  <a:pt x="141" y="70"/>
                </a:cubicBezTo>
                <a:cubicBezTo>
                  <a:pt x="131" y="70"/>
                  <a:pt x="123" y="79"/>
                  <a:pt x="123" y="89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32" y="66"/>
                  <a:pt x="132" y="66"/>
                  <a:pt x="132" y="66"/>
                </a:cubicBezTo>
                <a:cubicBezTo>
                  <a:pt x="143" y="66"/>
                  <a:pt x="151" y="58"/>
                  <a:pt x="151" y="47"/>
                </a:cubicBezTo>
                <a:cubicBezTo>
                  <a:pt x="151" y="38"/>
                  <a:pt x="151" y="38"/>
                  <a:pt x="151" y="38"/>
                </a:cubicBezTo>
                <a:cubicBezTo>
                  <a:pt x="141" y="38"/>
                  <a:pt x="141" y="38"/>
                  <a:pt x="141" y="38"/>
                </a:cubicBezTo>
                <a:cubicBezTo>
                  <a:pt x="131" y="38"/>
                  <a:pt x="123" y="46"/>
                  <a:pt x="123" y="56"/>
                </a:cubicBezTo>
                <a:cubicBezTo>
                  <a:pt x="123" y="43"/>
                  <a:pt x="123" y="43"/>
                  <a:pt x="123" y="43"/>
                </a:cubicBezTo>
                <a:cubicBezTo>
                  <a:pt x="127" y="39"/>
                  <a:pt x="132" y="32"/>
                  <a:pt x="132" y="24"/>
                </a:cubicBezTo>
                <a:cubicBezTo>
                  <a:pt x="132" y="11"/>
                  <a:pt x="118" y="0"/>
                  <a:pt x="118" y="0"/>
                </a:cubicBezTo>
                <a:cubicBezTo>
                  <a:pt x="118" y="0"/>
                  <a:pt x="104" y="11"/>
                  <a:pt x="104" y="24"/>
                </a:cubicBezTo>
                <a:cubicBezTo>
                  <a:pt x="104" y="32"/>
                  <a:pt x="109" y="39"/>
                  <a:pt x="114" y="43"/>
                </a:cubicBezTo>
                <a:cubicBezTo>
                  <a:pt x="114" y="56"/>
                  <a:pt x="114" y="56"/>
                  <a:pt x="114" y="56"/>
                </a:cubicBezTo>
                <a:cubicBezTo>
                  <a:pt x="114" y="46"/>
                  <a:pt x="105" y="38"/>
                  <a:pt x="95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5" y="47"/>
                  <a:pt x="85" y="47"/>
                  <a:pt x="85" y="47"/>
                </a:cubicBezTo>
                <a:cubicBezTo>
                  <a:pt x="85" y="58"/>
                  <a:pt x="94" y="66"/>
                  <a:pt x="104" y="66"/>
                </a:cubicBezTo>
                <a:cubicBezTo>
                  <a:pt x="114" y="66"/>
                  <a:pt x="114" y="66"/>
                  <a:pt x="114" y="66"/>
                </a:cubicBezTo>
                <a:cubicBezTo>
                  <a:pt x="114" y="89"/>
                  <a:pt x="114" y="89"/>
                  <a:pt x="114" y="89"/>
                </a:cubicBezTo>
                <a:cubicBezTo>
                  <a:pt x="114" y="79"/>
                  <a:pt x="105" y="70"/>
                  <a:pt x="95" y="70"/>
                </a:cubicBezTo>
                <a:cubicBezTo>
                  <a:pt x="85" y="70"/>
                  <a:pt x="85" y="70"/>
                  <a:pt x="85" y="70"/>
                </a:cubicBezTo>
                <a:cubicBezTo>
                  <a:pt x="85" y="80"/>
                  <a:pt x="85" y="80"/>
                  <a:pt x="85" y="80"/>
                </a:cubicBezTo>
                <a:cubicBezTo>
                  <a:pt x="85" y="90"/>
                  <a:pt x="94" y="99"/>
                  <a:pt x="104" y="99"/>
                </a:cubicBezTo>
                <a:cubicBezTo>
                  <a:pt x="114" y="99"/>
                  <a:pt x="114" y="99"/>
                  <a:pt x="114" y="99"/>
                </a:cubicBezTo>
                <a:cubicBezTo>
                  <a:pt x="114" y="122"/>
                  <a:pt x="114" y="122"/>
                  <a:pt x="114" y="122"/>
                </a:cubicBezTo>
                <a:cubicBezTo>
                  <a:pt x="114" y="112"/>
                  <a:pt x="105" y="104"/>
                  <a:pt x="95" y="104"/>
                </a:cubicBezTo>
                <a:cubicBezTo>
                  <a:pt x="85" y="104"/>
                  <a:pt x="85" y="104"/>
                  <a:pt x="85" y="104"/>
                </a:cubicBezTo>
                <a:cubicBezTo>
                  <a:pt x="85" y="113"/>
                  <a:pt x="85" y="113"/>
                  <a:pt x="85" y="113"/>
                </a:cubicBezTo>
                <a:cubicBezTo>
                  <a:pt x="85" y="123"/>
                  <a:pt x="94" y="132"/>
                  <a:pt x="104" y="132"/>
                </a:cubicBezTo>
                <a:cubicBezTo>
                  <a:pt x="114" y="132"/>
                  <a:pt x="114" y="132"/>
                  <a:pt x="114" y="132"/>
                </a:cubicBezTo>
                <a:cubicBezTo>
                  <a:pt x="114" y="151"/>
                  <a:pt x="114" y="151"/>
                  <a:pt x="114" y="151"/>
                </a:cubicBezTo>
                <a:cubicBezTo>
                  <a:pt x="48" y="151"/>
                  <a:pt x="48" y="151"/>
                  <a:pt x="48" y="151"/>
                </a:cubicBezTo>
                <a:cubicBezTo>
                  <a:pt x="48" y="132"/>
                  <a:pt x="48" y="132"/>
                  <a:pt x="48" y="132"/>
                </a:cubicBezTo>
                <a:cubicBezTo>
                  <a:pt x="57" y="132"/>
                  <a:pt x="57" y="132"/>
                  <a:pt x="57" y="132"/>
                </a:cubicBezTo>
                <a:cubicBezTo>
                  <a:pt x="67" y="132"/>
                  <a:pt x="75" y="123"/>
                  <a:pt x="75" y="113"/>
                </a:cubicBezTo>
                <a:cubicBezTo>
                  <a:pt x="75" y="104"/>
                  <a:pt x="75" y="104"/>
                  <a:pt x="75" y="104"/>
                </a:cubicBezTo>
                <a:cubicBezTo>
                  <a:pt x="66" y="104"/>
                  <a:pt x="66" y="104"/>
                  <a:pt x="66" y="104"/>
                </a:cubicBezTo>
                <a:cubicBezTo>
                  <a:pt x="56" y="104"/>
                  <a:pt x="48" y="112"/>
                  <a:pt x="48" y="122"/>
                </a:cubicBezTo>
                <a:cubicBezTo>
                  <a:pt x="48" y="99"/>
                  <a:pt x="48" y="99"/>
                  <a:pt x="48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67" y="99"/>
                  <a:pt x="75" y="90"/>
                  <a:pt x="75" y="80"/>
                </a:cubicBezTo>
                <a:cubicBezTo>
                  <a:pt x="75" y="70"/>
                  <a:pt x="75" y="70"/>
                  <a:pt x="75" y="70"/>
                </a:cubicBezTo>
                <a:cubicBezTo>
                  <a:pt x="66" y="70"/>
                  <a:pt x="66" y="70"/>
                  <a:pt x="66" y="70"/>
                </a:cubicBezTo>
                <a:cubicBezTo>
                  <a:pt x="56" y="70"/>
                  <a:pt x="48" y="79"/>
                  <a:pt x="48" y="89"/>
                </a:cubicBezTo>
                <a:cubicBezTo>
                  <a:pt x="48" y="66"/>
                  <a:pt x="48" y="66"/>
                  <a:pt x="48" y="66"/>
                </a:cubicBezTo>
                <a:cubicBezTo>
                  <a:pt x="57" y="66"/>
                  <a:pt x="57" y="66"/>
                  <a:pt x="57" y="66"/>
                </a:cubicBezTo>
                <a:cubicBezTo>
                  <a:pt x="67" y="66"/>
                  <a:pt x="75" y="58"/>
                  <a:pt x="75" y="47"/>
                </a:cubicBezTo>
                <a:cubicBezTo>
                  <a:pt x="75" y="38"/>
                  <a:pt x="75" y="38"/>
                  <a:pt x="75" y="38"/>
                </a:cubicBezTo>
                <a:cubicBezTo>
                  <a:pt x="66" y="38"/>
                  <a:pt x="66" y="38"/>
                  <a:pt x="66" y="38"/>
                </a:cubicBezTo>
                <a:cubicBezTo>
                  <a:pt x="56" y="38"/>
                  <a:pt x="48" y="46"/>
                  <a:pt x="48" y="56"/>
                </a:cubicBezTo>
                <a:cubicBezTo>
                  <a:pt x="48" y="43"/>
                  <a:pt x="48" y="43"/>
                  <a:pt x="48" y="43"/>
                </a:cubicBezTo>
                <a:cubicBezTo>
                  <a:pt x="52" y="39"/>
                  <a:pt x="57" y="32"/>
                  <a:pt x="57" y="24"/>
                </a:cubicBezTo>
                <a:cubicBezTo>
                  <a:pt x="57" y="11"/>
                  <a:pt x="43" y="0"/>
                  <a:pt x="4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B45C7A36-9506-CDFD-92AE-1BA2821BC223}"/>
              </a:ext>
            </a:extLst>
          </p:cNvPr>
          <p:cNvSpPr>
            <a:spLocks noEditPoints="1"/>
          </p:cNvSpPr>
          <p:nvPr/>
        </p:nvSpPr>
        <p:spPr bwMode="auto">
          <a:xfrm>
            <a:off x="9561513" y="4675188"/>
            <a:ext cx="223838" cy="254000"/>
          </a:xfrm>
          <a:custGeom>
            <a:avLst/>
            <a:gdLst>
              <a:gd name="T0" fmla="*/ 48 w 141"/>
              <a:gd name="T1" fmla="*/ 70 h 160"/>
              <a:gd name="T2" fmla="*/ 57 w 141"/>
              <a:gd name="T3" fmla="*/ 70 h 160"/>
              <a:gd name="T4" fmla="*/ 89 w 141"/>
              <a:gd name="T5" fmla="*/ 66 h 160"/>
              <a:gd name="T6" fmla="*/ 89 w 141"/>
              <a:gd name="T7" fmla="*/ 76 h 160"/>
              <a:gd name="T8" fmla="*/ 89 w 141"/>
              <a:gd name="T9" fmla="*/ 66 h 160"/>
              <a:gd name="T10" fmla="*/ 74 w 141"/>
              <a:gd name="T11" fmla="*/ 77 h 160"/>
              <a:gd name="T12" fmla="*/ 67 w 141"/>
              <a:gd name="T13" fmla="*/ 77 h 160"/>
              <a:gd name="T14" fmla="*/ 57 w 141"/>
              <a:gd name="T15" fmla="*/ 91 h 160"/>
              <a:gd name="T16" fmla="*/ 70 w 141"/>
              <a:gd name="T17" fmla="*/ 113 h 160"/>
              <a:gd name="T18" fmla="*/ 83 w 141"/>
              <a:gd name="T19" fmla="*/ 91 h 160"/>
              <a:gd name="T20" fmla="*/ 71 w 141"/>
              <a:gd name="T21" fmla="*/ 97 h 160"/>
              <a:gd name="T22" fmla="*/ 71 w 141"/>
              <a:gd name="T23" fmla="*/ 86 h 160"/>
              <a:gd name="T24" fmla="*/ 71 w 141"/>
              <a:gd name="T25" fmla="*/ 97 h 160"/>
              <a:gd name="T26" fmla="*/ 0 w 141"/>
              <a:gd name="T27" fmla="*/ 71 h 160"/>
              <a:gd name="T28" fmla="*/ 5 w 141"/>
              <a:gd name="T29" fmla="*/ 160 h 160"/>
              <a:gd name="T30" fmla="*/ 141 w 141"/>
              <a:gd name="T31" fmla="*/ 155 h 160"/>
              <a:gd name="T32" fmla="*/ 71 w 141"/>
              <a:gd name="T33" fmla="*/ 0 h 160"/>
              <a:gd name="T34" fmla="*/ 47 w 141"/>
              <a:gd name="T35" fmla="*/ 112 h 160"/>
              <a:gd name="T36" fmla="*/ 44 w 141"/>
              <a:gd name="T37" fmla="*/ 102 h 160"/>
              <a:gd name="T38" fmla="*/ 35 w 141"/>
              <a:gd name="T39" fmla="*/ 89 h 160"/>
              <a:gd name="T40" fmla="*/ 46 w 141"/>
              <a:gd name="T41" fmla="*/ 48 h 160"/>
              <a:gd name="T42" fmla="*/ 70 w 141"/>
              <a:gd name="T43" fmla="*/ 71 h 160"/>
              <a:gd name="T44" fmla="*/ 72 w 141"/>
              <a:gd name="T45" fmla="*/ 71 h 160"/>
              <a:gd name="T46" fmla="*/ 95 w 141"/>
              <a:gd name="T47" fmla="*/ 48 h 160"/>
              <a:gd name="T48" fmla="*/ 107 w 141"/>
              <a:gd name="T49" fmla="*/ 89 h 160"/>
              <a:gd name="T50" fmla="*/ 97 w 141"/>
              <a:gd name="T51" fmla="*/ 102 h 160"/>
              <a:gd name="T52" fmla="*/ 94 w 141"/>
              <a:gd name="T53" fmla="*/ 112 h 160"/>
              <a:gd name="T54" fmla="*/ 30 w 141"/>
              <a:gd name="T55" fmla="*/ 151 h 160"/>
              <a:gd name="T56" fmla="*/ 122 w 141"/>
              <a:gd name="T57" fmla="*/ 150 h 160"/>
              <a:gd name="T58" fmla="*/ 118 w 141"/>
              <a:gd name="T59" fmla="*/ 90 h 160"/>
              <a:gd name="T60" fmla="*/ 98 w 141"/>
              <a:gd name="T61" fmla="*/ 38 h 160"/>
              <a:gd name="T62" fmla="*/ 94 w 141"/>
              <a:gd name="T63" fmla="*/ 38 h 160"/>
              <a:gd name="T64" fmla="*/ 48 w 141"/>
              <a:gd name="T65" fmla="*/ 38 h 160"/>
              <a:gd name="T66" fmla="*/ 44 w 141"/>
              <a:gd name="T67" fmla="*/ 38 h 160"/>
              <a:gd name="T68" fmla="*/ 23 w 141"/>
              <a:gd name="T69" fmla="*/ 90 h 160"/>
              <a:gd name="T70" fmla="*/ 19 w 141"/>
              <a:gd name="T71" fmla="*/ 150 h 160"/>
              <a:gd name="T72" fmla="*/ 11 w 141"/>
              <a:gd name="T73" fmla="*/ 70 h 160"/>
              <a:gd name="T74" fmla="*/ 131 w 141"/>
              <a:gd name="T75" fmla="*/ 7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1" h="160">
                <a:moveTo>
                  <a:pt x="52" y="66"/>
                </a:moveTo>
                <a:cubicBezTo>
                  <a:pt x="50" y="66"/>
                  <a:pt x="48" y="68"/>
                  <a:pt x="48" y="70"/>
                </a:cubicBezTo>
                <a:cubicBezTo>
                  <a:pt x="48" y="73"/>
                  <a:pt x="50" y="76"/>
                  <a:pt x="52" y="76"/>
                </a:cubicBezTo>
                <a:cubicBezTo>
                  <a:pt x="55" y="76"/>
                  <a:pt x="57" y="73"/>
                  <a:pt x="57" y="70"/>
                </a:cubicBezTo>
                <a:cubicBezTo>
                  <a:pt x="57" y="68"/>
                  <a:pt x="55" y="66"/>
                  <a:pt x="52" y="66"/>
                </a:cubicBezTo>
                <a:close/>
                <a:moveTo>
                  <a:pt x="89" y="66"/>
                </a:moveTo>
                <a:cubicBezTo>
                  <a:pt x="87" y="66"/>
                  <a:pt x="85" y="68"/>
                  <a:pt x="85" y="70"/>
                </a:cubicBezTo>
                <a:cubicBezTo>
                  <a:pt x="85" y="73"/>
                  <a:pt x="87" y="76"/>
                  <a:pt x="89" y="76"/>
                </a:cubicBezTo>
                <a:cubicBezTo>
                  <a:pt x="92" y="76"/>
                  <a:pt x="94" y="73"/>
                  <a:pt x="94" y="70"/>
                </a:cubicBezTo>
                <a:cubicBezTo>
                  <a:pt x="94" y="68"/>
                  <a:pt x="92" y="66"/>
                  <a:pt x="89" y="66"/>
                </a:cubicBezTo>
                <a:close/>
                <a:moveTo>
                  <a:pt x="83" y="86"/>
                </a:moveTo>
                <a:cubicBezTo>
                  <a:pt x="74" y="77"/>
                  <a:pt x="74" y="77"/>
                  <a:pt x="74" y="77"/>
                </a:cubicBezTo>
                <a:cubicBezTo>
                  <a:pt x="73" y="75"/>
                  <a:pt x="72" y="75"/>
                  <a:pt x="71" y="75"/>
                </a:cubicBezTo>
                <a:cubicBezTo>
                  <a:pt x="69" y="75"/>
                  <a:pt x="68" y="75"/>
                  <a:pt x="67" y="77"/>
                </a:cubicBezTo>
                <a:cubicBezTo>
                  <a:pt x="58" y="86"/>
                  <a:pt x="58" y="86"/>
                  <a:pt x="58" y="86"/>
                </a:cubicBezTo>
                <a:cubicBezTo>
                  <a:pt x="56" y="88"/>
                  <a:pt x="56" y="90"/>
                  <a:pt x="57" y="91"/>
                </a:cubicBezTo>
                <a:cubicBezTo>
                  <a:pt x="66" y="110"/>
                  <a:pt x="66" y="110"/>
                  <a:pt x="66" y="110"/>
                </a:cubicBezTo>
                <a:cubicBezTo>
                  <a:pt x="67" y="112"/>
                  <a:pt x="69" y="113"/>
                  <a:pt x="70" y="113"/>
                </a:cubicBezTo>
                <a:cubicBezTo>
                  <a:pt x="72" y="113"/>
                  <a:pt x="73" y="112"/>
                  <a:pt x="74" y="110"/>
                </a:cubicBezTo>
                <a:cubicBezTo>
                  <a:pt x="83" y="91"/>
                  <a:pt x="83" y="91"/>
                  <a:pt x="83" y="91"/>
                </a:cubicBezTo>
                <a:cubicBezTo>
                  <a:pt x="85" y="90"/>
                  <a:pt x="84" y="87"/>
                  <a:pt x="83" y="86"/>
                </a:cubicBezTo>
                <a:close/>
                <a:moveTo>
                  <a:pt x="71" y="97"/>
                </a:moveTo>
                <a:cubicBezTo>
                  <a:pt x="67" y="90"/>
                  <a:pt x="67" y="90"/>
                  <a:pt x="67" y="90"/>
                </a:cubicBezTo>
                <a:cubicBezTo>
                  <a:pt x="71" y="86"/>
                  <a:pt x="71" y="86"/>
                  <a:pt x="71" y="86"/>
                </a:cubicBezTo>
                <a:cubicBezTo>
                  <a:pt x="74" y="90"/>
                  <a:pt x="74" y="90"/>
                  <a:pt x="74" y="90"/>
                </a:cubicBezTo>
                <a:lnTo>
                  <a:pt x="71" y="97"/>
                </a:lnTo>
                <a:close/>
                <a:moveTo>
                  <a:pt x="71" y="0"/>
                </a:moveTo>
                <a:cubicBezTo>
                  <a:pt x="32" y="0"/>
                  <a:pt x="0" y="32"/>
                  <a:pt x="0" y="71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9" y="160"/>
                  <a:pt x="141" y="158"/>
                  <a:pt x="141" y="155"/>
                </a:cubicBezTo>
                <a:cubicBezTo>
                  <a:pt x="141" y="71"/>
                  <a:pt x="141" y="71"/>
                  <a:pt x="141" y="71"/>
                </a:cubicBezTo>
                <a:cubicBezTo>
                  <a:pt x="141" y="32"/>
                  <a:pt x="110" y="0"/>
                  <a:pt x="71" y="0"/>
                </a:cubicBezTo>
                <a:close/>
                <a:moveTo>
                  <a:pt x="30" y="151"/>
                </a:moveTo>
                <a:cubicBezTo>
                  <a:pt x="30" y="128"/>
                  <a:pt x="43" y="117"/>
                  <a:pt x="47" y="112"/>
                </a:cubicBezTo>
                <a:cubicBezTo>
                  <a:pt x="49" y="110"/>
                  <a:pt x="49" y="107"/>
                  <a:pt x="47" y="105"/>
                </a:cubicBezTo>
                <a:cubicBezTo>
                  <a:pt x="44" y="102"/>
                  <a:pt x="44" y="102"/>
                  <a:pt x="44" y="102"/>
                </a:cubicBezTo>
                <a:cubicBezTo>
                  <a:pt x="43" y="101"/>
                  <a:pt x="42" y="100"/>
                  <a:pt x="41" y="99"/>
                </a:cubicBezTo>
                <a:cubicBezTo>
                  <a:pt x="35" y="89"/>
                  <a:pt x="35" y="89"/>
                  <a:pt x="35" y="89"/>
                </a:cubicBezTo>
                <a:cubicBezTo>
                  <a:pt x="31" y="83"/>
                  <a:pt x="30" y="75"/>
                  <a:pt x="30" y="68"/>
                </a:cubicBezTo>
                <a:cubicBezTo>
                  <a:pt x="30" y="57"/>
                  <a:pt x="37" y="48"/>
                  <a:pt x="46" y="48"/>
                </a:cubicBezTo>
                <a:cubicBezTo>
                  <a:pt x="57" y="48"/>
                  <a:pt x="65" y="56"/>
                  <a:pt x="65" y="66"/>
                </a:cubicBezTo>
                <a:cubicBezTo>
                  <a:pt x="65" y="69"/>
                  <a:pt x="67" y="71"/>
                  <a:pt x="70" y="71"/>
                </a:cubicBezTo>
                <a:cubicBezTo>
                  <a:pt x="70" y="71"/>
                  <a:pt x="70" y="71"/>
                  <a:pt x="71" y="70"/>
                </a:cubicBezTo>
                <a:cubicBezTo>
                  <a:pt x="71" y="71"/>
                  <a:pt x="71" y="71"/>
                  <a:pt x="72" y="71"/>
                </a:cubicBezTo>
                <a:cubicBezTo>
                  <a:pt x="74" y="71"/>
                  <a:pt x="76" y="69"/>
                  <a:pt x="76" y="66"/>
                </a:cubicBezTo>
                <a:cubicBezTo>
                  <a:pt x="76" y="56"/>
                  <a:pt x="85" y="48"/>
                  <a:pt x="95" y="48"/>
                </a:cubicBezTo>
                <a:cubicBezTo>
                  <a:pt x="104" y="48"/>
                  <a:pt x="112" y="57"/>
                  <a:pt x="112" y="68"/>
                </a:cubicBezTo>
                <a:cubicBezTo>
                  <a:pt x="112" y="75"/>
                  <a:pt x="110" y="83"/>
                  <a:pt x="107" y="89"/>
                </a:cubicBezTo>
                <a:cubicBezTo>
                  <a:pt x="100" y="99"/>
                  <a:pt x="100" y="99"/>
                  <a:pt x="100" y="99"/>
                </a:cubicBezTo>
                <a:cubicBezTo>
                  <a:pt x="99" y="100"/>
                  <a:pt x="98" y="101"/>
                  <a:pt x="97" y="102"/>
                </a:cubicBezTo>
                <a:cubicBezTo>
                  <a:pt x="94" y="105"/>
                  <a:pt x="94" y="105"/>
                  <a:pt x="94" y="105"/>
                </a:cubicBezTo>
                <a:cubicBezTo>
                  <a:pt x="92" y="107"/>
                  <a:pt x="92" y="110"/>
                  <a:pt x="94" y="112"/>
                </a:cubicBezTo>
                <a:cubicBezTo>
                  <a:pt x="99" y="117"/>
                  <a:pt x="112" y="128"/>
                  <a:pt x="112" y="151"/>
                </a:cubicBezTo>
                <a:lnTo>
                  <a:pt x="30" y="151"/>
                </a:lnTo>
                <a:close/>
                <a:moveTo>
                  <a:pt x="131" y="150"/>
                </a:moveTo>
                <a:cubicBezTo>
                  <a:pt x="122" y="150"/>
                  <a:pt x="122" y="150"/>
                  <a:pt x="122" y="150"/>
                </a:cubicBezTo>
                <a:cubicBezTo>
                  <a:pt x="122" y="133"/>
                  <a:pt x="116" y="119"/>
                  <a:pt x="106" y="109"/>
                </a:cubicBezTo>
                <a:cubicBezTo>
                  <a:pt x="111" y="103"/>
                  <a:pt x="115" y="97"/>
                  <a:pt x="118" y="90"/>
                </a:cubicBezTo>
                <a:cubicBezTo>
                  <a:pt x="122" y="83"/>
                  <a:pt x="123" y="76"/>
                  <a:pt x="123" y="68"/>
                </a:cubicBezTo>
                <a:cubicBezTo>
                  <a:pt x="123" y="53"/>
                  <a:pt x="112" y="40"/>
                  <a:pt x="98" y="38"/>
                </a:cubicBezTo>
                <a:cubicBezTo>
                  <a:pt x="97" y="38"/>
                  <a:pt x="97" y="38"/>
                  <a:pt x="97" y="38"/>
                </a:cubicBezTo>
                <a:cubicBezTo>
                  <a:pt x="96" y="38"/>
                  <a:pt x="95" y="38"/>
                  <a:pt x="94" y="38"/>
                </a:cubicBezTo>
                <a:cubicBezTo>
                  <a:pt x="84" y="38"/>
                  <a:pt x="76" y="42"/>
                  <a:pt x="71" y="50"/>
                </a:cubicBezTo>
                <a:cubicBezTo>
                  <a:pt x="66" y="42"/>
                  <a:pt x="57" y="38"/>
                  <a:pt x="48" y="38"/>
                </a:cubicBezTo>
                <a:cubicBezTo>
                  <a:pt x="47" y="38"/>
                  <a:pt x="45" y="38"/>
                  <a:pt x="44" y="38"/>
                </a:cubicBezTo>
                <a:cubicBezTo>
                  <a:pt x="44" y="38"/>
                  <a:pt x="44" y="38"/>
                  <a:pt x="44" y="38"/>
                </a:cubicBezTo>
                <a:cubicBezTo>
                  <a:pt x="29" y="40"/>
                  <a:pt x="19" y="53"/>
                  <a:pt x="19" y="68"/>
                </a:cubicBezTo>
                <a:cubicBezTo>
                  <a:pt x="19" y="76"/>
                  <a:pt x="20" y="83"/>
                  <a:pt x="23" y="90"/>
                </a:cubicBezTo>
                <a:cubicBezTo>
                  <a:pt x="26" y="97"/>
                  <a:pt x="30" y="103"/>
                  <a:pt x="36" y="109"/>
                </a:cubicBezTo>
                <a:cubicBezTo>
                  <a:pt x="25" y="119"/>
                  <a:pt x="19" y="133"/>
                  <a:pt x="19" y="150"/>
                </a:cubicBezTo>
                <a:cubicBezTo>
                  <a:pt x="11" y="150"/>
                  <a:pt x="11" y="150"/>
                  <a:pt x="11" y="150"/>
                </a:cubicBezTo>
                <a:cubicBezTo>
                  <a:pt x="11" y="70"/>
                  <a:pt x="11" y="70"/>
                  <a:pt x="11" y="70"/>
                </a:cubicBezTo>
                <a:cubicBezTo>
                  <a:pt x="11" y="37"/>
                  <a:pt x="38" y="10"/>
                  <a:pt x="71" y="10"/>
                </a:cubicBezTo>
                <a:cubicBezTo>
                  <a:pt x="104" y="10"/>
                  <a:pt x="131" y="37"/>
                  <a:pt x="131" y="70"/>
                </a:cubicBezTo>
                <a:lnTo>
                  <a:pt x="131" y="15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58EA0E15-D083-C31D-7B3A-B7C2D3177675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4125913"/>
            <a:ext cx="252413" cy="252413"/>
          </a:xfrm>
          <a:custGeom>
            <a:avLst/>
            <a:gdLst>
              <a:gd name="T0" fmla="*/ 138 w 160"/>
              <a:gd name="T1" fmla="*/ 28 h 159"/>
              <a:gd name="T2" fmla="*/ 122 w 160"/>
              <a:gd name="T3" fmla="*/ 14 h 159"/>
              <a:gd name="T4" fmla="*/ 103 w 160"/>
              <a:gd name="T5" fmla="*/ 4 h 159"/>
              <a:gd name="T6" fmla="*/ 99 w 160"/>
              <a:gd name="T7" fmla="*/ 3 h 159"/>
              <a:gd name="T8" fmla="*/ 83 w 160"/>
              <a:gd name="T9" fmla="*/ 0 h 159"/>
              <a:gd name="T10" fmla="*/ 80 w 160"/>
              <a:gd name="T11" fmla="*/ 0 h 159"/>
              <a:gd name="T12" fmla="*/ 61 w 160"/>
              <a:gd name="T13" fmla="*/ 3 h 159"/>
              <a:gd name="T14" fmla="*/ 60 w 160"/>
              <a:gd name="T15" fmla="*/ 3 h 159"/>
              <a:gd name="T16" fmla="*/ 41 w 160"/>
              <a:gd name="T17" fmla="*/ 11 h 159"/>
              <a:gd name="T18" fmla="*/ 25 w 160"/>
              <a:gd name="T19" fmla="*/ 24 h 159"/>
              <a:gd name="T20" fmla="*/ 7 w 160"/>
              <a:gd name="T21" fmla="*/ 43 h 159"/>
              <a:gd name="T22" fmla="*/ 36 w 160"/>
              <a:gd name="T23" fmla="*/ 129 h 159"/>
              <a:gd name="T24" fmla="*/ 81 w 160"/>
              <a:gd name="T25" fmla="*/ 159 h 159"/>
              <a:gd name="T26" fmla="*/ 160 w 160"/>
              <a:gd name="T27" fmla="*/ 60 h 159"/>
              <a:gd name="T28" fmla="*/ 39 w 160"/>
              <a:gd name="T29" fmla="*/ 30 h 159"/>
              <a:gd name="T30" fmla="*/ 42 w 160"/>
              <a:gd name="T31" fmla="*/ 26 h 159"/>
              <a:gd name="T32" fmla="*/ 56 w 160"/>
              <a:gd name="T33" fmla="*/ 18 h 159"/>
              <a:gd name="T34" fmla="*/ 63 w 160"/>
              <a:gd name="T35" fmla="*/ 13 h 159"/>
              <a:gd name="T36" fmla="*/ 71 w 160"/>
              <a:gd name="T37" fmla="*/ 15 h 159"/>
              <a:gd name="T38" fmla="*/ 73 w 160"/>
              <a:gd name="T39" fmla="*/ 14 h 159"/>
              <a:gd name="T40" fmla="*/ 85 w 160"/>
              <a:gd name="T41" fmla="*/ 13 h 159"/>
              <a:gd name="T42" fmla="*/ 89 w 160"/>
              <a:gd name="T43" fmla="*/ 15 h 159"/>
              <a:gd name="T44" fmla="*/ 90 w 160"/>
              <a:gd name="T45" fmla="*/ 15 h 159"/>
              <a:gd name="T46" fmla="*/ 103 w 160"/>
              <a:gd name="T47" fmla="*/ 18 h 159"/>
              <a:gd name="T48" fmla="*/ 115 w 160"/>
              <a:gd name="T49" fmla="*/ 20 h 159"/>
              <a:gd name="T50" fmla="*/ 121 w 160"/>
              <a:gd name="T51" fmla="*/ 30 h 159"/>
              <a:gd name="T52" fmla="*/ 129 w 160"/>
              <a:gd name="T53" fmla="*/ 37 h 159"/>
              <a:gd name="T54" fmla="*/ 113 w 160"/>
              <a:gd name="T55" fmla="*/ 45 h 159"/>
              <a:gd name="T56" fmla="*/ 87 w 160"/>
              <a:gd name="T57" fmla="*/ 68 h 159"/>
              <a:gd name="T58" fmla="*/ 69 w 160"/>
              <a:gd name="T59" fmla="*/ 60 h 159"/>
              <a:gd name="T60" fmla="*/ 46 w 160"/>
              <a:gd name="T61" fmla="*/ 45 h 159"/>
              <a:gd name="T62" fmla="*/ 32 w 160"/>
              <a:gd name="T63" fmla="*/ 32 h 159"/>
              <a:gd name="T64" fmla="*/ 19 w 160"/>
              <a:gd name="T65" fmla="*/ 47 h 159"/>
              <a:gd name="T66" fmla="*/ 31 w 160"/>
              <a:gd name="T67" fmla="*/ 51 h 159"/>
              <a:gd name="T68" fmla="*/ 75 w 160"/>
              <a:gd name="T69" fmla="*/ 124 h 159"/>
              <a:gd name="T70" fmla="*/ 89 w 160"/>
              <a:gd name="T71" fmla="*/ 119 h 159"/>
              <a:gd name="T72" fmla="*/ 114 w 160"/>
              <a:gd name="T73" fmla="*/ 124 h 159"/>
              <a:gd name="T74" fmla="*/ 98 w 160"/>
              <a:gd name="T75" fmla="*/ 125 h 159"/>
              <a:gd name="T76" fmla="*/ 80 w 160"/>
              <a:gd name="T77" fmla="*/ 103 h 159"/>
              <a:gd name="T78" fmla="*/ 66 w 160"/>
              <a:gd name="T79" fmla="*/ 109 h 159"/>
              <a:gd name="T80" fmla="*/ 75 w 160"/>
              <a:gd name="T81" fmla="*/ 138 h 159"/>
              <a:gd name="T82" fmla="*/ 30 w 160"/>
              <a:gd name="T83" fmla="*/ 78 h 159"/>
              <a:gd name="T84" fmla="*/ 45 w 160"/>
              <a:gd name="T85" fmla="*/ 55 h 159"/>
              <a:gd name="T86" fmla="*/ 79 w 160"/>
              <a:gd name="T87" fmla="*/ 84 h 159"/>
              <a:gd name="T88" fmla="*/ 98 w 160"/>
              <a:gd name="T89" fmla="*/ 72 h 159"/>
              <a:gd name="T90" fmla="*/ 115 w 160"/>
              <a:gd name="T91" fmla="*/ 55 h 159"/>
              <a:gd name="T92" fmla="*/ 114 w 160"/>
              <a:gd name="T93" fmla="*/ 124 h 159"/>
              <a:gd name="T94" fmla="*/ 126 w 160"/>
              <a:gd name="T95" fmla="*/ 50 h 159"/>
              <a:gd name="T96" fmla="*/ 150 w 160"/>
              <a:gd name="T97" fmla="*/ 60 h 159"/>
              <a:gd name="T98" fmla="*/ 104 w 160"/>
              <a:gd name="T99" fmla="*/ 88 h 159"/>
              <a:gd name="T100" fmla="*/ 108 w 160"/>
              <a:gd name="T101" fmla="*/ 83 h 159"/>
              <a:gd name="T102" fmla="*/ 52 w 160"/>
              <a:gd name="T103" fmla="*/ 92 h 159"/>
              <a:gd name="T104" fmla="*/ 62 w 160"/>
              <a:gd name="T105" fmla="*/ 46 h 159"/>
              <a:gd name="T106" fmla="*/ 62 w 160"/>
              <a:gd name="T107" fmla="*/ 27 h 159"/>
              <a:gd name="T108" fmla="*/ 62 w 160"/>
              <a:gd name="T109" fmla="*/ 46 h 159"/>
              <a:gd name="T110" fmla="*/ 104 w 160"/>
              <a:gd name="T111" fmla="*/ 32 h 159"/>
              <a:gd name="T112" fmla="*/ 94 w 160"/>
              <a:gd name="T113" fmla="*/ 41 h 159"/>
              <a:gd name="T114" fmla="*/ 84 w 160"/>
              <a:gd name="T115" fmla="*/ 51 h 159"/>
              <a:gd name="T116" fmla="*/ 75 w 160"/>
              <a:gd name="T117" fmla="*/ 41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59">
                <a:moveTo>
                  <a:pt x="153" y="43"/>
                </a:moveTo>
                <a:cubicBezTo>
                  <a:pt x="149" y="40"/>
                  <a:pt x="145" y="37"/>
                  <a:pt x="139" y="37"/>
                </a:cubicBezTo>
                <a:cubicBezTo>
                  <a:pt x="138" y="28"/>
                  <a:pt x="138" y="28"/>
                  <a:pt x="138" y="28"/>
                </a:cubicBezTo>
                <a:cubicBezTo>
                  <a:pt x="137" y="27"/>
                  <a:pt x="136" y="25"/>
                  <a:pt x="135" y="24"/>
                </a:cubicBezTo>
                <a:cubicBezTo>
                  <a:pt x="126" y="22"/>
                  <a:pt x="126" y="22"/>
                  <a:pt x="126" y="22"/>
                </a:cubicBezTo>
                <a:cubicBezTo>
                  <a:pt x="122" y="14"/>
                  <a:pt x="122" y="14"/>
                  <a:pt x="122" y="14"/>
                </a:cubicBezTo>
                <a:cubicBezTo>
                  <a:pt x="122" y="12"/>
                  <a:pt x="120" y="11"/>
                  <a:pt x="118" y="11"/>
                </a:cubicBezTo>
                <a:cubicBezTo>
                  <a:pt x="110" y="10"/>
                  <a:pt x="110" y="10"/>
                  <a:pt x="110" y="10"/>
                </a:cubicBezTo>
                <a:cubicBezTo>
                  <a:pt x="103" y="4"/>
                  <a:pt x="103" y="4"/>
                  <a:pt x="103" y="4"/>
                </a:cubicBezTo>
                <a:cubicBezTo>
                  <a:pt x="102" y="3"/>
                  <a:pt x="101" y="3"/>
                  <a:pt x="100" y="3"/>
                </a:cubicBezTo>
                <a:cubicBezTo>
                  <a:pt x="100" y="3"/>
                  <a:pt x="99" y="3"/>
                  <a:pt x="99" y="3"/>
                </a:cubicBezTo>
                <a:cubicBezTo>
                  <a:pt x="99" y="3"/>
                  <a:pt x="99" y="3"/>
                  <a:pt x="99" y="3"/>
                </a:cubicBezTo>
                <a:cubicBezTo>
                  <a:pt x="99" y="3"/>
                  <a:pt x="99" y="3"/>
                  <a:pt x="98" y="3"/>
                </a:cubicBezTo>
                <a:cubicBezTo>
                  <a:pt x="90" y="5"/>
                  <a:pt x="90" y="5"/>
                  <a:pt x="90" y="5"/>
                </a:cubicBezTo>
                <a:cubicBezTo>
                  <a:pt x="83" y="0"/>
                  <a:pt x="83" y="0"/>
                  <a:pt x="83" y="0"/>
                </a:cubicBezTo>
                <a:cubicBezTo>
                  <a:pt x="82" y="0"/>
                  <a:pt x="81" y="0"/>
                  <a:pt x="80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9" y="0"/>
                  <a:pt x="78" y="0"/>
                  <a:pt x="77" y="0"/>
                </a:cubicBezTo>
                <a:cubicBezTo>
                  <a:pt x="70" y="5"/>
                  <a:pt x="70" y="5"/>
                  <a:pt x="70" y="5"/>
                </a:cubicBezTo>
                <a:cubicBezTo>
                  <a:pt x="61" y="3"/>
                  <a:pt x="61" y="3"/>
                  <a:pt x="61" y="3"/>
                </a:cubicBezTo>
                <a:cubicBezTo>
                  <a:pt x="61" y="3"/>
                  <a:pt x="61" y="3"/>
                  <a:pt x="61" y="3"/>
                </a:cubicBezTo>
                <a:cubicBezTo>
                  <a:pt x="61" y="3"/>
                  <a:pt x="61" y="3"/>
                  <a:pt x="61" y="3"/>
                </a:cubicBezTo>
                <a:cubicBezTo>
                  <a:pt x="60" y="3"/>
                  <a:pt x="60" y="3"/>
                  <a:pt x="60" y="3"/>
                </a:cubicBezTo>
                <a:cubicBezTo>
                  <a:pt x="58" y="3"/>
                  <a:pt x="57" y="3"/>
                  <a:pt x="56" y="4"/>
                </a:cubicBezTo>
                <a:cubicBezTo>
                  <a:pt x="50" y="10"/>
                  <a:pt x="50" y="10"/>
                  <a:pt x="50" y="10"/>
                </a:cubicBezTo>
                <a:cubicBezTo>
                  <a:pt x="41" y="11"/>
                  <a:pt x="41" y="11"/>
                  <a:pt x="41" y="11"/>
                </a:cubicBezTo>
                <a:cubicBezTo>
                  <a:pt x="40" y="11"/>
                  <a:pt x="38" y="12"/>
                  <a:pt x="37" y="14"/>
                </a:cubicBezTo>
                <a:cubicBezTo>
                  <a:pt x="33" y="22"/>
                  <a:pt x="33" y="22"/>
                  <a:pt x="33" y="22"/>
                </a:cubicBezTo>
                <a:cubicBezTo>
                  <a:pt x="25" y="24"/>
                  <a:pt x="25" y="24"/>
                  <a:pt x="25" y="24"/>
                </a:cubicBezTo>
                <a:cubicBezTo>
                  <a:pt x="23" y="25"/>
                  <a:pt x="22" y="27"/>
                  <a:pt x="22" y="28"/>
                </a:cubicBezTo>
                <a:cubicBezTo>
                  <a:pt x="20" y="37"/>
                  <a:pt x="20" y="37"/>
                  <a:pt x="20" y="37"/>
                </a:cubicBezTo>
                <a:cubicBezTo>
                  <a:pt x="15" y="37"/>
                  <a:pt x="10" y="40"/>
                  <a:pt x="7" y="43"/>
                </a:cubicBezTo>
                <a:cubicBezTo>
                  <a:pt x="2" y="48"/>
                  <a:pt x="0" y="54"/>
                  <a:pt x="0" y="60"/>
                </a:cubicBezTo>
                <a:cubicBezTo>
                  <a:pt x="0" y="71"/>
                  <a:pt x="8" y="81"/>
                  <a:pt x="19" y="82"/>
                </a:cubicBezTo>
                <a:cubicBezTo>
                  <a:pt x="20" y="96"/>
                  <a:pt x="27" y="114"/>
                  <a:pt x="36" y="129"/>
                </a:cubicBezTo>
                <a:cubicBezTo>
                  <a:pt x="48" y="148"/>
                  <a:pt x="64" y="159"/>
                  <a:pt x="79" y="159"/>
                </a:cubicBezTo>
                <a:cubicBezTo>
                  <a:pt x="79" y="159"/>
                  <a:pt x="79" y="159"/>
                  <a:pt x="80" y="159"/>
                </a:cubicBezTo>
                <a:cubicBezTo>
                  <a:pt x="80" y="159"/>
                  <a:pt x="81" y="159"/>
                  <a:pt x="81" y="159"/>
                </a:cubicBezTo>
                <a:cubicBezTo>
                  <a:pt x="96" y="159"/>
                  <a:pt x="111" y="148"/>
                  <a:pt x="124" y="129"/>
                </a:cubicBezTo>
                <a:cubicBezTo>
                  <a:pt x="133" y="114"/>
                  <a:pt x="140" y="96"/>
                  <a:pt x="141" y="82"/>
                </a:cubicBezTo>
                <a:cubicBezTo>
                  <a:pt x="151" y="81"/>
                  <a:pt x="160" y="71"/>
                  <a:pt x="160" y="60"/>
                </a:cubicBezTo>
                <a:cubicBezTo>
                  <a:pt x="160" y="54"/>
                  <a:pt x="157" y="48"/>
                  <a:pt x="153" y="43"/>
                </a:cubicBezTo>
                <a:close/>
                <a:moveTo>
                  <a:pt x="32" y="32"/>
                </a:moveTo>
                <a:cubicBezTo>
                  <a:pt x="39" y="30"/>
                  <a:pt x="39" y="30"/>
                  <a:pt x="39" y="30"/>
                </a:cubicBezTo>
                <a:cubicBezTo>
                  <a:pt x="39" y="30"/>
                  <a:pt x="39" y="30"/>
                  <a:pt x="39" y="30"/>
                </a:cubicBezTo>
                <a:cubicBezTo>
                  <a:pt x="40" y="29"/>
                  <a:pt x="41" y="28"/>
                  <a:pt x="41" y="28"/>
                </a:cubicBezTo>
                <a:cubicBezTo>
                  <a:pt x="42" y="26"/>
                  <a:pt x="42" y="26"/>
                  <a:pt x="42" y="26"/>
                </a:cubicBezTo>
                <a:cubicBezTo>
                  <a:pt x="45" y="20"/>
                  <a:pt x="45" y="20"/>
                  <a:pt x="45" y="20"/>
                </a:cubicBezTo>
                <a:cubicBezTo>
                  <a:pt x="53" y="20"/>
                  <a:pt x="53" y="20"/>
                  <a:pt x="53" y="20"/>
                </a:cubicBezTo>
                <a:cubicBezTo>
                  <a:pt x="54" y="20"/>
                  <a:pt x="55" y="20"/>
                  <a:pt x="56" y="18"/>
                </a:cubicBezTo>
                <a:cubicBezTo>
                  <a:pt x="56" y="18"/>
                  <a:pt x="56" y="18"/>
                  <a:pt x="56" y="18"/>
                </a:cubicBezTo>
                <a:cubicBezTo>
                  <a:pt x="62" y="13"/>
                  <a:pt x="62" y="13"/>
                  <a:pt x="62" y="13"/>
                </a:cubicBezTo>
                <a:cubicBezTo>
                  <a:pt x="63" y="13"/>
                  <a:pt x="63" y="13"/>
                  <a:pt x="63" y="13"/>
                </a:cubicBezTo>
                <a:cubicBezTo>
                  <a:pt x="69" y="15"/>
                  <a:pt x="69" y="15"/>
                  <a:pt x="69" y="15"/>
                </a:cubicBezTo>
                <a:cubicBezTo>
                  <a:pt x="70" y="15"/>
                  <a:pt x="70" y="15"/>
                  <a:pt x="70" y="15"/>
                </a:cubicBezTo>
                <a:cubicBezTo>
                  <a:pt x="70" y="15"/>
                  <a:pt x="70" y="15"/>
                  <a:pt x="71" y="15"/>
                </a:cubicBezTo>
                <a:cubicBezTo>
                  <a:pt x="71" y="15"/>
                  <a:pt x="71" y="15"/>
                  <a:pt x="71" y="15"/>
                </a:cubicBezTo>
                <a:cubicBezTo>
                  <a:pt x="71" y="15"/>
                  <a:pt x="71" y="15"/>
                  <a:pt x="71" y="15"/>
                </a:cubicBezTo>
                <a:cubicBezTo>
                  <a:pt x="72" y="15"/>
                  <a:pt x="72" y="14"/>
                  <a:pt x="73" y="14"/>
                </a:cubicBezTo>
                <a:cubicBezTo>
                  <a:pt x="74" y="13"/>
                  <a:pt x="74" y="13"/>
                  <a:pt x="74" y="13"/>
                </a:cubicBezTo>
                <a:cubicBezTo>
                  <a:pt x="80" y="10"/>
                  <a:pt x="80" y="10"/>
                  <a:pt x="80" y="10"/>
                </a:cubicBezTo>
                <a:cubicBezTo>
                  <a:pt x="85" y="13"/>
                  <a:pt x="85" y="13"/>
                  <a:pt x="85" y="13"/>
                </a:cubicBezTo>
                <a:cubicBezTo>
                  <a:pt x="87" y="14"/>
                  <a:pt x="87" y="14"/>
                  <a:pt x="87" y="14"/>
                </a:cubicBezTo>
                <a:cubicBezTo>
                  <a:pt x="87" y="14"/>
                  <a:pt x="88" y="15"/>
                  <a:pt x="89" y="15"/>
                </a:cubicBezTo>
                <a:cubicBezTo>
                  <a:pt x="89" y="15"/>
                  <a:pt x="89" y="15"/>
                  <a:pt x="89" y="15"/>
                </a:cubicBezTo>
                <a:cubicBezTo>
                  <a:pt x="89" y="15"/>
                  <a:pt x="89" y="15"/>
                  <a:pt x="89" y="15"/>
                </a:cubicBezTo>
                <a:cubicBezTo>
                  <a:pt x="89" y="15"/>
                  <a:pt x="89" y="15"/>
                  <a:pt x="89" y="15"/>
                </a:cubicBezTo>
                <a:cubicBezTo>
                  <a:pt x="90" y="15"/>
                  <a:pt x="90" y="15"/>
                  <a:pt x="90" y="15"/>
                </a:cubicBezTo>
                <a:cubicBezTo>
                  <a:pt x="96" y="13"/>
                  <a:pt x="96" y="13"/>
                  <a:pt x="96" y="13"/>
                </a:cubicBezTo>
                <a:cubicBezTo>
                  <a:pt x="98" y="13"/>
                  <a:pt x="98" y="13"/>
                  <a:pt x="98" y="13"/>
                </a:cubicBezTo>
                <a:cubicBezTo>
                  <a:pt x="103" y="18"/>
                  <a:pt x="103" y="18"/>
                  <a:pt x="103" y="18"/>
                </a:cubicBezTo>
                <a:cubicBezTo>
                  <a:pt x="103" y="18"/>
                  <a:pt x="104" y="18"/>
                  <a:pt x="104" y="18"/>
                </a:cubicBezTo>
                <a:cubicBezTo>
                  <a:pt x="104" y="20"/>
                  <a:pt x="106" y="20"/>
                  <a:pt x="106" y="20"/>
                </a:cubicBezTo>
                <a:cubicBezTo>
                  <a:pt x="115" y="20"/>
                  <a:pt x="115" y="20"/>
                  <a:pt x="115" y="20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8"/>
                  <a:pt x="118" y="28"/>
                  <a:pt x="118" y="28"/>
                </a:cubicBezTo>
                <a:cubicBezTo>
                  <a:pt x="119" y="28"/>
                  <a:pt x="120" y="29"/>
                  <a:pt x="121" y="30"/>
                </a:cubicBezTo>
                <a:cubicBezTo>
                  <a:pt x="121" y="30"/>
                  <a:pt x="121" y="30"/>
                  <a:pt x="121" y="30"/>
                </a:cubicBezTo>
                <a:cubicBezTo>
                  <a:pt x="128" y="32"/>
                  <a:pt x="128" y="32"/>
                  <a:pt x="128" y="32"/>
                </a:cubicBezTo>
                <a:cubicBezTo>
                  <a:pt x="129" y="37"/>
                  <a:pt x="129" y="37"/>
                  <a:pt x="129" y="37"/>
                </a:cubicBezTo>
                <a:cubicBezTo>
                  <a:pt x="124" y="38"/>
                  <a:pt x="120" y="41"/>
                  <a:pt x="116" y="45"/>
                </a:cubicBezTo>
                <a:cubicBezTo>
                  <a:pt x="115" y="45"/>
                  <a:pt x="114" y="45"/>
                  <a:pt x="113" y="45"/>
                </a:cubicBezTo>
                <a:cubicBezTo>
                  <a:pt x="113" y="45"/>
                  <a:pt x="113" y="45"/>
                  <a:pt x="113" y="45"/>
                </a:cubicBezTo>
                <a:cubicBezTo>
                  <a:pt x="113" y="45"/>
                  <a:pt x="112" y="45"/>
                  <a:pt x="112" y="45"/>
                </a:cubicBezTo>
                <a:cubicBezTo>
                  <a:pt x="103" y="45"/>
                  <a:pt x="94" y="51"/>
                  <a:pt x="91" y="60"/>
                </a:cubicBezTo>
                <a:cubicBezTo>
                  <a:pt x="87" y="68"/>
                  <a:pt x="87" y="68"/>
                  <a:pt x="87" y="68"/>
                </a:cubicBezTo>
                <a:cubicBezTo>
                  <a:pt x="87" y="72"/>
                  <a:pt x="83" y="74"/>
                  <a:pt x="80" y="74"/>
                </a:cubicBezTo>
                <a:cubicBezTo>
                  <a:pt x="76" y="74"/>
                  <a:pt x="73" y="72"/>
                  <a:pt x="72" y="68"/>
                </a:cubicBezTo>
                <a:cubicBezTo>
                  <a:pt x="69" y="60"/>
                  <a:pt x="69" y="60"/>
                  <a:pt x="69" y="60"/>
                </a:cubicBezTo>
                <a:cubicBezTo>
                  <a:pt x="65" y="51"/>
                  <a:pt x="56" y="45"/>
                  <a:pt x="47" y="45"/>
                </a:cubicBezTo>
                <a:cubicBezTo>
                  <a:pt x="47" y="45"/>
                  <a:pt x="47" y="45"/>
                  <a:pt x="47" y="45"/>
                </a:cubicBezTo>
                <a:cubicBezTo>
                  <a:pt x="47" y="45"/>
                  <a:pt x="47" y="45"/>
                  <a:pt x="46" y="45"/>
                </a:cubicBezTo>
                <a:cubicBezTo>
                  <a:pt x="45" y="45"/>
                  <a:pt x="44" y="45"/>
                  <a:pt x="43" y="45"/>
                </a:cubicBezTo>
                <a:cubicBezTo>
                  <a:pt x="40" y="41"/>
                  <a:pt x="36" y="38"/>
                  <a:pt x="31" y="37"/>
                </a:cubicBezTo>
                <a:lnTo>
                  <a:pt x="32" y="32"/>
                </a:lnTo>
                <a:close/>
                <a:moveTo>
                  <a:pt x="19" y="73"/>
                </a:moveTo>
                <a:cubicBezTo>
                  <a:pt x="14" y="71"/>
                  <a:pt x="10" y="66"/>
                  <a:pt x="10" y="60"/>
                </a:cubicBezTo>
                <a:cubicBezTo>
                  <a:pt x="10" y="54"/>
                  <a:pt x="14" y="49"/>
                  <a:pt x="19" y="47"/>
                </a:cubicBezTo>
                <a:cubicBezTo>
                  <a:pt x="20" y="47"/>
                  <a:pt x="22" y="46"/>
                  <a:pt x="24" y="46"/>
                </a:cubicBezTo>
                <a:cubicBezTo>
                  <a:pt x="27" y="46"/>
                  <a:pt x="30" y="47"/>
                  <a:pt x="33" y="50"/>
                </a:cubicBezTo>
                <a:cubicBezTo>
                  <a:pt x="32" y="50"/>
                  <a:pt x="32" y="51"/>
                  <a:pt x="31" y="51"/>
                </a:cubicBezTo>
                <a:cubicBezTo>
                  <a:pt x="24" y="57"/>
                  <a:pt x="20" y="65"/>
                  <a:pt x="19" y="73"/>
                </a:cubicBezTo>
                <a:close/>
                <a:moveTo>
                  <a:pt x="80" y="129"/>
                </a:moveTo>
                <a:cubicBezTo>
                  <a:pt x="75" y="124"/>
                  <a:pt x="75" y="124"/>
                  <a:pt x="75" y="124"/>
                </a:cubicBezTo>
                <a:cubicBezTo>
                  <a:pt x="73" y="122"/>
                  <a:pt x="72" y="121"/>
                  <a:pt x="71" y="119"/>
                </a:cubicBezTo>
                <a:cubicBezTo>
                  <a:pt x="72" y="115"/>
                  <a:pt x="75" y="112"/>
                  <a:pt x="80" y="112"/>
                </a:cubicBezTo>
                <a:cubicBezTo>
                  <a:pt x="84" y="112"/>
                  <a:pt x="88" y="115"/>
                  <a:pt x="89" y="119"/>
                </a:cubicBezTo>
                <a:cubicBezTo>
                  <a:pt x="88" y="121"/>
                  <a:pt x="86" y="122"/>
                  <a:pt x="85" y="124"/>
                </a:cubicBezTo>
                <a:lnTo>
                  <a:pt x="80" y="129"/>
                </a:lnTo>
                <a:close/>
                <a:moveTo>
                  <a:pt x="114" y="124"/>
                </a:moveTo>
                <a:cubicBezTo>
                  <a:pt x="106" y="137"/>
                  <a:pt x="95" y="146"/>
                  <a:pt x="85" y="149"/>
                </a:cubicBezTo>
                <a:cubicBezTo>
                  <a:pt x="85" y="138"/>
                  <a:pt x="85" y="138"/>
                  <a:pt x="85" y="138"/>
                </a:cubicBezTo>
                <a:cubicBezTo>
                  <a:pt x="87" y="135"/>
                  <a:pt x="93" y="129"/>
                  <a:pt x="98" y="125"/>
                </a:cubicBezTo>
                <a:cubicBezTo>
                  <a:pt x="99" y="124"/>
                  <a:pt x="99" y="123"/>
                  <a:pt x="99" y="122"/>
                </a:cubicBezTo>
                <a:cubicBezTo>
                  <a:pt x="99" y="117"/>
                  <a:pt x="97" y="113"/>
                  <a:pt x="94" y="109"/>
                </a:cubicBezTo>
                <a:cubicBezTo>
                  <a:pt x="90" y="105"/>
                  <a:pt x="85" y="103"/>
                  <a:pt x="80" y="103"/>
                </a:cubicBezTo>
                <a:cubicBezTo>
                  <a:pt x="80" y="103"/>
                  <a:pt x="80" y="103"/>
                  <a:pt x="80" y="103"/>
                </a:cubicBezTo>
                <a:cubicBezTo>
                  <a:pt x="80" y="103"/>
                  <a:pt x="79" y="103"/>
                  <a:pt x="79" y="103"/>
                </a:cubicBezTo>
                <a:cubicBezTo>
                  <a:pt x="74" y="103"/>
                  <a:pt x="70" y="105"/>
                  <a:pt x="66" y="109"/>
                </a:cubicBezTo>
                <a:cubicBezTo>
                  <a:pt x="62" y="113"/>
                  <a:pt x="60" y="117"/>
                  <a:pt x="60" y="122"/>
                </a:cubicBezTo>
                <a:cubicBezTo>
                  <a:pt x="60" y="123"/>
                  <a:pt x="61" y="124"/>
                  <a:pt x="62" y="125"/>
                </a:cubicBezTo>
                <a:cubicBezTo>
                  <a:pt x="66" y="129"/>
                  <a:pt x="72" y="135"/>
                  <a:pt x="75" y="138"/>
                </a:cubicBezTo>
                <a:cubicBezTo>
                  <a:pt x="75" y="149"/>
                  <a:pt x="75" y="149"/>
                  <a:pt x="75" y="149"/>
                </a:cubicBezTo>
                <a:cubicBezTo>
                  <a:pt x="64" y="146"/>
                  <a:pt x="54" y="137"/>
                  <a:pt x="45" y="124"/>
                </a:cubicBezTo>
                <a:cubicBezTo>
                  <a:pt x="36" y="109"/>
                  <a:pt x="30" y="92"/>
                  <a:pt x="30" y="78"/>
                </a:cubicBezTo>
                <a:cubicBezTo>
                  <a:pt x="30" y="70"/>
                  <a:pt x="33" y="64"/>
                  <a:pt x="38" y="58"/>
                </a:cubicBezTo>
                <a:cubicBezTo>
                  <a:pt x="40" y="56"/>
                  <a:pt x="42" y="55"/>
                  <a:pt x="44" y="55"/>
                </a:cubicBezTo>
                <a:cubicBezTo>
                  <a:pt x="45" y="55"/>
                  <a:pt x="45" y="55"/>
                  <a:pt x="45" y="55"/>
                </a:cubicBezTo>
                <a:cubicBezTo>
                  <a:pt x="51" y="55"/>
                  <a:pt x="57" y="58"/>
                  <a:pt x="59" y="64"/>
                </a:cubicBezTo>
                <a:cubicBezTo>
                  <a:pt x="62" y="72"/>
                  <a:pt x="62" y="72"/>
                  <a:pt x="62" y="72"/>
                </a:cubicBezTo>
                <a:cubicBezTo>
                  <a:pt x="64" y="79"/>
                  <a:pt x="71" y="84"/>
                  <a:pt x="79" y="84"/>
                </a:cubicBezTo>
                <a:cubicBezTo>
                  <a:pt x="79" y="84"/>
                  <a:pt x="79" y="84"/>
                  <a:pt x="80" y="84"/>
                </a:cubicBezTo>
                <a:cubicBezTo>
                  <a:pt x="80" y="84"/>
                  <a:pt x="80" y="84"/>
                  <a:pt x="81" y="84"/>
                </a:cubicBezTo>
                <a:cubicBezTo>
                  <a:pt x="89" y="84"/>
                  <a:pt x="95" y="79"/>
                  <a:pt x="98" y="72"/>
                </a:cubicBezTo>
                <a:cubicBezTo>
                  <a:pt x="101" y="64"/>
                  <a:pt x="101" y="64"/>
                  <a:pt x="101" y="64"/>
                </a:cubicBezTo>
                <a:cubicBezTo>
                  <a:pt x="103" y="58"/>
                  <a:pt x="109" y="55"/>
                  <a:pt x="114" y="55"/>
                </a:cubicBezTo>
                <a:cubicBezTo>
                  <a:pt x="114" y="55"/>
                  <a:pt x="115" y="55"/>
                  <a:pt x="115" y="55"/>
                </a:cubicBezTo>
                <a:cubicBezTo>
                  <a:pt x="117" y="55"/>
                  <a:pt x="119" y="56"/>
                  <a:pt x="121" y="58"/>
                </a:cubicBezTo>
                <a:cubicBezTo>
                  <a:pt x="126" y="64"/>
                  <a:pt x="130" y="70"/>
                  <a:pt x="130" y="78"/>
                </a:cubicBezTo>
                <a:cubicBezTo>
                  <a:pt x="130" y="92"/>
                  <a:pt x="124" y="109"/>
                  <a:pt x="114" y="124"/>
                </a:cubicBezTo>
                <a:close/>
                <a:moveTo>
                  <a:pt x="140" y="73"/>
                </a:moveTo>
                <a:cubicBezTo>
                  <a:pt x="139" y="65"/>
                  <a:pt x="135" y="57"/>
                  <a:pt x="128" y="51"/>
                </a:cubicBezTo>
                <a:cubicBezTo>
                  <a:pt x="128" y="51"/>
                  <a:pt x="127" y="50"/>
                  <a:pt x="126" y="50"/>
                </a:cubicBezTo>
                <a:cubicBezTo>
                  <a:pt x="129" y="47"/>
                  <a:pt x="132" y="46"/>
                  <a:pt x="136" y="46"/>
                </a:cubicBezTo>
                <a:cubicBezTo>
                  <a:pt x="138" y="46"/>
                  <a:pt x="139" y="47"/>
                  <a:pt x="141" y="47"/>
                </a:cubicBezTo>
                <a:cubicBezTo>
                  <a:pt x="146" y="49"/>
                  <a:pt x="150" y="54"/>
                  <a:pt x="150" y="60"/>
                </a:cubicBezTo>
                <a:cubicBezTo>
                  <a:pt x="150" y="66"/>
                  <a:pt x="146" y="71"/>
                  <a:pt x="140" y="73"/>
                </a:cubicBezTo>
                <a:close/>
                <a:moveTo>
                  <a:pt x="108" y="83"/>
                </a:moveTo>
                <a:cubicBezTo>
                  <a:pt x="106" y="83"/>
                  <a:pt x="104" y="85"/>
                  <a:pt x="104" y="88"/>
                </a:cubicBezTo>
                <a:cubicBezTo>
                  <a:pt x="104" y="90"/>
                  <a:pt x="106" y="92"/>
                  <a:pt x="108" y="92"/>
                </a:cubicBezTo>
                <a:cubicBezTo>
                  <a:pt x="111" y="92"/>
                  <a:pt x="113" y="90"/>
                  <a:pt x="113" y="88"/>
                </a:cubicBezTo>
                <a:cubicBezTo>
                  <a:pt x="113" y="85"/>
                  <a:pt x="111" y="83"/>
                  <a:pt x="108" y="83"/>
                </a:cubicBezTo>
                <a:close/>
                <a:moveTo>
                  <a:pt x="52" y="83"/>
                </a:moveTo>
                <a:cubicBezTo>
                  <a:pt x="50" y="83"/>
                  <a:pt x="48" y="85"/>
                  <a:pt x="48" y="88"/>
                </a:cubicBezTo>
                <a:cubicBezTo>
                  <a:pt x="48" y="90"/>
                  <a:pt x="50" y="92"/>
                  <a:pt x="52" y="92"/>
                </a:cubicBezTo>
                <a:cubicBezTo>
                  <a:pt x="55" y="92"/>
                  <a:pt x="57" y="90"/>
                  <a:pt x="57" y="88"/>
                </a:cubicBezTo>
                <a:cubicBezTo>
                  <a:pt x="57" y="85"/>
                  <a:pt x="55" y="83"/>
                  <a:pt x="52" y="83"/>
                </a:cubicBezTo>
                <a:close/>
                <a:moveTo>
                  <a:pt x="62" y="46"/>
                </a:moveTo>
                <a:cubicBezTo>
                  <a:pt x="64" y="46"/>
                  <a:pt x="66" y="44"/>
                  <a:pt x="66" y="41"/>
                </a:cubicBezTo>
                <a:cubicBezTo>
                  <a:pt x="66" y="32"/>
                  <a:pt x="66" y="32"/>
                  <a:pt x="66" y="32"/>
                </a:cubicBezTo>
                <a:cubicBezTo>
                  <a:pt x="66" y="29"/>
                  <a:pt x="64" y="27"/>
                  <a:pt x="62" y="27"/>
                </a:cubicBezTo>
                <a:cubicBezTo>
                  <a:pt x="59" y="27"/>
                  <a:pt x="57" y="29"/>
                  <a:pt x="57" y="32"/>
                </a:cubicBezTo>
                <a:cubicBezTo>
                  <a:pt x="57" y="41"/>
                  <a:pt x="57" y="41"/>
                  <a:pt x="57" y="41"/>
                </a:cubicBezTo>
                <a:cubicBezTo>
                  <a:pt x="57" y="44"/>
                  <a:pt x="59" y="46"/>
                  <a:pt x="62" y="46"/>
                </a:cubicBezTo>
                <a:close/>
                <a:moveTo>
                  <a:pt x="99" y="46"/>
                </a:moveTo>
                <a:cubicBezTo>
                  <a:pt x="102" y="46"/>
                  <a:pt x="104" y="44"/>
                  <a:pt x="104" y="41"/>
                </a:cubicBezTo>
                <a:cubicBezTo>
                  <a:pt x="104" y="32"/>
                  <a:pt x="104" y="32"/>
                  <a:pt x="104" y="32"/>
                </a:cubicBezTo>
                <a:cubicBezTo>
                  <a:pt x="104" y="29"/>
                  <a:pt x="102" y="27"/>
                  <a:pt x="99" y="27"/>
                </a:cubicBezTo>
                <a:cubicBezTo>
                  <a:pt x="96" y="27"/>
                  <a:pt x="94" y="29"/>
                  <a:pt x="94" y="32"/>
                </a:cubicBezTo>
                <a:cubicBezTo>
                  <a:pt x="94" y="41"/>
                  <a:pt x="94" y="41"/>
                  <a:pt x="94" y="41"/>
                </a:cubicBezTo>
                <a:cubicBezTo>
                  <a:pt x="94" y="44"/>
                  <a:pt x="96" y="46"/>
                  <a:pt x="99" y="46"/>
                </a:cubicBezTo>
                <a:close/>
                <a:moveTo>
                  <a:pt x="80" y="55"/>
                </a:moveTo>
                <a:cubicBezTo>
                  <a:pt x="82" y="55"/>
                  <a:pt x="84" y="53"/>
                  <a:pt x="84" y="51"/>
                </a:cubicBezTo>
                <a:cubicBezTo>
                  <a:pt x="84" y="41"/>
                  <a:pt x="84" y="41"/>
                  <a:pt x="84" y="41"/>
                </a:cubicBezTo>
                <a:cubicBezTo>
                  <a:pt x="84" y="39"/>
                  <a:pt x="82" y="36"/>
                  <a:pt x="80" y="36"/>
                </a:cubicBezTo>
                <a:cubicBezTo>
                  <a:pt x="77" y="36"/>
                  <a:pt x="75" y="39"/>
                  <a:pt x="75" y="41"/>
                </a:cubicBezTo>
                <a:cubicBezTo>
                  <a:pt x="75" y="51"/>
                  <a:pt x="75" y="51"/>
                  <a:pt x="75" y="51"/>
                </a:cubicBezTo>
                <a:cubicBezTo>
                  <a:pt x="75" y="53"/>
                  <a:pt x="77" y="55"/>
                  <a:pt x="80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EDAFEB41-92CE-495D-562A-B388D47B9923}"/>
              </a:ext>
            </a:extLst>
          </p:cNvPr>
          <p:cNvSpPr>
            <a:spLocks noEditPoints="1"/>
          </p:cNvSpPr>
          <p:nvPr/>
        </p:nvSpPr>
        <p:spPr bwMode="auto">
          <a:xfrm>
            <a:off x="7916863" y="4122738"/>
            <a:ext cx="212725" cy="255588"/>
          </a:xfrm>
          <a:custGeom>
            <a:avLst/>
            <a:gdLst>
              <a:gd name="T0" fmla="*/ 46 w 134"/>
              <a:gd name="T1" fmla="*/ 100 h 161"/>
              <a:gd name="T2" fmla="*/ 55 w 134"/>
              <a:gd name="T3" fmla="*/ 100 h 161"/>
              <a:gd name="T4" fmla="*/ 87 w 134"/>
              <a:gd name="T5" fmla="*/ 96 h 161"/>
              <a:gd name="T6" fmla="*/ 87 w 134"/>
              <a:gd name="T7" fmla="*/ 105 h 161"/>
              <a:gd name="T8" fmla="*/ 87 w 134"/>
              <a:gd name="T9" fmla="*/ 96 h 161"/>
              <a:gd name="T10" fmla="*/ 126 w 134"/>
              <a:gd name="T11" fmla="*/ 1 h 161"/>
              <a:gd name="T12" fmla="*/ 118 w 134"/>
              <a:gd name="T13" fmla="*/ 2 h 161"/>
              <a:gd name="T14" fmla="*/ 78 w 134"/>
              <a:gd name="T15" fmla="*/ 50 h 161"/>
              <a:gd name="T16" fmla="*/ 69 w 134"/>
              <a:gd name="T17" fmla="*/ 49 h 161"/>
              <a:gd name="T18" fmla="*/ 65 w 134"/>
              <a:gd name="T19" fmla="*/ 49 h 161"/>
              <a:gd name="T20" fmla="*/ 56 w 134"/>
              <a:gd name="T21" fmla="*/ 50 h 161"/>
              <a:gd name="T22" fmla="*/ 19 w 134"/>
              <a:gd name="T23" fmla="*/ 4 h 161"/>
              <a:gd name="T24" fmla="*/ 7 w 134"/>
              <a:gd name="T25" fmla="*/ 4 h 161"/>
              <a:gd name="T26" fmla="*/ 7 w 134"/>
              <a:gd name="T27" fmla="*/ 58 h 161"/>
              <a:gd name="T28" fmla="*/ 23 w 134"/>
              <a:gd name="T29" fmla="*/ 94 h 161"/>
              <a:gd name="T30" fmla="*/ 14 w 134"/>
              <a:gd name="T31" fmla="*/ 119 h 161"/>
              <a:gd name="T32" fmla="*/ 35 w 134"/>
              <a:gd name="T33" fmla="*/ 145 h 161"/>
              <a:gd name="T34" fmla="*/ 67 w 134"/>
              <a:gd name="T35" fmla="*/ 161 h 161"/>
              <a:gd name="T36" fmla="*/ 99 w 134"/>
              <a:gd name="T37" fmla="*/ 145 h 161"/>
              <a:gd name="T38" fmla="*/ 120 w 134"/>
              <a:gd name="T39" fmla="*/ 119 h 161"/>
              <a:gd name="T40" fmla="*/ 111 w 134"/>
              <a:gd name="T41" fmla="*/ 94 h 161"/>
              <a:gd name="T42" fmla="*/ 127 w 134"/>
              <a:gd name="T43" fmla="*/ 58 h 161"/>
              <a:gd name="T44" fmla="*/ 18 w 134"/>
              <a:gd name="T45" fmla="*/ 54 h 161"/>
              <a:gd name="T46" fmla="*/ 41 w 134"/>
              <a:gd name="T47" fmla="*/ 43 h 161"/>
              <a:gd name="T48" fmla="*/ 29 w 134"/>
              <a:gd name="T49" fmla="*/ 71 h 161"/>
              <a:gd name="T50" fmla="*/ 69 w 134"/>
              <a:gd name="T51" fmla="*/ 151 h 161"/>
              <a:gd name="T52" fmla="*/ 65 w 134"/>
              <a:gd name="T53" fmla="*/ 151 h 161"/>
              <a:gd name="T54" fmla="*/ 67 w 134"/>
              <a:gd name="T55" fmla="*/ 148 h 161"/>
              <a:gd name="T56" fmla="*/ 105 w 134"/>
              <a:gd name="T57" fmla="*/ 129 h 161"/>
              <a:gd name="T58" fmla="*/ 96 w 134"/>
              <a:gd name="T59" fmla="*/ 125 h 161"/>
              <a:gd name="T60" fmla="*/ 92 w 134"/>
              <a:gd name="T61" fmla="*/ 124 h 161"/>
              <a:gd name="T62" fmla="*/ 92 w 134"/>
              <a:gd name="T63" fmla="*/ 124 h 161"/>
              <a:gd name="T64" fmla="*/ 88 w 134"/>
              <a:gd name="T65" fmla="*/ 127 h 161"/>
              <a:gd name="T66" fmla="*/ 90 w 134"/>
              <a:gd name="T67" fmla="*/ 141 h 161"/>
              <a:gd name="T68" fmla="*/ 72 w 134"/>
              <a:gd name="T69" fmla="*/ 136 h 161"/>
              <a:gd name="T70" fmla="*/ 80 w 134"/>
              <a:gd name="T71" fmla="*/ 122 h 161"/>
              <a:gd name="T72" fmla="*/ 77 w 134"/>
              <a:gd name="T73" fmla="*/ 114 h 161"/>
              <a:gd name="T74" fmla="*/ 76 w 134"/>
              <a:gd name="T75" fmla="*/ 114 h 161"/>
              <a:gd name="T76" fmla="*/ 73 w 134"/>
              <a:gd name="T77" fmla="*/ 116 h 161"/>
              <a:gd name="T78" fmla="*/ 61 w 134"/>
              <a:gd name="T79" fmla="*/ 116 h 161"/>
              <a:gd name="T80" fmla="*/ 57 w 134"/>
              <a:gd name="T81" fmla="*/ 114 h 161"/>
              <a:gd name="T82" fmla="*/ 57 w 134"/>
              <a:gd name="T83" fmla="*/ 114 h 161"/>
              <a:gd name="T84" fmla="*/ 54 w 134"/>
              <a:gd name="T85" fmla="*/ 122 h 161"/>
              <a:gd name="T86" fmla="*/ 62 w 134"/>
              <a:gd name="T87" fmla="*/ 136 h 161"/>
              <a:gd name="T88" fmla="*/ 44 w 134"/>
              <a:gd name="T89" fmla="*/ 141 h 161"/>
              <a:gd name="T90" fmla="*/ 46 w 134"/>
              <a:gd name="T91" fmla="*/ 127 h 161"/>
              <a:gd name="T92" fmla="*/ 41 w 134"/>
              <a:gd name="T93" fmla="*/ 124 h 161"/>
              <a:gd name="T94" fmla="*/ 41 w 134"/>
              <a:gd name="T95" fmla="*/ 124 h 161"/>
              <a:gd name="T96" fmla="*/ 38 w 134"/>
              <a:gd name="T97" fmla="*/ 125 h 161"/>
              <a:gd name="T98" fmla="*/ 29 w 134"/>
              <a:gd name="T99" fmla="*/ 129 h 161"/>
              <a:gd name="T100" fmla="*/ 29 w 134"/>
              <a:gd name="T101" fmla="*/ 110 h 161"/>
              <a:gd name="T102" fmla="*/ 35 w 134"/>
              <a:gd name="T103" fmla="*/ 93 h 161"/>
              <a:gd name="T104" fmla="*/ 70 w 134"/>
              <a:gd name="T105" fmla="*/ 59 h 161"/>
              <a:gd name="T106" fmla="*/ 99 w 134"/>
              <a:gd name="T107" fmla="*/ 94 h 161"/>
              <a:gd name="T108" fmla="*/ 108 w 134"/>
              <a:gd name="T109" fmla="*/ 119 h 161"/>
              <a:gd name="T110" fmla="*/ 115 w 134"/>
              <a:gd name="T111" fmla="*/ 54 h 161"/>
              <a:gd name="T112" fmla="*/ 89 w 134"/>
              <a:gd name="T113" fmla="*/ 55 h 161"/>
              <a:gd name="T114" fmla="*/ 118 w 134"/>
              <a:gd name="T115" fmla="*/ 15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34" h="161">
                <a:moveTo>
                  <a:pt x="50" y="96"/>
                </a:moveTo>
                <a:cubicBezTo>
                  <a:pt x="48" y="96"/>
                  <a:pt x="46" y="98"/>
                  <a:pt x="46" y="100"/>
                </a:cubicBezTo>
                <a:cubicBezTo>
                  <a:pt x="46" y="103"/>
                  <a:pt x="48" y="105"/>
                  <a:pt x="50" y="105"/>
                </a:cubicBezTo>
                <a:cubicBezTo>
                  <a:pt x="53" y="105"/>
                  <a:pt x="55" y="103"/>
                  <a:pt x="55" y="100"/>
                </a:cubicBezTo>
                <a:cubicBezTo>
                  <a:pt x="55" y="98"/>
                  <a:pt x="53" y="96"/>
                  <a:pt x="50" y="96"/>
                </a:cubicBezTo>
                <a:close/>
                <a:moveTo>
                  <a:pt x="87" y="96"/>
                </a:moveTo>
                <a:cubicBezTo>
                  <a:pt x="85" y="96"/>
                  <a:pt x="83" y="98"/>
                  <a:pt x="83" y="100"/>
                </a:cubicBezTo>
                <a:cubicBezTo>
                  <a:pt x="83" y="103"/>
                  <a:pt x="85" y="105"/>
                  <a:pt x="87" y="105"/>
                </a:cubicBezTo>
                <a:cubicBezTo>
                  <a:pt x="90" y="105"/>
                  <a:pt x="92" y="103"/>
                  <a:pt x="92" y="100"/>
                </a:cubicBezTo>
                <a:cubicBezTo>
                  <a:pt x="92" y="98"/>
                  <a:pt x="90" y="96"/>
                  <a:pt x="87" y="96"/>
                </a:cubicBezTo>
                <a:close/>
                <a:moveTo>
                  <a:pt x="128" y="7"/>
                </a:moveTo>
                <a:cubicBezTo>
                  <a:pt x="128" y="4"/>
                  <a:pt x="127" y="2"/>
                  <a:pt x="126" y="1"/>
                </a:cubicBezTo>
                <a:cubicBezTo>
                  <a:pt x="124" y="1"/>
                  <a:pt x="122" y="1"/>
                  <a:pt x="119" y="2"/>
                </a:cubicBezTo>
                <a:cubicBezTo>
                  <a:pt x="119" y="2"/>
                  <a:pt x="119" y="2"/>
                  <a:pt x="118" y="2"/>
                </a:cubicBezTo>
                <a:cubicBezTo>
                  <a:pt x="101" y="10"/>
                  <a:pt x="88" y="22"/>
                  <a:pt x="81" y="39"/>
                </a:cubicBezTo>
                <a:cubicBezTo>
                  <a:pt x="80" y="43"/>
                  <a:pt x="79" y="46"/>
                  <a:pt x="78" y="50"/>
                </a:cubicBezTo>
                <a:cubicBezTo>
                  <a:pt x="76" y="49"/>
                  <a:pt x="75" y="49"/>
                  <a:pt x="73" y="49"/>
                </a:cubicBezTo>
                <a:cubicBezTo>
                  <a:pt x="71" y="49"/>
                  <a:pt x="70" y="49"/>
                  <a:pt x="69" y="49"/>
                </a:cubicBezTo>
                <a:cubicBezTo>
                  <a:pt x="68" y="49"/>
                  <a:pt x="67" y="49"/>
                  <a:pt x="67" y="49"/>
                </a:cubicBezTo>
                <a:cubicBezTo>
                  <a:pt x="66" y="49"/>
                  <a:pt x="66" y="49"/>
                  <a:pt x="65" y="49"/>
                </a:cubicBezTo>
                <a:cubicBezTo>
                  <a:pt x="64" y="49"/>
                  <a:pt x="63" y="49"/>
                  <a:pt x="61" y="49"/>
                </a:cubicBezTo>
                <a:cubicBezTo>
                  <a:pt x="59" y="49"/>
                  <a:pt x="58" y="49"/>
                  <a:pt x="56" y="50"/>
                </a:cubicBezTo>
                <a:cubicBezTo>
                  <a:pt x="55" y="46"/>
                  <a:pt x="54" y="43"/>
                  <a:pt x="53" y="39"/>
                </a:cubicBezTo>
                <a:cubicBezTo>
                  <a:pt x="46" y="24"/>
                  <a:pt x="35" y="12"/>
                  <a:pt x="19" y="4"/>
                </a:cubicBezTo>
                <a:cubicBezTo>
                  <a:pt x="17" y="3"/>
                  <a:pt x="11" y="0"/>
                  <a:pt x="9" y="1"/>
                </a:cubicBezTo>
                <a:cubicBezTo>
                  <a:pt x="8" y="2"/>
                  <a:pt x="8" y="3"/>
                  <a:pt x="7" y="4"/>
                </a:cubicBezTo>
                <a:cubicBezTo>
                  <a:pt x="7" y="4"/>
                  <a:pt x="7" y="5"/>
                  <a:pt x="6" y="5"/>
                </a:cubicBezTo>
                <a:cubicBezTo>
                  <a:pt x="0" y="22"/>
                  <a:pt x="0" y="41"/>
                  <a:pt x="7" y="58"/>
                </a:cubicBezTo>
                <a:cubicBezTo>
                  <a:pt x="11" y="68"/>
                  <a:pt x="17" y="76"/>
                  <a:pt x="24" y="83"/>
                </a:cubicBezTo>
                <a:cubicBezTo>
                  <a:pt x="23" y="88"/>
                  <a:pt x="23" y="92"/>
                  <a:pt x="23" y="94"/>
                </a:cubicBezTo>
                <a:cubicBezTo>
                  <a:pt x="23" y="98"/>
                  <a:pt x="22" y="101"/>
                  <a:pt x="19" y="104"/>
                </a:cubicBezTo>
                <a:cubicBezTo>
                  <a:pt x="16" y="109"/>
                  <a:pt x="14" y="114"/>
                  <a:pt x="14" y="119"/>
                </a:cubicBezTo>
                <a:cubicBezTo>
                  <a:pt x="14" y="131"/>
                  <a:pt x="23" y="140"/>
                  <a:pt x="34" y="145"/>
                </a:cubicBezTo>
                <a:cubicBezTo>
                  <a:pt x="35" y="145"/>
                  <a:pt x="35" y="145"/>
                  <a:pt x="35" y="145"/>
                </a:cubicBezTo>
                <a:cubicBezTo>
                  <a:pt x="40" y="155"/>
                  <a:pt x="52" y="161"/>
                  <a:pt x="65" y="161"/>
                </a:cubicBezTo>
                <a:cubicBezTo>
                  <a:pt x="66" y="161"/>
                  <a:pt x="66" y="161"/>
                  <a:pt x="67" y="161"/>
                </a:cubicBezTo>
                <a:cubicBezTo>
                  <a:pt x="67" y="161"/>
                  <a:pt x="68" y="161"/>
                  <a:pt x="69" y="161"/>
                </a:cubicBezTo>
                <a:cubicBezTo>
                  <a:pt x="82" y="161"/>
                  <a:pt x="94" y="155"/>
                  <a:pt x="99" y="145"/>
                </a:cubicBezTo>
                <a:cubicBezTo>
                  <a:pt x="99" y="145"/>
                  <a:pt x="99" y="145"/>
                  <a:pt x="100" y="145"/>
                </a:cubicBezTo>
                <a:cubicBezTo>
                  <a:pt x="111" y="140"/>
                  <a:pt x="120" y="131"/>
                  <a:pt x="120" y="119"/>
                </a:cubicBezTo>
                <a:cubicBezTo>
                  <a:pt x="120" y="114"/>
                  <a:pt x="118" y="109"/>
                  <a:pt x="115" y="104"/>
                </a:cubicBezTo>
                <a:cubicBezTo>
                  <a:pt x="112" y="101"/>
                  <a:pt x="111" y="98"/>
                  <a:pt x="111" y="94"/>
                </a:cubicBezTo>
                <a:cubicBezTo>
                  <a:pt x="111" y="92"/>
                  <a:pt x="111" y="88"/>
                  <a:pt x="110" y="83"/>
                </a:cubicBezTo>
                <a:cubicBezTo>
                  <a:pt x="117" y="76"/>
                  <a:pt x="123" y="68"/>
                  <a:pt x="127" y="58"/>
                </a:cubicBezTo>
                <a:cubicBezTo>
                  <a:pt x="134" y="41"/>
                  <a:pt x="134" y="23"/>
                  <a:pt x="128" y="7"/>
                </a:cubicBezTo>
                <a:close/>
                <a:moveTo>
                  <a:pt x="18" y="54"/>
                </a:moveTo>
                <a:cubicBezTo>
                  <a:pt x="13" y="41"/>
                  <a:pt x="12" y="28"/>
                  <a:pt x="16" y="15"/>
                </a:cubicBezTo>
                <a:cubicBezTo>
                  <a:pt x="27" y="22"/>
                  <a:pt x="36" y="32"/>
                  <a:pt x="41" y="43"/>
                </a:cubicBezTo>
                <a:cubicBezTo>
                  <a:pt x="42" y="47"/>
                  <a:pt x="43" y="51"/>
                  <a:pt x="44" y="55"/>
                </a:cubicBezTo>
                <a:cubicBezTo>
                  <a:pt x="38" y="59"/>
                  <a:pt x="33" y="64"/>
                  <a:pt x="29" y="71"/>
                </a:cubicBezTo>
                <a:cubicBezTo>
                  <a:pt x="24" y="66"/>
                  <a:pt x="21" y="60"/>
                  <a:pt x="18" y="54"/>
                </a:cubicBezTo>
                <a:close/>
                <a:moveTo>
                  <a:pt x="69" y="151"/>
                </a:moveTo>
                <a:cubicBezTo>
                  <a:pt x="68" y="151"/>
                  <a:pt x="67" y="151"/>
                  <a:pt x="67" y="151"/>
                </a:cubicBezTo>
                <a:cubicBezTo>
                  <a:pt x="67" y="151"/>
                  <a:pt x="66" y="151"/>
                  <a:pt x="65" y="151"/>
                </a:cubicBezTo>
                <a:cubicBezTo>
                  <a:pt x="65" y="151"/>
                  <a:pt x="65" y="151"/>
                  <a:pt x="65" y="151"/>
                </a:cubicBezTo>
                <a:cubicBezTo>
                  <a:pt x="67" y="148"/>
                  <a:pt x="67" y="148"/>
                  <a:pt x="67" y="148"/>
                </a:cubicBezTo>
                <a:cubicBezTo>
                  <a:pt x="69" y="151"/>
                  <a:pt x="69" y="151"/>
                  <a:pt x="69" y="151"/>
                </a:cubicBezTo>
                <a:close/>
                <a:moveTo>
                  <a:pt x="105" y="129"/>
                </a:moveTo>
                <a:cubicBezTo>
                  <a:pt x="104" y="131"/>
                  <a:pt x="102" y="132"/>
                  <a:pt x="100" y="133"/>
                </a:cubicBezTo>
                <a:cubicBezTo>
                  <a:pt x="100" y="131"/>
                  <a:pt x="98" y="128"/>
                  <a:pt x="96" y="125"/>
                </a:cubicBezTo>
                <a:cubicBezTo>
                  <a:pt x="95" y="124"/>
                  <a:pt x="94" y="124"/>
                  <a:pt x="93" y="124"/>
                </a:cubicBezTo>
                <a:cubicBezTo>
                  <a:pt x="93" y="124"/>
                  <a:pt x="93" y="124"/>
                  <a:pt x="92" y="124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91" y="124"/>
                  <a:pt x="90" y="124"/>
                  <a:pt x="89" y="125"/>
                </a:cubicBezTo>
                <a:cubicBezTo>
                  <a:pt x="88" y="125"/>
                  <a:pt x="88" y="126"/>
                  <a:pt x="88" y="127"/>
                </a:cubicBezTo>
                <a:cubicBezTo>
                  <a:pt x="87" y="129"/>
                  <a:pt x="87" y="130"/>
                  <a:pt x="88" y="131"/>
                </a:cubicBezTo>
                <a:cubicBezTo>
                  <a:pt x="91" y="135"/>
                  <a:pt x="92" y="138"/>
                  <a:pt x="90" y="141"/>
                </a:cubicBezTo>
                <a:cubicBezTo>
                  <a:pt x="88" y="145"/>
                  <a:pt x="85" y="147"/>
                  <a:pt x="81" y="149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72" y="130"/>
                  <a:pt x="72" y="130"/>
                  <a:pt x="72" y="130"/>
                </a:cubicBezTo>
                <a:cubicBezTo>
                  <a:pt x="80" y="122"/>
                  <a:pt x="80" y="122"/>
                  <a:pt x="80" y="122"/>
                </a:cubicBezTo>
                <a:cubicBezTo>
                  <a:pt x="82" y="120"/>
                  <a:pt x="82" y="118"/>
                  <a:pt x="80" y="116"/>
                </a:cubicBezTo>
                <a:cubicBezTo>
                  <a:pt x="79" y="115"/>
                  <a:pt x="78" y="114"/>
                  <a:pt x="77" y="114"/>
                </a:cubicBezTo>
                <a:cubicBezTo>
                  <a:pt x="77" y="114"/>
                  <a:pt x="77" y="114"/>
                  <a:pt x="76" y="114"/>
                </a:cubicBezTo>
                <a:cubicBezTo>
                  <a:pt x="76" y="114"/>
                  <a:pt x="76" y="114"/>
                  <a:pt x="76" y="114"/>
                </a:cubicBezTo>
                <a:cubicBezTo>
                  <a:pt x="76" y="114"/>
                  <a:pt x="76" y="114"/>
                  <a:pt x="76" y="114"/>
                </a:cubicBezTo>
                <a:cubicBezTo>
                  <a:pt x="75" y="115"/>
                  <a:pt x="74" y="115"/>
                  <a:pt x="73" y="116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60" y="115"/>
                  <a:pt x="59" y="115"/>
                  <a:pt x="58" y="114"/>
                </a:cubicBezTo>
                <a:cubicBezTo>
                  <a:pt x="58" y="114"/>
                  <a:pt x="58" y="114"/>
                  <a:pt x="57" y="114"/>
                </a:cubicBezTo>
                <a:cubicBezTo>
                  <a:pt x="57" y="114"/>
                  <a:pt x="57" y="114"/>
                  <a:pt x="57" y="114"/>
                </a:cubicBezTo>
                <a:cubicBezTo>
                  <a:pt x="57" y="114"/>
                  <a:pt x="57" y="114"/>
                  <a:pt x="57" y="114"/>
                </a:cubicBezTo>
                <a:cubicBezTo>
                  <a:pt x="56" y="114"/>
                  <a:pt x="55" y="115"/>
                  <a:pt x="54" y="116"/>
                </a:cubicBezTo>
                <a:cubicBezTo>
                  <a:pt x="52" y="118"/>
                  <a:pt x="52" y="120"/>
                  <a:pt x="54" y="122"/>
                </a:cubicBezTo>
                <a:cubicBezTo>
                  <a:pt x="62" y="130"/>
                  <a:pt x="62" y="130"/>
                  <a:pt x="62" y="130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53" y="149"/>
                  <a:pt x="53" y="149"/>
                  <a:pt x="53" y="149"/>
                </a:cubicBezTo>
                <a:cubicBezTo>
                  <a:pt x="49" y="147"/>
                  <a:pt x="46" y="145"/>
                  <a:pt x="44" y="141"/>
                </a:cubicBezTo>
                <a:cubicBezTo>
                  <a:pt x="42" y="138"/>
                  <a:pt x="43" y="135"/>
                  <a:pt x="46" y="131"/>
                </a:cubicBezTo>
                <a:cubicBezTo>
                  <a:pt x="46" y="130"/>
                  <a:pt x="47" y="129"/>
                  <a:pt x="46" y="127"/>
                </a:cubicBezTo>
                <a:cubicBezTo>
                  <a:pt x="46" y="126"/>
                  <a:pt x="45" y="125"/>
                  <a:pt x="44" y="125"/>
                </a:cubicBezTo>
                <a:cubicBezTo>
                  <a:pt x="44" y="124"/>
                  <a:pt x="43" y="124"/>
                  <a:pt x="41" y="124"/>
                </a:cubicBezTo>
                <a:cubicBezTo>
                  <a:pt x="41" y="124"/>
                  <a:pt x="41" y="124"/>
                  <a:pt x="41" y="124"/>
                </a:cubicBezTo>
                <a:cubicBezTo>
                  <a:pt x="41" y="124"/>
                  <a:pt x="41" y="124"/>
                  <a:pt x="41" y="124"/>
                </a:cubicBezTo>
                <a:cubicBezTo>
                  <a:pt x="41" y="124"/>
                  <a:pt x="41" y="124"/>
                  <a:pt x="41" y="124"/>
                </a:cubicBezTo>
                <a:cubicBezTo>
                  <a:pt x="40" y="124"/>
                  <a:pt x="38" y="124"/>
                  <a:pt x="38" y="125"/>
                </a:cubicBezTo>
                <a:cubicBezTo>
                  <a:pt x="35" y="128"/>
                  <a:pt x="34" y="131"/>
                  <a:pt x="33" y="133"/>
                </a:cubicBezTo>
                <a:cubicBezTo>
                  <a:pt x="32" y="132"/>
                  <a:pt x="30" y="131"/>
                  <a:pt x="29" y="129"/>
                </a:cubicBezTo>
                <a:cubicBezTo>
                  <a:pt x="26" y="126"/>
                  <a:pt x="24" y="123"/>
                  <a:pt x="26" y="119"/>
                </a:cubicBezTo>
                <a:cubicBezTo>
                  <a:pt x="26" y="116"/>
                  <a:pt x="27" y="113"/>
                  <a:pt x="29" y="110"/>
                </a:cubicBezTo>
                <a:cubicBezTo>
                  <a:pt x="33" y="105"/>
                  <a:pt x="35" y="100"/>
                  <a:pt x="35" y="94"/>
                </a:cubicBezTo>
                <a:cubicBezTo>
                  <a:pt x="35" y="93"/>
                  <a:pt x="35" y="93"/>
                  <a:pt x="35" y="93"/>
                </a:cubicBezTo>
                <a:cubicBezTo>
                  <a:pt x="35" y="75"/>
                  <a:pt x="48" y="60"/>
                  <a:pt x="64" y="59"/>
                </a:cubicBezTo>
                <a:cubicBezTo>
                  <a:pt x="70" y="59"/>
                  <a:pt x="70" y="59"/>
                  <a:pt x="70" y="59"/>
                </a:cubicBezTo>
                <a:cubicBezTo>
                  <a:pt x="86" y="60"/>
                  <a:pt x="99" y="75"/>
                  <a:pt x="99" y="93"/>
                </a:cubicBezTo>
                <a:cubicBezTo>
                  <a:pt x="99" y="94"/>
                  <a:pt x="99" y="94"/>
                  <a:pt x="99" y="94"/>
                </a:cubicBezTo>
                <a:cubicBezTo>
                  <a:pt x="99" y="100"/>
                  <a:pt x="101" y="105"/>
                  <a:pt x="105" y="110"/>
                </a:cubicBezTo>
                <a:cubicBezTo>
                  <a:pt x="107" y="113"/>
                  <a:pt x="108" y="116"/>
                  <a:pt x="108" y="119"/>
                </a:cubicBezTo>
                <a:cubicBezTo>
                  <a:pt x="109" y="123"/>
                  <a:pt x="108" y="126"/>
                  <a:pt x="105" y="129"/>
                </a:cubicBezTo>
                <a:close/>
                <a:moveTo>
                  <a:pt x="115" y="54"/>
                </a:moveTo>
                <a:cubicBezTo>
                  <a:pt x="113" y="60"/>
                  <a:pt x="109" y="66"/>
                  <a:pt x="105" y="71"/>
                </a:cubicBezTo>
                <a:cubicBezTo>
                  <a:pt x="101" y="64"/>
                  <a:pt x="96" y="59"/>
                  <a:pt x="89" y="55"/>
                </a:cubicBezTo>
                <a:cubicBezTo>
                  <a:pt x="91" y="51"/>
                  <a:pt x="91" y="47"/>
                  <a:pt x="93" y="43"/>
                </a:cubicBezTo>
                <a:cubicBezTo>
                  <a:pt x="98" y="32"/>
                  <a:pt x="106" y="22"/>
                  <a:pt x="118" y="15"/>
                </a:cubicBezTo>
                <a:cubicBezTo>
                  <a:pt x="122" y="28"/>
                  <a:pt x="121" y="41"/>
                  <a:pt x="115" y="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10848AFA-A22F-E343-F578-B5508435CF59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5227638"/>
            <a:ext cx="254000" cy="250825"/>
          </a:xfrm>
          <a:custGeom>
            <a:avLst/>
            <a:gdLst>
              <a:gd name="T0" fmla="*/ 43 w 160"/>
              <a:gd name="T1" fmla="*/ 102 h 158"/>
              <a:gd name="T2" fmla="*/ 66 w 160"/>
              <a:gd name="T3" fmla="*/ 79 h 158"/>
              <a:gd name="T4" fmla="*/ 43 w 160"/>
              <a:gd name="T5" fmla="*/ 56 h 158"/>
              <a:gd name="T6" fmla="*/ 18 w 160"/>
              <a:gd name="T7" fmla="*/ 79 h 158"/>
              <a:gd name="T8" fmla="*/ 43 w 160"/>
              <a:gd name="T9" fmla="*/ 102 h 158"/>
              <a:gd name="T10" fmla="*/ 118 w 160"/>
              <a:gd name="T11" fmla="*/ 0 h 158"/>
              <a:gd name="T12" fmla="*/ 76 w 160"/>
              <a:gd name="T13" fmla="*/ 42 h 158"/>
              <a:gd name="T14" fmla="*/ 81 w 160"/>
              <a:gd name="T15" fmla="*/ 63 h 158"/>
              <a:gd name="T16" fmla="*/ 75 w 160"/>
              <a:gd name="T17" fmla="*/ 78 h 158"/>
              <a:gd name="T18" fmla="*/ 77 w 160"/>
              <a:gd name="T19" fmla="*/ 82 h 158"/>
              <a:gd name="T20" fmla="*/ 81 w 160"/>
              <a:gd name="T21" fmla="*/ 84 h 158"/>
              <a:gd name="T22" fmla="*/ 99 w 160"/>
              <a:gd name="T23" fmla="*/ 79 h 158"/>
              <a:gd name="T24" fmla="*/ 118 w 160"/>
              <a:gd name="T25" fmla="*/ 84 h 158"/>
              <a:gd name="T26" fmla="*/ 160 w 160"/>
              <a:gd name="T27" fmla="*/ 42 h 158"/>
              <a:gd name="T28" fmla="*/ 118 w 160"/>
              <a:gd name="T29" fmla="*/ 0 h 158"/>
              <a:gd name="T30" fmla="*/ 117 w 160"/>
              <a:gd name="T31" fmla="*/ 65 h 158"/>
              <a:gd name="T32" fmla="*/ 113 w 160"/>
              <a:gd name="T33" fmla="*/ 60 h 158"/>
              <a:gd name="T34" fmla="*/ 117 w 160"/>
              <a:gd name="T35" fmla="*/ 55 h 158"/>
              <a:gd name="T36" fmla="*/ 122 w 160"/>
              <a:gd name="T37" fmla="*/ 60 h 158"/>
              <a:gd name="T38" fmla="*/ 117 w 160"/>
              <a:gd name="T39" fmla="*/ 65 h 158"/>
              <a:gd name="T40" fmla="*/ 124 w 160"/>
              <a:gd name="T41" fmla="*/ 44 h 158"/>
              <a:gd name="T42" fmla="*/ 122 w 160"/>
              <a:gd name="T43" fmla="*/ 48 h 158"/>
              <a:gd name="T44" fmla="*/ 117 w 160"/>
              <a:gd name="T45" fmla="*/ 53 h 158"/>
              <a:gd name="T46" fmla="*/ 113 w 160"/>
              <a:gd name="T47" fmla="*/ 48 h 158"/>
              <a:gd name="T48" fmla="*/ 119 w 160"/>
              <a:gd name="T49" fmla="*/ 36 h 158"/>
              <a:gd name="T50" fmla="*/ 122 w 160"/>
              <a:gd name="T51" fmla="*/ 32 h 158"/>
              <a:gd name="T52" fmla="*/ 117 w 160"/>
              <a:gd name="T53" fmla="*/ 26 h 158"/>
              <a:gd name="T54" fmla="*/ 113 w 160"/>
              <a:gd name="T55" fmla="*/ 32 h 158"/>
              <a:gd name="T56" fmla="*/ 107 w 160"/>
              <a:gd name="T57" fmla="*/ 36 h 158"/>
              <a:gd name="T58" fmla="*/ 103 w 160"/>
              <a:gd name="T59" fmla="*/ 32 h 158"/>
              <a:gd name="T60" fmla="*/ 117 w 160"/>
              <a:gd name="T61" fmla="*/ 18 h 158"/>
              <a:gd name="T62" fmla="*/ 131 w 160"/>
              <a:gd name="T63" fmla="*/ 32 h 158"/>
              <a:gd name="T64" fmla="*/ 124 w 160"/>
              <a:gd name="T65" fmla="*/ 44 h 158"/>
              <a:gd name="T66" fmla="*/ 66 w 160"/>
              <a:gd name="T67" fmla="*/ 100 h 158"/>
              <a:gd name="T68" fmla="*/ 42 w 160"/>
              <a:gd name="T69" fmla="*/ 112 h 158"/>
              <a:gd name="T70" fmla="*/ 18 w 160"/>
              <a:gd name="T71" fmla="*/ 100 h 158"/>
              <a:gd name="T72" fmla="*/ 0 w 160"/>
              <a:gd name="T73" fmla="*/ 135 h 158"/>
              <a:gd name="T74" fmla="*/ 0 w 160"/>
              <a:gd name="T75" fmla="*/ 154 h 158"/>
              <a:gd name="T76" fmla="*/ 5 w 160"/>
              <a:gd name="T77" fmla="*/ 158 h 158"/>
              <a:gd name="T78" fmla="*/ 80 w 160"/>
              <a:gd name="T79" fmla="*/ 158 h 158"/>
              <a:gd name="T80" fmla="*/ 84 w 160"/>
              <a:gd name="T81" fmla="*/ 154 h 158"/>
              <a:gd name="T82" fmla="*/ 84 w 160"/>
              <a:gd name="T83" fmla="*/ 135 h 158"/>
              <a:gd name="T84" fmla="*/ 66 w 160"/>
              <a:gd name="T85" fmla="*/ 10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58">
                <a:moveTo>
                  <a:pt x="43" y="102"/>
                </a:moveTo>
                <a:cubicBezTo>
                  <a:pt x="56" y="102"/>
                  <a:pt x="66" y="92"/>
                  <a:pt x="66" y="79"/>
                </a:cubicBezTo>
                <a:cubicBezTo>
                  <a:pt x="66" y="66"/>
                  <a:pt x="56" y="56"/>
                  <a:pt x="43" y="56"/>
                </a:cubicBezTo>
                <a:cubicBezTo>
                  <a:pt x="29" y="56"/>
                  <a:pt x="18" y="66"/>
                  <a:pt x="18" y="79"/>
                </a:cubicBezTo>
                <a:cubicBezTo>
                  <a:pt x="18" y="92"/>
                  <a:pt x="29" y="102"/>
                  <a:pt x="43" y="102"/>
                </a:cubicBezTo>
                <a:close/>
                <a:moveTo>
                  <a:pt x="118" y="0"/>
                </a:moveTo>
                <a:cubicBezTo>
                  <a:pt x="95" y="0"/>
                  <a:pt x="76" y="19"/>
                  <a:pt x="76" y="42"/>
                </a:cubicBezTo>
                <a:cubicBezTo>
                  <a:pt x="76" y="49"/>
                  <a:pt x="77" y="56"/>
                  <a:pt x="81" y="63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79"/>
                  <a:pt x="75" y="81"/>
                  <a:pt x="77" y="82"/>
                </a:cubicBezTo>
                <a:cubicBezTo>
                  <a:pt x="77" y="83"/>
                  <a:pt x="80" y="84"/>
                  <a:pt x="81" y="84"/>
                </a:cubicBezTo>
                <a:cubicBezTo>
                  <a:pt x="99" y="79"/>
                  <a:pt x="99" y="79"/>
                  <a:pt x="99" y="79"/>
                </a:cubicBezTo>
                <a:cubicBezTo>
                  <a:pt x="104" y="83"/>
                  <a:pt x="111" y="84"/>
                  <a:pt x="118" y="84"/>
                </a:cubicBezTo>
                <a:cubicBezTo>
                  <a:pt x="141" y="84"/>
                  <a:pt x="160" y="64"/>
                  <a:pt x="160" y="42"/>
                </a:cubicBezTo>
                <a:cubicBezTo>
                  <a:pt x="160" y="19"/>
                  <a:pt x="140" y="0"/>
                  <a:pt x="118" y="0"/>
                </a:cubicBezTo>
                <a:close/>
                <a:moveTo>
                  <a:pt x="117" y="65"/>
                </a:moveTo>
                <a:cubicBezTo>
                  <a:pt x="115" y="65"/>
                  <a:pt x="113" y="63"/>
                  <a:pt x="113" y="60"/>
                </a:cubicBezTo>
                <a:cubicBezTo>
                  <a:pt x="113" y="57"/>
                  <a:pt x="115" y="55"/>
                  <a:pt x="117" y="55"/>
                </a:cubicBezTo>
                <a:cubicBezTo>
                  <a:pt x="120" y="55"/>
                  <a:pt x="122" y="57"/>
                  <a:pt x="122" y="60"/>
                </a:cubicBezTo>
                <a:cubicBezTo>
                  <a:pt x="122" y="63"/>
                  <a:pt x="120" y="65"/>
                  <a:pt x="117" y="65"/>
                </a:cubicBezTo>
                <a:close/>
                <a:moveTo>
                  <a:pt x="124" y="44"/>
                </a:moveTo>
                <a:cubicBezTo>
                  <a:pt x="122" y="45"/>
                  <a:pt x="122" y="46"/>
                  <a:pt x="122" y="48"/>
                </a:cubicBezTo>
                <a:cubicBezTo>
                  <a:pt x="122" y="51"/>
                  <a:pt x="120" y="53"/>
                  <a:pt x="117" y="53"/>
                </a:cubicBezTo>
                <a:cubicBezTo>
                  <a:pt x="115" y="53"/>
                  <a:pt x="113" y="51"/>
                  <a:pt x="113" y="48"/>
                </a:cubicBezTo>
                <a:cubicBezTo>
                  <a:pt x="113" y="43"/>
                  <a:pt x="115" y="38"/>
                  <a:pt x="119" y="36"/>
                </a:cubicBezTo>
                <a:cubicBezTo>
                  <a:pt x="121" y="34"/>
                  <a:pt x="122" y="33"/>
                  <a:pt x="122" y="32"/>
                </a:cubicBezTo>
                <a:cubicBezTo>
                  <a:pt x="122" y="29"/>
                  <a:pt x="120" y="26"/>
                  <a:pt x="117" y="26"/>
                </a:cubicBezTo>
                <a:cubicBezTo>
                  <a:pt x="115" y="26"/>
                  <a:pt x="113" y="29"/>
                  <a:pt x="113" y="32"/>
                </a:cubicBezTo>
                <a:cubicBezTo>
                  <a:pt x="113" y="34"/>
                  <a:pt x="110" y="36"/>
                  <a:pt x="107" y="36"/>
                </a:cubicBezTo>
                <a:cubicBezTo>
                  <a:pt x="105" y="36"/>
                  <a:pt x="103" y="34"/>
                  <a:pt x="103" y="32"/>
                </a:cubicBezTo>
                <a:cubicBezTo>
                  <a:pt x="103" y="25"/>
                  <a:pt x="109" y="18"/>
                  <a:pt x="117" y="18"/>
                </a:cubicBezTo>
                <a:cubicBezTo>
                  <a:pt x="125" y="18"/>
                  <a:pt x="131" y="25"/>
                  <a:pt x="131" y="32"/>
                </a:cubicBezTo>
                <a:cubicBezTo>
                  <a:pt x="131" y="37"/>
                  <a:pt x="128" y="42"/>
                  <a:pt x="124" y="44"/>
                </a:cubicBezTo>
                <a:close/>
                <a:moveTo>
                  <a:pt x="66" y="100"/>
                </a:moveTo>
                <a:cubicBezTo>
                  <a:pt x="61" y="107"/>
                  <a:pt x="52" y="112"/>
                  <a:pt x="42" y="112"/>
                </a:cubicBezTo>
                <a:cubicBezTo>
                  <a:pt x="33" y="112"/>
                  <a:pt x="24" y="107"/>
                  <a:pt x="18" y="100"/>
                </a:cubicBezTo>
                <a:cubicBezTo>
                  <a:pt x="7" y="108"/>
                  <a:pt x="0" y="120"/>
                  <a:pt x="0" y="135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6"/>
                  <a:pt x="3" y="158"/>
                  <a:pt x="5" y="158"/>
                </a:cubicBezTo>
                <a:cubicBezTo>
                  <a:pt x="80" y="158"/>
                  <a:pt x="80" y="158"/>
                  <a:pt x="80" y="158"/>
                </a:cubicBezTo>
                <a:cubicBezTo>
                  <a:pt x="82" y="158"/>
                  <a:pt x="84" y="156"/>
                  <a:pt x="84" y="154"/>
                </a:cubicBezTo>
                <a:cubicBezTo>
                  <a:pt x="84" y="135"/>
                  <a:pt x="84" y="135"/>
                  <a:pt x="84" y="135"/>
                </a:cubicBezTo>
                <a:cubicBezTo>
                  <a:pt x="84" y="120"/>
                  <a:pt x="77" y="108"/>
                  <a:pt x="66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DA420369-04BB-A8A8-048F-6267524F9838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5778500"/>
            <a:ext cx="255588" cy="254000"/>
          </a:xfrm>
          <a:custGeom>
            <a:avLst/>
            <a:gdLst>
              <a:gd name="T0" fmla="*/ 43 w 161"/>
              <a:gd name="T1" fmla="*/ 38 h 160"/>
              <a:gd name="T2" fmla="*/ 15 w 161"/>
              <a:gd name="T3" fmla="*/ 38 h 160"/>
              <a:gd name="T4" fmla="*/ 100 w 161"/>
              <a:gd name="T5" fmla="*/ 57 h 160"/>
              <a:gd name="T6" fmla="*/ 104 w 161"/>
              <a:gd name="T7" fmla="*/ 52 h 160"/>
              <a:gd name="T8" fmla="*/ 114 w 161"/>
              <a:gd name="T9" fmla="*/ 24 h 160"/>
              <a:gd name="T10" fmla="*/ 100 w 161"/>
              <a:gd name="T11" fmla="*/ 0 h 160"/>
              <a:gd name="T12" fmla="*/ 48 w 161"/>
              <a:gd name="T13" fmla="*/ 15 h 160"/>
              <a:gd name="T14" fmla="*/ 62 w 161"/>
              <a:gd name="T15" fmla="*/ 38 h 160"/>
              <a:gd name="T16" fmla="*/ 96 w 161"/>
              <a:gd name="T17" fmla="*/ 55 h 160"/>
              <a:gd name="T18" fmla="*/ 62 w 161"/>
              <a:gd name="T19" fmla="*/ 106 h 160"/>
              <a:gd name="T20" fmla="*/ 43 w 161"/>
              <a:gd name="T21" fmla="*/ 99 h 160"/>
              <a:gd name="T22" fmla="*/ 43 w 161"/>
              <a:gd name="T23" fmla="*/ 90 h 160"/>
              <a:gd name="T24" fmla="*/ 67 w 161"/>
              <a:gd name="T25" fmla="*/ 80 h 160"/>
              <a:gd name="T26" fmla="*/ 32 w 161"/>
              <a:gd name="T27" fmla="*/ 71 h 160"/>
              <a:gd name="T28" fmla="*/ 20 w 161"/>
              <a:gd name="T29" fmla="*/ 57 h 160"/>
              <a:gd name="T30" fmla="*/ 2 w 161"/>
              <a:gd name="T31" fmla="*/ 105 h 160"/>
              <a:gd name="T32" fmla="*/ 2 w 161"/>
              <a:gd name="T33" fmla="*/ 154 h 160"/>
              <a:gd name="T34" fmla="*/ 6 w 161"/>
              <a:gd name="T35" fmla="*/ 160 h 160"/>
              <a:gd name="T36" fmla="*/ 14 w 161"/>
              <a:gd name="T37" fmla="*/ 141 h 160"/>
              <a:gd name="T38" fmla="*/ 58 w 161"/>
              <a:gd name="T39" fmla="*/ 153 h 160"/>
              <a:gd name="T40" fmla="*/ 69 w 161"/>
              <a:gd name="T41" fmla="*/ 160 h 160"/>
              <a:gd name="T42" fmla="*/ 62 w 161"/>
              <a:gd name="T43" fmla="*/ 106 h 160"/>
              <a:gd name="T44" fmla="*/ 20 w 161"/>
              <a:gd name="T45" fmla="*/ 118 h 160"/>
              <a:gd name="T46" fmla="*/ 45 w 161"/>
              <a:gd name="T47" fmla="*/ 117 h 160"/>
              <a:gd name="T48" fmla="*/ 17 w 161"/>
              <a:gd name="T49" fmla="*/ 132 h 160"/>
              <a:gd name="T50" fmla="*/ 146 w 161"/>
              <a:gd name="T51" fmla="*/ 38 h 160"/>
              <a:gd name="T52" fmla="*/ 119 w 161"/>
              <a:gd name="T53" fmla="*/ 38 h 160"/>
              <a:gd name="T54" fmla="*/ 151 w 161"/>
              <a:gd name="T55" fmla="*/ 118 h 160"/>
              <a:gd name="T56" fmla="*/ 151 w 161"/>
              <a:gd name="T57" fmla="*/ 64 h 160"/>
              <a:gd name="T58" fmla="*/ 133 w 161"/>
              <a:gd name="T59" fmla="*/ 62 h 160"/>
              <a:gd name="T60" fmla="*/ 105 w 161"/>
              <a:gd name="T61" fmla="*/ 71 h 160"/>
              <a:gd name="T62" fmla="*/ 105 w 161"/>
              <a:gd name="T63" fmla="*/ 90 h 160"/>
              <a:gd name="T64" fmla="*/ 123 w 161"/>
              <a:gd name="T65" fmla="*/ 95 h 160"/>
              <a:gd name="T66" fmla="*/ 109 w 161"/>
              <a:gd name="T67" fmla="*/ 100 h 160"/>
              <a:gd name="T68" fmla="*/ 87 w 161"/>
              <a:gd name="T69" fmla="*/ 149 h 160"/>
              <a:gd name="T70" fmla="*/ 95 w 161"/>
              <a:gd name="T71" fmla="*/ 160 h 160"/>
              <a:gd name="T72" fmla="*/ 108 w 161"/>
              <a:gd name="T73" fmla="*/ 142 h 160"/>
              <a:gd name="T74" fmla="*/ 151 w 161"/>
              <a:gd name="T75" fmla="*/ 157 h 160"/>
              <a:gd name="T76" fmla="*/ 157 w 161"/>
              <a:gd name="T77" fmla="*/ 160 h 160"/>
              <a:gd name="T78" fmla="*/ 151 w 161"/>
              <a:gd name="T79" fmla="*/ 118 h 160"/>
              <a:gd name="T80" fmla="*/ 117 w 161"/>
              <a:gd name="T81" fmla="*/ 117 h 160"/>
              <a:gd name="T82" fmla="*/ 142 w 161"/>
              <a:gd name="T83" fmla="*/ 118 h 160"/>
              <a:gd name="T84" fmla="*/ 112 w 161"/>
              <a:gd name="T85" fmla="*/ 1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1" h="160">
                <a:moveTo>
                  <a:pt x="30" y="52"/>
                </a:moveTo>
                <a:cubicBezTo>
                  <a:pt x="37" y="52"/>
                  <a:pt x="43" y="46"/>
                  <a:pt x="43" y="38"/>
                </a:cubicBezTo>
                <a:cubicBezTo>
                  <a:pt x="43" y="30"/>
                  <a:pt x="37" y="24"/>
                  <a:pt x="30" y="24"/>
                </a:cubicBezTo>
                <a:cubicBezTo>
                  <a:pt x="22" y="24"/>
                  <a:pt x="15" y="30"/>
                  <a:pt x="15" y="38"/>
                </a:cubicBezTo>
                <a:cubicBezTo>
                  <a:pt x="15" y="46"/>
                  <a:pt x="22" y="52"/>
                  <a:pt x="30" y="52"/>
                </a:cubicBezTo>
                <a:close/>
                <a:moveTo>
                  <a:pt x="100" y="57"/>
                </a:moveTo>
                <a:cubicBezTo>
                  <a:pt x="100" y="57"/>
                  <a:pt x="101" y="56"/>
                  <a:pt x="102" y="56"/>
                </a:cubicBezTo>
                <a:cubicBezTo>
                  <a:pt x="103" y="55"/>
                  <a:pt x="104" y="53"/>
                  <a:pt x="104" y="52"/>
                </a:cubicBezTo>
                <a:cubicBezTo>
                  <a:pt x="104" y="37"/>
                  <a:pt x="104" y="37"/>
                  <a:pt x="104" y="37"/>
                </a:cubicBezTo>
                <a:cubicBezTo>
                  <a:pt x="110" y="35"/>
                  <a:pt x="114" y="30"/>
                  <a:pt x="114" y="24"/>
                </a:cubicBezTo>
                <a:cubicBezTo>
                  <a:pt x="114" y="15"/>
                  <a:pt x="114" y="15"/>
                  <a:pt x="114" y="15"/>
                </a:cubicBezTo>
                <a:cubicBezTo>
                  <a:pt x="114" y="7"/>
                  <a:pt x="107" y="0"/>
                  <a:pt x="100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54" y="0"/>
                  <a:pt x="48" y="7"/>
                  <a:pt x="48" y="15"/>
                </a:cubicBezTo>
                <a:cubicBezTo>
                  <a:pt x="48" y="25"/>
                  <a:pt x="48" y="25"/>
                  <a:pt x="48" y="25"/>
                </a:cubicBezTo>
                <a:cubicBezTo>
                  <a:pt x="48" y="32"/>
                  <a:pt x="54" y="38"/>
                  <a:pt x="62" y="38"/>
                </a:cubicBezTo>
                <a:cubicBezTo>
                  <a:pt x="79" y="38"/>
                  <a:pt x="79" y="38"/>
                  <a:pt x="79" y="38"/>
                </a:cubicBezTo>
                <a:cubicBezTo>
                  <a:pt x="96" y="55"/>
                  <a:pt x="96" y="55"/>
                  <a:pt x="96" y="55"/>
                </a:cubicBezTo>
                <a:cubicBezTo>
                  <a:pt x="97" y="56"/>
                  <a:pt x="99" y="57"/>
                  <a:pt x="100" y="57"/>
                </a:cubicBezTo>
                <a:close/>
                <a:moveTo>
                  <a:pt x="62" y="106"/>
                </a:moveTo>
                <a:cubicBezTo>
                  <a:pt x="61" y="102"/>
                  <a:pt x="57" y="99"/>
                  <a:pt x="53" y="99"/>
                </a:cubicBezTo>
                <a:cubicBezTo>
                  <a:pt x="43" y="99"/>
                  <a:pt x="43" y="99"/>
                  <a:pt x="43" y="99"/>
                </a:cubicBezTo>
                <a:cubicBezTo>
                  <a:pt x="41" y="99"/>
                  <a:pt x="39" y="97"/>
                  <a:pt x="39" y="95"/>
                </a:cubicBezTo>
                <a:cubicBezTo>
                  <a:pt x="39" y="92"/>
                  <a:pt x="41" y="90"/>
                  <a:pt x="43" y="90"/>
                </a:cubicBezTo>
                <a:cubicBezTo>
                  <a:pt x="57" y="90"/>
                  <a:pt x="57" y="90"/>
                  <a:pt x="57" y="90"/>
                </a:cubicBezTo>
                <a:cubicBezTo>
                  <a:pt x="62" y="90"/>
                  <a:pt x="67" y="85"/>
                  <a:pt x="67" y="80"/>
                </a:cubicBezTo>
                <a:cubicBezTo>
                  <a:pt x="67" y="75"/>
                  <a:pt x="62" y="71"/>
                  <a:pt x="57" y="71"/>
                </a:cubicBezTo>
                <a:cubicBezTo>
                  <a:pt x="32" y="71"/>
                  <a:pt x="32" y="71"/>
                  <a:pt x="32" y="71"/>
                </a:cubicBezTo>
                <a:cubicBezTo>
                  <a:pt x="28" y="62"/>
                  <a:pt x="28" y="62"/>
                  <a:pt x="28" y="62"/>
                </a:cubicBezTo>
                <a:cubicBezTo>
                  <a:pt x="27" y="59"/>
                  <a:pt x="24" y="57"/>
                  <a:pt x="20" y="57"/>
                </a:cubicBezTo>
                <a:cubicBezTo>
                  <a:pt x="16" y="57"/>
                  <a:pt x="12" y="60"/>
                  <a:pt x="11" y="63"/>
                </a:cubicBezTo>
                <a:cubicBezTo>
                  <a:pt x="2" y="105"/>
                  <a:pt x="2" y="105"/>
                  <a:pt x="2" y="105"/>
                </a:cubicBezTo>
                <a:cubicBezTo>
                  <a:pt x="0" y="112"/>
                  <a:pt x="5" y="117"/>
                  <a:pt x="10" y="117"/>
                </a:cubicBezTo>
                <a:cubicBezTo>
                  <a:pt x="2" y="154"/>
                  <a:pt x="2" y="154"/>
                  <a:pt x="2" y="154"/>
                </a:cubicBezTo>
                <a:cubicBezTo>
                  <a:pt x="1" y="157"/>
                  <a:pt x="2" y="159"/>
                  <a:pt x="5" y="160"/>
                </a:cubicBezTo>
                <a:cubicBezTo>
                  <a:pt x="5" y="160"/>
                  <a:pt x="5" y="160"/>
                  <a:pt x="6" y="160"/>
                </a:cubicBezTo>
                <a:cubicBezTo>
                  <a:pt x="8" y="160"/>
                  <a:pt x="9" y="158"/>
                  <a:pt x="10" y="157"/>
                </a:cubicBezTo>
                <a:cubicBezTo>
                  <a:pt x="14" y="141"/>
                  <a:pt x="14" y="141"/>
                  <a:pt x="14" y="141"/>
                </a:cubicBezTo>
                <a:cubicBezTo>
                  <a:pt x="53" y="141"/>
                  <a:pt x="53" y="141"/>
                  <a:pt x="53" y="141"/>
                </a:cubicBezTo>
                <a:cubicBezTo>
                  <a:pt x="58" y="153"/>
                  <a:pt x="58" y="153"/>
                  <a:pt x="58" y="153"/>
                </a:cubicBezTo>
                <a:cubicBezTo>
                  <a:pt x="59" y="157"/>
                  <a:pt x="63" y="160"/>
                  <a:pt x="67" y="160"/>
                </a:cubicBezTo>
                <a:cubicBezTo>
                  <a:pt x="67" y="160"/>
                  <a:pt x="68" y="160"/>
                  <a:pt x="69" y="160"/>
                </a:cubicBezTo>
                <a:cubicBezTo>
                  <a:pt x="74" y="159"/>
                  <a:pt x="77" y="153"/>
                  <a:pt x="76" y="149"/>
                </a:cubicBezTo>
                <a:lnTo>
                  <a:pt x="62" y="106"/>
                </a:lnTo>
                <a:close/>
                <a:moveTo>
                  <a:pt x="17" y="132"/>
                </a:moveTo>
                <a:cubicBezTo>
                  <a:pt x="20" y="118"/>
                  <a:pt x="20" y="118"/>
                  <a:pt x="20" y="118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45" y="117"/>
                  <a:pt x="45" y="117"/>
                  <a:pt x="45" y="117"/>
                </a:cubicBezTo>
                <a:cubicBezTo>
                  <a:pt x="50" y="132"/>
                  <a:pt x="50" y="132"/>
                  <a:pt x="50" y="132"/>
                </a:cubicBezTo>
                <a:lnTo>
                  <a:pt x="17" y="132"/>
                </a:lnTo>
                <a:close/>
                <a:moveTo>
                  <a:pt x="132" y="52"/>
                </a:moveTo>
                <a:cubicBezTo>
                  <a:pt x="140" y="52"/>
                  <a:pt x="146" y="46"/>
                  <a:pt x="146" y="38"/>
                </a:cubicBezTo>
                <a:cubicBezTo>
                  <a:pt x="146" y="30"/>
                  <a:pt x="140" y="24"/>
                  <a:pt x="132" y="24"/>
                </a:cubicBezTo>
                <a:cubicBezTo>
                  <a:pt x="125" y="24"/>
                  <a:pt x="119" y="30"/>
                  <a:pt x="119" y="38"/>
                </a:cubicBezTo>
                <a:cubicBezTo>
                  <a:pt x="119" y="46"/>
                  <a:pt x="125" y="52"/>
                  <a:pt x="132" y="52"/>
                </a:cubicBezTo>
                <a:close/>
                <a:moveTo>
                  <a:pt x="151" y="118"/>
                </a:moveTo>
                <a:cubicBezTo>
                  <a:pt x="157" y="117"/>
                  <a:pt x="161" y="112"/>
                  <a:pt x="160" y="106"/>
                </a:cubicBezTo>
                <a:cubicBezTo>
                  <a:pt x="151" y="64"/>
                  <a:pt x="151" y="64"/>
                  <a:pt x="151" y="64"/>
                </a:cubicBezTo>
                <a:cubicBezTo>
                  <a:pt x="150" y="60"/>
                  <a:pt x="146" y="57"/>
                  <a:pt x="142" y="57"/>
                </a:cubicBezTo>
                <a:cubicBezTo>
                  <a:pt x="138" y="57"/>
                  <a:pt x="135" y="59"/>
                  <a:pt x="133" y="62"/>
                </a:cubicBezTo>
                <a:cubicBezTo>
                  <a:pt x="130" y="71"/>
                  <a:pt x="130" y="71"/>
                  <a:pt x="130" y="71"/>
                </a:cubicBezTo>
                <a:cubicBezTo>
                  <a:pt x="105" y="71"/>
                  <a:pt x="105" y="71"/>
                  <a:pt x="105" y="71"/>
                </a:cubicBezTo>
                <a:cubicBezTo>
                  <a:pt x="100" y="71"/>
                  <a:pt x="95" y="76"/>
                  <a:pt x="95" y="81"/>
                </a:cubicBezTo>
                <a:cubicBezTo>
                  <a:pt x="95" y="86"/>
                  <a:pt x="100" y="90"/>
                  <a:pt x="105" y="90"/>
                </a:cubicBezTo>
                <a:cubicBezTo>
                  <a:pt x="119" y="90"/>
                  <a:pt x="119" y="90"/>
                  <a:pt x="119" y="90"/>
                </a:cubicBezTo>
                <a:cubicBezTo>
                  <a:pt x="121" y="90"/>
                  <a:pt x="123" y="93"/>
                  <a:pt x="123" y="95"/>
                </a:cubicBezTo>
                <a:cubicBezTo>
                  <a:pt x="123" y="98"/>
                  <a:pt x="121" y="100"/>
                  <a:pt x="119" y="100"/>
                </a:cubicBezTo>
                <a:cubicBezTo>
                  <a:pt x="109" y="100"/>
                  <a:pt x="109" y="100"/>
                  <a:pt x="109" y="100"/>
                </a:cubicBezTo>
                <a:cubicBezTo>
                  <a:pt x="105" y="100"/>
                  <a:pt x="101" y="102"/>
                  <a:pt x="100" y="107"/>
                </a:cubicBezTo>
                <a:cubicBezTo>
                  <a:pt x="87" y="149"/>
                  <a:pt x="87" y="149"/>
                  <a:pt x="87" y="149"/>
                </a:cubicBezTo>
                <a:cubicBezTo>
                  <a:pt x="85" y="154"/>
                  <a:pt x="88" y="159"/>
                  <a:pt x="93" y="160"/>
                </a:cubicBezTo>
                <a:cubicBezTo>
                  <a:pt x="94" y="160"/>
                  <a:pt x="94" y="160"/>
                  <a:pt x="95" y="160"/>
                </a:cubicBezTo>
                <a:cubicBezTo>
                  <a:pt x="99" y="160"/>
                  <a:pt x="104" y="158"/>
                  <a:pt x="104" y="153"/>
                </a:cubicBezTo>
                <a:cubicBezTo>
                  <a:pt x="108" y="142"/>
                  <a:pt x="108" y="142"/>
                  <a:pt x="108" y="142"/>
                </a:cubicBezTo>
                <a:cubicBezTo>
                  <a:pt x="147" y="142"/>
                  <a:pt x="147" y="142"/>
                  <a:pt x="147" y="142"/>
                </a:cubicBezTo>
                <a:cubicBezTo>
                  <a:pt x="151" y="157"/>
                  <a:pt x="151" y="157"/>
                  <a:pt x="151" y="157"/>
                </a:cubicBezTo>
                <a:cubicBezTo>
                  <a:pt x="152" y="159"/>
                  <a:pt x="154" y="160"/>
                  <a:pt x="156" y="160"/>
                </a:cubicBezTo>
                <a:cubicBezTo>
                  <a:pt x="156" y="160"/>
                  <a:pt x="157" y="160"/>
                  <a:pt x="157" y="160"/>
                </a:cubicBezTo>
                <a:cubicBezTo>
                  <a:pt x="160" y="159"/>
                  <a:pt x="161" y="157"/>
                  <a:pt x="160" y="154"/>
                </a:cubicBezTo>
                <a:lnTo>
                  <a:pt x="151" y="118"/>
                </a:lnTo>
                <a:close/>
                <a:moveTo>
                  <a:pt x="112" y="131"/>
                </a:moveTo>
                <a:cubicBezTo>
                  <a:pt x="117" y="117"/>
                  <a:pt x="117" y="117"/>
                  <a:pt x="117" y="117"/>
                </a:cubicBezTo>
                <a:cubicBezTo>
                  <a:pt x="142" y="117"/>
                  <a:pt x="142" y="117"/>
                  <a:pt x="142" y="117"/>
                </a:cubicBezTo>
                <a:cubicBezTo>
                  <a:pt x="142" y="118"/>
                  <a:pt x="142" y="118"/>
                  <a:pt x="142" y="118"/>
                </a:cubicBezTo>
                <a:cubicBezTo>
                  <a:pt x="145" y="131"/>
                  <a:pt x="145" y="131"/>
                  <a:pt x="145" y="131"/>
                </a:cubicBezTo>
                <a:lnTo>
                  <a:pt x="112" y="1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FE4048A8-D682-E6EA-24A7-903ADB6A5509}"/>
              </a:ext>
            </a:extLst>
          </p:cNvPr>
          <p:cNvSpPr>
            <a:spLocks noEditPoints="1"/>
          </p:cNvSpPr>
          <p:nvPr/>
        </p:nvSpPr>
        <p:spPr bwMode="auto">
          <a:xfrm>
            <a:off x="1855788" y="5776913"/>
            <a:ext cx="223838" cy="254000"/>
          </a:xfrm>
          <a:custGeom>
            <a:avLst/>
            <a:gdLst>
              <a:gd name="T0" fmla="*/ 70 w 141"/>
              <a:gd name="T1" fmla="*/ 75 h 160"/>
              <a:gd name="T2" fmla="*/ 46 w 141"/>
              <a:gd name="T3" fmla="*/ 99 h 160"/>
              <a:gd name="T4" fmla="*/ 46 w 141"/>
              <a:gd name="T5" fmla="*/ 104 h 160"/>
              <a:gd name="T6" fmla="*/ 93 w 141"/>
              <a:gd name="T7" fmla="*/ 104 h 160"/>
              <a:gd name="T8" fmla="*/ 93 w 141"/>
              <a:gd name="T9" fmla="*/ 99 h 160"/>
              <a:gd name="T10" fmla="*/ 70 w 141"/>
              <a:gd name="T11" fmla="*/ 75 h 160"/>
              <a:gd name="T12" fmla="*/ 70 w 141"/>
              <a:gd name="T13" fmla="*/ 66 h 160"/>
              <a:gd name="T14" fmla="*/ 79 w 141"/>
              <a:gd name="T15" fmla="*/ 57 h 160"/>
              <a:gd name="T16" fmla="*/ 70 w 141"/>
              <a:gd name="T17" fmla="*/ 47 h 160"/>
              <a:gd name="T18" fmla="*/ 60 w 141"/>
              <a:gd name="T19" fmla="*/ 57 h 160"/>
              <a:gd name="T20" fmla="*/ 70 w 141"/>
              <a:gd name="T21" fmla="*/ 66 h 160"/>
              <a:gd name="T22" fmla="*/ 139 w 141"/>
              <a:gd name="T23" fmla="*/ 11 h 160"/>
              <a:gd name="T24" fmla="*/ 136 w 141"/>
              <a:gd name="T25" fmla="*/ 10 h 160"/>
              <a:gd name="T26" fmla="*/ 135 w 141"/>
              <a:gd name="T27" fmla="*/ 10 h 160"/>
              <a:gd name="T28" fmla="*/ 114 w 141"/>
              <a:gd name="T29" fmla="*/ 13 h 160"/>
              <a:gd name="T30" fmla="*/ 73 w 141"/>
              <a:gd name="T31" fmla="*/ 1 h 160"/>
              <a:gd name="T32" fmla="*/ 70 w 141"/>
              <a:gd name="T33" fmla="*/ 0 h 160"/>
              <a:gd name="T34" fmla="*/ 68 w 141"/>
              <a:gd name="T35" fmla="*/ 1 h 160"/>
              <a:gd name="T36" fmla="*/ 26 w 141"/>
              <a:gd name="T37" fmla="*/ 13 h 160"/>
              <a:gd name="T38" fmla="*/ 6 w 141"/>
              <a:gd name="T39" fmla="*/ 10 h 160"/>
              <a:gd name="T40" fmla="*/ 4 w 141"/>
              <a:gd name="T41" fmla="*/ 10 h 160"/>
              <a:gd name="T42" fmla="*/ 2 w 141"/>
              <a:gd name="T43" fmla="*/ 11 h 160"/>
              <a:gd name="T44" fmla="*/ 0 w 141"/>
              <a:gd name="T45" fmla="*/ 14 h 160"/>
              <a:gd name="T46" fmla="*/ 0 w 141"/>
              <a:gd name="T47" fmla="*/ 68 h 160"/>
              <a:gd name="T48" fmla="*/ 69 w 141"/>
              <a:gd name="T49" fmla="*/ 160 h 160"/>
              <a:gd name="T50" fmla="*/ 71 w 141"/>
              <a:gd name="T51" fmla="*/ 160 h 160"/>
              <a:gd name="T52" fmla="*/ 141 w 141"/>
              <a:gd name="T53" fmla="*/ 68 h 160"/>
              <a:gd name="T54" fmla="*/ 141 w 141"/>
              <a:gd name="T55" fmla="*/ 14 h 160"/>
              <a:gd name="T56" fmla="*/ 139 w 141"/>
              <a:gd name="T57" fmla="*/ 11 h 160"/>
              <a:gd name="T58" fmla="*/ 103 w 141"/>
              <a:gd name="T59" fmla="*/ 109 h 160"/>
              <a:gd name="T60" fmla="*/ 98 w 141"/>
              <a:gd name="T61" fmla="*/ 114 h 160"/>
              <a:gd name="T62" fmla="*/ 42 w 141"/>
              <a:gd name="T63" fmla="*/ 114 h 160"/>
              <a:gd name="T64" fmla="*/ 37 w 141"/>
              <a:gd name="T65" fmla="*/ 109 h 160"/>
              <a:gd name="T66" fmla="*/ 37 w 141"/>
              <a:gd name="T67" fmla="*/ 99 h 160"/>
              <a:gd name="T68" fmla="*/ 56 w 141"/>
              <a:gd name="T69" fmla="*/ 69 h 160"/>
              <a:gd name="T70" fmla="*/ 51 w 141"/>
              <a:gd name="T71" fmla="*/ 56 h 160"/>
              <a:gd name="T72" fmla="*/ 70 w 141"/>
              <a:gd name="T73" fmla="*/ 37 h 160"/>
              <a:gd name="T74" fmla="*/ 89 w 141"/>
              <a:gd name="T75" fmla="*/ 56 h 160"/>
              <a:gd name="T76" fmla="*/ 84 w 141"/>
              <a:gd name="T77" fmla="*/ 69 h 160"/>
              <a:gd name="T78" fmla="*/ 103 w 141"/>
              <a:gd name="T79" fmla="*/ 99 h 160"/>
              <a:gd name="T80" fmla="*/ 103 w 141"/>
              <a:gd name="T81" fmla="*/ 10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1" h="160">
                <a:moveTo>
                  <a:pt x="70" y="75"/>
                </a:moveTo>
                <a:cubicBezTo>
                  <a:pt x="57" y="75"/>
                  <a:pt x="46" y="86"/>
                  <a:pt x="46" y="99"/>
                </a:cubicBezTo>
                <a:cubicBezTo>
                  <a:pt x="46" y="104"/>
                  <a:pt x="46" y="104"/>
                  <a:pt x="46" y="104"/>
                </a:cubicBezTo>
                <a:cubicBezTo>
                  <a:pt x="93" y="104"/>
                  <a:pt x="93" y="104"/>
                  <a:pt x="93" y="104"/>
                </a:cubicBezTo>
                <a:cubicBezTo>
                  <a:pt x="93" y="99"/>
                  <a:pt x="93" y="99"/>
                  <a:pt x="93" y="99"/>
                </a:cubicBezTo>
                <a:cubicBezTo>
                  <a:pt x="93" y="86"/>
                  <a:pt x="83" y="75"/>
                  <a:pt x="70" y="75"/>
                </a:cubicBezTo>
                <a:close/>
                <a:moveTo>
                  <a:pt x="70" y="66"/>
                </a:moveTo>
                <a:cubicBezTo>
                  <a:pt x="75" y="66"/>
                  <a:pt x="79" y="62"/>
                  <a:pt x="79" y="57"/>
                </a:cubicBezTo>
                <a:cubicBezTo>
                  <a:pt x="79" y="51"/>
                  <a:pt x="75" y="47"/>
                  <a:pt x="70" y="47"/>
                </a:cubicBezTo>
                <a:cubicBezTo>
                  <a:pt x="64" y="47"/>
                  <a:pt x="60" y="51"/>
                  <a:pt x="60" y="57"/>
                </a:cubicBezTo>
                <a:cubicBezTo>
                  <a:pt x="60" y="62"/>
                  <a:pt x="64" y="66"/>
                  <a:pt x="70" y="66"/>
                </a:cubicBezTo>
                <a:close/>
                <a:moveTo>
                  <a:pt x="139" y="11"/>
                </a:moveTo>
                <a:cubicBezTo>
                  <a:pt x="138" y="10"/>
                  <a:pt x="137" y="10"/>
                  <a:pt x="136" y="10"/>
                </a:cubicBezTo>
                <a:cubicBezTo>
                  <a:pt x="135" y="10"/>
                  <a:pt x="135" y="10"/>
                  <a:pt x="135" y="10"/>
                </a:cubicBezTo>
                <a:cubicBezTo>
                  <a:pt x="128" y="12"/>
                  <a:pt x="121" y="13"/>
                  <a:pt x="114" y="13"/>
                </a:cubicBezTo>
                <a:cubicBezTo>
                  <a:pt x="100" y="13"/>
                  <a:pt x="87" y="9"/>
                  <a:pt x="73" y="1"/>
                </a:cubicBezTo>
                <a:cubicBezTo>
                  <a:pt x="72" y="0"/>
                  <a:pt x="71" y="0"/>
                  <a:pt x="70" y="0"/>
                </a:cubicBezTo>
                <a:cubicBezTo>
                  <a:pt x="70" y="0"/>
                  <a:pt x="69" y="0"/>
                  <a:pt x="68" y="1"/>
                </a:cubicBezTo>
                <a:cubicBezTo>
                  <a:pt x="54" y="9"/>
                  <a:pt x="40" y="13"/>
                  <a:pt x="26" y="13"/>
                </a:cubicBezTo>
                <a:cubicBezTo>
                  <a:pt x="19" y="13"/>
                  <a:pt x="13" y="12"/>
                  <a:pt x="6" y="10"/>
                </a:cubicBezTo>
                <a:cubicBezTo>
                  <a:pt x="5" y="10"/>
                  <a:pt x="5" y="10"/>
                  <a:pt x="4" y="10"/>
                </a:cubicBezTo>
                <a:cubicBezTo>
                  <a:pt x="3" y="10"/>
                  <a:pt x="2" y="10"/>
                  <a:pt x="2" y="11"/>
                </a:cubicBezTo>
                <a:cubicBezTo>
                  <a:pt x="0" y="11"/>
                  <a:pt x="0" y="13"/>
                  <a:pt x="0" y="14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111"/>
                  <a:pt x="28" y="149"/>
                  <a:pt x="69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112" y="148"/>
                  <a:pt x="141" y="111"/>
                  <a:pt x="141" y="68"/>
                </a:cubicBezTo>
                <a:cubicBezTo>
                  <a:pt x="141" y="14"/>
                  <a:pt x="141" y="14"/>
                  <a:pt x="141" y="14"/>
                </a:cubicBezTo>
                <a:cubicBezTo>
                  <a:pt x="141" y="13"/>
                  <a:pt x="141" y="11"/>
                  <a:pt x="139" y="11"/>
                </a:cubicBezTo>
                <a:close/>
                <a:moveTo>
                  <a:pt x="103" y="109"/>
                </a:moveTo>
                <a:cubicBezTo>
                  <a:pt x="103" y="111"/>
                  <a:pt x="101" y="114"/>
                  <a:pt x="98" y="114"/>
                </a:cubicBezTo>
                <a:cubicBezTo>
                  <a:pt x="42" y="114"/>
                  <a:pt x="42" y="114"/>
                  <a:pt x="42" y="114"/>
                </a:cubicBezTo>
                <a:cubicBezTo>
                  <a:pt x="39" y="114"/>
                  <a:pt x="37" y="111"/>
                  <a:pt x="37" y="109"/>
                </a:cubicBezTo>
                <a:cubicBezTo>
                  <a:pt x="37" y="99"/>
                  <a:pt x="37" y="99"/>
                  <a:pt x="37" y="99"/>
                </a:cubicBezTo>
                <a:cubicBezTo>
                  <a:pt x="37" y="86"/>
                  <a:pt x="45" y="75"/>
                  <a:pt x="56" y="69"/>
                </a:cubicBezTo>
                <a:cubicBezTo>
                  <a:pt x="53" y="66"/>
                  <a:pt x="51" y="62"/>
                  <a:pt x="51" y="56"/>
                </a:cubicBezTo>
                <a:cubicBezTo>
                  <a:pt x="51" y="46"/>
                  <a:pt x="60" y="37"/>
                  <a:pt x="70" y="37"/>
                </a:cubicBezTo>
                <a:cubicBezTo>
                  <a:pt x="80" y="37"/>
                  <a:pt x="89" y="46"/>
                  <a:pt x="89" y="56"/>
                </a:cubicBezTo>
                <a:cubicBezTo>
                  <a:pt x="89" y="61"/>
                  <a:pt x="87" y="65"/>
                  <a:pt x="84" y="69"/>
                </a:cubicBezTo>
                <a:cubicBezTo>
                  <a:pt x="95" y="75"/>
                  <a:pt x="103" y="86"/>
                  <a:pt x="103" y="99"/>
                </a:cubicBezTo>
                <a:lnTo>
                  <a:pt x="103" y="10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FCCC2310-7313-681B-05E5-F25FB993A75A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5778500"/>
            <a:ext cx="257175" cy="252413"/>
          </a:xfrm>
          <a:custGeom>
            <a:avLst/>
            <a:gdLst>
              <a:gd name="T0" fmla="*/ 5 w 162"/>
              <a:gd name="T1" fmla="*/ 83 h 159"/>
              <a:gd name="T2" fmla="*/ 0 w 162"/>
              <a:gd name="T3" fmla="*/ 154 h 159"/>
              <a:gd name="T4" fmla="*/ 15 w 162"/>
              <a:gd name="T5" fmla="*/ 159 h 159"/>
              <a:gd name="T6" fmla="*/ 29 w 162"/>
              <a:gd name="T7" fmla="*/ 97 h 159"/>
              <a:gd name="T8" fmla="*/ 60 w 162"/>
              <a:gd name="T9" fmla="*/ 73 h 159"/>
              <a:gd name="T10" fmla="*/ 109 w 162"/>
              <a:gd name="T11" fmla="*/ 83 h 159"/>
              <a:gd name="T12" fmla="*/ 133 w 162"/>
              <a:gd name="T13" fmla="*/ 51 h 159"/>
              <a:gd name="T14" fmla="*/ 29 w 162"/>
              <a:gd name="T15" fmla="*/ 51 h 159"/>
              <a:gd name="T16" fmla="*/ 57 w 162"/>
              <a:gd name="T17" fmla="*/ 73 h 159"/>
              <a:gd name="T18" fmla="*/ 76 w 162"/>
              <a:gd name="T19" fmla="*/ 19 h 159"/>
              <a:gd name="T20" fmla="*/ 80 w 162"/>
              <a:gd name="T21" fmla="*/ 8 h 159"/>
              <a:gd name="T22" fmla="*/ 85 w 162"/>
              <a:gd name="T23" fmla="*/ 19 h 159"/>
              <a:gd name="T24" fmla="*/ 93 w 162"/>
              <a:gd name="T25" fmla="*/ 31 h 159"/>
              <a:gd name="T26" fmla="*/ 87 w 162"/>
              <a:gd name="T27" fmla="*/ 30 h 159"/>
              <a:gd name="T28" fmla="*/ 79 w 162"/>
              <a:gd name="T29" fmla="*/ 27 h 159"/>
              <a:gd name="T30" fmla="*/ 81 w 162"/>
              <a:gd name="T31" fmla="*/ 36 h 159"/>
              <a:gd name="T32" fmla="*/ 86 w 162"/>
              <a:gd name="T33" fmla="*/ 63 h 159"/>
              <a:gd name="T34" fmla="*/ 86 w 162"/>
              <a:gd name="T35" fmla="*/ 68 h 159"/>
              <a:gd name="T36" fmla="*/ 76 w 162"/>
              <a:gd name="T37" fmla="*/ 68 h 159"/>
              <a:gd name="T38" fmla="*/ 69 w 162"/>
              <a:gd name="T39" fmla="*/ 58 h 159"/>
              <a:gd name="T40" fmla="*/ 73 w 162"/>
              <a:gd name="T41" fmla="*/ 51 h 159"/>
              <a:gd name="T42" fmla="*/ 81 w 162"/>
              <a:gd name="T43" fmla="*/ 55 h 159"/>
              <a:gd name="T44" fmla="*/ 85 w 162"/>
              <a:gd name="T45" fmla="*/ 50 h 159"/>
              <a:gd name="T46" fmla="*/ 66 w 162"/>
              <a:gd name="T47" fmla="*/ 32 h 159"/>
              <a:gd name="T48" fmla="*/ 156 w 162"/>
              <a:gd name="T49" fmla="*/ 84 h 159"/>
              <a:gd name="T50" fmla="*/ 144 w 162"/>
              <a:gd name="T51" fmla="*/ 86 h 159"/>
              <a:gd name="T52" fmla="*/ 111 w 162"/>
              <a:gd name="T53" fmla="*/ 121 h 159"/>
              <a:gd name="T54" fmla="*/ 75 w 162"/>
              <a:gd name="T55" fmla="*/ 116 h 159"/>
              <a:gd name="T56" fmla="*/ 108 w 162"/>
              <a:gd name="T57" fmla="*/ 111 h 159"/>
              <a:gd name="T58" fmla="*/ 108 w 162"/>
              <a:gd name="T59" fmla="*/ 92 h 159"/>
              <a:gd name="T60" fmla="*/ 78 w 162"/>
              <a:gd name="T61" fmla="*/ 89 h 159"/>
              <a:gd name="T62" fmla="*/ 57 w 162"/>
              <a:gd name="T63" fmla="*/ 81 h 159"/>
              <a:gd name="T64" fmla="*/ 38 w 162"/>
              <a:gd name="T65" fmla="*/ 149 h 159"/>
              <a:gd name="T66" fmla="*/ 131 w 162"/>
              <a:gd name="T67" fmla="*/ 137 h 159"/>
              <a:gd name="T68" fmla="*/ 156 w 162"/>
              <a:gd name="T69" fmla="*/ 8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2" h="159">
                <a:moveTo>
                  <a:pt x="15" y="83"/>
                </a:moveTo>
                <a:cubicBezTo>
                  <a:pt x="5" y="83"/>
                  <a:pt x="5" y="83"/>
                  <a:pt x="5" y="83"/>
                </a:cubicBezTo>
                <a:cubicBezTo>
                  <a:pt x="2" y="83"/>
                  <a:pt x="0" y="85"/>
                  <a:pt x="0" y="88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7"/>
                  <a:pt x="2" y="159"/>
                  <a:pt x="5" y="159"/>
                </a:cubicBezTo>
                <a:cubicBezTo>
                  <a:pt x="15" y="159"/>
                  <a:pt x="15" y="159"/>
                  <a:pt x="15" y="159"/>
                </a:cubicBezTo>
                <a:cubicBezTo>
                  <a:pt x="23" y="159"/>
                  <a:pt x="29" y="152"/>
                  <a:pt x="29" y="145"/>
                </a:cubicBezTo>
                <a:cubicBezTo>
                  <a:pt x="29" y="97"/>
                  <a:pt x="29" y="97"/>
                  <a:pt x="29" y="97"/>
                </a:cubicBezTo>
                <a:cubicBezTo>
                  <a:pt x="29" y="89"/>
                  <a:pt x="22" y="83"/>
                  <a:pt x="15" y="83"/>
                </a:cubicBezTo>
                <a:close/>
                <a:moveTo>
                  <a:pt x="60" y="73"/>
                </a:moveTo>
                <a:cubicBezTo>
                  <a:pt x="69" y="73"/>
                  <a:pt x="78" y="77"/>
                  <a:pt x="86" y="83"/>
                </a:cubicBezTo>
                <a:cubicBezTo>
                  <a:pt x="109" y="83"/>
                  <a:pt x="109" y="83"/>
                  <a:pt x="109" y="83"/>
                </a:cubicBezTo>
                <a:cubicBezTo>
                  <a:pt x="112" y="83"/>
                  <a:pt x="115" y="85"/>
                  <a:pt x="118" y="86"/>
                </a:cubicBezTo>
                <a:cubicBezTo>
                  <a:pt x="127" y="77"/>
                  <a:pt x="133" y="64"/>
                  <a:pt x="133" y="51"/>
                </a:cubicBezTo>
                <a:cubicBezTo>
                  <a:pt x="133" y="23"/>
                  <a:pt x="109" y="0"/>
                  <a:pt x="81" y="0"/>
                </a:cubicBezTo>
                <a:cubicBezTo>
                  <a:pt x="53" y="0"/>
                  <a:pt x="29" y="23"/>
                  <a:pt x="29" y="51"/>
                </a:cubicBezTo>
                <a:cubicBezTo>
                  <a:pt x="29" y="61"/>
                  <a:pt x="32" y="70"/>
                  <a:pt x="37" y="78"/>
                </a:cubicBezTo>
                <a:cubicBezTo>
                  <a:pt x="43" y="75"/>
                  <a:pt x="50" y="73"/>
                  <a:pt x="57" y="73"/>
                </a:cubicBezTo>
                <a:cubicBezTo>
                  <a:pt x="58" y="73"/>
                  <a:pt x="59" y="73"/>
                  <a:pt x="60" y="73"/>
                </a:cubicBezTo>
                <a:close/>
                <a:moveTo>
                  <a:pt x="76" y="19"/>
                </a:moveTo>
                <a:cubicBezTo>
                  <a:pt x="76" y="13"/>
                  <a:pt x="76" y="13"/>
                  <a:pt x="76" y="13"/>
                </a:cubicBezTo>
                <a:cubicBezTo>
                  <a:pt x="76" y="10"/>
                  <a:pt x="78" y="8"/>
                  <a:pt x="80" y="8"/>
                </a:cubicBezTo>
                <a:cubicBezTo>
                  <a:pt x="83" y="8"/>
                  <a:pt x="85" y="10"/>
                  <a:pt x="85" y="13"/>
                </a:cubicBezTo>
                <a:cubicBezTo>
                  <a:pt x="85" y="19"/>
                  <a:pt x="85" y="19"/>
                  <a:pt x="85" y="19"/>
                </a:cubicBezTo>
                <a:cubicBezTo>
                  <a:pt x="89" y="20"/>
                  <a:pt x="91" y="22"/>
                  <a:pt x="94" y="25"/>
                </a:cubicBezTo>
                <a:cubicBezTo>
                  <a:pt x="95" y="27"/>
                  <a:pt x="95" y="29"/>
                  <a:pt x="93" y="31"/>
                </a:cubicBezTo>
                <a:cubicBezTo>
                  <a:pt x="92" y="32"/>
                  <a:pt x="91" y="32"/>
                  <a:pt x="90" y="32"/>
                </a:cubicBezTo>
                <a:cubicBezTo>
                  <a:pt x="89" y="32"/>
                  <a:pt x="88" y="31"/>
                  <a:pt x="87" y="30"/>
                </a:cubicBezTo>
                <a:cubicBezTo>
                  <a:pt x="85" y="28"/>
                  <a:pt x="83" y="27"/>
                  <a:pt x="81" y="27"/>
                </a:cubicBezTo>
                <a:cubicBezTo>
                  <a:pt x="80" y="27"/>
                  <a:pt x="80" y="27"/>
                  <a:pt x="79" y="27"/>
                </a:cubicBezTo>
                <a:cubicBezTo>
                  <a:pt x="78" y="28"/>
                  <a:pt x="76" y="30"/>
                  <a:pt x="76" y="32"/>
                </a:cubicBezTo>
                <a:cubicBezTo>
                  <a:pt x="76" y="34"/>
                  <a:pt x="78" y="36"/>
                  <a:pt x="81" y="36"/>
                </a:cubicBezTo>
                <a:cubicBezTo>
                  <a:pt x="89" y="36"/>
                  <a:pt x="95" y="43"/>
                  <a:pt x="95" y="50"/>
                </a:cubicBezTo>
                <a:cubicBezTo>
                  <a:pt x="95" y="56"/>
                  <a:pt x="92" y="61"/>
                  <a:pt x="86" y="63"/>
                </a:cubicBezTo>
                <a:cubicBezTo>
                  <a:pt x="86" y="63"/>
                  <a:pt x="86" y="63"/>
                  <a:pt x="86" y="63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71"/>
                  <a:pt x="83" y="73"/>
                  <a:pt x="81" y="73"/>
                </a:cubicBezTo>
                <a:cubicBezTo>
                  <a:pt x="78" y="73"/>
                  <a:pt x="76" y="71"/>
                  <a:pt x="76" y="68"/>
                </a:cubicBezTo>
                <a:cubicBezTo>
                  <a:pt x="76" y="63"/>
                  <a:pt x="76" y="63"/>
                  <a:pt x="76" y="63"/>
                </a:cubicBezTo>
                <a:cubicBezTo>
                  <a:pt x="74" y="62"/>
                  <a:pt x="72" y="61"/>
                  <a:pt x="69" y="58"/>
                </a:cubicBezTo>
                <a:cubicBezTo>
                  <a:pt x="68" y="57"/>
                  <a:pt x="67" y="54"/>
                  <a:pt x="69" y="52"/>
                </a:cubicBezTo>
                <a:cubicBezTo>
                  <a:pt x="70" y="51"/>
                  <a:pt x="71" y="51"/>
                  <a:pt x="73" y="51"/>
                </a:cubicBezTo>
                <a:cubicBezTo>
                  <a:pt x="74" y="51"/>
                  <a:pt x="75" y="51"/>
                  <a:pt x="76" y="52"/>
                </a:cubicBezTo>
                <a:cubicBezTo>
                  <a:pt x="77" y="54"/>
                  <a:pt x="79" y="55"/>
                  <a:pt x="81" y="55"/>
                </a:cubicBezTo>
                <a:cubicBezTo>
                  <a:pt x="81" y="55"/>
                  <a:pt x="82" y="54"/>
                  <a:pt x="83" y="54"/>
                </a:cubicBezTo>
                <a:cubicBezTo>
                  <a:pt x="84" y="54"/>
                  <a:pt x="85" y="52"/>
                  <a:pt x="85" y="50"/>
                </a:cubicBezTo>
                <a:cubicBezTo>
                  <a:pt x="85" y="47"/>
                  <a:pt x="83" y="45"/>
                  <a:pt x="80" y="45"/>
                </a:cubicBezTo>
                <a:cubicBezTo>
                  <a:pt x="72" y="45"/>
                  <a:pt x="66" y="39"/>
                  <a:pt x="66" y="32"/>
                </a:cubicBezTo>
                <a:cubicBezTo>
                  <a:pt x="66" y="26"/>
                  <a:pt x="70" y="21"/>
                  <a:pt x="76" y="19"/>
                </a:cubicBezTo>
                <a:close/>
                <a:moveTo>
                  <a:pt x="156" y="84"/>
                </a:moveTo>
                <a:cubicBezTo>
                  <a:pt x="155" y="84"/>
                  <a:pt x="153" y="83"/>
                  <a:pt x="152" y="83"/>
                </a:cubicBezTo>
                <a:cubicBezTo>
                  <a:pt x="149" y="83"/>
                  <a:pt x="146" y="84"/>
                  <a:pt x="144" y="86"/>
                </a:cubicBezTo>
                <a:cubicBezTo>
                  <a:pt x="119" y="118"/>
                  <a:pt x="119" y="118"/>
                  <a:pt x="119" y="118"/>
                </a:cubicBezTo>
                <a:cubicBezTo>
                  <a:pt x="117" y="120"/>
                  <a:pt x="113" y="121"/>
                  <a:pt x="111" y="121"/>
                </a:cubicBezTo>
                <a:cubicBezTo>
                  <a:pt x="80" y="121"/>
                  <a:pt x="80" y="121"/>
                  <a:pt x="80" y="121"/>
                </a:cubicBezTo>
                <a:cubicBezTo>
                  <a:pt x="77" y="121"/>
                  <a:pt x="75" y="119"/>
                  <a:pt x="75" y="116"/>
                </a:cubicBezTo>
                <a:cubicBezTo>
                  <a:pt x="75" y="113"/>
                  <a:pt x="77" y="111"/>
                  <a:pt x="80" y="111"/>
                </a:cubicBezTo>
                <a:cubicBezTo>
                  <a:pt x="108" y="111"/>
                  <a:pt x="108" y="111"/>
                  <a:pt x="108" y="111"/>
                </a:cubicBezTo>
                <a:cubicBezTo>
                  <a:pt x="113" y="111"/>
                  <a:pt x="118" y="107"/>
                  <a:pt x="118" y="102"/>
                </a:cubicBezTo>
                <a:cubicBezTo>
                  <a:pt x="118" y="96"/>
                  <a:pt x="113" y="92"/>
                  <a:pt x="108" y="92"/>
                </a:cubicBezTo>
                <a:cubicBezTo>
                  <a:pt x="83" y="92"/>
                  <a:pt x="83" y="92"/>
                  <a:pt x="83" y="92"/>
                </a:cubicBezTo>
                <a:cubicBezTo>
                  <a:pt x="81" y="92"/>
                  <a:pt x="80" y="91"/>
                  <a:pt x="78" y="89"/>
                </a:cubicBezTo>
                <a:cubicBezTo>
                  <a:pt x="76" y="86"/>
                  <a:pt x="72" y="85"/>
                  <a:pt x="69" y="83"/>
                </a:cubicBezTo>
                <a:cubicBezTo>
                  <a:pt x="65" y="81"/>
                  <a:pt x="61" y="81"/>
                  <a:pt x="57" y="81"/>
                </a:cubicBezTo>
                <a:cubicBezTo>
                  <a:pt x="51" y="81"/>
                  <a:pt x="44" y="83"/>
                  <a:pt x="38" y="87"/>
                </a:cubicBezTo>
                <a:cubicBezTo>
                  <a:pt x="38" y="149"/>
                  <a:pt x="38" y="149"/>
                  <a:pt x="38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18" y="149"/>
                  <a:pt x="126" y="144"/>
                  <a:pt x="131" y="137"/>
                </a:cubicBezTo>
                <a:cubicBezTo>
                  <a:pt x="159" y="98"/>
                  <a:pt x="159" y="98"/>
                  <a:pt x="159" y="98"/>
                </a:cubicBezTo>
                <a:cubicBezTo>
                  <a:pt x="162" y="93"/>
                  <a:pt x="161" y="87"/>
                  <a:pt x="156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2AE13F44-618F-BB53-364B-48A8148EB9D8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5776913"/>
            <a:ext cx="254000" cy="254000"/>
          </a:xfrm>
          <a:custGeom>
            <a:avLst/>
            <a:gdLst>
              <a:gd name="T0" fmla="*/ 80 w 160"/>
              <a:gd name="T1" fmla="*/ 104 h 160"/>
              <a:gd name="T2" fmla="*/ 89 w 160"/>
              <a:gd name="T3" fmla="*/ 94 h 160"/>
              <a:gd name="T4" fmla="*/ 80 w 160"/>
              <a:gd name="T5" fmla="*/ 84 h 160"/>
              <a:gd name="T6" fmla="*/ 70 w 160"/>
              <a:gd name="T7" fmla="*/ 94 h 160"/>
              <a:gd name="T8" fmla="*/ 80 w 160"/>
              <a:gd name="T9" fmla="*/ 104 h 160"/>
              <a:gd name="T10" fmla="*/ 80 w 160"/>
              <a:gd name="T11" fmla="*/ 113 h 160"/>
              <a:gd name="T12" fmla="*/ 61 w 160"/>
              <a:gd name="T13" fmla="*/ 132 h 160"/>
              <a:gd name="T14" fmla="*/ 99 w 160"/>
              <a:gd name="T15" fmla="*/ 132 h 160"/>
              <a:gd name="T16" fmla="*/ 80 w 160"/>
              <a:gd name="T17" fmla="*/ 113 h 160"/>
              <a:gd name="T18" fmla="*/ 38 w 160"/>
              <a:gd name="T19" fmla="*/ 155 h 160"/>
              <a:gd name="T20" fmla="*/ 42 w 160"/>
              <a:gd name="T21" fmla="*/ 160 h 160"/>
              <a:gd name="T22" fmla="*/ 118 w 160"/>
              <a:gd name="T23" fmla="*/ 160 h 160"/>
              <a:gd name="T24" fmla="*/ 122 w 160"/>
              <a:gd name="T25" fmla="*/ 155 h 160"/>
              <a:gd name="T26" fmla="*/ 122 w 160"/>
              <a:gd name="T27" fmla="*/ 66 h 160"/>
              <a:gd name="T28" fmla="*/ 38 w 160"/>
              <a:gd name="T29" fmla="*/ 66 h 160"/>
              <a:gd name="T30" fmla="*/ 38 w 160"/>
              <a:gd name="T31" fmla="*/ 155 h 160"/>
              <a:gd name="T32" fmla="*/ 50 w 160"/>
              <a:gd name="T33" fmla="*/ 132 h 160"/>
              <a:gd name="T34" fmla="*/ 52 w 160"/>
              <a:gd name="T35" fmla="*/ 132 h 160"/>
              <a:gd name="T36" fmla="*/ 66 w 160"/>
              <a:gd name="T37" fmla="*/ 107 h 160"/>
              <a:gd name="T38" fmla="*/ 61 w 160"/>
              <a:gd name="T39" fmla="*/ 94 h 160"/>
              <a:gd name="T40" fmla="*/ 79 w 160"/>
              <a:gd name="T41" fmla="*/ 76 h 160"/>
              <a:gd name="T42" fmla="*/ 99 w 160"/>
              <a:gd name="T43" fmla="*/ 94 h 160"/>
              <a:gd name="T44" fmla="*/ 93 w 160"/>
              <a:gd name="T45" fmla="*/ 107 h 160"/>
              <a:gd name="T46" fmla="*/ 108 w 160"/>
              <a:gd name="T47" fmla="*/ 132 h 160"/>
              <a:gd name="T48" fmla="*/ 108 w 160"/>
              <a:gd name="T49" fmla="*/ 136 h 160"/>
              <a:gd name="T50" fmla="*/ 103 w 160"/>
              <a:gd name="T51" fmla="*/ 141 h 160"/>
              <a:gd name="T52" fmla="*/ 55 w 160"/>
              <a:gd name="T53" fmla="*/ 141 h 160"/>
              <a:gd name="T54" fmla="*/ 50 w 160"/>
              <a:gd name="T55" fmla="*/ 136 h 160"/>
              <a:gd name="T56" fmla="*/ 50 w 160"/>
              <a:gd name="T57" fmla="*/ 132 h 160"/>
              <a:gd name="T58" fmla="*/ 132 w 160"/>
              <a:gd name="T59" fmla="*/ 5 h 160"/>
              <a:gd name="T60" fmla="*/ 132 w 160"/>
              <a:gd name="T61" fmla="*/ 5 h 160"/>
              <a:gd name="T62" fmla="*/ 127 w 160"/>
              <a:gd name="T63" fmla="*/ 0 h 160"/>
              <a:gd name="T64" fmla="*/ 33 w 160"/>
              <a:gd name="T65" fmla="*/ 0 h 160"/>
              <a:gd name="T66" fmla="*/ 28 w 160"/>
              <a:gd name="T67" fmla="*/ 5 h 160"/>
              <a:gd name="T68" fmla="*/ 28 w 160"/>
              <a:gd name="T69" fmla="*/ 20 h 160"/>
              <a:gd name="T70" fmla="*/ 132 w 160"/>
              <a:gd name="T71" fmla="*/ 20 h 160"/>
              <a:gd name="T72" fmla="*/ 132 w 160"/>
              <a:gd name="T73" fmla="*/ 5 h 160"/>
              <a:gd name="T74" fmla="*/ 146 w 160"/>
              <a:gd name="T75" fmla="*/ 29 h 160"/>
              <a:gd name="T76" fmla="*/ 14 w 160"/>
              <a:gd name="T77" fmla="*/ 29 h 160"/>
              <a:gd name="T78" fmla="*/ 0 w 160"/>
              <a:gd name="T79" fmla="*/ 43 h 160"/>
              <a:gd name="T80" fmla="*/ 0 w 160"/>
              <a:gd name="T81" fmla="*/ 90 h 160"/>
              <a:gd name="T82" fmla="*/ 14 w 160"/>
              <a:gd name="T83" fmla="*/ 104 h 160"/>
              <a:gd name="T84" fmla="*/ 28 w 160"/>
              <a:gd name="T85" fmla="*/ 104 h 160"/>
              <a:gd name="T86" fmla="*/ 28 w 160"/>
              <a:gd name="T87" fmla="*/ 62 h 160"/>
              <a:gd name="T88" fmla="*/ 33 w 160"/>
              <a:gd name="T89" fmla="*/ 57 h 160"/>
              <a:gd name="T90" fmla="*/ 127 w 160"/>
              <a:gd name="T91" fmla="*/ 57 h 160"/>
              <a:gd name="T92" fmla="*/ 132 w 160"/>
              <a:gd name="T93" fmla="*/ 62 h 160"/>
              <a:gd name="T94" fmla="*/ 132 w 160"/>
              <a:gd name="T95" fmla="*/ 104 h 160"/>
              <a:gd name="T96" fmla="*/ 146 w 160"/>
              <a:gd name="T97" fmla="*/ 104 h 160"/>
              <a:gd name="T98" fmla="*/ 160 w 160"/>
              <a:gd name="T99" fmla="*/ 90 h 160"/>
              <a:gd name="T100" fmla="*/ 160 w 160"/>
              <a:gd name="T101" fmla="*/ 43 h 160"/>
              <a:gd name="T102" fmla="*/ 146 w 160"/>
              <a:gd name="T103" fmla="*/ 29 h 160"/>
              <a:gd name="T104" fmla="*/ 136 w 160"/>
              <a:gd name="T105" fmla="*/ 47 h 160"/>
              <a:gd name="T106" fmla="*/ 132 w 160"/>
              <a:gd name="T107" fmla="*/ 43 h 160"/>
              <a:gd name="T108" fmla="*/ 136 w 160"/>
              <a:gd name="T109" fmla="*/ 38 h 160"/>
              <a:gd name="T110" fmla="*/ 141 w 160"/>
              <a:gd name="T111" fmla="*/ 43 h 160"/>
              <a:gd name="T112" fmla="*/ 136 w 160"/>
              <a:gd name="T113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80" y="104"/>
                </a:moveTo>
                <a:cubicBezTo>
                  <a:pt x="85" y="104"/>
                  <a:pt x="89" y="99"/>
                  <a:pt x="89" y="94"/>
                </a:cubicBezTo>
                <a:cubicBezTo>
                  <a:pt x="89" y="89"/>
                  <a:pt x="85" y="84"/>
                  <a:pt x="80" y="84"/>
                </a:cubicBezTo>
                <a:cubicBezTo>
                  <a:pt x="75" y="84"/>
                  <a:pt x="70" y="89"/>
                  <a:pt x="70" y="94"/>
                </a:cubicBezTo>
                <a:cubicBezTo>
                  <a:pt x="71" y="99"/>
                  <a:pt x="75" y="104"/>
                  <a:pt x="80" y="104"/>
                </a:cubicBezTo>
                <a:close/>
                <a:moveTo>
                  <a:pt x="80" y="113"/>
                </a:moveTo>
                <a:cubicBezTo>
                  <a:pt x="70" y="113"/>
                  <a:pt x="61" y="121"/>
                  <a:pt x="61" y="132"/>
                </a:cubicBezTo>
                <a:cubicBezTo>
                  <a:pt x="99" y="132"/>
                  <a:pt x="99" y="132"/>
                  <a:pt x="99" y="132"/>
                </a:cubicBezTo>
                <a:cubicBezTo>
                  <a:pt x="99" y="121"/>
                  <a:pt x="91" y="113"/>
                  <a:pt x="80" y="113"/>
                </a:cubicBezTo>
                <a:close/>
                <a:moveTo>
                  <a:pt x="38" y="155"/>
                </a:moveTo>
                <a:cubicBezTo>
                  <a:pt x="38" y="158"/>
                  <a:pt x="40" y="160"/>
                  <a:pt x="42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20" y="160"/>
                  <a:pt x="122" y="158"/>
                  <a:pt x="122" y="155"/>
                </a:cubicBezTo>
                <a:cubicBezTo>
                  <a:pt x="122" y="66"/>
                  <a:pt x="122" y="66"/>
                  <a:pt x="122" y="66"/>
                </a:cubicBezTo>
                <a:cubicBezTo>
                  <a:pt x="38" y="66"/>
                  <a:pt x="38" y="66"/>
                  <a:pt x="38" y="66"/>
                </a:cubicBezTo>
                <a:lnTo>
                  <a:pt x="38" y="155"/>
                </a:lnTo>
                <a:close/>
                <a:moveTo>
                  <a:pt x="50" y="132"/>
                </a:moveTo>
                <a:cubicBezTo>
                  <a:pt x="52" y="132"/>
                  <a:pt x="52" y="132"/>
                  <a:pt x="52" y="132"/>
                </a:cubicBezTo>
                <a:cubicBezTo>
                  <a:pt x="52" y="121"/>
                  <a:pt x="57" y="112"/>
                  <a:pt x="66" y="107"/>
                </a:cubicBezTo>
                <a:cubicBezTo>
                  <a:pt x="63" y="104"/>
                  <a:pt x="61" y="99"/>
                  <a:pt x="61" y="94"/>
                </a:cubicBezTo>
                <a:cubicBezTo>
                  <a:pt x="61" y="84"/>
                  <a:pt x="69" y="76"/>
                  <a:pt x="79" y="76"/>
                </a:cubicBezTo>
                <a:cubicBezTo>
                  <a:pt x="89" y="76"/>
                  <a:pt x="99" y="84"/>
                  <a:pt x="99" y="94"/>
                </a:cubicBezTo>
                <a:cubicBezTo>
                  <a:pt x="99" y="99"/>
                  <a:pt x="96" y="104"/>
                  <a:pt x="93" y="107"/>
                </a:cubicBezTo>
                <a:cubicBezTo>
                  <a:pt x="102" y="112"/>
                  <a:pt x="108" y="121"/>
                  <a:pt x="108" y="132"/>
                </a:cubicBezTo>
                <a:cubicBezTo>
                  <a:pt x="108" y="136"/>
                  <a:pt x="108" y="136"/>
                  <a:pt x="108" y="136"/>
                </a:cubicBezTo>
                <a:cubicBezTo>
                  <a:pt x="108" y="139"/>
                  <a:pt x="105" y="141"/>
                  <a:pt x="103" y="141"/>
                </a:cubicBezTo>
                <a:cubicBezTo>
                  <a:pt x="55" y="141"/>
                  <a:pt x="55" y="141"/>
                  <a:pt x="55" y="141"/>
                </a:cubicBezTo>
                <a:cubicBezTo>
                  <a:pt x="53" y="141"/>
                  <a:pt x="50" y="139"/>
                  <a:pt x="50" y="136"/>
                </a:cubicBezTo>
                <a:lnTo>
                  <a:pt x="50" y="132"/>
                </a:lnTo>
                <a:close/>
                <a:moveTo>
                  <a:pt x="132" y="5"/>
                </a:moveTo>
                <a:cubicBezTo>
                  <a:pt x="132" y="5"/>
                  <a:pt x="132" y="5"/>
                  <a:pt x="132" y="5"/>
                </a:cubicBezTo>
                <a:cubicBezTo>
                  <a:pt x="132" y="2"/>
                  <a:pt x="130" y="0"/>
                  <a:pt x="127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0" y="0"/>
                  <a:pt x="28" y="2"/>
                  <a:pt x="28" y="5"/>
                </a:cubicBezTo>
                <a:cubicBezTo>
                  <a:pt x="28" y="20"/>
                  <a:pt x="28" y="20"/>
                  <a:pt x="28" y="20"/>
                </a:cubicBezTo>
                <a:cubicBezTo>
                  <a:pt x="132" y="20"/>
                  <a:pt x="132" y="20"/>
                  <a:pt x="132" y="20"/>
                </a:cubicBezTo>
                <a:lnTo>
                  <a:pt x="132" y="5"/>
                </a:lnTo>
                <a:close/>
                <a:moveTo>
                  <a:pt x="146" y="29"/>
                </a:moveTo>
                <a:cubicBezTo>
                  <a:pt x="14" y="29"/>
                  <a:pt x="14" y="29"/>
                  <a:pt x="14" y="29"/>
                </a:cubicBezTo>
                <a:cubicBezTo>
                  <a:pt x="6" y="29"/>
                  <a:pt x="0" y="35"/>
                  <a:pt x="0" y="43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8"/>
                  <a:pt x="6" y="104"/>
                  <a:pt x="14" y="104"/>
                </a:cubicBezTo>
                <a:cubicBezTo>
                  <a:pt x="28" y="104"/>
                  <a:pt x="28" y="104"/>
                  <a:pt x="28" y="104"/>
                </a:cubicBezTo>
                <a:cubicBezTo>
                  <a:pt x="28" y="62"/>
                  <a:pt x="28" y="62"/>
                  <a:pt x="28" y="62"/>
                </a:cubicBezTo>
                <a:cubicBezTo>
                  <a:pt x="28" y="59"/>
                  <a:pt x="31" y="57"/>
                  <a:pt x="33" y="57"/>
                </a:cubicBezTo>
                <a:cubicBezTo>
                  <a:pt x="127" y="57"/>
                  <a:pt x="127" y="57"/>
                  <a:pt x="127" y="57"/>
                </a:cubicBezTo>
                <a:cubicBezTo>
                  <a:pt x="130" y="57"/>
                  <a:pt x="132" y="59"/>
                  <a:pt x="132" y="62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146" y="104"/>
                  <a:pt x="146" y="104"/>
                  <a:pt x="146" y="104"/>
                </a:cubicBezTo>
                <a:cubicBezTo>
                  <a:pt x="154" y="104"/>
                  <a:pt x="160" y="97"/>
                  <a:pt x="160" y="90"/>
                </a:cubicBezTo>
                <a:cubicBezTo>
                  <a:pt x="160" y="43"/>
                  <a:pt x="160" y="43"/>
                  <a:pt x="160" y="43"/>
                </a:cubicBezTo>
                <a:cubicBezTo>
                  <a:pt x="160" y="35"/>
                  <a:pt x="153" y="29"/>
                  <a:pt x="146" y="29"/>
                </a:cubicBezTo>
                <a:close/>
                <a:moveTo>
                  <a:pt x="136" y="47"/>
                </a:moveTo>
                <a:cubicBezTo>
                  <a:pt x="134" y="47"/>
                  <a:pt x="132" y="45"/>
                  <a:pt x="132" y="43"/>
                </a:cubicBezTo>
                <a:cubicBezTo>
                  <a:pt x="132" y="40"/>
                  <a:pt x="134" y="38"/>
                  <a:pt x="136" y="38"/>
                </a:cubicBezTo>
                <a:cubicBezTo>
                  <a:pt x="139" y="38"/>
                  <a:pt x="141" y="40"/>
                  <a:pt x="141" y="43"/>
                </a:cubicBezTo>
                <a:cubicBezTo>
                  <a:pt x="141" y="45"/>
                  <a:pt x="139" y="47"/>
                  <a:pt x="136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0E7A3D4B-35FE-E1D4-8BA7-806BFC7DF674}"/>
              </a:ext>
            </a:extLst>
          </p:cNvPr>
          <p:cNvSpPr>
            <a:spLocks/>
          </p:cNvSpPr>
          <p:nvPr/>
        </p:nvSpPr>
        <p:spPr bwMode="auto">
          <a:xfrm>
            <a:off x="7404101" y="5848350"/>
            <a:ext cx="134938" cy="63500"/>
          </a:xfrm>
          <a:custGeom>
            <a:avLst/>
            <a:gdLst>
              <a:gd name="T0" fmla="*/ 43 w 85"/>
              <a:gd name="T1" fmla="*/ 40 h 40"/>
              <a:gd name="T2" fmla="*/ 85 w 85"/>
              <a:gd name="T3" fmla="*/ 0 h 40"/>
              <a:gd name="T4" fmla="*/ 82 w 85"/>
              <a:gd name="T5" fmla="*/ 2 h 40"/>
              <a:gd name="T6" fmla="*/ 43 w 85"/>
              <a:gd name="T7" fmla="*/ 12 h 40"/>
              <a:gd name="T8" fmla="*/ 4 w 85"/>
              <a:gd name="T9" fmla="*/ 2 h 40"/>
              <a:gd name="T10" fmla="*/ 0 w 85"/>
              <a:gd name="T11" fmla="*/ 0 h 40"/>
              <a:gd name="T12" fmla="*/ 43 w 85"/>
              <a:gd name="T13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40">
                <a:moveTo>
                  <a:pt x="43" y="40"/>
                </a:moveTo>
                <a:cubicBezTo>
                  <a:pt x="65" y="40"/>
                  <a:pt x="83" y="22"/>
                  <a:pt x="85" y="0"/>
                </a:cubicBezTo>
                <a:cubicBezTo>
                  <a:pt x="82" y="2"/>
                  <a:pt x="82" y="2"/>
                  <a:pt x="82" y="2"/>
                </a:cubicBezTo>
                <a:cubicBezTo>
                  <a:pt x="70" y="8"/>
                  <a:pt x="56" y="12"/>
                  <a:pt x="43" y="12"/>
                </a:cubicBezTo>
                <a:cubicBezTo>
                  <a:pt x="29" y="12"/>
                  <a:pt x="16" y="8"/>
                  <a:pt x="4" y="2"/>
                </a:cubicBezTo>
                <a:cubicBezTo>
                  <a:pt x="0" y="0"/>
                  <a:pt x="0" y="0"/>
                  <a:pt x="0" y="0"/>
                </a:cubicBezTo>
                <a:cubicBezTo>
                  <a:pt x="2" y="22"/>
                  <a:pt x="20" y="40"/>
                  <a:pt x="43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5B8EF787-B602-A46E-D795-7EFC1CAAE9C3}"/>
              </a:ext>
            </a:extLst>
          </p:cNvPr>
          <p:cNvSpPr>
            <a:spLocks/>
          </p:cNvSpPr>
          <p:nvPr/>
        </p:nvSpPr>
        <p:spPr bwMode="auto">
          <a:xfrm>
            <a:off x="7445376" y="5959475"/>
            <a:ext cx="53975" cy="26988"/>
          </a:xfrm>
          <a:custGeom>
            <a:avLst/>
            <a:gdLst>
              <a:gd name="T0" fmla="*/ 17 w 34"/>
              <a:gd name="T1" fmla="*/ 0 h 17"/>
              <a:gd name="T2" fmla="*/ 0 w 34"/>
              <a:gd name="T3" fmla="*/ 17 h 17"/>
              <a:gd name="T4" fmla="*/ 34 w 34"/>
              <a:gd name="T5" fmla="*/ 17 h 17"/>
              <a:gd name="T6" fmla="*/ 17 w 34"/>
              <a:gd name="T7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" h="17">
                <a:moveTo>
                  <a:pt x="17" y="0"/>
                </a:moveTo>
                <a:lnTo>
                  <a:pt x="0" y="17"/>
                </a:lnTo>
                <a:lnTo>
                  <a:pt x="34" y="17"/>
                </a:lnTo>
                <a:lnTo>
                  <a:pt x="1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B64BEA91-04A5-45F5-1AAA-3ADB3CD49110}"/>
              </a:ext>
            </a:extLst>
          </p:cNvPr>
          <p:cNvSpPr>
            <a:spLocks/>
          </p:cNvSpPr>
          <p:nvPr/>
        </p:nvSpPr>
        <p:spPr bwMode="auto">
          <a:xfrm>
            <a:off x="7405688" y="5913438"/>
            <a:ext cx="58738" cy="73025"/>
          </a:xfrm>
          <a:custGeom>
            <a:avLst/>
            <a:gdLst>
              <a:gd name="T0" fmla="*/ 37 w 37"/>
              <a:gd name="T1" fmla="*/ 20 h 46"/>
              <a:gd name="T2" fmla="*/ 37 w 37"/>
              <a:gd name="T3" fmla="*/ 8 h 46"/>
              <a:gd name="T4" fmla="*/ 14 w 37"/>
              <a:gd name="T5" fmla="*/ 0 h 46"/>
              <a:gd name="T6" fmla="*/ 0 w 37"/>
              <a:gd name="T7" fmla="*/ 31 h 46"/>
              <a:gd name="T8" fmla="*/ 0 w 37"/>
              <a:gd name="T9" fmla="*/ 46 h 46"/>
              <a:gd name="T10" fmla="*/ 12 w 37"/>
              <a:gd name="T11" fmla="*/ 46 h 46"/>
              <a:gd name="T12" fmla="*/ 37 w 37"/>
              <a:gd name="T13" fmla="*/ 2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7" h="46">
                <a:moveTo>
                  <a:pt x="37" y="20"/>
                </a:moveTo>
                <a:cubicBezTo>
                  <a:pt x="37" y="8"/>
                  <a:pt x="37" y="8"/>
                  <a:pt x="37" y="8"/>
                </a:cubicBezTo>
                <a:cubicBezTo>
                  <a:pt x="29" y="8"/>
                  <a:pt x="21" y="4"/>
                  <a:pt x="14" y="0"/>
                </a:cubicBezTo>
                <a:cubicBezTo>
                  <a:pt x="5" y="8"/>
                  <a:pt x="0" y="19"/>
                  <a:pt x="0" y="31"/>
                </a:cubicBezTo>
                <a:cubicBezTo>
                  <a:pt x="0" y="46"/>
                  <a:pt x="0" y="46"/>
                  <a:pt x="0" y="46"/>
                </a:cubicBezTo>
                <a:cubicBezTo>
                  <a:pt x="12" y="46"/>
                  <a:pt x="12" y="46"/>
                  <a:pt x="12" y="46"/>
                </a:cubicBezTo>
                <a:lnTo>
                  <a:pt x="37" y="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5FEC4EB0-AB4F-D7AE-7971-D0E018B47140}"/>
              </a:ext>
            </a:extLst>
          </p:cNvPr>
          <p:cNvSpPr>
            <a:spLocks/>
          </p:cNvSpPr>
          <p:nvPr/>
        </p:nvSpPr>
        <p:spPr bwMode="auto">
          <a:xfrm>
            <a:off x="7389813" y="5776913"/>
            <a:ext cx="165100" cy="31750"/>
          </a:xfrm>
          <a:custGeom>
            <a:avLst/>
            <a:gdLst>
              <a:gd name="T0" fmla="*/ 10 w 104"/>
              <a:gd name="T1" fmla="*/ 20 h 20"/>
              <a:gd name="T2" fmla="*/ 94 w 104"/>
              <a:gd name="T3" fmla="*/ 20 h 20"/>
              <a:gd name="T4" fmla="*/ 104 w 104"/>
              <a:gd name="T5" fmla="*/ 10 h 20"/>
              <a:gd name="T6" fmla="*/ 94 w 104"/>
              <a:gd name="T7" fmla="*/ 0 h 20"/>
              <a:gd name="T8" fmla="*/ 10 w 104"/>
              <a:gd name="T9" fmla="*/ 0 h 20"/>
              <a:gd name="T10" fmla="*/ 0 w 104"/>
              <a:gd name="T11" fmla="*/ 10 h 20"/>
              <a:gd name="T12" fmla="*/ 10 w 104"/>
              <a:gd name="T13" fmla="*/ 2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4" h="20">
                <a:moveTo>
                  <a:pt x="10" y="20"/>
                </a:moveTo>
                <a:cubicBezTo>
                  <a:pt x="94" y="20"/>
                  <a:pt x="94" y="20"/>
                  <a:pt x="94" y="20"/>
                </a:cubicBezTo>
                <a:cubicBezTo>
                  <a:pt x="100" y="20"/>
                  <a:pt x="104" y="15"/>
                  <a:pt x="104" y="10"/>
                </a:cubicBezTo>
                <a:cubicBezTo>
                  <a:pt x="103" y="4"/>
                  <a:pt x="99" y="0"/>
                  <a:pt x="94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15"/>
                  <a:pt x="5" y="20"/>
                  <a:pt x="10" y="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3BC17249-2D73-EBED-4868-4E54A5935C50}"/>
              </a:ext>
            </a:extLst>
          </p:cNvPr>
          <p:cNvSpPr>
            <a:spLocks/>
          </p:cNvSpPr>
          <p:nvPr/>
        </p:nvSpPr>
        <p:spPr bwMode="auto">
          <a:xfrm>
            <a:off x="7389813" y="6000750"/>
            <a:ext cx="165100" cy="30163"/>
          </a:xfrm>
          <a:custGeom>
            <a:avLst/>
            <a:gdLst>
              <a:gd name="T0" fmla="*/ 94 w 104"/>
              <a:gd name="T1" fmla="*/ 0 h 19"/>
              <a:gd name="T2" fmla="*/ 10 w 104"/>
              <a:gd name="T3" fmla="*/ 0 h 19"/>
              <a:gd name="T4" fmla="*/ 0 w 104"/>
              <a:gd name="T5" fmla="*/ 10 h 19"/>
              <a:gd name="T6" fmla="*/ 10 w 104"/>
              <a:gd name="T7" fmla="*/ 19 h 19"/>
              <a:gd name="T8" fmla="*/ 94 w 104"/>
              <a:gd name="T9" fmla="*/ 19 h 19"/>
              <a:gd name="T10" fmla="*/ 104 w 104"/>
              <a:gd name="T11" fmla="*/ 10 h 19"/>
              <a:gd name="T12" fmla="*/ 94 w 104"/>
              <a:gd name="T13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4" h="19">
                <a:moveTo>
                  <a:pt x="94" y="0"/>
                </a:move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15"/>
                  <a:pt x="5" y="19"/>
                  <a:pt x="10" y="19"/>
                </a:cubicBezTo>
                <a:cubicBezTo>
                  <a:pt x="94" y="19"/>
                  <a:pt x="94" y="19"/>
                  <a:pt x="94" y="19"/>
                </a:cubicBezTo>
                <a:cubicBezTo>
                  <a:pt x="100" y="19"/>
                  <a:pt x="104" y="15"/>
                  <a:pt x="104" y="10"/>
                </a:cubicBezTo>
                <a:cubicBezTo>
                  <a:pt x="103" y="4"/>
                  <a:pt x="99" y="0"/>
                  <a:pt x="9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9F9BF160-A3BC-0AA1-F187-43A17826BF4B}"/>
              </a:ext>
            </a:extLst>
          </p:cNvPr>
          <p:cNvSpPr>
            <a:spLocks/>
          </p:cNvSpPr>
          <p:nvPr/>
        </p:nvSpPr>
        <p:spPr bwMode="auto">
          <a:xfrm>
            <a:off x="7480301" y="5913438"/>
            <a:ext cx="58738" cy="73025"/>
          </a:xfrm>
          <a:custGeom>
            <a:avLst/>
            <a:gdLst>
              <a:gd name="T0" fmla="*/ 37 w 37"/>
              <a:gd name="T1" fmla="*/ 46 h 46"/>
              <a:gd name="T2" fmla="*/ 37 w 37"/>
              <a:gd name="T3" fmla="*/ 32 h 46"/>
              <a:gd name="T4" fmla="*/ 23 w 37"/>
              <a:gd name="T5" fmla="*/ 0 h 46"/>
              <a:gd name="T6" fmla="*/ 0 w 37"/>
              <a:gd name="T7" fmla="*/ 8 h 46"/>
              <a:gd name="T8" fmla="*/ 0 w 37"/>
              <a:gd name="T9" fmla="*/ 21 h 46"/>
              <a:gd name="T10" fmla="*/ 26 w 37"/>
              <a:gd name="T11" fmla="*/ 46 h 46"/>
              <a:gd name="T12" fmla="*/ 37 w 37"/>
              <a:gd name="T13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7" h="46">
                <a:moveTo>
                  <a:pt x="37" y="46"/>
                </a:moveTo>
                <a:cubicBezTo>
                  <a:pt x="37" y="32"/>
                  <a:pt x="37" y="32"/>
                  <a:pt x="37" y="32"/>
                </a:cubicBezTo>
                <a:cubicBezTo>
                  <a:pt x="37" y="19"/>
                  <a:pt x="31" y="8"/>
                  <a:pt x="23" y="0"/>
                </a:cubicBezTo>
                <a:cubicBezTo>
                  <a:pt x="16" y="5"/>
                  <a:pt x="8" y="7"/>
                  <a:pt x="0" y="8"/>
                </a:cubicBezTo>
                <a:cubicBezTo>
                  <a:pt x="0" y="21"/>
                  <a:pt x="0" y="21"/>
                  <a:pt x="0" y="21"/>
                </a:cubicBezTo>
                <a:cubicBezTo>
                  <a:pt x="26" y="46"/>
                  <a:pt x="26" y="46"/>
                  <a:pt x="26" y="46"/>
                </a:cubicBezTo>
                <a:lnTo>
                  <a:pt x="37" y="4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100A8DAD-4907-A4E5-99E3-22E8C5BDCF0D}"/>
              </a:ext>
            </a:extLst>
          </p:cNvPr>
          <p:cNvSpPr>
            <a:spLocks/>
          </p:cNvSpPr>
          <p:nvPr/>
        </p:nvSpPr>
        <p:spPr bwMode="auto">
          <a:xfrm>
            <a:off x="7405688" y="5821363"/>
            <a:ext cx="133350" cy="30163"/>
          </a:xfrm>
          <a:custGeom>
            <a:avLst/>
            <a:gdLst>
              <a:gd name="T0" fmla="*/ 84 w 84"/>
              <a:gd name="T1" fmla="*/ 0 h 19"/>
              <a:gd name="T2" fmla="*/ 0 w 84"/>
              <a:gd name="T3" fmla="*/ 0 h 19"/>
              <a:gd name="T4" fmla="*/ 0 w 84"/>
              <a:gd name="T5" fmla="*/ 6 h 19"/>
              <a:gd name="T6" fmla="*/ 8 w 84"/>
              <a:gd name="T7" fmla="*/ 10 h 19"/>
              <a:gd name="T8" fmla="*/ 42 w 84"/>
              <a:gd name="T9" fmla="*/ 19 h 19"/>
              <a:gd name="T10" fmla="*/ 76 w 84"/>
              <a:gd name="T11" fmla="*/ 10 h 19"/>
              <a:gd name="T12" fmla="*/ 84 w 84"/>
              <a:gd name="T13" fmla="*/ 6 h 19"/>
              <a:gd name="T14" fmla="*/ 84 w 84"/>
              <a:gd name="T15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" h="19">
                <a:moveTo>
                  <a:pt x="84" y="0"/>
                </a:moveTo>
                <a:cubicBezTo>
                  <a:pt x="0" y="0"/>
                  <a:pt x="0" y="0"/>
                  <a:pt x="0" y="0"/>
                </a:cubicBezTo>
                <a:cubicBezTo>
                  <a:pt x="0" y="6"/>
                  <a:pt x="0" y="6"/>
                  <a:pt x="0" y="6"/>
                </a:cubicBezTo>
                <a:cubicBezTo>
                  <a:pt x="8" y="10"/>
                  <a:pt x="8" y="10"/>
                  <a:pt x="8" y="10"/>
                </a:cubicBezTo>
                <a:cubicBezTo>
                  <a:pt x="19" y="16"/>
                  <a:pt x="30" y="19"/>
                  <a:pt x="42" y="19"/>
                </a:cubicBezTo>
                <a:cubicBezTo>
                  <a:pt x="54" y="19"/>
                  <a:pt x="66" y="16"/>
                  <a:pt x="76" y="10"/>
                </a:cubicBezTo>
                <a:cubicBezTo>
                  <a:pt x="84" y="6"/>
                  <a:pt x="84" y="6"/>
                  <a:pt x="84" y="6"/>
                </a:cubicBezTo>
                <a:lnTo>
                  <a:pt x="8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3FFA275E-0617-7CE7-9B58-5C59C5FC0353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5226050"/>
            <a:ext cx="255588" cy="254000"/>
          </a:xfrm>
          <a:custGeom>
            <a:avLst/>
            <a:gdLst>
              <a:gd name="T0" fmla="*/ 53 w 161"/>
              <a:gd name="T1" fmla="*/ 10 h 160"/>
              <a:gd name="T2" fmla="*/ 113 w 161"/>
              <a:gd name="T3" fmla="*/ 10 h 160"/>
              <a:gd name="T4" fmla="*/ 113 w 161"/>
              <a:gd name="T5" fmla="*/ 5 h 160"/>
              <a:gd name="T6" fmla="*/ 109 w 161"/>
              <a:gd name="T7" fmla="*/ 0 h 160"/>
              <a:gd name="T8" fmla="*/ 5 w 161"/>
              <a:gd name="T9" fmla="*/ 0 h 160"/>
              <a:gd name="T10" fmla="*/ 0 w 161"/>
              <a:gd name="T11" fmla="*/ 5 h 160"/>
              <a:gd name="T12" fmla="*/ 0 w 161"/>
              <a:gd name="T13" fmla="*/ 137 h 160"/>
              <a:gd name="T14" fmla="*/ 5 w 161"/>
              <a:gd name="T15" fmla="*/ 142 h 160"/>
              <a:gd name="T16" fmla="*/ 10 w 161"/>
              <a:gd name="T17" fmla="*/ 142 h 160"/>
              <a:gd name="T18" fmla="*/ 10 w 161"/>
              <a:gd name="T19" fmla="*/ 53 h 160"/>
              <a:gd name="T20" fmla="*/ 14 w 161"/>
              <a:gd name="T21" fmla="*/ 43 h 160"/>
              <a:gd name="T22" fmla="*/ 43 w 161"/>
              <a:gd name="T23" fmla="*/ 14 h 160"/>
              <a:gd name="T24" fmla="*/ 53 w 161"/>
              <a:gd name="T25" fmla="*/ 10 h 160"/>
              <a:gd name="T26" fmla="*/ 47 w 161"/>
              <a:gd name="T27" fmla="*/ 48 h 160"/>
              <a:gd name="T28" fmla="*/ 47 w 161"/>
              <a:gd name="T29" fmla="*/ 22 h 160"/>
              <a:gd name="T30" fmla="*/ 22 w 161"/>
              <a:gd name="T31" fmla="*/ 48 h 160"/>
              <a:gd name="T32" fmla="*/ 47 w 161"/>
              <a:gd name="T33" fmla="*/ 48 h 160"/>
              <a:gd name="T34" fmla="*/ 90 w 161"/>
              <a:gd name="T35" fmla="*/ 58 h 160"/>
              <a:gd name="T36" fmla="*/ 57 w 161"/>
              <a:gd name="T37" fmla="*/ 90 h 160"/>
              <a:gd name="T38" fmla="*/ 90 w 161"/>
              <a:gd name="T39" fmla="*/ 123 h 160"/>
              <a:gd name="T40" fmla="*/ 123 w 161"/>
              <a:gd name="T41" fmla="*/ 90 h 160"/>
              <a:gd name="T42" fmla="*/ 90 w 161"/>
              <a:gd name="T43" fmla="*/ 58 h 160"/>
              <a:gd name="T44" fmla="*/ 90 w 161"/>
              <a:gd name="T45" fmla="*/ 132 h 160"/>
              <a:gd name="T46" fmla="*/ 47 w 161"/>
              <a:gd name="T47" fmla="*/ 90 h 160"/>
              <a:gd name="T48" fmla="*/ 90 w 161"/>
              <a:gd name="T49" fmla="*/ 48 h 160"/>
              <a:gd name="T50" fmla="*/ 122 w 161"/>
              <a:gd name="T51" fmla="*/ 64 h 160"/>
              <a:gd name="T52" fmla="*/ 122 w 161"/>
              <a:gd name="T53" fmla="*/ 24 h 160"/>
              <a:gd name="T54" fmla="*/ 118 w 161"/>
              <a:gd name="T55" fmla="*/ 20 h 160"/>
              <a:gd name="T56" fmla="*/ 57 w 161"/>
              <a:gd name="T57" fmla="*/ 20 h 160"/>
              <a:gd name="T58" fmla="*/ 57 w 161"/>
              <a:gd name="T59" fmla="*/ 52 h 160"/>
              <a:gd name="T60" fmla="*/ 52 w 161"/>
              <a:gd name="T61" fmla="*/ 58 h 160"/>
              <a:gd name="T62" fmla="*/ 18 w 161"/>
              <a:gd name="T63" fmla="*/ 58 h 160"/>
              <a:gd name="T64" fmla="*/ 18 w 161"/>
              <a:gd name="T65" fmla="*/ 146 h 160"/>
              <a:gd name="T66" fmla="*/ 23 w 161"/>
              <a:gd name="T67" fmla="*/ 151 h 160"/>
              <a:gd name="T68" fmla="*/ 118 w 161"/>
              <a:gd name="T69" fmla="*/ 151 h 160"/>
              <a:gd name="T70" fmla="*/ 122 w 161"/>
              <a:gd name="T71" fmla="*/ 149 h 160"/>
              <a:gd name="T72" fmla="*/ 103 w 161"/>
              <a:gd name="T73" fmla="*/ 130 h 160"/>
              <a:gd name="T74" fmla="*/ 90 w 161"/>
              <a:gd name="T75" fmla="*/ 132 h 160"/>
              <a:gd name="T76" fmla="*/ 158 w 161"/>
              <a:gd name="T77" fmla="*/ 144 h 160"/>
              <a:gd name="T78" fmla="*/ 126 w 161"/>
              <a:gd name="T79" fmla="*/ 112 h 160"/>
              <a:gd name="T80" fmla="*/ 112 w 161"/>
              <a:gd name="T81" fmla="*/ 126 h 160"/>
              <a:gd name="T82" fmla="*/ 144 w 161"/>
              <a:gd name="T83" fmla="*/ 158 h 160"/>
              <a:gd name="T84" fmla="*/ 151 w 161"/>
              <a:gd name="T85" fmla="*/ 160 h 160"/>
              <a:gd name="T86" fmla="*/ 158 w 161"/>
              <a:gd name="T87" fmla="*/ 158 h 160"/>
              <a:gd name="T88" fmla="*/ 158 w 161"/>
              <a:gd name="T89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1" h="160">
                <a:moveTo>
                  <a:pt x="53" y="10"/>
                </a:moveTo>
                <a:cubicBezTo>
                  <a:pt x="113" y="10"/>
                  <a:pt x="113" y="10"/>
                  <a:pt x="113" y="10"/>
                </a:cubicBezTo>
                <a:cubicBezTo>
                  <a:pt x="113" y="5"/>
                  <a:pt x="113" y="5"/>
                  <a:pt x="113" y="5"/>
                </a:cubicBezTo>
                <a:cubicBezTo>
                  <a:pt x="113" y="2"/>
                  <a:pt x="111" y="0"/>
                  <a:pt x="109" y="0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0" y="2"/>
                  <a:pt x="0" y="5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40"/>
                  <a:pt x="3" y="142"/>
                  <a:pt x="5" y="142"/>
                </a:cubicBezTo>
                <a:cubicBezTo>
                  <a:pt x="10" y="142"/>
                  <a:pt x="10" y="142"/>
                  <a:pt x="10" y="142"/>
                </a:cubicBezTo>
                <a:cubicBezTo>
                  <a:pt x="10" y="53"/>
                  <a:pt x="10" y="53"/>
                  <a:pt x="10" y="53"/>
                </a:cubicBezTo>
                <a:cubicBezTo>
                  <a:pt x="10" y="49"/>
                  <a:pt x="11" y="45"/>
                  <a:pt x="14" y="43"/>
                </a:cubicBezTo>
                <a:cubicBezTo>
                  <a:pt x="43" y="14"/>
                  <a:pt x="43" y="14"/>
                  <a:pt x="43" y="14"/>
                </a:cubicBezTo>
                <a:cubicBezTo>
                  <a:pt x="45" y="11"/>
                  <a:pt x="49" y="10"/>
                  <a:pt x="53" y="10"/>
                </a:cubicBezTo>
                <a:close/>
                <a:moveTo>
                  <a:pt x="47" y="48"/>
                </a:moveTo>
                <a:cubicBezTo>
                  <a:pt x="47" y="22"/>
                  <a:pt x="47" y="22"/>
                  <a:pt x="47" y="22"/>
                </a:cubicBezTo>
                <a:cubicBezTo>
                  <a:pt x="22" y="48"/>
                  <a:pt x="22" y="48"/>
                  <a:pt x="22" y="48"/>
                </a:cubicBezTo>
                <a:lnTo>
                  <a:pt x="47" y="48"/>
                </a:lnTo>
                <a:close/>
                <a:moveTo>
                  <a:pt x="90" y="58"/>
                </a:moveTo>
                <a:cubicBezTo>
                  <a:pt x="72" y="58"/>
                  <a:pt x="57" y="73"/>
                  <a:pt x="57" y="90"/>
                </a:cubicBezTo>
                <a:cubicBezTo>
                  <a:pt x="57" y="108"/>
                  <a:pt x="72" y="123"/>
                  <a:pt x="90" y="123"/>
                </a:cubicBezTo>
                <a:cubicBezTo>
                  <a:pt x="108" y="123"/>
                  <a:pt x="123" y="108"/>
                  <a:pt x="123" y="90"/>
                </a:cubicBezTo>
                <a:cubicBezTo>
                  <a:pt x="123" y="73"/>
                  <a:pt x="108" y="58"/>
                  <a:pt x="90" y="58"/>
                </a:cubicBezTo>
                <a:close/>
                <a:moveTo>
                  <a:pt x="90" y="132"/>
                </a:moveTo>
                <a:cubicBezTo>
                  <a:pt x="66" y="132"/>
                  <a:pt x="47" y="113"/>
                  <a:pt x="47" y="90"/>
                </a:cubicBezTo>
                <a:cubicBezTo>
                  <a:pt x="47" y="67"/>
                  <a:pt x="67" y="48"/>
                  <a:pt x="90" y="48"/>
                </a:cubicBezTo>
                <a:cubicBezTo>
                  <a:pt x="103" y="48"/>
                  <a:pt x="115" y="55"/>
                  <a:pt x="122" y="64"/>
                </a:cubicBezTo>
                <a:cubicBezTo>
                  <a:pt x="122" y="24"/>
                  <a:pt x="122" y="24"/>
                  <a:pt x="122" y="24"/>
                </a:cubicBezTo>
                <a:cubicBezTo>
                  <a:pt x="122" y="22"/>
                  <a:pt x="120" y="20"/>
                  <a:pt x="118" y="20"/>
                </a:cubicBezTo>
                <a:cubicBezTo>
                  <a:pt x="57" y="20"/>
                  <a:pt x="57" y="20"/>
                  <a:pt x="57" y="20"/>
                </a:cubicBezTo>
                <a:cubicBezTo>
                  <a:pt x="57" y="52"/>
                  <a:pt x="57" y="52"/>
                  <a:pt x="57" y="52"/>
                </a:cubicBezTo>
                <a:cubicBezTo>
                  <a:pt x="57" y="55"/>
                  <a:pt x="55" y="58"/>
                  <a:pt x="52" y="58"/>
                </a:cubicBezTo>
                <a:cubicBezTo>
                  <a:pt x="18" y="58"/>
                  <a:pt x="18" y="58"/>
                  <a:pt x="18" y="58"/>
                </a:cubicBezTo>
                <a:cubicBezTo>
                  <a:pt x="18" y="146"/>
                  <a:pt x="18" y="146"/>
                  <a:pt x="18" y="146"/>
                </a:cubicBezTo>
                <a:cubicBezTo>
                  <a:pt x="18" y="149"/>
                  <a:pt x="21" y="151"/>
                  <a:pt x="23" y="151"/>
                </a:cubicBezTo>
                <a:cubicBezTo>
                  <a:pt x="118" y="151"/>
                  <a:pt x="118" y="151"/>
                  <a:pt x="118" y="151"/>
                </a:cubicBezTo>
                <a:cubicBezTo>
                  <a:pt x="119" y="151"/>
                  <a:pt x="121" y="150"/>
                  <a:pt x="122" y="149"/>
                </a:cubicBezTo>
                <a:cubicBezTo>
                  <a:pt x="103" y="130"/>
                  <a:pt x="103" y="130"/>
                  <a:pt x="103" y="130"/>
                </a:cubicBezTo>
                <a:cubicBezTo>
                  <a:pt x="99" y="132"/>
                  <a:pt x="94" y="132"/>
                  <a:pt x="90" y="132"/>
                </a:cubicBezTo>
                <a:close/>
                <a:moveTo>
                  <a:pt x="158" y="144"/>
                </a:moveTo>
                <a:cubicBezTo>
                  <a:pt x="126" y="112"/>
                  <a:pt x="126" y="112"/>
                  <a:pt x="126" y="112"/>
                </a:cubicBezTo>
                <a:cubicBezTo>
                  <a:pt x="122" y="118"/>
                  <a:pt x="118" y="123"/>
                  <a:pt x="112" y="126"/>
                </a:cubicBezTo>
                <a:cubicBezTo>
                  <a:pt x="144" y="158"/>
                  <a:pt x="144" y="158"/>
                  <a:pt x="144" y="158"/>
                </a:cubicBezTo>
                <a:cubicBezTo>
                  <a:pt x="146" y="159"/>
                  <a:pt x="148" y="160"/>
                  <a:pt x="151" y="160"/>
                </a:cubicBezTo>
                <a:cubicBezTo>
                  <a:pt x="153" y="160"/>
                  <a:pt x="156" y="159"/>
                  <a:pt x="158" y="158"/>
                </a:cubicBezTo>
                <a:cubicBezTo>
                  <a:pt x="161" y="154"/>
                  <a:pt x="161" y="148"/>
                  <a:pt x="158" y="1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838137B1-AC25-35FC-812C-E8A9FD0B609E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5776913"/>
            <a:ext cx="254000" cy="252413"/>
          </a:xfrm>
          <a:custGeom>
            <a:avLst/>
            <a:gdLst>
              <a:gd name="T0" fmla="*/ 81 w 161"/>
              <a:gd name="T1" fmla="*/ 130 h 159"/>
              <a:gd name="T2" fmla="*/ 68 w 161"/>
              <a:gd name="T3" fmla="*/ 112 h 159"/>
              <a:gd name="T4" fmla="*/ 122 w 161"/>
              <a:gd name="T5" fmla="*/ 42 h 159"/>
              <a:gd name="T6" fmla="*/ 89 w 161"/>
              <a:gd name="T7" fmla="*/ 38 h 159"/>
              <a:gd name="T8" fmla="*/ 84 w 161"/>
              <a:gd name="T9" fmla="*/ 0 h 159"/>
              <a:gd name="T10" fmla="*/ 9 w 161"/>
              <a:gd name="T11" fmla="*/ 5 h 159"/>
              <a:gd name="T12" fmla="*/ 95 w 161"/>
              <a:gd name="T13" fmla="*/ 131 h 159"/>
              <a:gd name="T14" fmla="*/ 94 w 161"/>
              <a:gd name="T15" fmla="*/ 146 h 159"/>
              <a:gd name="T16" fmla="*/ 122 w 161"/>
              <a:gd name="T17" fmla="*/ 146 h 159"/>
              <a:gd name="T18" fmla="*/ 111 w 161"/>
              <a:gd name="T19" fmla="*/ 120 h 159"/>
              <a:gd name="T20" fmla="*/ 65 w 161"/>
              <a:gd name="T21" fmla="*/ 101 h 159"/>
              <a:gd name="T22" fmla="*/ 43 w 161"/>
              <a:gd name="T23" fmla="*/ 122 h 159"/>
              <a:gd name="T24" fmla="*/ 30 w 161"/>
              <a:gd name="T25" fmla="*/ 110 h 159"/>
              <a:gd name="T26" fmla="*/ 33 w 161"/>
              <a:gd name="T27" fmla="*/ 102 h 159"/>
              <a:gd name="T28" fmla="*/ 42 w 161"/>
              <a:gd name="T29" fmla="*/ 110 h 159"/>
              <a:gd name="T30" fmla="*/ 61 w 161"/>
              <a:gd name="T31" fmla="*/ 93 h 159"/>
              <a:gd name="T32" fmla="*/ 65 w 161"/>
              <a:gd name="T33" fmla="*/ 101 h 159"/>
              <a:gd name="T34" fmla="*/ 46 w 161"/>
              <a:gd name="T35" fmla="*/ 92 h 159"/>
              <a:gd name="T36" fmla="*/ 39 w 161"/>
              <a:gd name="T37" fmla="*/ 92 h 159"/>
              <a:gd name="T38" fmla="*/ 30 w 161"/>
              <a:gd name="T39" fmla="*/ 76 h 159"/>
              <a:gd name="T40" fmla="*/ 36 w 161"/>
              <a:gd name="T41" fmla="*/ 76 h 159"/>
              <a:gd name="T42" fmla="*/ 58 w 161"/>
              <a:gd name="T43" fmla="*/ 66 h 159"/>
              <a:gd name="T44" fmla="*/ 64 w 161"/>
              <a:gd name="T45" fmla="*/ 66 h 159"/>
              <a:gd name="T46" fmla="*/ 65 w 161"/>
              <a:gd name="T47" fmla="*/ 45 h 159"/>
              <a:gd name="T48" fmla="*/ 43 w 161"/>
              <a:gd name="T49" fmla="*/ 65 h 159"/>
              <a:gd name="T50" fmla="*/ 30 w 161"/>
              <a:gd name="T51" fmla="*/ 54 h 159"/>
              <a:gd name="T52" fmla="*/ 33 w 161"/>
              <a:gd name="T53" fmla="*/ 47 h 159"/>
              <a:gd name="T54" fmla="*/ 42 w 161"/>
              <a:gd name="T55" fmla="*/ 54 h 159"/>
              <a:gd name="T56" fmla="*/ 61 w 161"/>
              <a:gd name="T57" fmla="*/ 37 h 159"/>
              <a:gd name="T58" fmla="*/ 65 w 161"/>
              <a:gd name="T59" fmla="*/ 45 h 159"/>
              <a:gd name="T60" fmla="*/ 151 w 161"/>
              <a:gd name="T61" fmla="*/ 39 h 159"/>
              <a:gd name="T62" fmla="*/ 137 w 161"/>
              <a:gd name="T63" fmla="*/ 39 h 159"/>
              <a:gd name="T64" fmla="*/ 149 w 161"/>
              <a:gd name="T65" fmla="*/ 67 h 159"/>
              <a:gd name="T66" fmla="*/ 157 w 161"/>
              <a:gd name="T67" fmla="*/ 46 h 159"/>
              <a:gd name="T68" fmla="*/ 83 w 161"/>
              <a:gd name="T69" fmla="*/ 120 h 159"/>
              <a:gd name="T70" fmla="*/ 85 w 161"/>
              <a:gd name="T71" fmla="*/ 95 h 159"/>
              <a:gd name="T72" fmla="*/ 82 w 161"/>
              <a:gd name="T73" fmla="*/ 120 h 159"/>
              <a:gd name="T74" fmla="*/ 110 w 161"/>
              <a:gd name="T75" fmla="*/ 108 h 159"/>
              <a:gd name="T76" fmla="*/ 123 w 161"/>
              <a:gd name="T77" fmla="*/ 54 h 159"/>
              <a:gd name="T78" fmla="*/ 94 w 161"/>
              <a:gd name="T79" fmla="*/ 2 h 159"/>
              <a:gd name="T80" fmla="*/ 120 w 161"/>
              <a:gd name="T81" fmla="*/ 28 h 159"/>
              <a:gd name="T82" fmla="*/ 85 w 161"/>
              <a:gd name="T83" fmla="*/ 141 h 159"/>
              <a:gd name="T84" fmla="*/ 0 w 161"/>
              <a:gd name="T85" fmla="*/ 146 h 159"/>
              <a:gd name="T86" fmla="*/ 9 w 161"/>
              <a:gd name="T87" fmla="*/ 159 h 159"/>
              <a:gd name="T88" fmla="*/ 85 w 161"/>
              <a:gd name="T89" fmla="*/ 14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1" h="159">
                <a:moveTo>
                  <a:pt x="85" y="129"/>
                </a:moveTo>
                <a:cubicBezTo>
                  <a:pt x="84" y="130"/>
                  <a:pt x="82" y="130"/>
                  <a:pt x="81" y="130"/>
                </a:cubicBezTo>
                <a:cubicBezTo>
                  <a:pt x="77" y="130"/>
                  <a:pt x="73" y="128"/>
                  <a:pt x="70" y="125"/>
                </a:cubicBezTo>
                <a:cubicBezTo>
                  <a:pt x="68" y="122"/>
                  <a:pt x="67" y="117"/>
                  <a:pt x="68" y="112"/>
                </a:cubicBezTo>
                <a:cubicBezTo>
                  <a:pt x="78" y="86"/>
                  <a:pt x="78" y="86"/>
                  <a:pt x="78" y="86"/>
                </a:cubicBezTo>
                <a:cubicBezTo>
                  <a:pt x="122" y="42"/>
                  <a:pt x="122" y="42"/>
                  <a:pt x="122" y="42"/>
                </a:cubicBezTo>
                <a:cubicBezTo>
                  <a:pt x="122" y="38"/>
                  <a:pt x="122" y="38"/>
                  <a:pt x="122" y="38"/>
                </a:cubicBezTo>
                <a:cubicBezTo>
                  <a:pt x="89" y="38"/>
                  <a:pt x="89" y="38"/>
                  <a:pt x="89" y="38"/>
                </a:cubicBezTo>
                <a:cubicBezTo>
                  <a:pt x="86" y="38"/>
                  <a:pt x="84" y="35"/>
                  <a:pt x="84" y="33"/>
                </a:cubicBezTo>
                <a:cubicBezTo>
                  <a:pt x="84" y="0"/>
                  <a:pt x="84" y="0"/>
                  <a:pt x="8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1" y="0"/>
                  <a:pt x="9" y="2"/>
                  <a:pt x="9" y="5"/>
                </a:cubicBezTo>
                <a:cubicBezTo>
                  <a:pt x="9" y="131"/>
                  <a:pt x="9" y="131"/>
                  <a:pt x="9" y="131"/>
                </a:cubicBezTo>
                <a:cubicBezTo>
                  <a:pt x="95" y="131"/>
                  <a:pt x="95" y="131"/>
                  <a:pt x="95" y="131"/>
                </a:cubicBezTo>
                <a:cubicBezTo>
                  <a:pt x="95" y="146"/>
                  <a:pt x="95" y="146"/>
                  <a:pt x="95" y="146"/>
                </a:cubicBezTo>
                <a:cubicBezTo>
                  <a:pt x="94" y="146"/>
                  <a:pt x="94" y="146"/>
                  <a:pt x="94" y="146"/>
                </a:cubicBezTo>
                <a:cubicBezTo>
                  <a:pt x="94" y="154"/>
                  <a:pt x="101" y="159"/>
                  <a:pt x="108" y="159"/>
                </a:cubicBezTo>
                <a:cubicBezTo>
                  <a:pt x="116" y="159"/>
                  <a:pt x="122" y="153"/>
                  <a:pt x="122" y="146"/>
                </a:cubicBezTo>
                <a:cubicBezTo>
                  <a:pt x="122" y="108"/>
                  <a:pt x="122" y="108"/>
                  <a:pt x="122" y="108"/>
                </a:cubicBezTo>
                <a:cubicBezTo>
                  <a:pt x="111" y="120"/>
                  <a:pt x="111" y="120"/>
                  <a:pt x="111" y="120"/>
                </a:cubicBezTo>
                <a:lnTo>
                  <a:pt x="85" y="129"/>
                </a:lnTo>
                <a:close/>
                <a:moveTo>
                  <a:pt x="65" y="101"/>
                </a:moveTo>
                <a:cubicBezTo>
                  <a:pt x="46" y="120"/>
                  <a:pt x="46" y="120"/>
                  <a:pt x="46" y="120"/>
                </a:cubicBezTo>
                <a:cubicBezTo>
                  <a:pt x="45" y="121"/>
                  <a:pt x="43" y="122"/>
                  <a:pt x="43" y="122"/>
                </a:cubicBezTo>
                <a:cubicBezTo>
                  <a:pt x="41" y="122"/>
                  <a:pt x="40" y="121"/>
                  <a:pt x="39" y="120"/>
                </a:cubicBezTo>
                <a:cubicBezTo>
                  <a:pt x="30" y="110"/>
                  <a:pt x="30" y="110"/>
                  <a:pt x="30" y="110"/>
                </a:cubicBezTo>
                <a:cubicBezTo>
                  <a:pt x="28" y="108"/>
                  <a:pt x="28" y="105"/>
                  <a:pt x="30" y="104"/>
                </a:cubicBezTo>
                <a:cubicBezTo>
                  <a:pt x="31" y="103"/>
                  <a:pt x="32" y="102"/>
                  <a:pt x="33" y="102"/>
                </a:cubicBezTo>
                <a:cubicBezTo>
                  <a:pt x="34" y="102"/>
                  <a:pt x="35" y="103"/>
                  <a:pt x="36" y="104"/>
                </a:cubicBezTo>
                <a:cubicBezTo>
                  <a:pt x="42" y="110"/>
                  <a:pt x="42" y="110"/>
                  <a:pt x="42" y="110"/>
                </a:cubicBezTo>
                <a:cubicBezTo>
                  <a:pt x="58" y="94"/>
                  <a:pt x="58" y="94"/>
                  <a:pt x="58" y="94"/>
                </a:cubicBezTo>
                <a:cubicBezTo>
                  <a:pt x="59" y="93"/>
                  <a:pt x="60" y="93"/>
                  <a:pt x="61" y="93"/>
                </a:cubicBezTo>
                <a:cubicBezTo>
                  <a:pt x="62" y="93"/>
                  <a:pt x="64" y="93"/>
                  <a:pt x="64" y="94"/>
                </a:cubicBezTo>
                <a:cubicBezTo>
                  <a:pt x="67" y="96"/>
                  <a:pt x="67" y="99"/>
                  <a:pt x="65" y="101"/>
                </a:cubicBezTo>
                <a:close/>
                <a:moveTo>
                  <a:pt x="65" y="73"/>
                </a:moveTo>
                <a:cubicBezTo>
                  <a:pt x="46" y="92"/>
                  <a:pt x="46" y="92"/>
                  <a:pt x="46" y="92"/>
                </a:cubicBezTo>
                <a:cubicBezTo>
                  <a:pt x="45" y="93"/>
                  <a:pt x="43" y="93"/>
                  <a:pt x="43" y="93"/>
                </a:cubicBezTo>
                <a:cubicBezTo>
                  <a:pt x="41" y="93"/>
                  <a:pt x="40" y="93"/>
                  <a:pt x="39" y="92"/>
                </a:cubicBezTo>
                <a:cubicBezTo>
                  <a:pt x="30" y="82"/>
                  <a:pt x="30" y="82"/>
                  <a:pt x="30" y="82"/>
                </a:cubicBezTo>
                <a:cubicBezTo>
                  <a:pt x="28" y="80"/>
                  <a:pt x="28" y="77"/>
                  <a:pt x="30" y="76"/>
                </a:cubicBezTo>
                <a:cubicBezTo>
                  <a:pt x="31" y="75"/>
                  <a:pt x="32" y="74"/>
                  <a:pt x="33" y="74"/>
                </a:cubicBezTo>
                <a:cubicBezTo>
                  <a:pt x="34" y="74"/>
                  <a:pt x="35" y="75"/>
                  <a:pt x="36" y="76"/>
                </a:cubicBezTo>
                <a:cubicBezTo>
                  <a:pt x="42" y="82"/>
                  <a:pt x="42" y="82"/>
                  <a:pt x="42" y="82"/>
                </a:cubicBezTo>
                <a:cubicBezTo>
                  <a:pt x="58" y="66"/>
                  <a:pt x="58" y="66"/>
                  <a:pt x="58" y="66"/>
                </a:cubicBezTo>
                <a:cubicBezTo>
                  <a:pt x="59" y="65"/>
                  <a:pt x="60" y="65"/>
                  <a:pt x="61" y="65"/>
                </a:cubicBezTo>
                <a:cubicBezTo>
                  <a:pt x="62" y="65"/>
                  <a:pt x="64" y="65"/>
                  <a:pt x="64" y="66"/>
                </a:cubicBezTo>
                <a:cubicBezTo>
                  <a:pt x="67" y="68"/>
                  <a:pt x="67" y="71"/>
                  <a:pt x="65" y="73"/>
                </a:cubicBezTo>
                <a:close/>
                <a:moveTo>
                  <a:pt x="65" y="45"/>
                </a:moveTo>
                <a:cubicBezTo>
                  <a:pt x="46" y="64"/>
                  <a:pt x="46" y="64"/>
                  <a:pt x="46" y="64"/>
                </a:cubicBezTo>
                <a:cubicBezTo>
                  <a:pt x="45" y="65"/>
                  <a:pt x="43" y="65"/>
                  <a:pt x="43" y="65"/>
                </a:cubicBezTo>
                <a:cubicBezTo>
                  <a:pt x="41" y="65"/>
                  <a:pt x="40" y="65"/>
                  <a:pt x="39" y="64"/>
                </a:cubicBezTo>
                <a:cubicBezTo>
                  <a:pt x="30" y="54"/>
                  <a:pt x="30" y="54"/>
                  <a:pt x="30" y="54"/>
                </a:cubicBezTo>
                <a:cubicBezTo>
                  <a:pt x="28" y="52"/>
                  <a:pt x="28" y="49"/>
                  <a:pt x="30" y="48"/>
                </a:cubicBezTo>
                <a:cubicBezTo>
                  <a:pt x="31" y="47"/>
                  <a:pt x="32" y="47"/>
                  <a:pt x="33" y="47"/>
                </a:cubicBezTo>
                <a:cubicBezTo>
                  <a:pt x="34" y="47"/>
                  <a:pt x="35" y="47"/>
                  <a:pt x="36" y="48"/>
                </a:cubicBezTo>
                <a:cubicBezTo>
                  <a:pt x="42" y="54"/>
                  <a:pt x="42" y="54"/>
                  <a:pt x="42" y="54"/>
                </a:cubicBezTo>
                <a:cubicBezTo>
                  <a:pt x="58" y="38"/>
                  <a:pt x="58" y="38"/>
                  <a:pt x="58" y="38"/>
                </a:cubicBezTo>
                <a:cubicBezTo>
                  <a:pt x="59" y="38"/>
                  <a:pt x="60" y="37"/>
                  <a:pt x="61" y="37"/>
                </a:cubicBezTo>
                <a:cubicBezTo>
                  <a:pt x="62" y="37"/>
                  <a:pt x="64" y="38"/>
                  <a:pt x="64" y="38"/>
                </a:cubicBezTo>
                <a:cubicBezTo>
                  <a:pt x="67" y="41"/>
                  <a:pt x="67" y="43"/>
                  <a:pt x="65" y="45"/>
                </a:cubicBezTo>
                <a:close/>
                <a:moveTo>
                  <a:pt x="157" y="46"/>
                </a:moveTo>
                <a:cubicBezTo>
                  <a:pt x="151" y="39"/>
                  <a:pt x="151" y="39"/>
                  <a:pt x="151" y="39"/>
                </a:cubicBezTo>
                <a:cubicBezTo>
                  <a:pt x="149" y="38"/>
                  <a:pt x="146" y="37"/>
                  <a:pt x="144" y="37"/>
                </a:cubicBezTo>
                <a:cubicBezTo>
                  <a:pt x="142" y="37"/>
                  <a:pt x="139" y="38"/>
                  <a:pt x="137" y="39"/>
                </a:cubicBezTo>
                <a:cubicBezTo>
                  <a:pt x="130" y="48"/>
                  <a:pt x="130" y="48"/>
                  <a:pt x="130" y="48"/>
                </a:cubicBezTo>
                <a:cubicBezTo>
                  <a:pt x="149" y="67"/>
                  <a:pt x="149" y="67"/>
                  <a:pt x="149" y="67"/>
                </a:cubicBezTo>
                <a:cubicBezTo>
                  <a:pt x="157" y="59"/>
                  <a:pt x="157" y="59"/>
                  <a:pt x="157" y="59"/>
                </a:cubicBezTo>
                <a:cubicBezTo>
                  <a:pt x="161" y="56"/>
                  <a:pt x="161" y="50"/>
                  <a:pt x="157" y="46"/>
                </a:cubicBezTo>
                <a:close/>
                <a:moveTo>
                  <a:pt x="82" y="120"/>
                </a:moveTo>
                <a:cubicBezTo>
                  <a:pt x="83" y="120"/>
                  <a:pt x="83" y="120"/>
                  <a:pt x="83" y="120"/>
                </a:cubicBezTo>
                <a:cubicBezTo>
                  <a:pt x="102" y="112"/>
                  <a:pt x="102" y="112"/>
                  <a:pt x="102" y="112"/>
                </a:cubicBezTo>
                <a:cubicBezTo>
                  <a:pt x="85" y="95"/>
                  <a:pt x="85" y="95"/>
                  <a:pt x="85" y="95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7" y="117"/>
                  <a:pt x="79" y="120"/>
                  <a:pt x="82" y="120"/>
                </a:cubicBezTo>
                <a:close/>
                <a:moveTo>
                  <a:pt x="90" y="88"/>
                </a:moveTo>
                <a:cubicBezTo>
                  <a:pt x="110" y="108"/>
                  <a:pt x="110" y="108"/>
                  <a:pt x="110" y="108"/>
                </a:cubicBezTo>
                <a:cubicBezTo>
                  <a:pt x="143" y="74"/>
                  <a:pt x="143" y="74"/>
                  <a:pt x="143" y="74"/>
                </a:cubicBezTo>
                <a:cubicBezTo>
                  <a:pt x="123" y="54"/>
                  <a:pt x="123" y="54"/>
                  <a:pt x="123" y="54"/>
                </a:cubicBezTo>
                <a:lnTo>
                  <a:pt x="90" y="88"/>
                </a:lnTo>
                <a:close/>
                <a:moveTo>
                  <a:pt x="94" y="2"/>
                </a:moveTo>
                <a:cubicBezTo>
                  <a:pt x="94" y="28"/>
                  <a:pt x="94" y="28"/>
                  <a:pt x="94" y="28"/>
                </a:cubicBezTo>
                <a:cubicBezTo>
                  <a:pt x="120" y="28"/>
                  <a:pt x="120" y="28"/>
                  <a:pt x="120" y="28"/>
                </a:cubicBezTo>
                <a:lnTo>
                  <a:pt x="94" y="2"/>
                </a:lnTo>
                <a:close/>
                <a:moveTo>
                  <a:pt x="85" y="141"/>
                </a:moveTo>
                <a:cubicBezTo>
                  <a:pt x="5" y="141"/>
                  <a:pt x="5" y="141"/>
                  <a:pt x="5" y="141"/>
                </a:cubicBezTo>
                <a:cubicBezTo>
                  <a:pt x="2" y="141"/>
                  <a:pt x="0" y="143"/>
                  <a:pt x="0" y="146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5"/>
                  <a:pt x="4" y="159"/>
                  <a:pt x="9" y="159"/>
                </a:cubicBezTo>
                <a:cubicBezTo>
                  <a:pt x="90" y="159"/>
                  <a:pt x="90" y="159"/>
                  <a:pt x="90" y="159"/>
                </a:cubicBezTo>
                <a:cubicBezTo>
                  <a:pt x="87" y="156"/>
                  <a:pt x="85" y="151"/>
                  <a:pt x="85" y="146"/>
                </a:cubicBezTo>
                <a:lnTo>
                  <a:pt x="85" y="14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BECF1D6C-3464-A388-D81A-86B3B33C420C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5776913"/>
            <a:ext cx="254000" cy="254000"/>
          </a:xfrm>
          <a:custGeom>
            <a:avLst/>
            <a:gdLst>
              <a:gd name="T0" fmla="*/ 80 w 160"/>
              <a:gd name="T1" fmla="*/ 38 h 160"/>
              <a:gd name="T2" fmla="*/ 99 w 160"/>
              <a:gd name="T3" fmla="*/ 19 h 160"/>
              <a:gd name="T4" fmla="*/ 80 w 160"/>
              <a:gd name="T5" fmla="*/ 0 h 160"/>
              <a:gd name="T6" fmla="*/ 62 w 160"/>
              <a:gd name="T7" fmla="*/ 19 h 160"/>
              <a:gd name="T8" fmla="*/ 80 w 160"/>
              <a:gd name="T9" fmla="*/ 38 h 160"/>
              <a:gd name="T10" fmla="*/ 47 w 160"/>
              <a:gd name="T11" fmla="*/ 132 h 160"/>
              <a:gd name="T12" fmla="*/ 56 w 160"/>
              <a:gd name="T13" fmla="*/ 132 h 160"/>
              <a:gd name="T14" fmla="*/ 56 w 160"/>
              <a:gd name="T15" fmla="*/ 113 h 160"/>
              <a:gd name="T16" fmla="*/ 47 w 160"/>
              <a:gd name="T17" fmla="*/ 113 h 160"/>
              <a:gd name="T18" fmla="*/ 47 w 160"/>
              <a:gd name="T19" fmla="*/ 132 h 160"/>
              <a:gd name="T20" fmla="*/ 65 w 160"/>
              <a:gd name="T21" fmla="*/ 132 h 160"/>
              <a:gd name="T22" fmla="*/ 75 w 160"/>
              <a:gd name="T23" fmla="*/ 132 h 160"/>
              <a:gd name="T24" fmla="*/ 75 w 160"/>
              <a:gd name="T25" fmla="*/ 113 h 160"/>
              <a:gd name="T26" fmla="*/ 65 w 160"/>
              <a:gd name="T27" fmla="*/ 113 h 160"/>
              <a:gd name="T28" fmla="*/ 65 w 160"/>
              <a:gd name="T29" fmla="*/ 132 h 160"/>
              <a:gd name="T30" fmla="*/ 28 w 160"/>
              <a:gd name="T31" fmla="*/ 132 h 160"/>
              <a:gd name="T32" fmla="*/ 38 w 160"/>
              <a:gd name="T33" fmla="*/ 132 h 160"/>
              <a:gd name="T34" fmla="*/ 38 w 160"/>
              <a:gd name="T35" fmla="*/ 113 h 160"/>
              <a:gd name="T36" fmla="*/ 28 w 160"/>
              <a:gd name="T37" fmla="*/ 113 h 160"/>
              <a:gd name="T38" fmla="*/ 28 w 160"/>
              <a:gd name="T39" fmla="*/ 132 h 160"/>
              <a:gd name="T40" fmla="*/ 84 w 160"/>
              <a:gd name="T41" fmla="*/ 132 h 160"/>
              <a:gd name="T42" fmla="*/ 103 w 160"/>
              <a:gd name="T43" fmla="*/ 132 h 160"/>
              <a:gd name="T44" fmla="*/ 103 w 160"/>
              <a:gd name="T45" fmla="*/ 113 h 160"/>
              <a:gd name="T46" fmla="*/ 84 w 160"/>
              <a:gd name="T47" fmla="*/ 113 h 160"/>
              <a:gd name="T48" fmla="*/ 84 w 160"/>
              <a:gd name="T49" fmla="*/ 132 h 160"/>
              <a:gd name="T50" fmla="*/ 118 w 160"/>
              <a:gd name="T51" fmla="*/ 85 h 160"/>
              <a:gd name="T52" fmla="*/ 14 w 160"/>
              <a:gd name="T53" fmla="*/ 85 h 160"/>
              <a:gd name="T54" fmla="*/ 0 w 160"/>
              <a:gd name="T55" fmla="*/ 99 h 160"/>
              <a:gd name="T56" fmla="*/ 0 w 160"/>
              <a:gd name="T57" fmla="*/ 146 h 160"/>
              <a:gd name="T58" fmla="*/ 14 w 160"/>
              <a:gd name="T59" fmla="*/ 160 h 160"/>
              <a:gd name="T60" fmla="*/ 118 w 160"/>
              <a:gd name="T61" fmla="*/ 160 h 160"/>
              <a:gd name="T62" fmla="*/ 132 w 160"/>
              <a:gd name="T63" fmla="*/ 146 h 160"/>
              <a:gd name="T64" fmla="*/ 132 w 160"/>
              <a:gd name="T65" fmla="*/ 99 h 160"/>
              <a:gd name="T66" fmla="*/ 118 w 160"/>
              <a:gd name="T67" fmla="*/ 85 h 160"/>
              <a:gd name="T68" fmla="*/ 113 w 160"/>
              <a:gd name="T69" fmla="*/ 137 h 160"/>
              <a:gd name="T70" fmla="*/ 108 w 160"/>
              <a:gd name="T71" fmla="*/ 142 h 160"/>
              <a:gd name="T72" fmla="*/ 24 w 160"/>
              <a:gd name="T73" fmla="*/ 142 h 160"/>
              <a:gd name="T74" fmla="*/ 19 w 160"/>
              <a:gd name="T75" fmla="*/ 137 h 160"/>
              <a:gd name="T76" fmla="*/ 19 w 160"/>
              <a:gd name="T77" fmla="*/ 109 h 160"/>
              <a:gd name="T78" fmla="*/ 24 w 160"/>
              <a:gd name="T79" fmla="*/ 104 h 160"/>
              <a:gd name="T80" fmla="*/ 108 w 160"/>
              <a:gd name="T81" fmla="*/ 104 h 160"/>
              <a:gd name="T82" fmla="*/ 113 w 160"/>
              <a:gd name="T83" fmla="*/ 109 h 160"/>
              <a:gd name="T84" fmla="*/ 113 w 160"/>
              <a:gd name="T85" fmla="*/ 137 h 160"/>
              <a:gd name="T86" fmla="*/ 156 w 160"/>
              <a:gd name="T87" fmla="*/ 104 h 160"/>
              <a:gd name="T88" fmla="*/ 141 w 160"/>
              <a:gd name="T89" fmla="*/ 104 h 160"/>
              <a:gd name="T90" fmla="*/ 141 w 160"/>
              <a:gd name="T91" fmla="*/ 141 h 160"/>
              <a:gd name="T92" fmla="*/ 156 w 160"/>
              <a:gd name="T93" fmla="*/ 141 h 160"/>
              <a:gd name="T94" fmla="*/ 160 w 160"/>
              <a:gd name="T95" fmla="*/ 136 h 160"/>
              <a:gd name="T96" fmla="*/ 160 w 160"/>
              <a:gd name="T97" fmla="*/ 109 h 160"/>
              <a:gd name="T98" fmla="*/ 156 w 160"/>
              <a:gd name="T99" fmla="*/ 104 h 160"/>
              <a:gd name="T100" fmla="*/ 52 w 160"/>
              <a:gd name="T101" fmla="*/ 76 h 160"/>
              <a:gd name="T102" fmla="*/ 108 w 160"/>
              <a:gd name="T103" fmla="*/ 76 h 160"/>
              <a:gd name="T104" fmla="*/ 113 w 160"/>
              <a:gd name="T105" fmla="*/ 70 h 160"/>
              <a:gd name="T106" fmla="*/ 113 w 160"/>
              <a:gd name="T107" fmla="*/ 61 h 160"/>
              <a:gd name="T108" fmla="*/ 102 w 160"/>
              <a:gd name="T109" fmla="*/ 36 h 160"/>
              <a:gd name="T110" fmla="*/ 80 w 160"/>
              <a:gd name="T111" fmla="*/ 47 h 160"/>
              <a:gd name="T112" fmla="*/ 58 w 160"/>
              <a:gd name="T113" fmla="*/ 36 h 160"/>
              <a:gd name="T114" fmla="*/ 47 w 160"/>
              <a:gd name="T115" fmla="*/ 61 h 160"/>
              <a:gd name="T116" fmla="*/ 47 w 160"/>
              <a:gd name="T117" fmla="*/ 70 h 160"/>
              <a:gd name="T118" fmla="*/ 52 w 160"/>
              <a:gd name="T119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80" y="38"/>
                </a:moveTo>
                <a:cubicBezTo>
                  <a:pt x="90" y="38"/>
                  <a:pt x="99" y="30"/>
                  <a:pt x="99" y="19"/>
                </a:cubicBezTo>
                <a:cubicBezTo>
                  <a:pt x="99" y="9"/>
                  <a:pt x="90" y="0"/>
                  <a:pt x="80" y="0"/>
                </a:cubicBezTo>
                <a:cubicBezTo>
                  <a:pt x="70" y="0"/>
                  <a:pt x="62" y="9"/>
                  <a:pt x="62" y="19"/>
                </a:cubicBezTo>
                <a:cubicBezTo>
                  <a:pt x="62" y="29"/>
                  <a:pt x="70" y="38"/>
                  <a:pt x="80" y="38"/>
                </a:cubicBezTo>
                <a:close/>
                <a:moveTo>
                  <a:pt x="47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47" y="113"/>
                  <a:pt x="47" y="113"/>
                  <a:pt x="47" y="113"/>
                </a:cubicBezTo>
                <a:lnTo>
                  <a:pt x="47" y="132"/>
                </a:lnTo>
                <a:close/>
                <a:moveTo>
                  <a:pt x="65" y="132"/>
                </a:moveTo>
                <a:cubicBezTo>
                  <a:pt x="75" y="132"/>
                  <a:pt x="75" y="132"/>
                  <a:pt x="75" y="132"/>
                </a:cubicBezTo>
                <a:cubicBezTo>
                  <a:pt x="75" y="113"/>
                  <a:pt x="75" y="113"/>
                  <a:pt x="75" y="113"/>
                </a:cubicBezTo>
                <a:cubicBezTo>
                  <a:pt x="65" y="113"/>
                  <a:pt x="65" y="113"/>
                  <a:pt x="65" y="113"/>
                </a:cubicBezTo>
                <a:lnTo>
                  <a:pt x="65" y="132"/>
                </a:lnTo>
                <a:close/>
                <a:moveTo>
                  <a:pt x="28" y="132"/>
                </a:moveTo>
                <a:cubicBezTo>
                  <a:pt x="38" y="132"/>
                  <a:pt x="38" y="132"/>
                  <a:pt x="38" y="132"/>
                </a:cubicBezTo>
                <a:cubicBezTo>
                  <a:pt x="38" y="113"/>
                  <a:pt x="38" y="113"/>
                  <a:pt x="38" y="113"/>
                </a:cubicBezTo>
                <a:cubicBezTo>
                  <a:pt x="28" y="113"/>
                  <a:pt x="28" y="113"/>
                  <a:pt x="28" y="113"/>
                </a:cubicBezTo>
                <a:lnTo>
                  <a:pt x="28" y="132"/>
                </a:lnTo>
                <a:close/>
                <a:moveTo>
                  <a:pt x="84" y="132"/>
                </a:moveTo>
                <a:cubicBezTo>
                  <a:pt x="103" y="132"/>
                  <a:pt x="103" y="132"/>
                  <a:pt x="103" y="132"/>
                </a:cubicBezTo>
                <a:cubicBezTo>
                  <a:pt x="103" y="113"/>
                  <a:pt x="103" y="113"/>
                  <a:pt x="103" y="113"/>
                </a:cubicBezTo>
                <a:cubicBezTo>
                  <a:pt x="84" y="113"/>
                  <a:pt x="84" y="113"/>
                  <a:pt x="84" y="113"/>
                </a:cubicBezTo>
                <a:lnTo>
                  <a:pt x="84" y="132"/>
                </a:lnTo>
                <a:close/>
                <a:moveTo>
                  <a:pt x="118" y="85"/>
                </a:moveTo>
                <a:cubicBezTo>
                  <a:pt x="14" y="85"/>
                  <a:pt x="14" y="85"/>
                  <a:pt x="14" y="85"/>
                </a:cubicBezTo>
                <a:cubicBezTo>
                  <a:pt x="6" y="85"/>
                  <a:pt x="0" y="92"/>
                  <a:pt x="0" y="99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6" y="160"/>
                  <a:pt x="14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26" y="160"/>
                  <a:pt x="132" y="154"/>
                  <a:pt x="132" y="146"/>
                </a:cubicBezTo>
                <a:cubicBezTo>
                  <a:pt x="132" y="99"/>
                  <a:pt x="132" y="99"/>
                  <a:pt x="132" y="99"/>
                </a:cubicBezTo>
                <a:cubicBezTo>
                  <a:pt x="132" y="91"/>
                  <a:pt x="125" y="85"/>
                  <a:pt x="118" y="85"/>
                </a:cubicBezTo>
                <a:close/>
                <a:moveTo>
                  <a:pt x="113" y="137"/>
                </a:moveTo>
                <a:cubicBezTo>
                  <a:pt x="113" y="140"/>
                  <a:pt x="111" y="142"/>
                  <a:pt x="108" y="142"/>
                </a:cubicBezTo>
                <a:cubicBezTo>
                  <a:pt x="24" y="142"/>
                  <a:pt x="24" y="142"/>
                  <a:pt x="24" y="142"/>
                </a:cubicBezTo>
                <a:cubicBezTo>
                  <a:pt x="21" y="142"/>
                  <a:pt x="19" y="140"/>
                  <a:pt x="19" y="137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19" y="106"/>
                  <a:pt x="21" y="104"/>
                  <a:pt x="24" y="104"/>
                </a:cubicBezTo>
                <a:cubicBezTo>
                  <a:pt x="108" y="104"/>
                  <a:pt x="108" y="104"/>
                  <a:pt x="108" y="104"/>
                </a:cubicBezTo>
                <a:cubicBezTo>
                  <a:pt x="111" y="104"/>
                  <a:pt x="113" y="106"/>
                  <a:pt x="113" y="109"/>
                </a:cubicBezTo>
                <a:lnTo>
                  <a:pt x="113" y="137"/>
                </a:lnTo>
                <a:close/>
                <a:moveTo>
                  <a:pt x="156" y="104"/>
                </a:moveTo>
                <a:cubicBezTo>
                  <a:pt x="141" y="104"/>
                  <a:pt x="141" y="104"/>
                  <a:pt x="141" y="104"/>
                </a:cubicBezTo>
                <a:cubicBezTo>
                  <a:pt x="141" y="141"/>
                  <a:pt x="141" y="141"/>
                  <a:pt x="141" y="141"/>
                </a:cubicBezTo>
                <a:cubicBezTo>
                  <a:pt x="156" y="141"/>
                  <a:pt x="156" y="141"/>
                  <a:pt x="156" y="141"/>
                </a:cubicBezTo>
                <a:cubicBezTo>
                  <a:pt x="158" y="141"/>
                  <a:pt x="160" y="139"/>
                  <a:pt x="160" y="136"/>
                </a:cubicBezTo>
                <a:cubicBezTo>
                  <a:pt x="160" y="109"/>
                  <a:pt x="160" y="109"/>
                  <a:pt x="160" y="109"/>
                </a:cubicBezTo>
                <a:cubicBezTo>
                  <a:pt x="160" y="106"/>
                  <a:pt x="158" y="104"/>
                  <a:pt x="156" y="104"/>
                </a:cubicBezTo>
                <a:close/>
                <a:moveTo>
                  <a:pt x="52" y="76"/>
                </a:moveTo>
                <a:cubicBezTo>
                  <a:pt x="108" y="76"/>
                  <a:pt x="108" y="76"/>
                  <a:pt x="108" y="76"/>
                </a:cubicBezTo>
                <a:cubicBezTo>
                  <a:pt x="111" y="76"/>
                  <a:pt x="113" y="73"/>
                  <a:pt x="113" y="70"/>
                </a:cubicBezTo>
                <a:cubicBezTo>
                  <a:pt x="113" y="61"/>
                  <a:pt x="113" y="61"/>
                  <a:pt x="113" y="61"/>
                </a:cubicBezTo>
                <a:cubicBezTo>
                  <a:pt x="113" y="51"/>
                  <a:pt x="109" y="42"/>
                  <a:pt x="102" y="36"/>
                </a:cubicBezTo>
                <a:cubicBezTo>
                  <a:pt x="97" y="42"/>
                  <a:pt x="89" y="47"/>
                  <a:pt x="80" y="47"/>
                </a:cubicBezTo>
                <a:cubicBezTo>
                  <a:pt x="71" y="47"/>
                  <a:pt x="63" y="42"/>
                  <a:pt x="58" y="36"/>
                </a:cubicBezTo>
                <a:cubicBezTo>
                  <a:pt x="51" y="42"/>
                  <a:pt x="47" y="51"/>
                  <a:pt x="47" y="61"/>
                </a:cubicBezTo>
                <a:cubicBezTo>
                  <a:pt x="47" y="70"/>
                  <a:pt x="47" y="70"/>
                  <a:pt x="47" y="70"/>
                </a:cubicBezTo>
                <a:cubicBezTo>
                  <a:pt x="47" y="73"/>
                  <a:pt x="49" y="76"/>
                  <a:pt x="52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9625D2B2-3534-AE33-2A85-4608A6033B12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5778500"/>
            <a:ext cx="254000" cy="252413"/>
          </a:xfrm>
          <a:custGeom>
            <a:avLst/>
            <a:gdLst>
              <a:gd name="T0" fmla="*/ 55 w 160"/>
              <a:gd name="T1" fmla="*/ 93 h 159"/>
              <a:gd name="T2" fmla="*/ 37 w 160"/>
              <a:gd name="T3" fmla="*/ 93 h 159"/>
              <a:gd name="T4" fmla="*/ 46 w 160"/>
              <a:gd name="T5" fmla="*/ 112 h 159"/>
              <a:gd name="T6" fmla="*/ 65 w 160"/>
              <a:gd name="T7" fmla="*/ 131 h 159"/>
              <a:gd name="T8" fmla="*/ 145 w 160"/>
              <a:gd name="T9" fmla="*/ 56 h 159"/>
              <a:gd name="T10" fmla="*/ 103 w 160"/>
              <a:gd name="T11" fmla="*/ 61 h 159"/>
              <a:gd name="T12" fmla="*/ 70 w 160"/>
              <a:gd name="T13" fmla="*/ 74 h 159"/>
              <a:gd name="T14" fmla="*/ 56 w 160"/>
              <a:gd name="T15" fmla="*/ 56 h 159"/>
              <a:gd name="T16" fmla="*/ 0 w 160"/>
              <a:gd name="T17" fmla="*/ 70 h 159"/>
              <a:gd name="T18" fmla="*/ 14 w 160"/>
              <a:gd name="T19" fmla="*/ 159 h 159"/>
              <a:gd name="T20" fmla="*/ 160 w 160"/>
              <a:gd name="T21" fmla="*/ 145 h 159"/>
              <a:gd name="T22" fmla="*/ 145 w 160"/>
              <a:gd name="T23" fmla="*/ 56 h 159"/>
              <a:gd name="T24" fmla="*/ 23 w 160"/>
              <a:gd name="T25" fmla="*/ 140 h 159"/>
              <a:gd name="T26" fmla="*/ 18 w 160"/>
              <a:gd name="T27" fmla="*/ 131 h 159"/>
              <a:gd name="T28" fmla="*/ 27 w 160"/>
              <a:gd name="T29" fmla="*/ 93 h 159"/>
              <a:gd name="T30" fmla="*/ 64 w 160"/>
              <a:gd name="T31" fmla="*/ 93 h 159"/>
              <a:gd name="T32" fmla="*/ 74 w 160"/>
              <a:gd name="T33" fmla="*/ 131 h 159"/>
              <a:gd name="T34" fmla="*/ 74 w 160"/>
              <a:gd name="T35" fmla="*/ 136 h 159"/>
              <a:gd name="T36" fmla="*/ 136 w 160"/>
              <a:gd name="T37" fmla="*/ 131 h 159"/>
              <a:gd name="T38" fmla="*/ 83 w 160"/>
              <a:gd name="T39" fmla="*/ 126 h 159"/>
              <a:gd name="T40" fmla="*/ 136 w 160"/>
              <a:gd name="T41" fmla="*/ 121 h 159"/>
              <a:gd name="T42" fmla="*/ 136 w 160"/>
              <a:gd name="T43" fmla="*/ 131 h 159"/>
              <a:gd name="T44" fmla="*/ 88 w 160"/>
              <a:gd name="T45" fmla="*/ 112 h 159"/>
              <a:gd name="T46" fmla="*/ 88 w 160"/>
              <a:gd name="T47" fmla="*/ 103 h 159"/>
              <a:gd name="T48" fmla="*/ 140 w 160"/>
              <a:gd name="T49" fmla="*/ 107 h 159"/>
              <a:gd name="T50" fmla="*/ 136 w 160"/>
              <a:gd name="T51" fmla="*/ 93 h 159"/>
              <a:gd name="T52" fmla="*/ 83 w 160"/>
              <a:gd name="T53" fmla="*/ 89 h 159"/>
              <a:gd name="T54" fmla="*/ 136 w 160"/>
              <a:gd name="T55" fmla="*/ 84 h 159"/>
              <a:gd name="T56" fmla="*/ 136 w 160"/>
              <a:gd name="T57" fmla="*/ 93 h 159"/>
              <a:gd name="T58" fmla="*/ 66 w 160"/>
              <a:gd name="T59" fmla="*/ 47 h 159"/>
              <a:gd name="T60" fmla="*/ 70 w 160"/>
              <a:gd name="T61" fmla="*/ 65 h 159"/>
              <a:gd name="T62" fmla="*/ 93 w 160"/>
              <a:gd name="T63" fmla="*/ 61 h 159"/>
              <a:gd name="T64" fmla="*/ 103 w 160"/>
              <a:gd name="T65" fmla="*/ 47 h 159"/>
              <a:gd name="T66" fmla="*/ 103 w 160"/>
              <a:gd name="T67" fmla="*/ 28 h 159"/>
              <a:gd name="T68" fmla="*/ 47 w 160"/>
              <a:gd name="T69" fmla="*/ 37 h 159"/>
              <a:gd name="T70" fmla="*/ 102 w 160"/>
              <a:gd name="T71" fmla="*/ 4 h 159"/>
              <a:gd name="T72" fmla="*/ 61 w 160"/>
              <a:gd name="T73" fmla="*/ 0 h 159"/>
              <a:gd name="T74" fmla="*/ 55 w 160"/>
              <a:gd name="T75" fmla="*/ 19 h 159"/>
              <a:gd name="T76" fmla="*/ 102 w 160"/>
              <a:gd name="T77" fmla="*/ 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59">
                <a:moveTo>
                  <a:pt x="46" y="103"/>
                </a:moveTo>
                <a:cubicBezTo>
                  <a:pt x="51" y="103"/>
                  <a:pt x="55" y="99"/>
                  <a:pt x="55" y="93"/>
                </a:cubicBezTo>
                <a:cubicBezTo>
                  <a:pt x="55" y="88"/>
                  <a:pt x="51" y="84"/>
                  <a:pt x="46" y="84"/>
                </a:cubicBezTo>
                <a:cubicBezTo>
                  <a:pt x="41" y="84"/>
                  <a:pt x="37" y="88"/>
                  <a:pt x="37" y="93"/>
                </a:cubicBezTo>
                <a:cubicBezTo>
                  <a:pt x="37" y="99"/>
                  <a:pt x="41" y="103"/>
                  <a:pt x="46" y="103"/>
                </a:cubicBezTo>
                <a:close/>
                <a:moveTo>
                  <a:pt x="46" y="112"/>
                </a:moveTo>
                <a:cubicBezTo>
                  <a:pt x="36" y="112"/>
                  <a:pt x="28" y="121"/>
                  <a:pt x="28" y="131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65" y="121"/>
                  <a:pt x="57" y="112"/>
                  <a:pt x="46" y="112"/>
                </a:cubicBezTo>
                <a:close/>
                <a:moveTo>
                  <a:pt x="145" y="56"/>
                </a:moveTo>
                <a:cubicBezTo>
                  <a:pt x="103" y="56"/>
                  <a:pt x="103" y="56"/>
                  <a:pt x="103" y="56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103" y="69"/>
                  <a:pt x="96" y="74"/>
                  <a:pt x="89" y="74"/>
                </a:cubicBezTo>
                <a:cubicBezTo>
                  <a:pt x="70" y="74"/>
                  <a:pt x="70" y="74"/>
                  <a:pt x="70" y="74"/>
                </a:cubicBezTo>
                <a:cubicBezTo>
                  <a:pt x="62" y="74"/>
                  <a:pt x="56" y="68"/>
                  <a:pt x="56" y="61"/>
                </a:cubicBezTo>
                <a:cubicBezTo>
                  <a:pt x="56" y="56"/>
                  <a:pt x="56" y="56"/>
                  <a:pt x="56" y="56"/>
                </a:cubicBezTo>
                <a:cubicBezTo>
                  <a:pt x="14" y="56"/>
                  <a:pt x="14" y="56"/>
                  <a:pt x="14" y="56"/>
                </a:cubicBezTo>
                <a:cubicBezTo>
                  <a:pt x="6" y="56"/>
                  <a:pt x="0" y="62"/>
                  <a:pt x="0" y="70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6" y="159"/>
                  <a:pt x="14" y="159"/>
                </a:cubicBezTo>
                <a:cubicBezTo>
                  <a:pt x="146" y="159"/>
                  <a:pt x="146" y="159"/>
                  <a:pt x="146" y="159"/>
                </a:cubicBezTo>
                <a:cubicBezTo>
                  <a:pt x="154" y="159"/>
                  <a:pt x="160" y="152"/>
                  <a:pt x="160" y="145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59" y="62"/>
                  <a:pt x="153" y="56"/>
                  <a:pt x="145" y="56"/>
                </a:cubicBezTo>
                <a:close/>
                <a:moveTo>
                  <a:pt x="70" y="140"/>
                </a:moveTo>
                <a:cubicBezTo>
                  <a:pt x="23" y="140"/>
                  <a:pt x="23" y="140"/>
                  <a:pt x="23" y="140"/>
                </a:cubicBezTo>
                <a:cubicBezTo>
                  <a:pt x="20" y="140"/>
                  <a:pt x="18" y="138"/>
                  <a:pt x="18" y="136"/>
                </a:cubicBezTo>
                <a:cubicBezTo>
                  <a:pt x="18" y="131"/>
                  <a:pt x="18" y="131"/>
                  <a:pt x="18" y="131"/>
                </a:cubicBezTo>
                <a:cubicBezTo>
                  <a:pt x="18" y="120"/>
                  <a:pt x="24" y="111"/>
                  <a:pt x="32" y="106"/>
                </a:cubicBezTo>
                <a:cubicBezTo>
                  <a:pt x="29" y="103"/>
                  <a:pt x="27" y="99"/>
                  <a:pt x="27" y="93"/>
                </a:cubicBezTo>
                <a:cubicBezTo>
                  <a:pt x="27" y="84"/>
                  <a:pt x="36" y="75"/>
                  <a:pt x="46" y="75"/>
                </a:cubicBezTo>
                <a:cubicBezTo>
                  <a:pt x="56" y="75"/>
                  <a:pt x="64" y="84"/>
                  <a:pt x="64" y="93"/>
                </a:cubicBezTo>
                <a:cubicBezTo>
                  <a:pt x="64" y="99"/>
                  <a:pt x="62" y="103"/>
                  <a:pt x="59" y="106"/>
                </a:cubicBezTo>
                <a:cubicBezTo>
                  <a:pt x="68" y="111"/>
                  <a:pt x="74" y="120"/>
                  <a:pt x="74" y="131"/>
                </a:cubicBezTo>
                <a:cubicBezTo>
                  <a:pt x="74" y="136"/>
                  <a:pt x="74" y="136"/>
                  <a:pt x="74" y="136"/>
                </a:cubicBezTo>
                <a:cubicBezTo>
                  <a:pt x="74" y="136"/>
                  <a:pt x="74" y="136"/>
                  <a:pt x="74" y="136"/>
                </a:cubicBezTo>
                <a:cubicBezTo>
                  <a:pt x="74" y="138"/>
                  <a:pt x="72" y="140"/>
                  <a:pt x="70" y="140"/>
                </a:cubicBezTo>
                <a:close/>
                <a:moveTo>
                  <a:pt x="136" y="131"/>
                </a:moveTo>
                <a:cubicBezTo>
                  <a:pt x="88" y="131"/>
                  <a:pt x="88" y="131"/>
                  <a:pt x="88" y="131"/>
                </a:cubicBezTo>
                <a:cubicBezTo>
                  <a:pt x="85" y="131"/>
                  <a:pt x="83" y="129"/>
                  <a:pt x="83" y="126"/>
                </a:cubicBezTo>
                <a:cubicBezTo>
                  <a:pt x="83" y="123"/>
                  <a:pt x="85" y="121"/>
                  <a:pt x="88" y="121"/>
                </a:cubicBezTo>
                <a:cubicBezTo>
                  <a:pt x="136" y="121"/>
                  <a:pt x="136" y="121"/>
                  <a:pt x="136" y="121"/>
                </a:cubicBezTo>
                <a:cubicBezTo>
                  <a:pt x="138" y="121"/>
                  <a:pt x="140" y="123"/>
                  <a:pt x="140" y="126"/>
                </a:cubicBezTo>
                <a:cubicBezTo>
                  <a:pt x="140" y="129"/>
                  <a:pt x="138" y="131"/>
                  <a:pt x="136" y="131"/>
                </a:cubicBezTo>
                <a:close/>
                <a:moveTo>
                  <a:pt x="136" y="112"/>
                </a:moveTo>
                <a:cubicBezTo>
                  <a:pt x="88" y="112"/>
                  <a:pt x="88" y="112"/>
                  <a:pt x="88" y="112"/>
                </a:cubicBezTo>
                <a:cubicBezTo>
                  <a:pt x="85" y="112"/>
                  <a:pt x="83" y="110"/>
                  <a:pt x="83" y="107"/>
                </a:cubicBezTo>
                <a:cubicBezTo>
                  <a:pt x="83" y="105"/>
                  <a:pt x="85" y="103"/>
                  <a:pt x="88" y="103"/>
                </a:cubicBezTo>
                <a:cubicBezTo>
                  <a:pt x="136" y="103"/>
                  <a:pt x="136" y="103"/>
                  <a:pt x="136" y="103"/>
                </a:cubicBezTo>
                <a:cubicBezTo>
                  <a:pt x="138" y="103"/>
                  <a:pt x="140" y="105"/>
                  <a:pt x="140" y="107"/>
                </a:cubicBezTo>
                <a:cubicBezTo>
                  <a:pt x="140" y="110"/>
                  <a:pt x="138" y="112"/>
                  <a:pt x="136" y="112"/>
                </a:cubicBezTo>
                <a:close/>
                <a:moveTo>
                  <a:pt x="136" y="93"/>
                </a:moveTo>
                <a:cubicBezTo>
                  <a:pt x="88" y="93"/>
                  <a:pt x="88" y="93"/>
                  <a:pt x="88" y="93"/>
                </a:cubicBezTo>
                <a:cubicBezTo>
                  <a:pt x="85" y="93"/>
                  <a:pt x="83" y="91"/>
                  <a:pt x="83" y="89"/>
                </a:cubicBezTo>
                <a:cubicBezTo>
                  <a:pt x="83" y="86"/>
                  <a:pt x="85" y="84"/>
                  <a:pt x="88" y="84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38" y="84"/>
                  <a:pt x="140" y="86"/>
                  <a:pt x="140" y="89"/>
                </a:cubicBezTo>
                <a:cubicBezTo>
                  <a:pt x="140" y="91"/>
                  <a:pt x="138" y="93"/>
                  <a:pt x="136" y="93"/>
                </a:cubicBezTo>
                <a:close/>
                <a:moveTo>
                  <a:pt x="56" y="47"/>
                </a:moveTo>
                <a:cubicBezTo>
                  <a:pt x="66" y="47"/>
                  <a:pt x="66" y="47"/>
                  <a:pt x="66" y="47"/>
                </a:cubicBezTo>
                <a:cubicBezTo>
                  <a:pt x="66" y="61"/>
                  <a:pt x="66" y="61"/>
                  <a:pt x="66" y="61"/>
                </a:cubicBezTo>
                <a:cubicBezTo>
                  <a:pt x="65" y="63"/>
                  <a:pt x="67" y="65"/>
                  <a:pt x="70" y="65"/>
                </a:cubicBezTo>
                <a:cubicBezTo>
                  <a:pt x="89" y="65"/>
                  <a:pt x="89" y="65"/>
                  <a:pt x="89" y="65"/>
                </a:cubicBezTo>
                <a:cubicBezTo>
                  <a:pt x="91" y="65"/>
                  <a:pt x="93" y="63"/>
                  <a:pt x="93" y="61"/>
                </a:cubicBezTo>
                <a:cubicBezTo>
                  <a:pt x="93" y="47"/>
                  <a:pt x="93" y="47"/>
                  <a:pt x="93" y="47"/>
                </a:cubicBezTo>
                <a:cubicBezTo>
                  <a:pt x="103" y="47"/>
                  <a:pt x="103" y="47"/>
                  <a:pt x="103" y="47"/>
                </a:cubicBezTo>
                <a:cubicBezTo>
                  <a:pt x="108" y="47"/>
                  <a:pt x="112" y="42"/>
                  <a:pt x="112" y="37"/>
                </a:cubicBezTo>
                <a:cubicBezTo>
                  <a:pt x="112" y="32"/>
                  <a:pt x="108" y="28"/>
                  <a:pt x="103" y="28"/>
                </a:cubicBezTo>
                <a:cubicBezTo>
                  <a:pt x="56" y="28"/>
                  <a:pt x="56" y="28"/>
                  <a:pt x="56" y="28"/>
                </a:cubicBezTo>
                <a:cubicBezTo>
                  <a:pt x="51" y="28"/>
                  <a:pt x="47" y="32"/>
                  <a:pt x="47" y="37"/>
                </a:cubicBezTo>
                <a:cubicBezTo>
                  <a:pt x="47" y="42"/>
                  <a:pt x="51" y="47"/>
                  <a:pt x="56" y="47"/>
                </a:cubicBezTo>
                <a:close/>
                <a:moveTo>
                  <a:pt x="102" y="4"/>
                </a:moveTo>
                <a:cubicBezTo>
                  <a:pt x="102" y="2"/>
                  <a:pt x="100" y="0"/>
                  <a:pt x="98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8" y="0"/>
                  <a:pt x="55" y="2"/>
                  <a:pt x="55" y="4"/>
                </a:cubicBezTo>
                <a:cubicBezTo>
                  <a:pt x="55" y="19"/>
                  <a:pt x="55" y="19"/>
                  <a:pt x="55" y="19"/>
                </a:cubicBezTo>
                <a:cubicBezTo>
                  <a:pt x="102" y="19"/>
                  <a:pt x="102" y="19"/>
                  <a:pt x="102" y="19"/>
                </a:cubicBezTo>
                <a:lnTo>
                  <a:pt x="102" y="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FBEF6D8E-0F6B-E881-1F43-E234F338F598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5226050"/>
            <a:ext cx="254000" cy="254000"/>
          </a:xfrm>
          <a:custGeom>
            <a:avLst/>
            <a:gdLst>
              <a:gd name="T0" fmla="*/ 99 w 160"/>
              <a:gd name="T1" fmla="*/ 76 h 160"/>
              <a:gd name="T2" fmla="*/ 62 w 160"/>
              <a:gd name="T3" fmla="*/ 76 h 160"/>
              <a:gd name="T4" fmla="*/ 156 w 160"/>
              <a:gd name="T5" fmla="*/ 66 h 160"/>
              <a:gd name="T6" fmla="*/ 137 w 160"/>
              <a:gd name="T7" fmla="*/ 46 h 160"/>
              <a:gd name="T8" fmla="*/ 143 w 160"/>
              <a:gd name="T9" fmla="*/ 30 h 160"/>
              <a:gd name="T10" fmla="*/ 126 w 160"/>
              <a:gd name="T11" fmla="*/ 16 h 160"/>
              <a:gd name="T12" fmla="*/ 114 w 160"/>
              <a:gd name="T13" fmla="*/ 24 h 160"/>
              <a:gd name="T14" fmla="*/ 94 w 160"/>
              <a:gd name="T15" fmla="*/ 4 h 160"/>
              <a:gd name="T16" fmla="*/ 71 w 160"/>
              <a:gd name="T17" fmla="*/ 0 h 160"/>
              <a:gd name="T18" fmla="*/ 64 w 160"/>
              <a:gd name="T19" fmla="*/ 16 h 160"/>
              <a:gd name="T20" fmla="*/ 36 w 160"/>
              <a:gd name="T21" fmla="*/ 16 h 160"/>
              <a:gd name="T22" fmla="*/ 31 w 160"/>
              <a:gd name="T23" fmla="*/ 17 h 160"/>
              <a:gd name="T24" fmla="*/ 17 w 160"/>
              <a:gd name="T25" fmla="*/ 36 h 160"/>
              <a:gd name="T26" fmla="*/ 16 w 160"/>
              <a:gd name="T27" fmla="*/ 64 h 160"/>
              <a:gd name="T28" fmla="*/ 0 w 160"/>
              <a:gd name="T29" fmla="*/ 71 h 160"/>
              <a:gd name="T30" fmla="*/ 4 w 160"/>
              <a:gd name="T31" fmla="*/ 94 h 160"/>
              <a:gd name="T32" fmla="*/ 24 w 160"/>
              <a:gd name="T33" fmla="*/ 114 h 160"/>
              <a:gd name="T34" fmla="*/ 17 w 160"/>
              <a:gd name="T35" fmla="*/ 129 h 160"/>
              <a:gd name="T36" fmla="*/ 34 w 160"/>
              <a:gd name="T37" fmla="*/ 144 h 160"/>
              <a:gd name="T38" fmla="*/ 47 w 160"/>
              <a:gd name="T39" fmla="*/ 136 h 160"/>
              <a:gd name="T40" fmla="*/ 66 w 160"/>
              <a:gd name="T41" fmla="*/ 156 h 160"/>
              <a:gd name="T42" fmla="*/ 89 w 160"/>
              <a:gd name="T43" fmla="*/ 160 h 160"/>
              <a:gd name="T44" fmla="*/ 97 w 160"/>
              <a:gd name="T45" fmla="*/ 144 h 160"/>
              <a:gd name="T46" fmla="*/ 124 w 160"/>
              <a:gd name="T47" fmla="*/ 143 h 160"/>
              <a:gd name="T48" fmla="*/ 130 w 160"/>
              <a:gd name="T49" fmla="*/ 143 h 160"/>
              <a:gd name="T50" fmla="*/ 144 w 160"/>
              <a:gd name="T51" fmla="*/ 124 h 160"/>
              <a:gd name="T52" fmla="*/ 144 w 160"/>
              <a:gd name="T53" fmla="*/ 96 h 160"/>
              <a:gd name="T54" fmla="*/ 160 w 160"/>
              <a:gd name="T55" fmla="*/ 89 h 160"/>
              <a:gd name="T56" fmla="*/ 156 w 160"/>
              <a:gd name="T57" fmla="*/ 66 h 160"/>
              <a:gd name="T58" fmla="*/ 28 w 160"/>
              <a:gd name="T59" fmla="*/ 80 h 160"/>
              <a:gd name="T60" fmla="*/ 131 w 160"/>
              <a:gd name="T61" fmla="*/ 80 h 160"/>
              <a:gd name="T62" fmla="*/ 102 w 160"/>
              <a:gd name="T63" fmla="*/ 94 h 160"/>
              <a:gd name="T64" fmla="*/ 59 w 160"/>
              <a:gd name="T65" fmla="*/ 94 h 160"/>
              <a:gd name="T66" fmla="*/ 80 w 160"/>
              <a:gd name="T67" fmla="*/ 122 h 160"/>
              <a:gd name="T68" fmla="*/ 102 w 160"/>
              <a:gd name="T69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80" y="95"/>
                </a:moveTo>
                <a:cubicBezTo>
                  <a:pt x="90" y="95"/>
                  <a:pt x="99" y="86"/>
                  <a:pt x="99" y="76"/>
                </a:cubicBezTo>
                <a:cubicBezTo>
                  <a:pt x="99" y="66"/>
                  <a:pt x="90" y="57"/>
                  <a:pt x="80" y="57"/>
                </a:cubicBezTo>
                <a:cubicBezTo>
                  <a:pt x="70" y="57"/>
                  <a:pt x="62" y="66"/>
                  <a:pt x="62" y="76"/>
                </a:cubicBezTo>
                <a:cubicBezTo>
                  <a:pt x="62" y="86"/>
                  <a:pt x="70" y="95"/>
                  <a:pt x="80" y="95"/>
                </a:cubicBezTo>
                <a:close/>
                <a:moveTo>
                  <a:pt x="156" y="66"/>
                </a:moveTo>
                <a:cubicBezTo>
                  <a:pt x="144" y="64"/>
                  <a:pt x="144" y="64"/>
                  <a:pt x="144" y="64"/>
                </a:cubicBezTo>
                <a:cubicBezTo>
                  <a:pt x="142" y="58"/>
                  <a:pt x="140" y="52"/>
                  <a:pt x="137" y="46"/>
                </a:cubicBezTo>
                <a:cubicBezTo>
                  <a:pt x="144" y="36"/>
                  <a:pt x="144" y="36"/>
                  <a:pt x="144" y="36"/>
                </a:cubicBezTo>
                <a:cubicBezTo>
                  <a:pt x="145" y="35"/>
                  <a:pt x="145" y="32"/>
                  <a:pt x="143" y="30"/>
                </a:cubicBezTo>
                <a:cubicBezTo>
                  <a:pt x="130" y="17"/>
                  <a:pt x="130" y="17"/>
                  <a:pt x="130" y="17"/>
                </a:cubicBezTo>
                <a:cubicBezTo>
                  <a:pt x="129" y="16"/>
                  <a:pt x="128" y="16"/>
                  <a:pt x="126" y="16"/>
                </a:cubicBezTo>
                <a:cubicBezTo>
                  <a:pt x="126" y="16"/>
                  <a:pt x="125" y="16"/>
                  <a:pt x="124" y="16"/>
                </a:cubicBezTo>
                <a:cubicBezTo>
                  <a:pt x="114" y="24"/>
                  <a:pt x="114" y="24"/>
                  <a:pt x="114" y="24"/>
                </a:cubicBezTo>
                <a:cubicBezTo>
                  <a:pt x="109" y="20"/>
                  <a:pt x="103" y="18"/>
                  <a:pt x="97" y="16"/>
                </a:cubicBezTo>
                <a:cubicBezTo>
                  <a:pt x="94" y="4"/>
                  <a:pt x="94" y="4"/>
                  <a:pt x="94" y="4"/>
                </a:cubicBezTo>
                <a:cubicBezTo>
                  <a:pt x="94" y="2"/>
                  <a:pt x="92" y="0"/>
                  <a:pt x="89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9" y="0"/>
                  <a:pt x="67" y="2"/>
                  <a:pt x="66" y="4"/>
                </a:cubicBezTo>
                <a:cubicBezTo>
                  <a:pt x="64" y="16"/>
                  <a:pt x="64" y="16"/>
                  <a:pt x="64" y="16"/>
                </a:cubicBezTo>
                <a:cubicBezTo>
                  <a:pt x="58" y="18"/>
                  <a:pt x="52" y="20"/>
                  <a:pt x="47" y="24"/>
                </a:cubicBezTo>
                <a:cubicBezTo>
                  <a:pt x="36" y="16"/>
                  <a:pt x="36" y="16"/>
                  <a:pt x="36" y="16"/>
                </a:cubicBezTo>
                <a:cubicBezTo>
                  <a:pt x="36" y="16"/>
                  <a:pt x="35" y="16"/>
                  <a:pt x="34" y="16"/>
                </a:cubicBezTo>
                <a:cubicBezTo>
                  <a:pt x="33" y="16"/>
                  <a:pt x="32" y="16"/>
                  <a:pt x="31" y="17"/>
                </a:cubicBezTo>
                <a:cubicBezTo>
                  <a:pt x="17" y="30"/>
                  <a:pt x="17" y="30"/>
                  <a:pt x="17" y="30"/>
                </a:cubicBezTo>
                <a:cubicBezTo>
                  <a:pt x="16" y="32"/>
                  <a:pt x="16" y="35"/>
                  <a:pt x="17" y="36"/>
                </a:cubicBezTo>
                <a:cubicBezTo>
                  <a:pt x="24" y="46"/>
                  <a:pt x="24" y="46"/>
                  <a:pt x="24" y="46"/>
                </a:cubicBezTo>
                <a:cubicBezTo>
                  <a:pt x="21" y="52"/>
                  <a:pt x="18" y="58"/>
                  <a:pt x="16" y="64"/>
                </a:cubicBezTo>
                <a:cubicBezTo>
                  <a:pt x="4" y="66"/>
                  <a:pt x="4" y="66"/>
                  <a:pt x="4" y="66"/>
                </a:cubicBezTo>
                <a:cubicBezTo>
                  <a:pt x="2" y="66"/>
                  <a:pt x="0" y="68"/>
                  <a:pt x="0" y="71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92"/>
                  <a:pt x="2" y="94"/>
                  <a:pt x="4" y="94"/>
                </a:cubicBezTo>
                <a:cubicBezTo>
                  <a:pt x="16" y="96"/>
                  <a:pt x="16" y="96"/>
                  <a:pt x="16" y="96"/>
                </a:cubicBezTo>
                <a:cubicBezTo>
                  <a:pt x="18" y="102"/>
                  <a:pt x="21" y="108"/>
                  <a:pt x="24" y="114"/>
                </a:cubicBezTo>
                <a:cubicBezTo>
                  <a:pt x="17" y="124"/>
                  <a:pt x="17" y="124"/>
                  <a:pt x="17" y="124"/>
                </a:cubicBezTo>
                <a:cubicBezTo>
                  <a:pt x="15" y="125"/>
                  <a:pt x="16" y="128"/>
                  <a:pt x="17" y="129"/>
                </a:cubicBezTo>
                <a:cubicBezTo>
                  <a:pt x="31" y="143"/>
                  <a:pt x="31" y="143"/>
                  <a:pt x="31" y="143"/>
                </a:cubicBezTo>
                <a:cubicBezTo>
                  <a:pt x="32" y="143"/>
                  <a:pt x="33" y="144"/>
                  <a:pt x="34" y="144"/>
                </a:cubicBezTo>
                <a:cubicBezTo>
                  <a:pt x="35" y="144"/>
                  <a:pt x="36" y="144"/>
                  <a:pt x="36" y="143"/>
                </a:cubicBezTo>
                <a:cubicBezTo>
                  <a:pt x="47" y="136"/>
                  <a:pt x="47" y="136"/>
                  <a:pt x="47" y="136"/>
                </a:cubicBezTo>
                <a:cubicBezTo>
                  <a:pt x="52" y="139"/>
                  <a:pt x="58" y="142"/>
                  <a:pt x="64" y="144"/>
                </a:cubicBezTo>
                <a:cubicBezTo>
                  <a:pt x="66" y="156"/>
                  <a:pt x="66" y="156"/>
                  <a:pt x="66" y="156"/>
                </a:cubicBezTo>
                <a:cubicBezTo>
                  <a:pt x="67" y="158"/>
                  <a:pt x="68" y="160"/>
                  <a:pt x="71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92" y="160"/>
                  <a:pt x="94" y="158"/>
                  <a:pt x="94" y="156"/>
                </a:cubicBezTo>
                <a:cubicBezTo>
                  <a:pt x="97" y="144"/>
                  <a:pt x="97" y="144"/>
                  <a:pt x="97" y="144"/>
                </a:cubicBezTo>
                <a:cubicBezTo>
                  <a:pt x="103" y="142"/>
                  <a:pt x="109" y="139"/>
                  <a:pt x="114" y="136"/>
                </a:cubicBezTo>
                <a:cubicBezTo>
                  <a:pt x="124" y="143"/>
                  <a:pt x="124" y="143"/>
                  <a:pt x="124" y="143"/>
                </a:cubicBezTo>
                <a:cubicBezTo>
                  <a:pt x="125" y="144"/>
                  <a:pt x="126" y="144"/>
                  <a:pt x="127" y="144"/>
                </a:cubicBezTo>
                <a:cubicBezTo>
                  <a:pt x="128" y="144"/>
                  <a:pt x="129" y="143"/>
                  <a:pt x="130" y="143"/>
                </a:cubicBezTo>
                <a:cubicBezTo>
                  <a:pt x="143" y="129"/>
                  <a:pt x="143" y="129"/>
                  <a:pt x="143" y="129"/>
                </a:cubicBezTo>
                <a:cubicBezTo>
                  <a:pt x="145" y="128"/>
                  <a:pt x="145" y="125"/>
                  <a:pt x="144" y="124"/>
                </a:cubicBezTo>
                <a:cubicBezTo>
                  <a:pt x="137" y="114"/>
                  <a:pt x="137" y="114"/>
                  <a:pt x="137" y="114"/>
                </a:cubicBezTo>
                <a:cubicBezTo>
                  <a:pt x="140" y="108"/>
                  <a:pt x="142" y="102"/>
                  <a:pt x="144" y="96"/>
                </a:cubicBezTo>
                <a:cubicBezTo>
                  <a:pt x="156" y="94"/>
                  <a:pt x="156" y="94"/>
                  <a:pt x="156" y="94"/>
                </a:cubicBezTo>
                <a:cubicBezTo>
                  <a:pt x="159" y="93"/>
                  <a:pt x="160" y="92"/>
                  <a:pt x="160" y="89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160" y="69"/>
                  <a:pt x="159" y="66"/>
                  <a:pt x="156" y="66"/>
                </a:cubicBezTo>
                <a:close/>
                <a:moveTo>
                  <a:pt x="80" y="132"/>
                </a:moveTo>
                <a:cubicBezTo>
                  <a:pt x="52" y="132"/>
                  <a:pt x="28" y="109"/>
                  <a:pt x="28" y="80"/>
                </a:cubicBezTo>
                <a:cubicBezTo>
                  <a:pt x="29" y="52"/>
                  <a:pt x="52" y="29"/>
                  <a:pt x="80" y="29"/>
                </a:cubicBezTo>
                <a:cubicBezTo>
                  <a:pt x="108" y="29"/>
                  <a:pt x="131" y="52"/>
                  <a:pt x="131" y="80"/>
                </a:cubicBezTo>
                <a:cubicBezTo>
                  <a:pt x="131" y="108"/>
                  <a:pt x="109" y="132"/>
                  <a:pt x="80" y="132"/>
                </a:cubicBezTo>
                <a:close/>
                <a:moveTo>
                  <a:pt x="102" y="94"/>
                </a:moveTo>
                <a:cubicBezTo>
                  <a:pt x="97" y="100"/>
                  <a:pt x="89" y="104"/>
                  <a:pt x="80" y="104"/>
                </a:cubicBezTo>
                <a:cubicBezTo>
                  <a:pt x="72" y="104"/>
                  <a:pt x="64" y="100"/>
                  <a:pt x="59" y="94"/>
                </a:cubicBezTo>
                <a:cubicBezTo>
                  <a:pt x="55" y="97"/>
                  <a:pt x="51" y="103"/>
                  <a:pt x="49" y="108"/>
                </a:cubicBezTo>
                <a:cubicBezTo>
                  <a:pt x="57" y="117"/>
                  <a:pt x="68" y="122"/>
                  <a:pt x="80" y="122"/>
                </a:cubicBezTo>
                <a:cubicBezTo>
                  <a:pt x="93" y="122"/>
                  <a:pt x="103" y="117"/>
                  <a:pt x="112" y="108"/>
                </a:cubicBezTo>
                <a:cubicBezTo>
                  <a:pt x="110" y="103"/>
                  <a:pt x="106" y="97"/>
                  <a:pt x="102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411482C8-B469-99CC-68EC-FA9F5C2DBCB2}"/>
              </a:ext>
            </a:extLst>
          </p:cNvPr>
          <p:cNvSpPr>
            <a:spLocks/>
          </p:cNvSpPr>
          <p:nvPr/>
        </p:nvSpPr>
        <p:spPr bwMode="auto">
          <a:xfrm>
            <a:off x="9547226" y="5776913"/>
            <a:ext cx="254000" cy="254000"/>
          </a:xfrm>
          <a:custGeom>
            <a:avLst/>
            <a:gdLst>
              <a:gd name="T0" fmla="*/ 0 w 160"/>
              <a:gd name="T1" fmla="*/ 14 h 160"/>
              <a:gd name="T2" fmla="*/ 18 w 160"/>
              <a:gd name="T3" fmla="*/ 28 h 160"/>
              <a:gd name="T4" fmla="*/ 33 w 160"/>
              <a:gd name="T5" fmla="*/ 47 h 160"/>
              <a:gd name="T6" fmla="*/ 75 w 160"/>
              <a:gd name="T7" fmla="*/ 57 h 160"/>
              <a:gd name="T8" fmla="*/ 47 w 160"/>
              <a:gd name="T9" fmla="*/ 70 h 160"/>
              <a:gd name="T10" fmla="*/ 61 w 160"/>
              <a:gd name="T11" fmla="*/ 104 h 160"/>
              <a:gd name="T12" fmla="*/ 75 w 160"/>
              <a:gd name="T13" fmla="*/ 113 h 160"/>
              <a:gd name="T14" fmla="*/ 18 w 160"/>
              <a:gd name="T15" fmla="*/ 128 h 160"/>
              <a:gd name="T16" fmla="*/ 14 w 160"/>
              <a:gd name="T17" fmla="*/ 132 h 160"/>
              <a:gd name="T18" fmla="*/ 14 w 160"/>
              <a:gd name="T19" fmla="*/ 160 h 160"/>
              <a:gd name="T20" fmla="*/ 46 w 160"/>
              <a:gd name="T21" fmla="*/ 146 h 160"/>
              <a:gd name="T22" fmla="*/ 27 w 160"/>
              <a:gd name="T23" fmla="*/ 132 h 160"/>
              <a:gd name="T24" fmla="*/ 33 w 160"/>
              <a:gd name="T25" fmla="*/ 123 h 160"/>
              <a:gd name="T26" fmla="*/ 75 w 160"/>
              <a:gd name="T27" fmla="*/ 132 h 160"/>
              <a:gd name="T28" fmla="*/ 57 w 160"/>
              <a:gd name="T29" fmla="*/ 146 h 160"/>
              <a:gd name="T30" fmla="*/ 89 w 160"/>
              <a:gd name="T31" fmla="*/ 160 h 160"/>
              <a:gd name="T32" fmla="*/ 89 w 160"/>
              <a:gd name="T33" fmla="*/ 132 h 160"/>
              <a:gd name="T34" fmla="*/ 84 w 160"/>
              <a:gd name="T35" fmla="*/ 123 h 160"/>
              <a:gd name="T36" fmla="*/ 132 w 160"/>
              <a:gd name="T37" fmla="*/ 128 h 160"/>
              <a:gd name="T38" fmla="*/ 127 w 160"/>
              <a:gd name="T39" fmla="*/ 132 h 160"/>
              <a:gd name="T40" fmla="*/ 127 w 160"/>
              <a:gd name="T41" fmla="*/ 160 h 160"/>
              <a:gd name="T42" fmla="*/ 160 w 160"/>
              <a:gd name="T43" fmla="*/ 146 h 160"/>
              <a:gd name="T44" fmla="*/ 141 w 160"/>
              <a:gd name="T45" fmla="*/ 132 h 160"/>
              <a:gd name="T46" fmla="*/ 127 w 160"/>
              <a:gd name="T47" fmla="*/ 113 h 160"/>
              <a:gd name="T48" fmla="*/ 84 w 160"/>
              <a:gd name="T49" fmla="*/ 104 h 160"/>
              <a:gd name="T50" fmla="*/ 113 w 160"/>
              <a:gd name="T51" fmla="*/ 90 h 160"/>
              <a:gd name="T52" fmla="*/ 98 w 160"/>
              <a:gd name="T53" fmla="*/ 57 h 160"/>
              <a:gd name="T54" fmla="*/ 84 w 160"/>
              <a:gd name="T55" fmla="*/ 47 h 160"/>
              <a:gd name="T56" fmla="*/ 141 w 160"/>
              <a:gd name="T57" fmla="*/ 33 h 160"/>
              <a:gd name="T58" fmla="*/ 146 w 160"/>
              <a:gd name="T59" fmla="*/ 28 h 160"/>
              <a:gd name="T60" fmla="*/ 146 w 160"/>
              <a:gd name="T61" fmla="*/ 0 h 160"/>
              <a:gd name="T62" fmla="*/ 113 w 160"/>
              <a:gd name="T63" fmla="*/ 14 h 160"/>
              <a:gd name="T64" fmla="*/ 132 w 160"/>
              <a:gd name="T65" fmla="*/ 28 h 160"/>
              <a:gd name="T66" fmla="*/ 127 w 160"/>
              <a:gd name="T67" fmla="*/ 38 h 160"/>
              <a:gd name="T68" fmla="*/ 84 w 160"/>
              <a:gd name="T69" fmla="*/ 28 h 160"/>
              <a:gd name="T70" fmla="*/ 103 w 160"/>
              <a:gd name="T71" fmla="*/ 14 h 160"/>
              <a:gd name="T72" fmla="*/ 70 w 160"/>
              <a:gd name="T73" fmla="*/ 0 h 160"/>
              <a:gd name="T74" fmla="*/ 70 w 160"/>
              <a:gd name="T75" fmla="*/ 28 h 160"/>
              <a:gd name="T76" fmla="*/ 75 w 160"/>
              <a:gd name="T77" fmla="*/ 38 h 160"/>
              <a:gd name="T78" fmla="*/ 27 w 160"/>
              <a:gd name="T79" fmla="*/ 33 h 160"/>
              <a:gd name="T80" fmla="*/ 33 w 160"/>
              <a:gd name="T81" fmla="*/ 28 h 160"/>
              <a:gd name="T82" fmla="*/ 33 w 160"/>
              <a:gd name="T8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60">
                <a:moveTo>
                  <a:pt x="14" y="0"/>
                </a:moveTo>
                <a:cubicBezTo>
                  <a:pt x="6" y="0"/>
                  <a:pt x="0" y="7"/>
                  <a:pt x="0" y="14"/>
                </a:cubicBezTo>
                <a:cubicBezTo>
                  <a:pt x="0" y="22"/>
                  <a:pt x="6" y="28"/>
                  <a:pt x="14" y="28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41"/>
                  <a:pt x="25" y="47"/>
                  <a:pt x="33" y="47"/>
                </a:cubicBezTo>
                <a:cubicBezTo>
                  <a:pt x="75" y="47"/>
                  <a:pt x="75" y="47"/>
                  <a:pt x="75" y="47"/>
                </a:cubicBezTo>
                <a:cubicBezTo>
                  <a:pt x="75" y="57"/>
                  <a:pt x="75" y="57"/>
                  <a:pt x="75" y="57"/>
                </a:cubicBezTo>
                <a:cubicBezTo>
                  <a:pt x="61" y="57"/>
                  <a:pt x="61" y="57"/>
                  <a:pt x="61" y="57"/>
                </a:cubicBezTo>
                <a:cubicBezTo>
                  <a:pt x="53" y="57"/>
                  <a:pt x="47" y="63"/>
                  <a:pt x="47" y="70"/>
                </a:cubicBezTo>
                <a:cubicBezTo>
                  <a:pt x="47" y="90"/>
                  <a:pt x="47" y="90"/>
                  <a:pt x="47" y="90"/>
                </a:cubicBezTo>
                <a:cubicBezTo>
                  <a:pt x="47" y="98"/>
                  <a:pt x="53" y="104"/>
                  <a:pt x="61" y="104"/>
                </a:cubicBezTo>
                <a:cubicBezTo>
                  <a:pt x="75" y="104"/>
                  <a:pt x="75" y="104"/>
                  <a:pt x="75" y="104"/>
                </a:cubicBezTo>
                <a:cubicBezTo>
                  <a:pt x="75" y="113"/>
                  <a:pt x="75" y="113"/>
                  <a:pt x="75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24" y="113"/>
                  <a:pt x="18" y="120"/>
                  <a:pt x="18" y="128"/>
                </a:cubicBezTo>
                <a:cubicBezTo>
                  <a:pt x="18" y="132"/>
                  <a:pt x="18" y="132"/>
                  <a:pt x="18" y="132"/>
                </a:cubicBezTo>
                <a:cubicBezTo>
                  <a:pt x="14" y="132"/>
                  <a:pt x="14" y="132"/>
                  <a:pt x="14" y="132"/>
                </a:cubicBezTo>
                <a:cubicBezTo>
                  <a:pt x="6" y="132"/>
                  <a:pt x="0" y="139"/>
                  <a:pt x="0" y="146"/>
                </a:cubicBezTo>
                <a:cubicBezTo>
                  <a:pt x="0" y="154"/>
                  <a:pt x="6" y="160"/>
                  <a:pt x="14" y="160"/>
                </a:cubicBezTo>
                <a:cubicBezTo>
                  <a:pt x="33" y="160"/>
                  <a:pt x="33" y="160"/>
                  <a:pt x="33" y="160"/>
                </a:cubicBezTo>
                <a:cubicBezTo>
                  <a:pt x="40" y="160"/>
                  <a:pt x="46" y="154"/>
                  <a:pt x="46" y="146"/>
                </a:cubicBezTo>
                <a:cubicBezTo>
                  <a:pt x="46" y="138"/>
                  <a:pt x="40" y="132"/>
                  <a:pt x="33" y="132"/>
                </a:cubicBezTo>
                <a:cubicBezTo>
                  <a:pt x="27" y="132"/>
                  <a:pt x="27" y="132"/>
                  <a:pt x="27" y="132"/>
                </a:cubicBezTo>
                <a:cubicBezTo>
                  <a:pt x="27" y="128"/>
                  <a:pt x="27" y="128"/>
                  <a:pt x="27" y="128"/>
                </a:cubicBezTo>
                <a:cubicBezTo>
                  <a:pt x="27" y="125"/>
                  <a:pt x="30" y="123"/>
                  <a:pt x="33" y="123"/>
                </a:cubicBezTo>
                <a:cubicBezTo>
                  <a:pt x="75" y="123"/>
                  <a:pt x="75" y="123"/>
                  <a:pt x="75" y="123"/>
                </a:cubicBezTo>
                <a:cubicBezTo>
                  <a:pt x="75" y="132"/>
                  <a:pt x="75" y="132"/>
                  <a:pt x="75" y="132"/>
                </a:cubicBezTo>
                <a:cubicBezTo>
                  <a:pt x="70" y="132"/>
                  <a:pt x="70" y="132"/>
                  <a:pt x="70" y="132"/>
                </a:cubicBezTo>
                <a:cubicBezTo>
                  <a:pt x="63" y="132"/>
                  <a:pt x="57" y="139"/>
                  <a:pt x="57" y="146"/>
                </a:cubicBezTo>
                <a:cubicBezTo>
                  <a:pt x="57" y="154"/>
                  <a:pt x="63" y="160"/>
                  <a:pt x="70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97" y="160"/>
                  <a:pt x="103" y="154"/>
                  <a:pt x="103" y="146"/>
                </a:cubicBezTo>
                <a:cubicBezTo>
                  <a:pt x="103" y="138"/>
                  <a:pt x="96" y="132"/>
                  <a:pt x="89" y="132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4" y="123"/>
                  <a:pt x="84" y="123"/>
                  <a:pt x="84" y="123"/>
                </a:cubicBezTo>
                <a:cubicBezTo>
                  <a:pt x="127" y="123"/>
                  <a:pt x="127" y="123"/>
                  <a:pt x="127" y="123"/>
                </a:cubicBezTo>
                <a:cubicBezTo>
                  <a:pt x="130" y="123"/>
                  <a:pt x="132" y="125"/>
                  <a:pt x="132" y="128"/>
                </a:cubicBezTo>
                <a:cubicBezTo>
                  <a:pt x="132" y="132"/>
                  <a:pt x="132" y="132"/>
                  <a:pt x="132" y="132"/>
                </a:cubicBezTo>
                <a:cubicBezTo>
                  <a:pt x="127" y="132"/>
                  <a:pt x="127" y="132"/>
                  <a:pt x="127" y="132"/>
                </a:cubicBezTo>
                <a:cubicBezTo>
                  <a:pt x="119" y="132"/>
                  <a:pt x="113" y="139"/>
                  <a:pt x="113" y="146"/>
                </a:cubicBezTo>
                <a:cubicBezTo>
                  <a:pt x="113" y="154"/>
                  <a:pt x="119" y="160"/>
                  <a:pt x="127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54" y="160"/>
                  <a:pt x="160" y="154"/>
                  <a:pt x="160" y="146"/>
                </a:cubicBezTo>
                <a:cubicBezTo>
                  <a:pt x="160" y="138"/>
                  <a:pt x="153" y="132"/>
                  <a:pt x="146" y="132"/>
                </a:cubicBezTo>
                <a:cubicBezTo>
                  <a:pt x="141" y="132"/>
                  <a:pt x="141" y="132"/>
                  <a:pt x="141" y="132"/>
                </a:cubicBezTo>
                <a:cubicBezTo>
                  <a:pt x="141" y="128"/>
                  <a:pt x="141" y="128"/>
                  <a:pt x="141" y="128"/>
                </a:cubicBezTo>
                <a:cubicBezTo>
                  <a:pt x="141" y="119"/>
                  <a:pt x="134" y="113"/>
                  <a:pt x="127" y="113"/>
                </a:cubicBezTo>
                <a:cubicBezTo>
                  <a:pt x="84" y="113"/>
                  <a:pt x="84" y="113"/>
                  <a:pt x="84" y="113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98" y="104"/>
                  <a:pt x="98" y="104"/>
                  <a:pt x="98" y="104"/>
                </a:cubicBezTo>
                <a:cubicBezTo>
                  <a:pt x="106" y="104"/>
                  <a:pt x="113" y="97"/>
                  <a:pt x="113" y="90"/>
                </a:cubicBezTo>
                <a:cubicBezTo>
                  <a:pt x="113" y="70"/>
                  <a:pt x="113" y="70"/>
                  <a:pt x="113" y="70"/>
                </a:cubicBezTo>
                <a:cubicBezTo>
                  <a:pt x="113" y="62"/>
                  <a:pt x="106" y="57"/>
                  <a:pt x="98" y="57"/>
                </a:cubicBezTo>
                <a:cubicBezTo>
                  <a:pt x="84" y="57"/>
                  <a:pt x="84" y="57"/>
                  <a:pt x="84" y="57"/>
                </a:cubicBezTo>
                <a:cubicBezTo>
                  <a:pt x="84" y="47"/>
                  <a:pt x="84" y="47"/>
                  <a:pt x="84" y="47"/>
                </a:cubicBezTo>
                <a:cubicBezTo>
                  <a:pt x="127" y="47"/>
                  <a:pt x="127" y="47"/>
                  <a:pt x="127" y="47"/>
                </a:cubicBezTo>
                <a:cubicBezTo>
                  <a:pt x="135" y="47"/>
                  <a:pt x="141" y="40"/>
                  <a:pt x="141" y="33"/>
                </a:cubicBezTo>
                <a:cubicBezTo>
                  <a:pt x="141" y="28"/>
                  <a:pt x="141" y="28"/>
                  <a:pt x="141" y="28"/>
                </a:cubicBezTo>
                <a:cubicBezTo>
                  <a:pt x="146" y="28"/>
                  <a:pt x="146" y="28"/>
                  <a:pt x="146" y="28"/>
                </a:cubicBezTo>
                <a:cubicBezTo>
                  <a:pt x="154" y="28"/>
                  <a:pt x="160" y="22"/>
                  <a:pt x="160" y="14"/>
                </a:cubicBezTo>
                <a:cubicBezTo>
                  <a:pt x="160" y="6"/>
                  <a:pt x="153" y="0"/>
                  <a:pt x="146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19" y="0"/>
                  <a:pt x="113" y="7"/>
                  <a:pt x="113" y="14"/>
                </a:cubicBezTo>
                <a:cubicBezTo>
                  <a:pt x="113" y="22"/>
                  <a:pt x="119" y="28"/>
                  <a:pt x="127" y="28"/>
                </a:cubicBezTo>
                <a:cubicBezTo>
                  <a:pt x="132" y="28"/>
                  <a:pt x="132" y="28"/>
                  <a:pt x="132" y="28"/>
                </a:cubicBezTo>
                <a:cubicBezTo>
                  <a:pt x="132" y="33"/>
                  <a:pt x="132" y="33"/>
                  <a:pt x="132" y="33"/>
                </a:cubicBezTo>
                <a:cubicBezTo>
                  <a:pt x="132" y="36"/>
                  <a:pt x="130" y="38"/>
                  <a:pt x="127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4" y="28"/>
                  <a:pt x="84" y="28"/>
                  <a:pt x="84" y="28"/>
                </a:cubicBezTo>
                <a:cubicBezTo>
                  <a:pt x="89" y="28"/>
                  <a:pt x="89" y="28"/>
                  <a:pt x="89" y="28"/>
                </a:cubicBezTo>
                <a:cubicBezTo>
                  <a:pt x="97" y="28"/>
                  <a:pt x="103" y="22"/>
                  <a:pt x="103" y="14"/>
                </a:cubicBezTo>
                <a:cubicBezTo>
                  <a:pt x="103" y="6"/>
                  <a:pt x="96" y="0"/>
                  <a:pt x="89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63" y="0"/>
                  <a:pt x="57" y="7"/>
                  <a:pt x="57" y="14"/>
                </a:cubicBezTo>
                <a:cubicBezTo>
                  <a:pt x="57" y="22"/>
                  <a:pt x="63" y="28"/>
                  <a:pt x="70" y="28"/>
                </a:cubicBezTo>
                <a:cubicBezTo>
                  <a:pt x="75" y="28"/>
                  <a:pt x="75" y="28"/>
                  <a:pt x="75" y="28"/>
                </a:cubicBezTo>
                <a:cubicBezTo>
                  <a:pt x="75" y="38"/>
                  <a:pt x="75" y="38"/>
                  <a:pt x="75" y="38"/>
                </a:cubicBezTo>
                <a:cubicBezTo>
                  <a:pt x="33" y="38"/>
                  <a:pt x="33" y="38"/>
                  <a:pt x="33" y="38"/>
                </a:cubicBezTo>
                <a:cubicBezTo>
                  <a:pt x="30" y="38"/>
                  <a:pt x="27" y="36"/>
                  <a:pt x="27" y="33"/>
                </a:cubicBezTo>
                <a:cubicBezTo>
                  <a:pt x="27" y="28"/>
                  <a:pt x="27" y="28"/>
                  <a:pt x="27" y="28"/>
                </a:cubicBezTo>
                <a:cubicBezTo>
                  <a:pt x="33" y="28"/>
                  <a:pt x="33" y="28"/>
                  <a:pt x="33" y="28"/>
                </a:cubicBezTo>
                <a:cubicBezTo>
                  <a:pt x="40" y="28"/>
                  <a:pt x="46" y="22"/>
                  <a:pt x="46" y="14"/>
                </a:cubicBezTo>
                <a:cubicBezTo>
                  <a:pt x="46" y="6"/>
                  <a:pt x="40" y="0"/>
                  <a:pt x="33" y="0"/>
                </a:cubicBezTo>
                <a:lnTo>
                  <a:pt x="1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92463503-98F1-E429-D27F-4C427FC25E12}"/>
              </a:ext>
            </a:extLst>
          </p:cNvPr>
          <p:cNvSpPr>
            <a:spLocks noEditPoints="1"/>
          </p:cNvSpPr>
          <p:nvPr/>
        </p:nvSpPr>
        <p:spPr bwMode="auto">
          <a:xfrm>
            <a:off x="2971801" y="5776913"/>
            <a:ext cx="192088" cy="254000"/>
          </a:xfrm>
          <a:custGeom>
            <a:avLst/>
            <a:gdLst>
              <a:gd name="T0" fmla="*/ 61 w 122"/>
              <a:gd name="T1" fmla="*/ 0 h 160"/>
              <a:gd name="T2" fmla="*/ 0 w 122"/>
              <a:gd name="T3" fmla="*/ 61 h 160"/>
              <a:gd name="T4" fmla="*/ 24 w 122"/>
              <a:gd name="T5" fmla="*/ 109 h 160"/>
              <a:gd name="T6" fmla="*/ 28 w 122"/>
              <a:gd name="T7" fmla="*/ 113 h 160"/>
              <a:gd name="T8" fmla="*/ 56 w 122"/>
              <a:gd name="T9" fmla="*/ 113 h 160"/>
              <a:gd name="T10" fmla="*/ 56 w 122"/>
              <a:gd name="T11" fmla="*/ 93 h 160"/>
              <a:gd name="T12" fmla="*/ 33 w 122"/>
              <a:gd name="T13" fmla="*/ 93 h 160"/>
              <a:gd name="T14" fmla="*/ 28 w 122"/>
              <a:gd name="T15" fmla="*/ 89 h 160"/>
              <a:gd name="T16" fmla="*/ 28 w 122"/>
              <a:gd name="T17" fmla="*/ 79 h 160"/>
              <a:gd name="T18" fmla="*/ 47 w 122"/>
              <a:gd name="T19" fmla="*/ 49 h 160"/>
              <a:gd name="T20" fmla="*/ 43 w 122"/>
              <a:gd name="T21" fmla="*/ 36 h 160"/>
              <a:gd name="T22" fmla="*/ 61 w 122"/>
              <a:gd name="T23" fmla="*/ 18 h 160"/>
              <a:gd name="T24" fmla="*/ 80 w 122"/>
              <a:gd name="T25" fmla="*/ 36 h 160"/>
              <a:gd name="T26" fmla="*/ 75 w 122"/>
              <a:gd name="T27" fmla="*/ 49 h 160"/>
              <a:gd name="T28" fmla="*/ 94 w 122"/>
              <a:gd name="T29" fmla="*/ 79 h 160"/>
              <a:gd name="T30" fmla="*/ 94 w 122"/>
              <a:gd name="T31" fmla="*/ 89 h 160"/>
              <a:gd name="T32" fmla="*/ 90 w 122"/>
              <a:gd name="T33" fmla="*/ 93 h 160"/>
              <a:gd name="T34" fmla="*/ 66 w 122"/>
              <a:gd name="T35" fmla="*/ 93 h 160"/>
              <a:gd name="T36" fmla="*/ 66 w 122"/>
              <a:gd name="T37" fmla="*/ 113 h 160"/>
              <a:gd name="T38" fmla="*/ 95 w 122"/>
              <a:gd name="T39" fmla="*/ 113 h 160"/>
              <a:gd name="T40" fmla="*/ 98 w 122"/>
              <a:gd name="T41" fmla="*/ 110 h 160"/>
              <a:gd name="T42" fmla="*/ 122 w 122"/>
              <a:gd name="T43" fmla="*/ 61 h 160"/>
              <a:gd name="T44" fmla="*/ 61 w 122"/>
              <a:gd name="T45" fmla="*/ 0 h 160"/>
              <a:gd name="T46" fmla="*/ 71 w 122"/>
              <a:gd name="T47" fmla="*/ 37 h 160"/>
              <a:gd name="T48" fmla="*/ 61 w 122"/>
              <a:gd name="T49" fmla="*/ 28 h 160"/>
              <a:gd name="T50" fmla="*/ 52 w 122"/>
              <a:gd name="T51" fmla="*/ 37 h 160"/>
              <a:gd name="T52" fmla="*/ 61 w 122"/>
              <a:gd name="T53" fmla="*/ 47 h 160"/>
              <a:gd name="T54" fmla="*/ 71 w 122"/>
              <a:gd name="T55" fmla="*/ 37 h 160"/>
              <a:gd name="T56" fmla="*/ 29 w 122"/>
              <a:gd name="T57" fmla="*/ 127 h 160"/>
              <a:gd name="T58" fmla="*/ 43 w 122"/>
              <a:gd name="T59" fmla="*/ 141 h 160"/>
              <a:gd name="T60" fmla="*/ 80 w 122"/>
              <a:gd name="T61" fmla="*/ 141 h 160"/>
              <a:gd name="T62" fmla="*/ 95 w 122"/>
              <a:gd name="T63" fmla="*/ 127 h 160"/>
              <a:gd name="T64" fmla="*/ 95 w 122"/>
              <a:gd name="T65" fmla="*/ 122 h 160"/>
              <a:gd name="T66" fmla="*/ 29 w 122"/>
              <a:gd name="T67" fmla="*/ 122 h 160"/>
              <a:gd name="T68" fmla="*/ 29 w 122"/>
              <a:gd name="T69" fmla="*/ 127 h 160"/>
              <a:gd name="T70" fmla="*/ 38 w 122"/>
              <a:gd name="T71" fmla="*/ 80 h 160"/>
              <a:gd name="T72" fmla="*/ 38 w 122"/>
              <a:gd name="T73" fmla="*/ 85 h 160"/>
              <a:gd name="T74" fmla="*/ 85 w 122"/>
              <a:gd name="T75" fmla="*/ 85 h 160"/>
              <a:gd name="T76" fmla="*/ 85 w 122"/>
              <a:gd name="T77" fmla="*/ 80 h 160"/>
              <a:gd name="T78" fmla="*/ 62 w 122"/>
              <a:gd name="T79" fmla="*/ 57 h 160"/>
              <a:gd name="T80" fmla="*/ 38 w 122"/>
              <a:gd name="T81" fmla="*/ 80 h 160"/>
              <a:gd name="T82" fmla="*/ 47 w 122"/>
              <a:gd name="T83" fmla="*/ 160 h 160"/>
              <a:gd name="T84" fmla="*/ 76 w 122"/>
              <a:gd name="T85" fmla="*/ 160 h 160"/>
              <a:gd name="T86" fmla="*/ 86 w 122"/>
              <a:gd name="T87" fmla="*/ 151 h 160"/>
              <a:gd name="T88" fmla="*/ 38 w 122"/>
              <a:gd name="T89" fmla="*/ 151 h 160"/>
              <a:gd name="T90" fmla="*/ 47 w 122"/>
              <a:gd name="T91" fmla="*/ 1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2" h="160">
                <a:moveTo>
                  <a:pt x="61" y="0"/>
                </a:moveTo>
                <a:cubicBezTo>
                  <a:pt x="29" y="0"/>
                  <a:pt x="0" y="27"/>
                  <a:pt x="0" y="61"/>
                </a:cubicBezTo>
                <a:cubicBezTo>
                  <a:pt x="0" y="79"/>
                  <a:pt x="9" y="97"/>
                  <a:pt x="24" y="109"/>
                </a:cubicBezTo>
                <a:cubicBezTo>
                  <a:pt x="26" y="111"/>
                  <a:pt x="27" y="111"/>
                  <a:pt x="28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56" y="93"/>
                  <a:pt x="56" y="93"/>
                  <a:pt x="56" y="93"/>
                </a:cubicBezTo>
                <a:cubicBezTo>
                  <a:pt x="33" y="93"/>
                  <a:pt x="33" y="93"/>
                  <a:pt x="33" y="93"/>
                </a:cubicBezTo>
                <a:cubicBezTo>
                  <a:pt x="30" y="93"/>
                  <a:pt x="28" y="91"/>
                  <a:pt x="28" y="89"/>
                </a:cubicBezTo>
                <a:cubicBezTo>
                  <a:pt x="28" y="79"/>
                  <a:pt x="28" y="79"/>
                  <a:pt x="28" y="79"/>
                </a:cubicBezTo>
                <a:cubicBezTo>
                  <a:pt x="28" y="66"/>
                  <a:pt x="36" y="55"/>
                  <a:pt x="47" y="49"/>
                </a:cubicBezTo>
                <a:cubicBezTo>
                  <a:pt x="44" y="46"/>
                  <a:pt x="43" y="42"/>
                  <a:pt x="43" y="36"/>
                </a:cubicBezTo>
                <a:cubicBezTo>
                  <a:pt x="43" y="26"/>
                  <a:pt x="51" y="18"/>
                  <a:pt x="61" y="18"/>
                </a:cubicBezTo>
                <a:cubicBezTo>
                  <a:pt x="71" y="18"/>
                  <a:pt x="80" y="26"/>
                  <a:pt x="80" y="36"/>
                </a:cubicBezTo>
                <a:cubicBezTo>
                  <a:pt x="80" y="41"/>
                  <a:pt x="78" y="45"/>
                  <a:pt x="75" y="49"/>
                </a:cubicBezTo>
                <a:cubicBezTo>
                  <a:pt x="86" y="55"/>
                  <a:pt x="94" y="66"/>
                  <a:pt x="94" y="79"/>
                </a:cubicBezTo>
                <a:cubicBezTo>
                  <a:pt x="94" y="89"/>
                  <a:pt x="94" y="89"/>
                  <a:pt x="94" y="89"/>
                </a:cubicBezTo>
                <a:cubicBezTo>
                  <a:pt x="94" y="91"/>
                  <a:pt x="92" y="93"/>
                  <a:pt x="90" y="93"/>
                </a:cubicBezTo>
                <a:cubicBezTo>
                  <a:pt x="66" y="93"/>
                  <a:pt x="66" y="93"/>
                  <a:pt x="66" y="93"/>
                </a:cubicBezTo>
                <a:cubicBezTo>
                  <a:pt x="66" y="113"/>
                  <a:pt x="66" y="113"/>
                  <a:pt x="66" y="113"/>
                </a:cubicBezTo>
                <a:cubicBezTo>
                  <a:pt x="95" y="113"/>
                  <a:pt x="95" y="113"/>
                  <a:pt x="95" y="113"/>
                </a:cubicBezTo>
                <a:cubicBezTo>
                  <a:pt x="95" y="112"/>
                  <a:pt x="96" y="111"/>
                  <a:pt x="98" y="110"/>
                </a:cubicBezTo>
                <a:cubicBezTo>
                  <a:pt x="114" y="97"/>
                  <a:pt x="122" y="79"/>
                  <a:pt x="122" y="61"/>
                </a:cubicBezTo>
                <a:cubicBezTo>
                  <a:pt x="122" y="27"/>
                  <a:pt x="95" y="0"/>
                  <a:pt x="61" y="0"/>
                </a:cubicBezTo>
                <a:close/>
                <a:moveTo>
                  <a:pt x="71" y="37"/>
                </a:moveTo>
                <a:cubicBezTo>
                  <a:pt x="71" y="32"/>
                  <a:pt x="67" y="28"/>
                  <a:pt x="61" y="28"/>
                </a:cubicBezTo>
                <a:cubicBezTo>
                  <a:pt x="56" y="28"/>
                  <a:pt x="52" y="32"/>
                  <a:pt x="52" y="37"/>
                </a:cubicBezTo>
                <a:cubicBezTo>
                  <a:pt x="52" y="42"/>
                  <a:pt x="56" y="47"/>
                  <a:pt x="61" y="47"/>
                </a:cubicBezTo>
                <a:cubicBezTo>
                  <a:pt x="67" y="47"/>
                  <a:pt x="71" y="42"/>
                  <a:pt x="71" y="37"/>
                </a:cubicBezTo>
                <a:close/>
                <a:moveTo>
                  <a:pt x="29" y="127"/>
                </a:moveTo>
                <a:cubicBezTo>
                  <a:pt x="29" y="135"/>
                  <a:pt x="35" y="141"/>
                  <a:pt x="43" y="141"/>
                </a:cubicBezTo>
                <a:cubicBezTo>
                  <a:pt x="80" y="141"/>
                  <a:pt x="80" y="141"/>
                  <a:pt x="80" y="141"/>
                </a:cubicBezTo>
                <a:cubicBezTo>
                  <a:pt x="88" y="141"/>
                  <a:pt x="95" y="135"/>
                  <a:pt x="95" y="127"/>
                </a:cubicBezTo>
                <a:cubicBezTo>
                  <a:pt x="95" y="122"/>
                  <a:pt x="95" y="122"/>
                  <a:pt x="95" y="122"/>
                </a:cubicBezTo>
                <a:cubicBezTo>
                  <a:pt x="29" y="122"/>
                  <a:pt x="29" y="122"/>
                  <a:pt x="29" y="122"/>
                </a:cubicBezTo>
                <a:lnTo>
                  <a:pt x="29" y="127"/>
                </a:lnTo>
                <a:close/>
                <a:moveTo>
                  <a:pt x="38" y="80"/>
                </a:moveTo>
                <a:cubicBezTo>
                  <a:pt x="38" y="85"/>
                  <a:pt x="38" y="85"/>
                  <a:pt x="38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80"/>
                  <a:pt x="85" y="80"/>
                  <a:pt x="85" y="80"/>
                </a:cubicBezTo>
                <a:cubicBezTo>
                  <a:pt x="85" y="67"/>
                  <a:pt x="74" y="57"/>
                  <a:pt x="62" y="57"/>
                </a:cubicBezTo>
                <a:cubicBezTo>
                  <a:pt x="49" y="57"/>
                  <a:pt x="38" y="66"/>
                  <a:pt x="38" y="80"/>
                </a:cubicBezTo>
                <a:close/>
                <a:moveTo>
                  <a:pt x="47" y="160"/>
                </a:moveTo>
                <a:cubicBezTo>
                  <a:pt x="76" y="160"/>
                  <a:pt x="76" y="160"/>
                  <a:pt x="76" y="160"/>
                </a:cubicBezTo>
                <a:cubicBezTo>
                  <a:pt x="81" y="160"/>
                  <a:pt x="86" y="156"/>
                  <a:pt x="86" y="151"/>
                </a:cubicBezTo>
                <a:cubicBezTo>
                  <a:pt x="38" y="151"/>
                  <a:pt x="38" y="151"/>
                  <a:pt x="38" y="151"/>
                </a:cubicBezTo>
                <a:cubicBezTo>
                  <a:pt x="38" y="156"/>
                  <a:pt x="42" y="160"/>
                  <a:pt x="47" y="1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D98CED17-5D9B-216C-40FA-E7ACF06C301F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5776913"/>
            <a:ext cx="252413" cy="254000"/>
          </a:xfrm>
          <a:custGeom>
            <a:avLst/>
            <a:gdLst>
              <a:gd name="T0" fmla="*/ 47 w 159"/>
              <a:gd name="T1" fmla="*/ 70 h 160"/>
              <a:gd name="T2" fmla="*/ 66 w 159"/>
              <a:gd name="T3" fmla="*/ 79 h 160"/>
              <a:gd name="T4" fmla="*/ 80 w 159"/>
              <a:gd name="T5" fmla="*/ 47 h 160"/>
              <a:gd name="T6" fmla="*/ 93 w 159"/>
              <a:gd name="T7" fmla="*/ 79 h 160"/>
              <a:gd name="T8" fmla="*/ 112 w 159"/>
              <a:gd name="T9" fmla="*/ 70 h 160"/>
              <a:gd name="T10" fmla="*/ 89 w 159"/>
              <a:gd name="T11" fmla="*/ 66 h 160"/>
              <a:gd name="T12" fmla="*/ 70 w 159"/>
              <a:gd name="T13" fmla="*/ 66 h 160"/>
              <a:gd name="T14" fmla="*/ 89 w 159"/>
              <a:gd name="T15" fmla="*/ 66 h 160"/>
              <a:gd name="T16" fmla="*/ 123 w 159"/>
              <a:gd name="T17" fmla="*/ 114 h 160"/>
              <a:gd name="T18" fmla="*/ 140 w 159"/>
              <a:gd name="T19" fmla="*/ 103 h 160"/>
              <a:gd name="T20" fmla="*/ 149 w 159"/>
              <a:gd name="T21" fmla="*/ 74 h 160"/>
              <a:gd name="T22" fmla="*/ 138 w 159"/>
              <a:gd name="T23" fmla="*/ 55 h 160"/>
              <a:gd name="T24" fmla="*/ 138 w 159"/>
              <a:gd name="T25" fmla="*/ 34 h 160"/>
              <a:gd name="T26" fmla="*/ 116 w 159"/>
              <a:gd name="T27" fmla="*/ 12 h 160"/>
              <a:gd name="T28" fmla="*/ 111 w 159"/>
              <a:gd name="T29" fmla="*/ 9 h 160"/>
              <a:gd name="T30" fmla="*/ 82 w 159"/>
              <a:gd name="T31" fmla="*/ 1 h 160"/>
              <a:gd name="T32" fmla="*/ 76 w 159"/>
              <a:gd name="T33" fmla="*/ 1 h 160"/>
              <a:gd name="T34" fmla="*/ 47 w 159"/>
              <a:gd name="T35" fmla="*/ 9 h 160"/>
              <a:gd name="T36" fmla="*/ 42 w 159"/>
              <a:gd name="T37" fmla="*/ 12 h 160"/>
              <a:gd name="T38" fmla="*/ 21 w 159"/>
              <a:gd name="T39" fmla="*/ 34 h 160"/>
              <a:gd name="T40" fmla="*/ 20 w 159"/>
              <a:gd name="T41" fmla="*/ 55 h 160"/>
              <a:gd name="T42" fmla="*/ 11 w 159"/>
              <a:gd name="T43" fmla="*/ 74 h 160"/>
              <a:gd name="T44" fmla="*/ 19 w 159"/>
              <a:gd name="T45" fmla="*/ 103 h 160"/>
              <a:gd name="T46" fmla="*/ 37 w 159"/>
              <a:gd name="T47" fmla="*/ 114 h 160"/>
              <a:gd name="T48" fmla="*/ 47 w 159"/>
              <a:gd name="T49" fmla="*/ 132 h 160"/>
              <a:gd name="T50" fmla="*/ 64 w 159"/>
              <a:gd name="T51" fmla="*/ 130 h 160"/>
              <a:gd name="T52" fmla="*/ 79 w 159"/>
              <a:gd name="T53" fmla="*/ 141 h 160"/>
              <a:gd name="T54" fmla="*/ 95 w 159"/>
              <a:gd name="T55" fmla="*/ 130 h 160"/>
              <a:gd name="T56" fmla="*/ 116 w 159"/>
              <a:gd name="T57" fmla="*/ 129 h 160"/>
              <a:gd name="T58" fmla="*/ 38 w 159"/>
              <a:gd name="T59" fmla="*/ 71 h 160"/>
              <a:gd name="T60" fmla="*/ 121 w 159"/>
              <a:gd name="T61" fmla="*/ 71 h 160"/>
              <a:gd name="T62" fmla="*/ 80 w 159"/>
              <a:gd name="T63" fmla="*/ 85 h 160"/>
              <a:gd name="T64" fmla="*/ 80 w 159"/>
              <a:gd name="T65" fmla="*/ 103 h 160"/>
              <a:gd name="T66" fmla="*/ 80 w 159"/>
              <a:gd name="T67" fmla="*/ 85 h 160"/>
              <a:gd name="T68" fmla="*/ 147 w 159"/>
              <a:gd name="T69" fmla="*/ 112 h 160"/>
              <a:gd name="T70" fmla="*/ 130 w 159"/>
              <a:gd name="T71" fmla="*/ 120 h 160"/>
              <a:gd name="T72" fmla="*/ 112 w 159"/>
              <a:gd name="T73" fmla="*/ 141 h 160"/>
              <a:gd name="T74" fmla="*/ 108 w 159"/>
              <a:gd name="T75" fmla="*/ 140 h 160"/>
              <a:gd name="T76" fmla="*/ 128 w 159"/>
              <a:gd name="T77" fmla="*/ 159 h 160"/>
              <a:gd name="T78" fmla="*/ 132 w 159"/>
              <a:gd name="T79" fmla="*/ 155 h 160"/>
              <a:gd name="T80" fmla="*/ 155 w 159"/>
              <a:gd name="T81" fmla="*/ 130 h 160"/>
              <a:gd name="T82" fmla="*/ 159 w 159"/>
              <a:gd name="T83" fmla="*/ 128 h 160"/>
              <a:gd name="T84" fmla="*/ 48 w 159"/>
              <a:gd name="T85" fmla="*/ 142 h 160"/>
              <a:gd name="T86" fmla="*/ 30 w 159"/>
              <a:gd name="T87" fmla="*/ 121 h 160"/>
              <a:gd name="T88" fmla="*/ 13 w 159"/>
              <a:gd name="T89" fmla="*/ 113 h 160"/>
              <a:gd name="T90" fmla="*/ 0 w 159"/>
              <a:gd name="T91" fmla="*/ 128 h 160"/>
              <a:gd name="T92" fmla="*/ 23 w 159"/>
              <a:gd name="T93" fmla="*/ 135 h 160"/>
              <a:gd name="T94" fmla="*/ 31 w 159"/>
              <a:gd name="T95" fmla="*/ 160 h 160"/>
              <a:gd name="T96" fmla="*/ 36 w 159"/>
              <a:gd name="T97" fmla="*/ 159 h 160"/>
              <a:gd name="T98" fmla="*/ 49 w 159"/>
              <a:gd name="T99" fmla="*/ 1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9" h="160">
                <a:moveTo>
                  <a:pt x="79" y="37"/>
                </a:moveTo>
                <a:cubicBezTo>
                  <a:pt x="61" y="37"/>
                  <a:pt x="47" y="52"/>
                  <a:pt x="47" y="70"/>
                </a:cubicBezTo>
                <a:cubicBezTo>
                  <a:pt x="47" y="78"/>
                  <a:pt x="49" y="85"/>
                  <a:pt x="54" y="91"/>
                </a:cubicBezTo>
                <a:cubicBezTo>
                  <a:pt x="58" y="86"/>
                  <a:pt x="61" y="82"/>
                  <a:pt x="66" y="79"/>
                </a:cubicBezTo>
                <a:cubicBezTo>
                  <a:pt x="63" y="75"/>
                  <a:pt x="61" y="70"/>
                  <a:pt x="61" y="66"/>
                </a:cubicBezTo>
                <a:cubicBezTo>
                  <a:pt x="61" y="56"/>
                  <a:pt x="70" y="47"/>
                  <a:pt x="80" y="47"/>
                </a:cubicBezTo>
                <a:cubicBezTo>
                  <a:pt x="90" y="47"/>
                  <a:pt x="98" y="56"/>
                  <a:pt x="98" y="66"/>
                </a:cubicBezTo>
                <a:cubicBezTo>
                  <a:pt x="98" y="70"/>
                  <a:pt x="96" y="75"/>
                  <a:pt x="93" y="79"/>
                </a:cubicBezTo>
                <a:cubicBezTo>
                  <a:pt x="98" y="81"/>
                  <a:pt x="102" y="85"/>
                  <a:pt x="105" y="91"/>
                </a:cubicBezTo>
                <a:cubicBezTo>
                  <a:pt x="110" y="85"/>
                  <a:pt x="112" y="78"/>
                  <a:pt x="112" y="70"/>
                </a:cubicBezTo>
                <a:cubicBezTo>
                  <a:pt x="112" y="52"/>
                  <a:pt x="97" y="37"/>
                  <a:pt x="79" y="37"/>
                </a:cubicBezTo>
                <a:close/>
                <a:moveTo>
                  <a:pt x="89" y="66"/>
                </a:moveTo>
                <a:cubicBezTo>
                  <a:pt x="89" y="61"/>
                  <a:pt x="85" y="57"/>
                  <a:pt x="80" y="57"/>
                </a:cubicBezTo>
                <a:cubicBezTo>
                  <a:pt x="74" y="57"/>
                  <a:pt x="70" y="61"/>
                  <a:pt x="70" y="66"/>
                </a:cubicBezTo>
                <a:cubicBezTo>
                  <a:pt x="70" y="71"/>
                  <a:pt x="74" y="76"/>
                  <a:pt x="80" y="76"/>
                </a:cubicBezTo>
                <a:cubicBezTo>
                  <a:pt x="85" y="76"/>
                  <a:pt x="89" y="71"/>
                  <a:pt x="89" y="66"/>
                </a:cubicBezTo>
                <a:close/>
                <a:moveTo>
                  <a:pt x="116" y="129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38" y="107"/>
                  <a:pt x="138" y="107"/>
                  <a:pt x="138" y="107"/>
                </a:cubicBezTo>
                <a:cubicBezTo>
                  <a:pt x="140" y="106"/>
                  <a:pt x="141" y="105"/>
                  <a:pt x="140" y="103"/>
                </a:cubicBezTo>
                <a:cubicBezTo>
                  <a:pt x="138" y="86"/>
                  <a:pt x="138" y="86"/>
                  <a:pt x="138" y="86"/>
                </a:cubicBezTo>
                <a:cubicBezTo>
                  <a:pt x="149" y="74"/>
                  <a:pt x="149" y="74"/>
                  <a:pt x="149" y="74"/>
                </a:cubicBezTo>
                <a:cubicBezTo>
                  <a:pt x="149" y="72"/>
                  <a:pt x="149" y="69"/>
                  <a:pt x="149" y="68"/>
                </a:cubicBezTo>
                <a:cubicBezTo>
                  <a:pt x="138" y="55"/>
                  <a:pt x="138" y="55"/>
                  <a:pt x="138" y="55"/>
                </a:cubicBezTo>
                <a:cubicBezTo>
                  <a:pt x="140" y="38"/>
                  <a:pt x="140" y="38"/>
                  <a:pt x="140" y="38"/>
                </a:cubicBezTo>
                <a:cubicBezTo>
                  <a:pt x="141" y="36"/>
                  <a:pt x="140" y="34"/>
                  <a:pt x="138" y="34"/>
                </a:cubicBezTo>
                <a:cubicBezTo>
                  <a:pt x="123" y="27"/>
                  <a:pt x="123" y="27"/>
                  <a:pt x="123" y="27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5" y="10"/>
                  <a:pt x="114" y="9"/>
                  <a:pt x="112" y="9"/>
                </a:cubicBezTo>
                <a:cubicBezTo>
                  <a:pt x="112" y="9"/>
                  <a:pt x="111" y="9"/>
                  <a:pt x="111" y="9"/>
                </a:cubicBezTo>
                <a:cubicBezTo>
                  <a:pt x="95" y="11"/>
                  <a:pt x="95" y="11"/>
                  <a:pt x="95" y="11"/>
                </a:cubicBezTo>
                <a:cubicBezTo>
                  <a:pt x="82" y="1"/>
                  <a:pt x="82" y="1"/>
                  <a:pt x="82" y="1"/>
                </a:cubicBezTo>
                <a:cubicBezTo>
                  <a:pt x="82" y="0"/>
                  <a:pt x="80" y="0"/>
                  <a:pt x="79" y="0"/>
                </a:cubicBezTo>
                <a:cubicBezTo>
                  <a:pt x="78" y="0"/>
                  <a:pt x="77" y="0"/>
                  <a:pt x="76" y="1"/>
                </a:cubicBezTo>
                <a:cubicBezTo>
                  <a:pt x="64" y="11"/>
                  <a:pt x="64" y="11"/>
                  <a:pt x="64" y="11"/>
                </a:cubicBezTo>
                <a:cubicBezTo>
                  <a:pt x="47" y="9"/>
                  <a:pt x="47" y="9"/>
                  <a:pt x="47" y="9"/>
                </a:cubicBezTo>
                <a:cubicBezTo>
                  <a:pt x="47" y="9"/>
                  <a:pt x="47" y="9"/>
                  <a:pt x="46" y="9"/>
                </a:cubicBezTo>
                <a:cubicBezTo>
                  <a:pt x="45" y="9"/>
                  <a:pt x="43" y="11"/>
                  <a:pt x="42" y="12"/>
                </a:cubicBezTo>
                <a:cubicBezTo>
                  <a:pt x="36" y="27"/>
                  <a:pt x="36" y="27"/>
                  <a:pt x="36" y="27"/>
                </a:cubicBezTo>
                <a:cubicBezTo>
                  <a:pt x="21" y="34"/>
                  <a:pt x="21" y="34"/>
                  <a:pt x="21" y="34"/>
                </a:cubicBezTo>
                <a:cubicBezTo>
                  <a:pt x="19" y="35"/>
                  <a:pt x="17" y="36"/>
                  <a:pt x="18" y="38"/>
                </a:cubicBezTo>
                <a:cubicBezTo>
                  <a:pt x="20" y="55"/>
                  <a:pt x="20" y="55"/>
                  <a:pt x="20" y="55"/>
                </a:cubicBezTo>
                <a:cubicBezTo>
                  <a:pt x="10" y="68"/>
                  <a:pt x="10" y="68"/>
                  <a:pt x="10" y="68"/>
                </a:cubicBezTo>
                <a:cubicBezTo>
                  <a:pt x="10" y="70"/>
                  <a:pt x="10" y="72"/>
                  <a:pt x="11" y="74"/>
                </a:cubicBezTo>
                <a:cubicBezTo>
                  <a:pt x="21" y="86"/>
                  <a:pt x="21" y="86"/>
                  <a:pt x="21" y="86"/>
                </a:cubicBezTo>
                <a:cubicBezTo>
                  <a:pt x="19" y="103"/>
                  <a:pt x="19" y="103"/>
                  <a:pt x="19" y="103"/>
                </a:cubicBezTo>
                <a:cubicBezTo>
                  <a:pt x="18" y="105"/>
                  <a:pt x="20" y="107"/>
                  <a:pt x="21" y="107"/>
                </a:cubicBezTo>
                <a:cubicBezTo>
                  <a:pt x="37" y="114"/>
                  <a:pt x="37" y="114"/>
                  <a:pt x="37" y="114"/>
                </a:cubicBezTo>
                <a:cubicBezTo>
                  <a:pt x="43" y="129"/>
                  <a:pt x="43" y="129"/>
                  <a:pt x="43" y="129"/>
                </a:cubicBezTo>
                <a:cubicBezTo>
                  <a:pt x="44" y="131"/>
                  <a:pt x="45" y="132"/>
                  <a:pt x="47" y="132"/>
                </a:cubicBezTo>
                <a:cubicBezTo>
                  <a:pt x="47" y="132"/>
                  <a:pt x="47" y="132"/>
                  <a:pt x="48" y="132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77" y="140"/>
                  <a:pt x="77" y="140"/>
                  <a:pt x="77" y="140"/>
                </a:cubicBezTo>
                <a:cubicBezTo>
                  <a:pt x="78" y="140"/>
                  <a:pt x="79" y="141"/>
                  <a:pt x="79" y="141"/>
                </a:cubicBezTo>
                <a:cubicBezTo>
                  <a:pt x="81" y="141"/>
                  <a:pt x="82" y="140"/>
                  <a:pt x="82" y="140"/>
                </a:cubicBezTo>
                <a:cubicBezTo>
                  <a:pt x="95" y="130"/>
                  <a:pt x="95" y="130"/>
                  <a:pt x="95" y="130"/>
                </a:cubicBezTo>
                <a:cubicBezTo>
                  <a:pt x="111" y="132"/>
                  <a:pt x="111" y="132"/>
                  <a:pt x="111" y="132"/>
                </a:cubicBezTo>
                <a:cubicBezTo>
                  <a:pt x="113" y="132"/>
                  <a:pt x="116" y="131"/>
                  <a:pt x="116" y="129"/>
                </a:cubicBezTo>
                <a:close/>
                <a:moveTo>
                  <a:pt x="80" y="113"/>
                </a:moveTo>
                <a:cubicBezTo>
                  <a:pt x="55" y="113"/>
                  <a:pt x="38" y="92"/>
                  <a:pt x="38" y="71"/>
                </a:cubicBezTo>
                <a:cubicBezTo>
                  <a:pt x="38" y="47"/>
                  <a:pt x="57" y="29"/>
                  <a:pt x="80" y="29"/>
                </a:cubicBezTo>
                <a:cubicBezTo>
                  <a:pt x="103" y="29"/>
                  <a:pt x="121" y="47"/>
                  <a:pt x="121" y="71"/>
                </a:cubicBezTo>
                <a:cubicBezTo>
                  <a:pt x="121" y="93"/>
                  <a:pt x="103" y="113"/>
                  <a:pt x="80" y="113"/>
                </a:cubicBezTo>
                <a:close/>
                <a:moveTo>
                  <a:pt x="80" y="85"/>
                </a:moveTo>
                <a:cubicBezTo>
                  <a:pt x="71" y="85"/>
                  <a:pt x="64" y="90"/>
                  <a:pt x="62" y="98"/>
                </a:cubicBezTo>
                <a:cubicBezTo>
                  <a:pt x="67" y="101"/>
                  <a:pt x="73" y="103"/>
                  <a:pt x="80" y="103"/>
                </a:cubicBezTo>
                <a:cubicBezTo>
                  <a:pt x="87" y="103"/>
                  <a:pt x="92" y="101"/>
                  <a:pt x="97" y="98"/>
                </a:cubicBezTo>
                <a:cubicBezTo>
                  <a:pt x="95" y="90"/>
                  <a:pt x="88" y="85"/>
                  <a:pt x="80" y="85"/>
                </a:cubicBezTo>
                <a:close/>
                <a:moveTo>
                  <a:pt x="158" y="123"/>
                </a:moveTo>
                <a:cubicBezTo>
                  <a:pt x="147" y="112"/>
                  <a:pt x="147" y="112"/>
                  <a:pt x="147" y="112"/>
                </a:cubicBezTo>
                <a:cubicBezTo>
                  <a:pt x="145" y="114"/>
                  <a:pt x="144" y="115"/>
                  <a:pt x="142" y="116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25" y="132"/>
                  <a:pt x="125" y="132"/>
                  <a:pt x="125" y="132"/>
                </a:cubicBezTo>
                <a:cubicBezTo>
                  <a:pt x="123" y="138"/>
                  <a:pt x="118" y="141"/>
                  <a:pt x="112" y="141"/>
                </a:cubicBezTo>
                <a:cubicBezTo>
                  <a:pt x="111" y="141"/>
                  <a:pt x="111" y="141"/>
                  <a:pt x="111" y="141"/>
                </a:cubicBezTo>
                <a:cubicBezTo>
                  <a:pt x="108" y="140"/>
                  <a:pt x="108" y="140"/>
                  <a:pt x="108" y="140"/>
                </a:cubicBezTo>
                <a:cubicBezTo>
                  <a:pt x="124" y="158"/>
                  <a:pt x="124" y="158"/>
                  <a:pt x="124" y="158"/>
                </a:cubicBezTo>
                <a:cubicBezTo>
                  <a:pt x="125" y="159"/>
                  <a:pt x="126" y="159"/>
                  <a:pt x="128" y="159"/>
                </a:cubicBezTo>
                <a:cubicBezTo>
                  <a:pt x="128" y="159"/>
                  <a:pt x="129" y="159"/>
                  <a:pt x="129" y="159"/>
                </a:cubicBezTo>
                <a:cubicBezTo>
                  <a:pt x="130" y="158"/>
                  <a:pt x="132" y="157"/>
                  <a:pt x="132" y="155"/>
                </a:cubicBezTo>
                <a:cubicBezTo>
                  <a:pt x="136" y="134"/>
                  <a:pt x="136" y="134"/>
                  <a:pt x="136" y="134"/>
                </a:cubicBezTo>
                <a:cubicBezTo>
                  <a:pt x="155" y="130"/>
                  <a:pt x="155" y="130"/>
                  <a:pt x="155" y="130"/>
                </a:cubicBezTo>
                <a:cubicBezTo>
                  <a:pt x="156" y="130"/>
                  <a:pt x="156" y="130"/>
                  <a:pt x="156" y="130"/>
                </a:cubicBezTo>
                <a:cubicBezTo>
                  <a:pt x="158" y="130"/>
                  <a:pt x="159" y="129"/>
                  <a:pt x="159" y="128"/>
                </a:cubicBezTo>
                <a:cubicBezTo>
                  <a:pt x="159" y="126"/>
                  <a:pt x="159" y="125"/>
                  <a:pt x="158" y="123"/>
                </a:cubicBezTo>
                <a:close/>
                <a:moveTo>
                  <a:pt x="48" y="142"/>
                </a:moveTo>
                <a:cubicBezTo>
                  <a:pt x="42" y="142"/>
                  <a:pt x="37" y="138"/>
                  <a:pt x="34" y="133"/>
                </a:cubicBezTo>
                <a:cubicBezTo>
                  <a:pt x="30" y="121"/>
                  <a:pt x="30" y="121"/>
                  <a:pt x="30" y="121"/>
                </a:cubicBezTo>
                <a:cubicBezTo>
                  <a:pt x="18" y="117"/>
                  <a:pt x="18" y="117"/>
                  <a:pt x="18" y="117"/>
                </a:cubicBezTo>
                <a:cubicBezTo>
                  <a:pt x="16" y="116"/>
                  <a:pt x="14" y="115"/>
                  <a:pt x="13" y="113"/>
                </a:cubicBezTo>
                <a:cubicBezTo>
                  <a:pt x="2" y="124"/>
                  <a:pt x="2" y="124"/>
                  <a:pt x="2" y="124"/>
                </a:cubicBezTo>
                <a:cubicBezTo>
                  <a:pt x="0" y="124"/>
                  <a:pt x="0" y="127"/>
                  <a:pt x="0" y="128"/>
                </a:cubicBezTo>
                <a:cubicBezTo>
                  <a:pt x="1" y="130"/>
                  <a:pt x="2" y="131"/>
                  <a:pt x="4" y="131"/>
                </a:cubicBezTo>
                <a:cubicBezTo>
                  <a:pt x="23" y="135"/>
                  <a:pt x="23" y="135"/>
                  <a:pt x="23" y="135"/>
                </a:cubicBezTo>
                <a:cubicBezTo>
                  <a:pt x="27" y="156"/>
                  <a:pt x="27" y="156"/>
                  <a:pt x="27" y="156"/>
                </a:cubicBezTo>
                <a:cubicBezTo>
                  <a:pt x="28" y="158"/>
                  <a:pt x="29" y="159"/>
                  <a:pt x="31" y="160"/>
                </a:cubicBezTo>
                <a:cubicBezTo>
                  <a:pt x="31" y="160"/>
                  <a:pt x="32" y="160"/>
                  <a:pt x="32" y="160"/>
                </a:cubicBezTo>
                <a:cubicBezTo>
                  <a:pt x="33" y="160"/>
                  <a:pt x="35" y="160"/>
                  <a:pt x="36" y="159"/>
                </a:cubicBezTo>
                <a:cubicBezTo>
                  <a:pt x="51" y="141"/>
                  <a:pt x="51" y="141"/>
                  <a:pt x="51" y="141"/>
                </a:cubicBezTo>
                <a:cubicBezTo>
                  <a:pt x="49" y="142"/>
                  <a:pt x="49" y="142"/>
                  <a:pt x="49" y="142"/>
                </a:cubicBezTo>
                <a:lnTo>
                  <a:pt x="48" y="14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56A84826-6B11-D857-8276-A7C962C39793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5776913"/>
            <a:ext cx="252413" cy="254000"/>
          </a:xfrm>
          <a:custGeom>
            <a:avLst/>
            <a:gdLst>
              <a:gd name="T0" fmla="*/ 152 w 159"/>
              <a:gd name="T1" fmla="*/ 53 h 160"/>
              <a:gd name="T2" fmla="*/ 147 w 159"/>
              <a:gd name="T3" fmla="*/ 59 h 160"/>
              <a:gd name="T4" fmla="*/ 79 w 159"/>
              <a:gd name="T5" fmla="*/ 151 h 160"/>
              <a:gd name="T6" fmla="*/ 32 w 159"/>
              <a:gd name="T7" fmla="*/ 123 h 160"/>
              <a:gd name="T8" fmla="*/ 32 w 159"/>
              <a:gd name="T9" fmla="*/ 113 h 160"/>
              <a:gd name="T10" fmla="*/ 9 w 159"/>
              <a:gd name="T11" fmla="*/ 118 h 160"/>
              <a:gd name="T12" fmla="*/ 14 w 159"/>
              <a:gd name="T13" fmla="*/ 141 h 160"/>
              <a:gd name="T14" fmla="*/ 18 w 159"/>
              <a:gd name="T15" fmla="*/ 131 h 160"/>
              <a:gd name="T16" fmla="*/ 159 w 159"/>
              <a:gd name="T17" fmla="*/ 80 h 160"/>
              <a:gd name="T18" fmla="*/ 13 w 159"/>
              <a:gd name="T19" fmla="*/ 101 h 160"/>
              <a:gd name="T20" fmla="*/ 80 w 159"/>
              <a:gd name="T21" fmla="*/ 9 h 160"/>
              <a:gd name="T22" fmla="*/ 127 w 159"/>
              <a:gd name="T23" fmla="*/ 37 h 160"/>
              <a:gd name="T24" fmla="*/ 127 w 159"/>
              <a:gd name="T25" fmla="*/ 47 h 160"/>
              <a:gd name="T26" fmla="*/ 150 w 159"/>
              <a:gd name="T27" fmla="*/ 42 h 160"/>
              <a:gd name="T28" fmla="*/ 146 w 159"/>
              <a:gd name="T29" fmla="*/ 18 h 160"/>
              <a:gd name="T30" fmla="*/ 141 w 159"/>
              <a:gd name="T31" fmla="*/ 29 h 160"/>
              <a:gd name="T32" fmla="*/ 0 w 159"/>
              <a:gd name="T33" fmla="*/ 80 h 160"/>
              <a:gd name="T34" fmla="*/ 8 w 159"/>
              <a:gd name="T35" fmla="*/ 107 h 160"/>
              <a:gd name="T36" fmla="*/ 13 w 159"/>
              <a:gd name="T37" fmla="*/ 101 h 160"/>
              <a:gd name="T38" fmla="*/ 131 w 159"/>
              <a:gd name="T39" fmla="*/ 75 h 160"/>
              <a:gd name="T40" fmla="*/ 110 w 159"/>
              <a:gd name="T41" fmla="*/ 56 h 160"/>
              <a:gd name="T42" fmla="*/ 103 w 159"/>
              <a:gd name="T43" fmla="*/ 56 h 160"/>
              <a:gd name="T44" fmla="*/ 113 w 159"/>
              <a:gd name="T45" fmla="*/ 41 h 160"/>
              <a:gd name="T46" fmla="*/ 85 w 159"/>
              <a:gd name="T47" fmla="*/ 43 h 160"/>
              <a:gd name="T48" fmla="*/ 75 w 159"/>
              <a:gd name="T49" fmla="*/ 43 h 160"/>
              <a:gd name="T50" fmla="*/ 47 w 159"/>
              <a:gd name="T51" fmla="*/ 41 h 160"/>
              <a:gd name="T52" fmla="*/ 56 w 159"/>
              <a:gd name="T53" fmla="*/ 56 h 160"/>
              <a:gd name="T54" fmla="*/ 50 w 159"/>
              <a:gd name="T55" fmla="*/ 56 h 160"/>
              <a:gd name="T56" fmla="*/ 29 w 159"/>
              <a:gd name="T57" fmla="*/ 75 h 160"/>
              <a:gd name="T58" fmla="*/ 47 w 159"/>
              <a:gd name="T59" fmla="*/ 80 h 160"/>
              <a:gd name="T60" fmla="*/ 29 w 159"/>
              <a:gd name="T61" fmla="*/ 85 h 160"/>
              <a:gd name="T62" fmla="*/ 50 w 159"/>
              <a:gd name="T63" fmla="*/ 103 h 160"/>
              <a:gd name="T64" fmla="*/ 56 w 159"/>
              <a:gd name="T65" fmla="*/ 103 h 160"/>
              <a:gd name="T66" fmla="*/ 47 w 159"/>
              <a:gd name="T67" fmla="*/ 120 h 160"/>
              <a:gd name="T68" fmla="*/ 75 w 159"/>
              <a:gd name="T69" fmla="*/ 117 h 160"/>
              <a:gd name="T70" fmla="*/ 85 w 159"/>
              <a:gd name="T71" fmla="*/ 117 h 160"/>
              <a:gd name="T72" fmla="*/ 113 w 159"/>
              <a:gd name="T73" fmla="*/ 120 h 160"/>
              <a:gd name="T74" fmla="*/ 103 w 159"/>
              <a:gd name="T75" fmla="*/ 103 h 160"/>
              <a:gd name="T76" fmla="*/ 110 w 159"/>
              <a:gd name="T77" fmla="*/ 103 h 160"/>
              <a:gd name="T78" fmla="*/ 131 w 159"/>
              <a:gd name="T79" fmla="*/ 85 h 160"/>
              <a:gd name="T80" fmla="*/ 113 w 159"/>
              <a:gd name="T81" fmla="*/ 80 h 160"/>
              <a:gd name="T82" fmla="*/ 89 w 159"/>
              <a:gd name="T83" fmla="*/ 85 h 160"/>
              <a:gd name="T84" fmla="*/ 75 w 159"/>
              <a:gd name="T85" fmla="*/ 80 h 160"/>
              <a:gd name="T86" fmla="*/ 79 w 159"/>
              <a:gd name="T87" fmla="*/ 56 h 160"/>
              <a:gd name="T88" fmla="*/ 84 w 159"/>
              <a:gd name="T89" fmla="*/ 75 h 160"/>
              <a:gd name="T90" fmla="*/ 94 w 159"/>
              <a:gd name="T91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9" h="160">
                <a:moveTo>
                  <a:pt x="156" y="56"/>
                </a:moveTo>
                <a:cubicBezTo>
                  <a:pt x="155" y="54"/>
                  <a:pt x="153" y="53"/>
                  <a:pt x="152" y="53"/>
                </a:cubicBezTo>
                <a:cubicBezTo>
                  <a:pt x="151" y="53"/>
                  <a:pt x="150" y="53"/>
                  <a:pt x="150" y="53"/>
                </a:cubicBezTo>
                <a:cubicBezTo>
                  <a:pt x="147" y="54"/>
                  <a:pt x="146" y="56"/>
                  <a:pt x="147" y="59"/>
                </a:cubicBezTo>
                <a:cubicBezTo>
                  <a:pt x="149" y="66"/>
                  <a:pt x="150" y="73"/>
                  <a:pt x="150" y="80"/>
                </a:cubicBezTo>
                <a:cubicBezTo>
                  <a:pt x="150" y="119"/>
                  <a:pt x="118" y="151"/>
                  <a:pt x="79" y="151"/>
                </a:cubicBezTo>
                <a:cubicBezTo>
                  <a:pt x="57" y="151"/>
                  <a:pt x="36" y="140"/>
                  <a:pt x="23" y="123"/>
                </a:cubicBezTo>
                <a:cubicBezTo>
                  <a:pt x="32" y="123"/>
                  <a:pt x="32" y="123"/>
                  <a:pt x="32" y="123"/>
                </a:cubicBezTo>
                <a:cubicBezTo>
                  <a:pt x="35" y="123"/>
                  <a:pt x="37" y="120"/>
                  <a:pt x="37" y="118"/>
                </a:cubicBezTo>
                <a:cubicBezTo>
                  <a:pt x="37" y="115"/>
                  <a:pt x="35" y="113"/>
                  <a:pt x="32" y="113"/>
                </a:cubicBezTo>
                <a:cubicBezTo>
                  <a:pt x="14" y="113"/>
                  <a:pt x="14" y="113"/>
                  <a:pt x="14" y="113"/>
                </a:cubicBezTo>
                <a:cubicBezTo>
                  <a:pt x="11" y="113"/>
                  <a:pt x="9" y="115"/>
                  <a:pt x="9" y="118"/>
                </a:cubicBezTo>
                <a:cubicBezTo>
                  <a:pt x="9" y="137"/>
                  <a:pt x="9" y="137"/>
                  <a:pt x="9" y="137"/>
                </a:cubicBezTo>
                <a:cubicBezTo>
                  <a:pt x="9" y="139"/>
                  <a:pt x="11" y="141"/>
                  <a:pt x="14" y="141"/>
                </a:cubicBezTo>
                <a:cubicBezTo>
                  <a:pt x="16" y="141"/>
                  <a:pt x="18" y="139"/>
                  <a:pt x="18" y="137"/>
                </a:cubicBezTo>
                <a:cubicBezTo>
                  <a:pt x="18" y="131"/>
                  <a:pt x="18" y="131"/>
                  <a:pt x="18" y="131"/>
                </a:cubicBezTo>
                <a:cubicBezTo>
                  <a:pt x="33" y="149"/>
                  <a:pt x="56" y="160"/>
                  <a:pt x="79" y="160"/>
                </a:cubicBezTo>
                <a:cubicBezTo>
                  <a:pt x="123" y="160"/>
                  <a:pt x="159" y="124"/>
                  <a:pt x="159" y="80"/>
                </a:cubicBezTo>
                <a:cubicBezTo>
                  <a:pt x="159" y="72"/>
                  <a:pt x="158" y="64"/>
                  <a:pt x="156" y="56"/>
                </a:cubicBezTo>
                <a:close/>
                <a:moveTo>
                  <a:pt x="13" y="101"/>
                </a:moveTo>
                <a:cubicBezTo>
                  <a:pt x="11" y="94"/>
                  <a:pt x="9" y="88"/>
                  <a:pt x="9" y="80"/>
                </a:cubicBezTo>
                <a:cubicBezTo>
                  <a:pt x="9" y="41"/>
                  <a:pt x="41" y="9"/>
                  <a:pt x="80" y="9"/>
                </a:cubicBezTo>
                <a:cubicBezTo>
                  <a:pt x="103" y="9"/>
                  <a:pt x="124" y="20"/>
                  <a:pt x="136" y="37"/>
                </a:cubicBezTo>
                <a:cubicBezTo>
                  <a:pt x="127" y="37"/>
                  <a:pt x="127" y="37"/>
                  <a:pt x="127" y="37"/>
                </a:cubicBezTo>
                <a:cubicBezTo>
                  <a:pt x="124" y="37"/>
                  <a:pt x="122" y="39"/>
                  <a:pt x="122" y="42"/>
                </a:cubicBezTo>
                <a:cubicBezTo>
                  <a:pt x="122" y="45"/>
                  <a:pt x="124" y="47"/>
                  <a:pt x="127" y="47"/>
                </a:cubicBezTo>
                <a:cubicBezTo>
                  <a:pt x="146" y="47"/>
                  <a:pt x="146" y="47"/>
                  <a:pt x="146" y="47"/>
                </a:cubicBezTo>
                <a:cubicBezTo>
                  <a:pt x="148" y="47"/>
                  <a:pt x="150" y="45"/>
                  <a:pt x="150" y="42"/>
                </a:cubicBezTo>
                <a:cubicBezTo>
                  <a:pt x="150" y="24"/>
                  <a:pt x="150" y="24"/>
                  <a:pt x="150" y="24"/>
                </a:cubicBezTo>
                <a:cubicBezTo>
                  <a:pt x="150" y="21"/>
                  <a:pt x="148" y="18"/>
                  <a:pt x="146" y="18"/>
                </a:cubicBezTo>
                <a:cubicBezTo>
                  <a:pt x="143" y="18"/>
                  <a:pt x="141" y="21"/>
                  <a:pt x="141" y="24"/>
                </a:cubicBezTo>
                <a:cubicBezTo>
                  <a:pt x="141" y="29"/>
                  <a:pt x="141" y="29"/>
                  <a:pt x="141" y="29"/>
                </a:cubicBezTo>
                <a:cubicBezTo>
                  <a:pt x="126" y="11"/>
                  <a:pt x="103" y="0"/>
                  <a:pt x="80" y="0"/>
                </a:cubicBezTo>
                <a:cubicBezTo>
                  <a:pt x="36" y="0"/>
                  <a:pt x="0" y="36"/>
                  <a:pt x="0" y="80"/>
                </a:cubicBezTo>
                <a:cubicBezTo>
                  <a:pt x="0" y="88"/>
                  <a:pt x="2" y="96"/>
                  <a:pt x="4" y="104"/>
                </a:cubicBezTo>
                <a:cubicBezTo>
                  <a:pt x="4" y="106"/>
                  <a:pt x="6" y="107"/>
                  <a:pt x="8" y="107"/>
                </a:cubicBezTo>
                <a:cubicBezTo>
                  <a:pt x="9" y="107"/>
                  <a:pt x="9" y="107"/>
                  <a:pt x="9" y="107"/>
                </a:cubicBezTo>
                <a:cubicBezTo>
                  <a:pt x="12" y="107"/>
                  <a:pt x="13" y="104"/>
                  <a:pt x="13" y="101"/>
                </a:cubicBezTo>
                <a:close/>
                <a:moveTo>
                  <a:pt x="117" y="75"/>
                </a:moveTo>
                <a:cubicBezTo>
                  <a:pt x="131" y="75"/>
                  <a:pt x="131" y="75"/>
                  <a:pt x="131" y="75"/>
                </a:cubicBezTo>
                <a:cubicBezTo>
                  <a:pt x="130" y="64"/>
                  <a:pt x="126" y="55"/>
                  <a:pt x="119" y="47"/>
                </a:cubicBezTo>
                <a:cubicBezTo>
                  <a:pt x="110" y="56"/>
                  <a:pt x="110" y="56"/>
                  <a:pt x="110" y="56"/>
                </a:cubicBezTo>
                <a:cubicBezTo>
                  <a:pt x="109" y="57"/>
                  <a:pt x="108" y="58"/>
                  <a:pt x="107" y="58"/>
                </a:cubicBezTo>
                <a:cubicBezTo>
                  <a:pt x="105" y="58"/>
                  <a:pt x="104" y="57"/>
                  <a:pt x="103" y="56"/>
                </a:cubicBezTo>
                <a:cubicBezTo>
                  <a:pt x="102" y="55"/>
                  <a:pt x="102" y="52"/>
                  <a:pt x="103" y="50"/>
                </a:cubicBezTo>
                <a:cubicBezTo>
                  <a:pt x="113" y="41"/>
                  <a:pt x="113" y="41"/>
                  <a:pt x="113" y="41"/>
                </a:cubicBezTo>
                <a:cubicBezTo>
                  <a:pt x="105" y="34"/>
                  <a:pt x="96" y="30"/>
                  <a:pt x="85" y="29"/>
                </a:cubicBezTo>
                <a:cubicBezTo>
                  <a:pt x="85" y="43"/>
                  <a:pt x="85" y="43"/>
                  <a:pt x="85" y="43"/>
                </a:cubicBezTo>
                <a:cubicBezTo>
                  <a:pt x="85" y="45"/>
                  <a:pt x="83" y="47"/>
                  <a:pt x="80" y="47"/>
                </a:cubicBezTo>
                <a:cubicBezTo>
                  <a:pt x="77" y="47"/>
                  <a:pt x="75" y="45"/>
                  <a:pt x="75" y="43"/>
                </a:cubicBezTo>
                <a:cubicBezTo>
                  <a:pt x="75" y="29"/>
                  <a:pt x="75" y="29"/>
                  <a:pt x="75" y="29"/>
                </a:cubicBezTo>
                <a:cubicBezTo>
                  <a:pt x="64" y="30"/>
                  <a:pt x="55" y="34"/>
                  <a:pt x="47" y="41"/>
                </a:cubicBezTo>
                <a:cubicBezTo>
                  <a:pt x="56" y="50"/>
                  <a:pt x="56" y="50"/>
                  <a:pt x="56" y="50"/>
                </a:cubicBezTo>
                <a:cubicBezTo>
                  <a:pt x="58" y="52"/>
                  <a:pt x="58" y="55"/>
                  <a:pt x="56" y="56"/>
                </a:cubicBezTo>
                <a:cubicBezTo>
                  <a:pt x="55" y="57"/>
                  <a:pt x="54" y="58"/>
                  <a:pt x="53" y="58"/>
                </a:cubicBezTo>
                <a:cubicBezTo>
                  <a:pt x="52" y="58"/>
                  <a:pt x="51" y="57"/>
                  <a:pt x="50" y="56"/>
                </a:cubicBezTo>
                <a:cubicBezTo>
                  <a:pt x="40" y="47"/>
                  <a:pt x="40" y="47"/>
                  <a:pt x="40" y="47"/>
                </a:cubicBezTo>
                <a:cubicBezTo>
                  <a:pt x="34" y="55"/>
                  <a:pt x="30" y="64"/>
                  <a:pt x="29" y="75"/>
                </a:cubicBezTo>
                <a:cubicBezTo>
                  <a:pt x="43" y="75"/>
                  <a:pt x="43" y="75"/>
                  <a:pt x="43" y="75"/>
                </a:cubicBezTo>
                <a:cubicBezTo>
                  <a:pt x="45" y="75"/>
                  <a:pt x="47" y="77"/>
                  <a:pt x="47" y="80"/>
                </a:cubicBezTo>
                <a:cubicBezTo>
                  <a:pt x="47" y="82"/>
                  <a:pt x="45" y="85"/>
                  <a:pt x="43" y="85"/>
                </a:cubicBezTo>
                <a:cubicBezTo>
                  <a:pt x="29" y="85"/>
                  <a:pt x="29" y="85"/>
                  <a:pt x="29" y="85"/>
                </a:cubicBezTo>
                <a:cubicBezTo>
                  <a:pt x="30" y="95"/>
                  <a:pt x="34" y="105"/>
                  <a:pt x="40" y="113"/>
                </a:cubicBezTo>
                <a:cubicBezTo>
                  <a:pt x="50" y="103"/>
                  <a:pt x="50" y="103"/>
                  <a:pt x="50" y="103"/>
                </a:cubicBezTo>
                <a:cubicBezTo>
                  <a:pt x="51" y="102"/>
                  <a:pt x="52" y="102"/>
                  <a:pt x="53" y="102"/>
                </a:cubicBezTo>
                <a:cubicBezTo>
                  <a:pt x="54" y="102"/>
                  <a:pt x="56" y="102"/>
                  <a:pt x="56" y="103"/>
                </a:cubicBezTo>
                <a:cubicBezTo>
                  <a:pt x="58" y="105"/>
                  <a:pt x="58" y="108"/>
                  <a:pt x="56" y="110"/>
                </a:cubicBezTo>
                <a:cubicBezTo>
                  <a:pt x="47" y="120"/>
                  <a:pt x="47" y="120"/>
                  <a:pt x="47" y="120"/>
                </a:cubicBezTo>
                <a:cubicBezTo>
                  <a:pt x="55" y="126"/>
                  <a:pt x="64" y="130"/>
                  <a:pt x="75" y="131"/>
                </a:cubicBezTo>
                <a:cubicBezTo>
                  <a:pt x="75" y="117"/>
                  <a:pt x="75" y="117"/>
                  <a:pt x="75" y="117"/>
                </a:cubicBezTo>
                <a:cubicBezTo>
                  <a:pt x="75" y="114"/>
                  <a:pt x="77" y="112"/>
                  <a:pt x="80" y="112"/>
                </a:cubicBezTo>
                <a:cubicBezTo>
                  <a:pt x="83" y="112"/>
                  <a:pt x="85" y="114"/>
                  <a:pt x="85" y="117"/>
                </a:cubicBezTo>
                <a:cubicBezTo>
                  <a:pt x="85" y="131"/>
                  <a:pt x="85" y="131"/>
                  <a:pt x="85" y="131"/>
                </a:cubicBezTo>
                <a:cubicBezTo>
                  <a:pt x="96" y="130"/>
                  <a:pt x="105" y="126"/>
                  <a:pt x="113" y="120"/>
                </a:cubicBezTo>
                <a:cubicBezTo>
                  <a:pt x="103" y="110"/>
                  <a:pt x="103" y="110"/>
                  <a:pt x="103" y="110"/>
                </a:cubicBezTo>
                <a:cubicBezTo>
                  <a:pt x="102" y="108"/>
                  <a:pt x="102" y="105"/>
                  <a:pt x="103" y="103"/>
                </a:cubicBezTo>
                <a:cubicBezTo>
                  <a:pt x="104" y="102"/>
                  <a:pt x="105" y="102"/>
                  <a:pt x="107" y="102"/>
                </a:cubicBezTo>
                <a:cubicBezTo>
                  <a:pt x="108" y="102"/>
                  <a:pt x="109" y="102"/>
                  <a:pt x="110" y="103"/>
                </a:cubicBezTo>
                <a:cubicBezTo>
                  <a:pt x="119" y="113"/>
                  <a:pt x="119" y="113"/>
                  <a:pt x="119" y="113"/>
                </a:cubicBezTo>
                <a:cubicBezTo>
                  <a:pt x="126" y="105"/>
                  <a:pt x="130" y="95"/>
                  <a:pt x="131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5" y="85"/>
                  <a:pt x="113" y="82"/>
                  <a:pt x="113" y="80"/>
                </a:cubicBezTo>
                <a:cubicBezTo>
                  <a:pt x="113" y="77"/>
                  <a:pt x="115" y="75"/>
                  <a:pt x="117" y="75"/>
                </a:cubicBezTo>
                <a:close/>
                <a:moveTo>
                  <a:pt x="89" y="85"/>
                </a:moveTo>
                <a:cubicBezTo>
                  <a:pt x="79" y="85"/>
                  <a:pt x="79" y="85"/>
                  <a:pt x="79" y="85"/>
                </a:cubicBezTo>
                <a:cubicBezTo>
                  <a:pt x="77" y="85"/>
                  <a:pt x="75" y="83"/>
                  <a:pt x="75" y="80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58"/>
                  <a:pt x="77" y="56"/>
                  <a:pt x="79" y="56"/>
                </a:cubicBezTo>
                <a:cubicBezTo>
                  <a:pt x="82" y="56"/>
                  <a:pt x="84" y="58"/>
                  <a:pt x="84" y="61"/>
                </a:cubicBezTo>
                <a:cubicBezTo>
                  <a:pt x="84" y="75"/>
                  <a:pt x="84" y="75"/>
                  <a:pt x="84" y="75"/>
                </a:cubicBezTo>
                <a:cubicBezTo>
                  <a:pt x="89" y="75"/>
                  <a:pt x="89" y="75"/>
                  <a:pt x="89" y="75"/>
                </a:cubicBezTo>
                <a:cubicBezTo>
                  <a:pt x="92" y="75"/>
                  <a:pt x="94" y="77"/>
                  <a:pt x="94" y="80"/>
                </a:cubicBezTo>
                <a:cubicBezTo>
                  <a:pt x="94" y="83"/>
                  <a:pt x="92" y="85"/>
                  <a:pt x="89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0C3E821B-255B-C249-0B27-3EACE27E1B3D}"/>
              </a:ext>
            </a:extLst>
          </p:cNvPr>
          <p:cNvSpPr>
            <a:spLocks noEditPoints="1"/>
          </p:cNvSpPr>
          <p:nvPr/>
        </p:nvSpPr>
        <p:spPr bwMode="auto">
          <a:xfrm>
            <a:off x="10107613" y="5776913"/>
            <a:ext cx="233363" cy="254000"/>
          </a:xfrm>
          <a:custGeom>
            <a:avLst/>
            <a:gdLst>
              <a:gd name="T0" fmla="*/ 83 w 147"/>
              <a:gd name="T1" fmla="*/ 122 h 160"/>
              <a:gd name="T2" fmla="*/ 88 w 147"/>
              <a:gd name="T3" fmla="*/ 108 h 160"/>
              <a:gd name="T4" fmla="*/ 78 w 147"/>
              <a:gd name="T5" fmla="*/ 103 h 160"/>
              <a:gd name="T6" fmla="*/ 59 w 147"/>
              <a:gd name="T7" fmla="*/ 80 h 160"/>
              <a:gd name="T8" fmla="*/ 64 w 147"/>
              <a:gd name="T9" fmla="*/ 94 h 160"/>
              <a:gd name="T10" fmla="*/ 69 w 147"/>
              <a:gd name="T11" fmla="*/ 75 h 160"/>
              <a:gd name="T12" fmla="*/ 59 w 147"/>
              <a:gd name="T13" fmla="*/ 80 h 160"/>
              <a:gd name="T14" fmla="*/ 129 w 147"/>
              <a:gd name="T15" fmla="*/ 52 h 160"/>
              <a:gd name="T16" fmla="*/ 145 w 147"/>
              <a:gd name="T17" fmla="*/ 36 h 160"/>
              <a:gd name="T18" fmla="*/ 130 w 147"/>
              <a:gd name="T19" fmla="*/ 17 h 160"/>
              <a:gd name="T20" fmla="*/ 124 w 147"/>
              <a:gd name="T21" fmla="*/ 18 h 160"/>
              <a:gd name="T22" fmla="*/ 112 w 147"/>
              <a:gd name="T23" fmla="*/ 38 h 160"/>
              <a:gd name="T24" fmla="*/ 109 w 147"/>
              <a:gd name="T25" fmla="*/ 49 h 160"/>
              <a:gd name="T26" fmla="*/ 88 w 147"/>
              <a:gd name="T27" fmla="*/ 38 h 160"/>
              <a:gd name="T28" fmla="*/ 88 w 147"/>
              <a:gd name="T29" fmla="*/ 0 h 160"/>
              <a:gd name="T30" fmla="*/ 41 w 147"/>
              <a:gd name="T31" fmla="*/ 19 h 160"/>
              <a:gd name="T32" fmla="*/ 60 w 147"/>
              <a:gd name="T33" fmla="*/ 39 h 160"/>
              <a:gd name="T34" fmla="*/ 32 w 147"/>
              <a:gd name="T35" fmla="*/ 41 h 160"/>
              <a:gd name="T36" fmla="*/ 36 w 147"/>
              <a:gd name="T37" fmla="*/ 32 h 160"/>
              <a:gd name="T38" fmla="*/ 20 w 147"/>
              <a:gd name="T39" fmla="*/ 16 h 160"/>
              <a:gd name="T40" fmla="*/ 3 w 147"/>
              <a:gd name="T41" fmla="*/ 29 h 160"/>
              <a:gd name="T42" fmla="*/ 14 w 147"/>
              <a:gd name="T43" fmla="*/ 50 h 160"/>
              <a:gd name="T44" fmla="*/ 21 w 147"/>
              <a:gd name="T45" fmla="*/ 50 h 160"/>
              <a:gd name="T46" fmla="*/ 31 w 147"/>
              <a:gd name="T47" fmla="*/ 55 h 160"/>
              <a:gd name="T48" fmla="*/ 73 w 147"/>
              <a:gd name="T49" fmla="*/ 160 h 160"/>
              <a:gd name="T50" fmla="*/ 116 w 147"/>
              <a:gd name="T51" fmla="*/ 55 h 160"/>
              <a:gd name="T52" fmla="*/ 126 w 147"/>
              <a:gd name="T53" fmla="*/ 50 h 160"/>
              <a:gd name="T54" fmla="*/ 60 w 147"/>
              <a:gd name="T55" fmla="*/ 9 h 160"/>
              <a:gd name="T56" fmla="*/ 98 w 147"/>
              <a:gd name="T57" fmla="*/ 18 h 160"/>
              <a:gd name="T58" fmla="*/ 88 w 147"/>
              <a:gd name="T59" fmla="*/ 23 h 160"/>
              <a:gd name="T60" fmla="*/ 64 w 147"/>
              <a:gd name="T61" fmla="*/ 18 h 160"/>
              <a:gd name="T62" fmla="*/ 60 w 147"/>
              <a:gd name="T63" fmla="*/ 28 h 160"/>
              <a:gd name="T64" fmla="*/ 83 w 147"/>
              <a:gd name="T65" fmla="*/ 93 h 160"/>
              <a:gd name="T66" fmla="*/ 96 w 147"/>
              <a:gd name="T67" fmla="*/ 117 h 160"/>
              <a:gd name="T68" fmla="*/ 78 w 147"/>
              <a:gd name="T69" fmla="*/ 131 h 160"/>
              <a:gd name="T70" fmla="*/ 73 w 147"/>
              <a:gd name="T71" fmla="*/ 140 h 160"/>
              <a:gd name="T72" fmla="*/ 68 w 147"/>
              <a:gd name="T73" fmla="*/ 132 h 160"/>
              <a:gd name="T74" fmla="*/ 49 w 147"/>
              <a:gd name="T75" fmla="*/ 117 h 160"/>
              <a:gd name="T76" fmla="*/ 59 w 147"/>
              <a:gd name="T77" fmla="*/ 117 h 160"/>
              <a:gd name="T78" fmla="*/ 69 w 147"/>
              <a:gd name="T79" fmla="*/ 123 h 160"/>
              <a:gd name="T80" fmla="*/ 64 w 147"/>
              <a:gd name="T81" fmla="*/ 103 h 160"/>
              <a:gd name="T82" fmla="*/ 50 w 147"/>
              <a:gd name="T83" fmla="*/ 89 h 160"/>
              <a:gd name="T84" fmla="*/ 64 w 147"/>
              <a:gd name="T85" fmla="*/ 65 h 160"/>
              <a:gd name="T86" fmla="*/ 69 w 147"/>
              <a:gd name="T87" fmla="*/ 61 h 160"/>
              <a:gd name="T88" fmla="*/ 78 w 147"/>
              <a:gd name="T89" fmla="*/ 61 h 160"/>
              <a:gd name="T90" fmla="*/ 83 w 147"/>
              <a:gd name="T91" fmla="*/ 65 h 160"/>
              <a:gd name="T92" fmla="*/ 92 w 147"/>
              <a:gd name="T93" fmla="*/ 84 h 160"/>
              <a:gd name="T94" fmla="*/ 83 w 147"/>
              <a:gd name="T95" fmla="*/ 74 h 160"/>
              <a:gd name="T96" fmla="*/ 78 w 147"/>
              <a:gd name="T97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7" h="160">
                <a:moveTo>
                  <a:pt x="78" y="122"/>
                </a:moveTo>
                <a:cubicBezTo>
                  <a:pt x="83" y="122"/>
                  <a:pt x="83" y="122"/>
                  <a:pt x="83" y="122"/>
                </a:cubicBezTo>
                <a:cubicBezTo>
                  <a:pt x="85" y="122"/>
                  <a:pt x="88" y="120"/>
                  <a:pt x="88" y="117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105"/>
                  <a:pt x="85" y="103"/>
                  <a:pt x="83" y="103"/>
                </a:cubicBezTo>
                <a:cubicBezTo>
                  <a:pt x="78" y="103"/>
                  <a:pt x="78" y="103"/>
                  <a:pt x="78" y="103"/>
                </a:cubicBezTo>
                <a:lnTo>
                  <a:pt x="78" y="122"/>
                </a:lnTo>
                <a:close/>
                <a:moveTo>
                  <a:pt x="59" y="80"/>
                </a:moveTo>
                <a:cubicBezTo>
                  <a:pt x="59" y="89"/>
                  <a:pt x="59" y="89"/>
                  <a:pt x="59" y="89"/>
                </a:cubicBezTo>
                <a:cubicBezTo>
                  <a:pt x="59" y="91"/>
                  <a:pt x="61" y="94"/>
                  <a:pt x="64" y="94"/>
                </a:cubicBezTo>
                <a:cubicBezTo>
                  <a:pt x="69" y="94"/>
                  <a:pt x="69" y="94"/>
                  <a:pt x="69" y="94"/>
                </a:cubicBezTo>
                <a:cubicBezTo>
                  <a:pt x="69" y="75"/>
                  <a:pt x="69" y="75"/>
                  <a:pt x="69" y="75"/>
                </a:cubicBezTo>
                <a:cubicBezTo>
                  <a:pt x="64" y="75"/>
                  <a:pt x="64" y="75"/>
                  <a:pt x="64" y="75"/>
                </a:cubicBezTo>
                <a:cubicBezTo>
                  <a:pt x="61" y="75"/>
                  <a:pt x="59" y="77"/>
                  <a:pt x="59" y="80"/>
                </a:cubicBezTo>
                <a:close/>
                <a:moveTo>
                  <a:pt x="126" y="50"/>
                </a:moveTo>
                <a:cubicBezTo>
                  <a:pt x="127" y="51"/>
                  <a:pt x="128" y="52"/>
                  <a:pt x="129" y="52"/>
                </a:cubicBezTo>
                <a:cubicBezTo>
                  <a:pt x="131" y="52"/>
                  <a:pt x="132" y="51"/>
                  <a:pt x="133" y="50"/>
                </a:cubicBezTo>
                <a:cubicBezTo>
                  <a:pt x="145" y="36"/>
                  <a:pt x="145" y="36"/>
                  <a:pt x="145" y="36"/>
                </a:cubicBezTo>
                <a:cubicBezTo>
                  <a:pt x="147" y="33"/>
                  <a:pt x="147" y="31"/>
                  <a:pt x="145" y="29"/>
                </a:cubicBezTo>
                <a:cubicBezTo>
                  <a:pt x="130" y="17"/>
                  <a:pt x="130" y="17"/>
                  <a:pt x="130" y="17"/>
                </a:cubicBezTo>
                <a:cubicBezTo>
                  <a:pt x="129" y="16"/>
                  <a:pt x="128" y="16"/>
                  <a:pt x="127" y="16"/>
                </a:cubicBezTo>
                <a:cubicBezTo>
                  <a:pt x="126" y="16"/>
                  <a:pt x="125" y="16"/>
                  <a:pt x="124" y="18"/>
                </a:cubicBezTo>
                <a:cubicBezTo>
                  <a:pt x="111" y="32"/>
                  <a:pt x="111" y="32"/>
                  <a:pt x="111" y="32"/>
                </a:cubicBezTo>
                <a:cubicBezTo>
                  <a:pt x="110" y="34"/>
                  <a:pt x="110" y="37"/>
                  <a:pt x="112" y="38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09" y="49"/>
                  <a:pt x="109" y="49"/>
                  <a:pt x="109" y="49"/>
                </a:cubicBezTo>
                <a:cubicBezTo>
                  <a:pt x="103" y="44"/>
                  <a:pt x="96" y="41"/>
                  <a:pt x="88" y="39"/>
                </a:cubicBezTo>
                <a:cubicBezTo>
                  <a:pt x="88" y="38"/>
                  <a:pt x="88" y="38"/>
                  <a:pt x="88" y="38"/>
                </a:cubicBezTo>
                <a:cubicBezTo>
                  <a:pt x="98" y="38"/>
                  <a:pt x="107" y="29"/>
                  <a:pt x="107" y="19"/>
                </a:cubicBezTo>
                <a:cubicBezTo>
                  <a:pt x="107" y="9"/>
                  <a:pt x="98" y="0"/>
                  <a:pt x="88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49" y="0"/>
                  <a:pt x="41" y="9"/>
                  <a:pt x="41" y="19"/>
                </a:cubicBezTo>
                <a:cubicBezTo>
                  <a:pt x="41" y="29"/>
                  <a:pt x="49" y="38"/>
                  <a:pt x="60" y="38"/>
                </a:cubicBezTo>
                <a:cubicBezTo>
                  <a:pt x="60" y="39"/>
                  <a:pt x="60" y="39"/>
                  <a:pt x="60" y="39"/>
                </a:cubicBezTo>
                <a:cubicBezTo>
                  <a:pt x="52" y="41"/>
                  <a:pt x="45" y="44"/>
                  <a:pt x="38" y="49"/>
                </a:cubicBezTo>
                <a:cubicBezTo>
                  <a:pt x="32" y="41"/>
                  <a:pt x="32" y="41"/>
                  <a:pt x="32" y="41"/>
                </a:cubicBezTo>
                <a:cubicBezTo>
                  <a:pt x="35" y="38"/>
                  <a:pt x="35" y="38"/>
                  <a:pt x="35" y="38"/>
                </a:cubicBezTo>
                <a:cubicBezTo>
                  <a:pt x="37" y="37"/>
                  <a:pt x="37" y="33"/>
                  <a:pt x="36" y="32"/>
                </a:cubicBezTo>
                <a:cubicBezTo>
                  <a:pt x="23" y="18"/>
                  <a:pt x="23" y="18"/>
                  <a:pt x="23" y="18"/>
                </a:cubicBezTo>
                <a:cubicBezTo>
                  <a:pt x="22" y="16"/>
                  <a:pt x="21" y="16"/>
                  <a:pt x="20" y="16"/>
                </a:cubicBezTo>
                <a:cubicBezTo>
                  <a:pt x="19" y="16"/>
                  <a:pt x="18" y="16"/>
                  <a:pt x="17" y="17"/>
                </a:cubicBezTo>
                <a:cubicBezTo>
                  <a:pt x="3" y="29"/>
                  <a:pt x="3" y="29"/>
                  <a:pt x="3" y="29"/>
                </a:cubicBezTo>
                <a:cubicBezTo>
                  <a:pt x="0" y="31"/>
                  <a:pt x="0" y="34"/>
                  <a:pt x="2" y="36"/>
                </a:cubicBezTo>
                <a:cubicBezTo>
                  <a:pt x="14" y="50"/>
                  <a:pt x="14" y="50"/>
                  <a:pt x="14" y="50"/>
                </a:cubicBezTo>
                <a:cubicBezTo>
                  <a:pt x="15" y="51"/>
                  <a:pt x="16" y="52"/>
                  <a:pt x="18" y="52"/>
                </a:cubicBezTo>
                <a:cubicBezTo>
                  <a:pt x="19" y="52"/>
                  <a:pt x="20" y="51"/>
                  <a:pt x="21" y="50"/>
                </a:cubicBezTo>
                <a:cubicBezTo>
                  <a:pt x="24" y="47"/>
                  <a:pt x="24" y="47"/>
                  <a:pt x="24" y="47"/>
                </a:cubicBezTo>
                <a:cubicBezTo>
                  <a:pt x="31" y="55"/>
                  <a:pt x="31" y="55"/>
                  <a:pt x="31" y="55"/>
                </a:cubicBezTo>
                <a:cubicBezTo>
                  <a:pt x="20" y="66"/>
                  <a:pt x="13" y="81"/>
                  <a:pt x="13" y="98"/>
                </a:cubicBezTo>
                <a:cubicBezTo>
                  <a:pt x="13" y="132"/>
                  <a:pt x="40" y="160"/>
                  <a:pt x="73" y="160"/>
                </a:cubicBezTo>
                <a:cubicBezTo>
                  <a:pt x="107" y="160"/>
                  <a:pt x="134" y="133"/>
                  <a:pt x="134" y="98"/>
                </a:cubicBezTo>
                <a:cubicBezTo>
                  <a:pt x="134" y="81"/>
                  <a:pt x="127" y="66"/>
                  <a:pt x="116" y="55"/>
                </a:cubicBezTo>
                <a:cubicBezTo>
                  <a:pt x="122" y="47"/>
                  <a:pt x="122" y="47"/>
                  <a:pt x="122" y="47"/>
                </a:cubicBezTo>
                <a:lnTo>
                  <a:pt x="126" y="50"/>
                </a:lnTo>
                <a:close/>
                <a:moveTo>
                  <a:pt x="50" y="18"/>
                </a:moveTo>
                <a:cubicBezTo>
                  <a:pt x="50" y="13"/>
                  <a:pt x="54" y="9"/>
                  <a:pt x="60" y="9"/>
                </a:cubicBezTo>
                <a:cubicBezTo>
                  <a:pt x="88" y="9"/>
                  <a:pt x="88" y="9"/>
                  <a:pt x="88" y="9"/>
                </a:cubicBezTo>
                <a:cubicBezTo>
                  <a:pt x="93" y="9"/>
                  <a:pt x="98" y="13"/>
                  <a:pt x="98" y="18"/>
                </a:cubicBezTo>
                <a:cubicBezTo>
                  <a:pt x="98" y="24"/>
                  <a:pt x="93" y="28"/>
                  <a:pt x="88" y="28"/>
                </a:cubicBezTo>
                <a:cubicBezTo>
                  <a:pt x="88" y="23"/>
                  <a:pt x="88" y="23"/>
                  <a:pt x="88" y="23"/>
                </a:cubicBezTo>
                <a:cubicBezTo>
                  <a:pt x="88" y="21"/>
                  <a:pt x="86" y="18"/>
                  <a:pt x="83" y="18"/>
                </a:cubicBezTo>
                <a:cubicBezTo>
                  <a:pt x="64" y="18"/>
                  <a:pt x="64" y="18"/>
                  <a:pt x="64" y="18"/>
                </a:cubicBezTo>
                <a:cubicBezTo>
                  <a:pt x="62" y="18"/>
                  <a:pt x="60" y="21"/>
                  <a:pt x="60" y="23"/>
                </a:cubicBezTo>
                <a:cubicBezTo>
                  <a:pt x="60" y="28"/>
                  <a:pt x="60" y="28"/>
                  <a:pt x="60" y="28"/>
                </a:cubicBezTo>
                <a:cubicBezTo>
                  <a:pt x="54" y="27"/>
                  <a:pt x="50" y="23"/>
                  <a:pt x="50" y="18"/>
                </a:cubicBezTo>
                <a:close/>
                <a:moveTo>
                  <a:pt x="83" y="93"/>
                </a:moveTo>
                <a:cubicBezTo>
                  <a:pt x="90" y="93"/>
                  <a:pt x="96" y="100"/>
                  <a:pt x="96" y="107"/>
                </a:cubicBezTo>
                <a:cubicBezTo>
                  <a:pt x="96" y="117"/>
                  <a:pt x="96" y="117"/>
                  <a:pt x="96" y="117"/>
                </a:cubicBezTo>
                <a:cubicBezTo>
                  <a:pt x="96" y="125"/>
                  <a:pt x="90" y="131"/>
                  <a:pt x="83" y="131"/>
                </a:cubicBezTo>
                <a:cubicBezTo>
                  <a:pt x="78" y="131"/>
                  <a:pt x="78" y="131"/>
                  <a:pt x="78" y="131"/>
                </a:cubicBezTo>
                <a:cubicBezTo>
                  <a:pt x="78" y="135"/>
                  <a:pt x="78" y="135"/>
                  <a:pt x="78" y="135"/>
                </a:cubicBezTo>
                <a:cubicBezTo>
                  <a:pt x="78" y="138"/>
                  <a:pt x="75" y="140"/>
                  <a:pt x="73" y="140"/>
                </a:cubicBezTo>
                <a:cubicBezTo>
                  <a:pt x="70" y="140"/>
                  <a:pt x="68" y="138"/>
                  <a:pt x="68" y="135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63" y="132"/>
                  <a:pt x="63" y="132"/>
                  <a:pt x="63" y="132"/>
                </a:cubicBezTo>
                <a:cubicBezTo>
                  <a:pt x="55" y="132"/>
                  <a:pt x="49" y="125"/>
                  <a:pt x="49" y="117"/>
                </a:cubicBezTo>
                <a:cubicBezTo>
                  <a:pt x="49" y="115"/>
                  <a:pt x="52" y="113"/>
                  <a:pt x="54" y="113"/>
                </a:cubicBezTo>
                <a:cubicBezTo>
                  <a:pt x="57" y="113"/>
                  <a:pt x="59" y="115"/>
                  <a:pt x="59" y="117"/>
                </a:cubicBezTo>
                <a:cubicBezTo>
                  <a:pt x="59" y="120"/>
                  <a:pt x="61" y="123"/>
                  <a:pt x="64" y="123"/>
                </a:cubicBezTo>
                <a:cubicBezTo>
                  <a:pt x="69" y="123"/>
                  <a:pt x="69" y="123"/>
                  <a:pt x="69" y="123"/>
                </a:cubicBezTo>
                <a:cubicBezTo>
                  <a:pt x="69" y="103"/>
                  <a:pt x="69" y="103"/>
                  <a:pt x="69" y="103"/>
                </a:cubicBezTo>
                <a:cubicBezTo>
                  <a:pt x="64" y="103"/>
                  <a:pt x="64" y="103"/>
                  <a:pt x="64" y="103"/>
                </a:cubicBezTo>
                <a:cubicBezTo>
                  <a:pt x="64" y="103"/>
                  <a:pt x="64" y="103"/>
                  <a:pt x="64" y="103"/>
                </a:cubicBezTo>
                <a:cubicBezTo>
                  <a:pt x="56" y="103"/>
                  <a:pt x="50" y="97"/>
                  <a:pt x="50" y="89"/>
                </a:cubicBezTo>
                <a:cubicBezTo>
                  <a:pt x="50" y="79"/>
                  <a:pt x="50" y="79"/>
                  <a:pt x="50" y="79"/>
                </a:cubicBezTo>
                <a:cubicBezTo>
                  <a:pt x="50" y="71"/>
                  <a:pt x="56" y="65"/>
                  <a:pt x="64" y="65"/>
                </a:cubicBezTo>
                <a:cubicBezTo>
                  <a:pt x="69" y="65"/>
                  <a:pt x="69" y="65"/>
                  <a:pt x="69" y="65"/>
                </a:cubicBezTo>
                <a:cubicBezTo>
                  <a:pt x="69" y="61"/>
                  <a:pt x="69" y="61"/>
                  <a:pt x="69" y="61"/>
                </a:cubicBezTo>
                <a:cubicBezTo>
                  <a:pt x="69" y="58"/>
                  <a:pt x="71" y="56"/>
                  <a:pt x="73" y="56"/>
                </a:cubicBezTo>
                <a:cubicBezTo>
                  <a:pt x="76" y="56"/>
                  <a:pt x="78" y="58"/>
                  <a:pt x="78" y="61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5"/>
                  <a:pt x="83" y="65"/>
                  <a:pt x="83" y="65"/>
                </a:cubicBezTo>
                <a:cubicBezTo>
                  <a:pt x="91" y="65"/>
                  <a:pt x="97" y="72"/>
                  <a:pt x="97" y="79"/>
                </a:cubicBezTo>
                <a:cubicBezTo>
                  <a:pt x="97" y="82"/>
                  <a:pt x="95" y="84"/>
                  <a:pt x="92" y="84"/>
                </a:cubicBezTo>
                <a:cubicBezTo>
                  <a:pt x="90" y="84"/>
                  <a:pt x="87" y="82"/>
                  <a:pt x="87" y="79"/>
                </a:cubicBezTo>
                <a:cubicBezTo>
                  <a:pt x="87" y="76"/>
                  <a:pt x="85" y="74"/>
                  <a:pt x="83" y="74"/>
                </a:cubicBezTo>
                <a:cubicBezTo>
                  <a:pt x="78" y="74"/>
                  <a:pt x="78" y="74"/>
                  <a:pt x="78" y="74"/>
                </a:cubicBezTo>
                <a:cubicBezTo>
                  <a:pt x="78" y="93"/>
                  <a:pt x="78" y="93"/>
                  <a:pt x="78" y="93"/>
                </a:cubicBezTo>
                <a:lnTo>
                  <a:pt x="83" y="9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B2A4AB8C-0E22-8444-1A3E-4DDEB15E1220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5776913"/>
            <a:ext cx="254000" cy="254000"/>
          </a:xfrm>
          <a:custGeom>
            <a:avLst/>
            <a:gdLst>
              <a:gd name="T0" fmla="*/ 80 w 160"/>
              <a:gd name="T1" fmla="*/ 98 h 160"/>
              <a:gd name="T2" fmla="*/ 80 w 160"/>
              <a:gd name="T3" fmla="*/ 61 h 160"/>
              <a:gd name="T4" fmla="*/ 42 w 160"/>
              <a:gd name="T5" fmla="*/ 47 h 160"/>
              <a:gd name="T6" fmla="*/ 42 w 160"/>
              <a:gd name="T7" fmla="*/ 0 h 160"/>
              <a:gd name="T8" fmla="*/ 42 w 160"/>
              <a:gd name="T9" fmla="*/ 47 h 160"/>
              <a:gd name="T10" fmla="*/ 141 w 160"/>
              <a:gd name="T11" fmla="*/ 24 h 160"/>
              <a:gd name="T12" fmla="*/ 94 w 160"/>
              <a:gd name="T13" fmla="*/ 24 h 160"/>
              <a:gd name="T14" fmla="*/ 79 w 160"/>
              <a:gd name="T15" fmla="*/ 108 h 160"/>
              <a:gd name="T16" fmla="*/ 79 w 160"/>
              <a:gd name="T17" fmla="*/ 119 h 160"/>
              <a:gd name="T18" fmla="*/ 79 w 160"/>
              <a:gd name="T19" fmla="*/ 108 h 160"/>
              <a:gd name="T20" fmla="*/ 37 w 160"/>
              <a:gd name="T21" fmla="*/ 155 h 160"/>
              <a:gd name="T22" fmla="*/ 75 w 160"/>
              <a:gd name="T23" fmla="*/ 160 h 160"/>
              <a:gd name="T24" fmla="*/ 54 w 160"/>
              <a:gd name="T25" fmla="*/ 102 h 160"/>
              <a:gd name="T26" fmla="*/ 105 w 160"/>
              <a:gd name="T27" fmla="*/ 103 h 160"/>
              <a:gd name="T28" fmla="*/ 84 w 160"/>
              <a:gd name="T29" fmla="*/ 160 h 160"/>
              <a:gd name="T30" fmla="*/ 122 w 160"/>
              <a:gd name="T31" fmla="*/ 155 h 160"/>
              <a:gd name="T32" fmla="*/ 105 w 160"/>
              <a:gd name="T33" fmla="*/ 103 h 160"/>
              <a:gd name="T34" fmla="*/ 117 w 160"/>
              <a:gd name="T35" fmla="*/ 57 h 160"/>
              <a:gd name="T36" fmla="*/ 86 w 160"/>
              <a:gd name="T37" fmla="*/ 53 h 160"/>
              <a:gd name="T38" fmla="*/ 105 w 160"/>
              <a:gd name="T39" fmla="*/ 92 h 160"/>
              <a:gd name="T40" fmla="*/ 155 w 160"/>
              <a:gd name="T41" fmla="*/ 104 h 160"/>
              <a:gd name="T42" fmla="*/ 160 w 160"/>
              <a:gd name="T43" fmla="*/ 81 h 160"/>
              <a:gd name="T44" fmla="*/ 135 w 160"/>
              <a:gd name="T45" fmla="*/ 75 h 160"/>
              <a:gd name="T46" fmla="*/ 121 w 160"/>
              <a:gd name="T47" fmla="*/ 70 h 160"/>
              <a:gd name="T48" fmla="*/ 135 w 160"/>
              <a:gd name="T49" fmla="*/ 66 h 160"/>
              <a:gd name="T50" fmla="*/ 135 w 160"/>
              <a:gd name="T51" fmla="*/ 75 h 160"/>
              <a:gd name="T52" fmla="*/ 52 w 160"/>
              <a:gd name="T53" fmla="*/ 80 h 160"/>
              <a:gd name="T54" fmla="*/ 67 w 160"/>
              <a:gd name="T55" fmla="*/ 45 h 160"/>
              <a:gd name="T56" fmla="*/ 18 w 160"/>
              <a:gd name="T57" fmla="*/ 45 h 160"/>
              <a:gd name="T58" fmla="*/ 0 w 160"/>
              <a:gd name="T59" fmla="*/ 98 h 160"/>
              <a:gd name="T60" fmla="*/ 40 w 160"/>
              <a:gd name="T61" fmla="*/ 104 h 160"/>
              <a:gd name="T62" fmla="*/ 33 w 160"/>
              <a:gd name="T63" fmla="*/ 75 h 160"/>
              <a:gd name="T64" fmla="*/ 18 w 160"/>
              <a:gd name="T65" fmla="*/ 70 h 160"/>
              <a:gd name="T66" fmla="*/ 33 w 160"/>
              <a:gd name="T67" fmla="*/ 66 h 160"/>
              <a:gd name="T68" fmla="*/ 33 w 160"/>
              <a:gd name="T69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61" y="79"/>
                </a:moveTo>
                <a:cubicBezTo>
                  <a:pt x="61" y="90"/>
                  <a:pt x="70" y="98"/>
                  <a:pt x="80" y="98"/>
                </a:cubicBezTo>
                <a:cubicBezTo>
                  <a:pt x="90" y="98"/>
                  <a:pt x="98" y="90"/>
                  <a:pt x="98" y="79"/>
                </a:cubicBezTo>
                <a:cubicBezTo>
                  <a:pt x="98" y="70"/>
                  <a:pt x="90" y="61"/>
                  <a:pt x="80" y="61"/>
                </a:cubicBezTo>
                <a:cubicBezTo>
                  <a:pt x="70" y="61"/>
                  <a:pt x="61" y="70"/>
                  <a:pt x="61" y="79"/>
                </a:cubicBezTo>
                <a:close/>
                <a:moveTo>
                  <a:pt x="42" y="47"/>
                </a:moveTo>
                <a:cubicBezTo>
                  <a:pt x="56" y="47"/>
                  <a:pt x="65" y="36"/>
                  <a:pt x="65" y="24"/>
                </a:cubicBezTo>
                <a:cubicBezTo>
                  <a:pt x="65" y="11"/>
                  <a:pt x="55" y="0"/>
                  <a:pt x="42" y="0"/>
                </a:cubicBezTo>
                <a:cubicBezTo>
                  <a:pt x="29" y="0"/>
                  <a:pt x="18" y="11"/>
                  <a:pt x="18" y="24"/>
                </a:cubicBezTo>
                <a:cubicBezTo>
                  <a:pt x="18" y="36"/>
                  <a:pt x="29" y="47"/>
                  <a:pt x="42" y="47"/>
                </a:cubicBezTo>
                <a:close/>
                <a:moveTo>
                  <a:pt x="117" y="47"/>
                </a:moveTo>
                <a:cubicBezTo>
                  <a:pt x="130" y="47"/>
                  <a:pt x="141" y="36"/>
                  <a:pt x="141" y="24"/>
                </a:cubicBezTo>
                <a:cubicBezTo>
                  <a:pt x="141" y="11"/>
                  <a:pt x="130" y="0"/>
                  <a:pt x="117" y="0"/>
                </a:cubicBezTo>
                <a:cubicBezTo>
                  <a:pt x="104" y="0"/>
                  <a:pt x="94" y="11"/>
                  <a:pt x="94" y="24"/>
                </a:cubicBezTo>
                <a:cubicBezTo>
                  <a:pt x="94" y="36"/>
                  <a:pt x="104" y="47"/>
                  <a:pt x="117" y="47"/>
                </a:cubicBezTo>
                <a:close/>
                <a:moveTo>
                  <a:pt x="79" y="108"/>
                </a:moveTo>
                <a:cubicBezTo>
                  <a:pt x="76" y="108"/>
                  <a:pt x="72" y="107"/>
                  <a:pt x="68" y="105"/>
                </a:cubicBezTo>
                <a:cubicBezTo>
                  <a:pt x="79" y="119"/>
                  <a:pt x="79" y="119"/>
                  <a:pt x="79" y="119"/>
                </a:cubicBezTo>
                <a:cubicBezTo>
                  <a:pt x="91" y="105"/>
                  <a:pt x="91" y="105"/>
                  <a:pt x="91" y="105"/>
                </a:cubicBezTo>
                <a:cubicBezTo>
                  <a:pt x="88" y="107"/>
                  <a:pt x="84" y="108"/>
                  <a:pt x="79" y="108"/>
                </a:cubicBezTo>
                <a:close/>
                <a:moveTo>
                  <a:pt x="37" y="136"/>
                </a:moveTo>
                <a:cubicBezTo>
                  <a:pt x="37" y="155"/>
                  <a:pt x="37" y="155"/>
                  <a:pt x="37" y="155"/>
                </a:cubicBezTo>
                <a:cubicBezTo>
                  <a:pt x="37" y="157"/>
                  <a:pt x="40" y="160"/>
                  <a:pt x="43" y="160"/>
                </a:cubicBezTo>
                <a:cubicBezTo>
                  <a:pt x="75" y="160"/>
                  <a:pt x="75" y="160"/>
                  <a:pt x="75" y="160"/>
                </a:cubicBezTo>
                <a:cubicBezTo>
                  <a:pt x="75" y="128"/>
                  <a:pt x="75" y="128"/>
                  <a:pt x="75" y="128"/>
                </a:cubicBezTo>
                <a:cubicBezTo>
                  <a:pt x="54" y="102"/>
                  <a:pt x="54" y="102"/>
                  <a:pt x="54" y="102"/>
                </a:cubicBezTo>
                <a:cubicBezTo>
                  <a:pt x="44" y="110"/>
                  <a:pt x="37" y="123"/>
                  <a:pt x="37" y="136"/>
                </a:cubicBezTo>
                <a:close/>
                <a:moveTo>
                  <a:pt x="105" y="103"/>
                </a:moveTo>
                <a:cubicBezTo>
                  <a:pt x="84" y="128"/>
                  <a:pt x="84" y="128"/>
                  <a:pt x="84" y="128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0" y="160"/>
                  <a:pt x="122" y="158"/>
                  <a:pt x="122" y="155"/>
                </a:cubicBezTo>
                <a:cubicBezTo>
                  <a:pt x="122" y="136"/>
                  <a:pt x="122" y="136"/>
                  <a:pt x="122" y="136"/>
                </a:cubicBezTo>
                <a:cubicBezTo>
                  <a:pt x="122" y="123"/>
                  <a:pt x="115" y="110"/>
                  <a:pt x="105" y="103"/>
                </a:cubicBezTo>
                <a:close/>
                <a:moveTo>
                  <a:pt x="141" y="45"/>
                </a:moveTo>
                <a:cubicBezTo>
                  <a:pt x="135" y="53"/>
                  <a:pt x="127" y="57"/>
                  <a:pt x="117" y="57"/>
                </a:cubicBezTo>
                <a:cubicBezTo>
                  <a:pt x="107" y="57"/>
                  <a:pt x="99" y="52"/>
                  <a:pt x="93" y="46"/>
                </a:cubicBezTo>
                <a:cubicBezTo>
                  <a:pt x="91" y="48"/>
                  <a:pt x="88" y="50"/>
                  <a:pt x="86" y="53"/>
                </a:cubicBezTo>
                <a:cubicBezTo>
                  <a:pt x="99" y="56"/>
                  <a:pt x="108" y="67"/>
                  <a:pt x="108" y="81"/>
                </a:cubicBezTo>
                <a:cubicBezTo>
                  <a:pt x="108" y="85"/>
                  <a:pt x="107" y="89"/>
                  <a:pt x="105" y="92"/>
                </a:cubicBezTo>
                <a:cubicBezTo>
                  <a:pt x="111" y="95"/>
                  <a:pt x="116" y="99"/>
                  <a:pt x="120" y="104"/>
                </a:cubicBezTo>
                <a:cubicBezTo>
                  <a:pt x="155" y="104"/>
                  <a:pt x="155" y="104"/>
                  <a:pt x="155" y="104"/>
                </a:cubicBezTo>
                <a:cubicBezTo>
                  <a:pt x="158" y="104"/>
                  <a:pt x="160" y="102"/>
                  <a:pt x="160" y="99"/>
                </a:cubicBezTo>
                <a:cubicBezTo>
                  <a:pt x="160" y="81"/>
                  <a:pt x="160" y="81"/>
                  <a:pt x="160" y="81"/>
                </a:cubicBezTo>
                <a:cubicBezTo>
                  <a:pt x="160" y="66"/>
                  <a:pt x="152" y="53"/>
                  <a:pt x="141" y="45"/>
                </a:cubicBezTo>
                <a:close/>
                <a:moveTo>
                  <a:pt x="135" y="75"/>
                </a:moveTo>
                <a:cubicBezTo>
                  <a:pt x="126" y="75"/>
                  <a:pt x="126" y="75"/>
                  <a:pt x="126" y="75"/>
                </a:cubicBezTo>
                <a:cubicBezTo>
                  <a:pt x="124" y="75"/>
                  <a:pt x="121" y="73"/>
                  <a:pt x="121" y="70"/>
                </a:cubicBezTo>
                <a:cubicBezTo>
                  <a:pt x="121" y="68"/>
                  <a:pt x="124" y="66"/>
                  <a:pt x="126" y="66"/>
                </a:cubicBezTo>
                <a:cubicBezTo>
                  <a:pt x="135" y="66"/>
                  <a:pt x="135" y="66"/>
                  <a:pt x="135" y="66"/>
                </a:cubicBezTo>
                <a:cubicBezTo>
                  <a:pt x="138" y="66"/>
                  <a:pt x="141" y="68"/>
                  <a:pt x="141" y="70"/>
                </a:cubicBezTo>
                <a:cubicBezTo>
                  <a:pt x="141" y="73"/>
                  <a:pt x="138" y="75"/>
                  <a:pt x="135" y="75"/>
                </a:cubicBezTo>
                <a:close/>
                <a:moveTo>
                  <a:pt x="54" y="92"/>
                </a:moveTo>
                <a:cubicBezTo>
                  <a:pt x="52" y="88"/>
                  <a:pt x="52" y="85"/>
                  <a:pt x="52" y="80"/>
                </a:cubicBezTo>
                <a:cubicBezTo>
                  <a:pt x="52" y="67"/>
                  <a:pt x="61" y="55"/>
                  <a:pt x="74" y="53"/>
                </a:cubicBezTo>
                <a:cubicBezTo>
                  <a:pt x="72" y="50"/>
                  <a:pt x="69" y="47"/>
                  <a:pt x="67" y="45"/>
                </a:cubicBezTo>
                <a:cubicBezTo>
                  <a:pt x="61" y="52"/>
                  <a:pt x="52" y="56"/>
                  <a:pt x="43" y="56"/>
                </a:cubicBezTo>
                <a:cubicBezTo>
                  <a:pt x="33" y="56"/>
                  <a:pt x="24" y="52"/>
                  <a:pt x="18" y="45"/>
                </a:cubicBezTo>
                <a:cubicBezTo>
                  <a:pt x="7" y="53"/>
                  <a:pt x="0" y="65"/>
                  <a:pt x="0" y="79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2"/>
                  <a:pt x="1" y="104"/>
                  <a:pt x="4" y="10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4" y="99"/>
                  <a:pt x="48" y="94"/>
                  <a:pt x="54" y="92"/>
                </a:cubicBezTo>
                <a:close/>
                <a:moveTo>
                  <a:pt x="33" y="75"/>
                </a:moveTo>
                <a:cubicBezTo>
                  <a:pt x="23" y="75"/>
                  <a:pt x="23" y="75"/>
                  <a:pt x="23" y="75"/>
                </a:cubicBezTo>
                <a:cubicBezTo>
                  <a:pt x="21" y="75"/>
                  <a:pt x="18" y="73"/>
                  <a:pt x="18" y="70"/>
                </a:cubicBezTo>
                <a:cubicBezTo>
                  <a:pt x="18" y="68"/>
                  <a:pt x="21" y="66"/>
                  <a:pt x="23" y="66"/>
                </a:cubicBezTo>
                <a:cubicBezTo>
                  <a:pt x="33" y="66"/>
                  <a:pt x="33" y="66"/>
                  <a:pt x="33" y="66"/>
                </a:cubicBezTo>
                <a:cubicBezTo>
                  <a:pt x="35" y="66"/>
                  <a:pt x="38" y="68"/>
                  <a:pt x="38" y="70"/>
                </a:cubicBezTo>
                <a:cubicBezTo>
                  <a:pt x="38" y="73"/>
                  <a:pt x="35" y="75"/>
                  <a:pt x="33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8C9F429E-498A-DAF9-DAF6-45B0387AD6F1}"/>
              </a:ext>
            </a:extLst>
          </p:cNvPr>
          <p:cNvSpPr>
            <a:spLocks noEditPoints="1"/>
          </p:cNvSpPr>
          <p:nvPr/>
        </p:nvSpPr>
        <p:spPr bwMode="auto">
          <a:xfrm>
            <a:off x="6251576" y="5776913"/>
            <a:ext cx="238125" cy="254000"/>
          </a:xfrm>
          <a:custGeom>
            <a:avLst/>
            <a:gdLst>
              <a:gd name="T0" fmla="*/ 84 w 150"/>
              <a:gd name="T1" fmla="*/ 19 h 160"/>
              <a:gd name="T2" fmla="*/ 80 w 150"/>
              <a:gd name="T3" fmla="*/ 0 h 160"/>
              <a:gd name="T4" fmla="*/ 75 w 150"/>
              <a:gd name="T5" fmla="*/ 19 h 160"/>
              <a:gd name="T6" fmla="*/ 108 w 150"/>
              <a:gd name="T7" fmla="*/ 29 h 160"/>
              <a:gd name="T8" fmla="*/ 122 w 150"/>
              <a:gd name="T9" fmla="*/ 18 h 160"/>
              <a:gd name="T10" fmla="*/ 118 w 150"/>
              <a:gd name="T11" fmla="*/ 10 h 160"/>
              <a:gd name="T12" fmla="*/ 105 w 150"/>
              <a:gd name="T13" fmla="*/ 21 h 160"/>
              <a:gd name="T14" fmla="*/ 108 w 150"/>
              <a:gd name="T15" fmla="*/ 29 h 160"/>
              <a:gd name="T16" fmla="*/ 136 w 150"/>
              <a:gd name="T17" fmla="*/ 66 h 160"/>
              <a:gd name="T18" fmla="*/ 136 w 150"/>
              <a:gd name="T19" fmla="*/ 76 h 160"/>
              <a:gd name="T20" fmla="*/ 150 w 150"/>
              <a:gd name="T21" fmla="*/ 71 h 160"/>
              <a:gd name="T22" fmla="*/ 15 w 150"/>
              <a:gd name="T23" fmla="*/ 66 h 160"/>
              <a:gd name="T24" fmla="*/ 0 w 150"/>
              <a:gd name="T25" fmla="*/ 71 h 160"/>
              <a:gd name="T26" fmla="*/ 15 w 150"/>
              <a:gd name="T27" fmla="*/ 76 h 160"/>
              <a:gd name="T28" fmla="*/ 15 w 150"/>
              <a:gd name="T29" fmla="*/ 66 h 160"/>
              <a:gd name="T30" fmla="*/ 52 w 150"/>
              <a:gd name="T31" fmla="*/ 29 h 160"/>
              <a:gd name="T32" fmla="*/ 55 w 150"/>
              <a:gd name="T33" fmla="*/ 21 h 160"/>
              <a:gd name="T34" fmla="*/ 42 w 150"/>
              <a:gd name="T35" fmla="*/ 10 h 160"/>
              <a:gd name="T36" fmla="*/ 39 w 150"/>
              <a:gd name="T37" fmla="*/ 18 h 160"/>
              <a:gd name="T38" fmla="*/ 28 w 150"/>
              <a:gd name="T39" fmla="*/ 40 h 160"/>
              <a:gd name="T40" fmla="*/ 16 w 150"/>
              <a:gd name="T41" fmla="*/ 29 h 160"/>
              <a:gd name="T42" fmla="*/ 10 w 150"/>
              <a:gd name="T43" fmla="*/ 31 h 160"/>
              <a:gd name="T44" fmla="*/ 22 w 150"/>
              <a:gd name="T45" fmla="*/ 42 h 160"/>
              <a:gd name="T46" fmla="*/ 28 w 150"/>
              <a:gd name="T47" fmla="*/ 40 h 160"/>
              <a:gd name="T48" fmla="*/ 136 w 150"/>
              <a:gd name="T49" fmla="*/ 29 h 160"/>
              <a:gd name="T50" fmla="*/ 124 w 150"/>
              <a:gd name="T51" fmla="*/ 34 h 160"/>
              <a:gd name="T52" fmla="*/ 127 w 150"/>
              <a:gd name="T53" fmla="*/ 43 h 160"/>
              <a:gd name="T54" fmla="*/ 138 w 150"/>
              <a:gd name="T55" fmla="*/ 38 h 160"/>
              <a:gd name="T56" fmla="*/ 112 w 150"/>
              <a:gd name="T57" fmla="*/ 47 h 160"/>
              <a:gd name="T58" fmla="*/ 103 w 150"/>
              <a:gd name="T59" fmla="*/ 47 h 160"/>
              <a:gd name="T60" fmla="*/ 83 w 150"/>
              <a:gd name="T61" fmla="*/ 47 h 160"/>
              <a:gd name="T62" fmla="*/ 74 w 150"/>
              <a:gd name="T63" fmla="*/ 28 h 160"/>
              <a:gd name="T64" fmla="*/ 64 w 150"/>
              <a:gd name="T65" fmla="*/ 47 h 160"/>
              <a:gd name="T66" fmla="*/ 45 w 150"/>
              <a:gd name="T67" fmla="*/ 47 h 160"/>
              <a:gd name="T68" fmla="*/ 50 w 150"/>
              <a:gd name="T69" fmla="*/ 56 h 160"/>
              <a:gd name="T70" fmla="*/ 92 w 150"/>
              <a:gd name="T71" fmla="*/ 75 h 160"/>
              <a:gd name="T72" fmla="*/ 82 w 150"/>
              <a:gd name="T73" fmla="*/ 107 h 160"/>
              <a:gd name="T74" fmla="*/ 73 w 150"/>
              <a:gd name="T75" fmla="*/ 107 h 160"/>
              <a:gd name="T76" fmla="*/ 73 w 150"/>
              <a:gd name="T77" fmla="*/ 84 h 160"/>
              <a:gd name="T78" fmla="*/ 73 w 150"/>
              <a:gd name="T79" fmla="*/ 64 h 160"/>
              <a:gd name="T80" fmla="*/ 26 w 150"/>
              <a:gd name="T81" fmla="*/ 88 h 160"/>
              <a:gd name="T82" fmla="*/ 45 w 150"/>
              <a:gd name="T83" fmla="*/ 128 h 160"/>
              <a:gd name="T84" fmla="*/ 35 w 150"/>
              <a:gd name="T85" fmla="*/ 150 h 160"/>
              <a:gd name="T86" fmla="*/ 39 w 150"/>
              <a:gd name="T87" fmla="*/ 160 h 160"/>
              <a:gd name="T88" fmla="*/ 108 w 150"/>
              <a:gd name="T89" fmla="*/ 160 h 160"/>
              <a:gd name="T90" fmla="*/ 113 w 150"/>
              <a:gd name="T91" fmla="*/ 151 h 160"/>
              <a:gd name="T92" fmla="*/ 103 w 150"/>
              <a:gd name="T93" fmla="*/ 129 h 160"/>
              <a:gd name="T94" fmla="*/ 122 w 150"/>
              <a:gd name="T95" fmla="*/ 5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0" h="160">
                <a:moveTo>
                  <a:pt x="80" y="24"/>
                </a:moveTo>
                <a:cubicBezTo>
                  <a:pt x="82" y="24"/>
                  <a:pt x="84" y="22"/>
                  <a:pt x="84" y="19"/>
                </a:cubicBezTo>
                <a:cubicBezTo>
                  <a:pt x="84" y="5"/>
                  <a:pt x="84" y="5"/>
                  <a:pt x="84" y="5"/>
                </a:cubicBezTo>
                <a:cubicBezTo>
                  <a:pt x="84" y="2"/>
                  <a:pt x="82" y="0"/>
                  <a:pt x="80" y="0"/>
                </a:cubicBezTo>
                <a:cubicBezTo>
                  <a:pt x="77" y="0"/>
                  <a:pt x="75" y="2"/>
                  <a:pt x="75" y="5"/>
                </a:cubicBezTo>
                <a:cubicBezTo>
                  <a:pt x="75" y="19"/>
                  <a:pt x="75" y="19"/>
                  <a:pt x="75" y="19"/>
                </a:cubicBezTo>
                <a:cubicBezTo>
                  <a:pt x="75" y="22"/>
                  <a:pt x="77" y="24"/>
                  <a:pt x="80" y="24"/>
                </a:cubicBezTo>
                <a:close/>
                <a:moveTo>
                  <a:pt x="108" y="29"/>
                </a:moveTo>
                <a:cubicBezTo>
                  <a:pt x="109" y="29"/>
                  <a:pt x="111" y="28"/>
                  <a:pt x="112" y="27"/>
                </a:cubicBezTo>
                <a:cubicBezTo>
                  <a:pt x="122" y="18"/>
                  <a:pt x="122" y="18"/>
                  <a:pt x="122" y="18"/>
                </a:cubicBezTo>
                <a:cubicBezTo>
                  <a:pt x="123" y="16"/>
                  <a:pt x="123" y="13"/>
                  <a:pt x="122" y="11"/>
                </a:cubicBezTo>
                <a:cubicBezTo>
                  <a:pt x="121" y="10"/>
                  <a:pt x="119" y="10"/>
                  <a:pt x="118" y="10"/>
                </a:cubicBezTo>
                <a:cubicBezTo>
                  <a:pt x="117" y="10"/>
                  <a:pt x="116" y="10"/>
                  <a:pt x="115" y="11"/>
                </a:cubicBezTo>
                <a:cubicBezTo>
                  <a:pt x="105" y="21"/>
                  <a:pt x="105" y="21"/>
                  <a:pt x="105" y="21"/>
                </a:cubicBezTo>
                <a:cubicBezTo>
                  <a:pt x="103" y="23"/>
                  <a:pt x="103" y="26"/>
                  <a:pt x="105" y="27"/>
                </a:cubicBezTo>
                <a:cubicBezTo>
                  <a:pt x="106" y="28"/>
                  <a:pt x="107" y="29"/>
                  <a:pt x="108" y="29"/>
                </a:cubicBezTo>
                <a:close/>
                <a:moveTo>
                  <a:pt x="146" y="66"/>
                </a:moveTo>
                <a:cubicBezTo>
                  <a:pt x="136" y="66"/>
                  <a:pt x="136" y="66"/>
                  <a:pt x="136" y="66"/>
                </a:cubicBezTo>
                <a:cubicBezTo>
                  <a:pt x="134" y="66"/>
                  <a:pt x="131" y="68"/>
                  <a:pt x="131" y="71"/>
                </a:cubicBezTo>
                <a:cubicBezTo>
                  <a:pt x="131" y="74"/>
                  <a:pt x="134" y="76"/>
                  <a:pt x="136" y="76"/>
                </a:cubicBezTo>
                <a:cubicBezTo>
                  <a:pt x="146" y="76"/>
                  <a:pt x="146" y="76"/>
                  <a:pt x="146" y="76"/>
                </a:cubicBezTo>
                <a:cubicBezTo>
                  <a:pt x="148" y="76"/>
                  <a:pt x="150" y="74"/>
                  <a:pt x="150" y="71"/>
                </a:cubicBezTo>
                <a:cubicBezTo>
                  <a:pt x="150" y="68"/>
                  <a:pt x="148" y="66"/>
                  <a:pt x="146" y="66"/>
                </a:cubicBezTo>
                <a:close/>
                <a:moveTo>
                  <a:pt x="15" y="66"/>
                </a:moveTo>
                <a:cubicBezTo>
                  <a:pt x="5" y="66"/>
                  <a:pt x="5" y="66"/>
                  <a:pt x="5" y="66"/>
                </a:cubicBezTo>
                <a:cubicBezTo>
                  <a:pt x="3" y="66"/>
                  <a:pt x="0" y="68"/>
                  <a:pt x="0" y="71"/>
                </a:cubicBezTo>
                <a:cubicBezTo>
                  <a:pt x="0" y="74"/>
                  <a:pt x="3" y="76"/>
                  <a:pt x="5" y="76"/>
                </a:cubicBezTo>
                <a:cubicBezTo>
                  <a:pt x="15" y="76"/>
                  <a:pt x="15" y="76"/>
                  <a:pt x="15" y="76"/>
                </a:cubicBezTo>
                <a:cubicBezTo>
                  <a:pt x="17" y="76"/>
                  <a:pt x="19" y="74"/>
                  <a:pt x="19" y="71"/>
                </a:cubicBezTo>
                <a:cubicBezTo>
                  <a:pt x="19" y="68"/>
                  <a:pt x="17" y="66"/>
                  <a:pt x="15" y="66"/>
                </a:cubicBezTo>
                <a:close/>
                <a:moveTo>
                  <a:pt x="48" y="27"/>
                </a:moveTo>
                <a:cubicBezTo>
                  <a:pt x="49" y="28"/>
                  <a:pt x="50" y="29"/>
                  <a:pt x="52" y="29"/>
                </a:cubicBezTo>
                <a:cubicBezTo>
                  <a:pt x="53" y="29"/>
                  <a:pt x="54" y="28"/>
                  <a:pt x="55" y="27"/>
                </a:cubicBezTo>
                <a:cubicBezTo>
                  <a:pt x="56" y="26"/>
                  <a:pt x="56" y="23"/>
                  <a:pt x="55" y="21"/>
                </a:cubicBezTo>
                <a:cubicBezTo>
                  <a:pt x="45" y="11"/>
                  <a:pt x="45" y="11"/>
                  <a:pt x="45" y="11"/>
                </a:cubicBezTo>
                <a:cubicBezTo>
                  <a:pt x="45" y="10"/>
                  <a:pt x="43" y="10"/>
                  <a:pt x="42" y="10"/>
                </a:cubicBezTo>
                <a:cubicBezTo>
                  <a:pt x="41" y="10"/>
                  <a:pt x="40" y="10"/>
                  <a:pt x="39" y="11"/>
                </a:cubicBezTo>
                <a:cubicBezTo>
                  <a:pt x="37" y="13"/>
                  <a:pt x="37" y="16"/>
                  <a:pt x="39" y="18"/>
                </a:cubicBezTo>
                <a:lnTo>
                  <a:pt x="48" y="27"/>
                </a:lnTo>
                <a:close/>
                <a:moveTo>
                  <a:pt x="28" y="40"/>
                </a:moveTo>
                <a:cubicBezTo>
                  <a:pt x="29" y="38"/>
                  <a:pt x="28" y="35"/>
                  <a:pt x="26" y="34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9"/>
                  <a:pt x="15" y="29"/>
                  <a:pt x="14" y="29"/>
                </a:cubicBezTo>
                <a:cubicBezTo>
                  <a:pt x="13" y="29"/>
                  <a:pt x="11" y="30"/>
                  <a:pt x="10" y="31"/>
                </a:cubicBezTo>
                <a:cubicBezTo>
                  <a:pt x="9" y="33"/>
                  <a:pt x="10" y="36"/>
                  <a:pt x="12" y="37"/>
                </a:cubicBezTo>
                <a:cubicBezTo>
                  <a:pt x="22" y="42"/>
                  <a:pt x="22" y="42"/>
                  <a:pt x="22" y="42"/>
                </a:cubicBezTo>
                <a:cubicBezTo>
                  <a:pt x="22" y="42"/>
                  <a:pt x="23" y="42"/>
                  <a:pt x="23" y="42"/>
                </a:cubicBezTo>
                <a:cubicBezTo>
                  <a:pt x="25" y="42"/>
                  <a:pt x="27" y="41"/>
                  <a:pt x="28" y="40"/>
                </a:cubicBezTo>
                <a:close/>
                <a:moveTo>
                  <a:pt x="141" y="32"/>
                </a:moveTo>
                <a:cubicBezTo>
                  <a:pt x="140" y="30"/>
                  <a:pt x="138" y="29"/>
                  <a:pt x="136" y="29"/>
                </a:cubicBezTo>
                <a:cubicBezTo>
                  <a:pt x="136" y="29"/>
                  <a:pt x="135" y="29"/>
                  <a:pt x="134" y="29"/>
                </a:cubicBezTo>
                <a:cubicBezTo>
                  <a:pt x="124" y="34"/>
                  <a:pt x="124" y="34"/>
                  <a:pt x="124" y="34"/>
                </a:cubicBezTo>
                <a:cubicBezTo>
                  <a:pt x="122" y="35"/>
                  <a:pt x="121" y="38"/>
                  <a:pt x="122" y="41"/>
                </a:cubicBezTo>
                <a:cubicBezTo>
                  <a:pt x="123" y="42"/>
                  <a:pt x="125" y="43"/>
                  <a:pt x="127" y="43"/>
                </a:cubicBezTo>
                <a:cubicBezTo>
                  <a:pt x="127" y="43"/>
                  <a:pt x="128" y="43"/>
                  <a:pt x="129" y="43"/>
                </a:cubicBezTo>
                <a:cubicBezTo>
                  <a:pt x="138" y="38"/>
                  <a:pt x="138" y="38"/>
                  <a:pt x="138" y="38"/>
                </a:cubicBezTo>
                <a:cubicBezTo>
                  <a:pt x="141" y="37"/>
                  <a:pt x="141" y="34"/>
                  <a:pt x="141" y="32"/>
                </a:cubicBezTo>
                <a:close/>
                <a:moveTo>
                  <a:pt x="112" y="47"/>
                </a:moveTo>
                <a:cubicBezTo>
                  <a:pt x="107" y="47"/>
                  <a:pt x="103" y="51"/>
                  <a:pt x="103" y="57"/>
                </a:cubicBezTo>
                <a:cubicBezTo>
                  <a:pt x="103" y="47"/>
                  <a:pt x="103" y="47"/>
                  <a:pt x="103" y="47"/>
                </a:cubicBezTo>
                <a:cubicBezTo>
                  <a:pt x="103" y="42"/>
                  <a:pt x="98" y="37"/>
                  <a:pt x="93" y="37"/>
                </a:cubicBezTo>
                <a:cubicBezTo>
                  <a:pt x="88" y="37"/>
                  <a:pt x="83" y="42"/>
                  <a:pt x="83" y="4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2"/>
                  <a:pt x="79" y="28"/>
                  <a:pt x="74" y="28"/>
                </a:cubicBezTo>
                <a:cubicBezTo>
                  <a:pt x="69" y="28"/>
                  <a:pt x="64" y="32"/>
                  <a:pt x="64" y="37"/>
                </a:cubicBezTo>
                <a:cubicBezTo>
                  <a:pt x="64" y="47"/>
                  <a:pt x="64" y="47"/>
                  <a:pt x="64" y="47"/>
                </a:cubicBezTo>
                <a:cubicBezTo>
                  <a:pt x="64" y="42"/>
                  <a:pt x="60" y="37"/>
                  <a:pt x="54" y="37"/>
                </a:cubicBezTo>
                <a:cubicBezTo>
                  <a:pt x="49" y="37"/>
                  <a:pt x="45" y="42"/>
                  <a:pt x="45" y="47"/>
                </a:cubicBezTo>
                <a:cubicBezTo>
                  <a:pt x="45" y="57"/>
                  <a:pt x="45" y="57"/>
                  <a:pt x="45" y="57"/>
                </a:cubicBezTo>
                <a:cubicBezTo>
                  <a:pt x="47" y="57"/>
                  <a:pt x="48" y="56"/>
                  <a:pt x="50" y="56"/>
                </a:cubicBezTo>
                <a:cubicBezTo>
                  <a:pt x="73" y="56"/>
                  <a:pt x="73" y="56"/>
                  <a:pt x="73" y="56"/>
                </a:cubicBezTo>
                <a:cubicBezTo>
                  <a:pt x="83" y="56"/>
                  <a:pt x="92" y="64"/>
                  <a:pt x="92" y="75"/>
                </a:cubicBezTo>
                <a:cubicBezTo>
                  <a:pt x="92" y="83"/>
                  <a:pt x="86" y="90"/>
                  <a:pt x="79" y="92"/>
                </a:cubicBezTo>
                <a:cubicBezTo>
                  <a:pt x="81" y="97"/>
                  <a:pt x="82" y="102"/>
                  <a:pt x="82" y="107"/>
                </a:cubicBezTo>
                <a:cubicBezTo>
                  <a:pt x="82" y="110"/>
                  <a:pt x="80" y="112"/>
                  <a:pt x="77" y="112"/>
                </a:cubicBezTo>
                <a:cubicBezTo>
                  <a:pt x="75" y="112"/>
                  <a:pt x="73" y="110"/>
                  <a:pt x="73" y="107"/>
                </a:cubicBezTo>
                <a:cubicBezTo>
                  <a:pt x="73" y="94"/>
                  <a:pt x="62" y="84"/>
                  <a:pt x="49" y="84"/>
                </a:cubicBezTo>
                <a:cubicBezTo>
                  <a:pt x="73" y="84"/>
                  <a:pt x="73" y="84"/>
                  <a:pt x="73" y="84"/>
                </a:cubicBezTo>
                <a:cubicBezTo>
                  <a:pt x="78" y="84"/>
                  <a:pt x="82" y="79"/>
                  <a:pt x="82" y="74"/>
                </a:cubicBezTo>
                <a:cubicBezTo>
                  <a:pt x="82" y="69"/>
                  <a:pt x="78" y="64"/>
                  <a:pt x="73" y="64"/>
                </a:cubicBezTo>
                <a:cubicBezTo>
                  <a:pt x="49" y="64"/>
                  <a:pt x="49" y="64"/>
                  <a:pt x="49" y="64"/>
                </a:cubicBezTo>
                <a:cubicBezTo>
                  <a:pt x="36" y="64"/>
                  <a:pt x="26" y="75"/>
                  <a:pt x="26" y="88"/>
                </a:cubicBezTo>
                <a:cubicBezTo>
                  <a:pt x="26" y="98"/>
                  <a:pt x="26" y="98"/>
                  <a:pt x="26" y="98"/>
                </a:cubicBezTo>
                <a:cubicBezTo>
                  <a:pt x="26" y="111"/>
                  <a:pt x="33" y="122"/>
                  <a:pt x="45" y="128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9" y="141"/>
                  <a:pt x="35" y="145"/>
                  <a:pt x="35" y="150"/>
                </a:cubicBezTo>
                <a:cubicBezTo>
                  <a:pt x="35" y="155"/>
                  <a:pt x="35" y="155"/>
                  <a:pt x="35" y="155"/>
                </a:cubicBezTo>
                <a:cubicBezTo>
                  <a:pt x="35" y="158"/>
                  <a:pt x="37" y="160"/>
                  <a:pt x="39" y="160"/>
                </a:cubicBezTo>
                <a:cubicBezTo>
                  <a:pt x="105" y="160"/>
                  <a:pt x="105" y="160"/>
                  <a:pt x="105" y="160"/>
                </a:cubicBezTo>
                <a:cubicBezTo>
                  <a:pt x="106" y="160"/>
                  <a:pt x="107" y="160"/>
                  <a:pt x="108" y="160"/>
                </a:cubicBezTo>
                <a:cubicBezTo>
                  <a:pt x="111" y="160"/>
                  <a:pt x="113" y="158"/>
                  <a:pt x="113" y="156"/>
                </a:cubicBezTo>
                <a:cubicBezTo>
                  <a:pt x="113" y="151"/>
                  <a:pt x="113" y="151"/>
                  <a:pt x="113" y="151"/>
                </a:cubicBezTo>
                <a:cubicBezTo>
                  <a:pt x="113" y="146"/>
                  <a:pt x="109" y="142"/>
                  <a:pt x="103" y="142"/>
                </a:cubicBezTo>
                <a:cubicBezTo>
                  <a:pt x="103" y="129"/>
                  <a:pt x="103" y="129"/>
                  <a:pt x="103" y="129"/>
                </a:cubicBezTo>
                <a:cubicBezTo>
                  <a:pt x="114" y="124"/>
                  <a:pt x="122" y="112"/>
                  <a:pt x="122" y="99"/>
                </a:cubicBezTo>
                <a:cubicBezTo>
                  <a:pt x="122" y="57"/>
                  <a:pt x="122" y="57"/>
                  <a:pt x="122" y="57"/>
                </a:cubicBezTo>
                <a:cubicBezTo>
                  <a:pt x="122" y="51"/>
                  <a:pt x="118" y="47"/>
                  <a:pt x="112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670CD7DE-2DBD-5D04-5BB2-E0ED0935C6C5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5788025"/>
            <a:ext cx="254000" cy="234950"/>
          </a:xfrm>
          <a:custGeom>
            <a:avLst/>
            <a:gdLst>
              <a:gd name="T0" fmla="*/ 85 w 160"/>
              <a:gd name="T1" fmla="*/ 18 h 148"/>
              <a:gd name="T2" fmla="*/ 80 w 160"/>
              <a:gd name="T3" fmla="*/ 0 h 148"/>
              <a:gd name="T4" fmla="*/ 75 w 160"/>
              <a:gd name="T5" fmla="*/ 18 h 148"/>
              <a:gd name="T6" fmla="*/ 49 w 160"/>
              <a:gd name="T7" fmla="*/ 36 h 148"/>
              <a:gd name="T8" fmla="*/ 55 w 160"/>
              <a:gd name="T9" fmla="*/ 36 h 148"/>
              <a:gd name="T10" fmla="*/ 46 w 160"/>
              <a:gd name="T11" fmla="*/ 20 h 148"/>
              <a:gd name="T12" fmla="*/ 40 w 160"/>
              <a:gd name="T13" fmla="*/ 20 h 148"/>
              <a:gd name="T14" fmla="*/ 49 w 160"/>
              <a:gd name="T15" fmla="*/ 36 h 148"/>
              <a:gd name="T16" fmla="*/ 110 w 160"/>
              <a:gd name="T17" fmla="*/ 36 h 148"/>
              <a:gd name="T18" fmla="*/ 120 w 160"/>
              <a:gd name="T19" fmla="*/ 20 h 148"/>
              <a:gd name="T20" fmla="*/ 114 w 160"/>
              <a:gd name="T21" fmla="*/ 20 h 148"/>
              <a:gd name="T22" fmla="*/ 104 w 160"/>
              <a:gd name="T23" fmla="*/ 36 h 148"/>
              <a:gd name="T24" fmla="*/ 155 w 160"/>
              <a:gd name="T25" fmla="*/ 66 h 148"/>
              <a:gd name="T26" fmla="*/ 141 w 160"/>
              <a:gd name="T27" fmla="*/ 131 h 148"/>
              <a:gd name="T28" fmla="*/ 160 w 160"/>
              <a:gd name="T29" fmla="*/ 126 h 148"/>
              <a:gd name="T30" fmla="*/ 155 w 160"/>
              <a:gd name="T31" fmla="*/ 66 h 148"/>
              <a:gd name="T32" fmla="*/ 0 w 160"/>
              <a:gd name="T33" fmla="*/ 70 h 148"/>
              <a:gd name="T34" fmla="*/ 5 w 160"/>
              <a:gd name="T35" fmla="*/ 131 h 148"/>
              <a:gd name="T36" fmla="*/ 19 w 160"/>
              <a:gd name="T37" fmla="*/ 66 h 148"/>
              <a:gd name="T38" fmla="*/ 4 w 160"/>
              <a:gd name="T39" fmla="*/ 66 h 148"/>
              <a:gd name="T40" fmla="*/ 54 w 160"/>
              <a:gd name="T41" fmla="*/ 104 h 148"/>
              <a:gd name="T42" fmla="*/ 78 w 160"/>
              <a:gd name="T43" fmla="*/ 96 h 148"/>
              <a:gd name="T44" fmla="*/ 90 w 160"/>
              <a:gd name="T45" fmla="*/ 89 h 148"/>
              <a:gd name="T46" fmla="*/ 131 w 160"/>
              <a:gd name="T47" fmla="*/ 126 h 148"/>
              <a:gd name="T48" fmla="*/ 76 w 160"/>
              <a:gd name="T49" fmla="*/ 70 h 148"/>
              <a:gd name="T50" fmla="*/ 87 w 160"/>
              <a:gd name="T51" fmla="*/ 98 h 148"/>
              <a:gd name="T52" fmla="*/ 63 w 160"/>
              <a:gd name="T53" fmla="*/ 115 h 148"/>
              <a:gd name="T54" fmla="*/ 46 w 160"/>
              <a:gd name="T55" fmla="*/ 111 h 148"/>
              <a:gd name="T56" fmla="*/ 60 w 160"/>
              <a:gd name="T57" fmla="*/ 71 h 148"/>
              <a:gd name="T58" fmla="*/ 96 w 160"/>
              <a:gd name="T59" fmla="*/ 61 h 148"/>
              <a:gd name="T60" fmla="*/ 93 w 160"/>
              <a:gd name="T61" fmla="*/ 47 h 148"/>
              <a:gd name="T62" fmla="*/ 45 w 160"/>
              <a:gd name="T63" fmla="*/ 55 h 148"/>
              <a:gd name="T64" fmla="*/ 36 w 160"/>
              <a:gd name="T65" fmla="*/ 66 h 148"/>
              <a:gd name="T66" fmla="*/ 28 w 160"/>
              <a:gd name="T67" fmla="*/ 131 h 148"/>
              <a:gd name="T68" fmla="*/ 63 w 160"/>
              <a:gd name="T69" fmla="*/ 144 h 148"/>
              <a:gd name="T70" fmla="*/ 77 w 160"/>
              <a:gd name="T71" fmla="*/ 148 h 148"/>
              <a:gd name="T72" fmla="*/ 122 w 160"/>
              <a:gd name="T73" fmla="*/ 132 h 148"/>
              <a:gd name="T74" fmla="*/ 87 w 160"/>
              <a:gd name="T75" fmla="*/ 9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48">
                <a:moveTo>
                  <a:pt x="80" y="24"/>
                </a:moveTo>
                <a:cubicBezTo>
                  <a:pt x="82" y="24"/>
                  <a:pt x="85" y="21"/>
                  <a:pt x="85" y="18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3"/>
                  <a:pt x="82" y="0"/>
                  <a:pt x="80" y="0"/>
                </a:cubicBezTo>
                <a:cubicBezTo>
                  <a:pt x="77" y="0"/>
                  <a:pt x="75" y="3"/>
                  <a:pt x="75" y="5"/>
                </a:cubicBezTo>
                <a:cubicBezTo>
                  <a:pt x="75" y="18"/>
                  <a:pt x="75" y="18"/>
                  <a:pt x="75" y="18"/>
                </a:cubicBezTo>
                <a:cubicBezTo>
                  <a:pt x="75" y="21"/>
                  <a:pt x="77" y="24"/>
                  <a:pt x="80" y="24"/>
                </a:cubicBezTo>
                <a:close/>
                <a:moveTo>
                  <a:pt x="49" y="36"/>
                </a:moveTo>
                <a:cubicBezTo>
                  <a:pt x="50" y="37"/>
                  <a:pt x="51" y="37"/>
                  <a:pt x="52" y="37"/>
                </a:cubicBezTo>
                <a:cubicBezTo>
                  <a:pt x="53" y="37"/>
                  <a:pt x="54" y="37"/>
                  <a:pt x="55" y="36"/>
                </a:cubicBezTo>
                <a:cubicBezTo>
                  <a:pt x="57" y="35"/>
                  <a:pt x="57" y="31"/>
                  <a:pt x="55" y="30"/>
                </a:cubicBezTo>
                <a:cubicBezTo>
                  <a:pt x="46" y="20"/>
                  <a:pt x="46" y="20"/>
                  <a:pt x="46" y="20"/>
                </a:cubicBezTo>
                <a:cubicBezTo>
                  <a:pt x="45" y="19"/>
                  <a:pt x="44" y="19"/>
                  <a:pt x="43" y="19"/>
                </a:cubicBezTo>
                <a:cubicBezTo>
                  <a:pt x="41" y="19"/>
                  <a:pt x="40" y="19"/>
                  <a:pt x="40" y="20"/>
                </a:cubicBezTo>
                <a:cubicBezTo>
                  <a:pt x="38" y="22"/>
                  <a:pt x="38" y="25"/>
                  <a:pt x="40" y="27"/>
                </a:cubicBezTo>
                <a:lnTo>
                  <a:pt x="49" y="36"/>
                </a:lnTo>
                <a:close/>
                <a:moveTo>
                  <a:pt x="107" y="37"/>
                </a:moveTo>
                <a:cubicBezTo>
                  <a:pt x="109" y="37"/>
                  <a:pt x="110" y="37"/>
                  <a:pt x="110" y="36"/>
                </a:cubicBezTo>
                <a:cubicBezTo>
                  <a:pt x="120" y="27"/>
                  <a:pt x="120" y="27"/>
                  <a:pt x="120" y="27"/>
                </a:cubicBezTo>
                <a:cubicBezTo>
                  <a:pt x="122" y="25"/>
                  <a:pt x="122" y="22"/>
                  <a:pt x="120" y="20"/>
                </a:cubicBezTo>
                <a:cubicBezTo>
                  <a:pt x="119" y="19"/>
                  <a:pt x="118" y="19"/>
                  <a:pt x="117" y="19"/>
                </a:cubicBezTo>
                <a:cubicBezTo>
                  <a:pt x="116" y="19"/>
                  <a:pt x="115" y="19"/>
                  <a:pt x="114" y="20"/>
                </a:cubicBezTo>
                <a:cubicBezTo>
                  <a:pt x="104" y="30"/>
                  <a:pt x="104" y="30"/>
                  <a:pt x="104" y="30"/>
                </a:cubicBezTo>
                <a:cubicBezTo>
                  <a:pt x="103" y="31"/>
                  <a:pt x="103" y="35"/>
                  <a:pt x="104" y="36"/>
                </a:cubicBezTo>
                <a:cubicBezTo>
                  <a:pt x="105" y="37"/>
                  <a:pt x="106" y="37"/>
                  <a:pt x="107" y="37"/>
                </a:cubicBezTo>
                <a:close/>
                <a:moveTo>
                  <a:pt x="155" y="66"/>
                </a:moveTo>
                <a:cubicBezTo>
                  <a:pt x="141" y="66"/>
                  <a:pt x="141" y="66"/>
                  <a:pt x="141" y="66"/>
                </a:cubicBezTo>
                <a:cubicBezTo>
                  <a:pt x="141" y="131"/>
                  <a:pt x="141" y="131"/>
                  <a:pt x="141" y="131"/>
                </a:cubicBezTo>
                <a:cubicBezTo>
                  <a:pt x="155" y="131"/>
                  <a:pt x="155" y="131"/>
                  <a:pt x="155" y="131"/>
                </a:cubicBezTo>
                <a:cubicBezTo>
                  <a:pt x="158" y="131"/>
                  <a:pt x="160" y="128"/>
                  <a:pt x="160" y="126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59" y="68"/>
                  <a:pt x="157" y="66"/>
                  <a:pt x="155" y="66"/>
                </a:cubicBezTo>
                <a:close/>
                <a:moveTo>
                  <a:pt x="4" y="66"/>
                </a:moveTo>
                <a:cubicBezTo>
                  <a:pt x="2" y="66"/>
                  <a:pt x="0" y="68"/>
                  <a:pt x="0" y="70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29"/>
                  <a:pt x="2" y="131"/>
                  <a:pt x="5" y="131"/>
                </a:cubicBezTo>
                <a:cubicBezTo>
                  <a:pt x="19" y="131"/>
                  <a:pt x="19" y="131"/>
                  <a:pt x="19" y="131"/>
                </a:cubicBezTo>
                <a:cubicBezTo>
                  <a:pt x="19" y="66"/>
                  <a:pt x="19" y="66"/>
                  <a:pt x="19" y="66"/>
                </a:cubicBezTo>
                <a:cubicBezTo>
                  <a:pt x="5" y="66"/>
                  <a:pt x="5" y="66"/>
                  <a:pt x="5" y="66"/>
                </a:cubicBezTo>
                <a:cubicBezTo>
                  <a:pt x="5" y="66"/>
                  <a:pt x="5" y="66"/>
                  <a:pt x="4" y="66"/>
                </a:cubicBezTo>
                <a:close/>
                <a:moveTo>
                  <a:pt x="68" y="75"/>
                </a:moveTo>
                <a:cubicBezTo>
                  <a:pt x="54" y="104"/>
                  <a:pt x="54" y="104"/>
                  <a:pt x="54" y="104"/>
                </a:cubicBezTo>
                <a:cubicBezTo>
                  <a:pt x="56" y="105"/>
                  <a:pt x="59" y="106"/>
                  <a:pt x="61" y="106"/>
                </a:cubicBezTo>
                <a:cubicBezTo>
                  <a:pt x="68" y="106"/>
                  <a:pt x="74" y="102"/>
                  <a:pt x="78" y="96"/>
                </a:cubicBezTo>
                <a:cubicBezTo>
                  <a:pt x="81" y="89"/>
                  <a:pt x="81" y="89"/>
                  <a:pt x="81" y="89"/>
                </a:cubicBezTo>
                <a:cubicBezTo>
                  <a:pt x="90" y="89"/>
                  <a:pt x="90" y="89"/>
                  <a:pt x="90" y="89"/>
                </a:cubicBezTo>
                <a:cubicBezTo>
                  <a:pt x="93" y="89"/>
                  <a:pt x="95" y="90"/>
                  <a:pt x="96" y="92"/>
                </a:cubicBezTo>
                <a:cubicBezTo>
                  <a:pt x="131" y="126"/>
                  <a:pt x="131" y="126"/>
                  <a:pt x="131" y="126"/>
                </a:cubicBezTo>
                <a:cubicBezTo>
                  <a:pt x="131" y="70"/>
                  <a:pt x="131" y="70"/>
                  <a:pt x="131" y="70"/>
                </a:cubicBezTo>
                <a:cubicBezTo>
                  <a:pt x="76" y="70"/>
                  <a:pt x="76" y="70"/>
                  <a:pt x="76" y="70"/>
                </a:cubicBezTo>
                <a:cubicBezTo>
                  <a:pt x="73" y="70"/>
                  <a:pt x="70" y="72"/>
                  <a:pt x="68" y="75"/>
                </a:cubicBezTo>
                <a:close/>
                <a:moveTo>
                  <a:pt x="87" y="98"/>
                </a:moveTo>
                <a:cubicBezTo>
                  <a:pt x="86" y="99"/>
                  <a:pt x="86" y="99"/>
                  <a:pt x="86" y="99"/>
                </a:cubicBezTo>
                <a:cubicBezTo>
                  <a:pt x="82" y="108"/>
                  <a:pt x="73" y="114"/>
                  <a:pt x="63" y="115"/>
                </a:cubicBezTo>
                <a:cubicBezTo>
                  <a:pt x="63" y="115"/>
                  <a:pt x="62" y="115"/>
                  <a:pt x="62" y="115"/>
                </a:cubicBezTo>
                <a:cubicBezTo>
                  <a:pt x="55" y="115"/>
                  <a:pt x="51" y="113"/>
                  <a:pt x="46" y="111"/>
                </a:cubicBezTo>
                <a:cubicBezTo>
                  <a:pt x="43" y="109"/>
                  <a:pt x="42" y="106"/>
                  <a:pt x="44" y="104"/>
                </a:cubicBezTo>
                <a:cubicBezTo>
                  <a:pt x="60" y="71"/>
                  <a:pt x="60" y="71"/>
                  <a:pt x="60" y="71"/>
                </a:cubicBezTo>
                <a:cubicBezTo>
                  <a:pt x="63" y="65"/>
                  <a:pt x="69" y="61"/>
                  <a:pt x="76" y="61"/>
                </a:cubicBezTo>
                <a:cubicBezTo>
                  <a:pt x="96" y="61"/>
                  <a:pt x="96" y="61"/>
                  <a:pt x="96" y="61"/>
                </a:cubicBezTo>
                <a:cubicBezTo>
                  <a:pt x="97" y="59"/>
                  <a:pt x="99" y="56"/>
                  <a:pt x="99" y="52"/>
                </a:cubicBezTo>
                <a:cubicBezTo>
                  <a:pt x="99" y="49"/>
                  <a:pt x="96" y="47"/>
                  <a:pt x="93" y="47"/>
                </a:cubicBezTo>
                <a:cubicBezTo>
                  <a:pt x="57" y="47"/>
                  <a:pt x="57" y="47"/>
                  <a:pt x="57" y="47"/>
                </a:cubicBezTo>
                <a:cubicBezTo>
                  <a:pt x="52" y="47"/>
                  <a:pt x="48" y="50"/>
                  <a:pt x="45" y="55"/>
                </a:cubicBezTo>
                <a:cubicBezTo>
                  <a:pt x="41" y="63"/>
                  <a:pt x="41" y="63"/>
                  <a:pt x="41" y="63"/>
                </a:cubicBezTo>
                <a:cubicBezTo>
                  <a:pt x="40" y="65"/>
                  <a:pt x="38" y="66"/>
                  <a:pt x="36" y="66"/>
                </a:cubicBezTo>
                <a:cubicBezTo>
                  <a:pt x="28" y="66"/>
                  <a:pt x="28" y="66"/>
                  <a:pt x="28" y="66"/>
                </a:cubicBezTo>
                <a:cubicBezTo>
                  <a:pt x="28" y="131"/>
                  <a:pt x="28" y="131"/>
                  <a:pt x="28" y="131"/>
                </a:cubicBezTo>
                <a:cubicBezTo>
                  <a:pt x="49" y="131"/>
                  <a:pt x="49" y="131"/>
                  <a:pt x="49" y="131"/>
                </a:cubicBezTo>
                <a:cubicBezTo>
                  <a:pt x="63" y="144"/>
                  <a:pt x="63" y="144"/>
                  <a:pt x="63" y="144"/>
                </a:cubicBezTo>
                <a:cubicBezTo>
                  <a:pt x="65" y="147"/>
                  <a:pt x="69" y="148"/>
                  <a:pt x="73" y="148"/>
                </a:cubicBezTo>
                <a:cubicBezTo>
                  <a:pt x="74" y="148"/>
                  <a:pt x="75" y="148"/>
                  <a:pt x="77" y="148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118" y="135"/>
                  <a:pt x="121" y="133"/>
                  <a:pt x="122" y="132"/>
                </a:cubicBezTo>
                <a:cubicBezTo>
                  <a:pt x="89" y="98"/>
                  <a:pt x="89" y="98"/>
                  <a:pt x="89" y="98"/>
                </a:cubicBezTo>
                <a:lnTo>
                  <a:pt x="87" y="9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A083A6C4-5418-3F2A-6F77-A4CDAFB48960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5776913"/>
            <a:ext cx="254000" cy="254000"/>
          </a:xfrm>
          <a:custGeom>
            <a:avLst/>
            <a:gdLst>
              <a:gd name="T0" fmla="*/ 61 w 160"/>
              <a:gd name="T1" fmla="*/ 24 h 160"/>
              <a:gd name="T2" fmla="*/ 15 w 160"/>
              <a:gd name="T3" fmla="*/ 24 h 160"/>
              <a:gd name="T4" fmla="*/ 113 w 160"/>
              <a:gd name="T5" fmla="*/ 33 h 160"/>
              <a:gd name="T6" fmla="*/ 112 w 160"/>
              <a:gd name="T7" fmla="*/ 39 h 160"/>
              <a:gd name="T8" fmla="*/ 105 w 160"/>
              <a:gd name="T9" fmla="*/ 39 h 160"/>
              <a:gd name="T10" fmla="*/ 115 w 160"/>
              <a:gd name="T11" fmla="*/ 55 h 160"/>
              <a:gd name="T12" fmla="*/ 121 w 160"/>
              <a:gd name="T13" fmla="*/ 55 h 160"/>
              <a:gd name="T14" fmla="*/ 131 w 160"/>
              <a:gd name="T15" fmla="*/ 39 h 160"/>
              <a:gd name="T16" fmla="*/ 124 w 160"/>
              <a:gd name="T17" fmla="*/ 39 h 160"/>
              <a:gd name="T18" fmla="*/ 123 w 160"/>
              <a:gd name="T19" fmla="*/ 33 h 160"/>
              <a:gd name="T20" fmla="*/ 81 w 160"/>
              <a:gd name="T21" fmla="*/ 19 h 160"/>
              <a:gd name="T22" fmla="*/ 80 w 160"/>
              <a:gd name="T23" fmla="*/ 28 h 160"/>
              <a:gd name="T24" fmla="*/ 113 w 160"/>
              <a:gd name="T25" fmla="*/ 33 h 160"/>
              <a:gd name="T26" fmla="*/ 43 w 160"/>
              <a:gd name="T27" fmla="*/ 131 h 160"/>
              <a:gd name="T28" fmla="*/ 38 w 160"/>
              <a:gd name="T29" fmla="*/ 119 h 160"/>
              <a:gd name="T30" fmla="*/ 43 w 160"/>
              <a:gd name="T31" fmla="*/ 121 h 160"/>
              <a:gd name="T32" fmla="*/ 46 w 160"/>
              <a:gd name="T33" fmla="*/ 114 h 160"/>
              <a:gd name="T34" fmla="*/ 34 w 160"/>
              <a:gd name="T35" fmla="*/ 103 h 160"/>
              <a:gd name="T36" fmla="*/ 29 w 160"/>
              <a:gd name="T37" fmla="*/ 104 h 160"/>
              <a:gd name="T38" fmla="*/ 19 w 160"/>
              <a:gd name="T39" fmla="*/ 120 h 160"/>
              <a:gd name="T40" fmla="*/ 26 w 160"/>
              <a:gd name="T41" fmla="*/ 120 h 160"/>
              <a:gd name="T42" fmla="*/ 28 w 160"/>
              <a:gd name="T43" fmla="*/ 126 h 160"/>
              <a:gd name="T44" fmla="*/ 70 w 160"/>
              <a:gd name="T45" fmla="*/ 140 h 160"/>
              <a:gd name="T46" fmla="*/ 76 w 160"/>
              <a:gd name="T47" fmla="*/ 136 h 160"/>
              <a:gd name="T48" fmla="*/ 99 w 160"/>
              <a:gd name="T49" fmla="*/ 89 h 160"/>
              <a:gd name="T50" fmla="*/ 147 w 160"/>
              <a:gd name="T51" fmla="*/ 89 h 160"/>
              <a:gd name="T52" fmla="*/ 99 w 160"/>
              <a:gd name="T53" fmla="*/ 89 h 160"/>
              <a:gd name="T54" fmla="*/ 38 w 160"/>
              <a:gd name="T55" fmla="*/ 56 h 160"/>
              <a:gd name="T56" fmla="*/ 1 w 160"/>
              <a:gd name="T57" fmla="*/ 75 h 160"/>
              <a:gd name="T58" fmla="*/ 5 w 160"/>
              <a:gd name="T59" fmla="*/ 94 h 160"/>
              <a:gd name="T60" fmla="*/ 76 w 160"/>
              <a:gd name="T61" fmla="*/ 89 h 160"/>
              <a:gd name="T62" fmla="*/ 62 w 160"/>
              <a:gd name="T63" fmla="*/ 46 h 160"/>
              <a:gd name="T64" fmla="*/ 122 w 160"/>
              <a:gd name="T65" fmla="*/ 122 h 160"/>
              <a:gd name="T66" fmla="*/ 85 w 160"/>
              <a:gd name="T67" fmla="*/ 141 h 160"/>
              <a:gd name="T68" fmla="*/ 89 w 160"/>
              <a:gd name="T69" fmla="*/ 160 h 160"/>
              <a:gd name="T70" fmla="*/ 160 w 160"/>
              <a:gd name="T71" fmla="*/ 155 h 160"/>
              <a:gd name="T72" fmla="*/ 146 w 160"/>
              <a:gd name="T73" fmla="*/ 1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60">
                <a:moveTo>
                  <a:pt x="38" y="47"/>
                </a:moveTo>
                <a:cubicBezTo>
                  <a:pt x="51" y="47"/>
                  <a:pt x="61" y="36"/>
                  <a:pt x="61" y="24"/>
                </a:cubicBezTo>
                <a:cubicBezTo>
                  <a:pt x="61" y="11"/>
                  <a:pt x="51" y="0"/>
                  <a:pt x="38" y="0"/>
                </a:cubicBezTo>
                <a:cubicBezTo>
                  <a:pt x="25" y="0"/>
                  <a:pt x="15" y="11"/>
                  <a:pt x="15" y="24"/>
                </a:cubicBezTo>
                <a:cubicBezTo>
                  <a:pt x="15" y="36"/>
                  <a:pt x="25" y="47"/>
                  <a:pt x="38" y="47"/>
                </a:cubicBezTo>
                <a:close/>
                <a:moveTo>
                  <a:pt x="113" y="33"/>
                </a:moveTo>
                <a:cubicBezTo>
                  <a:pt x="113" y="40"/>
                  <a:pt x="113" y="40"/>
                  <a:pt x="113" y="40"/>
                </a:cubicBezTo>
                <a:cubicBezTo>
                  <a:pt x="112" y="39"/>
                  <a:pt x="112" y="39"/>
                  <a:pt x="112" y="39"/>
                </a:cubicBezTo>
                <a:cubicBezTo>
                  <a:pt x="111" y="38"/>
                  <a:pt x="110" y="37"/>
                  <a:pt x="109" y="37"/>
                </a:cubicBezTo>
                <a:cubicBezTo>
                  <a:pt x="107" y="37"/>
                  <a:pt x="106" y="38"/>
                  <a:pt x="105" y="39"/>
                </a:cubicBezTo>
                <a:cubicBezTo>
                  <a:pt x="104" y="40"/>
                  <a:pt x="104" y="43"/>
                  <a:pt x="105" y="45"/>
                </a:cubicBezTo>
                <a:cubicBezTo>
                  <a:pt x="115" y="55"/>
                  <a:pt x="115" y="55"/>
                  <a:pt x="115" y="55"/>
                </a:cubicBezTo>
                <a:cubicBezTo>
                  <a:pt x="116" y="56"/>
                  <a:pt x="117" y="56"/>
                  <a:pt x="118" y="56"/>
                </a:cubicBezTo>
                <a:cubicBezTo>
                  <a:pt x="119" y="56"/>
                  <a:pt x="121" y="56"/>
                  <a:pt x="121" y="55"/>
                </a:cubicBezTo>
                <a:cubicBezTo>
                  <a:pt x="131" y="45"/>
                  <a:pt x="131" y="45"/>
                  <a:pt x="131" y="45"/>
                </a:cubicBezTo>
                <a:cubicBezTo>
                  <a:pt x="132" y="43"/>
                  <a:pt x="132" y="40"/>
                  <a:pt x="131" y="39"/>
                </a:cubicBezTo>
                <a:cubicBezTo>
                  <a:pt x="130" y="38"/>
                  <a:pt x="129" y="37"/>
                  <a:pt x="128" y="37"/>
                </a:cubicBezTo>
                <a:cubicBezTo>
                  <a:pt x="127" y="37"/>
                  <a:pt x="125" y="38"/>
                  <a:pt x="124" y="39"/>
                </a:cubicBezTo>
                <a:cubicBezTo>
                  <a:pt x="123" y="40"/>
                  <a:pt x="123" y="40"/>
                  <a:pt x="123" y="40"/>
                </a:cubicBezTo>
                <a:cubicBezTo>
                  <a:pt x="123" y="33"/>
                  <a:pt x="123" y="33"/>
                  <a:pt x="123" y="33"/>
                </a:cubicBezTo>
                <a:cubicBezTo>
                  <a:pt x="123" y="25"/>
                  <a:pt x="117" y="19"/>
                  <a:pt x="109" y="19"/>
                </a:cubicBezTo>
                <a:cubicBezTo>
                  <a:pt x="81" y="19"/>
                  <a:pt x="81" y="19"/>
                  <a:pt x="81" y="19"/>
                </a:cubicBezTo>
                <a:cubicBezTo>
                  <a:pt x="78" y="19"/>
                  <a:pt x="76" y="21"/>
                  <a:pt x="76" y="24"/>
                </a:cubicBezTo>
                <a:cubicBezTo>
                  <a:pt x="76" y="26"/>
                  <a:pt x="77" y="28"/>
                  <a:pt x="80" y="28"/>
                </a:cubicBezTo>
                <a:cubicBezTo>
                  <a:pt x="109" y="28"/>
                  <a:pt x="109" y="28"/>
                  <a:pt x="109" y="28"/>
                </a:cubicBezTo>
                <a:cubicBezTo>
                  <a:pt x="111" y="28"/>
                  <a:pt x="113" y="30"/>
                  <a:pt x="113" y="33"/>
                </a:cubicBezTo>
                <a:close/>
                <a:moveTo>
                  <a:pt x="71" y="131"/>
                </a:moveTo>
                <a:cubicBezTo>
                  <a:pt x="43" y="131"/>
                  <a:pt x="43" y="131"/>
                  <a:pt x="43" y="131"/>
                </a:cubicBezTo>
                <a:cubicBezTo>
                  <a:pt x="40" y="131"/>
                  <a:pt x="38" y="129"/>
                  <a:pt x="38" y="126"/>
                </a:cubicBezTo>
                <a:cubicBezTo>
                  <a:pt x="38" y="119"/>
                  <a:pt x="38" y="119"/>
                  <a:pt x="38" y="119"/>
                </a:cubicBezTo>
                <a:cubicBezTo>
                  <a:pt x="39" y="120"/>
                  <a:pt x="39" y="120"/>
                  <a:pt x="39" y="120"/>
                </a:cubicBezTo>
                <a:cubicBezTo>
                  <a:pt x="40" y="121"/>
                  <a:pt x="41" y="121"/>
                  <a:pt x="43" y="121"/>
                </a:cubicBezTo>
                <a:cubicBezTo>
                  <a:pt x="44" y="121"/>
                  <a:pt x="45" y="121"/>
                  <a:pt x="46" y="120"/>
                </a:cubicBezTo>
                <a:cubicBezTo>
                  <a:pt x="47" y="119"/>
                  <a:pt x="47" y="115"/>
                  <a:pt x="46" y="114"/>
                </a:cubicBezTo>
                <a:cubicBezTo>
                  <a:pt x="36" y="104"/>
                  <a:pt x="36" y="104"/>
                  <a:pt x="36" y="104"/>
                </a:cubicBezTo>
                <a:cubicBezTo>
                  <a:pt x="35" y="104"/>
                  <a:pt x="35" y="104"/>
                  <a:pt x="34" y="103"/>
                </a:cubicBezTo>
                <a:cubicBezTo>
                  <a:pt x="34" y="103"/>
                  <a:pt x="33" y="103"/>
                  <a:pt x="33" y="103"/>
                </a:cubicBezTo>
                <a:cubicBezTo>
                  <a:pt x="31" y="103"/>
                  <a:pt x="30" y="103"/>
                  <a:pt x="29" y="104"/>
                </a:cubicBezTo>
                <a:cubicBezTo>
                  <a:pt x="19" y="114"/>
                  <a:pt x="19" y="114"/>
                  <a:pt x="19" y="114"/>
                </a:cubicBezTo>
                <a:cubicBezTo>
                  <a:pt x="18" y="115"/>
                  <a:pt x="18" y="119"/>
                  <a:pt x="19" y="120"/>
                </a:cubicBezTo>
                <a:cubicBezTo>
                  <a:pt x="20" y="121"/>
                  <a:pt x="22" y="121"/>
                  <a:pt x="23" y="121"/>
                </a:cubicBezTo>
                <a:cubicBezTo>
                  <a:pt x="24" y="121"/>
                  <a:pt x="25" y="121"/>
                  <a:pt x="26" y="120"/>
                </a:cubicBezTo>
                <a:cubicBezTo>
                  <a:pt x="28" y="119"/>
                  <a:pt x="28" y="119"/>
                  <a:pt x="28" y="119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8" y="134"/>
                  <a:pt x="34" y="140"/>
                  <a:pt x="41" y="140"/>
                </a:cubicBezTo>
                <a:cubicBezTo>
                  <a:pt x="70" y="140"/>
                  <a:pt x="70" y="140"/>
                  <a:pt x="70" y="140"/>
                </a:cubicBezTo>
                <a:cubicBezTo>
                  <a:pt x="70" y="140"/>
                  <a:pt x="70" y="140"/>
                  <a:pt x="71" y="140"/>
                </a:cubicBezTo>
                <a:cubicBezTo>
                  <a:pt x="74" y="140"/>
                  <a:pt x="76" y="138"/>
                  <a:pt x="76" y="136"/>
                </a:cubicBezTo>
                <a:cubicBezTo>
                  <a:pt x="76" y="133"/>
                  <a:pt x="74" y="131"/>
                  <a:pt x="71" y="131"/>
                </a:cubicBezTo>
                <a:close/>
                <a:moveTo>
                  <a:pt x="99" y="89"/>
                </a:moveTo>
                <a:cubicBezTo>
                  <a:pt x="99" y="102"/>
                  <a:pt x="109" y="112"/>
                  <a:pt x="123" y="112"/>
                </a:cubicBezTo>
                <a:cubicBezTo>
                  <a:pt x="136" y="112"/>
                  <a:pt x="147" y="102"/>
                  <a:pt x="147" y="89"/>
                </a:cubicBezTo>
                <a:cubicBezTo>
                  <a:pt x="147" y="77"/>
                  <a:pt x="136" y="66"/>
                  <a:pt x="123" y="66"/>
                </a:cubicBezTo>
                <a:cubicBezTo>
                  <a:pt x="109" y="66"/>
                  <a:pt x="99" y="77"/>
                  <a:pt x="99" y="89"/>
                </a:cubicBezTo>
                <a:close/>
                <a:moveTo>
                  <a:pt x="62" y="46"/>
                </a:moveTo>
                <a:cubicBezTo>
                  <a:pt x="56" y="52"/>
                  <a:pt x="47" y="56"/>
                  <a:pt x="38" y="56"/>
                </a:cubicBezTo>
                <a:cubicBezTo>
                  <a:pt x="29" y="56"/>
                  <a:pt x="21" y="53"/>
                  <a:pt x="15" y="46"/>
                </a:cubicBezTo>
                <a:cubicBezTo>
                  <a:pt x="6" y="53"/>
                  <a:pt x="1" y="63"/>
                  <a:pt x="1" y="75"/>
                </a:cubicBezTo>
                <a:cubicBezTo>
                  <a:pt x="1" y="89"/>
                  <a:pt x="1" y="89"/>
                  <a:pt x="1" y="89"/>
                </a:cubicBezTo>
                <a:cubicBezTo>
                  <a:pt x="0" y="92"/>
                  <a:pt x="3" y="94"/>
                  <a:pt x="5" y="94"/>
                </a:cubicBezTo>
                <a:cubicBezTo>
                  <a:pt x="71" y="94"/>
                  <a:pt x="71" y="94"/>
                  <a:pt x="71" y="94"/>
                </a:cubicBezTo>
                <a:cubicBezTo>
                  <a:pt x="74" y="94"/>
                  <a:pt x="76" y="92"/>
                  <a:pt x="76" y="89"/>
                </a:cubicBezTo>
                <a:cubicBezTo>
                  <a:pt x="76" y="75"/>
                  <a:pt x="76" y="75"/>
                  <a:pt x="76" y="75"/>
                </a:cubicBezTo>
                <a:cubicBezTo>
                  <a:pt x="76" y="63"/>
                  <a:pt x="71" y="53"/>
                  <a:pt x="62" y="46"/>
                </a:cubicBezTo>
                <a:close/>
                <a:moveTo>
                  <a:pt x="146" y="112"/>
                </a:moveTo>
                <a:cubicBezTo>
                  <a:pt x="140" y="118"/>
                  <a:pt x="132" y="122"/>
                  <a:pt x="122" y="122"/>
                </a:cubicBezTo>
                <a:cubicBezTo>
                  <a:pt x="113" y="122"/>
                  <a:pt x="104" y="118"/>
                  <a:pt x="98" y="112"/>
                </a:cubicBezTo>
                <a:cubicBezTo>
                  <a:pt x="90" y="119"/>
                  <a:pt x="85" y="129"/>
                  <a:pt x="85" y="141"/>
                </a:cubicBezTo>
                <a:cubicBezTo>
                  <a:pt x="85" y="155"/>
                  <a:pt x="85" y="155"/>
                  <a:pt x="85" y="155"/>
                </a:cubicBezTo>
                <a:cubicBezTo>
                  <a:pt x="85" y="158"/>
                  <a:pt x="87" y="160"/>
                  <a:pt x="89" y="160"/>
                </a:cubicBezTo>
                <a:cubicBezTo>
                  <a:pt x="156" y="160"/>
                  <a:pt x="156" y="160"/>
                  <a:pt x="156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141"/>
                  <a:pt x="160" y="141"/>
                  <a:pt x="160" y="141"/>
                </a:cubicBezTo>
                <a:cubicBezTo>
                  <a:pt x="160" y="129"/>
                  <a:pt x="155" y="119"/>
                  <a:pt x="146" y="1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89271880-AFA5-6A96-50F3-6E585DC7785C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5776913"/>
            <a:ext cx="255588" cy="254000"/>
          </a:xfrm>
          <a:custGeom>
            <a:avLst/>
            <a:gdLst>
              <a:gd name="T0" fmla="*/ 105 w 161"/>
              <a:gd name="T1" fmla="*/ 57 h 160"/>
              <a:gd name="T2" fmla="*/ 87 w 161"/>
              <a:gd name="T3" fmla="*/ 75 h 160"/>
              <a:gd name="T4" fmla="*/ 124 w 161"/>
              <a:gd name="T5" fmla="*/ 75 h 160"/>
              <a:gd name="T6" fmla="*/ 105 w 161"/>
              <a:gd name="T7" fmla="*/ 57 h 160"/>
              <a:gd name="T8" fmla="*/ 105 w 161"/>
              <a:gd name="T9" fmla="*/ 47 h 160"/>
              <a:gd name="T10" fmla="*/ 115 w 161"/>
              <a:gd name="T11" fmla="*/ 38 h 160"/>
              <a:gd name="T12" fmla="*/ 105 w 161"/>
              <a:gd name="T13" fmla="*/ 28 h 160"/>
              <a:gd name="T14" fmla="*/ 96 w 161"/>
              <a:gd name="T15" fmla="*/ 38 h 160"/>
              <a:gd name="T16" fmla="*/ 105 w 161"/>
              <a:gd name="T17" fmla="*/ 47 h 160"/>
              <a:gd name="T18" fmla="*/ 105 w 161"/>
              <a:gd name="T19" fmla="*/ 0 h 160"/>
              <a:gd name="T20" fmla="*/ 49 w 161"/>
              <a:gd name="T21" fmla="*/ 57 h 160"/>
              <a:gd name="T22" fmla="*/ 105 w 161"/>
              <a:gd name="T23" fmla="*/ 113 h 160"/>
              <a:gd name="T24" fmla="*/ 161 w 161"/>
              <a:gd name="T25" fmla="*/ 57 h 160"/>
              <a:gd name="T26" fmla="*/ 105 w 161"/>
              <a:gd name="T27" fmla="*/ 0 h 160"/>
              <a:gd name="T28" fmla="*/ 129 w 161"/>
              <a:gd name="T29" fmla="*/ 85 h 160"/>
              <a:gd name="T30" fmla="*/ 82 w 161"/>
              <a:gd name="T31" fmla="*/ 85 h 160"/>
              <a:gd name="T32" fmla="*/ 77 w 161"/>
              <a:gd name="T33" fmla="*/ 80 h 160"/>
              <a:gd name="T34" fmla="*/ 77 w 161"/>
              <a:gd name="T35" fmla="*/ 75 h 160"/>
              <a:gd name="T36" fmla="*/ 91 w 161"/>
              <a:gd name="T37" fmla="*/ 51 h 160"/>
              <a:gd name="T38" fmla="*/ 86 w 161"/>
              <a:gd name="T39" fmla="*/ 38 h 160"/>
              <a:gd name="T40" fmla="*/ 105 w 161"/>
              <a:gd name="T41" fmla="*/ 19 h 160"/>
              <a:gd name="T42" fmla="*/ 123 w 161"/>
              <a:gd name="T43" fmla="*/ 38 h 160"/>
              <a:gd name="T44" fmla="*/ 118 w 161"/>
              <a:gd name="T45" fmla="*/ 51 h 160"/>
              <a:gd name="T46" fmla="*/ 132 w 161"/>
              <a:gd name="T47" fmla="*/ 75 h 160"/>
              <a:gd name="T48" fmla="*/ 132 w 161"/>
              <a:gd name="T49" fmla="*/ 80 h 160"/>
              <a:gd name="T50" fmla="*/ 133 w 161"/>
              <a:gd name="T51" fmla="*/ 80 h 160"/>
              <a:gd name="T52" fmla="*/ 129 w 161"/>
              <a:gd name="T53" fmla="*/ 85 h 160"/>
              <a:gd name="T54" fmla="*/ 46 w 161"/>
              <a:gd name="T55" fmla="*/ 84 h 160"/>
              <a:gd name="T56" fmla="*/ 44 w 161"/>
              <a:gd name="T57" fmla="*/ 85 h 160"/>
              <a:gd name="T58" fmla="*/ 44 w 161"/>
              <a:gd name="T59" fmla="*/ 105 h 160"/>
              <a:gd name="T60" fmla="*/ 57 w 161"/>
              <a:gd name="T61" fmla="*/ 118 h 160"/>
              <a:gd name="T62" fmla="*/ 67 w 161"/>
              <a:gd name="T63" fmla="*/ 122 h 160"/>
              <a:gd name="T64" fmla="*/ 77 w 161"/>
              <a:gd name="T65" fmla="*/ 118 h 160"/>
              <a:gd name="T66" fmla="*/ 78 w 161"/>
              <a:gd name="T67" fmla="*/ 117 h 160"/>
              <a:gd name="T68" fmla="*/ 46 w 161"/>
              <a:gd name="T69" fmla="*/ 84 h 160"/>
              <a:gd name="T70" fmla="*/ 37 w 161"/>
              <a:gd name="T71" fmla="*/ 111 h 160"/>
              <a:gd name="T72" fmla="*/ 34 w 161"/>
              <a:gd name="T73" fmla="*/ 108 h 160"/>
              <a:gd name="T74" fmla="*/ 6 w 161"/>
              <a:gd name="T75" fmla="*/ 136 h 160"/>
              <a:gd name="T76" fmla="*/ 6 w 161"/>
              <a:gd name="T77" fmla="*/ 156 h 160"/>
              <a:gd name="T78" fmla="*/ 15 w 161"/>
              <a:gd name="T79" fmla="*/ 160 h 160"/>
              <a:gd name="T80" fmla="*/ 25 w 161"/>
              <a:gd name="T81" fmla="*/ 156 h 160"/>
              <a:gd name="T82" fmla="*/ 54 w 161"/>
              <a:gd name="T83" fmla="*/ 127 h 160"/>
              <a:gd name="T84" fmla="*/ 50 w 161"/>
              <a:gd name="T85" fmla="*/ 125 h 160"/>
              <a:gd name="T86" fmla="*/ 37 w 161"/>
              <a:gd name="T87" fmla="*/ 1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1" h="160">
                <a:moveTo>
                  <a:pt x="105" y="57"/>
                </a:moveTo>
                <a:cubicBezTo>
                  <a:pt x="95" y="57"/>
                  <a:pt x="87" y="65"/>
                  <a:pt x="87" y="75"/>
                </a:cubicBezTo>
                <a:cubicBezTo>
                  <a:pt x="124" y="75"/>
                  <a:pt x="124" y="75"/>
                  <a:pt x="124" y="75"/>
                </a:cubicBezTo>
                <a:cubicBezTo>
                  <a:pt x="124" y="65"/>
                  <a:pt x="116" y="57"/>
                  <a:pt x="105" y="57"/>
                </a:cubicBezTo>
                <a:close/>
                <a:moveTo>
                  <a:pt x="105" y="47"/>
                </a:moveTo>
                <a:cubicBezTo>
                  <a:pt x="110" y="47"/>
                  <a:pt x="115" y="43"/>
                  <a:pt x="115" y="38"/>
                </a:cubicBezTo>
                <a:cubicBezTo>
                  <a:pt x="115" y="33"/>
                  <a:pt x="110" y="28"/>
                  <a:pt x="105" y="28"/>
                </a:cubicBezTo>
                <a:cubicBezTo>
                  <a:pt x="100" y="28"/>
                  <a:pt x="96" y="33"/>
                  <a:pt x="96" y="38"/>
                </a:cubicBezTo>
                <a:cubicBezTo>
                  <a:pt x="96" y="43"/>
                  <a:pt x="100" y="47"/>
                  <a:pt x="105" y="47"/>
                </a:cubicBezTo>
                <a:close/>
                <a:moveTo>
                  <a:pt x="105" y="0"/>
                </a:moveTo>
                <a:cubicBezTo>
                  <a:pt x="74" y="0"/>
                  <a:pt x="49" y="26"/>
                  <a:pt x="49" y="57"/>
                </a:cubicBezTo>
                <a:cubicBezTo>
                  <a:pt x="49" y="89"/>
                  <a:pt x="74" y="113"/>
                  <a:pt x="105" y="113"/>
                </a:cubicBezTo>
                <a:cubicBezTo>
                  <a:pt x="136" y="113"/>
                  <a:pt x="161" y="89"/>
                  <a:pt x="161" y="57"/>
                </a:cubicBezTo>
                <a:cubicBezTo>
                  <a:pt x="161" y="26"/>
                  <a:pt x="136" y="0"/>
                  <a:pt x="105" y="0"/>
                </a:cubicBezTo>
                <a:close/>
                <a:moveTo>
                  <a:pt x="129" y="85"/>
                </a:moveTo>
                <a:cubicBezTo>
                  <a:pt x="82" y="85"/>
                  <a:pt x="82" y="85"/>
                  <a:pt x="82" y="85"/>
                </a:cubicBezTo>
                <a:cubicBezTo>
                  <a:pt x="79" y="85"/>
                  <a:pt x="77" y="83"/>
                  <a:pt x="77" y="80"/>
                </a:cubicBezTo>
                <a:cubicBezTo>
                  <a:pt x="77" y="75"/>
                  <a:pt x="77" y="75"/>
                  <a:pt x="77" y="75"/>
                </a:cubicBezTo>
                <a:cubicBezTo>
                  <a:pt x="77" y="64"/>
                  <a:pt x="83" y="55"/>
                  <a:pt x="91" y="51"/>
                </a:cubicBezTo>
                <a:cubicBezTo>
                  <a:pt x="88" y="47"/>
                  <a:pt x="86" y="43"/>
                  <a:pt x="86" y="38"/>
                </a:cubicBezTo>
                <a:cubicBezTo>
                  <a:pt x="86" y="28"/>
                  <a:pt x="95" y="19"/>
                  <a:pt x="105" y="19"/>
                </a:cubicBezTo>
                <a:cubicBezTo>
                  <a:pt x="115" y="19"/>
                  <a:pt x="123" y="28"/>
                  <a:pt x="123" y="38"/>
                </a:cubicBezTo>
                <a:cubicBezTo>
                  <a:pt x="123" y="43"/>
                  <a:pt x="121" y="47"/>
                  <a:pt x="118" y="51"/>
                </a:cubicBezTo>
                <a:cubicBezTo>
                  <a:pt x="127" y="55"/>
                  <a:pt x="132" y="64"/>
                  <a:pt x="132" y="75"/>
                </a:cubicBezTo>
                <a:cubicBezTo>
                  <a:pt x="132" y="80"/>
                  <a:pt x="132" y="80"/>
                  <a:pt x="132" y="80"/>
                </a:cubicBezTo>
                <a:cubicBezTo>
                  <a:pt x="133" y="80"/>
                  <a:pt x="133" y="80"/>
                  <a:pt x="133" y="80"/>
                </a:cubicBezTo>
                <a:cubicBezTo>
                  <a:pt x="133" y="83"/>
                  <a:pt x="131" y="85"/>
                  <a:pt x="129" y="85"/>
                </a:cubicBezTo>
                <a:close/>
                <a:moveTo>
                  <a:pt x="46" y="84"/>
                </a:moveTo>
                <a:cubicBezTo>
                  <a:pt x="44" y="85"/>
                  <a:pt x="44" y="85"/>
                  <a:pt x="44" y="85"/>
                </a:cubicBezTo>
                <a:cubicBezTo>
                  <a:pt x="39" y="91"/>
                  <a:pt x="39" y="100"/>
                  <a:pt x="44" y="105"/>
                </a:cubicBezTo>
                <a:cubicBezTo>
                  <a:pt x="57" y="118"/>
                  <a:pt x="57" y="118"/>
                  <a:pt x="57" y="118"/>
                </a:cubicBezTo>
                <a:cubicBezTo>
                  <a:pt x="60" y="121"/>
                  <a:pt x="64" y="122"/>
                  <a:pt x="67" y="122"/>
                </a:cubicBezTo>
                <a:cubicBezTo>
                  <a:pt x="71" y="122"/>
                  <a:pt x="75" y="121"/>
                  <a:pt x="77" y="118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64" y="110"/>
                  <a:pt x="52" y="98"/>
                  <a:pt x="46" y="84"/>
                </a:cubicBezTo>
                <a:close/>
                <a:moveTo>
                  <a:pt x="37" y="111"/>
                </a:moveTo>
                <a:cubicBezTo>
                  <a:pt x="36" y="110"/>
                  <a:pt x="35" y="109"/>
                  <a:pt x="34" y="108"/>
                </a:cubicBezTo>
                <a:cubicBezTo>
                  <a:pt x="6" y="136"/>
                  <a:pt x="6" y="136"/>
                  <a:pt x="6" y="136"/>
                </a:cubicBezTo>
                <a:cubicBezTo>
                  <a:pt x="0" y="142"/>
                  <a:pt x="0" y="151"/>
                  <a:pt x="6" y="156"/>
                </a:cubicBezTo>
                <a:cubicBezTo>
                  <a:pt x="8" y="158"/>
                  <a:pt x="12" y="160"/>
                  <a:pt x="15" y="160"/>
                </a:cubicBezTo>
                <a:cubicBezTo>
                  <a:pt x="19" y="160"/>
                  <a:pt x="22" y="158"/>
                  <a:pt x="25" y="156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2" y="127"/>
                  <a:pt x="52" y="126"/>
                  <a:pt x="50" y="125"/>
                </a:cubicBezTo>
                <a:lnTo>
                  <a:pt x="37" y="1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57DC9654-7232-8673-436D-D65E864FF8A5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5800725"/>
            <a:ext cx="254000" cy="206375"/>
          </a:xfrm>
          <a:custGeom>
            <a:avLst/>
            <a:gdLst>
              <a:gd name="T0" fmla="*/ 155 w 160"/>
              <a:gd name="T1" fmla="*/ 56 h 130"/>
              <a:gd name="T2" fmla="*/ 141 w 160"/>
              <a:gd name="T3" fmla="*/ 56 h 130"/>
              <a:gd name="T4" fmla="*/ 136 w 160"/>
              <a:gd name="T5" fmla="*/ 61 h 130"/>
              <a:gd name="T6" fmla="*/ 141 w 160"/>
              <a:gd name="T7" fmla="*/ 66 h 130"/>
              <a:gd name="T8" fmla="*/ 155 w 160"/>
              <a:gd name="T9" fmla="*/ 66 h 130"/>
              <a:gd name="T10" fmla="*/ 160 w 160"/>
              <a:gd name="T11" fmla="*/ 61 h 130"/>
              <a:gd name="T12" fmla="*/ 155 w 160"/>
              <a:gd name="T13" fmla="*/ 56 h 130"/>
              <a:gd name="T14" fmla="*/ 139 w 160"/>
              <a:gd name="T15" fmla="*/ 76 h 130"/>
              <a:gd name="T16" fmla="*/ 136 w 160"/>
              <a:gd name="T17" fmla="*/ 75 h 130"/>
              <a:gd name="T18" fmla="*/ 133 w 160"/>
              <a:gd name="T19" fmla="*/ 76 h 130"/>
              <a:gd name="T20" fmla="*/ 133 w 160"/>
              <a:gd name="T21" fmla="*/ 83 h 130"/>
              <a:gd name="T22" fmla="*/ 142 w 160"/>
              <a:gd name="T23" fmla="*/ 92 h 130"/>
              <a:gd name="T24" fmla="*/ 146 w 160"/>
              <a:gd name="T25" fmla="*/ 94 h 130"/>
              <a:gd name="T26" fmla="*/ 149 w 160"/>
              <a:gd name="T27" fmla="*/ 92 h 130"/>
              <a:gd name="T28" fmla="*/ 149 w 160"/>
              <a:gd name="T29" fmla="*/ 86 h 130"/>
              <a:gd name="T30" fmla="*/ 139 w 160"/>
              <a:gd name="T31" fmla="*/ 76 h 130"/>
              <a:gd name="T32" fmla="*/ 136 w 160"/>
              <a:gd name="T33" fmla="*/ 47 h 130"/>
              <a:gd name="T34" fmla="*/ 139 w 160"/>
              <a:gd name="T35" fmla="*/ 45 h 130"/>
              <a:gd name="T36" fmla="*/ 149 w 160"/>
              <a:gd name="T37" fmla="*/ 36 h 130"/>
              <a:gd name="T38" fmla="*/ 149 w 160"/>
              <a:gd name="T39" fmla="*/ 29 h 130"/>
              <a:gd name="T40" fmla="*/ 146 w 160"/>
              <a:gd name="T41" fmla="*/ 28 h 130"/>
              <a:gd name="T42" fmla="*/ 142 w 160"/>
              <a:gd name="T43" fmla="*/ 29 h 130"/>
              <a:gd name="T44" fmla="*/ 133 w 160"/>
              <a:gd name="T45" fmla="*/ 39 h 130"/>
              <a:gd name="T46" fmla="*/ 133 w 160"/>
              <a:gd name="T47" fmla="*/ 45 h 130"/>
              <a:gd name="T48" fmla="*/ 136 w 160"/>
              <a:gd name="T49" fmla="*/ 47 h 130"/>
              <a:gd name="T50" fmla="*/ 20 w 160"/>
              <a:gd name="T51" fmla="*/ 38 h 130"/>
              <a:gd name="T52" fmla="*/ 19 w 160"/>
              <a:gd name="T53" fmla="*/ 38 h 130"/>
              <a:gd name="T54" fmla="*/ 0 w 160"/>
              <a:gd name="T55" fmla="*/ 56 h 130"/>
              <a:gd name="T56" fmla="*/ 19 w 160"/>
              <a:gd name="T57" fmla="*/ 75 h 130"/>
              <a:gd name="T58" fmla="*/ 20 w 160"/>
              <a:gd name="T59" fmla="*/ 75 h 130"/>
              <a:gd name="T60" fmla="*/ 33 w 160"/>
              <a:gd name="T61" fmla="*/ 85 h 130"/>
              <a:gd name="T62" fmla="*/ 57 w 160"/>
              <a:gd name="T63" fmla="*/ 85 h 130"/>
              <a:gd name="T64" fmla="*/ 57 w 160"/>
              <a:gd name="T65" fmla="*/ 28 h 130"/>
              <a:gd name="T66" fmla="*/ 33 w 160"/>
              <a:gd name="T67" fmla="*/ 28 h 130"/>
              <a:gd name="T68" fmla="*/ 20 w 160"/>
              <a:gd name="T69" fmla="*/ 38 h 130"/>
              <a:gd name="T70" fmla="*/ 112 w 160"/>
              <a:gd name="T71" fmla="*/ 0 h 130"/>
              <a:gd name="T72" fmla="*/ 103 w 160"/>
              <a:gd name="T73" fmla="*/ 9 h 130"/>
              <a:gd name="T74" fmla="*/ 103 w 160"/>
              <a:gd name="T75" fmla="*/ 103 h 130"/>
              <a:gd name="T76" fmla="*/ 112 w 160"/>
              <a:gd name="T77" fmla="*/ 112 h 130"/>
              <a:gd name="T78" fmla="*/ 122 w 160"/>
              <a:gd name="T79" fmla="*/ 103 h 130"/>
              <a:gd name="T80" fmla="*/ 122 w 160"/>
              <a:gd name="T81" fmla="*/ 9 h 130"/>
              <a:gd name="T82" fmla="*/ 112 w 160"/>
              <a:gd name="T83" fmla="*/ 0 h 130"/>
              <a:gd name="T84" fmla="*/ 28 w 160"/>
              <a:gd name="T85" fmla="*/ 93 h 130"/>
              <a:gd name="T86" fmla="*/ 28 w 160"/>
              <a:gd name="T87" fmla="*/ 117 h 130"/>
              <a:gd name="T88" fmla="*/ 42 w 160"/>
              <a:gd name="T89" fmla="*/ 130 h 130"/>
              <a:gd name="T90" fmla="*/ 56 w 160"/>
              <a:gd name="T91" fmla="*/ 117 h 130"/>
              <a:gd name="T92" fmla="*/ 56 w 160"/>
              <a:gd name="T93" fmla="*/ 93 h 130"/>
              <a:gd name="T94" fmla="*/ 32 w 160"/>
              <a:gd name="T95" fmla="*/ 93 h 130"/>
              <a:gd name="T96" fmla="*/ 28 w 160"/>
              <a:gd name="T97" fmla="*/ 93 h 130"/>
              <a:gd name="T98" fmla="*/ 66 w 160"/>
              <a:gd name="T99" fmla="*/ 27 h 130"/>
              <a:gd name="T100" fmla="*/ 66 w 160"/>
              <a:gd name="T101" fmla="*/ 85 h 130"/>
              <a:gd name="T102" fmla="*/ 90 w 160"/>
              <a:gd name="T103" fmla="*/ 96 h 130"/>
              <a:gd name="T104" fmla="*/ 94 w 160"/>
              <a:gd name="T105" fmla="*/ 100 h 130"/>
              <a:gd name="T106" fmla="*/ 94 w 160"/>
              <a:gd name="T107" fmla="*/ 11 h 130"/>
              <a:gd name="T108" fmla="*/ 90 w 160"/>
              <a:gd name="T109" fmla="*/ 16 h 130"/>
              <a:gd name="T110" fmla="*/ 66 w 160"/>
              <a:gd name="T111" fmla="*/ 27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30">
                <a:moveTo>
                  <a:pt x="155" y="56"/>
                </a:moveTo>
                <a:cubicBezTo>
                  <a:pt x="141" y="56"/>
                  <a:pt x="141" y="56"/>
                  <a:pt x="141" y="56"/>
                </a:cubicBezTo>
                <a:cubicBezTo>
                  <a:pt x="138" y="56"/>
                  <a:pt x="136" y="58"/>
                  <a:pt x="136" y="61"/>
                </a:cubicBezTo>
                <a:cubicBezTo>
                  <a:pt x="136" y="64"/>
                  <a:pt x="138" y="66"/>
                  <a:pt x="141" y="66"/>
                </a:cubicBezTo>
                <a:cubicBezTo>
                  <a:pt x="155" y="66"/>
                  <a:pt x="155" y="66"/>
                  <a:pt x="155" y="66"/>
                </a:cubicBezTo>
                <a:cubicBezTo>
                  <a:pt x="158" y="66"/>
                  <a:pt x="160" y="64"/>
                  <a:pt x="160" y="61"/>
                </a:cubicBezTo>
                <a:cubicBezTo>
                  <a:pt x="160" y="58"/>
                  <a:pt x="158" y="56"/>
                  <a:pt x="155" y="56"/>
                </a:cubicBezTo>
                <a:close/>
                <a:moveTo>
                  <a:pt x="139" y="76"/>
                </a:moveTo>
                <a:cubicBezTo>
                  <a:pt x="138" y="76"/>
                  <a:pt x="137" y="75"/>
                  <a:pt x="136" y="75"/>
                </a:cubicBezTo>
                <a:cubicBezTo>
                  <a:pt x="135" y="75"/>
                  <a:pt x="133" y="76"/>
                  <a:pt x="133" y="76"/>
                </a:cubicBezTo>
                <a:cubicBezTo>
                  <a:pt x="130" y="78"/>
                  <a:pt x="130" y="81"/>
                  <a:pt x="133" y="83"/>
                </a:cubicBezTo>
                <a:cubicBezTo>
                  <a:pt x="142" y="92"/>
                  <a:pt x="142" y="92"/>
                  <a:pt x="142" y="92"/>
                </a:cubicBezTo>
                <a:cubicBezTo>
                  <a:pt x="143" y="93"/>
                  <a:pt x="144" y="94"/>
                  <a:pt x="146" y="94"/>
                </a:cubicBezTo>
                <a:cubicBezTo>
                  <a:pt x="147" y="94"/>
                  <a:pt x="148" y="93"/>
                  <a:pt x="149" y="92"/>
                </a:cubicBezTo>
                <a:cubicBezTo>
                  <a:pt x="150" y="91"/>
                  <a:pt x="150" y="88"/>
                  <a:pt x="149" y="86"/>
                </a:cubicBezTo>
                <a:lnTo>
                  <a:pt x="139" y="76"/>
                </a:lnTo>
                <a:close/>
                <a:moveTo>
                  <a:pt x="136" y="47"/>
                </a:moveTo>
                <a:cubicBezTo>
                  <a:pt x="137" y="47"/>
                  <a:pt x="138" y="46"/>
                  <a:pt x="139" y="45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50" y="34"/>
                  <a:pt x="150" y="30"/>
                  <a:pt x="149" y="29"/>
                </a:cubicBezTo>
                <a:cubicBezTo>
                  <a:pt x="148" y="28"/>
                  <a:pt x="147" y="28"/>
                  <a:pt x="146" y="28"/>
                </a:cubicBezTo>
                <a:cubicBezTo>
                  <a:pt x="144" y="28"/>
                  <a:pt x="143" y="28"/>
                  <a:pt x="142" y="29"/>
                </a:cubicBezTo>
                <a:cubicBezTo>
                  <a:pt x="133" y="39"/>
                  <a:pt x="133" y="39"/>
                  <a:pt x="133" y="39"/>
                </a:cubicBezTo>
                <a:cubicBezTo>
                  <a:pt x="132" y="40"/>
                  <a:pt x="132" y="43"/>
                  <a:pt x="133" y="45"/>
                </a:cubicBezTo>
                <a:cubicBezTo>
                  <a:pt x="134" y="46"/>
                  <a:pt x="135" y="47"/>
                  <a:pt x="136" y="47"/>
                </a:cubicBezTo>
                <a:close/>
                <a:moveTo>
                  <a:pt x="20" y="38"/>
                </a:moveTo>
                <a:cubicBezTo>
                  <a:pt x="19" y="38"/>
                  <a:pt x="19" y="38"/>
                  <a:pt x="19" y="38"/>
                </a:cubicBezTo>
                <a:cubicBezTo>
                  <a:pt x="9" y="38"/>
                  <a:pt x="0" y="46"/>
                  <a:pt x="0" y="56"/>
                </a:cubicBezTo>
                <a:cubicBezTo>
                  <a:pt x="0" y="66"/>
                  <a:pt x="8" y="75"/>
                  <a:pt x="19" y="75"/>
                </a:cubicBezTo>
                <a:cubicBezTo>
                  <a:pt x="20" y="75"/>
                  <a:pt x="20" y="75"/>
                  <a:pt x="20" y="75"/>
                </a:cubicBezTo>
                <a:cubicBezTo>
                  <a:pt x="22" y="80"/>
                  <a:pt x="27" y="85"/>
                  <a:pt x="33" y="85"/>
                </a:cubicBezTo>
                <a:cubicBezTo>
                  <a:pt x="57" y="85"/>
                  <a:pt x="57" y="85"/>
                  <a:pt x="57" y="85"/>
                </a:cubicBezTo>
                <a:cubicBezTo>
                  <a:pt x="57" y="28"/>
                  <a:pt x="57" y="28"/>
                  <a:pt x="57" y="28"/>
                </a:cubicBezTo>
                <a:cubicBezTo>
                  <a:pt x="33" y="28"/>
                  <a:pt x="33" y="28"/>
                  <a:pt x="33" y="28"/>
                </a:cubicBezTo>
                <a:cubicBezTo>
                  <a:pt x="28" y="28"/>
                  <a:pt x="22" y="32"/>
                  <a:pt x="20" y="38"/>
                </a:cubicBezTo>
                <a:close/>
                <a:moveTo>
                  <a:pt x="112" y="0"/>
                </a:moveTo>
                <a:cubicBezTo>
                  <a:pt x="107" y="0"/>
                  <a:pt x="103" y="4"/>
                  <a:pt x="103" y="9"/>
                </a:cubicBezTo>
                <a:cubicBezTo>
                  <a:pt x="103" y="103"/>
                  <a:pt x="103" y="103"/>
                  <a:pt x="103" y="103"/>
                </a:cubicBezTo>
                <a:cubicBezTo>
                  <a:pt x="103" y="108"/>
                  <a:pt x="107" y="112"/>
                  <a:pt x="112" y="112"/>
                </a:cubicBezTo>
                <a:cubicBezTo>
                  <a:pt x="118" y="112"/>
                  <a:pt x="122" y="108"/>
                  <a:pt x="122" y="103"/>
                </a:cubicBezTo>
                <a:cubicBezTo>
                  <a:pt x="122" y="9"/>
                  <a:pt x="122" y="9"/>
                  <a:pt x="122" y="9"/>
                </a:cubicBezTo>
                <a:cubicBezTo>
                  <a:pt x="122" y="4"/>
                  <a:pt x="117" y="0"/>
                  <a:pt x="112" y="0"/>
                </a:cubicBezTo>
                <a:close/>
                <a:moveTo>
                  <a:pt x="28" y="93"/>
                </a:moveTo>
                <a:cubicBezTo>
                  <a:pt x="28" y="117"/>
                  <a:pt x="28" y="117"/>
                  <a:pt x="28" y="117"/>
                </a:cubicBezTo>
                <a:cubicBezTo>
                  <a:pt x="28" y="125"/>
                  <a:pt x="34" y="130"/>
                  <a:pt x="42" y="130"/>
                </a:cubicBezTo>
                <a:cubicBezTo>
                  <a:pt x="50" y="130"/>
                  <a:pt x="56" y="124"/>
                  <a:pt x="56" y="117"/>
                </a:cubicBezTo>
                <a:cubicBezTo>
                  <a:pt x="56" y="93"/>
                  <a:pt x="56" y="93"/>
                  <a:pt x="56" y="93"/>
                </a:cubicBezTo>
                <a:cubicBezTo>
                  <a:pt x="32" y="93"/>
                  <a:pt x="32" y="93"/>
                  <a:pt x="32" y="93"/>
                </a:cubicBezTo>
                <a:cubicBezTo>
                  <a:pt x="31" y="93"/>
                  <a:pt x="30" y="93"/>
                  <a:pt x="28" y="93"/>
                </a:cubicBezTo>
                <a:close/>
                <a:moveTo>
                  <a:pt x="66" y="27"/>
                </a:moveTo>
                <a:cubicBezTo>
                  <a:pt x="66" y="85"/>
                  <a:pt x="66" y="85"/>
                  <a:pt x="66" y="85"/>
                </a:cubicBezTo>
                <a:cubicBezTo>
                  <a:pt x="75" y="85"/>
                  <a:pt x="83" y="89"/>
                  <a:pt x="90" y="96"/>
                </a:cubicBezTo>
                <a:cubicBezTo>
                  <a:pt x="94" y="100"/>
                  <a:pt x="94" y="100"/>
                  <a:pt x="94" y="100"/>
                </a:cubicBezTo>
                <a:cubicBezTo>
                  <a:pt x="94" y="11"/>
                  <a:pt x="94" y="11"/>
                  <a:pt x="94" y="11"/>
                </a:cubicBezTo>
                <a:cubicBezTo>
                  <a:pt x="90" y="16"/>
                  <a:pt x="90" y="16"/>
                  <a:pt x="90" y="16"/>
                </a:cubicBezTo>
                <a:cubicBezTo>
                  <a:pt x="83" y="22"/>
                  <a:pt x="75" y="26"/>
                  <a:pt x="66" y="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4A88A6A5-0982-55CD-A59D-9A96BED79019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5776913"/>
            <a:ext cx="258763" cy="254000"/>
          </a:xfrm>
          <a:custGeom>
            <a:avLst/>
            <a:gdLst>
              <a:gd name="T0" fmla="*/ 58 w 163"/>
              <a:gd name="T1" fmla="*/ 103 h 160"/>
              <a:gd name="T2" fmla="*/ 67 w 163"/>
              <a:gd name="T3" fmla="*/ 110 h 160"/>
              <a:gd name="T4" fmla="*/ 70 w 163"/>
              <a:gd name="T5" fmla="*/ 103 h 160"/>
              <a:gd name="T6" fmla="*/ 64 w 163"/>
              <a:gd name="T7" fmla="*/ 90 h 160"/>
              <a:gd name="T8" fmla="*/ 68 w 163"/>
              <a:gd name="T9" fmla="*/ 74 h 160"/>
              <a:gd name="T10" fmla="*/ 55 w 163"/>
              <a:gd name="T11" fmla="*/ 81 h 160"/>
              <a:gd name="T12" fmla="*/ 45 w 163"/>
              <a:gd name="T13" fmla="*/ 57 h 160"/>
              <a:gd name="T14" fmla="*/ 35 w 163"/>
              <a:gd name="T15" fmla="*/ 40 h 160"/>
              <a:gd name="T16" fmla="*/ 5 w 163"/>
              <a:gd name="T17" fmla="*/ 90 h 160"/>
              <a:gd name="T18" fmla="*/ 51 w 163"/>
              <a:gd name="T19" fmla="*/ 103 h 160"/>
              <a:gd name="T20" fmla="*/ 58 w 163"/>
              <a:gd name="T21" fmla="*/ 56 h 160"/>
              <a:gd name="T22" fmla="*/ 51 w 163"/>
              <a:gd name="T23" fmla="*/ 69 h 160"/>
              <a:gd name="T24" fmla="*/ 58 w 163"/>
              <a:gd name="T25" fmla="*/ 69 h 160"/>
              <a:gd name="T26" fmla="*/ 68 w 163"/>
              <a:gd name="T27" fmla="*/ 61 h 160"/>
              <a:gd name="T28" fmla="*/ 81 w 163"/>
              <a:gd name="T29" fmla="*/ 72 h 160"/>
              <a:gd name="T30" fmla="*/ 84 w 163"/>
              <a:gd name="T31" fmla="*/ 63 h 160"/>
              <a:gd name="T32" fmla="*/ 94 w 163"/>
              <a:gd name="T33" fmla="*/ 39 h 160"/>
              <a:gd name="T34" fmla="*/ 107 w 163"/>
              <a:gd name="T35" fmla="*/ 47 h 160"/>
              <a:gd name="T36" fmla="*/ 91 w 163"/>
              <a:gd name="T37" fmla="*/ 4 h 160"/>
              <a:gd name="T38" fmla="*/ 71 w 163"/>
              <a:gd name="T39" fmla="*/ 4 h 160"/>
              <a:gd name="T40" fmla="*/ 58 w 163"/>
              <a:gd name="T41" fmla="*/ 50 h 160"/>
              <a:gd name="T42" fmla="*/ 157 w 163"/>
              <a:gd name="T43" fmla="*/ 70 h 160"/>
              <a:gd name="T44" fmla="*/ 111 w 163"/>
              <a:gd name="T45" fmla="*/ 57 h 160"/>
              <a:gd name="T46" fmla="*/ 105 w 163"/>
              <a:gd name="T47" fmla="*/ 57 h 160"/>
              <a:gd name="T48" fmla="*/ 95 w 163"/>
              <a:gd name="T49" fmla="*/ 49 h 160"/>
              <a:gd name="T50" fmla="*/ 92 w 163"/>
              <a:gd name="T51" fmla="*/ 57 h 160"/>
              <a:gd name="T52" fmla="*/ 98 w 163"/>
              <a:gd name="T53" fmla="*/ 70 h 160"/>
              <a:gd name="T54" fmla="*/ 95 w 163"/>
              <a:gd name="T55" fmla="*/ 86 h 160"/>
              <a:gd name="T56" fmla="*/ 108 w 163"/>
              <a:gd name="T57" fmla="*/ 79 h 160"/>
              <a:gd name="T58" fmla="*/ 118 w 163"/>
              <a:gd name="T59" fmla="*/ 102 h 160"/>
              <a:gd name="T60" fmla="*/ 128 w 163"/>
              <a:gd name="T61" fmla="*/ 119 h 160"/>
              <a:gd name="T62" fmla="*/ 157 w 163"/>
              <a:gd name="T63" fmla="*/ 70 h 160"/>
              <a:gd name="T64" fmla="*/ 111 w 163"/>
              <a:gd name="T65" fmla="*/ 97 h 160"/>
              <a:gd name="T66" fmla="*/ 108 w 163"/>
              <a:gd name="T67" fmla="*/ 89 h 160"/>
              <a:gd name="T68" fmla="*/ 98 w 163"/>
              <a:gd name="T69" fmla="*/ 97 h 160"/>
              <a:gd name="T70" fmla="*/ 92 w 163"/>
              <a:gd name="T71" fmla="*/ 97 h 160"/>
              <a:gd name="T72" fmla="*/ 76 w 163"/>
              <a:gd name="T73" fmla="*/ 93 h 160"/>
              <a:gd name="T74" fmla="*/ 79 w 163"/>
              <a:gd name="T75" fmla="*/ 116 h 160"/>
              <a:gd name="T76" fmla="*/ 58 w 163"/>
              <a:gd name="T77" fmla="*/ 116 h 160"/>
              <a:gd name="T78" fmla="*/ 42 w 163"/>
              <a:gd name="T79" fmla="*/ 127 h 160"/>
              <a:gd name="T80" fmla="*/ 81 w 163"/>
              <a:gd name="T81" fmla="*/ 160 h 160"/>
              <a:gd name="T82" fmla="*/ 121 w 163"/>
              <a:gd name="T83" fmla="*/ 127 h 160"/>
              <a:gd name="T84" fmla="*/ 104 w 163"/>
              <a:gd name="T85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3" h="160">
                <a:moveTo>
                  <a:pt x="54" y="102"/>
                </a:moveTo>
                <a:cubicBezTo>
                  <a:pt x="56" y="102"/>
                  <a:pt x="57" y="102"/>
                  <a:pt x="58" y="103"/>
                </a:cubicBezTo>
                <a:cubicBezTo>
                  <a:pt x="64" y="109"/>
                  <a:pt x="64" y="109"/>
                  <a:pt x="64" y="109"/>
                </a:cubicBezTo>
                <a:cubicBezTo>
                  <a:pt x="65" y="110"/>
                  <a:pt x="66" y="110"/>
                  <a:pt x="67" y="110"/>
                </a:cubicBezTo>
                <a:cubicBezTo>
                  <a:pt x="69" y="110"/>
                  <a:pt x="70" y="110"/>
                  <a:pt x="70" y="109"/>
                </a:cubicBezTo>
                <a:cubicBezTo>
                  <a:pt x="72" y="108"/>
                  <a:pt x="72" y="104"/>
                  <a:pt x="70" y="103"/>
                </a:cubicBezTo>
                <a:cubicBezTo>
                  <a:pt x="64" y="96"/>
                  <a:pt x="64" y="96"/>
                  <a:pt x="64" y="96"/>
                </a:cubicBezTo>
                <a:cubicBezTo>
                  <a:pt x="63" y="95"/>
                  <a:pt x="63" y="92"/>
                  <a:pt x="64" y="90"/>
                </a:cubicBezTo>
                <a:cubicBezTo>
                  <a:pt x="74" y="80"/>
                  <a:pt x="74" y="80"/>
                  <a:pt x="74" y="80"/>
                </a:cubicBezTo>
                <a:cubicBezTo>
                  <a:pt x="68" y="74"/>
                  <a:pt x="68" y="74"/>
                  <a:pt x="68" y="74"/>
                </a:cubicBezTo>
                <a:cubicBezTo>
                  <a:pt x="65" y="77"/>
                  <a:pt x="65" y="77"/>
                  <a:pt x="65" y="77"/>
                </a:cubicBezTo>
                <a:cubicBezTo>
                  <a:pt x="62" y="80"/>
                  <a:pt x="58" y="81"/>
                  <a:pt x="55" y="81"/>
                </a:cubicBezTo>
                <a:cubicBezTo>
                  <a:pt x="51" y="81"/>
                  <a:pt x="48" y="80"/>
                  <a:pt x="45" y="77"/>
                </a:cubicBezTo>
                <a:cubicBezTo>
                  <a:pt x="40" y="72"/>
                  <a:pt x="40" y="63"/>
                  <a:pt x="45" y="57"/>
                </a:cubicBezTo>
                <a:cubicBezTo>
                  <a:pt x="48" y="54"/>
                  <a:pt x="48" y="54"/>
                  <a:pt x="48" y="54"/>
                </a:cubicBezTo>
                <a:cubicBezTo>
                  <a:pt x="35" y="40"/>
                  <a:pt x="35" y="40"/>
                  <a:pt x="35" y="40"/>
                </a:cubicBezTo>
                <a:cubicBezTo>
                  <a:pt x="5" y="70"/>
                  <a:pt x="5" y="70"/>
                  <a:pt x="5" y="70"/>
                </a:cubicBezTo>
                <a:cubicBezTo>
                  <a:pt x="0" y="76"/>
                  <a:pt x="0" y="85"/>
                  <a:pt x="5" y="90"/>
                </a:cubicBezTo>
                <a:cubicBezTo>
                  <a:pt x="35" y="119"/>
                  <a:pt x="35" y="119"/>
                  <a:pt x="35" y="119"/>
                </a:cubicBezTo>
                <a:cubicBezTo>
                  <a:pt x="51" y="103"/>
                  <a:pt x="51" y="103"/>
                  <a:pt x="51" y="103"/>
                </a:cubicBezTo>
                <a:cubicBezTo>
                  <a:pt x="52" y="102"/>
                  <a:pt x="53" y="102"/>
                  <a:pt x="54" y="102"/>
                </a:cubicBezTo>
                <a:close/>
                <a:moveTo>
                  <a:pt x="58" y="56"/>
                </a:moveTo>
                <a:cubicBezTo>
                  <a:pt x="51" y="62"/>
                  <a:pt x="51" y="62"/>
                  <a:pt x="51" y="62"/>
                </a:cubicBezTo>
                <a:cubicBezTo>
                  <a:pt x="50" y="64"/>
                  <a:pt x="50" y="67"/>
                  <a:pt x="51" y="69"/>
                </a:cubicBezTo>
                <a:cubicBezTo>
                  <a:pt x="52" y="69"/>
                  <a:pt x="53" y="70"/>
                  <a:pt x="55" y="70"/>
                </a:cubicBezTo>
                <a:cubicBezTo>
                  <a:pt x="56" y="70"/>
                  <a:pt x="57" y="69"/>
                  <a:pt x="58" y="69"/>
                </a:cubicBezTo>
                <a:cubicBezTo>
                  <a:pt x="65" y="62"/>
                  <a:pt x="65" y="62"/>
                  <a:pt x="65" y="62"/>
                </a:cubicBezTo>
                <a:cubicBezTo>
                  <a:pt x="65" y="62"/>
                  <a:pt x="66" y="61"/>
                  <a:pt x="68" y="61"/>
                </a:cubicBezTo>
                <a:cubicBezTo>
                  <a:pt x="69" y="61"/>
                  <a:pt x="70" y="62"/>
                  <a:pt x="71" y="62"/>
                </a:cubicBezTo>
                <a:cubicBezTo>
                  <a:pt x="81" y="72"/>
                  <a:pt x="81" y="72"/>
                  <a:pt x="81" y="72"/>
                </a:cubicBezTo>
                <a:cubicBezTo>
                  <a:pt x="87" y="66"/>
                  <a:pt x="87" y="66"/>
                  <a:pt x="87" y="66"/>
                </a:cubicBezTo>
                <a:cubicBezTo>
                  <a:pt x="84" y="63"/>
                  <a:pt x="84" y="63"/>
                  <a:pt x="84" y="63"/>
                </a:cubicBezTo>
                <a:cubicBezTo>
                  <a:pt x="79" y="58"/>
                  <a:pt x="79" y="49"/>
                  <a:pt x="84" y="44"/>
                </a:cubicBezTo>
                <a:cubicBezTo>
                  <a:pt x="87" y="41"/>
                  <a:pt x="90" y="39"/>
                  <a:pt x="94" y="39"/>
                </a:cubicBezTo>
                <a:cubicBezTo>
                  <a:pt x="98" y="39"/>
                  <a:pt x="101" y="41"/>
                  <a:pt x="104" y="44"/>
                </a:cubicBezTo>
                <a:cubicBezTo>
                  <a:pt x="107" y="47"/>
                  <a:pt x="107" y="47"/>
                  <a:pt x="107" y="47"/>
                </a:cubicBezTo>
                <a:cubicBezTo>
                  <a:pt x="121" y="33"/>
                  <a:pt x="121" y="33"/>
                  <a:pt x="121" y="33"/>
                </a:cubicBezTo>
                <a:cubicBezTo>
                  <a:pt x="91" y="4"/>
                  <a:pt x="91" y="4"/>
                  <a:pt x="91" y="4"/>
                </a:cubicBezTo>
                <a:cubicBezTo>
                  <a:pt x="88" y="2"/>
                  <a:pt x="85" y="0"/>
                  <a:pt x="81" y="0"/>
                </a:cubicBezTo>
                <a:cubicBezTo>
                  <a:pt x="78" y="0"/>
                  <a:pt x="74" y="2"/>
                  <a:pt x="71" y="4"/>
                </a:cubicBezTo>
                <a:cubicBezTo>
                  <a:pt x="42" y="33"/>
                  <a:pt x="42" y="33"/>
                  <a:pt x="42" y="33"/>
                </a:cubicBezTo>
                <a:cubicBezTo>
                  <a:pt x="58" y="50"/>
                  <a:pt x="58" y="50"/>
                  <a:pt x="58" y="50"/>
                </a:cubicBezTo>
                <a:cubicBezTo>
                  <a:pt x="59" y="51"/>
                  <a:pt x="59" y="55"/>
                  <a:pt x="58" y="56"/>
                </a:cubicBezTo>
                <a:close/>
                <a:moveTo>
                  <a:pt x="157" y="70"/>
                </a:moveTo>
                <a:cubicBezTo>
                  <a:pt x="128" y="40"/>
                  <a:pt x="128" y="40"/>
                  <a:pt x="128" y="40"/>
                </a:cubicBezTo>
                <a:cubicBezTo>
                  <a:pt x="111" y="57"/>
                  <a:pt x="111" y="57"/>
                  <a:pt x="111" y="57"/>
                </a:cubicBezTo>
                <a:cubicBezTo>
                  <a:pt x="111" y="58"/>
                  <a:pt x="109" y="58"/>
                  <a:pt x="108" y="58"/>
                </a:cubicBezTo>
                <a:cubicBezTo>
                  <a:pt x="107" y="58"/>
                  <a:pt x="106" y="58"/>
                  <a:pt x="105" y="57"/>
                </a:cubicBezTo>
                <a:cubicBezTo>
                  <a:pt x="98" y="51"/>
                  <a:pt x="98" y="51"/>
                  <a:pt x="98" y="51"/>
                </a:cubicBezTo>
                <a:cubicBezTo>
                  <a:pt x="98" y="50"/>
                  <a:pt x="96" y="49"/>
                  <a:pt x="95" y="49"/>
                </a:cubicBezTo>
                <a:cubicBezTo>
                  <a:pt x="94" y="49"/>
                  <a:pt x="93" y="50"/>
                  <a:pt x="92" y="51"/>
                </a:cubicBezTo>
                <a:cubicBezTo>
                  <a:pt x="91" y="52"/>
                  <a:pt x="91" y="55"/>
                  <a:pt x="92" y="57"/>
                </a:cubicBezTo>
                <a:cubicBezTo>
                  <a:pt x="98" y="63"/>
                  <a:pt x="98" y="63"/>
                  <a:pt x="98" y="63"/>
                </a:cubicBezTo>
                <a:cubicBezTo>
                  <a:pt x="100" y="65"/>
                  <a:pt x="100" y="68"/>
                  <a:pt x="98" y="70"/>
                </a:cubicBezTo>
                <a:cubicBezTo>
                  <a:pt x="88" y="79"/>
                  <a:pt x="88" y="79"/>
                  <a:pt x="88" y="79"/>
                </a:cubicBezTo>
                <a:cubicBezTo>
                  <a:pt x="95" y="86"/>
                  <a:pt x="95" y="86"/>
                  <a:pt x="95" y="86"/>
                </a:cubicBezTo>
                <a:cubicBezTo>
                  <a:pt x="98" y="83"/>
                  <a:pt x="98" y="83"/>
                  <a:pt x="98" y="83"/>
                </a:cubicBezTo>
                <a:cubicBezTo>
                  <a:pt x="101" y="80"/>
                  <a:pt x="104" y="79"/>
                  <a:pt x="108" y="79"/>
                </a:cubicBezTo>
                <a:cubicBezTo>
                  <a:pt x="111" y="79"/>
                  <a:pt x="115" y="80"/>
                  <a:pt x="118" y="83"/>
                </a:cubicBezTo>
                <a:cubicBezTo>
                  <a:pt x="123" y="88"/>
                  <a:pt x="123" y="97"/>
                  <a:pt x="118" y="102"/>
                </a:cubicBezTo>
                <a:cubicBezTo>
                  <a:pt x="114" y="106"/>
                  <a:pt x="114" y="106"/>
                  <a:pt x="114" y="106"/>
                </a:cubicBezTo>
                <a:cubicBezTo>
                  <a:pt x="128" y="119"/>
                  <a:pt x="128" y="119"/>
                  <a:pt x="128" y="119"/>
                </a:cubicBezTo>
                <a:cubicBezTo>
                  <a:pt x="157" y="90"/>
                  <a:pt x="157" y="90"/>
                  <a:pt x="157" y="90"/>
                </a:cubicBezTo>
                <a:cubicBezTo>
                  <a:pt x="163" y="84"/>
                  <a:pt x="163" y="76"/>
                  <a:pt x="157" y="70"/>
                </a:cubicBezTo>
                <a:close/>
                <a:moveTo>
                  <a:pt x="104" y="103"/>
                </a:moveTo>
                <a:cubicBezTo>
                  <a:pt x="111" y="97"/>
                  <a:pt x="111" y="97"/>
                  <a:pt x="111" y="97"/>
                </a:cubicBezTo>
                <a:cubicBezTo>
                  <a:pt x="113" y="95"/>
                  <a:pt x="113" y="92"/>
                  <a:pt x="111" y="91"/>
                </a:cubicBezTo>
                <a:cubicBezTo>
                  <a:pt x="110" y="90"/>
                  <a:pt x="109" y="89"/>
                  <a:pt x="108" y="89"/>
                </a:cubicBezTo>
                <a:cubicBezTo>
                  <a:pt x="107" y="89"/>
                  <a:pt x="105" y="90"/>
                  <a:pt x="104" y="91"/>
                </a:cubicBezTo>
                <a:cubicBezTo>
                  <a:pt x="98" y="97"/>
                  <a:pt x="98" y="97"/>
                  <a:pt x="98" y="97"/>
                </a:cubicBezTo>
                <a:cubicBezTo>
                  <a:pt x="97" y="98"/>
                  <a:pt x="96" y="98"/>
                  <a:pt x="95" y="98"/>
                </a:cubicBezTo>
                <a:cubicBezTo>
                  <a:pt x="94" y="98"/>
                  <a:pt x="93" y="98"/>
                  <a:pt x="92" y="97"/>
                </a:cubicBezTo>
                <a:cubicBezTo>
                  <a:pt x="82" y="87"/>
                  <a:pt x="82" y="87"/>
                  <a:pt x="82" y="87"/>
                </a:cubicBezTo>
                <a:cubicBezTo>
                  <a:pt x="76" y="93"/>
                  <a:pt x="76" y="93"/>
                  <a:pt x="76" y="93"/>
                </a:cubicBezTo>
                <a:cubicBezTo>
                  <a:pt x="79" y="97"/>
                  <a:pt x="79" y="97"/>
                  <a:pt x="79" y="97"/>
                </a:cubicBezTo>
                <a:cubicBezTo>
                  <a:pt x="84" y="102"/>
                  <a:pt x="84" y="111"/>
                  <a:pt x="79" y="116"/>
                </a:cubicBezTo>
                <a:cubicBezTo>
                  <a:pt x="75" y="119"/>
                  <a:pt x="72" y="120"/>
                  <a:pt x="68" y="120"/>
                </a:cubicBezTo>
                <a:cubicBezTo>
                  <a:pt x="64" y="120"/>
                  <a:pt x="61" y="119"/>
                  <a:pt x="58" y="116"/>
                </a:cubicBezTo>
                <a:cubicBezTo>
                  <a:pt x="55" y="113"/>
                  <a:pt x="55" y="113"/>
                  <a:pt x="55" y="113"/>
                </a:cubicBezTo>
                <a:cubicBezTo>
                  <a:pt x="42" y="127"/>
                  <a:pt x="42" y="127"/>
                  <a:pt x="42" y="127"/>
                </a:cubicBezTo>
                <a:cubicBezTo>
                  <a:pt x="71" y="156"/>
                  <a:pt x="71" y="156"/>
                  <a:pt x="71" y="156"/>
                </a:cubicBezTo>
                <a:cubicBezTo>
                  <a:pt x="74" y="159"/>
                  <a:pt x="78" y="160"/>
                  <a:pt x="81" y="160"/>
                </a:cubicBezTo>
                <a:cubicBezTo>
                  <a:pt x="85" y="160"/>
                  <a:pt x="89" y="159"/>
                  <a:pt x="91" y="156"/>
                </a:cubicBezTo>
                <a:cubicBezTo>
                  <a:pt x="121" y="127"/>
                  <a:pt x="121" y="127"/>
                  <a:pt x="121" y="127"/>
                </a:cubicBezTo>
                <a:cubicBezTo>
                  <a:pt x="104" y="110"/>
                  <a:pt x="104" y="110"/>
                  <a:pt x="104" y="110"/>
                </a:cubicBezTo>
                <a:cubicBezTo>
                  <a:pt x="103" y="108"/>
                  <a:pt x="103" y="105"/>
                  <a:pt x="104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A7C1E313-7958-87B1-AD59-2D45966D14DF}"/>
              </a:ext>
            </a:extLst>
          </p:cNvPr>
          <p:cNvSpPr>
            <a:spLocks noEditPoints="1"/>
          </p:cNvSpPr>
          <p:nvPr/>
        </p:nvSpPr>
        <p:spPr bwMode="auto">
          <a:xfrm>
            <a:off x="4608513" y="1371600"/>
            <a:ext cx="219075" cy="254000"/>
          </a:xfrm>
          <a:custGeom>
            <a:avLst/>
            <a:gdLst>
              <a:gd name="T0" fmla="*/ 76 w 138"/>
              <a:gd name="T1" fmla="*/ 10 h 160"/>
              <a:gd name="T2" fmla="*/ 76 w 138"/>
              <a:gd name="T3" fmla="*/ 20 h 160"/>
              <a:gd name="T4" fmla="*/ 65 w 138"/>
              <a:gd name="T5" fmla="*/ 20 h 160"/>
              <a:gd name="T6" fmla="*/ 65 w 138"/>
              <a:gd name="T7" fmla="*/ 10 h 160"/>
              <a:gd name="T8" fmla="*/ 76 w 138"/>
              <a:gd name="T9" fmla="*/ 10 h 160"/>
              <a:gd name="T10" fmla="*/ 117 w 138"/>
              <a:gd name="T11" fmla="*/ 31 h 160"/>
              <a:gd name="T12" fmla="*/ 117 w 138"/>
              <a:gd name="T13" fmla="*/ 104 h 160"/>
              <a:gd name="T14" fmla="*/ 24 w 138"/>
              <a:gd name="T15" fmla="*/ 104 h 160"/>
              <a:gd name="T16" fmla="*/ 24 w 138"/>
              <a:gd name="T17" fmla="*/ 31 h 160"/>
              <a:gd name="T18" fmla="*/ 117 w 138"/>
              <a:gd name="T19" fmla="*/ 31 h 160"/>
              <a:gd name="T20" fmla="*/ 123 w 138"/>
              <a:gd name="T21" fmla="*/ 114 h 160"/>
              <a:gd name="T22" fmla="*/ 128 w 138"/>
              <a:gd name="T23" fmla="*/ 120 h 160"/>
              <a:gd name="T24" fmla="*/ 124 w 138"/>
              <a:gd name="T25" fmla="*/ 125 h 160"/>
              <a:gd name="T26" fmla="*/ 120 w 138"/>
              <a:gd name="T27" fmla="*/ 125 h 160"/>
              <a:gd name="T28" fmla="*/ 92 w 138"/>
              <a:gd name="T29" fmla="*/ 125 h 160"/>
              <a:gd name="T30" fmla="*/ 19 w 138"/>
              <a:gd name="T31" fmla="*/ 125 h 160"/>
              <a:gd name="T32" fmla="*/ 14 w 138"/>
              <a:gd name="T33" fmla="*/ 121 h 160"/>
              <a:gd name="T34" fmla="*/ 19 w 138"/>
              <a:gd name="T35" fmla="*/ 114 h 160"/>
              <a:gd name="T36" fmla="*/ 123 w 138"/>
              <a:gd name="T37" fmla="*/ 114 h 160"/>
              <a:gd name="T38" fmla="*/ 60 w 138"/>
              <a:gd name="T39" fmla="*/ 0 h 160"/>
              <a:gd name="T40" fmla="*/ 54 w 138"/>
              <a:gd name="T41" fmla="*/ 4 h 160"/>
              <a:gd name="T42" fmla="*/ 54 w 138"/>
              <a:gd name="T43" fmla="*/ 20 h 160"/>
              <a:gd name="T44" fmla="*/ 17 w 138"/>
              <a:gd name="T45" fmla="*/ 20 h 160"/>
              <a:gd name="T46" fmla="*/ 13 w 138"/>
              <a:gd name="T47" fmla="*/ 26 h 160"/>
              <a:gd name="T48" fmla="*/ 13 w 138"/>
              <a:gd name="T49" fmla="*/ 105 h 160"/>
              <a:gd name="T50" fmla="*/ 5 w 138"/>
              <a:gd name="T51" fmla="*/ 111 h 160"/>
              <a:gd name="T52" fmla="*/ 9 w 138"/>
              <a:gd name="T53" fmla="*/ 133 h 160"/>
              <a:gd name="T54" fmla="*/ 17 w 138"/>
              <a:gd name="T55" fmla="*/ 135 h 160"/>
              <a:gd name="T56" fmla="*/ 41 w 138"/>
              <a:gd name="T57" fmla="*/ 135 h 160"/>
              <a:gd name="T58" fmla="*/ 33 w 138"/>
              <a:gd name="T59" fmla="*/ 152 h 160"/>
              <a:gd name="T60" fmla="*/ 35 w 138"/>
              <a:gd name="T61" fmla="*/ 159 h 160"/>
              <a:gd name="T62" fmla="*/ 38 w 138"/>
              <a:gd name="T63" fmla="*/ 160 h 160"/>
              <a:gd name="T64" fmla="*/ 43 w 138"/>
              <a:gd name="T65" fmla="*/ 157 h 160"/>
              <a:gd name="T66" fmla="*/ 52 w 138"/>
              <a:gd name="T67" fmla="*/ 135 h 160"/>
              <a:gd name="T68" fmla="*/ 64 w 138"/>
              <a:gd name="T69" fmla="*/ 135 h 160"/>
              <a:gd name="T70" fmla="*/ 64 w 138"/>
              <a:gd name="T71" fmla="*/ 154 h 160"/>
              <a:gd name="T72" fmla="*/ 69 w 138"/>
              <a:gd name="T73" fmla="*/ 159 h 160"/>
              <a:gd name="T74" fmla="*/ 69 w 138"/>
              <a:gd name="T75" fmla="*/ 159 h 160"/>
              <a:gd name="T76" fmla="*/ 75 w 138"/>
              <a:gd name="T77" fmla="*/ 155 h 160"/>
              <a:gd name="T78" fmla="*/ 75 w 138"/>
              <a:gd name="T79" fmla="*/ 135 h 160"/>
              <a:gd name="T80" fmla="*/ 87 w 138"/>
              <a:gd name="T81" fmla="*/ 135 h 160"/>
              <a:gd name="T82" fmla="*/ 96 w 138"/>
              <a:gd name="T83" fmla="*/ 156 h 160"/>
              <a:gd name="T84" fmla="*/ 101 w 138"/>
              <a:gd name="T85" fmla="*/ 159 h 160"/>
              <a:gd name="T86" fmla="*/ 102 w 138"/>
              <a:gd name="T87" fmla="*/ 159 h 160"/>
              <a:gd name="T88" fmla="*/ 106 w 138"/>
              <a:gd name="T89" fmla="*/ 152 h 160"/>
              <a:gd name="T90" fmla="*/ 98 w 138"/>
              <a:gd name="T91" fmla="*/ 135 h 160"/>
              <a:gd name="T92" fmla="*/ 122 w 138"/>
              <a:gd name="T93" fmla="*/ 135 h 160"/>
              <a:gd name="T94" fmla="*/ 138 w 138"/>
              <a:gd name="T95" fmla="*/ 119 h 160"/>
              <a:gd name="T96" fmla="*/ 128 w 138"/>
              <a:gd name="T97" fmla="*/ 105 h 160"/>
              <a:gd name="T98" fmla="*/ 128 w 138"/>
              <a:gd name="T99" fmla="*/ 26 h 160"/>
              <a:gd name="T100" fmla="*/ 122 w 138"/>
              <a:gd name="T101" fmla="*/ 20 h 160"/>
              <a:gd name="T102" fmla="*/ 86 w 138"/>
              <a:gd name="T103" fmla="*/ 20 h 160"/>
              <a:gd name="T104" fmla="*/ 86 w 138"/>
              <a:gd name="T105" fmla="*/ 4 h 160"/>
              <a:gd name="T106" fmla="*/ 81 w 138"/>
              <a:gd name="T107" fmla="*/ 0 h 160"/>
              <a:gd name="T108" fmla="*/ 60 w 138"/>
              <a:gd name="T10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38" h="160">
                <a:moveTo>
                  <a:pt x="76" y="10"/>
                </a:moveTo>
                <a:cubicBezTo>
                  <a:pt x="76" y="20"/>
                  <a:pt x="76" y="20"/>
                  <a:pt x="76" y="20"/>
                </a:cubicBezTo>
                <a:cubicBezTo>
                  <a:pt x="65" y="20"/>
                  <a:pt x="65" y="20"/>
                  <a:pt x="65" y="20"/>
                </a:cubicBezTo>
                <a:cubicBezTo>
                  <a:pt x="65" y="10"/>
                  <a:pt x="65" y="10"/>
                  <a:pt x="65" y="10"/>
                </a:cubicBezTo>
                <a:cubicBezTo>
                  <a:pt x="76" y="10"/>
                  <a:pt x="76" y="10"/>
                  <a:pt x="76" y="10"/>
                </a:cubicBezTo>
                <a:close/>
                <a:moveTo>
                  <a:pt x="117" y="31"/>
                </a:moveTo>
                <a:cubicBezTo>
                  <a:pt x="117" y="104"/>
                  <a:pt x="117" y="104"/>
                  <a:pt x="117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31"/>
                  <a:pt x="24" y="31"/>
                  <a:pt x="24" y="31"/>
                </a:cubicBezTo>
                <a:cubicBezTo>
                  <a:pt x="117" y="31"/>
                  <a:pt x="117" y="31"/>
                  <a:pt x="117" y="31"/>
                </a:cubicBezTo>
                <a:close/>
                <a:moveTo>
                  <a:pt x="123" y="114"/>
                </a:moveTo>
                <a:cubicBezTo>
                  <a:pt x="126" y="114"/>
                  <a:pt x="128" y="117"/>
                  <a:pt x="128" y="120"/>
                </a:cubicBezTo>
                <a:cubicBezTo>
                  <a:pt x="128" y="122"/>
                  <a:pt x="126" y="124"/>
                  <a:pt x="124" y="125"/>
                </a:cubicBezTo>
                <a:cubicBezTo>
                  <a:pt x="124" y="125"/>
                  <a:pt x="124" y="125"/>
                  <a:pt x="120" y="125"/>
                </a:cubicBezTo>
                <a:cubicBezTo>
                  <a:pt x="117" y="125"/>
                  <a:pt x="109" y="125"/>
                  <a:pt x="92" y="125"/>
                </a:cubicBezTo>
                <a:cubicBezTo>
                  <a:pt x="19" y="125"/>
                  <a:pt x="19" y="125"/>
                  <a:pt x="19" y="125"/>
                </a:cubicBezTo>
                <a:cubicBezTo>
                  <a:pt x="16" y="125"/>
                  <a:pt x="14" y="123"/>
                  <a:pt x="14" y="121"/>
                </a:cubicBezTo>
                <a:cubicBezTo>
                  <a:pt x="13" y="118"/>
                  <a:pt x="15" y="114"/>
                  <a:pt x="19" y="114"/>
                </a:cubicBezTo>
                <a:lnTo>
                  <a:pt x="123" y="114"/>
                </a:lnTo>
                <a:close/>
                <a:moveTo>
                  <a:pt x="60" y="0"/>
                </a:moveTo>
                <a:cubicBezTo>
                  <a:pt x="57" y="0"/>
                  <a:pt x="54" y="2"/>
                  <a:pt x="54" y="4"/>
                </a:cubicBezTo>
                <a:cubicBezTo>
                  <a:pt x="54" y="20"/>
                  <a:pt x="54" y="20"/>
                  <a:pt x="54" y="20"/>
                </a:cubicBezTo>
                <a:cubicBezTo>
                  <a:pt x="17" y="20"/>
                  <a:pt x="17" y="20"/>
                  <a:pt x="17" y="20"/>
                </a:cubicBezTo>
                <a:cubicBezTo>
                  <a:pt x="15" y="20"/>
                  <a:pt x="13" y="23"/>
                  <a:pt x="13" y="26"/>
                </a:cubicBezTo>
                <a:cubicBezTo>
                  <a:pt x="13" y="105"/>
                  <a:pt x="13" y="105"/>
                  <a:pt x="13" y="105"/>
                </a:cubicBezTo>
                <a:cubicBezTo>
                  <a:pt x="10" y="106"/>
                  <a:pt x="7" y="108"/>
                  <a:pt x="5" y="111"/>
                </a:cubicBezTo>
                <a:cubicBezTo>
                  <a:pt x="0" y="118"/>
                  <a:pt x="2" y="128"/>
                  <a:pt x="9" y="133"/>
                </a:cubicBezTo>
                <a:cubicBezTo>
                  <a:pt x="11" y="134"/>
                  <a:pt x="14" y="135"/>
                  <a:pt x="17" y="135"/>
                </a:cubicBezTo>
                <a:cubicBezTo>
                  <a:pt x="41" y="135"/>
                  <a:pt x="41" y="135"/>
                  <a:pt x="41" y="135"/>
                </a:cubicBezTo>
                <a:cubicBezTo>
                  <a:pt x="33" y="152"/>
                  <a:pt x="33" y="152"/>
                  <a:pt x="33" y="152"/>
                </a:cubicBezTo>
                <a:cubicBezTo>
                  <a:pt x="33" y="155"/>
                  <a:pt x="33" y="157"/>
                  <a:pt x="35" y="159"/>
                </a:cubicBezTo>
                <a:cubicBezTo>
                  <a:pt x="36" y="159"/>
                  <a:pt x="37" y="160"/>
                  <a:pt x="38" y="160"/>
                </a:cubicBezTo>
                <a:cubicBezTo>
                  <a:pt x="40" y="160"/>
                  <a:pt x="42" y="159"/>
                  <a:pt x="43" y="157"/>
                </a:cubicBezTo>
                <a:cubicBezTo>
                  <a:pt x="52" y="135"/>
                  <a:pt x="52" y="135"/>
                  <a:pt x="52" y="135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64" y="154"/>
                  <a:pt x="64" y="154"/>
                  <a:pt x="64" y="154"/>
                </a:cubicBezTo>
                <a:cubicBezTo>
                  <a:pt x="64" y="157"/>
                  <a:pt x="66" y="159"/>
                  <a:pt x="69" y="159"/>
                </a:cubicBezTo>
                <a:cubicBezTo>
                  <a:pt x="69" y="159"/>
                  <a:pt x="69" y="159"/>
                  <a:pt x="69" y="159"/>
                </a:cubicBezTo>
                <a:cubicBezTo>
                  <a:pt x="72" y="159"/>
                  <a:pt x="75" y="157"/>
                  <a:pt x="75" y="155"/>
                </a:cubicBezTo>
                <a:cubicBezTo>
                  <a:pt x="75" y="135"/>
                  <a:pt x="75" y="135"/>
                  <a:pt x="75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96" y="156"/>
                  <a:pt x="96" y="156"/>
                  <a:pt x="96" y="156"/>
                </a:cubicBezTo>
                <a:cubicBezTo>
                  <a:pt x="97" y="158"/>
                  <a:pt x="99" y="159"/>
                  <a:pt x="101" y="159"/>
                </a:cubicBezTo>
                <a:cubicBezTo>
                  <a:pt x="102" y="159"/>
                  <a:pt x="102" y="159"/>
                  <a:pt x="102" y="159"/>
                </a:cubicBezTo>
                <a:cubicBezTo>
                  <a:pt x="106" y="158"/>
                  <a:pt x="107" y="154"/>
                  <a:pt x="106" y="152"/>
                </a:cubicBezTo>
                <a:cubicBezTo>
                  <a:pt x="98" y="135"/>
                  <a:pt x="98" y="135"/>
                  <a:pt x="98" y="135"/>
                </a:cubicBezTo>
                <a:cubicBezTo>
                  <a:pt x="122" y="135"/>
                  <a:pt x="122" y="135"/>
                  <a:pt x="122" y="135"/>
                </a:cubicBezTo>
                <a:cubicBezTo>
                  <a:pt x="130" y="135"/>
                  <a:pt x="138" y="128"/>
                  <a:pt x="138" y="119"/>
                </a:cubicBezTo>
                <a:cubicBezTo>
                  <a:pt x="138" y="113"/>
                  <a:pt x="134" y="107"/>
                  <a:pt x="128" y="105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28" y="23"/>
                  <a:pt x="125" y="20"/>
                  <a:pt x="122" y="20"/>
                </a:cubicBezTo>
                <a:cubicBezTo>
                  <a:pt x="86" y="20"/>
                  <a:pt x="86" y="20"/>
                  <a:pt x="86" y="20"/>
                </a:cubicBezTo>
                <a:cubicBezTo>
                  <a:pt x="86" y="4"/>
                  <a:pt x="86" y="4"/>
                  <a:pt x="86" y="4"/>
                </a:cubicBezTo>
                <a:cubicBezTo>
                  <a:pt x="86" y="2"/>
                  <a:pt x="84" y="0"/>
                  <a:pt x="81" y="0"/>
                </a:cubicBezTo>
                <a:lnTo>
                  <a:pt x="6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AAE24753-99A6-A784-AC85-A808618C3FB6}"/>
              </a:ext>
            </a:extLst>
          </p:cNvPr>
          <p:cNvSpPr>
            <a:spLocks noEditPoints="1"/>
          </p:cNvSpPr>
          <p:nvPr/>
        </p:nvSpPr>
        <p:spPr bwMode="auto">
          <a:xfrm>
            <a:off x="2938463" y="1933575"/>
            <a:ext cx="258763" cy="230188"/>
          </a:xfrm>
          <a:custGeom>
            <a:avLst/>
            <a:gdLst>
              <a:gd name="T0" fmla="*/ 117 w 164"/>
              <a:gd name="T1" fmla="*/ 10 h 145"/>
              <a:gd name="T2" fmla="*/ 121 w 164"/>
              <a:gd name="T3" fmla="*/ 12 h 145"/>
              <a:gd name="T4" fmla="*/ 150 w 164"/>
              <a:gd name="T5" fmla="*/ 41 h 145"/>
              <a:gd name="T6" fmla="*/ 150 w 164"/>
              <a:gd name="T7" fmla="*/ 48 h 145"/>
              <a:gd name="T8" fmla="*/ 87 w 164"/>
              <a:gd name="T9" fmla="*/ 111 h 145"/>
              <a:gd name="T10" fmla="*/ 51 w 164"/>
              <a:gd name="T11" fmla="*/ 75 h 145"/>
              <a:gd name="T12" fmla="*/ 114 w 164"/>
              <a:gd name="T13" fmla="*/ 12 h 145"/>
              <a:gd name="T14" fmla="*/ 117 w 164"/>
              <a:gd name="T15" fmla="*/ 10 h 145"/>
              <a:gd name="T16" fmla="*/ 44 w 164"/>
              <a:gd name="T17" fmla="*/ 81 h 145"/>
              <a:gd name="T18" fmla="*/ 80 w 164"/>
              <a:gd name="T19" fmla="*/ 118 h 145"/>
              <a:gd name="T20" fmla="*/ 76 w 164"/>
              <a:gd name="T21" fmla="*/ 122 h 145"/>
              <a:gd name="T22" fmla="*/ 73 w 164"/>
              <a:gd name="T23" fmla="*/ 124 h 145"/>
              <a:gd name="T24" fmla="*/ 70 w 164"/>
              <a:gd name="T25" fmla="*/ 122 h 145"/>
              <a:gd name="T26" fmla="*/ 58 w 164"/>
              <a:gd name="T27" fmla="*/ 118 h 145"/>
              <a:gd name="T28" fmla="*/ 53 w 164"/>
              <a:gd name="T29" fmla="*/ 119 h 145"/>
              <a:gd name="T30" fmla="*/ 47 w 164"/>
              <a:gd name="T31" fmla="*/ 123 h 145"/>
              <a:gd name="T32" fmla="*/ 39 w 164"/>
              <a:gd name="T33" fmla="*/ 116 h 145"/>
              <a:gd name="T34" fmla="*/ 40 w 164"/>
              <a:gd name="T35" fmla="*/ 115 h 145"/>
              <a:gd name="T36" fmla="*/ 40 w 164"/>
              <a:gd name="T37" fmla="*/ 93 h 145"/>
              <a:gd name="T38" fmla="*/ 40 w 164"/>
              <a:gd name="T39" fmla="*/ 85 h 145"/>
              <a:gd name="T40" fmla="*/ 44 w 164"/>
              <a:gd name="T41" fmla="*/ 81 h 145"/>
              <a:gd name="T42" fmla="*/ 44 w 164"/>
              <a:gd name="T43" fmla="*/ 81 h 145"/>
              <a:gd name="T44" fmla="*/ 31 w 164"/>
              <a:gd name="T45" fmla="*/ 123 h 145"/>
              <a:gd name="T46" fmla="*/ 38 w 164"/>
              <a:gd name="T47" fmla="*/ 131 h 145"/>
              <a:gd name="T48" fmla="*/ 35 w 164"/>
              <a:gd name="T49" fmla="*/ 134 h 145"/>
              <a:gd name="T50" fmla="*/ 20 w 164"/>
              <a:gd name="T51" fmla="*/ 134 h 145"/>
              <a:gd name="T52" fmla="*/ 31 w 164"/>
              <a:gd name="T53" fmla="*/ 123 h 145"/>
              <a:gd name="T54" fmla="*/ 31 w 164"/>
              <a:gd name="T55" fmla="*/ 123 h 145"/>
              <a:gd name="T56" fmla="*/ 117 w 164"/>
              <a:gd name="T57" fmla="*/ 0 h 145"/>
              <a:gd name="T58" fmla="*/ 107 w 164"/>
              <a:gd name="T59" fmla="*/ 4 h 145"/>
              <a:gd name="T60" fmla="*/ 33 w 164"/>
              <a:gd name="T61" fmla="*/ 78 h 145"/>
              <a:gd name="T62" fmla="*/ 33 w 164"/>
              <a:gd name="T63" fmla="*/ 100 h 145"/>
              <a:gd name="T64" fmla="*/ 33 w 164"/>
              <a:gd name="T65" fmla="*/ 106 h 145"/>
              <a:gd name="T66" fmla="*/ 33 w 164"/>
              <a:gd name="T67" fmla="*/ 108 h 145"/>
              <a:gd name="T68" fmla="*/ 4 w 164"/>
              <a:gd name="T69" fmla="*/ 136 h 145"/>
              <a:gd name="T70" fmla="*/ 7 w 164"/>
              <a:gd name="T71" fmla="*/ 145 h 145"/>
              <a:gd name="T72" fmla="*/ 37 w 164"/>
              <a:gd name="T73" fmla="*/ 145 h 145"/>
              <a:gd name="T74" fmla="*/ 41 w 164"/>
              <a:gd name="T75" fmla="*/ 143 h 145"/>
              <a:gd name="T76" fmla="*/ 54 w 164"/>
              <a:gd name="T77" fmla="*/ 130 h 145"/>
              <a:gd name="T78" fmla="*/ 58 w 164"/>
              <a:gd name="T79" fmla="*/ 129 h 145"/>
              <a:gd name="T80" fmla="*/ 62 w 164"/>
              <a:gd name="T81" fmla="*/ 130 h 145"/>
              <a:gd name="T82" fmla="*/ 73 w 164"/>
              <a:gd name="T83" fmla="*/ 135 h 145"/>
              <a:gd name="T84" fmla="*/ 84 w 164"/>
              <a:gd name="T85" fmla="*/ 130 h 145"/>
              <a:gd name="T86" fmla="*/ 157 w 164"/>
              <a:gd name="T87" fmla="*/ 56 h 145"/>
              <a:gd name="T88" fmla="*/ 158 w 164"/>
              <a:gd name="T89" fmla="*/ 33 h 145"/>
              <a:gd name="T90" fmla="*/ 128 w 164"/>
              <a:gd name="T91" fmla="*/ 4 h 145"/>
              <a:gd name="T92" fmla="*/ 117 w 164"/>
              <a:gd name="T93" fmla="*/ 0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4" h="145">
                <a:moveTo>
                  <a:pt x="117" y="10"/>
                </a:moveTo>
                <a:cubicBezTo>
                  <a:pt x="119" y="10"/>
                  <a:pt x="120" y="11"/>
                  <a:pt x="121" y="12"/>
                </a:cubicBezTo>
                <a:cubicBezTo>
                  <a:pt x="150" y="41"/>
                  <a:pt x="150" y="41"/>
                  <a:pt x="150" y="41"/>
                </a:cubicBezTo>
                <a:cubicBezTo>
                  <a:pt x="152" y="43"/>
                  <a:pt x="152" y="46"/>
                  <a:pt x="150" y="48"/>
                </a:cubicBezTo>
                <a:cubicBezTo>
                  <a:pt x="87" y="111"/>
                  <a:pt x="87" y="111"/>
                  <a:pt x="87" y="111"/>
                </a:cubicBezTo>
                <a:cubicBezTo>
                  <a:pt x="51" y="75"/>
                  <a:pt x="51" y="75"/>
                  <a:pt x="51" y="75"/>
                </a:cubicBezTo>
                <a:cubicBezTo>
                  <a:pt x="114" y="12"/>
                  <a:pt x="114" y="12"/>
                  <a:pt x="114" y="12"/>
                </a:cubicBezTo>
                <a:cubicBezTo>
                  <a:pt x="115" y="11"/>
                  <a:pt x="116" y="10"/>
                  <a:pt x="117" y="10"/>
                </a:cubicBezTo>
                <a:close/>
                <a:moveTo>
                  <a:pt x="44" y="81"/>
                </a:moveTo>
                <a:cubicBezTo>
                  <a:pt x="80" y="118"/>
                  <a:pt x="80" y="118"/>
                  <a:pt x="80" y="118"/>
                </a:cubicBezTo>
                <a:cubicBezTo>
                  <a:pt x="76" y="122"/>
                  <a:pt x="76" y="122"/>
                  <a:pt x="76" y="122"/>
                </a:cubicBezTo>
                <a:cubicBezTo>
                  <a:pt x="76" y="123"/>
                  <a:pt x="75" y="124"/>
                  <a:pt x="73" y="124"/>
                </a:cubicBezTo>
                <a:cubicBezTo>
                  <a:pt x="71" y="124"/>
                  <a:pt x="71" y="123"/>
                  <a:pt x="70" y="122"/>
                </a:cubicBezTo>
                <a:cubicBezTo>
                  <a:pt x="67" y="119"/>
                  <a:pt x="63" y="118"/>
                  <a:pt x="58" y="118"/>
                </a:cubicBezTo>
                <a:cubicBezTo>
                  <a:pt x="57" y="118"/>
                  <a:pt x="55" y="118"/>
                  <a:pt x="53" y="119"/>
                </a:cubicBezTo>
                <a:cubicBezTo>
                  <a:pt x="50" y="120"/>
                  <a:pt x="48" y="122"/>
                  <a:pt x="47" y="123"/>
                </a:cubicBezTo>
                <a:cubicBezTo>
                  <a:pt x="39" y="116"/>
                  <a:pt x="39" y="116"/>
                  <a:pt x="39" y="116"/>
                </a:cubicBezTo>
                <a:cubicBezTo>
                  <a:pt x="40" y="115"/>
                  <a:pt x="40" y="115"/>
                  <a:pt x="40" y="115"/>
                </a:cubicBezTo>
                <a:cubicBezTo>
                  <a:pt x="46" y="109"/>
                  <a:pt x="47" y="98"/>
                  <a:pt x="40" y="93"/>
                </a:cubicBezTo>
                <a:cubicBezTo>
                  <a:pt x="38" y="91"/>
                  <a:pt x="38" y="87"/>
                  <a:pt x="40" y="85"/>
                </a:cubicBezTo>
                <a:cubicBezTo>
                  <a:pt x="44" y="81"/>
                  <a:pt x="44" y="81"/>
                  <a:pt x="44" y="81"/>
                </a:cubicBezTo>
                <a:cubicBezTo>
                  <a:pt x="44" y="81"/>
                  <a:pt x="44" y="81"/>
                  <a:pt x="44" y="81"/>
                </a:cubicBezTo>
                <a:close/>
                <a:moveTo>
                  <a:pt x="31" y="123"/>
                </a:moveTo>
                <a:cubicBezTo>
                  <a:pt x="38" y="131"/>
                  <a:pt x="38" y="131"/>
                  <a:pt x="38" y="131"/>
                </a:cubicBezTo>
                <a:cubicBezTo>
                  <a:pt x="35" y="134"/>
                  <a:pt x="35" y="134"/>
                  <a:pt x="35" y="134"/>
                </a:cubicBezTo>
                <a:cubicBezTo>
                  <a:pt x="20" y="134"/>
                  <a:pt x="20" y="134"/>
                  <a:pt x="20" y="134"/>
                </a:cubicBezTo>
                <a:cubicBezTo>
                  <a:pt x="31" y="123"/>
                  <a:pt x="31" y="123"/>
                  <a:pt x="31" y="123"/>
                </a:cubicBezTo>
                <a:cubicBezTo>
                  <a:pt x="31" y="123"/>
                  <a:pt x="31" y="123"/>
                  <a:pt x="31" y="123"/>
                </a:cubicBezTo>
                <a:close/>
                <a:moveTo>
                  <a:pt x="117" y="0"/>
                </a:moveTo>
                <a:cubicBezTo>
                  <a:pt x="114" y="0"/>
                  <a:pt x="110" y="1"/>
                  <a:pt x="107" y="4"/>
                </a:cubicBezTo>
                <a:cubicBezTo>
                  <a:pt x="33" y="78"/>
                  <a:pt x="33" y="78"/>
                  <a:pt x="33" y="78"/>
                </a:cubicBezTo>
                <a:cubicBezTo>
                  <a:pt x="27" y="84"/>
                  <a:pt x="27" y="95"/>
                  <a:pt x="33" y="100"/>
                </a:cubicBezTo>
                <a:cubicBezTo>
                  <a:pt x="35" y="102"/>
                  <a:pt x="35" y="105"/>
                  <a:pt x="33" y="106"/>
                </a:cubicBezTo>
                <a:cubicBezTo>
                  <a:pt x="33" y="107"/>
                  <a:pt x="33" y="107"/>
                  <a:pt x="33" y="108"/>
                </a:cubicBezTo>
                <a:cubicBezTo>
                  <a:pt x="4" y="136"/>
                  <a:pt x="4" y="136"/>
                  <a:pt x="4" y="136"/>
                </a:cubicBezTo>
                <a:cubicBezTo>
                  <a:pt x="0" y="139"/>
                  <a:pt x="3" y="145"/>
                  <a:pt x="7" y="145"/>
                </a:cubicBezTo>
                <a:cubicBezTo>
                  <a:pt x="37" y="145"/>
                  <a:pt x="37" y="145"/>
                  <a:pt x="37" y="145"/>
                </a:cubicBezTo>
                <a:cubicBezTo>
                  <a:pt x="39" y="145"/>
                  <a:pt x="40" y="144"/>
                  <a:pt x="41" y="143"/>
                </a:cubicBezTo>
                <a:cubicBezTo>
                  <a:pt x="54" y="130"/>
                  <a:pt x="54" y="130"/>
                  <a:pt x="54" y="130"/>
                </a:cubicBezTo>
                <a:cubicBezTo>
                  <a:pt x="55" y="129"/>
                  <a:pt x="57" y="129"/>
                  <a:pt x="58" y="129"/>
                </a:cubicBezTo>
                <a:cubicBezTo>
                  <a:pt x="59" y="129"/>
                  <a:pt x="61" y="129"/>
                  <a:pt x="62" y="130"/>
                </a:cubicBezTo>
                <a:cubicBezTo>
                  <a:pt x="64" y="133"/>
                  <a:pt x="69" y="135"/>
                  <a:pt x="73" y="135"/>
                </a:cubicBezTo>
                <a:cubicBezTo>
                  <a:pt x="77" y="135"/>
                  <a:pt x="81" y="133"/>
                  <a:pt x="84" y="130"/>
                </a:cubicBezTo>
                <a:cubicBezTo>
                  <a:pt x="157" y="56"/>
                  <a:pt x="157" y="56"/>
                  <a:pt x="157" y="56"/>
                </a:cubicBezTo>
                <a:cubicBezTo>
                  <a:pt x="164" y="50"/>
                  <a:pt x="164" y="40"/>
                  <a:pt x="158" y="33"/>
                </a:cubicBezTo>
                <a:cubicBezTo>
                  <a:pt x="128" y="4"/>
                  <a:pt x="128" y="4"/>
                  <a:pt x="128" y="4"/>
                </a:cubicBezTo>
                <a:cubicBezTo>
                  <a:pt x="125" y="1"/>
                  <a:pt x="121" y="0"/>
                  <a:pt x="11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4AEA6FC1-EAD6-E679-D4DE-4BB5DED302C1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2471738"/>
            <a:ext cx="249238" cy="254000"/>
          </a:xfrm>
          <a:custGeom>
            <a:avLst/>
            <a:gdLst>
              <a:gd name="T0" fmla="*/ 83 w 157"/>
              <a:gd name="T1" fmla="*/ 16 h 160"/>
              <a:gd name="T2" fmla="*/ 76 w 157"/>
              <a:gd name="T3" fmla="*/ 21 h 160"/>
              <a:gd name="T4" fmla="*/ 78 w 157"/>
              <a:gd name="T5" fmla="*/ 11 h 160"/>
              <a:gd name="T6" fmla="*/ 39 w 157"/>
              <a:gd name="T7" fmla="*/ 73 h 160"/>
              <a:gd name="T8" fmla="*/ 25 w 157"/>
              <a:gd name="T9" fmla="*/ 32 h 160"/>
              <a:gd name="T10" fmla="*/ 130 w 157"/>
              <a:gd name="T11" fmla="*/ 32 h 160"/>
              <a:gd name="T12" fmla="*/ 116 w 157"/>
              <a:gd name="T13" fmla="*/ 73 h 160"/>
              <a:gd name="T14" fmla="*/ 130 w 157"/>
              <a:gd name="T15" fmla="*/ 32 h 160"/>
              <a:gd name="T16" fmla="*/ 26 w 157"/>
              <a:gd name="T17" fmla="*/ 94 h 160"/>
              <a:gd name="T18" fmla="*/ 40 w 157"/>
              <a:gd name="T19" fmla="*/ 84 h 160"/>
              <a:gd name="T20" fmla="*/ 130 w 157"/>
              <a:gd name="T21" fmla="*/ 94 h 160"/>
              <a:gd name="T22" fmla="*/ 144 w 157"/>
              <a:gd name="T23" fmla="*/ 84 h 160"/>
              <a:gd name="T24" fmla="*/ 84 w 157"/>
              <a:gd name="T25" fmla="*/ 108 h 160"/>
              <a:gd name="T26" fmla="*/ 73 w 157"/>
              <a:gd name="T27" fmla="*/ 31 h 160"/>
              <a:gd name="T28" fmla="*/ 84 w 157"/>
              <a:gd name="T29" fmla="*/ 31 h 160"/>
              <a:gd name="T30" fmla="*/ 104 w 157"/>
              <a:gd name="T31" fmla="*/ 129 h 160"/>
              <a:gd name="T32" fmla="*/ 52 w 157"/>
              <a:gd name="T33" fmla="*/ 118 h 160"/>
              <a:gd name="T34" fmla="*/ 115 w 157"/>
              <a:gd name="T35" fmla="*/ 139 h 160"/>
              <a:gd name="T36" fmla="*/ 42 w 157"/>
              <a:gd name="T37" fmla="*/ 150 h 160"/>
              <a:gd name="T38" fmla="*/ 115 w 157"/>
              <a:gd name="T39" fmla="*/ 139 h 160"/>
              <a:gd name="T40" fmla="*/ 64 w 157"/>
              <a:gd name="T41" fmla="*/ 11 h 160"/>
              <a:gd name="T42" fmla="*/ 11 w 157"/>
              <a:gd name="T43" fmla="*/ 15 h 160"/>
              <a:gd name="T44" fmla="*/ 19 w 157"/>
              <a:gd name="T45" fmla="*/ 21 h 160"/>
              <a:gd name="T46" fmla="*/ 0 w 157"/>
              <a:gd name="T47" fmla="*/ 78 h 160"/>
              <a:gd name="T48" fmla="*/ 0 w 157"/>
              <a:gd name="T49" fmla="*/ 79 h 160"/>
              <a:gd name="T50" fmla="*/ 26 w 157"/>
              <a:gd name="T51" fmla="*/ 105 h 160"/>
              <a:gd name="T52" fmla="*/ 51 w 157"/>
              <a:gd name="T53" fmla="*/ 86 h 160"/>
              <a:gd name="T54" fmla="*/ 52 w 157"/>
              <a:gd name="T55" fmla="*/ 77 h 160"/>
              <a:gd name="T56" fmla="*/ 63 w 157"/>
              <a:gd name="T57" fmla="*/ 21 h 160"/>
              <a:gd name="T58" fmla="*/ 48 w 157"/>
              <a:gd name="T59" fmla="*/ 108 h 160"/>
              <a:gd name="T60" fmla="*/ 42 w 157"/>
              <a:gd name="T61" fmla="*/ 129 h 160"/>
              <a:gd name="T62" fmla="*/ 32 w 157"/>
              <a:gd name="T63" fmla="*/ 134 h 160"/>
              <a:gd name="T64" fmla="*/ 37 w 157"/>
              <a:gd name="T65" fmla="*/ 160 h 160"/>
              <a:gd name="T66" fmla="*/ 124 w 157"/>
              <a:gd name="T67" fmla="*/ 159 h 160"/>
              <a:gd name="T68" fmla="*/ 126 w 157"/>
              <a:gd name="T69" fmla="*/ 135 h 160"/>
              <a:gd name="T70" fmla="*/ 115 w 157"/>
              <a:gd name="T71" fmla="*/ 129 h 160"/>
              <a:gd name="T72" fmla="*/ 110 w 157"/>
              <a:gd name="T73" fmla="*/ 108 h 160"/>
              <a:gd name="T74" fmla="*/ 94 w 157"/>
              <a:gd name="T75" fmla="*/ 21 h 160"/>
              <a:gd name="T76" fmla="*/ 105 w 157"/>
              <a:gd name="T77" fmla="*/ 77 h 160"/>
              <a:gd name="T78" fmla="*/ 105 w 157"/>
              <a:gd name="T79" fmla="*/ 79 h 160"/>
              <a:gd name="T80" fmla="*/ 131 w 157"/>
              <a:gd name="T81" fmla="*/ 105 h 160"/>
              <a:gd name="T82" fmla="*/ 157 w 157"/>
              <a:gd name="T83" fmla="*/ 79 h 160"/>
              <a:gd name="T84" fmla="*/ 138 w 157"/>
              <a:gd name="T85" fmla="*/ 21 h 160"/>
              <a:gd name="T86" fmla="*/ 146 w 157"/>
              <a:gd name="T87" fmla="*/ 17 h 160"/>
              <a:gd name="T88" fmla="*/ 93 w 157"/>
              <a:gd name="T89" fmla="*/ 11 h 160"/>
              <a:gd name="T90" fmla="*/ 79 w 157"/>
              <a:gd name="T9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7" h="160">
                <a:moveTo>
                  <a:pt x="78" y="11"/>
                </a:moveTo>
                <a:cubicBezTo>
                  <a:pt x="81" y="11"/>
                  <a:pt x="83" y="13"/>
                  <a:pt x="83" y="16"/>
                </a:cubicBezTo>
                <a:cubicBezTo>
                  <a:pt x="83" y="19"/>
                  <a:pt x="80" y="21"/>
                  <a:pt x="78" y="21"/>
                </a:cubicBezTo>
                <a:cubicBezTo>
                  <a:pt x="77" y="21"/>
                  <a:pt x="76" y="21"/>
                  <a:pt x="76" y="21"/>
                </a:cubicBezTo>
                <a:cubicBezTo>
                  <a:pt x="74" y="20"/>
                  <a:pt x="72" y="19"/>
                  <a:pt x="72" y="16"/>
                </a:cubicBezTo>
                <a:cubicBezTo>
                  <a:pt x="73" y="13"/>
                  <a:pt x="75" y="11"/>
                  <a:pt x="78" y="11"/>
                </a:cubicBezTo>
                <a:close/>
                <a:moveTo>
                  <a:pt x="25" y="32"/>
                </a:moveTo>
                <a:cubicBezTo>
                  <a:pt x="39" y="73"/>
                  <a:pt x="39" y="73"/>
                  <a:pt x="39" y="73"/>
                </a:cubicBezTo>
                <a:cubicBezTo>
                  <a:pt x="12" y="73"/>
                  <a:pt x="12" y="73"/>
                  <a:pt x="12" y="73"/>
                </a:cubicBezTo>
                <a:cubicBezTo>
                  <a:pt x="25" y="32"/>
                  <a:pt x="25" y="32"/>
                  <a:pt x="25" y="32"/>
                </a:cubicBezTo>
                <a:cubicBezTo>
                  <a:pt x="25" y="32"/>
                  <a:pt x="25" y="32"/>
                  <a:pt x="25" y="32"/>
                </a:cubicBezTo>
                <a:close/>
                <a:moveTo>
                  <a:pt x="130" y="32"/>
                </a:moveTo>
                <a:cubicBezTo>
                  <a:pt x="144" y="73"/>
                  <a:pt x="144" y="73"/>
                  <a:pt x="144" y="73"/>
                </a:cubicBezTo>
                <a:cubicBezTo>
                  <a:pt x="116" y="73"/>
                  <a:pt x="116" y="73"/>
                  <a:pt x="116" y="73"/>
                </a:cubicBezTo>
                <a:cubicBezTo>
                  <a:pt x="130" y="32"/>
                  <a:pt x="130" y="32"/>
                  <a:pt x="130" y="32"/>
                </a:cubicBezTo>
                <a:cubicBezTo>
                  <a:pt x="130" y="32"/>
                  <a:pt x="130" y="32"/>
                  <a:pt x="130" y="32"/>
                </a:cubicBezTo>
                <a:close/>
                <a:moveTo>
                  <a:pt x="40" y="84"/>
                </a:moveTo>
                <a:cubicBezTo>
                  <a:pt x="38" y="90"/>
                  <a:pt x="33" y="94"/>
                  <a:pt x="26" y="94"/>
                </a:cubicBezTo>
                <a:cubicBezTo>
                  <a:pt x="19" y="94"/>
                  <a:pt x="13" y="90"/>
                  <a:pt x="11" y="84"/>
                </a:cubicBezTo>
                <a:lnTo>
                  <a:pt x="40" y="84"/>
                </a:lnTo>
                <a:close/>
                <a:moveTo>
                  <a:pt x="144" y="84"/>
                </a:moveTo>
                <a:cubicBezTo>
                  <a:pt x="142" y="90"/>
                  <a:pt x="137" y="94"/>
                  <a:pt x="130" y="94"/>
                </a:cubicBezTo>
                <a:cubicBezTo>
                  <a:pt x="123" y="94"/>
                  <a:pt x="118" y="90"/>
                  <a:pt x="115" y="84"/>
                </a:cubicBezTo>
                <a:lnTo>
                  <a:pt x="144" y="84"/>
                </a:lnTo>
                <a:close/>
                <a:moveTo>
                  <a:pt x="84" y="31"/>
                </a:moveTo>
                <a:cubicBezTo>
                  <a:pt x="84" y="108"/>
                  <a:pt x="84" y="108"/>
                  <a:pt x="84" y="108"/>
                </a:cubicBezTo>
                <a:cubicBezTo>
                  <a:pt x="73" y="108"/>
                  <a:pt x="73" y="108"/>
                  <a:pt x="73" y="108"/>
                </a:cubicBezTo>
                <a:cubicBezTo>
                  <a:pt x="73" y="31"/>
                  <a:pt x="73" y="31"/>
                  <a:pt x="73" y="31"/>
                </a:cubicBezTo>
                <a:cubicBezTo>
                  <a:pt x="75" y="31"/>
                  <a:pt x="76" y="32"/>
                  <a:pt x="78" y="32"/>
                </a:cubicBezTo>
                <a:cubicBezTo>
                  <a:pt x="80" y="32"/>
                  <a:pt x="82" y="31"/>
                  <a:pt x="84" y="31"/>
                </a:cubicBezTo>
                <a:close/>
                <a:moveTo>
                  <a:pt x="104" y="118"/>
                </a:moveTo>
                <a:cubicBezTo>
                  <a:pt x="104" y="129"/>
                  <a:pt x="104" y="129"/>
                  <a:pt x="104" y="129"/>
                </a:cubicBezTo>
                <a:cubicBezTo>
                  <a:pt x="52" y="129"/>
                  <a:pt x="52" y="129"/>
                  <a:pt x="52" y="129"/>
                </a:cubicBezTo>
                <a:cubicBezTo>
                  <a:pt x="52" y="118"/>
                  <a:pt x="52" y="118"/>
                  <a:pt x="52" y="118"/>
                </a:cubicBezTo>
                <a:cubicBezTo>
                  <a:pt x="104" y="118"/>
                  <a:pt x="104" y="118"/>
                  <a:pt x="104" y="118"/>
                </a:cubicBezTo>
                <a:close/>
                <a:moveTo>
                  <a:pt x="115" y="139"/>
                </a:moveTo>
                <a:cubicBezTo>
                  <a:pt x="115" y="150"/>
                  <a:pt x="115" y="150"/>
                  <a:pt x="115" y="150"/>
                </a:cubicBezTo>
                <a:cubicBezTo>
                  <a:pt x="42" y="150"/>
                  <a:pt x="42" y="150"/>
                  <a:pt x="42" y="150"/>
                </a:cubicBezTo>
                <a:cubicBezTo>
                  <a:pt x="42" y="139"/>
                  <a:pt x="42" y="139"/>
                  <a:pt x="42" y="139"/>
                </a:cubicBezTo>
                <a:cubicBezTo>
                  <a:pt x="115" y="139"/>
                  <a:pt x="115" y="139"/>
                  <a:pt x="115" y="139"/>
                </a:cubicBezTo>
                <a:close/>
                <a:moveTo>
                  <a:pt x="79" y="0"/>
                </a:moveTo>
                <a:cubicBezTo>
                  <a:pt x="73" y="0"/>
                  <a:pt x="66" y="5"/>
                  <a:pt x="64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4" y="11"/>
                  <a:pt x="12" y="13"/>
                  <a:pt x="11" y="15"/>
                </a:cubicBezTo>
                <a:cubicBezTo>
                  <a:pt x="10" y="19"/>
                  <a:pt x="13" y="21"/>
                  <a:pt x="16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0" y="77"/>
                  <a:pt x="0" y="78"/>
                  <a:pt x="0" y="78"/>
                </a:cubicBezTo>
                <a:cubicBezTo>
                  <a:pt x="0" y="78"/>
                  <a:pt x="0" y="78"/>
                  <a:pt x="0" y="78"/>
                </a:cubicBezTo>
                <a:cubicBezTo>
                  <a:pt x="0" y="78"/>
                  <a:pt x="0" y="78"/>
                  <a:pt x="0" y="78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82"/>
                  <a:pt x="1" y="86"/>
                  <a:pt x="2" y="89"/>
                </a:cubicBezTo>
                <a:cubicBezTo>
                  <a:pt x="6" y="99"/>
                  <a:pt x="16" y="105"/>
                  <a:pt x="26" y="105"/>
                </a:cubicBezTo>
                <a:cubicBezTo>
                  <a:pt x="29" y="105"/>
                  <a:pt x="33" y="104"/>
                  <a:pt x="36" y="102"/>
                </a:cubicBezTo>
                <a:cubicBezTo>
                  <a:pt x="43" y="100"/>
                  <a:pt x="49" y="94"/>
                  <a:pt x="51" y="86"/>
                </a:cubicBezTo>
                <a:cubicBezTo>
                  <a:pt x="52" y="83"/>
                  <a:pt x="53" y="80"/>
                  <a:pt x="52" y="78"/>
                </a:cubicBezTo>
                <a:cubicBezTo>
                  <a:pt x="52" y="77"/>
                  <a:pt x="52" y="77"/>
                  <a:pt x="52" y="77"/>
                </a:cubicBezTo>
                <a:cubicBezTo>
                  <a:pt x="52" y="76"/>
                  <a:pt x="34" y="21"/>
                  <a:pt x="34" y="21"/>
                </a:cubicBezTo>
                <a:cubicBezTo>
                  <a:pt x="63" y="21"/>
                  <a:pt x="63" y="21"/>
                  <a:pt x="63" y="21"/>
                </a:cubicBezTo>
                <a:cubicBezTo>
                  <a:pt x="63" y="108"/>
                  <a:pt x="63" y="108"/>
                  <a:pt x="63" y="108"/>
                </a:cubicBezTo>
                <a:cubicBezTo>
                  <a:pt x="48" y="108"/>
                  <a:pt x="48" y="108"/>
                  <a:pt x="48" y="108"/>
                </a:cubicBezTo>
                <a:cubicBezTo>
                  <a:pt x="45" y="108"/>
                  <a:pt x="42" y="110"/>
                  <a:pt x="42" y="114"/>
                </a:cubicBezTo>
                <a:cubicBezTo>
                  <a:pt x="42" y="129"/>
                  <a:pt x="42" y="129"/>
                  <a:pt x="42" y="129"/>
                </a:cubicBezTo>
                <a:cubicBezTo>
                  <a:pt x="37" y="129"/>
                  <a:pt x="37" y="129"/>
                  <a:pt x="37" y="129"/>
                </a:cubicBezTo>
                <a:cubicBezTo>
                  <a:pt x="34" y="129"/>
                  <a:pt x="32" y="131"/>
                  <a:pt x="32" y="134"/>
                </a:cubicBezTo>
                <a:cubicBezTo>
                  <a:pt x="32" y="155"/>
                  <a:pt x="32" y="155"/>
                  <a:pt x="32" y="155"/>
                </a:cubicBezTo>
                <a:cubicBezTo>
                  <a:pt x="32" y="158"/>
                  <a:pt x="34" y="160"/>
                  <a:pt x="37" y="160"/>
                </a:cubicBezTo>
                <a:cubicBezTo>
                  <a:pt x="121" y="160"/>
                  <a:pt x="121" y="160"/>
                  <a:pt x="121" y="160"/>
                </a:cubicBezTo>
                <a:cubicBezTo>
                  <a:pt x="122" y="160"/>
                  <a:pt x="123" y="160"/>
                  <a:pt x="124" y="159"/>
                </a:cubicBezTo>
                <a:cubicBezTo>
                  <a:pt x="125" y="158"/>
                  <a:pt x="126" y="156"/>
                  <a:pt x="126" y="156"/>
                </a:cubicBezTo>
                <a:cubicBezTo>
                  <a:pt x="126" y="135"/>
                  <a:pt x="126" y="135"/>
                  <a:pt x="126" y="135"/>
                </a:cubicBezTo>
                <a:cubicBezTo>
                  <a:pt x="126" y="132"/>
                  <a:pt x="123" y="129"/>
                  <a:pt x="120" y="129"/>
                </a:cubicBezTo>
                <a:cubicBezTo>
                  <a:pt x="115" y="129"/>
                  <a:pt x="115" y="129"/>
                  <a:pt x="115" y="129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0"/>
                  <a:pt x="113" y="108"/>
                  <a:pt x="110" y="108"/>
                </a:cubicBezTo>
                <a:cubicBezTo>
                  <a:pt x="94" y="108"/>
                  <a:pt x="94" y="108"/>
                  <a:pt x="94" y="108"/>
                </a:cubicBezTo>
                <a:cubicBezTo>
                  <a:pt x="94" y="21"/>
                  <a:pt x="94" y="21"/>
                  <a:pt x="94" y="21"/>
                </a:cubicBezTo>
                <a:cubicBezTo>
                  <a:pt x="124" y="21"/>
                  <a:pt x="124" y="21"/>
                  <a:pt x="124" y="21"/>
                </a:cubicBezTo>
                <a:cubicBezTo>
                  <a:pt x="124" y="21"/>
                  <a:pt x="105" y="77"/>
                  <a:pt x="105" y="77"/>
                </a:cubicBezTo>
                <a:cubicBezTo>
                  <a:pt x="105" y="78"/>
                  <a:pt x="105" y="78"/>
                  <a:pt x="105" y="78"/>
                </a:cubicBezTo>
                <a:cubicBezTo>
                  <a:pt x="105" y="79"/>
                  <a:pt x="105" y="79"/>
                  <a:pt x="105" y="79"/>
                </a:cubicBezTo>
                <a:cubicBezTo>
                  <a:pt x="105" y="88"/>
                  <a:pt x="110" y="96"/>
                  <a:pt x="117" y="100"/>
                </a:cubicBezTo>
                <a:cubicBezTo>
                  <a:pt x="121" y="104"/>
                  <a:pt x="126" y="105"/>
                  <a:pt x="131" y="105"/>
                </a:cubicBezTo>
                <a:cubicBezTo>
                  <a:pt x="142" y="105"/>
                  <a:pt x="153" y="98"/>
                  <a:pt x="156" y="87"/>
                </a:cubicBezTo>
                <a:cubicBezTo>
                  <a:pt x="156" y="84"/>
                  <a:pt x="157" y="82"/>
                  <a:pt x="157" y="79"/>
                </a:cubicBezTo>
                <a:cubicBezTo>
                  <a:pt x="156" y="78"/>
                  <a:pt x="156" y="78"/>
                  <a:pt x="156" y="77"/>
                </a:cubicBezTo>
                <a:cubicBezTo>
                  <a:pt x="138" y="21"/>
                  <a:pt x="138" y="21"/>
                  <a:pt x="138" y="21"/>
                </a:cubicBezTo>
                <a:cubicBezTo>
                  <a:pt x="141" y="21"/>
                  <a:pt x="141" y="21"/>
                  <a:pt x="141" y="21"/>
                </a:cubicBezTo>
                <a:cubicBezTo>
                  <a:pt x="143" y="21"/>
                  <a:pt x="146" y="19"/>
                  <a:pt x="146" y="17"/>
                </a:cubicBezTo>
                <a:cubicBezTo>
                  <a:pt x="147" y="14"/>
                  <a:pt x="144" y="11"/>
                  <a:pt x="141" y="11"/>
                </a:cubicBezTo>
                <a:cubicBezTo>
                  <a:pt x="93" y="11"/>
                  <a:pt x="93" y="11"/>
                  <a:pt x="93" y="11"/>
                </a:cubicBezTo>
                <a:cubicBezTo>
                  <a:pt x="92" y="6"/>
                  <a:pt x="88" y="3"/>
                  <a:pt x="84" y="1"/>
                </a:cubicBezTo>
                <a:cubicBezTo>
                  <a:pt x="82" y="1"/>
                  <a:pt x="81" y="0"/>
                  <a:pt x="7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B0185648-E71B-D328-3331-388A38CD1A10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1371600"/>
            <a:ext cx="252413" cy="254000"/>
          </a:xfrm>
          <a:custGeom>
            <a:avLst/>
            <a:gdLst>
              <a:gd name="T0" fmla="*/ 154 w 159"/>
              <a:gd name="T1" fmla="*/ 0 h 160"/>
              <a:gd name="T2" fmla="*/ 4 w 159"/>
              <a:gd name="T3" fmla="*/ 0 h 160"/>
              <a:gd name="T4" fmla="*/ 0 w 159"/>
              <a:gd name="T5" fmla="*/ 5 h 160"/>
              <a:gd name="T6" fmla="*/ 0 w 159"/>
              <a:gd name="T7" fmla="*/ 155 h 160"/>
              <a:gd name="T8" fmla="*/ 4 w 159"/>
              <a:gd name="T9" fmla="*/ 160 h 160"/>
              <a:gd name="T10" fmla="*/ 154 w 159"/>
              <a:gd name="T11" fmla="*/ 160 h 160"/>
              <a:gd name="T12" fmla="*/ 159 w 159"/>
              <a:gd name="T13" fmla="*/ 155 h 160"/>
              <a:gd name="T14" fmla="*/ 159 w 159"/>
              <a:gd name="T15" fmla="*/ 5 h 160"/>
              <a:gd name="T16" fmla="*/ 154 w 159"/>
              <a:gd name="T17" fmla="*/ 0 h 160"/>
              <a:gd name="T18" fmla="*/ 148 w 159"/>
              <a:gd name="T19" fmla="*/ 149 h 160"/>
              <a:gd name="T20" fmla="*/ 10 w 159"/>
              <a:gd name="T21" fmla="*/ 149 h 160"/>
              <a:gd name="T22" fmla="*/ 10 w 159"/>
              <a:gd name="T23" fmla="*/ 10 h 160"/>
              <a:gd name="T24" fmla="*/ 148 w 159"/>
              <a:gd name="T25" fmla="*/ 10 h 160"/>
              <a:gd name="T26" fmla="*/ 148 w 159"/>
              <a:gd name="T27" fmla="*/ 149 h 160"/>
              <a:gd name="T28" fmla="*/ 21 w 159"/>
              <a:gd name="T29" fmla="*/ 116 h 160"/>
              <a:gd name="T30" fmla="*/ 25 w 159"/>
              <a:gd name="T31" fmla="*/ 118 h 160"/>
              <a:gd name="T32" fmla="*/ 133 w 159"/>
              <a:gd name="T33" fmla="*/ 118 h 160"/>
              <a:gd name="T34" fmla="*/ 139 w 159"/>
              <a:gd name="T35" fmla="*/ 113 h 160"/>
              <a:gd name="T36" fmla="*/ 139 w 159"/>
              <a:gd name="T37" fmla="*/ 26 h 160"/>
              <a:gd name="T38" fmla="*/ 133 w 159"/>
              <a:gd name="T39" fmla="*/ 21 h 160"/>
              <a:gd name="T40" fmla="*/ 25 w 159"/>
              <a:gd name="T41" fmla="*/ 21 h 160"/>
              <a:gd name="T42" fmla="*/ 20 w 159"/>
              <a:gd name="T43" fmla="*/ 26 h 160"/>
              <a:gd name="T44" fmla="*/ 20 w 159"/>
              <a:gd name="T45" fmla="*/ 113 h 160"/>
              <a:gd name="T46" fmla="*/ 21 w 159"/>
              <a:gd name="T47" fmla="*/ 116 h 160"/>
              <a:gd name="T48" fmla="*/ 30 w 159"/>
              <a:gd name="T49" fmla="*/ 31 h 160"/>
              <a:gd name="T50" fmla="*/ 128 w 159"/>
              <a:gd name="T51" fmla="*/ 31 h 160"/>
              <a:gd name="T52" fmla="*/ 128 w 159"/>
              <a:gd name="T53" fmla="*/ 107 h 160"/>
              <a:gd name="T54" fmla="*/ 30 w 159"/>
              <a:gd name="T55" fmla="*/ 107 h 160"/>
              <a:gd name="T56" fmla="*/ 30 w 159"/>
              <a:gd name="T57" fmla="*/ 31 h 160"/>
              <a:gd name="T58" fmla="*/ 73 w 159"/>
              <a:gd name="T59" fmla="*/ 45 h 160"/>
              <a:gd name="T60" fmla="*/ 70 w 159"/>
              <a:gd name="T61" fmla="*/ 44 h 160"/>
              <a:gd name="T62" fmla="*/ 65 w 159"/>
              <a:gd name="T63" fmla="*/ 50 h 160"/>
              <a:gd name="T64" fmla="*/ 65 w 159"/>
              <a:gd name="T65" fmla="*/ 91 h 160"/>
              <a:gd name="T66" fmla="*/ 71 w 159"/>
              <a:gd name="T67" fmla="*/ 96 h 160"/>
              <a:gd name="T68" fmla="*/ 73 w 159"/>
              <a:gd name="T69" fmla="*/ 95 h 160"/>
              <a:gd name="T70" fmla="*/ 105 w 159"/>
              <a:gd name="T71" fmla="*/ 75 h 160"/>
              <a:gd name="T72" fmla="*/ 105 w 159"/>
              <a:gd name="T73" fmla="*/ 66 h 160"/>
              <a:gd name="T74" fmla="*/ 73 w 159"/>
              <a:gd name="T75" fmla="*/ 45 h 160"/>
              <a:gd name="T76" fmla="*/ 75 w 159"/>
              <a:gd name="T77" fmla="*/ 82 h 160"/>
              <a:gd name="T78" fmla="*/ 75 w 159"/>
              <a:gd name="T79" fmla="*/ 60 h 160"/>
              <a:gd name="T80" fmla="*/ 92 w 159"/>
              <a:gd name="T81" fmla="*/ 70 h 160"/>
              <a:gd name="T82" fmla="*/ 75 w 159"/>
              <a:gd name="T83" fmla="*/ 82 h 160"/>
              <a:gd name="T84" fmla="*/ 25 w 159"/>
              <a:gd name="T85" fmla="*/ 138 h 160"/>
              <a:gd name="T86" fmla="*/ 133 w 159"/>
              <a:gd name="T87" fmla="*/ 138 h 160"/>
              <a:gd name="T88" fmla="*/ 139 w 159"/>
              <a:gd name="T89" fmla="*/ 133 h 160"/>
              <a:gd name="T90" fmla="*/ 133 w 159"/>
              <a:gd name="T91" fmla="*/ 127 h 160"/>
              <a:gd name="T92" fmla="*/ 25 w 159"/>
              <a:gd name="T93" fmla="*/ 127 h 160"/>
              <a:gd name="T94" fmla="*/ 20 w 159"/>
              <a:gd name="T95" fmla="*/ 133 h 160"/>
              <a:gd name="T96" fmla="*/ 25 w 159"/>
              <a:gd name="T97" fmla="*/ 1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9" h="160">
                <a:moveTo>
                  <a:pt x="154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7"/>
                  <a:pt x="2" y="160"/>
                  <a:pt x="4" y="160"/>
                </a:cubicBezTo>
                <a:cubicBezTo>
                  <a:pt x="154" y="160"/>
                  <a:pt x="154" y="160"/>
                  <a:pt x="154" y="160"/>
                </a:cubicBezTo>
                <a:cubicBezTo>
                  <a:pt x="157" y="160"/>
                  <a:pt x="159" y="157"/>
                  <a:pt x="159" y="155"/>
                </a:cubicBezTo>
                <a:cubicBezTo>
                  <a:pt x="159" y="5"/>
                  <a:pt x="159" y="5"/>
                  <a:pt x="159" y="5"/>
                </a:cubicBezTo>
                <a:cubicBezTo>
                  <a:pt x="159" y="2"/>
                  <a:pt x="157" y="0"/>
                  <a:pt x="154" y="0"/>
                </a:cubicBezTo>
                <a:close/>
                <a:moveTo>
                  <a:pt x="148" y="149"/>
                </a:moveTo>
                <a:cubicBezTo>
                  <a:pt x="10" y="149"/>
                  <a:pt x="10" y="149"/>
                  <a:pt x="10" y="149"/>
                </a:cubicBezTo>
                <a:cubicBezTo>
                  <a:pt x="10" y="10"/>
                  <a:pt x="10" y="10"/>
                  <a:pt x="10" y="10"/>
                </a:cubicBezTo>
                <a:cubicBezTo>
                  <a:pt x="148" y="10"/>
                  <a:pt x="148" y="10"/>
                  <a:pt x="148" y="10"/>
                </a:cubicBezTo>
                <a:lnTo>
                  <a:pt x="148" y="149"/>
                </a:lnTo>
                <a:close/>
                <a:moveTo>
                  <a:pt x="21" y="116"/>
                </a:moveTo>
                <a:cubicBezTo>
                  <a:pt x="22" y="117"/>
                  <a:pt x="24" y="118"/>
                  <a:pt x="25" y="118"/>
                </a:cubicBezTo>
                <a:cubicBezTo>
                  <a:pt x="133" y="118"/>
                  <a:pt x="133" y="118"/>
                  <a:pt x="133" y="118"/>
                </a:cubicBezTo>
                <a:cubicBezTo>
                  <a:pt x="136" y="118"/>
                  <a:pt x="139" y="115"/>
                  <a:pt x="139" y="113"/>
                </a:cubicBezTo>
                <a:cubicBezTo>
                  <a:pt x="139" y="26"/>
                  <a:pt x="139" y="26"/>
                  <a:pt x="139" y="26"/>
                </a:cubicBezTo>
                <a:cubicBezTo>
                  <a:pt x="139" y="23"/>
                  <a:pt x="136" y="21"/>
                  <a:pt x="133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2" y="21"/>
                  <a:pt x="20" y="24"/>
                  <a:pt x="20" y="26"/>
                </a:cubicBezTo>
                <a:cubicBezTo>
                  <a:pt x="20" y="113"/>
                  <a:pt x="20" y="113"/>
                  <a:pt x="20" y="113"/>
                </a:cubicBezTo>
                <a:cubicBezTo>
                  <a:pt x="20" y="114"/>
                  <a:pt x="20" y="115"/>
                  <a:pt x="21" y="116"/>
                </a:cubicBezTo>
                <a:close/>
                <a:moveTo>
                  <a:pt x="30" y="31"/>
                </a:moveTo>
                <a:cubicBezTo>
                  <a:pt x="128" y="31"/>
                  <a:pt x="128" y="31"/>
                  <a:pt x="128" y="31"/>
                </a:cubicBezTo>
                <a:cubicBezTo>
                  <a:pt x="128" y="107"/>
                  <a:pt x="128" y="107"/>
                  <a:pt x="128" y="107"/>
                </a:cubicBezTo>
                <a:cubicBezTo>
                  <a:pt x="30" y="107"/>
                  <a:pt x="30" y="107"/>
                  <a:pt x="30" y="107"/>
                </a:cubicBezTo>
                <a:lnTo>
                  <a:pt x="30" y="31"/>
                </a:lnTo>
                <a:close/>
                <a:moveTo>
                  <a:pt x="73" y="45"/>
                </a:moveTo>
                <a:cubicBezTo>
                  <a:pt x="72" y="45"/>
                  <a:pt x="71" y="44"/>
                  <a:pt x="70" y="44"/>
                </a:cubicBezTo>
                <a:cubicBezTo>
                  <a:pt x="68" y="44"/>
                  <a:pt x="65" y="47"/>
                  <a:pt x="65" y="50"/>
                </a:cubicBezTo>
                <a:cubicBezTo>
                  <a:pt x="65" y="91"/>
                  <a:pt x="65" y="91"/>
                  <a:pt x="65" y="91"/>
                </a:cubicBezTo>
                <a:cubicBezTo>
                  <a:pt x="65" y="94"/>
                  <a:pt x="68" y="96"/>
                  <a:pt x="71" y="96"/>
                </a:cubicBezTo>
                <a:cubicBezTo>
                  <a:pt x="71" y="96"/>
                  <a:pt x="72" y="96"/>
                  <a:pt x="73" y="95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08" y="73"/>
                  <a:pt x="108" y="68"/>
                  <a:pt x="105" y="66"/>
                </a:cubicBezTo>
                <a:lnTo>
                  <a:pt x="73" y="45"/>
                </a:lnTo>
                <a:close/>
                <a:moveTo>
                  <a:pt x="75" y="82"/>
                </a:moveTo>
                <a:cubicBezTo>
                  <a:pt x="75" y="60"/>
                  <a:pt x="75" y="60"/>
                  <a:pt x="75" y="60"/>
                </a:cubicBezTo>
                <a:cubicBezTo>
                  <a:pt x="92" y="70"/>
                  <a:pt x="92" y="70"/>
                  <a:pt x="92" y="70"/>
                </a:cubicBezTo>
                <a:lnTo>
                  <a:pt x="75" y="82"/>
                </a:lnTo>
                <a:close/>
                <a:moveTo>
                  <a:pt x="25" y="138"/>
                </a:moveTo>
                <a:cubicBezTo>
                  <a:pt x="133" y="138"/>
                  <a:pt x="133" y="138"/>
                  <a:pt x="133" y="138"/>
                </a:cubicBezTo>
                <a:cubicBezTo>
                  <a:pt x="136" y="138"/>
                  <a:pt x="139" y="136"/>
                  <a:pt x="139" y="133"/>
                </a:cubicBezTo>
                <a:cubicBezTo>
                  <a:pt x="139" y="130"/>
                  <a:pt x="136" y="127"/>
                  <a:pt x="133" y="127"/>
                </a:cubicBezTo>
                <a:cubicBezTo>
                  <a:pt x="25" y="127"/>
                  <a:pt x="25" y="127"/>
                  <a:pt x="25" y="127"/>
                </a:cubicBezTo>
                <a:cubicBezTo>
                  <a:pt x="22" y="127"/>
                  <a:pt x="20" y="130"/>
                  <a:pt x="20" y="133"/>
                </a:cubicBezTo>
                <a:cubicBezTo>
                  <a:pt x="20" y="136"/>
                  <a:pt x="22" y="138"/>
                  <a:pt x="25" y="1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DFEC9AD3-5F05-8BBA-16BF-DEB301C33300}"/>
              </a:ext>
            </a:extLst>
          </p:cNvPr>
          <p:cNvSpPr>
            <a:spLocks noEditPoints="1"/>
          </p:cNvSpPr>
          <p:nvPr/>
        </p:nvSpPr>
        <p:spPr bwMode="auto">
          <a:xfrm>
            <a:off x="5678488" y="1922463"/>
            <a:ext cx="269875" cy="252413"/>
          </a:xfrm>
          <a:custGeom>
            <a:avLst/>
            <a:gdLst>
              <a:gd name="T0" fmla="*/ 84 w 170"/>
              <a:gd name="T1" fmla="*/ 13 h 159"/>
              <a:gd name="T2" fmla="*/ 99 w 170"/>
              <a:gd name="T3" fmla="*/ 28 h 159"/>
              <a:gd name="T4" fmla="*/ 84 w 170"/>
              <a:gd name="T5" fmla="*/ 43 h 159"/>
              <a:gd name="T6" fmla="*/ 69 w 170"/>
              <a:gd name="T7" fmla="*/ 28 h 159"/>
              <a:gd name="T8" fmla="*/ 84 w 170"/>
              <a:gd name="T9" fmla="*/ 13 h 159"/>
              <a:gd name="T10" fmla="*/ 84 w 170"/>
              <a:gd name="T11" fmla="*/ 13 h 159"/>
              <a:gd name="T12" fmla="*/ 143 w 170"/>
              <a:gd name="T13" fmla="*/ 72 h 159"/>
              <a:gd name="T14" fmla="*/ 158 w 170"/>
              <a:gd name="T15" fmla="*/ 87 h 159"/>
              <a:gd name="T16" fmla="*/ 143 w 170"/>
              <a:gd name="T17" fmla="*/ 102 h 159"/>
              <a:gd name="T18" fmla="*/ 128 w 170"/>
              <a:gd name="T19" fmla="*/ 87 h 159"/>
              <a:gd name="T20" fmla="*/ 143 w 170"/>
              <a:gd name="T21" fmla="*/ 72 h 159"/>
              <a:gd name="T22" fmla="*/ 143 w 170"/>
              <a:gd name="T23" fmla="*/ 72 h 159"/>
              <a:gd name="T24" fmla="*/ 62 w 170"/>
              <a:gd name="T25" fmla="*/ 35 h 159"/>
              <a:gd name="T26" fmla="*/ 77 w 170"/>
              <a:gd name="T27" fmla="*/ 51 h 159"/>
              <a:gd name="T28" fmla="*/ 48 w 170"/>
              <a:gd name="T29" fmla="*/ 79 h 159"/>
              <a:gd name="T30" fmla="*/ 66 w 170"/>
              <a:gd name="T31" fmla="*/ 128 h 159"/>
              <a:gd name="T32" fmla="*/ 74 w 170"/>
              <a:gd name="T33" fmla="*/ 129 h 159"/>
              <a:gd name="T34" fmla="*/ 77 w 170"/>
              <a:gd name="T35" fmla="*/ 129 h 159"/>
              <a:gd name="T36" fmla="*/ 79 w 170"/>
              <a:gd name="T37" fmla="*/ 129 h 159"/>
              <a:gd name="T38" fmla="*/ 95 w 170"/>
              <a:gd name="T39" fmla="*/ 120 h 159"/>
              <a:gd name="T40" fmla="*/ 121 w 170"/>
              <a:gd name="T41" fmla="*/ 95 h 159"/>
              <a:gd name="T42" fmla="*/ 136 w 170"/>
              <a:gd name="T43" fmla="*/ 110 h 159"/>
              <a:gd name="T44" fmla="*/ 107 w 170"/>
              <a:gd name="T45" fmla="*/ 138 h 159"/>
              <a:gd name="T46" fmla="*/ 73 w 170"/>
              <a:gd name="T47" fmla="*/ 150 h 159"/>
              <a:gd name="T48" fmla="*/ 62 w 170"/>
              <a:gd name="T49" fmla="*/ 148 h 159"/>
              <a:gd name="T50" fmla="*/ 22 w 170"/>
              <a:gd name="T51" fmla="*/ 87 h 159"/>
              <a:gd name="T52" fmla="*/ 35 w 170"/>
              <a:gd name="T53" fmla="*/ 62 h 159"/>
              <a:gd name="T54" fmla="*/ 62 w 170"/>
              <a:gd name="T55" fmla="*/ 35 h 159"/>
              <a:gd name="T56" fmla="*/ 62 w 170"/>
              <a:gd name="T57" fmla="*/ 35 h 159"/>
              <a:gd name="T58" fmla="*/ 83 w 170"/>
              <a:gd name="T59" fmla="*/ 0 h 159"/>
              <a:gd name="T60" fmla="*/ 79 w 170"/>
              <a:gd name="T61" fmla="*/ 1 h 159"/>
              <a:gd name="T62" fmla="*/ 28 w 170"/>
              <a:gd name="T63" fmla="*/ 53 h 159"/>
              <a:gd name="T64" fmla="*/ 12 w 170"/>
              <a:gd name="T65" fmla="*/ 79 h 159"/>
              <a:gd name="T66" fmla="*/ 72 w 170"/>
              <a:gd name="T67" fmla="*/ 159 h 159"/>
              <a:gd name="T68" fmla="*/ 77 w 170"/>
              <a:gd name="T69" fmla="*/ 159 h 159"/>
              <a:gd name="T70" fmla="*/ 79 w 170"/>
              <a:gd name="T71" fmla="*/ 158 h 159"/>
              <a:gd name="T72" fmla="*/ 114 w 170"/>
              <a:gd name="T73" fmla="*/ 143 h 159"/>
              <a:gd name="T74" fmla="*/ 167 w 170"/>
              <a:gd name="T75" fmla="*/ 90 h 159"/>
              <a:gd name="T76" fmla="*/ 169 w 170"/>
              <a:gd name="T77" fmla="*/ 86 h 159"/>
              <a:gd name="T78" fmla="*/ 169 w 170"/>
              <a:gd name="T79" fmla="*/ 84 h 159"/>
              <a:gd name="T80" fmla="*/ 147 w 170"/>
              <a:gd name="T81" fmla="*/ 61 h 159"/>
              <a:gd name="T82" fmla="*/ 143 w 170"/>
              <a:gd name="T83" fmla="*/ 59 h 159"/>
              <a:gd name="T84" fmla="*/ 139 w 170"/>
              <a:gd name="T85" fmla="*/ 61 h 159"/>
              <a:gd name="T86" fmla="*/ 88 w 170"/>
              <a:gd name="T87" fmla="*/ 112 h 159"/>
              <a:gd name="T88" fmla="*/ 73 w 170"/>
              <a:gd name="T89" fmla="*/ 118 h 159"/>
              <a:gd name="T90" fmla="*/ 54 w 170"/>
              <a:gd name="T91" fmla="*/ 106 h 159"/>
              <a:gd name="T92" fmla="*/ 58 w 170"/>
              <a:gd name="T93" fmla="*/ 82 h 159"/>
              <a:gd name="T94" fmla="*/ 109 w 170"/>
              <a:gd name="T95" fmla="*/ 31 h 159"/>
              <a:gd name="T96" fmla="*/ 109 w 170"/>
              <a:gd name="T97" fmla="*/ 24 h 159"/>
              <a:gd name="T98" fmla="*/ 87 w 170"/>
              <a:gd name="T99" fmla="*/ 1 h 159"/>
              <a:gd name="T100" fmla="*/ 83 w 170"/>
              <a:gd name="T101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0" h="159">
                <a:moveTo>
                  <a:pt x="84" y="13"/>
                </a:moveTo>
                <a:cubicBezTo>
                  <a:pt x="99" y="28"/>
                  <a:pt x="99" y="28"/>
                  <a:pt x="99" y="28"/>
                </a:cubicBezTo>
                <a:cubicBezTo>
                  <a:pt x="84" y="43"/>
                  <a:pt x="84" y="43"/>
                  <a:pt x="84" y="43"/>
                </a:cubicBezTo>
                <a:cubicBezTo>
                  <a:pt x="69" y="28"/>
                  <a:pt x="69" y="28"/>
                  <a:pt x="69" y="28"/>
                </a:cubicBezTo>
                <a:cubicBezTo>
                  <a:pt x="84" y="13"/>
                  <a:pt x="84" y="13"/>
                  <a:pt x="84" y="13"/>
                </a:cubicBezTo>
                <a:cubicBezTo>
                  <a:pt x="84" y="13"/>
                  <a:pt x="84" y="13"/>
                  <a:pt x="84" y="13"/>
                </a:cubicBezTo>
                <a:close/>
                <a:moveTo>
                  <a:pt x="143" y="72"/>
                </a:moveTo>
                <a:cubicBezTo>
                  <a:pt x="158" y="87"/>
                  <a:pt x="158" y="87"/>
                  <a:pt x="158" y="87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28" y="87"/>
                  <a:pt x="128" y="87"/>
                  <a:pt x="128" y="87"/>
                </a:cubicBezTo>
                <a:cubicBezTo>
                  <a:pt x="143" y="72"/>
                  <a:pt x="143" y="72"/>
                  <a:pt x="143" y="72"/>
                </a:cubicBezTo>
                <a:cubicBezTo>
                  <a:pt x="143" y="72"/>
                  <a:pt x="143" y="72"/>
                  <a:pt x="143" y="72"/>
                </a:cubicBezTo>
                <a:close/>
                <a:moveTo>
                  <a:pt x="62" y="35"/>
                </a:moveTo>
                <a:cubicBezTo>
                  <a:pt x="77" y="51"/>
                  <a:pt x="77" y="51"/>
                  <a:pt x="77" y="51"/>
                </a:cubicBezTo>
                <a:cubicBezTo>
                  <a:pt x="49" y="78"/>
                  <a:pt x="50" y="77"/>
                  <a:pt x="48" y="79"/>
                </a:cubicBezTo>
                <a:cubicBezTo>
                  <a:pt x="35" y="97"/>
                  <a:pt x="44" y="123"/>
                  <a:pt x="66" y="128"/>
                </a:cubicBezTo>
                <a:cubicBezTo>
                  <a:pt x="69" y="129"/>
                  <a:pt x="72" y="129"/>
                  <a:pt x="74" y="129"/>
                </a:cubicBezTo>
                <a:cubicBezTo>
                  <a:pt x="76" y="129"/>
                  <a:pt x="77" y="129"/>
                  <a:pt x="77" y="129"/>
                </a:cubicBezTo>
                <a:cubicBezTo>
                  <a:pt x="77" y="129"/>
                  <a:pt x="77" y="129"/>
                  <a:pt x="79" y="129"/>
                </a:cubicBezTo>
                <a:cubicBezTo>
                  <a:pt x="85" y="128"/>
                  <a:pt x="91" y="125"/>
                  <a:pt x="95" y="120"/>
                </a:cubicBezTo>
                <a:cubicBezTo>
                  <a:pt x="121" y="95"/>
                  <a:pt x="121" y="95"/>
                  <a:pt x="121" y="95"/>
                </a:cubicBezTo>
                <a:cubicBezTo>
                  <a:pt x="136" y="110"/>
                  <a:pt x="136" y="110"/>
                  <a:pt x="136" y="110"/>
                </a:cubicBezTo>
                <a:cubicBezTo>
                  <a:pt x="109" y="137"/>
                  <a:pt x="109" y="136"/>
                  <a:pt x="107" y="138"/>
                </a:cubicBezTo>
                <a:cubicBezTo>
                  <a:pt x="98" y="146"/>
                  <a:pt x="85" y="150"/>
                  <a:pt x="73" y="150"/>
                </a:cubicBezTo>
                <a:cubicBezTo>
                  <a:pt x="70" y="150"/>
                  <a:pt x="66" y="149"/>
                  <a:pt x="62" y="148"/>
                </a:cubicBezTo>
                <a:cubicBezTo>
                  <a:pt x="35" y="143"/>
                  <a:pt x="16" y="116"/>
                  <a:pt x="22" y="87"/>
                </a:cubicBezTo>
                <a:cubicBezTo>
                  <a:pt x="24" y="78"/>
                  <a:pt x="28" y="69"/>
                  <a:pt x="35" y="62"/>
                </a:cubicBezTo>
                <a:cubicBezTo>
                  <a:pt x="62" y="35"/>
                  <a:pt x="62" y="35"/>
                  <a:pt x="62" y="35"/>
                </a:cubicBezTo>
                <a:cubicBezTo>
                  <a:pt x="62" y="35"/>
                  <a:pt x="62" y="35"/>
                  <a:pt x="62" y="35"/>
                </a:cubicBezTo>
                <a:close/>
                <a:moveTo>
                  <a:pt x="83" y="0"/>
                </a:moveTo>
                <a:cubicBezTo>
                  <a:pt x="82" y="0"/>
                  <a:pt x="80" y="0"/>
                  <a:pt x="79" y="1"/>
                </a:cubicBezTo>
                <a:cubicBezTo>
                  <a:pt x="28" y="53"/>
                  <a:pt x="28" y="53"/>
                  <a:pt x="28" y="53"/>
                </a:cubicBezTo>
                <a:cubicBezTo>
                  <a:pt x="21" y="60"/>
                  <a:pt x="15" y="70"/>
                  <a:pt x="12" y="79"/>
                </a:cubicBezTo>
                <a:cubicBezTo>
                  <a:pt x="0" y="119"/>
                  <a:pt x="31" y="159"/>
                  <a:pt x="72" y="159"/>
                </a:cubicBezTo>
                <a:cubicBezTo>
                  <a:pt x="74" y="159"/>
                  <a:pt x="75" y="159"/>
                  <a:pt x="77" y="159"/>
                </a:cubicBezTo>
                <a:cubicBezTo>
                  <a:pt x="77" y="159"/>
                  <a:pt x="79" y="159"/>
                  <a:pt x="79" y="158"/>
                </a:cubicBezTo>
                <a:cubicBezTo>
                  <a:pt x="92" y="157"/>
                  <a:pt x="104" y="152"/>
                  <a:pt x="114" y="143"/>
                </a:cubicBezTo>
                <a:cubicBezTo>
                  <a:pt x="116" y="142"/>
                  <a:pt x="111" y="146"/>
                  <a:pt x="167" y="90"/>
                </a:cubicBezTo>
                <a:cubicBezTo>
                  <a:pt x="169" y="88"/>
                  <a:pt x="169" y="87"/>
                  <a:pt x="169" y="86"/>
                </a:cubicBezTo>
                <a:cubicBezTo>
                  <a:pt x="169" y="85"/>
                  <a:pt x="170" y="84"/>
                  <a:pt x="169" y="84"/>
                </a:cubicBezTo>
                <a:cubicBezTo>
                  <a:pt x="147" y="61"/>
                  <a:pt x="147" y="61"/>
                  <a:pt x="147" y="61"/>
                </a:cubicBezTo>
                <a:cubicBezTo>
                  <a:pt x="146" y="60"/>
                  <a:pt x="144" y="59"/>
                  <a:pt x="143" y="59"/>
                </a:cubicBezTo>
                <a:cubicBezTo>
                  <a:pt x="142" y="59"/>
                  <a:pt x="140" y="60"/>
                  <a:pt x="139" y="61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84" y="116"/>
                  <a:pt x="78" y="118"/>
                  <a:pt x="73" y="118"/>
                </a:cubicBezTo>
                <a:cubicBezTo>
                  <a:pt x="65" y="118"/>
                  <a:pt x="57" y="114"/>
                  <a:pt x="54" y="106"/>
                </a:cubicBezTo>
                <a:cubicBezTo>
                  <a:pt x="51" y="98"/>
                  <a:pt x="52" y="88"/>
                  <a:pt x="58" y="82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111" y="29"/>
                  <a:pt x="111" y="26"/>
                  <a:pt x="109" y="24"/>
                </a:cubicBezTo>
                <a:cubicBezTo>
                  <a:pt x="87" y="1"/>
                  <a:pt x="87" y="1"/>
                  <a:pt x="87" y="1"/>
                </a:cubicBezTo>
                <a:cubicBezTo>
                  <a:pt x="86" y="0"/>
                  <a:pt x="85" y="0"/>
                  <a:pt x="8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3AF2D990-2879-067E-1B01-D316775B9DE5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2473325"/>
            <a:ext cx="255588" cy="252413"/>
          </a:xfrm>
          <a:custGeom>
            <a:avLst/>
            <a:gdLst>
              <a:gd name="T0" fmla="*/ 38 w 161"/>
              <a:gd name="T1" fmla="*/ 96 h 159"/>
              <a:gd name="T2" fmla="*/ 64 w 161"/>
              <a:gd name="T3" fmla="*/ 122 h 159"/>
              <a:gd name="T4" fmla="*/ 46 w 161"/>
              <a:gd name="T5" fmla="*/ 147 h 159"/>
              <a:gd name="T6" fmla="*/ 38 w 161"/>
              <a:gd name="T7" fmla="*/ 149 h 159"/>
              <a:gd name="T8" fmla="*/ 13 w 161"/>
              <a:gd name="T9" fmla="*/ 130 h 159"/>
              <a:gd name="T10" fmla="*/ 30 w 161"/>
              <a:gd name="T11" fmla="*/ 97 h 159"/>
              <a:gd name="T12" fmla="*/ 38 w 161"/>
              <a:gd name="T13" fmla="*/ 96 h 159"/>
              <a:gd name="T14" fmla="*/ 124 w 161"/>
              <a:gd name="T15" fmla="*/ 96 h 159"/>
              <a:gd name="T16" fmla="*/ 135 w 161"/>
              <a:gd name="T17" fmla="*/ 99 h 159"/>
              <a:gd name="T18" fmla="*/ 151 w 161"/>
              <a:gd name="T19" fmla="*/ 122 h 159"/>
              <a:gd name="T20" fmla="*/ 132 w 161"/>
              <a:gd name="T21" fmla="*/ 147 h 159"/>
              <a:gd name="T22" fmla="*/ 124 w 161"/>
              <a:gd name="T23" fmla="*/ 149 h 159"/>
              <a:gd name="T24" fmla="*/ 100 w 161"/>
              <a:gd name="T25" fmla="*/ 130 h 159"/>
              <a:gd name="T26" fmla="*/ 101 w 161"/>
              <a:gd name="T27" fmla="*/ 112 h 159"/>
              <a:gd name="T28" fmla="*/ 124 w 161"/>
              <a:gd name="T29" fmla="*/ 96 h 159"/>
              <a:gd name="T30" fmla="*/ 27 w 161"/>
              <a:gd name="T31" fmla="*/ 0 h 159"/>
              <a:gd name="T32" fmla="*/ 1 w 161"/>
              <a:gd name="T33" fmla="*/ 26 h 159"/>
              <a:gd name="T34" fmla="*/ 1 w 161"/>
              <a:gd name="T35" fmla="*/ 120 h 159"/>
              <a:gd name="T36" fmla="*/ 17 w 161"/>
              <a:gd name="T37" fmla="*/ 153 h 159"/>
              <a:gd name="T38" fmla="*/ 37 w 161"/>
              <a:gd name="T39" fmla="*/ 159 h 159"/>
              <a:gd name="T40" fmla="*/ 68 w 161"/>
              <a:gd name="T41" fmla="*/ 143 h 159"/>
              <a:gd name="T42" fmla="*/ 74 w 161"/>
              <a:gd name="T43" fmla="*/ 123 h 159"/>
              <a:gd name="T44" fmla="*/ 78 w 161"/>
              <a:gd name="T45" fmla="*/ 117 h 159"/>
              <a:gd name="T46" fmla="*/ 81 w 161"/>
              <a:gd name="T47" fmla="*/ 117 h 159"/>
              <a:gd name="T48" fmla="*/ 83 w 161"/>
              <a:gd name="T49" fmla="*/ 117 h 159"/>
              <a:gd name="T50" fmla="*/ 88 w 161"/>
              <a:gd name="T51" fmla="*/ 123 h 159"/>
              <a:gd name="T52" fmla="*/ 104 w 161"/>
              <a:gd name="T53" fmla="*/ 153 h 159"/>
              <a:gd name="T54" fmla="*/ 124 w 161"/>
              <a:gd name="T55" fmla="*/ 159 h 159"/>
              <a:gd name="T56" fmla="*/ 154 w 161"/>
              <a:gd name="T57" fmla="*/ 143 h 159"/>
              <a:gd name="T58" fmla="*/ 160 w 161"/>
              <a:gd name="T59" fmla="*/ 119 h 159"/>
              <a:gd name="T60" fmla="*/ 161 w 161"/>
              <a:gd name="T61" fmla="*/ 26 h 159"/>
              <a:gd name="T62" fmla="*/ 159 w 161"/>
              <a:gd name="T63" fmla="*/ 16 h 159"/>
              <a:gd name="T64" fmla="*/ 135 w 161"/>
              <a:gd name="T65" fmla="*/ 0 h 159"/>
              <a:gd name="T66" fmla="*/ 117 w 161"/>
              <a:gd name="T67" fmla="*/ 8 h 159"/>
              <a:gd name="T68" fmla="*/ 117 w 161"/>
              <a:gd name="T69" fmla="*/ 15 h 159"/>
              <a:gd name="T70" fmla="*/ 121 w 161"/>
              <a:gd name="T71" fmla="*/ 16 h 159"/>
              <a:gd name="T72" fmla="*/ 125 w 161"/>
              <a:gd name="T73" fmla="*/ 15 h 159"/>
              <a:gd name="T74" fmla="*/ 135 w 161"/>
              <a:gd name="T75" fmla="*/ 10 h 159"/>
              <a:gd name="T76" fmla="*/ 150 w 161"/>
              <a:gd name="T77" fmla="*/ 21 h 159"/>
              <a:gd name="T78" fmla="*/ 151 w 161"/>
              <a:gd name="T79" fmla="*/ 26 h 159"/>
              <a:gd name="T80" fmla="*/ 151 w 161"/>
              <a:gd name="T81" fmla="*/ 97 h 159"/>
              <a:gd name="T82" fmla="*/ 125 w 161"/>
              <a:gd name="T83" fmla="*/ 87 h 159"/>
              <a:gd name="T84" fmla="*/ 91 w 161"/>
              <a:gd name="T85" fmla="*/ 110 h 159"/>
              <a:gd name="T86" fmla="*/ 82 w 161"/>
              <a:gd name="T87" fmla="*/ 107 h 159"/>
              <a:gd name="T88" fmla="*/ 72 w 161"/>
              <a:gd name="T89" fmla="*/ 110 h 159"/>
              <a:gd name="T90" fmla="*/ 58 w 161"/>
              <a:gd name="T91" fmla="*/ 93 h 159"/>
              <a:gd name="T92" fmla="*/ 38 w 161"/>
              <a:gd name="T93" fmla="*/ 86 h 159"/>
              <a:gd name="T94" fmla="*/ 12 w 161"/>
              <a:gd name="T95" fmla="*/ 97 h 159"/>
              <a:gd name="T96" fmla="*/ 12 w 161"/>
              <a:gd name="T97" fmla="*/ 26 h 159"/>
              <a:gd name="T98" fmla="*/ 27 w 161"/>
              <a:gd name="T99" fmla="*/ 10 h 159"/>
              <a:gd name="T100" fmla="*/ 33 w 161"/>
              <a:gd name="T101" fmla="*/ 11 h 159"/>
              <a:gd name="T102" fmla="*/ 38 w 161"/>
              <a:gd name="T103" fmla="*/ 15 h 159"/>
              <a:gd name="T104" fmla="*/ 42 w 161"/>
              <a:gd name="T105" fmla="*/ 16 h 159"/>
              <a:gd name="T106" fmla="*/ 46 w 161"/>
              <a:gd name="T107" fmla="*/ 15 h 159"/>
              <a:gd name="T108" fmla="*/ 46 w 161"/>
              <a:gd name="T109" fmla="*/ 8 h 159"/>
              <a:gd name="T110" fmla="*/ 37 w 161"/>
              <a:gd name="T111" fmla="*/ 2 h 159"/>
              <a:gd name="T112" fmla="*/ 27 w 161"/>
              <a:gd name="T113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1" h="159">
                <a:moveTo>
                  <a:pt x="38" y="96"/>
                </a:moveTo>
                <a:cubicBezTo>
                  <a:pt x="52" y="96"/>
                  <a:pt x="64" y="107"/>
                  <a:pt x="64" y="122"/>
                </a:cubicBezTo>
                <a:cubicBezTo>
                  <a:pt x="64" y="134"/>
                  <a:pt x="56" y="144"/>
                  <a:pt x="46" y="147"/>
                </a:cubicBezTo>
                <a:cubicBezTo>
                  <a:pt x="43" y="148"/>
                  <a:pt x="40" y="149"/>
                  <a:pt x="38" y="149"/>
                </a:cubicBezTo>
                <a:cubicBezTo>
                  <a:pt x="27" y="149"/>
                  <a:pt x="17" y="141"/>
                  <a:pt x="13" y="130"/>
                </a:cubicBezTo>
                <a:cubicBezTo>
                  <a:pt x="9" y="116"/>
                  <a:pt x="16" y="102"/>
                  <a:pt x="30" y="97"/>
                </a:cubicBezTo>
                <a:cubicBezTo>
                  <a:pt x="33" y="97"/>
                  <a:pt x="35" y="96"/>
                  <a:pt x="38" y="96"/>
                </a:cubicBezTo>
                <a:close/>
                <a:moveTo>
                  <a:pt x="124" y="96"/>
                </a:moveTo>
                <a:cubicBezTo>
                  <a:pt x="128" y="96"/>
                  <a:pt x="131" y="97"/>
                  <a:pt x="135" y="99"/>
                </a:cubicBezTo>
                <a:cubicBezTo>
                  <a:pt x="144" y="102"/>
                  <a:pt x="151" y="111"/>
                  <a:pt x="151" y="122"/>
                </a:cubicBezTo>
                <a:cubicBezTo>
                  <a:pt x="151" y="134"/>
                  <a:pt x="143" y="144"/>
                  <a:pt x="132" y="147"/>
                </a:cubicBezTo>
                <a:cubicBezTo>
                  <a:pt x="130" y="148"/>
                  <a:pt x="127" y="149"/>
                  <a:pt x="124" y="149"/>
                </a:cubicBezTo>
                <a:cubicBezTo>
                  <a:pt x="113" y="149"/>
                  <a:pt x="103" y="141"/>
                  <a:pt x="100" y="130"/>
                </a:cubicBezTo>
                <a:cubicBezTo>
                  <a:pt x="98" y="125"/>
                  <a:pt x="98" y="118"/>
                  <a:pt x="101" y="112"/>
                </a:cubicBezTo>
                <a:cubicBezTo>
                  <a:pt x="105" y="102"/>
                  <a:pt x="114" y="96"/>
                  <a:pt x="124" y="96"/>
                </a:cubicBezTo>
                <a:close/>
                <a:moveTo>
                  <a:pt x="27" y="0"/>
                </a:moveTo>
                <a:cubicBezTo>
                  <a:pt x="14" y="0"/>
                  <a:pt x="1" y="11"/>
                  <a:pt x="1" y="26"/>
                </a:cubicBezTo>
                <a:cubicBezTo>
                  <a:pt x="1" y="120"/>
                  <a:pt x="1" y="120"/>
                  <a:pt x="1" y="120"/>
                </a:cubicBezTo>
                <a:cubicBezTo>
                  <a:pt x="0" y="133"/>
                  <a:pt x="7" y="145"/>
                  <a:pt x="17" y="153"/>
                </a:cubicBezTo>
                <a:cubicBezTo>
                  <a:pt x="23" y="157"/>
                  <a:pt x="30" y="159"/>
                  <a:pt x="37" y="159"/>
                </a:cubicBezTo>
                <a:cubicBezTo>
                  <a:pt x="49" y="159"/>
                  <a:pt x="60" y="153"/>
                  <a:pt x="68" y="143"/>
                </a:cubicBezTo>
                <a:cubicBezTo>
                  <a:pt x="71" y="137"/>
                  <a:pt x="74" y="130"/>
                  <a:pt x="74" y="123"/>
                </a:cubicBezTo>
                <a:cubicBezTo>
                  <a:pt x="74" y="121"/>
                  <a:pt x="76" y="119"/>
                  <a:pt x="78" y="117"/>
                </a:cubicBezTo>
                <a:cubicBezTo>
                  <a:pt x="79" y="117"/>
                  <a:pt x="80" y="117"/>
                  <a:pt x="81" y="117"/>
                </a:cubicBezTo>
                <a:cubicBezTo>
                  <a:pt x="82" y="117"/>
                  <a:pt x="83" y="117"/>
                  <a:pt x="83" y="117"/>
                </a:cubicBezTo>
                <a:cubicBezTo>
                  <a:pt x="86" y="119"/>
                  <a:pt x="88" y="121"/>
                  <a:pt x="88" y="123"/>
                </a:cubicBezTo>
                <a:cubicBezTo>
                  <a:pt x="88" y="135"/>
                  <a:pt x="94" y="146"/>
                  <a:pt x="104" y="153"/>
                </a:cubicBezTo>
                <a:cubicBezTo>
                  <a:pt x="110" y="157"/>
                  <a:pt x="117" y="159"/>
                  <a:pt x="124" y="159"/>
                </a:cubicBezTo>
                <a:cubicBezTo>
                  <a:pt x="135" y="159"/>
                  <a:pt x="147" y="153"/>
                  <a:pt x="154" y="143"/>
                </a:cubicBezTo>
                <a:cubicBezTo>
                  <a:pt x="159" y="136"/>
                  <a:pt x="161" y="128"/>
                  <a:pt x="160" y="119"/>
                </a:cubicBezTo>
                <a:cubicBezTo>
                  <a:pt x="161" y="119"/>
                  <a:pt x="161" y="125"/>
                  <a:pt x="161" y="26"/>
                </a:cubicBezTo>
                <a:cubicBezTo>
                  <a:pt x="161" y="22"/>
                  <a:pt x="161" y="19"/>
                  <a:pt x="159" y="16"/>
                </a:cubicBezTo>
                <a:cubicBezTo>
                  <a:pt x="155" y="6"/>
                  <a:pt x="145" y="0"/>
                  <a:pt x="135" y="0"/>
                </a:cubicBezTo>
                <a:cubicBezTo>
                  <a:pt x="129" y="0"/>
                  <a:pt x="122" y="2"/>
                  <a:pt x="117" y="8"/>
                </a:cubicBezTo>
                <a:cubicBezTo>
                  <a:pt x="115" y="10"/>
                  <a:pt x="115" y="13"/>
                  <a:pt x="117" y="15"/>
                </a:cubicBezTo>
                <a:cubicBezTo>
                  <a:pt x="118" y="16"/>
                  <a:pt x="119" y="16"/>
                  <a:pt x="121" y="16"/>
                </a:cubicBezTo>
                <a:cubicBezTo>
                  <a:pt x="122" y="16"/>
                  <a:pt x="124" y="16"/>
                  <a:pt x="125" y="15"/>
                </a:cubicBezTo>
                <a:cubicBezTo>
                  <a:pt x="128" y="12"/>
                  <a:pt x="132" y="10"/>
                  <a:pt x="135" y="10"/>
                </a:cubicBezTo>
                <a:cubicBezTo>
                  <a:pt x="142" y="10"/>
                  <a:pt x="148" y="14"/>
                  <a:pt x="150" y="21"/>
                </a:cubicBezTo>
                <a:cubicBezTo>
                  <a:pt x="151" y="23"/>
                  <a:pt x="151" y="24"/>
                  <a:pt x="151" y="26"/>
                </a:cubicBezTo>
                <a:cubicBezTo>
                  <a:pt x="151" y="97"/>
                  <a:pt x="151" y="97"/>
                  <a:pt x="151" y="97"/>
                </a:cubicBezTo>
                <a:cubicBezTo>
                  <a:pt x="143" y="90"/>
                  <a:pt x="134" y="87"/>
                  <a:pt x="125" y="87"/>
                </a:cubicBezTo>
                <a:cubicBezTo>
                  <a:pt x="111" y="87"/>
                  <a:pt x="97" y="95"/>
                  <a:pt x="91" y="110"/>
                </a:cubicBezTo>
                <a:cubicBezTo>
                  <a:pt x="88" y="108"/>
                  <a:pt x="85" y="107"/>
                  <a:pt x="82" y="107"/>
                </a:cubicBezTo>
                <a:cubicBezTo>
                  <a:pt x="79" y="107"/>
                  <a:pt x="75" y="108"/>
                  <a:pt x="72" y="110"/>
                </a:cubicBezTo>
                <a:cubicBezTo>
                  <a:pt x="69" y="103"/>
                  <a:pt x="65" y="97"/>
                  <a:pt x="58" y="93"/>
                </a:cubicBezTo>
                <a:cubicBezTo>
                  <a:pt x="52" y="88"/>
                  <a:pt x="45" y="86"/>
                  <a:pt x="38" y="86"/>
                </a:cubicBezTo>
                <a:cubicBezTo>
                  <a:pt x="28" y="86"/>
                  <a:pt x="19" y="90"/>
                  <a:pt x="12" y="97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17"/>
                  <a:pt x="19" y="10"/>
                  <a:pt x="27" y="10"/>
                </a:cubicBezTo>
                <a:cubicBezTo>
                  <a:pt x="29" y="10"/>
                  <a:pt x="31" y="11"/>
                  <a:pt x="33" y="11"/>
                </a:cubicBezTo>
                <a:cubicBezTo>
                  <a:pt x="35" y="12"/>
                  <a:pt x="37" y="13"/>
                  <a:pt x="38" y="15"/>
                </a:cubicBezTo>
                <a:cubicBezTo>
                  <a:pt x="39" y="16"/>
                  <a:pt x="41" y="16"/>
                  <a:pt x="42" y="16"/>
                </a:cubicBezTo>
                <a:cubicBezTo>
                  <a:pt x="43" y="16"/>
                  <a:pt x="45" y="16"/>
                  <a:pt x="46" y="15"/>
                </a:cubicBezTo>
                <a:cubicBezTo>
                  <a:pt x="48" y="13"/>
                  <a:pt x="48" y="10"/>
                  <a:pt x="46" y="8"/>
                </a:cubicBezTo>
                <a:cubicBezTo>
                  <a:pt x="43" y="5"/>
                  <a:pt x="41" y="3"/>
                  <a:pt x="37" y="2"/>
                </a:cubicBezTo>
                <a:cubicBezTo>
                  <a:pt x="34" y="1"/>
                  <a:pt x="31" y="0"/>
                  <a:pt x="2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3AF7F416-0767-A628-AC8C-6BB106C96D7A}"/>
              </a:ext>
            </a:extLst>
          </p:cNvPr>
          <p:cNvSpPr>
            <a:spLocks noEditPoints="1"/>
          </p:cNvSpPr>
          <p:nvPr/>
        </p:nvSpPr>
        <p:spPr bwMode="auto">
          <a:xfrm>
            <a:off x="10144126" y="1371600"/>
            <a:ext cx="158750" cy="254000"/>
          </a:xfrm>
          <a:custGeom>
            <a:avLst/>
            <a:gdLst>
              <a:gd name="T0" fmla="*/ 82 w 100"/>
              <a:gd name="T1" fmla="*/ 10 h 160"/>
              <a:gd name="T2" fmla="*/ 88 w 100"/>
              <a:gd name="T3" fmla="*/ 15 h 160"/>
              <a:gd name="T4" fmla="*/ 82 w 100"/>
              <a:gd name="T5" fmla="*/ 20 h 160"/>
              <a:gd name="T6" fmla="*/ 72 w 100"/>
              <a:gd name="T7" fmla="*/ 20 h 160"/>
              <a:gd name="T8" fmla="*/ 66 w 100"/>
              <a:gd name="T9" fmla="*/ 25 h 160"/>
              <a:gd name="T10" fmla="*/ 72 w 100"/>
              <a:gd name="T11" fmla="*/ 31 h 160"/>
              <a:gd name="T12" fmla="*/ 77 w 100"/>
              <a:gd name="T13" fmla="*/ 31 h 160"/>
              <a:gd name="T14" fmla="*/ 77 w 100"/>
              <a:gd name="T15" fmla="*/ 55 h 160"/>
              <a:gd name="T16" fmla="*/ 24 w 100"/>
              <a:gd name="T17" fmla="*/ 55 h 160"/>
              <a:gd name="T18" fmla="*/ 24 w 100"/>
              <a:gd name="T19" fmla="*/ 31 h 160"/>
              <a:gd name="T20" fmla="*/ 30 w 100"/>
              <a:gd name="T21" fmla="*/ 31 h 160"/>
              <a:gd name="T22" fmla="*/ 36 w 100"/>
              <a:gd name="T23" fmla="*/ 25 h 160"/>
              <a:gd name="T24" fmla="*/ 30 w 100"/>
              <a:gd name="T25" fmla="*/ 20 h 160"/>
              <a:gd name="T26" fmla="*/ 20 w 100"/>
              <a:gd name="T27" fmla="*/ 20 h 160"/>
              <a:gd name="T28" fmla="*/ 15 w 100"/>
              <a:gd name="T29" fmla="*/ 15 h 160"/>
              <a:gd name="T30" fmla="*/ 20 w 100"/>
              <a:gd name="T31" fmla="*/ 10 h 160"/>
              <a:gd name="T32" fmla="*/ 82 w 100"/>
              <a:gd name="T33" fmla="*/ 10 h 160"/>
              <a:gd name="T34" fmla="*/ 76 w 100"/>
              <a:gd name="T35" fmla="*/ 65 h 160"/>
              <a:gd name="T36" fmla="*/ 76 w 100"/>
              <a:gd name="T37" fmla="*/ 121 h 160"/>
              <a:gd name="T38" fmla="*/ 50 w 100"/>
              <a:gd name="T39" fmla="*/ 149 h 160"/>
              <a:gd name="T40" fmla="*/ 25 w 100"/>
              <a:gd name="T41" fmla="*/ 128 h 160"/>
              <a:gd name="T42" fmla="*/ 40 w 100"/>
              <a:gd name="T43" fmla="*/ 128 h 160"/>
              <a:gd name="T44" fmla="*/ 45 w 100"/>
              <a:gd name="T45" fmla="*/ 123 h 160"/>
              <a:gd name="T46" fmla="*/ 40 w 100"/>
              <a:gd name="T47" fmla="*/ 118 h 160"/>
              <a:gd name="T48" fmla="*/ 24 w 100"/>
              <a:gd name="T49" fmla="*/ 118 h 160"/>
              <a:gd name="T50" fmla="*/ 24 w 100"/>
              <a:gd name="T51" fmla="*/ 107 h 160"/>
              <a:gd name="T52" fmla="*/ 40 w 100"/>
              <a:gd name="T53" fmla="*/ 107 h 160"/>
              <a:gd name="T54" fmla="*/ 45 w 100"/>
              <a:gd name="T55" fmla="*/ 102 h 160"/>
              <a:gd name="T56" fmla="*/ 40 w 100"/>
              <a:gd name="T57" fmla="*/ 96 h 160"/>
              <a:gd name="T58" fmla="*/ 24 w 100"/>
              <a:gd name="T59" fmla="*/ 96 h 160"/>
              <a:gd name="T60" fmla="*/ 24 w 100"/>
              <a:gd name="T61" fmla="*/ 86 h 160"/>
              <a:gd name="T62" fmla="*/ 40 w 100"/>
              <a:gd name="T63" fmla="*/ 86 h 160"/>
              <a:gd name="T64" fmla="*/ 45 w 100"/>
              <a:gd name="T65" fmla="*/ 81 h 160"/>
              <a:gd name="T66" fmla="*/ 40 w 100"/>
              <a:gd name="T67" fmla="*/ 75 h 160"/>
              <a:gd name="T68" fmla="*/ 24 w 100"/>
              <a:gd name="T69" fmla="*/ 75 h 160"/>
              <a:gd name="T70" fmla="*/ 24 w 100"/>
              <a:gd name="T71" fmla="*/ 65 h 160"/>
              <a:gd name="T72" fmla="*/ 76 w 100"/>
              <a:gd name="T73" fmla="*/ 65 h 160"/>
              <a:gd name="T74" fmla="*/ 19 w 100"/>
              <a:gd name="T75" fmla="*/ 0 h 160"/>
              <a:gd name="T76" fmla="*/ 6 w 100"/>
              <a:gd name="T77" fmla="*/ 7 h 160"/>
              <a:gd name="T78" fmla="*/ 14 w 100"/>
              <a:gd name="T79" fmla="*/ 30 h 160"/>
              <a:gd name="T80" fmla="*/ 14 w 100"/>
              <a:gd name="T81" fmla="*/ 123 h 160"/>
              <a:gd name="T82" fmla="*/ 51 w 100"/>
              <a:gd name="T83" fmla="*/ 160 h 160"/>
              <a:gd name="T84" fmla="*/ 65 w 100"/>
              <a:gd name="T85" fmla="*/ 157 h 160"/>
              <a:gd name="T86" fmla="*/ 87 w 100"/>
              <a:gd name="T87" fmla="*/ 123 h 160"/>
              <a:gd name="T88" fmla="*/ 87 w 100"/>
              <a:gd name="T89" fmla="*/ 30 h 160"/>
              <a:gd name="T90" fmla="*/ 95 w 100"/>
              <a:gd name="T91" fmla="*/ 24 h 160"/>
              <a:gd name="T92" fmla="*/ 91 w 100"/>
              <a:gd name="T93" fmla="*/ 2 h 160"/>
              <a:gd name="T94" fmla="*/ 82 w 100"/>
              <a:gd name="T95" fmla="*/ 0 h 160"/>
              <a:gd name="T96" fmla="*/ 19 w 100"/>
              <a:gd name="T9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0" h="160">
                <a:moveTo>
                  <a:pt x="82" y="10"/>
                </a:moveTo>
                <a:cubicBezTo>
                  <a:pt x="85" y="10"/>
                  <a:pt x="87" y="12"/>
                  <a:pt x="88" y="15"/>
                </a:cubicBezTo>
                <a:cubicBezTo>
                  <a:pt x="87" y="18"/>
                  <a:pt x="85" y="20"/>
                  <a:pt x="82" y="20"/>
                </a:cubicBezTo>
                <a:cubicBezTo>
                  <a:pt x="72" y="20"/>
                  <a:pt x="72" y="20"/>
                  <a:pt x="72" y="20"/>
                </a:cubicBezTo>
                <a:cubicBezTo>
                  <a:pt x="68" y="20"/>
                  <a:pt x="66" y="23"/>
                  <a:pt x="66" y="25"/>
                </a:cubicBezTo>
                <a:cubicBezTo>
                  <a:pt x="66" y="28"/>
                  <a:pt x="69" y="31"/>
                  <a:pt x="72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7" y="55"/>
                  <a:pt x="77" y="55"/>
                  <a:pt x="77" y="55"/>
                </a:cubicBezTo>
                <a:cubicBezTo>
                  <a:pt x="24" y="55"/>
                  <a:pt x="24" y="55"/>
                  <a:pt x="24" y="55"/>
                </a:cubicBezTo>
                <a:cubicBezTo>
                  <a:pt x="24" y="31"/>
                  <a:pt x="24" y="31"/>
                  <a:pt x="24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33" y="31"/>
                  <a:pt x="36" y="28"/>
                  <a:pt x="36" y="25"/>
                </a:cubicBezTo>
                <a:cubicBezTo>
                  <a:pt x="36" y="22"/>
                  <a:pt x="33" y="20"/>
                  <a:pt x="30" y="20"/>
                </a:cubicBezTo>
                <a:cubicBezTo>
                  <a:pt x="20" y="20"/>
                  <a:pt x="20" y="20"/>
                  <a:pt x="20" y="20"/>
                </a:cubicBezTo>
                <a:cubicBezTo>
                  <a:pt x="17" y="20"/>
                  <a:pt x="15" y="18"/>
                  <a:pt x="15" y="15"/>
                </a:cubicBezTo>
                <a:cubicBezTo>
                  <a:pt x="15" y="12"/>
                  <a:pt x="17" y="10"/>
                  <a:pt x="20" y="10"/>
                </a:cubicBezTo>
                <a:lnTo>
                  <a:pt x="82" y="10"/>
                </a:lnTo>
                <a:close/>
                <a:moveTo>
                  <a:pt x="76" y="65"/>
                </a:moveTo>
                <a:cubicBezTo>
                  <a:pt x="76" y="121"/>
                  <a:pt x="76" y="121"/>
                  <a:pt x="76" y="121"/>
                </a:cubicBezTo>
                <a:cubicBezTo>
                  <a:pt x="76" y="137"/>
                  <a:pt x="65" y="149"/>
                  <a:pt x="50" y="149"/>
                </a:cubicBezTo>
                <a:cubicBezTo>
                  <a:pt x="38" y="149"/>
                  <a:pt x="27" y="140"/>
                  <a:pt x="25" y="128"/>
                </a:cubicBezTo>
                <a:cubicBezTo>
                  <a:pt x="40" y="128"/>
                  <a:pt x="40" y="128"/>
                  <a:pt x="40" y="128"/>
                </a:cubicBezTo>
                <a:cubicBezTo>
                  <a:pt x="43" y="128"/>
                  <a:pt x="45" y="125"/>
                  <a:pt x="45" y="123"/>
                </a:cubicBezTo>
                <a:cubicBezTo>
                  <a:pt x="45" y="120"/>
                  <a:pt x="42" y="118"/>
                  <a:pt x="40" y="118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07"/>
                  <a:pt x="24" y="107"/>
                  <a:pt x="24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3" y="107"/>
                  <a:pt x="45" y="105"/>
                  <a:pt x="45" y="102"/>
                </a:cubicBezTo>
                <a:cubicBezTo>
                  <a:pt x="45" y="99"/>
                  <a:pt x="42" y="96"/>
                  <a:pt x="40" y="96"/>
                </a:cubicBezTo>
                <a:cubicBezTo>
                  <a:pt x="24" y="96"/>
                  <a:pt x="24" y="96"/>
                  <a:pt x="24" y="96"/>
                </a:cubicBezTo>
                <a:cubicBezTo>
                  <a:pt x="24" y="86"/>
                  <a:pt x="24" y="86"/>
                  <a:pt x="24" y="86"/>
                </a:cubicBezTo>
                <a:cubicBezTo>
                  <a:pt x="40" y="86"/>
                  <a:pt x="40" y="86"/>
                  <a:pt x="40" y="86"/>
                </a:cubicBezTo>
                <a:cubicBezTo>
                  <a:pt x="43" y="86"/>
                  <a:pt x="45" y="83"/>
                  <a:pt x="45" y="81"/>
                </a:cubicBezTo>
                <a:cubicBezTo>
                  <a:pt x="45" y="77"/>
                  <a:pt x="42" y="75"/>
                  <a:pt x="40" y="75"/>
                </a:cubicBezTo>
                <a:cubicBezTo>
                  <a:pt x="24" y="75"/>
                  <a:pt x="24" y="75"/>
                  <a:pt x="24" y="75"/>
                </a:cubicBezTo>
                <a:cubicBezTo>
                  <a:pt x="24" y="65"/>
                  <a:pt x="24" y="65"/>
                  <a:pt x="24" y="65"/>
                </a:cubicBezTo>
                <a:cubicBezTo>
                  <a:pt x="76" y="65"/>
                  <a:pt x="76" y="65"/>
                  <a:pt x="76" y="65"/>
                </a:cubicBezTo>
                <a:close/>
                <a:moveTo>
                  <a:pt x="19" y="0"/>
                </a:moveTo>
                <a:cubicBezTo>
                  <a:pt x="14" y="0"/>
                  <a:pt x="9" y="2"/>
                  <a:pt x="6" y="7"/>
                </a:cubicBezTo>
                <a:cubicBezTo>
                  <a:pt x="0" y="15"/>
                  <a:pt x="4" y="27"/>
                  <a:pt x="14" y="30"/>
                </a:cubicBezTo>
                <a:cubicBezTo>
                  <a:pt x="14" y="123"/>
                  <a:pt x="14" y="123"/>
                  <a:pt x="14" y="123"/>
                </a:cubicBezTo>
                <a:cubicBezTo>
                  <a:pt x="14" y="144"/>
                  <a:pt x="32" y="160"/>
                  <a:pt x="51" y="160"/>
                </a:cubicBezTo>
                <a:cubicBezTo>
                  <a:pt x="56" y="160"/>
                  <a:pt x="61" y="159"/>
                  <a:pt x="65" y="157"/>
                </a:cubicBezTo>
                <a:cubicBezTo>
                  <a:pt x="78" y="151"/>
                  <a:pt x="87" y="138"/>
                  <a:pt x="87" y="123"/>
                </a:cubicBezTo>
                <a:cubicBezTo>
                  <a:pt x="87" y="30"/>
                  <a:pt x="87" y="30"/>
                  <a:pt x="87" y="30"/>
                </a:cubicBezTo>
                <a:cubicBezTo>
                  <a:pt x="90" y="29"/>
                  <a:pt x="93" y="27"/>
                  <a:pt x="95" y="24"/>
                </a:cubicBezTo>
                <a:cubicBezTo>
                  <a:pt x="100" y="17"/>
                  <a:pt x="98" y="7"/>
                  <a:pt x="91" y="2"/>
                </a:cubicBezTo>
                <a:cubicBezTo>
                  <a:pt x="88" y="1"/>
                  <a:pt x="85" y="0"/>
                  <a:pt x="82" y="0"/>
                </a:cubicBezTo>
                <a:lnTo>
                  <a:pt x="1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E35B5570-DE19-4F7A-8599-85C5D421550A}"/>
              </a:ext>
            </a:extLst>
          </p:cNvPr>
          <p:cNvSpPr>
            <a:spLocks noEditPoints="1"/>
          </p:cNvSpPr>
          <p:nvPr/>
        </p:nvSpPr>
        <p:spPr bwMode="auto">
          <a:xfrm>
            <a:off x="8462963" y="1922463"/>
            <a:ext cx="222250" cy="254000"/>
          </a:xfrm>
          <a:custGeom>
            <a:avLst/>
            <a:gdLst>
              <a:gd name="T0" fmla="*/ 119 w 140"/>
              <a:gd name="T1" fmla="*/ 53 h 160"/>
              <a:gd name="T2" fmla="*/ 105 w 140"/>
              <a:gd name="T3" fmla="*/ 75 h 160"/>
              <a:gd name="T4" fmla="*/ 119 w 140"/>
              <a:gd name="T5" fmla="*/ 53 h 160"/>
              <a:gd name="T6" fmla="*/ 76 w 140"/>
              <a:gd name="T7" fmla="*/ 10 h 160"/>
              <a:gd name="T8" fmla="*/ 91 w 140"/>
              <a:gd name="T9" fmla="*/ 23 h 160"/>
              <a:gd name="T10" fmla="*/ 96 w 140"/>
              <a:gd name="T11" fmla="*/ 24 h 160"/>
              <a:gd name="T12" fmla="*/ 127 w 140"/>
              <a:gd name="T13" fmla="*/ 30 h 160"/>
              <a:gd name="T14" fmla="*/ 70 w 140"/>
              <a:gd name="T15" fmla="*/ 50 h 160"/>
              <a:gd name="T16" fmla="*/ 65 w 140"/>
              <a:gd name="T17" fmla="*/ 42 h 160"/>
              <a:gd name="T18" fmla="*/ 57 w 140"/>
              <a:gd name="T19" fmla="*/ 26 h 160"/>
              <a:gd name="T20" fmla="*/ 76 w 140"/>
              <a:gd name="T21" fmla="*/ 10 h 160"/>
              <a:gd name="T22" fmla="*/ 22 w 140"/>
              <a:gd name="T23" fmla="*/ 92 h 160"/>
              <a:gd name="T24" fmla="*/ 16 w 140"/>
              <a:gd name="T25" fmla="*/ 97 h 160"/>
              <a:gd name="T26" fmla="*/ 15 w 140"/>
              <a:gd name="T27" fmla="*/ 87 h 160"/>
              <a:gd name="T28" fmla="*/ 73 w 140"/>
              <a:gd name="T29" fmla="*/ 128 h 160"/>
              <a:gd name="T30" fmla="*/ 103 w 140"/>
              <a:gd name="T31" fmla="*/ 149 h 160"/>
              <a:gd name="T32" fmla="*/ 73 w 140"/>
              <a:gd name="T33" fmla="*/ 128 h 160"/>
              <a:gd name="T34" fmla="*/ 65 w 140"/>
              <a:gd name="T35" fmla="*/ 4 h 160"/>
              <a:gd name="T36" fmla="*/ 50 w 140"/>
              <a:gd name="T37" fmla="*/ 41 h 160"/>
              <a:gd name="T38" fmla="*/ 23 w 140"/>
              <a:gd name="T39" fmla="*/ 78 h 160"/>
              <a:gd name="T40" fmla="*/ 0 w 140"/>
              <a:gd name="T41" fmla="*/ 92 h 160"/>
              <a:gd name="T42" fmla="*/ 23 w 140"/>
              <a:gd name="T43" fmla="*/ 106 h 160"/>
              <a:gd name="T44" fmla="*/ 33 w 140"/>
              <a:gd name="T45" fmla="*/ 154 h 160"/>
              <a:gd name="T46" fmla="*/ 109 w 140"/>
              <a:gd name="T47" fmla="*/ 160 h 160"/>
              <a:gd name="T48" fmla="*/ 73 w 140"/>
              <a:gd name="T49" fmla="*/ 118 h 160"/>
              <a:gd name="T50" fmla="*/ 30 w 140"/>
              <a:gd name="T51" fmla="*/ 99 h 160"/>
              <a:gd name="T52" fmla="*/ 59 w 140"/>
              <a:gd name="T53" fmla="*/ 57 h 160"/>
              <a:gd name="T54" fmla="*/ 72 w 140"/>
              <a:gd name="T55" fmla="*/ 93 h 160"/>
              <a:gd name="T56" fmla="*/ 79 w 140"/>
              <a:gd name="T57" fmla="*/ 93 h 160"/>
              <a:gd name="T58" fmla="*/ 105 w 140"/>
              <a:gd name="T59" fmla="*/ 86 h 160"/>
              <a:gd name="T60" fmla="*/ 127 w 140"/>
              <a:gd name="T61" fmla="*/ 46 h 160"/>
              <a:gd name="T62" fmla="*/ 138 w 140"/>
              <a:gd name="T63" fmla="*/ 26 h 160"/>
              <a:gd name="T64" fmla="*/ 96 w 140"/>
              <a:gd name="T65" fmla="*/ 14 h 160"/>
              <a:gd name="T66" fmla="*/ 76 w 140"/>
              <a:gd name="T6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0" h="160">
                <a:moveTo>
                  <a:pt x="119" y="53"/>
                </a:moveTo>
                <a:cubicBezTo>
                  <a:pt x="119" y="53"/>
                  <a:pt x="119" y="53"/>
                  <a:pt x="119" y="53"/>
                </a:cubicBezTo>
                <a:cubicBezTo>
                  <a:pt x="122" y="59"/>
                  <a:pt x="121" y="66"/>
                  <a:pt x="116" y="71"/>
                </a:cubicBezTo>
                <a:cubicBezTo>
                  <a:pt x="113" y="74"/>
                  <a:pt x="109" y="75"/>
                  <a:pt x="105" y="75"/>
                </a:cubicBezTo>
                <a:cubicBezTo>
                  <a:pt x="103" y="75"/>
                  <a:pt x="100" y="75"/>
                  <a:pt x="98" y="74"/>
                </a:cubicBezTo>
                <a:cubicBezTo>
                  <a:pt x="119" y="53"/>
                  <a:pt x="119" y="53"/>
                  <a:pt x="119" y="53"/>
                </a:cubicBezTo>
                <a:cubicBezTo>
                  <a:pt x="119" y="53"/>
                  <a:pt x="119" y="53"/>
                  <a:pt x="119" y="53"/>
                </a:cubicBezTo>
                <a:close/>
                <a:moveTo>
                  <a:pt x="76" y="10"/>
                </a:moveTo>
                <a:cubicBezTo>
                  <a:pt x="77" y="10"/>
                  <a:pt x="78" y="11"/>
                  <a:pt x="79" y="12"/>
                </a:cubicBezTo>
                <a:cubicBezTo>
                  <a:pt x="91" y="23"/>
                  <a:pt x="91" y="23"/>
                  <a:pt x="91" y="23"/>
                </a:cubicBezTo>
                <a:cubicBezTo>
                  <a:pt x="92" y="24"/>
                  <a:pt x="93" y="25"/>
                  <a:pt x="94" y="25"/>
                </a:cubicBezTo>
                <a:cubicBezTo>
                  <a:pt x="95" y="25"/>
                  <a:pt x="95" y="24"/>
                  <a:pt x="96" y="24"/>
                </a:cubicBezTo>
                <a:cubicBezTo>
                  <a:pt x="99" y="23"/>
                  <a:pt x="102" y="23"/>
                  <a:pt x="105" y="23"/>
                </a:cubicBezTo>
                <a:cubicBezTo>
                  <a:pt x="113" y="23"/>
                  <a:pt x="120" y="25"/>
                  <a:pt x="127" y="30"/>
                </a:cubicBezTo>
                <a:cubicBezTo>
                  <a:pt x="76" y="81"/>
                  <a:pt x="76" y="81"/>
                  <a:pt x="76" y="81"/>
                </a:cubicBezTo>
                <a:cubicBezTo>
                  <a:pt x="69" y="72"/>
                  <a:pt x="67" y="61"/>
                  <a:pt x="70" y="50"/>
                </a:cubicBezTo>
                <a:cubicBezTo>
                  <a:pt x="71" y="48"/>
                  <a:pt x="70" y="46"/>
                  <a:pt x="69" y="45"/>
                </a:cubicBezTo>
                <a:cubicBezTo>
                  <a:pt x="65" y="42"/>
                  <a:pt x="65" y="42"/>
                  <a:pt x="65" y="42"/>
                </a:cubicBezTo>
                <a:cubicBezTo>
                  <a:pt x="57" y="34"/>
                  <a:pt x="57" y="34"/>
                  <a:pt x="57" y="34"/>
                </a:cubicBezTo>
                <a:cubicBezTo>
                  <a:pt x="55" y="32"/>
                  <a:pt x="55" y="28"/>
                  <a:pt x="57" y="26"/>
                </a:cubicBezTo>
                <a:cubicBezTo>
                  <a:pt x="72" y="12"/>
                  <a:pt x="72" y="12"/>
                  <a:pt x="72" y="12"/>
                </a:cubicBezTo>
                <a:cubicBezTo>
                  <a:pt x="73" y="11"/>
                  <a:pt x="74" y="10"/>
                  <a:pt x="76" y="10"/>
                </a:cubicBezTo>
                <a:close/>
                <a:moveTo>
                  <a:pt x="16" y="86"/>
                </a:moveTo>
                <a:cubicBezTo>
                  <a:pt x="19" y="86"/>
                  <a:pt x="22" y="89"/>
                  <a:pt x="22" y="92"/>
                </a:cubicBezTo>
                <a:cubicBezTo>
                  <a:pt x="21" y="94"/>
                  <a:pt x="20" y="96"/>
                  <a:pt x="18" y="97"/>
                </a:cubicBezTo>
                <a:cubicBezTo>
                  <a:pt x="17" y="97"/>
                  <a:pt x="16" y="97"/>
                  <a:pt x="16" y="97"/>
                </a:cubicBezTo>
                <a:cubicBezTo>
                  <a:pt x="14" y="97"/>
                  <a:pt x="12" y="96"/>
                  <a:pt x="11" y="93"/>
                </a:cubicBezTo>
                <a:cubicBezTo>
                  <a:pt x="10" y="90"/>
                  <a:pt x="12" y="88"/>
                  <a:pt x="15" y="87"/>
                </a:cubicBezTo>
                <a:cubicBezTo>
                  <a:pt x="15" y="87"/>
                  <a:pt x="16" y="86"/>
                  <a:pt x="16" y="86"/>
                </a:cubicBezTo>
                <a:close/>
                <a:moveTo>
                  <a:pt x="73" y="128"/>
                </a:moveTo>
                <a:cubicBezTo>
                  <a:pt x="77" y="128"/>
                  <a:pt x="81" y="129"/>
                  <a:pt x="84" y="130"/>
                </a:cubicBezTo>
                <a:cubicBezTo>
                  <a:pt x="93" y="133"/>
                  <a:pt x="99" y="140"/>
                  <a:pt x="103" y="149"/>
                </a:cubicBezTo>
                <a:cubicBezTo>
                  <a:pt x="44" y="149"/>
                  <a:pt x="44" y="149"/>
                  <a:pt x="44" y="149"/>
                </a:cubicBezTo>
                <a:cubicBezTo>
                  <a:pt x="48" y="136"/>
                  <a:pt x="60" y="128"/>
                  <a:pt x="73" y="128"/>
                </a:cubicBezTo>
                <a:close/>
                <a:moveTo>
                  <a:pt x="76" y="0"/>
                </a:moveTo>
                <a:cubicBezTo>
                  <a:pt x="72" y="0"/>
                  <a:pt x="68" y="1"/>
                  <a:pt x="65" y="4"/>
                </a:cubicBezTo>
                <a:cubicBezTo>
                  <a:pt x="50" y="19"/>
                  <a:pt x="50" y="19"/>
                  <a:pt x="50" y="19"/>
                </a:cubicBezTo>
                <a:cubicBezTo>
                  <a:pt x="44" y="25"/>
                  <a:pt x="44" y="35"/>
                  <a:pt x="50" y="41"/>
                </a:cubicBezTo>
                <a:cubicBezTo>
                  <a:pt x="55" y="46"/>
                  <a:pt x="55" y="46"/>
                  <a:pt x="55" y="46"/>
                </a:cubicBezTo>
                <a:cubicBezTo>
                  <a:pt x="23" y="78"/>
                  <a:pt x="23" y="78"/>
                  <a:pt x="23" y="78"/>
                </a:cubicBezTo>
                <a:cubicBezTo>
                  <a:pt x="21" y="77"/>
                  <a:pt x="19" y="76"/>
                  <a:pt x="16" y="76"/>
                </a:cubicBezTo>
                <a:cubicBezTo>
                  <a:pt x="8" y="76"/>
                  <a:pt x="0" y="83"/>
                  <a:pt x="0" y="92"/>
                </a:cubicBezTo>
                <a:cubicBezTo>
                  <a:pt x="0" y="101"/>
                  <a:pt x="8" y="107"/>
                  <a:pt x="16" y="107"/>
                </a:cubicBezTo>
                <a:cubicBezTo>
                  <a:pt x="18" y="107"/>
                  <a:pt x="21" y="107"/>
                  <a:pt x="23" y="106"/>
                </a:cubicBezTo>
                <a:cubicBezTo>
                  <a:pt x="45" y="129"/>
                  <a:pt x="45" y="129"/>
                  <a:pt x="45" y="129"/>
                </a:cubicBezTo>
                <a:cubicBezTo>
                  <a:pt x="39" y="135"/>
                  <a:pt x="33" y="144"/>
                  <a:pt x="33" y="154"/>
                </a:cubicBezTo>
                <a:cubicBezTo>
                  <a:pt x="32" y="156"/>
                  <a:pt x="35" y="160"/>
                  <a:pt x="37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2" y="160"/>
                  <a:pt x="114" y="156"/>
                  <a:pt x="114" y="154"/>
                </a:cubicBezTo>
                <a:cubicBezTo>
                  <a:pt x="111" y="132"/>
                  <a:pt x="93" y="118"/>
                  <a:pt x="73" y="118"/>
                </a:cubicBezTo>
                <a:cubicBezTo>
                  <a:pt x="66" y="118"/>
                  <a:pt x="60" y="119"/>
                  <a:pt x="54" y="123"/>
                </a:cubicBezTo>
                <a:cubicBezTo>
                  <a:pt x="30" y="99"/>
                  <a:pt x="30" y="99"/>
                  <a:pt x="30" y="99"/>
                </a:cubicBezTo>
                <a:cubicBezTo>
                  <a:pt x="32" y="95"/>
                  <a:pt x="32" y="90"/>
                  <a:pt x="31" y="86"/>
                </a:cubicBezTo>
                <a:cubicBezTo>
                  <a:pt x="59" y="57"/>
                  <a:pt x="59" y="57"/>
                  <a:pt x="59" y="57"/>
                </a:cubicBezTo>
                <a:cubicBezTo>
                  <a:pt x="59" y="57"/>
                  <a:pt x="59" y="57"/>
                  <a:pt x="59" y="57"/>
                </a:cubicBezTo>
                <a:cubicBezTo>
                  <a:pt x="58" y="71"/>
                  <a:pt x="63" y="84"/>
                  <a:pt x="72" y="93"/>
                </a:cubicBezTo>
                <a:cubicBezTo>
                  <a:pt x="73" y="94"/>
                  <a:pt x="74" y="95"/>
                  <a:pt x="76" y="95"/>
                </a:cubicBezTo>
                <a:cubicBezTo>
                  <a:pt x="77" y="95"/>
                  <a:pt x="78" y="94"/>
                  <a:pt x="79" y="93"/>
                </a:cubicBezTo>
                <a:cubicBezTo>
                  <a:pt x="91" y="82"/>
                  <a:pt x="91" y="82"/>
                  <a:pt x="91" y="82"/>
                </a:cubicBezTo>
                <a:cubicBezTo>
                  <a:pt x="95" y="85"/>
                  <a:pt x="100" y="86"/>
                  <a:pt x="105" y="86"/>
                </a:cubicBezTo>
                <a:cubicBezTo>
                  <a:pt x="112" y="86"/>
                  <a:pt x="118" y="83"/>
                  <a:pt x="124" y="78"/>
                </a:cubicBezTo>
                <a:cubicBezTo>
                  <a:pt x="132" y="69"/>
                  <a:pt x="133" y="55"/>
                  <a:pt x="127" y="46"/>
                </a:cubicBezTo>
                <a:cubicBezTo>
                  <a:pt x="138" y="34"/>
                  <a:pt x="138" y="34"/>
                  <a:pt x="138" y="34"/>
                </a:cubicBezTo>
                <a:cubicBezTo>
                  <a:pt x="140" y="32"/>
                  <a:pt x="140" y="29"/>
                  <a:pt x="138" y="26"/>
                </a:cubicBezTo>
                <a:cubicBezTo>
                  <a:pt x="129" y="17"/>
                  <a:pt x="117" y="13"/>
                  <a:pt x="105" y="13"/>
                </a:cubicBezTo>
                <a:cubicBezTo>
                  <a:pt x="102" y="13"/>
                  <a:pt x="99" y="13"/>
                  <a:pt x="96" y="14"/>
                </a:cubicBezTo>
                <a:cubicBezTo>
                  <a:pt x="87" y="4"/>
                  <a:pt x="87" y="4"/>
                  <a:pt x="87" y="4"/>
                </a:cubicBezTo>
                <a:cubicBezTo>
                  <a:pt x="84" y="1"/>
                  <a:pt x="80" y="0"/>
                  <a:pt x="7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47D49B28-681E-DCF3-59E8-99BD8E608FBF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2471738"/>
            <a:ext cx="254000" cy="254000"/>
          </a:xfrm>
          <a:custGeom>
            <a:avLst/>
            <a:gdLst>
              <a:gd name="T0" fmla="*/ 80 w 160"/>
              <a:gd name="T1" fmla="*/ 11 h 160"/>
              <a:gd name="T2" fmla="*/ 95 w 160"/>
              <a:gd name="T3" fmla="*/ 21 h 160"/>
              <a:gd name="T4" fmla="*/ 85 w 160"/>
              <a:gd name="T5" fmla="*/ 41 h 160"/>
              <a:gd name="T6" fmla="*/ 80 w 160"/>
              <a:gd name="T7" fmla="*/ 42 h 160"/>
              <a:gd name="T8" fmla="*/ 66 w 160"/>
              <a:gd name="T9" fmla="*/ 31 h 160"/>
              <a:gd name="T10" fmla="*/ 76 w 160"/>
              <a:gd name="T11" fmla="*/ 11 h 160"/>
              <a:gd name="T12" fmla="*/ 80 w 160"/>
              <a:gd name="T13" fmla="*/ 11 h 160"/>
              <a:gd name="T14" fmla="*/ 81 w 160"/>
              <a:gd name="T15" fmla="*/ 74 h 160"/>
              <a:gd name="T16" fmla="*/ 97 w 160"/>
              <a:gd name="T17" fmla="*/ 90 h 160"/>
              <a:gd name="T18" fmla="*/ 85 w 160"/>
              <a:gd name="T19" fmla="*/ 105 h 160"/>
              <a:gd name="T20" fmla="*/ 80 w 160"/>
              <a:gd name="T21" fmla="*/ 106 h 160"/>
              <a:gd name="T22" fmla="*/ 66 w 160"/>
              <a:gd name="T23" fmla="*/ 94 h 160"/>
              <a:gd name="T24" fmla="*/ 76 w 160"/>
              <a:gd name="T25" fmla="*/ 75 h 160"/>
              <a:gd name="T26" fmla="*/ 81 w 160"/>
              <a:gd name="T27" fmla="*/ 74 h 160"/>
              <a:gd name="T28" fmla="*/ 27 w 160"/>
              <a:gd name="T29" fmla="*/ 118 h 160"/>
              <a:gd name="T30" fmla="*/ 43 w 160"/>
              <a:gd name="T31" fmla="*/ 133 h 160"/>
              <a:gd name="T32" fmla="*/ 31 w 160"/>
              <a:gd name="T33" fmla="*/ 148 h 160"/>
              <a:gd name="T34" fmla="*/ 26 w 160"/>
              <a:gd name="T35" fmla="*/ 149 h 160"/>
              <a:gd name="T36" fmla="*/ 12 w 160"/>
              <a:gd name="T37" fmla="*/ 138 h 160"/>
              <a:gd name="T38" fmla="*/ 22 w 160"/>
              <a:gd name="T39" fmla="*/ 118 h 160"/>
              <a:gd name="T40" fmla="*/ 27 w 160"/>
              <a:gd name="T41" fmla="*/ 118 h 160"/>
              <a:gd name="T42" fmla="*/ 134 w 160"/>
              <a:gd name="T43" fmla="*/ 118 h 160"/>
              <a:gd name="T44" fmla="*/ 150 w 160"/>
              <a:gd name="T45" fmla="*/ 133 h 160"/>
              <a:gd name="T46" fmla="*/ 139 w 160"/>
              <a:gd name="T47" fmla="*/ 148 h 160"/>
              <a:gd name="T48" fmla="*/ 134 w 160"/>
              <a:gd name="T49" fmla="*/ 149 h 160"/>
              <a:gd name="T50" fmla="*/ 120 w 160"/>
              <a:gd name="T51" fmla="*/ 138 h 160"/>
              <a:gd name="T52" fmla="*/ 130 w 160"/>
              <a:gd name="T53" fmla="*/ 118 h 160"/>
              <a:gd name="T54" fmla="*/ 134 w 160"/>
              <a:gd name="T55" fmla="*/ 118 h 160"/>
              <a:gd name="T56" fmla="*/ 80 w 160"/>
              <a:gd name="T57" fmla="*/ 0 h 160"/>
              <a:gd name="T58" fmla="*/ 59 w 160"/>
              <a:gd name="T59" fmla="*/ 11 h 160"/>
              <a:gd name="T60" fmla="*/ 76 w 160"/>
              <a:gd name="T61" fmla="*/ 51 h 160"/>
              <a:gd name="T62" fmla="*/ 76 w 160"/>
              <a:gd name="T63" fmla="*/ 65 h 160"/>
              <a:gd name="T64" fmla="*/ 58 w 160"/>
              <a:gd name="T65" fmla="*/ 102 h 160"/>
              <a:gd name="T66" fmla="*/ 44 w 160"/>
              <a:gd name="T67" fmla="*/ 114 h 160"/>
              <a:gd name="T68" fmla="*/ 27 w 160"/>
              <a:gd name="T69" fmla="*/ 108 h 160"/>
              <a:gd name="T70" fmla="*/ 0 w 160"/>
              <a:gd name="T71" fmla="*/ 134 h 160"/>
              <a:gd name="T72" fmla="*/ 27 w 160"/>
              <a:gd name="T73" fmla="*/ 160 h 160"/>
              <a:gd name="T74" fmla="*/ 53 w 160"/>
              <a:gd name="T75" fmla="*/ 134 h 160"/>
              <a:gd name="T76" fmla="*/ 50 w 160"/>
              <a:gd name="T77" fmla="*/ 122 h 160"/>
              <a:gd name="T78" fmla="*/ 64 w 160"/>
              <a:gd name="T79" fmla="*/ 110 h 160"/>
              <a:gd name="T80" fmla="*/ 81 w 160"/>
              <a:gd name="T81" fmla="*/ 116 h 160"/>
              <a:gd name="T82" fmla="*/ 97 w 160"/>
              <a:gd name="T83" fmla="*/ 110 h 160"/>
              <a:gd name="T84" fmla="*/ 111 w 160"/>
              <a:gd name="T85" fmla="*/ 122 h 160"/>
              <a:gd name="T86" fmla="*/ 120 w 160"/>
              <a:gd name="T87" fmla="*/ 156 h 160"/>
              <a:gd name="T88" fmla="*/ 134 w 160"/>
              <a:gd name="T89" fmla="*/ 160 h 160"/>
              <a:gd name="T90" fmla="*/ 156 w 160"/>
              <a:gd name="T91" fmla="*/ 148 h 160"/>
              <a:gd name="T92" fmla="*/ 160 w 160"/>
              <a:gd name="T93" fmla="*/ 134 h 160"/>
              <a:gd name="T94" fmla="*/ 134 w 160"/>
              <a:gd name="T95" fmla="*/ 108 h 160"/>
              <a:gd name="T96" fmla="*/ 118 w 160"/>
              <a:gd name="T97" fmla="*/ 114 h 160"/>
              <a:gd name="T98" fmla="*/ 104 w 160"/>
              <a:gd name="T99" fmla="*/ 102 h 160"/>
              <a:gd name="T100" fmla="*/ 86 w 160"/>
              <a:gd name="T101" fmla="*/ 65 h 160"/>
              <a:gd name="T102" fmla="*/ 86 w 160"/>
              <a:gd name="T103" fmla="*/ 51 h 160"/>
              <a:gd name="T104" fmla="*/ 106 w 160"/>
              <a:gd name="T105" fmla="*/ 33 h 160"/>
              <a:gd name="T106" fmla="*/ 95 w 160"/>
              <a:gd name="T107" fmla="*/ 4 h 160"/>
              <a:gd name="T108" fmla="*/ 80 w 160"/>
              <a:gd name="T10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60">
                <a:moveTo>
                  <a:pt x="80" y="11"/>
                </a:moveTo>
                <a:cubicBezTo>
                  <a:pt x="87" y="11"/>
                  <a:pt x="93" y="15"/>
                  <a:pt x="95" y="21"/>
                </a:cubicBezTo>
                <a:cubicBezTo>
                  <a:pt x="98" y="30"/>
                  <a:pt x="93" y="39"/>
                  <a:pt x="85" y="41"/>
                </a:cubicBezTo>
                <a:cubicBezTo>
                  <a:pt x="83" y="41"/>
                  <a:pt x="82" y="42"/>
                  <a:pt x="80" y="42"/>
                </a:cubicBezTo>
                <a:cubicBezTo>
                  <a:pt x="74" y="42"/>
                  <a:pt x="68" y="37"/>
                  <a:pt x="66" y="31"/>
                </a:cubicBezTo>
                <a:cubicBezTo>
                  <a:pt x="63" y="22"/>
                  <a:pt x="68" y="14"/>
                  <a:pt x="76" y="11"/>
                </a:cubicBezTo>
                <a:cubicBezTo>
                  <a:pt x="77" y="11"/>
                  <a:pt x="79" y="11"/>
                  <a:pt x="80" y="11"/>
                </a:cubicBezTo>
                <a:close/>
                <a:moveTo>
                  <a:pt x="81" y="74"/>
                </a:moveTo>
                <a:cubicBezTo>
                  <a:pt x="89" y="74"/>
                  <a:pt x="97" y="81"/>
                  <a:pt x="97" y="90"/>
                </a:cubicBezTo>
                <a:cubicBezTo>
                  <a:pt x="96" y="97"/>
                  <a:pt x="91" y="103"/>
                  <a:pt x="85" y="105"/>
                </a:cubicBezTo>
                <a:cubicBezTo>
                  <a:pt x="84" y="105"/>
                  <a:pt x="82" y="106"/>
                  <a:pt x="80" y="106"/>
                </a:cubicBezTo>
                <a:cubicBezTo>
                  <a:pt x="74" y="106"/>
                  <a:pt x="68" y="101"/>
                  <a:pt x="66" y="94"/>
                </a:cubicBezTo>
                <a:cubicBezTo>
                  <a:pt x="64" y="86"/>
                  <a:pt x="68" y="78"/>
                  <a:pt x="76" y="75"/>
                </a:cubicBezTo>
                <a:cubicBezTo>
                  <a:pt x="78" y="75"/>
                  <a:pt x="79" y="74"/>
                  <a:pt x="81" y="74"/>
                </a:cubicBezTo>
                <a:close/>
                <a:moveTo>
                  <a:pt x="27" y="118"/>
                </a:moveTo>
                <a:cubicBezTo>
                  <a:pt x="35" y="118"/>
                  <a:pt x="43" y="124"/>
                  <a:pt x="43" y="133"/>
                </a:cubicBezTo>
                <a:cubicBezTo>
                  <a:pt x="42" y="140"/>
                  <a:pt x="38" y="146"/>
                  <a:pt x="31" y="148"/>
                </a:cubicBezTo>
                <a:cubicBezTo>
                  <a:pt x="29" y="148"/>
                  <a:pt x="28" y="149"/>
                  <a:pt x="26" y="149"/>
                </a:cubicBezTo>
                <a:cubicBezTo>
                  <a:pt x="20" y="149"/>
                  <a:pt x="14" y="145"/>
                  <a:pt x="12" y="138"/>
                </a:cubicBezTo>
                <a:cubicBezTo>
                  <a:pt x="9" y="129"/>
                  <a:pt x="14" y="121"/>
                  <a:pt x="22" y="118"/>
                </a:cubicBezTo>
                <a:cubicBezTo>
                  <a:pt x="24" y="118"/>
                  <a:pt x="25" y="118"/>
                  <a:pt x="27" y="118"/>
                </a:cubicBezTo>
                <a:close/>
                <a:moveTo>
                  <a:pt x="134" y="118"/>
                </a:moveTo>
                <a:cubicBezTo>
                  <a:pt x="143" y="118"/>
                  <a:pt x="150" y="124"/>
                  <a:pt x="150" y="133"/>
                </a:cubicBezTo>
                <a:cubicBezTo>
                  <a:pt x="150" y="140"/>
                  <a:pt x="146" y="146"/>
                  <a:pt x="139" y="148"/>
                </a:cubicBezTo>
                <a:cubicBezTo>
                  <a:pt x="138" y="148"/>
                  <a:pt x="136" y="149"/>
                  <a:pt x="134" y="149"/>
                </a:cubicBezTo>
                <a:cubicBezTo>
                  <a:pt x="128" y="149"/>
                  <a:pt x="122" y="145"/>
                  <a:pt x="120" y="138"/>
                </a:cubicBezTo>
                <a:cubicBezTo>
                  <a:pt x="117" y="129"/>
                  <a:pt x="122" y="121"/>
                  <a:pt x="130" y="118"/>
                </a:cubicBezTo>
                <a:cubicBezTo>
                  <a:pt x="132" y="118"/>
                  <a:pt x="133" y="118"/>
                  <a:pt x="134" y="118"/>
                </a:cubicBezTo>
                <a:close/>
                <a:moveTo>
                  <a:pt x="80" y="0"/>
                </a:moveTo>
                <a:cubicBezTo>
                  <a:pt x="72" y="0"/>
                  <a:pt x="64" y="4"/>
                  <a:pt x="59" y="11"/>
                </a:cubicBezTo>
                <a:cubicBezTo>
                  <a:pt x="48" y="27"/>
                  <a:pt x="57" y="47"/>
                  <a:pt x="76" y="51"/>
                </a:cubicBezTo>
                <a:cubicBezTo>
                  <a:pt x="76" y="65"/>
                  <a:pt x="76" y="65"/>
                  <a:pt x="76" y="65"/>
                </a:cubicBezTo>
                <a:cubicBezTo>
                  <a:pt x="58" y="68"/>
                  <a:pt x="50" y="87"/>
                  <a:pt x="58" y="102"/>
                </a:cubicBezTo>
                <a:cubicBezTo>
                  <a:pt x="44" y="114"/>
                  <a:pt x="44" y="114"/>
                  <a:pt x="44" y="114"/>
                </a:cubicBezTo>
                <a:cubicBezTo>
                  <a:pt x="39" y="110"/>
                  <a:pt x="33" y="108"/>
                  <a:pt x="27" y="108"/>
                </a:cubicBezTo>
                <a:cubicBezTo>
                  <a:pt x="12" y="108"/>
                  <a:pt x="0" y="119"/>
                  <a:pt x="0" y="134"/>
                </a:cubicBezTo>
                <a:cubicBezTo>
                  <a:pt x="0" y="148"/>
                  <a:pt x="12" y="160"/>
                  <a:pt x="27" y="160"/>
                </a:cubicBezTo>
                <a:cubicBezTo>
                  <a:pt x="41" y="160"/>
                  <a:pt x="53" y="148"/>
                  <a:pt x="53" y="134"/>
                </a:cubicBezTo>
                <a:cubicBezTo>
                  <a:pt x="53" y="129"/>
                  <a:pt x="52" y="125"/>
                  <a:pt x="50" y="122"/>
                </a:cubicBezTo>
                <a:cubicBezTo>
                  <a:pt x="64" y="110"/>
                  <a:pt x="64" y="110"/>
                  <a:pt x="64" y="110"/>
                </a:cubicBezTo>
                <a:cubicBezTo>
                  <a:pt x="69" y="114"/>
                  <a:pt x="75" y="116"/>
                  <a:pt x="81" y="116"/>
                </a:cubicBezTo>
                <a:cubicBezTo>
                  <a:pt x="87" y="116"/>
                  <a:pt x="93" y="114"/>
                  <a:pt x="97" y="110"/>
                </a:cubicBezTo>
                <a:cubicBezTo>
                  <a:pt x="111" y="122"/>
                  <a:pt x="111" y="122"/>
                  <a:pt x="111" y="122"/>
                </a:cubicBezTo>
                <a:cubicBezTo>
                  <a:pt x="105" y="133"/>
                  <a:pt x="109" y="148"/>
                  <a:pt x="120" y="156"/>
                </a:cubicBezTo>
                <a:cubicBezTo>
                  <a:pt x="124" y="159"/>
                  <a:pt x="129" y="160"/>
                  <a:pt x="134" y="160"/>
                </a:cubicBezTo>
                <a:cubicBezTo>
                  <a:pt x="143" y="160"/>
                  <a:pt x="151" y="156"/>
                  <a:pt x="156" y="148"/>
                </a:cubicBezTo>
                <a:cubicBezTo>
                  <a:pt x="159" y="144"/>
                  <a:pt x="160" y="139"/>
                  <a:pt x="160" y="134"/>
                </a:cubicBezTo>
                <a:cubicBezTo>
                  <a:pt x="160" y="119"/>
                  <a:pt x="149" y="108"/>
                  <a:pt x="134" y="108"/>
                </a:cubicBezTo>
                <a:cubicBezTo>
                  <a:pt x="128" y="108"/>
                  <a:pt x="122" y="110"/>
                  <a:pt x="118" y="114"/>
                </a:cubicBezTo>
                <a:cubicBezTo>
                  <a:pt x="104" y="102"/>
                  <a:pt x="104" y="102"/>
                  <a:pt x="104" y="102"/>
                </a:cubicBezTo>
                <a:cubicBezTo>
                  <a:pt x="112" y="87"/>
                  <a:pt x="103" y="68"/>
                  <a:pt x="86" y="65"/>
                </a:cubicBezTo>
                <a:cubicBezTo>
                  <a:pt x="86" y="51"/>
                  <a:pt x="86" y="51"/>
                  <a:pt x="86" y="51"/>
                </a:cubicBezTo>
                <a:cubicBezTo>
                  <a:pt x="95" y="49"/>
                  <a:pt x="103" y="43"/>
                  <a:pt x="106" y="33"/>
                </a:cubicBezTo>
                <a:cubicBezTo>
                  <a:pt x="109" y="23"/>
                  <a:pt x="105" y="11"/>
                  <a:pt x="95" y="4"/>
                </a:cubicBezTo>
                <a:cubicBezTo>
                  <a:pt x="91" y="1"/>
                  <a:pt x="86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AC6B74CC-5850-8892-3C00-34D8A12D0101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1922463"/>
            <a:ext cx="255588" cy="254000"/>
          </a:xfrm>
          <a:custGeom>
            <a:avLst/>
            <a:gdLst>
              <a:gd name="T0" fmla="*/ 118 w 161"/>
              <a:gd name="T1" fmla="*/ 12 h 160"/>
              <a:gd name="T2" fmla="*/ 147 w 161"/>
              <a:gd name="T3" fmla="*/ 42 h 160"/>
              <a:gd name="T4" fmla="*/ 43 w 161"/>
              <a:gd name="T5" fmla="*/ 147 h 160"/>
              <a:gd name="T6" fmla="*/ 14 w 161"/>
              <a:gd name="T7" fmla="*/ 117 h 160"/>
              <a:gd name="T8" fmla="*/ 32 w 161"/>
              <a:gd name="T9" fmla="*/ 99 h 160"/>
              <a:gd name="T10" fmla="*/ 43 w 161"/>
              <a:gd name="T11" fmla="*/ 109 h 160"/>
              <a:gd name="T12" fmla="*/ 47 w 161"/>
              <a:gd name="T13" fmla="*/ 111 h 160"/>
              <a:gd name="T14" fmla="*/ 50 w 161"/>
              <a:gd name="T15" fmla="*/ 109 h 160"/>
              <a:gd name="T16" fmla="*/ 50 w 161"/>
              <a:gd name="T17" fmla="*/ 102 h 160"/>
              <a:gd name="T18" fmla="*/ 39 w 161"/>
              <a:gd name="T19" fmla="*/ 91 h 160"/>
              <a:gd name="T20" fmla="*/ 53 w 161"/>
              <a:gd name="T21" fmla="*/ 78 h 160"/>
              <a:gd name="T22" fmla="*/ 64 w 161"/>
              <a:gd name="T23" fmla="*/ 89 h 160"/>
              <a:gd name="T24" fmla="*/ 68 w 161"/>
              <a:gd name="T25" fmla="*/ 90 h 160"/>
              <a:gd name="T26" fmla="*/ 71 w 161"/>
              <a:gd name="T27" fmla="*/ 89 h 160"/>
              <a:gd name="T28" fmla="*/ 71 w 161"/>
              <a:gd name="T29" fmla="*/ 81 h 160"/>
              <a:gd name="T30" fmla="*/ 60 w 161"/>
              <a:gd name="T31" fmla="*/ 70 h 160"/>
              <a:gd name="T32" fmla="*/ 74 w 161"/>
              <a:gd name="T33" fmla="*/ 57 h 160"/>
              <a:gd name="T34" fmla="*/ 85 w 161"/>
              <a:gd name="T35" fmla="*/ 68 h 160"/>
              <a:gd name="T36" fmla="*/ 88 w 161"/>
              <a:gd name="T37" fmla="*/ 69 h 160"/>
              <a:gd name="T38" fmla="*/ 92 w 161"/>
              <a:gd name="T39" fmla="*/ 68 h 160"/>
              <a:gd name="T40" fmla="*/ 92 w 161"/>
              <a:gd name="T41" fmla="*/ 60 h 160"/>
              <a:gd name="T42" fmla="*/ 81 w 161"/>
              <a:gd name="T43" fmla="*/ 49 h 160"/>
              <a:gd name="T44" fmla="*/ 95 w 161"/>
              <a:gd name="T45" fmla="*/ 36 h 160"/>
              <a:gd name="T46" fmla="*/ 106 w 161"/>
              <a:gd name="T47" fmla="*/ 47 h 160"/>
              <a:gd name="T48" fmla="*/ 109 w 161"/>
              <a:gd name="T49" fmla="*/ 48 h 160"/>
              <a:gd name="T50" fmla="*/ 113 w 161"/>
              <a:gd name="T51" fmla="*/ 47 h 160"/>
              <a:gd name="T52" fmla="*/ 113 w 161"/>
              <a:gd name="T53" fmla="*/ 39 h 160"/>
              <a:gd name="T54" fmla="*/ 102 w 161"/>
              <a:gd name="T55" fmla="*/ 29 h 160"/>
              <a:gd name="T56" fmla="*/ 118 w 161"/>
              <a:gd name="T57" fmla="*/ 12 h 160"/>
              <a:gd name="T58" fmla="*/ 118 w 161"/>
              <a:gd name="T59" fmla="*/ 12 h 160"/>
              <a:gd name="T60" fmla="*/ 118 w 161"/>
              <a:gd name="T61" fmla="*/ 0 h 160"/>
              <a:gd name="T62" fmla="*/ 115 w 161"/>
              <a:gd name="T63" fmla="*/ 1 h 160"/>
              <a:gd name="T64" fmla="*/ 92 w 161"/>
              <a:gd name="T65" fmla="*/ 24 h 160"/>
              <a:gd name="T66" fmla="*/ 90 w 161"/>
              <a:gd name="T67" fmla="*/ 25 h 160"/>
              <a:gd name="T68" fmla="*/ 71 w 161"/>
              <a:gd name="T69" fmla="*/ 45 h 160"/>
              <a:gd name="T70" fmla="*/ 69 w 161"/>
              <a:gd name="T71" fmla="*/ 46 h 160"/>
              <a:gd name="T72" fmla="*/ 50 w 161"/>
              <a:gd name="T73" fmla="*/ 66 h 160"/>
              <a:gd name="T74" fmla="*/ 48 w 161"/>
              <a:gd name="T75" fmla="*/ 67 h 160"/>
              <a:gd name="T76" fmla="*/ 29 w 161"/>
              <a:gd name="T77" fmla="*/ 87 h 160"/>
              <a:gd name="T78" fmla="*/ 27 w 161"/>
              <a:gd name="T79" fmla="*/ 88 h 160"/>
              <a:gd name="T80" fmla="*/ 2 w 161"/>
              <a:gd name="T81" fmla="*/ 113 h 160"/>
              <a:gd name="T82" fmla="*/ 2 w 161"/>
              <a:gd name="T83" fmla="*/ 121 h 160"/>
              <a:gd name="T84" fmla="*/ 39 w 161"/>
              <a:gd name="T85" fmla="*/ 158 h 160"/>
              <a:gd name="T86" fmla="*/ 43 w 161"/>
              <a:gd name="T87" fmla="*/ 160 h 160"/>
              <a:gd name="T88" fmla="*/ 46 w 161"/>
              <a:gd name="T89" fmla="*/ 158 h 160"/>
              <a:gd name="T90" fmla="*/ 159 w 161"/>
              <a:gd name="T91" fmla="*/ 46 h 160"/>
              <a:gd name="T92" fmla="*/ 159 w 161"/>
              <a:gd name="T93" fmla="*/ 38 h 160"/>
              <a:gd name="T94" fmla="*/ 122 w 161"/>
              <a:gd name="T95" fmla="*/ 1 h 160"/>
              <a:gd name="T96" fmla="*/ 118 w 161"/>
              <a:gd name="T9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1" h="160">
                <a:moveTo>
                  <a:pt x="118" y="12"/>
                </a:moveTo>
                <a:cubicBezTo>
                  <a:pt x="147" y="42"/>
                  <a:pt x="147" y="42"/>
                  <a:pt x="147" y="42"/>
                </a:cubicBezTo>
                <a:cubicBezTo>
                  <a:pt x="43" y="147"/>
                  <a:pt x="43" y="147"/>
                  <a:pt x="43" y="147"/>
                </a:cubicBezTo>
                <a:cubicBezTo>
                  <a:pt x="14" y="117"/>
                  <a:pt x="14" y="117"/>
                  <a:pt x="14" y="117"/>
                </a:cubicBezTo>
                <a:cubicBezTo>
                  <a:pt x="32" y="99"/>
                  <a:pt x="32" y="99"/>
                  <a:pt x="32" y="99"/>
                </a:cubicBezTo>
                <a:cubicBezTo>
                  <a:pt x="43" y="109"/>
                  <a:pt x="43" y="109"/>
                  <a:pt x="43" y="109"/>
                </a:cubicBezTo>
                <a:cubicBezTo>
                  <a:pt x="44" y="110"/>
                  <a:pt x="45" y="111"/>
                  <a:pt x="47" y="111"/>
                </a:cubicBezTo>
                <a:cubicBezTo>
                  <a:pt x="48" y="111"/>
                  <a:pt x="49" y="110"/>
                  <a:pt x="50" y="109"/>
                </a:cubicBezTo>
                <a:cubicBezTo>
                  <a:pt x="52" y="107"/>
                  <a:pt x="52" y="104"/>
                  <a:pt x="50" y="102"/>
                </a:cubicBezTo>
                <a:cubicBezTo>
                  <a:pt x="39" y="91"/>
                  <a:pt x="39" y="91"/>
                  <a:pt x="39" y="91"/>
                </a:cubicBezTo>
                <a:cubicBezTo>
                  <a:pt x="53" y="78"/>
                  <a:pt x="53" y="78"/>
                  <a:pt x="53" y="78"/>
                </a:cubicBezTo>
                <a:cubicBezTo>
                  <a:pt x="64" y="89"/>
                  <a:pt x="64" y="89"/>
                  <a:pt x="64" y="89"/>
                </a:cubicBezTo>
                <a:cubicBezTo>
                  <a:pt x="65" y="90"/>
                  <a:pt x="66" y="90"/>
                  <a:pt x="68" y="90"/>
                </a:cubicBezTo>
                <a:cubicBezTo>
                  <a:pt x="69" y="90"/>
                  <a:pt x="70" y="90"/>
                  <a:pt x="71" y="89"/>
                </a:cubicBezTo>
                <a:cubicBezTo>
                  <a:pt x="73" y="87"/>
                  <a:pt x="73" y="83"/>
                  <a:pt x="71" y="81"/>
                </a:cubicBezTo>
                <a:cubicBezTo>
                  <a:pt x="60" y="70"/>
                  <a:pt x="60" y="70"/>
                  <a:pt x="60" y="70"/>
                </a:cubicBezTo>
                <a:cubicBezTo>
                  <a:pt x="74" y="57"/>
                  <a:pt x="74" y="57"/>
                  <a:pt x="74" y="57"/>
                </a:cubicBezTo>
                <a:cubicBezTo>
                  <a:pt x="85" y="68"/>
                  <a:pt x="85" y="68"/>
                  <a:pt x="85" y="68"/>
                </a:cubicBezTo>
                <a:cubicBezTo>
                  <a:pt x="86" y="69"/>
                  <a:pt x="87" y="69"/>
                  <a:pt x="88" y="69"/>
                </a:cubicBezTo>
                <a:cubicBezTo>
                  <a:pt x="90" y="69"/>
                  <a:pt x="91" y="69"/>
                  <a:pt x="92" y="68"/>
                </a:cubicBezTo>
                <a:cubicBezTo>
                  <a:pt x="94" y="66"/>
                  <a:pt x="94" y="62"/>
                  <a:pt x="92" y="60"/>
                </a:cubicBezTo>
                <a:cubicBezTo>
                  <a:pt x="81" y="49"/>
                  <a:pt x="81" y="49"/>
                  <a:pt x="81" y="49"/>
                </a:cubicBezTo>
                <a:cubicBezTo>
                  <a:pt x="95" y="36"/>
                  <a:pt x="95" y="36"/>
                  <a:pt x="95" y="36"/>
                </a:cubicBezTo>
                <a:cubicBezTo>
                  <a:pt x="106" y="47"/>
                  <a:pt x="106" y="47"/>
                  <a:pt x="106" y="47"/>
                </a:cubicBezTo>
                <a:cubicBezTo>
                  <a:pt x="107" y="48"/>
                  <a:pt x="108" y="48"/>
                  <a:pt x="109" y="48"/>
                </a:cubicBezTo>
                <a:cubicBezTo>
                  <a:pt x="111" y="48"/>
                  <a:pt x="112" y="48"/>
                  <a:pt x="113" y="47"/>
                </a:cubicBezTo>
                <a:cubicBezTo>
                  <a:pt x="115" y="45"/>
                  <a:pt x="115" y="41"/>
                  <a:pt x="113" y="39"/>
                </a:cubicBezTo>
                <a:cubicBezTo>
                  <a:pt x="102" y="29"/>
                  <a:pt x="102" y="29"/>
                  <a:pt x="102" y="29"/>
                </a:cubicBezTo>
                <a:cubicBezTo>
                  <a:pt x="118" y="12"/>
                  <a:pt x="118" y="12"/>
                  <a:pt x="118" y="12"/>
                </a:cubicBezTo>
                <a:cubicBezTo>
                  <a:pt x="118" y="12"/>
                  <a:pt x="118" y="12"/>
                  <a:pt x="118" y="12"/>
                </a:cubicBezTo>
                <a:close/>
                <a:moveTo>
                  <a:pt x="118" y="0"/>
                </a:moveTo>
                <a:cubicBezTo>
                  <a:pt x="117" y="0"/>
                  <a:pt x="116" y="0"/>
                  <a:pt x="115" y="1"/>
                </a:cubicBezTo>
                <a:cubicBezTo>
                  <a:pt x="92" y="24"/>
                  <a:pt x="92" y="24"/>
                  <a:pt x="92" y="24"/>
                </a:cubicBezTo>
                <a:cubicBezTo>
                  <a:pt x="90" y="25"/>
                  <a:pt x="90" y="25"/>
                  <a:pt x="90" y="25"/>
                </a:cubicBezTo>
                <a:cubicBezTo>
                  <a:pt x="71" y="45"/>
                  <a:pt x="71" y="45"/>
                  <a:pt x="71" y="45"/>
                </a:cubicBezTo>
                <a:cubicBezTo>
                  <a:pt x="69" y="46"/>
                  <a:pt x="69" y="46"/>
                  <a:pt x="69" y="46"/>
                </a:cubicBezTo>
                <a:cubicBezTo>
                  <a:pt x="50" y="66"/>
                  <a:pt x="50" y="66"/>
                  <a:pt x="50" y="66"/>
                </a:cubicBezTo>
                <a:cubicBezTo>
                  <a:pt x="48" y="67"/>
                  <a:pt x="48" y="67"/>
                  <a:pt x="48" y="67"/>
                </a:cubicBezTo>
                <a:cubicBezTo>
                  <a:pt x="29" y="87"/>
                  <a:pt x="29" y="87"/>
                  <a:pt x="29" y="87"/>
                </a:cubicBezTo>
                <a:cubicBezTo>
                  <a:pt x="27" y="88"/>
                  <a:pt x="27" y="88"/>
                  <a:pt x="27" y="88"/>
                </a:cubicBezTo>
                <a:cubicBezTo>
                  <a:pt x="2" y="113"/>
                  <a:pt x="2" y="113"/>
                  <a:pt x="2" y="113"/>
                </a:cubicBezTo>
                <a:cubicBezTo>
                  <a:pt x="0" y="115"/>
                  <a:pt x="0" y="119"/>
                  <a:pt x="2" y="121"/>
                </a:cubicBezTo>
                <a:cubicBezTo>
                  <a:pt x="39" y="158"/>
                  <a:pt x="39" y="158"/>
                  <a:pt x="39" y="158"/>
                </a:cubicBezTo>
                <a:cubicBezTo>
                  <a:pt x="40" y="159"/>
                  <a:pt x="41" y="160"/>
                  <a:pt x="43" y="160"/>
                </a:cubicBezTo>
                <a:cubicBezTo>
                  <a:pt x="44" y="160"/>
                  <a:pt x="45" y="159"/>
                  <a:pt x="46" y="158"/>
                </a:cubicBezTo>
                <a:cubicBezTo>
                  <a:pt x="159" y="46"/>
                  <a:pt x="159" y="46"/>
                  <a:pt x="159" y="46"/>
                </a:cubicBezTo>
                <a:cubicBezTo>
                  <a:pt x="161" y="43"/>
                  <a:pt x="161" y="40"/>
                  <a:pt x="159" y="38"/>
                </a:cubicBezTo>
                <a:cubicBezTo>
                  <a:pt x="122" y="1"/>
                  <a:pt x="122" y="1"/>
                  <a:pt x="122" y="1"/>
                </a:cubicBezTo>
                <a:cubicBezTo>
                  <a:pt x="121" y="0"/>
                  <a:pt x="120" y="0"/>
                  <a:pt x="11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FB03657D-227B-FAE4-FF68-E048A0DDB3FB}"/>
              </a:ext>
            </a:extLst>
          </p:cNvPr>
          <p:cNvSpPr>
            <a:spLocks noEditPoints="1"/>
          </p:cNvSpPr>
          <p:nvPr/>
        </p:nvSpPr>
        <p:spPr bwMode="auto">
          <a:xfrm>
            <a:off x="5137151" y="1371600"/>
            <a:ext cx="268288" cy="252413"/>
          </a:xfrm>
          <a:custGeom>
            <a:avLst/>
            <a:gdLst>
              <a:gd name="T0" fmla="*/ 84 w 169"/>
              <a:gd name="T1" fmla="*/ 32 h 159"/>
              <a:gd name="T2" fmla="*/ 37 w 169"/>
              <a:gd name="T3" fmla="*/ 80 h 159"/>
              <a:gd name="T4" fmla="*/ 84 w 169"/>
              <a:gd name="T5" fmla="*/ 127 h 159"/>
              <a:gd name="T6" fmla="*/ 132 w 169"/>
              <a:gd name="T7" fmla="*/ 80 h 159"/>
              <a:gd name="T8" fmla="*/ 84 w 169"/>
              <a:gd name="T9" fmla="*/ 117 h 159"/>
              <a:gd name="T10" fmla="*/ 84 w 169"/>
              <a:gd name="T11" fmla="*/ 42 h 159"/>
              <a:gd name="T12" fmla="*/ 84 w 169"/>
              <a:gd name="T13" fmla="*/ 117 h 159"/>
              <a:gd name="T14" fmla="*/ 126 w 169"/>
              <a:gd name="T15" fmla="*/ 0 h 159"/>
              <a:gd name="T16" fmla="*/ 84 w 169"/>
              <a:gd name="T17" fmla="*/ 11 h 159"/>
              <a:gd name="T18" fmla="*/ 41 w 169"/>
              <a:gd name="T19" fmla="*/ 0 h 159"/>
              <a:gd name="T20" fmla="*/ 16 w 169"/>
              <a:gd name="T21" fmla="*/ 65 h 159"/>
              <a:gd name="T22" fmla="*/ 36 w 169"/>
              <a:gd name="T23" fmla="*/ 152 h 159"/>
              <a:gd name="T24" fmla="*/ 40 w 169"/>
              <a:gd name="T25" fmla="*/ 159 h 159"/>
              <a:gd name="T26" fmla="*/ 53 w 169"/>
              <a:gd name="T27" fmla="*/ 141 h 159"/>
              <a:gd name="T28" fmla="*/ 114 w 169"/>
              <a:gd name="T29" fmla="*/ 141 h 159"/>
              <a:gd name="T30" fmla="*/ 126 w 169"/>
              <a:gd name="T31" fmla="*/ 159 h 159"/>
              <a:gd name="T32" fmla="*/ 131 w 169"/>
              <a:gd name="T33" fmla="*/ 152 h 159"/>
              <a:gd name="T34" fmla="*/ 150 w 169"/>
              <a:gd name="T35" fmla="*/ 65 h 159"/>
              <a:gd name="T36" fmla="*/ 27 w 169"/>
              <a:gd name="T37" fmla="*/ 15 h 159"/>
              <a:gd name="T38" fmla="*/ 58 w 169"/>
              <a:gd name="T39" fmla="*/ 16 h 159"/>
              <a:gd name="T40" fmla="*/ 27 w 169"/>
              <a:gd name="T41" fmla="*/ 15 h 159"/>
              <a:gd name="T42" fmla="*/ 25 w 169"/>
              <a:gd name="T43" fmla="*/ 80 h 159"/>
              <a:gd name="T44" fmla="*/ 84 w 169"/>
              <a:gd name="T45" fmla="*/ 21 h 159"/>
              <a:gd name="T46" fmla="*/ 142 w 169"/>
              <a:gd name="T47" fmla="*/ 80 h 159"/>
              <a:gd name="T48" fmla="*/ 148 w 169"/>
              <a:gd name="T49" fmla="*/ 54 h 159"/>
              <a:gd name="T50" fmla="*/ 127 w 169"/>
              <a:gd name="T51" fmla="*/ 10 h 159"/>
              <a:gd name="T52" fmla="*/ 148 w 169"/>
              <a:gd name="T53" fmla="*/ 54 h 159"/>
              <a:gd name="T54" fmla="*/ 91 w 169"/>
              <a:gd name="T55" fmla="*/ 78 h 159"/>
              <a:gd name="T56" fmla="*/ 86 w 169"/>
              <a:gd name="T57" fmla="*/ 56 h 159"/>
              <a:gd name="T58" fmla="*/ 81 w 169"/>
              <a:gd name="T59" fmla="*/ 84 h 159"/>
              <a:gd name="T60" fmla="*/ 105 w 169"/>
              <a:gd name="T61" fmla="*/ 88 h 159"/>
              <a:gd name="T62" fmla="*/ 105 w 169"/>
              <a:gd name="T63" fmla="*/ 7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9" h="159">
                <a:moveTo>
                  <a:pt x="111" y="40"/>
                </a:moveTo>
                <a:cubicBezTo>
                  <a:pt x="102" y="35"/>
                  <a:pt x="93" y="32"/>
                  <a:pt x="84" y="32"/>
                </a:cubicBezTo>
                <a:cubicBezTo>
                  <a:pt x="78" y="32"/>
                  <a:pt x="72" y="34"/>
                  <a:pt x="66" y="36"/>
                </a:cubicBezTo>
                <a:cubicBezTo>
                  <a:pt x="49" y="43"/>
                  <a:pt x="37" y="60"/>
                  <a:pt x="37" y="80"/>
                </a:cubicBezTo>
                <a:cubicBezTo>
                  <a:pt x="37" y="95"/>
                  <a:pt x="45" y="110"/>
                  <a:pt x="58" y="119"/>
                </a:cubicBezTo>
                <a:cubicBezTo>
                  <a:pt x="66" y="125"/>
                  <a:pt x="75" y="127"/>
                  <a:pt x="84" y="127"/>
                </a:cubicBezTo>
                <a:cubicBezTo>
                  <a:pt x="90" y="127"/>
                  <a:pt x="97" y="126"/>
                  <a:pt x="103" y="123"/>
                </a:cubicBezTo>
                <a:cubicBezTo>
                  <a:pt x="120" y="116"/>
                  <a:pt x="132" y="99"/>
                  <a:pt x="132" y="80"/>
                </a:cubicBezTo>
                <a:cubicBezTo>
                  <a:pt x="132" y="64"/>
                  <a:pt x="124" y="49"/>
                  <a:pt x="111" y="40"/>
                </a:cubicBezTo>
                <a:close/>
                <a:moveTo>
                  <a:pt x="84" y="117"/>
                </a:moveTo>
                <a:cubicBezTo>
                  <a:pt x="67" y="117"/>
                  <a:pt x="53" y="106"/>
                  <a:pt x="49" y="90"/>
                </a:cubicBezTo>
                <a:cubicBezTo>
                  <a:pt x="41" y="66"/>
                  <a:pt x="59" y="42"/>
                  <a:pt x="84" y="42"/>
                </a:cubicBezTo>
                <a:cubicBezTo>
                  <a:pt x="105" y="42"/>
                  <a:pt x="121" y="59"/>
                  <a:pt x="121" y="79"/>
                </a:cubicBezTo>
                <a:cubicBezTo>
                  <a:pt x="122" y="100"/>
                  <a:pt x="105" y="117"/>
                  <a:pt x="84" y="117"/>
                </a:cubicBezTo>
                <a:close/>
                <a:moveTo>
                  <a:pt x="148" y="6"/>
                </a:moveTo>
                <a:cubicBezTo>
                  <a:pt x="141" y="2"/>
                  <a:pt x="134" y="0"/>
                  <a:pt x="126" y="0"/>
                </a:cubicBezTo>
                <a:cubicBezTo>
                  <a:pt x="116" y="0"/>
                  <a:pt x="106" y="4"/>
                  <a:pt x="99" y="12"/>
                </a:cubicBezTo>
                <a:cubicBezTo>
                  <a:pt x="94" y="11"/>
                  <a:pt x="89" y="11"/>
                  <a:pt x="84" y="11"/>
                </a:cubicBezTo>
                <a:cubicBezTo>
                  <a:pt x="79" y="11"/>
                  <a:pt x="74" y="11"/>
                  <a:pt x="69" y="12"/>
                </a:cubicBezTo>
                <a:cubicBezTo>
                  <a:pt x="61" y="4"/>
                  <a:pt x="51" y="0"/>
                  <a:pt x="41" y="0"/>
                </a:cubicBezTo>
                <a:cubicBezTo>
                  <a:pt x="29" y="0"/>
                  <a:pt x="17" y="6"/>
                  <a:pt x="10" y="16"/>
                </a:cubicBezTo>
                <a:cubicBezTo>
                  <a:pt x="0" y="31"/>
                  <a:pt x="2" y="52"/>
                  <a:pt x="16" y="65"/>
                </a:cubicBezTo>
                <a:cubicBezTo>
                  <a:pt x="10" y="92"/>
                  <a:pt x="21" y="120"/>
                  <a:pt x="44" y="136"/>
                </a:cubicBezTo>
                <a:cubicBezTo>
                  <a:pt x="36" y="152"/>
                  <a:pt x="36" y="152"/>
                  <a:pt x="36" y="152"/>
                </a:cubicBezTo>
                <a:cubicBezTo>
                  <a:pt x="35" y="154"/>
                  <a:pt x="36" y="157"/>
                  <a:pt x="39" y="159"/>
                </a:cubicBezTo>
                <a:cubicBezTo>
                  <a:pt x="39" y="159"/>
                  <a:pt x="40" y="159"/>
                  <a:pt x="40" y="159"/>
                </a:cubicBezTo>
                <a:cubicBezTo>
                  <a:pt x="42" y="159"/>
                  <a:pt x="44" y="158"/>
                  <a:pt x="45" y="156"/>
                </a:cubicBezTo>
                <a:cubicBezTo>
                  <a:pt x="53" y="141"/>
                  <a:pt x="53" y="141"/>
                  <a:pt x="53" y="141"/>
                </a:cubicBezTo>
                <a:cubicBezTo>
                  <a:pt x="63" y="146"/>
                  <a:pt x="73" y="149"/>
                  <a:pt x="83" y="149"/>
                </a:cubicBezTo>
                <a:cubicBezTo>
                  <a:pt x="94" y="149"/>
                  <a:pt x="104" y="146"/>
                  <a:pt x="114" y="141"/>
                </a:cubicBezTo>
                <a:cubicBezTo>
                  <a:pt x="121" y="156"/>
                  <a:pt x="121" y="156"/>
                  <a:pt x="121" y="156"/>
                </a:cubicBezTo>
                <a:cubicBezTo>
                  <a:pt x="122" y="158"/>
                  <a:pt x="124" y="159"/>
                  <a:pt x="126" y="159"/>
                </a:cubicBezTo>
                <a:cubicBezTo>
                  <a:pt x="127" y="159"/>
                  <a:pt x="128" y="159"/>
                  <a:pt x="128" y="159"/>
                </a:cubicBezTo>
                <a:cubicBezTo>
                  <a:pt x="131" y="157"/>
                  <a:pt x="132" y="154"/>
                  <a:pt x="131" y="152"/>
                </a:cubicBezTo>
                <a:cubicBezTo>
                  <a:pt x="123" y="136"/>
                  <a:pt x="123" y="136"/>
                  <a:pt x="123" y="136"/>
                </a:cubicBezTo>
                <a:cubicBezTo>
                  <a:pt x="146" y="121"/>
                  <a:pt x="157" y="92"/>
                  <a:pt x="150" y="65"/>
                </a:cubicBezTo>
                <a:cubicBezTo>
                  <a:pt x="169" y="49"/>
                  <a:pt x="168" y="20"/>
                  <a:pt x="148" y="6"/>
                </a:cubicBezTo>
                <a:close/>
                <a:moveTo>
                  <a:pt x="27" y="15"/>
                </a:moveTo>
                <a:cubicBezTo>
                  <a:pt x="31" y="12"/>
                  <a:pt x="36" y="10"/>
                  <a:pt x="41" y="10"/>
                </a:cubicBezTo>
                <a:cubicBezTo>
                  <a:pt x="47" y="10"/>
                  <a:pt x="53" y="12"/>
                  <a:pt x="58" y="16"/>
                </a:cubicBezTo>
                <a:cubicBezTo>
                  <a:pt x="41" y="23"/>
                  <a:pt x="27" y="37"/>
                  <a:pt x="20" y="54"/>
                </a:cubicBezTo>
                <a:cubicBezTo>
                  <a:pt x="11" y="41"/>
                  <a:pt x="13" y="24"/>
                  <a:pt x="27" y="15"/>
                </a:cubicBezTo>
                <a:close/>
                <a:moveTo>
                  <a:pt x="84" y="138"/>
                </a:moveTo>
                <a:cubicBezTo>
                  <a:pt x="52" y="138"/>
                  <a:pt x="26" y="112"/>
                  <a:pt x="25" y="80"/>
                </a:cubicBezTo>
                <a:cubicBezTo>
                  <a:pt x="25" y="60"/>
                  <a:pt x="35" y="42"/>
                  <a:pt x="51" y="31"/>
                </a:cubicBezTo>
                <a:cubicBezTo>
                  <a:pt x="61" y="24"/>
                  <a:pt x="72" y="21"/>
                  <a:pt x="84" y="21"/>
                </a:cubicBezTo>
                <a:cubicBezTo>
                  <a:pt x="91" y="21"/>
                  <a:pt x="99" y="23"/>
                  <a:pt x="106" y="26"/>
                </a:cubicBezTo>
                <a:cubicBezTo>
                  <a:pt x="128" y="35"/>
                  <a:pt x="142" y="56"/>
                  <a:pt x="142" y="80"/>
                </a:cubicBezTo>
                <a:cubicBezTo>
                  <a:pt x="143" y="112"/>
                  <a:pt x="116" y="138"/>
                  <a:pt x="84" y="138"/>
                </a:cubicBezTo>
                <a:close/>
                <a:moveTo>
                  <a:pt x="148" y="54"/>
                </a:moveTo>
                <a:cubicBezTo>
                  <a:pt x="141" y="37"/>
                  <a:pt x="128" y="23"/>
                  <a:pt x="110" y="16"/>
                </a:cubicBezTo>
                <a:cubicBezTo>
                  <a:pt x="115" y="12"/>
                  <a:pt x="121" y="10"/>
                  <a:pt x="127" y="10"/>
                </a:cubicBezTo>
                <a:cubicBezTo>
                  <a:pt x="135" y="10"/>
                  <a:pt x="144" y="14"/>
                  <a:pt x="149" y="22"/>
                </a:cubicBezTo>
                <a:cubicBezTo>
                  <a:pt x="155" y="32"/>
                  <a:pt x="155" y="44"/>
                  <a:pt x="148" y="54"/>
                </a:cubicBezTo>
                <a:close/>
                <a:moveTo>
                  <a:pt x="105" y="78"/>
                </a:moveTo>
                <a:cubicBezTo>
                  <a:pt x="91" y="78"/>
                  <a:pt x="91" y="78"/>
                  <a:pt x="91" y="78"/>
                </a:cubicBezTo>
                <a:cubicBezTo>
                  <a:pt x="91" y="61"/>
                  <a:pt x="91" y="61"/>
                  <a:pt x="91" y="61"/>
                </a:cubicBezTo>
                <a:cubicBezTo>
                  <a:pt x="91" y="58"/>
                  <a:pt x="89" y="56"/>
                  <a:pt x="86" y="56"/>
                </a:cubicBezTo>
                <a:cubicBezTo>
                  <a:pt x="83" y="56"/>
                  <a:pt x="81" y="58"/>
                  <a:pt x="81" y="61"/>
                </a:cubicBezTo>
                <a:cubicBezTo>
                  <a:pt x="81" y="84"/>
                  <a:pt x="81" y="84"/>
                  <a:pt x="81" y="84"/>
                </a:cubicBezTo>
                <a:cubicBezTo>
                  <a:pt x="81" y="86"/>
                  <a:pt x="83" y="88"/>
                  <a:pt x="86" y="88"/>
                </a:cubicBezTo>
                <a:cubicBezTo>
                  <a:pt x="105" y="88"/>
                  <a:pt x="105" y="88"/>
                  <a:pt x="105" y="88"/>
                </a:cubicBezTo>
                <a:cubicBezTo>
                  <a:pt x="108" y="88"/>
                  <a:pt x="110" y="86"/>
                  <a:pt x="110" y="84"/>
                </a:cubicBezTo>
                <a:cubicBezTo>
                  <a:pt x="110" y="80"/>
                  <a:pt x="108" y="78"/>
                  <a:pt x="105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CB24945A-1DC1-7789-AC98-189BB008088A}"/>
              </a:ext>
            </a:extLst>
          </p:cNvPr>
          <p:cNvSpPr>
            <a:spLocks noEditPoints="1"/>
          </p:cNvSpPr>
          <p:nvPr/>
        </p:nvSpPr>
        <p:spPr bwMode="auto">
          <a:xfrm>
            <a:off x="3500438" y="1922463"/>
            <a:ext cx="234950" cy="254000"/>
          </a:xfrm>
          <a:custGeom>
            <a:avLst/>
            <a:gdLst>
              <a:gd name="T0" fmla="*/ 132 w 148"/>
              <a:gd name="T1" fmla="*/ 80 h 160"/>
              <a:gd name="T2" fmla="*/ 125 w 148"/>
              <a:gd name="T3" fmla="*/ 28 h 160"/>
              <a:gd name="T4" fmla="*/ 103 w 148"/>
              <a:gd name="T5" fmla="*/ 29 h 160"/>
              <a:gd name="T6" fmla="*/ 74 w 148"/>
              <a:gd name="T7" fmla="*/ 0 h 160"/>
              <a:gd name="T8" fmla="*/ 45 w 148"/>
              <a:gd name="T9" fmla="*/ 29 h 160"/>
              <a:gd name="T10" fmla="*/ 2 w 148"/>
              <a:gd name="T11" fmla="*/ 50 h 160"/>
              <a:gd name="T12" fmla="*/ 3 w 148"/>
              <a:gd name="T13" fmla="*/ 100 h 160"/>
              <a:gd name="T14" fmla="*/ 32 w 148"/>
              <a:gd name="T15" fmla="*/ 132 h 160"/>
              <a:gd name="T16" fmla="*/ 50 w 148"/>
              <a:gd name="T17" fmla="*/ 141 h 160"/>
              <a:gd name="T18" fmla="*/ 104 w 148"/>
              <a:gd name="T19" fmla="*/ 130 h 160"/>
              <a:gd name="T20" fmla="*/ 140 w 148"/>
              <a:gd name="T21" fmla="*/ 124 h 160"/>
              <a:gd name="T22" fmla="*/ 30 w 148"/>
              <a:gd name="T23" fmla="*/ 121 h 160"/>
              <a:gd name="T24" fmla="*/ 13 w 148"/>
              <a:gd name="T25" fmla="*/ 104 h 160"/>
              <a:gd name="T26" fmla="*/ 37 w 148"/>
              <a:gd name="T27" fmla="*/ 100 h 160"/>
              <a:gd name="T28" fmla="*/ 30 w 148"/>
              <a:gd name="T29" fmla="*/ 121 h 160"/>
              <a:gd name="T30" fmla="*/ 36 w 148"/>
              <a:gd name="T31" fmla="*/ 74 h 160"/>
              <a:gd name="T32" fmla="*/ 29 w 148"/>
              <a:gd name="T33" fmla="*/ 80 h 160"/>
              <a:gd name="T34" fmla="*/ 22 w 148"/>
              <a:gd name="T35" fmla="*/ 72 h 160"/>
              <a:gd name="T36" fmla="*/ 31 w 148"/>
              <a:gd name="T37" fmla="*/ 38 h 160"/>
              <a:gd name="T38" fmla="*/ 37 w 148"/>
              <a:gd name="T39" fmla="*/ 59 h 160"/>
              <a:gd name="T40" fmla="*/ 87 w 148"/>
              <a:gd name="T41" fmla="*/ 45 h 160"/>
              <a:gd name="T42" fmla="*/ 97 w 148"/>
              <a:gd name="T43" fmla="*/ 51 h 160"/>
              <a:gd name="T44" fmla="*/ 73 w 148"/>
              <a:gd name="T45" fmla="*/ 10 h 160"/>
              <a:gd name="T46" fmla="*/ 92 w 148"/>
              <a:gd name="T47" fmla="*/ 31 h 160"/>
              <a:gd name="T48" fmla="*/ 54 w 148"/>
              <a:gd name="T49" fmla="*/ 31 h 160"/>
              <a:gd name="T50" fmla="*/ 51 w 148"/>
              <a:gd name="T51" fmla="*/ 41 h 160"/>
              <a:gd name="T52" fmla="*/ 49 w 148"/>
              <a:gd name="T53" fmla="*/ 50 h 160"/>
              <a:gd name="T54" fmla="*/ 49 w 148"/>
              <a:gd name="T55" fmla="*/ 109 h 160"/>
              <a:gd name="T56" fmla="*/ 55 w 148"/>
              <a:gd name="T57" fmla="*/ 111 h 160"/>
              <a:gd name="T58" fmla="*/ 60 w 148"/>
              <a:gd name="T59" fmla="*/ 115 h 160"/>
              <a:gd name="T60" fmla="*/ 49 w 148"/>
              <a:gd name="T61" fmla="*/ 109 h 160"/>
              <a:gd name="T62" fmla="*/ 73 w 148"/>
              <a:gd name="T63" fmla="*/ 149 h 160"/>
              <a:gd name="T64" fmla="*/ 55 w 148"/>
              <a:gd name="T65" fmla="*/ 128 h 160"/>
              <a:gd name="T66" fmla="*/ 92 w 148"/>
              <a:gd name="T67" fmla="*/ 128 h 160"/>
              <a:gd name="T68" fmla="*/ 95 w 148"/>
              <a:gd name="T69" fmla="*/ 118 h 160"/>
              <a:gd name="T70" fmla="*/ 97 w 148"/>
              <a:gd name="T71" fmla="*/ 109 h 160"/>
              <a:gd name="T72" fmla="*/ 99 w 148"/>
              <a:gd name="T73" fmla="*/ 94 h 160"/>
              <a:gd name="T74" fmla="*/ 48 w 148"/>
              <a:gd name="T75" fmla="*/ 94 h 160"/>
              <a:gd name="T76" fmla="*/ 60 w 148"/>
              <a:gd name="T77" fmla="*/ 57 h 160"/>
              <a:gd name="T78" fmla="*/ 99 w 148"/>
              <a:gd name="T79" fmla="*/ 64 h 160"/>
              <a:gd name="T80" fmla="*/ 116 w 148"/>
              <a:gd name="T81" fmla="*/ 39 h 160"/>
              <a:gd name="T82" fmla="*/ 125 w 148"/>
              <a:gd name="T83" fmla="*/ 72 h 160"/>
              <a:gd name="T84" fmla="*/ 106 w 148"/>
              <a:gd name="T85" fmla="*/ 39 h 160"/>
              <a:gd name="T86" fmla="*/ 117 w 148"/>
              <a:gd name="T87" fmla="*/ 79 h 160"/>
              <a:gd name="T88" fmla="*/ 111 w 148"/>
              <a:gd name="T89" fmla="*/ 73 h 160"/>
              <a:gd name="T90" fmla="*/ 117 w 148"/>
              <a:gd name="T91" fmla="*/ 121 h 160"/>
              <a:gd name="T92" fmla="*/ 109 w 148"/>
              <a:gd name="T93" fmla="*/ 101 h 160"/>
              <a:gd name="T94" fmla="*/ 135 w 148"/>
              <a:gd name="T95" fmla="*/ 110 h 160"/>
              <a:gd name="T96" fmla="*/ 55 w 148"/>
              <a:gd name="T97" fmla="*/ 112 h 160"/>
              <a:gd name="T98" fmla="*/ 55 w 148"/>
              <a:gd name="T99" fmla="*/ 112 h 160"/>
              <a:gd name="T100" fmla="*/ 74 w 148"/>
              <a:gd name="T101" fmla="*/ 63 h 160"/>
              <a:gd name="T102" fmla="*/ 73 w 148"/>
              <a:gd name="T103" fmla="*/ 95 h 160"/>
              <a:gd name="T104" fmla="*/ 90 w 148"/>
              <a:gd name="T105" fmla="*/ 79 h 160"/>
              <a:gd name="T106" fmla="*/ 75 w 148"/>
              <a:gd name="T107" fmla="*/ 85 h 160"/>
              <a:gd name="T108" fmla="*/ 69 w 148"/>
              <a:gd name="T109" fmla="*/ 81 h 160"/>
              <a:gd name="T110" fmla="*/ 74 w 148"/>
              <a:gd name="T111" fmla="*/ 74 h 160"/>
              <a:gd name="T112" fmla="*/ 75 w 148"/>
              <a:gd name="T113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8" h="160">
                <a:moveTo>
                  <a:pt x="145" y="102"/>
                </a:moveTo>
                <a:cubicBezTo>
                  <a:pt x="142" y="94"/>
                  <a:pt x="138" y="86"/>
                  <a:pt x="132" y="80"/>
                </a:cubicBezTo>
                <a:cubicBezTo>
                  <a:pt x="140" y="70"/>
                  <a:pt x="148" y="57"/>
                  <a:pt x="145" y="45"/>
                </a:cubicBezTo>
                <a:cubicBezTo>
                  <a:pt x="142" y="35"/>
                  <a:pt x="135" y="30"/>
                  <a:pt x="125" y="28"/>
                </a:cubicBezTo>
                <a:cubicBezTo>
                  <a:pt x="122" y="28"/>
                  <a:pt x="119" y="27"/>
                  <a:pt x="115" y="27"/>
                </a:cubicBezTo>
                <a:cubicBezTo>
                  <a:pt x="111" y="27"/>
                  <a:pt x="107" y="28"/>
                  <a:pt x="103" y="29"/>
                </a:cubicBezTo>
                <a:cubicBezTo>
                  <a:pt x="98" y="17"/>
                  <a:pt x="91" y="4"/>
                  <a:pt x="79" y="0"/>
                </a:cubicBezTo>
                <a:cubicBezTo>
                  <a:pt x="77" y="0"/>
                  <a:pt x="76" y="0"/>
                  <a:pt x="74" y="0"/>
                </a:cubicBezTo>
                <a:cubicBezTo>
                  <a:pt x="67" y="0"/>
                  <a:pt x="61" y="3"/>
                  <a:pt x="56" y="8"/>
                </a:cubicBezTo>
                <a:cubicBezTo>
                  <a:pt x="51" y="14"/>
                  <a:pt x="47" y="21"/>
                  <a:pt x="45" y="29"/>
                </a:cubicBezTo>
                <a:cubicBezTo>
                  <a:pt x="40" y="28"/>
                  <a:pt x="35" y="28"/>
                  <a:pt x="31" y="28"/>
                </a:cubicBezTo>
                <a:cubicBezTo>
                  <a:pt x="10" y="28"/>
                  <a:pt x="2" y="39"/>
                  <a:pt x="2" y="50"/>
                </a:cubicBezTo>
                <a:cubicBezTo>
                  <a:pt x="2" y="60"/>
                  <a:pt x="8" y="71"/>
                  <a:pt x="15" y="79"/>
                </a:cubicBezTo>
                <a:cubicBezTo>
                  <a:pt x="10" y="85"/>
                  <a:pt x="6" y="92"/>
                  <a:pt x="3" y="100"/>
                </a:cubicBezTo>
                <a:cubicBezTo>
                  <a:pt x="0" y="109"/>
                  <a:pt x="2" y="119"/>
                  <a:pt x="9" y="125"/>
                </a:cubicBezTo>
                <a:cubicBezTo>
                  <a:pt x="15" y="130"/>
                  <a:pt x="23" y="132"/>
                  <a:pt x="32" y="132"/>
                </a:cubicBezTo>
                <a:cubicBezTo>
                  <a:pt x="36" y="132"/>
                  <a:pt x="41" y="131"/>
                  <a:pt x="45" y="130"/>
                </a:cubicBezTo>
                <a:cubicBezTo>
                  <a:pt x="50" y="141"/>
                  <a:pt x="50" y="141"/>
                  <a:pt x="50" y="141"/>
                </a:cubicBezTo>
                <a:cubicBezTo>
                  <a:pt x="58" y="156"/>
                  <a:pt x="67" y="160"/>
                  <a:pt x="74" y="160"/>
                </a:cubicBezTo>
                <a:cubicBezTo>
                  <a:pt x="89" y="160"/>
                  <a:pt x="98" y="144"/>
                  <a:pt x="104" y="130"/>
                </a:cubicBezTo>
                <a:cubicBezTo>
                  <a:pt x="108" y="131"/>
                  <a:pt x="112" y="131"/>
                  <a:pt x="117" y="131"/>
                </a:cubicBezTo>
                <a:cubicBezTo>
                  <a:pt x="126" y="131"/>
                  <a:pt x="134" y="130"/>
                  <a:pt x="140" y="124"/>
                </a:cubicBezTo>
                <a:cubicBezTo>
                  <a:pt x="147" y="118"/>
                  <a:pt x="147" y="110"/>
                  <a:pt x="145" y="102"/>
                </a:cubicBezTo>
                <a:close/>
                <a:moveTo>
                  <a:pt x="30" y="121"/>
                </a:moveTo>
                <a:cubicBezTo>
                  <a:pt x="28" y="121"/>
                  <a:pt x="26" y="121"/>
                  <a:pt x="24" y="120"/>
                </a:cubicBezTo>
                <a:cubicBezTo>
                  <a:pt x="15" y="119"/>
                  <a:pt x="10" y="114"/>
                  <a:pt x="13" y="104"/>
                </a:cubicBezTo>
                <a:cubicBezTo>
                  <a:pt x="14" y="98"/>
                  <a:pt x="17" y="93"/>
                  <a:pt x="21" y="87"/>
                </a:cubicBezTo>
                <a:cubicBezTo>
                  <a:pt x="26" y="92"/>
                  <a:pt x="31" y="96"/>
                  <a:pt x="37" y="100"/>
                </a:cubicBezTo>
                <a:cubicBezTo>
                  <a:pt x="38" y="107"/>
                  <a:pt x="39" y="114"/>
                  <a:pt x="40" y="120"/>
                </a:cubicBezTo>
                <a:cubicBezTo>
                  <a:pt x="37" y="120"/>
                  <a:pt x="34" y="121"/>
                  <a:pt x="30" y="121"/>
                </a:cubicBezTo>
                <a:close/>
                <a:moveTo>
                  <a:pt x="29" y="80"/>
                </a:moveTo>
                <a:cubicBezTo>
                  <a:pt x="32" y="77"/>
                  <a:pt x="34" y="76"/>
                  <a:pt x="36" y="74"/>
                </a:cubicBezTo>
                <a:cubicBezTo>
                  <a:pt x="36" y="86"/>
                  <a:pt x="36" y="86"/>
                  <a:pt x="36" y="86"/>
                </a:cubicBezTo>
                <a:cubicBezTo>
                  <a:pt x="33" y="84"/>
                  <a:pt x="31" y="82"/>
                  <a:pt x="29" y="80"/>
                </a:cubicBezTo>
                <a:close/>
                <a:moveTo>
                  <a:pt x="37" y="59"/>
                </a:moveTo>
                <a:cubicBezTo>
                  <a:pt x="32" y="63"/>
                  <a:pt x="27" y="67"/>
                  <a:pt x="22" y="72"/>
                </a:cubicBezTo>
                <a:cubicBezTo>
                  <a:pt x="14" y="61"/>
                  <a:pt x="6" y="46"/>
                  <a:pt x="18" y="41"/>
                </a:cubicBezTo>
                <a:cubicBezTo>
                  <a:pt x="22" y="39"/>
                  <a:pt x="26" y="38"/>
                  <a:pt x="31" y="38"/>
                </a:cubicBezTo>
                <a:cubicBezTo>
                  <a:pt x="34" y="38"/>
                  <a:pt x="38" y="39"/>
                  <a:pt x="41" y="39"/>
                </a:cubicBezTo>
                <a:cubicBezTo>
                  <a:pt x="39" y="45"/>
                  <a:pt x="38" y="51"/>
                  <a:pt x="37" y="59"/>
                </a:cubicBezTo>
                <a:close/>
                <a:moveTo>
                  <a:pt x="97" y="51"/>
                </a:moveTo>
                <a:cubicBezTo>
                  <a:pt x="94" y="49"/>
                  <a:pt x="90" y="46"/>
                  <a:pt x="87" y="45"/>
                </a:cubicBezTo>
                <a:cubicBezTo>
                  <a:pt x="89" y="43"/>
                  <a:pt x="92" y="42"/>
                  <a:pt x="95" y="41"/>
                </a:cubicBezTo>
                <a:cubicBezTo>
                  <a:pt x="96" y="45"/>
                  <a:pt x="97" y="48"/>
                  <a:pt x="97" y="51"/>
                </a:cubicBezTo>
                <a:close/>
                <a:moveTo>
                  <a:pt x="62" y="17"/>
                </a:moveTo>
                <a:cubicBezTo>
                  <a:pt x="66" y="12"/>
                  <a:pt x="70" y="10"/>
                  <a:pt x="73" y="10"/>
                </a:cubicBezTo>
                <a:cubicBezTo>
                  <a:pt x="77" y="10"/>
                  <a:pt x="80" y="12"/>
                  <a:pt x="84" y="16"/>
                </a:cubicBezTo>
                <a:cubicBezTo>
                  <a:pt x="87" y="20"/>
                  <a:pt x="90" y="25"/>
                  <a:pt x="92" y="31"/>
                </a:cubicBezTo>
                <a:cubicBezTo>
                  <a:pt x="86" y="32"/>
                  <a:pt x="80" y="35"/>
                  <a:pt x="74" y="37"/>
                </a:cubicBezTo>
                <a:cubicBezTo>
                  <a:pt x="68" y="35"/>
                  <a:pt x="61" y="32"/>
                  <a:pt x="54" y="31"/>
                </a:cubicBezTo>
                <a:cubicBezTo>
                  <a:pt x="57" y="26"/>
                  <a:pt x="59" y="21"/>
                  <a:pt x="62" y="17"/>
                </a:cubicBezTo>
                <a:close/>
                <a:moveTo>
                  <a:pt x="51" y="41"/>
                </a:moveTo>
                <a:cubicBezTo>
                  <a:pt x="54" y="43"/>
                  <a:pt x="57" y="43"/>
                  <a:pt x="60" y="44"/>
                </a:cubicBezTo>
                <a:cubicBezTo>
                  <a:pt x="56" y="46"/>
                  <a:pt x="52" y="48"/>
                  <a:pt x="49" y="50"/>
                </a:cubicBezTo>
                <a:cubicBezTo>
                  <a:pt x="50" y="47"/>
                  <a:pt x="51" y="44"/>
                  <a:pt x="51" y="41"/>
                </a:cubicBezTo>
                <a:close/>
                <a:moveTo>
                  <a:pt x="49" y="109"/>
                </a:moveTo>
                <a:cubicBezTo>
                  <a:pt x="51" y="110"/>
                  <a:pt x="52" y="111"/>
                  <a:pt x="55" y="112"/>
                </a:cubicBezTo>
                <a:cubicBezTo>
                  <a:pt x="55" y="111"/>
                  <a:pt x="55" y="111"/>
                  <a:pt x="55" y="111"/>
                </a:cubicBezTo>
                <a:cubicBezTo>
                  <a:pt x="55" y="111"/>
                  <a:pt x="55" y="112"/>
                  <a:pt x="55" y="112"/>
                </a:cubicBezTo>
                <a:cubicBezTo>
                  <a:pt x="57" y="113"/>
                  <a:pt x="58" y="114"/>
                  <a:pt x="60" y="115"/>
                </a:cubicBezTo>
                <a:cubicBezTo>
                  <a:pt x="57" y="116"/>
                  <a:pt x="54" y="117"/>
                  <a:pt x="52" y="118"/>
                </a:cubicBezTo>
                <a:cubicBezTo>
                  <a:pt x="51" y="115"/>
                  <a:pt x="50" y="112"/>
                  <a:pt x="49" y="109"/>
                </a:cubicBezTo>
                <a:close/>
                <a:moveTo>
                  <a:pt x="79" y="147"/>
                </a:moveTo>
                <a:cubicBezTo>
                  <a:pt x="77" y="149"/>
                  <a:pt x="75" y="149"/>
                  <a:pt x="73" y="149"/>
                </a:cubicBezTo>
                <a:cubicBezTo>
                  <a:pt x="71" y="149"/>
                  <a:pt x="70" y="148"/>
                  <a:pt x="68" y="147"/>
                </a:cubicBezTo>
                <a:cubicBezTo>
                  <a:pt x="62" y="143"/>
                  <a:pt x="57" y="135"/>
                  <a:pt x="55" y="128"/>
                </a:cubicBezTo>
                <a:cubicBezTo>
                  <a:pt x="61" y="127"/>
                  <a:pt x="68" y="124"/>
                  <a:pt x="74" y="122"/>
                </a:cubicBezTo>
                <a:cubicBezTo>
                  <a:pt x="80" y="124"/>
                  <a:pt x="86" y="127"/>
                  <a:pt x="92" y="128"/>
                </a:cubicBezTo>
                <a:cubicBezTo>
                  <a:pt x="89" y="135"/>
                  <a:pt x="85" y="144"/>
                  <a:pt x="79" y="147"/>
                </a:cubicBezTo>
                <a:close/>
                <a:moveTo>
                  <a:pt x="95" y="118"/>
                </a:moveTo>
                <a:cubicBezTo>
                  <a:pt x="92" y="117"/>
                  <a:pt x="89" y="116"/>
                  <a:pt x="87" y="116"/>
                </a:cubicBezTo>
                <a:cubicBezTo>
                  <a:pt x="91" y="114"/>
                  <a:pt x="94" y="111"/>
                  <a:pt x="97" y="109"/>
                </a:cubicBezTo>
                <a:cubicBezTo>
                  <a:pt x="97" y="112"/>
                  <a:pt x="96" y="115"/>
                  <a:pt x="95" y="118"/>
                </a:cubicBezTo>
                <a:close/>
                <a:moveTo>
                  <a:pt x="99" y="94"/>
                </a:moveTo>
                <a:cubicBezTo>
                  <a:pt x="91" y="100"/>
                  <a:pt x="83" y="105"/>
                  <a:pt x="74" y="110"/>
                </a:cubicBezTo>
                <a:cubicBezTo>
                  <a:pt x="64" y="106"/>
                  <a:pt x="56" y="101"/>
                  <a:pt x="48" y="94"/>
                </a:cubicBezTo>
                <a:cubicBezTo>
                  <a:pt x="46" y="85"/>
                  <a:pt x="46" y="75"/>
                  <a:pt x="48" y="64"/>
                </a:cubicBezTo>
                <a:cubicBezTo>
                  <a:pt x="52" y="61"/>
                  <a:pt x="56" y="59"/>
                  <a:pt x="60" y="57"/>
                </a:cubicBezTo>
                <a:cubicBezTo>
                  <a:pt x="65" y="54"/>
                  <a:pt x="70" y="51"/>
                  <a:pt x="74" y="49"/>
                </a:cubicBezTo>
                <a:cubicBezTo>
                  <a:pt x="83" y="53"/>
                  <a:pt x="91" y="59"/>
                  <a:pt x="99" y="64"/>
                </a:cubicBezTo>
                <a:cubicBezTo>
                  <a:pt x="101" y="75"/>
                  <a:pt x="101" y="85"/>
                  <a:pt x="99" y="94"/>
                </a:cubicBezTo>
                <a:close/>
                <a:moveTo>
                  <a:pt x="116" y="39"/>
                </a:moveTo>
                <a:cubicBezTo>
                  <a:pt x="125" y="39"/>
                  <a:pt x="135" y="41"/>
                  <a:pt x="135" y="50"/>
                </a:cubicBezTo>
                <a:cubicBezTo>
                  <a:pt x="135" y="57"/>
                  <a:pt x="129" y="65"/>
                  <a:pt x="125" y="72"/>
                </a:cubicBezTo>
                <a:cubicBezTo>
                  <a:pt x="120" y="68"/>
                  <a:pt x="115" y="63"/>
                  <a:pt x="109" y="59"/>
                </a:cubicBezTo>
                <a:cubicBezTo>
                  <a:pt x="108" y="52"/>
                  <a:pt x="107" y="46"/>
                  <a:pt x="106" y="39"/>
                </a:cubicBezTo>
                <a:cubicBezTo>
                  <a:pt x="109" y="39"/>
                  <a:pt x="112" y="39"/>
                  <a:pt x="116" y="39"/>
                </a:cubicBezTo>
                <a:close/>
                <a:moveTo>
                  <a:pt x="117" y="79"/>
                </a:moveTo>
                <a:cubicBezTo>
                  <a:pt x="115" y="81"/>
                  <a:pt x="113" y="83"/>
                  <a:pt x="111" y="85"/>
                </a:cubicBezTo>
                <a:cubicBezTo>
                  <a:pt x="111" y="73"/>
                  <a:pt x="111" y="73"/>
                  <a:pt x="111" y="73"/>
                </a:cubicBezTo>
                <a:cubicBezTo>
                  <a:pt x="113" y="75"/>
                  <a:pt x="115" y="77"/>
                  <a:pt x="117" y="79"/>
                </a:cubicBezTo>
                <a:close/>
                <a:moveTo>
                  <a:pt x="117" y="121"/>
                </a:moveTo>
                <a:cubicBezTo>
                  <a:pt x="113" y="121"/>
                  <a:pt x="109" y="121"/>
                  <a:pt x="106" y="120"/>
                </a:cubicBezTo>
                <a:cubicBezTo>
                  <a:pt x="107" y="114"/>
                  <a:pt x="109" y="108"/>
                  <a:pt x="109" y="101"/>
                </a:cubicBezTo>
                <a:cubicBezTo>
                  <a:pt x="115" y="96"/>
                  <a:pt x="120" y="92"/>
                  <a:pt x="125" y="88"/>
                </a:cubicBezTo>
                <a:cubicBezTo>
                  <a:pt x="129" y="94"/>
                  <a:pt x="135" y="102"/>
                  <a:pt x="135" y="110"/>
                </a:cubicBezTo>
                <a:cubicBezTo>
                  <a:pt x="135" y="118"/>
                  <a:pt x="126" y="121"/>
                  <a:pt x="117" y="121"/>
                </a:cubicBezTo>
                <a:close/>
                <a:moveTo>
                  <a:pt x="55" y="112"/>
                </a:moveTo>
                <a:cubicBezTo>
                  <a:pt x="55" y="112"/>
                  <a:pt x="55" y="112"/>
                  <a:pt x="55" y="112"/>
                </a:cubicBezTo>
                <a:cubicBezTo>
                  <a:pt x="55" y="112"/>
                  <a:pt x="55" y="112"/>
                  <a:pt x="55" y="112"/>
                </a:cubicBezTo>
                <a:cubicBezTo>
                  <a:pt x="55" y="112"/>
                  <a:pt x="55" y="112"/>
                  <a:pt x="55" y="112"/>
                </a:cubicBezTo>
                <a:close/>
                <a:moveTo>
                  <a:pt x="74" y="63"/>
                </a:moveTo>
                <a:cubicBezTo>
                  <a:pt x="65" y="63"/>
                  <a:pt x="58" y="71"/>
                  <a:pt x="58" y="79"/>
                </a:cubicBezTo>
                <a:cubicBezTo>
                  <a:pt x="58" y="87"/>
                  <a:pt x="65" y="95"/>
                  <a:pt x="73" y="95"/>
                </a:cubicBezTo>
                <a:cubicBezTo>
                  <a:pt x="73" y="95"/>
                  <a:pt x="74" y="95"/>
                  <a:pt x="74" y="95"/>
                </a:cubicBezTo>
                <a:cubicBezTo>
                  <a:pt x="82" y="95"/>
                  <a:pt x="90" y="88"/>
                  <a:pt x="90" y="79"/>
                </a:cubicBezTo>
                <a:cubicBezTo>
                  <a:pt x="89" y="71"/>
                  <a:pt x="82" y="63"/>
                  <a:pt x="74" y="63"/>
                </a:cubicBezTo>
                <a:close/>
                <a:moveTo>
                  <a:pt x="75" y="85"/>
                </a:moveTo>
                <a:cubicBezTo>
                  <a:pt x="75" y="85"/>
                  <a:pt x="74" y="85"/>
                  <a:pt x="74" y="85"/>
                </a:cubicBezTo>
                <a:cubicBezTo>
                  <a:pt x="71" y="85"/>
                  <a:pt x="70" y="83"/>
                  <a:pt x="69" y="81"/>
                </a:cubicBezTo>
                <a:cubicBezTo>
                  <a:pt x="68" y="78"/>
                  <a:pt x="69" y="75"/>
                  <a:pt x="72" y="75"/>
                </a:cubicBezTo>
                <a:cubicBezTo>
                  <a:pt x="73" y="74"/>
                  <a:pt x="73" y="74"/>
                  <a:pt x="74" y="74"/>
                </a:cubicBezTo>
                <a:cubicBezTo>
                  <a:pt x="77" y="74"/>
                  <a:pt x="79" y="76"/>
                  <a:pt x="79" y="79"/>
                </a:cubicBezTo>
                <a:cubicBezTo>
                  <a:pt x="79" y="82"/>
                  <a:pt x="77" y="84"/>
                  <a:pt x="75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99D0EFED-EFA2-3366-CD40-2F040A1FA3BC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2471738"/>
            <a:ext cx="254000" cy="254000"/>
          </a:xfrm>
          <a:custGeom>
            <a:avLst/>
            <a:gdLst>
              <a:gd name="T0" fmla="*/ 69 w 160"/>
              <a:gd name="T1" fmla="*/ 88 h 160"/>
              <a:gd name="T2" fmla="*/ 69 w 160"/>
              <a:gd name="T3" fmla="*/ 99 h 160"/>
              <a:gd name="T4" fmla="*/ 98 w 160"/>
              <a:gd name="T5" fmla="*/ 93 h 160"/>
              <a:gd name="T6" fmla="*/ 93 w 160"/>
              <a:gd name="T7" fmla="*/ 109 h 160"/>
              <a:gd name="T8" fmla="*/ 63 w 160"/>
              <a:gd name="T9" fmla="*/ 114 h 160"/>
              <a:gd name="T10" fmla="*/ 93 w 160"/>
              <a:gd name="T11" fmla="*/ 119 h 160"/>
              <a:gd name="T12" fmla="*/ 93 w 160"/>
              <a:gd name="T13" fmla="*/ 109 h 160"/>
              <a:gd name="T14" fmla="*/ 139 w 160"/>
              <a:gd name="T15" fmla="*/ 36 h 160"/>
              <a:gd name="T16" fmla="*/ 113 w 160"/>
              <a:gd name="T17" fmla="*/ 0 h 160"/>
              <a:gd name="T18" fmla="*/ 21 w 160"/>
              <a:gd name="T19" fmla="*/ 27 h 160"/>
              <a:gd name="T20" fmla="*/ 6 w 160"/>
              <a:gd name="T21" fmla="*/ 36 h 160"/>
              <a:gd name="T22" fmla="*/ 0 w 160"/>
              <a:gd name="T23" fmla="*/ 72 h 160"/>
              <a:gd name="T24" fmla="*/ 16 w 160"/>
              <a:gd name="T25" fmla="*/ 77 h 160"/>
              <a:gd name="T26" fmla="*/ 10 w 160"/>
              <a:gd name="T27" fmla="*/ 124 h 160"/>
              <a:gd name="T28" fmla="*/ 21 w 160"/>
              <a:gd name="T29" fmla="*/ 155 h 160"/>
              <a:gd name="T30" fmla="*/ 47 w 160"/>
              <a:gd name="T31" fmla="*/ 160 h 160"/>
              <a:gd name="T32" fmla="*/ 51 w 160"/>
              <a:gd name="T33" fmla="*/ 140 h 160"/>
              <a:gd name="T34" fmla="*/ 107 w 160"/>
              <a:gd name="T35" fmla="*/ 155 h 160"/>
              <a:gd name="T36" fmla="*/ 132 w 160"/>
              <a:gd name="T37" fmla="*/ 160 h 160"/>
              <a:gd name="T38" fmla="*/ 138 w 160"/>
              <a:gd name="T39" fmla="*/ 139 h 160"/>
              <a:gd name="T40" fmla="*/ 148 w 160"/>
              <a:gd name="T41" fmla="*/ 93 h 160"/>
              <a:gd name="T42" fmla="*/ 153 w 160"/>
              <a:gd name="T43" fmla="*/ 77 h 160"/>
              <a:gd name="T44" fmla="*/ 158 w 160"/>
              <a:gd name="T45" fmla="*/ 41 h 160"/>
              <a:gd name="T46" fmla="*/ 47 w 160"/>
              <a:gd name="T47" fmla="*/ 12 h 160"/>
              <a:gd name="T48" fmla="*/ 119 w 160"/>
              <a:gd name="T49" fmla="*/ 12 h 160"/>
              <a:gd name="T50" fmla="*/ 33 w 160"/>
              <a:gd name="T51" fmla="*/ 22 h 160"/>
              <a:gd name="T52" fmla="*/ 128 w 160"/>
              <a:gd name="T53" fmla="*/ 32 h 160"/>
              <a:gd name="T54" fmla="*/ 124 w 160"/>
              <a:gd name="T55" fmla="*/ 67 h 160"/>
              <a:gd name="T56" fmla="*/ 87 w 160"/>
              <a:gd name="T57" fmla="*/ 32 h 160"/>
              <a:gd name="T58" fmla="*/ 32 w 160"/>
              <a:gd name="T59" fmla="*/ 32 h 160"/>
              <a:gd name="T60" fmla="*/ 77 w 160"/>
              <a:gd name="T61" fmla="*/ 67 h 160"/>
              <a:gd name="T62" fmla="*/ 32 w 160"/>
              <a:gd name="T63" fmla="*/ 67 h 160"/>
              <a:gd name="T64" fmla="*/ 12 w 160"/>
              <a:gd name="T65" fmla="*/ 67 h 160"/>
              <a:gd name="T66" fmla="*/ 22 w 160"/>
              <a:gd name="T67" fmla="*/ 46 h 160"/>
              <a:gd name="T68" fmla="*/ 12 w 160"/>
              <a:gd name="T69" fmla="*/ 67 h 160"/>
              <a:gd name="T70" fmla="*/ 32 w 160"/>
              <a:gd name="T71" fmla="*/ 150 h 160"/>
              <a:gd name="T72" fmla="*/ 43 w 160"/>
              <a:gd name="T73" fmla="*/ 140 h 160"/>
              <a:gd name="T74" fmla="*/ 129 w 160"/>
              <a:gd name="T75" fmla="*/ 150 h 160"/>
              <a:gd name="T76" fmla="*/ 119 w 160"/>
              <a:gd name="T77" fmla="*/ 140 h 160"/>
              <a:gd name="T78" fmla="*/ 129 w 160"/>
              <a:gd name="T79" fmla="*/ 150 h 160"/>
              <a:gd name="T80" fmla="*/ 137 w 160"/>
              <a:gd name="T81" fmla="*/ 129 h 160"/>
              <a:gd name="T82" fmla="*/ 27 w 160"/>
              <a:gd name="T83" fmla="*/ 130 h 160"/>
              <a:gd name="T84" fmla="*/ 22 w 160"/>
              <a:gd name="T85" fmla="*/ 106 h 160"/>
              <a:gd name="T86" fmla="*/ 52 w 160"/>
              <a:gd name="T87" fmla="*/ 108 h 160"/>
              <a:gd name="T88" fmla="*/ 37 w 160"/>
              <a:gd name="T89" fmla="*/ 88 h 160"/>
              <a:gd name="T90" fmla="*/ 22 w 160"/>
              <a:gd name="T91" fmla="*/ 101 h 160"/>
              <a:gd name="T92" fmla="*/ 29 w 160"/>
              <a:gd name="T93" fmla="*/ 81 h 160"/>
              <a:gd name="T94" fmla="*/ 124 w 160"/>
              <a:gd name="T95" fmla="*/ 78 h 160"/>
              <a:gd name="T96" fmla="*/ 140 w 160"/>
              <a:gd name="T97" fmla="*/ 124 h 160"/>
              <a:gd name="T98" fmla="*/ 37 w 160"/>
              <a:gd name="T99" fmla="*/ 98 h 160"/>
              <a:gd name="T100" fmla="*/ 37 w 160"/>
              <a:gd name="T101" fmla="*/ 109 h 160"/>
              <a:gd name="T102" fmla="*/ 32 w 160"/>
              <a:gd name="T103" fmla="*/ 105 h 160"/>
              <a:gd name="T104" fmla="*/ 150 w 160"/>
              <a:gd name="T105" fmla="*/ 67 h 160"/>
              <a:gd name="T106" fmla="*/ 140 w 160"/>
              <a:gd name="T107" fmla="*/ 46 h 160"/>
              <a:gd name="T108" fmla="*/ 150 w 160"/>
              <a:gd name="T109" fmla="*/ 67 h 160"/>
              <a:gd name="T110" fmla="*/ 108 w 160"/>
              <a:gd name="T111" fmla="*/ 103 h 160"/>
              <a:gd name="T112" fmla="*/ 124 w 160"/>
              <a:gd name="T113" fmla="*/ 119 h 160"/>
              <a:gd name="T114" fmla="*/ 124 w 160"/>
              <a:gd name="T115" fmla="*/ 88 h 160"/>
              <a:gd name="T116" fmla="*/ 123 w 160"/>
              <a:gd name="T117" fmla="*/ 109 h 160"/>
              <a:gd name="T118" fmla="*/ 122 w 160"/>
              <a:gd name="T119" fmla="*/ 99 h 160"/>
              <a:gd name="T120" fmla="*/ 129 w 160"/>
              <a:gd name="T121" fmla="*/ 10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60">
                <a:moveTo>
                  <a:pt x="93" y="88"/>
                </a:moveTo>
                <a:cubicBezTo>
                  <a:pt x="69" y="88"/>
                  <a:pt x="69" y="88"/>
                  <a:pt x="69" y="88"/>
                </a:cubicBezTo>
                <a:cubicBezTo>
                  <a:pt x="65" y="88"/>
                  <a:pt x="63" y="91"/>
                  <a:pt x="63" y="93"/>
                </a:cubicBezTo>
                <a:cubicBezTo>
                  <a:pt x="63" y="96"/>
                  <a:pt x="65" y="99"/>
                  <a:pt x="69" y="99"/>
                </a:cubicBezTo>
                <a:cubicBezTo>
                  <a:pt x="93" y="99"/>
                  <a:pt x="93" y="99"/>
                  <a:pt x="93" y="99"/>
                </a:cubicBezTo>
                <a:cubicBezTo>
                  <a:pt x="96" y="99"/>
                  <a:pt x="98" y="96"/>
                  <a:pt x="98" y="93"/>
                </a:cubicBezTo>
                <a:cubicBezTo>
                  <a:pt x="98" y="91"/>
                  <a:pt x="95" y="88"/>
                  <a:pt x="93" y="88"/>
                </a:cubicBezTo>
                <a:close/>
                <a:moveTo>
                  <a:pt x="93" y="109"/>
                </a:moveTo>
                <a:cubicBezTo>
                  <a:pt x="69" y="109"/>
                  <a:pt x="69" y="109"/>
                  <a:pt x="69" y="109"/>
                </a:cubicBezTo>
                <a:cubicBezTo>
                  <a:pt x="65" y="109"/>
                  <a:pt x="63" y="111"/>
                  <a:pt x="63" y="114"/>
                </a:cubicBezTo>
                <a:cubicBezTo>
                  <a:pt x="63" y="117"/>
                  <a:pt x="65" y="119"/>
                  <a:pt x="69" y="119"/>
                </a:cubicBezTo>
                <a:cubicBezTo>
                  <a:pt x="93" y="119"/>
                  <a:pt x="93" y="119"/>
                  <a:pt x="93" y="119"/>
                </a:cubicBezTo>
                <a:cubicBezTo>
                  <a:pt x="96" y="119"/>
                  <a:pt x="98" y="117"/>
                  <a:pt x="98" y="114"/>
                </a:cubicBezTo>
                <a:cubicBezTo>
                  <a:pt x="98" y="111"/>
                  <a:pt x="95" y="109"/>
                  <a:pt x="93" y="109"/>
                </a:cubicBezTo>
                <a:close/>
                <a:moveTo>
                  <a:pt x="155" y="36"/>
                </a:moveTo>
                <a:cubicBezTo>
                  <a:pt x="139" y="36"/>
                  <a:pt x="139" y="36"/>
                  <a:pt x="139" y="36"/>
                </a:cubicBezTo>
                <a:cubicBezTo>
                  <a:pt x="139" y="27"/>
                  <a:pt x="139" y="27"/>
                  <a:pt x="139" y="27"/>
                </a:cubicBezTo>
                <a:cubicBezTo>
                  <a:pt x="139" y="12"/>
                  <a:pt x="127" y="0"/>
                  <a:pt x="113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33" y="0"/>
                  <a:pt x="21" y="12"/>
                  <a:pt x="21" y="27"/>
                </a:cubicBezTo>
                <a:cubicBezTo>
                  <a:pt x="21" y="36"/>
                  <a:pt x="21" y="36"/>
                  <a:pt x="21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2" y="36"/>
                  <a:pt x="0" y="38"/>
                  <a:pt x="0" y="41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5"/>
                  <a:pt x="2" y="77"/>
                  <a:pt x="6" y="77"/>
                </a:cubicBezTo>
                <a:cubicBezTo>
                  <a:pt x="16" y="77"/>
                  <a:pt x="16" y="77"/>
                  <a:pt x="16" y="77"/>
                </a:cubicBezTo>
                <a:cubicBezTo>
                  <a:pt x="12" y="82"/>
                  <a:pt x="10" y="87"/>
                  <a:pt x="10" y="93"/>
                </a:cubicBezTo>
                <a:cubicBezTo>
                  <a:pt x="10" y="124"/>
                  <a:pt x="10" y="124"/>
                  <a:pt x="10" y="124"/>
                </a:cubicBezTo>
                <a:cubicBezTo>
                  <a:pt x="10" y="131"/>
                  <a:pt x="15" y="136"/>
                  <a:pt x="21" y="139"/>
                </a:cubicBezTo>
                <a:cubicBezTo>
                  <a:pt x="21" y="155"/>
                  <a:pt x="21" y="155"/>
                  <a:pt x="21" y="155"/>
                </a:cubicBezTo>
                <a:cubicBezTo>
                  <a:pt x="21" y="158"/>
                  <a:pt x="23" y="160"/>
                  <a:pt x="26" y="160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49" y="160"/>
                  <a:pt x="51" y="158"/>
                  <a:pt x="51" y="155"/>
                </a:cubicBezTo>
                <a:cubicBezTo>
                  <a:pt x="51" y="140"/>
                  <a:pt x="51" y="140"/>
                  <a:pt x="51" y="140"/>
                </a:cubicBezTo>
                <a:cubicBezTo>
                  <a:pt x="107" y="140"/>
                  <a:pt x="107" y="140"/>
                  <a:pt x="107" y="140"/>
                </a:cubicBezTo>
                <a:cubicBezTo>
                  <a:pt x="107" y="155"/>
                  <a:pt x="107" y="155"/>
                  <a:pt x="107" y="155"/>
                </a:cubicBezTo>
                <a:cubicBezTo>
                  <a:pt x="107" y="158"/>
                  <a:pt x="109" y="160"/>
                  <a:pt x="112" y="160"/>
                </a:cubicBezTo>
                <a:cubicBezTo>
                  <a:pt x="132" y="160"/>
                  <a:pt x="132" y="160"/>
                  <a:pt x="132" y="160"/>
                </a:cubicBezTo>
                <a:cubicBezTo>
                  <a:pt x="136" y="160"/>
                  <a:pt x="138" y="158"/>
                  <a:pt x="138" y="155"/>
                </a:cubicBezTo>
                <a:cubicBezTo>
                  <a:pt x="138" y="139"/>
                  <a:pt x="138" y="139"/>
                  <a:pt x="138" y="139"/>
                </a:cubicBezTo>
                <a:cubicBezTo>
                  <a:pt x="144" y="137"/>
                  <a:pt x="148" y="131"/>
                  <a:pt x="148" y="124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48" y="87"/>
                  <a:pt x="146" y="81"/>
                  <a:pt x="143" y="77"/>
                </a:cubicBezTo>
                <a:cubicBezTo>
                  <a:pt x="153" y="77"/>
                  <a:pt x="153" y="77"/>
                  <a:pt x="153" y="77"/>
                </a:cubicBezTo>
                <a:cubicBezTo>
                  <a:pt x="156" y="77"/>
                  <a:pt x="158" y="75"/>
                  <a:pt x="158" y="72"/>
                </a:cubicBezTo>
                <a:cubicBezTo>
                  <a:pt x="158" y="41"/>
                  <a:pt x="158" y="41"/>
                  <a:pt x="158" y="41"/>
                </a:cubicBezTo>
                <a:cubicBezTo>
                  <a:pt x="160" y="38"/>
                  <a:pt x="158" y="36"/>
                  <a:pt x="155" y="36"/>
                </a:cubicBezTo>
                <a:close/>
                <a:moveTo>
                  <a:pt x="47" y="12"/>
                </a:moveTo>
                <a:cubicBezTo>
                  <a:pt x="113" y="12"/>
                  <a:pt x="113" y="12"/>
                  <a:pt x="113" y="12"/>
                </a:cubicBezTo>
                <a:cubicBezTo>
                  <a:pt x="115" y="12"/>
                  <a:pt x="117" y="12"/>
                  <a:pt x="119" y="12"/>
                </a:cubicBezTo>
                <a:cubicBezTo>
                  <a:pt x="123" y="14"/>
                  <a:pt x="126" y="17"/>
                  <a:pt x="128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5" y="16"/>
                  <a:pt x="41" y="12"/>
                  <a:pt x="47" y="12"/>
                </a:cubicBezTo>
                <a:close/>
                <a:moveTo>
                  <a:pt x="128" y="32"/>
                </a:moveTo>
                <a:cubicBezTo>
                  <a:pt x="128" y="67"/>
                  <a:pt x="128" y="67"/>
                  <a:pt x="128" y="67"/>
                </a:cubicBezTo>
                <a:cubicBezTo>
                  <a:pt x="127" y="67"/>
                  <a:pt x="126" y="67"/>
                  <a:pt x="124" y="67"/>
                </a:cubicBezTo>
                <a:cubicBezTo>
                  <a:pt x="87" y="67"/>
                  <a:pt x="87" y="67"/>
                  <a:pt x="87" y="67"/>
                </a:cubicBezTo>
                <a:cubicBezTo>
                  <a:pt x="87" y="32"/>
                  <a:pt x="87" y="32"/>
                  <a:pt x="87" y="32"/>
                </a:cubicBezTo>
                <a:lnTo>
                  <a:pt x="128" y="32"/>
                </a:lnTo>
                <a:close/>
                <a:moveTo>
                  <a:pt x="32" y="32"/>
                </a:moveTo>
                <a:cubicBezTo>
                  <a:pt x="77" y="32"/>
                  <a:pt x="77" y="32"/>
                  <a:pt x="77" y="32"/>
                </a:cubicBezTo>
                <a:cubicBezTo>
                  <a:pt x="77" y="67"/>
                  <a:pt x="77" y="67"/>
                  <a:pt x="77" y="67"/>
                </a:cubicBezTo>
                <a:cubicBezTo>
                  <a:pt x="37" y="67"/>
                  <a:pt x="37" y="67"/>
                  <a:pt x="37" y="67"/>
                </a:cubicBezTo>
                <a:cubicBezTo>
                  <a:pt x="35" y="67"/>
                  <a:pt x="34" y="67"/>
                  <a:pt x="32" y="67"/>
                </a:cubicBezTo>
                <a:lnTo>
                  <a:pt x="32" y="32"/>
                </a:lnTo>
                <a:close/>
                <a:moveTo>
                  <a:pt x="12" y="67"/>
                </a:moveTo>
                <a:cubicBezTo>
                  <a:pt x="12" y="46"/>
                  <a:pt x="12" y="46"/>
                  <a:pt x="12" y="46"/>
                </a:cubicBezTo>
                <a:cubicBezTo>
                  <a:pt x="22" y="46"/>
                  <a:pt x="22" y="46"/>
                  <a:pt x="22" y="46"/>
                </a:cubicBezTo>
                <a:cubicBezTo>
                  <a:pt x="22" y="67"/>
                  <a:pt x="22" y="67"/>
                  <a:pt x="22" y="67"/>
                </a:cubicBezTo>
                <a:lnTo>
                  <a:pt x="12" y="67"/>
                </a:lnTo>
                <a:close/>
                <a:moveTo>
                  <a:pt x="43" y="150"/>
                </a:moveTo>
                <a:cubicBezTo>
                  <a:pt x="32" y="150"/>
                  <a:pt x="32" y="150"/>
                  <a:pt x="32" y="150"/>
                </a:cubicBezTo>
                <a:cubicBezTo>
                  <a:pt x="32" y="140"/>
                  <a:pt x="32" y="140"/>
                  <a:pt x="32" y="140"/>
                </a:cubicBezTo>
                <a:cubicBezTo>
                  <a:pt x="43" y="140"/>
                  <a:pt x="43" y="140"/>
                  <a:pt x="43" y="140"/>
                </a:cubicBezTo>
                <a:lnTo>
                  <a:pt x="43" y="150"/>
                </a:lnTo>
                <a:close/>
                <a:moveTo>
                  <a:pt x="129" y="150"/>
                </a:moveTo>
                <a:cubicBezTo>
                  <a:pt x="119" y="150"/>
                  <a:pt x="119" y="150"/>
                  <a:pt x="119" y="150"/>
                </a:cubicBezTo>
                <a:cubicBezTo>
                  <a:pt x="119" y="140"/>
                  <a:pt x="119" y="140"/>
                  <a:pt x="119" y="140"/>
                </a:cubicBezTo>
                <a:cubicBezTo>
                  <a:pt x="129" y="140"/>
                  <a:pt x="129" y="140"/>
                  <a:pt x="129" y="140"/>
                </a:cubicBezTo>
                <a:lnTo>
                  <a:pt x="129" y="150"/>
                </a:lnTo>
                <a:close/>
                <a:moveTo>
                  <a:pt x="140" y="124"/>
                </a:moveTo>
                <a:cubicBezTo>
                  <a:pt x="140" y="126"/>
                  <a:pt x="138" y="128"/>
                  <a:pt x="137" y="129"/>
                </a:cubicBezTo>
                <a:cubicBezTo>
                  <a:pt x="136" y="129"/>
                  <a:pt x="135" y="130"/>
                  <a:pt x="134" y="130"/>
                </a:cubicBezTo>
                <a:cubicBezTo>
                  <a:pt x="27" y="130"/>
                  <a:pt x="27" y="130"/>
                  <a:pt x="27" y="130"/>
                </a:cubicBezTo>
                <a:cubicBezTo>
                  <a:pt x="24" y="130"/>
                  <a:pt x="23" y="128"/>
                  <a:pt x="22" y="126"/>
                </a:cubicBezTo>
                <a:cubicBezTo>
                  <a:pt x="21" y="125"/>
                  <a:pt x="22" y="127"/>
                  <a:pt x="22" y="106"/>
                </a:cubicBezTo>
                <a:cubicBezTo>
                  <a:pt x="23" y="114"/>
                  <a:pt x="30" y="119"/>
                  <a:pt x="37" y="119"/>
                </a:cubicBezTo>
                <a:cubicBezTo>
                  <a:pt x="44" y="119"/>
                  <a:pt x="50" y="115"/>
                  <a:pt x="52" y="108"/>
                </a:cubicBezTo>
                <a:cubicBezTo>
                  <a:pt x="54" y="101"/>
                  <a:pt x="51" y="94"/>
                  <a:pt x="46" y="91"/>
                </a:cubicBezTo>
                <a:cubicBezTo>
                  <a:pt x="43" y="89"/>
                  <a:pt x="40" y="88"/>
                  <a:pt x="37" y="88"/>
                </a:cubicBezTo>
                <a:cubicBezTo>
                  <a:pt x="32" y="88"/>
                  <a:pt x="27" y="90"/>
                  <a:pt x="24" y="95"/>
                </a:cubicBezTo>
                <a:cubicBezTo>
                  <a:pt x="23" y="96"/>
                  <a:pt x="22" y="99"/>
                  <a:pt x="22" y="101"/>
                </a:cubicBezTo>
                <a:cubicBezTo>
                  <a:pt x="22" y="94"/>
                  <a:pt x="22" y="94"/>
                  <a:pt x="22" y="94"/>
                </a:cubicBezTo>
                <a:cubicBezTo>
                  <a:pt x="22" y="88"/>
                  <a:pt x="24" y="84"/>
                  <a:pt x="29" y="81"/>
                </a:cubicBezTo>
                <a:cubicBezTo>
                  <a:pt x="31" y="79"/>
                  <a:pt x="34" y="78"/>
                  <a:pt x="38" y="78"/>
                </a:cubicBezTo>
                <a:cubicBezTo>
                  <a:pt x="124" y="78"/>
                  <a:pt x="124" y="78"/>
                  <a:pt x="124" y="78"/>
                </a:cubicBezTo>
                <a:cubicBezTo>
                  <a:pt x="132" y="78"/>
                  <a:pt x="140" y="85"/>
                  <a:pt x="140" y="94"/>
                </a:cubicBezTo>
                <a:lnTo>
                  <a:pt x="140" y="124"/>
                </a:lnTo>
                <a:close/>
                <a:moveTo>
                  <a:pt x="35" y="99"/>
                </a:moveTo>
                <a:cubicBezTo>
                  <a:pt x="36" y="98"/>
                  <a:pt x="37" y="98"/>
                  <a:pt x="37" y="98"/>
                </a:cubicBezTo>
                <a:cubicBezTo>
                  <a:pt x="40" y="98"/>
                  <a:pt x="41" y="100"/>
                  <a:pt x="42" y="102"/>
                </a:cubicBezTo>
                <a:cubicBezTo>
                  <a:pt x="43" y="106"/>
                  <a:pt x="40" y="109"/>
                  <a:pt x="37" y="109"/>
                </a:cubicBezTo>
                <a:cubicBezTo>
                  <a:pt x="36" y="109"/>
                  <a:pt x="36" y="109"/>
                  <a:pt x="35" y="109"/>
                </a:cubicBezTo>
                <a:cubicBezTo>
                  <a:pt x="33" y="108"/>
                  <a:pt x="33" y="107"/>
                  <a:pt x="32" y="105"/>
                </a:cubicBezTo>
                <a:cubicBezTo>
                  <a:pt x="31" y="102"/>
                  <a:pt x="33" y="99"/>
                  <a:pt x="35" y="99"/>
                </a:cubicBezTo>
                <a:close/>
                <a:moveTo>
                  <a:pt x="150" y="67"/>
                </a:moveTo>
                <a:cubicBezTo>
                  <a:pt x="140" y="67"/>
                  <a:pt x="140" y="67"/>
                  <a:pt x="140" y="67"/>
                </a:cubicBezTo>
                <a:cubicBezTo>
                  <a:pt x="140" y="46"/>
                  <a:pt x="140" y="46"/>
                  <a:pt x="140" y="46"/>
                </a:cubicBezTo>
                <a:cubicBezTo>
                  <a:pt x="150" y="46"/>
                  <a:pt x="150" y="46"/>
                  <a:pt x="150" y="46"/>
                </a:cubicBezTo>
                <a:lnTo>
                  <a:pt x="150" y="67"/>
                </a:lnTo>
                <a:close/>
                <a:moveTo>
                  <a:pt x="124" y="88"/>
                </a:moveTo>
                <a:cubicBezTo>
                  <a:pt x="115" y="88"/>
                  <a:pt x="108" y="95"/>
                  <a:pt x="108" y="103"/>
                </a:cubicBezTo>
                <a:cubicBezTo>
                  <a:pt x="108" y="111"/>
                  <a:pt x="115" y="119"/>
                  <a:pt x="123" y="119"/>
                </a:cubicBezTo>
                <a:cubicBezTo>
                  <a:pt x="123" y="119"/>
                  <a:pt x="124" y="119"/>
                  <a:pt x="124" y="119"/>
                </a:cubicBezTo>
                <a:cubicBezTo>
                  <a:pt x="132" y="119"/>
                  <a:pt x="140" y="111"/>
                  <a:pt x="139" y="103"/>
                </a:cubicBezTo>
                <a:cubicBezTo>
                  <a:pt x="140" y="95"/>
                  <a:pt x="132" y="88"/>
                  <a:pt x="124" y="88"/>
                </a:cubicBezTo>
                <a:close/>
                <a:moveTo>
                  <a:pt x="125" y="109"/>
                </a:moveTo>
                <a:cubicBezTo>
                  <a:pt x="124" y="109"/>
                  <a:pt x="124" y="109"/>
                  <a:pt x="123" y="109"/>
                </a:cubicBezTo>
                <a:cubicBezTo>
                  <a:pt x="121" y="109"/>
                  <a:pt x="120" y="108"/>
                  <a:pt x="119" y="105"/>
                </a:cubicBezTo>
                <a:cubicBezTo>
                  <a:pt x="118" y="102"/>
                  <a:pt x="119" y="100"/>
                  <a:pt x="122" y="99"/>
                </a:cubicBezTo>
                <a:cubicBezTo>
                  <a:pt x="123" y="99"/>
                  <a:pt x="123" y="99"/>
                  <a:pt x="124" y="99"/>
                </a:cubicBezTo>
                <a:cubicBezTo>
                  <a:pt x="127" y="99"/>
                  <a:pt x="129" y="101"/>
                  <a:pt x="129" y="104"/>
                </a:cubicBezTo>
                <a:cubicBezTo>
                  <a:pt x="129" y="106"/>
                  <a:pt x="128" y="108"/>
                  <a:pt x="125" y="10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AB326ED6-EEA7-3526-E11D-083D8A39C5B3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1371600"/>
            <a:ext cx="255588" cy="252413"/>
          </a:xfrm>
          <a:custGeom>
            <a:avLst/>
            <a:gdLst>
              <a:gd name="T0" fmla="*/ 33 w 161"/>
              <a:gd name="T1" fmla="*/ 13 h 159"/>
              <a:gd name="T2" fmla="*/ 21 w 161"/>
              <a:gd name="T3" fmla="*/ 40 h 159"/>
              <a:gd name="T4" fmla="*/ 12 w 161"/>
              <a:gd name="T5" fmla="*/ 30 h 159"/>
              <a:gd name="T6" fmla="*/ 23 w 161"/>
              <a:gd name="T7" fmla="*/ 13 h 159"/>
              <a:gd name="T8" fmla="*/ 48 w 161"/>
              <a:gd name="T9" fmla="*/ 28 h 159"/>
              <a:gd name="T10" fmla="*/ 37 w 161"/>
              <a:gd name="T11" fmla="*/ 56 h 159"/>
              <a:gd name="T12" fmla="*/ 48 w 161"/>
              <a:gd name="T13" fmla="*/ 28 h 159"/>
              <a:gd name="T14" fmla="*/ 119 w 161"/>
              <a:gd name="T15" fmla="*/ 13 h 159"/>
              <a:gd name="T16" fmla="*/ 113 w 161"/>
              <a:gd name="T17" fmla="*/ 77 h 159"/>
              <a:gd name="T18" fmla="*/ 99 w 161"/>
              <a:gd name="T19" fmla="*/ 33 h 159"/>
              <a:gd name="T20" fmla="*/ 114 w 161"/>
              <a:gd name="T21" fmla="*/ 45 h 159"/>
              <a:gd name="T22" fmla="*/ 118 w 161"/>
              <a:gd name="T23" fmla="*/ 36 h 159"/>
              <a:gd name="T24" fmla="*/ 119 w 161"/>
              <a:gd name="T25" fmla="*/ 13 h 159"/>
              <a:gd name="T26" fmla="*/ 63 w 161"/>
              <a:gd name="T27" fmla="*/ 43 h 159"/>
              <a:gd name="T28" fmla="*/ 112 w 161"/>
              <a:gd name="T29" fmla="*/ 131 h 159"/>
              <a:gd name="T30" fmla="*/ 63 w 161"/>
              <a:gd name="T31" fmla="*/ 43 h 159"/>
              <a:gd name="T32" fmla="*/ 138 w 161"/>
              <a:gd name="T33" fmla="*/ 121 h 159"/>
              <a:gd name="T34" fmla="*/ 121 w 161"/>
              <a:gd name="T35" fmla="*/ 138 h 159"/>
              <a:gd name="T36" fmla="*/ 138 w 161"/>
              <a:gd name="T37" fmla="*/ 121 h 159"/>
              <a:gd name="T38" fmla="*/ 79 w 161"/>
              <a:gd name="T39" fmla="*/ 112 h 159"/>
              <a:gd name="T40" fmla="*/ 14 w 161"/>
              <a:gd name="T41" fmla="*/ 118 h 159"/>
              <a:gd name="T42" fmla="*/ 42 w 161"/>
              <a:gd name="T43" fmla="*/ 112 h 159"/>
              <a:gd name="T44" fmla="*/ 49 w 161"/>
              <a:gd name="T45" fmla="*/ 112 h 159"/>
              <a:gd name="T46" fmla="*/ 39 w 161"/>
              <a:gd name="T47" fmla="*/ 94 h 159"/>
              <a:gd name="T48" fmla="*/ 49 w 161"/>
              <a:gd name="T49" fmla="*/ 83 h 159"/>
              <a:gd name="T50" fmla="*/ 15 w 161"/>
              <a:gd name="T51" fmla="*/ 5 h 159"/>
              <a:gd name="T52" fmla="*/ 1 w 161"/>
              <a:gd name="T53" fmla="*/ 27 h 159"/>
              <a:gd name="T54" fmla="*/ 17 w 161"/>
              <a:gd name="T55" fmla="*/ 51 h 159"/>
              <a:gd name="T56" fmla="*/ 41 w 161"/>
              <a:gd name="T57" fmla="*/ 75 h 159"/>
              <a:gd name="T58" fmla="*/ 25 w 161"/>
              <a:gd name="T59" fmla="*/ 90 h 159"/>
              <a:gd name="T60" fmla="*/ 2 w 161"/>
              <a:gd name="T61" fmla="*/ 121 h 159"/>
              <a:gd name="T62" fmla="*/ 42 w 161"/>
              <a:gd name="T63" fmla="*/ 159 h 159"/>
              <a:gd name="T64" fmla="*/ 85 w 161"/>
              <a:gd name="T65" fmla="*/ 119 h 159"/>
              <a:gd name="T66" fmla="*/ 109 w 161"/>
              <a:gd name="T67" fmla="*/ 143 h 159"/>
              <a:gd name="T68" fmla="*/ 152 w 161"/>
              <a:gd name="T69" fmla="*/ 159 h 159"/>
              <a:gd name="T70" fmla="*/ 159 w 161"/>
              <a:gd name="T71" fmla="*/ 152 h 159"/>
              <a:gd name="T72" fmla="*/ 144 w 161"/>
              <a:gd name="T73" fmla="*/ 110 h 159"/>
              <a:gd name="T74" fmla="*/ 159 w 161"/>
              <a:gd name="T75" fmla="*/ 47 h 159"/>
              <a:gd name="T76" fmla="*/ 122 w 161"/>
              <a:gd name="T77" fmla="*/ 2 h 159"/>
              <a:gd name="T78" fmla="*/ 114 w 161"/>
              <a:gd name="T79" fmla="*/ 2 h 159"/>
              <a:gd name="T80" fmla="*/ 95 w 161"/>
              <a:gd name="T81" fmla="*/ 22 h 159"/>
              <a:gd name="T82" fmla="*/ 40 w 161"/>
              <a:gd name="T83" fmla="*/ 5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1" h="159">
                <a:moveTo>
                  <a:pt x="28" y="11"/>
                </a:moveTo>
                <a:cubicBezTo>
                  <a:pt x="29" y="11"/>
                  <a:pt x="31" y="12"/>
                  <a:pt x="33" y="13"/>
                </a:cubicBezTo>
                <a:cubicBezTo>
                  <a:pt x="40" y="21"/>
                  <a:pt x="40" y="21"/>
                  <a:pt x="40" y="21"/>
                </a:cubicBezTo>
                <a:cubicBezTo>
                  <a:pt x="21" y="40"/>
                  <a:pt x="21" y="40"/>
                  <a:pt x="21" y="40"/>
                </a:cubicBezTo>
                <a:cubicBezTo>
                  <a:pt x="13" y="33"/>
                  <a:pt x="13" y="33"/>
                  <a:pt x="13" y="33"/>
                </a:cubicBezTo>
                <a:cubicBezTo>
                  <a:pt x="13" y="32"/>
                  <a:pt x="12" y="31"/>
                  <a:pt x="12" y="30"/>
                </a:cubicBezTo>
                <a:cubicBezTo>
                  <a:pt x="11" y="28"/>
                  <a:pt x="11" y="24"/>
                  <a:pt x="13" y="22"/>
                </a:cubicBezTo>
                <a:cubicBezTo>
                  <a:pt x="23" y="13"/>
                  <a:pt x="23" y="13"/>
                  <a:pt x="23" y="13"/>
                </a:cubicBezTo>
                <a:cubicBezTo>
                  <a:pt x="24" y="12"/>
                  <a:pt x="26" y="11"/>
                  <a:pt x="28" y="11"/>
                </a:cubicBezTo>
                <a:close/>
                <a:moveTo>
                  <a:pt x="48" y="28"/>
                </a:moveTo>
                <a:cubicBezTo>
                  <a:pt x="56" y="37"/>
                  <a:pt x="56" y="37"/>
                  <a:pt x="56" y="37"/>
                </a:cubicBezTo>
                <a:cubicBezTo>
                  <a:pt x="37" y="56"/>
                  <a:pt x="37" y="56"/>
                  <a:pt x="37" y="56"/>
                </a:cubicBezTo>
                <a:cubicBezTo>
                  <a:pt x="29" y="47"/>
                  <a:pt x="29" y="47"/>
                  <a:pt x="29" y="47"/>
                </a:cubicBezTo>
                <a:cubicBezTo>
                  <a:pt x="48" y="28"/>
                  <a:pt x="48" y="28"/>
                  <a:pt x="48" y="28"/>
                </a:cubicBezTo>
                <a:cubicBezTo>
                  <a:pt x="48" y="28"/>
                  <a:pt x="48" y="28"/>
                  <a:pt x="48" y="28"/>
                </a:cubicBezTo>
                <a:close/>
                <a:moveTo>
                  <a:pt x="119" y="13"/>
                </a:moveTo>
                <a:cubicBezTo>
                  <a:pt x="148" y="43"/>
                  <a:pt x="148" y="43"/>
                  <a:pt x="148" y="43"/>
                </a:cubicBezTo>
                <a:cubicBezTo>
                  <a:pt x="113" y="77"/>
                  <a:pt x="113" y="77"/>
                  <a:pt x="113" y="77"/>
                </a:cubicBezTo>
                <a:cubicBezTo>
                  <a:pt x="83" y="48"/>
                  <a:pt x="83" y="48"/>
                  <a:pt x="83" y="48"/>
                </a:cubicBezTo>
                <a:cubicBezTo>
                  <a:pt x="99" y="33"/>
                  <a:pt x="99" y="33"/>
                  <a:pt x="99" y="33"/>
                </a:cubicBezTo>
                <a:cubicBezTo>
                  <a:pt x="110" y="43"/>
                  <a:pt x="110" y="43"/>
                  <a:pt x="110" y="43"/>
                </a:cubicBezTo>
                <a:cubicBezTo>
                  <a:pt x="111" y="44"/>
                  <a:pt x="113" y="45"/>
                  <a:pt x="114" y="45"/>
                </a:cubicBezTo>
                <a:cubicBezTo>
                  <a:pt x="116" y="45"/>
                  <a:pt x="117" y="44"/>
                  <a:pt x="118" y="43"/>
                </a:cubicBezTo>
                <a:cubicBezTo>
                  <a:pt x="120" y="41"/>
                  <a:pt x="120" y="38"/>
                  <a:pt x="118" y="36"/>
                </a:cubicBezTo>
                <a:cubicBezTo>
                  <a:pt x="107" y="25"/>
                  <a:pt x="107" y="25"/>
                  <a:pt x="107" y="25"/>
                </a:cubicBezTo>
                <a:cubicBezTo>
                  <a:pt x="119" y="13"/>
                  <a:pt x="119" y="13"/>
                  <a:pt x="119" y="13"/>
                </a:cubicBezTo>
                <a:cubicBezTo>
                  <a:pt x="119" y="13"/>
                  <a:pt x="119" y="13"/>
                  <a:pt x="119" y="13"/>
                </a:cubicBezTo>
                <a:close/>
                <a:moveTo>
                  <a:pt x="63" y="43"/>
                </a:moveTo>
                <a:cubicBezTo>
                  <a:pt x="67" y="47"/>
                  <a:pt x="130" y="110"/>
                  <a:pt x="132" y="112"/>
                </a:cubicBezTo>
                <a:cubicBezTo>
                  <a:pt x="112" y="131"/>
                  <a:pt x="112" y="131"/>
                  <a:pt x="112" y="131"/>
                </a:cubicBezTo>
                <a:cubicBezTo>
                  <a:pt x="44" y="63"/>
                  <a:pt x="44" y="63"/>
                  <a:pt x="44" y="63"/>
                </a:cubicBezTo>
                <a:cubicBezTo>
                  <a:pt x="63" y="43"/>
                  <a:pt x="63" y="43"/>
                  <a:pt x="63" y="43"/>
                </a:cubicBezTo>
                <a:cubicBezTo>
                  <a:pt x="63" y="43"/>
                  <a:pt x="63" y="43"/>
                  <a:pt x="63" y="43"/>
                </a:cubicBezTo>
                <a:close/>
                <a:moveTo>
                  <a:pt x="138" y="121"/>
                </a:moveTo>
                <a:cubicBezTo>
                  <a:pt x="147" y="146"/>
                  <a:pt x="147" y="146"/>
                  <a:pt x="147" y="146"/>
                </a:cubicBezTo>
                <a:cubicBezTo>
                  <a:pt x="121" y="138"/>
                  <a:pt x="121" y="138"/>
                  <a:pt x="121" y="138"/>
                </a:cubicBezTo>
                <a:cubicBezTo>
                  <a:pt x="138" y="121"/>
                  <a:pt x="138" y="121"/>
                  <a:pt x="138" y="121"/>
                </a:cubicBezTo>
                <a:cubicBezTo>
                  <a:pt x="138" y="121"/>
                  <a:pt x="138" y="121"/>
                  <a:pt x="138" y="121"/>
                </a:cubicBezTo>
                <a:close/>
                <a:moveTo>
                  <a:pt x="49" y="83"/>
                </a:moveTo>
                <a:cubicBezTo>
                  <a:pt x="79" y="112"/>
                  <a:pt x="79" y="112"/>
                  <a:pt x="79" y="112"/>
                </a:cubicBezTo>
                <a:cubicBezTo>
                  <a:pt x="43" y="148"/>
                  <a:pt x="43" y="148"/>
                  <a:pt x="43" y="148"/>
                </a:cubicBezTo>
                <a:cubicBezTo>
                  <a:pt x="14" y="118"/>
                  <a:pt x="14" y="118"/>
                  <a:pt x="14" y="118"/>
                </a:cubicBezTo>
                <a:cubicBezTo>
                  <a:pt x="31" y="101"/>
                  <a:pt x="31" y="101"/>
                  <a:pt x="31" y="101"/>
                </a:cubicBezTo>
                <a:cubicBezTo>
                  <a:pt x="42" y="112"/>
                  <a:pt x="42" y="112"/>
                  <a:pt x="42" y="112"/>
                </a:cubicBezTo>
                <a:cubicBezTo>
                  <a:pt x="43" y="113"/>
                  <a:pt x="44" y="114"/>
                  <a:pt x="45" y="114"/>
                </a:cubicBezTo>
                <a:cubicBezTo>
                  <a:pt x="47" y="114"/>
                  <a:pt x="48" y="113"/>
                  <a:pt x="49" y="112"/>
                </a:cubicBezTo>
                <a:cubicBezTo>
                  <a:pt x="51" y="110"/>
                  <a:pt x="51" y="107"/>
                  <a:pt x="49" y="105"/>
                </a:cubicBezTo>
                <a:cubicBezTo>
                  <a:pt x="39" y="94"/>
                  <a:pt x="39" y="94"/>
                  <a:pt x="39" y="94"/>
                </a:cubicBezTo>
                <a:cubicBezTo>
                  <a:pt x="49" y="83"/>
                  <a:pt x="49" y="83"/>
                  <a:pt x="49" y="83"/>
                </a:cubicBezTo>
                <a:cubicBezTo>
                  <a:pt x="49" y="83"/>
                  <a:pt x="49" y="83"/>
                  <a:pt x="49" y="83"/>
                </a:cubicBezTo>
                <a:close/>
                <a:moveTo>
                  <a:pt x="27" y="0"/>
                </a:moveTo>
                <a:cubicBezTo>
                  <a:pt x="23" y="0"/>
                  <a:pt x="18" y="2"/>
                  <a:pt x="15" y="5"/>
                </a:cubicBezTo>
                <a:cubicBezTo>
                  <a:pt x="6" y="14"/>
                  <a:pt x="6" y="14"/>
                  <a:pt x="6" y="14"/>
                </a:cubicBezTo>
                <a:cubicBezTo>
                  <a:pt x="2" y="18"/>
                  <a:pt x="1" y="22"/>
                  <a:pt x="1" y="27"/>
                </a:cubicBezTo>
                <a:cubicBezTo>
                  <a:pt x="1" y="31"/>
                  <a:pt x="3" y="36"/>
                  <a:pt x="6" y="39"/>
                </a:cubicBezTo>
                <a:cubicBezTo>
                  <a:pt x="17" y="51"/>
                  <a:pt x="17" y="51"/>
                  <a:pt x="17" y="51"/>
                </a:cubicBezTo>
                <a:cubicBezTo>
                  <a:pt x="17" y="51"/>
                  <a:pt x="33" y="66"/>
                  <a:pt x="33" y="66"/>
                </a:cubicBezTo>
                <a:cubicBezTo>
                  <a:pt x="41" y="75"/>
                  <a:pt x="41" y="75"/>
                  <a:pt x="41" y="75"/>
                </a:cubicBezTo>
                <a:cubicBezTo>
                  <a:pt x="27" y="89"/>
                  <a:pt x="27" y="89"/>
                  <a:pt x="27" y="89"/>
                </a:cubicBezTo>
                <a:cubicBezTo>
                  <a:pt x="25" y="90"/>
                  <a:pt x="25" y="90"/>
                  <a:pt x="25" y="90"/>
                </a:cubicBezTo>
                <a:cubicBezTo>
                  <a:pt x="2" y="114"/>
                  <a:pt x="2" y="114"/>
                  <a:pt x="2" y="114"/>
                </a:cubicBezTo>
                <a:cubicBezTo>
                  <a:pt x="0" y="116"/>
                  <a:pt x="0" y="119"/>
                  <a:pt x="2" y="121"/>
                </a:cubicBezTo>
                <a:cubicBezTo>
                  <a:pt x="39" y="158"/>
                  <a:pt x="39" y="158"/>
                  <a:pt x="39" y="158"/>
                </a:cubicBezTo>
                <a:cubicBezTo>
                  <a:pt x="40" y="159"/>
                  <a:pt x="41" y="159"/>
                  <a:pt x="42" y="159"/>
                </a:cubicBezTo>
                <a:cubicBezTo>
                  <a:pt x="43" y="159"/>
                  <a:pt x="45" y="159"/>
                  <a:pt x="46" y="158"/>
                </a:cubicBezTo>
                <a:cubicBezTo>
                  <a:pt x="85" y="119"/>
                  <a:pt x="85" y="119"/>
                  <a:pt x="85" y="119"/>
                </a:cubicBezTo>
                <a:cubicBezTo>
                  <a:pt x="108" y="142"/>
                  <a:pt x="108" y="142"/>
                  <a:pt x="108" y="142"/>
                </a:cubicBezTo>
                <a:cubicBezTo>
                  <a:pt x="108" y="143"/>
                  <a:pt x="108" y="143"/>
                  <a:pt x="109" y="143"/>
                </a:cubicBezTo>
                <a:cubicBezTo>
                  <a:pt x="110" y="144"/>
                  <a:pt x="111" y="145"/>
                  <a:pt x="112" y="146"/>
                </a:cubicBezTo>
                <a:cubicBezTo>
                  <a:pt x="152" y="159"/>
                  <a:pt x="152" y="159"/>
                  <a:pt x="152" y="159"/>
                </a:cubicBezTo>
                <a:cubicBezTo>
                  <a:pt x="153" y="159"/>
                  <a:pt x="153" y="159"/>
                  <a:pt x="154" y="159"/>
                </a:cubicBezTo>
                <a:cubicBezTo>
                  <a:pt x="157" y="159"/>
                  <a:pt x="160" y="156"/>
                  <a:pt x="159" y="152"/>
                </a:cubicBezTo>
                <a:cubicBezTo>
                  <a:pt x="147" y="113"/>
                  <a:pt x="147" y="113"/>
                  <a:pt x="147" y="113"/>
                </a:cubicBezTo>
                <a:cubicBezTo>
                  <a:pt x="146" y="112"/>
                  <a:pt x="146" y="111"/>
                  <a:pt x="144" y="110"/>
                </a:cubicBezTo>
                <a:cubicBezTo>
                  <a:pt x="144" y="109"/>
                  <a:pt x="145" y="111"/>
                  <a:pt x="120" y="85"/>
                </a:cubicBezTo>
                <a:cubicBezTo>
                  <a:pt x="159" y="47"/>
                  <a:pt x="159" y="47"/>
                  <a:pt x="159" y="47"/>
                </a:cubicBezTo>
                <a:cubicBezTo>
                  <a:pt x="161" y="45"/>
                  <a:pt x="161" y="41"/>
                  <a:pt x="159" y="39"/>
                </a:cubicBezTo>
                <a:cubicBezTo>
                  <a:pt x="122" y="2"/>
                  <a:pt x="122" y="2"/>
                  <a:pt x="122" y="2"/>
                </a:cubicBezTo>
                <a:cubicBezTo>
                  <a:pt x="121" y="1"/>
                  <a:pt x="120" y="1"/>
                  <a:pt x="118" y="1"/>
                </a:cubicBezTo>
                <a:cubicBezTo>
                  <a:pt x="117" y="1"/>
                  <a:pt x="115" y="1"/>
                  <a:pt x="114" y="2"/>
                </a:cubicBezTo>
                <a:cubicBezTo>
                  <a:pt x="96" y="21"/>
                  <a:pt x="96" y="21"/>
                  <a:pt x="96" y="21"/>
                </a:cubicBezTo>
                <a:cubicBezTo>
                  <a:pt x="95" y="22"/>
                  <a:pt x="95" y="22"/>
                  <a:pt x="95" y="22"/>
                </a:cubicBezTo>
                <a:cubicBezTo>
                  <a:pt x="76" y="41"/>
                  <a:pt x="76" y="41"/>
                  <a:pt x="76" y="41"/>
                </a:cubicBezTo>
                <a:cubicBezTo>
                  <a:pt x="40" y="5"/>
                  <a:pt x="40" y="5"/>
                  <a:pt x="40" y="5"/>
                </a:cubicBezTo>
                <a:cubicBezTo>
                  <a:pt x="37" y="2"/>
                  <a:pt x="32" y="0"/>
                  <a:pt x="2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9748DD50-C50C-71BE-669C-D35428CC9ED6}"/>
              </a:ext>
            </a:extLst>
          </p:cNvPr>
          <p:cNvSpPr>
            <a:spLocks noEditPoints="1"/>
          </p:cNvSpPr>
          <p:nvPr/>
        </p:nvSpPr>
        <p:spPr bwMode="auto">
          <a:xfrm>
            <a:off x="6238876" y="1939925"/>
            <a:ext cx="258763" cy="217488"/>
          </a:xfrm>
          <a:custGeom>
            <a:avLst/>
            <a:gdLst>
              <a:gd name="T0" fmla="*/ 137 w 163"/>
              <a:gd name="T1" fmla="*/ 11 h 137"/>
              <a:gd name="T2" fmla="*/ 137 w 163"/>
              <a:gd name="T3" fmla="*/ 42 h 137"/>
              <a:gd name="T4" fmla="*/ 29 w 163"/>
              <a:gd name="T5" fmla="*/ 42 h 137"/>
              <a:gd name="T6" fmla="*/ 14 w 163"/>
              <a:gd name="T7" fmla="*/ 31 h 137"/>
              <a:gd name="T8" fmla="*/ 29 w 163"/>
              <a:gd name="T9" fmla="*/ 11 h 137"/>
              <a:gd name="T10" fmla="*/ 137 w 163"/>
              <a:gd name="T11" fmla="*/ 11 h 137"/>
              <a:gd name="T12" fmla="*/ 112 w 163"/>
              <a:gd name="T13" fmla="*/ 53 h 137"/>
              <a:gd name="T14" fmla="*/ 112 w 163"/>
              <a:gd name="T15" fmla="*/ 84 h 137"/>
              <a:gd name="T16" fmla="*/ 24 w 163"/>
              <a:gd name="T17" fmla="*/ 84 h 137"/>
              <a:gd name="T18" fmla="*/ 24 w 163"/>
              <a:gd name="T19" fmla="*/ 53 h 137"/>
              <a:gd name="T20" fmla="*/ 112 w 163"/>
              <a:gd name="T21" fmla="*/ 53 h 137"/>
              <a:gd name="T22" fmla="*/ 133 w 163"/>
              <a:gd name="T23" fmla="*/ 53 h 137"/>
              <a:gd name="T24" fmla="*/ 133 w 163"/>
              <a:gd name="T25" fmla="*/ 84 h 137"/>
              <a:gd name="T26" fmla="*/ 123 w 163"/>
              <a:gd name="T27" fmla="*/ 84 h 137"/>
              <a:gd name="T28" fmla="*/ 123 w 163"/>
              <a:gd name="T29" fmla="*/ 53 h 137"/>
              <a:gd name="T30" fmla="*/ 133 w 163"/>
              <a:gd name="T31" fmla="*/ 53 h 137"/>
              <a:gd name="T32" fmla="*/ 153 w 163"/>
              <a:gd name="T33" fmla="*/ 53 h 137"/>
              <a:gd name="T34" fmla="*/ 153 w 163"/>
              <a:gd name="T35" fmla="*/ 84 h 137"/>
              <a:gd name="T36" fmla="*/ 144 w 163"/>
              <a:gd name="T37" fmla="*/ 84 h 137"/>
              <a:gd name="T38" fmla="*/ 144 w 163"/>
              <a:gd name="T39" fmla="*/ 53 h 137"/>
              <a:gd name="T40" fmla="*/ 153 w 163"/>
              <a:gd name="T41" fmla="*/ 53 h 137"/>
              <a:gd name="T42" fmla="*/ 25 w 163"/>
              <a:gd name="T43" fmla="*/ 95 h 137"/>
              <a:gd name="T44" fmla="*/ 25 w 163"/>
              <a:gd name="T45" fmla="*/ 126 h 137"/>
              <a:gd name="T46" fmla="*/ 14 w 163"/>
              <a:gd name="T47" fmla="*/ 126 h 137"/>
              <a:gd name="T48" fmla="*/ 14 w 163"/>
              <a:gd name="T49" fmla="*/ 95 h 137"/>
              <a:gd name="T50" fmla="*/ 25 w 163"/>
              <a:gd name="T51" fmla="*/ 95 h 137"/>
              <a:gd name="T52" fmla="*/ 46 w 163"/>
              <a:gd name="T53" fmla="*/ 95 h 137"/>
              <a:gd name="T54" fmla="*/ 46 w 163"/>
              <a:gd name="T55" fmla="*/ 126 h 137"/>
              <a:gd name="T56" fmla="*/ 35 w 163"/>
              <a:gd name="T57" fmla="*/ 126 h 137"/>
              <a:gd name="T58" fmla="*/ 35 w 163"/>
              <a:gd name="T59" fmla="*/ 95 h 137"/>
              <a:gd name="T60" fmla="*/ 46 w 163"/>
              <a:gd name="T61" fmla="*/ 95 h 137"/>
              <a:gd name="T62" fmla="*/ 143 w 163"/>
              <a:gd name="T63" fmla="*/ 95 h 137"/>
              <a:gd name="T64" fmla="*/ 143 w 163"/>
              <a:gd name="T65" fmla="*/ 126 h 137"/>
              <a:gd name="T66" fmla="*/ 56 w 163"/>
              <a:gd name="T67" fmla="*/ 126 h 137"/>
              <a:gd name="T68" fmla="*/ 56 w 163"/>
              <a:gd name="T69" fmla="*/ 95 h 137"/>
              <a:gd name="T70" fmla="*/ 143 w 163"/>
              <a:gd name="T71" fmla="*/ 95 h 137"/>
              <a:gd name="T72" fmla="*/ 30 w 163"/>
              <a:gd name="T73" fmla="*/ 0 h 137"/>
              <a:gd name="T74" fmla="*/ 8 w 163"/>
              <a:gd name="T75" fmla="*/ 11 h 137"/>
              <a:gd name="T76" fmla="*/ 14 w 163"/>
              <a:gd name="T77" fmla="*/ 47 h 137"/>
              <a:gd name="T78" fmla="*/ 14 w 163"/>
              <a:gd name="T79" fmla="*/ 84 h 137"/>
              <a:gd name="T80" fmla="*/ 9 w 163"/>
              <a:gd name="T81" fmla="*/ 84 h 137"/>
              <a:gd name="T82" fmla="*/ 4 w 163"/>
              <a:gd name="T83" fmla="*/ 90 h 137"/>
              <a:gd name="T84" fmla="*/ 4 w 163"/>
              <a:gd name="T85" fmla="*/ 132 h 137"/>
              <a:gd name="T86" fmla="*/ 9 w 163"/>
              <a:gd name="T87" fmla="*/ 137 h 137"/>
              <a:gd name="T88" fmla="*/ 148 w 163"/>
              <a:gd name="T89" fmla="*/ 137 h 137"/>
              <a:gd name="T90" fmla="*/ 153 w 163"/>
              <a:gd name="T91" fmla="*/ 132 h 137"/>
              <a:gd name="T92" fmla="*/ 153 w 163"/>
              <a:gd name="T93" fmla="*/ 95 h 137"/>
              <a:gd name="T94" fmla="*/ 159 w 163"/>
              <a:gd name="T95" fmla="*/ 95 h 137"/>
              <a:gd name="T96" fmla="*/ 163 w 163"/>
              <a:gd name="T97" fmla="*/ 90 h 137"/>
              <a:gd name="T98" fmla="*/ 163 w 163"/>
              <a:gd name="T99" fmla="*/ 48 h 137"/>
              <a:gd name="T100" fmla="*/ 159 w 163"/>
              <a:gd name="T101" fmla="*/ 42 h 137"/>
              <a:gd name="T102" fmla="*/ 150 w 163"/>
              <a:gd name="T103" fmla="*/ 42 h 137"/>
              <a:gd name="T104" fmla="*/ 151 w 163"/>
              <a:gd name="T105" fmla="*/ 9 h 137"/>
              <a:gd name="T106" fmla="*/ 149 w 163"/>
              <a:gd name="T107" fmla="*/ 0 h 137"/>
              <a:gd name="T108" fmla="*/ 30 w 163"/>
              <a:gd name="T109" fmla="*/ 0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3" h="137">
                <a:moveTo>
                  <a:pt x="137" y="11"/>
                </a:moveTo>
                <a:cubicBezTo>
                  <a:pt x="131" y="20"/>
                  <a:pt x="131" y="33"/>
                  <a:pt x="137" y="42"/>
                </a:cubicBezTo>
                <a:cubicBezTo>
                  <a:pt x="29" y="42"/>
                  <a:pt x="29" y="42"/>
                  <a:pt x="29" y="42"/>
                </a:cubicBezTo>
                <a:cubicBezTo>
                  <a:pt x="22" y="42"/>
                  <a:pt x="16" y="38"/>
                  <a:pt x="14" y="31"/>
                </a:cubicBezTo>
                <a:cubicBezTo>
                  <a:pt x="11" y="21"/>
                  <a:pt x="19" y="11"/>
                  <a:pt x="29" y="11"/>
                </a:cubicBezTo>
                <a:lnTo>
                  <a:pt x="137" y="11"/>
                </a:lnTo>
                <a:close/>
                <a:moveTo>
                  <a:pt x="112" y="53"/>
                </a:moveTo>
                <a:cubicBezTo>
                  <a:pt x="112" y="84"/>
                  <a:pt x="112" y="84"/>
                  <a:pt x="112" y="84"/>
                </a:cubicBezTo>
                <a:cubicBezTo>
                  <a:pt x="24" y="84"/>
                  <a:pt x="24" y="84"/>
                  <a:pt x="24" y="84"/>
                </a:cubicBezTo>
                <a:cubicBezTo>
                  <a:pt x="24" y="53"/>
                  <a:pt x="24" y="53"/>
                  <a:pt x="24" y="53"/>
                </a:cubicBezTo>
                <a:cubicBezTo>
                  <a:pt x="112" y="53"/>
                  <a:pt x="112" y="53"/>
                  <a:pt x="112" y="53"/>
                </a:cubicBezTo>
                <a:close/>
                <a:moveTo>
                  <a:pt x="133" y="53"/>
                </a:moveTo>
                <a:cubicBezTo>
                  <a:pt x="133" y="84"/>
                  <a:pt x="133" y="84"/>
                  <a:pt x="133" y="84"/>
                </a:cubicBezTo>
                <a:cubicBezTo>
                  <a:pt x="123" y="84"/>
                  <a:pt x="123" y="84"/>
                  <a:pt x="123" y="84"/>
                </a:cubicBezTo>
                <a:cubicBezTo>
                  <a:pt x="123" y="53"/>
                  <a:pt x="123" y="53"/>
                  <a:pt x="123" y="53"/>
                </a:cubicBezTo>
                <a:cubicBezTo>
                  <a:pt x="133" y="53"/>
                  <a:pt x="133" y="53"/>
                  <a:pt x="133" y="53"/>
                </a:cubicBezTo>
                <a:close/>
                <a:moveTo>
                  <a:pt x="153" y="53"/>
                </a:moveTo>
                <a:cubicBezTo>
                  <a:pt x="153" y="84"/>
                  <a:pt x="153" y="84"/>
                  <a:pt x="153" y="84"/>
                </a:cubicBezTo>
                <a:cubicBezTo>
                  <a:pt x="144" y="84"/>
                  <a:pt x="144" y="84"/>
                  <a:pt x="144" y="84"/>
                </a:cubicBezTo>
                <a:cubicBezTo>
                  <a:pt x="144" y="53"/>
                  <a:pt x="144" y="53"/>
                  <a:pt x="144" y="53"/>
                </a:cubicBezTo>
                <a:cubicBezTo>
                  <a:pt x="153" y="53"/>
                  <a:pt x="153" y="53"/>
                  <a:pt x="153" y="53"/>
                </a:cubicBezTo>
                <a:close/>
                <a:moveTo>
                  <a:pt x="25" y="95"/>
                </a:moveTo>
                <a:cubicBezTo>
                  <a:pt x="25" y="126"/>
                  <a:pt x="25" y="126"/>
                  <a:pt x="25" y="126"/>
                </a:cubicBezTo>
                <a:cubicBezTo>
                  <a:pt x="14" y="126"/>
                  <a:pt x="14" y="126"/>
                  <a:pt x="14" y="126"/>
                </a:cubicBezTo>
                <a:cubicBezTo>
                  <a:pt x="14" y="95"/>
                  <a:pt x="14" y="95"/>
                  <a:pt x="14" y="95"/>
                </a:cubicBezTo>
                <a:cubicBezTo>
                  <a:pt x="25" y="95"/>
                  <a:pt x="25" y="95"/>
                  <a:pt x="25" y="95"/>
                </a:cubicBezTo>
                <a:close/>
                <a:moveTo>
                  <a:pt x="46" y="95"/>
                </a:moveTo>
                <a:cubicBezTo>
                  <a:pt x="46" y="126"/>
                  <a:pt x="46" y="126"/>
                  <a:pt x="46" y="126"/>
                </a:cubicBezTo>
                <a:cubicBezTo>
                  <a:pt x="35" y="126"/>
                  <a:pt x="35" y="126"/>
                  <a:pt x="35" y="126"/>
                </a:cubicBezTo>
                <a:cubicBezTo>
                  <a:pt x="35" y="95"/>
                  <a:pt x="35" y="95"/>
                  <a:pt x="35" y="95"/>
                </a:cubicBezTo>
                <a:cubicBezTo>
                  <a:pt x="46" y="95"/>
                  <a:pt x="46" y="95"/>
                  <a:pt x="46" y="95"/>
                </a:cubicBezTo>
                <a:close/>
                <a:moveTo>
                  <a:pt x="143" y="95"/>
                </a:moveTo>
                <a:cubicBezTo>
                  <a:pt x="143" y="126"/>
                  <a:pt x="143" y="126"/>
                  <a:pt x="143" y="126"/>
                </a:cubicBezTo>
                <a:cubicBezTo>
                  <a:pt x="56" y="126"/>
                  <a:pt x="56" y="126"/>
                  <a:pt x="56" y="126"/>
                </a:cubicBezTo>
                <a:cubicBezTo>
                  <a:pt x="56" y="95"/>
                  <a:pt x="56" y="95"/>
                  <a:pt x="56" y="95"/>
                </a:cubicBezTo>
                <a:cubicBezTo>
                  <a:pt x="143" y="95"/>
                  <a:pt x="143" y="95"/>
                  <a:pt x="143" y="95"/>
                </a:cubicBezTo>
                <a:close/>
                <a:moveTo>
                  <a:pt x="30" y="0"/>
                </a:moveTo>
                <a:cubicBezTo>
                  <a:pt x="21" y="0"/>
                  <a:pt x="13" y="5"/>
                  <a:pt x="8" y="11"/>
                </a:cubicBezTo>
                <a:cubicBezTo>
                  <a:pt x="0" y="23"/>
                  <a:pt x="3" y="39"/>
                  <a:pt x="14" y="47"/>
                </a:cubicBezTo>
                <a:cubicBezTo>
                  <a:pt x="14" y="84"/>
                  <a:pt x="14" y="84"/>
                  <a:pt x="14" y="84"/>
                </a:cubicBezTo>
                <a:cubicBezTo>
                  <a:pt x="9" y="84"/>
                  <a:pt x="9" y="84"/>
                  <a:pt x="9" y="84"/>
                </a:cubicBezTo>
                <a:cubicBezTo>
                  <a:pt x="6" y="84"/>
                  <a:pt x="4" y="87"/>
                  <a:pt x="4" y="90"/>
                </a:cubicBezTo>
                <a:cubicBezTo>
                  <a:pt x="4" y="132"/>
                  <a:pt x="4" y="132"/>
                  <a:pt x="4" y="132"/>
                </a:cubicBezTo>
                <a:cubicBezTo>
                  <a:pt x="4" y="135"/>
                  <a:pt x="6" y="137"/>
                  <a:pt x="9" y="137"/>
                </a:cubicBezTo>
                <a:cubicBezTo>
                  <a:pt x="148" y="137"/>
                  <a:pt x="148" y="137"/>
                  <a:pt x="148" y="137"/>
                </a:cubicBezTo>
                <a:cubicBezTo>
                  <a:pt x="151" y="137"/>
                  <a:pt x="153" y="135"/>
                  <a:pt x="153" y="132"/>
                </a:cubicBezTo>
                <a:cubicBezTo>
                  <a:pt x="153" y="95"/>
                  <a:pt x="153" y="95"/>
                  <a:pt x="153" y="95"/>
                </a:cubicBezTo>
                <a:cubicBezTo>
                  <a:pt x="159" y="95"/>
                  <a:pt x="159" y="95"/>
                  <a:pt x="159" y="95"/>
                </a:cubicBezTo>
                <a:cubicBezTo>
                  <a:pt x="161" y="95"/>
                  <a:pt x="163" y="93"/>
                  <a:pt x="163" y="90"/>
                </a:cubicBezTo>
                <a:cubicBezTo>
                  <a:pt x="163" y="48"/>
                  <a:pt x="163" y="48"/>
                  <a:pt x="163" y="48"/>
                </a:cubicBezTo>
                <a:cubicBezTo>
                  <a:pt x="163" y="45"/>
                  <a:pt x="161" y="42"/>
                  <a:pt x="159" y="42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40" y="34"/>
                  <a:pt x="141" y="17"/>
                  <a:pt x="151" y="9"/>
                </a:cubicBezTo>
                <a:cubicBezTo>
                  <a:pt x="155" y="7"/>
                  <a:pt x="153" y="1"/>
                  <a:pt x="149" y="0"/>
                </a:cubicBezTo>
                <a:lnTo>
                  <a:pt x="3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8C23F6C8-D04D-CEE1-5B98-6562CFA9F1DF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2473325"/>
            <a:ext cx="255588" cy="252413"/>
          </a:xfrm>
          <a:custGeom>
            <a:avLst/>
            <a:gdLst>
              <a:gd name="T0" fmla="*/ 81 w 161"/>
              <a:gd name="T1" fmla="*/ 11 h 159"/>
              <a:gd name="T2" fmla="*/ 145 w 161"/>
              <a:gd name="T3" fmla="*/ 48 h 159"/>
              <a:gd name="T4" fmla="*/ 81 w 161"/>
              <a:gd name="T5" fmla="*/ 84 h 159"/>
              <a:gd name="T6" fmla="*/ 17 w 161"/>
              <a:gd name="T7" fmla="*/ 48 h 159"/>
              <a:gd name="T8" fmla="*/ 81 w 161"/>
              <a:gd name="T9" fmla="*/ 11 h 159"/>
              <a:gd name="T10" fmla="*/ 81 w 161"/>
              <a:gd name="T11" fmla="*/ 11 h 159"/>
              <a:gd name="T12" fmla="*/ 129 w 161"/>
              <a:gd name="T13" fmla="*/ 69 h 159"/>
              <a:gd name="T14" fmla="*/ 129 w 161"/>
              <a:gd name="T15" fmla="*/ 102 h 159"/>
              <a:gd name="T16" fmla="*/ 125 w 161"/>
              <a:gd name="T17" fmla="*/ 106 h 159"/>
              <a:gd name="T18" fmla="*/ 80 w 161"/>
              <a:gd name="T19" fmla="*/ 117 h 159"/>
              <a:gd name="T20" fmla="*/ 61 w 161"/>
              <a:gd name="T21" fmla="*/ 115 h 159"/>
              <a:gd name="T22" fmla="*/ 41 w 161"/>
              <a:gd name="T23" fmla="*/ 109 h 159"/>
              <a:gd name="T24" fmla="*/ 32 w 161"/>
              <a:gd name="T25" fmla="*/ 101 h 159"/>
              <a:gd name="T26" fmla="*/ 32 w 161"/>
              <a:gd name="T27" fmla="*/ 69 h 159"/>
              <a:gd name="T28" fmla="*/ 78 w 161"/>
              <a:gd name="T29" fmla="*/ 95 h 159"/>
              <a:gd name="T30" fmla="*/ 80 w 161"/>
              <a:gd name="T31" fmla="*/ 95 h 159"/>
              <a:gd name="T32" fmla="*/ 83 w 161"/>
              <a:gd name="T33" fmla="*/ 95 h 159"/>
              <a:gd name="T34" fmla="*/ 129 w 161"/>
              <a:gd name="T35" fmla="*/ 69 h 159"/>
              <a:gd name="T36" fmla="*/ 80 w 161"/>
              <a:gd name="T37" fmla="*/ 0 h 159"/>
              <a:gd name="T38" fmla="*/ 78 w 161"/>
              <a:gd name="T39" fmla="*/ 1 h 159"/>
              <a:gd name="T40" fmla="*/ 3 w 161"/>
              <a:gd name="T41" fmla="*/ 43 h 159"/>
              <a:gd name="T42" fmla="*/ 3 w 161"/>
              <a:gd name="T43" fmla="*/ 52 h 159"/>
              <a:gd name="T44" fmla="*/ 23 w 161"/>
              <a:gd name="T45" fmla="*/ 62 h 159"/>
              <a:gd name="T46" fmla="*/ 23 w 161"/>
              <a:gd name="T47" fmla="*/ 101 h 159"/>
              <a:gd name="T48" fmla="*/ 39 w 161"/>
              <a:gd name="T49" fmla="*/ 119 h 159"/>
              <a:gd name="T50" fmla="*/ 81 w 161"/>
              <a:gd name="T51" fmla="*/ 127 h 159"/>
              <a:gd name="T52" fmla="*/ 131 w 161"/>
              <a:gd name="T53" fmla="*/ 115 h 159"/>
              <a:gd name="T54" fmla="*/ 140 w 161"/>
              <a:gd name="T55" fmla="*/ 101 h 159"/>
              <a:gd name="T56" fmla="*/ 140 w 161"/>
              <a:gd name="T57" fmla="*/ 62 h 159"/>
              <a:gd name="T58" fmla="*/ 150 w 161"/>
              <a:gd name="T59" fmla="*/ 56 h 159"/>
              <a:gd name="T60" fmla="*/ 150 w 161"/>
              <a:gd name="T61" fmla="*/ 153 h 159"/>
              <a:gd name="T62" fmla="*/ 155 w 161"/>
              <a:gd name="T63" fmla="*/ 159 h 159"/>
              <a:gd name="T64" fmla="*/ 156 w 161"/>
              <a:gd name="T65" fmla="*/ 159 h 159"/>
              <a:gd name="T66" fmla="*/ 161 w 161"/>
              <a:gd name="T67" fmla="*/ 154 h 159"/>
              <a:gd name="T68" fmla="*/ 161 w 161"/>
              <a:gd name="T69" fmla="*/ 48 h 159"/>
              <a:gd name="T70" fmla="*/ 158 w 161"/>
              <a:gd name="T71" fmla="*/ 43 h 159"/>
              <a:gd name="T72" fmla="*/ 83 w 161"/>
              <a:gd name="T73" fmla="*/ 1 h 159"/>
              <a:gd name="T74" fmla="*/ 80 w 161"/>
              <a:gd name="T75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1" h="159">
                <a:moveTo>
                  <a:pt x="81" y="11"/>
                </a:moveTo>
                <a:cubicBezTo>
                  <a:pt x="145" y="48"/>
                  <a:pt x="145" y="48"/>
                  <a:pt x="145" y="48"/>
                </a:cubicBezTo>
                <a:cubicBezTo>
                  <a:pt x="110" y="67"/>
                  <a:pt x="160" y="39"/>
                  <a:pt x="81" y="84"/>
                </a:cubicBezTo>
                <a:cubicBezTo>
                  <a:pt x="0" y="39"/>
                  <a:pt x="52" y="68"/>
                  <a:pt x="17" y="48"/>
                </a:cubicBezTo>
                <a:cubicBezTo>
                  <a:pt x="81" y="11"/>
                  <a:pt x="81" y="11"/>
                  <a:pt x="81" y="11"/>
                </a:cubicBezTo>
                <a:cubicBezTo>
                  <a:pt x="81" y="11"/>
                  <a:pt x="81" y="11"/>
                  <a:pt x="81" y="11"/>
                </a:cubicBezTo>
                <a:close/>
                <a:moveTo>
                  <a:pt x="129" y="69"/>
                </a:moveTo>
                <a:cubicBezTo>
                  <a:pt x="129" y="102"/>
                  <a:pt x="129" y="102"/>
                  <a:pt x="129" y="102"/>
                </a:cubicBezTo>
                <a:cubicBezTo>
                  <a:pt x="128" y="103"/>
                  <a:pt x="127" y="105"/>
                  <a:pt x="125" y="106"/>
                </a:cubicBezTo>
                <a:cubicBezTo>
                  <a:pt x="117" y="113"/>
                  <a:pt x="99" y="117"/>
                  <a:pt x="80" y="117"/>
                </a:cubicBezTo>
                <a:cubicBezTo>
                  <a:pt x="74" y="117"/>
                  <a:pt x="67" y="116"/>
                  <a:pt x="61" y="115"/>
                </a:cubicBezTo>
                <a:cubicBezTo>
                  <a:pt x="54" y="115"/>
                  <a:pt x="47" y="113"/>
                  <a:pt x="41" y="109"/>
                </a:cubicBezTo>
                <a:cubicBezTo>
                  <a:pt x="38" y="108"/>
                  <a:pt x="32" y="105"/>
                  <a:pt x="32" y="101"/>
                </a:cubicBezTo>
                <a:cubicBezTo>
                  <a:pt x="32" y="69"/>
                  <a:pt x="32" y="69"/>
                  <a:pt x="32" y="69"/>
                </a:cubicBezTo>
                <a:cubicBezTo>
                  <a:pt x="56" y="82"/>
                  <a:pt x="54" y="81"/>
                  <a:pt x="78" y="95"/>
                </a:cubicBezTo>
                <a:cubicBezTo>
                  <a:pt x="79" y="95"/>
                  <a:pt x="80" y="95"/>
                  <a:pt x="80" y="95"/>
                </a:cubicBezTo>
                <a:cubicBezTo>
                  <a:pt x="81" y="95"/>
                  <a:pt x="82" y="95"/>
                  <a:pt x="83" y="95"/>
                </a:cubicBezTo>
                <a:cubicBezTo>
                  <a:pt x="83" y="94"/>
                  <a:pt x="125" y="70"/>
                  <a:pt x="129" y="69"/>
                </a:cubicBezTo>
                <a:close/>
                <a:moveTo>
                  <a:pt x="80" y="0"/>
                </a:moveTo>
                <a:cubicBezTo>
                  <a:pt x="80" y="0"/>
                  <a:pt x="79" y="0"/>
                  <a:pt x="78" y="1"/>
                </a:cubicBezTo>
                <a:cubicBezTo>
                  <a:pt x="3" y="43"/>
                  <a:pt x="3" y="43"/>
                  <a:pt x="3" y="43"/>
                </a:cubicBezTo>
                <a:cubicBezTo>
                  <a:pt x="0" y="45"/>
                  <a:pt x="0" y="50"/>
                  <a:pt x="3" y="52"/>
                </a:cubicBezTo>
                <a:cubicBezTo>
                  <a:pt x="23" y="62"/>
                  <a:pt x="23" y="62"/>
                  <a:pt x="23" y="62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3" y="109"/>
                  <a:pt x="31" y="116"/>
                  <a:pt x="39" y="119"/>
                </a:cubicBezTo>
                <a:cubicBezTo>
                  <a:pt x="50" y="124"/>
                  <a:pt x="66" y="127"/>
                  <a:pt x="81" y="127"/>
                </a:cubicBezTo>
                <a:cubicBezTo>
                  <a:pt x="100" y="127"/>
                  <a:pt x="120" y="123"/>
                  <a:pt x="131" y="115"/>
                </a:cubicBezTo>
                <a:cubicBezTo>
                  <a:pt x="136" y="111"/>
                  <a:pt x="140" y="107"/>
                  <a:pt x="140" y="101"/>
                </a:cubicBezTo>
                <a:cubicBezTo>
                  <a:pt x="140" y="62"/>
                  <a:pt x="140" y="62"/>
                  <a:pt x="140" y="62"/>
                </a:cubicBezTo>
                <a:cubicBezTo>
                  <a:pt x="150" y="56"/>
                  <a:pt x="150" y="56"/>
                  <a:pt x="150" y="56"/>
                </a:cubicBezTo>
                <a:cubicBezTo>
                  <a:pt x="150" y="153"/>
                  <a:pt x="150" y="153"/>
                  <a:pt x="150" y="153"/>
                </a:cubicBezTo>
                <a:cubicBezTo>
                  <a:pt x="150" y="156"/>
                  <a:pt x="152" y="158"/>
                  <a:pt x="155" y="159"/>
                </a:cubicBezTo>
                <a:cubicBezTo>
                  <a:pt x="155" y="159"/>
                  <a:pt x="155" y="159"/>
                  <a:pt x="156" y="159"/>
                </a:cubicBezTo>
                <a:cubicBezTo>
                  <a:pt x="158" y="159"/>
                  <a:pt x="161" y="157"/>
                  <a:pt x="161" y="154"/>
                </a:cubicBezTo>
                <a:cubicBezTo>
                  <a:pt x="161" y="48"/>
                  <a:pt x="161" y="48"/>
                  <a:pt x="161" y="48"/>
                </a:cubicBezTo>
                <a:cubicBezTo>
                  <a:pt x="160" y="46"/>
                  <a:pt x="160" y="44"/>
                  <a:pt x="158" y="43"/>
                </a:cubicBezTo>
                <a:cubicBezTo>
                  <a:pt x="83" y="1"/>
                  <a:pt x="83" y="1"/>
                  <a:pt x="83" y="1"/>
                </a:cubicBezTo>
                <a:cubicBezTo>
                  <a:pt x="82" y="0"/>
                  <a:pt x="81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1D30B149-23E8-2D5D-3C88-E1A1528F693C}"/>
              </a:ext>
            </a:extLst>
          </p:cNvPr>
          <p:cNvSpPr>
            <a:spLocks noEditPoints="1"/>
          </p:cNvSpPr>
          <p:nvPr/>
        </p:nvSpPr>
        <p:spPr bwMode="auto">
          <a:xfrm>
            <a:off x="10683876" y="1371600"/>
            <a:ext cx="184150" cy="254000"/>
          </a:xfrm>
          <a:custGeom>
            <a:avLst/>
            <a:gdLst>
              <a:gd name="T0" fmla="*/ 69 w 116"/>
              <a:gd name="T1" fmla="*/ 10 h 160"/>
              <a:gd name="T2" fmla="*/ 105 w 116"/>
              <a:gd name="T3" fmla="*/ 46 h 160"/>
              <a:gd name="T4" fmla="*/ 105 w 116"/>
              <a:gd name="T5" fmla="*/ 63 h 160"/>
              <a:gd name="T6" fmla="*/ 74 w 116"/>
              <a:gd name="T7" fmla="*/ 63 h 160"/>
              <a:gd name="T8" fmla="*/ 74 w 116"/>
              <a:gd name="T9" fmla="*/ 47 h 160"/>
              <a:gd name="T10" fmla="*/ 63 w 116"/>
              <a:gd name="T11" fmla="*/ 32 h 160"/>
              <a:gd name="T12" fmla="*/ 63 w 116"/>
              <a:gd name="T13" fmla="*/ 10 h 160"/>
              <a:gd name="T14" fmla="*/ 69 w 116"/>
              <a:gd name="T15" fmla="*/ 10 h 160"/>
              <a:gd name="T16" fmla="*/ 53 w 116"/>
              <a:gd name="T17" fmla="*/ 11 h 160"/>
              <a:gd name="T18" fmla="*/ 53 w 116"/>
              <a:gd name="T19" fmla="*/ 33 h 160"/>
              <a:gd name="T20" fmla="*/ 42 w 116"/>
              <a:gd name="T21" fmla="*/ 48 h 160"/>
              <a:gd name="T22" fmla="*/ 42 w 116"/>
              <a:gd name="T23" fmla="*/ 64 h 160"/>
              <a:gd name="T24" fmla="*/ 11 w 116"/>
              <a:gd name="T25" fmla="*/ 64 h 160"/>
              <a:gd name="T26" fmla="*/ 11 w 116"/>
              <a:gd name="T27" fmla="*/ 47 h 160"/>
              <a:gd name="T28" fmla="*/ 48 w 116"/>
              <a:gd name="T29" fmla="*/ 11 h 160"/>
              <a:gd name="T30" fmla="*/ 53 w 116"/>
              <a:gd name="T31" fmla="*/ 11 h 160"/>
              <a:gd name="T32" fmla="*/ 58 w 116"/>
              <a:gd name="T33" fmla="*/ 42 h 160"/>
              <a:gd name="T34" fmla="*/ 63 w 116"/>
              <a:gd name="T35" fmla="*/ 47 h 160"/>
              <a:gd name="T36" fmla="*/ 63 w 116"/>
              <a:gd name="T37" fmla="*/ 68 h 160"/>
              <a:gd name="T38" fmla="*/ 57 w 116"/>
              <a:gd name="T39" fmla="*/ 74 h 160"/>
              <a:gd name="T40" fmla="*/ 55 w 116"/>
              <a:gd name="T41" fmla="*/ 73 h 160"/>
              <a:gd name="T42" fmla="*/ 52 w 116"/>
              <a:gd name="T43" fmla="*/ 68 h 160"/>
              <a:gd name="T44" fmla="*/ 52 w 116"/>
              <a:gd name="T45" fmla="*/ 47 h 160"/>
              <a:gd name="T46" fmla="*/ 58 w 116"/>
              <a:gd name="T47" fmla="*/ 42 h 160"/>
              <a:gd name="T48" fmla="*/ 105 w 116"/>
              <a:gd name="T49" fmla="*/ 73 h 160"/>
              <a:gd name="T50" fmla="*/ 105 w 116"/>
              <a:gd name="T51" fmla="*/ 113 h 160"/>
              <a:gd name="T52" fmla="*/ 69 w 116"/>
              <a:gd name="T53" fmla="*/ 150 h 160"/>
              <a:gd name="T54" fmla="*/ 48 w 116"/>
              <a:gd name="T55" fmla="*/ 150 h 160"/>
              <a:gd name="T56" fmla="*/ 11 w 116"/>
              <a:gd name="T57" fmla="*/ 113 h 160"/>
              <a:gd name="T58" fmla="*/ 11 w 116"/>
              <a:gd name="T59" fmla="*/ 73 h 160"/>
              <a:gd name="T60" fmla="*/ 43 w 116"/>
              <a:gd name="T61" fmla="*/ 73 h 160"/>
              <a:gd name="T62" fmla="*/ 49 w 116"/>
              <a:gd name="T63" fmla="*/ 81 h 160"/>
              <a:gd name="T64" fmla="*/ 58 w 116"/>
              <a:gd name="T65" fmla="*/ 84 h 160"/>
              <a:gd name="T66" fmla="*/ 73 w 116"/>
              <a:gd name="T67" fmla="*/ 73 h 160"/>
              <a:gd name="T68" fmla="*/ 105 w 116"/>
              <a:gd name="T69" fmla="*/ 73 h 160"/>
              <a:gd name="T70" fmla="*/ 47 w 116"/>
              <a:gd name="T71" fmla="*/ 0 h 160"/>
              <a:gd name="T72" fmla="*/ 0 w 116"/>
              <a:gd name="T73" fmla="*/ 47 h 160"/>
              <a:gd name="T74" fmla="*/ 0 w 116"/>
              <a:gd name="T75" fmla="*/ 113 h 160"/>
              <a:gd name="T76" fmla="*/ 47 w 116"/>
              <a:gd name="T77" fmla="*/ 160 h 160"/>
              <a:gd name="T78" fmla="*/ 68 w 116"/>
              <a:gd name="T79" fmla="*/ 160 h 160"/>
              <a:gd name="T80" fmla="*/ 115 w 116"/>
              <a:gd name="T81" fmla="*/ 113 h 160"/>
              <a:gd name="T82" fmla="*/ 115 w 116"/>
              <a:gd name="T83" fmla="*/ 47 h 160"/>
              <a:gd name="T84" fmla="*/ 68 w 116"/>
              <a:gd name="T85" fmla="*/ 0 h 160"/>
              <a:gd name="T86" fmla="*/ 47 w 116"/>
              <a:gd name="T8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6" h="160">
                <a:moveTo>
                  <a:pt x="69" y="10"/>
                </a:moveTo>
                <a:cubicBezTo>
                  <a:pt x="89" y="10"/>
                  <a:pt x="105" y="26"/>
                  <a:pt x="105" y="46"/>
                </a:cubicBezTo>
                <a:cubicBezTo>
                  <a:pt x="105" y="63"/>
                  <a:pt x="105" y="63"/>
                  <a:pt x="105" y="63"/>
                </a:cubicBezTo>
                <a:cubicBezTo>
                  <a:pt x="74" y="63"/>
                  <a:pt x="74" y="63"/>
                  <a:pt x="74" y="63"/>
                </a:cubicBezTo>
                <a:cubicBezTo>
                  <a:pt x="74" y="47"/>
                  <a:pt x="74" y="47"/>
                  <a:pt x="74" y="47"/>
                </a:cubicBezTo>
                <a:cubicBezTo>
                  <a:pt x="74" y="40"/>
                  <a:pt x="69" y="34"/>
                  <a:pt x="63" y="32"/>
                </a:cubicBezTo>
                <a:cubicBezTo>
                  <a:pt x="63" y="10"/>
                  <a:pt x="63" y="10"/>
                  <a:pt x="63" y="10"/>
                </a:cubicBezTo>
                <a:cubicBezTo>
                  <a:pt x="69" y="10"/>
                  <a:pt x="69" y="10"/>
                  <a:pt x="69" y="10"/>
                </a:cubicBezTo>
                <a:close/>
                <a:moveTo>
                  <a:pt x="53" y="11"/>
                </a:moveTo>
                <a:cubicBezTo>
                  <a:pt x="53" y="33"/>
                  <a:pt x="53" y="33"/>
                  <a:pt x="53" y="33"/>
                </a:cubicBezTo>
                <a:cubicBezTo>
                  <a:pt x="47" y="35"/>
                  <a:pt x="42" y="41"/>
                  <a:pt x="42" y="48"/>
                </a:cubicBezTo>
                <a:cubicBezTo>
                  <a:pt x="42" y="64"/>
                  <a:pt x="42" y="64"/>
                  <a:pt x="42" y="64"/>
                </a:cubicBezTo>
                <a:cubicBezTo>
                  <a:pt x="11" y="64"/>
                  <a:pt x="11" y="64"/>
                  <a:pt x="11" y="64"/>
                </a:cubicBezTo>
                <a:cubicBezTo>
                  <a:pt x="11" y="47"/>
                  <a:pt x="11" y="47"/>
                  <a:pt x="11" y="47"/>
                </a:cubicBezTo>
                <a:cubicBezTo>
                  <a:pt x="11" y="27"/>
                  <a:pt x="27" y="11"/>
                  <a:pt x="48" y="11"/>
                </a:cubicBezTo>
                <a:lnTo>
                  <a:pt x="53" y="11"/>
                </a:lnTo>
                <a:close/>
                <a:moveTo>
                  <a:pt x="58" y="42"/>
                </a:moveTo>
                <a:cubicBezTo>
                  <a:pt x="61" y="42"/>
                  <a:pt x="63" y="44"/>
                  <a:pt x="63" y="47"/>
                </a:cubicBezTo>
                <a:cubicBezTo>
                  <a:pt x="63" y="68"/>
                  <a:pt x="63" y="68"/>
                  <a:pt x="63" y="68"/>
                </a:cubicBezTo>
                <a:cubicBezTo>
                  <a:pt x="63" y="71"/>
                  <a:pt x="60" y="74"/>
                  <a:pt x="57" y="74"/>
                </a:cubicBezTo>
                <a:cubicBezTo>
                  <a:pt x="56" y="74"/>
                  <a:pt x="56" y="74"/>
                  <a:pt x="55" y="73"/>
                </a:cubicBezTo>
                <a:cubicBezTo>
                  <a:pt x="53" y="72"/>
                  <a:pt x="52" y="71"/>
                  <a:pt x="52" y="68"/>
                </a:cubicBezTo>
                <a:cubicBezTo>
                  <a:pt x="52" y="47"/>
                  <a:pt x="52" y="47"/>
                  <a:pt x="52" y="47"/>
                </a:cubicBezTo>
                <a:cubicBezTo>
                  <a:pt x="53" y="44"/>
                  <a:pt x="55" y="42"/>
                  <a:pt x="58" y="42"/>
                </a:cubicBezTo>
                <a:close/>
                <a:moveTo>
                  <a:pt x="105" y="73"/>
                </a:moveTo>
                <a:cubicBezTo>
                  <a:pt x="105" y="113"/>
                  <a:pt x="105" y="113"/>
                  <a:pt x="105" y="113"/>
                </a:cubicBezTo>
                <a:cubicBezTo>
                  <a:pt x="105" y="134"/>
                  <a:pt x="89" y="150"/>
                  <a:pt x="69" y="150"/>
                </a:cubicBezTo>
                <a:cubicBezTo>
                  <a:pt x="48" y="150"/>
                  <a:pt x="48" y="150"/>
                  <a:pt x="48" y="150"/>
                </a:cubicBezTo>
                <a:cubicBezTo>
                  <a:pt x="27" y="150"/>
                  <a:pt x="11" y="133"/>
                  <a:pt x="11" y="113"/>
                </a:cubicBezTo>
                <a:cubicBezTo>
                  <a:pt x="11" y="73"/>
                  <a:pt x="11" y="73"/>
                  <a:pt x="11" y="73"/>
                </a:cubicBezTo>
                <a:cubicBezTo>
                  <a:pt x="43" y="73"/>
                  <a:pt x="43" y="73"/>
                  <a:pt x="43" y="73"/>
                </a:cubicBezTo>
                <a:cubicBezTo>
                  <a:pt x="44" y="76"/>
                  <a:pt x="46" y="79"/>
                  <a:pt x="49" y="81"/>
                </a:cubicBezTo>
                <a:cubicBezTo>
                  <a:pt x="52" y="83"/>
                  <a:pt x="55" y="84"/>
                  <a:pt x="58" y="84"/>
                </a:cubicBezTo>
                <a:cubicBezTo>
                  <a:pt x="64" y="84"/>
                  <a:pt x="70" y="80"/>
                  <a:pt x="73" y="73"/>
                </a:cubicBezTo>
                <a:lnTo>
                  <a:pt x="105" y="73"/>
                </a:lnTo>
                <a:close/>
                <a:moveTo>
                  <a:pt x="47" y="0"/>
                </a:moveTo>
                <a:cubicBezTo>
                  <a:pt x="21" y="0"/>
                  <a:pt x="0" y="21"/>
                  <a:pt x="0" y="47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39"/>
                  <a:pt x="21" y="160"/>
                  <a:pt x="47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94" y="160"/>
                  <a:pt x="116" y="139"/>
                  <a:pt x="115" y="113"/>
                </a:cubicBezTo>
                <a:cubicBezTo>
                  <a:pt x="115" y="47"/>
                  <a:pt x="115" y="47"/>
                  <a:pt x="115" y="47"/>
                </a:cubicBezTo>
                <a:cubicBezTo>
                  <a:pt x="116" y="21"/>
                  <a:pt x="95" y="0"/>
                  <a:pt x="68" y="0"/>
                </a:cubicBezTo>
                <a:lnTo>
                  <a:pt x="4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854B9267-D240-0F61-9D28-68B8026472BD}"/>
              </a:ext>
            </a:extLst>
          </p:cNvPr>
          <p:cNvSpPr>
            <a:spLocks noEditPoints="1"/>
          </p:cNvSpPr>
          <p:nvPr/>
        </p:nvSpPr>
        <p:spPr bwMode="auto">
          <a:xfrm>
            <a:off x="8994776" y="1922463"/>
            <a:ext cx="263525" cy="252413"/>
          </a:xfrm>
          <a:custGeom>
            <a:avLst/>
            <a:gdLst>
              <a:gd name="T0" fmla="*/ 83 w 167"/>
              <a:gd name="T1" fmla="*/ 39 h 159"/>
              <a:gd name="T2" fmla="*/ 95 w 167"/>
              <a:gd name="T3" fmla="*/ 59 h 159"/>
              <a:gd name="T4" fmla="*/ 70 w 167"/>
              <a:gd name="T5" fmla="*/ 60 h 159"/>
              <a:gd name="T6" fmla="*/ 62 w 167"/>
              <a:gd name="T7" fmla="*/ 60 h 159"/>
              <a:gd name="T8" fmla="*/ 74 w 167"/>
              <a:gd name="T9" fmla="*/ 80 h 159"/>
              <a:gd name="T10" fmla="*/ 49 w 167"/>
              <a:gd name="T11" fmla="*/ 81 h 159"/>
              <a:gd name="T12" fmla="*/ 41 w 167"/>
              <a:gd name="T13" fmla="*/ 81 h 159"/>
              <a:gd name="T14" fmla="*/ 53 w 167"/>
              <a:gd name="T15" fmla="*/ 101 h 159"/>
              <a:gd name="T16" fmla="*/ 52 w 167"/>
              <a:gd name="T17" fmla="*/ 110 h 159"/>
              <a:gd name="T18" fmla="*/ 59 w 167"/>
              <a:gd name="T19" fmla="*/ 110 h 159"/>
              <a:gd name="T20" fmla="*/ 73 w 167"/>
              <a:gd name="T21" fmla="*/ 120 h 159"/>
              <a:gd name="T22" fmla="*/ 80 w 167"/>
              <a:gd name="T23" fmla="*/ 120 h 159"/>
              <a:gd name="T24" fmla="*/ 68 w 167"/>
              <a:gd name="T25" fmla="*/ 101 h 159"/>
              <a:gd name="T26" fmla="*/ 94 w 167"/>
              <a:gd name="T27" fmla="*/ 99 h 159"/>
              <a:gd name="T28" fmla="*/ 101 w 167"/>
              <a:gd name="T29" fmla="*/ 99 h 159"/>
              <a:gd name="T30" fmla="*/ 89 w 167"/>
              <a:gd name="T31" fmla="*/ 80 h 159"/>
              <a:gd name="T32" fmla="*/ 115 w 167"/>
              <a:gd name="T33" fmla="*/ 78 h 159"/>
              <a:gd name="T34" fmla="*/ 122 w 167"/>
              <a:gd name="T35" fmla="*/ 78 h 159"/>
              <a:gd name="T36" fmla="*/ 110 w 167"/>
              <a:gd name="T37" fmla="*/ 59 h 159"/>
              <a:gd name="T38" fmla="*/ 111 w 167"/>
              <a:gd name="T39" fmla="*/ 50 h 159"/>
              <a:gd name="T40" fmla="*/ 104 w 167"/>
              <a:gd name="T41" fmla="*/ 50 h 159"/>
              <a:gd name="T42" fmla="*/ 91 w 167"/>
              <a:gd name="T43" fmla="*/ 39 h 159"/>
              <a:gd name="T44" fmla="*/ 155 w 167"/>
              <a:gd name="T45" fmla="*/ 11 h 159"/>
              <a:gd name="T46" fmla="*/ 130 w 167"/>
              <a:gd name="T47" fmla="*/ 1 h 159"/>
              <a:gd name="T48" fmla="*/ 85 w 167"/>
              <a:gd name="T49" fmla="*/ 3 h 159"/>
              <a:gd name="T50" fmla="*/ 4 w 167"/>
              <a:gd name="T51" fmla="*/ 90 h 159"/>
              <a:gd name="T52" fmla="*/ 9 w 167"/>
              <a:gd name="T53" fmla="*/ 148 h 159"/>
              <a:gd name="T54" fmla="*/ 49 w 167"/>
              <a:gd name="T55" fmla="*/ 159 h 159"/>
              <a:gd name="T56" fmla="*/ 139 w 167"/>
              <a:gd name="T57" fmla="*/ 118 h 159"/>
              <a:gd name="T58" fmla="*/ 48 w 167"/>
              <a:gd name="T59" fmla="*/ 148 h 159"/>
              <a:gd name="T60" fmla="*/ 13 w 167"/>
              <a:gd name="T61" fmla="*/ 101 h 159"/>
              <a:gd name="T62" fmla="*/ 48 w 167"/>
              <a:gd name="T63" fmla="*/ 148 h 159"/>
              <a:gd name="T64" fmla="*/ 15 w 167"/>
              <a:gd name="T65" fmla="*/ 89 h 159"/>
              <a:gd name="T66" fmla="*/ 149 w 167"/>
              <a:gd name="T67" fmla="*/ 70 h 159"/>
              <a:gd name="T68" fmla="*/ 151 w 167"/>
              <a:gd name="T69" fmla="*/ 57 h 159"/>
              <a:gd name="T70" fmla="*/ 114 w 167"/>
              <a:gd name="T71" fmla="*/ 10 h 159"/>
              <a:gd name="T72" fmla="*/ 145 w 167"/>
              <a:gd name="T73" fmla="*/ 16 h 159"/>
              <a:gd name="T74" fmla="*/ 151 w 167"/>
              <a:gd name="T75" fmla="*/ 31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7" h="159">
                <a:moveTo>
                  <a:pt x="87" y="38"/>
                </a:moveTo>
                <a:cubicBezTo>
                  <a:pt x="86" y="38"/>
                  <a:pt x="84" y="38"/>
                  <a:pt x="83" y="39"/>
                </a:cubicBezTo>
                <a:cubicBezTo>
                  <a:pt x="81" y="41"/>
                  <a:pt x="81" y="45"/>
                  <a:pt x="83" y="47"/>
                </a:cubicBezTo>
                <a:cubicBezTo>
                  <a:pt x="95" y="59"/>
                  <a:pt x="95" y="59"/>
                  <a:pt x="95" y="59"/>
                </a:cubicBezTo>
                <a:cubicBezTo>
                  <a:pt x="82" y="72"/>
                  <a:pt x="82" y="72"/>
                  <a:pt x="82" y="72"/>
                </a:cubicBezTo>
                <a:cubicBezTo>
                  <a:pt x="70" y="60"/>
                  <a:pt x="70" y="60"/>
                  <a:pt x="70" y="60"/>
                </a:cubicBezTo>
                <a:cubicBezTo>
                  <a:pt x="69" y="59"/>
                  <a:pt x="67" y="59"/>
                  <a:pt x="66" y="59"/>
                </a:cubicBezTo>
                <a:cubicBezTo>
                  <a:pt x="65" y="59"/>
                  <a:pt x="63" y="59"/>
                  <a:pt x="62" y="60"/>
                </a:cubicBezTo>
                <a:cubicBezTo>
                  <a:pt x="60" y="62"/>
                  <a:pt x="60" y="65"/>
                  <a:pt x="62" y="68"/>
                </a:cubicBezTo>
                <a:cubicBezTo>
                  <a:pt x="74" y="80"/>
                  <a:pt x="74" y="80"/>
                  <a:pt x="74" y="80"/>
                </a:cubicBezTo>
                <a:cubicBezTo>
                  <a:pt x="61" y="93"/>
                  <a:pt x="61" y="93"/>
                  <a:pt x="61" y="93"/>
                </a:cubicBezTo>
                <a:cubicBezTo>
                  <a:pt x="49" y="81"/>
                  <a:pt x="49" y="81"/>
                  <a:pt x="49" y="81"/>
                </a:cubicBezTo>
                <a:cubicBezTo>
                  <a:pt x="48" y="80"/>
                  <a:pt x="47" y="80"/>
                  <a:pt x="45" y="80"/>
                </a:cubicBezTo>
                <a:cubicBezTo>
                  <a:pt x="44" y="80"/>
                  <a:pt x="42" y="80"/>
                  <a:pt x="41" y="81"/>
                </a:cubicBezTo>
                <a:cubicBezTo>
                  <a:pt x="39" y="83"/>
                  <a:pt x="39" y="87"/>
                  <a:pt x="41" y="89"/>
                </a:cubicBezTo>
                <a:cubicBezTo>
                  <a:pt x="53" y="101"/>
                  <a:pt x="53" y="101"/>
                  <a:pt x="53" y="101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50" y="104"/>
                  <a:pt x="50" y="108"/>
                  <a:pt x="52" y="110"/>
                </a:cubicBezTo>
                <a:cubicBezTo>
                  <a:pt x="53" y="111"/>
                  <a:pt x="54" y="111"/>
                  <a:pt x="55" y="111"/>
                </a:cubicBezTo>
                <a:cubicBezTo>
                  <a:pt x="57" y="111"/>
                  <a:pt x="58" y="111"/>
                  <a:pt x="59" y="110"/>
                </a:cubicBezTo>
                <a:cubicBezTo>
                  <a:pt x="61" y="108"/>
                  <a:pt x="61" y="108"/>
                  <a:pt x="61" y="108"/>
                </a:cubicBezTo>
                <a:cubicBezTo>
                  <a:pt x="73" y="120"/>
                  <a:pt x="73" y="120"/>
                  <a:pt x="73" y="120"/>
                </a:cubicBezTo>
                <a:cubicBezTo>
                  <a:pt x="74" y="121"/>
                  <a:pt x="75" y="122"/>
                  <a:pt x="77" y="122"/>
                </a:cubicBezTo>
                <a:cubicBezTo>
                  <a:pt x="78" y="122"/>
                  <a:pt x="79" y="121"/>
                  <a:pt x="80" y="120"/>
                </a:cubicBezTo>
                <a:cubicBezTo>
                  <a:pt x="82" y="118"/>
                  <a:pt x="82" y="114"/>
                  <a:pt x="80" y="112"/>
                </a:cubicBezTo>
                <a:cubicBezTo>
                  <a:pt x="68" y="101"/>
                  <a:pt x="68" y="101"/>
                  <a:pt x="68" y="101"/>
                </a:cubicBezTo>
                <a:cubicBezTo>
                  <a:pt x="82" y="87"/>
                  <a:pt x="82" y="87"/>
                  <a:pt x="82" y="87"/>
                </a:cubicBezTo>
                <a:cubicBezTo>
                  <a:pt x="94" y="99"/>
                  <a:pt x="94" y="99"/>
                  <a:pt x="94" y="99"/>
                </a:cubicBezTo>
                <a:cubicBezTo>
                  <a:pt x="95" y="100"/>
                  <a:pt x="96" y="100"/>
                  <a:pt x="97" y="100"/>
                </a:cubicBezTo>
                <a:cubicBezTo>
                  <a:pt x="99" y="100"/>
                  <a:pt x="100" y="100"/>
                  <a:pt x="101" y="99"/>
                </a:cubicBezTo>
                <a:cubicBezTo>
                  <a:pt x="103" y="97"/>
                  <a:pt x="103" y="94"/>
                  <a:pt x="101" y="92"/>
                </a:cubicBezTo>
                <a:cubicBezTo>
                  <a:pt x="89" y="80"/>
                  <a:pt x="89" y="80"/>
                  <a:pt x="89" y="80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15" y="78"/>
                  <a:pt x="115" y="78"/>
                  <a:pt x="115" y="78"/>
                </a:cubicBezTo>
                <a:cubicBezTo>
                  <a:pt x="116" y="79"/>
                  <a:pt x="117" y="80"/>
                  <a:pt x="118" y="80"/>
                </a:cubicBezTo>
                <a:cubicBezTo>
                  <a:pt x="120" y="80"/>
                  <a:pt x="121" y="79"/>
                  <a:pt x="122" y="78"/>
                </a:cubicBezTo>
                <a:cubicBezTo>
                  <a:pt x="124" y="76"/>
                  <a:pt x="124" y="73"/>
                  <a:pt x="122" y="71"/>
                </a:cubicBezTo>
                <a:cubicBezTo>
                  <a:pt x="110" y="59"/>
                  <a:pt x="110" y="59"/>
                  <a:pt x="110" y="59"/>
                </a:cubicBezTo>
                <a:cubicBezTo>
                  <a:pt x="111" y="57"/>
                  <a:pt x="111" y="57"/>
                  <a:pt x="111" y="57"/>
                </a:cubicBezTo>
                <a:cubicBezTo>
                  <a:pt x="113" y="55"/>
                  <a:pt x="113" y="52"/>
                  <a:pt x="111" y="50"/>
                </a:cubicBezTo>
                <a:cubicBezTo>
                  <a:pt x="110" y="49"/>
                  <a:pt x="109" y="48"/>
                  <a:pt x="108" y="48"/>
                </a:cubicBezTo>
                <a:cubicBezTo>
                  <a:pt x="107" y="48"/>
                  <a:pt x="105" y="49"/>
                  <a:pt x="104" y="50"/>
                </a:cubicBezTo>
                <a:cubicBezTo>
                  <a:pt x="103" y="51"/>
                  <a:pt x="103" y="51"/>
                  <a:pt x="103" y="51"/>
                </a:cubicBezTo>
                <a:cubicBezTo>
                  <a:pt x="91" y="39"/>
                  <a:pt x="91" y="39"/>
                  <a:pt x="91" y="39"/>
                </a:cubicBezTo>
                <a:cubicBezTo>
                  <a:pt x="90" y="38"/>
                  <a:pt x="88" y="38"/>
                  <a:pt x="87" y="38"/>
                </a:cubicBezTo>
                <a:close/>
                <a:moveTo>
                  <a:pt x="155" y="11"/>
                </a:moveTo>
                <a:cubicBezTo>
                  <a:pt x="153" y="9"/>
                  <a:pt x="151" y="7"/>
                  <a:pt x="147" y="6"/>
                </a:cubicBezTo>
                <a:cubicBezTo>
                  <a:pt x="142" y="3"/>
                  <a:pt x="135" y="2"/>
                  <a:pt x="130" y="1"/>
                </a:cubicBezTo>
                <a:cubicBezTo>
                  <a:pt x="125" y="1"/>
                  <a:pt x="120" y="0"/>
                  <a:pt x="115" y="0"/>
                </a:cubicBezTo>
                <a:cubicBezTo>
                  <a:pt x="105" y="0"/>
                  <a:pt x="95" y="1"/>
                  <a:pt x="85" y="3"/>
                </a:cubicBezTo>
                <a:cubicBezTo>
                  <a:pt x="69" y="7"/>
                  <a:pt x="55" y="13"/>
                  <a:pt x="45" y="21"/>
                </a:cubicBezTo>
                <a:cubicBezTo>
                  <a:pt x="22" y="37"/>
                  <a:pt x="9" y="63"/>
                  <a:pt x="4" y="90"/>
                </a:cubicBezTo>
                <a:cubicBezTo>
                  <a:pt x="4" y="90"/>
                  <a:pt x="4" y="90"/>
                  <a:pt x="4" y="90"/>
                </a:cubicBezTo>
                <a:cubicBezTo>
                  <a:pt x="0" y="114"/>
                  <a:pt x="2" y="138"/>
                  <a:pt x="9" y="148"/>
                </a:cubicBezTo>
                <a:cubicBezTo>
                  <a:pt x="11" y="150"/>
                  <a:pt x="12" y="151"/>
                  <a:pt x="14" y="152"/>
                </a:cubicBezTo>
                <a:cubicBezTo>
                  <a:pt x="21" y="157"/>
                  <a:pt x="34" y="159"/>
                  <a:pt x="49" y="159"/>
                </a:cubicBezTo>
                <a:cubicBezTo>
                  <a:pt x="59" y="159"/>
                  <a:pt x="69" y="158"/>
                  <a:pt x="79" y="156"/>
                </a:cubicBezTo>
                <a:cubicBezTo>
                  <a:pt x="106" y="150"/>
                  <a:pt x="126" y="136"/>
                  <a:pt x="139" y="118"/>
                </a:cubicBezTo>
                <a:cubicBezTo>
                  <a:pt x="167" y="80"/>
                  <a:pt x="165" y="26"/>
                  <a:pt x="155" y="11"/>
                </a:cubicBezTo>
                <a:close/>
                <a:moveTo>
                  <a:pt x="48" y="148"/>
                </a:moveTo>
                <a:cubicBezTo>
                  <a:pt x="30" y="148"/>
                  <a:pt x="21" y="144"/>
                  <a:pt x="19" y="143"/>
                </a:cubicBezTo>
                <a:cubicBezTo>
                  <a:pt x="15" y="140"/>
                  <a:pt x="11" y="124"/>
                  <a:pt x="13" y="101"/>
                </a:cubicBezTo>
                <a:cubicBezTo>
                  <a:pt x="59" y="148"/>
                  <a:pt x="59" y="148"/>
                  <a:pt x="59" y="148"/>
                </a:cubicBezTo>
                <a:cubicBezTo>
                  <a:pt x="55" y="148"/>
                  <a:pt x="51" y="148"/>
                  <a:pt x="48" y="148"/>
                </a:cubicBezTo>
                <a:close/>
                <a:moveTo>
                  <a:pt x="73" y="147"/>
                </a:moveTo>
                <a:cubicBezTo>
                  <a:pt x="15" y="89"/>
                  <a:pt x="15" y="89"/>
                  <a:pt x="15" y="89"/>
                </a:cubicBezTo>
                <a:cubicBezTo>
                  <a:pt x="24" y="49"/>
                  <a:pt x="49" y="21"/>
                  <a:pt x="91" y="13"/>
                </a:cubicBezTo>
                <a:cubicBezTo>
                  <a:pt x="149" y="70"/>
                  <a:pt x="149" y="70"/>
                  <a:pt x="149" y="70"/>
                </a:cubicBezTo>
                <a:cubicBezTo>
                  <a:pt x="141" y="111"/>
                  <a:pt x="115" y="140"/>
                  <a:pt x="73" y="147"/>
                </a:cubicBezTo>
                <a:close/>
                <a:moveTo>
                  <a:pt x="151" y="57"/>
                </a:moveTo>
                <a:cubicBezTo>
                  <a:pt x="105" y="11"/>
                  <a:pt x="105" y="11"/>
                  <a:pt x="105" y="11"/>
                </a:cubicBezTo>
                <a:cubicBezTo>
                  <a:pt x="108" y="11"/>
                  <a:pt x="111" y="10"/>
                  <a:pt x="114" y="10"/>
                </a:cubicBezTo>
                <a:cubicBezTo>
                  <a:pt x="126" y="10"/>
                  <a:pt x="135" y="12"/>
                  <a:pt x="140" y="14"/>
                </a:cubicBezTo>
                <a:cubicBezTo>
                  <a:pt x="141" y="14"/>
                  <a:pt x="143" y="15"/>
                  <a:pt x="145" y="16"/>
                </a:cubicBezTo>
                <a:cubicBezTo>
                  <a:pt x="147" y="17"/>
                  <a:pt x="147" y="17"/>
                  <a:pt x="147" y="17"/>
                </a:cubicBezTo>
                <a:cubicBezTo>
                  <a:pt x="149" y="21"/>
                  <a:pt x="150" y="27"/>
                  <a:pt x="151" y="31"/>
                </a:cubicBezTo>
                <a:cubicBezTo>
                  <a:pt x="151" y="40"/>
                  <a:pt x="151" y="49"/>
                  <a:pt x="151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0C8D5889-3DCB-D61B-12B3-3B31B37E42CF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2492375"/>
            <a:ext cx="254000" cy="214313"/>
          </a:xfrm>
          <a:custGeom>
            <a:avLst/>
            <a:gdLst>
              <a:gd name="T0" fmla="*/ 149 w 160"/>
              <a:gd name="T1" fmla="*/ 31 h 135"/>
              <a:gd name="T2" fmla="*/ 11 w 160"/>
              <a:gd name="T3" fmla="*/ 10 h 135"/>
              <a:gd name="T4" fmla="*/ 42 w 160"/>
              <a:gd name="T5" fmla="*/ 41 h 135"/>
              <a:gd name="T6" fmla="*/ 32 w 160"/>
              <a:gd name="T7" fmla="*/ 83 h 135"/>
              <a:gd name="T8" fmla="*/ 42 w 160"/>
              <a:gd name="T9" fmla="*/ 41 h 135"/>
              <a:gd name="T10" fmla="*/ 84 w 160"/>
              <a:gd name="T11" fmla="*/ 83 h 135"/>
              <a:gd name="T12" fmla="*/ 73 w 160"/>
              <a:gd name="T13" fmla="*/ 41 h 135"/>
              <a:gd name="T14" fmla="*/ 129 w 160"/>
              <a:gd name="T15" fmla="*/ 41 h 135"/>
              <a:gd name="T16" fmla="*/ 119 w 160"/>
              <a:gd name="T17" fmla="*/ 83 h 135"/>
              <a:gd name="T18" fmla="*/ 129 w 160"/>
              <a:gd name="T19" fmla="*/ 41 h 135"/>
              <a:gd name="T20" fmla="*/ 22 w 160"/>
              <a:gd name="T21" fmla="*/ 88 h 135"/>
              <a:gd name="T22" fmla="*/ 32 w 160"/>
              <a:gd name="T23" fmla="*/ 93 h 135"/>
              <a:gd name="T24" fmla="*/ 11 w 160"/>
              <a:gd name="T25" fmla="*/ 124 h 135"/>
              <a:gd name="T26" fmla="*/ 22 w 160"/>
              <a:gd name="T27" fmla="*/ 41 h 135"/>
              <a:gd name="T28" fmla="*/ 63 w 160"/>
              <a:gd name="T29" fmla="*/ 88 h 135"/>
              <a:gd name="T30" fmla="*/ 73 w 160"/>
              <a:gd name="T31" fmla="*/ 93 h 135"/>
              <a:gd name="T32" fmla="*/ 42 w 160"/>
              <a:gd name="T33" fmla="*/ 124 h 135"/>
              <a:gd name="T34" fmla="*/ 48 w 160"/>
              <a:gd name="T35" fmla="*/ 93 h 135"/>
              <a:gd name="T36" fmla="*/ 52 w 160"/>
              <a:gd name="T37" fmla="*/ 41 h 135"/>
              <a:gd name="T38" fmla="*/ 108 w 160"/>
              <a:gd name="T39" fmla="*/ 41 h 135"/>
              <a:gd name="T40" fmla="*/ 113 w 160"/>
              <a:gd name="T41" fmla="*/ 93 h 135"/>
              <a:gd name="T42" fmla="*/ 119 w 160"/>
              <a:gd name="T43" fmla="*/ 124 h 135"/>
              <a:gd name="T44" fmla="*/ 84 w 160"/>
              <a:gd name="T45" fmla="*/ 93 h 135"/>
              <a:gd name="T46" fmla="*/ 94 w 160"/>
              <a:gd name="T47" fmla="*/ 88 h 135"/>
              <a:gd name="T48" fmla="*/ 108 w 160"/>
              <a:gd name="T49" fmla="*/ 41 h 135"/>
              <a:gd name="T50" fmla="*/ 150 w 160"/>
              <a:gd name="T51" fmla="*/ 124 h 135"/>
              <a:gd name="T52" fmla="*/ 129 w 160"/>
              <a:gd name="T53" fmla="*/ 93 h 135"/>
              <a:gd name="T54" fmla="*/ 140 w 160"/>
              <a:gd name="T55" fmla="*/ 88 h 135"/>
              <a:gd name="T56" fmla="*/ 150 w 160"/>
              <a:gd name="T57" fmla="*/ 41 h 135"/>
              <a:gd name="T58" fmla="*/ 0 w 160"/>
              <a:gd name="T59" fmla="*/ 5 h 135"/>
              <a:gd name="T60" fmla="*/ 6 w 160"/>
              <a:gd name="T61" fmla="*/ 135 h 135"/>
              <a:gd name="T62" fmla="*/ 160 w 160"/>
              <a:gd name="T63" fmla="*/ 130 h 135"/>
              <a:gd name="T64" fmla="*/ 160 w 160"/>
              <a:gd name="T65" fmla="*/ 5 h 135"/>
              <a:gd name="T66" fmla="*/ 6 w 160"/>
              <a:gd name="T67" fmla="*/ 0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35">
                <a:moveTo>
                  <a:pt x="149" y="10"/>
                </a:moveTo>
                <a:cubicBezTo>
                  <a:pt x="149" y="31"/>
                  <a:pt x="149" y="31"/>
                  <a:pt x="149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10"/>
                  <a:pt x="11" y="10"/>
                  <a:pt x="11" y="10"/>
                </a:cubicBezTo>
                <a:cubicBezTo>
                  <a:pt x="149" y="10"/>
                  <a:pt x="149" y="10"/>
                  <a:pt x="149" y="10"/>
                </a:cubicBezTo>
                <a:close/>
                <a:moveTo>
                  <a:pt x="42" y="41"/>
                </a:moveTo>
                <a:cubicBezTo>
                  <a:pt x="42" y="83"/>
                  <a:pt x="42" y="83"/>
                  <a:pt x="42" y="83"/>
                </a:cubicBezTo>
                <a:cubicBezTo>
                  <a:pt x="32" y="83"/>
                  <a:pt x="32" y="83"/>
                  <a:pt x="32" y="83"/>
                </a:cubicBezTo>
                <a:cubicBezTo>
                  <a:pt x="32" y="41"/>
                  <a:pt x="32" y="41"/>
                  <a:pt x="32" y="41"/>
                </a:cubicBezTo>
                <a:cubicBezTo>
                  <a:pt x="42" y="41"/>
                  <a:pt x="42" y="41"/>
                  <a:pt x="42" y="41"/>
                </a:cubicBezTo>
                <a:close/>
                <a:moveTo>
                  <a:pt x="84" y="41"/>
                </a:moveTo>
                <a:cubicBezTo>
                  <a:pt x="84" y="83"/>
                  <a:pt x="84" y="83"/>
                  <a:pt x="84" y="83"/>
                </a:cubicBezTo>
                <a:cubicBezTo>
                  <a:pt x="73" y="83"/>
                  <a:pt x="73" y="83"/>
                  <a:pt x="73" y="83"/>
                </a:cubicBezTo>
                <a:cubicBezTo>
                  <a:pt x="73" y="41"/>
                  <a:pt x="73" y="41"/>
                  <a:pt x="73" y="41"/>
                </a:cubicBezTo>
                <a:cubicBezTo>
                  <a:pt x="84" y="41"/>
                  <a:pt x="84" y="41"/>
                  <a:pt x="84" y="41"/>
                </a:cubicBezTo>
                <a:close/>
                <a:moveTo>
                  <a:pt x="129" y="41"/>
                </a:moveTo>
                <a:cubicBezTo>
                  <a:pt x="129" y="83"/>
                  <a:pt x="129" y="83"/>
                  <a:pt x="129" y="83"/>
                </a:cubicBezTo>
                <a:cubicBezTo>
                  <a:pt x="119" y="83"/>
                  <a:pt x="119" y="83"/>
                  <a:pt x="119" y="83"/>
                </a:cubicBezTo>
                <a:cubicBezTo>
                  <a:pt x="119" y="41"/>
                  <a:pt x="119" y="41"/>
                  <a:pt x="119" y="41"/>
                </a:cubicBezTo>
                <a:cubicBezTo>
                  <a:pt x="129" y="41"/>
                  <a:pt x="129" y="41"/>
                  <a:pt x="129" y="41"/>
                </a:cubicBezTo>
                <a:close/>
                <a:moveTo>
                  <a:pt x="22" y="41"/>
                </a:moveTo>
                <a:cubicBezTo>
                  <a:pt x="22" y="88"/>
                  <a:pt x="22" y="88"/>
                  <a:pt x="22" y="88"/>
                </a:cubicBezTo>
                <a:cubicBezTo>
                  <a:pt x="22" y="91"/>
                  <a:pt x="24" y="93"/>
                  <a:pt x="27" y="93"/>
                </a:cubicBezTo>
                <a:cubicBezTo>
                  <a:pt x="32" y="93"/>
                  <a:pt x="32" y="93"/>
                  <a:pt x="32" y="93"/>
                </a:cubicBezTo>
                <a:cubicBezTo>
                  <a:pt x="32" y="124"/>
                  <a:pt x="32" y="124"/>
                  <a:pt x="32" y="124"/>
                </a:cubicBezTo>
                <a:cubicBezTo>
                  <a:pt x="11" y="124"/>
                  <a:pt x="11" y="124"/>
                  <a:pt x="11" y="124"/>
                </a:cubicBezTo>
                <a:cubicBezTo>
                  <a:pt x="11" y="41"/>
                  <a:pt x="11" y="41"/>
                  <a:pt x="11" y="41"/>
                </a:cubicBezTo>
                <a:cubicBezTo>
                  <a:pt x="22" y="41"/>
                  <a:pt x="22" y="41"/>
                  <a:pt x="22" y="41"/>
                </a:cubicBezTo>
                <a:close/>
                <a:moveTo>
                  <a:pt x="63" y="41"/>
                </a:moveTo>
                <a:cubicBezTo>
                  <a:pt x="63" y="88"/>
                  <a:pt x="63" y="88"/>
                  <a:pt x="63" y="88"/>
                </a:cubicBezTo>
                <a:cubicBezTo>
                  <a:pt x="63" y="91"/>
                  <a:pt x="66" y="93"/>
                  <a:pt x="68" y="93"/>
                </a:cubicBezTo>
                <a:cubicBezTo>
                  <a:pt x="73" y="93"/>
                  <a:pt x="73" y="93"/>
                  <a:pt x="73" y="93"/>
                </a:cubicBezTo>
                <a:cubicBezTo>
                  <a:pt x="73" y="124"/>
                  <a:pt x="73" y="124"/>
                  <a:pt x="73" y="124"/>
                </a:cubicBezTo>
                <a:cubicBezTo>
                  <a:pt x="42" y="124"/>
                  <a:pt x="42" y="124"/>
                  <a:pt x="42" y="124"/>
                </a:cubicBezTo>
                <a:cubicBezTo>
                  <a:pt x="42" y="93"/>
                  <a:pt x="42" y="93"/>
                  <a:pt x="42" y="93"/>
                </a:cubicBezTo>
                <a:cubicBezTo>
                  <a:pt x="48" y="93"/>
                  <a:pt x="48" y="93"/>
                  <a:pt x="48" y="93"/>
                </a:cubicBezTo>
                <a:cubicBezTo>
                  <a:pt x="50" y="93"/>
                  <a:pt x="52" y="91"/>
                  <a:pt x="52" y="88"/>
                </a:cubicBezTo>
                <a:cubicBezTo>
                  <a:pt x="52" y="41"/>
                  <a:pt x="52" y="41"/>
                  <a:pt x="52" y="41"/>
                </a:cubicBezTo>
                <a:cubicBezTo>
                  <a:pt x="63" y="41"/>
                  <a:pt x="63" y="41"/>
                  <a:pt x="63" y="41"/>
                </a:cubicBezTo>
                <a:close/>
                <a:moveTo>
                  <a:pt x="108" y="41"/>
                </a:moveTo>
                <a:cubicBezTo>
                  <a:pt x="108" y="88"/>
                  <a:pt x="108" y="88"/>
                  <a:pt x="108" y="88"/>
                </a:cubicBezTo>
                <a:cubicBezTo>
                  <a:pt x="108" y="91"/>
                  <a:pt x="111" y="93"/>
                  <a:pt x="113" y="93"/>
                </a:cubicBezTo>
                <a:cubicBezTo>
                  <a:pt x="119" y="93"/>
                  <a:pt x="119" y="93"/>
                  <a:pt x="119" y="93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84" y="124"/>
                  <a:pt x="84" y="124"/>
                  <a:pt x="84" y="124"/>
                </a:cubicBezTo>
                <a:cubicBezTo>
                  <a:pt x="84" y="93"/>
                  <a:pt x="84" y="93"/>
                  <a:pt x="84" y="93"/>
                </a:cubicBezTo>
                <a:cubicBezTo>
                  <a:pt x="89" y="93"/>
                  <a:pt x="89" y="93"/>
                  <a:pt x="89" y="93"/>
                </a:cubicBezTo>
                <a:cubicBezTo>
                  <a:pt x="92" y="93"/>
                  <a:pt x="94" y="91"/>
                  <a:pt x="94" y="88"/>
                </a:cubicBezTo>
                <a:cubicBezTo>
                  <a:pt x="94" y="41"/>
                  <a:pt x="94" y="41"/>
                  <a:pt x="94" y="41"/>
                </a:cubicBezTo>
                <a:cubicBezTo>
                  <a:pt x="108" y="41"/>
                  <a:pt x="108" y="41"/>
                  <a:pt x="108" y="41"/>
                </a:cubicBezTo>
                <a:close/>
                <a:moveTo>
                  <a:pt x="150" y="41"/>
                </a:moveTo>
                <a:cubicBezTo>
                  <a:pt x="150" y="124"/>
                  <a:pt x="150" y="124"/>
                  <a:pt x="150" y="124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9" y="93"/>
                  <a:pt x="129" y="93"/>
                  <a:pt x="129" y="93"/>
                </a:cubicBezTo>
                <a:cubicBezTo>
                  <a:pt x="134" y="93"/>
                  <a:pt x="134" y="93"/>
                  <a:pt x="134" y="93"/>
                </a:cubicBezTo>
                <a:cubicBezTo>
                  <a:pt x="137" y="93"/>
                  <a:pt x="140" y="91"/>
                  <a:pt x="140" y="88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50" y="41"/>
                  <a:pt x="150" y="41"/>
                  <a:pt x="150" y="41"/>
                </a:cubicBezTo>
                <a:close/>
                <a:moveTo>
                  <a:pt x="6" y="0"/>
                </a:moveTo>
                <a:cubicBezTo>
                  <a:pt x="3" y="0"/>
                  <a:pt x="0" y="2"/>
                  <a:pt x="0" y="5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132"/>
                  <a:pt x="3" y="135"/>
                  <a:pt x="6" y="135"/>
                </a:cubicBezTo>
                <a:cubicBezTo>
                  <a:pt x="155" y="135"/>
                  <a:pt x="155" y="135"/>
                  <a:pt x="155" y="135"/>
                </a:cubicBezTo>
                <a:cubicBezTo>
                  <a:pt x="157" y="135"/>
                  <a:pt x="160" y="132"/>
                  <a:pt x="160" y="130"/>
                </a:cubicBezTo>
                <a:cubicBezTo>
                  <a:pt x="160" y="36"/>
                  <a:pt x="160" y="36"/>
                  <a:pt x="160" y="36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2"/>
                  <a:pt x="157" y="0"/>
                  <a:pt x="155" y="0"/>
                </a:cubicBezTo>
                <a:lnTo>
                  <a:pt x="6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88AE9077-A6D8-086A-5B86-E3A11A503686}"/>
              </a:ext>
            </a:extLst>
          </p:cNvPr>
          <p:cNvSpPr>
            <a:spLocks noEditPoints="1"/>
          </p:cNvSpPr>
          <p:nvPr/>
        </p:nvSpPr>
        <p:spPr bwMode="auto">
          <a:xfrm>
            <a:off x="11226801" y="1922463"/>
            <a:ext cx="196850" cy="254000"/>
          </a:xfrm>
          <a:custGeom>
            <a:avLst/>
            <a:gdLst>
              <a:gd name="T0" fmla="*/ 64 w 124"/>
              <a:gd name="T1" fmla="*/ 44 h 160"/>
              <a:gd name="T2" fmla="*/ 17 w 124"/>
              <a:gd name="T3" fmla="*/ 26 h 160"/>
              <a:gd name="T4" fmla="*/ 30 w 124"/>
              <a:gd name="T5" fmla="*/ 12 h 160"/>
              <a:gd name="T6" fmla="*/ 80 w 124"/>
              <a:gd name="T7" fmla="*/ 60 h 160"/>
              <a:gd name="T8" fmla="*/ 58 w 124"/>
              <a:gd name="T9" fmla="*/ 66 h 160"/>
              <a:gd name="T10" fmla="*/ 71 w 124"/>
              <a:gd name="T11" fmla="*/ 52 h 160"/>
              <a:gd name="T12" fmla="*/ 61 w 124"/>
              <a:gd name="T13" fmla="*/ 111 h 160"/>
              <a:gd name="T14" fmla="*/ 62 w 124"/>
              <a:gd name="T15" fmla="*/ 128 h 160"/>
              <a:gd name="T16" fmla="*/ 51 w 124"/>
              <a:gd name="T17" fmla="*/ 113 h 160"/>
              <a:gd name="T18" fmla="*/ 99 w 124"/>
              <a:gd name="T19" fmla="*/ 137 h 160"/>
              <a:gd name="T20" fmla="*/ 104 w 124"/>
              <a:gd name="T21" fmla="*/ 147 h 160"/>
              <a:gd name="T22" fmla="*/ 10 w 124"/>
              <a:gd name="T23" fmla="*/ 143 h 160"/>
              <a:gd name="T24" fmla="*/ 18 w 124"/>
              <a:gd name="T25" fmla="*/ 138 h 160"/>
              <a:gd name="T26" fmla="*/ 67 w 124"/>
              <a:gd name="T27" fmla="*/ 137 h 160"/>
              <a:gd name="T28" fmla="*/ 31 w 124"/>
              <a:gd name="T29" fmla="*/ 0 h 160"/>
              <a:gd name="T30" fmla="*/ 7 w 124"/>
              <a:gd name="T31" fmla="*/ 22 h 160"/>
              <a:gd name="T32" fmla="*/ 21 w 124"/>
              <a:gd name="T33" fmla="*/ 43 h 160"/>
              <a:gd name="T34" fmla="*/ 42 w 124"/>
              <a:gd name="T35" fmla="*/ 124 h 160"/>
              <a:gd name="T36" fmla="*/ 16 w 124"/>
              <a:gd name="T37" fmla="*/ 129 h 160"/>
              <a:gd name="T38" fmla="*/ 0 w 124"/>
              <a:gd name="T39" fmla="*/ 155 h 160"/>
              <a:gd name="T40" fmla="*/ 110 w 124"/>
              <a:gd name="T41" fmla="*/ 158 h 160"/>
              <a:gd name="T42" fmla="*/ 115 w 124"/>
              <a:gd name="T43" fmla="*/ 143 h 160"/>
              <a:gd name="T44" fmla="*/ 73 w 124"/>
              <a:gd name="T45" fmla="*/ 128 h 160"/>
              <a:gd name="T46" fmla="*/ 110 w 124"/>
              <a:gd name="T47" fmla="*/ 96 h 160"/>
              <a:gd name="T48" fmla="*/ 124 w 124"/>
              <a:gd name="T49" fmla="*/ 91 h 160"/>
              <a:gd name="T50" fmla="*/ 87 w 124"/>
              <a:gd name="T51" fmla="*/ 85 h 160"/>
              <a:gd name="T52" fmla="*/ 87 w 124"/>
              <a:gd name="T53" fmla="*/ 96 h 160"/>
              <a:gd name="T54" fmla="*/ 72 w 124"/>
              <a:gd name="T55" fmla="*/ 115 h 160"/>
              <a:gd name="T56" fmla="*/ 61 w 124"/>
              <a:gd name="T57" fmla="*/ 96 h 160"/>
              <a:gd name="T58" fmla="*/ 41 w 124"/>
              <a:gd name="T59" fmla="*/ 111 h 160"/>
              <a:gd name="T60" fmla="*/ 28 w 124"/>
              <a:gd name="T61" fmla="*/ 50 h 160"/>
              <a:gd name="T62" fmla="*/ 67 w 124"/>
              <a:gd name="T63" fmla="*/ 86 h 160"/>
              <a:gd name="T64" fmla="*/ 91 w 124"/>
              <a:gd name="T65" fmla="*/ 63 h 160"/>
              <a:gd name="T66" fmla="*/ 75 w 124"/>
              <a:gd name="T67" fmla="*/ 40 h 160"/>
              <a:gd name="T68" fmla="*/ 31 w 124"/>
              <a:gd name="T6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4" h="160">
                <a:moveTo>
                  <a:pt x="30" y="12"/>
                </a:moveTo>
                <a:cubicBezTo>
                  <a:pt x="64" y="44"/>
                  <a:pt x="64" y="44"/>
                  <a:pt x="64" y="44"/>
                </a:cubicBezTo>
                <a:cubicBezTo>
                  <a:pt x="50" y="58"/>
                  <a:pt x="50" y="58"/>
                  <a:pt x="50" y="58"/>
                </a:cubicBezTo>
                <a:cubicBezTo>
                  <a:pt x="17" y="26"/>
                  <a:pt x="17" y="26"/>
                  <a:pt x="17" y="26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lose/>
                <a:moveTo>
                  <a:pt x="71" y="52"/>
                </a:moveTo>
                <a:cubicBezTo>
                  <a:pt x="80" y="60"/>
                  <a:pt x="80" y="60"/>
                  <a:pt x="80" y="60"/>
                </a:cubicBezTo>
                <a:cubicBezTo>
                  <a:pt x="66" y="73"/>
                  <a:pt x="66" y="73"/>
                  <a:pt x="66" y="73"/>
                </a:cubicBezTo>
                <a:cubicBezTo>
                  <a:pt x="58" y="66"/>
                  <a:pt x="58" y="66"/>
                  <a:pt x="58" y="66"/>
                </a:cubicBezTo>
                <a:cubicBezTo>
                  <a:pt x="71" y="52"/>
                  <a:pt x="71" y="52"/>
                  <a:pt x="71" y="52"/>
                </a:cubicBezTo>
                <a:cubicBezTo>
                  <a:pt x="71" y="52"/>
                  <a:pt x="71" y="52"/>
                  <a:pt x="71" y="52"/>
                </a:cubicBezTo>
                <a:close/>
                <a:moveTo>
                  <a:pt x="56" y="107"/>
                </a:moveTo>
                <a:cubicBezTo>
                  <a:pt x="59" y="107"/>
                  <a:pt x="61" y="109"/>
                  <a:pt x="61" y="111"/>
                </a:cubicBezTo>
                <a:cubicBezTo>
                  <a:pt x="62" y="111"/>
                  <a:pt x="61" y="111"/>
                  <a:pt x="62" y="122"/>
                </a:cubicBezTo>
                <a:cubicBezTo>
                  <a:pt x="62" y="128"/>
                  <a:pt x="62" y="128"/>
                  <a:pt x="62" y="128"/>
                </a:cubicBezTo>
                <a:cubicBezTo>
                  <a:pt x="51" y="128"/>
                  <a:pt x="51" y="128"/>
                  <a:pt x="51" y="128"/>
                </a:cubicBezTo>
                <a:cubicBezTo>
                  <a:pt x="51" y="113"/>
                  <a:pt x="51" y="113"/>
                  <a:pt x="51" y="113"/>
                </a:cubicBezTo>
                <a:cubicBezTo>
                  <a:pt x="51" y="109"/>
                  <a:pt x="54" y="107"/>
                  <a:pt x="56" y="107"/>
                </a:cubicBezTo>
                <a:close/>
                <a:moveTo>
                  <a:pt x="99" y="137"/>
                </a:moveTo>
                <a:cubicBezTo>
                  <a:pt x="101" y="137"/>
                  <a:pt x="104" y="139"/>
                  <a:pt x="104" y="142"/>
                </a:cubicBezTo>
                <a:cubicBezTo>
                  <a:pt x="104" y="147"/>
                  <a:pt x="104" y="147"/>
                  <a:pt x="104" y="147"/>
                </a:cubicBezTo>
                <a:cubicBezTo>
                  <a:pt x="10" y="149"/>
                  <a:pt x="10" y="149"/>
                  <a:pt x="10" y="149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1"/>
                  <a:pt x="12" y="139"/>
                  <a:pt x="14" y="139"/>
                </a:cubicBezTo>
                <a:cubicBezTo>
                  <a:pt x="14" y="138"/>
                  <a:pt x="14" y="138"/>
                  <a:pt x="18" y="138"/>
                </a:cubicBezTo>
                <a:cubicBezTo>
                  <a:pt x="21" y="138"/>
                  <a:pt x="29" y="138"/>
                  <a:pt x="46" y="138"/>
                </a:cubicBezTo>
                <a:cubicBezTo>
                  <a:pt x="47" y="138"/>
                  <a:pt x="68" y="137"/>
                  <a:pt x="67" y="137"/>
                </a:cubicBezTo>
                <a:cubicBezTo>
                  <a:pt x="69" y="137"/>
                  <a:pt x="90" y="137"/>
                  <a:pt x="99" y="137"/>
                </a:cubicBezTo>
                <a:close/>
                <a:moveTo>
                  <a:pt x="31" y="0"/>
                </a:moveTo>
                <a:cubicBezTo>
                  <a:pt x="30" y="0"/>
                  <a:pt x="28" y="0"/>
                  <a:pt x="27" y="1"/>
                </a:cubicBezTo>
                <a:cubicBezTo>
                  <a:pt x="7" y="22"/>
                  <a:pt x="7" y="22"/>
                  <a:pt x="7" y="22"/>
                </a:cubicBezTo>
                <a:cubicBezTo>
                  <a:pt x="5" y="24"/>
                  <a:pt x="5" y="28"/>
                  <a:pt x="7" y="30"/>
                </a:cubicBezTo>
                <a:cubicBezTo>
                  <a:pt x="21" y="43"/>
                  <a:pt x="21" y="43"/>
                  <a:pt x="21" y="43"/>
                </a:cubicBezTo>
                <a:cubicBezTo>
                  <a:pt x="9" y="58"/>
                  <a:pt x="7" y="76"/>
                  <a:pt x="12" y="92"/>
                </a:cubicBezTo>
                <a:cubicBezTo>
                  <a:pt x="17" y="106"/>
                  <a:pt x="28" y="118"/>
                  <a:pt x="42" y="124"/>
                </a:cubicBezTo>
                <a:cubicBezTo>
                  <a:pt x="42" y="128"/>
                  <a:pt x="42" y="128"/>
                  <a:pt x="42" y="128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7" y="129"/>
                  <a:pt x="0" y="136"/>
                  <a:pt x="0" y="14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0"/>
                  <a:pt x="6" y="160"/>
                </a:cubicBezTo>
                <a:cubicBezTo>
                  <a:pt x="110" y="158"/>
                  <a:pt x="110" y="158"/>
                  <a:pt x="110" y="158"/>
                </a:cubicBezTo>
                <a:cubicBezTo>
                  <a:pt x="113" y="158"/>
                  <a:pt x="115" y="156"/>
                  <a:pt x="115" y="153"/>
                </a:cubicBezTo>
                <a:cubicBezTo>
                  <a:pt x="115" y="143"/>
                  <a:pt x="115" y="143"/>
                  <a:pt x="115" y="143"/>
                </a:cubicBezTo>
                <a:cubicBezTo>
                  <a:pt x="115" y="134"/>
                  <a:pt x="107" y="127"/>
                  <a:pt x="99" y="127"/>
                </a:cubicBezTo>
                <a:cubicBezTo>
                  <a:pt x="73" y="128"/>
                  <a:pt x="73" y="128"/>
                  <a:pt x="73" y="128"/>
                </a:cubicBezTo>
                <a:cubicBezTo>
                  <a:pt x="73" y="127"/>
                  <a:pt x="73" y="127"/>
                  <a:pt x="73" y="127"/>
                </a:cubicBezTo>
                <a:cubicBezTo>
                  <a:pt x="90" y="123"/>
                  <a:pt x="104" y="111"/>
                  <a:pt x="110" y="96"/>
                </a:cubicBezTo>
                <a:cubicBezTo>
                  <a:pt x="119" y="96"/>
                  <a:pt x="119" y="96"/>
                  <a:pt x="119" y="96"/>
                </a:cubicBezTo>
                <a:cubicBezTo>
                  <a:pt x="122" y="96"/>
                  <a:pt x="124" y="94"/>
                  <a:pt x="124" y="91"/>
                </a:cubicBezTo>
                <a:cubicBezTo>
                  <a:pt x="123" y="87"/>
                  <a:pt x="121" y="85"/>
                  <a:pt x="118" y="85"/>
                </a:cubicBezTo>
                <a:cubicBezTo>
                  <a:pt x="87" y="85"/>
                  <a:pt x="87" y="85"/>
                  <a:pt x="87" y="85"/>
                </a:cubicBezTo>
                <a:cubicBezTo>
                  <a:pt x="84" y="85"/>
                  <a:pt x="82" y="88"/>
                  <a:pt x="82" y="91"/>
                </a:cubicBezTo>
                <a:cubicBezTo>
                  <a:pt x="82" y="94"/>
                  <a:pt x="85" y="96"/>
                  <a:pt x="87" y="96"/>
                </a:cubicBezTo>
                <a:cubicBezTo>
                  <a:pt x="98" y="96"/>
                  <a:pt x="98" y="96"/>
                  <a:pt x="98" y="96"/>
                </a:cubicBezTo>
                <a:cubicBezTo>
                  <a:pt x="93" y="105"/>
                  <a:pt x="83" y="113"/>
                  <a:pt x="72" y="115"/>
                </a:cubicBezTo>
                <a:cubicBezTo>
                  <a:pt x="72" y="111"/>
                  <a:pt x="72" y="111"/>
                  <a:pt x="72" y="111"/>
                </a:cubicBezTo>
                <a:cubicBezTo>
                  <a:pt x="72" y="104"/>
                  <a:pt x="68" y="99"/>
                  <a:pt x="61" y="96"/>
                </a:cubicBezTo>
                <a:cubicBezTo>
                  <a:pt x="59" y="96"/>
                  <a:pt x="58" y="96"/>
                  <a:pt x="57" y="96"/>
                </a:cubicBezTo>
                <a:cubicBezTo>
                  <a:pt x="48" y="96"/>
                  <a:pt x="41" y="103"/>
                  <a:pt x="41" y="111"/>
                </a:cubicBezTo>
                <a:cubicBezTo>
                  <a:pt x="19" y="99"/>
                  <a:pt x="13" y="69"/>
                  <a:pt x="28" y="50"/>
                </a:cubicBezTo>
                <a:cubicBezTo>
                  <a:pt x="28" y="50"/>
                  <a:pt x="28" y="50"/>
                  <a:pt x="28" y="50"/>
                </a:cubicBezTo>
                <a:cubicBezTo>
                  <a:pt x="63" y="84"/>
                  <a:pt x="63" y="84"/>
                  <a:pt x="63" y="84"/>
                </a:cubicBezTo>
                <a:cubicBezTo>
                  <a:pt x="64" y="85"/>
                  <a:pt x="66" y="86"/>
                  <a:pt x="67" y="86"/>
                </a:cubicBezTo>
                <a:cubicBezTo>
                  <a:pt x="68" y="86"/>
                  <a:pt x="70" y="85"/>
                  <a:pt x="71" y="84"/>
                </a:cubicBezTo>
                <a:cubicBezTo>
                  <a:pt x="91" y="63"/>
                  <a:pt x="91" y="63"/>
                  <a:pt x="91" y="63"/>
                </a:cubicBezTo>
                <a:cubicBezTo>
                  <a:pt x="93" y="61"/>
                  <a:pt x="93" y="58"/>
                  <a:pt x="91" y="56"/>
                </a:cubicBezTo>
                <a:cubicBezTo>
                  <a:pt x="75" y="40"/>
                  <a:pt x="75" y="40"/>
                  <a:pt x="75" y="40"/>
                </a:cubicBezTo>
                <a:cubicBezTo>
                  <a:pt x="34" y="1"/>
                  <a:pt x="34" y="1"/>
                  <a:pt x="34" y="1"/>
                </a:cubicBezTo>
                <a:cubicBezTo>
                  <a:pt x="33" y="0"/>
                  <a:pt x="32" y="0"/>
                  <a:pt x="3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718836B3-C7CE-F680-7C1C-92D7D0C9FA78}"/>
              </a:ext>
            </a:extLst>
          </p:cNvPr>
          <p:cNvSpPr>
            <a:spLocks noEditPoints="1"/>
          </p:cNvSpPr>
          <p:nvPr/>
        </p:nvSpPr>
        <p:spPr bwMode="auto">
          <a:xfrm>
            <a:off x="5691188" y="1371600"/>
            <a:ext cx="260350" cy="254000"/>
          </a:xfrm>
          <a:custGeom>
            <a:avLst/>
            <a:gdLst>
              <a:gd name="T0" fmla="*/ 49 w 164"/>
              <a:gd name="T1" fmla="*/ 59 h 160"/>
              <a:gd name="T2" fmla="*/ 39 w 164"/>
              <a:gd name="T3" fmla="*/ 69 h 160"/>
              <a:gd name="T4" fmla="*/ 49 w 164"/>
              <a:gd name="T5" fmla="*/ 79 h 160"/>
              <a:gd name="T6" fmla="*/ 60 w 164"/>
              <a:gd name="T7" fmla="*/ 69 h 160"/>
              <a:gd name="T8" fmla="*/ 49 w 164"/>
              <a:gd name="T9" fmla="*/ 59 h 160"/>
              <a:gd name="T10" fmla="*/ 82 w 164"/>
              <a:gd name="T11" fmla="*/ 59 h 160"/>
              <a:gd name="T12" fmla="*/ 71 w 164"/>
              <a:gd name="T13" fmla="*/ 69 h 160"/>
              <a:gd name="T14" fmla="*/ 82 w 164"/>
              <a:gd name="T15" fmla="*/ 79 h 160"/>
              <a:gd name="T16" fmla="*/ 92 w 164"/>
              <a:gd name="T17" fmla="*/ 69 h 160"/>
              <a:gd name="T18" fmla="*/ 82 w 164"/>
              <a:gd name="T19" fmla="*/ 59 h 160"/>
              <a:gd name="T20" fmla="*/ 113 w 164"/>
              <a:gd name="T21" fmla="*/ 59 h 160"/>
              <a:gd name="T22" fmla="*/ 103 w 164"/>
              <a:gd name="T23" fmla="*/ 69 h 160"/>
              <a:gd name="T24" fmla="*/ 113 w 164"/>
              <a:gd name="T25" fmla="*/ 79 h 160"/>
              <a:gd name="T26" fmla="*/ 124 w 164"/>
              <a:gd name="T27" fmla="*/ 69 h 160"/>
              <a:gd name="T28" fmla="*/ 113 w 164"/>
              <a:gd name="T29" fmla="*/ 59 h 160"/>
              <a:gd name="T30" fmla="*/ 155 w 164"/>
              <a:gd name="T31" fmla="*/ 42 h 160"/>
              <a:gd name="T32" fmla="*/ 81 w 164"/>
              <a:gd name="T33" fmla="*/ 0 h 160"/>
              <a:gd name="T34" fmla="*/ 2 w 164"/>
              <a:gd name="T35" fmla="*/ 69 h 160"/>
              <a:gd name="T36" fmla="*/ 44 w 164"/>
              <a:gd name="T37" fmla="*/ 130 h 160"/>
              <a:gd name="T38" fmla="*/ 44 w 164"/>
              <a:gd name="T39" fmla="*/ 154 h 160"/>
              <a:gd name="T40" fmla="*/ 46 w 164"/>
              <a:gd name="T41" fmla="*/ 159 h 160"/>
              <a:gd name="T42" fmla="*/ 50 w 164"/>
              <a:gd name="T43" fmla="*/ 160 h 160"/>
              <a:gd name="T44" fmla="*/ 53 w 164"/>
              <a:gd name="T45" fmla="*/ 158 h 160"/>
              <a:gd name="T46" fmla="*/ 74 w 164"/>
              <a:gd name="T47" fmla="*/ 138 h 160"/>
              <a:gd name="T48" fmla="*/ 83 w 164"/>
              <a:gd name="T49" fmla="*/ 138 h 160"/>
              <a:gd name="T50" fmla="*/ 156 w 164"/>
              <a:gd name="T51" fmla="*/ 96 h 160"/>
              <a:gd name="T52" fmla="*/ 155 w 164"/>
              <a:gd name="T53" fmla="*/ 42 h 160"/>
              <a:gd name="T54" fmla="*/ 146 w 164"/>
              <a:gd name="T55" fmla="*/ 91 h 160"/>
              <a:gd name="T56" fmla="*/ 82 w 164"/>
              <a:gd name="T57" fmla="*/ 127 h 160"/>
              <a:gd name="T58" fmla="*/ 72 w 164"/>
              <a:gd name="T59" fmla="*/ 127 h 160"/>
              <a:gd name="T60" fmla="*/ 67 w 164"/>
              <a:gd name="T61" fmla="*/ 128 h 160"/>
              <a:gd name="T62" fmla="*/ 54 w 164"/>
              <a:gd name="T63" fmla="*/ 141 h 160"/>
              <a:gd name="T64" fmla="*/ 54 w 164"/>
              <a:gd name="T65" fmla="*/ 126 h 160"/>
              <a:gd name="T66" fmla="*/ 51 w 164"/>
              <a:gd name="T67" fmla="*/ 121 h 160"/>
              <a:gd name="T68" fmla="*/ 23 w 164"/>
              <a:gd name="T69" fmla="*/ 100 h 160"/>
              <a:gd name="T70" fmla="*/ 51 w 164"/>
              <a:gd name="T71" fmla="*/ 15 h 160"/>
              <a:gd name="T72" fmla="*/ 81 w 164"/>
              <a:gd name="T73" fmla="*/ 9 h 160"/>
              <a:gd name="T74" fmla="*/ 146 w 164"/>
              <a:gd name="T75" fmla="*/ 46 h 160"/>
              <a:gd name="T76" fmla="*/ 146 w 164"/>
              <a:gd name="T77" fmla="*/ 9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4" h="160">
                <a:moveTo>
                  <a:pt x="49" y="59"/>
                </a:moveTo>
                <a:cubicBezTo>
                  <a:pt x="44" y="59"/>
                  <a:pt x="39" y="63"/>
                  <a:pt x="39" y="69"/>
                </a:cubicBezTo>
                <a:cubicBezTo>
                  <a:pt x="39" y="75"/>
                  <a:pt x="44" y="79"/>
                  <a:pt x="49" y="79"/>
                </a:cubicBezTo>
                <a:cubicBezTo>
                  <a:pt x="55" y="79"/>
                  <a:pt x="60" y="75"/>
                  <a:pt x="60" y="69"/>
                </a:cubicBezTo>
                <a:cubicBezTo>
                  <a:pt x="60" y="63"/>
                  <a:pt x="55" y="59"/>
                  <a:pt x="49" y="59"/>
                </a:cubicBezTo>
                <a:close/>
                <a:moveTo>
                  <a:pt x="82" y="59"/>
                </a:moveTo>
                <a:cubicBezTo>
                  <a:pt x="76" y="59"/>
                  <a:pt x="71" y="63"/>
                  <a:pt x="71" y="69"/>
                </a:cubicBezTo>
                <a:cubicBezTo>
                  <a:pt x="71" y="75"/>
                  <a:pt x="76" y="79"/>
                  <a:pt x="82" y="79"/>
                </a:cubicBezTo>
                <a:cubicBezTo>
                  <a:pt x="87" y="79"/>
                  <a:pt x="92" y="75"/>
                  <a:pt x="92" y="69"/>
                </a:cubicBezTo>
                <a:cubicBezTo>
                  <a:pt x="92" y="63"/>
                  <a:pt x="87" y="59"/>
                  <a:pt x="82" y="59"/>
                </a:cubicBezTo>
                <a:close/>
                <a:moveTo>
                  <a:pt x="113" y="59"/>
                </a:moveTo>
                <a:cubicBezTo>
                  <a:pt x="108" y="59"/>
                  <a:pt x="103" y="63"/>
                  <a:pt x="103" y="69"/>
                </a:cubicBezTo>
                <a:cubicBezTo>
                  <a:pt x="103" y="75"/>
                  <a:pt x="108" y="79"/>
                  <a:pt x="113" y="79"/>
                </a:cubicBezTo>
                <a:cubicBezTo>
                  <a:pt x="119" y="79"/>
                  <a:pt x="124" y="75"/>
                  <a:pt x="124" y="69"/>
                </a:cubicBezTo>
                <a:cubicBezTo>
                  <a:pt x="124" y="63"/>
                  <a:pt x="119" y="59"/>
                  <a:pt x="113" y="59"/>
                </a:cubicBezTo>
                <a:close/>
                <a:moveTo>
                  <a:pt x="155" y="42"/>
                </a:moveTo>
                <a:cubicBezTo>
                  <a:pt x="143" y="16"/>
                  <a:pt x="115" y="0"/>
                  <a:pt x="81" y="0"/>
                </a:cubicBezTo>
                <a:cubicBezTo>
                  <a:pt x="38" y="0"/>
                  <a:pt x="2" y="30"/>
                  <a:pt x="2" y="69"/>
                </a:cubicBezTo>
                <a:cubicBezTo>
                  <a:pt x="2" y="96"/>
                  <a:pt x="20" y="119"/>
                  <a:pt x="44" y="130"/>
                </a:cubicBezTo>
                <a:cubicBezTo>
                  <a:pt x="44" y="154"/>
                  <a:pt x="44" y="154"/>
                  <a:pt x="44" y="154"/>
                </a:cubicBezTo>
                <a:cubicBezTo>
                  <a:pt x="44" y="156"/>
                  <a:pt x="45" y="158"/>
                  <a:pt x="46" y="159"/>
                </a:cubicBezTo>
                <a:cubicBezTo>
                  <a:pt x="47" y="159"/>
                  <a:pt x="48" y="160"/>
                  <a:pt x="50" y="160"/>
                </a:cubicBezTo>
                <a:cubicBezTo>
                  <a:pt x="51" y="160"/>
                  <a:pt x="52" y="159"/>
                  <a:pt x="53" y="158"/>
                </a:cubicBezTo>
                <a:cubicBezTo>
                  <a:pt x="74" y="138"/>
                  <a:pt x="74" y="138"/>
                  <a:pt x="74" y="138"/>
                </a:cubicBezTo>
                <a:cubicBezTo>
                  <a:pt x="77" y="138"/>
                  <a:pt x="80" y="138"/>
                  <a:pt x="83" y="138"/>
                </a:cubicBezTo>
                <a:cubicBezTo>
                  <a:pt x="115" y="138"/>
                  <a:pt x="143" y="120"/>
                  <a:pt x="156" y="96"/>
                </a:cubicBezTo>
                <a:cubicBezTo>
                  <a:pt x="164" y="79"/>
                  <a:pt x="164" y="59"/>
                  <a:pt x="155" y="42"/>
                </a:cubicBezTo>
                <a:close/>
                <a:moveTo>
                  <a:pt x="146" y="91"/>
                </a:moveTo>
                <a:cubicBezTo>
                  <a:pt x="135" y="112"/>
                  <a:pt x="111" y="127"/>
                  <a:pt x="82" y="127"/>
                </a:cubicBezTo>
                <a:cubicBezTo>
                  <a:pt x="79" y="127"/>
                  <a:pt x="75" y="127"/>
                  <a:pt x="72" y="127"/>
                </a:cubicBezTo>
                <a:cubicBezTo>
                  <a:pt x="70" y="127"/>
                  <a:pt x="69" y="127"/>
                  <a:pt x="67" y="128"/>
                </a:cubicBezTo>
                <a:cubicBezTo>
                  <a:pt x="54" y="141"/>
                  <a:pt x="54" y="141"/>
                  <a:pt x="54" y="141"/>
                </a:cubicBezTo>
                <a:cubicBezTo>
                  <a:pt x="54" y="126"/>
                  <a:pt x="54" y="126"/>
                  <a:pt x="54" y="126"/>
                </a:cubicBezTo>
                <a:cubicBezTo>
                  <a:pt x="54" y="124"/>
                  <a:pt x="53" y="122"/>
                  <a:pt x="51" y="121"/>
                </a:cubicBezTo>
                <a:cubicBezTo>
                  <a:pt x="39" y="116"/>
                  <a:pt x="29" y="109"/>
                  <a:pt x="23" y="100"/>
                </a:cubicBezTo>
                <a:cubicBezTo>
                  <a:pt x="0" y="70"/>
                  <a:pt x="14" y="31"/>
                  <a:pt x="51" y="15"/>
                </a:cubicBezTo>
                <a:cubicBezTo>
                  <a:pt x="60" y="11"/>
                  <a:pt x="70" y="9"/>
                  <a:pt x="81" y="9"/>
                </a:cubicBezTo>
                <a:cubicBezTo>
                  <a:pt x="111" y="9"/>
                  <a:pt x="136" y="25"/>
                  <a:pt x="146" y="46"/>
                </a:cubicBezTo>
                <a:cubicBezTo>
                  <a:pt x="153" y="61"/>
                  <a:pt x="153" y="77"/>
                  <a:pt x="146" y="9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3B16984A-8F15-5891-F283-1DA7DEE05A6F}"/>
              </a:ext>
            </a:extLst>
          </p:cNvPr>
          <p:cNvSpPr>
            <a:spLocks noEditPoints="1"/>
          </p:cNvSpPr>
          <p:nvPr/>
        </p:nvSpPr>
        <p:spPr bwMode="auto">
          <a:xfrm>
            <a:off x="4057651" y="1922463"/>
            <a:ext cx="222250" cy="254000"/>
          </a:xfrm>
          <a:custGeom>
            <a:avLst/>
            <a:gdLst>
              <a:gd name="T0" fmla="*/ 108 w 140"/>
              <a:gd name="T1" fmla="*/ 10 h 160"/>
              <a:gd name="T2" fmla="*/ 108 w 140"/>
              <a:gd name="T3" fmla="*/ 34 h 160"/>
              <a:gd name="T4" fmla="*/ 107 w 140"/>
              <a:gd name="T5" fmla="*/ 32 h 160"/>
              <a:gd name="T6" fmla="*/ 103 w 140"/>
              <a:gd name="T7" fmla="*/ 31 h 160"/>
              <a:gd name="T8" fmla="*/ 99 w 140"/>
              <a:gd name="T9" fmla="*/ 32 h 160"/>
              <a:gd name="T10" fmla="*/ 98 w 140"/>
              <a:gd name="T11" fmla="*/ 34 h 160"/>
              <a:gd name="T12" fmla="*/ 98 w 140"/>
              <a:gd name="T13" fmla="*/ 10 h 160"/>
              <a:gd name="T14" fmla="*/ 108 w 140"/>
              <a:gd name="T15" fmla="*/ 10 h 160"/>
              <a:gd name="T16" fmla="*/ 129 w 140"/>
              <a:gd name="T17" fmla="*/ 10 h 160"/>
              <a:gd name="T18" fmla="*/ 129 w 140"/>
              <a:gd name="T19" fmla="*/ 118 h 160"/>
              <a:gd name="T20" fmla="*/ 31 w 140"/>
              <a:gd name="T21" fmla="*/ 118 h 160"/>
              <a:gd name="T22" fmla="*/ 31 w 140"/>
              <a:gd name="T23" fmla="*/ 10 h 160"/>
              <a:gd name="T24" fmla="*/ 87 w 140"/>
              <a:gd name="T25" fmla="*/ 10 h 160"/>
              <a:gd name="T26" fmla="*/ 87 w 140"/>
              <a:gd name="T27" fmla="*/ 46 h 160"/>
              <a:gd name="T28" fmla="*/ 89 w 140"/>
              <a:gd name="T29" fmla="*/ 51 h 160"/>
              <a:gd name="T30" fmla="*/ 92 w 140"/>
              <a:gd name="T31" fmla="*/ 52 h 160"/>
              <a:gd name="T32" fmla="*/ 96 w 140"/>
              <a:gd name="T33" fmla="*/ 50 h 160"/>
              <a:gd name="T34" fmla="*/ 103 w 140"/>
              <a:gd name="T35" fmla="*/ 43 h 160"/>
              <a:gd name="T36" fmla="*/ 110 w 140"/>
              <a:gd name="T37" fmla="*/ 50 h 160"/>
              <a:gd name="T38" fmla="*/ 113 w 140"/>
              <a:gd name="T39" fmla="*/ 51 h 160"/>
              <a:gd name="T40" fmla="*/ 114 w 140"/>
              <a:gd name="T41" fmla="*/ 51 h 160"/>
              <a:gd name="T42" fmla="*/ 119 w 140"/>
              <a:gd name="T43" fmla="*/ 46 h 160"/>
              <a:gd name="T44" fmla="*/ 119 w 140"/>
              <a:gd name="T45" fmla="*/ 10 h 160"/>
              <a:gd name="T46" fmla="*/ 129 w 140"/>
              <a:gd name="T47" fmla="*/ 10 h 160"/>
              <a:gd name="T48" fmla="*/ 21 w 140"/>
              <a:gd name="T49" fmla="*/ 10 h 160"/>
              <a:gd name="T50" fmla="*/ 21 w 140"/>
              <a:gd name="T51" fmla="*/ 117 h 160"/>
              <a:gd name="T52" fmla="*/ 11 w 140"/>
              <a:gd name="T53" fmla="*/ 120 h 160"/>
              <a:gd name="T54" fmla="*/ 11 w 140"/>
              <a:gd name="T55" fmla="*/ 25 h 160"/>
              <a:gd name="T56" fmla="*/ 21 w 140"/>
              <a:gd name="T57" fmla="*/ 10 h 160"/>
              <a:gd name="T58" fmla="*/ 128 w 140"/>
              <a:gd name="T59" fmla="*/ 128 h 160"/>
              <a:gd name="T60" fmla="*/ 128 w 140"/>
              <a:gd name="T61" fmla="*/ 149 h 160"/>
              <a:gd name="T62" fmla="*/ 21 w 140"/>
              <a:gd name="T63" fmla="*/ 149 h 160"/>
              <a:gd name="T64" fmla="*/ 11 w 140"/>
              <a:gd name="T65" fmla="*/ 139 h 160"/>
              <a:gd name="T66" fmla="*/ 21 w 140"/>
              <a:gd name="T67" fmla="*/ 128 h 160"/>
              <a:gd name="T68" fmla="*/ 128 w 140"/>
              <a:gd name="T69" fmla="*/ 128 h 160"/>
              <a:gd name="T70" fmla="*/ 25 w 140"/>
              <a:gd name="T71" fmla="*/ 0 h 160"/>
              <a:gd name="T72" fmla="*/ 0 w 140"/>
              <a:gd name="T73" fmla="*/ 25 h 160"/>
              <a:gd name="T74" fmla="*/ 0 w 140"/>
              <a:gd name="T75" fmla="*/ 139 h 160"/>
              <a:gd name="T76" fmla="*/ 21 w 140"/>
              <a:gd name="T77" fmla="*/ 160 h 160"/>
              <a:gd name="T78" fmla="*/ 134 w 140"/>
              <a:gd name="T79" fmla="*/ 160 h 160"/>
              <a:gd name="T80" fmla="*/ 140 w 140"/>
              <a:gd name="T81" fmla="*/ 154 h 160"/>
              <a:gd name="T82" fmla="*/ 140 w 140"/>
              <a:gd name="T83" fmla="*/ 4 h 160"/>
              <a:gd name="T84" fmla="*/ 134 w 140"/>
              <a:gd name="T85" fmla="*/ 0 h 160"/>
              <a:gd name="T86" fmla="*/ 25 w 140"/>
              <a:gd name="T8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0" h="160">
                <a:moveTo>
                  <a:pt x="108" y="10"/>
                </a:moveTo>
                <a:cubicBezTo>
                  <a:pt x="108" y="34"/>
                  <a:pt x="108" y="34"/>
                  <a:pt x="108" y="34"/>
                </a:cubicBezTo>
                <a:cubicBezTo>
                  <a:pt x="107" y="32"/>
                  <a:pt x="107" y="32"/>
                  <a:pt x="107" y="32"/>
                </a:cubicBezTo>
                <a:cubicBezTo>
                  <a:pt x="106" y="31"/>
                  <a:pt x="104" y="31"/>
                  <a:pt x="103" y="31"/>
                </a:cubicBezTo>
                <a:cubicBezTo>
                  <a:pt x="101" y="31"/>
                  <a:pt x="100" y="31"/>
                  <a:pt x="99" y="32"/>
                </a:cubicBezTo>
                <a:cubicBezTo>
                  <a:pt x="98" y="34"/>
                  <a:pt x="98" y="34"/>
                  <a:pt x="98" y="34"/>
                </a:cubicBezTo>
                <a:cubicBezTo>
                  <a:pt x="98" y="10"/>
                  <a:pt x="98" y="10"/>
                  <a:pt x="98" y="10"/>
                </a:cubicBezTo>
                <a:cubicBezTo>
                  <a:pt x="108" y="10"/>
                  <a:pt x="108" y="10"/>
                  <a:pt x="108" y="10"/>
                </a:cubicBezTo>
                <a:close/>
                <a:moveTo>
                  <a:pt x="129" y="10"/>
                </a:moveTo>
                <a:cubicBezTo>
                  <a:pt x="129" y="118"/>
                  <a:pt x="129" y="118"/>
                  <a:pt x="129" y="118"/>
                </a:cubicBezTo>
                <a:cubicBezTo>
                  <a:pt x="31" y="118"/>
                  <a:pt x="31" y="118"/>
                  <a:pt x="31" y="118"/>
                </a:cubicBezTo>
                <a:cubicBezTo>
                  <a:pt x="31" y="10"/>
                  <a:pt x="31" y="10"/>
                  <a:pt x="31" y="10"/>
                </a:cubicBezTo>
                <a:cubicBezTo>
                  <a:pt x="87" y="10"/>
                  <a:pt x="87" y="10"/>
                  <a:pt x="87" y="10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8"/>
                  <a:pt x="88" y="50"/>
                  <a:pt x="89" y="51"/>
                </a:cubicBezTo>
                <a:cubicBezTo>
                  <a:pt x="90" y="51"/>
                  <a:pt x="91" y="52"/>
                  <a:pt x="92" y="52"/>
                </a:cubicBezTo>
                <a:cubicBezTo>
                  <a:pt x="94" y="52"/>
                  <a:pt x="95" y="51"/>
                  <a:pt x="96" y="50"/>
                </a:cubicBezTo>
                <a:cubicBezTo>
                  <a:pt x="103" y="43"/>
                  <a:pt x="103" y="43"/>
                  <a:pt x="103" y="43"/>
                </a:cubicBezTo>
                <a:cubicBezTo>
                  <a:pt x="110" y="50"/>
                  <a:pt x="110" y="50"/>
                  <a:pt x="110" y="50"/>
                </a:cubicBezTo>
                <a:cubicBezTo>
                  <a:pt x="110" y="50"/>
                  <a:pt x="112" y="51"/>
                  <a:pt x="113" y="51"/>
                </a:cubicBezTo>
                <a:cubicBezTo>
                  <a:pt x="114" y="51"/>
                  <a:pt x="114" y="51"/>
                  <a:pt x="114" y="51"/>
                </a:cubicBezTo>
                <a:cubicBezTo>
                  <a:pt x="117" y="51"/>
                  <a:pt x="119" y="49"/>
                  <a:pt x="119" y="46"/>
                </a:cubicBezTo>
                <a:cubicBezTo>
                  <a:pt x="119" y="10"/>
                  <a:pt x="119" y="10"/>
                  <a:pt x="119" y="10"/>
                </a:cubicBezTo>
                <a:cubicBezTo>
                  <a:pt x="129" y="10"/>
                  <a:pt x="129" y="10"/>
                  <a:pt x="129" y="10"/>
                </a:cubicBezTo>
                <a:close/>
                <a:moveTo>
                  <a:pt x="21" y="10"/>
                </a:moveTo>
                <a:cubicBezTo>
                  <a:pt x="21" y="117"/>
                  <a:pt x="21" y="117"/>
                  <a:pt x="21" y="117"/>
                </a:cubicBezTo>
                <a:cubicBezTo>
                  <a:pt x="17" y="117"/>
                  <a:pt x="14" y="118"/>
                  <a:pt x="11" y="120"/>
                </a:cubicBezTo>
                <a:cubicBezTo>
                  <a:pt x="11" y="25"/>
                  <a:pt x="11" y="25"/>
                  <a:pt x="11" y="25"/>
                </a:cubicBezTo>
                <a:cubicBezTo>
                  <a:pt x="11" y="18"/>
                  <a:pt x="15" y="13"/>
                  <a:pt x="21" y="10"/>
                </a:cubicBezTo>
                <a:close/>
                <a:moveTo>
                  <a:pt x="128" y="128"/>
                </a:moveTo>
                <a:cubicBezTo>
                  <a:pt x="128" y="149"/>
                  <a:pt x="128" y="149"/>
                  <a:pt x="128" y="149"/>
                </a:cubicBezTo>
                <a:cubicBezTo>
                  <a:pt x="21" y="149"/>
                  <a:pt x="21" y="149"/>
                  <a:pt x="21" y="149"/>
                </a:cubicBezTo>
                <a:cubicBezTo>
                  <a:pt x="15" y="149"/>
                  <a:pt x="11" y="145"/>
                  <a:pt x="11" y="139"/>
                </a:cubicBezTo>
                <a:cubicBezTo>
                  <a:pt x="11" y="133"/>
                  <a:pt x="15" y="128"/>
                  <a:pt x="21" y="128"/>
                </a:cubicBezTo>
                <a:lnTo>
                  <a:pt x="128" y="128"/>
                </a:lnTo>
                <a:close/>
                <a:moveTo>
                  <a:pt x="25" y="0"/>
                </a:moveTo>
                <a:cubicBezTo>
                  <a:pt x="11" y="0"/>
                  <a:pt x="0" y="12"/>
                  <a:pt x="0" y="25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50"/>
                  <a:pt x="9" y="160"/>
                  <a:pt x="21" y="160"/>
                </a:cubicBezTo>
                <a:cubicBezTo>
                  <a:pt x="134" y="160"/>
                  <a:pt x="134" y="160"/>
                  <a:pt x="134" y="160"/>
                </a:cubicBezTo>
                <a:cubicBezTo>
                  <a:pt x="138" y="160"/>
                  <a:pt x="140" y="157"/>
                  <a:pt x="140" y="154"/>
                </a:cubicBezTo>
                <a:cubicBezTo>
                  <a:pt x="140" y="4"/>
                  <a:pt x="140" y="4"/>
                  <a:pt x="140" y="4"/>
                </a:cubicBezTo>
                <a:cubicBezTo>
                  <a:pt x="140" y="2"/>
                  <a:pt x="137" y="0"/>
                  <a:pt x="134" y="0"/>
                </a:cubicBezTo>
                <a:lnTo>
                  <a:pt x="2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DC63A69D-53E5-626A-148C-455F142BAE32}"/>
              </a:ext>
            </a:extLst>
          </p:cNvPr>
          <p:cNvSpPr>
            <a:spLocks noEditPoints="1"/>
          </p:cNvSpPr>
          <p:nvPr/>
        </p:nvSpPr>
        <p:spPr bwMode="auto">
          <a:xfrm>
            <a:off x="2392363" y="2471738"/>
            <a:ext cx="252413" cy="254000"/>
          </a:xfrm>
          <a:custGeom>
            <a:avLst/>
            <a:gdLst>
              <a:gd name="T0" fmla="*/ 40 w 159"/>
              <a:gd name="T1" fmla="*/ 16 h 160"/>
              <a:gd name="T2" fmla="*/ 35 w 159"/>
              <a:gd name="T3" fmla="*/ 42 h 160"/>
              <a:gd name="T4" fmla="*/ 29 w 159"/>
              <a:gd name="T5" fmla="*/ 16 h 160"/>
              <a:gd name="T6" fmla="*/ 122 w 159"/>
              <a:gd name="T7" fmla="*/ 11 h 160"/>
              <a:gd name="T8" fmla="*/ 127 w 159"/>
              <a:gd name="T9" fmla="*/ 37 h 160"/>
              <a:gd name="T10" fmla="*/ 117 w 159"/>
              <a:gd name="T11" fmla="*/ 37 h 160"/>
              <a:gd name="T12" fmla="*/ 122 w 159"/>
              <a:gd name="T13" fmla="*/ 11 h 160"/>
              <a:gd name="T14" fmla="*/ 148 w 159"/>
              <a:gd name="T15" fmla="*/ 34 h 160"/>
              <a:gd name="T16" fmla="*/ 148 w 159"/>
              <a:gd name="T17" fmla="*/ 63 h 160"/>
              <a:gd name="T18" fmla="*/ 9 w 159"/>
              <a:gd name="T19" fmla="*/ 38 h 160"/>
              <a:gd name="T20" fmla="*/ 13 w 159"/>
              <a:gd name="T21" fmla="*/ 32 h 160"/>
              <a:gd name="T22" fmla="*/ 19 w 159"/>
              <a:gd name="T23" fmla="*/ 37 h 160"/>
              <a:gd name="T24" fmla="*/ 40 w 159"/>
              <a:gd name="T25" fmla="*/ 52 h 160"/>
              <a:gd name="T26" fmla="*/ 50 w 159"/>
              <a:gd name="T27" fmla="*/ 32 h 160"/>
              <a:gd name="T28" fmla="*/ 106 w 159"/>
              <a:gd name="T29" fmla="*/ 37 h 160"/>
              <a:gd name="T30" fmla="*/ 121 w 159"/>
              <a:gd name="T31" fmla="*/ 53 h 160"/>
              <a:gd name="T32" fmla="*/ 138 w 159"/>
              <a:gd name="T33" fmla="*/ 32 h 160"/>
              <a:gd name="T34" fmla="*/ 148 w 159"/>
              <a:gd name="T35" fmla="*/ 74 h 160"/>
              <a:gd name="T36" fmla="*/ 143 w 159"/>
              <a:gd name="T37" fmla="*/ 150 h 160"/>
              <a:gd name="T38" fmla="*/ 9 w 159"/>
              <a:gd name="T39" fmla="*/ 145 h 160"/>
              <a:gd name="T40" fmla="*/ 148 w 159"/>
              <a:gd name="T41" fmla="*/ 74 h 160"/>
              <a:gd name="T42" fmla="*/ 20 w 159"/>
              <a:gd name="T43" fmla="*/ 16 h 160"/>
              <a:gd name="T44" fmla="*/ 14 w 159"/>
              <a:gd name="T45" fmla="*/ 22 h 160"/>
              <a:gd name="T46" fmla="*/ 0 w 159"/>
              <a:gd name="T47" fmla="*/ 37 h 160"/>
              <a:gd name="T48" fmla="*/ 14 w 159"/>
              <a:gd name="T49" fmla="*/ 160 h 160"/>
              <a:gd name="T50" fmla="*/ 143 w 159"/>
              <a:gd name="T51" fmla="*/ 160 h 160"/>
              <a:gd name="T52" fmla="*/ 159 w 159"/>
              <a:gd name="T53" fmla="*/ 37 h 160"/>
              <a:gd name="T54" fmla="*/ 144 w 159"/>
              <a:gd name="T55" fmla="*/ 22 h 160"/>
              <a:gd name="T56" fmla="*/ 139 w 159"/>
              <a:gd name="T57" fmla="*/ 16 h 160"/>
              <a:gd name="T58" fmla="*/ 117 w 159"/>
              <a:gd name="T59" fmla="*/ 2 h 160"/>
              <a:gd name="T60" fmla="*/ 107 w 159"/>
              <a:gd name="T61" fmla="*/ 22 h 160"/>
              <a:gd name="T62" fmla="*/ 52 w 159"/>
              <a:gd name="T63" fmla="*/ 16 h 160"/>
              <a:gd name="T64" fmla="*/ 36 w 159"/>
              <a:gd name="T6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9" h="160">
                <a:moveTo>
                  <a:pt x="35" y="11"/>
                </a:moveTo>
                <a:cubicBezTo>
                  <a:pt x="38" y="11"/>
                  <a:pt x="40" y="14"/>
                  <a:pt x="40" y="16"/>
                </a:cubicBezTo>
                <a:cubicBezTo>
                  <a:pt x="40" y="37"/>
                  <a:pt x="40" y="37"/>
                  <a:pt x="40" y="37"/>
                </a:cubicBezTo>
                <a:cubicBezTo>
                  <a:pt x="40" y="40"/>
                  <a:pt x="37" y="42"/>
                  <a:pt x="35" y="42"/>
                </a:cubicBezTo>
                <a:cubicBezTo>
                  <a:pt x="32" y="42"/>
                  <a:pt x="30" y="40"/>
                  <a:pt x="29" y="37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13"/>
                  <a:pt x="32" y="11"/>
                  <a:pt x="35" y="11"/>
                </a:cubicBezTo>
                <a:close/>
                <a:moveTo>
                  <a:pt x="122" y="11"/>
                </a:moveTo>
                <a:cubicBezTo>
                  <a:pt x="125" y="11"/>
                  <a:pt x="127" y="14"/>
                  <a:pt x="127" y="16"/>
                </a:cubicBezTo>
                <a:cubicBezTo>
                  <a:pt x="127" y="37"/>
                  <a:pt x="127" y="37"/>
                  <a:pt x="127" y="37"/>
                </a:cubicBezTo>
                <a:cubicBezTo>
                  <a:pt x="127" y="40"/>
                  <a:pt x="125" y="42"/>
                  <a:pt x="122" y="42"/>
                </a:cubicBezTo>
                <a:cubicBezTo>
                  <a:pt x="119" y="42"/>
                  <a:pt x="117" y="40"/>
                  <a:pt x="117" y="37"/>
                </a:cubicBezTo>
                <a:cubicBezTo>
                  <a:pt x="117" y="16"/>
                  <a:pt x="117" y="16"/>
                  <a:pt x="117" y="16"/>
                </a:cubicBezTo>
                <a:cubicBezTo>
                  <a:pt x="117" y="13"/>
                  <a:pt x="119" y="11"/>
                  <a:pt x="122" y="11"/>
                </a:cubicBezTo>
                <a:close/>
                <a:moveTo>
                  <a:pt x="144" y="32"/>
                </a:moveTo>
                <a:cubicBezTo>
                  <a:pt x="145" y="32"/>
                  <a:pt x="146" y="33"/>
                  <a:pt x="148" y="34"/>
                </a:cubicBezTo>
                <a:cubicBezTo>
                  <a:pt x="148" y="36"/>
                  <a:pt x="148" y="37"/>
                  <a:pt x="148" y="38"/>
                </a:cubicBezTo>
                <a:cubicBezTo>
                  <a:pt x="148" y="63"/>
                  <a:pt x="148" y="63"/>
                  <a:pt x="148" y="63"/>
                </a:cubicBezTo>
                <a:cubicBezTo>
                  <a:pt x="9" y="63"/>
                  <a:pt x="9" y="63"/>
                  <a:pt x="9" y="63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7"/>
                  <a:pt x="9" y="36"/>
                  <a:pt x="9" y="34"/>
                </a:cubicBezTo>
                <a:cubicBezTo>
                  <a:pt x="10" y="33"/>
                  <a:pt x="12" y="32"/>
                  <a:pt x="13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46"/>
                  <a:pt x="27" y="53"/>
                  <a:pt x="35" y="53"/>
                </a:cubicBezTo>
                <a:cubicBezTo>
                  <a:pt x="37" y="53"/>
                  <a:pt x="38" y="52"/>
                  <a:pt x="40" y="52"/>
                </a:cubicBezTo>
                <a:cubicBezTo>
                  <a:pt x="46" y="50"/>
                  <a:pt x="50" y="44"/>
                  <a:pt x="50" y="37"/>
                </a:cubicBezTo>
                <a:cubicBezTo>
                  <a:pt x="50" y="32"/>
                  <a:pt x="50" y="32"/>
                  <a:pt x="50" y="32"/>
                </a:cubicBezTo>
                <a:cubicBezTo>
                  <a:pt x="106" y="32"/>
                  <a:pt x="106" y="32"/>
                  <a:pt x="106" y="32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44"/>
                  <a:pt x="111" y="50"/>
                  <a:pt x="117" y="52"/>
                </a:cubicBezTo>
                <a:cubicBezTo>
                  <a:pt x="118" y="52"/>
                  <a:pt x="120" y="53"/>
                  <a:pt x="121" y="53"/>
                </a:cubicBezTo>
                <a:cubicBezTo>
                  <a:pt x="130" y="53"/>
                  <a:pt x="138" y="46"/>
                  <a:pt x="138" y="37"/>
                </a:cubicBezTo>
                <a:cubicBezTo>
                  <a:pt x="138" y="32"/>
                  <a:pt x="138" y="32"/>
                  <a:pt x="138" y="32"/>
                </a:cubicBezTo>
                <a:cubicBezTo>
                  <a:pt x="144" y="32"/>
                  <a:pt x="144" y="32"/>
                  <a:pt x="144" y="32"/>
                </a:cubicBezTo>
                <a:close/>
                <a:moveTo>
                  <a:pt x="148" y="74"/>
                </a:moveTo>
                <a:cubicBezTo>
                  <a:pt x="148" y="145"/>
                  <a:pt x="148" y="145"/>
                  <a:pt x="148" y="145"/>
                </a:cubicBezTo>
                <a:cubicBezTo>
                  <a:pt x="148" y="148"/>
                  <a:pt x="146" y="150"/>
                  <a:pt x="143" y="150"/>
                </a:cubicBezTo>
                <a:cubicBezTo>
                  <a:pt x="13" y="150"/>
                  <a:pt x="13" y="150"/>
                  <a:pt x="13" y="150"/>
                </a:cubicBezTo>
                <a:cubicBezTo>
                  <a:pt x="11" y="150"/>
                  <a:pt x="9" y="148"/>
                  <a:pt x="9" y="145"/>
                </a:cubicBezTo>
                <a:cubicBezTo>
                  <a:pt x="9" y="74"/>
                  <a:pt x="9" y="74"/>
                  <a:pt x="9" y="74"/>
                </a:cubicBezTo>
                <a:cubicBezTo>
                  <a:pt x="148" y="74"/>
                  <a:pt x="148" y="74"/>
                  <a:pt x="148" y="74"/>
                </a:cubicBezTo>
                <a:close/>
                <a:moveTo>
                  <a:pt x="36" y="0"/>
                </a:moveTo>
                <a:cubicBezTo>
                  <a:pt x="27" y="0"/>
                  <a:pt x="20" y="7"/>
                  <a:pt x="20" y="16"/>
                </a:cubicBezTo>
                <a:cubicBezTo>
                  <a:pt x="20" y="22"/>
                  <a:pt x="20" y="22"/>
                  <a:pt x="20" y="22"/>
                </a:cubicBezTo>
                <a:cubicBezTo>
                  <a:pt x="14" y="22"/>
                  <a:pt x="14" y="22"/>
                  <a:pt x="14" y="22"/>
                </a:cubicBezTo>
                <a:cubicBezTo>
                  <a:pt x="11" y="22"/>
                  <a:pt x="7" y="23"/>
                  <a:pt x="5" y="26"/>
                </a:cubicBezTo>
                <a:cubicBezTo>
                  <a:pt x="2" y="29"/>
                  <a:pt x="0" y="33"/>
                  <a:pt x="0" y="37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6" y="160"/>
                  <a:pt x="14" y="160"/>
                </a:cubicBezTo>
                <a:cubicBezTo>
                  <a:pt x="14" y="160"/>
                  <a:pt x="15" y="160"/>
                  <a:pt x="15" y="160"/>
                </a:cubicBezTo>
                <a:cubicBezTo>
                  <a:pt x="143" y="160"/>
                  <a:pt x="143" y="160"/>
                  <a:pt x="143" y="160"/>
                </a:cubicBezTo>
                <a:cubicBezTo>
                  <a:pt x="152" y="160"/>
                  <a:pt x="159" y="154"/>
                  <a:pt x="159" y="145"/>
                </a:cubicBezTo>
                <a:cubicBezTo>
                  <a:pt x="159" y="37"/>
                  <a:pt x="159" y="37"/>
                  <a:pt x="159" y="37"/>
                </a:cubicBezTo>
                <a:cubicBezTo>
                  <a:pt x="159" y="33"/>
                  <a:pt x="157" y="29"/>
                  <a:pt x="154" y="26"/>
                </a:cubicBezTo>
                <a:cubicBezTo>
                  <a:pt x="152" y="23"/>
                  <a:pt x="148" y="22"/>
                  <a:pt x="144" y="22"/>
                </a:cubicBezTo>
                <a:cubicBezTo>
                  <a:pt x="139" y="22"/>
                  <a:pt x="139" y="22"/>
                  <a:pt x="139" y="22"/>
                </a:cubicBezTo>
                <a:cubicBezTo>
                  <a:pt x="139" y="16"/>
                  <a:pt x="139" y="16"/>
                  <a:pt x="139" y="16"/>
                </a:cubicBezTo>
                <a:cubicBezTo>
                  <a:pt x="139" y="7"/>
                  <a:pt x="131" y="0"/>
                  <a:pt x="123" y="0"/>
                </a:cubicBezTo>
                <a:cubicBezTo>
                  <a:pt x="121" y="0"/>
                  <a:pt x="119" y="1"/>
                  <a:pt x="117" y="2"/>
                </a:cubicBezTo>
                <a:cubicBezTo>
                  <a:pt x="111" y="4"/>
                  <a:pt x="107" y="10"/>
                  <a:pt x="107" y="16"/>
                </a:cubicBezTo>
                <a:cubicBezTo>
                  <a:pt x="107" y="22"/>
                  <a:pt x="107" y="22"/>
                  <a:pt x="107" y="22"/>
                </a:cubicBezTo>
                <a:cubicBezTo>
                  <a:pt x="52" y="22"/>
                  <a:pt x="52" y="22"/>
                  <a:pt x="52" y="22"/>
                </a:cubicBezTo>
                <a:cubicBezTo>
                  <a:pt x="52" y="16"/>
                  <a:pt x="52" y="16"/>
                  <a:pt x="52" y="16"/>
                </a:cubicBezTo>
                <a:cubicBezTo>
                  <a:pt x="52" y="10"/>
                  <a:pt x="48" y="4"/>
                  <a:pt x="42" y="2"/>
                </a:cubicBezTo>
                <a:cubicBezTo>
                  <a:pt x="40" y="1"/>
                  <a:pt x="38" y="0"/>
                  <a:pt x="3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4631EDE8-317C-741C-0995-11320C7E7B17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1382713"/>
            <a:ext cx="254000" cy="231775"/>
          </a:xfrm>
          <a:custGeom>
            <a:avLst/>
            <a:gdLst>
              <a:gd name="T0" fmla="*/ 31 w 160"/>
              <a:gd name="T1" fmla="*/ 10 h 146"/>
              <a:gd name="T2" fmla="*/ 69 w 160"/>
              <a:gd name="T3" fmla="*/ 25 h 146"/>
              <a:gd name="T4" fmla="*/ 73 w 160"/>
              <a:gd name="T5" fmla="*/ 28 h 146"/>
              <a:gd name="T6" fmla="*/ 73 w 160"/>
              <a:gd name="T7" fmla="*/ 130 h 146"/>
              <a:gd name="T8" fmla="*/ 72 w 160"/>
              <a:gd name="T9" fmla="*/ 130 h 146"/>
              <a:gd name="T10" fmla="*/ 31 w 160"/>
              <a:gd name="T11" fmla="*/ 115 h 146"/>
              <a:gd name="T12" fmla="*/ 31 w 160"/>
              <a:gd name="T13" fmla="*/ 10 h 146"/>
              <a:gd name="T14" fmla="*/ 31 w 160"/>
              <a:gd name="T15" fmla="*/ 10 h 146"/>
              <a:gd name="T16" fmla="*/ 125 w 160"/>
              <a:gd name="T17" fmla="*/ 11 h 146"/>
              <a:gd name="T18" fmla="*/ 125 w 160"/>
              <a:gd name="T19" fmla="*/ 115 h 146"/>
              <a:gd name="T20" fmla="*/ 83 w 160"/>
              <a:gd name="T21" fmla="*/ 130 h 146"/>
              <a:gd name="T22" fmla="*/ 83 w 160"/>
              <a:gd name="T23" fmla="*/ 29 h 146"/>
              <a:gd name="T24" fmla="*/ 87 w 160"/>
              <a:gd name="T25" fmla="*/ 26 h 146"/>
              <a:gd name="T26" fmla="*/ 125 w 160"/>
              <a:gd name="T27" fmla="*/ 11 h 146"/>
              <a:gd name="T28" fmla="*/ 21 w 160"/>
              <a:gd name="T29" fmla="*/ 31 h 146"/>
              <a:gd name="T30" fmla="*/ 21 w 160"/>
              <a:gd name="T31" fmla="*/ 120 h 146"/>
              <a:gd name="T32" fmla="*/ 26 w 160"/>
              <a:gd name="T33" fmla="*/ 125 h 146"/>
              <a:gd name="T34" fmla="*/ 62 w 160"/>
              <a:gd name="T35" fmla="*/ 135 h 146"/>
              <a:gd name="T36" fmla="*/ 15 w 160"/>
              <a:gd name="T37" fmla="*/ 135 h 146"/>
              <a:gd name="T38" fmla="*/ 10 w 160"/>
              <a:gd name="T39" fmla="*/ 130 h 146"/>
              <a:gd name="T40" fmla="*/ 10 w 160"/>
              <a:gd name="T41" fmla="*/ 36 h 146"/>
              <a:gd name="T42" fmla="*/ 15 w 160"/>
              <a:gd name="T43" fmla="*/ 31 h 146"/>
              <a:gd name="T44" fmla="*/ 21 w 160"/>
              <a:gd name="T45" fmla="*/ 31 h 146"/>
              <a:gd name="T46" fmla="*/ 144 w 160"/>
              <a:gd name="T47" fmla="*/ 31 h 146"/>
              <a:gd name="T48" fmla="*/ 149 w 160"/>
              <a:gd name="T49" fmla="*/ 36 h 146"/>
              <a:gd name="T50" fmla="*/ 149 w 160"/>
              <a:gd name="T51" fmla="*/ 130 h 146"/>
              <a:gd name="T52" fmla="*/ 144 w 160"/>
              <a:gd name="T53" fmla="*/ 135 h 146"/>
              <a:gd name="T54" fmla="*/ 93 w 160"/>
              <a:gd name="T55" fmla="*/ 135 h 146"/>
              <a:gd name="T56" fmla="*/ 130 w 160"/>
              <a:gd name="T57" fmla="*/ 125 h 146"/>
              <a:gd name="T58" fmla="*/ 135 w 160"/>
              <a:gd name="T59" fmla="*/ 120 h 146"/>
              <a:gd name="T60" fmla="*/ 135 w 160"/>
              <a:gd name="T61" fmla="*/ 31 h 146"/>
              <a:gd name="T62" fmla="*/ 144 w 160"/>
              <a:gd name="T63" fmla="*/ 31 h 146"/>
              <a:gd name="T64" fmla="*/ 26 w 160"/>
              <a:gd name="T65" fmla="*/ 0 h 146"/>
              <a:gd name="T66" fmla="*/ 21 w 160"/>
              <a:gd name="T67" fmla="*/ 5 h 146"/>
              <a:gd name="T68" fmla="*/ 21 w 160"/>
              <a:gd name="T69" fmla="*/ 21 h 146"/>
              <a:gd name="T70" fmla="*/ 15 w 160"/>
              <a:gd name="T71" fmla="*/ 21 h 146"/>
              <a:gd name="T72" fmla="*/ 0 w 160"/>
              <a:gd name="T73" fmla="*/ 37 h 146"/>
              <a:gd name="T74" fmla="*/ 0 w 160"/>
              <a:gd name="T75" fmla="*/ 130 h 146"/>
              <a:gd name="T76" fmla="*/ 15 w 160"/>
              <a:gd name="T77" fmla="*/ 146 h 146"/>
              <a:gd name="T78" fmla="*/ 144 w 160"/>
              <a:gd name="T79" fmla="*/ 146 h 146"/>
              <a:gd name="T80" fmla="*/ 160 w 160"/>
              <a:gd name="T81" fmla="*/ 130 h 146"/>
              <a:gd name="T82" fmla="*/ 160 w 160"/>
              <a:gd name="T83" fmla="*/ 36 h 146"/>
              <a:gd name="T84" fmla="*/ 144 w 160"/>
              <a:gd name="T85" fmla="*/ 21 h 146"/>
              <a:gd name="T86" fmla="*/ 135 w 160"/>
              <a:gd name="T87" fmla="*/ 21 h 146"/>
              <a:gd name="T88" fmla="*/ 135 w 160"/>
              <a:gd name="T89" fmla="*/ 5 h 146"/>
              <a:gd name="T90" fmla="*/ 130 w 160"/>
              <a:gd name="T91" fmla="*/ 0 h 146"/>
              <a:gd name="T92" fmla="*/ 80 w 160"/>
              <a:gd name="T93" fmla="*/ 17 h 146"/>
              <a:gd name="T94" fmla="*/ 78 w 160"/>
              <a:gd name="T95" fmla="*/ 19 h 146"/>
              <a:gd name="T96" fmla="*/ 76 w 160"/>
              <a:gd name="T97" fmla="*/ 17 h 146"/>
              <a:gd name="T98" fmla="*/ 26 w 160"/>
              <a:gd name="T99" fmla="*/ 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46">
                <a:moveTo>
                  <a:pt x="31" y="10"/>
                </a:moveTo>
                <a:cubicBezTo>
                  <a:pt x="44" y="11"/>
                  <a:pt x="58" y="16"/>
                  <a:pt x="69" y="25"/>
                </a:cubicBezTo>
                <a:cubicBezTo>
                  <a:pt x="73" y="28"/>
                  <a:pt x="73" y="28"/>
                  <a:pt x="73" y="28"/>
                </a:cubicBezTo>
                <a:cubicBezTo>
                  <a:pt x="73" y="130"/>
                  <a:pt x="73" y="130"/>
                  <a:pt x="73" y="130"/>
                </a:cubicBezTo>
                <a:cubicBezTo>
                  <a:pt x="72" y="130"/>
                  <a:pt x="72" y="130"/>
                  <a:pt x="72" y="130"/>
                </a:cubicBezTo>
                <a:cubicBezTo>
                  <a:pt x="60" y="121"/>
                  <a:pt x="46" y="116"/>
                  <a:pt x="31" y="115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lose/>
                <a:moveTo>
                  <a:pt x="125" y="11"/>
                </a:moveTo>
                <a:cubicBezTo>
                  <a:pt x="125" y="115"/>
                  <a:pt x="125" y="115"/>
                  <a:pt x="125" y="115"/>
                </a:cubicBezTo>
                <a:cubicBezTo>
                  <a:pt x="110" y="116"/>
                  <a:pt x="95" y="121"/>
                  <a:pt x="83" y="130"/>
                </a:cubicBezTo>
                <a:cubicBezTo>
                  <a:pt x="83" y="29"/>
                  <a:pt x="83" y="29"/>
                  <a:pt x="83" y="29"/>
                </a:cubicBezTo>
                <a:cubicBezTo>
                  <a:pt x="87" y="26"/>
                  <a:pt x="87" y="26"/>
                  <a:pt x="87" y="26"/>
                </a:cubicBezTo>
                <a:cubicBezTo>
                  <a:pt x="98" y="17"/>
                  <a:pt x="111" y="12"/>
                  <a:pt x="125" y="11"/>
                </a:cubicBezTo>
                <a:close/>
                <a:moveTo>
                  <a:pt x="21" y="31"/>
                </a:moveTo>
                <a:cubicBezTo>
                  <a:pt x="21" y="120"/>
                  <a:pt x="21" y="120"/>
                  <a:pt x="21" y="120"/>
                </a:cubicBezTo>
                <a:cubicBezTo>
                  <a:pt x="21" y="123"/>
                  <a:pt x="23" y="125"/>
                  <a:pt x="26" y="125"/>
                </a:cubicBezTo>
                <a:cubicBezTo>
                  <a:pt x="38" y="125"/>
                  <a:pt x="51" y="129"/>
                  <a:pt x="62" y="135"/>
                </a:cubicBezTo>
                <a:cubicBezTo>
                  <a:pt x="15" y="135"/>
                  <a:pt x="15" y="135"/>
                  <a:pt x="15" y="135"/>
                </a:cubicBezTo>
                <a:cubicBezTo>
                  <a:pt x="12" y="135"/>
                  <a:pt x="10" y="133"/>
                  <a:pt x="10" y="130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3"/>
                  <a:pt x="13" y="31"/>
                  <a:pt x="15" y="31"/>
                </a:cubicBezTo>
                <a:lnTo>
                  <a:pt x="21" y="31"/>
                </a:lnTo>
                <a:close/>
                <a:moveTo>
                  <a:pt x="144" y="31"/>
                </a:moveTo>
                <a:cubicBezTo>
                  <a:pt x="147" y="31"/>
                  <a:pt x="149" y="33"/>
                  <a:pt x="149" y="36"/>
                </a:cubicBezTo>
                <a:cubicBezTo>
                  <a:pt x="149" y="130"/>
                  <a:pt x="149" y="130"/>
                  <a:pt x="149" y="130"/>
                </a:cubicBezTo>
                <a:cubicBezTo>
                  <a:pt x="149" y="133"/>
                  <a:pt x="147" y="135"/>
                  <a:pt x="144" y="135"/>
                </a:cubicBezTo>
                <a:cubicBezTo>
                  <a:pt x="93" y="135"/>
                  <a:pt x="93" y="135"/>
                  <a:pt x="93" y="135"/>
                </a:cubicBezTo>
                <a:cubicBezTo>
                  <a:pt x="104" y="129"/>
                  <a:pt x="117" y="125"/>
                  <a:pt x="130" y="125"/>
                </a:cubicBezTo>
                <a:cubicBezTo>
                  <a:pt x="133" y="125"/>
                  <a:pt x="135" y="123"/>
                  <a:pt x="135" y="120"/>
                </a:cubicBezTo>
                <a:cubicBezTo>
                  <a:pt x="135" y="31"/>
                  <a:pt x="135" y="31"/>
                  <a:pt x="135" y="31"/>
                </a:cubicBezTo>
                <a:cubicBezTo>
                  <a:pt x="144" y="31"/>
                  <a:pt x="144" y="31"/>
                  <a:pt x="144" y="31"/>
                </a:cubicBezTo>
                <a:close/>
                <a:moveTo>
                  <a:pt x="26" y="0"/>
                </a:moveTo>
                <a:cubicBezTo>
                  <a:pt x="23" y="0"/>
                  <a:pt x="21" y="2"/>
                  <a:pt x="21" y="5"/>
                </a:cubicBezTo>
                <a:cubicBezTo>
                  <a:pt x="21" y="21"/>
                  <a:pt x="21" y="21"/>
                  <a:pt x="21" y="21"/>
                </a:cubicBezTo>
                <a:cubicBezTo>
                  <a:pt x="15" y="21"/>
                  <a:pt x="15" y="21"/>
                  <a:pt x="15" y="21"/>
                </a:cubicBezTo>
                <a:cubicBezTo>
                  <a:pt x="7" y="21"/>
                  <a:pt x="0" y="28"/>
                  <a:pt x="0" y="37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139"/>
                  <a:pt x="7" y="146"/>
                  <a:pt x="15" y="146"/>
                </a:cubicBezTo>
                <a:cubicBezTo>
                  <a:pt x="144" y="146"/>
                  <a:pt x="144" y="146"/>
                  <a:pt x="144" y="146"/>
                </a:cubicBezTo>
                <a:cubicBezTo>
                  <a:pt x="153" y="146"/>
                  <a:pt x="160" y="139"/>
                  <a:pt x="160" y="130"/>
                </a:cubicBezTo>
                <a:cubicBezTo>
                  <a:pt x="160" y="36"/>
                  <a:pt x="160" y="36"/>
                  <a:pt x="160" y="36"/>
                </a:cubicBezTo>
                <a:cubicBezTo>
                  <a:pt x="160" y="28"/>
                  <a:pt x="153" y="21"/>
                  <a:pt x="144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5" y="5"/>
                  <a:pt x="135" y="5"/>
                  <a:pt x="135" y="5"/>
                </a:cubicBezTo>
                <a:cubicBezTo>
                  <a:pt x="135" y="2"/>
                  <a:pt x="133" y="0"/>
                  <a:pt x="130" y="0"/>
                </a:cubicBezTo>
                <a:cubicBezTo>
                  <a:pt x="113" y="0"/>
                  <a:pt x="95" y="6"/>
                  <a:pt x="80" y="17"/>
                </a:cubicBezTo>
                <a:cubicBezTo>
                  <a:pt x="78" y="19"/>
                  <a:pt x="78" y="19"/>
                  <a:pt x="78" y="19"/>
                </a:cubicBezTo>
                <a:cubicBezTo>
                  <a:pt x="76" y="17"/>
                  <a:pt x="76" y="17"/>
                  <a:pt x="76" y="17"/>
                </a:cubicBezTo>
                <a:cubicBezTo>
                  <a:pt x="62" y="6"/>
                  <a:pt x="44" y="0"/>
                  <a:pt x="2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78BD5D23-2789-03BC-6BC5-F6E9ED23B9F0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1922463"/>
            <a:ext cx="257175" cy="254000"/>
          </a:xfrm>
          <a:custGeom>
            <a:avLst/>
            <a:gdLst>
              <a:gd name="T0" fmla="*/ 98 w 162"/>
              <a:gd name="T1" fmla="*/ 52 h 160"/>
              <a:gd name="T2" fmla="*/ 62 w 162"/>
              <a:gd name="T3" fmla="*/ 41 h 160"/>
              <a:gd name="T4" fmla="*/ 124 w 162"/>
              <a:gd name="T5" fmla="*/ 10 h 160"/>
              <a:gd name="T6" fmla="*/ 148 w 162"/>
              <a:gd name="T7" fmla="*/ 46 h 160"/>
              <a:gd name="T8" fmla="*/ 124 w 162"/>
              <a:gd name="T9" fmla="*/ 62 h 160"/>
              <a:gd name="T10" fmla="*/ 111 w 162"/>
              <a:gd name="T11" fmla="*/ 56 h 160"/>
              <a:gd name="T12" fmla="*/ 110 w 162"/>
              <a:gd name="T13" fmla="*/ 40 h 160"/>
              <a:gd name="T14" fmla="*/ 124 w 162"/>
              <a:gd name="T15" fmla="*/ 31 h 160"/>
              <a:gd name="T16" fmla="*/ 128 w 162"/>
              <a:gd name="T17" fmla="*/ 40 h 160"/>
              <a:gd name="T18" fmla="*/ 118 w 162"/>
              <a:gd name="T19" fmla="*/ 47 h 160"/>
              <a:gd name="T20" fmla="*/ 139 w 162"/>
              <a:gd name="T21" fmla="*/ 37 h 160"/>
              <a:gd name="T22" fmla="*/ 124 w 162"/>
              <a:gd name="T23" fmla="*/ 21 h 160"/>
              <a:gd name="T24" fmla="*/ 58 w 162"/>
              <a:gd name="T25" fmla="*/ 31 h 160"/>
              <a:gd name="T26" fmla="*/ 23 w 162"/>
              <a:gd name="T27" fmla="*/ 31 h 160"/>
              <a:gd name="T28" fmla="*/ 42 w 162"/>
              <a:gd name="T29" fmla="*/ 47 h 160"/>
              <a:gd name="T30" fmla="*/ 34 w 162"/>
              <a:gd name="T31" fmla="*/ 41 h 160"/>
              <a:gd name="T32" fmla="*/ 37 w 162"/>
              <a:gd name="T33" fmla="*/ 31 h 160"/>
              <a:gd name="T34" fmla="*/ 50 w 162"/>
              <a:gd name="T35" fmla="*/ 38 h 160"/>
              <a:gd name="T36" fmla="*/ 51 w 162"/>
              <a:gd name="T37" fmla="*/ 54 h 160"/>
              <a:gd name="T38" fmla="*/ 37 w 162"/>
              <a:gd name="T39" fmla="*/ 62 h 160"/>
              <a:gd name="T40" fmla="*/ 37 w 162"/>
              <a:gd name="T41" fmla="*/ 10 h 160"/>
              <a:gd name="T42" fmla="*/ 98 w 162"/>
              <a:gd name="T43" fmla="*/ 62 h 160"/>
              <a:gd name="T44" fmla="*/ 102 w 162"/>
              <a:gd name="T45" fmla="*/ 138 h 160"/>
              <a:gd name="T46" fmla="*/ 108 w 162"/>
              <a:gd name="T47" fmla="*/ 68 h 160"/>
              <a:gd name="T48" fmla="*/ 118 w 162"/>
              <a:gd name="T49" fmla="*/ 149 h 160"/>
              <a:gd name="T50" fmla="*/ 43 w 162"/>
              <a:gd name="T51" fmla="*/ 72 h 160"/>
              <a:gd name="T52" fmla="*/ 53 w 162"/>
              <a:gd name="T53" fmla="*/ 133 h 160"/>
              <a:gd name="T54" fmla="*/ 63 w 162"/>
              <a:gd name="T55" fmla="*/ 133 h 160"/>
              <a:gd name="T56" fmla="*/ 74 w 162"/>
              <a:gd name="T57" fmla="*/ 62 h 160"/>
              <a:gd name="T58" fmla="*/ 79 w 162"/>
              <a:gd name="T59" fmla="*/ 138 h 160"/>
              <a:gd name="T60" fmla="*/ 84 w 162"/>
              <a:gd name="T61" fmla="*/ 62 h 160"/>
              <a:gd name="T62" fmla="*/ 37 w 162"/>
              <a:gd name="T63" fmla="*/ 0 h 160"/>
              <a:gd name="T64" fmla="*/ 32 w 162"/>
              <a:gd name="T65" fmla="*/ 72 h 160"/>
              <a:gd name="T66" fmla="*/ 37 w 162"/>
              <a:gd name="T67" fmla="*/ 160 h 160"/>
              <a:gd name="T68" fmla="*/ 128 w 162"/>
              <a:gd name="T69" fmla="*/ 154 h 160"/>
              <a:gd name="T70" fmla="*/ 153 w 162"/>
              <a:gd name="T71" fmla="*/ 57 h 160"/>
              <a:gd name="T72" fmla="*/ 124 w 162"/>
              <a:gd name="T7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2" h="160">
                <a:moveTo>
                  <a:pt x="98" y="41"/>
                </a:moveTo>
                <a:cubicBezTo>
                  <a:pt x="98" y="45"/>
                  <a:pt x="98" y="49"/>
                  <a:pt x="98" y="52"/>
                </a:cubicBezTo>
                <a:cubicBezTo>
                  <a:pt x="62" y="52"/>
                  <a:pt x="62" y="52"/>
                  <a:pt x="62" y="52"/>
                </a:cubicBezTo>
                <a:cubicBezTo>
                  <a:pt x="63" y="48"/>
                  <a:pt x="63" y="45"/>
                  <a:pt x="62" y="41"/>
                </a:cubicBezTo>
                <a:lnTo>
                  <a:pt x="98" y="41"/>
                </a:lnTo>
                <a:close/>
                <a:moveTo>
                  <a:pt x="124" y="10"/>
                </a:moveTo>
                <a:cubicBezTo>
                  <a:pt x="127" y="10"/>
                  <a:pt x="130" y="10"/>
                  <a:pt x="134" y="12"/>
                </a:cubicBezTo>
                <a:cubicBezTo>
                  <a:pt x="147" y="18"/>
                  <a:pt x="153" y="33"/>
                  <a:pt x="148" y="46"/>
                </a:cubicBezTo>
                <a:cubicBezTo>
                  <a:pt x="145" y="53"/>
                  <a:pt x="139" y="59"/>
                  <a:pt x="132" y="61"/>
                </a:cubicBezTo>
                <a:cubicBezTo>
                  <a:pt x="129" y="62"/>
                  <a:pt x="126" y="62"/>
                  <a:pt x="124" y="62"/>
                </a:cubicBezTo>
                <a:cubicBezTo>
                  <a:pt x="121" y="62"/>
                  <a:pt x="119" y="62"/>
                  <a:pt x="117" y="61"/>
                </a:cubicBezTo>
                <a:cubicBezTo>
                  <a:pt x="114" y="60"/>
                  <a:pt x="112" y="58"/>
                  <a:pt x="111" y="56"/>
                </a:cubicBezTo>
                <a:cubicBezTo>
                  <a:pt x="111" y="55"/>
                  <a:pt x="110" y="55"/>
                  <a:pt x="110" y="54"/>
                </a:cubicBezTo>
                <a:cubicBezTo>
                  <a:pt x="108" y="50"/>
                  <a:pt x="108" y="44"/>
                  <a:pt x="110" y="40"/>
                </a:cubicBezTo>
                <a:cubicBezTo>
                  <a:pt x="110" y="39"/>
                  <a:pt x="110" y="39"/>
                  <a:pt x="111" y="39"/>
                </a:cubicBezTo>
                <a:cubicBezTo>
                  <a:pt x="113" y="34"/>
                  <a:pt x="118" y="31"/>
                  <a:pt x="124" y="31"/>
                </a:cubicBezTo>
                <a:cubicBezTo>
                  <a:pt x="125" y="31"/>
                  <a:pt x="126" y="32"/>
                  <a:pt x="127" y="33"/>
                </a:cubicBezTo>
                <a:cubicBezTo>
                  <a:pt x="129" y="35"/>
                  <a:pt x="129" y="38"/>
                  <a:pt x="128" y="40"/>
                </a:cubicBezTo>
                <a:cubicBezTo>
                  <a:pt x="127" y="41"/>
                  <a:pt x="125" y="42"/>
                  <a:pt x="124" y="42"/>
                </a:cubicBezTo>
                <a:cubicBezTo>
                  <a:pt x="121" y="42"/>
                  <a:pt x="118" y="44"/>
                  <a:pt x="118" y="47"/>
                </a:cubicBezTo>
                <a:cubicBezTo>
                  <a:pt x="118" y="50"/>
                  <a:pt x="121" y="53"/>
                  <a:pt x="124" y="53"/>
                </a:cubicBezTo>
                <a:cubicBezTo>
                  <a:pt x="133" y="53"/>
                  <a:pt x="139" y="46"/>
                  <a:pt x="139" y="37"/>
                </a:cubicBezTo>
                <a:cubicBezTo>
                  <a:pt x="139" y="30"/>
                  <a:pt x="134" y="23"/>
                  <a:pt x="127" y="21"/>
                </a:cubicBezTo>
                <a:cubicBezTo>
                  <a:pt x="126" y="21"/>
                  <a:pt x="125" y="21"/>
                  <a:pt x="124" y="21"/>
                </a:cubicBezTo>
                <a:cubicBezTo>
                  <a:pt x="118" y="21"/>
                  <a:pt x="108" y="23"/>
                  <a:pt x="102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3" y="25"/>
                  <a:pt x="45" y="21"/>
                  <a:pt x="37" y="21"/>
                </a:cubicBezTo>
                <a:cubicBezTo>
                  <a:pt x="30" y="21"/>
                  <a:pt x="25" y="25"/>
                  <a:pt x="23" y="31"/>
                </a:cubicBezTo>
                <a:cubicBezTo>
                  <a:pt x="19" y="41"/>
                  <a:pt x="25" y="52"/>
                  <a:pt x="37" y="52"/>
                </a:cubicBezTo>
                <a:cubicBezTo>
                  <a:pt x="40" y="52"/>
                  <a:pt x="42" y="50"/>
                  <a:pt x="42" y="47"/>
                </a:cubicBezTo>
                <a:cubicBezTo>
                  <a:pt x="42" y="44"/>
                  <a:pt x="39" y="41"/>
                  <a:pt x="37" y="41"/>
                </a:cubicBezTo>
                <a:cubicBezTo>
                  <a:pt x="36" y="41"/>
                  <a:pt x="35" y="41"/>
                  <a:pt x="34" y="41"/>
                </a:cubicBezTo>
                <a:cubicBezTo>
                  <a:pt x="31" y="38"/>
                  <a:pt x="32" y="33"/>
                  <a:pt x="36" y="31"/>
                </a:cubicBezTo>
                <a:cubicBezTo>
                  <a:pt x="36" y="31"/>
                  <a:pt x="36" y="31"/>
                  <a:pt x="37" y="31"/>
                </a:cubicBezTo>
                <a:cubicBezTo>
                  <a:pt x="39" y="31"/>
                  <a:pt x="42" y="32"/>
                  <a:pt x="44" y="33"/>
                </a:cubicBezTo>
                <a:cubicBezTo>
                  <a:pt x="47" y="33"/>
                  <a:pt x="49" y="35"/>
                  <a:pt x="50" y="38"/>
                </a:cubicBezTo>
                <a:cubicBezTo>
                  <a:pt x="50" y="39"/>
                  <a:pt x="51" y="39"/>
                  <a:pt x="51" y="39"/>
                </a:cubicBezTo>
                <a:cubicBezTo>
                  <a:pt x="53" y="44"/>
                  <a:pt x="53" y="49"/>
                  <a:pt x="51" y="54"/>
                </a:cubicBezTo>
                <a:cubicBezTo>
                  <a:pt x="51" y="54"/>
                  <a:pt x="51" y="55"/>
                  <a:pt x="50" y="55"/>
                </a:cubicBezTo>
                <a:cubicBezTo>
                  <a:pt x="47" y="59"/>
                  <a:pt x="43" y="62"/>
                  <a:pt x="37" y="62"/>
                </a:cubicBezTo>
                <a:cubicBezTo>
                  <a:pt x="23" y="62"/>
                  <a:pt x="11" y="50"/>
                  <a:pt x="11" y="36"/>
                </a:cubicBezTo>
                <a:cubicBezTo>
                  <a:pt x="11" y="21"/>
                  <a:pt x="22" y="10"/>
                  <a:pt x="37" y="10"/>
                </a:cubicBezTo>
                <a:lnTo>
                  <a:pt x="124" y="10"/>
                </a:lnTo>
                <a:close/>
                <a:moveTo>
                  <a:pt x="98" y="62"/>
                </a:moveTo>
                <a:cubicBezTo>
                  <a:pt x="98" y="133"/>
                  <a:pt x="98" y="133"/>
                  <a:pt x="98" y="133"/>
                </a:cubicBezTo>
                <a:cubicBezTo>
                  <a:pt x="98" y="136"/>
                  <a:pt x="100" y="138"/>
                  <a:pt x="102" y="138"/>
                </a:cubicBezTo>
                <a:cubicBezTo>
                  <a:pt x="105" y="138"/>
                  <a:pt x="108" y="136"/>
                  <a:pt x="108" y="133"/>
                </a:cubicBezTo>
                <a:cubicBezTo>
                  <a:pt x="108" y="68"/>
                  <a:pt x="108" y="68"/>
                  <a:pt x="108" y="68"/>
                </a:cubicBezTo>
                <a:cubicBezTo>
                  <a:pt x="111" y="70"/>
                  <a:pt x="114" y="71"/>
                  <a:pt x="118" y="72"/>
                </a:cubicBezTo>
                <a:cubicBezTo>
                  <a:pt x="118" y="149"/>
                  <a:pt x="118" y="149"/>
                  <a:pt x="118" y="149"/>
                </a:cubicBezTo>
                <a:cubicBezTo>
                  <a:pt x="43" y="149"/>
                  <a:pt x="43" y="149"/>
                  <a:pt x="43" y="149"/>
                </a:cubicBezTo>
                <a:cubicBezTo>
                  <a:pt x="43" y="72"/>
                  <a:pt x="43" y="72"/>
                  <a:pt x="43" y="72"/>
                </a:cubicBezTo>
                <a:cubicBezTo>
                  <a:pt x="47" y="72"/>
                  <a:pt x="50" y="70"/>
                  <a:pt x="53" y="68"/>
                </a:cubicBezTo>
                <a:cubicBezTo>
                  <a:pt x="53" y="133"/>
                  <a:pt x="53" y="133"/>
                  <a:pt x="53" y="133"/>
                </a:cubicBezTo>
                <a:cubicBezTo>
                  <a:pt x="53" y="136"/>
                  <a:pt x="55" y="138"/>
                  <a:pt x="58" y="138"/>
                </a:cubicBezTo>
                <a:cubicBezTo>
                  <a:pt x="61" y="138"/>
                  <a:pt x="63" y="136"/>
                  <a:pt x="63" y="133"/>
                </a:cubicBezTo>
                <a:cubicBezTo>
                  <a:pt x="63" y="62"/>
                  <a:pt x="63" y="62"/>
                  <a:pt x="63" y="62"/>
                </a:cubicBezTo>
                <a:cubicBezTo>
                  <a:pt x="74" y="62"/>
                  <a:pt x="74" y="62"/>
                  <a:pt x="74" y="62"/>
                </a:cubicBezTo>
                <a:cubicBezTo>
                  <a:pt x="74" y="133"/>
                  <a:pt x="74" y="133"/>
                  <a:pt x="74" y="133"/>
                </a:cubicBezTo>
                <a:cubicBezTo>
                  <a:pt x="74" y="136"/>
                  <a:pt x="76" y="138"/>
                  <a:pt x="79" y="138"/>
                </a:cubicBezTo>
                <a:cubicBezTo>
                  <a:pt x="81" y="138"/>
                  <a:pt x="84" y="136"/>
                  <a:pt x="84" y="133"/>
                </a:cubicBezTo>
                <a:cubicBezTo>
                  <a:pt x="84" y="62"/>
                  <a:pt x="84" y="62"/>
                  <a:pt x="84" y="62"/>
                </a:cubicBezTo>
                <a:cubicBezTo>
                  <a:pt x="98" y="62"/>
                  <a:pt x="98" y="62"/>
                  <a:pt x="98" y="62"/>
                </a:cubicBezTo>
                <a:close/>
                <a:moveTo>
                  <a:pt x="37" y="0"/>
                </a:moveTo>
                <a:cubicBezTo>
                  <a:pt x="17" y="0"/>
                  <a:pt x="0" y="16"/>
                  <a:pt x="0" y="36"/>
                </a:cubicBezTo>
                <a:cubicBezTo>
                  <a:pt x="0" y="54"/>
                  <a:pt x="14" y="69"/>
                  <a:pt x="32" y="72"/>
                </a:cubicBezTo>
                <a:cubicBezTo>
                  <a:pt x="32" y="154"/>
                  <a:pt x="32" y="154"/>
                  <a:pt x="32" y="154"/>
                </a:cubicBezTo>
                <a:cubicBezTo>
                  <a:pt x="32" y="157"/>
                  <a:pt x="34" y="160"/>
                  <a:pt x="37" y="160"/>
                </a:cubicBezTo>
                <a:cubicBezTo>
                  <a:pt x="124" y="160"/>
                  <a:pt x="124" y="160"/>
                  <a:pt x="124" y="160"/>
                </a:cubicBezTo>
                <a:cubicBezTo>
                  <a:pt x="127" y="160"/>
                  <a:pt x="128" y="157"/>
                  <a:pt x="128" y="154"/>
                </a:cubicBezTo>
                <a:cubicBezTo>
                  <a:pt x="128" y="73"/>
                  <a:pt x="128" y="73"/>
                  <a:pt x="128" y="73"/>
                </a:cubicBezTo>
                <a:cubicBezTo>
                  <a:pt x="138" y="71"/>
                  <a:pt x="147" y="66"/>
                  <a:pt x="153" y="57"/>
                </a:cubicBezTo>
                <a:cubicBezTo>
                  <a:pt x="161" y="46"/>
                  <a:pt x="162" y="33"/>
                  <a:pt x="157" y="22"/>
                </a:cubicBezTo>
                <a:cubicBezTo>
                  <a:pt x="152" y="9"/>
                  <a:pt x="138" y="0"/>
                  <a:pt x="124" y="0"/>
                </a:cubicBezTo>
                <a:lnTo>
                  <a:pt x="3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792CE158-FEB0-2A9A-2A80-16F70570FBAF}"/>
              </a:ext>
            </a:extLst>
          </p:cNvPr>
          <p:cNvSpPr>
            <a:spLocks noEditPoints="1"/>
          </p:cNvSpPr>
          <p:nvPr/>
        </p:nvSpPr>
        <p:spPr bwMode="auto">
          <a:xfrm>
            <a:off x="5140326" y="2471738"/>
            <a:ext cx="254000" cy="254000"/>
          </a:xfrm>
          <a:custGeom>
            <a:avLst/>
            <a:gdLst>
              <a:gd name="T0" fmla="*/ 149 w 160"/>
              <a:gd name="T1" fmla="*/ 13 h 160"/>
              <a:gd name="T2" fmla="*/ 149 w 160"/>
              <a:gd name="T3" fmla="*/ 33 h 160"/>
              <a:gd name="T4" fmla="*/ 65 w 160"/>
              <a:gd name="T5" fmla="*/ 51 h 160"/>
              <a:gd name="T6" fmla="*/ 65 w 160"/>
              <a:gd name="T7" fmla="*/ 31 h 160"/>
              <a:gd name="T8" fmla="*/ 149 w 160"/>
              <a:gd name="T9" fmla="*/ 13 h 160"/>
              <a:gd name="T10" fmla="*/ 149 w 160"/>
              <a:gd name="T11" fmla="*/ 13 h 160"/>
              <a:gd name="T12" fmla="*/ 128 w 160"/>
              <a:gd name="T13" fmla="*/ 98 h 160"/>
              <a:gd name="T14" fmla="*/ 149 w 160"/>
              <a:gd name="T15" fmla="*/ 114 h 160"/>
              <a:gd name="T16" fmla="*/ 128 w 160"/>
              <a:gd name="T17" fmla="*/ 129 h 160"/>
              <a:gd name="T18" fmla="*/ 108 w 160"/>
              <a:gd name="T19" fmla="*/ 117 h 160"/>
              <a:gd name="T20" fmla="*/ 117 w 160"/>
              <a:gd name="T21" fmla="*/ 100 h 160"/>
              <a:gd name="T22" fmla="*/ 128 w 160"/>
              <a:gd name="T23" fmla="*/ 98 h 160"/>
              <a:gd name="T24" fmla="*/ 34 w 160"/>
              <a:gd name="T25" fmla="*/ 119 h 160"/>
              <a:gd name="T26" fmla="*/ 55 w 160"/>
              <a:gd name="T27" fmla="*/ 135 h 160"/>
              <a:gd name="T28" fmla="*/ 34 w 160"/>
              <a:gd name="T29" fmla="*/ 150 h 160"/>
              <a:gd name="T30" fmla="*/ 14 w 160"/>
              <a:gd name="T31" fmla="*/ 138 h 160"/>
              <a:gd name="T32" fmla="*/ 23 w 160"/>
              <a:gd name="T33" fmla="*/ 121 h 160"/>
              <a:gd name="T34" fmla="*/ 34 w 160"/>
              <a:gd name="T35" fmla="*/ 119 h 160"/>
              <a:gd name="T36" fmla="*/ 155 w 160"/>
              <a:gd name="T37" fmla="*/ 0 h 160"/>
              <a:gd name="T38" fmla="*/ 153 w 160"/>
              <a:gd name="T39" fmla="*/ 1 h 160"/>
              <a:gd name="T40" fmla="*/ 59 w 160"/>
              <a:gd name="T41" fmla="*/ 21 h 160"/>
              <a:gd name="T42" fmla="*/ 55 w 160"/>
              <a:gd name="T43" fmla="*/ 27 h 160"/>
              <a:gd name="T44" fmla="*/ 55 w 160"/>
              <a:gd name="T45" fmla="*/ 115 h 160"/>
              <a:gd name="T46" fmla="*/ 34 w 160"/>
              <a:gd name="T47" fmla="*/ 108 h 160"/>
              <a:gd name="T48" fmla="*/ 4 w 160"/>
              <a:gd name="T49" fmla="*/ 128 h 160"/>
              <a:gd name="T50" fmla="*/ 21 w 160"/>
              <a:gd name="T51" fmla="*/ 158 h 160"/>
              <a:gd name="T52" fmla="*/ 34 w 160"/>
              <a:gd name="T53" fmla="*/ 160 h 160"/>
              <a:gd name="T54" fmla="*/ 63 w 160"/>
              <a:gd name="T55" fmla="*/ 146 h 160"/>
              <a:gd name="T56" fmla="*/ 66 w 160"/>
              <a:gd name="T57" fmla="*/ 134 h 160"/>
              <a:gd name="T58" fmla="*/ 66 w 160"/>
              <a:gd name="T59" fmla="*/ 62 h 160"/>
              <a:gd name="T60" fmla="*/ 149 w 160"/>
              <a:gd name="T61" fmla="*/ 44 h 160"/>
              <a:gd name="T62" fmla="*/ 149 w 160"/>
              <a:gd name="T63" fmla="*/ 94 h 160"/>
              <a:gd name="T64" fmla="*/ 129 w 160"/>
              <a:gd name="T65" fmla="*/ 88 h 160"/>
              <a:gd name="T66" fmla="*/ 98 w 160"/>
              <a:gd name="T67" fmla="*/ 108 h 160"/>
              <a:gd name="T68" fmla="*/ 115 w 160"/>
              <a:gd name="T69" fmla="*/ 138 h 160"/>
              <a:gd name="T70" fmla="*/ 129 w 160"/>
              <a:gd name="T71" fmla="*/ 140 h 160"/>
              <a:gd name="T72" fmla="*/ 157 w 160"/>
              <a:gd name="T73" fmla="*/ 126 h 160"/>
              <a:gd name="T74" fmla="*/ 160 w 160"/>
              <a:gd name="T75" fmla="*/ 114 h 160"/>
              <a:gd name="T76" fmla="*/ 159 w 160"/>
              <a:gd name="T77" fmla="*/ 6 h 160"/>
              <a:gd name="T78" fmla="*/ 155 w 160"/>
              <a:gd name="T7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149" y="13"/>
                </a:moveTo>
                <a:cubicBezTo>
                  <a:pt x="149" y="33"/>
                  <a:pt x="149" y="33"/>
                  <a:pt x="149" y="33"/>
                </a:cubicBezTo>
                <a:cubicBezTo>
                  <a:pt x="65" y="51"/>
                  <a:pt x="65" y="51"/>
                  <a:pt x="65" y="51"/>
                </a:cubicBezTo>
                <a:cubicBezTo>
                  <a:pt x="65" y="31"/>
                  <a:pt x="65" y="31"/>
                  <a:pt x="65" y="31"/>
                </a:cubicBezTo>
                <a:cubicBezTo>
                  <a:pt x="149" y="13"/>
                  <a:pt x="149" y="13"/>
                  <a:pt x="149" y="13"/>
                </a:cubicBezTo>
                <a:cubicBezTo>
                  <a:pt x="149" y="13"/>
                  <a:pt x="149" y="13"/>
                  <a:pt x="149" y="13"/>
                </a:cubicBezTo>
                <a:close/>
                <a:moveTo>
                  <a:pt x="128" y="98"/>
                </a:moveTo>
                <a:cubicBezTo>
                  <a:pt x="139" y="98"/>
                  <a:pt x="149" y="105"/>
                  <a:pt x="149" y="114"/>
                </a:cubicBezTo>
                <a:cubicBezTo>
                  <a:pt x="149" y="122"/>
                  <a:pt x="139" y="129"/>
                  <a:pt x="128" y="129"/>
                </a:cubicBezTo>
                <a:cubicBezTo>
                  <a:pt x="118" y="129"/>
                  <a:pt x="110" y="124"/>
                  <a:pt x="108" y="117"/>
                </a:cubicBezTo>
                <a:cubicBezTo>
                  <a:pt x="106" y="110"/>
                  <a:pt x="110" y="103"/>
                  <a:pt x="117" y="100"/>
                </a:cubicBezTo>
                <a:cubicBezTo>
                  <a:pt x="121" y="99"/>
                  <a:pt x="124" y="98"/>
                  <a:pt x="128" y="98"/>
                </a:cubicBezTo>
                <a:close/>
                <a:moveTo>
                  <a:pt x="34" y="119"/>
                </a:moveTo>
                <a:cubicBezTo>
                  <a:pt x="45" y="119"/>
                  <a:pt x="55" y="126"/>
                  <a:pt x="55" y="135"/>
                </a:cubicBezTo>
                <a:cubicBezTo>
                  <a:pt x="55" y="143"/>
                  <a:pt x="46" y="150"/>
                  <a:pt x="34" y="150"/>
                </a:cubicBezTo>
                <a:cubicBezTo>
                  <a:pt x="24" y="150"/>
                  <a:pt x="16" y="144"/>
                  <a:pt x="14" y="138"/>
                </a:cubicBezTo>
                <a:cubicBezTo>
                  <a:pt x="12" y="131"/>
                  <a:pt x="16" y="124"/>
                  <a:pt x="23" y="121"/>
                </a:cubicBezTo>
                <a:cubicBezTo>
                  <a:pt x="27" y="120"/>
                  <a:pt x="30" y="119"/>
                  <a:pt x="34" y="119"/>
                </a:cubicBezTo>
                <a:close/>
                <a:moveTo>
                  <a:pt x="155" y="0"/>
                </a:moveTo>
                <a:cubicBezTo>
                  <a:pt x="154" y="0"/>
                  <a:pt x="153" y="1"/>
                  <a:pt x="153" y="1"/>
                </a:cubicBezTo>
                <a:cubicBezTo>
                  <a:pt x="59" y="21"/>
                  <a:pt x="59" y="21"/>
                  <a:pt x="59" y="21"/>
                </a:cubicBezTo>
                <a:cubicBezTo>
                  <a:pt x="57" y="22"/>
                  <a:pt x="55" y="24"/>
                  <a:pt x="55" y="27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49" y="110"/>
                  <a:pt x="42" y="108"/>
                  <a:pt x="34" y="108"/>
                </a:cubicBezTo>
                <a:cubicBezTo>
                  <a:pt x="19" y="108"/>
                  <a:pt x="7" y="117"/>
                  <a:pt x="4" y="128"/>
                </a:cubicBezTo>
                <a:cubicBezTo>
                  <a:pt x="0" y="140"/>
                  <a:pt x="8" y="152"/>
                  <a:pt x="21" y="158"/>
                </a:cubicBezTo>
                <a:cubicBezTo>
                  <a:pt x="26" y="160"/>
                  <a:pt x="30" y="160"/>
                  <a:pt x="34" y="160"/>
                </a:cubicBezTo>
                <a:cubicBezTo>
                  <a:pt x="46" y="160"/>
                  <a:pt x="57" y="155"/>
                  <a:pt x="63" y="146"/>
                </a:cubicBezTo>
                <a:cubicBezTo>
                  <a:pt x="65" y="143"/>
                  <a:pt x="66" y="139"/>
                  <a:pt x="66" y="134"/>
                </a:cubicBezTo>
                <a:cubicBezTo>
                  <a:pt x="66" y="62"/>
                  <a:pt x="66" y="62"/>
                  <a:pt x="66" y="62"/>
                </a:cubicBezTo>
                <a:cubicBezTo>
                  <a:pt x="149" y="44"/>
                  <a:pt x="149" y="44"/>
                  <a:pt x="149" y="44"/>
                </a:cubicBezTo>
                <a:cubicBezTo>
                  <a:pt x="149" y="94"/>
                  <a:pt x="149" y="94"/>
                  <a:pt x="149" y="94"/>
                </a:cubicBezTo>
                <a:cubicBezTo>
                  <a:pt x="143" y="90"/>
                  <a:pt x="136" y="88"/>
                  <a:pt x="129" y="88"/>
                </a:cubicBezTo>
                <a:cubicBezTo>
                  <a:pt x="113" y="88"/>
                  <a:pt x="101" y="97"/>
                  <a:pt x="98" y="108"/>
                </a:cubicBezTo>
                <a:cubicBezTo>
                  <a:pt x="95" y="120"/>
                  <a:pt x="102" y="132"/>
                  <a:pt x="115" y="138"/>
                </a:cubicBezTo>
                <a:cubicBezTo>
                  <a:pt x="120" y="139"/>
                  <a:pt x="124" y="140"/>
                  <a:pt x="129" y="140"/>
                </a:cubicBezTo>
                <a:cubicBezTo>
                  <a:pt x="140" y="140"/>
                  <a:pt x="151" y="135"/>
                  <a:pt x="157" y="126"/>
                </a:cubicBezTo>
                <a:cubicBezTo>
                  <a:pt x="159" y="122"/>
                  <a:pt x="160" y="118"/>
                  <a:pt x="160" y="114"/>
                </a:cubicBezTo>
                <a:cubicBezTo>
                  <a:pt x="159" y="113"/>
                  <a:pt x="159" y="6"/>
                  <a:pt x="159" y="6"/>
                </a:cubicBezTo>
                <a:cubicBezTo>
                  <a:pt x="159" y="3"/>
                  <a:pt x="157" y="0"/>
                  <a:pt x="15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4744A2D7-ADB7-CF69-2401-8852C7A8DF78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1371600"/>
            <a:ext cx="254000" cy="254000"/>
          </a:xfrm>
          <a:custGeom>
            <a:avLst/>
            <a:gdLst>
              <a:gd name="T0" fmla="*/ 133 w 160"/>
              <a:gd name="T1" fmla="*/ 11 h 160"/>
              <a:gd name="T2" fmla="*/ 148 w 160"/>
              <a:gd name="T3" fmla="*/ 20 h 160"/>
              <a:gd name="T4" fmla="*/ 144 w 160"/>
              <a:gd name="T5" fmla="*/ 38 h 160"/>
              <a:gd name="T6" fmla="*/ 143 w 160"/>
              <a:gd name="T7" fmla="*/ 39 h 160"/>
              <a:gd name="T8" fmla="*/ 121 w 160"/>
              <a:gd name="T9" fmla="*/ 17 h 160"/>
              <a:gd name="T10" fmla="*/ 122 w 160"/>
              <a:gd name="T11" fmla="*/ 15 h 160"/>
              <a:gd name="T12" fmla="*/ 133 w 160"/>
              <a:gd name="T13" fmla="*/ 11 h 160"/>
              <a:gd name="T14" fmla="*/ 113 w 160"/>
              <a:gd name="T15" fmla="*/ 24 h 160"/>
              <a:gd name="T16" fmla="*/ 136 w 160"/>
              <a:gd name="T17" fmla="*/ 46 h 160"/>
              <a:gd name="T18" fmla="*/ 96 w 160"/>
              <a:gd name="T19" fmla="*/ 86 h 160"/>
              <a:gd name="T20" fmla="*/ 74 w 160"/>
              <a:gd name="T21" fmla="*/ 63 h 160"/>
              <a:gd name="T22" fmla="*/ 113 w 160"/>
              <a:gd name="T23" fmla="*/ 24 h 160"/>
              <a:gd name="T24" fmla="*/ 113 w 160"/>
              <a:gd name="T25" fmla="*/ 24 h 160"/>
              <a:gd name="T26" fmla="*/ 67 w 160"/>
              <a:gd name="T27" fmla="*/ 71 h 160"/>
              <a:gd name="T28" fmla="*/ 89 w 160"/>
              <a:gd name="T29" fmla="*/ 93 h 160"/>
              <a:gd name="T30" fmla="*/ 51 w 160"/>
              <a:gd name="T31" fmla="*/ 131 h 160"/>
              <a:gd name="T32" fmla="*/ 29 w 160"/>
              <a:gd name="T33" fmla="*/ 108 h 160"/>
              <a:gd name="T34" fmla="*/ 67 w 160"/>
              <a:gd name="T35" fmla="*/ 71 h 160"/>
              <a:gd name="T36" fmla="*/ 67 w 160"/>
              <a:gd name="T37" fmla="*/ 71 h 160"/>
              <a:gd name="T38" fmla="*/ 26 w 160"/>
              <a:gd name="T39" fmla="*/ 119 h 160"/>
              <a:gd name="T40" fmla="*/ 41 w 160"/>
              <a:gd name="T41" fmla="*/ 135 h 160"/>
              <a:gd name="T42" fmla="*/ 22 w 160"/>
              <a:gd name="T43" fmla="*/ 138 h 160"/>
              <a:gd name="T44" fmla="*/ 26 w 160"/>
              <a:gd name="T45" fmla="*/ 119 h 160"/>
              <a:gd name="T46" fmla="*/ 26 w 160"/>
              <a:gd name="T47" fmla="*/ 119 h 160"/>
              <a:gd name="T48" fmla="*/ 98 w 160"/>
              <a:gd name="T49" fmla="*/ 0 h 160"/>
              <a:gd name="T50" fmla="*/ 86 w 160"/>
              <a:gd name="T51" fmla="*/ 4 h 160"/>
              <a:gd name="T52" fmla="*/ 58 w 160"/>
              <a:gd name="T53" fmla="*/ 33 h 160"/>
              <a:gd name="T54" fmla="*/ 58 w 160"/>
              <a:gd name="T55" fmla="*/ 40 h 160"/>
              <a:gd name="T56" fmla="*/ 61 w 160"/>
              <a:gd name="T57" fmla="*/ 42 h 160"/>
              <a:gd name="T58" fmla="*/ 65 w 160"/>
              <a:gd name="T59" fmla="*/ 40 h 160"/>
              <a:gd name="T60" fmla="*/ 93 w 160"/>
              <a:gd name="T61" fmla="*/ 11 h 160"/>
              <a:gd name="T62" fmla="*/ 97 w 160"/>
              <a:gd name="T63" fmla="*/ 10 h 160"/>
              <a:gd name="T64" fmla="*/ 101 w 160"/>
              <a:gd name="T65" fmla="*/ 11 h 160"/>
              <a:gd name="T66" fmla="*/ 106 w 160"/>
              <a:gd name="T67" fmla="*/ 17 h 160"/>
              <a:gd name="T68" fmla="*/ 63 w 160"/>
              <a:gd name="T69" fmla="*/ 60 h 160"/>
              <a:gd name="T70" fmla="*/ 18 w 160"/>
              <a:gd name="T71" fmla="*/ 105 h 160"/>
              <a:gd name="T72" fmla="*/ 17 w 160"/>
              <a:gd name="T73" fmla="*/ 107 h 160"/>
              <a:gd name="T74" fmla="*/ 11 w 160"/>
              <a:gd name="T75" fmla="*/ 142 h 160"/>
              <a:gd name="T76" fmla="*/ 2 w 160"/>
              <a:gd name="T77" fmla="*/ 151 h 160"/>
              <a:gd name="T78" fmla="*/ 2 w 160"/>
              <a:gd name="T79" fmla="*/ 158 h 160"/>
              <a:gd name="T80" fmla="*/ 6 w 160"/>
              <a:gd name="T81" fmla="*/ 160 h 160"/>
              <a:gd name="T82" fmla="*/ 10 w 160"/>
              <a:gd name="T83" fmla="*/ 158 h 160"/>
              <a:gd name="T84" fmla="*/ 18 w 160"/>
              <a:gd name="T85" fmla="*/ 149 h 160"/>
              <a:gd name="T86" fmla="*/ 53 w 160"/>
              <a:gd name="T87" fmla="*/ 143 h 160"/>
              <a:gd name="T88" fmla="*/ 55 w 160"/>
              <a:gd name="T89" fmla="*/ 142 h 160"/>
              <a:gd name="T90" fmla="*/ 152 w 160"/>
              <a:gd name="T91" fmla="*/ 45 h 160"/>
              <a:gd name="T92" fmla="*/ 160 w 160"/>
              <a:gd name="T93" fmla="*/ 27 h 160"/>
              <a:gd name="T94" fmla="*/ 134 w 160"/>
              <a:gd name="T95" fmla="*/ 1 h 160"/>
              <a:gd name="T96" fmla="*/ 115 w 160"/>
              <a:gd name="T97" fmla="*/ 8 h 160"/>
              <a:gd name="T98" fmla="*/ 114 w 160"/>
              <a:gd name="T99" fmla="*/ 9 h 160"/>
              <a:gd name="T100" fmla="*/ 108 w 160"/>
              <a:gd name="T101" fmla="*/ 4 h 160"/>
              <a:gd name="T102" fmla="*/ 98 w 160"/>
              <a:gd name="T10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0">
                <a:moveTo>
                  <a:pt x="133" y="11"/>
                </a:moveTo>
                <a:cubicBezTo>
                  <a:pt x="139" y="11"/>
                  <a:pt x="145" y="14"/>
                  <a:pt x="148" y="20"/>
                </a:cubicBezTo>
                <a:cubicBezTo>
                  <a:pt x="150" y="26"/>
                  <a:pt x="149" y="33"/>
                  <a:pt x="144" y="38"/>
                </a:cubicBezTo>
                <a:cubicBezTo>
                  <a:pt x="143" y="39"/>
                  <a:pt x="143" y="39"/>
                  <a:pt x="143" y="39"/>
                </a:cubicBezTo>
                <a:cubicBezTo>
                  <a:pt x="121" y="17"/>
                  <a:pt x="121" y="17"/>
                  <a:pt x="121" y="17"/>
                </a:cubicBezTo>
                <a:cubicBezTo>
                  <a:pt x="122" y="15"/>
                  <a:pt x="122" y="15"/>
                  <a:pt x="122" y="15"/>
                </a:cubicBezTo>
                <a:cubicBezTo>
                  <a:pt x="125" y="12"/>
                  <a:pt x="129" y="11"/>
                  <a:pt x="133" y="11"/>
                </a:cubicBezTo>
                <a:close/>
                <a:moveTo>
                  <a:pt x="113" y="24"/>
                </a:moveTo>
                <a:cubicBezTo>
                  <a:pt x="136" y="46"/>
                  <a:pt x="136" y="46"/>
                  <a:pt x="136" y="46"/>
                </a:cubicBezTo>
                <a:cubicBezTo>
                  <a:pt x="96" y="86"/>
                  <a:pt x="96" y="86"/>
                  <a:pt x="96" y="86"/>
                </a:cubicBezTo>
                <a:cubicBezTo>
                  <a:pt x="74" y="63"/>
                  <a:pt x="74" y="63"/>
                  <a:pt x="74" y="63"/>
                </a:cubicBezTo>
                <a:cubicBezTo>
                  <a:pt x="113" y="24"/>
                  <a:pt x="113" y="24"/>
                  <a:pt x="113" y="24"/>
                </a:cubicBezTo>
                <a:cubicBezTo>
                  <a:pt x="113" y="24"/>
                  <a:pt x="113" y="24"/>
                  <a:pt x="113" y="24"/>
                </a:cubicBezTo>
                <a:close/>
                <a:moveTo>
                  <a:pt x="67" y="71"/>
                </a:moveTo>
                <a:cubicBezTo>
                  <a:pt x="89" y="93"/>
                  <a:pt x="89" y="93"/>
                  <a:pt x="89" y="93"/>
                </a:cubicBezTo>
                <a:cubicBezTo>
                  <a:pt x="51" y="131"/>
                  <a:pt x="51" y="131"/>
                  <a:pt x="51" y="131"/>
                </a:cubicBezTo>
                <a:cubicBezTo>
                  <a:pt x="29" y="108"/>
                  <a:pt x="29" y="108"/>
                  <a:pt x="29" y="108"/>
                </a:cubicBezTo>
                <a:cubicBezTo>
                  <a:pt x="67" y="71"/>
                  <a:pt x="67" y="71"/>
                  <a:pt x="67" y="71"/>
                </a:cubicBezTo>
                <a:cubicBezTo>
                  <a:pt x="67" y="71"/>
                  <a:pt x="67" y="71"/>
                  <a:pt x="67" y="71"/>
                </a:cubicBezTo>
                <a:close/>
                <a:moveTo>
                  <a:pt x="26" y="119"/>
                </a:moveTo>
                <a:cubicBezTo>
                  <a:pt x="41" y="135"/>
                  <a:pt x="41" y="135"/>
                  <a:pt x="41" y="135"/>
                </a:cubicBezTo>
                <a:cubicBezTo>
                  <a:pt x="22" y="138"/>
                  <a:pt x="22" y="138"/>
                  <a:pt x="22" y="138"/>
                </a:cubicBezTo>
                <a:cubicBezTo>
                  <a:pt x="26" y="119"/>
                  <a:pt x="26" y="119"/>
                  <a:pt x="26" y="119"/>
                </a:cubicBezTo>
                <a:cubicBezTo>
                  <a:pt x="26" y="119"/>
                  <a:pt x="26" y="119"/>
                  <a:pt x="26" y="119"/>
                </a:cubicBezTo>
                <a:close/>
                <a:moveTo>
                  <a:pt x="98" y="0"/>
                </a:moveTo>
                <a:cubicBezTo>
                  <a:pt x="94" y="0"/>
                  <a:pt x="90" y="1"/>
                  <a:pt x="86" y="4"/>
                </a:cubicBezTo>
                <a:cubicBezTo>
                  <a:pt x="58" y="33"/>
                  <a:pt x="58" y="33"/>
                  <a:pt x="58" y="33"/>
                </a:cubicBezTo>
                <a:cubicBezTo>
                  <a:pt x="56" y="35"/>
                  <a:pt x="56" y="38"/>
                  <a:pt x="58" y="40"/>
                </a:cubicBezTo>
                <a:cubicBezTo>
                  <a:pt x="59" y="41"/>
                  <a:pt x="60" y="42"/>
                  <a:pt x="61" y="42"/>
                </a:cubicBezTo>
                <a:cubicBezTo>
                  <a:pt x="63" y="42"/>
                  <a:pt x="64" y="41"/>
                  <a:pt x="65" y="40"/>
                </a:cubicBezTo>
                <a:cubicBezTo>
                  <a:pt x="93" y="11"/>
                  <a:pt x="93" y="11"/>
                  <a:pt x="93" y="11"/>
                </a:cubicBezTo>
                <a:cubicBezTo>
                  <a:pt x="94" y="10"/>
                  <a:pt x="96" y="10"/>
                  <a:pt x="97" y="10"/>
                </a:cubicBezTo>
                <a:cubicBezTo>
                  <a:pt x="99" y="10"/>
                  <a:pt x="100" y="10"/>
                  <a:pt x="101" y="11"/>
                </a:cubicBezTo>
                <a:cubicBezTo>
                  <a:pt x="106" y="17"/>
                  <a:pt x="106" y="17"/>
                  <a:pt x="106" y="17"/>
                </a:cubicBezTo>
                <a:cubicBezTo>
                  <a:pt x="63" y="60"/>
                  <a:pt x="63" y="60"/>
                  <a:pt x="63" y="60"/>
                </a:cubicBezTo>
                <a:cubicBezTo>
                  <a:pt x="18" y="105"/>
                  <a:pt x="18" y="105"/>
                  <a:pt x="18" y="105"/>
                </a:cubicBezTo>
                <a:cubicBezTo>
                  <a:pt x="18" y="105"/>
                  <a:pt x="18" y="106"/>
                  <a:pt x="17" y="107"/>
                </a:cubicBezTo>
                <a:cubicBezTo>
                  <a:pt x="17" y="108"/>
                  <a:pt x="18" y="105"/>
                  <a:pt x="11" y="142"/>
                </a:cubicBezTo>
                <a:cubicBezTo>
                  <a:pt x="2" y="151"/>
                  <a:pt x="2" y="151"/>
                  <a:pt x="2" y="151"/>
                </a:cubicBezTo>
                <a:cubicBezTo>
                  <a:pt x="0" y="153"/>
                  <a:pt x="0" y="156"/>
                  <a:pt x="2" y="158"/>
                </a:cubicBezTo>
                <a:cubicBezTo>
                  <a:pt x="3" y="159"/>
                  <a:pt x="5" y="160"/>
                  <a:pt x="6" y="160"/>
                </a:cubicBezTo>
                <a:cubicBezTo>
                  <a:pt x="7" y="160"/>
                  <a:pt x="9" y="159"/>
                  <a:pt x="10" y="158"/>
                </a:cubicBezTo>
                <a:cubicBezTo>
                  <a:pt x="18" y="149"/>
                  <a:pt x="18" y="149"/>
                  <a:pt x="18" y="149"/>
                </a:cubicBezTo>
                <a:cubicBezTo>
                  <a:pt x="19" y="149"/>
                  <a:pt x="53" y="143"/>
                  <a:pt x="53" y="143"/>
                </a:cubicBezTo>
                <a:cubicBezTo>
                  <a:pt x="54" y="143"/>
                  <a:pt x="54" y="143"/>
                  <a:pt x="55" y="142"/>
                </a:cubicBezTo>
                <a:cubicBezTo>
                  <a:pt x="152" y="45"/>
                  <a:pt x="152" y="45"/>
                  <a:pt x="152" y="45"/>
                </a:cubicBezTo>
                <a:cubicBezTo>
                  <a:pt x="157" y="40"/>
                  <a:pt x="160" y="34"/>
                  <a:pt x="160" y="27"/>
                </a:cubicBezTo>
                <a:cubicBezTo>
                  <a:pt x="159" y="12"/>
                  <a:pt x="148" y="1"/>
                  <a:pt x="134" y="1"/>
                </a:cubicBezTo>
                <a:cubicBezTo>
                  <a:pt x="127" y="1"/>
                  <a:pt x="120" y="3"/>
                  <a:pt x="115" y="8"/>
                </a:cubicBezTo>
                <a:cubicBezTo>
                  <a:pt x="114" y="9"/>
                  <a:pt x="114" y="9"/>
                  <a:pt x="114" y="9"/>
                </a:cubicBezTo>
                <a:cubicBezTo>
                  <a:pt x="108" y="4"/>
                  <a:pt x="108" y="4"/>
                  <a:pt x="108" y="4"/>
                </a:cubicBezTo>
                <a:cubicBezTo>
                  <a:pt x="106" y="1"/>
                  <a:pt x="102" y="0"/>
                  <a:pt x="9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31B8E112-DA32-015E-DF67-453A9A4DAD19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1922463"/>
            <a:ext cx="254000" cy="254000"/>
          </a:xfrm>
          <a:custGeom>
            <a:avLst/>
            <a:gdLst>
              <a:gd name="T0" fmla="*/ 108 w 160"/>
              <a:gd name="T1" fmla="*/ 16 h 160"/>
              <a:gd name="T2" fmla="*/ 52 w 160"/>
              <a:gd name="T3" fmla="*/ 21 h 160"/>
              <a:gd name="T4" fmla="*/ 52 w 160"/>
              <a:gd name="T5" fmla="*/ 15 h 160"/>
              <a:gd name="T6" fmla="*/ 58 w 160"/>
              <a:gd name="T7" fmla="*/ 10 h 160"/>
              <a:gd name="T8" fmla="*/ 144 w 160"/>
              <a:gd name="T9" fmla="*/ 30 h 160"/>
              <a:gd name="T10" fmla="*/ 150 w 160"/>
              <a:gd name="T11" fmla="*/ 71 h 160"/>
              <a:gd name="T12" fmla="*/ 145 w 160"/>
              <a:gd name="T13" fmla="*/ 76 h 160"/>
              <a:gd name="T14" fmla="*/ 129 w 160"/>
              <a:gd name="T15" fmla="*/ 61 h 160"/>
              <a:gd name="T16" fmla="*/ 103 w 160"/>
              <a:gd name="T17" fmla="*/ 55 h 160"/>
              <a:gd name="T18" fmla="*/ 97 w 160"/>
              <a:gd name="T19" fmla="*/ 76 h 160"/>
              <a:gd name="T20" fmla="*/ 62 w 160"/>
              <a:gd name="T21" fmla="*/ 61 h 160"/>
              <a:gd name="T22" fmla="*/ 36 w 160"/>
              <a:gd name="T23" fmla="*/ 55 h 160"/>
              <a:gd name="T24" fmla="*/ 31 w 160"/>
              <a:gd name="T25" fmla="*/ 60 h 160"/>
              <a:gd name="T26" fmla="*/ 15 w 160"/>
              <a:gd name="T27" fmla="*/ 75 h 160"/>
              <a:gd name="T28" fmla="*/ 10 w 160"/>
              <a:gd name="T29" fmla="*/ 35 h 160"/>
              <a:gd name="T30" fmla="*/ 144 w 160"/>
              <a:gd name="T31" fmla="*/ 30 h 160"/>
              <a:gd name="T32" fmla="*/ 52 w 160"/>
              <a:gd name="T33" fmla="*/ 81 h 160"/>
              <a:gd name="T34" fmla="*/ 46 w 160"/>
              <a:gd name="T35" fmla="*/ 86 h 160"/>
              <a:gd name="T36" fmla="*/ 42 w 160"/>
              <a:gd name="T37" fmla="*/ 65 h 160"/>
              <a:gd name="T38" fmla="*/ 118 w 160"/>
              <a:gd name="T39" fmla="*/ 65 h 160"/>
              <a:gd name="T40" fmla="*/ 116 w 160"/>
              <a:gd name="T41" fmla="*/ 85 h 160"/>
              <a:gd name="T42" fmla="*/ 108 w 160"/>
              <a:gd name="T43" fmla="*/ 83 h 160"/>
              <a:gd name="T44" fmla="*/ 118 w 160"/>
              <a:gd name="T45" fmla="*/ 65 h 160"/>
              <a:gd name="T46" fmla="*/ 140 w 160"/>
              <a:gd name="T47" fmla="*/ 144 h 160"/>
              <a:gd name="T48" fmla="*/ 134 w 160"/>
              <a:gd name="T49" fmla="*/ 149 h 160"/>
              <a:gd name="T50" fmla="*/ 21 w 160"/>
              <a:gd name="T51" fmla="*/ 144 h 160"/>
              <a:gd name="T52" fmla="*/ 33 w 160"/>
              <a:gd name="T53" fmla="*/ 87 h 160"/>
              <a:gd name="T54" fmla="*/ 47 w 160"/>
              <a:gd name="T55" fmla="*/ 97 h 160"/>
              <a:gd name="T56" fmla="*/ 99 w 160"/>
              <a:gd name="T57" fmla="*/ 87 h 160"/>
              <a:gd name="T58" fmla="*/ 120 w 160"/>
              <a:gd name="T59" fmla="*/ 96 h 160"/>
              <a:gd name="T60" fmla="*/ 140 w 160"/>
              <a:gd name="T61" fmla="*/ 87 h 160"/>
              <a:gd name="T62" fmla="*/ 103 w 160"/>
              <a:gd name="T63" fmla="*/ 0 h 160"/>
              <a:gd name="T64" fmla="*/ 42 w 160"/>
              <a:gd name="T65" fmla="*/ 15 h 160"/>
              <a:gd name="T66" fmla="*/ 16 w 160"/>
              <a:gd name="T67" fmla="*/ 21 h 160"/>
              <a:gd name="T68" fmla="*/ 0 w 160"/>
              <a:gd name="T69" fmla="*/ 71 h 160"/>
              <a:gd name="T70" fmla="*/ 10 w 160"/>
              <a:gd name="T71" fmla="*/ 144 h 160"/>
              <a:gd name="T72" fmla="*/ 26 w 160"/>
              <a:gd name="T73" fmla="*/ 159 h 160"/>
              <a:gd name="T74" fmla="*/ 149 w 160"/>
              <a:gd name="T75" fmla="*/ 144 h 160"/>
              <a:gd name="T76" fmla="*/ 160 w 160"/>
              <a:gd name="T77" fmla="*/ 71 h 160"/>
              <a:gd name="T78" fmla="*/ 145 w 160"/>
              <a:gd name="T79" fmla="*/ 20 h 160"/>
              <a:gd name="T80" fmla="*/ 118 w 160"/>
              <a:gd name="T81" fmla="*/ 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60">
                <a:moveTo>
                  <a:pt x="103" y="10"/>
                </a:moveTo>
                <a:cubicBezTo>
                  <a:pt x="106" y="10"/>
                  <a:pt x="108" y="13"/>
                  <a:pt x="108" y="16"/>
                </a:cubicBezTo>
                <a:cubicBezTo>
                  <a:pt x="108" y="21"/>
                  <a:pt x="108" y="21"/>
                  <a:pt x="108" y="21"/>
                </a:cubicBezTo>
                <a:cubicBezTo>
                  <a:pt x="52" y="21"/>
                  <a:pt x="52" y="21"/>
                  <a:pt x="52" y="21"/>
                </a:cubicBezTo>
                <a:cubicBezTo>
                  <a:pt x="52" y="15"/>
                  <a:pt x="52" y="15"/>
                  <a:pt x="52" y="15"/>
                </a:cubicBezTo>
                <a:cubicBezTo>
                  <a:pt x="52" y="15"/>
                  <a:pt x="52" y="15"/>
                  <a:pt x="52" y="15"/>
                </a:cubicBezTo>
                <a:cubicBezTo>
                  <a:pt x="52" y="15"/>
                  <a:pt x="52" y="14"/>
                  <a:pt x="52" y="13"/>
                </a:cubicBezTo>
                <a:cubicBezTo>
                  <a:pt x="54" y="11"/>
                  <a:pt x="55" y="10"/>
                  <a:pt x="58" y="10"/>
                </a:cubicBezTo>
                <a:lnTo>
                  <a:pt x="103" y="10"/>
                </a:lnTo>
                <a:close/>
                <a:moveTo>
                  <a:pt x="144" y="30"/>
                </a:moveTo>
                <a:cubicBezTo>
                  <a:pt x="147" y="30"/>
                  <a:pt x="149" y="33"/>
                  <a:pt x="150" y="35"/>
                </a:cubicBezTo>
                <a:cubicBezTo>
                  <a:pt x="150" y="71"/>
                  <a:pt x="150" y="71"/>
                  <a:pt x="150" y="71"/>
                </a:cubicBezTo>
                <a:cubicBezTo>
                  <a:pt x="150" y="73"/>
                  <a:pt x="148" y="75"/>
                  <a:pt x="146" y="76"/>
                </a:cubicBezTo>
                <a:cubicBezTo>
                  <a:pt x="146" y="76"/>
                  <a:pt x="146" y="76"/>
                  <a:pt x="145" y="76"/>
                </a:cubicBezTo>
                <a:cubicBezTo>
                  <a:pt x="144" y="76"/>
                  <a:pt x="140" y="76"/>
                  <a:pt x="129" y="76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57"/>
                  <a:pt x="126" y="55"/>
                  <a:pt x="123" y="55"/>
                </a:cubicBezTo>
                <a:cubicBezTo>
                  <a:pt x="103" y="55"/>
                  <a:pt x="103" y="55"/>
                  <a:pt x="103" y="55"/>
                </a:cubicBezTo>
                <a:cubicBezTo>
                  <a:pt x="99" y="55"/>
                  <a:pt x="97" y="57"/>
                  <a:pt x="97" y="61"/>
                </a:cubicBezTo>
                <a:cubicBezTo>
                  <a:pt x="97" y="76"/>
                  <a:pt x="97" y="76"/>
                  <a:pt x="97" y="76"/>
                </a:cubicBezTo>
                <a:cubicBezTo>
                  <a:pt x="62" y="76"/>
                  <a:pt x="62" y="76"/>
                  <a:pt x="62" y="76"/>
                </a:cubicBezTo>
                <a:cubicBezTo>
                  <a:pt x="62" y="61"/>
                  <a:pt x="62" y="61"/>
                  <a:pt x="62" y="61"/>
                </a:cubicBezTo>
                <a:cubicBezTo>
                  <a:pt x="62" y="57"/>
                  <a:pt x="60" y="55"/>
                  <a:pt x="57" y="55"/>
                </a:cubicBezTo>
                <a:cubicBezTo>
                  <a:pt x="36" y="55"/>
                  <a:pt x="36" y="55"/>
                  <a:pt x="36" y="55"/>
                </a:cubicBezTo>
                <a:cubicBezTo>
                  <a:pt x="34" y="55"/>
                  <a:pt x="33" y="55"/>
                  <a:pt x="32" y="57"/>
                </a:cubicBezTo>
                <a:cubicBezTo>
                  <a:pt x="31" y="57"/>
                  <a:pt x="31" y="59"/>
                  <a:pt x="31" y="60"/>
                </a:cubicBezTo>
                <a:cubicBezTo>
                  <a:pt x="31" y="75"/>
                  <a:pt x="31" y="75"/>
                  <a:pt x="31" y="75"/>
                </a:cubicBezTo>
                <a:cubicBezTo>
                  <a:pt x="15" y="75"/>
                  <a:pt x="15" y="75"/>
                  <a:pt x="15" y="75"/>
                </a:cubicBezTo>
                <a:cubicBezTo>
                  <a:pt x="12" y="75"/>
                  <a:pt x="10" y="73"/>
                  <a:pt x="10" y="70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2"/>
                  <a:pt x="12" y="30"/>
                  <a:pt x="15" y="30"/>
                </a:cubicBezTo>
                <a:lnTo>
                  <a:pt x="144" y="30"/>
                </a:lnTo>
                <a:close/>
                <a:moveTo>
                  <a:pt x="52" y="65"/>
                </a:moveTo>
                <a:cubicBezTo>
                  <a:pt x="52" y="81"/>
                  <a:pt x="52" y="81"/>
                  <a:pt x="52" y="81"/>
                </a:cubicBezTo>
                <a:cubicBezTo>
                  <a:pt x="52" y="83"/>
                  <a:pt x="51" y="85"/>
                  <a:pt x="50" y="85"/>
                </a:cubicBezTo>
                <a:cubicBezTo>
                  <a:pt x="49" y="86"/>
                  <a:pt x="47" y="86"/>
                  <a:pt x="46" y="86"/>
                </a:cubicBezTo>
                <a:cubicBezTo>
                  <a:pt x="44" y="86"/>
                  <a:pt x="42" y="85"/>
                  <a:pt x="42" y="83"/>
                </a:cubicBezTo>
                <a:cubicBezTo>
                  <a:pt x="42" y="65"/>
                  <a:pt x="42" y="65"/>
                  <a:pt x="42" y="65"/>
                </a:cubicBezTo>
                <a:cubicBezTo>
                  <a:pt x="52" y="65"/>
                  <a:pt x="52" y="65"/>
                  <a:pt x="52" y="65"/>
                </a:cubicBezTo>
                <a:close/>
                <a:moveTo>
                  <a:pt x="118" y="65"/>
                </a:moveTo>
                <a:cubicBezTo>
                  <a:pt x="118" y="81"/>
                  <a:pt x="118" y="81"/>
                  <a:pt x="118" y="81"/>
                </a:cubicBezTo>
                <a:cubicBezTo>
                  <a:pt x="118" y="83"/>
                  <a:pt x="117" y="85"/>
                  <a:pt x="116" y="85"/>
                </a:cubicBezTo>
                <a:cubicBezTo>
                  <a:pt x="115" y="86"/>
                  <a:pt x="114" y="86"/>
                  <a:pt x="113" y="86"/>
                </a:cubicBezTo>
                <a:cubicBezTo>
                  <a:pt x="111" y="86"/>
                  <a:pt x="109" y="85"/>
                  <a:pt x="108" y="83"/>
                </a:cubicBezTo>
                <a:cubicBezTo>
                  <a:pt x="108" y="65"/>
                  <a:pt x="108" y="65"/>
                  <a:pt x="108" y="65"/>
                </a:cubicBezTo>
                <a:cubicBezTo>
                  <a:pt x="118" y="65"/>
                  <a:pt x="118" y="65"/>
                  <a:pt x="118" y="65"/>
                </a:cubicBezTo>
                <a:close/>
                <a:moveTo>
                  <a:pt x="140" y="87"/>
                </a:moveTo>
                <a:cubicBezTo>
                  <a:pt x="140" y="144"/>
                  <a:pt x="140" y="144"/>
                  <a:pt x="140" y="144"/>
                </a:cubicBezTo>
                <a:cubicBezTo>
                  <a:pt x="139" y="144"/>
                  <a:pt x="139" y="144"/>
                  <a:pt x="139" y="144"/>
                </a:cubicBezTo>
                <a:cubicBezTo>
                  <a:pt x="139" y="147"/>
                  <a:pt x="137" y="149"/>
                  <a:pt x="134" y="149"/>
                </a:cubicBezTo>
                <a:cubicBezTo>
                  <a:pt x="26" y="149"/>
                  <a:pt x="26" y="149"/>
                  <a:pt x="26" y="149"/>
                </a:cubicBezTo>
                <a:cubicBezTo>
                  <a:pt x="23" y="149"/>
                  <a:pt x="21" y="147"/>
                  <a:pt x="21" y="144"/>
                </a:cubicBezTo>
                <a:cubicBezTo>
                  <a:pt x="21" y="87"/>
                  <a:pt x="21" y="87"/>
                  <a:pt x="21" y="87"/>
                </a:cubicBezTo>
                <a:cubicBezTo>
                  <a:pt x="33" y="87"/>
                  <a:pt x="33" y="87"/>
                  <a:pt x="33" y="87"/>
                </a:cubicBezTo>
                <a:cubicBezTo>
                  <a:pt x="34" y="91"/>
                  <a:pt x="38" y="95"/>
                  <a:pt x="43" y="97"/>
                </a:cubicBezTo>
                <a:cubicBezTo>
                  <a:pt x="44" y="97"/>
                  <a:pt x="46" y="97"/>
                  <a:pt x="47" y="97"/>
                </a:cubicBezTo>
                <a:cubicBezTo>
                  <a:pt x="54" y="97"/>
                  <a:pt x="60" y="93"/>
                  <a:pt x="62" y="87"/>
                </a:cubicBezTo>
                <a:cubicBezTo>
                  <a:pt x="99" y="87"/>
                  <a:pt x="99" y="87"/>
                  <a:pt x="99" y="87"/>
                </a:cubicBezTo>
                <a:cubicBezTo>
                  <a:pt x="101" y="93"/>
                  <a:pt x="107" y="97"/>
                  <a:pt x="114" y="97"/>
                </a:cubicBezTo>
                <a:cubicBezTo>
                  <a:pt x="116" y="97"/>
                  <a:pt x="118" y="97"/>
                  <a:pt x="120" y="96"/>
                </a:cubicBezTo>
                <a:cubicBezTo>
                  <a:pt x="124" y="95"/>
                  <a:pt x="127" y="91"/>
                  <a:pt x="128" y="87"/>
                </a:cubicBezTo>
                <a:lnTo>
                  <a:pt x="140" y="87"/>
                </a:lnTo>
                <a:close/>
                <a:moveTo>
                  <a:pt x="104" y="0"/>
                </a:moveTo>
                <a:cubicBezTo>
                  <a:pt x="103" y="0"/>
                  <a:pt x="103" y="0"/>
                  <a:pt x="103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49" y="0"/>
                  <a:pt x="42" y="7"/>
                  <a:pt x="42" y="15"/>
                </a:cubicBezTo>
                <a:cubicBezTo>
                  <a:pt x="42" y="21"/>
                  <a:pt x="42" y="21"/>
                  <a:pt x="42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7" y="21"/>
                  <a:pt x="0" y="28"/>
                  <a:pt x="0" y="36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77"/>
                  <a:pt x="4" y="83"/>
                  <a:pt x="10" y="86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52"/>
                  <a:pt x="17" y="160"/>
                  <a:pt x="24" y="160"/>
                </a:cubicBezTo>
                <a:cubicBezTo>
                  <a:pt x="25" y="160"/>
                  <a:pt x="25" y="160"/>
                  <a:pt x="26" y="159"/>
                </a:cubicBezTo>
                <a:cubicBezTo>
                  <a:pt x="134" y="159"/>
                  <a:pt x="134" y="159"/>
                  <a:pt x="134" y="159"/>
                </a:cubicBezTo>
                <a:cubicBezTo>
                  <a:pt x="142" y="159"/>
                  <a:pt x="150" y="153"/>
                  <a:pt x="149" y="144"/>
                </a:cubicBezTo>
                <a:cubicBezTo>
                  <a:pt x="149" y="86"/>
                  <a:pt x="149" y="86"/>
                  <a:pt x="149" y="86"/>
                </a:cubicBezTo>
                <a:cubicBezTo>
                  <a:pt x="155" y="84"/>
                  <a:pt x="160" y="78"/>
                  <a:pt x="160" y="71"/>
                </a:cubicBezTo>
                <a:cubicBezTo>
                  <a:pt x="160" y="36"/>
                  <a:pt x="160" y="36"/>
                  <a:pt x="160" y="36"/>
                </a:cubicBezTo>
                <a:cubicBezTo>
                  <a:pt x="160" y="28"/>
                  <a:pt x="153" y="20"/>
                  <a:pt x="145" y="20"/>
                </a:cubicBezTo>
                <a:cubicBezTo>
                  <a:pt x="118" y="20"/>
                  <a:pt x="118" y="20"/>
                  <a:pt x="118" y="20"/>
                </a:cubicBezTo>
                <a:cubicBezTo>
                  <a:pt x="118" y="15"/>
                  <a:pt x="118" y="15"/>
                  <a:pt x="118" y="15"/>
                </a:cubicBezTo>
                <a:cubicBezTo>
                  <a:pt x="118" y="7"/>
                  <a:pt x="112" y="0"/>
                  <a:pt x="10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C0F1293B-A7D9-E3A0-4169-5F7C1E3536BC}"/>
              </a:ext>
            </a:extLst>
          </p:cNvPr>
          <p:cNvSpPr>
            <a:spLocks noEditPoints="1"/>
          </p:cNvSpPr>
          <p:nvPr/>
        </p:nvSpPr>
        <p:spPr bwMode="auto">
          <a:xfrm>
            <a:off x="9629776" y="2092325"/>
            <a:ext cx="88900" cy="50800"/>
          </a:xfrm>
          <a:custGeom>
            <a:avLst/>
            <a:gdLst>
              <a:gd name="T0" fmla="*/ 45 w 56"/>
              <a:gd name="T1" fmla="*/ 11 h 32"/>
              <a:gd name="T2" fmla="*/ 45 w 56"/>
              <a:gd name="T3" fmla="*/ 22 h 32"/>
              <a:gd name="T4" fmla="*/ 10 w 56"/>
              <a:gd name="T5" fmla="*/ 22 h 32"/>
              <a:gd name="T6" fmla="*/ 10 w 56"/>
              <a:gd name="T7" fmla="*/ 11 h 32"/>
              <a:gd name="T8" fmla="*/ 45 w 56"/>
              <a:gd name="T9" fmla="*/ 11 h 32"/>
              <a:gd name="T10" fmla="*/ 5 w 56"/>
              <a:gd name="T11" fmla="*/ 0 h 32"/>
              <a:gd name="T12" fmla="*/ 0 w 56"/>
              <a:gd name="T13" fmla="*/ 6 h 32"/>
              <a:gd name="T14" fmla="*/ 0 w 56"/>
              <a:gd name="T15" fmla="*/ 27 h 32"/>
              <a:gd name="T16" fmla="*/ 5 w 56"/>
              <a:gd name="T17" fmla="*/ 32 h 32"/>
              <a:gd name="T18" fmla="*/ 51 w 56"/>
              <a:gd name="T19" fmla="*/ 32 h 32"/>
              <a:gd name="T20" fmla="*/ 56 w 56"/>
              <a:gd name="T21" fmla="*/ 27 h 32"/>
              <a:gd name="T22" fmla="*/ 56 w 56"/>
              <a:gd name="T23" fmla="*/ 6 h 32"/>
              <a:gd name="T24" fmla="*/ 51 w 56"/>
              <a:gd name="T25" fmla="*/ 0 h 32"/>
              <a:gd name="T26" fmla="*/ 5 w 56"/>
              <a:gd name="T27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6" h="32">
                <a:moveTo>
                  <a:pt x="45" y="11"/>
                </a:moveTo>
                <a:cubicBezTo>
                  <a:pt x="45" y="22"/>
                  <a:pt x="45" y="22"/>
                  <a:pt x="45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11"/>
                  <a:pt x="10" y="11"/>
                  <a:pt x="10" y="11"/>
                </a:cubicBezTo>
                <a:cubicBezTo>
                  <a:pt x="45" y="11"/>
                  <a:pt x="45" y="11"/>
                  <a:pt x="45" y="11"/>
                </a:cubicBezTo>
                <a:close/>
                <a:moveTo>
                  <a:pt x="5" y="0"/>
                </a:moveTo>
                <a:cubicBezTo>
                  <a:pt x="2" y="0"/>
                  <a:pt x="0" y="3"/>
                  <a:pt x="0" y="6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30"/>
                  <a:pt x="2" y="32"/>
                  <a:pt x="5" y="32"/>
                </a:cubicBezTo>
                <a:cubicBezTo>
                  <a:pt x="51" y="32"/>
                  <a:pt x="51" y="32"/>
                  <a:pt x="51" y="32"/>
                </a:cubicBezTo>
                <a:cubicBezTo>
                  <a:pt x="54" y="32"/>
                  <a:pt x="56" y="30"/>
                  <a:pt x="56" y="27"/>
                </a:cubicBezTo>
                <a:cubicBezTo>
                  <a:pt x="56" y="6"/>
                  <a:pt x="56" y="6"/>
                  <a:pt x="56" y="6"/>
                </a:cubicBezTo>
                <a:cubicBezTo>
                  <a:pt x="56" y="3"/>
                  <a:pt x="54" y="0"/>
                  <a:pt x="51" y="0"/>
                </a:cubicBezTo>
                <a:lnTo>
                  <a:pt x="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C66DE35C-F495-3A92-157C-1072A7E0AEE9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2471738"/>
            <a:ext cx="255588" cy="254000"/>
          </a:xfrm>
          <a:custGeom>
            <a:avLst/>
            <a:gdLst>
              <a:gd name="T0" fmla="*/ 145 w 161"/>
              <a:gd name="T1" fmla="*/ 66 h 160"/>
              <a:gd name="T2" fmla="*/ 129 w 161"/>
              <a:gd name="T3" fmla="*/ 82 h 160"/>
              <a:gd name="T4" fmla="*/ 140 w 161"/>
              <a:gd name="T5" fmla="*/ 97 h 160"/>
              <a:gd name="T6" fmla="*/ 140 w 161"/>
              <a:gd name="T7" fmla="*/ 102 h 160"/>
              <a:gd name="T8" fmla="*/ 105 w 161"/>
              <a:gd name="T9" fmla="*/ 139 h 160"/>
              <a:gd name="T10" fmla="*/ 105 w 161"/>
              <a:gd name="T11" fmla="*/ 110 h 160"/>
              <a:gd name="T12" fmla="*/ 115 w 161"/>
              <a:gd name="T13" fmla="*/ 98 h 160"/>
              <a:gd name="T14" fmla="*/ 98 w 161"/>
              <a:gd name="T15" fmla="*/ 11 h 160"/>
              <a:gd name="T16" fmla="*/ 62 w 161"/>
              <a:gd name="T17" fmla="*/ 0 h 160"/>
              <a:gd name="T18" fmla="*/ 38 w 161"/>
              <a:gd name="T19" fmla="*/ 5 h 160"/>
              <a:gd name="T20" fmla="*/ 0 w 161"/>
              <a:gd name="T21" fmla="*/ 63 h 160"/>
              <a:gd name="T22" fmla="*/ 21 w 161"/>
              <a:gd name="T23" fmla="*/ 110 h 160"/>
              <a:gd name="T24" fmla="*/ 21 w 161"/>
              <a:gd name="T25" fmla="*/ 145 h 160"/>
              <a:gd name="T26" fmla="*/ 36 w 161"/>
              <a:gd name="T27" fmla="*/ 160 h 160"/>
              <a:gd name="T28" fmla="*/ 88 w 161"/>
              <a:gd name="T29" fmla="*/ 160 h 160"/>
              <a:gd name="T30" fmla="*/ 103 w 161"/>
              <a:gd name="T31" fmla="*/ 150 h 160"/>
              <a:gd name="T32" fmla="*/ 150 w 161"/>
              <a:gd name="T33" fmla="*/ 103 h 160"/>
              <a:gd name="T34" fmla="*/ 150 w 161"/>
              <a:gd name="T35" fmla="*/ 98 h 160"/>
              <a:gd name="T36" fmla="*/ 160 w 161"/>
              <a:gd name="T37" fmla="*/ 83 h 160"/>
              <a:gd name="T38" fmla="*/ 145 w 161"/>
              <a:gd name="T39" fmla="*/ 66 h 160"/>
              <a:gd name="T40" fmla="*/ 95 w 161"/>
              <a:gd name="T41" fmla="*/ 144 h 160"/>
              <a:gd name="T42" fmla="*/ 90 w 161"/>
              <a:gd name="T43" fmla="*/ 149 h 160"/>
              <a:gd name="T44" fmla="*/ 37 w 161"/>
              <a:gd name="T45" fmla="*/ 149 h 160"/>
              <a:gd name="T46" fmla="*/ 32 w 161"/>
              <a:gd name="T47" fmla="*/ 144 h 160"/>
              <a:gd name="T48" fmla="*/ 32 w 161"/>
              <a:gd name="T49" fmla="*/ 116 h 160"/>
              <a:gd name="T50" fmla="*/ 64 w 161"/>
              <a:gd name="T51" fmla="*/ 125 h 160"/>
              <a:gd name="T52" fmla="*/ 95 w 161"/>
              <a:gd name="T53" fmla="*/ 116 h 160"/>
              <a:gd name="T54" fmla="*/ 95 w 161"/>
              <a:gd name="T55" fmla="*/ 144 h 160"/>
              <a:gd name="T56" fmla="*/ 64 w 161"/>
              <a:gd name="T57" fmla="*/ 114 h 160"/>
              <a:gd name="T58" fmla="*/ 20 w 161"/>
              <a:gd name="T59" fmla="*/ 92 h 160"/>
              <a:gd name="T60" fmla="*/ 16 w 161"/>
              <a:gd name="T61" fmla="*/ 42 h 160"/>
              <a:gd name="T62" fmla="*/ 64 w 161"/>
              <a:gd name="T63" fmla="*/ 10 h 160"/>
              <a:gd name="T64" fmla="*/ 116 w 161"/>
              <a:gd name="T65" fmla="*/ 62 h 160"/>
              <a:gd name="T66" fmla="*/ 64 w 161"/>
              <a:gd name="T67" fmla="*/ 114 h 160"/>
              <a:gd name="T68" fmla="*/ 147 w 161"/>
              <a:gd name="T69" fmla="*/ 86 h 160"/>
              <a:gd name="T70" fmla="*/ 145 w 161"/>
              <a:gd name="T71" fmla="*/ 86 h 160"/>
              <a:gd name="T72" fmla="*/ 140 w 161"/>
              <a:gd name="T73" fmla="*/ 83 h 160"/>
              <a:gd name="T74" fmla="*/ 144 w 161"/>
              <a:gd name="T75" fmla="*/ 76 h 160"/>
              <a:gd name="T76" fmla="*/ 145 w 161"/>
              <a:gd name="T77" fmla="*/ 76 h 160"/>
              <a:gd name="T78" fmla="*/ 151 w 161"/>
              <a:gd name="T79" fmla="*/ 81 h 160"/>
              <a:gd name="T80" fmla="*/ 147 w 161"/>
              <a:gd name="T81" fmla="*/ 86 h 160"/>
              <a:gd name="T82" fmla="*/ 64 w 161"/>
              <a:gd name="T83" fmla="*/ 46 h 160"/>
              <a:gd name="T84" fmla="*/ 48 w 161"/>
              <a:gd name="T85" fmla="*/ 62 h 160"/>
              <a:gd name="T86" fmla="*/ 60 w 161"/>
              <a:gd name="T87" fmla="*/ 77 h 160"/>
              <a:gd name="T88" fmla="*/ 64 w 161"/>
              <a:gd name="T89" fmla="*/ 77 h 160"/>
              <a:gd name="T90" fmla="*/ 80 w 161"/>
              <a:gd name="T91" fmla="*/ 62 h 160"/>
              <a:gd name="T92" fmla="*/ 64 w 161"/>
              <a:gd name="T93" fmla="*/ 46 h 160"/>
              <a:gd name="T94" fmla="*/ 64 w 161"/>
              <a:gd name="T95" fmla="*/ 67 h 160"/>
              <a:gd name="T96" fmla="*/ 62 w 161"/>
              <a:gd name="T97" fmla="*/ 67 h 160"/>
              <a:gd name="T98" fmla="*/ 59 w 161"/>
              <a:gd name="T99" fmla="*/ 60 h 160"/>
              <a:gd name="T100" fmla="*/ 64 w 161"/>
              <a:gd name="T101" fmla="*/ 56 h 160"/>
              <a:gd name="T102" fmla="*/ 66 w 161"/>
              <a:gd name="T103" fmla="*/ 57 h 160"/>
              <a:gd name="T104" fmla="*/ 69 w 161"/>
              <a:gd name="T105" fmla="*/ 60 h 160"/>
              <a:gd name="T106" fmla="*/ 64 w 161"/>
              <a:gd name="T107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1" h="160">
                <a:moveTo>
                  <a:pt x="145" y="66"/>
                </a:moveTo>
                <a:cubicBezTo>
                  <a:pt x="137" y="66"/>
                  <a:pt x="129" y="73"/>
                  <a:pt x="129" y="82"/>
                </a:cubicBezTo>
                <a:cubicBezTo>
                  <a:pt x="129" y="89"/>
                  <a:pt x="134" y="94"/>
                  <a:pt x="140" y="97"/>
                </a:cubicBezTo>
                <a:cubicBezTo>
                  <a:pt x="140" y="102"/>
                  <a:pt x="140" y="102"/>
                  <a:pt x="140" y="102"/>
                </a:cubicBezTo>
                <a:cubicBezTo>
                  <a:pt x="140" y="121"/>
                  <a:pt x="123" y="136"/>
                  <a:pt x="105" y="139"/>
                </a:cubicBezTo>
                <a:cubicBezTo>
                  <a:pt x="105" y="110"/>
                  <a:pt x="105" y="110"/>
                  <a:pt x="105" y="110"/>
                </a:cubicBezTo>
                <a:cubicBezTo>
                  <a:pt x="109" y="106"/>
                  <a:pt x="112" y="102"/>
                  <a:pt x="115" y="98"/>
                </a:cubicBezTo>
                <a:cubicBezTo>
                  <a:pt x="134" y="70"/>
                  <a:pt x="127" y="31"/>
                  <a:pt x="98" y="11"/>
                </a:cubicBezTo>
                <a:cubicBezTo>
                  <a:pt x="87" y="4"/>
                  <a:pt x="75" y="0"/>
                  <a:pt x="62" y="0"/>
                </a:cubicBezTo>
                <a:cubicBezTo>
                  <a:pt x="54" y="0"/>
                  <a:pt x="46" y="2"/>
                  <a:pt x="38" y="5"/>
                </a:cubicBezTo>
                <a:cubicBezTo>
                  <a:pt x="16" y="15"/>
                  <a:pt x="0" y="37"/>
                  <a:pt x="0" y="63"/>
                </a:cubicBezTo>
                <a:cubicBezTo>
                  <a:pt x="0" y="81"/>
                  <a:pt x="8" y="98"/>
                  <a:pt x="21" y="110"/>
                </a:cubicBezTo>
                <a:cubicBezTo>
                  <a:pt x="21" y="145"/>
                  <a:pt x="21" y="145"/>
                  <a:pt x="21" y="145"/>
                </a:cubicBezTo>
                <a:cubicBezTo>
                  <a:pt x="21" y="153"/>
                  <a:pt x="28" y="160"/>
                  <a:pt x="36" y="160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95" y="160"/>
                  <a:pt x="101" y="156"/>
                  <a:pt x="103" y="150"/>
                </a:cubicBezTo>
                <a:cubicBezTo>
                  <a:pt x="128" y="148"/>
                  <a:pt x="150" y="128"/>
                  <a:pt x="150" y="103"/>
                </a:cubicBezTo>
                <a:cubicBezTo>
                  <a:pt x="150" y="98"/>
                  <a:pt x="150" y="98"/>
                  <a:pt x="150" y="98"/>
                </a:cubicBezTo>
                <a:cubicBezTo>
                  <a:pt x="156" y="95"/>
                  <a:pt x="160" y="90"/>
                  <a:pt x="160" y="83"/>
                </a:cubicBezTo>
                <a:cubicBezTo>
                  <a:pt x="161" y="73"/>
                  <a:pt x="154" y="66"/>
                  <a:pt x="145" y="66"/>
                </a:cubicBezTo>
                <a:close/>
                <a:moveTo>
                  <a:pt x="95" y="144"/>
                </a:moveTo>
                <a:cubicBezTo>
                  <a:pt x="95" y="147"/>
                  <a:pt x="92" y="149"/>
                  <a:pt x="90" y="149"/>
                </a:cubicBezTo>
                <a:cubicBezTo>
                  <a:pt x="37" y="149"/>
                  <a:pt x="37" y="149"/>
                  <a:pt x="37" y="149"/>
                </a:cubicBezTo>
                <a:cubicBezTo>
                  <a:pt x="34" y="149"/>
                  <a:pt x="32" y="147"/>
                  <a:pt x="32" y="144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42" y="122"/>
                  <a:pt x="53" y="125"/>
                  <a:pt x="64" y="125"/>
                </a:cubicBezTo>
                <a:cubicBezTo>
                  <a:pt x="74" y="125"/>
                  <a:pt x="85" y="122"/>
                  <a:pt x="95" y="116"/>
                </a:cubicBezTo>
                <a:lnTo>
                  <a:pt x="95" y="144"/>
                </a:lnTo>
                <a:close/>
                <a:moveTo>
                  <a:pt x="64" y="114"/>
                </a:moveTo>
                <a:cubicBezTo>
                  <a:pt x="46" y="114"/>
                  <a:pt x="30" y="105"/>
                  <a:pt x="20" y="92"/>
                </a:cubicBezTo>
                <a:cubicBezTo>
                  <a:pt x="10" y="77"/>
                  <a:pt x="9" y="58"/>
                  <a:pt x="16" y="42"/>
                </a:cubicBezTo>
                <a:cubicBezTo>
                  <a:pt x="24" y="23"/>
                  <a:pt x="42" y="10"/>
                  <a:pt x="64" y="10"/>
                </a:cubicBezTo>
                <a:cubicBezTo>
                  <a:pt x="92" y="10"/>
                  <a:pt x="116" y="33"/>
                  <a:pt x="116" y="62"/>
                </a:cubicBezTo>
                <a:cubicBezTo>
                  <a:pt x="116" y="91"/>
                  <a:pt x="92" y="114"/>
                  <a:pt x="64" y="114"/>
                </a:cubicBezTo>
                <a:close/>
                <a:moveTo>
                  <a:pt x="147" y="86"/>
                </a:moveTo>
                <a:cubicBezTo>
                  <a:pt x="146" y="86"/>
                  <a:pt x="146" y="86"/>
                  <a:pt x="145" y="86"/>
                </a:cubicBezTo>
                <a:cubicBezTo>
                  <a:pt x="143" y="86"/>
                  <a:pt x="141" y="85"/>
                  <a:pt x="140" y="83"/>
                </a:cubicBezTo>
                <a:cubicBezTo>
                  <a:pt x="139" y="80"/>
                  <a:pt x="141" y="77"/>
                  <a:pt x="144" y="76"/>
                </a:cubicBezTo>
                <a:cubicBezTo>
                  <a:pt x="144" y="76"/>
                  <a:pt x="145" y="76"/>
                  <a:pt x="145" y="76"/>
                </a:cubicBezTo>
                <a:cubicBezTo>
                  <a:pt x="148" y="76"/>
                  <a:pt x="151" y="78"/>
                  <a:pt x="151" y="81"/>
                </a:cubicBezTo>
                <a:cubicBezTo>
                  <a:pt x="151" y="84"/>
                  <a:pt x="149" y="86"/>
                  <a:pt x="147" y="86"/>
                </a:cubicBezTo>
                <a:close/>
                <a:moveTo>
                  <a:pt x="64" y="46"/>
                </a:moveTo>
                <a:cubicBezTo>
                  <a:pt x="56" y="46"/>
                  <a:pt x="48" y="53"/>
                  <a:pt x="48" y="62"/>
                </a:cubicBezTo>
                <a:cubicBezTo>
                  <a:pt x="48" y="69"/>
                  <a:pt x="53" y="75"/>
                  <a:pt x="60" y="77"/>
                </a:cubicBezTo>
                <a:cubicBezTo>
                  <a:pt x="61" y="77"/>
                  <a:pt x="63" y="77"/>
                  <a:pt x="64" y="77"/>
                </a:cubicBezTo>
                <a:cubicBezTo>
                  <a:pt x="73" y="77"/>
                  <a:pt x="80" y="71"/>
                  <a:pt x="80" y="62"/>
                </a:cubicBezTo>
                <a:cubicBezTo>
                  <a:pt x="79" y="53"/>
                  <a:pt x="72" y="46"/>
                  <a:pt x="64" y="46"/>
                </a:cubicBezTo>
                <a:close/>
                <a:moveTo>
                  <a:pt x="64" y="67"/>
                </a:moveTo>
                <a:cubicBezTo>
                  <a:pt x="63" y="67"/>
                  <a:pt x="63" y="67"/>
                  <a:pt x="62" y="67"/>
                </a:cubicBezTo>
                <a:cubicBezTo>
                  <a:pt x="60" y="66"/>
                  <a:pt x="58" y="63"/>
                  <a:pt x="59" y="60"/>
                </a:cubicBezTo>
                <a:cubicBezTo>
                  <a:pt x="60" y="58"/>
                  <a:pt x="62" y="56"/>
                  <a:pt x="64" y="56"/>
                </a:cubicBezTo>
                <a:cubicBezTo>
                  <a:pt x="65" y="56"/>
                  <a:pt x="65" y="56"/>
                  <a:pt x="66" y="57"/>
                </a:cubicBezTo>
                <a:cubicBezTo>
                  <a:pt x="68" y="57"/>
                  <a:pt x="68" y="59"/>
                  <a:pt x="69" y="60"/>
                </a:cubicBezTo>
                <a:cubicBezTo>
                  <a:pt x="70" y="64"/>
                  <a:pt x="67" y="67"/>
                  <a:pt x="64" y="6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9CB3AF4F-3B63-4979-44F6-9721E1EED972}"/>
              </a:ext>
            </a:extLst>
          </p:cNvPr>
          <p:cNvSpPr>
            <a:spLocks noEditPoints="1"/>
          </p:cNvSpPr>
          <p:nvPr/>
        </p:nvSpPr>
        <p:spPr bwMode="auto">
          <a:xfrm>
            <a:off x="9542463" y="2471738"/>
            <a:ext cx="265113" cy="255588"/>
          </a:xfrm>
          <a:custGeom>
            <a:avLst/>
            <a:gdLst>
              <a:gd name="T0" fmla="*/ 157 w 167"/>
              <a:gd name="T1" fmla="*/ 126 h 161"/>
              <a:gd name="T2" fmla="*/ 121 w 167"/>
              <a:gd name="T3" fmla="*/ 90 h 161"/>
              <a:gd name="T4" fmla="*/ 122 w 167"/>
              <a:gd name="T5" fmla="*/ 38 h 161"/>
              <a:gd name="T6" fmla="*/ 65 w 167"/>
              <a:gd name="T7" fmla="*/ 0 h 161"/>
              <a:gd name="T8" fmla="*/ 13 w 167"/>
              <a:gd name="T9" fmla="*/ 28 h 161"/>
              <a:gd name="T10" fmla="*/ 7 w 167"/>
              <a:gd name="T11" fmla="*/ 87 h 161"/>
              <a:gd name="T12" fmla="*/ 66 w 167"/>
              <a:gd name="T13" fmla="*/ 126 h 161"/>
              <a:gd name="T14" fmla="*/ 93 w 167"/>
              <a:gd name="T15" fmla="*/ 119 h 161"/>
              <a:gd name="T16" fmla="*/ 129 w 167"/>
              <a:gd name="T17" fmla="*/ 155 h 161"/>
              <a:gd name="T18" fmla="*/ 144 w 167"/>
              <a:gd name="T19" fmla="*/ 161 h 161"/>
              <a:gd name="T20" fmla="*/ 151 w 167"/>
              <a:gd name="T21" fmla="*/ 160 h 161"/>
              <a:gd name="T22" fmla="*/ 157 w 167"/>
              <a:gd name="T23" fmla="*/ 126 h 161"/>
              <a:gd name="T24" fmla="*/ 96 w 167"/>
              <a:gd name="T25" fmla="*/ 104 h 161"/>
              <a:gd name="T26" fmla="*/ 74 w 167"/>
              <a:gd name="T27" fmla="*/ 114 h 161"/>
              <a:gd name="T28" fmla="*/ 65 w 167"/>
              <a:gd name="T29" fmla="*/ 115 h 161"/>
              <a:gd name="T30" fmla="*/ 13 w 167"/>
              <a:gd name="T31" fmla="*/ 62 h 161"/>
              <a:gd name="T32" fmla="*/ 36 w 167"/>
              <a:gd name="T33" fmla="*/ 19 h 161"/>
              <a:gd name="T34" fmla="*/ 66 w 167"/>
              <a:gd name="T35" fmla="*/ 10 h 161"/>
              <a:gd name="T36" fmla="*/ 85 w 167"/>
              <a:gd name="T37" fmla="*/ 14 h 161"/>
              <a:gd name="T38" fmla="*/ 110 w 167"/>
              <a:gd name="T39" fmla="*/ 88 h 161"/>
              <a:gd name="T40" fmla="*/ 110 w 167"/>
              <a:gd name="T41" fmla="*/ 89 h 161"/>
              <a:gd name="T42" fmla="*/ 102 w 167"/>
              <a:gd name="T43" fmla="*/ 99 h 161"/>
              <a:gd name="T44" fmla="*/ 97 w 167"/>
              <a:gd name="T45" fmla="*/ 103 h 161"/>
              <a:gd name="T46" fmla="*/ 96 w 167"/>
              <a:gd name="T47" fmla="*/ 104 h 161"/>
              <a:gd name="T48" fmla="*/ 143 w 167"/>
              <a:gd name="T49" fmla="*/ 150 h 161"/>
              <a:gd name="T50" fmla="*/ 136 w 167"/>
              <a:gd name="T51" fmla="*/ 147 h 161"/>
              <a:gd name="T52" fmla="*/ 102 w 167"/>
              <a:gd name="T53" fmla="*/ 113 h 161"/>
              <a:gd name="T54" fmla="*/ 115 w 167"/>
              <a:gd name="T55" fmla="*/ 99 h 161"/>
              <a:gd name="T56" fmla="*/ 149 w 167"/>
              <a:gd name="T57" fmla="*/ 133 h 161"/>
              <a:gd name="T58" fmla="*/ 152 w 167"/>
              <a:gd name="T59" fmla="*/ 140 h 161"/>
              <a:gd name="T60" fmla="*/ 143 w 167"/>
              <a:gd name="T61" fmla="*/ 150 h 161"/>
              <a:gd name="T62" fmla="*/ 88 w 167"/>
              <a:gd name="T63" fmla="*/ 28 h 161"/>
              <a:gd name="T64" fmla="*/ 65 w 167"/>
              <a:gd name="T65" fmla="*/ 21 h 161"/>
              <a:gd name="T66" fmla="*/ 49 w 167"/>
              <a:gd name="T67" fmla="*/ 24 h 161"/>
              <a:gd name="T68" fmla="*/ 23 w 167"/>
              <a:gd name="T69" fmla="*/ 62 h 161"/>
              <a:gd name="T70" fmla="*/ 42 w 167"/>
              <a:gd name="T71" fmla="*/ 97 h 161"/>
              <a:gd name="T72" fmla="*/ 64 w 167"/>
              <a:gd name="T73" fmla="*/ 103 h 161"/>
              <a:gd name="T74" fmla="*/ 82 w 167"/>
              <a:gd name="T75" fmla="*/ 100 h 161"/>
              <a:gd name="T76" fmla="*/ 106 w 167"/>
              <a:gd name="T77" fmla="*/ 62 h 161"/>
              <a:gd name="T78" fmla="*/ 88 w 167"/>
              <a:gd name="T79" fmla="*/ 28 h 161"/>
              <a:gd name="T80" fmla="*/ 65 w 167"/>
              <a:gd name="T81" fmla="*/ 93 h 161"/>
              <a:gd name="T82" fmla="*/ 34 w 167"/>
              <a:gd name="T83" fmla="*/ 62 h 161"/>
              <a:gd name="T84" fmla="*/ 65 w 167"/>
              <a:gd name="T85" fmla="*/ 31 h 161"/>
              <a:gd name="T86" fmla="*/ 96 w 167"/>
              <a:gd name="T87" fmla="*/ 62 h 161"/>
              <a:gd name="T88" fmla="*/ 65 w 167"/>
              <a:gd name="T89" fmla="*/ 9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7" h="161">
                <a:moveTo>
                  <a:pt x="157" y="126"/>
                </a:moveTo>
                <a:cubicBezTo>
                  <a:pt x="121" y="90"/>
                  <a:pt x="121" y="90"/>
                  <a:pt x="121" y="90"/>
                </a:cubicBezTo>
                <a:cubicBezTo>
                  <a:pt x="129" y="74"/>
                  <a:pt x="129" y="55"/>
                  <a:pt x="122" y="38"/>
                </a:cubicBezTo>
                <a:cubicBezTo>
                  <a:pt x="113" y="15"/>
                  <a:pt x="90" y="0"/>
                  <a:pt x="65" y="0"/>
                </a:cubicBezTo>
                <a:cubicBezTo>
                  <a:pt x="44" y="0"/>
                  <a:pt x="24" y="11"/>
                  <a:pt x="13" y="28"/>
                </a:cubicBezTo>
                <a:cubicBezTo>
                  <a:pt x="1" y="45"/>
                  <a:pt x="0" y="68"/>
                  <a:pt x="7" y="87"/>
                </a:cubicBezTo>
                <a:cubicBezTo>
                  <a:pt x="18" y="111"/>
                  <a:pt x="42" y="126"/>
                  <a:pt x="66" y="126"/>
                </a:cubicBezTo>
                <a:cubicBezTo>
                  <a:pt x="75" y="126"/>
                  <a:pt x="84" y="123"/>
                  <a:pt x="93" y="119"/>
                </a:cubicBezTo>
                <a:cubicBezTo>
                  <a:pt x="129" y="155"/>
                  <a:pt x="129" y="155"/>
                  <a:pt x="129" y="155"/>
                </a:cubicBezTo>
                <a:cubicBezTo>
                  <a:pt x="133" y="159"/>
                  <a:pt x="138" y="161"/>
                  <a:pt x="144" y="161"/>
                </a:cubicBezTo>
                <a:cubicBezTo>
                  <a:pt x="146" y="161"/>
                  <a:pt x="149" y="161"/>
                  <a:pt x="151" y="160"/>
                </a:cubicBezTo>
                <a:cubicBezTo>
                  <a:pt x="163" y="153"/>
                  <a:pt x="167" y="136"/>
                  <a:pt x="157" y="126"/>
                </a:cubicBezTo>
                <a:close/>
                <a:moveTo>
                  <a:pt x="96" y="104"/>
                </a:moveTo>
                <a:cubicBezTo>
                  <a:pt x="89" y="109"/>
                  <a:pt x="82" y="113"/>
                  <a:pt x="74" y="114"/>
                </a:cubicBezTo>
                <a:cubicBezTo>
                  <a:pt x="71" y="115"/>
                  <a:pt x="68" y="115"/>
                  <a:pt x="65" y="115"/>
                </a:cubicBezTo>
                <a:cubicBezTo>
                  <a:pt x="37" y="115"/>
                  <a:pt x="13" y="92"/>
                  <a:pt x="13" y="62"/>
                </a:cubicBezTo>
                <a:cubicBezTo>
                  <a:pt x="13" y="45"/>
                  <a:pt x="22" y="28"/>
                  <a:pt x="36" y="19"/>
                </a:cubicBezTo>
                <a:cubicBezTo>
                  <a:pt x="45" y="13"/>
                  <a:pt x="55" y="10"/>
                  <a:pt x="66" y="10"/>
                </a:cubicBezTo>
                <a:cubicBezTo>
                  <a:pt x="72" y="10"/>
                  <a:pt x="79" y="12"/>
                  <a:pt x="85" y="14"/>
                </a:cubicBezTo>
                <a:cubicBezTo>
                  <a:pt x="114" y="27"/>
                  <a:pt x="125" y="61"/>
                  <a:pt x="110" y="88"/>
                </a:cubicBezTo>
                <a:cubicBezTo>
                  <a:pt x="110" y="88"/>
                  <a:pt x="110" y="88"/>
                  <a:pt x="110" y="89"/>
                </a:cubicBezTo>
                <a:cubicBezTo>
                  <a:pt x="108" y="93"/>
                  <a:pt x="105" y="96"/>
                  <a:pt x="102" y="99"/>
                </a:cubicBezTo>
                <a:cubicBezTo>
                  <a:pt x="100" y="101"/>
                  <a:pt x="99" y="102"/>
                  <a:pt x="97" y="103"/>
                </a:cubicBezTo>
                <a:cubicBezTo>
                  <a:pt x="96" y="103"/>
                  <a:pt x="97" y="103"/>
                  <a:pt x="96" y="104"/>
                </a:cubicBezTo>
                <a:close/>
                <a:moveTo>
                  <a:pt x="143" y="150"/>
                </a:moveTo>
                <a:cubicBezTo>
                  <a:pt x="140" y="150"/>
                  <a:pt x="138" y="149"/>
                  <a:pt x="136" y="147"/>
                </a:cubicBezTo>
                <a:cubicBezTo>
                  <a:pt x="102" y="113"/>
                  <a:pt x="102" y="113"/>
                  <a:pt x="102" y="113"/>
                </a:cubicBezTo>
                <a:cubicBezTo>
                  <a:pt x="102" y="112"/>
                  <a:pt x="110" y="107"/>
                  <a:pt x="115" y="99"/>
                </a:cubicBezTo>
                <a:cubicBezTo>
                  <a:pt x="149" y="133"/>
                  <a:pt x="149" y="133"/>
                  <a:pt x="149" y="133"/>
                </a:cubicBezTo>
                <a:cubicBezTo>
                  <a:pt x="151" y="135"/>
                  <a:pt x="152" y="137"/>
                  <a:pt x="152" y="140"/>
                </a:cubicBezTo>
                <a:cubicBezTo>
                  <a:pt x="152" y="146"/>
                  <a:pt x="148" y="150"/>
                  <a:pt x="143" y="150"/>
                </a:cubicBezTo>
                <a:close/>
                <a:moveTo>
                  <a:pt x="88" y="28"/>
                </a:moveTo>
                <a:cubicBezTo>
                  <a:pt x="81" y="23"/>
                  <a:pt x="73" y="21"/>
                  <a:pt x="65" y="21"/>
                </a:cubicBezTo>
                <a:cubicBezTo>
                  <a:pt x="60" y="21"/>
                  <a:pt x="54" y="22"/>
                  <a:pt x="49" y="24"/>
                </a:cubicBezTo>
                <a:cubicBezTo>
                  <a:pt x="34" y="30"/>
                  <a:pt x="23" y="45"/>
                  <a:pt x="23" y="62"/>
                </a:cubicBezTo>
                <a:cubicBezTo>
                  <a:pt x="23" y="76"/>
                  <a:pt x="31" y="89"/>
                  <a:pt x="42" y="97"/>
                </a:cubicBezTo>
                <a:cubicBezTo>
                  <a:pt x="49" y="101"/>
                  <a:pt x="57" y="103"/>
                  <a:pt x="64" y="103"/>
                </a:cubicBezTo>
                <a:cubicBezTo>
                  <a:pt x="70" y="103"/>
                  <a:pt x="76" y="102"/>
                  <a:pt x="82" y="100"/>
                </a:cubicBezTo>
                <a:cubicBezTo>
                  <a:pt x="97" y="93"/>
                  <a:pt x="106" y="78"/>
                  <a:pt x="106" y="62"/>
                </a:cubicBezTo>
                <a:cubicBezTo>
                  <a:pt x="107" y="49"/>
                  <a:pt x="100" y="36"/>
                  <a:pt x="88" y="28"/>
                </a:cubicBezTo>
                <a:close/>
                <a:moveTo>
                  <a:pt x="65" y="93"/>
                </a:moveTo>
                <a:cubicBezTo>
                  <a:pt x="48" y="93"/>
                  <a:pt x="34" y="80"/>
                  <a:pt x="34" y="62"/>
                </a:cubicBezTo>
                <a:cubicBezTo>
                  <a:pt x="34" y="45"/>
                  <a:pt x="48" y="31"/>
                  <a:pt x="65" y="31"/>
                </a:cubicBezTo>
                <a:cubicBezTo>
                  <a:pt x="82" y="31"/>
                  <a:pt x="96" y="45"/>
                  <a:pt x="96" y="62"/>
                </a:cubicBezTo>
                <a:cubicBezTo>
                  <a:pt x="96" y="79"/>
                  <a:pt x="83" y="93"/>
                  <a:pt x="65" y="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55F9A0D9-40E9-F7B3-ED64-7530E7C6AC87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1371600"/>
            <a:ext cx="255588" cy="252413"/>
          </a:xfrm>
          <a:custGeom>
            <a:avLst/>
            <a:gdLst>
              <a:gd name="T0" fmla="*/ 79 w 161"/>
              <a:gd name="T1" fmla="*/ 13 h 159"/>
              <a:gd name="T2" fmla="*/ 87 w 161"/>
              <a:gd name="T3" fmla="*/ 21 h 159"/>
              <a:gd name="T4" fmla="*/ 71 w 161"/>
              <a:gd name="T5" fmla="*/ 21 h 159"/>
              <a:gd name="T6" fmla="*/ 79 w 161"/>
              <a:gd name="T7" fmla="*/ 13 h 159"/>
              <a:gd name="T8" fmla="*/ 79 w 161"/>
              <a:gd name="T9" fmla="*/ 13 h 159"/>
              <a:gd name="T10" fmla="*/ 143 w 161"/>
              <a:gd name="T11" fmla="*/ 31 h 159"/>
              <a:gd name="T12" fmla="*/ 133 w 161"/>
              <a:gd name="T13" fmla="*/ 42 h 159"/>
              <a:gd name="T14" fmla="*/ 29 w 161"/>
              <a:gd name="T15" fmla="*/ 42 h 159"/>
              <a:gd name="T16" fmla="*/ 19 w 161"/>
              <a:gd name="T17" fmla="*/ 31 h 159"/>
              <a:gd name="T18" fmla="*/ 143 w 161"/>
              <a:gd name="T19" fmla="*/ 31 h 159"/>
              <a:gd name="T20" fmla="*/ 106 w 161"/>
              <a:gd name="T21" fmla="*/ 118 h 159"/>
              <a:gd name="T22" fmla="*/ 106 w 161"/>
              <a:gd name="T23" fmla="*/ 128 h 159"/>
              <a:gd name="T24" fmla="*/ 85 w 161"/>
              <a:gd name="T25" fmla="*/ 128 h 159"/>
              <a:gd name="T26" fmla="*/ 85 w 161"/>
              <a:gd name="T27" fmla="*/ 118 h 159"/>
              <a:gd name="T28" fmla="*/ 106 w 161"/>
              <a:gd name="T29" fmla="*/ 118 h 159"/>
              <a:gd name="T30" fmla="*/ 130 w 161"/>
              <a:gd name="T31" fmla="*/ 52 h 159"/>
              <a:gd name="T32" fmla="*/ 130 w 161"/>
              <a:gd name="T33" fmla="*/ 128 h 159"/>
              <a:gd name="T34" fmla="*/ 116 w 161"/>
              <a:gd name="T35" fmla="*/ 128 h 159"/>
              <a:gd name="T36" fmla="*/ 116 w 161"/>
              <a:gd name="T37" fmla="*/ 113 h 159"/>
              <a:gd name="T38" fmla="*/ 110 w 161"/>
              <a:gd name="T39" fmla="*/ 108 h 159"/>
              <a:gd name="T40" fmla="*/ 79 w 161"/>
              <a:gd name="T41" fmla="*/ 108 h 159"/>
              <a:gd name="T42" fmla="*/ 74 w 161"/>
              <a:gd name="T43" fmla="*/ 113 h 159"/>
              <a:gd name="T44" fmla="*/ 74 w 161"/>
              <a:gd name="T45" fmla="*/ 128 h 159"/>
              <a:gd name="T46" fmla="*/ 33 w 161"/>
              <a:gd name="T47" fmla="*/ 128 h 159"/>
              <a:gd name="T48" fmla="*/ 33 w 161"/>
              <a:gd name="T49" fmla="*/ 52 h 159"/>
              <a:gd name="T50" fmla="*/ 130 w 161"/>
              <a:gd name="T51" fmla="*/ 52 h 159"/>
              <a:gd name="T52" fmla="*/ 12 w 161"/>
              <a:gd name="T53" fmla="*/ 39 h 159"/>
              <a:gd name="T54" fmla="*/ 22 w 161"/>
              <a:gd name="T55" fmla="*/ 49 h 159"/>
              <a:gd name="T56" fmla="*/ 22 w 161"/>
              <a:gd name="T57" fmla="*/ 132 h 159"/>
              <a:gd name="T58" fmla="*/ 12 w 161"/>
              <a:gd name="T59" fmla="*/ 142 h 159"/>
              <a:gd name="T60" fmla="*/ 12 w 161"/>
              <a:gd name="T61" fmla="*/ 39 h 159"/>
              <a:gd name="T62" fmla="*/ 12 w 161"/>
              <a:gd name="T63" fmla="*/ 39 h 159"/>
              <a:gd name="T64" fmla="*/ 150 w 161"/>
              <a:gd name="T65" fmla="*/ 39 h 159"/>
              <a:gd name="T66" fmla="*/ 150 w 161"/>
              <a:gd name="T67" fmla="*/ 142 h 159"/>
              <a:gd name="T68" fmla="*/ 140 w 161"/>
              <a:gd name="T69" fmla="*/ 132 h 159"/>
              <a:gd name="T70" fmla="*/ 140 w 161"/>
              <a:gd name="T71" fmla="*/ 49 h 159"/>
              <a:gd name="T72" fmla="*/ 150 w 161"/>
              <a:gd name="T73" fmla="*/ 39 h 159"/>
              <a:gd name="T74" fmla="*/ 150 w 161"/>
              <a:gd name="T75" fmla="*/ 39 h 159"/>
              <a:gd name="T76" fmla="*/ 132 w 161"/>
              <a:gd name="T77" fmla="*/ 139 h 159"/>
              <a:gd name="T78" fmla="*/ 143 w 161"/>
              <a:gd name="T79" fmla="*/ 149 h 159"/>
              <a:gd name="T80" fmla="*/ 19 w 161"/>
              <a:gd name="T81" fmla="*/ 149 h 159"/>
              <a:gd name="T82" fmla="*/ 29 w 161"/>
              <a:gd name="T83" fmla="*/ 139 h 159"/>
              <a:gd name="T84" fmla="*/ 132 w 161"/>
              <a:gd name="T85" fmla="*/ 139 h 159"/>
              <a:gd name="T86" fmla="*/ 79 w 161"/>
              <a:gd name="T87" fmla="*/ 0 h 159"/>
              <a:gd name="T88" fmla="*/ 75 w 161"/>
              <a:gd name="T89" fmla="*/ 2 h 159"/>
              <a:gd name="T90" fmla="*/ 56 w 161"/>
              <a:gd name="T91" fmla="*/ 21 h 159"/>
              <a:gd name="T92" fmla="*/ 5 w 161"/>
              <a:gd name="T93" fmla="*/ 21 h 159"/>
              <a:gd name="T94" fmla="*/ 1 w 161"/>
              <a:gd name="T95" fmla="*/ 25 h 159"/>
              <a:gd name="T96" fmla="*/ 1 w 161"/>
              <a:gd name="T97" fmla="*/ 154 h 159"/>
              <a:gd name="T98" fmla="*/ 3 w 161"/>
              <a:gd name="T99" fmla="*/ 158 h 159"/>
              <a:gd name="T100" fmla="*/ 6 w 161"/>
              <a:gd name="T101" fmla="*/ 159 h 159"/>
              <a:gd name="T102" fmla="*/ 156 w 161"/>
              <a:gd name="T103" fmla="*/ 159 h 159"/>
              <a:gd name="T104" fmla="*/ 160 w 161"/>
              <a:gd name="T105" fmla="*/ 154 h 159"/>
              <a:gd name="T106" fmla="*/ 160 w 161"/>
              <a:gd name="T107" fmla="*/ 25 h 159"/>
              <a:gd name="T108" fmla="*/ 156 w 161"/>
              <a:gd name="T109" fmla="*/ 21 h 159"/>
              <a:gd name="T110" fmla="*/ 102 w 161"/>
              <a:gd name="T111" fmla="*/ 21 h 159"/>
              <a:gd name="T112" fmla="*/ 83 w 161"/>
              <a:gd name="T113" fmla="*/ 2 h 159"/>
              <a:gd name="T114" fmla="*/ 79 w 161"/>
              <a:gd name="T115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1" h="159">
                <a:moveTo>
                  <a:pt x="79" y="13"/>
                </a:moveTo>
                <a:cubicBezTo>
                  <a:pt x="87" y="21"/>
                  <a:pt x="87" y="21"/>
                  <a:pt x="87" y="21"/>
                </a:cubicBezTo>
                <a:cubicBezTo>
                  <a:pt x="71" y="21"/>
                  <a:pt x="71" y="21"/>
                  <a:pt x="71" y="21"/>
                </a:cubicBezTo>
                <a:cubicBezTo>
                  <a:pt x="79" y="13"/>
                  <a:pt x="79" y="13"/>
                  <a:pt x="79" y="13"/>
                </a:cubicBezTo>
                <a:cubicBezTo>
                  <a:pt x="79" y="13"/>
                  <a:pt x="79" y="13"/>
                  <a:pt x="79" y="13"/>
                </a:cubicBezTo>
                <a:close/>
                <a:moveTo>
                  <a:pt x="143" y="31"/>
                </a:moveTo>
                <a:cubicBezTo>
                  <a:pt x="133" y="42"/>
                  <a:pt x="133" y="42"/>
                  <a:pt x="133" y="42"/>
                </a:cubicBezTo>
                <a:cubicBezTo>
                  <a:pt x="29" y="42"/>
                  <a:pt x="29" y="42"/>
                  <a:pt x="29" y="42"/>
                </a:cubicBezTo>
                <a:cubicBezTo>
                  <a:pt x="19" y="31"/>
                  <a:pt x="19" y="31"/>
                  <a:pt x="19" y="31"/>
                </a:cubicBezTo>
                <a:cubicBezTo>
                  <a:pt x="143" y="31"/>
                  <a:pt x="143" y="31"/>
                  <a:pt x="143" y="31"/>
                </a:cubicBezTo>
                <a:close/>
                <a:moveTo>
                  <a:pt x="106" y="118"/>
                </a:moveTo>
                <a:cubicBezTo>
                  <a:pt x="106" y="128"/>
                  <a:pt x="106" y="128"/>
                  <a:pt x="106" y="128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85" y="118"/>
                  <a:pt x="85" y="118"/>
                  <a:pt x="85" y="118"/>
                </a:cubicBezTo>
                <a:cubicBezTo>
                  <a:pt x="106" y="118"/>
                  <a:pt x="106" y="118"/>
                  <a:pt x="106" y="118"/>
                </a:cubicBezTo>
                <a:close/>
                <a:moveTo>
                  <a:pt x="130" y="52"/>
                </a:moveTo>
                <a:cubicBezTo>
                  <a:pt x="130" y="128"/>
                  <a:pt x="130" y="128"/>
                  <a:pt x="130" y="128"/>
                </a:cubicBezTo>
                <a:cubicBezTo>
                  <a:pt x="116" y="128"/>
                  <a:pt x="116" y="128"/>
                  <a:pt x="116" y="128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6" y="110"/>
                  <a:pt x="113" y="108"/>
                  <a:pt x="110" y="108"/>
                </a:cubicBezTo>
                <a:cubicBezTo>
                  <a:pt x="79" y="108"/>
                  <a:pt x="79" y="108"/>
                  <a:pt x="79" y="108"/>
                </a:cubicBezTo>
                <a:cubicBezTo>
                  <a:pt x="76" y="108"/>
                  <a:pt x="74" y="110"/>
                  <a:pt x="74" y="113"/>
                </a:cubicBezTo>
                <a:cubicBezTo>
                  <a:pt x="74" y="128"/>
                  <a:pt x="74" y="128"/>
                  <a:pt x="74" y="128"/>
                </a:cubicBezTo>
                <a:cubicBezTo>
                  <a:pt x="33" y="128"/>
                  <a:pt x="33" y="128"/>
                  <a:pt x="33" y="128"/>
                </a:cubicBezTo>
                <a:cubicBezTo>
                  <a:pt x="33" y="52"/>
                  <a:pt x="33" y="52"/>
                  <a:pt x="33" y="52"/>
                </a:cubicBezTo>
                <a:cubicBezTo>
                  <a:pt x="130" y="52"/>
                  <a:pt x="130" y="52"/>
                  <a:pt x="130" y="52"/>
                </a:cubicBezTo>
                <a:close/>
                <a:moveTo>
                  <a:pt x="12" y="39"/>
                </a:moveTo>
                <a:cubicBezTo>
                  <a:pt x="22" y="49"/>
                  <a:pt x="22" y="49"/>
                  <a:pt x="22" y="49"/>
                </a:cubicBezTo>
                <a:cubicBezTo>
                  <a:pt x="22" y="132"/>
                  <a:pt x="22" y="132"/>
                  <a:pt x="22" y="13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39"/>
                  <a:pt x="12" y="39"/>
                  <a:pt x="12" y="39"/>
                </a:cubicBezTo>
                <a:cubicBezTo>
                  <a:pt x="12" y="39"/>
                  <a:pt x="12" y="39"/>
                  <a:pt x="12" y="39"/>
                </a:cubicBezTo>
                <a:close/>
                <a:moveTo>
                  <a:pt x="150" y="39"/>
                </a:moveTo>
                <a:cubicBezTo>
                  <a:pt x="150" y="142"/>
                  <a:pt x="150" y="142"/>
                  <a:pt x="150" y="142"/>
                </a:cubicBezTo>
                <a:cubicBezTo>
                  <a:pt x="140" y="132"/>
                  <a:pt x="140" y="132"/>
                  <a:pt x="140" y="132"/>
                </a:cubicBezTo>
                <a:cubicBezTo>
                  <a:pt x="140" y="49"/>
                  <a:pt x="140" y="49"/>
                  <a:pt x="140" y="49"/>
                </a:cubicBezTo>
                <a:cubicBezTo>
                  <a:pt x="150" y="39"/>
                  <a:pt x="150" y="39"/>
                  <a:pt x="150" y="39"/>
                </a:cubicBezTo>
                <a:cubicBezTo>
                  <a:pt x="150" y="39"/>
                  <a:pt x="150" y="39"/>
                  <a:pt x="150" y="39"/>
                </a:cubicBezTo>
                <a:close/>
                <a:moveTo>
                  <a:pt x="132" y="139"/>
                </a:moveTo>
                <a:cubicBezTo>
                  <a:pt x="143" y="149"/>
                  <a:pt x="143" y="149"/>
                  <a:pt x="143" y="149"/>
                </a:cubicBezTo>
                <a:cubicBezTo>
                  <a:pt x="19" y="149"/>
                  <a:pt x="19" y="149"/>
                  <a:pt x="19" y="149"/>
                </a:cubicBezTo>
                <a:cubicBezTo>
                  <a:pt x="29" y="139"/>
                  <a:pt x="29" y="139"/>
                  <a:pt x="29" y="139"/>
                </a:cubicBezTo>
                <a:cubicBezTo>
                  <a:pt x="132" y="139"/>
                  <a:pt x="132" y="139"/>
                  <a:pt x="132" y="139"/>
                </a:cubicBezTo>
                <a:close/>
                <a:moveTo>
                  <a:pt x="79" y="0"/>
                </a:moveTo>
                <a:cubicBezTo>
                  <a:pt x="77" y="0"/>
                  <a:pt x="76" y="1"/>
                  <a:pt x="75" y="2"/>
                </a:cubicBezTo>
                <a:cubicBezTo>
                  <a:pt x="56" y="21"/>
                  <a:pt x="56" y="21"/>
                  <a:pt x="56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3" y="21"/>
                  <a:pt x="1" y="23"/>
                  <a:pt x="1" y="25"/>
                </a:cubicBezTo>
                <a:cubicBezTo>
                  <a:pt x="0" y="25"/>
                  <a:pt x="1" y="19"/>
                  <a:pt x="1" y="154"/>
                </a:cubicBezTo>
                <a:cubicBezTo>
                  <a:pt x="1" y="156"/>
                  <a:pt x="1" y="157"/>
                  <a:pt x="3" y="158"/>
                </a:cubicBezTo>
                <a:cubicBezTo>
                  <a:pt x="4" y="159"/>
                  <a:pt x="5" y="159"/>
                  <a:pt x="6" y="159"/>
                </a:cubicBezTo>
                <a:cubicBezTo>
                  <a:pt x="156" y="159"/>
                  <a:pt x="156" y="159"/>
                  <a:pt x="156" y="159"/>
                </a:cubicBezTo>
                <a:cubicBezTo>
                  <a:pt x="158" y="159"/>
                  <a:pt x="160" y="157"/>
                  <a:pt x="160" y="154"/>
                </a:cubicBezTo>
                <a:cubicBezTo>
                  <a:pt x="160" y="25"/>
                  <a:pt x="160" y="25"/>
                  <a:pt x="160" y="25"/>
                </a:cubicBezTo>
                <a:cubicBezTo>
                  <a:pt x="161" y="23"/>
                  <a:pt x="158" y="21"/>
                  <a:pt x="156" y="21"/>
                </a:cubicBezTo>
                <a:cubicBezTo>
                  <a:pt x="102" y="21"/>
                  <a:pt x="102" y="21"/>
                  <a:pt x="102" y="21"/>
                </a:cubicBezTo>
                <a:cubicBezTo>
                  <a:pt x="83" y="2"/>
                  <a:pt x="83" y="2"/>
                  <a:pt x="83" y="2"/>
                </a:cubicBezTo>
                <a:cubicBezTo>
                  <a:pt x="82" y="1"/>
                  <a:pt x="80" y="0"/>
                  <a:pt x="7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B5CBD73A-AE54-A722-63D1-F33C5FBFAE90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1922463"/>
            <a:ext cx="254000" cy="254000"/>
          </a:xfrm>
          <a:custGeom>
            <a:avLst/>
            <a:gdLst>
              <a:gd name="T0" fmla="*/ 91 w 160"/>
              <a:gd name="T1" fmla="*/ 97 h 160"/>
              <a:gd name="T2" fmla="*/ 80 w 160"/>
              <a:gd name="T3" fmla="*/ 81 h 160"/>
              <a:gd name="T4" fmla="*/ 68 w 160"/>
              <a:gd name="T5" fmla="*/ 97 h 160"/>
              <a:gd name="T6" fmla="*/ 52 w 160"/>
              <a:gd name="T7" fmla="*/ 108 h 160"/>
              <a:gd name="T8" fmla="*/ 59 w 160"/>
              <a:gd name="T9" fmla="*/ 131 h 160"/>
              <a:gd name="T10" fmla="*/ 66 w 160"/>
              <a:gd name="T11" fmla="*/ 137 h 160"/>
              <a:gd name="T12" fmla="*/ 91 w 160"/>
              <a:gd name="T13" fmla="*/ 137 h 160"/>
              <a:gd name="T14" fmla="*/ 99 w 160"/>
              <a:gd name="T15" fmla="*/ 131 h 160"/>
              <a:gd name="T16" fmla="*/ 106 w 160"/>
              <a:gd name="T17" fmla="*/ 108 h 160"/>
              <a:gd name="T18" fmla="*/ 88 w 160"/>
              <a:gd name="T19" fmla="*/ 112 h 160"/>
              <a:gd name="T20" fmla="*/ 88 w 160"/>
              <a:gd name="T21" fmla="*/ 123 h 160"/>
              <a:gd name="T22" fmla="*/ 80 w 160"/>
              <a:gd name="T23" fmla="*/ 119 h 160"/>
              <a:gd name="T24" fmla="*/ 72 w 160"/>
              <a:gd name="T25" fmla="*/ 123 h 160"/>
              <a:gd name="T26" fmla="*/ 72 w 160"/>
              <a:gd name="T27" fmla="*/ 112 h 160"/>
              <a:gd name="T28" fmla="*/ 74 w 160"/>
              <a:gd name="T29" fmla="*/ 107 h 160"/>
              <a:gd name="T30" fmla="*/ 80 w 160"/>
              <a:gd name="T31" fmla="*/ 98 h 160"/>
              <a:gd name="T32" fmla="*/ 87 w 160"/>
              <a:gd name="T33" fmla="*/ 107 h 160"/>
              <a:gd name="T34" fmla="*/ 88 w 160"/>
              <a:gd name="T35" fmla="*/ 112 h 160"/>
              <a:gd name="T36" fmla="*/ 135 w 160"/>
              <a:gd name="T37" fmla="*/ 1 h 160"/>
              <a:gd name="T38" fmla="*/ 28 w 160"/>
              <a:gd name="T39" fmla="*/ 0 h 160"/>
              <a:gd name="T40" fmla="*/ 2 w 160"/>
              <a:gd name="T41" fmla="*/ 24 h 160"/>
              <a:gd name="T42" fmla="*/ 42 w 160"/>
              <a:gd name="T43" fmla="*/ 82 h 160"/>
              <a:gd name="T44" fmla="*/ 80 w 160"/>
              <a:gd name="T45" fmla="*/ 160 h 160"/>
              <a:gd name="T46" fmla="*/ 117 w 160"/>
              <a:gd name="T47" fmla="*/ 82 h 160"/>
              <a:gd name="T48" fmla="*/ 158 w 160"/>
              <a:gd name="T49" fmla="*/ 24 h 160"/>
              <a:gd name="T50" fmla="*/ 102 w 160"/>
              <a:gd name="T51" fmla="*/ 33 h 160"/>
              <a:gd name="T52" fmla="*/ 60 w 160"/>
              <a:gd name="T53" fmla="*/ 32 h 160"/>
              <a:gd name="T54" fmla="*/ 40 w 160"/>
              <a:gd name="T55" fmla="*/ 10 h 160"/>
              <a:gd name="T56" fmla="*/ 94 w 160"/>
              <a:gd name="T57" fmla="*/ 42 h 160"/>
              <a:gd name="T58" fmla="*/ 66 w 160"/>
              <a:gd name="T59" fmla="*/ 42 h 160"/>
              <a:gd name="T60" fmla="*/ 13 w 160"/>
              <a:gd name="T61" fmla="*/ 28 h 160"/>
              <a:gd name="T62" fmla="*/ 71 w 160"/>
              <a:gd name="T63" fmla="*/ 65 h 160"/>
              <a:gd name="T64" fmla="*/ 13 w 160"/>
              <a:gd name="T65" fmla="*/ 28 h 160"/>
              <a:gd name="T66" fmla="*/ 80 w 160"/>
              <a:gd name="T67" fmla="*/ 149 h 160"/>
              <a:gd name="T68" fmla="*/ 52 w 160"/>
              <a:gd name="T69" fmla="*/ 87 h 160"/>
              <a:gd name="T70" fmla="*/ 79 w 160"/>
              <a:gd name="T71" fmla="*/ 75 h 160"/>
              <a:gd name="T72" fmla="*/ 107 w 160"/>
              <a:gd name="T73" fmla="*/ 87 h 160"/>
              <a:gd name="T74" fmla="*/ 115 w 160"/>
              <a:gd name="T75" fmla="*/ 127 h 160"/>
              <a:gd name="T76" fmla="*/ 89 w 160"/>
              <a:gd name="T77" fmla="*/ 64 h 160"/>
              <a:gd name="T78" fmla="*/ 148 w 160"/>
              <a:gd name="T79" fmla="*/ 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105" y="99"/>
                </a:moveTo>
                <a:cubicBezTo>
                  <a:pt x="91" y="97"/>
                  <a:pt x="91" y="97"/>
                  <a:pt x="91" y="97"/>
                </a:cubicBezTo>
                <a:cubicBezTo>
                  <a:pt x="84" y="84"/>
                  <a:pt x="84" y="84"/>
                  <a:pt x="84" y="84"/>
                </a:cubicBezTo>
                <a:cubicBezTo>
                  <a:pt x="83" y="82"/>
                  <a:pt x="81" y="81"/>
                  <a:pt x="80" y="81"/>
                </a:cubicBezTo>
                <a:cubicBezTo>
                  <a:pt x="78" y="81"/>
                  <a:pt x="76" y="82"/>
                  <a:pt x="75" y="84"/>
                </a:cubicBezTo>
                <a:cubicBezTo>
                  <a:pt x="68" y="97"/>
                  <a:pt x="68" y="97"/>
                  <a:pt x="68" y="97"/>
                </a:cubicBezTo>
                <a:cubicBezTo>
                  <a:pt x="54" y="99"/>
                  <a:pt x="54" y="99"/>
                  <a:pt x="54" y="99"/>
                </a:cubicBezTo>
                <a:cubicBezTo>
                  <a:pt x="50" y="99"/>
                  <a:pt x="49" y="105"/>
                  <a:pt x="52" y="108"/>
                </a:cubicBezTo>
                <a:cubicBezTo>
                  <a:pt x="62" y="117"/>
                  <a:pt x="62" y="117"/>
                  <a:pt x="62" y="117"/>
                </a:cubicBezTo>
                <a:cubicBezTo>
                  <a:pt x="59" y="131"/>
                  <a:pt x="59" y="131"/>
                  <a:pt x="59" y="131"/>
                </a:cubicBezTo>
                <a:cubicBezTo>
                  <a:pt x="59" y="135"/>
                  <a:pt x="61" y="138"/>
                  <a:pt x="64" y="138"/>
                </a:cubicBezTo>
                <a:cubicBezTo>
                  <a:pt x="65" y="138"/>
                  <a:pt x="66" y="137"/>
                  <a:pt x="66" y="137"/>
                </a:cubicBezTo>
                <a:cubicBezTo>
                  <a:pt x="79" y="131"/>
                  <a:pt x="79" y="131"/>
                  <a:pt x="79" y="131"/>
                </a:cubicBezTo>
                <a:cubicBezTo>
                  <a:pt x="91" y="137"/>
                  <a:pt x="91" y="137"/>
                  <a:pt x="91" y="137"/>
                </a:cubicBezTo>
                <a:cubicBezTo>
                  <a:pt x="92" y="137"/>
                  <a:pt x="93" y="138"/>
                  <a:pt x="94" y="138"/>
                </a:cubicBezTo>
                <a:cubicBezTo>
                  <a:pt x="97" y="138"/>
                  <a:pt x="100" y="135"/>
                  <a:pt x="99" y="131"/>
                </a:cubicBezTo>
                <a:cubicBezTo>
                  <a:pt x="96" y="117"/>
                  <a:pt x="96" y="117"/>
                  <a:pt x="96" y="117"/>
                </a:cubicBezTo>
                <a:cubicBezTo>
                  <a:pt x="106" y="108"/>
                  <a:pt x="106" y="108"/>
                  <a:pt x="106" y="108"/>
                </a:cubicBezTo>
                <a:cubicBezTo>
                  <a:pt x="111" y="105"/>
                  <a:pt x="109" y="99"/>
                  <a:pt x="105" y="99"/>
                </a:cubicBezTo>
                <a:close/>
                <a:moveTo>
                  <a:pt x="88" y="112"/>
                </a:moveTo>
                <a:cubicBezTo>
                  <a:pt x="87" y="113"/>
                  <a:pt x="86" y="115"/>
                  <a:pt x="87" y="117"/>
                </a:cubicBezTo>
                <a:cubicBezTo>
                  <a:pt x="88" y="123"/>
                  <a:pt x="88" y="123"/>
                  <a:pt x="88" y="123"/>
                </a:cubicBezTo>
                <a:cubicBezTo>
                  <a:pt x="82" y="120"/>
                  <a:pt x="82" y="120"/>
                  <a:pt x="82" y="120"/>
                </a:cubicBezTo>
                <a:cubicBezTo>
                  <a:pt x="82" y="119"/>
                  <a:pt x="81" y="119"/>
                  <a:pt x="80" y="119"/>
                </a:cubicBezTo>
                <a:cubicBezTo>
                  <a:pt x="79" y="119"/>
                  <a:pt x="78" y="119"/>
                  <a:pt x="77" y="120"/>
                </a:cubicBezTo>
                <a:cubicBezTo>
                  <a:pt x="72" y="123"/>
                  <a:pt x="72" y="123"/>
                  <a:pt x="72" y="123"/>
                </a:cubicBezTo>
                <a:cubicBezTo>
                  <a:pt x="73" y="117"/>
                  <a:pt x="73" y="117"/>
                  <a:pt x="73" y="117"/>
                </a:cubicBezTo>
                <a:cubicBezTo>
                  <a:pt x="74" y="115"/>
                  <a:pt x="72" y="113"/>
                  <a:pt x="72" y="112"/>
                </a:cubicBezTo>
                <a:cubicBezTo>
                  <a:pt x="67" y="108"/>
                  <a:pt x="67" y="108"/>
                  <a:pt x="67" y="108"/>
                </a:cubicBezTo>
                <a:cubicBezTo>
                  <a:pt x="74" y="107"/>
                  <a:pt x="74" y="107"/>
                  <a:pt x="74" y="107"/>
                </a:cubicBezTo>
                <a:cubicBezTo>
                  <a:pt x="75" y="107"/>
                  <a:pt x="76" y="105"/>
                  <a:pt x="77" y="104"/>
                </a:cubicBezTo>
                <a:cubicBezTo>
                  <a:pt x="80" y="98"/>
                  <a:pt x="80" y="98"/>
                  <a:pt x="80" y="98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84" y="105"/>
                  <a:pt x="85" y="106"/>
                  <a:pt x="87" y="107"/>
                </a:cubicBezTo>
                <a:cubicBezTo>
                  <a:pt x="94" y="108"/>
                  <a:pt x="94" y="108"/>
                  <a:pt x="94" y="108"/>
                </a:cubicBezTo>
                <a:lnTo>
                  <a:pt x="88" y="112"/>
                </a:lnTo>
                <a:close/>
                <a:moveTo>
                  <a:pt x="158" y="24"/>
                </a:moveTo>
                <a:cubicBezTo>
                  <a:pt x="135" y="1"/>
                  <a:pt x="135" y="1"/>
                  <a:pt x="135" y="1"/>
                </a:cubicBezTo>
                <a:cubicBezTo>
                  <a:pt x="134" y="0"/>
                  <a:pt x="132" y="0"/>
                  <a:pt x="131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7" y="0"/>
                  <a:pt x="25" y="0"/>
                  <a:pt x="24" y="1"/>
                </a:cubicBezTo>
                <a:cubicBezTo>
                  <a:pt x="2" y="24"/>
                  <a:pt x="2" y="24"/>
                  <a:pt x="2" y="24"/>
                </a:cubicBezTo>
                <a:cubicBezTo>
                  <a:pt x="0" y="26"/>
                  <a:pt x="0" y="29"/>
                  <a:pt x="1" y="31"/>
                </a:cubicBezTo>
                <a:cubicBezTo>
                  <a:pt x="42" y="82"/>
                  <a:pt x="42" y="82"/>
                  <a:pt x="42" y="82"/>
                </a:cubicBezTo>
                <a:cubicBezTo>
                  <a:pt x="25" y="104"/>
                  <a:pt x="30" y="136"/>
                  <a:pt x="53" y="151"/>
                </a:cubicBezTo>
                <a:cubicBezTo>
                  <a:pt x="61" y="157"/>
                  <a:pt x="71" y="160"/>
                  <a:pt x="80" y="160"/>
                </a:cubicBezTo>
                <a:cubicBezTo>
                  <a:pt x="95" y="160"/>
                  <a:pt x="110" y="152"/>
                  <a:pt x="119" y="138"/>
                </a:cubicBezTo>
                <a:cubicBezTo>
                  <a:pt x="131" y="121"/>
                  <a:pt x="130" y="98"/>
                  <a:pt x="117" y="82"/>
                </a:cubicBezTo>
                <a:cubicBezTo>
                  <a:pt x="159" y="31"/>
                  <a:pt x="159" y="31"/>
                  <a:pt x="159" y="31"/>
                </a:cubicBezTo>
                <a:cubicBezTo>
                  <a:pt x="160" y="29"/>
                  <a:pt x="160" y="26"/>
                  <a:pt x="158" y="24"/>
                </a:cubicBezTo>
                <a:close/>
                <a:moveTo>
                  <a:pt x="120" y="10"/>
                </a:moveTo>
                <a:cubicBezTo>
                  <a:pt x="102" y="33"/>
                  <a:pt x="102" y="33"/>
                  <a:pt x="102" y="33"/>
                </a:cubicBezTo>
                <a:cubicBezTo>
                  <a:pt x="101" y="32"/>
                  <a:pt x="101" y="32"/>
                  <a:pt x="99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59" y="32"/>
                  <a:pt x="59" y="32"/>
                  <a:pt x="58" y="33"/>
                </a:cubicBezTo>
                <a:cubicBezTo>
                  <a:pt x="40" y="10"/>
                  <a:pt x="40" y="10"/>
                  <a:pt x="40" y="10"/>
                </a:cubicBezTo>
                <a:lnTo>
                  <a:pt x="120" y="10"/>
                </a:lnTo>
                <a:close/>
                <a:moveTo>
                  <a:pt x="94" y="42"/>
                </a:moveTo>
                <a:cubicBezTo>
                  <a:pt x="80" y="59"/>
                  <a:pt x="80" y="59"/>
                  <a:pt x="80" y="59"/>
                </a:cubicBezTo>
                <a:cubicBezTo>
                  <a:pt x="66" y="42"/>
                  <a:pt x="66" y="42"/>
                  <a:pt x="66" y="42"/>
                </a:cubicBezTo>
                <a:lnTo>
                  <a:pt x="94" y="42"/>
                </a:lnTo>
                <a:close/>
                <a:moveTo>
                  <a:pt x="13" y="28"/>
                </a:moveTo>
                <a:cubicBezTo>
                  <a:pt x="28" y="13"/>
                  <a:pt x="28" y="13"/>
                  <a:pt x="28" y="13"/>
                </a:cubicBezTo>
                <a:cubicBezTo>
                  <a:pt x="71" y="65"/>
                  <a:pt x="71" y="65"/>
                  <a:pt x="71" y="65"/>
                </a:cubicBezTo>
                <a:cubicBezTo>
                  <a:pt x="64" y="66"/>
                  <a:pt x="56" y="69"/>
                  <a:pt x="50" y="75"/>
                </a:cubicBezTo>
                <a:cubicBezTo>
                  <a:pt x="40" y="62"/>
                  <a:pt x="13" y="28"/>
                  <a:pt x="13" y="28"/>
                </a:cubicBezTo>
                <a:close/>
                <a:moveTo>
                  <a:pt x="115" y="127"/>
                </a:moveTo>
                <a:cubicBezTo>
                  <a:pt x="109" y="141"/>
                  <a:pt x="94" y="149"/>
                  <a:pt x="80" y="149"/>
                </a:cubicBezTo>
                <a:cubicBezTo>
                  <a:pt x="75" y="149"/>
                  <a:pt x="70" y="148"/>
                  <a:pt x="65" y="146"/>
                </a:cubicBezTo>
                <a:cubicBezTo>
                  <a:pt x="42" y="136"/>
                  <a:pt x="35" y="105"/>
                  <a:pt x="52" y="87"/>
                </a:cubicBezTo>
                <a:cubicBezTo>
                  <a:pt x="53" y="85"/>
                  <a:pt x="53" y="85"/>
                  <a:pt x="53" y="85"/>
                </a:cubicBezTo>
                <a:cubicBezTo>
                  <a:pt x="61" y="78"/>
                  <a:pt x="70" y="75"/>
                  <a:pt x="79" y="75"/>
                </a:cubicBezTo>
                <a:cubicBezTo>
                  <a:pt x="89" y="75"/>
                  <a:pt x="98" y="78"/>
                  <a:pt x="105" y="85"/>
                </a:cubicBezTo>
                <a:cubicBezTo>
                  <a:pt x="107" y="87"/>
                  <a:pt x="107" y="87"/>
                  <a:pt x="107" y="87"/>
                </a:cubicBezTo>
                <a:cubicBezTo>
                  <a:pt x="108" y="88"/>
                  <a:pt x="109" y="90"/>
                  <a:pt x="111" y="91"/>
                </a:cubicBezTo>
                <a:cubicBezTo>
                  <a:pt x="118" y="102"/>
                  <a:pt x="119" y="115"/>
                  <a:pt x="115" y="127"/>
                </a:cubicBezTo>
                <a:close/>
                <a:moveTo>
                  <a:pt x="110" y="74"/>
                </a:moveTo>
                <a:cubicBezTo>
                  <a:pt x="103" y="69"/>
                  <a:pt x="97" y="66"/>
                  <a:pt x="89" y="64"/>
                </a:cubicBezTo>
                <a:cubicBezTo>
                  <a:pt x="132" y="12"/>
                  <a:pt x="132" y="12"/>
                  <a:pt x="132" y="12"/>
                </a:cubicBezTo>
                <a:cubicBezTo>
                  <a:pt x="148" y="28"/>
                  <a:pt x="148" y="28"/>
                  <a:pt x="148" y="28"/>
                </a:cubicBezTo>
                <a:lnTo>
                  <a:pt x="110" y="7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56A3A636-0E3B-AE51-91DF-6A8E97B7B986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2471738"/>
            <a:ext cx="254000" cy="254000"/>
          </a:xfrm>
          <a:custGeom>
            <a:avLst/>
            <a:gdLst>
              <a:gd name="T0" fmla="*/ 84 w 161"/>
              <a:gd name="T1" fmla="*/ 15 h 160"/>
              <a:gd name="T2" fmla="*/ 79 w 161"/>
              <a:gd name="T3" fmla="*/ 21 h 160"/>
              <a:gd name="T4" fmla="*/ 74 w 161"/>
              <a:gd name="T5" fmla="*/ 15 h 160"/>
              <a:gd name="T6" fmla="*/ 79 w 161"/>
              <a:gd name="T7" fmla="*/ 10 h 160"/>
              <a:gd name="T8" fmla="*/ 92 w 161"/>
              <a:gd name="T9" fmla="*/ 53 h 160"/>
              <a:gd name="T10" fmla="*/ 72 w 161"/>
              <a:gd name="T11" fmla="*/ 61 h 160"/>
              <a:gd name="T12" fmla="*/ 71 w 161"/>
              <a:gd name="T13" fmla="*/ 33 h 160"/>
              <a:gd name="T14" fmla="*/ 78 w 161"/>
              <a:gd name="T15" fmla="*/ 31 h 160"/>
              <a:gd name="T16" fmla="*/ 70 w 161"/>
              <a:gd name="T17" fmla="*/ 71 h 160"/>
              <a:gd name="T18" fmla="*/ 37 w 161"/>
              <a:gd name="T19" fmla="*/ 104 h 160"/>
              <a:gd name="T20" fmla="*/ 61 w 161"/>
              <a:gd name="T21" fmla="*/ 65 h 160"/>
              <a:gd name="T22" fmla="*/ 120 w 161"/>
              <a:gd name="T23" fmla="*/ 104 h 160"/>
              <a:gd name="T24" fmla="*/ 88 w 161"/>
              <a:gd name="T25" fmla="*/ 71 h 160"/>
              <a:gd name="T26" fmla="*/ 79 w 161"/>
              <a:gd name="T27" fmla="*/ 76 h 160"/>
              <a:gd name="T28" fmla="*/ 93 w 161"/>
              <a:gd name="T29" fmla="*/ 104 h 160"/>
              <a:gd name="T30" fmla="*/ 88 w 161"/>
              <a:gd name="T31" fmla="*/ 96 h 160"/>
              <a:gd name="T32" fmla="*/ 64 w 161"/>
              <a:gd name="T33" fmla="*/ 104 h 160"/>
              <a:gd name="T34" fmla="*/ 79 w 161"/>
              <a:gd name="T35" fmla="*/ 76 h 160"/>
              <a:gd name="T36" fmla="*/ 78 w 161"/>
              <a:gd name="T37" fmla="*/ 104 h 160"/>
              <a:gd name="T38" fmla="*/ 84 w 161"/>
              <a:gd name="T39" fmla="*/ 109 h 160"/>
              <a:gd name="T40" fmla="*/ 76 w 161"/>
              <a:gd name="T41" fmla="*/ 114 h 160"/>
              <a:gd name="T42" fmla="*/ 78 w 161"/>
              <a:gd name="T43" fmla="*/ 104 h 160"/>
              <a:gd name="T44" fmla="*/ 23 w 161"/>
              <a:gd name="T45" fmla="*/ 146 h 160"/>
              <a:gd name="T46" fmla="*/ 31 w 161"/>
              <a:gd name="T47" fmla="*/ 114 h 160"/>
              <a:gd name="T48" fmla="*/ 127 w 161"/>
              <a:gd name="T49" fmla="*/ 114 h 160"/>
              <a:gd name="T50" fmla="*/ 134 w 161"/>
              <a:gd name="T51" fmla="*/ 146 h 160"/>
              <a:gd name="T52" fmla="*/ 127 w 161"/>
              <a:gd name="T53" fmla="*/ 114 h 160"/>
              <a:gd name="T54" fmla="*/ 64 w 161"/>
              <a:gd name="T55" fmla="*/ 11 h 160"/>
              <a:gd name="T56" fmla="*/ 63 w 161"/>
              <a:gd name="T57" fmla="*/ 26 h 160"/>
              <a:gd name="T58" fmla="*/ 25 w 161"/>
              <a:gd name="T59" fmla="*/ 104 h 160"/>
              <a:gd name="T60" fmla="*/ 0 w 161"/>
              <a:gd name="T61" fmla="*/ 109 h 160"/>
              <a:gd name="T62" fmla="*/ 17 w 161"/>
              <a:gd name="T63" fmla="*/ 115 h 160"/>
              <a:gd name="T64" fmla="*/ 12 w 161"/>
              <a:gd name="T65" fmla="*/ 149 h 160"/>
              <a:gd name="T66" fmla="*/ 23 w 161"/>
              <a:gd name="T67" fmla="*/ 160 h 160"/>
              <a:gd name="T68" fmla="*/ 54 w 161"/>
              <a:gd name="T69" fmla="*/ 115 h 160"/>
              <a:gd name="T70" fmla="*/ 73 w 161"/>
              <a:gd name="T71" fmla="*/ 124 h 160"/>
              <a:gd name="T72" fmla="*/ 90 w 161"/>
              <a:gd name="T73" fmla="*/ 119 h 160"/>
              <a:gd name="T74" fmla="*/ 101 w 161"/>
              <a:gd name="T75" fmla="*/ 116 h 160"/>
              <a:gd name="T76" fmla="*/ 131 w 161"/>
              <a:gd name="T77" fmla="*/ 160 h 160"/>
              <a:gd name="T78" fmla="*/ 143 w 161"/>
              <a:gd name="T79" fmla="*/ 124 h 160"/>
              <a:gd name="T80" fmla="*/ 154 w 161"/>
              <a:gd name="T81" fmla="*/ 116 h 160"/>
              <a:gd name="T82" fmla="*/ 155 w 161"/>
              <a:gd name="T83" fmla="*/ 104 h 160"/>
              <a:gd name="T84" fmla="*/ 103 w 161"/>
              <a:gd name="T85" fmla="*/ 55 h 160"/>
              <a:gd name="T86" fmla="*/ 94 w 161"/>
              <a:gd name="T87" fmla="*/ 16 h 160"/>
              <a:gd name="T88" fmla="*/ 78 w 161"/>
              <a:gd name="T8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1" h="160">
                <a:moveTo>
                  <a:pt x="79" y="10"/>
                </a:moveTo>
                <a:cubicBezTo>
                  <a:pt x="82" y="10"/>
                  <a:pt x="84" y="12"/>
                  <a:pt x="84" y="15"/>
                </a:cubicBezTo>
                <a:cubicBezTo>
                  <a:pt x="84" y="21"/>
                  <a:pt x="84" y="21"/>
                  <a:pt x="84" y="21"/>
                </a:cubicBezTo>
                <a:cubicBezTo>
                  <a:pt x="82" y="21"/>
                  <a:pt x="81" y="21"/>
                  <a:pt x="79" y="21"/>
                </a:cubicBezTo>
                <a:cubicBezTo>
                  <a:pt x="77" y="21"/>
                  <a:pt x="75" y="21"/>
                  <a:pt x="74" y="21"/>
                </a:cubicBezTo>
                <a:cubicBezTo>
                  <a:pt x="74" y="15"/>
                  <a:pt x="74" y="15"/>
                  <a:pt x="74" y="15"/>
                </a:cubicBezTo>
                <a:cubicBezTo>
                  <a:pt x="74" y="13"/>
                  <a:pt x="74" y="12"/>
                  <a:pt x="76" y="11"/>
                </a:cubicBezTo>
                <a:cubicBezTo>
                  <a:pt x="77" y="10"/>
                  <a:pt x="78" y="10"/>
                  <a:pt x="79" y="10"/>
                </a:cubicBezTo>
                <a:close/>
                <a:moveTo>
                  <a:pt x="78" y="31"/>
                </a:moveTo>
                <a:cubicBezTo>
                  <a:pt x="88" y="31"/>
                  <a:pt x="97" y="42"/>
                  <a:pt x="92" y="53"/>
                </a:cubicBezTo>
                <a:cubicBezTo>
                  <a:pt x="90" y="58"/>
                  <a:pt x="84" y="62"/>
                  <a:pt x="78" y="62"/>
                </a:cubicBezTo>
                <a:cubicBezTo>
                  <a:pt x="76" y="62"/>
                  <a:pt x="74" y="62"/>
                  <a:pt x="72" y="61"/>
                </a:cubicBezTo>
                <a:cubicBezTo>
                  <a:pt x="64" y="58"/>
                  <a:pt x="61" y="47"/>
                  <a:pt x="65" y="39"/>
                </a:cubicBezTo>
                <a:cubicBezTo>
                  <a:pt x="67" y="36"/>
                  <a:pt x="69" y="34"/>
                  <a:pt x="71" y="33"/>
                </a:cubicBezTo>
                <a:cubicBezTo>
                  <a:pt x="72" y="32"/>
                  <a:pt x="74" y="32"/>
                  <a:pt x="75" y="31"/>
                </a:cubicBezTo>
                <a:cubicBezTo>
                  <a:pt x="76" y="31"/>
                  <a:pt x="77" y="31"/>
                  <a:pt x="78" y="31"/>
                </a:cubicBezTo>
                <a:close/>
                <a:moveTo>
                  <a:pt x="61" y="65"/>
                </a:moveTo>
                <a:cubicBezTo>
                  <a:pt x="63" y="68"/>
                  <a:pt x="66" y="70"/>
                  <a:pt x="70" y="71"/>
                </a:cubicBezTo>
                <a:cubicBezTo>
                  <a:pt x="49" y="104"/>
                  <a:pt x="49" y="104"/>
                  <a:pt x="49" y="104"/>
                </a:cubicBezTo>
                <a:cubicBezTo>
                  <a:pt x="37" y="104"/>
                  <a:pt x="37" y="104"/>
                  <a:pt x="37" y="104"/>
                </a:cubicBezTo>
                <a:cubicBezTo>
                  <a:pt x="61" y="65"/>
                  <a:pt x="61" y="65"/>
                  <a:pt x="61" y="65"/>
                </a:cubicBezTo>
                <a:cubicBezTo>
                  <a:pt x="61" y="65"/>
                  <a:pt x="61" y="65"/>
                  <a:pt x="61" y="65"/>
                </a:cubicBezTo>
                <a:close/>
                <a:moveTo>
                  <a:pt x="97" y="66"/>
                </a:moveTo>
                <a:cubicBezTo>
                  <a:pt x="120" y="104"/>
                  <a:pt x="120" y="104"/>
                  <a:pt x="120" y="104"/>
                </a:cubicBezTo>
                <a:cubicBezTo>
                  <a:pt x="108" y="104"/>
                  <a:pt x="108" y="104"/>
                  <a:pt x="108" y="104"/>
                </a:cubicBezTo>
                <a:cubicBezTo>
                  <a:pt x="88" y="71"/>
                  <a:pt x="88" y="71"/>
                  <a:pt x="88" y="71"/>
                </a:cubicBezTo>
                <a:cubicBezTo>
                  <a:pt x="91" y="70"/>
                  <a:pt x="94" y="68"/>
                  <a:pt x="97" y="66"/>
                </a:cubicBezTo>
                <a:close/>
                <a:moveTo>
                  <a:pt x="79" y="76"/>
                </a:moveTo>
                <a:cubicBezTo>
                  <a:pt x="96" y="104"/>
                  <a:pt x="96" y="104"/>
                  <a:pt x="96" y="104"/>
                </a:cubicBezTo>
                <a:cubicBezTo>
                  <a:pt x="93" y="104"/>
                  <a:pt x="93" y="104"/>
                  <a:pt x="93" y="104"/>
                </a:cubicBezTo>
                <a:cubicBezTo>
                  <a:pt x="93" y="104"/>
                  <a:pt x="93" y="104"/>
                  <a:pt x="93" y="104"/>
                </a:cubicBezTo>
                <a:cubicBezTo>
                  <a:pt x="92" y="100"/>
                  <a:pt x="90" y="98"/>
                  <a:pt x="88" y="96"/>
                </a:cubicBezTo>
                <a:cubicBezTo>
                  <a:pt x="85" y="94"/>
                  <a:pt x="82" y="93"/>
                  <a:pt x="79" y="93"/>
                </a:cubicBezTo>
                <a:cubicBezTo>
                  <a:pt x="73" y="93"/>
                  <a:pt x="67" y="97"/>
                  <a:pt x="64" y="104"/>
                </a:cubicBezTo>
                <a:cubicBezTo>
                  <a:pt x="62" y="104"/>
                  <a:pt x="62" y="104"/>
                  <a:pt x="62" y="104"/>
                </a:cubicBezTo>
                <a:cubicBezTo>
                  <a:pt x="79" y="76"/>
                  <a:pt x="79" y="76"/>
                  <a:pt x="79" y="76"/>
                </a:cubicBezTo>
                <a:cubicBezTo>
                  <a:pt x="79" y="76"/>
                  <a:pt x="79" y="76"/>
                  <a:pt x="79" y="76"/>
                </a:cubicBezTo>
                <a:close/>
                <a:moveTo>
                  <a:pt x="78" y="104"/>
                </a:moveTo>
                <a:cubicBezTo>
                  <a:pt x="79" y="104"/>
                  <a:pt x="80" y="104"/>
                  <a:pt x="80" y="104"/>
                </a:cubicBezTo>
                <a:cubicBezTo>
                  <a:pt x="82" y="105"/>
                  <a:pt x="84" y="107"/>
                  <a:pt x="84" y="109"/>
                </a:cubicBezTo>
                <a:cubicBezTo>
                  <a:pt x="84" y="112"/>
                  <a:pt x="82" y="114"/>
                  <a:pt x="79" y="114"/>
                </a:cubicBezTo>
                <a:cubicBezTo>
                  <a:pt x="78" y="114"/>
                  <a:pt x="77" y="114"/>
                  <a:pt x="76" y="114"/>
                </a:cubicBezTo>
                <a:cubicBezTo>
                  <a:pt x="74" y="113"/>
                  <a:pt x="73" y="110"/>
                  <a:pt x="74" y="107"/>
                </a:cubicBezTo>
                <a:cubicBezTo>
                  <a:pt x="74" y="105"/>
                  <a:pt x="76" y="104"/>
                  <a:pt x="78" y="104"/>
                </a:cubicBezTo>
                <a:close/>
                <a:moveTo>
                  <a:pt x="43" y="114"/>
                </a:moveTo>
                <a:cubicBezTo>
                  <a:pt x="23" y="146"/>
                  <a:pt x="23" y="146"/>
                  <a:pt x="23" y="146"/>
                </a:cubicBezTo>
                <a:cubicBezTo>
                  <a:pt x="19" y="141"/>
                  <a:pt x="19" y="134"/>
                  <a:pt x="22" y="128"/>
                </a:cubicBezTo>
                <a:cubicBezTo>
                  <a:pt x="31" y="114"/>
                  <a:pt x="31" y="114"/>
                  <a:pt x="31" y="114"/>
                </a:cubicBezTo>
                <a:cubicBezTo>
                  <a:pt x="43" y="114"/>
                  <a:pt x="43" y="114"/>
                  <a:pt x="43" y="114"/>
                </a:cubicBezTo>
                <a:close/>
                <a:moveTo>
                  <a:pt x="127" y="114"/>
                </a:moveTo>
                <a:cubicBezTo>
                  <a:pt x="135" y="128"/>
                  <a:pt x="135" y="128"/>
                  <a:pt x="135" y="128"/>
                </a:cubicBezTo>
                <a:cubicBezTo>
                  <a:pt x="138" y="134"/>
                  <a:pt x="138" y="141"/>
                  <a:pt x="134" y="146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27" y="114"/>
                  <a:pt x="127" y="114"/>
                  <a:pt x="127" y="114"/>
                </a:cubicBezTo>
                <a:close/>
                <a:moveTo>
                  <a:pt x="78" y="0"/>
                </a:moveTo>
                <a:cubicBezTo>
                  <a:pt x="72" y="0"/>
                  <a:pt x="66" y="5"/>
                  <a:pt x="64" y="11"/>
                </a:cubicBezTo>
                <a:cubicBezTo>
                  <a:pt x="63" y="13"/>
                  <a:pt x="63" y="15"/>
                  <a:pt x="63" y="16"/>
                </a:cubicBezTo>
                <a:cubicBezTo>
                  <a:pt x="63" y="26"/>
                  <a:pt x="63" y="26"/>
                  <a:pt x="63" y="26"/>
                </a:cubicBezTo>
                <a:cubicBezTo>
                  <a:pt x="54" y="33"/>
                  <a:pt x="50" y="45"/>
                  <a:pt x="54" y="56"/>
                </a:cubicBezTo>
                <a:cubicBezTo>
                  <a:pt x="50" y="63"/>
                  <a:pt x="35" y="87"/>
                  <a:pt x="25" y="104"/>
                </a:cubicBezTo>
                <a:cubicBezTo>
                  <a:pt x="6" y="104"/>
                  <a:pt x="6" y="104"/>
                  <a:pt x="6" y="104"/>
                </a:cubicBezTo>
                <a:cubicBezTo>
                  <a:pt x="3" y="104"/>
                  <a:pt x="1" y="106"/>
                  <a:pt x="0" y="109"/>
                </a:cubicBezTo>
                <a:cubicBezTo>
                  <a:pt x="0" y="112"/>
                  <a:pt x="2" y="115"/>
                  <a:pt x="5" y="115"/>
                </a:cubicBezTo>
                <a:cubicBezTo>
                  <a:pt x="17" y="115"/>
                  <a:pt x="17" y="115"/>
                  <a:pt x="17" y="115"/>
                </a:cubicBezTo>
                <a:cubicBezTo>
                  <a:pt x="12" y="123"/>
                  <a:pt x="12" y="123"/>
                  <a:pt x="12" y="123"/>
                </a:cubicBezTo>
                <a:cubicBezTo>
                  <a:pt x="7" y="131"/>
                  <a:pt x="7" y="141"/>
                  <a:pt x="12" y="149"/>
                </a:cubicBezTo>
                <a:cubicBezTo>
                  <a:pt x="14" y="153"/>
                  <a:pt x="17" y="157"/>
                  <a:pt x="21" y="159"/>
                </a:cubicBezTo>
                <a:cubicBezTo>
                  <a:pt x="22" y="160"/>
                  <a:pt x="23" y="160"/>
                  <a:pt x="23" y="160"/>
                </a:cubicBezTo>
                <a:cubicBezTo>
                  <a:pt x="25" y="160"/>
                  <a:pt x="27" y="159"/>
                  <a:pt x="28" y="157"/>
                </a:cubicBezTo>
                <a:cubicBezTo>
                  <a:pt x="54" y="115"/>
                  <a:pt x="54" y="115"/>
                  <a:pt x="54" y="115"/>
                </a:cubicBezTo>
                <a:cubicBezTo>
                  <a:pt x="63" y="115"/>
                  <a:pt x="63" y="115"/>
                  <a:pt x="63" y="115"/>
                </a:cubicBezTo>
                <a:cubicBezTo>
                  <a:pt x="65" y="120"/>
                  <a:pt x="69" y="123"/>
                  <a:pt x="73" y="124"/>
                </a:cubicBezTo>
                <a:cubicBezTo>
                  <a:pt x="75" y="125"/>
                  <a:pt x="76" y="125"/>
                  <a:pt x="78" y="125"/>
                </a:cubicBezTo>
                <a:cubicBezTo>
                  <a:pt x="83" y="125"/>
                  <a:pt x="88" y="123"/>
                  <a:pt x="90" y="119"/>
                </a:cubicBezTo>
                <a:cubicBezTo>
                  <a:pt x="91" y="118"/>
                  <a:pt x="92" y="116"/>
                  <a:pt x="92" y="116"/>
                </a:cubicBezTo>
                <a:cubicBezTo>
                  <a:pt x="101" y="116"/>
                  <a:pt x="101" y="116"/>
                  <a:pt x="101" y="116"/>
                </a:cubicBezTo>
                <a:cubicBezTo>
                  <a:pt x="127" y="158"/>
                  <a:pt x="127" y="158"/>
                  <a:pt x="127" y="158"/>
                </a:cubicBezTo>
                <a:cubicBezTo>
                  <a:pt x="128" y="159"/>
                  <a:pt x="130" y="160"/>
                  <a:pt x="131" y="160"/>
                </a:cubicBezTo>
                <a:cubicBezTo>
                  <a:pt x="132" y="160"/>
                  <a:pt x="133" y="160"/>
                  <a:pt x="134" y="160"/>
                </a:cubicBezTo>
                <a:cubicBezTo>
                  <a:pt x="146" y="153"/>
                  <a:pt x="150" y="136"/>
                  <a:pt x="143" y="124"/>
                </a:cubicBezTo>
                <a:cubicBezTo>
                  <a:pt x="138" y="116"/>
                  <a:pt x="138" y="116"/>
                  <a:pt x="138" y="116"/>
                </a:cubicBezTo>
                <a:cubicBezTo>
                  <a:pt x="154" y="116"/>
                  <a:pt x="154" y="116"/>
                  <a:pt x="154" y="116"/>
                </a:cubicBezTo>
                <a:cubicBezTo>
                  <a:pt x="157" y="116"/>
                  <a:pt x="159" y="114"/>
                  <a:pt x="160" y="111"/>
                </a:cubicBezTo>
                <a:cubicBezTo>
                  <a:pt x="161" y="106"/>
                  <a:pt x="159" y="104"/>
                  <a:pt x="155" y="104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103" y="55"/>
                  <a:pt x="103" y="55"/>
                  <a:pt x="103" y="55"/>
                </a:cubicBezTo>
                <a:cubicBezTo>
                  <a:pt x="107" y="45"/>
                  <a:pt x="103" y="33"/>
                  <a:pt x="94" y="26"/>
                </a:cubicBezTo>
                <a:cubicBezTo>
                  <a:pt x="94" y="16"/>
                  <a:pt x="94" y="16"/>
                  <a:pt x="94" y="16"/>
                </a:cubicBezTo>
                <a:cubicBezTo>
                  <a:pt x="94" y="9"/>
                  <a:pt x="90" y="3"/>
                  <a:pt x="83" y="1"/>
                </a:cubicBezTo>
                <a:cubicBezTo>
                  <a:pt x="81" y="1"/>
                  <a:pt x="80" y="0"/>
                  <a:pt x="7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45848D04-6754-42A3-D272-1BA145A760AE}"/>
              </a:ext>
            </a:extLst>
          </p:cNvPr>
          <p:cNvSpPr>
            <a:spLocks noEditPoints="1"/>
          </p:cNvSpPr>
          <p:nvPr/>
        </p:nvSpPr>
        <p:spPr bwMode="auto">
          <a:xfrm>
            <a:off x="9012238" y="1371600"/>
            <a:ext cx="225425" cy="254000"/>
          </a:xfrm>
          <a:custGeom>
            <a:avLst/>
            <a:gdLst>
              <a:gd name="T0" fmla="*/ 131 w 143"/>
              <a:gd name="T1" fmla="*/ 52 h 160"/>
              <a:gd name="T2" fmla="*/ 115 w 143"/>
              <a:gd name="T3" fmla="*/ 36 h 160"/>
              <a:gd name="T4" fmla="*/ 129 w 143"/>
              <a:gd name="T5" fmla="*/ 9 h 160"/>
              <a:gd name="T6" fmla="*/ 125 w 143"/>
              <a:gd name="T7" fmla="*/ 3 h 160"/>
              <a:gd name="T8" fmla="*/ 108 w 143"/>
              <a:gd name="T9" fmla="*/ 0 h 160"/>
              <a:gd name="T10" fmla="*/ 68 w 143"/>
              <a:gd name="T11" fmla="*/ 25 h 160"/>
              <a:gd name="T12" fmla="*/ 53 w 143"/>
              <a:gd name="T13" fmla="*/ 12 h 160"/>
              <a:gd name="T14" fmla="*/ 51 w 143"/>
              <a:gd name="T15" fmla="*/ 11 h 160"/>
              <a:gd name="T16" fmla="*/ 49 w 143"/>
              <a:gd name="T17" fmla="*/ 11 h 160"/>
              <a:gd name="T18" fmla="*/ 44 w 143"/>
              <a:gd name="T19" fmla="*/ 14 h 160"/>
              <a:gd name="T20" fmla="*/ 47 w 143"/>
              <a:gd name="T21" fmla="*/ 21 h 160"/>
              <a:gd name="T22" fmla="*/ 49 w 143"/>
              <a:gd name="T23" fmla="*/ 22 h 160"/>
              <a:gd name="T24" fmla="*/ 64 w 143"/>
              <a:gd name="T25" fmla="*/ 39 h 160"/>
              <a:gd name="T26" fmla="*/ 50 w 143"/>
              <a:gd name="T27" fmla="*/ 32 h 160"/>
              <a:gd name="T28" fmla="*/ 44 w 143"/>
              <a:gd name="T29" fmla="*/ 31 h 160"/>
              <a:gd name="T30" fmla="*/ 1 w 143"/>
              <a:gd name="T31" fmla="*/ 84 h 160"/>
              <a:gd name="T32" fmla="*/ 20 w 143"/>
              <a:gd name="T33" fmla="*/ 139 h 160"/>
              <a:gd name="T34" fmla="*/ 49 w 143"/>
              <a:gd name="T35" fmla="*/ 159 h 160"/>
              <a:gd name="T36" fmla="*/ 60 w 143"/>
              <a:gd name="T37" fmla="*/ 156 h 160"/>
              <a:gd name="T38" fmla="*/ 70 w 143"/>
              <a:gd name="T39" fmla="*/ 151 h 160"/>
              <a:gd name="T40" fmla="*/ 72 w 143"/>
              <a:gd name="T41" fmla="*/ 151 h 160"/>
              <a:gd name="T42" fmla="*/ 77 w 143"/>
              <a:gd name="T43" fmla="*/ 153 h 160"/>
              <a:gd name="T44" fmla="*/ 82 w 143"/>
              <a:gd name="T45" fmla="*/ 156 h 160"/>
              <a:gd name="T46" fmla="*/ 93 w 143"/>
              <a:gd name="T47" fmla="*/ 160 h 160"/>
              <a:gd name="T48" fmla="*/ 136 w 143"/>
              <a:gd name="T49" fmla="*/ 113 h 160"/>
              <a:gd name="T50" fmla="*/ 131 w 143"/>
              <a:gd name="T51" fmla="*/ 52 h 160"/>
              <a:gd name="T52" fmla="*/ 107 w 143"/>
              <a:gd name="T53" fmla="*/ 10 h 160"/>
              <a:gd name="T54" fmla="*/ 117 w 143"/>
              <a:gd name="T55" fmla="*/ 12 h 160"/>
              <a:gd name="T56" fmla="*/ 102 w 143"/>
              <a:gd name="T57" fmla="*/ 33 h 160"/>
              <a:gd name="T58" fmla="*/ 101 w 143"/>
              <a:gd name="T59" fmla="*/ 34 h 160"/>
              <a:gd name="T60" fmla="*/ 100 w 143"/>
              <a:gd name="T61" fmla="*/ 34 h 160"/>
              <a:gd name="T62" fmla="*/ 100 w 143"/>
              <a:gd name="T63" fmla="*/ 34 h 160"/>
              <a:gd name="T64" fmla="*/ 86 w 143"/>
              <a:gd name="T65" fmla="*/ 37 h 160"/>
              <a:gd name="T66" fmla="*/ 84 w 143"/>
              <a:gd name="T67" fmla="*/ 37 h 160"/>
              <a:gd name="T68" fmla="*/ 83 w 143"/>
              <a:gd name="T69" fmla="*/ 37 h 160"/>
              <a:gd name="T70" fmla="*/ 76 w 143"/>
              <a:gd name="T71" fmla="*/ 36 h 160"/>
              <a:gd name="T72" fmla="*/ 107 w 143"/>
              <a:gd name="T73" fmla="*/ 10 h 160"/>
              <a:gd name="T74" fmla="*/ 125 w 143"/>
              <a:gd name="T75" fmla="*/ 109 h 160"/>
              <a:gd name="T76" fmla="*/ 126 w 143"/>
              <a:gd name="T77" fmla="*/ 109 h 160"/>
              <a:gd name="T78" fmla="*/ 125 w 143"/>
              <a:gd name="T79" fmla="*/ 109 h 160"/>
              <a:gd name="T80" fmla="*/ 125 w 143"/>
              <a:gd name="T81" fmla="*/ 108 h 160"/>
              <a:gd name="T82" fmla="*/ 97 w 143"/>
              <a:gd name="T83" fmla="*/ 148 h 160"/>
              <a:gd name="T84" fmla="*/ 94 w 143"/>
              <a:gd name="T85" fmla="*/ 149 h 160"/>
              <a:gd name="T86" fmla="*/ 87 w 143"/>
              <a:gd name="T87" fmla="*/ 147 h 160"/>
              <a:gd name="T88" fmla="*/ 72 w 143"/>
              <a:gd name="T89" fmla="*/ 141 h 160"/>
              <a:gd name="T90" fmla="*/ 66 w 143"/>
              <a:gd name="T91" fmla="*/ 141 h 160"/>
              <a:gd name="T92" fmla="*/ 54 w 143"/>
              <a:gd name="T93" fmla="*/ 146 h 160"/>
              <a:gd name="T94" fmla="*/ 48 w 143"/>
              <a:gd name="T95" fmla="*/ 148 h 160"/>
              <a:gd name="T96" fmla="*/ 44 w 143"/>
              <a:gd name="T97" fmla="*/ 148 h 160"/>
              <a:gd name="T98" fmla="*/ 33 w 143"/>
              <a:gd name="T99" fmla="*/ 138 h 160"/>
              <a:gd name="T100" fmla="*/ 21 w 143"/>
              <a:gd name="T101" fmla="*/ 54 h 160"/>
              <a:gd name="T102" fmla="*/ 44 w 143"/>
              <a:gd name="T103" fmla="*/ 41 h 160"/>
              <a:gd name="T104" fmla="*/ 46 w 143"/>
              <a:gd name="T105" fmla="*/ 42 h 160"/>
              <a:gd name="T106" fmla="*/ 66 w 143"/>
              <a:gd name="T107" fmla="*/ 53 h 160"/>
              <a:gd name="T108" fmla="*/ 70 w 143"/>
              <a:gd name="T109" fmla="*/ 53 h 160"/>
              <a:gd name="T110" fmla="*/ 71 w 143"/>
              <a:gd name="T111" fmla="*/ 53 h 160"/>
              <a:gd name="T112" fmla="*/ 84 w 143"/>
              <a:gd name="T113" fmla="*/ 47 h 160"/>
              <a:gd name="T114" fmla="*/ 104 w 143"/>
              <a:gd name="T115" fmla="*/ 43 h 160"/>
              <a:gd name="T116" fmla="*/ 125 w 143"/>
              <a:gd name="T117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3" h="160">
                <a:moveTo>
                  <a:pt x="131" y="52"/>
                </a:moveTo>
                <a:cubicBezTo>
                  <a:pt x="127" y="45"/>
                  <a:pt x="121" y="40"/>
                  <a:pt x="115" y="36"/>
                </a:cubicBezTo>
                <a:cubicBezTo>
                  <a:pt x="122" y="30"/>
                  <a:pt x="127" y="20"/>
                  <a:pt x="129" y="9"/>
                </a:cubicBezTo>
                <a:cubicBezTo>
                  <a:pt x="129" y="6"/>
                  <a:pt x="127" y="4"/>
                  <a:pt x="125" y="3"/>
                </a:cubicBezTo>
                <a:cubicBezTo>
                  <a:pt x="119" y="1"/>
                  <a:pt x="113" y="0"/>
                  <a:pt x="108" y="0"/>
                </a:cubicBezTo>
                <a:cubicBezTo>
                  <a:pt x="91" y="0"/>
                  <a:pt x="76" y="9"/>
                  <a:pt x="68" y="25"/>
                </a:cubicBezTo>
                <a:cubicBezTo>
                  <a:pt x="65" y="20"/>
                  <a:pt x="60" y="15"/>
                  <a:pt x="53" y="12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11"/>
                  <a:pt x="50" y="11"/>
                  <a:pt x="49" y="11"/>
                </a:cubicBezTo>
                <a:cubicBezTo>
                  <a:pt x="47" y="11"/>
                  <a:pt x="45" y="12"/>
                  <a:pt x="44" y="14"/>
                </a:cubicBezTo>
                <a:cubicBezTo>
                  <a:pt x="43" y="16"/>
                  <a:pt x="44" y="19"/>
                  <a:pt x="47" y="21"/>
                </a:cubicBezTo>
                <a:cubicBezTo>
                  <a:pt x="49" y="22"/>
                  <a:pt x="49" y="22"/>
                  <a:pt x="49" y="22"/>
                </a:cubicBezTo>
                <a:cubicBezTo>
                  <a:pt x="56" y="25"/>
                  <a:pt x="62" y="32"/>
                  <a:pt x="64" y="39"/>
                </a:cubicBezTo>
                <a:cubicBezTo>
                  <a:pt x="59" y="36"/>
                  <a:pt x="54" y="33"/>
                  <a:pt x="50" y="32"/>
                </a:cubicBezTo>
                <a:cubicBezTo>
                  <a:pt x="48" y="31"/>
                  <a:pt x="46" y="31"/>
                  <a:pt x="44" y="31"/>
                </a:cubicBezTo>
                <a:cubicBezTo>
                  <a:pt x="27" y="31"/>
                  <a:pt x="1" y="49"/>
                  <a:pt x="1" y="84"/>
                </a:cubicBezTo>
                <a:cubicBezTo>
                  <a:pt x="1" y="102"/>
                  <a:pt x="9" y="123"/>
                  <a:pt x="20" y="139"/>
                </a:cubicBezTo>
                <a:cubicBezTo>
                  <a:pt x="30" y="154"/>
                  <a:pt x="40" y="159"/>
                  <a:pt x="49" y="159"/>
                </a:cubicBezTo>
                <a:cubicBezTo>
                  <a:pt x="53" y="159"/>
                  <a:pt x="57" y="158"/>
                  <a:pt x="60" y="156"/>
                </a:cubicBezTo>
                <a:cubicBezTo>
                  <a:pt x="64" y="154"/>
                  <a:pt x="68" y="151"/>
                  <a:pt x="70" y="151"/>
                </a:cubicBezTo>
                <a:cubicBezTo>
                  <a:pt x="71" y="151"/>
                  <a:pt x="71" y="151"/>
                  <a:pt x="72" y="151"/>
                </a:cubicBezTo>
                <a:cubicBezTo>
                  <a:pt x="73" y="151"/>
                  <a:pt x="74" y="151"/>
                  <a:pt x="77" y="153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6" y="159"/>
                  <a:pt x="89" y="160"/>
                  <a:pt x="93" y="160"/>
                </a:cubicBezTo>
                <a:cubicBezTo>
                  <a:pt x="113" y="160"/>
                  <a:pt x="129" y="131"/>
                  <a:pt x="136" y="113"/>
                </a:cubicBezTo>
                <a:cubicBezTo>
                  <a:pt x="142" y="92"/>
                  <a:pt x="143" y="70"/>
                  <a:pt x="131" y="52"/>
                </a:cubicBezTo>
                <a:close/>
                <a:moveTo>
                  <a:pt x="107" y="10"/>
                </a:moveTo>
                <a:cubicBezTo>
                  <a:pt x="110" y="10"/>
                  <a:pt x="114" y="11"/>
                  <a:pt x="117" y="12"/>
                </a:cubicBezTo>
                <a:cubicBezTo>
                  <a:pt x="114" y="22"/>
                  <a:pt x="109" y="29"/>
                  <a:pt x="102" y="33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0" y="34"/>
                  <a:pt x="100" y="34"/>
                  <a:pt x="100" y="34"/>
                </a:cubicBezTo>
                <a:cubicBezTo>
                  <a:pt x="100" y="34"/>
                  <a:pt x="100" y="34"/>
                  <a:pt x="100" y="34"/>
                </a:cubicBezTo>
                <a:cubicBezTo>
                  <a:pt x="95" y="36"/>
                  <a:pt x="91" y="37"/>
                  <a:pt x="86" y="37"/>
                </a:cubicBezTo>
                <a:cubicBezTo>
                  <a:pt x="85" y="37"/>
                  <a:pt x="85" y="37"/>
                  <a:pt x="84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1" y="37"/>
                  <a:pt x="78" y="37"/>
                  <a:pt x="76" y="36"/>
                </a:cubicBezTo>
                <a:cubicBezTo>
                  <a:pt x="80" y="20"/>
                  <a:pt x="92" y="10"/>
                  <a:pt x="107" y="10"/>
                </a:cubicBezTo>
                <a:close/>
                <a:moveTo>
                  <a:pt x="125" y="109"/>
                </a:moveTo>
                <a:cubicBezTo>
                  <a:pt x="125" y="109"/>
                  <a:pt x="126" y="109"/>
                  <a:pt x="126" y="109"/>
                </a:cubicBezTo>
                <a:cubicBezTo>
                  <a:pt x="126" y="109"/>
                  <a:pt x="126" y="109"/>
                  <a:pt x="125" y="109"/>
                </a:cubicBezTo>
                <a:close/>
                <a:moveTo>
                  <a:pt x="125" y="108"/>
                </a:moveTo>
                <a:cubicBezTo>
                  <a:pt x="120" y="123"/>
                  <a:pt x="109" y="145"/>
                  <a:pt x="97" y="148"/>
                </a:cubicBezTo>
                <a:cubicBezTo>
                  <a:pt x="96" y="148"/>
                  <a:pt x="95" y="149"/>
                  <a:pt x="94" y="149"/>
                </a:cubicBezTo>
                <a:cubicBezTo>
                  <a:pt x="92" y="149"/>
                  <a:pt x="89" y="148"/>
                  <a:pt x="87" y="147"/>
                </a:cubicBezTo>
                <a:cubicBezTo>
                  <a:pt x="83" y="144"/>
                  <a:pt x="78" y="141"/>
                  <a:pt x="72" y="141"/>
                </a:cubicBezTo>
                <a:cubicBezTo>
                  <a:pt x="70" y="141"/>
                  <a:pt x="68" y="141"/>
                  <a:pt x="66" y="141"/>
                </a:cubicBezTo>
                <a:cubicBezTo>
                  <a:pt x="62" y="142"/>
                  <a:pt x="58" y="144"/>
                  <a:pt x="54" y="146"/>
                </a:cubicBezTo>
                <a:cubicBezTo>
                  <a:pt x="52" y="148"/>
                  <a:pt x="50" y="148"/>
                  <a:pt x="48" y="148"/>
                </a:cubicBezTo>
                <a:cubicBezTo>
                  <a:pt x="47" y="148"/>
                  <a:pt x="46" y="148"/>
                  <a:pt x="44" y="148"/>
                </a:cubicBezTo>
                <a:cubicBezTo>
                  <a:pt x="40" y="146"/>
                  <a:pt x="36" y="142"/>
                  <a:pt x="33" y="138"/>
                </a:cubicBezTo>
                <a:cubicBezTo>
                  <a:pt x="18" y="121"/>
                  <a:pt x="0" y="79"/>
                  <a:pt x="21" y="54"/>
                </a:cubicBezTo>
                <a:cubicBezTo>
                  <a:pt x="28" y="45"/>
                  <a:pt x="38" y="41"/>
                  <a:pt x="44" y="41"/>
                </a:cubicBezTo>
                <a:cubicBezTo>
                  <a:pt x="45" y="41"/>
                  <a:pt x="46" y="41"/>
                  <a:pt x="46" y="42"/>
                </a:cubicBezTo>
                <a:cubicBezTo>
                  <a:pt x="52" y="43"/>
                  <a:pt x="59" y="50"/>
                  <a:pt x="66" y="53"/>
                </a:cubicBezTo>
                <a:cubicBezTo>
                  <a:pt x="68" y="53"/>
                  <a:pt x="69" y="53"/>
                  <a:pt x="70" y="53"/>
                </a:cubicBezTo>
                <a:cubicBezTo>
                  <a:pt x="71" y="53"/>
                  <a:pt x="71" y="53"/>
                  <a:pt x="71" y="53"/>
                </a:cubicBezTo>
                <a:cubicBezTo>
                  <a:pt x="76" y="53"/>
                  <a:pt x="80" y="50"/>
                  <a:pt x="84" y="47"/>
                </a:cubicBezTo>
                <a:cubicBezTo>
                  <a:pt x="91" y="47"/>
                  <a:pt x="98" y="46"/>
                  <a:pt x="104" y="43"/>
                </a:cubicBezTo>
                <a:cubicBezTo>
                  <a:pt x="119" y="48"/>
                  <a:pt x="139" y="69"/>
                  <a:pt x="125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B561499A-1ECB-2DE2-5BCC-2DA64B0D72F4}"/>
              </a:ext>
            </a:extLst>
          </p:cNvPr>
          <p:cNvSpPr>
            <a:spLocks/>
          </p:cNvSpPr>
          <p:nvPr/>
        </p:nvSpPr>
        <p:spPr bwMode="auto">
          <a:xfrm>
            <a:off x="9166226" y="1460500"/>
            <a:ext cx="38100" cy="85725"/>
          </a:xfrm>
          <a:custGeom>
            <a:avLst/>
            <a:gdLst>
              <a:gd name="T0" fmla="*/ 9 w 24"/>
              <a:gd name="T1" fmla="*/ 1 h 54"/>
              <a:gd name="T2" fmla="*/ 6 w 24"/>
              <a:gd name="T3" fmla="*/ 0 h 54"/>
              <a:gd name="T4" fmla="*/ 2 w 24"/>
              <a:gd name="T5" fmla="*/ 2 h 54"/>
              <a:gd name="T6" fmla="*/ 3 w 24"/>
              <a:gd name="T7" fmla="*/ 9 h 54"/>
              <a:gd name="T8" fmla="*/ 7 w 24"/>
              <a:gd name="T9" fmla="*/ 47 h 54"/>
              <a:gd name="T10" fmla="*/ 11 w 24"/>
              <a:gd name="T11" fmla="*/ 53 h 54"/>
              <a:gd name="T12" fmla="*/ 13 w 24"/>
              <a:gd name="T13" fmla="*/ 54 h 54"/>
              <a:gd name="T14" fmla="*/ 17 w 24"/>
              <a:gd name="T15" fmla="*/ 50 h 54"/>
              <a:gd name="T16" fmla="*/ 17 w 24"/>
              <a:gd name="T17" fmla="*/ 11 h 54"/>
              <a:gd name="T18" fmla="*/ 9 w 24"/>
              <a:gd name="T19" fmla="*/ 1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4" h="54">
                <a:moveTo>
                  <a:pt x="9" y="1"/>
                </a:moveTo>
                <a:cubicBezTo>
                  <a:pt x="8" y="0"/>
                  <a:pt x="7" y="0"/>
                  <a:pt x="6" y="0"/>
                </a:cubicBezTo>
                <a:cubicBezTo>
                  <a:pt x="4" y="0"/>
                  <a:pt x="3" y="1"/>
                  <a:pt x="2" y="2"/>
                </a:cubicBezTo>
                <a:cubicBezTo>
                  <a:pt x="0" y="5"/>
                  <a:pt x="0" y="7"/>
                  <a:pt x="3" y="9"/>
                </a:cubicBezTo>
                <a:cubicBezTo>
                  <a:pt x="13" y="17"/>
                  <a:pt x="12" y="33"/>
                  <a:pt x="7" y="47"/>
                </a:cubicBezTo>
                <a:cubicBezTo>
                  <a:pt x="6" y="49"/>
                  <a:pt x="8" y="52"/>
                  <a:pt x="11" y="53"/>
                </a:cubicBezTo>
                <a:cubicBezTo>
                  <a:pt x="11" y="53"/>
                  <a:pt x="12" y="54"/>
                  <a:pt x="13" y="54"/>
                </a:cubicBezTo>
                <a:cubicBezTo>
                  <a:pt x="15" y="54"/>
                  <a:pt x="17" y="52"/>
                  <a:pt x="17" y="50"/>
                </a:cubicBezTo>
                <a:cubicBezTo>
                  <a:pt x="22" y="37"/>
                  <a:pt x="24" y="23"/>
                  <a:pt x="17" y="11"/>
                </a:cubicBezTo>
                <a:cubicBezTo>
                  <a:pt x="15" y="7"/>
                  <a:pt x="13" y="3"/>
                  <a:pt x="9" y="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5F30D19A-8D3B-3247-F6C2-A213CE6A0C77}"/>
              </a:ext>
            </a:extLst>
          </p:cNvPr>
          <p:cNvSpPr>
            <a:spLocks noEditPoints="1"/>
          </p:cNvSpPr>
          <p:nvPr/>
        </p:nvSpPr>
        <p:spPr bwMode="auto">
          <a:xfrm>
            <a:off x="7354888" y="1922463"/>
            <a:ext cx="231775" cy="254000"/>
          </a:xfrm>
          <a:custGeom>
            <a:avLst/>
            <a:gdLst>
              <a:gd name="T0" fmla="*/ 96 w 146"/>
              <a:gd name="T1" fmla="*/ 107 h 160"/>
              <a:gd name="T2" fmla="*/ 87 w 146"/>
              <a:gd name="T3" fmla="*/ 136 h 160"/>
              <a:gd name="T4" fmla="*/ 109 w 146"/>
              <a:gd name="T5" fmla="*/ 132 h 160"/>
              <a:gd name="T6" fmla="*/ 96 w 146"/>
              <a:gd name="T7" fmla="*/ 128 h 160"/>
              <a:gd name="T8" fmla="*/ 91 w 146"/>
              <a:gd name="T9" fmla="*/ 121 h 160"/>
              <a:gd name="T10" fmla="*/ 98 w 146"/>
              <a:gd name="T11" fmla="*/ 118 h 160"/>
              <a:gd name="T12" fmla="*/ 96 w 146"/>
              <a:gd name="T13" fmla="*/ 128 h 160"/>
              <a:gd name="T14" fmla="*/ 61 w 146"/>
              <a:gd name="T15" fmla="*/ 139 h 160"/>
              <a:gd name="T16" fmla="*/ 76 w 146"/>
              <a:gd name="T17" fmla="*/ 139 h 160"/>
              <a:gd name="T18" fmla="*/ 46 w 146"/>
              <a:gd name="T19" fmla="*/ 123 h 160"/>
              <a:gd name="T20" fmla="*/ 46 w 146"/>
              <a:gd name="T21" fmla="*/ 134 h 160"/>
              <a:gd name="T22" fmla="*/ 46 w 146"/>
              <a:gd name="T23" fmla="*/ 123 h 160"/>
              <a:gd name="T24" fmla="*/ 105 w 146"/>
              <a:gd name="T25" fmla="*/ 82 h 160"/>
              <a:gd name="T26" fmla="*/ 102 w 146"/>
              <a:gd name="T27" fmla="*/ 30 h 160"/>
              <a:gd name="T28" fmla="*/ 97 w 146"/>
              <a:gd name="T29" fmla="*/ 0 h 160"/>
              <a:gd name="T30" fmla="*/ 36 w 146"/>
              <a:gd name="T31" fmla="*/ 16 h 160"/>
              <a:gd name="T32" fmla="*/ 46 w 146"/>
              <a:gd name="T33" fmla="*/ 74 h 160"/>
              <a:gd name="T34" fmla="*/ 7 w 146"/>
              <a:gd name="T35" fmla="*/ 135 h 160"/>
              <a:gd name="T36" fmla="*/ 129 w 146"/>
              <a:gd name="T37" fmla="*/ 160 h 160"/>
              <a:gd name="T38" fmla="*/ 142 w 146"/>
              <a:gd name="T39" fmla="*/ 135 h 160"/>
              <a:gd name="T40" fmla="*/ 51 w 146"/>
              <a:gd name="T41" fmla="*/ 10 h 160"/>
              <a:gd name="T42" fmla="*/ 101 w 146"/>
              <a:gd name="T43" fmla="*/ 13 h 160"/>
              <a:gd name="T44" fmla="*/ 51 w 146"/>
              <a:gd name="T45" fmla="*/ 20 h 160"/>
              <a:gd name="T46" fmla="*/ 52 w 146"/>
              <a:gd name="T47" fmla="*/ 88 h 160"/>
              <a:gd name="T48" fmla="*/ 57 w 146"/>
              <a:gd name="T49" fmla="*/ 31 h 160"/>
              <a:gd name="T50" fmla="*/ 92 w 146"/>
              <a:gd name="T51" fmla="*/ 74 h 160"/>
              <a:gd name="T52" fmla="*/ 73 w 146"/>
              <a:gd name="T53" fmla="*/ 98 h 160"/>
              <a:gd name="T54" fmla="*/ 39 w 146"/>
              <a:gd name="T55" fmla="*/ 106 h 160"/>
              <a:gd name="T56" fmla="*/ 128 w 146"/>
              <a:gd name="T57" fmla="*/ 149 h 160"/>
              <a:gd name="T58" fmla="*/ 15 w 146"/>
              <a:gd name="T59" fmla="*/ 141 h 160"/>
              <a:gd name="T60" fmla="*/ 42 w 146"/>
              <a:gd name="T61" fmla="*/ 117 h 160"/>
              <a:gd name="T62" fmla="*/ 103 w 146"/>
              <a:gd name="T63" fmla="*/ 98 h 160"/>
              <a:gd name="T64" fmla="*/ 128 w 146"/>
              <a:gd name="T65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6" h="160">
                <a:moveTo>
                  <a:pt x="105" y="110"/>
                </a:moveTo>
                <a:cubicBezTo>
                  <a:pt x="102" y="108"/>
                  <a:pt x="99" y="107"/>
                  <a:pt x="96" y="107"/>
                </a:cubicBezTo>
                <a:cubicBezTo>
                  <a:pt x="91" y="107"/>
                  <a:pt x="86" y="109"/>
                  <a:pt x="83" y="114"/>
                </a:cubicBezTo>
                <a:cubicBezTo>
                  <a:pt x="78" y="121"/>
                  <a:pt x="80" y="131"/>
                  <a:pt x="87" y="136"/>
                </a:cubicBezTo>
                <a:cubicBezTo>
                  <a:pt x="90" y="138"/>
                  <a:pt x="93" y="138"/>
                  <a:pt x="96" y="138"/>
                </a:cubicBezTo>
                <a:cubicBezTo>
                  <a:pt x="101" y="138"/>
                  <a:pt x="106" y="136"/>
                  <a:pt x="109" y="132"/>
                </a:cubicBezTo>
                <a:cubicBezTo>
                  <a:pt x="114" y="125"/>
                  <a:pt x="112" y="115"/>
                  <a:pt x="105" y="110"/>
                </a:cubicBezTo>
                <a:close/>
                <a:moveTo>
                  <a:pt x="96" y="128"/>
                </a:moveTo>
                <a:cubicBezTo>
                  <a:pt x="96" y="128"/>
                  <a:pt x="95" y="128"/>
                  <a:pt x="94" y="128"/>
                </a:cubicBezTo>
                <a:cubicBezTo>
                  <a:pt x="92" y="127"/>
                  <a:pt x="90" y="124"/>
                  <a:pt x="91" y="121"/>
                </a:cubicBezTo>
                <a:cubicBezTo>
                  <a:pt x="92" y="119"/>
                  <a:pt x="94" y="117"/>
                  <a:pt x="96" y="117"/>
                </a:cubicBezTo>
                <a:cubicBezTo>
                  <a:pt x="97" y="117"/>
                  <a:pt x="97" y="117"/>
                  <a:pt x="98" y="118"/>
                </a:cubicBezTo>
                <a:cubicBezTo>
                  <a:pt x="100" y="118"/>
                  <a:pt x="101" y="120"/>
                  <a:pt x="101" y="123"/>
                </a:cubicBezTo>
                <a:cubicBezTo>
                  <a:pt x="101" y="126"/>
                  <a:pt x="99" y="128"/>
                  <a:pt x="96" y="128"/>
                </a:cubicBezTo>
                <a:close/>
                <a:moveTo>
                  <a:pt x="70" y="134"/>
                </a:moveTo>
                <a:cubicBezTo>
                  <a:pt x="67" y="134"/>
                  <a:pt x="61" y="136"/>
                  <a:pt x="61" y="139"/>
                </a:cubicBezTo>
                <a:cubicBezTo>
                  <a:pt x="61" y="142"/>
                  <a:pt x="67" y="144"/>
                  <a:pt x="70" y="144"/>
                </a:cubicBezTo>
                <a:cubicBezTo>
                  <a:pt x="73" y="144"/>
                  <a:pt x="76" y="142"/>
                  <a:pt x="76" y="139"/>
                </a:cubicBezTo>
                <a:cubicBezTo>
                  <a:pt x="75" y="136"/>
                  <a:pt x="72" y="134"/>
                  <a:pt x="70" y="134"/>
                </a:cubicBezTo>
                <a:close/>
                <a:moveTo>
                  <a:pt x="46" y="123"/>
                </a:moveTo>
                <a:cubicBezTo>
                  <a:pt x="43" y="123"/>
                  <a:pt x="41" y="125"/>
                  <a:pt x="41" y="128"/>
                </a:cubicBezTo>
                <a:cubicBezTo>
                  <a:pt x="41" y="131"/>
                  <a:pt x="43" y="134"/>
                  <a:pt x="46" y="134"/>
                </a:cubicBezTo>
                <a:cubicBezTo>
                  <a:pt x="49" y="134"/>
                  <a:pt x="51" y="131"/>
                  <a:pt x="51" y="128"/>
                </a:cubicBezTo>
                <a:cubicBezTo>
                  <a:pt x="51" y="125"/>
                  <a:pt x="49" y="123"/>
                  <a:pt x="46" y="123"/>
                </a:cubicBezTo>
                <a:close/>
                <a:moveTo>
                  <a:pt x="142" y="135"/>
                </a:moveTo>
                <a:cubicBezTo>
                  <a:pt x="105" y="82"/>
                  <a:pt x="105" y="82"/>
                  <a:pt x="105" y="82"/>
                </a:cubicBezTo>
                <a:cubicBezTo>
                  <a:pt x="103" y="80"/>
                  <a:pt x="102" y="76"/>
                  <a:pt x="102" y="74"/>
                </a:cubicBezTo>
                <a:cubicBezTo>
                  <a:pt x="102" y="30"/>
                  <a:pt x="102" y="30"/>
                  <a:pt x="102" y="30"/>
                </a:cubicBezTo>
                <a:cubicBezTo>
                  <a:pt x="108" y="28"/>
                  <a:pt x="112" y="22"/>
                  <a:pt x="112" y="16"/>
                </a:cubicBezTo>
                <a:cubicBezTo>
                  <a:pt x="112" y="7"/>
                  <a:pt x="105" y="0"/>
                  <a:pt x="97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43" y="0"/>
                  <a:pt x="36" y="6"/>
                  <a:pt x="36" y="16"/>
                </a:cubicBezTo>
                <a:cubicBezTo>
                  <a:pt x="36" y="22"/>
                  <a:pt x="40" y="28"/>
                  <a:pt x="46" y="30"/>
                </a:cubicBezTo>
                <a:cubicBezTo>
                  <a:pt x="46" y="74"/>
                  <a:pt x="46" y="74"/>
                  <a:pt x="46" y="74"/>
                </a:cubicBezTo>
                <a:cubicBezTo>
                  <a:pt x="46" y="76"/>
                  <a:pt x="46" y="80"/>
                  <a:pt x="44" y="82"/>
                </a:cubicBezTo>
                <a:cubicBezTo>
                  <a:pt x="7" y="135"/>
                  <a:pt x="7" y="135"/>
                  <a:pt x="7" y="135"/>
                </a:cubicBezTo>
                <a:cubicBezTo>
                  <a:pt x="0" y="146"/>
                  <a:pt x="7" y="160"/>
                  <a:pt x="20" y="160"/>
                </a:cubicBezTo>
                <a:cubicBezTo>
                  <a:pt x="129" y="160"/>
                  <a:pt x="129" y="160"/>
                  <a:pt x="129" y="160"/>
                </a:cubicBezTo>
                <a:cubicBezTo>
                  <a:pt x="133" y="160"/>
                  <a:pt x="137" y="158"/>
                  <a:pt x="140" y="156"/>
                </a:cubicBezTo>
                <a:cubicBezTo>
                  <a:pt x="145" y="151"/>
                  <a:pt x="146" y="142"/>
                  <a:pt x="142" y="135"/>
                </a:cubicBezTo>
                <a:close/>
                <a:moveTo>
                  <a:pt x="46" y="16"/>
                </a:moveTo>
                <a:cubicBezTo>
                  <a:pt x="46" y="12"/>
                  <a:pt x="48" y="10"/>
                  <a:pt x="51" y="10"/>
                </a:cubicBezTo>
                <a:cubicBezTo>
                  <a:pt x="96" y="10"/>
                  <a:pt x="96" y="10"/>
                  <a:pt x="96" y="10"/>
                </a:cubicBezTo>
                <a:cubicBezTo>
                  <a:pt x="99" y="10"/>
                  <a:pt x="101" y="12"/>
                  <a:pt x="101" y="13"/>
                </a:cubicBezTo>
                <a:cubicBezTo>
                  <a:pt x="102" y="17"/>
                  <a:pt x="100" y="20"/>
                  <a:pt x="96" y="20"/>
                </a:cubicBezTo>
                <a:cubicBezTo>
                  <a:pt x="51" y="20"/>
                  <a:pt x="51" y="20"/>
                  <a:pt x="51" y="20"/>
                </a:cubicBezTo>
                <a:cubicBezTo>
                  <a:pt x="48" y="20"/>
                  <a:pt x="46" y="18"/>
                  <a:pt x="46" y="16"/>
                </a:cubicBezTo>
                <a:close/>
                <a:moveTo>
                  <a:pt x="52" y="88"/>
                </a:moveTo>
                <a:cubicBezTo>
                  <a:pt x="55" y="84"/>
                  <a:pt x="57" y="78"/>
                  <a:pt x="57" y="73"/>
                </a:cubicBezTo>
                <a:cubicBezTo>
                  <a:pt x="57" y="31"/>
                  <a:pt x="57" y="31"/>
                  <a:pt x="57" y="31"/>
                </a:cubicBezTo>
                <a:cubicBezTo>
                  <a:pt x="92" y="31"/>
                  <a:pt x="92" y="31"/>
                  <a:pt x="92" y="31"/>
                </a:cubicBezTo>
                <a:cubicBezTo>
                  <a:pt x="92" y="74"/>
                  <a:pt x="92" y="74"/>
                  <a:pt x="92" y="74"/>
                </a:cubicBezTo>
                <a:cubicBezTo>
                  <a:pt x="92" y="79"/>
                  <a:pt x="94" y="84"/>
                  <a:pt x="96" y="88"/>
                </a:cubicBezTo>
                <a:cubicBezTo>
                  <a:pt x="88" y="90"/>
                  <a:pt x="80" y="93"/>
                  <a:pt x="73" y="98"/>
                </a:cubicBezTo>
                <a:cubicBezTo>
                  <a:pt x="64" y="103"/>
                  <a:pt x="53" y="106"/>
                  <a:pt x="42" y="106"/>
                </a:cubicBezTo>
                <a:cubicBezTo>
                  <a:pt x="41" y="106"/>
                  <a:pt x="40" y="106"/>
                  <a:pt x="39" y="106"/>
                </a:cubicBezTo>
                <a:lnTo>
                  <a:pt x="52" y="88"/>
                </a:lnTo>
                <a:close/>
                <a:moveTo>
                  <a:pt x="128" y="149"/>
                </a:moveTo>
                <a:cubicBezTo>
                  <a:pt x="19" y="149"/>
                  <a:pt x="19" y="149"/>
                  <a:pt x="19" y="149"/>
                </a:cubicBezTo>
                <a:cubicBezTo>
                  <a:pt x="15" y="149"/>
                  <a:pt x="13" y="144"/>
                  <a:pt x="15" y="141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5" y="117"/>
                  <a:pt x="38" y="117"/>
                  <a:pt x="42" y="117"/>
                </a:cubicBezTo>
                <a:cubicBezTo>
                  <a:pt x="54" y="117"/>
                  <a:pt x="68" y="114"/>
                  <a:pt x="78" y="106"/>
                </a:cubicBezTo>
                <a:cubicBezTo>
                  <a:pt x="86" y="101"/>
                  <a:pt x="94" y="98"/>
                  <a:pt x="103" y="98"/>
                </a:cubicBezTo>
                <a:cubicBezTo>
                  <a:pt x="136" y="145"/>
                  <a:pt x="133" y="141"/>
                  <a:pt x="134" y="142"/>
                </a:cubicBezTo>
                <a:cubicBezTo>
                  <a:pt x="134" y="146"/>
                  <a:pt x="132" y="149"/>
                  <a:pt x="128" y="1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DE3B4238-3761-D9F0-2C83-2122DAD3E45F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2473325"/>
            <a:ext cx="254000" cy="252413"/>
          </a:xfrm>
          <a:custGeom>
            <a:avLst/>
            <a:gdLst>
              <a:gd name="T0" fmla="*/ 69 w 160"/>
              <a:gd name="T1" fmla="*/ 71 h 159"/>
              <a:gd name="T2" fmla="*/ 71 w 160"/>
              <a:gd name="T3" fmla="*/ 61 h 159"/>
              <a:gd name="T4" fmla="*/ 57 w 160"/>
              <a:gd name="T5" fmla="*/ 42 h 159"/>
              <a:gd name="T6" fmla="*/ 67 w 160"/>
              <a:gd name="T7" fmla="*/ 71 h 159"/>
              <a:gd name="T8" fmla="*/ 144 w 160"/>
              <a:gd name="T9" fmla="*/ 11 h 159"/>
              <a:gd name="T10" fmla="*/ 128 w 160"/>
              <a:gd name="T11" fmla="*/ 5 h 159"/>
              <a:gd name="T12" fmla="*/ 36 w 160"/>
              <a:gd name="T13" fmla="*/ 0 h 159"/>
              <a:gd name="T14" fmla="*/ 32 w 160"/>
              <a:gd name="T15" fmla="*/ 11 h 159"/>
              <a:gd name="T16" fmla="*/ 15 w 160"/>
              <a:gd name="T17" fmla="*/ 11 h 159"/>
              <a:gd name="T18" fmla="*/ 0 w 160"/>
              <a:gd name="T19" fmla="*/ 31 h 159"/>
              <a:gd name="T20" fmla="*/ 59 w 160"/>
              <a:gd name="T21" fmla="*/ 89 h 159"/>
              <a:gd name="T22" fmla="*/ 54 w 160"/>
              <a:gd name="T23" fmla="*/ 117 h 159"/>
              <a:gd name="T24" fmla="*/ 41 w 160"/>
              <a:gd name="T25" fmla="*/ 121 h 159"/>
              <a:gd name="T26" fmla="*/ 36 w 160"/>
              <a:gd name="T27" fmla="*/ 159 h 159"/>
              <a:gd name="T28" fmla="*/ 127 w 160"/>
              <a:gd name="T29" fmla="*/ 152 h 159"/>
              <a:gd name="T30" fmla="*/ 112 w 160"/>
              <a:gd name="T31" fmla="*/ 117 h 159"/>
              <a:gd name="T32" fmla="*/ 97 w 160"/>
              <a:gd name="T33" fmla="*/ 94 h 159"/>
              <a:gd name="T34" fmla="*/ 120 w 160"/>
              <a:gd name="T35" fmla="*/ 73 h 159"/>
              <a:gd name="T36" fmla="*/ 160 w 160"/>
              <a:gd name="T37" fmla="*/ 26 h 159"/>
              <a:gd name="T38" fmla="*/ 10 w 160"/>
              <a:gd name="T39" fmla="*/ 31 h 159"/>
              <a:gd name="T40" fmla="*/ 15 w 160"/>
              <a:gd name="T41" fmla="*/ 21 h 159"/>
              <a:gd name="T42" fmla="*/ 31 w 160"/>
              <a:gd name="T43" fmla="*/ 47 h 159"/>
              <a:gd name="T44" fmla="*/ 10 w 160"/>
              <a:gd name="T45" fmla="*/ 31 h 159"/>
              <a:gd name="T46" fmla="*/ 116 w 160"/>
              <a:gd name="T47" fmla="*/ 148 h 159"/>
              <a:gd name="T48" fmla="*/ 50 w 160"/>
              <a:gd name="T49" fmla="*/ 128 h 159"/>
              <a:gd name="T50" fmla="*/ 117 w 160"/>
              <a:gd name="T51" fmla="*/ 46 h 159"/>
              <a:gd name="T52" fmla="*/ 86 w 160"/>
              <a:gd name="T53" fmla="*/ 94 h 159"/>
              <a:gd name="T54" fmla="*/ 92 w 160"/>
              <a:gd name="T55" fmla="*/ 117 h 159"/>
              <a:gd name="T56" fmla="*/ 72 w 160"/>
              <a:gd name="T57" fmla="*/ 94 h 159"/>
              <a:gd name="T58" fmla="*/ 47 w 160"/>
              <a:gd name="T59" fmla="*/ 66 h 159"/>
              <a:gd name="T60" fmla="*/ 41 w 160"/>
              <a:gd name="T61" fmla="*/ 10 h 159"/>
              <a:gd name="T62" fmla="*/ 117 w 160"/>
              <a:gd name="T63" fmla="*/ 46 h 159"/>
              <a:gd name="T64" fmla="*/ 125 w 160"/>
              <a:gd name="T65" fmla="*/ 61 h 159"/>
              <a:gd name="T66" fmla="*/ 128 w 160"/>
              <a:gd name="T67" fmla="*/ 21 h 159"/>
              <a:gd name="T68" fmla="*/ 149 w 160"/>
              <a:gd name="T69" fmla="*/ 2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59">
                <a:moveTo>
                  <a:pt x="67" y="71"/>
                </a:moveTo>
                <a:cubicBezTo>
                  <a:pt x="68" y="71"/>
                  <a:pt x="69" y="71"/>
                  <a:pt x="69" y="71"/>
                </a:cubicBezTo>
                <a:cubicBezTo>
                  <a:pt x="71" y="71"/>
                  <a:pt x="73" y="70"/>
                  <a:pt x="74" y="68"/>
                </a:cubicBezTo>
                <a:cubicBezTo>
                  <a:pt x="75" y="65"/>
                  <a:pt x="74" y="62"/>
                  <a:pt x="71" y="61"/>
                </a:cubicBezTo>
                <a:cubicBezTo>
                  <a:pt x="65" y="59"/>
                  <a:pt x="62" y="53"/>
                  <a:pt x="62" y="47"/>
                </a:cubicBezTo>
                <a:cubicBezTo>
                  <a:pt x="62" y="44"/>
                  <a:pt x="59" y="42"/>
                  <a:pt x="57" y="42"/>
                </a:cubicBezTo>
                <a:cubicBezTo>
                  <a:pt x="54" y="42"/>
                  <a:pt x="51" y="44"/>
                  <a:pt x="52" y="47"/>
                </a:cubicBezTo>
                <a:cubicBezTo>
                  <a:pt x="52" y="57"/>
                  <a:pt x="57" y="67"/>
                  <a:pt x="67" y="71"/>
                </a:cubicBezTo>
                <a:close/>
                <a:moveTo>
                  <a:pt x="145" y="11"/>
                </a:moveTo>
                <a:cubicBezTo>
                  <a:pt x="145" y="11"/>
                  <a:pt x="144" y="11"/>
                  <a:pt x="144" y="11"/>
                </a:cubicBezTo>
                <a:cubicBezTo>
                  <a:pt x="128" y="11"/>
                  <a:pt x="128" y="11"/>
                  <a:pt x="128" y="11"/>
                </a:cubicBezTo>
                <a:cubicBezTo>
                  <a:pt x="128" y="5"/>
                  <a:pt x="128" y="5"/>
                  <a:pt x="128" y="5"/>
                </a:cubicBezTo>
                <a:cubicBezTo>
                  <a:pt x="128" y="3"/>
                  <a:pt x="126" y="0"/>
                  <a:pt x="123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4" y="0"/>
                  <a:pt x="32" y="3"/>
                  <a:pt x="32" y="5"/>
                </a:cubicBezTo>
                <a:cubicBezTo>
                  <a:pt x="32" y="11"/>
                  <a:pt x="32" y="11"/>
                  <a:pt x="32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5" y="11"/>
                </a:cubicBezTo>
                <a:cubicBezTo>
                  <a:pt x="6" y="11"/>
                  <a:pt x="0" y="17"/>
                  <a:pt x="0" y="26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53"/>
                  <a:pt x="17" y="70"/>
                  <a:pt x="38" y="72"/>
                </a:cubicBezTo>
                <a:cubicBezTo>
                  <a:pt x="43" y="80"/>
                  <a:pt x="50" y="86"/>
                  <a:pt x="59" y="89"/>
                </a:cubicBezTo>
                <a:cubicBezTo>
                  <a:pt x="61" y="90"/>
                  <a:pt x="62" y="92"/>
                  <a:pt x="62" y="94"/>
                </a:cubicBezTo>
                <a:cubicBezTo>
                  <a:pt x="62" y="102"/>
                  <a:pt x="59" y="111"/>
                  <a:pt x="54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4" y="117"/>
                  <a:pt x="42" y="119"/>
                  <a:pt x="41" y="121"/>
                </a:cubicBezTo>
                <a:cubicBezTo>
                  <a:pt x="31" y="152"/>
                  <a:pt x="31" y="152"/>
                  <a:pt x="31" y="152"/>
                </a:cubicBezTo>
                <a:cubicBezTo>
                  <a:pt x="30" y="155"/>
                  <a:pt x="32" y="159"/>
                  <a:pt x="36" y="159"/>
                </a:cubicBezTo>
                <a:cubicBezTo>
                  <a:pt x="122" y="159"/>
                  <a:pt x="122" y="159"/>
                  <a:pt x="122" y="159"/>
                </a:cubicBezTo>
                <a:cubicBezTo>
                  <a:pt x="126" y="159"/>
                  <a:pt x="128" y="155"/>
                  <a:pt x="127" y="152"/>
                </a:cubicBezTo>
                <a:cubicBezTo>
                  <a:pt x="117" y="121"/>
                  <a:pt x="117" y="121"/>
                  <a:pt x="117" y="121"/>
                </a:cubicBezTo>
                <a:cubicBezTo>
                  <a:pt x="117" y="119"/>
                  <a:pt x="115" y="117"/>
                  <a:pt x="112" y="117"/>
                </a:cubicBezTo>
                <a:cubicBezTo>
                  <a:pt x="104" y="117"/>
                  <a:pt x="104" y="117"/>
                  <a:pt x="104" y="117"/>
                </a:cubicBezTo>
                <a:cubicBezTo>
                  <a:pt x="100" y="111"/>
                  <a:pt x="97" y="102"/>
                  <a:pt x="97" y="94"/>
                </a:cubicBezTo>
                <a:cubicBezTo>
                  <a:pt x="97" y="92"/>
                  <a:pt x="98" y="90"/>
                  <a:pt x="100" y="90"/>
                </a:cubicBezTo>
                <a:cubicBezTo>
                  <a:pt x="107" y="86"/>
                  <a:pt x="115" y="80"/>
                  <a:pt x="120" y="73"/>
                </a:cubicBezTo>
                <a:cubicBezTo>
                  <a:pt x="136" y="72"/>
                  <a:pt x="150" y="62"/>
                  <a:pt x="156" y="48"/>
                </a:cubicBezTo>
                <a:cubicBezTo>
                  <a:pt x="160" y="38"/>
                  <a:pt x="160" y="32"/>
                  <a:pt x="160" y="26"/>
                </a:cubicBezTo>
                <a:cubicBezTo>
                  <a:pt x="160" y="18"/>
                  <a:pt x="153" y="11"/>
                  <a:pt x="145" y="11"/>
                </a:cubicBezTo>
                <a:close/>
                <a:moveTo>
                  <a:pt x="10" y="31"/>
                </a:moveTo>
                <a:cubicBezTo>
                  <a:pt x="10" y="26"/>
                  <a:pt x="10" y="26"/>
                  <a:pt x="10" y="26"/>
                </a:cubicBezTo>
                <a:cubicBezTo>
                  <a:pt x="10" y="23"/>
                  <a:pt x="12" y="21"/>
                  <a:pt x="15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47"/>
                  <a:pt x="31" y="47"/>
                  <a:pt x="31" y="47"/>
                </a:cubicBezTo>
                <a:cubicBezTo>
                  <a:pt x="31" y="52"/>
                  <a:pt x="32" y="57"/>
                  <a:pt x="33" y="61"/>
                </a:cubicBezTo>
                <a:cubicBezTo>
                  <a:pt x="20" y="58"/>
                  <a:pt x="10" y="46"/>
                  <a:pt x="10" y="31"/>
                </a:cubicBezTo>
                <a:close/>
                <a:moveTo>
                  <a:pt x="109" y="128"/>
                </a:moveTo>
                <a:cubicBezTo>
                  <a:pt x="116" y="148"/>
                  <a:pt x="116" y="148"/>
                  <a:pt x="116" y="148"/>
                </a:cubicBezTo>
                <a:cubicBezTo>
                  <a:pt x="43" y="148"/>
                  <a:pt x="43" y="148"/>
                  <a:pt x="43" y="148"/>
                </a:cubicBezTo>
                <a:cubicBezTo>
                  <a:pt x="50" y="128"/>
                  <a:pt x="50" y="128"/>
                  <a:pt x="50" y="128"/>
                </a:cubicBezTo>
                <a:lnTo>
                  <a:pt x="109" y="128"/>
                </a:lnTo>
                <a:close/>
                <a:moveTo>
                  <a:pt x="117" y="46"/>
                </a:moveTo>
                <a:cubicBezTo>
                  <a:pt x="117" y="60"/>
                  <a:pt x="109" y="74"/>
                  <a:pt x="96" y="79"/>
                </a:cubicBezTo>
                <a:cubicBezTo>
                  <a:pt x="90" y="82"/>
                  <a:pt x="86" y="87"/>
                  <a:pt x="86" y="94"/>
                </a:cubicBezTo>
                <a:cubicBezTo>
                  <a:pt x="86" y="94"/>
                  <a:pt x="86" y="99"/>
                  <a:pt x="88" y="107"/>
                </a:cubicBezTo>
                <a:cubicBezTo>
                  <a:pt x="89" y="110"/>
                  <a:pt x="90" y="114"/>
                  <a:pt x="92" y="117"/>
                </a:cubicBezTo>
                <a:cubicBezTo>
                  <a:pt x="67" y="117"/>
                  <a:pt x="67" y="117"/>
                  <a:pt x="67" y="117"/>
                </a:cubicBezTo>
                <a:cubicBezTo>
                  <a:pt x="71" y="110"/>
                  <a:pt x="72" y="101"/>
                  <a:pt x="72" y="94"/>
                </a:cubicBezTo>
                <a:cubicBezTo>
                  <a:pt x="72" y="88"/>
                  <a:pt x="68" y="82"/>
                  <a:pt x="63" y="80"/>
                </a:cubicBezTo>
                <a:cubicBezTo>
                  <a:pt x="57" y="77"/>
                  <a:pt x="51" y="72"/>
                  <a:pt x="47" y="66"/>
                </a:cubicBezTo>
                <a:cubicBezTo>
                  <a:pt x="43" y="61"/>
                  <a:pt x="41" y="54"/>
                  <a:pt x="41" y="46"/>
                </a:cubicBezTo>
                <a:cubicBezTo>
                  <a:pt x="41" y="10"/>
                  <a:pt x="41" y="10"/>
                  <a:pt x="41" y="10"/>
                </a:cubicBezTo>
                <a:cubicBezTo>
                  <a:pt x="117" y="10"/>
                  <a:pt x="117" y="10"/>
                  <a:pt x="117" y="10"/>
                </a:cubicBezTo>
                <a:lnTo>
                  <a:pt x="117" y="46"/>
                </a:lnTo>
                <a:close/>
                <a:moveTo>
                  <a:pt x="149" y="31"/>
                </a:moveTo>
                <a:cubicBezTo>
                  <a:pt x="149" y="46"/>
                  <a:pt x="139" y="57"/>
                  <a:pt x="125" y="61"/>
                </a:cubicBezTo>
                <a:cubicBezTo>
                  <a:pt x="127" y="57"/>
                  <a:pt x="128" y="52"/>
                  <a:pt x="128" y="47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44" y="21"/>
                  <a:pt x="144" y="21"/>
                  <a:pt x="144" y="21"/>
                </a:cubicBezTo>
                <a:cubicBezTo>
                  <a:pt x="147" y="21"/>
                  <a:pt x="149" y="23"/>
                  <a:pt x="149" y="26"/>
                </a:cubicBezTo>
                <a:lnTo>
                  <a:pt x="149" y="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31E75418-E309-7509-94B6-DA7F14ECCD3F}"/>
              </a:ext>
            </a:extLst>
          </p:cNvPr>
          <p:cNvSpPr>
            <a:spLocks noEditPoints="1"/>
          </p:cNvSpPr>
          <p:nvPr/>
        </p:nvSpPr>
        <p:spPr bwMode="auto">
          <a:xfrm>
            <a:off x="776288" y="1922463"/>
            <a:ext cx="185738" cy="254000"/>
          </a:xfrm>
          <a:custGeom>
            <a:avLst/>
            <a:gdLst>
              <a:gd name="T0" fmla="*/ 113 w 117"/>
              <a:gd name="T1" fmla="*/ 47 h 160"/>
              <a:gd name="T2" fmla="*/ 56 w 117"/>
              <a:gd name="T3" fmla="*/ 0 h 160"/>
              <a:gd name="T4" fmla="*/ 0 w 117"/>
              <a:gd name="T5" fmla="*/ 58 h 160"/>
              <a:gd name="T6" fmla="*/ 28 w 117"/>
              <a:gd name="T7" fmla="*/ 107 h 160"/>
              <a:gd name="T8" fmla="*/ 31 w 117"/>
              <a:gd name="T9" fmla="*/ 110 h 160"/>
              <a:gd name="T10" fmla="*/ 31 w 117"/>
              <a:gd name="T11" fmla="*/ 134 h 160"/>
              <a:gd name="T12" fmla="*/ 42 w 117"/>
              <a:gd name="T13" fmla="*/ 149 h 160"/>
              <a:gd name="T14" fmla="*/ 57 w 117"/>
              <a:gd name="T15" fmla="*/ 160 h 160"/>
              <a:gd name="T16" fmla="*/ 71 w 117"/>
              <a:gd name="T17" fmla="*/ 149 h 160"/>
              <a:gd name="T18" fmla="*/ 83 w 117"/>
              <a:gd name="T19" fmla="*/ 134 h 160"/>
              <a:gd name="T20" fmla="*/ 83 w 117"/>
              <a:gd name="T21" fmla="*/ 111 h 160"/>
              <a:gd name="T22" fmla="*/ 85 w 117"/>
              <a:gd name="T23" fmla="*/ 107 h 160"/>
              <a:gd name="T24" fmla="*/ 113 w 117"/>
              <a:gd name="T25" fmla="*/ 47 h 160"/>
              <a:gd name="T26" fmla="*/ 73 w 117"/>
              <a:gd name="T27" fmla="*/ 134 h 160"/>
              <a:gd name="T28" fmla="*/ 67 w 117"/>
              <a:gd name="T29" fmla="*/ 139 h 160"/>
              <a:gd name="T30" fmla="*/ 47 w 117"/>
              <a:gd name="T31" fmla="*/ 139 h 160"/>
              <a:gd name="T32" fmla="*/ 41 w 117"/>
              <a:gd name="T33" fmla="*/ 134 h 160"/>
              <a:gd name="T34" fmla="*/ 41 w 117"/>
              <a:gd name="T35" fmla="*/ 125 h 160"/>
              <a:gd name="T36" fmla="*/ 73 w 117"/>
              <a:gd name="T37" fmla="*/ 125 h 160"/>
              <a:gd name="T38" fmla="*/ 73 w 117"/>
              <a:gd name="T39" fmla="*/ 134 h 160"/>
              <a:gd name="T40" fmla="*/ 81 w 117"/>
              <a:gd name="T41" fmla="*/ 98 h 160"/>
              <a:gd name="T42" fmla="*/ 73 w 117"/>
              <a:gd name="T43" fmla="*/ 112 h 160"/>
              <a:gd name="T44" fmla="*/ 73 w 117"/>
              <a:gd name="T45" fmla="*/ 115 h 160"/>
              <a:gd name="T46" fmla="*/ 42 w 117"/>
              <a:gd name="T47" fmla="*/ 115 h 160"/>
              <a:gd name="T48" fmla="*/ 42 w 117"/>
              <a:gd name="T49" fmla="*/ 111 h 160"/>
              <a:gd name="T50" fmla="*/ 34 w 117"/>
              <a:gd name="T51" fmla="*/ 98 h 160"/>
              <a:gd name="T52" fmla="*/ 10 w 117"/>
              <a:gd name="T53" fmla="*/ 58 h 160"/>
              <a:gd name="T54" fmla="*/ 57 w 117"/>
              <a:gd name="T55" fmla="*/ 11 h 160"/>
              <a:gd name="T56" fmla="*/ 67 w 117"/>
              <a:gd name="T57" fmla="*/ 12 h 160"/>
              <a:gd name="T58" fmla="*/ 104 w 117"/>
              <a:gd name="T59" fmla="*/ 58 h 160"/>
              <a:gd name="T60" fmla="*/ 81 w 117"/>
              <a:gd name="T61" fmla="*/ 98 h 160"/>
              <a:gd name="T62" fmla="*/ 57 w 117"/>
              <a:gd name="T63" fmla="*/ 21 h 160"/>
              <a:gd name="T64" fmla="*/ 20 w 117"/>
              <a:gd name="T65" fmla="*/ 58 h 160"/>
              <a:gd name="T66" fmla="*/ 26 w 117"/>
              <a:gd name="T67" fmla="*/ 63 h 160"/>
              <a:gd name="T68" fmla="*/ 31 w 117"/>
              <a:gd name="T69" fmla="*/ 58 h 160"/>
              <a:gd name="T70" fmla="*/ 57 w 117"/>
              <a:gd name="T71" fmla="*/ 31 h 160"/>
              <a:gd name="T72" fmla="*/ 63 w 117"/>
              <a:gd name="T73" fmla="*/ 26 h 160"/>
              <a:gd name="T74" fmla="*/ 57 w 117"/>
              <a:gd name="T75" fmla="*/ 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17" h="160">
                <a:moveTo>
                  <a:pt x="113" y="47"/>
                </a:moveTo>
                <a:cubicBezTo>
                  <a:pt x="108" y="21"/>
                  <a:pt x="86" y="0"/>
                  <a:pt x="56" y="0"/>
                </a:cubicBezTo>
                <a:cubicBezTo>
                  <a:pt x="26" y="0"/>
                  <a:pt x="0" y="26"/>
                  <a:pt x="0" y="58"/>
                </a:cubicBezTo>
                <a:cubicBezTo>
                  <a:pt x="0" y="79"/>
                  <a:pt x="11" y="97"/>
                  <a:pt x="28" y="107"/>
                </a:cubicBezTo>
                <a:cubicBezTo>
                  <a:pt x="29" y="108"/>
                  <a:pt x="30" y="109"/>
                  <a:pt x="31" y="110"/>
                </a:cubicBezTo>
                <a:cubicBezTo>
                  <a:pt x="31" y="134"/>
                  <a:pt x="31" y="134"/>
                  <a:pt x="31" y="134"/>
                </a:cubicBezTo>
                <a:cubicBezTo>
                  <a:pt x="31" y="141"/>
                  <a:pt x="35" y="147"/>
                  <a:pt x="42" y="149"/>
                </a:cubicBezTo>
                <a:cubicBezTo>
                  <a:pt x="44" y="155"/>
                  <a:pt x="50" y="160"/>
                  <a:pt x="57" y="160"/>
                </a:cubicBezTo>
                <a:cubicBezTo>
                  <a:pt x="63" y="160"/>
                  <a:pt x="69" y="155"/>
                  <a:pt x="71" y="149"/>
                </a:cubicBezTo>
                <a:cubicBezTo>
                  <a:pt x="78" y="147"/>
                  <a:pt x="83" y="141"/>
                  <a:pt x="83" y="134"/>
                </a:cubicBezTo>
                <a:cubicBezTo>
                  <a:pt x="83" y="111"/>
                  <a:pt x="83" y="111"/>
                  <a:pt x="83" y="111"/>
                </a:cubicBezTo>
                <a:cubicBezTo>
                  <a:pt x="83" y="110"/>
                  <a:pt x="83" y="108"/>
                  <a:pt x="85" y="107"/>
                </a:cubicBezTo>
                <a:cubicBezTo>
                  <a:pt x="105" y="95"/>
                  <a:pt x="117" y="72"/>
                  <a:pt x="113" y="47"/>
                </a:cubicBezTo>
                <a:close/>
                <a:moveTo>
                  <a:pt x="73" y="134"/>
                </a:moveTo>
                <a:cubicBezTo>
                  <a:pt x="73" y="137"/>
                  <a:pt x="71" y="139"/>
                  <a:pt x="67" y="139"/>
                </a:cubicBezTo>
                <a:cubicBezTo>
                  <a:pt x="47" y="139"/>
                  <a:pt x="47" y="139"/>
                  <a:pt x="47" y="139"/>
                </a:cubicBezTo>
                <a:cubicBezTo>
                  <a:pt x="44" y="139"/>
                  <a:pt x="42" y="137"/>
                  <a:pt x="41" y="134"/>
                </a:cubicBezTo>
                <a:cubicBezTo>
                  <a:pt x="41" y="125"/>
                  <a:pt x="41" y="125"/>
                  <a:pt x="41" y="125"/>
                </a:cubicBezTo>
                <a:cubicBezTo>
                  <a:pt x="73" y="125"/>
                  <a:pt x="73" y="125"/>
                  <a:pt x="73" y="125"/>
                </a:cubicBezTo>
                <a:lnTo>
                  <a:pt x="73" y="134"/>
                </a:lnTo>
                <a:close/>
                <a:moveTo>
                  <a:pt x="81" y="98"/>
                </a:moveTo>
                <a:cubicBezTo>
                  <a:pt x="75" y="101"/>
                  <a:pt x="73" y="106"/>
                  <a:pt x="73" y="112"/>
                </a:cubicBezTo>
                <a:cubicBezTo>
                  <a:pt x="73" y="115"/>
                  <a:pt x="73" y="115"/>
                  <a:pt x="73" y="115"/>
                </a:cubicBezTo>
                <a:cubicBezTo>
                  <a:pt x="42" y="115"/>
                  <a:pt x="42" y="115"/>
                  <a:pt x="42" y="115"/>
                </a:cubicBezTo>
                <a:cubicBezTo>
                  <a:pt x="42" y="111"/>
                  <a:pt x="42" y="111"/>
                  <a:pt x="42" y="111"/>
                </a:cubicBezTo>
                <a:cubicBezTo>
                  <a:pt x="42" y="106"/>
                  <a:pt x="39" y="101"/>
                  <a:pt x="34" y="98"/>
                </a:cubicBezTo>
                <a:cubicBezTo>
                  <a:pt x="19" y="89"/>
                  <a:pt x="10" y="75"/>
                  <a:pt x="10" y="58"/>
                </a:cubicBezTo>
                <a:cubicBezTo>
                  <a:pt x="10" y="32"/>
                  <a:pt x="31" y="11"/>
                  <a:pt x="57" y="11"/>
                </a:cubicBezTo>
                <a:cubicBezTo>
                  <a:pt x="61" y="11"/>
                  <a:pt x="64" y="11"/>
                  <a:pt x="67" y="12"/>
                </a:cubicBezTo>
                <a:cubicBezTo>
                  <a:pt x="88" y="16"/>
                  <a:pt x="104" y="34"/>
                  <a:pt x="104" y="58"/>
                </a:cubicBezTo>
                <a:cubicBezTo>
                  <a:pt x="104" y="75"/>
                  <a:pt x="95" y="90"/>
                  <a:pt x="81" y="98"/>
                </a:cubicBezTo>
                <a:close/>
                <a:moveTo>
                  <a:pt x="57" y="21"/>
                </a:moveTo>
                <a:cubicBezTo>
                  <a:pt x="38" y="21"/>
                  <a:pt x="21" y="37"/>
                  <a:pt x="20" y="58"/>
                </a:cubicBezTo>
                <a:cubicBezTo>
                  <a:pt x="20" y="60"/>
                  <a:pt x="22" y="63"/>
                  <a:pt x="26" y="63"/>
                </a:cubicBezTo>
                <a:cubicBezTo>
                  <a:pt x="28" y="63"/>
                  <a:pt x="31" y="60"/>
                  <a:pt x="31" y="58"/>
                </a:cubicBezTo>
                <a:cubicBezTo>
                  <a:pt x="32" y="43"/>
                  <a:pt x="43" y="31"/>
                  <a:pt x="57" y="31"/>
                </a:cubicBezTo>
                <a:cubicBezTo>
                  <a:pt x="60" y="31"/>
                  <a:pt x="63" y="29"/>
                  <a:pt x="63" y="26"/>
                </a:cubicBezTo>
                <a:cubicBezTo>
                  <a:pt x="63" y="23"/>
                  <a:pt x="60" y="21"/>
                  <a:pt x="57" y="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21672C01-C068-3905-8344-296003EE0800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1922463"/>
            <a:ext cx="254000" cy="254000"/>
          </a:xfrm>
          <a:custGeom>
            <a:avLst/>
            <a:gdLst>
              <a:gd name="T0" fmla="*/ 89 w 160"/>
              <a:gd name="T1" fmla="*/ 11 h 160"/>
              <a:gd name="T2" fmla="*/ 89 w 160"/>
              <a:gd name="T3" fmla="*/ 11 h 160"/>
              <a:gd name="T4" fmla="*/ 125 w 160"/>
              <a:gd name="T5" fmla="*/ 27 h 160"/>
              <a:gd name="T6" fmla="*/ 103 w 160"/>
              <a:gd name="T7" fmla="*/ 49 h 160"/>
              <a:gd name="T8" fmla="*/ 89 w 160"/>
              <a:gd name="T9" fmla="*/ 11 h 160"/>
              <a:gd name="T10" fmla="*/ 133 w 160"/>
              <a:gd name="T11" fmla="*/ 34 h 160"/>
              <a:gd name="T12" fmla="*/ 149 w 160"/>
              <a:gd name="T13" fmla="*/ 70 h 160"/>
              <a:gd name="T14" fmla="*/ 111 w 160"/>
              <a:gd name="T15" fmla="*/ 56 h 160"/>
              <a:gd name="T16" fmla="*/ 133 w 160"/>
              <a:gd name="T17" fmla="*/ 34 h 160"/>
              <a:gd name="T18" fmla="*/ 133 w 160"/>
              <a:gd name="T19" fmla="*/ 34 h 160"/>
              <a:gd name="T20" fmla="*/ 79 w 160"/>
              <a:gd name="T21" fmla="*/ 10 h 160"/>
              <a:gd name="T22" fmla="*/ 95 w 160"/>
              <a:gd name="T23" fmla="*/ 57 h 160"/>
              <a:gd name="T24" fmla="*/ 80 w 160"/>
              <a:gd name="T25" fmla="*/ 72 h 160"/>
              <a:gd name="T26" fmla="*/ 35 w 160"/>
              <a:gd name="T27" fmla="*/ 27 h 160"/>
              <a:gd name="T28" fmla="*/ 79 w 160"/>
              <a:gd name="T29" fmla="*/ 10 h 160"/>
              <a:gd name="T30" fmla="*/ 27 w 160"/>
              <a:gd name="T31" fmla="*/ 34 h 160"/>
              <a:gd name="T32" fmla="*/ 73 w 160"/>
              <a:gd name="T33" fmla="*/ 79 h 160"/>
              <a:gd name="T34" fmla="*/ 57 w 160"/>
              <a:gd name="T35" fmla="*/ 95 h 160"/>
              <a:gd name="T36" fmla="*/ 12 w 160"/>
              <a:gd name="T37" fmla="*/ 76 h 160"/>
              <a:gd name="T38" fmla="*/ 10 w 160"/>
              <a:gd name="T39" fmla="*/ 76 h 160"/>
              <a:gd name="T40" fmla="*/ 27 w 160"/>
              <a:gd name="T41" fmla="*/ 34 h 160"/>
              <a:gd name="T42" fmla="*/ 103 w 160"/>
              <a:gd name="T43" fmla="*/ 65 h 160"/>
              <a:gd name="T44" fmla="*/ 149 w 160"/>
              <a:gd name="T45" fmla="*/ 81 h 160"/>
              <a:gd name="T46" fmla="*/ 133 w 160"/>
              <a:gd name="T47" fmla="*/ 125 h 160"/>
              <a:gd name="T48" fmla="*/ 87 w 160"/>
              <a:gd name="T49" fmla="*/ 80 h 160"/>
              <a:gd name="T50" fmla="*/ 103 w 160"/>
              <a:gd name="T51" fmla="*/ 65 h 160"/>
              <a:gd name="T52" fmla="*/ 103 w 160"/>
              <a:gd name="T53" fmla="*/ 65 h 160"/>
              <a:gd name="T54" fmla="*/ 13 w 160"/>
              <a:gd name="T55" fmla="*/ 87 h 160"/>
              <a:gd name="T56" fmla="*/ 50 w 160"/>
              <a:gd name="T57" fmla="*/ 103 h 160"/>
              <a:gd name="T58" fmla="*/ 27 w 160"/>
              <a:gd name="T59" fmla="*/ 125 h 160"/>
              <a:gd name="T60" fmla="*/ 11 w 160"/>
              <a:gd name="T61" fmla="*/ 87 h 160"/>
              <a:gd name="T62" fmla="*/ 13 w 160"/>
              <a:gd name="T63" fmla="*/ 87 h 160"/>
              <a:gd name="T64" fmla="*/ 57 w 160"/>
              <a:gd name="T65" fmla="*/ 110 h 160"/>
              <a:gd name="T66" fmla="*/ 65 w 160"/>
              <a:gd name="T67" fmla="*/ 147 h 160"/>
              <a:gd name="T68" fmla="*/ 35 w 160"/>
              <a:gd name="T69" fmla="*/ 132 h 160"/>
              <a:gd name="T70" fmla="*/ 57 w 160"/>
              <a:gd name="T71" fmla="*/ 110 h 160"/>
              <a:gd name="T72" fmla="*/ 57 w 160"/>
              <a:gd name="T73" fmla="*/ 110 h 160"/>
              <a:gd name="T74" fmla="*/ 80 w 160"/>
              <a:gd name="T75" fmla="*/ 87 h 160"/>
              <a:gd name="T76" fmla="*/ 125 w 160"/>
              <a:gd name="T77" fmla="*/ 132 h 160"/>
              <a:gd name="T78" fmla="*/ 81 w 160"/>
              <a:gd name="T79" fmla="*/ 149 h 160"/>
              <a:gd name="T80" fmla="*/ 76 w 160"/>
              <a:gd name="T81" fmla="*/ 149 h 160"/>
              <a:gd name="T82" fmla="*/ 64 w 160"/>
              <a:gd name="T83" fmla="*/ 103 h 160"/>
              <a:gd name="T84" fmla="*/ 80 w 160"/>
              <a:gd name="T85" fmla="*/ 87 h 160"/>
              <a:gd name="T86" fmla="*/ 80 w 160"/>
              <a:gd name="T87" fmla="*/ 87 h 160"/>
              <a:gd name="T88" fmla="*/ 80 w 160"/>
              <a:gd name="T89" fmla="*/ 0 h 160"/>
              <a:gd name="T90" fmla="*/ 0 w 160"/>
              <a:gd name="T91" fmla="*/ 80 h 160"/>
              <a:gd name="T92" fmla="*/ 80 w 160"/>
              <a:gd name="T93" fmla="*/ 160 h 160"/>
              <a:gd name="T94" fmla="*/ 159 w 160"/>
              <a:gd name="T95" fmla="*/ 80 h 160"/>
              <a:gd name="T96" fmla="*/ 85 w 160"/>
              <a:gd name="T97" fmla="*/ 0 h 160"/>
              <a:gd name="T98" fmla="*/ 80 w 160"/>
              <a:gd name="T9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0">
                <a:moveTo>
                  <a:pt x="89" y="11"/>
                </a:moveTo>
                <a:cubicBezTo>
                  <a:pt x="89" y="11"/>
                  <a:pt x="89" y="11"/>
                  <a:pt x="89" y="11"/>
                </a:cubicBezTo>
                <a:cubicBezTo>
                  <a:pt x="103" y="12"/>
                  <a:pt x="115" y="18"/>
                  <a:pt x="125" y="27"/>
                </a:cubicBezTo>
                <a:cubicBezTo>
                  <a:pt x="103" y="49"/>
                  <a:pt x="103" y="49"/>
                  <a:pt x="103" y="49"/>
                </a:cubicBezTo>
                <a:cubicBezTo>
                  <a:pt x="93" y="39"/>
                  <a:pt x="89" y="24"/>
                  <a:pt x="89" y="11"/>
                </a:cubicBezTo>
                <a:close/>
                <a:moveTo>
                  <a:pt x="133" y="34"/>
                </a:moveTo>
                <a:cubicBezTo>
                  <a:pt x="142" y="45"/>
                  <a:pt x="147" y="57"/>
                  <a:pt x="149" y="70"/>
                </a:cubicBezTo>
                <a:cubicBezTo>
                  <a:pt x="136" y="70"/>
                  <a:pt x="122" y="66"/>
                  <a:pt x="111" y="56"/>
                </a:cubicBezTo>
                <a:cubicBezTo>
                  <a:pt x="133" y="34"/>
                  <a:pt x="133" y="34"/>
                  <a:pt x="133" y="34"/>
                </a:cubicBezTo>
                <a:cubicBezTo>
                  <a:pt x="133" y="34"/>
                  <a:pt x="133" y="34"/>
                  <a:pt x="133" y="34"/>
                </a:cubicBezTo>
                <a:close/>
                <a:moveTo>
                  <a:pt x="79" y="10"/>
                </a:moveTo>
                <a:cubicBezTo>
                  <a:pt x="78" y="27"/>
                  <a:pt x="84" y="44"/>
                  <a:pt x="95" y="57"/>
                </a:cubicBezTo>
                <a:cubicBezTo>
                  <a:pt x="80" y="72"/>
                  <a:pt x="80" y="72"/>
                  <a:pt x="80" y="72"/>
                </a:cubicBezTo>
                <a:cubicBezTo>
                  <a:pt x="35" y="27"/>
                  <a:pt x="35" y="27"/>
                  <a:pt x="35" y="27"/>
                </a:cubicBezTo>
                <a:cubicBezTo>
                  <a:pt x="47" y="16"/>
                  <a:pt x="63" y="10"/>
                  <a:pt x="79" y="10"/>
                </a:cubicBezTo>
                <a:close/>
                <a:moveTo>
                  <a:pt x="27" y="34"/>
                </a:moveTo>
                <a:cubicBezTo>
                  <a:pt x="73" y="79"/>
                  <a:pt x="73" y="79"/>
                  <a:pt x="73" y="79"/>
                </a:cubicBezTo>
                <a:cubicBezTo>
                  <a:pt x="57" y="95"/>
                  <a:pt x="57" y="95"/>
                  <a:pt x="57" y="95"/>
                </a:cubicBezTo>
                <a:cubicBezTo>
                  <a:pt x="46" y="83"/>
                  <a:pt x="29" y="76"/>
                  <a:pt x="12" y="76"/>
                </a:cubicBezTo>
                <a:cubicBezTo>
                  <a:pt x="11" y="76"/>
                  <a:pt x="11" y="76"/>
                  <a:pt x="10" y="76"/>
                </a:cubicBezTo>
                <a:cubicBezTo>
                  <a:pt x="12" y="61"/>
                  <a:pt x="17" y="46"/>
                  <a:pt x="27" y="34"/>
                </a:cubicBezTo>
                <a:close/>
                <a:moveTo>
                  <a:pt x="103" y="65"/>
                </a:moveTo>
                <a:cubicBezTo>
                  <a:pt x="116" y="76"/>
                  <a:pt x="133" y="81"/>
                  <a:pt x="149" y="81"/>
                </a:cubicBezTo>
                <a:cubicBezTo>
                  <a:pt x="149" y="97"/>
                  <a:pt x="143" y="113"/>
                  <a:pt x="133" y="125"/>
                </a:cubicBezTo>
                <a:cubicBezTo>
                  <a:pt x="87" y="80"/>
                  <a:pt x="87" y="80"/>
                  <a:pt x="87" y="80"/>
                </a:cubicBezTo>
                <a:cubicBezTo>
                  <a:pt x="103" y="65"/>
                  <a:pt x="103" y="65"/>
                  <a:pt x="103" y="65"/>
                </a:cubicBezTo>
                <a:cubicBezTo>
                  <a:pt x="103" y="65"/>
                  <a:pt x="103" y="65"/>
                  <a:pt x="103" y="65"/>
                </a:cubicBezTo>
                <a:close/>
                <a:moveTo>
                  <a:pt x="13" y="87"/>
                </a:moveTo>
                <a:cubicBezTo>
                  <a:pt x="27" y="87"/>
                  <a:pt x="41" y="93"/>
                  <a:pt x="50" y="103"/>
                </a:cubicBezTo>
                <a:cubicBezTo>
                  <a:pt x="27" y="125"/>
                  <a:pt x="27" y="125"/>
                  <a:pt x="27" y="125"/>
                </a:cubicBezTo>
                <a:cubicBezTo>
                  <a:pt x="18" y="115"/>
                  <a:pt x="12" y="101"/>
                  <a:pt x="11" y="87"/>
                </a:cubicBezTo>
                <a:cubicBezTo>
                  <a:pt x="12" y="87"/>
                  <a:pt x="12" y="87"/>
                  <a:pt x="13" y="87"/>
                </a:cubicBezTo>
                <a:close/>
                <a:moveTo>
                  <a:pt x="57" y="110"/>
                </a:moveTo>
                <a:cubicBezTo>
                  <a:pt x="64" y="121"/>
                  <a:pt x="67" y="134"/>
                  <a:pt x="65" y="147"/>
                </a:cubicBezTo>
                <a:cubicBezTo>
                  <a:pt x="54" y="145"/>
                  <a:pt x="44" y="140"/>
                  <a:pt x="35" y="132"/>
                </a:cubicBezTo>
                <a:cubicBezTo>
                  <a:pt x="57" y="110"/>
                  <a:pt x="57" y="110"/>
                  <a:pt x="57" y="110"/>
                </a:cubicBezTo>
                <a:cubicBezTo>
                  <a:pt x="57" y="110"/>
                  <a:pt x="57" y="110"/>
                  <a:pt x="57" y="110"/>
                </a:cubicBezTo>
                <a:close/>
                <a:moveTo>
                  <a:pt x="80" y="87"/>
                </a:moveTo>
                <a:cubicBezTo>
                  <a:pt x="125" y="132"/>
                  <a:pt x="125" y="132"/>
                  <a:pt x="125" y="132"/>
                </a:cubicBezTo>
                <a:cubicBezTo>
                  <a:pt x="113" y="143"/>
                  <a:pt x="97" y="149"/>
                  <a:pt x="81" y="149"/>
                </a:cubicBezTo>
                <a:cubicBezTo>
                  <a:pt x="79" y="149"/>
                  <a:pt x="78" y="149"/>
                  <a:pt x="76" y="149"/>
                </a:cubicBezTo>
                <a:cubicBezTo>
                  <a:pt x="78" y="133"/>
                  <a:pt x="74" y="117"/>
                  <a:pt x="64" y="103"/>
                </a:cubicBezTo>
                <a:cubicBezTo>
                  <a:pt x="80" y="87"/>
                  <a:pt x="80" y="87"/>
                  <a:pt x="80" y="87"/>
                </a:cubicBezTo>
                <a:cubicBezTo>
                  <a:pt x="80" y="87"/>
                  <a:pt x="80" y="87"/>
                  <a:pt x="80" y="87"/>
                </a:cubicBezTo>
                <a:close/>
                <a:moveTo>
                  <a:pt x="80" y="0"/>
                </a:moveTo>
                <a:cubicBezTo>
                  <a:pt x="36" y="0"/>
                  <a:pt x="0" y="35"/>
                  <a:pt x="0" y="80"/>
                </a:cubicBezTo>
                <a:cubicBezTo>
                  <a:pt x="0" y="124"/>
                  <a:pt x="35" y="160"/>
                  <a:pt x="80" y="160"/>
                </a:cubicBezTo>
                <a:cubicBezTo>
                  <a:pt x="124" y="160"/>
                  <a:pt x="159" y="124"/>
                  <a:pt x="159" y="80"/>
                </a:cubicBezTo>
                <a:cubicBezTo>
                  <a:pt x="160" y="37"/>
                  <a:pt x="127" y="2"/>
                  <a:pt x="85" y="0"/>
                </a:cubicBezTo>
                <a:cubicBezTo>
                  <a:pt x="83" y="0"/>
                  <a:pt x="81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653E5170-BD8F-BD69-F73F-A06A93891C09}"/>
              </a:ext>
            </a:extLst>
          </p:cNvPr>
          <p:cNvSpPr>
            <a:spLocks noEditPoints="1"/>
          </p:cNvSpPr>
          <p:nvPr/>
        </p:nvSpPr>
        <p:spPr bwMode="auto">
          <a:xfrm>
            <a:off x="8499476" y="2471738"/>
            <a:ext cx="149225" cy="254000"/>
          </a:xfrm>
          <a:custGeom>
            <a:avLst/>
            <a:gdLst>
              <a:gd name="T0" fmla="*/ 47 w 94"/>
              <a:gd name="T1" fmla="*/ 73 h 160"/>
              <a:gd name="T2" fmla="*/ 51 w 94"/>
              <a:gd name="T3" fmla="*/ 75 h 160"/>
              <a:gd name="T4" fmla="*/ 47 w 94"/>
              <a:gd name="T5" fmla="*/ 83 h 160"/>
              <a:gd name="T6" fmla="*/ 42 w 94"/>
              <a:gd name="T7" fmla="*/ 81 h 160"/>
              <a:gd name="T8" fmla="*/ 44 w 94"/>
              <a:gd name="T9" fmla="*/ 74 h 160"/>
              <a:gd name="T10" fmla="*/ 47 w 94"/>
              <a:gd name="T11" fmla="*/ 73 h 160"/>
              <a:gd name="T12" fmla="*/ 52 w 94"/>
              <a:gd name="T13" fmla="*/ 25 h 160"/>
              <a:gd name="T14" fmla="*/ 82 w 94"/>
              <a:gd name="T15" fmla="*/ 78 h 160"/>
              <a:gd name="T16" fmla="*/ 64 w 94"/>
              <a:gd name="T17" fmla="*/ 115 h 160"/>
              <a:gd name="T18" fmla="*/ 29 w 94"/>
              <a:gd name="T19" fmla="*/ 115 h 160"/>
              <a:gd name="T20" fmla="*/ 11 w 94"/>
              <a:gd name="T21" fmla="*/ 78 h 160"/>
              <a:gd name="T22" fmla="*/ 42 w 94"/>
              <a:gd name="T23" fmla="*/ 25 h 160"/>
              <a:gd name="T24" fmla="*/ 42 w 94"/>
              <a:gd name="T25" fmla="*/ 63 h 160"/>
              <a:gd name="T26" fmla="*/ 31 w 94"/>
              <a:gd name="T27" fmla="*/ 78 h 160"/>
              <a:gd name="T28" fmla="*/ 47 w 94"/>
              <a:gd name="T29" fmla="*/ 94 h 160"/>
              <a:gd name="T30" fmla="*/ 62 w 94"/>
              <a:gd name="T31" fmla="*/ 78 h 160"/>
              <a:gd name="T32" fmla="*/ 52 w 94"/>
              <a:gd name="T33" fmla="*/ 63 h 160"/>
              <a:gd name="T34" fmla="*/ 52 w 94"/>
              <a:gd name="T35" fmla="*/ 25 h 160"/>
              <a:gd name="T36" fmla="*/ 52 w 94"/>
              <a:gd name="T37" fmla="*/ 25 h 160"/>
              <a:gd name="T38" fmla="*/ 62 w 94"/>
              <a:gd name="T39" fmla="*/ 125 h 160"/>
              <a:gd name="T40" fmla="*/ 62 w 94"/>
              <a:gd name="T41" fmla="*/ 149 h 160"/>
              <a:gd name="T42" fmla="*/ 31 w 94"/>
              <a:gd name="T43" fmla="*/ 149 h 160"/>
              <a:gd name="T44" fmla="*/ 31 w 94"/>
              <a:gd name="T45" fmla="*/ 125 h 160"/>
              <a:gd name="T46" fmla="*/ 62 w 94"/>
              <a:gd name="T47" fmla="*/ 125 h 160"/>
              <a:gd name="T48" fmla="*/ 45 w 94"/>
              <a:gd name="T49" fmla="*/ 0 h 160"/>
              <a:gd name="T50" fmla="*/ 43 w 94"/>
              <a:gd name="T51" fmla="*/ 2 h 160"/>
              <a:gd name="T52" fmla="*/ 42 w 94"/>
              <a:gd name="T53" fmla="*/ 2 h 160"/>
              <a:gd name="T54" fmla="*/ 42 w 94"/>
              <a:gd name="T55" fmla="*/ 3 h 160"/>
              <a:gd name="T56" fmla="*/ 1 w 94"/>
              <a:gd name="T57" fmla="*/ 76 h 160"/>
              <a:gd name="T58" fmla="*/ 1 w 94"/>
              <a:gd name="T59" fmla="*/ 81 h 160"/>
              <a:gd name="T60" fmla="*/ 21 w 94"/>
              <a:gd name="T61" fmla="*/ 121 h 160"/>
              <a:gd name="T62" fmla="*/ 21 w 94"/>
              <a:gd name="T63" fmla="*/ 155 h 160"/>
              <a:gd name="T64" fmla="*/ 26 w 94"/>
              <a:gd name="T65" fmla="*/ 160 h 160"/>
              <a:gd name="T66" fmla="*/ 68 w 94"/>
              <a:gd name="T67" fmla="*/ 160 h 160"/>
              <a:gd name="T68" fmla="*/ 73 w 94"/>
              <a:gd name="T69" fmla="*/ 155 h 160"/>
              <a:gd name="T70" fmla="*/ 73 w 94"/>
              <a:gd name="T71" fmla="*/ 121 h 160"/>
              <a:gd name="T72" fmla="*/ 93 w 94"/>
              <a:gd name="T73" fmla="*/ 81 h 160"/>
              <a:gd name="T74" fmla="*/ 93 w 94"/>
              <a:gd name="T75" fmla="*/ 76 h 160"/>
              <a:gd name="T76" fmla="*/ 51 w 94"/>
              <a:gd name="T77" fmla="*/ 3 h 160"/>
              <a:gd name="T78" fmla="*/ 51 w 94"/>
              <a:gd name="T79" fmla="*/ 2 h 160"/>
              <a:gd name="T80" fmla="*/ 51 w 94"/>
              <a:gd name="T81" fmla="*/ 2 h 160"/>
              <a:gd name="T82" fmla="*/ 49 w 94"/>
              <a:gd name="T83" fmla="*/ 0 h 160"/>
              <a:gd name="T84" fmla="*/ 45 w 94"/>
              <a:gd name="T8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4" h="160">
                <a:moveTo>
                  <a:pt x="47" y="73"/>
                </a:moveTo>
                <a:cubicBezTo>
                  <a:pt x="48" y="73"/>
                  <a:pt x="50" y="74"/>
                  <a:pt x="51" y="75"/>
                </a:cubicBezTo>
                <a:cubicBezTo>
                  <a:pt x="54" y="79"/>
                  <a:pt x="51" y="83"/>
                  <a:pt x="47" y="83"/>
                </a:cubicBezTo>
                <a:cubicBezTo>
                  <a:pt x="45" y="83"/>
                  <a:pt x="44" y="82"/>
                  <a:pt x="42" y="81"/>
                </a:cubicBezTo>
                <a:cubicBezTo>
                  <a:pt x="41" y="79"/>
                  <a:pt x="42" y="75"/>
                  <a:pt x="44" y="74"/>
                </a:cubicBezTo>
                <a:cubicBezTo>
                  <a:pt x="45" y="73"/>
                  <a:pt x="46" y="73"/>
                  <a:pt x="47" y="73"/>
                </a:cubicBezTo>
                <a:close/>
                <a:moveTo>
                  <a:pt x="52" y="25"/>
                </a:moveTo>
                <a:cubicBezTo>
                  <a:pt x="82" y="78"/>
                  <a:pt x="82" y="78"/>
                  <a:pt x="82" y="78"/>
                </a:cubicBezTo>
                <a:cubicBezTo>
                  <a:pt x="64" y="115"/>
                  <a:pt x="64" y="115"/>
                  <a:pt x="64" y="115"/>
                </a:cubicBezTo>
                <a:cubicBezTo>
                  <a:pt x="29" y="115"/>
                  <a:pt x="29" y="115"/>
                  <a:pt x="29" y="115"/>
                </a:cubicBezTo>
                <a:cubicBezTo>
                  <a:pt x="25" y="105"/>
                  <a:pt x="12" y="80"/>
                  <a:pt x="11" y="78"/>
                </a:cubicBezTo>
                <a:cubicBezTo>
                  <a:pt x="42" y="25"/>
                  <a:pt x="42" y="25"/>
                  <a:pt x="42" y="25"/>
                </a:cubicBezTo>
                <a:cubicBezTo>
                  <a:pt x="42" y="63"/>
                  <a:pt x="42" y="63"/>
                  <a:pt x="42" y="63"/>
                </a:cubicBezTo>
                <a:cubicBezTo>
                  <a:pt x="36" y="65"/>
                  <a:pt x="31" y="71"/>
                  <a:pt x="31" y="78"/>
                </a:cubicBezTo>
                <a:cubicBezTo>
                  <a:pt x="31" y="86"/>
                  <a:pt x="38" y="94"/>
                  <a:pt x="47" y="94"/>
                </a:cubicBezTo>
                <a:cubicBezTo>
                  <a:pt x="55" y="94"/>
                  <a:pt x="63" y="87"/>
                  <a:pt x="62" y="78"/>
                </a:cubicBezTo>
                <a:cubicBezTo>
                  <a:pt x="62" y="71"/>
                  <a:pt x="58" y="66"/>
                  <a:pt x="52" y="63"/>
                </a:cubicBezTo>
                <a:cubicBezTo>
                  <a:pt x="52" y="25"/>
                  <a:pt x="52" y="25"/>
                  <a:pt x="52" y="25"/>
                </a:cubicBezTo>
                <a:cubicBezTo>
                  <a:pt x="52" y="25"/>
                  <a:pt x="52" y="25"/>
                  <a:pt x="52" y="25"/>
                </a:cubicBezTo>
                <a:close/>
                <a:moveTo>
                  <a:pt x="62" y="125"/>
                </a:moveTo>
                <a:cubicBezTo>
                  <a:pt x="62" y="149"/>
                  <a:pt x="62" y="149"/>
                  <a:pt x="62" y="149"/>
                </a:cubicBezTo>
                <a:cubicBezTo>
                  <a:pt x="31" y="149"/>
                  <a:pt x="31" y="149"/>
                  <a:pt x="31" y="149"/>
                </a:cubicBezTo>
                <a:cubicBezTo>
                  <a:pt x="31" y="125"/>
                  <a:pt x="31" y="125"/>
                  <a:pt x="31" y="125"/>
                </a:cubicBezTo>
                <a:cubicBezTo>
                  <a:pt x="62" y="125"/>
                  <a:pt x="62" y="125"/>
                  <a:pt x="62" y="125"/>
                </a:cubicBezTo>
                <a:close/>
                <a:moveTo>
                  <a:pt x="45" y="0"/>
                </a:moveTo>
                <a:cubicBezTo>
                  <a:pt x="44" y="1"/>
                  <a:pt x="44" y="2"/>
                  <a:pt x="43" y="2"/>
                </a:cubicBezTo>
                <a:cubicBezTo>
                  <a:pt x="43" y="2"/>
                  <a:pt x="43" y="2"/>
                  <a:pt x="42" y="2"/>
                </a:cubicBezTo>
                <a:cubicBezTo>
                  <a:pt x="42" y="3"/>
                  <a:pt x="42" y="3"/>
                  <a:pt x="42" y="3"/>
                </a:cubicBezTo>
                <a:cubicBezTo>
                  <a:pt x="1" y="76"/>
                  <a:pt x="1" y="76"/>
                  <a:pt x="1" y="76"/>
                </a:cubicBezTo>
                <a:cubicBezTo>
                  <a:pt x="0" y="77"/>
                  <a:pt x="0" y="79"/>
                  <a:pt x="1" y="81"/>
                </a:cubicBezTo>
                <a:cubicBezTo>
                  <a:pt x="21" y="121"/>
                  <a:pt x="21" y="121"/>
                  <a:pt x="21" y="121"/>
                </a:cubicBezTo>
                <a:cubicBezTo>
                  <a:pt x="21" y="155"/>
                  <a:pt x="21" y="155"/>
                  <a:pt x="21" y="155"/>
                </a:cubicBezTo>
                <a:cubicBezTo>
                  <a:pt x="21" y="158"/>
                  <a:pt x="24" y="160"/>
                  <a:pt x="26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70" y="160"/>
                  <a:pt x="73" y="158"/>
                  <a:pt x="73" y="155"/>
                </a:cubicBezTo>
                <a:cubicBezTo>
                  <a:pt x="73" y="121"/>
                  <a:pt x="73" y="121"/>
                  <a:pt x="73" y="121"/>
                </a:cubicBezTo>
                <a:cubicBezTo>
                  <a:pt x="93" y="81"/>
                  <a:pt x="93" y="81"/>
                  <a:pt x="93" y="81"/>
                </a:cubicBezTo>
                <a:cubicBezTo>
                  <a:pt x="94" y="79"/>
                  <a:pt x="93" y="77"/>
                  <a:pt x="93" y="76"/>
                </a:cubicBezTo>
                <a:cubicBezTo>
                  <a:pt x="51" y="3"/>
                  <a:pt x="51" y="3"/>
                  <a:pt x="51" y="3"/>
                </a:cubicBezTo>
                <a:cubicBezTo>
                  <a:pt x="51" y="2"/>
                  <a:pt x="51" y="2"/>
                  <a:pt x="51" y="2"/>
                </a:cubicBezTo>
                <a:cubicBezTo>
                  <a:pt x="51" y="2"/>
                  <a:pt x="51" y="2"/>
                  <a:pt x="51" y="2"/>
                </a:cubicBezTo>
                <a:cubicBezTo>
                  <a:pt x="50" y="2"/>
                  <a:pt x="50" y="1"/>
                  <a:pt x="49" y="0"/>
                </a:cubicBezTo>
                <a:lnTo>
                  <a:pt x="4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8AF10034-3396-BCA2-326F-6E50E2B36C44}"/>
              </a:ext>
            </a:extLst>
          </p:cNvPr>
          <p:cNvSpPr>
            <a:spLocks noEditPoints="1"/>
          </p:cNvSpPr>
          <p:nvPr/>
        </p:nvSpPr>
        <p:spPr bwMode="auto">
          <a:xfrm>
            <a:off x="2384426" y="1922463"/>
            <a:ext cx="260350" cy="252413"/>
          </a:xfrm>
          <a:custGeom>
            <a:avLst/>
            <a:gdLst>
              <a:gd name="T0" fmla="*/ 18 w 164"/>
              <a:gd name="T1" fmla="*/ 35 h 159"/>
              <a:gd name="T2" fmla="*/ 85 w 164"/>
              <a:gd name="T3" fmla="*/ 159 h 159"/>
              <a:gd name="T4" fmla="*/ 111 w 164"/>
              <a:gd name="T5" fmla="*/ 122 h 159"/>
              <a:gd name="T6" fmla="*/ 138 w 164"/>
              <a:gd name="T7" fmla="*/ 106 h 159"/>
              <a:gd name="T8" fmla="*/ 84 w 164"/>
              <a:gd name="T9" fmla="*/ 0 h 159"/>
              <a:gd name="T10" fmla="*/ 127 w 164"/>
              <a:gd name="T11" fmla="*/ 96 h 159"/>
              <a:gd name="T12" fmla="*/ 101 w 164"/>
              <a:gd name="T13" fmla="*/ 133 h 159"/>
              <a:gd name="T14" fmla="*/ 69 w 164"/>
              <a:gd name="T15" fmla="*/ 147 h 159"/>
              <a:gd name="T16" fmla="*/ 46 w 164"/>
              <a:gd name="T17" fmla="*/ 22 h 159"/>
              <a:gd name="T18" fmla="*/ 140 w 164"/>
              <a:gd name="T19" fmla="*/ 36 h 159"/>
              <a:gd name="T20" fmla="*/ 138 w 164"/>
              <a:gd name="T21" fmla="*/ 96 h 159"/>
              <a:gd name="T22" fmla="*/ 67 w 164"/>
              <a:gd name="T23" fmla="*/ 108 h 159"/>
              <a:gd name="T24" fmla="*/ 74 w 164"/>
              <a:gd name="T25" fmla="*/ 139 h 159"/>
              <a:gd name="T26" fmla="*/ 88 w 164"/>
              <a:gd name="T27" fmla="*/ 116 h 159"/>
              <a:gd name="T28" fmla="*/ 73 w 164"/>
              <a:gd name="T29" fmla="*/ 128 h 159"/>
              <a:gd name="T30" fmla="*/ 73 w 164"/>
              <a:gd name="T31" fmla="*/ 117 h 159"/>
              <a:gd name="T32" fmla="*/ 73 w 164"/>
              <a:gd name="T33" fmla="*/ 128 h 159"/>
              <a:gd name="T34" fmla="*/ 41 w 164"/>
              <a:gd name="T35" fmla="*/ 74 h 159"/>
              <a:gd name="T36" fmla="*/ 27 w 164"/>
              <a:gd name="T37" fmla="*/ 97 h 159"/>
              <a:gd name="T38" fmla="*/ 48 w 164"/>
              <a:gd name="T39" fmla="*/ 105 h 159"/>
              <a:gd name="T40" fmla="*/ 41 w 164"/>
              <a:gd name="T41" fmla="*/ 96 h 159"/>
              <a:gd name="T42" fmla="*/ 41 w 164"/>
              <a:gd name="T43" fmla="*/ 85 h 159"/>
              <a:gd name="T44" fmla="*/ 41 w 164"/>
              <a:gd name="T45" fmla="*/ 96 h 159"/>
              <a:gd name="T46" fmla="*/ 58 w 164"/>
              <a:gd name="T47" fmla="*/ 63 h 159"/>
              <a:gd name="T48" fmla="*/ 52 w 164"/>
              <a:gd name="T49" fmla="*/ 32 h 159"/>
              <a:gd name="T50" fmla="*/ 37 w 164"/>
              <a:gd name="T51" fmla="*/ 54 h 159"/>
              <a:gd name="T52" fmla="*/ 52 w 164"/>
              <a:gd name="T53" fmla="*/ 42 h 159"/>
              <a:gd name="T54" fmla="*/ 52 w 164"/>
              <a:gd name="T55" fmla="*/ 53 h 159"/>
              <a:gd name="T56" fmla="*/ 52 w 164"/>
              <a:gd name="T57" fmla="*/ 42 h 159"/>
              <a:gd name="T58" fmla="*/ 89 w 164"/>
              <a:gd name="T59" fmla="*/ 22 h 159"/>
              <a:gd name="T60" fmla="*/ 95 w 164"/>
              <a:gd name="T61" fmla="*/ 53 h 159"/>
              <a:gd name="T62" fmla="*/ 110 w 164"/>
              <a:gd name="T63" fmla="*/ 31 h 159"/>
              <a:gd name="T64" fmla="*/ 95 w 164"/>
              <a:gd name="T65" fmla="*/ 43 h 159"/>
              <a:gd name="T66" fmla="*/ 95 w 164"/>
              <a:gd name="T67" fmla="*/ 32 h 159"/>
              <a:gd name="T68" fmla="*/ 95 w 164"/>
              <a:gd name="T69" fmla="*/ 4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4" h="159">
                <a:moveTo>
                  <a:pt x="84" y="0"/>
                </a:moveTo>
                <a:cubicBezTo>
                  <a:pt x="57" y="0"/>
                  <a:pt x="32" y="14"/>
                  <a:pt x="18" y="35"/>
                </a:cubicBezTo>
                <a:cubicBezTo>
                  <a:pt x="1" y="59"/>
                  <a:pt x="0" y="91"/>
                  <a:pt x="13" y="116"/>
                </a:cubicBezTo>
                <a:cubicBezTo>
                  <a:pt x="26" y="142"/>
                  <a:pt x="53" y="159"/>
                  <a:pt x="85" y="159"/>
                </a:cubicBezTo>
                <a:cubicBezTo>
                  <a:pt x="99" y="159"/>
                  <a:pt x="111" y="147"/>
                  <a:pt x="111" y="133"/>
                </a:cubicBezTo>
                <a:cubicBezTo>
                  <a:pt x="111" y="122"/>
                  <a:pt x="111" y="122"/>
                  <a:pt x="111" y="122"/>
                </a:cubicBezTo>
                <a:cubicBezTo>
                  <a:pt x="111" y="113"/>
                  <a:pt x="119" y="106"/>
                  <a:pt x="127" y="106"/>
                </a:cubicBezTo>
                <a:cubicBezTo>
                  <a:pt x="138" y="106"/>
                  <a:pt x="138" y="106"/>
                  <a:pt x="138" y="106"/>
                </a:cubicBezTo>
                <a:cubicBezTo>
                  <a:pt x="152" y="106"/>
                  <a:pt x="164" y="95"/>
                  <a:pt x="164" y="80"/>
                </a:cubicBezTo>
                <a:cubicBezTo>
                  <a:pt x="164" y="37"/>
                  <a:pt x="130" y="0"/>
                  <a:pt x="84" y="0"/>
                </a:cubicBezTo>
                <a:close/>
                <a:moveTo>
                  <a:pt x="138" y="96"/>
                </a:moveTo>
                <a:cubicBezTo>
                  <a:pt x="127" y="96"/>
                  <a:pt x="127" y="96"/>
                  <a:pt x="127" y="96"/>
                </a:cubicBezTo>
                <a:cubicBezTo>
                  <a:pt x="112" y="96"/>
                  <a:pt x="101" y="108"/>
                  <a:pt x="101" y="122"/>
                </a:cubicBezTo>
                <a:cubicBezTo>
                  <a:pt x="101" y="133"/>
                  <a:pt x="101" y="133"/>
                  <a:pt x="101" y="133"/>
                </a:cubicBezTo>
                <a:cubicBezTo>
                  <a:pt x="101" y="142"/>
                  <a:pt x="94" y="149"/>
                  <a:pt x="85" y="149"/>
                </a:cubicBezTo>
                <a:cubicBezTo>
                  <a:pt x="79" y="149"/>
                  <a:pt x="75" y="149"/>
                  <a:pt x="69" y="147"/>
                </a:cubicBezTo>
                <a:cubicBezTo>
                  <a:pt x="49" y="143"/>
                  <a:pt x="32" y="129"/>
                  <a:pt x="22" y="111"/>
                </a:cubicBezTo>
                <a:cubicBezTo>
                  <a:pt x="7" y="81"/>
                  <a:pt x="16" y="42"/>
                  <a:pt x="46" y="22"/>
                </a:cubicBezTo>
                <a:cubicBezTo>
                  <a:pt x="58" y="14"/>
                  <a:pt x="71" y="10"/>
                  <a:pt x="85" y="10"/>
                </a:cubicBezTo>
                <a:cubicBezTo>
                  <a:pt x="105" y="10"/>
                  <a:pt x="126" y="19"/>
                  <a:pt x="140" y="36"/>
                </a:cubicBezTo>
                <a:cubicBezTo>
                  <a:pt x="149" y="48"/>
                  <a:pt x="154" y="63"/>
                  <a:pt x="154" y="79"/>
                </a:cubicBezTo>
                <a:cubicBezTo>
                  <a:pt x="154" y="89"/>
                  <a:pt x="146" y="96"/>
                  <a:pt x="138" y="96"/>
                </a:cubicBezTo>
                <a:close/>
                <a:moveTo>
                  <a:pt x="73" y="107"/>
                </a:moveTo>
                <a:cubicBezTo>
                  <a:pt x="71" y="107"/>
                  <a:pt x="69" y="107"/>
                  <a:pt x="67" y="108"/>
                </a:cubicBezTo>
                <a:cubicBezTo>
                  <a:pt x="59" y="112"/>
                  <a:pt x="55" y="121"/>
                  <a:pt x="59" y="129"/>
                </a:cubicBezTo>
                <a:cubicBezTo>
                  <a:pt x="62" y="135"/>
                  <a:pt x="68" y="139"/>
                  <a:pt x="74" y="139"/>
                </a:cubicBezTo>
                <a:cubicBezTo>
                  <a:pt x="76" y="139"/>
                  <a:pt x="78" y="138"/>
                  <a:pt x="80" y="137"/>
                </a:cubicBezTo>
                <a:cubicBezTo>
                  <a:pt x="88" y="134"/>
                  <a:pt x="92" y="124"/>
                  <a:pt x="88" y="116"/>
                </a:cubicBezTo>
                <a:cubicBezTo>
                  <a:pt x="86" y="111"/>
                  <a:pt x="79" y="107"/>
                  <a:pt x="73" y="107"/>
                </a:cubicBezTo>
                <a:close/>
                <a:moveTo>
                  <a:pt x="73" y="128"/>
                </a:moveTo>
                <a:cubicBezTo>
                  <a:pt x="70" y="128"/>
                  <a:pt x="68" y="126"/>
                  <a:pt x="68" y="123"/>
                </a:cubicBezTo>
                <a:cubicBezTo>
                  <a:pt x="68" y="120"/>
                  <a:pt x="70" y="117"/>
                  <a:pt x="73" y="117"/>
                </a:cubicBezTo>
                <a:cubicBezTo>
                  <a:pt x="76" y="117"/>
                  <a:pt x="79" y="120"/>
                  <a:pt x="79" y="123"/>
                </a:cubicBezTo>
                <a:cubicBezTo>
                  <a:pt x="79" y="126"/>
                  <a:pt x="76" y="128"/>
                  <a:pt x="73" y="128"/>
                </a:cubicBezTo>
                <a:close/>
                <a:moveTo>
                  <a:pt x="57" y="84"/>
                </a:moveTo>
                <a:cubicBezTo>
                  <a:pt x="54" y="78"/>
                  <a:pt x="48" y="74"/>
                  <a:pt x="41" y="74"/>
                </a:cubicBezTo>
                <a:cubicBezTo>
                  <a:pt x="39" y="74"/>
                  <a:pt x="37" y="75"/>
                  <a:pt x="35" y="75"/>
                </a:cubicBezTo>
                <a:cubicBezTo>
                  <a:pt x="27" y="79"/>
                  <a:pt x="23" y="89"/>
                  <a:pt x="27" y="97"/>
                </a:cubicBezTo>
                <a:cubicBezTo>
                  <a:pt x="30" y="103"/>
                  <a:pt x="36" y="106"/>
                  <a:pt x="42" y="106"/>
                </a:cubicBezTo>
                <a:cubicBezTo>
                  <a:pt x="44" y="106"/>
                  <a:pt x="46" y="106"/>
                  <a:pt x="48" y="105"/>
                </a:cubicBezTo>
                <a:cubicBezTo>
                  <a:pt x="56" y="101"/>
                  <a:pt x="60" y="92"/>
                  <a:pt x="57" y="84"/>
                </a:cubicBezTo>
                <a:close/>
                <a:moveTo>
                  <a:pt x="41" y="96"/>
                </a:moveTo>
                <a:cubicBezTo>
                  <a:pt x="38" y="96"/>
                  <a:pt x="36" y="93"/>
                  <a:pt x="36" y="91"/>
                </a:cubicBezTo>
                <a:cubicBezTo>
                  <a:pt x="36" y="87"/>
                  <a:pt x="38" y="85"/>
                  <a:pt x="41" y="85"/>
                </a:cubicBezTo>
                <a:cubicBezTo>
                  <a:pt x="45" y="85"/>
                  <a:pt x="47" y="87"/>
                  <a:pt x="47" y="91"/>
                </a:cubicBezTo>
                <a:cubicBezTo>
                  <a:pt x="47" y="93"/>
                  <a:pt x="45" y="96"/>
                  <a:pt x="41" y="96"/>
                </a:cubicBezTo>
                <a:close/>
                <a:moveTo>
                  <a:pt x="53" y="64"/>
                </a:moveTo>
                <a:cubicBezTo>
                  <a:pt x="55" y="64"/>
                  <a:pt x="57" y="63"/>
                  <a:pt x="58" y="63"/>
                </a:cubicBezTo>
                <a:cubicBezTo>
                  <a:pt x="66" y="59"/>
                  <a:pt x="70" y="49"/>
                  <a:pt x="67" y="41"/>
                </a:cubicBezTo>
                <a:cubicBezTo>
                  <a:pt x="64" y="35"/>
                  <a:pt x="58" y="32"/>
                  <a:pt x="52" y="32"/>
                </a:cubicBezTo>
                <a:cubicBezTo>
                  <a:pt x="50" y="32"/>
                  <a:pt x="48" y="32"/>
                  <a:pt x="46" y="33"/>
                </a:cubicBezTo>
                <a:cubicBezTo>
                  <a:pt x="38" y="37"/>
                  <a:pt x="34" y="46"/>
                  <a:pt x="37" y="54"/>
                </a:cubicBezTo>
                <a:cubicBezTo>
                  <a:pt x="40" y="60"/>
                  <a:pt x="46" y="64"/>
                  <a:pt x="53" y="64"/>
                </a:cubicBezTo>
                <a:close/>
                <a:moveTo>
                  <a:pt x="52" y="42"/>
                </a:moveTo>
                <a:cubicBezTo>
                  <a:pt x="55" y="42"/>
                  <a:pt x="57" y="45"/>
                  <a:pt x="57" y="47"/>
                </a:cubicBezTo>
                <a:cubicBezTo>
                  <a:pt x="57" y="50"/>
                  <a:pt x="55" y="53"/>
                  <a:pt x="52" y="53"/>
                </a:cubicBezTo>
                <a:cubicBezTo>
                  <a:pt x="49" y="53"/>
                  <a:pt x="46" y="50"/>
                  <a:pt x="46" y="47"/>
                </a:cubicBezTo>
                <a:cubicBezTo>
                  <a:pt x="47" y="45"/>
                  <a:pt x="49" y="42"/>
                  <a:pt x="52" y="42"/>
                </a:cubicBezTo>
                <a:close/>
                <a:moveTo>
                  <a:pt x="95" y="21"/>
                </a:moveTo>
                <a:cubicBezTo>
                  <a:pt x="93" y="21"/>
                  <a:pt x="91" y="21"/>
                  <a:pt x="89" y="22"/>
                </a:cubicBezTo>
                <a:cubicBezTo>
                  <a:pt x="81" y="26"/>
                  <a:pt x="77" y="35"/>
                  <a:pt x="80" y="43"/>
                </a:cubicBezTo>
                <a:cubicBezTo>
                  <a:pt x="83" y="49"/>
                  <a:pt x="89" y="53"/>
                  <a:pt x="95" y="53"/>
                </a:cubicBezTo>
                <a:cubicBezTo>
                  <a:pt x="97" y="53"/>
                  <a:pt x="99" y="52"/>
                  <a:pt x="101" y="51"/>
                </a:cubicBezTo>
                <a:cubicBezTo>
                  <a:pt x="109" y="48"/>
                  <a:pt x="113" y="39"/>
                  <a:pt x="110" y="31"/>
                </a:cubicBezTo>
                <a:cubicBezTo>
                  <a:pt x="107" y="25"/>
                  <a:pt x="101" y="21"/>
                  <a:pt x="95" y="21"/>
                </a:cubicBezTo>
                <a:close/>
                <a:moveTo>
                  <a:pt x="95" y="43"/>
                </a:moveTo>
                <a:cubicBezTo>
                  <a:pt x="92" y="43"/>
                  <a:pt x="89" y="40"/>
                  <a:pt x="89" y="37"/>
                </a:cubicBezTo>
                <a:cubicBezTo>
                  <a:pt x="89" y="34"/>
                  <a:pt x="92" y="32"/>
                  <a:pt x="95" y="32"/>
                </a:cubicBezTo>
                <a:cubicBezTo>
                  <a:pt x="98" y="32"/>
                  <a:pt x="100" y="34"/>
                  <a:pt x="100" y="37"/>
                </a:cubicBezTo>
                <a:cubicBezTo>
                  <a:pt x="100" y="40"/>
                  <a:pt x="98" y="43"/>
                  <a:pt x="95" y="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560AF598-D3A7-B609-BE5C-BEA6D6D622B7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1371600"/>
            <a:ext cx="257175" cy="254000"/>
          </a:xfrm>
          <a:custGeom>
            <a:avLst/>
            <a:gdLst>
              <a:gd name="T0" fmla="*/ 101 w 162"/>
              <a:gd name="T1" fmla="*/ 13 h 160"/>
              <a:gd name="T2" fmla="*/ 149 w 162"/>
              <a:gd name="T3" fmla="*/ 61 h 160"/>
              <a:gd name="T4" fmla="*/ 94 w 162"/>
              <a:gd name="T5" fmla="*/ 116 h 160"/>
              <a:gd name="T6" fmla="*/ 46 w 162"/>
              <a:gd name="T7" fmla="*/ 68 h 160"/>
              <a:gd name="T8" fmla="*/ 101 w 162"/>
              <a:gd name="T9" fmla="*/ 13 h 160"/>
              <a:gd name="T10" fmla="*/ 101 w 162"/>
              <a:gd name="T11" fmla="*/ 13 h 160"/>
              <a:gd name="T12" fmla="*/ 38 w 162"/>
              <a:gd name="T13" fmla="*/ 75 h 160"/>
              <a:gd name="T14" fmla="*/ 86 w 162"/>
              <a:gd name="T15" fmla="*/ 123 h 160"/>
              <a:gd name="T16" fmla="*/ 62 w 162"/>
              <a:gd name="T17" fmla="*/ 148 h 160"/>
              <a:gd name="T18" fmla="*/ 58 w 162"/>
              <a:gd name="T19" fmla="*/ 150 h 160"/>
              <a:gd name="T20" fmla="*/ 54 w 162"/>
              <a:gd name="T21" fmla="*/ 148 h 160"/>
              <a:gd name="T22" fmla="*/ 14 w 162"/>
              <a:gd name="T23" fmla="*/ 107 h 160"/>
              <a:gd name="T24" fmla="*/ 14 w 162"/>
              <a:gd name="T25" fmla="*/ 100 h 160"/>
              <a:gd name="T26" fmla="*/ 38 w 162"/>
              <a:gd name="T27" fmla="*/ 75 h 160"/>
              <a:gd name="T28" fmla="*/ 38 w 162"/>
              <a:gd name="T29" fmla="*/ 75 h 160"/>
              <a:gd name="T30" fmla="*/ 100 w 162"/>
              <a:gd name="T31" fmla="*/ 0 h 160"/>
              <a:gd name="T32" fmla="*/ 97 w 162"/>
              <a:gd name="T33" fmla="*/ 1 h 160"/>
              <a:gd name="T34" fmla="*/ 5 w 162"/>
              <a:gd name="T35" fmla="*/ 93 h 160"/>
              <a:gd name="T36" fmla="*/ 5 w 162"/>
              <a:gd name="T37" fmla="*/ 115 h 160"/>
              <a:gd name="T38" fmla="*/ 46 w 162"/>
              <a:gd name="T39" fmla="*/ 155 h 160"/>
              <a:gd name="T40" fmla="*/ 57 w 162"/>
              <a:gd name="T41" fmla="*/ 160 h 160"/>
              <a:gd name="T42" fmla="*/ 69 w 162"/>
              <a:gd name="T43" fmla="*/ 155 h 160"/>
              <a:gd name="T44" fmla="*/ 160 w 162"/>
              <a:gd name="T45" fmla="*/ 64 h 160"/>
              <a:gd name="T46" fmla="*/ 160 w 162"/>
              <a:gd name="T47" fmla="*/ 57 h 160"/>
              <a:gd name="T48" fmla="*/ 104 w 162"/>
              <a:gd name="T49" fmla="*/ 1 h 160"/>
              <a:gd name="T50" fmla="*/ 100 w 162"/>
              <a:gd name="T5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2" h="160">
                <a:moveTo>
                  <a:pt x="101" y="13"/>
                </a:moveTo>
                <a:cubicBezTo>
                  <a:pt x="149" y="61"/>
                  <a:pt x="149" y="61"/>
                  <a:pt x="149" y="61"/>
                </a:cubicBezTo>
                <a:cubicBezTo>
                  <a:pt x="94" y="116"/>
                  <a:pt x="94" y="116"/>
                  <a:pt x="94" y="116"/>
                </a:cubicBezTo>
                <a:cubicBezTo>
                  <a:pt x="46" y="68"/>
                  <a:pt x="46" y="68"/>
                  <a:pt x="46" y="68"/>
                </a:cubicBezTo>
                <a:cubicBezTo>
                  <a:pt x="101" y="13"/>
                  <a:pt x="101" y="13"/>
                  <a:pt x="101" y="13"/>
                </a:cubicBezTo>
                <a:cubicBezTo>
                  <a:pt x="101" y="13"/>
                  <a:pt x="101" y="13"/>
                  <a:pt x="101" y="13"/>
                </a:cubicBezTo>
                <a:close/>
                <a:moveTo>
                  <a:pt x="38" y="75"/>
                </a:moveTo>
                <a:cubicBezTo>
                  <a:pt x="86" y="123"/>
                  <a:pt x="86" y="123"/>
                  <a:pt x="86" y="123"/>
                </a:cubicBezTo>
                <a:cubicBezTo>
                  <a:pt x="62" y="148"/>
                  <a:pt x="62" y="148"/>
                  <a:pt x="62" y="148"/>
                </a:cubicBezTo>
                <a:cubicBezTo>
                  <a:pt x="61" y="149"/>
                  <a:pt x="59" y="150"/>
                  <a:pt x="58" y="150"/>
                </a:cubicBezTo>
                <a:cubicBezTo>
                  <a:pt x="57" y="150"/>
                  <a:pt x="55" y="149"/>
                  <a:pt x="54" y="148"/>
                </a:cubicBezTo>
                <a:cubicBezTo>
                  <a:pt x="14" y="107"/>
                  <a:pt x="14" y="107"/>
                  <a:pt x="14" y="107"/>
                </a:cubicBezTo>
                <a:cubicBezTo>
                  <a:pt x="12" y="105"/>
                  <a:pt x="12" y="102"/>
                  <a:pt x="14" y="100"/>
                </a:cubicBezTo>
                <a:cubicBezTo>
                  <a:pt x="38" y="75"/>
                  <a:pt x="38" y="75"/>
                  <a:pt x="38" y="75"/>
                </a:cubicBezTo>
                <a:cubicBezTo>
                  <a:pt x="38" y="75"/>
                  <a:pt x="38" y="75"/>
                  <a:pt x="38" y="75"/>
                </a:cubicBezTo>
                <a:close/>
                <a:moveTo>
                  <a:pt x="100" y="0"/>
                </a:moveTo>
                <a:cubicBezTo>
                  <a:pt x="99" y="0"/>
                  <a:pt x="98" y="0"/>
                  <a:pt x="97" y="1"/>
                </a:cubicBezTo>
                <a:cubicBezTo>
                  <a:pt x="5" y="93"/>
                  <a:pt x="5" y="93"/>
                  <a:pt x="5" y="93"/>
                </a:cubicBezTo>
                <a:cubicBezTo>
                  <a:pt x="0" y="98"/>
                  <a:pt x="0" y="108"/>
                  <a:pt x="5" y="115"/>
                </a:cubicBezTo>
                <a:cubicBezTo>
                  <a:pt x="46" y="155"/>
                  <a:pt x="46" y="155"/>
                  <a:pt x="46" y="155"/>
                </a:cubicBezTo>
                <a:cubicBezTo>
                  <a:pt x="49" y="158"/>
                  <a:pt x="53" y="160"/>
                  <a:pt x="57" y="160"/>
                </a:cubicBezTo>
                <a:cubicBezTo>
                  <a:pt x="61" y="160"/>
                  <a:pt x="65" y="158"/>
                  <a:pt x="69" y="155"/>
                </a:cubicBezTo>
                <a:cubicBezTo>
                  <a:pt x="160" y="64"/>
                  <a:pt x="160" y="64"/>
                  <a:pt x="160" y="64"/>
                </a:cubicBezTo>
                <a:cubicBezTo>
                  <a:pt x="162" y="62"/>
                  <a:pt x="162" y="59"/>
                  <a:pt x="160" y="57"/>
                </a:cubicBezTo>
                <a:cubicBezTo>
                  <a:pt x="104" y="1"/>
                  <a:pt x="104" y="1"/>
                  <a:pt x="104" y="1"/>
                </a:cubicBezTo>
                <a:cubicBezTo>
                  <a:pt x="103" y="0"/>
                  <a:pt x="102" y="0"/>
                  <a:pt x="10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7186EEBF-490D-43D3-E283-11D5367675B2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1949450"/>
            <a:ext cx="254000" cy="198438"/>
          </a:xfrm>
          <a:custGeom>
            <a:avLst/>
            <a:gdLst>
              <a:gd name="T0" fmla="*/ 154 w 160"/>
              <a:gd name="T1" fmla="*/ 94 h 125"/>
              <a:gd name="T2" fmla="*/ 149 w 160"/>
              <a:gd name="T3" fmla="*/ 94 h 125"/>
              <a:gd name="T4" fmla="*/ 149 w 160"/>
              <a:gd name="T5" fmla="*/ 16 h 125"/>
              <a:gd name="T6" fmla="*/ 133 w 160"/>
              <a:gd name="T7" fmla="*/ 0 h 125"/>
              <a:gd name="T8" fmla="*/ 25 w 160"/>
              <a:gd name="T9" fmla="*/ 0 h 125"/>
              <a:gd name="T10" fmla="*/ 10 w 160"/>
              <a:gd name="T11" fmla="*/ 16 h 125"/>
              <a:gd name="T12" fmla="*/ 10 w 160"/>
              <a:gd name="T13" fmla="*/ 94 h 125"/>
              <a:gd name="T14" fmla="*/ 4 w 160"/>
              <a:gd name="T15" fmla="*/ 94 h 125"/>
              <a:gd name="T16" fmla="*/ 0 w 160"/>
              <a:gd name="T17" fmla="*/ 98 h 125"/>
              <a:gd name="T18" fmla="*/ 0 w 160"/>
              <a:gd name="T19" fmla="*/ 109 h 125"/>
              <a:gd name="T20" fmla="*/ 15 w 160"/>
              <a:gd name="T21" fmla="*/ 125 h 125"/>
              <a:gd name="T22" fmla="*/ 144 w 160"/>
              <a:gd name="T23" fmla="*/ 125 h 125"/>
              <a:gd name="T24" fmla="*/ 160 w 160"/>
              <a:gd name="T25" fmla="*/ 109 h 125"/>
              <a:gd name="T26" fmla="*/ 160 w 160"/>
              <a:gd name="T27" fmla="*/ 99 h 125"/>
              <a:gd name="T28" fmla="*/ 154 w 160"/>
              <a:gd name="T29" fmla="*/ 94 h 125"/>
              <a:gd name="T30" fmla="*/ 20 w 160"/>
              <a:gd name="T31" fmla="*/ 16 h 125"/>
              <a:gd name="T32" fmla="*/ 20 w 160"/>
              <a:gd name="T33" fmla="*/ 16 h 125"/>
              <a:gd name="T34" fmla="*/ 25 w 160"/>
              <a:gd name="T35" fmla="*/ 11 h 125"/>
              <a:gd name="T36" fmla="*/ 133 w 160"/>
              <a:gd name="T37" fmla="*/ 11 h 125"/>
              <a:gd name="T38" fmla="*/ 138 w 160"/>
              <a:gd name="T39" fmla="*/ 16 h 125"/>
              <a:gd name="T40" fmla="*/ 138 w 160"/>
              <a:gd name="T41" fmla="*/ 94 h 125"/>
              <a:gd name="T42" fmla="*/ 20 w 160"/>
              <a:gd name="T43" fmla="*/ 94 h 125"/>
              <a:gd name="T44" fmla="*/ 20 w 160"/>
              <a:gd name="T45" fmla="*/ 16 h 125"/>
              <a:gd name="T46" fmla="*/ 15 w 160"/>
              <a:gd name="T47" fmla="*/ 115 h 125"/>
              <a:gd name="T48" fmla="*/ 10 w 160"/>
              <a:gd name="T49" fmla="*/ 111 h 125"/>
              <a:gd name="T50" fmla="*/ 10 w 160"/>
              <a:gd name="T51" fmla="*/ 104 h 125"/>
              <a:gd name="T52" fmla="*/ 107 w 160"/>
              <a:gd name="T53" fmla="*/ 104 h 125"/>
              <a:gd name="T54" fmla="*/ 107 w 160"/>
              <a:gd name="T55" fmla="*/ 110 h 125"/>
              <a:gd name="T56" fmla="*/ 110 w 160"/>
              <a:gd name="T57" fmla="*/ 115 h 125"/>
              <a:gd name="T58" fmla="*/ 15 w 160"/>
              <a:gd name="T59" fmla="*/ 115 h 125"/>
              <a:gd name="T60" fmla="*/ 114 w 160"/>
              <a:gd name="T61" fmla="*/ 115 h 125"/>
              <a:gd name="T62" fmla="*/ 117 w 160"/>
              <a:gd name="T63" fmla="*/ 110 h 125"/>
              <a:gd name="T64" fmla="*/ 117 w 160"/>
              <a:gd name="T65" fmla="*/ 104 h 125"/>
              <a:gd name="T66" fmla="*/ 128 w 160"/>
              <a:gd name="T67" fmla="*/ 104 h 125"/>
              <a:gd name="T68" fmla="*/ 128 w 160"/>
              <a:gd name="T69" fmla="*/ 110 h 125"/>
              <a:gd name="T70" fmla="*/ 131 w 160"/>
              <a:gd name="T71" fmla="*/ 115 h 125"/>
              <a:gd name="T72" fmla="*/ 114 w 160"/>
              <a:gd name="T73" fmla="*/ 115 h 125"/>
              <a:gd name="T74" fmla="*/ 143 w 160"/>
              <a:gd name="T75" fmla="*/ 115 h 125"/>
              <a:gd name="T76" fmla="*/ 135 w 160"/>
              <a:gd name="T77" fmla="*/ 115 h 125"/>
              <a:gd name="T78" fmla="*/ 138 w 160"/>
              <a:gd name="T79" fmla="*/ 110 h 125"/>
              <a:gd name="T80" fmla="*/ 138 w 160"/>
              <a:gd name="T81" fmla="*/ 104 h 125"/>
              <a:gd name="T82" fmla="*/ 148 w 160"/>
              <a:gd name="T83" fmla="*/ 104 h 125"/>
              <a:gd name="T84" fmla="*/ 148 w 160"/>
              <a:gd name="T85" fmla="*/ 110 h 125"/>
              <a:gd name="T86" fmla="*/ 143 w 160"/>
              <a:gd name="T87" fmla="*/ 115 h 125"/>
              <a:gd name="T88" fmla="*/ 88 w 160"/>
              <a:gd name="T89" fmla="*/ 47 h 125"/>
              <a:gd name="T90" fmla="*/ 95 w 160"/>
              <a:gd name="T91" fmla="*/ 40 h 125"/>
              <a:gd name="T92" fmla="*/ 93 w 160"/>
              <a:gd name="T93" fmla="*/ 32 h 125"/>
              <a:gd name="T94" fmla="*/ 62 w 160"/>
              <a:gd name="T95" fmla="*/ 21 h 125"/>
              <a:gd name="T96" fmla="*/ 60 w 160"/>
              <a:gd name="T97" fmla="*/ 21 h 125"/>
              <a:gd name="T98" fmla="*/ 55 w 160"/>
              <a:gd name="T99" fmla="*/ 28 h 125"/>
              <a:gd name="T100" fmla="*/ 66 w 160"/>
              <a:gd name="T101" fmla="*/ 59 h 125"/>
              <a:gd name="T102" fmla="*/ 71 w 160"/>
              <a:gd name="T103" fmla="*/ 62 h 125"/>
              <a:gd name="T104" fmla="*/ 74 w 160"/>
              <a:gd name="T105" fmla="*/ 61 h 125"/>
              <a:gd name="T106" fmla="*/ 81 w 160"/>
              <a:gd name="T107" fmla="*/ 54 h 125"/>
              <a:gd name="T108" fmla="*/ 99 w 160"/>
              <a:gd name="T109" fmla="*/ 71 h 125"/>
              <a:gd name="T110" fmla="*/ 103 w 160"/>
              <a:gd name="T111" fmla="*/ 73 h 125"/>
              <a:gd name="T112" fmla="*/ 106 w 160"/>
              <a:gd name="T113" fmla="*/ 71 h 125"/>
              <a:gd name="T114" fmla="*/ 106 w 160"/>
              <a:gd name="T115" fmla="*/ 64 h 125"/>
              <a:gd name="T116" fmla="*/ 88 w 160"/>
              <a:gd name="T117" fmla="*/ 47 h 125"/>
              <a:gd name="T118" fmla="*/ 73 w 160"/>
              <a:gd name="T119" fmla="*/ 48 h 125"/>
              <a:gd name="T120" fmla="*/ 68 w 160"/>
              <a:gd name="T121" fmla="*/ 34 h 125"/>
              <a:gd name="T122" fmla="*/ 82 w 160"/>
              <a:gd name="T123" fmla="*/ 38 h 125"/>
              <a:gd name="T124" fmla="*/ 73 w 160"/>
              <a:gd name="T125" fmla="*/ 48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25">
                <a:moveTo>
                  <a:pt x="154" y="94"/>
                </a:moveTo>
                <a:cubicBezTo>
                  <a:pt x="149" y="94"/>
                  <a:pt x="149" y="94"/>
                  <a:pt x="149" y="94"/>
                </a:cubicBezTo>
                <a:cubicBezTo>
                  <a:pt x="149" y="16"/>
                  <a:pt x="149" y="16"/>
                  <a:pt x="149" y="16"/>
                </a:cubicBezTo>
                <a:cubicBezTo>
                  <a:pt x="149" y="7"/>
                  <a:pt x="142" y="0"/>
                  <a:pt x="133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17" y="0"/>
                  <a:pt x="10" y="7"/>
                  <a:pt x="10" y="16"/>
                </a:cubicBezTo>
                <a:cubicBezTo>
                  <a:pt x="10" y="94"/>
                  <a:pt x="10" y="94"/>
                  <a:pt x="10" y="94"/>
                </a:cubicBezTo>
                <a:cubicBezTo>
                  <a:pt x="4" y="94"/>
                  <a:pt x="4" y="94"/>
                  <a:pt x="4" y="94"/>
                </a:cubicBezTo>
                <a:cubicBezTo>
                  <a:pt x="2" y="94"/>
                  <a:pt x="0" y="96"/>
                  <a:pt x="0" y="98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18"/>
                  <a:pt x="7" y="125"/>
                  <a:pt x="15" y="125"/>
                </a:cubicBezTo>
                <a:cubicBezTo>
                  <a:pt x="144" y="125"/>
                  <a:pt x="144" y="125"/>
                  <a:pt x="144" y="125"/>
                </a:cubicBezTo>
                <a:cubicBezTo>
                  <a:pt x="152" y="125"/>
                  <a:pt x="160" y="118"/>
                  <a:pt x="160" y="109"/>
                </a:cubicBezTo>
                <a:cubicBezTo>
                  <a:pt x="160" y="99"/>
                  <a:pt x="160" y="99"/>
                  <a:pt x="160" y="99"/>
                </a:cubicBezTo>
                <a:cubicBezTo>
                  <a:pt x="159" y="96"/>
                  <a:pt x="157" y="94"/>
                  <a:pt x="154" y="94"/>
                </a:cubicBezTo>
                <a:close/>
                <a:moveTo>
                  <a:pt x="20" y="16"/>
                </a:moveTo>
                <a:cubicBezTo>
                  <a:pt x="20" y="16"/>
                  <a:pt x="20" y="16"/>
                  <a:pt x="20" y="16"/>
                </a:cubicBezTo>
                <a:cubicBezTo>
                  <a:pt x="20" y="13"/>
                  <a:pt x="23" y="11"/>
                  <a:pt x="25" y="11"/>
                </a:cubicBezTo>
                <a:cubicBezTo>
                  <a:pt x="133" y="11"/>
                  <a:pt x="133" y="11"/>
                  <a:pt x="133" y="11"/>
                </a:cubicBezTo>
                <a:cubicBezTo>
                  <a:pt x="136" y="11"/>
                  <a:pt x="138" y="13"/>
                  <a:pt x="138" y="16"/>
                </a:cubicBezTo>
                <a:cubicBezTo>
                  <a:pt x="138" y="94"/>
                  <a:pt x="138" y="94"/>
                  <a:pt x="138" y="94"/>
                </a:cubicBezTo>
                <a:cubicBezTo>
                  <a:pt x="20" y="94"/>
                  <a:pt x="20" y="94"/>
                  <a:pt x="20" y="94"/>
                </a:cubicBezTo>
                <a:lnTo>
                  <a:pt x="20" y="16"/>
                </a:lnTo>
                <a:close/>
                <a:moveTo>
                  <a:pt x="15" y="115"/>
                </a:moveTo>
                <a:cubicBezTo>
                  <a:pt x="12" y="115"/>
                  <a:pt x="10" y="113"/>
                  <a:pt x="10" y="111"/>
                </a:cubicBezTo>
                <a:cubicBezTo>
                  <a:pt x="9" y="110"/>
                  <a:pt x="10" y="110"/>
                  <a:pt x="10" y="104"/>
                </a:cubicBezTo>
                <a:cubicBezTo>
                  <a:pt x="107" y="104"/>
                  <a:pt x="107" y="104"/>
                  <a:pt x="107" y="104"/>
                </a:cubicBezTo>
                <a:cubicBezTo>
                  <a:pt x="107" y="110"/>
                  <a:pt x="107" y="110"/>
                  <a:pt x="107" y="110"/>
                </a:cubicBezTo>
                <a:cubicBezTo>
                  <a:pt x="107" y="112"/>
                  <a:pt x="108" y="114"/>
                  <a:pt x="110" y="115"/>
                </a:cubicBezTo>
                <a:lnTo>
                  <a:pt x="15" y="115"/>
                </a:lnTo>
                <a:close/>
                <a:moveTo>
                  <a:pt x="114" y="115"/>
                </a:moveTo>
                <a:cubicBezTo>
                  <a:pt x="115" y="114"/>
                  <a:pt x="117" y="112"/>
                  <a:pt x="117" y="110"/>
                </a:cubicBezTo>
                <a:cubicBezTo>
                  <a:pt x="117" y="104"/>
                  <a:pt x="117" y="104"/>
                  <a:pt x="117" y="104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28" y="110"/>
                  <a:pt x="128" y="110"/>
                  <a:pt x="128" y="110"/>
                </a:cubicBezTo>
                <a:cubicBezTo>
                  <a:pt x="128" y="112"/>
                  <a:pt x="129" y="114"/>
                  <a:pt x="131" y="115"/>
                </a:cubicBezTo>
                <a:lnTo>
                  <a:pt x="114" y="115"/>
                </a:lnTo>
                <a:close/>
                <a:moveTo>
                  <a:pt x="143" y="115"/>
                </a:moveTo>
                <a:cubicBezTo>
                  <a:pt x="135" y="115"/>
                  <a:pt x="135" y="115"/>
                  <a:pt x="135" y="115"/>
                </a:cubicBezTo>
                <a:cubicBezTo>
                  <a:pt x="137" y="114"/>
                  <a:pt x="138" y="112"/>
                  <a:pt x="138" y="110"/>
                </a:cubicBezTo>
                <a:cubicBezTo>
                  <a:pt x="138" y="104"/>
                  <a:pt x="138" y="104"/>
                  <a:pt x="138" y="104"/>
                </a:cubicBezTo>
                <a:cubicBezTo>
                  <a:pt x="148" y="104"/>
                  <a:pt x="148" y="104"/>
                  <a:pt x="148" y="104"/>
                </a:cubicBezTo>
                <a:cubicBezTo>
                  <a:pt x="148" y="110"/>
                  <a:pt x="148" y="110"/>
                  <a:pt x="148" y="110"/>
                </a:cubicBezTo>
                <a:cubicBezTo>
                  <a:pt x="149" y="113"/>
                  <a:pt x="146" y="115"/>
                  <a:pt x="143" y="115"/>
                </a:cubicBezTo>
                <a:close/>
                <a:moveTo>
                  <a:pt x="88" y="47"/>
                </a:moveTo>
                <a:cubicBezTo>
                  <a:pt x="95" y="40"/>
                  <a:pt x="95" y="40"/>
                  <a:pt x="95" y="40"/>
                </a:cubicBezTo>
                <a:cubicBezTo>
                  <a:pt x="98" y="37"/>
                  <a:pt x="97" y="32"/>
                  <a:pt x="93" y="32"/>
                </a:cubicBezTo>
                <a:cubicBezTo>
                  <a:pt x="62" y="21"/>
                  <a:pt x="62" y="21"/>
                  <a:pt x="62" y="21"/>
                </a:cubicBezTo>
                <a:cubicBezTo>
                  <a:pt x="61" y="21"/>
                  <a:pt x="60" y="21"/>
                  <a:pt x="60" y="21"/>
                </a:cubicBezTo>
                <a:cubicBezTo>
                  <a:pt x="57" y="21"/>
                  <a:pt x="54" y="24"/>
                  <a:pt x="55" y="28"/>
                </a:cubicBezTo>
                <a:cubicBezTo>
                  <a:pt x="66" y="59"/>
                  <a:pt x="66" y="59"/>
                  <a:pt x="66" y="59"/>
                </a:cubicBezTo>
                <a:cubicBezTo>
                  <a:pt x="66" y="61"/>
                  <a:pt x="69" y="62"/>
                  <a:pt x="71" y="62"/>
                </a:cubicBezTo>
                <a:cubicBezTo>
                  <a:pt x="72" y="62"/>
                  <a:pt x="73" y="62"/>
                  <a:pt x="74" y="61"/>
                </a:cubicBezTo>
                <a:cubicBezTo>
                  <a:pt x="81" y="54"/>
                  <a:pt x="81" y="54"/>
                  <a:pt x="81" y="54"/>
                </a:cubicBezTo>
                <a:cubicBezTo>
                  <a:pt x="99" y="71"/>
                  <a:pt x="99" y="71"/>
                  <a:pt x="99" y="71"/>
                </a:cubicBezTo>
                <a:cubicBezTo>
                  <a:pt x="100" y="72"/>
                  <a:pt x="101" y="73"/>
                  <a:pt x="103" y="73"/>
                </a:cubicBezTo>
                <a:cubicBezTo>
                  <a:pt x="104" y="73"/>
                  <a:pt x="105" y="72"/>
                  <a:pt x="106" y="71"/>
                </a:cubicBezTo>
                <a:cubicBezTo>
                  <a:pt x="108" y="69"/>
                  <a:pt x="108" y="66"/>
                  <a:pt x="106" y="64"/>
                </a:cubicBezTo>
                <a:lnTo>
                  <a:pt x="88" y="47"/>
                </a:lnTo>
                <a:close/>
                <a:moveTo>
                  <a:pt x="73" y="48"/>
                </a:moveTo>
                <a:cubicBezTo>
                  <a:pt x="68" y="34"/>
                  <a:pt x="68" y="34"/>
                  <a:pt x="68" y="34"/>
                </a:cubicBezTo>
                <a:cubicBezTo>
                  <a:pt x="82" y="38"/>
                  <a:pt x="82" y="38"/>
                  <a:pt x="82" y="38"/>
                </a:cubicBezTo>
                <a:lnTo>
                  <a:pt x="73" y="4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B80A37A0-6AB7-06F1-69CA-9E7EB42C5199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2471738"/>
            <a:ext cx="255588" cy="254000"/>
          </a:xfrm>
          <a:custGeom>
            <a:avLst/>
            <a:gdLst>
              <a:gd name="T0" fmla="*/ 158 w 161"/>
              <a:gd name="T1" fmla="*/ 74 h 160"/>
              <a:gd name="T2" fmla="*/ 137 w 161"/>
              <a:gd name="T3" fmla="*/ 59 h 160"/>
              <a:gd name="T4" fmla="*/ 83 w 161"/>
              <a:gd name="T5" fmla="*/ 23 h 160"/>
              <a:gd name="T6" fmla="*/ 83 w 161"/>
              <a:gd name="T7" fmla="*/ 5 h 160"/>
              <a:gd name="T8" fmla="*/ 79 w 161"/>
              <a:gd name="T9" fmla="*/ 0 h 160"/>
              <a:gd name="T10" fmla="*/ 74 w 161"/>
              <a:gd name="T11" fmla="*/ 5 h 160"/>
              <a:gd name="T12" fmla="*/ 74 w 161"/>
              <a:gd name="T13" fmla="*/ 24 h 160"/>
              <a:gd name="T14" fmla="*/ 23 w 161"/>
              <a:gd name="T15" fmla="*/ 60 h 160"/>
              <a:gd name="T16" fmla="*/ 2 w 161"/>
              <a:gd name="T17" fmla="*/ 74 h 160"/>
              <a:gd name="T18" fmla="*/ 2 w 161"/>
              <a:gd name="T19" fmla="*/ 82 h 160"/>
              <a:gd name="T20" fmla="*/ 5 w 161"/>
              <a:gd name="T21" fmla="*/ 84 h 160"/>
              <a:gd name="T22" fmla="*/ 9 w 161"/>
              <a:gd name="T23" fmla="*/ 83 h 160"/>
              <a:gd name="T24" fmla="*/ 21 w 161"/>
              <a:gd name="T25" fmla="*/ 74 h 160"/>
              <a:gd name="T26" fmla="*/ 21 w 161"/>
              <a:gd name="T27" fmla="*/ 155 h 160"/>
              <a:gd name="T28" fmla="*/ 26 w 161"/>
              <a:gd name="T29" fmla="*/ 160 h 160"/>
              <a:gd name="T30" fmla="*/ 134 w 161"/>
              <a:gd name="T31" fmla="*/ 160 h 160"/>
              <a:gd name="T32" fmla="*/ 139 w 161"/>
              <a:gd name="T33" fmla="*/ 155 h 160"/>
              <a:gd name="T34" fmla="*/ 139 w 161"/>
              <a:gd name="T35" fmla="*/ 74 h 160"/>
              <a:gd name="T36" fmla="*/ 151 w 161"/>
              <a:gd name="T37" fmla="*/ 82 h 160"/>
              <a:gd name="T38" fmla="*/ 155 w 161"/>
              <a:gd name="T39" fmla="*/ 83 h 160"/>
              <a:gd name="T40" fmla="*/ 159 w 161"/>
              <a:gd name="T41" fmla="*/ 81 h 160"/>
              <a:gd name="T42" fmla="*/ 158 w 161"/>
              <a:gd name="T43" fmla="*/ 74 h 160"/>
              <a:gd name="T44" fmla="*/ 129 w 161"/>
              <a:gd name="T45" fmla="*/ 149 h 160"/>
              <a:gd name="T46" fmla="*/ 31 w 161"/>
              <a:gd name="T47" fmla="*/ 149 h 160"/>
              <a:gd name="T48" fmla="*/ 31 w 161"/>
              <a:gd name="T49" fmla="*/ 66 h 160"/>
              <a:gd name="T50" fmla="*/ 78 w 161"/>
              <a:gd name="T51" fmla="*/ 32 h 160"/>
              <a:gd name="T52" fmla="*/ 129 w 161"/>
              <a:gd name="T53" fmla="*/ 66 h 160"/>
              <a:gd name="T54" fmla="*/ 129 w 161"/>
              <a:gd name="T55" fmla="*/ 149 h 160"/>
              <a:gd name="T56" fmla="*/ 48 w 161"/>
              <a:gd name="T57" fmla="*/ 82 h 160"/>
              <a:gd name="T58" fmla="*/ 45 w 161"/>
              <a:gd name="T59" fmla="*/ 117 h 160"/>
              <a:gd name="T60" fmla="*/ 79 w 161"/>
              <a:gd name="T61" fmla="*/ 139 h 160"/>
              <a:gd name="T62" fmla="*/ 109 w 161"/>
              <a:gd name="T63" fmla="*/ 123 h 160"/>
              <a:gd name="T64" fmla="*/ 113 w 161"/>
              <a:gd name="T65" fmla="*/ 88 h 160"/>
              <a:gd name="T66" fmla="*/ 79 w 161"/>
              <a:gd name="T67" fmla="*/ 66 h 160"/>
              <a:gd name="T68" fmla="*/ 78 w 161"/>
              <a:gd name="T69" fmla="*/ 66 h 160"/>
              <a:gd name="T70" fmla="*/ 48 w 161"/>
              <a:gd name="T71" fmla="*/ 82 h 160"/>
              <a:gd name="T72" fmla="*/ 89 w 161"/>
              <a:gd name="T73" fmla="*/ 78 h 160"/>
              <a:gd name="T74" fmla="*/ 102 w 161"/>
              <a:gd name="T75" fmla="*/ 112 h 160"/>
              <a:gd name="T76" fmla="*/ 78 w 161"/>
              <a:gd name="T77" fmla="*/ 128 h 160"/>
              <a:gd name="T78" fmla="*/ 55 w 161"/>
              <a:gd name="T79" fmla="*/ 92 h 160"/>
              <a:gd name="T80" fmla="*/ 79 w 161"/>
              <a:gd name="T81" fmla="*/ 76 h 160"/>
              <a:gd name="T82" fmla="*/ 89 w 161"/>
              <a:gd name="T83" fmla="*/ 78 h 160"/>
              <a:gd name="T84" fmla="*/ 78 w 161"/>
              <a:gd name="T85" fmla="*/ 108 h 160"/>
              <a:gd name="T86" fmla="*/ 89 w 161"/>
              <a:gd name="T87" fmla="*/ 108 h 160"/>
              <a:gd name="T88" fmla="*/ 94 w 161"/>
              <a:gd name="T89" fmla="*/ 103 h 160"/>
              <a:gd name="T90" fmla="*/ 89 w 161"/>
              <a:gd name="T91" fmla="*/ 97 h 160"/>
              <a:gd name="T92" fmla="*/ 83 w 161"/>
              <a:gd name="T93" fmla="*/ 97 h 160"/>
              <a:gd name="T94" fmla="*/ 83 w 161"/>
              <a:gd name="T95" fmla="*/ 92 h 160"/>
              <a:gd name="T96" fmla="*/ 78 w 161"/>
              <a:gd name="T97" fmla="*/ 87 h 160"/>
              <a:gd name="T98" fmla="*/ 73 w 161"/>
              <a:gd name="T99" fmla="*/ 92 h 160"/>
              <a:gd name="T100" fmla="*/ 73 w 161"/>
              <a:gd name="T101" fmla="*/ 103 h 160"/>
              <a:gd name="T102" fmla="*/ 78 w 161"/>
              <a:gd name="T103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1" h="160">
                <a:moveTo>
                  <a:pt x="158" y="74"/>
                </a:moveTo>
                <a:cubicBezTo>
                  <a:pt x="137" y="59"/>
                  <a:pt x="137" y="59"/>
                  <a:pt x="137" y="59"/>
                </a:cubicBezTo>
                <a:cubicBezTo>
                  <a:pt x="137" y="59"/>
                  <a:pt x="84" y="23"/>
                  <a:pt x="83" y="23"/>
                </a:cubicBezTo>
                <a:cubicBezTo>
                  <a:pt x="83" y="5"/>
                  <a:pt x="83" y="5"/>
                  <a:pt x="83" y="5"/>
                </a:cubicBezTo>
                <a:cubicBezTo>
                  <a:pt x="83" y="2"/>
                  <a:pt x="81" y="0"/>
                  <a:pt x="79" y="0"/>
                </a:cubicBezTo>
                <a:cubicBezTo>
                  <a:pt x="76" y="0"/>
                  <a:pt x="74" y="3"/>
                  <a:pt x="74" y="5"/>
                </a:cubicBezTo>
                <a:cubicBezTo>
                  <a:pt x="74" y="24"/>
                  <a:pt x="74" y="24"/>
                  <a:pt x="74" y="24"/>
                </a:cubicBezTo>
                <a:cubicBezTo>
                  <a:pt x="23" y="60"/>
                  <a:pt x="23" y="60"/>
                  <a:pt x="23" y="60"/>
                </a:cubicBezTo>
                <a:cubicBezTo>
                  <a:pt x="2" y="74"/>
                  <a:pt x="2" y="74"/>
                  <a:pt x="2" y="74"/>
                </a:cubicBezTo>
                <a:cubicBezTo>
                  <a:pt x="0" y="76"/>
                  <a:pt x="0" y="79"/>
                  <a:pt x="2" y="82"/>
                </a:cubicBezTo>
                <a:cubicBezTo>
                  <a:pt x="2" y="83"/>
                  <a:pt x="4" y="84"/>
                  <a:pt x="5" y="84"/>
                </a:cubicBezTo>
                <a:cubicBezTo>
                  <a:pt x="7" y="84"/>
                  <a:pt x="8" y="83"/>
                  <a:pt x="9" y="83"/>
                </a:cubicBezTo>
                <a:cubicBezTo>
                  <a:pt x="21" y="74"/>
                  <a:pt x="21" y="74"/>
                  <a:pt x="21" y="74"/>
                </a:cubicBezTo>
                <a:cubicBezTo>
                  <a:pt x="21" y="155"/>
                  <a:pt x="21" y="155"/>
                  <a:pt x="21" y="155"/>
                </a:cubicBezTo>
                <a:cubicBezTo>
                  <a:pt x="21" y="158"/>
                  <a:pt x="24" y="160"/>
                  <a:pt x="26" y="160"/>
                </a:cubicBezTo>
                <a:cubicBezTo>
                  <a:pt x="134" y="160"/>
                  <a:pt x="134" y="160"/>
                  <a:pt x="134" y="160"/>
                </a:cubicBezTo>
                <a:cubicBezTo>
                  <a:pt x="137" y="160"/>
                  <a:pt x="139" y="158"/>
                  <a:pt x="139" y="155"/>
                </a:cubicBezTo>
                <a:cubicBezTo>
                  <a:pt x="139" y="74"/>
                  <a:pt x="139" y="74"/>
                  <a:pt x="139" y="74"/>
                </a:cubicBezTo>
                <a:cubicBezTo>
                  <a:pt x="151" y="82"/>
                  <a:pt x="151" y="82"/>
                  <a:pt x="151" y="82"/>
                </a:cubicBezTo>
                <a:cubicBezTo>
                  <a:pt x="152" y="83"/>
                  <a:pt x="154" y="83"/>
                  <a:pt x="155" y="83"/>
                </a:cubicBezTo>
                <a:cubicBezTo>
                  <a:pt x="156" y="83"/>
                  <a:pt x="158" y="83"/>
                  <a:pt x="159" y="81"/>
                </a:cubicBezTo>
                <a:cubicBezTo>
                  <a:pt x="161" y="79"/>
                  <a:pt x="160" y="76"/>
                  <a:pt x="158" y="74"/>
                </a:cubicBezTo>
                <a:close/>
                <a:moveTo>
                  <a:pt x="129" y="149"/>
                </a:moveTo>
                <a:cubicBezTo>
                  <a:pt x="31" y="149"/>
                  <a:pt x="31" y="149"/>
                  <a:pt x="31" y="149"/>
                </a:cubicBezTo>
                <a:cubicBezTo>
                  <a:pt x="31" y="66"/>
                  <a:pt x="31" y="66"/>
                  <a:pt x="31" y="66"/>
                </a:cubicBezTo>
                <a:cubicBezTo>
                  <a:pt x="78" y="32"/>
                  <a:pt x="78" y="32"/>
                  <a:pt x="78" y="32"/>
                </a:cubicBezTo>
                <a:cubicBezTo>
                  <a:pt x="129" y="66"/>
                  <a:pt x="129" y="66"/>
                  <a:pt x="129" y="66"/>
                </a:cubicBezTo>
                <a:lnTo>
                  <a:pt x="129" y="149"/>
                </a:lnTo>
                <a:close/>
                <a:moveTo>
                  <a:pt x="48" y="82"/>
                </a:moveTo>
                <a:cubicBezTo>
                  <a:pt x="41" y="92"/>
                  <a:pt x="40" y="106"/>
                  <a:pt x="45" y="117"/>
                </a:cubicBezTo>
                <a:cubicBezTo>
                  <a:pt x="50" y="130"/>
                  <a:pt x="64" y="139"/>
                  <a:pt x="79" y="139"/>
                </a:cubicBezTo>
                <a:cubicBezTo>
                  <a:pt x="91" y="139"/>
                  <a:pt x="102" y="133"/>
                  <a:pt x="109" y="123"/>
                </a:cubicBezTo>
                <a:cubicBezTo>
                  <a:pt x="116" y="113"/>
                  <a:pt x="117" y="100"/>
                  <a:pt x="113" y="88"/>
                </a:cubicBezTo>
                <a:cubicBezTo>
                  <a:pt x="107" y="75"/>
                  <a:pt x="94" y="66"/>
                  <a:pt x="79" y="66"/>
                </a:cubicBezTo>
                <a:cubicBezTo>
                  <a:pt x="78" y="66"/>
                  <a:pt x="78" y="66"/>
                  <a:pt x="78" y="66"/>
                </a:cubicBezTo>
                <a:cubicBezTo>
                  <a:pt x="65" y="66"/>
                  <a:pt x="54" y="72"/>
                  <a:pt x="48" y="82"/>
                </a:cubicBezTo>
                <a:close/>
                <a:moveTo>
                  <a:pt x="89" y="78"/>
                </a:moveTo>
                <a:cubicBezTo>
                  <a:pt x="101" y="84"/>
                  <a:pt x="108" y="99"/>
                  <a:pt x="102" y="112"/>
                </a:cubicBezTo>
                <a:cubicBezTo>
                  <a:pt x="98" y="122"/>
                  <a:pt x="90" y="128"/>
                  <a:pt x="78" y="128"/>
                </a:cubicBezTo>
                <a:cubicBezTo>
                  <a:pt x="60" y="128"/>
                  <a:pt x="47" y="110"/>
                  <a:pt x="55" y="92"/>
                </a:cubicBezTo>
                <a:cubicBezTo>
                  <a:pt x="59" y="82"/>
                  <a:pt x="68" y="76"/>
                  <a:pt x="79" y="76"/>
                </a:cubicBezTo>
                <a:cubicBezTo>
                  <a:pt x="82" y="76"/>
                  <a:pt x="86" y="77"/>
                  <a:pt x="89" y="78"/>
                </a:cubicBezTo>
                <a:close/>
                <a:moveTo>
                  <a:pt x="78" y="108"/>
                </a:moveTo>
                <a:cubicBezTo>
                  <a:pt x="89" y="108"/>
                  <a:pt x="89" y="108"/>
                  <a:pt x="89" y="108"/>
                </a:cubicBezTo>
                <a:cubicBezTo>
                  <a:pt x="92" y="108"/>
                  <a:pt x="94" y="106"/>
                  <a:pt x="94" y="103"/>
                </a:cubicBezTo>
                <a:cubicBezTo>
                  <a:pt x="94" y="100"/>
                  <a:pt x="91" y="97"/>
                  <a:pt x="89" y="97"/>
                </a:cubicBezTo>
                <a:cubicBezTo>
                  <a:pt x="83" y="97"/>
                  <a:pt x="83" y="97"/>
                  <a:pt x="83" y="97"/>
                </a:cubicBezTo>
                <a:cubicBezTo>
                  <a:pt x="83" y="92"/>
                  <a:pt x="83" y="92"/>
                  <a:pt x="83" y="92"/>
                </a:cubicBezTo>
                <a:cubicBezTo>
                  <a:pt x="83" y="89"/>
                  <a:pt x="80" y="87"/>
                  <a:pt x="78" y="87"/>
                </a:cubicBezTo>
                <a:cubicBezTo>
                  <a:pt x="75" y="87"/>
                  <a:pt x="73" y="89"/>
                  <a:pt x="73" y="92"/>
                </a:cubicBezTo>
                <a:cubicBezTo>
                  <a:pt x="73" y="103"/>
                  <a:pt x="73" y="103"/>
                  <a:pt x="73" y="103"/>
                </a:cubicBezTo>
                <a:cubicBezTo>
                  <a:pt x="73" y="106"/>
                  <a:pt x="75" y="108"/>
                  <a:pt x="78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2D6B8EF5-9630-DFBF-2406-4EAD12772C3A}"/>
              </a:ext>
            </a:extLst>
          </p:cNvPr>
          <p:cNvSpPr>
            <a:spLocks noEditPoints="1"/>
          </p:cNvSpPr>
          <p:nvPr/>
        </p:nvSpPr>
        <p:spPr bwMode="auto">
          <a:xfrm>
            <a:off x="9558338" y="1371600"/>
            <a:ext cx="231775" cy="254000"/>
          </a:xfrm>
          <a:custGeom>
            <a:avLst/>
            <a:gdLst>
              <a:gd name="T0" fmla="*/ 73 w 146"/>
              <a:gd name="T1" fmla="*/ 87 h 160"/>
              <a:gd name="T2" fmla="*/ 62 w 146"/>
              <a:gd name="T3" fmla="*/ 97 h 160"/>
              <a:gd name="T4" fmla="*/ 73 w 146"/>
              <a:gd name="T5" fmla="*/ 108 h 160"/>
              <a:gd name="T6" fmla="*/ 83 w 146"/>
              <a:gd name="T7" fmla="*/ 97 h 160"/>
              <a:gd name="T8" fmla="*/ 73 w 146"/>
              <a:gd name="T9" fmla="*/ 87 h 160"/>
              <a:gd name="T10" fmla="*/ 142 w 146"/>
              <a:gd name="T11" fmla="*/ 57 h 160"/>
              <a:gd name="T12" fmla="*/ 146 w 146"/>
              <a:gd name="T13" fmla="*/ 52 h 160"/>
              <a:gd name="T14" fmla="*/ 146 w 146"/>
              <a:gd name="T15" fmla="*/ 5 h 160"/>
              <a:gd name="T16" fmla="*/ 140 w 146"/>
              <a:gd name="T17" fmla="*/ 0 h 160"/>
              <a:gd name="T18" fmla="*/ 5 w 146"/>
              <a:gd name="T19" fmla="*/ 0 h 160"/>
              <a:gd name="T20" fmla="*/ 0 w 146"/>
              <a:gd name="T21" fmla="*/ 5 h 160"/>
              <a:gd name="T22" fmla="*/ 0 w 146"/>
              <a:gd name="T23" fmla="*/ 52 h 160"/>
              <a:gd name="T24" fmla="*/ 3 w 146"/>
              <a:gd name="T25" fmla="*/ 57 h 160"/>
              <a:gd name="T26" fmla="*/ 20 w 146"/>
              <a:gd name="T27" fmla="*/ 81 h 160"/>
              <a:gd name="T28" fmla="*/ 3 w 146"/>
              <a:gd name="T29" fmla="*/ 106 h 160"/>
              <a:gd name="T30" fmla="*/ 0 w 146"/>
              <a:gd name="T31" fmla="*/ 111 h 160"/>
              <a:gd name="T32" fmla="*/ 0 w 146"/>
              <a:gd name="T33" fmla="*/ 155 h 160"/>
              <a:gd name="T34" fmla="*/ 5 w 146"/>
              <a:gd name="T35" fmla="*/ 160 h 160"/>
              <a:gd name="T36" fmla="*/ 140 w 146"/>
              <a:gd name="T37" fmla="*/ 160 h 160"/>
              <a:gd name="T38" fmla="*/ 146 w 146"/>
              <a:gd name="T39" fmla="*/ 155 h 160"/>
              <a:gd name="T40" fmla="*/ 146 w 146"/>
              <a:gd name="T41" fmla="*/ 111 h 160"/>
              <a:gd name="T42" fmla="*/ 142 w 146"/>
              <a:gd name="T43" fmla="*/ 106 h 160"/>
              <a:gd name="T44" fmla="*/ 125 w 146"/>
              <a:gd name="T45" fmla="*/ 81 h 160"/>
              <a:gd name="T46" fmla="*/ 142 w 146"/>
              <a:gd name="T47" fmla="*/ 57 h 160"/>
              <a:gd name="T48" fmla="*/ 93 w 146"/>
              <a:gd name="T49" fmla="*/ 149 h 160"/>
              <a:gd name="T50" fmla="*/ 52 w 146"/>
              <a:gd name="T51" fmla="*/ 149 h 160"/>
              <a:gd name="T52" fmla="*/ 52 w 146"/>
              <a:gd name="T53" fmla="*/ 61 h 160"/>
              <a:gd name="T54" fmla="*/ 67 w 146"/>
              <a:gd name="T55" fmla="*/ 46 h 160"/>
              <a:gd name="T56" fmla="*/ 78 w 146"/>
              <a:gd name="T57" fmla="*/ 46 h 160"/>
              <a:gd name="T58" fmla="*/ 93 w 146"/>
              <a:gd name="T59" fmla="*/ 61 h 160"/>
              <a:gd name="T60" fmla="*/ 93 w 146"/>
              <a:gd name="T61" fmla="*/ 149 h 160"/>
              <a:gd name="T62" fmla="*/ 114 w 146"/>
              <a:gd name="T63" fmla="*/ 82 h 160"/>
              <a:gd name="T64" fmla="*/ 135 w 146"/>
              <a:gd name="T65" fmla="*/ 114 h 160"/>
              <a:gd name="T66" fmla="*/ 135 w 146"/>
              <a:gd name="T67" fmla="*/ 149 h 160"/>
              <a:gd name="T68" fmla="*/ 104 w 146"/>
              <a:gd name="T69" fmla="*/ 149 h 160"/>
              <a:gd name="T70" fmla="*/ 104 w 146"/>
              <a:gd name="T71" fmla="*/ 61 h 160"/>
              <a:gd name="T72" fmla="*/ 78 w 146"/>
              <a:gd name="T73" fmla="*/ 35 h 160"/>
              <a:gd name="T74" fmla="*/ 67 w 146"/>
              <a:gd name="T75" fmla="*/ 35 h 160"/>
              <a:gd name="T76" fmla="*/ 41 w 146"/>
              <a:gd name="T77" fmla="*/ 61 h 160"/>
              <a:gd name="T78" fmla="*/ 41 w 146"/>
              <a:gd name="T79" fmla="*/ 149 h 160"/>
              <a:gd name="T80" fmla="*/ 10 w 146"/>
              <a:gd name="T81" fmla="*/ 149 h 160"/>
              <a:gd name="T82" fmla="*/ 10 w 146"/>
              <a:gd name="T83" fmla="*/ 114 h 160"/>
              <a:gd name="T84" fmla="*/ 29 w 146"/>
              <a:gd name="T85" fmla="*/ 70 h 160"/>
              <a:gd name="T86" fmla="*/ 10 w 146"/>
              <a:gd name="T87" fmla="*/ 49 h 160"/>
              <a:gd name="T88" fmla="*/ 10 w 146"/>
              <a:gd name="T89" fmla="*/ 11 h 160"/>
              <a:gd name="T90" fmla="*/ 135 w 146"/>
              <a:gd name="T91" fmla="*/ 11 h 160"/>
              <a:gd name="T92" fmla="*/ 135 w 146"/>
              <a:gd name="T93" fmla="*/ 49 h 160"/>
              <a:gd name="T94" fmla="*/ 114 w 146"/>
              <a:gd name="T95" fmla="*/ 8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6" h="160">
                <a:moveTo>
                  <a:pt x="73" y="87"/>
                </a:moveTo>
                <a:cubicBezTo>
                  <a:pt x="67" y="87"/>
                  <a:pt x="62" y="92"/>
                  <a:pt x="62" y="97"/>
                </a:cubicBezTo>
                <a:cubicBezTo>
                  <a:pt x="62" y="103"/>
                  <a:pt x="67" y="108"/>
                  <a:pt x="73" y="108"/>
                </a:cubicBezTo>
                <a:cubicBezTo>
                  <a:pt x="79" y="108"/>
                  <a:pt x="83" y="103"/>
                  <a:pt x="83" y="97"/>
                </a:cubicBezTo>
                <a:cubicBezTo>
                  <a:pt x="83" y="92"/>
                  <a:pt x="79" y="87"/>
                  <a:pt x="73" y="87"/>
                </a:cubicBezTo>
                <a:close/>
                <a:moveTo>
                  <a:pt x="142" y="57"/>
                </a:moveTo>
                <a:cubicBezTo>
                  <a:pt x="144" y="57"/>
                  <a:pt x="146" y="55"/>
                  <a:pt x="146" y="52"/>
                </a:cubicBezTo>
                <a:cubicBezTo>
                  <a:pt x="146" y="5"/>
                  <a:pt x="146" y="5"/>
                  <a:pt x="146" y="5"/>
                </a:cubicBezTo>
                <a:cubicBezTo>
                  <a:pt x="146" y="2"/>
                  <a:pt x="143" y="0"/>
                  <a:pt x="140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54"/>
                  <a:pt x="1" y="56"/>
                  <a:pt x="3" y="57"/>
                </a:cubicBezTo>
                <a:cubicBezTo>
                  <a:pt x="13" y="61"/>
                  <a:pt x="20" y="70"/>
                  <a:pt x="20" y="81"/>
                </a:cubicBezTo>
                <a:cubicBezTo>
                  <a:pt x="20" y="93"/>
                  <a:pt x="13" y="102"/>
                  <a:pt x="3" y="106"/>
                </a:cubicBezTo>
                <a:cubicBezTo>
                  <a:pt x="1" y="106"/>
                  <a:pt x="0" y="108"/>
                  <a:pt x="0" y="111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7"/>
                  <a:pt x="2" y="160"/>
                  <a:pt x="5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3" y="160"/>
                  <a:pt x="145" y="157"/>
                  <a:pt x="146" y="155"/>
                </a:cubicBezTo>
                <a:cubicBezTo>
                  <a:pt x="146" y="111"/>
                  <a:pt x="146" y="111"/>
                  <a:pt x="146" y="111"/>
                </a:cubicBezTo>
                <a:cubicBezTo>
                  <a:pt x="146" y="109"/>
                  <a:pt x="144" y="107"/>
                  <a:pt x="142" y="106"/>
                </a:cubicBezTo>
                <a:cubicBezTo>
                  <a:pt x="132" y="102"/>
                  <a:pt x="125" y="93"/>
                  <a:pt x="125" y="81"/>
                </a:cubicBezTo>
                <a:cubicBezTo>
                  <a:pt x="125" y="70"/>
                  <a:pt x="132" y="61"/>
                  <a:pt x="142" y="57"/>
                </a:cubicBezTo>
                <a:close/>
                <a:moveTo>
                  <a:pt x="93" y="149"/>
                </a:moveTo>
                <a:cubicBezTo>
                  <a:pt x="52" y="149"/>
                  <a:pt x="52" y="149"/>
                  <a:pt x="52" y="149"/>
                </a:cubicBezTo>
                <a:cubicBezTo>
                  <a:pt x="52" y="61"/>
                  <a:pt x="52" y="61"/>
                  <a:pt x="52" y="61"/>
                </a:cubicBezTo>
                <a:cubicBezTo>
                  <a:pt x="52" y="53"/>
                  <a:pt x="59" y="46"/>
                  <a:pt x="67" y="46"/>
                </a:cubicBezTo>
                <a:cubicBezTo>
                  <a:pt x="78" y="46"/>
                  <a:pt x="78" y="46"/>
                  <a:pt x="78" y="46"/>
                </a:cubicBezTo>
                <a:cubicBezTo>
                  <a:pt x="86" y="46"/>
                  <a:pt x="93" y="53"/>
                  <a:pt x="93" y="61"/>
                </a:cubicBezTo>
                <a:lnTo>
                  <a:pt x="93" y="149"/>
                </a:lnTo>
                <a:close/>
                <a:moveTo>
                  <a:pt x="114" y="82"/>
                </a:moveTo>
                <a:cubicBezTo>
                  <a:pt x="114" y="96"/>
                  <a:pt x="122" y="108"/>
                  <a:pt x="135" y="114"/>
                </a:cubicBezTo>
                <a:cubicBezTo>
                  <a:pt x="135" y="127"/>
                  <a:pt x="135" y="141"/>
                  <a:pt x="135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61"/>
                  <a:pt x="104" y="61"/>
                  <a:pt x="104" y="61"/>
                </a:cubicBezTo>
                <a:cubicBezTo>
                  <a:pt x="104" y="47"/>
                  <a:pt x="92" y="35"/>
                  <a:pt x="78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53" y="35"/>
                  <a:pt x="41" y="47"/>
                  <a:pt x="41" y="61"/>
                </a:cubicBezTo>
                <a:cubicBezTo>
                  <a:pt x="41" y="149"/>
                  <a:pt x="41" y="149"/>
                  <a:pt x="41" y="149"/>
                </a:cubicBezTo>
                <a:cubicBezTo>
                  <a:pt x="10" y="149"/>
                  <a:pt x="10" y="149"/>
                  <a:pt x="10" y="149"/>
                </a:cubicBezTo>
                <a:cubicBezTo>
                  <a:pt x="10" y="114"/>
                  <a:pt x="10" y="114"/>
                  <a:pt x="10" y="114"/>
                </a:cubicBezTo>
                <a:cubicBezTo>
                  <a:pt x="27" y="106"/>
                  <a:pt x="35" y="88"/>
                  <a:pt x="29" y="70"/>
                </a:cubicBezTo>
                <a:cubicBezTo>
                  <a:pt x="26" y="61"/>
                  <a:pt x="19" y="53"/>
                  <a:pt x="10" y="49"/>
                </a:cubicBezTo>
                <a:cubicBezTo>
                  <a:pt x="10" y="11"/>
                  <a:pt x="10" y="11"/>
                  <a:pt x="10" y="11"/>
                </a:cubicBezTo>
                <a:cubicBezTo>
                  <a:pt x="135" y="11"/>
                  <a:pt x="135" y="11"/>
                  <a:pt x="135" y="11"/>
                </a:cubicBezTo>
                <a:cubicBezTo>
                  <a:pt x="135" y="49"/>
                  <a:pt x="135" y="49"/>
                  <a:pt x="135" y="49"/>
                </a:cubicBezTo>
                <a:cubicBezTo>
                  <a:pt x="122" y="55"/>
                  <a:pt x="114" y="68"/>
                  <a:pt x="114" y="8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CA36942E-8364-63A3-8497-638800CB7DC7}"/>
              </a:ext>
            </a:extLst>
          </p:cNvPr>
          <p:cNvSpPr>
            <a:spLocks noEditPoints="1"/>
          </p:cNvSpPr>
          <p:nvPr/>
        </p:nvSpPr>
        <p:spPr bwMode="auto">
          <a:xfrm>
            <a:off x="7913688" y="1922463"/>
            <a:ext cx="219075" cy="254000"/>
          </a:xfrm>
          <a:custGeom>
            <a:avLst/>
            <a:gdLst>
              <a:gd name="T0" fmla="*/ 102 w 138"/>
              <a:gd name="T1" fmla="*/ 65 h 160"/>
              <a:gd name="T2" fmla="*/ 60 w 138"/>
              <a:gd name="T3" fmla="*/ 100 h 160"/>
              <a:gd name="T4" fmla="*/ 40 w 138"/>
              <a:gd name="T5" fmla="*/ 86 h 160"/>
              <a:gd name="T6" fmla="*/ 28 w 138"/>
              <a:gd name="T7" fmla="*/ 92 h 160"/>
              <a:gd name="T8" fmla="*/ 49 w 138"/>
              <a:gd name="T9" fmla="*/ 136 h 160"/>
              <a:gd name="T10" fmla="*/ 72 w 138"/>
              <a:gd name="T11" fmla="*/ 136 h 160"/>
              <a:gd name="T12" fmla="*/ 117 w 138"/>
              <a:gd name="T13" fmla="*/ 76 h 160"/>
              <a:gd name="T14" fmla="*/ 106 w 138"/>
              <a:gd name="T15" fmla="*/ 85 h 160"/>
              <a:gd name="T16" fmla="*/ 60 w 138"/>
              <a:gd name="T17" fmla="*/ 129 h 160"/>
              <a:gd name="T18" fmla="*/ 35 w 138"/>
              <a:gd name="T19" fmla="*/ 106 h 160"/>
              <a:gd name="T20" fmla="*/ 36 w 138"/>
              <a:gd name="T21" fmla="*/ 98 h 160"/>
              <a:gd name="T22" fmla="*/ 44 w 138"/>
              <a:gd name="T23" fmla="*/ 98 h 160"/>
              <a:gd name="T24" fmla="*/ 60 w 138"/>
              <a:gd name="T25" fmla="*/ 112 h 160"/>
              <a:gd name="T26" fmla="*/ 98 w 138"/>
              <a:gd name="T27" fmla="*/ 77 h 160"/>
              <a:gd name="T28" fmla="*/ 106 w 138"/>
              <a:gd name="T29" fmla="*/ 77 h 160"/>
              <a:gd name="T30" fmla="*/ 106 w 138"/>
              <a:gd name="T31" fmla="*/ 85 h 160"/>
              <a:gd name="T32" fmla="*/ 116 w 138"/>
              <a:gd name="T33" fmla="*/ 21 h 160"/>
              <a:gd name="T34" fmla="*/ 85 w 138"/>
              <a:gd name="T35" fmla="*/ 10 h 160"/>
              <a:gd name="T36" fmla="*/ 64 w 138"/>
              <a:gd name="T37" fmla="*/ 1 h 160"/>
              <a:gd name="T38" fmla="*/ 39 w 138"/>
              <a:gd name="T39" fmla="*/ 10 h 160"/>
              <a:gd name="T40" fmla="*/ 5 w 138"/>
              <a:gd name="T41" fmla="*/ 21 h 160"/>
              <a:gd name="T42" fmla="*/ 0 w 138"/>
              <a:gd name="T43" fmla="*/ 154 h 160"/>
              <a:gd name="T44" fmla="*/ 133 w 138"/>
              <a:gd name="T45" fmla="*/ 160 h 160"/>
              <a:gd name="T46" fmla="*/ 138 w 138"/>
              <a:gd name="T47" fmla="*/ 26 h 160"/>
              <a:gd name="T48" fmla="*/ 39 w 138"/>
              <a:gd name="T49" fmla="*/ 21 h 160"/>
              <a:gd name="T50" fmla="*/ 65 w 138"/>
              <a:gd name="T51" fmla="*/ 15 h 160"/>
              <a:gd name="T52" fmla="*/ 76 w 138"/>
              <a:gd name="T53" fmla="*/ 15 h 160"/>
              <a:gd name="T54" fmla="*/ 102 w 138"/>
              <a:gd name="T55" fmla="*/ 20 h 160"/>
              <a:gd name="T56" fmla="*/ 107 w 138"/>
              <a:gd name="T57" fmla="*/ 31 h 160"/>
              <a:gd name="T58" fmla="*/ 35 w 138"/>
              <a:gd name="T59" fmla="*/ 26 h 160"/>
              <a:gd name="T60" fmla="*/ 39 w 138"/>
              <a:gd name="T61" fmla="*/ 21 h 160"/>
              <a:gd name="T62" fmla="*/ 10 w 138"/>
              <a:gd name="T63" fmla="*/ 149 h 160"/>
              <a:gd name="T64" fmla="*/ 24 w 138"/>
              <a:gd name="T65" fmla="*/ 31 h 160"/>
              <a:gd name="T66" fmla="*/ 29 w 138"/>
              <a:gd name="T67" fmla="*/ 41 h 160"/>
              <a:gd name="T68" fmla="*/ 117 w 138"/>
              <a:gd name="T69" fmla="*/ 36 h 160"/>
              <a:gd name="T70" fmla="*/ 128 w 138"/>
              <a:gd name="T71" fmla="*/ 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8" h="160">
                <a:moveTo>
                  <a:pt x="113" y="70"/>
                </a:moveTo>
                <a:cubicBezTo>
                  <a:pt x="110" y="67"/>
                  <a:pt x="106" y="65"/>
                  <a:pt x="102" y="65"/>
                </a:cubicBezTo>
                <a:cubicBezTo>
                  <a:pt x="98" y="65"/>
                  <a:pt x="94" y="67"/>
                  <a:pt x="91" y="7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51" y="91"/>
                  <a:pt x="51" y="91"/>
                  <a:pt x="51" y="91"/>
                </a:cubicBezTo>
                <a:cubicBezTo>
                  <a:pt x="48" y="88"/>
                  <a:pt x="44" y="86"/>
                  <a:pt x="40" y="86"/>
                </a:cubicBezTo>
                <a:cubicBezTo>
                  <a:pt x="38" y="86"/>
                  <a:pt x="36" y="87"/>
                  <a:pt x="34" y="88"/>
                </a:cubicBezTo>
                <a:cubicBezTo>
                  <a:pt x="31" y="89"/>
                  <a:pt x="29" y="90"/>
                  <a:pt x="28" y="92"/>
                </a:cubicBezTo>
                <a:cubicBezTo>
                  <a:pt x="22" y="98"/>
                  <a:pt x="22" y="108"/>
                  <a:pt x="28" y="114"/>
                </a:cubicBezTo>
                <a:cubicBezTo>
                  <a:pt x="49" y="136"/>
                  <a:pt x="49" y="136"/>
                  <a:pt x="49" y="136"/>
                </a:cubicBezTo>
                <a:cubicBezTo>
                  <a:pt x="52" y="139"/>
                  <a:pt x="56" y="140"/>
                  <a:pt x="60" y="140"/>
                </a:cubicBezTo>
                <a:cubicBezTo>
                  <a:pt x="64" y="140"/>
                  <a:pt x="68" y="139"/>
                  <a:pt x="72" y="136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8" y="89"/>
                  <a:pt x="120" y="82"/>
                  <a:pt x="117" y="76"/>
                </a:cubicBezTo>
                <a:cubicBezTo>
                  <a:pt x="116" y="73"/>
                  <a:pt x="114" y="71"/>
                  <a:pt x="113" y="70"/>
                </a:cubicBezTo>
                <a:close/>
                <a:moveTo>
                  <a:pt x="106" y="85"/>
                </a:moveTo>
                <a:cubicBezTo>
                  <a:pt x="64" y="128"/>
                  <a:pt x="64" y="128"/>
                  <a:pt x="64" y="128"/>
                </a:cubicBezTo>
                <a:cubicBezTo>
                  <a:pt x="63" y="129"/>
                  <a:pt x="62" y="129"/>
                  <a:pt x="60" y="129"/>
                </a:cubicBezTo>
                <a:cubicBezTo>
                  <a:pt x="59" y="129"/>
                  <a:pt x="58" y="129"/>
                  <a:pt x="57" y="128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104"/>
                  <a:pt x="33" y="101"/>
                  <a:pt x="35" y="99"/>
                </a:cubicBezTo>
                <a:cubicBezTo>
                  <a:pt x="36" y="98"/>
                  <a:pt x="36" y="98"/>
                  <a:pt x="36" y="98"/>
                </a:cubicBezTo>
                <a:cubicBezTo>
                  <a:pt x="37" y="97"/>
                  <a:pt x="39" y="97"/>
                  <a:pt x="40" y="97"/>
                </a:cubicBezTo>
                <a:cubicBezTo>
                  <a:pt x="41" y="97"/>
                  <a:pt x="43" y="97"/>
                  <a:pt x="44" y="98"/>
                </a:cubicBezTo>
                <a:cubicBezTo>
                  <a:pt x="57" y="111"/>
                  <a:pt x="57" y="111"/>
                  <a:pt x="57" y="111"/>
                </a:cubicBezTo>
                <a:cubicBezTo>
                  <a:pt x="58" y="112"/>
                  <a:pt x="59" y="112"/>
                  <a:pt x="60" y="112"/>
                </a:cubicBezTo>
                <a:cubicBezTo>
                  <a:pt x="62" y="112"/>
                  <a:pt x="63" y="112"/>
                  <a:pt x="64" y="111"/>
                </a:cubicBezTo>
                <a:cubicBezTo>
                  <a:pt x="98" y="77"/>
                  <a:pt x="98" y="77"/>
                  <a:pt x="98" y="77"/>
                </a:cubicBezTo>
                <a:cubicBezTo>
                  <a:pt x="99" y="76"/>
                  <a:pt x="100" y="75"/>
                  <a:pt x="102" y="75"/>
                </a:cubicBezTo>
                <a:cubicBezTo>
                  <a:pt x="103" y="75"/>
                  <a:pt x="105" y="76"/>
                  <a:pt x="106" y="77"/>
                </a:cubicBezTo>
                <a:cubicBezTo>
                  <a:pt x="106" y="77"/>
                  <a:pt x="107" y="78"/>
                  <a:pt x="108" y="79"/>
                </a:cubicBezTo>
                <a:cubicBezTo>
                  <a:pt x="108" y="82"/>
                  <a:pt x="108" y="84"/>
                  <a:pt x="106" y="85"/>
                </a:cubicBezTo>
                <a:close/>
                <a:moveTo>
                  <a:pt x="132" y="21"/>
                </a:moveTo>
                <a:cubicBezTo>
                  <a:pt x="116" y="21"/>
                  <a:pt x="116" y="21"/>
                  <a:pt x="116" y="21"/>
                </a:cubicBezTo>
                <a:cubicBezTo>
                  <a:pt x="114" y="15"/>
                  <a:pt x="108" y="10"/>
                  <a:pt x="102" y="10"/>
                </a:cubicBezTo>
                <a:cubicBezTo>
                  <a:pt x="85" y="10"/>
                  <a:pt x="85" y="10"/>
                  <a:pt x="85" y="10"/>
                </a:cubicBezTo>
                <a:cubicBezTo>
                  <a:pt x="83" y="4"/>
                  <a:pt x="77" y="0"/>
                  <a:pt x="70" y="0"/>
                </a:cubicBezTo>
                <a:cubicBezTo>
                  <a:pt x="68" y="0"/>
                  <a:pt x="66" y="0"/>
                  <a:pt x="64" y="1"/>
                </a:cubicBezTo>
                <a:cubicBezTo>
                  <a:pt x="60" y="2"/>
                  <a:pt x="57" y="6"/>
                  <a:pt x="56" y="10"/>
                </a:cubicBezTo>
                <a:cubicBezTo>
                  <a:pt x="39" y="10"/>
                  <a:pt x="39" y="10"/>
                  <a:pt x="39" y="10"/>
                </a:cubicBezTo>
                <a:cubicBezTo>
                  <a:pt x="33" y="10"/>
                  <a:pt x="27" y="15"/>
                  <a:pt x="2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2" y="21"/>
                  <a:pt x="0" y="23"/>
                  <a:pt x="0" y="26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7"/>
                  <a:pt x="3" y="160"/>
                  <a:pt x="5" y="160"/>
                </a:cubicBezTo>
                <a:cubicBezTo>
                  <a:pt x="133" y="160"/>
                  <a:pt x="133" y="160"/>
                  <a:pt x="133" y="160"/>
                </a:cubicBezTo>
                <a:cubicBezTo>
                  <a:pt x="136" y="160"/>
                  <a:pt x="138" y="157"/>
                  <a:pt x="138" y="154"/>
                </a:cubicBezTo>
                <a:cubicBezTo>
                  <a:pt x="138" y="26"/>
                  <a:pt x="138" y="26"/>
                  <a:pt x="138" y="26"/>
                </a:cubicBezTo>
                <a:cubicBezTo>
                  <a:pt x="138" y="23"/>
                  <a:pt x="136" y="21"/>
                  <a:pt x="132" y="21"/>
                </a:cubicBezTo>
                <a:close/>
                <a:moveTo>
                  <a:pt x="39" y="21"/>
                </a:moveTo>
                <a:cubicBezTo>
                  <a:pt x="60" y="21"/>
                  <a:pt x="60" y="21"/>
                  <a:pt x="60" y="21"/>
                </a:cubicBezTo>
                <a:cubicBezTo>
                  <a:pt x="63" y="21"/>
                  <a:pt x="65" y="18"/>
                  <a:pt x="65" y="15"/>
                </a:cubicBezTo>
                <a:cubicBezTo>
                  <a:pt x="65" y="12"/>
                  <a:pt x="67" y="10"/>
                  <a:pt x="70" y="10"/>
                </a:cubicBezTo>
                <a:cubicBezTo>
                  <a:pt x="73" y="10"/>
                  <a:pt x="75" y="12"/>
                  <a:pt x="76" y="15"/>
                </a:cubicBezTo>
                <a:cubicBezTo>
                  <a:pt x="76" y="18"/>
                  <a:pt x="78" y="20"/>
                  <a:pt x="81" y="20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5" y="20"/>
                  <a:pt x="107" y="23"/>
                  <a:pt x="107" y="25"/>
                </a:cubicBezTo>
                <a:cubicBezTo>
                  <a:pt x="107" y="31"/>
                  <a:pt x="107" y="31"/>
                  <a:pt x="107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5" y="26"/>
                  <a:pt x="35" y="26"/>
                  <a:pt x="35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3"/>
                  <a:pt x="37" y="21"/>
                  <a:pt x="39" y="21"/>
                </a:cubicBezTo>
                <a:close/>
                <a:moveTo>
                  <a:pt x="128" y="149"/>
                </a:moveTo>
                <a:cubicBezTo>
                  <a:pt x="10" y="149"/>
                  <a:pt x="10" y="149"/>
                  <a:pt x="10" y="149"/>
                </a:cubicBezTo>
                <a:cubicBezTo>
                  <a:pt x="10" y="31"/>
                  <a:pt x="10" y="31"/>
                  <a:pt x="10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6"/>
                  <a:pt x="24" y="36"/>
                  <a:pt x="24" y="36"/>
                </a:cubicBezTo>
                <a:cubicBezTo>
                  <a:pt x="24" y="39"/>
                  <a:pt x="26" y="41"/>
                  <a:pt x="29" y="41"/>
                </a:cubicBezTo>
                <a:cubicBezTo>
                  <a:pt x="112" y="41"/>
                  <a:pt x="112" y="41"/>
                  <a:pt x="112" y="41"/>
                </a:cubicBezTo>
                <a:cubicBezTo>
                  <a:pt x="115" y="41"/>
                  <a:pt x="117" y="39"/>
                  <a:pt x="117" y="36"/>
                </a:cubicBezTo>
                <a:cubicBezTo>
                  <a:pt x="117" y="31"/>
                  <a:pt x="117" y="31"/>
                  <a:pt x="117" y="31"/>
                </a:cubicBezTo>
                <a:cubicBezTo>
                  <a:pt x="128" y="31"/>
                  <a:pt x="128" y="31"/>
                  <a:pt x="128" y="31"/>
                </a:cubicBezTo>
                <a:lnTo>
                  <a:pt x="128" y="14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19FD4344-94DE-1B16-A7EE-D783E2E71A34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2471738"/>
            <a:ext cx="252413" cy="254000"/>
          </a:xfrm>
          <a:custGeom>
            <a:avLst/>
            <a:gdLst>
              <a:gd name="T0" fmla="*/ 45 w 159"/>
              <a:gd name="T1" fmla="*/ 17 h 160"/>
              <a:gd name="T2" fmla="*/ 32 w 159"/>
              <a:gd name="T3" fmla="*/ 68 h 160"/>
              <a:gd name="T4" fmla="*/ 25 w 159"/>
              <a:gd name="T5" fmla="*/ 11 h 160"/>
              <a:gd name="T6" fmla="*/ 131 w 159"/>
              <a:gd name="T7" fmla="*/ 62 h 160"/>
              <a:gd name="T8" fmla="*/ 144 w 159"/>
              <a:gd name="T9" fmla="*/ 76 h 160"/>
              <a:gd name="T10" fmla="*/ 131 w 159"/>
              <a:gd name="T11" fmla="*/ 62 h 160"/>
              <a:gd name="T12" fmla="*/ 52 w 159"/>
              <a:gd name="T13" fmla="*/ 30 h 160"/>
              <a:gd name="T14" fmla="*/ 116 w 159"/>
              <a:gd name="T15" fmla="*/ 80 h 160"/>
              <a:gd name="T16" fmla="*/ 96 w 159"/>
              <a:gd name="T17" fmla="*/ 58 h 160"/>
              <a:gd name="T18" fmla="*/ 65 w 159"/>
              <a:gd name="T19" fmla="*/ 66 h 160"/>
              <a:gd name="T20" fmla="*/ 52 w 159"/>
              <a:gd name="T21" fmla="*/ 30 h 160"/>
              <a:gd name="T22" fmla="*/ 95 w 159"/>
              <a:gd name="T23" fmla="*/ 72 h 160"/>
              <a:gd name="T24" fmla="*/ 85 w 159"/>
              <a:gd name="T25" fmla="*/ 86 h 160"/>
              <a:gd name="T26" fmla="*/ 75 w 159"/>
              <a:gd name="T27" fmla="*/ 79 h 160"/>
              <a:gd name="T28" fmla="*/ 85 w 159"/>
              <a:gd name="T29" fmla="*/ 65 h 160"/>
              <a:gd name="T30" fmla="*/ 106 w 159"/>
              <a:gd name="T31" fmla="*/ 118 h 160"/>
              <a:gd name="T32" fmla="*/ 75 w 159"/>
              <a:gd name="T33" fmla="*/ 94 h 160"/>
              <a:gd name="T34" fmla="*/ 95 w 159"/>
              <a:gd name="T35" fmla="*/ 94 h 160"/>
              <a:gd name="T36" fmla="*/ 17 w 159"/>
              <a:gd name="T37" fmla="*/ 4 h 160"/>
              <a:gd name="T38" fmla="*/ 4 w 159"/>
              <a:gd name="T39" fmla="*/ 72 h 160"/>
              <a:gd name="T40" fmla="*/ 35 w 159"/>
              <a:gd name="T41" fmla="*/ 80 h 160"/>
              <a:gd name="T42" fmla="*/ 43 w 159"/>
              <a:gd name="T43" fmla="*/ 71 h 160"/>
              <a:gd name="T44" fmla="*/ 67 w 159"/>
              <a:gd name="T45" fmla="*/ 87 h 160"/>
              <a:gd name="T46" fmla="*/ 35 w 159"/>
              <a:gd name="T47" fmla="*/ 160 h 160"/>
              <a:gd name="T48" fmla="*/ 41 w 159"/>
              <a:gd name="T49" fmla="*/ 158 h 160"/>
              <a:gd name="T50" fmla="*/ 59 w 159"/>
              <a:gd name="T51" fmla="*/ 129 h 160"/>
              <a:gd name="T52" fmla="*/ 112 w 159"/>
              <a:gd name="T53" fmla="*/ 129 h 160"/>
              <a:gd name="T54" fmla="*/ 131 w 159"/>
              <a:gd name="T55" fmla="*/ 160 h 160"/>
              <a:gd name="T56" fmla="*/ 136 w 159"/>
              <a:gd name="T57" fmla="*/ 153 h 160"/>
              <a:gd name="T58" fmla="*/ 118 w 159"/>
              <a:gd name="T59" fmla="*/ 92 h 160"/>
              <a:gd name="T60" fmla="*/ 124 w 159"/>
              <a:gd name="T61" fmla="*/ 89 h 160"/>
              <a:gd name="T62" fmla="*/ 146 w 159"/>
              <a:gd name="T63" fmla="*/ 89 h 160"/>
              <a:gd name="T64" fmla="*/ 152 w 159"/>
              <a:gd name="T65" fmla="*/ 86 h 160"/>
              <a:gd name="T66" fmla="*/ 154 w 159"/>
              <a:gd name="T67" fmla="*/ 57 h 160"/>
              <a:gd name="T68" fmla="*/ 135 w 159"/>
              <a:gd name="T69" fmla="*/ 47 h 160"/>
              <a:gd name="T70" fmla="*/ 56 w 159"/>
              <a:gd name="T71" fmla="*/ 20 h 160"/>
              <a:gd name="T72" fmla="*/ 54 w 159"/>
              <a:gd name="T73" fmla="*/ 9 h 160"/>
              <a:gd name="T74" fmla="*/ 22 w 159"/>
              <a:gd name="T7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9" h="160">
                <a:moveTo>
                  <a:pt x="25" y="11"/>
                </a:moveTo>
                <a:cubicBezTo>
                  <a:pt x="45" y="17"/>
                  <a:pt x="45" y="17"/>
                  <a:pt x="45" y="17"/>
                </a:cubicBezTo>
                <a:cubicBezTo>
                  <a:pt x="46" y="18"/>
                  <a:pt x="34" y="63"/>
                  <a:pt x="34" y="63"/>
                </a:cubicBezTo>
                <a:cubicBezTo>
                  <a:pt x="32" y="68"/>
                  <a:pt x="32" y="68"/>
                  <a:pt x="32" y="68"/>
                </a:cubicBezTo>
                <a:cubicBezTo>
                  <a:pt x="12" y="62"/>
                  <a:pt x="12" y="62"/>
                  <a:pt x="12" y="62"/>
                </a:cubicBezTo>
                <a:cubicBezTo>
                  <a:pt x="25" y="11"/>
                  <a:pt x="25" y="11"/>
                  <a:pt x="25" y="11"/>
                </a:cubicBezTo>
                <a:cubicBezTo>
                  <a:pt x="25" y="11"/>
                  <a:pt x="25" y="11"/>
                  <a:pt x="25" y="11"/>
                </a:cubicBezTo>
                <a:close/>
                <a:moveTo>
                  <a:pt x="131" y="62"/>
                </a:moveTo>
                <a:cubicBezTo>
                  <a:pt x="147" y="66"/>
                  <a:pt x="147" y="66"/>
                  <a:pt x="147" y="66"/>
                </a:cubicBezTo>
                <a:cubicBezTo>
                  <a:pt x="144" y="76"/>
                  <a:pt x="144" y="76"/>
                  <a:pt x="144" y="76"/>
                </a:cubicBezTo>
                <a:cubicBezTo>
                  <a:pt x="129" y="72"/>
                  <a:pt x="129" y="72"/>
                  <a:pt x="129" y="72"/>
                </a:cubicBezTo>
                <a:cubicBezTo>
                  <a:pt x="131" y="62"/>
                  <a:pt x="131" y="62"/>
                  <a:pt x="131" y="62"/>
                </a:cubicBezTo>
                <a:cubicBezTo>
                  <a:pt x="131" y="62"/>
                  <a:pt x="131" y="62"/>
                  <a:pt x="131" y="62"/>
                </a:cubicBezTo>
                <a:close/>
                <a:moveTo>
                  <a:pt x="52" y="30"/>
                </a:moveTo>
                <a:cubicBezTo>
                  <a:pt x="123" y="49"/>
                  <a:pt x="123" y="49"/>
                  <a:pt x="123" y="49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05" y="77"/>
                  <a:pt x="105" y="77"/>
                  <a:pt x="105" y="77"/>
                </a:cubicBezTo>
                <a:cubicBezTo>
                  <a:pt x="106" y="69"/>
                  <a:pt x="103" y="62"/>
                  <a:pt x="96" y="58"/>
                </a:cubicBezTo>
                <a:cubicBezTo>
                  <a:pt x="92" y="56"/>
                  <a:pt x="88" y="54"/>
                  <a:pt x="84" y="54"/>
                </a:cubicBezTo>
                <a:cubicBezTo>
                  <a:pt x="76" y="54"/>
                  <a:pt x="69" y="58"/>
                  <a:pt x="65" y="66"/>
                </a:cubicBezTo>
                <a:cubicBezTo>
                  <a:pt x="58" y="64"/>
                  <a:pt x="44" y="61"/>
                  <a:pt x="44" y="61"/>
                </a:cubicBezTo>
                <a:cubicBezTo>
                  <a:pt x="45" y="58"/>
                  <a:pt x="52" y="34"/>
                  <a:pt x="52" y="30"/>
                </a:cubicBezTo>
                <a:close/>
                <a:moveTo>
                  <a:pt x="85" y="65"/>
                </a:moveTo>
                <a:cubicBezTo>
                  <a:pt x="89" y="65"/>
                  <a:pt x="93" y="68"/>
                  <a:pt x="95" y="72"/>
                </a:cubicBezTo>
                <a:cubicBezTo>
                  <a:pt x="95" y="75"/>
                  <a:pt x="95" y="77"/>
                  <a:pt x="95" y="80"/>
                </a:cubicBezTo>
                <a:cubicBezTo>
                  <a:pt x="93" y="84"/>
                  <a:pt x="89" y="86"/>
                  <a:pt x="85" y="86"/>
                </a:cubicBezTo>
                <a:cubicBezTo>
                  <a:pt x="83" y="86"/>
                  <a:pt x="82" y="86"/>
                  <a:pt x="81" y="85"/>
                </a:cubicBezTo>
                <a:cubicBezTo>
                  <a:pt x="78" y="84"/>
                  <a:pt x="76" y="82"/>
                  <a:pt x="75" y="79"/>
                </a:cubicBezTo>
                <a:cubicBezTo>
                  <a:pt x="73" y="73"/>
                  <a:pt x="76" y="67"/>
                  <a:pt x="82" y="65"/>
                </a:cubicBezTo>
                <a:cubicBezTo>
                  <a:pt x="83" y="65"/>
                  <a:pt x="84" y="65"/>
                  <a:pt x="85" y="65"/>
                </a:cubicBezTo>
                <a:close/>
                <a:moveTo>
                  <a:pt x="95" y="94"/>
                </a:moveTo>
                <a:cubicBezTo>
                  <a:pt x="106" y="118"/>
                  <a:pt x="106" y="118"/>
                  <a:pt x="106" y="118"/>
                </a:cubicBezTo>
                <a:cubicBezTo>
                  <a:pt x="62" y="118"/>
                  <a:pt x="62" y="118"/>
                  <a:pt x="62" y="118"/>
                </a:cubicBezTo>
                <a:cubicBezTo>
                  <a:pt x="75" y="94"/>
                  <a:pt x="75" y="94"/>
                  <a:pt x="75" y="94"/>
                </a:cubicBezTo>
                <a:cubicBezTo>
                  <a:pt x="78" y="95"/>
                  <a:pt x="81" y="96"/>
                  <a:pt x="84" y="96"/>
                </a:cubicBezTo>
                <a:cubicBezTo>
                  <a:pt x="88" y="96"/>
                  <a:pt x="91" y="95"/>
                  <a:pt x="95" y="94"/>
                </a:cubicBezTo>
                <a:close/>
                <a:moveTo>
                  <a:pt x="22" y="0"/>
                </a:moveTo>
                <a:cubicBezTo>
                  <a:pt x="20" y="0"/>
                  <a:pt x="18" y="2"/>
                  <a:pt x="17" y="4"/>
                </a:cubicBezTo>
                <a:cubicBezTo>
                  <a:pt x="1" y="65"/>
                  <a:pt x="1" y="65"/>
                  <a:pt x="1" y="65"/>
                </a:cubicBezTo>
                <a:cubicBezTo>
                  <a:pt x="0" y="68"/>
                  <a:pt x="2" y="71"/>
                  <a:pt x="4" y="72"/>
                </a:cubicBezTo>
                <a:cubicBezTo>
                  <a:pt x="34" y="80"/>
                  <a:pt x="34" y="80"/>
                  <a:pt x="34" y="80"/>
                </a:cubicBezTo>
                <a:cubicBezTo>
                  <a:pt x="35" y="80"/>
                  <a:pt x="35" y="80"/>
                  <a:pt x="35" y="80"/>
                </a:cubicBezTo>
                <a:cubicBezTo>
                  <a:pt x="38" y="80"/>
                  <a:pt x="40" y="79"/>
                  <a:pt x="41" y="76"/>
                </a:cubicBezTo>
                <a:cubicBezTo>
                  <a:pt x="43" y="71"/>
                  <a:pt x="43" y="71"/>
                  <a:pt x="43" y="71"/>
                </a:cubicBezTo>
                <a:cubicBezTo>
                  <a:pt x="64" y="77"/>
                  <a:pt x="64" y="77"/>
                  <a:pt x="64" y="77"/>
                </a:cubicBezTo>
                <a:cubicBezTo>
                  <a:pt x="64" y="81"/>
                  <a:pt x="65" y="84"/>
                  <a:pt x="67" y="87"/>
                </a:cubicBezTo>
                <a:cubicBezTo>
                  <a:pt x="33" y="153"/>
                  <a:pt x="33" y="153"/>
                  <a:pt x="33" y="153"/>
                </a:cubicBezTo>
                <a:cubicBezTo>
                  <a:pt x="31" y="155"/>
                  <a:pt x="32" y="158"/>
                  <a:pt x="35" y="160"/>
                </a:cubicBezTo>
                <a:cubicBezTo>
                  <a:pt x="36" y="160"/>
                  <a:pt x="36" y="160"/>
                  <a:pt x="37" y="160"/>
                </a:cubicBezTo>
                <a:cubicBezTo>
                  <a:pt x="39" y="160"/>
                  <a:pt x="40" y="159"/>
                  <a:pt x="41" y="158"/>
                </a:cubicBezTo>
                <a:cubicBezTo>
                  <a:pt x="57" y="129"/>
                  <a:pt x="57" y="129"/>
                  <a:pt x="57" y="129"/>
                </a:cubicBezTo>
                <a:cubicBezTo>
                  <a:pt x="57" y="129"/>
                  <a:pt x="57" y="129"/>
                  <a:pt x="59" y="129"/>
                </a:cubicBezTo>
                <a:cubicBezTo>
                  <a:pt x="62" y="129"/>
                  <a:pt x="73" y="129"/>
                  <a:pt x="111" y="129"/>
                </a:cubicBezTo>
                <a:cubicBezTo>
                  <a:pt x="112" y="129"/>
                  <a:pt x="112" y="129"/>
                  <a:pt x="112" y="129"/>
                </a:cubicBezTo>
                <a:cubicBezTo>
                  <a:pt x="127" y="158"/>
                  <a:pt x="127" y="158"/>
                  <a:pt x="127" y="158"/>
                </a:cubicBezTo>
                <a:cubicBezTo>
                  <a:pt x="128" y="159"/>
                  <a:pt x="129" y="160"/>
                  <a:pt x="131" y="160"/>
                </a:cubicBezTo>
                <a:cubicBezTo>
                  <a:pt x="132" y="160"/>
                  <a:pt x="133" y="160"/>
                  <a:pt x="134" y="160"/>
                </a:cubicBezTo>
                <a:cubicBezTo>
                  <a:pt x="136" y="158"/>
                  <a:pt x="137" y="155"/>
                  <a:pt x="136" y="153"/>
                </a:cubicBezTo>
                <a:cubicBezTo>
                  <a:pt x="102" y="88"/>
                  <a:pt x="102" y="88"/>
                  <a:pt x="102" y="88"/>
                </a:cubicBezTo>
                <a:cubicBezTo>
                  <a:pt x="118" y="92"/>
                  <a:pt x="118" y="92"/>
                  <a:pt x="118" y="92"/>
                </a:cubicBezTo>
                <a:cubicBezTo>
                  <a:pt x="118" y="92"/>
                  <a:pt x="119" y="92"/>
                  <a:pt x="119" y="92"/>
                </a:cubicBezTo>
                <a:cubicBezTo>
                  <a:pt x="122" y="92"/>
                  <a:pt x="123" y="91"/>
                  <a:pt x="124" y="89"/>
                </a:cubicBezTo>
                <a:cubicBezTo>
                  <a:pt x="126" y="84"/>
                  <a:pt x="126" y="84"/>
                  <a:pt x="126" y="84"/>
                </a:cubicBezTo>
                <a:cubicBezTo>
                  <a:pt x="146" y="89"/>
                  <a:pt x="146" y="89"/>
                  <a:pt x="146" y="89"/>
                </a:cubicBezTo>
                <a:cubicBezTo>
                  <a:pt x="147" y="89"/>
                  <a:pt x="147" y="89"/>
                  <a:pt x="147" y="89"/>
                </a:cubicBezTo>
                <a:cubicBezTo>
                  <a:pt x="150" y="89"/>
                  <a:pt x="152" y="88"/>
                  <a:pt x="152" y="86"/>
                </a:cubicBezTo>
                <a:cubicBezTo>
                  <a:pt x="158" y="65"/>
                  <a:pt x="158" y="65"/>
                  <a:pt x="158" y="65"/>
                </a:cubicBezTo>
                <a:cubicBezTo>
                  <a:pt x="159" y="61"/>
                  <a:pt x="157" y="58"/>
                  <a:pt x="154" y="57"/>
                </a:cubicBezTo>
                <a:cubicBezTo>
                  <a:pt x="134" y="52"/>
                  <a:pt x="134" y="52"/>
                  <a:pt x="134" y="52"/>
                </a:cubicBezTo>
                <a:cubicBezTo>
                  <a:pt x="135" y="47"/>
                  <a:pt x="135" y="47"/>
                  <a:pt x="135" y="47"/>
                </a:cubicBezTo>
                <a:cubicBezTo>
                  <a:pt x="136" y="44"/>
                  <a:pt x="135" y="42"/>
                  <a:pt x="132" y="40"/>
                </a:cubicBezTo>
                <a:cubicBezTo>
                  <a:pt x="56" y="20"/>
                  <a:pt x="56" y="20"/>
                  <a:pt x="56" y="20"/>
                </a:cubicBezTo>
                <a:cubicBezTo>
                  <a:pt x="57" y="15"/>
                  <a:pt x="57" y="15"/>
                  <a:pt x="57" y="15"/>
                </a:cubicBezTo>
                <a:cubicBezTo>
                  <a:pt x="58" y="12"/>
                  <a:pt x="57" y="10"/>
                  <a:pt x="54" y="9"/>
                </a:cubicBezTo>
                <a:cubicBezTo>
                  <a:pt x="24" y="1"/>
                  <a:pt x="24" y="1"/>
                  <a:pt x="24" y="1"/>
                </a:cubicBezTo>
                <a:cubicBezTo>
                  <a:pt x="23" y="1"/>
                  <a:pt x="23" y="0"/>
                  <a:pt x="2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5E9272EB-7056-7A57-BC00-63D43790BC7E}"/>
              </a:ext>
            </a:extLst>
          </p:cNvPr>
          <p:cNvSpPr>
            <a:spLocks noEditPoints="1"/>
          </p:cNvSpPr>
          <p:nvPr/>
        </p:nvSpPr>
        <p:spPr bwMode="auto">
          <a:xfrm>
            <a:off x="1287463" y="1922463"/>
            <a:ext cx="258763" cy="252413"/>
          </a:xfrm>
          <a:custGeom>
            <a:avLst/>
            <a:gdLst>
              <a:gd name="T0" fmla="*/ 146 w 163"/>
              <a:gd name="T1" fmla="*/ 0 h 159"/>
              <a:gd name="T2" fmla="*/ 98 w 163"/>
              <a:gd name="T3" fmla="*/ 41 h 159"/>
              <a:gd name="T4" fmla="*/ 45 w 163"/>
              <a:gd name="T5" fmla="*/ 50 h 159"/>
              <a:gd name="T6" fmla="*/ 26 w 163"/>
              <a:gd name="T7" fmla="*/ 67 h 159"/>
              <a:gd name="T8" fmla="*/ 5 w 163"/>
              <a:gd name="T9" fmla="*/ 92 h 159"/>
              <a:gd name="T10" fmla="*/ 36 w 163"/>
              <a:gd name="T11" fmla="*/ 133 h 159"/>
              <a:gd name="T12" fmla="*/ 46 w 163"/>
              <a:gd name="T13" fmla="*/ 159 h 159"/>
              <a:gd name="T14" fmla="*/ 62 w 163"/>
              <a:gd name="T15" fmla="*/ 149 h 159"/>
              <a:gd name="T16" fmla="*/ 77 w 163"/>
              <a:gd name="T17" fmla="*/ 159 h 159"/>
              <a:gd name="T18" fmla="*/ 94 w 163"/>
              <a:gd name="T19" fmla="*/ 134 h 159"/>
              <a:gd name="T20" fmla="*/ 109 w 163"/>
              <a:gd name="T21" fmla="*/ 118 h 159"/>
              <a:gd name="T22" fmla="*/ 157 w 163"/>
              <a:gd name="T23" fmla="*/ 27 h 159"/>
              <a:gd name="T24" fmla="*/ 152 w 163"/>
              <a:gd name="T25" fmla="*/ 1 h 159"/>
              <a:gd name="T26" fmla="*/ 47 w 163"/>
              <a:gd name="T27" fmla="*/ 148 h 159"/>
              <a:gd name="T28" fmla="*/ 43 w 163"/>
              <a:gd name="T29" fmla="*/ 139 h 159"/>
              <a:gd name="T30" fmla="*/ 55 w 163"/>
              <a:gd name="T31" fmla="*/ 142 h 159"/>
              <a:gd name="T32" fmla="*/ 102 w 163"/>
              <a:gd name="T33" fmla="*/ 110 h 159"/>
              <a:gd name="T34" fmla="*/ 84 w 163"/>
              <a:gd name="T35" fmla="*/ 134 h 159"/>
              <a:gd name="T36" fmla="*/ 77 w 163"/>
              <a:gd name="T37" fmla="*/ 148 h 159"/>
              <a:gd name="T38" fmla="*/ 13 w 163"/>
              <a:gd name="T39" fmla="*/ 83 h 159"/>
              <a:gd name="T40" fmla="*/ 13 w 163"/>
              <a:gd name="T41" fmla="*/ 81 h 159"/>
              <a:gd name="T42" fmla="*/ 33 w 163"/>
              <a:gd name="T43" fmla="*/ 75 h 159"/>
              <a:gd name="T44" fmla="*/ 53 w 163"/>
              <a:gd name="T45" fmla="*/ 57 h 159"/>
              <a:gd name="T46" fmla="*/ 96 w 163"/>
              <a:gd name="T47" fmla="*/ 51 h 159"/>
              <a:gd name="T48" fmla="*/ 102 w 163"/>
              <a:gd name="T49" fmla="*/ 110 h 159"/>
              <a:gd name="T50" fmla="*/ 114 w 163"/>
              <a:gd name="T51" fmla="*/ 54 h 159"/>
              <a:gd name="T52" fmla="*/ 142 w 163"/>
              <a:gd name="T53" fmla="*/ 12 h 159"/>
              <a:gd name="T54" fmla="*/ 151 w 163"/>
              <a:gd name="T55" fmla="*/ 16 h 159"/>
              <a:gd name="T56" fmla="*/ 77 w 163"/>
              <a:gd name="T57" fmla="*/ 55 h 159"/>
              <a:gd name="T58" fmla="*/ 60 w 163"/>
              <a:gd name="T59" fmla="*/ 69 h 159"/>
              <a:gd name="T60" fmla="*/ 68 w 163"/>
              <a:gd name="T61" fmla="*/ 69 h 159"/>
              <a:gd name="T62" fmla="*/ 90 w 163"/>
              <a:gd name="T63" fmla="*/ 71 h 159"/>
              <a:gd name="T64" fmla="*/ 98 w 163"/>
              <a:gd name="T65" fmla="*/ 71 h 159"/>
              <a:gd name="T66" fmla="*/ 77 w 163"/>
              <a:gd name="T67" fmla="*/ 55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3" h="159">
                <a:moveTo>
                  <a:pt x="152" y="1"/>
                </a:moveTo>
                <a:cubicBezTo>
                  <a:pt x="150" y="1"/>
                  <a:pt x="148" y="0"/>
                  <a:pt x="146" y="0"/>
                </a:cubicBezTo>
                <a:cubicBezTo>
                  <a:pt x="142" y="0"/>
                  <a:pt x="138" y="2"/>
                  <a:pt x="135" y="5"/>
                </a:cubicBezTo>
                <a:cubicBezTo>
                  <a:pt x="98" y="41"/>
                  <a:pt x="98" y="41"/>
                  <a:pt x="98" y="41"/>
                </a:cubicBezTo>
                <a:cubicBezTo>
                  <a:pt x="91" y="38"/>
                  <a:pt x="84" y="37"/>
                  <a:pt x="77" y="37"/>
                </a:cubicBezTo>
                <a:cubicBezTo>
                  <a:pt x="66" y="37"/>
                  <a:pt x="54" y="41"/>
                  <a:pt x="45" y="50"/>
                </a:cubicBezTo>
                <a:cubicBezTo>
                  <a:pt x="30" y="65"/>
                  <a:pt x="30" y="65"/>
                  <a:pt x="30" y="65"/>
                </a:cubicBezTo>
                <a:cubicBezTo>
                  <a:pt x="29" y="66"/>
                  <a:pt x="27" y="67"/>
                  <a:pt x="26" y="67"/>
                </a:cubicBezTo>
                <a:cubicBezTo>
                  <a:pt x="11" y="67"/>
                  <a:pt x="6" y="74"/>
                  <a:pt x="5" y="75"/>
                </a:cubicBezTo>
                <a:cubicBezTo>
                  <a:pt x="0" y="80"/>
                  <a:pt x="1" y="87"/>
                  <a:pt x="5" y="92"/>
                </a:cubicBezTo>
                <a:cubicBezTo>
                  <a:pt x="41" y="128"/>
                  <a:pt x="41" y="128"/>
                  <a:pt x="41" y="128"/>
                </a:cubicBezTo>
                <a:cubicBezTo>
                  <a:pt x="36" y="133"/>
                  <a:pt x="36" y="133"/>
                  <a:pt x="36" y="133"/>
                </a:cubicBezTo>
                <a:cubicBezTo>
                  <a:pt x="28" y="140"/>
                  <a:pt x="31" y="154"/>
                  <a:pt x="41" y="158"/>
                </a:cubicBezTo>
                <a:cubicBezTo>
                  <a:pt x="43" y="159"/>
                  <a:pt x="44" y="159"/>
                  <a:pt x="46" y="159"/>
                </a:cubicBezTo>
                <a:cubicBezTo>
                  <a:pt x="50" y="159"/>
                  <a:pt x="54" y="157"/>
                  <a:pt x="57" y="154"/>
                </a:cubicBezTo>
                <a:cubicBezTo>
                  <a:pt x="62" y="149"/>
                  <a:pt x="62" y="149"/>
                  <a:pt x="62" y="149"/>
                </a:cubicBezTo>
                <a:cubicBezTo>
                  <a:pt x="68" y="155"/>
                  <a:pt x="68" y="155"/>
                  <a:pt x="68" y="155"/>
                </a:cubicBezTo>
                <a:cubicBezTo>
                  <a:pt x="71" y="158"/>
                  <a:pt x="74" y="159"/>
                  <a:pt x="77" y="159"/>
                </a:cubicBezTo>
                <a:cubicBezTo>
                  <a:pt x="80" y="159"/>
                  <a:pt x="83" y="158"/>
                  <a:pt x="86" y="155"/>
                </a:cubicBezTo>
                <a:cubicBezTo>
                  <a:pt x="91" y="150"/>
                  <a:pt x="94" y="142"/>
                  <a:pt x="94" y="134"/>
                </a:cubicBezTo>
                <a:cubicBezTo>
                  <a:pt x="94" y="134"/>
                  <a:pt x="94" y="132"/>
                  <a:pt x="96" y="131"/>
                </a:cubicBezTo>
                <a:cubicBezTo>
                  <a:pt x="109" y="118"/>
                  <a:pt x="109" y="118"/>
                  <a:pt x="109" y="118"/>
                </a:cubicBezTo>
                <a:cubicBezTo>
                  <a:pt x="124" y="103"/>
                  <a:pt x="128" y="81"/>
                  <a:pt x="120" y="63"/>
                </a:cubicBezTo>
                <a:cubicBezTo>
                  <a:pt x="157" y="27"/>
                  <a:pt x="157" y="27"/>
                  <a:pt x="157" y="27"/>
                </a:cubicBezTo>
                <a:cubicBezTo>
                  <a:pt x="159" y="25"/>
                  <a:pt x="160" y="23"/>
                  <a:pt x="161" y="21"/>
                </a:cubicBezTo>
                <a:cubicBezTo>
                  <a:pt x="163" y="14"/>
                  <a:pt x="160" y="5"/>
                  <a:pt x="152" y="1"/>
                </a:cubicBezTo>
                <a:close/>
                <a:moveTo>
                  <a:pt x="51" y="146"/>
                </a:moveTo>
                <a:cubicBezTo>
                  <a:pt x="50" y="147"/>
                  <a:pt x="49" y="148"/>
                  <a:pt x="47" y="148"/>
                </a:cubicBezTo>
                <a:cubicBezTo>
                  <a:pt x="46" y="148"/>
                  <a:pt x="44" y="147"/>
                  <a:pt x="43" y="146"/>
                </a:cubicBezTo>
                <a:cubicBezTo>
                  <a:pt x="41" y="144"/>
                  <a:pt x="41" y="141"/>
                  <a:pt x="43" y="139"/>
                </a:cubicBezTo>
                <a:cubicBezTo>
                  <a:pt x="48" y="134"/>
                  <a:pt x="48" y="134"/>
                  <a:pt x="48" y="134"/>
                </a:cubicBezTo>
                <a:cubicBezTo>
                  <a:pt x="55" y="142"/>
                  <a:pt x="55" y="142"/>
                  <a:pt x="55" y="142"/>
                </a:cubicBezTo>
                <a:lnTo>
                  <a:pt x="51" y="146"/>
                </a:lnTo>
                <a:close/>
                <a:moveTo>
                  <a:pt x="102" y="110"/>
                </a:moveTo>
                <a:cubicBezTo>
                  <a:pt x="88" y="124"/>
                  <a:pt x="88" y="124"/>
                  <a:pt x="88" y="124"/>
                </a:cubicBezTo>
                <a:cubicBezTo>
                  <a:pt x="86" y="126"/>
                  <a:pt x="84" y="130"/>
                  <a:pt x="84" y="134"/>
                </a:cubicBezTo>
                <a:cubicBezTo>
                  <a:pt x="84" y="138"/>
                  <a:pt x="82" y="144"/>
                  <a:pt x="79" y="148"/>
                </a:cubicBezTo>
                <a:cubicBezTo>
                  <a:pt x="78" y="148"/>
                  <a:pt x="78" y="148"/>
                  <a:pt x="77" y="148"/>
                </a:cubicBezTo>
                <a:cubicBezTo>
                  <a:pt x="77" y="148"/>
                  <a:pt x="76" y="148"/>
                  <a:pt x="76" y="148"/>
                </a:cubicBezTo>
                <a:cubicBezTo>
                  <a:pt x="9" y="80"/>
                  <a:pt x="13" y="84"/>
                  <a:pt x="13" y="83"/>
                </a:cubicBezTo>
                <a:cubicBezTo>
                  <a:pt x="13" y="82"/>
                  <a:pt x="13" y="82"/>
                  <a:pt x="13" y="82"/>
                </a:cubicBezTo>
                <a:cubicBezTo>
                  <a:pt x="13" y="81"/>
                  <a:pt x="13" y="81"/>
                  <a:pt x="13" y="81"/>
                </a:cubicBezTo>
                <a:cubicBezTo>
                  <a:pt x="15" y="79"/>
                  <a:pt x="18" y="78"/>
                  <a:pt x="21" y="77"/>
                </a:cubicBezTo>
                <a:cubicBezTo>
                  <a:pt x="26" y="75"/>
                  <a:pt x="28" y="76"/>
                  <a:pt x="33" y="75"/>
                </a:cubicBezTo>
                <a:cubicBezTo>
                  <a:pt x="35" y="74"/>
                  <a:pt x="36" y="73"/>
                  <a:pt x="38" y="71"/>
                </a:cubicBezTo>
                <a:cubicBezTo>
                  <a:pt x="53" y="57"/>
                  <a:pt x="53" y="57"/>
                  <a:pt x="53" y="57"/>
                </a:cubicBezTo>
                <a:cubicBezTo>
                  <a:pt x="59" y="50"/>
                  <a:pt x="69" y="46"/>
                  <a:pt x="78" y="46"/>
                </a:cubicBezTo>
                <a:cubicBezTo>
                  <a:pt x="84" y="46"/>
                  <a:pt x="91" y="48"/>
                  <a:pt x="96" y="51"/>
                </a:cubicBezTo>
                <a:cubicBezTo>
                  <a:pt x="101" y="54"/>
                  <a:pt x="105" y="58"/>
                  <a:pt x="108" y="61"/>
                </a:cubicBezTo>
                <a:cubicBezTo>
                  <a:pt x="118" y="78"/>
                  <a:pt x="114" y="98"/>
                  <a:pt x="102" y="110"/>
                </a:cubicBezTo>
                <a:close/>
                <a:moveTo>
                  <a:pt x="150" y="19"/>
                </a:moveTo>
                <a:cubicBezTo>
                  <a:pt x="114" y="54"/>
                  <a:pt x="114" y="54"/>
                  <a:pt x="114" y="54"/>
                </a:cubicBezTo>
                <a:cubicBezTo>
                  <a:pt x="112" y="51"/>
                  <a:pt x="110" y="49"/>
                  <a:pt x="107" y="46"/>
                </a:cubicBezTo>
                <a:cubicBezTo>
                  <a:pt x="117" y="37"/>
                  <a:pt x="142" y="12"/>
                  <a:pt x="142" y="12"/>
                </a:cubicBezTo>
                <a:cubicBezTo>
                  <a:pt x="143" y="11"/>
                  <a:pt x="144" y="11"/>
                  <a:pt x="146" y="11"/>
                </a:cubicBezTo>
                <a:cubicBezTo>
                  <a:pt x="148" y="11"/>
                  <a:pt x="151" y="13"/>
                  <a:pt x="151" y="16"/>
                </a:cubicBezTo>
                <a:cubicBezTo>
                  <a:pt x="151" y="17"/>
                  <a:pt x="151" y="18"/>
                  <a:pt x="150" y="19"/>
                </a:cubicBezTo>
                <a:close/>
                <a:moveTo>
                  <a:pt x="77" y="55"/>
                </a:moveTo>
                <a:cubicBezTo>
                  <a:pt x="71" y="55"/>
                  <a:pt x="66" y="57"/>
                  <a:pt x="61" y="61"/>
                </a:cubicBezTo>
                <a:cubicBezTo>
                  <a:pt x="59" y="63"/>
                  <a:pt x="58" y="66"/>
                  <a:pt x="60" y="69"/>
                </a:cubicBezTo>
                <a:cubicBezTo>
                  <a:pt x="61" y="70"/>
                  <a:pt x="63" y="71"/>
                  <a:pt x="64" y="71"/>
                </a:cubicBezTo>
                <a:cubicBezTo>
                  <a:pt x="65" y="71"/>
                  <a:pt x="67" y="70"/>
                  <a:pt x="68" y="69"/>
                </a:cubicBezTo>
                <a:cubicBezTo>
                  <a:pt x="71" y="67"/>
                  <a:pt x="74" y="66"/>
                  <a:pt x="78" y="66"/>
                </a:cubicBezTo>
                <a:cubicBezTo>
                  <a:pt x="82" y="66"/>
                  <a:pt x="87" y="68"/>
                  <a:pt x="90" y="71"/>
                </a:cubicBezTo>
                <a:cubicBezTo>
                  <a:pt x="91" y="72"/>
                  <a:pt x="93" y="73"/>
                  <a:pt x="94" y="73"/>
                </a:cubicBezTo>
                <a:cubicBezTo>
                  <a:pt x="95" y="73"/>
                  <a:pt x="97" y="72"/>
                  <a:pt x="98" y="71"/>
                </a:cubicBezTo>
                <a:cubicBezTo>
                  <a:pt x="100" y="69"/>
                  <a:pt x="100" y="66"/>
                  <a:pt x="98" y="64"/>
                </a:cubicBezTo>
                <a:cubicBezTo>
                  <a:pt x="92" y="58"/>
                  <a:pt x="84" y="55"/>
                  <a:pt x="77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5EE215FB-8D96-DEBF-20ED-E963BBB0446E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1966913"/>
            <a:ext cx="254000" cy="163513"/>
          </a:xfrm>
          <a:custGeom>
            <a:avLst/>
            <a:gdLst>
              <a:gd name="T0" fmla="*/ 16 w 160"/>
              <a:gd name="T1" fmla="*/ 0 h 103"/>
              <a:gd name="T2" fmla="*/ 0 w 160"/>
              <a:gd name="T3" fmla="*/ 77 h 103"/>
              <a:gd name="T4" fmla="*/ 11 w 160"/>
              <a:gd name="T5" fmla="*/ 98 h 103"/>
              <a:gd name="T6" fmla="*/ 37 w 160"/>
              <a:gd name="T7" fmla="*/ 103 h 103"/>
              <a:gd name="T8" fmla="*/ 42 w 160"/>
              <a:gd name="T9" fmla="*/ 93 h 103"/>
              <a:gd name="T10" fmla="*/ 119 w 160"/>
              <a:gd name="T11" fmla="*/ 98 h 103"/>
              <a:gd name="T12" fmla="*/ 145 w 160"/>
              <a:gd name="T13" fmla="*/ 103 h 103"/>
              <a:gd name="T14" fmla="*/ 150 w 160"/>
              <a:gd name="T15" fmla="*/ 92 h 103"/>
              <a:gd name="T16" fmla="*/ 160 w 160"/>
              <a:gd name="T17" fmla="*/ 15 h 103"/>
              <a:gd name="T18" fmla="*/ 150 w 160"/>
              <a:gd name="T19" fmla="*/ 78 h 103"/>
              <a:gd name="T20" fmla="*/ 146 w 160"/>
              <a:gd name="T21" fmla="*/ 83 h 103"/>
              <a:gd name="T22" fmla="*/ 16 w 160"/>
              <a:gd name="T23" fmla="*/ 83 h 103"/>
              <a:gd name="T24" fmla="*/ 11 w 160"/>
              <a:gd name="T25" fmla="*/ 15 h 103"/>
              <a:gd name="T26" fmla="*/ 144 w 160"/>
              <a:gd name="T27" fmla="*/ 10 h 103"/>
              <a:gd name="T28" fmla="*/ 150 w 160"/>
              <a:gd name="T29" fmla="*/ 78 h 103"/>
              <a:gd name="T30" fmla="*/ 87 w 160"/>
              <a:gd name="T31" fmla="*/ 47 h 103"/>
              <a:gd name="T32" fmla="*/ 113 w 160"/>
              <a:gd name="T33" fmla="*/ 73 h 103"/>
              <a:gd name="T34" fmla="*/ 137 w 160"/>
              <a:gd name="T35" fmla="*/ 36 h 103"/>
              <a:gd name="T36" fmla="*/ 121 w 160"/>
              <a:gd name="T37" fmla="*/ 60 h 103"/>
              <a:gd name="T38" fmla="*/ 99 w 160"/>
              <a:gd name="T39" fmla="*/ 55 h 103"/>
              <a:gd name="T40" fmla="*/ 113 w 160"/>
              <a:gd name="T41" fmla="*/ 31 h 103"/>
              <a:gd name="T42" fmla="*/ 121 w 160"/>
              <a:gd name="T43" fmla="*/ 60 h 103"/>
              <a:gd name="T44" fmla="*/ 27 w 160"/>
              <a:gd name="T45" fmla="*/ 21 h 103"/>
              <a:gd name="T46" fmla="*/ 27 w 160"/>
              <a:gd name="T47" fmla="*/ 31 h 103"/>
              <a:gd name="T48" fmla="*/ 74 w 160"/>
              <a:gd name="T49" fmla="*/ 26 h 103"/>
              <a:gd name="T50" fmla="*/ 68 w 160"/>
              <a:gd name="T51" fmla="*/ 42 h 103"/>
              <a:gd name="T52" fmla="*/ 22 w 160"/>
              <a:gd name="T53" fmla="*/ 47 h 103"/>
              <a:gd name="T54" fmla="*/ 68 w 160"/>
              <a:gd name="T55" fmla="*/ 52 h 103"/>
              <a:gd name="T56" fmla="*/ 68 w 160"/>
              <a:gd name="T57" fmla="*/ 42 h 103"/>
              <a:gd name="T58" fmla="*/ 27 w 160"/>
              <a:gd name="T59" fmla="*/ 62 h 103"/>
              <a:gd name="T60" fmla="*/ 27 w 160"/>
              <a:gd name="T61" fmla="*/ 73 h 103"/>
              <a:gd name="T62" fmla="*/ 74 w 160"/>
              <a:gd name="T63" fmla="*/ 68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03">
                <a:moveTo>
                  <a:pt x="144" y="0"/>
                </a:moveTo>
                <a:cubicBezTo>
                  <a:pt x="16" y="0"/>
                  <a:pt x="16" y="0"/>
                  <a:pt x="16" y="0"/>
                </a:cubicBezTo>
                <a:cubicBezTo>
                  <a:pt x="8" y="0"/>
                  <a:pt x="0" y="7"/>
                  <a:pt x="0" y="15"/>
                </a:cubicBezTo>
                <a:cubicBezTo>
                  <a:pt x="0" y="77"/>
                  <a:pt x="0" y="77"/>
                  <a:pt x="0" y="77"/>
                </a:cubicBezTo>
                <a:cubicBezTo>
                  <a:pt x="0" y="84"/>
                  <a:pt x="5" y="90"/>
                  <a:pt x="11" y="92"/>
                </a:cubicBezTo>
                <a:cubicBezTo>
                  <a:pt x="11" y="98"/>
                  <a:pt x="11" y="98"/>
                  <a:pt x="11" y="98"/>
                </a:cubicBezTo>
                <a:cubicBezTo>
                  <a:pt x="11" y="101"/>
                  <a:pt x="13" y="103"/>
                  <a:pt x="16" y="103"/>
                </a:cubicBezTo>
                <a:cubicBezTo>
                  <a:pt x="37" y="103"/>
                  <a:pt x="37" y="103"/>
                  <a:pt x="37" y="103"/>
                </a:cubicBezTo>
                <a:cubicBezTo>
                  <a:pt x="40" y="103"/>
                  <a:pt x="42" y="101"/>
                  <a:pt x="42" y="98"/>
                </a:cubicBezTo>
                <a:cubicBezTo>
                  <a:pt x="42" y="93"/>
                  <a:pt x="42" y="93"/>
                  <a:pt x="42" y="93"/>
                </a:cubicBezTo>
                <a:cubicBezTo>
                  <a:pt x="119" y="93"/>
                  <a:pt x="119" y="93"/>
                  <a:pt x="119" y="93"/>
                </a:cubicBezTo>
                <a:cubicBezTo>
                  <a:pt x="119" y="98"/>
                  <a:pt x="119" y="98"/>
                  <a:pt x="119" y="98"/>
                </a:cubicBezTo>
                <a:cubicBezTo>
                  <a:pt x="119" y="101"/>
                  <a:pt x="121" y="103"/>
                  <a:pt x="124" y="103"/>
                </a:cubicBezTo>
                <a:cubicBezTo>
                  <a:pt x="145" y="103"/>
                  <a:pt x="145" y="103"/>
                  <a:pt x="145" y="103"/>
                </a:cubicBezTo>
                <a:cubicBezTo>
                  <a:pt x="148" y="103"/>
                  <a:pt x="150" y="101"/>
                  <a:pt x="150" y="98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56" y="90"/>
                  <a:pt x="160" y="84"/>
                  <a:pt x="160" y="77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7"/>
                  <a:pt x="153" y="0"/>
                  <a:pt x="144" y="0"/>
                </a:cubicBezTo>
                <a:close/>
                <a:moveTo>
                  <a:pt x="150" y="78"/>
                </a:moveTo>
                <a:cubicBezTo>
                  <a:pt x="149" y="78"/>
                  <a:pt x="149" y="78"/>
                  <a:pt x="149" y="78"/>
                </a:cubicBezTo>
                <a:cubicBezTo>
                  <a:pt x="149" y="80"/>
                  <a:pt x="148" y="82"/>
                  <a:pt x="146" y="83"/>
                </a:cubicBezTo>
                <a:cubicBezTo>
                  <a:pt x="145" y="83"/>
                  <a:pt x="146" y="83"/>
                  <a:pt x="142" y="83"/>
                </a:cubicBezTo>
                <a:cubicBezTo>
                  <a:pt x="134" y="83"/>
                  <a:pt x="107" y="83"/>
                  <a:pt x="16" y="83"/>
                </a:cubicBezTo>
                <a:cubicBezTo>
                  <a:pt x="13" y="83"/>
                  <a:pt x="11" y="80"/>
                  <a:pt x="11" y="77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2"/>
                  <a:pt x="13" y="10"/>
                  <a:pt x="16" y="10"/>
                </a:cubicBezTo>
                <a:cubicBezTo>
                  <a:pt x="144" y="10"/>
                  <a:pt x="144" y="10"/>
                  <a:pt x="144" y="10"/>
                </a:cubicBezTo>
                <a:cubicBezTo>
                  <a:pt x="147" y="10"/>
                  <a:pt x="149" y="12"/>
                  <a:pt x="150" y="15"/>
                </a:cubicBezTo>
                <a:lnTo>
                  <a:pt x="150" y="78"/>
                </a:lnTo>
                <a:close/>
                <a:moveTo>
                  <a:pt x="113" y="21"/>
                </a:moveTo>
                <a:cubicBezTo>
                  <a:pt x="99" y="21"/>
                  <a:pt x="87" y="32"/>
                  <a:pt x="87" y="47"/>
                </a:cubicBezTo>
                <a:cubicBezTo>
                  <a:pt x="87" y="58"/>
                  <a:pt x="94" y="68"/>
                  <a:pt x="105" y="71"/>
                </a:cubicBezTo>
                <a:cubicBezTo>
                  <a:pt x="108" y="72"/>
                  <a:pt x="110" y="73"/>
                  <a:pt x="113" y="73"/>
                </a:cubicBezTo>
                <a:cubicBezTo>
                  <a:pt x="116" y="73"/>
                  <a:pt x="120" y="72"/>
                  <a:pt x="123" y="70"/>
                </a:cubicBezTo>
                <a:cubicBezTo>
                  <a:pt x="136" y="65"/>
                  <a:pt x="142" y="50"/>
                  <a:pt x="137" y="36"/>
                </a:cubicBezTo>
                <a:cubicBezTo>
                  <a:pt x="133" y="27"/>
                  <a:pt x="123" y="21"/>
                  <a:pt x="113" y="21"/>
                </a:cubicBezTo>
                <a:close/>
                <a:moveTo>
                  <a:pt x="121" y="60"/>
                </a:moveTo>
                <a:cubicBezTo>
                  <a:pt x="119" y="61"/>
                  <a:pt x="116" y="62"/>
                  <a:pt x="113" y="62"/>
                </a:cubicBezTo>
                <a:cubicBezTo>
                  <a:pt x="108" y="62"/>
                  <a:pt x="103" y="60"/>
                  <a:pt x="99" y="55"/>
                </a:cubicBezTo>
                <a:cubicBezTo>
                  <a:pt x="95" y="48"/>
                  <a:pt x="97" y="38"/>
                  <a:pt x="104" y="33"/>
                </a:cubicBezTo>
                <a:cubicBezTo>
                  <a:pt x="107" y="31"/>
                  <a:pt x="110" y="31"/>
                  <a:pt x="113" y="31"/>
                </a:cubicBezTo>
                <a:cubicBezTo>
                  <a:pt x="118" y="31"/>
                  <a:pt x="123" y="33"/>
                  <a:pt x="126" y="38"/>
                </a:cubicBezTo>
                <a:cubicBezTo>
                  <a:pt x="130" y="45"/>
                  <a:pt x="129" y="54"/>
                  <a:pt x="121" y="60"/>
                </a:cubicBezTo>
                <a:close/>
                <a:moveTo>
                  <a:pt x="68" y="21"/>
                </a:moveTo>
                <a:cubicBezTo>
                  <a:pt x="27" y="21"/>
                  <a:pt x="27" y="21"/>
                  <a:pt x="27" y="21"/>
                </a:cubicBezTo>
                <a:cubicBezTo>
                  <a:pt x="24" y="21"/>
                  <a:pt x="22" y="23"/>
                  <a:pt x="22" y="26"/>
                </a:cubicBezTo>
                <a:cubicBezTo>
                  <a:pt x="22" y="29"/>
                  <a:pt x="24" y="31"/>
                  <a:pt x="27" y="31"/>
                </a:cubicBezTo>
                <a:cubicBezTo>
                  <a:pt x="68" y="31"/>
                  <a:pt x="68" y="31"/>
                  <a:pt x="68" y="31"/>
                </a:cubicBezTo>
                <a:cubicBezTo>
                  <a:pt x="71" y="31"/>
                  <a:pt x="74" y="29"/>
                  <a:pt x="74" y="26"/>
                </a:cubicBezTo>
                <a:cubicBezTo>
                  <a:pt x="73" y="23"/>
                  <a:pt x="71" y="21"/>
                  <a:pt x="68" y="21"/>
                </a:cubicBezTo>
                <a:close/>
                <a:moveTo>
                  <a:pt x="68" y="42"/>
                </a:moveTo>
                <a:cubicBezTo>
                  <a:pt x="27" y="42"/>
                  <a:pt x="27" y="42"/>
                  <a:pt x="27" y="42"/>
                </a:cubicBezTo>
                <a:cubicBezTo>
                  <a:pt x="24" y="42"/>
                  <a:pt x="22" y="44"/>
                  <a:pt x="22" y="47"/>
                </a:cubicBezTo>
                <a:cubicBezTo>
                  <a:pt x="22" y="50"/>
                  <a:pt x="24" y="52"/>
                  <a:pt x="27" y="52"/>
                </a:cubicBezTo>
                <a:cubicBezTo>
                  <a:pt x="68" y="52"/>
                  <a:pt x="68" y="52"/>
                  <a:pt x="68" y="52"/>
                </a:cubicBezTo>
                <a:cubicBezTo>
                  <a:pt x="71" y="52"/>
                  <a:pt x="74" y="50"/>
                  <a:pt x="74" y="47"/>
                </a:cubicBezTo>
                <a:cubicBezTo>
                  <a:pt x="74" y="44"/>
                  <a:pt x="71" y="42"/>
                  <a:pt x="68" y="42"/>
                </a:cubicBezTo>
                <a:close/>
                <a:moveTo>
                  <a:pt x="68" y="62"/>
                </a:moveTo>
                <a:cubicBezTo>
                  <a:pt x="27" y="62"/>
                  <a:pt x="27" y="62"/>
                  <a:pt x="27" y="62"/>
                </a:cubicBezTo>
                <a:cubicBezTo>
                  <a:pt x="24" y="62"/>
                  <a:pt x="22" y="64"/>
                  <a:pt x="22" y="68"/>
                </a:cubicBezTo>
                <a:cubicBezTo>
                  <a:pt x="22" y="70"/>
                  <a:pt x="24" y="73"/>
                  <a:pt x="27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71" y="73"/>
                  <a:pt x="74" y="70"/>
                  <a:pt x="74" y="68"/>
                </a:cubicBezTo>
                <a:cubicBezTo>
                  <a:pt x="74" y="64"/>
                  <a:pt x="71" y="62"/>
                  <a:pt x="68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66E7B732-0495-6827-934F-9A1838AD57F4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2473325"/>
            <a:ext cx="260350" cy="252413"/>
          </a:xfrm>
          <a:custGeom>
            <a:avLst/>
            <a:gdLst>
              <a:gd name="T0" fmla="*/ 128 w 165"/>
              <a:gd name="T1" fmla="*/ 10 h 159"/>
              <a:gd name="T2" fmla="*/ 137 w 165"/>
              <a:gd name="T3" fmla="*/ 12 h 159"/>
              <a:gd name="T4" fmla="*/ 148 w 165"/>
              <a:gd name="T5" fmla="*/ 39 h 159"/>
              <a:gd name="T6" fmla="*/ 128 w 165"/>
              <a:gd name="T7" fmla="*/ 52 h 159"/>
              <a:gd name="T8" fmla="*/ 117 w 165"/>
              <a:gd name="T9" fmla="*/ 49 h 159"/>
              <a:gd name="T10" fmla="*/ 108 w 165"/>
              <a:gd name="T11" fmla="*/ 31 h 159"/>
              <a:gd name="T12" fmla="*/ 128 w 165"/>
              <a:gd name="T13" fmla="*/ 10 h 159"/>
              <a:gd name="T14" fmla="*/ 139 w 165"/>
              <a:gd name="T15" fmla="*/ 60 h 159"/>
              <a:gd name="T16" fmla="*/ 139 w 165"/>
              <a:gd name="T17" fmla="*/ 75 h 159"/>
              <a:gd name="T18" fmla="*/ 132 w 165"/>
              <a:gd name="T19" fmla="*/ 69 h 159"/>
              <a:gd name="T20" fmla="*/ 129 w 165"/>
              <a:gd name="T21" fmla="*/ 67 h 159"/>
              <a:gd name="T22" fmla="*/ 125 w 165"/>
              <a:gd name="T23" fmla="*/ 69 h 159"/>
              <a:gd name="T24" fmla="*/ 118 w 165"/>
              <a:gd name="T25" fmla="*/ 76 h 159"/>
              <a:gd name="T26" fmla="*/ 118 w 165"/>
              <a:gd name="T27" fmla="*/ 60 h 159"/>
              <a:gd name="T28" fmla="*/ 128 w 165"/>
              <a:gd name="T29" fmla="*/ 62 h 159"/>
              <a:gd name="T30" fmla="*/ 139 w 165"/>
              <a:gd name="T31" fmla="*/ 60 h 159"/>
              <a:gd name="T32" fmla="*/ 149 w 165"/>
              <a:gd name="T33" fmla="*/ 138 h 159"/>
              <a:gd name="T34" fmla="*/ 134 w 165"/>
              <a:gd name="T35" fmla="*/ 148 h 159"/>
              <a:gd name="T36" fmla="*/ 47 w 165"/>
              <a:gd name="T37" fmla="*/ 148 h 159"/>
              <a:gd name="T38" fmla="*/ 52 w 165"/>
              <a:gd name="T39" fmla="*/ 138 h 159"/>
              <a:gd name="T40" fmla="*/ 149 w 165"/>
              <a:gd name="T41" fmla="*/ 138 h 159"/>
              <a:gd name="T42" fmla="*/ 106 w 165"/>
              <a:gd name="T43" fmla="*/ 10 h 159"/>
              <a:gd name="T44" fmla="*/ 108 w 165"/>
              <a:gd name="T45" fmla="*/ 55 h 159"/>
              <a:gd name="T46" fmla="*/ 108 w 165"/>
              <a:gd name="T47" fmla="*/ 89 h 159"/>
              <a:gd name="T48" fmla="*/ 111 w 165"/>
              <a:gd name="T49" fmla="*/ 93 h 159"/>
              <a:gd name="T50" fmla="*/ 113 w 165"/>
              <a:gd name="T51" fmla="*/ 94 h 159"/>
              <a:gd name="T52" fmla="*/ 117 w 165"/>
              <a:gd name="T53" fmla="*/ 93 h 159"/>
              <a:gd name="T54" fmla="*/ 128 w 165"/>
              <a:gd name="T55" fmla="*/ 81 h 159"/>
              <a:gd name="T56" fmla="*/ 128 w 165"/>
              <a:gd name="T57" fmla="*/ 129 h 159"/>
              <a:gd name="T58" fmla="*/ 47 w 165"/>
              <a:gd name="T59" fmla="*/ 129 h 159"/>
              <a:gd name="T60" fmla="*/ 46 w 165"/>
              <a:gd name="T61" fmla="*/ 128 h 159"/>
              <a:gd name="T62" fmla="*/ 43 w 165"/>
              <a:gd name="T63" fmla="*/ 133 h 159"/>
              <a:gd name="T64" fmla="*/ 27 w 165"/>
              <a:gd name="T65" fmla="*/ 149 h 159"/>
              <a:gd name="T66" fmla="*/ 21 w 165"/>
              <a:gd name="T67" fmla="*/ 148 h 159"/>
              <a:gd name="T68" fmla="*/ 12 w 165"/>
              <a:gd name="T69" fmla="*/ 138 h 159"/>
              <a:gd name="T70" fmla="*/ 11 w 165"/>
              <a:gd name="T71" fmla="*/ 129 h 159"/>
              <a:gd name="T72" fmla="*/ 11 w 165"/>
              <a:gd name="T73" fmla="*/ 10 h 159"/>
              <a:gd name="T74" fmla="*/ 106 w 165"/>
              <a:gd name="T75" fmla="*/ 10 h 159"/>
              <a:gd name="T76" fmla="*/ 5 w 165"/>
              <a:gd name="T77" fmla="*/ 0 h 159"/>
              <a:gd name="T78" fmla="*/ 0 w 165"/>
              <a:gd name="T79" fmla="*/ 5 h 159"/>
              <a:gd name="T80" fmla="*/ 0 w 165"/>
              <a:gd name="T81" fmla="*/ 133 h 159"/>
              <a:gd name="T82" fmla="*/ 26 w 165"/>
              <a:gd name="T83" fmla="*/ 159 h 159"/>
              <a:gd name="T84" fmla="*/ 134 w 165"/>
              <a:gd name="T85" fmla="*/ 159 h 159"/>
              <a:gd name="T86" fmla="*/ 160 w 165"/>
              <a:gd name="T87" fmla="*/ 133 h 159"/>
              <a:gd name="T88" fmla="*/ 155 w 165"/>
              <a:gd name="T89" fmla="*/ 128 h 159"/>
              <a:gd name="T90" fmla="*/ 140 w 165"/>
              <a:gd name="T91" fmla="*/ 128 h 159"/>
              <a:gd name="T92" fmla="*/ 140 w 165"/>
              <a:gd name="T93" fmla="*/ 90 h 159"/>
              <a:gd name="T94" fmla="*/ 141 w 165"/>
              <a:gd name="T95" fmla="*/ 91 h 159"/>
              <a:gd name="T96" fmla="*/ 145 w 165"/>
              <a:gd name="T97" fmla="*/ 93 h 159"/>
              <a:gd name="T98" fmla="*/ 146 w 165"/>
              <a:gd name="T99" fmla="*/ 93 h 159"/>
              <a:gd name="T100" fmla="*/ 149 w 165"/>
              <a:gd name="T101" fmla="*/ 87 h 159"/>
              <a:gd name="T102" fmla="*/ 149 w 165"/>
              <a:gd name="T103" fmla="*/ 53 h 159"/>
              <a:gd name="T104" fmla="*/ 146 w 165"/>
              <a:gd name="T105" fmla="*/ 4 h 159"/>
              <a:gd name="T106" fmla="*/ 137 w 165"/>
              <a:gd name="T107" fmla="*/ 0 h 159"/>
              <a:gd name="T108" fmla="*/ 134 w 165"/>
              <a:gd name="T109" fmla="*/ 0 h 159"/>
              <a:gd name="T110" fmla="*/ 5 w 165"/>
              <a:gd name="T111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5" h="159">
                <a:moveTo>
                  <a:pt x="128" y="10"/>
                </a:moveTo>
                <a:cubicBezTo>
                  <a:pt x="131" y="10"/>
                  <a:pt x="134" y="11"/>
                  <a:pt x="137" y="12"/>
                </a:cubicBezTo>
                <a:cubicBezTo>
                  <a:pt x="147" y="16"/>
                  <a:pt x="152" y="29"/>
                  <a:pt x="148" y="39"/>
                </a:cubicBezTo>
                <a:cubicBezTo>
                  <a:pt x="144" y="47"/>
                  <a:pt x="136" y="52"/>
                  <a:pt x="128" y="52"/>
                </a:cubicBezTo>
                <a:cubicBezTo>
                  <a:pt x="124" y="52"/>
                  <a:pt x="121" y="51"/>
                  <a:pt x="117" y="49"/>
                </a:cubicBezTo>
                <a:cubicBezTo>
                  <a:pt x="112" y="45"/>
                  <a:pt x="108" y="38"/>
                  <a:pt x="108" y="31"/>
                </a:cubicBezTo>
                <a:cubicBezTo>
                  <a:pt x="108" y="19"/>
                  <a:pt x="118" y="10"/>
                  <a:pt x="128" y="10"/>
                </a:cubicBezTo>
                <a:close/>
                <a:moveTo>
                  <a:pt x="139" y="60"/>
                </a:moveTo>
                <a:cubicBezTo>
                  <a:pt x="139" y="75"/>
                  <a:pt x="139" y="75"/>
                  <a:pt x="139" y="75"/>
                </a:cubicBezTo>
                <a:cubicBezTo>
                  <a:pt x="132" y="69"/>
                  <a:pt x="132" y="69"/>
                  <a:pt x="132" y="69"/>
                </a:cubicBezTo>
                <a:cubicBezTo>
                  <a:pt x="131" y="68"/>
                  <a:pt x="130" y="67"/>
                  <a:pt x="129" y="67"/>
                </a:cubicBezTo>
                <a:cubicBezTo>
                  <a:pt x="127" y="67"/>
                  <a:pt x="126" y="68"/>
                  <a:pt x="125" y="69"/>
                </a:cubicBezTo>
                <a:cubicBezTo>
                  <a:pt x="118" y="76"/>
                  <a:pt x="118" y="76"/>
                  <a:pt x="118" y="76"/>
                </a:cubicBezTo>
                <a:cubicBezTo>
                  <a:pt x="118" y="60"/>
                  <a:pt x="118" y="60"/>
                  <a:pt x="118" y="60"/>
                </a:cubicBezTo>
                <a:cubicBezTo>
                  <a:pt x="121" y="62"/>
                  <a:pt x="125" y="62"/>
                  <a:pt x="128" y="62"/>
                </a:cubicBezTo>
                <a:cubicBezTo>
                  <a:pt x="132" y="62"/>
                  <a:pt x="135" y="62"/>
                  <a:pt x="139" y="60"/>
                </a:cubicBezTo>
                <a:close/>
                <a:moveTo>
                  <a:pt x="149" y="138"/>
                </a:moveTo>
                <a:cubicBezTo>
                  <a:pt x="146" y="144"/>
                  <a:pt x="141" y="148"/>
                  <a:pt x="134" y="148"/>
                </a:cubicBezTo>
                <a:cubicBezTo>
                  <a:pt x="47" y="148"/>
                  <a:pt x="47" y="148"/>
                  <a:pt x="47" y="148"/>
                </a:cubicBezTo>
                <a:cubicBezTo>
                  <a:pt x="50" y="146"/>
                  <a:pt x="51" y="142"/>
                  <a:pt x="52" y="138"/>
                </a:cubicBezTo>
                <a:lnTo>
                  <a:pt x="149" y="138"/>
                </a:lnTo>
                <a:close/>
                <a:moveTo>
                  <a:pt x="106" y="10"/>
                </a:moveTo>
                <a:cubicBezTo>
                  <a:pt x="94" y="23"/>
                  <a:pt x="95" y="43"/>
                  <a:pt x="108" y="55"/>
                </a:cubicBezTo>
                <a:cubicBezTo>
                  <a:pt x="108" y="89"/>
                  <a:pt x="108" y="89"/>
                  <a:pt x="108" y="89"/>
                </a:cubicBezTo>
                <a:cubicBezTo>
                  <a:pt x="108" y="91"/>
                  <a:pt x="110" y="93"/>
                  <a:pt x="111" y="93"/>
                </a:cubicBezTo>
                <a:cubicBezTo>
                  <a:pt x="112" y="94"/>
                  <a:pt x="113" y="94"/>
                  <a:pt x="113" y="94"/>
                </a:cubicBezTo>
                <a:cubicBezTo>
                  <a:pt x="115" y="94"/>
                  <a:pt x="116" y="93"/>
                  <a:pt x="117" y="93"/>
                </a:cubicBezTo>
                <a:cubicBezTo>
                  <a:pt x="128" y="81"/>
                  <a:pt x="128" y="81"/>
                  <a:pt x="128" y="81"/>
                </a:cubicBezTo>
                <a:cubicBezTo>
                  <a:pt x="128" y="129"/>
                  <a:pt x="128" y="129"/>
                  <a:pt x="128" y="129"/>
                </a:cubicBezTo>
                <a:cubicBezTo>
                  <a:pt x="47" y="129"/>
                  <a:pt x="47" y="129"/>
                  <a:pt x="47" y="129"/>
                </a:cubicBezTo>
                <a:cubicBezTo>
                  <a:pt x="47" y="128"/>
                  <a:pt x="47" y="128"/>
                  <a:pt x="46" y="128"/>
                </a:cubicBezTo>
                <a:cubicBezTo>
                  <a:pt x="44" y="128"/>
                  <a:pt x="43" y="130"/>
                  <a:pt x="43" y="133"/>
                </a:cubicBezTo>
                <a:cubicBezTo>
                  <a:pt x="43" y="142"/>
                  <a:pt x="35" y="149"/>
                  <a:pt x="27" y="149"/>
                </a:cubicBezTo>
                <a:cubicBezTo>
                  <a:pt x="25" y="149"/>
                  <a:pt x="23" y="148"/>
                  <a:pt x="21" y="148"/>
                </a:cubicBezTo>
                <a:cubicBezTo>
                  <a:pt x="16" y="146"/>
                  <a:pt x="13" y="142"/>
                  <a:pt x="12" y="138"/>
                </a:cubicBezTo>
                <a:cubicBezTo>
                  <a:pt x="11" y="134"/>
                  <a:pt x="11" y="133"/>
                  <a:pt x="11" y="129"/>
                </a:cubicBezTo>
                <a:cubicBezTo>
                  <a:pt x="11" y="10"/>
                  <a:pt x="11" y="10"/>
                  <a:pt x="11" y="10"/>
                </a:cubicBezTo>
                <a:cubicBezTo>
                  <a:pt x="106" y="10"/>
                  <a:pt x="106" y="10"/>
                  <a:pt x="106" y="10"/>
                </a:cubicBezTo>
                <a:close/>
                <a:moveTo>
                  <a:pt x="5" y="0"/>
                </a:moveTo>
                <a:cubicBezTo>
                  <a:pt x="2" y="0"/>
                  <a:pt x="0" y="2"/>
                  <a:pt x="0" y="5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48"/>
                  <a:pt x="12" y="159"/>
                  <a:pt x="26" y="159"/>
                </a:cubicBezTo>
                <a:cubicBezTo>
                  <a:pt x="134" y="159"/>
                  <a:pt x="134" y="159"/>
                  <a:pt x="134" y="159"/>
                </a:cubicBezTo>
                <a:cubicBezTo>
                  <a:pt x="148" y="159"/>
                  <a:pt x="160" y="148"/>
                  <a:pt x="160" y="133"/>
                </a:cubicBezTo>
                <a:cubicBezTo>
                  <a:pt x="160" y="130"/>
                  <a:pt x="158" y="128"/>
                  <a:pt x="155" y="128"/>
                </a:cubicBezTo>
                <a:cubicBezTo>
                  <a:pt x="140" y="128"/>
                  <a:pt x="140" y="128"/>
                  <a:pt x="140" y="128"/>
                </a:cubicBezTo>
                <a:cubicBezTo>
                  <a:pt x="140" y="90"/>
                  <a:pt x="140" y="90"/>
                  <a:pt x="140" y="90"/>
                </a:cubicBezTo>
                <a:cubicBezTo>
                  <a:pt x="141" y="91"/>
                  <a:pt x="141" y="91"/>
                  <a:pt x="141" y="91"/>
                </a:cubicBezTo>
                <a:cubicBezTo>
                  <a:pt x="142" y="92"/>
                  <a:pt x="143" y="93"/>
                  <a:pt x="145" y="93"/>
                </a:cubicBezTo>
                <a:cubicBezTo>
                  <a:pt x="145" y="93"/>
                  <a:pt x="146" y="93"/>
                  <a:pt x="146" y="93"/>
                </a:cubicBezTo>
                <a:cubicBezTo>
                  <a:pt x="148" y="91"/>
                  <a:pt x="149" y="90"/>
                  <a:pt x="149" y="87"/>
                </a:cubicBezTo>
                <a:cubicBezTo>
                  <a:pt x="149" y="53"/>
                  <a:pt x="149" y="53"/>
                  <a:pt x="149" y="53"/>
                </a:cubicBezTo>
                <a:cubicBezTo>
                  <a:pt x="165" y="40"/>
                  <a:pt x="163" y="16"/>
                  <a:pt x="146" y="4"/>
                </a:cubicBezTo>
                <a:cubicBezTo>
                  <a:pt x="144" y="2"/>
                  <a:pt x="140" y="1"/>
                  <a:pt x="137" y="0"/>
                </a:cubicBezTo>
                <a:cubicBezTo>
                  <a:pt x="136" y="0"/>
                  <a:pt x="135" y="0"/>
                  <a:pt x="134" y="0"/>
                </a:cubicBezTo>
                <a:lnTo>
                  <a:pt x="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186">
            <a:extLst>
              <a:ext uri="{FF2B5EF4-FFF2-40B4-BE49-F238E27FC236}">
                <a16:creationId xmlns:a16="http://schemas.microsoft.com/office/drawing/2014/main" id="{EAD80D45-349B-B409-6A5A-3440C1E1B23F}"/>
              </a:ext>
            </a:extLst>
          </p:cNvPr>
          <p:cNvSpPr>
            <a:spLocks noEditPoints="1"/>
          </p:cNvSpPr>
          <p:nvPr/>
        </p:nvSpPr>
        <p:spPr bwMode="auto">
          <a:xfrm>
            <a:off x="774701" y="2471738"/>
            <a:ext cx="182563" cy="254000"/>
          </a:xfrm>
          <a:custGeom>
            <a:avLst/>
            <a:gdLst>
              <a:gd name="T0" fmla="*/ 94 w 115"/>
              <a:gd name="T1" fmla="*/ 23 h 160"/>
              <a:gd name="T2" fmla="*/ 78 w 115"/>
              <a:gd name="T3" fmla="*/ 43 h 160"/>
              <a:gd name="T4" fmla="*/ 36 w 115"/>
              <a:gd name="T5" fmla="*/ 53 h 160"/>
              <a:gd name="T6" fmla="*/ 22 w 115"/>
              <a:gd name="T7" fmla="*/ 23 h 160"/>
              <a:gd name="T8" fmla="*/ 94 w 115"/>
              <a:gd name="T9" fmla="*/ 11 h 160"/>
              <a:gd name="T10" fmla="*/ 85 w 115"/>
              <a:gd name="T11" fmla="*/ 53 h 160"/>
              <a:gd name="T12" fmla="*/ 62 w 115"/>
              <a:gd name="T13" fmla="*/ 81 h 160"/>
              <a:gd name="T14" fmla="*/ 53 w 115"/>
              <a:gd name="T15" fmla="*/ 81 h 160"/>
              <a:gd name="T16" fmla="*/ 41 w 115"/>
              <a:gd name="T17" fmla="*/ 62 h 160"/>
              <a:gd name="T18" fmla="*/ 79 w 115"/>
              <a:gd name="T19" fmla="*/ 53 h 160"/>
              <a:gd name="T20" fmla="*/ 72 w 115"/>
              <a:gd name="T21" fmla="*/ 97 h 160"/>
              <a:gd name="T22" fmla="*/ 95 w 115"/>
              <a:gd name="T23" fmla="*/ 145 h 160"/>
              <a:gd name="T24" fmla="*/ 61 w 115"/>
              <a:gd name="T25" fmla="*/ 120 h 160"/>
              <a:gd name="T26" fmla="*/ 55 w 115"/>
              <a:gd name="T27" fmla="*/ 120 h 160"/>
              <a:gd name="T28" fmla="*/ 22 w 115"/>
              <a:gd name="T29" fmla="*/ 138 h 160"/>
              <a:gd name="T30" fmla="*/ 48 w 115"/>
              <a:gd name="T31" fmla="*/ 94 h 160"/>
              <a:gd name="T32" fmla="*/ 58 w 115"/>
              <a:gd name="T33" fmla="*/ 108 h 160"/>
              <a:gd name="T34" fmla="*/ 68 w 115"/>
              <a:gd name="T35" fmla="*/ 94 h 160"/>
              <a:gd name="T36" fmla="*/ 58 w 115"/>
              <a:gd name="T37" fmla="*/ 130 h 160"/>
              <a:gd name="T38" fmla="*/ 32 w 115"/>
              <a:gd name="T39" fmla="*/ 150 h 160"/>
              <a:gd name="T40" fmla="*/ 58 w 115"/>
              <a:gd name="T41" fmla="*/ 130 h 160"/>
              <a:gd name="T42" fmla="*/ 0 w 115"/>
              <a:gd name="T43" fmla="*/ 6 h 160"/>
              <a:gd name="T44" fmla="*/ 11 w 115"/>
              <a:gd name="T45" fmla="*/ 11 h 160"/>
              <a:gd name="T46" fmla="*/ 39 w 115"/>
              <a:gd name="T47" fmla="*/ 73 h 160"/>
              <a:gd name="T48" fmla="*/ 42 w 115"/>
              <a:gd name="T49" fmla="*/ 83 h 160"/>
              <a:gd name="T50" fmla="*/ 11 w 115"/>
              <a:gd name="T51" fmla="*/ 138 h 160"/>
              <a:gd name="T52" fmla="*/ 6 w 115"/>
              <a:gd name="T53" fmla="*/ 150 h 160"/>
              <a:gd name="T54" fmla="*/ 6 w 115"/>
              <a:gd name="T55" fmla="*/ 160 h 160"/>
              <a:gd name="T56" fmla="*/ 115 w 115"/>
              <a:gd name="T57" fmla="*/ 155 h 160"/>
              <a:gd name="T58" fmla="*/ 104 w 115"/>
              <a:gd name="T59" fmla="*/ 150 h 160"/>
              <a:gd name="T60" fmla="*/ 76 w 115"/>
              <a:gd name="T61" fmla="*/ 88 h 160"/>
              <a:gd name="T62" fmla="*/ 73 w 115"/>
              <a:gd name="T63" fmla="*/ 81 h 160"/>
              <a:gd name="T64" fmla="*/ 104 w 115"/>
              <a:gd name="T65" fmla="*/ 23 h 160"/>
              <a:gd name="T66" fmla="*/ 110 w 115"/>
              <a:gd name="T67" fmla="*/ 11 h 160"/>
              <a:gd name="T68" fmla="*/ 110 w 115"/>
              <a:gd name="T6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5" h="160">
                <a:moveTo>
                  <a:pt x="94" y="11"/>
                </a:moveTo>
                <a:cubicBezTo>
                  <a:pt x="94" y="23"/>
                  <a:pt x="94" y="23"/>
                  <a:pt x="94" y="23"/>
                </a:cubicBezTo>
                <a:cubicBezTo>
                  <a:pt x="94" y="30"/>
                  <a:pt x="93" y="37"/>
                  <a:pt x="90" y="44"/>
                </a:cubicBezTo>
                <a:cubicBezTo>
                  <a:pt x="86" y="43"/>
                  <a:pt x="82" y="43"/>
                  <a:pt x="78" y="43"/>
                </a:cubicBezTo>
                <a:cubicBezTo>
                  <a:pt x="71" y="43"/>
                  <a:pt x="63" y="44"/>
                  <a:pt x="56" y="48"/>
                </a:cubicBezTo>
                <a:cubicBezTo>
                  <a:pt x="50" y="51"/>
                  <a:pt x="43" y="53"/>
                  <a:pt x="36" y="53"/>
                </a:cubicBezTo>
                <a:cubicBezTo>
                  <a:pt x="34" y="53"/>
                  <a:pt x="32" y="52"/>
                  <a:pt x="30" y="52"/>
                </a:cubicBezTo>
                <a:cubicBezTo>
                  <a:pt x="24" y="43"/>
                  <a:pt x="22" y="33"/>
                  <a:pt x="22" y="23"/>
                </a:cubicBezTo>
                <a:cubicBezTo>
                  <a:pt x="22" y="11"/>
                  <a:pt x="22" y="11"/>
                  <a:pt x="22" y="11"/>
                </a:cubicBezTo>
                <a:cubicBezTo>
                  <a:pt x="94" y="11"/>
                  <a:pt x="94" y="11"/>
                  <a:pt x="94" y="11"/>
                </a:cubicBezTo>
                <a:close/>
                <a:moveTo>
                  <a:pt x="79" y="53"/>
                </a:moveTo>
                <a:cubicBezTo>
                  <a:pt x="81" y="53"/>
                  <a:pt x="83" y="53"/>
                  <a:pt x="85" y="53"/>
                </a:cubicBezTo>
                <a:cubicBezTo>
                  <a:pt x="81" y="57"/>
                  <a:pt x="77" y="61"/>
                  <a:pt x="72" y="63"/>
                </a:cubicBezTo>
                <a:cubicBezTo>
                  <a:pt x="65" y="66"/>
                  <a:pt x="62" y="74"/>
                  <a:pt x="62" y="81"/>
                </a:cubicBezTo>
                <a:cubicBezTo>
                  <a:pt x="58" y="91"/>
                  <a:pt x="58" y="91"/>
                  <a:pt x="58" y="91"/>
                </a:cubicBezTo>
                <a:cubicBezTo>
                  <a:pt x="53" y="81"/>
                  <a:pt x="53" y="81"/>
                  <a:pt x="53" y="81"/>
                </a:cubicBezTo>
                <a:cubicBezTo>
                  <a:pt x="53" y="74"/>
                  <a:pt x="50" y="66"/>
                  <a:pt x="44" y="63"/>
                </a:cubicBezTo>
                <a:cubicBezTo>
                  <a:pt x="43" y="63"/>
                  <a:pt x="42" y="63"/>
                  <a:pt x="41" y="62"/>
                </a:cubicBezTo>
                <a:cubicBezTo>
                  <a:pt x="48" y="62"/>
                  <a:pt x="54" y="60"/>
                  <a:pt x="60" y="57"/>
                </a:cubicBezTo>
                <a:cubicBezTo>
                  <a:pt x="66" y="54"/>
                  <a:pt x="73" y="53"/>
                  <a:pt x="79" y="53"/>
                </a:cubicBezTo>
                <a:close/>
                <a:moveTo>
                  <a:pt x="68" y="94"/>
                </a:moveTo>
                <a:cubicBezTo>
                  <a:pt x="69" y="95"/>
                  <a:pt x="70" y="96"/>
                  <a:pt x="72" y="97"/>
                </a:cubicBezTo>
                <a:cubicBezTo>
                  <a:pt x="87" y="104"/>
                  <a:pt x="95" y="122"/>
                  <a:pt x="95" y="138"/>
                </a:cubicBezTo>
                <a:cubicBezTo>
                  <a:pt x="95" y="145"/>
                  <a:pt x="95" y="145"/>
                  <a:pt x="95" y="145"/>
                </a:cubicBezTo>
                <a:cubicBezTo>
                  <a:pt x="94" y="145"/>
                  <a:pt x="94" y="145"/>
                  <a:pt x="94" y="145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60" y="119"/>
                  <a:pt x="59" y="119"/>
                  <a:pt x="58" y="119"/>
                </a:cubicBezTo>
                <a:cubicBezTo>
                  <a:pt x="57" y="119"/>
                  <a:pt x="56" y="119"/>
                  <a:pt x="55" y="120"/>
                </a:cubicBezTo>
                <a:cubicBezTo>
                  <a:pt x="22" y="145"/>
                  <a:pt x="22" y="145"/>
                  <a:pt x="22" y="145"/>
                </a:cubicBezTo>
                <a:cubicBezTo>
                  <a:pt x="22" y="138"/>
                  <a:pt x="22" y="138"/>
                  <a:pt x="22" y="138"/>
                </a:cubicBezTo>
                <a:cubicBezTo>
                  <a:pt x="22" y="121"/>
                  <a:pt x="29" y="104"/>
                  <a:pt x="44" y="97"/>
                </a:cubicBezTo>
                <a:cubicBezTo>
                  <a:pt x="45" y="97"/>
                  <a:pt x="46" y="95"/>
                  <a:pt x="48" y="94"/>
                </a:cubicBezTo>
                <a:cubicBezTo>
                  <a:pt x="53" y="105"/>
                  <a:pt x="53" y="105"/>
                  <a:pt x="53" y="105"/>
                </a:cubicBezTo>
                <a:cubicBezTo>
                  <a:pt x="54" y="107"/>
                  <a:pt x="56" y="108"/>
                  <a:pt x="58" y="108"/>
                </a:cubicBezTo>
                <a:cubicBezTo>
                  <a:pt x="60" y="108"/>
                  <a:pt x="61" y="107"/>
                  <a:pt x="62" y="105"/>
                </a:cubicBezTo>
                <a:cubicBezTo>
                  <a:pt x="68" y="94"/>
                  <a:pt x="68" y="94"/>
                  <a:pt x="68" y="94"/>
                </a:cubicBezTo>
                <a:cubicBezTo>
                  <a:pt x="68" y="94"/>
                  <a:pt x="68" y="94"/>
                  <a:pt x="68" y="94"/>
                </a:cubicBezTo>
                <a:close/>
                <a:moveTo>
                  <a:pt x="58" y="130"/>
                </a:moveTo>
                <a:cubicBezTo>
                  <a:pt x="85" y="150"/>
                  <a:pt x="85" y="150"/>
                  <a:pt x="85" y="150"/>
                </a:cubicBezTo>
                <a:cubicBezTo>
                  <a:pt x="32" y="150"/>
                  <a:pt x="32" y="150"/>
                  <a:pt x="32" y="150"/>
                </a:cubicBezTo>
                <a:cubicBezTo>
                  <a:pt x="58" y="130"/>
                  <a:pt x="58" y="130"/>
                  <a:pt x="58" y="130"/>
                </a:cubicBezTo>
                <a:cubicBezTo>
                  <a:pt x="58" y="130"/>
                  <a:pt x="58" y="130"/>
                  <a:pt x="58" y="130"/>
                </a:cubicBezTo>
                <a:close/>
                <a:moveTo>
                  <a:pt x="6" y="0"/>
                </a:moveTo>
                <a:cubicBezTo>
                  <a:pt x="3" y="0"/>
                  <a:pt x="0" y="3"/>
                  <a:pt x="0" y="6"/>
                </a:cubicBezTo>
                <a:cubicBezTo>
                  <a:pt x="0" y="9"/>
                  <a:pt x="3" y="11"/>
                  <a:pt x="6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44"/>
                  <a:pt x="20" y="64"/>
                  <a:pt x="39" y="73"/>
                </a:cubicBezTo>
                <a:cubicBezTo>
                  <a:pt x="42" y="74"/>
                  <a:pt x="42" y="78"/>
                  <a:pt x="42" y="81"/>
                </a:cubicBezTo>
                <a:cubicBezTo>
                  <a:pt x="42" y="81"/>
                  <a:pt x="42" y="82"/>
                  <a:pt x="42" y="83"/>
                </a:cubicBezTo>
                <a:cubicBezTo>
                  <a:pt x="42" y="85"/>
                  <a:pt x="41" y="87"/>
                  <a:pt x="39" y="88"/>
                </a:cubicBezTo>
                <a:cubicBezTo>
                  <a:pt x="20" y="97"/>
                  <a:pt x="11" y="117"/>
                  <a:pt x="11" y="138"/>
                </a:cubicBezTo>
                <a:cubicBezTo>
                  <a:pt x="11" y="150"/>
                  <a:pt x="11" y="150"/>
                  <a:pt x="11" y="150"/>
                </a:cubicBezTo>
                <a:cubicBezTo>
                  <a:pt x="6" y="150"/>
                  <a:pt x="6" y="150"/>
                  <a:pt x="6" y="150"/>
                </a:cubicBezTo>
                <a:cubicBezTo>
                  <a:pt x="3" y="150"/>
                  <a:pt x="0" y="152"/>
                  <a:pt x="0" y="155"/>
                </a:cubicBezTo>
                <a:cubicBezTo>
                  <a:pt x="0" y="158"/>
                  <a:pt x="3" y="160"/>
                  <a:pt x="6" y="160"/>
                </a:cubicBezTo>
                <a:cubicBezTo>
                  <a:pt x="110" y="160"/>
                  <a:pt x="110" y="160"/>
                  <a:pt x="110" y="160"/>
                </a:cubicBezTo>
                <a:cubicBezTo>
                  <a:pt x="113" y="160"/>
                  <a:pt x="115" y="158"/>
                  <a:pt x="115" y="155"/>
                </a:cubicBezTo>
                <a:cubicBezTo>
                  <a:pt x="115" y="152"/>
                  <a:pt x="113" y="150"/>
                  <a:pt x="110" y="150"/>
                </a:cubicBezTo>
                <a:cubicBezTo>
                  <a:pt x="104" y="150"/>
                  <a:pt x="104" y="150"/>
                  <a:pt x="104" y="150"/>
                </a:cubicBezTo>
                <a:cubicBezTo>
                  <a:pt x="104" y="138"/>
                  <a:pt x="104" y="138"/>
                  <a:pt x="104" y="138"/>
                </a:cubicBezTo>
                <a:cubicBezTo>
                  <a:pt x="104" y="117"/>
                  <a:pt x="95" y="97"/>
                  <a:pt x="76" y="88"/>
                </a:cubicBezTo>
                <a:cubicBezTo>
                  <a:pt x="74" y="87"/>
                  <a:pt x="74" y="85"/>
                  <a:pt x="73" y="83"/>
                </a:cubicBezTo>
                <a:cubicBezTo>
                  <a:pt x="73" y="81"/>
                  <a:pt x="73" y="81"/>
                  <a:pt x="73" y="81"/>
                </a:cubicBezTo>
                <a:cubicBezTo>
                  <a:pt x="73" y="78"/>
                  <a:pt x="74" y="74"/>
                  <a:pt x="76" y="73"/>
                </a:cubicBezTo>
                <a:cubicBezTo>
                  <a:pt x="95" y="64"/>
                  <a:pt x="104" y="44"/>
                  <a:pt x="104" y="23"/>
                </a:cubicBezTo>
                <a:cubicBezTo>
                  <a:pt x="104" y="11"/>
                  <a:pt x="104" y="11"/>
                  <a:pt x="104" y="11"/>
                </a:cubicBezTo>
                <a:cubicBezTo>
                  <a:pt x="110" y="11"/>
                  <a:pt x="110" y="11"/>
                  <a:pt x="110" y="11"/>
                </a:cubicBezTo>
                <a:cubicBezTo>
                  <a:pt x="113" y="11"/>
                  <a:pt x="115" y="9"/>
                  <a:pt x="115" y="6"/>
                </a:cubicBezTo>
                <a:cubicBezTo>
                  <a:pt x="115" y="3"/>
                  <a:pt x="113" y="0"/>
                  <a:pt x="110" y="0"/>
                </a:cubicBezTo>
                <a:lnTo>
                  <a:pt x="6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187">
            <a:extLst>
              <a:ext uri="{FF2B5EF4-FFF2-40B4-BE49-F238E27FC236}">
                <a16:creationId xmlns:a16="http://schemas.microsoft.com/office/drawing/2014/main" id="{2D5DDE0C-BE35-CE66-1F54-1BEA5D3340A2}"/>
              </a:ext>
            </a:extLst>
          </p:cNvPr>
          <p:cNvSpPr>
            <a:spLocks/>
          </p:cNvSpPr>
          <p:nvPr/>
        </p:nvSpPr>
        <p:spPr bwMode="auto">
          <a:xfrm>
            <a:off x="1292226" y="1371600"/>
            <a:ext cx="249238" cy="254000"/>
          </a:xfrm>
          <a:custGeom>
            <a:avLst/>
            <a:gdLst>
              <a:gd name="T0" fmla="*/ 79 w 157"/>
              <a:gd name="T1" fmla="*/ 0 h 160"/>
              <a:gd name="T2" fmla="*/ 53 w 157"/>
              <a:gd name="T3" fmla="*/ 26 h 160"/>
              <a:gd name="T4" fmla="*/ 73 w 157"/>
              <a:gd name="T5" fmla="*/ 51 h 160"/>
              <a:gd name="T6" fmla="*/ 73 w 157"/>
              <a:gd name="T7" fmla="*/ 66 h 160"/>
              <a:gd name="T8" fmla="*/ 53 w 157"/>
              <a:gd name="T9" fmla="*/ 92 h 160"/>
              <a:gd name="T10" fmla="*/ 55 w 157"/>
              <a:gd name="T11" fmla="*/ 104 h 160"/>
              <a:gd name="T12" fmla="*/ 43 w 157"/>
              <a:gd name="T13" fmla="*/ 114 h 160"/>
              <a:gd name="T14" fmla="*/ 27 w 157"/>
              <a:gd name="T15" fmla="*/ 108 h 160"/>
              <a:gd name="T16" fmla="*/ 0 w 157"/>
              <a:gd name="T17" fmla="*/ 134 h 160"/>
              <a:gd name="T18" fmla="*/ 27 w 157"/>
              <a:gd name="T19" fmla="*/ 160 h 160"/>
              <a:gd name="T20" fmla="*/ 53 w 157"/>
              <a:gd name="T21" fmla="*/ 134 h 160"/>
              <a:gd name="T22" fmla="*/ 50 w 157"/>
              <a:gd name="T23" fmla="*/ 122 h 160"/>
              <a:gd name="T24" fmla="*/ 63 w 157"/>
              <a:gd name="T25" fmla="*/ 112 h 160"/>
              <a:gd name="T26" fmla="*/ 79 w 157"/>
              <a:gd name="T27" fmla="*/ 118 h 160"/>
              <a:gd name="T28" fmla="*/ 95 w 157"/>
              <a:gd name="T29" fmla="*/ 112 h 160"/>
              <a:gd name="T30" fmla="*/ 107 w 157"/>
              <a:gd name="T31" fmla="*/ 122 h 160"/>
              <a:gd name="T32" fmla="*/ 105 w 157"/>
              <a:gd name="T33" fmla="*/ 134 h 160"/>
              <a:gd name="T34" fmla="*/ 131 w 157"/>
              <a:gd name="T35" fmla="*/ 160 h 160"/>
              <a:gd name="T36" fmla="*/ 157 w 157"/>
              <a:gd name="T37" fmla="*/ 134 h 160"/>
              <a:gd name="T38" fmla="*/ 131 w 157"/>
              <a:gd name="T39" fmla="*/ 108 h 160"/>
              <a:gd name="T40" fmla="*/ 114 w 157"/>
              <a:gd name="T41" fmla="*/ 114 h 160"/>
              <a:gd name="T42" fmla="*/ 102 w 157"/>
              <a:gd name="T43" fmla="*/ 104 h 160"/>
              <a:gd name="T44" fmla="*/ 105 w 157"/>
              <a:gd name="T45" fmla="*/ 92 h 160"/>
              <a:gd name="T46" fmla="*/ 84 w 157"/>
              <a:gd name="T47" fmla="*/ 66 h 160"/>
              <a:gd name="T48" fmla="*/ 84 w 157"/>
              <a:gd name="T49" fmla="*/ 51 h 160"/>
              <a:gd name="T50" fmla="*/ 105 w 157"/>
              <a:gd name="T51" fmla="*/ 26 h 160"/>
              <a:gd name="T52" fmla="*/ 79 w 157"/>
              <a:gd name="T5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7" h="160">
                <a:moveTo>
                  <a:pt x="79" y="0"/>
                </a:moveTo>
                <a:cubicBezTo>
                  <a:pt x="65" y="0"/>
                  <a:pt x="53" y="11"/>
                  <a:pt x="53" y="26"/>
                </a:cubicBezTo>
                <a:cubicBezTo>
                  <a:pt x="53" y="39"/>
                  <a:pt x="61" y="49"/>
                  <a:pt x="73" y="51"/>
                </a:cubicBezTo>
                <a:cubicBezTo>
                  <a:pt x="73" y="66"/>
                  <a:pt x="73" y="66"/>
                  <a:pt x="73" y="66"/>
                </a:cubicBezTo>
                <a:cubicBezTo>
                  <a:pt x="61" y="69"/>
                  <a:pt x="53" y="80"/>
                  <a:pt x="53" y="92"/>
                </a:cubicBezTo>
                <a:cubicBezTo>
                  <a:pt x="53" y="96"/>
                  <a:pt x="53" y="100"/>
                  <a:pt x="55" y="104"/>
                </a:cubicBezTo>
                <a:cubicBezTo>
                  <a:pt x="43" y="114"/>
                  <a:pt x="43" y="114"/>
                  <a:pt x="43" y="114"/>
                </a:cubicBezTo>
                <a:cubicBezTo>
                  <a:pt x="39" y="110"/>
                  <a:pt x="33" y="108"/>
                  <a:pt x="27" y="108"/>
                </a:cubicBezTo>
                <a:cubicBezTo>
                  <a:pt x="12" y="108"/>
                  <a:pt x="0" y="120"/>
                  <a:pt x="0" y="134"/>
                </a:cubicBezTo>
                <a:cubicBezTo>
                  <a:pt x="0" y="148"/>
                  <a:pt x="12" y="160"/>
                  <a:pt x="27" y="160"/>
                </a:cubicBezTo>
                <a:cubicBezTo>
                  <a:pt x="41" y="160"/>
                  <a:pt x="52" y="148"/>
                  <a:pt x="53" y="134"/>
                </a:cubicBezTo>
                <a:cubicBezTo>
                  <a:pt x="53" y="130"/>
                  <a:pt x="52" y="126"/>
                  <a:pt x="50" y="122"/>
                </a:cubicBezTo>
                <a:cubicBezTo>
                  <a:pt x="63" y="112"/>
                  <a:pt x="63" y="112"/>
                  <a:pt x="63" y="112"/>
                </a:cubicBezTo>
                <a:cubicBezTo>
                  <a:pt x="67" y="116"/>
                  <a:pt x="73" y="118"/>
                  <a:pt x="79" y="118"/>
                </a:cubicBezTo>
                <a:cubicBezTo>
                  <a:pt x="85" y="118"/>
                  <a:pt x="91" y="116"/>
                  <a:pt x="95" y="112"/>
                </a:cubicBezTo>
                <a:cubicBezTo>
                  <a:pt x="107" y="122"/>
                  <a:pt x="107" y="122"/>
                  <a:pt x="107" y="122"/>
                </a:cubicBezTo>
                <a:cubicBezTo>
                  <a:pt x="105" y="126"/>
                  <a:pt x="105" y="130"/>
                  <a:pt x="105" y="134"/>
                </a:cubicBezTo>
                <a:cubicBezTo>
                  <a:pt x="105" y="148"/>
                  <a:pt x="116" y="160"/>
                  <a:pt x="131" y="160"/>
                </a:cubicBezTo>
                <a:cubicBezTo>
                  <a:pt x="145" y="160"/>
                  <a:pt x="156" y="148"/>
                  <a:pt x="157" y="134"/>
                </a:cubicBezTo>
                <a:cubicBezTo>
                  <a:pt x="157" y="120"/>
                  <a:pt x="146" y="108"/>
                  <a:pt x="131" y="108"/>
                </a:cubicBezTo>
                <a:cubicBezTo>
                  <a:pt x="124" y="108"/>
                  <a:pt x="119" y="110"/>
                  <a:pt x="114" y="114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104" y="100"/>
                  <a:pt x="105" y="96"/>
                  <a:pt x="105" y="92"/>
                </a:cubicBezTo>
                <a:cubicBezTo>
                  <a:pt x="105" y="80"/>
                  <a:pt x="96" y="68"/>
                  <a:pt x="84" y="66"/>
                </a:cubicBezTo>
                <a:cubicBezTo>
                  <a:pt x="84" y="51"/>
                  <a:pt x="84" y="51"/>
                  <a:pt x="84" y="51"/>
                </a:cubicBezTo>
                <a:cubicBezTo>
                  <a:pt x="96" y="49"/>
                  <a:pt x="105" y="39"/>
                  <a:pt x="105" y="26"/>
                </a:cubicBezTo>
                <a:cubicBezTo>
                  <a:pt x="105" y="12"/>
                  <a:pt x="93" y="1"/>
                  <a:pt x="7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188">
            <a:extLst>
              <a:ext uri="{FF2B5EF4-FFF2-40B4-BE49-F238E27FC236}">
                <a16:creationId xmlns:a16="http://schemas.microsoft.com/office/drawing/2014/main" id="{2A1EB40B-627A-5984-9E77-E8E9AE63A66A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1390650"/>
            <a:ext cx="254000" cy="214313"/>
          </a:xfrm>
          <a:custGeom>
            <a:avLst/>
            <a:gdLst>
              <a:gd name="T0" fmla="*/ 23 w 160"/>
              <a:gd name="T1" fmla="*/ 42 h 135"/>
              <a:gd name="T2" fmla="*/ 23 w 160"/>
              <a:gd name="T3" fmla="*/ 89 h 135"/>
              <a:gd name="T4" fmla="*/ 28 w 160"/>
              <a:gd name="T5" fmla="*/ 94 h 135"/>
              <a:gd name="T6" fmla="*/ 33 w 160"/>
              <a:gd name="T7" fmla="*/ 94 h 135"/>
              <a:gd name="T8" fmla="*/ 33 w 160"/>
              <a:gd name="T9" fmla="*/ 125 h 135"/>
              <a:gd name="T10" fmla="*/ 10 w 160"/>
              <a:gd name="T11" fmla="*/ 125 h 135"/>
              <a:gd name="T12" fmla="*/ 10 w 160"/>
              <a:gd name="T13" fmla="*/ 42 h 135"/>
              <a:gd name="T14" fmla="*/ 23 w 160"/>
              <a:gd name="T15" fmla="*/ 42 h 135"/>
              <a:gd name="T16" fmla="*/ 65 w 160"/>
              <a:gd name="T17" fmla="*/ 42 h 135"/>
              <a:gd name="T18" fmla="*/ 65 w 160"/>
              <a:gd name="T19" fmla="*/ 89 h 135"/>
              <a:gd name="T20" fmla="*/ 70 w 160"/>
              <a:gd name="T21" fmla="*/ 94 h 135"/>
              <a:gd name="T22" fmla="*/ 75 w 160"/>
              <a:gd name="T23" fmla="*/ 94 h 135"/>
              <a:gd name="T24" fmla="*/ 75 w 160"/>
              <a:gd name="T25" fmla="*/ 125 h 135"/>
              <a:gd name="T26" fmla="*/ 43 w 160"/>
              <a:gd name="T27" fmla="*/ 125 h 135"/>
              <a:gd name="T28" fmla="*/ 43 w 160"/>
              <a:gd name="T29" fmla="*/ 94 h 135"/>
              <a:gd name="T30" fmla="*/ 49 w 160"/>
              <a:gd name="T31" fmla="*/ 94 h 135"/>
              <a:gd name="T32" fmla="*/ 54 w 160"/>
              <a:gd name="T33" fmla="*/ 89 h 135"/>
              <a:gd name="T34" fmla="*/ 54 w 160"/>
              <a:gd name="T35" fmla="*/ 42 h 135"/>
              <a:gd name="T36" fmla="*/ 65 w 160"/>
              <a:gd name="T37" fmla="*/ 42 h 135"/>
              <a:gd name="T38" fmla="*/ 107 w 160"/>
              <a:gd name="T39" fmla="*/ 42 h 135"/>
              <a:gd name="T40" fmla="*/ 107 w 160"/>
              <a:gd name="T41" fmla="*/ 89 h 135"/>
              <a:gd name="T42" fmla="*/ 112 w 160"/>
              <a:gd name="T43" fmla="*/ 94 h 135"/>
              <a:gd name="T44" fmla="*/ 118 w 160"/>
              <a:gd name="T45" fmla="*/ 94 h 135"/>
              <a:gd name="T46" fmla="*/ 118 w 160"/>
              <a:gd name="T47" fmla="*/ 125 h 135"/>
              <a:gd name="T48" fmla="*/ 85 w 160"/>
              <a:gd name="T49" fmla="*/ 125 h 135"/>
              <a:gd name="T50" fmla="*/ 85 w 160"/>
              <a:gd name="T51" fmla="*/ 94 h 135"/>
              <a:gd name="T52" fmla="*/ 91 w 160"/>
              <a:gd name="T53" fmla="*/ 94 h 135"/>
              <a:gd name="T54" fmla="*/ 96 w 160"/>
              <a:gd name="T55" fmla="*/ 89 h 135"/>
              <a:gd name="T56" fmla="*/ 96 w 160"/>
              <a:gd name="T57" fmla="*/ 42 h 135"/>
              <a:gd name="T58" fmla="*/ 107 w 160"/>
              <a:gd name="T59" fmla="*/ 42 h 135"/>
              <a:gd name="T60" fmla="*/ 150 w 160"/>
              <a:gd name="T61" fmla="*/ 42 h 135"/>
              <a:gd name="T62" fmla="*/ 150 w 160"/>
              <a:gd name="T63" fmla="*/ 125 h 135"/>
              <a:gd name="T64" fmla="*/ 127 w 160"/>
              <a:gd name="T65" fmla="*/ 125 h 135"/>
              <a:gd name="T66" fmla="*/ 127 w 160"/>
              <a:gd name="T67" fmla="*/ 94 h 135"/>
              <a:gd name="T68" fmla="*/ 132 w 160"/>
              <a:gd name="T69" fmla="*/ 94 h 135"/>
              <a:gd name="T70" fmla="*/ 138 w 160"/>
              <a:gd name="T71" fmla="*/ 89 h 135"/>
              <a:gd name="T72" fmla="*/ 138 w 160"/>
              <a:gd name="T73" fmla="*/ 42 h 135"/>
              <a:gd name="T74" fmla="*/ 150 w 160"/>
              <a:gd name="T75" fmla="*/ 42 h 135"/>
              <a:gd name="T76" fmla="*/ 5 w 160"/>
              <a:gd name="T77" fmla="*/ 0 h 135"/>
              <a:gd name="T78" fmla="*/ 0 w 160"/>
              <a:gd name="T79" fmla="*/ 5 h 135"/>
              <a:gd name="T80" fmla="*/ 0 w 160"/>
              <a:gd name="T81" fmla="*/ 130 h 135"/>
              <a:gd name="T82" fmla="*/ 5 w 160"/>
              <a:gd name="T83" fmla="*/ 135 h 135"/>
              <a:gd name="T84" fmla="*/ 155 w 160"/>
              <a:gd name="T85" fmla="*/ 135 h 135"/>
              <a:gd name="T86" fmla="*/ 160 w 160"/>
              <a:gd name="T87" fmla="*/ 130 h 135"/>
              <a:gd name="T88" fmla="*/ 160 w 160"/>
              <a:gd name="T89" fmla="*/ 5 h 135"/>
              <a:gd name="T90" fmla="*/ 155 w 160"/>
              <a:gd name="T91" fmla="*/ 0 h 135"/>
              <a:gd name="T92" fmla="*/ 5 w 160"/>
              <a:gd name="T93" fmla="*/ 0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35">
                <a:moveTo>
                  <a:pt x="23" y="42"/>
                </a:moveTo>
                <a:cubicBezTo>
                  <a:pt x="23" y="89"/>
                  <a:pt x="23" y="89"/>
                  <a:pt x="23" y="89"/>
                </a:cubicBezTo>
                <a:cubicBezTo>
                  <a:pt x="23" y="92"/>
                  <a:pt x="25" y="94"/>
                  <a:pt x="28" y="94"/>
                </a:cubicBezTo>
                <a:cubicBezTo>
                  <a:pt x="33" y="94"/>
                  <a:pt x="33" y="94"/>
                  <a:pt x="33" y="94"/>
                </a:cubicBezTo>
                <a:cubicBezTo>
                  <a:pt x="33" y="125"/>
                  <a:pt x="33" y="125"/>
                  <a:pt x="33" y="125"/>
                </a:cubicBezTo>
                <a:cubicBezTo>
                  <a:pt x="10" y="125"/>
                  <a:pt x="10" y="125"/>
                  <a:pt x="10" y="125"/>
                </a:cubicBezTo>
                <a:cubicBezTo>
                  <a:pt x="10" y="42"/>
                  <a:pt x="10" y="42"/>
                  <a:pt x="10" y="42"/>
                </a:cubicBezTo>
                <a:cubicBezTo>
                  <a:pt x="23" y="42"/>
                  <a:pt x="23" y="42"/>
                  <a:pt x="23" y="42"/>
                </a:cubicBezTo>
                <a:close/>
                <a:moveTo>
                  <a:pt x="65" y="42"/>
                </a:moveTo>
                <a:cubicBezTo>
                  <a:pt x="65" y="89"/>
                  <a:pt x="65" y="89"/>
                  <a:pt x="65" y="89"/>
                </a:cubicBezTo>
                <a:cubicBezTo>
                  <a:pt x="65" y="92"/>
                  <a:pt x="67" y="94"/>
                  <a:pt x="70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125"/>
                  <a:pt x="75" y="125"/>
                  <a:pt x="75" y="125"/>
                </a:cubicBezTo>
                <a:cubicBezTo>
                  <a:pt x="43" y="125"/>
                  <a:pt x="43" y="125"/>
                  <a:pt x="43" y="125"/>
                </a:cubicBezTo>
                <a:cubicBezTo>
                  <a:pt x="43" y="94"/>
                  <a:pt x="43" y="94"/>
                  <a:pt x="43" y="94"/>
                </a:cubicBezTo>
                <a:cubicBezTo>
                  <a:pt x="49" y="94"/>
                  <a:pt x="49" y="94"/>
                  <a:pt x="49" y="94"/>
                </a:cubicBezTo>
                <a:cubicBezTo>
                  <a:pt x="51" y="94"/>
                  <a:pt x="54" y="92"/>
                  <a:pt x="54" y="89"/>
                </a:cubicBezTo>
                <a:cubicBezTo>
                  <a:pt x="54" y="42"/>
                  <a:pt x="54" y="42"/>
                  <a:pt x="54" y="42"/>
                </a:cubicBezTo>
                <a:cubicBezTo>
                  <a:pt x="65" y="42"/>
                  <a:pt x="65" y="42"/>
                  <a:pt x="65" y="42"/>
                </a:cubicBezTo>
                <a:close/>
                <a:moveTo>
                  <a:pt x="107" y="42"/>
                </a:moveTo>
                <a:cubicBezTo>
                  <a:pt x="107" y="89"/>
                  <a:pt x="107" y="89"/>
                  <a:pt x="107" y="89"/>
                </a:cubicBezTo>
                <a:cubicBezTo>
                  <a:pt x="107" y="92"/>
                  <a:pt x="109" y="94"/>
                  <a:pt x="112" y="94"/>
                </a:cubicBezTo>
                <a:cubicBezTo>
                  <a:pt x="118" y="94"/>
                  <a:pt x="118" y="94"/>
                  <a:pt x="118" y="94"/>
                </a:cubicBezTo>
                <a:cubicBezTo>
                  <a:pt x="118" y="125"/>
                  <a:pt x="118" y="125"/>
                  <a:pt x="118" y="125"/>
                </a:cubicBezTo>
                <a:cubicBezTo>
                  <a:pt x="85" y="125"/>
                  <a:pt x="85" y="125"/>
                  <a:pt x="85" y="125"/>
                </a:cubicBezTo>
                <a:cubicBezTo>
                  <a:pt x="85" y="94"/>
                  <a:pt x="85" y="94"/>
                  <a:pt x="85" y="94"/>
                </a:cubicBezTo>
                <a:cubicBezTo>
                  <a:pt x="91" y="94"/>
                  <a:pt x="91" y="94"/>
                  <a:pt x="91" y="94"/>
                </a:cubicBezTo>
                <a:cubicBezTo>
                  <a:pt x="94" y="94"/>
                  <a:pt x="96" y="92"/>
                  <a:pt x="96" y="89"/>
                </a:cubicBezTo>
                <a:cubicBezTo>
                  <a:pt x="96" y="42"/>
                  <a:pt x="96" y="42"/>
                  <a:pt x="96" y="42"/>
                </a:cubicBezTo>
                <a:cubicBezTo>
                  <a:pt x="107" y="42"/>
                  <a:pt x="107" y="42"/>
                  <a:pt x="107" y="42"/>
                </a:cubicBezTo>
                <a:close/>
                <a:moveTo>
                  <a:pt x="150" y="42"/>
                </a:moveTo>
                <a:cubicBezTo>
                  <a:pt x="150" y="125"/>
                  <a:pt x="150" y="125"/>
                  <a:pt x="150" y="125"/>
                </a:cubicBezTo>
                <a:cubicBezTo>
                  <a:pt x="127" y="125"/>
                  <a:pt x="127" y="125"/>
                  <a:pt x="127" y="125"/>
                </a:cubicBezTo>
                <a:cubicBezTo>
                  <a:pt x="127" y="94"/>
                  <a:pt x="127" y="94"/>
                  <a:pt x="127" y="94"/>
                </a:cubicBezTo>
                <a:cubicBezTo>
                  <a:pt x="132" y="94"/>
                  <a:pt x="132" y="94"/>
                  <a:pt x="132" y="94"/>
                </a:cubicBezTo>
                <a:cubicBezTo>
                  <a:pt x="135" y="94"/>
                  <a:pt x="138" y="92"/>
                  <a:pt x="138" y="89"/>
                </a:cubicBezTo>
                <a:cubicBezTo>
                  <a:pt x="138" y="42"/>
                  <a:pt x="138" y="42"/>
                  <a:pt x="138" y="42"/>
                </a:cubicBezTo>
                <a:cubicBezTo>
                  <a:pt x="150" y="42"/>
                  <a:pt x="150" y="42"/>
                  <a:pt x="150" y="42"/>
                </a:cubicBezTo>
                <a:close/>
                <a:moveTo>
                  <a:pt x="5" y="0"/>
                </a:moveTo>
                <a:cubicBezTo>
                  <a:pt x="2" y="0"/>
                  <a:pt x="0" y="3"/>
                  <a:pt x="0" y="5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133"/>
                  <a:pt x="3" y="135"/>
                  <a:pt x="5" y="135"/>
                </a:cubicBezTo>
                <a:cubicBezTo>
                  <a:pt x="155" y="135"/>
                  <a:pt x="155" y="135"/>
                  <a:pt x="155" y="135"/>
                </a:cubicBezTo>
                <a:cubicBezTo>
                  <a:pt x="158" y="135"/>
                  <a:pt x="160" y="133"/>
                  <a:pt x="160" y="130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3"/>
                  <a:pt x="158" y="0"/>
                  <a:pt x="155" y="0"/>
                </a:cubicBezTo>
                <a:lnTo>
                  <a:pt x="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Freeform 189">
            <a:extLst>
              <a:ext uri="{FF2B5EF4-FFF2-40B4-BE49-F238E27FC236}">
                <a16:creationId xmlns:a16="http://schemas.microsoft.com/office/drawing/2014/main" id="{69192E04-19D2-B705-006B-AA28BCA81BD2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1371600"/>
            <a:ext cx="255588" cy="252413"/>
          </a:xfrm>
          <a:custGeom>
            <a:avLst/>
            <a:gdLst>
              <a:gd name="T0" fmla="*/ 128 w 161"/>
              <a:gd name="T1" fmla="*/ 64 h 159"/>
              <a:gd name="T2" fmla="*/ 65 w 161"/>
              <a:gd name="T3" fmla="*/ 0 h 159"/>
              <a:gd name="T4" fmla="*/ 0 w 161"/>
              <a:gd name="T5" fmla="*/ 64 h 159"/>
              <a:gd name="T6" fmla="*/ 65 w 161"/>
              <a:gd name="T7" fmla="*/ 128 h 159"/>
              <a:gd name="T8" fmla="*/ 128 w 161"/>
              <a:gd name="T9" fmla="*/ 64 h 159"/>
              <a:gd name="T10" fmla="*/ 49 w 161"/>
              <a:gd name="T11" fmla="*/ 64 h 159"/>
              <a:gd name="T12" fmla="*/ 65 w 161"/>
              <a:gd name="T13" fmla="*/ 48 h 159"/>
              <a:gd name="T14" fmla="*/ 80 w 161"/>
              <a:gd name="T15" fmla="*/ 64 h 159"/>
              <a:gd name="T16" fmla="*/ 65 w 161"/>
              <a:gd name="T17" fmla="*/ 80 h 159"/>
              <a:gd name="T18" fmla="*/ 49 w 161"/>
              <a:gd name="T19" fmla="*/ 64 h 159"/>
              <a:gd name="T20" fmla="*/ 146 w 161"/>
              <a:gd name="T21" fmla="*/ 65 h 159"/>
              <a:gd name="T22" fmla="*/ 145 w 161"/>
              <a:gd name="T23" fmla="*/ 65 h 159"/>
              <a:gd name="T24" fmla="*/ 128 w 161"/>
              <a:gd name="T25" fmla="*/ 80 h 159"/>
              <a:gd name="T26" fmla="*/ 139 w 161"/>
              <a:gd name="T27" fmla="*/ 95 h 159"/>
              <a:gd name="T28" fmla="*/ 139 w 161"/>
              <a:gd name="T29" fmla="*/ 102 h 159"/>
              <a:gd name="T30" fmla="*/ 107 w 161"/>
              <a:gd name="T31" fmla="*/ 138 h 159"/>
              <a:gd name="T32" fmla="*/ 107 w 161"/>
              <a:gd name="T33" fmla="*/ 125 h 159"/>
              <a:gd name="T34" fmla="*/ 65 w 161"/>
              <a:gd name="T35" fmla="*/ 138 h 159"/>
              <a:gd name="T36" fmla="*/ 22 w 161"/>
              <a:gd name="T37" fmla="*/ 125 h 159"/>
              <a:gd name="T38" fmla="*/ 22 w 161"/>
              <a:gd name="T39" fmla="*/ 144 h 159"/>
              <a:gd name="T40" fmla="*/ 38 w 161"/>
              <a:gd name="T41" fmla="*/ 159 h 159"/>
              <a:gd name="T42" fmla="*/ 90 w 161"/>
              <a:gd name="T43" fmla="*/ 159 h 159"/>
              <a:gd name="T44" fmla="*/ 105 w 161"/>
              <a:gd name="T45" fmla="*/ 149 h 159"/>
              <a:gd name="T46" fmla="*/ 149 w 161"/>
              <a:gd name="T47" fmla="*/ 101 h 159"/>
              <a:gd name="T48" fmla="*/ 149 w 161"/>
              <a:gd name="T49" fmla="*/ 95 h 159"/>
              <a:gd name="T50" fmla="*/ 160 w 161"/>
              <a:gd name="T51" fmla="*/ 78 h 159"/>
              <a:gd name="T52" fmla="*/ 146 w 161"/>
              <a:gd name="T53" fmla="*/ 65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1" h="159">
                <a:moveTo>
                  <a:pt x="128" y="64"/>
                </a:moveTo>
                <a:cubicBezTo>
                  <a:pt x="128" y="29"/>
                  <a:pt x="99" y="0"/>
                  <a:pt x="65" y="0"/>
                </a:cubicBezTo>
                <a:cubicBezTo>
                  <a:pt x="29" y="0"/>
                  <a:pt x="0" y="29"/>
                  <a:pt x="0" y="64"/>
                </a:cubicBezTo>
                <a:cubicBezTo>
                  <a:pt x="1" y="100"/>
                  <a:pt x="29" y="128"/>
                  <a:pt x="65" y="128"/>
                </a:cubicBezTo>
                <a:cubicBezTo>
                  <a:pt x="99" y="128"/>
                  <a:pt x="128" y="99"/>
                  <a:pt x="128" y="64"/>
                </a:cubicBezTo>
                <a:close/>
                <a:moveTo>
                  <a:pt x="49" y="64"/>
                </a:moveTo>
                <a:cubicBezTo>
                  <a:pt x="49" y="56"/>
                  <a:pt x="56" y="48"/>
                  <a:pt x="65" y="48"/>
                </a:cubicBezTo>
                <a:cubicBezTo>
                  <a:pt x="73" y="48"/>
                  <a:pt x="80" y="55"/>
                  <a:pt x="80" y="64"/>
                </a:cubicBezTo>
                <a:cubicBezTo>
                  <a:pt x="80" y="73"/>
                  <a:pt x="73" y="80"/>
                  <a:pt x="65" y="80"/>
                </a:cubicBezTo>
                <a:cubicBezTo>
                  <a:pt x="55" y="80"/>
                  <a:pt x="49" y="73"/>
                  <a:pt x="49" y="64"/>
                </a:cubicBezTo>
                <a:close/>
                <a:moveTo>
                  <a:pt x="146" y="65"/>
                </a:moveTo>
                <a:cubicBezTo>
                  <a:pt x="146" y="65"/>
                  <a:pt x="145" y="65"/>
                  <a:pt x="145" y="65"/>
                </a:cubicBezTo>
                <a:cubicBezTo>
                  <a:pt x="136" y="65"/>
                  <a:pt x="128" y="71"/>
                  <a:pt x="128" y="80"/>
                </a:cubicBezTo>
                <a:cubicBezTo>
                  <a:pt x="128" y="87"/>
                  <a:pt x="133" y="93"/>
                  <a:pt x="139" y="95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20"/>
                  <a:pt x="125" y="135"/>
                  <a:pt x="107" y="138"/>
                </a:cubicBezTo>
                <a:cubicBezTo>
                  <a:pt x="107" y="125"/>
                  <a:pt x="107" y="125"/>
                  <a:pt x="107" y="125"/>
                </a:cubicBezTo>
                <a:cubicBezTo>
                  <a:pt x="95" y="133"/>
                  <a:pt x="81" y="138"/>
                  <a:pt x="65" y="138"/>
                </a:cubicBezTo>
                <a:cubicBezTo>
                  <a:pt x="49" y="138"/>
                  <a:pt x="34" y="133"/>
                  <a:pt x="22" y="125"/>
                </a:cubicBezTo>
                <a:cubicBezTo>
                  <a:pt x="22" y="144"/>
                  <a:pt x="22" y="144"/>
                  <a:pt x="22" y="144"/>
                </a:cubicBezTo>
                <a:cubicBezTo>
                  <a:pt x="22" y="153"/>
                  <a:pt x="29" y="159"/>
                  <a:pt x="38" y="159"/>
                </a:cubicBezTo>
                <a:cubicBezTo>
                  <a:pt x="90" y="159"/>
                  <a:pt x="90" y="159"/>
                  <a:pt x="90" y="159"/>
                </a:cubicBezTo>
                <a:cubicBezTo>
                  <a:pt x="97" y="159"/>
                  <a:pt x="103" y="155"/>
                  <a:pt x="105" y="149"/>
                </a:cubicBezTo>
                <a:cubicBezTo>
                  <a:pt x="130" y="146"/>
                  <a:pt x="149" y="126"/>
                  <a:pt x="149" y="101"/>
                </a:cubicBezTo>
                <a:cubicBezTo>
                  <a:pt x="149" y="95"/>
                  <a:pt x="149" y="95"/>
                  <a:pt x="149" y="95"/>
                </a:cubicBezTo>
                <a:cubicBezTo>
                  <a:pt x="156" y="92"/>
                  <a:pt x="161" y="86"/>
                  <a:pt x="160" y="78"/>
                </a:cubicBezTo>
                <a:cubicBezTo>
                  <a:pt x="160" y="72"/>
                  <a:pt x="154" y="66"/>
                  <a:pt x="146" y="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Freeform 190">
            <a:extLst>
              <a:ext uri="{FF2B5EF4-FFF2-40B4-BE49-F238E27FC236}">
                <a16:creationId xmlns:a16="http://schemas.microsoft.com/office/drawing/2014/main" id="{1AD97AC1-F451-EB81-BF7F-85AB3F30B39C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1371600"/>
            <a:ext cx="257175" cy="254000"/>
          </a:xfrm>
          <a:custGeom>
            <a:avLst/>
            <a:gdLst>
              <a:gd name="T0" fmla="*/ 154 w 162"/>
              <a:gd name="T1" fmla="*/ 126 h 160"/>
              <a:gd name="T2" fmla="*/ 126 w 162"/>
              <a:gd name="T3" fmla="*/ 98 h 160"/>
              <a:gd name="T4" fmla="*/ 115 w 162"/>
              <a:gd name="T5" fmla="*/ 113 h 160"/>
              <a:gd name="T6" fmla="*/ 98 w 162"/>
              <a:gd name="T7" fmla="*/ 126 h 160"/>
              <a:gd name="T8" fmla="*/ 126 w 162"/>
              <a:gd name="T9" fmla="*/ 154 h 160"/>
              <a:gd name="T10" fmla="*/ 140 w 162"/>
              <a:gd name="T11" fmla="*/ 160 h 160"/>
              <a:gd name="T12" fmla="*/ 154 w 162"/>
              <a:gd name="T13" fmla="*/ 154 h 160"/>
              <a:gd name="T14" fmla="*/ 154 w 162"/>
              <a:gd name="T15" fmla="*/ 126 h 160"/>
              <a:gd name="T16" fmla="*/ 125 w 162"/>
              <a:gd name="T17" fmla="*/ 62 h 160"/>
              <a:gd name="T18" fmla="*/ 63 w 162"/>
              <a:gd name="T19" fmla="*/ 0 h 160"/>
              <a:gd name="T20" fmla="*/ 0 w 162"/>
              <a:gd name="T21" fmla="*/ 62 h 160"/>
              <a:gd name="T22" fmla="*/ 63 w 162"/>
              <a:gd name="T23" fmla="*/ 125 h 160"/>
              <a:gd name="T24" fmla="*/ 64 w 162"/>
              <a:gd name="T25" fmla="*/ 125 h 160"/>
              <a:gd name="T26" fmla="*/ 107 w 162"/>
              <a:gd name="T27" fmla="*/ 106 h 160"/>
              <a:gd name="T28" fmla="*/ 125 w 162"/>
              <a:gd name="T29" fmla="*/ 62 h 160"/>
              <a:gd name="T30" fmla="*/ 93 w 162"/>
              <a:gd name="T31" fmla="*/ 92 h 160"/>
              <a:gd name="T32" fmla="*/ 63 w 162"/>
              <a:gd name="T33" fmla="*/ 104 h 160"/>
              <a:gd name="T34" fmla="*/ 21 w 162"/>
              <a:gd name="T35" fmla="*/ 63 h 160"/>
              <a:gd name="T36" fmla="*/ 63 w 162"/>
              <a:gd name="T37" fmla="*/ 21 h 160"/>
              <a:gd name="T38" fmla="*/ 105 w 162"/>
              <a:gd name="T39" fmla="*/ 63 h 160"/>
              <a:gd name="T40" fmla="*/ 93 w 162"/>
              <a:gd name="T41" fmla="*/ 9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62" h="160">
                <a:moveTo>
                  <a:pt x="154" y="126"/>
                </a:moveTo>
                <a:cubicBezTo>
                  <a:pt x="126" y="98"/>
                  <a:pt x="126" y="98"/>
                  <a:pt x="126" y="98"/>
                </a:cubicBezTo>
                <a:cubicBezTo>
                  <a:pt x="123" y="104"/>
                  <a:pt x="119" y="108"/>
                  <a:pt x="115" y="113"/>
                </a:cubicBezTo>
                <a:cubicBezTo>
                  <a:pt x="110" y="119"/>
                  <a:pt x="104" y="123"/>
                  <a:pt x="98" y="126"/>
                </a:cubicBezTo>
                <a:cubicBezTo>
                  <a:pt x="126" y="154"/>
                  <a:pt x="126" y="154"/>
                  <a:pt x="126" y="154"/>
                </a:cubicBezTo>
                <a:cubicBezTo>
                  <a:pt x="130" y="158"/>
                  <a:pt x="135" y="160"/>
                  <a:pt x="140" y="160"/>
                </a:cubicBezTo>
                <a:cubicBezTo>
                  <a:pt x="145" y="160"/>
                  <a:pt x="150" y="158"/>
                  <a:pt x="154" y="154"/>
                </a:cubicBezTo>
                <a:cubicBezTo>
                  <a:pt x="162" y="146"/>
                  <a:pt x="162" y="134"/>
                  <a:pt x="154" y="126"/>
                </a:cubicBezTo>
                <a:close/>
                <a:moveTo>
                  <a:pt x="125" y="62"/>
                </a:moveTo>
                <a:cubicBezTo>
                  <a:pt x="125" y="28"/>
                  <a:pt x="97" y="0"/>
                  <a:pt x="63" y="0"/>
                </a:cubicBezTo>
                <a:cubicBezTo>
                  <a:pt x="29" y="0"/>
                  <a:pt x="0" y="28"/>
                  <a:pt x="0" y="62"/>
                </a:cubicBezTo>
                <a:cubicBezTo>
                  <a:pt x="0" y="96"/>
                  <a:pt x="29" y="125"/>
                  <a:pt x="63" y="125"/>
                </a:cubicBezTo>
                <a:cubicBezTo>
                  <a:pt x="63" y="125"/>
                  <a:pt x="64" y="125"/>
                  <a:pt x="64" y="125"/>
                </a:cubicBezTo>
                <a:cubicBezTo>
                  <a:pt x="80" y="125"/>
                  <a:pt x="96" y="118"/>
                  <a:pt x="107" y="106"/>
                </a:cubicBezTo>
                <a:cubicBezTo>
                  <a:pt x="119" y="94"/>
                  <a:pt x="125" y="79"/>
                  <a:pt x="125" y="62"/>
                </a:cubicBezTo>
                <a:close/>
                <a:moveTo>
                  <a:pt x="93" y="92"/>
                </a:moveTo>
                <a:cubicBezTo>
                  <a:pt x="85" y="99"/>
                  <a:pt x="75" y="104"/>
                  <a:pt x="63" y="104"/>
                </a:cubicBezTo>
                <a:cubicBezTo>
                  <a:pt x="40" y="104"/>
                  <a:pt x="21" y="86"/>
                  <a:pt x="21" y="63"/>
                </a:cubicBezTo>
                <a:cubicBezTo>
                  <a:pt x="21" y="40"/>
                  <a:pt x="40" y="21"/>
                  <a:pt x="63" y="21"/>
                </a:cubicBezTo>
                <a:cubicBezTo>
                  <a:pt x="85" y="21"/>
                  <a:pt x="105" y="40"/>
                  <a:pt x="105" y="63"/>
                </a:cubicBezTo>
                <a:cubicBezTo>
                  <a:pt x="104" y="74"/>
                  <a:pt x="100" y="84"/>
                  <a:pt x="93" y="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Freeform 191">
            <a:extLst>
              <a:ext uri="{FF2B5EF4-FFF2-40B4-BE49-F238E27FC236}">
                <a16:creationId xmlns:a16="http://schemas.microsoft.com/office/drawing/2014/main" id="{D1DE026D-9ABA-D164-5956-4DFB32CB7E0E}"/>
              </a:ext>
            </a:extLst>
          </p:cNvPr>
          <p:cNvSpPr>
            <a:spLocks noEditPoints="1"/>
          </p:cNvSpPr>
          <p:nvPr/>
        </p:nvSpPr>
        <p:spPr bwMode="auto">
          <a:xfrm>
            <a:off x="2994026" y="1371600"/>
            <a:ext cx="149225" cy="254000"/>
          </a:xfrm>
          <a:custGeom>
            <a:avLst/>
            <a:gdLst>
              <a:gd name="T0" fmla="*/ 94 w 95"/>
              <a:gd name="T1" fmla="*/ 72 h 160"/>
              <a:gd name="T2" fmla="*/ 53 w 95"/>
              <a:gd name="T3" fmla="*/ 0 h 160"/>
              <a:gd name="T4" fmla="*/ 53 w 95"/>
              <a:gd name="T5" fmla="*/ 59 h 160"/>
              <a:gd name="T6" fmla="*/ 63 w 95"/>
              <a:gd name="T7" fmla="*/ 74 h 160"/>
              <a:gd name="T8" fmla="*/ 47 w 95"/>
              <a:gd name="T9" fmla="*/ 90 h 160"/>
              <a:gd name="T10" fmla="*/ 31 w 95"/>
              <a:gd name="T11" fmla="*/ 74 h 160"/>
              <a:gd name="T12" fmla="*/ 42 w 95"/>
              <a:gd name="T13" fmla="*/ 59 h 160"/>
              <a:gd name="T14" fmla="*/ 42 w 95"/>
              <a:gd name="T15" fmla="*/ 0 h 160"/>
              <a:gd name="T16" fmla="*/ 1 w 95"/>
              <a:gd name="T17" fmla="*/ 72 h 160"/>
              <a:gd name="T18" fmla="*/ 1 w 95"/>
              <a:gd name="T19" fmla="*/ 77 h 160"/>
              <a:gd name="T20" fmla="*/ 18 w 95"/>
              <a:gd name="T21" fmla="*/ 111 h 160"/>
              <a:gd name="T22" fmla="*/ 76 w 95"/>
              <a:gd name="T23" fmla="*/ 111 h 160"/>
              <a:gd name="T24" fmla="*/ 94 w 95"/>
              <a:gd name="T25" fmla="*/ 77 h 160"/>
              <a:gd name="T26" fmla="*/ 94 w 95"/>
              <a:gd name="T27" fmla="*/ 72 h 160"/>
              <a:gd name="T28" fmla="*/ 22 w 95"/>
              <a:gd name="T29" fmla="*/ 155 h 160"/>
              <a:gd name="T30" fmla="*/ 27 w 95"/>
              <a:gd name="T31" fmla="*/ 160 h 160"/>
              <a:gd name="T32" fmla="*/ 68 w 95"/>
              <a:gd name="T33" fmla="*/ 160 h 160"/>
              <a:gd name="T34" fmla="*/ 74 w 95"/>
              <a:gd name="T35" fmla="*/ 155 h 160"/>
              <a:gd name="T36" fmla="*/ 74 w 95"/>
              <a:gd name="T37" fmla="*/ 121 h 160"/>
              <a:gd name="T38" fmla="*/ 22 w 95"/>
              <a:gd name="T39" fmla="*/ 121 h 160"/>
              <a:gd name="T40" fmla="*/ 22 w 95"/>
              <a:gd name="T41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95" h="160">
                <a:moveTo>
                  <a:pt x="94" y="72"/>
                </a:moveTo>
                <a:cubicBezTo>
                  <a:pt x="53" y="0"/>
                  <a:pt x="53" y="0"/>
                  <a:pt x="53" y="0"/>
                </a:cubicBezTo>
                <a:cubicBezTo>
                  <a:pt x="53" y="59"/>
                  <a:pt x="53" y="59"/>
                  <a:pt x="53" y="59"/>
                </a:cubicBezTo>
                <a:cubicBezTo>
                  <a:pt x="59" y="61"/>
                  <a:pt x="63" y="67"/>
                  <a:pt x="63" y="74"/>
                </a:cubicBezTo>
                <a:cubicBezTo>
                  <a:pt x="63" y="83"/>
                  <a:pt x="56" y="90"/>
                  <a:pt x="47" y="90"/>
                </a:cubicBezTo>
                <a:cubicBezTo>
                  <a:pt x="39" y="90"/>
                  <a:pt x="31" y="83"/>
                  <a:pt x="31" y="74"/>
                </a:cubicBezTo>
                <a:cubicBezTo>
                  <a:pt x="31" y="67"/>
                  <a:pt x="36" y="62"/>
                  <a:pt x="42" y="59"/>
                </a:cubicBezTo>
                <a:cubicBezTo>
                  <a:pt x="42" y="0"/>
                  <a:pt x="42" y="0"/>
                  <a:pt x="42" y="0"/>
                </a:cubicBezTo>
                <a:cubicBezTo>
                  <a:pt x="1" y="72"/>
                  <a:pt x="1" y="72"/>
                  <a:pt x="1" y="72"/>
                </a:cubicBezTo>
                <a:cubicBezTo>
                  <a:pt x="0" y="73"/>
                  <a:pt x="0" y="75"/>
                  <a:pt x="1" y="77"/>
                </a:cubicBezTo>
                <a:cubicBezTo>
                  <a:pt x="18" y="111"/>
                  <a:pt x="18" y="111"/>
                  <a:pt x="18" y="111"/>
                </a:cubicBezTo>
                <a:cubicBezTo>
                  <a:pt x="76" y="111"/>
                  <a:pt x="76" y="111"/>
                  <a:pt x="76" y="111"/>
                </a:cubicBezTo>
                <a:cubicBezTo>
                  <a:pt x="94" y="77"/>
                  <a:pt x="94" y="77"/>
                  <a:pt x="94" y="77"/>
                </a:cubicBezTo>
                <a:cubicBezTo>
                  <a:pt x="95" y="75"/>
                  <a:pt x="94" y="73"/>
                  <a:pt x="94" y="72"/>
                </a:cubicBezTo>
                <a:close/>
                <a:moveTo>
                  <a:pt x="22" y="155"/>
                </a:moveTo>
                <a:cubicBezTo>
                  <a:pt x="21" y="157"/>
                  <a:pt x="24" y="160"/>
                  <a:pt x="27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71" y="160"/>
                  <a:pt x="74" y="157"/>
                  <a:pt x="74" y="155"/>
                </a:cubicBezTo>
                <a:cubicBezTo>
                  <a:pt x="74" y="121"/>
                  <a:pt x="74" y="121"/>
                  <a:pt x="74" y="121"/>
                </a:cubicBezTo>
                <a:cubicBezTo>
                  <a:pt x="22" y="121"/>
                  <a:pt x="22" y="121"/>
                  <a:pt x="22" y="121"/>
                </a:cubicBezTo>
                <a:lnTo>
                  <a:pt x="22" y="15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9" name="Freeform 192">
            <a:extLst>
              <a:ext uri="{FF2B5EF4-FFF2-40B4-BE49-F238E27FC236}">
                <a16:creationId xmlns:a16="http://schemas.microsoft.com/office/drawing/2014/main" id="{7C5BAA3C-6621-450A-6336-7B9CFEBCBFDA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1371600"/>
            <a:ext cx="252413" cy="254000"/>
          </a:xfrm>
          <a:custGeom>
            <a:avLst/>
            <a:gdLst>
              <a:gd name="T0" fmla="*/ 23 w 159"/>
              <a:gd name="T1" fmla="*/ 0 h 160"/>
              <a:gd name="T2" fmla="*/ 22 w 159"/>
              <a:gd name="T3" fmla="*/ 0 h 160"/>
              <a:gd name="T4" fmla="*/ 17 w 159"/>
              <a:gd name="T5" fmla="*/ 3 h 160"/>
              <a:gd name="T6" fmla="*/ 0 w 159"/>
              <a:gd name="T7" fmla="*/ 64 h 160"/>
              <a:gd name="T8" fmla="*/ 4 w 159"/>
              <a:gd name="T9" fmla="*/ 71 h 160"/>
              <a:gd name="T10" fmla="*/ 30 w 159"/>
              <a:gd name="T11" fmla="*/ 77 h 160"/>
              <a:gd name="T12" fmla="*/ 49 w 159"/>
              <a:gd name="T13" fmla="*/ 7 h 160"/>
              <a:gd name="T14" fmla="*/ 23 w 159"/>
              <a:gd name="T15" fmla="*/ 0 h 160"/>
              <a:gd name="T16" fmla="*/ 102 w 159"/>
              <a:gd name="T17" fmla="*/ 86 h 160"/>
              <a:gd name="T18" fmla="*/ 113 w 159"/>
              <a:gd name="T19" fmla="*/ 89 h 160"/>
              <a:gd name="T20" fmla="*/ 126 w 159"/>
              <a:gd name="T21" fmla="*/ 39 h 160"/>
              <a:gd name="T22" fmla="*/ 56 w 159"/>
              <a:gd name="T23" fmla="*/ 20 h 160"/>
              <a:gd name="T24" fmla="*/ 42 w 159"/>
              <a:gd name="T25" fmla="*/ 70 h 160"/>
              <a:gd name="T26" fmla="*/ 64 w 159"/>
              <a:gd name="T27" fmla="*/ 76 h 160"/>
              <a:gd name="T28" fmla="*/ 67 w 159"/>
              <a:gd name="T29" fmla="*/ 85 h 160"/>
              <a:gd name="T30" fmla="*/ 30 w 159"/>
              <a:gd name="T31" fmla="*/ 153 h 160"/>
              <a:gd name="T32" fmla="*/ 33 w 159"/>
              <a:gd name="T33" fmla="*/ 159 h 160"/>
              <a:gd name="T34" fmla="*/ 36 w 159"/>
              <a:gd name="T35" fmla="*/ 160 h 160"/>
              <a:gd name="T36" fmla="*/ 40 w 159"/>
              <a:gd name="T37" fmla="*/ 157 h 160"/>
              <a:gd name="T38" fmla="*/ 57 w 159"/>
              <a:gd name="T39" fmla="*/ 127 h 160"/>
              <a:gd name="T40" fmla="*/ 112 w 159"/>
              <a:gd name="T41" fmla="*/ 127 h 160"/>
              <a:gd name="T42" fmla="*/ 129 w 159"/>
              <a:gd name="T43" fmla="*/ 157 h 160"/>
              <a:gd name="T44" fmla="*/ 133 w 159"/>
              <a:gd name="T45" fmla="*/ 160 h 160"/>
              <a:gd name="T46" fmla="*/ 136 w 159"/>
              <a:gd name="T47" fmla="*/ 159 h 160"/>
              <a:gd name="T48" fmla="*/ 138 w 159"/>
              <a:gd name="T49" fmla="*/ 152 h 160"/>
              <a:gd name="T50" fmla="*/ 102 w 159"/>
              <a:gd name="T51" fmla="*/ 86 h 160"/>
              <a:gd name="T52" fmla="*/ 85 w 159"/>
              <a:gd name="T53" fmla="*/ 64 h 160"/>
              <a:gd name="T54" fmla="*/ 96 w 159"/>
              <a:gd name="T55" fmla="*/ 74 h 160"/>
              <a:gd name="T56" fmla="*/ 85 w 159"/>
              <a:gd name="T57" fmla="*/ 85 h 160"/>
              <a:gd name="T58" fmla="*/ 74 w 159"/>
              <a:gd name="T59" fmla="*/ 74 h 160"/>
              <a:gd name="T60" fmla="*/ 85 w 159"/>
              <a:gd name="T61" fmla="*/ 64 h 160"/>
              <a:gd name="T62" fmla="*/ 63 w 159"/>
              <a:gd name="T63" fmla="*/ 116 h 160"/>
              <a:gd name="T64" fmla="*/ 75 w 159"/>
              <a:gd name="T65" fmla="*/ 93 h 160"/>
              <a:gd name="T66" fmla="*/ 85 w 159"/>
              <a:gd name="T67" fmla="*/ 95 h 160"/>
              <a:gd name="T68" fmla="*/ 94 w 159"/>
              <a:gd name="T69" fmla="*/ 93 h 160"/>
              <a:gd name="T70" fmla="*/ 107 w 159"/>
              <a:gd name="T71" fmla="*/ 116 h 160"/>
              <a:gd name="T72" fmla="*/ 63 w 159"/>
              <a:gd name="T73" fmla="*/ 116 h 160"/>
              <a:gd name="T74" fmla="*/ 155 w 159"/>
              <a:gd name="T75" fmla="*/ 57 h 160"/>
              <a:gd name="T76" fmla="*/ 134 w 159"/>
              <a:gd name="T77" fmla="*/ 51 h 160"/>
              <a:gd name="T78" fmla="*/ 126 w 159"/>
              <a:gd name="T79" fmla="*/ 81 h 160"/>
              <a:gd name="T80" fmla="*/ 147 w 159"/>
              <a:gd name="T81" fmla="*/ 87 h 160"/>
              <a:gd name="T82" fmla="*/ 148 w 159"/>
              <a:gd name="T83" fmla="*/ 87 h 160"/>
              <a:gd name="T84" fmla="*/ 153 w 159"/>
              <a:gd name="T85" fmla="*/ 83 h 160"/>
              <a:gd name="T86" fmla="*/ 159 w 159"/>
              <a:gd name="T87" fmla="*/ 63 h 160"/>
              <a:gd name="T88" fmla="*/ 155 w 159"/>
              <a:gd name="T89" fmla="*/ 5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9" h="160">
                <a:moveTo>
                  <a:pt x="23" y="0"/>
                </a:moveTo>
                <a:cubicBezTo>
                  <a:pt x="23" y="0"/>
                  <a:pt x="22" y="0"/>
                  <a:pt x="22" y="0"/>
                </a:cubicBezTo>
                <a:cubicBezTo>
                  <a:pt x="20" y="0"/>
                  <a:pt x="18" y="1"/>
                  <a:pt x="17" y="3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7"/>
                  <a:pt x="2" y="69"/>
                  <a:pt x="4" y="71"/>
                </a:cubicBezTo>
                <a:cubicBezTo>
                  <a:pt x="30" y="77"/>
                  <a:pt x="30" y="77"/>
                  <a:pt x="30" y="77"/>
                </a:cubicBezTo>
                <a:cubicBezTo>
                  <a:pt x="42" y="33"/>
                  <a:pt x="37" y="51"/>
                  <a:pt x="49" y="7"/>
                </a:cubicBezTo>
                <a:lnTo>
                  <a:pt x="23" y="0"/>
                </a:lnTo>
                <a:close/>
                <a:moveTo>
                  <a:pt x="102" y="86"/>
                </a:moveTo>
                <a:cubicBezTo>
                  <a:pt x="113" y="89"/>
                  <a:pt x="113" y="89"/>
                  <a:pt x="113" y="89"/>
                </a:cubicBezTo>
                <a:cubicBezTo>
                  <a:pt x="120" y="63"/>
                  <a:pt x="117" y="73"/>
                  <a:pt x="126" y="39"/>
                </a:cubicBezTo>
                <a:cubicBezTo>
                  <a:pt x="56" y="20"/>
                  <a:pt x="56" y="20"/>
                  <a:pt x="56" y="20"/>
                </a:cubicBezTo>
                <a:cubicBezTo>
                  <a:pt x="47" y="51"/>
                  <a:pt x="51" y="39"/>
                  <a:pt x="42" y="70"/>
                </a:cubicBezTo>
                <a:cubicBezTo>
                  <a:pt x="64" y="76"/>
                  <a:pt x="64" y="76"/>
                  <a:pt x="64" y="76"/>
                </a:cubicBezTo>
                <a:cubicBezTo>
                  <a:pt x="64" y="79"/>
                  <a:pt x="65" y="83"/>
                  <a:pt x="67" y="85"/>
                </a:cubicBezTo>
                <a:cubicBezTo>
                  <a:pt x="30" y="153"/>
                  <a:pt x="30" y="153"/>
                  <a:pt x="30" y="153"/>
                </a:cubicBezTo>
                <a:cubicBezTo>
                  <a:pt x="30" y="155"/>
                  <a:pt x="31" y="158"/>
                  <a:pt x="33" y="159"/>
                </a:cubicBezTo>
                <a:cubicBezTo>
                  <a:pt x="34" y="159"/>
                  <a:pt x="35" y="160"/>
                  <a:pt x="36" y="160"/>
                </a:cubicBezTo>
                <a:cubicBezTo>
                  <a:pt x="38" y="160"/>
                  <a:pt x="39" y="159"/>
                  <a:pt x="40" y="157"/>
                </a:cubicBezTo>
                <a:cubicBezTo>
                  <a:pt x="57" y="127"/>
                  <a:pt x="57" y="127"/>
                  <a:pt x="57" y="127"/>
                </a:cubicBezTo>
                <a:cubicBezTo>
                  <a:pt x="112" y="127"/>
                  <a:pt x="112" y="127"/>
                  <a:pt x="112" y="127"/>
                </a:cubicBezTo>
                <a:cubicBezTo>
                  <a:pt x="129" y="157"/>
                  <a:pt x="129" y="157"/>
                  <a:pt x="129" y="157"/>
                </a:cubicBezTo>
                <a:cubicBezTo>
                  <a:pt x="130" y="159"/>
                  <a:pt x="131" y="160"/>
                  <a:pt x="133" y="160"/>
                </a:cubicBezTo>
                <a:cubicBezTo>
                  <a:pt x="134" y="160"/>
                  <a:pt x="135" y="159"/>
                  <a:pt x="136" y="159"/>
                </a:cubicBezTo>
                <a:cubicBezTo>
                  <a:pt x="138" y="158"/>
                  <a:pt x="139" y="155"/>
                  <a:pt x="138" y="152"/>
                </a:cubicBezTo>
                <a:lnTo>
                  <a:pt x="102" y="86"/>
                </a:lnTo>
                <a:close/>
                <a:moveTo>
                  <a:pt x="85" y="64"/>
                </a:moveTo>
                <a:cubicBezTo>
                  <a:pt x="91" y="64"/>
                  <a:pt x="96" y="68"/>
                  <a:pt x="96" y="74"/>
                </a:cubicBezTo>
                <a:cubicBezTo>
                  <a:pt x="96" y="80"/>
                  <a:pt x="91" y="85"/>
                  <a:pt x="85" y="85"/>
                </a:cubicBezTo>
                <a:cubicBezTo>
                  <a:pt x="79" y="85"/>
                  <a:pt x="74" y="80"/>
                  <a:pt x="74" y="74"/>
                </a:cubicBezTo>
                <a:cubicBezTo>
                  <a:pt x="74" y="69"/>
                  <a:pt x="79" y="64"/>
                  <a:pt x="85" y="64"/>
                </a:cubicBezTo>
                <a:close/>
                <a:moveTo>
                  <a:pt x="63" y="116"/>
                </a:moveTo>
                <a:cubicBezTo>
                  <a:pt x="75" y="93"/>
                  <a:pt x="75" y="93"/>
                  <a:pt x="75" y="93"/>
                </a:cubicBezTo>
                <a:cubicBezTo>
                  <a:pt x="78" y="94"/>
                  <a:pt x="82" y="95"/>
                  <a:pt x="85" y="95"/>
                </a:cubicBezTo>
                <a:cubicBezTo>
                  <a:pt x="88" y="95"/>
                  <a:pt x="92" y="94"/>
                  <a:pt x="94" y="93"/>
                </a:cubicBezTo>
                <a:cubicBezTo>
                  <a:pt x="107" y="116"/>
                  <a:pt x="107" y="116"/>
                  <a:pt x="107" y="116"/>
                </a:cubicBezTo>
                <a:lnTo>
                  <a:pt x="63" y="116"/>
                </a:lnTo>
                <a:close/>
                <a:moveTo>
                  <a:pt x="155" y="57"/>
                </a:moveTo>
                <a:cubicBezTo>
                  <a:pt x="134" y="51"/>
                  <a:pt x="134" y="51"/>
                  <a:pt x="134" y="51"/>
                </a:cubicBezTo>
                <a:cubicBezTo>
                  <a:pt x="129" y="69"/>
                  <a:pt x="131" y="63"/>
                  <a:pt x="126" y="81"/>
                </a:cubicBezTo>
                <a:cubicBezTo>
                  <a:pt x="147" y="87"/>
                  <a:pt x="147" y="87"/>
                  <a:pt x="147" y="87"/>
                </a:cubicBezTo>
                <a:cubicBezTo>
                  <a:pt x="147" y="87"/>
                  <a:pt x="148" y="87"/>
                  <a:pt x="148" y="87"/>
                </a:cubicBezTo>
                <a:cubicBezTo>
                  <a:pt x="151" y="87"/>
                  <a:pt x="152" y="85"/>
                  <a:pt x="153" y="83"/>
                </a:cubicBezTo>
                <a:cubicBezTo>
                  <a:pt x="159" y="63"/>
                  <a:pt x="159" y="63"/>
                  <a:pt x="159" y="63"/>
                </a:cubicBezTo>
                <a:cubicBezTo>
                  <a:pt x="159" y="60"/>
                  <a:pt x="157" y="57"/>
                  <a:pt x="155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Freeform 193">
            <a:extLst>
              <a:ext uri="{FF2B5EF4-FFF2-40B4-BE49-F238E27FC236}">
                <a16:creationId xmlns:a16="http://schemas.microsoft.com/office/drawing/2014/main" id="{DE3859CB-7F1D-A19F-E096-E6C02251A3FD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1371600"/>
            <a:ext cx="250825" cy="254000"/>
          </a:xfrm>
          <a:custGeom>
            <a:avLst/>
            <a:gdLst>
              <a:gd name="T0" fmla="*/ 106 w 158"/>
              <a:gd name="T1" fmla="*/ 55 h 160"/>
              <a:gd name="T2" fmla="*/ 106 w 158"/>
              <a:gd name="T3" fmla="*/ 89 h 160"/>
              <a:gd name="T4" fmla="*/ 111 w 158"/>
              <a:gd name="T5" fmla="*/ 94 h 160"/>
              <a:gd name="T6" fmla="*/ 115 w 158"/>
              <a:gd name="T7" fmla="*/ 93 h 160"/>
              <a:gd name="T8" fmla="*/ 127 w 158"/>
              <a:gd name="T9" fmla="*/ 81 h 160"/>
              <a:gd name="T10" fmla="*/ 139 w 158"/>
              <a:gd name="T11" fmla="*/ 93 h 160"/>
              <a:gd name="T12" fmla="*/ 143 w 158"/>
              <a:gd name="T13" fmla="*/ 94 h 160"/>
              <a:gd name="T14" fmla="*/ 147 w 158"/>
              <a:gd name="T15" fmla="*/ 89 h 160"/>
              <a:gd name="T16" fmla="*/ 147 w 158"/>
              <a:gd name="T17" fmla="*/ 55 h 160"/>
              <a:gd name="T18" fmla="*/ 158 w 158"/>
              <a:gd name="T19" fmla="*/ 32 h 160"/>
              <a:gd name="T20" fmla="*/ 127 w 158"/>
              <a:gd name="T21" fmla="*/ 1 h 160"/>
              <a:gd name="T22" fmla="*/ 96 w 158"/>
              <a:gd name="T23" fmla="*/ 32 h 160"/>
              <a:gd name="T24" fmla="*/ 106 w 158"/>
              <a:gd name="T25" fmla="*/ 55 h 160"/>
              <a:gd name="T26" fmla="*/ 127 w 158"/>
              <a:gd name="T27" fmla="*/ 11 h 160"/>
              <a:gd name="T28" fmla="*/ 147 w 158"/>
              <a:gd name="T29" fmla="*/ 32 h 160"/>
              <a:gd name="T30" fmla="*/ 127 w 158"/>
              <a:gd name="T31" fmla="*/ 53 h 160"/>
              <a:gd name="T32" fmla="*/ 106 w 158"/>
              <a:gd name="T33" fmla="*/ 32 h 160"/>
              <a:gd name="T34" fmla="*/ 127 w 158"/>
              <a:gd name="T35" fmla="*/ 11 h 160"/>
              <a:gd name="T36" fmla="*/ 22 w 158"/>
              <a:gd name="T37" fmla="*/ 160 h 160"/>
              <a:gd name="T38" fmla="*/ 133 w 158"/>
              <a:gd name="T39" fmla="*/ 160 h 160"/>
              <a:gd name="T40" fmla="*/ 158 w 158"/>
              <a:gd name="T41" fmla="*/ 139 h 160"/>
              <a:gd name="T42" fmla="*/ 40 w 158"/>
              <a:gd name="T43" fmla="*/ 139 h 160"/>
              <a:gd name="T44" fmla="*/ 22 w 158"/>
              <a:gd name="T45" fmla="*/ 160 h 160"/>
              <a:gd name="T46" fmla="*/ 30 w 158"/>
              <a:gd name="T47" fmla="*/ 134 h 160"/>
              <a:gd name="T48" fmla="*/ 36 w 158"/>
              <a:gd name="T49" fmla="*/ 129 h 160"/>
              <a:gd name="T50" fmla="*/ 138 w 158"/>
              <a:gd name="T51" fmla="*/ 129 h 160"/>
              <a:gd name="T52" fmla="*/ 138 w 158"/>
              <a:gd name="T53" fmla="*/ 104 h 160"/>
              <a:gd name="T54" fmla="*/ 132 w 158"/>
              <a:gd name="T55" fmla="*/ 100 h 160"/>
              <a:gd name="T56" fmla="*/ 127 w 158"/>
              <a:gd name="T57" fmla="*/ 96 h 160"/>
              <a:gd name="T58" fmla="*/ 123 w 158"/>
              <a:gd name="T59" fmla="*/ 100 h 160"/>
              <a:gd name="T60" fmla="*/ 112 w 158"/>
              <a:gd name="T61" fmla="*/ 104 h 160"/>
              <a:gd name="T62" fmla="*/ 97 w 158"/>
              <a:gd name="T63" fmla="*/ 88 h 160"/>
              <a:gd name="T64" fmla="*/ 97 w 158"/>
              <a:gd name="T65" fmla="*/ 58 h 160"/>
              <a:gd name="T66" fmla="*/ 86 w 158"/>
              <a:gd name="T67" fmla="*/ 31 h 160"/>
              <a:gd name="T68" fmla="*/ 101 w 158"/>
              <a:gd name="T69" fmla="*/ 0 h 160"/>
              <a:gd name="T70" fmla="*/ 5 w 158"/>
              <a:gd name="T71" fmla="*/ 0 h 160"/>
              <a:gd name="T72" fmla="*/ 0 w 158"/>
              <a:gd name="T73" fmla="*/ 5 h 160"/>
              <a:gd name="T74" fmla="*/ 0 w 158"/>
              <a:gd name="T75" fmla="*/ 133 h 160"/>
              <a:gd name="T76" fmla="*/ 15 w 158"/>
              <a:gd name="T77" fmla="*/ 148 h 160"/>
              <a:gd name="T78" fmla="*/ 17 w 158"/>
              <a:gd name="T79" fmla="*/ 148 h 160"/>
              <a:gd name="T80" fmla="*/ 30 w 158"/>
              <a:gd name="T81" fmla="*/ 1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8" h="160">
                <a:moveTo>
                  <a:pt x="106" y="55"/>
                </a:moveTo>
                <a:cubicBezTo>
                  <a:pt x="106" y="89"/>
                  <a:pt x="106" y="89"/>
                  <a:pt x="106" y="89"/>
                </a:cubicBezTo>
                <a:cubicBezTo>
                  <a:pt x="106" y="92"/>
                  <a:pt x="108" y="94"/>
                  <a:pt x="111" y="94"/>
                </a:cubicBezTo>
                <a:cubicBezTo>
                  <a:pt x="112" y="94"/>
                  <a:pt x="114" y="94"/>
                  <a:pt x="115" y="93"/>
                </a:cubicBezTo>
                <a:cubicBezTo>
                  <a:pt x="127" y="81"/>
                  <a:pt x="127" y="81"/>
                  <a:pt x="127" y="81"/>
                </a:cubicBezTo>
                <a:cubicBezTo>
                  <a:pt x="139" y="93"/>
                  <a:pt x="139" y="93"/>
                  <a:pt x="139" y="93"/>
                </a:cubicBezTo>
                <a:cubicBezTo>
                  <a:pt x="140" y="94"/>
                  <a:pt x="141" y="94"/>
                  <a:pt x="143" y="94"/>
                </a:cubicBezTo>
                <a:cubicBezTo>
                  <a:pt x="145" y="94"/>
                  <a:pt x="147" y="92"/>
                  <a:pt x="147" y="89"/>
                </a:cubicBezTo>
                <a:cubicBezTo>
                  <a:pt x="147" y="55"/>
                  <a:pt x="147" y="55"/>
                  <a:pt x="147" y="55"/>
                </a:cubicBezTo>
                <a:cubicBezTo>
                  <a:pt x="154" y="49"/>
                  <a:pt x="158" y="41"/>
                  <a:pt x="158" y="32"/>
                </a:cubicBezTo>
                <a:cubicBezTo>
                  <a:pt x="158" y="15"/>
                  <a:pt x="144" y="1"/>
                  <a:pt x="127" y="1"/>
                </a:cubicBezTo>
                <a:cubicBezTo>
                  <a:pt x="109" y="1"/>
                  <a:pt x="96" y="15"/>
                  <a:pt x="96" y="32"/>
                </a:cubicBezTo>
                <a:cubicBezTo>
                  <a:pt x="96" y="41"/>
                  <a:pt x="100" y="49"/>
                  <a:pt x="106" y="55"/>
                </a:cubicBezTo>
                <a:close/>
                <a:moveTo>
                  <a:pt x="127" y="11"/>
                </a:moveTo>
                <a:cubicBezTo>
                  <a:pt x="138" y="11"/>
                  <a:pt x="147" y="20"/>
                  <a:pt x="147" y="32"/>
                </a:cubicBezTo>
                <a:cubicBezTo>
                  <a:pt x="147" y="43"/>
                  <a:pt x="138" y="53"/>
                  <a:pt x="127" y="53"/>
                </a:cubicBezTo>
                <a:cubicBezTo>
                  <a:pt x="115" y="53"/>
                  <a:pt x="106" y="43"/>
                  <a:pt x="106" y="32"/>
                </a:cubicBezTo>
                <a:cubicBezTo>
                  <a:pt x="106" y="20"/>
                  <a:pt x="115" y="11"/>
                  <a:pt x="127" y="11"/>
                </a:cubicBezTo>
                <a:close/>
                <a:moveTo>
                  <a:pt x="22" y="160"/>
                </a:moveTo>
                <a:cubicBezTo>
                  <a:pt x="133" y="160"/>
                  <a:pt x="133" y="160"/>
                  <a:pt x="133" y="160"/>
                </a:cubicBezTo>
                <a:cubicBezTo>
                  <a:pt x="145" y="160"/>
                  <a:pt x="156" y="151"/>
                  <a:pt x="158" y="139"/>
                </a:cubicBezTo>
                <a:cubicBezTo>
                  <a:pt x="40" y="139"/>
                  <a:pt x="40" y="139"/>
                  <a:pt x="40" y="139"/>
                </a:cubicBezTo>
                <a:cubicBezTo>
                  <a:pt x="38" y="149"/>
                  <a:pt x="30" y="157"/>
                  <a:pt x="22" y="160"/>
                </a:cubicBezTo>
                <a:close/>
                <a:moveTo>
                  <a:pt x="30" y="134"/>
                </a:moveTo>
                <a:cubicBezTo>
                  <a:pt x="30" y="131"/>
                  <a:pt x="32" y="129"/>
                  <a:pt x="36" y="129"/>
                </a:cubicBezTo>
                <a:cubicBezTo>
                  <a:pt x="138" y="129"/>
                  <a:pt x="138" y="129"/>
                  <a:pt x="138" y="129"/>
                </a:cubicBezTo>
                <a:cubicBezTo>
                  <a:pt x="138" y="104"/>
                  <a:pt x="138" y="104"/>
                  <a:pt x="138" y="104"/>
                </a:cubicBezTo>
                <a:cubicBezTo>
                  <a:pt x="136" y="102"/>
                  <a:pt x="134" y="102"/>
                  <a:pt x="132" y="100"/>
                </a:cubicBezTo>
                <a:cubicBezTo>
                  <a:pt x="127" y="96"/>
                  <a:pt x="127" y="96"/>
                  <a:pt x="127" y="96"/>
                </a:cubicBezTo>
                <a:cubicBezTo>
                  <a:pt x="123" y="100"/>
                  <a:pt x="123" y="100"/>
                  <a:pt x="123" y="100"/>
                </a:cubicBezTo>
                <a:cubicBezTo>
                  <a:pt x="120" y="103"/>
                  <a:pt x="116" y="104"/>
                  <a:pt x="112" y="104"/>
                </a:cubicBezTo>
                <a:cubicBezTo>
                  <a:pt x="104" y="104"/>
                  <a:pt x="97" y="98"/>
                  <a:pt x="97" y="88"/>
                </a:cubicBezTo>
                <a:cubicBezTo>
                  <a:pt x="97" y="58"/>
                  <a:pt x="97" y="58"/>
                  <a:pt x="97" y="58"/>
                </a:cubicBezTo>
                <a:cubicBezTo>
                  <a:pt x="90" y="51"/>
                  <a:pt x="86" y="41"/>
                  <a:pt x="86" y="31"/>
                </a:cubicBezTo>
                <a:cubicBezTo>
                  <a:pt x="86" y="19"/>
                  <a:pt x="92" y="7"/>
                  <a:pt x="101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42"/>
                  <a:pt x="7" y="148"/>
                  <a:pt x="15" y="148"/>
                </a:cubicBezTo>
                <a:cubicBezTo>
                  <a:pt x="16" y="148"/>
                  <a:pt x="16" y="148"/>
                  <a:pt x="17" y="148"/>
                </a:cubicBezTo>
                <a:cubicBezTo>
                  <a:pt x="24" y="148"/>
                  <a:pt x="30" y="142"/>
                  <a:pt x="30" y="13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023702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574CFE-5A36-95C9-EDCA-5FC6D46EAF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7A5874B-F2D6-DA43-3CE7-C7F5AF2A6B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8DEBAE28-1530-B508-4AD2-57A01CD41052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1922463"/>
            <a:ext cx="254000" cy="252413"/>
          </a:xfrm>
          <a:custGeom>
            <a:avLst/>
            <a:gdLst>
              <a:gd name="T0" fmla="*/ 80 w 160"/>
              <a:gd name="T1" fmla="*/ 159 h 159"/>
              <a:gd name="T2" fmla="*/ 0 w 160"/>
              <a:gd name="T3" fmla="*/ 80 h 159"/>
              <a:gd name="T4" fmla="*/ 80 w 160"/>
              <a:gd name="T5" fmla="*/ 0 h 159"/>
              <a:gd name="T6" fmla="*/ 160 w 160"/>
              <a:gd name="T7" fmla="*/ 80 h 159"/>
              <a:gd name="T8" fmla="*/ 80 w 160"/>
              <a:gd name="T9" fmla="*/ 159 h 159"/>
              <a:gd name="T10" fmla="*/ 80 w 160"/>
              <a:gd name="T11" fmla="*/ 7 h 159"/>
              <a:gd name="T12" fmla="*/ 7 w 160"/>
              <a:gd name="T13" fmla="*/ 80 h 159"/>
              <a:gd name="T14" fmla="*/ 80 w 160"/>
              <a:gd name="T15" fmla="*/ 153 h 159"/>
              <a:gd name="T16" fmla="*/ 154 w 160"/>
              <a:gd name="T17" fmla="*/ 80 h 159"/>
              <a:gd name="T18" fmla="*/ 80 w 160"/>
              <a:gd name="T19" fmla="*/ 7 h 159"/>
              <a:gd name="T20" fmla="*/ 104 w 160"/>
              <a:gd name="T21" fmla="*/ 102 h 159"/>
              <a:gd name="T22" fmla="*/ 79 w 160"/>
              <a:gd name="T23" fmla="*/ 78 h 159"/>
              <a:gd name="T24" fmla="*/ 77 w 160"/>
              <a:gd name="T25" fmla="*/ 77 h 159"/>
              <a:gd name="T26" fmla="*/ 77 w 160"/>
              <a:gd name="T27" fmla="*/ 38 h 159"/>
              <a:gd name="T28" fmla="*/ 83 w 160"/>
              <a:gd name="T29" fmla="*/ 38 h 159"/>
              <a:gd name="T30" fmla="*/ 83 w 160"/>
              <a:gd name="T31" fmla="*/ 75 h 159"/>
              <a:gd name="T32" fmla="*/ 107 w 160"/>
              <a:gd name="T33" fmla="*/ 99 h 159"/>
              <a:gd name="T34" fmla="*/ 104 w 160"/>
              <a:gd name="T35" fmla="*/ 102 h 159"/>
              <a:gd name="T36" fmla="*/ 104 w 160"/>
              <a:gd name="T37" fmla="*/ 10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60" h="159">
                <a:moveTo>
                  <a:pt x="80" y="159"/>
                </a:moveTo>
                <a:cubicBezTo>
                  <a:pt x="35" y="159"/>
                  <a:pt x="0" y="124"/>
                  <a:pt x="0" y="80"/>
                </a:cubicBezTo>
                <a:cubicBezTo>
                  <a:pt x="0" y="35"/>
                  <a:pt x="35" y="0"/>
                  <a:pt x="80" y="0"/>
                </a:cubicBezTo>
                <a:cubicBezTo>
                  <a:pt x="125" y="0"/>
                  <a:pt x="160" y="35"/>
                  <a:pt x="160" y="80"/>
                </a:cubicBezTo>
                <a:cubicBezTo>
                  <a:pt x="160" y="124"/>
                  <a:pt x="125" y="159"/>
                  <a:pt x="80" y="159"/>
                </a:cubicBezTo>
                <a:moveTo>
                  <a:pt x="80" y="7"/>
                </a:moveTo>
                <a:cubicBezTo>
                  <a:pt x="40" y="7"/>
                  <a:pt x="7" y="40"/>
                  <a:pt x="7" y="80"/>
                </a:cubicBezTo>
                <a:cubicBezTo>
                  <a:pt x="7" y="120"/>
                  <a:pt x="40" y="153"/>
                  <a:pt x="80" y="153"/>
                </a:cubicBezTo>
                <a:cubicBezTo>
                  <a:pt x="120" y="153"/>
                  <a:pt x="154" y="120"/>
                  <a:pt x="154" y="80"/>
                </a:cubicBezTo>
                <a:cubicBezTo>
                  <a:pt x="154" y="40"/>
                  <a:pt x="120" y="7"/>
                  <a:pt x="80" y="7"/>
                </a:cubicBezTo>
                <a:moveTo>
                  <a:pt x="104" y="102"/>
                </a:moveTo>
                <a:cubicBezTo>
                  <a:pt x="79" y="78"/>
                  <a:pt x="79" y="78"/>
                  <a:pt x="79" y="78"/>
                </a:cubicBezTo>
                <a:cubicBezTo>
                  <a:pt x="77" y="78"/>
                  <a:pt x="77" y="78"/>
                  <a:pt x="77" y="77"/>
                </a:cubicBezTo>
                <a:cubicBezTo>
                  <a:pt x="77" y="38"/>
                  <a:pt x="77" y="38"/>
                  <a:pt x="77" y="38"/>
                </a:cubicBezTo>
                <a:cubicBezTo>
                  <a:pt x="83" y="38"/>
                  <a:pt x="83" y="38"/>
                  <a:pt x="83" y="38"/>
                </a:cubicBezTo>
                <a:cubicBezTo>
                  <a:pt x="83" y="75"/>
                  <a:pt x="83" y="75"/>
                  <a:pt x="83" y="75"/>
                </a:cubicBezTo>
                <a:cubicBezTo>
                  <a:pt x="107" y="99"/>
                  <a:pt x="107" y="99"/>
                  <a:pt x="107" y="99"/>
                </a:cubicBezTo>
                <a:cubicBezTo>
                  <a:pt x="104" y="102"/>
                  <a:pt x="104" y="102"/>
                  <a:pt x="104" y="102"/>
                </a:cubicBezTo>
                <a:cubicBezTo>
                  <a:pt x="104" y="102"/>
                  <a:pt x="104" y="102"/>
                  <a:pt x="104" y="10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3E6CA57F-3539-C595-DBDC-10591327B801}"/>
              </a:ext>
            </a:extLst>
          </p:cNvPr>
          <p:cNvSpPr>
            <a:spLocks noEditPoints="1"/>
          </p:cNvSpPr>
          <p:nvPr/>
        </p:nvSpPr>
        <p:spPr bwMode="auto">
          <a:xfrm>
            <a:off x="760413" y="3025775"/>
            <a:ext cx="212725" cy="254000"/>
          </a:xfrm>
          <a:custGeom>
            <a:avLst/>
            <a:gdLst>
              <a:gd name="T0" fmla="*/ 8 w 134"/>
              <a:gd name="T1" fmla="*/ 160 h 160"/>
              <a:gd name="T2" fmla="*/ 0 w 134"/>
              <a:gd name="T3" fmla="*/ 40 h 160"/>
              <a:gd name="T4" fmla="*/ 35 w 134"/>
              <a:gd name="T5" fmla="*/ 2 h 160"/>
              <a:gd name="T6" fmla="*/ 126 w 134"/>
              <a:gd name="T7" fmla="*/ 0 h 160"/>
              <a:gd name="T8" fmla="*/ 134 w 134"/>
              <a:gd name="T9" fmla="*/ 152 h 160"/>
              <a:gd name="T10" fmla="*/ 40 w 134"/>
              <a:gd name="T11" fmla="*/ 7 h 160"/>
              <a:gd name="T12" fmla="*/ 6 w 134"/>
              <a:gd name="T13" fmla="*/ 40 h 160"/>
              <a:gd name="T14" fmla="*/ 6 w 134"/>
              <a:gd name="T15" fmla="*/ 152 h 160"/>
              <a:gd name="T16" fmla="*/ 126 w 134"/>
              <a:gd name="T17" fmla="*/ 154 h 160"/>
              <a:gd name="T18" fmla="*/ 127 w 134"/>
              <a:gd name="T19" fmla="*/ 8 h 160"/>
              <a:gd name="T20" fmla="*/ 40 w 134"/>
              <a:gd name="T21" fmla="*/ 7 h 160"/>
              <a:gd name="T22" fmla="*/ 107 w 134"/>
              <a:gd name="T23" fmla="*/ 141 h 160"/>
              <a:gd name="T24" fmla="*/ 19 w 134"/>
              <a:gd name="T25" fmla="*/ 133 h 160"/>
              <a:gd name="T26" fmla="*/ 27 w 134"/>
              <a:gd name="T27" fmla="*/ 77 h 160"/>
              <a:gd name="T28" fmla="*/ 115 w 134"/>
              <a:gd name="T29" fmla="*/ 85 h 160"/>
              <a:gd name="T30" fmla="*/ 107 w 134"/>
              <a:gd name="T31" fmla="*/ 141 h 160"/>
              <a:gd name="T32" fmla="*/ 25 w 134"/>
              <a:gd name="T33" fmla="*/ 85 h 160"/>
              <a:gd name="T34" fmla="*/ 27 w 134"/>
              <a:gd name="T35" fmla="*/ 135 h 160"/>
              <a:gd name="T36" fmla="*/ 108 w 134"/>
              <a:gd name="T37" fmla="*/ 133 h 160"/>
              <a:gd name="T38" fmla="*/ 107 w 134"/>
              <a:gd name="T39" fmla="*/ 84 h 160"/>
              <a:gd name="T40" fmla="*/ 27 w 134"/>
              <a:gd name="T41" fmla="*/ 84 h 160"/>
              <a:gd name="T42" fmla="*/ 105 w 134"/>
              <a:gd name="T43" fmla="*/ 39 h 160"/>
              <a:gd name="T44" fmla="*/ 102 w 134"/>
              <a:gd name="T45" fmla="*/ 16 h 160"/>
              <a:gd name="T46" fmla="*/ 118 w 134"/>
              <a:gd name="T47" fmla="*/ 13 h 160"/>
              <a:gd name="T48" fmla="*/ 121 w 134"/>
              <a:gd name="T49" fmla="*/ 36 h 160"/>
              <a:gd name="T50" fmla="*/ 108 w 134"/>
              <a:gd name="T51" fmla="*/ 32 h 160"/>
              <a:gd name="T52" fmla="*/ 115 w 134"/>
              <a:gd name="T53" fmla="*/ 20 h 160"/>
              <a:gd name="T54" fmla="*/ 108 w 134"/>
              <a:gd name="T55" fmla="*/ 32 h 160"/>
              <a:gd name="T56" fmla="*/ 92 w 134"/>
              <a:gd name="T57" fmla="*/ 39 h 160"/>
              <a:gd name="T58" fmla="*/ 76 w 134"/>
              <a:gd name="T59" fmla="*/ 36 h 160"/>
              <a:gd name="T60" fmla="*/ 79 w 134"/>
              <a:gd name="T61" fmla="*/ 13 h 160"/>
              <a:gd name="T62" fmla="*/ 95 w 134"/>
              <a:gd name="T63" fmla="*/ 16 h 160"/>
              <a:gd name="T64" fmla="*/ 92 w 134"/>
              <a:gd name="T65" fmla="*/ 39 h 160"/>
              <a:gd name="T66" fmla="*/ 89 w 134"/>
              <a:gd name="T67" fmla="*/ 32 h 160"/>
              <a:gd name="T68" fmla="*/ 83 w 134"/>
              <a:gd name="T69" fmla="*/ 20 h 160"/>
              <a:gd name="T70" fmla="*/ 83 w 134"/>
              <a:gd name="T71" fmla="*/ 32 h 160"/>
              <a:gd name="T72" fmla="*/ 54 w 134"/>
              <a:gd name="T73" fmla="*/ 39 h 160"/>
              <a:gd name="T74" fmla="*/ 51 w 134"/>
              <a:gd name="T75" fmla="*/ 16 h 160"/>
              <a:gd name="T76" fmla="*/ 67 w 134"/>
              <a:gd name="T77" fmla="*/ 13 h 160"/>
              <a:gd name="T78" fmla="*/ 70 w 134"/>
              <a:gd name="T79" fmla="*/ 36 h 160"/>
              <a:gd name="T80" fmla="*/ 57 w 134"/>
              <a:gd name="T81" fmla="*/ 32 h 160"/>
              <a:gd name="T82" fmla="*/ 64 w 134"/>
              <a:gd name="T83" fmla="*/ 20 h 160"/>
              <a:gd name="T84" fmla="*/ 57 w 134"/>
              <a:gd name="T85" fmla="*/ 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4" h="160">
                <a:moveTo>
                  <a:pt x="126" y="160"/>
                </a:moveTo>
                <a:cubicBezTo>
                  <a:pt x="8" y="160"/>
                  <a:pt x="8" y="160"/>
                  <a:pt x="8" y="160"/>
                </a:cubicBezTo>
                <a:cubicBezTo>
                  <a:pt x="3" y="160"/>
                  <a:pt x="0" y="157"/>
                  <a:pt x="0" y="152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9"/>
                  <a:pt x="1" y="37"/>
                  <a:pt x="1" y="36"/>
                </a:cubicBezTo>
                <a:cubicBezTo>
                  <a:pt x="35" y="2"/>
                  <a:pt x="35" y="2"/>
                  <a:pt x="35" y="2"/>
                </a:cubicBezTo>
                <a:cubicBezTo>
                  <a:pt x="36" y="2"/>
                  <a:pt x="38" y="0"/>
                  <a:pt x="40" y="0"/>
                </a:cubicBezTo>
                <a:cubicBezTo>
                  <a:pt x="126" y="0"/>
                  <a:pt x="126" y="0"/>
                  <a:pt x="126" y="0"/>
                </a:cubicBezTo>
                <a:cubicBezTo>
                  <a:pt x="131" y="0"/>
                  <a:pt x="134" y="4"/>
                  <a:pt x="134" y="8"/>
                </a:cubicBezTo>
                <a:cubicBezTo>
                  <a:pt x="134" y="152"/>
                  <a:pt x="134" y="152"/>
                  <a:pt x="134" y="152"/>
                </a:cubicBezTo>
                <a:cubicBezTo>
                  <a:pt x="134" y="157"/>
                  <a:pt x="131" y="160"/>
                  <a:pt x="126" y="160"/>
                </a:cubicBezTo>
                <a:moveTo>
                  <a:pt x="40" y="7"/>
                </a:moveTo>
                <a:cubicBezTo>
                  <a:pt x="40" y="7"/>
                  <a:pt x="40" y="7"/>
                  <a:pt x="40" y="7"/>
                </a:cubicBezTo>
                <a:cubicBezTo>
                  <a:pt x="6" y="40"/>
                  <a:pt x="6" y="40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6" y="152"/>
                  <a:pt x="6" y="152"/>
                  <a:pt x="6" y="152"/>
                </a:cubicBezTo>
                <a:cubicBezTo>
                  <a:pt x="6" y="154"/>
                  <a:pt x="6" y="154"/>
                  <a:pt x="8" y="154"/>
                </a:cubicBezTo>
                <a:cubicBezTo>
                  <a:pt x="126" y="154"/>
                  <a:pt x="126" y="154"/>
                  <a:pt x="126" y="154"/>
                </a:cubicBezTo>
                <a:cubicBezTo>
                  <a:pt x="127" y="154"/>
                  <a:pt x="127" y="154"/>
                  <a:pt x="127" y="152"/>
                </a:cubicBezTo>
                <a:cubicBezTo>
                  <a:pt x="127" y="8"/>
                  <a:pt x="127" y="8"/>
                  <a:pt x="127" y="8"/>
                </a:cubicBezTo>
                <a:cubicBezTo>
                  <a:pt x="127" y="7"/>
                  <a:pt x="127" y="7"/>
                  <a:pt x="126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7"/>
                  <a:pt x="40" y="7"/>
                  <a:pt x="40" y="7"/>
                </a:cubicBezTo>
                <a:close/>
                <a:moveTo>
                  <a:pt x="107" y="141"/>
                </a:moveTo>
                <a:cubicBezTo>
                  <a:pt x="27" y="141"/>
                  <a:pt x="27" y="141"/>
                  <a:pt x="27" y="141"/>
                </a:cubicBezTo>
                <a:cubicBezTo>
                  <a:pt x="22" y="141"/>
                  <a:pt x="19" y="138"/>
                  <a:pt x="19" y="133"/>
                </a:cubicBezTo>
                <a:cubicBezTo>
                  <a:pt x="19" y="85"/>
                  <a:pt x="19" y="85"/>
                  <a:pt x="19" y="85"/>
                </a:cubicBezTo>
                <a:cubicBezTo>
                  <a:pt x="19" y="80"/>
                  <a:pt x="22" y="77"/>
                  <a:pt x="27" y="77"/>
                </a:cubicBezTo>
                <a:cubicBezTo>
                  <a:pt x="107" y="77"/>
                  <a:pt x="107" y="77"/>
                  <a:pt x="107" y="77"/>
                </a:cubicBezTo>
                <a:cubicBezTo>
                  <a:pt x="111" y="77"/>
                  <a:pt x="115" y="80"/>
                  <a:pt x="115" y="85"/>
                </a:cubicBezTo>
                <a:cubicBezTo>
                  <a:pt x="115" y="133"/>
                  <a:pt x="115" y="133"/>
                  <a:pt x="115" y="133"/>
                </a:cubicBezTo>
                <a:cubicBezTo>
                  <a:pt x="115" y="138"/>
                  <a:pt x="111" y="141"/>
                  <a:pt x="107" y="141"/>
                </a:cubicBezTo>
                <a:moveTo>
                  <a:pt x="27" y="84"/>
                </a:moveTo>
                <a:cubicBezTo>
                  <a:pt x="25" y="84"/>
                  <a:pt x="25" y="84"/>
                  <a:pt x="25" y="85"/>
                </a:cubicBezTo>
                <a:cubicBezTo>
                  <a:pt x="25" y="133"/>
                  <a:pt x="25" y="133"/>
                  <a:pt x="25" y="133"/>
                </a:cubicBezTo>
                <a:cubicBezTo>
                  <a:pt x="25" y="135"/>
                  <a:pt x="25" y="135"/>
                  <a:pt x="27" y="135"/>
                </a:cubicBezTo>
                <a:cubicBezTo>
                  <a:pt x="107" y="135"/>
                  <a:pt x="107" y="135"/>
                  <a:pt x="107" y="135"/>
                </a:cubicBezTo>
                <a:cubicBezTo>
                  <a:pt x="108" y="135"/>
                  <a:pt x="108" y="135"/>
                  <a:pt x="108" y="133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4"/>
                  <a:pt x="108" y="84"/>
                  <a:pt x="10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27" y="84"/>
                  <a:pt x="27" y="84"/>
                  <a:pt x="27" y="84"/>
                </a:cubicBezTo>
                <a:close/>
                <a:moveTo>
                  <a:pt x="118" y="39"/>
                </a:moveTo>
                <a:cubicBezTo>
                  <a:pt x="105" y="39"/>
                  <a:pt x="105" y="39"/>
                  <a:pt x="105" y="39"/>
                </a:cubicBezTo>
                <a:cubicBezTo>
                  <a:pt x="103" y="39"/>
                  <a:pt x="102" y="37"/>
                  <a:pt x="102" y="36"/>
                </a:cubicBezTo>
                <a:cubicBezTo>
                  <a:pt x="102" y="16"/>
                  <a:pt x="102" y="16"/>
                  <a:pt x="102" y="16"/>
                </a:cubicBezTo>
                <a:cubicBezTo>
                  <a:pt x="102" y="15"/>
                  <a:pt x="103" y="13"/>
                  <a:pt x="105" y="13"/>
                </a:cubicBezTo>
                <a:cubicBezTo>
                  <a:pt x="118" y="13"/>
                  <a:pt x="118" y="13"/>
                  <a:pt x="118" y="13"/>
                </a:cubicBezTo>
                <a:cubicBezTo>
                  <a:pt x="119" y="13"/>
                  <a:pt x="121" y="15"/>
                  <a:pt x="121" y="16"/>
                </a:cubicBezTo>
                <a:cubicBezTo>
                  <a:pt x="121" y="36"/>
                  <a:pt x="121" y="36"/>
                  <a:pt x="121" y="36"/>
                </a:cubicBezTo>
                <a:cubicBezTo>
                  <a:pt x="121" y="37"/>
                  <a:pt x="119" y="39"/>
                  <a:pt x="118" y="39"/>
                </a:cubicBezTo>
                <a:moveTo>
                  <a:pt x="108" y="32"/>
                </a:moveTo>
                <a:cubicBezTo>
                  <a:pt x="115" y="32"/>
                  <a:pt x="115" y="32"/>
                  <a:pt x="115" y="32"/>
                </a:cubicBezTo>
                <a:cubicBezTo>
                  <a:pt x="115" y="20"/>
                  <a:pt x="115" y="20"/>
                  <a:pt x="115" y="20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8" y="32"/>
                  <a:pt x="108" y="32"/>
                  <a:pt x="108" y="32"/>
                </a:cubicBezTo>
                <a:cubicBezTo>
                  <a:pt x="108" y="32"/>
                  <a:pt x="108" y="32"/>
                  <a:pt x="108" y="32"/>
                </a:cubicBezTo>
                <a:close/>
                <a:moveTo>
                  <a:pt x="92" y="39"/>
                </a:moveTo>
                <a:cubicBezTo>
                  <a:pt x="79" y="39"/>
                  <a:pt x="79" y="39"/>
                  <a:pt x="79" y="39"/>
                </a:cubicBezTo>
                <a:cubicBezTo>
                  <a:pt x="78" y="39"/>
                  <a:pt x="76" y="37"/>
                  <a:pt x="76" y="36"/>
                </a:cubicBezTo>
                <a:cubicBezTo>
                  <a:pt x="76" y="16"/>
                  <a:pt x="76" y="16"/>
                  <a:pt x="76" y="16"/>
                </a:cubicBezTo>
                <a:cubicBezTo>
                  <a:pt x="76" y="15"/>
                  <a:pt x="78" y="13"/>
                  <a:pt x="79" y="13"/>
                </a:cubicBezTo>
                <a:cubicBezTo>
                  <a:pt x="92" y="13"/>
                  <a:pt x="92" y="13"/>
                  <a:pt x="92" y="13"/>
                </a:cubicBezTo>
                <a:cubicBezTo>
                  <a:pt x="94" y="13"/>
                  <a:pt x="95" y="15"/>
                  <a:pt x="95" y="16"/>
                </a:cubicBezTo>
                <a:cubicBezTo>
                  <a:pt x="95" y="36"/>
                  <a:pt x="95" y="36"/>
                  <a:pt x="95" y="36"/>
                </a:cubicBezTo>
                <a:cubicBezTo>
                  <a:pt x="95" y="37"/>
                  <a:pt x="94" y="39"/>
                  <a:pt x="92" y="39"/>
                </a:cubicBezTo>
                <a:moveTo>
                  <a:pt x="83" y="32"/>
                </a:moveTo>
                <a:cubicBezTo>
                  <a:pt x="89" y="32"/>
                  <a:pt x="89" y="32"/>
                  <a:pt x="89" y="32"/>
                </a:cubicBezTo>
                <a:cubicBezTo>
                  <a:pt x="89" y="20"/>
                  <a:pt x="89" y="20"/>
                  <a:pt x="89" y="20"/>
                </a:cubicBezTo>
                <a:cubicBezTo>
                  <a:pt x="83" y="20"/>
                  <a:pt x="83" y="20"/>
                  <a:pt x="83" y="20"/>
                </a:cubicBezTo>
                <a:cubicBezTo>
                  <a:pt x="83" y="32"/>
                  <a:pt x="83" y="32"/>
                  <a:pt x="83" y="32"/>
                </a:cubicBezTo>
                <a:cubicBezTo>
                  <a:pt x="83" y="32"/>
                  <a:pt x="83" y="32"/>
                  <a:pt x="83" y="32"/>
                </a:cubicBezTo>
                <a:close/>
                <a:moveTo>
                  <a:pt x="67" y="39"/>
                </a:moveTo>
                <a:cubicBezTo>
                  <a:pt x="54" y="39"/>
                  <a:pt x="54" y="39"/>
                  <a:pt x="54" y="39"/>
                </a:cubicBezTo>
                <a:cubicBezTo>
                  <a:pt x="52" y="39"/>
                  <a:pt x="51" y="37"/>
                  <a:pt x="51" y="36"/>
                </a:cubicBezTo>
                <a:cubicBezTo>
                  <a:pt x="51" y="16"/>
                  <a:pt x="51" y="16"/>
                  <a:pt x="51" y="16"/>
                </a:cubicBezTo>
                <a:cubicBezTo>
                  <a:pt x="51" y="15"/>
                  <a:pt x="52" y="13"/>
                  <a:pt x="54" y="13"/>
                </a:cubicBezTo>
                <a:cubicBezTo>
                  <a:pt x="67" y="13"/>
                  <a:pt x="67" y="13"/>
                  <a:pt x="67" y="13"/>
                </a:cubicBezTo>
                <a:cubicBezTo>
                  <a:pt x="68" y="13"/>
                  <a:pt x="70" y="15"/>
                  <a:pt x="70" y="16"/>
                </a:cubicBezTo>
                <a:cubicBezTo>
                  <a:pt x="70" y="36"/>
                  <a:pt x="70" y="36"/>
                  <a:pt x="70" y="36"/>
                </a:cubicBezTo>
                <a:cubicBezTo>
                  <a:pt x="70" y="37"/>
                  <a:pt x="68" y="39"/>
                  <a:pt x="67" y="39"/>
                </a:cubicBezTo>
                <a:moveTo>
                  <a:pt x="57" y="32"/>
                </a:moveTo>
                <a:cubicBezTo>
                  <a:pt x="64" y="32"/>
                  <a:pt x="64" y="32"/>
                  <a:pt x="64" y="32"/>
                </a:cubicBezTo>
                <a:cubicBezTo>
                  <a:pt x="64" y="20"/>
                  <a:pt x="64" y="20"/>
                  <a:pt x="64" y="20"/>
                </a:cubicBezTo>
                <a:cubicBezTo>
                  <a:pt x="57" y="20"/>
                  <a:pt x="57" y="20"/>
                  <a:pt x="57" y="20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AD4EB6A3-4BE9-C926-1261-6025F5872AC1}"/>
              </a:ext>
            </a:extLst>
          </p:cNvPr>
          <p:cNvSpPr>
            <a:spLocks/>
          </p:cNvSpPr>
          <p:nvPr/>
        </p:nvSpPr>
        <p:spPr bwMode="auto">
          <a:xfrm>
            <a:off x="9548813" y="1917700"/>
            <a:ext cx="249238" cy="258763"/>
          </a:xfrm>
          <a:custGeom>
            <a:avLst/>
            <a:gdLst>
              <a:gd name="T0" fmla="*/ 46 w 157"/>
              <a:gd name="T1" fmla="*/ 163 h 163"/>
              <a:gd name="T2" fmla="*/ 14 w 157"/>
              <a:gd name="T3" fmla="*/ 150 h 163"/>
              <a:gd name="T4" fmla="*/ 13 w 157"/>
              <a:gd name="T5" fmla="*/ 150 h 163"/>
              <a:gd name="T6" fmla="*/ 0 w 157"/>
              <a:gd name="T7" fmla="*/ 120 h 163"/>
              <a:gd name="T8" fmla="*/ 13 w 157"/>
              <a:gd name="T9" fmla="*/ 89 h 163"/>
              <a:gd name="T10" fmla="*/ 99 w 157"/>
              <a:gd name="T11" fmla="*/ 11 h 163"/>
              <a:gd name="T12" fmla="*/ 143 w 157"/>
              <a:gd name="T13" fmla="*/ 11 h 163"/>
              <a:gd name="T14" fmla="*/ 153 w 157"/>
              <a:gd name="T15" fmla="*/ 34 h 163"/>
              <a:gd name="T16" fmla="*/ 143 w 157"/>
              <a:gd name="T17" fmla="*/ 54 h 163"/>
              <a:gd name="T18" fmla="*/ 64 w 157"/>
              <a:gd name="T19" fmla="*/ 126 h 163"/>
              <a:gd name="T20" fmla="*/ 38 w 157"/>
              <a:gd name="T21" fmla="*/ 126 h 163"/>
              <a:gd name="T22" fmla="*/ 33 w 157"/>
              <a:gd name="T23" fmla="*/ 115 h 163"/>
              <a:gd name="T24" fmla="*/ 38 w 157"/>
              <a:gd name="T25" fmla="*/ 102 h 163"/>
              <a:gd name="T26" fmla="*/ 113 w 157"/>
              <a:gd name="T27" fmla="*/ 35 h 163"/>
              <a:gd name="T28" fmla="*/ 118 w 157"/>
              <a:gd name="T29" fmla="*/ 40 h 163"/>
              <a:gd name="T30" fmla="*/ 43 w 157"/>
              <a:gd name="T31" fmla="*/ 107 h 163"/>
              <a:gd name="T32" fmla="*/ 40 w 157"/>
              <a:gd name="T33" fmla="*/ 115 h 163"/>
              <a:gd name="T34" fmla="*/ 43 w 157"/>
              <a:gd name="T35" fmla="*/ 121 h 163"/>
              <a:gd name="T36" fmla="*/ 59 w 157"/>
              <a:gd name="T37" fmla="*/ 121 h 163"/>
              <a:gd name="T38" fmla="*/ 138 w 157"/>
              <a:gd name="T39" fmla="*/ 50 h 163"/>
              <a:gd name="T40" fmla="*/ 146 w 157"/>
              <a:gd name="T41" fmla="*/ 34 h 163"/>
              <a:gd name="T42" fmla="*/ 138 w 157"/>
              <a:gd name="T43" fmla="*/ 18 h 163"/>
              <a:gd name="T44" fmla="*/ 103 w 157"/>
              <a:gd name="T45" fmla="*/ 16 h 163"/>
              <a:gd name="T46" fmla="*/ 17 w 157"/>
              <a:gd name="T47" fmla="*/ 94 h 163"/>
              <a:gd name="T48" fmla="*/ 6 w 157"/>
              <a:gd name="T49" fmla="*/ 120 h 163"/>
              <a:gd name="T50" fmla="*/ 17 w 157"/>
              <a:gd name="T51" fmla="*/ 145 h 163"/>
              <a:gd name="T52" fmla="*/ 19 w 157"/>
              <a:gd name="T53" fmla="*/ 145 h 163"/>
              <a:gd name="T54" fmla="*/ 73 w 157"/>
              <a:gd name="T55" fmla="*/ 145 h 163"/>
              <a:gd name="T56" fmla="*/ 154 w 157"/>
              <a:gd name="T57" fmla="*/ 73 h 163"/>
              <a:gd name="T58" fmla="*/ 157 w 157"/>
              <a:gd name="T59" fmla="*/ 78 h 163"/>
              <a:gd name="T60" fmla="*/ 78 w 157"/>
              <a:gd name="T61" fmla="*/ 150 h 163"/>
              <a:gd name="T62" fmla="*/ 46 w 157"/>
              <a:gd name="T63" fmla="*/ 163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7" h="163">
                <a:moveTo>
                  <a:pt x="46" y="163"/>
                </a:moveTo>
                <a:cubicBezTo>
                  <a:pt x="35" y="163"/>
                  <a:pt x="22" y="158"/>
                  <a:pt x="14" y="150"/>
                </a:cubicBezTo>
                <a:cubicBezTo>
                  <a:pt x="13" y="150"/>
                  <a:pt x="13" y="150"/>
                  <a:pt x="13" y="150"/>
                </a:cubicBezTo>
                <a:cubicBezTo>
                  <a:pt x="5" y="142"/>
                  <a:pt x="0" y="131"/>
                  <a:pt x="0" y="120"/>
                </a:cubicBezTo>
                <a:cubicBezTo>
                  <a:pt x="0" y="109"/>
                  <a:pt x="5" y="97"/>
                  <a:pt x="13" y="89"/>
                </a:cubicBezTo>
                <a:cubicBezTo>
                  <a:pt x="99" y="11"/>
                  <a:pt x="99" y="11"/>
                  <a:pt x="99" y="11"/>
                </a:cubicBezTo>
                <a:cubicBezTo>
                  <a:pt x="111" y="0"/>
                  <a:pt x="130" y="0"/>
                  <a:pt x="143" y="11"/>
                </a:cubicBezTo>
                <a:cubicBezTo>
                  <a:pt x="149" y="18"/>
                  <a:pt x="153" y="26"/>
                  <a:pt x="153" y="34"/>
                </a:cubicBezTo>
                <a:cubicBezTo>
                  <a:pt x="153" y="42"/>
                  <a:pt x="149" y="50"/>
                  <a:pt x="143" y="54"/>
                </a:cubicBezTo>
                <a:cubicBezTo>
                  <a:pt x="64" y="126"/>
                  <a:pt x="64" y="126"/>
                  <a:pt x="64" y="126"/>
                </a:cubicBezTo>
                <a:cubicBezTo>
                  <a:pt x="56" y="133"/>
                  <a:pt x="46" y="133"/>
                  <a:pt x="38" y="126"/>
                </a:cubicBezTo>
                <a:cubicBezTo>
                  <a:pt x="35" y="123"/>
                  <a:pt x="33" y="120"/>
                  <a:pt x="33" y="115"/>
                </a:cubicBezTo>
                <a:cubicBezTo>
                  <a:pt x="33" y="110"/>
                  <a:pt x="35" y="105"/>
                  <a:pt x="38" y="102"/>
                </a:cubicBezTo>
                <a:cubicBezTo>
                  <a:pt x="113" y="35"/>
                  <a:pt x="113" y="35"/>
                  <a:pt x="113" y="35"/>
                </a:cubicBezTo>
                <a:cubicBezTo>
                  <a:pt x="118" y="40"/>
                  <a:pt x="118" y="40"/>
                  <a:pt x="118" y="40"/>
                </a:cubicBezTo>
                <a:cubicBezTo>
                  <a:pt x="43" y="107"/>
                  <a:pt x="43" y="107"/>
                  <a:pt x="43" y="107"/>
                </a:cubicBezTo>
                <a:cubicBezTo>
                  <a:pt x="41" y="110"/>
                  <a:pt x="40" y="112"/>
                  <a:pt x="40" y="115"/>
                </a:cubicBezTo>
                <a:cubicBezTo>
                  <a:pt x="40" y="117"/>
                  <a:pt x="41" y="120"/>
                  <a:pt x="43" y="121"/>
                </a:cubicBezTo>
                <a:cubicBezTo>
                  <a:pt x="48" y="126"/>
                  <a:pt x="54" y="126"/>
                  <a:pt x="59" y="121"/>
                </a:cubicBezTo>
                <a:cubicBezTo>
                  <a:pt x="138" y="50"/>
                  <a:pt x="138" y="50"/>
                  <a:pt x="138" y="50"/>
                </a:cubicBezTo>
                <a:cubicBezTo>
                  <a:pt x="143" y="45"/>
                  <a:pt x="146" y="40"/>
                  <a:pt x="146" y="34"/>
                </a:cubicBezTo>
                <a:cubicBezTo>
                  <a:pt x="146" y="27"/>
                  <a:pt x="143" y="21"/>
                  <a:pt x="138" y="18"/>
                </a:cubicBezTo>
                <a:cubicBezTo>
                  <a:pt x="129" y="8"/>
                  <a:pt x="113" y="8"/>
                  <a:pt x="103" y="16"/>
                </a:cubicBezTo>
                <a:cubicBezTo>
                  <a:pt x="17" y="94"/>
                  <a:pt x="17" y="94"/>
                  <a:pt x="17" y="94"/>
                </a:cubicBezTo>
                <a:cubicBezTo>
                  <a:pt x="11" y="101"/>
                  <a:pt x="6" y="110"/>
                  <a:pt x="6" y="120"/>
                </a:cubicBezTo>
                <a:cubicBezTo>
                  <a:pt x="6" y="129"/>
                  <a:pt x="11" y="139"/>
                  <a:pt x="17" y="145"/>
                </a:cubicBezTo>
                <a:cubicBezTo>
                  <a:pt x="19" y="145"/>
                  <a:pt x="19" y="145"/>
                  <a:pt x="19" y="145"/>
                </a:cubicBezTo>
                <a:cubicBezTo>
                  <a:pt x="33" y="160"/>
                  <a:pt x="59" y="160"/>
                  <a:pt x="73" y="145"/>
                </a:cubicBezTo>
                <a:cubicBezTo>
                  <a:pt x="154" y="73"/>
                  <a:pt x="154" y="73"/>
                  <a:pt x="154" y="73"/>
                </a:cubicBezTo>
                <a:cubicBezTo>
                  <a:pt x="157" y="78"/>
                  <a:pt x="157" y="78"/>
                  <a:pt x="157" y="78"/>
                </a:cubicBezTo>
                <a:cubicBezTo>
                  <a:pt x="78" y="150"/>
                  <a:pt x="78" y="150"/>
                  <a:pt x="78" y="150"/>
                </a:cubicBezTo>
                <a:cubicBezTo>
                  <a:pt x="68" y="158"/>
                  <a:pt x="57" y="163"/>
                  <a:pt x="46" y="16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A5412768-3A55-6A05-9C9C-AC290C8EE6BF}"/>
              </a:ext>
            </a:extLst>
          </p:cNvPr>
          <p:cNvSpPr>
            <a:spLocks noEditPoints="1"/>
          </p:cNvSpPr>
          <p:nvPr/>
        </p:nvSpPr>
        <p:spPr bwMode="auto">
          <a:xfrm>
            <a:off x="7373938" y="3019425"/>
            <a:ext cx="195263" cy="254000"/>
          </a:xfrm>
          <a:custGeom>
            <a:avLst/>
            <a:gdLst>
              <a:gd name="T0" fmla="*/ 32 w 123"/>
              <a:gd name="T1" fmla="*/ 160 h 160"/>
              <a:gd name="T2" fmla="*/ 3 w 123"/>
              <a:gd name="T3" fmla="*/ 140 h 160"/>
              <a:gd name="T4" fmla="*/ 5 w 123"/>
              <a:gd name="T5" fmla="*/ 119 h 160"/>
              <a:gd name="T6" fmla="*/ 26 w 123"/>
              <a:gd name="T7" fmla="*/ 104 h 160"/>
              <a:gd name="T8" fmla="*/ 59 w 123"/>
              <a:gd name="T9" fmla="*/ 114 h 160"/>
              <a:gd name="T10" fmla="*/ 59 w 123"/>
              <a:gd name="T11" fmla="*/ 4 h 160"/>
              <a:gd name="T12" fmla="*/ 61 w 123"/>
              <a:gd name="T13" fmla="*/ 2 h 160"/>
              <a:gd name="T14" fmla="*/ 62 w 123"/>
              <a:gd name="T15" fmla="*/ 0 h 160"/>
              <a:gd name="T16" fmla="*/ 123 w 123"/>
              <a:gd name="T17" fmla="*/ 74 h 160"/>
              <a:gd name="T18" fmla="*/ 121 w 123"/>
              <a:gd name="T19" fmla="*/ 77 h 160"/>
              <a:gd name="T20" fmla="*/ 116 w 123"/>
              <a:gd name="T21" fmla="*/ 76 h 160"/>
              <a:gd name="T22" fmla="*/ 65 w 123"/>
              <a:gd name="T23" fmla="*/ 39 h 160"/>
              <a:gd name="T24" fmla="*/ 65 w 123"/>
              <a:gd name="T25" fmla="*/ 128 h 160"/>
              <a:gd name="T26" fmla="*/ 62 w 123"/>
              <a:gd name="T27" fmla="*/ 144 h 160"/>
              <a:gd name="T28" fmla="*/ 42 w 123"/>
              <a:gd name="T29" fmla="*/ 159 h 160"/>
              <a:gd name="T30" fmla="*/ 32 w 123"/>
              <a:gd name="T31" fmla="*/ 160 h 160"/>
              <a:gd name="T32" fmla="*/ 35 w 123"/>
              <a:gd name="T33" fmla="*/ 109 h 160"/>
              <a:gd name="T34" fmla="*/ 27 w 123"/>
              <a:gd name="T35" fmla="*/ 111 h 160"/>
              <a:gd name="T36" fmla="*/ 11 w 123"/>
              <a:gd name="T37" fmla="*/ 122 h 160"/>
              <a:gd name="T38" fmla="*/ 8 w 123"/>
              <a:gd name="T39" fmla="*/ 138 h 160"/>
              <a:gd name="T40" fmla="*/ 40 w 123"/>
              <a:gd name="T41" fmla="*/ 152 h 160"/>
              <a:gd name="T42" fmla="*/ 56 w 123"/>
              <a:gd name="T43" fmla="*/ 141 h 160"/>
              <a:gd name="T44" fmla="*/ 59 w 123"/>
              <a:gd name="T45" fmla="*/ 125 h 160"/>
              <a:gd name="T46" fmla="*/ 35 w 123"/>
              <a:gd name="T47" fmla="*/ 109 h 160"/>
              <a:gd name="T48" fmla="*/ 65 w 123"/>
              <a:gd name="T49" fmla="*/ 32 h 160"/>
              <a:gd name="T50" fmla="*/ 116 w 123"/>
              <a:gd name="T51" fmla="*/ 64 h 160"/>
              <a:gd name="T52" fmla="*/ 65 w 123"/>
              <a:gd name="T53" fmla="*/ 7 h 160"/>
              <a:gd name="T54" fmla="*/ 65 w 123"/>
              <a:gd name="T55" fmla="*/ 32 h 160"/>
              <a:gd name="T56" fmla="*/ 65 w 123"/>
              <a:gd name="T57" fmla="*/ 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23" h="160">
                <a:moveTo>
                  <a:pt x="32" y="160"/>
                </a:moveTo>
                <a:cubicBezTo>
                  <a:pt x="19" y="160"/>
                  <a:pt x="7" y="152"/>
                  <a:pt x="3" y="140"/>
                </a:cubicBezTo>
                <a:cubicBezTo>
                  <a:pt x="0" y="133"/>
                  <a:pt x="2" y="125"/>
                  <a:pt x="5" y="119"/>
                </a:cubicBezTo>
                <a:cubicBezTo>
                  <a:pt x="10" y="112"/>
                  <a:pt x="18" y="106"/>
                  <a:pt x="26" y="104"/>
                </a:cubicBezTo>
                <a:cubicBezTo>
                  <a:pt x="38" y="101"/>
                  <a:pt x="51" y="104"/>
                  <a:pt x="59" y="114"/>
                </a:cubicBezTo>
                <a:cubicBezTo>
                  <a:pt x="59" y="4"/>
                  <a:pt x="59" y="4"/>
                  <a:pt x="59" y="4"/>
                </a:cubicBezTo>
                <a:cubicBezTo>
                  <a:pt x="59" y="2"/>
                  <a:pt x="59" y="2"/>
                  <a:pt x="61" y="2"/>
                </a:cubicBezTo>
                <a:cubicBezTo>
                  <a:pt x="61" y="0"/>
                  <a:pt x="62" y="0"/>
                  <a:pt x="62" y="0"/>
                </a:cubicBezTo>
                <a:cubicBezTo>
                  <a:pt x="64" y="0"/>
                  <a:pt x="123" y="7"/>
                  <a:pt x="123" y="74"/>
                </a:cubicBezTo>
                <a:cubicBezTo>
                  <a:pt x="123" y="76"/>
                  <a:pt x="121" y="77"/>
                  <a:pt x="121" y="77"/>
                </a:cubicBezTo>
                <a:cubicBezTo>
                  <a:pt x="119" y="77"/>
                  <a:pt x="118" y="77"/>
                  <a:pt x="116" y="76"/>
                </a:cubicBezTo>
                <a:cubicBezTo>
                  <a:pt x="116" y="76"/>
                  <a:pt x="91" y="39"/>
                  <a:pt x="65" y="39"/>
                </a:cubicBezTo>
                <a:cubicBezTo>
                  <a:pt x="65" y="128"/>
                  <a:pt x="65" y="128"/>
                  <a:pt x="65" y="128"/>
                </a:cubicBezTo>
                <a:cubicBezTo>
                  <a:pt x="65" y="133"/>
                  <a:pt x="64" y="140"/>
                  <a:pt x="62" y="144"/>
                </a:cubicBezTo>
                <a:cubicBezTo>
                  <a:pt x="57" y="151"/>
                  <a:pt x="50" y="157"/>
                  <a:pt x="42" y="159"/>
                </a:cubicBezTo>
                <a:cubicBezTo>
                  <a:pt x="38" y="160"/>
                  <a:pt x="35" y="160"/>
                  <a:pt x="32" y="160"/>
                </a:cubicBezTo>
                <a:moveTo>
                  <a:pt x="35" y="109"/>
                </a:moveTo>
                <a:cubicBezTo>
                  <a:pt x="32" y="109"/>
                  <a:pt x="30" y="109"/>
                  <a:pt x="27" y="111"/>
                </a:cubicBezTo>
                <a:cubicBezTo>
                  <a:pt x="21" y="112"/>
                  <a:pt x="15" y="117"/>
                  <a:pt x="11" y="122"/>
                </a:cubicBezTo>
                <a:cubicBezTo>
                  <a:pt x="8" y="127"/>
                  <a:pt x="8" y="133"/>
                  <a:pt x="8" y="138"/>
                </a:cubicBezTo>
                <a:cubicBezTo>
                  <a:pt x="13" y="149"/>
                  <a:pt x="26" y="157"/>
                  <a:pt x="40" y="152"/>
                </a:cubicBezTo>
                <a:cubicBezTo>
                  <a:pt x="46" y="151"/>
                  <a:pt x="53" y="146"/>
                  <a:pt x="56" y="141"/>
                </a:cubicBezTo>
                <a:cubicBezTo>
                  <a:pt x="59" y="136"/>
                  <a:pt x="59" y="130"/>
                  <a:pt x="59" y="125"/>
                </a:cubicBezTo>
                <a:cubicBezTo>
                  <a:pt x="56" y="116"/>
                  <a:pt x="46" y="109"/>
                  <a:pt x="35" y="109"/>
                </a:cubicBezTo>
                <a:moveTo>
                  <a:pt x="65" y="32"/>
                </a:moveTo>
                <a:cubicBezTo>
                  <a:pt x="86" y="32"/>
                  <a:pt x="107" y="53"/>
                  <a:pt x="116" y="64"/>
                </a:cubicBezTo>
                <a:cubicBezTo>
                  <a:pt x="112" y="20"/>
                  <a:pt x="77" y="10"/>
                  <a:pt x="65" y="7"/>
                </a:cubicBezTo>
                <a:cubicBezTo>
                  <a:pt x="65" y="32"/>
                  <a:pt x="65" y="32"/>
                  <a:pt x="65" y="32"/>
                </a:cubicBezTo>
                <a:cubicBezTo>
                  <a:pt x="65" y="32"/>
                  <a:pt x="65" y="32"/>
                  <a:pt x="65" y="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6656EEBD-407D-F2DE-36EC-5CF6A9C59CF5}"/>
              </a:ext>
            </a:extLst>
          </p:cNvPr>
          <p:cNvSpPr>
            <a:spLocks noEditPoints="1"/>
          </p:cNvSpPr>
          <p:nvPr/>
        </p:nvSpPr>
        <p:spPr bwMode="auto">
          <a:xfrm>
            <a:off x="2940051" y="3578225"/>
            <a:ext cx="255588" cy="252413"/>
          </a:xfrm>
          <a:custGeom>
            <a:avLst/>
            <a:gdLst>
              <a:gd name="T0" fmla="*/ 75 w 161"/>
              <a:gd name="T1" fmla="*/ 159 h 159"/>
              <a:gd name="T2" fmla="*/ 67 w 161"/>
              <a:gd name="T3" fmla="*/ 155 h 159"/>
              <a:gd name="T4" fmla="*/ 5 w 161"/>
              <a:gd name="T5" fmla="*/ 93 h 159"/>
              <a:gd name="T6" fmla="*/ 5 w 161"/>
              <a:gd name="T7" fmla="*/ 78 h 159"/>
              <a:gd name="T8" fmla="*/ 5 w 161"/>
              <a:gd name="T9" fmla="*/ 78 h 159"/>
              <a:gd name="T10" fmla="*/ 78 w 161"/>
              <a:gd name="T11" fmla="*/ 6 h 159"/>
              <a:gd name="T12" fmla="*/ 94 w 161"/>
              <a:gd name="T13" fmla="*/ 0 h 159"/>
              <a:gd name="T14" fmla="*/ 152 w 161"/>
              <a:gd name="T15" fmla="*/ 0 h 159"/>
              <a:gd name="T16" fmla="*/ 161 w 161"/>
              <a:gd name="T17" fmla="*/ 9 h 159"/>
              <a:gd name="T18" fmla="*/ 161 w 161"/>
              <a:gd name="T19" fmla="*/ 66 h 159"/>
              <a:gd name="T20" fmla="*/ 155 w 161"/>
              <a:gd name="T21" fmla="*/ 82 h 159"/>
              <a:gd name="T22" fmla="*/ 83 w 161"/>
              <a:gd name="T23" fmla="*/ 155 h 159"/>
              <a:gd name="T24" fmla="*/ 75 w 161"/>
              <a:gd name="T25" fmla="*/ 159 h 159"/>
              <a:gd name="T26" fmla="*/ 10 w 161"/>
              <a:gd name="T27" fmla="*/ 82 h 159"/>
              <a:gd name="T28" fmla="*/ 10 w 161"/>
              <a:gd name="T29" fmla="*/ 89 h 159"/>
              <a:gd name="T30" fmla="*/ 72 w 161"/>
              <a:gd name="T31" fmla="*/ 151 h 159"/>
              <a:gd name="T32" fmla="*/ 78 w 161"/>
              <a:gd name="T33" fmla="*/ 151 h 159"/>
              <a:gd name="T34" fmla="*/ 150 w 161"/>
              <a:gd name="T35" fmla="*/ 78 h 159"/>
              <a:gd name="T36" fmla="*/ 155 w 161"/>
              <a:gd name="T37" fmla="*/ 66 h 159"/>
              <a:gd name="T38" fmla="*/ 155 w 161"/>
              <a:gd name="T39" fmla="*/ 9 h 159"/>
              <a:gd name="T40" fmla="*/ 152 w 161"/>
              <a:gd name="T41" fmla="*/ 6 h 159"/>
              <a:gd name="T42" fmla="*/ 94 w 161"/>
              <a:gd name="T43" fmla="*/ 6 h 159"/>
              <a:gd name="T44" fmla="*/ 83 w 161"/>
              <a:gd name="T45" fmla="*/ 11 h 159"/>
              <a:gd name="T46" fmla="*/ 10 w 161"/>
              <a:gd name="T47" fmla="*/ 82 h 159"/>
              <a:gd name="T48" fmla="*/ 10 w 161"/>
              <a:gd name="T49" fmla="*/ 82 h 159"/>
              <a:gd name="T50" fmla="*/ 117 w 161"/>
              <a:gd name="T51" fmla="*/ 63 h 159"/>
              <a:gd name="T52" fmla="*/ 97 w 161"/>
              <a:gd name="T53" fmla="*/ 44 h 159"/>
              <a:gd name="T54" fmla="*/ 117 w 161"/>
              <a:gd name="T55" fmla="*/ 25 h 159"/>
              <a:gd name="T56" fmla="*/ 136 w 161"/>
              <a:gd name="T57" fmla="*/ 44 h 159"/>
              <a:gd name="T58" fmla="*/ 117 w 161"/>
              <a:gd name="T59" fmla="*/ 63 h 159"/>
              <a:gd name="T60" fmla="*/ 117 w 161"/>
              <a:gd name="T61" fmla="*/ 32 h 159"/>
              <a:gd name="T62" fmla="*/ 104 w 161"/>
              <a:gd name="T63" fmla="*/ 44 h 159"/>
              <a:gd name="T64" fmla="*/ 117 w 161"/>
              <a:gd name="T65" fmla="*/ 57 h 159"/>
              <a:gd name="T66" fmla="*/ 129 w 161"/>
              <a:gd name="T67" fmla="*/ 44 h 159"/>
              <a:gd name="T68" fmla="*/ 117 w 161"/>
              <a:gd name="T69" fmla="*/ 3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1" h="159">
                <a:moveTo>
                  <a:pt x="75" y="159"/>
                </a:moveTo>
                <a:cubicBezTo>
                  <a:pt x="72" y="159"/>
                  <a:pt x="69" y="157"/>
                  <a:pt x="67" y="155"/>
                </a:cubicBezTo>
                <a:cubicBezTo>
                  <a:pt x="5" y="93"/>
                  <a:pt x="5" y="93"/>
                  <a:pt x="5" y="93"/>
                </a:cubicBezTo>
                <a:cubicBezTo>
                  <a:pt x="0" y="89"/>
                  <a:pt x="0" y="82"/>
                  <a:pt x="5" y="78"/>
                </a:cubicBezTo>
                <a:cubicBezTo>
                  <a:pt x="5" y="78"/>
                  <a:pt x="5" y="78"/>
                  <a:pt x="5" y="78"/>
                </a:cubicBezTo>
                <a:cubicBezTo>
                  <a:pt x="78" y="6"/>
                  <a:pt x="78" y="6"/>
                  <a:pt x="78" y="6"/>
                </a:cubicBezTo>
                <a:cubicBezTo>
                  <a:pt x="81" y="1"/>
                  <a:pt x="89" y="0"/>
                  <a:pt x="94" y="0"/>
                </a:cubicBezTo>
                <a:cubicBezTo>
                  <a:pt x="152" y="0"/>
                  <a:pt x="152" y="0"/>
                  <a:pt x="152" y="0"/>
                </a:cubicBezTo>
                <a:cubicBezTo>
                  <a:pt x="158" y="0"/>
                  <a:pt x="161" y="3"/>
                  <a:pt x="161" y="9"/>
                </a:cubicBezTo>
                <a:cubicBezTo>
                  <a:pt x="161" y="66"/>
                  <a:pt x="161" y="66"/>
                  <a:pt x="161" y="66"/>
                </a:cubicBezTo>
                <a:cubicBezTo>
                  <a:pt x="161" y="71"/>
                  <a:pt x="160" y="79"/>
                  <a:pt x="155" y="82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1" y="157"/>
                  <a:pt x="78" y="159"/>
                  <a:pt x="75" y="159"/>
                </a:cubicBezTo>
                <a:moveTo>
                  <a:pt x="10" y="82"/>
                </a:moveTo>
                <a:cubicBezTo>
                  <a:pt x="8" y="84"/>
                  <a:pt x="8" y="87"/>
                  <a:pt x="10" y="89"/>
                </a:cubicBezTo>
                <a:cubicBezTo>
                  <a:pt x="72" y="151"/>
                  <a:pt x="72" y="151"/>
                  <a:pt x="72" y="151"/>
                </a:cubicBezTo>
                <a:cubicBezTo>
                  <a:pt x="73" y="152"/>
                  <a:pt x="77" y="152"/>
                  <a:pt x="78" y="151"/>
                </a:cubicBezTo>
                <a:cubicBezTo>
                  <a:pt x="150" y="78"/>
                  <a:pt x="150" y="78"/>
                  <a:pt x="150" y="78"/>
                </a:cubicBezTo>
                <a:cubicBezTo>
                  <a:pt x="153" y="76"/>
                  <a:pt x="155" y="70"/>
                  <a:pt x="155" y="66"/>
                </a:cubicBezTo>
                <a:cubicBezTo>
                  <a:pt x="155" y="9"/>
                  <a:pt x="155" y="9"/>
                  <a:pt x="155" y="9"/>
                </a:cubicBezTo>
                <a:cubicBezTo>
                  <a:pt x="155" y="8"/>
                  <a:pt x="155" y="6"/>
                  <a:pt x="152" y="6"/>
                </a:cubicBezTo>
                <a:cubicBezTo>
                  <a:pt x="94" y="6"/>
                  <a:pt x="94" y="6"/>
                  <a:pt x="94" y="6"/>
                </a:cubicBezTo>
                <a:cubicBezTo>
                  <a:pt x="91" y="6"/>
                  <a:pt x="85" y="8"/>
                  <a:pt x="83" y="11"/>
                </a:cubicBezTo>
                <a:cubicBezTo>
                  <a:pt x="10" y="82"/>
                  <a:pt x="10" y="82"/>
                  <a:pt x="10" y="82"/>
                </a:cubicBezTo>
                <a:cubicBezTo>
                  <a:pt x="10" y="82"/>
                  <a:pt x="10" y="82"/>
                  <a:pt x="10" y="82"/>
                </a:cubicBezTo>
                <a:close/>
                <a:moveTo>
                  <a:pt x="117" y="63"/>
                </a:moveTo>
                <a:cubicBezTo>
                  <a:pt x="105" y="63"/>
                  <a:pt x="97" y="55"/>
                  <a:pt x="97" y="44"/>
                </a:cubicBezTo>
                <a:cubicBezTo>
                  <a:pt x="97" y="33"/>
                  <a:pt x="105" y="25"/>
                  <a:pt x="117" y="25"/>
                </a:cubicBezTo>
                <a:cubicBezTo>
                  <a:pt x="128" y="25"/>
                  <a:pt x="136" y="33"/>
                  <a:pt x="136" y="44"/>
                </a:cubicBezTo>
                <a:cubicBezTo>
                  <a:pt x="136" y="55"/>
                  <a:pt x="128" y="63"/>
                  <a:pt x="117" y="63"/>
                </a:cubicBezTo>
                <a:moveTo>
                  <a:pt x="117" y="32"/>
                </a:moveTo>
                <a:cubicBezTo>
                  <a:pt x="110" y="32"/>
                  <a:pt x="104" y="38"/>
                  <a:pt x="104" y="44"/>
                </a:cubicBezTo>
                <a:cubicBezTo>
                  <a:pt x="104" y="51"/>
                  <a:pt x="110" y="57"/>
                  <a:pt x="117" y="57"/>
                </a:cubicBezTo>
                <a:cubicBezTo>
                  <a:pt x="123" y="57"/>
                  <a:pt x="129" y="51"/>
                  <a:pt x="129" y="44"/>
                </a:cubicBezTo>
                <a:cubicBezTo>
                  <a:pt x="129" y="38"/>
                  <a:pt x="123" y="32"/>
                  <a:pt x="117" y="3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5F4749BE-34FD-2798-9D5D-4BC26377D4EB}"/>
              </a:ext>
            </a:extLst>
          </p:cNvPr>
          <p:cNvSpPr>
            <a:spLocks noEditPoints="1"/>
          </p:cNvSpPr>
          <p:nvPr/>
        </p:nvSpPr>
        <p:spPr bwMode="auto">
          <a:xfrm>
            <a:off x="5164138" y="2474913"/>
            <a:ext cx="212725" cy="254000"/>
          </a:xfrm>
          <a:custGeom>
            <a:avLst/>
            <a:gdLst>
              <a:gd name="T0" fmla="*/ 126 w 134"/>
              <a:gd name="T1" fmla="*/ 160 h 160"/>
              <a:gd name="T2" fmla="*/ 8 w 134"/>
              <a:gd name="T3" fmla="*/ 160 h 160"/>
              <a:gd name="T4" fmla="*/ 0 w 134"/>
              <a:gd name="T5" fmla="*/ 152 h 160"/>
              <a:gd name="T6" fmla="*/ 0 w 134"/>
              <a:gd name="T7" fmla="*/ 28 h 160"/>
              <a:gd name="T8" fmla="*/ 8 w 134"/>
              <a:gd name="T9" fmla="*/ 20 h 160"/>
              <a:gd name="T10" fmla="*/ 25 w 134"/>
              <a:gd name="T11" fmla="*/ 20 h 160"/>
              <a:gd name="T12" fmla="*/ 35 w 134"/>
              <a:gd name="T13" fmla="*/ 13 h 160"/>
              <a:gd name="T14" fmla="*/ 51 w 134"/>
              <a:gd name="T15" fmla="*/ 13 h 160"/>
              <a:gd name="T16" fmla="*/ 51 w 134"/>
              <a:gd name="T17" fmla="*/ 10 h 160"/>
              <a:gd name="T18" fmla="*/ 61 w 134"/>
              <a:gd name="T19" fmla="*/ 0 h 160"/>
              <a:gd name="T20" fmla="*/ 73 w 134"/>
              <a:gd name="T21" fmla="*/ 0 h 160"/>
              <a:gd name="T22" fmla="*/ 83 w 134"/>
              <a:gd name="T23" fmla="*/ 10 h 160"/>
              <a:gd name="T24" fmla="*/ 83 w 134"/>
              <a:gd name="T25" fmla="*/ 13 h 160"/>
              <a:gd name="T26" fmla="*/ 99 w 134"/>
              <a:gd name="T27" fmla="*/ 13 h 160"/>
              <a:gd name="T28" fmla="*/ 109 w 134"/>
              <a:gd name="T29" fmla="*/ 20 h 160"/>
              <a:gd name="T30" fmla="*/ 126 w 134"/>
              <a:gd name="T31" fmla="*/ 20 h 160"/>
              <a:gd name="T32" fmla="*/ 134 w 134"/>
              <a:gd name="T33" fmla="*/ 28 h 160"/>
              <a:gd name="T34" fmla="*/ 134 w 134"/>
              <a:gd name="T35" fmla="*/ 152 h 160"/>
              <a:gd name="T36" fmla="*/ 126 w 134"/>
              <a:gd name="T37" fmla="*/ 160 h 160"/>
              <a:gd name="T38" fmla="*/ 8 w 134"/>
              <a:gd name="T39" fmla="*/ 26 h 160"/>
              <a:gd name="T40" fmla="*/ 6 w 134"/>
              <a:gd name="T41" fmla="*/ 28 h 160"/>
              <a:gd name="T42" fmla="*/ 6 w 134"/>
              <a:gd name="T43" fmla="*/ 152 h 160"/>
              <a:gd name="T44" fmla="*/ 8 w 134"/>
              <a:gd name="T45" fmla="*/ 154 h 160"/>
              <a:gd name="T46" fmla="*/ 126 w 134"/>
              <a:gd name="T47" fmla="*/ 154 h 160"/>
              <a:gd name="T48" fmla="*/ 128 w 134"/>
              <a:gd name="T49" fmla="*/ 152 h 160"/>
              <a:gd name="T50" fmla="*/ 128 w 134"/>
              <a:gd name="T51" fmla="*/ 28 h 160"/>
              <a:gd name="T52" fmla="*/ 126 w 134"/>
              <a:gd name="T53" fmla="*/ 26 h 160"/>
              <a:gd name="T54" fmla="*/ 109 w 134"/>
              <a:gd name="T55" fmla="*/ 26 h 160"/>
              <a:gd name="T56" fmla="*/ 109 w 134"/>
              <a:gd name="T57" fmla="*/ 36 h 160"/>
              <a:gd name="T58" fmla="*/ 105 w 134"/>
              <a:gd name="T59" fmla="*/ 39 h 160"/>
              <a:gd name="T60" fmla="*/ 29 w 134"/>
              <a:gd name="T61" fmla="*/ 39 h 160"/>
              <a:gd name="T62" fmla="*/ 25 w 134"/>
              <a:gd name="T63" fmla="*/ 36 h 160"/>
              <a:gd name="T64" fmla="*/ 25 w 134"/>
              <a:gd name="T65" fmla="*/ 26 h 160"/>
              <a:gd name="T66" fmla="*/ 8 w 134"/>
              <a:gd name="T67" fmla="*/ 26 h 160"/>
              <a:gd name="T68" fmla="*/ 8 w 134"/>
              <a:gd name="T69" fmla="*/ 26 h 160"/>
              <a:gd name="T70" fmla="*/ 32 w 134"/>
              <a:gd name="T71" fmla="*/ 32 h 160"/>
              <a:gd name="T72" fmla="*/ 102 w 134"/>
              <a:gd name="T73" fmla="*/ 32 h 160"/>
              <a:gd name="T74" fmla="*/ 102 w 134"/>
              <a:gd name="T75" fmla="*/ 23 h 160"/>
              <a:gd name="T76" fmla="*/ 99 w 134"/>
              <a:gd name="T77" fmla="*/ 20 h 160"/>
              <a:gd name="T78" fmla="*/ 80 w 134"/>
              <a:gd name="T79" fmla="*/ 20 h 160"/>
              <a:gd name="T80" fmla="*/ 77 w 134"/>
              <a:gd name="T81" fmla="*/ 16 h 160"/>
              <a:gd name="T82" fmla="*/ 77 w 134"/>
              <a:gd name="T83" fmla="*/ 10 h 160"/>
              <a:gd name="T84" fmla="*/ 73 w 134"/>
              <a:gd name="T85" fmla="*/ 7 h 160"/>
              <a:gd name="T86" fmla="*/ 61 w 134"/>
              <a:gd name="T87" fmla="*/ 7 h 160"/>
              <a:gd name="T88" fmla="*/ 57 w 134"/>
              <a:gd name="T89" fmla="*/ 10 h 160"/>
              <a:gd name="T90" fmla="*/ 57 w 134"/>
              <a:gd name="T91" fmla="*/ 16 h 160"/>
              <a:gd name="T92" fmla="*/ 54 w 134"/>
              <a:gd name="T93" fmla="*/ 20 h 160"/>
              <a:gd name="T94" fmla="*/ 35 w 134"/>
              <a:gd name="T95" fmla="*/ 20 h 160"/>
              <a:gd name="T96" fmla="*/ 32 w 134"/>
              <a:gd name="T97" fmla="*/ 23 h 160"/>
              <a:gd name="T98" fmla="*/ 32 w 134"/>
              <a:gd name="T99" fmla="*/ 32 h 160"/>
              <a:gd name="T100" fmla="*/ 32 w 134"/>
              <a:gd name="T101" fmla="*/ 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4" h="160">
                <a:moveTo>
                  <a:pt x="126" y="160"/>
                </a:moveTo>
                <a:cubicBezTo>
                  <a:pt x="8" y="160"/>
                  <a:pt x="8" y="160"/>
                  <a:pt x="8" y="160"/>
                </a:cubicBezTo>
                <a:cubicBezTo>
                  <a:pt x="3" y="160"/>
                  <a:pt x="0" y="157"/>
                  <a:pt x="0" y="15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3"/>
                  <a:pt x="3" y="20"/>
                  <a:pt x="8" y="20"/>
                </a:cubicBezTo>
                <a:cubicBezTo>
                  <a:pt x="25" y="20"/>
                  <a:pt x="25" y="20"/>
                  <a:pt x="25" y="20"/>
                </a:cubicBezTo>
                <a:cubicBezTo>
                  <a:pt x="27" y="16"/>
                  <a:pt x="30" y="13"/>
                  <a:pt x="35" y="13"/>
                </a:cubicBezTo>
                <a:cubicBezTo>
                  <a:pt x="51" y="13"/>
                  <a:pt x="51" y="13"/>
                  <a:pt x="51" y="13"/>
                </a:cubicBezTo>
                <a:cubicBezTo>
                  <a:pt x="51" y="10"/>
                  <a:pt x="51" y="10"/>
                  <a:pt x="51" y="10"/>
                </a:cubicBezTo>
                <a:cubicBezTo>
                  <a:pt x="51" y="5"/>
                  <a:pt x="56" y="0"/>
                  <a:pt x="61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8" y="0"/>
                  <a:pt x="83" y="5"/>
                  <a:pt x="83" y="10"/>
                </a:cubicBezTo>
                <a:cubicBezTo>
                  <a:pt x="83" y="13"/>
                  <a:pt x="83" y="13"/>
                  <a:pt x="83" y="13"/>
                </a:cubicBezTo>
                <a:cubicBezTo>
                  <a:pt x="99" y="13"/>
                  <a:pt x="99" y="13"/>
                  <a:pt x="99" y="13"/>
                </a:cubicBezTo>
                <a:cubicBezTo>
                  <a:pt x="104" y="13"/>
                  <a:pt x="107" y="16"/>
                  <a:pt x="109" y="20"/>
                </a:cubicBezTo>
                <a:cubicBezTo>
                  <a:pt x="126" y="20"/>
                  <a:pt x="126" y="20"/>
                  <a:pt x="126" y="20"/>
                </a:cubicBezTo>
                <a:cubicBezTo>
                  <a:pt x="131" y="20"/>
                  <a:pt x="134" y="23"/>
                  <a:pt x="134" y="28"/>
                </a:cubicBezTo>
                <a:cubicBezTo>
                  <a:pt x="134" y="152"/>
                  <a:pt x="134" y="152"/>
                  <a:pt x="134" y="152"/>
                </a:cubicBezTo>
                <a:cubicBezTo>
                  <a:pt x="134" y="157"/>
                  <a:pt x="131" y="160"/>
                  <a:pt x="126" y="160"/>
                </a:cubicBezTo>
                <a:moveTo>
                  <a:pt x="8" y="26"/>
                </a:moveTo>
                <a:cubicBezTo>
                  <a:pt x="6" y="26"/>
                  <a:pt x="6" y="26"/>
                  <a:pt x="6" y="28"/>
                </a:cubicBezTo>
                <a:cubicBezTo>
                  <a:pt x="6" y="152"/>
                  <a:pt x="6" y="152"/>
                  <a:pt x="6" y="152"/>
                </a:cubicBezTo>
                <a:cubicBezTo>
                  <a:pt x="6" y="154"/>
                  <a:pt x="6" y="154"/>
                  <a:pt x="8" y="154"/>
                </a:cubicBezTo>
                <a:cubicBezTo>
                  <a:pt x="126" y="154"/>
                  <a:pt x="126" y="154"/>
                  <a:pt x="126" y="154"/>
                </a:cubicBezTo>
                <a:cubicBezTo>
                  <a:pt x="128" y="154"/>
                  <a:pt x="128" y="154"/>
                  <a:pt x="128" y="152"/>
                </a:cubicBezTo>
                <a:cubicBezTo>
                  <a:pt x="128" y="28"/>
                  <a:pt x="128" y="28"/>
                  <a:pt x="128" y="28"/>
                </a:cubicBezTo>
                <a:cubicBezTo>
                  <a:pt x="128" y="26"/>
                  <a:pt x="128" y="26"/>
                  <a:pt x="126" y="26"/>
                </a:cubicBezTo>
                <a:cubicBezTo>
                  <a:pt x="109" y="26"/>
                  <a:pt x="109" y="26"/>
                  <a:pt x="109" y="26"/>
                </a:cubicBezTo>
                <a:cubicBezTo>
                  <a:pt x="109" y="36"/>
                  <a:pt x="109" y="36"/>
                  <a:pt x="109" y="36"/>
                </a:cubicBezTo>
                <a:cubicBezTo>
                  <a:pt x="109" y="37"/>
                  <a:pt x="107" y="39"/>
                  <a:pt x="105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27" y="39"/>
                  <a:pt x="25" y="37"/>
                  <a:pt x="25" y="36"/>
                </a:cubicBezTo>
                <a:cubicBezTo>
                  <a:pt x="25" y="26"/>
                  <a:pt x="25" y="26"/>
                  <a:pt x="25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8" y="26"/>
                  <a:pt x="8" y="26"/>
                  <a:pt x="8" y="26"/>
                </a:cubicBezTo>
                <a:close/>
                <a:moveTo>
                  <a:pt x="32" y="32"/>
                </a:moveTo>
                <a:cubicBezTo>
                  <a:pt x="102" y="32"/>
                  <a:pt x="102" y="32"/>
                  <a:pt x="102" y="32"/>
                </a:cubicBezTo>
                <a:cubicBezTo>
                  <a:pt x="102" y="23"/>
                  <a:pt x="102" y="23"/>
                  <a:pt x="102" y="23"/>
                </a:cubicBezTo>
                <a:cubicBezTo>
                  <a:pt x="102" y="21"/>
                  <a:pt x="101" y="20"/>
                  <a:pt x="99" y="20"/>
                </a:cubicBezTo>
                <a:cubicBezTo>
                  <a:pt x="80" y="20"/>
                  <a:pt x="80" y="20"/>
                  <a:pt x="80" y="20"/>
                </a:cubicBezTo>
                <a:cubicBezTo>
                  <a:pt x="78" y="20"/>
                  <a:pt x="77" y="18"/>
                  <a:pt x="77" y="16"/>
                </a:cubicBezTo>
                <a:cubicBezTo>
                  <a:pt x="77" y="10"/>
                  <a:pt x="77" y="10"/>
                  <a:pt x="77" y="10"/>
                </a:cubicBezTo>
                <a:cubicBezTo>
                  <a:pt x="77" y="8"/>
                  <a:pt x="75" y="7"/>
                  <a:pt x="73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59" y="7"/>
                  <a:pt x="57" y="8"/>
                  <a:pt x="57" y="10"/>
                </a:cubicBezTo>
                <a:cubicBezTo>
                  <a:pt x="57" y="16"/>
                  <a:pt x="57" y="16"/>
                  <a:pt x="57" y="16"/>
                </a:cubicBezTo>
                <a:cubicBezTo>
                  <a:pt x="57" y="18"/>
                  <a:pt x="56" y="20"/>
                  <a:pt x="54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3" y="20"/>
                  <a:pt x="32" y="21"/>
                  <a:pt x="32" y="23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2"/>
                  <a:pt x="32" y="32"/>
                  <a:pt x="32" y="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800BE330-D775-5B57-A22D-20771FAA2E4F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1374775"/>
            <a:ext cx="254000" cy="254000"/>
          </a:xfrm>
          <a:custGeom>
            <a:avLst/>
            <a:gdLst>
              <a:gd name="T0" fmla="*/ 7 w 160"/>
              <a:gd name="T1" fmla="*/ 160 h 160"/>
              <a:gd name="T2" fmla="*/ 0 w 160"/>
              <a:gd name="T3" fmla="*/ 160 h 160"/>
              <a:gd name="T4" fmla="*/ 0 w 160"/>
              <a:gd name="T5" fmla="*/ 3 h 160"/>
              <a:gd name="T6" fmla="*/ 4 w 160"/>
              <a:gd name="T7" fmla="*/ 0 h 160"/>
              <a:gd name="T8" fmla="*/ 76 w 160"/>
              <a:gd name="T9" fmla="*/ 0 h 160"/>
              <a:gd name="T10" fmla="*/ 84 w 160"/>
              <a:gd name="T11" fmla="*/ 8 h 160"/>
              <a:gd name="T12" fmla="*/ 84 w 160"/>
              <a:gd name="T13" fmla="*/ 19 h 160"/>
              <a:gd name="T14" fmla="*/ 157 w 160"/>
              <a:gd name="T15" fmla="*/ 19 h 160"/>
              <a:gd name="T16" fmla="*/ 160 w 160"/>
              <a:gd name="T17" fmla="*/ 21 h 160"/>
              <a:gd name="T18" fmla="*/ 160 w 160"/>
              <a:gd name="T19" fmla="*/ 24 h 160"/>
              <a:gd name="T20" fmla="*/ 141 w 160"/>
              <a:gd name="T21" fmla="*/ 61 h 160"/>
              <a:gd name="T22" fmla="*/ 160 w 160"/>
              <a:gd name="T23" fmla="*/ 98 h 160"/>
              <a:gd name="T24" fmla="*/ 160 w 160"/>
              <a:gd name="T25" fmla="*/ 101 h 160"/>
              <a:gd name="T26" fmla="*/ 157 w 160"/>
              <a:gd name="T27" fmla="*/ 103 h 160"/>
              <a:gd name="T28" fmla="*/ 85 w 160"/>
              <a:gd name="T29" fmla="*/ 103 h 160"/>
              <a:gd name="T30" fmla="*/ 77 w 160"/>
              <a:gd name="T31" fmla="*/ 95 h 160"/>
              <a:gd name="T32" fmla="*/ 77 w 160"/>
              <a:gd name="T33" fmla="*/ 83 h 160"/>
              <a:gd name="T34" fmla="*/ 7 w 160"/>
              <a:gd name="T35" fmla="*/ 83 h 160"/>
              <a:gd name="T36" fmla="*/ 7 w 160"/>
              <a:gd name="T37" fmla="*/ 160 h 160"/>
              <a:gd name="T38" fmla="*/ 7 w 160"/>
              <a:gd name="T39" fmla="*/ 160 h 160"/>
              <a:gd name="T40" fmla="*/ 84 w 160"/>
              <a:gd name="T41" fmla="*/ 95 h 160"/>
              <a:gd name="T42" fmla="*/ 85 w 160"/>
              <a:gd name="T43" fmla="*/ 96 h 160"/>
              <a:gd name="T44" fmla="*/ 152 w 160"/>
              <a:gd name="T45" fmla="*/ 96 h 160"/>
              <a:gd name="T46" fmla="*/ 135 w 160"/>
              <a:gd name="T47" fmla="*/ 63 h 160"/>
              <a:gd name="T48" fmla="*/ 135 w 160"/>
              <a:gd name="T49" fmla="*/ 59 h 160"/>
              <a:gd name="T50" fmla="*/ 152 w 160"/>
              <a:gd name="T51" fmla="*/ 26 h 160"/>
              <a:gd name="T52" fmla="*/ 84 w 160"/>
              <a:gd name="T53" fmla="*/ 26 h 160"/>
              <a:gd name="T54" fmla="*/ 84 w 160"/>
              <a:gd name="T55" fmla="*/ 95 h 160"/>
              <a:gd name="T56" fmla="*/ 84 w 160"/>
              <a:gd name="T57" fmla="*/ 95 h 160"/>
              <a:gd name="T58" fmla="*/ 7 w 160"/>
              <a:gd name="T59" fmla="*/ 77 h 160"/>
              <a:gd name="T60" fmla="*/ 77 w 160"/>
              <a:gd name="T61" fmla="*/ 77 h 160"/>
              <a:gd name="T62" fmla="*/ 77 w 160"/>
              <a:gd name="T63" fmla="*/ 8 h 160"/>
              <a:gd name="T64" fmla="*/ 76 w 160"/>
              <a:gd name="T65" fmla="*/ 7 h 160"/>
              <a:gd name="T66" fmla="*/ 7 w 160"/>
              <a:gd name="T67" fmla="*/ 7 h 160"/>
              <a:gd name="T68" fmla="*/ 7 w 160"/>
              <a:gd name="T69" fmla="*/ 77 h 160"/>
              <a:gd name="T70" fmla="*/ 7 w 160"/>
              <a:gd name="T71" fmla="*/ 7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60">
                <a:moveTo>
                  <a:pt x="7" y="160"/>
                </a:moveTo>
                <a:cubicBezTo>
                  <a:pt x="0" y="160"/>
                  <a:pt x="0" y="160"/>
                  <a:pt x="0" y="160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2" y="0"/>
                  <a:pt x="4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80" y="0"/>
                  <a:pt x="84" y="3"/>
                  <a:pt x="84" y="8"/>
                </a:cubicBezTo>
                <a:cubicBezTo>
                  <a:pt x="84" y="19"/>
                  <a:pt x="84" y="19"/>
                  <a:pt x="84" y="19"/>
                </a:cubicBezTo>
                <a:cubicBezTo>
                  <a:pt x="157" y="19"/>
                  <a:pt x="157" y="19"/>
                  <a:pt x="157" y="19"/>
                </a:cubicBezTo>
                <a:cubicBezTo>
                  <a:pt x="159" y="19"/>
                  <a:pt x="159" y="19"/>
                  <a:pt x="160" y="21"/>
                </a:cubicBezTo>
                <a:cubicBezTo>
                  <a:pt x="160" y="23"/>
                  <a:pt x="160" y="23"/>
                  <a:pt x="160" y="24"/>
                </a:cubicBezTo>
                <a:cubicBezTo>
                  <a:pt x="141" y="61"/>
                  <a:pt x="141" y="61"/>
                  <a:pt x="141" y="61"/>
                </a:cubicBezTo>
                <a:cubicBezTo>
                  <a:pt x="160" y="98"/>
                  <a:pt x="160" y="98"/>
                  <a:pt x="160" y="98"/>
                </a:cubicBezTo>
                <a:cubicBezTo>
                  <a:pt x="160" y="99"/>
                  <a:pt x="160" y="99"/>
                  <a:pt x="160" y="101"/>
                </a:cubicBezTo>
                <a:cubicBezTo>
                  <a:pt x="159" y="103"/>
                  <a:pt x="159" y="103"/>
                  <a:pt x="157" y="103"/>
                </a:cubicBezTo>
                <a:cubicBezTo>
                  <a:pt x="85" y="103"/>
                  <a:pt x="85" y="103"/>
                  <a:pt x="85" y="103"/>
                </a:cubicBezTo>
                <a:cubicBezTo>
                  <a:pt x="80" y="103"/>
                  <a:pt x="77" y="99"/>
                  <a:pt x="77" y="95"/>
                </a:cubicBezTo>
                <a:cubicBezTo>
                  <a:pt x="77" y="83"/>
                  <a:pt x="77" y="83"/>
                  <a:pt x="7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7" y="160"/>
                  <a:pt x="7" y="160"/>
                  <a:pt x="7" y="160"/>
                </a:cubicBezTo>
                <a:cubicBezTo>
                  <a:pt x="7" y="160"/>
                  <a:pt x="7" y="160"/>
                  <a:pt x="7" y="160"/>
                </a:cubicBezTo>
                <a:close/>
                <a:moveTo>
                  <a:pt x="84" y="95"/>
                </a:moveTo>
                <a:cubicBezTo>
                  <a:pt x="84" y="96"/>
                  <a:pt x="84" y="96"/>
                  <a:pt x="85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35" y="63"/>
                  <a:pt x="135" y="63"/>
                  <a:pt x="135" y="63"/>
                </a:cubicBezTo>
                <a:cubicBezTo>
                  <a:pt x="135" y="61"/>
                  <a:pt x="135" y="61"/>
                  <a:pt x="135" y="59"/>
                </a:cubicBezTo>
                <a:cubicBezTo>
                  <a:pt x="152" y="26"/>
                  <a:pt x="152" y="26"/>
                  <a:pt x="152" y="26"/>
                </a:cubicBezTo>
                <a:cubicBezTo>
                  <a:pt x="84" y="26"/>
                  <a:pt x="84" y="26"/>
                  <a:pt x="84" y="26"/>
                </a:cubicBezTo>
                <a:cubicBezTo>
                  <a:pt x="84" y="95"/>
                  <a:pt x="84" y="95"/>
                  <a:pt x="84" y="95"/>
                </a:cubicBezTo>
                <a:cubicBezTo>
                  <a:pt x="84" y="95"/>
                  <a:pt x="84" y="95"/>
                  <a:pt x="84" y="95"/>
                </a:cubicBezTo>
                <a:close/>
                <a:moveTo>
                  <a:pt x="7" y="77"/>
                </a:moveTo>
                <a:cubicBezTo>
                  <a:pt x="77" y="77"/>
                  <a:pt x="77" y="77"/>
                  <a:pt x="77" y="77"/>
                </a:cubicBezTo>
                <a:cubicBezTo>
                  <a:pt x="77" y="8"/>
                  <a:pt x="77" y="8"/>
                  <a:pt x="77" y="8"/>
                </a:cubicBezTo>
                <a:cubicBezTo>
                  <a:pt x="77" y="7"/>
                  <a:pt x="77" y="7"/>
                  <a:pt x="76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7"/>
                  <a:pt x="7" y="77"/>
                  <a:pt x="7" y="77"/>
                </a:cubicBezTo>
                <a:cubicBezTo>
                  <a:pt x="7" y="77"/>
                  <a:pt x="7" y="77"/>
                  <a:pt x="7" y="7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58827F72-AB39-73D7-6617-7F4B5287B56C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1973263"/>
            <a:ext cx="254000" cy="152400"/>
          </a:xfrm>
          <a:custGeom>
            <a:avLst/>
            <a:gdLst>
              <a:gd name="T0" fmla="*/ 112 w 160"/>
              <a:gd name="T1" fmla="*/ 96 h 96"/>
              <a:gd name="T2" fmla="*/ 48 w 160"/>
              <a:gd name="T3" fmla="*/ 96 h 96"/>
              <a:gd name="T4" fmla="*/ 0 w 160"/>
              <a:gd name="T5" fmla="*/ 48 h 96"/>
              <a:gd name="T6" fmla="*/ 48 w 160"/>
              <a:gd name="T7" fmla="*/ 0 h 96"/>
              <a:gd name="T8" fmla="*/ 112 w 160"/>
              <a:gd name="T9" fmla="*/ 0 h 96"/>
              <a:gd name="T10" fmla="*/ 160 w 160"/>
              <a:gd name="T11" fmla="*/ 48 h 96"/>
              <a:gd name="T12" fmla="*/ 112 w 160"/>
              <a:gd name="T13" fmla="*/ 96 h 96"/>
              <a:gd name="T14" fmla="*/ 48 w 160"/>
              <a:gd name="T15" fmla="*/ 6 h 96"/>
              <a:gd name="T16" fmla="*/ 6 w 160"/>
              <a:gd name="T17" fmla="*/ 48 h 96"/>
              <a:gd name="T18" fmla="*/ 48 w 160"/>
              <a:gd name="T19" fmla="*/ 90 h 96"/>
              <a:gd name="T20" fmla="*/ 112 w 160"/>
              <a:gd name="T21" fmla="*/ 90 h 96"/>
              <a:gd name="T22" fmla="*/ 154 w 160"/>
              <a:gd name="T23" fmla="*/ 48 h 96"/>
              <a:gd name="T24" fmla="*/ 112 w 160"/>
              <a:gd name="T25" fmla="*/ 6 h 96"/>
              <a:gd name="T26" fmla="*/ 48 w 160"/>
              <a:gd name="T27" fmla="*/ 6 h 96"/>
              <a:gd name="T28" fmla="*/ 48 w 160"/>
              <a:gd name="T29" fmla="*/ 6 h 96"/>
              <a:gd name="T30" fmla="*/ 48 w 160"/>
              <a:gd name="T31" fmla="*/ 77 h 96"/>
              <a:gd name="T32" fmla="*/ 19 w 160"/>
              <a:gd name="T33" fmla="*/ 48 h 96"/>
              <a:gd name="T34" fmla="*/ 48 w 160"/>
              <a:gd name="T35" fmla="*/ 19 h 96"/>
              <a:gd name="T36" fmla="*/ 77 w 160"/>
              <a:gd name="T37" fmla="*/ 48 h 96"/>
              <a:gd name="T38" fmla="*/ 48 w 160"/>
              <a:gd name="T39" fmla="*/ 77 h 96"/>
              <a:gd name="T40" fmla="*/ 48 w 160"/>
              <a:gd name="T41" fmla="*/ 25 h 96"/>
              <a:gd name="T42" fmla="*/ 26 w 160"/>
              <a:gd name="T43" fmla="*/ 48 h 96"/>
              <a:gd name="T44" fmla="*/ 48 w 160"/>
              <a:gd name="T45" fmla="*/ 70 h 96"/>
              <a:gd name="T46" fmla="*/ 70 w 160"/>
              <a:gd name="T47" fmla="*/ 48 h 96"/>
              <a:gd name="T48" fmla="*/ 48 w 160"/>
              <a:gd name="T49" fmla="*/ 25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0" h="96">
                <a:moveTo>
                  <a:pt x="112" y="96"/>
                </a:moveTo>
                <a:cubicBezTo>
                  <a:pt x="48" y="96"/>
                  <a:pt x="48" y="96"/>
                  <a:pt x="48" y="96"/>
                </a:cubicBezTo>
                <a:cubicBezTo>
                  <a:pt x="21" y="96"/>
                  <a:pt x="0" y="75"/>
                  <a:pt x="0" y="48"/>
                </a:cubicBezTo>
                <a:cubicBezTo>
                  <a:pt x="0" y="21"/>
                  <a:pt x="21" y="0"/>
                  <a:pt x="48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39" y="0"/>
                  <a:pt x="160" y="21"/>
                  <a:pt x="160" y="48"/>
                </a:cubicBezTo>
                <a:cubicBezTo>
                  <a:pt x="160" y="75"/>
                  <a:pt x="139" y="96"/>
                  <a:pt x="112" y="96"/>
                </a:cubicBezTo>
                <a:moveTo>
                  <a:pt x="48" y="6"/>
                </a:moveTo>
                <a:cubicBezTo>
                  <a:pt x="26" y="6"/>
                  <a:pt x="6" y="25"/>
                  <a:pt x="6" y="48"/>
                </a:cubicBezTo>
                <a:cubicBezTo>
                  <a:pt x="6" y="70"/>
                  <a:pt x="26" y="90"/>
                  <a:pt x="48" y="90"/>
                </a:cubicBezTo>
                <a:cubicBezTo>
                  <a:pt x="112" y="90"/>
                  <a:pt x="112" y="90"/>
                  <a:pt x="112" y="90"/>
                </a:cubicBezTo>
                <a:cubicBezTo>
                  <a:pt x="134" y="90"/>
                  <a:pt x="154" y="70"/>
                  <a:pt x="154" y="48"/>
                </a:cubicBezTo>
                <a:cubicBezTo>
                  <a:pt x="154" y="25"/>
                  <a:pt x="134" y="6"/>
                  <a:pt x="112" y="6"/>
                </a:cubicBezTo>
                <a:cubicBezTo>
                  <a:pt x="48" y="6"/>
                  <a:pt x="48" y="6"/>
                  <a:pt x="48" y="6"/>
                </a:cubicBezTo>
                <a:cubicBezTo>
                  <a:pt x="48" y="6"/>
                  <a:pt x="48" y="6"/>
                  <a:pt x="48" y="6"/>
                </a:cubicBezTo>
                <a:close/>
                <a:moveTo>
                  <a:pt x="48" y="77"/>
                </a:moveTo>
                <a:cubicBezTo>
                  <a:pt x="32" y="77"/>
                  <a:pt x="19" y="64"/>
                  <a:pt x="19" y="48"/>
                </a:cubicBezTo>
                <a:cubicBezTo>
                  <a:pt x="19" y="32"/>
                  <a:pt x="32" y="19"/>
                  <a:pt x="48" y="19"/>
                </a:cubicBezTo>
                <a:cubicBezTo>
                  <a:pt x="64" y="19"/>
                  <a:pt x="77" y="32"/>
                  <a:pt x="77" y="48"/>
                </a:cubicBezTo>
                <a:cubicBezTo>
                  <a:pt x="77" y="64"/>
                  <a:pt x="64" y="77"/>
                  <a:pt x="48" y="77"/>
                </a:cubicBezTo>
                <a:moveTo>
                  <a:pt x="48" y="25"/>
                </a:moveTo>
                <a:cubicBezTo>
                  <a:pt x="35" y="25"/>
                  <a:pt x="26" y="35"/>
                  <a:pt x="26" y="48"/>
                </a:cubicBezTo>
                <a:cubicBezTo>
                  <a:pt x="26" y="61"/>
                  <a:pt x="35" y="70"/>
                  <a:pt x="48" y="70"/>
                </a:cubicBezTo>
                <a:cubicBezTo>
                  <a:pt x="61" y="70"/>
                  <a:pt x="70" y="61"/>
                  <a:pt x="70" y="48"/>
                </a:cubicBezTo>
                <a:cubicBezTo>
                  <a:pt x="70" y="35"/>
                  <a:pt x="61" y="25"/>
                  <a:pt x="48" y="2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9BA9729C-7A11-068C-93F0-EECF3654FD4C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3025775"/>
            <a:ext cx="252413" cy="254000"/>
          </a:xfrm>
          <a:custGeom>
            <a:avLst/>
            <a:gdLst>
              <a:gd name="T0" fmla="*/ 81 w 159"/>
              <a:gd name="T1" fmla="*/ 160 h 160"/>
              <a:gd name="T2" fmla="*/ 0 w 159"/>
              <a:gd name="T3" fmla="*/ 79 h 160"/>
              <a:gd name="T4" fmla="*/ 57 w 159"/>
              <a:gd name="T5" fmla="*/ 0 h 160"/>
              <a:gd name="T6" fmla="*/ 60 w 159"/>
              <a:gd name="T7" fmla="*/ 2 h 160"/>
              <a:gd name="T8" fmla="*/ 60 w 159"/>
              <a:gd name="T9" fmla="*/ 5 h 160"/>
              <a:gd name="T10" fmla="*/ 51 w 159"/>
              <a:gd name="T11" fmla="*/ 40 h 160"/>
              <a:gd name="T12" fmla="*/ 119 w 159"/>
              <a:gd name="T13" fmla="*/ 109 h 160"/>
              <a:gd name="T14" fmla="*/ 154 w 159"/>
              <a:gd name="T15" fmla="*/ 100 h 160"/>
              <a:gd name="T16" fmla="*/ 158 w 159"/>
              <a:gd name="T17" fmla="*/ 100 h 160"/>
              <a:gd name="T18" fmla="*/ 159 w 159"/>
              <a:gd name="T19" fmla="*/ 103 h 160"/>
              <a:gd name="T20" fmla="*/ 81 w 159"/>
              <a:gd name="T21" fmla="*/ 160 h 160"/>
              <a:gd name="T22" fmla="*/ 51 w 159"/>
              <a:gd name="T23" fmla="*/ 10 h 160"/>
              <a:gd name="T24" fmla="*/ 6 w 159"/>
              <a:gd name="T25" fmla="*/ 79 h 160"/>
              <a:gd name="T26" fmla="*/ 81 w 159"/>
              <a:gd name="T27" fmla="*/ 154 h 160"/>
              <a:gd name="T28" fmla="*/ 150 w 159"/>
              <a:gd name="T29" fmla="*/ 109 h 160"/>
              <a:gd name="T30" fmla="*/ 119 w 159"/>
              <a:gd name="T31" fmla="*/ 116 h 160"/>
              <a:gd name="T32" fmla="*/ 45 w 159"/>
              <a:gd name="T33" fmla="*/ 40 h 160"/>
              <a:gd name="T34" fmla="*/ 51 w 159"/>
              <a:gd name="T35" fmla="*/ 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9" h="160">
                <a:moveTo>
                  <a:pt x="81" y="160"/>
                </a:moveTo>
                <a:cubicBezTo>
                  <a:pt x="37" y="160"/>
                  <a:pt x="0" y="124"/>
                  <a:pt x="0" y="79"/>
                </a:cubicBezTo>
                <a:cubicBezTo>
                  <a:pt x="0" y="42"/>
                  <a:pt x="22" y="12"/>
                  <a:pt x="57" y="0"/>
                </a:cubicBezTo>
                <a:cubicBezTo>
                  <a:pt x="59" y="0"/>
                  <a:pt x="59" y="0"/>
                  <a:pt x="60" y="2"/>
                </a:cubicBezTo>
                <a:cubicBezTo>
                  <a:pt x="60" y="2"/>
                  <a:pt x="60" y="4"/>
                  <a:pt x="60" y="5"/>
                </a:cubicBezTo>
                <a:cubicBezTo>
                  <a:pt x="54" y="16"/>
                  <a:pt x="51" y="28"/>
                  <a:pt x="51" y="40"/>
                </a:cubicBezTo>
                <a:cubicBezTo>
                  <a:pt x="51" y="79"/>
                  <a:pt x="81" y="109"/>
                  <a:pt x="119" y="109"/>
                </a:cubicBezTo>
                <a:cubicBezTo>
                  <a:pt x="132" y="109"/>
                  <a:pt x="143" y="106"/>
                  <a:pt x="154" y="100"/>
                </a:cubicBezTo>
                <a:cubicBezTo>
                  <a:pt x="156" y="100"/>
                  <a:pt x="158" y="100"/>
                  <a:pt x="158" y="100"/>
                </a:cubicBezTo>
                <a:cubicBezTo>
                  <a:pt x="159" y="101"/>
                  <a:pt x="159" y="101"/>
                  <a:pt x="159" y="103"/>
                </a:cubicBezTo>
                <a:cubicBezTo>
                  <a:pt x="148" y="138"/>
                  <a:pt x="118" y="160"/>
                  <a:pt x="81" y="160"/>
                </a:cubicBezTo>
                <a:moveTo>
                  <a:pt x="51" y="10"/>
                </a:moveTo>
                <a:cubicBezTo>
                  <a:pt x="24" y="21"/>
                  <a:pt x="6" y="48"/>
                  <a:pt x="6" y="79"/>
                </a:cubicBezTo>
                <a:cubicBezTo>
                  <a:pt x="6" y="120"/>
                  <a:pt x="40" y="154"/>
                  <a:pt x="81" y="154"/>
                </a:cubicBezTo>
                <a:cubicBezTo>
                  <a:pt x="111" y="154"/>
                  <a:pt x="138" y="136"/>
                  <a:pt x="150" y="109"/>
                </a:cubicBezTo>
                <a:cubicBezTo>
                  <a:pt x="140" y="114"/>
                  <a:pt x="129" y="116"/>
                  <a:pt x="119" y="116"/>
                </a:cubicBezTo>
                <a:cubicBezTo>
                  <a:pt x="78" y="116"/>
                  <a:pt x="45" y="82"/>
                  <a:pt x="45" y="40"/>
                </a:cubicBezTo>
                <a:cubicBezTo>
                  <a:pt x="45" y="31"/>
                  <a:pt x="46" y="20"/>
                  <a:pt x="51" y="1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453EE983-92DA-E7BA-6244-76479E03C859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1920875"/>
            <a:ext cx="252413" cy="255588"/>
          </a:xfrm>
          <a:custGeom>
            <a:avLst/>
            <a:gdLst>
              <a:gd name="T0" fmla="*/ 43 w 159"/>
              <a:gd name="T1" fmla="*/ 161 h 161"/>
              <a:gd name="T2" fmla="*/ 33 w 159"/>
              <a:gd name="T3" fmla="*/ 156 h 161"/>
              <a:gd name="T4" fmla="*/ 3 w 159"/>
              <a:gd name="T5" fmla="*/ 126 h 161"/>
              <a:gd name="T6" fmla="*/ 0 w 159"/>
              <a:gd name="T7" fmla="*/ 118 h 161"/>
              <a:gd name="T8" fmla="*/ 3 w 159"/>
              <a:gd name="T9" fmla="*/ 108 h 161"/>
              <a:gd name="T10" fmla="*/ 38 w 159"/>
              <a:gd name="T11" fmla="*/ 73 h 161"/>
              <a:gd name="T12" fmla="*/ 48 w 159"/>
              <a:gd name="T13" fmla="*/ 70 h 161"/>
              <a:gd name="T14" fmla="*/ 56 w 159"/>
              <a:gd name="T15" fmla="*/ 73 h 161"/>
              <a:gd name="T16" fmla="*/ 62 w 159"/>
              <a:gd name="T17" fmla="*/ 79 h 161"/>
              <a:gd name="T18" fmla="*/ 57 w 159"/>
              <a:gd name="T19" fmla="*/ 84 h 161"/>
              <a:gd name="T20" fmla="*/ 51 w 159"/>
              <a:gd name="T21" fmla="*/ 78 h 161"/>
              <a:gd name="T22" fmla="*/ 48 w 159"/>
              <a:gd name="T23" fmla="*/ 76 h 161"/>
              <a:gd name="T24" fmla="*/ 43 w 159"/>
              <a:gd name="T25" fmla="*/ 78 h 161"/>
              <a:gd name="T26" fmla="*/ 8 w 159"/>
              <a:gd name="T27" fmla="*/ 113 h 161"/>
              <a:gd name="T28" fmla="*/ 8 w 159"/>
              <a:gd name="T29" fmla="*/ 121 h 161"/>
              <a:gd name="T30" fmla="*/ 38 w 159"/>
              <a:gd name="T31" fmla="*/ 151 h 161"/>
              <a:gd name="T32" fmla="*/ 48 w 159"/>
              <a:gd name="T33" fmla="*/ 151 h 161"/>
              <a:gd name="T34" fmla="*/ 81 w 159"/>
              <a:gd name="T35" fmla="*/ 118 h 161"/>
              <a:gd name="T36" fmla="*/ 83 w 159"/>
              <a:gd name="T37" fmla="*/ 113 h 161"/>
              <a:gd name="T38" fmla="*/ 81 w 159"/>
              <a:gd name="T39" fmla="*/ 108 h 161"/>
              <a:gd name="T40" fmla="*/ 75 w 159"/>
              <a:gd name="T41" fmla="*/ 102 h 161"/>
              <a:gd name="T42" fmla="*/ 80 w 159"/>
              <a:gd name="T43" fmla="*/ 99 h 161"/>
              <a:gd name="T44" fmla="*/ 86 w 159"/>
              <a:gd name="T45" fmla="*/ 105 h 161"/>
              <a:gd name="T46" fmla="*/ 89 w 159"/>
              <a:gd name="T47" fmla="*/ 113 h 161"/>
              <a:gd name="T48" fmla="*/ 86 w 159"/>
              <a:gd name="T49" fmla="*/ 123 h 161"/>
              <a:gd name="T50" fmla="*/ 51 w 159"/>
              <a:gd name="T51" fmla="*/ 156 h 161"/>
              <a:gd name="T52" fmla="*/ 43 w 159"/>
              <a:gd name="T53" fmla="*/ 161 h 161"/>
              <a:gd name="T54" fmla="*/ 49 w 159"/>
              <a:gd name="T55" fmla="*/ 115 h 161"/>
              <a:gd name="T56" fmla="*/ 45 w 159"/>
              <a:gd name="T57" fmla="*/ 111 h 161"/>
              <a:gd name="T58" fmla="*/ 110 w 159"/>
              <a:gd name="T59" fmla="*/ 46 h 161"/>
              <a:gd name="T60" fmla="*/ 114 w 159"/>
              <a:gd name="T61" fmla="*/ 51 h 161"/>
              <a:gd name="T62" fmla="*/ 49 w 159"/>
              <a:gd name="T63" fmla="*/ 115 h 161"/>
              <a:gd name="T64" fmla="*/ 49 w 159"/>
              <a:gd name="T65" fmla="*/ 115 h 161"/>
              <a:gd name="T66" fmla="*/ 111 w 159"/>
              <a:gd name="T67" fmla="*/ 91 h 161"/>
              <a:gd name="T68" fmla="*/ 111 w 159"/>
              <a:gd name="T69" fmla="*/ 91 h 161"/>
              <a:gd name="T70" fmla="*/ 103 w 159"/>
              <a:gd name="T71" fmla="*/ 87 h 161"/>
              <a:gd name="T72" fmla="*/ 97 w 159"/>
              <a:gd name="T73" fmla="*/ 81 h 161"/>
              <a:gd name="T74" fmla="*/ 102 w 159"/>
              <a:gd name="T75" fmla="*/ 76 h 161"/>
              <a:gd name="T76" fmla="*/ 108 w 159"/>
              <a:gd name="T77" fmla="*/ 83 h 161"/>
              <a:gd name="T78" fmla="*/ 111 w 159"/>
              <a:gd name="T79" fmla="*/ 84 h 161"/>
              <a:gd name="T80" fmla="*/ 116 w 159"/>
              <a:gd name="T81" fmla="*/ 83 h 161"/>
              <a:gd name="T82" fmla="*/ 151 w 159"/>
              <a:gd name="T83" fmla="*/ 48 h 161"/>
              <a:gd name="T84" fmla="*/ 151 w 159"/>
              <a:gd name="T85" fmla="*/ 40 h 161"/>
              <a:gd name="T86" fmla="*/ 121 w 159"/>
              <a:gd name="T87" fmla="*/ 9 h 161"/>
              <a:gd name="T88" fmla="*/ 111 w 159"/>
              <a:gd name="T89" fmla="*/ 9 h 161"/>
              <a:gd name="T90" fmla="*/ 78 w 159"/>
              <a:gd name="T91" fmla="*/ 43 h 161"/>
              <a:gd name="T92" fmla="*/ 76 w 159"/>
              <a:gd name="T93" fmla="*/ 48 h 161"/>
              <a:gd name="T94" fmla="*/ 78 w 159"/>
              <a:gd name="T95" fmla="*/ 52 h 161"/>
              <a:gd name="T96" fmla="*/ 84 w 159"/>
              <a:gd name="T97" fmla="*/ 59 h 161"/>
              <a:gd name="T98" fmla="*/ 80 w 159"/>
              <a:gd name="T99" fmla="*/ 63 h 161"/>
              <a:gd name="T100" fmla="*/ 73 w 159"/>
              <a:gd name="T101" fmla="*/ 57 h 161"/>
              <a:gd name="T102" fmla="*/ 70 w 159"/>
              <a:gd name="T103" fmla="*/ 48 h 161"/>
              <a:gd name="T104" fmla="*/ 73 w 159"/>
              <a:gd name="T105" fmla="*/ 40 h 161"/>
              <a:gd name="T106" fmla="*/ 108 w 159"/>
              <a:gd name="T107" fmla="*/ 4 h 161"/>
              <a:gd name="T108" fmla="*/ 126 w 159"/>
              <a:gd name="T109" fmla="*/ 4 h 161"/>
              <a:gd name="T110" fmla="*/ 156 w 159"/>
              <a:gd name="T111" fmla="*/ 35 h 161"/>
              <a:gd name="T112" fmla="*/ 159 w 159"/>
              <a:gd name="T113" fmla="*/ 43 h 161"/>
              <a:gd name="T114" fmla="*/ 156 w 159"/>
              <a:gd name="T115" fmla="*/ 52 h 161"/>
              <a:gd name="T116" fmla="*/ 121 w 159"/>
              <a:gd name="T117" fmla="*/ 87 h 161"/>
              <a:gd name="T118" fmla="*/ 111 w 159"/>
              <a:gd name="T119" fmla="*/ 9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9" h="161">
                <a:moveTo>
                  <a:pt x="43" y="161"/>
                </a:moveTo>
                <a:cubicBezTo>
                  <a:pt x="40" y="161"/>
                  <a:pt x="37" y="159"/>
                  <a:pt x="33" y="156"/>
                </a:cubicBezTo>
                <a:cubicBezTo>
                  <a:pt x="3" y="126"/>
                  <a:pt x="3" y="126"/>
                  <a:pt x="3" y="126"/>
                </a:cubicBezTo>
                <a:cubicBezTo>
                  <a:pt x="2" y="124"/>
                  <a:pt x="0" y="121"/>
                  <a:pt x="0" y="118"/>
                </a:cubicBezTo>
                <a:cubicBezTo>
                  <a:pt x="0" y="115"/>
                  <a:pt x="2" y="111"/>
                  <a:pt x="3" y="108"/>
                </a:cubicBezTo>
                <a:cubicBezTo>
                  <a:pt x="38" y="73"/>
                  <a:pt x="38" y="73"/>
                  <a:pt x="38" y="73"/>
                </a:cubicBezTo>
                <a:cubicBezTo>
                  <a:pt x="41" y="71"/>
                  <a:pt x="45" y="70"/>
                  <a:pt x="48" y="70"/>
                </a:cubicBezTo>
                <a:cubicBezTo>
                  <a:pt x="51" y="70"/>
                  <a:pt x="54" y="71"/>
                  <a:pt x="56" y="73"/>
                </a:cubicBezTo>
                <a:cubicBezTo>
                  <a:pt x="62" y="79"/>
                  <a:pt x="62" y="79"/>
                  <a:pt x="62" y="79"/>
                </a:cubicBezTo>
                <a:cubicBezTo>
                  <a:pt x="57" y="84"/>
                  <a:pt x="57" y="84"/>
                  <a:pt x="57" y="84"/>
                </a:cubicBezTo>
                <a:cubicBezTo>
                  <a:pt x="51" y="78"/>
                  <a:pt x="51" y="78"/>
                  <a:pt x="51" y="78"/>
                </a:cubicBezTo>
                <a:cubicBezTo>
                  <a:pt x="51" y="78"/>
                  <a:pt x="49" y="76"/>
                  <a:pt x="48" y="76"/>
                </a:cubicBezTo>
                <a:cubicBezTo>
                  <a:pt x="46" y="76"/>
                  <a:pt x="45" y="78"/>
                  <a:pt x="43" y="78"/>
                </a:cubicBezTo>
                <a:cubicBezTo>
                  <a:pt x="8" y="113"/>
                  <a:pt x="8" y="113"/>
                  <a:pt x="8" y="113"/>
                </a:cubicBezTo>
                <a:cubicBezTo>
                  <a:pt x="6" y="116"/>
                  <a:pt x="6" y="119"/>
                  <a:pt x="8" y="121"/>
                </a:cubicBezTo>
                <a:cubicBezTo>
                  <a:pt x="38" y="151"/>
                  <a:pt x="38" y="151"/>
                  <a:pt x="38" y="151"/>
                </a:cubicBezTo>
                <a:cubicBezTo>
                  <a:pt x="41" y="154"/>
                  <a:pt x="45" y="154"/>
                  <a:pt x="48" y="151"/>
                </a:cubicBezTo>
                <a:cubicBezTo>
                  <a:pt x="81" y="118"/>
                  <a:pt x="81" y="118"/>
                  <a:pt x="81" y="118"/>
                </a:cubicBezTo>
                <a:cubicBezTo>
                  <a:pt x="83" y="116"/>
                  <a:pt x="83" y="115"/>
                  <a:pt x="83" y="113"/>
                </a:cubicBezTo>
                <a:cubicBezTo>
                  <a:pt x="83" y="111"/>
                  <a:pt x="83" y="110"/>
                  <a:pt x="81" y="108"/>
                </a:cubicBezTo>
                <a:cubicBezTo>
                  <a:pt x="75" y="102"/>
                  <a:pt x="75" y="102"/>
                  <a:pt x="75" y="102"/>
                </a:cubicBezTo>
                <a:cubicBezTo>
                  <a:pt x="80" y="99"/>
                  <a:pt x="80" y="99"/>
                  <a:pt x="80" y="99"/>
                </a:cubicBezTo>
                <a:cubicBezTo>
                  <a:pt x="86" y="105"/>
                  <a:pt x="86" y="105"/>
                  <a:pt x="86" y="105"/>
                </a:cubicBezTo>
                <a:cubicBezTo>
                  <a:pt x="89" y="107"/>
                  <a:pt x="89" y="110"/>
                  <a:pt x="89" y="113"/>
                </a:cubicBezTo>
                <a:cubicBezTo>
                  <a:pt x="89" y="116"/>
                  <a:pt x="89" y="119"/>
                  <a:pt x="86" y="123"/>
                </a:cubicBezTo>
                <a:cubicBezTo>
                  <a:pt x="51" y="156"/>
                  <a:pt x="51" y="156"/>
                  <a:pt x="51" y="156"/>
                </a:cubicBezTo>
                <a:cubicBezTo>
                  <a:pt x="49" y="159"/>
                  <a:pt x="46" y="161"/>
                  <a:pt x="43" y="161"/>
                </a:cubicBezTo>
                <a:moveTo>
                  <a:pt x="49" y="115"/>
                </a:moveTo>
                <a:cubicBezTo>
                  <a:pt x="45" y="111"/>
                  <a:pt x="45" y="111"/>
                  <a:pt x="45" y="111"/>
                </a:cubicBezTo>
                <a:cubicBezTo>
                  <a:pt x="110" y="46"/>
                  <a:pt x="110" y="46"/>
                  <a:pt x="110" y="46"/>
                </a:cubicBezTo>
                <a:cubicBezTo>
                  <a:pt x="114" y="51"/>
                  <a:pt x="114" y="51"/>
                  <a:pt x="114" y="51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49" y="115"/>
                  <a:pt x="49" y="115"/>
                  <a:pt x="49" y="115"/>
                </a:cubicBezTo>
                <a:close/>
                <a:moveTo>
                  <a:pt x="111" y="91"/>
                </a:moveTo>
                <a:cubicBezTo>
                  <a:pt x="111" y="91"/>
                  <a:pt x="111" y="91"/>
                  <a:pt x="111" y="91"/>
                </a:cubicBezTo>
                <a:cubicBezTo>
                  <a:pt x="108" y="91"/>
                  <a:pt x="105" y="89"/>
                  <a:pt x="103" y="87"/>
                </a:cubicBezTo>
                <a:cubicBezTo>
                  <a:pt x="97" y="81"/>
                  <a:pt x="97" y="81"/>
                  <a:pt x="97" y="81"/>
                </a:cubicBezTo>
                <a:cubicBezTo>
                  <a:pt x="102" y="76"/>
                  <a:pt x="102" y="76"/>
                  <a:pt x="102" y="76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4"/>
                  <a:pt x="110" y="84"/>
                  <a:pt x="111" y="84"/>
                </a:cubicBezTo>
                <a:cubicBezTo>
                  <a:pt x="113" y="84"/>
                  <a:pt x="114" y="84"/>
                  <a:pt x="116" y="83"/>
                </a:cubicBezTo>
                <a:cubicBezTo>
                  <a:pt x="151" y="48"/>
                  <a:pt x="151" y="48"/>
                  <a:pt x="151" y="48"/>
                </a:cubicBezTo>
                <a:cubicBezTo>
                  <a:pt x="153" y="46"/>
                  <a:pt x="153" y="41"/>
                  <a:pt x="151" y="40"/>
                </a:cubicBezTo>
                <a:cubicBezTo>
                  <a:pt x="121" y="9"/>
                  <a:pt x="121" y="9"/>
                  <a:pt x="121" y="9"/>
                </a:cubicBezTo>
                <a:cubicBezTo>
                  <a:pt x="118" y="6"/>
                  <a:pt x="114" y="6"/>
                  <a:pt x="111" y="9"/>
                </a:cubicBezTo>
                <a:cubicBezTo>
                  <a:pt x="78" y="43"/>
                  <a:pt x="78" y="43"/>
                  <a:pt x="78" y="43"/>
                </a:cubicBezTo>
                <a:cubicBezTo>
                  <a:pt x="76" y="44"/>
                  <a:pt x="76" y="46"/>
                  <a:pt x="76" y="48"/>
                </a:cubicBezTo>
                <a:cubicBezTo>
                  <a:pt x="76" y="49"/>
                  <a:pt x="76" y="51"/>
                  <a:pt x="78" y="52"/>
                </a:cubicBezTo>
                <a:cubicBezTo>
                  <a:pt x="84" y="59"/>
                  <a:pt x="84" y="59"/>
                  <a:pt x="84" y="59"/>
                </a:cubicBezTo>
                <a:cubicBezTo>
                  <a:pt x="80" y="63"/>
                  <a:pt x="80" y="63"/>
                  <a:pt x="80" y="63"/>
                </a:cubicBezTo>
                <a:cubicBezTo>
                  <a:pt x="73" y="57"/>
                  <a:pt x="73" y="57"/>
                  <a:pt x="73" y="57"/>
                </a:cubicBezTo>
                <a:cubicBezTo>
                  <a:pt x="70" y="54"/>
                  <a:pt x="70" y="51"/>
                  <a:pt x="70" y="48"/>
                </a:cubicBezTo>
                <a:cubicBezTo>
                  <a:pt x="70" y="44"/>
                  <a:pt x="70" y="41"/>
                  <a:pt x="73" y="40"/>
                </a:cubicBezTo>
                <a:cubicBezTo>
                  <a:pt x="108" y="4"/>
                  <a:pt x="108" y="4"/>
                  <a:pt x="108" y="4"/>
                </a:cubicBezTo>
                <a:cubicBezTo>
                  <a:pt x="113" y="0"/>
                  <a:pt x="121" y="0"/>
                  <a:pt x="126" y="4"/>
                </a:cubicBezTo>
                <a:cubicBezTo>
                  <a:pt x="156" y="35"/>
                  <a:pt x="156" y="35"/>
                  <a:pt x="156" y="35"/>
                </a:cubicBezTo>
                <a:cubicBezTo>
                  <a:pt x="157" y="36"/>
                  <a:pt x="159" y="40"/>
                  <a:pt x="159" y="43"/>
                </a:cubicBezTo>
                <a:cubicBezTo>
                  <a:pt x="159" y="46"/>
                  <a:pt x="157" y="49"/>
                  <a:pt x="156" y="52"/>
                </a:cubicBezTo>
                <a:cubicBezTo>
                  <a:pt x="121" y="87"/>
                  <a:pt x="121" y="87"/>
                  <a:pt x="121" y="87"/>
                </a:cubicBezTo>
                <a:cubicBezTo>
                  <a:pt x="118" y="89"/>
                  <a:pt x="116" y="91"/>
                  <a:pt x="111" y="9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4A6132E8-7C3C-3D2D-4F9F-53EC7BBA1F2A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3067050"/>
            <a:ext cx="254000" cy="171450"/>
          </a:xfrm>
          <a:custGeom>
            <a:avLst/>
            <a:gdLst>
              <a:gd name="T0" fmla="*/ 158 w 160"/>
              <a:gd name="T1" fmla="*/ 19 h 108"/>
              <a:gd name="T2" fmla="*/ 155 w 160"/>
              <a:gd name="T3" fmla="*/ 19 h 108"/>
              <a:gd name="T4" fmla="*/ 128 w 160"/>
              <a:gd name="T5" fmla="*/ 34 h 108"/>
              <a:gd name="T6" fmla="*/ 128 w 160"/>
              <a:gd name="T7" fmla="*/ 8 h 108"/>
              <a:gd name="T8" fmla="*/ 120 w 160"/>
              <a:gd name="T9" fmla="*/ 0 h 108"/>
              <a:gd name="T10" fmla="*/ 8 w 160"/>
              <a:gd name="T11" fmla="*/ 0 h 108"/>
              <a:gd name="T12" fmla="*/ 0 w 160"/>
              <a:gd name="T13" fmla="*/ 8 h 108"/>
              <a:gd name="T14" fmla="*/ 0 w 160"/>
              <a:gd name="T15" fmla="*/ 100 h 108"/>
              <a:gd name="T16" fmla="*/ 8 w 160"/>
              <a:gd name="T17" fmla="*/ 108 h 108"/>
              <a:gd name="T18" fmla="*/ 120 w 160"/>
              <a:gd name="T19" fmla="*/ 108 h 108"/>
              <a:gd name="T20" fmla="*/ 128 w 160"/>
              <a:gd name="T21" fmla="*/ 100 h 108"/>
              <a:gd name="T22" fmla="*/ 128 w 160"/>
              <a:gd name="T23" fmla="*/ 75 h 108"/>
              <a:gd name="T24" fmla="*/ 155 w 160"/>
              <a:gd name="T25" fmla="*/ 89 h 108"/>
              <a:gd name="T26" fmla="*/ 158 w 160"/>
              <a:gd name="T27" fmla="*/ 89 h 108"/>
              <a:gd name="T28" fmla="*/ 160 w 160"/>
              <a:gd name="T29" fmla="*/ 86 h 108"/>
              <a:gd name="T30" fmla="*/ 160 w 160"/>
              <a:gd name="T31" fmla="*/ 22 h 108"/>
              <a:gd name="T32" fmla="*/ 158 w 160"/>
              <a:gd name="T33" fmla="*/ 19 h 108"/>
              <a:gd name="T34" fmla="*/ 122 w 160"/>
              <a:gd name="T35" fmla="*/ 100 h 108"/>
              <a:gd name="T36" fmla="*/ 120 w 160"/>
              <a:gd name="T37" fmla="*/ 102 h 108"/>
              <a:gd name="T38" fmla="*/ 8 w 160"/>
              <a:gd name="T39" fmla="*/ 102 h 108"/>
              <a:gd name="T40" fmla="*/ 6 w 160"/>
              <a:gd name="T41" fmla="*/ 100 h 108"/>
              <a:gd name="T42" fmla="*/ 6 w 160"/>
              <a:gd name="T43" fmla="*/ 8 h 108"/>
              <a:gd name="T44" fmla="*/ 8 w 160"/>
              <a:gd name="T45" fmla="*/ 7 h 108"/>
              <a:gd name="T46" fmla="*/ 120 w 160"/>
              <a:gd name="T47" fmla="*/ 7 h 108"/>
              <a:gd name="T48" fmla="*/ 122 w 160"/>
              <a:gd name="T49" fmla="*/ 8 h 108"/>
              <a:gd name="T50" fmla="*/ 122 w 160"/>
              <a:gd name="T51" fmla="*/ 100 h 108"/>
              <a:gd name="T52" fmla="*/ 122 w 160"/>
              <a:gd name="T53" fmla="*/ 100 h 108"/>
              <a:gd name="T54" fmla="*/ 154 w 160"/>
              <a:gd name="T55" fmla="*/ 81 h 108"/>
              <a:gd name="T56" fmla="*/ 128 w 160"/>
              <a:gd name="T57" fmla="*/ 67 h 108"/>
              <a:gd name="T58" fmla="*/ 128 w 160"/>
              <a:gd name="T59" fmla="*/ 42 h 108"/>
              <a:gd name="T60" fmla="*/ 154 w 160"/>
              <a:gd name="T61" fmla="*/ 27 h 108"/>
              <a:gd name="T62" fmla="*/ 154 w 160"/>
              <a:gd name="T63" fmla="*/ 81 h 108"/>
              <a:gd name="T64" fmla="*/ 154 w 160"/>
              <a:gd name="T65" fmla="*/ 81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08">
                <a:moveTo>
                  <a:pt x="158" y="19"/>
                </a:moveTo>
                <a:cubicBezTo>
                  <a:pt x="157" y="19"/>
                  <a:pt x="157" y="19"/>
                  <a:pt x="155" y="19"/>
                </a:cubicBezTo>
                <a:cubicBezTo>
                  <a:pt x="128" y="34"/>
                  <a:pt x="128" y="34"/>
                  <a:pt x="128" y="34"/>
                </a:cubicBezTo>
                <a:cubicBezTo>
                  <a:pt x="128" y="8"/>
                  <a:pt x="128" y="8"/>
                  <a:pt x="128" y="8"/>
                </a:cubicBezTo>
                <a:cubicBezTo>
                  <a:pt x="128" y="3"/>
                  <a:pt x="125" y="0"/>
                  <a:pt x="120" y="0"/>
                </a:cubicBez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5"/>
                  <a:pt x="3" y="108"/>
                  <a:pt x="8" y="108"/>
                </a:cubicBezTo>
                <a:cubicBezTo>
                  <a:pt x="120" y="108"/>
                  <a:pt x="120" y="108"/>
                  <a:pt x="120" y="108"/>
                </a:cubicBezTo>
                <a:cubicBezTo>
                  <a:pt x="125" y="108"/>
                  <a:pt x="128" y="105"/>
                  <a:pt x="128" y="100"/>
                </a:cubicBezTo>
                <a:cubicBezTo>
                  <a:pt x="128" y="75"/>
                  <a:pt x="128" y="75"/>
                  <a:pt x="128" y="75"/>
                </a:cubicBezTo>
                <a:cubicBezTo>
                  <a:pt x="155" y="89"/>
                  <a:pt x="155" y="89"/>
                  <a:pt x="155" y="89"/>
                </a:cubicBezTo>
                <a:cubicBezTo>
                  <a:pt x="157" y="89"/>
                  <a:pt x="157" y="89"/>
                  <a:pt x="158" y="89"/>
                </a:cubicBezTo>
                <a:cubicBezTo>
                  <a:pt x="160" y="88"/>
                  <a:pt x="160" y="88"/>
                  <a:pt x="160" y="86"/>
                </a:cubicBezTo>
                <a:cubicBezTo>
                  <a:pt x="160" y="22"/>
                  <a:pt x="160" y="22"/>
                  <a:pt x="160" y="22"/>
                </a:cubicBezTo>
                <a:cubicBezTo>
                  <a:pt x="160" y="21"/>
                  <a:pt x="160" y="21"/>
                  <a:pt x="158" y="19"/>
                </a:cubicBezTo>
                <a:moveTo>
                  <a:pt x="122" y="100"/>
                </a:moveTo>
                <a:cubicBezTo>
                  <a:pt x="122" y="102"/>
                  <a:pt x="122" y="102"/>
                  <a:pt x="120" y="102"/>
                </a:cubicBezTo>
                <a:cubicBezTo>
                  <a:pt x="8" y="102"/>
                  <a:pt x="8" y="102"/>
                  <a:pt x="8" y="102"/>
                </a:cubicBezTo>
                <a:cubicBezTo>
                  <a:pt x="6" y="102"/>
                  <a:pt x="6" y="102"/>
                  <a:pt x="6" y="100"/>
                </a:cubicBezTo>
                <a:cubicBezTo>
                  <a:pt x="6" y="8"/>
                  <a:pt x="6" y="8"/>
                  <a:pt x="6" y="8"/>
                </a:cubicBezTo>
                <a:cubicBezTo>
                  <a:pt x="6" y="7"/>
                  <a:pt x="6" y="7"/>
                  <a:pt x="8" y="7"/>
                </a:cubicBezTo>
                <a:cubicBezTo>
                  <a:pt x="120" y="7"/>
                  <a:pt x="120" y="7"/>
                  <a:pt x="120" y="7"/>
                </a:cubicBezTo>
                <a:cubicBezTo>
                  <a:pt x="122" y="7"/>
                  <a:pt x="122" y="7"/>
                  <a:pt x="122" y="8"/>
                </a:cubicBezTo>
                <a:cubicBezTo>
                  <a:pt x="122" y="100"/>
                  <a:pt x="122" y="100"/>
                  <a:pt x="122" y="100"/>
                </a:cubicBezTo>
                <a:cubicBezTo>
                  <a:pt x="122" y="100"/>
                  <a:pt x="122" y="100"/>
                  <a:pt x="122" y="100"/>
                </a:cubicBezTo>
                <a:close/>
                <a:moveTo>
                  <a:pt x="154" y="81"/>
                </a:moveTo>
                <a:cubicBezTo>
                  <a:pt x="128" y="67"/>
                  <a:pt x="128" y="67"/>
                  <a:pt x="128" y="67"/>
                </a:cubicBezTo>
                <a:cubicBezTo>
                  <a:pt x="128" y="42"/>
                  <a:pt x="128" y="42"/>
                  <a:pt x="128" y="42"/>
                </a:cubicBezTo>
                <a:cubicBezTo>
                  <a:pt x="154" y="27"/>
                  <a:pt x="154" y="27"/>
                  <a:pt x="154" y="27"/>
                </a:cubicBezTo>
                <a:cubicBezTo>
                  <a:pt x="154" y="81"/>
                  <a:pt x="154" y="81"/>
                  <a:pt x="154" y="81"/>
                </a:cubicBezTo>
                <a:cubicBezTo>
                  <a:pt x="154" y="81"/>
                  <a:pt x="154" y="81"/>
                  <a:pt x="154" y="8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9D576AAE-A503-65C5-54F9-E88D6CF70FFD}"/>
              </a:ext>
            </a:extLst>
          </p:cNvPr>
          <p:cNvSpPr>
            <a:spLocks noEditPoints="1"/>
          </p:cNvSpPr>
          <p:nvPr/>
        </p:nvSpPr>
        <p:spPr bwMode="auto">
          <a:xfrm>
            <a:off x="3521076" y="3576638"/>
            <a:ext cx="193675" cy="254000"/>
          </a:xfrm>
          <a:custGeom>
            <a:avLst/>
            <a:gdLst>
              <a:gd name="T0" fmla="*/ 83 w 122"/>
              <a:gd name="T1" fmla="*/ 160 h 160"/>
              <a:gd name="T2" fmla="*/ 26 w 122"/>
              <a:gd name="T3" fmla="*/ 160 h 160"/>
              <a:gd name="T4" fmla="*/ 15 w 122"/>
              <a:gd name="T5" fmla="*/ 141 h 160"/>
              <a:gd name="T6" fmla="*/ 13 w 122"/>
              <a:gd name="T7" fmla="*/ 133 h 160"/>
              <a:gd name="T8" fmla="*/ 0 w 122"/>
              <a:gd name="T9" fmla="*/ 115 h 160"/>
              <a:gd name="T10" fmla="*/ 0 w 122"/>
              <a:gd name="T11" fmla="*/ 45 h 160"/>
              <a:gd name="T12" fmla="*/ 2 w 122"/>
              <a:gd name="T13" fmla="*/ 35 h 160"/>
              <a:gd name="T14" fmla="*/ 13 w 122"/>
              <a:gd name="T15" fmla="*/ 27 h 160"/>
              <a:gd name="T16" fmla="*/ 15 w 122"/>
              <a:gd name="T17" fmla="*/ 19 h 160"/>
              <a:gd name="T18" fmla="*/ 26 w 122"/>
              <a:gd name="T19" fmla="*/ 0 h 160"/>
              <a:gd name="T20" fmla="*/ 83 w 122"/>
              <a:gd name="T21" fmla="*/ 0 h 160"/>
              <a:gd name="T22" fmla="*/ 95 w 122"/>
              <a:gd name="T23" fmla="*/ 19 h 160"/>
              <a:gd name="T24" fmla="*/ 96 w 122"/>
              <a:gd name="T25" fmla="*/ 27 h 160"/>
              <a:gd name="T26" fmla="*/ 109 w 122"/>
              <a:gd name="T27" fmla="*/ 45 h 160"/>
              <a:gd name="T28" fmla="*/ 109 w 122"/>
              <a:gd name="T29" fmla="*/ 51 h 160"/>
              <a:gd name="T30" fmla="*/ 122 w 122"/>
              <a:gd name="T31" fmla="*/ 64 h 160"/>
              <a:gd name="T32" fmla="*/ 109 w 122"/>
              <a:gd name="T33" fmla="*/ 77 h 160"/>
              <a:gd name="T34" fmla="*/ 109 w 122"/>
              <a:gd name="T35" fmla="*/ 115 h 160"/>
              <a:gd name="T36" fmla="*/ 96 w 122"/>
              <a:gd name="T37" fmla="*/ 133 h 160"/>
              <a:gd name="T38" fmla="*/ 95 w 122"/>
              <a:gd name="T39" fmla="*/ 141 h 160"/>
              <a:gd name="T40" fmla="*/ 83 w 122"/>
              <a:gd name="T41" fmla="*/ 160 h 160"/>
              <a:gd name="T42" fmla="*/ 19 w 122"/>
              <a:gd name="T43" fmla="*/ 135 h 160"/>
              <a:gd name="T44" fmla="*/ 21 w 122"/>
              <a:gd name="T45" fmla="*/ 139 h 160"/>
              <a:gd name="T46" fmla="*/ 26 w 122"/>
              <a:gd name="T47" fmla="*/ 154 h 160"/>
              <a:gd name="T48" fmla="*/ 83 w 122"/>
              <a:gd name="T49" fmla="*/ 154 h 160"/>
              <a:gd name="T50" fmla="*/ 88 w 122"/>
              <a:gd name="T51" fmla="*/ 139 h 160"/>
              <a:gd name="T52" fmla="*/ 90 w 122"/>
              <a:gd name="T53" fmla="*/ 135 h 160"/>
              <a:gd name="T54" fmla="*/ 19 w 122"/>
              <a:gd name="T55" fmla="*/ 135 h 160"/>
              <a:gd name="T56" fmla="*/ 19 w 122"/>
              <a:gd name="T57" fmla="*/ 135 h 160"/>
              <a:gd name="T58" fmla="*/ 19 w 122"/>
              <a:gd name="T59" fmla="*/ 32 h 160"/>
              <a:gd name="T60" fmla="*/ 8 w 122"/>
              <a:gd name="T61" fmla="*/ 39 h 160"/>
              <a:gd name="T62" fmla="*/ 7 w 122"/>
              <a:gd name="T63" fmla="*/ 45 h 160"/>
              <a:gd name="T64" fmla="*/ 7 w 122"/>
              <a:gd name="T65" fmla="*/ 115 h 160"/>
              <a:gd name="T66" fmla="*/ 19 w 122"/>
              <a:gd name="T67" fmla="*/ 128 h 160"/>
              <a:gd name="T68" fmla="*/ 90 w 122"/>
              <a:gd name="T69" fmla="*/ 128 h 160"/>
              <a:gd name="T70" fmla="*/ 103 w 122"/>
              <a:gd name="T71" fmla="*/ 115 h 160"/>
              <a:gd name="T72" fmla="*/ 103 w 122"/>
              <a:gd name="T73" fmla="*/ 45 h 160"/>
              <a:gd name="T74" fmla="*/ 90 w 122"/>
              <a:gd name="T75" fmla="*/ 32 h 160"/>
              <a:gd name="T76" fmla="*/ 19 w 122"/>
              <a:gd name="T77" fmla="*/ 32 h 160"/>
              <a:gd name="T78" fmla="*/ 19 w 122"/>
              <a:gd name="T79" fmla="*/ 32 h 160"/>
              <a:gd name="T80" fmla="*/ 109 w 122"/>
              <a:gd name="T81" fmla="*/ 58 h 160"/>
              <a:gd name="T82" fmla="*/ 109 w 122"/>
              <a:gd name="T83" fmla="*/ 71 h 160"/>
              <a:gd name="T84" fmla="*/ 115 w 122"/>
              <a:gd name="T85" fmla="*/ 64 h 160"/>
              <a:gd name="T86" fmla="*/ 109 w 122"/>
              <a:gd name="T87" fmla="*/ 58 h 160"/>
              <a:gd name="T88" fmla="*/ 19 w 122"/>
              <a:gd name="T89" fmla="*/ 26 h 160"/>
              <a:gd name="T90" fmla="*/ 90 w 122"/>
              <a:gd name="T91" fmla="*/ 26 h 160"/>
              <a:gd name="T92" fmla="*/ 88 w 122"/>
              <a:gd name="T93" fmla="*/ 21 h 160"/>
              <a:gd name="T94" fmla="*/ 83 w 122"/>
              <a:gd name="T95" fmla="*/ 7 h 160"/>
              <a:gd name="T96" fmla="*/ 26 w 122"/>
              <a:gd name="T97" fmla="*/ 7 h 160"/>
              <a:gd name="T98" fmla="*/ 21 w 122"/>
              <a:gd name="T99" fmla="*/ 21 h 160"/>
              <a:gd name="T100" fmla="*/ 19 w 122"/>
              <a:gd name="T101" fmla="*/ 26 h 160"/>
              <a:gd name="T102" fmla="*/ 58 w 122"/>
              <a:gd name="T103" fmla="*/ 103 h 160"/>
              <a:gd name="T104" fmla="*/ 51 w 122"/>
              <a:gd name="T105" fmla="*/ 103 h 160"/>
              <a:gd name="T106" fmla="*/ 51 w 122"/>
              <a:gd name="T107" fmla="*/ 79 h 160"/>
              <a:gd name="T108" fmla="*/ 31 w 122"/>
              <a:gd name="T109" fmla="*/ 71 h 160"/>
              <a:gd name="T110" fmla="*/ 34 w 122"/>
              <a:gd name="T111" fmla="*/ 64 h 160"/>
              <a:gd name="T112" fmla="*/ 55 w 122"/>
              <a:gd name="T113" fmla="*/ 74 h 160"/>
              <a:gd name="T114" fmla="*/ 74 w 122"/>
              <a:gd name="T115" fmla="*/ 53 h 160"/>
              <a:gd name="T116" fmla="*/ 79 w 122"/>
              <a:gd name="T117" fmla="*/ 58 h 160"/>
              <a:gd name="T118" fmla="*/ 58 w 122"/>
              <a:gd name="T119" fmla="*/ 79 h 160"/>
              <a:gd name="T120" fmla="*/ 58 w 122"/>
              <a:gd name="T121" fmla="*/ 103 h 160"/>
              <a:gd name="T122" fmla="*/ 58 w 122"/>
              <a:gd name="T123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2" h="160">
                <a:moveTo>
                  <a:pt x="83" y="160"/>
                </a:moveTo>
                <a:cubicBezTo>
                  <a:pt x="26" y="160"/>
                  <a:pt x="26" y="160"/>
                  <a:pt x="26" y="160"/>
                </a:cubicBezTo>
                <a:cubicBezTo>
                  <a:pt x="19" y="160"/>
                  <a:pt x="16" y="154"/>
                  <a:pt x="15" y="141"/>
                </a:cubicBezTo>
                <a:cubicBezTo>
                  <a:pt x="13" y="138"/>
                  <a:pt x="13" y="135"/>
                  <a:pt x="13" y="133"/>
                </a:cubicBezTo>
                <a:cubicBezTo>
                  <a:pt x="5" y="131"/>
                  <a:pt x="0" y="123"/>
                  <a:pt x="0" y="11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2"/>
                  <a:pt x="0" y="39"/>
                  <a:pt x="2" y="35"/>
                </a:cubicBezTo>
                <a:cubicBezTo>
                  <a:pt x="5" y="32"/>
                  <a:pt x="8" y="29"/>
                  <a:pt x="13" y="27"/>
                </a:cubicBezTo>
                <a:cubicBezTo>
                  <a:pt x="13" y="26"/>
                  <a:pt x="13" y="23"/>
                  <a:pt x="15" y="19"/>
                </a:cubicBezTo>
                <a:cubicBezTo>
                  <a:pt x="16" y="7"/>
                  <a:pt x="19" y="0"/>
                  <a:pt x="26" y="0"/>
                </a:cubicBezTo>
                <a:cubicBezTo>
                  <a:pt x="83" y="0"/>
                  <a:pt x="83" y="0"/>
                  <a:pt x="83" y="0"/>
                </a:cubicBezTo>
                <a:cubicBezTo>
                  <a:pt x="90" y="0"/>
                  <a:pt x="93" y="7"/>
                  <a:pt x="95" y="19"/>
                </a:cubicBezTo>
                <a:cubicBezTo>
                  <a:pt x="96" y="23"/>
                  <a:pt x="96" y="26"/>
                  <a:pt x="96" y="27"/>
                </a:cubicBezTo>
                <a:cubicBezTo>
                  <a:pt x="104" y="29"/>
                  <a:pt x="109" y="37"/>
                  <a:pt x="109" y="45"/>
                </a:cubicBezTo>
                <a:cubicBezTo>
                  <a:pt x="109" y="51"/>
                  <a:pt x="109" y="51"/>
                  <a:pt x="109" y="51"/>
                </a:cubicBezTo>
                <a:cubicBezTo>
                  <a:pt x="115" y="51"/>
                  <a:pt x="122" y="58"/>
                  <a:pt x="122" y="64"/>
                </a:cubicBezTo>
                <a:cubicBezTo>
                  <a:pt x="122" y="71"/>
                  <a:pt x="115" y="77"/>
                  <a:pt x="109" y="77"/>
                </a:cubicBezTo>
                <a:cubicBezTo>
                  <a:pt x="109" y="115"/>
                  <a:pt x="109" y="115"/>
                  <a:pt x="109" y="115"/>
                </a:cubicBezTo>
                <a:cubicBezTo>
                  <a:pt x="109" y="123"/>
                  <a:pt x="104" y="131"/>
                  <a:pt x="96" y="133"/>
                </a:cubicBezTo>
                <a:cubicBezTo>
                  <a:pt x="96" y="135"/>
                  <a:pt x="96" y="138"/>
                  <a:pt x="95" y="141"/>
                </a:cubicBezTo>
                <a:cubicBezTo>
                  <a:pt x="93" y="154"/>
                  <a:pt x="90" y="160"/>
                  <a:pt x="83" y="160"/>
                </a:cubicBezTo>
                <a:moveTo>
                  <a:pt x="19" y="135"/>
                </a:moveTo>
                <a:cubicBezTo>
                  <a:pt x="19" y="136"/>
                  <a:pt x="19" y="138"/>
                  <a:pt x="21" y="139"/>
                </a:cubicBezTo>
                <a:cubicBezTo>
                  <a:pt x="23" y="151"/>
                  <a:pt x="24" y="154"/>
                  <a:pt x="26" y="154"/>
                </a:cubicBezTo>
                <a:cubicBezTo>
                  <a:pt x="83" y="154"/>
                  <a:pt x="83" y="154"/>
                  <a:pt x="83" y="154"/>
                </a:cubicBezTo>
                <a:cubicBezTo>
                  <a:pt x="85" y="154"/>
                  <a:pt x="88" y="151"/>
                  <a:pt x="88" y="139"/>
                </a:cubicBezTo>
                <a:cubicBezTo>
                  <a:pt x="90" y="138"/>
                  <a:pt x="90" y="136"/>
                  <a:pt x="90" y="135"/>
                </a:cubicBezTo>
                <a:cubicBezTo>
                  <a:pt x="19" y="135"/>
                  <a:pt x="19" y="135"/>
                  <a:pt x="19" y="135"/>
                </a:cubicBezTo>
                <a:cubicBezTo>
                  <a:pt x="19" y="135"/>
                  <a:pt x="19" y="135"/>
                  <a:pt x="19" y="135"/>
                </a:cubicBezTo>
                <a:close/>
                <a:moveTo>
                  <a:pt x="19" y="32"/>
                </a:moveTo>
                <a:cubicBezTo>
                  <a:pt x="15" y="32"/>
                  <a:pt x="10" y="35"/>
                  <a:pt x="8" y="39"/>
                </a:cubicBezTo>
                <a:cubicBezTo>
                  <a:pt x="7" y="40"/>
                  <a:pt x="7" y="43"/>
                  <a:pt x="7" y="45"/>
                </a:cubicBezTo>
                <a:cubicBezTo>
                  <a:pt x="7" y="115"/>
                  <a:pt x="7" y="115"/>
                  <a:pt x="7" y="115"/>
                </a:cubicBezTo>
                <a:cubicBezTo>
                  <a:pt x="7" y="122"/>
                  <a:pt x="13" y="128"/>
                  <a:pt x="19" y="128"/>
                </a:cubicBezTo>
                <a:cubicBezTo>
                  <a:pt x="90" y="128"/>
                  <a:pt x="90" y="128"/>
                  <a:pt x="90" y="128"/>
                </a:cubicBezTo>
                <a:cubicBezTo>
                  <a:pt x="96" y="128"/>
                  <a:pt x="103" y="122"/>
                  <a:pt x="103" y="115"/>
                </a:cubicBezTo>
                <a:cubicBezTo>
                  <a:pt x="103" y="45"/>
                  <a:pt x="103" y="45"/>
                  <a:pt x="103" y="45"/>
                </a:cubicBezTo>
                <a:cubicBezTo>
                  <a:pt x="103" y="39"/>
                  <a:pt x="96" y="32"/>
                  <a:pt x="90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lose/>
                <a:moveTo>
                  <a:pt x="109" y="58"/>
                </a:moveTo>
                <a:cubicBezTo>
                  <a:pt x="109" y="71"/>
                  <a:pt x="109" y="71"/>
                  <a:pt x="109" y="71"/>
                </a:cubicBezTo>
                <a:cubicBezTo>
                  <a:pt x="112" y="71"/>
                  <a:pt x="115" y="67"/>
                  <a:pt x="115" y="64"/>
                </a:cubicBezTo>
                <a:cubicBezTo>
                  <a:pt x="115" y="61"/>
                  <a:pt x="112" y="58"/>
                  <a:pt x="109" y="58"/>
                </a:cubicBezTo>
                <a:moveTo>
                  <a:pt x="19" y="26"/>
                </a:moveTo>
                <a:cubicBezTo>
                  <a:pt x="90" y="26"/>
                  <a:pt x="90" y="26"/>
                  <a:pt x="90" y="26"/>
                </a:cubicBezTo>
                <a:cubicBezTo>
                  <a:pt x="90" y="24"/>
                  <a:pt x="90" y="23"/>
                  <a:pt x="88" y="21"/>
                </a:cubicBezTo>
                <a:cubicBezTo>
                  <a:pt x="88" y="10"/>
                  <a:pt x="85" y="7"/>
                  <a:pt x="83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4" y="7"/>
                  <a:pt x="23" y="10"/>
                  <a:pt x="21" y="21"/>
                </a:cubicBezTo>
                <a:cubicBezTo>
                  <a:pt x="19" y="23"/>
                  <a:pt x="19" y="24"/>
                  <a:pt x="19" y="26"/>
                </a:cubicBezTo>
                <a:moveTo>
                  <a:pt x="58" y="103"/>
                </a:moveTo>
                <a:cubicBezTo>
                  <a:pt x="51" y="103"/>
                  <a:pt x="51" y="103"/>
                  <a:pt x="51" y="103"/>
                </a:cubicBezTo>
                <a:cubicBezTo>
                  <a:pt x="51" y="79"/>
                  <a:pt x="51" y="79"/>
                  <a:pt x="51" y="79"/>
                </a:cubicBezTo>
                <a:cubicBezTo>
                  <a:pt x="31" y="71"/>
                  <a:pt x="31" y="71"/>
                  <a:pt x="31" y="71"/>
                </a:cubicBezTo>
                <a:cubicBezTo>
                  <a:pt x="34" y="64"/>
                  <a:pt x="34" y="64"/>
                  <a:pt x="34" y="64"/>
                </a:cubicBezTo>
                <a:cubicBezTo>
                  <a:pt x="55" y="74"/>
                  <a:pt x="55" y="74"/>
                  <a:pt x="55" y="74"/>
                </a:cubicBezTo>
                <a:cubicBezTo>
                  <a:pt x="74" y="53"/>
                  <a:pt x="74" y="53"/>
                  <a:pt x="74" y="53"/>
                </a:cubicBezTo>
                <a:cubicBezTo>
                  <a:pt x="79" y="58"/>
                  <a:pt x="79" y="58"/>
                  <a:pt x="79" y="58"/>
                </a:cubicBezTo>
                <a:cubicBezTo>
                  <a:pt x="58" y="79"/>
                  <a:pt x="58" y="79"/>
                  <a:pt x="58" y="79"/>
                </a:cubicBezTo>
                <a:cubicBezTo>
                  <a:pt x="58" y="103"/>
                  <a:pt x="58" y="103"/>
                  <a:pt x="58" y="103"/>
                </a:cubicBezTo>
                <a:cubicBezTo>
                  <a:pt x="58" y="103"/>
                  <a:pt x="58" y="103"/>
                  <a:pt x="58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F62CABF8-AFCA-9224-4B0A-77E2A35A298A}"/>
              </a:ext>
            </a:extLst>
          </p:cNvPr>
          <p:cNvSpPr>
            <a:spLocks noEditPoints="1"/>
          </p:cNvSpPr>
          <p:nvPr/>
        </p:nvSpPr>
        <p:spPr bwMode="auto">
          <a:xfrm>
            <a:off x="5715001" y="2474913"/>
            <a:ext cx="211138" cy="254000"/>
          </a:xfrm>
          <a:custGeom>
            <a:avLst/>
            <a:gdLst>
              <a:gd name="T0" fmla="*/ 8 w 133"/>
              <a:gd name="T1" fmla="*/ 160 h 160"/>
              <a:gd name="T2" fmla="*/ 0 w 133"/>
              <a:gd name="T3" fmla="*/ 28 h 160"/>
              <a:gd name="T4" fmla="*/ 25 w 133"/>
              <a:gd name="T5" fmla="*/ 20 h 160"/>
              <a:gd name="T6" fmla="*/ 51 w 133"/>
              <a:gd name="T7" fmla="*/ 13 h 160"/>
              <a:gd name="T8" fmla="*/ 60 w 133"/>
              <a:gd name="T9" fmla="*/ 0 h 160"/>
              <a:gd name="T10" fmla="*/ 82 w 133"/>
              <a:gd name="T11" fmla="*/ 10 h 160"/>
              <a:gd name="T12" fmla="*/ 98 w 133"/>
              <a:gd name="T13" fmla="*/ 13 h 160"/>
              <a:gd name="T14" fmla="*/ 125 w 133"/>
              <a:gd name="T15" fmla="*/ 20 h 160"/>
              <a:gd name="T16" fmla="*/ 133 w 133"/>
              <a:gd name="T17" fmla="*/ 152 h 160"/>
              <a:gd name="T18" fmla="*/ 8 w 133"/>
              <a:gd name="T19" fmla="*/ 26 h 160"/>
              <a:gd name="T20" fmla="*/ 6 w 133"/>
              <a:gd name="T21" fmla="*/ 152 h 160"/>
              <a:gd name="T22" fmla="*/ 125 w 133"/>
              <a:gd name="T23" fmla="*/ 154 h 160"/>
              <a:gd name="T24" fmla="*/ 127 w 133"/>
              <a:gd name="T25" fmla="*/ 28 h 160"/>
              <a:gd name="T26" fmla="*/ 108 w 133"/>
              <a:gd name="T27" fmla="*/ 26 h 160"/>
              <a:gd name="T28" fmla="*/ 105 w 133"/>
              <a:gd name="T29" fmla="*/ 39 h 160"/>
              <a:gd name="T30" fmla="*/ 25 w 133"/>
              <a:gd name="T31" fmla="*/ 36 h 160"/>
              <a:gd name="T32" fmla="*/ 8 w 133"/>
              <a:gd name="T33" fmla="*/ 26 h 160"/>
              <a:gd name="T34" fmla="*/ 32 w 133"/>
              <a:gd name="T35" fmla="*/ 32 h 160"/>
              <a:gd name="T36" fmla="*/ 102 w 133"/>
              <a:gd name="T37" fmla="*/ 23 h 160"/>
              <a:gd name="T38" fmla="*/ 79 w 133"/>
              <a:gd name="T39" fmla="*/ 20 h 160"/>
              <a:gd name="T40" fmla="*/ 76 w 133"/>
              <a:gd name="T41" fmla="*/ 10 h 160"/>
              <a:gd name="T42" fmla="*/ 60 w 133"/>
              <a:gd name="T43" fmla="*/ 7 h 160"/>
              <a:gd name="T44" fmla="*/ 57 w 133"/>
              <a:gd name="T45" fmla="*/ 16 h 160"/>
              <a:gd name="T46" fmla="*/ 35 w 133"/>
              <a:gd name="T47" fmla="*/ 20 h 160"/>
              <a:gd name="T48" fmla="*/ 32 w 133"/>
              <a:gd name="T49" fmla="*/ 32 h 160"/>
              <a:gd name="T50" fmla="*/ 41 w 133"/>
              <a:gd name="T51" fmla="*/ 128 h 160"/>
              <a:gd name="T52" fmla="*/ 25 w 133"/>
              <a:gd name="T53" fmla="*/ 125 h 160"/>
              <a:gd name="T54" fmla="*/ 28 w 133"/>
              <a:gd name="T55" fmla="*/ 109 h 160"/>
              <a:gd name="T56" fmla="*/ 44 w 133"/>
              <a:gd name="T57" fmla="*/ 112 h 160"/>
              <a:gd name="T58" fmla="*/ 41 w 133"/>
              <a:gd name="T59" fmla="*/ 128 h 160"/>
              <a:gd name="T60" fmla="*/ 38 w 133"/>
              <a:gd name="T61" fmla="*/ 122 h 160"/>
              <a:gd name="T62" fmla="*/ 32 w 133"/>
              <a:gd name="T63" fmla="*/ 116 h 160"/>
              <a:gd name="T64" fmla="*/ 32 w 133"/>
              <a:gd name="T65" fmla="*/ 122 h 160"/>
              <a:gd name="T66" fmla="*/ 57 w 133"/>
              <a:gd name="T67" fmla="*/ 122 h 160"/>
              <a:gd name="T68" fmla="*/ 108 w 133"/>
              <a:gd name="T69" fmla="*/ 116 h 160"/>
              <a:gd name="T70" fmla="*/ 108 w 133"/>
              <a:gd name="T71" fmla="*/ 122 h 160"/>
              <a:gd name="T72" fmla="*/ 28 w 133"/>
              <a:gd name="T73" fmla="*/ 103 h 160"/>
              <a:gd name="T74" fmla="*/ 25 w 133"/>
              <a:gd name="T75" fmla="*/ 87 h 160"/>
              <a:gd name="T76" fmla="*/ 41 w 133"/>
              <a:gd name="T77" fmla="*/ 84 h 160"/>
              <a:gd name="T78" fmla="*/ 44 w 133"/>
              <a:gd name="T79" fmla="*/ 100 h 160"/>
              <a:gd name="T80" fmla="*/ 32 w 133"/>
              <a:gd name="T81" fmla="*/ 96 h 160"/>
              <a:gd name="T82" fmla="*/ 38 w 133"/>
              <a:gd name="T83" fmla="*/ 90 h 160"/>
              <a:gd name="T84" fmla="*/ 32 w 133"/>
              <a:gd name="T85" fmla="*/ 96 h 160"/>
              <a:gd name="T86" fmla="*/ 108 w 133"/>
              <a:gd name="T87" fmla="*/ 96 h 160"/>
              <a:gd name="T88" fmla="*/ 57 w 133"/>
              <a:gd name="T89" fmla="*/ 90 h 160"/>
              <a:gd name="T90" fmla="*/ 108 w 133"/>
              <a:gd name="T91" fmla="*/ 96 h 160"/>
              <a:gd name="T92" fmla="*/ 41 w 133"/>
              <a:gd name="T93" fmla="*/ 77 h 160"/>
              <a:gd name="T94" fmla="*/ 25 w 133"/>
              <a:gd name="T95" fmla="*/ 74 h 160"/>
              <a:gd name="T96" fmla="*/ 28 w 133"/>
              <a:gd name="T97" fmla="*/ 58 h 160"/>
              <a:gd name="T98" fmla="*/ 44 w 133"/>
              <a:gd name="T99" fmla="*/ 61 h 160"/>
              <a:gd name="T100" fmla="*/ 41 w 133"/>
              <a:gd name="T101" fmla="*/ 77 h 160"/>
              <a:gd name="T102" fmla="*/ 38 w 133"/>
              <a:gd name="T103" fmla="*/ 71 h 160"/>
              <a:gd name="T104" fmla="*/ 32 w 133"/>
              <a:gd name="T105" fmla="*/ 64 h 160"/>
              <a:gd name="T106" fmla="*/ 32 w 133"/>
              <a:gd name="T107" fmla="*/ 71 h 160"/>
              <a:gd name="T108" fmla="*/ 57 w 133"/>
              <a:gd name="T109" fmla="*/ 71 h 160"/>
              <a:gd name="T110" fmla="*/ 108 w 133"/>
              <a:gd name="T111" fmla="*/ 64 h 160"/>
              <a:gd name="T112" fmla="*/ 108 w 133"/>
              <a:gd name="T113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33" h="160">
                <a:moveTo>
                  <a:pt x="125" y="160"/>
                </a:moveTo>
                <a:cubicBezTo>
                  <a:pt x="8" y="160"/>
                  <a:pt x="8" y="160"/>
                  <a:pt x="8" y="160"/>
                </a:cubicBezTo>
                <a:cubicBezTo>
                  <a:pt x="3" y="160"/>
                  <a:pt x="0" y="157"/>
                  <a:pt x="0" y="15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3"/>
                  <a:pt x="3" y="20"/>
                  <a:pt x="8" y="20"/>
                </a:cubicBezTo>
                <a:cubicBezTo>
                  <a:pt x="25" y="20"/>
                  <a:pt x="25" y="20"/>
                  <a:pt x="25" y="20"/>
                </a:cubicBezTo>
                <a:cubicBezTo>
                  <a:pt x="27" y="16"/>
                  <a:pt x="30" y="13"/>
                  <a:pt x="35" y="13"/>
                </a:cubicBezTo>
                <a:cubicBezTo>
                  <a:pt x="51" y="13"/>
                  <a:pt x="51" y="13"/>
                  <a:pt x="51" y="13"/>
                </a:cubicBezTo>
                <a:cubicBezTo>
                  <a:pt x="51" y="10"/>
                  <a:pt x="51" y="10"/>
                  <a:pt x="51" y="10"/>
                </a:cubicBezTo>
                <a:cubicBezTo>
                  <a:pt x="51" y="5"/>
                  <a:pt x="55" y="0"/>
                  <a:pt x="60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8" y="0"/>
                  <a:pt x="82" y="5"/>
                  <a:pt x="82" y="10"/>
                </a:cubicBezTo>
                <a:cubicBezTo>
                  <a:pt x="82" y="13"/>
                  <a:pt x="82" y="13"/>
                  <a:pt x="82" y="13"/>
                </a:cubicBezTo>
                <a:cubicBezTo>
                  <a:pt x="98" y="13"/>
                  <a:pt x="98" y="13"/>
                  <a:pt x="98" y="13"/>
                </a:cubicBezTo>
                <a:cubicBezTo>
                  <a:pt x="103" y="13"/>
                  <a:pt x="106" y="16"/>
                  <a:pt x="108" y="20"/>
                </a:cubicBezTo>
                <a:cubicBezTo>
                  <a:pt x="125" y="20"/>
                  <a:pt x="125" y="20"/>
                  <a:pt x="125" y="20"/>
                </a:cubicBezTo>
                <a:cubicBezTo>
                  <a:pt x="130" y="20"/>
                  <a:pt x="133" y="23"/>
                  <a:pt x="133" y="28"/>
                </a:cubicBezTo>
                <a:cubicBezTo>
                  <a:pt x="133" y="152"/>
                  <a:pt x="133" y="152"/>
                  <a:pt x="133" y="152"/>
                </a:cubicBezTo>
                <a:cubicBezTo>
                  <a:pt x="133" y="157"/>
                  <a:pt x="130" y="160"/>
                  <a:pt x="125" y="160"/>
                </a:cubicBezTo>
                <a:moveTo>
                  <a:pt x="8" y="26"/>
                </a:moveTo>
                <a:cubicBezTo>
                  <a:pt x="6" y="26"/>
                  <a:pt x="6" y="26"/>
                  <a:pt x="6" y="28"/>
                </a:cubicBezTo>
                <a:cubicBezTo>
                  <a:pt x="6" y="152"/>
                  <a:pt x="6" y="152"/>
                  <a:pt x="6" y="152"/>
                </a:cubicBezTo>
                <a:cubicBezTo>
                  <a:pt x="6" y="154"/>
                  <a:pt x="6" y="154"/>
                  <a:pt x="8" y="154"/>
                </a:cubicBezTo>
                <a:cubicBezTo>
                  <a:pt x="125" y="154"/>
                  <a:pt x="125" y="154"/>
                  <a:pt x="125" y="154"/>
                </a:cubicBezTo>
                <a:cubicBezTo>
                  <a:pt x="127" y="154"/>
                  <a:pt x="127" y="154"/>
                  <a:pt x="127" y="152"/>
                </a:cubicBezTo>
                <a:cubicBezTo>
                  <a:pt x="127" y="28"/>
                  <a:pt x="127" y="28"/>
                  <a:pt x="127" y="28"/>
                </a:cubicBezTo>
                <a:cubicBezTo>
                  <a:pt x="127" y="26"/>
                  <a:pt x="127" y="26"/>
                  <a:pt x="125" y="26"/>
                </a:cubicBezTo>
                <a:cubicBezTo>
                  <a:pt x="108" y="26"/>
                  <a:pt x="108" y="26"/>
                  <a:pt x="108" y="26"/>
                </a:cubicBezTo>
                <a:cubicBezTo>
                  <a:pt x="108" y="36"/>
                  <a:pt x="108" y="36"/>
                  <a:pt x="108" y="36"/>
                </a:cubicBezTo>
                <a:cubicBezTo>
                  <a:pt x="108" y="37"/>
                  <a:pt x="106" y="39"/>
                  <a:pt x="105" y="39"/>
                </a:cubicBezTo>
                <a:cubicBezTo>
                  <a:pt x="28" y="39"/>
                  <a:pt x="28" y="39"/>
                  <a:pt x="28" y="39"/>
                </a:cubicBezTo>
                <a:cubicBezTo>
                  <a:pt x="27" y="39"/>
                  <a:pt x="25" y="37"/>
                  <a:pt x="25" y="36"/>
                </a:cubicBezTo>
                <a:cubicBezTo>
                  <a:pt x="25" y="26"/>
                  <a:pt x="25" y="26"/>
                  <a:pt x="25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8" y="26"/>
                  <a:pt x="8" y="26"/>
                  <a:pt x="8" y="26"/>
                </a:cubicBezTo>
                <a:close/>
                <a:moveTo>
                  <a:pt x="32" y="32"/>
                </a:moveTo>
                <a:cubicBezTo>
                  <a:pt x="102" y="32"/>
                  <a:pt x="102" y="32"/>
                  <a:pt x="102" y="32"/>
                </a:cubicBezTo>
                <a:cubicBezTo>
                  <a:pt x="102" y="23"/>
                  <a:pt x="102" y="23"/>
                  <a:pt x="102" y="23"/>
                </a:cubicBezTo>
                <a:cubicBezTo>
                  <a:pt x="102" y="21"/>
                  <a:pt x="100" y="20"/>
                  <a:pt x="98" y="20"/>
                </a:cubicBezTo>
                <a:cubicBezTo>
                  <a:pt x="79" y="20"/>
                  <a:pt x="79" y="20"/>
                  <a:pt x="79" y="20"/>
                </a:cubicBezTo>
                <a:cubicBezTo>
                  <a:pt x="78" y="20"/>
                  <a:pt x="76" y="18"/>
                  <a:pt x="76" y="16"/>
                </a:cubicBezTo>
                <a:cubicBezTo>
                  <a:pt x="76" y="10"/>
                  <a:pt x="76" y="10"/>
                  <a:pt x="76" y="10"/>
                </a:cubicBezTo>
                <a:cubicBezTo>
                  <a:pt x="76" y="8"/>
                  <a:pt x="75" y="7"/>
                  <a:pt x="73" y="7"/>
                </a:cubicBezTo>
                <a:cubicBezTo>
                  <a:pt x="60" y="7"/>
                  <a:pt x="60" y="7"/>
                  <a:pt x="60" y="7"/>
                </a:cubicBezTo>
                <a:cubicBezTo>
                  <a:pt x="59" y="7"/>
                  <a:pt x="57" y="8"/>
                  <a:pt x="57" y="10"/>
                </a:cubicBezTo>
                <a:cubicBezTo>
                  <a:pt x="57" y="16"/>
                  <a:pt x="57" y="16"/>
                  <a:pt x="57" y="16"/>
                </a:cubicBezTo>
                <a:cubicBezTo>
                  <a:pt x="57" y="18"/>
                  <a:pt x="55" y="20"/>
                  <a:pt x="54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3" y="20"/>
                  <a:pt x="32" y="21"/>
                  <a:pt x="32" y="23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2"/>
                  <a:pt x="32" y="32"/>
                  <a:pt x="32" y="32"/>
                </a:cubicBezTo>
                <a:close/>
                <a:moveTo>
                  <a:pt x="41" y="128"/>
                </a:moveTo>
                <a:cubicBezTo>
                  <a:pt x="28" y="128"/>
                  <a:pt x="28" y="128"/>
                  <a:pt x="28" y="128"/>
                </a:cubicBezTo>
                <a:cubicBezTo>
                  <a:pt x="27" y="128"/>
                  <a:pt x="25" y="127"/>
                  <a:pt x="25" y="125"/>
                </a:cubicBezTo>
                <a:cubicBezTo>
                  <a:pt x="25" y="112"/>
                  <a:pt x="25" y="112"/>
                  <a:pt x="25" y="112"/>
                </a:cubicBezTo>
                <a:cubicBezTo>
                  <a:pt x="25" y="111"/>
                  <a:pt x="27" y="109"/>
                  <a:pt x="28" y="109"/>
                </a:cubicBezTo>
                <a:cubicBezTo>
                  <a:pt x="41" y="109"/>
                  <a:pt x="41" y="109"/>
                  <a:pt x="41" y="109"/>
                </a:cubicBezTo>
                <a:cubicBezTo>
                  <a:pt x="43" y="109"/>
                  <a:pt x="44" y="111"/>
                  <a:pt x="44" y="112"/>
                </a:cubicBezTo>
                <a:cubicBezTo>
                  <a:pt x="44" y="125"/>
                  <a:pt x="44" y="125"/>
                  <a:pt x="44" y="125"/>
                </a:cubicBezTo>
                <a:cubicBezTo>
                  <a:pt x="44" y="127"/>
                  <a:pt x="43" y="128"/>
                  <a:pt x="41" y="128"/>
                </a:cubicBezTo>
                <a:moveTo>
                  <a:pt x="32" y="122"/>
                </a:moveTo>
                <a:cubicBezTo>
                  <a:pt x="38" y="122"/>
                  <a:pt x="38" y="122"/>
                  <a:pt x="38" y="122"/>
                </a:cubicBezTo>
                <a:cubicBezTo>
                  <a:pt x="38" y="116"/>
                  <a:pt x="38" y="116"/>
                  <a:pt x="38" y="116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22"/>
                  <a:pt x="32" y="122"/>
                  <a:pt x="32" y="122"/>
                </a:cubicBezTo>
                <a:cubicBezTo>
                  <a:pt x="32" y="122"/>
                  <a:pt x="32" y="122"/>
                  <a:pt x="32" y="122"/>
                </a:cubicBezTo>
                <a:close/>
                <a:moveTo>
                  <a:pt x="108" y="122"/>
                </a:moveTo>
                <a:cubicBezTo>
                  <a:pt x="57" y="122"/>
                  <a:pt x="57" y="122"/>
                  <a:pt x="57" y="122"/>
                </a:cubicBezTo>
                <a:cubicBezTo>
                  <a:pt x="57" y="116"/>
                  <a:pt x="57" y="116"/>
                  <a:pt x="57" y="116"/>
                </a:cubicBezTo>
                <a:cubicBezTo>
                  <a:pt x="108" y="116"/>
                  <a:pt x="108" y="116"/>
                  <a:pt x="108" y="116"/>
                </a:cubicBezTo>
                <a:cubicBezTo>
                  <a:pt x="108" y="122"/>
                  <a:pt x="108" y="122"/>
                  <a:pt x="108" y="122"/>
                </a:cubicBezTo>
                <a:cubicBezTo>
                  <a:pt x="108" y="122"/>
                  <a:pt x="108" y="122"/>
                  <a:pt x="108" y="122"/>
                </a:cubicBezTo>
                <a:close/>
                <a:moveTo>
                  <a:pt x="41" y="103"/>
                </a:moveTo>
                <a:cubicBezTo>
                  <a:pt x="28" y="103"/>
                  <a:pt x="28" y="103"/>
                  <a:pt x="28" y="103"/>
                </a:cubicBezTo>
                <a:cubicBezTo>
                  <a:pt x="27" y="103"/>
                  <a:pt x="25" y="101"/>
                  <a:pt x="25" y="100"/>
                </a:cubicBezTo>
                <a:cubicBezTo>
                  <a:pt x="25" y="87"/>
                  <a:pt x="25" y="87"/>
                  <a:pt x="25" y="87"/>
                </a:cubicBezTo>
                <a:cubicBezTo>
                  <a:pt x="25" y="85"/>
                  <a:pt x="27" y="84"/>
                  <a:pt x="28" y="84"/>
                </a:cubicBezTo>
                <a:cubicBezTo>
                  <a:pt x="41" y="84"/>
                  <a:pt x="41" y="84"/>
                  <a:pt x="41" y="84"/>
                </a:cubicBezTo>
                <a:cubicBezTo>
                  <a:pt x="43" y="84"/>
                  <a:pt x="44" y="85"/>
                  <a:pt x="44" y="87"/>
                </a:cubicBezTo>
                <a:cubicBezTo>
                  <a:pt x="44" y="100"/>
                  <a:pt x="44" y="100"/>
                  <a:pt x="44" y="100"/>
                </a:cubicBezTo>
                <a:cubicBezTo>
                  <a:pt x="44" y="101"/>
                  <a:pt x="43" y="103"/>
                  <a:pt x="41" y="103"/>
                </a:cubicBezTo>
                <a:moveTo>
                  <a:pt x="32" y="96"/>
                </a:moveTo>
                <a:cubicBezTo>
                  <a:pt x="38" y="96"/>
                  <a:pt x="38" y="96"/>
                  <a:pt x="38" y="96"/>
                </a:cubicBezTo>
                <a:cubicBezTo>
                  <a:pt x="38" y="90"/>
                  <a:pt x="38" y="90"/>
                  <a:pt x="38" y="90"/>
                </a:cubicBezTo>
                <a:cubicBezTo>
                  <a:pt x="32" y="90"/>
                  <a:pt x="32" y="90"/>
                  <a:pt x="32" y="90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96"/>
                  <a:pt x="32" y="96"/>
                  <a:pt x="32" y="96"/>
                </a:cubicBezTo>
                <a:close/>
                <a:moveTo>
                  <a:pt x="108" y="96"/>
                </a:moveTo>
                <a:cubicBezTo>
                  <a:pt x="57" y="96"/>
                  <a:pt x="57" y="96"/>
                  <a:pt x="57" y="96"/>
                </a:cubicBezTo>
                <a:cubicBezTo>
                  <a:pt x="57" y="90"/>
                  <a:pt x="57" y="90"/>
                  <a:pt x="57" y="90"/>
                </a:cubicBezTo>
                <a:cubicBezTo>
                  <a:pt x="108" y="90"/>
                  <a:pt x="108" y="90"/>
                  <a:pt x="108" y="90"/>
                </a:cubicBezTo>
                <a:cubicBezTo>
                  <a:pt x="108" y="96"/>
                  <a:pt x="108" y="96"/>
                  <a:pt x="108" y="96"/>
                </a:cubicBezTo>
                <a:cubicBezTo>
                  <a:pt x="108" y="96"/>
                  <a:pt x="108" y="96"/>
                  <a:pt x="108" y="96"/>
                </a:cubicBezTo>
                <a:close/>
                <a:moveTo>
                  <a:pt x="41" y="77"/>
                </a:moveTo>
                <a:cubicBezTo>
                  <a:pt x="28" y="77"/>
                  <a:pt x="28" y="77"/>
                  <a:pt x="28" y="77"/>
                </a:cubicBezTo>
                <a:cubicBezTo>
                  <a:pt x="27" y="77"/>
                  <a:pt x="25" y="76"/>
                  <a:pt x="25" y="74"/>
                </a:cubicBezTo>
                <a:cubicBezTo>
                  <a:pt x="25" y="61"/>
                  <a:pt x="25" y="61"/>
                  <a:pt x="25" y="61"/>
                </a:cubicBezTo>
                <a:cubicBezTo>
                  <a:pt x="25" y="60"/>
                  <a:pt x="27" y="58"/>
                  <a:pt x="28" y="58"/>
                </a:cubicBezTo>
                <a:cubicBezTo>
                  <a:pt x="41" y="58"/>
                  <a:pt x="41" y="58"/>
                  <a:pt x="41" y="58"/>
                </a:cubicBezTo>
                <a:cubicBezTo>
                  <a:pt x="43" y="58"/>
                  <a:pt x="44" y="60"/>
                  <a:pt x="44" y="61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76"/>
                  <a:pt x="43" y="77"/>
                  <a:pt x="41" y="77"/>
                </a:cubicBezTo>
                <a:moveTo>
                  <a:pt x="32" y="71"/>
                </a:moveTo>
                <a:cubicBezTo>
                  <a:pt x="38" y="71"/>
                  <a:pt x="38" y="71"/>
                  <a:pt x="38" y="71"/>
                </a:cubicBezTo>
                <a:cubicBezTo>
                  <a:pt x="38" y="64"/>
                  <a:pt x="38" y="64"/>
                  <a:pt x="38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2" y="71"/>
                  <a:pt x="32" y="71"/>
                  <a:pt x="32" y="71"/>
                </a:cubicBezTo>
                <a:cubicBezTo>
                  <a:pt x="32" y="71"/>
                  <a:pt x="32" y="71"/>
                  <a:pt x="32" y="71"/>
                </a:cubicBezTo>
                <a:close/>
                <a:moveTo>
                  <a:pt x="108" y="71"/>
                </a:moveTo>
                <a:cubicBezTo>
                  <a:pt x="57" y="71"/>
                  <a:pt x="57" y="71"/>
                  <a:pt x="57" y="71"/>
                </a:cubicBezTo>
                <a:cubicBezTo>
                  <a:pt x="57" y="64"/>
                  <a:pt x="57" y="64"/>
                  <a:pt x="57" y="64"/>
                </a:cubicBezTo>
                <a:cubicBezTo>
                  <a:pt x="108" y="64"/>
                  <a:pt x="108" y="64"/>
                  <a:pt x="108" y="64"/>
                </a:cubicBezTo>
                <a:cubicBezTo>
                  <a:pt x="108" y="71"/>
                  <a:pt x="108" y="71"/>
                  <a:pt x="108" y="71"/>
                </a:cubicBezTo>
                <a:cubicBezTo>
                  <a:pt x="108" y="71"/>
                  <a:pt x="108" y="71"/>
                  <a:pt x="108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08121962-367E-008A-7DEE-E5834FC9A05E}"/>
              </a:ext>
            </a:extLst>
          </p:cNvPr>
          <p:cNvSpPr>
            <a:spLocks noEditPoints="1"/>
          </p:cNvSpPr>
          <p:nvPr/>
        </p:nvSpPr>
        <p:spPr bwMode="auto">
          <a:xfrm>
            <a:off x="6805613" y="1374775"/>
            <a:ext cx="233363" cy="254000"/>
          </a:xfrm>
          <a:custGeom>
            <a:avLst/>
            <a:gdLst>
              <a:gd name="T0" fmla="*/ 73 w 147"/>
              <a:gd name="T1" fmla="*/ 45 h 160"/>
              <a:gd name="T2" fmla="*/ 51 w 147"/>
              <a:gd name="T3" fmla="*/ 22 h 160"/>
              <a:gd name="T4" fmla="*/ 73 w 147"/>
              <a:gd name="T5" fmla="*/ 0 h 160"/>
              <a:gd name="T6" fmla="*/ 96 w 147"/>
              <a:gd name="T7" fmla="*/ 22 h 160"/>
              <a:gd name="T8" fmla="*/ 73 w 147"/>
              <a:gd name="T9" fmla="*/ 45 h 160"/>
              <a:gd name="T10" fmla="*/ 73 w 147"/>
              <a:gd name="T11" fmla="*/ 6 h 160"/>
              <a:gd name="T12" fmla="*/ 57 w 147"/>
              <a:gd name="T13" fmla="*/ 22 h 160"/>
              <a:gd name="T14" fmla="*/ 73 w 147"/>
              <a:gd name="T15" fmla="*/ 38 h 160"/>
              <a:gd name="T16" fmla="*/ 89 w 147"/>
              <a:gd name="T17" fmla="*/ 22 h 160"/>
              <a:gd name="T18" fmla="*/ 73 w 147"/>
              <a:gd name="T19" fmla="*/ 6 h 160"/>
              <a:gd name="T20" fmla="*/ 73 w 147"/>
              <a:gd name="T21" fmla="*/ 160 h 160"/>
              <a:gd name="T22" fmla="*/ 51 w 147"/>
              <a:gd name="T23" fmla="*/ 137 h 160"/>
              <a:gd name="T24" fmla="*/ 73 w 147"/>
              <a:gd name="T25" fmla="*/ 115 h 160"/>
              <a:gd name="T26" fmla="*/ 96 w 147"/>
              <a:gd name="T27" fmla="*/ 137 h 160"/>
              <a:gd name="T28" fmla="*/ 73 w 147"/>
              <a:gd name="T29" fmla="*/ 160 h 160"/>
              <a:gd name="T30" fmla="*/ 73 w 147"/>
              <a:gd name="T31" fmla="*/ 121 h 160"/>
              <a:gd name="T32" fmla="*/ 57 w 147"/>
              <a:gd name="T33" fmla="*/ 137 h 160"/>
              <a:gd name="T34" fmla="*/ 73 w 147"/>
              <a:gd name="T35" fmla="*/ 153 h 160"/>
              <a:gd name="T36" fmla="*/ 89 w 147"/>
              <a:gd name="T37" fmla="*/ 137 h 160"/>
              <a:gd name="T38" fmla="*/ 73 w 147"/>
              <a:gd name="T39" fmla="*/ 121 h 160"/>
              <a:gd name="T40" fmla="*/ 124 w 147"/>
              <a:gd name="T41" fmla="*/ 134 h 160"/>
              <a:gd name="T42" fmla="*/ 102 w 147"/>
              <a:gd name="T43" fmla="*/ 112 h 160"/>
              <a:gd name="T44" fmla="*/ 124 w 147"/>
              <a:gd name="T45" fmla="*/ 89 h 160"/>
              <a:gd name="T46" fmla="*/ 147 w 147"/>
              <a:gd name="T47" fmla="*/ 112 h 160"/>
              <a:gd name="T48" fmla="*/ 124 w 147"/>
              <a:gd name="T49" fmla="*/ 134 h 160"/>
              <a:gd name="T50" fmla="*/ 124 w 147"/>
              <a:gd name="T51" fmla="*/ 96 h 160"/>
              <a:gd name="T52" fmla="*/ 108 w 147"/>
              <a:gd name="T53" fmla="*/ 112 h 160"/>
              <a:gd name="T54" fmla="*/ 124 w 147"/>
              <a:gd name="T55" fmla="*/ 128 h 160"/>
              <a:gd name="T56" fmla="*/ 140 w 147"/>
              <a:gd name="T57" fmla="*/ 112 h 160"/>
              <a:gd name="T58" fmla="*/ 124 w 147"/>
              <a:gd name="T59" fmla="*/ 96 h 160"/>
              <a:gd name="T60" fmla="*/ 124 w 147"/>
              <a:gd name="T61" fmla="*/ 77 h 160"/>
              <a:gd name="T62" fmla="*/ 102 w 147"/>
              <a:gd name="T63" fmla="*/ 54 h 160"/>
              <a:gd name="T64" fmla="*/ 124 w 147"/>
              <a:gd name="T65" fmla="*/ 32 h 160"/>
              <a:gd name="T66" fmla="*/ 147 w 147"/>
              <a:gd name="T67" fmla="*/ 54 h 160"/>
              <a:gd name="T68" fmla="*/ 124 w 147"/>
              <a:gd name="T69" fmla="*/ 77 h 160"/>
              <a:gd name="T70" fmla="*/ 124 w 147"/>
              <a:gd name="T71" fmla="*/ 38 h 160"/>
              <a:gd name="T72" fmla="*/ 108 w 147"/>
              <a:gd name="T73" fmla="*/ 54 h 160"/>
              <a:gd name="T74" fmla="*/ 124 w 147"/>
              <a:gd name="T75" fmla="*/ 70 h 160"/>
              <a:gd name="T76" fmla="*/ 140 w 147"/>
              <a:gd name="T77" fmla="*/ 54 h 160"/>
              <a:gd name="T78" fmla="*/ 124 w 147"/>
              <a:gd name="T79" fmla="*/ 38 h 160"/>
              <a:gd name="T80" fmla="*/ 22 w 147"/>
              <a:gd name="T81" fmla="*/ 134 h 160"/>
              <a:gd name="T82" fmla="*/ 0 w 147"/>
              <a:gd name="T83" fmla="*/ 112 h 160"/>
              <a:gd name="T84" fmla="*/ 22 w 147"/>
              <a:gd name="T85" fmla="*/ 89 h 160"/>
              <a:gd name="T86" fmla="*/ 45 w 147"/>
              <a:gd name="T87" fmla="*/ 112 h 160"/>
              <a:gd name="T88" fmla="*/ 22 w 147"/>
              <a:gd name="T89" fmla="*/ 134 h 160"/>
              <a:gd name="T90" fmla="*/ 22 w 147"/>
              <a:gd name="T91" fmla="*/ 96 h 160"/>
              <a:gd name="T92" fmla="*/ 6 w 147"/>
              <a:gd name="T93" fmla="*/ 112 h 160"/>
              <a:gd name="T94" fmla="*/ 22 w 147"/>
              <a:gd name="T95" fmla="*/ 128 h 160"/>
              <a:gd name="T96" fmla="*/ 38 w 147"/>
              <a:gd name="T97" fmla="*/ 112 h 160"/>
              <a:gd name="T98" fmla="*/ 22 w 147"/>
              <a:gd name="T99" fmla="*/ 96 h 160"/>
              <a:gd name="T100" fmla="*/ 22 w 147"/>
              <a:gd name="T101" fmla="*/ 77 h 160"/>
              <a:gd name="T102" fmla="*/ 0 w 147"/>
              <a:gd name="T103" fmla="*/ 54 h 160"/>
              <a:gd name="T104" fmla="*/ 22 w 147"/>
              <a:gd name="T105" fmla="*/ 32 h 160"/>
              <a:gd name="T106" fmla="*/ 45 w 147"/>
              <a:gd name="T107" fmla="*/ 54 h 160"/>
              <a:gd name="T108" fmla="*/ 22 w 147"/>
              <a:gd name="T109" fmla="*/ 77 h 160"/>
              <a:gd name="T110" fmla="*/ 22 w 147"/>
              <a:gd name="T111" fmla="*/ 38 h 160"/>
              <a:gd name="T112" fmla="*/ 6 w 147"/>
              <a:gd name="T113" fmla="*/ 54 h 160"/>
              <a:gd name="T114" fmla="*/ 22 w 147"/>
              <a:gd name="T115" fmla="*/ 70 h 160"/>
              <a:gd name="T116" fmla="*/ 38 w 147"/>
              <a:gd name="T117" fmla="*/ 54 h 160"/>
              <a:gd name="T118" fmla="*/ 22 w 147"/>
              <a:gd name="T119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7" h="160">
                <a:moveTo>
                  <a:pt x="73" y="45"/>
                </a:moveTo>
                <a:cubicBezTo>
                  <a:pt x="61" y="45"/>
                  <a:pt x="51" y="35"/>
                  <a:pt x="51" y="22"/>
                </a:cubicBezTo>
                <a:cubicBezTo>
                  <a:pt x="51" y="9"/>
                  <a:pt x="61" y="0"/>
                  <a:pt x="73" y="0"/>
                </a:cubicBezTo>
                <a:cubicBezTo>
                  <a:pt x="86" y="0"/>
                  <a:pt x="96" y="9"/>
                  <a:pt x="96" y="22"/>
                </a:cubicBezTo>
                <a:cubicBezTo>
                  <a:pt x="96" y="35"/>
                  <a:pt x="86" y="45"/>
                  <a:pt x="73" y="45"/>
                </a:cubicBezTo>
                <a:moveTo>
                  <a:pt x="73" y="6"/>
                </a:moveTo>
                <a:cubicBezTo>
                  <a:pt x="64" y="6"/>
                  <a:pt x="57" y="13"/>
                  <a:pt x="57" y="22"/>
                </a:cubicBezTo>
                <a:cubicBezTo>
                  <a:pt x="57" y="32"/>
                  <a:pt x="64" y="38"/>
                  <a:pt x="73" y="38"/>
                </a:cubicBezTo>
                <a:cubicBezTo>
                  <a:pt x="83" y="38"/>
                  <a:pt x="89" y="32"/>
                  <a:pt x="89" y="22"/>
                </a:cubicBezTo>
                <a:cubicBezTo>
                  <a:pt x="89" y="13"/>
                  <a:pt x="83" y="6"/>
                  <a:pt x="73" y="6"/>
                </a:cubicBezTo>
                <a:moveTo>
                  <a:pt x="73" y="160"/>
                </a:moveTo>
                <a:cubicBezTo>
                  <a:pt x="61" y="160"/>
                  <a:pt x="51" y="150"/>
                  <a:pt x="51" y="137"/>
                </a:cubicBezTo>
                <a:cubicBezTo>
                  <a:pt x="51" y="125"/>
                  <a:pt x="61" y="115"/>
                  <a:pt x="73" y="115"/>
                </a:cubicBezTo>
                <a:cubicBezTo>
                  <a:pt x="86" y="115"/>
                  <a:pt x="96" y="125"/>
                  <a:pt x="96" y="137"/>
                </a:cubicBezTo>
                <a:cubicBezTo>
                  <a:pt x="96" y="150"/>
                  <a:pt x="86" y="160"/>
                  <a:pt x="73" y="160"/>
                </a:cubicBezTo>
                <a:moveTo>
                  <a:pt x="73" y="121"/>
                </a:moveTo>
                <a:cubicBezTo>
                  <a:pt x="64" y="121"/>
                  <a:pt x="57" y="128"/>
                  <a:pt x="57" y="137"/>
                </a:cubicBezTo>
                <a:cubicBezTo>
                  <a:pt x="57" y="147"/>
                  <a:pt x="64" y="153"/>
                  <a:pt x="73" y="153"/>
                </a:cubicBezTo>
                <a:cubicBezTo>
                  <a:pt x="83" y="153"/>
                  <a:pt x="89" y="147"/>
                  <a:pt x="89" y="137"/>
                </a:cubicBezTo>
                <a:cubicBezTo>
                  <a:pt x="89" y="128"/>
                  <a:pt x="83" y="121"/>
                  <a:pt x="73" y="121"/>
                </a:cubicBezTo>
                <a:moveTo>
                  <a:pt x="124" y="134"/>
                </a:moveTo>
                <a:cubicBezTo>
                  <a:pt x="112" y="134"/>
                  <a:pt x="102" y="125"/>
                  <a:pt x="102" y="112"/>
                </a:cubicBezTo>
                <a:cubicBezTo>
                  <a:pt x="102" y="99"/>
                  <a:pt x="112" y="89"/>
                  <a:pt x="124" y="89"/>
                </a:cubicBezTo>
                <a:cubicBezTo>
                  <a:pt x="137" y="89"/>
                  <a:pt x="147" y="99"/>
                  <a:pt x="147" y="112"/>
                </a:cubicBezTo>
                <a:cubicBezTo>
                  <a:pt x="147" y="125"/>
                  <a:pt x="137" y="134"/>
                  <a:pt x="124" y="134"/>
                </a:cubicBezTo>
                <a:moveTo>
                  <a:pt x="124" y="96"/>
                </a:moveTo>
                <a:cubicBezTo>
                  <a:pt x="115" y="96"/>
                  <a:pt x="108" y="102"/>
                  <a:pt x="108" y="112"/>
                </a:cubicBezTo>
                <a:cubicBezTo>
                  <a:pt x="108" y="121"/>
                  <a:pt x="115" y="128"/>
                  <a:pt x="124" y="128"/>
                </a:cubicBezTo>
                <a:cubicBezTo>
                  <a:pt x="134" y="128"/>
                  <a:pt x="140" y="121"/>
                  <a:pt x="140" y="112"/>
                </a:cubicBezTo>
                <a:cubicBezTo>
                  <a:pt x="140" y="102"/>
                  <a:pt x="134" y="96"/>
                  <a:pt x="124" y="96"/>
                </a:cubicBezTo>
                <a:moveTo>
                  <a:pt x="124" y="77"/>
                </a:moveTo>
                <a:cubicBezTo>
                  <a:pt x="112" y="77"/>
                  <a:pt x="102" y="67"/>
                  <a:pt x="102" y="54"/>
                </a:cubicBezTo>
                <a:cubicBezTo>
                  <a:pt x="102" y="41"/>
                  <a:pt x="112" y="32"/>
                  <a:pt x="124" y="32"/>
                </a:cubicBezTo>
                <a:cubicBezTo>
                  <a:pt x="137" y="32"/>
                  <a:pt x="147" y="41"/>
                  <a:pt x="147" y="54"/>
                </a:cubicBezTo>
                <a:cubicBezTo>
                  <a:pt x="147" y="67"/>
                  <a:pt x="137" y="77"/>
                  <a:pt x="124" y="77"/>
                </a:cubicBezTo>
                <a:moveTo>
                  <a:pt x="124" y="38"/>
                </a:moveTo>
                <a:cubicBezTo>
                  <a:pt x="115" y="38"/>
                  <a:pt x="108" y="45"/>
                  <a:pt x="108" y="54"/>
                </a:cubicBezTo>
                <a:cubicBezTo>
                  <a:pt x="108" y="64"/>
                  <a:pt x="115" y="70"/>
                  <a:pt x="124" y="70"/>
                </a:cubicBezTo>
                <a:cubicBezTo>
                  <a:pt x="134" y="70"/>
                  <a:pt x="140" y="64"/>
                  <a:pt x="140" y="54"/>
                </a:cubicBezTo>
                <a:cubicBezTo>
                  <a:pt x="140" y="45"/>
                  <a:pt x="134" y="38"/>
                  <a:pt x="124" y="38"/>
                </a:cubicBezTo>
                <a:moveTo>
                  <a:pt x="22" y="134"/>
                </a:moveTo>
                <a:cubicBezTo>
                  <a:pt x="10" y="134"/>
                  <a:pt x="0" y="125"/>
                  <a:pt x="0" y="112"/>
                </a:cubicBezTo>
                <a:cubicBezTo>
                  <a:pt x="0" y="99"/>
                  <a:pt x="10" y="89"/>
                  <a:pt x="22" y="89"/>
                </a:cubicBezTo>
                <a:cubicBezTo>
                  <a:pt x="35" y="89"/>
                  <a:pt x="45" y="99"/>
                  <a:pt x="45" y="112"/>
                </a:cubicBezTo>
                <a:cubicBezTo>
                  <a:pt x="45" y="125"/>
                  <a:pt x="35" y="134"/>
                  <a:pt x="22" y="134"/>
                </a:cubicBezTo>
                <a:moveTo>
                  <a:pt x="22" y="96"/>
                </a:moveTo>
                <a:cubicBezTo>
                  <a:pt x="13" y="96"/>
                  <a:pt x="6" y="102"/>
                  <a:pt x="6" y="112"/>
                </a:cubicBezTo>
                <a:cubicBezTo>
                  <a:pt x="6" y="121"/>
                  <a:pt x="13" y="128"/>
                  <a:pt x="22" y="128"/>
                </a:cubicBezTo>
                <a:cubicBezTo>
                  <a:pt x="32" y="128"/>
                  <a:pt x="38" y="121"/>
                  <a:pt x="38" y="112"/>
                </a:cubicBezTo>
                <a:cubicBezTo>
                  <a:pt x="38" y="102"/>
                  <a:pt x="32" y="96"/>
                  <a:pt x="22" y="96"/>
                </a:cubicBezTo>
                <a:moveTo>
                  <a:pt x="22" y="77"/>
                </a:moveTo>
                <a:cubicBezTo>
                  <a:pt x="10" y="77"/>
                  <a:pt x="0" y="67"/>
                  <a:pt x="0" y="54"/>
                </a:cubicBezTo>
                <a:cubicBezTo>
                  <a:pt x="0" y="41"/>
                  <a:pt x="10" y="32"/>
                  <a:pt x="22" y="32"/>
                </a:cubicBezTo>
                <a:cubicBezTo>
                  <a:pt x="35" y="32"/>
                  <a:pt x="45" y="41"/>
                  <a:pt x="45" y="54"/>
                </a:cubicBezTo>
                <a:cubicBezTo>
                  <a:pt x="45" y="67"/>
                  <a:pt x="35" y="77"/>
                  <a:pt x="22" y="77"/>
                </a:cubicBezTo>
                <a:moveTo>
                  <a:pt x="22" y="38"/>
                </a:moveTo>
                <a:cubicBezTo>
                  <a:pt x="13" y="38"/>
                  <a:pt x="6" y="45"/>
                  <a:pt x="6" y="54"/>
                </a:cubicBezTo>
                <a:cubicBezTo>
                  <a:pt x="6" y="64"/>
                  <a:pt x="13" y="70"/>
                  <a:pt x="22" y="70"/>
                </a:cubicBezTo>
                <a:cubicBezTo>
                  <a:pt x="32" y="70"/>
                  <a:pt x="38" y="64"/>
                  <a:pt x="38" y="54"/>
                </a:cubicBezTo>
                <a:cubicBezTo>
                  <a:pt x="38" y="45"/>
                  <a:pt x="32" y="38"/>
                  <a:pt x="22" y="3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0C9F6897-5D78-962B-8719-7C6BA7191C3C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1385888"/>
            <a:ext cx="254000" cy="230188"/>
          </a:xfrm>
          <a:custGeom>
            <a:avLst/>
            <a:gdLst>
              <a:gd name="T0" fmla="*/ 11 w 160"/>
              <a:gd name="T1" fmla="*/ 145 h 145"/>
              <a:gd name="T2" fmla="*/ 8 w 160"/>
              <a:gd name="T3" fmla="*/ 142 h 145"/>
              <a:gd name="T4" fmla="*/ 33 w 160"/>
              <a:gd name="T5" fmla="*/ 115 h 145"/>
              <a:gd name="T6" fmla="*/ 0 w 160"/>
              <a:gd name="T7" fmla="*/ 74 h 145"/>
              <a:gd name="T8" fmla="*/ 0 w 160"/>
              <a:gd name="T9" fmla="*/ 71 h 145"/>
              <a:gd name="T10" fmla="*/ 80 w 160"/>
              <a:gd name="T11" fmla="*/ 18 h 145"/>
              <a:gd name="T12" fmla="*/ 120 w 160"/>
              <a:gd name="T13" fmla="*/ 28 h 145"/>
              <a:gd name="T14" fmla="*/ 148 w 160"/>
              <a:gd name="T15" fmla="*/ 0 h 145"/>
              <a:gd name="T16" fmla="*/ 152 w 160"/>
              <a:gd name="T17" fmla="*/ 3 h 145"/>
              <a:gd name="T18" fmla="*/ 126 w 160"/>
              <a:gd name="T19" fmla="*/ 31 h 145"/>
              <a:gd name="T20" fmla="*/ 160 w 160"/>
              <a:gd name="T21" fmla="*/ 71 h 145"/>
              <a:gd name="T22" fmla="*/ 160 w 160"/>
              <a:gd name="T23" fmla="*/ 74 h 145"/>
              <a:gd name="T24" fmla="*/ 80 w 160"/>
              <a:gd name="T25" fmla="*/ 128 h 145"/>
              <a:gd name="T26" fmla="*/ 40 w 160"/>
              <a:gd name="T27" fmla="*/ 118 h 145"/>
              <a:gd name="T28" fmla="*/ 11 w 160"/>
              <a:gd name="T29" fmla="*/ 145 h 145"/>
              <a:gd name="T30" fmla="*/ 11 w 160"/>
              <a:gd name="T31" fmla="*/ 145 h 145"/>
              <a:gd name="T32" fmla="*/ 44 w 160"/>
              <a:gd name="T33" fmla="*/ 113 h 145"/>
              <a:gd name="T34" fmla="*/ 80 w 160"/>
              <a:gd name="T35" fmla="*/ 121 h 145"/>
              <a:gd name="T36" fmla="*/ 153 w 160"/>
              <a:gd name="T37" fmla="*/ 73 h 145"/>
              <a:gd name="T38" fmla="*/ 121 w 160"/>
              <a:gd name="T39" fmla="*/ 36 h 145"/>
              <a:gd name="T40" fmla="*/ 102 w 160"/>
              <a:gd name="T41" fmla="*/ 55 h 145"/>
              <a:gd name="T42" fmla="*/ 108 w 160"/>
              <a:gd name="T43" fmla="*/ 73 h 145"/>
              <a:gd name="T44" fmla="*/ 80 w 160"/>
              <a:gd name="T45" fmla="*/ 102 h 145"/>
              <a:gd name="T46" fmla="*/ 62 w 160"/>
              <a:gd name="T47" fmla="*/ 95 h 145"/>
              <a:gd name="T48" fmla="*/ 44 w 160"/>
              <a:gd name="T49" fmla="*/ 113 h 145"/>
              <a:gd name="T50" fmla="*/ 44 w 160"/>
              <a:gd name="T51" fmla="*/ 113 h 145"/>
              <a:gd name="T52" fmla="*/ 6 w 160"/>
              <a:gd name="T53" fmla="*/ 73 h 145"/>
              <a:gd name="T54" fmla="*/ 38 w 160"/>
              <a:gd name="T55" fmla="*/ 110 h 145"/>
              <a:gd name="T56" fmla="*/ 57 w 160"/>
              <a:gd name="T57" fmla="*/ 90 h 145"/>
              <a:gd name="T58" fmla="*/ 51 w 160"/>
              <a:gd name="T59" fmla="*/ 73 h 145"/>
              <a:gd name="T60" fmla="*/ 80 w 160"/>
              <a:gd name="T61" fmla="*/ 44 h 145"/>
              <a:gd name="T62" fmla="*/ 97 w 160"/>
              <a:gd name="T63" fmla="*/ 50 h 145"/>
              <a:gd name="T64" fmla="*/ 115 w 160"/>
              <a:gd name="T65" fmla="*/ 32 h 145"/>
              <a:gd name="T66" fmla="*/ 80 w 160"/>
              <a:gd name="T67" fmla="*/ 24 h 145"/>
              <a:gd name="T68" fmla="*/ 6 w 160"/>
              <a:gd name="T69" fmla="*/ 73 h 145"/>
              <a:gd name="T70" fmla="*/ 67 w 160"/>
              <a:gd name="T71" fmla="*/ 90 h 145"/>
              <a:gd name="T72" fmla="*/ 80 w 160"/>
              <a:gd name="T73" fmla="*/ 95 h 145"/>
              <a:gd name="T74" fmla="*/ 102 w 160"/>
              <a:gd name="T75" fmla="*/ 73 h 145"/>
              <a:gd name="T76" fmla="*/ 97 w 160"/>
              <a:gd name="T77" fmla="*/ 58 h 145"/>
              <a:gd name="T78" fmla="*/ 67 w 160"/>
              <a:gd name="T79" fmla="*/ 90 h 145"/>
              <a:gd name="T80" fmla="*/ 67 w 160"/>
              <a:gd name="T81" fmla="*/ 90 h 145"/>
              <a:gd name="T82" fmla="*/ 80 w 160"/>
              <a:gd name="T83" fmla="*/ 50 h 145"/>
              <a:gd name="T84" fmla="*/ 57 w 160"/>
              <a:gd name="T85" fmla="*/ 73 h 145"/>
              <a:gd name="T86" fmla="*/ 62 w 160"/>
              <a:gd name="T87" fmla="*/ 86 h 145"/>
              <a:gd name="T88" fmla="*/ 94 w 160"/>
              <a:gd name="T89" fmla="*/ 55 h 145"/>
              <a:gd name="T90" fmla="*/ 80 w 160"/>
              <a:gd name="T91" fmla="*/ 50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45">
                <a:moveTo>
                  <a:pt x="11" y="145"/>
                </a:moveTo>
                <a:cubicBezTo>
                  <a:pt x="8" y="142"/>
                  <a:pt x="8" y="142"/>
                  <a:pt x="8" y="142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9" y="99"/>
                  <a:pt x="0" y="74"/>
                  <a:pt x="0" y="74"/>
                </a:cubicBezTo>
                <a:cubicBezTo>
                  <a:pt x="0" y="73"/>
                  <a:pt x="0" y="73"/>
                  <a:pt x="0" y="71"/>
                </a:cubicBezTo>
                <a:cubicBezTo>
                  <a:pt x="0" y="71"/>
                  <a:pt x="22" y="18"/>
                  <a:pt x="80" y="18"/>
                </a:cubicBezTo>
                <a:cubicBezTo>
                  <a:pt x="96" y="18"/>
                  <a:pt x="108" y="23"/>
                  <a:pt x="120" y="28"/>
                </a:cubicBezTo>
                <a:cubicBezTo>
                  <a:pt x="148" y="0"/>
                  <a:pt x="148" y="0"/>
                  <a:pt x="148" y="0"/>
                </a:cubicBezTo>
                <a:cubicBezTo>
                  <a:pt x="152" y="3"/>
                  <a:pt x="152" y="3"/>
                  <a:pt x="152" y="3"/>
                </a:cubicBezTo>
                <a:cubicBezTo>
                  <a:pt x="126" y="31"/>
                  <a:pt x="126" y="31"/>
                  <a:pt x="126" y="31"/>
                </a:cubicBezTo>
                <a:cubicBezTo>
                  <a:pt x="150" y="47"/>
                  <a:pt x="160" y="71"/>
                  <a:pt x="160" y="71"/>
                </a:cubicBezTo>
                <a:cubicBezTo>
                  <a:pt x="160" y="73"/>
                  <a:pt x="160" y="73"/>
                  <a:pt x="160" y="74"/>
                </a:cubicBezTo>
                <a:cubicBezTo>
                  <a:pt x="160" y="74"/>
                  <a:pt x="137" y="128"/>
                  <a:pt x="80" y="128"/>
                </a:cubicBezTo>
                <a:cubicBezTo>
                  <a:pt x="64" y="128"/>
                  <a:pt x="51" y="123"/>
                  <a:pt x="40" y="118"/>
                </a:cubicBezTo>
                <a:cubicBezTo>
                  <a:pt x="11" y="145"/>
                  <a:pt x="11" y="145"/>
                  <a:pt x="11" y="145"/>
                </a:cubicBezTo>
                <a:cubicBezTo>
                  <a:pt x="11" y="145"/>
                  <a:pt x="11" y="145"/>
                  <a:pt x="11" y="145"/>
                </a:cubicBezTo>
                <a:close/>
                <a:moveTo>
                  <a:pt x="44" y="113"/>
                </a:moveTo>
                <a:cubicBezTo>
                  <a:pt x="54" y="118"/>
                  <a:pt x="65" y="121"/>
                  <a:pt x="80" y="121"/>
                </a:cubicBezTo>
                <a:cubicBezTo>
                  <a:pt x="129" y="121"/>
                  <a:pt x="150" y="81"/>
                  <a:pt x="153" y="73"/>
                </a:cubicBezTo>
                <a:cubicBezTo>
                  <a:pt x="150" y="68"/>
                  <a:pt x="140" y="49"/>
                  <a:pt x="12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07" y="60"/>
                  <a:pt x="108" y="66"/>
                  <a:pt x="108" y="73"/>
                </a:cubicBezTo>
                <a:cubicBezTo>
                  <a:pt x="108" y="89"/>
                  <a:pt x="96" y="102"/>
                  <a:pt x="80" y="102"/>
                </a:cubicBezTo>
                <a:cubicBezTo>
                  <a:pt x="73" y="102"/>
                  <a:pt x="67" y="99"/>
                  <a:pt x="62" y="95"/>
                </a:cubicBezTo>
                <a:cubicBezTo>
                  <a:pt x="44" y="113"/>
                  <a:pt x="44" y="113"/>
                  <a:pt x="44" y="113"/>
                </a:cubicBezTo>
                <a:cubicBezTo>
                  <a:pt x="44" y="113"/>
                  <a:pt x="44" y="113"/>
                  <a:pt x="44" y="113"/>
                </a:cubicBezTo>
                <a:close/>
                <a:moveTo>
                  <a:pt x="6" y="73"/>
                </a:moveTo>
                <a:cubicBezTo>
                  <a:pt x="9" y="78"/>
                  <a:pt x="19" y="97"/>
                  <a:pt x="38" y="110"/>
                </a:cubicBezTo>
                <a:cubicBezTo>
                  <a:pt x="57" y="90"/>
                  <a:pt x="57" y="90"/>
                  <a:pt x="57" y="90"/>
                </a:cubicBezTo>
                <a:cubicBezTo>
                  <a:pt x="54" y="86"/>
                  <a:pt x="51" y="79"/>
                  <a:pt x="51" y="73"/>
                </a:cubicBezTo>
                <a:cubicBezTo>
                  <a:pt x="51" y="57"/>
                  <a:pt x="65" y="44"/>
                  <a:pt x="80" y="44"/>
                </a:cubicBezTo>
                <a:cubicBezTo>
                  <a:pt x="88" y="44"/>
                  <a:pt x="92" y="45"/>
                  <a:pt x="97" y="50"/>
                </a:cubicBezTo>
                <a:cubicBezTo>
                  <a:pt x="115" y="32"/>
                  <a:pt x="115" y="32"/>
                  <a:pt x="115" y="32"/>
                </a:cubicBezTo>
                <a:cubicBezTo>
                  <a:pt x="105" y="28"/>
                  <a:pt x="94" y="24"/>
                  <a:pt x="80" y="24"/>
                </a:cubicBezTo>
                <a:cubicBezTo>
                  <a:pt x="30" y="24"/>
                  <a:pt x="9" y="65"/>
                  <a:pt x="6" y="73"/>
                </a:cubicBezTo>
                <a:moveTo>
                  <a:pt x="67" y="90"/>
                </a:moveTo>
                <a:cubicBezTo>
                  <a:pt x="70" y="94"/>
                  <a:pt x="75" y="95"/>
                  <a:pt x="80" y="95"/>
                </a:cubicBezTo>
                <a:cubicBezTo>
                  <a:pt x="92" y="95"/>
                  <a:pt x="102" y="86"/>
                  <a:pt x="102" y="73"/>
                </a:cubicBezTo>
                <a:cubicBezTo>
                  <a:pt x="102" y="68"/>
                  <a:pt x="100" y="63"/>
                  <a:pt x="97" y="58"/>
                </a:cubicBezTo>
                <a:cubicBezTo>
                  <a:pt x="67" y="90"/>
                  <a:pt x="67" y="90"/>
                  <a:pt x="67" y="90"/>
                </a:cubicBezTo>
                <a:cubicBezTo>
                  <a:pt x="67" y="90"/>
                  <a:pt x="67" y="90"/>
                  <a:pt x="67" y="90"/>
                </a:cubicBezTo>
                <a:close/>
                <a:moveTo>
                  <a:pt x="80" y="50"/>
                </a:moveTo>
                <a:cubicBezTo>
                  <a:pt x="68" y="50"/>
                  <a:pt x="57" y="60"/>
                  <a:pt x="57" y="73"/>
                </a:cubicBezTo>
                <a:cubicBezTo>
                  <a:pt x="57" y="78"/>
                  <a:pt x="59" y="82"/>
                  <a:pt x="62" y="86"/>
                </a:cubicBezTo>
                <a:cubicBezTo>
                  <a:pt x="94" y="55"/>
                  <a:pt x="94" y="55"/>
                  <a:pt x="94" y="55"/>
                </a:cubicBezTo>
                <a:cubicBezTo>
                  <a:pt x="89" y="52"/>
                  <a:pt x="84" y="50"/>
                  <a:pt x="80" y="5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2BAD8B6C-F995-BC52-E8C5-B2248A31FE61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2484438"/>
            <a:ext cx="254000" cy="236538"/>
          </a:xfrm>
          <a:custGeom>
            <a:avLst/>
            <a:gdLst>
              <a:gd name="T0" fmla="*/ 29 w 160"/>
              <a:gd name="T1" fmla="*/ 13 h 149"/>
              <a:gd name="T2" fmla="*/ 26 w 160"/>
              <a:gd name="T3" fmla="*/ 74 h 149"/>
              <a:gd name="T4" fmla="*/ 131 w 160"/>
              <a:gd name="T5" fmla="*/ 78 h 149"/>
              <a:gd name="T6" fmla="*/ 135 w 160"/>
              <a:gd name="T7" fmla="*/ 16 h 149"/>
              <a:gd name="T8" fmla="*/ 128 w 160"/>
              <a:gd name="T9" fmla="*/ 71 h 149"/>
              <a:gd name="T10" fmla="*/ 32 w 160"/>
              <a:gd name="T11" fmla="*/ 20 h 149"/>
              <a:gd name="T12" fmla="*/ 128 w 160"/>
              <a:gd name="T13" fmla="*/ 71 h 149"/>
              <a:gd name="T14" fmla="*/ 160 w 160"/>
              <a:gd name="T15" fmla="*/ 131 h 149"/>
              <a:gd name="T16" fmla="*/ 147 w 160"/>
              <a:gd name="T17" fmla="*/ 13 h 149"/>
              <a:gd name="T18" fmla="*/ 26 w 160"/>
              <a:gd name="T19" fmla="*/ 0 h 149"/>
              <a:gd name="T20" fmla="*/ 13 w 160"/>
              <a:gd name="T21" fmla="*/ 86 h 149"/>
              <a:gd name="T22" fmla="*/ 0 w 160"/>
              <a:gd name="T23" fmla="*/ 132 h 149"/>
              <a:gd name="T24" fmla="*/ 8 w 160"/>
              <a:gd name="T25" fmla="*/ 149 h 149"/>
              <a:gd name="T26" fmla="*/ 160 w 160"/>
              <a:gd name="T27" fmla="*/ 141 h 149"/>
              <a:gd name="T28" fmla="*/ 160 w 160"/>
              <a:gd name="T29" fmla="*/ 131 h 149"/>
              <a:gd name="T30" fmla="*/ 143 w 160"/>
              <a:gd name="T31" fmla="*/ 91 h 149"/>
              <a:gd name="T32" fmla="*/ 8 w 160"/>
              <a:gd name="T33" fmla="*/ 129 h 149"/>
              <a:gd name="T34" fmla="*/ 18 w 160"/>
              <a:gd name="T35" fmla="*/ 91 h 149"/>
              <a:gd name="T36" fmla="*/ 26 w 160"/>
              <a:gd name="T37" fmla="*/ 7 h 149"/>
              <a:gd name="T38" fmla="*/ 141 w 160"/>
              <a:gd name="T39" fmla="*/ 13 h 149"/>
              <a:gd name="T40" fmla="*/ 19 w 160"/>
              <a:gd name="T41" fmla="*/ 84 h 149"/>
              <a:gd name="T42" fmla="*/ 19 w 160"/>
              <a:gd name="T43" fmla="*/ 13 h 149"/>
              <a:gd name="T44" fmla="*/ 8 w 160"/>
              <a:gd name="T45" fmla="*/ 142 h 149"/>
              <a:gd name="T46" fmla="*/ 7 w 160"/>
              <a:gd name="T47" fmla="*/ 136 h 149"/>
              <a:gd name="T48" fmla="*/ 154 w 160"/>
              <a:gd name="T49" fmla="*/ 141 h 149"/>
              <a:gd name="T50" fmla="*/ 56 w 160"/>
              <a:gd name="T51" fmla="*/ 121 h 149"/>
              <a:gd name="T52" fmla="*/ 103 w 160"/>
              <a:gd name="T53" fmla="*/ 123 h 149"/>
              <a:gd name="T54" fmla="*/ 106 w 160"/>
              <a:gd name="T55" fmla="*/ 120 h 149"/>
              <a:gd name="T56" fmla="*/ 99 w 160"/>
              <a:gd name="T57" fmla="*/ 103 h 149"/>
              <a:gd name="T58" fmla="*/ 58 w 160"/>
              <a:gd name="T59" fmla="*/ 107 h 149"/>
              <a:gd name="T60" fmla="*/ 56 w 160"/>
              <a:gd name="T61" fmla="*/ 121 h 149"/>
              <a:gd name="T62" fmla="*/ 98 w 160"/>
              <a:gd name="T63" fmla="*/ 110 h 149"/>
              <a:gd name="T64" fmla="*/ 63 w 160"/>
              <a:gd name="T65" fmla="*/ 116 h 149"/>
              <a:gd name="T66" fmla="*/ 64 w 160"/>
              <a:gd name="T67" fmla="*/ 110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49">
                <a:moveTo>
                  <a:pt x="131" y="13"/>
                </a:moveTo>
                <a:cubicBezTo>
                  <a:pt x="29" y="13"/>
                  <a:pt x="29" y="13"/>
                  <a:pt x="29" y="13"/>
                </a:cubicBezTo>
                <a:cubicBezTo>
                  <a:pt x="27" y="13"/>
                  <a:pt x="26" y="15"/>
                  <a:pt x="26" y="16"/>
                </a:cubicBezTo>
                <a:cubicBezTo>
                  <a:pt x="26" y="74"/>
                  <a:pt x="26" y="74"/>
                  <a:pt x="26" y="74"/>
                </a:cubicBezTo>
                <a:cubicBezTo>
                  <a:pt x="26" y="76"/>
                  <a:pt x="27" y="78"/>
                  <a:pt x="29" y="78"/>
                </a:cubicBezTo>
                <a:cubicBezTo>
                  <a:pt x="131" y="78"/>
                  <a:pt x="131" y="78"/>
                  <a:pt x="131" y="78"/>
                </a:cubicBezTo>
                <a:cubicBezTo>
                  <a:pt x="133" y="78"/>
                  <a:pt x="135" y="76"/>
                  <a:pt x="135" y="74"/>
                </a:cubicBezTo>
                <a:cubicBezTo>
                  <a:pt x="135" y="16"/>
                  <a:pt x="135" y="16"/>
                  <a:pt x="135" y="16"/>
                </a:cubicBezTo>
                <a:cubicBezTo>
                  <a:pt x="135" y="15"/>
                  <a:pt x="133" y="13"/>
                  <a:pt x="131" y="13"/>
                </a:cubicBezTo>
                <a:moveTo>
                  <a:pt x="128" y="71"/>
                </a:moveTo>
                <a:cubicBezTo>
                  <a:pt x="32" y="71"/>
                  <a:pt x="32" y="71"/>
                  <a:pt x="32" y="71"/>
                </a:cubicBezTo>
                <a:cubicBezTo>
                  <a:pt x="32" y="20"/>
                  <a:pt x="32" y="20"/>
                  <a:pt x="32" y="20"/>
                </a:cubicBezTo>
                <a:cubicBezTo>
                  <a:pt x="128" y="20"/>
                  <a:pt x="128" y="20"/>
                  <a:pt x="128" y="20"/>
                </a:cubicBezTo>
                <a:cubicBezTo>
                  <a:pt x="128" y="71"/>
                  <a:pt x="128" y="71"/>
                  <a:pt x="128" y="71"/>
                </a:cubicBezTo>
                <a:cubicBezTo>
                  <a:pt x="128" y="71"/>
                  <a:pt x="128" y="71"/>
                  <a:pt x="128" y="71"/>
                </a:cubicBezTo>
                <a:close/>
                <a:moveTo>
                  <a:pt x="160" y="131"/>
                </a:moveTo>
                <a:cubicBezTo>
                  <a:pt x="147" y="87"/>
                  <a:pt x="147" y="87"/>
                  <a:pt x="147" y="87"/>
                </a:cubicBezTo>
                <a:cubicBezTo>
                  <a:pt x="147" y="13"/>
                  <a:pt x="147" y="13"/>
                  <a:pt x="147" y="13"/>
                </a:cubicBezTo>
                <a:cubicBezTo>
                  <a:pt x="147" y="7"/>
                  <a:pt x="141" y="0"/>
                  <a:pt x="135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19" y="0"/>
                  <a:pt x="13" y="7"/>
                  <a:pt x="13" y="13"/>
                </a:cubicBezTo>
                <a:cubicBezTo>
                  <a:pt x="13" y="86"/>
                  <a:pt x="13" y="86"/>
                  <a:pt x="13" y="86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5"/>
                  <a:pt x="3" y="149"/>
                  <a:pt x="8" y="149"/>
                </a:cubicBezTo>
                <a:cubicBezTo>
                  <a:pt x="152" y="149"/>
                  <a:pt x="152" y="149"/>
                  <a:pt x="152" y="149"/>
                </a:cubicBezTo>
                <a:cubicBezTo>
                  <a:pt x="157" y="149"/>
                  <a:pt x="160" y="145"/>
                  <a:pt x="160" y="141"/>
                </a:cubicBezTo>
                <a:cubicBezTo>
                  <a:pt x="160" y="132"/>
                  <a:pt x="160" y="132"/>
                  <a:pt x="160" y="132"/>
                </a:cubicBezTo>
                <a:cubicBezTo>
                  <a:pt x="160" y="132"/>
                  <a:pt x="160" y="132"/>
                  <a:pt x="160" y="131"/>
                </a:cubicBezTo>
                <a:moveTo>
                  <a:pt x="18" y="91"/>
                </a:moveTo>
                <a:cubicBezTo>
                  <a:pt x="143" y="91"/>
                  <a:pt x="143" y="91"/>
                  <a:pt x="143" y="91"/>
                </a:cubicBezTo>
                <a:cubicBezTo>
                  <a:pt x="152" y="129"/>
                  <a:pt x="152" y="129"/>
                  <a:pt x="152" y="129"/>
                </a:cubicBezTo>
                <a:cubicBezTo>
                  <a:pt x="8" y="129"/>
                  <a:pt x="8" y="129"/>
                  <a:pt x="8" y="129"/>
                </a:cubicBezTo>
                <a:cubicBezTo>
                  <a:pt x="18" y="91"/>
                  <a:pt x="18" y="91"/>
                  <a:pt x="18" y="91"/>
                </a:cubicBezTo>
                <a:cubicBezTo>
                  <a:pt x="18" y="91"/>
                  <a:pt x="18" y="91"/>
                  <a:pt x="18" y="91"/>
                </a:cubicBezTo>
                <a:close/>
                <a:moveTo>
                  <a:pt x="19" y="13"/>
                </a:moveTo>
                <a:cubicBezTo>
                  <a:pt x="19" y="10"/>
                  <a:pt x="23" y="7"/>
                  <a:pt x="26" y="7"/>
                </a:cubicBezTo>
                <a:cubicBezTo>
                  <a:pt x="135" y="7"/>
                  <a:pt x="135" y="7"/>
                  <a:pt x="135" y="7"/>
                </a:cubicBezTo>
                <a:cubicBezTo>
                  <a:pt x="138" y="7"/>
                  <a:pt x="141" y="10"/>
                  <a:pt x="141" y="13"/>
                </a:cubicBezTo>
                <a:cubicBezTo>
                  <a:pt x="141" y="84"/>
                  <a:pt x="141" y="84"/>
                  <a:pt x="141" y="84"/>
                </a:cubicBezTo>
                <a:cubicBezTo>
                  <a:pt x="19" y="84"/>
                  <a:pt x="19" y="84"/>
                  <a:pt x="19" y="84"/>
                </a:cubicBezTo>
                <a:cubicBezTo>
                  <a:pt x="19" y="13"/>
                  <a:pt x="19" y="13"/>
                  <a:pt x="19" y="13"/>
                </a:cubicBezTo>
                <a:cubicBezTo>
                  <a:pt x="19" y="13"/>
                  <a:pt x="19" y="13"/>
                  <a:pt x="19" y="13"/>
                </a:cubicBezTo>
                <a:close/>
                <a:moveTo>
                  <a:pt x="152" y="142"/>
                </a:moveTo>
                <a:cubicBezTo>
                  <a:pt x="8" y="142"/>
                  <a:pt x="8" y="142"/>
                  <a:pt x="8" y="142"/>
                </a:cubicBezTo>
                <a:cubicBezTo>
                  <a:pt x="7" y="142"/>
                  <a:pt x="7" y="142"/>
                  <a:pt x="7" y="141"/>
                </a:cubicBezTo>
                <a:cubicBezTo>
                  <a:pt x="7" y="136"/>
                  <a:pt x="7" y="136"/>
                  <a:pt x="7" y="136"/>
                </a:cubicBezTo>
                <a:cubicBezTo>
                  <a:pt x="154" y="136"/>
                  <a:pt x="154" y="136"/>
                  <a:pt x="154" y="136"/>
                </a:cubicBezTo>
                <a:cubicBezTo>
                  <a:pt x="154" y="141"/>
                  <a:pt x="154" y="141"/>
                  <a:pt x="154" y="141"/>
                </a:cubicBezTo>
                <a:cubicBezTo>
                  <a:pt x="154" y="142"/>
                  <a:pt x="154" y="142"/>
                  <a:pt x="152" y="142"/>
                </a:cubicBezTo>
                <a:moveTo>
                  <a:pt x="56" y="121"/>
                </a:moveTo>
                <a:cubicBezTo>
                  <a:pt x="56" y="123"/>
                  <a:pt x="58" y="123"/>
                  <a:pt x="58" y="123"/>
                </a:cubicBezTo>
                <a:cubicBezTo>
                  <a:pt x="103" y="123"/>
                  <a:pt x="103" y="123"/>
                  <a:pt x="103" y="123"/>
                </a:cubicBezTo>
                <a:cubicBezTo>
                  <a:pt x="104" y="123"/>
                  <a:pt x="104" y="123"/>
                  <a:pt x="104" y="121"/>
                </a:cubicBezTo>
                <a:cubicBezTo>
                  <a:pt x="106" y="121"/>
                  <a:pt x="106" y="120"/>
                  <a:pt x="106" y="120"/>
                </a:cubicBezTo>
                <a:cubicBezTo>
                  <a:pt x="103" y="107"/>
                  <a:pt x="103" y="107"/>
                  <a:pt x="103" y="107"/>
                </a:cubicBezTo>
                <a:cubicBezTo>
                  <a:pt x="103" y="105"/>
                  <a:pt x="101" y="103"/>
                  <a:pt x="99" y="103"/>
                </a:cubicBezTo>
                <a:cubicBezTo>
                  <a:pt x="61" y="103"/>
                  <a:pt x="61" y="103"/>
                  <a:pt x="61" y="103"/>
                </a:cubicBezTo>
                <a:cubicBezTo>
                  <a:pt x="59" y="103"/>
                  <a:pt x="58" y="105"/>
                  <a:pt x="58" y="107"/>
                </a:cubicBezTo>
                <a:cubicBezTo>
                  <a:pt x="55" y="120"/>
                  <a:pt x="55" y="120"/>
                  <a:pt x="55" y="120"/>
                </a:cubicBezTo>
                <a:cubicBezTo>
                  <a:pt x="55" y="120"/>
                  <a:pt x="55" y="121"/>
                  <a:pt x="56" y="121"/>
                </a:cubicBezTo>
                <a:moveTo>
                  <a:pt x="64" y="110"/>
                </a:moveTo>
                <a:cubicBezTo>
                  <a:pt x="98" y="110"/>
                  <a:pt x="98" y="110"/>
                  <a:pt x="98" y="110"/>
                </a:cubicBezTo>
                <a:cubicBezTo>
                  <a:pt x="98" y="116"/>
                  <a:pt x="98" y="116"/>
                  <a:pt x="98" y="116"/>
                </a:cubicBezTo>
                <a:cubicBezTo>
                  <a:pt x="63" y="116"/>
                  <a:pt x="63" y="116"/>
                  <a:pt x="63" y="116"/>
                </a:cubicBezTo>
                <a:cubicBezTo>
                  <a:pt x="64" y="110"/>
                  <a:pt x="64" y="110"/>
                  <a:pt x="64" y="110"/>
                </a:cubicBezTo>
                <a:cubicBezTo>
                  <a:pt x="64" y="110"/>
                  <a:pt x="64" y="110"/>
                  <a:pt x="64" y="1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EB8EF6E8-1624-3DCB-C0AC-977E8CFF5826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1922463"/>
            <a:ext cx="252413" cy="254000"/>
          </a:xfrm>
          <a:custGeom>
            <a:avLst/>
            <a:gdLst>
              <a:gd name="T0" fmla="*/ 51 w 159"/>
              <a:gd name="T1" fmla="*/ 32 h 160"/>
              <a:gd name="T2" fmla="*/ 108 w 159"/>
              <a:gd name="T3" fmla="*/ 25 h 160"/>
              <a:gd name="T4" fmla="*/ 108 w 159"/>
              <a:gd name="T5" fmla="*/ 32 h 160"/>
              <a:gd name="T6" fmla="*/ 51 w 159"/>
              <a:gd name="T7" fmla="*/ 45 h 160"/>
              <a:gd name="T8" fmla="*/ 102 w 159"/>
              <a:gd name="T9" fmla="*/ 51 h 160"/>
              <a:gd name="T10" fmla="*/ 102 w 159"/>
              <a:gd name="T11" fmla="*/ 45 h 160"/>
              <a:gd name="T12" fmla="*/ 51 w 159"/>
              <a:gd name="T13" fmla="*/ 64 h 160"/>
              <a:gd name="T14" fmla="*/ 108 w 159"/>
              <a:gd name="T15" fmla="*/ 70 h 160"/>
              <a:gd name="T16" fmla="*/ 108 w 159"/>
              <a:gd name="T17" fmla="*/ 64 h 160"/>
              <a:gd name="T18" fmla="*/ 159 w 159"/>
              <a:gd name="T19" fmla="*/ 152 h 160"/>
              <a:gd name="T20" fmla="*/ 8 w 159"/>
              <a:gd name="T21" fmla="*/ 160 h 160"/>
              <a:gd name="T22" fmla="*/ 0 w 159"/>
              <a:gd name="T23" fmla="*/ 62 h 160"/>
              <a:gd name="T24" fmla="*/ 26 w 159"/>
              <a:gd name="T25" fmla="*/ 40 h 160"/>
              <a:gd name="T26" fmla="*/ 29 w 159"/>
              <a:gd name="T27" fmla="*/ 0 h 160"/>
              <a:gd name="T28" fmla="*/ 134 w 159"/>
              <a:gd name="T29" fmla="*/ 3 h 160"/>
              <a:gd name="T30" fmla="*/ 155 w 159"/>
              <a:gd name="T31" fmla="*/ 54 h 160"/>
              <a:gd name="T32" fmla="*/ 32 w 159"/>
              <a:gd name="T33" fmla="*/ 89 h 160"/>
              <a:gd name="T34" fmla="*/ 108 w 159"/>
              <a:gd name="T35" fmla="*/ 109 h 160"/>
              <a:gd name="T36" fmla="*/ 127 w 159"/>
              <a:gd name="T37" fmla="*/ 6 h 160"/>
              <a:gd name="T38" fmla="*/ 32 w 159"/>
              <a:gd name="T39" fmla="*/ 89 h 160"/>
              <a:gd name="T40" fmla="*/ 6 w 159"/>
              <a:gd name="T41" fmla="*/ 65 h 160"/>
              <a:gd name="T42" fmla="*/ 26 w 159"/>
              <a:gd name="T43" fmla="*/ 48 h 160"/>
              <a:gd name="T44" fmla="*/ 6 w 159"/>
              <a:gd name="T45" fmla="*/ 62 h 160"/>
              <a:gd name="T46" fmla="*/ 6 w 159"/>
              <a:gd name="T47" fmla="*/ 65 h 160"/>
              <a:gd name="T48" fmla="*/ 6 w 159"/>
              <a:gd name="T49" fmla="*/ 75 h 160"/>
              <a:gd name="T50" fmla="*/ 45 w 159"/>
              <a:gd name="T51" fmla="*/ 112 h 160"/>
              <a:gd name="T52" fmla="*/ 148 w 159"/>
              <a:gd name="T53" fmla="*/ 153 h 160"/>
              <a:gd name="T54" fmla="*/ 51 w 159"/>
              <a:gd name="T55" fmla="*/ 115 h 160"/>
              <a:gd name="T56" fmla="*/ 148 w 159"/>
              <a:gd name="T57" fmla="*/ 153 h 160"/>
              <a:gd name="T58" fmla="*/ 153 w 159"/>
              <a:gd name="T59" fmla="*/ 75 h 160"/>
              <a:gd name="T60" fmla="*/ 153 w 159"/>
              <a:gd name="T61" fmla="*/ 149 h 160"/>
              <a:gd name="T62" fmla="*/ 153 w 159"/>
              <a:gd name="T63" fmla="*/ 75 h 160"/>
              <a:gd name="T64" fmla="*/ 151 w 159"/>
              <a:gd name="T65" fmla="*/ 61 h 160"/>
              <a:gd name="T66" fmla="*/ 134 w 159"/>
              <a:gd name="T67" fmla="*/ 85 h 160"/>
              <a:gd name="T68" fmla="*/ 153 w 159"/>
              <a:gd name="T69" fmla="*/ 6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9" h="160">
                <a:moveTo>
                  <a:pt x="108" y="32"/>
                </a:moveTo>
                <a:cubicBezTo>
                  <a:pt x="51" y="32"/>
                  <a:pt x="51" y="32"/>
                  <a:pt x="51" y="32"/>
                </a:cubicBezTo>
                <a:cubicBezTo>
                  <a:pt x="51" y="25"/>
                  <a:pt x="51" y="25"/>
                  <a:pt x="51" y="25"/>
                </a:cubicBezTo>
                <a:cubicBezTo>
                  <a:pt x="108" y="25"/>
                  <a:pt x="108" y="25"/>
                  <a:pt x="108" y="25"/>
                </a:cubicBezTo>
                <a:cubicBezTo>
                  <a:pt x="108" y="32"/>
                  <a:pt x="108" y="32"/>
                  <a:pt x="108" y="32"/>
                </a:cubicBezTo>
                <a:cubicBezTo>
                  <a:pt x="108" y="32"/>
                  <a:pt x="108" y="32"/>
                  <a:pt x="108" y="32"/>
                </a:cubicBezTo>
                <a:close/>
                <a:moveTo>
                  <a:pt x="102" y="45"/>
                </a:moveTo>
                <a:cubicBezTo>
                  <a:pt x="51" y="45"/>
                  <a:pt x="51" y="45"/>
                  <a:pt x="51" y="45"/>
                </a:cubicBezTo>
                <a:cubicBezTo>
                  <a:pt x="51" y="51"/>
                  <a:pt x="51" y="51"/>
                  <a:pt x="51" y="51"/>
                </a:cubicBezTo>
                <a:cubicBezTo>
                  <a:pt x="102" y="51"/>
                  <a:pt x="102" y="51"/>
                  <a:pt x="102" y="51"/>
                </a:cubicBezTo>
                <a:cubicBezTo>
                  <a:pt x="102" y="45"/>
                  <a:pt x="102" y="45"/>
                  <a:pt x="102" y="45"/>
                </a:cubicBezTo>
                <a:cubicBezTo>
                  <a:pt x="102" y="45"/>
                  <a:pt x="102" y="45"/>
                  <a:pt x="102" y="45"/>
                </a:cubicBezTo>
                <a:close/>
                <a:moveTo>
                  <a:pt x="108" y="64"/>
                </a:moveTo>
                <a:cubicBezTo>
                  <a:pt x="51" y="64"/>
                  <a:pt x="51" y="64"/>
                  <a:pt x="51" y="64"/>
                </a:cubicBezTo>
                <a:cubicBezTo>
                  <a:pt x="51" y="70"/>
                  <a:pt x="51" y="70"/>
                  <a:pt x="51" y="70"/>
                </a:cubicBezTo>
                <a:cubicBezTo>
                  <a:pt x="108" y="70"/>
                  <a:pt x="108" y="70"/>
                  <a:pt x="108" y="70"/>
                </a:cubicBezTo>
                <a:cubicBezTo>
                  <a:pt x="108" y="64"/>
                  <a:pt x="108" y="64"/>
                  <a:pt x="108" y="64"/>
                </a:cubicBezTo>
                <a:cubicBezTo>
                  <a:pt x="108" y="64"/>
                  <a:pt x="108" y="64"/>
                  <a:pt x="108" y="64"/>
                </a:cubicBezTo>
                <a:close/>
                <a:moveTo>
                  <a:pt x="159" y="62"/>
                </a:moveTo>
                <a:cubicBezTo>
                  <a:pt x="159" y="152"/>
                  <a:pt x="159" y="152"/>
                  <a:pt x="159" y="152"/>
                </a:cubicBezTo>
                <a:cubicBezTo>
                  <a:pt x="159" y="157"/>
                  <a:pt x="156" y="160"/>
                  <a:pt x="151" y="160"/>
                </a:cubicBezTo>
                <a:cubicBezTo>
                  <a:pt x="8" y="160"/>
                  <a:pt x="8" y="160"/>
                  <a:pt x="8" y="160"/>
                </a:cubicBezTo>
                <a:cubicBezTo>
                  <a:pt x="3" y="160"/>
                  <a:pt x="0" y="157"/>
                  <a:pt x="0" y="15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57"/>
                  <a:pt x="5" y="56"/>
                  <a:pt x="5" y="54"/>
                </a:cubicBezTo>
                <a:cubicBezTo>
                  <a:pt x="26" y="40"/>
                  <a:pt x="26" y="40"/>
                  <a:pt x="26" y="40"/>
                </a:cubicBezTo>
                <a:cubicBezTo>
                  <a:pt x="26" y="3"/>
                  <a:pt x="26" y="3"/>
                  <a:pt x="26" y="3"/>
                </a:cubicBezTo>
                <a:cubicBezTo>
                  <a:pt x="26" y="1"/>
                  <a:pt x="27" y="0"/>
                  <a:pt x="29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32" y="0"/>
                  <a:pt x="134" y="1"/>
                  <a:pt x="134" y="3"/>
                </a:cubicBezTo>
                <a:cubicBezTo>
                  <a:pt x="134" y="40"/>
                  <a:pt x="134" y="40"/>
                  <a:pt x="134" y="40"/>
                </a:cubicBezTo>
                <a:cubicBezTo>
                  <a:pt x="155" y="54"/>
                  <a:pt x="155" y="54"/>
                  <a:pt x="155" y="54"/>
                </a:cubicBezTo>
                <a:cubicBezTo>
                  <a:pt x="155" y="56"/>
                  <a:pt x="159" y="57"/>
                  <a:pt x="159" y="62"/>
                </a:cubicBezTo>
                <a:moveTo>
                  <a:pt x="32" y="89"/>
                </a:moveTo>
                <a:cubicBezTo>
                  <a:pt x="51" y="109"/>
                  <a:pt x="51" y="109"/>
                  <a:pt x="51" y="109"/>
                </a:cubicBezTo>
                <a:cubicBezTo>
                  <a:pt x="108" y="109"/>
                  <a:pt x="108" y="109"/>
                  <a:pt x="108" y="109"/>
                </a:cubicBezTo>
                <a:cubicBezTo>
                  <a:pt x="127" y="89"/>
                  <a:pt x="127" y="89"/>
                  <a:pt x="127" y="89"/>
                </a:cubicBezTo>
                <a:cubicBezTo>
                  <a:pt x="127" y="6"/>
                  <a:pt x="127" y="6"/>
                  <a:pt x="127" y="6"/>
                </a:cubicBezTo>
                <a:cubicBezTo>
                  <a:pt x="32" y="6"/>
                  <a:pt x="32" y="6"/>
                  <a:pt x="32" y="6"/>
                </a:cubicBezTo>
                <a:cubicBezTo>
                  <a:pt x="32" y="89"/>
                  <a:pt x="32" y="89"/>
                  <a:pt x="32" y="89"/>
                </a:cubicBezTo>
                <a:cubicBezTo>
                  <a:pt x="32" y="89"/>
                  <a:pt x="32" y="89"/>
                  <a:pt x="32" y="89"/>
                </a:cubicBezTo>
                <a:close/>
                <a:moveTo>
                  <a:pt x="6" y="65"/>
                </a:moveTo>
                <a:cubicBezTo>
                  <a:pt x="26" y="85"/>
                  <a:pt x="26" y="85"/>
                  <a:pt x="26" y="85"/>
                </a:cubicBezTo>
                <a:cubicBezTo>
                  <a:pt x="26" y="48"/>
                  <a:pt x="26" y="48"/>
                  <a:pt x="26" y="48"/>
                </a:cubicBezTo>
                <a:cubicBezTo>
                  <a:pt x="8" y="61"/>
                  <a:pt x="8" y="61"/>
                  <a:pt x="8" y="61"/>
                </a:cubicBezTo>
                <a:cubicBezTo>
                  <a:pt x="6" y="62"/>
                  <a:pt x="6" y="62"/>
                  <a:pt x="6" y="62"/>
                </a:cubicBezTo>
                <a:cubicBezTo>
                  <a:pt x="6" y="65"/>
                  <a:pt x="6" y="65"/>
                  <a:pt x="6" y="65"/>
                </a:cubicBezTo>
                <a:cubicBezTo>
                  <a:pt x="6" y="65"/>
                  <a:pt x="6" y="65"/>
                  <a:pt x="6" y="65"/>
                </a:cubicBezTo>
                <a:close/>
                <a:moveTo>
                  <a:pt x="45" y="112"/>
                </a:moveTo>
                <a:cubicBezTo>
                  <a:pt x="6" y="75"/>
                  <a:pt x="6" y="75"/>
                  <a:pt x="6" y="75"/>
                </a:cubicBezTo>
                <a:cubicBezTo>
                  <a:pt x="6" y="149"/>
                  <a:pt x="6" y="149"/>
                  <a:pt x="6" y="149"/>
                </a:cubicBezTo>
                <a:cubicBezTo>
                  <a:pt x="45" y="112"/>
                  <a:pt x="45" y="112"/>
                  <a:pt x="45" y="112"/>
                </a:cubicBezTo>
                <a:cubicBezTo>
                  <a:pt x="45" y="112"/>
                  <a:pt x="45" y="112"/>
                  <a:pt x="45" y="112"/>
                </a:cubicBezTo>
                <a:close/>
                <a:moveTo>
                  <a:pt x="148" y="153"/>
                </a:moveTo>
                <a:cubicBezTo>
                  <a:pt x="108" y="115"/>
                  <a:pt x="108" y="115"/>
                  <a:pt x="108" y="115"/>
                </a:cubicBezTo>
                <a:cubicBezTo>
                  <a:pt x="51" y="115"/>
                  <a:pt x="51" y="115"/>
                  <a:pt x="51" y="115"/>
                </a:cubicBezTo>
                <a:cubicBezTo>
                  <a:pt x="11" y="153"/>
                  <a:pt x="11" y="153"/>
                  <a:pt x="11" y="153"/>
                </a:cubicBezTo>
                <a:cubicBezTo>
                  <a:pt x="148" y="153"/>
                  <a:pt x="148" y="153"/>
                  <a:pt x="148" y="153"/>
                </a:cubicBezTo>
                <a:cubicBezTo>
                  <a:pt x="148" y="153"/>
                  <a:pt x="148" y="153"/>
                  <a:pt x="148" y="153"/>
                </a:cubicBezTo>
                <a:close/>
                <a:moveTo>
                  <a:pt x="153" y="75"/>
                </a:moveTo>
                <a:cubicBezTo>
                  <a:pt x="115" y="112"/>
                  <a:pt x="115" y="112"/>
                  <a:pt x="115" y="112"/>
                </a:cubicBezTo>
                <a:cubicBezTo>
                  <a:pt x="153" y="149"/>
                  <a:pt x="153" y="149"/>
                  <a:pt x="153" y="149"/>
                </a:cubicBezTo>
                <a:cubicBezTo>
                  <a:pt x="153" y="75"/>
                  <a:pt x="153" y="75"/>
                  <a:pt x="153" y="75"/>
                </a:cubicBezTo>
                <a:cubicBezTo>
                  <a:pt x="153" y="75"/>
                  <a:pt x="153" y="75"/>
                  <a:pt x="153" y="75"/>
                </a:cubicBezTo>
                <a:close/>
                <a:moveTo>
                  <a:pt x="153" y="62"/>
                </a:moveTo>
                <a:cubicBezTo>
                  <a:pt x="151" y="61"/>
                  <a:pt x="151" y="61"/>
                  <a:pt x="151" y="61"/>
                </a:cubicBezTo>
                <a:cubicBezTo>
                  <a:pt x="134" y="48"/>
                  <a:pt x="134" y="48"/>
                  <a:pt x="134" y="48"/>
                </a:cubicBezTo>
                <a:cubicBezTo>
                  <a:pt x="134" y="85"/>
                  <a:pt x="134" y="85"/>
                  <a:pt x="134" y="85"/>
                </a:cubicBezTo>
                <a:cubicBezTo>
                  <a:pt x="153" y="65"/>
                  <a:pt x="153" y="65"/>
                  <a:pt x="153" y="65"/>
                </a:cubicBezTo>
                <a:cubicBezTo>
                  <a:pt x="153" y="62"/>
                  <a:pt x="153" y="62"/>
                  <a:pt x="153" y="62"/>
                </a:cubicBezTo>
                <a:cubicBezTo>
                  <a:pt x="153" y="62"/>
                  <a:pt x="153" y="62"/>
                  <a:pt x="153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8C97D735-CA7E-844F-A887-C67DAB3D3D2E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3055938"/>
            <a:ext cx="254000" cy="195263"/>
          </a:xfrm>
          <a:custGeom>
            <a:avLst/>
            <a:gdLst>
              <a:gd name="T0" fmla="*/ 120 w 160"/>
              <a:gd name="T1" fmla="*/ 123 h 123"/>
              <a:gd name="T2" fmla="*/ 40 w 160"/>
              <a:gd name="T3" fmla="*/ 123 h 123"/>
              <a:gd name="T4" fmla="*/ 0 w 160"/>
              <a:gd name="T5" fmla="*/ 84 h 123"/>
              <a:gd name="T6" fmla="*/ 34 w 160"/>
              <a:gd name="T7" fmla="*/ 45 h 123"/>
              <a:gd name="T8" fmla="*/ 80 w 160"/>
              <a:gd name="T9" fmla="*/ 0 h 123"/>
              <a:gd name="T10" fmla="*/ 127 w 160"/>
              <a:gd name="T11" fmla="*/ 45 h 123"/>
              <a:gd name="T12" fmla="*/ 127 w 160"/>
              <a:gd name="T13" fmla="*/ 45 h 123"/>
              <a:gd name="T14" fmla="*/ 160 w 160"/>
              <a:gd name="T15" fmla="*/ 84 h 123"/>
              <a:gd name="T16" fmla="*/ 120 w 160"/>
              <a:gd name="T17" fmla="*/ 123 h 123"/>
              <a:gd name="T18" fmla="*/ 80 w 160"/>
              <a:gd name="T19" fmla="*/ 7 h 123"/>
              <a:gd name="T20" fmla="*/ 40 w 160"/>
              <a:gd name="T21" fmla="*/ 45 h 123"/>
              <a:gd name="T22" fmla="*/ 40 w 160"/>
              <a:gd name="T23" fmla="*/ 47 h 123"/>
              <a:gd name="T24" fmla="*/ 40 w 160"/>
              <a:gd name="T25" fmla="*/ 50 h 123"/>
              <a:gd name="T26" fmla="*/ 39 w 160"/>
              <a:gd name="T27" fmla="*/ 50 h 123"/>
              <a:gd name="T28" fmla="*/ 7 w 160"/>
              <a:gd name="T29" fmla="*/ 84 h 123"/>
              <a:gd name="T30" fmla="*/ 40 w 160"/>
              <a:gd name="T31" fmla="*/ 116 h 123"/>
              <a:gd name="T32" fmla="*/ 120 w 160"/>
              <a:gd name="T33" fmla="*/ 116 h 123"/>
              <a:gd name="T34" fmla="*/ 154 w 160"/>
              <a:gd name="T35" fmla="*/ 84 h 123"/>
              <a:gd name="T36" fmla="*/ 122 w 160"/>
              <a:gd name="T37" fmla="*/ 50 h 123"/>
              <a:gd name="T38" fmla="*/ 120 w 160"/>
              <a:gd name="T39" fmla="*/ 50 h 123"/>
              <a:gd name="T40" fmla="*/ 120 w 160"/>
              <a:gd name="T41" fmla="*/ 47 h 123"/>
              <a:gd name="T42" fmla="*/ 120 w 160"/>
              <a:gd name="T43" fmla="*/ 45 h 123"/>
              <a:gd name="T44" fmla="*/ 80 w 160"/>
              <a:gd name="T45" fmla="*/ 7 h 123"/>
              <a:gd name="T46" fmla="*/ 71 w 160"/>
              <a:gd name="T47" fmla="*/ 94 h 123"/>
              <a:gd name="T48" fmla="*/ 69 w 160"/>
              <a:gd name="T49" fmla="*/ 92 h 123"/>
              <a:gd name="T50" fmla="*/ 50 w 160"/>
              <a:gd name="T51" fmla="*/ 74 h 123"/>
              <a:gd name="T52" fmla="*/ 53 w 160"/>
              <a:gd name="T53" fmla="*/ 69 h 123"/>
              <a:gd name="T54" fmla="*/ 71 w 160"/>
              <a:gd name="T55" fmla="*/ 85 h 123"/>
              <a:gd name="T56" fmla="*/ 101 w 160"/>
              <a:gd name="T57" fmla="*/ 57 h 123"/>
              <a:gd name="T58" fmla="*/ 104 w 160"/>
              <a:gd name="T59" fmla="*/ 60 h 123"/>
              <a:gd name="T60" fmla="*/ 72 w 160"/>
              <a:gd name="T61" fmla="*/ 92 h 123"/>
              <a:gd name="T62" fmla="*/ 71 w 160"/>
              <a:gd name="T63" fmla="*/ 94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23">
                <a:moveTo>
                  <a:pt x="120" y="123"/>
                </a:moveTo>
                <a:cubicBezTo>
                  <a:pt x="40" y="123"/>
                  <a:pt x="40" y="123"/>
                  <a:pt x="40" y="123"/>
                </a:cubicBezTo>
                <a:cubicBezTo>
                  <a:pt x="18" y="123"/>
                  <a:pt x="0" y="105"/>
                  <a:pt x="0" y="84"/>
                </a:cubicBezTo>
                <a:cubicBezTo>
                  <a:pt x="0" y="65"/>
                  <a:pt x="15" y="47"/>
                  <a:pt x="34" y="45"/>
                </a:cubicBezTo>
                <a:cubicBezTo>
                  <a:pt x="34" y="19"/>
                  <a:pt x="55" y="0"/>
                  <a:pt x="80" y="0"/>
                </a:cubicBezTo>
                <a:cubicBezTo>
                  <a:pt x="106" y="0"/>
                  <a:pt x="127" y="19"/>
                  <a:pt x="127" y="45"/>
                </a:cubicBezTo>
                <a:cubicBezTo>
                  <a:pt x="127" y="45"/>
                  <a:pt x="127" y="45"/>
                  <a:pt x="127" y="45"/>
                </a:cubicBezTo>
                <a:cubicBezTo>
                  <a:pt x="146" y="47"/>
                  <a:pt x="160" y="65"/>
                  <a:pt x="160" y="84"/>
                </a:cubicBezTo>
                <a:cubicBezTo>
                  <a:pt x="160" y="105"/>
                  <a:pt x="143" y="123"/>
                  <a:pt x="120" y="123"/>
                </a:cubicBezTo>
                <a:moveTo>
                  <a:pt x="80" y="7"/>
                </a:moveTo>
                <a:cubicBezTo>
                  <a:pt x="58" y="7"/>
                  <a:pt x="40" y="24"/>
                  <a:pt x="40" y="45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8"/>
                  <a:pt x="40" y="48"/>
                  <a:pt x="40" y="50"/>
                </a:cubicBezTo>
                <a:cubicBezTo>
                  <a:pt x="39" y="50"/>
                  <a:pt x="39" y="50"/>
                  <a:pt x="39" y="50"/>
                </a:cubicBezTo>
                <a:cubicBezTo>
                  <a:pt x="21" y="52"/>
                  <a:pt x="7" y="66"/>
                  <a:pt x="7" y="84"/>
                </a:cubicBezTo>
                <a:cubicBezTo>
                  <a:pt x="7" y="102"/>
                  <a:pt x="21" y="116"/>
                  <a:pt x="40" y="116"/>
                </a:cubicBezTo>
                <a:cubicBezTo>
                  <a:pt x="120" y="116"/>
                  <a:pt x="120" y="116"/>
                  <a:pt x="120" y="116"/>
                </a:cubicBezTo>
                <a:cubicBezTo>
                  <a:pt x="139" y="116"/>
                  <a:pt x="154" y="102"/>
                  <a:pt x="154" y="84"/>
                </a:cubicBezTo>
                <a:cubicBezTo>
                  <a:pt x="154" y="66"/>
                  <a:pt x="139" y="52"/>
                  <a:pt x="122" y="50"/>
                </a:cubicBezTo>
                <a:cubicBezTo>
                  <a:pt x="120" y="50"/>
                  <a:pt x="120" y="50"/>
                  <a:pt x="120" y="50"/>
                </a:cubicBezTo>
                <a:cubicBezTo>
                  <a:pt x="120" y="48"/>
                  <a:pt x="120" y="48"/>
                  <a:pt x="120" y="47"/>
                </a:cubicBezTo>
                <a:cubicBezTo>
                  <a:pt x="120" y="45"/>
                  <a:pt x="120" y="45"/>
                  <a:pt x="120" y="45"/>
                </a:cubicBezTo>
                <a:cubicBezTo>
                  <a:pt x="120" y="24"/>
                  <a:pt x="103" y="7"/>
                  <a:pt x="80" y="7"/>
                </a:cubicBezTo>
                <a:moveTo>
                  <a:pt x="71" y="94"/>
                </a:moveTo>
                <a:cubicBezTo>
                  <a:pt x="69" y="94"/>
                  <a:pt x="69" y="94"/>
                  <a:pt x="69" y="92"/>
                </a:cubicBezTo>
                <a:cubicBezTo>
                  <a:pt x="50" y="74"/>
                  <a:pt x="50" y="74"/>
                  <a:pt x="50" y="74"/>
                </a:cubicBezTo>
                <a:cubicBezTo>
                  <a:pt x="53" y="69"/>
                  <a:pt x="53" y="69"/>
                  <a:pt x="53" y="69"/>
                </a:cubicBezTo>
                <a:cubicBezTo>
                  <a:pt x="71" y="85"/>
                  <a:pt x="71" y="85"/>
                  <a:pt x="71" y="85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4" y="60"/>
                  <a:pt x="104" y="60"/>
                  <a:pt x="104" y="60"/>
                </a:cubicBezTo>
                <a:cubicBezTo>
                  <a:pt x="72" y="92"/>
                  <a:pt x="72" y="92"/>
                  <a:pt x="72" y="92"/>
                </a:cubicBezTo>
                <a:cubicBezTo>
                  <a:pt x="72" y="94"/>
                  <a:pt x="72" y="94"/>
                  <a:pt x="71" y="9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281DB3C0-190E-FF06-BCA1-5169B112E8A3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3041650"/>
            <a:ext cx="254000" cy="223838"/>
          </a:xfrm>
          <a:custGeom>
            <a:avLst/>
            <a:gdLst>
              <a:gd name="T0" fmla="*/ 128 w 160"/>
              <a:gd name="T1" fmla="*/ 141 h 141"/>
              <a:gd name="T2" fmla="*/ 115 w 160"/>
              <a:gd name="T3" fmla="*/ 128 h 141"/>
              <a:gd name="T4" fmla="*/ 128 w 160"/>
              <a:gd name="T5" fmla="*/ 115 h 141"/>
              <a:gd name="T6" fmla="*/ 140 w 160"/>
              <a:gd name="T7" fmla="*/ 128 h 141"/>
              <a:gd name="T8" fmla="*/ 128 w 160"/>
              <a:gd name="T9" fmla="*/ 141 h 141"/>
              <a:gd name="T10" fmla="*/ 128 w 160"/>
              <a:gd name="T11" fmla="*/ 122 h 141"/>
              <a:gd name="T12" fmla="*/ 121 w 160"/>
              <a:gd name="T13" fmla="*/ 128 h 141"/>
              <a:gd name="T14" fmla="*/ 128 w 160"/>
              <a:gd name="T15" fmla="*/ 135 h 141"/>
              <a:gd name="T16" fmla="*/ 134 w 160"/>
              <a:gd name="T17" fmla="*/ 128 h 141"/>
              <a:gd name="T18" fmla="*/ 128 w 160"/>
              <a:gd name="T19" fmla="*/ 122 h 141"/>
              <a:gd name="T20" fmla="*/ 70 w 160"/>
              <a:gd name="T21" fmla="*/ 141 h 141"/>
              <a:gd name="T22" fmla="*/ 57 w 160"/>
              <a:gd name="T23" fmla="*/ 128 h 141"/>
              <a:gd name="T24" fmla="*/ 70 w 160"/>
              <a:gd name="T25" fmla="*/ 115 h 141"/>
              <a:gd name="T26" fmla="*/ 83 w 160"/>
              <a:gd name="T27" fmla="*/ 128 h 141"/>
              <a:gd name="T28" fmla="*/ 70 w 160"/>
              <a:gd name="T29" fmla="*/ 141 h 141"/>
              <a:gd name="T30" fmla="*/ 70 w 160"/>
              <a:gd name="T31" fmla="*/ 122 h 141"/>
              <a:gd name="T32" fmla="*/ 64 w 160"/>
              <a:gd name="T33" fmla="*/ 128 h 141"/>
              <a:gd name="T34" fmla="*/ 70 w 160"/>
              <a:gd name="T35" fmla="*/ 135 h 141"/>
              <a:gd name="T36" fmla="*/ 76 w 160"/>
              <a:gd name="T37" fmla="*/ 128 h 141"/>
              <a:gd name="T38" fmla="*/ 70 w 160"/>
              <a:gd name="T39" fmla="*/ 122 h 141"/>
              <a:gd name="T40" fmla="*/ 137 w 160"/>
              <a:gd name="T41" fmla="*/ 109 h 141"/>
              <a:gd name="T42" fmla="*/ 60 w 160"/>
              <a:gd name="T43" fmla="*/ 109 h 141"/>
              <a:gd name="T44" fmla="*/ 52 w 160"/>
              <a:gd name="T45" fmla="*/ 102 h 141"/>
              <a:gd name="T46" fmla="*/ 30 w 160"/>
              <a:gd name="T47" fmla="*/ 8 h 141"/>
              <a:gd name="T48" fmla="*/ 28 w 160"/>
              <a:gd name="T49" fmla="*/ 6 h 141"/>
              <a:gd name="T50" fmla="*/ 0 w 160"/>
              <a:gd name="T51" fmla="*/ 6 h 141"/>
              <a:gd name="T52" fmla="*/ 0 w 160"/>
              <a:gd name="T53" fmla="*/ 0 h 141"/>
              <a:gd name="T54" fmla="*/ 28 w 160"/>
              <a:gd name="T55" fmla="*/ 0 h 141"/>
              <a:gd name="T56" fmla="*/ 36 w 160"/>
              <a:gd name="T57" fmla="*/ 6 h 141"/>
              <a:gd name="T58" fmla="*/ 41 w 160"/>
              <a:gd name="T59" fmla="*/ 25 h 141"/>
              <a:gd name="T60" fmla="*/ 152 w 160"/>
              <a:gd name="T61" fmla="*/ 25 h 141"/>
              <a:gd name="T62" fmla="*/ 158 w 160"/>
              <a:gd name="T63" fmla="*/ 29 h 141"/>
              <a:gd name="T64" fmla="*/ 160 w 160"/>
              <a:gd name="T65" fmla="*/ 35 h 141"/>
              <a:gd name="T66" fmla="*/ 145 w 160"/>
              <a:gd name="T67" fmla="*/ 102 h 141"/>
              <a:gd name="T68" fmla="*/ 137 w 160"/>
              <a:gd name="T69" fmla="*/ 109 h 141"/>
              <a:gd name="T70" fmla="*/ 43 w 160"/>
              <a:gd name="T71" fmla="*/ 32 h 141"/>
              <a:gd name="T72" fmla="*/ 59 w 160"/>
              <a:gd name="T73" fmla="*/ 101 h 141"/>
              <a:gd name="T74" fmla="*/ 60 w 160"/>
              <a:gd name="T75" fmla="*/ 102 h 141"/>
              <a:gd name="T76" fmla="*/ 137 w 160"/>
              <a:gd name="T77" fmla="*/ 102 h 141"/>
              <a:gd name="T78" fmla="*/ 139 w 160"/>
              <a:gd name="T79" fmla="*/ 101 h 141"/>
              <a:gd name="T80" fmla="*/ 153 w 160"/>
              <a:gd name="T81" fmla="*/ 33 h 141"/>
              <a:gd name="T82" fmla="*/ 153 w 160"/>
              <a:gd name="T83" fmla="*/ 32 h 141"/>
              <a:gd name="T84" fmla="*/ 152 w 160"/>
              <a:gd name="T85" fmla="*/ 32 h 141"/>
              <a:gd name="T86" fmla="*/ 43 w 160"/>
              <a:gd name="T87" fmla="*/ 32 h 141"/>
              <a:gd name="T88" fmla="*/ 43 w 160"/>
              <a:gd name="T89" fmla="*/ 32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41">
                <a:moveTo>
                  <a:pt x="128" y="141"/>
                </a:moveTo>
                <a:cubicBezTo>
                  <a:pt x="121" y="141"/>
                  <a:pt x="115" y="135"/>
                  <a:pt x="115" y="128"/>
                </a:cubicBezTo>
                <a:cubicBezTo>
                  <a:pt x="115" y="122"/>
                  <a:pt x="121" y="115"/>
                  <a:pt x="128" y="115"/>
                </a:cubicBezTo>
                <a:cubicBezTo>
                  <a:pt x="134" y="115"/>
                  <a:pt x="140" y="122"/>
                  <a:pt x="140" y="128"/>
                </a:cubicBezTo>
                <a:cubicBezTo>
                  <a:pt x="140" y="135"/>
                  <a:pt x="134" y="141"/>
                  <a:pt x="128" y="141"/>
                </a:cubicBezTo>
                <a:moveTo>
                  <a:pt x="128" y="122"/>
                </a:moveTo>
                <a:cubicBezTo>
                  <a:pt x="124" y="122"/>
                  <a:pt x="121" y="125"/>
                  <a:pt x="121" y="128"/>
                </a:cubicBezTo>
                <a:cubicBezTo>
                  <a:pt x="121" y="131"/>
                  <a:pt x="124" y="135"/>
                  <a:pt x="128" y="135"/>
                </a:cubicBezTo>
                <a:cubicBezTo>
                  <a:pt x="131" y="135"/>
                  <a:pt x="134" y="131"/>
                  <a:pt x="134" y="128"/>
                </a:cubicBezTo>
                <a:cubicBezTo>
                  <a:pt x="134" y="125"/>
                  <a:pt x="131" y="122"/>
                  <a:pt x="128" y="122"/>
                </a:cubicBezTo>
                <a:moveTo>
                  <a:pt x="70" y="141"/>
                </a:moveTo>
                <a:cubicBezTo>
                  <a:pt x="64" y="141"/>
                  <a:pt x="57" y="135"/>
                  <a:pt x="57" y="128"/>
                </a:cubicBezTo>
                <a:cubicBezTo>
                  <a:pt x="57" y="122"/>
                  <a:pt x="64" y="115"/>
                  <a:pt x="70" y="115"/>
                </a:cubicBezTo>
                <a:cubicBezTo>
                  <a:pt x="76" y="115"/>
                  <a:pt x="83" y="122"/>
                  <a:pt x="83" y="128"/>
                </a:cubicBezTo>
                <a:cubicBezTo>
                  <a:pt x="83" y="135"/>
                  <a:pt x="76" y="141"/>
                  <a:pt x="70" y="141"/>
                </a:cubicBezTo>
                <a:moveTo>
                  <a:pt x="70" y="122"/>
                </a:moveTo>
                <a:cubicBezTo>
                  <a:pt x="67" y="122"/>
                  <a:pt x="64" y="125"/>
                  <a:pt x="64" y="128"/>
                </a:cubicBezTo>
                <a:cubicBezTo>
                  <a:pt x="64" y="131"/>
                  <a:pt x="67" y="135"/>
                  <a:pt x="70" y="135"/>
                </a:cubicBezTo>
                <a:cubicBezTo>
                  <a:pt x="73" y="135"/>
                  <a:pt x="76" y="131"/>
                  <a:pt x="76" y="128"/>
                </a:cubicBezTo>
                <a:cubicBezTo>
                  <a:pt x="76" y="125"/>
                  <a:pt x="73" y="122"/>
                  <a:pt x="70" y="122"/>
                </a:cubicBezTo>
                <a:moveTo>
                  <a:pt x="137" y="109"/>
                </a:moveTo>
                <a:cubicBezTo>
                  <a:pt x="60" y="109"/>
                  <a:pt x="60" y="109"/>
                  <a:pt x="60" y="109"/>
                </a:cubicBezTo>
                <a:cubicBezTo>
                  <a:pt x="57" y="109"/>
                  <a:pt x="54" y="106"/>
                  <a:pt x="52" y="102"/>
                </a:cubicBezTo>
                <a:cubicBezTo>
                  <a:pt x="30" y="8"/>
                  <a:pt x="30" y="8"/>
                  <a:pt x="30" y="8"/>
                </a:cubicBezTo>
                <a:cubicBezTo>
                  <a:pt x="30" y="6"/>
                  <a:pt x="28" y="6"/>
                  <a:pt x="28" y="6"/>
                </a:cubicBezTo>
                <a:cubicBezTo>
                  <a:pt x="0" y="6"/>
                  <a:pt x="0" y="6"/>
                  <a:pt x="0" y="6"/>
                </a:cubicBezTo>
                <a:cubicBezTo>
                  <a:pt x="0" y="0"/>
                  <a:pt x="0" y="0"/>
                  <a:pt x="0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2" y="0"/>
                  <a:pt x="35" y="3"/>
                  <a:pt x="36" y="6"/>
                </a:cubicBezTo>
                <a:cubicBezTo>
                  <a:pt x="41" y="25"/>
                  <a:pt x="41" y="25"/>
                  <a:pt x="41" y="25"/>
                </a:cubicBezTo>
                <a:cubicBezTo>
                  <a:pt x="152" y="25"/>
                  <a:pt x="152" y="25"/>
                  <a:pt x="152" y="25"/>
                </a:cubicBezTo>
                <a:cubicBezTo>
                  <a:pt x="153" y="25"/>
                  <a:pt x="156" y="27"/>
                  <a:pt x="158" y="29"/>
                </a:cubicBezTo>
                <a:cubicBezTo>
                  <a:pt x="160" y="30"/>
                  <a:pt x="160" y="33"/>
                  <a:pt x="160" y="35"/>
                </a:cubicBezTo>
                <a:cubicBezTo>
                  <a:pt x="145" y="102"/>
                  <a:pt x="145" y="102"/>
                  <a:pt x="145" y="102"/>
                </a:cubicBezTo>
                <a:cubicBezTo>
                  <a:pt x="145" y="106"/>
                  <a:pt x="142" y="109"/>
                  <a:pt x="137" y="109"/>
                </a:cubicBezTo>
                <a:moveTo>
                  <a:pt x="43" y="32"/>
                </a:moveTo>
                <a:cubicBezTo>
                  <a:pt x="59" y="101"/>
                  <a:pt x="59" y="101"/>
                  <a:pt x="59" y="101"/>
                </a:cubicBezTo>
                <a:cubicBezTo>
                  <a:pt x="59" y="102"/>
                  <a:pt x="60" y="102"/>
                  <a:pt x="60" y="102"/>
                </a:cubicBezTo>
                <a:cubicBezTo>
                  <a:pt x="137" y="102"/>
                  <a:pt x="137" y="102"/>
                  <a:pt x="137" y="102"/>
                </a:cubicBezTo>
                <a:cubicBezTo>
                  <a:pt x="139" y="102"/>
                  <a:pt x="139" y="102"/>
                  <a:pt x="139" y="101"/>
                </a:cubicBezTo>
                <a:cubicBezTo>
                  <a:pt x="153" y="33"/>
                  <a:pt x="153" y="33"/>
                  <a:pt x="153" y="33"/>
                </a:cubicBezTo>
                <a:cubicBezTo>
                  <a:pt x="153" y="33"/>
                  <a:pt x="153" y="33"/>
                  <a:pt x="153" y="32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3" y="32"/>
                  <a:pt x="43" y="32"/>
                  <a:pt x="43" y="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4A3EC753-6580-95EC-CEDD-A604BCF5E726}"/>
              </a:ext>
            </a:extLst>
          </p:cNvPr>
          <p:cNvSpPr>
            <a:spLocks noEditPoints="1"/>
          </p:cNvSpPr>
          <p:nvPr/>
        </p:nvSpPr>
        <p:spPr bwMode="auto">
          <a:xfrm>
            <a:off x="749301" y="2474913"/>
            <a:ext cx="233363" cy="254000"/>
          </a:xfrm>
          <a:custGeom>
            <a:avLst/>
            <a:gdLst>
              <a:gd name="T0" fmla="*/ 8 w 147"/>
              <a:gd name="T1" fmla="*/ 160 h 160"/>
              <a:gd name="T2" fmla="*/ 0 w 147"/>
              <a:gd name="T3" fmla="*/ 21 h 160"/>
              <a:gd name="T4" fmla="*/ 26 w 147"/>
              <a:gd name="T5" fmla="*/ 13 h 160"/>
              <a:gd name="T6" fmla="*/ 34 w 147"/>
              <a:gd name="T7" fmla="*/ 0 h 160"/>
              <a:gd name="T8" fmla="*/ 51 w 147"/>
              <a:gd name="T9" fmla="*/ 8 h 160"/>
              <a:gd name="T10" fmla="*/ 43 w 147"/>
              <a:gd name="T11" fmla="*/ 32 h 160"/>
              <a:gd name="T12" fmla="*/ 26 w 147"/>
              <a:gd name="T13" fmla="*/ 24 h 160"/>
              <a:gd name="T14" fmla="*/ 8 w 147"/>
              <a:gd name="T15" fmla="*/ 20 h 160"/>
              <a:gd name="T16" fmla="*/ 6 w 147"/>
              <a:gd name="T17" fmla="*/ 45 h 160"/>
              <a:gd name="T18" fmla="*/ 141 w 147"/>
              <a:gd name="T19" fmla="*/ 52 h 160"/>
              <a:gd name="T20" fmla="*/ 6 w 147"/>
              <a:gd name="T21" fmla="*/ 152 h 160"/>
              <a:gd name="T22" fmla="*/ 139 w 147"/>
              <a:gd name="T23" fmla="*/ 154 h 160"/>
              <a:gd name="T24" fmla="*/ 141 w 147"/>
              <a:gd name="T25" fmla="*/ 21 h 160"/>
              <a:gd name="T26" fmla="*/ 122 w 147"/>
              <a:gd name="T27" fmla="*/ 20 h 160"/>
              <a:gd name="T28" fmla="*/ 139 w 147"/>
              <a:gd name="T29" fmla="*/ 13 h 160"/>
              <a:gd name="T30" fmla="*/ 147 w 147"/>
              <a:gd name="T31" fmla="*/ 152 h 160"/>
              <a:gd name="T32" fmla="*/ 34 w 147"/>
              <a:gd name="T33" fmla="*/ 7 h 160"/>
              <a:gd name="T34" fmla="*/ 32 w 147"/>
              <a:gd name="T35" fmla="*/ 24 h 160"/>
              <a:gd name="T36" fmla="*/ 43 w 147"/>
              <a:gd name="T37" fmla="*/ 26 h 160"/>
              <a:gd name="T38" fmla="*/ 45 w 147"/>
              <a:gd name="T39" fmla="*/ 8 h 160"/>
              <a:gd name="T40" fmla="*/ 34 w 147"/>
              <a:gd name="T41" fmla="*/ 7 h 160"/>
              <a:gd name="T42" fmla="*/ 114 w 147"/>
              <a:gd name="T43" fmla="*/ 32 h 160"/>
              <a:gd name="T44" fmla="*/ 96 w 147"/>
              <a:gd name="T45" fmla="*/ 24 h 160"/>
              <a:gd name="T46" fmla="*/ 51 w 147"/>
              <a:gd name="T47" fmla="*/ 20 h 160"/>
              <a:gd name="T48" fmla="*/ 96 w 147"/>
              <a:gd name="T49" fmla="*/ 13 h 160"/>
              <a:gd name="T50" fmla="*/ 104 w 147"/>
              <a:gd name="T51" fmla="*/ 0 h 160"/>
              <a:gd name="T52" fmla="*/ 122 w 147"/>
              <a:gd name="T53" fmla="*/ 8 h 160"/>
              <a:gd name="T54" fmla="*/ 114 w 147"/>
              <a:gd name="T55" fmla="*/ 32 h 160"/>
              <a:gd name="T56" fmla="*/ 103 w 147"/>
              <a:gd name="T57" fmla="*/ 24 h 160"/>
              <a:gd name="T58" fmla="*/ 114 w 147"/>
              <a:gd name="T59" fmla="*/ 26 h 160"/>
              <a:gd name="T60" fmla="*/ 115 w 147"/>
              <a:gd name="T61" fmla="*/ 8 h 160"/>
              <a:gd name="T62" fmla="*/ 104 w 147"/>
              <a:gd name="T63" fmla="*/ 7 h 160"/>
              <a:gd name="T64" fmla="*/ 103 w 147"/>
              <a:gd name="T65" fmla="*/ 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7" h="160">
                <a:moveTo>
                  <a:pt x="139" y="160"/>
                </a:moveTo>
                <a:cubicBezTo>
                  <a:pt x="8" y="160"/>
                  <a:pt x="8" y="160"/>
                  <a:pt x="8" y="160"/>
                </a:cubicBezTo>
                <a:cubicBezTo>
                  <a:pt x="3" y="160"/>
                  <a:pt x="0" y="157"/>
                  <a:pt x="0" y="152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6"/>
                  <a:pt x="3" y="13"/>
                  <a:pt x="8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4"/>
                  <a:pt x="29" y="0"/>
                  <a:pt x="34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8" y="0"/>
                  <a:pt x="51" y="4"/>
                  <a:pt x="51" y="8"/>
                </a:cubicBezTo>
                <a:cubicBezTo>
                  <a:pt x="51" y="24"/>
                  <a:pt x="51" y="24"/>
                  <a:pt x="51" y="24"/>
                </a:cubicBezTo>
                <a:cubicBezTo>
                  <a:pt x="51" y="29"/>
                  <a:pt x="48" y="32"/>
                  <a:pt x="43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29" y="32"/>
                  <a:pt x="26" y="29"/>
                  <a:pt x="26" y="24"/>
                </a:cubicBezTo>
                <a:cubicBezTo>
                  <a:pt x="26" y="20"/>
                  <a:pt x="26" y="20"/>
                  <a:pt x="26" y="20"/>
                </a:cubicBezTo>
                <a:cubicBezTo>
                  <a:pt x="8" y="20"/>
                  <a:pt x="8" y="20"/>
                  <a:pt x="8" y="20"/>
                </a:cubicBezTo>
                <a:cubicBezTo>
                  <a:pt x="6" y="20"/>
                  <a:pt x="6" y="20"/>
                  <a:pt x="6" y="21"/>
                </a:cubicBezTo>
                <a:cubicBezTo>
                  <a:pt x="6" y="45"/>
                  <a:pt x="6" y="45"/>
                  <a:pt x="6" y="45"/>
                </a:cubicBezTo>
                <a:cubicBezTo>
                  <a:pt x="141" y="45"/>
                  <a:pt x="141" y="45"/>
                  <a:pt x="141" y="45"/>
                </a:cubicBezTo>
                <a:cubicBezTo>
                  <a:pt x="141" y="52"/>
                  <a:pt x="141" y="52"/>
                  <a:pt x="141" y="52"/>
                </a:cubicBezTo>
                <a:cubicBezTo>
                  <a:pt x="6" y="52"/>
                  <a:pt x="6" y="52"/>
                  <a:pt x="6" y="52"/>
                </a:cubicBezTo>
                <a:cubicBezTo>
                  <a:pt x="6" y="152"/>
                  <a:pt x="6" y="152"/>
                  <a:pt x="6" y="152"/>
                </a:cubicBezTo>
                <a:cubicBezTo>
                  <a:pt x="6" y="154"/>
                  <a:pt x="6" y="154"/>
                  <a:pt x="8" y="154"/>
                </a:cubicBezTo>
                <a:cubicBezTo>
                  <a:pt x="139" y="154"/>
                  <a:pt x="139" y="154"/>
                  <a:pt x="139" y="154"/>
                </a:cubicBezTo>
                <a:cubicBezTo>
                  <a:pt x="141" y="154"/>
                  <a:pt x="141" y="154"/>
                  <a:pt x="141" y="152"/>
                </a:cubicBezTo>
                <a:cubicBezTo>
                  <a:pt x="141" y="21"/>
                  <a:pt x="141" y="21"/>
                  <a:pt x="141" y="21"/>
                </a:cubicBezTo>
                <a:cubicBezTo>
                  <a:pt x="141" y="20"/>
                  <a:pt x="141" y="20"/>
                  <a:pt x="139" y="20"/>
                </a:cubicBezTo>
                <a:cubicBezTo>
                  <a:pt x="122" y="20"/>
                  <a:pt x="122" y="20"/>
                  <a:pt x="122" y="20"/>
                </a:cubicBezTo>
                <a:cubicBezTo>
                  <a:pt x="122" y="13"/>
                  <a:pt x="122" y="13"/>
                  <a:pt x="122" y="13"/>
                </a:cubicBezTo>
                <a:cubicBezTo>
                  <a:pt x="139" y="13"/>
                  <a:pt x="139" y="13"/>
                  <a:pt x="139" y="13"/>
                </a:cubicBezTo>
                <a:cubicBezTo>
                  <a:pt x="144" y="13"/>
                  <a:pt x="147" y="16"/>
                  <a:pt x="147" y="21"/>
                </a:cubicBezTo>
                <a:cubicBezTo>
                  <a:pt x="147" y="152"/>
                  <a:pt x="147" y="152"/>
                  <a:pt x="147" y="152"/>
                </a:cubicBezTo>
                <a:cubicBezTo>
                  <a:pt x="147" y="157"/>
                  <a:pt x="144" y="160"/>
                  <a:pt x="139" y="160"/>
                </a:cubicBezTo>
                <a:moveTo>
                  <a:pt x="34" y="7"/>
                </a:moveTo>
                <a:cubicBezTo>
                  <a:pt x="32" y="7"/>
                  <a:pt x="32" y="7"/>
                  <a:pt x="32" y="8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26"/>
                  <a:pt x="32" y="26"/>
                  <a:pt x="34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5" y="26"/>
                  <a:pt x="45" y="26"/>
                  <a:pt x="45" y="24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7"/>
                  <a:pt x="45" y="7"/>
                  <a:pt x="43" y="7"/>
                </a:cubicBezTo>
                <a:cubicBezTo>
                  <a:pt x="34" y="7"/>
                  <a:pt x="34" y="7"/>
                  <a:pt x="34" y="7"/>
                </a:cubicBezTo>
                <a:cubicBezTo>
                  <a:pt x="34" y="7"/>
                  <a:pt x="34" y="7"/>
                  <a:pt x="34" y="7"/>
                </a:cubicBezTo>
                <a:close/>
                <a:moveTo>
                  <a:pt x="114" y="32"/>
                </a:moveTo>
                <a:cubicBezTo>
                  <a:pt x="104" y="32"/>
                  <a:pt x="104" y="32"/>
                  <a:pt x="104" y="32"/>
                </a:cubicBezTo>
                <a:cubicBezTo>
                  <a:pt x="99" y="32"/>
                  <a:pt x="96" y="29"/>
                  <a:pt x="96" y="24"/>
                </a:cubicBezTo>
                <a:cubicBezTo>
                  <a:pt x="96" y="20"/>
                  <a:pt x="96" y="20"/>
                  <a:pt x="96" y="20"/>
                </a:cubicBezTo>
                <a:cubicBezTo>
                  <a:pt x="51" y="20"/>
                  <a:pt x="51" y="20"/>
                  <a:pt x="51" y="20"/>
                </a:cubicBezTo>
                <a:cubicBezTo>
                  <a:pt x="51" y="13"/>
                  <a:pt x="51" y="13"/>
                  <a:pt x="51" y="13"/>
                </a:cubicBezTo>
                <a:cubicBezTo>
                  <a:pt x="96" y="13"/>
                  <a:pt x="96" y="13"/>
                  <a:pt x="96" y="13"/>
                </a:cubicBez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9" y="0"/>
                  <a:pt x="104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119" y="0"/>
                  <a:pt x="122" y="4"/>
                  <a:pt x="122" y="8"/>
                </a:cubicBezTo>
                <a:cubicBezTo>
                  <a:pt x="122" y="24"/>
                  <a:pt x="122" y="24"/>
                  <a:pt x="122" y="24"/>
                </a:cubicBezTo>
                <a:cubicBezTo>
                  <a:pt x="122" y="29"/>
                  <a:pt x="119" y="32"/>
                  <a:pt x="114" y="32"/>
                </a:cubicBezTo>
                <a:moveTo>
                  <a:pt x="103" y="20"/>
                </a:moveTo>
                <a:cubicBezTo>
                  <a:pt x="103" y="24"/>
                  <a:pt x="103" y="24"/>
                  <a:pt x="103" y="24"/>
                </a:cubicBezTo>
                <a:cubicBezTo>
                  <a:pt x="103" y="26"/>
                  <a:pt x="103" y="26"/>
                  <a:pt x="104" y="26"/>
                </a:cubicBezTo>
                <a:cubicBezTo>
                  <a:pt x="114" y="26"/>
                  <a:pt x="114" y="26"/>
                  <a:pt x="114" y="26"/>
                </a:cubicBezTo>
                <a:cubicBezTo>
                  <a:pt x="115" y="26"/>
                  <a:pt x="115" y="26"/>
                  <a:pt x="115" y="24"/>
                </a:cubicBezTo>
                <a:cubicBezTo>
                  <a:pt x="115" y="8"/>
                  <a:pt x="115" y="8"/>
                  <a:pt x="115" y="8"/>
                </a:cubicBezTo>
                <a:cubicBezTo>
                  <a:pt x="115" y="7"/>
                  <a:pt x="115" y="7"/>
                  <a:pt x="114" y="7"/>
                </a:cubicBezTo>
                <a:cubicBezTo>
                  <a:pt x="104" y="7"/>
                  <a:pt x="104" y="7"/>
                  <a:pt x="104" y="7"/>
                </a:cubicBezTo>
                <a:cubicBezTo>
                  <a:pt x="103" y="7"/>
                  <a:pt x="103" y="7"/>
                  <a:pt x="103" y="8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3" y="20"/>
                  <a:pt x="103" y="20"/>
                  <a:pt x="103" y="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2683AE6B-4ACC-4B7D-6ADE-1006636533A6}"/>
              </a:ext>
            </a:extLst>
          </p:cNvPr>
          <p:cNvSpPr>
            <a:spLocks noEditPoints="1"/>
          </p:cNvSpPr>
          <p:nvPr/>
        </p:nvSpPr>
        <p:spPr bwMode="auto">
          <a:xfrm>
            <a:off x="1862138" y="1374775"/>
            <a:ext cx="211138" cy="254000"/>
          </a:xfrm>
          <a:custGeom>
            <a:avLst/>
            <a:gdLst>
              <a:gd name="T0" fmla="*/ 108 w 133"/>
              <a:gd name="T1" fmla="*/ 160 h 160"/>
              <a:gd name="T2" fmla="*/ 106 w 133"/>
              <a:gd name="T3" fmla="*/ 158 h 160"/>
              <a:gd name="T4" fmla="*/ 59 w 133"/>
              <a:gd name="T5" fmla="*/ 102 h 160"/>
              <a:gd name="T6" fmla="*/ 28 w 133"/>
              <a:gd name="T7" fmla="*/ 137 h 160"/>
              <a:gd name="T8" fmla="*/ 25 w 133"/>
              <a:gd name="T9" fmla="*/ 137 h 160"/>
              <a:gd name="T10" fmla="*/ 22 w 133"/>
              <a:gd name="T11" fmla="*/ 136 h 160"/>
              <a:gd name="T12" fmla="*/ 0 w 133"/>
              <a:gd name="T13" fmla="*/ 3 h 160"/>
              <a:gd name="T14" fmla="*/ 1 w 133"/>
              <a:gd name="T15" fmla="*/ 0 h 160"/>
              <a:gd name="T16" fmla="*/ 4 w 133"/>
              <a:gd name="T17" fmla="*/ 0 h 160"/>
              <a:gd name="T18" fmla="*/ 132 w 133"/>
              <a:gd name="T19" fmla="*/ 62 h 160"/>
              <a:gd name="T20" fmla="*/ 133 w 133"/>
              <a:gd name="T21" fmla="*/ 65 h 160"/>
              <a:gd name="T22" fmla="*/ 132 w 133"/>
              <a:gd name="T23" fmla="*/ 69 h 160"/>
              <a:gd name="T24" fmla="*/ 87 w 133"/>
              <a:gd name="T25" fmla="*/ 83 h 160"/>
              <a:gd name="T26" fmla="*/ 133 w 133"/>
              <a:gd name="T27" fmla="*/ 139 h 160"/>
              <a:gd name="T28" fmla="*/ 133 w 133"/>
              <a:gd name="T29" fmla="*/ 141 h 160"/>
              <a:gd name="T30" fmla="*/ 132 w 133"/>
              <a:gd name="T31" fmla="*/ 144 h 160"/>
              <a:gd name="T32" fmla="*/ 109 w 133"/>
              <a:gd name="T33" fmla="*/ 160 h 160"/>
              <a:gd name="T34" fmla="*/ 108 w 133"/>
              <a:gd name="T35" fmla="*/ 160 h 160"/>
              <a:gd name="T36" fmla="*/ 59 w 133"/>
              <a:gd name="T37" fmla="*/ 94 h 160"/>
              <a:gd name="T38" fmla="*/ 59 w 133"/>
              <a:gd name="T39" fmla="*/ 94 h 160"/>
              <a:gd name="T40" fmla="*/ 62 w 133"/>
              <a:gd name="T41" fmla="*/ 96 h 160"/>
              <a:gd name="T42" fmla="*/ 108 w 133"/>
              <a:gd name="T43" fmla="*/ 152 h 160"/>
              <a:gd name="T44" fmla="*/ 125 w 133"/>
              <a:gd name="T45" fmla="*/ 141 h 160"/>
              <a:gd name="T46" fmla="*/ 79 w 133"/>
              <a:gd name="T47" fmla="*/ 85 h 160"/>
              <a:gd name="T48" fmla="*/ 78 w 133"/>
              <a:gd name="T49" fmla="*/ 81 h 160"/>
              <a:gd name="T50" fmla="*/ 81 w 133"/>
              <a:gd name="T51" fmla="*/ 80 h 160"/>
              <a:gd name="T52" fmla="*/ 122 w 133"/>
              <a:gd name="T53" fmla="*/ 65 h 160"/>
              <a:gd name="T54" fmla="*/ 8 w 133"/>
              <a:gd name="T55" fmla="*/ 8 h 160"/>
              <a:gd name="T56" fmla="*/ 27 w 133"/>
              <a:gd name="T57" fmla="*/ 128 h 160"/>
              <a:gd name="T58" fmla="*/ 57 w 133"/>
              <a:gd name="T59" fmla="*/ 96 h 160"/>
              <a:gd name="T60" fmla="*/ 59 w 133"/>
              <a:gd name="T61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3" h="160">
                <a:moveTo>
                  <a:pt x="108" y="160"/>
                </a:moveTo>
                <a:cubicBezTo>
                  <a:pt x="108" y="160"/>
                  <a:pt x="106" y="160"/>
                  <a:pt x="106" y="158"/>
                </a:cubicBezTo>
                <a:cubicBezTo>
                  <a:pt x="59" y="102"/>
                  <a:pt x="59" y="102"/>
                  <a:pt x="59" y="102"/>
                </a:cubicBezTo>
                <a:cubicBezTo>
                  <a:pt x="28" y="137"/>
                  <a:pt x="28" y="137"/>
                  <a:pt x="28" y="137"/>
                </a:cubicBezTo>
                <a:cubicBezTo>
                  <a:pt x="27" y="137"/>
                  <a:pt x="25" y="137"/>
                  <a:pt x="25" y="137"/>
                </a:cubicBezTo>
                <a:cubicBezTo>
                  <a:pt x="24" y="137"/>
                  <a:pt x="22" y="136"/>
                  <a:pt x="22" y="136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1"/>
                  <a:pt x="1" y="0"/>
                </a:cubicBezTo>
                <a:cubicBezTo>
                  <a:pt x="1" y="0"/>
                  <a:pt x="3" y="0"/>
                  <a:pt x="4" y="0"/>
                </a:cubicBezTo>
                <a:cubicBezTo>
                  <a:pt x="132" y="62"/>
                  <a:pt x="132" y="62"/>
                  <a:pt x="132" y="62"/>
                </a:cubicBezTo>
                <a:cubicBezTo>
                  <a:pt x="133" y="62"/>
                  <a:pt x="133" y="64"/>
                  <a:pt x="133" y="65"/>
                </a:cubicBezTo>
                <a:cubicBezTo>
                  <a:pt x="133" y="67"/>
                  <a:pt x="132" y="67"/>
                  <a:pt x="132" y="69"/>
                </a:cubicBezTo>
                <a:cubicBezTo>
                  <a:pt x="87" y="83"/>
                  <a:pt x="87" y="83"/>
                  <a:pt x="87" y="83"/>
                </a:cubicBezTo>
                <a:cubicBezTo>
                  <a:pt x="133" y="139"/>
                  <a:pt x="133" y="139"/>
                  <a:pt x="133" y="139"/>
                </a:cubicBezTo>
                <a:cubicBezTo>
                  <a:pt x="133" y="141"/>
                  <a:pt x="133" y="141"/>
                  <a:pt x="133" y="141"/>
                </a:cubicBezTo>
                <a:cubicBezTo>
                  <a:pt x="133" y="142"/>
                  <a:pt x="133" y="142"/>
                  <a:pt x="132" y="144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09" y="160"/>
                  <a:pt x="109" y="160"/>
                  <a:pt x="108" y="160"/>
                </a:cubicBezTo>
                <a:moveTo>
                  <a:pt x="59" y="94"/>
                </a:moveTo>
                <a:cubicBezTo>
                  <a:pt x="59" y="94"/>
                  <a:pt x="59" y="94"/>
                  <a:pt x="59" y="94"/>
                </a:cubicBezTo>
                <a:cubicBezTo>
                  <a:pt x="60" y="94"/>
                  <a:pt x="60" y="96"/>
                  <a:pt x="62" y="96"/>
                </a:cubicBezTo>
                <a:cubicBezTo>
                  <a:pt x="108" y="152"/>
                  <a:pt x="108" y="152"/>
                  <a:pt x="108" y="152"/>
                </a:cubicBezTo>
                <a:cubicBezTo>
                  <a:pt x="125" y="141"/>
                  <a:pt x="125" y="141"/>
                  <a:pt x="125" y="141"/>
                </a:cubicBezTo>
                <a:cubicBezTo>
                  <a:pt x="79" y="85"/>
                  <a:pt x="79" y="85"/>
                  <a:pt x="79" y="85"/>
                </a:cubicBezTo>
                <a:cubicBezTo>
                  <a:pt x="78" y="83"/>
                  <a:pt x="78" y="83"/>
                  <a:pt x="78" y="81"/>
                </a:cubicBezTo>
                <a:cubicBezTo>
                  <a:pt x="78" y="80"/>
                  <a:pt x="79" y="80"/>
                  <a:pt x="81" y="80"/>
                </a:cubicBezTo>
                <a:cubicBezTo>
                  <a:pt x="122" y="65"/>
                  <a:pt x="122" y="65"/>
                  <a:pt x="122" y="65"/>
                </a:cubicBezTo>
                <a:cubicBezTo>
                  <a:pt x="8" y="8"/>
                  <a:pt x="8" y="8"/>
                  <a:pt x="8" y="8"/>
                </a:cubicBezTo>
                <a:cubicBezTo>
                  <a:pt x="27" y="128"/>
                  <a:pt x="27" y="128"/>
                  <a:pt x="27" y="128"/>
                </a:cubicBezTo>
                <a:cubicBezTo>
                  <a:pt x="57" y="96"/>
                  <a:pt x="57" y="96"/>
                  <a:pt x="57" y="96"/>
                </a:cubicBezTo>
                <a:cubicBezTo>
                  <a:pt x="59" y="94"/>
                  <a:pt x="59" y="94"/>
                  <a:pt x="59" y="9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E36E01B1-BCC9-298F-1358-B32D25FABE73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3576638"/>
            <a:ext cx="247650" cy="254000"/>
          </a:xfrm>
          <a:custGeom>
            <a:avLst/>
            <a:gdLst>
              <a:gd name="T0" fmla="*/ 77 w 156"/>
              <a:gd name="T1" fmla="*/ 159 h 160"/>
              <a:gd name="T2" fmla="*/ 14 w 156"/>
              <a:gd name="T3" fmla="*/ 122 h 160"/>
              <a:gd name="T4" fmla="*/ 5 w 156"/>
              <a:gd name="T5" fmla="*/ 120 h 160"/>
              <a:gd name="T6" fmla="*/ 0 w 156"/>
              <a:gd name="T7" fmla="*/ 117 h 160"/>
              <a:gd name="T8" fmla="*/ 14 w 156"/>
              <a:gd name="T9" fmla="*/ 76 h 160"/>
              <a:gd name="T10" fmla="*/ 47 w 156"/>
              <a:gd name="T11" fmla="*/ 103 h 160"/>
              <a:gd name="T12" fmla="*/ 45 w 156"/>
              <a:gd name="T13" fmla="*/ 109 h 160"/>
              <a:gd name="T14" fmla="*/ 39 w 156"/>
              <a:gd name="T15" fmla="*/ 112 h 160"/>
              <a:gd name="T16" fmla="*/ 52 w 156"/>
              <a:gd name="T17" fmla="*/ 122 h 160"/>
              <a:gd name="T18" fmla="*/ 63 w 156"/>
              <a:gd name="T19" fmla="*/ 84 h 160"/>
              <a:gd name="T20" fmla="*/ 45 w 156"/>
              <a:gd name="T21" fmla="*/ 80 h 160"/>
              <a:gd name="T22" fmla="*/ 53 w 156"/>
              <a:gd name="T23" fmla="*/ 64 h 160"/>
              <a:gd name="T24" fmla="*/ 63 w 156"/>
              <a:gd name="T25" fmla="*/ 53 h 160"/>
              <a:gd name="T26" fmla="*/ 78 w 156"/>
              <a:gd name="T27" fmla="*/ 0 h 160"/>
              <a:gd name="T28" fmla="*/ 94 w 156"/>
              <a:gd name="T29" fmla="*/ 53 h 160"/>
              <a:gd name="T30" fmla="*/ 103 w 156"/>
              <a:gd name="T31" fmla="*/ 64 h 160"/>
              <a:gd name="T32" fmla="*/ 113 w 156"/>
              <a:gd name="T33" fmla="*/ 76 h 160"/>
              <a:gd name="T34" fmla="*/ 94 w 156"/>
              <a:gd name="T35" fmla="*/ 84 h 160"/>
              <a:gd name="T36" fmla="*/ 105 w 156"/>
              <a:gd name="T37" fmla="*/ 122 h 160"/>
              <a:gd name="T38" fmla="*/ 119 w 156"/>
              <a:gd name="T39" fmla="*/ 111 h 160"/>
              <a:gd name="T40" fmla="*/ 109 w 156"/>
              <a:gd name="T41" fmla="*/ 108 h 160"/>
              <a:gd name="T42" fmla="*/ 141 w 156"/>
              <a:gd name="T43" fmla="*/ 77 h 160"/>
              <a:gd name="T44" fmla="*/ 145 w 156"/>
              <a:gd name="T45" fmla="*/ 79 h 160"/>
              <a:gd name="T46" fmla="*/ 155 w 156"/>
              <a:gd name="T47" fmla="*/ 120 h 160"/>
              <a:gd name="T48" fmla="*/ 144 w 156"/>
              <a:gd name="T49" fmla="*/ 117 h 160"/>
              <a:gd name="T50" fmla="*/ 80 w 156"/>
              <a:gd name="T51" fmla="*/ 159 h 160"/>
              <a:gd name="T52" fmla="*/ 16 w 156"/>
              <a:gd name="T53" fmla="*/ 111 h 160"/>
              <a:gd name="T54" fmla="*/ 20 w 156"/>
              <a:gd name="T55" fmla="*/ 119 h 160"/>
              <a:gd name="T56" fmla="*/ 78 w 156"/>
              <a:gd name="T57" fmla="*/ 152 h 160"/>
              <a:gd name="T58" fmla="*/ 138 w 156"/>
              <a:gd name="T59" fmla="*/ 112 h 160"/>
              <a:gd name="T60" fmla="*/ 149 w 156"/>
              <a:gd name="T61" fmla="*/ 112 h 160"/>
              <a:gd name="T62" fmla="*/ 119 w 156"/>
              <a:gd name="T63" fmla="*/ 104 h 160"/>
              <a:gd name="T64" fmla="*/ 127 w 156"/>
              <a:gd name="T65" fmla="*/ 106 h 160"/>
              <a:gd name="T66" fmla="*/ 105 w 156"/>
              <a:gd name="T67" fmla="*/ 128 h 160"/>
              <a:gd name="T68" fmla="*/ 88 w 156"/>
              <a:gd name="T69" fmla="*/ 111 h 160"/>
              <a:gd name="T70" fmla="*/ 91 w 156"/>
              <a:gd name="T71" fmla="*/ 77 h 160"/>
              <a:gd name="T72" fmla="*/ 106 w 156"/>
              <a:gd name="T73" fmla="*/ 74 h 160"/>
              <a:gd name="T74" fmla="*/ 103 w 156"/>
              <a:gd name="T75" fmla="*/ 71 h 160"/>
              <a:gd name="T76" fmla="*/ 88 w 156"/>
              <a:gd name="T77" fmla="*/ 68 h 160"/>
              <a:gd name="T78" fmla="*/ 89 w 156"/>
              <a:gd name="T79" fmla="*/ 48 h 160"/>
              <a:gd name="T80" fmla="*/ 78 w 156"/>
              <a:gd name="T81" fmla="*/ 7 h 160"/>
              <a:gd name="T82" fmla="*/ 67 w 156"/>
              <a:gd name="T83" fmla="*/ 48 h 160"/>
              <a:gd name="T84" fmla="*/ 69 w 156"/>
              <a:gd name="T85" fmla="*/ 68 h 160"/>
              <a:gd name="T86" fmla="*/ 53 w 156"/>
              <a:gd name="T87" fmla="*/ 71 h 160"/>
              <a:gd name="T88" fmla="*/ 50 w 156"/>
              <a:gd name="T89" fmla="*/ 76 h 160"/>
              <a:gd name="T90" fmla="*/ 66 w 156"/>
              <a:gd name="T91" fmla="*/ 77 h 160"/>
              <a:gd name="T92" fmla="*/ 69 w 156"/>
              <a:gd name="T93" fmla="*/ 111 h 160"/>
              <a:gd name="T94" fmla="*/ 52 w 156"/>
              <a:gd name="T95" fmla="*/ 128 h 160"/>
              <a:gd name="T96" fmla="*/ 33 w 156"/>
              <a:gd name="T97" fmla="*/ 114 h 160"/>
              <a:gd name="T98" fmla="*/ 30 w 156"/>
              <a:gd name="T99" fmla="*/ 108 h 160"/>
              <a:gd name="T100" fmla="*/ 37 w 156"/>
              <a:gd name="T101" fmla="*/ 104 h 160"/>
              <a:gd name="T102" fmla="*/ 8 w 156"/>
              <a:gd name="T103" fmla="*/ 112 h 160"/>
              <a:gd name="T104" fmla="*/ 16 w 156"/>
              <a:gd name="T105" fmla="*/ 111 h 160"/>
              <a:gd name="T106" fmla="*/ 63 w 156"/>
              <a:gd name="T107" fmla="*/ 29 h 160"/>
              <a:gd name="T108" fmla="*/ 94 w 156"/>
              <a:gd name="T109" fmla="*/ 29 h 160"/>
              <a:gd name="T110" fmla="*/ 78 w 156"/>
              <a:gd name="T111" fmla="*/ 20 h 160"/>
              <a:gd name="T112" fmla="*/ 78 w 156"/>
              <a:gd name="T113" fmla="*/ 39 h 160"/>
              <a:gd name="T114" fmla="*/ 78 w 156"/>
              <a:gd name="T115" fmla="*/ 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6" h="160">
                <a:moveTo>
                  <a:pt x="78" y="160"/>
                </a:moveTo>
                <a:cubicBezTo>
                  <a:pt x="78" y="160"/>
                  <a:pt x="77" y="160"/>
                  <a:pt x="77" y="159"/>
                </a:cubicBezTo>
                <a:cubicBezTo>
                  <a:pt x="77" y="159"/>
                  <a:pt x="66" y="151"/>
                  <a:pt x="52" y="151"/>
                </a:cubicBezTo>
                <a:cubicBezTo>
                  <a:pt x="39" y="151"/>
                  <a:pt x="23" y="143"/>
                  <a:pt x="14" y="122"/>
                </a:cubicBezTo>
                <a:cubicBezTo>
                  <a:pt x="14" y="120"/>
                  <a:pt x="14" y="119"/>
                  <a:pt x="12" y="117"/>
                </a:cubicBezTo>
                <a:cubicBezTo>
                  <a:pt x="5" y="120"/>
                  <a:pt x="5" y="120"/>
                  <a:pt x="5" y="120"/>
                </a:cubicBezTo>
                <a:cubicBezTo>
                  <a:pt x="3" y="120"/>
                  <a:pt x="1" y="120"/>
                  <a:pt x="1" y="119"/>
                </a:cubicBezTo>
                <a:cubicBezTo>
                  <a:pt x="0" y="119"/>
                  <a:pt x="0" y="117"/>
                  <a:pt x="0" y="117"/>
                </a:cubicBezTo>
                <a:cubicBezTo>
                  <a:pt x="11" y="79"/>
                  <a:pt x="11" y="79"/>
                  <a:pt x="11" y="79"/>
                </a:cubicBezTo>
                <a:cubicBezTo>
                  <a:pt x="11" y="77"/>
                  <a:pt x="12" y="76"/>
                  <a:pt x="14" y="76"/>
                </a:cubicBezTo>
                <a:cubicBezTo>
                  <a:pt x="14" y="76"/>
                  <a:pt x="16" y="76"/>
                  <a:pt x="16" y="77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4"/>
                  <a:pt x="47" y="106"/>
                  <a:pt x="47" y="106"/>
                </a:cubicBezTo>
                <a:cubicBezTo>
                  <a:pt x="47" y="108"/>
                  <a:pt x="45" y="109"/>
                  <a:pt x="45" y="109"/>
                </a:cubicBezTo>
                <a:cubicBezTo>
                  <a:pt x="37" y="111"/>
                  <a:pt x="37" y="111"/>
                  <a:pt x="37" y="111"/>
                </a:cubicBezTo>
                <a:cubicBezTo>
                  <a:pt x="37" y="111"/>
                  <a:pt x="39" y="111"/>
                  <a:pt x="39" y="112"/>
                </a:cubicBezTo>
                <a:cubicBezTo>
                  <a:pt x="42" y="119"/>
                  <a:pt x="47" y="122"/>
                  <a:pt x="52" y="122"/>
                </a:cubicBezTo>
                <a:cubicBezTo>
                  <a:pt x="52" y="122"/>
                  <a:pt x="52" y="122"/>
                  <a:pt x="52" y="122"/>
                </a:cubicBezTo>
                <a:cubicBezTo>
                  <a:pt x="59" y="122"/>
                  <a:pt x="63" y="119"/>
                  <a:pt x="63" y="111"/>
                </a:cubicBezTo>
                <a:cubicBezTo>
                  <a:pt x="63" y="84"/>
                  <a:pt x="63" y="84"/>
                  <a:pt x="63" y="84"/>
                </a:cubicBezTo>
                <a:cubicBezTo>
                  <a:pt x="53" y="84"/>
                  <a:pt x="53" y="84"/>
                  <a:pt x="53" y="84"/>
                </a:cubicBezTo>
                <a:cubicBezTo>
                  <a:pt x="50" y="84"/>
                  <a:pt x="48" y="82"/>
                  <a:pt x="45" y="80"/>
                </a:cubicBezTo>
                <a:cubicBezTo>
                  <a:pt x="44" y="77"/>
                  <a:pt x="44" y="76"/>
                  <a:pt x="44" y="72"/>
                </a:cubicBezTo>
                <a:cubicBezTo>
                  <a:pt x="45" y="68"/>
                  <a:pt x="48" y="64"/>
                  <a:pt x="53" y="64"/>
                </a:cubicBezTo>
                <a:cubicBezTo>
                  <a:pt x="63" y="64"/>
                  <a:pt x="63" y="64"/>
                  <a:pt x="63" y="64"/>
                </a:cubicBezTo>
                <a:cubicBezTo>
                  <a:pt x="63" y="53"/>
                  <a:pt x="63" y="53"/>
                  <a:pt x="63" y="53"/>
                </a:cubicBezTo>
                <a:cubicBezTo>
                  <a:pt x="55" y="48"/>
                  <a:pt x="50" y="39"/>
                  <a:pt x="50" y="29"/>
                </a:cubicBezTo>
                <a:cubicBezTo>
                  <a:pt x="50" y="13"/>
                  <a:pt x="63" y="0"/>
                  <a:pt x="78" y="0"/>
                </a:cubicBezTo>
                <a:cubicBezTo>
                  <a:pt x="94" y="0"/>
                  <a:pt x="106" y="13"/>
                  <a:pt x="106" y="29"/>
                </a:cubicBezTo>
                <a:cubicBezTo>
                  <a:pt x="106" y="39"/>
                  <a:pt x="102" y="48"/>
                  <a:pt x="94" y="53"/>
                </a:cubicBezTo>
                <a:cubicBezTo>
                  <a:pt x="94" y="64"/>
                  <a:pt x="94" y="64"/>
                  <a:pt x="94" y="64"/>
                </a:cubicBezTo>
                <a:cubicBezTo>
                  <a:pt x="103" y="64"/>
                  <a:pt x="103" y="64"/>
                  <a:pt x="103" y="64"/>
                </a:cubicBezTo>
                <a:cubicBezTo>
                  <a:pt x="106" y="64"/>
                  <a:pt x="108" y="66"/>
                  <a:pt x="111" y="68"/>
                </a:cubicBezTo>
                <a:cubicBezTo>
                  <a:pt x="113" y="71"/>
                  <a:pt x="113" y="72"/>
                  <a:pt x="113" y="76"/>
                </a:cubicBezTo>
                <a:cubicBezTo>
                  <a:pt x="111" y="80"/>
                  <a:pt x="108" y="84"/>
                  <a:pt x="103" y="84"/>
                </a:cubicBezTo>
                <a:cubicBezTo>
                  <a:pt x="94" y="84"/>
                  <a:pt x="94" y="84"/>
                  <a:pt x="94" y="84"/>
                </a:cubicBezTo>
                <a:cubicBezTo>
                  <a:pt x="94" y="111"/>
                  <a:pt x="94" y="111"/>
                  <a:pt x="94" y="111"/>
                </a:cubicBezTo>
                <a:cubicBezTo>
                  <a:pt x="94" y="119"/>
                  <a:pt x="97" y="122"/>
                  <a:pt x="105" y="122"/>
                </a:cubicBezTo>
                <a:cubicBezTo>
                  <a:pt x="105" y="122"/>
                  <a:pt x="105" y="122"/>
                  <a:pt x="105" y="122"/>
                </a:cubicBezTo>
                <a:cubicBezTo>
                  <a:pt x="109" y="122"/>
                  <a:pt x="116" y="116"/>
                  <a:pt x="119" y="111"/>
                </a:cubicBezTo>
                <a:cubicBezTo>
                  <a:pt x="113" y="109"/>
                  <a:pt x="113" y="109"/>
                  <a:pt x="113" y="109"/>
                </a:cubicBezTo>
                <a:cubicBezTo>
                  <a:pt x="111" y="109"/>
                  <a:pt x="109" y="108"/>
                  <a:pt x="109" y="108"/>
                </a:cubicBezTo>
                <a:cubicBezTo>
                  <a:pt x="109" y="106"/>
                  <a:pt x="109" y="104"/>
                  <a:pt x="109" y="104"/>
                </a:cubicBezTo>
                <a:cubicBezTo>
                  <a:pt x="141" y="77"/>
                  <a:pt x="141" y="77"/>
                  <a:pt x="141" y="77"/>
                </a:cubicBezTo>
                <a:cubicBezTo>
                  <a:pt x="141" y="76"/>
                  <a:pt x="142" y="76"/>
                  <a:pt x="142" y="76"/>
                </a:cubicBezTo>
                <a:cubicBezTo>
                  <a:pt x="144" y="77"/>
                  <a:pt x="145" y="77"/>
                  <a:pt x="145" y="79"/>
                </a:cubicBezTo>
                <a:cubicBezTo>
                  <a:pt x="156" y="117"/>
                  <a:pt x="156" y="117"/>
                  <a:pt x="156" y="117"/>
                </a:cubicBezTo>
                <a:cubicBezTo>
                  <a:pt x="156" y="117"/>
                  <a:pt x="156" y="119"/>
                  <a:pt x="155" y="120"/>
                </a:cubicBezTo>
                <a:cubicBezTo>
                  <a:pt x="155" y="120"/>
                  <a:pt x="153" y="120"/>
                  <a:pt x="152" y="120"/>
                </a:cubicBezTo>
                <a:cubicBezTo>
                  <a:pt x="144" y="117"/>
                  <a:pt x="144" y="117"/>
                  <a:pt x="144" y="117"/>
                </a:cubicBezTo>
                <a:cubicBezTo>
                  <a:pt x="135" y="141"/>
                  <a:pt x="117" y="151"/>
                  <a:pt x="105" y="151"/>
                </a:cubicBezTo>
                <a:cubicBezTo>
                  <a:pt x="91" y="151"/>
                  <a:pt x="80" y="159"/>
                  <a:pt x="80" y="159"/>
                </a:cubicBezTo>
                <a:cubicBezTo>
                  <a:pt x="80" y="160"/>
                  <a:pt x="78" y="160"/>
                  <a:pt x="78" y="160"/>
                </a:cubicBezTo>
                <a:moveTo>
                  <a:pt x="16" y="111"/>
                </a:moveTo>
                <a:cubicBezTo>
                  <a:pt x="17" y="111"/>
                  <a:pt x="17" y="112"/>
                  <a:pt x="19" y="112"/>
                </a:cubicBezTo>
                <a:cubicBezTo>
                  <a:pt x="19" y="116"/>
                  <a:pt x="19" y="117"/>
                  <a:pt x="20" y="119"/>
                </a:cubicBezTo>
                <a:cubicBezTo>
                  <a:pt x="28" y="138"/>
                  <a:pt x="42" y="144"/>
                  <a:pt x="52" y="144"/>
                </a:cubicBezTo>
                <a:cubicBezTo>
                  <a:pt x="64" y="144"/>
                  <a:pt x="73" y="151"/>
                  <a:pt x="78" y="152"/>
                </a:cubicBezTo>
                <a:cubicBezTo>
                  <a:pt x="83" y="151"/>
                  <a:pt x="92" y="144"/>
                  <a:pt x="105" y="144"/>
                </a:cubicBezTo>
                <a:cubicBezTo>
                  <a:pt x="117" y="144"/>
                  <a:pt x="131" y="135"/>
                  <a:pt x="138" y="112"/>
                </a:cubicBezTo>
                <a:cubicBezTo>
                  <a:pt x="139" y="111"/>
                  <a:pt x="141" y="111"/>
                  <a:pt x="142" y="111"/>
                </a:cubicBezTo>
                <a:cubicBezTo>
                  <a:pt x="149" y="112"/>
                  <a:pt x="149" y="112"/>
                  <a:pt x="149" y="112"/>
                </a:cubicBezTo>
                <a:cubicBezTo>
                  <a:pt x="141" y="85"/>
                  <a:pt x="141" y="85"/>
                  <a:pt x="141" y="85"/>
                </a:cubicBezTo>
                <a:cubicBezTo>
                  <a:pt x="119" y="104"/>
                  <a:pt x="119" y="104"/>
                  <a:pt x="119" y="104"/>
                </a:cubicBezTo>
                <a:cubicBezTo>
                  <a:pt x="124" y="104"/>
                  <a:pt x="124" y="104"/>
                  <a:pt x="124" y="104"/>
                </a:cubicBezTo>
                <a:cubicBezTo>
                  <a:pt x="125" y="104"/>
                  <a:pt x="125" y="106"/>
                  <a:pt x="127" y="106"/>
                </a:cubicBezTo>
                <a:cubicBezTo>
                  <a:pt x="127" y="108"/>
                  <a:pt x="127" y="108"/>
                  <a:pt x="127" y="109"/>
                </a:cubicBezTo>
                <a:cubicBezTo>
                  <a:pt x="124" y="116"/>
                  <a:pt x="116" y="128"/>
                  <a:pt x="105" y="128"/>
                </a:cubicBezTo>
                <a:cubicBezTo>
                  <a:pt x="105" y="128"/>
                  <a:pt x="105" y="128"/>
                  <a:pt x="105" y="128"/>
                </a:cubicBezTo>
                <a:cubicBezTo>
                  <a:pt x="94" y="128"/>
                  <a:pt x="88" y="122"/>
                  <a:pt x="88" y="111"/>
                </a:cubicBezTo>
                <a:cubicBezTo>
                  <a:pt x="88" y="80"/>
                  <a:pt x="88" y="80"/>
                  <a:pt x="88" y="80"/>
                </a:cubicBezTo>
                <a:cubicBezTo>
                  <a:pt x="88" y="79"/>
                  <a:pt x="89" y="77"/>
                  <a:pt x="91" y="77"/>
                </a:cubicBezTo>
                <a:cubicBezTo>
                  <a:pt x="103" y="77"/>
                  <a:pt x="103" y="77"/>
                  <a:pt x="103" y="77"/>
                </a:cubicBezTo>
                <a:cubicBezTo>
                  <a:pt x="105" y="77"/>
                  <a:pt x="106" y="76"/>
                  <a:pt x="106" y="74"/>
                </a:cubicBezTo>
                <a:cubicBezTo>
                  <a:pt x="106" y="72"/>
                  <a:pt x="106" y="72"/>
                  <a:pt x="106" y="72"/>
                </a:cubicBezTo>
                <a:cubicBezTo>
                  <a:pt x="105" y="71"/>
                  <a:pt x="105" y="71"/>
                  <a:pt x="103" y="71"/>
                </a:cubicBezTo>
                <a:cubicBezTo>
                  <a:pt x="91" y="71"/>
                  <a:pt x="91" y="71"/>
                  <a:pt x="91" y="71"/>
                </a:cubicBezTo>
                <a:cubicBezTo>
                  <a:pt x="89" y="71"/>
                  <a:pt x="88" y="69"/>
                  <a:pt x="88" y="68"/>
                </a:cubicBezTo>
                <a:cubicBezTo>
                  <a:pt x="88" y="52"/>
                  <a:pt x="88" y="52"/>
                  <a:pt x="88" y="52"/>
                </a:cubicBezTo>
                <a:cubicBezTo>
                  <a:pt x="88" y="50"/>
                  <a:pt x="88" y="48"/>
                  <a:pt x="89" y="48"/>
                </a:cubicBezTo>
                <a:cubicBezTo>
                  <a:pt x="95" y="44"/>
                  <a:pt x="100" y="37"/>
                  <a:pt x="100" y="29"/>
                </a:cubicBezTo>
                <a:cubicBezTo>
                  <a:pt x="100" y="16"/>
                  <a:pt x="91" y="7"/>
                  <a:pt x="78" y="7"/>
                </a:cubicBezTo>
                <a:cubicBezTo>
                  <a:pt x="66" y="7"/>
                  <a:pt x="56" y="16"/>
                  <a:pt x="56" y="29"/>
                </a:cubicBezTo>
                <a:cubicBezTo>
                  <a:pt x="56" y="37"/>
                  <a:pt x="61" y="44"/>
                  <a:pt x="67" y="48"/>
                </a:cubicBezTo>
                <a:cubicBezTo>
                  <a:pt x="69" y="48"/>
                  <a:pt x="69" y="50"/>
                  <a:pt x="69" y="52"/>
                </a:cubicBezTo>
                <a:cubicBezTo>
                  <a:pt x="69" y="68"/>
                  <a:pt x="69" y="68"/>
                  <a:pt x="69" y="68"/>
                </a:cubicBezTo>
                <a:cubicBezTo>
                  <a:pt x="69" y="69"/>
                  <a:pt x="67" y="71"/>
                  <a:pt x="66" y="71"/>
                </a:cubicBezTo>
                <a:cubicBezTo>
                  <a:pt x="53" y="71"/>
                  <a:pt x="53" y="71"/>
                  <a:pt x="53" y="71"/>
                </a:cubicBezTo>
                <a:cubicBezTo>
                  <a:pt x="52" y="71"/>
                  <a:pt x="50" y="72"/>
                  <a:pt x="50" y="74"/>
                </a:cubicBezTo>
                <a:cubicBezTo>
                  <a:pt x="50" y="76"/>
                  <a:pt x="50" y="76"/>
                  <a:pt x="50" y="76"/>
                </a:cubicBezTo>
                <a:cubicBezTo>
                  <a:pt x="52" y="77"/>
                  <a:pt x="53" y="77"/>
                  <a:pt x="53" y="77"/>
                </a:cubicBezTo>
                <a:cubicBezTo>
                  <a:pt x="66" y="77"/>
                  <a:pt x="66" y="77"/>
                  <a:pt x="66" y="77"/>
                </a:cubicBezTo>
                <a:cubicBezTo>
                  <a:pt x="67" y="77"/>
                  <a:pt x="69" y="79"/>
                  <a:pt x="69" y="80"/>
                </a:cubicBezTo>
                <a:cubicBezTo>
                  <a:pt x="69" y="111"/>
                  <a:pt x="69" y="111"/>
                  <a:pt x="69" y="111"/>
                </a:cubicBezTo>
                <a:cubicBezTo>
                  <a:pt x="69" y="122"/>
                  <a:pt x="63" y="128"/>
                  <a:pt x="52" y="128"/>
                </a:cubicBezTo>
                <a:cubicBezTo>
                  <a:pt x="52" y="128"/>
                  <a:pt x="52" y="128"/>
                  <a:pt x="52" y="128"/>
                </a:cubicBezTo>
                <a:cubicBezTo>
                  <a:pt x="45" y="128"/>
                  <a:pt x="39" y="124"/>
                  <a:pt x="33" y="116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1" y="112"/>
                  <a:pt x="31" y="111"/>
                  <a:pt x="30" y="109"/>
                </a:cubicBezTo>
                <a:cubicBezTo>
                  <a:pt x="30" y="108"/>
                  <a:pt x="30" y="108"/>
                  <a:pt x="30" y="108"/>
                </a:cubicBezTo>
                <a:cubicBezTo>
                  <a:pt x="30" y="106"/>
                  <a:pt x="31" y="106"/>
                  <a:pt x="33" y="106"/>
                </a:cubicBezTo>
                <a:cubicBezTo>
                  <a:pt x="37" y="104"/>
                  <a:pt x="37" y="104"/>
                  <a:pt x="37" y="104"/>
                </a:cubicBezTo>
                <a:cubicBezTo>
                  <a:pt x="16" y="85"/>
                  <a:pt x="16" y="85"/>
                  <a:pt x="16" y="85"/>
                </a:cubicBezTo>
                <a:cubicBezTo>
                  <a:pt x="8" y="112"/>
                  <a:pt x="8" y="112"/>
                  <a:pt x="8" y="112"/>
                </a:cubicBezTo>
                <a:cubicBezTo>
                  <a:pt x="14" y="111"/>
                  <a:pt x="14" y="111"/>
                  <a:pt x="14" y="111"/>
                </a:cubicBezTo>
                <a:cubicBezTo>
                  <a:pt x="16" y="111"/>
                  <a:pt x="16" y="111"/>
                  <a:pt x="16" y="111"/>
                </a:cubicBezTo>
                <a:moveTo>
                  <a:pt x="78" y="45"/>
                </a:moveTo>
                <a:cubicBezTo>
                  <a:pt x="69" y="45"/>
                  <a:pt x="63" y="39"/>
                  <a:pt x="63" y="29"/>
                </a:cubicBezTo>
                <a:cubicBezTo>
                  <a:pt x="63" y="20"/>
                  <a:pt x="69" y="13"/>
                  <a:pt x="78" y="13"/>
                </a:cubicBezTo>
                <a:cubicBezTo>
                  <a:pt x="88" y="13"/>
                  <a:pt x="94" y="20"/>
                  <a:pt x="94" y="29"/>
                </a:cubicBezTo>
                <a:cubicBezTo>
                  <a:pt x="94" y="39"/>
                  <a:pt x="88" y="45"/>
                  <a:pt x="78" y="45"/>
                </a:cubicBezTo>
                <a:moveTo>
                  <a:pt x="78" y="20"/>
                </a:moveTo>
                <a:cubicBezTo>
                  <a:pt x="73" y="20"/>
                  <a:pt x="69" y="24"/>
                  <a:pt x="69" y="29"/>
                </a:cubicBezTo>
                <a:cubicBezTo>
                  <a:pt x="69" y="34"/>
                  <a:pt x="73" y="39"/>
                  <a:pt x="78" y="39"/>
                </a:cubicBezTo>
                <a:cubicBezTo>
                  <a:pt x="83" y="39"/>
                  <a:pt x="88" y="34"/>
                  <a:pt x="88" y="29"/>
                </a:cubicBezTo>
                <a:cubicBezTo>
                  <a:pt x="88" y="24"/>
                  <a:pt x="83" y="20"/>
                  <a:pt x="78" y="2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1D7844FB-C81A-F105-F7AB-7EDB64C02390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1409700"/>
            <a:ext cx="254000" cy="182563"/>
          </a:xfrm>
          <a:custGeom>
            <a:avLst/>
            <a:gdLst>
              <a:gd name="T0" fmla="*/ 124 w 160"/>
              <a:gd name="T1" fmla="*/ 115 h 115"/>
              <a:gd name="T2" fmla="*/ 89 w 160"/>
              <a:gd name="T3" fmla="*/ 80 h 115"/>
              <a:gd name="T4" fmla="*/ 91 w 160"/>
              <a:gd name="T5" fmla="*/ 69 h 115"/>
              <a:gd name="T6" fmla="*/ 68 w 160"/>
              <a:gd name="T7" fmla="*/ 69 h 115"/>
              <a:gd name="T8" fmla="*/ 70 w 160"/>
              <a:gd name="T9" fmla="*/ 80 h 115"/>
              <a:gd name="T10" fmla="*/ 35 w 160"/>
              <a:gd name="T11" fmla="*/ 115 h 115"/>
              <a:gd name="T12" fmla="*/ 0 w 160"/>
              <a:gd name="T13" fmla="*/ 80 h 115"/>
              <a:gd name="T14" fmla="*/ 1 w 160"/>
              <a:gd name="T15" fmla="*/ 69 h 115"/>
              <a:gd name="T16" fmla="*/ 17 w 160"/>
              <a:gd name="T17" fmla="*/ 10 h 115"/>
              <a:gd name="T18" fmla="*/ 30 w 160"/>
              <a:gd name="T19" fmla="*/ 0 h 115"/>
              <a:gd name="T20" fmla="*/ 44 w 160"/>
              <a:gd name="T21" fmla="*/ 0 h 115"/>
              <a:gd name="T22" fmla="*/ 44 w 160"/>
              <a:gd name="T23" fmla="*/ 6 h 115"/>
              <a:gd name="T24" fmla="*/ 30 w 160"/>
              <a:gd name="T25" fmla="*/ 6 h 115"/>
              <a:gd name="T26" fmla="*/ 24 w 160"/>
              <a:gd name="T27" fmla="*/ 11 h 115"/>
              <a:gd name="T28" fmla="*/ 12 w 160"/>
              <a:gd name="T29" fmla="*/ 53 h 115"/>
              <a:gd name="T30" fmla="*/ 35 w 160"/>
              <a:gd name="T31" fmla="*/ 45 h 115"/>
              <a:gd name="T32" fmla="*/ 65 w 160"/>
              <a:gd name="T33" fmla="*/ 63 h 115"/>
              <a:gd name="T34" fmla="*/ 94 w 160"/>
              <a:gd name="T35" fmla="*/ 63 h 115"/>
              <a:gd name="T36" fmla="*/ 124 w 160"/>
              <a:gd name="T37" fmla="*/ 45 h 115"/>
              <a:gd name="T38" fmla="*/ 147 w 160"/>
              <a:gd name="T39" fmla="*/ 53 h 115"/>
              <a:gd name="T40" fmla="*/ 137 w 160"/>
              <a:gd name="T41" fmla="*/ 11 h 115"/>
              <a:gd name="T42" fmla="*/ 131 w 160"/>
              <a:gd name="T43" fmla="*/ 6 h 115"/>
              <a:gd name="T44" fmla="*/ 115 w 160"/>
              <a:gd name="T45" fmla="*/ 6 h 115"/>
              <a:gd name="T46" fmla="*/ 115 w 160"/>
              <a:gd name="T47" fmla="*/ 0 h 115"/>
              <a:gd name="T48" fmla="*/ 131 w 160"/>
              <a:gd name="T49" fmla="*/ 0 h 115"/>
              <a:gd name="T50" fmla="*/ 144 w 160"/>
              <a:gd name="T51" fmla="*/ 10 h 115"/>
              <a:gd name="T52" fmla="*/ 158 w 160"/>
              <a:gd name="T53" fmla="*/ 71 h 115"/>
              <a:gd name="T54" fmla="*/ 160 w 160"/>
              <a:gd name="T55" fmla="*/ 80 h 115"/>
              <a:gd name="T56" fmla="*/ 124 w 160"/>
              <a:gd name="T57" fmla="*/ 115 h 115"/>
              <a:gd name="T58" fmla="*/ 124 w 160"/>
              <a:gd name="T59" fmla="*/ 51 h 115"/>
              <a:gd name="T60" fmla="*/ 96 w 160"/>
              <a:gd name="T61" fmla="*/ 80 h 115"/>
              <a:gd name="T62" fmla="*/ 124 w 160"/>
              <a:gd name="T63" fmla="*/ 109 h 115"/>
              <a:gd name="T64" fmla="*/ 153 w 160"/>
              <a:gd name="T65" fmla="*/ 80 h 115"/>
              <a:gd name="T66" fmla="*/ 153 w 160"/>
              <a:gd name="T67" fmla="*/ 74 h 115"/>
              <a:gd name="T68" fmla="*/ 152 w 160"/>
              <a:gd name="T69" fmla="*/ 72 h 115"/>
              <a:gd name="T70" fmla="*/ 124 w 160"/>
              <a:gd name="T71" fmla="*/ 51 h 115"/>
              <a:gd name="T72" fmla="*/ 6 w 160"/>
              <a:gd name="T73" fmla="*/ 74 h 115"/>
              <a:gd name="T74" fmla="*/ 6 w 160"/>
              <a:gd name="T75" fmla="*/ 80 h 115"/>
              <a:gd name="T76" fmla="*/ 35 w 160"/>
              <a:gd name="T77" fmla="*/ 109 h 115"/>
              <a:gd name="T78" fmla="*/ 64 w 160"/>
              <a:gd name="T79" fmla="*/ 80 h 115"/>
              <a:gd name="T80" fmla="*/ 35 w 160"/>
              <a:gd name="T81" fmla="*/ 51 h 115"/>
              <a:gd name="T82" fmla="*/ 8 w 160"/>
              <a:gd name="T83" fmla="*/ 71 h 115"/>
              <a:gd name="T84" fmla="*/ 6 w 160"/>
              <a:gd name="T85" fmla="*/ 74 h 115"/>
              <a:gd name="T86" fmla="*/ 6 w 160"/>
              <a:gd name="T87" fmla="*/ 74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15">
                <a:moveTo>
                  <a:pt x="124" y="115"/>
                </a:moveTo>
                <a:cubicBezTo>
                  <a:pt x="105" y="115"/>
                  <a:pt x="89" y="99"/>
                  <a:pt x="89" y="80"/>
                </a:cubicBezTo>
                <a:cubicBezTo>
                  <a:pt x="89" y="77"/>
                  <a:pt x="89" y="72"/>
                  <a:pt x="91" y="69"/>
                </a:cubicBezTo>
                <a:cubicBezTo>
                  <a:pt x="84" y="64"/>
                  <a:pt x="75" y="64"/>
                  <a:pt x="68" y="69"/>
                </a:cubicBezTo>
                <a:cubicBezTo>
                  <a:pt x="70" y="72"/>
                  <a:pt x="70" y="77"/>
                  <a:pt x="70" y="80"/>
                </a:cubicBezTo>
                <a:cubicBezTo>
                  <a:pt x="70" y="99"/>
                  <a:pt x="54" y="115"/>
                  <a:pt x="35" y="115"/>
                </a:cubicBezTo>
                <a:cubicBezTo>
                  <a:pt x="16" y="115"/>
                  <a:pt x="0" y="99"/>
                  <a:pt x="0" y="80"/>
                </a:cubicBezTo>
                <a:cubicBezTo>
                  <a:pt x="0" y="77"/>
                  <a:pt x="0" y="72"/>
                  <a:pt x="1" y="69"/>
                </a:cubicBezTo>
                <a:cubicBezTo>
                  <a:pt x="17" y="10"/>
                  <a:pt x="17" y="10"/>
                  <a:pt x="17" y="10"/>
                </a:cubicBezTo>
                <a:cubicBezTo>
                  <a:pt x="19" y="3"/>
                  <a:pt x="25" y="0"/>
                  <a:pt x="3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6"/>
                  <a:pt x="44" y="6"/>
                  <a:pt x="44" y="6"/>
                </a:cubicBezTo>
                <a:cubicBezTo>
                  <a:pt x="30" y="6"/>
                  <a:pt x="30" y="6"/>
                  <a:pt x="30" y="6"/>
                </a:cubicBezTo>
                <a:cubicBezTo>
                  <a:pt x="27" y="6"/>
                  <a:pt x="25" y="8"/>
                  <a:pt x="24" y="11"/>
                </a:cubicBezTo>
                <a:cubicBezTo>
                  <a:pt x="12" y="53"/>
                  <a:pt x="12" y="53"/>
                  <a:pt x="12" y="53"/>
                </a:cubicBezTo>
                <a:cubicBezTo>
                  <a:pt x="19" y="48"/>
                  <a:pt x="27" y="45"/>
                  <a:pt x="35" y="45"/>
                </a:cubicBezTo>
                <a:cubicBezTo>
                  <a:pt x="48" y="45"/>
                  <a:pt x="59" y="53"/>
                  <a:pt x="65" y="63"/>
                </a:cubicBezTo>
                <a:cubicBezTo>
                  <a:pt x="73" y="58"/>
                  <a:pt x="86" y="58"/>
                  <a:pt x="94" y="63"/>
                </a:cubicBezTo>
                <a:cubicBezTo>
                  <a:pt x="100" y="53"/>
                  <a:pt x="112" y="45"/>
                  <a:pt x="124" y="45"/>
                </a:cubicBezTo>
                <a:cubicBezTo>
                  <a:pt x="132" y="45"/>
                  <a:pt x="140" y="48"/>
                  <a:pt x="147" y="53"/>
                </a:cubicBezTo>
                <a:cubicBezTo>
                  <a:pt x="137" y="11"/>
                  <a:pt x="137" y="11"/>
                  <a:pt x="137" y="11"/>
                </a:cubicBezTo>
                <a:cubicBezTo>
                  <a:pt x="136" y="8"/>
                  <a:pt x="134" y="6"/>
                  <a:pt x="131" y="6"/>
                </a:cubicBezTo>
                <a:cubicBezTo>
                  <a:pt x="115" y="6"/>
                  <a:pt x="115" y="6"/>
                  <a:pt x="115" y="6"/>
                </a:cubicBezTo>
                <a:cubicBezTo>
                  <a:pt x="115" y="0"/>
                  <a:pt x="115" y="0"/>
                  <a:pt x="115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37" y="0"/>
                  <a:pt x="142" y="3"/>
                  <a:pt x="144" y="10"/>
                </a:cubicBezTo>
                <a:cubicBezTo>
                  <a:pt x="158" y="71"/>
                  <a:pt x="158" y="71"/>
                  <a:pt x="158" y="71"/>
                </a:cubicBezTo>
                <a:cubicBezTo>
                  <a:pt x="160" y="74"/>
                  <a:pt x="160" y="77"/>
                  <a:pt x="160" y="80"/>
                </a:cubicBezTo>
                <a:cubicBezTo>
                  <a:pt x="160" y="99"/>
                  <a:pt x="144" y="115"/>
                  <a:pt x="124" y="115"/>
                </a:cubicBezTo>
                <a:moveTo>
                  <a:pt x="124" y="51"/>
                </a:moveTo>
                <a:cubicBezTo>
                  <a:pt x="108" y="51"/>
                  <a:pt x="96" y="64"/>
                  <a:pt x="96" y="80"/>
                </a:cubicBezTo>
                <a:cubicBezTo>
                  <a:pt x="96" y="96"/>
                  <a:pt x="108" y="109"/>
                  <a:pt x="124" y="109"/>
                </a:cubicBezTo>
                <a:cubicBezTo>
                  <a:pt x="140" y="109"/>
                  <a:pt x="153" y="96"/>
                  <a:pt x="153" y="80"/>
                </a:cubicBezTo>
                <a:cubicBezTo>
                  <a:pt x="153" y="79"/>
                  <a:pt x="153" y="77"/>
                  <a:pt x="153" y="74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48" y="59"/>
                  <a:pt x="137" y="51"/>
                  <a:pt x="124" y="51"/>
                </a:cubicBezTo>
                <a:moveTo>
                  <a:pt x="6" y="74"/>
                </a:moveTo>
                <a:cubicBezTo>
                  <a:pt x="6" y="77"/>
                  <a:pt x="6" y="79"/>
                  <a:pt x="6" y="80"/>
                </a:cubicBezTo>
                <a:cubicBezTo>
                  <a:pt x="6" y="96"/>
                  <a:pt x="19" y="109"/>
                  <a:pt x="35" y="109"/>
                </a:cubicBezTo>
                <a:cubicBezTo>
                  <a:pt x="51" y="109"/>
                  <a:pt x="64" y="96"/>
                  <a:pt x="64" y="80"/>
                </a:cubicBezTo>
                <a:cubicBezTo>
                  <a:pt x="64" y="64"/>
                  <a:pt x="51" y="51"/>
                  <a:pt x="35" y="51"/>
                </a:cubicBezTo>
                <a:cubicBezTo>
                  <a:pt x="22" y="51"/>
                  <a:pt x="11" y="59"/>
                  <a:pt x="8" y="71"/>
                </a:cubicBezTo>
                <a:cubicBezTo>
                  <a:pt x="6" y="74"/>
                  <a:pt x="6" y="74"/>
                  <a:pt x="6" y="74"/>
                </a:cubicBezTo>
                <a:cubicBezTo>
                  <a:pt x="6" y="74"/>
                  <a:pt x="6" y="74"/>
                  <a:pt x="6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A1249481-5D51-381D-AAAB-C509B2BD8C46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2490788"/>
            <a:ext cx="254000" cy="223838"/>
          </a:xfrm>
          <a:custGeom>
            <a:avLst/>
            <a:gdLst>
              <a:gd name="T0" fmla="*/ 152 w 160"/>
              <a:gd name="T1" fmla="*/ 0 h 141"/>
              <a:gd name="T2" fmla="*/ 8 w 160"/>
              <a:gd name="T3" fmla="*/ 0 h 141"/>
              <a:gd name="T4" fmla="*/ 0 w 160"/>
              <a:gd name="T5" fmla="*/ 8 h 141"/>
              <a:gd name="T6" fmla="*/ 0 w 160"/>
              <a:gd name="T7" fmla="*/ 107 h 141"/>
              <a:gd name="T8" fmla="*/ 8 w 160"/>
              <a:gd name="T9" fmla="*/ 115 h 141"/>
              <a:gd name="T10" fmla="*/ 45 w 160"/>
              <a:gd name="T11" fmla="*/ 115 h 141"/>
              <a:gd name="T12" fmla="*/ 45 w 160"/>
              <a:gd name="T13" fmla="*/ 135 h 141"/>
              <a:gd name="T14" fmla="*/ 32 w 160"/>
              <a:gd name="T15" fmla="*/ 135 h 141"/>
              <a:gd name="T16" fmla="*/ 32 w 160"/>
              <a:gd name="T17" fmla="*/ 141 h 141"/>
              <a:gd name="T18" fmla="*/ 128 w 160"/>
              <a:gd name="T19" fmla="*/ 141 h 141"/>
              <a:gd name="T20" fmla="*/ 128 w 160"/>
              <a:gd name="T21" fmla="*/ 135 h 141"/>
              <a:gd name="T22" fmla="*/ 115 w 160"/>
              <a:gd name="T23" fmla="*/ 135 h 141"/>
              <a:gd name="T24" fmla="*/ 115 w 160"/>
              <a:gd name="T25" fmla="*/ 115 h 141"/>
              <a:gd name="T26" fmla="*/ 152 w 160"/>
              <a:gd name="T27" fmla="*/ 115 h 141"/>
              <a:gd name="T28" fmla="*/ 160 w 160"/>
              <a:gd name="T29" fmla="*/ 107 h 141"/>
              <a:gd name="T30" fmla="*/ 160 w 160"/>
              <a:gd name="T31" fmla="*/ 8 h 141"/>
              <a:gd name="T32" fmla="*/ 152 w 160"/>
              <a:gd name="T33" fmla="*/ 0 h 141"/>
              <a:gd name="T34" fmla="*/ 109 w 160"/>
              <a:gd name="T35" fmla="*/ 135 h 141"/>
              <a:gd name="T36" fmla="*/ 51 w 160"/>
              <a:gd name="T37" fmla="*/ 135 h 141"/>
              <a:gd name="T38" fmla="*/ 51 w 160"/>
              <a:gd name="T39" fmla="*/ 115 h 141"/>
              <a:gd name="T40" fmla="*/ 109 w 160"/>
              <a:gd name="T41" fmla="*/ 115 h 141"/>
              <a:gd name="T42" fmla="*/ 109 w 160"/>
              <a:gd name="T43" fmla="*/ 135 h 141"/>
              <a:gd name="T44" fmla="*/ 109 w 160"/>
              <a:gd name="T45" fmla="*/ 135 h 141"/>
              <a:gd name="T46" fmla="*/ 154 w 160"/>
              <a:gd name="T47" fmla="*/ 107 h 141"/>
              <a:gd name="T48" fmla="*/ 152 w 160"/>
              <a:gd name="T49" fmla="*/ 109 h 141"/>
              <a:gd name="T50" fmla="*/ 8 w 160"/>
              <a:gd name="T51" fmla="*/ 109 h 141"/>
              <a:gd name="T52" fmla="*/ 6 w 160"/>
              <a:gd name="T53" fmla="*/ 107 h 141"/>
              <a:gd name="T54" fmla="*/ 6 w 160"/>
              <a:gd name="T55" fmla="*/ 90 h 141"/>
              <a:gd name="T56" fmla="*/ 154 w 160"/>
              <a:gd name="T57" fmla="*/ 90 h 141"/>
              <a:gd name="T58" fmla="*/ 154 w 160"/>
              <a:gd name="T59" fmla="*/ 107 h 141"/>
              <a:gd name="T60" fmla="*/ 154 w 160"/>
              <a:gd name="T61" fmla="*/ 107 h 141"/>
              <a:gd name="T62" fmla="*/ 154 w 160"/>
              <a:gd name="T63" fmla="*/ 83 h 141"/>
              <a:gd name="T64" fmla="*/ 6 w 160"/>
              <a:gd name="T65" fmla="*/ 83 h 141"/>
              <a:gd name="T66" fmla="*/ 6 w 160"/>
              <a:gd name="T67" fmla="*/ 8 h 141"/>
              <a:gd name="T68" fmla="*/ 8 w 160"/>
              <a:gd name="T69" fmla="*/ 6 h 141"/>
              <a:gd name="T70" fmla="*/ 152 w 160"/>
              <a:gd name="T71" fmla="*/ 6 h 141"/>
              <a:gd name="T72" fmla="*/ 154 w 160"/>
              <a:gd name="T73" fmla="*/ 8 h 141"/>
              <a:gd name="T74" fmla="*/ 154 w 160"/>
              <a:gd name="T75" fmla="*/ 83 h 141"/>
              <a:gd name="T76" fmla="*/ 154 w 160"/>
              <a:gd name="T77" fmla="*/ 83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41">
                <a:moveTo>
                  <a:pt x="152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12"/>
                  <a:pt x="3" y="115"/>
                  <a:pt x="8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5" y="135"/>
                  <a:pt x="45" y="135"/>
                  <a:pt x="45" y="135"/>
                </a:cubicBezTo>
                <a:cubicBezTo>
                  <a:pt x="32" y="135"/>
                  <a:pt x="32" y="135"/>
                  <a:pt x="32" y="135"/>
                </a:cubicBezTo>
                <a:cubicBezTo>
                  <a:pt x="32" y="141"/>
                  <a:pt x="32" y="141"/>
                  <a:pt x="32" y="141"/>
                </a:cubicBezTo>
                <a:cubicBezTo>
                  <a:pt x="128" y="141"/>
                  <a:pt x="128" y="141"/>
                  <a:pt x="128" y="141"/>
                </a:cubicBezTo>
                <a:cubicBezTo>
                  <a:pt x="128" y="135"/>
                  <a:pt x="128" y="135"/>
                  <a:pt x="128" y="135"/>
                </a:cubicBezTo>
                <a:cubicBezTo>
                  <a:pt x="115" y="135"/>
                  <a:pt x="115" y="135"/>
                  <a:pt x="115" y="13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52" y="115"/>
                  <a:pt x="152" y="115"/>
                  <a:pt x="152" y="115"/>
                </a:cubicBezTo>
                <a:cubicBezTo>
                  <a:pt x="157" y="115"/>
                  <a:pt x="160" y="112"/>
                  <a:pt x="160" y="107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3"/>
                  <a:pt x="157" y="0"/>
                  <a:pt x="152" y="0"/>
                </a:cubicBezTo>
                <a:moveTo>
                  <a:pt x="109" y="135"/>
                </a:moveTo>
                <a:cubicBezTo>
                  <a:pt x="51" y="135"/>
                  <a:pt x="51" y="135"/>
                  <a:pt x="51" y="135"/>
                </a:cubicBezTo>
                <a:cubicBezTo>
                  <a:pt x="51" y="115"/>
                  <a:pt x="51" y="115"/>
                  <a:pt x="51" y="115"/>
                </a:cubicBezTo>
                <a:cubicBezTo>
                  <a:pt x="109" y="115"/>
                  <a:pt x="109" y="115"/>
                  <a:pt x="109" y="115"/>
                </a:cubicBezTo>
                <a:cubicBezTo>
                  <a:pt x="109" y="135"/>
                  <a:pt x="109" y="135"/>
                  <a:pt x="109" y="135"/>
                </a:cubicBezTo>
                <a:cubicBezTo>
                  <a:pt x="109" y="135"/>
                  <a:pt x="109" y="135"/>
                  <a:pt x="109" y="135"/>
                </a:cubicBezTo>
                <a:close/>
                <a:moveTo>
                  <a:pt x="154" y="107"/>
                </a:moveTo>
                <a:cubicBezTo>
                  <a:pt x="154" y="109"/>
                  <a:pt x="154" y="109"/>
                  <a:pt x="152" y="109"/>
                </a:cubicBezTo>
                <a:cubicBezTo>
                  <a:pt x="8" y="109"/>
                  <a:pt x="8" y="109"/>
                  <a:pt x="8" y="109"/>
                </a:cubicBezTo>
                <a:cubicBezTo>
                  <a:pt x="6" y="109"/>
                  <a:pt x="6" y="109"/>
                  <a:pt x="6" y="107"/>
                </a:cubicBezTo>
                <a:cubicBezTo>
                  <a:pt x="6" y="90"/>
                  <a:pt x="6" y="90"/>
                  <a:pt x="6" y="90"/>
                </a:cubicBezTo>
                <a:cubicBezTo>
                  <a:pt x="154" y="90"/>
                  <a:pt x="154" y="90"/>
                  <a:pt x="154" y="90"/>
                </a:cubicBezTo>
                <a:cubicBezTo>
                  <a:pt x="154" y="107"/>
                  <a:pt x="154" y="107"/>
                  <a:pt x="154" y="107"/>
                </a:cubicBezTo>
                <a:cubicBezTo>
                  <a:pt x="154" y="107"/>
                  <a:pt x="154" y="107"/>
                  <a:pt x="154" y="107"/>
                </a:cubicBezTo>
                <a:close/>
                <a:moveTo>
                  <a:pt x="154" y="83"/>
                </a:moveTo>
                <a:cubicBezTo>
                  <a:pt x="6" y="83"/>
                  <a:pt x="6" y="83"/>
                  <a:pt x="6" y="83"/>
                </a:cubicBezTo>
                <a:cubicBezTo>
                  <a:pt x="6" y="8"/>
                  <a:pt x="6" y="8"/>
                  <a:pt x="6" y="8"/>
                </a:cubicBezTo>
                <a:cubicBezTo>
                  <a:pt x="6" y="6"/>
                  <a:pt x="6" y="6"/>
                  <a:pt x="8" y="6"/>
                </a:cubicBezTo>
                <a:cubicBezTo>
                  <a:pt x="152" y="6"/>
                  <a:pt x="152" y="6"/>
                  <a:pt x="152" y="6"/>
                </a:cubicBezTo>
                <a:cubicBezTo>
                  <a:pt x="154" y="6"/>
                  <a:pt x="154" y="6"/>
                  <a:pt x="154" y="8"/>
                </a:cubicBezTo>
                <a:cubicBezTo>
                  <a:pt x="154" y="83"/>
                  <a:pt x="154" y="83"/>
                  <a:pt x="154" y="83"/>
                </a:cubicBezTo>
                <a:cubicBezTo>
                  <a:pt x="154" y="83"/>
                  <a:pt x="154" y="83"/>
                  <a:pt x="154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13EE9D89-783B-9AE0-C145-E0C39722B292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1966913"/>
            <a:ext cx="254000" cy="163513"/>
          </a:xfrm>
          <a:custGeom>
            <a:avLst/>
            <a:gdLst>
              <a:gd name="T0" fmla="*/ 152 w 160"/>
              <a:gd name="T1" fmla="*/ 0 h 103"/>
              <a:gd name="T2" fmla="*/ 46 w 160"/>
              <a:gd name="T3" fmla="*/ 0 h 103"/>
              <a:gd name="T4" fmla="*/ 38 w 160"/>
              <a:gd name="T5" fmla="*/ 9 h 103"/>
              <a:gd name="T6" fmla="*/ 38 w 160"/>
              <a:gd name="T7" fmla="*/ 95 h 103"/>
              <a:gd name="T8" fmla="*/ 46 w 160"/>
              <a:gd name="T9" fmla="*/ 103 h 103"/>
              <a:gd name="T10" fmla="*/ 152 w 160"/>
              <a:gd name="T11" fmla="*/ 103 h 103"/>
              <a:gd name="T12" fmla="*/ 160 w 160"/>
              <a:gd name="T13" fmla="*/ 95 h 103"/>
              <a:gd name="T14" fmla="*/ 160 w 160"/>
              <a:gd name="T15" fmla="*/ 9 h 103"/>
              <a:gd name="T16" fmla="*/ 152 w 160"/>
              <a:gd name="T17" fmla="*/ 0 h 103"/>
              <a:gd name="T18" fmla="*/ 46 w 160"/>
              <a:gd name="T19" fmla="*/ 7 h 103"/>
              <a:gd name="T20" fmla="*/ 152 w 160"/>
              <a:gd name="T21" fmla="*/ 7 h 103"/>
              <a:gd name="T22" fmla="*/ 153 w 160"/>
              <a:gd name="T23" fmla="*/ 9 h 103"/>
              <a:gd name="T24" fmla="*/ 99 w 160"/>
              <a:gd name="T25" fmla="*/ 60 h 103"/>
              <a:gd name="T26" fmla="*/ 44 w 160"/>
              <a:gd name="T27" fmla="*/ 9 h 103"/>
              <a:gd name="T28" fmla="*/ 46 w 160"/>
              <a:gd name="T29" fmla="*/ 7 h 103"/>
              <a:gd name="T30" fmla="*/ 46 w 160"/>
              <a:gd name="T31" fmla="*/ 7 h 103"/>
              <a:gd name="T32" fmla="*/ 152 w 160"/>
              <a:gd name="T33" fmla="*/ 97 h 103"/>
              <a:gd name="T34" fmla="*/ 46 w 160"/>
              <a:gd name="T35" fmla="*/ 97 h 103"/>
              <a:gd name="T36" fmla="*/ 44 w 160"/>
              <a:gd name="T37" fmla="*/ 95 h 103"/>
              <a:gd name="T38" fmla="*/ 44 w 160"/>
              <a:gd name="T39" fmla="*/ 18 h 103"/>
              <a:gd name="T40" fmla="*/ 97 w 160"/>
              <a:gd name="T41" fmla="*/ 66 h 103"/>
              <a:gd name="T42" fmla="*/ 100 w 160"/>
              <a:gd name="T43" fmla="*/ 66 h 103"/>
              <a:gd name="T44" fmla="*/ 153 w 160"/>
              <a:gd name="T45" fmla="*/ 18 h 103"/>
              <a:gd name="T46" fmla="*/ 153 w 160"/>
              <a:gd name="T47" fmla="*/ 95 h 103"/>
              <a:gd name="T48" fmla="*/ 152 w 160"/>
              <a:gd name="T49" fmla="*/ 97 h 103"/>
              <a:gd name="T50" fmla="*/ 32 w 160"/>
              <a:gd name="T51" fmla="*/ 39 h 103"/>
              <a:gd name="T52" fmla="*/ 0 w 160"/>
              <a:gd name="T53" fmla="*/ 39 h 103"/>
              <a:gd name="T54" fmla="*/ 0 w 160"/>
              <a:gd name="T55" fmla="*/ 33 h 103"/>
              <a:gd name="T56" fmla="*/ 32 w 160"/>
              <a:gd name="T57" fmla="*/ 33 h 103"/>
              <a:gd name="T58" fmla="*/ 32 w 160"/>
              <a:gd name="T59" fmla="*/ 39 h 103"/>
              <a:gd name="T60" fmla="*/ 32 w 160"/>
              <a:gd name="T61" fmla="*/ 39 h 103"/>
              <a:gd name="T62" fmla="*/ 32 w 160"/>
              <a:gd name="T63" fmla="*/ 58 h 103"/>
              <a:gd name="T64" fmla="*/ 6 w 160"/>
              <a:gd name="T65" fmla="*/ 58 h 103"/>
              <a:gd name="T66" fmla="*/ 6 w 160"/>
              <a:gd name="T67" fmla="*/ 52 h 103"/>
              <a:gd name="T68" fmla="*/ 32 w 160"/>
              <a:gd name="T69" fmla="*/ 52 h 103"/>
              <a:gd name="T70" fmla="*/ 32 w 160"/>
              <a:gd name="T71" fmla="*/ 58 h 103"/>
              <a:gd name="T72" fmla="*/ 32 w 160"/>
              <a:gd name="T73" fmla="*/ 58 h 103"/>
              <a:gd name="T74" fmla="*/ 32 w 160"/>
              <a:gd name="T75" fmla="*/ 78 h 103"/>
              <a:gd name="T76" fmla="*/ 12 w 160"/>
              <a:gd name="T77" fmla="*/ 78 h 103"/>
              <a:gd name="T78" fmla="*/ 12 w 160"/>
              <a:gd name="T79" fmla="*/ 71 h 103"/>
              <a:gd name="T80" fmla="*/ 32 w 160"/>
              <a:gd name="T81" fmla="*/ 71 h 103"/>
              <a:gd name="T82" fmla="*/ 32 w 160"/>
              <a:gd name="T83" fmla="*/ 78 h 103"/>
              <a:gd name="T84" fmla="*/ 32 w 160"/>
              <a:gd name="T85" fmla="*/ 78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03">
                <a:moveTo>
                  <a:pt x="152" y="0"/>
                </a:moveTo>
                <a:cubicBezTo>
                  <a:pt x="46" y="0"/>
                  <a:pt x="46" y="0"/>
                  <a:pt x="46" y="0"/>
                </a:cubicBezTo>
                <a:cubicBezTo>
                  <a:pt x="41" y="0"/>
                  <a:pt x="38" y="4"/>
                  <a:pt x="38" y="9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100"/>
                  <a:pt x="41" y="103"/>
                  <a:pt x="46" y="103"/>
                </a:cubicBezTo>
                <a:cubicBezTo>
                  <a:pt x="152" y="103"/>
                  <a:pt x="152" y="103"/>
                  <a:pt x="152" y="103"/>
                </a:cubicBezTo>
                <a:cubicBezTo>
                  <a:pt x="156" y="103"/>
                  <a:pt x="160" y="100"/>
                  <a:pt x="160" y="95"/>
                </a:cubicBezTo>
                <a:cubicBezTo>
                  <a:pt x="160" y="9"/>
                  <a:pt x="160" y="9"/>
                  <a:pt x="160" y="9"/>
                </a:cubicBezTo>
                <a:cubicBezTo>
                  <a:pt x="160" y="4"/>
                  <a:pt x="156" y="0"/>
                  <a:pt x="152" y="0"/>
                </a:cubicBezTo>
                <a:moveTo>
                  <a:pt x="46" y="7"/>
                </a:moveTo>
                <a:cubicBezTo>
                  <a:pt x="152" y="7"/>
                  <a:pt x="152" y="7"/>
                  <a:pt x="152" y="7"/>
                </a:cubicBezTo>
                <a:cubicBezTo>
                  <a:pt x="153" y="7"/>
                  <a:pt x="153" y="7"/>
                  <a:pt x="153" y="9"/>
                </a:cubicBezTo>
                <a:cubicBezTo>
                  <a:pt x="99" y="60"/>
                  <a:pt x="99" y="60"/>
                  <a:pt x="99" y="60"/>
                </a:cubicBezTo>
                <a:cubicBezTo>
                  <a:pt x="44" y="9"/>
                  <a:pt x="44" y="9"/>
                  <a:pt x="44" y="9"/>
                </a:cubicBezTo>
                <a:cubicBezTo>
                  <a:pt x="44" y="9"/>
                  <a:pt x="44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moveTo>
                  <a:pt x="152" y="97"/>
                </a:moveTo>
                <a:cubicBezTo>
                  <a:pt x="46" y="97"/>
                  <a:pt x="46" y="97"/>
                  <a:pt x="46" y="97"/>
                </a:cubicBezTo>
                <a:cubicBezTo>
                  <a:pt x="44" y="97"/>
                  <a:pt x="44" y="97"/>
                  <a:pt x="44" y="95"/>
                </a:cubicBezTo>
                <a:cubicBezTo>
                  <a:pt x="44" y="18"/>
                  <a:pt x="44" y="18"/>
                  <a:pt x="44" y="18"/>
                </a:cubicBezTo>
                <a:cubicBezTo>
                  <a:pt x="97" y="66"/>
                  <a:pt x="97" y="66"/>
                  <a:pt x="97" y="66"/>
                </a:cubicBezTo>
                <a:cubicBezTo>
                  <a:pt x="97" y="68"/>
                  <a:pt x="100" y="68"/>
                  <a:pt x="100" y="66"/>
                </a:cubicBezTo>
                <a:cubicBezTo>
                  <a:pt x="153" y="18"/>
                  <a:pt x="153" y="18"/>
                  <a:pt x="153" y="18"/>
                </a:cubicBezTo>
                <a:cubicBezTo>
                  <a:pt x="153" y="95"/>
                  <a:pt x="153" y="95"/>
                  <a:pt x="153" y="95"/>
                </a:cubicBezTo>
                <a:cubicBezTo>
                  <a:pt x="153" y="97"/>
                  <a:pt x="153" y="97"/>
                  <a:pt x="152" y="97"/>
                </a:cubicBezTo>
                <a:moveTo>
                  <a:pt x="32" y="39"/>
                </a:moveTo>
                <a:cubicBezTo>
                  <a:pt x="0" y="39"/>
                  <a:pt x="0" y="39"/>
                  <a:pt x="0" y="39"/>
                </a:cubicBezTo>
                <a:cubicBezTo>
                  <a:pt x="0" y="33"/>
                  <a:pt x="0" y="33"/>
                  <a:pt x="0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9"/>
                  <a:pt x="32" y="39"/>
                  <a:pt x="32" y="39"/>
                </a:cubicBezTo>
                <a:cubicBezTo>
                  <a:pt x="32" y="39"/>
                  <a:pt x="32" y="39"/>
                  <a:pt x="32" y="39"/>
                </a:cubicBezTo>
                <a:close/>
                <a:moveTo>
                  <a:pt x="32" y="58"/>
                </a:moveTo>
                <a:cubicBezTo>
                  <a:pt x="6" y="58"/>
                  <a:pt x="6" y="58"/>
                  <a:pt x="6" y="58"/>
                </a:cubicBezTo>
                <a:cubicBezTo>
                  <a:pt x="6" y="52"/>
                  <a:pt x="6" y="52"/>
                  <a:pt x="6" y="52"/>
                </a:cubicBezTo>
                <a:cubicBezTo>
                  <a:pt x="32" y="52"/>
                  <a:pt x="32" y="52"/>
                  <a:pt x="32" y="52"/>
                </a:cubicBezTo>
                <a:cubicBezTo>
                  <a:pt x="32" y="58"/>
                  <a:pt x="32" y="58"/>
                  <a:pt x="32" y="58"/>
                </a:cubicBezTo>
                <a:cubicBezTo>
                  <a:pt x="32" y="58"/>
                  <a:pt x="32" y="58"/>
                  <a:pt x="32" y="58"/>
                </a:cubicBezTo>
                <a:close/>
                <a:moveTo>
                  <a:pt x="32" y="78"/>
                </a:moveTo>
                <a:cubicBezTo>
                  <a:pt x="12" y="78"/>
                  <a:pt x="12" y="78"/>
                  <a:pt x="12" y="78"/>
                </a:cubicBezTo>
                <a:cubicBezTo>
                  <a:pt x="12" y="71"/>
                  <a:pt x="12" y="71"/>
                  <a:pt x="12" y="71"/>
                </a:cubicBezTo>
                <a:cubicBezTo>
                  <a:pt x="32" y="71"/>
                  <a:pt x="32" y="71"/>
                  <a:pt x="32" y="71"/>
                </a:cubicBezTo>
                <a:cubicBezTo>
                  <a:pt x="32" y="78"/>
                  <a:pt x="32" y="78"/>
                  <a:pt x="32" y="78"/>
                </a:cubicBezTo>
                <a:cubicBezTo>
                  <a:pt x="32" y="78"/>
                  <a:pt x="32" y="78"/>
                  <a:pt x="32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2B007D30-9B01-F016-3A3F-728470DF4F2A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3025775"/>
            <a:ext cx="254000" cy="254000"/>
          </a:xfrm>
          <a:custGeom>
            <a:avLst/>
            <a:gdLst>
              <a:gd name="T0" fmla="*/ 80 w 160"/>
              <a:gd name="T1" fmla="*/ 160 h 160"/>
              <a:gd name="T2" fmla="*/ 32 w 160"/>
              <a:gd name="T3" fmla="*/ 119 h 160"/>
              <a:gd name="T4" fmla="*/ 5 w 160"/>
              <a:gd name="T5" fmla="*/ 136 h 160"/>
              <a:gd name="T6" fmla="*/ 0 w 160"/>
              <a:gd name="T7" fmla="*/ 132 h 160"/>
              <a:gd name="T8" fmla="*/ 32 w 160"/>
              <a:gd name="T9" fmla="*/ 112 h 160"/>
              <a:gd name="T10" fmla="*/ 32 w 160"/>
              <a:gd name="T11" fmla="*/ 111 h 160"/>
              <a:gd name="T12" fmla="*/ 32 w 160"/>
              <a:gd name="T13" fmla="*/ 96 h 160"/>
              <a:gd name="T14" fmla="*/ 0 w 160"/>
              <a:gd name="T15" fmla="*/ 96 h 160"/>
              <a:gd name="T16" fmla="*/ 0 w 160"/>
              <a:gd name="T17" fmla="*/ 90 h 160"/>
              <a:gd name="T18" fmla="*/ 32 w 160"/>
              <a:gd name="T19" fmla="*/ 90 h 160"/>
              <a:gd name="T20" fmla="*/ 32 w 160"/>
              <a:gd name="T21" fmla="*/ 72 h 160"/>
              <a:gd name="T22" fmla="*/ 0 w 160"/>
              <a:gd name="T23" fmla="*/ 48 h 160"/>
              <a:gd name="T24" fmla="*/ 5 w 160"/>
              <a:gd name="T25" fmla="*/ 45 h 160"/>
              <a:gd name="T26" fmla="*/ 35 w 160"/>
              <a:gd name="T27" fmla="*/ 66 h 160"/>
              <a:gd name="T28" fmla="*/ 37 w 160"/>
              <a:gd name="T29" fmla="*/ 64 h 160"/>
              <a:gd name="T30" fmla="*/ 53 w 160"/>
              <a:gd name="T31" fmla="*/ 56 h 160"/>
              <a:gd name="T32" fmla="*/ 51 w 160"/>
              <a:gd name="T33" fmla="*/ 48 h 160"/>
              <a:gd name="T34" fmla="*/ 64 w 160"/>
              <a:gd name="T35" fmla="*/ 24 h 160"/>
              <a:gd name="T36" fmla="*/ 50 w 160"/>
              <a:gd name="T37" fmla="*/ 5 h 160"/>
              <a:gd name="T38" fmla="*/ 54 w 160"/>
              <a:gd name="T39" fmla="*/ 0 h 160"/>
              <a:gd name="T40" fmla="*/ 70 w 160"/>
              <a:gd name="T41" fmla="*/ 21 h 160"/>
              <a:gd name="T42" fmla="*/ 90 w 160"/>
              <a:gd name="T43" fmla="*/ 21 h 160"/>
              <a:gd name="T44" fmla="*/ 106 w 160"/>
              <a:gd name="T45" fmla="*/ 0 h 160"/>
              <a:gd name="T46" fmla="*/ 110 w 160"/>
              <a:gd name="T47" fmla="*/ 5 h 160"/>
              <a:gd name="T48" fmla="*/ 96 w 160"/>
              <a:gd name="T49" fmla="*/ 24 h 160"/>
              <a:gd name="T50" fmla="*/ 109 w 160"/>
              <a:gd name="T51" fmla="*/ 48 h 160"/>
              <a:gd name="T52" fmla="*/ 107 w 160"/>
              <a:gd name="T53" fmla="*/ 56 h 160"/>
              <a:gd name="T54" fmla="*/ 123 w 160"/>
              <a:gd name="T55" fmla="*/ 64 h 160"/>
              <a:gd name="T56" fmla="*/ 125 w 160"/>
              <a:gd name="T57" fmla="*/ 66 h 160"/>
              <a:gd name="T58" fmla="*/ 155 w 160"/>
              <a:gd name="T59" fmla="*/ 45 h 160"/>
              <a:gd name="T60" fmla="*/ 160 w 160"/>
              <a:gd name="T61" fmla="*/ 48 h 160"/>
              <a:gd name="T62" fmla="*/ 128 w 160"/>
              <a:gd name="T63" fmla="*/ 72 h 160"/>
              <a:gd name="T64" fmla="*/ 128 w 160"/>
              <a:gd name="T65" fmla="*/ 90 h 160"/>
              <a:gd name="T66" fmla="*/ 160 w 160"/>
              <a:gd name="T67" fmla="*/ 90 h 160"/>
              <a:gd name="T68" fmla="*/ 160 w 160"/>
              <a:gd name="T69" fmla="*/ 96 h 160"/>
              <a:gd name="T70" fmla="*/ 128 w 160"/>
              <a:gd name="T71" fmla="*/ 96 h 160"/>
              <a:gd name="T72" fmla="*/ 128 w 160"/>
              <a:gd name="T73" fmla="*/ 111 h 160"/>
              <a:gd name="T74" fmla="*/ 128 w 160"/>
              <a:gd name="T75" fmla="*/ 112 h 160"/>
              <a:gd name="T76" fmla="*/ 160 w 160"/>
              <a:gd name="T77" fmla="*/ 132 h 160"/>
              <a:gd name="T78" fmla="*/ 155 w 160"/>
              <a:gd name="T79" fmla="*/ 136 h 160"/>
              <a:gd name="T80" fmla="*/ 128 w 160"/>
              <a:gd name="T81" fmla="*/ 119 h 160"/>
              <a:gd name="T82" fmla="*/ 80 w 160"/>
              <a:gd name="T83" fmla="*/ 160 h 160"/>
              <a:gd name="T84" fmla="*/ 77 w 160"/>
              <a:gd name="T85" fmla="*/ 84 h 160"/>
              <a:gd name="T86" fmla="*/ 83 w 160"/>
              <a:gd name="T87" fmla="*/ 84 h 160"/>
              <a:gd name="T88" fmla="*/ 83 w 160"/>
              <a:gd name="T89" fmla="*/ 154 h 160"/>
              <a:gd name="T90" fmla="*/ 122 w 160"/>
              <a:gd name="T91" fmla="*/ 111 h 160"/>
              <a:gd name="T92" fmla="*/ 122 w 160"/>
              <a:gd name="T93" fmla="*/ 71 h 160"/>
              <a:gd name="T94" fmla="*/ 120 w 160"/>
              <a:gd name="T95" fmla="*/ 71 h 160"/>
              <a:gd name="T96" fmla="*/ 80 w 160"/>
              <a:gd name="T97" fmla="*/ 56 h 160"/>
              <a:gd name="T98" fmla="*/ 40 w 160"/>
              <a:gd name="T99" fmla="*/ 71 h 160"/>
              <a:gd name="T100" fmla="*/ 38 w 160"/>
              <a:gd name="T101" fmla="*/ 71 h 160"/>
              <a:gd name="T102" fmla="*/ 38 w 160"/>
              <a:gd name="T103" fmla="*/ 111 h 160"/>
              <a:gd name="T104" fmla="*/ 77 w 160"/>
              <a:gd name="T105" fmla="*/ 154 h 160"/>
              <a:gd name="T106" fmla="*/ 77 w 160"/>
              <a:gd name="T107" fmla="*/ 84 h 160"/>
              <a:gd name="T108" fmla="*/ 77 w 160"/>
              <a:gd name="T109" fmla="*/ 84 h 160"/>
              <a:gd name="T110" fmla="*/ 80 w 160"/>
              <a:gd name="T111" fmla="*/ 26 h 160"/>
              <a:gd name="T112" fmla="*/ 58 w 160"/>
              <a:gd name="T113" fmla="*/ 48 h 160"/>
              <a:gd name="T114" fmla="*/ 58 w 160"/>
              <a:gd name="T115" fmla="*/ 53 h 160"/>
              <a:gd name="T116" fmla="*/ 80 w 160"/>
              <a:gd name="T117" fmla="*/ 50 h 160"/>
              <a:gd name="T118" fmla="*/ 80 w 160"/>
              <a:gd name="T119" fmla="*/ 50 h 160"/>
              <a:gd name="T120" fmla="*/ 102 w 160"/>
              <a:gd name="T121" fmla="*/ 53 h 160"/>
              <a:gd name="T122" fmla="*/ 102 w 160"/>
              <a:gd name="T123" fmla="*/ 48 h 160"/>
              <a:gd name="T124" fmla="*/ 80 w 160"/>
              <a:gd name="T125" fmla="*/ 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60">
                <a:moveTo>
                  <a:pt x="80" y="160"/>
                </a:moveTo>
                <a:cubicBezTo>
                  <a:pt x="56" y="160"/>
                  <a:pt x="37" y="143"/>
                  <a:pt x="32" y="119"/>
                </a:cubicBezTo>
                <a:cubicBezTo>
                  <a:pt x="24" y="120"/>
                  <a:pt x="13" y="125"/>
                  <a:pt x="5" y="136"/>
                </a:cubicBezTo>
                <a:cubicBezTo>
                  <a:pt x="0" y="132"/>
                  <a:pt x="0" y="132"/>
                  <a:pt x="0" y="132"/>
                </a:cubicBezTo>
                <a:cubicBezTo>
                  <a:pt x="8" y="120"/>
                  <a:pt x="22" y="114"/>
                  <a:pt x="32" y="112"/>
                </a:cubicBezTo>
                <a:cubicBezTo>
                  <a:pt x="32" y="111"/>
                  <a:pt x="32" y="111"/>
                  <a:pt x="32" y="111"/>
                </a:cubicBezTo>
                <a:cubicBezTo>
                  <a:pt x="32" y="96"/>
                  <a:pt x="32" y="96"/>
                  <a:pt x="32" y="96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0"/>
                  <a:pt x="0" y="90"/>
                  <a:pt x="0" y="90"/>
                </a:cubicBezTo>
                <a:cubicBezTo>
                  <a:pt x="32" y="90"/>
                  <a:pt x="32" y="90"/>
                  <a:pt x="32" y="90"/>
                </a:cubicBezTo>
                <a:cubicBezTo>
                  <a:pt x="32" y="72"/>
                  <a:pt x="32" y="72"/>
                  <a:pt x="32" y="72"/>
                </a:cubicBezTo>
                <a:cubicBezTo>
                  <a:pt x="26" y="71"/>
                  <a:pt x="13" y="66"/>
                  <a:pt x="0" y="48"/>
                </a:cubicBezTo>
                <a:cubicBezTo>
                  <a:pt x="5" y="45"/>
                  <a:pt x="5" y="45"/>
                  <a:pt x="5" y="45"/>
                </a:cubicBezTo>
                <a:cubicBezTo>
                  <a:pt x="18" y="63"/>
                  <a:pt x="30" y="66"/>
                  <a:pt x="35" y="66"/>
                </a:cubicBezTo>
                <a:cubicBezTo>
                  <a:pt x="35" y="66"/>
                  <a:pt x="35" y="64"/>
                  <a:pt x="37" y="64"/>
                </a:cubicBezTo>
                <a:cubicBezTo>
                  <a:pt x="40" y="63"/>
                  <a:pt x="45" y="58"/>
                  <a:pt x="53" y="56"/>
                </a:cubicBezTo>
                <a:cubicBezTo>
                  <a:pt x="51" y="53"/>
                  <a:pt x="51" y="52"/>
                  <a:pt x="51" y="48"/>
                </a:cubicBezTo>
                <a:cubicBezTo>
                  <a:pt x="51" y="39"/>
                  <a:pt x="56" y="29"/>
                  <a:pt x="64" y="24"/>
                </a:cubicBezTo>
                <a:cubicBezTo>
                  <a:pt x="50" y="5"/>
                  <a:pt x="50" y="5"/>
                  <a:pt x="50" y="5"/>
                </a:cubicBezTo>
                <a:cubicBezTo>
                  <a:pt x="54" y="0"/>
                  <a:pt x="54" y="0"/>
                  <a:pt x="54" y="0"/>
                </a:cubicBezTo>
                <a:cubicBezTo>
                  <a:pt x="70" y="21"/>
                  <a:pt x="70" y="21"/>
                  <a:pt x="70" y="21"/>
                </a:cubicBezTo>
                <a:cubicBezTo>
                  <a:pt x="77" y="20"/>
                  <a:pt x="83" y="20"/>
                  <a:pt x="90" y="21"/>
                </a:cubicBezTo>
                <a:cubicBezTo>
                  <a:pt x="106" y="0"/>
                  <a:pt x="106" y="0"/>
                  <a:pt x="106" y="0"/>
                </a:cubicBezTo>
                <a:cubicBezTo>
                  <a:pt x="110" y="5"/>
                  <a:pt x="110" y="5"/>
                  <a:pt x="110" y="5"/>
                </a:cubicBezTo>
                <a:cubicBezTo>
                  <a:pt x="96" y="24"/>
                  <a:pt x="96" y="24"/>
                  <a:pt x="96" y="24"/>
                </a:cubicBezTo>
                <a:cubicBezTo>
                  <a:pt x="104" y="29"/>
                  <a:pt x="109" y="39"/>
                  <a:pt x="109" y="48"/>
                </a:cubicBezTo>
                <a:cubicBezTo>
                  <a:pt x="109" y="52"/>
                  <a:pt x="109" y="53"/>
                  <a:pt x="107" y="56"/>
                </a:cubicBezTo>
                <a:cubicBezTo>
                  <a:pt x="115" y="58"/>
                  <a:pt x="120" y="63"/>
                  <a:pt x="123" y="64"/>
                </a:cubicBezTo>
                <a:cubicBezTo>
                  <a:pt x="125" y="64"/>
                  <a:pt x="125" y="66"/>
                  <a:pt x="125" y="66"/>
                </a:cubicBezTo>
                <a:cubicBezTo>
                  <a:pt x="130" y="66"/>
                  <a:pt x="142" y="63"/>
                  <a:pt x="155" y="45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47" y="66"/>
                  <a:pt x="134" y="71"/>
                  <a:pt x="128" y="72"/>
                </a:cubicBezTo>
                <a:cubicBezTo>
                  <a:pt x="128" y="90"/>
                  <a:pt x="128" y="90"/>
                  <a:pt x="128" y="90"/>
                </a:cubicBezTo>
                <a:cubicBezTo>
                  <a:pt x="160" y="90"/>
                  <a:pt x="160" y="90"/>
                  <a:pt x="160" y="90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111"/>
                  <a:pt x="128" y="111"/>
                  <a:pt x="128" y="111"/>
                </a:cubicBezTo>
                <a:cubicBezTo>
                  <a:pt x="128" y="112"/>
                  <a:pt x="128" y="112"/>
                  <a:pt x="128" y="112"/>
                </a:cubicBezTo>
                <a:cubicBezTo>
                  <a:pt x="138" y="114"/>
                  <a:pt x="152" y="120"/>
                  <a:pt x="160" y="132"/>
                </a:cubicBezTo>
                <a:cubicBezTo>
                  <a:pt x="155" y="136"/>
                  <a:pt x="155" y="136"/>
                  <a:pt x="155" y="136"/>
                </a:cubicBezTo>
                <a:cubicBezTo>
                  <a:pt x="147" y="125"/>
                  <a:pt x="136" y="120"/>
                  <a:pt x="128" y="119"/>
                </a:cubicBezTo>
                <a:cubicBezTo>
                  <a:pt x="123" y="143"/>
                  <a:pt x="104" y="160"/>
                  <a:pt x="80" y="160"/>
                </a:cubicBezTo>
                <a:moveTo>
                  <a:pt x="77" y="84"/>
                </a:moveTo>
                <a:cubicBezTo>
                  <a:pt x="83" y="84"/>
                  <a:pt x="83" y="84"/>
                  <a:pt x="83" y="84"/>
                </a:cubicBezTo>
                <a:cubicBezTo>
                  <a:pt x="83" y="154"/>
                  <a:pt x="83" y="154"/>
                  <a:pt x="83" y="154"/>
                </a:cubicBezTo>
                <a:cubicBezTo>
                  <a:pt x="106" y="152"/>
                  <a:pt x="122" y="133"/>
                  <a:pt x="122" y="11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0" y="71"/>
                  <a:pt x="120" y="71"/>
                  <a:pt x="120" y="71"/>
                </a:cubicBezTo>
                <a:cubicBezTo>
                  <a:pt x="114" y="64"/>
                  <a:pt x="101" y="56"/>
                  <a:pt x="80" y="56"/>
                </a:cubicBezTo>
                <a:cubicBezTo>
                  <a:pt x="59" y="56"/>
                  <a:pt x="46" y="66"/>
                  <a:pt x="40" y="71"/>
                </a:cubicBezTo>
                <a:cubicBezTo>
                  <a:pt x="38" y="71"/>
                  <a:pt x="38" y="71"/>
                  <a:pt x="38" y="71"/>
                </a:cubicBezTo>
                <a:cubicBezTo>
                  <a:pt x="38" y="111"/>
                  <a:pt x="38" y="111"/>
                  <a:pt x="38" y="111"/>
                </a:cubicBezTo>
                <a:cubicBezTo>
                  <a:pt x="38" y="133"/>
                  <a:pt x="54" y="152"/>
                  <a:pt x="77" y="154"/>
                </a:cubicBezTo>
                <a:cubicBezTo>
                  <a:pt x="77" y="84"/>
                  <a:pt x="77" y="84"/>
                  <a:pt x="77" y="84"/>
                </a:cubicBezTo>
                <a:cubicBezTo>
                  <a:pt x="77" y="84"/>
                  <a:pt x="77" y="84"/>
                  <a:pt x="77" y="84"/>
                </a:cubicBezTo>
                <a:close/>
                <a:moveTo>
                  <a:pt x="80" y="26"/>
                </a:moveTo>
                <a:cubicBezTo>
                  <a:pt x="67" y="26"/>
                  <a:pt x="58" y="36"/>
                  <a:pt x="58" y="48"/>
                </a:cubicBezTo>
                <a:cubicBezTo>
                  <a:pt x="58" y="50"/>
                  <a:pt x="58" y="52"/>
                  <a:pt x="58" y="53"/>
                </a:cubicBezTo>
                <a:cubicBezTo>
                  <a:pt x="64" y="52"/>
                  <a:pt x="72" y="50"/>
                  <a:pt x="80" y="50"/>
                </a:cubicBezTo>
                <a:cubicBezTo>
                  <a:pt x="80" y="50"/>
                  <a:pt x="80" y="50"/>
                  <a:pt x="80" y="50"/>
                </a:cubicBezTo>
                <a:cubicBezTo>
                  <a:pt x="88" y="50"/>
                  <a:pt x="96" y="52"/>
                  <a:pt x="102" y="53"/>
                </a:cubicBezTo>
                <a:cubicBezTo>
                  <a:pt x="102" y="52"/>
                  <a:pt x="102" y="50"/>
                  <a:pt x="102" y="48"/>
                </a:cubicBezTo>
                <a:cubicBezTo>
                  <a:pt x="102" y="36"/>
                  <a:pt x="93" y="26"/>
                  <a:pt x="80" y="2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E855D02D-B52E-3BA7-45D5-DD78DBCA1CB4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3025775"/>
            <a:ext cx="254000" cy="254000"/>
          </a:xfrm>
          <a:custGeom>
            <a:avLst/>
            <a:gdLst>
              <a:gd name="T0" fmla="*/ 156 w 160"/>
              <a:gd name="T1" fmla="*/ 55 h 160"/>
              <a:gd name="T2" fmla="*/ 152 w 160"/>
              <a:gd name="T3" fmla="*/ 52 h 160"/>
              <a:gd name="T4" fmla="*/ 115 w 160"/>
              <a:gd name="T5" fmla="*/ 52 h 160"/>
              <a:gd name="T6" fmla="*/ 115 w 160"/>
              <a:gd name="T7" fmla="*/ 36 h 160"/>
              <a:gd name="T8" fmla="*/ 80 w 160"/>
              <a:gd name="T9" fmla="*/ 0 h 160"/>
              <a:gd name="T10" fmla="*/ 44 w 160"/>
              <a:gd name="T11" fmla="*/ 36 h 160"/>
              <a:gd name="T12" fmla="*/ 44 w 160"/>
              <a:gd name="T13" fmla="*/ 52 h 160"/>
              <a:gd name="T14" fmla="*/ 8 w 160"/>
              <a:gd name="T15" fmla="*/ 52 h 160"/>
              <a:gd name="T16" fmla="*/ 3 w 160"/>
              <a:gd name="T17" fmla="*/ 55 h 160"/>
              <a:gd name="T18" fmla="*/ 0 w 160"/>
              <a:gd name="T19" fmla="*/ 61 h 160"/>
              <a:gd name="T20" fmla="*/ 12 w 160"/>
              <a:gd name="T21" fmla="*/ 154 h 160"/>
              <a:gd name="T22" fmla="*/ 20 w 160"/>
              <a:gd name="T23" fmla="*/ 160 h 160"/>
              <a:gd name="T24" fmla="*/ 139 w 160"/>
              <a:gd name="T25" fmla="*/ 160 h 160"/>
              <a:gd name="T26" fmla="*/ 147 w 160"/>
              <a:gd name="T27" fmla="*/ 152 h 160"/>
              <a:gd name="T28" fmla="*/ 160 w 160"/>
              <a:gd name="T29" fmla="*/ 61 h 160"/>
              <a:gd name="T30" fmla="*/ 156 w 160"/>
              <a:gd name="T31" fmla="*/ 55 h 160"/>
              <a:gd name="T32" fmla="*/ 51 w 160"/>
              <a:gd name="T33" fmla="*/ 36 h 160"/>
              <a:gd name="T34" fmla="*/ 80 w 160"/>
              <a:gd name="T35" fmla="*/ 7 h 160"/>
              <a:gd name="T36" fmla="*/ 108 w 160"/>
              <a:gd name="T37" fmla="*/ 36 h 160"/>
              <a:gd name="T38" fmla="*/ 108 w 160"/>
              <a:gd name="T39" fmla="*/ 52 h 160"/>
              <a:gd name="T40" fmla="*/ 51 w 160"/>
              <a:gd name="T41" fmla="*/ 52 h 160"/>
              <a:gd name="T42" fmla="*/ 51 w 160"/>
              <a:gd name="T43" fmla="*/ 36 h 160"/>
              <a:gd name="T44" fmla="*/ 51 w 160"/>
              <a:gd name="T45" fmla="*/ 36 h 160"/>
              <a:gd name="T46" fmla="*/ 140 w 160"/>
              <a:gd name="T47" fmla="*/ 152 h 160"/>
              <a:gd name="T48" fmla="*/ 139 w 160"/>
              <a:gd name="T49" fmla="*/ 154 h 160"/>
              <a:gd name="T50" fmla="*/ 20 w 160"/>
              <a:gd name="T51" fmla="*/ 154 h 160"/>
              <a:gd name="T52" fmla="*/ 19 w 160"/>
              <a:gd name="T53" fmla="*/ 152 h 160"/>
              <a:gd name="T54" fmla="*/ 6 w 160"/>
              <a:gd name="T55" fmla="*/ 61 h 160"/>
              <a:gd name="T56" fmla="*/ 8 w 160"/>
              <a:gd name="T57" fmla="*/ 58 h 160"/>
              <a:gd name="T58" fmla="*/ 8 w 160"/>
              <a:gd name="T59" fmla="*/ 58 h 160"/>
              <a:gd name="T60" fmla="*/ 152 w 160"/>
              <a:gd name="T61" fmla="*/ 58 h 160"/>
              <a:gd name="T62" fmla="*/ 152 w 160"/>
              <a:gd name="T63" fmla="*/ 58 h 160"/>
              <a:gd name="T64" fmla="*/ 153 w 160"/>
              <a:gd name="T65" fmla="*/ 61 h 160"/>
              <a:gd name="T66" fmla="*/ 140 w 160"/>
              <a:gd name="T67" fmla="*/ 152 h 160"/>
              <a:gd name="T68" fmla="*/ 140 w 160"/>
              <a:gd name="T69" fmla="*/ 152 h 160"/>
              <a:gd name="T70" fmla="*/ 51 w 160"/>
              <a:gd name="T71" fmla="*/ 77 h 160"/>
              <a:gd name="T72" fmla="*/ 44 w 160"/>
              <a:gd name="T73" fmla="*/ 84 h 160"/>
              <a:gd name="T74" fmla="*/ 38 w 160"/>
              <a:gd name="T75" fmla="*/ 77 h 160"/>
              <a:gd name="T76" fmla="*/ 44 w 160"/>
              <a:gd name="T77" fmla="*/ 71 h 160"/>
              <a:gd name="T78" fmla="*/ 51 w 160"/>
              <a:gd name="T79" fmla="*/ 77 h 160"/>
              <a:gd name="T80" fmla="*/ 121 w 160"/>
              <a:gd name="T81" fmla="*/ 77 h 160"/>
              <a:gd name="T82" fmla="*/ 115 w 160"/>
              <a:gd name="T83" fmla="*/ 84 h 160"/>
              <a:gd name="T84" fmla="*/ 108 w 160"/>
              <a:gd name="T85" fmla="*/ 77 h 160"/>
              <a:gd name="T86" fmla="*/ 115 w 160"/>
              <a:gd name="T87" fmla="*/ 71 h 160"/>
              <a:gd name="T88" fmla="*/ 121 w 160"/>
              <a:gd name="T89" fmla="*/ 7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60">
                <a:moveTo>
                  <a:pt x="156" y="55"/>
                </a:moveTo>
                <a:cubicBezTo>
                  <a:pt x="155" y="53"/>
                  <a:pt x="153" y="52"/>
                  <a:pt x="152" y="52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15" y="36"/>
                  <a:pt x="115" y="36"/>
                  <a:pt x="115" y="36"/>
                </a:cubicBezTo>
                <a:cubicBezTo>
                  <a:pt x="115" y="16"/>
                  <a:pt x="99" y="0"/>
                  <a:pt x="80" y="0"/>
                </a:cubicBezTo>
                <a:cubicBezTo>
                  <a:pt x="60" y="0"/>
                  <a:pt x="44" y="16"/>
                  <a:pt x="44" y="36"/>
                </a:cubicBezTo>
                <a:cubicBezTo>
                  <a:pt x="44" y="52"/>
                  <a:pt x="44" y="52"/>
                  <a:pt x="44" y="52"/>
                </a:cubicBezTo>
                <a:cubicBezTo>
                  <a:pt x="8" y="52"/>
                  <a:pt x="8" y="52"/>
                  <a:pt x="8" y="52"/>
                </a:cubicBezTo>
                <a:cubicBezTo>
                  <a:pt x="6" y="52"/>
                  <a:pt x="4" y="53"/>
                  <a:pt x="3" y="55"/>
                </a:cubicBezTo>
                <a:cubicBezTo>
                  <a:pt x="0" y="56"/>
                  <a:pt x="0" y="60"/>
                  <a:pt x="0" y="61"/>
                </a:cubicBezTo>
                <a:cubicBezTo>
                  <a:pt x="12" y="154"/>
                  <a:pt x="12" y="154"/>
                  <a:pt x="12" y="154"/>
                </a:cubicBezTo>
                <a:cubicBezTo>
                  <a:pt x="12" y="157"/>
                  <a:pt x="16" y="160"/>
                  <a:pt x="20" y="160"/>
                </a:cubicBezTo>
                <a:cubicBezTo>
                  <a:pt x="139" y="160"/>
                  <a:pt x="139" y="160"/>
                  <a:pt x="139" y="160"/>
                </a:cubicBezTo>
                <a:cubicBezTo>
                  <a:pt x="144" y="160"/>
                  <a:pt x="147" y="157"/>
                  <a:pt x="147" y="152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60"/>
                  <a:pt x="160" y="56"/>
                  <a:pt x="156" y="55"/>
                </a:cubicBezTo>
                <a:moveTo>
                  <a:pt x="51" y="36"/>
                </a:moveTo>
                <a:cubicBezTo>
                  <a:pt x="51" y="20"/>
                  <a:pt x="64" y="7"/>
                  <a:pt x="80" y="7"/>
                </a:cubicBezTo>
                <a:cubicBezTo>
                  <a:pt x="96" y="7"/>
                  <a:pt x="108" y="20"/>
                  <a:pt x="108" y="36"/>
                </a:cubicBezTo>
                <a:cubicBezTo>
                  <a:pt x="108" y="52"/>
                  <a:pt x="108" y="52"/>
                  <a:pt x="108" y="52"/>
                </a:cubicBezTo>
                <a:cubicBezTo>
                  <a:pt x="51" y="52"/>
                  <a:pt x="51" y="52"/>
                  <a:pt x="51" y="52"/>
                </a:cubicBezTo>
                <a:cubicBezTo>
                  <a:pt x="51" y="36"/>
                  <a:pt x="51" y="36"/>
                  <a:pt x="51" y="36"/>
                </a:cubicBezTo>
                <a:cubicBezTo>
                  <a:pt x="51" y="36"/>
                  <a:pt x="51" y="36"/>
                  <a:pt x="51" y="36"/>
                </a:cubicBezTo>
                <a:close/>
                <a:moveTo>
                  <a:pt x="140" y="152"/>
                </a:moveTo>
                <a:cubicBezTo>
                  <a:pt x="140" y="152"/>
                  <a:pt x="140" y="154"/>
                  <a:pt x="139" y="154"/>
                </a:cubicBezTo>
                <a:cubicBezTo>
                  <a:pt x="20" y="154"/>
                  <a:pt x="20" y="154"/>
                  <a:pt x="20" y="154"/>
                </a:cubicBezTo>
                <a:cubicBezTo>
                  <a:pt x="19" y="154"/>
                  <a:pt x="19" y="154"/>
                  <a:pt x="19" y="152"/>
                </a:cubicBezTo>
                <a:cubicBezTo>
                  <a:pt x="6" y="61"/>
                  <a:pt x="6" y="61"/>
                  <a:pt x="6" y="61"/>
                </a:cubicBezTo>
                <a:cubicBezTo>
                  <a:pt x="6" y="60"/>
                  <a:pt x="6" y="60"/>
                  <a:pt x="8" y="58"/>
                </a:cubicBezTo>
                <a:cubicBezTo>
                  <a:pt x="8" y="58"/>
                  <a:pt x="8" y="58"/>
                  <a:pt x="8" y="58"/>
                </a:cubicBezTo>
                <a:cubicBezTo>
                  <a:pt x="152" y="58"/>
                  <a:pt x="152" y="58"/>
                  <a:pt x="152" y="58"/>
                </a:cubicBezTo>
                <a:cubicBezTo>
                  <a:pt x="152" y="58"/>
                  <a:pt x="152" y="58"/>
                  <a:pt x="152" y="58"/>
                </a:cubicBezTo>
                <a:cubicBezTo>
                  <a:pt x="153" y="60"/>
                  <a:pt x="153" y="60"/>
                  <a:pt x="153" y="61"/>
                </a:cubicBezTo>
                <a:cubicBezTo>
                  <a:pt x="140" y="152"/>
                  <a:pt x="140" y="152"/>
                  <a:pt x="140" y="152"/>
                </a:cubicBezTo>
                <a:cubicBezTo>
                  <a:pt x="140" y="152"/>
                  <a:pt x="140" y="152"/>
                  <a:pt x="140" y="152"/>
                </a:cubicBezTo>
                <a:close/>
                <a:moveTo>
                  <a:pt x="51" y="77"/>
                </a:moveTo>
                <a:cubicBezTo>
                  <a:pt x="51" y="80"/>
                  <a:pt x="48" y="84"/>
                  <a:pt x="44" y="84"/>
                </a:cubicBezTo>
                <a:cubicBezTo>
                  <a:pt x="41" y="84"/>
                  <a:pt x="38" y="80"/>
                  <a:pt x="38" y="77"/>
                </a:cubicBezTo>
                <a:cubicBezTo>
                  <a:pt x="38" y="74"/>
                  <a:pt x="41" y="71"/>
                  <a:pt x="44" y="71"/>
                </a:cubicBezTo>
                <a:cubicBezTo>
                  <a:pt x="48" y="71"/>
                  <a:pt x="51" y="74"/>
                  <a:pt x="51" y="77"/>
                </a:cubicBezTo>
                <a:moveTo>
                  <a:pt x="121" y="77"/>
                </a:moveTo>
                <a:cubicBezTo>
                  <a:pt x="121" y="80"/>
                  <a:pt x="118" y="84"/>
                  <a:pt x="115" y="84"/>
                </a:cubicBezTo>
                <a:cubicBezTo>
                  <a:pt x="112" y="84"/>
                  <a:pt x="108" y="80"/>
                  <a:pt x="108" y="77"/>
                </a:cubicBezTo>
                <a:cubicBezTo>
                  <a:pt x="108" y="74"/>
                  <a:pt x="112" y="71"/>
                  <a:pt x="115" y="71"/>
                </a:cubicBezTo>
                <a:cubicBezTo>
                  <a:pt x="118" y="71"/>
                  <a:pt x="121" y="74"/>
                  <a:pt x="121" y="7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FDB49E86-DDF0-8379-6E3A-441005746C31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2500313"/>
            <a:ext cx="254000" cy="204788"/>
          </a:xfrm>
          <a:custGeom>
            <a:avLst/>
            <a:gdLst>
              <a:gd name="T0" fmla="*/ 16 w 160"/>
              <a:gd name="T1" fmla="*/ 129 h 129"/>
              <a:gd name="T2" fmla="*/ 16 w 160"/>
              <a:gd name="T3" fmla="*/ 129 h 129"/>
              <a:gd name="T4" fmla="*/ 0 w 160"/>
              <a:gd name="T5" fmla="*/ 29 h 129"/>
              <a:gd name="T6" fmla="*/ 25 w 160"/>
              <a:gd name="T7" fmla="*/ 26 h 129"/>
              <a:gd name="T8" fmla="*/ 28 w 160"/>
              <a:gd name="T9" fmla="*/ 0 h 129"/>
              <a:gd name="T10" fmla="*/ 160 w 160"/>
              <a:gd name="T11" fmla="*/ 3 h 129"/>
              <a:gd name="T12" fmla="*/ 144 w 160"/>
              <a:gd name="T13" fmla="*/ 129 h 129"/>
              <a:gd name="T14" fmla="*/ 16 w 160"/>
              <a:gd name="T15" fmla="*/ 129 h 129"/>
              <a:gd name="T16" fmla="*/ 144 w 160"/>
              <a:gd name="T17" fmla="*/ 122 h 129"/>
              <a:gd name="T18" fmla="*/ 153 w 160"/>
              <a:gd name="T19" fmla="*/ 7 h 129"/>
              <a:gd name="T20" fmla="*/ 32 w 160"/>
              <a:gd name="T21" fmla="*/ 113 h 129"/>
              <a:gd name="T22" fmla="*/ 16 w 160"/>
              <a:gd name="T23" fmla="*/ 122 h 129"/>
              <a:gd name="T24" fmla="*/ 22 w 160"/>
              <a:gd name="T25" fmla="*/ 121 h 129"/>
              <a:gd name="T26" fmla="*/ 25 w 160"/>
              <a:gd name="T27" fmla="*/ 32 h 129"/>
              <a:gd name="T28" fmla="*/ 6 w 160"/>
              <a:gd name="T29" fmla="*/ 113 h 129"/>
              <a:gd name="T30" fmla="*/ 16 w 160"/>
              <a:gd name="T31" fmla="*/ 122 h 129"/>
              <a:gd name="T32" fmla="*/ 44 w 160"/>
              <a:gd name="T33" fmla="*/ 103 h 129"/>
              <a:gd name="T34" fmla="*/ 140 w 160"/>
              <a:gd name="T35" fmla="*/ 97 h 129"/>
              <a:gd name="T36" fmla="*/ 140 w 160"/>
              <a:gd name="T37" fmla="*/ 103 h 129"/>
              <a:gd name="T38" fmla="*/ 44 w 160"/>
              <a:gd name="T39" fmla="*/ 84 h 129"/>
              <a:gd name="T40" fmla="*/ 140 w 160"/>
              <a:gd name="T41" fmla="*/ 77 h 129"/>
              <a:gd name="T42" fmla="*/ 140 w 160"/>
              <a:gd name="T43" fmla="*/ 84 h 129"/>
              <a:gd name="T44" fmla="*/ 96 w 160"/>
              <a:gd name="T45" fmla="*/ 64 h 129"/>
              <a:gd name="T46" fmla="*/ 140 w 160"/>
              <a:gd name="T47" fmla="*/ 58 h 129"/>
              <a:gd name="T48" fmla="*/ 140 w 160"/>
              <a:gd name="T49" fmla="*/ 64 h 129"/>
              <a:gd name="T50" fmla="*/ 48 w 160"/>
              <a:gd name="T51" fmla="*/ 64 h 129"/>
              <a:gd name="T52" fmla="*/ 44 w 160"/>
              <a:gd name="T53" fmla="*/ 23 h 129"/>
              <a:gd name="T54" fmla="*/ 80 w 160"/>
              <a:gd name="T55" fmla="*/ 19 h 129"/>
              <a:gd name="T56" fmla="*/ 83 w 160"/>
              <a:gd name="T57" fmla="*/ 61 h 129"/>
              <a:gd name="T58" fmla="*/ 51 w 160"/>
              <a:gd name="T59" fmla="*/ 58 h 129"/>
              <a:gd name="T60" fmla="*/ 76 w 160"/>
              <a:gd name="T61" fmla="*/ 26 h 129"/>
              <a:gd name="T62" fmla="*/ 51 w 160"/>
              <a:gd name="T63" fmla="*/ 58 h 129"/>
              <a:gd name="T64" fmla="*/ 140 w 160"/>
              <a:gd name="T65" fmla="*/ 45 h 129"/>
              <a:gd name="T66" fmla="*/ 96 w 160"/>
              <a:gd name="T67" fmla="*/ 39 h 129"/>
              <a:gd name="T68" fmla="*/ 140 w 160"/>
              <a:gd name="T69" fmla="*/ 45 h 129"/>
              <a:gd name="T70" fmla="*/ 140 w 160"/>
              <a:gd name="T71" fmla="*/ 26 h 129"/>
              <a:gd name="T72" fmla="*/ 96 w 160"/>
              <a:gd name="T73" fmla="*/ 19 h 129"/>
              <a:gd name="T74" fmla="*/ 140 w 160"/>
              <a:gd name="T75" fmla="*/ 26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29">
                <a:moveTo>
                  <a:pt x="16" y="129"/>
                </a:moveTo>
                <a:cubicBezTo>
                  <a:pt x="16" y="129"/>
                  <a:pt x="16" y="129"/>
                  <a:pt x="16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6" y="127"/>
                  <a:pt x="0" y="121"/>
                  <a:pt x="0" y="113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7"/>
                  <a:pt x="1" y="26"/>
                  <a:pt x="3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3"/>
                  <a:pt x="25" y="3"/>
                  <a:pt x="25" y="3"/>
                </a:cubicBezTo>
                <a:cubicBezTo>
                  <a:pt x="25" y="2"/>
                  <a:pt x="27" y="0"/>
                  <a:pt x="28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58" y="0"/>
                  <a:pt x="160" y="2"/>
                  <a:pt x="160" y="3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122"/>
                  <a:pt x="153" y="129"/>
                  <a:pt x="144" y="129"/>
                </a:cubicBezTo>
                <a:cubicBezTo>
                  <a:pt x="17" y="129"/>
                  <a:pt x="17" y="129"/>
                  <a:pt x="17" y="129"/>
                </a:cubicBezTo>
                <a:cubicBezTo>
                  <a:pt x="17" y="129"/>
                  <a:pt x="17" y="129"/>
                  <a:pt x="16" y="129"/>
                </a:cubicBezTo>
                <a:moveTo>
                  <a:pt x="28" y="122"/>
                </a:moveTo>
                <a:cubicBezTo>
                  <a:pt x="144" y="122"/>
                  <a:pt x="144" y="122"/>
                  <a:pt x="144" y="122"/>
                </a:cubicBezTo>
                <a:cubicBezTo>
                  <a:pt x="148" y="122"/>
                  <a:pt x="153" y="118"/>
                  <a:pt x="153" y="113"/>
                </a:cubicBezTo>
                <a:cubicBezTo>
                  <a:pt x="153" y="7"/>
                  <a:pt x="153" y="7"/>
                  <a:pt x="153" y="7"/>
                </a:cubicBezTo>
                <a:cubicBezTo>
                  <a:pt x="32" y="7"/>
                  <a:pt x="32" y="7"/>
                  <a:pt x="32" y="7"/>
                </a:cubicBezTo>
                <a:cubicBezTo>
                  <a:pt x="32" y="113"/>
                  <a:pt x="32" y="113"/>
                  <a:pt x="32" y="113"/>
                </a:cubicBezTo>
                <a:cubicBezTo>
                  <a:pt x="32" y="116"/>
                  <a:pt x="30" y="119"/>
                  <a:pt x="28" y="122"/>
                </a:cubicBezTo>
                <a:moveTo>
                  <a:pt x="16" y="122"/>
                </a:moveTo>
                <a:cubicBezTo>
                  <a:pt x="17" y="122"/>
                  <a:pt x="17" y="122"/>
                  <a:pt x="17" y="122"/>
                </a:cubicBezTo>
                <a:cubicBezTo>
                  <a:pt x="19" y="122"/>
                  <a:pt x="20" y="121"/>
                  <a:pt x="22" y="121"/>
                </a:cubicBezTo>
                <a:cubicBezTo>
                  <a:pt x="24" y="119"/>
                  <a:pt x="25" y="116"/>
                  <a:pt x="25" y="113"/>
                </a:cubicBezTo>
                <a:cubicBezTo>
                  <a:pt x="25" y="32"/>
                  <a:pt x="25" y="32"/>
                  <a:pt x="25" y="32"/>
                </a:cubicBezTo>
                <a:cubicBezTo>
                  <a:pt x="6" y="32"/>
                  <a:pt x="6" y="32"/>
                  <a:pt x="6" y="32"/>
                </a:cubicBezTo>
                <a:cubicBezTo>
                  <a:pt x="6" y="113"/>
                  <a:pt x="6" y="113"/>
                  <a:pt x="6" y="113"/>
                </a:cubicBezTo>
                <a:cubicBezTo>
                  <a:pt x="6" y="118"/>
                  <a:pt x="11" y="122"/>
                  <a:pt x="16" y="122"/>
                </a:cubicBezTo>
                <a:cubicBezTo>
                  <a:pt x="16" y="122"/>
                  <a:pt x="16" y="122"/>
                  <a:pt x="16" y="122"/>
                </a:cubicBezTo>
                <a:moveTo>
                  <a:pt x="140" y="103"/>
                </a:moveTo>
                <a:cubicBezTo>
                  <a:pt x="44" y="103"/>
                  <a:pt x="44" y="103"/>
                  <a:pt x="44" y="103"/>
                </a:cubicBezTo>
                <a:cubicBezTo>
                  <a:pt x="44" y="97"/>
                  <a:pt x="44" y="97"/>
                  <a:pt x="44" y="97"/>
                </a:cubicBezTo>
                <a:cubicBezTo>
                  <a:pt x="140" y="97"/>
                  <a:pt x="140" y="97"/>
                  <a:pt x="140" y="97"/>
                </a:cubicBezTo>
                <a:cubicBezTo>
                  <a:pt x="140" y="103"/>
                  <a:pt x="140" y="103"/>
                  <a:pt x="140" y="103"/>
                </a:cubicBezTo>
                <a:cubicBezTo>
                  <a:pt x="140" y="103"/>
                  <a:pt x="140" y="103"/>
                  <a:pt x="140" y="103"/>
                </a:cubicBezTo>
                <a:close/>
                <a:moveTo>
                  <a:pt x="140" y="84"/>
                </a:moveTo>
                <a:cubicBezTo>
                  <a:pt x="44" y="84"/>
                  <a:pt x="44" y="84"/>
                  <a:pt x="44" y="84"/>
                </a:cubicBezTo>
                <a:cubicBezTo>
                  <a:pt x="44" y="77"/>
                  <a:pt x="44" y="77"/>
                  <a:pt x="44" y="77"/>
                </a:cubicBezTo>
                <a:cubicBezTo>
                  <a:pt x="140" y="77"/>
                  <a:pt x="140" y="77"/>
                  <a:pt x="140" y="77"/>
                </a:cubicBezTo>
                <a:cubicBezTo>
                  <a:pt x="140" y="84"/>
                  <a:pt x="140" y="84"/>
                  <a:pt x="140" y="84"/>
                </a:cubicBezTo>
                <a:cubicBezTo>
                  <a:pt x="140" y="84"/>
                  <a:pt x="140" y="84"/>
                  <a:pt x="140" y="84"/>
                </a:cubicBezTo>
                <a:close/>
                <a:moveTo>
                  <a:pt x="140" y="64"/>
                </a:moveTo>
                <a:cubicBezTo>
                  <a:pt x="96" y="64"/>
                  <a:pt x="96" y="64"/>
                  <a:pt x="96" y="64"/>
                </a:cubicBezTo>
                <a:cubicBezTo>
                  <a:pt x="96" y="58"/>
                  <a:pt x="96" y="58"/>
                  <a:pt x="96" y="58"/>
                </a:cubicBezTo>
                <a:cubicBezTo>
                  <a:pt x="140" y="58"/>
                  <a:pt x="140" y="58"/>
                  <a:pt x="140" y="58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0" y="64"/>
                  <a:pt x="140" y="64"/>
                  <a:pt x="140" y="64"/>
                </a:cubicBezTo>
                <a:close/>
                <a:moveTo>
                  <a:pt x="80" y="64"/>
                </a:moveTo>
                <a:cubicBezTo>
                  <a:pt x="48" y="64"/>
                  <a:pt x="48" y="64"/>
                  <a:pt x="48" y="64"/>
                </a:cubicBezTo>
                <a:cubicBezTo>
                  <a:pt x="46" y="64"/>
                  <a:pt x="44" y="63"/>
                  <a:pt x="44" y="61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21"/>
                  <a:pt x="46" y="19"/>
                  <a:pt x="48" y="19"/>
                </a:cubicBezTo>
                <a:cubicBezTo>
                  <a:pt x="80" y="19"/>
                  <a:pt x="80" y="19"/>
                  <a:pt x="80" y="19"/>
                </a:cubicBezTo>
                <a:cubicBezTo>
                  <a:pt x="81" y="19"/>
                  <a:pt x="83" y="21"/>
                  <a:pt x="83" y="23"/>
                </a:cubicBezTo>
                <a:cubicBezTo>
                  <a:pt x="83" y="61"/>
                  <a:pt x="83" y="61"/>
                  <a:pt x="83" y="61"/>
                </a:cubicBezTo>
                <a:cubicBezTo>
                  <a:pt x="83" y="63"/>
                  <a:pt x="81" y="64"/>
                  <a:pt x="80" y="64"/>
                </a:cubicBezTo>
                <a:moveTo>
                  <a:pt x="51" y="58"/>
                </a:moveTo>
                <a:cubicBezTo>
                  <a:pt x="76" y="58"/>
                  <a:pt x="76" y="58"/>
                  <a:pt x="76" y="58"/>
                </a:cubicBezTo>
                <a:cubicBezTo>
                  <a:pt x="76" y="26"/>
                  <a:pt x="76" y="26"/>
                  <a:pt x="76" y="26"/>
                </a:cubicBezTo>
                <a:cubicBezTo>
                  <a:pt x="51" y="26"/>
                  <a:pt x="51" y="26"/>
                  <a:pt x="51" y="26"/>
                </a:cubicBezTo>
                <a:cubicBezTo>
                  <a:pt x="51" y="58"/>
                  <a:pt x="51" y="58"/>
                  <a:pt x="51" y="58"/>
                </a:cubicBezTo>
                <a:cubicBezTo>
                  <a:pt x="51" y="58"/>
                  <a:pt x="51" y="58"/>
                  <a:pt x="51" y="58"/>
                </a:cubicBezTo>
                <a:close/>
                <a:moveTo>
                  <a:pt x="140" y="45"/>
                </a:moveTo>
                <a:cubicBezTo>
                  <a:pt x="96" y="45"/>
                  <a:pt x="96" y="45"/>
                  <a:pt x="96" y="45"/>
                </a:cubicBezTo>
                <a:cubicBezTo>
                  <a:pt x="96" y="39"/>
                  <a:pt x="96" y="39"/>
                  <a:pt x="96" y="39"/>
                </a:cubicBezTo>
                <a:cubicBezTo>
                  <a:pt x="140" y="39"/>
                  <a:pt x="140" y="39"/>
                  <a:pt x="140" y="39"/>
                </a:cubicBezTo>
                <a:cubicBezTo>
                  <a:pt x="140" y="45"/>
                  <a:pt x="140" y="45"/>
                  <a:pt x="140" y="45"/>
                </a:cubicBezTo>
                <a:cubicBezTo>
                  <a:pt x="140" y="45"/>
                  <a:pt x="140" y="45"/>
                  <a:pt x="140" y="45"/>
                </a:cubicBezTo>
                <a:close/>
                <a:moveTo>
                  <a:pt x="140" y="26"/>
                </a:moveTo>
                <a:cubicBezTo>
                  <a:pt x="96" y="26"/>
                  <a:pt x="96" y="26"/>
                  <a:pt x="96" y="26"/>
                </a:cubicBezTo>
                <a:cubicBezTo>
                  <a:pt x="96" y="19"/>
                  <a:pt x="96" y="19"/>
                  <a:pt x="96" y="19"/>
                </a:cubicBezTo>
                <a:cubicBezTo>
                  <a:pt x="140" y="19"/>
                  <a:pt x="140" y="19"/>
                  <a:pt x="140" y="19"/>
                </a:cubicBezTo>
                <a:cubicBezTo>
                  <a:pt x="140" y="26"/>
                  <a:pt x="140" y="26"/>
                  <a:pt x="140" y="26"/>
                </a:cubicBezTo>
                <a:cubicBezTo>
                  <a:pt x="140" y="26"/>
                  <a:pt x="140" y="26"/>
                  <a:pt x="140" y="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979125BB-2A72-964F-7957-0444BEB6CCC8}"/>
              </a:ext>
            </a:extLst>
          </p:cNvPr>
          <p:cNvSpPr>
            <a:spLocks noEditPoints="1"/>
          </p:cNvSpPr>
          <p:nvPr/>
        </p:nvSpPr>
        <p:spPr bwMode="auto">
          <a:xfrm>
            <a:off x="2392363" y="1374775"/>
            <a:ext cx="252413" cy="254000"/>
          </a:xfrm>
          <a:custGeom>
            <a:avLst/>
            <a:gdLst>
              <a:gd name="T0" fmla="*/ 102 w 159"/>
              <a:gd name="T1" fmla="*/ 121 h 160"/>
              <a:gd name="T2" fmla="*/ 95 w 159"/>
              <a:gd name="T3" fmla="*/ 121 h 160"/>
              <a:gd name="T4" fmla="*/ 95 w 159"/>
              <a:gd name="T5" fmla="*/ 64 h 160"/>
              <a:gd name="T6" fmla="*/ 102 w 159"/>
              <a:gd name="T7" fmla="*/ 64 h 160"/>
              <a:gd name="T8" fmla="*/ 102 w 159"/>
              <a:gd name="T9" fmla="*/ 121 h 160"/>
              <a:gd name="T10" fmla="*/ 102 w 159"/>
              <a:gd name="T11" fmla="*/ 121 h 160"/>
              <a:gd name="T12" fmla="*/ 159 w 159"/>
              <a:gd name="T13" fmla="*/ 25 h 160"/>
              <a:gd name="T14" fmla="*/ 159 w 159"/>
              <a:gd name="T15" fmla="*/ 32 h 160"/>
              <a:gd name="T16" fmla="*/ 140 w 159"/>
              <a:gd name="T17" fmla="*/ 32 h 160"/>
              <a:gd name="T18" fmla="*/ 140 w 159"/>
              <a:gd name="T19" fmla="*/ 152 h 160"/>
              <a:gd name="T20" fmla="*/ 132 w 159"/>
              <a:gd name="T21" fmla="*/ 160 h 160"/>
              <a:gd name="T22" fmla="*/ 27 w 159"/>
              <a:gd name="T23" fmla="*/ 160 h 160"/>
              <a:gd name="T24" fmla="*/ 19 w 159"/>
              <a:gd name="T25" fmla="*/ 152 h 160"/>
              <a:gd name="T26" fmla="*/ 19 w 159"/>
              <a:gd name="T27" fmla="*/ 32 h 160"/>
              <a:gd name="T28" fmla="*/ 0 w 159"/>
              <a:gd name="T29" fmla="*/ 32 h 160"/>
              <a:gd name="T30" fmla="*/ 0 w 159"/>
              <a:gd name="T31" fmla="*/ 25 h 160"/>
              <a:gd name="T32" fmla="*/ 51 w 159"/>
              <a:gd name="T33" fmla="*/ 25 h 160"/>
              <a:gd name="T34" fmla="*/ 51 w 159"/>
              <a:gd name="T35" fmla="*/ 8 h 160"/>
              <a:gd name="T36" fmla="*/ 59 w 159"/>
              <a:gd name="T37" fmla="*/ 0 h 160"/>
              <a:gd name="T38" fmla="*/ 100 w 159"/>
              <a:gd name="T39" fmla="*/ 0 h 160"/>
              <a:gd name="T40" fmla="*/ 108 w 159"/>
              <a:gd name="T41" fmla="*/ 8 h 160"/>
              <a:gd name="T42" fmla="*/ 108 w 159"/>
              <a:gd name="T43" fmla="*/ 25 h 160"/>
              <a:gd name="T44" fmla="*/ 159 w 159"/>
              <a:gd name="T45" fmla="*/ 25 h 160"/>
              <a:gd name="T46" fmla="*/ 159 w 159"/>
              <a:gd name="T47" fmla="*/ 25 h 160"/>
              <a:gd name="T48" fmla="*/ 57 w 159"/>
              <a:gd name="T49" fmla="*/ 25 h 160"/>
              <a:gd name="T50" fmla="*/ 102 w 159"/>
              <a:gd name="T51" fmla="*/ 25 h 160"/>
              <a:gd name="T52" fmla="*/ 102 w 159"/>
              <a:gd name="T53" fmla="*/ 8 h 160"/>
              <a:gd name="T54" fmla="*/ 100 w 159"/>
              <a:gd name="T55" fmla="*/ 6 h 160"/>
              <a:gd name="T56" fmla="*/ 59 w 159"/>
              <a:gd name="T57" fmla="*/ 6 h 160"/>
              <a:gd name="T58" fmla="*/ 57 w 159"/>
              <a:gd name="T59" fmla="*/ 8 h 160"/>
              <a:gd name="T60" fmla="*/ 57 w 159"/>
              <a:gd name="T61" fmla="*/ 25 h 160"/>
              <a:gd name="T62" fmla="*/ 57 w 159"/>
              <a:gd name="T63" fmla="*/ 25 h 160"/>
              <a:gd name="T64" fmla="*/ 133 w 159"/>
              <a:gd name="T65" fmla="*/ 32 h 160"/>
              <a:gd name="T66" fmla="*/ 25 w 159"/>
              <a:gd name="T67" fmla="*/ 32 h 160"/>
              <a:gd name="T68" fmla="*/ 25 w 159"/>
              <a:gd name="T69" fmla="*/ 152 h 160"/>
              <a:gd name="T70" fmla="*/ 27 w 159"/>
              <a:gd name="T71" fmla="*/ 153 h 160"/>
              <a:gd name="T72" fmla="*/ 132 w 159"/>
              <a:gd name="T73" fmla="*/ 153 h 160"/>
              <a:gd name="T74" fmla="*/ 133 w 159"/>
              <a:gd name="T75" fmla="*/ 152 h 160"/>
              <a:gd name="T76" fmla="*/ 133 w 159"/>
              <a:gd name="T77" fmla="*/ 32 h 160"/>
              <a:gd name="T78" fmla="*/ 133 w 159"/>
              <a:gd name="T79" fmla="*/ 32 h 160"/>
              <a:gd name="T80" fmla="*/ 63 w 159"/>
              <a:gd name="T81" fmla="*/ 64 h 160"/>
              <a:gd name="T82" fmla="*/ 57 w 159"/>
              <a:gd name="T83" fmla="*/ 64 h 160"/>
              <a:gd name="T84" fmla="*/ 57 w 159"/>
              <a:gd name="T85" fmla="*/ 121 h 160"/>
              <a:gd name="T86" fmla="*/ 63 w 159"/>
              <a:gd name="T87" fmla="*/ 121 h 160"/>
              <a:gd name="T88" fmla="*/ 63 w 159"/>
              <a:gd name="T89" fmla="*/ 64 h 160"/>
              <a:gd name="T90" fmla="*/ 63 w 159"/>
              <a:gd name="T91" fmla="*/ 6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9" h="160">
                <a:moveTo>
                  <a:pt x="102" y="121"/>
                </a:moveTo>
                <a:cubicBezTo>
                  <a:pt x="95" y="121"/>
                  <a:pt x="95" y="121"/>
                  <a:pt x="95" y="121"/>
                </a:cubicBezTo>
                <a:cubicBezTo>
                  <a:pt x="95" y="64"/>
                  <a:pt x="95" y="64"/>
                  <a:pt x="95" y="64"/>
                </a:cubicBezTo>
                <a:cubicBezTo>
                  <a:pt x="102" y="64"/>
                  <a:pt x="102" y="64"/>
                  <a:pt x="102" y="64"/>
                </a:cubicBezTo>
                <a:cubicBezTo>
                  <a:pt x="102" y="121"/>
                  <a:pt x="102" y="121"/>
                  <a:pt x="102" y="121"/>
                </a:cubicBezTo>
                <a:cubicBezTo>
                  <a:pt x="102" y="121"/>
                  <a:pt x="102" y="121"/>
                  <a:pt x="102" y="121"/>
                </a:cubicBezTo>
                <a:close/>
                <a:moveTo>
                  <a:pt x="159" y="25"/>
                </a:moveTo>
                <a:cubicBezTo>
                  <a:pt x="159" y="32"/>
                  <a:pt x="159" y="32"/>
                  <a:pt x="159" y="32"/>
                </a:cubicBezTo>
                <a:cubicBezTo>
                  <a:pt x="140" y="32"/>
                  <a:pt x="140" y="32"/>
                  <a:pt x="140" y="32"/>
                </a:cubicBezTo>
                <a:cubicBezTo>
                  <a:pt x="140" y="152"/>
                  <a:pt x="140" y="152"/>
                  <a:pt x="140" y="152"/>
                </a:cubicBezTo>
                <a:cubicBezTo>
                  <a:pt x="140" y="157"/>
                  <a:pt x="137" y="160"/>
                  <a:pt x="132" y="160"/>
                </a:cubicBezTo>
                <a:cubicBezTo>
                  <a:pt x="27" y="160"/>
                  <a:pt x="27" y="160"/>
                  <a:pt x="27" y="160"/>
                </a:cubicBezTo>
                <a:cubicBezTo>
                  <a:pt x="22" y="160"/>
                  <a:pt x="19" y="157"/>
                  <a:pt x="19" y="152"/>
                </a:cubicBezTo>
                <a:cubicBezTo>
                  <a:pt x="19" y="32"/>
                  <a:pt x="19" y="32"/>
                  <a:pt x="19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25"/>
                  <a:pt x="0" y="25"/>
                  <a:pt x="0" y="25"/>
                </a:cubicBezTo>
                <a:cubicBezTo>
                  <a:pt x="51" y="25"/>
                  <a:pt x="51" y="25"/>
                  <a:pt x="51" y="25"/>
                </a:cubicBezTo>
                <a:cubicBezTo>
                  <a:pt x="51" y="8"/>
                  <a:pt x="51" y="8"/>
                  <a:pt x="51" y="8"/>
                </a:cubicBezTo>
                <a:cubicBezTo>
                  <a:pt x="51" y="3"/>
                  <a:pt x="54" y="0"/>
                  <a:pt x="59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5" y="0"/>
                  <a:pt x="108" y="3"/>
                  <a:pt x="108" y="8"/>
                </a:cubicBezTo>
                <a:cubicBezTo>
                  <a:pt x="108" y="25"/>
                  <a:pt x="108" y="25"/>
                  <a:pt x="108" y="25"/>
                </a:cubicBezTo>
                <a:cubicBezTo>
                  <a:pt x="159" y="25"/>
                  <a:pt x="159" y="25"/>
                  <a:pt x="159" y="25"/>
                </a:cubicBezTo>
                <a:cubicBezTo>
                  <a:pt x="159" y="25"/>
                  <a:pt x="159" y="25"/>
                  <a:pt x="159" y="25"/>
                </a:cubicBezTo>
                <a:close/>
                <a:moveTo>
                  <a:pt x="57" y="25"/>
                </a:moveTo>
                <a:cubicBezTo>
                  <a:pt x="102" y="25"/>
                  <a:pt x="102" y="25"/>
                  <a:pt x="102" y="25"/>
                </a:cubicBezTo>
                <a:cubicBezTo>
                  <a:pt x="102" y="8"/>
                  <a:pt x="102" y="8"/>
                  <a:pt x="102" y="8"/>
                </a:cubicBezTo>
                <a:cubicBezTo>
                  <a:pt x="102" y="6"/>
                  <a:pt x="102" y="6"/>
                  <a:pt x="100" y="6"/>
                </a:cubicBezTo>
                <a:cubicBezTo>
                  <a:pt x="59" y="6"/>
                  <a:pt x="59" y="6"/>
                  <a:pt x="59" y="6"/>
                </a:cubicBezTo>
                <a:cubicBezTo>
                  <a:pt x="57" y="6"/>
                  <a:pt x="57" y="6"/>
                  <a:pt x="57" y="8"/>
                </a:cubicBezTo>
                <a:cubicBezTo>
                  <a:pt x="57" y="25"/>
                  <a:pt x="57" y="25"/>
                  <a:pt x="57" y="25"/>
                </a:cubicBezTo>
                <a:cubicBezTo>
                  <a:pt x="57" y="25"/>
                  <a:pt x="57" y="25"/>
                  <a:pt x="57" y="25"/>
                </a:cubicBezTo>
                <a:close/>
                <a:moveTo>
                  <a:pt x="133" y="32"/>
                </a:moveTo>
                <a:cubicBezTo>
                  <a:pt x="25" y="32"/>
                  <a:pt x="25" y="32"/>
                  <a:pt x="25" y="32"/>
                </a:cubicBezTo>
                <a:cubicBezTo>
                  <a:pt x="25" y="152"/>
                  <a:pt x="25" y="152"/>
                  <a:pt x="25" y="152"/>
                </a:cubicBezTo>
                <a:cubicBezTo>
                  <a:pt x="25" y="153"/>
                  <a:pt x="25" y="153"/>
                  <a:pt x="27" y="153"/>
                </a:cubicBezTo>
                <a:cubicBezTo>
                  <a:pt x="132" y="153"/>
                  <a:pt x="132" y="153"/>
                  <a:pt x="132" y="153"/>
                </a:cubicBezTo>
                <a:cubicBezTo>
                  <a:pt x="133" y="153"/>
                  <a:pt x="133" y="153"/>
                  <a:pt x="133" y="152"/>
                </a:cubicBezTo>
                <a:cubicBezTo>
                  <a:pt x="133" y="32"/>
                  <a:pt x="133" y="32"/>
                  <a:pt x="133" y="32"/>
                </a:cubicBezTo>
                <a:cubicBezTo>
                  <a:pt x="133" y="32"/>
                  <a:pt x="133" y="32"/>
                  <a:pt x="133" y="32"/>
                </a:cubicBezTo>
                <a:close/>
                <a:moveTo>
                  <a:pt x="63" y="64"/>
                </a:moveTo>
                <a:cubicBezTo>
                  <a:pt x="57" y="64"/>
                  <a:pt x="57" y="64"/>
                  <a:pt x="57" y="64"/>
                </a:cubicBezTo>
                <a:cubicBezTo>
                  <a:pt x="57" y="121"/>
                  <a:pt x="57" y="121"/>
                  <a:pt x="57" y="121"/>
                </a:cubicBezTo>
                <a:cubicBezTo>
                  <a:pt x="63" y="121"/>
                  <a:pt x="63" y="121"/>
                  <a:pt x="63" y="121"/>
                </a:cubicBezTo>
                <a:cubicBezTo>
                  <a:pt x="63" y="64"/>
                  <a:pt x="63" y="64"/>
                  <a:pt x="63" y="64"/>
                </a:cubicBezTo>
                <a:cubicBezTo>
                  <a:pt x="63" y="64"/>
                  <a:pt x="63" y="64"/>
                  <a:pt x="63" y="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E1EB229D-BD3A-F69E-D0E5-05A44D22A012}"/>
              </a:ext>
            </a:extLst>
          </p:cNvPr>
          <p:cNvSpPr>
            <a:spLocks noEditPoints="1"/>
          </p:cNvSpPr>
          <p:nvPr/>
        </p:nvSpPr>
        <p:spPr bwMode="auto">
          <a:xfrm>
            <a:off x="5683251" y="3565525"/>
            <a:ext cx="273050" cy="265113"/>
          </a:xfrm>
          <a:custGeom>
            <a:avLst/>
            <a:gdLst>
              <a:gd name="T0" fmla="*/ 17 w 172"/>
              <a:gd name="T1" fmla="*/ 167 h 167"/>
              <a:gd name="T2" fmla="*/ 10 w 172"/>
              <a:gd name="T3" fmla="*/ 167 h 167"/>
              <a:gd name="T4" fmla="*/ 1 w 172"/>
              <a:gd name="T5" fmla="*/ 165 h 167"/>
              <a:gd name="T6" fmla="*/ 1 w 172"/>
              <a:gd name="T7" fmla="*/ 164 h 167"/>
              <a:gd name="T8" fmla="*/ 15 w 172"/>
              <a:gd name="T9" fmla="*/ 120 h 167"/>
              <a:gd name="T10" fmla="*/ 1 w 172"/>
              <a:gd name="T11" fmla="*/ 77 h 167"/>
              <a:gd name="T12" fmla="*/ 44 w 172"/>
              <a:gd name="T13" fmla="*/ 23 h 167"/>
              <a:gd name="T14" fmla="*/ 170 w 172"/>
              <a:gd name="T15" fmla="*/ 30 h 167"/>
              <a:gd name="T16" fmla="*/ 172 w 172"/>
              <a:gd name="T17" fmla="*/ 31 h 167"/>
              <a:gd name="T18" fmla="*/ 170 w 172"/>
              <a:gd name="T19" fmla="*/ 35 h 167"/>
              <a:gd name="T20" fmla="*/ 150 w 172"/>
              <a:gd name="T21" fmla="*/ 70 h 167"/>
              <a:gd name="T22" fmla="*/ 133 w 172"/>
              <a:gd name="T23" fmla="*/ 103 h 167"/>
              <a:gd name="T24" fmla="*/ 36 w 172"/>
              <a:gd name="T25" fmla="*/ 134 h 167"/>
              <a:gd name="T26" fmla="*/ 25 w 172"/>
              <a:gd name="T27" fmla="*/ 164 h 167"/>
              <a:gd name="T28" fmla="*/ 17 w 172"/>
              <a:gd name="T29" fmla="*/ 167 h 167"/>
              <a:gd name="T30" fmla="*/ 10 w 172"/>
              <a:gd name="T31" fmla="*/ 160 h 167"/>
              <a:gd name="T32" fmla="*/ 10 w 172"/>
              <a:gd name="T33" fmla="*/ 160 h 167"/>
              <a:gd name="T34" fmla="*/ 18 w 172"/>
              <a:gd name="T35" fmla="*/ 160 h 167"/>
              <a:gd name="T36" fmla="*/ 29 w 172"/>
              <a:gd name="T37" fmla="*/ 131 h 167"/>
              <a:gd name="T38" fmla="*/ 30 w 172"/>
              <a:gd name="T39" fmla="*/ 127 h 167"/>
              <a:gd name="T40" fmla="*/ 32 w 172"/>
              <a:gd name="T41" fmla="*/ 125 h 167"/>
              <a:gd name="T42" fmla="*/ 36 w 172"/>
              <a:gd name="T43" fmla="*/ 125 h 167"/>
              <a:gd name="T44" fmla="*/ 128 w 172"/>
              <a:gd name="T45" fmla="*/ 99 h 167"/>
              <a:gd name="T46" fmla="*/ 143 w 172"/>
              <a:gd name="T47" fmla="*/ 68 h 167"/>
              <a:gd name="T48" fmla="*/ 164 w 172"/>
              <a:gd name="T49" fmla="*/ 33 h 167"/>
              <a:gd name="T50" fmla="*/ 46 w 172"/>
              <a:gd name="T51" fmla="*/ 28 h 167"/>
              <a:gd name="T52" fmla="*/ 8 w 172"/>
              <a:gd name="T53" fmla="*/ 78 h 167"/>
              <a:gd name="T54" fmla="*/ 18 w 172"/>
              <a:gd name="T55" fmla="*/ 113 h 167"/>
              <a:gd name="T56" fmla="*/ 66 w 172"/>
              <a:gd name="T57" fmla="*/ 63 h 167"/>
              <a:gd name="T58" fmla="*/ 70 w 172"/>
              <a:gd name="T59" fmla="*/ 68 h 167"/>
              <a:gd name="T60" fmla="*/ 10 w 172"/>
              <a:gd name="T61" fmla="*/ 160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72" h="167">
                <a:moveTo>
                  <a:pt x="17" y="167"/>
                </a:moveTo>
                <a:cubicBezTo>
                  <a:pt x="15" y="167"/>
                  <a:pt x="13" y="167"/>
                  <a:pt x="10" y="167"/>
                </a:cubicBezTo>
                <a:cubicBezTo>
                  <a:pt x="7" y="167"/>
                  <a:pt x="3" y="167"/>
                  <a:pt x="1" y="165"/>
                </a:cubicBezTo>
                <a:cubicBezTo>
                  <a:pt x="1" y="164"/>
                  <a:pt x="1" y="164"/>
                  <a:pt x="1" y="164"/>
                </a:cubicBezTo>
                <a:cubicBezTo>
                  <a:pt x="5" y="148"/>
                  <a:pt x="8" y="134"/>
                  <a:pt x="15" y="120"/>
                </a:cubicBezTo>
                <a:cubicBezTo>
                  <a:pt x="5" y="108"/>
                  <a:pt x="0" y="92"/>
                  <a:pt x="1" y="77"/>
                </a:cubicBezTo>
                <a:cubicBezTo>
                  <a:pt x="5" y="56"/>
                  <a:pt x="20" y="35"/>
                  <a:pt x="44" y="23"/>
                </a:cubicBezTo>
                <a:cubicBezTo>
                  <a:pt x="83" y="0"/>
                  <a:pt x="126" y="2"/>
                  <a:pt x="170" y="30"/>
                </a:cubicBezTo>
                <a:cubicBezTo>
                  <a:pt x="172" y="30"/>
                  <a:pt x="172" y="31"/>
                  <a:pt x="172" y="31"/>
                </a:cubicBezTo>
                <a:cubicBezTo>
                  <a:pt x="172" y="33"/>
                  <a:pt x="172" y="35"/>
                  <a:pt x="170" y="35"/>
                </a:cubicBezTo>
                <a:cubicBezTo>
                  <a:pt x="158" y="44"/>
                  <a:pt x="153" y="58"/>
                  <a:pt x="150" y="70"/>
                </a:cubicBezTo>
                <a:cubicBezTo>
                  <a:pt x="145" y="82"/>
                  <a:pt x="141" y="92"/>
                  <a:pt x="133" y="103"/>
                </a:cubicBezTo>
                <a:cubicBezTo>
                  <a:pt x="114" y="127"/>
                  <a:pt x="68" y="148"/>
                  <a:pt x="36" y="134"/>
                </a:cubicBezTo>
                <a:cubicBezTo>
                  <a:pt x="32" y="141"/>
                  <a:pt x="29" y="152"/>
                  <a:pt x="25" y="164"/>
                </a:cubicBezTo>
                <a:cubicBezTo>
                  <a:pt x="25" y="167"/>
                  <a:pt x="25" y="167"/>
                  <a:pt x="17" y="167"/>
                </a:cubicBezTo>
                <a:moveTo>
                  <a:pt x="10" y="160"/>
                </a:moveTo>
                <a:cubicBezTo>
                  <a:pt x="10" y="160"/>
                  <a:pt x="10" y="160"/>
                  <a:pt x="10" y="160"/>
                </a:cubicBezTo>
                <a:cubicBezTo>
                  <a:pt x="13" y="160"/>
                  <a:pt x="17" y="160"/>
                  <a:pt x="18" y="160"/>
                </a:cubicBezTo>
                <a:cubicBezTo>
                  <a:pt x="22" y="146"/>
                  <a:pt x="27" y="138"/>
                  <a:pt x="29" y="131"/>
                </a:cubicBezTo>
                <a:cubicBezTo>
                  <a:pt x="30" y="127"/>
                  <a:pt x="30" y="127"/>
                  <a:pt x="30" y="127"/>
                </a:cubicBezTo>
                <a:cubicBezTo>
                  <a:pt x="30" y="127"/>
                  <a:pt x="30" y="125"/>
                  <a:pt x="32" y="125"/>
                </a:cubicBezTo>
                <a:cubicBezTo>
                  <a:pt x="32" y="125"/>
                  <a:pt x="34" y="125"/>
                  <a:pt x="36" y="125"/>
                </a:cubicBezTo>
                <a:cubicBezTo>
                  <a:pt x="65" y="143"/>
                  <a:pt x="109" y="120"/>
                  <a:pt x="128" y="99"/>
                </a:cubicBezTo>
                <a:cubicBezTo>
                  <a:pt x="136" y="89"/>
                  <a:pt x="140" y="78"/>
                  <a:pt x="143" y="68"/>
                </a:cubicBezTo>
                <a:cubicBezTo>
                  <a:pt x="146" y="56"/>
                  <a:pt x="152" y="44"/>
                  <a:pt x="164" y="33"/>
                </a:cubicBezTo>
                <a:cubicBezTo>
                  <a:pt x="135" y="16"/>
                  <a:pt x="92" y="4"/>
                  <a:pt x="46" y="28"/>
                </a:cubicBezTo>
                <a:cubicBezTo>
                  <a:pt x="25" y="40"/>
                  <a:pt x="12" y="59"/>
                  <a:pt x="8" y="78"/>
                </a:cubicBezTo>
                <a:cubicBezTo>
                  <a:pt x="7" y="91"/>
                  <a:pt x="10" y="103"/>
                  <a:pt x="18" y="113"/>
                </a:cubicBezTo>
                <a:cubicBezTo>
                  <a:pt x="29" y="94"/>
                  <a:pt x="44" y="77"/>
                  <a:pt x="66" y="63"/>
                </a:cubicBezTo>
                <a:cubicBezTo>
                  <a:pt x="70" y="68"/>
                  <a:pt x="70" y="68"/>
                  <a:pt x="70" y="68"/>
                </a:cubicBezTo>
                <a:cubicBezTo>
                  <a:pt x="30" y="92"/>
                  <a:pt x="17" y="127"/>
                  <a:pt x="10" y="16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E96A4340-9CE0-6F90-A806-21A2210D046F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1395413"/>
            <a:ext cx="254000" cy="211138"/>
          </a:xfrm>
          <a:custGeom>
            <a:avLst/>
            <a:gdLst>
              <a:gd name="T0" fmla="*/ 125 w 160"/>
              <a:gd name="T1" fmla="*/ 133 h 133"/>
              <a:gd name="T2" fmla="*/ 90 w 160"/>
              <a:gd name="T3" fmla="*/ 98 h 133"/>
              <a:gd name="T4" fmla="*/ 90 w 160"/>
              <a:gd name="T5" fmla="*/ 95 h 133"/>
              <a:gd name="T6" fmla="*/ 71 w 160"/>
              <a:gd name="T7" fmla="*/ 95 h 133"/>
              <a:gd name="T8" fmla="*/ 71 w 160"/>
              <a:gd name="T9" fmla="*/ 98 h 133"/>
              <a:gd name="T10" fmla="*/ 36 w 160"/>
              <a:gd name="T11" fmla="*/ 133 h 133"/>
              <a:gd name="T12" fmla="*/ 0 w 160"/>
              <a:gd name="T13" fmla="*/ 98 h 133"/>
              <a:gd name="T14" fmla="*/ 4 w 160"/>
              <a:gd name="T15" fmla="*/ 84 h 133"/>
              <a:gd name="T16" fmla="*/ 24 w 160"/>
              <a:gd name="T17" fmla="*/ 16 h 133"/>
              <a:gd name="T18" fmla="*/ 47 w 160"/>
              <a:gd name="T19" fmla="*/ 0 h 133"/>
              <a:gd name="T20" fmla="*/ 71 w 160"/>
              <a:gd name="T21" fmla="*/ 24 h 133"/>
              <a:gd name="T22" fmla="*/ 71 w 160"/>
              <a:gd name="T23" fmla="*/ 32 h 133"/>
              <a:gd name="T24" fmla="*/ 90 w 160"/>
              <a:gd name="T25" fmla="*/ 32 h 133"/>
              <a:gd name="T26" fmla="*/ 90 w 160"/>
              <a:gd name="T27" fmla="*/ 24 h 133"/>
              <a:gd name="T28" fmla="*/ 114 w 160"/>
              <a:gd name="T29" fmla="*/ 0 h 133"/>
              <a:gd name="T30" fmla="*/ 136 w 160"/>
              <a:gd name="T31" fmla="*/ 16 h 133"/>
              <a:gd name="T32" fmla="*/ 160 w 160"/>
              <a:gd name="T33" fmla="*/ 91 h 133"/>
              <a:gd name="T34" fmla="*/ 159 w 160"/>
              <a:gd name="T35" fmla="*/ 91 h 133"/>
              <a:gd name="T36" fmla="*/ 160 w 160"/>
              <a:gd name="T37" fmla="*/ 98 h 133"/>
              <a:gd name="T38" fmla="*/ 125 w 160"/>
              <a:gd name="T39" fmla="*/ 133 h 133"/>
              <a:gd name="T40" fmla="*/ 125 w 160"/>
              <a:gd name="T41" fmla="*/ 70 h 133"/>
              <a:gd name="T42" fmla="*/ 96 w 160"/>
              <a:gd name="T43" fmla="*/ 98 h 133"/>
              <a:gd name="T44" fmla="*/ 125 w 160"/>
              <a:gd name="T45" fmla="*/ 127 h 133"/>
              <a:gd name="T46" fmla="*/ 154 w 160"/>
              <a:gd name="T47" fmla="*/ 98 h 133"/>
              <a:gd name="T48" fmla="*/ 125 w 160"/>
              <a:gd name="T49" fmla="*/ 70 h 133"/>
              <a:gd name="T50" fmla="*/ 7 w 160"/>
              <a:gd name="T51" fmla="*/ 94 h 133"/>
              <a:gd name="T52" fmla="*/ 7 w 160"/>
              <a:gd name="T53" fmla="*/ 98 h 133"/>
              <a:gd name="T54" fmla="*/ 36 w 160"/>
              <a:gd name="T55" fmla="*/ 127 h 133"/>
              <a:gd name="T56" fmla="*/ 64 w 160"/>
              <a:gd name="T57" fmla="*/ 98 h 133"/>
              <a:gd name="T58" fmla="*/ 64 w 160"/>
              <a:gd name="T59" fmla="*/ 95 h 133"/>
              <a:gd name="T60" fmla="*/ 64 w 160"/>
              <a:gd name="T61" fmla="*/ 95 h 133"/>
              <a:gd name="T62" fmla="*/ 36 w 160"/>
              <a:gd name="T63" fmla="*/ 70 h 133"/>
              <a:gd name="T64" fmla="*/ 10 w 160"/>
              <a:gd name="T65" fmla="*/ 87 h 133"/>
              <a:gd name="T66" fmla="*/ 7 w 160"/>
              <a:gd name="T67" fmla="*/ 94 h 133"/>
              <a:gd name="T68" fmla="*/ 7 w 160"/>
              <a:gd name="T69" fmla="*/ 94 h 133"/>
              <a:gd name="T70" fmla="*/ 71 w 160"/>
              <a:gd name="T71" fmla="*/ 89 h 133"/>
              <a:gd name="T72" fmla="*/ 90 w 160"/>
              <a:gd name="T73" fmla="*/ 89 h 133"/>
              <a:gd name="T74" fmla="*/ 90 w 160"/>
              <a:gd name="T75" fmla="*/ 38 h 133"/>
              <a:gd name="T76" fmla="*/ 71 w 160"/>
              <a:gd name="T77" fmla="*/ 38 h 133"/>
              <a:gd name="T78" fmla="*/ 71 w 160"/>
              <a:gd name="T79" fmla="*/ 89 h 133"/>
              <a:gd name="T80" fmla="*/ 71 w 160"/>
              <a:gd name="T81" fmla="*/ 89 h 133"/>
              <a:gd name="T82" fmla="*/ 114 w 160"/>
              <a:gd name="T83" fmla="*/ 6 h 133"/>
              <a:gd name="T84" fmla="*/ 96 w 160"/>
              <a:gd name="T85" fmla="*/ 24 h 133"/>
              <a:gd name="T86" fmla="*/ 96 w 160"/>
              <a:gd name="T87" fmla="*/ 79 h 133"/>
              <a:gd name="T88" fmla="*/ 125 w 160"/>
              <a:gd name="T89" fmla="*/ 64 h 133"/>
              <a:gd name="T90" fmla="*/ 146 w 160"/>
              <a:gd name="T91" fmla="*/ 70 h 133"/>
              <a:gd name="T92" fmla="*/ 130 w 160"/>
              <a:gd name="T93" fmla="*/ 17 h 133"/>
              <a:gd name="T94" fmla="*/ 114 w 160"/>
              <a:gd name="T95" fmla="*/ 6 h 133"/>
              <a:gd name="T96" fmla="*/ 36 w 160"/>
              <a:gd name="T97" fmla="*/ 64 h 133"/>
              <a:gd name="T98" fmla="*/ 64 w 160"/>
              <a:gd name="T99" fmla="*/ 78 h 133"/>
              <a:gd name="T100" fmla="*/ 64 w 160"/>
              <a:gd name="T101" fmla="*/ 24 h 133"/>
              <a:gd name="T102" fmla="*/ 47 w 160"/>
              <a:gd name="T103" fmla="*/ 6 h 133"/>
              <a:gd name="T104" fmla="*/ 31 w 160"/>
              <a:gd name="T105" fmla="*/ 17 h 133"/>
              <a:gd name="T106" fmla="*/ 15 w 160"/>
              <a:gd name="T107" fmla="*/ 70 h 133"/>
              <a:gd name="T108" fmla="*/ 36 w 160"/>
              <a:gd name="T109" fmla="*/ 64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33">
                <a:moveTo>
                  <a:pt x="125" y="133"/>
                </a:moveTo>
                <a:cubicBezTo>
                  <a:pt x="106" y="133"/>
                  <a:pt x="90" y="118"/>
                  <a:pt x="90" y="98"/>
                </a:cubicBezTo>
                <a:cubicBezTo>
                  <a:pt x="90" y="97"/>
                  <a:pt x="90" y="97"/>
                  <a:pt x="90" y="95"/>
                </a:cubicBezTo>
                <a:cubicBezTo>
                  <a:pt x="71" y="95"/>
                  <a:pt x="71" y="95"/>
                  <a:pt x="71" y="95"/>
                </a:cubicBezTo>
                <a:cubicBezTo>
                  <a:pt x="71" y="97"/>
                  <a:pt x="71" y="97"/>
                  <a:pt x="71" y="98"/>
                </a:cubicBezTo>
                <a:cubicBezTo>
                  <a:pt x="71" y="118"/>
                  <a:pt x="55" y="133"/>
                  <a:pt x="36" y="133"/>
                </a:cubicBezTo>
                <a:cubicBezTo>
                  <a:pt x="16" y="133"/>
                  <a:pt x="0" y="118"/>
                  <a:pt x="0" y="98"/>
                </a:cubicBezTo>
                <a:cubicBezTo>
                  <a:pt x="0" y="94"/>
                  <a:pt x="2" y="89"/>
                  <a:pt x="4" y="84"/>
                </a:cubicBezTo>
                <a:cubicBezTo>
                  <a:pt x="24" y="16"/>
                  <a:pt x="24" y="16"/>
                  <a:pt x="24" y="16"/>
                </a:cubicBezTo>
                <a:cubicBezTo>
                  <a:pt x="28" y="6"/>
                  <a:pt x="37" y="0"/>
                  <a:pt x="47" y="0"/>
                </a:cubicBezTo>
                <a:cubicBezTo>
                  <a:pt x="60" y="0"/>
                  <a:pt x="71" y="11"/>
                  <a:pt x="71" y="24"/>
                </a:cubicBezTo>
                <a:cubicBezTo>
                  <a:pt x="71" y="32"/>
                  <a:pt x="71" y="32"/>
                  <a:pt x="71" y="32"/>
                </a:cubicBezTo>
                <a:cubicBezTo>
                  <a:pt x="90" y="32"/>
                  <a:pt x="90" y="32"/>
                  <a:pt x="90" y="32"/>
                </a:cubicBezTo>
                <a:cubicBezTo>
                  <a:pt x="90" y="24"/>
                  <a:pt x="90" y="24"/>
                  <a:pt x="90" y="24"/>
                </a:cubicBezTo>
                <a:cubicBezTo>
                  <a:pt x="90" y="11"/>
                  <a:pt x="101" y="0"/>
                  <a:pt x="114" y="0"/>
                </a:cubicBezTo>
                <a:cubicBezTo>
                  <a:pt x="122" y="0"/>
                  <a:pt x="133" y="5"/>
                  <a:pt x="136" y="16"/>
                </a:cubicBezTo>
                <a:cubicBezTo>
                  <a:pt x="160" y="91"/>
                  <a:pt x="160" y="91"/>
                  <a:pt x="160" y="91"/>
                </a:cubicBezTo>
                <a:cubicBezTo>
                  <a:pt x="159" y="91"/>
                  <a:pt x="159" y="91"/>
                  <a:pt x="159" y="91"/>
                </a:cubicBezTo>
                <a:cubicBezTo>
                  <a:pt x="160" y="92"/>
                  <a:pt x="160" y="95"/>
                  <a:pt x="160" y="98"/>
                </a:cubicBezTo>
                <a:cubicBezTo>
                  <a:pt x="160" y="118"/>
                  <a:pt x="144" y="133"/>
                  <a:pt x="125" y="133"/>
                </a:cubicBezTo>
                <a:moveTo>
                  <a:pt x="125" y="70"/>
                </a:moveTo>
                <a:cubicBezTo>
                  <a:pt x="109" y="70"/>
                  <a:pt x="96" y="83"/>
                  <a:pt x="96" y="98"/>
                </a:cubicBezTo>
                <a:cubicBezTo>
                  <a:pt x="96" y="114"/>
                  <a:pt x="109" y="127"/>
                  <a:pt x="125" y="127"/>
                </a:cubicBezTo>
                <a:cubicBezTo>
                  <a:pt x="141" y="127"/>
                  <a:pt x="154" y="114"/>
                  <a:pt x="154" y="98"/>
                </a:cubicBezTo>
                <a:cubicBezTo>
                  <a:pt x="154" y="83"/>
                  <a:pt x="141" y="70"/>
                  <a:pt x="125" y="70"/>
                </a:cubicBezTo>
                <a:moveTo>
                  <a:pt x="7" y="94"/>
                </a:moveTo>
                <a:cubicBezTo>
                  <a:pt x="7" y="95"/>
                  <a:pt x="7" y="97"/>
                  <a:pt x="7" y="98"/>
                </a:cubicBezTo>
                <a:cubicBezTo>
                  <a:pt x="7" y="114"/>
                  <a:pt x="20" y="127"/>
                  <a:pt x="36" y="127"/>
                </a:cubicBezTo>
                <a:cubicBezTo>
                  <a:pt x="52" y="127"/>
                  <a:pt x="64" y="114"/>
                  <a:pt x="64" y="98"/>
                </a:cubicBezTo>
                <a:cubicBezTo>
                  <a:pt x="64" y="97"/>
                  <a:pt x="64" y="97"/>
                  <a:pt x="64" y="95"/>
                </a:cubicBezTo>
                <a:cubicBezTo>
                  <a:pt x="64" y="95"/>
                  <a:pt x="64" y="95"/>
                  <a:pt x="64" y="95"/>
                </a:cubicBezTo>
                <a:cubicBezTo>
                  <a:pt x="63" y="81"/>
                  <a:pt x="50" y="70"/>
                  <a:pt x="36" y="70"/>
                </a:cubicBezTo>
                <a:cubicBezTo>
                  <a:pt x="24" y="70"/>
                  <a:pt x="15" y="76"/>
                  <a:pt x="10" y="87"/>
                </a:cubicBezTo>
                <a:cubicBezTo>
                  <a:pt x="7" y="94"/>
                  <a:pt x="7" y="94"/>
                  <a:pt x="7" y="94"/>
                </a:cubicBezTo>
                <a:cubicBezTo>
                  <a:pt x="7" y="94"/>
                  <a:pt x="7" y="94"/>
                  <a:pt x="7" y="94"/>
                </a:cubicBezTo>
                <a:close/>
                <a:moveTo>
                  <a:pt x="71" y="89"/>
                </a:moveTo>
                <a:cubicBezTo>
                  <a:pt x="90" y="89"/>
                  <a:pt x="90" y="89"/>
                  <a:pt x="90" y="89"/>
                </a:cubicBezTo>
                <a:cubicBezTo>
                  <a:pt x="90" y="38"/>
                  <a:pt x="90" y="38"/>
                  <a:pt x="90" y="38"/>
                </a:cubicBezTo>
                <a:cubicBezTo>
                  <a:pt x="71" y="38"/>
                  <a:pt x="71" y="38"/>
                  <a:pt x="71" y="38"/>
                </a:cubicBezTo>
                <a:cubicBezTo>
                  <a:pt x="71" y="89"/>
                  <a:pt x="71" y="89"/>
                  <a:pt x="71" y="89"/>
                </a:cubicBezTo>
                <a:cubicBezTo>
                  <a:pt x="71" y="89"/>
                  <a:pt x="71" y="89"/>
                  <a:pt x="71" y="89"/>
                </a:cubicBezTo>
                <a:close/>
                <a:moveTo>
                  <a:pt x="114" y="6"/>
                </a:moveTo>
                <a:cubicBezTo>
                  <a:pt x="104" y="6"/>
                  <a:pt x="96" y="14"/>
                  <a:pt x="96" y="24"/>
                </a:cubicBezTo>
                <a:cubicBezTo>
                  <a:pt x="96" y="79"/>
                  <a:pt x="96" y="79"/>
                  <a:pt x="96" y="79"/>
                </a:cubicBezTo>
                <a:cubicBezTo>
                  <a:pt x="103" y="70"/>
                  <a:pt x="114" y="64"/>
                  <a:pt x="125" y="64"/>
                </a:cubicBezTo>
                <a:cubicBezTo>
                  <a:pt x="133" y="64"/>
                  <a:pt x="141" y="67"/>
                  <a:pt x="146" y="70"/>
                </a:cubicBezTo>
                <a:cubicBezTo>
                  <a:pt x="130" y="17"/>
                  <a:pt x="130" y="17"/>
                  <a:pt x="130" y="17"/>
                </a:cubicBezTo>
                <a:cubicBezTo>
                  <a:pt x="127" y="8"/>
                  <a:pt x="117" y="6"/>
                  <a:pt x="114" y="6"/>
                </a:cubicBezTo>
                <a:moveTo>
                  <a:pt x="36" y="64"/>
                </a:moveTo>
                <a:cubicBezTo>
                  <a:pt x="47" y="64"/>
                  <a:pt x="58" y="70"/>
                  <a:pt x="64" y="78"/>
                </a:cubicBezTo>
                <a:cubicBezTo>
                  <a:pt x="64" y="24"/>
                  <a:pt x="64" y="24"/>
                  <a:pt x="64" y="24"/>
                </a:cubicBezTo>
                <a:cubicBezTo>
                  <a:pt x="64" y="14"/>
                  <a:pt x="56" y="6"/>
                  <a:pt x="47" y="6"/>
                </a:cubicBezTo>
                <a:cubicBezTo>
                  <a:pt x="44" y="6"/>
                  <a:pt x="34" y="8"/>
                  <a:pt x="31" y="17"/>
                </a:cubicBezTo>
                <a:cubicBezTo>
                  <a:pt x="15" y="70"/>
                  <a:pt x="15" y="70"/>
                  <a:pt x="15" y="70"/>
                </a:cubicBezTo>
                <a:cubicBezTo>
                  <a:pt x="21" y="67"/>
                  <a:pt x="28" y="64"/>
                  <a:pt x="36" y="6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3486BD61-35F9-7D76-C02A-AC572550EEA4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2474913"/>
            <a:ext cx="254000" cy="254000"/>
          </a:xfrm>
          <a:custGeom>
            <a:avLst/>
            <a:gdLst>
              <a:gd name="T0" fmla="*/ 141 w 160"/>
              <a:gd name="T1" fmla="*/ 160 h 160"/>
              <a:gd name="T2" fmla="*/ 122 w 160"/>
              <a:gd name="T3" fmla="*/ 141 h 160"/>
              <a:gd name="T4" fmla="*/ 122 w 160"/>
              <a:gd name="T5" fmla="*/ 109 h 160"/>
              <a:gd name="T6" fmla="*/ 141 w 160"/>
              <a:gd name="T7" fmla="*/ 90 h 160"/>
              <a:gd name="T8" fmla="*/ 154 w 160"/>
              <a:gd name="T9" fmla="*/ 95 h 160"/>
              <a:gd name="T10" fmla="*/ 154 w 160"/>
              <a:gd name="T11" fmla="*/ 79 h 160"/>
              <a:gd name="T12" fmla="*/ 134 w 160"/>
              <a:gd name="T13" fmla="*/ 31 h 160"/>
              <a:gd name="T14" fmla="*/ 126 w 160"/>
              <a:gd name="T15" fmla="*/ 39 h 160"/>
              <a:gd name="T16" fmla="*/ 114 w 160"/>
              <a:gd name="T17" fmla="*/ 39 h 160"/>
              <a:gd name="T18" fmla="*/ 80 w 160"/>
              <a:gd name="T19" fmla="*/ 26 h 160"/>
              <a:gd name="T20" fmla="*/ 46 w 160"/>
              <a:gd name="T21" fmla="*/ 39 h 160"/>
              <a:gd name="T22" fmla="*/ 34 w 160"/>
              <a:gd name="T23" fmla="*/ 39 h 160"/>
              <a:gd name="T24" fmla="*/ 26 w 160"/>
              <a:gd name="T25" fmla="*/ 31 h 160"/>
              <a:gd name="T26" fmla="*/ 6 w 160"/>
              <a:gd name="T27" fmla="*/ 79 h 160"/>
              <a:gd name="T28" fmla="*/ 6 w 160"/>
              <a:gd name="T29" fmla="*/ 95 h 160"/>
              <a:gd name="T30" fmla="*/ 19 w 160"/>
              <a:gd name="T31" fmla="*/ 90 h 160"/>
              <a:gd name="T32" fmla="*/ 38 w 160"/>
              <a:gd name="T33" fmla="*/ 109 h 160"/>
              <a:gd name="T34" fmla="*/ 38 w 160"/>
              <a:gd name="T35" fmla="*/ 141 h 160"/>
              <a:gd name="T36" fmla="*/ 19 w 160"/>
              <a:gd name="T37" fmla="*/ 160 h 160"/>
              <a:gd name="T38" fmla="*/ 0 w 160"/>
              <a:gd name="T39" fmla="*/ 141 h 160"/>
              <a:gd name="T40" fmla="*/ 0 w 160"/>
              <a:gd name="T41" fmla="*/ 79 h 160"/>
              <a:gd name="T42" fmla="*/ 24 w 160"/>
              <a:gd name="T43" fmla="*/ 24 h 160"/>
              <a:gd name="T44" fmla="*/ 80 w 160"/>
              <a:gd name="T45" fmla="*/ 0 h 160"/>
              <a:gd name="T46" fmla="*/ 136 w 160"/>
              <a:gd name="T47" fmla="*/ 24 h 160"/>
              <a:gd name="T48" fmla="*/ 160 w 160"/>
              <a:gd name="T49" fmla="*/ 79 h 160"/>
              <a:gd name="T50" fmla="*/ 160 w 160"/>
              <a:gd name="T51" fmla="*/ 141 h 160"/>
              <a:gd name="T52" fmla="*/ 141 w 160"/>
              <a:gd name="T53" fmla="*/ 160 h 160"/>
              <a:gd name="T54" fmla="*/ 128 w 160"/>
              <a:gd name="T55" fmla="*/ 141 h 160"/>
              <a:gd name="T56" fmla="*/ 141 w 160"/>
              <a:gd name="T57" fmla="*/ 154 h 160"/>
              <a:gd name="T58" fmla="*/ 154 w 160"/>
              <a:gd name="T59" fmla="*/ 141 h 160"/>
              <a:gd name="T60" fmla="*/ 154 w 160"/>
              <a:gd name="T61" fmla="*/ 109 h 160"/>
              <a:gd name="T62" fmla="*/ 141 w 160"/>
              <a:gd name="T63" fmla="*/ 96 h 160"/>
              <a:gd name="T64" fmla="*/ 128 w 160"/>
              <a:gd name="T65" fmla="*/ 109 h 160"/>
              <a:gd name="T66" fmla="*/ 128 w 160"/>
              <a:gd name="T67" fmla="*/ 141 h 160"/>
              <a:gd name="T68" fmla="*/ 128 w 160"/>
              <a:gd name="T69" fmla="*/ 141 h 160"/>
              <a:gd name="T70" fmla="*/ 6 w 160"/>
              <a:gd name="T71" fmla="*/ 141 h 160"/>
              <a:gd name="T72" fmla="*/ 19 w 160"/>
              <a:gd name="T73" fmla="*/ 154 h 160"/>
              <a:gd name="T74" fmla="*/ 32 w 160"/>
              <a:gd name="T75" fmla="*/ 141 h 160"/>
              <a:gd name="T76" fmla="*/ 32 w 160"/>
              <a:gd name="T77" fmla="*/ 109 h 160"/>
              <a:gd name="T78" fmla="*/ 19 w 160"/>
              <a:gd name="T79" fmla="*/ 96 h 160"/>
              <a:gd name="T80" fmla="*/ 6 w 160"/>
              <a:gd name="T81" fmla="*/ 109 h 160"/>
              <a:gd name="T82" fmla="*/ 6 w 160"/>
              <a:gd name="T83" fmla="*/ 141 h 160"/>
              <a:gd name="T84" fmla="*/ 6 w 160"/>
              <a:gd name="T85" fmla="*/ 141 h 160"/>
              <a:gd name="T86" fmla="*/ 80 w 160"/>
              <a:gd name="T87" fmla="*/ 20 h 160"/>
              <a:gd name="T88" fmla="*/ 118 w 160"/>
              <a:gd name="T89" fmla="*/ 34 h 160"/>
              <a:gd name="T90" fmla="*/ 122 w 160"/>
              <a:gd name="T91" fmla="*/ 34 h 160"/>
              <a:gd name="T92" fmla="*/ 130 w 160"/>
              <a:gd name="T93" fmla="*/ 26 h 160"/>
              <a:gd name="T94" fmla="*/ 80 w 160"/>
              <a:gd name="T95" fmla="*/ 7 h 160"/>
              <a:gd name="T96" fmla="*/ 30 w 160"/>
              <a:gd name="T97" fmla="*/ 26 h 160"/>
              <a:gd name="T98" fmla="*/ 38 w 160"/>
              <a:gd name="T99" fmla="*/ 34 h 160"/>
              <a:gd name="T100" fmla="*/ 42 w 160"/>
              <a:gd name="T101" fmla="*/ 34 h 160"/>
              <a:gd name="T102" fmla="*/ 80 w 160"/>
              <a:gd name="T103" fmla="*/ 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0">
                <a:moveTo>
                  <a:pt x="141" y="160"/>
                </a:moveTo>
                <a:cubicBezTo>
                  <a:pt x="130" y="160"/>
                  <a:pt x="122" y="152"/>
                  <a:pt x="122" y="141"/>
                </a:cubicBezTo>
                <a:cubicBezTo>
                  <a:pt x="122" y="109"/>
                  <a:pt x="122" y="109"/>
                  <a:pt x="122" y="109"/>
                </a:cubicBezTo>
                <a:cubicBezTo>
                  <a:pt x="122" y="98"/>
                  <a:pt x="130" y="90"/>
                  <a:pt x="141" y="90"/>
                </a:cubicBezTo>
                <a:cubicBezTo>
                  <a:pt x="146" y="90"/>
                  <a:pt x="150" y="92"/>
                  <a:pt x="154" y="95"/>
                </a:cubicBezTo>
                <a:cubicBezTo>
                  <a:pt x="154" y="79"/>
                  <a:pt x="154" y="79"/>
                  <a:pt x="154" y="79"/>
                </a:cubicBezTo>
                <a:cubicBezTo>
                  <a:pt x="154" y="61"/>
                  <a:pt x="147" y="44"/>
                  <a:pt x="134" y="31"/>
                </a:cubicBezTo>
                <a:cubicBezTo>
                  <a:pt x="126" y="39"/>
                  <a:pt x="126" y="39"/>
                  <a:pt x="126" y="39"/>
                </a:cubicBezTo>
                <a:cubicBezTo>
                  <a:pt x="123" y="42"/>
                  <a:pt x="117" y="42"/>
                  <a:pt x="114" y="39"/>
                </a:cubicBezTo>
                <a:cubicBezTo>
                  <a:pt x="104" y="31"/>
                  <a:pt x="93" y="26"/>
                  <a:pt x="80" y="26"/>
                </a:cubicBezTo>
                <a:cubicBezTo>
                  <a:pt x="67" y="26"/>
                  <a:pt x="56" y="31"/>
                  <a:pt x="46" y="39"/>
                </a:cubicBezTo>
                <a:cubicBezTo>
                  <a:pt x="42" y="42"/>
                  <a:pt x="37" y="42"/>
                  <a:pt x="34" y="39"/>
                </a:cubicBezTo>
                <a:cubicBezTo>
                  <a:pt x="26" y="31"/>
                  <a:pt x="26" y="31"/>
                  <a:pt x="26" y="31"/>
                </a:cubicBezTo>
                <a:cubicBezTo>
                  <a:pt x="13" y="44"/>
                  <a:pt x="6" y="61"/>
                  <a:pt x="6" y="79"/>
                </a:cubicBezTo>
                <a:cubicBezTo>
                  <a:pt x="6" y="95"/>
                  <a:pt x="6" y="95"/>
                  <a:pt x="6" y="95"/>
                </a:cubicBezTo>
                <a:cubicBezTo>
                  <a:pt x="10" y="92"/>
                  <a:pt x="14" y="90"/>
                  <a:pt x="19" y="90"/>
                </a:cubicBezTo>
                <a:cubicBezTo>
                  <a:pt x="30" y="90"/>
                  <a:pt x="38" y="98"/>
                  <a:pt x="38" y="109"/>
                </a:cubicBezTo>
                <a:cubicBezTo>
                  <a:pt x="38" y="141"/>
                  <a:pt x="38" y="141"/>
                  <a:pt x="38" y="141"/>
                </a:cubicBezTo>
                <a:cubicBezTo>
                  <a:pt x="38" y="152"/>
                  <a:pt x="30" y="160"/>
                  <a:pt x="19" y="160"/>
                </a:cubicBezTo>
                <a:cubicBezTo>
                  <a:pt x="8" y="160"/>
                  <a:pt x="0" y="152"/>
                  <a:pt x="0" y="141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58"/>
                  <a:pt x="8" y="39"/>
                  <a:pt x="24" y="24"/>
                </a:cubicBezTo>
                <a:cubicBezTo>
                  <a:pt x="38" y="8"/>
                  <a:pt x="59" y="0"/>
                  <a:pt x="80" y="0"/>
                </a:cubicBezTo>
                <a:cubicBezTo>
                  <a:pt x="101" y="0"/>
                  <a:pt x="122" y="8"/>
                  <a:pt x="136" y="24"/>
                </a:cubicBezTo>
                <a:cubicBezTo>
                  <a:pt x="152" y="39"/>
                  <a:pt x="160" y="58"/>
                  <a:pt x="160" y="79"/>
                </a:cubicBezTo>
                <a:cubicBezTo>
                  <a:pt x="160" y="141"/>
                  <a:pt x="160" y="141"/>
                  <a:pt x="160" y="141"/>
                </a:cubicBezTo>
                <a:cubicBezTo>
                  <a:pt x="160" y="152"/>
                  <a:pt x="152" y="160"/>
                  <a:pt x="141" y="160"/>
                </a:cubicBezTo>
                <a:moveTo>
                  <a:pt x="128" y="141"/>
                </a:moveTo>
                <a:cubicBezTo>
                  <a:pt x="128" y="149"/>
                  <a:pt x="134" y="154"/>
                  <a:pt x="141" y="154"/>
                </a:cubicBezTo>
                <a:cubicBezTo>
                  <a:pt x="147" y="154"/>
                  <a:pt x="154" y="149"/>
                  <a:pt x="154" y="141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3"/>
                  <a:pt x="147" y="96"/>
                  <a:pt x="141" y="96"/>
                </a:cubicBezTo>
                <a:cubicBezTo>
                  <a:pt x="134" y="96"/>
                  <a:pt x="128" y="103"/>
                  <a:pt x="128" y="109"/>
                </a:cubicBezTo>
                <a:cubicBezTo>
                  <a:pt x="128" y="141"/>
                  <a:pt x="128" y="141"/>
                  <a:pt x="128" y="141"/>
                </a:cubicBezTo>
                <a:cubicBezTo>
                  <a:pt x="128" y="141"/>
                  <a:pt x="128" y="141"/>
                  <a:pt x="128" y="141"/>
                </a:cubicBezTo>
                <a:close/>
                <a:moveTo>
                  <a:pt x="6" y="141"/>
                </a:moveTo>
                <a:cubicBezTo>
                  <a:pt x="6" y="149"/>
                  <a:pt x="13" y="154"/>
                  <a:pt x="19" y="154"/>
                </a:cubicBezTo>
                <a:cubicBezTo>
                  <a:pt x="26" y="154"/>
                  <a:pt x="32" y="149"/>
                  <a:pt x="32" y="141"/>
                </a:cubicBezTo>
                <a:cubicBezTo>
                  <a:pt x="32" y="109"/>
                  <a:pt x="32" y="109"/>
                  <a:pt x="32" y="109"/>
                </a:cubicBezTo>
                <a:cubicBezTo>
                  <a:pt x="32" y="103"/>
                  <a:pt x="26" y="96"/>
                  <a:pt x="19" y="96"/>
                </a:cubicBezTo>
                <a:cubicBezTo>
                  <a:pt x="13" y="96"/>
                  <a:pt x="6" y="103"/>
                  <a:pt x="6" y="109"/>
                </a:cubicBezTo>
                <a:cubicBezTo>
                  <a:pt x="6" y="141"/>
                  <a:pt x="6" y="141"/>
                  <a:pt x="6" y="141"/>
                </a:cubicBezTo>
                <a:cubicBezTo>
                  <a:pt x="6" y="141"/>
                  <a:pt x="6" y="141"/>
                  <a:pt x="6" y="141"/>
                </a:cubicBezTo>
                <a:close/>
                <a:moveTo>
                  <a:pt x="80" y="20"/>
                </a:moveTo>
                <a:cubicBezTo>
                  <a:pt x="94" y="20"/>
                  <a:pt x="107" y="24"/>
                  <a:pt x="118" y="34"/>
                </a:cubicBezTo>
                <a:cubicBezTo>
                  <a:pt x="118" y="36"/>
                  <a:pt x="120" y="36"/>
                  <a:pt x="122" y="34"/>
                </a:cubicBezTo>
                <a:cubicBezTo>
                  <a:pt x="130" y="26"/>
                  <a:pt x="130" y="26"/>
                  <a:pt x="130" y="26"/>
                </a:cubicBezTo>
                <a:cubicBezTo>
                  <a:pt x="115" y="13"/>
                  <a:pt x="98" y="7"/>
                  <a:pt x="80" y="7"/>
                </a:cubicBezTo>
                <a:cubicBezTo>
                  <a:pt x="61" y="7"/>
                  <a:pt x="45" y="13"/>
                  <a:pt x="30" y="26"/>
                </a:cubicBezTo>
                <a:cubicBezTo>
                  <a:pt x="38" y="34"/>
                  <a:pt x="38" y="34"/>
                  <a:pt x="38" y="34"/>
                </a:cubicBezTo>
                <a:cubicBezTo>
                  <a:pt x="40" y="36"/>
                  <a:pt x="40" y="36"/>
                  <a:pt x="42" y="34"/>
                </a:cubicBezTo>
                <a:cubicBezTo>
                  <a:pt x="53" y="24"/>
                  <a:pt x="66" y="20"/>
                  <a:pt x="80" y="2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29FA1326-E2CD-C2F7-48A8-9CB3789F1ABE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1941513"/>
            <a:ext cx="254000" cy="214313"/>
          </a:xfrm>
          <a:custGeom>
            <a:avLst/>
            <a:gdLst>
              <a:gd name="T0" fmla="*/ 160 w 160"/>
              <a:gd name="T1" fmla="*/ 66 h 135"/>
              <a:gd name="T2" fmla="*/ 160 w 160"/>
              <a:gd name="T3" fmla="*/ 66 h 135"/>
              <a:gd name="T4" fmla="*/ 140 w 160"/>
              <a:gd name="T5" fmla="*/ 8 h 135"/>
              <a:gd name="T6" fmla="*/ 127 w 160"/>
              <a:gd name="T7" fmla="*/ 0 h 135"/>
              <a:gd name="T8" fmla="*/ 32 w 160"/>
              <a:gd name="T9" fmla="*/ 0 h 135"/>
              <a:gd name="T10" fmla="*/ 20 w 160"/>
              <a:gd name="T11" fmla="*/ 8 h 135"/>
              <a:gd name="T12" fmla="*/ 0 w 160"/>
              <a:gd name="T13" fmla="*/ 66 h 135"/>
              <a:gd name="T14" fmla="*/ 0 w 160"/>
              <a:gd name="T15" fmla="*/ 68 h 135"/>
              <a:gd name="T16" fmla="*/ 0 w 160"/>
              <a:gd name="T17" fmla="*/ 68 h 135"/>
              <a:gd name="T18" fmla="*/ 0 w 160"/>
              <a:gd name="T19" fmla="*/ 127 h 135"/>
              <a:gd name="T20" fmla="*/ 8 w 160"/>
              <a:gd name="T21" fmla="*/ 135 h 135"/>
              <a:gd name="T22" fmla="*/ 152 w 160"/>
              <a:gd name="T23" fmla="*/ 135 h 135"/>
              <a:gd name="T24" fmla="*/ 160 w 160"/>
              <a:gd name="T25" fmla="*/ 127 h 135"/>
              <a:gd name="T26" fmla="*/ 160 w 160"/>
              <a:gd name="T27" fmla="*/ 68 h 135"/>
              <a:gd name="T28" fmla="*/ 160 w 160"/>
              <a:gd name="T29" fmla="*/ 66 h 135"/>
              <a:gd name="T30" fmla="*/ 26 w 160"/>
              <a:gd name="T31" fmla="*/ 12 h 135"/>
              <a:gd name="T32" fmla="*/ 32 w 160"/>
              <a:gd name="T33" fmla="*/ 7 h 135"/>
              <a:gd name="T34" fmla="*/ 127 w 160"/>
              <a:gd name="T35" fmla="*/ 7 h 135"/>
              <a:gd name="T36" fmla="*/ 133 w 160"/>
              <a:gd name="T37" fmla="*/ 12 h 135"/>
              <a:gd name="T38" fmla="*/ 152 w 160"/>
              <a:gd name="T39" fmla="*/ 65 h 135"/>
              <a:gd name="T40" fmla="*/ 117 w 160"/>
              <a:gd name="T41" fmla="*/ 65 h 135"/>
              <a:gd name="T42" fmla="*/ 109 w 160"/>
              <a:gd name="T43" fmla="*/ 73 h 135"/>
              <a:gd name="T44" fmla="*/ 109 w 160"/>
              <a:gd name="T45" fmla="*/ 95 h 135"/>
              <a:gd name="T46" fmla="*/ 108 w 160"/>
              <a:gd name="T47" fmla="*/ 97 h 135"/>
              <a:gd name="T48" fmla="*/ 53 w 160"/>
              <a:gd name="T49" fmla="*/ 97 h 135"/>
              <a:gd name="T50" fmla="*/ 52 w 160"/>
              <a:gd name="T51" fmla="*/ 95 h 135"/>
              <a:gd name="T52" fmla="*/ 52 w 160"/>
              <a:gd name="T53" fmla="*/ 73 h 135"/>
              <a:gd name="T54" fmla="*/ 44 w 160"/>
              <a:gd name="T55" fmla="*/ 65 h 135"/>
              <a:gd name="T56" fmla="*/ 8 w 160"/>
              <a:gd name="T57" fmla="*/ 65 h 135"/>
              <a:gd name="T58" fmla="*/ 26 w 160"/>
              <a:gd name="T59" fmla="*/ 12 h 135"/>
              <a:gd name="T60" fmla="*/ 26 w 160"/>
              <a:gd name="T61" fmla="*/ 12 h 135"/>
              <a:gd name="T62" fmla="*/ 152 w 160"/>
              <a:gd name="T63" fmla="*/ 129 h 135"/>
              <a:gd name="T64" fmla="*/ 8 w 160"/>
              <a:gd name="T65" fmla="*/ 129 h 135"/>
              <a:gd name="T66" fmla="*/ 7 w 160"/>
              <a:gd name="T67" fmla="*/ 127 h 135"/>
              <a:gd name="T68" fmla="*/ 7 w 160"/>
              <a:gd name="T69" fmla="*/ 71 h 135"/>
              <a:gd name="T70" fmla="*/ 44 w 160"/>
              <a:gd name="T71" fmla="*/ 71 h 135"/>
              <a:gd name="T72" fmla="*/ 45 w 160"/>
              <a:gd name="T73" fmla="*/ 73 h 135"/>
              <a:gd name="T74" fmla="*/ 45 w 160"/>
              <a:gd name="T75" fmla="*/ 95 h 135"/>
              <a:gd name="T76" fmla="*/ 53 w 160"/>
              <a:gd name="T77" fmla="*/ 103 h 135"/>
              <a:gd name="T78" fmla="*/ 108 w 160"/>
              <a:gd name="T79" fmla="*/ 103 h 135"/>
              <a:gd name="T80" fmla="*/ 116 w 160"/>
              <a:gd name="T81" fmla="*/ 95 h 135"/>
              <a:gd name="T82" fmla="*/ 116 w 160"/>
              <a:gd name="T83" fmla="*/ 73 h 135"/>
              <a:gd name="T84" fmla="*/ 117 w 160"/>
              <a:gd name="T85" fmla="*/ 71 h 135"/>
              <a:gd name="T86" fmla="*/ 154 w 160"/>
              <a:gd name="T87" fmla="*/ 71 h 135"/>
              <a:gd name="T88" fmla="*/ 154 w 160"/>
              <a:gd name="T89" fmla="*/ 127 h 135"/>
              <a:gd name="T90" fmla="*/ 152 w 160"/>
              <a:gd name="T91" fmla="*/ 129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35">
                <a:moveTo>
                  <a:pt x="160" y="66"/>
                </a:moveTo>
                <a:cubicBezTo>
                  <a:pt x="160" y="66"/>
                  <a:pt x="160" y="66"/>
                  <a:pt x="160" y="66"/>
                </a:cubicBezTo>
                <a:cubicBezTo>
                  <a:pt x="140" y="8"/>
                  <a:pt x="140" y="8"/>
                  <a:pt x="140" y="8"/>
                </a:cubicBezTo>
                <a:cubicBezTo>
                  <a:pt x="138" y="4"/>
                  <a:pt x="133" y="0"/>
                  <a:pt x="127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3" y="4"/>
                  <a:pt x="20" y="8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32"/>
                  <a:pt x="4" y="135"/>
                  <a:pt x="8" y="135"/>
                </a:cubicBezTo>
                <a:cubicBezTo>
                  <a:pt x="152" y="135"/>
                  <a:pt x="152" y="135"/>
                  <a:pt x="152" y="135"/>
                </a:cubicBezTo>
                <a:cubicBezTo>
                  <a:pt x="157" y="135"/>
                  <a:pt x="160" y="132"/>
                  <a:pt x="160" y="127"/>
                </a:cubicBezTo>
                <a:cubicBezTo>
                  <a:pt x="160" y="68"/>
                  <a:pt x="160" y="68"/>
                  <a:pt x="160" y="68"/>
                </a:cubicBezTo>
                <a:cubicBezTo>
                  <a:pt x="160" y="68"/>
                  <a:pt x="160" y="68"/>
                  <a:pt x="160" y="66"/>
                </a:cubicBezTo>
                <a:moveTo>
                  <a:pt x="26" y="12"/>
                </a:moveTo>
                <a:cubicBezTo>
                  <a:pt x="28" y="8"/>
                  <a:pt x="29" y="7"/>
                  <a:pt x="32" y="7"/>
                </a:cubicBezTo>
                <a:cubicBezTo>
                  <a:pt x="127" y="7"/>
                  <a:pt x="127" y="7"/>
                  <a:pt x="127" y="7"/>
                </a:cubicBezTo>
                <a:cubicBezTo>
                  <a:pt x="130" y="7"/>
                  <a:pt x="132" y="8"/>
                  <a:pt x="133" y="12"/>
                </a:cubicBezTo>
                <a:cubicBezTo>
                  <a:pt x="152" y="65"/>
                  <a:pt x="152" y="65"/>
                  <a:pt x="152" y="65"/>
                </a:cubicBezTo>
                <a:cubicBezTo>
                  <a:pt x="117" y="65"/>
                  <a:pt x="117" y="65"/>
                  <a:pt x="117" y="65"/>
                </a:cubicBezTo>
                <a:cubicBezTo>
                  <a:pt x="112" y="65"/>
                  <a:pt x="109" y="68"/>
                  <a:pt x="109" y="73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09" y="97"/>
                  <a:pt x="109" y="97"/>
                  <a:pt x="108" y="97"/>
                </a:cubicBezTo>
                <a:cubicBezTo>
                  <a:pt x="53" y="97"/>
                  <a:pt x="53" y="97"/>
                  <a:pt x="53" y="97"/>
                </a:cubicBezTo>
                <a:cubicBezTo>
                  <a:pt x="52" y="97"/>
                  <a:pt x="52" y="97"/>
                  <a:pt x="52" y="95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68"/>
                  <a:pt x="48" y="65"/>
                  <a:pt x="44" y="65"/>
                </a:cubicBezTo>
                <a:cubicBezTo>
                  <a:pt x="8" y="65"/>
                  <a:pt x="8" y="65"/>
                  <a:pt x="8" y="65"/>
                </a:cubicBezTo>
                <a:cubicBezTo>
                  <a:pt x="26" y="12"/>
                  <a:pt x="26" y="12"/>
                  <a:pt x="26" y="12"/>
                </a:cubicBezTo>
                <a:cubicBezTo>
                  <a:pt x="26" y="12"/>
                  <a:pt x="26" y="12"/>
                  <a:pt x="26" y="12"/>
                </a:cubicBezTo>
                <a:close/>
                <a:moveTo>
                  <a:pt x="152" y="129"/>
                </a:moveTo>
                <a:cubicBezTo>
                  <a:pt x="8" y="129"/>
                  <a:pt x="8" y="129"/>
                  <a:pt x="8" y="129"/>
                </a:cubicBezTo>
                <a:cubicBezTo>
                  <a:pt x="7" y="129"/>
                  <a:pt x="7" y="129"/>
                  <a:pt x="7" y="127"/>
                </a:cubicBezTo>
                <a:cubicBezTo>
                  <a:pt x="7" y="71"/>
                  <a:pt x="7" y="71"/>
                  <a:pt x="7" y="71"/>
                </a:cubicBezTo>
                <a:cubicBezTo>
                  <a:pt x="44" y="71"/>
                  <a:pt x="44" y="71"/>
                  <a:pt x="44" y="71"/>
                </a:cubicBezTo>
                <a:cubicBezTo>
                  <a:pt x="45" y="71"/>
                  <a:pt x="45" y="71"/>
                  <a:pt x="45" y="73"/>
                </a:cubicBezTo>
                <a:cubicBezTo>
                  <a:pt x="45" y="95"/>
                  <a:pt x="45" y="95"/>
                  <a:pt x="45" y="95"/>
                </a:cubicBezTo>
                <a:cubicBezTo>
                  <a:pt x="45" y="100"/>
                  <a:pt x="48" y="103"/>
                  <a:pt x="53" y="103"/>
                </a:cubicBezTo>
                <a:cubicBezTo>
                  <a:pt x="108" y="103"/>
                  <a:pt x="108" y="103"/>
                  <a:pt x="108" y="103"/>
                </a:cubicBezTo>
                <a:cubicBezTo>
                  <a:pt x="112" y="103"/>
                  <a:pt x="116" y="100"/>
                  <a:pt x="116" y="95"/>
                </a:cubicBezTo>
                <a:cubicBezTo>
                  <a:pt x="116" y="73"/>
                  <a:pt x="116" y="73"/>
                  <a:pt x="116" y="73"/>
                </a:cubicBezTo>
                <a:cubicBezTo>
                  <a:pt x="116" y="71"/>
                  <a:pt x="116" y="71"/>
                  <a:pt x="117" y="71"/>
                </a:cubicBezTo>
                <a:cubicBezTo>
                  <a:pt x="154" y="71"/>
                  <a:pt x="154" y="71"/>
                  <a:pt x="154" y="71"/>
                </a:cubicBezTo>
                <a:cubicBezTo>
                  <a:pt x="154" y="127"/>
                  <a:pt x="154" y="127"/>
                  <a:pt x="154" y="127"/>
                </a:cubicBezTo>
                <a:cubicBezTo>
                  <a:pt x="154" y="129"/>
                  <a:pt x="154" y="129"/>
                  <a:pt x="152" y="12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CDA542AB-549A-8E93-68B5-53CA9135D7B7}"/>
              </a:ext>
            </a:extLst>
          </p:cNvPr>
          <p:cNvSpPr>
            <a:spLocks noEditPoints="1"/>
          </p:cNvSpPr>
          <p:nvPr/>
        </p:nvSpPr>
        <p:spPr bwMode="auto">
          <a:xfrm>
            <a:off x="4075113" y="3027363"/>
            <a:ext cx="187325" cy="254000"/>
          </a:xfrm>
          <a:custGeom>
            <a:avLst/>
            <a:gdLst>
              <a:gd name="T0" fmla="*/ 55 w 118"/>
              <a:gd name="T1" fmla="*/ 160 h 160"/>
              <a:gd name="T2" fmla="*/ 0 w 118"/>
              <a:gd name="T3" fmla="*/ 105 h 160"/>
              <a:gd name="T4" fmla="*/ 32 w 118"/>
              <a:gd name="T5" fmla="*/ 56 h 160"/>
              <a:gd name="T6" fmla="*/ 32 w 118"/>
              <a:gd name="T7" fmla="*/ 33 h 160"/>
              <a:gd name="T8" fmla="*/ 40 w 118"/>
              <a:gd name="T9" fmla="*/ 25 h 160"/>
              <a:gd name="T10" fmla="*/ 69 w 118"/>
              <a:gd name="T11" fmla="*/ 25 h 160"/>
              <a:gd name="T12" fmla="*/ 77 w 118"/>
              <a:gd name="T13" fmla="*/ 33 h 160"/>
              <a:gd name="T14" fmla="*/ 77 w 118"/>
              <a:gd name="T15" fmla="*/ 56 h 160"/>
              <a:gd name="T16" fmla="*/ 110 w 118"/>
              <a:gd name="T17" fmla="*/ 105 h 160"/>
              <a:gd name="T18" fmla="*/ 55 w 118"/>
              <a:gd name="T19" fmla="*/ 160 h 160"/>
              <a:gd name="T20" fmla="*/ 55 w 118"/>
              <a:gd name="T21" fmla="*/ 57 h 160"/>
              <a:gd name="T22" fmla="*/ 7 w 118"/>
              <a:gd name="T23" fmla="*/ 105 h 160"/>
              <a:gd name="T24" fmla="*/ 55 w 118"/>
              <a:gd name="T25" fmla="*/ 153 h 160"/>
              <a:gd name="T26" fmla="*/ 103 w 118"/>
              <a:gd name="T27" fmla="*/ 105 h 160"/>
              <a:gd name="T28" fmla="*/ 55 w 118"/>
              <a:gd name="T29" fmla="*/ 57 h 160"/>
              <a:gd name="T30" fmla="*/ 55 w 118"/>
              <a:gd name="T31" fmla="*/ 51 h 160"/>
              <a:gd name="T32" fmla="*/ 71 w 118"/>
              <a:gd name="T33" fmla="*/ 52 h 160"/>
              <a:gd name="T34" fmla="*/ 71 w 118"/>
              <a:gd name="T35" fmla="*/ 33 h 160"/>
              <a:gd name="T36" fmla="*/ 69 w 118"/>
              <a:gd name="T37" fmla="*/ 32 h 160"/>
              <a:gd name="T38" fmla="*/ 40 w 118"/>
              <a:gd name="T39" fmla="*/ 32 h 160"/>
              <a:gd name="T40" fmla="*/ 39 w 118"/>
              <a:gd name="T41" fmla="*/ 33 h 160"/>
              <a:gd name="T42" fmla="*/ 39 w 118"/>
              <a:gd name="T43" fmla="*/ 52 h 160"/>
              <a:gd name="T44" fmla="*/ 55 w 118"/>
              <a:gd name="T45" fmla="*/ 51 h 160"/>
              <a:gd name="T46" fmla="*/ 73 w 118"/>
              <a:gd name="T47" fmla="*/ 126 h 160"/>
              <a:gd name="T48" fmla="*/ 55 w 118"/>
              <a:gd name="T49" fmla="*/ 110 h 160"/>
              <a:gd name="T50" fmla="*/ 37 w 118"/>
              <a:gd name="T51" fmla="*/ 126 h 160"/>
              <a:gd name="T52" fmla="*/ 34 w 118"/>
              <a:gd name="T53" fmla="*/ 123 h 160"/>
              <a:gd name="T54" fmla="*/ 50 w 118"/>
              <a:gd name="T55" fmla="*/ 105 h 160"/>
              <a:gd name="T56" fmla="*/ 34 w 118"/>
              <a:gd name="T57" fmla="*/ 88 h 160"/>
              <a:gd name="T58" fmla="*/ 37 w 118"/>
              <a:gd name="T59" fmla="*/ 84 h 160"/>
              <a:gd name="T60" fmla="*/ 55 w 118"/>
              <a:gd name="T61" fmla="*/ 100 h 160"/>
              <a:gd name="T62" fmla="*/ 73 w 118"/>
              <a:gd name="T63" fmla="*/ 84 h 160"/>
              <a:gd name="T64" fmla="*/ 76 w 118"/>
              <a:gd name="T65" fmla="*/ 88 h 160"/>
              <a:gd name="T66" fmla="*/ 60 w 118"/>
              <a:gd name="T67" fmla="*/ 105 h 160"/>
              <a:gd name="T68" fmla="*/ 76 w 118"/>
              <a:gd name="T69" fmla="*/ 123 h 160"/>
              <a:gd name="T70" fmla="*/ 73 w 118"/>
              <a:gd name="T71" fmla="*/ 126 h 160"/>
              <a:gd name="T72" fmla="*/ 73 w 118"/>
              <a:gd name="T73" fmla="*/ 126 h 160"/>
              <a:gd name="T74" fmla="*/ 58 w 118"/>
              <a:gd name="T75" fmla="*/ 25 h 160"/>
              <a:gd name="T76" fmla="*/ 52 w 118"/>
              <a:gd name="T77" fmla="*/ 25 h 160"/>
              <a:gd name="T78" fmla="*/ 74 w 118"/>
              <a:gd name="T79" fmla="*/ 0 h 160"/>
              <a:gd name="T80" fmla="*/ 92 w 118"/>
              <a:gd name="T81" fmla="*/ 4 h 160"/>
              <a:gd name="T82" fmla="*/ 115 w 118"/>
              <a:gd name="T83" fmla="*/ 4 h 160"/>
              <a:gd name="T84" fmla="*/ 118 w 118"/>
              <a:gd name="T85" fmla="*/ 8 h 160"/>
              <a:gd name="T86" fmla="*/ 89 w 118"/>
              <a:gd name="T87" fmla="*/ 11 h 160"/>
              <a:gd name="T88" fmla="*/ 74 w 118"/>
              <a:gd name="T89" fmla="*/ 6 h 160"/>
              <a:gd name="T90" fmla="*/ 58 w 118"/>
              <a:gd name="T91" fmla="*/ 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18" h="160">
                <a:moveTo>
                  <a:pt x="55" y="160"/>
                </a:moveTo>
                <a:cubicBezTo>
                  <a:pt x="24" y="160"/>
                  <a:pt x="0" y="136"/>
                  <a:pt x="0" y="105"/>
                </a:cubicBezTo>
                <a:cubicBezTo>
                  <a:pt x="0" y="83"/>
                  <a:pt x="13" y="64"/>
                  <a:pt x="32" y="56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28"/>
                  <a:pt x="36" y="25"/>
                  <a:pt x="40" y="25"/>
                </a:cubicBezTo>
                <a:cubicBezTo>
                  <a:pt x="69" y="25"/>
                  <a:pt x="69" y="25"/>
                  <a:pt x="69" y="25"/>
                </a:cubicBezTo>
                <a:cubicBezTo>
                  <a:pt x="74" y="25"/>
                  <a:pt x="77" y="28"/>
                  <a:pt x="77" y="33"/>
                </a:cubicBezTo>
                <a:cubicBezTo>
                  <a:pt x="77" y="56"/>
                  <a:pt x="77" y="56"/>
                  <a:pt x="77" y="56"/>
                </a:cubicBezTo>
                <a:cubicBezTo>
                  <a:pt x="97" y="64"/>
                  <a:pt x="110" y="83"/>
                  <a:pt x="110" y="105"/>
                </a:cubicBezTo>
                <a:cubicBezTo>
                  <a:pt x="110" y="136"/>
                  <a:pt x="86" y="160"/>
                  <a:pt x="55" y="160"/>
                </a:cubicBezTo>
                <a:moveTo>
                  <a:pt x="55" y="57"/>
                </a:moveTo>
                <a:cubicBezTo>
                  <a:pt x="28" y="57"/>
                  <a:pt x="7" y="78"/>
                  <a:pt x="7" y="105"/>
                </a:cubicBezTo>
                <a:cubicBezTo>
                  <a:pt x="7" y="132"/>
                  <a:pt x="28" y="153"/>
                  <a:pt x="55" y="153"/>
                </a:cubicBezTo>
                <a:cubicBezTo>
                  <a:pt x="82" y="153"/>
                  <a:pt x="103" y="132"/>
                  <a:pt x="103" y="105"/>
                </a:cubicBezTo>
                <a:cubicBezTo>
                  <a:pt x="103" y="78"/>
                  <a:pt x="82" y="57"/>
                  <a:pt x="55" y="57"/>
                </a:cubicBezTo>
                <a:moveTo>
                  <a:pt x="55" y="51"/>
                </a:moveTo>
                <a:cubicBezTo>
                  <a:pt x="60" y="51"/>
                  <a:pt x="66" y="52"/>
                  <a:pt x="71" y="52"/>
                </a:cubicBezTo>
                <a:cubicBezTo>
                  <a:pt x="71" y="33"/>
                  <a:pt x="71" y="33"/>
                  <a:pt x="71" y="33"/>
                </a:cubicBezTo>
                <a:cubicBezTo>
                  <a:pt x="71" y="32"/>
                  <a:pt x="71" y="32"/>
                  <a:pt x="69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39" y="32"/>
                  <a:pt x="39" y="32"/>
                  <a:pt x="39" y="33"/>
                </a:cubicBezTo>
                <a:cubicBezTo>
                  <a:pt x="39" y="52"/>
                  <a:pt x="39" y="52"/>
                  <a:pt x="39" y="52"/>
                </a:cubicBezTo>
                <a:cubicBezTo>
                  <a:pt x="44" y="52"/>
                  <a:pt x="50" y="51"/>
                  <a:pt x="55" y="51"/>
                </a:cubicBezTo>
                <a:moveTo>
                  <a:pt x="73" y="126"/>
                </a:moveTo>
                <a:cubicBezTo>
                  <a:pt x="55" y="110"/>
                  <a:pt x="55" y="110"/>
                  <a:pt x="55" y="110"/>
                </a:cubicBezTo>
                <a:cubicBezTo>
                  <a:pt x="37" y="126"/>
                  <a:pt x="37" y="126"/>
                  <a:pt x="37" y="126"/>
                </a:cubicBezTo>
                <a:cubicBezTo>
                  <a:pt x="34" y="123"/>
                  <a:pt x="34" y="123"/>
                  <a:pt x="34" y="123"/>
                </a:cubicBezTo>
                <a:cubicBezTo>
                  <a:pt x="50" y="105"/>
                  <a:pt x="50" y="105"/>
                  <a:pt x="50" y="105"/>
                </a:cubicBezTo>
                <a:cubicBezTo>
                  <a:pt x="34" y="88"/>
                  <a:pt x="34" y="88"/>
                  <a:pt x="34" y="88"/>
                </a:cubicBezTo>
                <a:cubicBezTo>
                  <a:pt x="37" y="84"/>
                  <a:pt x="37" y="84"/>
                  <a:pt x="37" y="84"/>
                </a:cubicBezTo>
                <a:cubicBezTo>
                  <a:pt x="55" y="100"/>
                  <a:pt x="55" y="100"/>
                  <a:pt x="55" y="100"/>
                </a:cubicBezTo>
                <a:cubicBezTo>
                  <a:pt x="73" y="84"/>
                  <a:pt x="73" y="84"/>
                  <a:pt x="73" y="84"/>
                </a:cubicBezTo>
                <a:cubicBezTo>
                  <a:pt x="76" y="88"/>
                  <a:pt x="76" y="88"/>
                  <a:pt x="76" y="88"/>
                </a:cubicBezTo>
                <a:cubicBezTo>
                  <a:pt x="60" y="105"/>
                  <a:pt x="60" y="105"/>
                  <a:pt x="60" y="105"/>
                </a:cubicBezTo>
                <a:cubicBezTo>
                  <a:pt x="76" y="123"/>
                  <a:pt x="76" y="123"/>
                  <a:pt x="76" y="123"/>
                </a:cubicBezTo>
                <a:cubicBezTo>
                  <a:pt x="73" y="126"/>
                  <a:pt x="73" y="126"/>
                  <a:pt x="73" y="126"/>
                </a:cubicBezTo>
                <a:cubicBezTo>
                  <a:pt x="73" y="126"/>
                  <a:pt x="73" y="126"/>
                  <a:pt x="73" y="126"/>
                </a:cubicBezTo>
                <a:close/>
                <a:moveTo>
                  <a:pt x="58" y="25"/>
                </a:moveTo>
                <a:cubicBezTo>
                  <a:pt x="52" y="25"/>
                  <a:pt x="52" y="25"/>
                  <a:pt x="52" y="25"/>
                </a:cubicBezTo>
                <a:cubicBezTo>
                  <a:pt x="52" y="11"/>
                  <a:pt x="61" y="0"/>
                  <a:pt x="74" y="0"/>
                </a:cubicBezTo>
                <a:cubicBezTo>
                  <a:pt x="81" y="0"/>
                  <a:pt x="87" y="3"/>
                  <a:pt x="92" y="4"/>
                </a:cubicBezTo>
                <a:cubicBezTo>
                  <a:pt x="100" y="9"/>
                  <a:pt x="105" y="12"/>
                  <a:pt x="115" y="4"/>
                </a:cubicBezTo>
                <a:cubicBezTo>
                  <a:pt x="118" y="8"/>
                  <a:pt x="118" y="8"/>
                  <a:pt x="118" y="8"/>
                </a:cubicBezTo>
                <a:cubicBezTo>
                  <a:pt x="106" y="20"/>
                  <a:pt x="97" y="16"/>
                  <a:pt x="89" y="11"/>
                </a:cubicBezTo>
                <a:cubicBezTo>
                  <a:pt x="84" y="8"/>
                  <a:pt x="79" y="6"/>
                  <a:pt x="74" y="6"/>
                </a:cubicBezTo>
                <a:cubicBezTo>
                  <a:pt x="66" y="6"/>
                  <a:pt x="58" y="14"/>
                  <a:pt x="58" y="2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4B8D8801-4EE9-DFC9-4723-F1BEBD270B17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3027363"/>
            <a:ext cx="254000" cy="252413"/>
          </a:xfrm>
          <a:custGeom>
            <a:avLst/>
            <a:gdLst>
              <a:gd name="T0" fmla="*/ 85 w 160"/>
              <a:gd name="T1" fmla="*/ 159 h 159"/>
              <a:gd name="T2" fmla="*/ 80 w 160"/>
              <a:gd name="T3" fmla="*/ 157 h 159"/>
              <a:gd name="T4" fmla="*/ 34 w 160"/>
              <a:gd name="T5" fmla="*/ 114 h 159"/>
              <a:gd name="T6" fmla="*/ 8 w 160"/>
              <a:gd name="T7" fmla="*/ 114 h 159"/>
              <a:gd name="T8" fmla="*/ 0 w 160"/>
              <a:gd name="T9" fmla="*/ 106 h 159"/>
              <a:gd name="T10" fmla="*/ 0 w 160"/>
              <a:gd name="T11" fmla="*/ 52 h 159"/>
              <a:gd name="T12" fmla="*/ 8 w 160"/>
              <a:gd name="T13" fmla="*/ 44 h 159"/>
              <a:gd name="T14" fmla="*/ 34 w 160"/>
              <a:gd name="T15" fmla="*/ 44 h 159"/>
              <a:gd name="T16" fmla="*/ 80 w 160"/>
              <a:gd name="T17" fmla="*/ 1 h 159"/>
              <a:gd name="T18" fmla="*/ 87 w 160"/>
              <a:gd name="T19" fmla="*/ 0 h 159"/>
              <a:gd name="T20" fmla="*/ 90 w 160"/>
              <a:gd name="T21" fmla="*/ 6 h 159"/>
              <a:gd name="T22" fmla="*/ 90 w 160"/>
              <a:gd name="T23" fmla="*/ 153 h 159"/>
              <a:gd name="T24" fmla="*/ 87 w 160"/>
              <a:gd name="T25" fmla="*/ 159 h 159"/>
              <a:gd name="T26" fmla="*/ 85 w 160"/>
              <a:gd name="T27" fmla="*/ 159 h 159"/>
              <a:gd name="T28" fmla="*/ 39 w 160"/>
              <a:gd name="T29" fmla="*/ 110 h 159"/>
              <a:gd name="T30" fmla="*/ 84 w 160"/>
              <a:gd name="T31" fmla="*/ 151 h 159"/>
              <a:gd name="T32" fmla="*/ 84 w 160"/>
              <a:gd name="T33" fmla="*/ 8 h 159"/>
              <a:gd name="T34" fmla="*/ 39 w 160"/>
              <a:gd name="T35" fmla="*/ 49 h 159"/>
              <a:gd name="T36" fmla="*/ 39 w 160"/>
              <a:gd name="T37" fmla="*/ 110 h 159"/>
              <a:gd name="T38" fmla="*/ 39 w 160"/>
              <a:gd name="T39" fmla="*/ 110 h 159"/>
              <a:gd name="T40" fmla="*/ 8 w 160"/>
              <a:gd name="T41" fmla="*/ 51 h 159"/>
              <a:gd name="T42" fmla="*/ 7 w 160"/>
              <a:gd name="T43" fmla="*/ 52 h 159"/>
              <a:gd name="T44" fmla="*/ 7 w 160"/>
              <a:gd name="T45" fmla="*/ 106 h 159"/>
              <a:gd name="T46" fmla="*/ 8 w 160"/>
              <a:gd name="T47" fmla="*/ 108 h 159"/>
              <a:gd name="T48" fmla="*/ 32 w 160"/>
              <a:gd name="T49" fmla="*/ 108 h 159"/>
              <a:gd name="T50" fmla="*/ 32 w 160"/>
              <a:gd name="T51" fmla="*/ 51 h 159"/>
              <a:gd name="T52" fmla="*/ 8 w 160"/>
              <a:gd name="T53" fmla="*/ 51 h 159"/>
              <a:gd name="T54" fmla="*/ 8 w 160"/>
              <a:gd name="T55" fmla="*/ 51 h 159"/>
              <a:gd name="T56" fmla="*/ 144 w 160"/>
              <a:gd name="T57" fmla="*/ 130 h 159"/>
              <a:gd name="T58" fmla="*/ 140 w 160"/>
              <a:gd name="T59" fmla="*/ 126 h 159"/>
              <a:gd name="T60" fmla="*/ 154 w 160"/>
              <a:gd name="T61" fmla="*/ 79 h 159"/>
              <a:gd name="T62" fmla="*/ 140 w 160"/>
              <a:gd name="T63" fmla="*/ 33 h 159"/>
              <a:gd name="T64" fmla="*/ 144 w 160"/>
              <a:gd name="T65" fmla="*/ 30 h 159"/>
              <a:gd name="T66" fmla="*/ 160 w 160"/>
              <a:gd name="T67" fmla="*/ 79 h 159"/>
              <a:gd name="T68" fmla="*/ 144 w 160"/>
              <a:gd name="T69" fmla="*/ 130 h 159"/>
              <a:gd name="T70" fmla="*/ 130 w 160"/>
              <a:gd name="T71" fmla="*/ 116 h 159"/>
              <a:gd name="T72" fmla="*/ 125 w 160"/>
              <a:gd name="T73" fmla="*/ 111 h 159"/>
              <a:gd name="T74" fmla="*/ 135 w 160"/>
              <a:gd name="T75" fmla="*/ 79 h 159"/>
              <a:gd name="T76" fmla="*/ 125 w 160"/>
              <a:gd name="T77" fmla="*/ 47 h 159"/>
              <a:gd name="T78" fmla="*/ 130 w 160"/>
              <a:gd name="T79" fmla="*/ 43 h 159"/>
              <a:gd name="T80" fmla="*/ 141 w 160"/>
              <a:gd name="T81" fmla="*/ 79 h 159"/>
              <a:gd name="T82" fmla="*/ 130 w 160"/>
              <a:gd name="T83" fmla="*/ 116 h 159"/>
              <a:gd name="T84" fmla="*/ 116 w 160"/>
              <a:gd name="T85" fmla="*/ 102 h 159"/>
              <a:gd name="T86" fmla="*/ 111 w 160"/>
              <a:gd name="T87" fmla="*/ 98 h 159"/>
              <a:gd name="T88" fmla="*/ 116 w 160"/>
              <a:gd name="T89" fmla="*/ 79 h 159"/>
              <a:gd name="T90" fmla="*/ 111 w 160"/>
              <a:gd name="T91" fmla="*/ 60 h 159"/>
              <a:gd name="T92" fmla="*/ 116 w 160"/>
              <a:gd name="T93" fmla="*/ 57 h 159"/>
              <a:gd name="T94" fmla="*/ 122 w 160"/>
              <a:gd name="T95" fmla="*/ 79 h 159"/>
              <a:gd name="T96" fmla="*/ 116 w 160"/>
              <a:gd name="T97" fmla="*/ 10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59">
                <a:moveTo>
                  <a:pt x="85" y="159"/>
                </a:moveTo>
                <a:cubicBezTo>
                  <a:pt x="84" y="159"/>
                  <a:pt x="82" y="159"/>
                  <a:pt x="80" y="157"/>
                </a:cubicBezTo>
                <a:cubicBezTo>
                  <a:pt x="34" y="114"/>
                  <a:pt x="34" y="114"/>
                  <a:pt x="34" y="114"/>
                </a:cubicBezTo>
                <a:cubicBezTo>
                  <a:pt x="8" y="114"/>
                  <a:pt x="8" y="114"/>
                  <a:pt x="8" y="114"/>
                </a:cubicBezTo>
                <a:cubicBezTo>
                  <a:pt x="4" y="114"/>
                  <a:pt x="0" y="111"/>
                  <a:pt x="0" y="106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47"/>
                  <a:pt x="4" y="44"/>
                  <a:pt x="8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80" y="1"/>
                  <a:pt x="80" y="1"/>
                  <a:pt x="80" y="1"/>
                </a:cubicBezTo>
                <a:cubicBezTo>
                  <a:pt x="84" y="0"/>
                  <a:pt x="87" y="0"/>
                  <a:pt x="87" y="0"/>
                </a:cubicBezTo>
                <a:cubicBezTo>
                  <a:pt x="88" y="1"/>
                  <a:pt x="90" y="1"/>
                  <a:pt x="90" y="6"/>
                </a:cubicBezTo>
                <a:cubicBezTo>
                  <a:pt x="90" y="153"/>
                  <a:pt x="90" y="153"/>
                  <a:pt x="90" y="153"/>
                </a:cubicBezTo>
                <a:cubicBezTo>
                  <a:pt x="90" y="157"/>
                  <a:pt x="88" y="157"/>
                  <a:pt x="87" y="159"/>
                </a:cubicBezTo>
                <a:cubicBezTo>
                  <a:pt x="85" y="159"/>
                  <a:pt x="85" y="159"/>
                  <a:pt x="85" y="159"/>
                </a:cubicBezTo>
                <a:moveTo>
                  <a:pt x="39" y="110"/>
                </a:moveTo>
                <a:cubicBezTo>
                  <a:pt x="84" y="151"/>
                  <a:pt x="84" y="151"/>
                  <a:pt x="84" y="151"/>
                </a:cubicBezTo>
                <a:cubicBezTo>
                  <a:pt x="84" y="8"/>
                  <a:pt x="84" y="8"/>
                  <a:pt x="84" y="8"/>
                </a:cubicBezTo>
                <a:cubicBezTo>
                  <a:pt x="39" y="49"/>
                  <a:pt x="39" y="49"/>
                  <a:pt x="39" y="49"/>
                </a:cubicBezTo>
                <a:cubicBezTo>
                  <a:pt x="39" y="110"/>
                  <a:pt x="39" y="110"/>
                  <a:pt x="39" y="110"/>
                </a:cubicBezTo>
                <a:cubicBezTo>
                  <a:pt x="39" y="110"/>
                  <a:pt x="39" y="110"/>
                  <a:pt x="39" y="110"/>
                </a:cubicBezTo>
                <a:close/>
                <a:moveTo>
                  <a:pt x="8" y="51"/>
                </a:moveTo>
                <a:cubicBezTo>
                  <a:pt x="7" y="51"/>
                  <a:pt x="7" y="51"/>
                  <a:pt x="7" y="52"/>
                </a:cubicBezTo>
                <a:cubicBezTo>
                  <a:pt x="7" y="106"/>
                  <a:pt x="7" y="106"/>
                  <a:pt x="7" y="106"/>
                </a:cubicBezTo>
                <a:cubicBezTo>
                  <a:pt x="7" y="108"/>
                  <a:pt x="7" y="108"/>
                  <a:pt x="8" y="108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32" y="51"/>
                  <a:pt x="32" y="51"/>
                  <a:pt x="32" y="51"/>
                </a:cubicBezTo>
                <a:cubicBezTo>
                  <a:pt x="8" y="51"/>
                  <a:pt x="8" y="51"/>
                  <a:pt x="8" y="51"/>
                </a:cubicBezTo>
                <a:cubicBezTo>
                  <a:pt x="8" y="51"/>
                  <a:pt x="8" y="51"/>
                  <a:pt x="8" y="51"/>
                </a:cubicBezTo>
                <a:close/>
                <a:moveTo>
                  <a:pt x="144" y="130"/>
                </a:moveTo>
                <a:cubicBezTo>
                  <a:pt x="140" y="126"/>
                  <a:pt x="140" y="126"/>
                  <a:pt x="140" y="126"/>
                </a:cubicBezTo>
                <a:cubicBezTo>
                  <a:pt x="149" y="113"/>
                  <a:pt x="154" y="97"/>
                  <a:pt x="154" y="79"/>
                </a:cubicBezTo>
                <a:cubicBezTo>
                  <a:pt x="154" y="62"/>
                  <a:pt x="149" y="46"/>
                  <a:pt x="140" y="33"/>
                </a:cubicBezTo>
                <a:cubicBezTo>
                  <a:pt x="144" y="30"/>
                  <a:pt x="144" y="30"/>
                  <a:pt x="144" y="30"/>
                </a:cubicBezTo>
                <a:cubicBezTo>
                  <a:pt x="156" y="44"/>
                  <a:pt x="160" y="62"/>
                  <a:pt x="160" y="79"/>
                </a:cubicBezTo>
                <a:cubicBezTo>
                  <a:pt x="160" y="98"/>
                  <a:pt x="156" y="114"/>
                  <a:pt x="144" y="130"/>
                </a:cubicBezTo>
                <a:moveTo>
                  <a:pt x="130" y="116"/>
                </a:moveTo>
                <a:cubicBezTo>
                  <a:pt x="125" y="111"/>
                  <a:pt x="125" y="111"/>
                  <a:pt x="125" y="111"/>
                </a:cubicBezTo>
                <a:cubicBezTo>
                  <a:pt x="132" y="103"/>
                  <a:pt x="135" y="90"/>
                  <a:pt x="135" y="79"/>
                </a:cubicBezTo>
                <a:cubicBezTo>
                  <a:pt x="135" y="68"/>
                  <a:pt x="132" y="57"/>
                  <a:pt x="125" y="47"/>
                </a:cubicBezTo>
                <a:cubicBezTo>
                  <a:pt x="130" y="43"/>
                  <a:pt x="130" y="43"/>
                  <a:pt x="130" y="43"/>
                </a:cubicBezTo>
                <a:cubicBezTo>
                  <a:pt x="138" y="54"/>
                  <a:pt x="141" y="67"/>
                  <a:pt x="141" y="79"/>
                </a:cubicBezTo>
                <a:cubicBezTo>
                  <a:pt x="141" y="92"/>
                  <a:pt x="138" y="105"/>
                  <a:pt x="130" y="116"/>
                </a:cubicBezTo>
                <a:moveTo>
                  <a:pt x="116" y="102"/>
                </a:moveTo>
                <a:cubicBezTo>
                  <a:pt x="111" y="98"/>
                  <a:pt x="111" y="98"/>
                  <a:pt x="111" y="98"/>
                </a:cubicBezTo>
                <a:cubicBezTo>
                  <a:pt x="114" y="92"/>
                  <a:pt x="116" y="86"/>
                  <a:pt x="116" y="79"/>
                </a:cubicBezTo>
                <a:cubicBezTo>
                  <a:pt x="116" y="73"/>
                  <a:pt x="114" y="67"/>
                  <a:pt x="111" y="60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63"/>
                  <a:pt x="122" y="71"/>
                  <a:pt x="122" y="79"/>
                </a:cubicBezTo>
                <a:cubicBezTo>
                  <a:pt x="122" y="87"/>
                  <a:pt x="120" y="95"/>
                  <a:pt x="116" y="10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79795D4F-2A53-A2E9-8DC7-AC9E10607080}"/>
              </a:ext>
            </a:extLst>
          </p:cNvPr>
          <p:cNvSpPr>
            <a:spLocks noEditPoints="1"/>
          </p:cNvSpPr>
          <p:nvPr/>
        </p:nvSpPr>
        <p:spPr bwMode="auto">
          <a:xfrm>
            <a:off x="1855788" y="2474913"/>
            <a:ext cx="223838" cy="254000"/>
          </a:xfrm>
          <a:custGeom>
            <a:avLst/>
            <a:gdLst>
              <a:gd name="T0" fmla="*/ 19 w 141"/>
              <a:gd name="T1" fmla="*/ 160 h 160"/>
              <a:gd name="T2" fmla="*/ 0 w 141"/>
              <a:gd name="T3" fmla="*/ 141 h 160"/>
              <a:gd name="T4" fmla="*/ 0 w 141"/>
              <a:gd name="T5" fmla="*/ 4 h 160"/>
              <a:gd name="T6" fmla="*/ 125 w 141"/>
              <a:gd name="T7" fmla="*/ 0 h 160"/>
              <a:gd name="T8" fmla="*/ 128 w 141"/>
              <a:gd name="T9" fmla="*/ 128 h 160"/>
              <a:gd name="T10" fmla="*/ 141 w 141"/>
              <a:gd name="T11" fmla="*/ 132 h 160"/>
              <a:gd name="T12" fmla="*/ 122 w 141"/>
              <a:gd name="T13" fmla="*/ 160 h 160"/>
              <a:gd name="T14" fmla="*/ 11 w 141"/>
              <a:gd name="T15" fmla="*/ 151 h 160"/>
              <a:gd name="T16" fmla="*/ 19 w 141"/>
              <a:gd name="T17" fmla="*/ 154 h 160"/>
              <a:gd name="T18" fmla="*/ 32 w 141"/>
              <a:gd name="T19" fmla="*/ 141 h 160"/>
              <a:gd name="T20" fmla="*/ 35 w 141"/>
              <a:gd name="T21" fmla="*/ 128 h 160"/>
              <a:gd name="T22" fmla="*/ 122 w 141"/>
              <a:gd name="T23" fmla="*/ 7 h 160"/>
              <a:gd name="T24" fmla="*/ 7 w 141"/>
              <a:gd name="T25" fmla="*/ 141 h 160"/>
              <a:gd name="T26" fmla="*/ 34 w 141"/>
              <a:gd name="T27" fmla="*/ 154 h 160"/>
              <a:gd name="T28" fmla="*/ 134 w 141"/>
              <a:gd name="T29" fmla="*/ 141 h 160"/>
              <a:gd name="T30" fmla="*/ 39 w 141"/>
              <a:gd name="T31" fmla="*/ 135 h 160"/>
              <a:gd name="T32" fmla="*/ 34 w 141"/>
              <a:gd name="T33" fmla="*/ 154 h 160"/>
              <a:gd name="T34" fmla="*/ 26 w 141"/>
              <a:gd name="T35" fmla="*/ 109 h 160"/>
              <a:gd name="T36" fmla="*/ 83 w 141"/>
              <a:gd name="T37" fmla="*/ 103 h 160"/>
              <a:gd name="T38" fmla="*/ 83 w 141"/>
              <a:gd name="T39" fmla="*/ 109 h 160"/>
              <a:gd name="T40" fmla="*/ 26 w 141"/>
              <a:gd name="T41" fmla="*/ 90 h 160"/>
              <a:gd name="T42" fmla="*/ 102 w 141"/>
              <a:gd name="T43" fmla="*/ 84 h 160"/>
              <a:gd name="T44" fmla="*/ 102 w 141"/>
              <a:gd name="T45" fmla="*/ 90 h 160"/>
              <a:gd name="T46" fmla="*/ 26 w 141"/>
              <a:gd name="T47" fmla="*/ 71 h 160"/>
              <a:gd name="T48" fmla="*/ 102 w 141"/>
              <a:gd name="T49" fmla="*/ 64 h 160"/>
              <a:gd name="T50" fmla="*/ 102 w 141"/>
              <a:gd name="T51" fmla="*/ 71 h 160"/>
              <a:gd name="T52" fmla="*/ 26 w 141"/>
              <a:gd name="T53" fmla="*/ 52 h 160"/>
              <a:gd name="T54" fmla="*/ 102 w 141"/>
              <a:gd name="T55" fmla="*/ 45 h 160"/>
              <a:gd name="T56" fmla="*/ 102 w 141"/>
              <a:gd name="T57" fmla="*/ 52 h 160"/>
              <a:gd name="T58" fmla="*/ 26 w 141"/>
              <a:gd name="T59" fmla="*/ 32 h 160"/>
              <a:gd name="T60" fmla="*/ 90 w 141"/>
              <a:gd name="T61" fmla="*/ 26 h 160"/>
              <a:gd name="T62" fmla="*/ 90 w 141"/>
              <a:gd name="T63" fmla="*/ 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1" h="160">
                <a:moveTo>
                  <a:pt x="122" y="160"/>
                </a:moveTo>
                <a:cubicBezTo>
                  <a:pt x="19" y="160"/>
                  <a:pt x="19" y="160"/>
                  <a:pt x="19" y="160"/>
                </a:cubicBezTo>
                <a:cubicBezTo>
                  <a:pt x="15" y="160"/>
                  <a:pt x="10" y="159"/>
                  <a:pt x="7" y="156"/>
                </a:cubicBezTo>
                <a:cubicBezTo>
                  <a:pt x="2" y="152"/>
                  <a:pt x="0" y="146"/>
                  <a:pt x="0" y="141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3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6" y="0"/>
                  <a:pt x="128" y="2"/>
                  <a:pt x="128" y="4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38" y="128"/>
                  <a:pt x="138" y="128"/>
                  <a:pt x="138" y="128"/>
                </a:cubicBezTo>
                <a:cubicBezTo>
                  <a:pt x="139" y="128"/>
                  <a:pt x="141" y="130"/>
                  <a:pt x="141" y="132"/>
                </a:cubicBezTo>
                <a:cubicBezTo>
                  <a:pt x="141" y="141"/>
                  <a:pt x="141" y="141"/>
                  <a:pt x="141" y="141"/>
                </a:cubicBezTo>
                <a:cubicBezTo>
                  <a:pt x="141" y="152"/>
                  <a:pt x="133" y="160"/>
                  <a:pt x="122" y="160"/>
                </a:cubicBezTo>
                <a:moveTo>
                  <a:pt x="7" y="141"/>
                </a:moveTo>
                <a:cubicBezTo>
                  <a:pt x="7" y="144"/>
                  <a:pt x="8" y="148"/>
                  <a:pt x="11" y="151"/>
                </a:cubicBezTo>
                <a:cubicBezTo>
                  <a:pt x="13" y="152"/>
                  <a:pt x="16" y="154"/>
                  <a:pt x="19" y="154"/>
                </a:cubicBezTo>
                <a:cubicBezTo>
                  <a:pt x="19" y="154"/>
                  <a:pt x="19" y="154"/>
                  <a:pt x="19" y="154"/>
                </a:cubicBezTo>
                <a:cubicBezTo>
                  <a:pt x="21" y="154"/>
                  <a:pt x="21" y="154"/>
                  <a:pt x="21" y="154"/>
                </a:cubicBezTo>
                <a:cubicBezTo>
                  <a:pt x="27" y="154"/>
                  <a:pt x="32" y="148"/>
                  <a:pt x="32" y="141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32" y="130"/>
                  <a:pt x="34" y="128"/>
                  <a:pt x="35" y="128"/>
                </a:cubicBezTo>
                <a:cubicBezTo>
                  <a:pt x="122" y="128"/>
                  <a:pt x="122" y="128"/>
                  <a:pt x="122" y="128"/>
                </a:cubicBezTo>
                <a:cubicBezTo>
                  <a:pt x="122" y="7"/>
                  <a:pt x="122" y="7"/>
                  <a:pt x="122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141"/>
                  <a:pt x="7" y="141"/>
                  <a:pt x="7" y="141"/>
                </a:cubicBezTo>
                <a:cubicBezTo>
                  <a:pt x="7" y="141"/>
                  <a:pt x="7" y="141"/>
                  <a:pt x="7" y="141"/>
                </a:cubicBezTo>
                <a:close/>
                <a:moveTo>
                  <a:pt x="34" y="154"/>
                </a:moveTo>
                <a:cubicBezTo>
                  <a:pt x="122" y="154"/>
                  <a:pt x="122" y="154"/>
                  <a:pt x="122" y="154"/>
                </a:cubicBezTo>
                <a:cubicBezTo>
                  <a:pt x="128" y="154"/>
                  <a:pt x="134" y="148"/>
                  <a:pt x="134" y="141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39" y="141"/>
                  <a:pt x="39" y="141"/>
                  <a:pt x="39" y="141"/>
                </a:cubicBezTo>
                <a:cubicBezTo>
                  <a:pt x="39" y="146"/>
                  <a:pt x="37" y="151"/>
                  <a:pt x="34" y="154"/>
                </a:cubicBezTo>
                <a:moveTo>
                  <a:pt x="83" y="109"/>
                </a:moveTo>
                <a:cubicBezTo>
                  <a:pt x="26" y="109"/>
                  <a:pt x="26" y="109"/>
                  <a:pt x="26" y="109"/>
                </a:cubicBezTo>
                <a:cubicBezTo>
                  <a:pt x="26" y="103"/>
                  <a:pt x="26" y="103"/>
                  <a:pt x="26" y="103"/>
                </a:cubicBezTo>
                <a:cubicBezTo>
                  <a:pt x="83" y="103"/>
                  <a:pt x="83" y="103"/>
                  <a:pt x="83" y="103"/>
                </a:cubicBezTo>
                <a:cubicBezTo>
                  <a:pt x="83" y="109"/>
                  <a:pt x="83" y="109"/>
                  <a:pt x="83" y="109"/>
                </a:cubicBezTo>
                <a:cubicBezTo>
                  <a:pt x="83" y="109"/>
                  <a:pt x="83" y="109"/>
                  <a:pt x="83" y="109"/>
                </a:cubicBezTo>
                <a:close/>
                <a:moveTo>
                  <a:pt x="102" y="90"/>
                </a:moveTo>
                <a:cubicBezTo>
                  <a:pt x="26" y="90"/>
                  <a:pt x="26" y="90"/>
                  <a:pt x="26" y="90"/>
                </a:cubicBezTo>
                <a:cubicBezTo>
                  <a:pt x="26" y="84"/>
                  <a:pt x="26" y="84"/>
                  <a:pt x="26" y="84"/>
                </a:cubicBezTo>
                <a:cubicBezTo>
                  <a:pt x="102" y="84"/>
                  <a:pt x="102" y="84"/>
                  <a:pt x="102" y="84"/>
                </a:cubicBezTo>
                <a:cubicBezTo>
                  <a:pt x="102" y="90"/>
                  <a:pt x="102" y="90"/>
                  <a:pt x="102" y="90"/>
                </a:cubicBezTo>
                <a:cubicBezTo>
                  <a:pt x="102" y="90"/>
                  <a:pt x="102" y="90"/>
                  <a:pt x="102" y="90"/>
                </a:cubicBezTo>
                <a:close/>
                <a:moveTo>
                  <a:pt x="102" y="71"/>
                </a:moveTo>
                <a:cubicBezTo>
                  <a:pt x="26" y="71"/>
                  <a:pt x="26" y="71"/>
                  <a:pt x="26" y="71"/>
                </a:cubicBezTo>
                <a:cubicBezTo>
                  <a:pt x="26" y="64"/>
                  <a:pt x="26" y="64"/>
                  <a:pt x="26" y="64"/>
                </a:cubicBezTo>
                <a:cubicBezTo>
                  <a:pt x="102" y="64"/>
                  <a:pt x="102" y="64"/>
                  <a:pt x="102" y="64"/>
                </a:cubicBezTo>
                <a:cubicBezTo>
                  <a:pt x="102" y="71"/>
                  <a:pt x="102" y="71"/>
                  <a:pt x="102" y="71"/>
                </a:cubicBezTo>
                <a:cubicBezTo>
                  <a:pt x="102" y="71"/>
                  <a:pt x="102" y="71"/>
                  <a:pt x="102" y="71"/>
                </a:cubicBezTo>
                <a:close/>
                <a:moveTo>
                  <a:pt x="102" y="52"/>
                </a:moveTo>
                <a:cubicBezTo>
                  <a:pt x="26" y="52"/>
                  <a:pt x="26" y="52"/>
                  <a:pt x="26" y="52"/>
                </a:cubicBezTo>
                <a:cubicBezTo>
                  <a:pt x="26" y="45"/>
                  <a:pt x="26" y="45"/>
                  <a:pt x="26" y="45"/>
                </a:cubicBezTo>
                <a:cubicBezTo>
                  <a:pt x="102" y="45"/>
                  <a:pt x="102" y="45"/>
                  <a:pt x="102" y="45"/>
                </a:cubicBezTo>
                <a:cubicBezTo>
                  <a:pt x="102" y="52"/>
                  <a:pt x="102" y="52"/>
                  <a:pt x="102" y="52"/>
                </a:cubicBezTo>
                <a:cubicBezTo>
                  <a:pt x="102" y="52"/>
                  <a:pt x="102" y="52"/>
                  <a:pt x="102" y="52"/>
                </a:cubicBezTo>
                <a:close/>
                <a:moveTo>
                  <a:pt x="90" y="32"/>
                </a:moveTo>
                <a:cubicBezTo>
                  <a:pt x="26" y="32"/>
                  <a:pt x="26" y="32"/>
                  <a:pt x="26" y="32"/>
                </a:cubicBezTo>
                <a:cubicBezTo>
                  <a:pt x="26" y="26"/>
                  <a:pt x="26" y="26"/>
                  <a:pt x="26" y="26"/>
                </a:cubicBezTo>
                <a:cubicBezTo>
                  <a:pt x="90" y="26"/>
                  <a:pt x="90" y="26"/>
                  <a:pt x="90" y="26"/>
                </a:cubicBezTo>
                <a:cubicBezTo>
                  <a:pt x="90" y="32"/>
                  <a:pt x="90" y="32"/>
                  <a:pt x="90" y="32"/>
                </a:cubicBezTo>
                <a:cubicBezTo>
                  <a:pt x="90" y="32"/>
                  <a:pt x="90" y="32"/>
                  <a:pt x="90" y="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F515C4FB-3DDB-4F9C-AB0F-CE1CA66028C9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1373188"/>
            <a:ext cx="254000" cy="255588"/>
          </a:xfrm>
          <a:custGeom>
            <a:avLst/>
            <a:gdLst>
              <a:gd name="T0" fmla="*/ 139 w 160"/>
              <a:gd name="T1" fmla="*/ 161 h 161"/>
              <a:gd name="T2" fmla="*/ 21 w 160"/>
              <a:gd name="T3" fmla="*/ 161 h 161"/>
              <a:gd name="T4" fmla="*/ 13 w 160"/>
              <a:gd name="T5" fmla="*/ 153 h 161"/>
              <a:gd name="T6" fmla="*/ 13 w 160"/>
              <a:gd name="T7" fmla="*/ 142 h 161"/>
              <a:gd name="T8" fmla="*/ 8 w 160"/>
              <a:gd name="T9" fmla="*/ 142 h 161"/>
              <a:gd name="T10" fmla="*/ 0 w 160"/>
              <a:gd name="T11" fmla="*/ 134 h 161"/>
              <a:gd name="T12" fmla="*/ 0 w 160"/>
              <a:gd name="T13" fmla="*/ 116 h 161"/>
              <a:gd name="T14" fmla="*/ 13 w 160"/>
              <a:gd name="T15" fmla="*/ 103 h 161"/>
              <a:gd name="T16" fmla="*/ 39 w 160"/>
              <a:gd name="T17" fmla="*/ 103 h 161"/>
              <a:gd name="T18" fmla="*/ 64 w 160"/>
              <a:gd name="T19" fmla="*/ 84 h 161"/>
              <a:gd name="T20" fmla="*/ 64 w 160"/>
              <a:gd name="T21" fmla="*/ 79 h 161"/>
              <a:gd name="T22" fmla="*/ 58 w 160"/>
              <a:gd name="T23" fmla="*/ 52 h 161"/>
              <a:gd name="T24" fmla="*/ 51 w 160"/>
              <a:gd name="T25" fmla="*/ 30 h 161"/>
              <a:gd name="T26" fmla="*/ 63 w 160"/>
              <a:gd name="T27" fmla="*/ 8 h 161"/>
              <a:gd name="T28" fmla="*/ 87 w 160"/>
              <a:gd name="T29" fmla="*/ 1 h 161"/>
              <a:gd name="T30" fmla="*/ 109 w 160"/>
              <a:gd name="T31" fmla="*/ 35 h 161"/>
              <a:gd name="T32" fmla="*/ 103 w 160"/>
              <a:gd name="T33" fmla="*/ 52 h 161"/>
              <a:gd name="T34" fmla="*/ 96 w 160"/>
              <a:gd name="T35" fmla="*/ 79 h 161"/>
              <a:gd name="T36" fmla="*/ 96 w 160"/>
              <a:gd name="T37" fmla="*/ 84 h 161"/>
              <a:gd name="T38" fmla="*/ 122 w 160"/>
              <a:gd name="T39" fmla="*/ 103 h 161"/>
              <a:gd name="T40" fmla="*/ 147 w 160"/>
              <a:gd name="T41" fmla="*/ 103 h 161"/>
              <a:gd name="T42" fmla="*/ 160 w 160"/>
              <a:gd name="T43" fmla="*/ 116 h 161"/>
              <a:gd name="T44" fmla="*/ 160 w 160"/>
              <a:gd name="T45" fmla="*/ 134 h 161"/>
              <a:gd name="T46" fmla="*/ 152 w 160"/>
              <a:gd name="T47" fmla="*/ 142 h 161"/>
              <a:gd name="T48" fmla="*/ 147 w 160"/>
              <a:gd name="T49" fmla="*/ 142 h 161"/>
              <a:gd name="T50" fmla="*/ 147 w 160"/>
              <a:gd name="T51" fmla="*/ 153 h 161"/>
              <a:gd name="T52" fmla="*/ 139 w 160"/>
              <a:gd name="T53" fmla="*/ 161 h 161"/>
              <a:gd name="T54" fmla="*/ 20 w 160"/>
              <a:gd name="T55" fmla="*/ 142 h 161"/>
              <a:gd name="T56" fmla="*/ 20 w 160"/>
              <a:gd name="T57" fmla="*/ 153 h 161"/>
              <a:gd name="T58" fmla="*/ 21 w 160"/>
              <a:gd name="T59" fmla="*/ 154 h 161"/>
              <a:gd name="T60" fmla="*/ 139 w 160"/>
              <a:gd name="T61" fmla="*/ 154 h 161"/>
              <a:gd name="T62" fmla="*/ 141 w 160"/>
              <a:gd name="T63" fmla="*/ 153 h 161"/>
              <a:gd name="T64" fmla="*/ 141 w 160"/>
              <a:gd name="T65" fmla="*/ 142 h 161"/>
              <a:gd name="T66" fmla="*/ 20 w 160"/>
              <a:gd name="T67" fmla="*/ 142 h 161"/>
              <a:gd name="T68" fmla="*/ 20 w 160"/>
              <a:gd name="T69" fmla="*/ 142 h 161"/>
              <a:gd name="T70" fmla="*/ 13 w 160"/>
              <a:gd name="T71" fmla="*/ 110 h 161"/>
              <a:gd name="T72" fmla="*/ 7 w 160"/>
              <a:gd name="T73" fmla="*/ 116 h 161"/>
              <a:gd name="T74" fmla="*/ 7 w 160"/>
              <a:gd name="T75" fmla="*/ 134 h 161"/>
              <a:gd name="T76" fmla="*/ 8 w 160"/>
              <a:gd name="T77" fmla="*/ 135 h 161"/>
              <a:gd name="T78" fmla="*/ 152 w 160"/>
              <a:gd name="T79" fmla="*/ 135 h 161"/>
              <a:gd name="T80" fmla="*/ 154 w 160"/>
              <a:gd name="T81" fmla="*/ 134 h 161"/>
              <a:gd name="T82" fmla="*/ 154 w 160"/>
              <a:gd name="T83" fmla="*/ 116 h 161"/>
              <a:gd name="T84" fmla="*/ 147 w 160"/>
              <a:gd name="T85" fmla="*/ 110 h 161"/>
              <a:gd name="T86" fmla="*/ 122 w 160"/>
              <a:gd name="T87" fmla="*/ 110 h 161"/>
              <a:gd name="T88" fmla="*/ 91 w 160"/>
              <a:gd name="T89" fmla="*/ 86 h 161"/>
              <a:gd name="T90" fmla="*/ 90 w 160"/>
              <a:gd name="T91" fmla="*/ 79 h 161"/>
              <a:gd name="T92" fmla="*/ 98 w 160"/>
              <a:gd name="T93" fmla="*/ 49 h 161"/>
              <a:gd name="T94" fmla="*/ 103 w 160"/>
              <a:gd name="T95" fmla="*/ 35 h 161"/>
              <a:gd name="T96" fmla="*/ 85 w 160"/>
              <a:gd name="T97" fmla="*/ 8 h 161"/>
              <a:gd name="T98" fmla="*/ 66 w 160"/>
              <a:gd name="T99" fmla="*/ 12 h 161"/>
              <a:gd name="T100" fmla="*/ 58 w 160"/>
              <a:gd name="T101" fmla="*/ 30 h 161"/>
              <a:gd name="T102" fmla="*/ 63 w 160"/>
              <a:gd name="T103" fmla="*/ 51 h 161"/>
              <a:gd name="T104" fmla="*/ 71 w 160"/>
              <a:gd name="T105" fmla="*/ 79 h 161"/>
              <a:gd name="T106" fmla="*/ 69 w 160"/>
              <a:gd name="T107" fmla="*/ 86 h 161"/>
              <a:gd name="T108" fmla="*/ 39 w 160"/>
              <a:gd name="T109" fmla="*/ 110 h 161"/>
              <a:gd name="T110" fmla="*/ 13 w 160"/>
              <a:gd name="T111" fmla="*/ 110 h 161"/>
              <a:gd name="T112" fmla="*/ 13 w 160"/>
              <a:gd name="T113" fmla="*/ 11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1">
                <a:moveTo>
                  <a:pt x="139" y="161"/>
                </a:moveTo>
                <a:cubicBezTo>
                  <a:pt x="21" y="161"/>
                  <a:pt x="21" y="161"/>
                  <a:pt x="21" y="161"/>
                </a:cubicBezTo>
                <a:cubicBezTo>
                  <a:pt x="16" y="161"/>
                  <a:pt x="13" y="158"/>
                  <a:pt x="13" y="153"/>
                </a:cubicBezTo>
                <a:cubicBezTo>
                  <a:pt x="13" y="142"/>
                  <a:pt x="13" y="142"/>
                  <a:pt x="13" y="142"/>
                </a:cubicBezTo>
                <a:cubicBezTo>
                  <a:pt x="8" y="142"/>
                  <a:pt x="8" y="142"/>
                  <a:pt x="8" y="142"/>
                </a:cubicBezTo>
                <a:cubicBezTo>
                  <a:pt x="4" y="142"/>
                  <a:pt x="0" y="138"/>
                  <a:pt x="0" y="134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8"/>
                  <a:pt x="7" y="103"/>
                  <a:pt x="13" y="103"/>
                </a:cubicBezTo>
                <a:cubicBezTo>
                  <a:pt x="39" y="103"/>
                  <a:pt x="39" y="103"/>
                  <a:pt x="39" y="103"/>
                </a:cubicBezTo>
                <a:cubicBezTo>
                  <a:pt x="50" y="103"/>
                  <a:pt x="61" y="95"/>
                  <a:pt x="64" y="84"/>
                </a:cubicBezTo>
                <a:cubicBezTo>
                  <a:pt x="64" y="83"/>
                  <a:pt x="64" y="81"/>
                  <a:pt x="64" y="79"/>
                </a:cubicBezTo>
                <a:cubicBezTo>
                  <a:pt x="64" y="68"/>
                  <a:pt x="61" y="60"/>
                  <a:pt x="58" y="52"/>
                </a:cubicBezTo>
                <a:cubicBezTo>
                  <a:pt x="55" y="46"/>
                  <a:pt x="51" y="39"/>
                  <a:pt x="51" y="30"/>
                </a:cubicBezTo>
                <a:cubicBezTo>
                  <a:pt x="51" y="22"/>
                  <a:pt x="55" y="14"/>
                  <a:pt x="63" y="8"/>
                </a:cubicBezTo>
                <a:cubicBezTo>
                  <a:pt x="69" y="3"/>
                  <a:pt x="77" y="0"/>
                  <a:pt x="87" y="1"/>
                </a:cubicBezTo>
                <a:cubicBezTo>
                  <a:pt x="101" y="4"/>
                  <a:pt x="111" y="19"/>
                  <a:pt x="109" y="35"/>
                </a:cubicBezTo>
                <a:cubicBezTo>
                  <a:pt x="107" y="41"/>
                  <a:pt x="106" y="46"/>
                  <a:pt x="103" y="52"/>
                </a:cubicBezTo>
                <a:cubicBezTo>
                  <a:pt x="99" y="59"/>
                  <a:pt x="96" y="67"/>
                  <a:pt x="96" y="79"/>
                </a:cubicBezTo>
                <a:cubicBezTo>
                  <a:pt x="96" y="81"/>
                  <a:pt x="96" y="83"/>
                  <a:pt x="96" y="84"/>
                </a:cubicBezTo>
                <a:cubicBezTo>
                  <a:pt x="99" y="95"/>
                  <a:pt x="111" y="103"/>
                  <a:pt x="122" y="103"/>
                </a:cubicBezTo>
                <a:cubicBezTo>
                  <a:pt x="147" y="103"/>
                  <a:pt x="147" y="103"/>
                  <a:pt x="147" y="103"/>
                </a:cubicBezTo>
                <a:cubicBezTo>
                  <a:pt x="154" y="103"/>
                  <a:pt x="160" y="108"/>
                  <a:pt x="160" y="116"/>
                </a:cubicBezTo>
                <a:cubicBezTo>
                  <a:pt x="160" y="134"/>
                  <a:pt x="160" y="134"/>
                  <a:pt x="160" y="134"/>
                </a:cubicBezTo>
                <a:cubicBezTo>
                  <a:pt x="160" y="138"/>
                  <a:pt x="157" y="142"/>
                  <a:pt x="152" y="142"/>
                </a:cubicBezTo>
                <a:cubicBezTo>
                  <a:pt x="147" y="142"/>
                  <a:pt x="147" y="142"/>
                  <a:pt x="147" y="142"/>
                </a:cubicBezTo>
                <a:cubicBezTo>
                  <a:pt x="147" y="153"/>
                  <a:pt x="147" y="153"/>
                  <a:pt x="147" y="153"/>
                </a:cubicBezTo>
                <a:cubicBezTo>
                  <a:pt x="147" y="158"/>
                  <a:pt x="144" y="161"/>
                  <a:pt x="139" y="161"/>
                </a:cubicBezTo>
                <a:moveTo>
                  <a:pt x="20" y="142"/>
                </a:moveTo>
                <a:cubicBezTo>
                  <a:pt x="20" y="153"/>
                  <a:pt x="20" y="153"/>
                  <a:pt x="20" y="153"/>
                </a:cubicBezTo>
                <a:cubicBezTo>
                  <a:pt x="20" y="154"/>
                  <a:pt x="20" y="154"/>
                  <a:pt x="21" y="154"/>
                </a:cubicBezTo>
                <a:cubicBezTo>
                  <a:pt x="139" y="154"/>
                  <a:pt x="139" y="154"/>
                  <a:pt x="139" y="154"/>
                </a:cubicBezTo>
                <a:cubicBezTo>
                  <a:pt x="141" y="154"/>
                  <a:pt x="141" y="154"/>
                  <a:pt x="141" y="153"/>
                </a:cubicBezTo>
                <a:cubicBezTo>
                  <a:pt x="141" y="142"/>
                  <a:pt x="141" y="142"/>
                  <a:pt x="141" y="142"/>
                </a:cubicBezTo>
                <a:cubicBezTo>
                  <a:pt x="20" y="142"/>
                  <a:pt x="20" y="142"/>
                  <a:pt x="20" y="142"/>
                </a:cubicBezTo>
                <a:cubicBezTo>
                  <a:pt x="20" y="142"/>
                  <a:pt x="20" y="142"/>
                  <a:pt x="20" y="142"/>
                </a:cubicBezTo>
                <a:close/>
                <a:moveTo>
                  <a:pt x="13" y="110"/>
                </a:moveTo>
                <a:cubicBezTo>
                  <a:pt x="10" y="110"/>
                  <a:pt x="7" y="113"/>
                  <a:pt x="7" y="116"/>
                </a:cubicBezTo>
                <a:cubicBezTo>
                  <a:pt x="7" y="134"/>
                  <a:pt x="7" y="134"/>
                  <a:pt x="7" y="134"/>
                </a:cubicBezTo>
                <a:cubicBezTo>
                  <a:pt x="7" y="135"/>
                  <a:pt x="7" y="135"/>
                  <a:pt x="8" y="135"/>
                </a:cubicBezTo>
                <a:cubicBezTo>
                  <a:pt x="152" y="135"/>
                  <a:pt x="152" y="135"/>
                  <a:pt x="152" y="135"/>
                </a:cubicBezTo>
                <a:cubicBezTo>
                  <a:pt x="154" y="135"/>
                  <a:pt x="154" y="135"/>
                  <a:pt x="154" y="134"/>
                </a:cubicBezTo>
                <a:cubicBezTo>
                  <a:pt x="154" y="116"/>
                  <a:pt x="154" y="116"/>
                  <a:pt x="154" y="116"/>
                </a:cubicBezTo>
                <a:cubicBezTo>
                  <a:pt x="154" y="113"/>
                  <a:pt x="150" y="110"/>
                  <a:pt x="147" y="110"/>
                </a:cubicBezTo>
                <a:cubicBezTo>
                  <a:pt x="122" y="110"/>
                  <a:pt x="122" y="110"/>
                  <a:pt x="122" y="110"/>
                </a:cubicBezTo>
                <a:cubicBezTo>
                  <a:pt x="107" y="110"/>
                  <a:pt x="95" y="100"/>
                  <a:pt x="91" y="86"/>
                </a:cubicBezTo>
                <a:cubicBezTo>
                  <a:pt x="90" y="84"/>
                  <a:pt x="90" y="81"/>
                  <a:pt x="90" y="79"/>
                </a:cubicBezTo>
                <a:cubicBezTo>
                  <a:pt x="90" y="67"/>
                  <a:pt x="95" y="57"/>
                  <a:pt x="98" y="49"/>
                </a:cubicBezTo>
                <a:cubicBezTo>
                  <a:pt x="99" y="44"/>
                  <a:pt x="101" y="39"/>
                  <a:pt x="103" y="35"/>
                </a:cubicBezTo>
                <a:cubicBezTo>
                  <a:pt x="104" y="22"/>
                  <a:pt x="96" y="11"/>
                  <a:pt x="85" y="8"/>
                </a:cubicBezTo>
                <a:cubicBezTo>
                  <a:pt x="79" y="6"/>
                  <a:pt x="72" y="8"/>
                  <a:pt x="66" y="12"/>
                </a:cubicBezTo>
                <a:cubicBezTo>
                  <a:pt x="61" y="17"/>
                  <a:pt x="58" y="23"/>
                  <a:pt x="58" y="30"/>
                </a:cubicBezTo>
                <a:cubicBezTo>
                  <a:pt x="58" y="38"/>
                  <a:pt x="61" y="44"/>
                  <a:pt x="63" y="51"/>
                </a:cubicBezTo>
                <a:cubicBezTo>
                  <a:pt x="67" y="57"/>
                  <a:pt x="71" y="67"/>
                  <a:pt x="71" y="79"/>
                </a:cubicBezTo>
                <a:cubicBezTo>
                  <a:pt x="71" y="81"/>
                  <a:pt x="71" y="84"/>
                  <a:pt x="69" y="86"/>
                </a:cubicBezTo>
                <a:cubicBezTo>
                  <a:pt x="66" y="100"/>
                  <a:pt x="53" y="110"/>
                  <a:pt x="39" y="110"/>
                </a:cubicBezTo>
                <a:cubicBezTo>
                  <a:pt x="13" y="110"/>
                  <a:pt x="13" y="110"/>
                  <a:pt x="13" y="110"/>
                </a:cubicBezTo>
                <a:cubicBezTo>
                  <a:pt x="13" y="110"/>
                  <a:pt x="13" y="110"/>
                  <a:pt x="13" y="1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DC7BE0F5-9F25-0B00-242A-196B13B42D56}"/>
              </a:ext>
            </a:extLst>
          </p:cNvPr>
          <p:cNvSpPr>
            <a:spLocks noEditPoints="1"/>
          </p:cNvSpPr>
          <p:nvPr/>
        </p:nvSpPr>
        <p:spPr bwMode="auto">
          <a:xfrm>
            <a:off x="6276976" y="3576638"/>
            <a:ext cx="188913" cy="254000"/>
          </a:xfrm>
          <a:custGeom>
            <a:avLst/>
            <a:gdLst>
              <a:gd name="T0" fmla="*/ 59 w 119"/>
              <a:gd name="T1" fmla="*/ 160 h 160"/>
              <a:gd name="T2" fmla="*/ 47 w 119"/>
              <a:gd name="T3" fmla="*/ 159 h 160"/>
              <a:gd name="T4" fmla="*/ 0 w 119"/>
              <a:gd name="T5" fmla="*/ 101 h 160"/>
              <a:gd name="T6" fmla="*/ 20 w 119"/>
              <a:gd name="T7" fmla="*/ 56 h 160"/>
              <a:gd name="T8" fmla="*/ 33 w 119"/>
              <a:gd name="T9" fmla="*/ 21 h 160"/>
              <a:gd name="T10" fmla="*/ 33 w 119"/>
              <a:gd name="T11" fmla="*/ 18 h 160"/>
              <a:gd name="T12" fmla="*/ 38 w 119"/>
              <a:gd name="T13" fmla="*/ 18 h 160"/>
              <a:gd name="T14" fmla="*/ 59 w 119"/>
              <a:gd name="T15" fmla="*/ 47 h 160"/>
              <a:gd name="T16" fmla="*/ 61 w 119"/>
              <a:gd name="T17" fmla="*/ 47 h 160"/>
              <a:gd name="T18" fmla="*/ 63 w 119"/>
              <a:gd name="T19" fmla="*/ 47 h 160"/>
              <a:gd name="T20" fmla="*/ 56 w 119"/>
              <a:gd name="T21" fmla="*/ 5 h 160"/>
              <a:gd name="T22" fmla="*/ 56 w 119"/>
              <a:gd name="T23" fmla="*/ 2 h 160"/>
              <a:gd name="T24" fmla="*/ 61 w 119"/>
              <a:gd name="T25" fmla="*/ 0 h 160"/>
              <a:gd name="T26" fmla="*/ 89 w 119"/>
              <a:gd name="T27" fmla="*/ 19 h 160"/>
              <a:gd name="T28" fmla="*/ 119 w 119"/>
              <a:gd name="T29" fmla="*/ 101 h 160"/>
              <a:gd name="T30" fmla="*/ 97 w 119"/>
              <a:gd name="T31" fmla="*/ 146 h 160"/>
              <a:gd name="T32" fmla="*/ 59 w 119"/>
              <a:gd name="T33" fmla="*/ 160 h 160"/>
              <a:gd name="T34" fmla="*/ 58 w 119"/>
              <a:gd name="T35" fmla="*/ 104 h 160"/>
              <a:gd name="T36" fmla="*/ 44 w 119"/>
              <a:gd name="T37" fmla="*/ 138 h 160"/>
              <a:gd name="T38" fmla="*/ 59 w 119"/>
              <a:gd name="T39" fmla="*/ 154 h 160"/>
              <a:gd name="T40" fmla="*/ 75 w 119"/>
              <a:gd name="T41" fmla="*/ 138 h 160"/>
              <a:gd name="T42" fmla="*/ 69 w 119"/>
              <a:gd name="T43" fmla="*/ 123 h 160"/>
              <a:gd name="T44" fmla="*/ 58 w 119"/>
              <a:gd name="T45" fmla="*/ 104 h 160"/>
              <a:gd name="T46" fmla="*/ 39 w 119"/>
              <a:gd name="T47" fmla="*/ 27 h 160"/>
              <a:gd name="T48" fmla="*/ 25 w 119"/>
              <a:gd name="T49" fmla="*/ 59 h 160"/>
              <a:gd name="T50" fmla="*/ 6 w 119"/>
              <a:gd name="T51" fmla="*/ 101 h 160"/>
              <a:gd name="T52" fmla="*/ 42 w 119"/>
              <a:gd name="T53" fmla="*/ 151 h 160"/>
              <a:gd name="T54" fmla="*/ 38 w 119"/>
              <a:gd name="T55" fmla="*/ 138 h 160"/>
              <a:gd name="T56" fmla="*/ 58 w 119"/>
              <a:gd name="T57" fmla="*/ 96 h 160"/>
              <a:gd name="T58" fmla="*/ 61 w 119"/>
              <a:gd name="T59" fmla="*/ 96 h 160"/>
              <a:gd name="T60" fmla="*/ 63 w 119"/>
              <a:gd name="T61" fmla="*/ 99 h 160"/>
              <a:gd name="T62" fmla="*/ 74 w 119"/>
              <a:gd name="T63" fmla="*/ 120 h 160"/>
              <a:gd name="T64" fmla="*/ 81 w 119"/>
              <a:gd name="T65" fmla="*/ 138 h 160"/>
              <a:gd name="T66" fmla="*/ 77 w 119"/>
              <a:gd name="T67" fmla="*/ 151 h 160"/>
              <a:gd name="T68" fmla="*/ 94 w 119"/>
              <a:gd name="T69" fmla="*/ 141 h 160"/>
              <a:gd name="T70" fmla="*/ 113 w 119"/>
              <a:gd name="T71" fmla="*/ 101 h 160"/>
              <a:gd name="T72" fmla="*/ 66 w 119"/>
              <a:gd name="T73" fmla="*/ 10 h 160"/>
              <a:gd name="T74" fmla="*/ 67 w 119"/>
              <a:gd name="T75" fmla="*/ 48 h 160"/>
              <a:gd name="T76" fmla="*/ 61 w 119"/>
              <a:gd name="T77" fmla="*/ 53 h 160"/>
              <a:gd name="T78" fmla="*/ 55 w 119"/>
              <a:gd name="T79" fmla="*/ 48 h 160"/>
              <a:gd name="T80" fmla="*/ 39 w 119"/>
              <a:gd name="T81" fmla="*/ 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19" h="160">
                <a:moveTo>
                  <a:pt x="59" y="160"/>
                </a:moveTo>
                <a:cubicBezTo>
                  <a:pt x="55" y="160"/>
                  <a:pt x="52" y="160"/>
                  <a:pt x="47" y="159"/>
                </a:cubicBezTo>
                <a:cubicBezTo>
                  <a:pt x="20" y="154"/>
                  <a:pt x="0" y="128"/>
                  <a:pt x="0" y="101"/>
                </a:cubicBezTo>
                <a:cubicBezTo>
                  <a:pt x="0" y="80"/>
                  <a:pt x="11" y="67"/>
                  <a:pt x="20" y="56"/>
                </a:cubicBezTo>
                <a:cubicBezTo>
                  <a:pt x="28" y="43"/>
                  <a:pt x="36" y="35"/>
                  <a:pt x="33" y="21"/>
                </a:cubicBezTo>
                <a:cubicBezTo>
                  <a:pt x="31" y="19"/>
                  <a:pt x="33" y="18"/>
                  <a:pt x="33" y="18"/>
                </a:cubicBezTo>
                <a:cubicBezTo>
                  <a:pt x="34" y="16"/>
                  <a:pt x="36" y="16"/>
                  <a:pt x="38" y="18"/>
                </a:cubicBezTo>
                <a:cubicBezTo>
                  <a:pt x="38" y="18"/>
                  <a:pt x="53" y="29"/>
                  <a:pt x="59" y="47"/>
                </a:cubicBezTo>
                <a:cubicBezTo>
                  <a:pt x="61" y="47"/>
                  <a:pt x="61" y="47"/>
                  <a:pt x="61" y="47"/>
                </a:cubicBezTo>
                <a:cubicBezTo>
                  <a:pt x="61" y="47"/>
                  <a:pt x="61" y="47"/>
                  <a:pt x="63" y="47"/>
                </a:cubicBezTo>
                <a:cubicBezTo>
                  <a:pt x="64" y="37"/>
                  <a:pt x="66" y="23"/>
                  <a:pt x="56" y="5"/>
                </a:cubicBezTo>
                <a:cubicBezTo>
                  <a:pt x="56" y="3"/>
                  <a:pt x="56" y="2"/>
                  <a:pt x="56" y="2"/>
                </a:cubicBezTo>
                <a:cubicBezTo>
                  <a:pt x="58" y="0"/>
                  <a:pt x="59" y="0"/>
                  <a:pt x="61" y="0"/>
                </a:cubicBezTo>
                <a:cubicBezTo>
                  <a:pt x="61" y="0"/>
                  <a:pt x="75" y="5"/>
                  <a:pt x="89" y="19"/>
                </a:cubicBezTo>
                <a:cubicBezTo>
                  <a:pt x="103" y="32"/>
                  <a:pt x="119" y="58"/>
                  <a:pt x="119" y="101"/>
                </a:cubicBezTo>
                <a:cubicBezTo>
                  <a:pt x="119" y="119"/>
                  <a:pt x="111" y="135"/>
                  <a:pt x="97" y="146"/>
                </a:cubicBezTo>
                <a:cubicBezTo>
                  <a:pt x="86" y="155"/>
                  <a:pt x="74" y="160"/>
                  <a:pt x="59" y="160"/>
                </a:cubicBezTo>
                <a:moveTo>
                  <a:pt x="58" y="104"/>
                </a:moveTo>
                <a:cubicBezTo>
                  <a:pt x="53" y="107"/>
                  <a:pt x="44" y="117"/>
                  <a:pt x="44" y="138"/>
                </a:cubicBezTo>
                <a:cubicBezTo>
                  <a:pt x="44" y="146"/>
                  <a:pt x="50" y="154"/>
                  <a:pt x="59" y="154"/>
                </a:cubicBezTo>
                <a:cubicBezTo>
                  <a:pt x="69" y="154"/>
                  <a:pt x="75" y="146"/>
                  <a:pt x="75" y="138"/>
                </a:cubicBezTo>
                <a:cubicBezTo>
                  <a:pt x="75" y="131"/>
                  <a:pt x="72" y="128"/>
                  <a:pt x="69" y="123"/>
                </a:cubicBezTo>
                <a:cubicBezTo>
                  <a:pt x="64" y="119"/>
                  <a:pt x="59" y="114"/>
                  <a:pt x="58" y="104"/>
                </a:cubicBezTo>
                <a:moveTo>
                  <a:pt x="39" y="27"/>
                </a:moveTo>
                <a:cubicBezTo>
                  <a:pt x="39" y="40"/>
                  <a:pt x="33" y="50"/>
                  <a:pt x="25" y="59"/>
                </a:cubicBezTo>
                <a:cubicBezTo>
                  <a:pt x="16" y="71"/>
                  <a:pt x="6" y="82"/>
                  <a:pt x="6" y="101"/>
                </a:cubicBezTo>
                <a:cubicBezTo>
                  <a:pt x="6" y="123"/>
                  <a:pt x="22" y="144"/>
                  <a:pt x="42" y="151"/>
                </a:cubicBezTo>
                <a:cubicBezTo>
                  <a:pt x="39" y="147"/>
                  <a:pt x="38" y="143"/>
                  <a:pt x="38" y="138"/>
                </a:cubicBezTo>
                <a:cubicBezTo>
                  <a:pt x="38" y="106"/>
                  <a:pt x="58" y="96"/>
                  <a:pt x="58" y="96"/>
                </a:cubicBezTo>
                <a:cubicBezTo>
                  <a:pt x="59" y="96"/>
                  <a:pt x="59" y="96"/>
                  <a:pt x="61" y="96"/>
                </a:cubicBezTo>
                <a:cubicBezTo>
                  <a:pt x="61" y="96"/>
                  <a:pt x="63" y="98"/>
                  <a:pt x="63" y="99"/>
                </a:cubicBezTo>
                <a:cubicBezTo>
                  <a:pt x="64" y="109"/>
                  <a:pt x="69" y="114"/>
                  <a:pt x="74" y="120"/>
                </a:cubicBezTo>
                <a:cubicBezTo>
                  <a:pt x="77" y="125"/>
                  <a:pt x="81" y="130"/>
                  <a:pt x="81" y="138"/>
                </a:cubicBezTo>
                <a:cubicBezTo>
                  <a:pt x="81" y="143"/>
                  <a:pt x="80" y="147"/>
                  <a:pt x="77" y="151"/>
                </a:cubicBezTo>
                <a:cubicBezTo>
                  <a:pt x="83" y="149"/>
                  <a:pt x="89" y="146"/>
                  <a:pt x="94" y="141"/>
                </a:cubicBezTo>
                <a:cubicBezTo>
                  <a:pt x="106" y="131"/>
                  <a:pt x="113" y="117"/>
                  <a:pt x="113" y="101"/>
                </a:cubicBezTo>
                <a:cubicBezTo>
                  <a:pt x="113" y="39"/>
                  <a:pt x="80" y="16"/>
                  <a:pt x="66" y="10"/>
                </a:cubicBezTo>
                <a:cubicBezTo>
                  <a:pt x="72" y="26"/>
                  <a:pt x="70" y="39"/>
                  <a:pt x="67" y="48"/>
                </a:cubicBezTo>
                <a:cubicBezTo>
                  <a:pt x="67" y="51"/>
                  <a:pt x="64" y="53"/>
                  <a:pt x="61" y="53"/>
                </a:cubicBezTo>
                <a:cubicBezTo>
                  <a:pt x="58" y="53"/>
                  <a:pt x="55" y="51"/>
                  <a:pt x="55" y="48"/>
                </a:cubicBezTo>
                <a:cubicBezTo>
                  <a:pt x="52" y="39"/>
                  <a:pt x="44" y="32"/>
                  <a:pt x="39" y="2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3D1F99AE-8FAD-91C8-82A8-B21D89AF0311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1374775"/>
            <a:ext cx="254000" cy="254000"/>
          </a:xfrm>
          <a:custGeom>
            <a:avLst/>
            <a:gdLst>
              <a:gd name="T0" fmla="*/ 157 w 160"/>
              <a:gd name="T1" fmla="*/ 160 h 160"/>
              <a:gd name="T2" fmla="*/ 104 w 160"/>
              <a:gd name="T3" fmla="*/ 106 h 160"/>
              <a:gd name="T4" fmla="*/ 62 w 160"/>
              <a:gd name="T5" fmla="*/ 123 h 160"/>
              <a:gd name="T6" fmla="*/ 0 w 160"/>
              <a:gd name="T7" fmla="*/ 61 h 160"/>
              <a:gd name="T8" fmla="*/ 62 w 160"/>
              <a:gd name="T9" fmla="*/ 0 h 160"/>
              <a:gd name="T10" fmla="*/ 123 w 160"/>
              <a:gd name="T11" fmla="*/ 61 h 160"/>
              <a:gd name="T12" fmla="*/ 107 w 160"/>
              <a:gd name="T13" fmla="*/ 102 h 160"/>
              <a:gd name="T14" fmla="*/ 160 w 160"/>
              <a:gd name="T15" fmla="*/ 156 h 160"/>
              <a:gd name="T16" fmla="*/ 157 w 160"/>
              <a:gd name="T17" fmla="*/ 160 h 160"/>
              <a:gd name="T18" fmla="*/ 157 w 160"/>
              <a:gd name="T19" fmla="*/ 160 h 160"/>
              <a:gd name="T20" fmla="*/ 62 w 160"/>
              <a:gd name="T21" fmla="*/ 6 h 160"/>
              <a:gd name="T22" fmla="*/ 7 w 160"/>
              <a:gd name="T23" fmla="*/ 61 h 160"/>
              <a:gd name="T24" fmla="*/ 62 w 160"/>
              <a:gd name="T25" fmla="*/ 116 h 160"/>
              <a:gd name="T26" fmla="*/ 117 w 160"/>
              <a:gd name="T27" fmla="*/ 61 h 160"/>
              <a:gd name="T28" fmla="*/ 62 w 160"/>
              <a:gd name="T29" fmla="*/ 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60" h="160">
                <a:moveTo>
                  <a:pt x="157" y="160"/>
                </a:moveTo>
                <a:cubicBezTo>
                  <a:pt x="104" y="106"/>
                  <a:pt x="104" y="106"/>
                  <a:pt x="104" y="106"/>
                </a:cubicBezTo>
                <a:cubicBezTo>
                  <a:pt x="92" y="116"/>
                  <a:pt x="78" y="123"/>
                  <a:pt x="62" y="123"/>
                </a:cubicBezTo>
                <a:cubicBezTo>
                  <a:pt x="28" y="123"/>
                  <a:pt x="0" y="95"/>
                  <a:pt x="0" y="61"/>
                </a:cubicBezTo>
                <a:cubicBezTo>
                  <a:pt x="0" y="27"/>
                  <a:pt x="28" y="0"/>
                  <a:pt x="62" y="0"/>
                </a:cubicBezTo>
                <a:cubicBezTo>
                  <a:pt x="96" y="0"/>
                  <a:pt x="123" y="27"/>
                  <a:pt x="123" y="61"/>
                </a:cubicBezTo>
                <a:cubicBezTo>
                  <a:pt x="123" y="77"/>
                  <a:pt x="117" y="92"/>
                  <a:pt x="107" y="102"/>
                </a:cubicBezTo>
                <a:cubicBezTo>
                  <a:pt x="160" y="156"/>
                  <a:pt x="160" y="156"/>
                  <a:pt x="160" y="156"/>
                </a:cubicBezTo>
                <a:cubicBezTo>
                  <a:pt x="157" y="160"/>
                  <a:pt x="157" y="160"/>
                  <a:pt x="157" y="160"/>
                </a:cubicBezTo>
                <a:cubicBezTo>
                  <a:pt x="157" y="160"/>
                  <a:pt x="157" y="160"/>
                  <a:pt x="157" y="160"/>
                </a:cubicBezTo>
                <a:close/>
                <a:moveTo>
                  <a:pt x="62" y="6"/>
                </a:moveTo>
                <a:cubicBezTo>
                  <a:pt x="31" y="6"/>
                  <a:pt x="7" y="30"/>
                  <a:pt x="7" y="61"/>
                </a:cubicBezTo>
                <a:cubicBezTo>
                  <a:pt x="7" y="92"/>
                  <a:pt x="31" y="116"/>
                  <a:pt x="62" y="116"/>
                </a:cubicBezTo>
                <a:cubicBezTo>
                  <a:pt x="92" y="116"/>
                  <a:pt x="117" y="92"/>
                  <a:pt x="117" y="61"/>
                </a:cubicBezTo>
                <a:cubicBezTo>
                  <a:pt x="117" y="30"/>
                  <a:pt x="92" y="6"/>
                  <a:pt x="62" y="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DB5CD028-FCB8-663A-BDF1-2390EA5DD417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2474913"/>
            <a:ext cx="252413" cy="254000"/>
          </a:xfrm>
          <a:custGeom>
            <a:avLst/>
            <a:gdLst>
              <a:gd name="T0" fmla="*/ 51 w 159"/>
              <a:gd name="T1" fmla="*/ 122 h 160"/>
              <a:gd name="T2" fmla="*/ 108 w 159"/>
              <a:gd name="T3" fmla="*/ 116 h 160"/>
              <a:gd name="T4" fmla="*/ 108 w 159"/>
              <a:gd name="T5" fmla="*/ 122 h 160"/>
              <a:gd name="T6" fmla="*/ 159 w 159"/>
              <a:gd name="T7" fmla="*/ 133 h 160"/>
              <a:gd name="T8" fmla="*/ 128 w 159"/>
              <a:gd name="T9" fmla="*/ 141 h 160"/>
              <a:gd name="T10" fmla="*/ 124 w 159"/>
              <a:gd name="T11" fmla="*/ 160 h 160"/>
              <a:gd name="T12" fmla="*/ 32 w 159"/>
              <a:gd name="T13" fmla="*/ 157 h 160"/>
              <a:gd name="T14" fmla="*/ 8 w 159"/>
              <a:gd name="T15" fmla="*/ 141 h 160"/>
              <a:gd name="T16" fmla="*/ 0 w 159"/>
              <a:gd name="T17" fmla="*/ 53 h 160"/>
              <a:gd name="T18" fmla="*/ 32 w 159"/>
              <a:gd name="T19" fmla="*/ 45 h 160"/>
              <a:gd name="T20" fmla="*/ 35 w 159"/>
              <a:gd name="T21" fmla="*/ 0 h 160"/>
              <a:gd name="T22" fmla="*/ 128 w 159"/>
              <a:gd name="T23" fmla="*/ 4 h 160"/>
              <a:gd name="T24" fmla="*/ 151 w 159"/>
              <a:gd name="T25" fmla="*/ 45 h 160"/>
              <a:gd name="T26" fmla="*/ 38 w 159"/>
              <a:gd name="T27" fmla="*/ 45 h 160"/>
              <a:gd name="T28" fmla="*/ 121 w 159"/>
              <a:gd name="T29" fmla="*/ 7 h 160"/>
              <a:gd name="T30" fmla="*/ 38 w 159"/>
              <a:gd name="T31" fmla="*/ 45 h 160"/>
              <a:gd name="T32" fmla="*/ 121 w 159"/>
              <a:gd name="T33" fmla="*/ 103 h 160"/>
              <a:gd name="T34" fmla="*/ 38 w 159"/>
              <a:gd name="T35" fmla="*/ 154 h 160"/>
              <a:gd name="T36" fmla="*/ 121 w 159"/>
              <a:gd name="T37" fmla="*/ 103 h 160"/>
              <a:gd name="T38" fmla="*/ 153 w 159"/>
              <a:gd name="T39" fmla="*/ 53 h 160"/>
              <a:gd name="T40" fmla="*/ 8 w 159"/>
              <a:gd name="T41" fmla="*/ 52 h 160"/>
              <a:gd name="T42" fmla="*/ 7 w 159"/>
              <a:gd name="T43" fmla="*/ 133 h 160"/>
              <a:gd name="T44" fmla="*/ 32 w 159"/>
              <a:gd name="T45" fmla="*/ 135 h 160"/>
              <a:gd name="T46" fmla="*/ 19 w 159"/>
              <a:gd name="T47" fmla="*/ 103 h 160"/>
              <a:gd name="T48" fmla="*/ 140 w 159"/>
              <a:gd name="T49" fmla="*/ 96 h 160"/>
              <a:gd name="T50" fmla="*/ 128 w 159"/>
              <a:gd name="T51" fmla="*/ 103 h 160"/>
              <a:gd name="T52" fmla="*/ 151 w 159"/>
              <a:gd name="T53" fmla="*/ 135 h 160"/>
              <a:gd name="T54" fmla="*/ 153 w 159"/>
              <a:gd name="T55" fmla="*/ 53 h 160"/>
              <a:gd name="T56" fmla="*/ 121 w 159"/>
              <a:gd name="T57" fmla="*/ 77 h 160"/>
              <a:gd name="T58" fmla="*/ 140 w 159"/>
              <a:gd name="T59" fmla="*/ 71 h 160"/>
              <a:gd name="T60" fmla="*/ 121 w 159"/>
              <a:gd name="T61" fmla="*/ 77 h 160"/>
              <a:gd name="T62" fmla="*/ 108 w 159"/>
              <a:gd name="T63" fmla="*/ 135 h 160"/>
              <a:gd name="T64" fmla="*/ 51 w 159"/>
              <a:gd name="T65" fmla="*/ 141 h 160"/>
              <a:gd name="T66" fmla="*/ 108 w 159"/>
              <a:gd name="T67" fmla="*/ 13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9" h="160">
                <a:moveTo>
                  <a:pt x="108" y="122"/>
                </a:moveTo>
                <a:cubicBezTo>
                  <a:pt x="51" y="122"/>
                  <a:pt x="51" y="122"/>
                  <a:pt x="51" y="122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108" y="116"/>
                  <a:pt x="108" y="116"/>
                  <a:pt x="108" y="116"/>
                </a:cubicBezTo>
                <a:cubicBezTo>
                  <a:pt x="108" y="122"/>
                  <a:pt x="108" y="122"/>
                  <a:pt x="108" y="122"/>
                </a:cubicBezTo>
                <a:cubicBezTo>
                  <a:pt x="108" y="122"/>
                  <a:pt x="108" y="122"/>
                  <a:pt x="108" y="122"/>
                </a:cubicBezTo>
                <a:close/>
                <a:moveTo>
                  <a:pt x="159" y="53"/>
                </a:moveTo>
                <a:cubicBezTo>
                  <a:pt x="159" y="133"/>
                  <a:pt x="159" y="133"/>
                  <a:pt x="159" y="133"/>
                </a:cubicBezTo>
                <a:cubicBezTo>
                  <a:pt x="159" y="138"/>
                  <a:pt x="156" y="141"/>
                  <a:pt x="151" y="141"/>
                </a:cubicBezTo>
                <a:cubicBezTo>
                  <a:pt x="128" y="141"/>
                  <a:pt x="128" y="141"/>
                  <a:pt x="128" y="141"/>
                </a:cubicBezTo>
                <a:cubicBezTo>
                  <a:pt x="128" y="157"/>
                  <a:pt x="128" y="157"/>
                  <a:pt x="128" y="157"/>
                </a:cubicBezTo>
                <a:cubicBezTo>
                  <a:pt x="128" y="159"/>
                  <a:pt x="126" y="160"/>
                  <a:pt x="124" y="160"/>
                </a:cubicBezTo>
                <a:cubicBezTo>
                  <a:pt x="35" y="160"/>
                  <a:pt x="35" y="160"/>
                  <a:pt x="35" y="160"/>
                </a:cubicBezTo>
                <a:cubicBezTo>
                  <a:pt x="34" y="160"/>
                  <a:pt x="32" y="159"/>
                  <a:pt x="32" y="157"/>
                </a:cubicBezTo>
                <a:cubicBezTo>
                  <a:pt x="32" y="141"/>
                  <a:pt x="32" y="141"/>
                  <a:pt x="32" y="141"/>
                </a:cubicBezTo>
                <a:cubicBezTo>
                  <a:pt x="8" y="141"/>
                  <a:pt x="8" y="141"/>
                  <a:pt x="8" y="141"/>
                </a:cubicBezTo>
                <a:cubicBezTo>
                  <a:pt x="3" y="141"/>
                  <a:pt x="0" y="138"/>
                  <a:pt x="0" y="133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48"/>
                  <a:pt x="3" y="45"/>
                  <a:pt x="8" y="45"/>
                </a:cubicBezTo>
                <a:cubicBezTo>
                  <a:pt x="32" y="45"/>
                  <a:pt x="32" y="45"/>
                  <a:pt x="32" y="45"/>
                </a:cubicBezTo>
                <a:cubicBezTo>
                  <a:pt x="32" y="4"/>
                  <a:pt x="32" y="4"/>
                  <a:pt x="32" y="4"/>
                </a:cubicBezTo>
                <a:cubicBezTo>
                  <a:pt x="32" y="2"/>
                  <a:pt x="34" y="0"/>
                  <a:pt x="35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6" y="0"/>
                  <a:pt x="128" y="2"/>
                  <a:pt x="128" y="4"/>
                </a:cubicBezTo>
                <a:cubicBezTo>
                  <a:pt x="128" y="45"/>
                  <a:pt x="128" y="45"/>
                  <a:pt x="128" y="45"/>
                </a:cubicBezTo>
                <a:cubicBezTo>
                  <a:pt x="151" y="45"/>
                  <a:pt x="151" y="45"/>
                  <a:pt x="151" y="45"/>
                </a:cubicBezTo>
                <a:cubicBezTo>
                  <a:pt x="156" y="45"/>
                  <a:pt x="159" y="48"/>
                  <a:pt x="159" y="53"/>
                </a:cubicBezTo>
                <a:moveTo>
                  <a:pt x="38" y="45"/>
                </a:moveTo>
                <a:cubicBezTo>
                  <a:pt x="121" y="45"/>
                  <a:pt x="121" y="45"/>
                  <a:pt x="121" y="45"/>
                </a:cubicBezTo>
                <a:cubicBezTo>
                  <a:pt x="121" y="7"/>
                  <a:pt x="121" y="7"/>
                  <a:pt x="121" y="7"/>
                </a:cubicBezTo>
                <a:cubicBezTo>
                  <a:pt x="38" y="7"/>
                  <a:pt x="38" y="7"/>
                  <a:pt x="38" y="7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45"/>
                  <a:pt x="38" y="45"/>
                  <a:pt x="38" y="45"/>
                </a:cubicBezTo>
                <a:close/>
                <a:moveTo>
                  <a:pt x="121" y="103"/>
                </a:moveTo>
                <a:cubicBezTo>
                  <a:pt x="38" y="103"/>
                  <a:pt x="38" y="103"/>
                  <a:pt x="38" y="103"/>
                </a:cubicBezTo>
                <a:cubicBezTo>
                  <a:pt x="38" y="154"/>
                  <a:pt x="38" y="154"/>
                  <a:pt x="38" y="154"/>
                </a:cubicBezTo>
                <a:cubicBezTo>
                  <a:pt x="121" y="154"/>
                  <a:pt x="121" y="154"/>
                  <a:pt x="121" y="154"/>
                </a:cubicBezTo>
                <a:cubicBezTo>
                  <a:pt x="121" y="103"/>
                  <a:pt x="121" y="103"/>
                  <a:pt x="121" y="103"/>
                </a:cubicBezTo>
                <a:cubicBezTo>
                  <a:pt x="121" y="103"/>
                  <a:pt x="121" y="103"/>
                  <a:pt x="121" y="103"/>
                </a:cubicBezTo>
                <a:close/>
                <a:moveTo>
                  <a:pt x="153" y="53"/>
                </a:moveTo>
                <a:cubicBezTo>
                  <a:pt x="153" y="52"/>
                  <a:pt x="153" y="52"/>
                  <a:pt x="151" y="52"/>
                </a:cubicBezTo>
                <a:cubicBezTo>
                  <a:pt x="8" y="52"/>
                  <a:pt x="8" y="52"/>
                  <a:pt x="8" y="52"/>
                </a:cubicBezTo>
                <a:cubicBezTo>
                  <a:pt x="7" y="52"/>
                  <a:pt x="7" y="52"/>
                  <a:pt x="7" y="53"/>
                </a:cubicBezTo>
                <a:cubicBezTo>
                  <a:pt x="7" y="133"/>
                  <a:pt x="7" y="133"/>
                  <a:pt x="7" y="133"/>
                </a:cubicBezTo>
                <a:cubicBezTo>
                  <a:pt x="7" y="135"/>
                  <a:pt x="7" y="135"/>
                  <a:pt x="8" y="135"/>
                </a:cubicBezTo>
                <a:cubicBezTo>
                  <a:pt x="32" y="135"/>
                  <a:pt x="32" y="135"/>
                  <a:pt x="32" y="135"/>
                </a:cubicBezTo>
                <a:cubicBezTo>
                  <a:pt x="32" y="103"/>
                  <a:pt x="32" y="103"/>
                  <a:pt x="32" y="103"/>
                </a:cubicBezTo>
                <a:cubicBezTo>
                  <a:pt x="19" y="103"/>
                  <a:pt x="19" y="103"/>
                  <a:pt x="19" y="103"/>
                </a:cubicBezTo>
                <a:cubicBezTo>
                  <a:pt x="19" y="96"/>
                  <a:pt x="19" y="96"/>
                  <a:pt x="19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103"/>
                  <a:pt x="140" y="103"/>
                  <a:pt x="140" y="103"/>
                </a:cubicBezTo>
                <a:cubicBezTo>
                  <a:pt x="128" y="103"/>
                  <a:pt x="128" y="103"/>
                  <a:pt x="128" y="103"/>
                </a:cubicBezTo>
                <a:cubicBezTo>
                  <a:pt x="128" y="135"/>
                  <a:pt x="128" y="135"/>
                  <a:pt x="128" y="135"/>
                </a:cubicBezTo>
                <a:cubicBezTo>
                  <a:pt x="151" y="135"/>
                  <a:pt x="151" y="135"/>
                  <a:pt x="151" y="135"/>
                </a:cubicBezTo>
                <a:cubicBezTo>
                  <a:pt x="153" y="135"/>
                  <a:pt x="153" y="135"/>
                  <a:pt x="153" y="133"/>
                </a:cubicBezTo>
                <a:cubicBezTo>
                  <a:pt x="153" y="53"/>
                  <a:pt x="153" y="53"/>
                  <a:pt x="153" y="53"/>
                </a:cubicBezTo>
                <a:cubicBezTo>
                  <a:pt x="153" y="53"/>
                  <a:pt x="153" y="53"/>
                  <a:pt x="153" y="53"/>
                </a:cubicBezTo>
                <a:close/>
                <a:moveTo>
                  <a:pt x="121" y="77"/>
                </a:moveTo>
                <a:cubicBezTo>
                  <a:pt x="140" y="77"/>
                  <a:pt x="140" y="77"/>
                  <a:pt x="140" y="77"/>
                </a:cubicBezTo>
                <a:cubicBezTo>
                  <a:pt x="140" y="71"/>
                  <a:pt x="140" y="71"/>
                  <a:pt x="140" y="71"/>
                </a:cubicBezTo>
                <a:cubicBezTo>
                  <a:pt x="121" y="71"/>
                  <a:pt x="121" y="71"/>
                  <a:pt x="121" y="71"/>
                </a:cubicBezTo>
                <a:cubicBezTo>
                  <a:pt x="121" y="77"/>
                  <a:pt x="121" y="77"/>
                  <a:pt x="121" y="77"/>
                </a:cubicBezTo>
                <a:cubicBezTo>
                  <a:pt x="121" y="77"/>
                  <a:pt x="121" y="77"/>
                  <a:pt x="121" y="77"/>
                </a:cubicBezTo>
                <a:close/>
                <a:moveTo>
                  <a:pt x="108" y="135"/>
                </a:moveTo>
                <a:cubicBezTo>
                  <a:pt x="51" y="135"/>
                  <a:pt x="51" y="135"/>
                  <a:pt x="51" y="135"/>
                </a:cubicBezTo>
                <a:cubicBezTo>
                  <a:pt x="51" y="141"/>
                  <a:pt x="51" y="141"/>
                  <a:pt x="51" y="141"/>
                </a:cubicBezTo>
                <a:cubicBezTo>
                  <a:pt x="108" y="141"/>
                  <a:pt x="108" y="141"/>
                  <a:pt x="108" y="141"/>
                </a:cubicBezTo>
                <a:cubicBezTo>
                  <a:pt x="108" y="135"/>
                  <a:pt x="108" y="135"/>
                  <a:pt x="108" y="135"/>
                </a:cubicBezTo>
                <a:cubicBezTo>
                  <a:pt x="108" y="135"/>
                  <a:pt x="108" y="135"/>
                  <a:pt x="108" y="1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E2CE4DA8-D84C-4ECD-E98F-C3BD54A3E768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1920875"/>
            <a:ext cx="254000" cy="255588"/>
          </a:xfrm>
          <a:custGeom>
            <a:avLst/>
            <a:gdLst>
              <a:gd name="T0" fmla="*/ 160 w 160"/>
              <a:gd name="T1" fmla="*/ 15 h 161"/>
              <a:gd name="T2" fmla="*/ 159 w 160"/>
              <a:gd name="T3" fmla="*/ 13 h 161"/>
              <a:gd name="T4" fmla="*/ 147 w 160"/>
              <a:gd name="T5" fmla="*/ 2 h 161"/>
              <a:gd name="T6" fmla="*/ 144 w 160"/>
              <a:gd name="T7" fmla="*/ 2 h 161"/>
              <a:gd name="T8" fmla="*/ 135 w 160"/>
              <a:gd name="T9" fmla="*/ 12 h 161"/>
              <a:gd name="T10" fmla="*/ 122 w 160"/>
              <a:gd name="T11" fmla="*/ 12 h 161"/>
              <a:gd name="T12" fmla="*/ 120 w 160"/>
              <a:gd name="T13" fmla="*/ 10 h 161"/>
              <a:gd name="T14" fmla="*/ 101 w 160"/>
              <a:gd name="T15" fmla="*/ 10 h 161"/>
              <a:gd name="T16" fmla="*/ 66 w 160"/>
              <a:gd name="T17" fmla="*/ 45 h 161"/>
              <a:gd name="T18" fmla="*/ 69 w 160"/>
              <a:gd name="T19" fmla="*/ 50 h 161"/>
              <a:gd name="T20" fmla="*/ 106 w 160"/>
              <a:gd name="T21" fmla="*/ 15 h 161"/>
              <a:gd name="T22" fmla="*/ 115 w 160"/>
              <a:gd name="T23" fmla="*/ 15 h 161"/>
              <a:gd name="T24" fmla="*/ 117 w 160"/>
              <a:gd name="T25" fmla="*/ 16 h 161"/>
              <a:gd name="T26" fmla="*/ 12 w 160"/>
              <a:gd name="T27" fmla="*/ 124 h 161"/>
              <a:gd name="T28" fmla="*/ 10 w 160"/>
              <a:gd name="T29" fmla="*/ 124 h 161"/>
              <a:gd name="T30" fmla="*/ 0 w 160"/>
              <a:gd name="T31" fmla="*/ 156 h 161"/>
              <a:gd name="T32" fmla="*/ 2 w 160"/>
              <a:gd name="T33" fmla="*/ 159 h 161"/>
              <a:gd name="T34" fmla="*/ 4 w 160"/>
              <a:gd name="T35" fmla="*/ 161 h 161"/>
              <a:gd name="T36" fmla="*/ 5 w 160"/>
              <a:gd name="T37" fmla="*/ 161 h 161"/>
              <a:gd name="T38" fmla="*/ 36 w 160"/>
              <a:gd name="T39" fmla="*/ 151 h 161"/>
              <a:gd name="T40" fmla="*/ 37 w 160"/>
              <a:gd name="T41" fmla="*/ 150 h 161"/>
              <a:gd name="T42" fmla="*/ 149 w 160"/>
              <a:gd name="T43" fmla="*/ 39 h 161"/>
              <a:gd name="T44" fmla="*/ 149 w 160"/>
              <a:gd name="T45" fmla="*/ 26 h 161"/>
              <a:gd name="T46" fmla="*/ 159 w 160"/>
              <a:gd name="T47" fmla="*/ 16 h 161"/>
              <a:gd name="T48" fmla="*/ 160 w 160"/>
              <a:gd name="T49" fmla="*/ 15 h 161"/>
              <a:gd name="T50" fmla="*/ 15 w 160"/>
              <a:gd name="T51" fmla="*/ 129 h 161"/>
              <a:gd name="T52" fmla="*/ 32 w 160"/>
              <a:gd name="T53" fmla="*/ 146 h 161"/>
              <a:gd name="T54" fmla="*/ 8 w 160"/>
              <a:gd name="T55" fmla="*/ 153 h 161"/>
              <a:gd name="T56" fmla="*/ 15 w 160"/>
              <a:gd name="T57" fmla="*/ 129 h 161"/>
              <a:gd name="T58" fmla="*/ 15 w 160"/>
              <a:gd name="T59" fmla="*/ 129 h 161"/>
              <a:gd name="T60" fmla="*/ 144 w 160"/>
              <a:gd name="T61" fmla="*/ 34 h 161"/>
              <a:gd name="T62" fmla="*/ 37 w 160"/>
              <a:gd name="T63" fmla="*/ 142 h 161"/>
              <a:gd name="T64" fmla="*/ 20 w 160"/>
              <a:gd name="T65" fmla="*/ 124 h 161"/>
              <a:gd name="T66" fmla="*/ 127 w 160"/>
              <a:gd name="T67" fmla="*/ 16 h 161"/>
              <a:gd name="T68" fmla="*/ 131 w 160"/>
              <a:gd name="T69" fmla="*/ 16 h 161"/>
              <a:gd name="T70" fmla="*/ 144 w 160"/>
              <a:gd name="T71" fmla="*/ 29 h 161"/>
              <a:gd name="T72" fmla="*/ 144 w 160"/>
              <a:gd name="T73" fmla="*/ 34 h 161"/>
              <a:gd name="T74" fmla="*/ 146 w 160"/>
              <a:gd name="T75" fmla="*/ 21 h 161"/>
              <a:gd name="T76" fmla="*/ 139 w 160"/>
              <a:gd name="T77" fmla="*/ 15 h 161"/>
              <a:gd name="T78" fmla="*/ 146 w 160"/>
              <a:gd name="T79" fmla="*/ 8 h 161"/>
              <a:gd name="T80" fmla="*/ 152 w 160"/>
              <a:gd name="T81" fmla="*/ 15 h 161"/>
              <a:gd name="T82" fmla="*/ 146 w 160"/>
              <a:gd name="T83" fmla="*/ 21 h 161"/>
              <a:gd name="T84" fmla="*/ 146 w 160"/>
              <a:gd name="T85" fmla="*/ 2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1">
                <a:moveTo>
                  <a:pt x="160" y="15"/>
                </a:moveTo>
                <a:cubicBezTo>
                  <a:pt x="160" y="13"/>
                  <a:pt x="160" y="13"/>
                  <a:pt x="159" y="13"/>
                </a:cubicBezTo>
                <a:cubicBezTo>
                  <a:pt x="147" y="2"/>
                  <a:pt x="147" y="2"/>
                  <a:pt x="147" y="2"/>
                </a:cubicBezTo>
                <a:cubicBezTo>
                  <a:pt x="147" y="0"/>
                  <a:pt x="144" y="0"/>
                  <a:pt x="144" y="2"/>
                </a:cubicBezTo>
                <a:cubicBezTo>
                  <a:pt x="135" y="12"/>
                  <a:pt x="135" y="12"/>
                  <a:pt x="135" y="12"/>
                </a:cubicBezTo>
                <a:cubicBezTo>
                  <a:pt x="130" y="8"/>
                  <a:pt x="125" y="8"/>
                  <a:pt x="122" y="12"/>
                </a:cubicBezTo>
                <a:cubicBezTo>
                  <a:pt x="120" y="10"/>
                  <a:pt x="120" y="10"/>
                  <a:pt x="120" y="10"/>
                </a:cubicBezTo>
                <a:cubicBezTo>
                  <a:pt x="115" y="5"/>
                  <a:pt x="107" y="5"/>
                  <a:pt x="101" y="10"/>
                </a:cubicBezTo>
                <a:cubicBezTo>
                  <a:pt x="66" y="45"/>
                  <a:pt x="66" y="45"/>
                  <a:pt x="66" y="45"/>
                </a:cubicBezTo>
                <a:cubicBezTo>
                  <a:pt x="69" y="50"/>
                  <a:pt x="69" y="50"/>
                  <a:pt x="69" y="50"/>
                </a:cubicBezTo>
                <a:cubicBezTo>
                  <a:pt x="106" y="15"/>
                  <a:pt x="106" y="15"/>
                  <a:pt x="106" y="15"/>
                </a:cubicBezTo>
                <a:cubicBezTo>
                  <a:pt x="109" y="12"/>
                  <a:pt x="112" y="12"/>
                  <a:pt x="115" y="15"/>
                </a:cubicBezTo>
                <a:cubicBezTo>
                  <a:pt x="117" y="16"/>
                  <a:pt x="117" y="16"/>
                  <a:pt x="117" y="16"/>
                </a:cubicBezTo>
                <a:cubicBezTo>
                  <a:pt x="12" y="124"/>
                  <a:pt x="12" y="124"/>
                  <a:pt x="12" y="124"/>
                </a:cubicBezTo>
                <a:cubicBezTo>
                  <a:pt x="10" y="124"/>
                  <a:pt x="10" y="124"/>
                  <a:pt x="10" y="124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0" y="159"/>
                  <a:pt x="2" y="159"/>
                </a:cubicBezTo>
                <a:cubicBezTo>
                  <a:pt x="2" y="161"/>
                  <a:pt x="2" y="161"/>
                  <a:pt x="4" y="161"/>
                </a:cubicBezTo>
                <a:cubicBezTo>
                  <a:pt x="4" y="161"/>
                  <a:pt x="4" y="161"/>
                  <a:pt x="5" y="161"/>
                </a:cubicBezTo>
                <a:cubicBezTo>
                  <a:pt x="36" y="151"/>
                  <a:pt x="36" y="151"/>
                  <a:pt x="36" y="151"/>
                </a:cubicBezTo>
                <a:cubicBezTo>
                  <a:pt x="37" y="151"/>
                  <a:pt x="37" y="151"/>
                  <a:pt x="37" y="150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52" y="36"/>
                  <a:pt x="152" y="31"/>
                  <a:pt x="149" y="26"/>
                </a:cubicBezTo>
                <a:cubicBezTo>
                  <a:pt x="159" y="16"/>
                  <a:pt x="159" y="16"/>
                  <a:pt x="159" y="16"/>
                </a:cubicBezTo>
                <a:cubicBezTo>
                  <a:pt x="160" y="16"/>
                  <a:pt x="160" y="15"/>
                  <a:pt x="160" y="15"/>
                </a:cubicBezTo>
                <a:moveTo>
                  <a:pt x="15" y="129"/>
                </a:moveTo>
                <a:cubicBezTo>
                  <a:pt x="32" y="146"/>
                  <a:pt x="32" y="146"/>
                  <a:pt x="32" y="146"/>
                </a:cubicBezTo>
                <a:cubicBezTo>
                  <a:pt x="8" y="153"/>
                  <a:pt x="8" y="153"/>
                  <a:pt x="8" y="153"/>
                </a:cubicBezTo>
                <a:cubicBezTo>
                  <a:pt x="15" y="129"/>
                  <a:pt x="15" y="129"/>
                  <a:pt x="15" y="129"/>
                </a:cubicBezTo>
                <a:cubicBezTo>
                  <a:pt x="15" y="129"/>
                  <a:pt x="15" y="129"/>
                  <a:pt x="15" y="129"/>
                </a:cubicBezTo>
                <a:close/>
                <a:moveTo>
                  <a:pt x="144" y="34"/>
                </a:moveTo>
                <a:cubicBezTo>
                  <a:pt x="37" y="142"/>
                  <a:pt x="37" y="142"/>
                  <a:pt x="37" y="142"/>
                </a:cubicBezTo>
                <a:cubicBezTo>
                  <a:pt x="20" y="124"/>
                  <a:pt x="20" y="124"/>
                  <a:pt x="20" y="124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128" y="15"/>
                  <a:pt x="130" y="15"/>
                  <a:pt x="131" y="16"/>
                </a:cubicBezTo>
                <a:cubicBezTo>
                  <a:pt x="144" y="29"/>
                  <a:pt x="144" y="29"/>
                  <a:pt x="144" y="29"/>
                </a:cubicBezTo>
                <a:cubicBezTo>
                  <a:pt x="146" y="31"/>
                  <a:pt x="146" y="33"/>
                  <a:pt x="144" y="34"/>
                </a:cubicBezTo>
                <a:moveTo>
                  <a:pt x="146" y="21"/>
                </a:moveTo>
                <a:cubicBezTo>
                  <a:pt x="139" y="15"/>
                  <a:pt x="139" y="15"/>
                  <a:pt x="139" y="15"/>
                </a:cubicBezTo>
                <a:cubicBezTo>
                  <a:pt x="146" y="8"/>
                  <a:pt x="146" y="8"/>
                  <a:pt x="146" y="8"/>
                </a:cubicBezTo>
                <a:cubicBezTo>
                  <a:pt x="152" y="15"/>
                  <a:pt x="152" y="15"/>
                  <a:pt x="152" y="15"/>
                </a:cubicBezTo>
                <a:cubicBezTo>
                  <a:pt x="146" y="21"/>
                  <a:pt x="146" y="21"/>
                  <a:pt x="146" y="21"/>
                </a:cubicBezTo>
                <a:cubicBezTo>
                  <a:pt x="146" y="21"/>
                  <a:pt x="146" y="21"/>
                  <a:pt x="146" y="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83465A53-28D7-B262-7580-4905EB0EE1CF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3025775"/>
            <a:ext cx="254000" cy="254000"/>
          </a:xfrm>
          <a:custGeom>
            <a:avLst/>
            <a:gdLst>
              <a:gd name="T0" fmla="*/ 77 w 160"/>
              <a:gd name="T1" fmla="*/ 157 h 160"/>
              <a:gd name="T2" fmla="*/ 53 w 160"/>
              <a:gd name="T3" fmla="*/ 144 h 160"/>
              <a:gd name="T4" fmla="*/ 13 w 160"/>
              <a:gd name="T5" fmla="*/ 143 h 160"/>
              <a:gd name="T6" fmla="*/ 22 w 160"/>
              <a:gd name="T7" fmla="*/ 103 h 160"/>
              <a:gd name="T8" fmla="*/ 0 w 160"/>
              <a:gd name="T9" fmla="*/ 77 h 160"/>
              <a:gd name="T10" fmla="*/ 22 w 160"/>
              <a:gd name="T11" fmla="*/ 51 h 160"/>
              <a:gd name="T12" fmla="*/ 27 w 160"/>
              <a:gd name="T13" fmla="*/ 51 h 160"/>
              <a:gd name="T14" fmla="*/ 48 w 160"/>
              <a:gd name="T15" fmla="*/ 67 h 160"/>
              <a:gd name="T16" fmla="*/ 62 w 160"/>
              <a:gd name="T17" fmla="*/ 35 h 160"/>
              <a:gd name="T18" fmla="*/ 49 w 160"/>
              <a:gd name="T19" fmla="*/ 26 h 160"/>
              <a:gd name="T20" fmla="*/ 70 w 160"/>
              <a:gd name="T21" fmla="*/ 3 h 160"/>
              <a:gd name="T22" fmla="*/ 102 w 160"/>
              <a:gd name="T23" fmla="*/ 23 h 160"/>
              <a:gd name="T24" fmla="*/ 142 w 160"/>
              <a:gd name="T25" fmla="*/ 13 h 160"/>
              <a:gd name="T26" fmla="*/ 144 w 160"/>
              <a:gd name="T27" fmla="*/ 53 h 160"/>
              <a:gd name="T28" fmla="*/ 157 w 160"/>
              <a:gd name="T29" fmla="*/ 77 h 160"/>
              <a:gd name="T30" fmla="*/ 157 w 160"/>
              <a:gd name="T31" fmla="*/ 90 h 160"/>
              <a:gd name="T32" fmla="*/ 134 w 160"/>
              <a:gd name="T33" fmla="*/ 111 h 160"/>
              <a:gd name="T34" fmla="*/ 126 w 160"/>
              <a:gd name="T35" fmla="*/ 99 h 160"/>
              <a:gd name="T36" fmla="*/ 97 w 160"/>
              <a:gd name="T37" fmla="*/ 101 h 160"/>
              <a:gd name="T38" fmla="*/ 109 w 160"/>
              <a:gd name="T39" fmla="*/ 133 h 160"/>
              <a:gd name="T40" fmla="*/ 109 w 160"/>
              <a:gd name="T41" fmla="*/ 138 h 160"/>
              <a:gd name="T42" fmla="*/ 83 w 160"/>
              <a:gd name="T43" fmla="*/ 160 h 160"/>
              <a:gd name="T44" fmla="*/ 59 w 160"/>
              <a:gd name="T45" fmla="*/ 130 h 160"/>
              <a:gd name="T46" fmla="*/ 85 w 160"/>
              <a:gd name="T47" fmla="*/ 154 h 160"/>
              <a:gd name="T48" fmla="*/ 91 w 160"/>
              <a:gd name="T49" fmla="*/ 128 h 160"/>
              <a:gd name="T50" fmla="*/ 112 w 160"/>
              <a:gd name="T51" fmla="*/ 87 h 160"/>
              <a:gd name="T52" fmla="*/ 136 w 160"/>
              <a:gd name="T53" fmla="*/ 101 h 160"/>
              <a:gd name="T54" fmla="*/ 153 w 160"/>
              <a:gd name="T55" fmla="*/ 83 h 160"/>
              <a:gd name="T56" fmla="*/ 129 w 160"/>
              <a:gd name="T57" fmla="*/ 59 h 160"/>
              <a:gd name="T58" fmla="*/ 131 w 160"/>
              <a:gd name="T59" fmla="*/ 53 h 160"/>
              <a:gd name="T60" fmla="*/ 145 w 160"/>
              <a:gd name="T61" fmla="*/ 34 h 160"/>
              <a:gd name="T62" fmla="*/ 115 w 160"/>
              <a:gd name="T63" fmla="*/ 18 h 160"/>
              <a:gd name="T64" fmla="*/ 104 w 160"/>
              <a:gd name="T65" fmla="*/ 31 h 160"/>
              <a:gd name="T66" fmla="*/ 78 w 160"/>
              <a:gd name="T67" fmla="*/ 7 h 160"/>
              <a:gd name="T68" fmla="*/ 59 w 160"/>
              <a:gd name="T69" fmla="*/ 24 h 160"/>
              <a:gd name="T70" fmla="*/ 67 w 160"/>
              <a:gd name="T71" fmla="*/ 63 h 160"/>
              <a:gd name="T72" fmla="*/ 29 w 160"/>
              <a:gd name="T73" fmla="*/ 66 h 160"/>
              <a:gd name="T74" fmla="*/ 6 w 160"/>
              <a:gd name="T75" fmla="*/ 75 h 160"/>
              <a:gd name="T76" fmla="*/ 6 w 160"/>
              <a:gd name="T77" fmla="*/ 79 h 160"/>
              <a:gd name="T78" fmla="*/ 30 w 160"/>
              <a:gd name="T79" fmla="*/ 104 h 160"/>
              <a:gd name="T80" fmla="*/ 17 w 160"/>
              <a:gd name="T81" fmla="*/ 115 h 160"/>
              <a:gd name="T82" fmla="*/ 33 w 160"/>
              <a:gd name="T83" fmla="*/ 146 h 160"/>
              <a:gd name="T84" fmla="*/ 53 w 160"/>
              <a:gd name="T85" fmla="*/ 131 h 160"/>
              <a:gd name="T86" fmla="*/ 56 w 160"/>
              <a:gd name="T87" fmla="*/ 1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60">
                <a:moveTo>
                  <a:pt x="83" y="160"/>
                </a:moveTo>
                <a:cubicBezTo>
                  <a:pt x="81" y="160"/>
                  <a:pt x="78" y="159"/>
                  <a:pt x="77" y="157"/>
                </a:cubicBezTo>
                <a:cubicBezTo>
                  <a:pt x="57" y="138"/>
                  <a:pt x="57" y="138"/>
                  <a:pt x="57" y="138"/>
                </a:cubicBezTo>
                <a:cubicBezTo>
                  <a:pt x="56" y="141"/>
                  <a:pt x="54" y="143"/>
                  <a:pt x="53" y="144"/>
                </a:cubicBezTo>
                <a:cubicBezTo>
                  <a:pt x="48" y="151"/>
                  <a:pt x="40" y="152"/>
                  <a:pt x="32" y="152"/>
                </a:cubicBezTo>
                <a:cubicBezTo>
                  <a:pt x="25" y="152"/>
                  <a:pt x="17" y="149"/>
                  <a:pt x="13" y="143"/>
                </a:cubicBezTo>
                <a:cubicBezTo>
                  <a:pt x="6" y="133"/>
                  <a:pt x="6" y="120"/>
                  <a:pt x="13" y="111"/>
                </a:cubicBezTo>
                <a:cubicBezTo>
                  <a:pt x="16" y="107"/>
                  <a:pt x="19" y="104"/>
                  <a:pt x="22" y="103"/>
                </a:cubicBezTo>
                <a:cubicBezTo>
                  <a:pt x="3" y="83"/>
                  <a:pt x="3" y="83"/>
                  <a:pt x="3" y="83"/>
                </a:cubicBezTo>
                <a:cubicBezTo>
                  <a:pt x="1" y="82"/>
                  <a:pt x="0" y="79"/>
                  <a:pt x="0" y="77"/>
                </a:cubicBezTo>
                <a:cubicBezTo>
                  <a:pt x="0" y="74"/>
                  <a:pt x="1" y="72"/>
                  <a:pt x="3" y="71"/>
                </a:cubicBezTo>
                <a:cubicBezTo>
                  <a:pt x="22" y="51"/>
                  <a:pt x="22" y="51"/>
                  <a:pt x="22" y="51"/>
                </a:cubicBezTo>
                <a:cubicBezTo>
                  <a:pt x="22" y="50"/>
                  <a:pt x="24" y="50"/>
                  <a:pt x="25" y="50"/>
                </a:cubicBezTo>
                <a:cubicBezTo>
                  <a:pt x="27" y="50"/>
                  <a:pt x="27" y="51"/>
                  <a:pt x="27" y="51"/>
                </a:cubicBezTo>
                <a:cubicBezTo>
                  <a:pt x="29" y="56"/>
                  <a:pt x="30" y="58"/>
                  <a:pt x="33" y="61"/>
                </a:cubicBezTo>
                <a:cubicBezTo>
                  <a:pt x="37" y="64"/>
                  <a:pt x="41" y="67"/>
                  <a:pt x="48" y="67"/>
                </a:cubicBezTo>
                <a:cubicBezTo>
                  <a:pt x="53" y="66"/>
                  <a:pt x="59" y="64"/>
                  <a:pt x="62" y="59"/>
                </a:cubicBezTo>
                <a:cubicBezTo>
                  <a:pt x="67" y="53"/>
                  <a:pt x="67" y="43"/>
                  <a:pt x="62" y="35"/>
                </a:cubicBezTo>
                <a:cubicBezTo>
                  <a:pt x="61" y="32"/>
                  <a:pt x="56" y="29"/>
                  <a:pt x="51" y="27"/>
                </a:cubicBezTo>
                <a:cubicBezTo>
                  <a:pt x="51" y="27"/>
                  <a:pt x="49" y="27"/>
                  <a:pt x="49" y="26"/>
                </a:cubicBezTo>
                <a:cubicBezTo>
                  <a:pt x="49" y="24"/>
                  <a:pt x="49" y="23"/>
                  <a:pt x="51" y="23"/>
                </a:cubicBezTo>
                <a:cubicBezTo>
                  <a:pt x="70" y="3"/>
                  <a:pt x="70" y="3"/>
                  <a:pt x="70" y="3"/>
                </a:cubicBezTo>
                <a:cubicBezTo>
                  <a:pt x="73" y="0"/>
                  <a:pt x="80" y="0"/>
                  <a:pt x="83" y="3"/>
                </a:cubicBezTo>
                <a:cubicBezTo>
                  <a:pt x="102" y="23"/>
                  <a:pt x="102" y="23"/>
                  <a:pt x="102" y="23"/>
                </a:cubicBezTo>
                <a:cubicBezTo>
                  <a:pt x="104" y="19"/>
                  <a:pt x="107" y="16"/>
                  <a:pt x="110" y="13"/>
                </a:cubicBezTo>
                <a:cubicBezTo>
                  <a:pt x="120" y="7"/>
                  <a:pt x="133" y="7"/>
                  <a:pt x="142" y="13"/>
                </a:cubicBezTo>
                <a:cubicBezTo>
                  <a:pt x="149" y="18"/>
                  <a:pt x="152" y="26"/>
                  <a:pt x="152" y="32"/>
                </a:cubicBezTo>
                <a:cubicBezTo>
                  <a:pt x="152" y="40"/>
                  <a:pt x="150" y="48"/>
                  <a:pt x="144" y="53"/>
                </a:cubicBezTo>
                <a:cubicBezTo>
                  <a:pt x="142" y="55"/>
                  <a:pt x="141" y="56"/>
                  <a:pt x="137" y="58"/>
                </a:cubicBezTo>
                <a:cubicBezTo>
                  <a:pt x="157" y="77"/>
                  <a:pt x="157" y="77"/>
                  <a:pt x="157" y="77"/>
                </a:cubicBezTo>
                <a:cubicBezTo>
                  <a:pt x="158" y="79"/>
                  <a:pt x="160" y="82"/>
                  <a:pt x="160" y="83"/>
                </a:cubicBezTo>
                <a:cubicBezTo>
                  <a:pt x="160" y="87"/>
                  <a:pt x="158" y="88"/>
                  <a:pt x="157" y="90"/>
                </a:cubicBezTo>
                <a:cubicBezTo>
                  <a:pt x="137" y="109"/>
                  <a:pt x="137" y="109"/>
                  <a:pt x="137" y="109"/>
                </a:cubicBezTo>
                <a:cubicBezTo>
                  <a:pt x="137" y="111"/>
                  <a:pt x="136" y="111"/>
                  <a:pt x="134" y="111"/>
                </a:cubicBezTo>
                <a:cubicBezTo>
                  <a:pt x="133" y="111"/>
                  <a:pt x="133" y="109"/>
                  <a:pt x="133" y="109"/>
                </a:cubicBezTo>
                <a:cubicBezTo>
                  <a:pt x="131" y="104"/>
                  <a:pt x="129" y="103"/>
                  <a:pt x="126" y="99"/>
                </a:cubicBezTo>
                <a:cubicBezTo>
                  <a:pt x="123" y="96"/>
                  <a:pt x="118" y="93"/>
                  <a:pt x="112" y="93"/>
                </a:cubicBezTo>
                <a:cubicBezTo>
                  <a:pt x="107" y="95"/>
                  <a:pt x="101" y="96"/>
                  <a:pt x="97" y="101"/>
                </a:cubicBezTo>
                <a:cubicBezTo>
                  <a:pt x="93" y="107"/>
                  <a:pt x="93" y="117"/>
                  <a:pt x="97" y="125"/>
                </a:cubicBezTo>
                <a:cubicBezTo>
                  <a:pt x="99" y="128"/>
                  <a:pt x="104" y="131"/>
                  <a:pt x="109" y="133"/>
                </a:cubicBezTo>
                <a:cubicBezTo>
                  <a:pt x="109" y="133"/>
                  <a:pt x="110" y="133"/>
                  <a:pt x="110" y="135"/>
                </a:cubicBezTo>
                <a:cubicBezTo>
                  <a:pt x="110" y="136"/>
                  <a:pt x="110" y="138"/>
                  <a:pt x="109" y="138"/>
                </a:cubicBezTo>
                <a:cubicBezTo>
                  <a:pt x="89" y="157"/>
                  <a:pt x="89" y="157"/>
                  <a:pt x="89" y="157"/>
                </a:cubicBezTo>
                <a:cubicBezTo>
                  <a:pt x="88" y="159"/>
                  <a:pt x="86" y="160"/>
                  <a:pt x="83" y="160"/>
                </a:cubicBezTo>
                <a:moveTo>
                  <a:pt x="56" y="128"/>
                </a:moveTo>
                <a:cubicBezTo>
                  <a:pt x="57" y="128"/>
                  <a:pt x="57" y="130"/>
                  <a:pt x="59" y="130"/>
                </a:cubicBezTo>
                <a:cubicBezTo>
                  <a:pt x="81" y="154"/>
                  <a:pt x="81" y="154"/>
                  <a:pt x="81" y="154"/>
                </a:cubicBezTo>
                <a:cubicBezTo>
                  <a:pt x="83" y="154"/>
                  <a:pt x="85" y="154"/>
                  <a:pt x="85" y="154"/>
                </a:cubicBezTo>
                <a:cubicBezTo>
                  <a:pt x="101" y="136"/>
                  <a:pt x="101" y="136"/>
                  <a:pt x="101" y="136"/>
                </a:cubicBezTo>
                <a:cubicBezTo>
                  <a:pt x="97" y="135"/>
                  <a:pt x="94" y="131"/>
                  <a:pt x="91" y="128"/>
                </a:cubicBezTo>
                <a:cubicBezTo>
                  <a:pt x="85" y="119"/>
                  <a:pt x="85" y="106"/>
                  <a:pt x="93" y="98"/>
                </a:cubicBezTo>
                <a:cubicBezTo>
                  <a:pt x="97" y="91"/>
                  <a:pt x="104" y="88"/>
                  <a:pt x="112" y="87"/>
                </a:cubicBezTo>
                <a:cubicBezTo>
                  <a:pt x="118" y="87"/>
                  <a:pt x="126" y="90"/>
                  <a:pt x="131" y="95"/>
                </a:cubicBezTo>
                <a:cubicBezTo>
                  <a:pt x="134" y="96"/>
                  <a:pt x="136" y="99"/>
                  <a:pt x="136" y="101"/>
                </a:cubicBezTo>
                <a:cubicBezTo>
                  <a:pt x="153" y="85"/>
                  <a:pt x="153" y="85"/>
                  <a:pt x="153" y="85"/>
                </a:cubicBezTo>
                <a:cubicBezTo>
                  <a:pt x="153" y="85"/>
                  <a:pt x="153" y="85"/>
                  <a:pt x="153" y="83"/>
                </a:cubicBezTo>
                <a:cubicBezTo>
                  <a:pt x="153" y="82"/>
                  <a:pt x="153" y="82"/>
                  <a:pt x="153" y="82"/>
                </a:cubicBezTo>
                <a:cubicBezTo>
                  <a:pt x="129" y="59"/>
                  <a:pt x="129" y="59"/>
                  <a:pt x="129" y="59"/>
                </a:cubicBezTo>
                <a:cubicBezTo>
                  <a:pt x="129" y="58"/>
                  <a:pt x="128" y="56"/>
                  <a:pt x="129" y="56"/>
                </a:cubicBezTo>
                <a:cubicBezTo>
                  <a:pt x="129" y="55"/>
                  <a:pt x="129" y="53"/>
                  <a:pt x="131" y="53"/>
                </a:cubicBezTo>
                <a:cubicBezTo>
                  <a:pt x="134" y="53"/>
                  <a:pt x="137" y="51"/>
                  <a:pt x="139" y="48"/>
                </a:cubicBezTo>
                <a:cubicBezTo>
                  <a:pt x="144" y="45"/>
                  <a:pt x="145" y="39"/>
                  <a:pt x="145" y="34"/>
                </a:cubicBezTo>
                <a:cubicBezTo>
                  <a:pt x="145" y="27"/>
                  <a:pt x="142" y="23"/>
                  <a:pt x="137" y="19"/>
                </a:cubicBezTo>
                <a:cubicBezTo>
                  <a:pt x="131" y="13"/>
                  <a:pt x="121" y="13"/>
                  <a:pt x="115" y="18"/>
                </a:cubicBezTo>
                <a:cubicBezTo>
                  <a:pt x="110" y="21"/>
                  <a:pt x="109" y="24"/>
                  <a:pt x="107" y="29"/>
                </a:cubicBezTo>
                <a:cubicBezTo>
                  <a:pt x="107" y="31"/>
                  <a:pt x="105" y="31"/>
                  <a:pt x="104" y="31"/>
                </a:cubicBezTo>
                <a:cubicBezTo>
                  <a:pt x="104" y="32"/>
                  <a:pt x="102" y="31"/>
                  <a:pt x="101" y="31"/>
                </a:cubicBezTo>
                <a:cubicBezTo>
                  <a:pt x="78" y="7"/>
                  <a:pt x="78" y="7"/>
                  <a:pt x="78" y="7"/>
                </a:cubicBezTo>
                <a:cubicBezTo>
                  <a:pt x="77" y="7"/>
                  <a:pt x="75" y="7"/>
                  <a:pt x="75" y="7"/>
                </a:cubicBezTo>
                <a:cubicBezTo>
                  <a:pt x="59" y="24"/>
                  <a:pt x="59" y="24"/>
                  <a:pt x="59" y="24"/>
                </a:cubicBezTo>
                <a:cubicBezTo>
                  <a:pt x="62" y="26"/>
                  <a:pt x="65" y="29"/>
                  <a:pt x="69" y="32"/>
                </a:cubicBezTo>
                <a:cubicBezTo>
                  <a:pt x="75" y="42"/>
                  <a:pt x="75" y="55"/>
                  <a:pt x="67" y="63"/>
                </a:cubicBezTo>
                <a:cubicBezTo>
                  <a:pt x="62" y="69"/>
                  <a:pt x="56" y="72"/>
                  <a:pt x="48" y="74"/>
                </a:cubicBezTo>
                <a:cubicBezTo>
                  <a:pt x="41" y="74"/>
                  <a:pt x="33" y="71"/>
                  <a:pt x="29" y="66"/>
                </a:cubicBezTo>
                <a:cubicBezTo>
                  <a:pt x="25" y="64"/>
                  <a:pt x="24" y="61"/>
                  <a:pt x="24" y="59"/>
                </a:cubicBezTo>
                <a:cubicBezTo>
                  <a:pt x="6" y="75"/>
                  <a:pt x="6" y="75"/>
                  <a:pt x="6" y="75"/>
                </a:cubicBezTo>
                <a:cubicBezTo>
                  <a:pt x="6" y="75"/>
                  <a:pt x="6" y="75"/>
                  <a:pt x="6" y="77"/>
                </a:cubicBezTo>
                <a:cubicBezTo>
                  <a:pt x="6" y="79"/>
                  <a:pt x="6" y="79"/>
                  <a:pt x="6" y="79"/>
                </a:cubicBezTo>
                <a:cubicBezTo>
                  <a:pt x="30" y="101"/>
                  <a:pt x="30" y="101"/>
                  <a:pt x="30" y="101"/>
                </a:cubicBezTo>
                <a:cubicBezTo>
                  <a:pt x="30" y="103"/>
                  <a:pt x="32" y="104"/>
                  <a:pt x="30" y="104"/>
                </a:cubicBezTo>
                <a:cubicBezTo>
                  <a:pt x="30" y="106"/>
                  <a:pt x="30" y="107"/>
                  <a:pt x="29" y="107"/>
                </a:cubicBezTo>
                <a:cubicBezTo>
                  <a:pt x="24" y="109"/>
                  <a:pt x="21" y="111"/>
                  <a:pt x="17" y="115"/>
                </a:cubicBezTo>
                <a:cubicBezTo>
                  <a:pt x="13" y="122"/>
                  <a:pt x="13" y="131"/>
                  <a:pt x="19" y="138"/>
                </a:cubicBezTo>
                <a:cubicBezTo>
                  <a:pt x="22" y="143"/>
                  <a:pt x="27" y="146"/>
                  <a:pt x="33" y="146"/>
                </a:cubicBezTo>
                <a:cubicBezTo>
                  <a:pt x="38" y="146"/>
                  <a:pt x="45" y="144"/>
                  <a:pt x="48" y="139"/>
                </a:cubicBezTo>
                <a:cubicBezTo>
                  <a:pt x="51" y="138"/>
                  <a:pt x="53" y="135"/>
                  <a:pt x="53" y="131"/>
                </a:cubicBezTo>
                <a:cubicBezTo>
                  <a:pt x="53" y="130"/>
                  <a:pt x="54" y="130"/>
                  <a:pt x="56" y="130"/>
                </a:cubicBezTo>
                <a:cubicBezTo>
                  <a:pt x="56" y="128"/>
                  <a:pt x="56" y="128"/>
                  <a:pt x="56" y="12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DC5D134B-E71C-AF2B-D837-680FD1F68112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3038475"/>
            <a:ext cx="254000" cy="227013"/>
          </a:xfrm>
          <a:custGeom>
            <a:avLst/>
            <a:gdLst>
              <a:gd name="T0" fmla="*/ 21 w 160"/>
              <a:gd name="T1" fmla="*/ 143 h 143"/>
              <a:gd name="T2" fmla="*/ 13 w 160"/>
              <a:gd name="T3" fmla="*/ 72 h 143"/>
              <a:gd name="T4" fmla="*/ 0 w 160"/>
              <a:gd name="T5" fmla="*/ 42 h 143"/>
              <a:gd name="T6" fmla="*/ 47 w 160"/>
              <a:gd name="T7" fmla="*/ 34 h 143"/>
              <a:gd name="T8" fmla="*/ 23 w 160"/>
              <a:gd name="T9" fmla="*/ 7 h 143"/>
              <a:gd name="T10" fmla="*/ 45 w 160"/>
              <a:gd name="T11" fmla="*/ 19 h 143"/>
              <a:gd name="T12" fmla="*/ 69 w 160"/>
              <a:gd name="T13" fmla="*/ 5 h 143"/>
              <a:gd name="T14" fmla="*/ 91 w 160"/>
              <a:gd name="T15" fmla="*/ 5 h 143"/>
              <a:gd name="T16" fmla="*/ 106 w 160"/>
              <a:gd name="T17" fmla="*/ 3 h 143"/>
              <a:gd name="T18" fmla="*/ 111 w 160"/>
              <a:gd name="T19" fmla="*/ 27 h 143"/>
              <a:gd name="T20" fmla="*/ 144 w 160"/>
              <a:gd name="T21" fmla="*/ 10 h 143"/>
              <a:gd name="T22" fmla="*/ 152 w 160"/>
              <a:gd name="T23" fmla="*/ 34 h 143"/>
              <a:gd name="T24" fmla="*/ 160 w 160"/>
              <a:gd name="T25" fmla="*/ 72 h 143"/>
              <a:gd name="T26" fmla="*/ 147 w 160"/>
              <a:gd name="T27" fmla="*/ 135 h 143"/>
              <a:gd name="T28" fmla="*/ 19 w 160"/>
              <a:gd name="T29" fmla="*/ 72 h 143"/>
              <a:gd name="T30" fmla="*/ 21 w 160"/>
              <a:gd name="T31" fmla="*/ 137 h 143"/>
              <a:gd name="T32" fmla="*/ 141 w 160"/>
              <a:gd name="T33" fmla="*/ 135 h 143"/>
              <a:gd name="T34" fmla="*/ 83 w 160"/>
              <a:gd name="T35" fmla="*/ 72 h 143"/>
              <a:gd name="T36" fmla="*/ 77 w 160"/>
              <a:gd name="T37" fmla="*/ 137 h 143"/>
              <a:gd name="T38" fmla="*/ 19 w 160"/>
              <a:gd name="T39" fmla="*/ 72 h 143"/>
              <a:gd name="T40" fmla="*/ 147 w 160"/>
              <a:gd name="T41" fmla="*/ 66 h 143"/>
              <a:gd name="T42" fmla="*/ 154 w 160"/>
              <a:gd name="T43" fmla="*/ 42 h 143"/>
              <a:gd name="T44" fmla="*/ 87 w 160"/>
              <a:gd name="T45" fmla="*/ 40 h 143"/>
              <a:gd name="T46" fmla="*/ 83 w 160"/>
              <a:gd name="T47" fmla="*/ 40 h 143"/>
              <a:gd name="T48" fmla="*/ 77 w 160"/>
              <a:gd name="T49" fmla="*/ 66 h 143"/>
              <a:gd name="T50" fmla="*/ 74 w 160"/>
              <a:gd name="T51" fmla="*/ 40 h 143"/>
              <a:gd name="T52" fmla="*/ 8 w 160"/>
              <a:gd name="T53" fmla="*/ 40 h 143"/>
              <a:gd name="T54" fmla="*/ 7 w 160"/>
              <a:gd name="T55" fmla="*/ 66 h 143"/>
              <a:gd name="T56" fmla="*/ 147 w 160"/>
              <a:gd name="T57" fmla="*/ 66 h 143"/>
              <a:gd name="T58" fmla="*/ 95 w 160"/>
              <a:gd name="T59" fmla="*/ 10 h 143"/>
              <a:gd name="T60" fmla="*/ 109 w 160"/>
              <a:gd name="T61" fmla="*/ 18 h 143"/>
              <a:gd name="T62" fmla="*/ 99 w 160"/>
              <a:gd name="T63" fmla="*/ 8 h 143"/>
              <a:gd name="T64" fmla="*/ 56 w 160"/>
              <a:gd name="T65" fmla="*/ 10 h 143"/>
              <a:gd name="T66" fmla="*/ 77 w 160"/>
              <a:gd name="T67" fmla="*/ 34 h 143"/>
              <a:gd name="T68" fmla="*/ 61 w 160"/>
              <a:gd name="T69" fmla="*/ 8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43">
                <a:moveTo>
                  <a:pt x="139" y="143"/>
                </a:moveTo>
                <a:cubicBezTo>
                  <a:pt x="21" y="143"/>
                  <a:pt x="21" y="143"/>
                  <a:pt x="21" y="143"/>
                </a:cubicBezTo>
                <a:cubicBezTo>
                  <a:pt x="16" y="143"/>
                  <a:pt x="13" y="140"/>
                  <a:pt x="13" y="135"/>
                </a:cubicBezTo>
                <a:cubicBezTo>
                  <a:pt x="13" y="72"/>
                  <a:pt x="13" y="72"/>
                  <a:pt x="13" y="72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37"/>
                  <a:pt x="3" y="34"/>
                  <a:pt x="8" y="34"/>
                </a:cubicBezTo>
                <a:cubicBezTo>
                  <a:pt x="47" y="34"/>
                  <a:pt x="47" y="34"/>
                  <a:pt x="47" y="34"/>
                </a:cubicBezTo>
                <a:cubicBezTo>
                  <a:pt x="37" y="29"/>
                  <a:pt x="26" y="23"/>
                  <a:pt x="16" y="10"/>
                </a:cubicBezTo>
                <a:cubicBezTo>
                  <a:pt x="23" y="7"/>
                  <a:pt x="23" y="7"/>
                  <a:pt x="23" y="7"/>
                </a:cubicBezTo>
                <a:cubicBezTo>
                  <a:pt x="31" y="18"/>
                  <a:pt x="40" y="24"/>
                  <a:pt x="50" y="27"/>
                </a:cubicBezTo>
                <a:cubicBezTo>
                  <a:pt x="47" y="26"/>
                  <a:pt x="47" y="23"/>
                  <a:pt x="45" y="19"/>
                </a:cubicBezTo>
                <a:cubicBezTo>
                  <a:pt x="43" y="13"/>
                  <a:pt x="48" y="7"/>
                  <a:pt x="55" y="3"/>
                </a:cubicBezTo>
                <a:cubicBezTo>
                  <a:pt x="59" y="0"/>
                  <a:pt x="64" y="2"/>
                  <a:pt x="69" y="5"/>
                </a:cubicBezTo>
                <a:cubicBezTo>
                  <a:pt x="74" y="8"/>
                  <a:pt x="77" y="13"/>
                  <a:pt x="80" y="19"/>
                </a:cubicBezTo>
                <a:cubicBezTo>
                  <a:pt x="83" y="13"/>
                  <a:pt x="87" y="8"/>
                  <a:pt x="91" y="5"/>
                </a:cubicBezTo>
                <a:cubicBezTo>
                  <a:pt x="96" y="2"/>
                  <a:pt x="101" y="0"/>
                  <a:pt x="106" y="3"/>
                </a:cubicBezTo>
                <a:cubicBezTo>
                  <a:pt x="106" y="3"/>
                  <a:pt x="106" y="3"/>
                  <a:pt x="106" y="3"/>
                </a:cubicBezTo>
                <a:cubicBezTo>
                  <a:pt x="112" y="7"/>
                  <a:pt x="117" y="13"/>
                  <a:pt x="115" y="19"/>
                </a:cubicBezTo>
                <a:cubicBezTo>
                  <a:pt x="114" y="23"/>
                  <a:pt x="114" y="26"/>
                  <a:pt x="111" y="27"/>
                </a:cubicBezTo>
                <a:cubicBezTo>
                  <a:pt x="120" y="24"/>
                  <a:pt x="130" y="18"/>
                  <a:pt x="138" y="7"/>
                </a:cubicBezTo>
                <a:cubicBezTo>
                  <a:pt x="144" y="10"/>
                  <a:pt x="144" y="10"/>
                  <a:pt x="144" y="10"/>
                </a:cubicBezTo>
                <a:cubicBezTo>
                  <a:pt x="135" y="23"/>
                  <a:pt x="123" y="29"/>
                  <a:pt x="114" y="34"/>
                </a:cubicBezTo>
                <a:cubicBezTo>
                  <a:pt x="152" y="34"/>
                  <a:pt x="152" y="34"/>
                  <a:pt x="152" y="34"/>
                </a:cubicBezTo>
                <a:cubicBezTo>
                  <a:pt x="157" y="34"/>
                  <a:pt x="160" y="37"/>
                  <a:pt x="160" y="42"/>
                </a:cubicBezTo>
                <a:cubicBezTo>
                  <a:pt x="160" y="72"/>
                  <a:pt x="160" y="72"/>
                  <a:pt x="160" y="72"/>
                </a:cubicBezTo>
                <a:cubicBezTo>
                  <a:pt x="147" y="72"/>
                  <a:pt x="147" y="72"/>
                  <a:pt x="147" y="72"/>
                </a:cubicBezTo>
                <a:cubicBezTo>
                  <a:pt x="147" y="135"/>
                  <a:pt x="147" y="135"/>
                  <a:pt x="147" y="135"/>
                </a:cubicBezTo>
                <a:cubicBezTo>
                  <a:pt x="147" y="140"/>
                  <a:pt x="144" y="143"/>
                  <a:pt x="139" y="143"/>
                </a:cubicBezTo>
                <a:moveTo>
                  <a:pt x="19" y="72"/>
                </a:moveTo>
                <a:cubicBezTo>
                  <a:pt x="19" y="135"/>
                  <a:pt x="19" y="135"/>
                  <a:pt x="19" y="135"/>
                </a:cubicBezTo>
                <a:cubicBezTo>
                  <a:pt x="19" y="137"/>
                  <a:pt x="19" y="137"/>
                  <a:pt x="21" y="137"/>
                </a:cubicBezTo>
                <a:cubicBezTo>
                  <a:pt x="139" y="137"/>
                  <a:pt x="139" y="137"/>
                  <a:pt x="139" y="137"/>
                </a:cubicBezTo>
                <a:cubicBezTo>
                  <a:pt x="141" y="137"/>
                  <a:pt x="141" y="137"/>
                  <a:pt x="141" y="135"/>
                </a:cubicBezTo>
                <a:cubicBezTo>
                  <a:pt x="141" y="72"/>
                  <a:pt x="141" y="72"/>
                  <a:pt x="141" y="72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137"/>
                  <a:pt x="83" y="137"/>
                  <a:pt x="83" y="137"/>
                </a:cubicBezTo>
                <a:cubicBezTo>
                  <a:pt x="77" y="137"/>
                  <a:pt x="77" y="137"/>
                  <a:pt x="77" y="137"/>
                </a:cubicBezTo>
                <a:cubicBezTo>
                  <a:pt x="77" y="72"/>
                  <a:pt x="77" y="72"/>
                  <a:pt x="77" y="72"/>
                </a:cubicBezTo>
                <a:cubicBezTo>
                  <a:pt x="19" y="72"/>
                  <a:pt x="19" y="72"/>
                  <a:pt x="19" y="72"/>
                </a:cubicBezTo>
                <a:cubicBezTo>
                  <a:pt x="19" y="72"/>
                  <a:pt x="19" y="72"/>
                  <a:pt x="19" y="72"/>
                </a:cubicBezTo>
                <a:close/>
                <a:moveTo>
                  <a:pt x="147" y="66"/>
                </a:moveTo>
                <a:cubicBezTo>
                  <a:pt x="154" y="66"/>
                  <a:pt x="154" y="66"/>
                  <a:pt x="154" y="66"/>
                </a:cubicBezTo>
                <a:cubicBezTo>
                  <a:pt x="154" y="42"/>
                  <a:pt x="154" y="42"/>
                  <a:pt x="154" y="42"/>
                </a:cubicBezTo>
                <a:cubicBezTo>
                  <a:pt x="154" y="40"/>
                  <a:pt x="154" y="40"/>
                  <a:pt x="152" y="40"/>
                </a:cubicBezTo>
                <a:cubicBezTo>
                  <a:pt x="87" y="40"/>
                  <a:pt x="87" y="40"/>
                  <a:pt x="87" y="40"/>
                </a:cubicBezTo>
                <a:cubicBezTo>
                  <a:pt x="87" y="40"/>
                  <a:pt x="87" y="40"/>
                  <a:pt x="87" y="40"/>
                </a:cubicBezTo>
                <a:cubicBezTo>
                  <a:pt x="83" y="40"/>
                  <a:pt x="83" y="40"/>
                  <a:pt x="83" y="40"/>
                </a:cubicBezTo>
                <a:cubicBezTo>
                  <a:pt x="83" y="66"/>
                  <a:pt x="83" y="66"/>
                  <a:pt x="83" y="66"/>
                </a:cubicBezTo>
                <a:cubicBezTo>
                  <a:pt x="77" y="66"/>
                  <a:pt x="77" y="66"/>
                  <a:pt x="77" y="66"/>
                </a:cubicBezTo>
                <a:cubicBezTo>
                  <a:pt x="77" y="40"/>
                  <a:pt x="77" y="40"/>
                  <a:pt x="77" y="40"/>
                </a:cubicBezTo>
                <a:cubicBezTo>
                  <a:pt x="74" y="40"/>
                  <a:pt x="74" y="40"/>
                  <a:pt x="74" y="40"/>
                </a:cubicBezTo>
                <a:cubicBezTo>
                  <a:pt x="74" y="40"/>
                  <a:pt x="74" y="40"/>
                  <a:pt x="74" y="40"/>
                </a:cubicBezTo>
                <a:cubicBezTo>
                  <a:pt x="8" y="40"/>
                  <a:pt x="8" y="40"/>
                  <a:pt x="8" y="40"/>
                </a:cubicBezTo>
                <a:cubicBezTo>
                  <a:pt x="7" y="40"/>
                  <a:pt x="7" y="40"/>
                  <a:pt x="7" y="42"/>
                </a:cubicBezTo>
                <a:cubicBezTo>
                  <a:pt x="7" y="66"/>
                  <a:pt x="7" y="66"/>
                  <a:pt x="7" y="66"/>
                </a:cubicBezTo>
                <a:cubicBezTo>
                  <a:pt x="147" y="66"/>
                  <a:pt x="147" y="66"/>
                  <a:pt x="147" y="66"/>
                </a:cubicBezTo>
                <a:cubicBezTo>
                  <a:pt x="147" y="66"/>
                  <a:pt x="147" y="66"/>
                  <a:pt x="147" y="66"/>
                </a:cubicBezTo>
                <a:close/>
                <a:moveTo>
                  <a:pt x="99" y="8"/>
                </a:moveTo>
                <a:cubicBezTo>
                  <a:pt x="98" y="8"/>
                  <a:pt x="96" y="8"/>
                  <a:pt x="95" y="10"/>
                </a:cubicBezTo>
                <a:cubicBezTo>
                  <a:pt x="88" y="13"/>
                  <a:pt x="85" y="24"/>
                  <a:pt x="83" y="34"/>
                </a:cubicBezTo>
                <a:cubicBezTo>
                  <a:pt x="98" y="32"/>
                  <a:pt x="107" y="26"/>
                  <a:pt x="109" y="18"/>
                </a:cubicBezTo>
                <a:cubicBezTo>
                  <a:pt x="109" y="15"/>
                  <a:pt x="107" y="11"/>
                  <a:pt x="104" y="10"/>
                </a:cubicBezTo>
                <a:cubicBezTo>
                  <a:pt x="103" y="8"/>
                  <a:pt x="101" y="8"/>
                  <a:pt x="99" y="8"/>
                </a:cubicBezTo>
                <a:moveTo>
                  <a:pt x="61" y="8"/>
                </a:moveTo>
                <a:cubicBezTo>
                  <a:pt x="59" y="8"/>
                  <a:pt x="58" y="8"/>
                  <a:pt x="56" y="10"/>
                </a:cubicBezTo>
                <a:cubicBezTo>
                  <a:pt x="53" y="11"/>
                  <a:pt x="51" y="15"/>
                  <a:pt x="51" y="18"/>
                </a:cubicBezTo>
                <a:cubicBezTo>
                  <a:pt x="53" y="26"/>
                  <a:pt x="63" y="32"/>
                  <a:pt x="77" y="34"/>
                </a:cubicBezTo>
                <a:cubicBezTo>
                  <a:pt x="75" y="24"/>
                  <a:pt x="72" y="13"/>
                  <a:pt x="66" y="10"/>
                </a:cubicBezTo>
                <a:cubicBezTo>
                  <a:pt x="64" y="8"/>
                  <a:pt x="63" y="8"/>
                  <a:pt x="61" y="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418537D1-191E-44BB-0359-0CED46C70AB7}"/>
              </a:ext>
            </a:extLst>
          </p:cNvPr>
          <p:cNvSpPr>
            <a:spLocks noEditPoints="1"/>
          </p:cNvSpPr>
          <p:nvPr/>
        </p:nvSpPr>
        <p:spPr bwMode="auto">
          <a:xfrm>
            <a:off x="2411413" y="2474913"/>
            <a:ext cx="212725" cy="254000"/>
          </a:xfrm>
          <a:custGeom>
            <a:avLst/>
            <a:gdLst>
              <a:gd name="T0" fmla="*/ 126 w 134"/>
              <a:gd name="T1" fmla="*/ 0 h 160"/>
              <a:gd name="T2" fmla="*/ 13 w 134"/>
              <a:gd name="T3" fmla="*/ 0 h 160"/>
              <a:gd name="T4" fmla="*/ 0 w 134"/>
              <a:gd name="T5" fmla="*/ 13 h 160"/>
              <a:gd name="T6" fmla="*/ 0 w 134"/>
              <a:gd name="T7" fmla="*/ 146 h 160"/>
              <a:gd name="T8" fmla="*/ 0 w 134"/>
              <a:gd name="T9" fmla="*/ 146 h 160"/>
              <a:gd name="T10" fmla="*/ 3 w 134"/>
              <a:gd name="T11" fmla="*/ 156 h 160"/>
              <a:gd name="T12" fmla="*/ 13 w 134"/>
              <a:gd name="T13" fmla="*/ 160 h 160"/>
              <a:gd name="T14" fmla="*/ 120 w 134"/>
              <a:gd name="T15" fmla="*/ 160 h 160"/>
              <a:gd name="T16" fmla="*/ 128 w 134"/>
              <a:gd name="T17" fmla="*/ 152 h 160"/>
              <a:gd name="T18" fmla="*/ 128 w 134"/>
              <a:gd name="T19" fmla="*/ 141 h 160"/>
              <a:gd name="T20" fmla="*/ 126 w 134"/>
              <a:gd name="T21" fmla="*/ 141 h 160"/>
              <a:gd name="T22" fmla="*/ 134 w 134"/>
              <a:gd name="T23" fmla="*/ 133 h 160"/>
              <a:gd name="T24" fmla="*/ 134 w 134"/>
              <a:gd name="T25" fmla="*/ 8 h 160"/>
              <a:gd name="T26" fmla="*/ 126 w 134"/>
              <a:gd name="T27" fmla="*/ 0 h 160"/>
              <a:gd name="T28" fmla="*/ 96 w 134"/>
              <a:gd name="T29" fmla="*/ 7 h 160"/>
              <a:gd name="T30" fmla="*/ 96 w 134"/>
              <a:gd name="T31" fmla="*/ 61 h 160"/>
              <a:gd name="T32" fmla="*/ 88 w 134"/>
              <a:gd name="T33" fmla="*/ 55 h 160"/>
              <a:gd name="T34" fmla="*/ 85 w 134"/>
              <a:gd name="T35" fmla="*/ 55 h 160"/>
              <a:gd name="T36" fmla="*/ 77 w 134"/>
              <a:gd name="T37" fmla="*/ 61 h 160"/>
              <a:gd name="T38" fmla="*/ 77 w 134"/>
              <a:gd name="T39" fmla="*/ 7 h 160"/>
              <a:gd name="T40" fmla="*/ 96 w 134"/>
              <a:gd name="T41" fmla="*/ 7 h 160"/>
              <a:gd name="T42" fmla="*/ 96 w 134"/>
              <a:gd name="T43" fmla="*/ 7 h 160"/>
              <a:gd name="T44" fmla="*/ 7 w 134"/>
              <a:gd name="T45" fmla="*/ 13 h 160"/>
              <a:gd name="T46" fmla="*/ 13 w 134"/>
              <a:gd name="T47" fmla="*/ 7 h 160"/>
              <a:gd name="T48" fmla="*/ 26 w 134"/>
              <a:gd name="T49" fmla="*/ 7 h 160"/>
              <a:gd name="T50" fmla="*/ 26 w 134"/>
              <a:gd name="T51" fmla="*/ 135 h 160"/>
              <a:gd name="T52" fmla="*/ 13 w 134"/>
              <a:gd name="T53" fmla="*/ 135 h 160"/>
              <a:gd name="T54" fmla="*/ 7 w 134"/>
              <a:gd name="T55" fmla="*/ 136 h 160"/>
              <a:gd name="T56" fmla="*/ 7 w 134"/>
              <a:gd name="T57" fmla="*/ 13 h 160"/>
              <a:gd name="T58" fmla="*/ 7 w 134"/>
              <a:gd name="T59" fmla="*/ 13 h 160"/>
              <a:gd name="T60" fmla="*/ 122 w 134"/>
              <a:gd name="T61" fmla="*/ 152 h 160"/>
              <a:gd name="T62" fmla="*/ 120 w 134"/>
              <a:gd name="T63" fmla="*/ 154 h 160"/>
              <a:gd name="T64" fmla="*/ 13 w 134"/>
              <a:gd name="T65" fmla="*/ 154 h 160"/>
              <a:gd name="T66" fmla="*/ 8 w 134"/>
              <a:gd name="T67" fmla="*/ 152 h 160"/>
              <a:gd name="T68" fmla="*/ 7 w 134"/>
              <a:gd name="T69" fmla="*/ 148 h 160"/>
              <a:gd name="T70" fmla="*/ 7 w 134"/>
              <a:gd name="T71" fmla="*/ 146 h 160"/>
              <a:gd name="T72" fmla="*/ 13 w 134"/>
              <a:gd name="T73" fmla="*/ 141 h 160"/>
              <a:gd name="T74" fmla="*/ 122 w 134"/>
              <a:gd name="T75" fmla="*/ 141 h 160"/>
              <a:gd name="T76" fmla="*/ 122 w 134"/>
              <a:gd name="T77" fmla="*/ 152 h 160"/>
              <a:gd name="T78" fmla="*/ 122 w 134"/>
              <a:gd name="T79" fmla="*/ 152 h 160"/>
              <a:gd name="T80" fmla="*/ 128 w 134"/>
              <a:gd name="T81" fmla="*/ 133 h 160"/>
              <a:gd name="T82" fmla="*/ 126 w 134"/>
              <a:gd name="T83" fmla="*/ 135 h 160"/>
              <a:gd name="T84" fmla="*/ 32 w 134"/>
              <a:gd name="T85" fmla="*/ 135 h 160"/>
              <a:gd name="T86" fmla="*/ 32 w 134"/>
              <a:gd name="T87" fmla="*/ 7 h 160"/>
              <a:gd name="T88" fmla="*/ 71 w 134"/>
              <a:gd name="T89" fmla="*/ 7 h 160"/>
              <a:gd name="T90" fmla="*/ 71 w 134"/>
              <a:gd name="T91" fmla="*/ 68 h 160"/>
              <a:gd name="T92" fmla="*/ 72 w 134"/>
              <a:gd name="T93" fmla="*/ 71 h 160"/>
              <a:gd name="T94" fmla="*/ 75 w 134"/>
              <a:gd name="T95" fmla="*/ 71 h 160"/>
              <a:gd name="T96" fmla="*/ 87 w 134"/>
              <a:gd name="T97" fmla="*/ 61 h 160"/>
              <a:gd name="T98" fmla="*/ 98 w 134"/>
              <a:gd name="T99" fmla="*/ 71 h 160"/>
              <a:gd name="T100" fmla="*/ 99 w 134"/>
              <a:gd name="T101" fmla="*/ 71 h 160"/>
              <a:gd name="T102" fmla="*/ 101 w 134"/>
              <a:gd name="T103" fmla="*/ 71 h 160"/>
              <a:gd name="T104" fmla="*/ 102 w 134"/>
              <a:gd name="T105" fmla="*/ 68 h 160"/>
              <a:gd name="T106" fmla="*/ 102 w 134"/>
              <a:gd name="T107" fmla="*/ 7 h 160"/>
              <a:gd name="T108" fmla="*/ 126 w 134"/>
              <a:gd name="T109" fmla="*/ 7 h 160"/>
              <a:gd name="T110" fmla="*/ 128 w 134"/>
              <a:gd name="T111" fmla="*/ 8 h 160"/>
              <a:gd name="T112" fmla="*/ 128 w 134"/>
              <a:gd name="T113" fmla="*/ 133 h 160"/>
              <a:gd name="T114" fmla="*/ 128 w 134"/>
              <a:gd name="T115" fmla="*/ 1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34" h="160">
                <a:moveTo>
                  <a:pt x="126" y="0"/>
                </a:moveTo>
                <a:cubicBezTo>
                  <a:pt x="13" y="0"/>
                  <a:pt x="13" y="0"/>
                  <a:pt x="13" y="0"/>
                </a:cubicBezTo>
                <a:cubicBezTo>
                  <a:pt x="7" y="0"/>
                  <a:pt x="0" y="7"/>
                  <a:pt x="0" y="13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49"/>
                  <a:pt x="0" y="154"/>
                  <a:pt x="3" y="156"/>
                </a:cubicBezTo>
                <a:cubicBezTo>
                  <a:pt x="7" y="159"/>
                  <a:pt x="10" y="160"/>
                  <a:pt x="13" y="160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5" y="160"/>
                  <a:pt x="128" y="157"/>
                  <a:pt x="128" y="152"/>
                </a:cubicBezTo>
                <a:cubicBezTo>
                  <a:pt x="128" y="141"/>
                  <a:pt x="128" y="141"/>
                  <a:pt x="128" y="141"/>
                </a:cubicBezTo>
                <a:cubicBezTo>
                  <a:pt x="126" y="141"/>
                  <a:pt x="126" y="141"/>
                  <a:pt x="126" y="141"/>
                </a:cubicBezTo>
                <a:cubicBezTo>
                  <a:pt x="131" y="141"/>
                  <a:pt x="134" y="138"/>
                  <a:pt x="134" y="133"/>
                </a:cubicBezTo>
                <a:cubicBezTo>
                  <a:pt x="134" y="8"/>
                  <a:pt x="134" y="8"/>
                  <a:pt x="134" y="8"/>
                </a:cubicBezTo>
                <a:cubicBezTo>
                  <a:pt x="134" y="4"/>
                  <a:pt x="131" y="0"/>
                  <a:pt x="126" y="0"/>
                </a:cubicBezTo>
                <a:moveTo>
                  <a:pt x="96" y="7"/>
                </a:moveTo>
                <a:cubicBezTo>
                  <a:pt x="96" y="61"/>
                  <a:pt x="96" y="61"/>
                  <a:pt x="96" y="61"/>
                </a:cubicBezTo>
                <a:cubicBezTo>
                  <a:pt x="88" y="55"/>
                  <a:pt x="88" y="55"/>
                  <a:pt x="88" y="55"/>
                </a:cubicBezTo>
                <a:cubicBezTo>
                  <a:pt x="87" y="55"/>
                  <a:pt x="87" y="55"/>
                  <a:pt x="85" y="55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7"/>
                  <a:pt x="77" y="7"/>
                  <a:pt x="77" y="7"/>
                </a:cubicBezTo>
                <a:cubicBezTo>
                  <a:pt x="96" y="7"/>
                  <a:pt x="96" y="7"/>
                  <a:pt x="96" y="7"/>
                </a:cubicBezTo>
                <a:cubicBezTo>
                  <a:pt x="96" y="7"/>
                  <a:pt x="96" y="7"/>
                  <a:pt x="96" y="7"/>
                </a:cubicBezTo>
                <a:close/>
                <a:moveTo>
                  <a:pt x="7" y="13"/>
                </a:moveTo>
                <a:cubicBezTo>
                  <a:pt x="7" y="10"/>
                  <a:pt x="10" y="7"/>
                  <a:pt x="13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135"/>
                  <a:pt x="26" y="135"/>
                  <a:pt x="26" y="135"/>
                </a:cubicBezTo>
                <a:cubicBezTo>
                  <a:pt x="13" y="135"/>
                  <a:pt x="13" y="135"/>
                  <a:pt x="13" y="135"/>
                </a:cubicBezTo>
                <a:cubicBezTo>
                  <a:pt x="11" y="135"/>
                  <a:pt x="8" y="135"/>
                  <a:pt x="7" y="136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lose/>
                <a:moveTo>
                  <a:pt x="122" y="152"/>
                </a:moveTo>
                <a:cubicBezTo>
                  <a:pt x="122" y="154"/>
                  <a:pt x="122" y="154"/>
                  <a:pt x="120" y="154"/>
                </a:cubicBezTo>
                <a:cubicBezTo>
                  <a:pt x="13" y="154"/>
                  <a:pt x="13" y="154"/>
                  <a:pt x="13" y="154"/>
                </a:cubicBezTo>
                <a:cubicBezTo>
                  <a:pt x="11" y="154"/>
                  <a:pt x="10" y="154"/>
                  <a:pt x="8" y="152"/>
                </a:cubicBezTo>
                <a:cubicBezTo>
                  <a:pt x="7" y="151"/>
                  <a:pt x="7" y="149"/>
                  <a:pt x="7" y="148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3"/>
                  <a:pt x="10" y="141"/>
                  <a:pt x="13" y="141"/>
                </a:cubicBezTo>
                <a:cubicBezTo>
                  <a:pt x="122" y="141"/>
                  <a:pt x="122" y="141"/>
                  <a:pt x="122" y="141"/>
                </a:cubicBezTo>
                <a:cubicBezTo>
                  <a:pt x="122" y="152"/>
                  <a:pt x="122" y="152"/>
                  <a:pt x="122" y="152"/>
                </a:cubicBezTo>
                <a:cubicBezTo>
                  <a:pt x="122" y="152"/>
                  <a:pt x="122" y="152"/>
                  <a:pt x="122" y="152"/>
                </a:cubicBezTo>
                <a:close/>
                <a:moveTo>
                  <a:pt x="128" y="133"/>
                </a:moveTo>
                <a:cubicBezTo>
                  <a:pt x="128" y="135"/>
                  <a:pt x="128" y="135"/>
                  <a:pt x="126" y="135"/>
                </a:cubicBezTo>
                <a:cubicBezTo>
                  <a:pt x="32" y="135"/>
                  <a:pt x="32" y="135"/>
                  <a:pt x="32" y="135"/>
                </a:cubicBezTo>
                <a:cubicBezTo>
                  <a:pt x="32" y="7"/>
                  <a:pt x="32" y="7"/>
                  <a:pt x="32" y="7"/>
                </a:cubicBezTo>
                <a:cubicBezTo>
                  <a:pt x="71" y="7"/>
                  <a:pt x="71" y="7"/>
                  <a:pt x="71" y="7"/>
                </a:cubicBezTo>
                <a:cubicBezTo>
                  <a:pt x="71" y="68"/>
                  <a:pt x="71" y="68"/>
                  <a:pt x="71" y="68"/>
                </a:cubicBezTo>
                <a:cubicBezTo>
                  <a:pt x="71" y="69"/>
                  <a:pt x="71" y="69"/>
                  <a:pt x="72" y="71"/>
                </a:cubicBezTo>
                <a:cubicBezTo>
                  <a:pt x="74" y="71"/>
                  <a:pt x="75" y="71"/>
                  <a:pt x="75" y="71"/>
                </a:cubicBezTo>
                <a:cubicBezTo>
                  <a:pt x="87" y="61"/>
                  <a:pt x="87" y="61"/>
                  <a:pt x="87" y="61"/>
                </a:cubicBezTo>
                <a:cubicBezTo>
                  <a:pt x="98" y="71"/>
                  <a:pt x="98" y="71"/>
                  <a:pt x="98" y="71"/>
                </a:cubicBezTo>
                <a:cubicBezTo>
                  <a:pt x="99" y="71"/>
                  <a:pt x="99" y="71"/>
                  <a:pt x="99" y="71"/>
                </a:cubicBezTo>
                <a:cubicBezTo>
                  <a:pt x="101" y="71"/>
                  <a:pt x="101" y="71"/>
                  <a:pt x="101" y="71"/>
                </a:cubicBezTo>
                <a:cubicBezTo>
                  <a:pt x="102" y="69"/>
                  <a:pt x="102" y="69"/>
                  <a:pt x="102" y="68"/>
                </a:cubicBezTo>
                <a:cubicBezTo>
                  <a:pt x="102" y="7"/>
                  <a:pt x="102" y="7"/>
                  <a:pt x="102" y="7"/>
                </a:cubicBezTo>
                <a:cubicBezTo>
                  <a:pt x="126" y="7"/>
                  <a:pt x="126" y="7"/>
                  <a:pt x="126" y="7"/>
                </a:cubicBezTo>
                <a:cubicBezTo>
                  <a:pt x="128" y="7"/>
                  <a:pt x="128" y="7"/>
                  <a:pt x="128" y="8"/>
                </a:cubicBezTo>
                <a:cubicBezTo>
                  <a:pt x="128" y="133"/>
                  <a:pt x="128" y="133"/>
                  <a:pt x="128" y="133"/>
                </a:cubicBezTo>
                <a:cubicBezTo>
                  <a:pt x="128" y="133"/>
                  <a:pt x="128" y="133"/>
                  <a:pt x="128" y="1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9D396063-1FD3-7496-9F08-A10EF4E08644}"/>
              </a:ext>
            </a:extLst>
          </p:cNvPr>
          <p:cNvSpPr>
            <a:spLocks noEditPoints="1"/>
          </p:cNvSpPr>
          <p:nvPr/>
        </p:nvSpPr>
        <p:spPr bwMode="auto">
          <a:xfrm>
            <a:off x="3502026" y="1374775"/>
            <a:ext cx="231775" cy="254000"/>
          </a:xfrm>
          <a:custGeom>
            <a:avLst/>
            <a:gdLst>
              <a:gd name="T0" fmla="*/ 138 w 146"/>
              <a:gd name="T1" fmla="*/ 77 h 160"/>
              <a:gd name="T2" fmla="*/ 127 w 146"/>
              <a:gd name="T3" fmla="*/ 77 h 160"/>
              <a:gd name="T4" fmla="*/ 127 w 146"/>
              <a:gd name="T5" fmla="*/ 54 h 160"/>
              <a:gd name="T6" fmla="*/ 73 w 146"/>
              <a:gd name="T7" fmla="*/ 0 h 160"/>
              <a:gd name="T8" fmla="*/ 19 w 146"/>
              <a:gd name="T9" fmla="*/ 54 h 160"/>
              <a:gd name="T10" fmla="*/ 19 w 146"/>
              <a:gd name="T11" fmla="*/ 77 h 160"/>
              <a:gd name="T12" fmla="*/ 8 w 146"/>
              <a:gd name="T13" fmla="*/ 77 h 160"/>
              <a:gd name="T14" fmla="*/ 0 w 146"/>
              <a:gd name="T15" fmla="*/ 85 h 160"/>
              <a:gd name="T16" fmla="*/ 0 w 146"/>
              <a:gd name="T17" fmla="*/ 152 h 160"/>
              <a:gd name="T18" fmla="*/ 8 w 146"/>
              <a:gd name="T19" fmla="*/ 160 h 160"/>
              <a:gd name="T20" fmla="*/ 138 w 146"/>
              <a:gd name="T21" fmla="*/ 160 h 160"/>
              <a:gd name="T22" fmla="*/ 146 w 146"/>
              <a:gd name="T23" fmla="*/ 152 h 160"/>
              <a:gd name="T24" fmla="*/ 146 w 146"/>
              <a:gd name="T25" fmla="*/ 85 h 160"/>
              <a:gd name="T26" fmla="*/ 138 w 146"/>
              <a:gd name="T27" fmla="*/ 77 h 160"/>
              <a:gd name="T28" fmla="*/ 25 w 146"/>
              <a:gd name="T29" fmla="*/ 54 h 160"/>
              <a:gd name="T30" fmla="*/ 73 w 146"/>
              <a:gd name="T31" fmla="*/ 6 h 160"/>
              <a:gd name="T32" fmla="*/ 121 w 146"/>
              <a:gd name="T33" fmla="*/ 54 h 160"/>
              <a:gd name="T34" fmla="*/ 121 w 146"/>
              <a:gd name="T35" fmla="*/ 77 h 160"/>
              <a:gd name="T36" fmla="*/ 25 w 146"/>
              <a:gd name="T37" fmla="*/ 77 h 160"/>
              <a:gd name="T38" fmla="*/ 25 w 146"/>
              <a:gd name="T39" fmla="*/ 54 h 160"/>
              <a:gd name="T40" fmla="*/ 25 w 146"/>
              <a:gd name="T41" fmla="*/ 54 h 160"/>
              <a:gd name="T42" fmla="*/ 140 w 146"/>
              <a:gd name="T43" fmla="*/ 152 h 160"/>
              <a:gd name="T44" fmla="*/ 138 w 146"/>
              <a:gd name="T45" fmla="*/ 154 h 160"/>
              <a:gd name="T46" fmla="*/ 8 w 146"/>
              <a:gd name="T47" fmla="*/ 154 h 160"/>
              <a:gd name="T48" fmla="*/ 6 w 146"/>
              <a:gd name="T49" fmla="*/ 152 h 160"/>
              <a:gd name="T50" fmla="*/ 6 w 146"/>
              <a:gd name="T51" fmla="*/ 85 h 160"/>
              <a:gd name="T52" fmla="*/ 8 w 146"/>
              <a:gd name="T53" fmla="*/ 83 h 160"/>
              <a:gd name="T54" fmla="*/ 22 w 146"/>
              <a:gd name="T55" fmla="*/ 83 h 160"/>
              <a:gd name="T56" fmla="*/ 124 w 146"/>
              <a:gd name="T57" fmla="*/ 83 h 160"/>
              <a:gd name="T58" fmla="*/ 138 w 146"/>
              <a:gd name="T59" fmla="*/ 83 h 160"/>
              <a:gd name="T60" fmla="*/ 140 w 146"/>
              <a:gd name="T61" fmla="*/ 85 h 160"/>
              <a:gd name="T62" fmla="*/ 140 w 146"/>
              <a:gd name="T63" fmla="*/ 152 h 160"/>
              <a:gd name="T64" fmla="*/ 140 w 146"/>
              <a:gd name="T65" fmla="*/ 152 h 160"/>
              <a:gd name="T66" fmla="*/ 73 w 146"/>
              <a:gd name="T67" fmla="*/ 96 h 160"/>
              <a:gd name="T68" fmla="*/ 57 w 146"/>
              <a:gd name="T69" fmla="*/ 112 h 160"/>
              <a:gd name="T70" fmla="*/ 64 w 146"/>
              <a:gd name="T71" fmla="*/ 125 h 160"/>
              <a:gd name="T72" fmla="*/ 64 w 146"/>
              <a:gd name="T73" fmla="*/ 138 h 160"/>
              <a:gd name="T74" fmla="*/ 67 w 146"/>
              <a:gd name="T75" fmla="*/ 141 h 160"/>
              <a:gd name="T76" fmla="*/ 79 w 146"/>
              <a:gd name="T77" fmla="*/ 141 h 160"/>
              <a:gd name="T78" fmla="*/ 83 w 146"/>
              <a:gd name="T79" fmla="*/ 138 h 160"/>
              <a:gd name="T80" fmla="*/ 83 w 146"/>
              <a:gd name="T81" fmla="*/ 125 h 160"/>
              <a:gd name="T82" fmla="*/ 89 w 146"/>
              <a:gd name="T83" fmla="*/ 112 h 160"/>
              <a:gd name="T84" fmla="*/ 73 w 146"/>
              <a:gd name="T85" fmla="*/ 96 h 160"/>
              <a:gd name="T86" fmla="*/ 78 w 146"/>
              <a:gd name="T87" fmla="*/ 120 h 160"/>
              <a:gd name="T88" fmla="*/ 76 w 146"/>
              <a:gd name="T89" fmla="*/ 123 h 160"/>
              <a:gd name="T90" fmla="*/ 76 w 146"/>
              <a:gd name="T91" fmla="*/ 134 h 160"/>
              <a:gd name="T92" fmla="*/ 70 w 146"/>
              <a:gd name="T93" fmla="*/ 134 h 160"/>
              <a:gd name="T94" fmla="*/ 70 w 146"/>
              <a:gd name="T95" fmla="*/ 123 h 160"/>
              <a:gd name="T96" fmla="*/ 68 w 146"/>
              <a:gd name="T97" fmla="*/ 120 h 160"/>
              <a:gd name="T98" fmla="*/ 64 w 146"/>
              <a:gd name="T99" fmla="*/ 112 h 160"/>
              <a:gd name="T100" fmla="*/ 73 w 146"/>
              <a:gd name="T101" fmla="*/ 102 h 160"/>
              <a:gd name="T102" fmla="*/ 83 w 146"/>
              <a:gd name="T103" fmla="*/ 112 h 160"/>
              <a:gd name="T104" fmla="*/ 78 w 146"/>
              <a:gd name="T105" fmla="*/ 1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6" h="160">
                <a:moveTo>
                  <a:pt x="138" y="77"/>
                </a:moveTo>
                <a:cubicBezTo>
                  <a:pt x="127" y="77"/>
                  <a:pt x="127" y="77"/>
                  <a:pt x="127" y="77"/>
                </a:cubicBezTo>
                <a:cubicBezTo>
                  <a:pt x="127" y="54"/>
                  <a:pt x="127" y="54"/>
                  <a:pt x="127" y="54"/>
                </a:cubicBezTo>
                <a:cubicBezTo>
                  <a:pt x="127" y="24"/>
                  <a:pt x="103" y="0"/>
                  <a:pt x="73" y="0"/>
                </a:cubicBezTo>
                <a:cubicBezTo>
                  <a:pt x="43" y="0"/>
                  <a:pt x="19" y="24"/>
                  <a:pt x="19" y="54"/>
                </a:cubicBezTo>
                <a:cubicBezTo>
                  <a:pt x="19" y="77"/>
                  <a:pt x="19" y="77"/>
                  <a:pt x="19" y="77"/>
                </a:cubicBezTo>
                <a:cubicBezTo>
                  <a:pt x="8" y="77"/>
                  <a:pt x="8" y="77"/>
                  <a:pt x="8" y="77"/>
                </a:cubicBezTo>
                <a:cubicBezTo>
                  <a:pt x="3" y="77"/>
                  <a:pt x="0" y="80"/>
                  <a:pt x="0" y="85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7"/>
                  <a:pt x="3" y="160"/>
                  <a:pt x="8" y="160"/>
                </a:cubicBezTo>
                <a:cubicBezTo>
                  <a:pt x="138" y="160"/>
                  <a:pt x="138" y="160"/>
                  <a:pt x="138" y="160"/>
                </a:cubicBezTo>
                <a:cubicBezTo>
                  <a:pt x="143" y="160"/>
                  <a:pt x="146" y="157"/>
                  <a:pt x="146" y="152"/>
                </a:cubicBezTo>
                <a:cubicBezTo>
                  <a:pt x="146" y="85"/>
                  <a:pt x="146" y="85"/>
                  <a:pt x="146" y="85"/>
                </a:cubicBezTo>
                <a:cubicBezTo>
                  <a:pt x="146" y="80"/>
                  <a:pt x="143" y="77"/>
                  <a:pt x="138" y="77"/>
                </a:cubicBezTo>
                <a:moveTo>
                  <a:pt x="25" y="54"/>
                </a:moveTo>
                <a:cubicBezTo>
                  <a:pt x="25" y="27"/>
                  <a:pt x="46" y="6"/>
                  <a:pt x="73" y="6"/>
                </a:cubicBezTo>
                <a:cubicBezTo>
                  <a:pt x="100" y="6"/>
                  <a:pt x="121" y="27"/>
                  <a:pt x="121" y="54"/>
                </a:cubicBezTo>
                <a:cubicBezTo>
                  <a:pt x="121" y="77"/>
                  <a:pt x="121" y="77"/>
                  <a:pt x="121" y="77"/>
                </a:cubicBezTo>
                <a:cubicBezTo>
                  <a:pt x="25" y="77"/>
                  <a:pt x="25" y="77"/>
                  <a:pt x="25" y="77"/>
                </a:cubicBezTo>
                <a:cubicBezTo>
                  <a:pt x="25" y="54"/>
                  <a:pt x="25" y="54"/>
                  <a:pt x="25" y="54"/>
                </a:cubicBezTo>
                <a:cubicBezTo>
                  <a:pt x="25" y="54"/>
                  <a:pt x="25" y="54"/>
                  <a:pt x="25" y="54"/>
                </a:cubicBezTo>
                <a:close/>
                <a:moveTo>
                  <a:pt x="140" y="152"/>
                </a:moveTo>
                <a:cubicBezTo>
                  <a:pt x="140" y="154"/>
                  <a:pt x="140" y="154"/>
                  <a:pt x="138" y="154"/>
                </a:cubicBezTo>
                <a:cubicBezTo>
                  <a:pt x="8" y="154"/>
                  <a:pt x="8" y="154"/>
                  <a:pt x="8" y="154"/>
                </a:cubicBezTo>
                <a:cubicBezTo>
                  <a:pt x="6" y="154"/>
                  <a:pt x="6" y="154"/>
                  <a:pt x="6" y="152"/>
                </a:cubicBezTo>
                <a:cubicBezTo>
                  <a:pt x="6" y="85"/>
                  <a:pt x="6" y="85"/>
                  <a:pt x="6" y="85"/>
                </a:cubicBezTo>
                <a:cubicBezTo>
                  <a:pt x="6" y="83"/>
                  <a:pt x="6" y="83"/>
                  <a:pt x="8" y="83"/>
                </a:cubicBezTo>
                <a:cubicBezTo>
                  <a:pt x="22" y="83"/>
                  <a:pt x="22" y="83"/>
                  <a:pt x="22" y="83"/>
                </a:cubicBezTo>
                <a:cubicBezTo>
                  <a:pt x="124" y="83"/>
                  <a:pt x="124" y="83"/>
                  <a:pt x="124" y="83"/>
                </a:cubicBezTo>
                <a:cubicBezTo>
                  <a:pt x="138" y="83"/>
                  <a:pt x="138" y="83"/>
                  <a:pt x="138" y="83"/>
                </a:cubicBezTo>
                <a:cubicBezTo>
                  <a:pt x="140" y="83"/>
                  <a:pt x="140" y="83"/>
                  <a:pt x="140" y="85"/>
                </a:cubicBezTo>
                <a:cubicBezTo>
                  <a:pt x="140" y="152"/>
                  <a:pt x="140" y="152"/>
                  <a:pt x="140" y="152"/>
                </a:cubicBezTo>
                <a:cubicBezTo>
                  <a:pt x="140" y="152"/>
                  <a:pt x="140" y="152"/>
                  <a:pt x="140" y="152"/>
                </a:cubicBezTo>
                <a:close/>
                <a:moveTo>
                  <a:pt x="73" y="96"/>
                </a:moveTo>
                <a:cubicBezTo>
                  <a:pt x="64" y="96"/>
                  <a:pt x="57" y="102"/>
                  <a:pt x="57" y="112"/>
                </a:cubicBezTo>
                <a:cubicBezTo>
                  <a:pt x="57" y="117"/>
                  <a:pt x="60" y="122"/>
                  <a:pt x="64" y="125"/>
                </a:cubicBezTo>
                <a:cubicBezTo>
                  <a:pt x="64" y="138"/>
                  <a:pt x="64" y="138"/>
                  <a:pt x="64" y="138"/>
                </a:cubicBezTo>
                <a:cubicBezTo>
                  <a:pt x="64" y="139"/>
                  <a:pt x="65" y="141"/>
                  <a:pt x="67" y="141"/>
                </a:cubicBezTo>
                <a:cubicBezTo>
                  <a:pt x="79" y="141"/>
                  <a:pt x="79" y="141"/>
                  <a:pt x="79" y="141"/>
                </a:cubicBezTo>
                <a:cubicBezTo>
                  <a:pt x="81" y="141"/>
                  <a:pt x="83" y="139"/>
                  <a:pt x="83" y="138"/>
                </a:cubicBezTo>
                <a:cubicBezTo>
                  <a:pt x="83" y="125"/>
                  <a:pt x="83" y="125"/>
                  <a:pt x="83" y="125"/>
                </a:cubicBezTo>
                <a:cubicBezTo>
                  <a:pt x="86" y="122"/>
                  <a:pt x="89" y="117"/>
                  <a:pt x="89" y="112"/>
                </a:cubicBezTo>
                <a:cubicBezTo>
                  <a:pt x="89" y="102"/>
                  <a:pt x="83" y="96"/>
                  <a:pt x="73" y="96"/>
                </a:cubicBezTo>
                <a:moveTo>
                  <a:pt x="78" y="120"/>
                </a:moveTo>
                <a:cubicBezTo>
                  <a:pt x="76" y="122"/>
                  <a:pt x="76" y="122"/>
                  <a:pt x="76" y="123"/>
                </a:cubicBezTo>
                <a:cubicBezTo>
                  <a:pt x="76" y="134"/>
                  <a:pt x="76" y="134"/>
                  <a:pt x="76" y="134"/>
                </a:cubicBezTo>
                <a:cubicBezTo>
                  <a:pt x="70" y="134"/>
                  <a:pt x="70" y="134"/>
                  <a:pt x="70" y="134"/>
                </a:cubicBezTo>
                <a:cubicBezTo>
                  <a:pt x="70" y="123"/>
                  <a:pt x="70" y="123"/>
                  <a:pt x="70" y="123"/>
                </a:cubicBezTo>
                <a:cubicBezTo>
                  <a:pt x="70" y="122"/>
                  <a:pt x="70" y="122"/>
                  <a:pt x="68" y="120"/>
                </a:cubicBezTo>
                <a:cubicBezTo>
                  <a:pt x="65" y="118"/>
                  <a:pt x="64" y="115"/>
                  <a:pt x="64" y="112"/>
                </a:cubicBezTo>
                <a:cubicBezTo>
                  <a:pt x="64" y="107"/>
                  <a:pt x="68" y="102"/>
                  <a:pt x="73" y="102"/>
                </a:cubicBezTo>
                <a:cubicBezTo>
                  <a:pt x="78" y="102"/>
                  <a:pt x="83" y="107"/>
                  <a:pt x="83" y="112"/>
                </a:cubicBezTo>
                <a:cubicBezTo>
                  <a:pt x="83" y="115"/>
                  <a:pt x="81" y="118"/>
                  <a:pt x="78" y="12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370BF787-D01A-2D4D-50F3-1D8CEDF9C6E7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3594100"/>
            <a:ext cx="254000" cy="219075"/>
          </a:xfrm>
          <a:custGeom>
            <a:avLst/>
            <a:gdLst>
              <a:gd name="T0" fmla="*/ 152 w 160"/>
              <a:gd name="T1" fmla="*/ 138 h 138"/>
              <a:gd name="T2" fmla="*/ 8 w 160"/>
              <a:gd name="T3" fmla="*/ 138 h 138"/>
              <a:gd name="T4" fmla="*/ 0 w 160"/>
              <a:gd name="T5" fmla="*/ 130 h 138"/>
              <a:gd name="T6" fmla="*/ 0 w 160"/>
              <a:gd name="T7" fmla="*/ 8 h 138"/>
              <a:gd name="T8" fmla="*/ 8 w 160"/>
              <a:gd name="T9" fmla="*/ 0 h 138"/>
              <a:gd name="T10" fmla="*/ 152 w 160"/>
              <a:gd name="T11" fmla="*/ 0 h 138"/>
              <a:gd name="T12" fmla="*/ 160 w 160"/>
              <a:gd name="T13" fmla="*/ 8 h 138"/>
              <a:gd name="T14" fmla="*/ 160 w 160"/>
              <a:gd name="T15" fmla="*/ 130 h 138"/>
              <a:gd name="T16" fmla="*/ 152 w 160"/>
              <a:gd name="T17" fmla="*/ 138 h 138"/>
              <a:gd name="T18" fmla="*/ 8 w 160"/>
              <a:gd name="T19" fmla="*/ 7 h 138"/>
              <a:gd name="T20" fmla="*/ 7 w 160"/>
              <a:gd name="T21" fmla="*/ 8 h 138"/>
              <a:gd name="T22" fmla="*/ 7 w 160"/>
              <a:gd name="T23" fmla="*/ 130 h 138"/>
              <a:gd name="T24" fmla="*/ 8 w 160"/>
              <a:gd name="T25" fmla="*/ 132 h 138"/>
              <a:gd name="T26" fmla="*/ 152 w 160"/>
              <a:gd name="T27" fmla="*/ 132 h 138"/>
              <a:gd name="T28" fmla="*/ 154 w 160"/>
              <a:gd name="T29" fmla="*/ 130 h 138"/>
              <a:gd name="T30" fmla="*/ 154 w 160"/>
              <a:gd name="T31" fmla="*/ 8 h 138"/>
              <a:gd name="T32" fmla="*/ 152 w 160"/>
              <a:gd name="T33" fmla="*/ 7 h 138"/>
              <a:gd name="T34" fmla="*/ 8 w 160"/>
              <a:gd name="T35" fmla="*/ 7 h 138"/>
              <a:gd name="T36" fmla="*/ 8 w 160"/>
              <a:gd name="T37" fmla="*/ 7 h 138"/>
              <a:gd name="T38" fmla="*/ 132 w 160"/>
              <a:gd name="T39" fmla="*/ 112 h 138"/>
              <a:gd name="T40" fmla="*/ 29 w 160"/>
              <a:gd name="T41" fmla="*/ 112 h 138"/>
              <a:gd name="T42" fmla="*/ 26 w 160"/>
              <a:gd name="T43" fmla="*/ 110 h 138"/>
              <a:gd name="T44" fmla="*/ 26 w 160"/>
              <a:gd name="T45" fmla="*/ 109 h 138"/>
              <a:gd name="T46" fmla="*/ 48 w 160"/>
              <a:gd name="T47" fmla="*/ 73 h 138"/>
              <a:gd name="T48" fmla="*/ 63 w 160"/>
              <a:gd name="T49" fmla="*/ 81 h 138"/>
              <a:gd name="T50" fmla="*/ 69 w 160"/>
              <a:gd name="T51" fmla="*/ 86 h 138"/>
              <a:gd name="T52" fmla="*/ 74 w 160"/>
              <a:gd name="T53" fmla="*/ 79 h 138"/>
              <a:gd name="T54" fmla="*/ 77 w 160"/>
              <a:gd name="T55" fmla="*/ 74 h 138"/>
              <a:gd name="T56" fmla="*/ 100 w 160"/>
              <a:gd name="T57" fmla="*/ 54 h 138"/>
              <a:gd name="T58" fmla="*/ 135 w 160"/>
              <a:gd name="T59" fmla="*/ 107 h 138"/>
              <a:gd name="T60" fmla="*/ 135 w 160"/>
              <a:gd name="T61" fmla="*/ 110 h 138"/>
              <a:gd name="T62" fmla="*/ 132 w 160"/>
              <a:gd name="T63" fmla="*/ 112 h 138"/>
              <a:gd name="T64" fmla="*/ 32 w 160"/>
              <a:gd name="T65" fmla="*/ 105 h 138"/>
              <a:gd name="T66" fmla="*/ 127 w 160"/>
              <a:gd name="T67" fmla="*/ 105 h 138"/>
              <a:gd name="T68" fmla="*/ 98 w 160"/>
              <a:gd name="T69" fmla="*/ 61 h 138"/>
              <a:gd name="T70" fmla="*/ 84 w 160"/>
              <a:gd name="T71" fmla="*/ 77 h 138"/>
              <a:gd name="T72" fmla="*/ 80 w 160"/>
              <a:gd name="T73" fmla="*/ 84 h 138"/>
              <a:gd name="T74" fmla="*/ 69 w 160"/>
              <a:gd name="T75" fmla="*/ 92 h 138"/>
              <a:gd name="T76" fmla="*/ 58 w 160"/>
              <a:gd name="T77" fmla="*/ 86 h 138"/>
              <a:gd name="T78" fmla="*/ 48 w 160"/>
              <a:gd name="T79" fmla="*/ 79 h 138"/>
              <a:gd name="T80" fmla="*/ 32 w 160"/>
              <a:gd name="T81" fmla="*/ 105 h 138"/>
              <a:gd name="T82" fmla="*/ 48 w 160"/>
              <a:gd name="T83" fmla="*/ 59 h 138"/>
              <a:gd name="T84" fmla="*/ 32 w 160"/>
              <a:gd name="T85" fmla="*/ 43 h 138"/>
              <a:gd name="T86" fmla="*/ 48 w 160"/>
              <a:gd name="T87" fmla="*/ 26 h 138"/>
              <a:gd name="T88" fmla="*/ 64 w 160"/>
              <a:gd name="T89" fmla="*/ 43 h 138"/>
              <a:gd name="T90" fmla="*/ 48 w 160"/>
              <a:gd name="T91" fmla="*/ 59 h 138"/>
              <a:gd name="T92" fmla="*/ 48 w 160"/>
              <a:gd name="T93" fmla="*/ 33 h 138"/>
              <a:gd name="T94" fmla="*/ 39 w 160"/>
              <a:gd name="T95" fmla="*/ 43 h 138"/>
              <a:gd name="T96" fmla="*/ 48 w 160"/>
              <a:gd name="T97" fmla="*/ 53 h 138"/>
              <a:gd name="T98" fmla="*/ 58 w 160"/>
              <a:gd name="T99" fmla="*/ 43 h 138"/>
              <a:gd name="T100" fmla="*/ 48 w 160"/>
              <a:gd name="T101" fmla="*/ 33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38">
                <a:moveTo>
                  <a:pt x="152" y="138"/>
                </a:moveTo>
                <a:cubicBezTo>
                  <a:pt x="8" y="138"/>
                  <a:pt x="8" y="138"/>
                  <a:pt x="8" y="138"/>
                </a:cubicBezTo>
                <a:cubicBezTo>
                  <a:pt x="4" y="138"/>
                  <a:pt x="0" y="135"/>
                  <a:pt x="0" y="130"/>
                </a:cubicBezTo>
                <a:cubicBezTo>
                  <a:pt x="0" y="8"/>
                  <a:pt x="0" y="8"/>
                  <a:pt x="0" y="8"/>
                </a:cubicBezTo>
                <a:cubicBezTo>
                  <a:pt x="0" y="3"/>
                  <a:pt x="4" y="0"/>
                  <a:pt x="8" y="0"/>
                </a:cubicBezTo>
                <a:cubicBezTo>
                  <a:pt x="152" y="0"/>
                  <a:pt x="152" y="0"/>
                  <a:pt x="152" y="0"/>
                </a:cubicBezTo>
                <a:cubicBezTo>
                  <a:pt x="157" y="0"/>
                  <a:pt x="160" y="3"/>
                  <a:pt x="160" y="8"/>
                </a:cubicBezTo>
                <a:cubicBezTo>
                  <a:pt x="160" y="130"/>
                  <a:pt x="160" y="130"/>
                  <a:pt x="160" y="130"/>
                </a:cubicBezTo>
                <a:cubicBezTo>
                  <a:pt x="160" y="135"/>
                  <a:pt x="157" y="138"/>
                  <a:pt x="152" y="138"/>
                </a:cubicBezTo>
                <a:moveTo>
                  <a:pt x="8" y="7"/>
                </a:moveTo>
                <a:cubicBezTo>
                  <a:pt x="7" y="7"/>
                  <a:pt x="7" y="7"/>
                  <a:pt x="7" y="8"/>
                </a:cubicBezTo>
                <a:cubicBezTo>
                  <a:pt x="7" y="130"/>
                  <a:pt x="7" y="130"/>
                  <a:pt x="7" y="130"/>
                </a:cubicBezTo>
                <a:cubicBezTo>
                  <a:pt x="7" y="132"/>
                  <a:pt x="7" y="132"/>
                  <a:pt x="8" y="132"/>
                </a:cubicBezTo>
                <a:cubicBezTo>
                  <a:pt x="152" y="132"/>
                  <a:pt x="152" y="132"/>
                  <a:pt x="152" y="132"/>
                </a:cubicBezTo>
                <a:cubicBezTo>
                  <a:pt x="154" y="132"/>
                  <a:pt x="154" y="132"/>
                  <a:pt x="154" y="130"/>
                </a:cubicBezTo>
                <a:cubicBezTo>
                  <a:pt x="154" y="8"/>
                  <a:pt x="154" y="8"/>
                  <a:pt x="154" y="8"/>
                </a:cubicBezTo>
                <a:cubicBezTo>
                  <a:pt x="154" y="7"/>
                  <a:pt x="154" y="7"/>
                  <a:pt x="152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lose/>
                <a:moveTo>
                  <a:pt x="132" y="112"/>
                </a:moveTo>
                <a:cubicBezTo>
                  <a:pt x="29" y="112"/>
                  <a:pt x="29" y="112"/>
                  <a:pt x="29" y="112"/>
                </a:cubicBezTo>
                <a:cubicBezTo>
                  <a:pt x="28" y="112"/>
                  <a:pt x="28" y="112"/>
                  <a:pt x="26" y="110"/>
                </a:cubicBezTo>
                <a:cubicBezTo>
                  <a:pt x="26" y="109"/>
                  <a:pt x="26" y="109"/>
                  <a:pt x="26" y="109"/>
                </a:cubicBezTo>
                <a:cubicBezTo>
                  <a:pt x="26" y="104"/>
                  <a:pt x="32" y="73"/>
                  <a:pt x="48" y="73"/>
                </a:cubicBezTo>
                <a:cubicBezTo>
                  <a:pt x="55" y="73"/>
                  <a:pt x="60" y="77"/>
                  <a:pt x="63" y="81"/>
                </a:cubicBezTo>
                <a:cubicBezTo>
                  <a:pt x="64" y="84"/>
                  <a:pt x="68" y="86"/>
                  <a:pt x="69" y="86"/>
                </a:cubicBezTo>
                <a:cubicBezTo>
                  <a:pt x="69" y="86"/>
                  <a:pt x="71" y="86"/>
                  <a:pt x="74" y="79"/>
                </a:cubicBezTo>
                <a:cubicBezTo>
                  <a:pt x="76" y="77"/>
                  <a:pt x="77" y="76"/>
                  <a:pt x="77" y="74"/>
                </a:cubicBezTo>
                <a:cubicBezTo>
                  <a:pt x="84" y="64"/>
                  <a:pt x="90" y="53"/>
                  <a:pt x="100" y="54"/>
                </a:cubicBezTo>
                <a:cubicBezTo>
                  <a:pt x="109" y="56"/>
                  <a:pt x="120" y="71"/>
                  <a:pt x="135" y="107"/>
                </a:cubicBezTo>
                <a:cubicBezTo>
                  <a:pt x="135" y="109"/>
                  <a:pt x="135" y="110"/>
                  <a:pt x="135" y="110"/>
                </a:cubicBezTo>
                <a:cubicBezTo>
                  <a:pt x="133" y="112"/>
                  <a:pt x="133" y="112"/>
                  <a:pt x="132" y="112"/>
                </a:cubicBezTo>
                <a:moveTo>
                  <a:pt x="32" y="105"/>
                </a:moveTo>
                <a:cubicBezTo>
                  <a:pt x="127" y="105"/>
                  <a:pt x="127" y="105"/>
                  <a:pt x="127" y="105"/>
                </a:cubicBezTo>
                <a:cubicBezTo>
                  <a:pt x="112" y="69"/>
                  <a:pt x="103" y="61"/>
                  <a:pt x="98" y="61"/>
                </a:cubicBezTo>
                <a:cubicBezTo>
                  <a:pt x="93" y="61"/>
                  <a:pt x="88" y="69"/>
                  <a:pt x="84" y="77"/>
                </a:cubicBezTo>
                <a:cubicBezTo>
                  <a:pt x="82" y="79"/>
                  <a:pt x="80" y="81"/>
                  <a:pt x="80" y="84"/>
                </a:cubicBezTo>
                <a:cubicBezTo>
                  <a:pt x="76" y="89"/>
                  <a:pt x="72" y="92"/>
                  <a:pt x="69" y="92"/>
                </a:cubicBezTo>
                <a:cubicBezTo>
                  <a:pt x="64" y="92"/>
                  <a:pt x="61" y="89"/>
                  <a:pt x="58" y="86"/>
                </a:cubicBezTo>
                <a:cubicBezTo>
                  <a:pt x="55" y="82"/>
                  <a:pt x="52" y="79"/>
                  <a:pt x="48" y="79"/>
                </a:cubicBezTo>
                <a:cubicBezTo>
                  <a:pt x="40" y="79"/>
                  <a:pt x="36" y="96"/>
                  <a:pt x="32" y="105"/>
                </a:cubicBezTo>
                <a:moveTo>
                  <a:pt x="48" y="59"/>
                </a:moveTo>
                <a:cubicBezTo>
                  <a:pt x="39" y="59"/>
                  <a:pt x="32" y="53"/>
                  <a:pt x="32" y="43"/>
                </a:cubicBezTo>
                <a:cubicBezTo>
                  <a:pt x="32" y="33"/>
                  <a:pt x="39" y="26"/>
                  <a:pt x="48" y="26"/>
                </a:cubicBezTo>
                <a:cubicBezTo>
                  <a:pt x="58" y="26"/>
                  <a:pt x="64" y="33"/>
                  <a:pt x="64" y="43"/>
                </a:cubicBezTo>
                <a:cubicBezTo>
                  <a:pt x="64" y="53"/>
                  <a:pt x="58" y="59"/>
                  <a:pt x="48" y="59"/>
                </a:cubicBezTo>
                <a:moveTo>
                  <a:pt x="48" y="33"/>
                </a:moveTo>
                <a:cubicBezTo>
                  <a:pt x="44" y="33"/>
                  <a:pt x="39" y="38"/>
                  <a:pt x="39" y="43"/>
                </a:cubicBezTo>
                <a:cubicBezTo>
                  <a:pt x="39" y="48"/>
                  <a:pt x="44" y="53"/>
                  <a:pt x="48" y="53"/>
                </a:cubicBezTo>
                <a:cubicBezTo>
                  <a:pt x="53" y="53"/>
                  <a:pt x="58" y="48"/>
                  <a:pt x="58" y="43"/>
                </a:cubicBezTo>
                <a:cubicBezTo>
                  <a:pt x="58" y="38"/>
                  <a:pt x="53" y="33"/>
                  <a:pt x="48" y="3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43D3BACF-8C2F-C953-B44C-931FBCAF8750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1936750"/>
            <a:ext cx="254000" cy="223838"/>
          </a:xfrm>
          <a:custGeom>
            <a:avLst/>
            <a:gdLst>
              <a:gd name="T0" fmla="*/ 160 w 160"/>
              <a:gd name="T1" fmla="*/ 141 h 141"/>
              <a:gd name="T2" fmla="*/ 0 w 160"/>
              <a:gd name="T3" fmla="*/ 141 h 141"/>
              <a:gd name="T4" fmla="*/ 0 w 160"/>
              <a:gd name="T5" fmla="*/ 135 h 141"/>
              <a:gd name="T6" fmla="*/ 76 w 160"/>
              <a:gd name="T7" fmla="*/ 135 h 141"/>
              <a:gd name="T8" fmla="*/ 76 w 160"/>
              <a:gd name="T9" fmla="*/ 109 h 141"/>
              <a:gd name="T10" fmla="*/ 3 w 160"/>
              <a:gd name="T11" fmla="*/ 109 h 141"/>
              <a:gd name="T12" fmla="*/ 0 w 160"/>
              <a:gd name="T13" fmla="*/ 106 h 141"/>
              <a:gd name="T14" fmla="*/ 76 w 160"/>
              <a:gd name="T15" fmla="*/ 26 h 141"/>
              <a:gd name="T16" fmla="*/ 76 w 160"/>
              <a:gd name="T17" fmla="*/ 7 h 141"/>
              <a:gd name="T18" fmla="*/ 57 w 160"/>
              <a:gd name="T19" fmla="*/ 7 h 141"/>
              <a:gd name="T20" fmla="*/ 57 w 160"/>
              <a:gd name="T21" fmla="*/ 0 h 141"/>
              <a:gd name="T22" fmla="*/ 102 w 160"/>
              <a:gd name="T23" fmla="*/ 0 h 141"/>
              <a:gd name="T24" fmla="*/ 102 w 160"/>
              <a:gd name="T25" fmla="*/ 7 h 141"/>
              <a:gd name="T26" fmla="*/ 83 w 160"/>
              <a:gd name="T27" fmla="*/ 7 h 141"/>
              <a:gd name="T28" fmla="*/ 83 w 160"/>
              <a:gd name="T29" fmla="*/ 26 h 141"/>
              <a:gd name="T30" fmla="*/ 160 w 160"/>
              <a:gd name="T31" fmla="*/ 106 h 141"/>
              <a:gd name="T32" fmla="*/ 156 w 160"/>
              <a:gd name="T33" fmla="*/ 109 h 141"/>
              <a:gd name="T34" fmla="*/ 83 w 160"/>
              <a:gd name="T35" fmla="*/ 109 h 141"/>
              <a:gd name="T36" fmla="*/ 83 w 160"/>
              <a:gd name="T37" fmla="*/ 135 h 141"/>
              <a:gd name="T38" fmla="*/ 160 w 160"/>
              <a:gd name="T39" fmla="*/ 135 h 141"/>
              <a:gd name="T40" fmla="*/ 160 w 160"/>
              <a:gd name="T41" fmla="*/ 141 h 141"/>
              <a:gd name="T42" fmla="*/ 160 w 160"/>
              <a:gd name="T43" fmla="*/ 141 h 141"/>
              <a:gd name="T44" fmla="*/ 6 w 160"/>
              <a:gd name="T45" fmla="*/ 103 h 141"/>
              <a:gd name="T46" fmla="*/ 153 w 160"/>
              <a:gd name="T47" fmla="*/ 103 h 141"/>
              <a:gd name="T48" fmla="*/ 80 w 160"/>
              <a:gd name="T49" fmla="*/ 32 h 141"/>
              <a:gd name="T50" fmla="*/ 6 w 160"/>
              <a:gd name="T51" fmla="*/ 103 h 141"/>
              <a:gd name="T52" fmla="*/ 132 w 160"/>
              <a:gd name="T53" fmla="*/ 89 h 141"/>
              <a:gd name="T54" fmla="*/ 102 w 160"/>
              <a:gd name="T55" fmla="*/ 56 h 141"/>
              <a:gd name="T56" fmla="*/ 105 w 160"/>
              <a:gd name="T57" fmla="*/ 50 h 141"/>
              <a:gd name="T58" fmla="*/ 137 w 160"/>
              <a:gd name="T59" fmla="*/ 85 h 141"/>
              <a:gd name="T60" fmla="*/ 132 w 160"/>
              <a:gd name="T61" fmla="*/ 89 h 141"/>
              <a:gd name="T62" fmla="*/ 132 w 160"/>
              <a:gd name="T63" fmla="*/ 89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41">
                <a:moveTo>
                  <a:pt x="160" y="141"/>
                </a:moveTo>
                <a:cubicBezTo>
                  <a:pt x="0" y="141"/>
                  <a:pt x="0" y="141"/>
                  <a:pt x="0" y="141"/>
                </a:cubicBezTo>
                <a:cubicBezTo>
                  <a:pt x="0" y="135"/>
                  <a:pt x="0" y="135"/>
                  <a:pt x="0" y="135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09"/>
                  <a:pt x="76" y="109"/>
                  <a:pt x="76" y="109"/>
                </a:cubicBezTo>
                <a:cubicBezTo>
                  <a:pt x="3" y="109"/>
                  <a:pt x="3" y="109"/>
                  <a:pt x="3" y="109"/>
                </a:cubicBezTo>
                <a:cubicBezTo>
                  <a:pt x="1" y="109"/>
                  <a:pt x="0" y="108"/>
                  <a:pt x="0" y="106"/>
                </a:cubicBezTo>
                <a:cubicBezTo>
                  <a:pt x="0" y="60"/>
                  <a:pt x="32" y="28"/>
                  <a:pt x="76" y="26"/>
                </a:cubicBezTo>
                <a:cubicBezTo>
                  <a:pt x="76" y="7"/>
                  <a:pt x="76" y="7"/>
                  <a:pt x="76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0"/>
                  <a:pt x="57" y="0"/>
                  <a:pt x="57" y="0"/>
                </a:cubicBezTo>
                <a:cubicBezTo>
                  <a:pt x="102" y="0"/>
                  <a:pt x="102" y="0"/>
                  <a:pt x="102" y="0"/>
                </a:cubicBezTo>
                <a:cubicBezTo>
                  <a:pt x="102" y="7"/>
                  <a:pt x="102" y="7"/>
                  <a:pt x="102" y="7"/>
                </a:cubicBezTo>
                <a:cubicBezTo>
                  <a:pt x="83" y="7"/>
                  <a:pt x="83" y="7"/>
                  <a:pt x="83" y="7"/>
                </a:cubicBezTo>
                <a:cubicBezTo>
                  <a:pt x="83" y="26"/>
                  <a:pt x="83" y="26"/>
                  <a:pt x="83" y="26"/>
                </a:cubicBezTo>
                <a:cubicBezTo>
                  <a:pt x="128" y="28"/>
                  <a:pt x="160" y="60"/>
                  <a:pt x="160" y="106"/>
                </a:cubicBezTo>
                <a:cubicBezTo>
                  <a:pt x="160" y="108"/>
                  <a:pt x="158" y="109"/>
                  <a:pt x="156" y="109"/>
                </a:cubicBezTo>
                <a:cubicBezTo>
                  <a:pt x="83" y="109"/>
                  <a:pt x="83" y="109"/>
                  <a:pt x="83" y="109"/>
                </a:cubicBezTo>
                <a:cubicBezTo>
                  <a:pt x="83" y="135"/>
                  <a:pt x="83" y="135"/>
                  <a:pt x="83" y="135"/>
                </a:cubicBezTo>
                <a:cubicBezTo>
                  <a:pt x="160" y="135"/>
                  <a:pt x="160" y="135"/>
                  <a:pt x="160" y="135"/>
                </a:cubicBezTo>
                <a:cubicBezTo>
                  <a:pt x="160" y="141"/>
                  <a:pt x="160" y="141"/>
                  <a:pt x="160" y="141"/>
                </a:cubicBezTo>
                <a:cubicBezTo>
                  <a:pt x="160" y="141"/>
                  <a:pt x="160" y="141"/>
                  <a:pt x="160" y="141"/>
                </a:cubicBezTo>
                <a:close/>
                <a:moveTo>
                  <a:pt x="6" y="103"/>
                </a:moveTo>
                <a:cubicBezTo>
                  <a:pt x="153" y="103"/>
                  <a:pt x="153" y="103"/>
                  <a:pt x="153" y="103"/>
                </a:cubicBezTo>
                <a:cubicBezTo>
                  <a:pt x="152" y="61"/>
                  <a:pt x="123" y="32"/>
                  <a:pt x="80" y="32"/>
                </a:cubicBezTo>
                <a:cubicBezTo>
                  <a:pt x="36" y="32"/>
                  <a:pt x="8" y="61"/>
                  <a:pt x="6" y="103"/>
                </a:cubicBezTo>
                <a:moveTo>
                  <a:pt x="132" y="89"/>
                </a:moveTo>
                <a:cubicBezTo>
                  <a:pt x="126" y="69"/>
                  <a:pt x="112" y="60"/>
                  <a:pt x="102" y="56"/>
                </a:cubicBezTo>
                <a:cubicBezTo>
                  <a:pt x="105" y="50"/>
                  <a:pt x="105" y="50"/>
                  <a:pt x="105" y="50"/>
                </a:cubicBezTo>
                <a:cubicBezTo>
                  <a:pt x="115" y="55"/>
                  <a:pt x="132" y="64"/>
                  <a:pt x="137" y="85"/>
                </a:cubicBezTo>
                <a:cubicBezTo>
                  <a:pt x="132" y="89"/>
                  <a:pt x="132" y="89"/>
                  <a:pt x="132" y="89"/>
                </a:cubicBezTo>
                <a:cubicBezTo>
                  <a:pt x="132" y="89"/>
                  <a:pt x="132" y="89"/>
                  <a:pt x="132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41D43BF4-8A72-1350-0B72-B33B6A85E69F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2508250"/>
            <a:ext cx="254000" cy="182563"/>
          </a:xfrm>
          <a:custGeom>
            <a:avLst/>
            <a:gdLst>
              <a:gd name="T0" fmla="*/ 80 w 160"/>
              <a:gd name="T1" fmla="*/ 115 h 115"/>
              <a:gd name="T2" fmla="*/ 63 w 160"/>
              <a:gd name="T3" fmla="*/ 98 h 115"/>
              <a:gd name="T4" fmla="*/ 80 w 160"/>
              <a:gd name="T5" fmla="*/ 81 h 115"/>
              <a:gd name="T6" fmla="*/ 97 w 160"/>
              <a:gd name="T7" fmla="*/ 98 h 115"/>
              <a:gd name="T8" fmla="*/ 80 w 160"/>
              <a:gd name="T9" fmla="*/ 115 h 115"/>
              <a:gd name="T10" fmla="*/ 80 w 160"/>
              <a:gd name="T11" fmla="*/ 88 h 115"/>
              <a:gd name="T12" fmla="*/ 70 w 160"/>
              <a:gd name="T13" fmla="*/ 98 h 115"/>
              <a:gd name="T14" fmla="*/ 80 w 160"/>
              <a:gd name="T15" fmla="*/ 108 h 115"/>
              <a:gd name="T16" fmla="*/ 90 w 160"/>
              <a:gd name="T17" fmla="*/ 98 h 115"/>
              <a:gd name="T18" fmla="*/ 80 w 160"/>
              <a:gd name="T19" fmla="*/ 88 h 115"/>
              <a:gd name="T20" fmla="*/ 112 w 160"/>
              <a:gd name="T21" fmla="*/ 74 h 115"/>
              <a:gd name="T22" fmla="*/ 80 w 160"/>
              <a:gd name="T23" fmla="*/ 61 h 115"/>
              <a:gd name="T24" fmla="*/ 48 w 160"/>
              <a:gd name="T25" fmla="*/ 74 h 115"/>
              <a:gd name="T26" fmla="*/ 44 w 160"/>
              <a:gd name="T27" fmla="*/ 71 h 115"/>
              <a:gd name="T28" fmla="*/ 80 w 160"/>
              <a:gd name="T29" fmla="*/ 54 h 115"/>
              <a:gd name="T30" fmla="*/ 116 w 160"/>
              <a:gd name="T31" fmla="*/ 71 h 115"/>
              <a:gd name="T32" fmla="*/ 112 w 160"/>
              <a:gd name="T33" fmla="*/ 74 h 115"/>
              <a:gd name="T34" fmla="*/ 112 w 160"/>
              <a:gd name="T35" fmla="*/ 74 h 115"/>
              <a:gd name="T36" fmla="*/ 133 w 160"/>
              <a:gd name="T37" fmla="*/ 59 h 115"/>
              <a:gd name="T38" fmla="*/ 80 w 160"/>
              <a:gd name="T39" fmla="*/ 33 h 115"/>
              <a:gd name="T40" fmla="*/ 27 w 160"/>
              <a:gd name="T41" fmla="*/ 59 h 115"/>
              <a:gd name="T42" fmla="*/ 22 w 160"/>
              <a:gd name="T43" fmla="*/ 55 h 115"/>
              <a:gd name="T44" fmla="*/ 80 w 160"/>
              <a:gd name="T45" fmla="*/ 27 h 115"/>
              <a:gd name="T46" fmla="*/ 138 w 160"/>
              <a:gd name="T47" fmla="*/ 55 h 115"/>
              <a:gd name="T48" fmla="*/ 133 w 160"/>
              <a:gd name="T49" fmla="*/ 59 h 115"/>
              <a:gd name="T50" fmla="*/ 133 w 160"/>
              <a:gd name="T51" fmla="*/ 59 h 115"/>
              <a:gd name="T52" fmla="*/ 157 w 160"/>
              <a:gd name="T53" fmla="*/ 39 h 115"/>
              <a:gd name="T54" fmla="*/ 80 w 160"/>
              <a:gd name="T55" fmla="*/ 6 h 115"/>
              <a:gd name="T56" fmla="*/ 3 w 160"/>
              <a:gd name="T57" fmla="*/ 39 h 115"/>
              <a:gd name="T58" fmla="*/ 0 w 160"/>
              <a:gd name="T59" fmla="*/ 35 h 115"/>
              <a:gd name="T60" fmla="*/ 80 w 160"/>
              <a:gd name="T61" fmla="*/ 0 h 115"/>
              <a:gd name="T62" fmla="*/ 160 w 160"/>
              <a:gd name="T63" fmla="*/ 35 h 115"/>
              <a:gd name="T64" fmla="*/ 157 w 160"/>
              <a:gd name="T65" fmla="*/ 39 h 115"/>
              <a:gd name="T66" fmla="*/ 157 w 160"/>
              <a:gd name="T67" fmla="*/ 39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15">
                <a:moveTo>
                  <a:pt x="80" y="115"/>
                </a:moveTo>
                <a:cubicBezTo>
                  <a:pt x="70" y="115"/>
                  <a:pt x="63" y="108"/>
                  <a:pt x="63" y="98"/>
                </a:cubicBezTo>
                <a:cubicBezTo>
                  <a:pt x="63" y="88"/>
                  <a:pt x="70" y="81"/>
                  <a:pt x="80" y="81"/>
                </a:cubicBezTo>
                <a:cubicBezTo>
                  <a:pt x="90" y="81"/>
                  <a:pt x="97" y="88"/>
                  <a:pt x="97" y="98"/>
                </a:cubicBezTo>
                <a:cubicBezTo>
                  <a:pt x="97" y="108"/>
                  <a:pt x="90" y="115"/>
                  <a:pt x="80" y="115"/>
                </a:cubicBezTo>
                <a:moveTo>
                  <a:pt x="80" y="88"/>
                </a:moveTo>
                <a:cubicBezTo>
                  <a:pt x="75" y="88"/>
                  <a:pt x="70" y="93"/>
                  <a:pt x="70" y="98"/>
                </a:cubicBezTo>
                <a:cubicBezTo>
                  <a:pt x="70" y="103"/>
                  <a:pt x="75" y="108"/>
                  <a:pt x="80" y="108"/>
                </a:cubicBezTo>
                <a:cubicBezTo>
                  <a:pt x="85" y="108"/>
                  <a:pt x="90" y="103"/>
                  <a:pt x="90" y="98"/>
                </a:cubicBezTo>
                <a:cubicBezTo>
                  <a:pt x="90" y="93"/>
                  <a:pt x="85" y="88"/>
                  <a:pt x="80" y="88"/>
                </a:cubicBezTo>
                <a:moveTo>
                  <a:pt x="112" y="74"/>
                </a:moveTo>
                <a:cubicBezTo>
                  <a:pt x="104" y="66"/>
                  <a:pt x="92" y="61"/>
                  <a:pt x="80" y="61"/>
                </a:cubicBezTo>
                <a:cubicBezTo>
                  <a:pt x="68" y="61"/>
                  <a:pt x="56" y="66"/>
                  <a:pt x="48" y="74"/>
                </a:cubicBezTo>
                <a:cubicBezTo>
                  <a:pt x="44" y="71"/>
                  <a:pt x="44" y="71"/>
                  <a:pt x="44" y="71"/>
                </a:cubicBezTo>
                <a:cubicBezTo>
                  <a:pt x="53" y="59"/>
                  <a:pt x="66" y="54"/>
                  <a:pt x="80" y="54"/>
                </a:cubicBezTo>
                <a:cubicBezTo>
                  <a:pt x="94" y="54"/>
                  <a:pt x="107" y="59"/>
                  <a:pt x="116" y="71"/>
                </a:cubicBezTo>
                <a:cubicBezTo>
                  <a:pt x="112" y="74"/>
                  <a:pt x="112" y="74"/>
                  <a:pt x="112" y="74"/>
                </a:cubicBezTo>
                <a:cubicBezTo>
                  <a:pt x="112" y="74"/>
                  <a:pt x="112" y="74"/>
                  <a:pt x="112" y="74"/>
                </a:cubicBezTo>
                <a:close/>
                <a:moveTo>
                  <a:pt x="133" y="59"/>
                </a:moveTo>
                <a:cubicBezTo>
                  <a:pt x="119" y="42"/>
                  <a:pt x="100" y="33"/>
                  <a:pt x="80" y="33"/>
                </a:cubicBezTo>
                <a:cubicBezTo>
                  <a:pt x="60" y="33"/>
                  <a:pt x="41" y="42"/>
                  <a:pt x="27" y="59"/>
                </a:cubicBezTo>
                <a:cubicBezTo>
                  <a:pt x="22" y="55"/>
                  <a:pt x="22" y="55"/>
                  <a:pt x="22" y="55"/>
                </a:cubicBezTo>
                <a:cubicBezTo>
                  <a:pt x="37" y="37"/>
                  <a:pt x="58" y="27"/>
                  <a:pt x="80" y="27"/>
                </a:cubicBezTo>
                <a:cubicBezTo>
                  <a:pt x="102" y="27"/>
                  <a:pt x="123" y="37"/>
                  <a:pt x="138" y="55"/>
                </a:cubicBezTo>
                <a:cubicBezTo>
                  <a:pt x="133" y="59"/>
                  <a:pt x="133" y="59"/>
                  <a:pt x="133" y="59"/>
                </a:cubicBezTo>
                <a:cubicBezTo>
                  <a:pt x="133" y="59"/>
                  <a:pt x="133" y="59"/>
                  <a:pt x="133" y="59"/>
                </a:cubicBezTo>
                <a:close/>
                <a:moveTo>
                  <a:pt x="157" y="39"/>
                </a:moveTo>
                <a:cubicBezTo>
                  <a:pt x="136" y="18"/>
                  <a:pt x="109" y="6"/>
                  <a:pt x="80" y="6"/>
                </a:cubicBezTo>
                <a:cubicBezTo>
                  <a:pt x="51" y="6"/>
                  <a:pt x="24" y="18"/>
                  <a:pt x="3" y="39"/>
                </a:cubicBezTo>
                <a:cubicBezTo>
                  <a:pt x="0" y="35"/>
                  <a:pt x="0" y="35"/>
                  <a:pt x="0" y="35"/>
                </a:cubicBezTo>
                <a:cubicBezTo>
                  <a:pt x="20" y="11"/>
                  <a:pt x="49" y="0"/>
                  <a:pt x="80" y="0"/>
                </a:cubicBezTo>
                <a:cubicBezTo>
                  <a:pt x="111" y="0"/>
                  <a:pt x="140" y="11"/>
                  <a:pt x="160" y="35"/>
                </a:cubicBezTo>
                <a:cubicBezTo>
                  <a:pt x="157" y="39"/>
                  <a:pt x="157" y="39"/>
                  <a:pt x="157" y="39"/>
                </a:cubicBezTo>
                <a:cubicBezTo>
                  <a:pt x="157" y="39"/>
                  <a:pt x="157" y="39"/>
                  <a:pt x="157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4BAD79B9-AAC1-266F-B91E-9F832BBA3FFB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1920875"/>
            <a:ext cx="254000" cy="255588"/>
          </a:xfrm>
          <a:custGeom>
            <a:avLst/>
            <a:gdLst>
              <a:gd name="T0" fmla="*/ 157 w 160"/>
              <a:gd name="T1" fmla="*/ 12 h 161"/>
              <a:gd name="T2" fmla="*/ 149 w 160"/>
              <a:gd name="T3" fmla="*/ 4 h 161"/>
              <a:gd name="T4" fmla="*/ 134 w 160"/>
              <a:gd name="T5" fmla="*/ 4 h 161"/>
              <a:gd name="T6" fmla="*/ 56 w 160"/>
              <a:gd name="T7" fmla="*/ 81 h 161"/>
              <a:gd name="T8" fmla="*/ 56 w 160"/>
              <a:gd name="T9" fmla="*/ 83 h 161"/>
              <a:gd name="T10" fmla="*/ 51 w 160"/>
              <a:gd name="T11" fmla="*/ 107 h 161"/>
              <a:gd name="T12" fmla="*/ 53 w 160"/>
              <a:gd name="T13" fmla="*/ 108 h 161"/>
              <a:gd name="T14" fmla="*/ 55 w 160"/>
              <a:gd name="T15" fmla="*/ 110 h 161"/>
              <a:gd name="T16" fmla="*/ 55 w 160"/>
              <a:gd name="T17" fmla="*/ 110 h 161"/>
              <a:gd name="T18" fmla="*/ 77 w 160"/>
              <a:gd name="T19" fmla="*/ 105 h 161"/>
              <a:gd name="T20" fmla="*/ 78 w 160"/>
              <a:gd name="T21" fmla="*/ 105 h 161"/>
              <a:gd name="T22" fmla="*/ 157 w 160"/>
              <a:gd name="T23" fmla="*/ 27 h 161"/>
              <a:gd name="T24" fmla="*/ 160 w 160"/>
              <a:gd name="T25" fmla="*/ 19 h 161"/>
              <a:gd name="T26" fmla="*/ 157 w 160"/>
              <a:gd name="T27" fmla="*/ 12 h 161"/>
              <a:gd name="T28" fmla="*/ 75 w 160"/>
              <a:gd name="T29" fmla="*/ 99 h 161"/>
              <a:gd name="T30" fmla="*/ 59 w 160"/>
              <a:gd name="T31" fmla="*/ 102 h 161"/>
              <a:gd name="T32" fmla="*/ 62 w 160"/>
              <a:gd name="T33" fmla="*/ 86 h 161"/>
              <a:gd name="T34" fmla="*/ 128 w 160"/>
              <a:gd name="T35" fmla="*/ 20 h 161"/>
              <a:gd name="T36" fmla="*/ 141 w 160"/>
              <a:gd name="T37" fmla="*/ 33 h 161"/>
              <a:gd name="T38" fmla="*/ 75 w 160"/>
              <a:gd name="T39" fmla="*/ 99 h 161"/>
              <a:gd name="T40" fmla="*/ 75 w 160"/>
              <a:gd name="T41" fmla="*/ 99 h 161"/>
              <a:gd name="T42" fmla="*/ 152 w 160"/>
              <a:gd name="T43" fmla="*/ 22 h 161"/>
              <a:gd name="T44" fmla="*/ 152 w 160"/>
              <a:gd name="T45" fmla="*/ 22 h 161"/>
              <a:gd name="T46" fmla="*/ 146 w 160"/>
              <a:gd name="T47" fmla="*/ 30 h 161"/>
              <a:gd name="T48" fmla="*/ 131 w 160"/>
              <a:gd name="T49" fmla="*/ 16 h 161"/>
              <a:gd name="T50" fmla="*/ 139 w 160"/>
              <a:gd name="T51" fmla="*/ 9 h 161"/>
              <a:gd name="T52" fmla="*/ 144 w 160"/>
              <a:gd name="T53" fmla="*/ 9 h 161"/>
              <a:gd name="T54" fmla="*/ 152 w 160"/>
              <a:gd name="T55" fmla="*/ 17 h 161"/>
              <a:gd name="T56" fmla="*/ 153 w 160"/>
              <a:gd name="T57" fmla="*/ 19 h 161"/>
              <a:gd name="T58" fmla="*/ 152 w 160"/>
              <a:gd name="T59" fmla="*/ 22 h 161"/>
              <a:gd name="T60" fmla="*/ 134 w 160"/>
              <a:gd name="T61" fmla="*/ 71 h 161"/>
              <a:gd name="T62" fmla="*/ 141 w 160"/>
              <a:gd name="T63" fmla="*/ 71 h 161"/>
              <a:gd name="T64" fmla="*/ 141 w 160"/>
              <a:gd name="T65" fmla="*/ 153 h 161"/>
              <a:gd name="T66" fmla="*/ 133 w 160"/>
              <a:gd name="T67" fmla="*/ 161 h 161"/>
              <a:gd name="T68" fmla="*/ 8 w 160"/>
              <a:gd name="T69" fmla="*/ 161 h 161"/>
              <a:gd name="T70" fmla="*/ 0 w 160"/>
              <a:gd name="T71" fmla="*/ 153 h 161"/>
              <a:gd name="T72" fmla="*/ 0 w 160"/>
              <a:gd name="T73" fmla="*/ 28 h 161"/>
              <a:gd name="T74" fmla="*/ 8 w 160"/>
              <a:gd name="T75" fmla="*/ 20 h 161"/>
              <a:gd name="T76" fmla="*/ 90 w 160"/>
              <a:gd name="T77" fmla="*/ 20 h 161"/>
              <a:gd name="T78" fmla="*/ 90 w 160"/>
              <a:gd name="T79" fmla="*/ 27 h 161"/>
              <a:gd name="T80" fmla="*/ 8 w 160"/>
              <a:gd name="T81" fmla="*/ 27 h 161"/>
              <a:gd name="T82" fmla="*/ 7 w 160"/>
              <a:gd name="T83" fmla="*/ 28 h 161"/>
              <a:gd name="T84" fmla="*/ 7 w 160"/>
              <a:gd name="T85" fmla="*/ 153 h 161"/>
              <a:gd name="T86" fmla="*/ 8 w 160"/>
              <a:gd name="T87" fmla="*/ 154 h 161"/>
              <a:gd name="T88" fmla="*/ 133 w 160"/>
              <a:gd name="T89" fmla="*/ 154 h 161"/>
              <a:gd name="T90" fmla="*/ 134 w 160"/>
              <a:gd name="T91" fmla="*/ 153 h 161"/>
              <a:gd name="T92" fmla="*/ 134 w 160"/>
              <a:gd name="T93" fmla="*/ 71 h 161"/>
              <a:gd name="T94" fmla="*/ 134 w 160"/>
              <a:gd name="T95" fmla="*/ 7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1">
                <a:moveTo>
                  <a:pt x="157" y="12"/>
                </a:moveTo>
                <a:cubicBezTo>
                  <a:pt x="149" y="4"/>
                  <a:pt x="149" y="4"/>
                  <a:pt x="149" y="4"/>
                </a:cubicBezTo>
                <a:cubicBezTo>
                  <a:pt x="146" y="0"/>
                  <a:pt x="139" y="0"/>
                  <a:pt x="134" y="4"/>
                </a:cubicBezTo>
                <a:cubicBezTo>
                  <a:pt x="56" y="81"/>
                  <a:pt x="56" y="81"/>
                  <a:pt x="56" y="81"/>
                </a:cubicBezTo>
                <a:cubicBezTo>
                  <a:pt x="56" y="83"/>
                  <a:pt x="56" y="83"/>
                  <a:pt x="56" y="83"/>
                </a:cubicBezTo>
                <a:cubicBezTo>
                  <a:pt x="51" y="107"/>
                  <a:pt x="51" y="107"/>
                  <a:pt x="51" y="107"/>
                </a:cubicBezTo>
                <a:cubicBezTo>
                  <a:pt x="51" y="107"/>
                  <a:pt x="51" y="108"/>
                  <a:pt x="53" y="108"/>
                </a:cubicBezTo>
                <a:cubicBezTo>
                  <a:pt x="53" y="110"/>
                  <a:pt x="53" y="110"/>
                  <a:pt x="55" y="110"/>
                </a:cubicBezTo>
                <a:cubicBezTo>
                  <a:pt x="55" y="110"/>
                  <a:pt x="55" y="110"/>
                  <a:pt x="55" y="110"/>
                </a:cubicBezTo>
                <a:cubicBezTo>
                  <a:pt x="77" y="105"/>
                  <a:pt x="77" y="105"/>
                  <a:pt x="77" y="105"/>
                </a:cubicBezTo>
                <a:cubicBezTo>
                  <a:pt x="78" y="105"/>
                  <a:pt x="78" y="105"/>
                  <a:pt x="78" y="105"/>
                </a:cubicBezTo>
                <a:cubicBezTo>
                  <a:pt x="157" y="27"/>
                  <a:pt x="157" y="27"/>
                  <a:pt x="157" y="27"/>
                </a:cubicBezTo>
                <a:cubicBezTo>
                  <a:pt x="158" y="25"/>
                  <a:pt x="160" y="22"/>
                  <a:pt x="160" y="19"/>
                </a:cubicBezTo>
                <a:cubicBezTo>
                  <a:pt x="160" y="17"/>
                  <a:pt x="158" y="14"/>
                  <a:pt x="157" y="12"/>
                </a:cubicBezTo>
                <a:moveTo>
                  <a:pt x="75" y="99"/>
                </a:moveTo>
                <a:cubicBezTo>
                  <a:pt x="59" y="102"/>
                  <a:pt x="59" y="102"/>
                  <a:pt x="59" y="102"/>
                </a:cubicBezTo>
                <a:cubicBezTo>
                  <a:pt x="62" y="86"/>
                  <a:pt x="62" y="86"/>
                  <a:pt x="62" y="86"/>
                </a:cubicBezTo>
                <a:cubicBezTo>
                  <a:pt x="128" y="20"/>
                  <a:pt x="128" y="20"/>
                  <a:pt x="128" y="20"/>
                </a:cubicBezTo>
                <a:cubicBezTo>
                  <a:pt x="141" y="33"/>
                  <a:pt x="141" y="33"/>
                  <a:pt x="141" y="33"/>
                </a:cubicBezTo>
                <a:cubicBezTo>
                  <a:pt x="75" y="99"/>
                  <a:pt x="75" y="99"/>
                  <a:pt x="75" y="99"/>
                </a:cubicBezTo>
                <a:cubicBezTo>
                  <a:pt x="75" y="99"/>
                  <a:pt x="75" y="99"/>
                  <a:pt x="75" y="99"/>
                </a:cubicBezTo>
                <a:close/>
                <a:moveTo>
                  <a:pt x="152" y="22"/>
                </a:moveTo>
                <a:cubicBezTo>
                  <a:pt x="152" y="22"/>
                  <a:pt x="152" y="22"/>
                  <a:pt x="152" y="22"/>
                </a:cubicBezTo>
                <a:cubicBezTo>
                  <a:pt x="146" y="30"/>
                  <a:pt x="146" y="30"/>
                  <a:pt x="146" y="30"/>
                </a:cubicBezTo>
                <a:cubicBezTo>
                  <a:pt x="131" y="16"/>
                  <a:pt x="131" y="16"/>
                  <a:pt x="131" y="16"/>
                </a:cubicBezTo>
                <a:cubicBezTo>
                  <a:pt x="139" y="9"/>
                  <a:pt x="139" y="9"/>
                  <a:pt x="139" y="9"/>
                </a:cubicBezTo>
                <a:cubicBezTo>
                  <a:pt x="141" y="8"/>
                  <a:pt x="142" y="8"/>
                  <a:pt x="144" y="9"/>
                </a:cubicBezTo>
                <a:cubicBezTo>
                  <a:pt x="152" y="17"/>
                  <a:pt x="152" y="17"/>
                  <a:pt x="152" y="17"/>
                </a:cubicBezTo>
                <a:cubicBezTo>
                  <a:pt x="153" y="17"/>
                  <a:pt x="153" y="19"/>
                  <a:pt x="153" y="19"/>
                </a:cubicBezTo>
                <a:cubicBezTo>
                  <a:pt x="153" y="20"/>
                  <a:pt x="153" y="22"/>
                  <a:pt x="152" y="22"/>
                </a:cubicBezTo>
                <a:moveTo>
                  <a:pt x="134" y="71"/>
                </a:moveTo>
                <a:cubicBezTo>
                  <a:pt x="141" y="71"/>
                  <a:pt x="141" y="71"/>
                  <a:pt x="141" y="71"/>
                </a:cubicBezTo>
                <a:cubicBezTo>
                  <a:pt x="141" y="153"/>
                  <a:pt x="141" y="153"/>
                  <a:pt x="141" y="153"/>
                </a:cubicBezTo>
                <a:cubicBezTo>
                  <a:pt x="141" y="158"/>
                  <a:pt x="138" y="161"/>
                  <a:pt x="133" y="161"/>
                </a:cubicBezTo>
                <a:cubicBezTo>
                  <a:pt x="8" y="161"/>
                  <a:pt x="8" y="161"/>
                  <a:pt x="8" y="161"/>
                </a:cubicBezTo>
                <a:cubicBezTo>
                  <a:pt x="3" y="161"/>
                  <a:pt x="0" y="158"/>
                  <a:pt x="0" y="15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4"/>
                  <a:pt x="3" y="20"/>
                  <a:pt x="8" y="20"/>
                </a:cubicBezTo>
                <a:cubicBezTo>
                  <a:pt x="90" y="20"/>
                  <a:pt x="90" y="20"/>
                  <a:pt x="90" y="20"/>
                </a:cubicBezTo>
                <a:cubicBezTo>
                  <a:pt x="90" y="27"/>
                  <a:pt x="90" y="27"/>
                  <a:pt x="90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7" y="27"/>
                  <a:pt x="7" y="27"/>
                  <a:pt x="7" y="28"/>
                </a:cubicBezTo>
                <a:cubicBezTo>
                  <a:pt x="7" y="153"/>
                  <a:pt x="7" y="153"/>
                  <a:pt x="7" y="153"/>
                </a:cubicBezTo>
                <a:cubicBezTo>
                  <a:pt x="7" y="154"/>
                  <a:pt x="7" y="154"/>
                  <a:pt x="8" y="154"/>
                </a:cubicBezTo>
                <a:cubicBezTo>
                  <a:pt x="133" y="154"/>
                  <a:pt x="133" y="154"/>
                  <a:pt x="133" y="154"/>
                </a:cubicBezTo>
                <a:cubicBezTo>
                  <a:pt x="134" y="154"/>
                  <a:pt x="134" y="154"/>
                  <a:pt x="134" y="153"/>
                </a:cubicBezTo>
                <a:cubicBezTo>
                  <a:pt x="134" y="71"/>
                  <a:pt x="134" y="71"/>
                  <a:pt x="134" y="71"/>
                </a:cubicBezTo>
                <a:cubicBezTo>
                  <a:pt x="134" y="71"/>
                  <a:pt x="134" y="71"/>
                  <a:pt x="134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A8CAD077-9271-C386-21E8-0104F500F95E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3027363"/>
            <a:ext cx="254000" cy="252413"/>
          </a:xfrm>
          <a:custGeom>
            <a:avLst/>
            <a:gdLst>
              <a:gd name="T0" fmla="*/ 80 w 160"/>
              <a:gd name="T1" fmla="*/ 159 h 159"/>
              <a:gd name="T2" fmla="*/ 0 w 160"/>
              <a:gd name="T3" fmla="*/ 79 h 159"/>
              <a:gd name="T4" fmla="*/ 80 w 160"/>
              <a:gd name="T5" fmla="*/ 0 h 159"/>
              <a:gd name="T6" fmla="*/ 160 w 160"/>
              <a:gd name="T7" fmla="*/ 79 h 159"/>
              <a:gd name="T8" fmla="*/ 80 w 160"/>
              <a:gd name="T9" fmla="*/ 159 h 159"/>
              <a:gd name="T10" fmla="*/ 30 w 160"/>
              <a:gd name="T11" fmla="*/ 133 h 159"/>
              <a:gd name="T12" fmla="*/ 80 w 160"/>
              <a:gd name="T13" fmla="*/ 153 h 159"/>
              <a:gd name="T14" fmla="*/ 129 w 160"/>
              <a:gd name="T15" fmla="*/ 133 h 159"/>
              <a:gd name="T16" fmla="*/ 102 w 160"/>
              <a:gd name="T17" fmla="*/ 114 h 159"/>
              <a:gd name="T18" fmla="*/ 89 w 160"/>
              <a:gd name="T19" fmla="*/ 98 h 159"/>
              <a:gd name="T20" fmla="*/ 96 w 160"/>
              <a:gd name="T21" fmla="*/ 86 h 159"/>
              <a:gd name="T22" fmla="*/ 102 w 160"/>
              <a:gd name="T23" fmla="*/ 68 h 159"/>
              <a:gd name="T24" fmla="*/ 80 w 160"/>
              <a:gd name="T25" fmla="*/ 44 h 159"/>
              <a:gd name="T26" fmla="*/ 57 w 160"/>
              <a:gd name="T27" fmla="*/ 68 h 159"/>
              <a:gd name="T28" fmla="*/ 64 w 160"/>
              <a:gd name="T29" fmla="*/ 86 h 159"/>
              <a:gd name="T30" fmla="*/ 70 w 160"/>
              <a:gd name="T31" fmla="*/ 98 h 159"/>
              <a:gd name="T32" fmla="*/ 59 w 160"/>
              <a:gd name="T33" fmla="*/ 113 h 159"/>
              <a:gd name="T34" fmla="*/ 30 w 160"/>
              <a:gd name="T35" fmla="*/ 133 h 159"/>
              <a:gd name="T36" fmla="*/ 80 w 160"/>
              <a:gd name="T37" fmla="*/ 38 h 159"/>
              <a:gd name="T38" fmla="*/ 108 w 160"/>
              <a:gd name="T39" fmla="*/ 68 h 159"/>
              <a:gd name="T40" fmla="*/ 99 w 160"/>
              <a:gd name="T41" fmla="*/ 90 h 159"/>
              <a:gd name="T42" fmla="*/ 96 w 160"/>
              <a:gd name="T43" fmla="*/ 98 h 159"/>
              <a:gd name="T44" fmla="*/ 104 w 160"/>
              <a:gd name="T45" fmla="*/ 108 h 159"/>
              <a:gd name="T46" fmla="*/ 134 w 160"/>
              <a:gd name="T47" fmla="*/ 129 h 159"/>
              <a:gd name="T48" fmla="*/ 153 w 160"/>
              <a:gd name="T49" fmla="*/ 79 h 159"/>
              <a:gd name="T50" fmla="*/ 80 w 160"/>
              <a:gd name="T51" fmla="*/ 6 h 159"/>
              <a:gd name="T52" fmla="*/ 6 w 160"/>
              <a:gd name="T53" fmla="*/ 79 h 159"/>
              <a:gd name="T54" fmla="*/ 25 w 160"/>
              <a:gd name="T55" fmla="*/ 129 h 159"/>
              <a:gd name="T56" fmla="*/ 56 w 160"/>
              <a:gd name="T57" fmla="*/ 108 h 159"/>
              <a:gd name="T58" fmla="*/ 64 w 160"/>
              <a:gd name="T59" fmla="*/ 98 h 159"/>
              <a:gd name="T60" fmla="*/ 60 w 160"/>
              <a:gd name="T61" fmla="*/ 90 h 159"/>
              <a:gd name="T62" fmla="*/ 51 w 160"/>
              <a:gd name="T63" fmla="*/ 68 h 159"/>
              <a:gd name="T64" fmla="*/ 80 w 160"/>
              <a:gd name="T65" fmla="*/ 3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59">
                <a:moveTo>
                  <a:pt x="80" y="159"/>
                </a:moveTo>
                <a:cubicBezTo>
                  <a:pt x="35" y="159"/>
                  <a:pt x="0" y="124"/>
                  <a:pt x="0" y="79"/>
                </a:cubicBezTo>
                <a:cubicBezTo>
                  <a:pt x="0" y="35"/>
                  <a:pt x="35" y="0"/>
                  <a:pt x="80" y="0"/>
                </a:cubicBezTo>
                <a:cubicBezTo>
                  <a:pt x="124" y="0"/>
                  <a:pt x="160" y="35"/>
                  <a:pt x="160" y="79"/>
                </a:cubicBezTo>
                <a:cubicBezTo>
                  <a:pt x="160" y="124"/>
                  <a:pt x="124" y="159"/>
                  <a:pt x="80" y="159"/>
                </a:cubicBezTo>
                <a:moveTo>
                  <a:pt x="30" y="133"/>
                </a:moveTo>
                <a:cubicBezTo>
                  <a:pt x="43" y="145"/>
                  <a:pt x="60" y="153"/>
                  <a:pt x="80" y="153"/>
                </a:cubicBezTo>
                <a:cubicBezTo>
                  <a:pt x="99" y="153"/>
                  <a:pt x="116" y="145"/>
                  <a:pt x="129" y="133"/>
                </a:cubicBezTo>
                <a:cubicBezTo>
                  <a:pt x="124" y="124"/>
                  <a:pt x="112" y="118"/>
                  <a:pt x="102" y="114"/>
                </a:cubicBezTo>
                <a:cubicBezTo>
                  <a:pt x="91" y="110"/>
                  <a:pt x="89" y="103"/>
                  <a:pt x="89" y="98"/>
                </a:cubicBezTo>
                <a:cubicBezTo>
                  <a:pt x="89" y="94"/>
                  <a:pt x="91" y="89"/>
                  <a:pt x="96" y="86"/>
                </a:cubicBezTo>
                <a:cubicBezTo>
                  <a:pt x="100" y="81"/>
                  <a:pt x="102" y="75"/>
                  <a:pt x="102" y="68"/>
                </a:cubicBezTo>
                <a:cubicBezTo>
                  <a:pt x="102" y="57"/>
                  <a:pt x="96" y="44"/>
                  <a:pt x="80" y="44"/>
                </a:cubicBezTo>
                <a:cubicBezTo>
                  <a:pt x="64" y="44"/>
                  <a:pt x="57" y="57"/>
                  <a:pt x="57" y="68"/>
                </a:cubicBezTo>
                <a:cubicBezTo>
                  <a:pt x="57" y="75"/>
                  <a:pt x="60" y="81"/>
                  <a:pt x="64" y="86"/>
                </a:cubicBezTo>
                <a:cubicBezTo>
                  <a:pt x="68" y="89"/>
                  <a:pt x="70" y="95"/>
                  <a:pt x="70" y="98"/>
                </a:cubicBezTo>
                <a:cubicBezTo>
                  <a:pt x="70" y="103"/>
                  <a:pt x="68" y="110"/>
                  <a:pt x="59" y="113"/>
                </a:cubicBezTo>
                <a:cubicBezTo>
                  <a:pt x="48" y="118"/>
                  <a:pt x="35" y="124"/>
                  <a:pt x="30" y="133"/>
                </a:cubicBezTo>
                <a:moveTo>
                  <a:pt x="80" y="38"/>
                </a:moveTo>
                <a:cubicBezTo>
                  <a:pt x="97" y="38"/>
                  <a:pt x="108" y="51"/>
                  <a:pt x="108" y="68"/>
                </a:cubicBezTo>
                <a:cubicBezTo>
                  <a:pt x="108" y="76"/>
                  <a:pt x="105" y="84"/>
                  <a:pt x="99" y="90"/>
                </a:cubicBezTo>
                <a:cubicBezTo>
                  <a:pt x="97" y="92"/>
                  <a:pt x="96" y="95"/>
                  <a:pt x="96" y="98"/>
                </a:cubicBezTo>
                <a:cubicBezTo>
                  <a:pt x="96" y="102"/>
                  <a:pt x="96" y="105"/>
                  <a:pt x="104" y="108"/>
                </a:cubicBezTo>
                <a:cubicBezTo>
                  <a:pt x="115" y="113"/>
                  <a:pt x="128" y="118"/>
                  <a:pt x="134" y="129"/>
                </a:cubicBezTo>
                <a:cubicBezTo>
                  <a:pt x="145" y="116"/>
                  <a:pt x="153" y="98"/>
                  <a:pt x="153" y="79"/>
                </a:cubicBezTo>
                <a:cubicBezTo>
                  <a:pt x="153" y="40"/>
                  <a:pt x="120" y="6"/>
                  <a:pt x="80" y="6"/>
                </a:cubicBezTo>
                <a:cubicBezTo>
                  <a:pt x="40" y="6"/>
                  <a:pt x="6" y="40"/>
                  <a:pt x="6" y="79"/>
                </a:cubicBezTo>
                <a:cubicBezTo>
                  <a:pt x="6" y="98"/>
                  <a:pt x="14" y="116"/>
                  <a:pt x="25" y="129"/>
                </a:cubicBezTo>
                <a:cubicBezTo>
                  <a:pt x="32" y="118"/>
                  <a:pt x="44" y="113"/>
                  <a:pt x="56" y="108"/>
                </a:cubicBezTo>
                <a:cubicBezTo>
                  <a:pt x="64" y="105"/>
                  <a:pt x="64" y="102"/>
                  <a:pt x="64" y="98"/>
                </a:cubicBezTo>
                <a:cubicBezTo>
                  <a:pt x="64" y="95"/>
                  <a:pt x="62" y="92"/>
                  <a:pt x="60" y="90"/>
                </a:cubicBezTo>
                <a:cubicBezTo>
                  <a:pt x="54" y="84"/>
                  <a:pt x="51" y="78"/>
                  <a:pt x="51" y="68"/>
                </a:cubicBezTo>
                <a:cubicBezTo>
                  <a:pt x="51" y="51"/>
                  <a:pt x="62" y="38"/>
                  <a:pt x="80" y="3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2BA74906-68D1-6914-FC55-0FAD012446F5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3613150"/>
            <a:ext cx="254000" cy="182563"/>
          </a:xfrm>
          <a:custGeom>
            <a:avLst/>
            <a:gdLst>
              <a:gd name="T0" fmla="*/ 152 w 160"/>
              <a:gd name="T1" fmla="*/ 115 h 115"/>
              <a:gd name="T2" fmla="*/ 8 w 160"/>
              <a:gd name="T3" fmla="*/ 115 h 115"/>
              <a:gd name="T4" fmla="*/ 0 w 160"/>
              <a:gd name="T5" fmla="*/ 107 h 115"/>
              <a:gd name="T6" fmla="*/ 0 w 160"/>
              <a:gd name="T7" fmla="*/ 8 h 115"/>
              <a:gd name="T8" fmla="*/ 8 w 160"/>
              <a:gd name="T9" fmla="*/ 0 h 115"/>
              <a:gd name="T10" fmla="*/ 152 w 160"/>
              <a:gd name="T11" fmla="*/ 0 h 115"/>
              <a:gd name="T12" fmla="*/ 160 w 160"/>
              <a:gd name="T13" fmla="*/ 8 h 115"/>
              <a:gd name="T14" fmla="*/ 160 w 160"/>
              <a:gd name="T15" fmla="*/ 107 h 115"/>
              <a:gd name="T16" fmla="*/ 152 w 160"/>
              <a:gd name="T17" fmla="*/ 115 h 115"/>
              <a:gd name="T18" fmla="*/ 6 w 160"/>
              <a:gd name="T19" fmla="*/ 44 h 115"/>
              <a:gd name="T20" fmla="*/ 6 w 160"/>
              <a:gd name="T21" fmla="*/ 107 h 115"/>
              <a:gd name="T22" fmla="*/ 8 w 160"/>
              <a:gd name="T23" fmla="*/ 108 h 115"/>
              <a:gd name="T24" fmla="*/ 152 w 160"/>
              <a:gd name="T25" fmla="*/ 108 h 115"/>
              <a:gd name="T26" fmla="*/ 153 w 160"/>
              <a:gd name="T27" fmla="*/ 107 h 115"/>
              <a:gd name="T28" fmla="*/ 153 w 160"/>
              <a:gd name="T29" fmla="*/ 44 h 115"/>
              <a:gd name="T30" fmla="*/ 6 w 160"/>
              <a:gd name="T31" fmla="*/ 44 h 115"/>
              <a:gd name="T32" fmla="*/ 6 w 160"/>
              <a:gd name="T33" fmla="*/ 44 h 115"/>
              <a:gd name="T34" fmla="*/ 6 w 160"/>
              <a:gd name="T35" fmla="*/ 38 h 115"/>
              <a:gd name="T36" fmla="*/ 153 w 160"/>
              <a:gd name="T37" fmla="*/ 38 h 115"/>
              <a:gd name="T38" fmla="*/ 153 w 160"/>
              <a:gd name="T39" fmla="*/ 25 h 115"/>
              <a:gd name="T40" fmla="*/ 6 w 160"/>
              <a:gd name="T41" fmla="*/ 25 h 115"/>
              <a:gd name="T42" fmla="*/ 6 w 160"/>
              <a:gd name="T43" fmla="*/ 38 h 115"/>
              <a:gd name="T44" fmla="*/ 6 w 160"/>
              <a:gd name="T45" fmla="*/ 38 h 115"/>
              <a:gd name="T46" fmla="*/ 6 w 160"/>
              <a:gd name="T47" fmla="*/ 19 h 115"/>
              <a:gd name="T48" fmla="*/ 153 w 160"/>
              <a:gd name="T49" fmla="*/ 19 h 115"/>
              <a:gd name="T50" fmla="*/ 153 w 160"/>
              <a:gd name="T51" fmla="*/ 8 h 115"/>
              <a:gd name="T52" fmla="*/ 152 w 160"/>
              <a:gd name="T53" fmla="*/ 6 h 115"/>
              <a:gd name="T54" fmla="*/ 8 w 160"/>
              <a:gd name="T55" fmla="*/ 6 h 115"/>
              <a:gd name="T56" fmla="*/ 6 w 160"/>
              <a:gd name="T57" fmla="*/ 8 h 115"/>
              <a:gd name="T58" fmla="*/ 6 w 160"/>
              <a:gd name="T59" fmla="*/ 19 h 115"/>
              <a:gd name="T60" fmla="*/ 6 w 160"/>
              <a:gd name="T61" fmla="*/ 19 h 115"/>
              <a:gd name="T62" fmla="*/ 137 w 160"/>
              <a:gd name="T63" fmla="*/ 89 h 115"/>
              <a:gd name="T64" fmla="*/ 105 w 160"/>
              <a:gd name="T65" fmla="*/ 89 h 115"/>
              <a:gd name="T66" fmla="*/ 102 w 160"/>
              <a:gd name="T67" fmla="*/ 86 h 115"/>
              <a:gd name="T68" fmla="*/ 102 w 160"/>
              <a:gd name="T69" fmla="*/ 67 h 115"/>
              <a:gd name="T70" fmla="*/ 105 w 160"/>
              <a:gd name="T71" fmla="*/ 64 h 115"/>
              <a:gd name="T72" fmla="*/ 137 w 160"/>
              <a:gd name="T73" fmla="*/ 64 h 115"/>
              <a:gd name="T74" fmla="*/ 140 w 160"/>
              <a:gd name="T75" fmla="*/ 67 h 115"/>
              <a:gd name="T76" fmla="*/ 140 w 160"/>
              <a:gd name="T77" fmla="*/ 86 h 115"/>
              <a:gd name="T78" fmla="*/ 137 w 160"/>
              <a:gd name="T79" fmla="*/ 89 h 115"/>
              <a:gd name="T80" fmla="*/ 108 w 160"/>
              <a:gd name="T81" fmla="*/ 83 h 115"/>
              <a:gd name="T82" fmla="*/ 134 w 160"/>
              <a:gd name="T83" fmla="*/ 83 h 115"/>
              <a:gd name="T84" fmla="*/ 134 w 160"/>
              <a:gd name="T85" fmla="*/ 70 h 115"/>
              <a:gd name="T86" fmla="*/ 108 w 160"/>
              <a:gd name="T87" fmla="*/ 70 h 115"/>
              <a:gd name="T88" fmla="*/ 108 w 160"/>
              <a:gd name="T89" fmla="*/ 83 h 115"/>
              <a:gd name="T90" fmla="*/ 108 w 160"/>
              <a:gd name="T91" fmla="*/ 83 h 115"/>
              <a:gd name="T92" fmla="*/ 76 w 160"/>
              <a:gd name="T93" fmla="*/ 89 h 115"/>
              <a:gd name="T94" fmla="*/ 19 w 160"/>
              <a:gd name="T95" fmla="*/ 89 h 115"/>
              <a:gd name="T96" fmla="*/ 19 w 160"/>
              <a:gd name="T97" fmla="*/ 83 h 115"/>
              <a:gd name="T98" fmla="*/ 76 w 160"/>
              <a:gd name="T99" fmla="*/ 83 h 115"/>
              <a:gd name="T100" fmla="*/ 76 w 160"/>
              <a:gd name="T101" fmla="*/ 89 h 115"/>
              <a:gd name="T102" fmla="*/ 76 w 160"/>
              <a:gd name="T103" fmla="*/ 89 h 115"/>
              <a:gd name="T104" fmla="*/ 64 w 160"/>
              <a:gd name="T105" fmla="*/ 76 h 115"/>
              <a:gd name="T106" fmla="*/ 19 w 160"/>
              <a:gd name="T107" fmla="*/ 76 h 115"/>
              <a:gd name="T108" fmla="*/ 19 w 160"/>
              <a:gd name="T109" fmla="*/ 70 h 115"/>
              <a:gd name="T110" fmla="*/ 64 w 160"/>
              <a:gd name="T111" fmla="*/ 70 h 115"/>
              <a:gd name="T112" fmla="*/ 64 w 160"/>
              <a:gd name="T113" fmla="*/ 76 h 115"/>
              <a:gd name="T114" fmla="*/ 64 w 160"/>
              <a:gd name="T115" fmla="*/ 76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15">
                <a:moveTo>
                  <a:pt x="152" y="115"/>
                </a:moveTo>
                <a:cubicBezTo>
                  <a:pt x="8" y="115"/>
                  <a:pt x="8" y="115"/>
                  <a:pt x="8" y="115"/>
                </a:cubicBezTo>
                <a:cubicBezTo>
                  <a:pt x="3" y="115"/>
                  <a:pt x="0" y="111"/>
                  <a:pt x="0" y="107"/>
                </a:cubicBezTo>
                <a:cubicBezTo>
                  <a:pt x="0" y="8"/>
                  <a:pt x="0" y="8"/>
                  <a:pt x="0" y="8"/>
                </a:cubicBezTo>
                <a:cubicBezTo>
                  <a:pt x="0" y="3"/>
                  <a:pt x="3" y="0"/>
                  <a:pt x="8" y="0"/>
                </a:cubicBezTo>
                <a:cubicBezTo>
                  <a:pt x="152" y="0"/>
                  <a:pt x="152" y="0"/>
                  <a:pt x="152" y="0"/>
                </a:cubicBezTo>
                <a:cubicBezTo>
                  <a:pt x="156" y="0"/>
                  <a:pt x="160" y="3"/>
                  <a:pt x="160" y="8"/>
                </a:cubicBezTo>
                <a:cubicBezTo>
                  <a:pt x="160" y="107"/>
                  <a:pt x="160" y="107"/>
                  <a:pt x="160" y="107"/>
                </a:cubicBezTo>
                <a:cubicBezTo>
                  <a:pt x="160" y="111"/>
                  <a:pt x="156" y="115"/>
                  <a:pt x="152" y="115"/>
                </a:cubicBezTo>
                <a:moveTo>
                  <a:pt x="6" y="44"/>
                </a:moveTo>
                <a:cubicBezTo>
                  <a:pt x="6" y="107"/>
                  <a:pt x="6" y="107"/>
                  <a:pt x="6" y="107"/>
                </a:cubicBezTo>
                <a:cubicBezTo>
                  <a:pt x="6" y="108"/>
                  <a:pt x="6" y="108"/>
                  <a:pt x="8" y="108"/>
                </a:cubicBezTo>
                <a:cubicBezTo>
                  <a:pt x="152" y="108"/>
                  <a:pt x="152" y="108"/>
                  <a:pt x="152" y="108"/>
                </a:cubicBezTo>
                <a:cubicBezTo>
                  <a:pt x="153" y="108"/>
                  <a:pt x="153" y="108"/>
                  <a:pt x="153" y="107"/>
                </a:cubicBezTo>
                <a:cubicBezTo>
                  <a:pt x="153" y="44"/>
                  <a:pt x="153" y="44"/>
                  <a:pt x="153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6" y="44"/>
                  <a:pt x="6" y="44"/>
                  <a:pt x="6" y="44"/>
                </a:cubicBezTo>
                <a:close/>
                <a:moveTo>
                  <a:pt x="6" y="38"/>
                </a:moveTo>
                <a:cubicBezTo>
                  <a:pt x="153" y="38"/>
                  <a:pt x="153" y="38"/>
                  <a:pt x="153" y="38"/>
                </a:cubicBezTo>
                <a:cubicBezTo>
                  <a:pt x="153" y="25"/>
                  <a:pt x="153" y="25"/>
                  <a:pt x="153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6" y="38"/>
                  <a:pt x="6" y="38"/>
                  <a:pt x="6" y="38"/>
                </a:cubicBezTo>
                <a:cubicBezTo>
                  <a:pt x="6" y="38"/>
                  <a:pt x="6" y="38"/>
                  <a:pt x="6" y="38"/>
                </a:cubicBezTo>
                <a:close/>
                <a:moveTo>
                  <a:pt x="6" y="19"/>
                </a:moveTo>
                <a:cubicBezTo>
                  <a:pt x="153" y="19"/>
                  <a:pt x="153" y="19"/>
                  <a:pt x="153" y="19"/>
                </a:cubicBezTo>
                <a:cubicBezTo>
                  <a:pt x="153" y="8"/>
                  <a:pt x="153" y="8"/>
                  <a:pt x="153" y="8"/>
                </a:cubicBezTo>
                <a:cubicBezTo>
                  <a:pt x="153" y="6"/>
                  <a:pt x="153" y="6"/>
                  <a:pt x="152" y="6"/>
                </a:cubicBezTo>
                <a:cubicBezTo>
                  <a:pt x="8" y="6"/>
                  <a:pt x="8" y="6"/>
                  <a:pt x="8" y="6"/>
                </a:cubicBezTo>
                <a:cubicBezTo>
                  <a:pt x="6" y="6"/>
                  <a:pt x="6" y="6"/>
                  <a:pt x="6" y="8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9"/>
                  <a:pt x="6" y="19"/>
                  <a:pt x="6" y="19"/>
                </a:cubicBezTo>
                <a:close/>
                <a:moveTo>
                  <a:pt x="137" y="89"/>
                </a:moveTo>
                <a:cubicBezTo>
                  <a:pt x="105" y="89"/>
                  <a:pt x="105" y="89"/>
                  <a:pt x="105" y="89"/>
                </a:cubicBezTo>
                <a:cubicBezTo>
                  <a:pt x="104" y="89"/>
                  <a:pt x="102" y="87"/>
                  <a:pt x="102" y="86"/>
                </a:cubicBezTo>
                <a:cubicBezTo>
                  <a:pt x="102" y="67"/>
                  <a:pt x="102" y="67"/>
                  <a:pt x="102" y="67"/>
                </a:cubicBezTo>
                <a:cubicBezTo>
                  <a:pt x="102" y="65"/>
                  <a:pt x="104" y="64"/>
                  <a:pt x="105" y="64"/>
                </a:cubicBezTo>
                <a:cubicBezTo>
                  <a:pt x="137" y="64"/>
                  <a:pt x="137" y="64"/>
                  <a:pt x="137" y="64"/>
                </a:cubicBezTo>
                <a:cubicBezTo>
                  <a:pt x="139" y="64"/>
                  <a:pt x="140" y="65"/>
                  <a:pt x="140" y="67"/>
                </a:cubicBezTo>
                <a:cubicBezTo>
                  <a:pt x="140" y="86"/>
                  <a:pt x="140" y="86"/>
                  <a:pt x="140" y="86"/>
                </a:cubicBezTo>
                <a:cubicBezTo>
                  <a:pt x="140" y="87"/>
                  <a:pt x="139" y="89"/>
                  <a:pt x="137" y="89"/>
                </a:cubicBezTo>
                <a:moveTo>
                  <a:pt x="108" y="83"/>
                </a:moveTo>
                <a:cubicBezTo>
                  <a:pt x="134" y="83"/>
                  <a:pt x="134" y="83"/>
                  <a:pt x="134" y="83"/>
                </a:cubicBezTo>
                <a:cubicBezTo>
                  <a:pt x="134" y="70"/>
                  <a:pt x="134" y="70"/>
                  <a:pt x="134" y="70"/>
                </a:cubicBezTo>
                <a:cubicBezTo>
                  <a:pt x="108" y="70"/>
                  <a:pt x="108" y="70"/>
                  <a:pt x="108" y="70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3"/>
                  <a:pt x="108" y="83"/>
                  <a:pt x="108" y="83"/>
                </a:cubicBezTo>
                <a:close/>
                <a:moveTo>
                  <a:pt x="76" y="89"/>
                </a:moveTo>
                <a:cubicBezTo>
                  <a:pt x="19" y="89"/>
                  <a:pt x="19" y="89"/>
                  <a:pt x="19" y="89"/>
                </a:cubicBezTo>
                <a:cubicBezTo>
                  <a:pt x="19" y="83"/>
                  <a:pt x="19" y="83"/>
                  <a:pt x="19" y="83"/>
                </a:cubicBezTo>
                <a:cubicBezTo>
                  <a:pt x="76" y="83"/>
                  <a:pt x="76" y="83"/>
                  <a:pt x="76" y="83"/>
                </a:cubicBezTo>
                <a:cubicBezTo>
                  <a:pt x="76" y="89"/>
                  <a:pt x="76" y="89"/>
                  <a:pt x="76" y="89"/>
                </a:cubicBezTo>
                <a:cubicBezTo>
                  <a:pt x="76" y="89"/>
                  <a:pt x="76" y="89"/>
                  <a:pt x="76" y="89"/>
                </a:cubicBezTo>
                <a:close/>
                <a:moveTo>
                  <a:pt x="64" y="76"/>
                </a:moveTo>
                <a:cubicBezTo>
                  <a:pt x="19" y="76"/>
                  <a:pt x="19" y="76"/>
                  <a:pt x="19" y="76"/>
                </a:cubicBezTo>
                <a:cubicBezTo>
                  <a:pt x="19" y="70"/>
                  <a:pt x="19" y="70"/>
                  <a:pt x="19" y="70"/>
                </a:cubicBezTo>
                <a:cubicBezTo>
                  <a:pt x="64" y="70"/>
                  <a:pt x="64" y="70"/>
                  <a:pt x="64" y="70"/>
                </a:cubicBezTo>
                <a:cubicBezTo>
                  <a:pt x="64" y="76"/>
                  <a:pt x="64" y="76"/>
                  <a:pt x="64" y="76"/>
                </a:cubicBezTo>
                <a:cubicBezTo>
                  <a:pt x="64" y="76"/>
                  <a:pt x="64" y="76"/>
                  <a:pt x="64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5E79F91F-F6A9-6FEE-CDE5-349C80B90AEA}"/>
              </a:ext>
            </a:extLst>
          </p:cNvPr>
          <p:cNvSpPr>
            <a:spLocks noEditPoints="1"/>
          </p:cNvSpPr>
          <p:nvPr/>
        </p:nvSpPr>
        <p:spPr bwMode="auto">
          <a:xfrm>
            <a:off x="3511551" y="2474913"/>
            <a:ext cx="214313" cy="254000"/>
          </a:xfrm>
          <a:custGeom>
            <a:avLst/>
            <a:gdLst>
              <a:gd name="T0" fmla="*/ 133 w 135"/>
              <a:gd name="T1" fmla="*/ 40 h 160"/>
              <a:gd name="T2" fmla="*/ 94 w 135"/>
              <a:gd name="T3" fmla="*/ 2 h 160"/>
              <a:gd name="T4" fmla="*/ 93 w 135"/>
              <a:gd name="T5" fmla="*/ 0 h 160"/>
              <a:gd name="T6" fmla="*/ 3 w 135"/>
              <a:gd name="T7" fmla="*/ 0 h 160"/>
              <a:gd name="T8" fmla="*/ 0 w 135"/>
              <a:gd name="T9" fmla="*/ 4 h 160"/>
              <a:gd name="T10" fmla="*/ 0 w 135"/>
              <a:gd name="T11" fmla="*/ 157 h 160"/>
              <a:gd name="T12" fmla="*/ 3 w 135"/>
              <a:gd name="T13" fmla="*/ 160 h 160"/>
              <a:gd name="T14" fmla="*/ 131 w 135"/>
              <a:gd name="T15" fmla="*/ 160 h 160"/>
              <a:gd name="T16" fmla="*/ 135 w 135"/>
              <a:gd name="T17" fmla="*/ 157 h 160"/>
              <a:gd name="T18" fmla="*/ 135 w 135"/>
              <a:gd name="T19" fmla="*/ 42 h 160"/>
              <a:gd name="T20" fmla="*/ 133 w 135"/>
              <a:gd name="T21" fmla="*/ 40 h 160"/>
              <a:gd name="T22" fmla="*/ 96 w 135"/>
              <a:gd name="T23" fmla="*/ 12 h 160"/>
              <a:gd name="T24" fmla="*/ 123 w 135"/>
              <a:gd name="T25" fmla="*/ 39 h 160"/>
              <a:gd name="T26" fmla="*/ 96 w 135"/>
              <a:gd name="T27" fmla="*/ 39 h 160"/>
              <a:gd name="T28" fmla="*/ 96 w 135"/>
              <a:gd name="T29" fmla="*/ 12 h 160"/>
              <a:gd name="T30" fmla="*/ 96 w 135"/>
              <a:gd name="T31" fmla="*/ 12 h 160"/>
              <a:gd name="T32" fmla="*/ 128 w 135"/>
              <a:gd name="T33" fmla="*/ 154 h 160"/>
              <a:gd name="T34" fmla="*/ 6 w 135"/>
              <a:gd name="T35" fmla="*/ 154 h 160"/>
              <a:gd name="T36" fmla="*/ 6 w 135"/>
              <a:gd name="T37" fmla="*/ 7 h 160"/>
              <a:gd name="T38" fmla="*/ 90 w 135"/>
              <a:gd name="T39" fmla="*/ 7 h 160"/>
              <a:gd name="T40" fmla="*/ 90 w 135"/>
              <a:gd name="T41" fmla="*/ 42 h 160"/>
              <a:gd name="T42" fmla="*/ 93 w 135"/>
              <a:gd name="T43" fmla="*/ 45 h 160"/>
              <a:gd name="T44" fmla="*/ 128 w 135"/>
              <a:gd name="T45" fmla="*/ 45 h 160"/>
              <a:gd name="T46" fmla="*/ 128 w 135"/>
              <a:gd name="T47" fmla="*/ 154 h 160"/>
              <a:gd name="T48" fmla="*/ 128 w 135"/>
              <a:gd name="T49" fmla="*/ 1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35" h="160">
                <a:moveTo>
                  <a:pt x="133" y="40"/>
                </a:moveTo>
                <a:cubicBezTo>
                  <a:pt x="94" y="2"/>
                  <a:pt x="94" y="2"/>
                  <a:pt x="94" y="2"/>
                </a:cubicBezTo>
                <a:cubicBezTo>
                  <a:pt x="94" y="0"/>
                  <a:pt x="94" y="0"/>
                  <a:pt x="93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2"/>
                  <a:pt x="0" y="4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1" y="160"/>
                  <a:pt x="3" y="160"/>
                </a:cubicBezTo>
                <a:cubicBezTo>
                  <a:pt x="131" y="160"/>
                  <a:pt x="131" y="160"/>
                  <a:pt x="131" y="160"/>
                </a:cubicBezTo>
                <a:cubicBezTo>
                  <a:pt x="133" y="160"/>
                  <a:pt x="135" y="159"/>
                  <a:pt x="135" y="157"/>
                </a:cubicBezTo>
                <a:cubicBezTo>
                  <a:pt x="135" y="42"/>
                  <a:pt x="135" y="42"/>
                  <a:pt x="135" y="42"/>
                </a:cubicBezTo>
                <a:cubicBezTo>
                  <a:pt x="135" y="40"/>
                  <a:pt x="135" y="40"/>
                  <a:pt x="133" y="40"/>
                </a:cubicBezTo>
                <a:moveTo>
                  <a:pt x="96" y="12"/>
                </a:moveTo>
                <a:cubicBezTo>
                  <a:pt x="123" y="39"/>
                  <a:pt x="123" y="39"/>
                  <a:pt x="123" y="39"/>
                </a:cubicBezTo>
                <a:cubicBezTo>
                  <a:pt x="96" y="39"/>
                  <a:pt x="96" y="39"/>
                  <a:pt x="96" y="39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12"/>
                  <a:pt x="96" y="12"/>
                  <a:pt x="96" y="12"/>
                </a:cubicBezTo>
                <a:close/>
                <a:moveTo>
                  <a:pt x="128" y="154"/>
                </a:moveTo>
                <a:cubicBezTo>
                  <a:pt x="6" y="154"/>
                  <a:pt x="6" y="154"/>
                  <a:pt x="6" y="154"/>
                </a:cubicBezTo>
                <a:cubicBezTo>
                  <a:pt x="6" y="7"/>
                  <a:pt x="6" y="7"/>
                  <a:pt x="6" y="7"/>
                </a:cubicBezTo>
                <a:cubicBezTo>
                  <a:pt x="90" y="7"/>
                  <a:pt x="90" y="7"/>
                  <a:pt x="90" y="7"/>
                </a:cubicBezTo>
                <a:cubicBezTo>
                  <a:pt x="90" y="42"/>
                  <a:pt x="90" y="42"/>
                  <a:pt x="90" y="42"/>
                </a:cubicBezTo>
                <a:cubicBezTo>
                  <a:pt x="90" y="44"/>
                  <a:pt x="91" y="45"/>
                  <a:pt x="93" y="45"/>
                </a:cubicBezTo>
                <a:cubicBezTo>
                  <a:pt x="128" y="45"/>
                  <a:pt x="128" y="45"/>
                  <a:pt x="128" y="45"/>
                </a:cubicBezTo>
                <a:cubicBezTo>
                  <a:pt x="128" y="154"/>
                  <a:pt x="128" y="154"/>
                  <a:pt x="128" y="154"/>
                </a:cubicBezTo>
                <a:cubicBezTo>
                  <a:pt x="128" y="154"/>
                  <a:pt x="128" y="154"/>
                  <a:pt x="128" y="1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0F63FB4A-C70E-959C-F733-5FEA05947E5C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1374775"/>
            <a:ext cx="254000" cy="254000"/>
          </a:xfrm>
          <a:custGeom>
            <a:avLst/>
            <a:gdLst>
              <a:gd name="T0" fmla="*/ 157 w 160"/>
              <a:gd name="T1" fmla="*/ 160 h 160"/>
              <a:gd name="T2" fmla="*/ 125 w 160"/>
              <a:gd name="T3" fmla="*/ 160 h 160"/>
              <a:gd name="T4" fmla="*/ 121 w 160"/>
              <a:gd name="T5" fmla="*/ 157 h 160"/>
              <a:gd name="T6" fmla="*/ 121 w 160"/>
              <a:gd name="T7" fmla="*/ 141 h 160"/>
              <a:gd name="T8" fmla="*/ 105 w 160"/>
              <a:gd name="T9" fmla="*/ 141 h 160"/>
              <a:gd name="T10" fmla="*/ 102 w 160"/>
              <a:gd name="T11" fmla="*/ 137 h 160"/>
              <a:gd name="T12" fmla="*/ 102 w 160"/>
              <a:gd name="T13" fmla="*/ 121 h 160"/>
              <a:gd name="T14" fmla="*/ 86 w 160"/>
              <a:gd name="T15" fmla="*/ 121 h 160"/>
              <a:gd name="T16" fmla="*/ 83 w 160"/>
              <a:gd name="T17" fmla="*/ 118 h 160"/>
              <a:gd name="T18" fmla="*/ 83 w 160"/>
              <a:gd name="T19" fmla="*/ 102 h 160"/>
              <a:gd name="T20" fmla="*/ 72 w 160"/>
              <a:gd name="T21" fmla="*/ 102 h 160"/>
              <a:gd name="T22" fmla="*/ 70 w 160"/>
              <a:gd name="T23" fmla="*/ 101 h 160"/>
              <a:gd name="T24" fmla="*/ 62 w 160"/>
              <a:gd name="T25" fmla="*/ 94 h 160"/>
              <a:gd name="T26" fmla="*/ 48 w 160"/>
              <a:gd name="T27" fmla="*/ 96 h 160"/>
              <a:gd name="T28" fmla="*/ 0 w 160"/>
              <a:gd name="T29" fmla="*/ 48 h 160"/>
              <a:gd name="T30" fmla="*/ 48 w 160"/>
              <a:gd name="T31" fmla="*/ 0 h 160"/>
              <a:gd name="T32" fmla="*/ 96 w 160"/>
              <a:gd name="T33" fmla="*/ 48 h 160"/>
              <a:gd name="T34" fmla="*/ 94 w 160"/>
              <a:gd name="T35" fmla="*/ 57 h 160"/>
              <a:gd name="T36" fmla="*/ 158 w 160"/>
              <a:gd name="T37" fmla="*/ 123 h 160"/>
              <a:gd name="T38" fmla="*/ 160 w 160"/>
              <a:gd name="T39" fmla="*/ 125 h 160"/>
              <a:gd name="T40" fmla="*/ 160 w 160"/>
              <a:gd name="T41" fmla="*/ 157 h 160"/>
              <a:gd name="T42" fmla="*/ 157 w 160"/>
              <a:gd name="T43" fmla="*/ 160 h 160"/>
              <a:gd name="T44" fmla="*/ 128 w 160"/>
              <a:gd name="T45" fmla="*/ 153 h 160"/>
              <a:gd name="T46" fmla="*/ 153 w 160"/>
              <a:gd name="T47" fmla="*/ 153 h 160"/>
              <a:gd name="T48" fmla="*/ 153 w 160"/>
              <a:gd name="T49" fmla="*/ 126 h 160"/>
              <a:gd name="T50" fmla="*/ 89 w 160"/>
              <a:gd name="T51" fmla="*/ 61 h 160"/>
              <a:gd name="T52" fmla="*/ 88 w 160"/>
              <a:gd name="T53" fmla="*/ 59 h 160"/>
              <a:gd name="T54" fmla="*/ 89 w 160"/>
              <a:gd name="T55" fmla="*/ 48 h 160"/>
              <a:gd name="T56" fmla="*/ 48 w 160"/>
              <a:gd name="T57" fmla="*/ 6 h 160"/>
              <a:gd name="T58" fmla="*/ 6 w 160"/>
              <a:gd name="T59" fmla="*/ 48 h 160"/>
              <a:gd name="T60" fmla="*/ 48 w 160"/>
              <a:gd name="T61" fmla="*/ 89 h 160"/>
              <a:gd name="T62" fmla="*/ 62 w 160"/>
              <a:gd name="T63" fmla="*/ 86 h 160"/>
              <a:gd name="T64" fmla="*/ 65 w 160"/>
              <a:gd name="T65" fmla="*/ 88 h 160"/>
              <a:gd name="T66" fmla="*/ 73 w 160"/>
              <a:gd name="T67" fmla="*/ 96 h 160"/>
              <a:gd name="T68" fmla="*/ 86 w 160"/>
              <a:gd name="T69" fmla="*/ 96 h 160"/>
              <a:gd name="T70" fmla="*/ 89 w 160"/>
              <a:gd name="T71" fmla="*/ 99 h 160"/>
              <a:gd name="T72" fmla="*/ 89 w 160"/>
              <a:gd name="T73" fmla="*/ 115 h 160"/>
              <a:gd name="T74" fmla="*/ 105 w 160"/>
              <a:gd name="T75" fmla="*/ 115 h 160"/>
              <a:gd name="T76" fmla="*/ 109 w 160"/>
              <a:gd name="T77" fmla="*/ 118 h 160"/>
              <a:gd name="T78" fmla="*/ 109 w 160"/>
              <a:gd name="T79" fmla="*/ 134 h 160"/>
              <a:gd name="T80" fmla="*/ 125 w 160"/>
              <a:gd name="T81" fmla="*/ 134 h 160"/>
              <a:gd name="T82" fmla="*/ 128 w 160"/>
              <a:gd name="T83" fmla="*/ 137 h 160"/>
              <a:gd name="T84" fmla="*/ 128 w 160"/>
              <a:gd name="T85" fmla="*/ 153 h 160"/>
              <a:gd name="T86" fmla="*/ 128 w 160"/>
              <a:gd name="T87" fmla="*/ 153 h 160"/>
              <a:gd name="T88" fmla="*/ 38 w 160"/>
              <a:gd name="T89" fmla="*/ 57 h 160"/>
              <a:gd name="T90" fmla="*/ 19 w 160"/>
              <a:gd name="T91" fmla="*/ 38 h 160"/>
              <a:gd name="T92" fmla="*/ 38 w 160"/>
              <a:gd name="T93" fmla="*/ 19 h 160"/>
              <a:gd name="T94" fmla="*/ 57 w 160"/>
              <a:gd name="T95" fmla="*/ 38 h 160"/>
              <a:gd name="T96" fmla="*/ 38 w 160"/>
              <a:gd name="T97" fmla="*/ 57 h 160"/>
              <a:gd name="T98" fmla="*/ 38 w 160"/>
              <a:gd name="T99" fmla="*/ 25 h 160"/>
              <a:gd name="T100" fmla="*/ 25 w 160"/>
              <a:gd name="T101" fmla="*/ 38 h 160"/>
              <a:gd name="T102" fmla="*/ 38 w 160"/>
              <a:gd name="T103" fmla="*/ 51 h 160"/>
              <a:gd name="T104" fmla="*/ 51 w 160"/>
              <a:gd name="T105" fmla="*/ 38 h 160"/>
              <a:gd name="T106" fmla="*/ 38 w 160"/>
              <a:gd name="T107" fmla="*/ 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60">
                <a:moveTo>
                  <a:pt x="157" y="160"/>
                </a:moveTo>
                <a:cubicBezTo>
                  <a:pt x="125" y="160"/>
                  <a:pt x="125" y="160"/>
                  <a:pt x="125" y="160"/>
                </a:cubicBezTo>
                <a:cubicBezTo>
                  <a:pt x="123" y="160"/>
                  <a:pt x="121" y="158"/>
                  <a:pt x="121" y="157"/>
                </a:cubicBezTo>
                <a:cubicBezTo>
                  <a:pt x="121" y="141"/>
                  <a:pt x="121" y="141"/>
                  <a:pt x="121" y="141"/>
                </a:cubicBezTo>
                <a:cubicBezTo>
                  <a:pt x="105" y="141"/>
                  <a:pt x="105" y="141"/>
                  <a:pt x="105" y="141"/>
                </a:cubicBezTo>
                <a:cubicBezTo>
                  <a:pt x="104" y="141"/>
                  <a:pt x="102" y="139"/>
                  <a:pt x="102" y="137"/>
                </a:cubicBezTo>
                <a:cubicBezTo>
                  <a:pt x="102" y="121"/>
                  <a:pt x="102" y="121"/>
                  <a:pt x="102" y="121"/>
                </a:cubicBezTo>
                <a:cubicBezTo>
                  <a:pt x="86" y="121"/>
                  <a:pt x="86" y="121"/>
                  <a:pt x="86" y="121"/>
                </a:cubicBezTo>
                <a:cubicBezTo>
                  <a:pt x="85" y="121"/>
                  <a:pt x="83" y="120"/>
                  <a:pt x="83" y="118"/>
                </a:cubicBezTo>
                <a:cubicBezTo>
                  <a:pt x="83" y="102"/>
                  <a:pt x="83" y="102"/>
                  <a:pt x="83" y="102"/>
                </a:cubicBezTo>
                <a:cubicBezTo>
                  <a:pt x="72" y="102"/>
                  <a:pt x="72" y="102"/>
                  <a:pt x="72" y="102"/>
                </a:cubicBezTo>
                <a:cubicBezTo>
                  <a:pt x="72" y="102"/>
                  <a:pt x="70" y="102"/>
                  <a:pt x="70" y="101"/>
                </a:cubicBezTo>
                <a:cubicBezTo>
                  <a:pt x="62" y="94"/>
                  <a:pt x="62" y="94"/>
                  <a:pt x="62" y="94"/>
                </a:cubicBezTo>
                <a:cubicBezTo>
                  <a:pt x="57" y="96"/>
                  <a:pt x="53" y="96"/>
                  <a:pt x="48" y="96"/>
                </a:cubicBezTo>
                <a:cubicBezTo>
                  <a:pt x="21" y="96"/>
                  <a:pt x="0" y="75"/>
                  <a:pt x="0" y="48"/>
                </a:cubicBezTo>
                <a:cubicBezTo>
                  <a:pt x="0" y="21"/>
                  <a:pt x="21" y="0"/>
                  <a:pt x="48" y="0"/>
                </a:cubicBezTo>
                <a:cubicBezTo>
                  <a:pt x="75" y="0"/>
                  <a:pt x="96" y="21"/>
                  <a:pt x="96" y="48"/>
                </a:cubicBezTo>
                <a:cubicBezTo>
                  <a:pt x="96" y="51"/>
                  <a:pt x="96" y="54"/>
                  <a:pt x="94" y="57"/>
                </a:cubicBezTo>
                <a:cubicBezTo>
                  <a:pt x="158" y="123"/>
                  <a:pt x="158" y="123"/>
                  <a:pt x="158" y="123"/>
                </a:cubicBezTo>
                <a:cubicBezTo>
                  <a:pt x="160" y="123"/>
                  <a:pt x="160" y="123"/>
                  <a:pt x="160" y="125"/>
                </a:cubicBezTo>
                <a:cubicBezTo>
                  <a:pt x="160" y="157"/>
                  <a:pt x="160" y="157"/>
                  <a:pt x="160" y="157"/>
                </a:cubicBezTo>
                <a:cubicBezTo>
                  <a:pt x="160" y="158"/>
                  <a:pt x="158" y="160"/>
                  <a:pt x="157" y="160"/>
                </a:cubicBezTo>
                <a:moveTo>
                  <a:pt x="128" y="153"/>
                </a:moveTo>
                <a:cubicBezTo>
                  <a:pt x="153" y="153"/>
                  <a:pt x="153" y="153"/>
                  <a:pt x="153" y="153"/>
                </a:cubicBezTo>
                <a:cubicBezTo>
                  <a:pt x="153" y="126"/>
                  <a:pt x="153" y="126"/>
                  <a:pt x="153" y="126"/>
                </a:cubicBezTo>
                <a:cubicBezTo>
                  <a:pt x="89" y="61"/>
                  <a:pt x="89" y="61"/>
                  <a:pt x="89" y="61"/>
                </a:cubicBezTo>
                <a:cubicBezTo>
                  <a:pt x="88" y="61"/>
                  <a:pt x="88" y="59"/>
                  <a:pt x="88" y="59"/>
                </a:cubicBezTo>
                <a:cubicBezTo>
                  <a:pt x="89" y="54"/>
                  <a:pt x="89" y="51"/>
                  <a:pt x="89" y="48"/>
                </a:cubicBezTo>
                <a:cubicBezTo>
                  <a:pt x="89" y="25"/>
                  <a:pt x="70" y="6"/>
                  <a:pt x="48" y="6"/>
                </a:cubicBezTo>
                <a:cubicBezTo>
                  <a:pt x="25" y="6"/>
                  <a:pt x="6" y="25"/>
                  <a:pt x="6" y="48"/>
                </a:cubicBezTo>
                <a:cubicBezTo>
                  <a:pt x="6" y="70"/>
                  <a:pt x="25" y="89"/>
                  <a:pt x="48" y="89"/>
                </a:cubicBezTo>
                <a:cubicBezTo>
                  <a:pt x="53" y="89"/>
                  <a:pt x="57" y="88"/>
                  <a:pt x="62" y="86"/>
                </a:cubicBezTo>
                <a:cubicBezTo>
                  <a:pt x="62" y="86"/>
                  <a:pt x="64" y="86"/>
                  <a:pt x="65" y="88"/>
                </a:cubicBezTo>
                <a:cubicBezTo>
                  <a:pt x="73" y="96"/>
                  <a:pt x="73" y="96"/>
                  <a:pt x="73" y="96"/>
                </a:cubicBezTo>
                <a:cubicBezTo>
                  <a:pt x="86" y="96"/>
                  <a:pt x="86" y="96"/>
                  <a:pt x="86" y="96"/>
                </a:cubicBezTo>
                <a:cubicBezTo>
                  <a:pt x="88" y="96"/>
                  <a:pt x="89" y="97"/>
                  <a:pt x="89" y="99"/>
                </a:cubicBezTo>
                <a:cubicBezTo>
                  <a:pt x="89" y="115"/>
                  <a:pt x="89" y="115"/>
                  <a:pt x="89" y="115"/>
                </a:cubicBezTo>
                <a:cubicBezTo>
                  <a:pt x="105" y="115"/>
                  <a:pt x="105" y="115"/>
                  <a:pt x="105" y="115"/>
                </a:cubicBezTo>
                <a:cubicBezTo>
                  <a:pt x="107" y="115"/>
                  <a:pt x="109" y="117"/>
                  <a:pt x="109" y="118"/>
                </a:cubicBezTo>
                <a:cubicBezTo>
                  <a:pt x="109" y="134"/>
                  <a:pt x="109" y="134"/>
                  <a:pt x="109" y="134"/>
                </a:cubicBezTo>
                <a:cubicBezTo>
                  <a:pt x="125" y="134"/>
                  <a:pt x="125" y="134"/>
                  <a:pt x="125" y="134"/>
                </a:cubicBezTo>
                <a:cubicBezTo>
                  <a:pt x="126" y="134"/>
                  <a:pt x="128" y="136"/>
                  <a:pt x="128" y="137"/>
                </a:cubicBezTo>
                <a:cubicBezTo>
                  <a:pt x="128" y="153"/>
                  <a:pt x="128" y="153"/>
                  <a:pt x="128" y="153"/>
                </a:cubicBezTo>
                <a:cubicBezTo>
                  <a:pt x="128" y="153"/>
                  <a:pt x="128" y="153"/>
                  <a:pt x="128" y="153"/>
                </a:cubicBezTo>
                <a:close/>
                <a:moveTo>
                  <a:pt x="38" y="57"/>
                </a:moveTo>
                <a:cubicBezTo>
                  <a:pt x="27" y="57"/>
                  <a:pt x="19" y="49"/>
                  <a:pt x="19" y="38"/>
                </a:cubicBezTo>
                <a:cubicBezTo>
                  <a:pt x="19" y="27"/>
                  <a:pt x="27" y="19"/>
                  <a:pt x="38" y="19"/>
                </a:cubicBezTo>
                <a:cubicBezTo>
                  <a:pt x="49" y="19"/>
                  <a:pt x="57" y="27"/>
                  <a:pt x="57" y="38"/>
                </a:cubicBezTo>
                <a:cubicBezTo>
                  <a:pt x="57" y="49"/>
                  <a:pt x="49" y="57"/>
                  <a:pt x="38" y="57"/>
                </a:cubicBezTo>
                <a:moveTo>
                  <a:pt x="38" y="25"/>
                </a:moveTo>
                <a:cubicBezTo>
                  <a:pt x="32" y="25"/>
                  <a:pt x="25" y="32"/>
                  <a:pt x="25" y="38"/>
                </a:cubicBezTo>
                <a:cubicBezTo>
                  <a:pt x="25" y="45"/>
                  <a:pt x="32" y="51"/>
                  <a:pt x="38" y="51"/>
                </a:cubicBezTo>
                <a:cubicBezTo>
                  <a:pt x="45" y="51"/>
                  <a:pt x="51" y="45"/>
                  <a:pt x="51" y="38"/>
                </a:cubicBezTo>
                <a:cubicBezTo>
                  <a:pt x="51" y="32"/>
                  <a:pt x="45" y="25"/>
                  <a:pt x="38" y="2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0A81407D-C596-F407-AF08-5E382C284D6D}"/>
              </a:ext>
            </a:extLst>
          </p:cNvPr>
          <p:cNvSpPr>
            <a:spLocks noEditPoints="1"/>
          </p:cNvSpPr>
          <p:nvPr/>
        </p:nvSpPr>
        <p:spPr bwMode="auto">
          <a:xfrm>
            <a:off x="7899401" y="3576638"/>
            <a:ext cx="254000" cy="254000"/>
          </a:xfrm>
          <a:custGeom>
            <a:avLst/>
            <a:gdLst>
              <a:gd name="T0" fmla="*/ 78 w 160"/>
              <a:gd name="T1" fmla="*/ 160 h 160"/>
              <a:gd name="T2" fmla="*/ 0 w 160"/>
              <a:gd name="T3" fmla="*/ 80 h 160"/>
              <a:gd name="T4" fmla="*/ 78 w 160"/>
              <a:gd name="T5" fmla="*/ 0 h 160"/>
              <a:gd name="T6" fmla="*/ 142 w 160"/>
              <a:gd name="T7" fmla="*/ 32 h 160"/>
              <a:gd name="T8" fmla="*/ 150 w 160"/>
              <a:gd name="T9" fmla="*/ 82 h 160"/>
              <a:gd name="T10" fmla="*/ 130 w 160"/>
              <a:gd name="T11" fmla="*/ 87 h 160"/>
              <a:gd name="T12" fmla="*/ 106 w 160"/>
              <a:gd name="T13" fmla="*/ 90 h 160"/>
              <a:gd name="T14" fmla="*/ 119 w 160"/>
              <a:gd name="T15" fmla="*/ 114 h 160"/>
              <a:gd name="T16" fmla="*/ 127 w 160"/>
              <a:gd name="T17" fmla="*/ 135 h 160"/>
              <a:gd name="T18" fmla="*/ 78 w 160"/>
              <a:gd name="T19" fmla="*/ 160 h 160"/>
              <a:gd name="T20" fmla="*/ 78 w 160"/>
              <a:gd name="T21" fmla="*/ 7 h 160"/>
              <a:gd name="T22" fmla="*/ 7 w 160"/>
              <a:gd name="T23" fmla="*/ 80 h 160"/>
              <a:gd name="T24" fmla="*/ 78 w 160"/>
              <a:gd name="T25" fmla="*/ 154 h 160"/>
              <a:gd name="T26" fmla="*/ 121 w 160"/>
              <a:gd name="T27" fmla="*/ 133 h 160"/>
              <a:gd name="T28" fmla="*/ 116 w 160"/>
              <a:gd name="T29" fmla="*/ 120 h 160"/>
              <a:gd name="T30" fmla="*/ 102 w 160"/>
              <a:gd name="T31" fmla="*/ 87 h 160"/>
              <a:gd name="T32" fmla="*/ 131 w 160"/>
              <a:gd name="T33" fmla="*/ 80 h 160"/>
              <a:gd name="T34" fmla="*/ 146 w 160"/>
              <a:gd name="T35" fmla="*/ 77 h 160"/>
              <a:gd name="T36" fmla="*/ 138 w 160"/>
              <a:gd name="T37" fmla="*/ 35 h 160"/>
              <a:gd name="T38" fmla="*/ 78 w 160"/>
              <a:gd name="T39" fmla="*/ 7 h 160"/>
              <a:gd name="T40" fmla="*/ 72 w 160"/>
              <a:gd name="T41" fmla="*/ 141 h 160"/>
              <a:gd name="T42" fmla="*/ 57 w 160"/>
              <a:gd name="T43" fmla="*/ 125 h 160"/>
              <a:gd name="T44" fmla="*/ 72 w 160"/>
              <a:gd name="T45" fmla="*/ 109 h 160"/>
              <a:gd name="T46" fmla="*/ 88 w 160"/>
              <a:gd name="T47" fmla="*/ 125 h 160"/>
              <a:gd name="T48" fmla="*/ 72 w 160"/>
              <a:gd name="T49" fmla="*/ 141 h 160"/>
              <a:gd name="T50" fmla="*/ 72 w 160"/>
              <a:gd name="T51" fmla="*/ 115 h 160"/>
              <a:gd name="T52" fmla="*/ 63 w 160"/>
              <a:gd name="T53" fmla="*/ 125 h 160"/>
              <a:gd name="T54" fmla="*/ 72 w 160"/>
              <a:gd name="T55" fmla="*/ 135 h 160"/>
              <a:gd name="T56" fmla="*/ 81 w 160"/>
              <a:gd name="T57" fmla="*/ 125 h 160"/>
              <a:gd name="T58" fmla="*/ 72 w 160"/>
              <a:gd name="T59" fmla="*/ 115 h 160"/>
              <a:gd name="T60" fmla="*/ 41 w 160"/>
              <a:gd name="T61" fmla="*/ 109 h 160"/>
              <a:gd name="T62" fmla="*/ 25 w 160"/>
              <a:gd name="T63" fmla="*/ 93 h 160"/>
              <a:gd name="T64" fmla="*/ 41 w 160"/>
              <a:gd name="T65" fmla="*/ 77 h 160"/>
              <a:gd name="T66" fmla="*/ 57 w 160"/>
              <a:gd name="T67" fmla="*/ 93 h 160"/>
              <a:gd name="T68" fmla="*/ 41 w 160"/>
              <a:gd name="T69" fmla="*/ 109 h 160"/>
              <a:gd name="T70" fmla="*/ 41 w 160"/>
              <a:gd name="T71" fmla="*/ 83 h 160"/>
              <a:gd name="T72" fmla="*/ 32 w 160"/>
              <a:gd name="T73" fmla="*/ 93 h 160"/>
              <a:gd name="T74" fmla="*/ 41 w 160"/>
              <a:gd name="T75" fmla="*/ 103 h 160"/>
              <a:gd name="T76" fmla="*/ 50 w 160"/>
              <a:gd name="T77" fmla="*/ 93 h 160"/>
              <a:gd name="T78" fmla="*/ 41 w 160"/>
              <a:gd name="T79" fmla="*/ 83 h 160"/>
              <a:gd name="T80" fmla="*/ 53 w 160"/>
              <a:gd name="T81" fmla="*/ 64 h 160"/>
              <a:gd name="T82" fmla="*/ 38 w 160"/>
              <a:gd name="T83" fmla="*/ 48 h 160"/>
              <a:gd name="T84" fmla="*/ 53 w 160"/>
              <a:gd name="T85" fmla="*/ 32 h 160"/>
              <a:gd name="T86" fmla="*/ 69 w 160"/>
              <a:gd name="T87" fmla="*/ 48 h 160"/>
              <a:gd name="T88" fmla="*/ 53 w 160"/>
              <a:gd name="T89" fmla="*/ 64 h 160"/>
              <a:gd name="T90" fmla="*/ 53 w 160"/>
              <a:gd name="T91" fmla="*/ 39 h 160"/>
              <a:gd name="T92" fmla="*/ 44 w 160"/>
              <a:gd name="T93" fmla="*/ 48 h 160"/>
              <a:gd name="T94" fmla="*/ 53 w 160"/>
              <a:gd name="T95" fmla="*/ 58 h 160"/>
              <a:gd name="T96" fmla="*/ 63 w 160"/>
              <a:gd name="T97" fmla="*/ 48 h 160"/>
              <a:gd name="T98" fmla="*/ 53 w 160"/>
              <a:gd name="T99" fmla="*/ 39 h 160"/>
              <a:gd name="T100" fmla="*/ 97 w 160"/>
              <a:gd name="T101" fmla="*/ 58 h 160"/>
              <a:gd name="T102" fmla="*/ 81 w 160"/>
              <a:gd name="T103" fmla="*/ 42 h 160"/>
              <a:gd name="T104" fmla="*/ 97 w 160"/>
              <a:gd name="T105" fmla="*/ 26 h 160"/>
              <a:gd name="T106" fmla="*/ 113 w 160"/>
              <a:gd name="T107" fmla="*/ 42 h 160"/>
              <a:gd name="T108" fmla="*/ 97 w 160"/>
              <a:gd name="T109" fmla="*/ 58 h 160"/>
              <a:gd name="T110" fmla="*/ 97 w 160"/>
              <a:gd name="T111" fmla="*/ 32 h 160"/>
              <a:gd name="T112" fmla="*/ 88 w 160"/>
              <a:gd name="T113" fmla="*/ 42 h 160"/>
              <a:gd name="T114" fmla="*/ 97 w 160"/>
              <a:gd name="T115" fmla="*/ 51 h 160"/>
              <a:gd name="T116" fmla="*/ 106 w 160"/>
              <a:gd name="T117" fmla="*/ 42 h 160"/>
              <a:gd name="T118" fmla="*/ 97 w 160"/>
              <a:gd name="T119" fmla="*/ 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78" y="160"/>
                </a:moveTo>
                <a:cubicBezTo>
                  <a:pt x="36" y="160"/>
                  <a:pt x="0" y="125"/>
                  <a:pt x="0" y="80"/>
                </a:cubicBezTo>
                <a:cubicBezTo>
                  <a:pt x="0" y="35"/>
                  <a:pt x="36" y="0"/>
                  <a:pt x="78" y="0"/>
                </a:cubicBezTo>
                <a:cubicBezTo>
                  <a:pt x="103" y="0"/>
                  <a:pt x="128" y="11"/>
                  <a:pt x="142" y="32"/>
                </a:cubicBezTo>
                <a:cubicBezTo>
                  <a:pt x="160" y="55"/>
                  <a:pt x="158" y="72"/>
                  <a:pt x="150" y="82"/>
                </a:cubicBezTo>
                <a:cubicBezTo>
                  <a:pt x="146" y="88"/>
                  <a:pt x="136" y="90"/>
                  <a:pt x="130" y="87"/>
                </a:cubicBezTo>
                <a:cubicBezTo>
                  <a:pt x="119" y="80"/>
                  <a:pt x="110" y="83"/>
                  <a:pt x="106" y="90"/>
                </a:cubicBezTo>
                <a:cubicBezTo>
                  <a:pt x="103" y="96"/>
                  <a:pt x="106" y="106"/>
                  <a:pt x="119" y="114"/>
                </a:cubicBezTo>
                <a:cubicBezTo>
                  <a:pt x="127" y="119"/>
                  <a:pt x="130" y="127"/>
                  <a:pt x="127" y="135"/>
                </a:cubicBezTo>
                <a:cubicBezTo>
                  <a:pt x="124" y="147"/>
                  <a:pt x="110" y="160"/>
                  <a:pt x="78" y="160"/>
                </a:cubicBezTo>
                <a:moveTo>
                  <a:pt x="78" y="7"/>
                </a:moveTo>
                <a:cubicBezTo>
                  <a:pt x="39" y="7"/>
                  <a:pt x="7" y="40"/>
                  <a:pt x="7" y="80"/>
                </a:cubicBezTo>
                <a:cubicBezTo>
                  <a:pt x="7" y="120"/>
                  <a:pt x="39" y="154"/>
                  <a:pt x="78" y="154"/>
                </a:cubicBezTo>
                <a:cubicBezTo>
                  <a:pt x="106" y="154"/>
                  <a:pt x="119" y="143"/>
                  <a:pt x="121" y="133"/>
                </a:cubicBezTo>
                <a:cubicBezTo>
                  <a:pt x="122" y="128"/>
                  <a:pt x="121" y="122"/>
                  <a:pt x="116" y="120"/>
                </a:cubicBezTo>
                <a:cubicBezTo>
                  <a:pt x="99" y="111"/>
                  <a:pt x="97" y="96"/>
                  <a:pt x="102" y="87"/>
                </a:cubicBezTo>
                <a:cubicBezTo>
                  <a:pt x="106" y="79"/>
                  <a:pt x="119" y="74"/>
                  <a:pt x="131" y="80"/>
                </a:cubicBezTo>
                <a:cubicBezTo>
                  <a:pt x="136" y="83"/>
                  <a:pt x="142" y="82"/>
                  <a:pt x="146" y="77"/>
                </a:cubicBezTo>
                <a:cubicBezTo>
                  <a:pt x="152" y="71"/>
                  <a:pt x="153" y="55"/>
                  <a:pt x="138" y="35"/>
                </a:cubicBezTo>
                <a:cubicBezTo>
                  <a:pt x="125" y="18"/>
                  <a:pt x="102" y="7"/>
                  <a:pt x="78" y="7"/>
                </a:cubicBezTo>
                <a:moveTo>
                  <a:pt x="72" y="141"/>
                </a:moveTo>
                <a:cubicBezTo>
                  <a:pt x="63" y="141"/>
                  <a:pt x="57" y="135"/>
                  <a:pt x="57" y="125"/>
                </a:cubicBezTo>
                <a:cubicBezTo>
                  <a:pt x="57" y="115"/>
                  <a:pt x="63" y="109"/>
                  <a:pt x="72" y="109"/>
                </a:cubicBezTo>
                <a:cubicBezTo>
                  <a:pt x="81" y="109"/>
                  <a:pt x="88" y="115"/>
                  <a:pt x="88" y="125"/>
                </a:cubicBezTo>
                <a:cubicBezTo>
                  <a:pt x="88" y="135"/>
                  <a:pt x="81" y="141"/>
                  <a:pt x="72" y="141"/>
                </a:cubicBezTo>
                <a:moveTo>
                  <a:pt x="72" y="115"/>
                </a:moveTo>
                <a:cubicBezTo>
                  <a:pt x="67" y="115"/>
                  <a:pt x="63" y="120"/>
                  <a:pt x="63" y="125"/>
                </a:cubicBezTo>
                <a:cubicBezTo>
                  <a:pt x="63" y="130"/>
                  <a:pt x="67" y="135"/>
                  <a:pt x="72" y="135"/>
                </a:cubicBezTo>
                <a:cubicBezTo>
                  <a:pt x="77" y="135"/>
                  <a:pt x="81" y="130"/>
                  <a:pt x="81" y="125"/>
                </a:cubicBezTo>
                <a:cubicBezTo>
                  <a:pt x="81" y="120"/>
                  <a:pt x="77" y="115"/>
                  <a:pt x="72" y="115"/>
                </a:cubicBezTo>
                <a:moveTo>
                  <a:pt x="41" y="109"/>
                </a:moveTo>
                <a:cubicBezTo>
                  <a:pt x="32" y="109"/>
                  <a:pt x="25" y="103"/>
                  <a:pt x="25" y="93"/>
                </a:cubicBezTo>
                <a:cubicBezTo>
                  <a:pt x="25" y="83"/>
                  <a:pt x="32" y="77"/>
                  <a:pt x="41" y="77"/>
                </a:cubicBezTo>
                <a:cubicBezTo>
                  <a:pt x="50" y="77"/>
                  <a:pt x="57" y="83"/>
                  <a:pt x="57" y="93"/>
                </a:cubicBezTo>
                <a:cubicBezTo>
                  <a:pt x="57" y="103"/>
                  <a:pt x="50" y="109"/>
                  <a:pt x="41" y="109"/>
                </a:cubicBezTo>
                <a:moveTo>
                  <a:pt x="41" y="83"/>
                </a:moveTo>
                <a:cubicBezTo>
                  <a:pt x="36" y="83"/>
                  <a:pt x="32" y="88"/>
                  <a:pt x="32" y="93"/>
                </a:cubicBezTo>
                <a:cubicBezTo>
                  <a:pt x="32" y="98"/>
                  <a:pt x="36" y="103"/>
                  <a:pt x="41" y="103"/>
                </a:cubicBezTo>
                <a:cubicBezTo>
                  <a:pt x="46" y="103"/>
                  <a:pt x="50" y="98"/>
                  <a:pt x="50" y="93"/>
                </a:cubicBezTo>
                <a:cubicBezTo>
                  <a:pt x="50" y="88"/>
                  <a:pt x="46" y="83"/>
                  <a:pt x="41" y="83"/>
                </a:cubicBezTo>
                <a:moveTo>
                  <a:pt x="53" y="64"/>
                </a:moveTo>
                <a:cubicBezTo>
                  <a:pt x="44" y="64"/>
                  <a:pt x="38" y="58"/>
                  <a:pt x="38" y="48"/>
                </a:cubicBezTo>
                <a:cubicBezTo>
                  <a:pt x="38" y="39"/>
                  <a:pt x="44" y="32"/>
                  <a:pt x="53" y="32"/>
                </a:cubicBezTo>
                <a:cubicBezTo>
                  <a:pt x="63" y="32"/>
                  <a:pt x="69" y="39"/>
                  <a:pt x="69" y="48"/>
                </a:cubicBezTo>
                <a:cubicBezTo>
                  <a:pt x="69" y="58"/>
                  <a:pt x="63" y="64"/>
                  <a:pt x="53" y="64"/>
                </a:cubicBezTo>
                <a:moveTo>
                  <a:pt x="53" y="39"/>
                </a:moveTo>
                <a:cubicBezTo>
                  <a:pt x="49" y="39"/>
                  <a:pt x="44" y="43"/>
                  <a:pt x="44" y="48"/>
                </a:cubicBezTo>
                <a:cubicBezTo>
                  <a:pt x="44" y="53"/>
                  <a:pt x="49" y="58"/>
                  <a:pt x="53" y="58"/>
                </a:cubicBezTo>
                <a:cubicBezTo>
                  <a:pt x="58" y="58"/>
                  <a:pt x="63" y="53"/>
                  <a:pt x="63" y="48"/>
                </a:cubicBezTo>
                <a:cubicBezTo>
                  <a:pt x="63" y="43"/>
                  <a:pt x="58" y="39"/>
                  <a:pt x="53" y="39"/>
                </a:cubicBezTo>
                <a:moveTo>
                  <a:pt x="97" y="58"/>
                </a:moveTo>
                <a:cubicBezTo>
                  <a:pt x="88" y="58"/>
                  <a:pt x="81" y="51"/>
                  <a:pt x="81" y="42"/>
                </a:cubicBezTo>
                <a:cubicBezTo>
                  <a:pt x="81" y="32"/>
                  <a:pt x="88" y="26"/>
                  <a:pt x="97" y="26"/>
                </a:cubicBezTo>
                <a:cubicBezTo>
                  <a:pt x="106" y="26"/>
                  <a:pt x="113" y="32"/>
                  <a:pt x="113" y="42"/>
                </a:cubicBezTo>
                <a:cubicBezTo>
                  <a:pt x="113" y="51"/>
                  <a:pt x="106" y="58"/>
                  <a:pt x="97" y="58"/>
                </a:cubicBezTo>
                <a:moveTo>
                  <a:pt x="97" y="32"/>
                </a:moveTo>
                <a:cubicBezTo>
                  <a:pt x="92" y="32"/>
                  <a:pt x="88" y="37"/>
                  <a:pt x="88" y="42"/>
                </a:cubicBezTo>
                <a:cubicBezTo>
                  <a:pt x="88" y="47"/>
                  <a:pt x="92" y="51"/>
                  <a:pt x="97" y="51"/>
                </a:cubicBezTo>
                <a:cubicBezTo>
                  <a:pt x="102" y="51"/>
                  <a:pt x="106" y="47"/>
                  <a:pt x="106" y="42"/>
                </a:cubicBezTo>
                <a:cubicBezTo>
                  <a:pt x="106" y="37"/>
                  <a:pt x="102" y="32"/>
                  <a:pt x="97" y="3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C50B71A7-51B2-3D98-C853-82BEB862500A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1922463"/>
            <a:ext cx="254000" cy="254000"/>
          </a:xfrm>
          <a:custGeom>
            <a:avLst/>
            <a:gdLst>
              <a:gd name="T0" fmla="*/ 160 w 160"/>
              <a:gd name="T1" fmla="*/ 128 h 160"/>
              <a:gd name="T2" fmla="*/ 141 w 160"/>
              <a:gd name="T3" fmla="*/ 107 h 160"/>
              <a:gd name="T4" fmla="*/ 141 w 160"/>
              <a:gd name="T5" fmla="*/ 72 h 160"/>
              <a:gd name="T6" fmla="*/ 96 w 160"/>
              <a:gd name="T7" fmla="*/ 16 h 160"/>
              <a:gd name="T8" fmla="*/ 96 w 160"/>
              <a:gd name="T9" fmla="*/ 16 h 160"/>
              <a:gd name="T10" fmla="*/ 80 w 160"/>
              <a:gd name="T11" fmla="*/ 0 h 160"/>
              <a:gd name="T12" fmla="*/ 64 w 160"/>
              <a:gd name="T13" fmla="*/ 14 h 160"/>
              <a:gd name="T14" fmla="*/ 64 w 160"/>
              <a:gd name="T15" fmla="*/ 14 h 160"/>
              <a:gd name="T16" fmla="*/ 20 w 160"/>
              <a:gd name="T17" fmla="*/ 72 h 160"/>
              <a:gd name="T18" fmla="*/ 20 w 160"/>
              <a:gd name="T19" fmla="*/ 107 h 160"/>
              <a:gd name="T20" fmla="*/ 0 w 160"/>
              <a:gd name="T21" fmla="*/ 128 h 160"/>
              <a:gd name="T22" fmla="*/ 0 w 160"/>
              <a:gd name="T23" fmla="*/ 134 h 160"/>
              <a:gd name="T24" fmla="*/ 52 w 160"/>
              <a:gd name="T25" fmla="*/ 134 h 160"/>
              <a:gd name="T26" fmla="*/ 80 w 160"/>
              <a:gd name="T27" fmla="*/ 160 h 160"/>
              <a:gd name="T28" fmla="*/ 109 w 160"/>
              <a:gd name="T29" fmla="*/ 134 h 160"/>
              <a:gd name="T30" fmla="*/ 160 w 160"/>
              <a:gd name="T31" fmla="*/ 134 h 160"/>
              <a:gd name="T32" fmla="*/ 160 w 160"/>
              <a:gd name="T33" fmla="*/ 128 h 160"/>
              <a:gd name="T34" fmla="*/ 160 w 160"/>
              <a:gd name="T35" fmla="*/ 128 h 160"/>
              <a:gd name="T36" fmla="*/ 80 w 160"/>
              <a:gd name="T37" fmla="*/ 6 h 160"/>
              <a:gd name="T38" fmla="*/ 90 w 160"/>
              <a:gd name="T39" fmla="*/ 14 h 160"/>
              <a:gd name="T40" fmla="*/ 80 w 160"/>
              <a:gd name="T41" fmla="*/ 13 h 160"/>
              <a:gd name="T42" fmla="*/ 71 w 160"/>
              <a:gd name="T43" fmla="*/ 13 h 160"/>
              <a:gd name="T44" fmla="*/ 80 w 160"/>
              <a:gd name="T45" fmla="*/ 6 h 160"/>
              <a:gd name="T46" fmla="*/ 80 w 160"/>
              <a:gd name="T47" fmla="*/ 153 h 160"/>
              <a:gd name="T48" fmla="*/ 58 w 160"/>
              <a:gd name="T49" fmla="*/ 134 h 160"/>
              <a:gd name="T50" fmla="*/ 103 w 160"/>
              <a:gd name="T51" fmla="*/ 134 h 160"/>
              <a:gd name="T52" fmla="*/ 80 w 160"/>
              <a:gd name="T53" fmla="*/ 153 h 160"/>
              <a:gd name="T54" fmla="*/ 16 w 160"/>
              <a:gd name="T55" fmla="*/ 128 h 160"/>
              <a:gd name="T56" fmla="*/ 26 w 160"/>
              <a:gd name="T57" fmla="*/ 107 h 160"/>
              <a:gd name="T58" fmla="*/ 26 w 160"/>
              <a:gd name="T59" fmla="*/ 72 h 160"/>
              <a:gd name="T60" fmla="*/ 66 w 160"/>
              <a:gd name="T61" fmla="*/ 21 h 160"/>
              <a:gd name="T62" fmla="*/ 80 w 160"/>
              <a:gd name="T63" fmla="*/ 19 h 160"/>
              <a:gd name="T64" fmla="*/ 95 w 160"/>
              <a:gd name="T65" fmla="*/ 22 h 160"/>
              <a:gd name="T66" fmla="*/ 135 w 160"/>
              <a:gd name="T67" fmla="*/ 72 h 160"/>
              <a:gd name="T68" fmla="*/ 135 w 160"/>
              <a:gd name="T69" fmla="*/ 107 h 160"/>
              <a:gd name="T70" fmla="*/ 146 w 160"/>
              <a:gd name="T71" fmla="*/ 128 h 160"/>
              <a:gd name="T72" fmla="*/ 16 w 160"/>
              <a:gd name="T73" fmla="*/ 128 h 160"/>
              <a:gd name="T74" fmla="*/ 16 w 160"/>
              <a:gd name="T75" fmla="*/ 1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160" y="128"/>
                </a:moveTo>
                <a:cubicBezTo>
                  <a:pt x="152" y="128"/>
                  <a:pt x="141" y="115"/>
                  <a:pt x="141" y="107"/>
                </a:cubicBezTo>
                <a:cubicBezTo>
                  <a:pt x="141" y="72"/>
                  <a:pt x="141" y="72"/>
                  <a:pt x="141" y="72"/>
                </a:cubicBezTo>
                <a:cubicBezTo>
                  <a:pt x="141" y="46"/>
                  <a:pt x="122" y="22"/>
                  <a:pt x="96" y="16"/>
                </a:cubicBezTo>
                <a:cubicBezTo>
                  <a:pt x="96" y="16"/>
                  <a:pt x="96" y="16"/>
                  <a:pt x="96" y="16"/>
                </a:cubicBezTo>
                <a:cubicBezTo>
                  <a:pt x="95" y="6"/>
                  <a:pt x="88" y="0"/>
                  <a:pt x="80" y="0"/>
                </a:cubicBezTo>
                <a:cubicBezTo>
                  <a:pt x="72" y="0"/>
                  <a:pt x="66" y="6"/>
                  <a:pt x="64" y="14"/>
                </a:cubicBezTo>
                <a:cubicBezTo>
                  <a:pt x="64" y="14"/>
                  <a:pt x="64" y="14"/>
                  <a:pt x="64" y="14"/>
                </a:cubicBezTo>
                <a:cubicBezTo>
                  <a:pt x="37" y="22"/>
                  <a:pt x="20" y="45"/>
                  <a:pt x="20" y="72"/>
                </a:cubicBezTo>
                <a:cubicBezTo>
                  <a:pt x="20" y="107"/>
                  <a:pt x="20" y="107"/>
                  <a:pt x="20" y="107"/>
                </a:cubicBezTo>
                <a:cubicBezTo>
                  <a:pt x="20" y="113"/>
                  <a:pt x="15" y="128"/>
                  <a:pt x="0" y="128"/>
                </a:cubicBezTo>
                <a:cubicBezTo>
                  <a:pt x="0" y="134"/>
                  <a:pt x="0" y="134"/>
                  <a:pt x="0" y="134"/>
                </a:cubicBezTo>
                <a:cubicBezTo>
                  <a:pt x="52" y="134"/>
                  <a:pt x="52" y="134"/>
                  <a:pt x="52" y="134"/>
                </a:cubicBezTo>
                <a:cubicBezTo>
                  <a:pt x="53" y="149"/>
                  <a:pt x="66" y="160"/>
                  <a:pt x="80" y="160"/>
                </a:cubicBezTo>
                <a:cubicBezTo>
                  <a:pt x="95" y="160"/>
                  <a:pt x="108" y="149"/>
                  <a:pt x="109" y="134"/>
                </a:cubicBezTo>
                <a:cubicBezTo>
                  <a:pt x="160" y="134"/>
                  <a:pt x="160" y="134"/>
                  <a:pt x="160" y="134"/>
                </a:cubicBezTo>
                <a:cubicBezTo>
                  <a:pt x="160" y="128"/>
                  <a:pt x="160" y="128"/>
                  <a:pt x="160" y="128"/>
                </a:cubicBezTo>
                <a:cubicBezTo>
                  <a:pt x="160" y="128"/>
                  <a:pt x="160" y="128"/>
                  <a:pt x="160" y="128"/>
                </a:cubicBezTo>
                <a:close/>
                <a:moveTo>
                  <a:pt x="80" y="6"/>
                </a:moveTo>
                <a:cubicBezTo>
                  <a:pt x="85" y="6"/>
                  <a:pt x="88" y="9"/>
                  <a:pt x="90" y="14"/>
                </a:cubicBezTo>
                <a:cubicBezTo>
                  <a:pt x="87" y="13"/>
                  <a:pt x="84" y="13"/>
                  <a:pt x="80" y="13"/>
                </a:cubicBezTo>
                <a:cubicBezTo>
                  <a:pt x="77" y="13"/>
                  <a:pt x="74" y="13"/>
                  <a:pt x="71" y="13"/>
                </a:cubicBezTo>
                <a:cubicBezTo>
                  <a:pt x="72" y="9"/>
                  <a:pt x="76" y="6"/>
                  <a:pt x="80" y="6"/>
                </a:cubicBezTo>
                <a:moveTo>
                  <a:pt x="80" y="153"/>
                </a:moveTo>
                <a:cubicBezTo>
                  <a:pt x="69" y="153"/>
                  <a:pt x="60" y="145"/>
                  <a:pt x="58" y="134"/>
                </a:cubicBezTo>
                <a:cubicBezTo>
                  <a:pt x="103" y="134"/>
                  <a:pt x="103" y="134"/>
                  <a:pt x="103" y="134"/>
                </a:cubicBezTo>
                <a:cubicBezTo>
                  <a:pt x="101" y="145"/>
                  <a:pt x="92" y="153"/>
                  <a:pt x="80" y="153"/>
                </a:cubicBezTo>
                <a:moveTo>
                  <a:pt x="16" y="128"/>
                </a:moveTo>
                <a:cubicBezTo>
                  <a:pt x="23" y="121"/>
                  <a:pt x="26" y="113"/>
                  <a:pt x="26" y="107"/>
                </a:cubicBezTo>
                <a:cubicBezTo>
                  <a:pt x="26" y="72"/>
                  <a:pt x="26" y="72"/>
                  <a:pt x="26" y="72"/>
                </a:cubicBezTo>
                <a:cubicBezTo>
                  <a:pt x="26" y="48"/>
                  <a:pt x="42" y="27"/>
                  <a:pt x="66" y="21"/>
                </a:cubicBezTo>
                <a:cubicBezTo>
                  <a:pt x="71" y="19"/>
                  <a:pt x="76" y="19"/>
                  <a:pt x="80" y="19"/>
                </a:cubicBezTo>
                <a:cubicBezTo>
                  <a:pt x="85" y="19"/>
                  <a:pt x="92" y="21"/>
                  <a:pt x="95" y="22"/>
                </a:cubicBezTo>
                <a:cubicBezTo>
                  <a:pt x="117" y="27"/>
                  <a:pt x="135" y="49"/>
                  <a:pt x="135" y="72"/>
                </a:cubicBezTo>
                <a:cubicBezTo>
                  <a:pt x="135" y="107"/>
                  <a:pt x="135" y="107"/>
                  <a:pt x="135" y="107"/>
                </a:cubicBezTo>
                <a:cubicBezTo>
                  <a:pt x="135" y="113"/>
                  <a:pt x="140" y="121"/>
                  <a:pt x="146" y="128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6" y="128"/>
                  <a:pt x="16" y="128"/>
                  <a:pt x="16" y="1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1A3E86D6-52F7-C398-8218-823F94037F7D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2501900"/>
            <a:ext cx="254000" cy="201613"/>
          </a:xfrm>
          <a:custGeom>
            <a:avLst/>
            <a:gdLst>
              <a:gd name="T0" fmla="*/ 160 w 160"/>
              <a:gd name="T1" fmla="*/ 84 h 127"/>
              <a:gd name="T2" fmla="*/ 136 w 160"/>
              <a:gd name="T3" fmla="*/ 4 h 127"/>
              <a:gd name="T4" fmla="*/ 129 w 160"/>
              <a:gd name="T5" fmla="*/ 0 h 127"/>
              <a:gd name="T6" fmla="*/ 30 w 160"/>
              <a:gd name="T7" fmla="*/ 0 h 127"/>
              <a:gd name="T8" fmla="*/ 24 w 160"/>
              <a:gd name="T9" fmla="*/ 4 h 127"/>
              <a:gd name="T10" fmla="*/ 0 w 160"/>
              <a:gd name="T11" fmla="*/ 84 h 127"/>
              <a:gd name="T12" fmla="*/ 0 w 160"/>
              <a:gd name="T13" fmla="*/ 87 h 127"/>
              <a:gd name="T14" fmla="*/ 0 w 160"/>
              <a:gd name="T15" fmla="*/ 115 h 127"/>
              <a:gd name="T16" fmla="*/ 13 w 160"/>
              <a:gd name="T17" fmla="*/ 127 h 127"/>
              <a:gd name="T18" fmla="*/ 147 w 160"/>
              <a:gd name="T19" fmla="*/ 127 h 127"/>
              <a:gd name="T20" fmla="*/ 160 w 160"/>
              <a:gd name="T21" fmla="*/ 115 h 127"/>
              <a:gd name="T22" fmla="*/ 160 w 160"/>
              <a:gd name="T23" fmla="*/ 87 h 127"/>
              <a:gd name="T24" fmla="*/ 160 w 160"/>
              <a:gd name="T25" fmla="*/ 84 h 127"/>
              <a:gd name="T26" fmla="*/ 29 w 160"/>
              <a:gd name="T27" fmla="*/ 8 h 127"/>
              <a:gd name="T28" fmla="*/ 30 w 160"/>
              <a:gd name="T29" fmla="*/ 6 h 127"/>
              <a:gd name="T30" fmla="*/ 129 w 160"/>
              <a:gd name="T31" fmla="*/ 6 h 127"/>
              <a:gd name="T32" fmla="*/ 131 w 160"/>
              <a:gd name="T33" fmla="*/ 8 h 127"/>
              <a:gd name="T34" fmla="*/ 150 w 160"/>
              <a:gd name="T35" fmla="*/ 76 h 127"/>
              <a:gd name="T36" fmla="*/ 147 w 160"/>
              <a:gd name="T37" fmla="*/ 76 h 127"/>
              <a:gd name="T38" fmla="*/ 13 w 160"/>
              <a:gd name="T39" fmla="*/ 76 h 127"/>
              <a:gd name="T40" fmla="*/ 9 w 160"/>
              <a:gd name="T41" fmla="*/ 76 h 127"/>
              <a:gd name="T42" fmla="*/ 29 w 160"/>
              <a:gd name="T43" fmla="*/ 8 h 127"/>
              <a:gd name="T44" fmla="*/ 29 w 160"/>
              <a:gd name="T45" fmla="*/ 8 h 127"/>
              <a:gd name="T46" fmla="*/ 153 w 160"/>
              <a:gd name="T47" fmla="*/ 115 h 127"/>
              <a:gd name="T48" fmla="*/ 147 w 160"/>
              <a:gd name="T49" fmla="*/ 121 h 127"/>
              <a:gd name="T50" fmla="*/ 13 w 160"/>
              <a:gd name="T51" fmla="*/ 121 h 127"/>
              <a:gd name="T52" fmla="*/ 6 w 160"/>
              <a:gd name="T53" fmla="*/ 115 h 127"/>
              <a:gd name="T54" fmla="*/ 6 w 160"/>
              <a:gd name="T55" fmla="*/ 99 h 127"/>
              <a:gd name="T56" fmla="*/ 6 w 160"/>
              <a:gd name="T57" fmla="*/ 89 h 127"/>
              <a:gd name="T58" fmla="*/ 13 w 160"/>
              <a:gd name="T59" fmla="*/ 83 h 127"/>
              <a:gd name="T60" fmla="*/ 147 w 160"/>
              <a:gd name="T61" fmla="*/ 83 h 127"/>
              <a:gd name="T62" fmla="*/ 153 w 160"/>
              <a:gd name="T63" fmla="*/ 89 h 127"/>
              <a:gd name="T64" fmla="*/ 153 w 160"/>
              <a:gd name="T65" fmla="*/ 100 h 127"/>
              <a:gd name="T66" fmla="*/ 153 w 160"/>
              <a:gd name="T67" fmla="*/ 115 h 127"/>
              <a:gd name="T68" fmla="*/ 153 w 160"/>
              <a:gd name="T69" fmla="*/ 115 h 127"/>
              <a:gd name="T70" fmla="*/ 32 w 160"/>
              <a:gd name="T71" fmla="*/ 102 h 127"/>
              <a:gd name="T72" fmla="*/ 25 w 160"/>
              <a:gd name="T73" fmla="*/ 108 h 127"/>
              <a:gd name="T74" fmla="*/ 19 w 160"/>
              <a:gd name="T75" fmla="*/ 102 h 127"/>
              <a:gd name="T76" fmla="*/ 25 w 160"/>
              <a:gd name="T77" fmla="*/ 95 h 127"/>
              <a:gd name="T78" fmla="*/ 32 w 160"/>
              <a:gd name="T79" fmla="*/ 102 h 127"/>
              <a:gd name="T80" fmla="*/ 51 w 160"/>
              <a:gd name="T81" fmla="*/ 102 h 127"/>
              <a:gd name="T82" fmla="*/ 45 w 160"/>
              <a:gd name="T83" fmla="*/ 108 h 127"/>
              <a:gd name="T84" fmla="*/ 38 w 160"/>
              <a:gd name="T85" fmla="*/ 102 h 127"/>
              <a:gd name="T86" fmla="*/ 45 w 160"/>
              <a:gd name="T87" fmla="*/ 95 h 127"/>
              <a:gd name="T88" fmla="*/ 51 w 160"/>
              <a:gd name="T89" fmla="*/ 102 h 127"/>
              <a:gd name="T90" fmla="*/ 70 w 160"/>
              <a:gd name="T91" fmla="*/ 102 h 127"/>
              <a:gd name="T92" fmla="*/ 64 w 160"/>
              <a:gd name="T93" fmla="*/ 108 h 127"/>
              <a:gd name="T94" fmla="*/ 57 w 160"/>
              <a:gd name="T95" fmla="*/ 102 h 127"/>
              <a:gd name="T96" fmla="*/ 64 w 160"/>
              <a:gd name="T97" fmla="*/ 95 h 127"/>
              <a:gd name="T98" fmla="*/ 70 w 160"/>
              <a:gd name="T99" fmla="*/ 102 h 127"/>
              <a:gd name="T100" fmla="*/ 83 w 160"/>
              <a:gd name="T101" fmla="*/ 95 h 127"/>
              <a:gd name="T102" fmla="*/ 141 w 160"/>
              <a:gd name="T103" fmla="*/ 95 h 127"/>
              <a:gd name="T104" fmla="*/ 141 w 160"/>
              <a:gd name="T105" fmla="*/ 102 h 127"/>
              <a:gd name="T106" fmla="*/ 83 w 160"/>
              <a:gd name="T107" fmla="*/ 102 h 127"/>
              <a:gd name="T108" fmla="*/ 83 w 160"/>
              <a:gd name="T109" fmla="*/ 95 h 127"/>
              <a:gd name="T110" fmla="*/ 83 w 160"/>
              <a:gd name="T111" fmla="*/ 95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27">
                <a:moveTo>
                  <a:pt x="160" y="84"/>
                </a:moveTo>
                <a:cubicBezTo>
                  <a:pt x="136" y="4"/>
                  <a:pt x="136" y="4"/>
                  <a:pt x="136" y="4"/>
                </a:cubicBezTo>
                <a:cubicBezTo>
                  <a:pt x="136" y="1"/>
                  <a:pt x="133" y="0"/>
                  <a:pt x="129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27" y="0"/>
                  <a:pt x="24" y="1"/>
                  <a:pt x="24" y="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4"/>
                  <a:pt x="0" y="86"/>
                  <a:pt x="0" y="8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21"/>
                  <a:pt x="6" y="127"/>
                  <a:pt x="13" y="127"/>
                </a:cubicBezTo>
                <a:cubicBezTo>
                  <a:pt x="147" y="127"/>
                  <a:pt x="147" y="127"/>
                  <a:pt x="147" y="127"/>
                </a:cubicBezTo>
                <a:cubicBezTo>
                  <a:pt x="153" y="127"/>
                  <a:pt x="160" y="121"/>
                  <a:pt x="160" y="115"/>
                </a:cubicBezTo>
                <a:cubicBezTo>
                  <a:pt x="160" y="87"/>
                  <a:pt x="160" y="87"/>
                  <a:pt x="160" y="87"/>
                </a:cubicBezTo>
                <a:cubicBezTo>
                  <a:pt x="160" y="86"/>
                  <a:pt x="160" y="84"/>
                  <a:pt x="160" y="84"/>
                </a:cubicBezTo>
                <a:moveTo>
                  <a:pt x="29" y="8"/>
                </a:moveTo>
                <a:cubicBezTo>
                  <a:pt x="30" y="6"/>
                  <a:pt x="30" y="6"/>
                  <a:pt x="30" y="6"/>
                </a:cubicBezTo>
                <a:cubicBezTo>
                  <a:pt x="129" y="6"/>
                  <a:pt x="129" y="6"/>
                  <a:pt x="129" y="6"/>
                </a:cubicBezTo>
                <a:cubicBezTo>
                  <a:pt x="129" y="6"/>
                  <a:pt x="129" y="6"/>
                  <a:pt x="131" y="8"/>
                </a:cubicBezTo>
                <a:cubicBezTo>
                  <a:pt x="150" y="76"/>
                  <a:pt x="150" y="76"/>
                  <a:pt x="150" y="76"/>
                </a:cubicBezTo>
                <a:cubicBezTo>
                  <a:pt x="150" y="76"/>
                  <a:pt x="149" y="76"/>
                  <a:pt x="147" y="76"/>
                </a:cubicBezTo>
                <a:cubicBezTo>
                  <a:pt x="13" y="76"/>
                  <a:pt x="13" y="76"/>
                  <a:pt x="13" y="76"/>
                </a:cubicBezTo>
                <a:cubicBezTo>
                  <a:pt x="11" y="76"/>
                  <a:pt x="9" y="76"/>
                  <a:pt x="9" y="76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29" y="8"/>
                  <a:pt x="29" y="8"/>
                </a:cubicBezTo>
                <a:close/>
                <a:moveTo>
                  <a:pt x="153" y="115"/>
                </a:moveTo>
                <a:cubicBezTo>
                  <a:pt x="153" y="118"/>
                  <a:pt x="150" y="121"/>
                  <a:pt x="147" y="121"/>
                </a:cubicBezTo>
                <a:cubicBezTo>
                  <a:pt x="13" y="121"/>
                  <a:pt x="13" y="121"/>
                  <a:pt x="13" y="121"/>
                </a:cubicBezTo>
                <a:cubicBezTo>
                  <a:pt x="9" y="121"/>
                  <a:pt x="6" y="118"/>
                  <a:pt x="6" y="115"/>
                </a:cubicBezTo>
                <a:cubicBezTo>
                  <a:pt x="6" y="99"/>
                  <a:pt x="6" y="99"/>
                  <a:pt x="6" y="99"/>
                </a:cubicBezTo>
                <a:cubicBezTo>
                  <a:pt x="6" y="89"/>
                  <a:pt x="6" y="89"/>
                  <a:pt x="6" y="89"/>
                </a:cubicBezTo>
                <a:cubicBezTo>
                  <a:pt x="6" y="86"/>
                  <a:pt x="9" y="83"/>
                  <a:pt x="13" y="83"/>
                </a:cubicBezTo>
                <a:cubicBezTo>
                  <a:pt x="147" y="83"/>
                  <a:pt x="147" y="83"/>
                  <a:pt x="147" y="83"/>
                </a:cubicBezTo>
                <a:cubicBezTo>
                  <a:pt x="150" y="83"/>
                  <a:pt x="153" y="86"/>
                  <a:pt x="153" y="89"/>
                </a:cubicBezTo>
                <a:cubicBezTo>
                  <a:pt x="153" y="100"/>
                  <a:pt x="153" y="100"/>
                  <a:pt x="153" y="100"/>
                </a:cubicBezTo>
                <a:cubicBezTo>
                  <a:pt x="153" y="115"/>
                  <a:pt x="153" y="115"/>
                  <a:pt x="153" y="115"/>
                </a:cubicBezTo>
                <a:cubicBezTo>
                  <a:pt x="153" y="115"/>
                  <a:pt x="153" y="115"/>
                  <a:pt x="153" y="115"/>
                </a:cubicBezTo>
                <a:close/>
                <a:moveTo>
                  <a:pt x="32" y="102"/>
                </a:moveTo>
                <a:cubicBezTo>
                  <a:pt x="32" y="105"/>
                  <a:pt x="29" y="108"/>
                  <a:pt x="25" y="108"/>
                </a:cubicBezTo>
                <a:cubicBezTo>
                  <a:pt x="22" y="108"/>
                  <a:pt x="19" y="105"/>
                  <a:pt x="19" y="102"/>
                </a:cubicBezTo>
                <a:cubicBezTo>
                  <a:pt x="19" y="99"/>
                  <a:pt x="22" y="95"/>
                  <a:pt x="25" y="95"/>
                </a:cubicBezTo>
                <a:cubicBezTo>
                  <a:pt x="29" y="95"/>
                  <a:pt x="32" y="99"/>
                  <a:pt x="32" y="102"/>
                </a:cubicBezTo>
                <a:moveTo>
                  <a:pt x="51" y="102"/>
                </a:moveTo>
                <a:cubicBezTo>
                  <a:pt x="51" y="105"/>
                  <a:pt x="48" y="108"/>
                  <a:pt x="45" y="108"/>
                </a:cubicBezTo>
                <a:cubicBezTo>
                  <a:pt x="41" y="108"/>
                  <a:pt x="38" y="105"/>
                  <a:pt x="38" y="102"/>
                </a:cubicBezTo>
                <a:cubicBezTo>
                  <a:pt x="38" y="99"/>
                  <a:pt x="41" y="95"/>
                  <a:pt x="45" y="95"/>
                </a:cubicBezTo>
                <a:cubicBezTo>
                  <a:pt x="48" y="95"/>
                  <a:pt x="51" y="99"/>
                  <a:pt x="51" y="102"/>
                </a:cubicBezTo>
                <a:moveTo>
                  <a:pt x="70" y="102"/>
                </a:moveTo>
                <a:cubicBezTo>
                  <a:pt x="70" y="105"/>
                  <a:pt x="67" y="108"/>
                  <a:pt x="64" y="108"/>
                </a:cubicBezTo>
                <a:cubicBezTo>
                  <a:pt x="61" y="108"/>
                  <a:pt x="57" y="105"/>
                  <a:pt x="57" y="102"/>
                </a:cubicBezTo>
                <a:cubicBezTo>
                  <a:pt x="57" y="99"/>
                  <a:pt x="61" y="95"/>
                  <a:pt x="64" y="95"/>
                </a:cubicBezTo>
                <a:cubicBezTo>
                  <a:pt x="67" y="95"/>
                  <a:pt x="70" y="99"/>
                  <a:pt x="70" y="102"/>
                </a:cubicBezTo>
                <a:moveTo>
                  <a:pt x="83" y="95"/>
                </a:moveTo>
                <a:cubicBezTo>
                  <a:pt x="141" y="95"/>
                  <a:pt x="141" y="95"/>
                  <a:pt x="141" y="95"/>
                </a:cubicBezTo>
                <a:cubicBezTo>
                  <a:pt x="141" y="102"/>
                  <a:pt x="141" y="102"/>
                  <a:pt x="141" y="102"/>
                </a:cubicBezTo>
                <a:cubicBezTo>
                  <a:pt x="83" y="102"/>
                  <a:pt x="83" y="102"/>
                  <a:pt x="83" y="102"/>
                </a:cubicBezTo>
                <a:cubicBezTo>
                  <a:pt x="83" y="95"/>
                  <a:pt x="83" y="95"/>
                  <a:pt x="83" y="95"/>
                </a:cubicBezTo>
                <a:cubicBezTo>
                  <a:pt x="83" y="95"/>
                  <a:pt x="83" y="95"/>
                  <a:pt x="83" y="9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C2B2D45C-4C9A-21DC-E1D1-D7126A9623C4}"/>
              </a:ext>
            </a:extLst>
          </p:cNvPr>
          <p:cNvSpPr>
            <a:spLocks noEditPoints="1"/>
          </p:cNvSpPr>
          <p:nvPr/>
        </p:nvSpPr>
        <p:spPr bwMode="auto">
          <a:xfrm>
            <a:off x="8443913" y="1925638"/>
            <a:ext cx="258763" cy="246063"/>
          </a:xfrm>
          <a:custGeom>
            <a:avLst/>
            <a:gdLst>
              <a:gd name="T0" fmla="*/ 91 w 163"/>
              <a:gd name="T1" fmla="*/ 132 h 155"/>
              <a:gd name="T2" fmla="*/ 158 w 163"/>
              <a:gd name="T3" fmla="*/ 64 h 155"/>
              <a:gd name="T4" fmla="*/ 158 w 163"/>
              <a:gd name="T5" fmla="*/ 48 h 155"/>
              <a:gd name="T6" fmla="*/ 117 w 163"/>
              <a:gd name="T7" fmla="*/ 5 h 155"/>
              <a:gd name="T8" fmla="*/ 101 w 163"/>
              <a:gd name="T9" fmla="*/ 5 h 155"/>
              <a:gd name="T10" fmla="*/ 32 w 163"/>
              <a:gd name="T11" fmla="*/ 73 h 155"/>
              <a:gd name="T12" fmla="*/ 29 w 163"/>
              <a:gd name="T13" fmla="*/ 84 h 155"/>
              <a:gd name="T14" fmla="*/ 7 w 163"/>
              <a:gd name="T15" fmla="*/ 108 h 155"/>
              <a:gd name="T16" fmla="*/ 7 w 163"/>
              <a:gd name="T17" fmla="*/ 128 h 155"/>
              <a:gd name="T18" fmla="*/ 27 w 163"/>
              <a:gd name="T19" fmla="*/ 150 h 155"/>
              <a:gd name="T20" fmla="*/ 39 w 163"/>
              <a:gd name="T21" fmla="*/ 155 h 155"/>
              <a:gd name="T22" fmla="*/ 136 w 163"/>
              <a:gd name="T23" fmla="*/ 155 h 155"/>
              <a:gd name="T24" fmla="*/ 136 w 163"/>
              <a:gd name="T25" fmla="*/ 148 h 155"/>
              <a:gd name="T26" fmla="*/ 66 w 163"/>
              <a:gd name="T27" fmla="*/ 148 h 155"/>
              <a:gd name="T28" fmla="*/ 79 w 163"/>
              <a:gd name="T29" fmla="*/ 134 h 155"/>
              <a:gd name="T30" fmla="*/ 91 w 163"/>
              <a:gd name="T31" fmla="*/ 132 h 155"/>
              <a:gd name="T32" fmla="*/ 59 w 163"/>
              <a:gd name="T33" fmla="*/ 147 h 155"/>
              <a:gd name="T34" fmla="*/ 53 w 163"/>
              <a:gd name="T35" fmla="*/ 148 h 155"/>
              <a:gd name="T36" fmla="*/ 48 w 163"/>
              <a:gd name="T37" fmla="*/ 148 h 155"/>
              <a:gd name="T38" fmla="*/ 39 w 163"/>
              <a:gd name="T39" fmla="*/ 148 h 155"/>
              <a:gd name="T40" fmla="*/ 32 w 163"/>
              <a:gd name="T41" fmla="*/ 147 h 155"/>
              <a:gd name="T42" fmla="*/ 10 w 163"/>
              <a:gd name="T43" fmla="*/ 124 h 155"/>
              <a:gd name="T44" fmla="*/ 10 w 163"/>
              <a:gd name="T45" fmla="*/ 113 h 155"/>
              <a:gd name="T46" fmla="*/ 34 w 163"/>
              <a:gd name="T47" fmla="*/ 89 h 155"/>
              <a:gd name="T48" fmla="*/ 74 w 163"/>
              <a:gd name="T49" fmla="*/ 131 h 155"/>
              <a:gd name="T50" fmla="*/ 59 w 163"/>
              <a:gd name="T51" fmla="*/ 147 h 155"/>
              <a:gd name="T52" fmla="*/ 59 w 163"/>
              <a:gd name="T53" fmla="*/ 147 h 155"/>
              <a:gd name="T54" fmla="*/ 37 w 163"/>
              <a:gd name="T55" fmla="*/ 84 h 155"/>
              <a:gd name="T56" fmla="*/ 37 w 163"/>
              <a:gd name="T57" fmla="*/ 78 h 155"/>
              <a:gd name="T58" fmla="*/ 104 w 163"/>
              <a:gd name="T59" fmla="*/ 9 h 155"/>
              <a:gd name="T60" fmla="*/ 109 w 163"/>
              <a:gd name="T61" fmla="*/ 8 h 155"/>
              <a:gd name="T62" fmla="*/ 112 w 163"/>
              <a:gd name="T63" fmla="*/ 9 h 155"/>
              <a:gd name="T64" fmla="*/ 154 w 163"/>
              <a:gd name="T65" fmla="*/ 51 h 155"/>
              <a:gd name="T66" fmla="*/ 154 w 163"/>
              <a:gd name="T67" fmla="*/ 59 h 155"/>
              <a:gd name="T68" fmla="*/ 87 w 163"/>
              <a:gd name="T69" fmla="*/ 128 h 155"/>
              <a:gd name="T70" fmla="*/ 79 w 163"/>
              <a:gd name="T71" fmla="*/ 128 h 155"/>
              <a:gd name="T72" fmla="*/ 37 w 163"/>
              <a:gd name="T73" fmla="*/ 84 h 155"/>
              <a:gd name="T74" fmla="*/ 37 w 163"/>
              <a:gd name="T75" fmla="*/ 84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3" h="155">
                <a:moveTo>
                  <a:pt x="91" y="132"/>
                </a:moveTo>
                <a:cubicBezTo>
                  <a:pt x="158" y="64"/>
                  <a:pt x="158" y="64"/>
                  <a:pt x="158" y="64"/>
                </a:cubicBezTo>
                <a:cubicBezTo>
                  <a:pt x="163" y="59"/>
                  <a:pt x="163" y="51"/>
                  <a:pt x="158" y="48"/>
                </a:cubicBezTo>
                <a:cubicBezTo>
                  <a:pt x="117" y="5"/>
                  <a:pt x="117" y="5"/>
                  <a:pt x="117" y="5"/>
                </a:cubicBezTo>
                <a:cubicBezTo>
                  <a:pt x="112" y="0"/>
                  <a:pt x="104" y="0"/>
                  <a:pt x="101" y="5"/>
                </a:cubicBezTo>
                <a:cubicBezTo>
                  <a:pt x="32" y="73"/>
                  <a:pt x="32" y="73"/>
                  <a:pt x="32" y="73"/>
                </a:cubicBezTo>
                <a:cubicBezTo>
                  <a:pt x="29" y="76"/>
                  <a:pt x="29" y="81"/>
                  <a:pt x="29" y="84"/>
                </a:cubicBezTo>
                <a:cubicBezTo>
                  <a:pt x="7" y="108"/>
                  <a:pt x="7" y="108"/>
                  <a:pt x="7" y="108"/>
                </a:cubicBezTo>
                <a:cubicBezTo>
                  <a:pt x="0" y="113"/>
                  <a:pt x="0" y="123"/>
                  <a:pt x="7" y="128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31" y="153"/>
                  <a:pt x="34" y="155"/>
                  <a:pt x="39" y="155"/>
                </a:cubicBezTo>
                <a:cubicBezTo>
                  <a:pt x="136" y="155"/>
                  <a:pt x="136" y="155"/>
                  <a:pt x="136" y="155"/>
                </a:cubicBezTo>
                <a:cubicBezTo>
                  <a:pt x="136" y="148"/>
                  <a:pt x="136" y="148"/>
                  <a:pt x="136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79" y="134"/>
                  <a:pt x="79" y="134"/>
                  <a:pt x="79" y="134"/>
                </a:cubicBezTo>
                <a:cubicBezTo>
                  <a:pt x="83" y="136"/>
                  <a:pt x="88" y="134"/>
                  <a:pt x="91" y="132"/>
                </a:cubicBezTo>
                <a:moveTo>
                  <a:pt x="59" y="147"/>
                </a:moveTo>
                <a:cubicBezTo>
                  <a:pt x="58" y="147"/>
                  <a:pt x="56" y="148"/>
                  <a:pt x="53" y="148"/>
                </a:cubicBezTo>
                <a:cubicBezTo>
                  <a:pt x="48" y="148"/>
                  <a:pt x="48" y="148"/>
                  <a:pt x="48" y="148"/>
                </a:cubicBezTo>
                <a:cubicBezTo>
                  <a:pt x="39" y="148"/>
                  <a:pt x="39" y="148"/>
                  <a:pt x="39" y="148"/>
                </a:cubicBezTo>
                <a:cubicBezTo>
                  <a:pt x="35" y="148"/>
                  <a:pt x="34" y="147"/>
                  <a:pt x="32" y="147"/>
                </a:cubicBezTo>
                <a:cubicBezTo>
                  <a:pt x="10" y="124"/>
                  <a:pt x="10" y="124"/>
                  <a:pt x="10" y="124"/>
                </a:cubicBezTo>
                <a:cubicBezTo>
                  <a:pt x="8" y="121"/>
                  <a:pt x="8" y="116"/>
                  <a:pt x="10" y="113"/>
                </a:cubicBezTo>
                <a:cubicBezTo>
                  <a:pt x="34" y="89"/>
                  <a:pt x="34" y="89"/>
                  <a:pt x="34" y="89"/>
                </a:cubicBezTo>
                <a:cubicBezTo>
                  <a:pt x="74" y="131"/>
                  <a:pt x="74" y="131"/>
                  <a:pt x="74" y="131"/>
                </a:cubicBezTo>
                <a:cubicBezTo>
                  <a:pt x="59" y="147"/>
                  <a:pt x="59" y="147"/>
                  <a:pt x="59" y="147"/>
                </a:cubicBezTo>
                <a:cubicBezTo>
                  <a:pt x="59" y="147"/>
                  <a:pt x="59" y="147"/>
                  <a:pt x="59" y="147"/>
                </a:cubicBezTo>
                <a:close/>
                <a:moveTo>
                  <a:pt x="37" y="84"/>
                </a:moveTo>
                <a:cubicBezTo>
                  <a:pt x="35" y="83"/>
                  <a:pt x="35" y="80"/>
                  <a:pt x="37" y="78"/>
                </a:cubicBezTo>
                <a:cubicBezTo>
                  <a:pt x="104" y="9"/>
                  <a:pt x="104" y="9"/>
                  <a:pt x="104" y="9"/>
                </a:cubicBezTo>
                <a:cubicBezTo>
                  <a:pt x="106" y="8"/>
                  <a:pt x="107" y="8"/>
                  <a:pt x="109" y="8"/>
                </a:cubicBezTo>
                <a:cubicBezTo>
                  <a:pt x="109" y="8"/>
                  <a:pt x="110" y="8"/>
                  <a:pt x="112" y="9"/>
                </a:cubicBezTo>
                <a:cubicBezTo>
                  <a:pt x="154" y="51"/>
                  <a:pt x="154" y="51"/>
                  <a:pt x="154" y="51"/>
                </a:cubicBezTo>
                <a:cubicBezTo>
                  <a:pt x="155" y="54"/>
                  <a:pt x="155" y="57"/>
                  <a:pt x="154" y="59"/>
                </a:cubicBezTo>
                <a:cubicBezTo>
                  <a:pt x="87" y="128"/>
                  <a:pt x="87" y="128"/>
                  <a:pt x="87" y="128"/>
                </a:cubicBezTo>
                <a:cubicBezTo>
                  <a:pt x="85" y="129"/>
                  <a:pt x="80" y="129"/>
                  <a:pt x="79" y="128"/>
                </a:cubicBezTo>
                <a:cubicBezTo>
                  <a:pt x="37" y="84"/>
                  <a:pt x="37" y="84"/>
                  <a:pt x="37" y="84"/>
                </a:cubicBezTo>
                <a:cubicBezTo>
                  <a:pt x="37" y="84"/>
                  <a:pt x="37" y="84"/>
                  <a:pt x="37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E25BB0FE-5C1A-A89C-4E13-7423348DB852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3025775"/>
            <a:ext cx="254000" cy="254000"/>
          </a:xfrm>
          <a:custGeom>
            <a:avLst/>
            <a:gdLst>
              <a:gd name="T0" fmla="*/ 61 w 160"/>
              <a:gd name="T1" fmla="*/ 160 h 160"/>
              <a:gd name="T2" fmla="*/ 58 w 160"/>
              <a:gd name="T3" fmla="*/ 122 h 160"/>
              <a:gd name="T4" fmla="*/ 52 w 160"/>
              <a:gd name="T5" fmla="*/ 122 h 160"/>
              <a:gd name="T6" fmla="*/ 48 w 160"/>
              <a:gd name="T7" fmla="*/ 135 h 160"/>
              <a:gd name="T8" fmla="*/ 13 w 160"/>
              <a:gd name="T9" fmla="*/ 132 h 160"/>
              <a:gd name="T10" fmla="*/ 8 w 160"/>
              <a:gd name="T11" fmla="*/ 96 h 160"/>
              <a:gd name="T12" fmla="*/ 0 w 160"/>
              <a:gd name="T13" fmla="*/ 66 h 160"/>
              <a:gd name="T14" fmla="*/ 13 w 160"/>
              <a:gd name="T15" fmla="*/ 23 h 160"/>
              <a:gd name="T16" fmla="*/ 58 w 160"/>
              <a:gd name="T17" fmla="*/ 23 h 160"/>
              <a:gd name="T18" fmla="*/ 58 w 160"/>
              <a:gd name="T19" fmla="*/ 44 h 160"/>
              <a:gd name="T20" fmla="*/ 103 w 160"/>
              <a:gd name="T21" fmla="*/ 44 h 160"/>
              <a:gd name="T22" fmla="*/ 103 w 160"/>
              <a:gd name="T23" fmla="*/ 23 h 160"/>
              <a:gd name="T24" fmla="*/ 148 w 160"/>
              <a:gd name="T25" fmla="*/ 23 h 160"/>
              <a:gd name="T26" fmla="*/ 160 w 160"/>
              <a:gd name="T27" fmla="*/ 66 h 160"/>
              <a:gd name="T28" fmla="*/ 152 w 160"/>
              <a:gd name="T29" fmla="*/ 96 h 160"/>
              <a:gd name="T30" fmla="*/ 148 w 160"/>
              <a:gd name="T31" fmla="*/ 132 h 160"/>
              <a:gd name="T32" fmla="*/ 112 w 160"/>
              <a:gd name="T33" fmla="*/ 135 h 160"/>
              <a:gd name="T34" fmla="*/ 109 w 160"/>
              <a:gd name="T35" fmla="*/ 122 h 160"/>
              <a:gd name="T36" fmla="*/ 103 w 160"/>
              <a:gd name="T37" fmla="*/ 122 h 160"/>
              <a:gd name="T38" fmla="*/ 100 w 160"/>
              <a:gd name="T39" fmla="*/ 160 h 160"/>
              <a:gd name="T40" fmla="*/ 96 w 160"/>
              <a:gd name="T41" fmla="*/ 154 h 160"/>
              <a:gd name="T42" fmla="*/ 100 w 160"/>
              <a:gd name="T43" fmla="*/ 116 h 160"/>
              <a:gd name="T44" fmla="*/ 109 w 160"/>
              <a:gd name="T45" fmla="*/ 114 h 160"/>
              <a:gd name="T46" fmla="*/ 88 w 160"/>
              <a:gd name="T47" fmla="*/ 71 h 160"/>
              <a:gd name="T48" fmla="*/ 52 w 160"/>
              <a:gd name="T49" fmla="*/ 92 h 160"/>
              <a:gd name="T50" fmla="*/ 53 w 160"/>
              <a:gd name="T51" fmla="*/ 116 h 160"/>
              <a:gd name="T52" fmla="*/ 64 w 160"/>
              <a:gd name="T53" fmla="*/ 119 h 160"/>
              <a:gd name="T54" fmla="*/ 64 w 160"/>
              <a:gd name="T55" fmla="*/ 154 h 160"/>
              <a:gd name="T56" fmla="*/ 141 w 160"/>
              <a:gd name="T57" fmla="*/ 128 h 160"/>
              <a:gd name="T58" fmla="*/ 144 w 160"/>
              <a:gd name="T59" fmla="*/ 90 h 160"/>
              <a:gd name="T60" fmla="*/ 154 w 160"/>
              <a:gd name="T61" fmla="*/ 88 h 160"/>
              <a:gd name="T62" fmla="*/ 133 w 160"/>
              <a:gd name="T63" fmla="*/ 45 h 160"/>
              <a:gd name="T64" fmla="*/ 103 w 160"/>
              <a:gd name="T65" fmla="*/ 52 h 160"/>
              <a:gd name="T66" fmla="*/ 116 w 160"/>
              <a:gd name="T67" fmla="*/ 92 h 160"/>
              <a:gd name="T68" fmla="*/ 116 w 160"/>
              <a:gd name="T69" fmla="*/ 128 h 160"/>
              <a:gd name="T70" fmla="*/ 45 w 160"/>
              <a:gd name="T71" fmla="*/ 128 h 160"/>
              <a:gd name="T72" fmla="*/ 66 w 160"/>
              <a:gd name="T73" fmla="*/ 66 h 160"/>
              <a:gd name="T74" fmla="*/ 44 w 160"/>
              <a:gd name="T75" fmla="*/ 45 h 160"/>
              <a:gd name="T76" fmla="*/ 7 w 160"/>
              <a:gd name="T77" fmla="*/ 66 h 160"/>
              <a:gd name="T78" fmla="*/ 8 w 160"/>
              <a:gd name="T79" fmla="*/ 90 h 160"/>
              <a:gd name="T80" fmla="*/ 20 w 160"/>
              <a:gd name="T81" fmla="*/ 93 h 160"/>
              <a:gd name="T82" fmla="*/ 20 w 160"/>
              <a:gd name="T83" fmla="*/ 128 h 160"/>
              <a:gd name="T84" fmla="*/ 96 w 160"/>
              <a:gd name="T85" fmla="*/ 48 h 160"/>
              <a:gd name="T86" fmla="*/ 64 w 160"/>
              <a:gd name="T87" fmla="*/ 48 h 160"/>
              <a:gd name="T88" fmla="*/ 125 w 160"/>
              <a:gd name="T89" fmla="*/ 39 h 160"/>
              <a:gd name="T90" fmla="*/ 125 w 160"/>
              <a:gd name="T91" fmla="*/ 7 h 160"/>
              <a:gd name="T92" fmla="*/ 125 w 160"/>
              <a:gd name="T93" fmla="*/ 39 h 160"/>
              <a:gd name="T94" fmla="*/ 52 w 160"/>
              <a:gd name="T95" fmla="*/ 23 h 160"/>
              <a:gd name="T96" fmla="*/ 20 w 160"/>
              <a:gd name="T97" fmla="*/ 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100" y="160"/>
                </a:moveTo>
                <a:cubicBezTo>
                  <a:pt x="61" y="160"/>
                  <a:pt x="61" y="160"/>
                  <a:pt x="61" y="160"/>
                </a:cubicBezTo>
                <a:cubicBezTo>
                  <a:pt x="60" y="160"/>
                  <a:pt x="58" y="159"/>
                  <a:pt x="58" y="157"/>
                </a:cubicBezTo>
                <a:cubicBezTo>
                  <a:pt x="58" y="122"/>
                  <a:pt x="58" y="122"/>
                  <a:pt x="58" y="122"/>
                </a:cubicBezTo>
                <a:cubicBezTo>
                  <a:pt x="53" y="122"/>
                  <a:pt x="53" y="122"/>
                  <a:pt x="53" y="122"/>
                </a:cubicBezTo>
                <a:cubicBezTo>
                  <a:pt x="52" y="122"/>
                  <a:pt x="52" y="122"/>
                  <a:pt x="52" y="122"/>
                </a:cubicBezTo>
                <a:cubicBezTo>
                  <a:pt x="52" y="132"/>
                  <a:pt x="52" y="132"/>
                  <a:pt x="52" y="132"/>
                </a:cubicBezTo>
                <a:cubicBezTo>
                  <a:pt x="52" y="133"/>
                  <a:pt x="50" y="135"/>
                  <a:pt x="48" y="135"/>
                </a:cubicBezTo>
                <a:cubicBezTo>
                  <a:pt x="16" y="135"/>
                  <a:pt x="16" y="135"/>
                  <a:pt x="16" y="135"/>
                </a:cubicBezTo>
                <a:cubicBezTo>
                  <a:pt x="15" y="135"/>
                  <a:pt x="13" y="133"/>
                  <a:pt x="13" y="132"/>
                </a:cubicBezTo>
                <a:cubicBezTo>
                  <a:pt x="13" y="96"/>
                  <a:pt x="13" y="96"/>
                  <a:pt x="13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4" y="96"/>
                  <a:pt x="0" y="93"/>
                  <a:pt x="0" y="88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53"/>
                  <a:pt x="8" y="42"/>
                  <a:pt x="21" y="40"/>
                </a:cubicBezTo>
                <a:cubicBezTo>
                  <a:pt x="16" y="36"/>
                  <a:pt x="13" y="29"/>
                  <a:pt x="13" y="23"/>
                </a:cubicBezTo>
                <a:cubicBezTo>
                  <a:pt x="13" y="10"/>
                  <a:pt x="23" y="0"/>
                  <a:pt x="36" y="0"/>
                </a:cubicBezTo>
                <a:cubicBezTo>
                  <a:pt x="48" y="0"/>
                  <a:pt x="58" y="10"/>
                  <a:pt x="58" y="23"/>
                </a:cubicBezTo>
                <a:cubicBezTo>
                  <a:pt x="58" y="29"/>
                  <a:pt x="55" y="36"/>
                  <a:pt x="50" y="40"/>
                </a:cubicBezTo>
                <a:cubicBezTo>
                  <a:pt x="53" y="40"/>
                  <a:pt x="56" y="42"/>
                  <a:pt x="58" y="44"/>
                </a:cubicBezTo>
                <a:cubicBezTo>
                  <a:pt x="61" y="34"/>
                  <a:pt x="69" y="26"/>
                  <a:pt x="80" y="26"/>
                </a:cubicBezTo>
                <a:cubicBezTo>
                  <a:pt x="92" y="26"/>
                  <a:pt x="100" y="34"/>
                  <a:pt x="103" y="44"/>
                </a:cubicBezTo>
                <a:cubicBezTo>
                  <a:pt x="104" y="42"/>
                  <a:pt x="108" y="40"/>
                  <a:pt x="111" y="40"/>
                </a:cubicBezTo>
                <a:cubicBezTo>
                  <a:pt x="106" y="36"/>
                  <a:pt x="103" y="29"/>
                  <a:pt x="103" y="23"/>
                </a:cubicBezTo>
                <a:cubicBezTo>
                  <a:pt x="103" y="10"/>
                  <a:pt x="112" y="0"/>
                  <a:pt x="125" y="0"/>
                </a:cubicBezTo>
                <a:cubicBezTo>
                  <a:pt x="138" y="0"/>
                  <a:pt x="148" y="10"/>
                  <a:pt x="148" y="23"/>
                </a:cubicBezTo>
                <a:cubicBezTo>
                  <a:pt x="148" y="29"/>
                  <a:pt x="144" y="36"/>
                  <a:pt x="140" y="40"/>
                </a:cubicBezTo>
                <a:cubicBezTo>
                  <a:pt x="152" y="42"/>
                  <a:pt x="160" y="53"/>
                  <a:pt x="160" y="66"/>
                </a:cubicBezTo>
                <a:cubicBezTo>
                  <a:pt x="160" y="88"/>
                  <a:pt x="160" y="88"/>
                  <a:pt x="160" y="88"/>
                </a:cubicBezTo>
                <a:cubicBezTo>
                  <a:pt x="160" y="93"/>
                  <a:pt x="157" y="96"/>
                  <a:pt x="152" y="96"/>
                </a:cubicBezTo>
                <a:cubicBezTo>
                  <a:pt x="148" y="96"/>
                  <a:pt x="148" y="96"/>
                  <a:pt x="148" y="96"/>
                </a:cubicBezTo>
                <a:cubicBezTo>
                  <a:pt x="148" y="132"/>
                  <a:pt x="148" y="132"/>
                  <a:pt x="148" y="132"/>
                </a:cubicBezTo>
                <a:cubicBezTo>
                  <a:pt x="148" y="133"/>
                  <a:pt x="146" y="135"/>
                  <a:pt x="144" y="135"/>
                </a:cubicBezTo>
                <a:cubicBezTo>
                  <a:pt x="112" y="135"/>
                  <a:pt x="112" y="135"/>
                  <a:pt x="112" y="135"/>
                </a:cubicBezTo>
                <a:cubicBezTo>
                  <a:pt x="111" y="135"/>
                  <a:pt x="109" y="133"/>
                  <a:pt x="109" y="132"/>
                </a:cubicBezTo>
                <a:cubicBezTo>
                  <a:pt x="109" y="122"/>
                  <a:pt x="109" y="122"/>
                  <a:pt x="109" y="122"/>
                </a:cubicBezTo>
                <a:cubicBezTo>
                  <a:pt x="108" y="122"/>
                  <a:pt x="108" y="122"/>
                  <a:pt x="108" y="122"/>
                </a:cubicBezTo>
                <a:cubicBezTo>
                  <a:pt x="103" y="122"/>
                  <a:pt x="103" y="122"/>
                  <a:pt x="103" y="122"/>
                </a:cubicBezTo>
                <a:cubicBezTo>
                  <a:pt x="103" y="157"/>
                  <a:pt x="103" y="157"/>
                  <a:pt x="103" y="157"/>
                </a:cubicBezTo>
                <a:cubicBezTo>
                  <a:pt x="103" y="159"/>
                  <a:pt x="101" y="160"/>
                  <a:pt x="100" y="160"/>
                </a:cubicBezTo>
                <a:moveTo>
                  <a:pt x="64" y="154"/>
                </a:moveTo>
                <a:cubicBezTo>
                  <a:pt x="96" y="154"/>
                  <a:pt x="96" y="154"/>
                  <a:pt x="96" y="154"/>
                </a:cubicBezTo>
                <a:cubicBezTo>
                  <a:pt x="96" y="119"/>
                  <a:pt x="96" y="119"/>
                  <a:pt x="96" y="119"/>
                </a:cubicBezTo>
                <a:cubicBezTo>
                  <a:pt x="96" y="117"/>
                  <a:pt x="98" y="116"/>
                  <a:pt x="100" y="116"/>
                </a:cubicBezTo>
                <a:cubicBezTo>
                  <a:pt x="108" y="116"/>
                  <a:pt x="108" y="116"/>
                  <a:pt x="108" y="116"/>
                </a:cubicBezTo>
                <a:cubicBezTo>
                  <a:pt x="109" y="116"/>
                  <a:pt x="109" y="116"/>
                  <a:pt x="109" y="114"/>
                </a:cubicBezTo>
                <a:cubicBezTo>
                  <a:pt x="109" y="92"/>
                  <a:pt x="109" y="92"/>
                  <a:pt x="109" y="92"/>
                </a:cubicBezTo>
                <a:cubicBezTo>
                  <a:pt x="109" y="80"/>
                  <a:pt x="100" y="71"/>
                  <a:pt x="88" y="71"/>
                </a:cubicBezTo>
                <a:cubicBezTo>
                  <a:pt x="72" y="71"/>
                  <a:pt x="72" y="71"/>
                  <a:pt x="72" y="71"/>
                </a:cubicBezTo>
                <a:cubicBezTo>
                  <a:pt x="61" y="71"/>
                  <a:pt x="52" y="80"/>
                  <a:pt x="52" y="92"/>
                </a:cubicBezTo>
                <a:cubicBezTo>
                  <a:pt x="52" y="114"/>
                  <a:pt x="52" y="114"/>
                  <a:pt x="52" y="114"/>
                </a:cubicBezTo>
                <a:cubicBezTo>
                  <a:pt x="52" y="116"/>
                  <a:pt x="52" y="116"/>
                  <a:pt x="53" y="116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63" y="116"/>
                  <a:pt x="64" y="117"/>
                  <a:pt x="64" y="119"/>
                </a:cubicBezTo>
                <a:cubicBezTo>
                  <a:pt x="64" y="154"/>
                  <a:pt x="64" y="154"/>
                  <a:pt x="64" y="154"/>
                </a:cubicBezTo>
                <a:cubicBezTo>
                  <a:pt x="64" y="154"/>
                  <a:pt x="64" y="154"/>
                  <a:pt x="64" y="154"/>
                </a:cubicBezTo>
                <a:close/>
                <a:moveTo>
                  <a:pt x="116" y="128"/>
                </a:moveTo>
                <a:cubicBezTo>
                  <a:pt x="141" y="128"/>
                  <a:pt x="141" y="128"/>
                  <a:pt x="141" y="128"/>
                </a:cubicBezTo>
                <a:cubicBezTo>
                  <a:pt x="141" y="93"/>
                  <a:pt x="141" y="93"/>
                  <a:pt x="141" y="93"/>
                </a:cubicBezTo>
                <a:cubicBezTo>
                  <a:pt x="141" y="92"/>
                  <a:pt x="143" y="90"/>
                  <a:pt x="144" y="90"/>
                </a:cubicBezTo>
                <a:cubicBezTo>
                  <a:pt x="152" y="90"/>
                  <a:pt x="152" y="90"/>
                  <a:pt x="152" y="90"/>
                </a:cubicBezTo>
                <a:cubicBezTo>
                  <a:pt x="154" y="90"/>
                  <a:pt x="154" y="90"/>
                  <a:pt x="154" y="88"/>
                </a:cubicBezTo>
                <a:cubicBezTo>
                  <a:pt x="154" y="66"/>
                  <a:pt x="154" y="66"/>
                  <a:pt x="154" y="66"/>
                </a:cubicBezTo>
                <a:cubicBezTo>
                  <a:pt x="154" y="55"/>
                  <a:pt x="144" y="45"/>
                  <a:pt x="133" y="45"/>
                </a:cubicBezTo>
                <a:cubicBezTo>
                  <a:pt x="117" y="45"/>
                  <a:pt x="117" y="45"/>
                  <a:pt x="117" y="45"/>
                </a:cubicBezTo>
                <a:cubicBezTo>
                  <a:pt x="112" y="45"/>
                  <a:pt x="106" y="47"/>
                  <a:pt x="103" y="52"/>
                </a:cubicBezTo>
                <a:cubicBezTo>
                  <a:pt x="101" y="56"/>
                  <a:pt x="100" y="61"/>
                  <a:pt x="95" y="66"/>
                </a:cubicBezTo>
                <a:cubicBezTo>
                  <a:pt x="108" y="68"/>
                  <a:pt x="116" y="79"/>
                  <a:pt x="116" y="92"/>
                </a:cubicBezTo>
                <a:cubicBezTo>
                  <a:pt x="116" y="128"/>
                  <a:pt x="116" y="128"/>
                  <a:pt x="116" y="128"/>
                </a:cubicBezTo>
                <a:cubicBezTo>
                  <a:pt x="116" y="128"/>
                  <a:pt x="116" y="128"/>
                  <a:pt x="116" y="128"/>
                </a:cubicBezTo>
                <a:close/>
                <a:moveTo>
                  <a:pt x="20" y="128"/>
                </a:moveTo>
                <a:cubicBezTo>
                  <a:pt x="45" y="128"/>
                  <a:pt x="45" y="128"/>
                  <a:pt x="45" y="128"/>
                </a:cubicBezTo>
                <a:cubicBezTo>
                  <a:pt x="45" y="92"/>
                  <a:pt x="45" y="92"/>
                  <a:pt x="45" y="92"/>
                </a:cubicBezTo>
                <a:cubicBezTo>
                  <a:pt x="45" y="79"/>
                  <a:pt x="53" y="68"/>
                  <a:pt x="66" y="66"/>
                </a:cubicBezTo>
                <a:cubicBezTo>
                  <a:pt x="61" y="61"/>
                  <a:pt x="60" y="56"/>
                  <a:pt x="58" y="52"/>
                </a:cubicBezTo>
                <a:cubicBezTo>
                  <a:pt x="55" y="47"/>
                  <a:pt x="48" y="45"/>
                  <a:pt x="44" y="45"/>
                </a:cubicBezTo>
                <a:cubicBezTo>
                  <a:pt x="28" y="45"/>
                  <a:pt x="28" y="45"/>
                  <a:pt x="28" y="45"/>
                </a:cubicBezTo>
                <a:cubicBezTo>
                  <a:pt x="16" y="45"/>
                  <a:pt x="7" y="55"/>
                  <a:pt x="7" y="66"/>
                </a:cubicBezTo>
                <a:cubicBezTo>
                  <a:pt x="7" y="88"/>
                  <a:pt x="7" y="88"/>
                  <a:pt x="7" y="88"/>
                </a:cubicBezTo>
                <a:cubicBezTo>
                  <a:pt x="7" y="90"/>
                  <a:pt x="7" y="90"/>
                  <a:pt x="8" y="90"/>
                </a:cubicBezTo>
                <a:cubicBezTo>
                  <a:pt x="16" y="90"/>
                  <a:pt x="16" y="90"/>
                  <a:pt x="16" y="90"/>
                </a:cubicBezTo>
                <a:cubicBezTo>
                  <a:pt x="18" y="90"/>
                  <a:pt x="20" y="92"/>
                  <a:pt x="20" y="93"/>
                </a:cubicBezTo>
                <a:cubicBezTo>
                  <a:pt x="20" y="128"/>
                  <a:pt x="20" y="128"/>
                  <a:pt x="20" y="128"/>
                </a:cubicBezTo>
                <a:cubicBezTo>
                  <a:pt x="20" y="128"/>
                  <a:pt x="20" y="128"/>
                  <a:pt x="20" y="128"/>
                </a:cubicBezTo>
                <a:close/>
                <a:moveTo>
                  <a:pt x="80" y="64"/>
                </a:moveTo>
                <a:cubicBezTo>
                  <a:pt x="90" y="64"/>
                  <a:pt x="96" y="58"/>
                  <a:pt x="96" y="48"/>
                </a:cubicBezTo>
                <a:cubicBezTo>
                  <a:pt x="96" y="39"/>
                  <a:pt x="90" y="32"/>
                  <a:pt x="80" y="32"/>
                </a:cubicBezTo>
                <a:cubicBezTo>
                  <a:pt x="71" y="32"/>
                  <a:pt x="64" y="39"/>
                  <a:pt x="64" y="48"/>
                </a:cubicBezTo>
                <a:cubicBezTo>
                  <a:pt x="64" y="58"/>
                  <a:pt x="71" y="64"/>
                  <a:pt x="80" y="64"/>
                </a:cubicBezTo>
                <a:moveTo>
                  <a:pt x="125" y="39"/>
                </a:moveTo>
                <a:cubicBezTo>
                  <a:pt x="135" y="39"/>
                  <a:pt x="141" y="32"/>
                  <a:pt x="141" y="23"/>
                </a:cubicBezTo>
                <a:cubicBezTo>
                  <a:pt x="141" y="13"/>
                  <a:pt x="135" y="7"/>
                  <a:pt x="125" y="7"/>
                </a:cubicBezTo>
                <a:cubicBezTo>
                  <a:pt x="116" y="7"/>
                  <a:pt x="109" y="13"/>
                  <a:pt x="109" y="23"/>
                </a:cubicBezTo>
                <a:cubicBezTo>
                  <a:pt x="109" y="32"/>
                  <a:pt x="116" y="39"/>
                  <a:pt x="125" y="39"/>
                </a:cubicBezTo>
                <a:moveTo>
                  <a:pt x="36" y="39"/>
                </a:moveTo>
                <a:cubicBezTo>
                  <a:pt x="44" y="39"/>
                  <a:pt x="52" y="32"/>
                  <a:pt x="52" y="23"/>
                </a:cubicBezTo>
                <a:cubicBezTo>
                  <a:pt x="52" y="13"/>
                  <a:pt x="44" y="7"/>
                  <a:pt x="36" y="7"/>
                </a:cubicBezTo>
                <a:cubicBezTo>
                  <a:pt x="26" y="7"/>
                  <a:pt x="20" y="13"/>
                  <a:pt x="20" y="23"/>
                </a:cubicBezTo>
                <a:cubicBezTo>
                  <a:pt x="20" y="32"/>
                  <a:pt x="26" y="39"/>
                  <a:pt x="36" y="3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7D3BED0A-65B3-F903-096A-922B36920C78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3602038"/>
            <a:ext cx="254000" cy="204788"/>
          </a:xfrm>
          <a:custGeom>
            <a:avLst/>
            <a:gdLst>
              <a:gd name="T0" fmla="*/ 128 w 160"/>
              <a:gd name="T1" fmla="*/ 77 h 129"/>
              <a:gd name="T2" fmla="*/ 122 w 160"/>
              <a:gd name="T3" fmla="*/ 83 h 129"/>
              <a:gd name="T4" fmla="*/ 116 w 160"/>
              <a:gd name="T5" fmla="*/ 77 h 129"/>
              <a:gd name="T6" fmla="*/ 122 w 160"/>
              <a:gd name="T7" fmla="*/ 71 h 129"/>
              <a:gd name="T8" fmla="*/ 128 w 160"/>
              <a:gd name="T9" fmla="*/ 77 h 129"/>
              <a:gd name="T10" fmla="*/ 160 w 160"/>
              <a:gd name="T11" fmla="*/ 66 h 129"/>
              <a:gd name="T12" fmla="*/ 160 w 160"/>
              <a:gd name="T13" fmla="*/ 88 h 129"/>
              <a:gd name="T14" fmla="*/ 154 w 160"/>
              <a:gd name="T15" fmla="*/ 96 h 129"/>
              <a:gd name="T16" fmla="*/ 154 w 160"/>
              <a:gd name="T17" fmla="*/ 120 h 129"/>
              <a:gd name="T18" fmla="*/ 146 w 160"/>
              <a:gd name="T19" fmla="*/ 129 h 129"/>
              <a:gd name="T20" fmla="*/ 16 w 160"/>
              <a:gd name="T21" fmla="*/ 129 h 129"/>
              <a:gd name="T22" fmla="*/ 0 w 160"/>
              <a:gd name="T23" fmla="*/ 112 h 129"/>
              <a:gd name="T24" fmla="*/ 0 w 160"/>
              <a:gd name="T25" fmla="*/ 16 h 129"/>
              <a:gd name="T26" fmla="*/ 5 w 160"/>
              <a:gd name="T27" fmla="*/ 5 h 129"/>
              <a:gd name="T28" fmla="*/ 16 w 160"/>
              <a:gd name="T29" fmla="*/ 0 h 129"/>
              <a:gd name="T30" fmla="*/ 133 w 160"/>
              <a:gd name="T31" fmla="*/ 0 h 129"/>
              <a:gd name="T32" fmla="*/ 141 w 160"/>
              <a:gd name="T33" fmla="*/ 8 h 129"/>
              <a:gd name="T34" fmla="*/ 141 w 160"/>
              <a:gd name="T35" fmla="*/ 26 h 129"/>
              <a:gd name="T36" fmla="*/ 146 w 160"/>
              <a:gd name="T37" fmla="*/ 26 h 129"/>
              <a:gd name="T38" fmla="*/ 154 w 160"/>
              <a:gd name="T39" fmla="*/ 34 h 129"/>
              <a:gd name="T40" fmla="*/ 154 w 160"/>
              <a:gd name="T41" fmla="*/ 58 h 129"/>
              <a:gd name="T42" fmla="*/ 160 w 160"/>
              <a:gd name="T43" fmla="*/ 66 h 129"/>
              <a:gd name="T44" fmla="*/ 7 w 160"/>
              <a:gd name="T45" fmla="*/ 16 h 129"/>
              <a:gd name="T46" fmla="*/ 10 w 160"/>
              <a:gd name="T47" fmla="*/ 22 h 129"/>
              <a:gd name="T48" fmla="*/ 16 w 160"/>
              <a:gd name="T49" fmla="*/ 26 h 129"/>
              <a:gd name="T50" fmla="*/ 135 w 160"/>
              <a:gd name="T51" fmla="*/ 26 h 129"/>
              <a:gd name="T52" fmla="*/ 135 w 160"/>
              <a:gd name="T53" fmla="*/ 19 h 129"/>
              <a:gd name="T54" fmla="*/ 20 w 160"/>
              <a:gd name="T55" fmla="*/ 19 h 129"/>
              <a:gd name="T56" fmla="*/ 20 w 160"/>
              <a:gd name="T57" fmla="*/ 13 h 129"/>
              <a:gd name="T58" fmla="*/ 135 w 160"/>
              <a:gd name="T59" fmla="*/ 13 h 129"/>
              <a:gd name="T60" fmla="*/ 135 w 160"/>
              <a:gd name="T61" fmla="*/ 8 h 129"/>
              <a:gd name="T62" fmla="*/ 133 w 160"/>
              <a:gd name="T63" fmla="*/ 6 h 129"/>
              <a:gd name="T64" fmla="*/ 16 w 160"/>
              <a:gd name="T65" fmla="*/ 6 h 129"/>
              <a:gd name="T66" fmla="*/ 10 w 160"/>
              <a:gd name="T67" fmla="*/ 10 h 129"/>
              <a:gd name="T68" fmla="*/ 7 w 160"/>
              <a:gd name="T69" fmla="*/ 16 h 129"/>
              <a:gd name="T70" fmla="*/ 148 w 160"/>
              <a:gd name="T71" fmla="*/ 96 h 129"/>
              <a:gd name="T72" fmla="*/ 122 w 160"/>
              <a:gd name="T73" fmla="*/ 96 h 129"/>
              <a:gd name="T74" fmla="*/ 103 w 160"/>
              <a:gd name="T75" fmla="*/ 77 h 129"/>
              <a:gd name="T76" fmla="*/ 122 w 160"/>
              <a:gd name="T77" fmla="*/ 58 h 129"/>
              <a:gd name="T78" fmla="*/ 148 w 160"/>
              <a:gd name="T79" fmla="*/ 58 h 129"/>
              <a:gd name="T80" fmla="*/ 148 w 160"/>
              <a:gd name="T81" fmla="*/ 34 h 129"/>
              <a:gd name="T82" fmla="*/ 146 w 160"/>
              <a:gd name="T83" fmla="*/ 32 h 129"/>
              <a:gd name="T84" fmla="*/ 138 w 160"/>
              <a:gd name="T85" fmla="*/ 32 h 129"/>
              <a:gd name="T86" fmla="*/ 135 w 160"/>
              <a:gd name="T87" fmla="*/ 32 h 129"/>
              <a:gd name="T88" fmla="*/ 16 w 160"/>
              <a:gd name="T89" fmla="*/ 32 h 129"/>
              <a:gd name="T90" fmla="*/ 7 w 160"/>
              <a:gd name="T91" fmla="*/ 29 h 129"/>
              <a:gd name="T92" fmla="*/ 7 w 160"/>
              <a:gd name="T93" fmla="*/ 112 h 129"/>
              <a:gd name="T94" fmla="*/ 16 w 160"/>
              <a:gd name="T95" fmla="*/ 122 h 129"/>
              <a:gd name="T96" fmla="*/ 146 w 160"/>
              <a:gd name="T97" fmla="*/ 122 h 129"/>
              <a:gd name="T98" fmla="*/ 148 w 160"/>
              <a:gd name="T99" fmla="*/ 120 h 129"/>
              <a:gd name="T100" fmla="*/ 148 w 160"/>
              <a:gd name="T101" fmla="*/ 96 h 129"/>
              <a:gd name="T102" fmla="*/ 148 w 160"/>
              <a:gd name="T103" fmla="*/ 96 h 129"/>
              <a:gd name="T104" fmla="*/ 154 w 160"/>
              <a:gd name="T105" fmla="*/ 66 h 129"/>
              <a:gd name="T106" fmla="*/ 152 w 160"/>
              <a:gd name="T107" fmla="*/ 64 h 129"/>
              <a:gd name="T108" fmla="*/ 122 w 160"/>
              <a:gd name="T109" fmla="*/ 64 h 129"/>
              <a:gd name="T110" fmla="*/ 109 w 160"/>
              <a:gd name="T111" fmla="*/ 79 h 129"/>
              <a:gd name="T112" fmla="*/ 122 w 160"/>
              <a:gd name="T113" fmla="*/ 90 h 129"/>
              <a:gd name="T114" fmla="*/ 152 w 160"/>
              <a:gd name="T115" fmla="*/ 90 h 129"/>
              <a:gd name="T116" fmla="*/ 154 w 160"/>
              <a:gd name="T117" fmla="*/ 88 h 129"/>
              <a:gd name="T118" fmla="*/ 154 w 160"/>
              <a:gd name="T119" fmla="*/ 66 h 129"/>
              <a:gd name="T120" fmla="*/ 154 w 160"/>
              <a:gd name="T121" fmla="*/ 66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29">
                <a:moveTo>
                  <a:pt x="128" y="77"/>
                </a:moveTo>
                <a:cubicBezTo>
                  <a:pt x="128" y="80"/>
                  <a:pt x="125" y="83"/>
                  <a:pt x="122" y="83"/>
                </a:cubicBezTo>
                <a:cubicBezTo>
                  <a:pt x="119" y="83"/>
                  <a:pt x="116" y="80"/>
                  <a:pt x="116" y="77"/>
                </a:cubicBezTo>
                <a:cubicBezTo>
                  <a:pt x="116" y="74"/>
                  <a:pt x="119" y="71"/>
                  <a:pt x="122" y="71"/>
                </a:cubicBezTo>
                <a:cubicBezTo>
                  <a:pt x="125" y="71"/>
                  <a:pt x="128" y="74"/>
                  <a:pt x="128" y="77"/>
                </a:cubicBezTo>
                <a:moveTo>
                  <a:pt x="160" y="66"/>
                </a:moveTo>
                <a:cubicBezTo>
                  <a:pt x="160" y="88"/>
                  <a:pt x="160" y="88"/>
                  <a:pt x="160" y="88"/>
                </a:cubicBezTo>
                <a:cubicBezTo>
                  <a:pt x="160" y="92"/>
                  <a:pt x="157" y="95"/>
                  <a:pt x="154" y="96"/>
                </a:cubicBezTo>
                <a:cubicBezTo>
                  <a:pt x="154" y="120"/>
                  <a:pt x="154" y="120"/>
                  <a:pt x="154" y="120"/>
                </a:cubicBezTo>
                <a:cubicBezTo>
                  <a:pt x="154" y="125"/>
                  <a:pt x="151" y="129"/>
                  <a:pt x="146" y="129"/>
                </a:cubicBezTo>
                <a:cubicBezTo>
                  <a:pt x="16" y="129"/>
                  <a:pt x="16" y="129"/>
                  <a:pt x="16" y="129"/>
                </a:cubicBezTo>
                <a:cubicBezTo>
                  <a:pt x="7" y="129"/>
                  <a:pt x="0" y="122"/>
                  <a:pt x="0" y="112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1"/>
                  <a:pt x="2" y="8"/>
                  <a:pt x="5" y="5"/>
                </a:cubicBezTo>
                <a:cubicBezTo>
                  <a:pt x="8" y="1"/>
                  <a:pt x="12" y="0"/>
                  <a:pt x="16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38" y="0"/>
                  <a:pt x="141" y="3"/>
                  <a:pt x="141" y="8"/>
                </a:cubicBezTo>
                <a:cubicBezTo>
                  <a:pt x="141" y="26"/>
                  <a:pt x="141" y="26"/>
                  <a:pt x="141" y="26"/>
                </a:cubicBezTo>
                <a:cubicBezTo>
                  <a:pt x="146" y="26"/>
                  <a:pt x="146" y="26"/>
                  <a:pt x="146" y="26"/>
                </a:cubicBezTo>
                <a:cubicBezTo>
                  <a:pt x="151" y="26"/>
                  <a:pt x="154" y="29"/>
                  <a:pt x="154" y="34"/>
                </a:cubicBezTo>
                <a:cubicBezTo>
                  <a:pt x="154" y="58"/>
                  <a:pt x="154" y="58"/>
                  <a:pt x="154" y="58"/>
                </a:cubicBezTo>
                <a:cubicBezTo>
                  <a:pt x="157" y="59"/>
                  <a:pt x="160" y="63"/>
                  <a:pt x="160" y="66"/>
                </a:cubicBezTo>
                <a:moveTo>
                  <a:pt x="7" y="16"/>
                </a:moveTo>
                <a:cubicBezTo>
                  <a:pt x="7" y="19"/>
                  <a:pt x="8" y="21"/>
                  <a:pt x="10" y="22"/>
                </a:cubicBezTo>
                <a:cubicBezTo>
                  <a:pt x="12" y="24"/>
                  <a:pt x="13" y="26"/>
                  <a:pt x="16" y="26"/>
                </a:cubicBezTo>
                <a:cubicBezTo>
                  <a:pt x="135" y="26"/>
                  <a:pt x="135" y="26"/>
                  <a:pt x="135" y="26"/>
                </a:cubicBezTo>
                <a:cubicBezTo>
                  <a:pt x="135" y="19"/>
                  <a:pt x="135" y="19"/>
                  <a:pt x="135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20" y="13"/>
                  <a:pt x="20" y="13"/>
                  <a:pt x="20" y="13"/>
                </a:cubicBezTo>
                <a:cubicBezTo>
                  <a:pt x="135" y="13"/>
                  <a:pt x="135" y="13"/>
                  <a:pt x="135" y="13"/>
                </a:cubicBezTo>
                <a:cubicBezTo>
                  <a:pt x="135" y="8"/>
                  <a:pt x="135" y="8"/>
                  <a:pt x="135" y="8"/>
                </a:cubicBezTo>
                <a:cubicBezTo>
                  <a:pt x="135" y="6"/>
                  <a:pt x="135" y="6"/>
                  <a:pt x="133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3" y="6"/>
                  <a:pt x="12" y="8"/>
                  <a:pt x="10" y="10"/>
                </a:cubicBezTo>
                <a:cubicBezTo>
                  <a:pt x="8" y="11"/>
                  <a:pt x="7" y="13"/>
                  <a:pt x="7" y="16"/>
                </a:cubicBezTo>
                <a:moveTo>
                  <a:pt x="148" y="96"/>
                </a:moveTo>
                <a:cubicBezTo>
                  <a:pt x="122" y="96"/>
                  <a:pt x="122" y="96"/>
                  <a:pt x="122" y="96"/>
                </a:cubicBezTo>
                <a:cubicBezTo>
                  <a:pt x="111" y="96"/>
                  <a:pt x="103" y="88"/>
                  <a:pt x="103" y="77"/>
                </a:cubicBezTo>
                <a:cubicBezTo>
                  <a:pt x="103" y="66"/>
                  <a:pt x="111" y="58"/>
                  <a:pt x="122" y="58"/>
                </a:cubicBezTo>
                <a:cubicBezTo>
                  <a:pt x="148" y="58"/>
                  <a:pt x="148" y="58"/>
                  <a:pt x="148" y="58"/>
                </a:cubicBezTo>
                <a:cubicBezTo>
                  <a:pt x="148" y="34"/>
                  <a:pt x="148" y="34"/>
                  <a:pt x="148" y="34"/>
                </a:cubicBezTo>
                <a:cubicBezTo>
                  <a:pt x="148" y="32"/>
                  <a:pt x="148" y="32"/>
                  <a:pt x="146" y="32"/>
                </a:cubicBezTo>
                <a:cubicBezTo>
                  <a:pt x="138" y="32"/>
                  <a:pt x="138" y="32"/>
                  <a:pt x="138" y="32"/>
                </a:cubicBezTo>
                <a:cubicBezTo>
                  <a:pt x="135" y="32"/>
                  <a:pt x="135" y="32"/>
                  <a:pt x="135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3" y="32"/>
                  <a:pt x="10" y="30"/>
                  <a:pt x="7" y="29"/>
                </a:cubicBezTo>
                <a:cubicBezTo>
                  <a:pt x="7" y="112"/>
                  <a:pt x="7" y="112"/>
                  <a:pt x="7" y="112"/>
                </a:cubicBezTo>
                <a:cubicBezTo>
                  <a:pt x="7" y="117"/>
                  <a:pt x="12" y="122"/>
                  <a:pt x="16" y="122"/>
                </a:cubicBezTo>
                <a:cubicBezTo>
                  <a:pt x="146" y="122"/>
                  <a:pt x="146" y="122"/>
                  <a:pt x="146" y="122"/>
                </a:cubicBezTo>
                <a:cubicBezTo>
                  <a:pt x="148" y="122"/>
                  <a:pt x="148" y="122"/>
                  <a:pt x="148" y="120"/>
                </a:cubicBezTo>
                <a:cubicBezTo>
                  <a:pt x="148" y="96"/>
                  <a:pt x="148" y="96"/>
                  <a:pt x="148" y="96"/>
                </a:cubicBezTo>
                <a:cubicBezTo>
                  <a:pt x="148" y="96"/>
                  <a:pt x="148" y="96"/>
                  <a:pt x="148" y="96"/>
                </a:cubicBezTo>
                <a:close/>
                <a:moveTo>
                  <a:pt x="154" y="66"/>
                </a:moveTo>
                <a:cubicBezTo>
                  <a:pt x="154" y="64"/>
                  <a:pt x="154" y="64"/>
                  <a:pt x="152" y="64"/>
                </a:cubicBezTo>
                <a:cubicBezTo>
                  <a:pt x="122" y="64"/>
                  <a:pt x="122" y="64"/>
                  <a:pt x="122" y="64"/>
                </a:cubicBezTo>
                <a:cubicBezTo>
                  <a:pt x="114" y="64"/>
                  <a:pt x="108" y="71"/>
                  <a:pt x="109" y="79"/>
                </a:cubicBezTo>
                <a:cubicBezTo>
                  <a:pt x="111" y="85"/>
                  <a:pt x="116" y="90"/>
                  <a:pt x="122" y="90"/>
                </a:cubicBezTo>
                <a:cubicBezTo>
                  <a:pt x="152" y="90"/>
                  <a:pt x="152" y="90"/>
                  <a:pt x="152" y="90"/>
                </a:cubicBezTo>
                <a:cubicBezTo>
                  <a:pt x="154" y="90"/>
                  <a:pt x="154" y="90"/>
                  <a:pt x="154" y="88"/>
                </a:cubicBezTo>
                <a:cubicBezTo>
                  <a:pt x="154" y="66"/>
                  <a:pt x="154" y="66"/>
                  <a:pt x="154" y="66"/>
                </a:cubicBezTo>
                <a:cubicBezTo>
                  <a:pt x="154" y="66"/>
                  <a:pt x="154" y="66"/>
                  <a:pt x="154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B60484CD-63C9-0CA0-822D-A483511A1632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2490788"/>
            <a:ext cx="254000" cy="223838"/>
          </a:xfrm>
          <a:custGeom>
            <a:avLst/>
            <a:gdLst>
              <a:gd name="T0" fmla="*/ 152 w 160"/>
              <a:gd name="T1" fmla="*/ 141 h 141"/>
              <a:gd name="T2" fmla="*/ 8 w 160"/>
              <a:gd name="T3" fmla="*/ 141 h 141"/>
              <a:gd name="T4" fmla="*/ 0 w 160"/>
              <a:gd name="T5" fmla="*/ 133 h 141"/>
              <a:gd name="T6" fmla="*/ 0 w 160"/>
              <a:gd name="T7" fmla="*/ 8 h 141"/>
              <a:gd name="T8" fmla="*/ 8 w 160"/>
              <a:gd name="T9" fmla="*/ 0 h 141"/>
              <a:gd name="T10" fmla="*/ 47 w 160"/>
              <a:gd name="T11" fmla="*/ 0 h 141"/>
              <a:gd name="T12" fmla="*/ 52 w 160"/>
              <a:gd name="T13" fmla="*/ 3 h 141"/>
              <a:gd name="T14" fmla="*/ 66 w 160"/>
              <a:gd name="T15" fmla="*/ 19 h 141"/>
              <a:gd name="T16" fmla="*/ 152 w 160"/>
              <a:gd name="T17" fmla="*/ 19 h 141"/>
              <a:gd name="T18" fmla="*/ 160 w 160"/>
              <a:gd name="T19" fmla="*/ 27 h 141"/>
              <a:gd name="T20" fmla="*/ 160 w 160"/>
              <a:gd name="T21" fmla="*/ 133 h 141"/>
              <a:gd name="T22" fmla="*/ 152 w 160"/>
              <a:gd name="T23" fmla="*/ 141 h 141"/>
              <a:gd name="T24" fmla="*/ 7 w 160"/>
              <a:gd name="T25" fmla="*/ 46 h 141"/>
              <a:gd name="T26" fmla="*/ 7 w 160"/>
              <a:gd name="T27" fmla="*/ 133 h 141"/>
              <a:gd name="T28" fmla="*/ 8 w 160"/>
              <a:gd name="T29" fmla="*/ 135 h 141"/>
              <a:gd name="T30" fmla="*/ 152 w 160"/>
              <a:gd name="T31" fmla="*/ 135 h 141"/>
              <a:gd name="T32" fmla="*/ 154 w 160"/>
              <a:gd name="T33" fmla="*/ 133 h 141"/>
              <a:gd name="T34" fmla="*/ 154 w 160"/>
              <a:gd name="T35" fmla="*/ 46 h 141"/>
              <a:gd name="T36" fmla="*/ 152 w 160"/>
              <a:gd name="T37" fmla="*/ 45 h 141"/>
              <a:gd name="T38" fmla="*/ 8 w 160"/>
              <a:gd name="T39" fmla="*/ 45 h 141"/>
              <a:gd name="T40" fmla="*/ 7 w 160"/>
              <a:gd name="T41" fmla="*/ 46 h 141"/>
              <a:gd name="T42" fmla="*/ 8 w 160"/>
              <a:gd name="T43" fmla="*/ 38 h 141"/>
              <a:gd name="T44" fmla="*/ 152 w 160"/>
              <a:gd name="T45" fmla="*/ 38 h 141"/>
              <a:gd name="T46" fmla="*/ 154 w 160"/>
              <a:gd name="T47" fmla="*/ 38 h 141"/>
              <a:gd name="T48" fmla="*/ 154 w 160"/>
              <a:gd name="T49" fmla="*/ 27 h 141"/>
              <a:gd name="T50" fmla="*/ 152 w 160"/>
              <a:gd name="T51" fmla="*/ 26 h 141"/>
              <a:gd name="T52" fmla="*/ 64 w 160"/>
              <a:gd name="T53" fmla="*/ 26 h 141"/>
              <a:gd name="T54" fmla="*/ 61 w 160"/>
              <a:gd name="T55" fmla="*/ 24 h 141"/>
              <a:gd name="T56" fmla="*/ 47 w 160"/>
              <a:gd name="T57" fmla="*/ 6 h 141"/>
              <a:gd name="T58" fmla="*/ 47 w 160"/>
              <a:gd name="T59" fmla="*/ 6 h 141"/>
              <a:gd name="T60" fmla="*/ 8 w 160"/>
              <a:gd name="T61" fmla="*/ 6 h 141"/>
              <a:gd name="T62" fmla="*/ 7 w 160"/>
              <a:gd name="T63" fmla="*/ 8 h 141"/>
              <a:gd name="T64" fmla="*/ 7 w 160"/>
              <a:gd name="T65" fmla="*/ 38 h 141"/>
              <a:gd name="T66" fmla="*/ 8 w 160"/>
              <a:gd name="T67" fmla="*/ 38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41">
                <a:moveTo>
                  <a:pt x="152" y="141"/>
                </a:moveTo>
                <a:cubicBezTo>
                  <a:pt x="8" y="141"/>
                  <a:pt x="8" y="141"/>
                  <a:pt x="8" y="141"/>
                </a:cubicBezTo>
                <a:cubicBezTo>
                  <a:pt x="4" y="141"/>
                  <a:pt x="0" y="138"/>
                  <a:pt x="0" y="133"/>
                </a:cubicBezTo>
                <a:cubicBezTo>
                  <a:pt x="0" y="8"/>
                  <a:pt x="0" y="8"/>
                  <a:pt x="0" y="8"/>
                </a:cubicBezTo>
                <a:cubicBezTo>
                  <a:pt x="0" y="3"/>
                  <a:pt x="4" y="0"/>
                  <a:pt x="8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8" y="0"/>
                  <a:pt x="50" y="1"/>
                  <a:pt x="52" y="3"/>
                </a:cubicBezTo>
                <a:cubicBezTo>
                  <a:pt x="66" y="19"/>
                  <a:pt x="66" y="19"/>
                  <a:pt x="66" y="19"/>
                </a:cubicBezTo>
                <a:cubicBezTo>
                  <a:pt x="152" y="19"/>
                  <a:pt x="152" y="19"/>
                  <a:pt x="152" y="19"/>
                </a:cubicBezTo>
                <a:cubicBezTo>
                  <a:pt x="157" y="19"/>
                  <a:pt x="160" y="22"/>
                  <a:pt x="160" y="27"/>
                </a:cubicBezTo>
                <a:cubicBezTo>
                  <a:pt x="160" y="133"/>
                  <a:pt x="160" y="133"/>
                  <a:pt x="160" y="133"/>
                </a:cubicBezTo>
                <a:cubicBezTo>
                  <a:pt x="160" y="138"/>
                  <a:pt x="157" y="141"/>
                  <a:pt x="152" y="141"/>
                </a:cubicBezTo>
                <a:moveTo>
                  <a:pt x="7" y="46"/>
                </a:moveTo>
                <a:cubicBezTo>
                  <a:pt x="7" y="133"/>
                  <a:pt x="7" y="133"/>
                  <a:pt x="7" y="133"/>
                </a:cubicBezTo>
                <a:cubicBezTo>
                  <a:pt x="7" y="135"/>
                  <a:pt x="7" y="135"/>
                  <a:pt x="8" y="135"/>
                </a:cubicBezTo>
                <a:cubicBezTo>
                  <a:pt x="152" y="135"/>
                  <a:pt x="152" y="135"/>
                  <a:pt x="152" y="135"/>
                </a:cubicBezTo>
                <a:cubicBezTo>
                  <a:pt x="154" y="135"/>
                  <a:pt x="154" y="135"/>
                  <a:pt x="154" y="133"/>
                </a:cubicBezTo>
                <a:cubicBezTo>
                  <a:pt x="154" y="46"/>
                  <a:pt x="154" y="46"/>
                  <a:pt x="154" y="46"/>
                </a:cubicBezTo>
                <a:cubicBezTo>
                  <a:pt x="154" y="45"/>
                  <a:pt x="154" y="45"/>
                  <a:pt x="152" y="45"/>
                </a:cubicBezTo>
                <a:cubicBezTo>
                  <a:pt x="8" y="45"/>
                  <a:pt x="8" y="45"/>
                  <a:pt x="8" y="45"/>
                </a:cubicBezTo>
                <a:cubicBezTo>
                  <a:pt x="7" y="45"/>
                  <a:pt x="7" y="45"/>
                  <a:pt x="7" y="46"/>
                </a:cubicBezTo>
                <a:moveTo>
                  <a:pt x="8" y="38"/>
                </a:moveTo>
                <a:cubicBezTo>
                  <a:pt x="152" y="38"/>
                  <a:pt x="152" y="38"/>
                  <a:pt x="152" y="38"/>
                </a:cubicBezTo>
                <a:cubicBezTo>
                  <a:pt x="154" y="38"/>
                  <a:pt x="154" y="38"/>
                  <a:pt x="154" y="38"/>
                </a:cubicBezTo>
                <a:cubicBezTo>
                  <a:pt x="154" y="27"/>
                  <a:pt x="154" y="27"/>
                  <a:pt x="154" y="27"/>
                </a:cubicBezTo>
                <a:cubicBezTo>
                  <a:pt x="154" y="26"/>
                  <a:pt x="154" y="26"/>
                  <a:pt x="152" y="26"/>
                </a:cubicBezTo>
                <a:cubicBezTo>
                  <a:pt x="64" y="26"/>
                  <a:pt x="64" y="26"/>
                  <a:pt x="64" y="26"/>
                </a:cubicBezTo>
                <a:cubicBezTo>
                  <a:pt x="63" y="26"/>
                  <a:pt x="63" y="26"/>
                  <a:pt x="61" y="24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6"/>
                  <a:pt x="47" y="6"/>
                  <a:pt x="47" y="6"/>
                </a:cubicBezTo>
                <a:cubicBezTo>
                  <a:pt x="8" y="6"/>
                  <a:pt x="8" y="6"/>
                  <a:pt x="8" y="6"/>
                </a:cubicBezTo>
                <a:cubicBezTo>
                  <a:pt x="7" y="6"/>
                  <a:pt x="7" y="6"/>
                  <a:pt x="7" y="8"/>
                </a:cubicBezTo>
                <a:cubicBezTo>
                  <a:pt x="7" y="38"/>
                  <a:pt x="7" y="38"/>
                  <a:pt x="7" y="38"/>
                </a:cubicBezTo>
                <a:cubicBezTo>
                  <a:pt x="8" y="38"/>
                  <a:pt x="8" y="38"/>
                  <a:pt x="8" y="3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DA10C9A6-5698-4D1C-6CAD-E1B12C861403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1384300"/>
            <a:ext cx="254000" cy="233363"/>
          </a:xfrm>
          <a:custGeom>
            <a:avLst/>
            <a:gdLst>
              <a:gd name="T0" fmla="*/ 134 w 160"/>
              <a:gd name="T1" fmla="*/ 147 h 147"/>
              <a:gd name="T2" fmla="*/ 108 w 160"/>
              <a:gd name="T3" fmla="*/ 122 h 147"/>
              <a:gd name="T4" fmla="*/ 110 w 160"/>
              <a:gd name="T5" fmla="*/ 114 h 147"/>
              <a:gd name="T6" fmla="*/ 52 w 160"/>
              <a:gd name="T7" fmla="*/ 88 h 147"/>
              <a:gd name="T8" fmla="*/ 28 w 160"/>
              <a:gd name="T9" fmla="*/ 103 h 147"/>
              <a:gd name="T10" fmla="*/ 0 w 160"/>
              <a:gd name="T11" fmla="*/ 74 h 147"/>
              <a:gd name="T12" fmla="*/ 28 w 160"/>
              <a:gd name="T13" fmla="*/ 45 h 147"/>
              <a:gd name="T14" fmla="*/ 52 w 160"/>
              <a:gd name="T15" fmla="*/ 59 h 147"/>
              <a:gd name="T16" fmla="*/ 110 w 160"/>
              <a:gd name="T17" fmla="*/ 34 h 147"/>
              <a:gd name="T18" fmla="*/ 108 w 160"/>
              <a:gd name="T19" fmla="*/ 26 h 147"/>
              <a:gd name="T20" fmla="*/ 134 w 160"/>
              <a:gd name="T21" fmla="*/ 0 h 147"/>
              <a:gd name="T22" fmla="*/ 160 w 160"/>
              <a:gd name="T23" fmla="*/ 26 h 147"/>
              <a:gd name="T24" fmla="*/ 134 w 160"/>
              <a:gd name="T25" fmla="*/ 51 h 147"/>
              <a:gd name="T26" fmla="*/ 112 w 160"/>
              <a:gd name="T27" fmla="*/ 38 h 147"/>
              <a:gd name="T28" fmla="*/ 56 w 160"/>
              <a:gd name="T29" fmla="*/ 64 h 147"/>
              <a:gd name="T30" fmla="*/ 57 w 160"/>
              <a:gd name="T31" fmla="*/ 74 h 147"/>
              <a:gd name="T32" fmla="*/ 56 w 160"/>
              <a:gd name="T33" fmla="*/ 83 h 147"/>
              <a:gd name="T34" fmla="*/ 112 w 160"/>
              <a:gd name="T35" fmla="*/ 109 h 147"/>
              <a:gd name="T36" fmla="*/ 134 w 160"/>
              <a:gd name="T37" fmla="*/ 96 h 147"/>
              <a:gd name="T38" fmla="*/ 160 w 160"/>
              <a:gd name="T39" fmla="*/ 122 h 147"/>
              <a:gd name="T40" fmla="*/ 134 w 160"/>
              <a:gd name="T41" fmla="*/ 147 h 147"/>
              <a:gd name="T42" fmla="*/ 134 w 160"/>
              <a:gd name="T43" fmla="*/ 103 h 147"/>
              <a:gd name="T44" fmla="*/ 115 w 160"/>
              <a:gd name="T45" fmla="*/ 122 h 147"/>
              <a:gd name="T46" fmla="*/ 134 w 160"/>
              <a:gd name="T47" fmla="*/ 141 h 147"/>
              <a:gd name="T48" fmla="*/ 153 w 160"/>
              <a:gd name="T49" fmla="*/ 122 h 147"/>
              <a:gd name="T50" fmla="*/ 134 w 160"/>
              <a:gd name="T51" fmla="*/ 103 h 147"/>
              <a:gd name="T52" fmla="*/ 28 w 160"/>
              <a:gd name="T53" fmla="*/ 51 h 147"/>
              <a:gd name="T54" fmla="*/ 6 w 160"/>
              <a:gd name="T55" fmla="*/ 74 h 147"/>
              <a:gd name="T56" fmla="*/ 28 w 160"/>
              <a:gd name="T57" fmla="*/ 96 h 147"/>
              <a:gd name="T58" fmla="*/ 51 w 160"/>
              <a:gd name="T59" fmla="*/ 74 h 147"/>
              <a:gd name="T60" fmla="*/ 28 w 160"/>
              <a:gd name="T61" fmla="*/ 51 h 147"/>
              <a:gd name="T62" fmla="*/ 134 w 160"/>
              <a:gd name="T63" fmla="*/ 6 h 147"/>
              <a:gd name="T64" fmla="*/ 115 w 160"/>
              <a:gd name="T65" fmla="*/ 26 h 147"/>
              <a:gd name="T66" fmla="*/ 134 w 160"/>
              <a:gd name="T67" fmla="*/ 45 h 147"/>
              <a:gd name="T68" fmla="*/ 153 w 160"/>
              <a:gd name="T69" fmla="*/ 26 h 147"/>
              <a:gd name="T70" fmla="*/ 134 w 160"/>
              <a:gd name="T71" fmla="*/ 6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47">
                <a:moveTo>
                  <a:pt x="134" y="147"/>
                </a:moveTo>
                <a:cubicBezTo>
                  <a:pt x="120" y="147"/>
                  <a:pt x="108" y="136"/>
                  <a:pt x="108" y="122"/>
                </a:cubicBezTo>
                <a:cubicBezTo>
                  <a:pt x="108" y="119"/>
                  <a:pt x="108" y="117"/>
                  <a:pt x="110" y="114"/>
                </a:cubicBezTo>
                <a:cubicBezTo>
                  <a:pt x="52" y="88"/>
                  <a:pt x="52" y="88"/>
                  <a:pt x="52" y="88"/>
                </a:cubicBezTo>
                <a:cubicBezTo>
                  <a:pt x="48" y="96"/>
                  <a:pt x="40" y="103"/>
                  <a:pt x="28" y="103"/>
                </a:cubicBezTo>
                <a:cubicBezTo>
                  <a:pt x="12" y="103"/>
                  <a:pt x="0" y="90"/>
                  <a:pt x="0" y="74"/>
                </a:cubicBezTo>
                <a:cubicBezTo>
                  <a:pt x="0" y="58"/>
                  <a:pt x="12" y="45"/>
                  <a:pt x="28" y="45"/>
                </a:cubicBezTo>
                <a:cubicBezTo>
                  <a:pt x="40" y="45"/>
                  <a:pt x="48" y="51"/>
                  <a:pt x="52" y="59"/>
                </a:cubicBezTo>
                <a:cubicBezTo>
                  <a:pt x="110" y="34"/>
                  <a:pt x="110" y="34"/>
                  <a:pt x="110" y="34"/>
                </a:cubicBezTo>
                <a:cubicBezTo>
                  <a:pt x="108" y="30"/>
                  <a:pt x="108" y="29"/>
                  <a:pt x="108" y="26"/>
                </a:cubicBezTo>
                <a:cubicBezTo>
                  <a:pt x="108" y="11"/>
                  <a:pt x="120" y="0"/>
                  <a:pt x="134" y="0"/>
                </a:cubicBezTo>
                <a:cubicBezTo>
                  <a:pt x="148" y="0"/>
                  <a:pt x="160" y="11"/>
                  <a:pt x="160" y="26"/>
                </a:cubicBezTo>
                <a:cubicBezTo>
                  <a:pt x="160" y="40"/>
                  <a:pt x="148" y="51"/>
                  <a:pt x="134" y="51"/>
                </a:cubicBezTo>
                <a:cubicBezTo>
                  <a:pt x="124" y="51"/>
                  <a:pt x="116" y="46"/>
                  <a:pt x="112" y="38"/>
                </a:cubicBezTo>
                <a:cubicBezTo>
                  <a:pt x="56" y="64"/>
                  <a:pt x="56" y="64"/>
                  <a:pt x="56" y="64"/>
                </a:cubicBezTo>
                <a:cubicBezTo>
                  <a:pt x="57" y="67"/>
                  <a:pt x="57" y="71"/>
                  <a:pt x="57" y="74"/>
                </a:cubicBezTo>
                <a:cubicBezTo>
                  <a:pt x="57" y="77"/>
                  <a:pt x="57" y="80"/>
                  <a:pt x="56" y="83"/>
                </a:cubicBezTo>
                <a:cubicBezTo>
                  <a:pt x="112" y="109"/>
                  <a:pt x="112" y="109"/>
                  <a:pt x="112" y="109"/>
                </a:cubicBezTo>
                <a:cubicBezTo>
                  <a:pt x="116" y="101"/>
                  <a:pt x="124" y="96"/>
                  <a:pt x="134" y="96"/>
                </a:cubicBezTo>
                <a:cubicBezTo>
                  <a:pt x="148" y="96"/>
                  <a:pt x="160" y="107"/>
                  <a:pt x="160" y="122"/>
                </a:cubicBezTo>
                <a:cubicBezTo>
                  <a:pt x="160" y="136"/>
                  <a:pt x="148" y="147"/>
                  <a:pt x="134" y="147"/>
                </a:cubicBezTo>
                <a:moveTo>
                  <a:pt x="134" y="103"/>
                </a:moveTo>
                <a:cubicBezTo>
                  <a:pt x="123" y="103"/>
                  <a:pt x="115" y="111"/>
                  <a:pt x="115" y="122"/>
                </a:cubicBezTo>
                <a:cubicBezTo>
                  <a:pt x="115" y="133"/>
                  <a:pt x="123" y="141"/>
                  <a:pt x="134" y="141"/>
                </a:cubicBezTo>
                <a:cubicBezTo>
                  <a:pt x="145" y="141"/>
                  <a:pt x="153" y="133"/>
                  <a:pt x="153" y="122"/>
                </a:cubicBezTo>
                <a:cubicBezTo>
                  <a:pt x="153" y="111"/>
                  <a:pt x="145" y="103"/>
                  <a:pt x="134" y="103"/>
                </a:cubicBezTo>
                <a:moveTo>
                  <a:pt x="28" y="51"/>
                </a:moveTo>
                <a:cubicBezTo>
                  <a:pt x="16" y="51"/>
                  <a:pt x="6" y="61"/>
                  <a:pt x="6" y="74"/>
                </a:cubicBezTo>
                <a:cubicBezTo>
                  <a:pt x="6" y="87"/>
                  <a:pt x="16" y="96"/>
                  <a:pt x="28" y="96"/>
                </a:cubicBezTo>
                <a:cubicBezTo>
                  <a:pt x="41" y="96"/>
                  <a:pt x="51" y="87"/>
                  <a:pt x="51" y="74"/>
                </a:cubicBezTo>
                <a:cubicBezTo>
                  <a:pt x="51" y="61"/>
                  <a:pt x="41" y="51"/>
                  <a:pt x="28" y="51"/>
                </a:cubicBezTo>
                <a:moveTo>
                  <a:pt x="134" y="6"/>
                </a:moveTo>
                <a:cubicBezTo>
                  <a:pt x="123" y="6"/>
                  <a:pt x="115" y="14"/>
                  <a:pt x="115" y="26"/>
                </a:cubicBezTo>
                <a:cubicBezTo>
                  <a:pt x="115" y="37"/>
                  <a:pt x="123" y="45"/>
                  <a:pt x="134" y="45"/>
                </a:cubicBezTo>
                <a:cubicBezTo>
                  <a:pt x="145" y="45"/>
                  <a:pt x="153" y="37"/>
                  <a:pt x="153" y="26"/>
                </a:cubicBezTo>
                <a:cubicBezTo>
                  <a:pt x="153" y="14"/>
                  <a:pt x="145" y="6"/>
                  <a:pt x="134" y="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2D717D78-13C1-57DA-2BA8-5C7BB7BE0BEE}"/>
              </a:ext>
            </a:extLst>
          </p:cNvPr>
          <p:cNvSpPr>
            <a:spLocks noEditPoints="1"/>
          </p:cNvSpPr>
          <p:nvPr/>
        </p:nvSpPr>
        <p:spPr bwMode="auto">
          <a:xfrm>
            <a:off x="8529638" y="3627438"/>
            <a:ext cx="88900" cy="92075"/>
          </a:xfrm>
          <a:custGeom>
            <a:avLst/>
            <a:gdLst>
              <a:gd name="T0" fmla="*/ 28 w 56"/>
              <a:gd name="T1" fmla="*/ 0 h 58"/>
              <a:gd name="T2" fmla="*/ 0 w 56"/>
              <a:gd name="T3" fmla="*/ 29 h 58"/>
              <a:gd name="T4" fmla="*/ 28 w 56"/>
              <a:gd name="T5" fmla="*/ 58 h 58"/>
              <a:gd name="T6" fmla="*/ 56 w 56"/>
              <a:gd name="T7" fmla="*/ 29 h 58"/>
              <a:gd name="T8" fmla="*/ 28 w 56"/>
              <a:gd name="T9" fmla="*/ 0 h 58"/>
              <a:gd name="T10" fmla="*/ 28 w 56"/>
              <a:gd name="T11" fmla="*/ 51 h 58"/>
              <a:gd name="T12" fmla="*/ 6 w 56"/>
              <a:gd name="T13" fmla="*/ 29 h 58"/>
              <a:gd name="T14" fmla="*/ 28 w 56"/>
              <a:gd name="T15" fmla="*/ 7 h 58"/>
              <a:gd name="T16" fmla="*/ 50 w 56"/>
              <a:gd name="T17" fmla="*/ 29 h 58"/>
              <a:gd name="T18" fmla="*/ 28 w 56"/>
              <a:gd name="T19" fmla="*/ 51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6" h="58">
                <a:moveTo>
                  <a:pt x="28" y="0"/>
                </a:moveTo>
                <a:cubicBezTo>
                  <a:pt x="12" y="0"/>
                  <a:pt x="0" y="13"/>
                  <a:pt x="0" y="29"/>
                </a:cubicBezTo>
                <a:cubicBezTo>
                  <a:pt x="0" y="45"/>
                  <a:pt x="12" y="58"/>
                  <a:pt x="28" y="58"/>
                </a:cubicBezTo>
                <a:cubicBezTo>
                  <a:pt x="44" y="58"/>
                  <a:pt x="56" y="45"/>
                  <a:pt x="56" y="29"/>
                </a:cubicBezTo>
                <a:cubicBezTo>
                  <a:pt x="56" y="13"/>
                  <a:pt x="44" y="0"/>
                  <a:pt x="28" y="0"/>
                </a:cubicBezTo>
                <a:close/>
                <a:moveTo>
                  <a:pt x="28" y="51"/>
                </a:moveTo>
                <a:cubicBezTo>
                  <a:pt x="15" y="51"/>
                  <a:pt x="6" y="42"/>
                  <a:pt x="6" y="29"/>
                </a:cubicBezTo>
                <a:cubicBezTo>
                  <a:pt x="6" y="16"/>
                  <a:pt x="15" y="7"/>
                  <a:pt x="28" y="7"/>
                </a:cubicBezTo>
                <a:cubicBezTo>
                  <a:pt x="40" y="7"/>
                  <a:pt x="50" y="16"/>
                  <a:pt x="50" y="29"/>
                </a:cubicBezTo>
                <a:cubicBezTo>
                  <a:pt x="50" y="42"/>
                  <a:pt x="40" y="51"/>
                  <a:pt x="28" y="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FE324CFF-CA5D-0DCE-56E2-882BBD0879DD}"/>
              </a:ext>
            </a:extLst>
          </p:cNvPr>
          <p:cNvSpPr>
            <a:spLocks noEditPoints="1"/>
          </p:cNvSpPr>
          <p:nvPr/>
        </p:nvSpPr>
        <p:spPr bwMode="auto">
          <a:xfrm>
            <a:off x="8478838" y="3576638"/>
            <a:ext cx="188913" cy="254000"/>
          </a:xfrm>
          <a:custGeom>
            <a:avLst/>
            <a:gdLst>
              <a:gd name="T0" fmla="*/ 60 w 119"/>
              <a:gd name="T1" fmla="*/ 0 h 160"/>
              <a:gd name="T2" fmla="*/ 0 w 119"/>
              <a:gd name="T3" fmla="*/ 61 h 160"/>
              <a:gd name="T4" fmla="*/ 58 w 119"/>
              <a:gd name="T5" fmla="*/ 160 h 160"/>
              <a:gd name="T6" fmla="*/ 60 w 119"/>
              <a:gd name="T7" fmla="*/ 160 h 160"/>
              <a:gd name="T8" fmla="*/ 61 w 119"/>
              <a:gd name="T9" fmla="*/ 159 h 160"/>
              <a:gd name="T10" fmla="*/ 119 w 119"/>
              <a:gd name="T11" fmla="*/ 61 h 160"/>
              <a:gd name="T12" fmla="*/ 60 w 119"/>
              <a:gd name="T13" fmla="*/ 0 h 160"/>
              <a:gd name="T14" fmla="*/ 60 w 119"/>
              <a:gd name="T15" fmla="*/ 152 h 160"/>
              <a:gd name="T16" fmla="*/ 7 w 119"/>
              <a:gd name="T17" fmla="*/ 61 h 160"/>
              <a:gd name="T18" fmla="*/ 60 w 119"/>
              <a:gd name="T19" fmla="*/ 7 h 160"/>
              <a:gd name="T20" fmla="*/ 113 w 119"/>
              <a:gd name="T21" fmla="*/ 61 h 160"/>
              <a:gd name="T22" fmla="*/ 60 w 119"/>
              <a:gd name="T23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19" h="160">
                <a:moveTo>
                  <a:pt x="60" y="0"/>
                </a:moveTo>
                <a:cubicBezTo>
                  <a:pt x="25" y="0"/>
                  <a:pt x="0" y="26"/>
                  <a:pt x="0" y="61"/>
                </a:cubicBezTo>
                <a:cubicBezTo>
                  <a:pt x="0" y="111"/>
                  <a:pt x="55" y="157"/>
                  <a:pt x="58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60" y="160"/>
                  <a:pt x="61" y="160"/>
                  <a:pt x="61" y="159"/>
                </a:cubicBezTo>
                <a:cubicBezTo>
                  <a:pt x="65" y="157"/>
                  <a:pt x="119" y="106"/>
                  <a:pt x="119" y="61"/>
                </a:cubicBezTo>
                <a:cubicBezTo>
                  <a:pt x="119" y="26"/>
                  <a:pt x="94" y="0"/>
                  <a:pt x="60" y="0"/>
                </a:cubicBezTo>
                <a:close/>
                <a:moveTo>
                  <a:pt x="60" y="152"/>
                </a:moveTo>
                <a:cubicBezTo>
                  <a:pt x="51" y="144"/>
                  <a:pt x="7" y="103"/>
                  <a:pt x="7" y="61"/>
                </a:cubicBezTo>
                <a:cubicBezTo>
                  <a:pt x="7" y="29"/>
                  <a:pt x="29" y="7"/>
                  <a:pt x="60" y="7"/>
                </a:cubicBezTo>
                <a:cubicBezTo>
                  <a:pt x="91" y="7"/>
                  <a:pt x="113" y="29"/>
                  <a:pt x="113" y="61"/>
                </a:cubicBezTo>
                <a:cubicBezTo>
                  <a:pt x="113" y="98"/>
                  <a:pt x="69" y="143"/>
                  <a:pt x="60" y="1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320F9554-0B91-8E11-6F4A-92B48472B55B}"/>
              </a:ext>
            </a:extLst>
          </p:cNvPr>
          <p:cNvSpPr>
            <a:spLocks noEditPoints="1"/>
          </p:cNvSpPr>
          <p:nvPr/>
        </p:nvSpPr>
        <p:spPr bwMode="auto">
          <a:xfrm>
            <a:off x="8466138" y="1374775"/>
            <a:ext cx="214313" cy="254000"/>
          </a:xfrm>
          <a:custGeom>
            <a:avLst/>
            <a:gdLst>
              <a:gd name="T0" fmla="*/ 123 w 135"/>
              <a:gd name="T1" fmla="*/ 16 h 160"/>
              <a:gd name="T2" fmla="*/ 123 w 135"/>
              <a:gd name="T3" fmla="*/ 6 h 160"/>
              <a:gd name="T4" fmla="*/ 135 w 135"/>
              <a:gd name="T5" fmla="*/ 6 h 160"/>
              <a:gd name="T6" fmla="*/ 135 w 135"/>
              <a:gd name="T7" fmla="*/ 0 h 160"/>
              <a:gd name="T8" fmla="*/ 0 w 135"/>
              <a:gd name="T9" fmla="*/ 0 h 160"/>
              <a:gd name="T10" fmla="*/ 0 w 135"/>
              <a:gd name="T11" fmla="*/ 6 h 160"/>
              <a:gd name="T12" fmla="*/ 13 w 135"/>
              <a:gd name="T13" fmla="*/ 6 h 160"/>
              <a:gd name="T14" fmla="*/ 13 w 135"/>
              <a:gd name="T15" fmla="*/ 16 h 160"/>
              <a:gd name="T16" fmla="*/ 33 w 135"/>
              <a:gd name="T17" fmla="*/ 59 h 160"/>
              <a:gd name="T18" fmla="*/ 45 w 135"/>
              <a:gd name="T19" fmla="*/ 80 h 160"/>
              <a:gd name="T20" fmla="*/ 33 w 135"/>
              <a:gd name="T21" fmla="*/ 101 h 160"/>
              <a:gd name="T22" fmla="*/ 13 w 135"/>
              <a:gd name="T23" fmla="*/ 144 h 160"/>
              <a:gd name="T24" fmla="*/ 13 w 135"/>
              <a:gd name="T25" fmla="*/ 153 h 160"/>
              <a:gd name="T26" fmla="*/ 0 w 135"/>
              <a:gd name="T27" fmla="*/ 153 h 160"/>
              <a:gd name="T28" fmla="*/ 0 w 135"/>
              <a:gd name="T29" fmla="*/ 160 h 160"/>
              <a:gd name="T30" fmla="*/ 71 w 135"/>
              <a:gd name="T31" fmla="*/ 160 h 160"/>
              <a:gd name="T32" fmla="*/ 135 w 135"/>
              <a:gd name="T33" fmla="*/ 160 h 160"/>
              <a:gd name="T34" fmla="*/ 135 w 135"/>
              <a:gd name="T35" fmla="*/ 153 h 160"/>
              <a:gd name="T36" fmla="*/ 123 w 135"/>
              <a:gd name="T37" fmla="*/ 153 h 160"/>
              <a:gd name="T38" fmla="*/ 123 w 135"/>
              <a:gd name="T39" fmla="*/ 144 h 160"/>
              <a:gd name="T40" fmla="*/ 103 w 135"/>
              <a:gd name="T41" fmla="*/ 101 h 160"/>
              <a:gd name="T42" fmla="*/ 90 w 135"/>
              <a:gd name="T43" fmla="*/ 80 h 160"/>
              <a:gd name="T44" fmla="*/ 103 w 135"/>
              <a:gd name="T45" fmla="*/ 59 h 160"/>
              <a:gd name="T46" fmla="*/ 123 w 135"/>
              <a:gd name="T47" fmla="*/ 16 h 160"/>
              <a:gd name="T48" fmla="*/ 84 w 135"/>
              <a:gd name="T49" fmla="*/ 80 h 160"/>
              <a:gd name="T50" fmla="*/ 98 w 135"/>
              <a:gd name="T51" fmla="*/ 105 h 160"/>
              <a:gd name="T52" fmla="*/ 116 w 135"/>
              <a:gd name="T53" fmla="*/ 144 h 160"/>
              <a:gd name="T54" fmla="*/ 116 w 135"/>
              <a:gd name="T55" fmla="*/ 153 h 160"/>
              <a:gd name="T56" fmla="*/ 71 w 135"/>
              <a:gd name="T57" fmla="*/ 153 h 160"/>
              <a:gd name="T58" fmla="*/ 20 w 135"/>
              <a:gd name="T59" fmla="*/ 153 h 160"/>
              <a:gd name="T60" fmla="*/ 20 w 135"/>
              <a:gd name="T61" fmla="*/ 144 h 160"/>
              <a:gd name="T62" fmla="*/ 37 w 135"/>
              <a:gd name="T63" fmla="*/ 105 h 160"/>
              <a:gd name="T64" fmla="*/ 52 w 135"/>
              <a:gd name="T65" fmla="*/ 80 h 160"/>
              <a:gd name="T66" fmla="*/ 37 w 135"/>
              <a:gd name="T67" fmla="*/ 54 h 160"/>
              <a:gd name="T68" fmla="*/ 20 w 135"/>
              <a:gd name="T69" fmla="*/ 16 h 160"/>
              <a:gd name="T70" fmla="*/ 20 w 135"/>
              <a:gd name="T71" fmla="*/ 6 h 160"/>
              <a:gd name="T72" fmla="*/ 116 w 135"/>
              <a:gd name="T73" fmla="*/ 6 h 160"/>
              <a:gd name="T74" fmla="*/ 116 w 135"/>
              <a:gd name="T75" fmla="*/ 16 h 160"/>
              <a:gd name="T76" fmla="*/ 98 w 135"/>
              <a:gd name="T77" fmla="*/ 54 h 160"/>
              <a:gd name="T78" fmla="*/ 84 w 135"/>
              <a:gd name="T79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35" h="160">
                <a:moveTo>
                  <a:pt x="123" y="16"/>
                </a:moveTo>
                <a:cubicBezTo>
                  <a:pt x="123" y="6"/>
                  <a:pt x="123" y="6"/>
                  <a:pt x="123" y="6"/>
                </a:cubicBezTo>
                <a:cubicBezTo>
                  <a:pt x="135" y="6"/>
                  <a:pt x="135" y="6"/>
                  <a:pt x="135" y="6"/>
                </a:cubicBezTo>
                <a:cubicBezTo>
                  <a:pt x="135" y="0"/>
                  <a:pt x="135" y="0"/>
                  <a:pt x="13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6"/>
                  <a:pt x="0" y="6"/>
                  <a:pt x="0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38"/>
                  <a:pt x="25" y="49"/>
                  <a:pt x="33" y="59"/>
                </a:cubicBezTo>
                <a:cubicBezTo>
                  <a:pt x="41" y="65"/>
                  <a:pt x="45" y="72"/>
                  <a:pt x="45" y="80"/>
                </a:cubicBezTo>
                <a:cubicBezTo>
                  <a:pt x="45" y="88"/>
                  <a:pt x="41" y="94"/>
                  <a:pt x="33" y="101"/>
                </a:cubicBezTo>
                <a:cubicBezTo>
                  <a:pt x="25" y="110"/>
                  <a:pt x="13" y="121"/>
                  <a:pt x="13" y="144"/>
                </a:cubicBezTo>
                <a:cubicBezTo>
                  <a:pt x="13" y="153"/>
                  <a:pt x="13" y="153"/>
                  <a:pt x="13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60"/>
                  <a:pt x="0" y="160"/>
                  <a:pt x="0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135" y="160"/>
                  <a:pt x="135" y="160"/>
                  <a:pt x="135" y="160"/>
                </a:cubicBezTo>
                <a:cubicBezTo>
                  <a:pt x="135" y="153"/>
                  <a:pt x="135" y="153"/>
                  <a:pt x="135" y="153"/>
                </a:cubicBezTo>
                <a:cubicBezTo>
                  <a:pt x="123" y="153"/>
                  <a:pt x="123" y="153"/>
                  <a:pt x="123" y="153"/>
                </a:cubicBezTo>
                <a:cubicBezTo>
                  <a:pt x="123" y="144"/>
                  <a:pt x="123" y="144"/>
                  <a:pt x="123" y="144"/>
                </a:cubicBezTo>
                <a:cubicBezTo>
                  <a:pt x="123" y="121"/>
                  <a:pt x="111" y="110"/>
                  <a:pt x="103" y="101"/>
                </a:cubicBezTo>
                <a:cubicBezTo>
                  <a:pt x="95" y="94"/>
                  <a:pt x="90" y="88"/>
                  <a:pt x="90" y="80"/>
                </a:cubicBezTo>
                <a:cubicBezTo>
                  <a:pt x="90" y="72"/>
                  <a:pt x="95" y="65"/>
                  <a:pt x="103" y="59"/>
                </a:cubicBezTo>
                <a:cubicBezTo>
                  <a:pt x="111" y="49"/>
                  <a:pt x="123" y="38"/>
                  <a:pt x="123" y="16"/>
                </a:cubicBezTo>
                <a:moveTo>
                  <a:pt x="84" y="80"/>
                </a:moveTo>
                <a:cubicBezTo>
                  <a:pt x="84" y="91"/>
                  <a:pt x="90" y="97"/>
                  <a:pt x="98" y="105"/>
                </a:cubicBezTo>
                <a:cubicBezTo>
                  <a:pt x="106" y="113"/>
                  <a:pt x="116" y="123"/>
                  <a:pt x="116" y="144"/>
                </a:cubicBezTo>
                <a:cubicBezTo>
                  <a:pt x="116" y="153"/>
                  <a:pt x="116" y="153"/>
                  <a:pt x="116" y="153"/>
                </a:cubicBezTo>
                <a:cubicBezTo>
                  <a:pt x="71" y="153"/>
                  <a:pt x="71" y="153"/>
                  <a:pt x="71" y="153"/>
                </a:cubicBezTo>
                <a:cubicBezTo>
                  <a:pt x="20" y="153"/>
                  <a:pt x="20" y="153"/>
                  <a:pt x="20" y="153"/>
                </a:cubicBezTo>
                <a:cubicBezTo>
                  <a:pt x="20" y="144"/>
                  <a:pt x="20" y="144"/>
                  <a:pt x="20" y="144"/>
                </a:cubicBezTo>
                <a:cubicBezTo>
                  <a:pt x="20" y="123"/>
                  <a:pt x="29" y="113"/>
                  <a:pt x="37" y="105"/>
                </a:cubicBezTo>
                <a:cubicBezTo>
                  <a:pt x="45" y="97"/>
                  <a:pt x="52" y="91"/>
                  <a:pt x="52" y="80"/>
                </a:cubicBezTo>
                <a:cubicBezTo>
                  <a:pt x="52" y="69"/>
                  <a:pt x="45" y="62"/>
                  <a:pt x="37" y="54"/>
                </a:cubicBezTo>
                <a:cubicBezTo>
                  <a:pt x="29" y="46"/>
                  <a:pt x="20" y="37"/>
                  <a:pt x="20" y="16"/>
                </a:cubicBezTo>
                <a:cubicBezTo>
                  <a:pt x="20" y="6"/>
                  <a:pt x="20" y="6"/>
                  <a:pt x="20" y="6"/>
                </a:cubicBezTo>
                <a:cubicBezTo>
                  <a:pt x="116" y="6"/>
                  <a:pt x="116" y="6"/>
                  <a:pt x="116" y="6"/>
                </a:cubicBezTo>
                <a:cubicBezTo>
                  <a:pt x="116" y="16"/>
                  <a:pt x="116" y="16"/>
                  <a:pt x="116" y="16"/>
                </a:cubicBezTo>
                <a:cubicBezTo>
                  <a:pt x="116" y="37"/>
                  <a:pt x="106" y="46"/>
                  <a:pt x="98" y="54"/>
                </a:cubicBezTo>
                <a:cubicBezTo>
                  <a:pt x="90" y="62"/>
                  <a:pt x="84" y="69"/>
                  <a:pt x="84" y="8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093BA7B8-B911-3658-EF7E-53FE3288AF7D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1373188"/>
            <a:ext cx="249238" cy="255588"/>
          </a:xfrm>
          <a:custGeom>
            <a:avLst/>
            <a:gdLst>
              <a:gd name="T0" fmla="*/ 132 w 157"/>
              <a:gd name="T1" fmla="*/ 161 h 161"/>
              <a:gd name="T2" fmla="*/ 26 w 157"/>
              <a:gd name="T3" fmla="*/ 161 h 161"/>
              <a:gd name="T4" fmla="*/ 18 w 157"/>
              <a:gd name="T5" fmla="*/ 153 h 161"/>
              <a:gd name="T6" fmla="*/ 18 w 157"/>
              <a:gd name="T7" fmla="*/ 69 h 161"/>
              <a:gd name="T8" fmla="*/ 3 w 157"/>
              <a:gd name="T9" fmla="*/ 82 h 161"/>
              <a:gd name="T10" fmla="*/ 0 w 157"/>
              <a:gd name="T11" fmla="*/ 77 h 161"/>
              <a:gd name="T12" fmla="*/ 77 w 157"/>
              <a:gd name="T13" fmla="*/ 2 h 161"/>
              <a:gd name="T14" fmla="*/ 80 w 157"/>
              <a:gd name="T15" fmla="*/ 2 h 161"/>
              <a:gd name="T16" fmla="*/ 157 w 157"/>
              <a:gd name="T17" fmla="*/ 79 h 161"/>
              <a:gd name="T18" fmla="*/ 154 w 157"/>
              <a:gd name="T19" fmla="*/ 82 h 161"/>
              <a:gd name="T20" fmla="*/ 140 w 157"/>
              <a:gd name="T21" fmla="*/ 69 h 161"/>
              <a:gd name="T22" fmla="*/ 140 w 157"/>
              <a:gd name="T23" fmla="*/ 153 h 161"/>
              <a:gd name="T24" fmla="*/ 132 w 157"/>
              <a:gd name="T25" fmla="*/ 161 h 161"/>
              <a:gd name="T26" fmla="*/ 101 w 157"/>
              <a:gd name="T27" fmla="*/ 154 h 161"/>
              <a:gd name="T28" fmla="*/ 132 w 157"/>
              <a:gd name="T29" fmla="*/ 154 h 161"/>
              <a:gd name="T30" fmla="*/ 133 w 157"/>
              <a:gd name="T31" fmla="*/ 153 h 161"/>
              <a:gd name="T32" fmla="*/ 133 w 157"/>
              <a:gd name="T33" fmla="*/ 63 h 161"/>
              <a:gd name="T34" fmla="*/ 79 w 157"/>
              <a:gd name="T35" fmla="*/ 8 h 161"/>
              <a:gd name="T36" fmla="*/ 24 w 157"/>
              <a:gd name="T37" fmla="*/ 63 h 161"/>
              <a:gd name="T38" fmla="*/ 24 w 157"/>
              <a:gd name="T39" fmla="*/ 153 h 161"/>
              <a:gd name="T40" fmla="*/ 26 w 157"/>
              <a:gd name="T41" fmla="*/ 154 h 161"/>
              <a:gd name="T42" fmla="*/ 56 w 157"/>
              <a:gd name="T43" fmla="*/ 154 h 161"/>
              <a:gd name="T44" fmla="*/ 56 w 157"/>
              <a:gd name="T45" fmla="*/ 117 h 161"/>
              <a:gd name="T46" fmla="*/ 64 w 157"/>
              <a:gd name="T47" fmla="*/ 109 h 161"/>
              <a:gd name="T48" fmla="*/ 93 w 157"/>
              <a:gd name="T49" fmla="*/ 109 h 161"/>
              <a:gd name="T50" fmla="*/ 101 w 157"/>
              <a:gd name="T51" fmla="*/ 117 h 161"/>
              <a:gd name="T52" fmla="*/ 101 w 157"/>
              <a:gd name="T53" fmla="*/ 154 h 161"/>
              <a:gd name="T54" fmla="*/ 101 w 157"/>
              <a:gd name="T55" fmla="*/ 154 h 161"/>
              <a:gd name="T56" fmla="*/ 63 w 157"/>
              <a:gd name="T57" fmla="*/ 154 h 161"/>
              <a:gd name="T58" fmla="*/ 95 w 157"/>
              <a:gd name="T59" fmla="*/ 154 h 161"/>
              <a:gd name="T60" fmla="*/ 95 w 157"/>
              <a:gd name="T61" fmla="*/ 117 h 161"/>
              <a:gd name="T62" fmla="*/ 93 w 157"/>
              <a:gd name="T63" fmla="*/ 116 h 161"/>
              <a:gd name="T64" fmla="*/ 64 w 157"/>
              <a:gd name="T65" fmla="*/ 116 h 161"/>
              <a:gd name="T66" fmla="*/ 63 w 157"/>
              <a:gd name="T67" fmla="*/ 117 h 161"/>
              <a:gd name="T68" fmla="*/ 63 w 157"/>
              <a:gd name="T69" fmla="*/ 154 h 161"/>
              <a:gd name="T70" fmla="*/ 63 w 157"/>
              <a:gd name="T71" fmla="*/ 154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7" h="161">
                <a:moveTo>
                  <a:pt x="132" y="161"/>
                </a:moveTo>
                <a:cubicBezTo>
                  <a:pt x="26" y="161"/>
                  <a:pt x="26" y="161"/>
                  <a:pt x="26" y="161"/>
                </a:cubicBezTo>
                <a:cubicBezTo>
                  <a:pt x="21" y="161"/>
                  <a:pt x="18" y="158"/>
                  <a:pt x="18" y="153"/>
                </a:cubicBezTo>
                <a:cubicBezTo>
                  <a:pt x="18" y="69"/>
                  <a:pt x="18" y="69"/>
                  <a:pt x="18" y="69"/>
                </a:cubicBezTo>
                <a:cubicBezTo>
                  <a:pt x="3" y="82"/>
                  <a:pt x="3" y="82"/>
                  <a:pt x="3" y="82"/>
                </a:cubicBezTo>
                <a:cubicBezTo>
                  <a:pt x="0" y="77"/>
                  <a:pt x="0" y="77"/>
                  <a:pt x="0" y="77"/>
                </a:cubicBezTo>
                <a:cubicBezTo>
                  <a:pt x="77" y="2"/>
                  <a:pt x="77" y="2"/>
                  <a:pt x="77" y="2"/>
                </a:cubicBezTo>
                <a:cubicBezTo>
                  <a:pt x="77" y="0"/>
                  <a:pt x="80" y="0"/>
                  <a:pt x="80" y="2"/>
                </a:cubicBezTo>
                <a:cubicBezTo>
                  <a:pt x="157" y="79"/>
                  <a:pt x="157" y="79"/>
                  <a:pt x="157" y="79"/>
                </a:cubicBezTo>
                <a:cubicBezTo>
                  <a:pt x="154" y="82"/>
                  <a:pt x="154" y="82"/>
                  <a:pt x="154" y="82"/>
                </a:cubicBezTo>
                <a:cubicBezTo>
                  <a:pt x="140" y="69"/>
                  <a:pt x="140" y="69"/>
                  <a:pt x="140" y="69"/>
                </a:cubicBezTo>
                <a:cubicBezTo>
                  <a:pt x="140" y="153"/>
                  <a:pt x="140" y="153"/>
                  <a:pt x="140" y="153"/>
                </a:cubicBezTo>
                <a:cubicBezTo>
                  <a:pt x="140" y="158"/>
                  <a:pt x="136" y="161"/>
                  <a:pt x="132" y="161"/>
                </a:cubicBezTo>
                <a:moveTo>
                  <a:pt x="101" y="154"/>
                </a:moveTo>
                <a:cubicBezTo>
                  <a:pt x="132" y="154"/>
                  <a:pt x="132" y="154"/>
                  <a:pt x="132" y="154"/>
                </a:cubicBezTo>
                <a:cubicBezTo>
                  <a:pt x="133" y="154"/>
                  <a:pt x="133" y="154"/>
                  <a:pt x="133" y="153"/>
                </a:cubicBezTo>
                <a:cubicBezTo>
                  <a:pt x="133" y="63"/>
                  <a:pt x="133" y="63"/>
                  <a:pt x="133" y="63"/>
                </a:cubicBezTo>
                <a:cubicBezTo>
                  <a:pt x="79" y="8"/>
                  <a:pt x="79" y="8"/>
                  <a:pt x="79" y="8"/>
                </a:cubicBezTo>
                <a:cubicBezTo>
                  <a:pt x="24" y="63"/>
                  <a:pt x="24" y="63"/>
                  <a:pt x="24" y="63"/>
                </a:cubicBezTo>
                <a:cubicBezTo>
                  <a:pt x="24" y="153"/>
                  <a:pt x="24" y="153"/>
                  <a:pt x="24" y="153"/>
                </a:cubicBezTo>
                <a:cubicBezTo>
                  <a:pt x="24" y="154"/>
                  <a:pt x="24" y="154"/>
                  <a:pt x="26" y="154"/>
                </a:cubicBezTo>
                <a:cubicBezTo>
                  <a:pt x="56" y="154"/>
                  <a:pt x="56" y="154"/>
                  <a:pt x="56" y="154"/>
                </a:cubicBezTo>
                <a:cubicBezTo>
                  <a:pt x="56" y="117"/>
                  <a:pt x="56" y="117"/>
                  <a:pt x="56" y="117"/>
                </a:cubicBezTo>
                <a:cubicBezTo>
                  <a:pt x="56" y="113"/>
                  <a:pt x="59" y="109"/>
                  <a:pt x="64" y="109"/>
                </a:cubicBezTo>
                <a:cubicBezTo>
                  <a:pt x="93" y="109"/>
                  <a:pt x="93" y="109"/>
                  <a:pt x="93" y="109"/>
                </a:cubicBezTo>
                <a:cubicBezTo>
                  <a:pt x="98" y="109"/>
                  <a:pt x="101" y="113"/>
                  <a:pt x="101" y="117"/>
                </a:cubicBezTo>
                <a:cubicBezTo>
                  <a:pt x="101" y="154"/>
                  <a:pt x="101" y="154"/>
                  <a:pt x="101" y="154"/>
                </a:cubicBezTo>
                <a:cubicBezTo>
                  <a:pt x="101" y="154"/>
                  <a:pt x="101" y="154"/>
                  <a:pt x="101" y="154"/>
                </a:cubicBezTo>
                <a:close/>
                <a:moveTo>
                  <a:pt x="63" y="154"/>
                </a:moveTo>
                <a:cubicBezTo>
                  <a:pt x="95" y="154"/>
                  <a:pt x="95" y="154"/>
                  <a:pt x="95" y="154"/>
                </a:cubicBezTo>
                <a:cubicBezTo>
                  <a:pt x="95" y="117"/>
                  <a:pt x="95" y="117"/>
                  <a:pt x="95" y="117"/>
                </a:cubicBezTo>
                <a:cubicBezTo>
                  <a:pt x="95" y="116"/>
                  <a:pt x="95" y="116"/>
                  <a:pt x="93" y="116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3" y="116"/>
                  <a:pt x="63" y="116"/>
                  <a:pt x="63" y="117"/>
                </a:cubicBezTo>
                <a:cubicBezTo>
                  <a:pt x="63" y="154"/>
                  <a:pt x="63" y="154"/>
                  <a:pt x="63" y="154"/>
                </a:cubicBezTo>
                <a:cubicBezTo>
                  <a:pt x="63" y="154"/>
                  <a:pt x="63" y="154"/>
                  <a:pt x="63" y="1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43AD5EA1-FD8B-9323-868B-3BC0FEBFF187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1414463"/>
            <a:ext cx="254000" cy="173038"/>
          </a:xfrm>
          <a:custGeom>
            <a:avLst/>
            <a:gdLst>
              <a:gd name="T0" fmla="*/ 80 w 160"/>
              <a:gd name="T1" fmla="*/ 109 h 109"/>
              <a:gd name="T2" fmla="*/ 0 w 160"/>
              <a:gd name="T3" fmla="*/ 56 h 109"/>
              <a:gd name="T4" fmla="*/ 0 w 160"/>
              <a:gd name="T5" fmla="*/ 53 h 109"/>
              <a:gd name="T6" fmla="*/ 80 w 160"/>
              <a:gd name="T7" fmla="*/ 0 h 109"/>
              <a:gd name="T8" fmla="*/ 160 w 160"/>
              <a:gd name="T9" fmla="*/ 53 h 109"/>
              <a:gd name="T10" fmla="*/ 160 w 160"/>
              <a:gd name="T11" fmla="*/ 56 h 109"/>
              <a:gd name="T12" fmla="*/ 80 w 160"/>
              <a:gd name="T13" fmla="*/ 109 h 109"/>
              <a:gd name="T14" fmla="*/ 6 w 160"/>
              <a:gd name="T15" fmla="*/ 55 h 109"/>
              <a:gd name="T16" fmla="*/ 80 w 160"/>
              <a:gd name="T17" fmla="*/ 103 h 109"/>
              <a:gd name="T18" fmla="*/ 153 w 160"/>
              <a:gd name="T19" fmla="*/ 55 h 109"/>
              <a:gd name="T20" fmla="*/ 80 w 160"/>
              <a:gd name="T21" fmla="*/ 7 h 109"/>
              <a:gd name="T22" fmla="*/ 6 w 160"/>
              <a:gd name="T23" fmla="*/ 55 h 109"/>
              <a:gd name="T24" fmla="*/ 80 w 160"/>
              <a:gd name="T25" fmla="*/ 83 h 109"/>
              <a:gd name="T26" fmla="*/ 51 w 160"/>
              <a:gd name="T27" fmla="*/ 55 h 109"/>
              <a:gd name="T28" fmla="*/ 80 w 160"/>
              <a:gd name="T29" fmla="*/ 26 h 109"/>
              <a:gd name="T30" fmla="*/ 109 w 160"/>
              <a:gd name="T31" fmla="*/ 55 h 109"/>
              <a:gd name="T32" fmla="*/ 80 w 160"/>
              <a:gd name="T33" fmla="*/ 83 h 109"/>
              <a:gd name="T34" fmla="*/ 80 w 160"/>
              <a:gd name="T35" fmla="*/ 32 h 109"/>
              <a:gd name="T36" fmla="*/ 57 w 160"/>
              <a:gd name="T37" fmla="*/ 55 h 109"/>
              <a:gd name="T38" fmla="*/ 80 w 160"/>
              <a:gd name="T39" fmla="*/ 77 h 109"/>
              <a:gd name="T40" fmla="*/ 102 w 160"/>
              <a:gd name="T41" fmla="*/ 55 h 109"/>
              <a:gd name="T42" fmla="*/ 80 w 160"/>
              <a:gd name="T43" fmla="*/ 32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0" h="109">
                <a:moveTo>
                  <a:pt x="80" y="109"/>
                </a:moveTo>
                <a:cubicBezTo>
                  <a:pt x="22" y="109"/>
                  <a:pt x="0" y="56"/>
                  <a:pt x="0" y="56"/>
                </a:cubicBezTo>
                <a:cubicBezTo>
                  <a:pt x="0" y="55"/>
                  <a:pt x="0" y="55"/>
                  <a:pt x="0" y="53"/>
                </a:cubicBezTo>
                <a:cubicBezTo>
                  <a:pt x="0" y="53"/>
                  <a:pt x="22" y="0"/>
                  <a:pt x="80" y="0"/>
                </a:cubicBezTo>
                <a:cubicBezTo>
                  <a:pt x="137" y="0"/>
                  <a:pt x="160" y="53"/>
                  <a:pt x="160" y="53"/>
                </a:cubicBezTo>
                <a:cubicBezTo>
                  <a:pt x="160" y="55"/>
                  <a:pt x="160" y="55"/>
                  <a:pt x="160" y="56"/>
                </a:cubicBezTo>
                <a:cubicBezTo>
                  <a:pt x="160" y="56"/>
                  <a:pt x="137" y="109"/>
                  <a:pt x="80" y="109"/>
                </a:cubicBezTo>
                <a:moveTo>
                  <a:pt x="6" y="55"/>
                </a:moveTo>
                <a:cubicBezTo>
                  <a:pt x="9" y="63"/>
                  <a:pt x="30" y="103"/>
                  <a:pt x="80" y="103"/>
                </a:cubicBezTo>
                <a:cubicBezTo>
                  <a:pt x="129" y="103"/>
                  <a:pt x="150" y="63"/>
                  <a:pt x="153" y="55"/>
                </a:cubicBezTo>
                <a:cubicBezTo>
                  <a:pt x="150" y="47"/>
                  <a:pt x="129" y="7"/>
                  <a:pt x="80" y="7"/>
                </a:cubicBezTo>
                <a:cubicBezTo>
                  <a:pt x="30" y="7"/>
                  <a:pt x="9" y="47"/>
                  <a:pt x="6" y="55"/>
                </a:cubicBezTo>
                <a:moveTo>
                  <a:pt x="80" y="83"/>
                </a:moveTo>
                <a:cubicBezTo>
                  <a:pt x="64" y="83"/>
                  <a:pt x="51" y="71"/>
                  <a:pt x="51" y="55"/>
                </a:cubicBezTo>
                <a:cubicBezTo>
                  <a:pt x="51" y="39"/>
                  <a:pt x="64" y="26"/>
                  <a:pt x="80" y="26"/>
                </a:cubicBezTo>
                <a:cubicBezTo>
                  <a:pt x="96" y="26"/>
                  <a:pt x="109" y="39"/>
                  <a:pt x="109" y="55"/>
                </a:cubicBezTo>
                <a:cubicBezTo>
                  <a:pt x="109" y="71"/>
                  <a:pt x="96" y="83"/>
                  <a:pt x="80" y="83"/>
                </a:cubicBezTo>
                <a:moveTo>
                  <a:pt x="80" y="32"/>
                </a:moveTo>
                <a:cubicBezTo>
                  <a:pt x="67" y="32"/>
                  <a:pt x="57" y="42"/>
                  <a:pt x="57" y="55"/>
                </a:cubicBezTo>
                <a:cubicBezTo>
                  <a:pt x="57" y="67"/>
                  <a:pt x="67" y="77"/>
                  <a:pt x="80" y="77"/>
                </a:cubicBezTo>
                <a:cubicBezTo>
                  <a:pt x="93" y="77"/>
                  <a:pt x="102" y="67"/>
                  <a:pt x="102" y="55"/>
                </a:cubicBezTo>
                <a:cubicBezTo>
                  <a:pt x="102" y="42"/>
                  <a:pt x="93" y="32"/>
                  <a:pt x="80" y="3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A94383CC-7361-A357-39C6-6B3682B7BE58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1374775"/>
            <a:ext cx="254000" cy="254000"/>
          </a:xfrm>
          <a:custGeom>
            <a:avLst/>
            <a:gdLst>
              <a:gd name="T0" fmla="*/ 73 w 160"/>
              <a:gd name="T1" fmla="*/ 160 h 160"/>
              <a:gd name="T2" fmla="*/ 64 w 160"/>
              <a:gd name="T3" fmla="*/ 144 h 160"/>
              <a:gd name="T4" fmla="*/ 46 w 160"/>
              <a:gd name="T5" fmla="*/ 136 h 160"/>
              <a:gd name="T6" fmla="*/ 27 w 160"/>
              <a:gd name="T7" fmla="*/ 141 h 160"/>
              <a:gd name="T8" fmla="*/ 17 w 160"/>
              <a:gd name="T9" fmla="*/ 121 h 160"/>
              <a:gd name="T10" fmla="*/ 25 w 160"/>
              <a:gd name="T11" fmla="*/ 102 h 160"/>
              <a:gd name="T12" fmla="*/ 6 w 160"/>
              <a:gd name="T13" fmla="*/ 94 h 160"/>
              <a:gd name="T14" fmla="*/ 0 w 160"/>
              <a:gd name="T15" fmla="*/ 73 h 160"/>
              <a:gd name="T16" fmla="*/ 16 w 160"/>
              <a:gd name="T17" fmla="*/ 64 h 160"/>
              <a:gd name="T18" fmla="*/ 24 w 160"/>
              <a:gd name="T19" fmla="*/ 46 h 160"/>
              <a:gd name="T20" fmla="*/ 19 w 160"/>
              <a:gd name="T21" fmla="*/ 27 h 160"/>
              <a:gd name="T22" fmla="*/ 38 w 160"/>
              <a:gd name="T23" fmla="*/ 17 h 160"/>
              <a:gd name="T24" fmla="*/ 57 w 160"/>
              <a:gd name="T25" fmla="*/ 25 h 160"/>
              <a:gd name="T26" fmla="*/ 65 w 160"/>
              <a:gd name="T27" fmla="*/ 6 h 160"/>
              <a:gd name="T28" fmla="*/ 86 w 160"/>
              <a:gd name="T29" fmla="*/ 0 h 160"/>
              <a:gd name="T30" fmla="*/ 96 w 160"/>
              <a:gd name="T31" fmla="*/ 16 h 160"/>
              <a:gd name="T32" fmla="*/ 113 w 160"/>
              <a:gd name="T33" fmla="*/ 24 h 160"/>
              <a:gd name="T34" fmla="*/ 132 w 160"/>
              <a:gd name="T35" fmla="*/ 19 h 160"/>
              <a:gd name="T36" fmla="*/ 142 w 160"/>
              <a:gd name="T37" fmla="*/ 38 h 160"/>
              <a:gd name="T38" fmla="*/ 134 w 160"/>
              <a:gd name="T39" fmla="*/ 57 h 160"/>
              <a:gd name="T40" fmla="*/ 153 w 160"/>
              <a:gd name="T41" fmla="*/ 65 h 160"/>
              <a:gd name="T42" fmla="*/ 160 w 160"/>
              <a:gd name="T43" fmla="*/ 86 h 160"/>
              <a:gd name="T44" fmla="*/ 144 w 160"/>
              <a:gd name="T45" fmla="*/ 96 h 160"/>
              <a:gd name="T46" fmla="*/ 136 w 160"/>
              <a:gd name="T47" fmla="*/ 113 h 160"/>
              <a:gd name="T48" fmla="*/ 140 w 160"/>
              <a:gd name="T49" fmla="*/ 133 h 160"/>
              <a:gd name="T50" fmla="*/ 121 w 160"/>
              <a:gd name="T51" fmla="*/ 142 h 160"/>
              <a:gd name="T52" fmla="*/ 102 w 160"/>
              <a:gd name="T53" fmla="*/ 134 h 160"/>
              <a:gd name="T54" fmla="*/ 94 w 160"/>
              <a:gd name="T55" fmla="*/ 153 h 160"/>
              <a:gd name="T56" fmla="*/ 52 w 160"/>
              <a:gd name="T57" fmla="*/ 128 h 160"/>
              <a:gd name="T58" fmla="*/ 70 w 160"/>
              <a:gd name="T59" fmla="*/ 142 h 160"/>
              <a:gd name="T60" fmla="*/ 73 w 160"/>
              <a:gd name="T61" fmla="*/ 153 h 160"/>
              <a:gd name="T62" fmla="*/ 88 w 160"/>
              <a:gd name="T63" fmla="*/ 152 h 160"/>
              <a:gd name="T64" fmla="*/ 100 w 160"/>
              <a:gd name="T65" fmla="*/ 129 h 160"/>
              <a:gd name="T66" fmla="*/ 126 w 160"/>
              <a:gd name="T67" fmla="*/ 136 h 160"/>
              <a:gd name="T68" fmla="*/ 136 w 160"/>
              <a:gd name="T69" fmla="*/ 128 h 160"/>
              <a:gd name="T70" fmla="*/ 131 w 160"/>
              <a:gd name="T71" fmla="*/ 117 h 160"/>
              <a:gd name="T72" fmla="*/ 142 w 160"/>
              <a:gd name="T73" fmla="*/ 89 h 160"/>
              <a:gd name="T74" fmla="*/ 153 w 160"/>
              <a:gd name="T75" fmla="*/ 86 h 160"/>
              <a:gd name="T76" fmla="*/ 152 w 160"/>
              <a:gd name="T77" fmla="*/ 72 h 160"/>
              <a:gd name="T78" fmla="*/ 129 w 160"/>
              <a:gd name="T79" fmla="*/ 59 h 160"/>
              <a:gd name="T80" fmla="*/ 136 w 160"/>
              <a:gd name="T81" fmla="*/ 33 h 160"/>
              <a:gd name="T82" fmla="*/ 128 w 160"/>
              <a:gd name="T83" fmla="*/ 24 h 160"/>
              <a:gd name="T84" fmla="*/ 116 w 160"/>
              <a:gd name="T85" fmla="*/ 29 h 160"/>
              <a:gd name="T86" fmla="*/ 89 w 160"/>
              <a:gd name="T87" fmla="*/ 17 h 160"/>
              <a:gd name="T88" fmla="*/ 86 w 160"/>
              <a:gd name="T89" fmla="*/ 6 h 160"/>
              <a:gd name="T90" fmla="*/ 72 w 160"/>
              <a:gd name="T91" fmla="*/ 8 h 160"/>
              <a:gd name="T92" fmla="*/ 59 w 160"/>
              <a:gd name="T93" fmla="*/ 30 h 160"/>
              <a:gd name="T94" fmla="*/ 35 w 160"/>
              <a:gd name="T95" fmla="*/ 24 h 160"/>
              <a:gd name="T96" fmla="*/ 24 w 160"/>
              <a:gd name="T97" fmla="*/ 32 h 160"/>
              <a:gd name="T98" fmla="*/ 28 w 160"/>
              <a:gd name="T99" fmla="*/ 43 h 160"/>
              <a:gd name="T100" fmla="*/ 17 w 160"/>
              <a:gd name="T101" fmla="*/ 70 h 160"/>
              <a:gd name="T102" fmla="*/ 6 w 160"/>
              <a:gd name="T103" fmla="*/ 73 h 160"/>
              <a:gd name="T104" fmla="*/ 8 w 160"/>
              <a:gd name="T105" fmla="*/ 88 h 160"/>
              <a:gd name="T106" fmla="*/ 30 w 160"/>
              <a:gd name="T107" fmla="*/ 101 h 160"/>
              <a:gd name="T108" fmla="*/ 24 w 160"/>
              <a:gd name="T109" fmla="*/ 126 h 160"/>
              <a:gd name="T110" fmla="*/ 32 w 160"/>
              <a:gd name="T111" fmla="*/ 136 h 160"/>
              <a:gd name="T112" fmla="*/ 43 w 160"/>
              <a:gd name="T113" fmla="*/ 131 h 160"/>
              <a:gd name="T114" fmla="*/ 80 w 160"/>
              <a:gd name="T115" fmla="*/ 115 h 160"/>
              <a:gd name="T116" fmla="*/ 80 w 160"/>
              <a:gd name="T117" fmla="*/ 45 h 160"/>
              <a:gd name="T118" fmla="*/ 80 w 160"/>
              <a:gd name="T119" fmla="*/ 115 h 160"/>
              <a:gd name="T120" fmla="*/ 51 w 160"/>
              <a:gd name="T121" fmla="*/ 80 h 160"/>
              <a:gd name="T122" fmla="*/ 108 w 160"/>
              <a:gd name="T123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86" y="160"/>
                </a:moveTo>
                <a:cubicBezTo>
                  <a:pt x="73" y="160"/>
                  <a:pt x="73" y="160"/>
                  <a:pt x="73" y="160"/>
                </a:cubicBezTo>
                <a:cubicBezTo>
                  <a:pt x="70" y="160"/>
                  <a:pt x="67" y="157"/>
                  <a:pt x="65" y="153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64" y="141"/>
                  <a:pt x="60" y="136"/>
                  <a:pt x="57" y="134"/>
                </a:cubicBezTo>
                <a:cubicBezTo>
                  <a:pt x="54" y="133"/>
                  <a:pt x="49" y="134"/>
                  <a:pt x="46" y="136"/>
                </a:cubicBezTo>
                <a:cubicBezTo>
                  <a:pt x="38" y="142"/>
                  <a:pt x="38" y="142"/>
                  <a:pt x="38" y="142"/>
                </a:cubicBezTo>
                <a:cubicBezTo>
                  <a:pt x="35" y="144"/>
                  <a:pt x="30" y="144"/>
                  <a:pt x="27" y="141"/>
                </a:cubicBezTo>
                <a:cubicBezTo>
                  <a:pt x="19" y="133"/>
                  <a:pt x="19" y="133"/>
                  <a:pt x="19" y="133"/>
                </a:cubicBezTo>
                <a:cubicBezTo>
                  <a:pt x="16" y="129"/>
                  <a:pt x="16" y="125"/>
                  <a:pt x="17" y="121"/>
                </a:cubicBezTo>
                <a:cubicBezTo>
                  <a:pt x="24" y="113"/>
                  <a:pt x="24" y="113"/>
                  <a:pt x="24" y="113"/>
                </a:cubicBezTo>
                <a:cubicBezTo>
                  <a:pt x="25" y="110"/>
                  <a:pt x="27" y="105"/>
                  <a:pt x="25" y="102"/>
                </a:cubicBezTo>
                <a:cubicBezTo>
                  <a:pt x="24" y="99"/>
                  <a:pt x="19" y="96"/>
                  <a:pt x="16" y="96"/>
                </a:cubicBezTo>
                <a:cubicBezTo>
                  <a:pt x="6" y="94"/>
                  <a:pt x="6" y="94"/>
                  <a:pt x="6" y="94"/>
                </a:cubicBezTo>
                <a:cubicBezTo>
                  <a:pt x="3" y="93"/>
                  <a:pt x="0" y="89"/>
                  <a:pt x="0" y="86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0"/>
                  <a:pt x="3" y="67"/>
                  <a:pt x="6" y="65"/>
                </a:cubicBezTo>
                <a:cubicBezTo>
                  <a:pt x="16" y="64"/>
                  <a:pt x="16" y="64"/>
                  <a:pt x="16" y="64"/>
                </a:cubicBezTo>
                <a:cubicBezTo>
                  <a:pt x="19" y="64"/>
                  <a:pt x="24" y="61"/>
                  <a:pt x="25" y="57"/>
                </a:cubicBezTo>
                <a:cubicBezTo>
                  <a:pt x="27" y="54"/>
                  <a:pt x="25" y="49"/>
                  <a:pt x="24" y="46"/>
                </a:cubicBezTo>
                <a:cubicBezTo>
                  <a:pt x="17" y="38"/>
                  <a:pt x="17" y="38"/>
                  <a:pt x="17" y="38"/>
                </a:cubicBezTo>
                <a:cubicBezTo>
                  <a:pt x="16" y="35"/>
                  <a:pt x="16" y="30"/>
                  <a:pt x="19" y="27"/>
                </a:cubicBezTo>
                <a:cubicBezTo>
                  <a:pt x="27" y="19"/>
                  <a:pt x="27" y="19"/>
                  <a:pt x="27" y="19"/>
                </a:cubicBezTo>
                <a:cubicBezTo>
                  <a:pt x="30" y="16"/>
                  <a:pt x="35" y="16"/>
                  <a:pt x="38" y="17"/>
                </a:cubicBezTo>
                <a:cubicBezTo>
                  <a:pt x="46" y="24"/>
                  <a:pt x="46" y="24"/>
                  <a:pt x="46" y="24"/>
                </a:cubicBezTo>
                <a:cubicBezTo>
                  <a:pt x="49" y="25"/>
                  <a:pt x="54" y="25"/>
                  <a:pt x="57" y="25"/>
                </a:cubicBezTo>
                <a:cubicBezTo>
                  <a:pt x="60" y="24"/>
                  <a:pt x="64" y="19"/>
                  <a:pt x="64" y="16"/>
                </a:cubicBezTo>
                <a:cubicBezTo>
                  <a:pt x="65" y="6"/>
                  <a:pt x="65" y="6"/>
                  <a:pt x="65" y="6"/>
                </a:cubicBezTo>
                <a:cubicBezTo>
                  <a:pt x="67" y="3"/>
                  <a:pt x="70" y="0"/>
                  <a:pt x="73" y="0"/>
                </a:cubicBezTo>
                <a:cubicBezTo>
                  <a:pt x="86" y="0"/>
                  <a:pt x="86" y="0"/>
                  <a:pt x="86" y="0"/>
                </a:cubicBezTo>
                <a:cubicBezTo>
                  <a:pt x="89" y="0"/>
                  <a:pt x="92" y="3"/>
                  <a:pt x="94" y="6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19"/>
                  <a:pt x="99" y="24"/>
                  <a:pt x="102" y="25"/>
                </a:cubicBezTo>
                <a:cubicBezTo>
                  <a:pt x="105" y="25"/>
                  <a:pt x="110" y="25"/>
                  <a:pt x="113" y="24"/>
                </a:cubicBezTo>
                <a:cubicBezTo>
                  <a:pt x="121" y="17"/>
                  <a:pt x="121" y="17"/>
                  <a:pt x="121" y="17"/>
                </a:cubicBezTo>
                <a:cubicBezTo>
                  <a:pt x="124" y="16"/>
                  <a:pt x="129" y="16"/>
                  <a:pt x="132" y="19"/>
                </a:cubicBezTo>
                <a:cubicBezTo>
                  <a:pt x="140" y="27"/>
                  <a:pt x="140" y="27"/>
                  <a:pt x="140" y="27"/>
                </a:cubicBezTo>
                <a:cubicBezTo>
                  <a:pt x="144" y="30"/>
                  <a:pt x="144" y="35"/>
                  <a:pt x="142" y="38"/>
                </a:cubicBezTo>
                <a:cubicBezTo>
                  <a:pt x="136" y="46"/>
                  <a:pt x="136" y="46"/>
                  <a:pt x="136" y="46"/>
                </a:cubicBezTo>
                <a:cubicBezTo>
                  <a:pt x="134" y="49"/>
                  <a:pt x="134" y="54"/>
                  <a:pt x="134" y="57"/>
                </a:cubicBezTo>
                <a:cubicBezTo>
                  <a:pt x="136" y="61"/>
                  <a:pt x="140" y="64"/>
                  <a:pt x="144" y="64"/>
                </a:cubicBezTo>
                <a:cubicBezTo>
                  <a:pt x="153" y="65"/>
                  <a:pt x="153" y="65"/>
                  <a:pt x="153" y="65"/>
                </a:cubicBezTo>
                <a:cubicBezTo>
                  <a:pt x="156" y="67"/>
                  <a:pt x="160" y="70"/>
                  <a:pt x="160" y="73"/>
                </a:cubicBezTo>
                <a:cubicBezTo>
                  <a:pt x="160" y="86"/>
                  <a:pt x="160" y="86"/>
                  <a:pt x="160" y="86"/>
                </a:cubicBezTo>
                <a:cubicBezTo>
                  <a:pt x="160" y="89"/>
                  <a:pt x="156" y="93"/>
                  <a:pt x="153" y="94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40" y="96"/>
                  <a:pt x="136" y="99"/>
                  <a:pt x="134" y="102"/>
                </a:cubicBezTo>
                <a:cubicBezTo>
                  <a:pt x="134" y="105"/>
                  <a:pt x="134" y="110"/>
                  <a:pt x="136" y="113"/>
                </a:cubicBezTo>
                <a:cubicBezTo>
                  <a:pt x="142" y="121"/>
                  <a:pt x="142" y="121"/>
                  <a:pt x="142" y="121"/>
                </a:cubicBezTo>
                <a:cubicBezTo>
                  <a:pt x="144" y="125"/>
                  <a:pt x="144" y="129"/>
                  <a:pt x="140" y="133"/>
                </a:cubicBezTo>
                <a:cubicBezTo>
                  <a:pt x="132" y="141"/>
                  <a:pt x="132" y="141"/>
                  <a:pt x="132" y="141"/>
                </a:cubicBezTo>
                <a:cubicBezTo>
                  <a:pt x="129" y="144"/>
                  <a:pt x="124" y="144"/>
                  <a:pt x="121" y="142"/>
                </a:cubicBezTo>
                <a:cubicBezTo>
                  <a:pt x="113" y="136"/>
                  <a:pt x="113" y="136"/>
                  <a:pt x="113" y="136"/>
                </a:cubicBezTo>
                <a:cubicBezTo>
                  <a:pt x="110" y="134"/>
                  <a:pt x="105" y="133"/>
                  <a:pt x="102" y="134"/>
                </a:cubicBezTo>
                <a:cubicBezTo>
                  <a:pt x="99" y="136"/>
                  <a:pt x="96" y="141"/>
                  <a:pt x="96" y="144"/>
                </a:cubicBezTo>
                <a:cubicBezTo>
                  <a:pt x="94" y="153"/>
                  <a:pt x="94" y="153"/>
                  <a:pt x="94" y="153"/>
                </a:cubicBezTo>
                <a:cubicBezTo>
                  <a:pt x="92" y="157"/>
                  <a:pt x="89" y="160"/>
                  <a:pt x="86" y="160"/>
                </a:cubicBezTo>
                <a:moveTo>
                  <a:pt x="52" y="128"/>
                </a:moveTo>
                <a:cubicBezTo>
                  <a:pt x="54" y="128"/>
                  <a:pt x="57" y="128"/>
                  <a:pt x="59" y="129"/>
                </a:cubicBezTo>
                <a:cubicBezTo>
                  <a:pt x="64" y="131"/>
                  <a:pt x="68" y="136"/>
                  <a:pt x="70" y="14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153"/>
                  <a:pt x="73" y="153"/>
                  <a:pt x="73" y="153"/>
                </a:cubicBezTo>
                <a:cubicBezTo>
                  <a:pt x="86" y="153"/>
                  <a:pt x="86" y="153"/>
                  <a:pt x="86" y="153"/>
                </a:cubicBezTo>
                <a:cubicBezTo>
                  <a:pt x="86" y="153"/>
                  <a:pt x="88" y="153"/>
                  <a:pt x="88" y="152"/>
                </a:cubicBezTo>
                <a:cubicBezTo>
                  <a:pt x="89" y="142"/>
                  <a:pt x="89" y="142"/>
                  <a:pt x="89" y="142"/>
                </a:cubicBezTo>
                <a:cubicBezTo>
                  <a:pt x="91" y="136"/>
                  <a:pt x="96" y="131"/>
                  <a:pt x="100" y="129"/>
                </a:cubicBezTo>
                <a:cubicBezTo>
                  <a:pt x="105" y="126"/>
                  <a:pt x="112" y="126"/>
                  <a:pt x="116" y="131"/>
                </a:cubicBezTo>
                <a:cubicBezTo>
                  <a:pt x="126" y="136"/>
                  <a:pt x="126" y="136"/>
                  <a:pt x="126" y="136"/>
                </a:cubicBezTo>
                <a:cubicBezTo>
                  <a:pt x="126" y="137"/>
                  <a:pt x="126" y="137"/>
                  <a:pt x="128" y="136"/>
                </a:cubicBezTo>
                <a:cubicBezTo>
                  <a:pt x="136" y="128"/>
                  <a:pt x="136" y="128"/>
                  <a:pt x="136" y="128"/>
                </a:cubicBezTo>
                <a:cubicBezTo>
                  <a:pt x="137" y="126"/>
                  <a:pt x="137" y="126"/>
                  <a:pt x="136" y="126"/>
                </a:cubicBezTo>
                <a:cubicBezTo>
                  <a:pt x="131" y="117"/>
                  <a:pt x="131" y="117"/>
                  <a:pt x="131" y="117"/>
                </a:cubicBezTo>
                <a:cubicBezTo>
                  <a:pt x="126" y="112"/>
                  <a:pt x="126" y="105"/>
                  <a:pt x="129" y="101"/>
                </a:cubicBezTo>
                <a:cubicBezTo>
                  <a:pt x="131" y="96"/>
                  <a:pt x="136" y="91"/>
                  <a:pt x="142" y="89"/>
                </a:cubicBezTo>
                <a:cubicBezTo>
                  <a:pt x="152" y="88"/>
                  <a:pt x="152" y="88"/>
                  <a:pt x="152" y="88"/>
                </a:cubicBezTo>
                <a:cubicBezTo>
                  <a:pt x="153" y="88"/>
                  <a:pt x="153" y="86"/>
                  <a:pt x="153" y="86"/>
                </a:cubicBezTo>
                <a:cubicBezTo>
                  <a:pt x="153" y="73"/>
                  <a:pt x="153" y="73"/>
                  <a:pt x="153" y="73"/>
                </a:cubicBezTo>
                <a:cubicBezTo>
                  <a:pt x="153" y="73"/>
                  <a:pt x="153" y="72"/>
                  <a:pt x="152" y="72"/>
                </a:cubicBezTo>
                <a:cubicBezTo>
                  <a:pt x="142" y="70"/>
                  <a:pt x="142" y="70"/>
                  <a:pt x="142" y="70"/>
                </a:cubicBezTo>
                <a:cubicBezTo>
                  <a:pt x="136" y="69"/>
                  <a:pt x="131" y="64"/>
                  <a:pt x="129" y="59"/>
                </a:cubicBezTo>
                <a:cubicBezTo>
                  <a:pt x="126" y="54"/>
                  <a:pt x="126" y="48"/>
                  <a:pt x="131" y="43"/>
                </a:cubicBezTo>
                <a:cubicBezTo>
                  <a:pt x="136" y="33"/>
                  <a:pt x="136" y="33"/>
                  <a:pt x="136" y="33"/>
                </a:cubicBezTo>
                <a:cubicBezTo>
                  <a:pt x="137" y="33"/>
                  <a:pt x="137" y="32"/>
                  <a:pt x="136" y="32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126" y="22"/>
                  <a:pt x="126" y="22"/>
                  <a:pt x="126" y="24"/>
                </a:cubicBezTo>
                <a:cubicBezTo>
                  <a:pt x="116" y="29"/>
                  <a:pt x="116" y="29"/>
                  <a:pt x="116" y="29"/>
                </a:cubicBezTo>
                <a:cubicBezTo>
                  <a:pt x="112" y="33"/>
                  <a:pt x="105" y="33"/>
                  <a:pt x="100" y="30"/>
                </a:cubicBezTo>
                <a:cubicBezTo>
                  <a:pt x="96" y="29"/>
                  <a:pt x="91" y="24"/>
                  <a:pt x="89" y="17"/>
                </a:cubicBezTo>
                <a:cubicBezTo>
                  <a:pt x="88" y="8"/>
                  <a:pt x="88" y="8"/>
                  <a:pt x="88" y="8"/>
                </a:cubicBezTo>
                <a:cubicBezTo>
                  <a:pt x="88" y="6"/>
                  <a:pt x="86" y="6"/>
                  <a:pt x="86" y="6"/>
                </a:cubicBezTo>
                <a:cubicBezTo>
                  <a:pt x="73" y="6"/>
                  <a:pt x="73" y="6"/>
                  <a:pt x="73" y="6"/>
                </a:cubicBezTo>
                <a:cubicBezTo>
                  <a:pt x="73" y="6"/>
                  <a:pt x="72" y="6"/>
                  <a:pt x="72" y="8"/>
                </a:cubicBezTo>
                <a:cubicBezTo>
                  <a:pt x="70" y="17"/>
                  <a:pt x="70" y="17"/>
                  <a:pt x="70" y="17"/>
                </a:cubicBezTo>
                <a:cubicBezTo>
                  <a:pt x="68" y="24"/>
                  <a:pt x="64" y="29"/>
                  <a:pt x="59" y="30"/>
                </a:cubicBezTo>
                <a:cubicBezTo>
                  <a:pt x="54" y="33"/>
                  <a:pt x="48" y="33"/>
                  <a:pt x="43" y="29"/>
                </a:cubicBezTo>
                <a:cubicBezTo>
                  <a:pt x="35" y="24"/>
                  <a:pt x="35" y="24"/>
                  <a:pt x="35" y="24"/>
                </a:cubicBezTo>
                <a:cubicBezTo>
                  <a:pt x="33" y="22"/>
                  <a:pt x="33" y="22"/>
                  <a:pt x="32" y="24"/>
                </a:cubicBezTo>
                <a:cubicBezTo>
                  <a:pt x="24" y="32"/>
                  <a:pt x="24" y="32"/>
                  <a:pt x="24" y="32"/>
                </a:cubicBezTo>
                <a:cubicBezTo>
                  <a:pt x="22" y="32"/>
                  <a:pt x="22" y="33"/>
                  <a:pt x="24" y="33"/>
                </a:cubicBezTo>
                <a:cubicBezTo>
                  <a:pt x="28" y="43"/>
                  <a:pt x="28" y="43"/>
                  <a:pt x="28" y="43"/>
                </a:cubicBezTo>
                <a:cubicBezTo>
                  <a:pt x="33" y="48"/>
                  <a:pt x="33" y="54"/>
                  <a:pt x="30" y="59"/>
                </a:cubicBezTo>
                <a:cubicBezTo>
                  <a:pt x="28" y="64"/>
                  <a:pt x="24" y="69"/>
                  <a:pt x="17" y="70"/>
                </a:cubicBezTo>
                <a:cubicBezTo>
                  <a:pt x="8" y="72"/>
                  <a:pt x="8" y="72"/>
                  <a:pt x="8" y="72"/>
                </a:cubicBezTo>
                <a:cubicBezTo>
                  <a:pt x="6" y="72"/>
                  <a:pt x="6" y="73"/>
                  <a:pt x="6" y="73"/>
                </a:cubicBezTo>
                <a:cubicBezTo>
                  <a:pt x="6" y="86"/>
                  <a:pt x="6" y="86"/>
                  <a:pt x="6" y="86"/>
                </a:cubicBezTo>
                <a:cubicBezTo>
                  <a:pt x="6" y="86"/>
                  <a:pt x="6" y="88"/>
                  <a:pt x="8" y="88"/>
                </a:cubicBezTo>
                <a:cubicBezTo>
                  <a:pt x="17" y="89"/>
                  <a:pt x="17" y="89"/>
                  <a:pt x="17" y="89"/>
                </a:cubicBezTo>
                <a:cubicBezTo>
                  <a:pt x="24" y="91"/>
                  <a:pt x="28" y="96"/>
                  <a:pt x="30" y="101"/>
                </a:cubicBezTo>
                <a:cubicBezTo>
                  <a:pt x="33" y="105"/>
                  <a:pt x="33" y="112"/>
                  <a:pt x="28" y="117"/>
                </a:cubicBezTo>
                <a:cubicBezTo>
                  <a:pt x="24" y="126"/>
                  <a:pt x="24" y="126"/>
                  <a:pt x="24" y="126"/>
                </a:cubicBezTo>
                <a:cubicBezTo>
                  <a:pt x="22" y="126"/>
                  <a:pt x="22" y="126"/>
                  <a:pt x="24" y="128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3" y="137"/>
                  <a:pt x="33" y="137"/>
                  <a:pt x="35" y="136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4" y="128"/>
                  <a:pt x="49" y="128"/>
                  <a:pt x="52" y="128"/>
                </a:cubicBezTo>
                <a:moveTo>
                  <a:pt x="80" y="115"/>
                </a:moveTo>
                <a:cubicBezTo>
                  <a:pt x="60" y="115"/>
                  <a:pt x="44" y="99"/>
                  <a:pt x="44" y="80"/>
                </a:cubicBezTo>
                <a:cubicBezTo>
                  <a:pt x="44" y="61"/>
                  <a:pt x="60" y="45"/>
                  <a:pt x="80" y="45"/>
                </a:cubicBezTo>
                <a:cubicBezTo>
                  <a:pt x="99" y="45"/>
                  <a:pt x="115" y="61"/>
                  <a:pt x="115" y="80"/>
                </a:cubicBezTo>
                <a:cubicBezTo>
                  <a:pt x="115" y="99"/>
                  <a:pt x="99" y="115"/>
                  <a:pt x="80" y="115"/>
                </a:cubicBezTo>
                <a:moveTo>
                  <a:pt x="80" y="51"/>
                </a:moveTo>
                <a:cubicBezTo>
                  <a:pt x="64" y="51"/>
                  <a:pt x="51" y="64"/>
                  <a:pt x="51" y="80"/>
                </a:cubicBezTo>
                <a:cubicBezTo>
                  <a:pt x="51" y="96"/>
                  <a:pt x="64" y="109"/>
                  <a:pt x="80" y="109"/>
                </a:cubicBezTo>
                <a:cubicBezTo>
                  <a:pt x="96" y="109"/>
                  <a:pt x="108" y="96"/>
                  <a:pt x="108" y="80"/>
                </a:cubicBezTo>
                <a:cubicBezTo>
                  <a:pt x="108" y="64"/>
                  <a:pt x="96" y="51"/>
                  <a:pt x="80" y="5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661A956D-2E44-FEF3-1848-53C7BD803648}"/>
              </a:ext>
            </a:extLst>
          </p:cNvPr>
          <p:cNvSpPr>
            <a:spLocks noEditPoints="1"/>
          </p:cNvSpPr>
          <p:nvPr/>
        </p:nvSpPr>
        <p:spPr bwMode="auto">
          <a:xfrm>
            <a:off x="2432051" y="1922463"/>
            <a:ext cx="171450" cy="254000"/>
          </a:xfrm>
          <a:custGeom>
            <a:avLst/>
            <a:gdLst>
              <a:gd name="T0" fmla="*/ 53 w 108"/>
              <a:gd name="T1" fmla="*/ 81 h 160"/>
              <a:gd name="T2" fmla="*/ 51 w 108"/>
              <a:gd name="T3" fmla="*/ 80 h 160"/>
              <a:gd name="T4" fmla="*/ 51 w 108"/>
              <a:gd name="T5" fmla="*/ 51 h 160"/>
              <a:gd name="T6" fmla="*/ 58 w 108"/>
              <a:gd name="T7" fmla="*/ 51 h 160"/>
              <a:gd name="T8" fmla="*/ 58 w 108"/>
              <a:gd name="T9" fmla="*/ 78 h 160"/>
              <a:gd name="T10" fmla="*/ 78 w 108"/>
              <a:gd name="T11" fmla="*/ 101 h 160"/>
              <a:gd name="T12" fmla="*/ 75 w 108"/>
              <a:gd name="T13" fmla="*/ 104 h 160"/>
              <a:gd name="T14" fmla="*/ 53 w 108"/>
              <a:gd name="T15" fmla="*/ 81 h 160"/>
              <a:gd name="T16" fmla="*/ 53 w 108"/>
              <a:gd name="T17" fmla="*/ 81 h 160"/>
              <a:gd name="T18" fmla="*/ 96 w 108"/>
              <a:gd name="T19" fmla="*/ 115 h 160"/>
              <a:gd name="T20" fmla="*/ 96 w 108"/>
              <a:gd name="T21" fmla="*/ 115 h 160"/>
              <a:gd name="T22" fmla="*/ 96 w 108"/>
              <a:gd name="T23" fmla="*/ 152 h 160"/>
              <a:gd name="T24" fmla="*/ 88 w 108"/>
              <a:gd name="T25" fmla="*/ 160 h 160"/>
              <a:gd name="T26" fmla="*/ 21 w 108"/>
              <a:gd name="T27" fmla="*/ 160 h 160"/>
              <a:gd name="T28" fmla="*/ 13 w 108"/>
              <a:gd name="T29" fmla="*/ 152 h 160"/>
              <a:gd name="T30" fmla="*/ 13 w 108"/>
              <a:gd name="T31" fmla="*/ 115 h 160"/>
              <a:gd name="T32" fmla="*/ 13 w 108"/>
              <a:gd name="T33" fmla="*/ 115 h 160"/>
              <a:gd name="T34" fmla="*/ 0 w 108"/>
              <a:gd name="T35" fmla="*/ 80 h 160"/>
              <a:gd name="T36" fmla="*/ 13 w 108"/>
              <a:gd name="T37" fmla="*/ 45 h 160"/>
              <a:gd name="T38" fmla="*/ 13 w 108"/>
              <a:gd name="T39" fmla="*/ 45 h 160"/>
              <a:gd name="T40" fmla="*/ 13 w 108"/>
              <a:gd name="T41" fmla="*/ 8 h 160"/>
              <a:gd name="T42" fmla="*/ 21 w 108"/>
              <a:gd name="T43" fmla="*/ 0 h 160"/>
              <a:gd name="T44" fmla="*/ 88 w 108"/>
              <a:gd name="T45" fmla="*/ 0 h 160"/>
              <a:gd name="T46" fmla="*/ 96 w 108"/>
              <a:gd name="T47" fmla="*/ 8 h 160"/>
              <a:gd name="T48" fmla="*/ 96 w 108"/>
              <a:gd name="T49" fmla="*/ 45 h 160"/>
              <a:gd name="T50" fmla="*/ 96 w 108"/>
              <a:gd name="T51" fmla="*/ 45 h 160"/>
              <a:gd name="T52" fmla="*/ 108 w 108"/>
              <a:gd name="T53" fmla="*/ 80 h 160"/>
              <a:gd name="T54" fmla="*/ 96 w 108"/>
              <a:gd name="T55" fmla="*/ 115 h 160"/>
              <a:gd name="T56" fmla="*/ 19 w 108"/>
              <a:gd name="T57" fmla="*/ 8 h 160"/>
              <a:gd name="T58" fmla="*/ 19 w 108"/>
              <a:gd name="T59" fmla="*/ 38 h 160"/>
              <a:gd name="T60" fmla="*/ 54 w 108"/>
              <a:gd name="T61" fmla="*/ 25 h 160"/>
              <a:gd name="T62" fmla="*/ 89 w 108"/>
              <a:gd name="T63" fmla="*/ 38 h 160"/>
              <a:gd name="T64" fmla="*/ 89 w 108"/>
              <a:gd name="T65" fmla="*/ 8 h 160"/>
              <a:gd name="T66" fmla="*/ 88 w 108"/>
              <a:gd name="T67" fmla="*/ 6 h 160"/>
              <a:gd name="T68" fmla="*/ 21 w 108"/>
              <a:gd name="T69" fmla="*/ 6 h 160"/>
              <a:gd name="T70" fmla="*/ 19 w 108"/>
              <a:gd name="T71" fmla="*/ 8 h 160"/>
              <a:gd name="T72" fmla="*/ 7 w 108"/>
              <a:gd name="T73" fmla="*/ 80 h 160"/>
              <a:gd name="T74" fmla="*/ 54 w 108"/>
              <a:gd name="T75" fmla="*/ 128 h 160"/>
              <a:gd name="T76" fmla="*/ 102 w 108"/>
              <a:gd name="T77" fmla="*/ 80 h 160"/>
              <a:gd name="T78" fmla="*/ 54 w 108"/>
              <a:gd name="T79" fmla="*/ 32 h 160"/>
              <a:gd name="T80" fmla="*/ 7 w 108"/>
              <a:gd name="T81" fmla="*/ 80 h 160"/>
              <a:gd name="T82" fmla="*/ 89 w 108"/>
              <a:gd name="T83" fmla="*/ 152 h 160"/>
              <a:gd name="T84" fmla="*/ 89 w 108"/>
              <a:gd name="T85" fmla="*/ 121 h 160"/>
              <a:gd name="T86" fmla="*/ 54 w 108"/>
              <a:gd name="T87" fmla="*/ 134 h 160"/>
              <a:gd name="T88" fmla="*/ 19 w 108"/>
              <a:gd name="T89" fmla="*/ 121 h 160"/>
              <a:gd name="T90" fmla="*/ 19 w 108"/>
              <a:gd name="T91" fmla="*/ 152 h 160"/>
              <a:gd name="T92" fmla="*/ 21 w 108"/>
              <a:gd name="T93" fmla="*/ 153 h 160"/>
              <a:gd name="T94" fmla="*/ 88 w 108"/>
              <a:gd name="T95" fmla="*/ 153 h 160"/>
              <a:gd name="T96" fmla="*/ 89 w 108"/>
              <a:gd name="T97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8" h="160">
                <a:moveTo>
                  <a:pt x="53" y="81"/>
                </a:moveTo>
                <a:cubicBezTo>
                  <a:pt x="51" y="81"/>
                  <a:pt x="51" y="81"/>
                  <a:pt x="51" y="80"/>
                </a:cubicBezTo>
                <a:cubicBezTo>
                  <a:pt x="51" y="51"/>
                  <a:pt x="51" y="51"/>
                  <a:pt x="51" y="51"/>
                </a:cubicBezTo>
                <a:cubicBezTo>
                  <a:pt x="58" y="51"/>
                  <a:pt x="58" y="51"/>
                  <a:pt x="58" y="51"/>
                </a:cubicBezTo>
                <a:cubicBezTo>
                  <a:pt x="58" y="78"/>
                  <a:pt x="58" y="78"/>
                  <a:pt x="58" y="78"/>
                </a:cubicBezTo>
                <a:cubicBezTo>
                  <a:pt x="78" y="101"/>
                  <a:pt x="78" y="101"/>
                  <a:pt x="78" y="101"/>
                </a:cubicBezTo>
                <a:cubicBezTo>
                  <a:pt x="75" y="104"/>
                  <a:pt x="75" y="104"/>
                  <a:pt x="75" y="104"/>
                </a:cubicBezTo>
                <a:cubicBezTo>
                  <a:pt x="53" y="81"/>
                  <a:pt x="53" y="81"/>
                  <a:pt x="53" y="81"/>
                </a:cubicBezTo>
                <a:cubicBezTo>
                  <a:pt x="53" y="81"/>
                  <a:pt x="53" y="81"/>
                  <a:pt x="53" y="81"/>
                </a:cubicBezTo>
                <a:close/>
                <a:moveTo>
                  <a:pt x="96" y="115"/>
                </a:moveTo>
                <a:cubicBezTo>
                  <a:pt x="96" y="115"/>
                  <a:pt x="96" y="115"/>
                  <a:pt x="96" y="115"/>
                </a:cubicBezTo>
                <a:cubicBezTo>
                  <a:pt x="96" y="152"/>
                  <a:pt x="96" y="152"/>
                  <a:pt x="96" y="152"/>
                </a:cubicBezTo>
                <a:cubicBezTo>
                  <a:pt x="96" y="157"/>
                  <a:pt x="93" y="160"/>
                  <a:pt x="88" y="160"/>
                </a:cubicBezTo>
                <a:cubicBezTo>
                  <a:pt x="21" y="160"/>
                  <a:pt x="21" y="160"/>
                  <a:pt x="21" y="160"/>
                </a:cubicBezTo>
                <a:cubicBezTo>
                  <a:pt x="16" y="160"/>
                  <a:pt x="13" y="157"/>
                  <a:pt x="13" y="152"/>
                </a:cubicBezTo>
                <a:cubicBezTo>
                  <a:pt x="13" y="115"/>
                  <a:pt x="13" y="115"/>
                  <a:pt x="13" y="115"/>
                </a:cubicBezTo>
                <a:cubicBezTo>
                  <a:pt x="13" y="115"/>
                  <a:pt x="13" y="115"/>
                  <a:pt x="13" y="115"/>
                </a:cubicBezTo>
                <a:cubicBezTo>
                  <a:pt x="5" y="105"/>
                  <a:pt x="0" y="93"/>
                  <a:pt x="0" y="80"/>
                </a:cubicBezTo>
                <a:cubicBezTo>
                  <a:pt x="0" y="67"/>
                  <a:pt x="5" y="54"/>
                  <a:pt x="13" y="45"/>
                </a:cubicBezTo>
                <a:cubicBezTo>
                  <a:pt x="13" y="45"/>
                  <a:pt x="13" y="45"/>
                  <a:pt x="13" y="45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3"/>
                  <a:pt x="16" y="0"/>
                  <a:pt x="21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93" y="0"/>
                  <a:pt x="96" y="3"/>
                  <a:pt x="96" y="8"/>
                </a:cubicBezTo>
                <a:cubicBezTo>
                  <a:pt x="96" y="45"/>
                  <a:pt x="96" y="45"/>
                  <a:pt x="96" y="45"/>
                </a:cubicBezTo>
                <a:cubicBezTo>
                  <a:pt x="96" y="45"/>
                  <a:pt x="96" y="45"/>
                  <a:pt x="96" y="45"/>
                </a:cubicBezTo>
                <a:cubicBezTo>
                  <a:pt x="104" y="54"/>
                  <a:pt x="108" y="67"/>
                  <a:pt x="108" y="80"/>
                </a:cubicBezTo>
                <a:cubicBezTo>
                  <a:pt x="108" y="93"/>
                  <a:pt x="104" y="105"/>
                  <a:pt x="96" y="115"/>
                </a:cubicBezTo>
                <a:moveTo>
                  <a:pt x="19" y="8"/>
                </a:moveTo>
                <a:cubicBezTo>
                  <a:pt x="19" y="38"/>
                  <a:pt x="19" y="38"/>
                  <a:pt x="19" y="38"/>
                </a:cubicBezTo>
                <a:cubicBezTo>
                  <a:pt x="29" y="30"/>
                  <a:pt x="42" y="25"/>
                  <a:pt x="54" y="25"/>
                </a:cubicBezTo>
                <a:cubicBezTo>
                  <a:pt x="67" y="25"/>
                  <a:pt x="80" y="30"/>
                  <a:pt x="89" y="38"/>
                </a:cubicBezTo>
                <a:cubicBezTo>
                  <a:pt x="89" y="8"/>
                  <a:pt x="89" y="8"/>
                  <a:pt x="89" y="8"/>
                </a:cubicBezTo>
                <a:cubicBezTo>
                  <a:pt x="89" y="6"/>
                  <a:pt x="89" y="6"/>
                  <a:pt x="88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19" y="6"/>
                  <a:pt x="19" y="6"/>
                  <a:pt x="19" y="8"/>
                </a:cubicBezTo>
                <a:moveTo>
                  <a:pt x="7" y="80"/>
                </a:moveTo>
                <a:cubicBezTo>
                  <a:pt x="7" y="107"/>
                  <a:pt x="27" y="128"/>
                  <a:pt x="54" y="128"/>
                </a:cubicBezTo>
                <a:cubicBezTo>
                  <a:pt x="81" y="128"/>
                  <a:pt x="102" y="107"/>
                  <a:pt x="102" y="80"/>
                </a:cubicBezTo>
                <a:cubicBezTo>
                  <a:pt x="102" y="53"/>
                  <a:pt x="81" y="32"/>
                  <a:pt x="54" y="32"/>
                </a:cubicBezTo>
                <a:cubicBezTo>
                  <a:pt x="27" y="32"/>
                  <a:pt x="7" y="53"/>
                  <a:pt x="7" y="80"/>
                </a:cubicBezTo>
                <a:moveTo>
                  <a:pt x="89" y="152"/>
                </a:moveTo>
                <a:cubicBezTo>
                  <a:pt x="89" y="121"/>
                  <a:pt x="89" y="121"/>
                  <a:pt x="89" y="121"/>
                </a:cubicBezTo>
                <a:cubicBezTo>
                  <a:pt x="80" y="129"/>
                  <a:pt x="67" y="134"/>
                  <a:pt x="54" y="134"/>
                </a:cubicBezTo>
                <a:cubicBezTo>
                  <a:pt x="42" y="134"/>
                  <a:pt x="29" y="129"/>
                  <a:pt x="19" y="121"/>
                </a:cubicBezTo>
                <a:cubicBezTo>
                  <a:pt x="19" y="152"/>
                  <a:pt x="19" y="152"/>
                  <a:pt x="19" y="152"/>
                </a:cubicBezTo>
                <a:cubicBezTo>
                  <a:pt x="19" y="153"/>
                  <a:pt x="19" y="153"/>
                  <a:pt x="21" y="153"/>
                </a:cubicBezTo>
                <a:cubicBezTo>
                  <a:pt x="88" y="153"/>
                  <a:pt x="88" y="153"/>
                  <a:pt x="88" y="153"/>
                </a:cubicBezTo>
                <a:cubicBezTo>
                  <a:pt x="89" y="153"/>
                  <a:pt x="89" y="153"/>
                  <a:pt x="89" y="15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094A5EDE-7917-F694-0780-901087099901}"/>
              </a:ext>
            </a:extLst>
          </p:cNvPr>
          <p:cNvSpPr>
            <a:spLocks noEditPoints="1"/>
          </p:cNvSpPr>
          <p:nvPr/>
        </p:nvSpPr>
        <p:spPr bwMode="auto">
          <a:xfrm>
            <a:off x="11220451" y="2474913"/>
            <a:ext cx="211138" cy="254000"/>
          </a:xfrm>
          <a:custGeom>
            <a:avLst/>
            <a:gdLst>
              <a:gd name="T0" fmla="*/ 66 w 133"/>
              <a:gd name="T1" fmla="*/ 160 h 160"/>
              <a:gd name="T2" fmla="*/ 0 w 133"/>
              <a:gd name="T3" fmla="*/ 128 h 160"/>
              <a:gd name="T4" fmla="*/ 0 w 133"/>
              <a:gd name="T5" fmla="*/ 32 h 160"/>
              <a:gd name="T6" fmla="*/ 66 w 133"/>
              <a:gd name="T7" fmla="*/ 0 h 160"/>
              <a:gd name="T8" fmla="*/ 133 w 133"/>
              <a:gd name="T9" fmla="*/ 32 h 160"/>
              <a:gd name="T10" fmla="*/ 133 w 133"/>
              <a:gd name="T11" fmla="*/ 128 h 160"/>
              <a:gd name="T12" fmla="*/ 66 w 133"/>
              <a:gd name="T13" fmla="*/ 160 h 160"/>
              <a:gd name="T14" fmla="*/ 6 w 133"/>
              <a:gd name="T15" fmla="*/ 111 h 160"/>
              <a:gd name="T16" fmla="*/ 6 w 133"/>
              <a:gd name="T17" fmla="*/ 128 h 160"/>
              <a:gd name="T18" fmla="*/ 66 w 133"/>
              <a:gd name="T19" fmla="*/ 154 h 160"/>
              <a:gd name="T20" fmla="*/ 127 w 133"/>
              <a:gd name="T21" fmla="*/ 128 h 160"/>
              <a:gd name="T22" fmla="*/ 127 w 133"/>
              <a:gd name="T23" fmla="*/ 111 h 160"/>
              <a:gd name="T24" fmla="*/ 66 w 133"/>
              <a:gd name="T25" fmla="*/ 128 h 160"/>
              <a:gd name="T26" fmla="*/ 6 w 133"/>
              <a:gd name="T27" fmla="*/ 111 h 160"/>
              <a:gd name="T28" fmla="*/ 6 w 133"/>
              <a:gd name="T29" fmla="*/ 96 h 160"/>
              <a:gd name="T30" fmla="*/ 66 w 133"/>
              <a:gd name="T31" fmla="*/ 122 h 160"/>
              <a:gd name="T32" fmla="*/ 127 w 133"/>
              <a:gd name="T33" fmla="*/ 96 h 160"/>
              <a:gd name="T34" fmla="*/ 127 w 133"/>
              <a:gd name="T35" fmla="*/ 79 h 160"/>
              <a:gd name="T36" fmla="*/ 66 w 133"/>
              <a:gd name="T37" fmla="*/ 96 h 160"/>
              <a:gd name="T38" fmla="*/ 6 w 133"/>
              <a:gd name="T39" fmla="*/ 79 h 160"/>
              <a:gd name="T40" fmla="*/ 6 w 133"/>
              <a:gd name="T41" fmla="*/ 96 h 160"/>
              <a:gd name="T42" fmla="*/ 6 w 133"/>
              <a:gd name="T43" fmla="*/ 96 h 160"/>
              <a:gd name="T44" fmla="*/ 6 w 133"/>
              <a:gd name="T45" fmla="*/ 64 h 160"/>
              <a:gd name="T46" fmla="*/ 66 w 133"/>
              <a:gd name="T47" fmla="*/ 90 h 160"/>
              <a:gd name="T48" fmla="*/ 127 w 133"/>
              <a:gd name="T49" fmla="*/ 64 h 160"/>
              <a:gd name="T50" fmla="*/ 127 w 133"/>
              <a:gd name="T51" fmla="*/ 47 h 160"/>
              <a:gd name="T52" fmla="*/ 66 w 133"/>
              <a:gd name="T53" fmla="*/ 64 h 160"/>
              <a:gd name="T54" fmla="*/ 6 w 133"/>
              <a:gd name="T55" fmla="*/ 47 h 160"/>
              <a:gd name="T56" fmla="*/ 6 w 133"/>
              <a:gd name="T57" fmla="*/ 64 h 160"/>
              <a:gd name="T58" fmla="*/ 6 w 133"/>
              <a:gd name="T59" fmla="*/ 64 h 160"/>
              <a:gd name="T60" fmla="*/ 66 w 133"/>
              <a:gd name="T61" fmla="*/ 7 h 160"/>
              <a:gd name="T62" fmla="*/ 6 w 133"/>
              <a:gd name="T63" fmla="*/ 32 h 160"/>
              <a:gd name="T64" fmla="*/ 66 w 133"/>
              <a:gd name="T65" fmla="*/ 58 h 160"/>
              <a:gd name="T66" fmla="*/ 127 w 133"/>
              <a:gd name="T67" fmla="*/ 32 h 160"/>
              <a:gd name="T68" fmla="*/ 66 w 133"/>
              <a:gd name="T69" fmla="*/ 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33" h="160">
                <a:moveTo>
                  <a:pt x="66" y="160"/>
                </a:moveTo>
                <a:cubicBezTo>
                  <a:pt x="28" y="160"/>
                  <a:pt x="0" y="146"/>
                  <a:pt x="0" y="128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15"/>
                  <a:pt x="28" y="0"/>
                  <a:pt x="66" y="0"/>
                </a:cubicBezTo>
                <a:cubicBezTo>
                  <a:pt x="104" y="0"/>
                  <a:pt x="133" y="15"/>
                  <a:pt x="133" y="32"/>
                </a:cubicBezTo>
                <a:cubicBezTo>
                  <a:pt x="133" y="128"/>
                  <a:pt x="133" y="128"/>
                  <a:pt x="133" y="128"/>
                </a:cubicBezTo>
                <a:cubicBezTo>
                  <a:pt x="133" y="146"/>
                  <a:pt x="104" y="160"/>
                  <a:pt x="66" y="160"/>
                </a:cubicBezTo>
                <a:moveTo>
                  <a:pt x="6" y="111"/>
                </a:moveTo>
                <a:cubicBezTo>
                  <a:pt x="6" y="128"/>
                  <a:pt x="6" y="128"/>
                  <a:pt x="6" y="128"/>
                </a:cubicBezTo>
                <a:cubicBezTo>
                  <a:pt x="6" y="141"/>
                  <a:pt x="30" y="154"/>
                  <a:pt x="66" y="154"/>
                </a:cubicBezTo>
                <a:cubicBezTo>
                  <a:pt x="103" y="154"/>
                  <a:pt x="127" y="141"/>
                  <a:pt x="127" y="128"/>
                </a:cubicBezTo>
                <a:cubicBezTo>
                  <a:pt x="127" y="111"/>
                  <a:pt x="127" y="111"/>
                  <a:pt x="127" y="111"/>
                </a:cubicBezTo>
                <a:cubicBezTo>
                  <a:pt x="116" y="120"/>
                  <a:pt x="93" y="128"/>
                  <a:pt x="66" y="128"/>
                </a:cubicBezTo>
                <a:cubicBezTo>
                  <a:pt x="39" y="128"/>
                  <a:pt x="17" y="120"/>
                  <a:pt x="6" y="111"/>
                </a:cubicBezTo>
                <a:moveTo>
                  <a:pt x="6" y="96"/>
                </a:moveTo>
                <a:cubicBezTo>
                  <a:pt x="6" y="109"/>
                  <a:pt x="30" y="122"/>
                  <a:pt x="66" y="122"/>
                </a:cubicBezTo>
                <a:cubicBezTo>
                  <a:pt x="103" y="122"/>
                  <a:pt x="127" y="109"/>
                  <a:pt x="127" y="96"/>
                </a:cubicBezTo>
                <a:cubicBezTo>
                  <a:pt x="127" y="79"/>
                  <a:pt x="127" y="79"/>
                  <a:pt x="127" y="79"/>
                </a:cubicBezTo>
                <a:cubicBezTo>
                  <a:pt x="116" y="88"/>
                  <a:pt x="93" y="96"/>
                  <a:pt x="66" y="96"/>
                </a:cubicBezTo>
                <a:cubicBezTo>
                  <a:pt x="39" y="96"/>
                  <a:pt x="17" y="88"/>
                  <a:pt x="6" y="79"/>
                </a:cubicBezTo>
                <a:cubicBezTo>
                  <a:pt x="6" y="96"/>
                  <a:pt x="6" y="96"/>
                  <a:pt x="6" y="96"/>
                </a:cubicBezTo>
                <a:cubicBezTo>
                  <a:pt x="6" y="96"/>
                  <a:pt x="6" y="96"/>
                  <a:pt x="6" y="96"/>
                </a:cubicBezTo>
                <a:close/>
                <a:moveTo>
                  <a:pt x="6" y="64"/>
                </a:moveTo>
                <a:cubicBezTo>
                  <a:pt x="6" y="77"/>
                  <a:pt x="30" y="90"/>
                  <a:pt x="66" y="90"/>
                </a:cubicBezTo>
                <a:cubicBezTo>
                  <a:pt x="103" y="90"/>
                  <a:pt x="127" y="77"/>
                  <a:pt x="127" y="64"/>
                </a:cubicBezTo>
                <a:cubicBezTo>
                  <a:pt x="127" y="47"/>
                  <a:pt x="127" y="47"/>
                  <a:pt x="127" y="47"/>
                </a:cubicBezTo>
                <a:cubicBezTo>
                  <a:pt x="116" y="56"/>
                  <a:pt x="93" y="64"/>
                  <a:pt x="66" y="64"/>
                </a:cubicBezTo>
                <a:cubicBezTo>
                  <a:pt x="39" y="64"/>
                  <a:pt x="17" y="56"/>
                  <a:pt x="6" y="47"/>
                </a:cubicBezTo>
                <a:cubicBezTo>
                  <a:pt x="6" y="64"/>
                  <a:pt x="6" y="64"/>
                  <a:pt x="6" y="64"/>
                </a:cubicBezTo>
                <a:cubicBezTo>
                  <a:pt x="6" y="64"/>
                  <a:pt x="6" y="64"/>
                  <a:pt x="6" y="64"/>
                </a:cubicBezTo>
                <a:close/>
                <a:moveTo>
                  <a:pt x="66" y="7"/>
                </a:moveTo>
                <a:cubicBezTo>
                  <a:pt x="30" y="7"/>
                  <a:pt x="6" y="20"/>
                  <a:pt x="6" y="32"/>
                </a:cubicBezTo>
                <a:cubicBezTo>
                  <a:pt x="6" y="45"/>
                  <a:pt x="30" y="58"/>
                  <a:pt x="66" y="58"/>
                </a:cubicBezTo>
                <a:cubicBezTo>
                  <a:pt x="103" y="58"/>
                  <a:pt x="127" y="45"/>
                  <a:pt x="127" y="32"/>
                </a:cubicBezTo>
                <a:cubicBezTo>
                  <a:pt x="127" y="20"/>
                  <a:pt x="103" y="7"/>
                  <a:pt x="66" y="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9D25EA54-742A-0CD3-D716-4875115006D3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1920875"/>
            <a:ext cx="254000" cy="255588"/>
          </a:xfrm>
          <a:custGeom>
            <a:avLst/>
            <a:gdLst>
              <a:gd name="T0" fmla="*/ 135 w 160"/>
              <a:gd name="T1" fmla="*/ 161 h 161"/>
              <a:gd name="T2" fmla="*/ 133 w 160"/>
              <a:gd name="T3" fmla="*/ 161 h 161"/>
              <a:gd name="T4" fmla="*/ 46 w 160"/>
              <a:gd name="T5" fmla="*/ 121 h 161"/>
              <a:gd name="T6" fmla="*/ 46 w 160"/>
              <a:gd name="T7" fmla="*/ 121 h 161"/>
              <a:gd name="T8" fmla="*/ 40 w 160"/>
              <a:gd name="T9" fmla="*/ 115 h 161"/>
              <a:gd name="T10" fmla="*/ 0 w 160"/>
              <a:gd name="T11" fmla="*/ 27 h 161"/>
              <a:gd name="T12" fmla="*/ 8 w 160"/>
              <a:gd name="T13" fmla="*/ 13 h 161"/>
              <a:gd name="T14" fmla="*/ 37 w 160"/>
              <a:gd name="T15" fmla="*/ 1 h 161"/>
              <a:gd name="T16" fmla="*/ 48 w 160"/>
              <a:gd name="T17" fmla="*/ 6 h 161"/>
              <a:gd name="T18" fmla="*/ 67 w 160"/>
              <a:gd name="T19" fmla="*/ 43 h 161"/>
              <a:gd name="T20" fmla="*/ 65 w 160"/>
              <a:gd name="T21" fmla="*/ 52 h 161"/>
              <a:gd name="T22" fmla="*/ 48 w 160"/>
              <a:gd name="T23" fmla="*/ 70 h 161"/>
              <a:gd name="T24" fmla="*/ 48 w 160"/>
              <a:gd name="T25" fmla="*/ 73 h 161"/>
              <a:gd name="T26" fmla="*/ 65 w 160"/>
              <a:gd name="T27" fmla="*/ 95 h 161"/>
              <a:gd name="T28" fmla="*/ 87 w 160"/>
              <a:gd name="T29" fmla="*/ 113 h 161"/>
              <a:gd name="T30" fmla="*/ 91 w 160"/>
              <a:gd name="T31" fmla="*/ 113 h 161"/>
              <a:gd name="T32" fmla="*/ 108 w 160"/>
              <a:gd name="T33" fmla="*/ 95 h 161"/>
              <a:gd name="T34" fmla="*/ 118 w 160"/>
              <a:gd name="T35" fmla="*/ 94 h 161"/>
              <a:gd name="T36" fmla="*/ 154 w 160"/>
              <a:gd name="T37" fmla="*/ 113 h 161"/>
              <a:gd name="T38" fmla="*/ 159 w 160"/>
              <a:gd name="T39" fmla="*/ 124 h 161"/>
              <a:gd name="T40" fmla="*/ 148 w 160"/>
              <a:gd name="T41" fmla="*/ 153 h 161"/>
              <a:gd name="T42" fmla="*/ 135 w 160"/>
              <a:gd name="T43" fmla="*/ 161 h 161"/>
              <a:gd name="T44" fmla="*/ 49 w 160"/>
              <a:gd name="T45" fmla="*/ 116 h 161"/>
              <a:gd name="T46" fmla="*/ 133 w 160"/>
              <a:gd name="T47" fmla="*/ 154 h 161"/>
              <a:gd name="T48" fmla="*/ 141 w 160"/>
              <a:gd name="T49" fmla="*/ 150 h 161"/>
              <a:gd name="T50" fmla="*/ 152 w 160"/>
              <a:gd name="T51" fmla="*/ 121 h 161"/>
              <a:gd name="T52" fmla="*/ 151 w 160"/>
              <a:gd name="T53" fmla="*/ 119 h 161"/>
              <a:gd name="T54" fmla="*/ 114 w 160"/>
              <a:gd name="T55" fmla="*/ 99 h 161"/>
              <a:gd name="T56" fmla="*/ 113 w 160"/>
              <a:gd name="T57" fmla="*/ 99 h 161"/>
              <a:gd name="T58" fmla="*/ 95 w 160"/>
              <a:gd name="T59" fmla="*/ 118 h 161"/>
              <a:gd name="T60" fmla="*/ 84 w 160"/>
              <a:gd name="T61" fmla="*/ 119 h 161"/>
              <a:gd name="T62" fmla="*/ 60 w 160"/>
              <a:gd name="T63" fmla="*/ 100 h 161"/>
              <a:gd name="T64" fmla="*/ 41 w 160"/>
              <a:gd name="T65" fmla="*/ 76 h 161"/>
              <a:gd name="T66" fmla="*/ 43 w 160"/>
              <a:gd name="T67" fmla="*/ 65 h 161"/>
              <a:gd name="T68" fmla="*/ 62 w 160"/>
              <a:gd name="T69" fmla="*/ 48 h 161"/>
              <a:gd name="T70" fmla="*/ 62 w 160"/>
              <a:gd name="T71" fmla="*/ 46 h 161"/>
              <a:gd name="T72" fmla="*/ 41 w 160"/>
              <a:gd name="T73" fmla="*/ 9 h 161"/>
              <a:gd name="T74" fmla="*/ 40 w 160"/>
              <a:gd name="T75" fmla="*/ 8 h 161"/>
              <a:gd name="T76" fmla="*/ 11 w 160"/>
              <a:gd name="T77" fmla="*/ 19 h 161"/>
              <a:gd name="T78" fmla="*/ 7 w 160"/>
              <a:gd name="T79" fmla="*/ 27 h 161"/>
              <a:gd name="T80" fmla="*/ 45 w 160"/>
              <a:gd name="T81" fmla="*/ 111 h 161"/>
              <a:gd name="T82" fmla="*/ 49 w 160"/>
              <a:gd name="T83" fmla="*/ 116 h 161"/>
              <a:gd name="T84" fmla="*/ 49 w 160"/>
              <a:gd name="T85" fmla="*/ 116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1">
                <a:moveTo>
                  <a:pt x="135" y="161"/>
                </a:moveTo>
                <a:cubicBezTo>
                  <a:pt x="133" y="161"/>
                  <a:pt x="133" y="161"/>
                  <a:pt x="133" y="161"/>
                </a:cubicBezTo>
                <a:cubicBezTo>
                  <a:pt x="114" y="158"/>
                  <a:pt x="76" y="150"/>
                  <a:pt x="46" y="121"/>
                </a:cubicBezTo>
                <a:cubicBezTo>
                  <a:pt x="46" y="121"/>
                  <a:pt x="46" y="121"/>
                  <a:pt x="46" y="121"/>
                </a:cubicBezTo>
                <a:cubicBezTo>
                  <a:pt x="40" y="115"/>
                  <a:pt x="40" y="115"/>
                  <a:pt x="40" y="115"/>
                </a:cubicBezTo>
                <a:cubicBezTo>
                  <a:pt x="11" y="84"/>
                  <a:pt x="3" y="46"/>
                  <a:pt x="0" y="27"/>
                </a:cubicBezTo>
                <a:cubicBezTo>
                  <a:pt x="0" y="21"/>
                  <a:pt x="3" y="16"/>
                  <a:pt x="8" y="13"/>
                </a:cubicBezTo>
                <a:cubicBezTo>
                  <a:pt x="37" y="1"/>
                  <a:pt x="37" y="1"/>
                  <a:pt x="37" y="1"/>
                </a:cubicBezTo>
                <a:cubicBezTo>
                  <a:pt x="41" y="0"/>
                  <a:pt x="45" y="1"/>
                  <a:pt x="48" y="6"/>
                </a:cubicBezTo>
                <a:cubicBezTo>
                  <a:pt x="67" y="43"/>
                  <a:pt x="67" y="43"/>
                  <a:pt x="67" y="43"/>
                </a:cubicBezTo>
                <a:cubicBezTo>
                  <a:pt x="68" y="46"/>
                  <a:pt x="68" y="49"/>
                  <a:pt x="65" y="52"/>
                </a:cubicBezTo>
                <a:cubicBezTo>
                  <a:pt x="48" y="70"/>
                  <a:pt x="48" y="70"/>
                  <a:pt x="48" y="70"/>
                </a:cubicBezTo>
                <a:cubicBezTo>
                  <a:pt x="46" y="72"/>
                  <a:pt x="46" y="72"/>
                  <a:pt x="48" y="73"/>
                </a:cubicBezTo>
                <a:cubicBezTo>
                  <a:pt x="53" y="81"/>
                  <a:pt x="59" y="89"/>
                  <a:pt x="65" y="95"/>
                </a:cubicBezTo>
                <a:cubicBezTo>
                  <a:pt x="72" y="102"/>
                  <a:pt x="80" y="108"/>
                  <a:pt x="87" y="113"/>
                </a:cubicBezTo>
                <a:cubicBezTo>
                  <a:pt x="89" y="115"/>
                  <a:pt x="89" y="115"/>
                  <a:pt x="91" y="113"/>
                </a:cubicBezTo>
                <a:cubicBezTo>
                  <a:pt x="108" y="95"/>
                  <a:pt x="108" y="95"/>
                  <a:pt x="108" y="95"/>
                </a:cubicBezTo>
                <a:cubicBezTo>
                  <a:pt x="111" y="92"/>
                  <a:pt x="114" y="92"/>
                  <a:pt x="118" y="94"/>
                </a:cubicBezTo>
                <a:cubicBezTo>
                  <a:pt x="154" y="113"/>
                  <a:pt x="154" y="113"/>
                  <a:pt x="154" y="113"/>
                </a:cubicBezTo>
                <a:cubicBezTo>
                  <a:pt x="159" y="116"/>
                  <a:pt x="160" y="119"/>
                  <a:pt x="159" y="124"/>
                </a:cubicBezTo>
                <a:cubicBezTo>
                  <a:pt x="148" y="153"/>
                  <a:pt x="148" y="153"/>
                  <a:pt x="148" y="153"/>
                </a:cubicBezTo>
                <a:cubicBezTo>
                  <a:pt x="145" y="158"/>
                  <a:pt x="140" y="161"/>
                  <a:pt x="135" y="161"/>
                </a:cubicBezTo>
                <a:moveTo>
                  <a:pt x="49" y="116"/>
                </a:moveTo>
                <a:cubicBezTo>
                  <a:pt x="80" y="145"/>
                  <a:pt x="116" y="153"/>
                  <a:pt x="133" y="154"/>
                </a:cubicBezTo>
                <a:cubicBezTo>
                  <a:pt x="137" y="154"/>
                  <a:pt x="140" y="153"/>
                  <a:pt x="141" y="150"/>
                </a:cubicBezTo>
                <a:cubicBezTo>
                  <a:pt x="152" y="121"/>
                  <a:pt x="152" y="121"/>
                  <a:pt x="152" y="121"/>
                </a:cubicBezTo>
                <a:cubicBezTo>
                  <a:pt x="152" y="121"/>
                  <a:pt x="152" y="119"/>
                  <a:pt x="151" y="119"/>
                </a:cubicBezTo>
                <a:cubicBezTo>
                  <a:pt x="114" y="99"/>
                  <a:pt x="114" y="99"/>
                  <a:pt x="114" y="99"/>
                </a:cubicBezTo>
                <a:cubicBezTo>
                  <a:pt x="113" y="99"/>
                  <a:pt x="113" y="99"/>
                  <a:pt x="113" y="99"/>
                </a:cubicBezTo>
                <a:cubicBezTo>
                  <a:pt x="95" y="118"/>
                  <a:pt x="95" y="118"/>
                  <a:pt x="95" y="118"/>
                </a:cubicBezTo>
                <a:cubicBezTo>
                  <a:pt x="92" y="121"/>
                  <a:pt x="87" y="121"/>
                  <a:pt x="84" y="119"/>
                </a:cubicBezTo>
                <a:cubicBezTo>
                  <a:pt x="76" y="113"/>
                  <a:pt x="68" y="107"/>
                  <a:pt x="60" y="100"/>
                </a:cubicBezTo>
                <a:cubicBezTo>
                  <a:pt x="54" y="94"/>
                  <a:pt x="48" y="84"/>
                  <a:pt x="41" y="76"/>
                </a:cubicBezTo>
                <a:cubicBezTo>
                  <a:pt x="40" y="73"/>
                  <a:pt x="40" y="68"/>
                  <a:pt x="43" y="65"/>
                </a:cubicBezTo>
                <a:cubicBezTo>
                  <a:pt x="62" y="48"/>
                  <a:pt x="62" y="48"/>
                  <a:pt x="62" y="48"/>
                </a:cubicBezTo>
                <a:cubicBezTo>
                  <a:pt x="62" y="46"/>
                  <a:pt x="62" y="46"/>
                  <a:pt x="62" y="46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8"/>
                  <a:pt x="40" y="8"/>
                  <a:pt x="40" y="8"/>
                </a:cubicBezTo>
                <a:cubicBezTo>
                  <a:pt x="11" y="19"/>
                  <a:pt x="11" y="19"/>
                  <a:pt x="11" y="19"/>
                </a:cubicBezTo>
                <a:cubicBezTo>
                  <a:pt x="8" y="21"/>
                  <a:pt x="7" y="24"/>
                  <a:pt x="7" y="27"/>
                </a:cubicBezTo>
                <a:cubicBezTo>
                  <a:pt x="8" y="44"/>
                  <a:pt x="16" y="81"/>
                  <a:pt x="45" y="111"/>
                </a:cubicBezTo>
                <a:cubicBezTo>
                  <a:pt x="49" y="116"/>
                  <a:pt x="49" y="116"/>
                  <a:pt x="49" y="116"/>
                </a:cubicBezTo>
                <a:cubicBezTo>
                  <a:pt x="49" y="116"/>
                  <a:pt x="49" y="116"/>
                  <a:pt x="49" y="1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2D99C99C-AE2A-B66C-CA8D-1F7A9F94AFDF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3025775"/>
            <a:ext cx="254000" cy="254000"/>
          </a:xfrm>
          <a:custGeom>
            <a:avLst/>
            <a:gdLst>
              <a:gd name="T0" fmla="*/ 80 w 160"/>
              <a:gd name="T1" fmla="*/ 160 h 160"/>
              <a:gd name="T2" fmla="*/ 0 w 160"/>
              <a:gd name="T3" fmla="*/ 80 h 160"/>
              <a:gd name="T4" fmla="*/ 80 w 160"/>
              <a:gd name="T5" fmla="*/ 0 h 160"/>
              <a:gd name="T6" fmla="*/ 160 w 160"/>
              <a:gd name="T7" fmla="*/ 80 h 160"/>
              <a:gd name="T8" fmla="*/ 80 w 160"/>
              <a:gd name="T9" fmla="*/ 160 h 160"/>
              <a:gd name="T10" fmla="*/ 44 w 160"/>
              <a:gd name="T11" fmla="*/ 144 h 160"/>
              <a:gd name="T12" fmla="*/ 80 w 160"/>
              <a:gd name="T13" fmla="*/ 154 h 160"/>
              <a:gd name="T14" fmla="*/ 154 w 160"/>
              <a:gd name="T15" fmla="*/ 80 h 160"/>
              <a:gd name="T16" fmla="*/ 144 w 160"/>
              <a:gd name="T17" fmla="*/ 44 h 160"/>
              <a:gd name="T18" fmla="*/ 111 w 160"/>
              <a:gd name="T19" fmla="*/ 64 h 160"/>
              <a:gd name="T20" fmla="*/ 116 w 160"/>
              <a:gd name="T21" fmla="*/ 80 h 160"/>
              <a:gd name="T22" fmla="*/ 80 w 160"/>
              <a:gd name="T23" fmla="*/ 116 h 160"/>
              <a:gd name="T24" fmla="*/ 64 w 160"/>
              <a:gd name="T25" fmla="*/ 111 h 160"/>
              <a:gd name="T26" fmla="*/ 44 w 160"/>
              <a:gd name="T27" fmla="*/ 144 h 160"/>
              <a:gd name="T28" fmla="*/ 44 w 160"/>
              <a:gd name="T29" fmla="*/ 144 h 160"/>
              <a:gd name="T30" fmla="*/ 20 w 160"/>
              <a:gd name="T31" fmla="*/ 122 h 160"/>
              <a:gd name="T32" fmla="*/ 39 w 160"/>
              <a:gd name="T33" fmla="*/ 141 h 160"/>
              <a:gd name="T34" fmla="*/ 58 w 160"/>
              <a:gd name="T35" fmla="*/ 108 h 160"/>
              <a:gd name="T36" fmla="*/ 53 w 160"/>
              <a:gd name="T37" fmla="*/ 103 h 160"/>
              <a:gd name="T38" fmla="*/ 20 w 160"/>
              <a:gd name="T39" fmla="*/ 122 h 160"/>
              <a:gd name="T40" fmla="*/ 20 w 160"/>
              <a:gd name="T41" fmla="*/ 122 h 160"/>
              <a:gd name="T42" fmla="*/ 80 w 160"/>
              <a:gd name="T43" fmla="*/ 7 h 160"/>
              <a:gd name="T44" fmla="*/ 7 w 160"/>
              <a:gd name="T45" fmla="*/ 80 h 160"/>
              <a:gd name="T46" fmla="*/ 16 w 160"/>
              <a:gd name="T47" fmla="*/ 117 h 160"/>
              <a:gd name="T48" fmla="*/ 50 w 160"/>
              <a:gd name="T49" fmla="*/ 96 h 160"/>
              <a:gd name="T50" fmla="*/ 45 w 160"/>
              <a:gd name="T51" fmla="*/ 80 h 160"/>
              <a:gd name="T52" fmla="*/ 80 w 160"/>
              <a:gd name="T53" fmla="*/ 45 h 160"/>
              <a:gd name="T54" fmla="*/ 96 w 160"/>
              <a:gd name="T55" fmla="*/ 50 h 160"/>
              <a:gd name="T56" fmla="*/ 117 w 160"/>
              <a:gd name="T57" fmla="*/ 16 h 160"/>
              <a:gd name="T58" fmla="*/ 80 w 160"/>
              <a:gd name="T59" fmla="*/ 7 h 160"/>
              <a:gd name="T60" fmla="*/ 80 w 160"/>
              <a:gd name="T61" fmla="*/ 52 h 160"/>
              <a:gd name="T62" fmla="*/ 52 w 160"/>
              <a:gd name="T63" fmla="*/ 80 h 160"/>
              <a:gd name="T64" fmla="*/ 80 w 160"/>
              <a:gd name="T65" fmla="*/ 109 h 160"/>
              <a:gd name="T66" fmla="*/ 109 w 160"/>
              <a:gd name="T67" fmla="*/ 80 h 160"/>
              <a:gd name="T68" fmla="*/ 80 w 160"/>
              <a:gd name="T69" fmla="*/ 52 h 160"/>
              <a:gd name="T70" fmla="*/ 103 w 160"/>
              <a:gd name="T71" fmla="*/ 53 h 160"/>
              <a:gd name="T72" fmla="*/ 108 w 160"/>
              <a:gd name="T73" fmla="*/ 58 h 160"/>
              <a:gd name="T74" fmla="*/ 141 w 160"/>
              <a:gd name="T75" fmla="*/ 39 h 160"/>
              <a:gd name="T76" fmla="*/ 122 w 160"/>
              <a:gd name="T77" fmla="*/ 20 h 160"/>
              <a:gd name="T78" fmla="*/ 103 w 160"/>
              <a:gd name="T79" fmla="*/ 53 h 160"/>
              <a:gd name="T80" fmla="*/ 103 w 160"/>
              <a:gd name="T81" fmla="*/ 53 h 160"/>
              <a:gd name="T82" fmla="*/ 80 w 160"/>
              <a:gd name="T83" fmla="*/ 96 h 160"/>
              <a:gd name="T84" fmla="*/ 64 w 160"/>
              <a:gd name="T85" fmla="*/ 80 h 160"/>
              <a:gd name="T86" fmla="*/ 80 w 160"/>
              <a:gd name="T87" fmla="*/ 64 h 160"/>
              <a:gd name="T88" fmla="*/ 96 w 160"/>
              <a:gd name="T89" fmla="*/ 80 h 160"/>
              <a:gd name="T90" fmla="*/ 80 w 160"/>
              <a:gd name="T91" fmla="*/ 96 h 160"/>
              <a:gd name="T92" fmla="*/ 80 w 160"/>
              <a:gd name="T93" fmla="*/ 71 h 160"/>
              <a:gd name="T94" fmla="*/ 71 w 160"/>
              <a:gd name="T95" fmla="*/ 80 h 160"/>
              <a:gd name="T96" fmla="*/ 80 w 160"/>
              <a:gd name="T97" fmla="*/ 90 h 160"/>
              <a:gd name="T98" fmla="*/ 90 w 160"/>
              <a:gd name="T99" fmla="*/ 80 h 160"/>
              <a:gd name="T100" fmla="*/ 80 w 160"/>
              <a:gd name="T101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80" y="160"/>
                </a:moveTo>
                <a:cubicBezTo>
                  <a:pt x="36" y="160"/>
                  <a:pt x="0" y="125"/>
                  <a:pt x="0" y="80"/>
                </a:cubicBezTo>
                <a:cubicBezTo>
                  <a:pt x="0" y="36"/>
                  <a:pt x="36" y="0"/>
                  <a:pt x="80" y="0"/>
                </a:cubicBezTo>
                <a:cubicBezTo>
                  <a:pt x="125" y="0"/>
                  <a:pt x="160" y="36"/>
                  <a:pt x="160" y="80"/>
                </a:cubicBezTo>
                <a:cubicBezTo>
                  <a:pt x="160" y="125"/>
                  <a:pt x="125" y="160"/>
                  <a:pt x="80" y="160"/>
                </a:cubicBezTo>
                <a:moveTo>
                  <a:pt x="44" y="144"/>
                </a:moveTo>
                <a:cubicBezTo>
                  <a:pt x="55" y="151"/>
                  <a:pt x="68" y="154"/>
                  <a:pt x="80" y="154"/>
                </a:cubicBezTo>
                <a:cubicBezTo>
                  <a:pt x="120" y="154"/>
                  <a:pt x="154" y="120"/>
                  <a:pt x="154" y="80"/>
                </a:cubicBezTo>
                <a:cubicBezTo>
                  <a:pt x="154" y="68"/>
                  <a:pt x="151" y="55"/>
                  <a:pt x="144" y="44"/>
                </a:cubicBezTo>
                <a:cubicBezTo>
                  <a:pt x="111" y="64"/>
                  <a:pt x="111" y="64"/>
                  <a:pt x="111" y="64"/>
                </a:cubicBezTo>
                <a:cubicBezTo>
                  <a:pt x="114" y="69"/>
                  <a:pt x="116" y="74"/>
                  <a:pt x="116" y="80"/>
                </a:cubicBezTo>
                <a:cubicBezTo>
                  <a:pt x="116" y="100"/>
                  <a:pt x="100" y="116"/>
                  <a:pt x="80" y="116"/>
                </a:cubicBezTo>
                <a:cubicBezTo>
                  <a:pt x="74" y="116"/>
                  <a:pt x="69" y="114"/>
                  <a:pt x="64" y="111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44" y="144"/>
                  <a:pt x="44" y="144"/>
                  <a:pt x="44" y="144"/>
                </a:cubicBezTo>
                <a:close/>
                <a:moveTo>
                  <a:pt x="20" y="122"/>
                </a:moveTo>
                <a:cubicBezTo>
                  <a:pt x="24" y="130"/>
                  <a:pt x="31" y="136"/>
                  <a:pt x="39" y="141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56" y="106"/>
                  <a:pt x="55" y="104"/>
                  <a:pt x="53" y="103"/>
                </a:cubicBezTo>
                <a:cubicBezTo>
                  <a:pt x="20" y="122"/>
                  <a:pt x="20" y="122"/>
                  <a:pt x="20" y="122"/>
                </a:cubicBezTo>
                <a:cubicBezTo>
                  <a:pt x="20" y="122"/>
                  <a:pt x="20" y="122"/>
                  <a:pt x="20" y="122"/>
                </a:cubicBezTo>
                <a:close/>
                <a:moveTo>
                  <a:pt x="80" y="7"/>
                </a:moveTo>
                <a:cubicBezTo>
                  <a:pt x="40" y="7"/>
                  <a:pt x="7" y="40"/>
                  <a:pt x="7" y="80"/>
                </a:cubicBezTo>
                <a:cubicBezTo>
                  <a:pt x="7" y="93"/>
                  <a:pt x="10" y="106"/>
                  <a:pt x="16" y="117"/>
                </a:cubicBezTo>
                <a:cubicBezTo>
                  <a:pt x="50" y="96"/>
                  <a:pt x="50" y="96"/>
                  <a:pt x="50" y="96"/>
                </a:cubicBezTo>
                <a:cubicBezTo>
                  <a:pt x="47" y="92"/>
                  <a:pt x="45" y="87"/>
                  <a:pt x="45" y="80"/>
                </a:cubicBezTo>
                <a:cubicBezTo>
                  <a:pt x="45" y="61"/>
                  <a:pt x="61" y="45"/>
                  <a:pt x="80" y="45"/>
                </a:cubicBezTo>
                <a:cubicBezTo>
                  <a:pt x="87" y="45"/>
                  <a:pt x="92" y="47"/>
                  <a:pt x="96" y="50"/>
                </a:cubicBezTo>
                <a:cubicBezTo>
                  <a:pt x="117" y="16"/>
                  <a:pt x="117" y="16"/>
                  <a:pt x="117" y="16"/>
                </a:cubicBezTo>
                <a:cubicBezTo>
                  <a:pt x="106" y="10"/>
                  <a:pt x="93" y="7"/>
                  <a:pt x="80" y="7"/>
                </a:cubicBezTo>
                <a:moveTo>
                  <a:pt x="80" y="52"/>
                </a:moveTo>
                <a:cubicBezTo>
                  <a:pt x="64" y="52"/>
                  <a:pt x="52" y="64"/>
                  <a:pt x="52" y="80"/>
                </a:cubicBezTo>
                <a:cubicBezTo>
                  <a:pt x="52" y="96"/>
                  <a:pt x="64" y="109"/>
                  <a:pt x="80" y="109"/>
                </a:cubicBezTo>
                <a:cubicBezTo>
                  <a:pt x="96" y="109"/>
                  <a:pt x="109" y="96"/>
                  <a:pt x="109" y="80"/>
                </a:cubicBezTo>
                <a:cubicBezTo>
                  <a:pt x="109" y="64"/>
                  <a:pt x="96" y="52"/>
                  <a:pt x="80" y="52"/>
                </a:cubicBezTo>
                <a:moveTo>
                  <a:pt x="103" y="53"/>
                </a:moveTo>
                <a:cubicBezTo>
                  <a:pt x="104" y="55"/>
                  <a:pt x="106" y="56"/>
                  <a:pt x="108" y="58"/>
                </a:cubicBezTo>
                <a:cubicBezTo>
                  <a:pt x="141" y="39"/>
                  <a:pt x="141" y="39"/>
                  <a:pt x="141" y="39"/>
                </a:cubicBezTo>
                <a:cubicBezTo>
                  <a:pt x="136" y="31"/>
                  <a:pt x="130" y="24"/>
                  <a:pt x="122" y="20"/>
                </a:cubicBezTo>
                <a:cubicBezTo>
                  <a:pt x="103" y="53"/>
                  <a:pt x="103" y="53"/>
                  <a:pt x="103" y="53"/>
                </a:cubicBezTo>
                <a:cubicBezTo>
                  <a:pt x="103" y="53"/>
                  <a:pt x="103" y="53"/>
                  <a:pt x="103" y="53"/>
                </a:cubicBezTo>
                <a:close/>
                <a:moveTo>
                  <a:pt x="80" y="96"/>
                </a:moveTo>
                <a:cubicBezTo>
                  <a:pt x="71" y="96"/>
                  <a:pt x="64" y="90"/>
                  <a:pt x="64" y="80"/>
                </a:cubicBezTo>
                <a:cubicBezTo>
                  <a:pt x="64" y="71"/>
                  <a:pt x="71" y="64"/>
                  <a:pt x="80" y="64"/>
                </a:cubicBezTo>
                <a:cubicBezTo>
                  <a:pt x="90" y="64"/>
                  <a:pt x="96" y="71"/>
                  <a:pt x="96" y="80"/>
                </a:cubicBezTo>
                <a:cubicBezTo>
                  <a:pt x="96" y="90"/>
                  <a:pt x="90" y="96"/>
                  <a:pt x="80" y="96"/>
                </a:cubicBezTo>
                <a:moveTo>
                  <a:pt x="80" y="71"/>
                </a:moveTo>
                <a:cubicBezTo>
                  <a:pt x="76" y="71"/>
                  <a:pt x="71" y="76"/>
                  <a:pt x="71" y="80"/>
                </a:cubicBezTo>
                <a:cubicBezTo>
                  <a:pt x="71" y="85"/>
                  <a:pt x="76" y="90"/>
                  <a:pt x="80" y="90"/>
                </a:cubicBezTo>
                <a:cubicBezTo>
                  <a:pt x="85" y="90"/>
                  <a:pt x="90" y="85"/>
                  <a:pt x="90" y="80"/>
                </a:cubicBezTo>
                <a:cubicBezTo>
                  <a:pt x="90" y="76"/>
                  <a:pt x="85" y="71"/>
                  <a:pt x="80" y="7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B2DC0F90-AE1F-7A5E-BE5C-2542A137B374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3576638"/>
            <a:ext cx="254000" cy="254000"/>
          </a:xfrm>
          <a:custGeom>
            <a:avLst/>
            <a:gdLst>
              <a:gd name="T0" fmla="*/ 13 w 160"/>
              <a:gd name="T1" fmla="*/ 160 h 160"/>
              <a:gd name="T2" fmla="*/ 7 w 160"/>
              <a:gd name="T3" fmla="*/ 74 h 160"/>
              <a:gd name="T4" fmla="*/ 10 w 160"/>
              <a:gd name="T5" fmla="*/ 64 h 160"/>
              <a:gd name="T6" fmla="*/ 12 w 160"/>
              <a:gd name="T7" fmla="*/ 56 h 160"/>
              <a:gd name="T8" fmla="*/ 45 w 160"/>
              <a:gd name="T9" fmla="*/ 45 h 160"/>
              <a:gd name="T10" fmla="*/ 80 w 160"/>
              <a:gd name="T11" fmla="*/ 0 h 160"/>
              <a:gd name="T12" fmla="*/ 116 w 160"/>
              <a:gd name="T13" fmla="*/ 45 h 160"/>
              <a:gd name="T14" fmla="*/ 149 w 160"/>
              <a:gd name="T15" fmla="*/ 56 h 160"/>
              <a:gd name="T16" fmla="*/ 154 w 160"/>
              <a:gd name="T17" fmla="*/ 72 h 160"/>
              <a:gd name="T18" fmla="*/ 160 w 160"/>
              <a:gd name="T19" fmla="*/ 147 h 160"/>
              <a:gd name="T20" fmla="*/ 12 w 160"/>
              <a:gd name="T21" fmla="*/ 82 h 160"/>
              <a:gd name="T22" fmla="*/ 13 w 160"/>
              <a:gd name="T23" fmla="*/ 154 h 160"/>
              <a:gd name="T24" fmla="*/ 154 w 160"/>
              <a:gd name="T25" fmla="*/ 147 h 160"/>
              <a:gd name="T26" fmla="*/ 96 w 160"/>
              <a:gd name="T27" fmla="*/ 104 h 160"/>
              <a:gd name="T28" fmla="*/ 88 w 160"/>
              <a:gd name="T29" fmla="*/ 122 h 160"/>
              <a:gd name="T30" fmla="*/ 64 w 160"/>
              <a:gd name="T31" fmla="*/ 114 h 160"/>
              <a:gd name="T32" fmla="*/ 12 w 160"/>
              <a:gd name="T33" fmla="*/ 82 h 160"/>
              <a:gd name="T34" fmla="*/ 72 w 160"/>
              <a:gd name="T35" fmla="*/ 96 h 160"/>
              <a:gd name="T36" fmla="*/ 71 w 160"/>
              <a:gd name="T37" fmla="*/ 114 h 160"/>
              <a:gd name="T38" fmla="*/ 88 w 160"/>
              <a:gd name="T39" fmla="*/ 115 h 160"/>
              <a:gd name="T40" fmla="*/ 90 w 160"/>
              <a:gd name="T41" fmla="*/ 98 h 160"/>
              <a:gd name="T42" fmla="*/ 72 w 160"/>
              <a:gd name="T43" fmla="*/ 96 h 160"/>
              <a:gd name="T44" fmla="*/ 72 w 160"/>
              <a:gd name="T45" fmla="*/ 90 h 160"/>
              <a:gd name="T46" fmla="*/ 96 w 160"/>
              <a:gd name="T47" fmla="*/ 98 h 160"/>
              <a:gd name="T48" fmla="*/ 148 w 160"/>
              <a:gd name="T49" fmla="*/ 74 h 160"/>
              <a:gd name="T50" fmla="*/ 143 w 160"/>
              <a:gd name="T51" fmla="*/ 58 h 160"/>
              <a:gd name="T52" fmla="*/ 29 w 160"/>
              <a:gd name="T53" fmla="*/ 51 h 160"/>
              <a:gd name="T54" fmla="*/ 16 w 160"/>
              <a:gd name="T55" fmla="*/ 63 h 160"/>
              <a:gd name="T56" fmla="*/ 13 w 160"/>
              <a:gd name="T57" fmla="*/ 74 h 160"/>
              <a:gd name="T58" fmla="*/ 64 w 160"/>
              <a:gd name="T59" fmla="*/ 98 h 160"/>
              <a:gd name="T60" fmla="*/ 52 w 160"/>
              <a:gd name="T61" fmla="*/ 45 h 160"/>
              <a:gd name="T62" fmla="*/ 109 w 160"/>
              <a:gd name="T63" fmla="*/ 35 h 160"/>
              <a:gd name="T64" fmla="*/ 52 w 160"/>
              <a:gd name="T65" fmla="*/ 35 h 160"/>
              <a:gd name="T66" fmla="*/ 52 w 160"/>
              <a:gd name="T67" fmla="*/ 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60">
                <a:moveTo>
                  <a:pt x="148" y="160"/>
                </a:moveTo>
                <a:cubicBezTo>
                  <a:pt x="13" y="160"/>
                  <a:pt x="13" y="160"/>
                  <a:pt x="13" y="160"/>
                </a:cubicBezTo>
                <a:cubicBezTo>
                  <a:pt x="7" y="160"/>
                  <a:pt x="0" y="154"/>
                  <a:pt x="0" y="146"/>
                </a:cubicBezTo>
                <a:cubicBezTo>
                  <a:pt x="0" y="125"/>
                  <a:pt x="2" y="96"/>
                  <a:pt x="7" y="74"/>
                </a:cubicBezTo>
                <a:cubicBezTo>
                  <a:pt x="7" y="72"/>
                  <a:pt x="7" y="72"/>
                  <a:pt x="7" y="72"/>
                </a:cubicBezTo>
                <a:cubicBezTo>
                  <a:pt x="8" y="69"/>
                  <a:pt x="8" y="67"/>
                  <a:pt x="10" y="64"/>
                </a:cubicBezTo>
                <a:cubicBezTo>
                  <a:pt x="10" y="63"/>
                  <a:pt x="10" y="63"/>
                  <a:pt x="10" y="61"/>
                </a:cubicBezTo>
                <a:cubicBezTo>
                  <a:pt x="10" y="59"/>
                  <a:pt x="12" y="58"/>
                  <a:pt x="12" y="56"/>
                </a:cubicBezTo>
                <a:cubicBezTo>
                  <a:pt x="15" y="50"/>
                  <a:pt x="21" y="45"/>
                  <a:pt x="29" y="45"/>
                </a:cubicBezTo>
                <a:cubicBezTo>
                  <a:pt x="45" y="45"/>
                  <a:pt x="45" y="45"/>
                  <a:pt x="45" y="45"/>
                </a:cubicBezTo>
                <a:cubicBezTo>
                  <a:pt x="45" y="35"/>
                  <a:pt x="45" y="35"/>
                  <a:pt x="45" y="35"/>
                </a:cubicBezTo>
                <a:cubicBezTo>
                  <a:pt x="45" y="16"/>
                  <a:pt x="61" y="0"/>
                  <a:pt x="80" y="0"/>
                </a:cubicBezTo>
                <a:cubicBezTo>
                  <a:pt x="100" y="0"/>
                  <a:pt x="116" y="16"/>
                  <a:pt x="116" y="35"/>
                </a:cubicBezTo>
                <a:cubicBezTo>
                  <a:pt x="116" y="45"/>
                  <a:pt x="116" y="45"/>
                  <a:pt x="116" y="45"/>
                </a:cubicBezTo>
                <a:cubicBezTo>
                  <a:pt x="132" y="45"/>
                  <a:pt x="132" y="45"/>
                  <a:pt x="132" y="45"/>
                </a:cubicBezTo>
                <a:cubicBezTo>
                  <a:pt x="140" y="45"/>
                  <a:pt x="146" y="48"/>
                  <a:pt x="149" y="56"/>
                </a:cubicBezTo>
                <a:cubicBezTo>
                  <a:pt x="151" y="58"/>
                  <a:pt x="151" y="61"/>
                  <a:pt x="152" y="64"/>
                </a:cubicBezTo>
                <a:cubicBezTo>
                  <a:pt x="152" y="67"/>
                  <a:pt x="152" y="69"/>
                  <a:pt x="154" y="72"/>
                </a:cubicBezTo>
                <a:cubicBezTo>
                  <a:pt x="154" y="72"/>
                  <a:pt x="154" y="72"/>
                  <a:pt x="154" y="74"/>
                </a:cubicBezTo>
                <a:cubicBezTo>
                  <a:pt x="160" y="104"/>
                  <a:pt x="160" y="143"/>
                  <a:pt x="160" y="147"/>
                </a:cubicBezTo>
                <a:cubicBezTo>
                  <a:pt x="160" y="154"/>
                  <a:pt x="154" y="160"/>
                  <a:pt x="148" y="160"/>
                </a:cubicBezTo>
                <a:moveTo>
                  <a:pt x="12" y="82"/>
                </a:moveTo>
                <a:cubicBezTo>
                  <a:pt x="8" y="103"/>
                  <a:pt x="7" y="128"/>
                  <a:pt x="7" y="146"/>
                </a:cubicBezTo>
                <a:cubicBezTo>
                  <a:pt x="7" y="151"/>
                  <a:pt x="10" y="154"/>
                  <a:pt x="13" y="154"/>
                </a:cubicBezTo>
                <a:cubicBezTo>
                  <a:pt x="148" y="154"/>
                  <a:pt x="148" y="154"/>
                  <a:pt x="148" y="154"/>
                </a:cubicBezTo>
                <a:cubicBezTo>
                  <a:pt x="151" y="154"/>
                  <a:pt x="154" y="151"/>
                  <a:pt x="154" y="147"/>
                </a:cubicBezTo>
                <a:cubicBezTo>
                  <a:pt x="154" y="143"/>
                  <a:pt x="154" y="111"/>
                  <a:pt x="149" y="82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96" y="114"/>
                  <a:pt x="96" y="114"/>
                  <a:pt x="96" y="114"/>
                </a:cubicBezTo>
                <a:cubicBezTo>
                  <a:pt x="96" y="119"/>
                  <a:pt x="93" y="122"/>
                  <a:pt x="88" y="122"/>
                </a:cubicBezTo>
                <a:cubicBezTo>
                  <a:pt x="72" y="122"/>
                  <a:pt x="72" y="122"/>
                  <a:pt x="72" y="122"/>
                </a:cubicBezTo>
                <a:cubicBezTo>
                  <a:pt x="68" y="122"/>
                  <a:pt x="64" y="119"/>
                  <a:pt x="64" y="114"/>
                </a:cubicBezTo>
                <a:cubicBezTo>
                  <a:pt x="64" y="104"/>
                  <a:pt x="64" y="104"/>
                  <a:pt x="64" y="104"/>
                </a:cubicBezTo>
                <a:cubicBezTo>
                  <a:pt x="12" y="82"/>
                  <a:pt x="12" y="82"/>
                  <a:pt x="12" y="82"/>
                </a:cubicBezTo>
                <a:cubicBezTo>
                  <a:pt x="12" y="82"/>
                  <a:pt x="12" y="82"/>
                  <a:pt x="12" y="82"/>
                </a:cubicBezTo>
                <a:close/>
                <a:moveTo>
                  <a:pt x="72" y="96"/>
                </a:moveTo>
                <a:cubicBezTo>
                  <a:pt x="71" y="96"/>
                  <a:pt x="71" y="96"/>
                  <a:pt x="71" y="98"/>
                </a:cubicBezTo>
                <a:cubicBezTo>
                  <a:pt x="71" y="114"/>
                  <a:pt x="71" y="114"/>
                  <a:pt x="71" y="114"/>
                </a:cubicBezTo>
                <a:cubicBezTo>
                  <a:pt x="71" y="115"/>
                  <a:pt x="71" y="115"/>
                  <a:pt x="72" y="115"/>
                </a:cubicBezTo>
                <a:cubicBezTo>
                  <a:pt x="88" y="115"/>
                  <a:pt x="88" y="115"/>
                  <a:pt x="88" y="115"/>
                </a:cubicBezTo>
                <a:cubicBezTo>
                  <a:pt x="90" y="115"/>
                  <a:pt x="90" y="115"/>
                  <a:pt x="90" y="114"/>
                </a:cubicBezTo>
                <a:cubicBezTo>
                  <a:pt x="90" y="98"/>
                  <a:pt x="90" y="98"/>
                  <a:pt x="90" y="98"/>
                </a:cubicBezTo>
                <a:cubicBezTo>
                  <a:pt x="90" y="96"/>
                  <a:pt x="90" y="96"/>
                  <a:pt x="88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72" y="96"/>
                  <a:pt x="72" y="96"/>
                  <a:pt x="72" y="96"/>
                </a:cubicBezTo>
                <a:close/>
                <a:moveTo>
                  <a:pt x="72" y="90"/>
                </a:moveTo>
                <a:cubicBezTo>
                  <a:pt x="88" y="90"/>
                  <a:pt x="88" y="90"/>
                  <a:pt x="88" y="90"/>
                </a:cubicBezTo>
                <a:cubicBezTo>
                  <a:pt x="93" y="90"/>
                  <a:pt x="96" y="93"/>
                  <a:pt x="96" y="98"/>
                </a:cubicBezTo>
                <a:cubicBezTo>
                  <a:pt x="146" y="75"/>
                  <a:pt x="146" y="75"/>
                  <a:pt x="146" y="75"/>
                </a:cubicBezTo>
                <a:cubicBezTo>
                  <a:pt x="146" y="75"/>
                  <a:pt x="148" y="75"/>
                  <a:pt x="148" y="74"/>
                </a:cubicBezTo>
                <a:cubicBezTo>
                  <a:pt x="146" y="72"/>
                  <a:pt x="146" y="69"/>
                  <a:pt x="146" y="67"/>
                </a:cubicBezTo>
                <a:cubicBezTo>
                  <a:pt x="144" y="64"/>
                  <a:pt x="144" y="61"/>
                  <a:pt x="143" y="58"/>
                </a:cubicBezTo>
                <a:cubicBezTo>
                  <a:pt x="141" y="53"/>
                  <a:pt x="135" y="51"/>
                  <a:pt x="132" y="51"/>
                </a:cubicBezTo>
                <a:cubicBezTo>
                  <a:pt x="29" y="51"/>
                  <a:pt x="29" y="51"/>
                  <a:pt x="29" y="51"/>
                </a:cubicBezTo>
                <a:cubicBezTo>
                  <a:pt x="26" y="51"/>
                  <a:pt x="20" y="51"/>
                  <a:pt x="18" y="58"/>
                </a:cubicBezTo>
                <a:cubicBezTo>
                  <a:pt x="18" y="59"/>
                  <a:pt x="16" y="61"/>
                  <a:pt x="16" y="63"/>
                </a:cubicBezTo>
                <a:cubicBezTo>
                  <a:pt x="16" y="64"/>
                  <a:pt x="16" y="66"/>
                  <a:pt x="15" y="67"/>
                </a:cubicBezTo>
                <a:cubicBezTo>
                  <a:pt x="15" y="69"/>
                  <a:pt x="15" y="72"/>
                  <a:pt x="13" y="74"/>
                </a:cubicBezTo>
                <a:cubicBezTo>
                  <a:pt x="15" y="75"/>
                  <a:pt x="15" y="75"/>
                  <a:pt x="15" y="75"/>
                </a:cubicBezTo>
                <a:cubicBezTo>
                  <a:pt x="64" y="98"/>
                  <a:pt x="64" y="98"/>
                  <a:pt x="64" y="98"/>
                </a:cubicBezTo>
                <a:cubicBezTo>
                  <a:pt x="64" y="93"/>
                  <a:pt x="68" y="90"/>
                  <a:pt x="72" y="90"/>
                </a:cubicBezTo>
                <a:moveTo>
                  <a:pt x="52" y="45"/>
                </a:moveTo>
                <a:cubicBezTo>
                  <a:pt x="109" y="45"/>
                  <a:pt x="109" y="45"/>
                  <a:pt x="109" y="45"/>
                </a:cubicBezTo>
                <a:cubicBezTo>
                  <a:pt x="109" y="35"/>
                  <a:pt x="109" y="35"/>
                  <a:pt x="109" y="35"/>
                </a:cubicBezTo>
                <a:cubicBezTo>
                  <a:pt x="109" y="19"/>
                  <a:pt x="96" y="7"/>
                  <a:pt x="80" y="7"/>
                </a:cubicBezTo>
                <a:cubicBezTo>
                  <a:pt x="64" y="7"/>
                  <a:pt x="52" y="19"/>
                  <a:pt x="52" y="35"/>
                </a:cubicBezTo>
                <a:cubicBezTo>
                  <a:pt x="52" y="45"/>
                  <a:pt x="52" y="45"/>
                  <a:pt x="52" y="45"/>
                </a:cubicBezTo>
                <a:cubicBezTo>
                  <a:pt x="52" y="45"/>
                  <a:pt x="52" y="45"/>
                  <a:pt x="52" y="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A88B6695-D92C-DF01-6799-B91A49C19B77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2490788"/>
            <a:ext cx="254000" cy="223838"/>
          </a:xfrm>
          <a:custGeom>
            <a:avLst/>
            <a:gdLst>
              <a:gd name="T0" fmla="*/ 137 w 160"/>
              <a:gd name="T1" fmla="*/ 141 h 141"/>
              <a:gd name="T2" fmla="*/ 8 w 160"/>
              <a:gd name="T3" fmla="*/ 141 h 141"/>
              <a:gd name="T4" fmla="*/ 0 w 160"/>
              <a:gd name="T5" fmla="*/ 133 h 141"/>
              <a:gd name="T6" fmla="*/ 0 w 160"/>
              <a:gd name="T7" fmla="*/ 8 h 141"/>
              <a:gd name="T8" fmla="*/ 8 w 160"/>
              <a:gd name="T9" fmla="*/ 0 h 141"/>
              <a:gd name="T10" fmla="*/ 43 w 160"/>
              <a:gd name="T11" fmla="*/ 0 h 141"/>
              <a:gd name="T12" fmla="*/ 49 w 160"/>
              <a:gd name="T13" fmla="*/ 3 h 141"/>
              <a:gd name="T14" fmla="*/ 62 w 160"/>
              <a:gd name="T15" fmla="*/ 19 h 141"/>
              <a:gd name="T16" fmla="*/ 134 w 160"/>
              <a:gd name="T17" fmla="*/ 19 h 141"/>
              <a:gd name="T18" fmla="*/ 140 w 160"/>
              <a:gd name="T19" fmla="*/ 27 h 141"/>
              <a:gd name="T20" fmla="*/ 140 w 160"/>
              <a:gd name="T21" fmla="*/ 51 h 141"/>
              <a:gd name="T22" fmla="*/ 152 w 160"/>
              <a:gd name="T23" fmla="*/ 51 h 141"/>
              <a:gd name="T24" fmla="*/ 158 w 160"/>
              <a:gd name="T25" fmla="*/ 54 h 141"/>
              <a:gd name="T26" fmla="*/ 160 w 160"/>
              <a:gd name="T27" fmla="*/ 61 h 141"/>
              <a:gd name="T28" fmla="*/ 145 w 160"/>
              <a:gd name="T29" fmla="*/ 135 h 141"/>
              <a:gd name="T30" fmla="*/ 137 w 160"/>
              <a:gd name="T31" fmla="*/ 141 h 141"/>
              <a:gd name="T32" fmla="*/ 24 w 160"/>
              <a:gd name="T33" fmla="*/ 58 h 141"/>
              <a:gd name="T34" fmla="*/ 22 w 160"/>
              <a:gd name="T35" fmla="*/ 59 h 141"/>
              <a:gd name="T36" fmla="*/ 8 w 160"/>
              <a:gd name="T37" fmla="*/ 133 h 141"/>
              <a:gd name="T38" fmla="*/ 8 w 160"/>
              <a:gd name="T39" fmla="*/ 135 h 141"/>
              <a:gd name="T40" fmla="*/ 9 w 160"/>
              <a:gd name="T41" fmla="*/ 135 h 141"/>
              <a:gd name="T42" fmla="*/ 137 w 160"/>
              <a:gd name="T43" fmla="*/ 135 h 141"/>
              <a:gd name="T44" fmla="*/ 139 w 160"/>
              <a:gd name="T45" fmla="*/ 133 h 141"/>
              <a:gd name="T46" fmla="*/ 153 w 160"/>
              <a:gd name="T47" fmla="*/ 59 h 141"/>
              <a:gd name="T48" fmla="*/ 153 w 160"/>
              <a:gd name="T49" fmla="*/ 58 h 141"/>
              <a:gd name="T50" fmla="*/ 152 w 160"/>
              <a:gd name="T51" fmla="*/ 58 h 141"/>
              <a:gd name="T52" fmla="*/ 24 w 160"/>
              <a:gd name="T53" fmla="*/ 58 h 141"/>
              <a:gd name="T54" fmla="*/ 24 w 160"/>
              <a:gd name="T55" fmla="*/ 58 h 141"/>
              <a:gd name="T56" fmla="*/ 8 w 160"/>
              <a:gd name="T57" fmla="*/ 6 h 141"/>
              <a:gd name="T58" fmla="*/ 6 w 160"/>
              <a:gd name="T59" fmla="*/ 8 h 141"/>
              <a:gd name="T60" fmla="*/ 6 w 160"/>
              <a:gd name="T61" fmla="*/ 104 h 141"/>
              <a:gd name="T62" fmla="*/ 16 w 160"/>
              <a:gd name="T63" fmla="*/ 58 h 141"/>
              <a:gd name="T64" fmla="*/ 24 w 160"/>
              <a:gd name="T65" fmla="*/ 51 h 141"/>
              <a:gd name="T66" fmla="*/ 134 w 160"/>
              <a:gd name="T67" fmla="*/ 51 h 141"/>
              <a:gd name="T68" fmla="*/ 134 w 160"/>
              <a:gd name="T69" fmla="*/ 27 h 141"/>
              <a:gd name="T70" fmla="*/ 134 w 160"/>
              <a:gd name="T71" fmla="*/ 26 h 141"/>
              <a:gd name="T72" fmla="*/ 60 w 160"/>
              <a:gd name="T73" fmla="*/ 26 h 141"/>
              <a:gd name="T74" fmla="*/ 59 w 160"/>
              <a:gd name="T75" fmla="*/ 24 h 141"/>
              <a:gd name="T76" fmla="*/ 44 w 160"/>
              <a:gd name="T77" fmla="*/ 6 h 141"/>
              <a:gd name="T78" fmla="*/ 43 w 160"/>
              <a:gd name="T79" fmla="*/ 6 h 141"/>
              <a:gd name="T80" fmla="*/ 8 w 160"/>
              <a:gd name="T81" fmla="*/ 6 h 141"/>
              <a:gd name="T82" fmla="*/ 8 w 160"/>
              <a:gd name="T83" fmla="*/ 6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41">
                <a:moveTo>
                  <a:pt x="137" y="141"/>
                </a:moveTo>
                <a:cubicBezTo>
                  <a:pt x="8" y="141"/>
                  <a:pt x="8" y="141"/>
                  <a:pt x="8" y="141"/>
                </a:cubicBezTo>
                <a:cubicBezTo>
                  <a:pt x="3" y="141"/>
                  <a:pt x="0" y="138"/>
                  <a:pt x="0" y="133"/>
                </a:cubicBezTo>
                <a:cubicBezTo>
                  <a:pt x="0" y="8"/>
                  <a:pt x="0" y="8"/>
                  <a:pt x="0" y="8"/>
                </a:cubicBezTo>
                <a:cubicBezTo>
                  <a:pt x="0" y="3"/>
                  <a:pt x="3" y="0"/>
                  <a:pt x="8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8" y="1"/>
                  <a:pt x="49" y="3"/>
                </a:cubicBezTo>
                <a:cubicBezTo>
                  <a:pt x="62" y="19"/>
                  <a:pt x="62" y="19"/>
                  <a:pt x="62" y="19"/>
                </a:cubicBezTo>
                <a:cubicBezTo>
                  <a:pt x="134" y="19"/>
                  <a:pt x="134" y="19"/>
                  <a:pt x="134" y="19"/>
                </a:cubicBezTo>
                <a:cubicBezTo>
                  <a:pt x="137" y="19"/>
                  <a:pt x="140" y="22"/>
                  <a:pt x="140" y="27"/>
                </a:cubicBezTo>
                <a:cubicBezTo>
                  <a:pt x="140" y="51"/>
                  <a:pt x="140" y="51"/>
                  <a:pt x="140" y="51"/>
                </a:cubicBezTo>
                <a:cubicBezTo>
                  <a:pt x="152" y="51"/>
                  <a:pt x="152" y="51"/>
                  <a:pt x="152" y="51"/>
                </a:cubicBezTo>
                <a:cubicBezTo>
                  <a:pt x="153" y="51"/>
                  <a:pt x="156" y="53"/>
                  <a:pt x="158" y="54"/>
                </a:cubicBezTo>
                <a:cubicBezTo>
                  <a:pt x="160" y="56"/>
                  <a:pt x="160" y="58"/>
                  <a:pt x="160" y="61"/>
                </a:cubicBezTo>
                <a:cubicBezTo>
                  <a:pt x="145" y="135"/>
                  <a:pt x="145" y="135"/>
                  <a:pt x="145" y="135"/>
                </a:cubicBezTo>
                <a:cubicBezTo>
                  <a:pt x="145" y="138"/>
                  <a:pt x="140" y="141"/>
                  <a:pt x="137" y="141"/>
                </a:cubicBezTo>
                <a:moveTo>
                  <a:pt x="24" y="58"/>
                </a:moveTo>
                <a:cubicBezTo>
                  <a:pt x="22" y="58"/>
                  <a:pt x="22" y="58"/>
                  <a:pt x="22" y="59"/>
                </a:cubicBezTo>
                <a:cubicBezTo>
                  <a:pt x="8" y="133"/>
                  <a:pt x="8" y="133"/>
                  <a:pt x="8" y="133"/>
                </a:cubicBezTo>
                <a:cubicBezTo>
                  <a:pt x="8" y="133"/>
                  <a:pt x="8" y="133"/>
                  <a:pt x="8" y="135"/>
                </a:cubicBezTo>
                <a:cubicBezTo>
                  <a:pt x="8" y="135"/>
                  <a:pt x="8" y="135"/>
                  <a:pt x="9" y="135"/>
                </a:cubicBezTo>
                <a:cubicBezTo>
                  <a:pt x="137" y="135"/>
                  <a:pt x="137" y="135"/>
                  <a:pt x="137" y="135"/>
                </a:cubicBezTo>
                <a:cubicBezTo>
                  <a:pt x="139" y="135"/>
                  <a:pt x="139" y="135"/>
                  <a:pt x="139" y="133"/>
                </a:cubicBezTo>
                <a:cubicBezTo>
                  <a:pt x="153" y="59"/>
                  <a:pt x="153" y="59"/>
                  <a:pt x="153" y="59"/>
                </a:cubicBezTo>
                <a:cubicBezTo>
                  <a:pt x="153" y="59"/>
                  <a:pt x="153" y="59"/>
                  <a:pt x="153" y="58"/>
                </a:cubicBezTo>
                <a:cubicBezTo>
                  <a:pt x="152" y="58"/>
                  <a:pt x="152" y="58"/>
                  <a:pt x="152" y="58"/>
                </a:cubicBezTo>
                <a:cubicBezTo>
                  <a:pt x="24" y="58"/>
                  <a:pt x="24" y="58"/>
                  <a:pt x="24" y="58"/>
                </a:cubicBezTo>
                <a:cubicBezTo>
                  <a:pt x="24" y="58"/>
                  <a:pt x="24" y="58"/>
                  <a:pt x="24" y="58"/>
                </a:cubicBezTo>
                <a:close/>
                <a:moveTo>
                  <a:pt x="8" y="6"/>
                </a:moveTo>
                <a:cubicBezTo>
                  <a:pt x="6" y="6"/>
                  <a:pt x="6" y="6"/>
                  <a:pt x="6" y="8"/>
                </a:cubicBezTo>
                <a:cubicBezTo>
                  <a:pt x="6" y="104"/>
                  <a:pt x="6" y="104"/>
                  <a:pt x="6" y="104"/>
                </a:cubicBezTo>
                <a:cubicBezTo>
                  <a:pt x="16" y="58"/>
                  <a:pt x="16" y="58"/>
                  <a:pt x="16" y="58"/>
                </a:cubicBezTo>
                <a:cubicBezTo>
                  <a:pt x="16" y="54"/>
                  <a:pt x="19" y="51"/>
                  <a:pt x="24" y="51"/>
                </a:cubicBezTo>
                <a:cubicBezTo>
                  <a:pt x="134" y="51"/>
                  <a:pt x="134" y="51"/>
                  <a:pt x="134" y="51"/>
                </a:cubicBezTo>
                <a:cubicBezTo>
                  <a:pt x="134" y="27"/>
                  <a:pt x="134" y="27"/>
                  <a:pt x="134" y="27"/>
                </a:cubicBezTo>
                <a:cubicBezTo>
                  <a:pt x="134" y="26"/>
                  <a:pt x="134" y="26"/>
                  <a:pt x="134" y="26"/>
                </a:cubicBezTo>
                <a:cubicBezTo>
                  <a:pt x="60" y="26"/>
                  <a:pt x="60" y="26"/>
                  <a:pt x="60" y="26"/>
                </a:cubicBezTo>
                <a:cubicBezTo>
                  <a:pt x="60" y="26"/>
                  <a:pt x="59" y="26"/>
                  <a:pt x="59" y="24"/>
                </a:cubicBezTo>
                <a:cubicBezTo>
                  <a:pt x="44" y="6"/>
                  <a:pt x="44" y="6"/>
                  <a:pt x="44" y="6"/>
                </a:cubicBezTo>
                <a:cubicBezTo>
                  <a:pt x="43" y="6"/>
                  <a:pt x="43" y="6"/>
                  <a:pt x="43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EB0A77D9-7646-9966-520C-3EC011DEFBC8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1373188"/>
            <a:ext cx="254000" cy="255588"/>
          </a:xfrm>
          <a:custGeom>
            <a:avLst/>
            <a:gdLst>
              <a:gd name="T0" fmla="*/ 80 w 160"/>
              <a:gd name="T1" fmla="*/ 161 h 161"/>
              <a:gd name="T2" fmla="*/ 0 w 160"/>
              <a:gd name="T3" fmla="*/ 81 h 161"/>
              <a:gd name="T4" fmla="*/ 80 w 160"/>
              <a:gd name="T5" fmla="*/ 0 h 161"/>
              <a:gd name="T6" fmla="*/ 160 w 160"/>
              <a:gd name="T7" fmla="*/ 81 h 161"/>
              <a:gd name="T8" fmla="*/ 80 w 160"/>
              <a:gd name="T9" fmla="*/ 161 h 161"/>
              <a:gd name="T10" fmla="*/ 80 w 160"/>
              <a:gd name="T11" fmla="*/ 7 h 161"/>
              <a:gd name="T12" fmla="*/ 6 w 160"/>
              <a:gd name="T13" fmla="*/ 81 h 161"/>
              <a:gd name="T14" fmla="*/ 80 w 160"/>
              <a:gd name="T15" fmla="*/ 155 h 161"/>
              <a:gd name="T16" fmla="*/ 153 w 160"/>
              <a:gd name="T17" fmla="*/ 81 h 161"/>
              <a:gd name="T18" fmla="*/ 80 w 160"/>
              <a:gd name="T19" fmla="*/ 7 h 161"/>
              <a:gd name="T20" fmla="*/ 86 w 160"/>
              <a:gd name="T21" fmla="*/ 116 h 161"/>
              <a:gd name="T22" fmla="*/ 73 w 160"/>
              <a:gd name="T23" fmla="*/ 116 h 161"/>
              <a:gd name="T24" fmla="*/ 70 w 160"/>
              <a:gd name="T25" fmla="*/ 113 h 161"/>
              <a:gd name="T26" fmla="*/ 70 w 160"/>
              <a:gd name="T27" fmla="*/ 95 h 161"/>
              <a:gd name="T28" fmla="*/ 57 w 160"/>
              <a:gd name="T29" fmla="*/ 74 h 161"/>
              <a:gd name="T30" fmla="*/ 80 w 160"/>
              <a:gd name="T31" fmla="*/ 52 h 161"/>
              <a:gd name="T32" fmla="*/ 102 w 160"/>
              <a:gd name="T33" fmla="*/ 74 h 161"/>
              <a:gd name="T34" fmla="*/ 89 w 160"/>
              <a:gd name="T35" fmla="*/ 95 h 161"/>
              <a:gd name="T36" fmla="*/ 89 w 160"/>
              <a:gd name="T37" fmla="*/ 113 h 161"/>
              <a:gd name="T38" fmla="*/ 86 w 160"/>
              <a:gd name="T39" fmla="*/ 116 h 161"/>
              <a:gd name="T40" fmla="*/ 76 w 160"/>
              <a:gd name="T41" fmla="*/ 110 h 161"/>
              <a:gd name="T42" fmla="*/ 83 w 160"/>
              <a:gd name="T43" fmla="*/ 110 h 161"/>
              <a:gd name="T44" fmla="*/ 83 w 160"/>
              <a:gd name="T45" fmla="*/ 92 h 161"/>
              <a:gd name="T46" fmla="*/ 84 w 160"/>
              <a:gd name="T47" fmla="*/ 89 h 161"/>
              <a:gd name="T48" fmla="*/ 96 w 160"/>
              <a:gd name="T49" fmla="*/ 74 h 161"/>
              <a:gd name="T50" fmla="*/ 80 w 160"/>
              <a:gd name="T51" fmla="*/ 58 h 161"/>
              <a:gd name="T52" fmla="*/ 64 w 160"/>
              <a:gd name="T53" fmla="*/ 74 h 161"/>
              <a:gd name="T54" fmla="*/ 75 w 160"/>
              <a:gd name="T55" fmla="*/ 89 h 161"/>
              <a:gd name="T56" fmla="*/ 76 w 160"/>
              <a:gd name="T57" fmla="*/ 92 h 161"/>
              <a:gd name="T58" fmla="*/ 76 w 160"/>
              <a:gd name="T59" fmla="*/ 110 h 161"/>
              <a:gd name="T60" fmla="*/ 76 w 160"/>
              <a:gd name="T61" fmla="*/ 11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0" h="161">
                <a:moveTo>
                  <a:pt x="80" y="161"/>
                </a:moveTo>
                <a:cubicBezTo>
                  <a:pt x="35" y="161"/>
                  <a:pt x="0" y="126"/>
                  <a:pt x="0" y="81"/>
                </a:cubicBezTo>
                <a:cubicBezTo>
                  <a:pt x="0" y="36"/>
                  <a:pt x="35" y="0"/>
                  <a:pt x="80" y="0"/>
                </a:cubicBezTo>
                <a:cubicBezTo>
                  <a:pt x="124" y="0"/>
                  <a:pt x="160" y="36"/>
                  <a:pt x="160" y="81"/>
                </a:cubicBezTo>
                <a:cubicBezTo>
                  <a:pt x="160" y="126"/>
                  <a:pt x="124" y="161"/>
                  <a:pt x="80" y="161"/>
                </a:cubicBezTo>
                <a:moveTo>
                  <a:pt x="80" y="7"/>
                </a:moveTo>
                <a:cubicBezTo>
                  <a:pt x="40" y="7"/>
                  <a:pt x="6" y="41"/>
                  <a:pt x="6" y="81"/>
                </a:cubicBezTo>
                <a:cubicBezTo>
                  <a:pt x="6" y="121"/>
                  <a:pt x="40" y="155"/>
                  <a:pt x="80" y="155"/>
                </a:cubicBezTo>
                <a:cubicBezTo>
                  <a:pt x="120" y="155"/>
                  <a:pt x="153" y="121"/>
                  <a:pt x="153" y="81"/>
                </a:cubicBezTo>
                <a:cubicBezTo>
                  <a:pt x="153" y="41"/>
                  <a:pt x="120" y="7"/>
                  <a:pt x="80" y="7"/>
                </a:cubicBezTo>
                <a:moveTo>
                  <a:pt x="86" y="116"/>
                </a:moveTo>
                <a:cubicBezTo>
                  <a:pt x="73" y="116"/>
                  <a:pt x="73" y="116"/>
                  <a:pt x="73" y="116"/>
                </a:cubicBezTo>
                <a:cubicBezTo>
                  <a:pt x="72" y="116"/>
                  <a:pt x="70" y="114"/>
                  <a:pt x="70" y="113"/>
                </a:cubicBezTo>
                <a:cubicBezTo>
                  <a:pt x="70" y="95"/>
                  <a:pt x="70" y="95"/>
                  <a:pt x="70" y="95"/>
                </a:cubicBezTo>
                <a:cubicBezTo>
                  <a:pt x="62" y="90"/>
                  <a:pt x="57" y="82"/>
                  <a:pt x="57" y="74"/>
                </a:cubicBezTo>
                <a:cubicBezTo>
                  <a:pt x="57" y="61"/>
                  <a:pt x="67" y="52"/>
                  <a:pt x="80" y="52"/>
                </a:cubicBezTo>
                <a:cubicBezTo>
                  <a:pt x="92" y="52"/>
                  <a:pt x="102" y="61"/>
                  <a:pt x="102" y="74"/>
                </a:cubicBezTo>
                <a:cubicBezTo>
                  <a:pt x="102" y="82"/>
                  <a:pt x="97" y="90"/>
                  <a:pt x="89" y="95"/>
                </a:cubicBezTo>
                <a:cubicBezTo>
                  <a:pt x="89" y="113"/>
                  <a:pt x="89" y="113"/>
                  <a:pt x="89" y="113"/>
                </a:cubicBezTo>
                <a:cubicBezTo>
                  <a:pt x="89" y="114"/>
                  <a:pt x="88" y="116"/>
                  <a:pt x="86" y="116"/>
                </a:cubicBezTo>
                <a:moveTo>
                  <a:pt x="76" y="110"/>
                </a:moveTo>
                <a:cubicBezTo>
                  <a:pt x="83" y="110"/>
                  <a:pt x="83" y="110"/>
                  <a:pt x="83" y="110"/>
                </a:cubicBezTo>
                <a:cubicBezTo>
                  <a:pt x="83" y="92"/>
                  <a:pt x="83" y="92"/>
                  <a:pt x="83" y="92"/>
                </a:cubicBezTo>
                <a:cubicBezTo>
                  <a:pt x="83" y="90"/>
                  <a:pt x="84" y="90"/>
                  <a:pt x="84" y="89"/>
                </a:cubicBezTo>
                <a:cubicBezTo>
                  <a:pt x="91" y="87"/>
                  <a:pt x="96" y="81"/>
                  <a:pt x="96" y="74"/>
                </a:cubicBezTo>
                <a:cubicBezTo>
                  <a:pt x="96" y="65"/>
                  <a:pt x="89" y="58"/>
                  <a:pt x="80" y="58"/>
                </a:cubicBezTo>
                <a:cubicBezTo>
                  <a:pt x="70" y="58"/>
                  <a:pt x="64" y="65"/>
                  <a:pt x="64" y="74"/>
                </a:cubicBezTo>
                <a:cubicBezTo>
                  <a:pt x="64" y="81"/>
                  <a:pt x="68" y="87"/>
                  <a:pt x="75" y="89"/>
                </a:cubicBezTo>
                <a:cubicBezTo>
                  <a:pt x="75" y="90"/>
                  <a:pt x="76" y="90"/>
                  <a:pt x="76" y="92"/>
                </a:cubicBezTo>
                <a:cubicBezTo>
                  <a:pt x="76" y="110"/>
                  <a:pt x="76" y="110"/>
                  <a:pt x="76" y="110"/>
                </a:cubicBezTo>
                <a:cubicBezTo>
                  <a:pt x="76" y="110"/>
                  <a:pt x="76" y="110"/>
                  <a:pt x="76" y="1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0C26665B-E9CD-0017-E4D4-C8A643B5B6C6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3594100"/>
            <a:ext cx="254000" cy="219075"/>
          </a:xfrm>
          <a:custGeom>
            <a:avLst/>
            <a:gdLst>
              <a:gd name="T0" fmla="*/ 125 w 160"/>
              <a:gd name="T1" fmla="*/ 138 h 138"/>
              <a:gd name="T2" fmla="*/ 115 w 160"/>
              <a:gd name="T3" fmla="*/ 112 h 138"/>
              <a:gd name="T4" fmla="*/ 121 w 160"/>
              <a:gd name="T5" fmla="*/ 128 h 138"/>
              <a:gd name="T6" fmla="*/ 144 w 160"/>
              <a:gd name="T7" fmla="*/ 132 h 138"/>
              <a:gd name="T8" fmla="*/ 147 w 160"/>
              <a:gd name="T9" fmla="*/ 112 h 138"/>
              <a:gd name="T10" fmla="*/ 45 w 160"/>
              <a:gd name="T11" fmla="*/ 128 h 138"/>
              <a:gd name="T12" fmla="*/ 16 w 160"/>
              <a:gd name="T13" fmla="*/ 138 h 138"/>
              <a:gd name="T14" fmla="*/ 6 w 160"/>
              <a:gd name="T15" fmla="*/ 110 h 138"/>
              <a:gd name="T16" fmla="*/ 0 w 160"/>
              <a:gd name="T17" fmla="*/ 64 h 138"/>
              <a:gd name="T18" fmla="*/ 17 w 160"/>
              <a:gd name="T19" fmla="*/ 46 h 138"/>
              <a:gd name="T20" fmla="*/ 41 w 160"/>
              <a:gd name="T21" fmla="*/ 0 h 138"/>
              <a:gd name="T22" fmla="*/ 133 w 160"/>
              <a:gd name="T23" fmla="*/ 10 h 138"/>
              <a:gd name="T24" fmla="*/ 160 w 160"/>
              <a:gd name="T25" fmla="*/ 64 h 138"/>
              <a:gd name="T26" fmla="*/ 160 w 160"/>
              <a:gd name="T27" fmla="*/ 99 h 138"/>
              <a:gd name="T28" fmla="*/ 153 w 160"/>
              <a:gd name="T29" fmla="*/ 128 h 138"/>
              <a:gd name="T30" fmla="*/ 13 w 160"/>
              <a:gd name="T31" fmla="*/ 112 h 138"/>
              <a:gd name="T32" fmla="*/ 16 w 160"/>
              <a:gd name="T33" fmla="*/ 132 h 138"/>
              <a:gd name="T34" fmla="*/ 38 w 160"/>
              <a:gd name="T35" fmla="*/ 128 h 138"/>
              <a:gd name="T36" fmla="*/ 13 w 160"/>
              <a:gd name="T37" fmla="*/ 112 h 138"/>
              <a:gd name="T38" fmla="*/ 77 w 160"/>
              <a:gd name="T39" fmla="*/ 105 h 138"/>
              <a:gd name="T40" fmla="*/ 153 w 160"/>
              <a:gd name="T41" fmla="*/ 99 h 138"/>
              <a:gd name="T42" fmla="*/ 139 w 160"/>
              <a:gd name="T43" fmla="*/ 53 h 138"/>
              <a:gd name="T44" fmla="*/ 6 w 160"/>
              <a:gd name="T45" fmla="*/ 66 h 138"/>
              <a:gd name="T46" fmla="*/ 13 w 160"/>
              <a:gd name="T47" fmla="*/ 105 h 138"/>
              <a:gd name="T48" fmla="*/ 77 w 160"/>
              <a:gd name="T49" fmla="*/ 105 h 138"/>
              <a:gd name="T50" fmla="*/ 139 w 160"/>
              <a:gd name="T51" fmla="*/ 46 h 138"/>
              <a:gd name="T52" fmla="*/ 126 w 160"/>
              <a:gd name="T53" fmla="*/ 12 h 138"/>
              <a:gd name="T54" fmla="*/ 41 w 160"/>
              <a:gd name="T55" fmla="*/ 7 h 138"/>
              <a:gd name="T56" fmla="*/ 24 w 160"/>
              <a:gd name="T57" fmla="*/ 46 h 138"/>
              <a:gd name="T58" fmla="*/ 134 w 160"/>
              <a:gd name="T59" fmla="*/ 92 h 138"/>
              <a:gd name="T60" fmla="*/ 134 w 160"/>
              <a:gd name="T61" fmla="*/ 66 h 138"/>
              <a:gd name="T62" fmla="*/ 134 w 160"/>
              <a:gd name="T63" fmla="*/ 92 h 138"/>
              <a:gd name="T64" fmla="*/ 128 w 160"/>
              <a:gd name="T65" fmla="*/ 79 h 138"/>
              <a:gd name="T66" fmla="*/ 141 w 160"/>
              <a:gd name="T67" fmla="*/ 79 h 138"/>
              <a:gd name="T68" fmla="*/ 112 w 160"/>
              <a:gd name="T69" fmla="*/ 92 h 138"/>
              <a:gd name="T70" fmla="*/ 45 w 160"/>
              <a:gd name="T71" fmla="*/ 89 h 138"/>
              <a:gd name="T72" fmla="*/ 48 w 160"/>
              <a:gd name="T73" fmla="*/ 66 h 138"/>
              <a:gd name="T74" fmla="*/ 115 w 160"/>
              <a:gd name="T75" fmla="*/ 69 h 138"/>
              <a:gd name="T76" fmla="*/ 112 w 160"/>
              <a:gd name="T77" fmla="*/ 92 h 138"/>
              <a:gd name="T78" fmla="*/ 109 w 160"/>
              <a:gd name="T79" fmla="*/ 86 h 138"/>
              <a:gd name="T80" fmla="*/ 51 w 160"/>
              <a:gd name="T81" fmla="*/ 72 h 138"/>
              <a:gd name="T82" fmla="*/ 51 w 160"/>
              <a:gd name="T83" fmla="*/ 86 h 138"/>
              <a:gd name="T84" fmla="*/ 13 w 160"/>
              <a:gd name="T85" fmla="*/ 79 h 138"/>
              <a:gd name="T86" fmla="*/ 38 w 160"/>
              <a:gd name="T87" fmla="*/ 79 h 138"/>
              <a:gd name="T88" fmla="*/ 25 w 160"/>
              <a:gd name="T89" fmla="*/ 72 h 138"/>
              <a:gd name="T90" fmla="*/ 25 w 160"/>
              <a:gd name="T91" fmla="*/ 86 h 138"/>
              <a:gd name="T92" fmla="*/ 25 w 160"/>
              <a:gd name="T93" fmla="*/ 72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38">
                <a:moveTo>
                  <a:pt x="144" y="138"/>
                </a:moveTo>
                <a:cubicBezTo>
                  <a:pt x="125" y="138"/>
                  <a:pt x="125" y="138"/>
                  <a:pt x="125" y="138"/>
                </a:cubicBezTo>
                <a:cubicBezTo>
                  <a:pt x="120" y="138"/>
                  <a:pt x="115" y="133"/>
                  <a:pt x="115" y="128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21" y="112"/>
                  <a:pt x="121" y="112"/>
                  <a:pt x="121" y="112"/>
                </a:cubicBezTo>
                <a:cubicBezTo>
                  <a:pt x="121" y="128"/>
                  <a:pt x="121" y="128"/>
                  <a:pt x="121" y="128"/>
                </a:cubicBezTo>
                <a:cubicBezTo>
                  <a:pt x="121" y="130"/>
                  <a:pt x="123" y="132"/>
                  <a:pt x="125" y="132"/>
                </a:cubicBezTo>
                <a:cubicBezTo>
                  <a:pt x="144" y="132"/>
                  <a:pt x="144" y="132"/>
                  <a:pt x="144" y="132"/>
                </a:cubicBezTo>
                <a:cubicBezTo>
                  <a:pt x="145" y="132"/>
                  <a:pt x="147" y="130"/>
                  <a:pt x="147" y="128"/>
                </a:cubicBezTo>
                <a:cubicBezTo>
                  <a:pt x="147" y="112"/>
                  <a:pt x="147" y="112"/>
                  <a:pt x="147" y="112"/>
                </a:cubicBezTo>
                <a:cubicBezTo>
                  <a:pt x="45" y="112"/>
                  <a:pt x="45" y="112"/>
                  <a:pt x="45" y="112"/>
                </a:cubicBezTo>
                <a:cubicBezTo>
                  <a:pt x="45" y="128"/>
                  <a:pt x="45" y="128"/>
                  <a:pt x="45" y="128"/>
                </a:cubicBezTo>
                <a:cubicBezTo>
                  <a:pt x="45" y="133"/>
                  <a:pt x="40" y="138"/>
                  <a:pt x="35" y="138"/>
                </a:cubicBezTo>
                <a:cubicBezTo>
                  <a:pt x="16" y="138"/>
                  <a:pt x="16" y="138"/>
                  <a:pt x="16" y="138"/>
                </a:cubicBezTo>
                <a:cubicBezTo>
                  <a:pt x="11" y="138"/>
                  <a:pt x="6" y="133"/>
                  <a:pt x="6" y="128"/>
                </a:cubicBezTo>
                <a:cubicBezTo>
                  <a:pt x="6" y="110"/>
                  <a:pt x="6" y="110"/>
                  <a:pt x="6" y="110"/>
                </a:cubicBezTo>
                <a:cubicBezTo>
                  <a:pt x="3" y="109"/>
                  <a:pt x="0" y="104"/>
                  <a:pt x="0" y="99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4"/>
                  <a:pt x="0" y="64"/>
                  <a:pt x="0" y="64"/>
                </a:cubicBezTo>
                <a:cubicBezTo>
                  <a:pt x="1" y="54"/>
                  <a:pt x="8" y="48"/>
                  <a:pt x="17" y="46"/>
                </a:cubicBezTo>
                <a:cubicBezTo>
                  <a:pt x="30" y="8"/>
                  <a:pt x="30" y="8"/>
                  <a:pt x="30" y="8"/>
                </a:cubicBezTo>
                <a:cubicBezTo>
                  <a:pt x="32" y="4"/>
                  <a:pt x="37" y="0"/>
                  <a:pt x="41" y="0"/>
                </a:cubicBezTo>
                <a:cubicBezTo>
                  <a:pt x="121" y="0"/>
                  <a:pt x="121" y="0"/>
                  <a:pt x="121" y="0"/>
                </a:cubicBezTo>
                <a:cubicBezTo>
                  <a:pt x="126" y="0"/>
                  <a:pt x="131" y="4"/>
                  <a:pt x="133" y="10"/>
                </a:cubicBezTo>
                <a:cubicBezTo>
                  <a:pt x="145" y="48"/>
                  <a:pt x="145" y="48"/>
                  <a:pt x="145" y="48"/>
                </a:cubicBezTo>
                <a:cubicBezTo>
                  <a:pt x="153" y="49"/>
                  <a:pt x="158" y="56"/>
                  <a:pt x="160" y="64"/>
                </a:cubicBezTo>
                <a:cubicBezTo>
                  <a:pt x="160" y="64"/>
                  <a:pt x="160" y="64"/>
                  <a:pt x="160" y="64"/>
                </a:cubicBezTo>
                <a:cubicBezTo>
                  <a:pt x="160" y="99"/>
                  <a:pt x="160" y="99"/>
                  <a:pt x="160" y="99"/>
                </a:cubicBezTo>
                <a:cubicBezTo>
                  <a:pt x="160" y="104"/>
                  <a:pt x="157" y="109"/>
                  <a:pt x="153" y="110"/>
                </a:cubicBezTo>
                <a:cubicBezTo>
                  <a:pt x="153" y="128"/>
                  <a:pt x="153" y="128"/>
                  <a:pt x="153" y="128"/>
                </a:cubicBezTo>
                <a:cubicBezTo>
                  <a:pt x="153" y="133"/>
                  <a:pt x="149" y="138"/>
                  <a:pt x="144" y="138"/>
                </a:cubicBezTo>
                <a:moveTo>
                  <a:pt x="13" y="112"/>
                </a:moveTo>
                <a:cubicBezTo>
                  <a:pt x="13" y="128"/>
                  <a:pt x="13" y="128"/>
                  <a:pt x="13" y="128"/>
                </a:cubicBezTo>
                <a:cubicBezTo>
                  <a:pt x="13" y="130"/>
                  <a:pt x="14" y="132"/>
                  <a:pt x="16" y="132"/>
                </a:cubicBezTo>
                <a:cubicBezTo>
                  <a:pt x="35" y="132"/>
                  <a:pt x="35" y="132"/>
                  <a:pt x="35" y="132"/>
                </a:cubicBezTo>
                <a:cubicBezTo>
                  <a:pt x="37" y="132"/>
                  <a:pt x="38" y="130"/>
                  <a:pt x="38" y="128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13" y="112"/>
                  <a:pt x="13" y="112"/>
                  <a:pt x="13" y="112"/>
                </a:cubicBezTo>
                <a:cubicBezTo>
                  <a:pt x="13" y="112"/>
                  <a:pt x="13" y="112"/>
                  <a:pt x="13" y="112"/>
                </a:cubicBezTo>
                <a:close/>
                <a:moveTo>
                  <a:pt x="77" y="105"/>
                </a:moveTo>
                <a:cubicBezTo>
                  <a:pt x="147" y="105"/>
                  <a:pt x="147" y="105"/>
                  <a:pt x="147" y="105"/>
                </a:cubicBezTo>
                <a:cubicBezTo>
                  <a:pt x="150" y="105"/>
                  <a:pt x="153" y="102"/>
                  <a:pt x="153" y="99"/>
                </a:cubicBezTo>
                <a:cubicBezTo>
                  <a:pt x="153" y="66"/>
                  <a:pt x="153" y="66"/>
                  <a:pt x="153" y="66"/>
                </a:cubicBezTo>
                <a:cubicBezTo>
                  <a:pt x="153" y="59"/>
                  <a:pt x="147" y="53"/>
                  <a:pt x="139" y="53"/>
                </a:cubicBezTo>
                <a:cubicBezTo>
                  <a:pt x="21" y="53"/>
                  <a:pt x="21" y="53"/>
                  <a:pt x="21" y="53"/>
                </a:cubicBezTo>
                <a:cubicBezTo>
                  <a:pt x="13" y="53"/>
                  <a:pt x="6" y="59"/>
                  <a:pt x="6" y="66"/>
                </a:cubicBezTo>
                <a:cubicBezTo>
                  <a:pt x="6" y="99"/>
                  <a:pt x="6" y="99"/>
                  <a:pt x="6" y="99"/>
                </a:cubicBezTo>
                <a:cubicBezTo>
                  <a:pt x="6" y="102"/>
                  <a:pt x="9" y="105"/>
                  <a:pt x="13" y="105"/>
                </a:cubicBezTo>
                <a:cubicBezTo>
                  <a:pt x="77" y="105"/>
                  <a:pt x="77" y="105"/>
                  <a:pt x="77" y="105"/>
                </a:cubicBezTo>
                <a:cubicBezTo>
                  <a:pt x="77" y="105"/>
                  <a:pt x="77" y="105"/>
                  <a:pt x="77" y="105"/>
                </a:cubicBezTo>
                <a:close/>
                <a:moveTo>
                  <a:pt x="24" y="46"/>
                </a:moveTo>
                <a:cubicBezTo>
                  <a:pt x="139" y="46"/>
                  <a:pt x="139" y="46"/>
                  <a:pt x="139" y="46"/>
                </a:cubicBezTo>
                <a:cubicBezTo>
                  <a:pt x="139" y="46"/>
                  <a:pt x="139" y="46"/>
                  <a:pt x="139" y="46"/>
                </a:cubicBezTo>
                <a:cubicBezTo>
                  <a:pt x="126" y="12"/>
                  <a:pt x="126" y="12"/>
                  <a:pt x="126" y="12"/>
                </a:cubicBezTo>
                <a:cubicBezTo>
                  <a:pt x="126" y="8"/>
                  <a:pt x="123" y="7"/>
                  <a:pt x="121" y="7"/>
                </a:cubicBezTo>
                <a:cubicBezTo>
                  <a:pt x="41" y="7"/>
                  <a:pt x="41" y="7"/>
                  <a:pt x="41" y="7"/>
                </a:cubicBezTo>
                <a:cubicBezTo>
                  <a:pt x="40" y="7"/>
                  <a:pt x="37" y="8"/>
                  <a:pt x="37" y="12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lose/>
                <a:moveTo>
                  <a:pt x="134" y="92"/>
                </a:moveTo>
                <a:cubicBezTo>
                  <a:pt x="128" y="92"/>
                  <a:pt x="121" y="86"/>
                  <a:pt x="121" y="79"/>
                </a:cubicBezTo>
                <a:cubicBezTo>
                  <a:pt x="121" y="72"/>
                  <a:pt x="128" y="66"/>
                  <a:pt x="134" y="66"/>
                </a:cubicBezTo>
                <a:cubicBezTo>
                  <a:pt x="141" y="66"/>
                  <a:pt x="147" y="72"/>
                  <a:pt x="147" y="79"/>
                </a:cubicBezTo>
                <a:cubicBezTo>
                  <a:pt x="147" y="86"/>
                  <a:pt x="141" y="92"/>
                  <a:pt x="134" y="92"/>
                </a:cubicBezTo>
                <a:moveTo>
                  <a:pt x="134" y="72"/>
                </a:moveTo>
                <a:cubicBezTo>
                  <a:pt x="131" y="72"/>
                  <a:pt x="128" y="76"/>
                  <a:pt x="128" y="79"/>
                </a:cubicBezTo>
                <a:cubicBezTo>
                  <a:pt x="128" y="82"/>
                  <a:pt x="131" y="86"/>
                  <a:pt x="134" y="86"/>
                </a:cubicBezTo>
                <a:cubicBezTo>
                  <a:pt x="137" y="86"/>
                  <a:pt x="141" y="82"/>
                  <a:pt x="141" y="79"/>
                </a:cubicBezTo>
                <a:cubicBezTo>
                  <a:pt x="141" y="76"/>
                  <a:pt x="137" y="72"/>
                  <a:pt x="134" y="72"/>
                </a:cubicBezTo>
                <a:moveTo>
                  <a:pt x="112" y="92"/>
                </a:moveTo>
                <a:cubicBezTo>
                  <a:pt x="48" y="92"/>
                  <a:pt x="48" y="92"/>
                  <a:pt x="48" y="92"/>
                </a:cubicBezTo>
                <a:cubicBezTo>
                  <a:pt x="46" y="92"/>
                  <a:pt x="45" y="91"/>
                  <a:pt x="45" y="89"/>
                </a:cubicBezTo>
                <a:cubicBezTo>
                  <a:pt x="45" y="69"/>
                  <a:pt x="45" y="69"/>
                  <a:pt x="45" y="69"/>
                </a:cubicBezTo>
                <a:cubicBezTo>
                  <a:pt x="45" y="68"/>
                  <a:pt x="46" y="66"/>
                  <a:pt x="48" y="66"/>
                </a:cubicBezTo>
                <a:cubicBezTo>
                  <a:pt x="112" y="66"/>
                  <a:pt x="112" y="66"/>
                  <a:pt x="112" y="66"/>
                </a:cubicBezTo>
                <a:cubicBezTo>
                  <a:pt x="113" y="66"/>
                  <a:pt x="115" y="68"/>
                  <a:pt x="115" y="69"/>
                </a:cubicBezTo>
                <a:cubicBezTo>
                  <a:pt x="115" y="89"/>
                  <a:pt x="115" y="89"/>
                  <a:pt x="115" y="89"/>
                </a:cubicBezTo>
                <a:cubicBezTo>
                  <a:pt x="115" y="91"/>
                  <a:pt x="113" y="92"/>
                  <a:pt x="112" y="92"/>
                </a:cubicBezTo>
                <a:moveTo>
                  <a:pt x="51" y="86"/>
                </a:moveTo>
                <a:cubicBezTo>
                  <a:pt x="109" y="86"/>
                  <a:pt x="109" y="86"/>
                  <a:pt x="109" y="86"/>
                </a:cubicBezTo>
                <a:cubicBezTo>
                  <a:pt x="109" y="72"/>
                  <a:pt x="109" y="72"/>
                  <a:pt x="109" y="72"/>
                </a:cubicBezTo>
                <a:cubicBezTo>
                  <a:pt x="51" y="72"/>
                  <a:pt x="51" y="72"/>
                  <a:pt x="51" y="72"/>
                </a:cubicBezTo>
                <a:cubicBezTo>
                  <a:pt x="51" y="86"/>
                  <a:pt x="51" y="86"/>
                  <a:pt x="51" y="86"/>
                </a:cubicBezTo>
                <a:cubicBezTo>
                  <a:pt x="51" y="86"/>
                  <a:pt x="51" y="86"/>
                  <a:pt x="51" y="86"/>
                </a:cubicBezTo>
                <a:close/>
                <a:moveTo>
                  <a:pt x="25" y="92"/>
                </a:moveTo>
                <a:cubicBezTo>
                  <a:pt x="19" y="92"/>
                  <a:pt x="13" y="86"/>
                  <a:pt x="13" y="79"/>
                </a:cubicBezTo>
                <a:cubicBezTo>
                  <a:pt x="13" y="72"/>
                  <a:pt x="19" y="66"/>
                  <a:pt x="25" y="66"/>
                </a:cubicBezTo>
                <a:cubicBezTo>
                  <a:pt x="32" y="66"/>
                  <a:pt x="38" y="72"/>
                  <a:pt x="38" y="79"/>
                </a:cubicBezTo>
                <a:cubicBezTo>
                  <a:pt x="38" y="86"/>
                  <a:pt x="32" y="92"/>
                  <a:pt x="25" y="92"/>
                </a:cubicBezTo>
                <a:moveTo>
                  <a:pt x="25" y="72"/>
                </a:moveTo>
                <a:cubicBezTo>
                  <a:pt x="22" y="72"/>
                  <a:pt x="19" y="76"/>
                  <a:pt x="19" y="79"/>
                </a:cubicBezTo>
                <a:cubicBezTo>
                  <a:pt x="19" y="82"/>
                  <a:pt x="22" y="86"/>
                  <a:pt x="25" y="86"/>
                </a:cubicBezTo>
                <a:cubicBezTo>
                  <a:pt x="29" y="86"/>
                  <a:pt x="32" y="82"/>
                  <a:pt x="32" y="79"/>
                </a:cubicBezTo>
                <a:cubicBezTo>
                  <a:pt x="32" y="76"/>
                  <a:pt x="29" y="72"/>
                  <a:pt x="25" y="7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C0E794F7-EC42-7EEE-EFB0-637AC3C02FD1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1922463"/>
            <a:ext cx="254000" cy="254000"/>
          </a:xfrm>
          <a:custGeom>
            <a:avLst/>
            <a:gdLst>
              <a:gd name="T0" fmla="*/ 3 w 160"/>
              <a:gd name="T1" fmla="*/ 160 h 160"/>
              <a:gd name="T2" fmla="*/ 1 w 160"/>
              <a:gd name="T3" fmla="*/ 158 h 160"/>
              <a:gd name="T4" fmla="*/ 0 w 160"/>
              <a:gd name="T5" fmla="*/ 155 h 160"/>
              <a:gd name="T6" fmla="*/ 11 w 160"/>
              <a:gd name="T7" fmla="*/ 120 h 160"/>
              <a:gd name="T8" fmla="*/ 0 w 160"/>
              <a:gd name="T9" fmla="*/ 80 h 160"/>
              <a:gd name="T10" fmla="*/ 80 w 160"/>
              <a:gd name="T11" fmla="*/ 0 h 160"/>
              <a:gd name="T12" fmla="*/ 160 w 160"/>
              <a:gd name="T13" fmla="*/ 80 h 160"/>
              <a:gd name="T14" fmla="*/ 80 w 160"/>
              <a:gd name="T15" fmla="*/ 160 h 160"/>
              <a:gd name="T16" fmla="*/ 37 w 160"/>
              <a:gd name="T17" fmla="*/ 147 h 160"/>
              <a:gd name="T18" fmla="*/ 5 w 160"/>
              <a:gd name="T19" fmla="*/ 160 h 160"/>
              <a:gd name="T20" fmla="*/ 3 w 160"/>
              <a:gd name="T21" fmla="*/ 160 h 160"/>
              <a:gd name="T22" fmla="*/ 37 w 160"/>
              <a:gd name="T23" fmla="*/ 141 h 160"/>
              <a:gd name="T24" fmla="*/ 40 w 160"/>
              <a:gd name="T25" fmla="*/ 141 h 160"/>
              <a:gd name="T26" fmla="*/ 80 w 160"/>
              <a:gd name="T27" fmla="*/ 153 h 160"/>
              <a:gd name="T28" fmla="*/ 153 w 160"/>
              <a:gd name="T29" fmla="*/ 80 h 160"/>
              <a:gd name="T30" fmla="*/ 80 w 160"/>
              <a:gd name="T31" fmla="*/ 6 h 160"/>
              <a:gd name="T32" fmla="*/ 6 w 160"/>
              <a:gd name="T33" fmla="*/ 80 h 160"/>
              <a:gd name="T34" fmla="*/ 17 w 160"/>
              <a:gd name="T35" fmla="*/ 118 h 160"/>
              <a:gd name="T36" fmla="*/ 17 w 160"/>
              <a:gd name="T37" fmla="*/ 120 h 160"/>
              <a:gd name="T38" fmla="*/ 8 w 160"/>
              <a:gd name="T39" fmla="*/ 152 h 160"/>
              <a:gd name="T40" fmla="*/ 37 w 160"/>
              <a:gd name="T41" fmla="*/ 141 h 160"/>
              <a:gd name="T42" fmla="*/ 37 w 160"/>
              <a:gd name="T43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0" h="160">
                <a:moveTo>
                  <a:pt x="3" y="160"/>
                </a:moveTo>
                <a:cubicBezTo>
                  <a:pt x="3" y="160"/>
                  <a:pt x="1" y="160"/>
                  <a:pt x="1" y="158"/>
                </a:cubicBezTo>
                <a:cubicBezTo>
                  <a:pt x="0" y="158"/>
                  <a:pt x="0" y="157"/>
                  <a:pt x="0" y="155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3" y="107"/>
                  <a:pt x="0" y="94"/>
                  <a:pt x="0" y="80"/>
                </a:cubicBezTo>
                <a:cubicBezTo>
                  <a:pt x="0" y="35"/>
                  <a:pt x="35" y="0"/>
                  <a:pt x="80" y="0"/>
                </a:cubicBezTo>
                <a:cubicBezTo>
                  <a:pt x="125" y="0"/>
                  <a:pt x="160" y="35"/>
                  <a:pt x="160" y="80"/>
                </a:cubicBezTo>
                <a:cubicBezTo>
                  <a:pt x="160" y="125"/>
                  <a:pt x="125" y="160"/>
                  <a:pt x="80" y="160"/>
                </a:cubicBezTo>
                <a:cubicBezTo>
                  <a:pt x="64" y="160"/>
                  <a:pt x="49" y="155"/>
                  <a:pt x="37" y="147"/>
                </a:cubicBezTo>
                <a:cubicBezTo>
                  <a:pt x="5" y="160"/>
                  <a:pt x="5" y="160"/>
                  <a:pt x="5" y="160"/>
                </a:cubicBezTo>
                <a:cubicBezTo>
                  <a:pt x="3" y="160"/>
                  <a:pt x="3" y="160"/>
                  <a:pt x="3" y="160"/>
                </a:cubicBezTo>
                <a:moveTo>
                  <a:pt x="37" y="141"/>
                </a:moveTo>
                <a:cubicBezTo>
                  <a:pt x="38" y="141"/>
                  <a:pt x="38" y="141"/>
                  <a:pt x="40" y="141"/>
                </a:cubicBezTo>
                <a:cubicBezTo>
                  <a:pt x="51" y="149"/>
                  <a:pt x="65" y="153"/>
                  <a:pt x="80" y="153"/>
                </a:cubicBezTo>
                <a:cubicBezTo>
                  <a:pt x="120" y="153"/>
                  <a:pt x="153" y="120"/>
                  <a:pt x="153" y="80"/>
                </a:cubicBezTo>
                <a:cubicBezTo>
                  <a:pt x="153" y="40"/>
                  <a:pt x="120" y="6"/>
                  <a:pt x="80" y="6"/>
                </a:cubicBezTo>
                <a:cubicBezTo>
                  <a:pt x="40" y="6"/>
                  <a:pt x="6" y="40"/>
                  <a:pt x="6" y="80"/>
                </a:cubicBezTo>
                <a:cubicBezTo>
                  <a:pt x="6" y="93"/>
                  <a:pt x="9" y="107"/>
                  <a:pt x="17" y="118"/>
                </a:cubicBezTo>
                <a:cubicBezTo>
                  <a:pt x="17" y="120"/>
                  <a:pt x="17" y="120"/>
                  <a:pt x="17" y="120"/>
                </a:cubicBezTo>
                <a:cubicBezTo>
                  <a:pt x="8" y="152"/>
                  <a:pt x="8" y="152"/>
                  <a:pt x="8" y="152"/>
                </a:cubicBezTo>
                <a:cubicBezTo>
                  <a:pt x="37" y="141"/>
                  <a:pt x="37" y="141"/>
                  <a:pt x="37" y="141"/>
                </a:cubicBezTo>
                <a:cubicBezTo>
                  <a:pt x="37" y="141"/>
                  <a:pt x="37" y="141"/>
                  <a:pt x="37" y="14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AEE377B7-88EB-6C50-999A-80AA0BDFC797}"/>
              </a:ext>
            </a:extLst>
          </p:cNvPr>
          <p:cNvSpPr>
            <a:spLocks noEditPoints="1"/>
          </p:cNvSpPr>
          <p:nvPr/>
        </p:nvSpPr>
        <p:spPr bwMode="auto">
          <a:xfrm>
            <a:off x="9575801" y="2474913"/>
            <a:ext cx="195263" cy="254000"/>
          </a:xfrm>
          <a:custGeom>
            <a:avLst/>
            <a:gdLst>
              <a:gd name="T0" fmla="*/ 113 w 123"/>
              <a:gd name="T1" fmla="*/ 160 h 160"/>
              <a:gd name="T2" fmla="*/ 81 w 123"/>
              <a:gd name="T3" fmla="*/ 160 h 160"/>
              <a:gd name="T4" fmla="*/ 78 w 123"/>
              <a:gd name="T5" fmla="*/ 157 h 160"/>
              <a:gd name="T6" fmla="*/ 62 w 123"/>
              <a:gd name="T7" fmla="*/ 141 h 160"/>
              <a:gd name="T8" fmla="*/ 45 w 123"/>
              <a:gd name="T9" fmla="*/ 157 h 160"/>
              <a:gd name="T10" fmla="*/ 42 w 123"/>
              <a:gd name="T11" fmla="*/ 160 h 160"/>
              <a:gd name="T12" fmla="*/ 10 w 123"/>
              <a:gd name="T13" fmla="*/ 160 h 160"/>
              <a:gd name="T14" fmla="*/ 7 w 123"/>
              <a:gd name="T15" fmla="*/ 159 h 160"/>
              <a:gd name="T16" fmla="*/ 7 w 123"/>
              <a:gd name="T17" fmla="*/ 156 h 160"/>
              <a:gd name="T18" fmla="*/ 50 w 123"/>
              <a:gd name="T19" fmla="*/ 62 h 160"/>
              <a:gd name="T20" fmla="*/ 39 w 123"/>
              <a:gd name="T21" fmla="*/ 41 h 160"/>
              <a:gd name="T22" fmla="*/ 62 w 123"/>
              <a:gd name="T23" fmla="*/ 18 h 160"/>
              <a:gd name="T24" fmla="*/ 84 w 123"/>
              <a:gd name="T25" fmla="*/ 42 h 160"/>
              <a:gd name="T26" fmla="*/ 73 w 123"/>
              <a:gd name="T27" fmla="*/ 62 h 160"/>
              <a:gd name="T28" fmla="*/ 117 w 123"/>
              <a:gd name="T29" fmla="*/ 156 h 160"/>
              <a:gd name="T30" fmla="*/ 117 w 123"/>
              <a:gd name="T31" fmla="*/ 159 h 160"/>
              <a:gd name="T32" fmla="*/ 113 w 123"/>
              <a:gd name="T33" fmla="*/ 160 h 160"/>
              <a:gd name="T34" fmla="*/ 84 w 123"/>
              <a:gd name="T35" fmla="*/ 154 h 160"/>
              <a:gd name="T36" fmla="*/ 109 w 123"/>
              <a:gd name="T37" fmla="*/ 154 h 160"/>
              <a:gd name="T38" fmla="*/ 67 w 123"/>
              <a:gd name="T39" fmla="*/ 60 h 160"/>
              <a:gd name="T40" fmla="*/ 68 w 123"/>
              <a:gd name="T41" fmla="*/ 57 h 160"/>
              <a:gd name="T42" fmla="*/ 78 w 123"/>
              <a:gd name="T43" fmla="*/ 42 h 160"/>
              <a:gd name="T44" fmla="*/ 62 w 123"/>
              <a:gd name="T45" fmla="*/ 25 h 160"/>
              <a:gd name="T46" fmla="*/ 45 w 123"/>
              <a:gd name="T47" fmla="*/ 41 h 160"/>
              <a:gd name="T48" fmla="*/ 55 w 123"/>
              <a:gd name="T49" fmla="*/ 57 h 160"/>
              <a:gd name="T50" fmla="*/ 57 w 123"/>
              <a:gd name="T51" fmla="*/ 60 h 160"/>
              <a:gd name="T52" fmla="*/ 15 w 123"/>
              <a:gd name="T53" fmla="*/ 154 h 160"/>
              <a:gd name="T54" fmla="*/ 39 w 123"/>
              <a:gd name="T55" fmla="*/ 154 h 160"/>
              <a:gd name="T56" fmla="*/ 62 w 123"/>
              <a:gd name="T57" fmla="*/ 135 h 160"/>
              <a:gd name="T58" fmla="*/ 84 w 123"/>
              <a:gd name="T59" fmla="*/ 154 h 160"/>
              <a:gd name="T60" fmla="*/ 18 w 123"/>
              <a:gd name="T61" fmla="*/ 81 h 160"/>
              <a:gd name="T62" fmla="*/ 0 w 123"/>
              <a:gd name="T63" fmla="*/ 41 h 160"/>
              <a:gd name="T64" fmla="*/ 18 w 123"/>
              <a:gd name="T65" fmla="*/ 0 h 160"/>
              <a:gd name="T66" fmla="*/ 21 w 123"/>
              <a:gd name="T67" fmla="*/ 4 h 160"/>
              <a:gd name="T68" fmla="*/ 7 w 123"/>
              <a:gd name="T69" fmla="*/ 41 h 160"/>
              <a:gd name="T70" fmla="*/ 21 w 123"/>
              <a:gd name="T71" fmla="*/ 78 h 160"/>
              <a:gd name="T72" fmla="*/ 18 w 123"/>
              <a:gd name="T73" fmla="*/ 81 h 160"/>
              <a:gd name="T74" fmla="*/ 18 w 123"/>
              <a:gd name="T75" fmla="*/ 81 h 160"/>
              <a:gd name="T76" fmla="*/ 105 w 123"/>
              <a:gd name="T77" fmla="*/ 81 h 160"/>
              <a:gd name="T78" fmla="*/ 102 w 123"/>
              <a:gd name="T79" fmla="*/ 78 h 160"/>
              <a:gd name="T80" fmla="*/ 117 w 123"/>
              <a:gd name="T81" fmla="*/ 41 h 160"/>
              <a:gd name="T82" fmla="*/ 102 w 123"/>
              <a:gd name="T83" fmla="*/ 4 h 160"/>
              <a:gd name="T84" fmla="*/ 105 w 123"/>
              <a:gd name="T85" fmla="*/ 0 h 160"/>
              <a:gd name="T86" fmla="*/ 123 w 123"/>
              <a:gd name="T87" fmla="*/ 41 h 160"/>
              <a:gd name="T88" fmla="*/ 105 w 123"/>
              <a:gd name="T89" fmla="*/ 81 h 160"/>
              <a:gd name="T90" fmla="*/ 33 w 123"/>
              <a:gd name="T91" fmla="*/ 68 h 160"/>
              <a:gd name="T92" fmla="*/ 20 w 123"/>
              <a:gd name="T93" fmla="*/ 41 h 160"/>
              <a:gd name="T94" fmla="*/ 33 w 123"/>
              <a:gd name="T95" fmla="*/ 13 h 160"/>
              <a:gd name="T96" fmla="*/ 37 w 123"/>
              <a:gd name="T97" fmla="*/ 18 h 160"/>
              <a:gd name="T98" fmla="*/ 26 w 123"/>
              <a:gd name="T99" fmla="*/ 41 h 160"/>
              <a:gd name="T100" fmla="*/ 37 w 123"/>
              <a:gd name="T101" fmla="*/ 63 h 160"/>
              <a:gd name="T102" fmla="*/ 33 w 123"/>
              <a:gd name="T103" fmla="*/ 68 h 160"/>
              <a:gd name="T104" fmla="*/ 33 w 123"/>
              <a:gd name="T105" fmla="*/ 68 h 160"/>
              <a:gd name="T106" fmla="*/ 91 w 123"/>
              <a:gd name="T107" fmla="*/ 68 h 160"/>
              <a:gd name="T108" fmla="*/ 86 w 123"/>
              <a:gd name="T109" fmla="*/ 63 h 160"/>
              <a:gd name="T110" fmla="*/ 97 w 123"/>
              <a:gd name="T111" fmla="*/ 41 h 160"/>
              <a:gd name="T112" fmla="*/ 86 w 123"/>
              <a:gd name="T113" fmla="*/ 18 h 160"/>
              <a:gd name="T114" fmla="*/ 91 w 123"/>
              <a:gd name="T115" fmla="*/ 13 h 160"/>
              <a:gd name="T116" fmla="*/ 104 w 123"/>
              <a:gd name="T117" fmla="*/ 41 h 160"/>
              <a:gd name="T118" fmla="*/ 91 w 123"/>
              <a:gd name="T119" fmla="*/ 6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3" h="160">
                <a:moveTo>
                  <a:pt x="113" y="160"/>
                </a:moveTo>
                <a:cubicBezTo>
                  <a:pt x="81" y="160"/>
                  <a:pt x="81" y="160"/>
                  <a:pt x="81" y="160"/>
                </a:cubicBezTo>
                <a:cubicBezTo>
                  <a:pt x="79" y="160"/>
                  <a:pt x="78" y="159"/>
                  <a:pt x="78" y="157"/>
                </a:cubicBezTo>
                <a:cubicBezTo>
                  <a:pt x="78" y="157"/>
                  <a:pt x="75" y="141"/>
                  <a:pt x="62" y="141"/>
                </a:cubicBezTo>
                <a:cubicBezTo>
                  <a:pt x="49" y="141"/>
                  <a:pt x="45" y="157"/>
                  <a:pt x="45" y="157"/>
                </a:cubicBezTo>
                <a:cubicBezTo>
                  <a:pt x="45" y="159"/>
                  <a:pt x="44" y="160"/>
                  <a:pt x="42" y="160"/>
                </a:cubicBezTo>
                <a:cubicBezTo>
                  <a:pt x="10" y="160"/>
                  <a:pt x="10" y="160"/>
                  <a:pt x="10" y="160"/>
                </a:cubicBezTo>
                <a:cubicBezTo>
                  <a:pt x="8" y="160"/>
                  <a:pt x="8" y="160"/>
                  <a:pt x="7" y="159"/>
                </a:cubicBezTo>
                <a:cubicBezTo>
                  <a:pt x="7" y="157"/>
                  <a:pt x="7" y="157"/>
                  <a:pt x="7" y="156"/>
                </a:cubicBezTo>
                <a:cubicBezTo>
                  <a:pt x="33" y="110"/>
                  <a:pt x="47" y="75"/>
                  <a:pt x="50" y="62"/>
                </a:cubicBezTo>
                <a:cubicBezTo>
                  <a:pt x="44" y="57"/>
                  <a:pt x="39" y="49"/>
                  <a:pt x="39" y="41"/>
                </a:cubicBezTo>
                <a:cubicBezTo>
                  <a:pt x="39" y="28"/>
                  <a:pt x="49" y="18"/>
                  <a:pt x="62" y="18"/>
                </a:cubicBezTo>
                <a:cubicBezTo>
                  <a:pt x="75" y="18"/>
                  <a:pt x="84" y="30"/>
                  <a:pt x="84" y="42"/>
                </a:cubicBezTo>
                <a:cubicBezTo>
                  <a:pt x="84" y="51"/>
                  <a:pt x="79" y="57"/>
                  <a:pt x="73" y="62"/>
                </a:cubicBezTo>
                <a:cubicBezTo>
                  <a:pt x="76" y="75"/>
                  <a:pt x="91" y="110"/>
                  <a:pt x="117" y="156"/>
                </a:cubicBezTo>
                <a:cubicBezTo>
                  <a:pt x="117" y="157"/>
                  <a:pt x="117" y="157"/>
                  <a:pt x="117" y="159"/>
                </a:cubicBezTo>
                <a:cubicBezTo>
                  <a:pt x="115" y="160"/>
                  <a:pt x="115" y="160"/>
                  <a:pt x="113" y="160"/>
                </a:cubicBezTo>
                <a:moveTo>
                  <a:pt x="84" y="154"/>
                </a:moveTo>
                <a:cubicBezTo>
                  <a:pt x="109" y="154"/>
                  <a:pt x="109" y="154"/>
                  <a:pt x="109" y="154"/>
                </a:cubicBezTo>
                <a:cubicBezTo>
                  <a:pt x="84" y="112"/>
                  <a:pt x="70" y="73"/>
                  <a:pt x="67" y="60"/>
                </a:cubicBezTo>
                <a:cubicBezTo>
                  <a:pt x="67" y="59"/>
                  <a:pt x="67" y="59"/>
                  <a:pt x="68" y="57"/>
                </a:cubicBezTo>
                <a:cubicBezTo>
                  <a:pt x="75" y="55"/>
                  <a:pt x="78" y="49"/>
                  <a:pt x="78" y="42"/>
                </a:cubicBezTo>
                <a:cubicBezTo>
                  <a:pt x="78" y="33"/>
                  <a:pt x="70" y="25"/>
                  <a:pt x="62" y="25"/>
                </a:cubicBezTo>
                <a:cubicBezTo>
                  <a:pt x="52" y="25"/>
                  <a:pt x="45" y="33"/>
                  <a:pt x="45" y="41"/>
                </a:cubicBezTo>
                <a:cubicBezTo>
                  <a:pt x="45" y="47"/>
                  <a:pt x="49" y="55"/>
                  <a:pt x="55" y="57"/>
                </a:cubicBezTo>
                <a:cubicBezTo>
                  <a:pt x="57" y="59"/>
                  <a:pt x="57" y="60"/>
                  <a:pt x="57" y="60"/>
                </a:cubicBezTo>
                <a:cubicBezTo>
                  <a:pt x="54" y="73"/>
                  <a:pt x="39" y="112"/>
                  <a:pt x="15" y="154"/>
                </a:cubicBezTo>
                <a:cubicBezTo>
                  <a:pt x="39" y="154"/>
                  <a:pt x="39" y="154"/>
                  <a:pt x="39" y="154"/>
                </a:cubicBezTo>
                <a:cubicBezTo>
                  <a:pt x="42" y="146"/>
                  <a:pt x="49" y="135"/>
                  <a:pt x="62" y="135"/>
                </a:cubicBezTo>
                <a:cubicBezTo>
                  <a:pt x="75" y="135"/>
                  <a:pt x="81" y="146"/>
                  <a:pt x="84" y="154"/>
                </a:cubicBezTo>
                <a:moveTo>
                  <a:pt x="18" y="81"/>
                </a:moveTo>
                <a:cubicBezTo>
                  <a:pt x="7" y="72"/>
                  <a:pt x="0" y="57"/>
                  <a:pt x="0" y="41"/>
                </a:cubicBezTo>
                <a:cubicBezTo>
                  <a:pt x="0" y="25"/>
                  <a:pt x="7" y="10"/>
                  <a:pt x="18" y="0"/>
                </a:cubicBezTo>
                <a:cubicBezTo>
                  <a:pt x="21" y="4"/>
                  <a:pt x="21" y="4"/>
                  <a:pt x="21" y="4"/>
                </a:cubicBezTo>
                <a:cubicBezTo>
                  <a:pt x="12" y="13"/>
                  <a:pt x="7" y="26"/>
                  <a:pt x="7" y="41"/>
                </a:cubicBezTo>
                <a:cubicBezTo>
                  <a:pt x="7" y="55"/>
                  <a:pt x="12" y="68"/>
                  <a:pt x="21" y="78"/>
                </a:cubicBezTo>
                <a:cubicBezTo>
                  <a:pt x="18" y="81"/>
                  <a:pt x="18" y="81"/>
                  <a:pt x="18" y="81"/>
                </a:cubicBezTo>
                <a:cubicBezTo>
                  <a:pt x="18" y="81"/>
                  <a:pt x="18" y="81"/>
                  <a:pt x="18" y="81"/>
                </a:cubicBezTo>
                <a:close/>
                <a:moveTo>
                  <a:pt x="105" y="81"/>
                </a:moveTo>
                <a:cubicBezTo>
                  <a:pt x="102" y="78"/>
                  <a:pt x="102" y="78"/>
                  <a:pt x="102" y="78"/>
                </a:cubicBezTo>
                <a:cubicBezTo>
                  <a:pt x="112" y="68"/>
                  <a:pt x="117" y="55"/>
                  <a:pt x="117" y="41"/>
                </a:cubicBezTo>
                <a:cubicBezTo>
                  <a:pt x="117" y="26"/>
                  <a:pt x="112" y="13"/>
                  <a:pt x="102" y="4"/>
                </a:cubicBezTo>
                <a:cubicBezTo>
                  <a:pt x="105" y="0"/>
                  <a:pt x="105" y="0"/>
                  <a:pt x="105" y="0"/>
                </a:cubicBezTo>
                <a:cubicBezTo>
                  <a:pt x="117" y="10"/>
                  <a:pt x="123" y="25"/>
                  <a:pt x="123" y="41"/>
                </a:cubicBezTo>
                <a:cubicBezTo>
                  <a:pt x="123" y="57"/>
                  <a:pt x="117" y="72"/>
                  <a:pt x="105" y="81"/>
                </a:cubicBezTo>
                <a:moveTo>
                  <a:pt x="33" y="68"/>
                </a:moveTo>
                <a:cubicBezTo>
                  <a:pt x="24" y="60"/>
                  <a:pt x="20" y="51"/>
                  <a:pt x="20" y="41"/>
                </a:cubicBezTo>
                <a:cubicBezTo>
                  <a:pt x="20" y="31"/>
                  <a:pt x="24" y="21"/>
                  <a:pt x="33" y="13"/>
                </a:cubicBezTo>
                <a:cubicBezTo>
                  <a:pt x="37" y="18"/>
                  <a:pt x="37" y="18"/>
                  <a:pt x="37" y="18"/>
                </a:cubicBezTo>
                <a:cubicBezTo>
                  <a:pt x="29" y="25"/>
                  <a:pt x="26" y="33"/>
                  <a:pt x="26" y="41"/>
                </a:cubicBezTo>
                <a:cubicBezTo>
                  <a:pt x="26" y="49"/>
                  <a:pt x="29" y="57"/>
                  <a:pt x="37" y="63"/>
                </a:cubicBezTo>
                <a:cubicBezTo>
                  <a:pt x="33" y="68"/>
                  <a:pt x="33" y="68"/>
                  <a:pt x="33" y="68"/>
                </a:cubicBezTo>
                <a:cubicBezTo>
                  <a:pt x="33" y="68"/>
                  <a:pt x="33" y="68"/>
                  <a:pt x="33" y="68"/>
                </a:cubicBezTo>
                <a:close/>
                <a:moveTo>
                  <a:pt x="91" y="68"/>
                </a:moveTo>
                <a:cubicBezTo>
                  <a:pt x="86" y="63"/>
                  <a:pt x="86" y="63"/>
                  <a:pt x="86" y="63"/>
                </a:cubicBezTo>
                <a:cubicBezTo>
                  <a:pt x="94" y="57"/>
                  <a:pt x="97" y="49"/>
                  <a:pt x="97" y="41"/>
                </a:cubicBezTo>
                <a:cubicBezTo>
                  <a:pt x="97" y="33"/>
                  <a:pt x="94" y="25"/>
                  <a:pt x="86" y="18"/>
                </a:cubicBezTo>
                <a:cubicBezTo>
                  <a:pt x="91" y="13"/>
                  <a:pt x="91" y="13"/>
                  <a:pt x="91" y="13"/>
                </a:cubicBezTo>
                <a:cubicBezTo>
                  <a:pt x="99" y="21"/>
                  <a:pt x="104" y="31"/>
                  <a:pt x="104" y="41"/>
                </a:cubicBezTo>
                <a:cubicBezTo>
                  <a:pt x="104" y="51"/>
                  <a:pt x="99" y="60"/>
                  <a:pt x="91" y="6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441A3E1A-DA2F-1AE7-7171-76074D579143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1922463"/>
            <a:ext cx="258763" cy="254000"/>
          </a:xfrm>
          <a:custGeom>
            <a:avLst/>
            <a:gdLst>
              <a:gd name="T0" fmla="*/ 157 w 163"/>
              <a:gd name="T1" fmla="*/ 0 h 160"/>
              <a:gd name="T2" fmla="*/ 102 w 163"/>
              <a:gd name="T3" fmla="*/ 9 h 160"/>
              <a:gd name="T4" fmla="*/ 91 w 163"/>
              <a:gd name="T5" fmla="*/ 13 h 160"/>
              <a:gd name="T6" fmla="*/ 55 w 163"/>
              <a:gd name="T7" fmla="*/ 29 h 160"/>
              <a:gd name="T8" fmla="*/ 51 w 163"/>
              <a:gd name="T9" fmla="*/ 54 h 160"/>
              <a:gd name="T10" fmla="*/ 42 w 163"/>
              <a:gd name="T11" fmla="*/ 41 h 160"/>
              <a:gd name="T12" fmla="*/ 29 w 163"/>
              <a:gd name="T13" fmla="*/ 93 h 160"/>
              <a:gd name="T14" fmla="*/ 3 w 163"/>
              <a:gd name="T15" fmla="*/ 131 h 160"/>
              <a:gd name="T16" fmla="*/ 2 w 163"/>
              <a:gd name="T17" fmla="*/ 160 h 160"/>
              <a:gd name="T18" fmla="*/ 5 w 163"/>
              <a:gd name="T19" fmla="*/ 160 h 160"/>
              <a:gd name="T20" fmla="*/ 26 w 163"/>
              <a:gd name="T21" fmla="*/ 142 h 160"/>
              <a:gd name="T22" fmla="*/ 47 w 163"/>
              <a:gd name="T23" fmla="*/ 115 h 160"/>
              <a:gd name="T24" fmla="*/ 104 w 163"/>
              <a:gd name="T25" fmla="*/ 107 h 160"/>
              <a:gd name="T26" fmla="*/ 110 w 163"/>
              <a:gd name="T27" fmla="*/ 97 h 160"/>
              <a:gd name="T28" fmla="*/ 136 w 163"/>
              <a:gd name="T29" fmla="*/ 75 h 160"/>
              <a:gd name="T30" fmla="*/ 130 w 163"/>
              <a:gd name="T31" fmla="*/ 57 h 160"/>
              <a:gd name="T32" fmla="*/ 142 w 163"/>
              <a:gd name="T33" fmla="*/ 57 h 160"/>
              <a:gd name="T34" fmla="*/ 139 w 163"/>
              <a:gd name="T35" fmla="*/ 51 h 160"/>
              <a:gd name="T36" fmla="*/ 122 w 163"/>
              <a:gd name="T37" fmla="*/ 53 h 160"/>
              <a:gd name="T38" fmla="*/ 130 w 163"/>
              <a:gd name="T39" fmla="*/ 73 h 160"/>
              <a:gd name="T40" fmla="*/ 99 w 163"/>
              <a:gd name="T41" fmla="*/ 78 h 160"/>
              <a:gd name="T42" fmla="*/ 94 w 163"/>
              <a:gd name="T43" fmla="*/ 81 h 160"/>
              <a:gd name="T44" fmla="*/ 50 w 163"/>
              <a:gd name="T45" fmla="*/ 109 h 160"/>
              <a:gd name="T46" fmla="*/ 131 w 163"/>
              <a:gd name="T47" fmla="*/ 24 h 160"/>
              <a:gd name="T48" fmla="*/ 21 w 163"/>
              <a:gd name="T49" fmla="*/ 137 h 160"/>
              <a:gd name="T50" fmla="*/ 10 w 163"/>
              <a:gd name="T51" fmla="*/ 134 h 160"/>
              <a:gd name="T52" fmla="*/ 37 w 163"/>
              <a:gd name="T53" fmla="*/ 91 h 160"/>
              <a:gd name="T54" fmla="*/ 51 w 163"/>
              <a:gd name="T55" fmla="*/ 64 h 160"/>
              <a:gd name="T56" fmla="*/ 56 w 163"/>
              <a:gd name="T57" fmla="*/ 62 h 160"/>
              <a:gd name="T58" fmla="*/ 88 w 163"/>
              <a:gd name="T59" fmla="*/ 19 h 160"/>
              <a:gd name="T60" fmla="*/ 98 w 163"/>
              <a:gd name="T61" fmla="*/ 27 h 160"/>
              <a:gd name="T62" fmla="*/ 107 w 163"/>
              <a:gd name="T63" fmla="*/ 13 h 160"/>
              <a:gd name="T64" fmla="*/ 139 w 163"/>
              <a:gd name="T65" fmla="*/ 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3" h="160">
                <a:moveTo>
                  <a:pt x="160" y="3"/>
                </a:moveTo>
                <a:cubicBezTo>
                  <a:pt x="160" y="2"/>
                  <a:pt x="158" y="0"/>
                  <a:pt x="157" y="0"/>
                </a:cubicBezTo>
                <a:cubicBezTo>
                  <a:pt x="114" y="0"/>
                  <a:pt x="104" y="8"/>
                  <a:pt x="102" y="9"/>
                </a:cubicBezTo>
                <a:cubicBezTo>
                  <a:pt x="102" y="9"/>
                  <a:pt x="102" y="9"/>
                  <a:pt x="102" y="9"/>
                </a:cubicBezTo>
                <a:cubicBezTo>
                  <a:pt x="96" y="19"/>
                  <a:pt x="96" y="19"/>
                  <a:pt x="96" y="19"/>
                </a:cubicBezTo>
                <a:cubicBezTo>
                  <a:pt x="91" y="13"/>
                  <a:pt x="91" y="13"/>
                  <a:pt x="91" y="13"/>
                </a:cubicBezTo>
                <a:cubicBezTo>
                  <a:pt x="91" y="13"/>
                  <a:pt x="90" y="11"/>
                  <a:pt x="88" y="11"/>
                </a:cubicBezTo>
                <a:cubicBezTo>
                  <a:pt x="67" y="16"/>
                  <a:pt x="56" y="29"/>
                  <a:pt x="55" y="29"/>
                </a:cubicBezTo>
                <a:cubicBezTo>
                  <a:pt x="55" y="30"/>
                  <a:pt x="55" y="30"/>
                  <a:pt x="55" y="32"/>
                </a:cubicBezTo>
                <a:cubicBezTo>
                  <a:pt x="51" y="54"/>
                  <a:pt x="51" y="54"/>
                  <a:pt x="51" y="54"/>
                </a:cubicBezTo>
                <a:cubicBezTo>
                  <a:pt x="48" y="49"/>
                  <a:pt x="45" y="43"/>
                  <a:pt x="45" y="43"/>
                </a:cubicBezTo>
                <a:cubicBezTo>
                  <a:pt x="43" y="43"/>
                  <a:pt x="43" y="41"/>
                  <a:pt x="42" y="41"/>
                </a:cubicBezTo>
                <a:cubicBezTo>
                  <a:pt x="40" y="41"/>
                  <a:pt x="40" y="41"/>
                  <a:pt x="39" y="43"/>
                </a:cubicBezTo>
                <a:cubicBezTo>
                  <a:pt x="39" y="45"/>
                  <a:pt x="19" y="70"/>
                  <a:pt x="29" y="93"/>
                </a:cubicBezTo>
                <a:cubicBezTo>
                  <a:pt x="21" y="107"/>
                  <a:pt x="7" y="128"/>
                  <a:pt x="5" y="129"/>
                </a:cubicBezTo>
                <a:cubicBezTo>
                  <a:pt x="3" y="131"/>
                  <a:pt x="3" y="131"/>
                  <a:pt x="3" y="131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8"/>
                  <a:pt x="0" y="160"/>
                  <a:pt x="2" y="160"/>
                </a:cubicBezTo>
                <a:cubicBezTo>
                  <a:pt x="3" y="160"/>
                  <a:pt x="3" y="160"/>
                  <a:pt x="3" y="160"/>
                </a:cubicBezTo>
                <a:cubicBezTo>
                  <a:pt x="5" y="160"/>
                  <a:pt x="5" y="160"/>
                  <a:pt x="5" y="160"/>
                </a:cubicBezTo>
                <a:cubicBezTo>
                  <a:pt x="26" y="142"/>
                  <a:pt x="26" y="142"/>
                  <a:pt x="26" y="142"/>
                </a:cubicBezTo>
                <a:cubicBezTo>
                  <a:pt x="26" y="142"/>
                  <a:pt x="26" y="142"/>
                  <a:pt x="26" y="142"/>
                </a:cubicBezTo>
                <a:cubicBezTo>
                  <a:pt x="31" y="134"/>
                  <a:pt x="31" y="134"/>
                  <a:pt x="31" y="134"/>
                </a:cubicBezTo>
                <a:cubicBezTo>
                  <a:pt x="35" y="128"/>
                  <a:pt x="40" y="121"/>
                  <a:pt x="47" y="115"/>
                </a:cubicBezTo>
                <a:cubicBezTo>
                  <a:pt x="69" y="133"/>
                  <a:pt x="101" y="112"/>
                  <a:pt x="102" y="110"/>
                </a:cubicBezTo>
                <a:cubicBezTo>
                  <a:pt x="104" y="110"/>
                  <a:pt x="104" y="109"/>
                  <a:pt x="104" y="107"/>
                </a:cubicBezTo>
                <a:cubicBezTo>
                  <a:pt x="101" y="89"/>
                  <a:pt x="101" y="89"/>
                  <a:pt x="101" y="89"/>
                </a:cubicBezTo>
                <a:cubicBezTo>
                  <a:pt x="110" y="97"/>
                  <a:pt x="110" y="97"/>
                  <a:pt x="110" y="97"/>
                </a:cubicBezTo>
                <a:cubicBezTo>
                  <a:pt x="112" y="97"/>
                  <a:pt x="114" y="97"/>
                  <a:pt x="114" y="97"/>
                </a:cubicBezTo>
                <a:cubicBezTo>
                  <a:pt x="126" y="93"/>
                  <a:pt x="134" y="75"/>
                  <a:pt x="136" y="75"/>
                </a:cubicBezTo>
                <a:cubicBezTo>
                  <a:pt x="136" y="73"/>
                  <a:pt x="136" y="73"/>
                  <a:pt x="136" y="72"/>
                </a:cubicBezTo>
                <a:cubicBezTo>
                  <a:pt x="130" y="57"/>
                  <a:pt x="130" y="57"/>
                  <a:pt x="130" y="57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2" y="57"/>
                  <a:pt x="142" y="57"/>
                  <a:pt x="142" y="57"/>
                </a:cubicBezTo>
                <a:cubicBezTo>
                  <a:pt x="163" y="45"/>
                  <a:pt x="160" y="5"/>
                  <a:pt x="160" y="3"/>
                </a:cubicBezTo>
                <a:moveTo>
                  <a:pt x="139" y="51"/>
                </a:moveTo>
                <a:cubicBezTo>
                  <a:pt x="125" y="51"/>
                  <a:pt x="125" y="51"/>
                  <a:pt x="125" y="51"/>
                </a:cubicBezTo>
                <a:cubicBezTo>
                  <a:pt x="123" y="51"/>
                  <a:pt x="123" y="53"/>
                  <a:pt x="122" y="53"/>
                </a:cubicBezTo>
                <a:cubicBezTo>
                  <a:pt x="122" y="54"/>
                  <a:pt x="122" y="56"/>
                  <a:pt x="122" y="56"/>
                </a:cubicBezTo>
                <a:cubicBezTo>
                  <a:pt x="130" y="73"/>
                  <a:pt x="130" y="73"/>
                  <a:pt x="130" y="73"/>
                </a:cubicBezTo>
                <a:cubicBezTo>
                  <a:pt x="126" y="78"/>
                  <a:pt x="120" y="86"/>
                  <a:pt x="114" y="91"/>
                </a:cubicBezTo>
                <a:cubicBezTo>
                  <a:pt x="99" y="78"/>
                  <a:pt x="99" y="78"/>
                  <a:pt x="99" y="78"/>
                </a:cubicBezTo>
                <a:cubicBezTo>
                  <a:pt x="98" y="78"/>
                  <a:pt x="96" y="78"/>
                  <a:pt x="96" y="78"/>
                </a:cubicBezTo>
                <a:cubicBezTo>
                  <a:pt x="94" y="80"/>
                  <a:pt x="94" y="80"/>
                  <a:pt x="94" y="81"/>
                </a:cubicBezTo>
                <a:cubicBezTo>
                  <a:pt x="98" y="107"/>
                  <a:pt x="98" y="107"/>
                  <a:pt x="98" y="107"/>
                </a:cubicBezTo>
                <a:cubicBezTo>
                  <a:pt x="91" y="110"/>
                  <a:pt x="66" y="123"/>
                  <a:pt x="50" y="109"/>
                </a:cubicBezTo>
                <a:cubicBezTo>
                  <a:pt x="71" y="83"/>
                  <a:pt x="96" y="54"/>
                  <a:pt x="136" y="30"/>
                </a:cubicBezTo>
                <a:cubicBezTo>
                  <a:pt x="131" y="24"/>
                  <a:pt x="131" y="24"/>
                  <a:pt x="131" y="24"/>
                </a:cubicBezTo>
                <a:cubicBezTo>
                  <a:pt x="78" y="57"/>
                  <a:pt x="47" y="102"/>
                  <a:pt x="26" y="131"/>
                </a:cubicBezTo>
                <a:cubicBezTo>
                  <a:pt x="21" y="137"/>
                  <a:pt x="21" y="137"/>
                  <a:pt x="21" y="137"/>
                </a:cubicBezTo>
                <a:cubicBezTo>
                  <a:pt x="8" y="149"/>
                  <a:pt x="8" y="149"/>
                  <a:pt x="8" y="149"/>
                </a:cubicBezTo>
                <a:cubicBezTo>
                  <a:pt x="10" y="134"/>
                  <a:pt x="10" y="134"/>
                  <a:pt x="10" y="134"/>
                </a:cubicBezTo>
                <a:cubicBezTo>
                  <a:pt x="13" y="129"/>
                  <a:pt x="19" y="121"/>
                  <a:pt x="35" y="96"/>
                </a:cubicBezTo>
                <a:cubicBezTo>
                  <a:pt x="37" y="94"/>
                  <a:pt x="37" y="93"/>
                  <a:pt x="37" y="91"/>
                </a:cubicBezTo>
                <a:cubicBezTo>
                  <a:pt x="27" y="77"/>
                  <a:pt x="37" y="59"/>
                  <a:pt x="42" y="51"/>
                </a:cubicBezTo>
                <a:cubicBezTo>
                  <a:pt x="43" y="54"/>
                  <a:pt x="48" y="61"/>
                  <a:pt x="51" y="64"/>
                </a:cubicBezTo>
                <a:cubicBezTo>
                  <a:pt x="51" y="64"/>
                  <a:pt x="53" y="65"/>
                  <a:pt x="55" y="64"/>
                </a:cubicBezTo>
                <a:cubicBezTo>
                  <a:pt x="56" y="64"/>
                  <a:pt x="56" y="62"/>
                  <a:pt x="56" y="62"/>
                </a:cubicBezTo>
                <a:cubicBezTo>
                  <a:pt x="61" y="33"/>
                  <a:pt x="61" y="33"/>
                  <a:pt x="61" y="33"/>
                </a:cubicBezTo>
                <a:cubicBezTo>
                  <a:pt x="63" y="30"/>
                  <a:pt x="74" y="21"/>
                  <a:pt x="88" y="19"/>
                </a:cubicBezTo>
                <a:cubicBezTo>
                  <a:pt x="94" y="27"/>
                  <a:pt x="94" y="27"/>
                  <a:pt x="94" y="27"/>
                </a:cubicBezTo>
                <a:cubicBezTo>
                  <a:pt x="94" y="27"/>
                  <a:pt x="96" y="27"/>
                  <a:pt x="98" y="27"/>
                </a:cubicBezTo>
                <a:cubicBezTo>
                  <a:pt x="98" y="27"/>
                  <a:pt x="99" y="27"/>
                  <a:pt x="99" y="25"/>
                </a:cubicBezTo>
                <a:cubicBezTo>
                  <a:pt x="107" y="13"/>
                  <a:pt x="107" y="13"/>
                  <a:pt x="107" y="13"/>
                </a:cubicBezTo>
                <a:cubicBezTo>
                  <a:pt x="109" y="13"/>
                  <a:pt x="118" y="6"/>
                  <a:pt x="154" y="6"/>
                </a:cubicBezTo>
                <a:cubicBezTo>
                  <a:pt x="154" y="16"/>
                  <a:pt x="154" y="41"/>
                  <a:pt x="139" y="5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D94A606A-757A-CB25-50C7-7393DC470733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3025775"/>
            <a:ext cx="254000" cy="254000"/>
          </a:xfrm>
          <a:custGeom>
            <a:avLst/>
            <a:gdLst>
              <a:gd name="T0" fmla="*/ 73 w 160"/>
              <a:gd name="T1" fmla="*/ 159 h 160"/>
              <a:gd name="T2" fmla="*/ 0 w 160"/>
              <a:gd name="T3" fmla="*/ 111 h 160"/>
              <a:gd name="T4" fmla="*/ 19 w 160"/>
              <a:gd name="T5" fmla="*/ 96 h 160"/>
              <a:gd name="T6" fmla="*/ 0 w 160"/>
              <a:gd name="T7" fmla="*/ 80 h 160"/>
              <a:gd name="T8" fmla="*/ 19 w 160"/>
              <a:gd name="T9" fmla="*/ 66 h 160"/>
              <a:gd name="T10" fmla="*/ 0 w 160"/>
              <a:gd name="T11" fmla="*/ 51 h 160"/>
              <a:gd name="T12" fmla="*/ 73 w 160"/>
              <a:gd name="T13" fmla="*/ 2 h 160"/>
              <a:gd name="T14" fmla="*/ 156 w 160"/>
              <a:gd name="T15" fmla="*/ 45 h 160"/>
              <a:gd name="T16" fmla="*/ 156 w 160"/>
              <a:gd name="T17" fmla="*/ 56 h 160"/>
              <a:gd name="T18" fmla="*/ 156 w 160"/>
              <a:gd name="T19" fmla="*/ 75 h 160"/>
              <a:gd name="T20" fmla="*/ 156 w 160"/>
              <a:gd name="T21" fmla="*/ 87 h 160"/>
              <a:gd name="T22" fmla="*/ 156 w 160"/>
              <a:gd name="T23" fmla="*/ 104 h 160"/>
              <a:gd name="T24" fmla="*/ 156 w 160"/>
              <a:gd name="T25" fmla="*/ 117 h 160"/>
              <a:gd name="T26" fmla="*/ 80 w 160"/>
              <a:gd name="T27" fmla="*/ 160 h 160"/>
              <a:gd name="T28" fmla="*/ 6 w 160"/>
              <a:gd name="T29" fmla="*/ 111 h 160"/>
              <a:gd name="T30" fmla="*/ 83 w 160"/>
              <a:gd name="T31" fmla="*/ 152 h 160"/>
              <a:gd name="T32" fmla="*/ 153 w 160"/>
              <a:gd name="T33" fmla="*/ 111 h 160"/>
              <a:gd name="T34" fmla="*/ 136 w 160"/>
              <a:gd name="T35" fmla="*/ 99 h 160"/>
              <a:gd name="T36" fmla="*/ 73 w 160"/>
              <a:gd name="T37" fmla="*/ 128 h 160"/>
              <a:gd name="T38" fmla="*/ 6 w 160"/>
              <a:gd name="T39" fmla="*/ 111 h 160"/>
              <a:gd name="T40" fmla="*/ 6 w 160"/>
              <a:gd name="T41" fmla="*/ 80 h 160"/>
              <a:gd name="T42" fmla="*/ 76 w 160"/>
              <a:gd name="T43" fmla="*/ 123 h 160"/>
              <a:gd name="T44" fmla="*/ 153 w 160"/>
              <a:gd name="T45" fmla="*/ 82 h 160"/>
              <a:gd name="T46" fmla="*/ 153 w 160"/>
              <a:gd name="T47" fmla="*/ 80 h 160"/>
              <a:gd name="T48" fmla="*/ 86 w 160"/>
              <a:gd name="T49" fmla="*/ 99 h 160"/>
              <a:gd name="T50" fmla="*/ 24 w 160"/>
              <a:gd name="T51" fmla="*/ 69 h 160"/>
              <a:gd name="T52" fmla="*/ 6 w 160"/>
              <a:gd name="T53" fmla="*/ 80 h 160"/>
              <a:gd name="T54" fmla="*/ 6 w 160"/>
              <a:gd name="T55" fmla="*/ 51 h 160"/>
              <a:gd name="T56" fmla="*/ 83 w 160"/>
              <a:gd name="T57" fmla="*/ 93 h 160"/>
              <a:gd name="T58" fmla="*/ 153 w 160"/>
              <a:gd name="T59" fmla="*/ 51 h 160"/>
              <a:gd name="T60" fmla="*/ 83 w 160"/>
              <a:gd name="T61" fmla="*/ 8 h 160"/>
              <a:gd name="T62" fmla="*/ 6 w 160"/>
              <a:gd name="T63" fmla="*/ 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60">
                <a:moveTo>
                  <a:pt x="80" y="160"/>
                </a:moveTo>
                <a:cubicBezTo>
                  <a:pt x="76" y="160"/>
                  <a:pt x="75" y="160"/>
                  <a:pt x="73" y="159"/>
                </a:cubicBezTo>
                <a:cubicBezTo>
                  <a:pt x="3" y="117"/>
                  <a:pt x="3" y="117"/>
                  <a:pt x="3" y="117"/>
                </a:cubicBezTo>
                <a:cubicBezTo>
                  <a:pt x="1" y="115"/>
                  <a:pt x="0" y="114"/>
                  <a:pt x="0" y="111"/>
                </a:cubicBezTo>
                <a:cubicBezTo>
                  <a:pt x="0" y="109"/>
                  <a:pt x="1" y="106"/>
                  <a:pt x="3" y="104"/>
                </a:cubicBezTo>
                <a:cubicBezTo>
                  <a:pt x="19" y="96"/>
                  <a:pt x="19" y="96"/>
                  <a:pt x="19" y="96"/>
                </a:cubicBezTo>
                <a:cubicBezTo>
                  <a:pt x="3" y="87"/>
                  <a:pt x="3" y="87"/>
                  <a:pt x="3" y="87"/>
                </a:cubicBezTo>
                <a:cubicBezTo>
                  <a:pt x="1" y="85"/>
                  <a:pt x="0" y="83"/>
                  <a:pt x="0" y="80"/>
                </a:cubicBezTo>
                <a:cubicBezTo>
                  <a:pt x="0" y="79"/>
                  <a:pt x="1" y="77"/>
                  <a:pt x="3" y="75"/>
                </a:cubicBezTo>
                <a:cubicBezTo>
                  <a:pt x="19" y="66"/>
                  <a:pt x="19" y="66"/>
                  <a:pt x="19" y="66"/>
                </a:cubicBezTo>
                <a:cubicBezTo>
                  <a:pt x="3" y="56"/>
                  <a:pt x="3" y="56"/>
                  <a:pt x="3" y="56"/>
                </a:cubicBezTo>
                <a:cubicBezTo>
                  <a:pt x="1" y="56"/>
                  <a:pt x="0" y="53"/>
                  <a:pt x="0" y="51"/>
                </a:cubicBezTo>
                <a:cubicBezTo>
                  <a:pt x="0" y="48"/>
                  <a:pt x="1" y="47"/>
                  <a:pt x="3" y="45"/>
                </a:cubicBezTo>
                <a:cubicBezTo>
                  <a:pt x="73" y="2"/>
                  <a:pt x="73" y="2"/>
                  <a:pt x="73" y="2"/>
                </a:cubicBezTo>
                <a:cubicBezTo>
                  <a:pt x="76" y="0"/>
                  <a:pt x="83" y="0"/>
                  <a:pt x="86" y="2"/>
                </a:cubicBezTo>
                <a:cubicBezTo>
                  <a:pt x="156" y="45"/>
                  <a:pt x="156" y="45"/>
                  <a:pt x="156" y="45"/>
                </a:cubicBezTo>
                <a:cubicBezTo>
                  <a:pt x="158" y="47"/>
                  <a:pt x="160" y="48"/>
                  <a:pt x="160" y="51"/>
                </a:cubicBezTo>
                <a:cubicBezTo>
                  <a:pt x="160" y="53"/>
                  <a:pt x="158" y="56"/>
                  <a:pt x="156" y="56"/>
                </a:cubicBezTo>
                <a:cubicBezTo>
                  <a:pt x="140" y="66"/>
                  <a:pt x="140" y="66"/>
                  <a:pt x="140" y="66"/>
                </a:cubicBezTo>
                <a:cubicBezTo>
                  <a:pt x="156" y="75"/>
                  <a:pt x="156" y="75"/>
                  <a:pt x="156" y="75"/>
                </a:cubicBezTo>
                <a:cubicBezTo>
                  <a:pt x="158" y="77"/>
                  <a:pt x="160" y="79"/>
                  <a:pt x="160" y="80"/>
                </a:cubicBezTo>
                <a:cubicBezTo>
                  <a:pt x="160" y="83"/>
                  <a:pt x="158" y="85"/>
                  <a:pt x="156" y="87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56" y="104"/>
                  <a:pt x="156" y="104"/>
                  <a:pt x="156" y="104"/>
                </a:cubicBezTo>
                <a:cubicBezTo>
                  <a:pt x="158" y="106"/>
                  <a:pt x="160" y="109"/>
                  <a:pt x="160" y="111"/>
                </a:cubicBezTo>
                <a:cubicBezTo>
                  <a:pt x="160" y="114"/>
                  <a:pt x="158" y="115"/>
                  <a:pt x="156" y="117"/>
                </a:cubicBezTo>
                <a:cubicBezTo>
                  <a:pt x="86" y="159"/>
                  <a:pt x="86" y="159"/>
                  <a:pt x="86" y="159"/>
                </a:cubicBezTo>
                <a:cubicBezTo>
                  <a:pt x="84" y="160"/>
                  <a:pt x="83" y="160"/>
                  <a:pt x="80" y="160"/>
                </a:cubicBezTo>
                <a:moveTo>
                  <a:pt x="6" y="111"/>
                </a:moveTo>
                <a:cubicBezTo>
                  <a:pt x="6" y="111"/>
                  <a:pt x="6" y="111"/>
                  <a:pt x="6" y="111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8" y="154"/>
                  <a:pt x="81" y="154"/>
                  <a:pt x="83" y="152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36" y="99"/>
                  <a:pt x="136" y="99"/>
                  <a:pt x="136" y="99"/>
                </a:cubicBezTo>
                <a:cubicBezTo>
                  <a:pt x="86" y="128"/>
                  <a:pt x="86" y="128"/>
                  <a:pt x="86" y="128"/>
                </a:cubicBezTo>
                <a:cubicBezTo>
                  <a:pt x="83" y="131"/>
                  <a:pt x="76" y="131"/>
                  <a:pt x="73" y="128"/>
                </a:cubicBezTo>
                <a:cubicBezTo>
                  <a:pt x="24" y="99"/>
                  <a:pt x="24" y="99"/>
                  <a:pt x="24" y="99"/>
                </a:cubicBezTo>
                <a:cubicBezTo>
                  <a:pt x="6" y="111"/>
                  <a:pt x="6" y="111"/>
                  <a:pt x="6" y="111"/>
                </a:cubicBezTo>
                <a:cubicBezTo>
                  <a:pt x="6" y="111"/>
                  <a:pt x="6" y="111"/>
                  <a:pt x="6" y="111"/>
                </a:cubicBezTo>
                <a:moveTo>
                  <a:pt x="6" y="80"/>
                </a:moveTo>
                <a:cubicBezTo>
                  <a:pt x="6" y="82"/>
                  <a:pt x="6" y="82"/>
                  <a:pt x="6" y="82"/>
                </a:cubicBezTo>
                <a:cubicBezTo>
                  <a:pt x="76" y="123"/>
                  <a:pt x="76" y="123"/>
                  <a:pt x="76" y="123"/>
                </a:cubicBezTo>
                <a:cubicBezTo>
                  <a:pt x="78" y="123"/>
                  <a:pt x="81" y="123"/>
                  <a:pt x="83" y="123"/>
                </a:cubicBezTo>
                <a:cubicBezTo>
                  <a:pt x="153" y="82"/>
                  <a:pt x="153" y="82"/>
                  <a:pt x="153" y="82"/>
                </a:cubicBezTo>
                <a:cubicBezTo>
                  <a:pt x="153" y="80"/>
                  <a:pt x="153" y="80"/>
                  <a:pt x="153" y="80"/>
                </a:cubicBezTo>
                <a:cubicBezTo>
                  <a:pt x="153" y="80"/>
                  <a:pt x="153" y="80"/>
                  <a:pt x="153" y="80"/>
                </a:cubicBezTo>
                <a:cubicBezTo>
                  <a:pt x="136" y="69"/>
                  <a:pt x="136" y="69"/>
                  <a:pt x="136" y="69"/>
                </a:cubicBezTo>
                <a:cubicBezTo>
                  <a:pt x="86" y="99"/>
                  <a:pt x="86" y="99"/>
                  <a:pt x="86" y="99"/>
                </a:cubicBezTo>
                <a:cubicBezTo>
                  <a:pt x="83" y="101"/>
                  <a:pt x="76" y="101"/>
                  <a:pt x="73" y="99"/>
                </a:cubicBezTo>
                <a:cubicBezTo>
                  <a:pt x="24" y="69"/>
                  <a:pt x="24" y="69"/>
                  <a:pt x="24" y="69"/>
                </a:cubicBezTo>
                <a:cubicBezTo>
                  <a:pt x="6" y="80"/>
                  <a:pt x="6" y="80"/>
                  <a:pt x="6" y="80"/>
                </a:cubicBezTo>
                <a:cubicBezTo>
                  <a:pt x="6" y="80"/>
                  <a:pt x="6" y="80"/>
                  <a:pt x="6" y="80"/>
                </a:cubicBezTo>
                <a:moveTo>
                  <a:pt x="6" y="51"/>
                </a:moveTo>
                <a:cubicBezTo>
                  <a:pt x="6" y="51"/>
                  <a:pt x="6" y="51"/>
                  <a:pt x="6" y="51"/>
                </a:cubicBezTo>
                <a:cubicBezTo>
                  <a:pt x="76" y="93"/>
                  <a:pt x="76" y="93"/>
                  <a:pt x="76" y="93"/>
                </a:cubicBezTo>
                <a:cubicBezTo>
                  <a:pt x="78" y="95"/>
                  <a:pt x="81" y="95"/>
                  <a:pt x="83" y="93"/>
                </a:cubicBezTo>
                <a:cubicBezTo>
                  <a:pt x="153" y="51"/>
                  <a:pt x="153" y="51"/>
                  <a:pt x="153" y="51"/>
                </a:cubicBezTo>
                <a:cubicBezTo>
                  <a:pt x="153" y="51"/>
                  <a:pt x="153" y="51"/>
                  <a:pt x="153" y="51"/>
                </a:cubicBezTo>
                <a:cubicBezTo>
                  <a:pt x="153" y="51"/>
                  <a:pt x="153" y="51"/>
                  <a:pt x="153" y="50"/>
                </a:cubicBezTo>
                <a:cubicBezTo>
                  <a:pt x="83" y="8"/>
                  <a:pt x="83" y="8"/>
                  <a:pt x="83" y="8"/>
                </a:cubicBezTo>
                <a:cubicBezTo>
                  <a:pt x="81" y="7"/>
                  <a:pt x="78" y="7"/>
                  <a:pt x="76" y="8"/>
                </a:cubicBezTo>
                <a:cubicBezTo>
                  <a:pt x="6" y="50"/>
                  <a:pt x="6" y="50"/>
                  <a:pt x="6" y="50"/>
                </a:cubicBezTo>
                <a:cubicBezTo>
                  <a:pt x="6" y="51"/>
                  <a:pt x="6" y="51"/>
                  <a:pt x="6" y="5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A608B2CF-DBD6-4C2F-2478-CB2F870AB4CB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3576638"/>
            <a:ext cx="254000" cy="254000"/>
          </a:xfrm>
          <a:custGeom>
            <a:avLst/>
            <a:gdLst>
              <a:gd name="T0" fmla="*/ 21 w 160"/>
              <a:gd name="T1" fmla="*/ 160 h 160"/>
              <a:gd name="T2" fmla="*/ 13 w 160"/>
              <a:gd name="T3" fmla="*/ 69 h 160"/>
              <a:gd name="T4" fmla="*/ 0 w 160"/>
              <a:gd name="T5" fmla="*/ 47 h 160"/>
              <a:gd name="T6" fmla="*/ 24 w 160"/>
              <a:gd name="T7" fmla="*/ 2 h 160"/>
              <a:gd name="T8" fmla="*/ 133 w 160"/>
              <a:gd name="T9" fmla="*/ 0 h 160"/>
              <a:gd name="T10" fmla="*/ 157 w 160"/>
              <a:gd name="T11" fmla="*/ 36 h 160"/>
              <a:gd name="T12" fmla="*/ 160 w 160"/>
              <a:gd name="T13" fmla="*/ 52 h 160"/>
              <a:gd name="T14" fmla="*/ 147 w 160"/>
              <a:gd name="T15" fmla="*/ 152 h 160"/>
              <a:gd name="T16" fmla="*/ 19 w 160"/>
              <a:gd name="T17" fmla="*/ 128 h 160"/>
              <a:gd name="T18" fmla="*/ 21 w 160"/>
              <a:gd name="T19" fmla="*/ 154 h 160"/>
              <a:gd name="T20" fmla="*/ 141 w 160"/>
              <a:gd name="T21" fmla="*/ 152 h 160"/>
              <a:gd name="T22" fmla="*/ 126 w 160"/>
              <a:gd name="T23" fmla="*/ 63 h 160"/>
              <a:gd name="T24" fmla="*/ 96 w 160"/>
              <a:gd name="T25" fmla="*/ 63 h 160"/>
              <a:gd name="T26" fmla="*/ 64 w 160"/>
              <a:gd name="T27" fmla="*/ 63 h 160"/>
              <a:gd name="T28" fmla="*/ 33 w 160"/>
              <a:gd name="T29" fmla="*/ 63 h 160"/>
              <a:gd name="T30" fmla="*/ 19 w 160"/>
              <a:gd name="T31" fmla="*/ 122 h 160"/>
              <a:gd name="T32" fmla="*/ 141 w 160"/>
              <a:gd name="T33" fmla="*/ 128 h 160"/>
              <a:gd name="T34" fmla="*/ 19 w 160"/>
              <a:gd name="T35" fmla="*/ 128 h 160"/>
              <a:gd name="T36" fmla="*/ 19 w 160"/>
              <a:gd name="T37" fmla="*/ 64 h 160"/>
              <a:gd name="T38" fmla="*/ 33 w 160"/>
              <a:gd name="T39" fmla="*/ 53 h 160"/>
              <a:gd name="T40" fmla="*/ 38 w 160"/>
              <a:gd name="T41" fmla="*/ 56 h 160"/>
              <a:gd name="T42" fmla="*/ 61 w 160"/>
              <a:gd name="T43" fmla="*/ 56 h 160"/>
              <a:gd name="T44" fmla="*/ 80 w 160"/>
              <a:gd name="T45" fmla="*/ 64 h 160"/>
              <a:gd name="T46" fmla="*/ 96 w 160"/>
              <a:gd name="T47" fmla="*/ 53 h 160"/>
              <a:gd name="T48" fmla="*/ 110 w 160"/>
              <a:gd name="T49" fmla="*/ 64 h 160"/>
              <a:gd name="T50" fmla="*/ 126 w 160"/>
              <a:gd name="T51" fmla="*/ 53 h 160"/>
              <a:gd name="T52" fmla="*/ 129 w 160"/>
              <a:gd name="T53" fmla="*/ 56 h 160"/>
              <a:gd name="T54" fmla="*/ 153 w 160"/>
              <a:gd name="T55" fmla="*/ 52 h 160"/>
              <a:gd name="T56" fmla="*/ 150 w 160"/>
              <a:gd name="T57" fmla="*/ 39 h 160"/>
              <a:gd name="T58" fmla="*/ 29 w 160"/>
              <a:gd name="T59" fmla="*/ 7 h 160"/>
              <a:gd name="T60" fmla="*/ 6 w 160"/>
              <a:gd name="T61" fmla="*/ 47 h 160"/>
              <a:gd name="T62" fmla="*/ 16 w 160"/>
              <a:gd name="T63" fmla="*/ 64 h 160"/>
              <a:gd name="T64" fmla="*/ 93 w 160"/>
              <a:gd name="T65" fmla="*/ 58 h 160"/>
              <a:gd name="T66" fmla="*/ 93 w 160"/>
              <a:gd name="T67" fmla="*/ 58 h 160"/>
              <a:gd name="T68" fmla="*/ 67 w 160"/>
              <a:gd name="T69" fmla="*/ 58 h 160"/>
              <a:gd name="T70" fmla="*/ 37 w 160"/>
              <a:gd name="T71" fmla="*/ 58 h 160"/>
              <a:gd name="T72" fmla="*/ 123 w 160"/>
              <a:gd name="T73" fmla="*/ 5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60">
                <a:moveTo>
                  <a:pt x="139" y="160"/>
                </a:moveTo>
                <a:cubicBezTo>
                  <a:pt x="21" y="160"/>
                  <a:pt x="21" y="160"/>
                  <a:pt x="21" y="160"/>
                </a:cubicBezTo>
                <a:cubicBezTo>
                  <a:pt x="17" y="160"/>
                  <a:pt x="13" y="157"/>
                  <a:pt x="13" y="152"/>
                </a:cubicBezTo>
                <a:cubicBezTo>
                  <a:pt x="13" y="69"/>
                  <a:pt x="13" y="69"/>
                  <a:pt x="13" y="69"/>
                </a:cubicBezTo>
                <a:cubicBezTo>
                  <a:pt x="5" y="68"/>
                  <a:pt x="0" y="60"/>
                  <a:pt x="0" y="52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44"/>
                  <a:pt x="1" y="39"/>
                  <a:pt x="3" y="36"/>
                </a:cubicBezTo>
                <a:cubicBezTo>
                  <a:pt x="24" y="2"/>
                  <a:pt x="24" y="2"/>
                  <a:pt x="24" y="2"/>
                </a:cubicBezTo>
                <a:cubicBezTo>
                  <a:pt x="24" y="0"/>
                  <a:pt x="25" y="0"/>
                  <a:pt x="27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34" y="0"/>
                  <a:pt x="136" y="0"/>
                  <a:pt x="136" y="2"/>
                </a:cubicBezTo>
                <a:cubicBezTo>
                  <a:pt x="157" y="36"/>
                  <a:pt x="157" y="36"/>
                  <a:pt x="157" y="36"/>
                </a:cubicBezTo>
                <a:cubicBezTo>
                  <a:pt x="158" y="39"/>
                  <a:pt x="160" y="44"/>
                  <a:pt x="160" y="47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0" y="60"/>
                  <a:pt x="155" y="68"/>
                  <a:pt x="147" y="69"/>
                </a:cubicBezTo>
                <a:cubicBezTo>
                  <a:pt x="147" y="152"/>
                  <a:pt x="147" y="152"/>
                  <a:pt x="147" y="152"/>
                </a:cubicBezTo>
                <a:cubicBezTo>
                  <a:pt x="147" y="157"/>
                  <a:pt x="142" y="160"/>
                  <a:pt x="139" y="160"/>
                </a:cubicBezTo>
                <a:moveTo>
                  <a:pt x="19" y="128"/>
                </a:moveTo>
                <a:cubicBezTo>
                  <a:pt x="19" y="152"/>
                  <a:pt x="19" y="152"/>
                  <a:pt x="19" y="152"/>
                </a:cubicBezTo>
                <a:cubicBezTo>
                  <a:pt x="21" y="154"/>
                  <a:pt x="21" y="154"/>
                  <a:pt x="21" y="154"/>
                </a:cubicBezTo>
                <a:cubicBezTo>
                  <a:pt x="139" y="154"/>
                  <a:pt x="139" y="154"/>
                  <a:pt x="139" y="154"/>
                </a:cubicBezTo>
                <a:cubicBezTo>
                  <a:pt x="141" y="152"/>
                  <a:pt x="141" y="152"/>
                  <a:pt x="141" y="152"/>
                </a:cubicBezTo>
                <a:cubicBezTo>
                  <a:pt x="141" y="71"/>
                  <a:pt x="141" y="71"/>
                  <a:pt x="141" y="71"/>
                </a:cubicBezTo>
                <a:cubicBezTo>
                  <a:pt x="134" y="71"/>
                  <a:pt x="129" y="68"/>
                  <a:pt x="126" y="63"/>
                </a:cubicBezTo>
                <a:cubicBezTo>
                  <a:pt x="121" y="68"/>
                  <a:pt x="117" y="71"/>
                  <a:pt x="110" y="71"/>
                </a:cubicBezTo>
                <a:cubicBezTo>
                  <a:pt x="104" y="71"/>
                  <a:pt x="99" y="68"/>
                  <a:pt x="96" y="63"/>
                </a:cubicBezTo>
                <a:cubicBezTo>
                  <a:pt x="91" y="68"/>
                  <a:pt x="86" y="71"/>
                  <a:pt x="80" y="71"/>
                </a:cubicBezTo>
                <a:cubicBezTo>
                  <a:pt x="73" y="71"/>
                  <a:pt x="69" y="68"/>
                  <a:pt x="64" y="63"/>
                </a:cubicBezTo>
                <a:cubicBezTo>
                  <a:pt x="61" y="68"/>
                  <a:pt x="56" y="71"/>
                  <a:pt x="49" y="71"/>
                </a:cubicBezTo>
                <a:cubicBezTo>
                  <a:pt x="43" y="71"/>
                  <a:pt x="37" y="68"/>
                  <a:pt x="33" y="63"/>
                </a:cubicBezTo>
                <a:cubicBezTo>
                  <a:pt x="30" y="68"/>
                  <a:pt x="25" y="71"/>
                  <a:pt x="19" y="71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141" y="122"/>
                  <a:pt x="141" y="122"/>
                  <a:pt x="141" y="122"/>
                </a:cubicBezTo>
                <a:cubicBezTo>
                  <a:pt x="141" y="128"/>
                  <a:pt x="141" y="128"/>
                  <a:pt x="141" y="128"/>
                </a:cubicBezTo>
                <a:cubicBezTo>
                  <a:pt x="19" y="128"/>
                  <a:pt x="19" y="128"/>
                  <a:pt x="19" y="128"/>
                </a:cubicBezTo>
                <a:cubicBezTo>
                  <a:pt x="19" y="128"/>
                  <a:pt x="19" y="128"/>
                  <a:pt x="19" y="128"/>
                </a:cubicBezTo>
                <a:close/>
                <a:moveTo>
                  <a:pt x="17" y="64"/>
                </a:moveTo>
                <a:cubicBezTo>
                  <a:pt x="19" y="64"/>
                  <a:pt x="19" y="64"/>
                  <a:pt x="19" y="64"/>
                </a:cubicBezTo>
                <a:cubicBezTo>
                  <a:pt x="24" y="64"/>
                  <a:pt x="29" y="60"/>
                  <a:pt x="30" y="56"/>
                </a:cubicBezTo>
                <a:cubicBezTo>
                  <a:pt x="30" y="53"/>
                  <a:pt x="32" y="53"/>
                  <a:pt x="33" y="53"/>
                </a:cubicBezTo>
                <a:cubicBezTo>
                  <a:pt x="33" y="53"/>
                  <a:pt x="33" y="53"/>
                  <a:pt x="33" y="53"/>
                </a:cubicBezTo>
                <a:cubicBezTo>
                  <a:pt x="35" y="53"/>
                  <a:pt x="37" y="53"/>
                  <a:pt x="38" y="56"/>
                </a:cubicBezTo>
                <a:cubicBezTo>
                  <a:pt x="40" y="61"/>
                  <a:pt x="45" y="64"/>
                  <a:pt x="49" y="64"/>
                </a:cubicBezTo>
                <a:cubicBezTo>
                  <a:pt x="54" y="64"/>
                  <a:pt x="59" y="61"/>
                  <a:pt x="61" y="56"/>
                </a:cubicBezTo>
                <a:cubicBezTo>
                  <a:pt x="62" y="52"/>
                  <a:pt x="67" y="52"/>
                  <a:pt x="69" y="56"/>
                </a:cubicBezTo>
                <a:cubicBezTo>
                  <a:pt x="70" y="61"/>
                  <a:pt x="75" y="64"/>
                  <a:pt x="80" y="64"/>
                </a:cubicBezTo>
                <a:cubicBezTo>
                  <a:pt x="85" y="64"/>
                  <a:pt x="89" y="61"/>
                  <a:pt x="91" y="56"/>
                </a:cubicBezTo>
                <a:cubicBezTo>
                  <a:pt x="93" y="55"/>
                  <a:pt x="93" y="53"/>
                  <a:pt x="96" y="53"/>
                </a:cubicBezTo>
                <a:cubicBezTo>
                  <a:pt x="97" y="53"/>
                  <a:pt x="99" y="55"/>
                  <a:pt x="99" y="56"/>
                </a:cubicBezTo>
                <a:cubicBezTo>
                  <a:pt x="101" y="61"/>
                  <a:pt x="105" y="64"/>
                  <a:pt x="110" y="64"/>
                </a:cubicBezTo>
                <a:cubicBezTo>
                  <a:pt x="115" y="64"/>
                  <a:pt x="120" y="61"/>
                  <a:pt x="121" y="56"/>
                </a:cubicBezTo>
                <a:cubicBezTo>
                  <a:pt x="123" y="53"/>
                  <a:pt x="123" y="53"/>
                  <a:pt x="126" y="53"/>
                </a:cubicBezTo>
                <a:cubicBezTo>
                  <a:pt x="126" y="53"/>
                  <a:pt x="126" y="53"/>
                  <a:pt x="126" y="53"/>
                </a:cubicBezTo>
                <a:cubicBezTo>
                  <a:pt x="128" y="53"/>
                  <a:pt x="129" y="53"/>
                  <a:pt x="129" y="56"/>
                </a:cubicBezTo>
                <a:cubicBezTo>
                  <a:pt x="131" y="61"/>
                  <a:pt x="137" y="66"/>
                  <a:pt x="144" y="64"/>
                </a:cubicBezTo>
                <a:cubicBezTo>
                  <a:pt x="150" y="63"/>
                  <a:pt x="153" y="58"/>
                  <a:pt x="153" y="52"/>
                </a:cubicBezTo>
                <a:cubicBezTo>
                  <a:pt x="153" y="47"/>
                  <a:pt x="153" y="47"/>
                  <a:pt x="153" y="47"/>
                </a:cubicBezTo>
                <a:cubicBezTo>
                  <a:pt x="153" y="45"/>
                  <a:pt x="152" y="40"/>
                  <a:pt x="150" y="39"/>
                </a:cubicBezTo>
                <a:cubicBezTo>
                  <a:pt x="131" y="7"/>
                  <a:pt x="131" y="7"/>
                  <a:pt x="131" y="7"/>
                </a:cubicBezTo>
                <a:cubicBezTo>
                  <a:pt x="29" y="7"/>
                  <a:pt x="29" y="7"/>
                  <a:pt x="29" y="7"/>
                </a:cubicBezTo>
                <a:cubicBezTo>
                  <a:pt x="8" y="39"/>
                  <a:pt x="8" y="39"/>
                  <a:pt x="8" y="39"/>
                </a:cubicBezTo>
                <a:cubicBezTo>
                  <a:pt x="8" y="42"/>
                  <a:pt x="6" y="45"/>
                  <a:pt x="6" y="47"/>
                </a:cubicBezTo>
                <a:cubicBezTo>
                  <a:pt x="6" y="52"/>
                  <a:pt x="6" y="52"/>
                  <a:pt x="6" y="52"/>
                </a:cubicBezTo>
                <a:cubicBezTo>
                  <a:pt x="6" y="58"/>
                  <a:pt x="9" y="63"/>
                  <a:pt x="16" y="64"/>
                </a:cubicBezTo>
                <a:cubicBezTo>
                  <a:pt x="17" y="64"/>
                  <a:pt x="17" y="64"/>
                  <a:pt x="17" y="64"/>
                </a:cubicBezTo>
                <a:moveTo>
                  <a:pt x="93" y="58"/>
                </a:moveTo>
                <a:cubicBezTo>
                  <a:pt x="93" y="58"/>
                  <a:pt x="93" y="58"/>
                  <a:pt x="93" y="58"/>
                </a:cubicBezTo>
                <a:cubicBezTo>
                  <a:pt x="93" y="58"/>
                  <a:pt x="93" y="58"/>
                  <a:pt x="93" y="58"/>
                </a:cubicBezTo>
                <a:moveTo>
                  <a:pt x="67" y="58"/>
                </a:moveTo>
                <a:cubicBezTo>
                  <a:pt x="67" y="58"/>
                  <a:pt x="67" y="58"/>
                  <a:pt x="67" y="58"/>
                </a:cubicBezTo>
                <a:close/>
                <a:moveTo>
                  <a:pt x="37" y="58"/>
                </a:moveTo>
                <a:cubicBezTo>
                  <a:pt x="37" y="58"/>
                  <a:pt x="37" y="58"/>
                  <a:pt x="37" y="58"/>
                </a:cubicBezTo>
                <a:cubicBezTo>
                  <a:pt x="37" y="58"/>
                  <a:pt x="37" y="58"/>
                  <a:pt x="37" y="58"/>
                </a:cubicBezTo>
                <a:moveTo>
                  <a:pt x="123" y="58"/>
                </a:moveTo>
                <a:cubicBezTo>
                  <a:pt x="123" y="58"/>
                  <a:pt x="123" y="58"/>
                  <a:pt x="123" y="5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791E7CA6-0718-8092-CD5B-C00D9622A2AA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2474913"/>
            <a:ext cx="252413" cy="254000"/>
          </a:xfrm>
          <a:custGeom>
            <a:avLst/>
            <a:gdLst>
              <a:gd name="T0" fmla="*/ 79 w 159"/>
              <a:gd name="T1" fmla="*/ 160 h 160"/>
              <a:gd name="T2" fmla="*/ 76 w 159"/>
              <a:gd name="T3" fmla="*/ 159 h 160"/>
              <a:gd name="T4" fmla="*/ 3 w 159"/>
              <a:gd name="T5" fmla="*/ 135 h 160"/>
              <a:gd name="T6" fmla="*/ 0 w 159"/>
              <a:gd name="T7" fmla="*/ 132 h 160"/>
              <a:gd name="T8" fmla="*/ 0 w 159"/>
              <a:gd name="T9" fmla="*/ 4 h 160"/>
              <a:gd name="T10" fmla="*/ 3 w 159"/>
              <a:gd name="T11" fmla="*/ 0 h 160"/>
              <a:gd name="T12" fmla="*/ 79 w 159"/>
              <a:gd name="T13" fmla="*/ 24 h 160"/>
              <a:gd name="T14" fmla="*/ 156 w 159"/>
              <a:gd name="T15" fmla="*/ 0 h 160"/>
              <a:gd name="T16" fmla="*/ 159 w 159"/>
              <a:gd name="T17" fmla="*/ 4 h 160"/>
              <a:gd name="T18" fmla="*/ 159 w 159"/>
              <a:gd name="T19" fmla="*/ 132 h 160"/>
              <a:gd name="T20" fmla="*/ 156 w 159"/>
              <a:gd name="T21" fmla="*/ 135 h 160"/>
              <a:gd name="T22" fmla="*/ 82 w 159"/>
              <a:gd name="T23" fmla="*/ 159 h 160"/>
              <a:gd name="T24" fmla="*/ 79 w 159"/>
              <a:gd name="T25" fmla="*/ 160 h 160"/>
              <a:gd name="T26" fmla="*/ 79 w 159"/>
              <a:gd name="T27" fmla="*/ 160 h 160"/>
              <a:gd name="T28" fmla="*/ 6 w 159"/>
              <a:gd name="T29" fmla="*/ 128 h 160"/>
              <a:gd name="T30" fmla="*/ 76 w 159"/>
              <a:gd name="T31" fmla="*/ 149 h 160"/>
              <a:gd name="T32" fmla="*/ 76 w 159"/>
              <a:gd name="T33" fmla="*/ 31 h 160"/>
              <a:gd name="T34" fmla="*/ 6 w 159"/>
              <a:gd name="T35" fmla="*/ 7 h 160"/>
              <a:gd name="T36" fmla="*/ 6 w 159"/>
              <a:gd name="T37" fmla="*/ 128 h 160"/>
              <a:gd name="T38" fmla="*/ 6 w 159"/>
              <a:gd name="T39" fmla="*/ 128 h 160"/>
              <a:gd name="T40" fmla="*/ 82 w 159"/>
              <a:gd name="T41" fmla="*/ 31 h 160"/>
              <a:gd name="T42" fmla="*/ 82 w 159"/>
              <a:gd name="T43" fmla="*/ 149 h 160"/>
              <a:gd name="T44" fmla="*/ 152 w 159"/>
              <a:gd name="T45" fmla="*/ 128 h 160"/>
              <a:gd name="T46" fmla="*/ 152 w 159"/>
              <a:gd name="T47" fmla="*/ 7 h 160"/>
              <a:gd name="T48" fmla="*/ 82 w 159"/>
              <a:gd name="T49" fmla="*/ 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9" h="160">
                <a:moveTo>
                  <a:pt x="79" y="160"/>
                </a:moveTo>
                <a:cubicBezTo>
                  <a:pt x="78" y="160"/>
                  <a:pt x="76" y="160"/>
                  <a:pt x="76" y="159"/>
                </a:cubicBezTo>
                <a:cubicBezTo>
                  <a:pt x="70" y="148"/>
                  <a:pt x="39" y="135"/>
                  <a:pt x="3" y="135"/>
                </a:cubicBezTo>
                <a:cubicBezTo>
                  <a:pt x="1" y="135"/>
                  <a:pt x="0" y="133"/>
                  <a:pt x="0" y="132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1" y="0"/>
                  <a:pt x="3" y="0"/>
                </a:cubicBezTo>
                <a:cubicBezTo>
                  <a:pt x="41" y="0"/>
                  <a:pt x="70" y="12"/>
                  <a:pt x="79" y="24"/>
                </a:cubicBezTo>
                <a:cubicBezTo>
                  <a:pt x="90" y="12"/>
                  <a:pt x="125" y="0"/>
                  <a:pt x="156" y="0"/>
                </a:cubicBezTo>
                <a:cubicBezTo>
                  <a:pt x="157" y="0"/>
                  <a:pt x="159" y="2"/>
                  <a:pt x="159" y="4"/>
                </a:cubicBezTo>
                <a:cubicBezTo>
                  <a:pt x="159" y="132"/>
                  <a:pt x="159" y="132"/>
                  <a:pt x="159" y="132"/>
                </a:cubicBezTo>
                <a:cubicBezTo>
                  <a:pt x="159" y="133"/>
                  <a:pt x="157" y="135"/>
                  <a:pt x="156" y="135"/>
                </a:cubicBezTo>
                <a:cubicBezTo>
                  <a:pt x="124" y="135"/>
                  <a:pt x="87" y="148"/>
                  <a:pt x="82" y="159"/>
                </a:cubicBezTo>
                <a:cubicBezTo>
                  <a:pt x="82" y="159"/>
                  <a:pt x="81" y="160"/>
                  <a:pt x="79" y="160"/>
                </a:cubicBezTo>
                <a:cubicBezTo>
                  <a:pt x="79" y="160"/>
                  <a:pt x="79" y="160"/>
                  <a:pt x="79" y="160"/>
                </a:cubicBezTo>
                <a:moveTo>
                  <a:pt x="6" y="128"/>
                </a:moveTo>
                <a:cubicBezTo>
                  <a:pt x="36" y="128"/>
                  <a:pt x="63" y="138"/>
                  <a:pt x="76" y="149"/>
                </a:cubicBezTo>
                <a:cubicBezTo>
                  <a:pt x="76" y="31"/>
                  <a:pt x="76" y="31"/>
                  <a:pt x="76" y="31"/>
                </a:cubicBezTo>
                <a:cubicBezTo>
                  <a:pt x="70" y="20"/>
                  <a:pt x="43" y="7"/>
                  <a:pt x="6" y="7"/>
                </a:cubicBezTo>
                <a:cubicBezTo>
                  <a:pt x="6" y="128"/>
                  <a:pt x="6" y="128"/>
                  <a:pt x="6" y="128"/>
                </a:cubicBezTo>
                <a:cubicBezTo>
                  <a:pt x="6" y="128"/>
                  <a:pt x="6" y="128"/>
                  <a:pt x="6" y="128"/>
                </a:cubicBezTo>
                <a:close/>
                <a:moveTo>
                  <a:pt x="82" y="31"/>
                </a:moveTo>
                <a:cubicBezTo>
                  <a:pt x="82" y="149"/>
                  <a:pt x="82" y="149"/>
                  <a:pt x="82" y="149"/>
                </a:cubicBezTo>
                <a:cubicBezTo>
                  <a:pt x="95" y="138"/>
                  <a:pt x="127" y="128"/>
                  <a:pt x="152" y="128"/>
                </a:cubicBezTo>
                <a:cubicBezTo>
                  <a:pt x="152" y="7"/>
                  <a:pt x="152" y="7"/>
                  <a:pt x="152" y="7"/>
                </a:cubicBezTo>
                <a:cubicBezTo>
                  <a:pt x="121" y="7"/>
                  <a:pt x="89" y="20"/>
                  <a:pt x="82" y="3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855F7E3A-C1EC-4FCE-39FA-854F7B46338E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1374775"/>
            <a:ext cx="254000" cy="254000"/>
          </a:xfrm>
          <a:custGeom>
            <a:avLst/>
            <a:gdLst>
              <a:gd name="T0" fmla="*/ 93 w 160"/>
              <a:gd name="T1" fmla="*/ 160 h 160"/>
              <a:gd name="T2" fmla="*/ 91 w 160"/>
              <a:gd name="T3" fmla="*/ 160 h 160"/>
              <a:gd name="T4" fmla="*/ 66 w 160"/>
              <a:gd name="T5" fmla="*/ 150 h 160"/>
              <a:gd name="T6" fmla="*/ 64 w 160"/>
              <a:gd name="T7" fmla="*/ 147 h 160"/>
              <a:gd name="T8" fmla="*/ 64 w 160"/>
              <a:gd name="T9" fmla="*/ 85 h 160"/>
              <a:gd name="T10" fmla="*/ 64 w 160"/>
              <a:gd name="T11" fmla="*/ 85 h 160"/>
              <a:gd name="T12" fmla="*/ 64 w 160"/>
              <a:gd name="T13" fmla="*/ 83 h 160"/>
              <a:gd name="T14" fmla="*/ 11 w 160"/>
              <a:gd name="T15" fmla="*/ 6 h 160"/>
              <a:gd name="T16" fmla="*/ 4 w 160"/>
              <a:gd name="T17" fmla="*/ 6 h 160"/>
              <a:gd name="T18" fmla="*/ 0 w 160"/>
              <a:gd name="T19" fmla="*/ 3 h 160"/>
              <a:gd name="T20" fmla="*/ 4 w 160"/>
              <a:gd name="T21" fmla="*/ 0 h 160"/>
              <a:gd name="T22" fmla="*/ 156 w 160"/>
              <a:gd name="T23" fmla="*/ 0 h 160"/>
              <a:gd name="T24" fmla="*/ 160 w 160"/>
              <a:gd name="T25" fmla="*/ 3 h 160"/>
              <a:gd name="T26" fmla="*/ 156 w 160"/>
              <a:gd name="T27" fmla="*/ 6 h 160"/>
              <a:gd name="T28" fmla="*/ 148 w 160"/>
              <a:gd name="T29" fmla="*/ 6 h 160"/>
              <a:gd name="T30" fmla="*/ 96 w 160"/>
              <a:gd name="T31" fmla="*/ 83 h 160"/>
              <a:gd name="T32" fmla="*/ 96 w 160"/>
              <a:gd name="T33" fmla="*/ 85 h 160"/>
              <a:gd name="T34" fmla="*/ 96 w 160"/>
              <a:gd name="T35" fmla="*/ 157 h 160"/>
              <a:gd name="T36" fmla="*/ 94 w 160"/>
              <a:gd name="T37" fmla="*/ 160 h 160"/>
              <a:gd name="T38" fmla="*/ 93 w 160"/>
              <a:gd name="T39" fmla="*/ 160 h 160"/>
              <a:gd name="T40" fmla="*/ 70 w 160"/>
              <a:gd name="T41" fmla="*/ 145 h 160"/>
              <a:gd name="T42" fmla="*/ 89 w 160"/>
              <a:gd name="T43" fmla="*/ 152 h 160"/>
              <a:gd name="T44" fmla="*/ 89 w 160"/>
              <a:gd name="T45" fmla="*/ 85 h 160"/>
              <a:gd name="T46" fmla="*/ 91 w 160"/>
              <a:gd name="T47" fmla="*/ 80 h 160"/>
              <a:gd name="T48" fmla="*/ 140 w 160"/>
              <a:gd name="T49" fmla="*/ 6 h 160"/>
              <a:gd name="T50" fmla="*/ 19 w 160"/>
              <a:gd name="T51" fmla="*/ 6 h 160"/>
              <a:gd name="T52" fmla="*/ 69 w 160"/>
              <a:gd name="T53" fmla="*/ 80 h 160"/>
              <a:gd name="T54" fmla="*/ 70 w 160"/>
              <a:gd name="T55" fmla="*/ 85 h 160"/>
              <a:gd name="T56" fmla="*/ 70 w 160"/>
              <a:gd name="T57" fmla="*/ 145 h 160"/>
              <a:gd name="T58" fmla="*/ 70 w 160"/>
              <a:gd name="T59" fmla="*/ 1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0" h="160">
                <a:moveTo>
                  <a:pt x="93" y="160"/>
                </a:moveTo>
                <a:cubicBezTo>
                  <a:pt x="93" y="160"/>
                  <a:pt x="93" y="160"/>
                  <a:pt x="91" y="160"/>
                </a:cubicBezTo>
                <a:cubicBezTo>
                  <a:pt x="66" y="150"/>
                  <a:pt x="66" y="150"/>
                  <a:pt x="66" y="150"/>
                </a:cubicBezTo>
                <a:cubicBezTo>
                  <a:pt x="66" y="150"/>
                  <a:pt x="64" y="149"/>
                  <a:pt x="64" y="147"/>
                </a:cubicBezTo>
                <a:cubicBezTo>
                  <a:pt x="64" y="85"/>
                  <a:pt x="64" y="85"/>
                  <a:pt x="64" y="85"/>
                </a:cubicBezTo>
                <a:cubicBezTo>
                  <a:pt x="64" y="85"/>
                  <a:pt x="64" y="85"/>
                  <a:pt x="64" y="85"/>
                </a:cubicBezTo>
                <a:cubicBezTo>
                  <a:pt x="64" y="85"/>
                  <a:pt x="64" y="85"/>
                  <a:pt x="64" y="83"/>
                </a:cubicBezTo>
                <a:cubicBezTo>
                  <a:pt x="11" y="6"/>
                  <a:pt x="11" y="6"/>
                  <a:pt x="11" y="6"/>
                </a:cubicBezTo>
                <a:cubicBezTo>
                  <a:pt x="4" y="6"/>
                  <a:pt x="4" y="6"/>
                  <a:pt x="4" y="6"/>
                </a:cubicBezTo>
                <a:cubicBezTo>
                  <a:pt x="2" y="6"/>
                  <a:pt x="0" y="5"/>
                  <a:pt x="0" y="3"/>
                </a:cubicBezTo>
                <a:cubicBezTo>
                  <a:pt x="0" y="1"/>
                  <a:pt x="2" y="0"/>
                  <a:pt x="4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58" y="0"/>
                  <a:pt x="160" y="1"/>
                  <a:pt x="160" y="3"/>
                </a:cubicBezTo>
                <a:cubicBezTo>
                  <a:pt x="160" y="5"/>
                  <a:pt x="158" y="6"/>
                  <a:pt x="156" y="6"/>
                </a:cubicBezTo>
                <a:cubicBezTo>
                  <a:pt x="148" y="6"/>
                  <a:pt x="148" y="6"/>
                  <a:pt x="148" y="6"/>
                </a:cubicBezTo>
                <a:cubicBezTo>
                  <a:pt x="96" y="83"/>
                  <a:pt x="96" y="83"/>
                  <a:pt x="96" y="83"/>
                </a:cubicBezTo>
                <a:cubicBezTo>
                  <a:pt x="96" y="85"/>
                  <a:pt x="96" y="85"/>
                  <a:pt x="96" y="85"/>
                </a:cubicBezTo>
                <a:cubicBezTo>
                  <a:pt x="96" y="157"/>
                  <a:pt x="96" y="157"/>
                  <a:pt x="96" y="157"/>
                </a:cubicBezTo>
                <a:cubicBezTo>
                  <a:pt x="96" y="158"/>
                  <a:pt x="96" y="158"/>
                  <a:pt x="94" y="160"/>
                </a:cubicBezTo>
                <a:cubicBezTo>
                  <a:pt x="93" y="160"/>
                  <a:pt x="93" y="160"/>
                  <a:pt x="93" y="160"/>
                </a:cubicBezTo>
                <a:moveTo>
                  <a:pt x="70" y="145"/>
                </a:moveTo>
                <a:cubicBezTo>
                  <a:pt x="89" y="152"/>
                  <a:pt x="89" y="152"/>
                  <a:pt x="89" y="152"/>
                </a:cubicBezTo>
                <a:cubicBezTo>
                  <a:pt x="89" y="85"/>
                  <a:pt x="89" y="85"/>
                  <a:pt x="89" y="85"/>
                </a:cubicBezTo>
                <a:cubicBezTo>
                  <a:pt x="89" y="83"/>
                  <a:pt x="91" y="81"/>
                  <a:pt x="91" y="80"/>
                </a:cubicBezTo>
                <a:cubicBezTo>
                  <a:pt x="140" y="6"/>
                  <a:pt x="140" y="6"/>
                  <a:pt x="140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69" y="80"/>
                  <a:pt x="69" y="80"/>
                  <a:pt x="69" y="80"/>
                </a:cubicBezTo>
                <a:cubicBezTo>
                  <a:pt x="69" y="80"/>
                  <a:pt x="70" y="83"/>
                  <a:pt x="70" y="85"/>
                </a:cubicBezTo>
                <a:cubicBezTo>
                  <a:pt x="70" y="145"/>
                  <a:pt x="70" y="145"/>
                  <a:pt x="70" y="145"/>
                </a:cubicBezTo>
                <a:cubicBezTo>
                  <a:pt x="70" y="145"/>
                  <a:pt x="70" y="145"/>
                  <a:pt x="70" y="1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F0996273-93CD-19FD-A602-00208269C560}"/>
              </a:ext>
            </a:extLst>
          </p:cNvPr>
          <p:cNvSpPr>
            <a:spLocks noEditPoints="1"/>
          </p:cNvSpPr>
          <p:nvPr/>
        </p:nvSpPr>
        <p:spPr bwMode="auto">
          <a:xfrm>
            <a:off x="7348538" y="3576638"/>
            <a:ext cx="247650" cy="254000"/>
          </a:xfrm>
          <a:custGeom>
            <a:avLst/>
            <a:gdLst>
              <a:gd name="T0" fmla="*/ 81 w 156"/>
              <a:gd name="T1" fmla="*/ 160 h 160"/>
              <a:gd name="T2" fmla="*/ 75 w 156"/>
              <a:gd name="T3" fmla="*/ 160 h 160"/>
              <a:gd name="T4" fmla="*/ 75 w 156"/>
              <a:gd name="T5" fmla="*/ 135 h 160"/>
              <a:gd name="T6" fmla="*/ 81 w 156"/>
              <a:gd name="T7" fmla="*/ 135 h 160"/>
              <a:gd name="T8" fmla="*/ 81 w 156"/>
              <a:gd name="T9" fmla="*/ 160 h 160"/>
              <a:gd name="T10" fmla="*/ 81 w 156"/>
              <a:gd name="T11" fmla="*/ 160 h 160"/>
              <a:gd name="T12" fmla="*/ 131 w 156"/>
              <a:gd name="T13" fmla="*/ 139 h 160"/>
              <a:gd name="T14" fmla="*/ 114 w 156"/>
              <a:gd name="T15" fmla="*/ 120 h 160"/>
              <a:gd name="T16" fmla="*/ 117 w 156"/>
              <a:gd name="T17" fmla="*/ 117 h 160"/>
              <a:gd name="T18" fmla="*/ 136 w 156"/>
              <a:gd name="T19" fmla="*/ 135 h 160"/>
              <a:gd name="T20" fmla="*/ 131 w 156"/>
              <a:gd name="T21" fmla="*/ 139 h 160"/>
              <a:gd name="T22" fmla="*/ 131 w 156"/>
              <a:gd name="T23" fmla="*/ 139 h 160"/>
              <a:gd name="T24" fmla="*/ 25 w 156"/>
              <a:gd name="T25" fmla="*/ 139 h 160"/>
              <a:gd name="T26" fmla="*/ 20 w 156"/>
              <a:gd name="T27" fmla="*/ 135 h 160"/>
              <a:gd name="T28" fmla="*/ 39 w 156"/>
              <a:gd name="T29" fmla="*/ 117 h 160"/>
              <a:gd name="T30" fmla="*/ 42 w 156"/>
              <a:gd name="T31" fmla="*/ 120 h 160"/>
              <a:gd name="T32" fmla="*/ 25 w 156"/>
              <a:gd name="T33" fmla="*/ 139 h 160"/>
              <a:gd name="T34" fmla="*/ 25 w 156"/>
              <a:gd name="T35" fmla="*/ 139 h 160"/>
              <a:gd name="T36" fmla="*/ 78 w 156"/>
              <a:gd name="T37" fmla="*/ 122 h 160"/>
              <a:gd name="T38" fmla="*/ 37 w 156"/>
              <a:gd name="T39" fmla="*/ 80 h 160"/>
              <a:gd name="T40" fmla="*/ 78 w 156"/>
              <a:gd name="T41" fmla="*/ 39 h 160"/>
              <a:gd name="T42" fmla="*/ 119 w 156"/>
              <a:gd name="T43" fmla="*/ 80 h 160"/>
              <a:gd name="T44" fmla="*/ 78 w 156"/>
              <a:gd name="T45" fmla="*/ 122 h 160"/>
              <a:gd name="T46" fmla="*/ 78 w 156"/>
              <a:gd name="T47" fmla="*/ 45 h 160"/>
              <a:gd name="T48" fmla="*/ 44 w 156"/>
              <a:gd name="T49" fmla="*/ 80 h 160"/>
              <a:gd name="T50" fmla="*/ 78 w 156"/>
              <a:gd name="T51" fmla="*/ 115 h 160"/>
              <a:gd name="T52" fmla="*/ 113 w 156"/>
              <a:gd name="T53" fmla="*/ 80 h 160"/>
              <a:gd name="T54" fmla="*/ 78 w 156"/>
              <a:gd name="T55" fmla="*/ 45 h 160"/>
              <a:gd name="T56" fmla="*/ 156 w 156"/>
              <a:gd name="T57" fmla="*/ 83 h 160"/>
              <a:gd name="T58" fmla="*/ 131 w 156"/>
              <a:gd name="T59" fmla="*/ 83 h 160"/>
              <a:gd name="T60" fmla="*/ 131 w 156"/>
              <a:gd name="T61" fmla="*/ 77 h 160"/>
              <a:gd name="T62" fmla="*/ 156 w 156"/>
              <a:gd name="T63" fmla="*/ 77 h 160"/>
              <a:gd name="T64" fmla="*/ 156 w 156"/>
              <a:gd name="T65" fmla="*/ 83 h 160"/>
              <a:gd name="T66" fmla="*/ 156 w 156"/>
              <a:gd name="T67" fmla="*/ 83 h 160"/>
              <a:gd name="T68" fmla="*/ 25 w 156"/>
              <a:gd name="T69" fmla="*/ 83 h 160"/>
              <a:gd name="T70" fmla="*/ 0 w 156"/>
              <a:gd name="T71" fmla="*/ 83 h 160"/>
              <a:gd name="T72" fmla="*/ 0 w 156"/>
              <a:gd name="T73" fmla="*/ 77 h 160"/>
              <a:gd name="T74" fmla="*/ 25 w 156"/>
              <a:gd name="T75" fmla="*/ 77 h 160"/>
              <a:gd name="T76" fmla="*/ 25 w 156"/>
              <a:gd name="T77" fmla="*/ 83 h 160"/>
              <a:gd name="T78" fmla="*/ 25 w 156"/>
              <a:gd name="T79" fmla="*/ 83 h 160"/>
              <a:gd name="T80" fmla="*/ 117 w 156"/>
              <a:gd name="T81" fmla="*/ 43 h 160"/>
              <a:gd name="T82" fmla="*/ 114 w 156"/>
              <a:gd name="T83" fmla="*/ 40 h 160"/>
              <a:gd name="T84" fmla="*/ 131 w 156"/>
              <a:gd name="T85" fmla="*/ 21 h 160"/>
              <a:gd name="T86" fmla="*/ 136 w 156"/>
              <a:gd name="T87" fmla="*/ 26 h 160"/>
              <a:gd name="T88" fmla="*/ 117 w 156"/>
              <a:gd name="T89" fmla="*/ 43 h 160"/>
              <a:gd name="T90" fmla="*/ 117 w 156"/>
              <a:gd name="T91" fmla="*/ 43 h 160"/>
              <a:gd name="T92" fmla="*/ 39 w 156"/>
              <a:gd name="T93" fmla="*/ 43 h 160"/>
              <a:gd name="T94" fmla="*/ 20 w 156"/>
              <a:gd name="T95" fmla="*/ 26 h 160"/>
              <a:gd name="T96" fmla="*/ 25 w 156"/>
              <a:gd name="T97" fmla="*/ 21 h 160"/>
              <a:gd name="T98" fmla="*/ 42 w 156"/>
              <a:gd name="T99" fmla="*/ 40 h 160"/>
              <a:gd name="T100" fmla="*/ 39 w 156"/>
              <a:gd name="T101" fmla="*/ 43 h 160"/>
              <a:gd name="T102" fmla="*/ 39 w 156"/>
              <a:gd name="T103" fmla="*/ 43 h 160"/>
              <a:gd name="T104" fmla="*/ 81 w 156"/>
              <a:gd name="T105" fmla="*/ 26 h 160"/>
              <a:gd name="T106" fmla="*/ 75 w 156"/>
              <a:gd name="T107" fmla="*/ 26 h 160"/>
              <a:gd name="T108" fmla="*/ 75 w 156"/>
              <a:gd name="T109" fmla="*/ 0 h 160"/>
              <a:gd name="T110" fmla="*/ 81 w 156"/>
              <a:gd name="T111" fmla="*/ 0 h 160"/>
              <a:gd name="T112" fmla="*/ 81 w 156"/>
              <a:gd name="T113" fmla="*/ 26 h 160"/>
              <a:gd name="T114" fmla="*/ 81 w 156"/>
              <a:gd name="T115" fmla="*/ 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6" h="160">
                <a:moveTo>
                  <a:pt x="81" y="160"/>
                </a:moveTo>
                <a:cubicBezTo>
                  <a:pt x="75" y="160"/>
                  <a:pt x="75" y="160"/>
                  <a:pt x="75" y="160"/>
                </a:cubicBezTo>
                <a:cubicBezTo>
                  <a:pt x="75" y="135"/>
                  <a:pt x="75" y="135"/>
                  <a:pt x="75" y="135"/>
                </a:cubicBezTo>
                <a:cubicBezTo>
                  <a:pt x="81" y="135"/>
                  <a:pt x="81" y="135"/>
                  <a:pt x="81" y="135"/>
                </a:cubicBezTo>
                <a:cubicBezTo>
                  <a:pt x="81" y="160"/>
                  <a:pt x="81" y="160"/>
                  <a:pt x="81" y="160"/>
                </a:cubicBezTo>
                <a:cubicBezTo>
                  <a:pt x="81" y="160"/>
                  <a:pt x="81" y="160"/>
                  <a:pt x="81" y="160"/>
                </a:cubicBezTo>
                <a:close/>
                <a:moveTo>
                  <a:pt x="131" y="139"/>
                </a:moveTo>
                <a:cubicBezTo>
                  <a:pt x="114" y="120"/>
                  <a:pt x="114" y="120"/>
                  <a:pt x="114" y="120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36" y="135"/>
                  <a:pt x="136" y="135"/>
                  <a:pt x="136" y="135"/>
                </a:cubicBezTo>
                <a:cubicBezTo>
                  <a:pt x="131" y="139"/>
                  <a:pt x="131" y="139"/>
                  <a:pt x="131" y="139"/>
                </a:cubicBezTo>
                <a:cubicBezTo>
                  <a:pt x="131" y="139"/>
                  <a:pt x="131" y="139"/>
                  <a:pt x="131" y="139"/>
                </a:cubicBezTo>
                <a:close/>
                <a:moveTo>
                  <a:pt x="25" y="139"/>
                </a:moveTo>
                <a:cubicBezTo>
                  <a:pt x="20" y="135"/>
                  <a:pt x="20" y="135"/>
                  <a:pt x="20" y="135"/>
                </a:cubicBezTo>
                <a:cubicBezTo>
                  <a:pt x="39" y="117"/>
                  <a:pt x="39" y="117"/>
                  <a:pt x="39" y="117"/>
                </a:cubicBezTo>
                <a:cubicBezTo>
                  <a:pt x="42" y="120"/>
                  <a:pt x="42" y="120"/>
                  <a:pt x="42" y="120"/>
                </a:cubicBezTo>
                <a:cubicBezTo>
                  <a:pt x="25" y="139"/>
                  <a:pt x="25" y="139"/>
                  <a:pt x="25" y="139"/>
                </a:cubicBezTo>
                <a:cubicBezTo>
                  <a:pt x="25" y="139"/>
                  <a:pt x="25" y="139"/>
                  <a:pt x="25" y="139"/>
                </a:cubicBezTo>
                <a:close/>
                <a:moveTo>
                  <a:pt x="78" y="122"/>
                </a:moveTo>
                <a:cubicBezTo>
                  <a:pt x="56" y="122"/>
                  <a:pt x="37" y="103"/>
                  <a:pt x="37" y="80"/>
                </a:cubicBezTo>
                <a:cubicBezTo>
                  <a:pt x="37" y="58"/>
                  <a:pt x="56" y="39"/>
                  <a:pt x="78" y="39"/>
                </a:cubicBezTo>
                <a:cubicBezTo>
                  <a:pt x="100" y="39"/>
                  <a:pt x="119" y="58"/>
                  <a:pt x="119" y="80"/>
                </a:cubicBezTo>
                <a:cubicBezTo>
                  <a:pt x="119" y="103"/>
                  <a:pt x="100" y="122"/>
                  <a:pt x="78" y="122"/>
                </a:cubicBezTo>
                <a:moveTo>
                  <a:pt x="78" y="45"/>
                </a:moveTo>
                <a:cubicBezTo>
                  <a:pt x="59" y="45"/>
                  <a:pt x="44" y="61"/>
                  <a:pt x="44" y="80"/>
                </a:cubicBezTo>
                <a:cubicBezTo>
                  <a:pt x="44" y="99"/>
                  <a:pt x="59" y="115"/>
                  <a:pt x="78" y="115"/>
                </a:cubicBezTo>
                <a:cubicBezTo>
                  <a:pt x="97" y="115"/>
                  <a:pt x="113" y="99"/>
                  <a:pt x="113" y="80"/>
                </a:cubicBezTo>
                <a:cubicBezTo>
                  <a:pt x="113" y="61"/>
                  <a:pt x="97" y="45"/>
                  <a:pt x="78" y="45"/>
                </a:cubicBezTo>
                <a:moveTo>
                  <a:pt x="156" y="83"/>
                </a:moveTo>
                <a:cubicBezTo>
                  <a:pt x="131" y="83"/>
                  <a:pt x="131" y="83"/>
                  <a:pt x="131" y="83"/>
                </a:cubicBezTo>
                <a:cubicBezTo>
                  <a:pt x="131" y="77"/>
                  <a:pt x="131" y="77"/>
                  <a:pt x="131" y="77"/>
                </a:cubicBezTo>
                <a:cubicBezTo>
                  <a:pt x="156" y="77"/>
                  <a:pt x="156" y="77"/>
                  <a:pt x="156" y="77"/>
                </a:cubicBezTo>
                <a:cubicBezTo>
                  <a:pt x="156" y="83"/>
                  <a:pt x="156" y="83"/>
                  <a:pt x="156" y="83"/>
                </a:cubicBezTo>
                <a:cubicBezTo>
                  <a:pt x="156" y="83"/>
                  <a:pt x="156" y="83"/>
                  <a:pt x="156" y="83"/>
                </a:cubicBezTo>
                <a:close/>
                <a:moveTo>
                  <a:pt x="25" y="83"/>
                </a:moveTo>
                <a:cubicBezTo>
                  <a:pt x="0" y="83"/>
                  <a:pt x="0" y="83"/>
                  <a:pt x="0" y="83"/>
                </a:cubicBezTo>
                <a:cubicBezTo>
                  <a:pt x="0" y="77"/>
                  <a:pt x="0" y="77"/>
                  <a:pt x="0" y="77"/>
                </a:cubicBezTo>
                <a:cubicBezTo>
                  <a:pt x="25" y="77"/>
                  <a:pt x="25" y="77"/>
                  <a:pt x="25" y="77"/>
                </a:cubicBezTo>
                <a:cubicBezTo>
                  <a:pt x="25" y="83"/>
                  <a:pt x="25" y="83"/>
                  <a:pt x="25" y="83"/>
                </a:cubicBezTo>
                <a:cubicBezTo>
                  <a:pt x="25" y="83"/>
                  <a:pt x="25" y="83"/>
                  <a:pt x="25" y="83"/>
                </a:cubicBezTo>
                <a:close/>
                <a:moveTo>
                  <a:pt x="117" y="43"/>
                </a:moveTo>
                <a:cubicBezTo>
                  <a:pt x="114" y="40"/>
                  <a:pt x="114" y="40"/>
                  <a:pt x="114" y="40"/>
                </a:cubicBezTo>
                <a:cubicBezTo>
                  <a:pt x="131" y="21"/>
                  <a:pt x="131" y="21"/>
                  <a:pt x="131" y="21"/>
                </a:cubicBezTo>
                <a:cubicBezTo>
                  <a:pt x="136" y="26"/>
                  <a:pt x="136" y="26"/>
                  <a:pt x="136" y="26"/>
                </a:cubicBezTo>
                <a:cubicBezTo>
                  <a:pt x="117" y="43"/>
                  <a:pt x="117" y="43"/>
                  <a:pt x="117" y="43"/>
                </a:cubicBezTo>
                <a:cubicBezTo>
                  <a:pt x="117" y="43"/>
                  <a:pt x="117" y="43"/>
                  <a:pt x="117" y="43"/>
                </a:cubicBezTo>
                <a:close/>
                <a:moveTo>
                  <a:pt x="39" y="43"/>
                </a:moveTo>
                <a:cubicBezTo>
                  <a:pt x="20" y="26"/>
                  <a:pt x="20" y="26"/>
                  <a:pt x="20" y="26"/>
                </a:cubicBezTo>
                <a:cubicBezTo>
                  <a:pt x="25" y="21"/>
                  <a:pt x="25" y="21"/>
                  <a:pt x="25" y="21"/>
                </a:cubicBezTo>
                <a:cubicBezTo>
                  <a:pt x="42" y="40"/>
                  <a:pt x="42" y="40"/>
                  <a:pt x="42" y="40"/>
                </a:cubicBezTo>
                <a:cubicBezTo>
                  <a:pt x="39" y="43"/>
                  <a:pt x="39" y="43"/>
                  <a:pt x="39" y="43"/>
                </a:cubicBezTo>
                <a:cubicBezTo>
                  <a:pt x="39" y="43"/>
                  <a:pt x="39" y="43"/>
                  <a:pt x="39" y="43"/>
                </a:cubicBezTo>
                <a:close/>
                <a:moveTo>
                  <a:pt x="81" y="26"/>
                </a:moveTo>
                <a:cubicBezTo>
                  <a:pt x="75" y="26"/>
                  <a:pt x="75" y="26"/>
                  <a:pt x="75" y="26"/>
                </a:cubicBezTo>
                <a:cubicBezTo>
                  <a:pt x="75" y="0"/>
                  <a:pt x="75" y="0"/>
                  <a:pt x="75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81" y="26"/>
                  <a:pt x="81" y="26"/>
                  <a:pt x="81" y="26"/>
                </a:cubicBezTo>
                <a:cubicBezTo>
                  <a:pt x="81" y="26"/>
                  <a:pt x="81" y="26"/>
                  <a:pt x="81" y="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EE639DB4-26C9-C77B-3854-5B8BB1503974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1377950"/>
            <a:ext cx="254000" cy="247650"/>
          </a:xfrm>
          <a:custGeom>
            <a:avLst/>
            <a:gdLst>
              <a:gd name="T0" fmla="*/ 135 w 160"/>
              <a:gd name="T1" fmla="*/ 42 h 156"/>
              <a:gd name="T2" fmla="*/ 131 w 160"/>
              <a:gd name="T3" fmla="*/ 6 h 156"/>
              <a:gd name="T4" fmla="*/ 109 w 160"/>
              <a:gd name="T5" fmla="*/ 9 h 156"/>
              <a:gd name="T6" fmla="*/ 82 w 160"/>
              <a:gd name="T7" fmla="*/ 0 h 156"/>
              <a:gd name="T8" fmla="*/ 1 w 160"/>
              <a:gd name="T9" fmla="*/ 62 h 156"/>
              <a:gd name="T10" fmla="*/ 11 w 160"/>
              <a:gd name="T11" fmla="*/ 78 h 156"/>
              <a:gd name="T12" fmla="*/ 14 w 160"/>
              <a:gd name="T13" fmla="*/ 79 h 156"/>
              <a:gd name="T14" fmla="*/ 19 w 160"/>
              <a:gd name="T15" fmla="*/ 148 h 156"/>
              <a:gd name="T16" fmla="*/ 48 w 160"/>
              <a:gd name="T17" fmla="*/ 156 h 156"/>
              <a:gd name="T18" fmla="*/ 133 w 160"/>
              <a:gd name="T19" fmla="*/ 156 h 156"/>
              <a:gd name="T20" fmla="*/ 141 w 160"/>
              <a:gd name="T21" fmla="*/ 75 h 156"/>
              <a:gd name="T22" fmla="*/ 147 w 160"/>
              <a:gd name="T23" fmla="*/ 79 h 156"/>
              <a:gd name="T24" fmla="*/ 151 w 160"/>
              <a:gd name="T25" fmla="*/ 78 h 156"/>
              <a:gd name="T26" fmla="*/ 159 w 160"/>
              <a:gd name="T27" fmla="*/ 62 h 156"/>
              <a:gd name="T28" fmla="*/ 128 w 160"/>
              <a:gd name="T29" fmla="*/ 12 h 156"/>
              <a:gd name="T30" fmla="*/ 115 w 160"/>
              <a:gd name="T31" fmla="*/ 26 h 156"/>
              <a:gd name="T32" fmla="*/ 115 w 160"/>
              <a:gd name="T33" fmla="*/ 12 h 156"/>
              <a:gd name="T34" fmla="*/ 70 w 160"/>
              <a:gd name="T35" fmla="*/ 106 h 156"/>
              <a:gd name="T36" fmla="*/ 51 w 160"/>
              <a:gd name="T37" fmla="*/ 149 h 156"/>
              <a:gd name="T38" fmla="*/ 51 w 160"/>
              <a:gd name="T39" fmla="*/ 106 h 156"/>
              <a:gd name="T40" fmla="*/ 133 w 160"/>
              <a:gd name="T41" fmla="*/ 149 h 156"/>
              <a:gd name="T42" fmla="*/ 77 w 160"/>
              <a:gd name="T43" fmla="*/ 103 h 156"/>
              <a:gd name="T44" fmla="*/ 48 w 160"/>
              <a:gd name="T45" fmla="*/ 100 h 156"/>
              <a:gd name="T46" fmla="*/ 45 w 160"/>
              <a:gd name="T47" fmla="*/ 149 h 156"/>
              <a:gd name="T48" fmla="*/ 25 w 160"/>
              <a:gd name="T49" fmla="*/ 148 h 156"/>
              <a:gd name="T50" fmla="*/ 80 w 160"/>
              <a:gd name="T51" fmla="*/ 26 h 156"/>
              <a:gd name="T52" fmla="*/ 135 w 160"/>
              <a:gd name="T53" fmla="*/ 148 h 156"/>
              <a:gd name="T54" fmla="*/ 147 w 160"/>
              <a:gd name="T55" fmla="*/ 71 h 156"/>
              <a:gd name="T56" fmla="*/ 80 w 160"/>
              <a:gd name="T57" fmla="*/ 20 h 156"/>
              <a:gd name="T58" fmla="*/ 13 w 160"/>
              <a:gd name="T59" fmla="*/ 71 h 156"/>
              <a:gd name="T60" fmla="*/ 80 w 160"/>
              <a:gd name="T61" fmla="*/ 8 h 156"/>
              <a:gd name="T62" fmla="*/ 147 w 160"/>
              <a:gd name="T63" fmla="*/ 71 h 156"/>
              <a:gd name="T64" fmla="*/ 99 w 160"/>
              <a:gd name="T65" fmla="*/ 124 h 156"/>
              <a:gd name="T66" fmla="*/ 122 w 160"/>
              <a:gd name="T67" fmla="*/ 121 h 156"/>
              <a:gd name="T68" fmla="*/ 118 w 160"/>
              <a:gd name="T69" fmla="*/ 87 h 156"/>
              <a:gd name="T70" fmla="*/ 96 w 160"/>
              <a:gd name="T71" fmla="*/ 90 h 156"/>
              <a:gd name="T72" fmla="*/ 99 w 160"/>
              <a:gd name="T73" fmla="*/ 124 h 156"/>
              <a:gd name="T74" fmla="*/ 115 w 160"/>
              <a:gd name="T75" fmla="*/ 93 h 156"/>
              <a:gd name="T76" fmla="*/ 102 w 160"/>
              <a:gd name="T77" fmla="*/ 118 h 156"/>
              <a:gd name="T78" fmla="*/ 102 w 160"/>
              <a:gd name="T79" fmla="*/ 93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56">
                <a:moveTo>
                  <a:pt x="159" y="62"/>
                </a:moveTo>
                <a:cubicBezTo>
                  <a:pt x="135" y="42"/>
                  <a:pt x="135" y="42"/>
                  <a:pt x="135" y="42"/>
                </a:cubicBezTo>
                <a:cubicBezTo>
                  <a:pt x="135" y="9"/>
                  <a:pt x="135" y="9"/>
                  <a:pt x="135" y="9"/>
                </a:cubicBezTo>
                <a:cubicBezTo>
                  <a:pt x="135" y="8"/>
                  <a:pt x="133" y="6"/>
                  <a:pt x="131" y="6"/>
                </a:cubicBezTo>
                <a:cubicBezTo>
                  <a:pt x="112" y="6"/>
                  <a:pt x="112" y="6"/>
                  <a:pt x="112" y="6"/>
                </a:cubicBezTo>
                <a:cubicBezTo>
                  <a:pt x="110" y="6"/>
                  <a:pt x="109" y="8"/>
                  <a:pt x="109" y="9"/>
                </a:cubicBezTo>
                <a:cubicBezTo>
                  <a:pt x="109" y="22"/>
                  <a:pt x="109" y="22"/>
                  <a:pt x="109" y="22"/>
                </a:cubicBezTo>
                <a:cubicBezTo>
                  <a:pt x="82" y="0"/>
                  <a:pt x="82" y="0"/>
                  <a:pt x="82" y="0"/>
                </a:cubicBezTo>
                <a:cubicBezTo>
                  <a:pt x="82" y="0"/>
                  <a:pt x="80" y="0"/>
                  <a:pt x="78" y="0"/>
                </a:cubicBezTo>
                <a:cubicBezTo>
                  <a:pt x="1" y="62"/>
                  <a:pt x="1" y="62"/>
                  <a:pt x="1" y="62"/>
                </a:cubicBezTo>
                <a:cubicBezTo>
                  <a:pt x="0" y="64"/>
                  <a:pt x="0" y="65"/>
                  <a:pt x="1" y="67"/>
                </a:cubicBezTo>
                <a:cubicBezTo>
                  <a:pt x="11" y="78"/>
                  <a:pt x="11" y="78"/>
                  <a:pt x="11" y="78"/>
                </a:cubicBezTo>
                <a:cubicBezTo>
                  <a:pt x="11" y="79"/>
                  <a:pt x="11" y="79"/>
                  <a:pt x="13" y="79"/>
                </a:cubicBezTo>
                <a:cubicBezTo>
                  <a:pt x="14" y="79"/>
                  <a:pt x="14" y="79"/>
                  <a:pt x="14" y="79"/>
                </a:cubicBezTo>
                <a:cubicBezTo>
                  <a:pt x="19" y="75"/>
                  <a:pt x="19" y="75"/>
                  <a:pt x="19" y="75"/>
                </a:cubicBezTo>
                <a:cubicBezTo>
                  <a:pt x="19" y="148"/>
                  <a:pt x="19" y="148"/>
                  <a:pt x="19" y="148"/>
                </a:cubicBezTo>
                <a:cubicBezTo>
                  <a:pt x="19" y="153"/>
                  <a:pt x="24" y="156"/>
                  <a:pt x="27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74" y="156"/>
                  <a:pt x="74" y="156"/>
                  <a:pt x="74" y="156"/>
                </a:cubicBezTo>
                <a:cubicBezTo>
                  <a:pt x="133" y="156"/>
                  <a:pt x="133" y="156"/>
                  <a:pt x="133" y="156"/>
                </a:cubicBezTo>
                <a:cubicBezTo>
                  <a:pt x="138" y="156"/>
                  <a:pt x="141" y="153"/>
                  <a:pt x="141" y="148"/>
                </a:cubicBezTo>
                <a:cubicBezTo>
                  <a:pt x="141" y="75"/>
                  <a:pt x="141" y="75"/>
                  <a:pt x="141" y="75"/>
                </a:cubicBezTo>
                <a:cubicBezTo>
                  <a:pt x="146" y="79"/>
                  <a:pt x="146" y="79"/>
                  <a:pt x="146" y="79"/>
                </a:cubicBezTo>
                <a:cubicBezTo>
                  <a:pt x="147" y="79"/>
                  <a:pt x="147" y="79"/>
                  <a:pt x="147" y="79"/>
                </a:cubicBezTo>
                <a:cubicBezTo>
                  <a:pt x="147" y="79"/>
                  <a:pt x="147" y="79"/>
                  <a:pt x="149" y="79"/>
                </a:cubicBezTo>
                <a:cubicBezTo>
                  <a:pt x="149" y="79"/>
                  <a:pt x="151" y="79"/>
                  <a:pt x="151" y="78"/>
                </a:cubicBezTo>
                <a:cubicBezTo>
                  <a:pt x="160" y="67"/>
                  <a:pt x="160" y="67"/>
                  <a:pt x="160" y="67"/>
                </a:cubicBezTo>
                <a:cubicBezTo>
                  <a:pt x="160" y="65"/>
                  <a:pt x="160" y="64"/>
                  <a:pt x="159" y="62"/>
                </a:cubicBezTo>
                <a:moveTo>
                  <a:pt x="115" y="12"/>
                </a:moveTo>
                <a:cubicBezTo>
                  <a:pt x="128" y="12"/>
                  <a:pt x="128" y="12"/>
                  <a:pt x="128" y="12"/>
                </a:cubicBezTo>
                <a:cubicBezTo>
                  <a:pt x="128" y="37"/>
                  <a:pt x="128" y="37"/>
                  <a:pt x="128" y="37"/>
                </a:cubicBezTo>
                <a:cubicBezTo>
                  <a:pt x="115" y="26"/>
                  <a:pt x="115" y="26"/>
                  <a:pt x="115" y="26"/>
                </a:cubicBezTo>
                <a:cubicBezTo>
                  <a:pt x="115" y="12"/>
                  <a:pt x="115" y="12"/>
                  <a:pt x="115" y="12"/>
                </a:cubicBezTo>
                <a:cubicBezTo>
                  <a:pt x="115" y="12"/>
                  <a:pt x="115" y="12"/>
                  <a:pt x="115" y="12"/>
                </a:cubicBezTo>
                <a:close/>
                <a:moveTo>
                  <a:pt x="51" y="106"/>
                </a:moveTo>
                <a:cubicBezTo>
                  <a:pt x="70" y="106"/>
                  <a:pt x="70" y="106"/>
                  <a:pt x="70" y="106"/>
                </a:cubicBezTo>
                <a:cubicBezTo>
                  <a:pt x="70" y="149"/>
                  <a:pt x="70" y="149"/>
                  <a:pt x="70" y="149"/>
                </a:cubicBezTo>
                <a:cubicBezTo>
                  <a:pt x="51" y="149"/>
                  <a:pt x="51" y="149"/>
                  <a:pt x="51" y="149"/>
                </a:cubicBezTo>
                <a:cubicBezTo>
                  <a:pt x="51" y="106"/>
                  <a:pt x="51" y="106"/>
                  <a:pt x="51" y="106"/>
                </a:cubicBezTo>
                <a:cubicBezTo>
                  <a:pt x="51" y="106"/>
                  <a:pt x="51" y="106"/>
                  <a:pt x="51" y="106"/>
                </a:cubicBezTo>
                <a:close/>
                <a:moveTo>
                  <a:pt x="135" y="148"/>
                </a:moveTo>
                <a:cubicBezTo>
                  <a:pt x="135" y="148"/>
                  <a:pt x="135" y="149"/>
                  <a:pt x="133" y="149"/>
                </a:cubicBezTo>
                <a:cubicBezTo>
                  <a:pt x="77" y="149"/>
                  <a:pt x="77" y="149"/>
                  <a:pt x="77" y="149"/>
                </a:cubicBezTo>
                <a:cubicBezTo>
                  <a:pt x="77" y="103"/>
                  <a:pt x="77" y="103"/>
                  <a:pt x="77" y="103"/>
                </a:cubicBezTo>
                <a:cubicBezTo>
                  <a:pt x="77" y="101"/>
                  <a:pt x="75" y="100"/>
                  <a:pt x="74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6" y="100"/>
                  <a:pt x="45" y="101"/>
                  <a:pt x="45" y="103"/>
                </a:cubicBezTo>
                <a:cubicBezTo>
                  <a:pt x="45" y="149"/>
                  <a:pt x="45" y="149"/>
                  <a:pt x="45" y="149"/>
                </a:cubicBezTo>
                <a:cubicBezTo>
                  <a:pt x="27" y="149"/>
                  <a:pt x="27" y="149"/>
                  <a:pt x="27" y="149"/>
                </a:cubicBezTo>
                <a:cubicBezTo>
                  <a:pt x="25" y="148"/>
                  <a:pt x="25" y="148"/>
                  <a:pt x="25" y="148"/>
                </a:cubicBezTo>
                <a:cubicBezTo>
                  <a:pt x="25" y="70"/>
                  <a:pt x="25" y="70"/>
                  <a:pt x="25" y="70"/>
                </a:cubicBezTo>
                <a:cubicBezTo>
                  <a:pt x="80" y="26"/>
                  <a:pt x="80" y="26"/>
                  <a:pt x="80" y="26"/>
                </a:cubicBezTo>
                <a:cubicBezTo>
                  <a:pt x="135" y="70"/>
                  <a:pt x="135" y="70"/>
                  <a:pt x="135" y="70"/>
                </a:cubicBezTo>
                <a:cubicBezTo>
                  <a:pt x="135" y="148"/>
                  <a:pt x="135" y="148"/>
                  <a:pt x="135" y="148"/>
                </a:cubicBezTo>
                <a:cubicBezTo>
                  <a:pt x="135" y="148"/>
                  <a:pt x="135" y="148"/>
                  <a:pt x="135" y="148"/>
                </a:cubicBezTo>
                <a:close/>
                <a:moveTo>
                  <a:pt x="147" y="71"/>
                </a:moveTo>
                <a:cubicBezTo>
                  <a:pt x="82" y="20"/>
                  <a:pt x="82" y="20"/>
                  <a:pt x="82" y="20"/>
                </a:cubicBezTo>
                <a:cubicBezTo>
                  <a:pt x="82" y="20"/>
                  <a:pt x="82" y="20"/>
                  <a:pt x="80" y="20"/>
                </a:cubicBezTo>
                <a:cubicBezTo>
                  <a:pt x="78" y="20"/>
                  <a:pt x="78" y="20"/>
                  <a:pt x="78" y="20"/>
                </a:cubicBezTo>
                <a:cubicBezTo>
                  <a:pt x="13" y="71"/>
                  <a:pt x="13" y="71"/>
                  <a:pt x="13" y="71"/>
                </a:cubicBezTo>
                <a:cubicBezTo>
                  <a:pt x="8" y="65"/>
                  <a:pt x="8" y="65"/>
                  <a:pt x="8" y="65"/>
                </a:cubicBezTo>
                <a:cubicBezTo>
                  <a:pt x="80" y="8"/>
                  <a:pt x="80" y="8"/>
                  <a:pt x="80" y="8"/>
                </a:cubicBezTo>
                <a:cubicBezTo>
                  <a:pt x="152" y="65"/>
                  <a:pt x="152" y="65"/>
                  <a:pt x="152" y="65"/>
                </a:cubicBezTo>
                <a:cubicBezTo>
                  <a:pt x="147" y="71"/>
                  <a:pt x="147" y="71"/>
                  <a:pt x="147" y="71"/>
                </a:cubicBezTo>
                <a:cubicBezTo>
                  <a:pt x="147" y="71"/>
                  <a:pt x="147" y="71"/>
                  <a:pt x="147" y="71"/>
                </a:cubicBezTo>
                <a:close/>
                <a:moveTo>
                  <a:pt x="99" y="124"/>
                </a:moveTo>
                <a:cubicBezTo>
                  <a:pt x="118" y="124"/>
                  <a:pt x="118" y="124"/>
                  <a:pt x="118" y="124"/>
                </a:cubicBezTo>
                <a:cubicBezTo>
                  <a:pt x="120" y="124"/>
                  <a:pt x="122" y="123"/>
                  <a:pt x="122" y="121"/>
                </a:cubicBezTo>
                <a:cubicBezTo>
                  <a:pt x="122" y="90"/>
                  <a:pt x="122" y="90"/>
                  <a:pt x="122" y="90"/>
                </a:cubicBezTo>
                <a:cubicBezTo>
                  <a:pt x="122" y="89"/>
                  <a:pt x="120" y="87"/>
                  <a:pt x="118" y="87"/>
                </a:cubicBezTo>
                <a:cubicBezTo>
                  <a:pt x="99" y="87"/>
                  <a:pt x="99" y="87"/>
                  <a:pt x="99" y="87"/>
                </a:cubicBezTo>
                <a:cubicBezTo>
                  <a:pt x="98" y="87"/>
                  <a:pt x="96" y="89"/>
                  <a:pt x="96" y="90"/>
                </a:cubicBezTo>
                <a:cubicBezTo>
                  <a:pt x="96" y="121"/>
                  <a:pt x="96" y="121"/>
                  <a:pt x="96" y="121"/>
                </a:cubicBezTo>
                <a:cubicBezTo>
                  <a:pt x="96" y="123"/>
                  <a:pt x="98" y="124"/>
                  <a:pt x="99" y="124"/>
                </a:cubicBezTo>
                <a:moveTo>
                  <a:pt x="102" y="93"/>
                </a:moveTo>
                <a:cubicBezTo>
                  <a:pt x="115" y="93"/>
                  <a:pt x="115" y="93"/>
                  <a:pt x="115" y="93"/>
                </a:cubicBezTo>
                <a:cubicBezTo>
                  <a:pt x="115" y="118"/>
                  <a:pt x="115" y="118"/>
                  <a:pt x="115" y="118"/>
                </a:cubicBezTo>
                <a:cubicBezTo>
                  <a:pt x="102" y="118"/>
                  <a:pt x="102" y="118"/>
                  <a:pt x="102" y="118"/>
                </a:cubicBezTo>
                <a:cubicBezTo>
                  <a:pt x="102" y="93"/>
                  <a:pt x="102" y="93"/>
                  <a:pt x="102" y="93"/>
                </a:cubicBezTo>
                <a:cubicBezTo>
                  <a:pt x="102" y="93"/>
                  <a:pt x="102" y="93"/>
                  <a:pt x="102" y="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1CD7259A-B32B-05B5-141A-07A76A7FB0FD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1925638"/>
            <a:ext cx="255588" cy="247650"/>
          </a:xfrm>
          <a:custGeom>
            <a:avLst/>
            <a:gdLst>
              <a:gd name="T0" fmla="*/ 35 w 161"/>
              <a:gd name="T1" fmla="*/ 156 h 156"/>
              <a:gd name="T2" fmla="*/ 32 w 161"/>
              <a:gd name="T3" fmla="*/ 154 h 156"/>
              <a:gd name="T4" fmla="*/ 29 w 161"/>
              <a:gd name="T5" fmla="*/ 147 h 156"/>
              <a:gd name="T6" fmla="*/ 45 w 161"/>
              <a:gd name="T7" fmla="*/ 93 h 156"/>
              <a:gd name="T8" fmla="*/ 3 w 161"/>
              <a:gd name="T9" fmla="*/ 62 h 156"/>
              <a:gd name="T10" fmla="*/ 1 w 161"/>
              <a:gd name="T11" fmla="*/ 54 h 156"/>
              <a:gd name="T12" fmla="*/ 6 w 161"/>
              <a:gd name="T13" fmla="*/ 50 h 156"/>
              <a:gd name="T14" fmla="*/ 59 w 161"/>
              <a:gd name="T15" fmla="*/ 50 h 156"/>
              <a:gd name="T16" fmla="*/ 73 w 161"/>
              <a:gd name="T17" fmla="*/ 4 h 156"/>
              <a:gd name="T18" fmla="*/ 80 w 161"/>
              <a:gd name="T19" fmla="*/ 0 h 156"/>
              <a:gd name="T20" fmla="*/ 86 w 161"/>
              <a:gd name="T21" fmla="*/ 4 h 156"/>
              <a:gd name="T22" fmla="*/ 102 w 161"/>
              <a:gd name="T23" fmla="*/ 50 h 156"/>
              <a:gd name="T24" fmla="*/ 153 w 161"/>
              <a:gd name="T25" fmla="*/ 50 h 156"/>
              <a:gd name="T26" fmla="*/ 160 w 161"/>
              <a:gd name="T27" fmla="*/ 54 h 156"/>
              <a:gd name="T28" fmla="*/ 158 w 161"/>
              <a:gd name="T29" fmla="*/ 62 h 156"/>
              <a:gd name="T30" fmla="*/ 115 w 161"/>
              <a:gd name="T31" fmla="*/ 93 h 156"/>
              <a:gd name="T32" fmla="*/ 131 w 161"/>
              <a:gd name="T33" fmla="*/ 147 h 156"/>
              <a:gd name="T34" fmla="*/ 128 w 161"/>
              <a:gd name="T35" fmla="*/ 154 h 156"/>
              <a:gd name="T36" fmla="*/ 120 w 161"/>
              <a:gd name="T37" fmla="*/ 154 h 156"/>
              <a:gd name="T38" fmla="*/ 80 w 161"/>
              <a:gd name="T39" fmla="*/ 125 h 156"/>
              <a:gd name="T40" fmla="*/ 40 w 161"/>
              <a:gd name="T41" fmla="*/ 154 h 156"/>
              <a:gd name="T42" fmla="*/ 35 w 161"/>
              <a:gd name="T43" fmla="*/ 156 h 156"/>
              <a:gd name="T44" fmla="*/ 6 w 161"/>
              <a:gd name="T45" fmla="*/ 56 h 156"/>
              <a:gd name="T46" fmla="*/ 6 w 161"/>
              <a:gd name="T47" fmla="*/ 58 h 156"/>
              <a:gd name="T48" fmla="*/ 51 w 161"/>
              <a:gd name="T49" fmla="*/ 90 h 156"/>
              <a:gd name="T50" fmla="*/ 51 w 161"/>
              <a:gd name="T51" fmla="*/ 93 h 156"/>
              <a:gd name="T52" fmla="*/ 35 w 161"/>
              <a:gd name="T53" fmla="*/ 150 h 156"/>
              <a:gd name="T54" fmla="*/ 38 w 161"/>
              <a:gd name="T55" fmla="*/ 151 h 156"/>
              <a:gd name="T56" fmla="*/ 37 w 161"/>
              <a:gd name="T57" fmla="*/ 150 h 156"/>
              <a:gd name="T58" fmla="*/ 78 w 161"/>
              <a:gd name="T59" fmla="*/ 117 h 156"/>
              <a:gd name="T60" fmla="*/ 81 w 161"/>
              <a:gd name="T61" fmla="*/ 117 h 156"/>
              <a:gd name="T62" fmla="*/ 125 w 161"/>
              <a:gd name="T63" fmla="*/ 150 h 156"/>
              <a:gd name="T64" fmla="*/ 125 w 161"/>
              <a:gd name="T65" fmla="*/ 148 h 156"/>
              <a:gd name="T66" fmla="*/ 109 w 161"/>
              <a:gd name="T67" fmla="*/ 93 h 156"/>
              <a:gd name="T68" fmla="*/ 110 w 161"/>
              <a:gd name="T69" fmla="*/ 90 h 156"/>
              <a:gd name="T70" fmla="*/ 153 w 161"/>
              <a:gd name="T71" fmla="*/ 58 h 156"/>
              <a:gd name="T72" fmla="*/ 153 w 161"/>
              <a:gd name="T73" fmla="*/ 56 h 156"/>
              <a:gd name="T74" fmla="*/ 99 w 161"/>
              <a:gd name="T75" fmla="*/ 56 h 156"/>
              <a:gd name="T76" fmla="*/ 97 w 161"/>
              <a:gd name="T77" fmla="*/ 54 h 156"/>
              <a:gd name="T78" fmla="*/ 80 w 161"/>
              <a:gd name="T79" fmla="*/ 6 h 156"/>
              <a:gd name="T80" fmla="*/ 80 w 161"/>
              <a:gd name="T81" fmla="*/ 6 h 156"/>
              <a:gd name="T82" fmla="*/ 80 w 161"/>
              <a:gd name="T83" fmla="*/ 6 h 156"/>
              <a:gd name="T84" fmla="*/ 64 w 161"/>
              <a:gd name="T85" fmla="*/ 54 h 156"/>
              <a:gd name="T86" fmla="*/ 61 w 161"/>
              <a:gd name="T87" fmla="*/ 56 h 156"/>
              <a:gd name="T88" fmla="*/ 6 w 161"/>
              <a:gd name="T89" fmla="*/ 56 h 156"/>
              <a:gd name="T90" fmla="*/ 6 w 161"/>
              <a:gd name="T91" fmla="*/ 56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1" h="156">
                <a:moveTo>
                  <a:pt x="35" y="156"/>
                </a:moveTo>
                <a:cubicBezTo>
                  <a:pt x="35" y="156"/>
                  <a:pt x="33" y="156"/>
                  <a:pt x="32" y="154"/>
                </a:cubicBezTo>
                <a:cubicBezTo>
                  <a:pt x="29" y="153"/>
                  <a:pt x="29" y="150"/>
                  <a:pt x="29" y="147"/>
                </a:cubicBezTo>
                <a:cubicBezTo>
                  <a:pt x="45" y="93"/>
                  <a:pt x="45" y="93"/>
                  <a:pt x="45" y="93"/>
                </a:cubicBezTo>
                <a:cubicBezTo>
                  <a:pt x="3" y="62"/>
                  <a:pt x="3" y="62"/>
                  <a:pt x="3" y="62"/>
                </a:cubicBezTo>
                <a:cubicBezTo>
                  <a:pt x="0" y="61"/>
                  <a:pt x="0" y="58"/>
                  <a:pt x="1" y="54"/>
                </a:cubicBezTo>
                <a:cubicBezTo>
                  <a:pt x="1" y="51"/>
                  <a:pt x="5" y="50"/>
                  <a:pt x="6" y="50"/>
                </a:cubicBezTo>
                <a:cubicBezTo>
                  <a:pt x="59" y="50"/>
                  <a:pt x="59" y="50"/>
                  <a:pt x="59" y="50"/>
                </a:cubicBezTo>
                <a:cubicBezTo>
                  <a:pt x="73" y="4"/>
                  <a:pt x="73" y="4"/>
                  <a:pt x="73" y="4"/>
                </a:cubicBezTo>
                <a:cubicBezTo>
                  <a:pt x="75" y="1"/>
                  <a:pt x="77" y="0"/>
                  <a:pt x="80" y="0"/>
                </a:cubicBezTo>
                <a:cubicBezTo>
                  <a:pt x="83" y="0"/>
                  <a:pt x="86" y="1"/>
                  <a:pt x="86" y="4"/>
                </a:cubicBezTo>
                <a:cubicBezTo>
                  <a:pt x="102" y="50"/>
                  <a:pt x="102" y="50"/>
                  <a:pt x="102" y="50"/>
                </a:cubicBezTo>
                <a:cubicBezTo>
                  <a:pt x="153" y="50"/>
                  <a:pt x="153" y="50"/>
                  <a:pt x="153" y="50"/>
                </a:cubicBezTo>
                <a:cubicBezTo>
                  <a:pt x="157" y="50"/>
                  <a:pt x="158" y="51"/>
                  <a:pt x="160" y="54"/>
                </a:cubicBezTo>
                <a:cubicBezTo>
                  <a:pt x="161" y="58"/>
                  <a:pt x="160" y="61"/>
                  <a:pt x="158" y="62"/>
                </a:cubicBezTo>
                <a:cubicBezTo>
                  <a:pt x="115" y="93"/>
                  <a:pt x="115" y="93"/>
                  <a:pt x="115" y="93"/>
                </a:cubicBezTo>
                <a:cubicBezTo>
                  <a:pt x="131" y="147"/>
                  <a:pt x="131" y="147"/>
                  <a:pt x="131" y="147"/>
                </a:cubicBezTo>
                <a:cubicBezTo>
                  <a:pt x="133" y="150"/>
                  <a:pt x="131" y="153"/>
                  <a:pt x="128" y="154"/>
                </a:cubicBezTo>
                <a:cubicBezTo>
                  <a:pt x="126" y="156"/>
                  <a:pt x="123" y="156"/>
                  <a:pt x="120" y="154"/>
                </a:cubicBezTo>
                <a:cubicBezTo>
                  <a:pt x="80" y="125"/>
                  <a:pt x="80" y="125"/>
                  <a:pt x="80" y="125"/>
                </a:cubicBezTo>
                <a:cubicBezTo>
                  <a:pt x="40" y="154"/>
                  <a:pt x="40" y="154"/>
                  <a:pt x="40" y="154"/>
                </a:cubicBezTo>
                <a:cubicBezTo>
                  <a:pt x="38" y="156"/>
                  <a:pt x="37" y="156"/>
                  <a:pt x="35" y="156"/>
                </a:cubicBezTo>
                <a:moveTo>
                  <a:pt x="6" y="56"/>
                </a:moveTo>
                <a:cubicBezTo>
                  <a:pt x="6" y="58"/>
                  <a:pt x="6" y="58"/>
                  <a:pt x="6" y="58"/>
                </a:cubicBezTo>
                <a:cubicBezTo>
                  <a:pt x="51" y="90"/>
                  <a:pt x="51" y="90"/>
                  <a:pt x="51" y="90"/>
                </a:cubicBezTo>
                <a:cubicBezTo>
                  <a:pt x="51" y="92"/>
                  <a:pt x="53" y="92"/>
                  <a:pt x="51" y="93"/>
                </a:cubicBezTo>
                <a:cubicBezTo>
                  <a:pt x="35" y="150"/>
                  <a:pt x="35" y="150"/>
                  <a:pt x="35" y="150"/>
                </a:cubicBezTo>
                <a:cubicBezTo>
                  <a:pt x="38" y="151"/>
                  <a:pt x="38" y="151"/>
                  <a:pt x="38" y="151"/>
                </a:cubicBezTo>
                <a:cubicBezTo>
                  <a:pt x="37" y="150"/>
                  <a:pt x="37" y="150"/>
                  <a:pt x="37" y="150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80" y="117"/>
                  <a:pt x="81" y="117"/>
                  <a:pt x="81" y="117"/>
                </a:cubicBezTo>
                <a:cubicBezTo>
                  <a:pt x="125" y="150"/>
                  <a:pt x="125" y="150"/>
                  <a:pt x="125" y="150"/>
                </a:cubicBezTo>
                <a:cubicBezTo>
                  <a:pt x="125" y="148"/>
                  <a:pt x="125" y="148"/>
                  <a:pt x="125" y="148"/>
                </a:cubicBezTo>
                <a:cubicBezTo>
                  <a:pt x="109" y="93"/>
                  <a:pt x="109" y="93"/>
                  <a:pt x="109" y="93"/>
                </a:cubicBezTo>
                <a:cubicBezTo>
                  <a:pt x="109" y="92"/>
                  <a:pt x="109" y="90"/>
                  <a:pt x="110" y="90"/>
                </a:cubicBezTo>
                <a:cubicBezTo>
                  <a:pt x="153" y="58"/>
                  <a:pt x="153" y="58"/>
                  <a:pt x="153" y="58"/>
                </a:cubicBezTo>
                <a:cubicBezTo>
                  <a:pt x="155" y="58"/>
                  <a:pt x="155" y="56"/>
                  <a:pt x="153" y="56"/>
                </a:cubicBezTo>
                <a:cubicBezTo>
                  <a:pt x="99" y="56"/>
                  <a:pt x="99" y="56"/>
                  <a:pt x="99" y="56"/>
                </a:cubicBezTo>
                <a:cubicBezTo>
                  <a:pt x="97" y="54"/>
                  <a:pt x="97" y="54"/>
                  <a:pt x="97" y="54"/>
                </a:cubicBezTo>
                <a:cubicBezTo>
                  <a:pt x="80" y="6"/>
                  <a:pt x="80" y="6"/>
                  <a:pt x="80" y="6"/>
                </a:cubicBezTo>
                <a:cubicBezTo>
                  <a:pt x="80" y="6"/>
                  <a:pt x="80" y="6"/>
                  <a:pt x="80" y="6"/>
                </a:cubicBezTo>
                <a:cubicBezTo>
                  <a:pt x="80" y="6"/>
                  <a:pt x="80" y="6"/>
                  <a:pt x="80" y="6"/>
                </a:cubicBezTo>
                <a:cubicBezTo>
                  <a:pt x="64" y="54"/>
                  <a:pt x="64" y="54"/>
                  <a:pt x="64" y="54"/>
                </a:cubicBezTo>
                <a:cubicBezTo>
                  <a:pt x="64" y="54"/>
                  <a:pt x="62" y="56"/>
                  <a:pt x="61" y="56"/>
                </a:cubicBezTo>
                <a:cubicBezTo>
                  <a:pt x="6" y="56"/>
                  <a:pt x="6" y="56"/>
                  <a:pt x="6" y="56"/>
                </a:cubicBezTo>
                <a:cubicBezTo>
                  <a:pt x="6" y="56"/>
                  <a:pt x="6" y="56"/>
                  <a:pt x="6" y="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D6291EFC-B10C-4A3A-4B8F-7C140D1D08AC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2489200"/>
            <a:ext cx="254000" cy="227013"/>
          </a:xfrm>
          <a:custGeom>
            <a:avLst/>
            <a:gdLst>
              <a:gd name="T0" fmla="*/ 80 w 160"/>
              <a:gd name="T1" fmla="*/ 143 h 143"/>
              <a:gd name="T2" fmla="*/ 79 w 160"/>
              <a:gd name="T3" fmla="*/ 142 h 143"/>
              <a:gd name="T4" fmla="*/ 8 w 160"/>
              <a:gd name="T5" fmla="*/ 64 h 143"/>
              <a:gd name="T6" fmla="*/ 0 w 160"/>
              <a:gd name="T7" fmla="*/ 40 h 143"/>
              <a:gd name="T8" fmla="*/ 44 w 160"/>
              <a:gd name="T9" fmla="*/ 0 h 143"/>
              <a:gd name="T10" fmla="*/ 80 w 160"/>
              <a:gd name="T11" fmla="*/ 19 h 143"/>
              <a:gd name="T12" fmla="*/ 117 w 160"/>
              <a:gd name="T13" fmla="*/ 0 h 143"/>
              <a:gd name="T14" fmla="*/ 160 w 160"/>
              <a:gd name="T15" fmla="*/ 40 h 143"/>
              <a:gd name="T16" fmla="*/ 154 w 160"/>
              <a:gd name="T17" fmla="*/ 64 h 143"/>
              <a:gd name="T18" fmla="*/ 84 w 160"/>
              <a:gd name="T19" fmla="*/ 142 h 143"/>
              <a:gd name="T20" fmla="*/ 80 w 160"/>
              <a:gd name="T21" fmla="*/ 143 h 143"/>
              <a:gd name="T22" fmla="*/ 44 w 160"/>
              <a:gd name="T23" fmla="*/ 6 h 143"/>
              <a:gd name="T24" fmla="*/ 7 w 160"/>
              <a:gd name="T25" fmla="*/ 40 h 143"/>
              <a:gd name="T26" fmla="*/ 13 w 160"/>
              <a:gd name="T27" fmla="*/ 61 h 143"/>
              <a:gd name="T28" fmla="*/ 80 w 160"/>
              <a:gd name="T29" fmla="*/ 135 h 143"/>
              <a:gd name="T30" fmla="*/ 148 w 160"/>
              <a:gd name="T31" fmla="*/ 61 h 143"/>
              <a:gd name="T32" fmla="*/ 154 w 160"/>
              <a:gd name="T33" fmla="*/ 40 h 143"/>
              <a:gd name="T34" fmla="*/ 117 w 160"/>
              <a:gd name="T35" fmla="*/ 6 h 143"/>
              <a:gd name="T36" fmla="*/ 84 w 160"/>
              <a:gd name="T37" fmla="*/ 26 h 143"/>
              <a:gd name="T38" fmla="*/ 77 w 160"/>
              <a:gd name="T39" fmla="*/ 26 h 143"/>
              <a:gd name="T40" fmla="*/ 44 w 160"/>
              <a:gd name="T41" fmla="*/ 6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60" h="143">
                <a:moveTo>
                  <a:pt x="80" y="143"/>
                </a:moveTo>
                <a:cubicBezTo>
                  <a:pt x="79" y="142"/>
                  <a:pt x="79" y="142"/>
                  <a:pt x="79" y="142"/>
                </a:cubicBezTo>
                <a:cubicBezTo>
                  <a:pt x="76" y="138"/>
                  <a:pt x="16" y="79"/>
                  <a:pt x="8" y="64"/>
                </a:cubicBezTo>
                <a:cubicBezTo>
                  <a:pt x="4" y="57"/>
                  <a:pt x="0" y="50"/>
                  <a:pt x="0" y="40"/>
                </a:cubicBezTo>
                <a:cubicBezTo>
                  <a:pt x="0" y="19"/>
                  <a:pt x="20" y="0"/>
                  <a:pt x="44" y="0"/>
                </a:cubicBezTo>
                <a:cubicBezTo>
                  <a:pt x="60" y="0"/>
                  <a:pt x="72" y="6"/>
                  <a:pt x="80" y="19"/>
                </a:cubicBezTo>
                <a:cubicBezTo>
                  <a:pt x="88" y="6"/>
                  <a:pt x="103" y="0"/>
                  <a:pt x="117" y="0"/>
                </a:cubicBezTo>
                <a:cubicBezTo>
                  <a:pt x="141" y="0"/>
                  <a:pt x="160" y="19"/>
                  <a:pt x="160" y="40"/>
                </a:cubicBezTo>
                <a:cubicBezTo>
                  <a:pt x="160" y="50"/>
                  <a:pt x="159" y="57"/>
                  <a:pt x="154" y="64"/>
                </a:cubicBezTo>
                <a:cubicBezTo>
                  <a:pt x="144" y="79"/>
                  <a:pt x="85" y="138"/>
                  <a:pt x="84" y="142"/>
                </a:cubicBezTo>
                <a:cubicBezTo>
                  <a:pt x="82" y="142"/>
                  <a:pt x="82" y="143"/>
                  <a:pt x="80" y="143"/>
                </a:cubicBezTo>
                <a:moveTo>
                  <a:pt x="44" y="6"/>
                </a:moveTo>
                <a:cubicBezTo>
                  <a:pt x="24" y="6"/>
                  <a:pt x="7" y="22"/>
                  <a:pt x="7" y="40"/>
                </a:cubicBezTo>
                <a:cubicBezTo>
                  <a:pt x="7" y="48"/>
                  <a:pt x="10" y="54"/>
                  <a:pt x="13" y="61"/>
                </a:cubicBezTo>
                <a:cubicBezTo>
                  <a:pt x="21" y="73"/>
                  <a:pt x="69" y="123"/>
                  <a:pt x="80" y="135"/>
                </a:cubicBezTo>
                <a:cubicBezTo>
                  <a:pt x="92" y="123"/>
                  <a:pt x="140" y="73"/>
                  <a:pt x="148" y="61"/>
                </a:cubicBezTo>
                <a:cubicBezTo>
                  <a:pt x="152" y="54"/>
                  <a:pt x="154" y="48"/>
                  <a:pt x="154" y="40"/>
                </a:cubicBezTo>
                <a:cubicBezTo>
                  <a:pt x="154" y="22"/>
                  <a:pt x="138" y="6"/>
                  <a:pt x="117" y="6"/>
                </a:cubicBezTo>
                <a:cubicBezTo>
                  <a:pt x="103" y="6"/>
                  <a:pt x="90" y="14"/>
                  <a:pt x="84" y="26"/>
                </a:cubicBezTo>
                <a:cubicBezTo>
                  <a:pt x="82" y="29"/>
                  <a:pt x="79" y="29"/>
                  <a:pt x="77" y="26"/>
                </a:cubicBezTo>
                <a:cubicBezTo>
                  <a:pt x="72" y="14"/>
                  <a:pt x="58" y="6"/>
                  <a:pt x="44" y="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4D29BDA0-B2AA-E349-B2F6-5FC2C8FD5ECF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1925638"/>
            <a:ext cx="254000" cy="246063"/>
          </a:xfrm>
          <a:custGeom>
            <a:avLst/>
            <a:gdLst>
              <a:gd name="T0" fmla="*/ 146 w 160"/>
              <a:gd name="T1" fmla="*/ 68 h 155"/>
              <a:gd name="T2" fmla="*/ 103 w 160"/>
              <a:gd name="T3" fmla="*/ 68 h 155"/>
              <a:gd name="T4" fmla="*/ 113 w 160"/>
              <a:gd name="T5" fmla="*/ 31 h 155"/>
              <a:gd name="T6" fmla="*/ 111 w 160"/>
              <a:gd name="T7" fmla="*/ 10 h 155"/>
              <a:gd name="T8" fmla="*/ 83 w 160"/>
              <a:gd name="T9" fmla="*/ 0 h 155"/>
              <a:gd name="T10" fmla="*/ 68 w 160"/>
              <a:gd name="T11" fmla="*/ 46 h 155"/>
              <a:gd name="T12" fmla="*/ 33 w 160"/>
              <a:gd name="T13" fmla="*/ 61 h 155"/>
              <a:gd name="T14" fmla="*/ 0 w 160"/>
              <a:gd name="T15" fmla="*/ 69 h 155"/>
              <a:gd name="T16" fmla="*/ 9 w 160"/>
              <a:gd name="T17" fmla="*/ 155 h 155"/>
              <a:gd name="T18" fmla="*/ 42 w 160"/>
              <a:gd name="T19" fmla="*/ 147 h 155"/>
              <a:gd name="T20" fmla="*/ 76 w 160"/>
              <a:gd name="T21" fmla="*/ 155 h 155"/>
              <a:gd name="T22" fmla="*/ 139 w 160"/>
              <a:gd name="T23" fmla="*/ 142 h 155"/>
              <a:gd name="T24" fmla="*/ 146 w 160"/>
              <a:gd name="T25" fmla="*/ 122 h 155"/>
              <a:gd name="T26" fmla="*/ 153 w 160"/>
              <a:gd name="T27" fmla="*/ 101 h 155"/>
              <a:gd name="T28" fmla="*/ 160 w 160"/>
              <a:gd name="T29" fmla="*/ 81 h 155"/>
              <a:gd name="T30" fmla="*/ 33 w 160"/>
              <a:gd name="T31" fmla="*/ 149 h 155"/>
              <a:gd name="T32" fmla="*/ 7 w 160"/>
              <a:gd name="T33" fmla="*/ 147 h 155"/>
              <a:gd name="T34" fmla="*/ 9 w 160"/>
              <a:gd name="T35" fmla="*/ 68 h 155"/>
              <a:gd name="T36" fmla="*/ 35 w 160"/>
              <a:gd name="T37" fmla="*/ 69 h 155"/>
              <a:gd name="T38" fmla="*/ 35 w 160"/>
              <a:gd name="T39" fmla="*/ 147 h 155"/>
              <a:gd name="T40" fmla="*/ 136 w 160"/>
              <a:gd name="T41" fmla="*/ 88 h 155"/>
              <a:gd name="T42" fmla="*/ 139 w 160"/>
              <a:gd name="T43" fmla="*/ 95 h 155"/>
              <a:gd name="T44" fmla="*/ 139 w 160"/>
              <a:gd name="T45" fmla="*/ 108 h 155"/>
              <a:gd name="T46" fmla="*/ 129 w 160"/>
              <a:gd name="T47" fmla="*/ 115 h 155"/>
              <a:gd name="T48" fmla="*/ 139 w 160"/>
              <a:gd name="T49" fmla="*/ 122 h 155"/>
              <a:gd name="T50" fmla="*/ 122 w 160"/>
              <a:gd name="T51" fmla="*/ 128 h 155"/>
              <a:gd name="T52" fmla="*/ 125 w 160"/>
              <a:gd name="T53" fmla="*/ 135 h 155"/>
              <a:gd name="T54" fmla="*/ 125 w 160"/>
              <a:gd name="T55" fmla="*/ 149 h 155"/>
              <a:gd name="T56" fmla="*/ 42 w 160"/>
              <a:gd name="T57" fmla="*/ 139 h 155"/>
              <a:gd name="T58" fmla="*/ 73 w 160"/>
              <a:gd name="T59" fmla="*/ 49 h 155"/>
              <a:gd name="T60" fmla="*/ 96 w 160"/>
              <a:gd name="T61" fmla="*/ 9 h 155"/>
              <a:gd name="T62" fmla="*/ 108 w 160"/>
              <a:gd name="T63" fmla="*/ 26 h 155"/>
              <a:gd name="T64" fmla="*/ 96 w 160"/>
              <a:gd name="T65" fmla="*/ 63 h 155"/>
              <a:gd name="T66" fmla="*/ 103 w 160"/>
              <a:gd name="T67" fmla="*/ 74 h 155"/>
              <a:gd name="T68" fmla="*/ 153 w 160"/>
              <a:gd name="T69" fmla="*/ 81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55">
                <a:moveTo>
                  <a:pt x="160" y="81"/>
                </a:moveTo>
                <a:cubicBezTo>
                  <a:pt x="160" y="74"/>
                  <a:pt x="155" y="68"/>
                  <a:pt x="146" y="68"/>
                </a:cubicBezTo>
                <a:cubicBezTo>
                  <a:pt x="103" y="69"/>
                  <a:pt x="103" y="69"/>
                  <a:pt x="103" y="69"/>
                </a:cubicBezTo>
                <a:cubicBezTo>
                  <a:pt x="103" y="68"/>
                  <a:pt x="103" y="68"/>
                  <a:pt x="103" y="68"/>
                </a:cubicBezTo>
                <a:cubicBezTo>
                  <a:pt x="101" y="68"/>
                  <a:pt x="101" y="68"/>
                  <a:pt x="103" y="66"/>
                </a:cubicBezTo>
                <a:cubicBezTo>
                  <a:pt x="108" y="56"/>
                  <a:pt x="111" y="41"/>
                  <a:pt x="113" y="31"/>
                </a:cubicBezTo>
                <a:cubicBezTo>
                  <a:pt x="115" y="27"/>
                  <a:pt x="115" y="27"/>
                  <a:pt x="115" y="27"/>
                </a:cubicBezTo>
                <a:cubicBezTo>
                  <a:pt x="116" y="21"/>
                  <a:pt x="115" y="15"/>
                  <a:pt x="111" y="10"/>
                </a:cubicBezTo>
                <a:cubicBezTo>
                  <a:pt x="108" y="5"/>
                  <a:pt x="103" y="2"/>
                  <a:pt x="96" y="2"/>
                </a:cubicBezTo>
                <a:cubicBezTo>
                  <a:pt x="83" y="0"/>
                  <a:pt x="83" y="0"/>
                  <a:pt x="83" y="0"/>
                </a:cubicBezTo>
                <a:cubicBezTo>
                  <a:pt x="83" y="4"/>
                  <a:pt x="83" y="4"/>
                  <a:pt x="83" y="4"/>
                </a:cubicBezTo>
                <a:cubicBezTo>
                  <a:pt x="83" y="4"/>
                  <a:pt x="80" y="31"/>
                  <a:pt x="68" y="46"/>
                </a:cubicBezTo>
                <a:cubicBezTo>
                  <a:pt x="61" y="54"/>
                  <a:pt x="49" y="64"/>
                  <a:pt x="42" y="69"/>
                </a:cubicBezTo>
                <a:cubicBezTo>
                  <a:pt x="42" y="66"/>
                  <a:pt x="38" y="61"/>
                  <a:pt x="33" y="61"/>
                </a:cubicBezTo>
                <a:cubicBezTo>
                  <a:pt x="9" y="61"/>
                  <a:pt x="9" y="61"/>
                  <a:pt x="9" y="61"/>
                </a:cubicBezTo>
                <a:cubicBezTo>
                  <a:pt x="3" y="61"/>
                  <a:pt x="0" y="66"/>
                  <a:pt x="0" y="69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2"/>
                  <a:pt x="3" y="155"/>
                  <a:pt x="9" y="155"/>
                </a:cubicBezTo>
                <a:cubicBezTo>
                  <a:pt x="33" y="155"/>
                  <a:pt x="33" y="155"/>
                  <a:pt x="33" y="155"/>
                </a:cubicBezTo>
                <a:cubicBezTo>
                  <a:pt x="38" y="155"/>
                  <a:pt x="42" y="152"/>
                  <a:pt x="42" y="147"/>
                </a:cubicBezTo>
                <a:cubicBezTo>
                  <a:pt x="42" y="147"/>
                  <a:pt x="42" y="147"/>
                  <a:pt x="42" y="147"/>
                </a:cubicBezTo>
                <a:cubicBezTo>
                  <a:pt x="49" y="150"/>
                  <a:pt x="59" y="155"/>
                  <a:pt x="76" y="155"/>
                </a:cubicBezTo>
                <a:cubicBezTo>
                  <a:pt x="125" y="155"/>
                  <a:pt x="125" y="155"/>
                  <a:pt x="125" y="155"/>
                </a:cubicBezTo>
                <a:cubicBezTo>
                  <a:pt x="134" y="155"/>
                  <a:pt x="139" y="150"/>
                  <a:pt x="139" y="142"/>
                </a:cubicBezTo>
                <a:cubicBezTo>
                  <a:pt x="139" y="140"/>
                  <a:pt x="139" y="137"/>
                  <a:pt x="137" y="135"/>
                </a:cubicBezTo>
                <a:cubicBezTo>
                  <a:pt x="143" y="133"/>
                  <a:pt x="146" y="128"/>
                  <a:pt x="146" y="122"/>
                </a:cubicBezTo>
                <a:cubicBezTo>
                  <a:pt x="146" y="120"/>
                  <a:pt x="146" y="117"/>
                  <a:pt x="144" y="115"/>
                </a:cubicBezTo>
                <a:cubicBezTo>
                  <a:pt x="150" y="113"/>
                  <a:pt x="153" y="108"/>
                  <a:pt x="153" y="101"/>
                </a:cubicBezTo>
                <a:cubicBezTo>
                  <a:pt x="153" y="100"/>
                  <a:pt x="153" y="96"/>
                  <a:pt x="151" y="95"/>
                </a:cubicBezTo>
                <a:cubicBezTo>
                  <a:pt x="156" y="93"/>
                  <a:pt x="160" y="88"/>
                  <a:pt x="160" y="81"/>
                </a:cubicBezTo>
                <a:moveTo>
                  <a:pt x="35" y="147"/>
                </a:moveTo>
                <a:cubicBezTo>
                  <a:pt x="35" y="149"/>
                  <a:pt x="35" y="149"/>
                  <a:pt x="33" y="149"/>
                </a:cubicBezTo>
                <a:cubicBezTo>
                  <a:pt x="9" y="149"/>
                  <a:pt x="9" y="149"/>
                  <a:pt x="9" y="149"/>
                </a:cubicBezTo>
                <a:cubicBezTo>
                  <a:pt x="9" y="149"/>
                  <a:pt x="7" y="149"/>
                  <a:pt x="7" y="147"/>
                </a:cubicBezTo>
                <a:cubicBezTo>
                  <a:pt x="7" y="69"/>
                  <a:pt x="7" y="69"/>
                  <a:pt x="7" y="69"/>
                </a:cubicBezTo>
                <a:cubicBezTo>
                  <a:pt x="9" y="68"/>
                  <a:pt x="9" y="68"/>
                  <a:pt x="9" y="68"/>
                </a:cubicBezTo>
                <a:cubicBezTo>
                  <a:pt x="33" y="68"/>
                  <a:pt x="33" y="68"/>
                  <a:pt x="33" y="68"/>
                </a:cubicBezTo>
                <a:cubicBezTo>
                  <a:pt x="35" y="68"/>
                  <a:pt x="35" y="69"/>
                  <a:pt x="35" y="69"/>
                </a:cubicBezTo>
                <a:cubicBezTo>
                  <a:pt x="35" y="147"/>
                  <a:pt x="35" y="147"/>
                  <a:pt x="35" y="147"/>
                </a:cubicBezTo>
                <a:cubicBezTo>
                  <a:pt x="35" y="147"/>
                  <a:pt x="35" y="147"/>
                  <a:pt x="35" y="147"/>
                </a:cubicBezTo>
                <a:close/>
                <a:moveTo>
                  <a:pt x="146" y="88"/>
                </a:moveTo>
                <a:cubicBezTo>
                  <a:pt x="136" y="88"/>
                  <a:pt x="136" y="88"/>
                  <a:pt x="136" y="88"/>
                </a:cubicBezTo>
                <a:cubicBezTo>
                  <a:pt x="136" y="95"/>
                  <a:pt x="136" y="95"/>
                  <a:pt x="136" y="95"/>
                </a:cubicBezTo>
                <a:cubicBezTo>
                  <a:pt x="139" y="95"/>
                  <a:pt x="139" y="95"/>
                  <a:pt x="139" y="95"/>
                </a:cubicBezTo>
                <a:cubicBezTo>
                  <a:pt x="143" y="95"/>
                  <a:pt x="146" y="98"/>
                  <a:pt x="146" y="101"/>
                </a:cubicBezTo>
                <a:cubicBezTo>
                  <a:pt x="146" y="107"/>
                  <a:pt x="143" y="108"/>
                  <a:pt x="139" y="108"/>
                </a:cubicBezTo>
                <a:cubicBezTo>
                  <a:pt x="129" y="108"/>
                  <a:pt x="129" y="108"/>
                  <a:pt x="129" y="108"/>
                </a:cubicBezTo>
                <a:cubicBezTo>
                  <a:pt x="129" y="115"/>
                  <a:pt x="129" y="115"/>
                  <a:pt x="129" y="115"/>
                </a:cubicBezTo>
                <a:cubicBezTo>
                  <a:pt x="132" y="115"/>
                  <a:pt x="132" y="115"/>
                  <a:pt x="132" y="115"/>
                </a:cubicBezTo>
                <a:cubicBezTo>
                  <a:pt x="136" y="115"/>
                  <a:pt x="139" y="118"/>
                  <a:pt x="139" y="122"/>
                </a:cubicBezTo>
                <a:cubicBezTo>
                  <a:pt x="139" y="127"/>
                  <a:pt x="136" y="128"/>
                  <a:pt x="132" y="128"/>
                </a:cubicBezTo>
                <a:cubicBezTo>
                  <a:pt x="122" y="128"/>
                  <a:pt x="122" y="128"/>
                  <a:pt x="122" y="128"/>
                </a:cubicBezTo>
                <a:cubicBezTo>
                  <a:pt x="122" y="135"/>
                  <a:pt x="122" y="135"/>
                  <a:pt x="122" y="135"/>
                </a:cubicBezTo>
                <a:cubicBezTo>
                  <a:pt x="125" y="135"/>
                  <a:pt x="125" y="135"/>
                  <a:pt x="125" y="135"/>
                </a:cubicBezTo>
                <a:cubicBezTo>
                  <a:pt x="129" y="135"/>
                  <a:pt x="132" y="139"/>
                  <a:pt x="132" y="142"/>
                </a:cubicBezTo>
                <a:cubicBezTo>
                  <a:pt x="132" y="147"/>
                  <a:pt x="129" y="149"/>
                  <a:pt x="125" y="149"/>
                </a:cubicBezTo>
                <a:cubicBezTo>
                  <a:pt x="76" y="149"/>
                  <a:pt x="76" y="149"/>
                  <a:pt x="76" y="149"/>
                </a:cubicBezTo>
                <a:cubicBezTo>
                  <a:pt x="57" y="149"/>
                  <a:pt x="45" y="140"/>
                  <a:pt x="42" y="139"/>
                </a:cubicBezTo>
                <a:cubicBezTo>
                  <a:pt x="42" y="78"/>
                  <a:pt x="42" y="78"/>
                  <a:pt x="42" y="78"/>
                </a:cubicBezTo>
                <a:cubicBezTo>
                  <a:pt x="47" y="74"/>
                  <a:pt x="64" y="61"/>
                  <a:pt x="73" y="49"/>
                </a:cubicBezTo>
                <a:cubicBezTo>
                  <a:pt x="85" y="36"/>
                  <a:pt x="89" y="15"/>
                  <a:pt x="90" y="9"/>
                </a:cubicBezTo>
                <a:cubicBezTo>
                  <a:pt x="96" y="9"/>
                  <a:pt x="96" y="9"/>
                  <a:pt x="96" y="9"/>
                </a:cubicBezTo>
                <a:cubicBezTo>
                  <a:pt x="99" y="9"/>
                  <a:pt x="103" y="10"/>
                  <a:pt x="106" y="14"/>
                </a:cubicBezTo>
                <a:cubicBezTo>
                  <a:pt x="108" y="17"/>
                  <a:pt x="108" y="22"/>
                  <a:pt x="108" y="26"/>
                </a:cubicBezTo>
                <a:cubicBezTo>
                  <a:pt x="106" y="29"/>
                  <a:pt x="106" y="29"/>
                  <a:pt x="106" y="29"/>
                </a:cubicBezTo>
                <a:cubicBezTo>
                  <a:pt x="104" y="39"/>
                  <a:pt x="101" y="54"/>
                  <a:pt x="96" y="63"/>
                </a:cubicBezTo>
                <a:cubicBezTo>
                  <a:pt x="94" y="66"/>
                  <a:pt x="94" y="69"/>
                  <a:pt x="96" y="71"/>
                </a:cubicBezTo>
                <a:cubicBezTo>
                  <a:pt x="97" y="74"/>
                  <a:pt x="101" y="74"/>
                  <a:pt x="103" y="74"/>
                </a:cubicBezTo>
                <a:cubicBezTo>
                  <a:pt x="146" y="74"/>
                  <a:pt x="146" y="74"/>
                  <a:pt x="146" y="74"/>
                </a:cubicBezTo>
                <a:cubicBezTo>
                  <a:pt x="150" y="74"/>
                  <a:pt x="153" y="78"/>
                  <a:pt x="153" y="81"/>
                </a:cubicBezTo>
                <a:cubicBezTo>
                  <a:pt x="153" y="86"/>
                  <a:pt x="150" y="88"/>
                  <a:pt x="146" y="8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8F87C945-FFDC-5A2D-4E59-A75731876268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3027363"/>
            <a:ext cx="254000" cy="249238"/>
          </a:xfrm>
          <a:custGeom>
            <a:avLst/>
            <a:gdLst>
              <a:gd name="T0" fmla="*/ 141 w 160"/>
              <a:gd name="T1" fmla="*/ 28 h 157"/>
              <a:gd name="T2" fmla="*/ 50 w 160"/>
              <a:gd name="T3" fmla="*/ 8 h 157"/>
              <a:gd name="T4" fmla="*/ 2 w 160"/>
              <a:gd name="T5" fmla="*/ 65 h 157"/>
              <a:gd name="T6" fmla="*/ 2 w 160"/>
              <a:gd name="T7" fmla="*/ 65 h 157"/>
              <a:gd name="T8" fmla="*/ 0 w 160"/>
              <a:gd name="T9" fmla="*/ 79 h 157"/>
              <a:gd name="T10" fmla="*/ 160 w 160"/>
              <a:gd name="T11" fmla="*/ 79 h 157"/>
              <a:gd name="T12" fmla="*/ 136 w 160"/>
              <a:gd name="T13" fmla="*/ 32 h 157"/>
              <a:gd name="T14" fmla="*/ 144 w 160"/>
              <a:gd name="T15" fmla="*/ 54 h 157"/>
              <a:gd name="T16" fmla="*/ 133 w 160"/>
              <a:gd name="T17" fmla="*/ 81 h 157"/>
              <a:gd name="T18" fmla="*/ 133 w 160"/>
              <a:gd name="T19" fmla="*/ 100 h 157"/>
              <a:gd name="T20" fmla="*/ 115 w 160"/>
              <a:gd name="T21" fmla="*/ 82 h 157"/>
              <a:gd name="T22" fmla="*/ 114 w 160"/>
              <a:gd name="T23" fmla="*/ 64 h 157"/>
              <a:gd name="T24" fmla="*/ 107 w 160"/>
              <a:gd name="T25" fmla="*/ 48 h 157"/>
              <a:gd name="T26" fmla="*/ 93 w 160"/>
              <a:gd name="T27" fmla="*/ 40 h 157"/>
              <a:gd name="T28" fmla="*/ 131 w 160"/>
              <a:gd name="T29" fmla="*/ 28 h 157"/>
              <a:gd name="T30" fmla="*/ 91 w 160"/>
              <a:gd name="T31" fmla="*/ 9 h 157"/>
              <a:gd name="T32" fmla="*/ 91 w 160"/>
              <a:gd name="T33" fmla="*/ 15 h 157"/>
              <a:gd name="T34" fmla="*/ 56 w 160"/>
              <a:gd name="T35" fmla="*/ 12 h 157"/>
              <a:gd name="T36" fmla="*/ 91 w 160"/>
              <a:gd name="T37" fmla="*/ 9 h 157"/>
              <a:gd name="T38" fmla="*/ 51 w 160"/>
              <a:gd name="T39" fmla="*/ 82 h 157"/>
              <a:gd name="T40" fmla="*/ 72 w 160"/>
              <a:gd name="T41" fmla="*/ 90 h 157"/>
              <a:gd name="T42" fmla="*/ 88 w 160"/>
              <a:gd name="T43" fmla="*/ 101 h 157"/>
              <a:gd name="T44" fmla="*/ 74 w 160"/>
              <a:gd name="T45" fmla="*/ 134 h 157"/>
              <a:gd name="T46" fmla="*/ 70 w 160"/>
              <a:gd name="T47" fmla="*/ 139 h 157"/>
              <a:gd name="T48" fmla="*/ 50 w 160"/>
              <a:gd name="T49" fmla="*/ 107 h 157"/>
              <a:gd name="T50" fmla="*/ 45 w 160"/>
              <a:gd name="T51" fmla="*/ 92 h 157"/>
              <a:gd name="T52" fmla="*/ 43 w 160"/>
              <a:gd name="T53" fmla="*/ 87 h 157"/>
              <a:gd name="T54" fmla="*/ 26 w 160"/>
              <a:gd name="T55" fmla="*/ 70 h 157"/>
              <a:gd name="T56" fmla="*/ 10 w 160"/>
              <a:gd name="T57" fmla="*/ 62 h 157"/>
              <a:gd name="T58" fmla="*/ 13 w 160"/>
              <a:gd name="T59" fmla="*/ 53 h 157"/>
              <a:gd name="T60" fmla="*/ 16 w 160"/>
              <a:gd name="T61" fmla="*/ 45 h 157"/>
              <a:gd name="T62" fmla="*/ 21 w 160"/>
              <a:gd name="T63" fmla="*/ 37 h 157"/>
              <a:gd name="T64" fmla="*/ 27 w 160"/>
              <a:gd name="T65" fmla="*/ 29 h 157"/>
              <a:gd name="T66" fmla="*/ 58 w 160"/>
              <a:gd name="T67" fmla="*/ 43 h 157"/>
              <a:gd name="T68" fmla="*/ 40 w 160"/>
              <a:gd name="T69" fmla="*/ 61 h 157"/>
              <a:gd name="T70" fmla="*/ 80 w 160"/>
              <a:gd name="T71" fmla="*/ 151 h 157"/>
              <a:gd name="T72" fmla="*/ 8 w 160"/>
              <a:gd name="T73" fmla="*/ 68 h 157"/>
              <a:gd name="T74" fmla="*/ 26 w 160"/>
              <a:gd name="T75" fmla="*/ 79 h 157"/>
              <a:gd name="T76" fmla="*/ 37 w 160"/>
              <a:gd name="T77" fmla="*/ 98 h 157"/>
              <a:gd name="T78" fmla="*/ 54 w 160"/>
              <a:gd name="T79" fmla="*/ 123 h 157"/>
              <a:gd name="T80" fmla="*/ 78 w 160"/>
              <a:gd name="T81" fmla="*/ 142 h 157"/>
              <a:gd name="T82" fmla="*/ 86 w 160"/>
              <a:gd name="T83" fmla="*/ 117 h 157"/>
              <a:gd name="T84" fmla="*/ 80 w 160"/>
              <a:gd name="T85" fmla="*/ 86 h 157"/>
              <a:gd name="T86" fmla="*/ 75 w 160"/>
              <a:gd name="T87" fmla="*/ 84 h 157"/>
              <a:gd name="T88" fmla="*/ 51 w 160"/>
              <a:gd name="T89" fmla="*/ 76 h 157"/>
              <a:gd name="T90" fmla="*/ 53 w 160"/>
              <a:gd name="T91" fmla="*/ 57 h 157"/>
              <a:gd name="T92" fmla="*/ 45 w 160"/>
              <a:gd name="T93" fmla="*/ 28 h 157"/>
              <a:gd name="T94" fmla="*/ 48 w 160"/>
              <a:gd name="T95" fmla="*/ 15 h 157"/>
              <a:gd name="T96" fmla="*/ 96 w 160"/>
              <a:gd name="T97" fmla="*/ 18 h 157"/>
              <a:gd name="T98" fmla="*/ 126 w 160"/>
              <a:gd name="T99" fmla="*/ 23 h 157"/>
              <a:gd name="T100" fmla="*/ 88 w 160"/>
              <a:gd name="T101" fmla="*/ 40 h 157"/>
              <a:gd name="T102" fmla="*/ 110 w 160"/>
              <a:gd name="T103" fmla="*/ 54 h 157"/>
              <a:gd name="T104" fmla="*/ 114 w 160"/>
              <a:gd name="T105" fmla="*/ 56 h 157"/>
              <a:gd name="T106" fmla="*/ 101 w 160"/>
              <a:gd name="T107" fmla="*/ 78 h 157"/>
              <a:gd name="T108" fmla="*/ 123 w 160"/>
              <a:gd name="T109" fmla="*/ 97 h 157"/>
              <a:gd name="T110" fmla="*/ 133 w 160"/>
              <a:gd name="T111" fmla="*/ 106 h 157"/>
              <a:gd name="T112" fmla="*/ 139 w 160"/>
              <a:gd name="T113" fmla="*/ 78 h 157"/>
              <a:gd name="T114" fmla="*/ 144 w 160"/>
              <a:gd name="T115" fmla="*/ 61 h 157"/>
              <a:gd name="T116" fmla="*/ 152 w 160"/>
              <a:gd name="T117" fmla="*/ 64 h 157"/>
              <a:gd name="T118" fmla="*/ 80 w 160"/>
              <a:gd name="T119" fmla="*/ 151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57">
                <a:moveTo>
                  <a:pt x="158" y="62"/>
                </a:moveTo>
                <a:cubicBezTo>
                  <a:pt x="155" y="50"/>
                  <a:pt x="149" y="37"/>
                  <a:pt x="141" y="28"/>
                </a:cubicBezTo>
                <a:cubicBezTo>
                  <a:pt x="128" y="14"/>
                  <a:pt x="110" y="4"/>
                  <a:pt x="91" y="3"/>
                </a:cubicBezTo>
                <a:cubicBezTo>
                  <a:pt x="77" y="0"/>
                  <a:pt x="62" y="1"/>
                  <a:pt x="50" y="8"/>
                </a:cubicBezTo>
                <a:cubicBezTo>
                  <a:pt x="40" y="11"/>
                  <a:pt x="32" y="17"/>
                  <a:pt x="26" y="23"/>
                </a:cubicBezTo>
                <a:cubicBezTo>
                  <a:pt x="13" y="34"/>
                  <a:pt x="5" y="50"/>
                  <a:pt x="2" y="65"/>
                </a:cubicBezTo>
                <a:cubicBezTo>
                  <a:pt x="2" y="65"/>
                  <a:pt x="2" y="65"/>
                  <a:pt x="2" y="65"/>
                </a:cubicBezTo>
                <a:cubicBezTo>
                  <a:pt x="2" y="65"/>
                  <a:pt x="2" y="65"/>
                  <a:pt x="2" y="65"/>
                </a:cubicBezTo>
                <a:cubicBezTo>
                  <a:pt x="2" y="65"/>
                  <a:pt x="2" y="65"/>
                  <a:pt x="2" y="65"/>
                </a:cubicBezTo>
                <a:cubicBezTo>
                  <a:pt x="2" y="70"/>
                  <a:pt x="0" y="75"/>
                  <a:pt x="0" y="79"/>
                </a:cubicBezTo>
                <a:cubicBezTo>
                  <a:pt x="0" y="123"/>
                  <a:pt x="37" y="157"/>
                  <a:pt x="80" y="157"/>
                </a:cubicBezTo>
                <a:cubicBezTo>
                  <a:pt x="125" y="157"/>
                  <a:pt x="160" y="123"/>
                  <a:pt x="160" y="79"/>
                </a:cubicBezTo>
                <a:cubicBezTo>
                  <a:pt x="160" y="73"/>
                  <a:pt x="160" y="68"/>
                  <a:pt x="158" y="62"/>
                </a:cubicBezTo>
                <a:moveTo>
                  <a:pt x="136" y="32"/>
                </a:moveTo>
                <a:cubicBezTo>
                  <a:pt x="141" y="39"/>
                  <a:pt x="146" y="45"/>
                  <a:pt x="149" y="54"/>
                </a:cubicBezTo>
                <a:cubicBezTo>
                  <a:pt x="144" y="54"/>
                  <a:pt x="144" y="54"/>
                  <a:pt x="144" y="54"/>
                </a:cubicBezTo>
                <a:cubicBezTo>
                  <a:pt x="139" y="54"/>
                  <a:pt x="134" y="56"/>
                  <a:pt x="133" y="61"/>
                </a:cubicBezTo>
                <a:cubicBezTo>
                  <a:pt x="130" y="67"/>
                  <a:pt x="130" y="76"/>
                  <a:pt x="133" y="81"/>
                </a:cubicBezTo>
                <a:cubicBezTo>
                  <a:pt x="138" y="87"/>
                  <a:pt x="138" y="93"/>
                  <a:pt x="136" y="97"/>
                </a:cubicBezTo>
                <a:cubicBezTo>
                  <a:pt x="134" y="98"/>
                  <a:pt x="133" y="100"/>
                  <a:pt x="133" y="100"/>
                </a:cubicBezTo>
                <a:cubicBezTo>
                  <a:pt x="131" y="100"/>
                  <a:pt x="130" y="98"/>
                  <a:pt x="128" y="93"/>
                </a:cubicBezTo>
                <a:cubicBezTo>
                  <a:pt x="125" y="84"/>
                  <a:pt x="120" y="82"/>
                  <a:pt x="115" y="82"/>
                </a:cubicBezTo>
                <a:cubicBezTo>
                  <a:pt x="112" y="82"/>
                  <a:pt x="110" y="82"/>
                  <a:pt x="107" y="76"/>
                </a:cubicBezTo>
                <a:cubicBezTo>
                  <a:pt x="104" y="68"/>
                  <a:pt x="107" y="67"/>
                  <a:pt x="114" y="64"/>
                </a:cubicBezTo>
                <a:cubicBezTo>
                  <a:pt x="117" y="62"/>
                  <a:pt x="122" y="59"/>
                  <a:pt x="118" y="53"/>
                </a:cubicBezTo>
                <a:cubicBezTo>
                  <a:pt x="115" y="45"/>
                  <a:pt x="110" y="47"/>
                  <a:pt x="107" y="48"/>
                </a:cubicBezTo>
                <a:cubicBezTo>
                  <a:pt x="104" y="50"/>
                  <a:pt x="102" y="51"/>
                  <a:pt x="99" y="50"/>
                </a:cubicBezTo>
                <a:cubicBezTo>
                  <a:pt x="94" y="48"/>
                  <a:pt x="93" y="43"/>
                  <a:pt x="93" y="40"/>
                </a:cubicBezTo>
                <a:cubicBezTo>
                  <a:pt x="94" y="36"/>
                  <a:pt x="98" y="34"/>
                  <a:pt x="104" y="34"/>
                </a:cubicBezTo>
                <a:cubicBezTo>
                  <a:pt x="118" y="34"/>
                  <a:pt x="126" y="31"/>
                  <a:pt x="131" y="28"/>
                </a:cubicBezTo>
                <a:cubicBezTo>
                  <a:pt x="133" y="29"/>
                  <a:pt x="134" y="31"/>
                  <a:pt x="136" y="32"/>
                </a:cubicBezTo>
                <a:moveTo>
                  <a:pt x="91" y="9"/>
                </a:moveTo>
                <a:cubicBezTo>
                  <a:pt x="91" y="9"/>
                  <a:pt x="93" y="9"/>
                  <a:pt x="94" y="9"/>
                </a:cubicBezTo>
                <a:cubicBezTo>
                  <a:pt x="94" y="11"/>
                  <a:pt x="93" y="14"/>
                  <a:pt x="91" y="15"/>
                </a:cubicBezTo>
                <a:cubicBezTo>
                  <a:pt x="90" y="18"/>
                  <a:pt x="85" y="20"/>
                  <a:pt x="82" y="20"/>
                </a:cubicBezTo>
                <a:cubicBezTo>
                  <a:pt x="74" y="20"/>
                  <a:pt x="64" y="15"/>
                  <a:pt x="56" y="12"/>
                </a:cubicBezTo>
                <a:cubicBezTo>
                  <a:pt x="64" y="9"/>
                  <a:pt x="72" y="8"/>
                  <a:pt x="80" y="8"/>
                </a:cubicBezTo>
                <a:cubicBezTo>
                  <a:pt x="83" y="8"/>
                  <a:pt x="88" y="8"/>
                  <a:pt x="91" y="9"/>
                </a:cubicBezTo>
                <a:moveTo>
                  <a:pt x="48" y="82"/>
                </a:moveTo>
                <a:cubicBezTo>
                  <a:pt x="50" y="82"/>
                  <a:pt x="50" y="82"/>
                  <a:pt x="51" y="82"/>
                </a:cubicBezTo>
                <a:cubicBezTo>
                  <a:pt x="59" y="81"/>
                  <a:pt x="62" y="84"/>
                  <a:pt x="67" y="87"/>
                </a:cubicBezTo>
                <a:cubicBezTo>
                  <a:pt x="69" y="87"/>
                  <a:pt x="70" y="89"/>
                  <a:pt x="72" y="90"/>
                </a:cubicBezTo>
                <a:cubicBezTo>
                  <a:pt x="74" y="90"/>
                  <a:pt x="77" y="92"/>
                  <a:pt x="78" y="92"/>
                </a:cubicBezTo>
                <a:cubicBezTo>
                  <a:pt x="85" y="95"/>
                  <a:pt x="88" y="95"/>
                  <a:pt x="88" y="101"/>
                </a:cubicBezTo>
                <a:cubicBezTo>
                  <a:pt x="88" y="106"/>
                  <a:pt x="85" y="109"/>
                  <a:pt x="82" y="114"/>
                </a:cubicBezTo>
                <a:cubicBezTo>
                  <a:pt x="78" y="118"/>
                  <a:pt x="74" y="125"/>
                  <a:pt x="74" y="134"/>
                </a:cubicBezTo>
                <a:cubicBezTo>
                  <a:pt x="74" y="136"/>
                  <a:pt x="74" y="137"/>
                  <a:pt x="74" y="139"/>
                </a:cubicBezTo>
                <a:cubicBezTo>
                  <a:pt x="72" y="139"/>
                  <a:pt x="72" y="139"/>
                  <a:pt x="70" y="139"/>
                </a:cubicBezTo>
                <a:cubicBezTo>
                  <a:pt x="67" y="139"/>
                  <a:pt x="61" y="134"/>
                  <a:pt x="61" y="123"/>
                </a:cubicBezTo>
                <a:cubicBezTo>
                  <a:pt x="61" y="112"/>
                  <a:pt x="54" y="109"/>
                  <a:pt x="50" y="107"/>
                </a:cubicBezTo>
                <a:cubicBezTo>
                  <a:pt x="46" y="106"/>
                  <a:pt x="43" y="104"/>
                  <a:pt x="43" y="98"/>
                </a:cubicBezTo>
                <a:cubicBezTo>
                  <a:pt x="43" y="95"/>
                  <a:pt x="45" y="92"/>
                  <a:pt x="45" y="92"/>
                </a:cubicBezTo>
                <a:cubicBezTo>
                  <a:pt x="45" y="90"/>
                  <a:pt x="45" y="90"/>
                  <a:pt x="45" y="89"/>
                </a:cubicBezTo>
                <a:cubicBezTo>
                  <a:pt x="43" y="87"/>
                  <a:pt x="43" y="87"/>
                  <a:pt x="43" y="87"/>
                </a:cubicBezTo>
                <a:cubicBezTo>
                  <a:pt x="38" y="87"/>
                  <a:pt x="35" y="81"/>
                  <a:pt x="30" y="76"/>
                </a:cubicBezTo>
                <a:cubicBezTo>
                  <a:pt x="29" y="75"/>
                  <a:pt x="27" y="72"/>
                  <a:pt x="26" y="70"/>
                </a:cubicBezTo>
                <a:cubicBezTo>
                  <a:pt x="22" y="67"/>
                  <a:pt x="14" y="64"/>
                  <a:pt x="8" y="64"/>
                </a:cubicBezTo>
                <a:cubicBezTo>
                  <a:pt x="10" y="62"/>
                  <a:pt x="10" y="62"/>
                  <a:pt x="10" y="62"/>
                </a:cubicBezTo>
                <a:cubicBezTo>
                  <a:pt x="10" y="59"/>
                  <a:pt x="11" y="57"/>
                  <a:pt x="11" y="54"/>
                </a:cubicBezTo>
                <a:cubicBezTo>
                  <a:pt x="11" y="54"/>
                  <a:pt x="11" y="53"/>
                  <a:pt x="13" y="53"/>
                </a:cubicBezTo>
                <a:cubicBezTo>
                  <a:pt x="13" y="50"/>
                  <a:pt x="14" y="48"/>
                  <a:pt x="16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8" y="42"/>
                  <a:pt x="19" y="40"/>
                  <a:pt x="21" y="37"/>
                </a:cubicBezTo>
                <a:cubicBezTo>
                  <a:pt x="21" y="37"/>
                  <a:pt x="21" y="37"/>
                  <a:pt x="21" y="37"/>
                </a:cubicBezTo>
                <a:cubicBezTo>
                  <a:pt x="24" y="34"/>
                  <a:pt x="26" y="32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35" y="32"/>
                  <a:pt x="42" y="34"/>
                  <a:pt x="45" y="34"/>
                </a:cubicBezTo>
                <a:cubicBezTo>
                  <a:pt x="48" y="34"/>
                  <a:pt x="58" y="36"/>
                  <a:pt x="58" y="43"/>
                </a:cubicBezTo>
                <a:cubicBezTo>
                  <a:pt x="58" y="47"/>
                  <a:pt x="54" y="50"/>
                  <a:pt x="50" y="53"/>
                </a:cubicBezTo>
                <a:cubicBezTo>
                  <a:pt x="45" y="54"/>
                  <a:pt x="42" y="56"/>
                  <a:pt x="40" y="61"/>
                </a:cubicBezTo>
                <a:cubicBezTo>
                  <a:pt x="35" y="68"/>
                  <a:pt x="42" y="75"/>
                  <a:pt x="48" y="82"/>
                </a:cubicBezTo>
                <a:moveTo>
                  <a:pt x="80" y="151"/>
                </a:moveTo>
                <a:cubicBezTo>
                  <a:pt x="40" y="151"/>
                  <a:pt x="6" y="118"/>
                  <a:pt x="6" y="79"/>
                </a:cubicBezTo>
                <a:cubicBezTo>
                  <a:pt x="6" y="76"/>
                  <a:pt x="6" y="73"/>
                  <a:pt x="8" y="68"/>
                </a:cubicBezTo>
                <a:cubicBezTo>
                  <a:pt x="14" y="70"/>
                  <a:pt x="19" y="72"/>
                  <a:pt x="21" y="75"/>
                </a:cubicBezTo>
                <a:cubicBezTo>
                  <a:pt x="22" y="76"/>
                  <a:pt x="24" y="78"/>
                  <a:pt x="26" y="79"/>
                </a:cubicBezTo>
                <a:cubicBezTo>
                  <a:pt x="30" y="86"/>
                  <a:pt x="34" y="90"/>
                  <a:pt x="38" y="92"/>
                </a:cubicBezTo>
                <a:cubicBezTo>
                  <a:pt x="38" y="93"/>
                  <a:pt x="37" y="97"/>
                  <a:pt x="37" y="98"/>
                </a:cubicBezTo>
                <a:cubicBezTo>
                  <a:pt x="37" y="109"/>
                  <a:pt x="43" y="112"/>
                  <a:pt x="48" y="114"/>
                </a:cubicBezTo>
                <a:cubicBezTo>
                  <a:pt x="51" y="115"/>
                  <a:pt x="54" y="117"/>
                  <a:pt x="54" y="123"/>
                </a:cubicBezTo>
                <a:cubicBezTo>
                  <a:pt x="54" y="136"/>
                  <a:pt x="62" y="145"/>
                  <a:pt x="70" y="145"/>
                </a:cubicBezTo>
                <a:cubicBezTo>
                  <a:pt x="74" y="145"/>
                  <a:pt x="77" y="143"/>
                  <a:pt x="78" y="142"/>
                </a:cubicBezTo>
                <a:cubicBezTo>
                  <a:pt x="80" y="140"/>
                  <a:pt x="80" y="137"/>
                  <a:pt x="80" y="134"/>
                </a:cubicBezTo>
                <a:cubicBezTo>
                  <a:pt x="80" y="128"/>
                  <a:pt x="83" y="121"/>
                  <a:pt x="86" y="117"/>
                </a:cubicBezTo>
                <a:cubicBezTo>
                  <a:pt x="90" y="112"/>
                  <a:pt x="94" y="107"/>
                  <a:pt x="94" y="101"/>
                </a:cubicBezTo>
                <a:cubicBezTo>
                  <a:pt x="94" y="90"/>
                  <a:pt x="86" y="89"/>
                  <a:pt x="80" y="86"/>
                </a:cubicBezTo>
                <a:cubicBezTo>
                  <a:pt x="78" y="86"/>
                  <a:pt x="77" y="86"/>
                  <a:pt x="75" y="84"/>
                </a:cubicBezTo>
                <a:cubicBezTo>
                  <a:pt x="75" y="84"/>
                  <a:pt x="75" y="84"/>
                  <a:pt x="75" y="84"/>
                </a:cubicBezTo>
                <a:cubicBezTo>
                  <a:pt x="74" y="84"/>
                  <a:pt x="72" y="82"/>
                  <a:pt x="72" y="81"/>
                </a:cubicBezTo>
                <a:cubicBezTo>
                  <a:pt x="67" y="78"/>
                  <a:pt x="62" y="75"/>
                  <a:pt x="51" y="76"/>
                </a:cubicBezTo>
                <a:cubicBezTo>
                  <a:pt x="45" y="70"/>
                  <a:pt x="43" y="67"/>
                  <a:pt x="46" y="62"/>
                </a:cubicBezTo>
                <a:cubicBezTo>
                  <a:pt x="46" y="61"/>
                  <a:pt x="50" y="59"/>
                  <a:pt x="53" y="57"/>
                </a:cubicBezTo>
                <a:cubicBezTo>
                  <a:pt x="58" y="54"/>
                  <a:pt x="64" y="51"/>
                  <a:pt x="64" y="43"/>
                </a:cubicBezTo>
                <a:cubicBezTo>
                  <a:pt x="64" y="32"/>
                  <a:pt x="53" y="28"/>
                  <a:pt x="45" y="28"/>
                </a:cubicBezTo>
                <a:cubicBezTo>
                  <a:pt x="43" y="28"/>
                  <a:pt x="40" y="28"/>
                  <a:pt x="34" y="25"/>
                </a:cubicBezTo>
                <a:cubicBezTo>
                  <a:pt x="38" y="20"/>
                  <a:pt x="43" y="17"/>
                  <a:pt x="48" y="15"/>
                </a:cubicBezTo>
                <a:cubicBezTo>
                  <a:pt x="54" y="18"/>
                  <a:pt x="70" y="26"/>
                  <a:pt x="82" y="26"/>
                </a:cubicBezTo>
                <a:cubicBezTo>
                  <a:pt x="88" y="26"/>
                  <a:pt x="93" y="23"/>
                  <a:pt x="96" y="18"/>
                </a:cubicBezTo>
                <a:cubicBezTo>
                  <a:pt x="99" y="17"/>
                  <a:pt x="99" y="14"/>
                  <a:pt x="101" y="11"/>
                </a:cubicBezTo>
                <a:cubicBezTo>
                  <a:pt x="110" y="14"/>
                  <a:pt x="118" y="17"/>
                  <a:pt x="126" y="23"/>
                </a:cubicBezTo>
                <a:cubicBezTo>
                  <a:pt x="122" y="26"/>
                  <a:pt x="115" y="28"/>
                  <a:pt x="104" y="28"/>
                </a:cubicBezTo>
                <a:cubicBezTo>
                  <a:pt x="93" y="28"/>
                  <a:pt x="88" y="34"/>
                  <a:pt x="88" y="40"/>
                </a:cubicBezTo>
                <a:cubicBezTo>
                  <a:pt x="86" y="47"/>
                  <a:pt x="90" y="53"/>
                  <a:pt x="96" y="56"/>
                </a:cubicBezTo>
                <a:cubicBezTo>
                  <a:pt x="102" y="57"/>
                  <a:pt x="107" y="56"/>
                  <a:pt x="110" y="54"/>
                </a:cubicBezTo>
                <a:cubicBezTo>
                  <a:pt x="112" y="53"/>
                  <a:pt x="112" y="53"/>
                  <a:pt x="112" y="53"/>
                </a:cubicBezTo>
                <a:cubicBezTo>
                  <a:pt x="112" y="53"/>
                  <a:pt x="112" y="54"/>
                  <a:pt x="114" y="56"/>
                </a:cubicBezTo>
                <a:cubicBezTo>
                  <a:pt x="114" y="56"/>
                  <a:pt x="114" y="56"/>
                  <a:pt x="110" y="59"/>
                </a:cubicBezTo>
                <a:cubicBezTo>
                  <a:pt x="106" y="61"/>
                  <a:pt x="96" y="65"/>
                  <a:pt x="101" y="78"/>
                </a:cubicBezTo>
                <a:cubicBezTo>
                  <a:pt x="106" y="89"/>
                  <a:pt x="110" y="89"/>
                  <a:pt x="115" y="89"/>
                </a:cubicBezTo>
                <a:cubicBezTo>
                  <a:pt x="118" y="89"/>
                  <a:pt x="120" y="89"/>
                  <a:pt x="123" y="97"/>
                </a:cubicBezTo>
                <a:cubicBezTo>
                  <a:pt x="125" y="103"/>
                  <a:pt x="130" y="106"/>
                  <a:pt x="133" y="106"/>
                </a:cubicBezTo>
                <a:cubicBezTo>
                  <a:pt x="133" y="106"/>
                  <a:pt x="133" y="106"/>
                  <a:pt x="133" y="106"/>
                </a:cubicBezTo>
                <a:cubicBezTo>
                  <a:pt x="136" y="106"/>
                  <a:pt x="139" y="103"/>
                  <a:pt x="141" y="100"/>
                </a:cubicBezTo>
                <a:cubicBezTo>
                  <a:pt x="144" y="95"/>
                  <a:pt x="144" y="86"/>
                  <a:pt x="139" y="78"/>
                </a:cubicBezTo>
                <a:cubicBezTo>
                  <a:pt x="136" y="75"/>
                  <a:pt x="136" y="68"/>
                  <a:pt x="138" y="64"/>
                </a:cubicBezTo>
                <a:cubicBezTo>
                  <a:pt x="139" y="61"/>
                  <a:pt x="142" y="61"/>
                  <a:pt x="144" y="61"/>
                </a:cubicBezTo>
                <a:cubicBezTo>
                  <a:pt x="150" y="61"/>
                  <a:pt x="150" y="61"/>
                  <a:pt x="150" y="61"/>
                </a:cubicBezTo>
                <a:cubicBezTo>
                  <a:pt x="152" y="61"/>
                  <a:pt x="152" y="62"/>
                  <a:pt x="152" y="64"/>
                </a:cubicBezTo>
                <a:cubicBezTo>
                  <a:pt x="154" y="68"/>
                  <a:pt x="154" y="75"/>
                  <a:pt x="154" y="79"/>
                </a:cubicBezTo>
                <a:cubicBezTo>
                  <a:pt x="154" y="118"/>
                  <a:pt x="122" y="151"/>
                  <a:pt x="80" y="15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BA08FFF1-06A1-5E3F-D441-246F30737AF7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3579813"/>
            <a:ext cx="254000" cy="247650"/>
          </a:xfrm>
          <a:custGeom>
            <a:avLst/>
            <a:gdLst>
              <a:gd name="T0" fmla="*/ 80 w 160"/>
              <a:gd name="T1" fmla="*/ 156 h 156"/>
              <a:gd name="T2" fmla="*/ 0 w 160"/>
              <a:gd name="T3" fmla="*/ 78 h 156"/>
              <a:gd name="T4" fmla="*/ 80 w 160"/>
              <a:gd name="T5" fmla="*/ 0 h 156"/>
              <a:gd name="T6" fmla="*/ 160 w 160"/>
              <a:gd name="T7" fmla="*/ 78 h 156"/>
              <a:gd name="T8" fmla="*/ 80 w 160"/>
              <a:gd name="T9" fmla="*/ 156 h 156"/>
              <a:gd name="T10" fmla="*/ 80 w 160"/>
              <a:gd name="T11" fmla="*/ 7 h 156"/>
              <a:gd name="T12" fmla="*/ 6 w 160"/>
              <a:gd name="T13" fmla="*/ 78 h 156"/>
              <a:gd name="T14" fmla="*/ 80 w 160"/>
              <a:gd name="T15" fmla="*/ 150 h 156"/>
              <a:gd name="T16" fmla="*/ 154 w 160"/>
              <a:gd name="T17" fmla="*/ 78 h 156"/>
              <a:gd name="T18" fmla="*/ 80 w 160"/>
              <a:gd name="T19" fmla="*/ 7 h 156"/>
              <a:gd name="T20" fmla="*/ 38 w 160"/>
              <a:gd name="T21" fmla="*/ 122 h 156"/>
              <a:gd name="T22" fmla="*/ 37 w 160"/>
              <a:gd name="T23" fmla="*/ 120 h 156"/>
              <a:gd name="T24" fmla="*/ 35 w 160"/>
              <a:gd name="T25" fmla="*/ 117 h 156"/>
              <a:gd name="T26" fmla="*/ 56 w 160"/>
              <a:gd name="T27" fmla="*/ 56 h 156"/>
              <a:gd name="T28" fmla="*/ 59 w 160"/>
              <a:gd name="T29" fmla="*/ 55 h 156"/>
              <a:gd name="T30" fmla="*/ 122 w 160"/>
              <a:gd name="T31" fmla="*/ 35 h 156"/>
              <a:gd name="T32" fmla="*/ 125 w 160"/>
              <a:gd name="T33" fmla="*/ 35 h 156"/>
              <a:gd name="T34" fmla="*/ 125 w 160"/>
              <a:gd name="T35" fmla="*/ 38 h 156"/>
              <a:gd name="T36" fmla="*/ 104 w 160"/>
              <a:gd name="T37" fmla="*/ 98 h 156"/>
              <a:gd name="T38" fmla="*/ 102 w 160"/>
              <a:gd name="T39" fmla="*/ 102 h 156"/>
              <a:gd name="T40" fmla="*/ 40 w 160"/>
              <a:gd name="T41" fmla="*/ 122 h 156"/>
              <a:gd name="T42" fmla="*/ 38 w 160"/>
              <a:gd name="T43" fmla="*/ 122 h 156"/>
              <a:gd name="T44" fmla="*/ 62 w 160"/>
              <a:gd name="T45" fmla="*/ 60 h 156"/>
              <a:gd name="T46" fmla="*/ 43 w 160"/>
              <a:gd name="T47" fmla="*/ 112 h 156"/>
              <a:gd name="T48" fmla="*/ 99 w 160"/>
              <a:gd name="T49" fmla="*/ 95 h 156"/>
              <a:gd name="T50" fmla="*/ 117 w 160"/>
              <a:gd name="T51" fmla="*/ 42 h 156"/>
              <a:gd name="T52" fmla="*/ 62 w 160"/>
              <a:gd name="T53" fmla="*/ 60 h 156"/>
              <a:gd name="T54" fmla="*/ 62 w 160"/>
              <a:gd name="T55" fmla="*/ 60 h 156"/>
              <a:gd name="T56" fmla="*/ 80 w 160"/>
              <a:gd name="T57" fmla="*/ 94 h 156"/>
              <a:gd name="T58" fmla="*/ 64 w 160"/>
              <a:gd name="T59" fmla="*/ 78 h 156"/>
              <a:gd name="T60" fmla="*/ 80 w 160"/>
              <a:gd name="T61" fmla="*/ 63 h 156"/>
              <a:gd name="T62" fmla="*/ 96 w 160"/>
              <a:gd name="T63" fmla="*/ 78 h 156"/>
              <a:gd name="T64" fmla="*/ 80 w 160"/>
              <a:gd name="T65" fmla="*/ 94 h 156"/>
              <a:gd name="T66" fmla="*/ 80 w 160"/>
              <a:gd name="T67" fmla="*/ 69 h 156"/>
              <a:gd name="T68" fmla="*/ 70 w 160"/>
              <a:gd name="T69" fmla="*/ 78 h 156"/>
              <a:gd name="T70" fmla="*/ 80 w 160"/>
              <a:gd name="T71" fmla="*/ 88 h 156"/>
              <a:gd name="T72" fmla="*/ 90 w 160"/>
              <a:gd name="T73" fmla="*/ 78 h 156"/>
              <a:gd name="T74" fmla="*/ 80 w 160"/>
              <a:gd name="T75" fmla="*/ 69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56">
                <a:moveTo>
                  <a:pt x="80" y="156"/>
                </a:moveTo>
                <a:cubicBezTo>
                  <a:pt x="37" y="156"/>
                  <a:pt x="0" y="120"/>
                  <a:pt x="0" y="78"/>
                </a:cubicBezTo>
                <a:cubicBezTo>
                  <a:pt x="0" y="35"/>
                  <a:pt x="37" y="0"/>
                  <a:pt x="80" y="0"/>
                </a:cubicBezTo>
                <a:cubicBezTo>
                  <a:pt x="125" y="0"/>
                  <a:pt x="160" y="35"/>
                  <a:pt x="160" y="78"/>
                </a:cubicBezTo>
                <a:cubicBezTo>
                  <a:pt x="160" y="120"/>
                  <a:pt x="125" y="156"/>
                  <a:pt x="80" y="156"/>
                </a:cubicBezTo>
                <a:moveTo>
                  <a:pt x="80" y="7"/>
                </a:moveTo>
                <a:cubicBezTo>
                  <a:pt x="40" y="7"/>
                  <a:pt x="6" y="38"/>
                  <a:pt x="6" y="78"/>
                </a:cubicBezTo>
                <a:cubicBezTo>
                  <a:pt x="6" y="117"/>
                  <a:pt x="40" y="150"/>
                  <a:pt x="80" y="150"/>
                </a:cubicBezTo>
                <a:cubicBezTo>
                  <a:pt x="122" y="150"/>
                  <a:pt x="154" y="117"/>
                  <a:pt x="154" y="78"/>
                </a:cubicBezTo>
                <a:cubicBezTo>
                  <a:pt x="154" y="38"/>
                  <a:pt x="122" y="7"/>
                  <a:pt x="80" y="7"/>
                </a:cubicBezTo>
                <a:moveTo>
                  <a:pt x="38" y="122"/>
                </a:moveTo>
                <a:cubicBezTo>
                  <a:pt x="37" y="120"/>
                  <a:pt x="37" y="120"/>
                  <a:pt x="37" y="120"/>
                </a:cubicBezTo>
                <a:cubicBezTo>
                  <a:pt x="35" y="120"/>
                  <a:pt x="35" y="119"/>
                  <a:pt x="35" y="117"/>
                </a:cubicBezTo>
                <a:cubicBezTo>
                  <a:pt x="56" y="56"/>
                  <a:pt x="56" y="56"/>
                  <a:pt x="56" y="56"/>
                </a:cubicBezTo>
                <a:cubicBezTo>
                  <a:pt x="58" y="55"/>
                  <a:pt x="58" y="55"/>
                  <a:pt x="59" y="55"/>
                </a:cubicBezTo>
                <a:cubicBezTo>
                  <a:pt x="122" y="35"/>
                  <a:pt x="122" y="35"/>
                  <a:pt x="122" y="35"/>
                </a:cubicBezTo>
                <a:cubicBezTo>
                  <a:pt x="122" y="35"/>
                  <a:pt x="123" y="35"/>
                  <a:pt x="125" y="35"/>
                </a:cubicBezTo>
                <a:cubicBezTo>
                  <a:pt x="125" y="36"/>
                  <a:pt x="125" y="38"/>
                  <a:pt x="125" y="38"/>
                </a:cubicBezTo>
                <a:cubicBezTo>
                  <a:pt x="104" y="98"/>
                  <a:pt x="104" y="98"/>
                  <a:pt x="104" y="98"/>
                </a:cubicBezTo>
                <a:cubicBezTo>
                  <a:pt x="104" y="100"/>
                  <a:pt x="102" y="100"/>
                  <a:pt x="102" y="102"/>
                </a:cubicBezTo>
                <a:cubicBezTo>
                  <a:pt x="40" y="122"/>
                  <a:pt x="40" y="122"/>
                  <a:pt x="40" y="122"/>
                </a:cubicBezTo>
                <a:cubicBezTo>
                  <a:pt x="38" y="122"/>
                  <a:pt x="38" y="122"/>
                  <a:pt x="38" y="122"/>
                </a:cubicBezTo>
                <a:moveTo>
                  <a:pt x="62" y="60"/>
                </a:moveTo>
                <a:cubicBezTo>
                  <a:pt x="43" y="112"/>
                  <a:pt x="43" y="112"/>
                  <a:pt x="43" y="112"/>
                </a:cubicBezTo>
                <a:cubicBezTo>
                  <a:pt x="99" y="95"/>
                  <a:pt x="99" y="95"/>
                  <a:pt x="99" y="95"/>
                </a:cubicBezTo>
                <a:cubicBezTo>
                  <a:pt x="117" y="42"/>
                  <a:pt x="117" y="42"/>
                  <a:pt x="117" y="42"/>
                </a:cubicBezTo>
                <a:cubicBezTo>
                  <a:pt x="62" y="60"/>
                  <a:pt x="62" y="60"/>
                  <a:pt x="62" y="60"/>
                </a:cubicBezTo>
                <a:cubicBezTo>
                  <a:pt x="62" y="60"/>
                  <a:pt x="62" y="60"/>
                  <a:pt x="62" y="60"/>
                </a:cubicBezTo>
                <a:close/>
                <a:moveTo>
                  <a:pt x="80" y="94"/>
                </a:moveTo>
                <a:cubicBezTo>
                  <a:pt x="70" y="94"/>
                  <a:pt x="64" y="86"/>
                  <a:pt x="64" y="78"/>
                </a:cubicBezTo>
                <a:cubicBezTo>
                  <a:pt x="64" y="69"/>
                  <a:pt x="70" y="63"/>
                  <a:pt x="80" y="63"/>
                </a:cubicBezTo>
                <a:cubicBezTo>
                  <a:pt x="88" y="63"/>
                  <a:pt x="96" y="69"/>
                  <a:pt x="96" y="78"/>
                </a:cubicBezTo>
                <a:cubicBezTo>
                  <a:pt x="96" y="86"/>
                  <a:pt x="88" y="94"/>
                  <a:pt x="80" y="94"/>
                </a:cubicBezTo>
                <a:moveTo>
                  <a:pt x="80" y="69"/>
                </a:moveTo>
                <a:cubicBezTo>
                  <a:pt x="75" y="69"/>
                  <a:pt x="70" y="72"/>
                  <a:pt x="70" y="78"/>
                </a:cubicBezTo>
                <a:cubicBezTo>
                  <a:pt x="70" y="83"/>
                  <a:pt x="75" y="88"/>
                  <a:pt x="80" y="88"/>
                </a:cubicBezTo>
                <a:cubicBezTo>
                  <a:pt x="85" y="88"/>
                  <a:pt x="90" y="83"/>
                  <a:pt x="90" y="78"/>
                </a:cubicBezTo>
                <a:cubicBezTo>
                  <a:pt x="90" y="72"/>
                  <a:pt x="85" y="69"/>
                  <a:pt x="80" y="6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8419CF50-AC0A-B459-A559-CF0EC1B4F547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3049588"/>
            <a:ext cx="254000" cy="207963"/>
          </a:xfrm>
          <a:custGeom>
            <a:avLst/>
            <a:gdLst>
              <a:gd name="T0" fmla="*/ 157 w 160"/>
              <a:gd name="T1" fmla="*/ 131 h 131"/>
              <a:gd name="T2" fmla="*/ 157 w 160"/>
              <a:gd name="T3" fmla="*/ 131 h 131"/>
              <a:gd name="T4" fmla="*/ 106 w 160"/>
              <a:gd name="T5" fmla="*/ 112 h 131"/>
              <a:gd name="T6" fmla="*/ 104 w 160"/>
              <a:gd name="T7" fmla="*/ 112 h 131"/>
              <a:gd name="T8" fmla="*/ 50 w 160"/>
              <a:gd name="T9" fmla="*/ 131 h 131"/>
              <a:gd name="T10" fmla="*/ 48 w 160"/>
              <a:gd name="T11" fmla="*/ 131 h 131"/>
              <a:gd name="T12" fmla="*/ 48 w 160"/>
              <a:gd name="T13" fmla="*/ 131 h 131"/>
              <a:gd name="T14" fmla="*/ 48 w 160"/>
              <a:gd name="T15" fmla="*/ 131 h 131"/>
              <a:gd name="T16" fmla="*/ 48 w 160"/>
              <a:gd name="T17" fmla="*/ 131 h 131"/>
              <a:gd name="T18" fmla="*/ 48 w 160"/>
              <a:gd name="T19" fmla="*/ 131 h 131"/>
              <a:gd name="T20" fmla="*/ 48 w 160"/>
              <a:gd name="T21" fmla="*/ 131 h 131"/>
              <a:gd name="T22" fmla="*/ 48 w 160"/>
              <a:gd name="T23" fmla="*/ 131 h 131"/>
              <a:gd name="T24" fmla="*/ 48 w 160"/>
              <a:gd name="T25" fmla="*/ 131 h 131"/>
              <a:gd name="T26" fmla="*/ 48 w 160"/>
              <a:gd name="T27" fmla="*/ 131 h 131"/>
              <a:gd name="T28" fmla="*/ 47 w 160"/>
              <a:gd name="T29" fmla="*/ 131 h 131"/>
              <a:gd name="T30" fmla="*/ 2 w 160"/>
              <a:gd name="T31" fmla="*/ 111 h 131"/>
              <a:gd name="T32" fmla="*/ 0 w 160"/>
              <a:gd name="T33" fmla="*/ 107 h 131"/>
              <a:gd name="T34" fmla="*/ 0 w 160"/>
              <a:gd name="T35" fmla="*/ 3 h 131"/>
              <a:gd name="T36" fmla="*/ 2 w 160"/>
              <a:gd name="T37" fmla="*/ 0 h 131"/>
              <a:gd name="T38" fmla="*/ 5 w 160"/>
              <a:gd name="T39" fmla="*/ 0 h 131"/>
              <a:gd name="T40" fmla="*/ 48 w 160"/>
              <a:gd name="T41" fmla="*/ 19 h 131"/>
              <a:gd name="T42" fmla="*/ 106 w 160"/>
              <a:gd name="T43" fmla="*/ 0 h 131"/>
              <a:gd name="T44" fmla="*/ 106 w 160"/>
              <a:gd name="T45" fmla="*/ 0 h 131"/>
              <a:gd name="T46" fmla="*/ 106 w 160"/>
              <a:gd name="T47" fmla="*/ 0 h 131"/>
              <a:gd name="T48" fmla="*/ 106 w 160"/>
              <a:gd name="T49" fmla="*/ 0 h 131"/>
              <a:gd name="T50" fmla="*/ 106 w 160"/>
              <a:gd name="T51" fmla="*/ 0 h 131"/>
              <a:gd name="T52" fmla="*/ 106 w 160"/>
              <a:gd name="T53" fmla="*/ 0 h 131"/>
              <a:gd name="T54" fmla="*/ 108 w 160"/>
              <a:gd name="T55" fmla="*/ 0 h 131"/>
              <a:gd name="T56" fmla="*/ 108 w 160"/>
              <a:gd name="T57" fmla="*/ 0 h 131"/>
              <a:gd name="T58" fmla="*/ 108 w 160"/>
              <a:gd name="T59" fmla="*/ 0 h 131"/>
              <a:gd name="T60" fmla="*/ 159 w 160"/>
              <a:gd name="T61" fmla="*/ 19 h 131"/>
              <a:gd name="T62" fmla="*/ 160 w 160"/>
              <a:gd name="T63" fmla="*/ 22 h 131"/>
              <a:gd name="T64" fmla="*/ 160 w 160"/>
              <a:gd name="T65" fmla="*/ 22 h 131"/>
              <a:gd name="T66" fmla="*/ 160 w 160"/>
              <a:gd name="T67" fmla="*/ 128 h 131"/>
              <a:gd name="T68" fmla="*/ 159 w 160"/>
              <a:gd name="T69" fmla="*/ 131 h 131"/>
              <a:gd name="T70" fmla="*/ 157 w 160"/>
              <a:gd name="T71" fmla="*/ 131 h 131"/>
              <a:gd name="T72" fmla="*/ 109 w 160"/>
              <a:gd name="T73" fmla="*/ 107 h 131"/>
              <a:gd name="T74" fmla="*/ 154 w 160"/>
              <a:gd name="T75" fmla="*/ 123 h 131"/>
              <a:gd name="T76" fmla="*/ 154 w 160"/>
              <a:gd name="T77" fmla="*/ 25 h 131"/>
              <a:gd name="T78" fmla="*/ 109 w 160"/>
              <a:gd name="T79" fmla="*/ 8 h 131"/>
              <a:gd name="T80" fmla="*/ 109 w 160"/>
              <a:gd name="T81" fmla="*/ 107 h 131"/>
              <a:gd name="T82" fmla="*/ 109 w 160"/>
              <a:gd name="T83" fmla="*/ 107 h 131"/>
              <a:gd name="T84" fmla="*/ 52 w 160"/>
              <a:gd name="T85" fmla="*/ 25 h 131"/>
              <a:gd name="T86" fmla="*/ 52 w 160"/>
              <a:gd name="T87" fmla="*/ 123 h 131"/>
              <a:gd name="T88" fmla="*/ 103 w 160"/>
              <a:gd name="T89" fmla="*/ 106 h 131"/>
              <a:gd name="T90" fmla="*/ 103 w 160"/>
              <a:gd name="T91" fmla="*/ 8 h 131"/>
              <a:gd name="T92" fmla="*/ 52 w 160"/>
              <a:gd name="T93" fmla="*/ 25 h 131"/>
              <a:gd name="T94" fmla="*/ 52 w 160"/>
              <a:gd name="T95" fmla="*/ 25 h 131"/>
              <a:gd name="T96" fmla="*/ 7 w 160"/>
              <a:gd name="T97" fmla="*/ 106 h 131"/>
              <a:gd name="T98" fmla="*/ 45 w 160"/>
              <a:gd name="T99" fmla="*/ 123 h 131"/>
              <a:gd name="T100" fmla="*/ 45 w 160"/>
              <a:gd name="T101" fmla="*/ 25 h 131"/>
              <a:gd name="T102" fmla="*/ 7 w 160"/>
              <a:gd name="T103" fmla="*/ 8 h 131"/>
              <a:gd name="T104" fmla="*/ 7 w 160"/>
              <a:gd name="T105" fmla="*/ 106 h 131"/>
              <a:gd name="T106" fmla="*/ 7 w 160"/>
              <a:gd name="T107" fmla="*/ 106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31">
                <a:moveTo>
                  <a:pt x="157" y="131"/>
                </a:moveTo>
                <a:cubicBezTo>
                  <a:pt x="157" y="131"/>
                  <a:pt x="157" y="131"/>
                  <a:pt x="157" y="131"/>
                </a:cubicBezTo>
                <a:cubicBezTo>
                  <a:pt x="106" y="112"/>
                  <a:pt x="106" y="112"/>
                  <a:pt x="106" y="112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50" y="131"/>
                  <a:pt x="50" y="131"/>
                  <a:pt x="50" y="131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7" y="131"/>
                  <a:pt x="47" y="131"/>
                  <a:pt x="47" y="131"/>
                </a:cubicBezTo>
                <a:cubicBezTo>
                  <a:pt x="2" y="111"/>
                  <a:pt x="2" y="111"/>
                  <a:pt x="2" y="111"/>
                </a:cubicBezTo>
                <a:cubicBezTo>
                  <a:pt x="2" y="111"/>
                  <a:pt x="0" y="109"/>
                  <a:pt x="0" y="107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1"/>
                  <a:pt x="2" y="0"/>
                </a:cubicBezTo>
                <a:cubicBezTo>
                  <a:pt x="4" y="0"/>
                  <a:pt x="4" y="0"/>
                  <a:pt x="5" y="0"/>
                </a:cubicBezTo>
                <a:cubicBezTo>
                  <a:pt x="48" y="19"/>
                  <a:pt x="48" y="19"/>
                  <a:pt x="48" y="19"/>
                </a:cubicBezTo>
                <a:cubicBezTo>
                  <a:pt x="106" y="0"/>
                  <a:pt x="106" y="0"/>
                  <a:pt x="106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59" y="19"/>
                  <a:pt x="159" y="19"/>
                  <a:pt x="159" y="19"/>
                </a:cubicBezTo>
                <a:cubicBezTo>
                  <a:pt x="160" y="20"/>
                  <a:pt x="160" y="20"/>
                  <a:pt x="160" y="22"/>
                </a:cubicBezTo>
                <a:cubicBezTo>
                  <a:pt x="160" y="22"/>
                  <a:pt x="160" y="22"/>
                  <a:pt x="160" y="22"/>
                </a:cubicBezTo>
                <a:cubicBezTo>
                  <a:pt x="160" y="26"/>
                  <a:pt x="160" y="100"/>
                  <a:pt x="160" y="128"/>
                </a:cubicBezTo>
                <a:cubicBezTo>
                  <a:pt x="160" y="129"/>
                  <a:pt x="160" y="129"/>
                  <a:pt x="159" y="131"/>
                </a:cubicBezTo>
                <a:cubicBezTo>
                  <a:pt x="159" y="131"/>
                  <a:pt x="159" y="131"/>
                  <a:pt x="157" y="131"/>
                </a:cubicBezTo>
                <a:moveTo>
                  <a:pt x="109" y="107"/>
                </a:moveTo>
                <a:cubicBezTo>
                  <a:pt x="154" y="123"/>
                  <a:pt x="154" y="123"/>
                  <a:pt x="154" y="123"/>
                </a:cubicBezTo>
                <a:cubicBezTo>
                  <a:pt x="154" y="25"/>
                  <a:pt x="154" y="25"/>
                  <a:pt x="154" y="25"/>
                </a:cubicBezTo>
                <a:cubicBezTo>
                  <a:pt x="109" y="8"/>
                  <a:pt x="109" y="8"/>
                  <a:pt x="109" y="8"/>
                </a:cubicBezTo>
                <a:cubicBezTo>
                  <a:pt x="109" y="107"/>
                  <a:pt x="109" y="107"/>
                  <a:pt x="109" y="107"/>
                </a:cubicBezTo>
                <a:cubicBezTo>
                  <a:pt x="109" y="107"/>
                  <a:pt x="109" y="107"/>
                  <a:pt x="109" y="107"/>
                </a:cubicBezTo>
                <a:close/>
                <a:moveTo>
                  <a:pt x="52" y="25"/>
                </a:moveTo>
                <a:cubicBezTo>
                  <a:pt x="52" y="123"/>
                  <a:pt x="52" y="123"/>
                  <a:pt x="52" y="123"/>
                </a:cubicBezTo>
                <a:cubicBezTo>
                  <a:pt x="103" y="106"/>
                  <a:pt x="103" y="106"/>
                  <a:pt x="103" y="106"/>
                </a:cubicBezTo>
                <a:cubicBezTo>
                  <a:pt x="103" y="8"/>
                  <a:pt x="103" y="8"/>
                  <a:pt x="103" y="8"/>
                </a:cubicBezTo>
                <a:cubicBezTo>
                  <a:pt x="52" y="25"/>
                  <a:pt x="52" y="25"/>
                  <a:pt x="52" y="25"/>
                </a:cubicBezTo>
                <a:cubicBezTo>
                  <a:pt x="52" y="25"/>
                  <a:pt x="52" y="25"/>
                  <a:pt x="52" y="25"/>
                </a:cubicBezTo>
                <a:close/>
                <a:moveTo>
                  <a:pt x="7" y="106"/>
                </a:moveTo>
                <a:cubicBezTo>
                  <a:pt x="45" y="123"/>
                  <a:pt x="45" y="123"/>
                  <a:pt x="45" y="123"/>
                </a:cubicBezTo>
                <a:cubicBezTo>
                  <a:pt x="45" y="25"/>
                  <a:pt x="45" y="25"/>
                  <a:pt x="45" y="25"/>
                </a:cubicBezTo>
                <a:cubicBezTo>
                  <a:pt x="7" y="8"/>
                  <a:pt x="7" y="8"/>
                  <a:pt x="7" y="8"/>
                </a:cubicBezTo>
                <a:cubicBezTo>
                  <a:pt x="7" y="106"/>
                  <a:pt x="7" y="106"/>
                  <a:pt x="7" y="106"/>
                </a:cubicBezTo>
                <a:cubicBezTo>
                  <a:pt x="7" y="106"/>
                  <a:pt x="7" y="106"/>
                  <a:pt x="7" y="10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0768A3FE-1D41-EF5F-27C1-CFE511FA5B5D}"/>
              </a:ext>
            </a:extLst>
          </p:cNvPr>
          <p:cNvSpPr>
            <a:spLocks noEditPoints="1"/>
          </p:cNvSpPr>
          <p:nvPr/>
        </p:nvSpPr>
        <p:spPr bwMode="auto">
          <a:xfrm>
            <a:off x="9010651" y="3025775"/>
            <a:ext cx="228600" cy="254000"/>
          </a:xfrm>
          <a:custGeom>
            <a:avLst/>
            <a:gdLst>
              <a:gd name="T0" fmla="*/ 119 w 144"/>
              <a:gd name="T1" fmla="*/ 47 h 160"/>
              <a:gd name="T2" fmla="*/ 75 w 144"/>
              <a:gd name="T3" fmla="*/ 48 h 160"/>
              <a:gd name="T4" fmla="*/ 75 w 144"/>
              <a:gd name="T5" fmla="*/ 37 h 160"/>
              <a:gd name="T6" fmla="*/ 78 w 144"/>
              <a:gd name="T7" fmla="*/ 37 h 160"/>
              <a:gd name="T8" fmla="*/ 98 w 144"/>
              <a:gd name="T9" fmla="*/ 29 h 160"/>
              <a:gd name="T10" fmla="*/ 105 w 144"/>
              <a:gd name="T11" fmla="*/ 4 h 160"/>
              <a:gd name="T12" fmla="*/ 102 w 144"/>
              <a:gd name="T13" fmla="*/ 0 h 160"/>
              <a:gd name="T14" fmla="*/ 76 w 144"/>
              <a:gd name="T15" fmla="*/ 8 h 160"/>
              <a:gd name="T16" fmla="*/ 69 w 144"/>
              <a:gd name="T17" fmla="*/ 21 h 160"/>
              <a:gd name="T18" fmla="*/ 55 w 144"/>
              <a:gd name="T19" fmla="*/ 7 h 160"/>
              <a:gd name="T20" fmla="*/ 51 w 144"/>
              <a:gd name="T21" fmla="*/ 13 h 160"/>
              <a:gd name="T22" fmla="*/ 69 w 144"/>
              <a:gd name="T23" fmla="*/ 48 h 160"/>
              <a:gd name="T24" fmla="*/ 26 w 144"/>
              <a:gd name="T25" fmla="*/ 47 h 160"/>
              <a:gd name="T26" fmla="*/ 0 w 144"/>
              <a:gd name="T27" fmla="*/ 96 h 160"/>
              <a:gd name="T28" fmla="*/ 44 w 144"/>
              <a:gd name="T29" fmla="*/ 160 h 160"/>
              <a:gd name="T30" fmla="*/ 59 w 144"/>
              <a:gd name="T31" fmla="*/ 157 h 160"/>
              <a:gd name="T32" fmla="*/ 72 w 144"/>
              <a:gd name="T33" fmla="*/ 154 h 160"/>
              <a:gd name="T34" fmla="*/ 86 w 144"/>
              <a:gd name="T35" fmla="*/ 157 h 160"/>
              <a:gd name="T36" fmla="*/ 102 w 144"/>
              <a:gd name="T37" fmla="*/ 160 h 160"/>
              <a:gd name="T38" fmla="*/ 144 w 144"/>
              <a:gd name="T39" fmla="*/ 96 h 160"/>
              <a:gd name="T40" fmla="*/ 119 w 144"/>
              <a:gd name="T41" fmla="*/ 47 h 160"/>
              <a:gd name="T42" fmla="*/ 81 w 144"/>
              <a:gd name="T43" fmla="*/ 13 h 160"/>
              <a:gd name="T44" fmla="*/ 98 w 144"/>
              <a:gd name="T45" fmla="*/ 7 h 160"/>
              <a:gd name="T46" fmla="*/ 94 w 144"/>
              <a:gd name="T47" fmla="*/ 24 h 160"/>
              <a:gd name="T48" fmla="*/ 75 w 144"/>
              <a:gd name="T49" fmla="*/ 31 h 160"/>
              <a:gd name="T50" fmla="*/ 81 w 144"/>
              <a:gd name="T51" fmla="*/ 13 h 160"/>
              <a:gd name="T52" fmla="*/ 102 w 144"/>
              <a:gd name="T53" fmla="*/ 154 h 160"/>
              <a:gd name="T54" fmla="*/ 89 w 144"/>
              <a:gd name="T55" fmla="*/ 151 h 160"/>
              <a:gd name="T56" fmla="*/ 72 w 144"/>
              <a:gd name="T57" fmla="*/ 148 h 160"/>
              <a:gd name="T58" fmla="*/ 56 w 144"/>
              <a:gd name="T59" fmla="*/ 151 h 160"/>
              <a:gd name="T60" fmla="*/ 44 w 144"/>
              <a:gd name="T61" fmla="*/ 154 h 160"/>
              <a:gd name="T62" fmla="*/ 6 w 144"/>
              <a:gd name="T63" fmla="*/ 96 h 160"/>
              <a:gd name="T64" fmla="*/ 30 w 144"/>
              <a:gd name="T65" fmla="*/ 52 h 160"/>
              <a:gd name="T66" fmla="*/ 70 w 144"/>
              <a:gd name="T67" fmla="*/ 56 h 160"/>
              <a:gd name="T68" fmla="*/ 75 w 144"/>
              <a:gd name="T69" fmla="*/ 56 h 160"/>
              <a:gd name="T70" fmla="*/ 116 w 144"/>
              <a:gd name="T71" fmla="*/ 52 h 160"/>
              <a:gd name="T72" fmla="*/ 138 w 144"/>
              <a:gd name="T73" fmla="*/ 96 h 160"/>
              <a:gd name="T74" fmla="*/ 102 w 144"/>
              <a:gd name="T75" fmla="*/ 154 h 160"/>
              <a:gd name="T76" fmla="*/ 45 w 144"/>
              <a:gd name="T77" fmla="*/ 61 h 160"/>
              <a:gd name="T78" fmla="*/ 45 w 144"/>
              <a:gd name="T79" fmla="*/ 68 h 160"/>
              <a:gd name="T80" fmla="*/ 26 w 144"/>
              <a:gd name="T81" fmla="*/ 96 h 160"/>
              <a:gd name="T82" fmla="*/ 20 w 144"/>
              <a:gd name="T83" fmla="*/ 96 h 160"/>
              <a:gd name="T84" fmla="*/ 45 w 144"/>
              <a:gd name="T85" fmla="*/ 6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4" h="160">
                <a:moveTo>
                  <a:pt x="119" y="47"/>
                </a:moveTo>
                <a:cubicBezTo>
                  <a:pt x="106" y="39"/>
                  <a:pt x="91" y="40"/>
                  <a:pt x="75" y="48"/>
                </a:cubicBezTo>
                <a:cubicBezTo>
                  <a:pt x="75" y="44"/>
                  <a:pt x="75" y="40"/>
                  <a:pt x="75" y="37"/>
                </a:cubicBezTo>
                <a:cubicBezTo>
                  <a:pt x="76" y="37"/>
                  <a:pt x="76" y="37"/>
                  <a:pt x="78" y="37"/>
                </a:cubicBezTo>
                <a:cubicBezTo>
                  <a:pt x="86" y="37"/>
                  <a:pt x="92" y="34"/>
                  <a:pt x="98" y="29"/>
                </a:cubicBezTo>
                <a:cubicBezTo>
                  <a:pt x="105" y="21"/>
                  <a:pt x="105" y="10"/>
                  <a:pt x="105" y="4"/>
                </a:cubicBezTo>
                <a:cubicBezTo>
                  <a:pt x="105" y="2"/>
                  <a:pt x="103" y="0"/>
                  <a:pt x="102" y="0"/>
                </a:cubicBezTo>
                <a:cubicBezTo>
                  <a:pt x="92" y="0"/>
                  <a:pt x="84" y="0"/>
                  <a:pt x="76" y="8"/>
                </a:cubicBezTo>
                <a:cubicBezTo>
                  <a:pt x="73" y="12"/>
                  <a:pt x="70" y="16"/>
                  <a:pt x="69" y="21"/>
                </a:cubicBezTo>
                <a:cubicBezTo>
                  <a:pt x="62" y="10"/>
                  <a:pt x="55" y="7"/>
                  <a:pt x="55" y="7"/>
                </a:cubicBezTo>
                <a:cubicBezTo>
                  <a:pt x="51" y="13"/>
                  <a:pt x="51" y="13"/>
                  <a:pt x="51" y="13"/>
                </a:cubicBezTo>
                <a:cubicBezTo>
                  <a:pt x="53" y="13"/>
                  <a:pt x="69" y="20"/>
                  <a:pt x="69" y="48"/>
                </a:cubicBezTo>
                <a:cubicBezTo>
                  <a:pt x="55" y="40"/>
                  <a:pt x="39" y="39"/>
                  <a:pt x="26" y="47"/>
                </a:cubicBezTo>
                <a:cubicBezTo>
                  <a:pt x="11" y="55"/>
                  <a:pt x="0" y="74"/>
                  <a:pt x="0" y="96"/>
                </a:cubicBezTo>
                <a:cubicBezTo>
                  <a:pt x="0" y="130"/>
                  <a:pt x="20" y="160"/>
                  <a:pt x="44" y="160"/>
                </a:cubicBezTo>
                <a:cubicBezTo>
                  <a:pt x="51" y="160"/>
                  <a:pt x="55" y="159"/>
                  <a:pt x="59" y="157"/>
                </a:cubicBezTo>
                <a:cubicBezTo>
                  <a:pt x="62" y="156"/>
                  <a:pt x="66" y="154"/>
                  <a:pt x="72" y="154"/>
                </a:cubicBezTo>
                <a:cubicBezTo>
                  <a:pt x="80" y="154"/>
                  <a:pt x="83" y="156"/>
                  <a:pt x="86" y="157"/>
                </a:cubicBezTo>
                <a:cubicBezTo>
                  <a:pt x="89" y="159"/>
                  <a:pt x="94" y="160"/>
                  <a:pt x="102" y="160"/>
                </a:cubicBezTo>
                <a:cubicBezTo>
                  <a:pt x="125" y="160"/>
                  <a:pt x="144" y="130"/>
                  <a:pt x="144" y="96"/>
                </a:cubicBezTo>
                <a:cubicBezTo>
                  <a:pt x="144" y="74"/>
                  <a:pt x="134" y="55"/>
                  <a:pt x="119" y="47"/>
                </a:cubicBezTo>
                <a:moveTo>
                  <a:pt x="81" y="13"/>
                </a:moveTo>
                <a:cubicBezTo>
                  <a:pt x="86" y="8"/>
                  <a:pt x="91" y="7"/>
                  <a:pt x="98" y="7"/>
                </a:cubicBezTo>
                <a:cubicBezTo>
                  <a:pt x="98" y="13"/>
                  <a:pt x="98" y="20"/>
                  <a:pt x="94" y="24"/>
                </a:cubicBezTo>
                <a:cubicBezTo>
                  <a:pt x="87" y="29"/>
                  <a:pt x="81" y="32"/>
                  <a:pt x="75" y="31"/>
                </a:cubicBezTo>
                <a:cubicBezTo>
                  <a:pt x="73" y="24"/>
                  <a:pt x="76" y="18"/>
                  <a:pt x="81" y="13"/>
                </a:cubicBezTo>
                <a:moveTo>
                  <a:pt x="102" y="154"/>
                </a:moveTo>
                <a:cubicBezTo>
                  <a:pt x="95" y="154"/>
                  <a:pt x="92" y="152"/>
                  <a:pt x="89" y="151"/>
                </a:cubicBezTo>
                <a:cubicBezTo>
                  <a:pt x="84" y="149"/>
                  <a:pt x="81" y="148"/>
                  <a:pt x="72" y="148"/>
                </a:cubicBezTo>
                <a:cubicBezTo>
                  <a:pt x="64" y="148"/>
                  <a:pt x="61" y="149"/>
                  <a:pt x="56" y="151"/>
                </a:cubicBezTo>
                <a:cubicBezTo>
                  <a:pt x="53" y="152"/>
                  <a:pt x="50" y="154"/>
                  <a:pt x="44" y="154"/>
                </a:cubicBezTo>
                <a:cubicBezTo>
                  <a:pt x="26" y="154"/>
                  <a:pt x="6" y="128"/>
                  <a:pt x="6" y="96"/>
                </a:cubicBezTo>
                <a:cubicBezTo>
                  <a:pt x="6" y="76"/>
                  <a:pt x="15" y="60"/>
                  <a:pt x="30" y="52"/>
                </a:cubicBezTo>
                <a:cubicBezTo>
                  <a:pt x="40" y="45"/>
                  <a:pt x="56" y="47"/>
                  <a:pt x="70" y="56"/>
                </a:cubicBezTo>
                <a:cubicBezTo>
                  <a:pt x="72" y="56"/>
                  <a:pt x="73" y="56"/>
                  <a:pt x="75" y="56"/>
                </a:cubicBezTo>
                <a:cubicBezTo>
                  <a:pt x="89" y="47"/>
                  <a:pt x="103" y="45"/>
                  <a:pt x="116" y="52"/>
                </a:cubicBezTo>
                <a:cubicBezTo>
                  <a:pt x="130" y="60"/>
                  <a:pt x="138" y="76"/>
                  <a:pt x="138" y="96"/>
                </a:cubicBezTo>
                <a:cubicBezTo>
                  <a:pt x="138" y="128"/>
                  <a:pt x="119" y="154"/>
                  <a:pt x="102" y="154"/>
                </a:cubicBezTo>
                <a:moveTo>
                  <a:pt x="45" y="61"/>
                </a:moveTo>
                <a:cubicBezTo>
                  <a:pt x="45" y="68"/>
                  <a:pt x="45" y="68"/>
                  <a:pt x="45" y="68"/>
                </a:cubicBezTo>
                <a:cubicBezTo>
                  <a:pt x="34" y="68"/>
                  <a:pt x="26" y="79"/>
                  <a:pt x="26" y="96"/>
                </a:cubicBezTo>
                <a:cubicBezTo>
                  <a:pt x="20" y="96"/>
                  <a:pt x="20" y="96"/>
                  <a:pt x="20" y="96"/>
                </a:cubicBezTo>
                <a:cubicBezTo>
                  <a:pt x="20" y="76"/>
                  <a:pt x="31" y="61"/>
                  <a:pt x="45" y="6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571DE4DD-57DE-0192-731C-B7DA12A7FD01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3043238"/>
            <a:ext cx="254000" cy="219075"/>
          </a:xfrm>
          <a:custGeom>
            <a:avLst/>
            <a:gdLst>
              <a:gd name="T0" fmla="*/ 160 w 160"/>
              <a:gd name="T1" fmla="*/ 69 h 138"/>
              <a:gd name="T2" fmla="*/ 138 w 160"/>
              <a:gd name="T3" fmla="*/ 46 h 138"/>
              <a:gd name="T4" fmla="*/ 135 w 160"/>
              <a:gd name="T5" fmla="*/ 46 h 138"/>
              <a:gd name="T6" fmla="*/ 135 w 160"/>
              <a:gd name="T7" fmla="*/ 17 h 138"/>
              <a:gd name="T8" fmla="*/ 119 w 160"/>
              <a:gd name="T9" fmla="*/ 0 h 138"/>
              <a:gd name="T10" fmla="*/ 42 w 160"/>
              <a:gd name="T11" fmla="*/ 0 h 138"/>
              <a:gd name="T12" fmla="*/ 26 w 160"/>
              <a:gd name="T13" fmla="*/ 17 h 138"/>
              <a:gd name="T14" fmla="*/ 26 w 160"/>
              <a:gd name="T15" fmla="*/ 46 h 138"/>
              <a:gd name="T16" fmla="*/ 23 w 160"/>
              <a:gd name="T17" fmla="*/ 46 h 138"/>
              <a:gd name="T18" fmla="*/ 0 w 160"/>
              <a:gd name="T19" fmla="*/ 69 h 138"/>
              <a:gd name="T20" fmla="*/ 13 w 160"/>
              <a:gd name="T21" fmla="*/ 91 h 138"/>
              <a:gd name="T22" fmla="*/ 13 w 160"/>
              <a:gd name="T23" fmla="*/ 109 h 138"/>
              <a:gd name="T24" fmla="*/ 26 w 160"/>
              <a:gd name="T25" fmla="*/ 125 h 138"/>
              <a:gd name="T26" fmla="*/ 26 w 160"/>
              <a:gd name="T27" fmla="*/ 138 h 138"/>
              <a:gd name="T28" fmla="*/ 32 w 160"/>
              <a:gd name="T29" fmla="*/ 138 h 138"/>
              <a:gd name="T30" fmla="*/ 32 w 160"/>
              <a:gd name="T31" fmla="*/ 125 h 138"/>
              <a:gd name="T32" fmla="*/ 128 w 160"/>
              <a:gd name="T33" fmla="*/ 125 h 138"/>
              <a:gd name="T34" fmla="*/ 128 w 160"/>
              <a:gd name="T35" fmla="*/ 138 h 138"/>
              <a:gd name="T36" fmla="*/ 135 w 160"/>
              <a:gd name="T37" fmla="*/ 138 h 138"/>
              <a:gd name="T38" fmla="*/ 135 w 160"/>
              <a:gd name="T39" fmla="*/ 125 h 138"/>
              <a:gd name="T40" fmla="*/ 148 w 160"/>
              <a:gd name="T41" fmla="*/ 109 h 138"/>
              <a:gd name="T42" fmla="*/ 148 w 160"/>
              <a:gd name="T43" fmla="*/ 91 h 138"/>
              <a:gd name="T44" fmla="*/ 160 w 160"/>
              <a:gd name="T45" fmla="*/ 69 h 138"/>
              <a:gd name="T46" fmla="*/ 32 w 160"/>
              <a:gd name="T47" fmla="*/ 17 h 138"/>
              <a:gd name="T48" fmla="*/ 42 w 160"/>
              <a:gd name="T49" fmla="*/ 7 h 138"/>
              <a:gd name="T50" fmla="*/ 119 w 160"/>
              <a:gd name="T51" fmla="*/ 7 h 138"/>
              <a:gd name="T52" fmla="*/ 128 w 160"/>
              <a:gd name="T53" fmla="*/ 17 h 138"/>
              <a:gd name="T54" fmla="*/ 128 w 160"/>
              <a:gd name="T55" fmla="*/ 48 h 138"/>
              <a:gd name="T56" fmla="*/ 116 w 160"/>
              <a:gd name="T57" fmla="*/ 69 h 138"/>
              <a:gd name="T58" fmla="*/ 116 w 160"/>
              <a:gd name="T59" fmla="*/ 86 h 138"/>
              <a:gd name="T60" fmla="*/ 45 w 160"/>
              <a:gd name="T61" fmla="*/ 86 h 138"/>
              <a:gd name="T62" fmla="*/ 45 w 160"/>
              <a:gd name="T63" fmla="*/ 69 h 138"/>
              <a:gd name="T64" fmla="*/ 32 w 160"/>
              <a:gd name="T65" fmla="*/ 48 h 138"/>
              <a:gd name="T66" fmla="*/ 32 w 160"/>
              <a:gd name="T67" fmla="*/ 17 h 138"/>
              <a:gd name="T68" fmla="*/ 32 w 160"/>
              <a:gd name="T69" fmla="*/ 17 h 138"/>
              <a:gd name="T70" fmla="*/ 138 w 160"/>
              <a:gd name="T71" fmla="*/ 86 h 138"/>
              <a:gd name="T72" fmla="*/ 135 w 160"/>
              <a:gd name="T73" fmla="*/ 86 h 138"/>
              <a:gd name="T74" fmla="*/ 135 w 160"/>
              <a:gd name="T75" fmla="*/ 92 h 138"/>
              <a:gd name="T76" fmla="*/ 138 w 160"/>
              <a:gd name="T77" fmla="*/ 92 h 138"/>
              <a:gd name="T78" fmla="*/ 141 w 160"/>
              <a:gd name="T79" fmla="*/ 92 h 138"/>
              <a:gd name="T80" fmla="*/ 141 w 160"/>
              <a:gd name="T81" fmla="*/ 109 h 138"/>
              <a:gd name="T82" fmla="*/ 132 w 160"/>
              <a:gd name="T83" fmla="*/ 119 h 138"/>
              <a:gd name="T84" fmla="*/ 29 w 160"/>
              <a:gd name="T85" fmla="*/ 119 h 138"/>
              <a:gd name="T86" fmla="*/ 20 w 160"/>
              <a:gd name="T87" fmla="*/ 109 h 138"/>
              <a:gd name="T88" fmla="*/ 20 w 160"/>
              <a:gd name="T89" fmla="*/ 92 h 138"/>
              <a:gd name="T90" fmla="*/ 23 w 160"/>
              <a:gd name="T91" fmla="*/ 92 h 138"/>
              <a:gd name="T92" fmla="*/ 26 w 160"/>
              <a:gd name="T93" fmla="*/ 92 h 138"/>
              <a:gd name="T94" fmla="*/ 26 w 160"/>
              <a:gd name="T95" fmla="*/ 86 h 138"/>
              <a:gd name="T96" fmla="*/ 23 w 160"/>
              <a:gd name="T97" fmla="*/ 86 h 138"/>
              <a:gd name="T98" fmla="*/ 7 w 160"/>
              <a:gd name="T99" fmla="*/ 69 h 138"/>
              <a:gd name="T100" fmla="*/ 23 w 160"/>
              <a:gd name="T101" fmla="*/ 53 h 138"/>
              <a:gd name="T102" fmla="*/ 39 w 160"/>
              <a:gd name="T103" fmla="*/ 69 h 138"/>
              <a:gd name="T104" fmla="*/ 39 w 160"/>
              <a:gd name="T105" fmla="*/ 89 h 138"/>
              <a:gd name="T106" fmla="*/ 42 w 160"/>
              <a:gd name="T107" fmla="*/ 92 h 138"/>
              <a:gd name="T108" fmla="*/ 119 w 160"/>
              <a:gd name="T109" fmla="*/ 92 h 138"/>
              <a:gd name="T110" fmla="*/ 122 w 160"/>
              <a:gd name="T111" fmla="*/ 89 h 138"/>
              <a:gd name="T112" fmla="*/ 122 w 160"/>
              <a:gd name="T113" fmla="*/ 69 h 138"/>
              <a:gd name="T114" fmla="*/ 138 w 160"/>
              <a:gd name="T115" fmla="*/ 53 h 138"/>
              <a:gd name="T116" fmla="*/ 154 w 160"/>
              <a:gd name="T117" fmla="*/ 69 h 138"/>
              <a:gd name="T118" fmla="*/ 138 w 160"/>
              <a:gd name="T119" fmla="*/ 86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38">
                <a:moveTo>
                  <a:pt x="160" y="69"/>
                </a:moveTo>
                <a:cubicBezTo>
                  <a:pt x="160" y="56"/>
                  <a:pt x="151" y="46"/>
                  <a:pt x="138" y="46"/>
                </a:cubicBezTo>
                <a:cubicBezTo>
                  <a:pt x="136" y="46"/>
                  <a:pt x="136" y="46"/>
                  <a:pt x="135" y="46"/>
                </a:cubicBezTo>
                <a:cubicBezTo>
                  <a:pt x="135" y="17"/>
                  <a:pt x="135" y="17"/>
                  <a:pt x="135" y="17"/>
                </a:cubicBezTo>
                <a:cubicBezTo>
                  <a:pt x="135" y="9"/>
                  <a:pt x="127" y="0"/>
                  <a:pt x="119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32" y="0"/>
                  <a:pt x="26" y="7"/>
                  <a:pt x="26" y="17"/>
                </a:cubicBezTo>
                <a:cubicBezTo>
                  <a:pt x="26" y="46"/>
                  <a:pt x="26" y="46"/>
                  <a:pt x="26" y="46"/>
                </a:cubicBezTo>
                <a:cubicBezTo>
                  <a:pt x="24" y="46"/>
                  <a:pt x="24" y="46"/>
                  <a:pt x="23" y="46"/>
                </a:cubicBezTo>
                <a:cubicBezTo>
                  <a:pt x="10" y="46"/>
                  <a:pt x="0" y="56"/>
                  <a:pt x="0" y="69"/>
                </a:cubicBezTo>
                <a:cubicBezTo>
                  <a:pt x="0" y="79"/>
                  <a:pt x="5" y="86"/>
                  <a:pt x="13" y="91"/>
                </a:cubicBezTo>
                <a:cubicBezTo>
                  <a:pt x="13" y="109"/>
                  <a:pt x="13" y="109"/>
                  <a:pt x="13" y="109"/>
                </a:cubicBezTo>
                <a:cubicBezTo>
                  <a:pt x="13" y="117"/>
                  <a:pt x="18" y="124"/>
                  <a:pt x="26" y="125"/>
                </a:cubicBezTo>
                <a:cubicBezTo>
                  <a:pt x="26" y="138"/>
                  <a:pt x="26" y="138"/>
                  <a:pt x="26" y="138"/>
                </a:cubicBezTo>
                <a:cubicBezTo>
                  <a:pt x="32" y="138"/>
                  <a:pt x="32" y="138"/>
                  <a:pt x="32" y="138"/>
                </a:cubicBezTo>
                <a:cubicBezTo>
                  <a:pt x="32" y="125"/>
                  <a:pt x="32" y="125"/>
                  <a:pt x="32" y="125"/>
                </a:cubicBezTo>
                <a:cubicBezTo>
                  <a:pt x="128" y="125"/>
                  <a:pt x="128" y="125"/>
                  <a:pt x="128" y="125"/>
                </a:cubicBezTo>
                <a:cubicBezTo>
                  <a:pt x="128" y="138"/>
                  <a:pt x="128" y="138"/>
                  <a:pt x="128" y="138"/>
                </a:cubicBezTo>
                <a:cubicBezTo>
                  <a:pt x="135" y="138"/>
                  <a:pt x="135" y="138"/>
                  <a:pt x="135" y="138"/>
                </a:cubicBezTo>
                <a:cubicBezTo>
                  <a:pt x="135" y="125"/>
                  <a:pt x="135" y="125"/>
                  <a:pt x="135" y="125"/>
                </a:cubicBezTo>
                <a:cubicBezTo>
                  <a:pt x="143" y="124"/>
                  <a:pt x="148" y="117"/>
                  <a:pt x="148" y="109"/>
                </a:cubicBezTo>
                <a:cubicBezTo>
                  <a:pt x="148" y="91"/>
                  <a:pt x="148" y="91"/>
                  <a:pt x="148" y="91"/>
                </a:cubicBezTo>
                <a:cubicBezTo>
                  <a:pt x="156" y="86"/>
                  <a:pt x="160" y="79"/>
                  <a:pt x="160" y="69"/>
                </a:cubicBezTo>
                <a:moveTo>
                  <a:pt x="32" y="17"/>
                </a:moveTo>
                <a:cubicBezTo>
                  <a:pt x="32" y="12"/>
                  <a:pt x="36" y="7"/>
                  <a:pt x="42" y="7"/>
                </a:cubicBezTo>
                <a:cubicBezTo>
                  <a:pt x="119" y="7"/>
                  <a:pt x="119" y="7"/>
                  <a:pt x="119" y="7"/>
                </a:cubicBezTo>
                <a:cubicBezTo>
                  <a:pt x="124" y="7"/>
                  <a:pt x="128" y="12"/>
                  <a:pt x="128" y="17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20" y="53"/>
                  <a:pt x="116" y="59"/>
                  <a:pt x="116" y="69"/>
                </a:cubicBezTo>
                <a:cubicBezTo>
                  <a:pt x="116" y="86"/>
                  <a:pt x="116" y="86"/>
                  <a:pt x="116" y="86"/>
                </a:cubicBezTo>
                <a:cubicBezTo>
                  <a:pt x="45" y="86"/>
                  <a:pt x="45" y="86"/>
                  <a:pt x="45" y="86"/>
                </a:cubicBezTo>
                <a:cubicBezTo>
                  <a:pt x="45" y="69"/>
                  <a:pt x="45" y="69"/>
                  <a:pt x="45" y="69"/>
                </a:cubicBezTo>
                <a:cubicBezTo>
                  <a:pt x="45" y="59"/>
                  <a:pt x="40" y="53"/>
                  <a:pt x="32" y="48"/>
                </a:cubicBezTo>
                <a:cubicBezTo>
                  <a:pt x="32" y="17"/>
                  <a:pt x="32" y="17"/>
                  <a:pt x="32" y="17"/>
                </a:cubicBezTo>
                <a:cubicBezTo>
                  <a:pt x="32" y="17"/>
                  <a:pt x="32" y="17"/>
                  <a:pt x="32" y="17"/>
                </a:cubicBezTo>
                <a:close/>
                <a:moveTo>
                  <a:pt x="138" y="86"/>
                </a:moveTo>
                <a:cubicBezTo>
                  <a:pt x="135" y="86"/>
                  <a:pt x="135" y="86"/>
                  <a:pt x="135" y="86"/>
                </a:cubicBezTo>
                <a:cubicBezTo>
                  <a:pt x="135" y="92"/>
                  <a:pt x="135" y="92"/>
                  <a:pt x="135" y="92"/>
                </a:cubicBezTo>
                <a:cubicBezTo>
                  <a:pt x="138" y="92"/>
                  <a:pt x="138" y="92"/>
                  <a:pt x="138" y="92"/>
                </a:cubicBezTo>
                <a:cubicBezTo>
                  <a:pt x="140" y="92"/>
                  <a:pt x="140" y="92"/>
                  <a:pt x="141" y="92"/>
                </a:cubicBezTo>
                <a:cubicBezTo>
                  <a:pt x="141" y="109"/>
                  <a:pt x="141" y="109"/>
                  <a:pt x="141" y="109"/>
                </a:cubicBezTo>
                <a:cubicBezTo>
                  <a:pt x="141" y="114"/>
                  <a:pt x="136" y="119"/>
                  <a:pt x="132" y="119"/>
                </a:cubicBezTo>
                <a:cubicBezTo>
                  <a:pt x="29" y="119"/>
                  <a:pt x="29" y="119"/>
                  <a:pt x="29" y="119"/>
                </a:cubicBezTo>
                <a:cubicBezTo>
                  <a:pt x="23" y="119"/>
                  <a:pt x="20" y="114"/>
                  <a:pt x="20" y="109"/>
                </a:cubicBezTo>
                <a:cubicBezTo>
                  <a:pt x="20" y="92"/>
                  <a:pt x="20" y="92"/>
                  <a:pt x="20" y="92"/>
                </a:cubicBezTo>
                <a:cubicBezTo>
                  <a:pt x="21" y="92"/>
                  <a:pt x="21" y="92"/>
                  <a:pt x="23" y="92"/>
                </a:cubicBezTo>
                <a:cubicBezTo>
                  <a:pt x="26" y="92"/>
                  <a:pt x="26" y="92"/>
                  <a:pt x="26" y="92"/>
                </a:cubicBezTo>
                <a:cubicBezTo>
                  <a:pt x="26" y="86"/>
                  <a:pt x="26" y="86"/>
                  <a:pt x="26" y="86"/>
                </a:cubicBezTo>
                <a:cubicBezTo>
                  <a:pt x="23" y="86"/>
                  <a:pt x="23" y="86"/>
                  <a:pt x="23" y="86"/>
                </a:cubicBezTo>
                <a:cubicBezTo>
                  <a:pt x="13" y="86"/>
                  <a:pt x="7" y="79"/>
                  <a:pt x="7" y="69"/>
                </a:cubicBezTo>
                <a:cubicBezTo>
                  <a:pt x="7" y="59"/>
                  <a:pt x="13" y="53"/>
                  <a:pt x="23" y="53"/>
                </a:cubicBezTo>
                <a:cubicBezTo>
                  <a:pt x="32" y="53"/>
                  <a:pt x="39" y="59"/>
                  <a:pt x="39" y="69"/>
                </a:cubicBezTo>
                <a:cubicBezTo>
                  <a:pt x="39" y="89"/>
                  <a:pt x="39" y="89"/>
                  <a:pt x="39" y="89"/>
                </a:cubicBezTo>
                <a:cubicBezTo>
                  <a:pt x="39" y="91"/>
                  <a:pt x="40" y="92"/>
                  <a:pt x="42" y="92"/>
                </a:cubicBezTo>
                <a:cubicBezTo>
                  <a:pt x="119" y="92"/>
                  <a:pt x="119" y="92"/>
                  <a:pt x="119" y="92"/>
                </a:cubicBezTo>
                <a:cubicBezTo>
                  <a:pt x="120" y="92"/>
                  <a:pt x="122" y="91"/>
                  <a:pt x="122" y="89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59"/>
                  <a:pt x="128" y="53"/>
                  <a:pt x="138" y="53"/>
                </a:cubicBezTo>
                <a:cubicBezTo>
                  <a:pt x="146" y="53"/>
                  <a:pt x="154" y="59"/>
                  <a:pt x="154" y="69"/>
                </a:cubicBezTo>
                <a:cubicBezTo>
                  <a:pt x="154" y="79"/>
                  <a:pt x="146" y="86"/>
                  <a:pt x="138" y="8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FC0E5235-FA78-CDC7-0100-1A95CE0D8E46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1377950"/>
            <a:ext cx="254000" cy="246063"/>
          </a:xfrm>
          <a:custGeom>
            <a:avLst/>
            <a:gdLst>
              <a:gd name="T0" fmla="*/ 66 w 160"/>
              <a:gd name="T1" fmla="*/ 50 h 155"/>
              <a:gd name="T2" fmla="*/ 58 w 160"/>
              <a:gd name="T3" fmla="*/ 67 h 155"/>
              <a:gd name="T4" fmla="*/ 94 w 160"/>
              <a:gd name="T5" fmla="*/ 75 h 155"/>
              <a:gd name="T6" fmla="*/ 102 w 160"/>
              <a:gd name="T7" fmla="*/ 58 h 155"/>
              <a:gd name="T8" fmla="*/ 96 w 160"/>
              <a:gd name="T9" fmla="*/ 67 h 155"/>
              <a:gd name="T10" fmla="*/ 66 w 160"/>
              <a:gd name="T11" fmla="*/ 68 h 155"/>
              <a:gd name="T12" fmla="*/ 64 w 160"/>
              <a:gd name="T13" fmla="*/ 58 h 155"/>
              <a:gd name="T14" fmla="*/ 94 w 160"/>
              <a:gd name="T15" fmla="*/ 56 h 155"/>
              <a:gd name="T16" fmla="*/ 96 w 160"/>
              <a:gd name="T17" fmla="*/ 67 h 155"/>
              <a:gd name="T18" fmla="*/ 141 w 160"/>
              <a:gd name="T19" fmla="*/ 81 h 155"/>
              <a:gd name="T20" fmla="*/ 102 w 160"/>
              <a:gd name="T21" fmla="*/ 25 h 155"/>
              <a:gd name="T22" fmla="*/ 80 w 160"/>
              <a:gd name="T23" fmla="*/ 0 h 155"/>
              <a:gd name="T24" fmla="*/ 58 w 160"/>
              <a:gd name="T25" fmla="*/ 25 h 155"/>
              <a:gd name="T26" fmla="*/ 19 w 160"/>
              <a:gd name="T27" fmla="*/ 81 h 155"/>
              <a:gd name="T28" fmla="*/ 0 w 160"/>
              <a:gd name="T29" fmla="*/ 135 h 155"/>
              <a:gd name="T30" fmla="*/ 19 w 160"/>
              <a:gd name="T31" fmla="*/ 143 h 155"/>
              <a:gd name="T32" fmla="*/ 27 w 160"/>
              <a:gd name="T33" fmla="*/ 155 h 155"/>
              <a:gd name="T34" fmla="*/ 141 w 160"/>
              <a:gd name="T35" fmla="*/ 147 h 155"/>
              <a:gd name="T36" fmla="*/ 152 w 160"/>
              <a:gd name="T37" fmla="*/ 143 h 155"/>
              <a:gd name="T38" fmla="*/ 160 w 160"/>
              <a:gd name="T39" fmla="*/ 102 h 155"/>
              <a:gd name="T40" fmla="*/ 19 w 160"/>
              <a:gd name="T41" fmla="*/ 136 h 155"/>
              <a:gd name="T42" fmla="*/ 6 w 160"/>
              <a:gd name="T43" fmla="*/ 135 h 155"/>
              <a:gd name="T44" fmla="*/ 19 w 160"/>
              <a:gd name="T45" fmla="*/ 87 h 155"/>
              <a:gd name="T46" fmla="*/ 19 w 160"/>
              <a:gd name="T47" fmla="*/ 136 h 155"/>
              <a:gd name="T48" fmla="*/ 80 w 160"/>
              <a:gd name="T49" fmla="*/ 7 h 155"/>
              <a:gd name="T50" fmla="*/ 96 w 160"/>
              <a:gd name="T51" fmla="*/ 25 h 155"/>
              <a:gd name="T52" fmla="*/ 64 w 160"/>
              <a:gd name="T53" fmla="*/ 22 h 155"/>
              <a:gd name="T54" fmla="*/ 109 w 160"/>
              <a:gd name="T55" fmla="*/ 149 h 155"/>
              <a:gd name="T56" fmla="*/ 51 w 160"/>
              <a:gd name="T57" fmla="*/ 118 h 155"/>
              <a:gd name="T58" fmla="*/ 109 w 160"/>
              <a:gd name="T59" fmla="*/ 149 h 155"/>
              <a:gd name="T60" fmla="*/ 109 w 160"/>
              <a:gd name="T61" fmla="*/ 112 h 155"/>
              <a:gd name="T62" fmla="*/ 51 w 160"/>
              <a:gd name="T63" fmla="*/ 101 h 155"/>
              <a:gd name="T64" fmla="*/ 107 w 160"/>
              <a:gd name="T65" fmla="*/ 99 h 155"/>
              <a:gd name="T66" fmla="*/ 109 w 160"/>
              <a:gd name="T67" fmla="*/ 112 h 155"/>
              <a:gd name="T68" fmla="*/ 134 w 160"/>
              <a:gd name="T69" fmla="*/ 147 h 155"/>
              <a:gd name="T70" fmla="*/ 115 w 160"/>
              <a:gd name="T71" fmla="*/ 149 h 155"/>
              <a:gd name="T72" fmla="*/ 107 w 160"/>
              <a:gd name="T73" fmla="*/ 93 h 155"/>
              <a:gd name="T74" fmla="*/ 45 w 160"/>
              <a:gd name="T75" fmla="*/ 101 h 155"/>
              <a:gd name="T76" fmla="*/ 27 w 160"/>
              <a:gd name="T77" fmla="*/ 149 h 155"/>
              <a:gd name="T78" fmla="*/ 26 w 160"/>
              <a:gd name="T79" fmla="*/ 65 h 155"/>
              <a:gd name="T80" fmla="*/ 99 w 160"/>
              <a:gd name="T81" fmla="*/ 31 h 155"/>
              <a:gd name="T82" fmla="*/ 134 w 160"/>
              <a:gd name="T83" fmla="*/ 147 h 155"/>
              <a:gd name="T84" fmla="*/ 154 w 160"/>
              <a:gd name="T85" fmla="*/ 135 h 155"/>
              <a:gd name="T86" fmla="*/ 141 w 160"/>
              <a:gd name="T87" fmla="*/ 136 h 155"/>
              <a:gd name="T88" fmla="*/ 154 w 160"/>
              <a:gd name="T89" fmla="*/ 102 h 155"/>
              <a:gd name="T90" fmla="*/ 154 w 160"/>
              <a:gd name="T91" fmla="*/ 135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55">
                <a:moveTo>
                  <a:pt x="94" y="50"/>
                </a:moveTo>
                <a:cubicBezTo>
                  <a:pt x="66" y="50"/>
                  <a:pt x="66" y="50"/>
                  <a:pt x="66" y="50"/>
                </a:cubicBezTo>
                <a:cubicBezTo>
                  <a:pt x="61" y="50"/>
                  <a:pt x="58" y="53"/>
                  <a:pt x="58" y="58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70"/>
                  <a:pt x="61" y="75"/>
                  <a:pt x="66" y="75"/>
                </a:cubicBezTo>
                <a:cubicBezTo>
                  <a:pt x="94" y="75"/>
                  <a:pt x="94" y="75"/>
                  <a:pt x="94" y="75"/>
                </a:cubicBezTo>
                <a:cubicBezTo>
                  <a:pt x="99" y="75"/>
                  <a:pt x="102" y="70"/>
                  <a:pt x="102" y="67"/>
                </a:cubicBezTo>
                <a:cubicBezTo>
                  <a:pt x="102" y="58"/>
                  <a:pt x="102" y="58"/>
                  <a:pt x="102" y="58"/>
                </a:cubicBezTo>
                <a:cubicBezTo>
                  <a:pt x="102" y="53"/>
                  <a:pt x="99" y="50"/>
                  <a:pt x="94" y="50"/>
                </a:cubicBezTo>
                <a:moveTo>
                  <a:pt x="96" y="67"/>
                </a:moveTo>
                <a:cubicBezTo>
                  <a:pt x="96" y="67"/>
                  <a:pt x="96" y="68"/>
                  <a:pt x="94" y="68"/>
                </a:cubicBezTo>
                <a:cubicBezTo>
                  <a:pt x="66" y="68"/>
                  <a:pt x="66" y="68"/>
                  <a:pt x="66" y="68"/>
                </a:cubicBezTo>
                <a:cubicBezTo>
                  <a:pt x="64" y="67"/>
                  <a:pt x="64" y="67"/>
                  <a:pt x="64" y="67"/>
                </a:cubicBezTo>
                <a:cubicBezTo>
                  <a:pt x="64" y="58"/>
                  <a:pt x="64" y="58"/>
                  <a:pt x="64" y="58"/>
                </a:cubicBezTo>
                <a:cubicBezTo>
                  <a:pt x="64" y="56"/>
                  <a:pt x="66" y="56"/>
                  <a:pt x="66" y="56"/>
                </a:cubicBezTo>
                <a:cubicBezTo>
                  <a:pt x="94" y="56"/>
                  <a:pt x="94" y="56"/>
                  <a:pt x="94" y="56"/>
                </a:cubicBezTo>
                <a:cubicBezTo>
                  <a:pt x="96" y="56"/>
                  <a:pt x="96" y="56"/>
                  <a:pt x="96" y="58"/>
                </a:cubicBezTo>
                <a:cubicBezTo>
                  <a:pt x="96" y="67"/>
                  <a:pt x="96" y="67"/>
                  <a:pt x="96" y="67"/>
                </a:cubicBezTo>
                <a:cubicBezTo>
                  <a:pt x="96" y="67"/>
                  <a:pt x="96" y="67"/>
                  <a:pt x="96" y="67"/>
                </a:cubicBezTo>
                <a:close/>
                <a:moveTo>
                  <a:pt x="141" y="81"/>
                </a:moveTo>
                <a:cubicBezTo>
                  <a:pt x="141" y="65"/>
                  <a:pt x="141" y="65"/>
                  <a:pt x="141" y="65"/>
                </a:cubicBezTo>
                <a:cubicBezTo>
                  <a:pt x="141" y="44"/>
                  <a:pt x="125" y="27"/>
                  <a:pt x="102" y="25"/>
                </a:cubicBezTo>
                <a:cubicBezTo>
                  <a:pt x="102" y="22"/>
                  <a:pt x="102" y="22"/>
                  <a:pt x="102" y="22"/>
                </a:cubicBezTo>
                <a:cubicBezTo>
                  <a:pt x="102" y="10"/>
                  <a:pt x="93" y="0"/>
                  <a:pt x="80" y="0"/>
                </a:cubicBezTo>
                <a:cubicBezTo>
                  <a:pt x="67" y="0"/>
                  <a:pt x="58" y="10"/>
                  <a:pt x="58" y="22"/>
                </a:cubicBezTo>
                <a:cubicBezTo>
                  <a:pt x="58" y="25"/>
                  <a:pt x="58" y="25"/>
                  <a:pt x="58" y="25"/>
                </a:cubicBezTo>
                <a:cubicBezTo>
                  <a:pt x="37" y="27"/>
                  <a:pt x="19" y="44"/>
                  <a:pt x="19" y="65"/>
                </a:cubicBezTo>
                <a:cubicBezTo>
                  <a:pt x="19" y="81"/>
                  <a:pt x="19" y="81"/>
                  <a:pt x="19" y="81"/>
                </a:cubicBezTo>
                <a:cubicBezTo>
                  <a:pt x="10" y="81"/>
                  <a:pt x="0" y="90"/>
                  <a:pt x="0" y="102"/>
                </a:cubicBezTo>
                <a:cubicBezTo>
                  <a:pt x="0" y="135"/>
                  <a:pt x="0" y="135"/>
                  <a:pt x="0" y="135"/>
                </a:cubicBezTo>
                <a:cubicBezTo>
                  <a:pt x="0" y="138"/>
                  <a:pt x="3" y="143"/>
                  <a:pt x="8" y="143"/>
                </a:cubicBezTo>
                <a:cubicBezTo>
                  <a:pt x="19" y="143"/>
                  <a:pt x="19" y="143"/>
                  <a:pt x="19" y="143"/>
                </a:cubicBezTo>
                <a:cubicBezTo>
                  <a:pt x="19" y="147"/>
                  <a:pt x="19" y="147"/>
                  <a:pt x="19" y="147"/>
                </a:cubicBezTo>
                <a:cubicBezTo>
                  <a:pt x="19" y="150"/>
                  <a:pt x="22" y="155"/>
                  <a:pt x="27" y="155"/>
                </a:cubicBezTo>
                <a:cubicBezTo>
                  <a:pt x="133" y="155"/>
                  <a:pt x="133" y="155"/>
                  <a:pt x="133" y="155"/>
                </a:cubicBezTo>
                <a:cubicBezTo>
                  <a:pt x="138" y="155"/>
                  <a:pt x="141" y="150"/>
                  <a:pt x="141" y="147"/>
                </a:cubicBezTo>
                <a:cubicBezTo>
                  <a:pt x="141" y="143"/>
                  <a:pt x="141" y="143"/>
                  <a:pt x="141" y="143"/>
                </a:cubicBezTo>
                <a:cubicBezTo>
                  <a:pt x="152" y="143"/>
                  <a:pt x="152" y="143"/>
                  <a:pt x="152" y="143"/>
                </a:cubicBezTo>
                <a:cubicBezTo>
                  <a:pt x="157" y="143"/>
                  <a:pt x="160" y="138"/>
                  <a:pt x="160" y="135"/>
                </a:cubicBezTo>
                <a:cubicBezTo>
                  <a:pt x="160" y="102"/>
                  <a:pt x="160" y="102"/>
                  <a:pt x="160" y="102"/>
                </a:cubicBezTo>
                <a:cubicBezTo>
                  <a:pt x="160" y="90"/>
                  <a:pt x="152" y="81"/>
                  <a:pt x="141" y="81"/>
                </a:cubicBezTo>
                <a:moveTo>
                  <a:pt x="19" y="136"/>
                </a:moveTo>
                <a:cubicBezTo>
                  <a:pt x="8" y="136"/>
                  <a:pt x="8" y="136"/>
                  <a:pt x="8" y="136"/>
                </a:cubicBezTo>
                <a:cubicBezTo>
                  <a:pt x="6" y="135"/>
                  <a:pt x="6" y="135"/>
                  <a:pt x="6" y="135"/>
                </a:cubicBezTo>
                <a:cubicBezTo>
                  <a:pt x="6" y="102"/>
                  <a:pt x="6" y="102"/>
                  <a:pt x="6" y="102"/>
                </a:cubicBezTo>
                <a:cubicBezTo>
                  <a:pt x="6" y="93"/>
                  <a:pt x="13" y="87"/>
                  <a:pt x="19" y="87"/>
                </a:cubicBezTo>
                <a:cubicBezTo>
                  <a:pt x="19" y="136"/>
                  <a:pt x="19" y="136"/>
                  <a:pt x="19" y="136"/>
                </a:cubicBezTo>
                <a:cubicBezTo>
                  <a:pt x="19" y="136"/>
                  <a:pt x="19" y="136"/>
                  <a:pt x="19" y="136"/>
                </a:cubicBezTo>
                <a:close/>
                <a:moveTo>
                  <a:pt x="64" y="22"/>
                </a:moveTo>
                <a:cubicBezTo>
                  <a:pt x="64" y="13"/>
                  <a:pt x="72" y="7"/>
                  <a:pt x="80" y="7"/>
                </a:cubicBezTo>
                <a:cubicBezTo>
                  <a:pt x="90" y="7"/>
                  <a:pt x="96" y="13"/>
                  <a:pt x="96" y="22"/>
                </a:cubicBezTo>
                <a:cubicBezTo>
                  <a:pt x="96" y="25"/>
                  <a:pt x="96" y="25"/>
                  <a:pt x="96" y="25"/>
                </a:cubicBezTo>
                <a:cubicBezTo>
                  <a:pt x="64" y="25"/>
                  <a:pt x="64" y="25"/>
                  <a:pt x="64" y="25"/>
                </a:cubicBezTo>
                <a:cubicBezTo>
                  <a:pt x="64" y="22"/>
                  <a:pt x="64" y="22"/>
                  <a:pt x="64" y="22"/>
                </a:cubicBezTo>
                <a:cubicBezTo>
                  <a:pt x="64" y="22"/>
                  <a:pt x="64" y="22"/>
                  <a:pt x="64" y="22"/>
                </a:cubicBezTo>
                <a:close/>
                <a:moveTo>
                  <a:pt x="109" y="149"/>
                </a:moveTo>
                <a:cubicBezTo>
                  <a:pt x="51" y="149"/>
                  <a:pt x="51" y="149"/>
                  <a:pt x="51" y="149"/>
                </a:cubicBezTo>
                <a:cubicBezTo>
                  <a:pt x="51" y="118"/>
                  <a:pt x="51" y="118"/>
                  <a:pt x="51" y="118"/>
                </a:cubicBezTo>
                <a:cubicBezTo>
                  <a:pt x="109" y="118"/>
                  <a:pt x="109" y="118"/>
                  <a:pt x="109" y="118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lose/>
                <a:moveTo>
                  <a:pt x="109" y="112"/>
                </a:moveTo>
                <a:cubicBezTo>
                  <a:pt x="51" y="112"/>
                  <a:pt x="51" y="112"/>
                  <a:pt x="51" y="112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1" y="99"/>
                  <a:pt x="53" y="99"/>
                  <a:pt x="53" y="99"/>
                </a:cubicBezTo>
                <a:cubicBezTo>
                  <a:pt x="107" y="99"/>
                  <a:pt x="107" y="99"/>
                  <a:pt x="107" y="99"/>
                </a:cubicBezTo>
                <a:cubicBezTo>
                  <a:pt x="109" y="99"/>
                  <a:pt x="109" y="99"/>
                  <a:pt x="109" y="101"/>
                </a:cubicBezTo>
                <a:cubicBezTo>
                  <a:pt x="109" y="112"/>
                  <a:pt x="109" y="112"/>
                  <a:pt x="109" y="112"/>
                </a:cubicBezTo>
                <a:cubicBezTo>
                  <a:pt x="109" y="112"/>
                  <a:pt x="109" y="112"/>
                  <a:pt x="109" y="112"/>
                </a:cubicBezTo>
                <a:close/>
                <a:moveTo>
                  <a:pt x="134" y="147"/>
                </a:moveTo>
                <a:cubicBezTo>
                  <a:pt x="134" y="147"/>
                  <a:pt x="134" y="149"/>
                  <a:pt x="133" y="149"/>
                </a:cubicBezTo>
                <a:cubicBezTo>
                  <a:pt x="115" y="149"/>
                  <a:pt x="115" y="149"/>
                  <a:pt x="115" y="149"/>
                </a:cubicBezTo>
                <a:cubicBezTo>
                  <a:pt x="115" y="101"/>
                  <a:pt x="115" y="101"/>
                  <a:pt x="115" y="101"/>
                </a:cubicBezTo>
                <a:cubicBezTo>
                  <a:pt x="115" y="96"/>
                  <a:pt x="112" y="93"/>
                  <a:pt x="107" y="93"/>
                </a:cubicBezTo>
                <a:cubicBezTo>
                  <a:pt x="53" y="93"/>
                  <a:pt x="53" y="93"/>
                  <a:pt x="53" y="93"/>
                </a:cubicBezTo>
                <a:cubicBezTo>
                  <a:pt x="48" y="93"/>
                  <a:pt x="45" y="96"/>
                  <a:pt x="45" y="101"/>
                </a:cubicBezTo>
                <a:cubicBezTo>
                  <a:pt x="45" y="149"/>
                  <a:pt x="45" y="149"/>
                  <a:pt x="45" y="149"/>
                </a:cubicBezTo>
                <a:cubicBezTo>
                  <a:pt x="27" y="149"/>
                  <a:pt x="27" y="149"/>
                  <a:pt x="27" y="149"/>
                </a:cubicBezTo>
                <a:cubicBezTo>
                  <a:pt x="26" y="147"/>
                  <a:pt x="26" y="147"/>
                  <a:pt x="26" y="147"/>
                </a:cubicBezTo>
                <a:cubicBezTo>
                  <a:pt x="26" y="65"/>
                  <a:pt x="26" y="65"/>
                  <a:pt x="26" y="65"/>
                </a:cubicBezTo>
                <a:cubicBezTo>
                  <a:pt x="26" y="45"/>
                  <a:pt x="42" y="31"/>
                  <a:pt x="61" y="31"/>
                </a:cubicBezTo>
                <a:cubicBezTo>
                  <a:pt x="99" y="31"/>
                  <a:pt x="99" y="31"/>
                  <a:pt x="99" y="31"/>
                </a:cubicBezTo>
                <a:cubicBezTo>
                  <a:pt x="118" y="31"/>
                  <a:pt x="134" y="45"/>
                  <a:pt x="134" y="65"/>
                </a:cubicBezTo>
                <a:cubicBezTo>
                  <a:pt x="134" y="147"/>
                  <a:pt x="134" y="147"/>
                  <a:pt x="134" y="147"/>
                </a:cubicBezTo>
                <a:cubicBezTo>
                  <a:pt x="134" y="147"/>
                  <a:pt x="134" y="147"/>
                  <a:pt x="134" y="147"/>
                </a:cubicBezTo>
                <a:close/>
                <a:moveTo>
                  <a:pt x="154" y="135"/>
                </a:moveTo>
                <a:cubicBezTo>
                  <a:pt x="154" y="135"/>
                  <a:pt x="154" y="136"/>
                  <a:pt x="152" y="136"/>
                </a:cubicBezTo>
                <a:cubicBezTo>
                  <a:pt x="141" y="136"/>
                  <a:pt x="141" y="136"/>
                  <a:pt x="141" y="136"/>
                </a:cubicBezTo>
                <a:cubicBezTo>
                  <a:pt x="141" y="87"/>
                  <a:pt x="141" y="87"/>
                  <a:pt x="141" y="87"/>
                </a:cubicBezTo>
                <a:cubicBezTo>
                  <a:pt x="149" y="87"/>
                  <a:pt x="154" y="93"/>
                  <a:pt x="154" y="102"/>
                </a:cubicBezTo>
                <a:cubicBezTo>
                  <a:pt x="154" y="135"/>
                  <a:pt x="154" y="135"/>
                  <a:pt x="154" y="135"/>
                </a:cubicBezTo>
                <a:cubicBezTo>
                  <a:pt x="154" y="135"/>
                  <a:pt x="154" y="135"/>
                  <a:pt x="154" y="1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9E200529-EC32-F8F7-B728-C14E4C3B999F}"/>
              </a:ext>
            </a:extLst>
          </p:cNvPr>
          <p:cNvSpPr>
            <a:spLocks noEditPoints="1"/>
          </p:cNvSpPr>
          <p:nvPr/>
        </p:nvSpPr>
        <p:spPr bwMode="auto">
          <a:xfrm>
            <a:off x="11236326" y="1922463"/>
            <a:ext cx="177800" cy="254000"/>
          </a:xfrm>
          <a:custGeom>
            <a:avLst/>
            <a:gdLst>
              <a:gd name="T0" fmla="*/ 63 w 112"/>
              <a:gd name="T1" fmla="*/ 160 h 160"/>
              <a:gd name="T2" fmla="*/ 50 w 112"/>
              <a:gd name="T3" fmla="*/ 160 h 160"/>
              <a:gd name="T4" fmla="*/ 46 w 112"/>
              <a:gd name="T5" fmla="*/ 158 h 160"/>
              <a:gd name="T6" fmla="*/ 0 w 112"/>
              <a:gd name="T7" fmla="*/ 78 h 160"/>
              <a:gd name="T8" fmla="*/ 0 w 112"/>
              <a:gd name="T9" fmla="*/ 75 h 160"/>
              <a:gd name="T10" fmla="*/ 27 w 112"/>
              <a:gd name="T11" fmla="*/ 29 h 160"/>
              <a:gd name="T12" fmla="*/ 12 w 112"/>
              <a:gd name="T13" fmla="*/ 5 h 160"/>
              <a:gd name="T14" fmla="*/ 10 w 112"/>
              <a:gd name="T15" fmla="*/ 1 h 160"/>
              <a:gd name="T16" fmla="*/ 13 w 112"/>
              <a:gd name="T17" fmla="*/ 0 h 160"/>
              <a:gd name="T18" fmla="*/ 99 w 112"/>
              <a:gd name="T19" fmla="*/ 0 h 160"/>
              <a:gd name="T20" fmla="*/ 102 w 112"/>
              <a:gd name="T21" fmla="*/ 1 h 160"/>
              <a:gd name="T22" fmla="*/ 102 w 112"/>
              <a:gd name="T23" fmla="*/ 5 h 160"/>
              <a:gd name="T24" fmla="*/ 88 w 112"/>
              <a:gd name="T25" fmla="*/ 29 h 160"/>
              <a:gd name="T26" fmla="*/ 112 w 112"/>
              <a:gd name="T27" fmla="*/ 75 h 160"/>
              <a:gd name="T28" fmla="*/ 112 w 112"/>
              <a:gd name="T29" fmla="*/ 78 h 160"/>
              <a:gd name="T30" fmla="*/ 66 w 112"/>
              <a:gd name="T31" fmla="*/ 158 h 160"/>
              <a:gd name="T32" fmla="*/ 63 w 112"/>
              <a:gd name="T33" fmla="*/ 160 h 160"/>
              <a:gd name="T34" fmla="*/ 51 w 112"/>
              <a:gd name="T35" fmla="*/ 153 h 160"/>
              <a:gd name="T36" fmla="*/ 61 w 112"/>
              <a:gd name="T37" fmla="*/ 153 h 160"/>
              <a:gd name="T38" fmla="*/ 106 w 112"/>
              <a:gd name="T39" fmla="*/ 77 h 160"/>
              <a:gd name="T40" fmla="*/ 81 w 112"/>
              <a:gd name="T41" fmla="*/ 32 h 160"/>
              <a:gd name="T42" fmla="*/ 32 w 112"/>
              <a:gd name="T43" fmla="*/ 32 h 160"/>
              <a:gd name="T44" fmla="*/ 7 w 112"/>
              <a:gd name="T45" fmla="*/ 77 h 160"/>
              <a:gd name="T46" fmla="*/ 51 w 112"/>
              <a:gd name="T47" fmla="*/ 153 h 160"/>
              <a:gd name="T48" fmla="*/ 51 w 112"/>
              <a:gd name="T49" fmla="*/ 153 h 160"/>
              <a:gd name="T50" fmla="*/ 32 w 112"/>
              <a:gd name="T51" fmla="*/ 25 h 160"/>
              <a:gd name="T52" fmla="*/ 81 w 112"/>
              <a:gd name="T53" fmla="*/ 25 h 160"/>
              <a:gd name="T54" fmla="*/ 94 w 112"/>
              <a:gd name="T55" fmla="*/ 6 h 160"/>
              <a:gd name="T56" fmla="*/ 20 w 112"/>
              <a:gd name="T57" fmla="*/ 6 h 160"/>
              <a:gd name="T58" fmla="*/ 32 w 112"/>
              <a:gd name="T59" fmla="*/ 25 h 160"/>
              <a:gd name="T60" fmla="*/ 32 w 112"/>
              <a:gd name="T61" fmla="*/ 25 h 160"/>
              <a:gd name="T62" fmla="*/ 60 w 112"/>
              <a:gd name="T63" fmla="*/ 153 h 160"/>
              <a:gd name="T64" fmla="*/ 53 w 112"/>
              <a:gd name="T65" fmla="*/ 153 h 160"/>
              <a:gd name="T66" fmla="*/ 53 w 112"/>
              <a:gd name="T67" fmla="*/ 96 h 160"/>
              <a:gd name="T68" fmla="*/ 40 w 112"/>
              <a:gd name="T69" fmla="*/ 80 h 160"/>
              <a:gd name="T70" fmla="*/ 56 w 112"/>
              <a:gd name="T71" fmla="*/ 64 h 160"/>
              <a:gd name="T72" fmla="*/ 73 w 112"/>
              <a:gd name="T73" fmla="*/ 80 h 160"/>
              <a:gd name="T74" fmla="*/ 60 w 112"/>
              <a:gd name="T75" fmla="*/ 96 h 160"/>
              <a:gd name="T76" fmla="*/ 60 w 112"/>
              <a:gd name="T77" fmla="*/ 153 h 160"/>
              <a:gd name="T78" fmla="*/ 60 w 112"/>
              <a:gd name="T79" fmla="*/ 153 h 160"/>
              <a:gd name="T80" fmla="*/ 56 w 112"/>
              <a:gd name="T81" fmla="*/ 70 h 160"/>
              <a:gd name="T82" fmla="*/ 46 w 112"/>
              <a:gd name="T83" fmla="*/ 80 h 160"/>
              <a:gd name="T84" fmla="*/ 56 w 112"/>
              <a:gd name="T85" fmla="*/ 89 h 160"/>
              <a:gd name="T86" fmla="*/ 66 w 112"/>
              <a:gd name="T87" fmla="*/ 80 h 160"/>
              <a:gd name="T88" fmla="*/ 56 w 112"/>
              <a:gd name="T89" fmla="*/ 7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12" h="160">
                <a:moveTo>
                  <a:pt x="63" y="160"/>
                </a:moveTo>
                <a:cubicBezTo>
                  <a:pt x="50" y="160"/>
                  <a:pt x="50" y="160"/>
                  <a:pt x="50" y="160"/>
                </a:cubicBezTo>
                <a:cubicBezTo>
                  <a:pt x="48" y="160"/>
                  <a:pt x="48" y="160"/>
                  <a:pt x="46" y="158"/>
                </a:cubicBezTo>
                <a:cubicBezTo>
                  <a:pt x="0" y="78"/>
                  <a:pt x="0" y="78"/>
                  <a:pt x="0" y="78"/>
                </a:cubicBezTo>
                <a:cubicBezTo>
                  <a:pt x="0" y="78"/>
                  <a:pt x="0" y="77"/>
                  <a:pt x="0" y="75"/>
                </a:cubicBezTo>
                <a:cubicBezTo>
                  <a:pt x="27" y="29"/>
                  <a:pt x="27" y="29"/>
                  <a:pt x="27" y="29"/>
                </a:cubicBezTo>
                <a:cubicBezTo>
                  <a:pt x="12" y="5"/>
                  <a:pt x="12" y="5"/>
                  <a:pt x="12" y="5"/>
                </a:cubicBezTo>
                <a:cubicBezTo>
                  <a:pt x="10" y="5"/>
                  <a:pt x="10" y="3"/>
                  <a:pt x="10" y="1"/>
                </a:cubicBezTo>
                <a:cubicBezTo>
                  <a:pt x="12" y="1"/>
                  <a:pt x="12" y="0"/>
                  <a:pt x="13" y="0"/>
                </a:cubicBezTo>
                <a:cubicBezTo>
                  <a:pt x="99" y="0"/>
                  <a:pt x="99" y="0"/>
                  <a:pt x="99" y="0"/>
                </a:cubicBezTo>
                <a:cubicBezTo>
                  <a:pt x="101" y="0"/>
                  <a:pt x="102" y="1"/>
                  <a:pt x="102" y="1"/>
                </a:cubicBezTo>
                <a:cubicBezTo>
                  <a:pt x="102" y="3"/>
                  <a:pt x="102" y="5"/>
                  <a:pt x="102" y="5"/>
                </a:cubicBezTo>
                <a:cubicBezTo>
                  <a:pt x="88" y="29"/>
                  <a:pt x="88" y="29"/>
                  <a:pt x="88" y="29"/>
                </a:cubicBezTo>
                <a:cubicBezTo>
                  <a:pt x="112" y="75"/>
                  <a:pt x="112" y="75"/>
                  <a:pt x="112" y="75"/>
                </a:cubicBezTo>
                <a:cubicBezTo>
                  <a:pt x="112" y="77"/>
                  <a:pt x="112" y="78"/>
                  <a:pt x="112" y="78"/>
                </a:cubicBezTo>
                <a:cubicBezTo>
                  <a:pt x="66" y="158"/>
                  <a:pt x="66" y="158"/>
                  <a:pt x="66" y="158"/>
                </a:cubicBezTo>
                <a:cubicBezTo>
                  <a:pt x="66" y="160"/>
                  <a:pt x="65" y="160"/>
                  <a:pt x="63" y="160"/>
                </a:cubicBezTo>
                <a:moveTo>
                  <a:pt x="51" y="153"/>
                </a:moveTo>
                <a:cubicBezTo>
                  <a:pt x="61" y="153"/>
                  <a:pt x="61" y="153"/>
                  <a:pt x="61" y="153"/>
                </a:cubicBezTo>
                <a:cubicBezTo>
                  <a:pt x="106" y="77"/>
                  <a:pt x="106" y="77"/>
                  <a:pt x="106" y="77"/>
                </a:cubicBezTo>
                <a:cubicBezTo>
                  <a:pt x="81" y="32"/>
                  <a:pt x="81" y="32"/>
                  <a:pt x="81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7" y="77"/>
                  <a:pt x="7" y="77"/>
                  <a:pt x="7" y="77"/>
                </a:cubicBezTo>
                <a:cubicBezTo>
                  <a:pt x="51" y="153"/>
                  <a:pt x="51" y="153"/>
                  <a:pt x="51" y="153"/>
                </a:cubicBezTo>
                <a:cubicBezTo>
                  <a:pt x="51" y="153"/>
                  <a:pt x="51" y="153"/>
                  <a:pt x="51" y="153"/>
                </a:cubicBezTo>
                <a:close/>
                <a:moveTo>
                  <a:pt x="32" y="25"/>
                </a:moveTo>
                <a:cubicBezTo>
                  <a:pt x="81" y="25"/>
                  <a:pt x="81" y="25"/>
                  <a:pt x="81" y="25"/>
                </a:cubicBezTo>
                <a:cubicBezTo>
                  <a:pt x="94" y="6"/>
                  <a:pt x="94" y="6"/>
                  <a:pt x="94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32" y="25"/>
                  <a:pt x="32" y="25"/>
                  <a:pt x="32" y="25"/>
                </a:cubicBezTo>
                <a:cubicBezTo>
                  <a:pt x="32" y="25"/>
                  <a:pt x="32" y="25"/>
                  <a:pt x="32" y="25"/>
                </a:cubicBezTo>
                <a:close/>
                <a:moveTo>
                  <a:pt x="60" y="153"/>
                </a:moveTo>
                <a:cubicBezTo>
                  <a:pt x="53" y="153"/>
                  <a:pt x="53" y="153"/>
                  <a:pt x="53" y="153"/>
                </a:cubicBezTo>
                <a:cubicBezTo>
                  <a:pt x="53" y="96"/>
                  <a:pt x="53" y="96"/>
                  <a:pt x="53" y="96"/>
                </a:cubicBezTo>
                <a:cubicBezTo>
                  <a:pt x="46" y="94"/>
                  <a:pt x="40" y="88"/>
                  <a:pt x="40" y="80"/>
                </a:cubicBezTo>
                <a:cubicBezTo>
                  <a:pt x="40" y="72"/>
                  <a:pt x="48" y="64"/>
                  <a:pt x="56" y="64"/>
                </a:cubicBezTo>
                <a:cubicBezTo>
                  <a:pt x="66" y="64"/>
                  <a:pt x="73" y="72"/>
                  <a:pt x="73" y="80"/>
                </a:cubicBezTo>
                <a:cubicBezTo>
                  <a:pt x="73" y="88"/>
                  <a:pt x="68" y="94"/>
                  <a:pt x="60" y="96"/>
                </a:cubicBezTo>
                <a:cubicBezTo>
                  <a:pt x="60" y="153"/>
                  <a:pt x="60" y="153"/>
                  <a:pt x="60" y="153"/>
                </a:cubicBezTo>
                <a:cubicBezTo>
                  <a:pt x="60" y="153"/>
                  <a:pt x="60" y="153"/>
                  <a:pt x="60" y="153"/>
                </a:cubicBezTo>
                <a:close/>
                <a:moveTo>
                  <a:pt x="56" y="70"/>
                </a:moveTo>
                <a:cubicBezTo>
                  <a:pt x="51" y="70"/>
                  <a:pt x="46" y="75"/>
                  <a:pt x="46" y="80"/>
                </a:cubicBezTo>
                <a:cubicBezTo>
                  <a:pt x="46" y="86"/>
                  <a:pt x="51" y="89"/>
                  <a:pt x="56" y="89"/>
                </a:cubicBezTo>
                <a:cubicBezTo>
                  <a:pt x="63" y="89"/>
                  <a:pt x="66" y="86"/>
                  <a:pt x="66" y="80"/>
                </a:cubicBezTo>
                <a:cubicBezTo>
                  <a:pt x="66" y="75"/>
                  <a:pt x="63" y="70"/>
                  <a:pt x="56" y="7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B75702D0-3133-78E1-BBBD-69A5D1B4B293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3605213"/>
            <a:ext cx="254000" cy="196850"/>
          </a:xfrm>
          <a:custGeom>
            <a:avLst/>
            <a:gdLst>
              <a:gd name="T0" fmla="*/ 152 w 160"/>
              <a:gd name="T1" fmla="*/ 124 h 124"/>
              <a:gd name="T2" fmla="*/ 8 w 160"/>
              <a:gd name="T3" fmla="*/ 124 h 124"/>
              <a:gd name="T4" fmla="*/ 0 w 160"/>
              <a:gd name="T5" fmla="*/ 116 h 124"/>
              <a:gd name="T6" fmla="*/ 0 w 160"/>
              <a:gd name="T7" fmla="*/ 33 h 124"/>
              <a:gd name="T8" fmla="*/ 8 w 160"/>
              <a:gd name="T9" fmla="*/ 25 h 124"/>
              <a:gd name="T10" fmla="*/ 33 w 160"/>
              <a:gd name="T11" fmla="*/ 25 h 124"/>
              <a:gd name="T12" fmla="*/ 37 w 160"/>
              <a:gd name="T13" fmla="*/ 24 h 124"/>
              <a:gd name="T14" fmla="*/ 41 w 160"/>
              <a:gd name="T15" fmla="*/ 10 h 124"/>
              <a:gd name="T16" fmla="*/ 54 w 160"/>
              <a:gd name="T17" fmla="*/ 0 h 124"/>
              <a:gd name="T18" fmla="*/ 105 w 160"/>
              <a:gd name="T19" fmla="*/ 0 h 124"/>
              <a:gd name="T20" fmla="*/ 117 w 160"/>
              <a:gd name="T21" fmla="*/ 10 h 124"/>
              <a:gd name="T22" fmla="*/ 121 w 160"/>
              <a:gd name="T23" fmla="*/ 24 h 124"/>
              <a:gd name="T24" fmla="*/ 126 w 160"/>
              <a:gd name="T25" fmla="*/ 25 h 124"/>
              <a:gd name="T26" fmla="*/ 152 w 160"/>
              <a:gd name="T27" fmla="*/ 25 h 124"/>
              <a:gd name="T28" fmla="*/ 160 w 160"/>
              <a:gd name="T29" fmla="*/ 33 h 124"/>
              <a:gd name="T30" fmla="*/ 160 w 160"/>
              <a:gd name="T31" fmla="*/ 116 h 124"/>
              <a:gd name="T32" fmla="*/ 152 w 160"/>
              <a:gd name="T33" fmla="*/ 124 h 124"/>
              <a:gd name="T34" fmla="*/ 8 w 160"/>
              <a:gd name="T35" fmla="*/ 31 h 124"/>
              <a:gd name="T36" fmla="*/ 6 w 160"/>
              <a:gd name="T37" fmla="*/ 33 h 124"/>
              <a:gd name="T38" fmla="*/ 6 w 160"/>
              <a:gd name="T39" fmla="*/ 116 h 124"/>
              <a:gd name="T40" fmla="*/ 8 w 160"/>
              <a:gd name="T41" fmla="*/ 118 h 124"/>
              <a:gd name="T42" fmla="*/ 152 w 160"/>
              <a:gd name="T43" fmla="*/ 118 h 124"/>
              <a:gd name="T44" fmla="*/ 153 w 160"/>
              <a:gd name="T45" fmla="*/ 116 h 124"/>
              <a:gd name="T46" fmla="*/ 153 w 160"/>
              <a:gd name="T47" fmla="*/ 33 h 124"/>
              <a:gd name="T48" fmla="*/ 152 w 160"/>
              <a:gd name="T49" fmla="*/ 31 h 124"/>
              <a:gd name="T50" fmla="*/ 126 w 160"/>
              <a:gd name="T51" fmla="*/ 31 h 124"/>
              <a:gd name="T52" fmla="*/ 117 w 160"/>
              <a:gd name="T53" fmla="*/ 25 h 124"/>
              <a:gd name="T54" fmla="*/ 110 w 160"/>
              <a:gd name="T55" fmla="*/ 11 h 124"/>
              <a:gd name="T56" fmla="*/ 105 w 160"/>
              <a:gd name="T57" fmla="*/ 7 h 124"/>
              <a:gd name="T58" fmla="*/ 54 w 160"/>
              <a:gd name="T59" fmla="*/ 7 h 124"/>
              <a:gd name="T60" fmla="*/ 48 w 160"/>
              <a:gd name="T61" fmla="*/ 11 h 124"/>
              <a:gd name="T62" fmla="*/ 43 w 160"/>
              <a:gd name="T63" fmla="*/ 25 h 124"/>
              <a:gd name="T64" fmla="*/ 33 w 160"/>
              <a:gd name="T65" fmla="*/ 31 h 124"/>
              <a:gd name="T66" fmla="*/ 8 w 160"/>
              <a:gd name="T67" fmla="*/ 31 h 124"/>
              <a:gd name="T68" fmla="*/ 8 w 160"/>
              <a:gd name="T69" fmla="*/ 31 h 124"/>
              <a:gd name="T70" fmla="*/ 80 w 160"/>
              <a:gd name="T71" fmla="*/ 99 h 124"/>
              <a:gd name="T72" fmla="*/ 45 w 160"/>
              <a:gd name="T73" fmla="*/ 65 h 124"/>
              <a:gd name="T74" fmla="*/ 80 w 160"/>
              <a:gd name="T75" fmla="*/ 31 h 124"/>
              <a:gd name="T76" fmla="*/ 115 w 160"/>
              <a:gd name="T77" fmla="*/ 65 h 124"/>
              <a:gd name="T78" fmla="*/ 80 w 160"/>
              <a:gd name="T79" fmla="*/ 99 h 124"/>
              <a:gd name="T80" fmla="*/ 80 w 160"/>
              <a:gd name="T81" fmla="*/ 37 h 124"/>
              <a:gd name="T82" fmla="*/ 51 w 160"/>
              <a:gd name="T83" fmla="*/ 65 h 124"/>
              <a:gd name="T84" fmla="*/ 80 w 160"/>
              <a:gd name="T85" fmla="*/ 93 h 124"/>
              <a:gd name="T86" fmla="*/ 109 w 160"/>
              <a:gd name="T87" fmla="*/ 65 h 124"/>
              <a:gd name="T88" fmla="*/ 80 w 160"/>
              <a:gd name="T89" fmla="*/ 37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24">
                <a:moveTo>
                  <a:pt x="152" y="124"/>
                </a:moveTo>
                <a:cubicBezTo>
                  <a:pt x="8" y="124"/>
                  <a:pt x="8" y="124"/>
                  <a:pt x="8" y="124"/>
                </a:cubicBezTo>
                <a:cubicBezTo>
                  <a:pt x="3" y="124"/>
                  <a:pt x="0" y="121"/>
                  <a:pt x="0" y="116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0"/>
                  <a:pt x="3" y="25"/>
                  <a:pt x="8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5" y="25"/>
                  <a:pt x="37" y="25"/>
                  <a:pt x="37" y="24"/>
                </a:cubicBezTo>
                <a:cubicBezTo>
                  <a:pt x="41" y="10"/>
                  <a:pt x="41" y="10"/>
                  <a:pt x="41" y="10"/>
                </a:cubicBezTo>
                <a:cubicBezTo>
                  <a:pt x="45" y="3"/>
                  <a:pt x="49" y="0"/>
                  <a:pt x="54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110" y="0"/>
                  <a:pt x="115" y="3"/>
                  <a:pt x="117" y="10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23" y="25"/>
                  <a:pt x="125" y="25"/>
                  <a:pt x="126" y="25"/>
                </a:cubicBezTo>
                <a:cubicBezTo>
                  <a:pt x="152" y="25"/>
                  <a:pt x="152" y="25"/>
                  <a:pt x="152" y="25"/>
                </a:cubicBezTo>
                <a:cubicBezTo>
                  <a:pt x="157" y="25"/>
                  <a:pt x="160" y="30"/>
                  <a:pt x="160" y="33"/>
                </a:cubicBezTo>
                <a:cubicBezTo>
                  <a:pt x="160" y="116"/>
                  <a:pt x="160" y="116"/>
                  <a:pt x="160" y="116"/>
                </a:cubicBezTo>
                <a:cubicBezTo>
                  <a:pt x="160" y="121"/>
                  <a:pt x="157" y="124"/>
                  <a:pt x="152" y="124"/>
                </a:cubicBezTo>
                <a:moveTo>
                  <a:pt x="8" y="31"/>
                </a:moveTo>
                <a:cubicBezTo>
                  <a:pt x="6" y="31"/>
                  <a:pt x="6" y="33"/>
                  <a:pt x="6" y="33"/>
                </a:cubicBezTo>
                <a:cubicBezTo>
                  <a:pt x="6" y="116"/>
                  <a:pt x="6" y="116"/>
                  <a:pt x="6" y="116"/>
                </a:cubicBezTo>
                <a:cubicBezTo>
                  <a:pt x="6" y="118"/>
                  <a:pt x="6" y="118"/>
                  <a:pt x="8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2" y="118"/>
                  <a:pt x="153" y="118"/>
                  <a:pt x="153" y="116"/>
                </a:cubicBezTo>
                <a:cubicBezTo>
                  <a:pt x="153" y="33"/>
                  <a:pt x="153" y="33"/>
                  <a:pt x="153" y="33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26" y="31"/>
                  <a:pt x="126" y="31"/>
                  <a:pt x="126" y="31"/>
                </a:cubicBezTo>
                <a:cubicBezTo>
                  <a:pt x="121" y="31"/>
                  <a:pt x="118" y="30"/>
                  <a:pt x="117" y="25"/>
                </a:cubicBezTo>
                <a:cubicBezTo>
                  <a:pt x="110" y="11"/>
                  <a:pt x="110" y="11"/>
                  <a:pt x="110" y="11"/>
                </a:cubicBezTo>
                <a:cubicBezTo>
                  <a:pt x="110" y="8"/>
                  <a:pt x="107" y="7"/>
                  <a:pt x="105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1" y="7"/>
                  <a:pt x="49" y="8"/>
                  <a:pt x="48" y="11"/>
                </a:cubicBezTo>
                <a:cubicBezTo>
                  <a:pt x="43" y="25"/>
                  <a:pt x="43" y="25"/>
                  <a:pt x="43" y="25"/>
                </a:cubicBezTo>
                <a:cubicBezTo>
                  <a:pt x="41" y="30"/>
                  <a:pt x="37" y="31"/>
                  <a:pt x="33" y="31"/>
                </a:cubicBezTo>
                <a:cubicBezTo>
                  <a:pt x="8" y="31"/>
                  <a:pt x="8" y="31"/>
                  <a:pt x="8" y="31"/>
                </a:cubicBezTo>
                <a:cubicBezTo>
                  <a:pt x="8" y="31"/>
                  <a:pt x="8" y="31"/>
                  <a:pt x="8" y="31"/>
                </a:cubicBezTo>
                <a:close/>
                <a:moveTo>
                  <a:pt x="80" y="99"/>
                </a:moveTo>
                <a:cubicBezTo>
                  <a:pt x="61" y="99"/>
                  <a:pt x="45" y="84"/>
                  <a:pt x="45" y="65"/>
                </a:cubicBezTo>
                <a:cubicBezTo>
                  <a:pt x="45" y="47"/>
                  <a:pt x="61" y="31"/>
                  <a:pt x="80" y="31"/>
                </a:cubicBezTo>
                <a:cubicBezTo>
                  <a:pt x="99" y="31"/>
                  <a:pt x="115" y="47"/>
                  <a:pt x="115" y="65"/>
                </a:cubicBezTo>
                <a:cubicBezTo>
                  <a:pt x="115" y="84"/>
                  <a:pt x="99" y="99"/>
                  <a:pt x="80" y="99"/>
                </a:cubicBezTo>
                <a:moveTo>
                  <a:pt x="80" y="37"/>
                </a:moveTo>
                <a:cubicBezTo>
                  <a:pt x="64" y="37"/>
                  <a:pt x="51" y="50"/>
                  <a:pt x="51" y="65"/>
                </a:cubicBezTo>
                <a:cubicBezTo>
                  <a:pt x="51" y="81"/>
                  <a:pt x="64" y="93"/>
                  <a:pt x="80" y="93"/>
                </a:cubicBezTo>
                <a:cubicBezTo>
                  <a:pt x="96" y="93"/>
                  <a:pt x="109" y="81"/>
                  <a:pt x="109" y="65"/>
                </a:cubicBezTo>
                <a:cubicBezTo>
                  <a:pt x="109" y="50"/>
                  <a:pt x="96" y="37"/>
                  <a:pt x="80" y="3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C2CB3E55-4FB7-E4DC-D3C0-9FA6A0DE9006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1936750"/>
            <a:ext cx="254000" cy="225425"/>
          </a:xfrm>
          <a:custGeom>
            <a:avLst/>
            <a:gdLst>
              <a:gd name="T0" fmla="*/ 141 w 160"/>
              <a:gd name="T1" fmla="*/ 46 h 142"/>
              <a:gd name="T2" fmla="*/ 137 w 160"/>
              <a:gd name="T3" fmla="*/ 0 h 142"/>
              <a:gd name="T4" fmla="*/ 80 w 160"/>
              <a:gd name="T5" fmla="*/ 43 h 142"/>
              <a:gd name="T6" fmla="*/ 19 w 160"/>
              <a:gd name="T7" fmla="*/ 49 h 142"/>
              <a:gd name="T8" fmla="*/ 13 w 160"/>
              <a:gd name="T9" fmla="*/ 55 h 142"/>
              <a:gd name="T10" fmla="*/ 13 w 160"/>
              <a:gd name="T11" fmla="*/ 80 h 142"/>
              <a:gd name="T12" fmla="*/ 19 w 160"/>
              <a:gd name="T13" fmla="*/ 85 h 142"/>
              <a:gd name="T14" fmla="*/ 25 w 160"/>
              <a:gd name="T15" fmla="*/ 92 h 142"/>
              <a:gd name="T16" fmla="*/ 33 w 160"/>
              <a:gd name="T17" fmla="*/ 142 h 142"/>
              <a:gd name="T18" fmla="*/ 57 w 160"/>
              <a:gd name="T19" fmla="*/ 134 h 142"/>
              <a:gd name="T20" fmla="*/ 64 w 160"/>
              <a:gd name="T21" fmla="*/ 92 h 142"/>
              <a:gd name="T22" fmla="*/ 80 w 160"/>
              <a:gd name="T23" fmla="*/ 92 h 142"/>
              <a:gd name="T24" fmla="*/ 137 w 160"/>
              <a:gd name="T25" fmla="*/ 136 h 142"/>
              <a:gd name="T26" fmla="*/ 141 w 160"/>
              <a:gd name="T27" fmla="*/ 88 h 142"/>
              <a:gd name="T28" fmla="*/ 13 w 160"/>
              <a:gd name="T29" fmla="*/ 74 h 142"/>
              <a:gd name="T30" fmla="*/ 13 w 160"/>
              <a:gd name="T31" fmla="*/ 62 h 142"/>
              <a:gd name="T32" fmla="*/ 19 w 160"/>
              <a:gd name="T33" fmla="*/ 74 h 142"/>
              <a:gd name="T34" fmla="*/ 13 w 160"/>
              <a:gd name="T35" fmla="*/ 74 h 142"/>
              <a:gd name="T36" fmla="*/ 51 w 160"/>
              <a:gd name="T37" fmla="*/ 134 h 142"/>
              <a:gd name="T38" fmla="*/ 33 w 160"/>
              <a:gd name="T39" fmla="*/ 136 h 142"/>
              <a:gd name="T40" fmla="*/ 32 w 160"/>
              <a:gd name="T41" fmla="*/ 92 h 142"/>
              <a:gd name="T42" fmla="*/ 51 w 160"/>
              <a:gd name="T43" fmla="*/ 96 h 142"/>
              <a:gd name="T44" fmla="*/ 25 w 160"/>
              <a:gd name="T45" fmla="*/ 85 h 142"/>
              <a:gd name="T46" fmla="*/ 25 w 160"/>
              <a:gd name="T47" fmla="*/ 59 h 142"/>
              <a:gd name="T48" fmla="*/ 27 w 160"/>
              <a:gd name="T49" fmla="*/ 49 h 142"/>
              <a:gd name="T50" fmla="*/ 77 w 160"/>
              <a:gd name="T51" fmla="*/ 86 h 142"/>
              <a:gd name="T52" fmla="*/ 27 w 160"/>
              <a:gd name="T53" fmla="*/ 86 h 142"/>
              <a:gd name="T54" fmla="*/ 112 w 160"/>
              <a:gd name="T55" fmla="*/ 109 h 142"/>
              <a:gd name="T56" fmla="*/ 83 w 160"/>
              <a:gd name="T57" fmla="*/ 48 h 142"/>
              <a:gd name="T58" fmla="*/ 134 w 160"/>
              <a:gd name="T59" fmla="*/ 6 h 142"/>
              <a:gd name="T60" fmla="*/ 134 w 160"/>
              <a:gd name="T61" fmla="*/ 128 h 142"/>
              <a:gd name="T62" fmla="*/ 141 w 160"/>
              <a:gd name="T63" fmla="*/ 52 h 142"/>
              <a:gd name="T64" fmla="*/ 141 w 160"/>
              <a:gd name="T65" fmla="*/ 82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42">
                <a:moveTo>
                  <a:pt x="160" y="68"/>
                </a:moveTo>
                <a:cubicBezTo>
                  <a:pt x="160" y="55"/>
                  <a:pt x="152" y="48"/>
                  <a:pt x="141" y="46"/>
                </a:cubicBezTo>
                <a:cubicBezTo>
                  <a:pt x="141" y="3"/>
                  <a:pt x="141" y="3"/>
                  <a:pt x="141" y="3"/>
                </a:cubicBezTo>
                <a:cubicBezTo>
                  <a:pt x="141" y="0"/>
                  <a:pt x="139" y="0"/>
                  <a:pt x="137" y="0"/>
                </a:cubicBezTo>
                <a:cubicBezTo>
                  <a:pt x="125" y="0"/>
                  <a:pt x="115" y="11"/>
                  <a:pt x="107" y="22"/>
                </a:cubicBezTo>
                <a:cubicBezTo>
                  <a:pt x="99" y="32"/>
                  <a:pt x="89" y="43"/>
                  <a:pt x="80" y="43"/>
                </a:cubicBezTo>
                <a:cubicBezTo>
                  <a:pt x="27" y="43"/>
                  <a:pt x="27" y="43"/>
                  <a:pt x="27" y="43"/>
                </a:cubicBezTo>
                <a:cubicBezTo>
                  <a:pt x="22" y="43"/>
                  <a:pt x="19" y="46"/>
                  <a:pt x="19" y="49"/>
                </a:cubicBezTo>
                <a:cubicBezTo>
                  <a:pt x="19" y="55"/>
                  <a:pt x="19" y="55"/>
                  <a:pt x="19" y="55"/>
                </a:cubicBezTo>
                <a:cubicBezTo>
                  <a:pt x="13" y="55"/>
                  <a:pt x="13" y="55"/>
                  <a:pt x="13" y="55"/>
                </a:cubicBezTo>
                <a:cubicBezTo>
                  <a:pt x="6" y="55"/>
                  <a:pt x="0" y="60"/>
                  <a:pt x="0" y="68"/>
                </a:cubicBezTo>
                <a:cubicBezTo>
                  <a:pt x="0" y="74"/>
                  <a:pt x="6" y="80"/>
                  <a:pt x="13" y="80"/>
                </a:cubicBezTo>
                <a:cubicBezTo>
                  <a:pt x="19" y="80"/>
                  <a:pt x="19" y="80"/>
                  <a:pt x="19" y="80"/>
                </a:cubicBezTo>
                <a:cubicBezTo>
                  <a:pt x="19" y="85"/>
                  <a:pt x="19" y="85"/>
                  <a:pt x="19" y="85"/>
                </a:cubicBezTo>
                <a:cubicBezTo>
                  <a:pt x="19" y="88"/>
                  <a:pt x="22" y="92"/>
                  <a:pt x="27" y="92"/>
                </a:cubicBezTo>
                <a:cubicBezTo>
                  <a:pt x="25" y="92"/>
                  <a:pt x="25" y="92"/>
                  <a:pt x="25" y="92"/>
                </a:cubicBezTo>
                <a:cubicBezTo>
                  <a:pt x="25" y="133"/>
                  <a:pt x="25" y="133"/>
                  <a:pt x="25" y="133"/>
                </a:cubicBezTo>
                <a:cubicBezTo>
                  <a:pt x="25" y="137"/>
                  <a:pt x="29" y="142"/>
                  <a:pt x="33" y="142"/>
                </a:cubicBezTo>
                <a:cubicBezTo>
                  <a:pt x="49" y="142"/>
                  <a:pt x="49" y="142"/>
                  <a:pt x="49" y="142"/>
                </a:cubicBezTo>
                <a:cubicBezTo>
                  <a:pt x="54" y="142"/>
                  <a:pt x="57" y="137"/>
                  <a:pt x="57" y="134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4"/>
                  <a:pt x="57" y="92"/>
                  <a:pt x="64" y="92"/>
                </a:cubicBezTo>
                <a:cubicBezTo>
                  <a:pt x="78" y="92"/>
                  <a:pt x="78" y="92"/>
                  <a:pt x="78" y="92"/>
                </a:cubicBezTo>
                <a:cubicBezTo>
                  <a:pt x="80" y="92"/>
                  <a:pt x="80" y="92"/>
                  <a:pt x="80" y="92"/>
                </a:cubicBezTo>
                <a:cubicBezTo>
                  <a:pt x="91" y="92"/>
                  <a:pt x="99" y="103"/>
                  <a:pt x="107" y="112"/>
                </a:cubicBezTo>
                <a:cubicBezTo>
                  <a:pt x="117" y="123"/>
                  <a:pt x="125" y="136"/>
                  <a:pt x="137" y="136"/>
                </a:cubicBezTo>
                <a:cubicBezTo>
                  <a:pt x="139" y="136"/>
                  <a:pt x="141" y="134"/>
                  <a:pt x="141" y="133"/>
                </a:cubicBezTo>
                <a:cubicBezTo>
                  <a:pt x="141" y="88"/>
                  <a:pt x="141" y="88"/>
                  <a:pt x="141" y="88"/>
                </a:cubicBezTo>
                <a:cubicBezTo>
                  <a:pt x="152" y="86"/>
                  <a:pt x="160" y="79"/>
                  <a:pt x="160" y="68"/>
                </a:cubicBezTo>
                <a:moveTo>
                  <a:pt x="13" y="74"/>
                </a:moveTo>
                <a:cubicBezTo>
                  <a:pt x="9" y="74"/>
                  <a:pt x="6" y="71"/>
                  <a:pt x="6" y="68"/>
                </a:cubicBezTo>
                <a:cubicBezTo>
                  <a:pt x="6" y="63"/>
                  <a:pt x="9" y="62"/>
                  <a:pt x="13" y="62"/>
                </a:cubicBezTo>
                <a:cubicBezTo>
                  <a:pt x="19" y="62"/>
                  <a:pt x="19" y="62"/>
                  <a:pt x="19" y="62"/>
                </a:cubicBezTo>
                <a:cubicBezTo>
                  <a:pt x="19" y="74"/>
                  <a:pt x="19" y="74"/>
                  <a:pt x="19" y="74"/>
                </a:cubicBezTo>
                <a:cubicBezTo>
                  <a:pt x="13" y="74"/>
                  <a:pt x="13" y="74"/>
                  <a:pt x="13" y="74"/>
                </a:cubicBezTo>
                <a:cubicBezTo>
                  <a:pt x="13" y="74"/>
                  <a:pt x="13" y="74"/>
                  <a:pt x="13" y="74"/>
                </a:cubicBezTo>
                <a:close/>
                <a:moveTo>
                  <a:pt x="51" y="96"/>
                </a:moveTo>
                <a:cubicBezTo>
                  <a:pt x="51" y="134"/>
                  <a:pt x="51" y="134"/>
                  <a:pt x="51" y="134"/>
                </a:cubicBezTo>
                <a:cubicBezTo>
                  <a:pt x="51" y="134"/>
                  <a:pt x="51" y="136"/>
                  <a:pt x="49" y="136"/>
                </a:cubicBezTo>
                <a:cubicBezTo>
                  <a:pt x="33" y="136"/>
                  <a:pt x="33" y="136"/>
                  <a:pt x="33" y="136"/>
                </a:cubicBezTo>
                <a:cubicBezTo>
                  <a:pt x="33" y="136"/>
                  <a:pt x="32" y="134"/>
                  <a:pt x="32" y="133"/>
                </a:cubicBezTo>
                <a:cubicBezTo>
                  <a:pt x="32" y="92"/>
                  <a:pt x="32" y="92"/>
                  <a:pt x="32" y="92"/>
                </a:cubicBezTo>
                <a:cubicBezTo>
                  <a:pt x="53" y="92"/>
                  <a:pt x="53" y="92"/>
                  <a:pt x="53" y="92"/>
                </a:cubicBezTo>
                <a:cubicBezTo>
                  <a:pt x="51" y="92"/>
                  <a:pt x="51" y="94"/>
                  <a:pt x="51" y="96"/>
                </a:cubicBezTo>
                <a:moveTo>
                  <a:pt x="27" y="86"/>
                </a:moveTo>
                <a:cubicBezTo>
                  <a:pt x="25" y="85"/>
                  <a:pt x="25" y="85"/>
                  <a:pt x="25" y="85"/>
                </a:cubicBezTo>
                <a:cubicBezTo>
                  <a:pt x="25" y="77"/>
                  <a:pt x="25" y="77"/>
                  <a:pt x="25" y="77"/>
                </a:cubicBezTo>
                <a:cubicBezTo>
                  <a:pt x="25" y="59"/>
                  <a:pt x="25" y="59"/>
                  <a:pt x="25" y="59"/>
                </a:cubicBezTo>
                <a:cubicBezTo>
                  <a:pt x="25" y="49"/>
                  <a:pt x="25" y="49"/>
                  <a:pt x="25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77" y="49"/>
                  <a:pt x="77" y="49"/>
                  <a:pt x="77" y="49"/>
                </a:cubicBezTo>
                <a:cubicBezTo>
                  <a:pt x="77" y="86"/>
                  <a:pt x="77" y="86"/>
                  <a:pt x="77" y="86"/>
                </a:cubicBezTo>
                <a:cubicBezTo>
                  <a:pt x="27" y="86"/>
                  <a:pt x="27" y="86"/>
                  <a:pt x="27" y="86"/>
                </a:cubicBezTo>
                <a:cubicBezTo>
                  <a:pt x="27" y="86"/>
                  <a:pt x="27" y="86"/>
                  <a:pt x="27" y="86"/>
                </a:cubicBezTo>
                <a:close/>
                <a:moveTo>
                  <a:pt x="134" y="128"/>
                </a:moveTo>
                <a:cubicBezTo>
                  <a:pt x="126" y="126"/>
                  <a:pt x="120" y="117"/>
                  <a:pt x="112" y="109"/>
                </a:cubicBezTo>
                <a:cubicBezTo>
                  <a:pt x="104" y="99"/>
                  <a:pt x="94" y="88"/>
                  <a:pt x="83" y="86"/>
                </a:cubicBezTo>
                <a:cubicBezTo>
                  <a:pt x="83" y="48"/>
                  <a:pt x="83" y="48"/>
                  <a:pt x="83" y="48"/>
                </a:cubicBezTo>
                <a:cubicBezTo>
                  <a:pt x="94" y="46"/>
                  <a:pt x="104" y="35"/>
                  <a:pt x="112" y="26"/>
                </a:cubicBezTo>
                <a:cubicBezTo>
                  <a:pt x="118" y="17"/>
                  <a:pt x="126" y="8"/>
                  <a:pt x="134" y="6"/>
                </a:cubicBezTo>
                <a:cubicBezTo>
                  <a:pt x="134" y="128"/>
                  <a:pt x="134" y="128"/>
                  <a:pt x="134" y="128"/>
                </a:cubicBezTo>
                <a:cubicBezTo>
                  <a:pt x="134" y="128"/>
                  <a:pt x="134" y="128"/>
                  <a:pt x="134" y="128"/>
                </a:cubicBezTo>
                <a:close/>
                <a:moveTo>
                  <a:pt x="141" y="82"/>
                </a:moveTo>
                <a:cubicBezTo>
                  <a:pt x="141" y="52"/>
                  <a:pt x="141" y="52"/>
                  <a:pt x="141" y="52"/>
                </a:cubicBezTo>
                <a:cubicBezTo>
                  <a:pt x="149" y="54"/>
                  <a:pt x="153" y="60"/>
                  <a:pt x="153" y="68"/>
                </a:cubicBezTo>
                <a:cubicBezTo>
                  <a:pt x="153" y="74"/>
                  <a:pt x="149" y="80"/>
                  <a:pt x="141" y="8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48301426-9B0C-5F44-1BEC-C9FE6CDC65F9}"/>
              </a:ext>
            </a:extLst>
          </p:cNvPr>
          <p:cNvSpPr>
            <a:spLocks noEditPoints="1"/>
          </p:cNvSpPr>
          <p:nvPr/>
        </p:nvSpPr>
        <p:spPr bwMode="auto">
          <a:xfrm>
            <a:off x="6815138" y="2474913"/>
            <a:ext cx="212725" cy="254000"/>
          </a:xfrm>
          <a:custGeom>
            <a:avLst/>
            <a:gdLst>
              <a:gd name="T0" fmla="*/ 26 w 134"/>
              <a:gd name="T1" fmla="*/ 116 h 160"/>
              <a:gd name="T2" fmla="*/ 96 w 134"/>
              <a:gd name="T3" fmla="*/ 116 h 160"/>
              <a:gd name="T4" fmla="*/ 96 w 134"/>
              <a:gd name="T5" fmla="*/ 122 h 160"/>
              <a:gd name="T6" fmla="*/ 26 w 134"/>
              <a:gd name="T7" fmla="*/ 122 h 160"/>
              <a:gd name="T8" fmla="*/ 26 w 134"/>
              <a:gd name="T9" fmla="*/ 116 h 160"/>
              <a:gd name="T10" fmla="*/ 26 w 134"/>
              <a:gd name="T11" fmla="*/ 116 h 160"/>
              <a:gd name="T12" fmla="*/ 103 w 134"/>
              <a:gd name="T13" fmla="*/ 77 h 160"/>
              <a:gd name="T14" fmla="*/ 26 w 134"/>
              <a:gd name="T15" fmla="*/ 77 h 160"/>
              <a:gd name="T16" fmla="*/ 26 w 134"/>
              <a:gd name="T17" fmla="*/ 84 h 160"/>
              <a:gd name="T18" fmla="*/ 103 w 134"/>
              <a:gd name="T19" fmla="*/ 84 h 160"/>
              <a:gd name="T20" fmla="*/ 103 w 134"/>
              <a:gd name="T21" fmla="*/ 77 h 160"/>
              <a:gd name="T22" fmla="*/ 103 w 134"/>
              <a:gd name="T23" fmla="*/ 77 h 160"/>
              <a:gd name="T24" fmla="*/ 64 w 134"/>
              <a:gd name="T25" fmla="*/ 39 h 160"/>
              <a:gd name="T26" fmla="*/ 26 w 134"/>
              <a:gd name="T27" fmla="*/ 39 h 160"/>
              <a:gd name="T28" fmla="*/ 26 w 134"/>
              <a:gd name="T29" fmla="*/ 45 h 160"/>
              <a:gd name="T30" fmla="*/ 64 w 134"/>
              <a:gd name="T31" fmla="*/ 45 h 160"/>
              <a:gd name="T32" fmla="*/ 64 w 134"/>
              <a:gd name="T33" fmla="*/ 39 h 160"/>
              <a:gd name="T34" fmla="*/ 64 w 134"/>
              <a:gd name="T35" fmla="*/ 39 h 160"/>
              <a:gd name="T36" fmla="*/ 134 w 134"/>
              <a:gd name="T37" fmla="*/ 42 h 160"/>
              <a:gd name="T38" fmla="*/ 134 w 134"/>
              <a:gd name="T39" fmla="*/ 157 h 160"/>
              <a:gd name="T40" fmla="*/ 131 w 134"/>
              <a:gd name="T41" fmla="*/ 160 h 160"/>
              <a:gd name="T42" fmla="*/ 3 w 134"/>
              <a:gd name="T43" fmla="*/ 160 h 160"/>
              <a:gd name="T44" fmla="*/ 0 w 134"/>
              <a:gd name="T45" fmla="*/ 157 h 160"/>
              <a:gd name="T46" fmla="*/ 0 w 134"/>
              <a:gd name="T47" fmla="*/ 4 h 160"/>
              <a:gd name="T48" fmla="*/ 3 w 134"/>
              <a:gd name="T49" fmla="*/ 0 h 160"/>
              <a:gd name="T50" fmla="*/ 93 w 134"/>
              <a:gd name="T51" fmla="*/ 0 h 160"/>
              <a:gd name="T52" fmla="*/ 95 w 134"/>
              <a:gd name="T53" fmla="*/ 2 h 160"/>
              <a:gd name="T54" fmla="*/ 133 w 134"/>
              <a:gd name="T55" fmla="*/ 40 h 160"/>
              <a:gd name="T56" fmla="*/ 134 w 134"/>
              <a:gd name="T57" fmla="*/ 42 h 160"/>
              <a:gd name="T58" fmla="*/ 96 w 134"/>
              <a:gd name="T59" fmla="*/ 39 h 160"/>
              <a:gd name="T60" fmla="*/ 123 w 134"/>
              <a:gd name="T61" fmla="*/ 39 h 160"/>
              <a:gd name="T62" fmla="*/ 96 w 134"/>
              <a:gd name="T63" fmla="*/ 12 h 160"/>
              <a:gd name="T64" fmla="*/ 96 w 134"/>
              <a:gd name="T65" fmla="*/ 39 h 160"/>
              <a:gd name="T66" fmla="*/ 96 w 134"/>
              <a:gd name="T67" fmla="*/ 39 h 160"/>
              <a:gd name="T68" fmla="*/ 128 w 134"/>
              <a:gd name="T69" fmla="*/ 45 h 160"/>
              <a:gd name="T70" fmla="*/ 93 w 134"/>
              <a:gd name="T71" fmla="*/ 45 h 160"/>
              <a:gd name="T72" fmla="*/ 90 w 134"/>
              <a:gd name="T73" fmla="*/ 42 h 160"/>
              <a:gd name="T74" fmla="*/ 90 w 134"/>
              <a:gd name="T75" fmla="*/ 7 h 160"/>
              <a:gd name="T76" fmla="*/ 7 w 134"/>
              <a:gd name="T77" fmla="*/ 7 h 160"/>
              <a:gd name="T78" fmla="*/ 7 w 134"/>
              <a:gd name="T79" fmla="*/ 154 h 160"/>
              <a:gd name="T80" fmla="*/ 128 w 134"/>
              <a:gd name="T81" fmla="*/ 154 h 160"/>
              <a:gd name="T82" fmla="*/ 128 w 134"/>
              <a:gd name="T83" fmla="*/ 45 h 160"/>
              <a:gd name="T84" fmla="*/ 128 w 134"/>
              <a:gd name="T85" fmla="*/ 45 h 160"/>
              <a:gd name="T86" fmla="*/ 26 w 134"/>
              <a:gd name="T87" fmla="*/ 103 h 160"/>
              <a:gd name="T88" fmla="*/ 109 w 134"/>
              <a:gd name="T89" fmla="*/ 103 h 160"/>
              <a:gd name="T90" fmla="*/ 109 w 134"/>
              <a:gd name="T91" fmla="*/ 96 h 160"/>
              <a:gd name="T92" fmla="*/ 26 w 134"/>
              <a:gd name="T93" fmla="*/ 96 h 160"/>
              <a:gd name="T94" fmla="*/ 26 w 134"/>
              <a:gd name="T95" fmla="*/ 103 h 160"/>
              <a:gd name="T96" fmla="*/ 26 w 134"/>
              <a:gd name="T97" fmla="*/ 103 h 160"/>
              <a:gd name="T98" fmla="*/ 26 w 134"/>
              <a:gd name="T99" fmla="*/ 64 h 160"/>
              <a:gd name="T100" fmla="*/ 109 w 134"/>
              <a:gd name="T101" fmla="*/ 64 h 160"/>
              <a:gd name="T102" fmla="*/ 109 w 134"/>
              <a:gd name="T103" fmla="*/ 58 h 160"/>
              <a:gd name="T104" fmla="*/ 26 w 134"/>
              <a:gd name="T105" fmla="*/ 58 h 160"/>
              <a:gd name="T106" fmla="*/ 26 w 134"/>
              <a:gd name="T107" fmla="*/ 64 h 160"/>
              <a:gd name="T108" fmla="*/ 26 w 134"/>
              <a:gd name="T109" fmla="*/ 6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34" h="160">
                <a:moveTo>
                  <a:pt x="26" y="116"/>
                </a:moveTo>
                <a:cubicBezTo>
                  <a:pt x="96" y="116"/>
                  <a:pt x="96" y="116"/>
                  <a:pt x="96" y="116"/>
                </a:cubicBezTo>
                <a:cubicBezTo>
                  <a:pt x="96" y="122"/>
                  <a:pt x="96" y="122"/>
                  <a:pt x="96" y="122"/>
                </a:cubicBezTo>
                <a:cubicBezTo>
                  <a:pt x="26" y="122"/>
                  <a:pt x="26" y="122"/>
                  <a:pt x="26" y="122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26" y="116"/>
                  <a:pt x="26" y="116"/>
                  <a:pt x="26" y="116"/>
                </a:cubicBezTo>
                <a:close/>
                <a:moveTo>
                  <a:pt x="103" y="77"/>
                </a:moveTo>
                <a:cubicBezTo>
                  <a:pt x="26" y="77"/>
                  <a:pt x="26" y="77"/>
                  <a:pt x="26" y="77"/>
                </a:cubicBezTo>
                <a:cubicBezTo>
                  <a:pt x="26" y="84"/>
                  <a:pt x="26" y="84"/>
                  <a:pt x="26" y="84"/>
                </a:cubicBezTo>
                <a:cubicBezTo>
                  <a:pt x="103" y="84"/>
                  <a:pt x="103" y="84"/>
                  <a:pt x="103" y="84"/>
                </a:cubicBezTo>
                <a:cubicBezTo>
                  <a:pt x="103" y="77"/>
                  <a:pt x="103" y="77"/>
                  <a:pt x="103" y="77"/>
                </a:cubicBezTo>
                <a:cubicBezTo>
                  <a:pt x="103" y="77"/>
                  <a:pt x="103" y="77"/>
                  <a:pt x="103" y="77"/>
                </a:cubicBezTo>
                <a:close/>
                <a:moveTo>
                  <a:pt x="64" y="39"/>
                </a:moveTo>
                <a:cubicBezTo>
                  <a:pt x="26" y="39"/>
                  <a:pt x="26" y="39"/>
                  <a:pt x="26" y="39"/>
                </a:cubicBezTo>
                <a:cubicBezTo>
                  <a:pt x="26" y="45"/>
                  <a:pt x="26" y="45"/>
                  <a:pt x="26" y="45"/>
                </a:cubicBezTo>
                <a:cubicBezTo>
                  <a:pt x="64" y="45"/>
                  <a:pt x="64" y="45"/>
                  <a:pt x="64" y="45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lose/>
                <a:moveTo>
                  <a:pt x="134" y="42"/>
                </a:moveTo>
                <a:cubicBezTo>
                  <a:pt x="134" y="157"/>
                  <a:pt x="134" y="157"/>
                  <a:pt x="134" y="157"/>
                </a:cubicBezTo>
                <a:cubicBezTo>
                  <a:pt x="134" y="159"/>
                  <a:pt x="133" y="160"/>
                  <a:pt x="131" y="160"/>
                </a:cubicBezTo>
                <a:cubicBezTo>
                  <a:pt x="3" y="160"/>
                  <a:pt x="3" y="160"/>
                  <a:pt x="3" y="160"/>
                </a:cubicBezTo>
                <a:cubicBezTo>
                  <a:pt x="2" y="160"/>
                  <a:pt x="0" y="159"/>
                  <a:pt x="0" y="157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3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95" y="0"/>
                  <a:pt x="95" y="0"/>
                  <a:pt x="95" y="2"/>
                </a:cubicBezTo>
                <a:cubicBezTo>
                  <a:pt x="133" y="40"/>
                  <a:pt x="133" y="40"/>
                  <a:pt x="133" y="40"/>
                </a:cubicBezTo>
                <a:cubicBezTo>
                  <a:pt x="134" y="40"/>
                  <a:pt x="134" y="40"/>
                  <a:pt x="134" y="42"/>
                </a:cubicBezTo>
                <a:moveTo>
                  <a:pt x="96" y="39"/>
                </a:moveTo>
                <a:cubicBezTo>
                  <a:pt x="123" y="39"/>
                  <a:pt x="123" y="39"/>
                  <a:pt x="123" y="39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39"/>
                  <a:pt x="96" y="39"/>
                  <a:pt x="96" y="39"/>
                </a:cubicBezTo>
                <a:cubicBezTo>
                  <a:pt x="96" y="39"/>
                  <a:pt x="96" y="39"/>
                  <a:pt x="96" y="39"/>
                </a:cubicBezTo>
                <a:close/>
                <a:moveTo>
                  <a:pt x="128" y="45"/>
                </a:moveTo>
                <a:cubicBezTo>
                  <a:pt x="93" y="45"/>
                  <a:pt x="93" y="45"/>
                  <a:pt x="93" y="45"/>
                </a:cubicBezTo>
                <a:cubicBezTo>
                  <a:pt x="91" y="45"/>
                  <a:pt x="90" y="44"/>
                  <a:pt x="90" y="42"/>
                </a:cubicBezTo>
                <a:cubicBezTo>
                  <a:pt x="90" y="7"/>
                  <a:pt x="90" y="7"/>
                  <a:pt x="90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154"/>
                  <a:pt x="7" y="154"/>
                  <a:pt x="7" y="154"/>
                </a:cubicBezTo>
                <a:cubicBezTo>
                  <a:pt x="128" y="154"/>
                  <a:pt x="128" y="154"/>
                  <a:pt x="128" y="154"/>
                </a:cubicBezTo>
                <a:cubicBezTo>
                  <a:pt x="128" y="45"/>
                  <a:pt x="128" y="45"/>
                  <a:pt x="128" y="45"/>
                </a:cubicBezTo>
                <a:cubicBezTo>
                  <a:pt x="128" y="45"/>
                  <a:pt x="128" y="45"/>
                  <a:pt x="128" y="45"/>
                </a:cubicBezTo>
                <a:close/>
                <a:moveTo>
                  <a:pt x="26" y="103"/>
                </a:moveTo>
                <a:cubicBezTo>
                  <a:pt x="109" y="103"/>
                  <a:pt x="109" y="103"/>
                  <a:pt x="109" y="103"/>
                </a:cubicBezTo>
                <a:cubicBezTo>
                  <a:pt x="109" y="96"/>
                  <a:pt x="109" y="96"/>
                  <a:pt x="109" y="96"/>
                </a:cubicBezTo>
                <a:cubicBezTo>
                  <a:pt x="26" y="96"/>
                  <a:pt x="26" y="96"/>
                  <a:pt x="26" y="96"/>
                </a:cubicBezTo>
                <a:cubicBezTo>
                  <a:pt x="26" y="103"/>
                  <a:pt x="26" y="103"/>
                  <a:pt x="26" y="103"/>
                </a:cubicBezTo>
                <a:cubicBezTo>
                  <a:pt x="26" y="103"/>
                  <a:pt x="26" y="103"/>
                  <a:pt x="26" y="103"/>
                </a:cubicBezTo>
                <a:close/>
                <a:moveTo>
                  <a:pt x="26" y="64"/>
                </a:moveTo>
                <a:cubicBezTo>
                  <a:pt x="109" y="64"/>
                  <a:pt x="109" y="64"/>
                  <a:pt x="109" y="64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26" y="58"/>
                  <a:pt x="26" y="58"/>
                  <a:pt x="26" y="58"/>
                </a:cubicBezTo>
                <a:cubicBezTo>
                  <a:pt x="26" y="64"/>
                  <a:pt x="26" y="64"/>
                  <a:pt x="26" y="64"/>
                </a:cubicBezTo>
                <a:cubicBezTo>
                  <a:pt x="26" y="64"/>
                  <a:pt x="26" y="64"/>
                  <a:pt x="26" y="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A914C8E8-21D4-96DE-8A73-FF634EFF2AD7}"/>
              </a:ext>
            </a:extLst>
          </p:cNvPr>
          <p:cNvSpPr>
            <a:spLocks noEditPoints="1"/>
          </p:cNvSpPr>
          <p:nvPr/>
        </p:nvSpPr>
        <p:spPr bwMode="auto">
          <a:xfrm>
            <a:off x="4586288" y="4673600"/>
            <a:ext cx="265113" cy="258763"/>
          </a:xfrm>
          <a:custGeom>
            <a:avLst/>
            <a:gdLst>
              <a:gd name="T0" fmla="*/ 37 w 167"/>
              <a:gd name="T1" fmla="*/ 21 h 163"/>
              <a:gd name="T2" fmla="*/ 18 w 167"/>
              <a:gd name="T3" fmla="*/ 33 h 163"/>
              <a:gd name="T4" fmla="*/ 145 w 167"/>
              <a:gd name="T5" fmla="*/ 131 h 163"/>
              <a:gd name="T6" fmla="*/ 133 w 167"/>
              <a:gd name="T7" fmla="*/ 149 h 163"/>
              <a:gd name="T8" fmla="*/ 149 w 167"/>
              <a:gd name="T9" fmla="*/ 131 h 163"/>
              <a:gd name="T10" fmla="*/ 148 w 167"/>
              <a:gd name="T11" fmla="*/ 36 h 163"/>
              <a:gd name="T12" fmla="*/ 137 w 167"/>
              <a:gd name="T13" fmla="*/ 18 h 163"/>
              <a:gd name="T14" fmla="*/ 147 w 167"/>
              <a:gd name="T15" fmla="*/ 36 h 163"/>
              <a:gd name="T16" fmla="*/ 19 w 167"/>
              <a:gd name="T17" fmla="*/ 137 h 163"/>
              <a:gd name="T18" fmla="*/ 37 w 167"/>
              <a:gd name="T19" fmla="*/ 151 h 163"/>
              <a:gd name="T20" fmla="*/ 143 w 167"/>
              <a:gd name="T21" fmla="*/ 109 h 163"/>
              <a:gd name="T22" fmla="*/ 130 w 167"/>
              <a:gd name="T23" fmla="*/ 37 h 163"/>
              <a:gd name="T24" fmla="*/ 59 w 167"/>
              <a:gd name="T25" fmla="*/ 24 h 163"/>
              <a:gd name="T26" fmla="*/ 27 w 167"/>
              <a:gd name="T27" fmla="*/ 52 h 163"/>
              <a:gd name="T28" fmla="*/ 28 w 167"/>
              <a:gd name="T29" fmla="*/ 115 h 163"/>
              <a:gd name="T30" fmla="*/ 59 w 167"/>
              <a:gd name="T31" fmla="*/ 144 h 163"/>
              <a:gd name="T32" fmla="*/ 115 w 167"/>
              <a:gd name="T33" fmla="*/ 141 h 163"/>
              <a:gd name="T34" fmla="*/ 143 w 167"/>
              <a:gd name="T35" fmla="*/ 109 h 163"/>
              <a:gd name="T36" fmla="*/ 137 w 167"/>
              <a:gd name="T37" fmla="*/ 56 h 163"/>
              <a:gd name="T38" fmla="*/ 105 w 167"/>
              <a:gd name="T39" fmla="*/ 62 h 163"/>
              <a:gd name="T40" fmla="*/ 108 w 167"/>
              <a:gd name="T41" fmla="*/ 29 h 163"/>
              <a:gd name="T42" fmla="*/ 108 w 167"/>
              <a:gd name="T43" fmla="*/ 86 h 163"/>
              <a:gd name="T44" fmla="*/ 94 w 167"/>
              <a:gd name="T45" fmla="*/ 106 h 163"/>
              <a:gd name="T46" fmla="*/ 74 w 167"/>
              <a:gd name="T47" fmla="*/ 106 h 163"/>
              <a:gd name="T48" fmla="*/ 59 w 167"/>
              <a:gd name="T49" fmla="*/ 87 h 163"/>
              <a:gd name="T50" fmla="*/ 66 w 167"/>
              <a:gd name="T51" fmla="*/ 66 h 163"/>
              <a:gd name="T52" fmla="*/ 87 w 167"/>
              <a:gd name="T53" fmla="*/ 59 h 163"/>
              <a:gd name="T54" fmla="*/ 106 w 167"/>
              <a:gd name="T55" fmla="*/ 74 h 163"/>
              <a:gd name="T56" fmla="*/ 92 w 167"/>
              <a:gd name="T57" fmla="*/ 55 h 163"/>
              <a:gd name="T58" fmla="*/ 75 w 167"/>
              <a:gd name="T59" fmla="*/ 55 h 163"/>
              <a:gd name="T60" fmla="*/ 105 w 167"/>
              <a:gd name="T61" fmla="*/ 27 h 163"/>
              <a:gd name="T62" fmla="*/ 55 w 167"/>
              <a:gd name="T63" fmla="*/ 31 h 163"/>
              <a:gd name="T64" fmla="*/ 70 w 167"/>
              <a:gd name="T65" fmla="*/ 57 h 163"/>
              <a:gd name="T66" fmla="*/ 33 w 167"/>
              <a:gd name="T67" fmla="*/ 60 h 163"/>
              <a:gd name="T68" fmla="*/ 28 w 167"/>
              <a:gd name="T69" fmla="*/ 62 h 163"/>
              <a:gd name="T70" fmla="*/ 54 w 167"/>
              <a:gd name="T71" fmla="*/ 89 h 163"/>
              <a:gd name="T72" fmla="*/ 28 w 167"/>
              <a:gd name="T73" fmla="*/ 105 h 163"/>
              <a:gd name="T74" fmla="*/ 42 w 167"/>
              <a:gd name="T75" fmla="*/ 126 h 163"/>
              <a:gd name="T76" fmla="*/ 49 w 167"/>
              <a:gd name="T77" fmla="*/ 101 h 163"/>
              <a:gd name="T78" fmla="*/ 70 w 167"/>
              <a:gd name="T79" fmla="*/ 110 h 163"/>
              <a:gd name="T80" fmla="*/ 63 w 167"/>
              <a:gd name="T81" fmla="*/ 140 h 163"/>
              <a:gd name="T82" fmla="*/ 87 w 167"/>
              <a:gd name="T83" fmla="*/ 114 h 163"/>
              <a:gd name="T84" fmla="*/ 63 w 167"/>
              <a:gd name="T85" fmla="*/ 140 h 163"/>
              <a:gd name="T86" fmla="*/ 112 w 167"/>
              <a:gd name="T87" fmla="*/ 136 h 163"/>
              <a:gd name="T88" fmla="*/ 105 w 167"/>
              <a:gd name="T89" fmla="*/ 105 h 163"/>
              <a:gd name="T90" fmla="*/ 136 w 167"/>
              <a:gd name="T91" fmla="*/ 112 h 163"/>
              <a:gd name="T92" fmla="*/ 113 w 167"/>
              <a:gd name="T93" fmla="*/ 81 h 163"/>
              <a:gd name="T94" fmla="*/ 139 w 167"/>
              <a:gd name="T95" fmla="*/ 105 h 163"/>
              <a:gd name="T96" fmla="*/ 47 w 167"/>
              <a:gd name="T97" fmla="*/ 149 h 163"/>
              <a:gd name="T98" fmla="*/ 84 w 167"/>
              <a:gd name="T99" fmla="*/ 163 h 163"/>
              <a:gd name="T100" fmla="*/ 121 w 167"/>
              <a:gd name="T101" fmla="*/ 149 h 163"/>
              <a:gd name="T102" fmla="*/ 18 w 167"/>
              <a:gd name="T103" fmla="*/ 44 h 163"/>
              <a:gd name="T104" fmla="*/ 17 w 167"/>
              <a:gd name="T105" fmla="*/ 124 h 163"/>
              <a:gd name="T106" fmla="*/ 153 w 167"/>
              <a:gd name="T107" fmla="*/ 44 h 163"/>
              <a:gd name="T108" fmla="*/ 148 w 167"/>
              <a:gd name="T109" fmla="*/ 120 h 163"/>
              <a:gd name="T110" fmla="*/ 153 w 167"/>
              <a:gd name="T111" fmla="*/ 123 h 163"/>
              <a:gd name="T112" fmla="*/ 121 w 167"/>
              <a:gd name="T113" fmla="*/ 19 h 163"/>
              <a:gd name="T114" fmla="*/ 123 w 167"/>
              <a:gd name="T115" fmla="*/ 14 h 163"/>
              <a:gd name="T116" fmla="*/ 47 w 167"/>
              <a:gd name="T117" fmla="*/ 19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7" h="163">
                <a:moveTo>
                  <a:pt x="21" y="36"/>
                </a:moveTo>
                <a:cubicBezTo>
                  <a:pt x="22" y="36"/>
                  <a:pt x="22" y="36"/>
                  <a:pt x="22" y="36"/>
                </a:cubicBezTo>
                <a:cubicBezTo>
                  <a:pt x="37" y="21"/>
                  <a:pt x="37" y="21"/>
                  <a:pt x="37" y="21"/>
                </a:cubicBezTo>
                <a:cubicBezTo>
                  <a:pt x="38" y="20"/>
                  <a:pt x="38" y="19"/>
                  <a:pt x="37" y="18"/>
                </a:cubicBezTo>
                <a:cubicBezTo>
                  <a:pt x="36" y="16"/>
                  <a:pt x="34" y="16"/>
                  <a:pt x="33" y="18"/>
                </a:cubicBezTo>
                <a:cubicBezTo>
                  <a:pt x="18" y="33"/>
                  <a:pt x="18" y="33"/>
                  <a:pt x="18" y="33"/>
                </a:cubicBezTo>
                <a:cubicBezTo>
                  <a:pt x="17" y="34"/>
                  <a:pt x="17" y="35"/>
                  <a:pt x="18" y="36"/>
                </a:cubicBezTo>
                <a:cubicBezTo>
                  <a:pt x="20" y="36"/>
                  <a:pt x="20" y="36"/>
                  <a:pt x="21" y="36"/>
                </a:cubicBezTo>
                <a:close/>
                <a:moveTo>
                  <a:pt x="145" y="131"/>
                </a:moveTo>
                <a:cubicBezTo>
                  <a:pt x="131" y="146"/>
                  <a:pt x="131" y="146"/>
                  <a:pt x="131" y="146"/>
                </a:cubicBezTo>
                <a:cubicBezTo>
                  <a:pt x="129" y="147"/>
                  <a:pt x="129" y="148"/>
                  <a:pt x="131" y="149"/>
                </a:cubicBezTo>
                <a:cubicBezTo>
                  <a:pt x="132" y="149"/>
                  <a:pt x="132" y="149"/>
                  <a:pt x="133" y="149"/>
                </a:cubicBezTo>
                <a:cubicBezTo>
                  <a:pt x="134" y="149"/>
                  <a:pt x="134" y="149"/>
                  <a:pt x="134" y="149"/>
                </a:cubicBezTo>
                <a:cubicBezTo>
                  <a:pt x="149" y="134"/>
                  <a:pt x="149" y="134"/>
                  <a:pt x="149" y="134"/>
                </a:cubicBezTo>
                <a:cubicBezTo>
                  <a:pt x="150" y="133"/>
                  <a:pt x="150" y="132"/>
                  <a:pt x="149" y="131"/>
                </a:cubicBezTo>
                <a:cubicBezTo>
                  <a:pt x="148" y="129"/>
                  <a:pt x="147" y="129"/>
                  <a:pt x="145" y="131"/>
                </a:cubicBezTo>
                <a:close/>
                <a:moveTo>
                  <a:pt x="147" y="36"/>
                </a:moveTo>
                <a:cubicBezTo>
                  <a:pt x="148" y="36"/>
                  <a:pt x="148" y="36"/>
                  <a:pt x="148" y="36"/>
                </a:cubicBezTo>
                <a:cubicBezTo>
                  <a:pt x="149" y="36"/>
                  <a:pt x="149" y="36"/>
                  <a:pt x="151" y="36"/>
                </a:cubicBezTo>
                <a:cubicBezTo>
                  <a:pt x="151" y="35"/>
                  <a:pt x="151" y="34"/>
                  <a:pt x="151" y="32"/>
                </a:cubicBezTo>
                <a:cubicBezTo>
                  <a:pt x="137" y="18"/>
                  <a:pt x="137" y="18"/>
                  <a:pt x="137" y="18"/>
                </a:cubicBezTo>
                <a:cubicBezTo>
                  <a:pt x="136" y="17"/>
                  <a:pt x="135" y="17"/>
                  <a:pt x="134" y="18"/>
                </a:cubicBezTo>
                <a:cubicBezTo>
                  <a:pt x="132" y="20"/>
                  <a:pt x="132" y="21"/>
                  <a:pt x="134" y="22"/>
                </a:cubicBezTo>
                <a:cubicBezTo>
                  <a:pt x="147" y="36"/>
                  <a:pt x="147" y="36"/>
                  <a:pt x="147" y="36"/>
                </a:cubicBezTo>
                <a:close/>
                <a:moveTo>
                  <a:pt x="23" y="133"/>
                </a:moveTo>
                <a:cubicBezTo>
                  <a:pt x="22" y="132"/>
                  <a:pt x="20" y="132"/>
                  <a:pt x="19" y="133"/>
                </a:cubicBezTo>
                <a:cubicBezTo>
                  <a:pt x="18" y="134"/>
                  <a:pt x="18" y="135"/>
                  <a:pt x="19" y="137"/>
                </a:cubicBezTo>
                <a:cubicBezTo>
                  <a:pt x="33" y="151"/>
                  <a:pt x="33" y="151"/>
                  <a:pt x="33" y="151"/>
                </a:cubicBezTo>
                <a:cubicBezTo>
                  <a:pt x="34" y="151"/>
                  <a:pt x="34" y="151"/>
                  <a:pt x="34" y="151"/>
                </a:cubicBezTo>
                <a:cubicBezTo>
                  <a:pt x="36" y="151"/>
                  <a:pt x="36" y="151"/>
                  <a:pt x="37" y="151"/>
                </a:cubicBezTo>
                <a:cubicBezTo>
                  <a:pt x="38" y="149"/>
                  <a:pt x="38" y="148"/>
                  <a:pt x="37" y="147"/>
                </a:cubicBezTo>
                <a:cubicBezTo>
                  <a:pt x="23" y="133"/>
                  <a:pt x="23" y="133"/>
                  <a:pt x="23" y="133"/>
                </a:cubicBezTo>
                <a:close/>
                <a:moveTo>
                  <a:pt x="143" y="109"/>
                </a:moveTo>
                <a:cubicBezTo>
                  <a:pt x="149" y="92"/>
                  <a:pt x="149" y="75"/>
                  <a:pt x="143" y="59"/>
                </a:cubicBezTo>
                <a:cubicBezTo>
                  <a:pt x="143" y="57"/>
                  <a:pt x="142" y="56"/>
                  <a:pt x="141" y="54"/>
                </a:cubicBezTo>
                <a:cubicBezTo>
                  <a:pt x="138" y="47"/>
                  <a:pt x="134" y="42"/>
                  <a:pt x="130" y="37"/>
                </a:cubicBezTo>
                <a:cubicBezTo>
                  <a:pt x="125" y="34"/>
                  <a:pt x="121" y="30"/>
                  <a:pt x="115" y="27"/>
                </a:cubicBezTo>
                <a:cubicBezTo>
                  <a:pt x="113" y="26"/>
                  <a:pt x="111" y="25"/>
                  <a:pt x="108" y="24"/>
                </a:cubicBezTo>
                <a:cubicBezTo>
                  <a:pt x="92" y="17"/>
                  <a:pt x="75" y="17"/>
                  <a:pt x="59" y="24"/>
                </a:cubicBezTo>
                <a:cubicBezTo>
                  <a:pt x="58" y="25"/>
                  <a:pt x="55" y="25"/>
                  <a:pt x="53" y="26"/>
                </a:cubicBezTo>
                <a:cubicBezTo>
                  <a:pt x="48" y="30"/>
                  <a:pt x="43" y="34"/>
                  <a:pt x="38" y="37"/>
                </a:cubicBezTo>
                <a:cubicBezTo>
                  <a:pt x="34" y="42"/>
                  <a:pt x="30" y="47"/>
                  <a:pt x="27" y="52"/>
                </a:cubicBezTo>
                <a:cubicBezTo>
                  <a:pt x="26" y="55"/>
                  <a:pt x="26" y="57"/>
                  <a:pt x="24" y="59"/>
                </a:cubicBezTo>
                <a:cubicBezTo>
                  <a:pt x="18" y="75"/>
                  <a:pt x="18" y="92"/>
                  <a:pt x="24" y="109"/>
                </a:cubicBezTo>
                <a:cubicBezTo>
                  <a:pt x="26" y="111"/>
                  <a:pt x="27" y="114"/>
                  <a:pt x="28" y="115"/>
                </a:cubicBezTo>
                <a:cubicBezTo>
                  <a:pt x="30" y="121"/>
                  <a:pt x="34" y="125"/>
                  <a:pt x="38" y="130"/>
                </a:cubicBezTo>
                <a:cubicBezTo>
                  <a:pt x="43" y="135"/>
                  <a:pt x="48" y="139"/>
                  <a:pt x="54" y="141"/>
                </a:cubicBezTo>
                <a:cubicBezTo>
                  <a:pt x="56" y="142"/>
                  <a:pt x="58" y="144"/>
                  <a:pt x="59" y="144"/>
                </a:cubicBezTo>
                <a:cubicBezTo>
                  <a:pt x="66" y="147"/>
                  <a:pt x="75" y="149"/>
                  <a:pt x="84" y="149"/>
                </a:cubicBezTo>
                <a:cubicBezTo>
                  <a:pt x="92" y="149"/>
                  <a:pt x="101" y="147"/>
                  <a:pt x="108" y="144"/>
                </a:cubicBezTo>
                <a:cubicBezTo>
                  <a:pt x="110" y="142"/>
                  <a:pt x="112" y="142"/>
                  <a:pt x="115" y="141"/>
                </a:cubicBezTo>
                <a:cubicBezTo>
                  <a:pt x="120" y="137"/>
                  <a:pt x="125" y="134"/>
                  <a:pt x="130" y="130"/>
                </a:cubicBezTo>
                <a:cubicBezTo>
                  <a:pt x="133" y="125"/>
                  <a:pt x="137" y="120"/>
                  <a:pt x="141" y="115"/>
                </a:cubicBezTo>
                <a:cubicBezTo>
                  <a:pt x="142" y="112"/>
                  <a:pt x="142" y="110"/>
                  <a:pt x="143" y="109"/>
                </a:cubicBezTo>
                <a:close/>
                <a:moveTo>
                  <a:pt x="112" y="31"/>
                </a:moveTo>
                <a:cubicBezTo>
                  <a:pt x="117" y="34"/>
                  <a:pt x="122" y="37"/>
                  <a:pt x="126" y="41"/>
                </a:cubicBezTo>
                <a:cubicBezTo>
                  <a:pt x="131" y="46"/>
                  <a:pt x="133" y="51"/>
                  <a:pt x="137" y="56"/>
                </a:cubicBezTo>
                <a:cubicBezTo>
                  <a:pt x="137" y="57"/>
                  <a:pt x="137" y="57"/>
                  <a:pt x="138" y="59"/>
                </a:cubicBezTo>
                <a:cubicBezTo>
                  <a:pt x="110" y="70"/>
                  <a:pt x="110" y="70"/>
                  <a:pt x="110" y="70"/>
                </a:cubicBezTo>
                <a:cubicBezTo>
                  <a:pt x="108" y="67"/>
                  <a:pt x="107" y="65"/>
                  <a:pt x="105" y="62"/>
                </a:cubicBezTo>
                <a:cubicBezTo>
                  <a:pt x="102" y="60"/>
                  <a:pt x="100" y="59"/>
                  <a:pt x="97" y="57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8" y="29"/>
                  <a:pt x="108" y="29"/>
                  <a:pt x="108" y="29"/>
                </a:cubicBezTo>
                <a:cubicBezTo>
                  <a:pt x="110" y="30"/>
                  <a:pt x="111" y="31"/>
                  <a:pt x="112" y="31"/>
                </a:cubicBezTo>
                <a:close/>
                <a:moveTo>
                  <a:pt x="108" y="82"/>
                </a:moveTo>
                <a:cubicBezTo>
                  <a:pt x="108" y="84"/>
                  <a:pt x="108" y="85"/>
                  <a:pt x="108" y="86"/>
                </a:cubicBezTo>
                <a:cubicBezTo>
                  <a:pt x="108" y="89"/>
                  <a:pt x="107" y="91"/>
                  <a:pt x="106" y="94"/>
                </a:cubicBezTo>
                <a:cubicBezTo>
                  <a:pt x="105" y="96"/>
                  <a:pt x="104" y="99"/>
                  <a:pt x="101" y="101"/>
                </a:cubicBezTo>
                <a:cubicBezTo>
                  <a:pt x="99" y="104"/>
                  <a:pt x="96" y="105"/>
                  <a:pt x="94" y="106"/>
                </a:cubicBezTo>
                <a:cubicBezTo>
                  <a:pt x="91" y="107"/>
                  <a:pt x="89" y="109"/>
                  <a:pt x="86" y="109"/>
                </a:cubicBezTo>
                <a:cubicBezTo>
                  <a:pt x="85" y="109"/>
                  <a:pt x="84" y="109"/>
                  <a:pt x="82" y="109"/>
                </a:cubicBezTo>
                <a:cubicBezTo>
                  <a:pt x="80" y="109"/>
                  <a:pt x="76" y="107"/>
                  <a:pt x="74" y="106"/>
                </a:cubicBezTo>
                <a:cubicBezTo>
                  <a:pt x="71" y="105"/>
                  <a:pt x="69" y="104"/>
                  <a:pt x="66" y="101"/>
                </a:cubicBezTo>
                <a:cubicBezTo>
                  <a:pt x="64" y="99"/>
                  <a:pt x="63" y="96"/>
                  <a:pt x="61" y="94"/>
                </a:cubicBezTo>
                <a:cubicBezTo>
                  <a:pt x="60" y="91"/>
                  <a:pt x="60" y="90"/>
                  <a:pt x="59" y="87"/>
                </a:cubicBezTo>
                <a:cubicBezTo>
                  <a:pt x="59" y="85"/>
                  <a:pt x="59" y="84"/>
                  <a:pt x="59" y="81"/>
                </a:cubicBezTo>
                <a:cubicBezTo>
                  <a:pt x="59" y="79"/>
                  <a:pt x="60" y="76"/>
                  <a:pt x="61" y="74"/>
                </a:cubicBezTo>
                <a:cubicBezTo>
                  <a:pt x="63" y="71"/>
                  <a:pt x="64" y="69"/>
                  <a:pt x="66" y="66"/>
                </a:cubicBezTo>
                <a:cubicBezTo>
                  <a:pt x="69" y="64"/>
                  <a:pt x="71" y="62"/>
                  <a:pt x="74" y="61"/>
                </a:cubicBezTo>
                <a:cubicBezTo>
                  <a:pt x="76" y="60"/>
                  <a:pt x="79" y="59"/>
                  <a:pt x="81" y="59"/>
                </a:cubicBezTo>
                <a:cubicBezTo>
                  <a:pt x="84" y="59"/>
                  <a:pt x="85" y="59"/>
                  <a:pt x="87" y="59"/>
                </a:cubicBezTo>
                <a:cubicBezTo>
                  <a:pt x="90" y="60"/>
                  <a:pt x="91" y="60"/>
                  <a:pt x="94" y="61"/>
                </a:cubicBezTo>
                <a:cubicBezTo>
                  <a:pt x="96" y="62"/>
                  <a:pt x="99" y="64"/>
                  <a:pt x="101" y="66"/>
                </a:cubicBezTo>
                <a:cubicBezTo>
                  <a:pt x="104" y="69"/>
                  <a:pt x="105" y="71"/>
                  <a:pt x="106" y="74"/>
                </a:cubicBezTo>
                <a:cubicBezTo>
                  <a:pt x="107" y="76"/>
                  <a:pt x="108" y="80"/>
                  <a:pt x="108" y="82"/>
                </a:cubicBezTo>
                <a:close/>
                <a:moveTo>
                  <a:pt x="105" y="27"/>
                </a:moveTo>
                <a:cubicBezTo>
                  <a:pt x="92" y="55"/>
                  <a:pt x="92" y="55"/>
                  <a:pt x="92" y="55"/>
                </a:cubicBezTo>
                <a:cubicBezTo>
                  <a:pt x="91" y="55"/>
                  <a:pt x="90" y="55"/>
                  <a:pt x="89" y="54"/>
                </a:cubicBezTo>
                <a:cubicBezTo>
                  <a:pt x="86" y="54"/>
                  <a:pt x="82" y="54"/>
                  <a:pt x="80" y="54"/>
                </a:cubicBezTo>
                <a:cubicBezTo>
                  <a:pt x="79" y="54"/>
                  <a:pt x="76" y="55"/>
                  <a:pt x="75" y="55"/>
                </a:cubicBezTo>
                <a:cubicBezTo>
                  <a:pt x="66" y="35"/>
                  <a:pt x="66" y="35"/>
                  <a:pt x="66" y="35"/>
                </a:cubicBezTo>
                <a:cubicBezTo>
                  <a:pt x="63" y="27"/>
                  <a:pt x="63" y="27"/>
                  <a:pt x="63" y="27"/>
                </a:cubicBezTo>
                <a:cubicBezTo>
                  <a:pt x="76" y="22"/>
                  <a:pt x="91" y="22"/>
                  <a:pt x="105" y="27"/>
                </a:cubicBezTo>
                <a:close/>
                <a:moveTo>
                  <a:pt x="32" y="55"/>
                </a:moveTo>
                <a:cubicBezTo>
                  <a:pt x="34" y="50"/>
                  <a:pt x="38" y="45"/>
                  <a:pt x="42" y="41"/>
                </a:cubicBezTo>
                <a:cubicBezTo>
                  <a:pt x="45" y="37"/>
                  <a:pt x="50" y="34"/>
                  <a:pt x="55" y="31"/>
                </a:cubicBezTo>
                <a:cubicBezTo>
                  <a:pt x="56" y="30"/>
                  <a:pt x="58" y="30"/>
                  <a:pt x="59" y="29"/>
                </a:cubicBezTo>
                <a:cubicBezTo>
                  <a:pt x="69" y="54"/>
                  <a:pt x="69" y="54"/>
                  <a:pt x="69" y="54"/>
                </a:cubicBezTo>
                <a:cubicBezTo>
                  <a:pt x="70" y="57"/>
                  <a:pt x="70" y="57"/>
                  <a:pt x="70" y="57"/>
                </a:cubicBezTo>
                <a:cubicBezTo>
                  <a:pt x="68" y="59"/>
                  <a:pt x="65" y="60"/>
                  <a:pt x="63" y="62"/>
                </a:cubicBezTo>
                <a:cubicBezTo>
                  <a:pt x="60" y="65"/>
                  <a:pt x="59" y="67"/>
                  <a:pt x="58" y="70"/>
                </a:cubicBezTo>
                <a:cubicBezTo>
                  <a:pt x="33" y="60"/>
                  <a:pt x="33" y="60"/>
                  <a:pt x="33" y="60"/>
                </a:cubicBezTo>
                <a:cubicBezTo>
                  <a:pt x="29" y="59"/>
                  <a:pt x="29" y="59"/>
                  <a:pt x="29" y="59"/>
                </a:cubicBezTo>
                <a:cubicBezTo>
                  <a:pt x="30" y="57"/>
                  <a:pt x="30" y="56"/>
                  <a:pt x="32" y="55"/>
                </a:cubicBezTo>
                <a:close/>
                <a:moveTo>
                  <a:pt x="28" y="62"/>
                </a:moveTo>
                <a:cubicBezTo>
                  <a:pt x="55" y="75"/>
                  <a:pt x="55" y="75"/>
                  <a:pt x="55" y="75"/>
                </a:cubicBezTo>
                <a:cubicBezTo>
                  <a:pt x="55" y="76"/>
                  <a:pt x="54" y="79"/>
                  <a:pt x="54" y="80"/>
                </a:cubicBezTo>
                <a:cubicBezTo>
                  <a:pt x="54" y="82"/>
                  <a:pt x="54" y="86"/>
                  <a:pt x="54" y="89"/>
                </a:cubicBezTo>
                <a:cubicBezTo>
                  <a:pt x="55" y="90"/>
                  <a:pt x="55" y="91"/>
                  <a:pt x="55" y="92"/>
                </a:cubicBezTo>
                <a:cubicBezTo>
                  <a:pt x="39" y="100"/>
                  <a:pt x="39" y="100"/>
                  <a:pt x="39" y="100"/>
                </a:cubicBezTo>
                <a:cubicBezTo>
                  <a:pt x="28" y="105"/>
                  <a:pt x="28" y="105"/>
                  <a:pt x="28" y="105"/>
                </a:cubicBezTo>
                <a:cubicBezTo>
                  <a:pt x="23" y="91"/>
                  <a:pt x="23" y="76"/>
                  <a:pt x="28" y="62"/>
                </a:cubicBezTo>
                <a:close/>
                <a:moveTo>
                  <a:pt x="56" y="137"/>
                </a:moveTo>
                <a:cubicBezTo>
                  <a:pt x="52" y="134"/>
                  <a:pt x="47" y="131"/>
                  <a:pt x="42" y="126"/>
                </a:cubicBezTo>
                <a:cubicBezTo>
                  <a:pt x="38" y="122"/>
                  <a:pt x="34" y="117"/>
                  <a:pt x="32" y="112"/>
                </a:cubicBezTo>
                <a:cubicBezTo>
                  <a:pt x="32" y="111"/>
                  <a:pt x="30" y="110"/>
                  <a:pt x="29" y="109"/>
                </a:cubicBezTo>
                <a:cubicBezTo>
                  <a:pt x="49" y="101"/>
                  <a:pt x="49" y="101"/>
                  <a:pt x="49" y="101"/>
                </a:cubicBezTo>
                <a:cubicBezTo>
                  <a:pt x="58" y="97"/>
                  <a:pt x="58" y="97"/>
                  <a:pt x="58" y="97"/>
                </a:cubicBezTo>
                <a:cubicBezTo>
                  <a:pt x="59" y="100"/>
                  <a:pt x="60" y="102"/>
                  <a:pt x="63" y="105"/>
                </a:cubicBezTo>
                <a:cubicBezTo>
                  <a:pt x="65" y="107"/>
                  <a:pt x="68" y="109"/>
                  <a:pt x="70" y="110"/>
                </a:cubicBezTo>
                <a:cubicBezTo>
                  <a:pt x="59" y="139"/>
                  <a:pt x="59" y="139"/>
                  <a:pt x="59" y="139"/>
                </a:cubicBezTo>
                <a:cubicBezTo>
                  <a:pt x="58" y="137"/>
                  <a:pt x="58" y="137"/>
                  <a:pt x="56" y="137"/>
                </a:cubicBezTo>
                <a:close/>
                <a:moveTo>
                  <a:pt x="63" y="140"/>
                </a:moveTo>
                <a:cubicBezTo>
                  <a:pt x="75" y="112"/>
                  <a:pt x="75" y="112"/>
                  <a:pt x="75" y="112"/>
                </a:cubicBezTo>
                <a:cubicBezTo>
                  <a:pt x="78" y="112"/>
                  <a:pt x="80" y="114"/>
                  <a:pt x="81" y="114"/>
                </a:cubicBezTo>
                <a:cubicBezTo>
                  <a:pt x="84" y="114"/>
                  <a:pt x="85" y="114"/>
                  <a:pt x="87" y="114"/>
                </a:cubicBezTo>
                <a:cubicBezTo>
                  <a:pt x="89" y="114"/>
                  <a:pt x="91" y="112"/>
                  <a:pt x="92" y="112"/>
                </a:cubicBezTo>
                <a:cubicBezTo>
                  <a:pt x="105" y="140"/>
                  <a:pt x="105" y="140"/>
                  <a:pt x="105" y="140"/>
                </a:cubicBezTo>
                <a:cubicBezTo>
                  <a:pt x="91" y="145"/>
                  <a:pt x="76" y="145"/>
                  <a:pt x="63" y="140"/>
                </a:cubicBezTo>
                <a:close/>
                <a:moveTo>
                  <a:pt x="136" y="112"/>
                </a:moveTo>
                <a:cubicBezTo>
                  <a:pt x="133" y="117"/>
                  <a:pt x="130" y="122"/>
                  <a:pt x="126" y="126"/>
                </a:cubicBezTo>
                <a:cubicBezTo>
                  <a:pt x="122" y="130"/>
                  <a:pt x="117" y="134"/>
                  <a:pt x="112" y="136"/>
                </a:cubicBezTo>
                <a:cubicBezTo>
                  <a:pt x="111" y="137"/>
                  <a:pt x="110" y="137"/>
                  <a:pt x="108" y="139"/>
                </a:cubicBezTo>
                <a:cubicBezTo>
                  <a:pt x="97" y="110"/>
                  <a:pt x="97" y="110"/>
                  <a:pt x="97" y="110"/>
                </a:cubicBezTo>
                <a:cubicBezTo>
                  <a:pt x="100" y="109"/>
                  <a:pt x="102" y="107"/>
                  <a:pt x="105" y="105"/>
                </a:cubicBezTo>
                <a:cubicBezTo>
                  <a:pt x="107" y="102"/>
                  <a:pt x="108" y="100"/>
                  <a:pt x="110" y="97"/>
                </a:cubicBezTo>
                <a:cubicBezTo>
                  <a:pt x="138" y="109"/>
                  <a:pt x="138" y="109"/>
                  <a:pt x="138" y="109"/>
                </a:cubicBezTo>
                <a:cubicBezTo>
                  <a:pt x="137" y="110"/>
                  <a:pt x="137" y="111"/>
                  <a:pt x="136" y="112"/>
                </a:cubicBezTo>
                <a:close/>
                <a:moveTo>
                  <a:pt x="112" y="92"/>
                </a:moveTo>
                <a:cubicBezTo>
                  <a:pt x="112" y="91"/>
                  <a:pt x="113" y="89"/>
                  <a:pt x="113" y="87"/>
                </a:cubicBezTo>
                <a:cubicBezTo>
                  <a:pt x="113" y="85"/>
                  <a:pt x="113" y="84"/>
                  <a:pt x="113" y="81"/>
                </a:cubicBezTo>
                <a:cubicBezTo>
                  <a:pt x="113" y="80"/>
                  <a:pt x="112" y="77"/>
                  <a:pt x="112" y="75"/>
                </a:cubicBezTo>
                <a:cubicBezTo>
                  <a:pt x="139" y="62"/>
                  <a:pt x="139" y="62"/>
                  <a:pt x="139" y="62"/>
                </a:cubicBezTo>
                <a:cubicBezTo>
                  <a:pt x="144" y="76"/>
                  <a:pt x="144" y="91"/>
                  <a:pt x="139" y="105"/>
                </a:cubicBezTo>
                <a:cubicBezTo>
                  <a:pt x="112" y="92"/>
                  <a:pt x="112" y="92"/>
                  <a:pt x="112" y="92"/>
                </a:cubicBezTo>
                <a:close/>
                <a:moveTo>
                  <a:pt x="121" y="149"/>
                </a:moveTo>
                <a:cubicBezTo>
                  <a:pt x="97" y="162"/>
                  <a:pt x="70" y="162"/>
                  <a:pt x="47" y="149"/>
                </a:cubicBezTo>
                <a:cubicBezTo>
                  <a:pt x="46" y="149"/>
                  <a:pt x="44" y="149"/>
                  <a:pt x="44" y="150"/>
                </a:cubicBezTo>
                <a:cubicBezTo>
                  <a:pt x="43" y="151"/>
                  <a:pt x="43" y="152"/>
                  <a:pt x="44" y="153"/>
                </a:cubicBezTo>
                <a:cubicBezTo>
                  <a:pt x="57" y="159"/>
                  <a:pt x="70" y="163"/>
                  <a:pt x="84" y="163"/>
                </a:cubicBezTo>
                <a:cubicBezTo>
                  <a:pt x="97" y="163"/>
                  <a:pt x="111" y="159"/>
                  <a:pt x="123" y="153"/>
                </a:cubicBezTo>
                <a:cubicBezTo>
                  <a:pt x="124" y="152"/>
                  <a:pt x="124" y="151"/>
                  <a:pt x="123" y="150"/>
                </a:cubicBezTo>
                <a:cubicBezTo>
                  <a:pt x="123" y="149"/>
                  <a:pt x="122" y="149"/>
                  <a:pt x="121" y="149"/>
                </a:cubicBezTo>
                <a:close/>
                <a:moveTo>
                  <a:pt x="20" y="120"/>
                </a:moveTo>
                <a:cubicBezTo>
                  <a:pt x="5" y="97"/>
                  <a:pt x="5" y="70"/>
                  <a:pt x="20" y="46"/>
                </a:cubicBezTo>
                <a:cubicBezTo>
                  <a:pt x="20" y="45"/>
                  <a:pt x="20" y="44"/>
                  <a:pt x="18" y="44"/>
                </a:cubicBezTo>
                <a:cubicBezTo>
                  <a:pt x="17" y="43"/>
                  <a:pt x="16" y="43"/>
                  <a:pt x="14" y="44"/>
                </a:cubicBezTo>
                <a:cubicBezTo>
                  <a:pt x="0" y="68"/>
                  <a:pt x="0" y="98"/>
                  <a:pt x="14" y="123"/>
                </a:cubicBezTo>
                <a:cubicBezTo>
                  <a:pt x="16" y="123"/>
                  <a:pt x="16" y="124"/>
                  <a:pt x="17" y="124"/>
                </a:cubicBezTo>
                <a:cubicBezTo>
                  <a:pt x="17" y="124"/>
                  <a:pt x="18" y="124"/>
                  <a:pt x="18" y="123"/>
                </a:cubicBezTo>
                <a:cubicBezTo>
                  <a:pt x="20" y="123"/>
                  <a:pt x="20" y="121"/>
                  <a:pt x="20" y="120"/>
                </a:cubicBezTo>
                <a:close/>
                <a:moveTo>
                  <a:pt x="153" y="44"/>
                </a:moveTo>
                <a:cubicBezTo>
                  <a:pt x="152" y="43"/>
                  <a:pt x="150" y="43"/>
                  <a:pt x="149" y="44"/>
                </a:cubicBezTo>
                <a:cubicBezTo>
                  <a:pt x="148" y="44"/>
                  <a:pt x="148" y="45"/>
                  <a:pt x="148" y="46"/>
                </a:cubicBezTo>
                <a:cubicBezTo>
                  <a:pt x="162" y="70"/>
                  <a:pt x="162" y="97"/>
                  <a:pt x="148" y="120"/>
                </a:cubicBezTo>
                <a:cubicBezTo>
                  <a:pt x="148" y="121"/>
                  <a:pt x="148" y="123"/>
                  <a:pt x="149" y="123"/>
                </a:cubicBezTo>
                <a:cubicBezTo>
                  <a:pt x="149" y="124"/>
                  <a:pt x="150" y="124"/>
                  <a:pt x="150" y="124"/>
                </a:cubicBezTo>
                <a:cubicBezTo>
                  <a:pt x="152" y="124"/>
                  <a:pt x="152" y="123"/>
                  <a:pt x="153" y="123"/>
                </a:cubicBezTo>
                <a:cubicBezTo>
                  <a:pt x="167" y="98"/>
                  <a:pt x="167" y="68"/>
                  <a:pt x="153" y="44"/>
                </a:cubicBezTo>
                <a:close/>
                <a:moveTo>
                  <a:pt x="47" y="19"/>
                </a:moveTo>
                <a:cubicBezTo>
                  <a:pt x="70" y="5"/>
                  <a:pt x="97" y="5"/>
                  <a:pt x="121" y="19"/>
                </a:cubicBezTo>
                <a:cubicBezTo>
                  <a:pt x="121" y="19"/>
                  <a:pt x="121" y="19"/>
                  <a:pt x="122" y="19"/>
                </a:cubicBezTo>
                <a:cubicBezTo>
                  <a:pt x="122" y="19"/>
                  <a:pt x="123" y="19"/>
                  <a:pt x="123" y="18"/>
                </a:cubicBezTo>
                <a:cubicBezTo>
                  <a:pt x="124" y="16"/>
                  <a:pt x="124" y="15"/>
                  <a:pt x="123" y="14"/>
                </a:cubicBezTo>
                <a:cubicBezTo>
                  <a:pt x="98" y="0"/>
                  <a:pt x="69" y="0"/>
                  <a:pt x="44" y="14"/>
                </a:cubicBezTo>
                <a:cubicBezTo>
                  <a:pt x="43" y="15"/>
                  <a:pt x="43" y="16"/>
                  <a:pt x="44" y="18"/>
                </a:cubicBezTo>
                <a:cubicBezTo>
                  <a:pt x="44" y="19"/>
                  <a:pt x="46" y="19"/>
                  <a:pt x="47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A828B796-7297-B3CB-A409-734409402000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4678363"/>
            <a:ext cx="254000" cy="254000"/>
          </a:xfrm>
          <a:custGeom>
            <a:avLst/>
            <a:gdLst>
              <a:gd name="T0" fmla="*/ 0 w 160"/>
              <a:gd name="T1" fmla="*/ 80 h 160"/>
              <a:gd name="T2" fmla="*/ 160 w 160"/>
              <a:gd name="T3" fmla="*/ 80 h 160"/>
              <a:gd name="T4" fmla="*/ 80 w 160"/>
              <a:gd name="T5" fmla="*/ 155 h 160"/>
              <a:gd name="T6" fmla="*/ 80 w 160"/>
              <a:gd name="T7" fmla="*/ 5 h 160"/>
              <a:gd name="T8" fmla="*/ 80 w 160"/>
              <a:gd name="T9" fmla="*/ 155 h 160"/>
              <a:gd name="T10" fmla="*/ 15 w 160"/>
              <a:gd name="T11" fmla="*/ 80 h 160"/>
              <a:gd name="T12" fmla="*/ 145 w 160"/>
              <a:gd name="T13" fmla="*/ 80 h 160"/>
              <a:gd name="T14" fmla="*/ 80 w 160"/>
              <a:gd name="T15" fmla="*/ 141 h 160"/>
              <a:gd name="T16" fmla="*/ 78 w 160"/>
              <a:gd name="T17" fmla="*/ 131 h 160"/>
              <a:gd name="T18" fmla="*/ 75 w 160"/>
              <a:gd name="T19" fmla="*/ 141 h 160"/>
              <a:gd name="T20" fmla="*/ 28 w 160"/>
              <a:gd name="T21" fmla="*/ 80 h 160"/>
              <a:gd name="T22" fmla="*/ 28 w 160"/>
              <a:gd name="T23" fmla="*/ 75 h 160"/>
              <a:gd name="T24" fmla="*/ 75 w 160"/>
              <a:gd name="T25" fmla="*/ 20 h 160"/>
              <a:gd name="T26" fmla="*/ 78 w 160"/>
              <a:gd name="T27" fmla="*/ 30 h 160"/>
              <a:gd name="T28" fmla="*/ 80 w 160"/>
              <a:gd name="T29" fmla="*/ 20 h 160"/>
              <a:gd name="T30" fmla="*/ 133 w 160"/>
              <a:gd name="T31" fmla="*/ 75 h 160"/>
              <a:gd name="T32" fmla="*/ 133 w 160"/>
              <a:gd name="T33" fmla="*/ 80 h 160"/>
              <a:gd name="T34" fmla="*/ 80 w 160"/>
              <a:gd name="T35" fmla="*/ 141 h 160"/>
              <a:gd name="T36" fmla="*/ 83 w 160"/>
              <a:gd name="T37" fmla="*/ 65 h 160"/>
              <a:gd name="T38" fmla="*/ 65 w 160"/>
              <a:gd name="T39" fmla="*/ 80 h 160"/>
              <a:gd name="T40" fmla="*/ 45 w 160"/>
              <a:gd name="T41" fmla="*/ 111 h 160"/>
              <a:gd name="T42" fmla="*/ 48 w 160"/>
              <a:gd name="T43" fmla="*/ 115 h 160"/>
              <a:gd name="T44" fmla="*/ 77 w 160"/>
              <a:gd name="T45" fmla="*/ 95 h 160"/>
              <a:gd name="T46" fmla="*/ 95 w 160"/>
              <a:gd name="T47" fmla="*/ 80 h 160"/>
              <a:gd name="T48" fmla="*/ 115 w 160"/>
              <a:gd name="T49" fmla="*/ 48 h 160"/>
              <a:gd name="T50" fmla="*/ 111 w 160"/>
              <a:gd name="T51" fmla="*/ 45 h 160"/>
              <a:gd name="T52" fmla="*/ 68 w 160"/>
              <a:gd name="T53" fmla="*/ 89 h 160"/>
              <a:gd name="T54" fmla="*/ 58 w 160"/>
              <a:gd name="T55" fmla="*/ 101 h 160"/>
              <a:gd name="T56" fmla="*/ 70 w 160"/>
              <a:gd name="T57" fmla="*/ 80 h 160"/>
              <a:gd name="T58" fmla="*/ 90 w 160"/>
              <a:gd name="T59" fmla="*/ 80 h 160"/>
              <a:gd name="T60" fmla="*/ 93 w 160"/>
              <a:gd name="T61" fmla="*/ 71 h 160"/>
              <a:gd name="T62" fmla="*/ 103 w 160"/>
              <a:gd name="T63" fmla="*/ 5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7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7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5" y="122"/>
                  <a:pt x="5" y="80"/>
                </a:cubicBezTo>
                <a:cubicBezTo>
                  <a:pt x="5" y="39"/>
                  <a:pt x="39" y="5"/>
                  <a:pt x="80" y="5"/>
                </a:cubicBezTo>
                <a:cubicBezTo>
                  <a:pt x="121" y="5"/>
                  <a:pt x="155" y="39"/>
                  <a:pt x="155" y="80"/>
                </a:cubicBezTo>
                <a:cubicBezTo>
                  <a:pt x="155" y="122"/>
                  <a:pt x="121" y="155"/>
                  <a:pt x="80" y="155"/>
                </a:cubicBezTo>
                <a:close/>
                <a:moveTo>
                  <a:pt x="80" y="15"/>
                </a:moveTo>
                <a:cubicBezTo>
                  <a:pt x="44" y="15"/>
                  <a:pt x="15" y="44"/>
                  <a:pt x="15" y="80"/>
                </a:cubicBezTo>
                <a:cubicBezTo>
                  <a:pt x="15" y="117"/>
                  <a:pt x="44" y="146"/>
                  <a:pt x="80" y="146"/>
                </a:cubicBezTo>
                <a:cubicBezTo>
                  <a:pt x="117" y="146"/>
                  <a:pt x="145" y="117"/>
                  <a:pt x="145" y="80"/>
                </a:cubicBezTo>
                <a:cubicBezTo>
                  <a:pt x="145" y="44"/>
                  <a:pt x="117" y="15"/>
                  <a:pt x="80" y="15"/>
                </a:cubicBezTo>
                <a:close/>
                <a:moveTo>
                  <a:pt x="80" y="141"/>
                </a:moveTo>
                <a:cubicBezTo>
                  <a:pt x="80" y="133"/>
                  <a:pt x="80" y="133"/>
                  <a:pt x="80" y="133"/>
                </a:cubicBezTo>
                <a:cubicBezTo>
                  <a:pt x="80" y="132"/>
                  <a:pt x="79" y="131"/>
                  <a:pt x="78" y="131"/>
                </a:cubicBezTo>
                <a:cubicBezTo>
                  <a:pt x="77" y="131"/>
                  <a:pt x="75" y="132"/>
                  <a:pt x="75" y="133"/>
                </a:cubicBezTo>
                <a:cubicBezTo>
                  <a:pt x="75" y="141"/>
                  <a:pt x="75" y="141"/>
                  <a:pt x="75" y="141"/>
                </a:cubicBezTo>
                <a:cubicBezTo>
                  <a:pt x="44" y="138"/>
                  <a:pt x="20" y="112"/>
                  <a:pt x="20" y="80"/>
                </a:cubicBezTo>
                <a:cubicBezTo>
                  <a:pt x="28" y="80"/>
                  <a:pt x="28" y="80"/>
                  <a:pt x="28" y="80"/>
                </a:cubicBezTo>
                <a:cubicBezTo>
                  <a:pt x="29" y="80"/>
                  <a:pt x="30" y="79"/>
                  <a:pt x="30" y="78"/>
                </a:cubicBezTo>
                <a:cubicBezTo>
                  <a:pt x="30" y="77"/>
                  <a:pt x="29" y="75"/>
                  <a:pt x="28" y="75"/>
                </a:cubicBezTo>
                <a:cubicBezTo>
                  <a:pt x="20" y="75"/>
                  <a:pt x="20" y="75"/>
                  <a:pt x="20" y="75"/>
                </a:cubicBezTo>
                <a:cubicBezTo>
                  <a:pt x="23" y="46"/>
                  <a:pt x="47" y="23"/>
                  <a:pt x="75" y="20"/>
                </a:cubicBezTo>
                <a:cubicBezTo>
                  <a:pt x="75" y="28"/>
                  <a:pt x="75" y="28"/>
                  <a:pt x="75" y="28"/>
                </a:cubicBezTo>
                <a:cubicBezTo>
                  <a:pt x="75" y="29"/>
                  <a:pt x="77" y="30"/>
                  <a:pt x="78" y="30"/>
                </a:cubicBezTo>
                <a:cubicBezTo>
                  <a:pt x="79" y="30"/>
                  <a:pt x="80" y="29"/>
                  <a:pt x="80" y="28"/>
                </a:cubicBezTo>
                <a:cubicBezTo>
                  <a:pt x="80" y="20"/>
                  <a:pt x="80" y="20"/>
                  <a:pt x="80" y="20"/>
                </a:cubicBezTo>
                <a:cubicBezTo>
                  <a:pt x="112" y="20"/>
                  <a:pt x="138" y="44"/>
                  <a:pt x="140" y="75"/>
                </a:cubicBezTo>
                <a:cubicBezTo>
                  <a:pt x="133" y="75"/>
                  <a:pt x="133" y="75"/>
                  <a:pt x="133" y="75"/>
                </a:cubicBezTo>
                <a:cubicBezTo>
                  <a:pt x="132" y="75"/>
                  <a:pt x="130" y="77"/>
                  <a:pt x="130" y="78"/>
                </a:cubicBezTo>
                <a:cubicBezTo>
                  <a:pt x="130" y="79"/>
                  <a:pt x="132" y="80"/>
                  <a:pt x="133" y="80"/>
                </a:cubicBezTo>
                <a:cubicBezTo>
                  <a:pt x="140" y="80"/>
                  <a:pt x="140" y="80"/>
                  <a:pt x="140" y="80"/>
                </a:cubicBezTo>
                <a:cubicBezTo>
                  <a:pt x="140" y="113"/>
                  <a:pt x="113" y="141"/>
                  <a:pt x="80" y="141"/>
                </a:cubicBezTo>
                <a:close/>
                <a:moveTo>
                  <a:pt x="111" y="45"/>
                </a:moveTo>
                <a:cubicBezTo>
                  <a:pt x="83" y="65"/>
                  <a:pt x="83" y="65"/>
                  <a:pt x="83" y="65"/>
                </a:cubicBezTo>
                <a:cubicBezTo>
                  <a:pt x="82" y="65"/>
                  <a:pt x="82" y="65"/>
                  <a:pt x="80" y="65"/>
                </a:cubicBezTo>
                <a:cubicBezTo>
                  <a:pt x="72" y="65"/>
                  <a:pt x="65" y="71"/>
                  <a:pt x="65" y="80"/>
                </a:cubicBezTo>
                <a:cubicBezTo>
                  <a:pt x="65" y="81"/>
                  <a:pt x="65" y="83"/>
                  <a:pt x="65" y="83"/>
                </a:cubicBezTo>
                <a:cubicBezTo>
                  <a:pt x="45" y="111"/>
                  <a:pt x="45" y="111"/>
                  <a:pt x="45" y="111"/>
                </a:cubicBezTo>
                <a:cubicBezTo>
                  <a:pt x="44" y="113"/>
                  <a:pt x="44" y="114"/>
                  <a:pt x="45" y="115"/>
                </a:cubicBezTo>
                <a:cubicBezTo>
                  <a:pt x="47" y="115"/>
                  <a:pt x="47" y="115"/>
                  <a:pt x="48" y="115"/>
                </a:cubicBezTo>
                <a:cubicBezTo>
                  <a:pt x="48" y="115"/>
                  <a:pt x="48" y="115"/>
                  <a:pt x="49" y="115"/>
                </a:cubicBezTo>
                <a:cubicBezTo>
                  <a:pt x="77" y="95"/>
                  <a:pt x="77" y="95"/>
                  <a:pt x="77" y="95"/>
                </a:cubicBezTo>
                <a:cubicBezTo>
                  <a:pt x="80" y="95"/>
                  <a:pt x="80" y="95"/>
                  <a:pt x="80" y="95"/>
                </a:cubicBezTo>
                <a:cubicBezTo>
                  <a:pt x="89" y="95"/>
                  <a:pt x="95" y="89"/>
                  <a:pt x="95" y="80"/>
                </a:cubicBezTo>
                <a:cubicBezTo>
                  <a:pt x="95" y="76"/>
                  <a:pt x="95" y="76"/>
                  <a:pt x="95" y="76"/>
                </a:cubicBezTo>
                <a:cubicBezTo>
                  <a:pt x="115" y="48"/>
                  <a:pt x="115" y="48"/>
                  <a:pt x="115" y="48"/>
                </a:cubicBezTo>
                <a:cubicBezTo>
                  <a:pt x="116" y="48"/>
                  <a:pt x="116" y="46"/>
                  <a:pt x="115" y="45"/>
                </a:cubicBezTo>
                <a:cubicBezTo>
                  <a:pt x="114" y="44"/>
                  <a:pt x="113" y="44"/>
                  <a:pt x="111" y="45"/>
                </a:cubicBezTo>
                <a:close/>
                <a:moveTo>
                  <a:pt x="58" y="101"/>
                </a:moveTo>
                <a:cubicBezTo>
                  <a:pt x="68" y="89"/>
                  <a:pt x="68" y="89"/>
                  <a:pt x="68" y="89"/>
                </a:cubicBezTo>
                <a:cubicBezTo>
                  <a:pt x="69" y="90"/>
                  <a:pt x="70" y="91"/>
                  <a:pt x="72" y="93"/>
                </a:cubicBezTo>
                <a:cubicBezTo>
                  <a:pt x="58" y="101"/>
                  <a:pt x="58" y="101"/>
                  <a:pt x="58" y="101"/>
                </a:cubicBezTo>
                <a:close/>
                <a:moveTo>
                  <a:pt x="80" y="90"/>
                </a:moveTo>
                <a:cubicBezTo>
                  <a:pt x="75" y="90"/>
                  <a:pt x="70" y="85"/>
                  <a:pt x="70" y="80"/>
                </a:cubicBezTo>
                <a:cubicBezTo>
                  <a:pt x="70" y="75"/>
                  <a:pt x="75" y="70"/>
                  <a:pt x="80" y="70"/>
                </a:cubicBezTo>
                <a:cubicBezTo>
                  <a:pt x="85" y="70"/>
                  <a:pt x="90" y="75"/>
                  <a:pt x="90" y="80"/>
                </a:cubicBezTo>
                <a:cubicBezTo>
                  <a:pt x="90" y="85"/>
                  <a:pt x="85" y="90"/>
                  <a:pt x="80" y="90"/>
                </a:cubicBezTo>
                <a:close/>
                <a:moveTo>
                  <a:pt x="93" y="71"/>
                </a:moveTo>
                <a:cubicBezTo>
                  <a:pt x="92" y="70"/>
                  <a:pt x="90" y="69"/>
                  <a:pt x="89" y="68"/>
                </a:cubicBezTo>
                <a:cubicBezTo>
                  <a:pt x="103" y="58"/>
                  <a:pt x="103" y="58"/>
                  <a:pt x="103" y="58"/>
                </a:cubicBezTo>
                <a:cubicBezTo>
                  <a:pt x="93" y="71"/>
                  <a:pt x="93" y="71"/>
                  <a:pt x="93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7472BB45-204E-A5AC-F716-A1E0CDA82771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4678363"/>
            <a:ext cx="254000" cy="254000"/>
          </a:xfrm>
          <a:custGeom>
            <a:avLst/>
            <a:gdLst>
              <a:gd name="T0" fmla="*/ 80 w 160"/>
              <a:gd name="T1" fmla="*/ 160 h 160"/>
              <a:gd name="T2" fmla="*/ 160 w 160"/>
              <a:gd name="T3" fmla="*/ 83 h 160"/>
              <a:gd name="T4" fmla="*/ 160 w 160"/>
              <a:gd name="T5" fmla="*/ 80 h 160"/>
              <a:gd name="T6" fmla="*/ 0 w 160"/>
              <a:gd name="T7" fmla="*/ 80 h 160"/>
              <a:gd name="T8" fmla="*/ 0 w 160"/>
              <a:gd name="T9" fmla="*/ 83 h 160"/>
              <a:gd name="T10" fmla="*/ 125 w 160"/>
              <a:gd name="T11" fmla="*/ 114 h 160"/>
              <a:gd name="T12" fmla="*/ 105 w 160"/>
              <a:gd name="T13" fmla="*/ 85 h 160"/>
              <a:gd name="T14" fmla="*/ 125 w 160"/>
              <a:gd name="T15" fmla="*/ 114 h 160"/>
              <a:gd name="T16" fmla="*/ 155 w 160"/>
              <a:gd name="T17" fmla="*/ 85 h 160"/>
              <a:gd name="T18" fmla="*/ 129 w 160"/>
              <a:gd name="T19" fmla="*/ 117 h 160"/>
              <a:gd name="T20" fmla="*/ 63 w 160"/>
              <a:gd name="T21" fmla="*/ 112 h 160"/>
              <a:gd name="T22" fmla="*/ 98 w 160"/>
              <a:gd name="T23" fmla="*/ 112 h 160"/>
              <a:gd name="T24" fmla="*/ 63 w 160"/>
              <a:gd name="T25" fmla="*/ 112 h 160"/>
              <a:gd name="T26" fmla="*/ 38 w 160"/>
              <a:gd name="T27" fmla="*/ 119 h 160"/>
              <a:gd name="T28" fmla="*/ 70 w 160"/>
              <a:gd name="T29" fmla="*/ 154 h 160"/>
              <a:gd name="T30" fmla="*/ 80 w 160"/>
              <a:gd name="T31" fmla="*/ 55 h 160"/>
              <a:gd name="T32" fmla="*/ 100 w 160"/>
              <a:gd name="T33" fmla="*/ 80 h 160"/>
              <a:gd name="T34" fmla="*/ 61 w 160"/>
              <a:gd name="T35" fmla="*/ 54 h 160"/>
              <a:gd name="T36" fmla="*/ 99 w 160"/>
              <a:gd name="T37" fmla="*/ 107 h 160"/>
              <a:gd name="T38" fmla="*/ 61 w 160"/>
              <a:gd name="T39" fmla="*/ 107 h 160"/>
              <a:gd name="T40" fmla="*/ 100 w 160"/>
              <a:gd name="T41" fmla="*/ 85 h 160"/>
              <a:gd name="T42" fmla="*/ 103 w 160"/>
              <a:gd name="T43" fmla="*/ 113 h 160"/>
              <a:gd name="T44" fmla="*/ 90 w 160"/>
              <a:gd name="T45" fmla="*/ 154 h 160"/>
              <a:gd name="T46" fmla="*/ 105 w 160"/>
              <a:gd name="T47" fmla="*/ 80 h 160"/>
              <a:gd name="T48" fmla="*/ 125 w 160"/>
              <a:gd name="T49" fmla="*/ 47 h 160"/>
              <a:gd name="T50" fmla="*/ 105 w 160"/>
              <a:gd name="T51" fmla="*/ 80 h 160"/>
              <a:gd name="T52" fmla="*/ 103 w 160"/>
              <a:gd name="T53" fmla="*/ 48 h 160"/>
              <a:gd name="T54" fmla="*/ 123 w 160"/>
              <a:gd name="T55" fmla="*/ 42 h 160"/>
              <a:gd name="T56" fmla="*/ 98 w 160"/>
              <a:gd name="T57" fmla="*/ 49 h 160"/>
              <a:gd name="T58" fmla="*/ 63 w 160"/>
              <a:gd name="T59" fmla="*/ 49 h 160"/>
              <a:gd name="T60" fmla="*/ 98 w 160"/>
              <a:gd name="T61" fmla="*/ 49 h 160"/>
              <a:gd name="T62" fmla="*/ 38 w 160"/>
              <a:gd name="T63" fmla="*/ 42 h 160"/>
              <a:gd name="T64" fmla="*/ 58 w 160"/>
              <a:gd name="T65" fmla="*/ 48 h 160"/>
              <a:gd name="T66" fmla="*/ 55 w 160"/>
              <a:gd name="T67" fmla="*/ 80 h 160"/>
              <a:gd name="T68" fmla="*/ 35 w 160"/>
              <a:gd name="T69" fmla="*/ 47 h 160"/>
              <a:gd name="T70" fmla="*/ 55 w 160"/>
              <a:gd name="T71" fmla="*/ 85 h 160"/>
              <a:gd name="T72" fmla="*/ 35 w 160"/>
              <a:gd name="T73" fmla="*/ 114 h 160"/>
              <a:gd name="T74" fmla="*/ 55 w 160"/>
              <a:gd name="T75" fmla="*/ 85 h 160"/>
              <a:gd name="T76" fmla="*/ 31 w 160"/>
              <a:gd name="T77" fmla="*/ 117 h 160"/>
              <a:gd name="T78" fmla="*/ 5 w 160"/>
              <a:gd name="T79" fmla="*/ 85 h 160"/>
              <a:gd name="T80" fmla="*/ 31 w 160"/>
              <a:gd name="T81" fmla="*/ 117 h 160"/>
              <a:gd name="T82" fmla="*/ 33 w 160"/>
              <a:gd name="T83" fmla="*/ 120 h 160"/>
              <a:gd name="T84" fmla="*/ 21 w 160"/>
              <a:gd name="T85" fmla="*/ 128 h 160"/>
              <a:gd name="T86" fmla="*/ 128 w 160"/>
              <a:gd name="T87" fmla="*/ 120 h 160"/>
              <a:gd name="T88" fmla="*/ 106 w 160"/>
              <a:gd name="T89" fmla="*/ 150 h 160"/>
              <a:gd name="T90" fmla="*/ 129 w 160"/>
              <a:gd name="T91" fmla="*/ 44 h 160"/>
              <a:gd name="T92" fmla="*/ 155 w 160"/>
              <a:gd name="T93" fmla="*/ 80 h 160"/>
              <a:gd name="T94" fmla="*/ 135 w 160"/>
              <a:gd name="T95" fmla="*/ 80 h 160"/>
              <a:gd name="T96" fmla="*/ 128 w 160"/>
              <a:gd name="T97" fmla="*/ 40 h 160"/>
              <a:gd name="T98" fmla="*/ 139 w 160"/>
              <a:gd name="T99" fmla="*/ 33 h 160"/>
              <a:gd name="T100" fmla="*/ 33 w 160"/>
              <a:gd name="T101" fmla="*/ 40 h 160"/>
              <a:gd name="T102" fmla="*/ 54 w 160"/>
              <a:gd name="T103" fmla="*/ 10 h 160"/>
              <a:gd name="T104" fmla="*/ 31 w 160"/>
              <a:gd name="T105" fmla="*/ 44 h 160"/>
              <a:gd name="T106" fmla="*/ 5 w 160"/>
              <a:gd name="T107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60">
                <a:moveTo>
                  <a:pt x="0" y="84"/>
                </a:moveTo>
                <a:cubicBezTo>
                  <a:pt x="3" y="127"/>
                  <a:pt x="38" y="160"/>
                  <a:pt x="80" y="160"/>
                </a:cubicBezTo>
                <a:cubicBezTo>
                  <a:pt x="123" y="160"/>
                  <a:pt x="158" y="127"/>
                  <a:pt x="160" y="84"/>
                </a:cubicBezTo>
                <a:cubicBezTo>
                  <a:pt x="160" y="83"/>
                  <a:pt x="160" y="83"/>
                  <a:pt x="160" y="83"/>
                </a:cubicBezTo>
                <a:cubicBezTo>
                  <a:pt x="160" y="83"/>
                  <a:pt x="160" y="83"/>
                  <a:pt x="160" y="83"/>
                </a:cubicBezTo>
                <a:cubicBezTo>
                  <a:pt x="160" y="82"/>
                  <a:pt x="160" y="82"/>
                  <a:pt x="160" y="80"/>
                </a:cubicBezTo>
                <a:cubicBezTo>
                  <a:pt x="160" y="37"/>
                  <a:pt x="124" y="0"/>
                  <a:pt x="80" y="0"/>
                </a:cubicBezTo>
                <a:cubicBezTo>
                  <a:pt x="36" y="0"/>
                  <a:pt x="0" y="37"/>
                  <a:pt x="0" y="80"/>
                </a:cubicBezTo>
                <a:cubicBezTo>
                  <a:pt x="0" y="82"/>
                  <a:pt x="0" y="82"/>
                  <a:pt x="0" y="83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83"/>
                  <a:pt x="0" y="83"/>
                  <a:pt x="0" y="84"/>
                </a:cubicBezTo>
                <a:close/>
                <a:moveTo>
                  <a:pt x="125" y="114"/>
                </a:moveTo>
                <a:cubicBezTo>
                  <a:pt x="118" y="112"/>
                  <a:pt x="111" y="109"/>
                  <a:pt x="104" y="108"/>
                </a:cubicBezTo>
                <a:cubicBezTo>
                  <a:pt x="104" y="100"/>
                  <a:pt x="105" y="93"/>
                  <a:pt x="105" y="85"/>
                </a:cubicBezTo>
                <a:cubicBezTo>
                  <a:pt x="130" y="85"/>
                  <a:pt x="130" y="85"/>
                  <a:pt x="130" y="85"/>
                </a:cubicBezTo>
                <a:cubicBezTo>
                  <a:pt x="130" y="95"/>
                  <a:pt x="128" y="105"/>
                  <a:pt x="125" y="114"/>
                </a:cubicBezTo>
                <a:close/>
                <a:moveTo>
                  <a:pt x="135" y="85"/>
                </a:moveTo>
                <a:cubicBezTo>
                  <a:pt x="155" y="85"/>
                  <a:pt x="155" y="85"/>
                  <a:pt x="155" y="85"/>
                </a:cubicBezTo>
                <a:cubicBezTo>
                  <a:pt x="154" y="99"/>
                  <a:pt x="149" y="113"/>
                  <a:pt x="141" y="123"/>
                </a:cubicBezTo>
                <a:cubicBezTo>
                  <a:pt x="138" y="120"/>
                  <a:pt x="134" y="118"/>
                  <a:pt x="129" y="117"/>
                </a:cubicBezTo>
                <a:cubicBezTo>
                  <a:pt x="133" y="107"/>
                  <a:pt x="134" y="97"/>
                  <a:pt x="135" y="85"/>
                </a:cubicBezTo>
                <a:close/>
                <a:moveTo>
                  <a:pt x="63" y="112"/>
                </a:moveTo>
                <a:cubicBezTo>
                  <a:pt x="68" y="110"/>
                  <a:pt x="74" y="110"/>
                  <a:pt x="80" y="110"/>
                </a:cubicBezTo>
                <a:cubicBezTo>
                  <a:pt x="86" y="110"/>
                  <a:pt x="93" y="110"/>
                  <a:pt x="98" y="112"/>
                </a:cubicBezTo>
                <a:cubicBezTo>
                  <a:pt x="95" y="138"/>
                  <a:pt x="88" y="155"/>
                  <a:pt x="80" y="155"/>
                </a:cubicBezTo>
                <a:cubicBezTo>
                  <a:pt x="73" y="155"/>
                  <a:pt x="65" y="138"/>
                  <a:pt x="63" y="112"/>
                </a:cubicBezTo>
                <a:close/>
                <a:moveTo>
                  <a:pt x="70" y="154"/>
                </a:moveTo>
                <a:cubicBezTo>
                  <a:pt x="56" y="149"/>
                  <a:pt x="44" y="137"/>
                  <a:pt x="38" y="119"/>
                </a:cubicBezTo>
                <a:cubicBezTo>
                  <a:pt x="44" y="117"/>
                  <a:pt x="50" y="114"/>
                  <a:pt x="58" y="113"/>
                </a:cubicBezTo>
                <a:cubicBezTo>
                  <a:pt x="60" y="130"/>
                  <a:pt x="64" y="145"/>
                  <a:pt x="70" y="154"/>
                </a:cubicBezTo>
                <a:close/>
                <a:moveTo>
                  <a:pt x="61" y="54"/>
                </a:moveTo>
                <a:cubicBezTo>
                  <a:pt x="68" y="55"/>
                  <a:pt x="74" y="55"/>
                  <a:pt x="80" y="55"/>
                </a:cubicBezTo>
                <a:cubicBezTo>
                  <a:pt x="86" y="55"/>
                  <a:pt x="93" y="55"/>
                  <a:pt x="99" y="54"/>
                </a:cubicBezTo>
                <a:cubicBezTo>
                  <a:pt x="100" y="62"/>
                  <a:pt x="100" y="70"/>
                  <a:pt x="100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60" y="70"/>
                  <a:pt x="60" y="62"/>
                  <a:pt x="61" y="54"/>
                </a:cubicBezTo>
                <a:close/>
                <a:moveTo>
                  <a:pt x="100" y="85"/>
                </a:moveTo>
                <a:cubicBezTo>
                  <a:pt x="100" y="93"/>
                  <a:pt x="99" y="100"/>
                  <a:pt x="99" y="107"/>
                </a:cubicBezTo>
                <a:cubicBezTo>
                  <a:pt x="93" y="105"/>
                  <a:pt x="86" y="105"/>
                  <a:pt x="80" y="105"/>
                </a:cubicBezTo>
                <a:cubicBezTo>
                  <a:pt x="74" y="105"/>
                  <a:pt x="68" y="105"/>
                  <a:pt x="61" y="107"/>
                </a:cubicBezTo>
                <a:cubicBezTo>
                  <a:pt x="61" y="100"/>
                  <a:pt x="60" y="93"/>
                  <a:pt x="60" y="85"/>
                </a:cubicBezTo>
                <a:cubicBezTo>
                  <a:pt x="100" y="85"/>
                  <a:pt x="100" y="85"/>
                  <a:pt x="100" y="85"/>
                </a:cubicBezTo>
                <a:cubicBezTo>
                  <a:pt x="100" y="85"/>
                  <a:pt x="100" y="85"/>
                  <a:pt x="100" y="85"/>
                </a:cubicBezTo>
                <a:close/>
                <a:moveTo>
                  <a:pt x="103" y="113"/>
                </a:moveTo>
                <a:cubicBezTo>
                  <a:pt x="110" y="114"/>
                  <a:pt x="116" y="117"/>
                  <a:pt x="123" y="119"/>
                </a:cubicBezTo>
                <a:cubicBezTo>
                  <a:pt x="116" y="137"/>
                  <a:pt x="104" y="149"/>
                  <a:pt x="90" y="154"/>
                </a:cubicBezTo>
                <a:cubicBezTo>
                  <a:pt x="96" y="145"/>
                  <a:pt x="100" y="130"/>
                  <a:pt x="103" y="113"/>
                </a:cubicBezTo>
                <a:close/>
                <a:moveTo>
                  <a:pt x="105" y="80"/>
                </a:moveTo>
                <a:cubicBezTo>
                  <a:pt x="105" y="72"/>
                  <a:pt x="105" y="62"/>
                  <a:pt x="104" y="53"/>
                </a:cubicBezTo>
                <a:cubicBezTo>
                  <a:pt x="111" y="52"/>
                  <a:pt x="118" y="49"/>
                  <a:pt x="125" y="47"/>
                </a:cubicBezTo>
                <a:cubicBezTo>
                  <a:pt x="128" y="57"/>
                  <a:pt x="130" y="68"/>
                  <a:pt x="130" y="80"/>
                </a:cubicBezTo>
                <a:cubicBezTo>
                  <a:pt x="105" y="80"/>
                  <a:pt x="105" y="80"/>
                  <a:pt x="105" y="80"/>
                </a:cubicBezTo>
                <a:cubicBezTo>
                  <a:pt x="105" y="80"/>
                  <a:pt x="105" y="80"/>
                  <a:pt x="105" y="80"/>
                </a:cubicBezTo>
                <a:close/>
                <a:moveTo>
                  <a:pt x="103" y="48"/>
                </a:moveTo>
                <a:cubicBezTo>
                  <a:pt x="100" y="30"/>
                  <a:pt x="96" y="15"/>
                  <a:pt x="90" y="7"/>
                </a:cubicBezTo>
                <a:cubicBezTo>
                  <a:pt x="104" y="12"/>
                  <a:pt x="116" y="24"/>
                  <a:pt x="123" y="42"/>
                </a:cubicBezTo>
                <a:cubicBezTo>
                  <a:pt x="116" y="44"/>
                  <a:pt x="110" y="47"/>
                  <a:pt x="103" y="48"/>
                </a:cubicBezTo>
                <a:close/>
                <a:moveTo>
                  <a:pt x="98" y="49"/>
                </a:moveTo>
                <a:cubicBezTo>
                  <a:pt x="93" y="50"/>
                  <a:pt x="86" y="50"/>
                  <a:pt x="80" y="50"/>
                </a:cubicBezTo>
                <a:cubicBezTo>
                  <a:pt x="74" y="50"/>
                  <a:pt x="68" y="50"/>
                  <a:pt x="63" y="49"/>
                </a:cubicBezTo>
                <a:cubicBezTo>
                  <a:pt x="65" y="23"/>
                  <a:pt x="73" y="5"/>
                  <a:pt x="80" y="5"/>
                </a:cubicBezTo>
                <a:cubicBezTo>
                  <a:pt x="88" y="5"/>
                  <a:pt x="95" y="23"/>
                  <a:pt x="98" y="49"/>
                </a:cubicBezTo>
                <a:close/>
                <a:moveTo>
                  <a:pt x="58" y="48"/>
                </a:moveTo>
                <a:cubicBezTo>
                  <a:pt x="50" y="47"/>
                  <a:pt x="44" y="44"/>
                  <a:pt x="38" y="42"/>
                </a:cubicBezTo>
                <a:cubicBezTo>
                  <a:pt x="44" y="24"/>
                  <a:pt x="56" y="12"/>
                  <a:pt x="70" y="7"/>
                </a:cubicBezTo>
                <a:cubicBezTo>
                  <a:pt x="64" y="15"/>
                  <a:pt x="60" y="30"/>
                  <a:pt x="58" y="48"/>
                </a:cubicBezTo>
                <a:close/>
                <a:moveTo>
                  <a:pt x="56" y="53"/>
                </a:moveTo>
                <a:cubicBezTo>
                  <a:pt x="55" y="62"/>
                  <a:pt x="55" y="72"/>
                  <a:pt x="55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30" y="68"/>
                  <a:pt x="33" y="57"/>
                  <a:pt x="35" y="47"/>
                </a:cubicBezTo>
                <a:cubicBezTo>
                  <a:pt x="43" y="49"/>
                  <a:pt x="49" y="52"/>
                  <a:pt x="56" y="53"/>
                </a:cubicBezTo>
                <a:close/>
                <a:moveTo>
                  <a:pt x="55" y="85"/>
                </a:moveTo>
                <a:cubicBezTo>
                  <a:pt x="55" y="93"/>
                  <a:pt x="56" y="100"/>
                  <a:pt x="56" y="108"/>
                </a:cubicBezTo>
                <a:cubicBezTo>
                  <a:pt x="49" y="109"/>
                  <a:pt x="43" y="112"/>
                  <a:pt x="35" y="114"/>
                </a:cubicBezTo>
                <a:cubicBezTo>
                  <a:pt x="33" y="105"/>
                  <a:pt x="31" y="95"/>
                  <a:pt x="30" y="85"/>
                </a:cubicBezTo>
                <a:cubicBezTo>
                  <a:pt x="55" y="85"/>
                  <a:pt x="55" y="85"/>
                  <a:pt x="55" y="85"/>
                </a:cubicBezTo>
                <a:cubicBezTo>
                  <a:pt x="55" y="85"/>
                  <a:pt x="55" y="85"/>
                  <a:pt x="55" y="85"/>
                </a:cubicBezTo>
                <a:close/>
                <a:moveTo>
                  <a:pt x="31" y="117"/>
                </a:moveTo>
                <a:cubicBezTo>
                  <a:pt x="26" y="118"/>
                  <a:pt x="23" y="120"/>
                  <a:pt x="19" y="123"/>
                </a:cubicBezTo>
                <a:cubicBezTo>
                  <a:pt x="11" y="113"/>
                  <a:pt x="6" y="99"/>
                  <a:pt x="5" y="85"/>
                </a:cubicBezTo>
                <a:cubicBezTo>
                  <a:pt x="25" y="85"/>
                  <a:pt x="25" y="85"/>
                  <a:pt x="25" y="85"/>
                </a:cubicBezTo>
                <a:cubicBezTo>
                  <a:pt x="26" y="97"/>
                  <a:pt x="28" y="107"/>
                  <a:pt x="31" y="117"/>
                </a:cubicBezTo>
                <a:close/>
                <a:moveTo>
                  <a:pt x="21" y="128"/>
                </a:moveTo>
                <a:cubicBezTo>
                  <a:pt x="25" y="125"/>
                  <a:pt x="29" y="123"/>
                  <a:pt x="33" y="120"/>
                </a:cubicBezTo>
                <a:cubicBezTo>
                  <a:pt x="38" y="133"/>
                  <a:pt x="45" y="143"/>
                  <a:pt x="54" y="150"/>
                </a:cubicBezTo>
                <a:cubicBezTo>
                  <a:pt x="41" y="145"/>
                  <a:pt x="30" y="138"/>
                  <a:pt x="21" y="128"/>
                </a:cubicBezTo>
                <a:close/>
                <a:moveTo>
                  <a:pt x="106" y="150"/>
                </a:moveTo>
                <a:cubicBezTo>
                  <a:pt x="115" y="143"/>
                  <a:pt x="123" y="133"/>
                  <a:pt x="128" y="120"/>
                </a:cubicBezTo>
                <a:cubicBezTo>
                  <a:pt x="131" y="123"/>
                  <a:pt x="135" y="125"/>
                  <a:pt x="139" y="128"/>
                </a:cubicBezTo>
                <a:cubicBezTo>
                  <a:pt x="130" y="138"/>
                  <a:pt x="119" y="145"/>
                  <a:pt x="106" y="150"/>
                </a:cubicBezTo>
                <a:close/>
                <a:moveTo>
                  <a:pt x="135" y="80"/>
                </a:moveTo>
                <a:cubicBezTo>
                  <a:pt x="135" y="68"/>
                  <a:pt x="133" y="55"/>
                  <a:pt x="129" y="44"/>
                </a:cubicBezTo>
                <a:cubicBezTo>
                  <a:pt x="134" y="43"/>
                  <a:pt x="138" y="40"/>
                  <a:pt x="141" y="38"/>
                </a:cubicBezTo>
                <a:cubicBezTo>
                  <a:pt x="150" y="49"/>
                  <a:pt x="155" y="64"/>
                  <a:pt x="155" y="80"/>
                </a:cubicBezTo>
                <a:cubicBezTo>
                  <a:pt x="135" y="80"/>
                  <a:pt x="135" y="80"/>
                  <a:pt x="135" y="80"/>
                </a:cubicBezTo>
                <a:cubicBezTo>
                  <a:pt x="135" y="80"/>
                  <a:pt x="135" y="80"/>
                  <a:pt x="135" y="80"/>
                </a:cubicBezTo>
                <a:close/>
                <a:moveTo>
                  <a:pt x="139" y="33"/>
                </a:moveTo>
                <a:cubicBezTo>
                  <a:pt x="135" y="35"/>
                  <a:pt x="131" y="38"/>
                  <a:pt x="128" y="40"/>
                </a:cubicBezTo>
                <a:cubicBezTo>
                  <a:pt x="123" y="28"/>
                  <a:pt x="115" y="18"/>
                  <a:pt x="106" y="10"/>
                </a:cubicBezTo>
                <a:cubicBezTo>
                  <a:pt x="119" y="15"/>
                  <a:pt x="130" y="23"/>
                  <a:pt x="139" y="33"/>
                </a:cubicBezTo>
                <a:close/>
                <a:moveTo>
                  <a:pt x="54" y="10"/>
                </a:moveTo>
                <a:cubicBezTo>
                  <a:pt x="45" y="18"/>
                  <a:pt x="38" y="28"/>
                  <a:pt x="33" y="40"/>
                </a:cubicBezTo>
                <a:cubicBezTo>
                  <a:pt x="29" y="38"/>
                  <a:pt x="25" y="35"/>
                  <a:pt x="21" y="33"/>
                </a:cubicBezTo>
                <a:cubicBezTo>
                  <a:pt x="30" y="23"/>
                  <a:pt x="41" y="15"/>
                  <a:pt x="54" y="10"/>
                </a:cubicBezTo>
                <a:close/>
                <a:moveTo>
                  <a:pt x="19" y="38"/>
                </a:moveTo>
                <a:cubicBezTo>
                  <a:pt x="23" y="40"/>
                  <a:pt x="26" y="43"/>
                  <a:pt x="31" y="44"/>
                </a:cubicBezTo>
                <a:cubicBezTo>
                  <a:pt x="28" y="55"/>
                  <a:pt x="25" y="68"/>
                  <a:pt x="25" y="80"/>
                </a:cubicBezTo>
                <a:cubicBezTo>
                  <a:pt x="5" y="80"/>
                  <a:pt x="5" y="80"/>
                  <a:pt x="5" y="80"/>
                </a:cubicBezTo>
                <a:cubicBezTo>
                  <a:pt x="5" y="64"/>
                  <a:pt x="10" y="49"/>
                  <a:pt x="19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293F05E1-7FC0-351C-3271-5613F5E883ED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4678363"/>
            <a:ext cx="254000" cy="254000"/>
          </a:xfrm>
          <a:custGeom>
            <a:avLst/>
            <a:gdLst>
              <a:gd name="T0" fmla="*/ 0 w 160"/>
              <a:gd name="T1" fmla="*/ 80 h 160"/>
              <a:gd name="T2" fmla="*/ 160 w 160"/>
              <a:gd name="T3" fmla="*/ 80 h 160"/>
              <a:gd name="T4" fmla="*/ 80 w 160"/>
              <a:gd name="T5" fmla="*/ 155 h 160"/>
              <a:gd name="T6" fmla="*/ 80 w 160"/>
              <a:gd name="T7" fmla="*/ 5 h 160"/>
              <a:gd name="T8" fmla="*/ 80 w 160"/>
              <a:gd name="T9" fmla="*/ 155 h 160"/>
              <a:gd name="T10" fmla="*/ 86 w 160"/>
              <a:gd name="T11" fmla="*/ 28 h 160"/>
              <a:gd name="T12" fmla="*/ 83 w 160"/>
              <a:gd name="T13" fmla="*/ 15 h 160"/>
              <a:gd name="T14" fmla="*/ 80 w 160"/>
              <a:gd name="T15" fmla="*/ 28 h 160"/>
              <a:gd name="T16" fmla="*/ 28 w 160"/>
              <a:gd name="T17" fmla="*/ 74 h 160"/>
              <a:gd name="T18" fmla="*/ 16 w 160"/>
              <a:gd name="T19" fmla="*/ 78 h 160"/>
              <a:gd name="T20" fmla="*/ 28 w 160"/>
              <a:gd name="T21" fmla="*/ 81 h 160"/>
              <a:gd name="T22" fmla="*/ 28 w 160"/>
              <a:gd name="T23" fmla="*/ 74 h 160"/>
              <a:gd name="T24" fmla="*/ 133 w 160"/>
              <a:gd name="T25" fmla="*/ 74 h 160"/>
              <a:gd name="T26" fmla="*/ 133 w 160"/>
              <a:gd name="T27" fmla="*/ 81 h 160"/>
              <a:gd name="T28" fmla="*/ 146 w 160"/>
              <a:gd name="T29" fmla="*/ 78 h 160"/>
              <a:gd name="T30" fmla="*/ 43 w 160"/>
              <a:gd name="T31" fmla="*/ 51 h 160"/>
              <a:gd name="T32" fmla="*/ 45 w 160"/>
              <a:gd name="T33" fmla="*/ 46 h 160"/>
              <a:gd name="T34" fmla="*/ 33 w 160"/>
              <a:gd name="T35" fmla="*/ 38 h 160"/>
              <a:gd name="T36" fmla="*/ 42 w 160"/>
              <a:gd name="T37" fmla="*/ 50 h 160"/>
              <a:gd name="T38" fmla="*/ 116 w 160"/>
              <a:gd name="T39" fmla="*/ 106 h 160"/>
              <a:gd name="T40" fmla="*/ 123 w 160"/>
              <a:gd name="T41" fmla="*/ 117 h 160"/>
              <a:gd name="T42" fmla="*/ 128 w 160"/>
              <a:gd name="T43" fmla="*/ 117 h 160"/>
              <a:gd name="T44" fmla="*/ 121 w 160"/>
              <a:gd name="T45" fmla="*/ 106 h 160"/>
              <a:gd name="T46" fmla="*/ 117 w 160"/>
              <a:gd name="T47" fmla="*/ 47 h 160"/>
              <a:gd name="T48" fmla="*/ 125 w 160"/>
              <a:gd name="T49" fmla="*/ 35 h 160"/>
              <a:gd name="T50" fmla="*/ 114 w 160"/>
              <a:gd name="T51" fmla="*/ 44 h 160"/>
              <a:gd name="T52" fmla="*/ 116 w 160"/>
              <a:gd name="T53" fmla="*/ 49 h 160"/>
              <a:gd name="T54" fmla="*/ 35 w 160"/>
              <a:gd name="T55" fmla="*/ 115 h 160"/>
              <a:gd name="T56" fmla="*/ 38 w 160"/>
              <a:gd name="T57" fmla="*/ 120 h 160"/>
              <a:gd name="T58" fmla="*/ 48 w 160"/>
              <a:gd name="T59" fmla="*/ 113 h 160"/>
              <a:gd name="T60" fmla="*/ 43 w 160"/>
              <a:gd name="T61" fmla="*/ 108 h 160"/>
              <a:gd name="T62" fmla="*/ 98 w 160"/>
              <a:gd name="T63" fmla="*/ 120 h 160"/>
              <a:gd name="T64" fmla="*/ 55 w 160"/>
              <a:gd name="T65" fmla="*/ 128 h 160"/>
              <a:gd name="T66" fmla="*/ 63 w 160"/>
              <a:gd name="T67" fmla="*/ 141 h 160"/>
              <a:gd name="T68" fmla="*/ 105 w 160"/>
              <a:gd name="T69" fmla="*/ 133 h 160"/>
              <a:gd name="T70" fmla="*/ 98 w 160"/>
              <a:gd name="T71" fmla="*/ 120 h 160"/>
              <a:gd name="T72" fmla="*/ 98 w 160"/>
              <a:gd name="T73" fmla="*/ 136 h 160"/>
              <a:gd name="T74" fmla="*/ 60 w 160"/>
              <a:gd name="T75" fmla="*/ 133 h 160"/>
              <a:gd name="T76" fmla="*/ 63 w 160"/>
              <a:gd name="T77" fmla="*/ 125 h 160"/>
              <a:gd name="T78" fmla="*/ 100 w 160"/>
              <a:gd name="T79" fmla="*/ 128 h 160"/>
              <a:gd name="T80" fmla="*/ 88 w 160"/>
              <a:gd name="T81" fmla="*/ 69 h 160"/>
              <a:gd name="T82" fmla="*/ 70 w 160"/>
              <a:gd name="T83" fmla="*/ 90 h 160"/>
              <a:gd name="T84" fmla="*/ 90 w 160"/>
              <a:gd name="T85" fmla="*/ 90 h 160"/>
              <a:gd name="T86" fmla="*/ 105 w 160"/>
              <a:gd name="T87" fmla="*/ 60 h 160"/>
              <a:gd name="T88" fmla="*/ 100 w 160"/>
              <a:gd name="T89" fmla="*/ 55 h 160"/>
              <a:gd name="T90" fmla="*/ 85 w 160"/>
              <a:gd name="T91" fmla="*/ 85 h 160"/>
              <a:gd name="T92" fmla="*/ 75 w 160"/>
              <a:gd name="T93" fmla="*/ 75 h 160"/>
              <a:gd name="T94" fmla="*/ 85 w 160"/>
              <a:gd name="T95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7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7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5" y="122"/>
                  <a:pt x="5" y="80"/>
                </a:cubicBezTo>
                <a:cubicBezTo>
                  <a:pt x="5" y="39"/>
                  <a:pt x="39" y="5"/>
                  <a:pt x="80" y="5"/>
                </a:cubicBezTo>
                <a:cubicBezTo>
                  <a:pt x="121" y="5"/>
                  <a:pt x="155" y="39"/>
                  <a:pt x="155" y="80"/>
                </a:cubicBezTo>
                <a:cubicBezTo>
                  <a:pt x="155" y="122"/>
                  <a:pt x="121" y="155"/>
                  <a:pt x="80" y="155"/>
                </a:cubicBezTo>
                <a:close/>
                <a:moveTo>
                  <a:pt x="83" y="30"/>
                </a:moveTo>
                <a:cubicBezTo>
                  <a:pt x="85" y="30"/>
                  <a:pt x="86" y="29"/>
                  <a:pt x="86" y="28"/>
                </a:cubicBezTo>
                <a:cubicBezTo>
                  <a:pt x="86" y="18"/>
                  <a:pt x="86" y="18"/>
                  <a:pt x="86" y="18"/>
                </a:cubicBezTo>
                <a:cubicBezTo>
                  <a:pt x="86" y="16"/>
                  <a:pt x="85" y="15"/>
                  <a:pt x="83" y="15"/>
                </a:cubicBezTo>
                <a:cubicBezTo>
                  <a:pt x="81" y="15"/>
                  <a:pt x="80" y="16"/>
                  <a:pt x="80" y="18"/>
                </a:cubicBezTo>
                <a:cubicBezTo>
                  <a:pt x="80" y="28"/>
                  <a:pt x="80" y="28"/>
                  <a:pt x="80" y="28"/>
                </a:cubicBezTo>
                <a:cubicBezTo>
                  <a:pt x="80" y="29"/>
                  <a:pt x="81" y="30"/>
                  <a:pt x="83" y="30"/>
                </a:cubicBezTo>
                <a:close/>
                <a:moveTo>
                  <a:pt x="28" y="74"/>
                </a:moveTo>
                <a:cubicBezTo>
                  <a:pt x="18" y="74"/>
                  <a:pt x="18" y="74"/>
                  <a:pt x="18" y="74"/>
                </a:cubicBezTo>
                <a:cubicBezTo>
                  <a:pt x="17" y="74"/>
                  <a:pt x="16" y="76"/>
                  <a:pt x="16" y="78"/>
                </a:cubicBezTo>
                <a:cubicBezTo>
                  <a:pt x="16" y="80"/>
                  <a:pt x="17" y="81"/>
                  <a:pt x="18" y="81"/>
                </a:cubicBezTo>
                <a:cubicBezTo>
                  <a:pt x="28" y="81"/>
                  <a:pt x="28" y="81"/>
                  <a:pt x="28" y="81"/>
                </a:cubicBezTo>
                <a:cubicBezTo>
                  <a:pt x="30" y="81"/>
                  <a:pt x="31" y="80"/>
                  <a:pt x="31" y="78"/>
                </a:cubicBezTo>
                <a:cubicBezTo>
                  <a:pt x="31" y="76"/>
                  <a:pt x="30" y="74"/>
                  <a:pt x="28" y="74"/>
                </a:cubicBezTo>
                <a:close/>
                <a:moveTo>
                  <a:pt x="143" y="74"/>
                </a:moveTo>
                <a:cubicBezTo>
                  <a:pt x="133" y="74"/>
                  <a:pt x="133" y="74"/>
                  <a:pt x="133" y="74"/>
                </a:cubicBezTo>
                <a:cubicBezTo>
                  <a:pt x="132" y="74"/>
                  <a:pt x="130" y="76"/>
                  <a:pt x="130" y="78"/>
                </a:cubicBezTo>
                <a:cubicBezTo>
                  <a:pt x="130" y="80"/>
                  <a:pt x="132" y="81"/>
                  <a:pt x="133" y="81"/>
                </a:cubicBezTo>
                <a:cubicBezTo>
                  <a:pt x="143" y="81"/>
                  <a:pt x="143" y="81"/>
                  <a:pt x="143" y="81"/>
                </a:cubicBezTo>
                <a:cubicBezTo>
                  <a:pt x="144" y="81"/>
                  <a:pt x="146" y="80"/>
                  <a:pt x="146" y="78"/>
                </a:cubicBezTo>
                <a:cubicBezTo>
                  <a:pt x="146" y="76"/>
                  <a:pt x="144" y="74"/>
                  <a:pt x="143" y="74"/>
                </a:cubicBezTo>
                <a:close/>
                <a:moveTo>
                  <a:pt x="43" y="51"/>
                </a:moveTo>
                <a:cubicBezTo>
                  <a:pt x="44" y="51"/>
                  <a:pt x="44" y="50"/>
                  <a:pt x="45" y="50"/>
                </a:cubicBezTo>
                <a:cubicBezTo>
                  <a:pt x="47" y="48"/>
                  <a:pt x="47" y="47"/>
                  <a:pt x="45" y="46"/>
                </a:cubicBezTo>
                <a:cubicBezTo>
                  <a:pt x="38" y="38"/>
                  <a:pt x="38" y="38"/>
                  <a:pt x="38" y="38"/>
                </a:cubicBezTo>
                <a:cubicBezTo>
                  <a:pt x="37" y="38"/>
                  <a:pt x="34" y="38"/>
                  <a:pt x="33" y="38"/>
                </a:cubicBezTo>
                <a:cubicBezTo>
                  <a:pt x="33" y="39"/>
                  <a:pt x="33" y="41"/>
                  <a:pt x="33" y="42"/>
                </a:cubicBezTo>
                <a:cubicBezTo>
                  <a:pt x="42" y="50"/>
                  <a:pt x="42" y="50"/>
                  <a:pt x="42" y="50"/>
                </a:cubicBezTo>
                <a:lnTo>
                  <a:pt x="43" y="51"/>
                </a:lnTo>
                <a:close/>
                <a:moveTo>
                  <a:pt x="116" y="106"/>
                </a:moveTo>
                <a:cubicBezTo>
                  <a:pt x="116" y="107"/>
                  <a:pt x="116" y="109"/>
                  <a:pt x="116" y="110"/>
                </a:cubicBezTo>
                <a:cubicBezTo>
                  <a:pt x="123" y="117"/>
                  <a:pt x="123" y="117"/>
                  <a:pt x="123" y="117"/>
                </a:cubicBezTo>
                <a:cubicBezTo>
                  <a:pt x="124" y="117"/>
                  <a:pt x="124" y="117"/>
                  <a:pt x="126" y="117"/>
                </a:cubicBezTo>
                <a:cubicBezTo>
                  <a:pt x="127" y="117"/>
                  <a:pt x="127" y="117"/>
                  <a:pt x="128" y="117"/>
                </a:cubicBezTo>
                <a:cubicBezTo>
                  <a:pt x="128" y="116"/>
                  <a:pt x="128" y="114"/>
                  <a:pt x="128" y="113"/>
                </a:cubicBezTo>
                <a:cubicBezTo>
                  <a:pt x="121" y="106"/>
                  <a:pt x="121" y="106"/>
                  <a:pt x="121" y="106"/>
                </a:cubicBezTo>
                <a:cubicBezTo>
                  <a:pt x="119" y="106"/>
                  <a:pt x="117" y="106"/>
                  <a:pt x="116" y="106"/>
                </a:cubicBezTo>
                <a:close/>
                <a:moveTo>
                  <a:pt x="117" y="47"/>
                </a:moveTo>
                <a:cubicBezTo>
                  <a:pt x="125" y="40"/>
                  <a:pt x="125" y="40"/>
                  <a:pt x="125" y="40"/>
                </a:cubicBezTo>
                <a:cubicBezTo>
                  <a:pt x="125" y="39"/>
                  <a:pt x="125" y="37"/>
                  <a:pt x="125" y="35"/>
                </a:cubicBezTo>
                <a:cubicBezTo>
                  <a:pt x="124" y="35"/>
                  <a:pt x="122" y="35"/>
                  <a:pt x="121" y="35"/>
                </a:cubicBezTo>
                <a:cubicBezTo>
                  <a:pt x="114" y="44"/>
                  <a:pt x="114" y="44"/>
                  <a:pt x="114" y="44"/>
                </a:cubicBezTo>
                <a:cubicBezTo>
                  <a:pt x="112" y="45"/>
                  <a:pt x="112" y="46"/>
                  <a:pt x="114" y="47"/>
                </a:cubicBezTo>
                <a:cubicBezTo>
                  <a:pt x="115" y="47"/>
                  <a:pt x="115" y="49"/>
                  <a:pt x="116" y="49"/>
                </a:cubicBezTo>
                <a:lnTo>
                  <a:pt x="117" y="47"/>
                </a:lnTo>
                <a:close/>
                <a:moveTo>
                  <a:pt x="35" y="115"/>
                </a:moveTo>
                <a:cubicBezTo>
                  <a:pt x="35" y="116"/>
                  <a:pt x="35" y="119"/>
                  <a:pt x="35" y="120"/>
                </a:cubicBezTo>
                <a:cubicBezTo>
                  <a:pt x="37" y="120"/>
                  <a:pt x="37" y="120"/>
                  <a:pt x="38" y="120"/>
                </a:cubicBezTo>
                <a:cubicBezTo>
                  <a:pt x="39" y="120"/>
                  <a:pt x="39" y="120"/>
                  <a:pt x="41" y="120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48" y="111"/>
                  <a:pt x="48" y="109"/>
                  <a:pt x="48" y="108"/>
                </a:cubicBezTo>
                <a:cubicBezTo>
                  <a:pt x="47" y="108"/>
                  <a:pt x="44" y="108"/>
                  <a:pt x="43" y="108"/>
                </a:cubicBezTo>
                <a:cubicBezTo>
                  <a:pt x="35" y="115"/>
                  <a:pt x="35" y="115"/>
                  <a:pt x="35" y="115"/>
                </a:cubicBezTo>
                <a:close/>
                <a:moveTo>
                  <a:pt x="98" y="120"/>
                </a:moveTo>
                <a:cubicBezTo>
                  <a:pt x="63" y="120"/>
                  <a:pt x="63" y="120"/>
                  <a:pt x="63" y="120"/>
                </a:cubicBezTo>
                <a:cubicBezTo>
                  <a:pt x="58" y="120"/>
                  <a:pt x="55" y="123"/>
                  <a:pt x="55" y="128"/>
                </a:cubicBezTo>
                <a:cubicBezTo>
                  <a:pt x="55" y="133"/>
                  <a:pt x="55" y="133"/>
                  <a:pt x="55" y="133"/>
                </a:cubicBezTo>
                <a:cubicBezTo>
                  <a:pt x="55" y="137"/>
                  <a:pt x="59" y="141"/>
                  <a:pt x="63" y="141"/>
                </a:cubicBezTo>
                <a:cubicBezTo>
                  <a:pt x="98" y="141"/>
                  <a:pt x="98" y="141"/>
                  <a:pt x="98" y="141"/>
                </a:cubicBezTo>
                <a:cubicBezTo>
                  <a:pt x="102" y="141"/>
                  <a:pt x="105" y="137"/>
                  <a:pt x="105" y="133"/>
                </a:cubicBezTo>
                <a:cubicBezTo>
                  <a:pt x="105" y="128"/>
                  <a:pt x="105" y="128"/>
                  <a:pt x="105" y="128"/>
                </a:cubicBezTo>
                <a:cubicBezTo>
                  <a:pt x="105" y="123"/>
                  <a:pt x="103" y="120"/>
                  <a:pt x="98" y="120"/>
                </a:cubicBezTo>
                <a:close/>
                <a:moveTo>
                  <a:pt x="100" y="133"/>
                </a:moveTo>
                <a:cubicBezTo>
                  <a:pt x="100" y="134"/>
                  <a:pt x="99" y="136"/>
                  <a:pt x="98" y="136"/>
                </a:cubicBezTo>
                <a:cubicBezTo>
                  <a:pt x="63" y="136"/>
                  <a:pt x="63" y="136"/>
                  <a:pt x="63" y="136"/>
                </a:cubicBezTo>
                <a:cubicBezTo>
                  <a:pt x="61" y="136"/>
                  <a:pt x="60" y="134"/>
                  <a:pt x="60" y="133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60" y="127"/>
                  <a:pt x="61" y="125"/>
                  <a:pt x="63" y="125"/>
                </a:cubicBezTo>
                <a:cubicBezTo>
                  <a:pt x="98" y="125"/>
                  <a:pt x="98" y="125"/>
                  <a:pt x="98" y="125"/>
                </a:cubicBezTo>
                <a:cubicBezTo>
                  <a:pt x="99" y="125"/>
                  <a:pt x="100" y="127"/>
                  <a:pt x="100" y="128"/>
                </a:cubicBezTo>
                <a:lnTo>
                  <a:pt x="100" y="133"/>
                </a:lnTo>
                <a:close/>
                <a:moveTo>
                  <a:pt x="88" y="69"/>
                </a:moveTo>
                <a:cubicBezTo>
                  <a:pt x="83" y="65"/>
                  <a:pt x="75" y="66"/>
                  <a:pt x="70" y="70"/>
                </a:cubicBezTo>
                <a:cubicBezTo>
                  <a:pt x="65" y="76"/>
                  <a:pt x="65" y="84"/>
                  <a:pt x="70" y="90"/>
                </a:cubicBezTo>
                <a:cubicBezTo>
                  <a:pt x="73" y="93"/>
                  <a:pt x="77" y="94"/>
                  <a:pt x="80" y="94"/>
                </a:cubicBezTo>
                <a:cubicBezTo>
                  <a:pt x="84" y="94"/>
                  <a:pt x="88" y="93"/>
                  <a:pt x="90" y="90"/>
                </a:cubicBezTo>
                <a:cubicBezTo>
                  <a:pt x="94" y="85"/>
                  <a:pt x="95" y="78"/>
                  <a:pt x="92" y="73"/>
                </a:cubicBezTo>
                <a:cubicBezTo>
                  <a:pt x="105" y="60"/>
                  <a:pt x="105" y="60"/>
                  <a:pt x="105" y="60"/>
                </a:cubicBezTo>
                <a:cubicBezTo>
                  <a:pt x="105" y="59"/>
                  <a:pt x="105" y="56"/>
                  <a:pt x="105" y="55"/>
                </a:cubicBezTo>
                <a:cubicBezTo>
                  <a:pt x="104" y="55"/>
                  <a:pt x="102" y="55"/>
                  <a:pt x="100" y="55"/>
                </a:cubicBezTo>
                <a:cubicBezTo>
                  <a:pt x="88" y="69"/>
                  <a:pt x="88" y="69"/>
                  <a:pt x="88" y="69"/>
                </a:cubicBezTo>
                <a:close/>
                <a:moveTo>
                  <a:pt x="85" y="85"/>
                </a:moveTo>
                <a:cubicBezTo>
                  <a:pt x="83" y="88"/>
                  <a:pt x="78" y="88"/>
                  <a:pt x="75" y="85"/>
                </a:cubicBezTo>
                <a:cubicBezTo>
                  <a:pt x="73" y="83"/>
                  <a:pt x="73" y="78"/>
                  <a:pt x="75" y="75"/>
                </a:cubicBezTo>
                <a:cubicBezTo>
                  <a:pt x="77" y="74"/>
                  <a:pt x="79" y="74"/>
                  <a:pt x="80" y="74"/>
                </a:cubicBezTo>
                <a:cubicBezTo>
                  <a:pt x="82" y="74"/>
                  <a:pt x="84" y="74"/>
                  <a:pt x="85" y="75"/>
                </a:cubicBezTo>
                <a:cubicBezTo>
                  <a:pt x="88" y="78"/>
                  <a:pt x="88" y="83"/>
                  <a:pt x="85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37A9BCF3-ACDD-2DB3-9111-BA0A2A99A835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4678363"/>
            <a:ext cx="254000" cy="254000"/>
          </a:xfrm>
          <a:custGeom>
            <a:avLst/>
            <a:gdLst>
              <a:gd name="T0" fmla="*/ 143 w 160"/>
              <a:gd name="T1" fmla="*/ 85 h 160"/>
              <a:gd name="T2" fmla="*/ 76 w 160"/>
              <a:gd name="T3" fmla="*/ 85 h 160"/>
              <a:gd name="T4" fmla="*/ 76 w 160"/>
              <a:gd name="T5" fmla="*/ 17 h 160"/>
              <a:gd name="T6" fmla="*/ 73 w 160"/>
              <a:gd name="T7" fmla="*/ 15 h 160"/>
              <a:gd name="T8" fmla="*/ 0 w 160"/>
              <a:gd name="T9" fmla="*/ 88 h 160"/>
              <a:gd name="T10" fmla="*/ 73 w 160"/>
              <a:gd name="T11" fmla="*/ 160 h 160"/>
              <a:gd name="T12" fmla="*/ 146 w 160"/>
              <a:gd name="T13" fmla="*/ 88 h 160"/>
              <a:gd name="T14" fmla="*/ 143 w 160"/>
              <a:gd name="T15" fmla="*/ 85 h 160"/>
              <a:gd name="T16" fmla="*/ 73 w 160"/>
              <a:gd name="T17" fmla="*/ 155 h 160"/>
              <a:gd name="T18" fmla="*/ 5 w 160"/>
              <a:gd name="T19" fmla="*/ 88 h 160"/>
              <a:gd name="T20" fmla="*/ 71 w 160"/>
              <a:gd name="T21" fmla="*/ 20 h 160"/>
              <a:gd name="T22" fmla="*/ 71 w 160"/>
              <a:gd name="T23" fmla="*/ 88 h 160"/>
              <a:gd name="T24" fmla="*/ 73 w 160"/>
              <a:gd name="T25" fmla="*/ 90 h 160"/>
              <a:gd name="T26" fmla="*/ 141 w 160"/>
              <a:gd name="T27" fmla="*/ 90 h 160"/>
              <a:gd name="T28" fmla="*/ 73 w 160"/>
              <a:gd name="T29" fmla="*/ 155 h 160"/>
              <a:gd name="T30" fmla="*/ 88 w 160"/>
              <a:gd name="T31" fmla="*/ 0 h 160"/>
              <a:gd name="T32" fmla="*/ 85 w 160"/>
              <a:gd name="T33" fmla="*/ 3 h 160"/>
              <a:gd name="T34" fmla="*/ 85 w 160"/>
              <a:gd name="T35" fmla="*/ 73 h 160"/>
              <a:gd name="T36" fmla="*/ 88 w 160"/>
              <a:gd name="T37" fmla="*/ 76 h 160"/>
              <a:gd name="T38" fmla="*/ 158 w 160"/>
              <a:gd name="T39" fmla="*/ 76 h 160"/>
              <a:gd name="T40" fmla="*/ 160 w 160"/>
              <a:gd name="T41" fmla="*/ 73 h 160"/>
              <a:gd name="T42" fmla="*/ 88 w 160"/>
              <a:gd name="T43" fmla="*/ 0 h 160"/>
              <a:gd name="T44" fmla="*/ 90 w 160"/>
              <a:gd name="T45" fmla="*/ 71 h 160"/>
              <a:gd name="T46" fmla="*/ 90 w 160"/>
              <a:gd name="T47" fmla="*/ 5 h 160"/>
              <a:gd name="T48" fmla="*/ 155 w 160"/>
              <a:gd name="T49" fmla="*/ 71 h 160"/>
              <a:gd name="T50" fmla="*/ 90 w 160"/>
              <a:gd name="T51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0" h="160">
                <a:moveTo>
                  <a:pt x="143" y="85"/>
                </a:moveTo>
                <a:cubicBezTo>
                  <a:pt x="76" y="85"/>
                  <a:pt x="76" y="85"/>
                  <a:pt x="76" y="85"/>
                </a:cubicBezTo>
                <a:cubicBezTo>
                  <a:pt x="76" y="17"/>
                  <a:pt x="76" y="17"/>
                  <a:pt x="76" y="17"/>
                </a:cubicBezTo>
                <a:cubicBezTo>
                  <a:pt x="76" y="16"/>
                  <a:pt x="74" y="15"/>
                  <a:pt x="73" y="15"/>
                </a:cubicBezTo>
                <a:cubicBezTo>
                  <a:pt x="33" y="15"/>
                  <a:pt x="0" y="48"/>
                  <a:pt x="0" y="88"/>
                </a:cubicBezTo>
                <a:cubicBezTo>
                  <a:pt x="0" y="129"/>
                  <a:pt x="32" y="160"/>
                  <a:pt x="73" y="160"/>
                </a:cubicBezTo>
                <a:cubicBezTo>
                  <a:pt x="112" y="160"/>
                  <a:pt x="146" y="127"/>
                  <a:pt x="146" y="88"/>
                </a:cubicBezTo>
                <a:cubicBezTo>
                  <a:pt x="146" y="86"/>
                  <a:pt x="144" y="85"/>
                  <a:pt x="143" y="85"/>
                </a:cubicBezTo>
                <a:close/>
                <a:moveTo>
                  <a:pt x="73" y="155"/>
                </a:moveTo>
                <a:cubicBezTo>
                  <a:pt x="34" y="155"/>
                  <a:pt x="5" y="127"/>
                  <a:pt x="5" y="88"/>
                </a:cubicBezTo>
                <a:cubicBezTo>
                  <a:pt x="5" y="51"/>
                  <a:pt x="34" y="21"/>
                  <a:pt x="71" y="20"/>
                </a:cubicBezTo>
                <a:cubicBezTo>
                  <a:pt x="71" y="88"/>
                  <a:pt x="71" y="88"/>
                  <a:pt x="71" y="88"/>
                </a:cubicBezTo>
                <a:cubicBezTo>
                  <a:pt x="71" y="89"/>
                  <a:pt x="72" y="90"/>
                  <a:pt x="73" y="90"/>
                </a:cubicBezTo>
                <a:cubicBezTo>
                  <a:pt x="141" y="90"/>
                  <a:pt x="141" y="90"/>
                  <a:pt x="141" y="90"/>
                </a:cubicBezTo>
                <a:cubicBezTo>
                  <a:pt x="139" y="125"/>
                  <a:pt x="108" y="155"/>
                  <a:pt x="73" y="155"/>
                </a:cubicBezTo>
                <a:close/>
                <a:moveTo>
                  <a:pt x="88" y="0"/>
                </a:moveTo>
                <a:cubicBezTo>
                  <a:pt x="86" y="0"/>
                  <a:pt x="85" y="2"/>
                  <a:pt x="85" y="3"/>
                </a:cubicBezTo>
                <a:cubicBezTo>
                  <a:pt x="85" y="73"/>
                  <a:pt x="85" y="73"/>
                  <a:pt x="85" y="73"/>
                </a:cubicBezTo>
                <a:cubicBezTo>
                  <a:pt x="85" y="74"/>
                  <a:pt x="86" y="76"/>
                  <a:pt x="88" y="76"/>
                </a:cubicBezTo>
                <a:cubicBezTo>
                  <a:pt x="158" y="76"/>
                  <a:pt x="158" y="76"/>
                  <a:pt x="158" y="76"/>
                </a:cubicBezTo>
                <a:cubicBezTo>
                  <a:pt x="159" y="76"/>
                  <a:pt x="160" y="74"/>
                  <a:pt x="160" y="73"/>
                </a:cubicBezTo>
                <a:cubicBezTo>
                  <a:pt x="160" y="33"/>
                  <a:pt x="128" y="0"/>
                  <a:pt x="88" y="0"/>
                </a:cubicBezTo>
                <a:close/>
                <a:moveTo>
                  <a:pt x="90" y="71"/>
                </a:moveTo>
                <a:cubicBezTo>
                  <a:pt x="90" y="5"/>
                  <a:pt x="90" y="5"/>
                  <a:pt x="90" y="5"/>
                </a:cubicBezTo>
                <a:cubicBezTo>
                  <a:pt x="125" y="7"/>
                  <a:pt x="154" y="35"/>
                  <a:pt x="155" y="71"/>
                </a:cubicBezTo>
                <a:cubicBezTo>
                  <a:pt x="90" y="71"/>
                  <a:pt x="90" y="71"/>
                  <a:pt x="90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9A08B85A-4DC6-8604-6D99-C5E4D0E98292}"/>
              </a:ext>
            </a:extLst>
          </p:cNvPr>
          <p:cNvSpPr>
            <a:spLocks noEditPoints="1"/>
          </p:cNvSpPr>
          <p:nvPr/>
        </p:nvSpPr>
        <p:spPr bwMode="auto">
          <a:xfrm>
            <a:off x="9013826" y="4127500"/>
            <a:ext cx="222250" cy="254000"/>
          </a:xfrm>
          <a:custGeom>
            <a:avLst/>
            <a:gdLst>
              <a:gd name="T0" fmla="*/ 17 w 140"/>
              <a:gd name="T1" fmla="*/ 0 h 160"/>
              <a:gd name="T2" fmla="*/ 9 w 140"/>
              <a:gd name="T3" fmla="*/ 14 h 160"/>
              <a:gd name="T4" fmla="*/ 15 w 140"/>
              <a:gd name="T5" fmla="*/ 14 h 160"/>
              <a:gd name="T6" fmla="*/ 17 w 140"/>
              <a:gd name="T7" fmla="*/ 5 h 160"/>
              <a:gd name="T8" fmla="*/ 40 w 140"/>
              <a:gd name="T9" fmla="*/ 155 h 160"/>
              <a:gd name="T10" fmla="*/ 15 w 140"/>
              <a:gd name="T11" fmla="*/ 152 h 160"/>
              <a:gd name="T12" fmla="*/ 12 w 140"/>
              <a:gd name="T13" fmla="*/ 145 h 160"/>
              <a:gd name="T14" fmla="*/ 9 w 140"/>
              <a:gd name="T15" fmla="*/ 152 h 160"/>
              <a:gd name="T16" fmla="*/ 121 w 140"/>
              <a:gd name="T17" fmla="*/ 160 h 160"/>
              <a:gd name="T18" fmla="*/ 129 w 140"/>
              <a:gd name="T19" fmla="*/ 8 h 160"/>
              <a:gd name="T20" fmla="*/ 124 w 140"/>
              <a:gd name="T21" fmla="*/ 152 h 160"/>
              <a:gd name="T22" fmla="*/ 46 w 140"/>
              <a:gd name="T23" fmla="*/ 155 h 160"/>
              <a:gd name="T24" fmla="*/ 121 w 140"/>
              <a:gd name="T25" fmla="*/ 5 h 160"/>
              <a:gd name="T26" fmla="*/ 124 w 140"/>
              <a:gd name="T27" fmla="*/ 152 h 160"/>
              <a:gd name="T28" fmla="*/ 133 w 140"/>
              <a:gd name="T29" fmla="*/ 13 h 160"/>
              <a:gd name="T30" fmla="*/ 136 w 140"/>
              <a:gd name="T31" fmla="*/ 150 h 160"/>
              <a:gd name="T32" fmla="*/ 140 w 140"/>
              <a:gd name="T33" fmla="*/ 13 h 160"/>
              <a:gd name="T34" fmla="*/ 2 w 140"/>
              <a:gd name="T35" fmla="*/ 53 h 160"/>
              <a:gd name="T36" fmla="*/ 26 w 140"/>
              <a:gd name="T37" fmla="*/ 49 h 160"/>
              <a:gd name="T38" fmla="*/ 2 w 140"/>
              <a:gd name="T39" fmla="*/ 46 h 160"/>
              <a:gd name="T40" fmla="*/ 2 w 140"/>
              <a:gd name="T41" fmla="*/ 53 h 160"/>
              <a:gd name="T42" fmla="*/ 23 w 140"/>
              <a:gd name="T43" fmla="*/ 32 h 160"/>
              <a:gd name="T44" fmla="*/ 23 w 140"/>
              <a:gd name="T45" fmla="*/ 25 h 160"/>
              <a:gd name="T46" fmla="*/ 0 w 140"/>
              <a:gd name="T47" fmla="*/ 29 h 160"/>
              <a:gd name="T48" fmla="*/ 2 w 140"/>
              <a:gd name="T49" fmla="*/ 74 h 160"/>
              <a:gd name="T50" fmla="*/ 26 w 140"/>
              <a:gd name="T51" fmla="*/ 70 h 160"/>
              <a:gd name="T52" fmla="*/ 2 w 140"/>
              <a:gd name="T53" fmla="*/ 66 h 160"/>
              <a:gd name="T54" fmla="*/ 2 w 140"/>
              <a:gd name="T55" fmla="*/ 74 h 160"/>
              <a:gd name="T56" fmla="*/ 23 w 140"/>
              <a:gd name="T57" fmla="*/ 114 h 160"/>
              <a:gd name="T58" fmla="*/ 23 w 140"/>
              <a:gd name="T59" fmla="*/ 107 h 160"/>
              <a:gd name="T60" fmla="*/ 0 w 140"/>
              <a:gd name="T61" fmla="*/ 111 h 160"/>
              <a:gd name="T62" fmla="*/ 2 w 140"/>
              <a:gd name="T63" fmla="*/ 94 h 160"/>
              <a:gd name="T64" fmla="*/ 26 w 140"/>
              <a:gd name="T65" fmla="*/ 90 h 160"/>
              <a:gd name="T66" fmla="*/ 2 w 140"/>
              <a:gd name="T67" fmla="*/ 86 h 160"/>
              <a:gd name="T68" fmla="*/ 2 w 140"/>
              <a:gd name="T69" fmla="*/ 94 h 160"/>
              <a:gd name="T70" fmla="*/ 23 w 140"/>
              <a:gd name="T71" fmla="*/ 128 h 160"/>
              <a:gd name="T72" fmla="*/ 0 w 140"/>
              <a:gd name="T73" fmla="*/ 132 h 160"/>
              <a:gd name="T74" fmla="*/ 23 w 140"/>
              <a:gd name="T75" fmla="*/ 13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" h="160">
                <a:moveTo>
                  <a:pt x="121" y="0"/>
                </a:moveTo>
                <a:cubicBezTo>
                  <a:pt x="17" y="0"/>
                  <a:pt x="17" y="0"/>
                  <a:pt x="17" y="0"/>
                </a:cubicBezTo>
                <a:cubicBezTo>
                  <a:pt x="13" y="0"/>
                  <a:pt x="9" y="4"/>
                  <a:pt x="9" y="8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6"/>
                  <a:pt x="11" y="17"/>
                  <a:pt x="12" y="17"/>
                </a:cubicBezTo>
                <a:cubicBezTo>
                  <a:pt x="13" y="17"/>
                  <a:pt x="15" y="16"/>
                  <a:pt x="15" y="14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7"/>
                  <a:pt x="16" y="5"/>
                  <a:pt x="17" y="5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155"/>
                  <a:pt x="40" y="155"/>
                  <a:pt x="40" y="155"/>
                </a:cubicBezTo>
                <a:cubicBezTo>
                  <a:pt x="17" y="155"/>
                  <a:pt x="17" y="155"/>
                  <a:pt x="17" y="155"/>
                </a:cubicBezTo>
                <a:cubicBezTo>
                  <a:pt x="16" y="155"/>
                  <a:pt x="15" y="154"/>
                  <a:pt x="15" y="152"/>
                </a:cubicBezTo>
                <a:cubicBezTo>
                  <a:pt x="15" y="147"/>
                  <a:pt x="15" y="147"/>
                  <a:pt x="15" y="147"/>
                </a:cubicBezTo>
                <a:cubicBezTo>
                  <a:pt x="15" y="146"/>
                  <a:pt x="13" y="145"/>
                  <a:pt x="12" y="145"/>
                </a:cubicBezTo>
                <a:cubicBezTo>
                  <a:pt x="11" y="145"/>
                  <a:pt x="9" y="146"/>
                  <a:pt x="9" y="147"/>
                </a:cubicBezTo>
                <a:cubicBezTo>
                  <a:pt x="9" y="152"/>
                  <a:pt x="9" y="152"/>
                  <a:pt x="9" y="152"/>
                </a:cubicBezTo>
                <a:cubicBezTo>
                  <a:pt x="9" y="156"/>
                  <a:pt x="13" y="160"/>
                  <a:pt x="17" y="160"/>
                </a:cubicBezTo>
                <a:cubicBezTo>
                  <a:pt x="121" y="160"/>
                  <a:pt x="121" y="160"/>
                  <a:pt x="121" y="160"/>
                </a:cubicBezTo>
                <a:cubicBezTo>
                  <a:pt x="125" y="160"/>
                  <a:pt x="129" y="156"/>
                  <a:pt x="129" y="152"/>
                </a:cubicBezTo>
                <a:cubicBezTo>
                  <a:pt x="129" y="8"/>
                  <a:pt x="129" y="8"/>
                  <a:pt x="129" y="8"/>
                </a:cubicBezTo>
                <a:cubicBezTo>
                  <a:pt x="129" y="4"/>
                  <a:pt x="125" y="0"/>
                  <a:pt x="121" y="0"/>
                </a:cubicBezTo>
                <a:close/>
                <a:moveTo>
                  <a:pt x="124" y="152"/>
                </a:moveTo>
                <a:cubicBezTo>
                  <a:pt x="124" y="154"/>
                  <a:pt x="122" y="155"/>
                  <a:pt x="121" y="155"/>
                </a:cubicBezTo>
                <a:cubicBezTo>
                  <a:pt x="46" y="155"/>
                  <a:pt x="46" y="155"/>
                  <a:pt x="46" y="155"/>
                </a:cubicBezTo>
                <a:cubicBezTo>
                  <a:pt x="46" y="5"/>
                  <a:pt x="46" y="5"/>
                  <a:pt x="46" y="5"/>
                </a:cubicBezTo>
                <a:cubicBezTo>
                  <a:pt x="121" y="5"/>
                  <a:pt x="121" y="5"/>
                  <a:pt x="121" y="5"/>
                </a:cubicBezTo>
                <a:cubicBezTo>
                  <a:pt x="122" y="5"/>
                  <a:pt x="124" y="7"/>
                  <a:pt x="124" y="8"/>
                </a:cubicBezTo>
                <a:cubicBezTo>
                  <a:pt x="124" y="152"/>
                  <a:pt x="124" y="152"/>
                  <a:pt x="124" y="152"/>
                </a:cubicBezTo>
                <a:close/>
                <a:moveTo>
                  <a:pt x="136" y="11"/>
                </a:moveTo>
                <a:cubicBezTo>
                  <a:pt x="134" y="11"/>
                  <a:pt x="133" y="12"/>
                  <a:pt x="133" y="13"/>
                </a:cubicBezTo>
                <a:cubicBezTo>
                  <a:pt x="133" y="147"/>
                  <a:pt x="133" y="147"/>
                  <a:pt x="133" y="147"/>
                </a:cubicBezTo>
                <a:cubicBezTo>
                  <a:pt x="133" y="148"/>
                  <a:pt x="134" y="150"/>
                  <a:pt x="136" y="150"/>
                </a:cubicBezTo>
                <a:cubicBezTo>
                  <a:pt x="138" y="150"/>
                  <a:pt x="140" y="148"/>
                  <a:pt x="140" y="147"/>
                </a:cubicBezTo>
                <a:cubicBezTo>
                  <a:pt x="140" y="13"/>
                  <a:pt x="140" y="13"/>
                  <a:pt x="140" y="13"/>
                </a:cubicBezTo>
                <a:cubicBezTo>
                  <a:pt x="140" y="12"/>
                  <a:pt x="138" y="11"/>
                  <a:pt x="136" y="11"/>
                </a:cubicBezTo>
                <a:close/>
                <a:moveTo>
                  <a:pt x="2" y="53"/>
                </a:moveTo>
                <a:cubicBezTo>
                  <a:pt x="23" y="53"/>
                  <a:pt x="23" y="53"/>
                  <a:pt x="23" y="53"/>
                </a:cubicBezTo>
                <a:cubicBezTo>
                  <a:pt x="25" y="53"/>
                  <a:pt x="26" y="51"/>
                  <a:pt x="26" y="49"/>
                </a:cubicBezTo>
                <a:cubicBezTo>
                  <a:pt x="26" y="48"/>
                  <a:pt x="25" y="46"/>
                  <a:pt x="23" y="46"/>
                </a:cubicBezTo>
                <a:cubicBezTo>
                  <a:pt x="2" y="46"/>
                  <a:pt x="2" y="46"/>
                  <a:pt x="2" y="46"/>
                </a:cubicBezTo>
                <a:cubicBezTo>
                  <a:pt x="1" y="46"/>
                  <a:pt x="0" y="48"/>
                  <a:pt x="0" y="49"/>
                </a:cubicBezTo>
                <a:cubicBezTo>
                  <a:pt x="0" y="51"/>
                  <a:pt x="1" y="53"/>
                  <a:pt x="2" y="53"/>
                </a:cubicBezTo>
                <a:close/>
                <a:moveTo>
                  <a:pt x="2" y="32"/>
                </a:moveTo>
                <a:cubicBezTo>
                  <a:pt x="23" y="32"/>
                  <a:pt x="23" y="32"/>
                  <a:pt x="23" y="32"/>
                </a:cubicBezTo>
                <a:cubicBezTo>
                  <a:pt x="25" y="32"/>
                  <a:pt x="26" y="30"/>
                  <a:pt x="26" y="29"/>
                </a:cubicBezTo>
                <a:cubicBezTo>
                  <a:pt x="26" y="27"/>
                  <a:pt x="25" y="25"/>
                  <a:pt x="23" y="25"/>
                </a:cubicBezTo>
                <a:cubicBezTo>
                  <a:pt x="2" y="25"/>
                  <a:pt x="2" y="25"/>
                  <a:pt x="2" y="25"/>
                </a:cubicBezTo>
                <a:cubicBezTo>
                  <a:pt x="1" y="25"/>
                  <a:pt x="0" y="27"/>
                  <a:pt x="0" y="29"/>
                </a:cubicBezTo>
                <a:cubicBezTo>
                  <a:pt x="0" y="30"/>
                  <a:pt x="1" y="32"/>
                  <a:pt x="2" y="32"/>
                </a:cubicBezTo>
                <a:close/>
                <a:moveTo>
                  <a:pt x="2" y="74"/>
                </a:moveTo>
                <a:cubicBezTo>
                  <a:pt x="23" y="74"/>
                  <a:pt x="23" y="74"/>
                  <a:pt x="23" y="74"/>
                </a:cubicBezTo>
                <a:cubicBezTo>
                  <a:pt x="25" y="74"/>
                  <a:pt x="26" y="72"/>
                  <a:pt x="26" y="70"/>
                </a:cubicBezTo>
                <a:cubicBezTo>
                  <a:pt x="26" y="68"/>
                  <a:pt x="25" y="66"/>
                  <a:pt x="23" y="66"/>
                </a:cubicBezTo>
                <a:cubicBezTo>
                  <a:pt x="2" y="66"/>
                  <a:pt x="2" y="66"/>
                  <a:pt x="2" y="66"/>
                </a:cubicBezTo>
                <a:cubicBezTo>
                  <a:pt x="1" y="66"/>
                  <a:pt x="0" y="68"/>
                  <a:pt x="0" y="70"/>
                </a:cubicBezTo>
                <a:cubicBezTo>
                  <a:pt x="0" y="72"/>
                  <a:pt x="1" y="74"/>
                  <a:pt x="2" y="74"/>
                </a:cubicBezTo>
                <a:close/>
                <a:moveTo>
                  <a:pt x="2" y="114"/>
                </a:moveTo>
                <a:cubicBezTo>
                  <a:pt x="23" y="114"/>
                  <a:pt x="23" y="114"/>
                  <a:pt x="23" y="114"/>
                </a:cubicBezTo>
                <a:cubicBezTo>
                  <a:pt x="25" y="114"/>
                  <a:pt x="26" y="113"/>
                  <a:pt x="26" y="111"/>
                </a:cubicBezTo>
                <a:cubicBezTo>
                  <a:pt x="26" y="109"/>
                  <a:pt x="25" y="107"/>
                  <a:pt x="23" y="107"/>
                </a:cubicBezTo>
                <a:cubicBezTo>
                  <a:pt x="2" y="107"/>
                  <a:pt x="2" y="107"/>
                  <a:pt x="2" y="107"/>
                </a:cubicBezTo>
                <a:cubicBezTo>
                  <a:pt x="1" y="107"/>
                  <a:pt x="0" y="109"/>
                  <a:pt x="0" y="111"/>
                </a:cubicBezTo>
                <a:cubicBezTo>
                  <a:pt x="0" y="113"/>
                  <a:pt x="1" y="114"/>
                  <a:pt x="2" y="114"/>
                </a:cubicBezTo>
                <a:close/>
                <a:moveTo>
                  <a:pt x="2" y="94"/>
                </a:moveTo>
                <a:cubicBezTo>
                  <a:pt x="23" y="94"/>
                  <a:pt x="23" y="94"/>
                  <a:pt x="23" y="94"/>
                </a:cubicBezTo>
                <a:cubicBezTo>
                  <a:pt x="25" y="94"/>
                  <a:pt x="26" y="92"/>
                  <a:pt x="26" y="90"/>
                </a:cubicBezTo>
                <a:cubicBezTo>
                  <a:pt x="26" y="88"/>
                  <a:pt x="25" y="86"/>
                  <a:pt x="23" y="86"/>
                </a:cubicBezTo>
                <a:cubicBezTo>
                  <a:pt x="2" y="86"/>
                  <a:pt x="2" y="86"/>
                  <a:pt x="2" y="86"/>
                </a:cubicBezTo>
                <a:cubicBezTo>
                  <a:pt x="1" y="86"/>
                  <a:pt x="0" y="88"/>
                  <a:pt x="0" y="90"/>
                </a:cubicBezTo>
                <a:cubicBezTo>
                  <a:pt x="0" y="92"/>
                  <a:pt x="1" y="94"/>
                  <a:pt x="2" y="94"/>
                </a:cubicBezTo>
                <a:close/>
                <a:moveTo>
                  <a:pt x="26" y="132"/>
                </a:moveTo>
                <a:cubicBezTo>
                  <a:pt x="26" y="130"/>
                  <a:pt x="25" y="128"/>
                  <a:pt x="23" y="128"/>
                </a:cubicBezTo>
                <a:cubicBezTo>
                  <a:pt x="2" y="128"/>
                  <a:pt x="2" y="128"/>
                  <a:pt x="2" y="128"/>
                </a:cubicBezTo>
                <a:cubicBezTo>
                  <a:pt x="1" y="128"/>
                  <a:pt x="0" y="130"/>
                  <a:pt x="0" y="132"/>
                </a:cubicBezTo>
                <a:cubicBezTo>
                  <a:pt x="0" y="133"/>
                  <a:pt x="1" y="135"/>
                  <a:pt x="2" y="135"/>
                </a:cubicBezTo>
                <a:cubicBezTo>
                  <a:pt x="23" y="135"/>
                  <a:pt x="23" y="135"/>
                  <a:pt x="23" y="135"/>
                </a:cubicBezTo>
                <a:cubicBezTo>
                  <a:pt x="25" y="135"/>
                  <a:pt x="26" y="133"/>
                  <a:pt x="26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7D7309E2-1C55-662B-24D2-0EF982D9498D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4165600"/>
            <a:ext cx="254000" cy="192088"/>
          </a:xfrm>
          <a:custGeom>
            <a:avLst/>
            <a:gdLst>
              <a:gd name="T0" fmla="*/ 80 w 160"/>
              <a:gd name="T1" fmla="*/ 1 h 121"/>
              <a:gd name="T2" fmla="*/ 8 w 160"/>
              <a:gd name="T3" fmla="*/ 6 h 121"/>
              <a:gd name="T4" fmla="*/ 76 w 160"/>
              <a:gd name="T5" fmla="*/ 121 h 121"/>
              <a:gd name="T6" fmla="*/ 145 w 160"/>
              <a:gd name="T7" fmla="*/ 121 h 121"/>
              <a:gd name="T8" fmla="*/ 145 w 160"/>
              <a:gd name="T9" fmla="*/ 0 h 121"/>
              <a:gd name="T10" fmla="*/ 78 w 160"/>
              <a:gd name="T11" fmla="*/ 115 h 121"/>
              <a:gd name="T12" fmla="*/ 12 w 160"/>
              <a:gd name="T13" fmla="*/ 115 h 121"/>
              <a:gd name="T14" fmla="*/ 76 w 160"/>
              <a:gd name="T15" fmla="*/ 4 h 121"/>
              <a:gd name="T16" fmla="*/ 147 w 160"/>
              <a:gd name="T17" fmla="*/ 115 h 121"/>
              <a:gd name="T18" fmla="*/ 82 w 160"/>
              <a:gd name="T19" fmla="*/ 115 h 121"/>
              <a:gd name="T20" fmla="*/ 82 w 160"/>
              <a:gd name="T21" fmla="*/ 6 h 121"/>
              <a:gd name="T22" fmla="*/ 147 w 160"/>
              <a:gd name="T23" fmla="*/ 6 h 121"/>
              <a:gd name="T24" fmla="*/ 155 w 160"/>
              <a:gd name="T25" fmla="*/ 10 h 121"/>
              <a:gd name="T26" fmla="*/ 160 w 160"/>
              <a:gd name="T27" fmla="*/ 111 h 121"/>
              <a:gd name="T28" fmla="*/ 2 w 160"/>
              <a:gd name="T29" fmla="*/ 8 h 121"/>
              <a:gd name="T30" fmla="*/ 2 w 160"/>
              <a:gd name="T31" fmla="*/ 113 h 121"/>
              <a:gd name="T32" fmla="*/ 2 w 160"/>
              <a:gd name="T33" fmla="*/ 8 h 121"/>
              <a:gd name="T34" fmla="*/ 19 w 160"/>
              <a:gd name="T35" fmla="*/ 37 h 121"/>
              <a:gd name="T36" fmla="*/ 70 w 160"/>
              <a:gd name="T37" fmla="*/ 37 h 121"/>
              <a:gd name="T38" fmla="*/ 21 w 160"/>
              <a:gd name="T39" fmla="*/ 50 h 121"/>
              <a:gd name="T40" fmla="*/ 68 w 160"/>
              <a:gd name="T41" fmla="*/ 56 h 121"/>
              <a:gd name="T42" fmla="*/ 68 w 160"/>
              <a:gd name="T43" fmla="*/ 19 h 121"/>
              <a:gd name="T44" fmla="*/ 21 w 160"/>
              <a:gd name="T45" fmla="*/ 25 h 121"/>
              <a:gd name="T46" fmla="*/ 68 w 160"/>
              <a:gd name="T47" fmla="*/ 19 h 121"/>
              <a:gd name="T48" fmla="*/ 19 w 160"/>
              <a:gd name="T49" fmla="*/ 68 h 121"/>
              <a:gd name="T50" fmla="*/ 70 w 160"/>
              <a:gd name="T51" fmla="*/ 68 h 121"/>
              <a:gd name="T52" fmla="*/ 21 w 160"/>
              <a:gd name="T53" fmla="*/ 81 h 121"/>
              <a:gd name="T54" fmla="*/ 68 w 160"/>
              <a:gd name="T55" fmla="*/ 86 h 121"/>
              <a:gd name="T56" fmla="*/ 68 w 160"/>
              <a:gd name="T57" fmla="*/ 96 h 121"/>
              <a:gd name="T58" fmla="*/ 21 w 160"/>
              <a:gd name="T59" fmla="*/ 102 h 121"/>
              <a:gd name="T60" fmla="*/ 68 w 160"/>
              <a:gd name="T61" fmla="*/ 96 h 121"/>
              <a:gd name="T62" fmla="*/ 90 w 160"/>
              <a:gd name="T63" fmla="*/ 37 h 121"/>
              <a:gd name="T64" fmla="*/ 139 w 160"/>
              <a:gd name="T65" fmla="*/ 37 h 121"/>
              <a:gd name="T66" fmla="*/ 91 w 160"/>
              <a:gd name="T67" fmla="*/ 50 h 121"/>
              <a:gd name="T68" fmla="*/ 137 w 160"/>
              <a:gd name="T69" fmla="*/ 56 h 121"/>
              <a:gd name="T70" fmla="*/ 137 w 160"/>
              <a:gd name="T71" fmla="*/ 19 h 121"/>
              <a:gd name="T72" fmla="*/ 91 w 160"/>
              <a:gd name="T73" fmla="*/ 25 h 121"/>
              <a:gd name="T74" fmla="*/ 137 w 160"/>
              <a:gd name="T75" fmla="*/ 19 h 121"/>
              <a:gd name="T76" fmla="*/ 90 w 160"/>
              <a:gd name="T77" fmla="*/ 68 h 121"/>
              <a:gd name="T78" fmla="*/ 139 w 160"/>
              <a:gd name="T79" fmla="*/ 68 h 121"/>
              <a:gd name="T80" fmla="*/ 91 w 160"/>
              <a:gd name="T81" fmla="*/ 81 h 121"/>
              <a:gd name="T82" fmla="*/ 137 w 160"/>
              <a:gd name="T83" fmla="*/ 86 h 121"/>
              <a:gd name="T84" fmla="*/ 137 w 160"/>
              <a:gd name="T85" fmla="*/ 96 h 121"/>
              <a:gd name="T86" fmla="*/ 91 w 160"/>
              <a:gd name="T87" fmla="*/ 102 h 121"/>
              <a:gd name="T88" fmla="*/ 137 w 160"/>
              <a:gd name="T89" fmla="*/ 96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21">
                <a:moveTo>
                  <a:pt x="145" y="0"/>
                </a:moveTo>
                <a:cubicBezTo>
                  <a:pt x="84" y="0"/>
                  <a:pt x="84" y="0"/>
                  <a:pt x="84" y="0"/>
                </a:cubicBezTo>
                <a:cubicBezTo>
                  <a:pt x="82" y="0"/>
                  <a:pt x="81" y="1"/>
                  <a:pt x="80" y="1"/>
                </a:cubicBezTo>
                <a:cubicBezTo>
                  <a:pt x="79" y="1"/>
                  <a:pt x="78" y="0"/>
                  <a:pt x="76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1" y="0"/>
                  <a:pt x="8" y="3"/>
                  <a:pt x="8" y="6"/>
                </a:cubicBezTo>
                <a:cubicBezTo>
                  <a:pt x="8" y="115"/>
                  <a:pt x="8" y="115"/>
                  <a:pt x="8" y="115"/>
                </a:cubicBezTo>
                <a:cubicBezTo>
                  <a:pt x="8" y="118"/>
                  <a:pt x="11" y="121"/>
                  <a:pt x="14" y="121"/>
                </a:cubicBezTo>
                <a:cubicBezTo>
                  <a:pt x="76" y="121"/>
                  <a:pt x="76" y="121"/>
                  <a:pt x="76" y="121"/>
                </a:cubicBezTo>
                <a:cubicBezTo>
                  <a:pt x="78" y="121"/>
                  <a:pt x="79" y="120"/>
                  <a:pt x="80" y="120"/>
                </a:cubicBezTo>
                <a:cubicBezTo>
                  <a:pt x="81" y="120"/>
                  <a:pt x="82" y="121"/>
                  <a:pt x="84" y="121"/>
                </a:cubicBezTo>
                <a:cubicBezTo>
                  <a:pt x="145" y="121"/>
                  <a:pt x="145" y="121"/>
                  <a:pt x="145" y="121"/>
                </a:cubicBezTo>
                <a:cubicBezTo>
                  <a:pt x="148" y="121"/>
                  <a:pt x="151" y="118"/>
                  <a:pt x="151" y="115"/>
                </a:cubicBezTo>
                <a:cubicBezTo>
                  <a:pt x="151" y="6"/>
                  <a:pt x="151" y="6"/>
                  <a:pt x="151" y="6"/>
                </a:cubicBezTo>
                <a:cubicBezTo>
                  <a:pt x="151" y="3"/>
                  <a:pt x="148" y="0"/>
                  <a:pt x="145" y="0"/>
                </a:cubicBezTo>
                <a:close/>
                <a:moveTo>
                  <a:pt x="78" y="11"/>
                </a:moveTo>
                <a:cubicBezTo>
                  <a:pt x="78" y="111"/>
                  <a:pt x="78" y="111"/>
                  <a:pt x="78" y="111"/>
                </a:cubicBezTo>
                <a:cubicBezTo>
                  <a:pt x="78" y="115"/>
                  <a:pt x="78" y="115"/>
                  <a:pt x="78" y="115"/>
                </a:cubicBezTo>
                <a:cubicBezTo>
                  <a:pt x="78" y="116"/>
                  <a:pt x="77" y="117"/>
                  <a:pt x="76" y="117"/>
                </a:cubicBezTo>
                <a:cubicBezTo>
                  <a:pt x="14" y="117"/>
                  <a:pt x="14" y="117"/>
                  <a:pt x="14" y="117"/>
                </a:cubicBezTo>
                <a:cubicBezTo>
                  <a:pt x="13" y="117"/>
                  <a:pt x="12" y="116"/>
                  <a:pt x="12" y="115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5"/>
                  <a:pt x="13" y="4"/>
                  <a:pt x="14" y="4"/>
                </a:cubicBezTo>
                <a:cubicBezTo>
                  <a:pt x="76" y="4"/>
                  <a:pt x="76" y="4"/>
                  <a:pt x="76" y="4"/>
                </a:cubicBezTo>
                <a:cubicBezTo>
                  <a:pt x="77" y="4"/>
                  <a:pt x="78" y="5"/>
                  <a:pt x="78" y="6"/>
                </a:cubicBezTo>
                <a:cubicBezTo>
                  <a:pt x="78" y="11"/>
                  <a:pt x="78" y="11"/>
                  <a:pt x="78" y="11"/>
                </a:cubicBezTo>
                <a:close/>
                <a:moveTo>
                  <a:pt x="147" y="115"/>
                </a:moveTo>
                <a:cubicBezTo>
                  <a:pt x="147" y="116"/>
                  <a:pt x="146" y="117"/>
                  <a:pt x="145" y="117"/>
                </a:cubicBezTo>
                <a:cubicBezTo>
                  <a:pt x="84" y="117"/>
                  <a:pt x="84" y="117"/>
                  <a:pt x="84" y="117"/>
                </a:cubicBezTo>
                <a:cubicBezTo>
                  <a:pt x="83" y="117"/>
                  <a:pt x="82" y="116"/>
                  <a:pt x="82" y="115"/>
                </a:cubicBezTo>
                <a:cubicBezTo>
                  <a:pt x="82" y="111"/>
                  <a:pt x="82" y="111"/>
                  <a:pt x="82" y="111"/>
                </a:cubicBezTo>
                <a:cubicBezTo>
                  <a:pt x="82" y="11"/>
                  <a:pt x="82" y="11"/>
                  <a:pt x="82" y="11"/>
                </a:cubicBezTo>
                <a:cubicBezTo>
                  <a:pt x="82" y="6"/>
                  <a:pt x="82" y="6"/>
                  <a:pt x="82" y="6"/>
                </a:cubicBezTo>
                <a:cubicBezTo>
                  <a:pt x="82" y="5"/>
                  <a:pt x="83" y="4"/>
                  <a:pt x="84" y="4"/>
                </a:cubicBezTo>
                <a:cubicBezTo>
                  <a:pt x="145" y="4"/>
                  <a:pt x="145" y="4"/>
                  <a:pt x="145" y="4"/>
                </a:cubicBezTo>
                <a:cubicBezTo>
                  <a:pt x="146" y="4"/>
                  <a:pt x="147" y="5"/>
                  <a:pt x="147" y="6"/>
                </a:cubicBezTo>
                <a:lnTo>
                  <a:pt x="147" y="115"/>
                </a:lnTo>
                <a:close/>
                <a:moveTo>
                  <a:pt x="157" y="8"/>
                </a:moveTo>
                <a:cubicBezTo>
                  <a:pt x="156" y="8"/>
                  <a:pt x="155" y="9"/>
                  <a:pt x="155" y="10"/>
                </a:cubicBezTo>
                <a:cubicBezTo>
                  <a:pt x="155" y="111"/>
                  <a:pt x="155" y="111"/>
                  <a:pt x="155" y="111"/>
                </a:cubicBezTo>
                <a:cubicBezTo>
                  <a:pt x="155" y="112"/>
                  <a:pt x="156" y="113"/>
                  <a:pt x="157" y="113"/>
                </a:cubicBezTo>
                <a:cubicBezTo>
                  <a:pt x="158" y="113"/>
                  <a:pt x="160" y="112"/>
                  <a:pt x="160" y="111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9"/>
                  <a:pt x="158" y="8"/>
                  <a:pt x="157" y="8"/>
                </a:cubicBezTo>
                <a:close/>
                <a:moveTo>
                  <a:pt x="2" y="8"/>
                </a:moveTo>
                <a:cubicBezTo>
                  <a:pt x="1" y="8"/>
                  <a:pt x="0" y="9"/>
                  <a:pt x="0" y="10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2"/>
                  <a:pt x="1" y="113"/>
                  <a:pt x="2" y="113"/>
                </a:cubicBezTo>
                <a:cubicBezTo>
                  <a:pt x="3" y="113"/>
                  <a:pt x="5" y="112"/>
                  <a:pt x="5" y="111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9"/>
                  <a:pt x="3" y="8"/>
                  <a:pt x="2" y="8"/>
                </a:cubicBezTo>
                <a:close/>
                <a:moveTo>
                  <a:pt x="68" y="35"/>
                </a:moveTo>
                <a:cubicBezTo>
                  <a:pt x="21" y="35"/>
                  <a:pt x="21" y="35"/>
                  <a:pt x="21" y="35"/>
                </a:cubicBezTo>
                <a:cubicBezTo>
                  <a:pt x="20" y="35"/>
                  <a:pt x="19" y="36"/>
                  <a:pt x="19" y="37"/>
                </a:cubicBezTo>
                <a:cubicBezTo>
                  <a:pt x="19" y="39"/>
                  <a:pt x="20" y="40"/>
                  <a:pt x="21" y="40"/>
                </a:cubicBezTo>
                <a:cubicBezTo>
                  <a:pt x="68" y="40"/>
                  <a:pt x="68" y="40"/>
                  <a:pt x="68" y="40"/>
                </a:cubicBezTo>
                <a:cubicBezTo>
                  <a:pt x="69" y="40"/>
                  <a:pt x="70" y="39"/>
                  <a:pt x="70" y="37"/>
                </a:cubicBezTo>
                <a:cubicBezTo>
                  <a:pt x="70" y="36"/>
                  <a:pt x="69" y="35"/>
                  <a:pt x="68" y="35"/>
                </a:cubicBezTo>
                <a:close/>
                <a:moveTo>
                  <a:pt x="68" y="50"/>
                </a:moveTo>
                <a:cubicBezTo>
                  <a:pt x="21" y="50"/>
                  <a:pt x="21" y="50"/>
                  <a:pt x="21" y="50"/>
                </a:cubicBezTo>
                <a:cubicBezTo>
                  <a:pt x="20" y="50"/>
                  <a:pt x="19" y="51"/>
                  <a:pt x="19" y="53"/>
                </a:cubicBezTo>
                <a:cubicBezTo>
                  <a:pt x="19" y="54"/>
                  <a:pt x="20" y="56"/>
                  <a:pt x="21" y="56"/>
                </a:cubicBezTo>
                <a:cubicBezTo>
                  <a:pt x="68" y="56"/>
                  <a:pt x="68" y="56"/>
                  <a:pt x="68" y="56"/>
                </a:cubicBezTo>
                <a:cubicBezTo>
                  <a:pt x="69" y="56"/>
                  <a:pt x="70" y="54"/>
                  <a:pt x="70" y="53"/>
                </a:cubicBezTo>
                <a:cubicBezTo>
                  <a:pt x="70" y="51"/>
                  <a:pt x="69" y="50"/>
                  <a:pt x="68" y="50"/>
                </a:cubicBezTo>
                <a:close/>
                <a:moveTo>
                  <a:pt x="68" y="19"/>
                </a:moveTo>
                <a:cubicBezTo>
                  <a:pt x="21" y="19"/>
                  <a:pt x="21" y="19"/>
                  <a:pt x="21" y="19"/>
                </a:cubicBezTo>
                <a:cubicBezTo>
                  <a:pt x="20" y="19"/>
                  <a:pt x="19" y="20"/>
                  <a:pt x="19" y="22"/>
                </a:cubicBezTo>
                <a:cubicBezTo>
                  <a:pt x="19" y="23"/>
                  <a:pt x="20" y="25"/>
                  <a:pt x="21" y="25"/>
                </a:cubicBezTo>
                <a:cubicBezTo>
                  <a:pt x="68" y="25"/>
                  <a:pt x="68" y="25"/>
                  <a:pt x="68" y="25"/>
                </a:cubicBezTo>
                <a:cubicBezTo>
                  <a:pt x="69" y="25"/>
                  <a:pt x="70" y="23"/>
                  <a:pt x="70" y="22"/>
                </a:cubicBezTo>
                <a:cubicBezTo>
                  <a:pt x="70" y="20"/>
                  <a:pt x="69" y="19"/>
                  <a:pt x="68" y="19"/>
                </a:cubicBezTo>
                <a:close/>
                <a:moveTo>
                  <a:pt x="68" y="65"/>
                </a:moveTo>
                <a:cubicBezTo>
                  <a:pt x="21" y="65"/>
                  <a:pt x="21" y="65"/>
                  <a:pt x="21" y="65"/>
                </a:cubicBezTo>
                <a:cubicBezTo>
                  <a:pt x="20" y="65"/>
                  <a:pt x="19" y="67"/>
                  <a:pt x="19" y="68"/>
                </a:cubicBezTo>
                <a:cubicBezTo>
                  <a:pt x="19" y="69"/>
                  <a:pt x="20" y="71"/>
                  <a:pt x="21" y="71"/>
                </a:cubicBezTo>
                <a:cubicBezTo>
                  <a:pt x="68" y="71"/>
                  <a:pt x="68" y="71"/>
                  <a:pt x="68" y="71"/>
                </a:cubicBezTo>
                <a:cubicBezTo>
                  <a:pt x="69" y="71"/>
                  <a:pt x="70" y="69"/>
                  <a:pt x="70" y="68"/>
                </a:cubicBezTo>
                <a:cubicBezTo>
                  <a:pt x="70" y="67"/>
                  <a:pt x="69" y="65"/>
                  <a:pt x="68" y="65"/>
                </a:cubicBezTo>
                <a:close/>
                <a:moveTo>
                  <a:pt x="68" y="81"/>
                </a:moveTo>
                <a:cubicBezTo>
                  <a:pt x="21" y="81"/>
                  <a:pt x="21" y="81"/>
                  <a:pt x="21" y="81"/>
                </a:cubicBezTo>
                <a:cubicBezTo>
                  <a:pt x="20" y="81"/>
                  <a:pt x="19" y="82"/>
                  <a:pt x="19" y="84"/>
                </a:cubicBezTo>
                <a:cubicBezTo>
                  <a:pt x="19" y="85"/>
                  <a:pt x="20" y="86"/>
                  <a:pt x="21" y="86"/>
                </a:cubicBezTo>
                <a:cubicBezTo>
                  <a:pt x="68" y="86"/>
                  <a:pt x="68" y="86"/>
                  <a:pt x="68" y="86"/>
                </a:cubicBezTo>
                <a:cubicBezTo>
                  <a:pt x="69" y="86"/>
                  <a:pt x="70" y="85"/>
                  <a:pt x="70" y="84"/>
                </a:cubicBezTo>
                <a:cubicBezTo>
                  <a:pt x="70" y="82"/>
                  <a:pt x="69" y="81"/>
                  <a:pt x="68" y="81"/>
                </a:cubicBezTo>
                <a:close/>
                <a:moveTo>
                  <a:pt x="68" y="96"/>
                </a:moveTo>
                <a:cubicBezTo>
                  <a:pt x="21" y="96"/>
                  <a:pt x="21" y="96"/>
                  <a:pt x="21" y="96"/>
                </a:cubicBezTo>
                <a:cubicBezTo>
                  <a:pt x="20" y="96"/>
                  <a:pt x="19" y="98"/>
                  <a:pt x="19" y="99"/>
                </a:cubicBezTo>
                <a:cubicBezTo>
                  <a:pt x="19" y="101"/>
                  <a:pt x="20" y="102"/>
                  <a:pt x="21" y="102"/>
                </a:cubicBezTo>
                <a:cubicBezTo>
                  <a:pt x="68" y="102"/>
                  <a:pt x="68" y="102"/>
                  <a:pt x="68" y="102"/>
                </a:cubicBezTo>
                <a:cubicBezTo>
                  <a:pt x="69" y="102"/>
                  <a:pt x="70" y="101"/>
                  <a:pt x="70" y="99"/>
                </a:cubicBezTo>
                <a:cubicBezTo>
                  <a:pt x="70" y="98"/>
                  <a:pt x="69" y="96"/>
                  <a:pt x="68" y="96"/>
                </a:cubicBezTo>
                <a:close/>
                <a:moveTo>
                  <a:pt x="137" y="35"/>
                </a:moveTo>
                <a:cubicBezTo>
                  <a:pt x="91" y="35"/>
                  <a:pt x="91" y="35"/>
                  <a:pt x="91" y="35"/>
                </a:cubicBezTo>
                <a:cubicBezTo>
                  <a:pt x="91" y="35"/>
                  <a:pt x="90" y="36"/>
                  <a:pt x="90" y="37"/>
                </a:cubicBezTo>
                <a:cubicBezTo>
                  <a:pt x="90" y="39"/>
                  <a:pt x="91" y="40"/>
                  <a:pt x="91" y="40"/>
                </a:cubicBezTo>
                <a:cubicBezTo>
                  <a:pt x="137" y="40"/>
                  <a:pt x="137" y="40"/>
                  <a:pt x="137" y="40"/>
                </a:cubicBezTo>
                <a:cubicBezTo>
                  <a:pt x="138" y="40"/>
                  <a:pt x="139" y="39"/>
                  <a:pt x="139" y="37"/>
                </a:cubicBezTo>
                <a:cubicBezTo>
                  <a:pt x="139" y="36"/>
                  <a:pt x="138" y="35"/>
                  <a:pt x="137" y="35"/>
                </a:cubicBezTo>
                <a:close/>
                <a:moveTo>
                  <a:pt x="137" y="50"/>
                </a:moveTo>
                <a:cubicBezTo>
                  <a:pt x="91" y="50"/>
                  <a:pt x="91" y="50"/>
                  <a:pt x="91" y="50"/>
                </a:cubicBezTo>
                <a:cubicBezTo>
                  <a:pt x="91" y="50"/>
                  <a:pt x="90" y="51"/>
                  <a:pt x="90" y="53"/>
                </a:cubicBezTo>
                <a:cubicBezTo>
                  <a:pt x="90" y="54"/>
                  <a:pt x="91" y="56"/>
                  <a:pt x="91" y="56"/>
                </a:cubicBezTo>
                <a:cubicBezTo>
                  <a:pt x="137" y="56"/>
                  <a:pt x="137" y="56"/>
                  <a:pt x="137" y="56"/>
                </a:cubicBezTo>
                <a:cubicBezTo>
                  <a:pt x="138" y="56"/>
                  <a:pt x="139" y="54"/>
                  <a:pt x="139" y="53"/>
                </a:cubicBezTo>
                <a:cubicBezTo>
                  <a:pt x="139" y="51"/>
                  <a:pt x="138" y="50"/>
                  <a:pt x="137" y="50"/>
                </a:cubicBezTo>
                <a:close/>
                <a:moveTo>
                  <a:pt x="137" y="19"/>
                </a:moveTo>
                <a:cubicBezTo>
                  <a:pt x="91" y="19"/>
                  <a:pt x="91" y="19"/>
                  <a:pt x="91" y="19"/>
                </a:cubicBezTo>
                <a:cubicBezTo>
                  <a:pt x="91" y="19"/>
                  <a:pt x="90" y="20"/>
                  <a:pt x="90" y="22"/>
                </a:cubicBezTo>
                <a:cubicBezTo>
                  <a:pt x="90" y="23"/>
                  <a:pt x="91" y="25"/>
                  <a:pt x="91" y="25"/>
                </a:cubicBezTo>
                <a:cubicBezTo>
                  <a:pt x="137" y="25"/>
                  <a:pt x="137" y="25"/>
                  <a:pt x="137" y="25"/>
                </a:cubicBezTo>
                <a:cubicBezTo>
                  <a:pt x="138" y="25"/>
                  <a:pt x="139" y="23"/>
                  <a:pt x="139" y="22"/>
                </a:cubicBezTo>
                <a:cubicBezTo>
                  <a:pt x="139" y="20"/>
                  <a:pt x="138" y="19"/>
                  <a:pt x="137" y="19"/>
                </a:cubicBezTo>
                <a:close/>
                <a:moveTo>
                  <a:pt x="137" y="65"/>
                </a:moveTo>
                <a:cubicBezTo>
                  <a:pt x="91" y="65"/>
                  <a:pt x="91" y="65"/>
                  <a:pt x="91" y="65"/>
                </a:cubicBezTo>
                <a:cubicBezTo>
                  <a:pt x="91" y="65"/>
                  <a:pt x="90" y="67"/>
                  <a:pt x="90" y="68"/>
                </a:cubicBezTo>
                <a:cubicBezTo>
                  <a:pt x="90" y="69"/>
                  <a:pt x="91" y="71"/>
                  <a:pt x="91" y="71"/>
                </a:cubicBezTo>
                <a:cubicBezTo>
                  <a:pt x="137" y="71"/>
                  <a:pt x="137" y="71"/>
                  <a:pt x="137" y="71"/>
                </a:cubicBezTo>
                <a:cubicBezTo>
                  <a:pt x="138" y="71"/>
                  <a:pt x="139" y="69"/>
                  <a:pt x="139" y="68"/>
                </a:cubicBezTo>
                <a:cubicBezTo>
                  <a:pt x="139" y="67"/>
                  <a:pt x="138" y="65"/>
                  <a:pt x="137" y="65"/>
                </a:cubicBezTo>
                <a:close/>
                <a:moveTo>
                  <a:pt x="137" y="81"/>
                </a:moveTo>
                <a:cubicBezTo>
                  <a:pt x="91" y="81"/>
                  <a:pt x="91" y="81"/>
                  <a:pt x="91" y="81"/>
                </a:cubicBezTo>
                <a:cubicBezTo>
                  <a:pt x="91" y="81"/>
                  <a:pt x="90" y="82"/>
                  <a:pt x="90" y="84"/>
                </a:cubicBezTo>
                <a:cubicBezTo>
                  <a:pt x="90" y="85"/>
                  <a:pt x="91" y="86"/>
                  <a:pt x="91" y="86"/>
                </a:cubicBezTo>
                <a:cubicBezTo>
                  <a:pt x="137" y="86"/>
                  <a:pt x="137" y="86"/>
                  <a:pt x="137" y="86"/>
                </a:cubicBezTo>
                <a:cubicBezTo>
                  <a:pt x="138" y="86"/>
                  <a:pt x="139" y="85"/>
                  <a:pt x="139" y="84"/>
                </a:cubicBezTo>
                <a:cubicBezTo>
                  <a:pt x="139" y="82"/>
                  <a:pt x="138" y="81"/>
                  <a:pt x="137" y="81"/>
                </a:cubicBezTo>
                <a:close/>
                <a:moveTo>
                  <a:pt x="137" y="96"/>
                </a:moveTo>
                <a:cubicBezTo>
                  <a:pt x="91" y="96"/>
                  <a:pt x="91" y="96"/>
                  <a:pt x="91" y="96"/>
                </a:cubicBezTo>
                <a:cubicBezTo>
                  <a:pt x="91" y="96"/>
                  <a:pt x="90" y="98"/>
                  <a:pt x="90" y="99"/>
                </a:cubicBezTo>
                <a:cubicBezTo>
                  <a:pt x="90" y="101"/>
                  <a:pt x="91" y="102"/>
                  <a:pt x="91" y="102"/>
                </a:cubicBezTo>
                <a:cubicBezTo>
                  <a:pt x="137" y="102"/>
                  <a:pt x="137" y="102"/>
                  <a:pt x="137" y="102"/>
                </a:cubicBezTo>
                <a:cubicBezTo>
                  <a:pt x="138" y="102"/>
                  <a:pt x="139" y="101"/>
                  <a:pt x="139" y="99"/>
                </a:cubicBezTo>
                <a:cubicBezTo>
                  <a:pt x="139" y="98"/>
                  <a:pt x="138" y="96"/>
                  <a:pt x="137" y="9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B46CBE1D-23B5-EF56-3C25-9A67BA24EF75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3608388"/>
            <a:ext cx="254000" cy="192088"/>
          </a:xfrm>
          <a:custGeom>
            <a:avLst/>
            <a:gdLst>
              <a:gd name="T0" fmla="*/ 156 w 160"/>
              <a:gd name="T1" fmla="*/ 39 h 121"/>
              <a:gd name="T2" fmla="*/ 154 w 160"/>
              <a:gd name="T3" fmla="*/ 117 h 121"/>
              <a:gd name="T4" fmla="*/ 3 w 160"/>
              <a:gd name="T5" fmla="*/ 115 h 121"/>
              <a:gd name="T6" fmla="*/ 2 w 160"/>
              <a:gd name="T7" fmla="*/ 37 h 121"/>
              <a:gd name="T8" fmla="*/ 0 w 160"/>
              <a:gd name="T9" fmla="*/ 115 h 121"/>
              <a:gd name="T10" fmla="*/ 154 w 160"/>
              <a:gd name="T11" fmla="*/ 121 h 121"/>
              <a:gd name="T12" fmla="*/ 160 w 160"/>
              <a:gd name="T13" fmla="*/ 39 h 121"/>
              <a:gd name="T14" fmla="*/ 154 w 160"/>
              <a:gd name="T15" fmla="*/ 0 h 121"/>
              <a:gd name="T16" fmla="*/ 0 w 160"/>
              <a:gd name="T17" fmla="*/ 5 h 121"/>
              <a:gd name="T18" fmla="*/ 2 w 160"/>
              <a:gd name="T19" fmla="*/ 30 h 121"/>
              <a:gd name="T20" fmla="*/ 160 w 160"/>
              <a:gd name="T21" fmla="*/ 28 h 121"/>
              <a:gd name="T22" fmla="*/ 154 w 160"/>
              <a:gd name="T23" fmla="*/ 0 h 121"/>
              <a:gd name="T24" fmla="*/ 3 w 160"/>
              <a:gd name="T25" fmla="*/ 26 h 121"/>
              <a:gd name="T26" fmla="*/ 5 w 160"/>
              <a:gd name="T27" fmla="*/ 3 h 121"/>
              <a:gd name="T28" fmla="*/ 156 w 160"/>
              <a:gd name="T29" fmla="*/ 5 h 121"/>
              <a:gd name="T30" fmla="*/ 66 w 160"/>
              <a:gd name="T31" fmla="*/ 105 h 121"/>
              <a:gd name="T32" fmla="*/ 68 w 160"/>
              <a:gd name="T33" fmla="*/ 43 h 121"/>
              <a:gd name="T34" fmla="*/ 17 w 160"/>
              <a:gd name="T35" fmla="*/ 41 h 121"/>
              <a:gd name="T36" fmla="*/ 15 w 160"/>
              <a:gd name="T37" fmla="*/ 103 h 121"/>
              <a:gd name="T38" fmla="*/ 66 w 160"/>
              <a:gd name="T39" fmla="*/ 105 h 121"/>
              <a:gd name="T40" fmla="*/ 65 w 160"/>
              <a:gd name="T41" fmla="*/ 45 h 121"/>
              <a:gd name="T42" fmla="*/ 19 w 160"/>
              <a:gd name="T43" fmla="*/ 102 h 121"/>
              <a:gd name="T44" fmla="*/ 85 w 160"/>
              <a:gd name="T45" fmla="*/ 57 h 121"/>
              <a:gd name="T46" fmla="*/ 144 w 160"/>
              <a:gd name="T47" fmla="*/ 54 h 121"/>
              <a:gd name="T48" fmla="*/ 85 w 160"/>
              <a:gd name="T49" fmla="*/ 52 h 121"/>
              <a:gd name="T50" fmla="*/ 85 w 160"/>
              <a:gd name="T51" fmla="*/ 57 h 121"/>
              <a:gd name="T52" fmla="*/ 142 w 160"/>
              <a:gd name="T53" fmla="*/ 75 h 121"/>
              <a:gd name="T54" fmla="*/ 142 w 160"/>
              <a:gd name="T55" fmla="*/ 70 h 121"/>
              <a:gd name="T56" fmla="*/ 83 w 160"/>
              <a:gd name="T57" fmla="*/ 73 h 121"/>
              <a:gd name="T58" fmla="*/ 85 w 160"/>
              <a:gd name="T59" fmla="*/ 95 h 121"/>
              <a:gd name="T60" fmla="*/ 144 w 160"/>
              <a:gd name="T61" fmla="*/ 92 h 121"/>
              <a:gd name="T62" fmla="*/ 85 w 160"/>
              <a:gd name="T63" fmla="*/ 90 h 121"/>
              <a:gd name="T64" fmla="*/ 85 w 160"/>
              <a:gd name="T65" fmla="*/ 95 h 121"/>
              <a:gd name="T66" fmla="*/ 12 w 160"/>
              <a:gd name="T67" fmla="*/ 14 h 121"/>
              <a:gd name="T68" fmla="*/ 19 w 160"/>
              <a:gd name="T69" fmla="*/ 14 h 121"/>
              <a:gd name="T70" fmla="*/ 30 w 160"/>
              <a:gd name="T71" fmla="*/ 11 h 121"/>
              <a:gd name="T72" fmla="*/ 30 w 160"/>
              <a:gd name="T73" fmla="*/ 18 h 121"/>
              <a:gd name="T74" fmla="*/ 30 w 160"/>
              <a:gd name="T75" fmla="*/ 11 h 121"/>
              <a:gd name="T76" fmla="*/ 42 w 160"/>
              <a:gd name="T77" fmla="*/ 14 h 121"/>
              <a:gd name="T78" fmla="*/ 49 w 160"/>
              <a:gd name="T79" fmla="*/ 14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21">
                <a:moveTo>
                  <a:pt x="158" y="37"/>
                </a:moveTo>
                <a:cubicBezTo>
                  <a:pt x="157" y="37"/>
                  <a:pt x="156" y="38"/>
                  <a:pt x="156" y="39"/>
                </a:cubicBezTo>
                <a:cubicBezTo>
                  <a:pt x="156" y="115"/>
                  <a:pt x="156" y="115"/>
                  <a:pt x="156" y="115"/>
                </a:cubicBezTo>
                <a:cubicBezTo>
                  <a:pt x="156" y="116"/>
                  <a:pt x="155" y="117"/>
                  <a:pt x="154" y="117"/>
                </a:cubicBezTo>
                <a:cubicBezTo>
                  <a:pt x="5" y="117"/>
                  <a:pt x="5" y="117"/>
                  <a:pt x="5" y="117"/>
                </a:cubicBezTo>
                <a:cubicBezTo>
                  <a:pt x="4" y="117"/>
                  <a:pt x="3" y="116"/>
                  <a:pt x="3" y="115"/>
                </a:cubicBezTo>
                <a:cubicBezTo>
                  <a:pt x="3" y="39"/>
                  <a:pt x="3" y="39"/>
                  <a:pt x="3" y="39"/>
                </a:cubicBezTo>
                <a:cubicBezTo>
                  <a:pt x="3" y="38"/>
                  <a:pt x="3" y="37"/>
                  <a:pt x="2" y="37"/>
                </a:cubicBezTo>
                <a:cubicBezTo>
                  <a:pt x="1" y="37"/>
                  <a:pt x="0" y="38"/>
                  <a:pt x="0" y="39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8"/>
                  <a:pt x="3" y="121"/>
                  <a:pt x="5" y="121"/>
                </a:cubicBezTo>
                <a:cubicBezTo>
                  <a:pt x="154" y="121"/>
                  <a:pt x="154" y="121"/>
                  <a:pt x="154" y="121"/>
                </a:cubicBezTo>
                <a:cubicBezTo>
                  <a:pt x="157" y="121"/>
                  <a:pt x="160" y="118"/>
                  <a:pt x="160" y="115"/>
                </a:cubicBezTo>
                <a:cubicBezTo>
                  <a:pt x="160" y="39"/>
                  <a:pt x="160" y="39"/>
                  <a:pt x="160" y="39"/>
                </a:cubicBezTo>
                <a:cubicBezTo>
                  <a:pt x="160" y="38"/>
                  <a:pt x="159" y="37"/>
                  <a:pt x="158" y="37"/>
                </a:cubicBezTo>
                <a:close/>
                <a:moveTo>
                  <a:pt x="154" y="0"/>
                </a:moveTo>
                <a:cubicBezTo>
                  <a:pt x="5" y="0"/>
                  <a:pt x="5" y="0"/>
                  <a:pt x="5" y="0"/>
                </a:cubicBezTo>
                <a:cubicBezTo>
                  <a:pt x="3" y="0"/>
                  <a:pt x="0" y="2"/>
                  <a:pt x="0" y="5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9"/>
                  <a:pt x="1" y="30"/>
                  <a:pt x="2" y="30"/>
                </a:cubicBezTo>
                <a:cubicBezTo>
                  <a:pt x="158" y="30"/>
                  <a:pt x="158" y="30"/>
                  <a:pt x="158" y="30"/>
                </a:cubicBezTo>
                <a:cubicBezTo>
                  <a:pt x="159" y="30"/>
                  <a:pt x="160" y="29"/>
                  <a:pt x="160" y="28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2"/>
                  <a:pt x="157" y="0"/>
                  <a:pt x="154" y="0"/>
                </a:cubicBezTo>
                <a:close/>
                <a:moveTo>
                  <a:pt x="156" y="26"/>
                </a:moveTo>
                <a:cubicBezTo>
                  <a:pt x="3" y="26"/>
                  <a:pt x="3" y="26"/>
                  <a:pt x="3" y="26"/>
                </a:cubicBezTo>
                <a:cubicBezTo>
                  <a:pt x="3" y="5"/>
                  <a:pt x="3" y="5"/>
                  <a:pt x="3" y="5"/>
                </a:cubicBezTo>
                <a:cubicBezTo>
                  <a:pt x="3" y="4"/>
                  <a:pt x="4" y="3"/>
                  <a:pt x="5" y="3"/>
                </a:cubicBezTo>
                <a:cubicBezTo>
                  <a:pt x="154" y="3"/>
                  <a:pt x="154" y="3"/>
                  <a:pt x="154" y="3"/>
                </a:cubicBezTo>
                <a:cubicBezTo>
                  <a:pt x="155" y="3"/>
                  <a:pt x="156" y="4"/>
                  <a:pt x="156" y="5"/>
                </a:cubicBezTo>
                <a:lnTo>
                  <a:pt x="156" y="26"/>
                </a:lnTo>
                <a:close/>
                <a:moveTo>
                  <a:pt x="66" y="105"/>
                </a:moveTo>
                <a:cubicBezTo>
                  <a:pt x="67" y="105"/>
                  <a:pt x="68" y="104"/>
                  <a:pt x="68" y="103"/>
                </a:cubicBezTo>
                <a:cubicBezTo>
                  <a:pt x="68" y="43"/>
                  <a:pt x="68" y="43"/>
                  <a:pt x="68" y="43"/>
                </a:cubicBezTo>
                <a:cubicBezTo>
                  <a:pt x="68" y="42"/>
                  <a:pt x="67" y="41"/>
                  <a:pt x="66" y="41"/>
                </a:cubicBezTo>
                <a:cubicBezTo>
                  <a:pt x="17" y="41"/>
                  <a:pt x="17" y="41"/>
                  <a:pt x="17" y="41"/>
                </a:cubicBezTo>
                <a:cubicBezTo>
                  <a:pt x="16" y="41"/>
                  <a:pt x="15" y="42"/>
                  <a:pt x="15" y="43"/>
                </a:cubicBezTo>
                <a:cubicBezTo>
                  <a:pt x="15" y="103"/>
                  <a:pt x="15" y="103"/>
                  <a:pt x="15" y="103"/>
                </a:cubicBezTo>
                <a:cubicBezTo>
                  <a:pt x="15" y="104"/>
                  <a:pt x="16" y="105"/>
                  <a:pt x="17" y="105"/>
                </a:cubicBezTo>
                <a:lnTo>
                  <a:pt x="66" y="105"/>
                </a:lnTo>
                <a:close/>
                <a:moveTo>
                  <a:pt x="19" y="45"/>
                </a:moveTo>
                <a:cubicBezTo>
                  <a:pt x="65" y="45"/>
                  <a:pt x="65" y="45"/>
                  <a:pt x="65" y="45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19" y="102"/>
                  <a:pt x="19" y="102"/>
                  <a:pt x="19" y="102"/>
                </a:cubicBezTo>
                <a:lnTo>
                  <a:pt x="19" y="45"/>
                </a:lnTo>
                <a:close/>
                <a:moveTo>
                  <a:pt x="85" y="57"/>
                </a:moveTo>
                <a:cubicBezTo>
                  <a:pt x="142" y="57"/>
                  <a:pt x="142" y="57"/>
                  <a:pt x="142" y="57"/>
                </a:cubicBezTo>
                <a:cubicBezTo>
                  <a:pt x="143" y="57"/>
                  <a:pt x="144" y="56"/>
                  <a:pt x="144" y="54"/>
                </a:cubicBezTo>
                <a:cubicBezTo>
                  <a:pt x="144" y="53"/>
                  <a:pt x="143" y="52"/>
                  <a:pt x="142" y="52"/>
                </a:cubicBezTo>
                <a:cubicBezTo>
                  <a:pt x="85" y="52"/>
                  <a:pt x="85" y="52"/>
                  <a:pt x="85" y="52"/>
                </a:cubicBezTo>
                <a:cubicBezTo>
                  <a:pt x="84" y="52"/>
                  <a:pt x="83" y="53"/>
                  <a:pt x="83" y="54"/>
                </a:cubicBezTo>
                <a:cubicBezTo>
                  <a:pt x="83" y="56"/>
                  <a:pt x="84" y="57"/>
                  <a:pt x="85" y="57"/>
                </a:cubicBezTo>
                <a:close/>
                <a:moveTo>
                  <a:pt x="85" y="75"/>
                </a:moveTo>
                <a:cubicBezTo>
                  <a:pt x="142" y="75"/>
                  <a:pt x="142" y="75"/>
                  <a:pt x="142" y="75"/>
                </a:cubicBezTo>
                <a:cubicBezTo>
                  <a:pt x="143" y="75"/>
                  <a:pt x="144" y="74"/>
                  <a:pt x="144" y="73"/>
                </a:cubicBezTo>
                <a:cubicBezTo>
                  <a:pt x="144" y="72"/>
                  <a:pt x="143" y="70"/>
                  <a:pt x="142" y="70"/>
                </a:cubicBezTo>
                <a:cubicBezTo>
                  <a:pt x="85" y="70"/>
                  <a:pt x="85" y="70"/>
                  <a:pt x="85" y="70"/>
                </a:cubicBezTo>
                <a:cubicBezTo>
                  <a:pt x="84" y="70"/>
                  <a:pt x="83" y="72"/>
                  <a:pt x="83" y="73"/>
                </a:cubicBezTo>
                <a:cubicBezTo>
                  <a:pt x="83" y="74"/>
                  <a:pt x="84" y="75"/>
                  <a:pt x="85" y="75"/>
                </a:cubicBezTo>
                <a:close/>
                <a:moveTo>
                  <a:pt x="85" y="95"/>
                </a:moveTo>
                <a:cubicBezTo>
                  <a:pt x="142" y="95"/>
                  <a:pt x="142" y="95"/>
                  <a:pt x="142" y="95"/>
                </a:cubicBezTo>
                <a:cubicBezTo>
                  <a:pt x="143" y="95"/>
                  <a:pt x="144" y="94"/>
                  <a:pt x="144" y="92"/>
                </a:cubicBezTo>
                <a:cubicBezTo>
                  <a:pt x="144" y="91"/>
                  <a:pt x="143" y="90"/>
                  <a:pt x="142" y="90"/>
                </a:cubicBezTo>
                <a:cubicBezTo>
                  <a:pt x="85" y="90"/>
                  <a:pt x="85" y="90"/>
                  <a:pt x="85" y="90"/>
                </a:cubicBezTo>
                <a:cubicBezTo>
                  <a:pt x="84" y="90"/>
                  <a:pt x="83" y="91"/>
                  <a:pt x="83" y="92"/>
                </a:cubicBezTo>
                <a:cubicBezTo>
                  <a:pt x="83" y="94"/>
                  <a:pt x="84" y="95"/>
                  <a:pt x="85" y="95"/>
                </a:cubicBezTo>
                <a:close/>
                <a:moveTo>
                  <a:pt x="15" y="11"/>
                </a:moveTo>
                <a:cubicBezTo>
                  <a:pt x="13" y="11"/>
                  <a:pt x="12" y="12"/>
                  <a:pt x="12" y="14"/>
                </a:cubicBezTo>
                <a:cubicBezTo>
                  <a:pt x="12" y="16"/>
                  <a:pt x="13" y="18"/>
                  <a:pt x="15" y="18"/>
                </a:cubicBezTo>
                <a:cubicBezTo>
                  <a:pt x="17" y="18"/>
                  <a:pt x="19" y="16"/>
                  <a:pt x="19" y="14"/>
                </a:cubicBezTo>
                <a:cubicBezTo>
                  <a:pt x="19" y="12"/>
                  <a:pt x="17" y="11"/>
                  <a:pt x="15" y="11"/>
                </a:cubicBezTo>
                <a:close/>
                <a:moveTo>
                  <a:pt x="30" y="11"/>
                </a:moveTo>
                <a:cubicBezTo>
                  <a:pt x="28" y="11"/>
                  <a:pt x="26" y="12"/>
                  <a:pt x="26" y="14"/>
                </a:cubicBezTo>
                <a:cubicBezTo>
                  <a:pt x="26" y="16"/>
                  <a:pt x="28" y="18"/>
                  <a:pt x="30" y="18"/>
                </a:cubicBezTo>
                <a:cubicBezTo>
                  <a:pt x="33" y="18"/>
                  <a:pt x="35" y="16"/>
                  <a:pt x="35" y="14"/>
                </a:cubicBezTo>
                <a:cubicBezTo>
                  <a:pt x="35" y="12"/>
                  <a:pt x="33" y="11"/>
                  <a:pt x="30" y="11"/>
                </a:cubicBezTo>
                <a:close/>
                <a:moveTo>
                  <a:pt x="46" y="11"/>
                </a:moveTo>
                <a:cubicBezTo>
                  <a:pt x="43" y="11"/>
                  <a:pt x="42" y="12"/>
                  <a:pt x="42" y="14"/>
                </a:cubicBezTo>
                <a:cubicBezTo>
                  <a:pt x="42" y="16"/>
                  <a:pt x="43" y="18"/>
                  <a:pt x="46" y="18"/>
                </a:cubicBezTo>
                <a:cubicBezTo>
                  <a:pt x="48" y="18"/>
                  <a:pt x="49" y="16"/>
                  <a:pt x="49" y="14"/>
                </a:cubicBezTo>
                <a:cubicBezTo>
                  <a:pt x="49" y="12"/>
                  <a:pt x="48" y="11"/>
                  <a:pt x="46" y="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0176E1B3-065C-AF93-5E95-395C3E9438BB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3584575"/>
            <a:ext cx="254000" cy="239713"/>
          </a:xfrm>
          <a:custGeom>
            <a:avLst/>
            <a:gdLst>
              <a:gd name="T0" fmla="*/ 155 w 160"/>
              <a:gd name="T1" fmla="*/ 144 h 151"/>
              <a:gd name="T2" fmla="*/ 4 w 160"/>
              <a:gd name="T3" fmla="*/ 144 h 151"/>
              <a:gd name="T4" fmla="*/ 0 w 160"/>
              <a:gd name="T5" fmla="*/ 54 h 151"/>
              <a:gd name="T6" fmla="*/ 152 w 160"/>
              <a:gd name="T7" fmla="*/ 151 h 151"/>
              <a:gd name="T8" fmla="*/ 157 w 160"/>
              <a:gd name="T9" fmla="*/ 51 h 151"/>
              <a:gd name="T10" fmla="*/ 21 w 160"/>
              <a:gd name="T11" fmla="*/ 112 h 151"/>
              <a:gd name="T12" fmla="*/ 31 w 160"/>
              <a:gd name="T13" fmla="*/ 131 h 151"/>
              <a:gd name="T14" fmla="*/ 61 w 160"/>
              <a:gd name="T15" fmla="*/ 112 h 151"/>
              <a:gd name="T16" fmla="*/ 66 w 160"/>
              <a:gd name="T17" fmla="*/ 129 h 151"/>
              <a:gd name="T18" fmla="*/ 94 w 160"/>
              <a:gd name="T19" fmla="*/ 129 h 151"/>
              <a:gd name="T20" fmla="*/ 99 w 160"/>
              <a:gd name="T21" fmla="*/ 112 h 151"/>
              <a:gd name="T22" fmla="*/ 129 w 160"/>
              <a:gd name="T23" fmla="*/ 131 h 151"/>
              <a:gd name="T24" fmla="*/ 139 w 160"/>
              <a:gd name="T25" fmla="*/ 112 h 151"/>
              <a:gd name="T26" fmla="*/ 132 w 160"/>
              <a:gd name="T27" fmla="*/ 108 h 151"/>
              <a:gd name="T28" fmla="*/ 141 w 160"/>
              <a:gd name="T29" fmla="*/ 82 h 151"/>
              <a:gd name="T30" fmla="*/ 132 w 160"/>
              <a:gd name="T31" fmla="*/ 58 h 151"/>
              <a:gd name="T32" fmla="*/ 127 w 160"/>
              <a:gd name="T33" fmla="*/ 79 h 151"/>
              <a:gd name="T34" fmla="*/ 96 w 160"/>
              <a:gd name="T35" fmla="*/ 56 h 151"/>
              <a:gd name="T36" fmla="*/ 66 w 160"/>
              <a:gd name="T37" fmla="*/ 79 h 151"/>
              <a:gd name="T38" fmla="*/ 61 w 160"/>
              <a:gd name="T39" fmla="*/ 58 h 151"/>
              <a:gd name="T40" fmla="*/ 33 w 160"/>
              <a:gd name="T41" fmla="*/ 58 h 151"/>
              <a:gd name="T42" fmla="*/ 28 w 160"/>
              <a:gd name="T43" fmla="*/ 79 h 151"/>
              <a:gd name="T44" fmla="*/ 21 w 160"/>
              <a:gd name="T45" fmla="*/ 84 h 151"/>
              <a:gd name="T46" fmla="*/ 21 w 160"/>
              <a:gd name="T47" fmla="*/ 108 h 151"/>
              <a:gd name="T48" fmla="*/ 127 w 160"/>
              <a:gd name="T49" fmla="*/ 108 h 151"/>
              <a:gd name="T50" fmla="*/ 66 w 160"/>
              <a:gd name="T51" fmla="*/ 84 h 151"/>
              <a:gd name="T52" fmla="*/ 66 w 160"/>
              <a:gd name="T53" fmla="*/ 108 h 151"/>
              <a:gd name="T54" fmla="*/ 61 w 160"/>
              <a:gd name="T55" fmla="*/ 84 h 151"/>
              <a:gd name="T56" fmla="*/ 33 w 160"/>
              <a:gd name="T57" fmla="*/ 84 h 151"/>
              <a:gd name="T58" fmla="*/ 131 w 160"/>
              <a:gd name="T59" fmla="*/ 11 h 151"/>
              <a:gd name="T60" fmla="*/ 155 w 160"/>
              <a:gd name="T61" fmla="*/ 16 h 151"/>
              <a:gd name="T62" fmla="*/ 4 w 160"/>
              <a:gd name="T63" fmla="*/ 16 h 151"/>
              <a:gd name="T64" fmla="*/ 28 w 160"/>
              <a:gd name="T65" fmla="*/ 11 h 151"/>
              <a:gd name="T66" fmla="*/ 0 w 160"/>
              <a:gd name="T67" fmla="*/ 16 h 151"/>
              <a:gd name="T68" fmla="*/ 157 w 160"/>
              <a:gd name="T69" fmla="*/ 42 h 151"/>
              <a:gd name="T70" fmla="*/ 154 w 160"/>
              <a:gd name="T71" fmla="*/ 9 h 151"/>
              <a:gd name="T72" fmla="*/ 108 w 160"/>
              <a:gd name="T73" fmla="*/ 11 h 151"/>
              <a:gd name="T74" fmla="*/ 51 w 160"/>
              <a:gd name="T75" fmla="*/ 11 h 151"/>
              <a:gd name="T76" fmla="*/ 42 w 160"/>
              <a:gd name="T77" fmla="*/ 20 h 151"/>
              <a:gd name="T78" fmla="*/ 36 w 160"/>
              <a:gd name="T79" fmla="*/ 2 h 151"/>
              <a:gd name="T80" fmla="*/ 120 w 160"/>
              <a:gd name="T81" fmla="*/ 22 h 151"/>
              <a:gd name="T82" fmla="*/ 120 w 160"/>
              <a:gd name="T83" fmla="*/ 0 h 151"/>
              <a:gd name="T84" fmla="*/ 120 w 160"/>
              <a:gd name="T85" fmla="*/ 22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51">
                <a:moveTo>
                  <a:pt x="157" y="51"/>
                </a:moveTo>
                <a:cubicBezTo>
                  <a:pt x="156" y="51"/>
                  <a:pt x="155" y="53"/>
                  <a:pt x="155" y="54"/>
                </a:cubicBezTo>
                <a:cubicBezTo>
                  <a:pt x="155" y="144"/>
                  <a:pt x="155" y="144"/>
                  <a:pt x="155" y="144"/>
                </a:cubicBezTo>
                <a:cubicBezTo>
                  <a:pt x="155" y="145"/>
                  <a:pt x="154" y="146"/>
                  <a:pt x="152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5" y="146"/>
                  <a:pt x="4" y="145"/>
                  <a:pt x="4" y="144"/>
                </a:cubicBezTo>
                <a:cubicBezTo>
                  <a:pt x="4" y="54"/>
                  <a:pt x="4" y="54"/>
                  <a:pt x="4" y="54"/>
                </a:cubicBezTo>
                <a:cubicBezTo>
                  <a:pt x="4" y="53"/>
                  <a:pt x="3" y="51"/>
                  <a:pt x="2" y="51"/>
                </a:cubicBezTo>
                <a:cubicBezTo>
                  <a:pt x="1" y="51"/>
                  <a:pt x="0" y="53"/>
                  <a:pt x="0" y="54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47"/>
                  <a:pt x="3" y="151"/>
                  <a:pt x="7" y="151"/>
                </a:cubicBezTo>
                <a:cubicBezTo>
                  <a:pt x="152" y="151"/>
                  <a:pt x="152" y="151"/>
                  <a:pt x="152" y="151"/>
                </a:cubicBezTo>
                <a:cubicBezTo>
                  <a:pt x="156" y="151"/>
                  <a:pt x="160" y="147"/>
                  <a:pt x="160" y="144"/>
                </a:cubicBezTo>
                <a:cubicBezTo>
                  <a:pt x="160" y="54"/>
                  <a:pt x="160" y="54"/>
                  <a:pt x="160" y="54"/>
                </a:cubicBezTo>
                <a:cubicBezTo>
                  <a:pt x="160" y="53"/>
                  <a:pt x="158" y="51"/>
                  <a:pt x="157" y="51"/>
                </a:cubicBezTo>
                <a:close/>
                <a:moveTo>
                  <a:pt x="21" y="108"/>
                </a:moveTo>
                <a:cubicBezTo>
                  <a:pt x="20" y="108"/>
                  <a:pt x="19" y="109"/>
                  <a:pt x="19" y="110"/>
                </a:cubicBezTo>
                <a:cubicBezTo>
                  <a:pt x="19" y="111"/>
                  <a:pt x="20" y="112"/>
                  <a:pt x="21" y="112"/>
                </a:cubicBezTo>
                <a:cubicBezTo>
                  <a:pt x="28" y="112"/>
                  <a:pt x="28" y="112"/>
                  <a:pt x="28" y="112"/>
                </a:cubicBezTo>
                <a:cubicBezTo>
                  <a:pt x="28" y="129"/>
                  <a:pt x="28" y="129"/>
                  <a:pt x="28" y="129"/>
                </a:cubicBezTo>
                <a:cubicBezTo>
                  <a:pt x="28" y="130"/>
                  <a:pt x="29" y="131"/>
                  <a:pt x="31" y="131"/>
                </a:cubicBezTo>
                <a:cubicBezTo>
                  <a:pt x="32" y="131"/>
                  <a:pt x="33" y="130"/>
                  <a:pt x="33" y="129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61" y="112"/>
                  <a:pt x="61" y="112"/>
                  <a:pt x="61" y="112"/>
                </a:cubicBezTo>
                <a:cubicBezTo>
                  <a:pt x="61" y="129"/>
                  <a:pt x="61" y="129"/>
                  <a:pt x="61" y="129"/>
                </a:cubicBezTo>
                <a:cubicBezTo>
                  <a:pt x="61" y="130"/>
                  <a:pt x="62" y="131"/>
                  <a:pt x="63" y="131"/>
                </a:cubicBezTo>
                <a:cubicBezTo>
                  <a:pt x="65" y="131"/>
                  <a:pt x="66" y="130"/>
                  <a:pt x="66" y="129"/>
                </a:cubicBezTo>
                <a:cubicBezTo>
                  <a:pt x="66" y="112"/>
                  <a:pt x="66" y="112"/>
                  <a:pt x="66" y="112"/>
                </a:cubicBezTo>
                <a:cubicBezTo>
                  <a:pt x="94" y="112"/>
                  <a:pt x="94" y="112"/>
                  <a:pt x="94" y="112"/>
                </a:cubicBezTo>
                <a:cubicBezTo>
                  <a:pt x="94" y="129"/>
                  <a:pt x="94" y="129"/>
                  <a:pt x="94" y="129"/>
                </a:cubicBezTo>
                <a:cubicBezTo>
                  <a:pt x="94" y="130"/>
                  <a:pt x="95" y="131"/>
                  <a:pt x="96" y="131"/>
                </a:cubicBezTo>
                <a:cubicBezTo>
                  <a:pt x="97" y="131"/>
                  <a:pt x="99" y="130"/>
                  <a:pt x="99" y="129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27" y="129"/>
                  <a:pt x="127" y="129"/>
                  <a:pt x="127" y="129"/>
                </a:cubicBezTo>
                <a:cubicBezTo>
                  <a:pt x="127" y="130"/>
                  <a:pt x="128" y="131"/>
                  <a:pt x="129" y="131"/>
                </a:cubicBezTo>
                <a:cubicBezTo>
                  <a:pt x="130" y="131"/>
                  <a:pt x="132" y="130"/>
                  <a:pt x="132" y="129"/>
                </a:cubicBezTo>
                <a:cubicBezTo>
                  <a:pt x="132" y="112"/>
                  <a:pt x="132" y="112"/>
                  <a:pt x="132" y="112"/>
                </a:cubicBezTo>
                <a:cubicBezTo>
                  <a:pt x="139" y="112"/>
                  <a:pt x="139" y="112"/>
                  <a:pt x="139" y="112"/>
                </a:cubicBezTo>
                <a:cubicBezTo>
                  <a:pt x="140" y="112"/>
                  <a:pt x="141" y="111"/>
                  <a:pt x="141" y="110"/>
                </a:cubicBezTo>
                <a:cubicBezTo>
                  <a:pt x="141" y="109"/>
                  <a:pt x="140" y="108"/>
                  <a:pt x="139" y="108"/>
                </a:cubicBezTo>
                <a:cubicBezTo>
                  <a:pt x="132" y="108"/>
                  <a:pt x="132" y="108"/>
                  <a:pt x="132" y="108"/>
                </a:cubicBezTo>
                <a:cubicBezTo>
                  <a:pt x="132" y="84"/>
                  <a:pt x="132" y="84"/>
                  <a:pt x="132" y="84"/>
                </a:cubicBezTo>
                <a:cubicBezTo>
                  <a:pt x="139" y="84"/>
                  <a:pt x="139" y="84"/>
                  <a:pt x="139" y="84"/>
                </a:cubicBezTo>
                <a:cubicBezTo>
                  <a:pt x="140" y="84"/>
                  <a:pt x="141" y="83"/>
                  <a:pt x="141" y="82"/>
                </a:cubicBezTo>
                <a:cubicBezTo>
                  <a:pt x="141" y="80"/>
                  <a:pt x="140" y="79"/>
                  <a:pt x="139" y="79"/>
                </a:cubicBezTo>
                <a:cubicBezTo>
                  <a:pt x="132" y="79"/>
                  <a:pt x="132" y="79"/>
                  <a:pt x="132" y="79"/>
                </a:cubicBezTo>
                <a:cubicBezTo>
                  <a:pt x="132" y="58"/>
                  <a:pt x="132" y="58"/>
                  <a:pt x="132" y="58"/>
                </a:cubicBezTo>
                <a:cubicBezTo>
                  <a:pt x="132" y="57"/>
                  <a:pt x="130" y="56"/>
                  <a:pt x="129" y="56"/>
                </a:cubicBezTo>
                <a:cubicBezTo>
                  <a:pt x="128" y="56"/>
                  <a:pt x="127" y="57"/>
                  <a:pt x="127" y="58"/>
                </a:cubicBezTo>
                <a:cubicBezTo>
                  <a:pt x="127" y="79"/>
                  <a:pt x="127" y="79"/>
                  <a:pt x="127" y="79"/>
                </a:cubicBezTo>
                <a:cubicBezTo>
                  <a:pt x="99" y="79"/>
                  <a:pt x="99" y="79"/>
                  <a:pt x="99" y="79"/>
                </a:cubicBezTo>
                <a:cubicBezTo>
                  <a:pt x="99" y="58"/>
                  <a:pt x="99" y="58"/>
                  <a:pt x="99" y="58"/>
                </a:cubicBezTo>
                <a:cubicBezTo>
                  <a:pt x="99" y="57"/>
                  <a:pt x="97" y="56"/>
                  <a:pt x="96" y="56"/>
                </a:cubicBezTo>
                <a:cubicBezTo>
                  <a:pt x="95" y="56"/>
                  <a:pt x="94" y="57"/>
                  <a:pt x="94" y="58"/>
                </a:cubicBezTo>
                <a:cubicBezTo>
                  <a:pt x="94" y="79"/>
                  <a:pt x="94" y="79"/>
                  <a:pt x="94" y="79"/>
                </a:cubicBezTo>
                <a:cubicBezTo>
                  <a:pt x="66" y="79"/>
                  <a:pt x="66" y="79"/>
                  <a:pt x="66" y="79"/>
                </a:cubicBezTo>
                <a:cubicBezTo>
                  <a:pt x="66" y="58"/>
                  <a:pt x="66" y="58"/>
                  <a:pt x="66" y="58"/>
                </a:cubicBezTo>
                <a:cubicBezTo>
                  <a:pt x="66" y="57"/>
                  <a:pt x="65" y="56"/>
                  <a:pt x="63" y="56"/>
                </a:cubicBezTo>
                <a:cubicBezTo>
                  <a:pt x="62" y="56"/>
                  <a:pt x="61" y="57"/>
                  <a:pt x="61" y="58"/>
                </a:cubicBezTo>
                <a:cubicBezTo>
                  <a:pt x="61" y="79"/>
                  <a:pt x="61" y="79"/>
                  <a:pt x="61" y="79"/>
                </a:cubicBezTo>
                <a:cubicBezTo>
                  <a:pt x="33" y="79"/>
                  <a:pt x="33" y="79"/>
                  <a:pt x="33" y="79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57"/>
                  <a:pt x="32" y="56"/>
                  <a:pt x="31" y="56"/>
                </a:cubicBezTo>
                <a:cubicBezTo>
                  <a:pt x="29" y="56"/>
                  <a:pt x="28" y="57"/>
                  <a:pt x="28" y="58"/>
                </a:cubicBezTo>
                <a:cubicBezTo>
                  <a:pt x="28" y="79"/>
                  <a:pt x="28" y="79"/>
                  <a:pt x="28" y="79"/>
                </a:cubicBezTo>
                <a:cubicBezTo>
                  <a:pt x="21" y="79"/>
                  <a:pt x="21" y="79"/>
                  <a:pt x="21" y="79"/>
                </a:cubicBezTo>
                <a:cubicBezTo>
                  <a:pt x="20" y="79"/>
                  <a:pt x="19" y="80"/>
                  <a:pt x="19" y="82"/>
                </a:cubicBezTo>
                <a:cubicBezTo>
                  <a:pt x="19" y="83"/>
                  <a:pt x="20" y="84"/>
                  <a:pt x="21" y="84"/>
                </a:cubicBezTo>
                <a:cubicBezTo>
                  <a:pt x="28" y="84"/>
                  <a:pt x="28" y="84"/>
                  <a:pt x="28" y="84"/>
                </a:cubicBezTo>
                <a:cubicBezTo>
                  <a:pt x="28" y="108"/>
                  <a:pt x="28" y="108"/>
                  <a:pt x="28" y="108"/>
                </a:cubicBezTo>
                <a:lnTo>
                  <a:pt x="21" y="108"/>
                </a:lnTo>
                <a:close/>
                <a:moveTo>
                  <a:pt x="99" y="84"/>
                </a:moveTo>
                <a:cubicBezTo>
                  <a:pt x="127" y="84"/>
                  <a:pt x="127" y="84"/>
                  <a:pt x="127" y="84"/>
                </a:cubicBezTo>
                <a:cubicBezTo>
                  <a:pt x="127" y="108"/>
                  <a:pt x="127" y="108"/>
                  <a:pt x="127" y="108"/>
                </a:cubicBezTo>
                <a:cubicBezTo>
                  <a:pt x="99" y="108"/>
                  <a:pt x="99" y="108"/>
                  <a:pt x="99" y="108"/>
                </a:cubicBezTo>
                <a:cubicBezTo>
                  <a:pt x="99" y="84"/>
                  <a:pt x="99" y="84"/>
                  <a:pt x="99" y="84"/>
                </a:cubicBezTo>
                <a:close/>
                <a:moveTo>
                  <a:pt x="66" y="84"/>
                </a:moveTo>
                <a:cubicBezTo>
                  <a:pt x="94" y="84"/>
                  <a:pt x="94" y="84"/>
                  <a:pt x="94" y="84"/>
                </a:cubicBezTo>
                <a:cubicBezTo>
                  <a:pt x="94" y="108"/>
                  <a:pt x="94" y="108"/>
                  <a:pt x="94" y="108"/>
                </a:cubicBezTo>
                <a:cubicBezTo>
                  <a:pt x="66" y="108"/>
                  <a:pt x="66" y="108"/>
                  <a:pt x="66" y="108"/>
                </a:cubicBezTo>
                <a:cubicBezTo>
                  <a:pt x="66" y="84"/>
                  <a:pt x="66" y="84"/>
                  <a:pt x="66" y="84"/>
                </a:cubicBezTo>
                <a:close/>
                <a:moveTo>
                  <a:pt x="33" y="84"/>
                </a:moveTo>
                <a:cubicBezTo>
                  <a:pt x="61" y="84"/>
                  <a:pt x="61" y="84"/>
                  <a:pt x="61" y="84"/>
                </a:cubicBezTo>
                <a:cubicBezTo>
                  <a:pt x="61" y="108"/>
                  <a:pt x="61" y="108"/>
                  <a:pt x="61" y="108"/>
                </a:cubicBezTo>
                <a:cubicBezTo>
                  <a:pt x="33" y="108"/>
                  <a:pt x="33" y="108"/>
                  <a:pt x="33" y="108"/>
                </a:cubicBezTo>
                <a:lnTo>
                  <a:pt x="33" y="84"/>
                </a:lnTo>
                <a:close/>
                <a:moveTo>
                  <a:pt x="154" y="9"/>
                </a:moveTo>
                <a:cubicBezTo>
                  <a:pt x="134" y="9"/>
                  <a:pt x="134" y="9"/>
                  <a:pt x="134" y="9"/>
                </a:cubicBezTo>
                <a:cubicBezTo>
                  <a:pt x="132" y="9"/>
                  <a:pt x="131" y="10"/>
                  <a:pt x="131" y="11"/>
                </a:cubicBezTo>
                <a:cubicBezTo>
                  <a:pt x="131" y="12"/>
                  <a:pt x="132" y="13"/>
                  <a:pt x="134" y="13"/>
                </a:cubicBezTo>
                <a:cubicBezTo>
                  <a:pt x="154" y="13"/>
                  <a:pt x="154" y="13"/>
                  <a:pt x="154" y="13"/>
                </a:cubicBezTo>
                <a:cubicBezTo>
                  <a:pt x="154" y="13"/>
                  <a:pt x="155" y="13"/>
                  <a:pt x="155" y="16"/>
                </a:cubicBezTo>
                <a:cubicBezTo>
                  <a:pt x="155" y="37"/>
                  <a:pt x="155" y="37"/>
                  <a:pt x="155" y="37"/>
                </a:cubicBezTo>
                <a:cubicBezTo>
                  <a:pt x="4" y="37"/>
                  <a:pt x="4" y="37"/>
                  <a:pt x="4" y="37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15"/>
                  <a:pt x="5" y="13"/>
                  <a:pt x="7" y="13"/>
                </a:cubicBezTo>
                <a:cubicBezTo>
                  <a:pt x="25" y="13"/>
                  <a:pt x="25" y="13"/>
                  <a:pt x="25" y="13"/>
                </a:cubicBezTo>
                <a:cubicBezTo>
                  <a:pt x="27" y="13"/>
                  <a:pt x="28" y="12"/>
                  <a:pt x="28" y="11"/>
                </a:cubicBezTo>
                <a:cubicBezTo>
                  <a:pt x="28" y="10"/>
                  <a:pt x="27" y="9"/>
                  <a:pt x="25" y="9"/>
                </a:cubicBezTo>
                <a:cubicBezTo>
                  <a:pt x="7" y="9"/>
                  <a:pt x="7" y="9"/>
                  <a:pt x="7" y="9"/>
                </a:cubicBezTo>
                <a:cubicBezTo>
                  <a:pt x="3" y="9"/>
                  <a:pt x="0" y="12"/>
                  <a:pt x="0" y="16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41"/>
                  <a:pt x="1" y="42"/>
                  <a:pt x="2" y="42"/>
                </a:cubicBezTo>
                <a:cubicBezTo>
                  <a:pt x="157" y="42"/>
                  <a:pt x="157" y="42"/>
                  <a:pt x="157" y="42"/>
                </a:cubicBezTo>
                <a:cubicBezTo>
                  <a:pt x="158" y="42"/>
                  <a:pt x="160" y="41"/>
                  <a:pt x="160" y="39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11"/>
                  <a:pt x="156" y="9"/>
                  <a:pt x="154" y="9"/>
                </a:cubicBezTo>
                <a:close/>
                <a:moveTo>
                  <a:pt x="54" y="14"/>
                </a:moveTo>
                <a:cubicBezTo>
                  <a:pt x="105" y="14"/>
                  <a:pt x="105" y="14"/>
                  <a:pt x="105" y="14"/>
                </a:cubicBezTo>
                <a:cubicBezTo>
                  <a:pt x="107" y="14"/>
                  <a:pt x="108" y="13"/>
                  <a:pt x="108" y="11"/>
                </a:cubicBezTo>
                <a:cubicBezTo>
                  <a:pt x="108" y="10"/>
                  <a:pt x="107" y="8"/>
                  <a:pt x="105" y="8"/>
                </a:cubicBezTo>
                <a:cubicBezTo>
                  <a:pt x="54" y="8"/>
                  <a:pt x="54" y="8"/>
                  <a:pt x="54" y="8"/>
                </a:cubicBezTo>
                <a:cubicBezTo>
                  <a:pt x="52" y="8"/>
                  <a:pt x="51" y="10"/>
                  <a:pt x="51" y="11"/>
                </a:cubicBezTo>
                <a:cubicBezTo>
                  <a:pt x="51" y="13"/>
                  <a:pt x="52" y="14"/>
                  <a:pt x="54" y="14"/>
                </a:cubicBezTo>
                <a:close/>
                <a:moveTo>
                  <a:pt x="39" y="22"/>
                </a:moveTo>
                <a:cubicBezTo>
                  <a:pt x="41" y="22"/>
                  <a:pt x="42" y="21"/>
                  <a:pt x="42" y="20"/>
                </a:cubicBezTo>
                <a:cubicBezTo>
                  <a:pt x="42" y="2"/>
                  <a:pt x="42" y="2"/>
                  <a:pt x="42" y="2"/>
                </a:cubicBezTo>
                <a:cubicBezTo>
                  <a:pt x="42" y="1"/>
                  <a:pt x="41" y="0"/>
                  <a:pt x="39" y="0"/>
                </a:cubicBezTo>
                <a:cubicBezTo>
                  <a:pt x="38" y="0"/>
                  <a:pt x="36" y="1"/>
                  <a:pt x="36" y="2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1"/>
                  <a:pt x="38" y="22"/>
                  <a:pt x="39" y="22"/>
                </a:cubicBezTo>
                <a:close/>
                <a:moveTo>
                  <a:pt x="120" y="22"/>
                </a:moveTo>
                <a:cubicBezTo>
                  <a:pt x="121" y="22"/>
                  <a:pt x="123" y="21"/>
                  <a:pt x="123" y="20"/>
                </a:cubicBezTo>
                <a:cubicBezTo>
                  <a:pt x="123" y="2"/>
                  <a:pt x="123" y="2"/>
                  <a:pt x="123" y="2"/>
                </a:cubicBezTo>
                <a:cubicBezTo>
                  <a:pt x="123" y="1"/>
                  <a:pt x="121" y="0"/>
                  <a:pt x="120" y="0"/>
                </a:cubicBezTo>
                <a:cubicBezTo>
                  <a:pt x="118" y="0"/>
                  <a:pt x="116" y="1"/>
                  <a:pt x="116" y="2"/>
                </a:cubicBezTo>
                <a:cubicBezTo>
                  <a:pt x="116" y="20"/>
                  <a:pt x="116" y="20"/>
                  <a:pt x="116" y="20"/>
                </a:cubicBezTo>
                <a:cubicBezTo>
                  <a:pt x="116" y="21"/>
                  <a:pt x="118" y="22"/>
                  <a:pt x="120" y="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320DD732-A16C-589E-44A8-325AB5B0DA67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3584575"/>
            <a:ext cx="254000" cy="233363"/>
          </a:xfrm>
          <a:custGeom>
            <a:avLst/>
            <a:gdLst>
              <a:gd name="T0" fmla="*/ 149 w 160"/>
              <a:gd name="T1" fmla="*/ 14 h 147"/>
              <a:gd name="T2" fmla="*/ 147 w 160"/>
              <a:gd name="T3" fmla="*/ 17 h 147"/>
              <a:gd name="T4" fmla="*/ 147 w 160"/>
              <a:gd name="T5" fmla="*/ 95 h 147"/>
              <a:gd name="T6" fmla="*/ 145 w 160"/>
              <a:gd name="T7" fmla="*/ 97 h 147"/>
              <a:gd name="T8" fmla="*/ 17 w 160"/>
              <a:gd name="T9" fmla="*/ 97 h 147"/>
              <a:gd name="T10" fmla="*/ 15 w 160"/>
              <a:gd name="T11" fmla="*/ 95 h 147"/>
              <a:gd name="T12" fmla="*/ 15 w 160"/>
              <a:gd name="T13" fmla="*/ 17 h 147"/>
              <a:gd name="T14" fmla="*/ 13 w 160"/>
              <a:gd name="T15" fmla="*/ 14 h 147"/>
              <a:gd name="T16" fmla="*/ 10 w 160"/>
              <a:gd name="T17" fmla="*/ 17 h 147"/>
              <a:gd name="T18" fmla="*/ 10 w 160"/>
              <a:gd name="T19" fmla="*/ 95 h 147"/>
              <a:gd name="T20" fmla="*/ 17 w 160"/>
              <a:gd name="T21" fmla="*/ 102 h 147"/>
              <a:gd name="T22" fmla="*/ 145 w 160"/>
              <a:gd name="T23" fmla="*/ 102 h 147"/>
              <a:gd name="T24" fmla="*/ 152 w 160"/>
              <a:gd name="T25" fmla="*/ 95 h 147"/>
              <a:gd name="T26" fmla="*/ 152 w 160"/>
              <a:gd name="T27" fmla="*/ 17 h 147"/>
              <a:gd name="T28" fmla="*/ 149 w 160"/>
              <a:gd name="T29" fmla="*/ 14 h 147"/>
              <a:gd name="T30" fmla="*/ 158 w 160"/>
              <a:gd name="T31" fmla="*/ 0 h 147"/>
              <a:gd name="T32" fmla="*/ 3 w 160"/>
              <a:gd name="T33" fmla="*/ 0 h 147"/>
              <a:gd name="T34" fmla="*/ 0 w 160"/>
              <a:gd name="T35" fmla="*/ 3 h 147"/>
              <a:gd name="T36" fmla="*/ 3 w 160"/>
              <a:gd name="T37" fmla="*/ 6 h 147"/>
              <a:gd name="T38" fmla="*/ 158 w 160"/>
              <a:gd name="T39" fmla="*/ 6 h 147"/>
              <a:gd name="T40" fmla="*/ 160 w 160"/>
              <a:gd name="T41" fmla="*/ 3 h 147"/>
              <a:gd name="T42" fmla="*/ 158 w 160"/>
              <a:gd name="T43" fmla="*/ 0 h 147"/>
              <a:gd name="T44" fmla="*/ 63 w 160"/>
              <a:gd name="T45" fmla="*/ 38 h 147"/>
              <a:gd name="T46" fmla="*/ 61 w 160"/>
              <a:gd name="T47" fmla="*/ 37 h 147"/>
              <a:gd name="T48" fmla="*/ 34 w 160"/>
              <a:gd name="T49" fmla="*/ 60 h 147"/>
              <a:gd name="T50" fmla="*/ 32 w 160"/>
              <a:gd name="T51" fmla="*/ 64 h 147"/>
              <a:gd name="T52" fmla="*/ 36 w 160"/>
              <a:gd name="T53" fmla="*/ 65 h 147"/>
              <a:gd name="T54" fmla="*/ 62 w 160"/>
              <a:gd name="T55" fmla="*/ 43 h 147"/>
              <a:gd name="T56" fmla="*/ 88 w 160"/>
              <a:gd name="T57" fmla="*/ 69 h 147"/>
              <a:gd name="T58" fmla="*/ 90 w 160"/>
              <a:gd name="T59" fmla="*/ 70 h 147"/>
              <a:gd name="T60" fmla="*/ 91 w 160"/>
              <a:gd name="T61" fmla="*/ 69 h 147"/>
              <a:gd name="T62" fmla="*/ 124 w 160"/>
              <a:gd name="T63" fmla="*/ 36 h 147"/>
              <a:gd name="T64" fmla="*/ 124 w 160"/>
              <a:gd name="T65" fmla="*/ 53 h 147"/>
              <a:gd name="T66" fmla="*/ 126 w 160"/>
              <a:gd name="T67" fmla="*/ 56 h 147"/>
              <a:gd name="T68" fmla="*/ 128 w 160"/>
              <a:gd name="T69" fmla="*/ 53 h 147"/>
              <a:gd name="T70" fmla="*/ 128 w 160"/>
              <a:gd name="T71" fmla="*/ 30 h 147"/>
              <a:gd name="T72" fmla="*/ 128 w 160"/>
              <a:gd name="T73" fmla="*/ 29 h 147"/>
              <a:gd name="T74" fmla="*/ 127 w 160"/>
              <a:gd name="T75" fmla="*/ 28 h 147"/>
              <a:gd name="T76" fmla="*/ 126 w 160"/>
              <a:gd name="T77" fmla="*/ 28 h 147"/>
              <a:gd name="T78" fmla="*/ 103 w 160"/>
              <a:gd name="T79" fmla="*/ 28 h 147"/>
              <a:gd name="T80" fmla="*/ 101 w 160"/>
              <a:gd name="T81" fmla="*/ 30 h 147"/>
              <a:gd name="T82" fmla="*/ 103 w 160"/>
              <a:gd name="T83" fmla="*/ 32 h 147"/>
              <a:gd name="T84" fmla="*/ 120 w 160"/>
              <a:gd name="T85" fmla="*/ 32 h 147"/>
              <a:gd name="T86" fmla="*/ 90 w 160"/>
              <a:gd name="T87" fmla="*/ 64 h 147"/>
              <a:gd name="T88" fmla="*/ 63 w 160"/>
              <a:gd name="T89" fmla="*/ 38 h 147"/>
              <a:gd name="T90" fmla="*/ 82 w 160"/>
              <a:gd name="T91" fmla="*/ 126 h 147"/>
              <a:gd name="T92" fmla="*/ 83 w 160"/>
              <a:gd name="T93" fmla="*/ 124 h 147"/>
              <a:gd name="T94" fmla="*/ 83 w 160"/>
              <a:gd name="T95" fmla="*/ 113 h 147"/>
              <a:gd name="T96" fmla="*/ 81 w 160"/>
              <a:gd name="T97" fmla="*/ 110 h 147"/>
              <a:gd name="T98" fmla="*/ 79 w 160"/>
              <a:gd name="T99" fmla="*/ 113 h 147"/>
              <a:gd name="T100" fmla="*/ 79 w 160"/>
              <a:gd name="T101" fmla="*/ 124 h 147"/>
              <a:gd name="T102" fmla="*/ 80 w 160"/>
              <a:gd name="T103" fmla="*/ 126 h 147"/>
              <a:gd name="T104" fmla="*/ 48 w 160"/>
              <a:gd name="T105" fmla="*/ 142 h 147"/>
              <a:gd name="T106" fmla="*/ 47 w 160"/>
              <a:gd name="T107" fmla="*/ 146 h 147"/>
              <a:gd name="T108" fmla="*/ 50 w 160"/>
              <a:gd name="T109" fmla="*/ 147 h 147"/>
              <a:gd name="T110" fmla="*/ 81 w 160"/>
              <a:gd name="T111" fmla="*/ 131 h 147"/>
              <a:gd name="T112" fmla="*/ 112 w 160"/>
              <a:gd name="T113" fmla="*/ 147 h 147"/>
              <a:gd name="T114" fmla="*/ 113 w 160"/>
              <a:gd name="T115" fmla="*/ 147 h 147"/>
              <a:gd name="T116" fmla="*/ 115 w 160"/>
              <a:gd name="T117" fmla="*/ 146 h 147"/>
              <a:gd name="T118" fmla="*/ 114 w 160"/>
              <a:gd name="T119" fmla="*/ 142 h 147"/>
              <a:gd name="T120" fmla="*/ 82 w 160"/>
              <a:gd name="T121" fmla="*/ 126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47">
                <a:moveTo>
                  <a:pt x="149" y="14"/>
                </a:moveTo>
                <a:cubicBezTo>
                  <a:pt x="148" y="14"/>
                  <a:pt x="147" y="16"/>
                  <a:pt x="147" y="17"/>
                </a:cubicBezTo>
                <a:cubicBezTo>
                  <a:pt x="147" y="95"/>
                  <a:pt x="147" y="95"/>
                  <a:pt x="147" y="95"/>
                </a:cubicBezTo>
                <a:cubicBezTo>
                  <a:pt x="147" y="96"/>
                  <a:pt x="146" y="97"/>
                  <a:pt x="145" y="97"/>
                </a:cubicBezTo>
                <a:cubicBezTo>
                  <a:pt x="17" y="97"/>
                  <a:pt x="17" y="97"/>
                  <a:pt x="17" y="97"/>
                </a:cubicBezTo>
                <a:cubicBezTo>
                  <a:pt x="16" y="97"/>
                  <a:pt x="15" y="96"/>
                  <a:pt x="15" y="95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6"/>
                  <a:pt x="14" y="14"/>
                  <a:pt x="13" y="14"/>
                </a:cubicBezTo>
                <a:cubicBezTo>
                  <a:pt x="12" y="14"/>
                  <a:pt x="10" y="16"/>
                  <a:pt x="10" y="17"/>
                </a:cubicBezTo>
                <a:cubicBezTo>
                  <a:pt x="10" y="95"/>
                  <a:pt x="10" y="95"/>
                  <a:pt x="10" y="95"/>
                </a:cubicBezTo>
                <a:cubicBezTo>
                  <a:pt x="10" y="98"/>
                  <a:pt x="14" y="102"/>
                  <a:pt x="17" y="102"/>
                </a:cubicBezTo>
                <a:cubicBezTo>
                  <a:pt x="145" y="102"/>
                  <a:pt x="145" y="102"/>
                  <a:pt x="145" y="102"/>
                </a:cubicBezTo>
                <a:cubicBezTo>
                  <a:pt x="148" y="102"/>
                  <a:pt x="152" y="98"/>
                  <a:pt x="152" y="95"/>
                </a:cubicBezTo>
                <a:cubicBezTo>
                  <a:pt x="152" y="17"/>
                  <a:pt x="152" y="17"/>
                  <a:pt x="152" y="17"/>
                </a:cubicBezTo>
                <a:cubicBezTo>
                  <a:pt x="152" y="16"/>
                  <a:pt x="151" y="14"/>
                  <a:pt x="149" y="14"/>
                </a:cubicBezTo>
                <a:close/>
                <a:moveTo>
                  <a:pt x="158" y="0"/>
                </a:moveTo>
                <a:cubicBezTo>
                  <a:pt x="3" y="0"/>
                  <a:pt x="3" y="0"/>
                  <a:pt x="3" y="0"/>
                </a:cubicBezTo>
                <a:cubicBezTo>
                  <a:pt x="2" y="0"/>
                  <a:pt x="0" y="1"/>
                  <a:pt x="0" y="3"/>
                </a:cubicBezTo>
                <a:cubicBezTo>
                  <a:pt x="0" y="5"/>
                  <a:pt x="2" y="6"/>
                  <a:pt x="3" y="6"/>
                </a:cubicBezTo>
                <a:cubicBezTo>
                  <a:pt x="158" y="6"/>
                  <a:pt x="158" y="6"/>
                  <a:pt x="158" y="6"/>
                </a:cubicBezTo>
                <a:cubicBezTo>
                  <a:pt x="159" y="6"/>
                  <a:pt x="160" y="5"/>
                  <a:pt x="160" y="3"/>
                </a:cubicBezTo>
                <a:cubicBezTo>
                  <a:pt x="160" y="1"/>
                  <a:pt x="159" y="0"/>
                  <a:pt x="158" y="0"/>
                </a:cubicBezTo>
                <a:close/>
                <a:moveTo>
                  <a:pt x="63" y="38"/>
                </a:moveTo>
                <a:cubicBezTo>
                  <a:pt x="63" y="37"/>
                  <a:pt x="62" y="37"/>
                  <a:pt x="61" y="37"/>
                </a:cubicBezTo>
                <a:cubicBezTo>
                  <a:pt x="34" y="60"/>
                  <a:pt x="34" y="60"/>
                  <a:pt x="34" y="60"/>
                </a:cubicBezTo>
                <a:cubicBezTo>
                  <a:pt x="32" y="62"/>
                  <a:pt x="32" y="63"/>
                  <a:pt x="32" y="64"/>
                </a:cubicBezTo>
                <a:cubicBezTo>
                  <a:pt x="34" y="65"/>
                  <a:pt x="35" y="65"/>
                  <a:pt x="36" y="65"/>
                </a:cubicBezTo>
                <a:cubicBezTo>
                  <a:pt x="62" y="43"/>
                  <a:pt x="62" y="43"/>
                  <a:pt x="62" y="43"/>
                </a:cubicBezTo>
                <a:cubicBezTo>
                  <a:pt x="88" y="69"/>
                  <a:pt x="88" y="69"/>
                  <a:pt x="88" y="69"/>
                </a:cubicBezTo>
                <a:cubicBezTo>
                  <a:pt x="88" y="70"/>
                  <a:pt x="88" y="70"/>
                  <a:pt x="90" y="70"/>
                </a:cubicBezTo>
                <a:cubicBezTo>
                  <a:pt x="91" y="70"/>
                  <a:pt x="91" y="70"/>
                  <a:pt x="91" y="69"/>
                </a:cubicBezTo>
                <a:cubicBezTo>
                  <a:pt x="124" y="36"/>
                  <a:pt x="124" y="36"/>
                  <a:pt x="124" y="36"/>
                </a:cubicBezTo>
                <a:cubicBezTo>
                  <a:pt x="124" y="53"/>
                  <a:pt x="124" y="53"/>
                  <a:pt x="124" y="53"/>
                </a:cubicBezTo>
                <a:cubicBezTo>
                  <a:pt x="124" y="55"/>
                  <a:pt x="125" y="56"/>
                  <a:pt x="126" y="56"/>
                </a:cubicBezTo>
                <a:cubicBezTo>
                  <a:pt x="127" y="56"/>
                  <a:pt x="128" y="55"/>
                  <a:pt x="128" y="53"/>
                </a:cubicBezTo>
                <a:cubicBezTo>
                  <a:pt x="128" y="30"/>
                  <a:pt x="128" y="30"/>
                  <a:pt x="128" y="30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7" y="28"/>
                  <a:pt x="127" y="28"/>
                  <a:pt x="127" y="28"/>
                </a:cubicBezTo>
                <a:cubicBezTo>
                  <a:pt x="126" y="28"/>
                  <a:pt x="126" y="28"/>
                  <a:pt x="126" y="28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02" y="28"/>
                  <a:pt x="101" y="29"/>
                  <a:pt x="101" y="30"/>
                </a:cubicBezTo>
                <a:cubicBezTo>
                  <a:pt x="101" y="31"/>
                  <a:pt x="102" y="32"/>
                  <a:pt x="103" y="32"/>
                </a:cubicBezTo>
                <a:cubicBezTo>
                  <a:pt x="120" y="32"/>
                  <a:pt x="120" y="32"/>
                  <a:pt x="120" y="32"/>
                </a:cubicBezTo>
                <a:cubicBezTo>
                  <a:pt x="90" y="64"/>
                  <a:pt x="90" y="64"/>
                  <a:pt x="90" y="64"/>
                </a:cubicBezTo>
                <a:lnTo>
                  <a:pt x="63" y="38"/>
                </a:lnTo>
                <a:close/>
                <a:moveTo>
                  <a:pt x="82" y="126"/>
                </a:moveTo>
                <a:cubicBezTo>
                  <a:pt x="83" y="125"/>
                  <a:pt x="83" y="125"/>
                  <a:pt x="83" y="124"/>
                </a:cubicBezTo>
                <a:cubicBezTo>
                  <a:pt x="83" y="113"/>
                  <a:pt x="83" y="113"/>
                  <a:pt x="83" y="113"/>
                </a:cubicBezTo>
                <a:cubicBezTo>
                  <a:pt x="83" y="111"/>
                  <a:pt x="82" y="110"/>
                  <a:pt x="81" y="110"/>
                </a:cubicBezTo>
                <a:cubicBezTo>
                  <a:pt x="80" y="110"/>
                  <a:pt x="79" y="111"/>
                  <a:pt x="79" y="113"/>
                </a:cubicBezTo>
                <a:cubicBezTo>
                  <a:pt x="79" y="124"/>
                  <a:pt x="79" y="124"/>
                  <a:pt x="79" y="124"/>
                </a:cubicBezTo>
                <a:cubicBezTo>
                  <a:pt x="79" y="125"/>
                  <a:pt x="79" y="125"/>
                  <a:pt x="80" y="126"/>
                </a:cubicBezTo>
                <a:cubicBezTo>
                  <a:pt x="48" y="142"/>
                  <a:pt x="48" y="142"/>
                  <a:pt x="48" y="142"/>
                </a:cubicBezTo>
                <a:cubicBezTo>
                  <a:pt x="47" y="144"/>
                  <a:pt x="47" y="145"/>
                  <a:pt x="47" y="146"/>
                </a:cubicBezTo>
                <a:cubicBezTo>
                  <a:pt x="48" y="147"/>
                  <a:pt x="49" y="147"/>
                  <a:pt x="50" y="147"/>
                </a:cubicBezTo>
                <a:cubicBezTo>
                  <a:pt x="81" y="131"/>
                  <a:pt x="81" y="131"/>
                  <a:pt x="81" y="131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14" y="147"/>
                  <a:pt x="114" y="147"/>
                  <a:pt x="115" y="146"/>
                </a:cubicBezTo>
                <a:cubicBezTo>
                  <a:pt x="115" y="145"/>
                  <a:pt x="115" y="144"/>
                  <a:pt x="114" y="142"/>
                </a:cubicBezTo>
                <a:cubicBezTo>
                  <a:pt x="82" y="126"/>
                  <a:pt x="82" y="126"/>
                  <a:pt x="82" y="1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D11160F9-DB96-12E4-52CE-AC55EA1D1285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3576638"/>
            <a:ext cx="254000" cy="254000"/>
          </a:xfrm>
          <a:custGeom>
            <a:avLst/>
            <a:gdLst>
              <a:gd name="T0" fmla="*/ 153 w 160"/>
              <a:gd name="T1" fmla="*/ 0 h 160"/>
              <a:gd name="T2" fmla="*/ 8 w 160"/>
              <a:gd name="T3" fmla="*/ 0 h 160"/>
              <a:gd name="T4" fmla="*/ 0 w 160"/>
              <a:gd name="T5" fmla="*/ 8 h 160"/>
              <a:gd name="T6" fmla="*/ 0 w 160"/>
              <a:gd name="T7" fmla="*/ 153 h 160"/>
              <a:gd name="T8" fmla="*/ 8 w 160"/>
              <a:gd name="T9" fmla="*/ 160 h 160"/>
              <a:gd name="T10" fmla="*/ 153 w 160"/>
              <a:gd name="T11" fmla="*/ 160 h 160"/>
              <a:gd name="T12" fmla="*/ 160 w 160"/>
              <a:gd name="T13" fmla="*/ 153 h 160"/>
              <a:gd name="T14" fmla="*/ 160 w 160"/>
              <a:gd name="T15" fmla="*/ 8 h 160"/>
              <a:gd name="T16" fmla="*/ 153 w 160"/>
              <a:gd name="T17" fmla="*/ 0 h 160"/>
              <a:gd name="T18" fmla="*/ 155 w 160"/>
              <a:gd name="T19" fmla="*/ 153 h 160"/>
              <a:gd name="T20" fmla="*/ 153 w 160"/>
              <a:gd name="T21" fmla="*/ 155 h 160"/>
              <a:gd name="T22" fmla="*/ 8 w 160"/>
              <a:gd name="T23" fmla="*/ 155 h 160"/>
              <a:gd name="T24" fmla="*/ 5 w 160"/>
              <a:gd name="T25" fmla="*/ 153 h 160"/>
              <a:gd name="T26" fmla="*/ 5 w 160"/>
              <a:gd name="T27" fmla="*/ 8 h 160"/>
              <a:gd name="T28" fmla="*/ 8 w 160"/>
              <a:gd name="T29" fmla="*/ 5 h 160"/>
              <a:gd name="T30" fmla="*/ 153 w 160"/>
              <a:gd name="T31" fmla="*/ 5 h 160"/>
              <a:gd name="T32" fmla="*/ 155 w 160"/>
              <a:gd name="T33" fmla="*/ 8 h 160"/>
              <a:gd name="T34" fmla="*/ 155 w 160"/>
              <a:gd name="T35" fmla="*/ 153 h 160"/>
              <a:gd name="T36" fmla="*/ 103 w 160"/>
              <a:gd name="T37" fmla="*/ 63 h 160"/>
              <a:gd name="T38" fmla="*/ 112 w 160"/>
              <a:gd name="T39" fmla="*/ 52 h 160"/>
              <a:gd name="T40" fmla="*/ 103 w 160"/>
              <a:gd name="T41" fmla="*/ 42 h 160"/>
              <a:gd name="T42" fmla="*/ 93 w 160"/>
              <a:gd name="T43" fmla="*/ 52 h 160"/>
              <a:gd name="T44" fmla="*/ 103 w 160"/>
              <a:gd name="T45" fmla="*/ 63 h 160"/>
              <a:gd name="T46" fmla="*/ 103 w 160"/>
              <a:gd name="T47" fmla="*/ 47 h 160"/>
              <a:gd name="T48" fmla="*/ 107 w 160"/>
              <a:gd name="T49" fmla="*/ 52 h 160"/>
              <a:gd name="T50" fmla="*/ 103 w 160"/>
              <a:gd name="T51" fmla="*/ 57 h 160"/>
              <a:gd name="T52" fmla="*/ 98 w 160"/>
              <a:gd name="T53" fmla="*/ 52 h 160"/>
              <a:gd name="T54" fmla="*/ 103 w 160"/>
              <a:gd name="T55" fmla="*/ 47 h 160"/>
              <a:gd name="T56" fmla="*/ 137 w 160"/>
              <a:gd name="T57" fmla="*/ 20 h 160"/>
              <a:gd name="T58" fmla="*/ 23 w 160"/>
              <a:gd name="T59" fmla="*/ 20 h 160"/>
              <a:gd name="T60" fmla="*/ 20 w 160"/>
              <a:gd name="T61" fmla="*/ 23 h 160"/>
              <a:gd name="T62" fmla="*/ 20 w 160"/>
              <a:gd name="T63" fmla="*/ 123 h 160"/>
              <a:gd name="T64" fmla="*/ 23 w 160"/>
              <a:gd name="T65" fmla="*/ 125 h 160"/>
              <a:gd name="T66" fmla="*/ 137 w 160"/>
              <a:gd name="T67" fmla="*/ 125 h 160"/>
              <a:gd name="T68" fmla="*/ 140 w 160"/>
              <a:gd name="T69" fmla="*/ 123 h 160"/>
              <a:gd name="T70" fmla="*/ 140 w 160"/>
              <a:gd name="T71" fmla="*/ 23 h 160"/>
              <a:gd name="T72" fmla="*/ 137 w 160"/>
              <a:gd name="T73" fmla="*/ 20 h 160"/>
              <a:gd name="T74" fmla="*/ 135 w 160"/>
              <a:gd name="T75" fmla="*/ 120 h 160"/>
              <a:gd name="T76" fmla="*/ 25 w 160"/>
              <a:gd name="T77" fmla="*/ 120 h 160"/>
              <a:gd name="T78" fmla="*/ 25 w 160"/>
              <a:gd name="T79" fmla="*/ 92 h 160"/>
              <a:gd name="T80" fmla="*/ 51 w 160"/>
              <a:gd name="T81" fmla="*/ 66 h 160"/>
              <a:gd name="T82" fmla="*/ 56 w 160"/>
              <a:gd name="T83" fmla="*/ 66 h 160"/>
              <a:gd name="T84" fmla="*/ 94 w 160"/>
              <a:gd name="T85" fmla="*/ 104 h 160"/>
              <a:gd name="T86" fmla="*/ 95 w 160"/>
              <a:gd name="T87" fmla="*/ 104 h 160"/>
              <a:gd name="T88" fmla="*/ 96 w 160"/>
              <a:gd name="T89" fmla="*/ 104 h 160"/>
              <a:gd name="T90" fmla="*/ 116 w 160"/>
              <a:gd name="T91" fmla="*/ 85 h 160"/>
              <a:gd name="T92" fmla="*/ 119 w 160"/>
              <a:gd name="T93" fmla="*/ 84 h 160"/>
              <a:gd name="T94" fmla="*/ 121 w 160"/>
              <a:gd name="T95" fmla="*/ 85 h 160"/>
              <a:gd name="T96" fmla="*/ 135 w 160"/>
              <a:gd name="T97" fmla="*/ 100 h 160"/>
              <a:gd name="T98" fmla="*/ 135 w 160"/>
              <a:gd name="T99" fmla="*/ 120 h 160"/>
              <a:gd name="T100" fmla="*/ 135 w 160"/>
              <a:gd name="T101" fmla="*/ 93 h 160"/>
              <a:gd name="T102" fmla="*/ 125 w 160"/>
              <a:gd name="T103" fmla="*/ 82 h 160"/>
              <a:gd name="T104" fmla="*/ 119 w 160"/>
              <a:gd name="T105" fmla="*/ 79 h 160"/>
              <a:gd name="T106" fmla="*/ 112 w 160"/>
              <a:gd name="T107" fmla="*/ 82 h 160"/>
              <a:gd name="T108" fmla="*/ 95 w 160"/>
              <a:gd name="T109" fmla="*/ 99 h 160"/>
              <a:gd name="T110" fmla="*/ 59 w 160"/>
              <a:gd name="T111" fmla="*/ 63 h 160"/>
              <a:gd name="T112" fmla="*/ 47 w 160"/>
              <a:gd name="T113" fmla="*/ 63 h 160"/>
              <a:gd name="T114" fmla="*/ 25 w 160"/>
              <a:gd name="T115" fmla="*/ 85 h 160"/>
              <a:gd name="T116" fmla="*/ 25 w 160"/>
              <a:gd name="T117" fmla="*/ 25 h 160"/>
              <a:gd name="T118" fmla="*/ 135 w 160"/>
              <a:gd name="T119" fmla="*/ 25 h 160"/>
              <a:gd name="T120" fmla="*/ 135 w 160"/>
              <a:gd name="T121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60">
                <a:moveTo>
                  <a:pt x="153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4" y="160"/>
                  <a:pt x="8" y="160"/>
                </a:cubicBezTo>
                <a:cubicBezTo>
                  <a:pt x="153" y="160"/>
                  <a:pt x="153" y="160"/>
                  <a:pt x="153" y="160"/>
                </a:cubicBezTo>
                <a:cubicBezTo>
                  <a:pt x="157" y="160"/>
                  <a:pt x="160" y="157"/>
                  <a:pt x="160" y="153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4"/>
                  <a:pt x="157" y="0"/>
                  <a:pt x="153" y="0"/>
                </a:cubicBezTo>
                <a:close/>
                <a:moveTo>
                  <a:pt x="155" y="153"/>
                </a:moveTo>
                <a:cubicBezTo>
                  <a:pt x="155" y="154"/>
                  <a:pt x="154" y="155"/>
                  <a:pt x="153" y="155"/>
                </a:cubicBezTo>
                <a:cubicBezTo>
                  <a:pt x="8" y="155"/>
                  <a:pt x="8" y="155"/>
                  <a:pt x="8" y="155"/>
                </a:cubicBezTo>
                <a:cubicBezTo>
                  <a:pt x="7" y="155"/>
                  <a:pt x="5" y="154"/>
                  <a:pt x="5" y="153"/>
                </a:cubicBezTo>
                <a:cubicBezTo>
                  <a:pt x="5" y="8"/>
                  <a:pt x="5" y="8"/>
                  <a:pt x="5" y="8"/>
                </a:cubicBezTo>
                <a:cubicBezTo>
                  <a:pt x="5" y="7"/>
                  <a:pt x="7" y="5"/>
                  <a:pt x="8" y="5"/>
                </a:cubicBezTo>
                <a:cubicBezTo>
                  <a:pt x="153" y="5"/>
                  <a:pt x="153" y="5"/>
                  <a:pt x="153" y="5"/>
                </a:cubicBezTo>
                <a:cubicBezTo>
                  <a:pt x="154" y="5"/>
                  <a:pt x="155" y="7"/>
                  <a:pt x="155" y="8"/>
                </a:cubicBezTo>
                <a:cubicBezTo>
                  <a:pt x="155" y="153"/>
                  <a:pt x="155" y="153"/>
                  <a:pt x="155" y="153"/>
                </a:cubicBezTo>
                <a:close/>
                <a:moveTo>
                  <a:pt x="103" y="63"/>
                </a:moveTo>
                <a:cubicBezTo>
                  <a:pt x="107" y="63"/>
                  <a:pt x="112" y="57"/>
                  <a:pt x="112" y="52"/>
                </a:cubicBezTo>
                <a:cubicBezTo>
                  <a:pt x="112" y="47"/>
                  <a:pt x="107" y="42"/>
                  <a:pt x="103" y="42"/>
                </a:cubicBezTo>
                <a:cubicBezTo>
                  <a:pt x="98" y="42"/>
                  <a:pt x="93" y="47"/>
                  <a:pt x="93" y="52"/>
                </a:cubicBezTo>
                <a:cubicBezTo>
                  <a:pt x="93" y="57"/>
                  <a:pt x="98" y="63"/>
                  <a:pt x="103" y="63"/>
                </a:cubicBezTo>
                <a:close/>
                <a:moveTo>
                  <a:pt x="103" y="47"/>
                </a:moveTo>
                <a:cubicBezTo>
                  <a:pt x="105" y="47"/>
                  <a:pt x="107" y="50"/>
                  <a:pt x="107" y="52"/>
                </a:cubicBezTo>
                <a:cubicBezTo>
                  <a:pt x="107" y="55"/>
                  <a:pt x="105" y="57"/>
                  <a:pt x="103" y="57"/>
                </a:cubicBezTo>
                <a:cubicBezTo>
                  <a:pt x="100" y="57"/>
                  <a:pt x="98" y="55"/>
                  <a:pt x="98" y="52"/>
                </a:cubicBezTo>
                <a:cubicBezTo>
                  <a:pt x="98" y="50"/>
                  <a:pt x="100" y="47"/>
                  <a:pt x="103" y="47"/>
                </a:cubicBezTo>
                <a:close/>
                <a:moveTo>
                  <a:pt x="137" y="20"/>
                </a:moveTo>
                <a:cubicBezTo>
                  <a:pt x="23" y="20"/>
                  <a:pt x="23" y="20"/>
                  <a:pt x="23" y="20"/>
                </a:cubicBezTo>
                <a:cubicBezTo>
                  <a:pt x="21" y="20"/>
                  <a:pt x="20" y="21"/>
                  <a:pt x="20" y="23"/>
                </a:cubicBezTo>
                <a:cubicBezTo>
                  <a:pt x="20" y="123"/>
                  <a:pt x="20" y="123"/>
                  <a:pt x="20" y="123"/>
                </a:cubicBezTo>
                <a:cubicBezTo>
                  <a:pt x="20" y="124"/>
                  <a:pt x="21" y="125"/>
                  <a:pt x="23" y="125"/>
                </a:cubicBezTo>
                <a:cubicBezTo>
                  <a:pt x="137" y="125"/>
                  <a:pt x="137" y="125"/>
                  <a:pt x="137" y="125"/>
                </a:cubicBezTo>
                <a:cubicBezTo>
                  <a:pt x="139" y="125"/>
                  <a:pt x="140" y="124"/>
                  <a:pt x="140" y="123"/>
                </a:cubicBezTo>
                <a:cubicBezTo>
                  <a:pt x="140" y="23"/>
                  <a:pt x="140" y="23"/>
                  <a:pt x="140" y="23"/>
                </a:cubicBezTo>
                <a:cubicBezTo>
                  <a:pt x="140" y="21"/>
                  <a:pt x="139" y="20"/>
                  <a:pt x="137" y="20"/>
                </a:cubicBezTo>
                <a:close/>
                <a:moveTo>
                  <a:pt x="135" y="120"/>
                </a:moveTo>
                <a:cubicBezTo>
                  <a:pt x="25" y="120"/>
                  <a:pt x="25" y="120"/>
                  <a:pt x="25" y="120"/>
                </a:cubicBezTo>
                <a:cubicBezTo>
                  <a:pt x="25" y="92"/>
                  <a:pt x="25" y="92"/>
                  <a:pt x="25" y="92"/>
                </a:cubicBezTo>
                <a:cubicBezTo>
                  <a:pt x="51" y="66"/>
                  <a:pt x="51" y="66"/>
                  <a:pt x="51" y="66"/>
                </a:cubicBezTo>
                <a:cubicBezTo>
                  <a:pt x="52" y="65"/>
                  <a:pt x="55" y="65"/>
                  <a:pt x="56" y="66"/>
                </a:cubicBezTo>
                <a:cubicBezTo>
                  <a:pt x="94" y="104"/>
                  <a:pt x="94" y="104"/>
                  <a:pt x="94" y="104"/>
                </a:cubicBezTo>
                <a:cubicBezTo>
                  <a:pt x="95" y="104"/>
                  <a:pt x="95" y="104"/>
                  <a:pt x="95" y="104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16" y="85"/>
                  <a:pt x="117" y="84"/>
                  <a:pt x="119" y="84"/>
                </a:cubicBezTo>
                <a:cubicBezTo>
                  <a:pt x="120" y="84"/>
                  <a:pt x="120" y="85"/>
                  <a:pt x="121" y="85"/>
                </a:cubicBezTo>
                <a:cubicBezTo>
                  <a:pt x="135" y="100"/>
                  <a:pt x="135" y="100"/>
                  <a:pt x="135" y="100"/>
                </a:cubicBezTo>
                <a:cubicBezTo>
                  <a:pt x="135" y="120"/>
                  <a:pt x="135" y="120"/>
                  <a:pt x="135" y="120"/>
                </a:cubicBezTo>
                <a:close/>
                <a:moveTo>
                  <a:pt x="135" y="93"/>
                </a:moveTo>
                <a:cubicBezTo>
                  <a:pt x="125" y="82"/>
                  <a:pt x="125" y="82"/>
                  <a:pt x="125" y="82"/>
                </a:cubicBezTo>
                <a:cubicBezTo>
                  <a:pt x="122" y="80"/>
                  <a:pt x="121" y="79"/>
                  <a:pt x="119" y="79"/>
                </a:cubicBezTo>
                <a:cubicBezTo>
                  <a:pt x="116" y="79"/>
                  <a:pt x="114" y="80"/>
                  <a:pt x="112" y="82"/>
                </a:cubicBezTo>
                <a:cubicBezTo>
                  <a:pt x="95" y="99"/>
                  <a:pt x="95" y="99"/>
                  <a:pt x="95" y="99"/>
                </a:cubicBezTo>
                <a:cubicBezTo>
                  <a:pt x="59" y="63"/>
                  <a:pt x="59" y="63"/>
                  <a:pt x="59" y="63"/>
                </a:cubicBezTo>
                <a:cubicBezTo>
                  <a:pt x="56" y="59"/>
                  <a:pt x="50" y="59"/>
                  <a:pt x="47" y="63"/>
                </a:cubicBezTo>
                <a:cubicBezTo>
                  <a:pt x="25" y="85"/>
                  <a:pt x="25" y="85"/>
                  <a:pt x="25" y="85"/>
                </a:cubicBezTo>
                <a:cubicBezTo>
                  <a:pt x="25" y="25"/>
                  <a:pt x="25" y="25"/>
                  <a:pt x="25" y="25"/>
                </a:cubicBezTo>
                <a:cubicBezTo>
                  <a:pt x="135" y="25"/>
                  <a:pt x="135" y="25"/>
                  <a:pt x="135" y="25"/>
                </a:cubicBezTo>
                <a:cubicBezTo>
                  <a:pt x="135" y="93"/>
                  <a:pt x="135" y="93"/>
                  <a:pt x="135" y="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DA99F058-FF45-8749-A841-0A90C2533B4B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4130675"/>
            <a:ext cx="254000" cy="247650"/>
          </a:xfrm>
          <a:custGeom>
            <a:avLst/>
            <a:gdLst>
              <a:gd name="T0" fmla="*/ 141 w 160"/>
              <a:gd name="T1" fmla="*/ 7 h 156"/>
              <a:gd name="T2" fmla="*/ 7 w 160"/>
              <a:gd name="T3" fmla="*/ 0 h 156"/>
              <a:gd name="T4" fmla="*/ 0 w 160"/>
              <a:gd name="T5" fmla="*/ 129 h 156"/>
              <a:gd name="T6" fmla="*/ 134 w 160"/>
              <a:gd name="T7" fmla="*/ 136 h 156"/>
              <a:gd name="T8" fmla="*/ 4 w 160"/>
              <a:gd name="T9" fmla="*/ 129 h 156"/>
              <a:gd name="T10" fmla="*/ 7 w 160"/>
              <a:gd name="T11" fmla="*/ 5 h 156"/>
              <a:gd name="T12" fmla="*/ 136 w 160"/>
              <a:gd name="T13" fmla="*/ 7 h 156"/>
              <a:gd name="T14" fmla="*/ 134 w 160"/>
              <a:gd name="T15" fmla="*/ 131 h 156"/>
              <a:gd name="T16" fmla="*/ 4 w 160"/>
              <a:gd name="T17" fmla="*/ 129 h 156"/>
              <a:gd name="T18" fmla="*/ 97 w 160"/>
              <a:gd name="T19" fmla="*/ 44 h 156"/>
              <a:gd name="T20" fmla="*/ 77 w 160"/>
              <a:gd name="T21" fmla="*/ 44 h 156"/>
              <a:gd name="T22" fmla="*/ 87 w 160"/>
              <a:gd name="T23" fmla="*/ 39 h 156"/>
              <a:gd name="T24" fmla="*/ 87 w 160"/>
              <a:gd name="T25" fmla="*/ 49 h 156"/>
              <a:gd name="T26" fmla="*/ 87 w 160"/>
              <a:gd name="T27" fmla="*/ 39 h 156"/>
              <a:gd name="T28" fmla="*/ 16 w 160"/>
              <a:gd name="T29" fmla="*/ 14 h 156"/>
              <a:gd name="T30" fmla="*/ 14 w 160"/>
              <a:gd name="T31" fmla="*/ 109 h 156"/>
              <a:gd name="T32" fmla="*/ 123 w 160"/>
              <a:gd name="T33" fmla="*/ 112 h 156"/>
              <a:gd name="T34" fmla="*/ 125 w 160"/>
              <a:gd name="T35" fmla="*/ 17 h 156"/>
              <a:gd name="T36" fmla="*/ 121 w 160"/>
              <a:gd name="T37" fmla="*/ 107 h 156"/>
              <a:gd name="T38" fmla="*/ 19 w 160"/>
              <a:gd name="T39" fmla="*/ 84 h 156"/>
              <a:gd name="T40" fmla="*/ 49 w 160"/>
              <a:gd name="T41" fmla="*/ 59 h 156"/>
              <a:gd name="T42" fmla="*/ 87 w 160"/>
              <a:gd name="T43" fmla="*/ 96 h 156"/>
              <a:gd name="T44" fmla="*/ 107 w 160"/>
              <a:gd name="T45" fmla="*/ 78 h 156"/>
              <a:gd name="T46" fmla="*/ 112 w 160"/>
              <a:gd name="T47" fmla="*/ 78 h 156"/>
              <a:gd name="T48" fmla="*/ 121 w 160"/>
              <a:gd name="T49" fmla="*/ 107 h 156"/>
              <a:gd name="T50" fmla="*/ 116 w 160"/>
              <a:gd name="T51" fmla="*/ 74 h 156"/>
              <a:gd name="T52" fmla="*/ 104 w 160"/>
              <a:gd name="T53" fmla="*/ 74 h 156"/>
              <a:gd name="T54" fmla="*/ 51 w 160"/>
              <a:gd name="T55" fmla="*/ 56 h 156"/>
              <a:gd name="T56" fmla="*/ 19 w 160"/>
              <a:gd name="T57" fmla="*/ 78 h 156"/>
              <a:gd name="T58" fmla="*/ 121 w 160"/>
              <a:gd name="T59" fmla="*/ 19 h 156"/>
              <a:gd name="T60" fmla="*/ 152 w 160"/>
              <a:gd name="T61" fmla="*/ 14 h 156"/>
              <a:gd name="T62" fmla="*/ 145 w 160"/>
              <a:gd name="T63" fmla="*/ 17 h 156"/>
              <a:gd name="T64" fmla="*/ 152 w 160"/>
              <a:gd name="T65" fmla="*/ 19 h 156"/>
              <a:gd name="T66" fmla="*/ 155 w 160"/>
              <a:gd name="T67" fmla="*/ 149 h 156"/>
              <a:gd name="T68" fmla="*/ 27 w 160"/>
              <a:gd name="T69" fmla="*/ 151 h 156"/>
              <a:gd name="T70" fmla="*/ 24 w 160"/>
              <a:gd name="T71" fmla="*/ 144 h 156"/>
              <a:gd name="T72" fmla="*/ 19 w 160"/>
              <a:gd name="T73" fmla="*/ 144 h 156"/>
              <a:gd name="T74" fmla="*/ 27 w 160"/>
              <a:gd name="T75" fmla="*/ 156 h 156"/>
              <a:gd name="T76" fmla="*/ 160 w 160"/>
              <a:gd name="T77" fmla="*/ 149 h 156"/>
              <a:gd name="T78" fmla="*/ 152 w 160"/>
              <a:gd name="T79" fmla="*/ 14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56">
                <a:moveTo>
                  <a:pt x="141" y="129"/>
                </a:moveTo>
                <a:cubicBezTo>
                  <a:pt x="141" y="7"/>
                  <a:pt x="141" y="7"/>
                  <a:pt x="141" y="7"/>
                </a:cubicBezTo>
                <a:cubicBezTo>
                  <a:pt x="141" y="4"/>
                  <a:pt x="137" y="0"/>
                  <a:pt x="134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4"/>
                  <a:pt x="0" y="7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2"/>
                  <a:pt x="3" y="136"/>
                  <a:pt x="7" y="136"/>
                </a:cubicBezTo>
                <a:cubicBezTo>
                  <a:pt x="134" y="136"/>
                  <a:pt x="134" y="136"/>
                  <a:pt x="134" y="136"/>
                </a:cubicBezTo>
                <a:cubicBezTo>
                  <a:pt x="137" y="136"/>
                  <a:pt x="141" y="132"/>
                  <a:pt x="141" y="129"/>
                </a:cubicBezTo>
                <a:close/>
                <a:moveTo>
                  <a:pt x="4" y="129"/>
                </a:moveTo>
                <a:cubicBezTo>
                  <a:pt x="4" y="7"/>
                  <a:pt x="4" y="7"/>
                  <a:pt x="4" y="7"/>
                </a:cubicBezTo>
                <a:cubicBezTo>
                  <a:pt x="4" y="6"/>
                  <a:pt x="6" y="5"/>
                  <a:pt x="7" y="5"/>
                </a:cubicBezTo>
                <a:cubicBezTo>
                  <a:pt x="134" y="5"/>
                  <a:pt x="134" y="5"/>
                  <a:pt x="134" y="5"/>
                </a:cubicBezTo>
                <a:cubicBezTo>
                  <a:pt x="135" y="5"/>
                  <a:pt x="136" y="6"/>
                  <a:pt x="136" y="7"/>
                </a:cubicBezTo>
                <a:cubicBezTo>
                  <a:pt x="136" y="129"/>
                  <a:pt x="136" y="129"/>
                  <a:pt x="136" y="129"/>
                </a:cubicBezTo>
                <a:cubicBezTo>
                  <a:pt x="136" y="130"/>
                  <a:pt x="135" y="131"/>
                  <a:pt x="134" y="131"/>
                </a:cubicBezTo>
                <a:cubicBezTo>
                  <a:pt x="7" y="131"/>
                  <a:pt x="7" y="131"/>
                  <a:pt x="7" y="131"/>
                </a:cubicBezTo>
                <a:cubicBezTo>
                  <a:pt x="6" y="131"/>
                  <a:pt x="4" y="130"/>
                  <a:pt x="4" y="129"/>
                </a:cubicBezTo>
                <a:close/>
                <a:moveTo>
                  <a:pt x="87" y="54"/>
                </a:moveTo>
                <a:cubicBezTo>
                  <a:pt x="92" y="54"/>
                  <a:pt x="97" y="49"/>
                  <a:pt x="97" y="44"/>
                </a:cubicBezTo>
                <a:cubicBezTo>
                  <a:pt x="97" y="39"/>
                  <a:pt x="92" y="34"/>
                  <a:pt x="87" y="34"/>
                </a:cubicBezTo>
                <a:cubicBezTo>
                  <a:pt x="82" y="34"/>
                  <a:pt x="77" y="39"/>
                  <a:pt x="77" y="44"/>
                </a:cubicBezTo>
                <a:cubicBezTo>
                  <a:pt x="77" y="49"/>
                  <a:pt x="82" y="54"/>
                  <a:pt x="87" y="54"/>
                </a:cubicBezTo>
                <a:close/>
                <a:moveTo>
                  <a:pt x="87" y="39"/>
                </a:moveTo>
                <a:cubicBezTo>
                  <a:pt x="89" y="39"/>
                  <a:pt x="92" y="42"/>
                  <a:pt x="92" y="44"/>
                </a:cubicBezTo>
                <a:cubicBezTo>
                  <a:pt x="92" y="46"/>
                  <a:pt x="89" y="49"/>
                  <a:pt x="87" y="49"/>
                </a:cubicBezTo>
                <a:cubicBezTo>
                  <a:pt x="85" y="49"/>
                  <a:pt x="82" y="46"/>
                  <a:pt x="82" y="44"/>
                </a:cubicBezTo>
                <a:cubicBezTo>
                  <a:pt x="82" y="42"/>
                  <a:pt x="85" y="39"/>
                  <a:pt x="87" y="39"/>
                </a:cubicBezTo>
                <a:close/>
                <a:moveTo>
                  <a:pt x="123" y="14"/>
                </a:moveTo>
                <a:cubicBezTo>
                  <a:pt x="16" y="14"/>
                  <a:pt x="16" y="14"/>
                  <a:pt x="16" y="14"/>
                </a:cubicBezTo>
                <a:cubicBezTo>
                  <a:pt x="15" y="14"/>
                  <a:pt x="14" y="16"/>
                  <a:pt x="14" y="17"/>
                </a:cubicBezTo>
                <a:cubicBezTo>
                  <a:pt x="14" y="109"/>
                  <a:pt x="14" y="109"/>
                  <a:pt x="14" y="109"/>
                </a:cubicBezTo>
                <a:cubicBezTo>
                  <a:pt x="14" y="111"/>
                  <a:pt x="15" y="112"/>
                  <a:pt x="16" y="112"/>
                </a:cubicBezTo>
                <a:cubicBezTo>
                  <a:pt x="123" y="112"/>
                  <a:pt x="123" y="112"/>
                  <a:pt x="123" y="112"/>
                </a:cubicBezTo>
                <a:cubicBezTo>
                  <a:pt x="124" y="112"/>
                  <a:pt x="125" y="111"/>
                  <a:pt x="125" y="109"/>
                </a:cubicBezTo>
                <a:cubicBezTo>
                  <a:pt x="125" y="17"/>
                  <a:pt x="125" y="17"/>
                  <a:pt x="125" y="17"/>
                </a:cubicBezTo>
                <a:cubicBezTo>
                  <a:pt x="125" y="16"/>
                  <a:pt x="124" y="14"/>
                  <a:pt x="123" y="14"/>
                </a:cubicBezTo>
                <a:close/>
                <a:moveTo>
                  <a:pt x="121" y="107"/>
                </a:moveTo>
                <a:cubicBezTo>
                  <a:pt x="19" y="107"/>
                  <a:pt x="19" y="107"/>
                  <a:pt x="19" y="107"/>
                </a:cubicBezTo>
                <a:cubicBezTo>
                  <a:pt x="19" y="84"/>
                  <a:pt x="19" y="84"/>
                  <a:pt x="19" y="84"/>
                </a:cubicBezTo>
                <a:cubicBezTo>
                  <a:pt x="44" y="59"/>
                  <a:pt x="44" y="59"/>
                  <a:pt x="44" y="59"/>
                </a:cubicBezTo>
                <a:cubicBezTo>
                  <a:pt x="45" y="58"/>
                  <a:pt x="48" y="58"/>
                  <a:pt x="49" y="59"/>
                </a:cubicBezTo>
                <a:cubicBezTo>
                  <a:pt x="85" y="96"/>
                  <a:pt x="85" y="96"/>
                  <a:pt x="85" y="96"/>
                </a:cubicBezTo>
                <a:cubicBezTo>
                  <a:pt x="87" y="96"/>
                  <a:pt x="87" y="96"/>
                  <a:pt x="87" y="96"/>
                </a:cubicBezTo>
                <a:cubicBezTo>
                  <a:pt x="88" y="96"/>
                  <a:pt x="88" y="96"/>
                  <a:pt x="88" y="96"/>
                </a:cubicBezTo>
                <a:cubicBezTo>
                  <a:pt x="107" y="78"/>
                  <a:pt x="107" y="78"/>
                  <a:pt x="107" y="78"/>
                </a:cubicBezTo>
                <a:cubicBezTo>
                  <a:pt x="107" y="78"/>
                  <a:pt x="108" y="77"/>
                  <a:pt x="110" y="77"/>
                </a:cubicBezTo>
                <a:cubicBezTo>
                  <a:pt x="111" y="77"/>
                  <a:pt x="111" y="78"/>
                  <a:pt x="112" y="78"/>
                </a:cubicBezTo>
                <a:cubicBezTo>
                  <a:pt x="121" y="87"/>
                  <a:pt x="121" y="87"/>
                  <a:pt x="121" y="87"/>
                </a:cubicBezTo>
                <a:cubicBezTo>
                  <a:pt x="121" y="107"/>
                  <a:pt x="121" y="107"/>
                  <a:pt x="121" y="107"/>
                </a:cubicBezTo>
                <a:close/>
                <a:moveTo>
                  <a:pt x="121" y="80"/>
                </a:moveTo>
                <a:cubicBezTo>
                  <a:pt x="116" y="74"/>
                  <a:pt x="116" y="74"/>
                  <a:pt x="116" y="74"/>
                </a:cubicBezTo>
                <a:cubicBezTo>
                  <a:pt x="113" y="73"/>
                  <a:pt x="112" y="72"/>
                  <a:pt x="110" y="72"/>
                </a:cubicBezTo>
                <a:cubicBezTo>
                  <a:pt x="107" y="72"/>
                  <a:pt x="105" y="73"/>
                  <a:pt x="104" y="74"/>
                </a:cubicBezTo>
                <a:cubicBezTo>
                  <a:pt x="87" y="91"/>
                  <a:pt x="87" y="91"/>
                  <a:pt x="87" y="91"/>
                </a:cubicBezTo>
                <a:cubicBezTo>
                  <a:pt x="51" y="56"/>
                  <a:pt x="51" y="56"/>
                  <a:pt x="51" y="56"/>
                </a:cubicBezTo>
                <a:cubicBezTo>
                  <a:pt x="49" y="52"/>
                  <a:pt x="43" y="52"/>
                  <a:pt x="40" y="56"/>
                </a:cubicBezTo>
                <a:cubicBezTo>
                  <a:pt x="19" y="78"/>
                  <a:pt x="19" y="78"/>
                  <a:pt x="19" y="78"/>
                </a:cubicBezTo>
                <a:cubicBezTo>
                  <a:pt x="19" y="19"/>
                  <a:pt x="19" y="19"/>
                  <a:pt x="19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80"/>
                  <a:pt x="121" y="80"/>
                  <a:pt x="121" y="80"/>
                </a:cubicBezTo>
                <a:close/>
                <a:moveTo>
                  <a:pt x="152" y="14"/>
                </a:moveTo>
                <a:cubicBezTo>
                  <a:pt x="147" y="14"/>
                  <a:pt x="147" y="14"/>
                  <a:pt x="147" y="14"/>
                </a:cubicBezTo>
                <a:cubicBezTo>
                  <a:pt x="146" y="14"/>
                  <a:pt x="145" y="16"/>
                  <a:pt x="145" y="17"/>
                </a:cubicBezTo>
                <a:cubicBezTo>
                  <a:pt x="145" y="18"/>
                  <a:pt x="146" y="19"/>
                  <a:pt x="147" y="19"/>
                </a:cubicBezTo>
                <a:cubicBezTo>
                  <a:pt x="152" y="19"/>
                  <a:pt x="152" y="19"/>
                  <a:pt x="152" y="19"/>
                </a:cubicBezTo>
                <a:cubicBezTo>
                  <a:pt x="154" y="19"/>
                  <a:pt x="155" y="21"/>
                  <a:pt x="155" y="22"/>
                </a:cubicBezTo>
                <a:cubicBezTo>
                  <a:pt x="155" y="149"/>
                  <a:pt x="155" y="149"/>
                  <a:pt x="155" y="149"/>
                </a:cubicBezTo>
                <a:cubicBezTo>
                  <a:pt x="155" y="150"/>
                  <a:pt x="154" y="151"/>
                  <a:pt x="152" y="151"/>
                </a:cubicBezTo>
                <a:cubicBezTo>
                  <a:pt x="27" y="151"/>
                  <a:pt x="27" y="151"/>
                  <a:pt x="27" y="151"/>
                </a:cubicBezTo>
                <a:cubicBezTo>
                  <a:pt x="25" y="151"/>
                  <a:pt x="24" y="150"/>
                  <a:pt x="24" y="149"/>
                </a:cubicBezTo>
                <a:cubicBezTo>
                  <a:pt x="24" y="144"/>
                  <a:pt x="24" y="144"/>
                  <a:pt x="24" y="144"/>
                </a:cubicBezTo>
                <a:cubicBezTo>
                  <a:pt x="24" y="143"/>
                  <a:pt x="23" y="141"/>
                  <a:pt x="22" y="141"/>
                </a:cubicBezTo>
                <a:cubicBezTo>
                  <a:pt x="21" y="141"/>
                  <a:pt x="19" y="143"/>
                  <a:pt x="19" y="144"/>
                </a:cubicBezTo>
                <a:cubicBezTo>
                  <a:pt x="19" y="149"/>
                  <a:pt x="19" y="149"/>
                  <a:pt x="19" y="149"/>
                </a:cubicBezTo>
                <a:cubicBezTo>
                  <a:pt x="19" y="152"/>
                  <a:pt x="23" y="156"/>
                  <a:pt x="27" y="156"/>
                </a:cubicBezTo>
                <a:cubicBezTo>
                  <a:pt x="152" y="156"/>
                  <a:pt x="152" y="156"/>
                  <a:pt x="152" y="156"/>
                </a:cubicBezTo>
                <a:cubicBezTo>
                  <a:pt x="156" y="156"/>
                  <a:pt x="160" y="152"/>
                  <a:pt x="160" y="149"/>
                </a:cubicBezTo>
                <a:cubicBezTo>
                  <a:pt x="160" y="22"/>
                  <a:pt x="160" y="22"/>
                  <a:pt x="160" y="22"/>
                </a:cubicBezTo>
                <a:cubicBezTo>
                  <a:pt x="160" y="18"/>
                  <a:pt x="156" y="14"/>
                  <a:pt x="152" y="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E0FF078A-58A2-995D-D81E-4C23591DC6CA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4144963"/>
            <a:ext cx="254000" cy="219075"/>
          </a:xfrm>
          <a:custGeom>
            <a:avLst/>
            <a:gdLst>
              <a:gd name="T0" fmla="*/ 33 w 160"/>
              <a:gd name="T1" fmla="*/ 0 h 138"/>
              <a:gd name="T2" fmla="*/ 0 w 160"/>
              <a:gd name="T3" fmla="*/ 132 h 138"/>
              <a:gd name="T4" fmla="*/ 128 w 160"/>
              <a:gd name="T5" fmla="*/ 138 h 138"/>
              <a:gd name="T6" fmla="*/ 160 w 160"/>
              <a:gd name="T7" fmla="*/ 7 h 138"/>
              <a:gd name="T8" fmla="*/ 7 w 160"/>
              <a:gd name="T9" fmla="*/ 134 h 138"/>
              <a:gd name="T10" fmla="*/ 7 w 160"/>
              <a:gd name="T11" fmla="*/ 4 h 138"/>
              <a:gd name="T12" fmla="*/ 126 w 160"/>
              <a:gd name="T13" fmla="*/ 134 h 138"/>
              <a:gd name="T14" fmla="*/ 126 w 160"/>
              <a:gd name="T15" fmla="*/ 4 h 138"/>
              <a:gd name="T16" fmla="*/ 154 w 160"/>
              <a:gd name="T17" fmla="*/ 134 h 138"/>
              <a:gd name="T18" fmla="*/ 154 w 160"/>
              <a:gd name="T19" fmla="*/ 4 h 138"/>
              <a:gd name="T20" fmla="*/ 64 w 160"/>
              <a:gd name="T21" fmla="*/ 99 h 138"/>
              <a:gd name="T22" fmla="*/ 103 w 160"/>
              <a:gd name="T23" fmla="*/ 69 h 138"/>
              <a:gd name="T24" fmla="*/ 61 w 160"/>
              <a:gd name="T25" fmla="*/ 45 h 138"/>
              <a:gd name="T26" fmla="*/ 64 w 160"/>
              <a:gd name="T27" fmla="*/ 99 h 138"/>
              <a:gd name="T28" fmla="*/ 65 w 160"/>
              <a:gd name="T29" fmla="*/ 93 h 138"/>
              <a:gd name="T30" fmla="*/ 22 w 160"/>
              <a:gd name="T31" fmla="*/ 40 h 138"/>
              <a:gd name="T32" fmla="*/ 14 w 160"/>
              <a:gd name="T33" fmla="*/ 33 h 138"/>
              <a:gd name="T34" fmla="*/ 14 w 160"/>
              <a:gd name="T35" fmla="*/ 22 h 138"/>
              <a:gd name="T36" fmla="*/ 22 w 160"/>
              <a:gd name="T37" fmla="*/ 16 h 138"/>
              <a:gd name="T38" fmla="*/ 14 w 160"/>
              <a:gd name="T39" fmla="*/ 22 h 138"/>
              <a:gd name="T40" fmla="*/ 24 w 160"/>
              <a:gd name="T41" fmla="*/ 54 h 138"/>
              <a:gd name="T42" fmla="*/ 12 w 160"/>
              <a:gd name="T43" fmla="*/ 54 h 138"/>
              <a:gd name="T44" fmla="*/ 22 w 160"/>
              <a:gd name="T45" fmla="*/ 74 h 138"/>
              <a:gd name="T46" fmla="*/ 14 w 160"/>
              <a:gd name="T47" fmla="*/ 68 h 138"/>
              <a:gd name="T48" fmla="*/ 14 w 160"/>
              <a:gd name="T49" fmla="*/ 91 h 138"/>
              <a:gd name="T50" fmla="*/ 22 w 160"/>
              <a:gd name="T51" fmla="*/ 85 h 138"/>
              <a:gd name="T52" fmla="*/ 14 w 160"/>
              <a:gd name="T53" fmla="*/ 91 h 138"/>
              <a:gd name="T54" fmla="*/ 24 w 160"/>
              <a:gd name="T55" fmla="*/ 106 h 138"/>
              <a:gd name="T56" fmla="*/ 12 w 160"/>
              <a:gd name="T57" fmla="*/ 106 h 138"/>
              <a:gd name="T58" fmla="*/ 22 w 160"/>
              <a:gd name="T59" fmla="*/ 126 h 138"/>
              <a:gd name="T60" fmla="*/ 14 w 160"/>
              <a:gd name="T61" fmla="*/ 120 h 138"/>
              <a:gd name="T62" fmla="*/ 147 w 160"/>
              <a:gd name="T63" fmla="*/ 33 h 138"/>
              <a:gd name="T64" fmla="*/ 139 w 160"/>
              <a:gd name="T65" fmla="*/ 40 h 138"/>
              <a:gd name="T66" fmla="*/ 147 w 160"/>
              <a:gd name="T67" fmla="*/ 33 h 138"/>
              <a:gd name="T68" fmla="*/ 136 w 160"/>
              <a:gd name="T69" fmla="*/ 19 h 138"/>
              <a:gd name="T70" fmla="*/ 149 w 160"/>
              <a:gd name="T71" fmla="*/ 19 h 138"/>
              <a:gd name="T72" fmla="*/ 139 w 160"/>
              <a:gd name="T73" fmla="*/ 50 h 138"/>
              <a:gd name="T74" fmla="*/ 147 w 160"/>
              <a:gd name="T75" fmla="*/ 57 h 138"/>
              <a:gd name="T76" fmla="*/ 147 w 160"/>
              <a:gd name="T77" fmla="*/ 68 h 138"/>
              <a:gd name="T78" fmla="*/ 139 w 160"/>
              <a:gd name="T79" fmla="*/ 74 h 138"/>
              <a:gd name="T80" fmla="*/ 147 w 160"/>
              <a:gd name="T81" fmla="*/ 68 h 138"/>
              <a:gd name="T82" fmla="*/ 136 w 160"/>
              <a:gd name="T83" fmla="*/ 88 h 138"/>
              <a:gd name="T84" fmla="*/ 149 w 160"/>
              <a:gd name="T85" fmla="*/ 88 h 138"/>
              <a:gd name="T86" fmla="*/ 139 w 160"/>
              <a:gd name="T87" fmla="*/ 103 h 138"/>
              <a:gd name="T88" fmla="*/ 147 w 160"/>
              <a:gd name="T89" fmla="*/ 108 h 138"/>
              <a:gd name="T90" fmla="*/ 147 w 160"/>
              <a:gd name="T91" fmla="*/ 120 h 138"/>
              <a:gd name="T92" fmla="*/ 139 w 160"/>
              <a:gd name="T93" fmla="*/ 126 h 138"/>
              <a:gd name="T94" fmla="*/ 147 w 160"/>
              <a:gd name="T95" fmla="*/ 120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38">
                <a:moveTo>
                  <a:pt x="154" y="0"/>
                </a:moveTo>
                <a:cubicBezTo>
                  <a:pt x="128" y="0"/>
                  <a:pt x="128" y="0"/>
                  <a:pt x="128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7" y="0"/>
                  <a:pt x="7" y="0"/>
                  <a:pt x="7" y="0"/>
                </a:cubicBezTo>
                <a:cubicBezTo>
                  <a:pt x="4" y="0"/>
                  <a:pt x="0" y="3"/>
                  <a:pt x="0" y="7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5"/>
                  <a:pt x="4" y="138"/>
                  <a:pt x="7" y="138"/>
                </a:cubicBezTo>
                <a:cubicBezTo>
                  <a:pt x="33" y="138"/>
                  <a:pt x="33" y="138"/>
                  <a:pt x="33" y="138"/>
                </a:cubicBezTo>
                <a:cubicBezTo>
                  <a:pt x="128" y="138"/>
                  <a:pt x="128" y="138"/>
                  <a:pt x="128" y="138"/>
                </a:cubicBezTo>
                <a:cubicBezTo>
                  <a:pt x="154" y="138"/>
                  <a:pt x="154" y="138"/>
                  <a:pt x="154" y="138"/>
                </a:cubicBezTo>
                <a:cubicBezTo>
                  <a:pt x="157" y="138"/>
                  <a:pt x="160" y="135"/>
                  <a:pt x="160" y="132"/>
                </a:cubicBezTo>
                <a:cubicBezTo>
                  <a:pt x="160" y="7"/>
                  <a:pt x="160" y="7"/>
                  <a:pt x="160" y="7"/>
                </a:cubicBezTo>
                <a:cubicBezTo>
                  <a:pt x="160" y="3"/>
                  <a:pt x="157" y="0"/>
                  <a:pt x="154" y="0"/>
                </a:cubicBezTo>
                <a:close/>
                <a:moveTo>
                  <a:pt x="31" y="134"/>
                </a:moveTo>
                <a:cubicBezTo>
                  <a:pt x="7" y="134"/>
                  <a:pt x="7" y="134"/>
                  <a:pt x="7" y="134"/>
                </a:cubicBezTo>
                <a:cubicBezTo>
                  <a:pt x="6" y="134"/>
                  <a:pt x="5" y="133"/>
                  <a:pt x="5" y="132"/>
                </a:cubicBezTo>
                <a:cubicBezTo>
                  <a:pt x="5" y="7"/>
                  <a:pt x="5" y="7"/>
                  <a:pt x="5" y="7"/>
                </a:cubicBezTo>
                <a:cubicBezTo>
                  <a:pt x="5" y="5"/>
                  <a:pt x="6" y="4"/>
                  <a:pt x="7" y="4"/>
                </a:cubicBezTo>
                <a:cubicBezTo>
                  <a:pt x="31" y="4"/>
                  <a:pt x="31" y="4"/>
                  <a:pt x="31" y="4"/>
                </a:cubicBezTo>
                <a:cubicBezTo>
                  <a:pt x="31" y="134"/>
                  <a:pt x="31" y="134"/>
                  <a:pt x="31" y="134"/>
                </a:cubicBezTo>
                <a:close/>
                <a:moveTo>
                  <a:pt x="126" y="134"/>
                </a:moveTo>
                <a:cubicBezTo>
                  <a:pt x="35" y="134"/>
                  <a:pt x="35" y="134"/>
                  <a:pt x="35" y="134"/>
                </a:cubicBezTo>
                <a:cubicBezTo>
                  <a:pt x="35" y="4"/>
                  <a:pt x="35" y="4"/>
                  <a:pt x="35" y="4"/>
                </a:cubicBezTo>
                <a:cubicBezTo>
                  <a:pt x="126" y="4"/>
                  <a:pt x="126" y="4"/>
                  <a:pt x="126" y="4"/>
                </a:cubicBezTo>
                <a:cubicBezTo>
                  <a:pt x="126" y="134"/>
                  <a:pt x="126" y="134"/>
                  <a:pt x="126" y="134"/>
                </a:cubicBezTo>
                <a:close/>
                <a:moveTo>
                  <a:pt x="156" y="132"/>
                </a:moveTo>
                <a:cubicBezTo>
                  <a:pt x="156" y="133"/>
                  <a:pt x="155" y="134"/>
                  <a:pt x="154" y="134"/>
                </a:cubicBezTo>
                <a:cubicBezTo>
                  <a:pt x="130" y="134"/>
                  <a:pt x="130" y="134"/>
                  <a:pt x="130" y="134"/>
                </a:cubicBezTo>
                <a:cubicBezTo>
                  <a:pt x="130" y="4"/>
                  <a:pt x="130" y="4"/>
                  <a:pt x="130" y="4"/>
                </a:cubicBezTo>
                <a:cubicBezTo>
                  <a:pt x="154" y="4"/>
                  <a:pt x="154" y="4"/>
                  <a:pt x="154" y="4"/>
                </a:cubicBezTo>
                <a:cubicBezTo>
                  <a:pt x="155" y="4"/>
                  <a:pt x="156" y="5"/>
                  <a:pt x="156" y="7"/>
                </a:cubicBezTo>
                <a:cubicBezTo>
                  <a:pt x="156" y="132"/>
                  <a:pt x="156" y="132"/>
                  <a:pt x="156" y="132"/>
                </a:cubicBezTo>
                <a:close/>
                <a:moveTo>
                  <a:pt x="64" y="99"/>
                </a:moveTo>
                <a:cubicBezTo>
                  <a:pt x="103" y="73"/>
                  <a:pt x="103" y="73"/>
                  <a:pt x="103" y="73"/>
                </a:cubicBezTo>
                <a:cubicBezTo>
                  <a:pt x="104" y="72"/>
                  <a:pt x="104" y="72"/>
                  <a:pt x="104" y="71"/>
                </a:cubicBezTo>
                <a:cubicBezTo>
                  <a:pt x="104" y="70"/>
                  <a:pt x="104" y="70"/>
                  <a:pt x="103" y="69"/>
                </a:cubicBezTo>
                <a:cubicBezTo>
                  <a:pt x="64" y="43"/>
                  <a:pt x="64" y="43"/>
                  <a:pt x="64" y="43"/>
                </a:cubicBezTo>
                <a:cubicBezTo>
                  <a:pt x="63" y="43"/>
                  <a:pt x="63" y="43"/>
                  <a:pt x="62" y="43"/>
                </a:cubicBezTo>
                <a:cubicBezTo>
                  <a:pt x="61" y="44"/>
                  <a:pt x="61" y="44"/>
                  <a:pt x="61" y="45"/>
                </a:cubicBezTo>
                <a:cubicBezTo>
                  <a:pt x="61" y="97"/>
                  <a:pt x="61" y="97"/>
                  <a:pt x="61" y="97"/>
                </a:cubicBezTo>
                <a:cubicBezTo>
                  <a:pt x="61" y="98"/>
                  <a:pt x="61" y="98"/>
                  <a:pt x="62" y="99"/>
                </a:cubicBezTo>
                <a:lnTo>
                  <a:pt x="64" y="99"/>
                </a:lnTo>
                <a:close/>
                <a:moveTo>
                  <a:pt x="65" y="49"/>
                </a:moveTo>
                <a:cubicBezTo>
                  <a:pt x="97" y="71"/>
                  <a:pt x="97" y="71"/>
                  <a:pt x="97" y="71"/>
                </a:cubicBezTo>
                <a:cubicBezTo>
                  <a:pt x="65" y="93"/>
                  <a:pt x="65" y="93"/>
                  <a:pt x="65" y="93"/>
                </a:cubicBezTo>
                <a:cubicBezTo>
                  <a:pt x="65" y="49"/>
                  <a:pt x="65" y="49"/>
                  <a:pt x="65" y="49"/>
                </a:cubicBezTo>
                <a:close/>
                <a:moveTo>
                  <a:pt x="14" y="40"/>
                </a:moveTo>
                <a:cubicBezTo>
                  <a:pt x="22" y="40"/>
                  <a:pt x="22" y="40"/>
                  <a:pt x="22" y="40"/>
                </a:cubicBezTo>
                <a:cubicBezTo>
                  <a:pt x="23" y="40"/>
                  <a:pt x="24" y="38"/>
                  <a:pt x="24" y="37"/>
                </a:cubicBezTo>
                <a:cubicBezTo>
                  <a:pt x="24" y="35"/>
                  <a:pt x="23" y="33"/>
                  <a:pt x="22" y="33"/>
                </a:cubicBezTo>
                <a:cubicBezTo>
                  <a:pt x="14" y="33"/>
                  <a:pt x="14" y="33"/>
                  <a:pt x="14" y="33"/>
                </a:cubicBezTo>
                <a:cubicBezTo>
                  <a:pt x="13" y="33"/>
                  <a:pt x="12" y="35"/>
                  <a:pt x="12" y="37"/>
                </a:cubicBezTo>
                <a:cubicBezTo>
                  <a:pt x="12" y="38"/>
                  <a:pt x="13" y="40"/>
                  <a:pt x="14" y="40"/>
                </a:cubicBezTo>
                <a:close/>
                <a:moveTo>
                  <a:pt x="14" y="22"/>
                </a:moveTo>
                <a:cubicBezTo>
                  <a:pt x="22" y="22"/>
                  <a:pt x="22" y="22"/>
                  <a:pt x="22" y="22"/>
                </a:cubicBezTo>
                <a:cubicBezTo>
                  <a:pt x="23" y="22"/>
                  <a:pt x="24" y="21"/>
                  <a:pt x="24" y="19"/>
                </a:cubicBezTo>
                <a:cubicBezTo>
                  <a:pt x="24" y="17"/>
                  <a:pt x="23" y="16"/>
                  <a:pt x="22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13" y="16"/>
                  <a:pt x="12" y="17"/>
                  <a:pt x="12" y="19"/>
                </a:cubicBezTo>
                <a:cubicBezTo>
                  <a:pt x="12" y="21"/>
                  <a:pt x="13" y="22"/>
                  <a:pt x="14" y="22"/>
                </a:cubicBezTo>
                <a:close/>
                <a:moveTo>
                  <a:pt x="14" y="57"/>
                </a:moveTo>
                <a:cubicBezTo>
                  <a:pt x="22" y="57"/>
                  <a:pt x="22" y="57"/>
                  <a:pt x="22" y="57"/>
                </a:cubicBezTo>
                <a:cubicBezTo>
                  <a:pt x="23" y="57"/>
                  <a:pt x="24" y="55"/>
                  <a:pt x="24" y="54"/>
                </a:cubicBezTo>
                <a:cubicBezTo>
                  <a:pt x="24" y="52"/>
                  <a:pt x="23" y="50"/>
                  <a:pt x="22" y="50"/>
                </a:cubicBezTo>
                <a:cubicBezTo>
                  <a:pt x="14" y="50"/>
                  <a:pt x="14" y="50"/>
                  <a:pt x="14" y="50"/>
                </a:cubicBezTo>
                <a:cubicBezTo>
                  <a:pt x="13" y="50"/>
                  <a:pt x="12" y="52"/>
                  <a:pt x="12" y="54"/>
                </a:cubicBezTo>
                <a:cubicBezTo>
                  <a:pt x="12" y="55"/>
                  <a:pt x="13" y="57"/>
                  <a:pt x="14" y="57"/>
                </a:cubicBezTo>
                <a:close/>
                <a:moveTo>
                  <a:pt x="14" y="74"/>
                </a:moveTo>
                <a:cubicBezTo>
                  <a:pt x="22" y="74"/>
                  <a:pt x="22" y="74"/>
                  <a:pt x="22" y="74"/>
                </a:cubicBezTo>
                <a:cubicBezTo>
                  <a:pt x="23" y="74"/>
                  <a:pt x="24" y="72"/>
                  <a:pt x="24" y="71"/>
                </a:cubicBezTo>
                <a:cubicBezTo>
                  <a:pt x="24" y="70"/>
                  <a:pt x="23" y="68"/>
                  <a:pt x="22" y="68"/>
                </a:cubicBezTo>
                <a:cubicBezTo>
                  <a:pt x="14" y="68"/>
                  <a:pt x="14" y="68"/>
                  <a:pt x="14" y="68"/>
                </a:cubicBezTo>
                <a:cubicBezTo>
                  <a:pt x="13" y="68"/>
                  <a:pt x="12" y="70"/>
                  <a:pt x="12" y="71"/>
                </a:cubicBezTo>
                <a:cubicBezTo>
                  <a:pt x="12" y="72"/>
                  <a:pt x="13" y="74"/>
                  <a:pt x="14" y="74"/>
                </a:cubicBezTo>
                <a:close/>
                <a:moveTo>
                  <a:pt x="14" y="91"/>
                </a:moveTo>
                <a:cubicBezTo>
                  <a:pt x="22" y="91"/>
                  <a:pt x="22" y="91"/>
                  <a:pt x="22" y="91"/>
                </a:cubicBezTo>
                <a:cubicBezTo>
                  <a:pt x="23" y="91"/>
                  <a:pt x="24" y="90"/>
                  <a:pt x="24" y="88"/>
                </a:cubicBezTo>
                <a:cubicBezTo>
                  <a:pt x="24" y="87"/>
                  <a:pt x="23" y="85"/>
                  <a:pt x="22" y="85"/>
                </a:cubicBezTo>
                <a:cubicBezTo>
                  <a:pt x="14" y="85"/>
                  <a:pt x="14" y="85"/>
                  <a:pt x="14" y="85"/>
                </a:cubicBezTo>
                <a:cubicBezTo>
                  <a:pt x="13" y="85"/>
                  <a:pt x="12" y="87"/>
                  <a:pt x="12" y="88"/>
                </a:cubicBezTo>
                <a:cubicBezTo>
                  <a:pt x="12" y="90"/>
                  <a:pt x="13" y="91"/>
                  <a:pt x="14" y="91"/>
                </a:cubicBezTo>
                <a:close/>
                <a:moveTo>
                  <a:pt x="14" y="108"/>
                </a:moveTo>
                <a:cubicBezTo>
                  <a:pt x="22" y="108"/>
                  <a:pt x="22" y="108"/>
                  <a:pt x="22" y="108"/>
                </a:cubicBezTo>
                <a:cubicBezTo>
                  <a:pt x="23" y="108"/>
                  <a:pt x="24" y="107"/>
                  <a:pt x="24" y="106"/>
                </a:cubicBezTo>
                <a:cubicBezTo>
                  <a:pt x="24" y="104"/>
                  <a:pt x="23" y="103"/>
                  <a:pt x="22" y="103"/>
                </a:cubicBezTo>
                <a:cubicBezTo>
                  <a:pt x="14" y="103"/>
                  <a:pt x="14" y="103"/>
                  <a:pt x="14" y="103"/>
                </a:cubicBezTo>
                <a:cubicBezTo>
                  <a:pt x="13" y="103"/>
                  <a:pt x="12" y="104"/>
                  <a:pt x="12" y="106"/>
                </a:cubicBezTo>
                <a:cubicBezTo>
                  <a:pt x="12" y="107"/>
                  <a:pt x="13" y="108"/>
                  <a:pt x="14" y="108"/>
                </a:cubicBezTo>
                <a:close/>
                <a:moveTo>
                  <a:pt x="14" y="126"/>
                </a:moveTo>
                <a:cubicBezTo>
                  <a:pt x="22" y="126"/>
                  <a:pt x="22" y="126"/>
                  <a:pt x="22" y="126"/>
                </a:cubicBezTo>
                <a:cubicBezTo>
                  <a:pt x="23" y="126"/>
                  <a:pt x="24" y="125"/>
                  <a:pt x="24" y="123"/>
                </a:cubicBezTo>
                <a:cubicBezTo>
                  <a:pt x="24" y="121"/>
                  <a:pt x="23" y="120"/>
                  <a:pt x="22" y="120"/>
                </a:cubicBezTo>
                <a:cubicBezTo>
                  <a:pt x="14" y="120"/>
                  <a:pt x="14" y="120"/>
                  <a:pt x="14" y="120"/>
                </a:cubicBezTo>
                <a:cubicBezTo>
                  <a:pt x="13" y="120"/>
                  <a:pt x="12" y="121"/>
                  <a:pt x="12" y="123"/>
                </a:cubicBezTo>
                <a:cubicBezTo>
                  <a:pt x="12" y="125"/>
                  <a:pt x="13" y="126"/>
                  <a:pt x="14" y="126"/>
                </a:cubicBezTo>
                <a:close/>
                <a:moveTo>
                  <a:pt x="147" y="33"/>
                </a:moveTo>
                <a:cubicBezTo>
                  <a:pt x="139" y="33"/>
                  <a:pt x="139" y="33"/>
                  <a:pt x="139" y="33"/>
                </a:cubicBezTo>
                <a:cubicBezTo>
                  <a:pt x="138" y="33"/>
                  <a:pt x="136" y="35"/>
                  <a:pt x="136" y="37"/>
                </a:cubicBezTo>
                <a:cubicBezTo>
                  <a:pt x="136" y="38"/>
                  <a:pt x="138" y="40"/>
                  <a:pt x="139" y="40"/>
                </a:cubicBezTo>
                <a:cubicBezTo>
                  <a:pt x="147" y="40"/>
                  <a:pt x="147" y="40"/>
                  <a:pt x="147" y="40"/>
                </a:cubicBezTo>
                <a:cubicBezTo>
                  <a:pt x="148" y="40"/>
                  <a:pt x="149" y="38"/>
                  <a:pt x="149" y="37"/>
                </a:cubicBezTo>
                <a:cubicBezTo>
                  <a:pt x="149" y="35"/>
                  <a:pt x="148" y="33"/>
                  <a:pt x="147" y="33"/>
                </a:cubicBezTo>
                <a:close/>
                <a:moveTo>
                  <a:pt x="147" y="16"/>
                </a:moveTo>
                <a:cubicBezTo>
                  <a:pt x="139" y="16"/>
                  <a:pt x="139" y="16"/>
                  <a:pt x="139" y="16"/>
                </a:cubicBezTo>
                <a:cubicBezTo>
                  <a:pt x="138" y="16"/>
                  <a:pt x="136" y="17"/>
                  <a:pt x="136" y="19"/>
                </a:cubicBezTo>
                <a:cubicBezTo>
                  <a:pt x="136" y="21"/>
                  <a:pt x="138" y="22"/>
                  <a:pt x="139" y="22"/>
                </a:cubicBezTo>
                <a:cubicBezTo>
                  <a:pt x="147" y="22"/>
                  <a:pt x="147" y="22"/>
                  <a:pt x="147" y="22"/>
                </a:cubicBezTo>
                <a:cubicBezTo>
                  <a:pt x="148" y="22"/>
                  <a:pt x="149" y="21"/>
                  <a:pt x="149" y="19"/>
                </a:cubicBezTo>
                <a:cubicBezTo>
                  <a:pt x="149" y="17"/>
                  <a:pt x="148" y="16"/>
                  <a:pt x="147" y="16"/>
                </a:cubicBezTo>
                <a:close/>
                <a:moveTo>
                  <a:pt x="147" y="50"/>
                </a:moveTo>
                <a:cubicBezTo>
                  <a:pt x="139" y="50"/>
                  <a:pt x="139" y="50"/>
                  <a:pt x="139" y="50"/>
                </a:cubicBezTo>
                <a:cubicBezTo>
                  <a:pt x="138" y="50"/>
                  <a:pt x="136" y="52"/>
                  <a:pt x="136" y="54"/>
                </a:cubicBezTo>
                <a:cubicBezTo>
                  <a:pt x="136" y="55"/>
                  <a:pt x="138" y="57"/>
                  <a:pt x="139" y="57"/>
                </a:cubicBezTo>
                <a:cubicBezTo>
                  <a:pt x="147" y="57"/>
                  <a:pt x="147" y="57"/>
                  <a:pt x="147" y="57"/>
                </a:cubicBezTo>
                <a:cubicBezTo>
                  <a:pt x="148" y="57"/>
                  <a:pt x="149" y="55"/>
                  <a:pt x="149" y="54"/>
                </a:cubicBezTo>
                <a:cubicBezTo>
                  <a:pt x="149" y="52"/>
                  <a:pt x="148" y="50"/>
                  <a:pt x="147" y="50"/>
                </a:cubicBezTo>
                <a:close/>
                <a:moveTo>
                  <a:pt x="147" y="68"/>
                </a:moveTo>
                <a:cubicBezTo>
                  <a:pt x="139" y="68"/>
                  <a:pt x="139" y="68"/>
                  <a:pt x="139" y="68"/>
                </a:cubicBezTo>
                <a:cubicBezTo>
                  <a:pt x="138" y="68"/>
                  <a:pt x="136" y="70"/>
                  <a:pt x="136" y="71"/>
                </a:cubicBezTo>
                <a:cubicBezTo>
                  <a:pt x="136" y="72"/>
                  <a:pt x="138" y="74"/>
                  <a:pt x="139" y="74"/>
                </a:cubicBezTo>
                <a:cubicBezTo>
                  <a:pt x="147" y="74"/>
                  <a:pt x="147" y="74"/>
                  <a:pt x="147" y="74"/>
                </a:cubicBezTo>
                <a:cubicBezTo>
                  <a:pt x="148" y="74"/>
                  <a:pt x="149" y="72"/>
                  <a:pt x="149" y="71"/>
                </a:cubicBezTo>
                <a:cubicBezTo>
                  <a:pt x="149" y="70"/>
                  <a:pt x="148" y="68"/>
                  <a:pt x="147" y="68"/>
                </a:cubicBezTo>
                <a:close/>
                <a:moveTo>
                  <a:pt x="147" y="85"/>
                </a:moveTo>
                <a:cubicBezTo>
                  <a:pt x="139" y="85"/>
                  <a:pt x="139" y="85"/>
                  <a:pt x="139" y="85"/>
                </a:cubicBezTo>
                <a:cubicBezTo>
                  <a:pt x="138" y="85"/>
                  <a:pt x="136" y="87"/>
                  <a:pt x="136" y="88"/>
                </a:cubicBezTo>
                <a:cubicBezTo>
                  <a:pt x="136" y="90"/>
                  <a:pt x="138" y="91"/>
                  <a:pt x="139" y="91"/>
                </a:cubicBezTo>
                <a:cubicBezTo>
                  <a:pt x="147" y="91"/>
                  <a:pt x="147" y="91"/>
                  <a:pt x="147" y="91"/>
                </a:cubicBezTo>
                <a:cubicBezTo>
                  <a:pt x="148" y="91"/>
                  <a:pt x="149" y="90"/>
                  <a:pt x="149" y="88"/>
                </a:cubicBezTo>
                <a:cubicBezTo>
                  <a:pt x="149" y="87"/>
                  <a:pt x="148" y="85"/>
                  <a:pt x="147" y="85"/>
                </a:cubicBezTo>
                <a:close/>
                <a:moveTo>
                  <a:pt x="147" y="103"/>
                </a:moveTo>
                <a:cubicBezTo>
                  <a:pt x="139" y="103"/>
                  <a:pt x="139" y="103"/>
                  <a:pt x="139" y="103"/>
                </a:cubicBezTo>
                <a:cubicBezTo>
                  <a:pt x="138" y="103"/>
                  <a:pt x="136" y="104"/>
                  <a:pt x="136" y="106"/>
                </a:cubicBezTo>
                <a:cubicBezTo>
                  <a:pt x="136" y="107"/>
                  <a:pt x="138" y="108"/>
                  <a:pt x="139" y="108"/>
                </a:cubicBezTo>
                <a:cubicBezTo>
                  <a:pt x="147" y="108"/>
                  <a:pt x="147" y="108"/>
                  <a:pt x="147" y="108"/>
                </a:cubicBezTo>
                <a:cubicBezTo>
                  <a:pt x="148" y="108"/>
                  <a:pt x="149" y="107"/>
                  <a:pt x="149" y="106"/>
                </a:cubicBezTo>
                <a:cubicBezTo>
                  <a:pt x="149" y="104"/>
                  <a:pt x="148" y="103"/>
                  <a:pt x="147" y="103"/>
                </a:cubicBezTo>
                <a:close/>
                <a:moveTo>
                  <a:pt x="147" y="120"/>
                </a:moveTo>
                <a:cubicBezTo>
                  <a:pt x="139" y="120"/>
                  <a:pt x="139" y="120"/>
                  <a:pt x="139" y="120"/>
                </a:cubicBezTo>
                <a:cubicBezTo>
                  <a:pt x="138" y="120"/>
                  <a:pt x="136" y="121"/>
                  <a:pt x="136" y="123"/>
                </a:cubicBezTo>
                <a:cubicBezTo>
                  <a:pt x="136" y="125"/>
                  <a:pt x="138" y="126"/>
                  <a:pt x="139" y="126"/>
                </a:cubicBezTo>
                <a:cubicBezTo>
                  <a:pt x="147" y="126"/>
                  <a:pt x="147" y="126"/>
                  <a:pt x="147" y="126"/>
                </a:cubicBezTo>
                <a:cubicBezTo>
                  <a:pt x="148" y="126"/>
                  <a:pt x="149" y="125"/>
                  <a:pt x="149" y="123"/>
                </a:cubicBezTo>
                <a:cubicBezTo>
                  <a:pt x="149" y="121"/>
                  <a:pt x="148" y="120"/>
                  <a:pt x="147" y="1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FA0B2B7B-AF22-8A25-1108-9AF170359603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4157663"/>
            <a:ext cx="254000" cy="193675"/>
          </a:xfrm>
          <a:custGeom>
            <a:avLst/>
            <a:gdLst>
              <a:gd name="T0" fmla="*/ 122 w 160"/>
              <a:gd name="T1" fmla="*/ 23 h 122"/>
              <a:gd name="T2" fmla="*/ 115 w 160"/>
              <a:gd name="T3" fmla="*/ 11 h 122"/>
              <a:gd name="T4" fmla="*/ 61 w 160"/>
              <a:gd name="T5" fmla="*/ 0 h 122"/>
              <a:gd name="T6" fmla="*/ 46 w 160"/>
              <a:gd name="T7" fmla="*/ 15 h 122"/>
              <a:gd name="T8" fmla="*/ 10 w 160"/>
              <a:gd name="T9" fmla="*/ 23 h 122"/>
              <a:gd name="T10" fmla="*/ 0 w 160"/>
              <a:gd name="T11" fmla="*/ 101 h 122"/>
              <a:gd name="T12" fmla="*/ 33 w 160"/>
              <a:gd name="T13" fmla="*/ 111 h 122"/>
              <a:gd name="T14" fmla="*/ 33 w 160"/>
              <a:gd name="T15" fmla="*/ 107 h 122"/>
              <a:gd name="T16" fmla="*/ 4 w 160"/>
              <a:gd name="T17" fmla="*/ 101 h 122"/>
              <a:gd name="T18" fmla="*/ 35 w 160"/>
              <a:gd name="T19" fmla="*/ 53 h 122"/>
              <a:gd name="T20" fmla="*/ 80 w 160"/>
              <a:gd name="T21" fmla="*/ 122 h 122"/>
              <a:gd name="T22" fmla="*/ 126 w 160"/>
              <a:gd name="T23" fmla="*/ 53 h 122"/>
              <a:gd name="T24" fmla="*/ 156 w 160"/>
              <a:gd name="T25" fmla="*/ 101 h 122"/>
              <a:gd name="T26" fmla="*/ 124 w 160"/>
              <a:gd name="T27" fmla="*/ 107 h 122"/>
              <a:gd name="T28" fmla="*/ 124 w 160"/>
              <a:gd name="T29" fmla="*/ 111 h 122"/>
              <a:gd name="T30" fmla="*/ 160 w 160"/>
              <a:gd name="T31" fmla="*/ 101 h 122"/>
              <a:gd name="T32" fmla="*/ 151 w 160"/>
              <a:gd name="T33" fmla="*/ 23 h 122"/>
              <a:gd name="T34" fmla="*/ 35 w 160"/>
              <a:gd name="T35" fmla="*/ 73 h 122"/>
              <a:gd name="T36" fmla="*/ 126 w 160"/>
              <a:gd name="T37" fmla="*/ 73 h 122"/>
              <a:gd name="T38" fmla="*/ 156 w 160"/>
              <a:gd name="T39" fmla="*/ 50 h 122"/>
              <a:gd name="T40" fmla="*/ 80 w 160"/>
              <a:gd name="T41" fmla="*/ 23 h 122"/>
              <a:gd name="T42" fmla="*/ 36 w 160"/>
              <a:gd name="T43" fmla="*/ 50 h 122"/>
              <a:gd name="T44" fmla="*/ 4 w 160"/>
              <a:gd name="T45" fmla="*/ 32 h 122"/>
              <a:gd name="T46" fmla="*/ 38 w 160"/>
              <a:gd name="T47" fmla="*/ 27 h 122"/>
              <a:gd name="T48" fmla="*/ 50 w 160"/>
              <a:gd name="T49" fmla="*/ 11 h 122"/>
              <a:gd name="T50" fmla="*/ 99 w 160"/>
              <a:gd name="T51" fmla="*/ 4 h 122"/>
              <a:gd name="T52" fmla="*/ 111 w 160"/>
              <a:gd name="T53" fmla="*/ 15 h 122"/>
              <a:gd name="T54" fmla="*/ 151 w 160"/>
              <a:gd name="T55" fmla="*/ 27 h 122"/>
              <a:gd name="T56" fmla="*/ 156 w 160"/>
              <a:gd name="T57" fmla="*/ 50 h 122"/>
              <a:gd name="T58" fmla="*/ 15 w 160"/>
              <a:gd name="T59" fmla="*/ 17 h 122"/>
              <a:gd name="T60" fmla="*/ 17 w 160"/>
              <a:gd name="T61" fmla="*/ 11 h 122"/>
              <a:gd name="T62" fmla="*/ 34 w 160"/>
              <a:gd name="T63" fmla="*/ 13 h 122"/>
              <a:gd name="T64" fmla="*/ 36 w 160"/>
              <a:gd name="T65" fmla="*/ 18 h 122"/>
              <a:gd name="T66" fmla="*/ 38 w 160"/>
              <a:gd name="T67" fmla="*/ 13 h 122"/>
              <a:gd name="T68" fmla="*/ 17 w 160"/>
              <a:gd name="T69" fmla="*/ 7 h 122"/>
              <a:gd name="T70" fmla="*/ 11 w 160"/>
              <a:gd name="T71" fmla="*/ 17 h 122"/>
              <a:gd name="T72" fmla="*/ 80 w 160"/>
              <a:gd name="T73" fmla="*/ 38 h 122"/>
              <a:gd name="T74" fmla="*/ 80 w 160"/>
              <a:gd name="T75" fmla="*/ 107 h 122"/>
              <a:gd name="T76" fmla="*/ 80 w 160"/>
              <a:gd name="T77" fmla="*/ 38 h 122"/>
              <a:gd name="T78" fmla="*/ 49 w 160"/>
              <a:gd name="T79" fmla="*/ 72 h 122"/>
              <a:gd name="T80" fmla="*/ 111 w 160"/>
              <a:gd name="T81" fmla="*/ 72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22">
                <a:moveTo>
                  <a:pt x="151" y="23"/>
                </a:moveTo>
                <a:cubicBezTo>
                  <a:pt x="122" y="23"/>
                  <a:pt x="122" y="23"/>
                  <a:pt x="122" y="23"/>
                </a:cubicBezTo>
                <a:cubicBezTo>
                  <a:pt x="115" y="23"/>
                  <a:pt x="115" y="16"/>
                  <a:pt x="115" y="15"/>
                </a:cubicBezTo>
                <a:cubicBezTo>
                  <a:pt x="115" y="11"/>
                  <a:pt x="115" y="11"/>
                  <a:pt x="115" y="11"/>
                </a:cubicBezTo>
                <a:cubicBezTo>
                  <a:pt x="115" y="7"/>
                  <a:pt x="109" y="0"/>
                  <a:pt x="99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0" y="0"/>
                  <a:pt x="46" y="7"/>
                  <a:pt x="46" y="11"/>
                </a:cubicBezTo>
                <a:cubicBezTo>
                  <a:pt x="46" y="15"/>
                  <a:pt x="46" y="15"/>
                  <a:pt x="46" y="15"/>
                </a:cubicBezTo>
                <a:cubicBezTo>
                  <a:pt x="46" y="15"/>
                  <a:pt x="46" y="23"/>
                  <a:pt x="38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4" y="23"/>
                  <a:pt x="0" y="27"/>
                  <a:pt x="0" y="32"/>
                </a:cubicBezTo>
                <a:cubicBezTo>
                  <a:pt x="0" y="101"/>
                  <a:pt x="0" y="101"/>
                  <a:pt x="0" y="101"/>
                </a:cubicBezTo>
                <a:cubicBezTo>
                  <a:pt x="0" y="107"/>
                  <a:pt x="4" y="111"/>
                  <a:pt x="10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4" y="111"/>
                  <a:pt x="35" y="110"/>
                  <a:pt x="35" y="109"/>
                </a:cubicBezTo>
                <a:cubicBezTo>
                  <a:pt x="35" y="108"/>
                  <a:pt x="34" y="107"/>
                  <a:pt x="33" y="107"/>
                </a:cubicBezTo>
                <a:cubicBezTo>
                  <a:pt x="10" y="107"/>
                  <a:pt x="10" y="107"/>
                  <a:pt x="10" y="107"/>
                </a:cubicBezTo>
                <a:cubicBezTo>
                  <a:pt x="7" y="107"/>
                  <a:pt x="4" y="104"/>
                  <a:pt x="4" y="101"/>
                </a:cubicBezTo>
                <a:cubicBezTo>
                  <a:pt x="4" y="53"/>
                  <a:pt x="4" y="53"/>
                  <a:pt x="4" y="53"/>
                </a:cubicBezTo>
                <a:cubicBezTo>
                  <a:pt x="35" y="53"/>
                  <a:pt x="35" y="53"/>
                  <a:pt x="35" y="53"/>
                </a:cubicBezTo>
                <a:cubicBezTo>
                  <a:pt x="32" y="59"/>
                  <a:pt x="31" y="66"/>
                  <a:pt x="31" y="73"/>
                </a:cubicBezTo>
                <a:cubicBezTo>
                  <a:pt x="31" y="100"/>
                  <a:pt x="53" y="122"/>
                  <a:pt x="80" y="122"/>
                </a:cubicBezTo>
                <a:cubicBezTo>
                  <a:pt x="108" y="122"/>
                  <a:pt x="130" y="100"/>
                  <a:pt x="130" y="73"/>
                </a:cubicBezTo>
                <a:cubicBezTo>
                  <a:pt x="130" y="66"/>
                  <a:pt x="129" y="59"/>
                  <a:pt x="126" y="53"/>
                </a:cubicBezTo>
                <a:cubicBezTo>
                  <a:pt x="156" y="53"/>
                  <a:pt x="156" y="53"/>
                  <a:pt x="156" y="53"/>
                </a:cubicBezTo>
                <a:cubicBezTo>
                  <a:pt x="156" y="101"/>
                  <a:pt x="156" y="101"/>
                  <a:pt x="156" y="101"/>
                </a:cubicBezTo>
                <a:cubicBezTo>
                  <a:pt x="156" y="104"/>
                  <a:pt x="154" y="107"/>
                  <a:pt x="151" y="107"/>
                </a:cubicBezTo>
                <a:cubicBezTo>
                  <a:pt x="124" y="107"/>
                  <a:pt x="124" y="107"/>
                  <a:pt x="124" y="107"/>
                </a:cubicBezTo>
                <a:cubicBezTo>
                  <a:pt x="123" y="107"/>
                  <a:pt x="122" y="108"/>
                  <a:pt x="122" y="109"/>
                </a:cubicBezTo>
                <a:cubicBezTo>
                  <a:pt x="122" y="110"/>
                  <a:pt x="123" y="111"/>
                  <a:pt x="124" y="111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6" y="111"/>
                  <a:pt x="160" y="107"/>
                  <a:pt x="160" y="101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7"/>
                  <a:pt x="156" y="23"/>
                  <a:pt x="151" y="23"/>
                </a:cubicBezTo>
                <a:close/>
                <a:moveTo>
                  <a:pt x="80" y="118"/>
                </a:moveTo>
                <a:cubicBezTo>
                  <a:pt x="56" y="118"/>
                  <a:pt x="35" y="97"/>
                  <a:pt x="35" y="73"/>
                </a:cubicBezTo>
                <a:cubicBezTo>
                  <a:pt x="35" y="48"/>
                  <a:pt x="56" y="27"/>
                  <a:pt x="80" y="27"/>
                </a:cubicBezTo>
                <a:cubicBezTo>
                  <a:pt x="105" y="27"/>
                  <a:pt x="126" y="48"/>
                  <a:pt x="126" y="73"/>
                </a:cubicBezTo>
                <a:cubicBezTo>
                  <a:pt x="126" y="97"/>
                  <a:pt x="105" y="118"/>
                  <a:pt x="80" y="118"/>
                </a:cubicBezTo>
                <a:close/>
                <a:moveTo>
                  <a:pt x="156" y="50"/>
                </a:moveTo>
                <a:cubicBezTo>
                  <a:pt x="124" y="50"/>
                  <a:pt x="124" y="50"/>
                  <a:pt x="124" y="50"/>
                </a:cubicBezTo>
                <a:cubicBezTo>
                  <a:pt x="116" y="33"/>
                  <a:pt x="99" y="23"/>
                  <a:pt x="80" y="23"/>
                </a:cubicBezTo>
                <a:cubicBezTo>
                  <a:pt x="61" y="23"/>
                  <a:pt x="44" y="33"/>
                  <a:pt x="36" y="50"/>
                </a:cubicBezTo>
                <a:cubicBezTo>
                  <a:pt x="36" y="50"/>
                  <a:pt x="36" y="50"/>
                  <a:pt x="36" y="50"/>
                </a:cubicBezTo>
                <a:cubicBezTo>
                  <a:pt x="4" y="50"/>
                  <a:pt x="4" y="50"/>
                  <a:pt x="4" y="50"/>
                </a:cubicBezTo>
                <a:cubicBezTo>
                  <a:pt x="4" y="32"/>
                  <a:pt x="4" y="32"/>
                  <a:pt x="4" y="32"/>
                </a:cubicBezTo>
                <a:cubicBezTo>
                  <a:pt x="4" y="30"/>
                  <a:pt x="7" y="27"/>
                  <a:pt x="10" y="27"/>
                </a:cubicBezTo>
                <a:cubicBezTo>
                  <a:pt x="38" y="27"/>
                  <a:pt x="38" y="27"/>
                  <a:pt x="38" y="27"/>
                </a:cubicBezTo>
                <a:cubicBezTo>
                  <a:pt x="47" y="27"/>
                  <a:pt x="50" y="19"/>
                  <a:pt x="50" y="15"/>
                </a:cubicBezTo>
                <a:cubicBezTo>
                  <a:pt x="50" y="11"/>
                  <a:pt x="50" y="11"/>
                  <a:pt x="50" y="11"/>
                </a:cubicBezTo>
                <a:cubicBezTo>
                  <a:pt x="50" y="9"/>
                  <a:pt x="53" y="4"/>
                  <a:pt x="61" y="4"/>
                </a:cubicBezTo>
                <a:cubicBezTo>
                  <a:pt x="99" y="4"/>
                  <a:pt x="99" y="4"/>
                  <a:pt x="99" y="4"/>
                </a:cubicBezTo>
                <a:cubicBezTo>
                  <a:pt x="107" y="4"/>
                  <a:pt x="111" y="9"/>
                  <a:pt x="111" y="11"/>
                </a:cubicBezTo>
                <a:cubicBezTo>
                  <a:pt x="111" y="15"/>
                  <a:pt x="111" y="15"/>
                  <a:pt x="111" y="15"/>
                </a:cubicBezTo>
                <a:cubicBezTo>
                  <a:pt x="111" y="19"/>
                  <a:pt x="114" y="27"/>
                  <a:pt x="122" y="27"/>
                </a:cubicBezTo>
                <a:cubicBezTo>
                  <a:pt x="151" y="27"/>
                  <a:pt x="151" y="27"/>
                  <a:pt x="151" y="27"/>
                </a:cubicBezTo>
                <a:cubicBezTo>
                  <a:pt x="154" y="27"/>
                  <a:pt x="156" y="30"/>
                  <a:pt x="156" y="32"/>
                </a:cubicBezTo>
                <a:cubicBezTo>
                  <a:pt x="156" y="50"/>
                  <a:pt x="156" y="50"/>
                  <a:pt x="156" y="50"/>
                </a:cubicBezTo>
                <a:close/>
                <a:moveTo>
                  <a:pt x="13" y="18"/>
                </a:moveTo>
                <a:cubicBezTo>
                  <a:pt x="14" y="18"/>
                  <a:pt x="15" y="17"/>
                  <a:pt x="15" y="17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2"/>
                  <a:pt x="16" y="11"/>
                  <a:pt x="17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3" y="11"/>
                  <a:pt x="34" y="12"/>
                  <a:pt x="34" y="13"/>
                </a:cubicBezTo>
                <a:cubicBezTo>
                  <a:pt x="34" y="17"/>
                  <a:pt x="34" y="17"/>
                  <a:pt x="34" y="17"/>
                </a:cubicBezTo>
                <a:cubicBezTo>
                  <a:pt x="34" y="17"/>
                  <a:pt x="35" y="18"/>
                  <a:pt x="36" y="18"/>
                </a:cubicBezTo>
                <a:cubicBezTo>
                  <a:pt x="37" y="18"/>
                  <a:pt x="38" y="17"/>
                  <a:pt x="38" y="17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0"/>
                  <a:pt x="35" y="7"/>
                  <a:pt x="32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4" y="7"/>
                  <a:pt x="11" y="10"/>
                  <a:pt x="11" y="13"/>
                </a:cubicBezTo>
                <a:cubicBezTo>
                  <a:pt x="11" y="17"/>
                  <a:pt x="11" y="17"/>
                  <a:pt x="11" y="17"/>
                </a:cubicBezTo>
                <a:cubicBezTo>
                  <a:pt x="11" y="17"/>
                  <a:pt x="12" y="18"/>
                  <a:pt x="13" y="18"/>
                </a:cubicBezTo>
                <a:close/>
                <a:moveTo>
                  <a:pt x="80" y="38"/>
                </a:moveTo>
                <a:cubicBezTo>
                  <a:pt x="61" y="38"/>
                  <a:pt x="45" y="53"/>
                  <a:pt x="45" y="72"/>
                </a:cubicBezTo>
                <a:cubicBezTo>
                  <a:pt x="45" y="91"/>
                  <a:pt x="61" y="107"/>
                  <a:pt x="80" y="107"/>
                </a:cubicBezTo>
                <a:cubicBezTo>
                  <a:pt x="99" y="107"/>
                  <a:pt x="115" y="91"/>
                  <a:pt x="115" y="72"/>
                </a:cubicBezTo>
                <a:cubicBezTo>
                  <a:pt x="115" y="53"/>
                  <a:pt x="99" y="38"/>
                  <a:pt x="80" y="38"/>
                </a:cubicBezTo>
                <a:close/>
                <a:moveTo>
                  <a:pt x="80" y="103"/>
                </a:moveTo>
                <a:cubicBezTo>
                  <a:pt x="63" y="103"/>
                  <a:pt x="49" y="89"/>
                  <a:pt x="49" y="72"/>
                </a:cubicBezTo>
                <a:cubicBezTo>
                  <a:pt x="49" y="55"/>
                  <a:pt x="63" y="42"/>
                  <a:pt x="80" y="42"/>
                </a:cubicBezTo>
                <a:cubicBezTo>
                  <a:pt x="97" y="42"/>
                  <a:pt x="111" y="55"/>
                  <a:pt x="111" y="72"/>
                </a:cubicBezTo>
                <a:cubicBezTo>
                  <a:pt x="111" y="89"/>
                  <a:pt x="97" y="103"/>
                  <a:pt x="80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3C213466-6699-9348-81FE-2E1D5FC96A58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4711700"/>
            <a:ext cx="254000" cy="187325"/>
          </a:xfrm>
          <a:custGeom>
            <a:avLst/>
            <a:gdLst>
              <a:gd name="T0" fmla="*/ 119 w 160"/>
              <a:gd name="T1" fmla="*/ 87 h 118"/>
              <a:gd name="T2" fmla="*/ 38 w 160"/>
              <a:gd name="T3" fmla="*/ 115 h 118"/>
              <a:gd name="T4" fmla="*/ 36 w 160"/>
              <a:gd name="T5" fmla="*/ 85 h 118"/>
              <a:gd name="T6" fmla="*/ 34 w 160"/>
              <a:gd name="T7" fmla="*/ 98 h 118"/>
              <a:gd name="T8" fmla="*/ 36 w 160"/>
              <a:gd name="T9" fmla="*/ 118 h 118"/>
              <a:gd name="T10" fmla="*/ 123 w 160"/>
              <a:gd name="T11" fmla="*/ 116 h 118"/>
              <a:gd name="T12" fmla="*/ 123 w 160"/>
              <a:gd name="T13" fmla="*/ 87 h 118"/>
              <a:gd name="T14" fmla="*/ 157 w 160"/>
              <a:gd name="T15" fmla="*/ 57 h 118"/>
              <a:gd name="T16" fmla="*/ 156 w 160"/>
              <a:gd name="T17" fmla="*/ 43 h 118"/>
              <a:gd name="T18" fmla="*/ 141 w 160"/>
              <a:gd name="T19" fmla="*/ 37 h 118"/>
              <a:gd name="T20" fmla="*/ 135 w 160"/>
              <a:gd name="T21" fmla="*/ 19 h 118"/>
              <a:gd name="T22" fmla="*/ 126 w 160"/>
              <a:gd name="T23" fmla="*/ 21 h 118"/>
              <a:gd name="T24" fmla="*/ 135 w 160"/>
              <a:gd name="T25" fmla="*/ 22 h 118"/>
              <a:gd name="T26" fmla="*/ 137 w 160"/>
              <a:gd name="T27" fmla="*/ 37 h 118"/>
              <a:gd name="T28" fmla="*/ 122 w 160"/>
              <a:gd name="T29" fmla="*/ 2 h 118"/>
              <a:gd name="T30" fmla="*/ 36 w 160"/>
              <a:gd name="T31" fmla="*/ 0 h 118"/>
              <a:gd name="T32" fmla="*/ 34 w 160"/>
              <a:gd name="T33" fmla="*/ 37 h 118"/>
              <a:gd name="T34" fmla="*/ 19 w 160"/>
              <a:gd name="T35" fmla="*/ 24 h 118"/>
              <a:gd name="T36" fmla="*/ 28 w 160"/>
              <a:gd name="T37" fmla="*/ 22 h 118"/>
              <a:gd name="T38" fmla="*/ 28 w 160"/>
              <a:gd name="T39" fmla="*/ 19 h 118"/>
              <a:gd name="T40" fmla="*/ 15 w 160"/>
              <a:gd name="T41" fmla="*/ 24 h 118"/>
              <a:gd name="T42" fmla="*/ 6 w 160"/>
              <a:gd name="T43" fmla="*/ 37 h 118"/>
              <a:gd name="T44" fmla="*/ 0 w 160"/>
              <a:gd name="T45" fmla="*/ 94 h 118"/>
              <a:gd name="T46" fmla="*/ 28 w 160"/>
              <a:gd name="T47" fmla="*/ 99 h 118"/>
              <a:gd name="T48" fmla="*/ 28 w 160"/>
              <a:gd name="T49" fmla="*/ 96 h 118"/>
              <a:gd name="T50" fmla="*/ 4 w 160"/>
              <a:gd name="T51" fmla="*/ 94 h 118"/>
              <a:gd name="T52" fmla="*/ 152 w 160"/>
              <a:gd name="T53" fmla="*/ 81 h 118"/>
              <a:gd name="T54" fmla="*/ 150 w 160"/>
              <a:gd name="T55" fmla="*/ 96 h 118"/>
              <a:gd name="T56" fmla="*/ 126 w 160"/>
              <a:gd name="T57" fmla="*/ 98 h 118"/>
              <a:gd name="T58" fmla="*/ 150 w 160"/>
              <a:gd name="T59" fmla="*/ 99 h 118"/>
              <a:gd name="T60" fmla="*/ 156 w 160"/>
              <a:gd name="T61" fmla="*/ 64 h 118"/>
              <a:gd name="T62" fmla="*/ 160 w 160"/>
              <a:gd name="T63" fmla="*/ 60 h 118"/>
              <a:gd name="T64" fmla="*/ 37 w 160"/>
              <a:gd name="T65" fmla="*/ 4 h 118"/>
              <a:gd name="T66" fmla="*/ 119 w 160"/>
              <a:gd name="T67" fmla="*/ 37 h 118"/>
              <a:gd name="T68" fmla="*/ 37 w 160"/>
              <a:gd name="T69" fmla="*/ 4 h 118"/>
              <a:gd name="T70" fmla="*/ 4 w 160"/>
              <a:gd name="T71" fmla="*/ 77 h 118"/>
              <a:gd name="T72" fmla="*/ 6 w 160"/>
              <a:gd name="T73" fmla="*/ 41 h 118"/>
              <a:gd name="T74" fmla="*/ 152 w 160"/>
              <a:gd name="T75" fmla="*/ 43 h 118"/>
              <a:gd name="T76" fmla="*/ 142 w 160"/>
              <a:gd name="T77" fmla="*/ 57 h 118"/>
              <a:gd name="T78" fmla="*/ 142 w 160"/>
              <a:gd name="T79" fmla="*/ 64 h 118"/>
              <a:gd name="T80" fmla="*/ 142 w 160"/>
              <a:gd name="T81" fmla="*/ 5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18">
                <a:moveTo>
                  <a:pt x="121" y="85"/>
                </a:moveTo>
                <a:cubicBezTo>
                  <a:pt x="120" y="85"/>
                  <a:pt x="119" y="86"/>
                  <a:pt x="119" y="87"/>
                </a:cubicBezTo>
                <a:cubicBezTo>
                  <a:pt x="119" y="115"/>
                  <a:pt x="119" y="115"/>
                  <a:pt x="119" y="115"/>
                </a:cubicBezTo>
                <a:cubicBezTo>
                  <a:pt x="38" y="115"/>
                  <a:pt x="38" y="115"/>
                  <a:pt x="38" y="115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6"/>
                  <a:pt x="37" y="85"/>
                  <a:pt x="36" y="85"/>
                </a:cubicBezTo>
                <a:cubicBezTo>
                  <a:pt x="35" y="85"/>
                  <a:pt x="34" y="86"/>
                  <a:pt x="34" y="87"/>
                </a:cubicBezTo>
                <a:cubicBezTo>
                  <a:pt x="34" y="98"/>
                  <a:pt x="34" y="98"/>
                  <a:pt x="34" y="98"/>
                </a:cubicBezTo>
                <a:cubicBezTo>
                  <a:pt x="34" y="116"/>
                  <a:pt x="34" y="116"/>
                  <a:pt x="34" y="116"/>
                </a:cubicBezTo>
                <a:cubicBezTo>
                  <a:pt x="34" y="117"/>
                  <a:pt x="35" y="118"/>
                  <a:pt x="36" y="118"/>
                </a:cubicBezTo>
                <a:cubicBezTo>
                  <a:pt x="121" y="118"/>
                  <a:pt x="121" y="118"/>
                  <a:pt x="121" y="118"/>
                </a:cubicBezTo>
                <a:cubicBezTo>
                  <a:pt x="122" y="118"/>
                  <a:pt x="123" y="117"/>
                  <a:pt x="123" y="116"/>
                </a:cubicBezTo>
                <a:cubicBezTo>
                  <a:pt x="123" y="98"/>
                  <a:pt x="123" y="98"/>
                  <a:pt x="123" y="98"/>
                </a:cubicBezTo>
                <a:cubicBezTo>
                  <a:pt x="123" y="87"/>
                  <a:pt x="123" y="87"/>
                  <a:pt x="123" y="87"/>
                </a:cubicBezTo>
                <a:cubicBezTo>
                  <a:pt x="123" y="86"/>
                  <a:pt x="122" y="85"/>
                  <a:pt x="121" y="85"/>
                </a:cubicBezTo>
                <a:close/>
                <a:moveTo>
                  <a:pt x="157" y="57"/>
                </a:moveTo>
                <a:cubicBezTo>
                  <a:pt x="156" y="57"/>
                  <a:pt x="156" y="57"/>
                  <a:pt x="156" y="57"/>
                </a:cubicBezTo>
                <a:cubicBezTo>
                  <a:pt x="156" y="43"/>
                  <a:pt x="156" y="43"/>
                  <a:pt x="156" y="43"/>
                </a:cubicBezTo>
                <a:cubicBezTo>
                  <a:pt x="156" y="40"/>
                  <a:pt x="153" y="37"/>
                  <a:pt x="150" y="37"/>
                </a:cubicBezTo>
                <a:cubicBezTo>
                  <a:pt x="141" y="37"/>
                  <a:pt x="141" y="37"/>
                  <a:pt x="141" y="37"/>
                </a:cubicBezTo>
                <a:cubicBezTo>
                  <a:pt x="141" y="24"/>
                  <a:pt x="141" y="24"/>
                  <a:pt x="141" y="24"/>
                </a:cubicBezTo>
                <a:cubicBezTo>
                  <a:pt x="141" y="21"/>
                  <a:pt x="138" y="19"/>
                  <a:pt x="135" y="19"/>
                </a:cubicBezTo>
                <a:cubicBezTo>
                  <a:pt x="128" y="19"/>
                  <a:pt x="128" y="19"/>
                  <a:pt x="128" y="19"/>
                </a:cubicBezTo>
                <a:cubicBezTo>
                  <a:pt x="127" y="19"/>
                  <a:pt x="126" y="20"/>
                  <a:pt x="126" y="21"/>
                </a:cubicBezTo>
                <a:cubicBezTo>
                  <a:pt x="126" y="21"/>
                  <a:pt x="127" y="22"/>
                  <a:pt x="128" y="22"/>
                </a:cubicBezTo>
                <a:cubicBezTo>
                  <a:pt x="135" y="22"/>
                  <a:pt x="135" y="22"/>
                  <a:pt x="135" y="22"/>
                </a:cubicBezTo>
                <a:cubicBezTo>
                  <a:pt x="136" y="22"/>
                  <a:pt x="137" y="23"/>
                  <a:pt x="137" y="24"/>
                </a:cubicBezTo>
                <a:cubicBezTo>
                  <a:pt x="137" y="37"/>
                  <a:pt x="137" y="37"/>
                  <a:pt x="137" y="37"/>
                </a:cubicBezTo>
                <a:cubicBezTo>
                  <a:pt x="122" y="37"/>
                  <a:pt x="122" y="37"/>
                  <a:pt x="122" y="37"/>
                </a:cubicBezTo>
                <a:cubicBezTo>
                  <a:pt x="122" y="2"/>
                  <a:pt x="122" y="2"/>
                  <a:pt x="122" y="2"/>
                </a:cubicBezTo>
                <a:cubicBezTo>
                  <a:pt x="122" y="1"/>
                  <a:pt x="121" y="0"/>
                  <a:pt x="121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5" y="0"/>
                  <a:pt x="34" y="1"/>
                  <a:pt x="34" y="2"/>
                </a:cubicBezTo>
                <a:cubicBezTo>
                  <a:pt x="34" y="37"/>
                  <a:pt x="34" y="37"/>
                  <a:pt x="34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3"/>
                  <a:pt x="20" y="22"/>
                  <a:pt x="21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29" y="22"/>
                  <a:pt x="30" y="21"/>
                  <a:pt x="30" y="21"/>
                </a:cubicBezTo>
                <a:cubicBezTo>
                  <a:pt x="30" y="20"/>
                  <a:pt x="29" y="19"/>
                  <a:pt x="28" y="19"/>
                </a:cubicBezTo>
                <a:cubicBezTo>
                  <a:pt x="21" y="19"/>
                  <a:pt x="21" y="19"/>
                  <a:pt x="21" y="19"/>
                </a:cubicBezTo>
                <a:cubicBezTo>
                  <a:pt x="18" y="19"/>
                  <a:pt x="15" y="21"/>
                  <a:pt x="15" y="24"/>
                </a:cubicBezTo>
                <a:cubicBezTo>
                  <a:pt x="15" y="37"/>
                  <a:pt x="15" y="37"/>
                  <a:pt x="15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3" y="37"/>
                  <a:pt x="0" y="40"/>
                  <a:pt x="0" y="43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97"/>
                  <a:pt x="3" y="99"/>
                  <a:pt x="6" y="99"/>
                </a:cubicBezTo>
                <a:cubicBezTo>
                  <a:pt x="28" y="99"/>
                  <a:pt x="28" y="99"/>
                  <a:pt x="28" y="99"/>
                </a:cubicBezTo>
                <a:cubicBezTo>
                  <a:pt x="29" y="99"/>
                  <a:pt x="30" y="99"/>
                  <a:pt x="30" y="98"/>
                </a:cubicBezTo>
                <a:cubicBezTo>
                  <a:pt x="30" y="97"/>
                  <a:pt x="29" y="96"/>
                  <a:pt x="28" y="96"/>
                </a:cubicBezTo>
                <a:cubicBezTo>
                  <a:pt x="6" y="96"/>
                  <a:pt x="6" y="96"/>
                  <a:pt x="6" y="96"/>
                </a:cubicBezTo>
                <a:cubicBezTo>
                  <a:pt x="5" y="96"/>
                  <a:pt x="4" y="95"/>
                  <a:pt x="4" y="94"/>
                </a:cubicBezTo>
                <a:cubicBezTo>
                  <a:pt x="4" y="81"/>
                  <a:pt x="4" y="81"/>
                  <a:pt x="4" y="81"/>
                </a:cubicBezTo>
                <a:cubicBezTo>
                  <a:pt x="152" y="81"/>
                  <a:pt x="152" y="81"/>
                  <a:pt x="152" y="81"/>
                </a:cubicBezTo>
                <a:cubicBezTo>
                  <a:pt x="152" y="94"/>
                  <a:pt x="152" y="94"/>
                  <a:pt x="152" y="94"/>
                </a:cubicBezTo>
                <a:cubicBezTo>
                  <a:pt x="152" y="95"/>
                  <a:pt x="151" y="96"/>
                  <a:pt x="150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7" y="96"/>
                  <a:pt x="126" y="97"/>
                  <a:pt x="126" y="98"/>
                </a:cubicBezTo>
                <a:cubicBezTo>
                  <a:pt x="126" y="99"/>
                  <a:pt x="127" y="99"/>
                  <a:pt x="128" y="99"/>
                </a:cubicBezTo>
                <a:cubicBezTo>
                  <a:pt x="150" y="99"/>
                  <a:pt x="150" y="99"/>
                  <a:pt x="150" y="99"/>
                </a:cubicBezTo>
                <a:cubicBezTo>
                  <a:pt x="153" y="99"/>
                  <a:pt x="156" y="97"/>
                  <a:pt x="156" y="94"/>
                </a:cubicBezTo>
                <a:cubicBezTo>
                  <a:pt x="156" y="64"/>
                  <a:pt x="156" y="64"/>
                  <a:pt x="156" y="64"/>
                </a:cubicBezTo>
                <a:cubicBezTo>
                  <a:pt x="156" y="64"/>
                  <a:pt x="156" y="64"/>
                  <a:pt x="157" y="64"/>
                </a:cubicBezTo>
                <a:cubicBezTo>
                  <a:pt x="159" y="64"/>
                  <a:pt x="160" y="62"/>
                  <a:pt x="160" y="60"/>
                </a:cubicBezTo>
                <a:cubicBezTo>
                  <a:pt x="160" y="59"/>
                  <a:pt x="159" y="57"/>
                  <a:pt x="157" y="57"/>
                </a:cubicBezTo>
                <a:close/>
                <a:moveTo>
                  <a:pt x="37" y="4"/>
                </a:moveTo>
                <a:cubicBezTo>
                  <a:pt x="119" y="4"/>
                  <a:pt x="119" y="4"/>
                  <a:pt x="119" y="4"/>
                </a:cubicBezTo>
                <a:cubicBezTo>
                  <a:pt x="119" y="37"/>
                  <a:pt x="119" y="37"/>
                  <a:pt x="119" y="37"/>
                </a:cubicBezTo>
                <a:cubicBezTo>
                  <a:pt x="37" y="37"/>
                  <a:pt x="37" y="37"/>
                  <a:pt x="37" y="37"/>
                </a:cubicBezTo>
                <a:lnTo>
                  <a:pt x="37" y="4"/>
                </a:lnTo>
                <a:close/>
                <a:moveTo>
                  <a:pt x="152" y="77"/>
                </a:moveTo>
                <a:cubicBezTo>
                  <a:pt x="4" y="77"/>
                  <a:pt x="4" y="77"/>
                  <a:pt x="4" y="77"/>
                </a:cubicBezTo>
                <a:cubicBezTo>
                  <a:pt x="4" y="43"/>
                  <a:pt x="4" y="43"/>
                  <a:pt x="4" y="43"/>
                </a:cubicBezTo>
                <a:cubicBezTo>
                  <a:pt x="4" y="42"/>
                  <a:pt x="5" y="41"/>
                  <a:pt x="6" y="41"/>
                </a:cubicBezTo>
                <a:cubicBezTo>
                  <a:pt x="150" y="41"/>
                  <a:pt x="150" y="41"/>
                  <a:pt x="150" y="41"/>
                </a:cubicBezTo>
                <a:cubicBezTo>
                  <a:pt x="151" y="41"/>
                  <a:pt x="152" y="42"/>
                  <a:pt x="152" y="43"/>
                </a:cubicBezTo>
                <a:cubicBezTo>
                  <a:pt x="152" y="77"/>
                  <a:pt x="152" y="77"/>
                  <a:pt x="152" y="77"/>
                </a:cubicBezTo>
                <a:close/>
                <a:moveTo>
                  <a:pt x="142" y="57"/>
                </a:moveTo>
                <a:cubicBezTo>
                  <a:pt x="140" y="57"/>
                  <a:pt x="138" y="59"/>
                  <a:pt x="138" y="60"/>
                </a:cubicBezTo>
                <a:cubicBezTo>
                  <a:pt x="138" y="62"/>
                  <a:pt x="140" y="64"/>
                  <a:pt x="142" y="64"/>
                </a:cubicBezTo>
                <a:cubicBezTo>
                  <a:pt x="144" y="64"/>
                  <a:pt x="145" y="62"/>
                  <a:pt x="145" y="60"/>
                </a:cubicBezTo>
                <a:cubicBezTo>
                  <a:pt x="145" y="59"/>
                  <a:pt x="144" y="57"/>
                  <a:pt x="142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31340BDA-29F5-3480-0DEE-8B6786998707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5807075"/>
            <a:ext cx="254000" cy="193675"/>
          </a:xfrm>
          <a:custGeom>
            <a:avLst/>
            <a:gdLst>
              <a:gd name="T0" fmla="*/ 149 w 160"/>
              <a:gd name="T1" fmla="*/ 0 h 122"/>
              <a:gd name="T2" fmla="*/ 138 w 160"/>
              <a:gd name="T3" fmla="*/ 11 h 122"/>
              <a:gd name="T4" fmla="*/ 141 w 160"/>
              <a:gd name="T5" fmla="*/ 20 h 122"/>
              <a:gd name="T6" fmla="*/ 108 w 160"/>
              <a:gd name="T7" fmla="*/ 73 h 122"/>
              <a:gd name="T8" fmla="*/ 103 w 160"/>
              <a:gd name="T9" fmla="*/ 72 h 122"/>
              <a:gd name="T10" fmla="*/ 95 w 160"/>
              <a:gd name="T11" fmla="*/ 76 h 122"/>
              <a:gd name="T12" fmla="*/ 60 w 160"/>
              <a:gd name="T13" fmla="*/ 54 h 122"/>
              <a:gd name="T14" fmla="*/ 61 w 160"/>
              <a:gd name="T15" fmla="*/ 49 h 122"/>
              <a:gd name="T16" fmla="*/ 50 w 160"/>
              <a:gd name="T17" fmla="*/ 38 h 122"/>
              <a:gd name="T18" fmla="*/ 39 w 160"/>
              <a:gd name="T19" fmla="*/ 49 h 122"/>
              <a:gd name="T20" fmla="*/ 42 w 160"/>
              <a:gd name="T21" fmla="*/ 58 h 122"/>
              <a:gd name="T22" fmla="*/ 17 w 160"/>
              <a:gd name="T23" fmla="*/ 100 h 122"/>
              <a:gd name="T24" fmla="*/ 12 w 160"/>
              <a:gd name="T25" fmla="*/ 99 h 122"/>
              <a:gd name="T26" fmla="*/ 0 w 160"/>
              <a:gd name="T27" fmla="*/ 110 h 122"/>
              <a:gd name="T28" fmla="*/ 12 w 160"/>
              <a:gd name="T29" fmla="*/ 122 h 122"/>
              <a:gd name="T30" fmla="*/ 23 w 160"/>
              <a:gd name="T31" fmla="*/ 110 h 122"/>
              <a:gd name="T32" fmla="*/ 19 w 160"/>
              <a:gd name="T33" fmla="*/ 102 h 122"/>
              <a:gd name="T34" fmla="*/ 46 w 160"/>
              <a:gd name="T35" fmla="*/ 60 h 122"/>
              <a:gd name="T36" fmla="*/ 50 w 160"/>
              <a:gd name="T37" fmla="*/ 61 h 122"/>
              <a:gd name="T38" fmla="*/ 59 w 160"/>
              <a:gd name="T39" fmla="*/ 57 h 122"/>
              <a:gd name="T40" fmla="*/ 93 w 160"/>
              <a:gd name="T41" fmla="*/ 79 h 122"/>
              <a:gd name="T42" fmla="*/ 92 w 160"/>
              <a:gd name="T43" fmla="*/ 84 h 122"/>
              <a:gd name="T44" fmla="*/ 103 w 160"/>
              <a:gd name="T45" fmla="*/ 95 h 122"/>
              <a:gd name="T46" fmla="*/ 115 w 160"/>
              <a:gd name="T47" fmla="*/ 84 h 122"/>
              <a:gd name="T48" fmla="*/ 111 w 160"/>
              <a:gd name="T49" fmla="*/ 75 h 122"/>
              <a:gd name="T50" fmla="*/ 144 w 160"/>
              <a:gd name="T51" fmla="*/ 22 h 122"/>
              <a:gd name="T52" fmla="*/ 149 w 160"/>
              <a:gd name="T53" fmla="*/ 23 h 122"/>
              <a:gd name="T54" fmla="*/ 160 w 160"/>
              <a:gd name="T55" fmla="*/ 11 h 122"/>
              <a:gd name="T56" fmla="*/ 149 w 160"/>
              <a:gd name="T57" fmla="*/ 0 h 122"/>
              <a:gd name="T58" fmla="*/ 19 w 160"/>
              <a:gd name="T59" fmla="*/ 110 h 122"/>
              <a:gd name="T60" fmla="*/ 12 w 160"/>
              <a:gd name="T61" fmla="*/ 118 h 122"/>
              <a:gd name="T62" fmla="*/ 4 w 160"/>
              <a:gd name="T63" fmla="*/ 110 h 122"/>
              <a:gd name="T64" fmla="*/ 12 w 160"/>
              <a:gd name="T65" fmla="*/ 103 h 122"/>
              <a:gd name="T66" fmla="*/ 19 w 160"/>
              <a:gd name="T67" fmla="*/ 110 h 122"/>
              <a:gd name="T68" fmla="*/ 50 w 160"/>
              <a:gd name="T69" fmla="*/ 57 h 122"/>
              <a:gd name="T70" fmla="*/ 42 w 160"/>
              <a:gd name="T71" fmla="*/ 49 h 122"/>
              <a:gd name="T72" fmla="*/ 50 w 160"/>
              <a:gd name="T73" fmla="*/ 42 h 122"/>
              <a:gd name="T74" fmla="*/ 58 w 160"/>
              <a:gd name="T75" fmla="*/ 49 h 122"/>
              <a:gd name="T76" fmla="*/ 50 w 160"/>
              <a:gd name="T77" fmla="*/ 57 h 122"/>
              <a:gd name="T78" fmla="*/ 103 w 160"/>
              <a:gd name="T79" fmla="*/ 91 h 122"/>
              <a:gd name="T80" fmla="*/ 96 w 160"/>
              <a:gd name="T81" fmla="*/ 84 h 122"/>
              <a:gd name="T82" fmla="*/ 103 w 160"/>
              <a:gd name="T83" fmla="*/ 76 h 122"/>
              <a:gd name="T84" fmla="*/ 111 w 160"/>
              <a:gd name="T85" fmla="*/ 84 h 122"/>
              <a:gd name="T86" fmla="*/ 103 w 160"/>
              <a:gd name="T87" fmla="*/ 91 h 122"/>
              <a:gd name="T88" fmla="*/ 149 w 160"/>
              <a:gd name="T89" fmla="*/ 19 h 122"/>
              <a:gd name="T90" fmla="*/ 141 w 160"/>
              <a:gd name="T91" fmla="*/ 11 h 122"/>
              <a:gd name="T92" fmla="*/ 149 w 160"/>
              <a:gd name="T93" fmla="*/ 4 h 122"/>
              <a:gd name="T94" fmla="*/ 157 w 160"/>
              <a:gd name="T95" fmla="*/ 11 h 122"/>
              <a:gd name="T96" fmla="*/ 149 w 160"/>
              <a:gd name="T97" fmla="*/ 19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22">
                <a:moveTo>
                  <a:pt x="149" y="0"/>
                </a:moveTo>
                <a:cubicBezTo>
                  <a:pt x="142" y="0"/>
                  <a:pt x="138" y="4"/>
                  <a:pt x="138" y="11"/>
                </a:cubicBezTo>
                <a:cubicBezTo>
                  <a:pt x="138" y="15"/>
                  <a:pt x="139" y="18"/>
                  <a:pt x="141" y="20"/>
                </a:cubicBezTo>
                <a:cubicBezTo>
                  <a:pt x="108" y="73"/>
                  <a:pt x="108" y="73"/>
                  <a:pt x="108" y="73"/>
                </a:cubicBezTo>
                <a:cubicBezTo>
                  <a:pt x="106" y="72"/>
                  <a:pt x="105" y="72"/>
                  <a:pt x="103" y="72"/>
                </a:cubicBezTo>
                <a:cubicBezTo>
                  <a:pt x="100" y="72"/>
                  <a:pt x="97" y="74"/>
                  <a:pt x="95" y="76"/>
                </a:cubicBezTo>
                <a:cubicBezTo>
                  <a:pt x="60" y="54"/>
                  <a:pt x="60" y="54"/>
                  <a:pt x="60" y="54"/>
                </a:cubicBezTo>
                <a:cubicBezTo>
                  <a:pt x="61" y="52"/>
                  <a:pt x="61" y="51"/>
                  <a:pt x="61" y="49"/>
                </a:cubicBezTo>
                <a:cubicBezTo>
                  <a:pt x="61" y="43"/>
                  <a:pt x="57" y="38"/>
                  <a:pt x="50" y="38"/>
                </a:cubicBezTo>
                <a:cubicBezTo>
                  <a:pt x="43" y="38"/>
                  <a:pt x="39" y="43"/>
                  <a:pt x="39" y="49"/>
                </a:cubicBezTo>
                <a:cubicBezTo>
                  <a:pt x="39" y="53"/>
                  <a:pt x="40" y="56"/>
                  <a:pt x="42" y="58"/>
                </a:cubicBezTo>
                <a:cubicBezTo>
                  <a:pt x="17" y="100"/>
                  <a:pt x="17" y="100"/>
                  <a:pt x="17" y="100"/>
                </a:cubicBezTo>
                <a:cubicBezTo>
                  <a:pt x="15" y="99"/>
                  <a:pt x="14" y="99"/>
                  <a:pt x="12" y="99"/>
                </a:cubicBezTo>
                <a:cubicBezTo>
                  <a:pt x="5" y="99"/>
                  <a:pt x="0" y="104"/>
                  <a:pt x="0" y="110"/>
                </a:cubicBezTo>
                <a:cubicBezTo>
                  <a:pt x="0" y="117"/>
                  <a:pt x="5" y="122"/>
                  <a:pt x="12" y="122"/>
                </a:cubicBezTo>
                <a:cubicBezTo>
                  <a:pt x="19" y="122"/>
                  <a:pt x="23" y="117"/>
                  <a:pt x="23" y="110"/>
                </a:cubicBezTo>
                <a:cubicBezTo>
                  <a:pt x="23" y="107"/>
                  <a:pt x="21" y="104"/>
                  <a:pt x="19" y="102"/>
                </a:cubicBezTo>
                <a:cubicBezTo>
                  <a:pt x="46" y="60"/>
                  <a:pt x="46" y="60"/>
                  <a:pt x="46" y="60"/>
                </a:cubicBezTo>
                <a:cubicBezTo>
                  <a:pt x="47" y="61"/>
                  <a:pt x="48" y="61"/>
                  <a:pt x="50" y="61"/>
                </a:cubicBezTo>
                <a:cubicBezTo>
                  <a:pt x="53" y="61"/>
                  <a:pt x="57" y="60"/>
                  <a:pt x="59" y="57"/>
                </a:cubicBezTo>
                <a:cubicBezTo>
                  <a:pt x="93" y="79"/>
                  <a:pt x="93" y="79"/>
                  <a:pt x="93" y="79"/>
                </a:cubicBezTo>
                <a:cubicBezTo>
                  <a:pt x="92" y="81"/>
                  <a:pt x="92" y="82"/>
                  <a:pt x="92" y="84"/>
                </a:cubicBezTo>
                <a:cubicBezTo>
                  <a:pt x="92" y="90"/>
                  <a:pt x="97" y="95"/>
                  <a:pt x="103" y="95"/>
                </a:cubicBezTo>
                <a:cubicBezTo>
                  <a:pt x="110" y="95"/>
                  <a:pt x="115" y="90"/>
                  <a:pt x="115" y="84"/>
                </a:cubicBezTo>
                <a:cubicBezTo>
                  <a:pt x="115" y="81"/>
                  <a:pt x="114" y="77"/>
                  <a:pt x="111" y="75"/>
                </a:cubicBezTo>
                <a:cubicBezTo>
                  <a:pt x="144" y="22"/>
                  <a:pt x="144" y="22"/>
                  <a:pt x="144" y="22"/>
                </a:cubicBezTo>
                <a:cubicBezTo>
                  <a:pt x="146" y="23"/>
                  <a:pt x="147" y="23"/>
                  <a:pt x="149" y="23"/>
                </a:cubicBezTo>
                <a:cubicBezTo>
                  <a:pt x="156" y="23"/>
                  <a:pt x="160" y="18"/>
                  <a:pt x="160" y="11"/>
                </a:cubicBezTo>
                <a:cubicBezTo>
                  <a:pt x="160" y="4"/>
                  <a:pt x="156" y="0"/>
                  <a:pt x="149" y="0"/>
                </a:cubicBezTo>
                <a:close/>
                <a:moveTo>
                  <a:pt x="19" y="110"/>
                </a:moveTo>
                <a:cubicBezTo>
                  <a:pt x="19" y="114"/>
                  <a:pt x="16" y="118"/>
                  <a:pt x="12" y="118"/>
                </a:cubicBezTo>
                <a:cubicBezTo>
                  <a:pt x="8" y="118"/>
                  <a:pt x="4" y="114"/>
                  <a:pt x="4" y="110"/>
                </a:cubicBezTo>
                <a:cubicBezTo>
                  <a:pt x="4" y="107"/>
                  <a:pt x="8" y="103"/>
                  <a:pt x="12" y="103"/>
                </a:cubicBezTo>
                <a:cubicBezTo>
                  <a:pt x="16" y="103"/>
                  <a:pt x="19" y="107"/>
                  <a:pt x="19" y="110"/>
                </a:cubicBezTo>
                <a:close/>
                <a:moveTo>
                  <a:pt x="50" y="57"/>
                </a:moveTo>
                <a:cubicBezTo>
                  <a:pt x="46" y="57"/>
                  <a:pt x="42" y="53"/>
                  <a:pt x="42" y="49"/>
                </a:cubicBezTo>
                <a:cubicBezTo>
                  <a:pt x="42" y="45"/>
                  <a:pt x="46" y="42"/>
                  <a:pt x="50" y="42"/>
                </a:cubicBezTo>
                <a:cubicBezTo>
                  <a:pt x="54" y="42"/>
                  <a:pt x="58" y="45"/>
                  <a:pt x="58" y="49"/>
                </a:cubicBezTo>
                <a:cubicBezTo>
                  <a:pt x="58" y="53"/>
                  <a:pt x="54" y="57"/>
                  <a:pt x="50" y="57"/>
                </a:cubicBezTo>
                <a:close/>
                <a:moveTo>
                  <a:pt x="103" y="91"/>
                </a:moveTo>
                <a:cubicBezTo>
                  <a:pt x="99" y="91"/>
                  <a:pt x="96" y="87"/>
                  <a:pt x="96" y="84"/>
                </a:cubicBezTo>
                <a:cubicBezTo>
                  <a:pt x="96" y="80"/>
                  <a:pt x="99" y="76"/>
                  <a:pt x="103" y="76"/>
                </a:cubicBezTo>
                <a:cubicBezTo>
                  <a:pt x="107" y="76"/>
                  <a:pt x="111" y="80"/>
                  <a:pt x="111" y="84"/>
                </a:cubicBezTo>
                <a:cubicBezTo>
                  <a:pt x="111" y="87"/>
                  <a:pt x="107" y="91"/>
                  <a:pt x="103" y="91"/>
                </a:cubicBezTo>
                <a:close/>
                <a:moveTo>
                  <a:pt x="149" y="19"/>
                </a:moveTo>
                <a:cubicBezTo>
                  <a:pt x="145" y="19"/>
                  <a:pt x="141" y="15"/>
                  <a:pt x="141" y="11"/>
                </a:cubicBezTo>
                <a:cubicBezTo>
                  <a:pt x="141" y="7"/>
                  <a:pt x="145" y="4"/>
                  <a:pt x="149" y="4"/>
                </a:cubicBezTo>
                <a:cubicBezTo>
                  <a:pt x="153" y="4"/>
                  <a:pt x="157" y="7"/>
                  <a:pt x="157" y="11"/>
                </a:cubicBezTo>
                <a:cubicBezTo>
                  <a:pt x="157" y="15"/>
                  <a:pt x="153" y="19"/>
                  <a:pt x="149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B6C36ABB-49F5-A771-3F4A-8AB273661388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5776913"/>
            <a:ext cx="255588" cy="257175"/>
          </a:xfrm>
          <a:custGeom>
            <a:avLst/>
            <a:gdLst>
              <a:gd name="T0" fmla="*/ 37 w 161"/>
              <a:gd name="T1" fmla="*/ 75 h 162"/>
              <a:gd name="T2" fmla="*/ 41 w 161"/>
              <a:gd name="T3" fmla="*/ 75 h 162"/>
              <a:gd name="T4" fmla="*/ 33 w 161"/>
              <a:gd name="T5" fmla="*/ 64 h 162"/>
              <a:gd name="T6" fmla="*/ 40 w 161"/>
              <a:gd name="T7" fmla="*/ 53 h 162"/>
              <a:gd name="T8" fmla="*/ 29 w 161"/>
              <a:gd name="T9" fmla="*/ 60 h 162"/>
              <a:gd name="T10" fmla="*/ 35 w 161"/>
              <a:gd name="T11" fmla="*/ 30 h 162"/>
              <a:gd name="T12" fmla="*/ 33 w 161"/>
              <a:gd name="T13" fmla="*/ 28 h 162"/>
              <a:gd name="T14" fmla="*/ 8 w 161"/>
              <a:gd name="T15" fmla="*/ 40 h 162"/>
              <a:gd name="T16" fmla="*/ 33 w 161"/>
              <a:gd name="T17" fmla="*/ 8 h 162"/>
              <a:gd name="T18" fmla="*/ 71 w 161"/>
              <a:gd name="T19" fmla="*/ 42 h 162"/>
              <a:gd name="T20" fmla="*/ 75 w 161"/>
              <a:gd name="T21" fmla="*/ 38 h 162"/>
              <a:gd name="T22" fmla="*/ 30 w 161"/>
              <a:gd name="T23" fmla="*/ 5 h 162"/>
              <a:gd name="T24" fmla="*/ 5 w 161"/>
              <a:gd name="T25" fmla="*/ 43 h 162"/>
              <a:gd name="T26" fmla="*/ 122 w 161"/>
              <a:gd name="T27" fmla="*/ 88 h 162"/>
              <a:gd name="T28" fmla="*/ 155 w 161"/>
              <a:gd name="T29" fmla="*/ 125 h 162"/>
              <a:gd name="T30" fmla="*/ 130 w 161"/>
              <a:gd name="T31" fmla="*/ 156 h 162"/>
              <a:gd name="T32" fmla="*/ 123 w 161"/>
              <a:gd name="T33" fmla="*/ 156 h 162"/>
              <a:gd name="T34" fmla="*/ 135 w 161"/>
              <a:gd name="T35" fmla="*/ 131 h 162"/>
              <a:gd name="T36" fmla="*/ 133 w 161"/>
              <a:gd name="T37" fmla="*/ 128 h 162"/>
              <a:gd name="T38" fmla="*/ 103 w 161"/>
              <a:gd name="T39" fmla="*/ 134 h 162"/>
              <a:gd name="T40" fmla="*/ 111 w 161"/>
              <a:gd name="T41" fmla="*/ 123 h 162"/>
              <a:gd name="T42" fmla="*/ 99 w 161"/>
              <a:gd name="T43" fmla="*/ 131 h 162"/>
              <a:gd name="T44" fmla="*/ 88 w 161"/>
              <a:gd name="T45" fmla="*/ 123 h 162"/>
              <a:gd name="T46" fmla="*/ 120 w 161"/>
              <a:gd name="T47" fmla="*/ 160 h 162"/>
              <a:gd name="T48" fmla="*/ 133 w 161"/>
              <a:gd name="T49" fmla="*/ 160 h 162"/>
              <a:gd name="T50" fmla="*/ 159 w 161"/>
              <a:gd name="T51" fmla="*/ 122 h 162"/>
              <a:gd name="T52" fmla="*/ 141 w 161"/>
              <a:gd name="T53" fmla="*/ 60 h 162"/>
              <a:gd name="T54" fmla="*/ 161 w 161"/>
              <a:gd name="T55" fmla="*/ 36 h 162"/>
              <a:gd name="T56" fmla="*/ 134 w 161"/>
              <a:gd name="T57" fmla="*/ 5 h 162"/>
              <a:gd name="T58" fmla="*/ 104 w 161"/>
              <a:gd name="T59" fmla="*/ 23 h 162"/>
              <a:gd name="T60" fmla="*/ 1 w 161"/>
              <a:gd name="T61" fmla="*/ 158 h 162"/>
              <a:gd name="T62" fmla="*/ 4 w 161"/>
              <a:gd name="T63" fmla="*/ 162 h 162"/>
              <a:gd name="T64" fmla="*/ 55 w 161"/>
              <a:gd name="T65" fmla="*/ 147 h 162"/>
              <a:gd name="T66" fmla="*/ 141 w 161"/>
              <a:gd name="T67" fmla="*/ 61 h 162"/>
              <a:gd name="T68" fmla="*/ 105 w 161"/>
              <a:gd name="T69" fmla="*/ 28 h 162"/>
              <a:gd name="T70" fmla="*/ 34 w 161"/>
              <a:gd name="T71" fmla="*/ 112 h 162"/>
              <a:gd name="T72" fmla="*/ 105 w 161"/>
              <a:gd name="T73" fmla="*/ 28 h 162"/>
              <a:gd name="T74" fmla="*/ 126 w 161"/>
              <a:gd name="T75" fmla="*/ 50 h 162"/>
              <a:gd name="T76" fmla="*/ 36 w 161"/>
              <a:gd name="T77" fmla="*/ 127 h 162"/>
              <a:gd name="T78" fmla="*/ 114 w 161"/>
              <a:gd name="T79" fmla="*/ 37 h 162"/>
              <a:gd name="T80" fmla="*/ 21 w 161"/>
              <a:gd name="T81" fmla="*/ 113 h 162"/>
              <a:gd name="T82" fmla="*/ 31 w 161"/>
              <a:gd name="T83" fmla="*/ 130 h 162"/>
              <a:gd name="T84" fmla="*/ 46 w 161"/>
              <a:gd name="T85" fmla="*/ 132 h 162"/>
              <a:gd name="T86" fmla="*/ 7 w 161"/>
              <a:gd name="T87" fmla="*/ 156 h 162"/>
              <a:gd name="T88" fmla="*/ 51 w 161"/>
              <a:gd name="T89" fmla="*/ 131 h 162"/>
              <a:gd name="T90" fmla="*/ 136 w 161"/>
              <a:gd name="T91" fmla="*/ 58 h 162"/>
              <a:gd name="T92" fmla="*/ 109 w 161"/>
              <a:gd name="T93" fmla="*/ 25 h 162"/>
              <a:gd name="T94" fmla="*/ 130 w 161"/>
              <a:gd name="T95" fmla="*/ 8 h 162"/>
              <a:gd name="T96" fmla="*/ 156 w 161"/>
              <a:gd name="T97" fmla="*/ 36 h 162"/>
              <a:gd name="T98" fmla="*/ 139 w 161"/>
              <a:gd name="T99" fmla="*/ 55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1" h="162">
                <a:moveTo>
                  <a:pt x="5" y="43"/>
                </a:moveTo>
                <a:cubicBezTo>
                  <a:pt x="5" y="44"/>
                  <a:pt x="19" y="57"/>
                  <a:pt x="37" y="75"/>
                </a:cubicBezTo>
                <a:cubicBezTo>
                  <a:pt x="37" y="77"/>
                  <a:pt x="39" y="77"/>
                  <a:pt x="39" y="77"/>
                </a:cubicBezTo>
                <a:cubicBezTo>
                  <a:pt x="40" y="77"/>
                  <a:pt x="40" y="77"/>
                  <a:pt x="41" y="75"/>
                </a:cubicBezTo>
                <a:cubicBezTo>
                  <a:pt x="41" y="72"/>
                  <a:pt x="41" y="72"/>
                  <a:pt x="41" y="72"/>
                </a:cubicBezTo>
                <a:cubicBezTo>
                  <a:pt x="37" y="69"/>
                  <a:pt x="35" y="67"/>
                  <a:pt x="33" y="64"/>
                </a:cubicBezTo>
                <a:cubicBezTo>
                  <a:pt x="40" y="55"/>
                  <a:pt x="40" y="55"/>
                  <a:pt x="40" y="55"/>
                </a:cubicBezTo>
                <a:cubicBezTo>
                  <a:pt x="41" y="55"/>
                  <a:pt x="41" y="53"/>
                  <a:pt x="40" y="53"/>
                </a:cubicBezTo>
                <a:cubicBezTo>
                  <a:pt x="40" y="52"/>
                  <a:pt x="37" y="52"/>
                  <a:pt x="37" y="53"/>
                </a:cubicBezTo>
                <a:cubicBezTo>
                  <a:pt x="29" y="60"/>
                  <a:pt x="29" y="60"/>
                  <a:pt x="29" y="60"/>
                </a:cubicBezTo>
                <a:cubicBezTo>
                  <a:pt x="25" y="55"/>
                  <a:pt x="21" y="52"/>
                  <a:pt x="18" y="49"/>
                </a:cubicBezTo>
                <a:cubicBezTo>
                  <a:pt x="35" y="30"/>
                  <a:pt x="35" y="30"/>
                  <a:pt x="35" y="30"/>
                </a:cubicBezTo>
                <a:cubicBezTo>
                  <a:pt x="36" y="30"/>
                  <a:pt x="36" y="28"/>
                  <a:pt x="35" y="28"/>
                </a:cubicBezTo>
                <a:cubicBezTo>
                  <a:pt x="35" y="27"/>
                  <a:pt x="33" y="27"/>
                  <a:pt x="33" y="28"/>
                </a:cubicBezTo>
                <a:cubicBezTo>
                  <a:pt x="14" y="45"/>
                  <a:pt x="14" y="45"/>
                  <a:pt x="14" y="45"/>
                </a:cubicBezTo>
                <a:cubicBezTo>
                  <a:pt x="10" y="42"/>
                  <a:pt x="8" y="40"/>
                  <a:pt x="8" y="40"/>
                </a:cubicBezTo>
                <a:cubicBezTo>
                  <a:pt x="8" y="39"/>
                  <a:pt x="5" y="35"/>
                  <a:pt x="8" y="33"/>
                </a:cubicBezTo>
                <a:cubicBezTo>
                  <a:pt x="33" y="8"/>
                  <a:pt x="33" y="8"/>
                  <a:pt x="33" y="8"/>
                </a:cubicBezTo>
                <a:cubicBezTo>
                  <a:pt x="34" y="8"/>
                  <a:pt x="36" y="5"/>
                  <a:pt x="39" y="8"/>
                </a:cubicBezTo>
                <a:cubicBezTo>
                  <a:pt x="40" y="8"/>
                  <a:pt x="52" y="23"/>
                  <a:pt x="71" y="42"/>
                </a:cubicBezTo>
                <a:cubicBezTo>
                  <a:pt x="72" y="43"/>
                  <a:pt x="74" y="43"/>
                  <a:pt x="75" y="42"/>
                </a:cubicBezTo>
                <a:cubicBezTo>
                  <a:pt x="76" y="42"/>
                  <a:pt x="76" y="39"/>
                  <a:pt x="75" y="38"/>
                </a:cubicBezTo>
                <a:cubicBezTo>
                  <a:pt x="56" y="19"/>
                  <a:pt x="44" y="5"/>
                  <a:pt x="42" y="5"/>
                </a:cubicBezTo>
                <a:cubicBezTo>
                  <a:pt x="39" y="0"/>
                  <a:pt x="33" y="2"/>
                  <a:pt x="30" y="5"/>
                </a:cubicBezTo>
                <a:cubicBezTo>
                  <a:pt x="5" y="30"/>
                  <a:pt x="5" y="30"/>
                  <a:pt x="5" y="30"/>
                </a:cubicBezTo>
                <a:cubicBezTo>
                  <a:pt x="0" y="34"/>
                  <a:pt x="1" y="40"/>
                  <a:pt x="5" y="43"/>
                </a:cubicBezTo>
                <a:close/>
                <a:moveTo>
                  <a:pt x="125" y="88"/>
                </a:moveTo>
                <a:cubicBezTo>
                  <a:pt x="122" y="88"/>
                  <a:pt x="122" y="88"/>
                  <a:pt x="122" y="88"/>
                </a:cubicBezTo>
                <a:cubicBezTo>
                  <a:pt x="120" y="89"/>
                  <a:pt x="120" y="91"/>
                  <a:pt x="122" y="91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6" y="127"/>
                  <a:pt x="156" y="129"/>
                  <a:pt x="155" y="131"/>
                </a:cubicBezTo>
                <a:cubicBezTo>
                  <a:pt x="130" y="156"/>
                  <a:pt x="130" y="156"/>
                  <a:pt x="130" y="156"/>
                </a:cubicBezTo>
                <a:cubicBezTo>
                  <a:pt x="129" y="156"/>
                  <a:pt x="128" y="157"/>
                  <a:pt x="127" y="157"/>
                </a:cubicBezTo>
                <a:cubicBezTo>
                  <a:pt x="125" y="157"/>
                  <a:pt x="124" y="157"/>
                  <a:pt x="123" y="156"/>
                </a:cubicBezTo>
                <a:cubicBezTo>
                  <a:pt x="123" y="156"/>
                  <a:pt x="122" y="153"/>
                  <a:pt x="118" y="149"/>
                </a:cubicBezTo>
                <a:cubicBezTo>
                  <a:pt x="135" y="131"/>
                  <a:pt x="135" y="131"/>
                  <a:pt x="135" y="131"/>
                </a:cubicBezTo>
                <a:cubicBezTo>
                  <a:pt x="136" y="131"/>
                  <a:pt x="136" y="128"/>
                  <a:pt x="135" y="128"/>
                </a:cubicBezTo>
                <a:cubicBezTo>
                  <a:pt x="135" y="127"/>
                  <a:pt x="133" y="127"/>
                  <a:pt x="133" y="128"/>
                </a:cubicBezTo>
                <a:cubicBezTo>
                  <a:pt x="114" y="146"/>
                  <a:pt x="114" y="146"/>
                  <a:pt x="114" y="146"/>
                </a:cubicBezTo>
                <a:cubicBezTo>
                  <a:pt x="112" y="143"/>
                  <a:pt x="108" y="138"/>
                  <a:pt x="103" y="134"/>
                </a:cubicBezTo>
                <a:cubicBezTo>
                  <a:pt x="111" y="125"/>
                  <a:pt x="111" y="125"/>
                  <a:pt x="111" y="125"/>
                </a:cubicBezTo>
                <a:cubicBezTo>
                  <a:pt x="112" y="125"/>
                  <a:pt x="112" y="123"/>
                  <a:pt x="111" y="123"/>
                </a:cubicBezTo>
                <a:cubicBezTo>
                  <a:pt x="111" y="122"/>
                  <a:pt x="108" y="122"/>
                  <a:pt x="108" y="123"/>
                </a:cubicBezTo>
                <a:cubicBezTo>
                  <a:pt x="99" y="131"/>
                  <a:pt x="99" y="131"/>
                  <a:pt x="99" y="131"/>
                </a:cubicBezTo>
                <a:cubicBezTo>
                  <a:pt x="97" y="128"/>
                  <a:pt x="94" y="125"/>
                  <a:pt x="92" y="123"/>
                </a:cubicBezTo>
                <a:cubicBezTo>
                  <a:pt x="91" y="122"/>
                  <a:pt x="90" y="122"/>
                  <a:pt x="88" y="123"/>
                </a:cubicBezTo>
                <a:cubicBezTo>
                  <a:pt x="87" y="124"/>
                  <a:pt x="87" y="125"/>
                  <a:pt x="88" y="127"/>
                </a:cubicBezTo>
                <a:cubicBezTo>
                  <a:pt x="107" y="144"/>
                  <a:pt x="119" y="158"/>
                  <a:pt x="120" y="160"/>
                </a:cubicBezTo>
                <a:cubicBezTo>
                  <a:pt x="122" y="161"/>
                  <a:pt x="124" y="162"/>
                  <a:pt x="127" y="162"/>
                </a:cubicBezTo>
                <a:cubicBezTo>
                  <a:pt x="129" y="162"/>
                  <a:pt x="132" y="161"/>
                  <a:pt x="133" y="160"/>
                </a:cubicBezTo>
                <a:cubicBezTo>
                  <a:pt x="157" y="133"/>
                  <a:pt x="157" y="133"/>
                  <a:pt x="157" y="133"/>
                </a:cubicBezTo>
                <a:cubicBezTo>
                  <a:pt x="161" y="131"/>
                  <a:pt x="161" y="125"/>
                  <a:pt x="159" y="122"/>
                </a:cubicBezTo>
                <a:cubicBezTo>
                  <a:pt x="125" y="88"/>
                  <a:pt x="125" y="88"/>
                  <a:pt x="125" y="88"/>
                </a:cubicBezTo>
                <a:close/>
                <a:moveTo>
                  <a:pt x="141" y="60"/>
                </a:moveTo>
                <a:cubicBezTo>
                  <a:pt x="160" y="42"/>
                  <a:pt x="160" y="42"/>
                  <a:pt x="160" y="42"/>
                </a:cubicBezTo>
                <a:cubicBezTo>
                  <a:pt x="161" y="40"/>
                  <a:pt x="161" y="38"/>
                  <a:pt x="161" y="36"/>
                </a:cubicBezTo>
                <a:cubicBezTo>
                  <a:pt x="161" y="35"/>
                  <a:pt x="161" y="32"/>
                  <a:pt x="160" y="31"/>
                </a:cubicBezTo>
                <a:cubicBezTo>
                  <a:pt x="134" y="5"/>
                  <a:pt x="134" y="5"/>
                  <a:pt x="134" y="5"/>
                </a:cubicBezTo>
                <a:cubicBezTo>
                  <a:pt x="130" y="2"/>
                  <a:pt x="125" y="2"/>
                  <a:pt x="122" y="5"/>
                </a:cubicBezTo>
                <a:cubicBezTo>
                  <a:pt x="104" y="23"/>
                  <a:pt x="104" y="23"/>
                  <a:pt x="104" y="23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1" y="158"/>
                  <a:pt x="1" y="158"/>
                  <a:pt x="1" y="158"/>
                </a:cubicBezTo>
                <a:cubicBezTo>
                  <a:pt x="1" y="160"/>
                  <a:pt x="1" y="161"/>
                  <a:pt x="2" y="161"/>
                </a:cubicBezTo>
                <a:cubicBezTo>
                  <a:pt x="2" y="162"/>
                  <a:pt x="2" y="162"/>
                  <a:pt x="4" y="162"/>
                </a:cubicBezTo>
                <a:cubicBezTo>
                  <a:pt x="4" y="162"/>
                  <a:pt x="4" y="162"/>
                  <a:pt x="5" y="162"/>
                </a:cubicBezTo>
                <a:cubicBezTo>
                  <a:pt x="55" y="147"/>
                  <a:pt x="55" y="147"/>
                  <a:pt x="55" y="147"/>
                </a:cubicBezTo>
                <a:cubicBezTo>
                  <a:pt x="55" y="147"/>
                  <a:pt x="55" y="147"/>
                  <a:pt x="55" y="146"/>
                </a:cubicBezTo>
                <a:cubicBezTo>
                  <a:pt x="141" y="61"/>
                  <a:pt x="141" y="61"/>
                  <a:pt x="141" y="61"/>
                </a:cubicBezTo>
                <a:cubicBezTo>
                  <a:pt x="141" y="60"/>
                  <a:pt x="141" y="60"/>
                  <a:pt x="141" y="60"/>
                </a:cubicBezTo>
                <a:close/>
                <a:moveTo>
                  <a:pt x="105" y="28"/>
                </a:moveTo>
                <a:cubicBezTo>
                  <a:pt x="111" y="33"/>
                  <a:pt x="111" y="33"/>
                  <a:pt x="111" y="33"/>
                </a:cubicBezTo>
                <a:cubicBezTo>
                  <a:pt x="34" y="112"/>
                  <a:pt x="34" y="112"/>
                  <a:pt x="34" y="112"/>
                </a:cubicBezTo>
                <a:cubicBezTo>
                  <a:pt x="25" y="110"/>
                  <a:pt x="25" y="110"/>
                  <a:pt x="25" y="110"/>
                </a:cubicBezTo>
                <a:lnTo>
                  <a:pt x="105" y="28"/>
                </a:lnTo>
                <a:close/>
                <a:moveTo>
                  <a:pt x="114" y="37"/>
                </a:moveTo>
                <a:cubicBezTo>
                  <a:pt x="126" y="50"/>
                  <a:pt x="126" y="50"/>
                  <a:pt x="126" y="50"/>
                </a:cubicBezTo>
                <a:cubicBezTo>
                  <a:pt x="47" y="127"/>
                  <a:pt x="47" y="127"/>
                  <a:pt x="47" y="127"/>
                </a:cubicBezTo>
                <a:cubicBezTo>
                  <a:pt x="36" y="127"/>
                  <a:pt x="36" y="127"/>
                  <a:pt x="36" y="127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114" y="37"/>
                  <a:pt x="114" y="37"/>
                  <a:pt x="114" y="37"/>
                </a:cubicBezTo>
                <a:close/>
                <a:moveTo>
                  <a:pt x="7" y="156"/>
                </a:moveTo>
                <a:cubicBezTo>
                  <a:pt x="21" y="113"/>
                  <a:pt x="21" y="113"/>
                  <a:pt x="21" y="113"/>
                </a:cubicBezTo>
                <a:cubicBezTo>
                  <a:pt x="31" y="116"/>
                  <a:pt x="31" y="116"/>
                  <a:pt x="31" y="116"/>
                </a:cubicBezTo>
                <a:cubicBezTo>
                  <a:pt x="31" y="130"/>
                  <a:pt x="31" y="130"/>
                  <a:pt x="31" y="130"/>
                </a:cubicBezTo>
                <a:cubicBezTo>
                  <a:pt x="31" y="131"/>
                  <a:pt x="32" y="132"/>
                  <a:pt x="34" y="132"/>
                </a:cubicBezTo>
                <a:cubicBezTo>
                  <a:pt x="46" y="132"/>
                  <a:pt x="46" y="132"/>
                  <a:pt x="46" y="132"/>
                </a:cubicBezTo>
                <a:cubicBezTo>
                  <a:pt x="50" y="143"/>
                  <a:pt x="50" y="143"/>
                  <a:pt x="50" y="143"/>
                </a:cubicBezTo>
                <a:cubicBezTo>
                  <a:pt x="7" y="156"/>
                  <a:pt x="7" y="156"/>
                  <a:pt x="7" y="156"/>
                </a:cubicBezTo>
                <a:close/>
                <a:moveTo>
                  <a:pt x="55" y="141"/>
                </a:moveTo>
                <a:cubicBezTo>
                  <a:pt x="51" y="131"/>
                  <a:pt x="51" y="131"/>
                  <a:pt x="51" y="131"/>
                </a:cubicBezTo>
                <a:cubicBezTo>
                  <a:pt x="130" y="53"/>
                  <a:pt x="130" y="53"/>
                  <a:pt x="130" y="53"/>
                </a:cubicBezTo>
                <a:cubicBezTo>
                  <a:pt x="136" y="58"/>
                  <a:pt x="136" y="58"/>
                  <a:pt x="136" y="58"/>
                </a:cubicBezTo>
                <a:cubicBezTo>
                  <a:pt x="55" y="141"/>
                  <a:pt x="55" y="141"/>
                  <a:pt x="55" y="141"/>
                </a:cubicBezTo>
                <a:close/>
                <a:moveTo>
                  <a:pt x="109" y="25"/>
                </a:moveTo>
                <a:cubicBezTo>
                  <a:pt x="126" y="8"/>
                  <a:pt x="126" y="8"/>
                  <a:pt x="126" y="8"/>
                </a:cubicBezTo>
                <a:cubicBezTo>
                  <a:pt x="127" y="7"/>
                  <a:pt x="129" y="7"/>
                  <a:pt x="130" y="8"/>
                </a:cubicBezTo>
                <a:cubicBezTo>
                  <a:pt x="156" y="35"/>
                  <a:pt x="156" y="35"/>
                  <a:pt x="156" y="35"/>
                </a:cubicBezTo>
                <a:cubicBezTo>
                  <a:pt x="156" y="36"/>
                  <a:pt x="156" y="36"/>
                  <a:pt x="156" y="36"/>
                </a:cubicBezTo>
                <a:cubicBezTo>
                  <a:pt x="156" y="37"/>
                  <a:pt x="156" y="37"/>
                  <a:pt x="156" y="38"/>
                </a:cubicBezTo>
                <a:cubicBezTo>
                  <a:pt x="139" y="55"/>
                  <a:pt x="139" y="55"/>
                  <a:pt x="139" y="55"/>
                </a:cubicBezTo>
                <a:cubicBezTo>
                  <a:pt x="109" y="25"/>
                  <a:pt x="109" y="25"/>
                  <a:pt x="109" y="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1F2D04E9-4593-BC01-982F-40997512725B}"/>
              </a:ext>
            </a:extLst>
          </p:cNvPr>
          <p:cNvSpPr>
            <a:spLocks noEditPoints="1"/>
          </p:cNvSpPr>
          <p:nvPr/>
        </p:nvSpPr>
        <p:spPr bwMode="auto">
          <a:xfrm>
            <a:off x="7893051" y="5776913"/>
            <a:ext cx="261938" cy="257175"/>
          </a:xfrm>
          <a:custGeom>
            <a:avLst/>
            <a:gdLst>
              <a:gd name="T0" fmla="*/ 130 w 165"/>
              <a:gd name="T1" fmla="*/ 65 h 162"/>
              <a:gd name="T2" fmla="*/ 160 w 165"/>
              <a:gd name="T3" fmla="*/ 21 h 162"/>
              <a:gd name="T4" fmla="*/ 156 w 165"/>
              <a:gd name="T5" fmla="*/ 21 h 162"/>
              <a:gd name="T6" fmla="*/ 133 w 165"/>
              <a:gd name="T7" fmla="*/ 39 h 162"/>
              <a:gd name="T8" fmla="*/ 126 w 165"/>
              <a:gd name="T9" fmla="*/ 26 h 162"/>
              <a:gd name="T10" fmla="*/ 145 w 165"/>
              <a:gd name="T11" fmla="*/ 7 h 162"/>
              <a:gd name="T12" fmla="*/ 110 w 165"/>
              <a:gd name="T13" fmla="*/ 11 h 162"/>
              <a:gd name="T14" fmla="*/ 45 w 165"/>
              <a:gd name="T15" fmla="*/ 102 h 162"/>
              <a:gd name="T16" fmla="*/ 11 w 165"/>
              <a:gd name="T17" fmla="*/ 110 h 162"/>
              <a:gd name="T18" fmla="*/ 7 w 165"/>
              <a:gd name="T19" fmla="*/ 144 h 162"/>
              <a:gd name="T20" fmla="*/ 26 w 165"/>
              <a:gd name="T21" fmla="*/ 126 h 162"/>
              <a:gd name="T22" fmla="*/ 38 w 165"/>
              <a:gd name="T23" fmla="*/ 133 h 162"/>
              <a:gd name="T24" fmla="*/ 21 w 165"/>
              <a:gd name="T25" fmla="*/ 156 h 162"/>
              <a:gd name="T26" fmla="*/ 21 w 165"/>
              <a:gd name="T27" fmla="*/ 159 h 162"/>
              <a:gd name="T28" fmla="*/ 55 w 165"/>
              <a:gd name="T29" fmla="*/ 153 h 162"/>
              <a:gd name="T30" fmla="*/ 120 w 165"/>
              <a:gd name="T31" fmla="*/ 62 h 162"/>
              <a:gd name="T32" fmla="*/ 27 w 165"/>
              <a:gd name="T33" fmla="*/ 156 h 162"/>
              <a:gd name="T34" fmla="*/ 41 w 165"/>
              <a:gd name="T35" fmla="*/ 131 h 162"/>
              <a:gd name="T36" fmla="*/ 23 w 165"/>
              <a:gd name="T37" fmla="*/ 123 h 162"/>
              <a:gd name="T38" fmla="*/ 15 w 165"/>
              <a:gd name="T39" fmla="*/ 113 h 162"/>
              <a:gd name="T40" fmla="*/ 43 w 165"/>
              <a:gd name="T41" fmla="*/ 107 h 162"/>
              <a:gd name="T42" fmla="*/ 106 w 165"/>
              <a:gd name="T43" fmla="*/ 46 h 162"/>
              <a:gd name="T44" fmla="*/ 112 w 165"/>
              <a:gd name="T45" fmla="*/ 15 h 162"/>
              <a:gd name="T46" fmla="*/ 123 w 165"/>
              <a:gd name="T47" fmla="*/ 24 h 162"/>
              <a:gd name="T48" fmla="*/ 131 w 165"/>
              <a:gd name="T49" fmla="*/ 41 h 162"/>
              <a:gd name="T50" fmla="*/ 156 w 165"/>
              <a:gd name="T51" fmla="*/ 27 h 162"/>
              <a:gd name="T52" fmla="*/ 130 w 165"/>
              <a:gd name="T53" fmla="*/ 60 h 162"/>
              <a:gd name="T54" fmla="*/ 118 w 165"/>
              <a:gd name="T55" fmla="*/ 58 h 162"/>
              <a:gd name="T56" fmla="*/ 57 w 165"/>
              <a:gd name="T57" fmla="*/ 121 h 162"/>
              <a:gd name="T58" fmla="*/ 158 w 165"/>
              <a:gd name="T59" fmla="*/ 140 h 162"/>
              <a:gd name="T60" fmla="*/ 106 w 165"/>
              <a:gd name="T61" fmla="*/ 91 h 162"/>
              <a:gd name="T62" fmla="*/ 155 w 165"/>
              <a:gd name="T63" fmla="*/ 143 h 162"/>
              <a:gd name="T64" fmla="*/ 148 w 165"/>
              <a:gd name="T65" fmla="*/ 155 h 162"/>
              <a:gd name="T66" fmla="*/ 93 w 165"/>
              <a:gd name="T67" fmla="*/ 106 h 162"/>
              <a:gd name="T68" fmla="*/ 91 w 165"/>
              <a:gd name="T69" fmla="*/ 108 h 162"/>
              <a:gd name="T70" fmla="*/ 145 w 165"/>
              <a:gd name="T71" fmla="*/ 160 h 162"/>
              <a:gd name="T72" fmla="*/ 158 w 165"/>
              <a:gd name="T73" fmla="*/ 150 h 162"/>
              <a:gd name="T74" fmla="*/ 4 w 165"/>
              <a:gd name="T75" fmla="*/ 16 h 162"/>
              <a:gd name="T76" fmla="*/ 20 w 165"/>
              <a:gd name="T77" fmla="*/ 32 h 162"/>
              <a:gd name="T78" fmla="*/ 25 w 165"/>
              <a:gd name="T79" fmla="*/ 28 h 162"/>
              <a:gd name="T80" fmla="*/ 65 w 165"/>
              <a:gd name="T81" fmla="*/ 67 h 162"/>
              <a:gd name="T82" fmla="*/ 66 w 165"/>
              <a:gd name="T83" fmla="*/ 63 h 162"/>
              <a:gd name="T84" fmla="*/ 31 w 165"/>
              <a:gd name="T85" fmla="*/ 21 h 162"/>
              <a:gd name="T86" fmla="*/ 16 w 165"/>
              <a:gd name="T87" fmla="*/ 3 h 162"/>
              <a:gd name="T88" fmla="*/ 4 w 165"/>
              <a:gd name="T89" fmla="*/ 13 h 162"/>
              <a:gd name="T90" fmla="*/ 15 w 165"/>
              <a:gd name="T91" fmla="*/ 8 h 162"/>
              <a:gd name="T92" fmla="*/ 20 w 165"/>
              <a:gd name="T93" fmla="*/ 26 h 162"/>
              <a:gd name="T94" fmla="*/ 15 w 165"/>
              <a:gd name="T95" fmla="*/ 8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5" h="162">
                <a:moveTo>
                  <a:pt x="120" y="62"/>
                </a:moveTo>
                <a:cubicBezTo>
                  <a:pt x="123" y="63"/>
                  <a:pt x="127" y="65"/>
                  <a:pt x="130" y="65"/>
                </a:cubicBezTo>
                <a:cubicBezTo>
                  <a:pt x="138" y="65"/>
                  <a:pt x="147" y="61"/>
                  <a:pt x="153" y="55"/>
                </a:cubicBezTo>
                <a:cubicBezTo>
                  <a:pt x="162" y="46"/>
                  <a:pt x="165" y="32"/>
                  <a:pt x="160" y="21"/>
                </a:cubicBezTo>
                <a:cubicBezTo>
                  <a:pt x="160" y="21"/>
                  <a:pt x="158" y="20"/>
                  <a:pt x="157" y="20"/>
                </a:cubicBezTo>
                <a:cubicBezTo>
                  <a:pt x="157" y="20"/>
                  <a:pt x="156" y="20"/>
                  <a:pt x="156" y="21"/>
                </a:cubicBezTo>
                <a:cubicBezTo>
                  <a:pt x="138" y="39"/>
                  <a:pt x="138" y="39"/>
                  <a:pt x="138" y="39"/>
                </a:cubicBezTo>
                <a:cubicBezTo>
                  <a:pt x="133" y="39"/>
                  <a:pt x="133" y="39"/>
                  <a:pt x="133" y="39"/>
                </a:cubicBezTo>
                <a:cubicBezTo>
                  <a:pt x="126" y="31"/>
                  <a:pt x="126" y="31"/>
                  <a:pt x="126" y="31"/>
                </a:cubicBezTo>
                <a:cubicBezTo>
                  <a:pt x="126" y="26"/>
                  <a:pt x="126" y="26"/>
                  <a:pt x="126" y="26"/>
                </a:cubicBezTo>
                <a:cubicBezTo>
                  <a:pt x="143" y="9"/>
                  <a:pt x="143" y="9"/>
                  <a:pt x="143" y="9"/>
                </a:cubicBezTo>
                <a:cubicBezTo>
                  <a:pt x="145" y="9"/>
                  <a:pt x="145" y="7"/>
                  <a:pt x="145" y="7"/>
                </a:cubicBezTo>
                <a:cubicBezTo>
                  <a:pt x="145" y="6"/>
                  <a:pt x="143" y="5"/>
                  <a:pt x="143" y="5"/>
                </a:cubicBezTo>
                <a:cubicBezTo>
                  <a:pt x="132" y="0"/>
                  <a:pt x="118" y="3"/>
                  <a:pt x="110" y="11"/>
                </a:cubicBezTo>
                <a:cubicBezTo>
                  <a:pt x="101" y="20"/>
                  <a:pt x="97" y="34"/>
                  <a:pt x="102" y="45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1" y="101"/>
                  <a:pt x="37" y="100"/>
                  <a:pt x="35" y="100"/>
                </a:cubicBezTo>
                <a:cubicBezTo>
                  <a:pt x="26" y="100"/>
                  <a:pt x="17" y="103"/>
                  <a:pt x="11" y="110"/>
                </a:cubicBezTo>
                <a:cubicBezTo>
                  <a:pt x="2" y="118"/>
                  <a:pt x="0" y="132"/>
                  <a:pt x="5" y="143"/>
                </a:cubicBezTo>
                <a:cubicBezTo>
                  <a:pt x="5" y="143"/>
                  <a:pt x="6" y="144"/>
                  <a:pt x="7" y="144"/>
                </a:cubicBezTo>
                <a:cubicBezTo>
                  <a:pt x="7" y="144"/>
                  <a:pt x="8" y="144"/>
                  <a:pt x="8" y="143"/>
                </a:cubicBezTo>
                <a:cubicBezTo>
                  <a:pt x="26" y="126"/>
                  <a:pt x="26" y="126"/>
                  <a:pt x="26" y="126"/>
                </a:cubicBezTo>
                <a:cubicBezTo>
                  <a:pt x="27" y="124"/>
                  <a:pt x="30" y="124"/>
                  <a:pt x="31" y="126"/>
                </a:cubicBezTo>
                <a:cubicBezTo>
                  <a:pt x="38" y="133"/>
                  <a:pt x="38" y="133"/>
                  <a:pt x="38" y="133"/>
                </a:cubicBezTo>
                <a:cubicBezTo>
                  <a:pt x="38" y="134"/>
                  <a:pt x="38" y="137"/>
                  <a:pt x="37" y="138"/>
                </a:cubicBezTo>
                <a:cubicBezTo>
                  <a:pt x="21" y="156"/>
                  <a:pt x="21" y="156"/>
                  <a:pt x="21" y="156"/>
                </a:cubicBezTo>
                <a:cubicBezTo>
                  <a:pt x="20" y="156"/>
                  <a:pt x="20" y="157"/>
                  <a:pt x="20" y="157"/>
                </a:cubicBezTo>
                <a:cubicBezTo>
                  <a:pt x="20" y="158"/>
                  <a:pt x="21" y="159"/>
                  <a:pt x="21" y="159"/>
                </a:cubicBezTo>
                <a:cubicBezTo>
                  <a:pt x="25" y="161"/>
                  <a:pt x="30" y="162"/>
                  <a:pt x="35" y="162"/>
                </a:cubicBezTo>
                <a:cubicBezTo>
                  <a:pt x="42" y="162"/>
                  <a:pt x="50" y="159"/>
                  <a:pt x="55" y="153"/>
                </a:cubicBezTo>
                <a:cubicBezTo>
                  <a:pt x="63" y="144"/>
                  <a:pt x="67" y="131"/>
                  <a:pt x="62" y="119"/>
                </a:cubicBezTo>
                <a:cubicBezTo>
                  <a:pt x="120" y="62"/>
                  <a:pt x="120" y="62"/>
                  <a:pt x="120" y="62"/>
                </a:cubicBezTo>
                <a:close/>
                <a:moveTo>
                  <a:pt x="52" y="149"/>
                </a:moveTo>
                <a:cubicBezTo>
                  <a:pt x="45" y="157"/>
                  <a:pt x="36" y="158"/>
                  <a:pt x="27" y="156"/>
                </a:cubicBezTo>
                <a:cubicBezTo>
                  <a:pt x="41" y="141"/>
                  <a:pt x="41" y="141"/>
                  <a:pt x="41" y="141"/>
                </a:cubicBezTo>
                <a:cubicBezTo>
                  <a:pt x="45" y="138"/>
                  <a:pt x="45" y="133"/>
                  <a:pt x="41" y="131"/>
                </a:cubicBezTo>
                <a:cubicBezTo>
                  <a:pt x="33" y="122"/>
                  <a:pt x="33" y="122"/>
                  <a:pt x="33" y="122"/>
                </a:cubicBezTo>
                <a:cubicBezTo>
                  <a:pt x="31" y="119"/>
                  <a:pt x="26" y="119"/>
                  <a:pt x="23" y="123"/>
                </a:cubicBezTo>
                <a:cubicBezTo>
                  <a:pt x="8" y="137"/>
                  <a:pt x="8" y="137"/>
                  <a:pt x="8" y="137"/>
                </a:cubicBezTo>
                <a:cubicBezTo>
                  <a:pt x="6" y="128"/>
                  <a:pt x="8" y="119"/>
                  <a:pt x="15" y="113"/>
                </a:cubicBezTo>
                <a:cubicBezTo>
                  <a:pt x="20" y="108"/>
                  <a:pt x="27" y="105"/>
                  <a:pt x="35" y="105"/>
                </a:cubicBezTo>
                <a:cubicBezTo>
                  <a:pt x="37" y="105"/>
                  <a:pt x="41" y="106"/>
                  <a:pt x="43" y="107"/>
                </a:cubicBezTo>
                <a:cubicBezTo>
                  <a:pt x="45" y="107"/>
                  <a:pt x="46" y="107"/>
                  <a:pt x="46" y="106"/>
                </a:cubicBezTo>
                <a:cubicBezTo>
                  <a:pt x="106" y="46"/>
                  <a:pt x="106" y="46"/>
                  <a:pt x="106" y="46"/>
                </a:cubicBezTo>
                <a:cubicBezTo>
                  <a:pt x="107" y="46"/>
                  <a:pt x="107" y="45"/>
                  <a:pt x="107" y="44"/>
                </a:cubicBezTo>
                <a:cubicBezTo>
                  <a:pt x="103" y="35"/>
                  <a:pt x="106" y="22"/>
                  <a:pt x="112" y="15"/>
                </a:cubicBezTo>
                <a:cubicBezTo>
                  <a:pt x="120" y="7"/>
                  <a:pt x="128" y="6"/>
                  <a:pt x="137" y="9"/>
                </a:cubicBezTo>
                <a:cubicBezTo>
                  <a:pt x="123" y="24"/>
                  <a:pt x="123" y="24"/>
                  <a:pt x="123" y="24"/>
                </a:cubicBezTo>
                <a:cubicBezTo>
                  <a:pt x="120" y="26"/>
                  <a:pt x="120" y="31"/>
                  <a:pt x="123" y="34"/>
                </a:cubicBezTo>
                <a:cubicBezTo>
                  <a:pt x="131" y="41"/>
                  <a:pt x="131" y="41"/>
                  <a:pt x="131" y="41"/>
                </a:cubicBezTo>
                <a:cubicBezTo>
                  <a:pt x="133" y="45"/>
                  <a:pt x="138" y="45"/>
                  <a:pt x="141" y="41"/>
                </a:cubicBezTo>
                <a:cubicBezTo>
                  <a:pt x="156" y="27"/>
                  <a:pt x="156" y="27"/>
                  <a:pt x="156" y="27"/>
                </a:cubicBezTo>
                <a:cubicBezTo>
                  <a:pt x="158" y="36"/>
                  <a:pt x="156" y="45"/>
                  <a:pt x="150" y="51"/>
                </a:cubicBezTo>
                <a:cubicBezTo>
                  <a:pt x="145" y="56"/>
                  <a:pt x="137" y="60"/>
                  <a:pt x="130" y="60"/>
                </a:cubicBezTo>
                <a:cubicBezTo>
                  <a:pt x="127" y="60"/>
                  <a:pt x="123" y="58"/>
                  <a:pt x="121" y="57"/>
                </a:cubicBezTo>
                <a:cubicBezTo>
                  <a:pt x="120" y="57"/>
                  <a:pt x="118" y="57"/>
                  <a:pt x="118" y="58"/>
                </a:cubicBezTo>
                <a:cubicBezTo>
                  <a:pt x="58" y="118"/>
                  <a:pt x="58" y="118"/>
                  <a:pt x="58" y="118"/>
                </a:cubicBezTo>
                <a:cubicBezTo>
                  <a:pt x="57" y="118"/>
                  <a:pt x="57" y="119"/>
                  <a:pt x="57" y="121"/>
                </a:cubicBezTo>
                <a:cubicBezTo>
                  <a:pt x="61" y="129"/>
                  <a:pt x="58" y="142"/>
                  <a:pt x="52" y="149"/>
                </a:cubicBezTo>
                <a:close/>
                <a:moveTo>
                  <a:pt x="158" y="140"/>
                </a:moveTo>
                <a:cubicBezTo>
                  <a:pt x="108" y="91"/>
                  <a:pt x="108" y="91"/>
                  <a:pt x="108" y="91"/>
                </a:cubicBezTo>
                <a:cubicBezTo>
                  <a:pt x="108" y="89"/>
                  <a:pt x="106" y="89"/>
                  <a:pt x="106" y="91"/>
                </a:cubicBezTo>
                <a:cubicBezTo>
                  <a:pt x="105" y="91"/>
                  <a:pt x="105" y="93"/>
                  <a:pt x="106" y="93"/>
                </a:cubicBezTo>
                <a:cubicBezTo>
                  <a:pt x="155" y="143"/>
                  <a:pt x="155" y="143"/>
                  <a:pt x="155" y="143"/>
                </a:cubicBezTo>
                <a:cubicBezTo>
                  <a:pt x="157" y="144"/>
                  <a:pt x="157" y="147"/>
                  <a:pt x="155" y="148"/>
                </a:cubicBezTo>
                <a:cubicBezTo>
                  <a:pt x="148" y="155"/>
                  <a:pt x="148" y="155"/>
                  <a:pt x="148" y="155"/>
                </a:cubicBezTo>
                <a:cubicBezTo>
                  <a:pt x="147" y="155"/>
                  <a:pt x="144" y="155"/>
                  <a:pt x="144" y="155"/>
                </a:cubicBezTo>
                <a:cubicBezTo>
                  <a:pt x="93" y="106"/>
                  <a:pt x="93" y="106"/>
                  <a:pt x="93" y="106"/>
                </a:cubicBezTo>
                <a:cubicBezTo>
                  <a:pt x="93" y="104"/>
                  <a:pt x="91" y="104"/>
                  <a:pt x="91" y="106"/>
                </a:cubicBezTo>
                <a:cubicBezTo>
                  <a:pt x="90" y="106"/>
                  <a:pt x="90" y="108"/>
                  <a:pt x="91" y="108"/>
                </a:cubicBezTo>
                <a:cubicBezTo>
                  <a:pt x="140" y="158"/>
                  <a:pt x="140" y="158"/>
                  <a:pt x="140" y="158"/>
                </a:cubicBezTo>
                <a:cubicBezTo>
                  <a:pt x="142" y="160"/>
                  <a:pt x="143" y="160"/>
                  <a:pt x="145" y="160"/>
                </a:cubicBezTo>
                <a:cubicBezTo>
                  <a:pt x="148" y="160"/>
                  <a:pt x="149" y="160"/>
                  <a:pt x="152" y="158"/>
                </a:cubicBezTo>
                <a:cubicBezTo>
                  <a:pt x="158" y="150"/>
                  <a:pt x="158" y="150"/>
                  <a:pt x="158" y="150"/>
                </a:cubicBezTo>
                <a:cubicBezTo>
                  <a:pt x="162" y="148"/>
                  <a:pt x="162" y="143"/>
                  <a:pt x="158" y="140"/>
                </a:cubicBezTo>
                <a:close/>
                <a:moveTo>
                  <a:pt x="4" y="16"/>
                </a:moveTo>
                <a:cubicBezTo>
                  <a:pt x="19" y="31"/>
                  <a:pt x="19" y="31"/>
                  <a:pt x="19" y="31"/>
                </a:cubicBezTo>
                <a:cubicBezTo>
                  <a:pt x="19" y="32"/>
                  <a:pt x="19" y="32"/>
                  <a:pt x="20" y="32"/>
                </a:cubicBezTo>
                <a:cubicBezTo>
                  <a:pt x="21" y="32"/>
                  <a:pt x="21" y="32"/>
                  <a:pt x="21" y="31"/>
                </a:cubicBezTo>
                <a:cubicBezTo>
                  <a:pt x="25" y="28"/>
                  <a:pt x="25" y="28"/>
                  <a:pt x="25" y="28"/>
                </a:cubicBezTo>
                <a:cubicBezTo>
                  <a:pt x="63" y="66"/>
                  <a:pt x="63" y="66"/>
                  <a:pt x="63" y="66"/>
                </a:cubicBezTo>
                <a:cubicBezTo>
                  <a:pt x="63" y="67"/>
                  <a:pt x="63" y="67"/>
                  <a:pt x="65" y="67"/>
                </a:cubicBezTo>
                <a:cubicBezTo>
                  <a:pt x="66" y="67"/>
                  <a:pt x="66" y="67"/>
                  <a:pt x="66" y="66"/>
                </a:cubicBezTo>
                <a:cubicBezTo>
                  <a:pt x="67" y="66"/>
                  <a:pt x="67" y="63"/>
                  <a:pt x="66" y="63"/>
                </a:cubicBezTo>
                <a:cubicBezTo>
                  <a:pt x="29" y="25"/>
                  <a:pt x="29" y="25"/>
                  <a:pt x="29" y="25"/>
                </a:cubicBezTo>
                <a:cubicBezTo>
                  <a:pt x="31" y="21"/>
                  <a:pt x="31" y="21"/>
                  <a:pt x="31" y="21"/>
                </a:cubicBezTo>
                <a:cubicBezTo>
                  <a:pt x="32" y="21"/>
                  <a:pt x="32" y="18"/>
                  <a:pt x="31" y="18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2"/>
                  <a:pt x="14" y="2"/>
                  <a:pt x="14" y="3"/>
                </a:cubicBezTo>
                <a:cubicBezTo>
                  <a:pt x="4" y="13"/>
                  <a:pt x="4" y="13"/>
                  <a:pt x="4" y="13"/>
                </a:cubicBezTo>
                <a:cubicBezTo>
                  <a:pt x="2" y="13"/>
                  <a:pt x="2" y="16"/>
                  <a:pt x="4" y="16"/>
                </a:cubicBezTo>
                <a:close/>
                <a:moveTo>
                  <a:pt x="15" y="8"/>
                </a:moveTo>
                <a:cubicBezTo>
                  <a:pt x="26" y="20"/>
                  <a:pt x="26" y="20"/>
                  <a:pt x="26" y="20"/>
                </a:cubicBezTo>
                <a:cubicBezTo>
                  <a:pt x="20" y="26"/>
                  <a:pt x="20" y="26"/>
                  <a:pt x="20" y="26"/>
                </a:cubicBezTo>
                <a:cubicBezTo>
                  <a:pt x="9" y="15"/>
                  <a:pt x="9" y="15"/>
                  <a:pt x="9" y="15"/>
                </a:cubicBezTo>
                <a:cubicBezTo>
                  <a:pt x="15" y="8"/>
                  <a:pt x="15" y="8"/>
                  <a:pt x="15" y="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08FB60B6-042C-5C7B-2186-EE19660D95F6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5780088"/>
            <a:ext cx="254000" cy="254000"/>
          </a:xfrm>
          <a:custGeom>
            <a:avLst/>
            <a:gdLst>
              <a:gd name="T0" fmla="*/ 98 w 160"/>
              <a:gd name="T1" fmla="*/ 84 h 160"/>
              <a:gd name="T2" fmla="*/ 20 w 160"/>
              <a:gd name="T3" fmla="*/ 2 h 160"/>
              <a:gd name="T4" fmla="*/ 15 w 160"/>
              <a:gd name="T5" fmla="*/ 3 h 160"/>
              <a:gd name="T6" fmla="*/ 94 w 160"/>
              <a:gd name="T7" fmla="*/ 120 h 160"/>
              <a:gd name="T8" fmla="*/ 126 w 160"/>
              <a:gd name="T9" fmla="*/ 160 h 160"/>
              <a:gd name="T10" fmla="*/ 126 w 160"/>
              <a:gd name="T11" fmla="*/ 95 h 160"/>
              <a:gd name="T12" fmla="*/ 103 w 160"/>
              <a:gd name="T13" fmla="*/ 139 h 160"/>
              <a:gd name="T14" fmla="*/ 74 w 160"/>
              <a:gd name="T15" fmla="*/ 91 h 160"/>
              <a:gd name="T16" fmla="*/ 93 w 160"/>
              <a:gd name="T17" fmla="*/ 86 h 160"/>
              <a:gd name="T18" fmla="*/ 155 w 160"/>
              <a:gd name="T19" fmla="*/ 126 h 160"/>
              <a:gd name="T20" fmla="*/ 127 w 160"/>
              <a:gd name="T21" fmla="*/ 110 h 160"/>
              <a:gd name="T22" fmla="*/ 127 w 160"/>
              <a:gd name="T23" fmla="*/ 145 h 160"/>
              <a:gd name="T24" fmla="*/ 127 w 160"/>
              <a:gd name="T25" fmla="*/ 110 h 160"/>
              <a:gd name="T26" fmla="*/ 115 w 160"/>
              <a:gd name="T27" fmla="*/ 127 h 160"/>
              <a:gd name="T28" fmla="*/ 140 w 160"/>
              <a:gd name="T29" fmla="*/ 127 h 160"/>
              <a:gd name="T30" fmla="*/ 15 w 160"/>
              <a:gd name="T31" fmla="*/ 127 h 160"/>
              <a:gd name="T32" fmla="*/ 50 w 160"/>
              <a:gd name="T33" fmla="*/ 127 h 160"/>
              <a:gd name="T34" fmla="*/ 15 w 160"/>
              <a:gd name="T35" fmla="*/ 127 h 160"/>
              <a:gd name="T36" fmla="*/ 33 w 160"/>
              <a:gd name="T37" fmla="*/ 140 h 160"/>
              <a:gd name="T38" fmla="*/ 33 w 160"/>
              <a:gd name="T39" fmla="*/ 115 h 160"/>
              <a:gd name="T40" fmla="*/ 77 w 160"/>
              <a:gd name="T41" fmla="*/ 103 h 160"/>
              <a:gd name="T42" fmla="*/ 68 w 160"/>
              <a:gd name="T43" fmla="*/ 107 h 160"/>
              <a:gd name="T44" fmla="*/ 58 w 160"/>
              <a:gd name="T45" fmla="*/ 140 h 160"/>
              <a:gd name="T46" fmla="*/ 5 w 160"/>
              <a:gd name="T47" fmla="*/ 126 h 160"/>
              <a:gd name="T48" fmla="*/ 52 w 160"/>
              <a:gd name="T49" fmla="*/ 96 h 160"/>
              <a:gd name="T50" fmla="*/ 57 w 160"/>
              <a:gd name="T51" fmla="*/ 91 h 160"/>
              <a:gd name="T52" fmla="*/ 49 w 160"/>
              <a:gd name="T53" fmla="*/ 91 h 160"/>
              <a:gd name="T54" fmla="*/ 0 w 160"/>
              <a:gd name="T55" fmla="*/ 126 h 160"/>
              <a:gd name="T56" fmla="*/ 63 w 160"/>
              <a:gd name="T57" fmla="*/ 141 h 160"/>
              <a:gd name="T58" fmla="*/ 72 w 160"/>
              <a:gd name="T59" fmla="*/ 111 h 160"/>
              <a:gd name="T60" fmla="*/ 77 w 160"/>
              <a:gd name="T61" fmla="*/ 103 h 160"/>
              <a:gd name="T62" fmla="*/ 138 w 160"/>
              <a:gd name="T63" fmla="*/ 9 h 160"/>
              <a:gd name="T64" fmla="*/ 102 w 160"/>
              <a:gd name="T65" fmla="*/ 81 h 160"/>
              <a:gd name="T66" fmla="*/ 106 w 160"/>
              <a:gd name="T67" fmla="*/ 81 h 160"/>
              <a:gd name="T68" fmla="*/ 142 w 160"/>
              <a:gd name="T69" fmla="*/ 0 h 160"/>
              <a:gd name="T70" fmla="*/ 85 w 160"/>
              <a:gd name="T71" fmla="*/ 59 h 160"/>
              <a:gd name="T72" fmla="*/ 89 w 160"/>
              <a:gd name="T73" fmla="*/ 63 h 160"/>
              <a:gd name="T74" fmla="*/ 76 w 160"/>
              <a:gd name="T75" fmla="*/ 85 h 160"/>
              <a:gd name="T76" fmla="*/ 84 w 160"/>
              <a:gd name="T77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60">
                <a:moveTo>
                  <a:pt x="126" y="95"/>
                </a:moveTo>
                <a:cubicBezTo>
                  <a:pt x="105" y="95"/>
                  <a:pt x="98" y="84"/>
                  <a:pt x="98" y="84"/>
                </a:cubicBezTo>
                <a:cubicBezTo>
                  <a:pt x="96" y="83"/>
                  <a:pt x="96" y="83"/>
                  <a:pt x="96" y="83"/>
                </a:cubicBezTo>
                <a:cubicBezTo>
                  <a:pt x="20" y="2"/>
                  <a:pt x="20" y="2"/>
                  <a:pt x="20" y="2"/>
                </a:cubicBezTo>
                <a:cubicBezTo>
                  <a:pt x="19" y="0"/>
                  <a:pt x="18" y="0"/>
                  <a:pt x="18" y="0"/>
                </a:cubicBezTo>
                <a:cubicBezTo>
                  <a:pt x="16" y="0"/>
                  <a:pt x="15" y="2"/>
                  <a:pt x="15" y="3"/>
                </a:cubicBezTo>
                <a:cubicBezTo>
                  <a:pt x="15" y="51"/>
                  <a:pt x="48" y="76"/>
                  <a:pt x="71" y="95"/>
                </a:cubicBezTo>
                <a:cubicBezTo>
                  <a:pt x="84" y="105"/>
                  <a:pt x="94" y="112"/>
                  <a:pt x="94" y="120"/>
                </a:cubicBezTo>
                <a:cubicBezTo>
                  <a:pt x="94" y="127"/>
                  <a:pt x="95" y="136"/>
                  <a:pt x="98" y="141"/>
                </a:cubicBezTo>
                <a:cubicBezTo>
                  <a:pt x="103" y="154"/>
                  <a:pt x="113" y="160"/>
                  <a:pt x="126" y="160"/>
                </a:cubicBezTo>
                <a:cubicBezTo>
                  <a:pt x="145" y="160"/>
                  <a:pt x="160" y="145"/>
                  <a:pt x="160" y="126"/>
                </a:cubicBezTo>
                <a:cubicBezTo>
                  <a:pt x="160" y="109"/>
                  <a:pt x="146" y="95"/>
                  <a:pt x="126" y="95"/>
                </a:cubicBezTo>
                <a:close/>
                <a:moveTo>
                  <a:pt x="126" y="155"/>
                </a:moveTo>
                <a:cubicBezTo>
                  <a:pt x="115" y="155"/>
                  <a:pt x="106" y="150"/>
                  <a:pt x="103" y="139"/>
                </a:cubicBezTo>
                <a:cubicBezTo>
                  <a:pt x="100" y="135"/>
                  <a:pt x="99" y="127"/>
                  <a:pt x="99" y="120"/>
                </a:cubicBezTo>
                <a:cubicBezTo>
                  <a:pt x="99" y="110"/>
                  <a:pt x="88" y="101"/>
                  <a:pt x="74" y="91"/>
                </a:cubicBezTo>
                <a:cubicBezTo>
                  <a:pt x="53" y="74"/>
                  <a:pt x="24" y="51"/>
                  <a:pt x="21" y="9"/>
                </a:cubicBezTo>
                <a:cubicBezTo>
                  <a:pt x="93" y="86"/>
                  <a:pt x="93" y="86"/>
                  <a:pt x="93" y="86"/>
                </a:cubicBezTo>
                <a:cubicBezTo>
                  <a:pt x="94" y="88"/>
                  <a:pt x="103" y="100"/>
                  <a:pt x="126" y="100"/>
                </a:cubicBezTo>
                <a:cubicBezTo>
                  <a:pt x="142" y="100"/>
                  <a:pt x="155" y="111"/>
                  <a:pt x="155" y="126"/>
                </a:cubicBezTo>
                <a:cubicBezTo>
                  <a:pt x="155" y="142"/>
                  <a:pt x="142" y="155"/>
                  <a:pt x="126" y="155"/>
                </a:cubicBezTo>
                <a:close/>
                <a:moveTo>
                  <a:pt x="127" y="110"/>
                </a:moveTo>
                <a:cubicBezTo>
                  <a:pt x="117" y="110"/>
                  <a:pt x="110" y="117"/>
                  <a:pt x="110" y="127"/>
                </a:cubicBezTo>
                <a:cubicBezTo>
                  <a:pt x="110" y="138"/>
                  <a:pt x="117" y="145"/>
                  <a:pt x="127" y="145"/>
                </a:cubicBezTo>
                <a:cubicBezTo>
                  <a:pt x="137" y="145"/>
                  <a:pt x="145" y="138"/>
                  <a:pt x="145" y="127"/>
                </a:cubicBezTo>
                <a:cubicBezTo>
                  <a:pt x="145" y="117"/>
                  <a:pt x="137" y="110"/>
                  <a:pt x="127" y="110"/>
                </a:cubicBezTo>
                <a:close/>
                <a:moveTo>
                  <a:pt x="127" y="140"/>
                </a:moveTo>
                <a:cubicBezTo>
                  <a:pt x="120" y="140"/>
                  <a:pt x="115" y="135"/>
                  <a:pt x="115" y="127"/>
                </a:cubicBezTo>
                <a:cubicBezTo>
                  <a:pt x="115" y="120"/>
                  <a:pt x="120" y="115"/>
                  <a:pt x="127" y="115"/>
                </a:cubicBezTo>
                <a:cubicBezTo>
                  <a:pt x="135" y="115"/>
                  <a:pt x="140" y="120"/>
                  <a:pt x="140" y="127"/>
                </a:cubicBezTo>
                <a:cubicBezTo>
                  <a:pt x="140" y="135"/>
                  <a:pt x="135" y="140"/>
                  <a:pt x="127" y="140"/>
                </a:cubicBezTo>
                <a:close/>
                <a:moveTo>
                  <a:pt x="15" y="127"/>
                </a:moveTo>
                <a:cubicBezTo>
                  <a:pt x="15" y="138"/>
                  <a:pt x="23" y="145"/>
                  <a:pt x="33" y="145"/>
                </a:cubicBezTo>
                <a:cubicBezTo>
                  <a:pt x="43" y="145"/>
                  <a:pt x="50" y="138"/>
                  <a:pt x="50" y="127"/>
                </a:cubicBezTo>
                <a:cubicBezTo>
                  <a:pt x="50" y="117"/>
                  <a:pt x="43" y="110"/>
                  <a:pt x="33" y="110"/>
                </a:cubicBezTo>
                <a:cubicBezTo>
                  <a:pt x="23" y="110"/>
                  <a:pt x="15" y="117"/>
                  <a:pt x="15" y="127"/>
                </a:cubicBezTo>
                <a:close/>
                <a:moveTo>
                  <a:pt x="45" y="127"/>
                </a:moveTo>
                <a:cubicBezTo>
                  <a:pt x="45" y="135"/>
                  <a:pt x="40" y="140"/>
                  <a:pt x="33" y="140"/>
                </a:cubicBezTo>
                <a:cubicBezTo>
                  <a:pt x="25" y="140"/>
                  <a:pt x="20" y="135"/>
                  <a:pt x="20" y="127"/>
                </a:cubicBezTo>
                <a:cubicBezTo>
                  <a:pt x="20" y="120"/>
                  <a:pt x="25" y="115"/>
                  <a:pt x="33" y="115"/>
                </a:cubicBezTo>
                <a:cubicBezTo>
                  <a:pt x="40" y="115"/>
                  <a:pt x="45" y="120"/>
                  <a:pt x="45" y="127"/>
                </a:cubicBezTo>
                <a:close/>
                <a:moveTo>
                  <a:pt x="77" y="103"/>
                </a:moveTo>
                <a:cubicBezTo>
                  <a:pt x="77" y="102"/>
                  <a:pt x="74" y="102"/>
                  <a:pt x="74" y="103"/>
                </a:cubicBezTo>
                <a:cubicBezTo>
                  <a:pt x="73" y="105"/>
                  <a:pt x="70" y="106"/>
                  <a:pt x="68" y="107"/>
                </a:cubicBezTo>
                <a:cubicBezTo>
                  <a:pt x="64" y="111"/>
                  <a:pt x="60" y="113"/>
                  <a:pt x="60" y="117"/>
                </a:cubicBezTo>
                <a:cubicBezTo>
                  <a:pt x="60" y="127"/>
                  <a:pt x="59" y="136"/>
                  <a:pt x="58" y="140"/>
                </a:cubicBezTo>
                <a:cubicBezTo>
                  <a:pt x="54" y="150"/>
                  <a:pt x="45" y="155"/>
                  <a:pt x="34" y="155"/>
                </a:cubicBezTo>
                <a:cubicBezTo>
                  <a:pt x="18" y="155"/>
                  <a:pt x="5" y="142"/>
                  <a:pt x="5" y="126"/>
                </a:cubicBezTo>
                <a:cubicBezTo>
                  <a:pt x="5" y="111"/>
                  <a:pt x="18" y="100"/>
                  <a:pt x="34" y="100"/>
                </a:cubicBezTo>
                <a:cubicBezTo>
                  <a:pt x="42" y="100"/>
                  <a:pt x="48" y="97"/>
                  <a:pt x="52" y="96"/>
                </a:cubicBezTo>
                <a:cubicBezTo>
                  <a:pt x="53" y="95"/>
                  <a:pt x="54" y="95"/>
                  <a:pt x="55" y="95"/>
                </a:cubicBezTo>
                <a:cubicBezTo>
                  <a:pt x="57" y="93"/>
                  <a:pt x="57" y="92"/>
                  <a:pt x="57" y="91"/>
                </a:cubicBezTo>
                <a:cubicBezTo>
                  <a:pt x="55" y="90"/>
                  <a:pt x="54" y="88"/>
                  <a:pt x="53" y="90"/>
                </a:cubicBezTo>
                <a:cubicBezTo>
                  <a:pt x="52" y="90"/>
                  <a:pt x="50" y="91"/>
                  <a:pt x="49" y="91"/>
                </a:cubicBezTo>
                <a:cubicBezTo>
                  <a:pt x="45" y="93"/>
                  <a:pt x="40" y="95"/>
                  <a:pt x="34" y="95"/>
                </a:cubicBezTo>
                <a:cubicBezTo>
                  <a:pt x="14" y="95"/>
                  <a:pt x="0" y="108"/>
                  <a:pt x="0" y="126"/>
                </a:cubicBezTo>
                <a:cubicBezTo>
                  <a:pt x="0" y="145"/>
                  <a:pt x="15" y="160"/>
                  <a:pt x="34" y="160"/>
                </a:cubicBezTo>
                <a:cubicBezTo>
                  <a:pt x="48" y="160"/>
                  <a:pt x="58" y="153"/>
                  <a:pt x="63" y="141"/>
                </a:cubicBezTo>
                <a:cubicBezTo>
                  <a:pt x="65" y="136"/>
                  <a:pt x="65" y="123"/>
                  <a:pt x="65" y="117"/>
                </a:cubicBezTo>
                <a:cubicBezTo>
                  <a:pt x="65" y="116"/>
                  <a:pt x="69" y="113"/>
                  <a:pt x="72" y="111"/>
                </a:cubicBezTo>
                <a:cubicBezTo>
                  <a:pt x="74" y="110"/>
                  <a:pt x="76" y="108"/>
                  <a:pt x="77" y="106"/>
                </a:cubicBezTo>
                <a:cubicBezTo>
                  <a:pt x="78" y="106"/>
                  <a:pt x="78" y="103"/>
                  <a:pt x="77" y="103"/>
                </a:cubicBezTo>
                <a:close/>
                <a:moveTo>
                  <a:pt x="89" y="63"/>
                </a:moveTo>
                <a:cubicBezTo>
                  <a:pt x="138" y="9"/>
                  <a:pt x="138" y="9"/>
                  <a:pt x="138" y="9"/>
                </a:cubicBezTo>
                <a:cubicBezTo>
                  <a:pt x="137" y="43"/>
                  <a:pt x="119" y="63"/>
                  <a:pt x="104" y="77"/>
                </a:cubicBezTo>
                <a:cubicBezTo>
                  <a:pt x="102" y="79"/>
                  <a:pt x="102" y="80"/>
                  <a:pt x="102" y="81"/>
                </a:cubicBezTo>
                <a:cubicBezTo>
                  <a:pt x="104" y="81"/>
                  <a:pt x="104" y="81"/>
                  <a:pt x="105" y="81"/>
                </a:cubicBezTo>
                <a:cubicBezTo>
                  <a:pt x="106" y="81"/>
                  <a:pt x="106" y="81"/>
                  <a:pt x="106" y="81"/>
                </a:cubicBezTo>
                <a:cubicBezTo>
                  <a:pt x="124" y="65"/>
                  <a:pt x="145" y="41"/>
                  <a:pt x="145" y="3"/>
                </a:cubicBezTo>
                <a:cubicBezTo>
                  <a:pt x="145" y="2"/>
                  <a:pt x="143" y="0"/>
                  <a:pt x="142" y="0"/>
                </a:cubicBezTo>
                <a:cubicBezTo>
                  <a:pt x="142" y="0"/>
                  <a:pt x="141" y="0"/>
                  <a:pt x="140" y="2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60"/>
                  <a:pt x="85" y="61"/>
                  <a:pt x="86" y="63"/>
                </a:cubicBezTo>
                <a:cubicBezTo>
                  <a:pt x="86" y="64"/>
                  <a:pt x="89" y="64"/>
                  <a:pt x="89" y="63"/>
                </a:cubicBezTo>
                <a:close/>
                <a:moveTo>
                  <a:pt x="80" y="81"/>
                </a:moveTo>
                <a:cubicBezTo>
                  <a:pt x="78" y="81"/>
                  <a:pt x="76" y="83"/>
                  <a:pt x="76" y="85"/>
                </a:cubicBezTo>
                <a:cubicBezTo>
                  <a:pt x="76" y="87"/>
                  <a:pt x="78" y="88"/>
                  <a:pt x="80" y="88"/>
                </a:cubicBezTo>
                <a:cubicBezTo>
                  <a:pt x="82" y="88"/>
                  <a:pt x="84" y="87"/>
                  <a:pt x="84" y="85"/>
                </a:cubicBezTo>
                <a:cubicBezTo>
                  <a:pt x="84" y="83"/>
                  <a:pt x="82" y="81"/>
                  <a:pt x="80" y="8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69767D12-35D2-528C-9322-596F7845CA12}"/>
              </a:ext>
            </a:extLst>
          </p:cNvPr>
          <p:cNvSpPr>
            <a:spLocks noEditPoints="1"/>
          </p:cNvSpPr>
          <p:nvPr/>
        </p:nvSpPr>
        <p:spPr bwMode="auto">
          <a:xfrm>
            <a:off x="10133013" y="5780088"/>
            <a:ext cx="184150" cy="254000"/>
          </a:xfrm>
          <a:custGeom>
            <a:avLst/>
            <a:gdLst>
              <a:gd name="T0" fmla="*/ 55 w 116"/>
              <a:gd name="T1" fmla="*/ 20 h 160"/>
              <a:gd name="T2" fmla="*/ 58 w 116"/>
              <a:gd name="T3" fmla="*/ 30 h 160"/>
              <a:gd name="T4" fmla="*/ 60 w 116"/>
              <a:gd name="T5" fmla="*/ 20 h 160"/>
              <a:gd name="T6" fmla="*/ 65 w 116"/>
              <a:gd name="T7" fmla="*/ 18 h 160"/>
              <a:gd name="T8" fmla="*/ 63 w 116"/>
              <a:gd name="T9" fmla="*/ 0 h 160"/>
              <a:gd name="T10" fmla="*/ 50 w 116"/>
              <a:gd name="T11" fmla="*/ 3 h 160"/>
              <a:gd name="T12" fmla="*/ 53 w 116"/>
              <a:gd name="T13" fmla="*/ 20 h 160"/>
              <a:gd name="T14" fmla="*/ 60 w 116"/>
              <a:gd name="T15" fmla="*/ 5 h 160"/>
              <a:gd name="T16" fmla="*/ 55 w 116"/>
              <a:gd name="T17" fmla="*/ 15 h 160"/>
              <a:gd name="T18" fmla="*/ 94 w 116"/>
              <a:gd name="T19" fmla="*/ 115 h 160"/>
              <a:gd name="T20" fmla="*/ 108 w 116"/>
              <a:gd name="T21" fmla="*/ 86 h 160"/>
              <a:gd name="T22" fmla="*/ 82 w 116"/>
              <a:gd name="T23" fmla="*/ 93 h 160"/>
              <a:gd name="T24" fmla="*/ 78 w 116"/>
              <a:gd name="T25" fmla="*/ 55 h 160"/>
              <a:gd name="T26" fmla="*/ 38 w 116"/>
              <a:gd name="T27" fmla="*/ 55 h 160"/>
              <a:gd name="T28" fmla="*/ 34 w 116"/>
              <a:gd name="T29" fmla="*/ 93 h 160"/>
              <a:gd name="T30" fmla="*/ 8 w 116"/>
              <a:gd name="T31" fmla="*/ 86 h 160"/>
              <a:gd name="T32" fmla="*/ 22 w 116"/>
              <a:gd name="T33" fmla="*/ 115 h 160"/>
              <a:gd name="T34" fmla="*/ 2 w 116"/>
              <a:gd name="T35" fmla="*/ 159 h 160"/>
              <a:gd name="T36" fmla="*/ 5 w 116"/>
              <a:gd name="T37" fmla="*/ 158 h 160"/>
              <a:gd name="T38" fmla="*/ 58 w 116"/>
              <a:gd name="T39" fmla="*/ 125 h 160"/>
              <a:gd name="T40" fmla="*/ 111 w 116"/>
              <a:gd name="T41" fmla="*/ 158 h 160"/>
              <a:gd name="T42" fmla="*/ 114 w 116"/>
              <a:gd name="T43" fmla="*/ 159 h 160"/>
              <a:gd name="T44" fmla="*/ 94 w 116"/>
              <a:gd name="T45" fmla="*/ 115 h 160"/>
              <a:gd name="T46" fmla="*/ 58 w 116"/>
              <a:gd name="T47" fmla="*/ 40 h 160"/>
              <a:gd name="T48" fmla="*/ 58 w 116"/>
              <a:gd name="T49" fmla="*/ 70 h 160"/>
              <a:gd name="T50" fmla="*/ 50 w 116"/>
              <a:gd name="T51" fmla="*/ 73 h 160"/>
              <a:gd name="T52" fmla="*/ 66 w 116"/>
              <a:gd name="T53" fmla="*/ 73 h 160"/>
              <a:gd name="T54" fmla="*/ 58 w 116"/>
              <a:gd name="T55" fmla="*/ 100 h 160"/>
              <a:gd name="T56" fmla="*/ 50 w 116"/>
              <a:gd name="T57" fmla="*/ 73 h 160"/>
              <a:gd name="T58" fmla="*/ 12 w 116"/>
              <a:gd name="T59" fmla="*/ 100 h 160"/>
              <a:gd name="T60" fmla="*/ 18 w 116"/>
              <a:gd name="T61" fmla="*/ 88 h 160"/>
              <a:gd name="T62" fmla="*/ 58 w 116"/>
              <a:gd name="T63" fmla="*/ 105 h 160"/>
              <a:gd name="T64" fmla="*/ 104 w 116"/>
              <a:gd name="T65" fmla="*/ 90 h 160"/>
              <a:gd name="T66" fmla="*/ 58 w 116"/>
              <a:gd name="T67" fmla="*/ 1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6" h="160">
                <a:moveTo>
                  <a:pt x="53" y="20"/>
                </a:moveTo>
                <a:cubicBezTo>
                  <a:pt x="55" y="20"/>
                  <a:pt x="55" y="20"/>
                  <a:pt x="55" y="20"/>
                </a:cubicBezTo>
                <a:cubicBezTo>
                  <a:pt x="55" y="28"/>
                  <a:pt x="55" y="28"/>
                  <a:pt x="55" y="28"/>
                </a:cubicBezTo>
                <a:cubicBezTo>
                  <a:pt x="55" y="29"/>
                  <a:pt x="56" y="30"/>
                  <a:pt x="58" y="30"/>
                </a:cubicBezTo>
                <a:cubicBezTo>
                  <a:pt x="59" y="30"/>
                  <a:pt x="60" y="29"/>
                  <a:pt x="60" y="28"/>
                </a:cubicBezTo>
                <a:cubicBezTo>
                  <a:pt x="60" y="20"/>
                  <a:pt x="60" y="20"/>
                  <a:pt x="60" y="20"/>
                </a:cubicBezTo>
                <a:cubicBezTo>
                  <a:pt x="63" y="20"/>
                  <a:pt x="63" y="20"/>
                  <a:pt x="63" y="20"/>
                </a:cubicBezTo>
                <a:cubicBezTo>
                  <a:pt x="64" y="20"/>
                  <a:pt x="65" y="19"/>
                  <a:pt x="65" y="18"/>
                </a:cubicBezTo>
                <a:cubicBezTo>
                  <a:pt x="65" y="3"/>
                  <a:pt x="65" y="3"/>
                  <a:pt x="65" y="3"/>
                </a:cubicBezTo>
                <a:cubicBezTo>
                  <a:pt x="65" y="1"/>
                  <a:pt x="64" y="0"/>
                  <a:pt x="63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1" y="0"/>
                  <a:pt x="50" y="1"/>
                  <a:pt x="50" y="3"/>
                </a:cubicBezTo>
                <a:cubicBezTo>
                  <a:pt x="50" y="18"/>
                  <a:pt x="50" y="18"/>
                  <a:pt x="50" y="18"/>
                </a:cubicBezTo>
                <a:cubicBezTo>
                  <a:pt x="50" y="19"/>
                  <a:pt x="51" y="20"/>
                  <a:pt x="53" y="20"/>
                </a:cubicBezTo>
                <a:close/>
                <a:moveTo>
                  <a:pt x="55" y="5"/>
                </a:moveTo>
                <a:cubicBezTo>
                  <a:pt x="60" y="5"/>
                  <a:pt x="60" y="5"/>
                  <a:pt x="60" y="5"/>
                </a:cubicBezTo>
                <a:cubicBezTo>
                  <a:pt x="60" y="15"/>
                  <a:pt x="60" y="15"/>
                  <a:pt x="60" y="15"/>
                </a:cubicBezTo>
                <a:cubicBezTo>
                  <a:pt x="55" y="15"/>
                  <a:pt x="55" y="15"/>
                  <a:pt x="55" y="15"/>
                </a:cubicBezTo>
                <a:lnTo>
                  <a:pt x="55" y="5"/>
                </a:lnTo>
                <a:close/>
                <a:moveTo>
                  <a:pt x="94" y="115"/>
                </a:moveTo>
                <a:cubicBezTo>
                  <a:pt x="99" y="111"/>
                  <a:pt x="103" y="109"/>
                  <a:pt x="108" y="104"/>
                </a:cubicBezTo>
                <a:cubicBezTo>
                  <a:pt x="113" y="99"/>
                  <a:pt x="113" y="91"/>
                  <a:pt x="108" y="86"/>
                </a:cubicBezTo>
                <a:cubicBezTo>
                  <a:pt x="103" y="81"/>
                  <a:pt x="94" y="81"/>
                  <a:pt x="91" y="86"/>
                </a:cubicBezTo>
                <a:cubicBezTo>
                  <a:pt x="88" y="89"/>
                  <a:pt x="86" y="91"/>
                  <a:pt x="82" y="93"/>
                </a:cubicBezTo>
                <a:cubicBezTo>
                  <a:pt x="71" y="70"/>
                  <a:pt x="71" y="70"/>
                  <a:pt x="71" y="70"/>
                </a:cubicBezTo>
                <a:cubicBezTo>
                  <a:pt x="76" y="66"/>
                  <a:pt x="78" y="61"/>
                  <a:pt x="78" y="55"/>
                </a:cubicBezTo>
                <a:cubicBezTo>
                  <a:pt x="78" y="44"/>
                  <a:pt x="69" y="35"/>
                  <a:pt x="58" y="35"/>
                </a:cubicBezTo>
                <a:cubicBezTo>
                  <a:pt x="47" y="35"/>
                  <a:pt x="38" y="44"/>
                  <a:pt x="38" y="55"/>
                </a:cubicBezTo>
                <a:cubicBezTo>
                  <a:pt x="38" y="61"/>
                  <a:pt x="42" y="66"/>
                  <a:pt x="45" y="70"/>
                </a:cubicBezTo>
                <a:cubicBezTo>
                  <a:pt x="34" y="93"/>
                  <a:pt x="34" y="93"/>
                  <a:pt x="34" y="93"/>
                </a:cubicBezTo>
                <a:cubicBezTo>
                  <a:pt x="32" y="91"/>
                  <a:pt x="28" y="89"/>
                  <a:pt x="27" y="86"/>
                </a:cubicBezTo>
                <a:cubicBezTo>
                  <a:pt x="22" y="81"/>
                  <a:pt x="13" y="81"/>
                  <a:pt x="8" y="86"/>
                </a:cubicBezTo>
                <a:cubicBezTo>
                  <a:pt x="4" y="91"/>
                  <a:pt x="4" y="99"/>
                  <a:pt x="8" y="104"/>
                </a:cubicBezTo>
                <a:cubicBezTo>
                  <a:pt x="13" y="109"/>
                  <a:pt x="17" y="111"/>
                  <a:pt x="22" y="115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0" y="159"/>
                  <a:pt x="2" y="159"/>
                </a:cubicBezTo>
                <a:cubicBezTo>
                  <a:pt x="3" y="160"/>
                  <a:pt x="3" y="160"/>
                  <a:pt x="3" y="160"/>
                </a:cubicBezTo>
                <a:cubicBezTo>
                  <a:pt x="4" y="160"/>
                  <a:pt x="4" y="159"/>
                  <a:pt x="5" y="158"/>
                </a:cubicBezTo>
                <a:cubicBezTo>
                  <a:pt x="27" y="118"/>
                  <a:pt x="27" y="118"/>
                  <a:pt x="27" y="118"/>
                </a:cubicBezTo>
                <a:cubicBezTo>
                  <a:pt x="37" y="123"/>
                  <a:pt x="47" y="125"/>
                  <a:pt x="58" y="125"/>
                </a:cubicBezTo>
                <a:cubicBezTo>
                  <a:pt x="69" y="125"/>
                  <a:pt x="79" y="123"/>
                  <a:pt x="89" y="118"/>
                </a:cubicBezTo>
                <a:cubicBezTo>
                  <a:pt x="111" y="158"/>
                  <a:pt x="111" y="158"/>
                  <a:pt x="111" y="158"/>
                </a:cubicBezTo>
                <a:cubicBezTo>
                  <a:pt x="112" y="159"/>
                  <a:pt x="112" y="160"/>
                  <a:pt x="113" y="160"/>
                </a:cubicBezTo>
                <a:cubicBezTo>
                  <a:pt x="114" y="159"/>
                  <a:pt x="114" y="159"/>
                  <a:pt x="114" y="159"/>
                </a:cubicBezTo>
                <a:cubicBezTo>
                  <a:pt x="116" y="159"/>
                  <a:pt x="116" y="158"/>
                  <a:pt x="116" y="156"/>
                </a:cubicBezTo>
                <a:cubicBezTo>
                  <a:pt x="94" y="115"/>
                  <a:pt x="94" y="115"/>
                  <a:pt x="94" y="115"/>
                </a:cubicBezTo>
                <a:close/>
                <a:moveTo>
                  <a:pt x="43" y="55"/>
                </a:moveTo>
                <a:cubicBezTo>
                  <a:pt x="43" y="46"/>
                  <a:pt x="50" y="40"/>
                  <a:pt x="58" y="40"/>
                </a:cubicBezTo>
                <a:cubicBezTo>
                  <a:pt x="67" y="40"/>
                  <a:pt x="73" y="46"/>
                  <a:pt x="73" y="55"/>
                </a:cubicBezTo>
                <a:cubicBezTo>
                  <a:pt x="73" y="63"/>
                  <a:pt x="67" y="70"/>
                  <a:pt x="58" y="70"/>
                </a:cubicBezTo>
                <a:cubicBezTo>
                  <a:pt x="50" y="70"/>
                  <a:pt x="43" y="63"/>
                  <a:pt x="43" y="55"/>
                </a:cubicBezTo>
                <a:close/>
                <a:moveTo>
                  <a:pt x="50" y="73"/>
                </a:moveTo>
                <a:cubicBezTo>
                  <a:pt x="53" y="74"/>
                  <a:pt x="55" y="75"/>
                  <a:pt x="58" y="75"/>
                </a:cubicBezTo>
                <a:cubicBezTo>
                  <a:pt x="60" y="75"/>
                  <a:pt x="64" y="74"/>
                  <a:pt x="66" y="73"/>
                </a:cubicBezTo>
                <a:cubicBezTo>
                  <a:pt x="78" y="95"/>
                  <a:pt x="78" y="95"/>
                  <a:pt x="78" y="95"/>
                </a:cubicBezTo>
                <a:cubicBezTo>
                  <a:pt x="72" y="98"/>
                  <a:pt x="66" y="100"/>
                  <a:pt x="58" y="100"/>
                </a:cubicBezTo>
                <a:cubicBezTo>
                  <a:pt x="50" y="100"/>
                  <a:pt x="44" y="98"/>
                  <a:pt x="38" y="95"/>
                </a:cubicBezTo>
                <a:lnTo>
                  <a:pt x="50" y="73"/>
                </a:lnTo>
                <a:close/>
                <a:moveTo>
                  <a:pt x="58" y="120"/>
                </a:moveTo>
                <a:cubicBezTo>
                  <a:pt x="40" y="120"/>
                  <a:pt x="24" y="113"/>
                  <a:pt x="12" y="100"/>
                </a:cubicBezTo>
                <a:cubicBezTo>
                  <a:pt x="9" y="98"/>
                  <a:pt x="9" y="93"/>
                  <a:pt x="12" y="90"/>
                </a:cubicBezTo>
                <a:cubicBezTo>
                  <a:pt x="13" y="89"/>
                  <a:pt x="15" y="88"/>
                  <a:pt x="18" y="88"/>
                </a:cubicBezTo>
                <a:cubicBezTo>
                  <a:pt x="19" y="88"/>
                  <a:pt x="22" y="89"/>
                  <a:pt x="23" y="90"/>
                </a:cubicBezTo>
                <a:cubicBezTo>
                  <a:pt x="32" y="100"/>
                  <a:pt x="44" y="105"/>
                  <a:pt x="58" y="105"/>
                </a:cubicBezTo>
                <a:cubicBezTo>
                  <a:pt x="72" y="105"/>
                  <a:pt x="84" y="100"/>
                  <a:pt x="93" y="90"/>
                </a:cubicBezTo>
                <a:cubicBezTo>
                  <a:pt x="97" y="88"/>
                  <a:pt x="102" y="88"/>
                  <a:pt x="104" y="90"/>
                </a:cubicBezTo>
                <a:cubicBezTo>
                  <a:pt x="107" y="93"/>
                  <a:pt x="107" y="98"/>
                  <a:pt x="104" y="100"/>
                </a:cubicBezTo>
                <a:cubicBezTo>
                  <a:pt x="92" y="113"/>
                  <a:pt x="76" y="120"/>
                  <a:pt x="58" y="1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261B7E34-FE4D-1294-984F-E28AE55C275C}"/>
              </a:ext>
            </a:extLst>
          </p:cNvPr>
          <p:cNvSpPr>
            <a:spLocks noEditPoints="1"/>
          </p:cNvSpPr>
          <p:nvPr/>
        </p:nvSpPr>
        <p:spPr bwMode="auto">
          <a:xfrm>
            <a:off x="11266488" y="5780088"/>
            <a:ext cx="119063" cy="254000"/>
          </a:xfrm>
          <a:custGeom>
            <a:avLst/>
            <a:gdLst>
              <a:gd name="T0" fmla="*/ 75 w 75"/>
              <a:gd name="T1" fmla="*/ 83 h 160"/>
              <a:gd name="T2" fmla="*/ 75 w 75"/>
              <a:gd name="T3" fmla="*/ 73 h 160"/>
              <a:gd name="T4" fmla="*/ 72 w 75"/>
              <a:gd name="T5" fmla="*/ 70 h 160"/>
              <a:gd name="T6" fmla="*/ 70 w 75"/>
              <a:gd name="T7" fmla="*/ 73 h 160"/>
              <a:gd name="T8" fmla="*/ 70 w 75"/>
              <a:gd name="T9" fmla="*/ 83 h 160"/>
              <a:gd name="T10" fmla="*/ 37 w 75"/>
              <a:gd name="T11" fmla="*/ 115 h 160"/>
              <a:gd name="T12" fmla="*/ 5 w 75"/>
              <a:gd name="T13" fmla="*/ 83 h 160"/>
              <a:gd name="T14" fmla="*/ 5 w 75"/>
              <a:gd name="T15" fmla="*/ 73 h 160"/>
              <a:gd name="T16" fmla="*/ 2 w 75"/>
              <a:gd name="T17" fmla="*/ 70 h 160"/>
              <a:gd name="T18" fmla="*/ 0 w 75"/>
              <a:gd name="T19" fmla="*/ 73 h 160"/>
              <a:gd name="T20" fmla="*/ 0 w 75"/>
              <a:gd name="T21" fmla="*/ 83 h 160"/>
              <a:gd name="T22" fmla="*/ 35 w 75"/>
              <a:gd name="T23" fmla="*/ 120 h 160"/>
              <a:gd name="T24" fmla="*/ 35 w 75"/>
              <a:gd name="T25" fmla="*/ 140 h 160"/>
              <a:gd name="T26" fmla="*/ 20 w 75"/>
              <a:gd name="T27" fmla="*/ 140 h 160"/>
              <a:gd name="T28" fmla="*/ 10 w 75"/>
              <a:gd name="T29" fmla="*/ 150 h 160"/>
              <a:gd name="T30" fmla="*/ 10 w 75"/>
              <a:gd name="T31" fmla="*/ 158 h 160"/>
              <a:gd name="T32" fmla="*/ 12 w 75"/>
              <a:gd name="T33" fmla="*/ 160 h 160"/>
              <a:gd name="T34" fmla="*/ 62 w 75"/>
              <a:gd name="T35" fmla="*/ 160 h 160"/>
              <a:gd name="T36" fmla="*/ 65 w 75"/>
              <a:gd name="T37" fmla="*/ 158 h 160"/>
              <a:gd name="T38" fmla="*/ 65 w 75"/>
              <a:gd name="T39" fmla="*/ 150 h 160"/>
              <a:gd name="T40" fmla="*/ 55 w 75"/>
              <a:gd name="T41" fmla="*/ 140 h 160"/>
              <a:gd name="T42" fmla="*/ 40 w 75"/>
              <a:gd name="T43" fmla="*/ 140 h 160"/>
              <a:gd name="T44" fmla="*/ 40 w 75"/>
              <a:gd name="T45" fmla="*/ 120 h 160"/>
              <a:gd name="T46" fmla="*/ 75 w 75"/>
              <a:gd name="T47" fmla="*/ 83 h 160"/>
              <a:gd name="T48" fmla="*/ 55 w 75"/>
              <a:gd name="T49" fmla="*/ 145 h 160"/>
              <a:gd name="T50" fmla="*/ 60 w 75"/>
              <a:gd name="T51" fmla="*/ 150 h 160"/>
              <a:gd name="T52" fmla="*/ 60 w 75"/>
              <a:gd name="T53" fmla="*/ 155 h 160"/>
              <a:gd name="T54" fmla="*/ 15 w 75"/>
              <a:gd name="T55" fmla="*/ 155 h 160"/>
              <a:gd name="T56" fmla="*/ 15 w 75"/>
              <a:gd name="T57" fmla="*/ 150 h 160"/>
              <a:gd name="T58" fmla="*/ 20 w 75"/>
              <a:gd name="T59" fmla="*/ 145 h 160"/>
              <a:gd name="T60" fmla="*/ 55 w 75"/>
              <a:gd name="T61" fmla="*/ 145 h 160"/>
              <a:gd name="T62" fmla="*/ 37 w 75"/>
              <a:gd name="T63" fmla="*/ 105 h 160"/>
              <a:gd name="T64" fmla="*/ 60 w 75"/>
              <a:gd name="T65" fmla="*/ 83 h 160"/>
              <a:gd name="T66" fmla="*/ 60 w 75"/>
              <a:gd name="T67" fmla="*/ 23 h 160"/>
              <a:gd name="T68" fmla="*/ 37 w 75"/>
              <a:gd name="T69" fmla="*/ 0 h 160"/>
              <a:gd name="T70" fmla="*/ 14 w 75"/>
              <a:gd name="T71" fmla="*/ 23 h 160"/>
              <a:gd name="T72" fmla="*/ 14 w 75"/>
              <a:gd name="T73" fmla="*/ 83 h 160"/>
              <a:gd name="T74" fmla="*/ 37 w 75"/>
              <a:gd name="T75" fmla="*/ 105 h 160"/>
              <a:gd name="T76" fmla="*/ 19 w 75"/>
              <a:gd name="T77" fmla="*/ 23 h 160"/>
              <a:gd name="T78" fmla="*/ 37 w 75"/>
              <a:gd name="T79" fmla="*/ 5 h 160"/>
              <a:gd name="T80" fmla="*/ 55 w 75"/>
              <a:gd name="T81" fmla="*/ 23 h 160"/>
              <a:gd name="T82" fmla="*/ 55 w 75"/>
              <a:gd name="T83" fmla="*/ 83 h 160"/>
              <a:gd name="T84" fmla="*/ 37 w 75"/>
              <a:gd name="T85" fmla="*/ 100 h 160"/>
              <a:gd name="T86" fmla="*/ 19 w 75"/>
              <a:gd name="T87" fmla="*/ 83 h 160"/>
              <a:gd name="T88" fmla="*/ 19 w 75"/>
              <a:gd name="T89" fmla="*/ 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5" h="160">
                <a:moveTo>
                  <a:pt x="75" y="83"/>
                </a:moveTo>
                <a:cubicBezTo>
                  <a:pt x="75" y="73"/>
                  <a:pt x="75" y="73"/>
                  <a:pt x="75" y="73"/>
                </a:cubicBezTo>
                <a:cubicBezTo>
                  <a:pt x="75" y="71"/>
                  <a:pt x="74" y="70"/>
                  <a:pt x="72" y="70"/>
                </a:cubicBezTo>
                <a:cubicBezTo>
                  <a:pt x="71" y="70"/>
                  <a:pt x="70" y="71"/>
                  <a:pt x="70" y="73"/>
                </a:cubicBezTo>
                <a:cubicBezTo>
                  <a:pt x="70" y="83"/>
                  <a:pt x="70" y="83"/>
                  <a:pt x="70" y="83"/>
                </a:cubicBezTo>
                <a:cubicBezTo>
                  <a:pt x="70" y="100"/>
                  <a:pt x="55" y="115"/>
                  <a:pt x="37" y="115"/>
                </a:cubicBezTo>
                <a:cubicBezTo>
                  <a:pt x="20" y="115"/>
                  <a:pt x="5" y="100"/>
                  <a:pt x="5" y="83"/>
                </a:cubicBezTo>
                <a:cubicBezTo>
                  <a:pt x="5" y="73"/>
                  <a:pt x="5" y="73"/>
                  <a:pt x="5" y="73"/>
                </a:cubicBezTo>
                <a:cubicBezTo>
                  <a:pt x="5" y="71"/>
                  <a:pt x="3" y="70"/>
                  <a:pt x="2" y="70"/>
                </a:cubicBezTo>
                <a:cubicBezTo>
                  <a:pt x="1" y="70"/>
                  <a:pt x="0" y="71"/>
                  <a:pt x="0" y="73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103"/>
                  <a:pt x="15" y="119"/>
                  <a:pt x="35" y="120"/>
                </a:cubicBezTo>
                <a:cubicBezTo>
                  <a:pt x="35" y="140"/>
                  <a:pt x="35" y="140"/>
                  <a:pt x="35" y="140"/>
                </a:cubicBezTo>
                <a:cubicBezTo>
                  <a:pt x="20" y="140"/>
                  <a:pt x="20" y="140"/>
                  <a:pt x="20" y="140"/>
                </a:cubicBezTo>
                <a:cubicBezTo>
                  <a:pt x="13" y="140"/>
                  <a:pt x="10" y="144"/>
                  <a:pt x="10" y="150"/>
                </a:cubicBezTo>
                <a:cubicBezTo>
                  <a:pt x="10" y="158"/>
                  <a:pt x="10" y="158"/>
                  <a:pt x="10" y="158"/>
                </a:cubicBezTo>
                <a:cubicBezTo>
                  <a:pt x="10" y="159"/>
                  <a:pt x="11" y="160"/>
                  <a:pt x="12" y="160"/>
                </a:cubicBezTo>
                <a:cubicBezTo>
                  <a:pt x="62" y="160"/>
                  <a:pt x="62" y="160"/>
                  <a:pt x="62" y="160"/>
                </a:cubicBezTo>
                <a:cubicBezTo>
                  <a:pt x="64" y="160"/>
                  <a:pt x="65" y="159"/>
                  <a:pt x="65" y="158"/>
                </a:cubicBezTo>
                <a:cubicBezTo>
                  <a:pt x="65" y="150"/>
                  <a:pt x="65" y="150"/>
                  <a:pt x="65" y="150"/>
                </a:cubicBezTo>
                <a:cubicBezTo>
                  <a:pt x="65" y="145"/>
                  <a:pt x="60" y="140"/>
                  <a:pt x="55" y="140"/>
                </a:cubicBezTo>
                <a:cubicBezTo>
                  <a:pt x="40" y="140"/>
                  <a:pt x="40" y="140"/>
                  <a:pt x="40" y="140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60" y="119"/>
                  <a:pt x="75" y="103"/>
                  <a:pt x="75" y="83"/>
                </a:cubicBezTo>
                <a:close/>
                <a:moveTo>
                  <a:pt x="55" y="145"/>
                </a:moveTo>
                <a:cubicBezTo>
                  <a:pt x="57" y="145"/>
                  <a:pt x="60" y="148"/>
                  <a:pt x="60" y="150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15" y="155"/>
                  <a:pt x="15" y="155"/>
                  <a:pt x="15" y="155"/>
                </a:cubicBezTo>
                <a:cubicBezTo>
                  <a:pt x="15" y="150"/>
                  <a:pt x="15" y="150"/>
                  <a:pt x="15" y="150"/>
                </a:cubicBezTo>
                <a:cubicBezTo>
                  <a:pt x="15" y="148"/>
                  <a:pt x="17" y="145"/>
                  <a:pt x="20" y="145"/>
                </a:cubicBezTo>
                <a:cubicBezTo>
                  <a:pt x="55" y="145"/>
                  <a:pt x="55" y="145"/>
                  <a:pt x="55" y="145"/>
                </a:cubicBezTo>
                <a:close/>
                <a:moveTo>
                  <a:pt x="37" y="105"/>
                </a:moveTo>
                <a:cubicBezTo>
                  <a:pt x="50" y="105"/>
                  <a:pt x="60" y="95"/>
                  <a:pt x="60" y="83"/>
                </a:cubicBezTo>
                <a:cubicBezTo>
                  <a:pt x="60" y="23"/>
                  <a:pt x="60" y="23"/>
                  <a:pt x="60" y="23"/>
                </a:cubicBezTo>
                <a:cubicBezTo>
                  <a:pt x="60" y="10"/>
                  <a:pt x="50" y="0"/>
                  <a:pt x="37" y="0"/>
                </a:cubicBezTo>
                <a:cubicBezTo>
                  <a:pt x="24" y="0"/>
                  <a:pt x="14" y="10"/>
                  <a:pt x="14" y="23"/>
                </a:cubicBezTo>
                <a:cubicBezTo>
                  <a:pt x="14" y="83"/>
                  <a:pt x="14" y="83"/>
                  <a:pt x="14" y="83"/>
                </a:cubicBezTo>
                <a:cubicBezTo>
                  <a:pt x="14" y="95"/>
                  <a:pt x="24" y="105"/>
                  <a:pt x="37" y="105"/>
                </a:cubicBezTo>
                <a:close/>
                <a:moveTo>
                  <a:pt x="19" y="23"/>
                </a:moveTo>
                <a:cubicBezTo>
                  <a:pt x="19" y="13"/>
                  <a:pt x="27" y="5"/>
                  <a:pt x="37" y="5"/>
                </a:cubicBezTo>
                <a:cubicBezTo>
                  <a:pt x="47" y="5"/>
                  <a:pt x="55" y="13"/>
                  <a:pt x="55" y="23"/>
                </a:cubicBezTo>
                <a:cubicBezTo>
                  <a:pt x="55" y="83"/>
                  <a:pt x="55" y="83"/>
                  <a:pt x="55" y="83"/>
                </a:cubicBezTo>
                <a:cubicBezTo>
                  <a:pt x="55" y="93"/>
                  <a:pt x="47" y="100"/>
                  <a:pt x="37" y="100"/>
                </a:cubicBezTo>
                <a:cubicBezTo>
                  <a:pt x="27" y="100"/>
                  <a:pt x="19" y="93"/>
                  <a:pt x="19" y="83"/>
                </a:cubicBezTo>
                <a:cubicBezTo>
                  <a:pt x="19" y="23"/>
                  <a:pt x="19" y="23"/>
                  <a:pt x="19" y="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57726A40-BABD-9E35-293E-6A4D59D1C6A5}"/>
              </a:ext>
            </a:extLst>
          </p:cNvPr>
          <p:cNvSpPr>
            <a:spLocks noEditPoints="1"/>
          </p:cNvSpPr>
          <p:nvPr/>
        </p:nvSpPr>
        <p:spPr bwMode="auto">
          <a:xfrm>
            <a:off x="9037638" y="5776913"/>
            <a:ext cx="174625" cy="254000"/>
          </a:xfrm>
          <a:custGeom>
            <a:avLst/>
            <a:gdLst>
              <a:gd name="T0" fmla="*/ 77 w 110"/>
              <a:gd name="T1" fmla="*/ 105 h 160"/>
              <a:gd name="T2" fmla="*/ 100 w 110"/>
              <a:gd name="T3" fmla="*/ 105 h 160"/>
              <a:gd name="T4" fmla="*/ 110 w 110"/>
              <a:gd name="T5" fmla="*/ 95 h 160"/>
              <a:gd name="T6" fmla="*/ 110 w 110"/>
              <a:gd name="T7" fmla="*/ 10 h 160"/>
              <a:gd name="T8" fmla="*/ 100 w 110"/>
              <a:gd name="T9" fmla="*/ 0 h 160"/>
              <a:gd name="T10" fmla="*/ 10 w 110"/>
              <a:gd name="T11" fmla="*/ 0 h 160"/>
              <a:gd name="T12" fmla="*/ 0 w 110"/>
              <a:gd name="T13" fmla="*/ 10 h 160"/>
              <a:gd name="T14" fmla="*/ 0 w 110"/>
              <a:gd name="T15" fmla="*/ 95 h 160"/>
              <a:gd name="T16" fmla="*/ 10 w 110"/>
              <a:gd name="T17" fmla="*/ 105 h 160"/>
              <a:gd name="T18" fmla="*/ 35 w 110"/>
              <a:gd name="T19" fmla="*/ 105 h 160"/>
              <a:gd name="T20" fmla="*/ 45 w 110"/>
              <a:gd name="T21" fmla="*/ 112 h 160"/>
              <a:gd name="T22" fmla="*/ 41 w 110"/>
              <a:gd name="T23" fmla="*/ 133 h 160"/>
              <a:gd name="T24" fmla="*/ 41 w 110"/>
              <a:gd name="T25" fmla="*/ 135 h 160"/>
              <a:gd name="T26" fmla="*/ 44 w 110"/>
              <a:gd name="T27" fmla="*/ 136 h 160"/>
              <a:gd name="T28" fmla="*/ 44 w 110"/>
              <a:gd name="T29" fmla="*/ 136 h 160"/>
              <a:gd name="T30" fmla="*/ 41 w 110"/>
              <a:gd name="T31" fmla="*/ 135 h 160"/>
              <a:gd name="T32" fmla="*/ 41 w 110"/>
              <a:gd name="T33" fmla="*/ 136 h 160"/>
              <a:gd name="T34" fmla="*/ 40 w 110"/>
              <a:gd name="T35" fmla="*/ 142 h 160"/>
              <a:gd name="T36" fmla="*/ 55 w 110"/>
              <a:gd name="T37" fmla="*/ 160 h 160"/>
              <a:gd name="T38" fmla="*/ 70 w 110"/>
              <a:gd name="T39" fmla="*/ 142 h 160"/>
              <a:gd name="T40" fmla="*/ 70 w 110"/>
              <a:gd name="T41" fmla="*/ 136 h 160"/>
              <a:gd name="T42" fmla="*/ 68 w 110"/>
              <a:gd name="T43" fmla="*/ 135 h 160"/>
              <a:gd name="T44" fmla="*/ 68 w 110"/>
              <a:gd name="T45" fmla="*/ 133 h 160"/>
              <a:gd name="T46" fmla="*/ 65 w 110"/>
              <a:gd name="T47" fmla="*/ 112 h 160"/>
              <a:gd name="T48" fmla="*/ 77 w 110"/>
              <a:gd name="T49" fmla="*/ 105 h 160"/>
              <a:gd name="T50" fmla="*/ 5 w 110"/>
              <a:gd name="T51" fmla="*/ 60 h 160"/>
              <a:gd name="T52" fmla="*/ 105 w 110"/>
              <a:gd name="T53" fmla="*/ 60 h 160"/>
              <a:gd name="T54" fmla="*/ 105 w 110"/>
              <a:gd name="T55" fmla="*/ 80 h 160"/>
              <a:gd name="T56" fmla="*/ 5 w 110"/>
              <a:gd name="T57" fmla="*/ 80 h 160"/>
              <a:gd name="T58" fmla="*/ 5 w 110"/>
              <a:gd name="T59" fmla="*/ 60 h 160"/>
              <a:gd name="T60" fmla="*/ 5 w 110"/>
              <a:gd name="T61" fmla="*/ 60 h 160"/>
              <a:gd name="T62" fmla="*/ 10 w 110"/>
              <a:gd name="T63" fmla="*/ 5 h 160"/>
              <a:gd name="T64" fmla="*/ 100 w 110"/>
              <a:gd name="T65" fmla="*/ 5 h 160"/>
              <a:gd name="T66" fmla="*/ 105 w 110"/>
              <a:gd name="T67" fmla="*/ 10 h 160"/>
              <a:gd name="T68" fmla="*/ 105 w 110"/>
              <a:gd name="T69" fmla="*/ 55 h 160"/>
              <a:gd name="T70" fmla="*/ 5 w 110"/>
              <a:gd name="T71" fmla="*/ 55 h 160"/>
              <a:gd name="T72" fmla="*/ 5 w 110"/>
              <a:gd name="T73" fmla="*/ 10 h 160"/>
              <a:gd name="T74" fmla="*/ 10 w 110"/>
              <a:gd name="T75" fmla="*/ 5 h 160"/>
              <a:gd name="T76" fmla="*/ 64 w 110"/>
              <a:gd name="T77" fmla="*/ 136 h 160"/>
              <a:gd name="T78" fmla="*/ 65 w 110"/>
              <a:gd name="T79" fmla="*/ 137 h 160"/>
              <a:gd name="T80" fmla="*/ 65 w 110"/>
              <a:gd name="T81" fmla="*/ 137 h 160"/>
              <a:gd name="T82" fmla="*/ 65 w 110"/>
              <a:gd name="T83" fmla="*/ 137 h 160"/>
              <a:gd name="T84" fmla="*/ 65 w 110"/>
              <a:gd name="T85" fmla="*/ 142 h 160"/>
              <a:gd name="T86" fmla="*/ 55 w 110"/>
              <a:gd name="T87" fmla="*/ 155 h 160"/>
              <a:gd name="T88" fmla="*/ 45 w 110"/>
              <a:gd name="T89" fmla="*/ 142 h 160"/>
              <a:gd name="T90" fmla="*/ 46 w 110"/>
              <a:gd name="T91" fmla="*/ 137 h 160"/>
              <a:gd name="T92" fmla="*/ 46 w 110"/>
              <a:gd name="T93" fmla="*/ 137 h 160"/>
              <a:gd name="T94" fmla="*/ 46 w 110"/>
              <a:gd name="T95" fmla="*/ 136 h 160"/>
              <a:gd name="T96" fmla="*/ 46 w 110"/>
              <a:gd name="T97" fmla="*/ 136 h 160"/>
              <a:gd name="T98" fmla="*/ 50 w 110"/>
              <a:gd name="T99" fmla="*/ 112 h 160"/>
              <a:gd name="T100" fmla="*/ 35 w 110"/>
              <a:gd name="T101" fmla="*/ 100 h 160"/>
              <a:gd name="T102" fmla="*/ 35 w 110"/>
              <a:gd name="T103" fmla="*/ 100 h 160"/>
              <a:gd name="T104" fmla="*/ 10 w 110"/>
              <a:gd name="T105" fmla="*/ 100 h 160"/>
              <a:gd name="T106" fmla="*/ 5 w 110"/>
              <a:gd name="T107" fmla="*/ 95 h 160"/>
              <a:gd name="T108" fmla="*/ 5 w 110"/>
              <a:gd name="T109" fmla="*/ 85 h 160"/>
              <a:gd name="T110" fmla="*/ 105 w 110"/>
              <a:gd name="T111" fmla="*/ 85 h 160"/>
              <a:gd name="T112" fmla="*/ 105 w 110"/>
              <a:gd name="T113" fmla="*/ 95 h 160"/>
              <a:gd name="T114" fmla="*/ 100 w 110"/>
              <a:gd name="T115" fmla="*/ 100 h 160"/>
              <a:gd name="T116" fmla="*/ 77 w 110"/>
              <a:gd name="T117" fmla="*/ 100 h 160"/>
              <a:gd name="T118" fmla="*/ 60 w 110"/>
              <a:gd name="T119" fmla="*/ 112 h 160"/>
              <a:gd name="T120" fmla="*/ 64 w 110"/>
              <a:gd name="T121" fmla="*/ 13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10" h="160">
                <a:moveTo>
                  <a:pt x="77" y="105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5" y="105"/>
                  <a:pt x="110" y="101"/>
                  <a:pt x="110" y="95"/>
                </a:cubicBezTo>
                <a:cubicBezTo>
                  <a:pt x="110" y="10"/>
                  <a:pt x="110" y="10"/>
                  <a:pt x="110" y="10"/>
                </a:cubicBezTo>
                <a:cubicBezTo>
                  <a:pt x="110" y="3"/>
                  <a:pt x="105" y="0"/>
                  <a:pt x="10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3"/>
                  <a:pt x="0" y="10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101"/>
                  <a:pt x="5" y="105"/>
                  <a:pt x="10" y="105"/>
                </a:cubicBezTo>
                <a:cubicBezTo>
                  <a:pt x="35" y="105"/>
                  <a:pt x="35" y="105"/>
                  <a:pt x="35" y="105"/>
                </a:cubicBezTo>
                <a:cubicBezTo>
                  <a:pt x="36" y="105"/>
                  <a:pt x="45" y="105"/>
                  <a:pt x="45" y="112"/>
                </a:cubicBezTo>
                <a:cubicBezTo>
                  <a:pt x="45" y="126"/>
                  <a:pt x="42" y="132"/>
                  <a:pt x="41" y="133"/>
                </a:cubicBezTo>
                <a:cubicBezTo>
                  <a:pt x="41" y="135"/>
                  <a:pt x="41" y="135"/>
                  <a:pt x="41" y="135"/>
                </a:cubicBezTo>
                <a:cubicBezTo>
                  <a:pt x="44" y="136"/>
                  <a:pt x="44" y="136"/>
                  <a:pt x="44" y="136"/>
                </a:cubicBezTo>
                <a:cubicBezTo>
                  <a:pt x="44" y="136"/>
                  <a:pt x="44" y="136"/>
                  <a:pt x="44" y="136"/>
                </a:cubicBezTo>
                <a:cubicBezTo>
                  <a:pt x="41" y="135"/>
                  <a:pt x="41" y="135"/>
                  <a:pt x="41" y="135"/>
                </a:cubicBezTo>
                <a:cubicBezTo>
                  <a:pt x="41" y="135"/>
                  <a:pt x="41" y="135"/>
                  <a:pt x="41" y="136"/>
                </a:cubicBezTo>
                <a:cubicBezTo>
                  <a:pt x="40" y="137"/>
                  <a:pt x="40" y="140"/>
                  <a:pt x="40" y="142"/>
                </a:cubicBezTo>
                <a:cubicBezTo>
                  <a:pt x="40" y="152"/>
                  <a:pt x="46" y="160"/>
                  <a:pt x="55" y="160"/>
                </a:cubicBezTo>
                <a:cubicBezTo>
                  <a:pt x="64" y="160"/>
                  <a:pt x="70" y="152"/>
                  <a:pt x="70" y="142"/>
                </a:cubicBezTo>
                <a:cubicBezTo>
                  <a:pt x="70" y="140"/>
                  <a:pt x="70" y="138"/>
                  <a:pt x="70" y="136"/>
                </a:cubicBezTo>
                <a:cubicBezTo>
                  <a:pt x="68" y="135"/>
                  <a:pt x="68" y="135"/>
                  <a:pt x="68" y="135"/>
                </a:cubicBezTo>
                <a:cubicBezTo>
                  <a:pt x="68" y="133"/>
                  <a:pt x="68" y="133"/>
                  <a:pt x="68" y="133"/>
                </a:cubicBezTo>
                <a:cubicBezTo>
                  <a:pt x="67" y="131"/>
                  <a:pt x="65" y="127"/>
                  <a:pt x="65" y="112"/>
                </a:cubicBezTo>
                <a:cubicBezTo>
                  <a:pt x="65" y="110"/>
                  <a:pt x="68" y="105"/>
                  <a:pt x="77" y="105"/>
                </a:cubicBezTo>
                <a:close/>
                <a:moveTo>
                  <a:pt x="5" y="60"/>
                </a:moveTo>
                <a:cubicBezTo>
                  <a:pt x="105" y="60"/>
                  <a:pt x="105" y="60"/>
                  <a:pt x="105" y="60"/>
                </a:cubicBezTo>
                <a:cubicBezTo>
                  <a:pt x="105" y="80"/>
                  <a:pt x="105" y="80"/>
                  <a:pt x="105" y="80"/>
                </a:cubicBezTo>
                <a:cubicBezTo>
                  <a:pt x="5" y="80"/>
                  <a:pt x="5" y="80"/>
                  <a:pt x="5" y="80"/>
                </a:cubicBezTo>
                <a:cubicBezTo>
                  <a:pt x="5" y="60"/>
                  <a:pt x="5" y="60"/>
                  <a:pt x="5" y="60"/>
                </a:cubicBezTo>
                <a:cubicBezTo>
                  <a:pt x="5" y="60"/>
                  <a:pt x="5" y="60"/>
                  <a:pt x="5" y="60"/>
                </a:cubicBezTo>
                <a:close/>
                <a:moveTo>
                  <a:pt x="10" y="5"/>
                </a:moveTo>
                <a:cubicBezTo>
                  <a:pt x="100" y="5"/>
                  <a:pt x="100" y="5"/>
                  <a:pt x="100" y="5"/>
                </a:cubicBezTo>
                <a:cubicBezTo>
                  <a:pt x="102" y="5"/>
                  <a:pt x="105" y="7"/>
                  <a:pt x="105" y="10"/>
                </a:cubicBezTo>
                <a:cubicBezTo>
                  <a:pt x="105" y="55"/>
                  <a:pt x="105" y="55"/>
                  <a:pt x="105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7"/>
                  <a:pt x="7" y="5"/>
                  <a:pt x="10" y="5"/>
                </a:cubicBezTo>
                <a:close/>
                <a:moveTo>
                  <a:pt x="64" y="136"/>
                </a:moveTo>
                <a:cubicBezTo>
                  <a:pt x="64" y="136"/>
                  <a:pt x="64" y="136"/>
                  <a:pt x="65" y="137"/>
                </a:cubicBezTo>
                <a:cubicBezTo>
                  <a:pt x="65" y="137"/>
                  <a:pt x="65" y="137"/>
                  <a:pt x="65" y="137"/>
                </a:cubicBezTo>
                <a:cubicBezTo>
                  <a:pt x="65" y="137"/>
                  <a:pt x="65" y="137"/>
                  <a:pt x="65" y="137"/>
                </a:cubicBezTo>
                <a:cubicBezTo>
                  <a:pt x="65" y="138"/>
                  <a:pt x="65" y="140"/>
                  <a:pt x="65" y="142"/>
                </a:cubicBezTo>
                <a:cubicBezTo>
                  <a:pt x="65" y="148"/>
                  <a:pt x="62" y="155"/>
                  <a:pt x="55" y="155"/>
                </a:cubicBezTo>
                <a:cubicBezTo>
                  <a:pt x="47" y="155"/>
                  <a:pt x="45" y="148"/>
                  <a:pt x="45" y="142"/>
                </a:cubicBezTo>
                <a:cubicBezTo>
                  <a:pt x="45" y="140"/>
                  <a:pt x="45" y="138"/>
                  <a:pt x="46" y="137"/>
                </a:cubicBezTo>
                <a:cubicBezTo>
                  <a:pt x="46" y="137"/>
                  <a:pt x="46" y="137"/>
                  <a:pt x="46" y="137"/>
                </a:cubicBezTo>
                <a:cubicBezTo>
                  <a:pt x="46" y="136"/>
                  <a:pt x="46" y="136"/>
                  <a:pt x="46" y="136"/>
                </a:cubicBezTo>
                <a:cubicBezTo>
                  <a:pt x="46" y="136"/>
                  <a:pt x="46" y="136"/>
                  <a:pt x="46" y="136"/>
                </a:cubicBezTo>
                <a:cubicBezTo>
                  <a:pt x="47" y="133"/>
                  <a:pt x="50" y="127"/>
                  <a:pt x="50" y="112"/>
                </a:cubicBezTo>
                <a:cubicBezTo>
                  <a:pt x="50" y="102"/>
                  <a:pt x="41" y="100"/>
                  <a:pt x="35" y="100"/>
                </a:cubicBezTo>
                <a:cubicBezTo>
                  <a:pt x="35" y="100"/>
                  <a:pt x="35" y="100"/>
                  <a:pt x="35" y="100"/>
                </a:cubicBezTo>
                <a:cubicBezTo>
                  <a:pt x="10" y="100"/>
                  <a:pt x="10" y="100"/>
                  <a:pt x="10" y="100"/>
                </a:cubicBezTo>
                <a:cubicBezTo>
                  <a:pt x="7" y="100"/>
                  <a:pt x="5" y="97"/>
                  <a:pt x="5" y="95"/>
                </a:cubicBezTo>
                <a:cubicBezTo>
                  <a:pt x="5" y="85"/>
                  <a:pt x="5" y="85"/>
                  <a:pt x="5" y="85"/>
                </a:cubicBezTo>
                <a:cubicBezTo>
                  <a:pt x="105" y="85"/>
                  <a:pt x="105" y="85"/>
                  <a:pt x="105" y="85"/>
                </a:cubicBezTo>
                <a:cubicBezTo>
                  <a:pt x="105" y="95"/>
                  <a:pt x="105" y="95"/>
                  <a:pt x="105" y="95"/>
                </a:cubicBezTo>
                <a:cubicBezTo>
                  <a:pt x="105" y="97"/>
                  <a:pt x="102" y="100"/>
                  <a:pt x="100" y="100"/>
                </a:cubicBezTo>
                <a:cubicBezTo>
                  <a:pt x="77" y="100"/>
                  <a:pt x="77" y="100"/>
                  <a:pt x="77" y="100"/>
                </a:cubicBezTo>
                <a:cubicBezTo>
                  <a:pt x="65" y="100"/>
                  <a:pt x="60" y="107"/>
                  <a:pt x="60" y="112"/>
                </a:cubicBezTo>
                <a:cubicBezTo>
                  <a:pt x="60" y="128"/>
                  <a:pt x="62" y="133"/>
                  <a:pt x="64" y="1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95F93F2A-1D7B-C6AC-C7D4-29FD7EE086AE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5776913"/>
            <a:ext cx="254000" cy="254000"/>
          </a:xfrm>
          <a:custGeom>
            <a:avLst/>
            <a:gdLst>
              <a:gd name="T0" fmla="*/ 157 w 160"/>
              <a:gd name="T1" fmla="*/ 142 h 160"/>
              <a:gd name="T2" fmla="*/ 115 w 160"/>
              <a:gd name="T3" fmla="*/ 100 h 160"/>
              <a:gd name="T4" fmla="*/ 102 w 160"/>
              <a:gd name="T5" fmla="*/ 98 h 160"/>
              <a:gd name="T6" fmla="*/ 91 w 160"/>
              <a:gd name="T7" fmla="*/ 88 h 160"/>
              <a:gd name="T8" fmla="*/ 91 w 160"/>
              <a:gd name="T9" fmla="*/ 87 h 160"/>
              <a:gd name="T10" fmla="*/ 105 w 160"/>
              <a:gd name="T11" fmla="*/ 52 h 160"/>
              <a:gd name="T12" fmla="*/ 52 w 160"/>
              <a:gd name="T13" fmla="*/ 0 h 160"/>
              <a:gd name="T14" fmla="*/ 0 w 160"/>
              <a:gd name="T15" fmla="*/ 52 h 160"/>
              <a:gd name="T16" fmla="*/ 52 w 160"/>
              <a:gd name="T17" fmla="*/ 105 h 160"/>
              <a:gd name="T18" fmla="*/ 87 w 160"/>
              <a:gd name="T19" fmla="*/ 91 h 160"/>
              <a:gd name="T20" fmla="*/ 88 w 160"/>
              <a:gd name="T21" fmla="*/ 91 h 160"/>
              <a:gd name="T22" fmla="*/ 98 w 160"/>
              <a:gd name="T23" fmla="*/ 102 h 160"/>
              <a:gd name="T24" fmla="*/ 97 w 160"/>
              <a:gd name="T25" fmla="*/ 107 h 160"/>
              <a:gd name="T26" fmla="*/ 100 w 160"/>
              <a:gd name="T27" fmla="*/ 115 h 160"/>
              <a:gd name="T28" fmla="*/ 142 w 160"/>
              <a:gd name="T29" fmla="*/ 157 h 160"/>
              <a:gd name="T30" fmla="*/ 150 w 160"/>
              <a:gd name="T31" fmla="*/ 160 h 160"/>
              <a:gd name="T32" fmla="*/ 157 w 160"/>
              <a:gd name="T33" fmla="*/ 157 h 160"/>
              <a:gd name="T34" fmla="*/ 160 w 160"/>
              <a:gd name="T35" fmla="*/ 150 h 160"/>
              <a:gd name="T36" fmla="*/ 157 w 160"/>
              <a:gd name="T37" fmla="*/ 142 h 160"/>
              <a:gd name="T38" fmla="*/ 52 w 160"/>
              <a:gd name="T39" fmla="*/ 100 h 160"/>
              <a:gd name="T40" fmla="*/ 5 w 160"/>
              <a:gd name="T41" fmla="*/ 52 h 160"/>
              <a:gd name="T42" fmla="*/ 52 w 160"/>
              <a:gd name="T43" fmla="*/ 5 h 160"/>
              <a:gd name="T44" fmla="*/ 100 w 160"/>
              <a:gd name="T45" fmla="*/ 52 h 160"/>
              <a:gd name="T46" fmla="*/ 52 w 160"/>
              <a:gd name="T47" fmla="*/ 100 h 160"/>
              <a:gd name="T48" fmla="*/ 153 w 160"/>
              <a:gd name="T49" fmla="*/ 153 h 160"/>
              <a:gd name="T50" fmla="*/ 146 w 160"/>
              <a:gd name="T51" fmla="*/ 153 h 160"/>
              <a:gd name="T52" fmla="*/ 103 w 160"/>
              <a:gd name="T53" fmla="*/ 111 h 160"/>
              <a:gd name="T54" fmla="*/ 102 w 160"/>
              <a:gd name="T55" fmla="*/ 107 h 160"/>
              <a:gd name="T56" fmla="*/ 103 w 160"/>
              <a:gd name="T57" fmla="*/ 103 h 160"/>
              <a:gd name="T58" fmla="*/ 107 w 160"/>
              <a:gd name="T59" fmla="*/ 102 h 160"/>
              <a:gd name="T60" fmla="*/ 111 w 160"/>
              <a:gd name="T61" fmla="*/ 103 h 160"/>
              <a:gd name="T62" fmla="*/ 153 w 160"/>
              <a:gd name="T63" fmla="*/ 146 h 160"/>
              <a:gd name="T64" fmla="*/ 155 w 160"/>
              <a:gd name="T65" fmla="*/ 150 h 160"/>
              <a:gd name="T66" fmla="*/ 153 w 160"/>
              <a:gd name="T67" fmla="*/ 153 h 160"/>
              <a:gd name="T68" fmla="*/ 52 w 160"/>
              <a:gd name="T69" fmla="*/ 14 h 160"/>
              <a:gd name="T70" fmla="*/ 14 w 160"/>
              <a:gd name="T71" fmla="*/ 52 h 160"/>
              <a:gd name="T72" fmla="*/ 52 w 160"/>
              <a:gd name="T73" fmla="*/ 90 h 160"/>
              <a:gd name="T74" fmla="*/ 90 w 160"/>
              <a:gd name="T75" fmla="*/ 52 h 160"/>
              <a:gd name="T76" fmla="*/ 52 w 160"/>
              <a:gd name="T77" fmla="*/ 14 h 160"/>
              <a:gd name="T78" fmla="*/ 52 w 160"/>
              <a:gd name="T79" fmla="*/ 85 h 160"/>
              <a:gd name="T80" fmla="*/ 19 w 160"/>
              <a:gd name="T81" fmla="*/ 52 h 160"/>
              <a:gd name="T82" fmla="*/ 52 w 160"/>
              <a:gd name="T83" fmla="*/ 19 h 160"/>
              <a:gd name="T84" fmla="*/ 85 w 160"/>
              <a:gd name="T85" fmla="*/ 52 h 160"/>
              <a:gd name="T86" fmla="*/ 52 w 160"/>
              <a:gd name="T87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60">
                <a:moveTo>
                  <a:pt x="157" y="142"/>
                </a:moveTo>
                <a:cubicBezTo>
                  <a:pt x="115" y="100"/>
                  <a:pt x="115" y="100"/>
                  <a:pt x="115" y="100"/>
                </a:cubicBezTo>
                <a:cubicBezTo>
                  <a:pt x="111" y="97"/>
                  <a:pt x="106" y="96"/>
                  <a:pt x="102" y="98"/>
                </a:cubicBezTo>
                <a:cubicBezTo>
                  <a:pt x="91" y="88"/>
                  <a:pt x="91" y="88"/>
                  <a:pt x="91" y="88"/>
                </a:cubicBezTo>
                <a:cubicBezTo>
                  <a:pt x="91" y="87"/>
                  <a:pt x="91" y="87"/>
                  <a:pt x="91" y="87"/>
                </a:cubicBezTo>
                <a:cubicBezTo>
                  <a:pt x="100" y="78"/>
                  <a:pt x="105" y="66"/>
                  <a:pt x="105" y="52"/>
                </a:cubicBezTo>
                <a:cubicBezTo>
                  <a:pt x="105" y="23"/>
                  <a:pt x="81" y="0"/>
                  <a:pt x="52" y="0"/>
                </a:cubicBezTo>
                <a:cubicBezTo>
                  <a:pt x="23" y="0"/>
                  <a:pt x="0" y="23"/>
                  <a:pt x="0" y="52"/>
                </a:cubicBezTo>
                <a:cubicBezTo>
                  <a:pt x="0" y="81"/>
                  <a:pt x="23" y="105"/>
                  <a:pt x="52" y="105"/>
                </a:cubicBezTo>
                <a:cubicBezTo>
                  <a:pt x="66" y="105"/>
                  <a:pt x="78" y="100"/>
                  <a:pt x="87" y="91"/>
                </a:cubicBezTo>
                <a:cubicBezTo>
                  <a:pt x="87" y="91"/>
                  <a:pt x="87" y="91"/>
                  <a:pt x="88" y="91"/>
                </a:cubicBezTo>
                <a:cubicBezTo>
                  <a:pt x="98" y="102"/>
                  <a:pt x="98" y="102"/>
                  <a:pt x="98" y="102"/>
                </a:cubicBezTo>
                <a:cubicBezTo>
                  <a:pt x="97" y="103"/>
                  <a:pt x="97" y="106"/>
                  <a:pt x="97" y="107"/>
                </a:cubicBezTo>
                <a:cubicBezTo>
                  <a:pt x="97" y="110"/>
                  <a:pt x="98" y="112"/>
                  <a:pt x="100" y="115"/>
                </a:cubicBezTo>
                <a:cubicBezTo>
                  <a:pt x="142" y="157"/>
                  <a:pt x="142" y="157"/>
                  <a:pt x="142" y="157"/>
                </a:cubicBezTo>
                <a:cubicBezTo>
                  <a:pt x="145" y="158"/>
                  <a:pt x="147" y="160"/>
                  <a:pt x="150" y="160"/>
                </a:cubicBezTo>
                <a:cubicBezTo>
                  <a:pt x="152" y="160"/>
                  <a:pt x="155" y="158"/>
                  <a:pt x="157" y="157"/>
                </a:cubicBezTo>
                <a:cubicBezTo>
                  <a:pt x="158" y="155"/>
                  <a:pt x="160" y="152"/>
                  <a:pt x="160" y="150"/>
                </a:cubicBezTo>
                <a:cubicBezTo>
                  <a:pt x="160" y="147"/>
                  <a:pt x="158" y="145"/>
                  <a:pt x="157" y="142"/>
                </a:cubicBezTo>
                <a:close/>
                <a:moveTo>
                  <a:pt x="52" y="100"/>
                </a:moveTo>
                <a:cubicBezTo>
                  <a:pt x="26" y="100"/>
                  <a:pt x="5" y="78"/>
                  <a:pt x="5" y="52"/>
                </a:cubicBezTo>
                <a:cubicBezTo>
                  <a:pt x="5" y="26"/>
                  <a:pt x="26" y="5"/>
                  <a:pt x="52" y="5"/>
                </a:cubicBezTo>
                <a:cubicBezTo>
                  <a:pt x="78" y="5"/>
                  <a:pt x="100" y="26"/>
                  <a:pt x="100" y="52"/>
                </a:cubicBezTo>
                <a:cubicBezTo>
                  <a:pt x="100" y="78"/>
                  <a:pt x="78" y="100"/>
                  <a:pt x="52" y="100"/>
                </a:cubicBezTo>
                <a:close/>
                <a:moveTo>
                  <a:pt x="153" y="153"/>
                </a:moveTo>
                <a:cubicBezTo>
                  <a:pt x="151" y="155"/>
                  <a:pt x="148" y="155"/>
                  <a:pt x="146" y="153"/>
                </a:cubicBezTo>
                <a:cubicBezTo>
                  <a:pt x="103" y="111"/>
                  <a:pt x="103" y="111"/>
                  <a:pt x="103" y="111"/>
                </a:cubicBezTo>
                <a:cubicBezTo>
                  <a:pt x="102" y="110"/>
                  <a:pt x="102" y="108"/>
                  <a:pt x="102" y="107"/>
                </a:cubicBezTo>
                <a:cubicBezTo>
                  <a:pt x="102" y="106"/>
                  <a:pt x="102" y="105"/>
                  <a:pt x="103" y="103"/>
                </a:cubicBezTo>
                <a:cubicBezTo>
                  <a:pt x="105" y="102"/>
                  <a:pt x="106" y="102"/>
                  <a:pt x="107" y="102"/>
                </a:cubicBezTo>
                <a:cubicBezTo>
                  <a:pt x="108" y="102"/>
                  <a:pt x="110" y="102"/>
                  <a:pt x="111" y="103"/>
                </a:cubicBezTo>
                <a:cubicBezTo>
                  <a:pt x="153" y="146"/>
                  <a:pt x="153" y="146"/>
                  <a:pt x="153" y="146"/>
                </a:cubicBezTo>
                <a:cubicBezTo>
                  <a:pt x="155" y="147"/>
                  <a:pt x="155" y="148"/>
                  <a:pt x="155" y="150"/>
                </a:cubicBezTo>
                <a:cubicBezTo>
                  <a:pt x="155" y="151"/>
                  <a:pt x="155" y="152"/>
                  <a:pt x="153" y="153"/>
                </a:cubicBezTo>
                <a:close/>
                <a:moveTo>
                  <a:pt x="52" y="14"/>
                </a:moveTo>
                <a:cubicBezTo>
                  <a:pt x="31" y="14"/>
                  <a:pt x="14" y="31"/>
                  <a:pt x="14" y="52"/>
                </a:cubicBezTo>
                <a:cubicBezTo>
                  <a:pt x="14" y="73"/>
                  <a:pt x="31" y="90"/>
                  <a:pt x="52" y="90"/>
                </a:cubicBezTo>
                <a:cubicBezTo>
                  <a:pt x="73" y="90"/>
                  <a:pt x="90" y="73"/>
                  <a:pt x="90" y="52"/>
                </a:cubicBezTo>
                <a:cubicBezTo>
                  <a:pt x="90" y="31"/>
                  <a:pt x="73" y="14"/>
                  <a:pt x="52" y="14"/>
                </a:cubicBezTo>
                <a:close/>
                <a:moveTo>
                  <a:pt x="52" y="85"/>
                </a:moveTo>
                <a:cubicBezTo>
                  <a:pt x="34" y="85"/>
                  <a:pt x="19" y="70"/>
                  <a:pt x="19" y="52"/>
                </a:cubicBezTo>
                <a:cubicBezTo>
                  <a:pt x="19" y="34"/>
                  <a:pt x="34" y="19"/>
                  <a:pt x="52" y="19"/>
                </a:cubicBezTo>
                <a:cubicBezTo>
                  <a:pt x="69" y="19"/>
                  <a:pt x="85" y="34"/>
                  <a:pt x="85" y="52"/>
                </a:cubicBezTo>
                <a:cubicBezTo>
                  <a:pt x="85" y="70"/>
                  <a:pt x="69" y="85"/>
                  <a:pt x="52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4542DF19-4BF9-94EB-DCD7-1F3BCB1998E1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5778500"/>
            <a:ext cx="252413" cy="255588"/>
          </a:xfrm>
          <a:custGeom>
            <a:avLst/>
            <a:gdLst>
              <a:gd name="T0" fmla="*/ 2 w 159"/>
              <a:gd name="T1" fmla="*/ 161 h 161"/>
              <a:gd name="T2" fmla="*/ 158 w 159"/>
              <a:gd name="T3" fmla="*/ 161 h 161"/>
              <a:gd name="T4" fmla="*/ 159 w 159"/>
              <a:gd name="T5" fmla="*/ 160 h 161"/>
              <a:gd name="T6" fmla="*/ 159 w 159"/>
              <a:gd name="T7" fmla="*/ 159 h 161"/>
              <a:gd name="T8" fmla="*/ 159 w 159"/>
              <a:gd name="T9" fmla="*/ 159 h 161"/>
              <a:gd name="T10" fmla="*/ 159 w 159"/>
              <a:gd name="T11" fmla="*/ 157 h 161"/>
              <a:gd name="T12" fmla="*/ 143 w 159"/>
              <a:gd name="T13" fmla="*/ 109 h 161"/>
              <a:gd name="T14" fmla="*/ 58 w 159"/>
              <a:gd name="T15" fmla="*/ 23 h 161"/>
              <a:gd name="T16" fmla="*/ 28 w 159"/>
              <a:gd name="T17" fmla="*/ 4 h 161"/>
              <a:gd name="T18" fmla="*/ 0 w 159"/>
              <a:gd name="T19" fmla="*/ 35 h 161"/>
              <a:gd name="T20" fmla="*/ 20 w 159"/>
              <a:gd name="T21" fmla="*/ 59 h 161"/>
              <a:gd name="T22" fmla="*/ 105 w 159"/>
              <a:gd name="T23" fmla="*/ 145 h 161"/>
              <a:gd name="T24" fmla="*/ 140 w 159"/>
              <a:gd name="T25" fmla="*/ 156 h 161"/>
              <a:gd name="T26" fmla="*/ 0 w 159"/>
              <a:gd name="T27" fmla="*/ 159 h 161"/>
              <a:gd name="T28" fmla="*/ 109 w 159"/>
              <a:gd name="T29" fmla="*/ 130 h 161"/>
              <a:gd name="T30" fmla="*/ 26 w 159"/>
              <a:gd name="T31" fmla="*/ 58 h 161"/>
              <a:gd name="T32" fmla="*/ 31 w 159"/>
              <a:gd name="T33" fmla="*/ 53 h 161"/>
              <a:gd name="T34" fmla="*/ 35 w 159"/>
              <a:gd name="T35" fmla="*/ 49 h 161"/>
              <a:gd name="T36" fmla="*/ 124 w 159"/>
              <a:gd name="T37" fmla="*/ 115 h 161"/>
              <a:gd name="T38" fmla="*/ 113 w 159"/>
              <a:gd name="T39" fmla="*/ 126 h 161"/>
              <a:gd name="T40" fmla="*/ 128 w 159"/>
              <a:gd name="T41" fmla="*/ 111 h 161"/>
              <a:gd name="T42" fmla="*/ 56 w 159"/>
              <a:gd name="T43" fmla="*/ 28 h 161"/>
              <a:gd name="T44" fmla="*/ 128 w 159"/>
              <a:gd name="T45" fmla="*/ 111 h 161"/>
              <a:gd name="T46" fmla="*/ 114 w 159"/>
              <a:gd name="T47" fmla="*/ 131 h 161"/>
              <a:gd name="T48" fmla="*/ 129 w 159"/>
              <a:gd name="T49" fmla="*/ 129 h 161"/>
              <a:gd name="T50" fmla="*/ 139 w 159"/>
              <a:gd name="T51" fmla="*/ 112 h 161"/>
              <a:gd name="T52" fmla="*/ 110 w 159"/>
              <a:gd name="T53" fmla="*/ 142 h 161"/>
              <a:gd name="T54" fmla="*/ 114 w 159"/>
              <a:gd name="T55" fmla="*/ 131 h 161"/>
              <a:gd name="T56" fmla="*/ 6 w 159"/>
              <a:gd name="T57" fmla="*/ 34 h 161"/>
              <a:gd name="T58" fmla="*/ 36 w 159"/>
              <a:gd name="T59" fmla="*/ 8 h 161"/>
              <a:gd name="T60" fmla="*/ 22 w 159"/>
              <a:gd name="T61" fmla="*/ 54 h 161"/>
              <a:gd name="T62" fmla="*/ 5 w 159"/>
              <a:gd name="T63" fmla="*/ 35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9" h="161">
                <a:moveTo>
                  <a:pt x="0" y="159"/>
                </a:moveTo>
                <a:cubicBezTo>
                  <a:pt x="0" y="160"/>
                  <a:pt x="1" y="161"/>
                  <a:pt x="2" y="161"/>
                </a:cubicBezTo>
                <a:cubicBezTo>
                  <a:pt x="156" y="161"/>
                  <a:pt x="156" y="161"/>
                  <a:pt x="156" y="161"/>
                </a:cubicBezTo>
                <a:cubicBezTo>
                  <a:pt x="158" y="161"/>
                  <a:pt x="158" y="161"/>
                  <a:pt x="158" y="161"/>
                </a:cubicBezTo>
                <a:cubicBezTo>
                  <a:pt x="158" y="161"/>
                  <a:pt x="159" y="161"/>
                  <a:pt x="159" y="160"/>
                </a:cubicBezTo>
                <a:cubicBezTo>
                  <a:pt x="159" y="160"/>
                  <a:pt x="159" y="160"/>
                  <a:pt x="159" y="160"/>
                </a:cubicBezTo>
                <a:cubicBezTo>
                  <a:pt x="159" y="160"/>
                  <a:pt x="159" y="160"/>
                  <a:pt x="159" y="160"/>
                </a:cubicBezTo>
                <a:cubicBezTo>
                  <a:pt x="159" y="160"/>
                  <a:pt x="159" y="160"/>
                  <a:pt x="159" y="159"/>
                </a:cubicBezTo>
                <a:cubicBezTo>
                  <a:pt x="159" y="159"/>
                  <a:pt x="159" y="159"/>
                  <a:pt x="159" y="159"/>
                </a:cubicBezTo>
                <a:cubicBezTo>
                  <a:pt x="159" y="159"/>
                  <a:pt x="159" y="159"/>
                  <a:pt x="159" y="159"/>
                </a:cubicBezTo>
                <a:cubicBezTo>
                  <a:pt x="159" y="159"/>
                  <a:pt x="159" y="159"/>
                  <a:pt x="159" y="157"/>
                </a:cubicBezTo>
                <a:cubicBezTo>
                  <a:pt x="159" y="157"/>
                  <a:pt x="159" y="157"/>
                  <a:pt x="159" y="157"/>
                </a:cubicBezTo>
                <a:cubicBezTo>
                  <a:pt x="144" y="109"/>
                  <a:pt x="144" y="109"/>
                  <a:pt x="144" y="109"/>
                </a:cubicBezTo>
                <a:cubicBezTo>
                  <a:pt x="143" y="109"/>
                  <a:pt x="143" y="109"/>
                  <a:pt x="143" y="109"/>
                </a:cubicBezTo>
                <a:cubicBezTo>
                  <a:pt x="58" y="23"/>
                  <a:pt x="58" y="23"/>
                  <a:pt x="58" y="23"/>
                </a:cubicBezTo>
                <a:cubicBezTo>
                  <a:pt x="58" y="23"/>
                  <a:pt x="58" y="23"/>
                  <a:pt x="58" y="23"/>
                </a:cubicBezTo>
                <a:cubicBezTo>
                  <a:pt x="39" y="4"/>
                  <a:pt x="39" y="4"/>
                  <a:pt x="39" y="4"/>
                </a:cubicBezTo>
                <a:cubicBezTo>
                  <a:pt x="36" y="0"/>
                  <a:pt x="31" y="0"/>
                  <a:pt x="28" y="4"/>
                </a:cubicBezTo>
                <a:cubicBezTo>
                  <a:pt x="2" y="30"/>
                  <a:pt x="2" y="30"/>
                  <a:pt x="2" y="30"/>
                </a:cubicBezTo>
                <a:cubicBezTo>
                  <a:pt x="1" y="31"/>
                  <a:pt x="0" y="34"/>
                  <a:pt x="0" y="35"/>
                </a:cubicBezTo>
                <a:cubicBezTo>
                  <a:pt x="0" y="38"/>
                  <a:pt x="1" y="39"/>
                  <a:pt x="2" y="41"/>
                </a:cubicBezTo>
                <a:cubicBezTo>
                  <a:pt x="20" y="59"/>
                  <a:pt x="20" y="59"/>
                  <a:pt x="20" y="59"/>
                </a:cubicBezTo>
                <a:cubicBezTo>
                  <a:pt x="21" y="59"/>
                  <a:pt x="21" y="59"/>
                  <a:pt x="21" y="60"/>
                </a:cubicBezTo>
                <a:cubicBezTo>
                  <a:pt x="105" y="145"/>
                  <a:pt x="105" y="145"/>
                  <a:pt x="105" y="145"/>
                </a:cubicBezTo>
                <a:cubicBezTo>
                  <a:pt x="105" y="146"/>
                  <a:pt x="107" y="146"/>
                  <a:pt x="107" y="146"/>
                </a:cubicBezTo>
                <a:cubicBezTo>
                  <a:pt x="140" y="156"/>
                  <a:pt x="140" y="156"/>
                  <a:pt x="140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1" y="156"/>
                  <a:pt x="0" y="157"/>
                  <a:pt x="0" y="159"/>
                </a:cubicBezTo>
                <a:close/>
                <a:moveTo>
                  <a:pt x="31" y="53"/>
                </a:moveTo>
                <a:cubicBezTo>
                  <a:pt x="109" y="130"/>
                  <a:pt x="109" y="130"/>
                  <a:pt x="109" y="130"/>
                </a:cubicBezTo>
                <a:cubicBezTo>
                  <a:pt x="107" y="140"/>
                  <a:pt x="107" y="140"/>
                  <a:pt x="107" y="140"/>
                </a:cubicBezTo>
                <a:cubicBezTo>
                  <a:pt x="26" y="58"/>
                  <a:pt x="26" y="58"/>
                  <a:pt x="26" y="58"/>
                </a:cubicBezTo>
                <a:cubicBezTo>
                  <a:pt x="31" y="53"/>
                  <a:pt x="31" y="53"/>
                  <a:pt x="31" y="53"/>
                </a:cubicBezTo>
                <a:cubicBezTo>
                  <a:pt x="31" y="53"/>
                  <a:pt x="31" y="53"/>
                  <a:pt x="31" y="53"/>
                </a:cubicBezTo>
                <a:close/>
                <a:moveTo>
                  <a:pt x="113" y="126"/>
                </a:moveTo>
                <a:cubicBezTo>
                  <a:pt x="35" y="49"/>
                  <a:pt x="35" y="49"/>
                  <a:pt x="35" y="49"/>
                </a:cubicBezTo>
                <a:cubicBezTo>
                  <a:pt x="47" y="36"/>
                  <a:pt x="47" y="36"/>
                  <a:pt x="47" y="36"/>
                </a:cubicBezTo>
                <a:cubicBezTo>
                  <a:pt x="124" y="115"/>
                  <a:pt x="124" y="115"/>
                  <a:pt x="124" y="115"/>
                </a:cubicBezTo>
                <a:cubicBezTo>
                  <a:pt x="124" y="126"/>
                  <a:pt x="124" y="126"/>
                  <a:pt x="124" y="126"/>
                </a:cubicBezTo>
                <a:cubicBezTo>
                  <a:pt x="113" y="126"/>
                  <a:pt x="113" y="126"/>
                  <a:pt x="113" y="126"/>
                </a:cubicBezTo>
                <a:cubicBezTo>
                  <a:pt x="113" y="126"/>
                  <a:pt x="113" y="126"/>
                  <a:pt x="113" y="126"/>
                </a:cubicBezTo>
                <a:close/>
                <a:moveTo>
                  <a:pt x="128" y="111"/>
                </a:moveTo>
                <a:cubicBezTo>
                  <a:pt x="51" y="33"/>
                  <a:pt x="51" y="33"/>
                  <a:pt x="51" y="33"/>
                </a:cubicBezTo>
                <a:cubicBezTo>
                  <a:pt x="56" y="28"/>
                  <a:pt x="56" y="28"/>
                  <a:pt x="56" y="28"/>
                </a:cubicBezTo>
                <a:cubicBezTo>
                  <a:pt x="137" y="109"/>
                  <a:pt x="137" y="109"/>
                  <a:pt x="137" y="109"/>
                </a:cubicBezTo>
                <a:cubicBezTo>
                  <a:pt x="128" y="111"/>
                  <a:pt x="128" y="111"/>
                  <a:pt x="128" y="111"/>
                </a:cubicBezTo>
                <a:cubicBezTo>
                  <a:pt x="128" y="111"/>
                  <a:pt x="128" y="111"/>
                  <a:pt x="128" y="111"/>
                </a:cubicBezTo>
                <a:close/>
                <a:moveTo>
                  <a:pt x="114" y="131"/>
                </a:moveTo>
                <a:cubicBezTo>
                  <a:pt x="127" y="131"/>
                  <a:pt x="127" y="131"/>
                  <a:pt x="127" y="131"/>
                </a:cubicBezTo>
                <a:cubicBezTo>
                  <a:pt x="129" y="131"/>
                  <a:pt x="129" y="130"/>
                  <a:pt x="129" y="129"/>
                </a:cubicBezTo>
                <a:cubicBezTo>
                  <a:pt x="129" y="115"/>
                  <a:pt x="129" y="115"/>
                  <a:pt x="129" y="115"/>
                </a:cubicBezTo>
                <a:cubicBezTo>
                  <a:pt x="139" y="112"/>
                  <a:pt x="139" y="112"/>
                  <a:pt x="139" y="112"/>
                </a:cubicBezTo>
                <a:cubicBezTo>
                  <a:pt x="153" y="155"/>
                  <a:pt x="153" y="155"/>
                  <a:pt x="153" y="155"/>
                </a:cubicBezTo>
                <a:cubicBezTo>
                  <a:pt x="110" y="142"/>
                  <a:pt x="110" y="142"/>
                  <a:pt x="110" y="142"/>
                </a:cubicBezTo>
                <a:cubicBezTo>
                  <a:pt x="114" y="131"/>
                  <a:pt x="114" y="131"/>
                  <a:pt x="114" y="131"/>
                </a:cubicBezTo>
                <a:cubicBezTo>
                  <a:pt x="114" y="131"/>
                  <a:pt x="114" y="131"/>
                  <a:pt x="114" y="131"/>
                </a:cubicBezTo>
                <a:close/>
                <a:moveTo>
                  <a:pt x="5" y="35"/>
                </a:moveTo>
                <a:cubicBezTo>
                  <a:pt x="5" y="35"/>
                  <a:pt x="5" y="34"/>
                  <a:pt x="6" y="34"/>
                </a:cubicBezTo>
                <a:cubicBezTo>
                  <a:pt x="32" y="8"/>
                  <a:pt x="32" y="8"/>
                  <a:pt x="32" y="8"/>
                </a:cubicBezTo>
                <a:cubicBezTo>
                  <a:pt x="32" y="6"/>
                  <a:pt x="35" y="6"/>
                  <a:pt x="36" y="8"/>
                </a:cubicBezTo>
                <a:cubicBezTo>
                  <a:pt x="52" y="24"/>
                  <a:pt x="52" y="24"/>
                  <a:pt x="52" y="24"/>
                </a:cubicBezTo>
                <a:cubicBezTo>
                  <a:pt x="22" y="54"/>
                  <a:pt x="22" y="54"/>
                  <a:pt x="22" y="54"/>
                </a:cubicBezTo>
                <a:cubicBezTo>
                  <a:pt x="6" y="38"/>
                  <a:pt x="6" y="38"/>
                  <a:pt x="6" y="38"/>
                </a:cubicBezTo>
                <a:cubicBezTo>
                  <a:pt x="5" y="36"/>
                  <a:pt x="5" y="36"/>
                  <a:pt x="5" y="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99061F11-E6DA-40A1-4856-1C13CB9A3215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4678363"/>
            <a:ext cx="252413" cy="254000"/>
          </a:xfrm>
          <a:custGeom>
            <a:avLst/>
            <a:gdLst>
              <a:gd name="T0" fmla="*/ 79 w 159"/>
              <a:gd name="T1" fmla="*/ 0 h 160"/>
              <a:gd name="T2" fmla="*/ 0 w 159"/>
              <a:gd name="T3" fmla="*/ 80 h 160"/>
              <a:gd name="T4" fmla="*/ 79 w 159"/>
              <a:gd name="T5" fmla="*/ 160 h 160"/>
              <a:gd name="T6" fmla="*/ 159 w 159"/>
              <a:gd name="T7" fmla="*/ 80 h 160"/>
              <a:gd name="T8" fmla="*/ 79 w 159"/>
              <a:gd name="T9" fmla="*/ 0 h 160"/>
              <a:gd name="T10" fmla="*/ 79 w 159"/>
              <a:gd name="T11" fmla="*/ 155 h 160"/>
              <a:gd name="T12" fmla="*/ 5 w 159"/>
              <a:gd name="T13" fmla="*/ 80 h 160"/>
              <a:gd name="T14" fmla="*/ 79 w 159"/>
              <a:gd name="T15" fmla="*/ 5 h 160"/>
              <a:gd name="T16" fmla="*/ 154 w 159"/>
              <a:gd name="T17" fmla="*/ 80 h 160"/>
              <a:gd name="T18" fmla="*/ 79 w 159"/>
              <a:gd name="T19" fmla="*/ 155 h 160"/>
              <a:gd name="T20" fmla="*/ 96 w 159"/>
              <a:gd name="T21" fmla="*/ 35 h 160"/>
              <a:gd name="T22" fmla="*/ 83 w 159"/>
              <a:gd name="T23" fmla="*/ 35 h 160"/>
              <a:gd name="T24" fmla="*/ 64 w 159"/>
              <a:gd name="T25" fmla="*/ 56 h 160"/>
              <a:gd name="T26" fmla="*/ 64 w 159"/>
              <a:gd name="T27" fmla="*/ 65 h 160"/>
              <a:gd name="T28" fmla="*/ 57 w 159"/>
              <a:gd name="T29" fmla="*/ 65 h 160"/>
              <a:gd name="T30" fmla="*/ 54 w 159"/>
              <a:gd name="T31" fmla="*/ 68 h 160"/>
              <a:gd name="T32" fmla="*/ 54 w 159"/>
              <a:gd name="T33" fmla="*/ 82 h 160"/>
              <a:gd name="T34" fmla="*/ 57 w 159"/>
              <a:gd name="T35" fmla="*/ 85 h 160"/>
              <a:gd name="T36" fmla="*/ 64 w 159"/>
              <a:gd name="T37" fmla="*/ 85 h 160"/>
              <a:gd name="T38" fmla="*/ 64 w 159"/>
              <a:gd name="T39" fmla="*/ 122 h 160"/>
              <a:gd name="T40" fmla="*/ 67 w 159"/>
              <a:gd name="T41" fmla="*/ 125 h 160"/>
              <a:gd name="T42" fmla="*/ 81 w 159"/>
              <a:gd name="T43" fmla="*/ 125 h 160"/>
              <a:gd name="T44" fmla="*/ 84 w 159"/>
              <a:gd name="T45" fmla="*/ 122 h 160"/>
              <a:gd name="T46" fmla="*/ 84 w 159"/>
              <a:gd name="T47" fmla="*/ 85 h 160"/>
              <a:gd name="T48" fmla="*/ 96 w 159"/>
              <a:gd name="T49" fmla="*/ 85 h 160"/>
              <a:gd name="T50" fmla="*/ 98 w 159"/>
              <a:gd name="T51" fmla="*/ 82 h 160"/>
              <a:gd name="T52" fmla="*/ 98 w 159"/>
              <a:gd name="T53" fmla="*/ 68 h 160"/>
              <a:gd name="T54" fmla="*/ 96 w 159"/>
              <a:gd name="T55" fmla="*/ 65 h 160"/>
              <a:gd name="T56" fmla="*/ 84 w 159"/>
              <a:gd name="T57" fmla="*/ 65 h 160"/>
              <a:gd name="T58" fmla="*/ 84 w 159"/>
              <a:gd name="T59" fmla="*/ 58 h 160"/>
              <a:gd name="T60" fmla="*/ 87 w 159"/>
              <a:gd name="T61" fmla="*/ 55 h 160"/>
              <a:gd name="T62" fmla="*/ 96 w 159"/>
              <a:gd name="T63" fmla="*/ 55 h 160"/>
              <a:gd name="T64" fmla="*/ 97 w 159"/>
              <a:gd name="T65" fmla="*/ 55 h 160"/>
              <a:gd name="T66" fmla="*/ 98 w 159"/>
              <a:gd name="T67" fmla="*/ 53 h 160"/>
              <a:gd name="T68" fmla="*/ 98 w 159"/>
              <a:gd name="T69" fmla="*/ 38 h 160"/>
              <a:gd name="T70" fmla="*/ 96 w 159"/>
              <a:gd name="T71" fmla="*/ 35 h 160"/>
              <a:gd name="T72" fmla="*/ 94 w 159"/>
              <a:gd name="T73" fmla="*/ 50 h 160"/>
              <a:gd name="T74" fmla="*/ 87 w 159"/>
              <a:gd name="T75" fmla="*/ 50 h 160"/>
              <a:gd name="T76" fmla="*/ 79 w 159"/>
              <a:gd name="T77" fmla="*/ 58 h 160"/>
              <a:gd name="T78" fmla="*/ 79 w 159"/>
              <a:gd name="T79" fmla="*/ 68 h 160"/>
              <a:gd name="T80" fmla="*/ 80 w 159"/>
              <a:gd name="T81" fmla="*/ 70 h 160"/>
              <a:gd name="T82" fmla="*/ 81 w 159"/>
              <a:gd name="T83" fmla="*/ 70 h 160"/>
              <a:gd name="T84" fmla="*/ 94 w 159"/>
              <a:gd name="T85" fmla="*/ 70 h 160"/>
              <a:gd name="T86" fmla="*/ 94 w 159"/>
              <a:gd name="T87" fmla="*/ 80 h 160"/>
              <a:gd name="T88" fmla="*/ 81 w 159"/>
              <a:gd name="T89" fmla="*/ 80 h 160"/>
              <a:gd name="T90" fmla="*/ 79 w 159"/>
              <a:gd name="T91" fmla="*/ 82 h 160"/>
              <a:gd name="T92" fmla="*/ 79 w 159"/>
              <a:gd name="T93" fmla="*/ 120 h 160"/>
              <a:gd name="T94" fmla="*/ 69 w 159"/>
              <a:gd name="T95" fmla="*/ 120 h 160"/>
              <a:gd name="T96" fmla="*/ 69 w 159"/>
              <a:gd name="T97" fmla="*/ 82 h 160"/>
              <a:gd name="T98" fmla="*/ 67 w 159"/>
              <a:gd name="T99" fmla="*/ 80 h 160"/>
              <a:gd name="T100" fmla="*/ 59 w 159"/>
              <a:gd name="T101" fmla="*/ 80 h 160"/>
              <a:gd name="T102" fmla="*/ 59 w 159"/>
              <a:gd name="T103" fmla="*/ 70 h 160"/>
              <a:gd name="T104" fmla="*/ 67 w 159"/>
              <a:gd name="T105" fmla="*/ 70 h 160"/>
              <a:gd name="T106" fmla="*/ 69 w 159"/>
              <a:gd name="T107" fmla="*/ 70 h 160"/>
              <a:gd name="T108" fmla="*/ 69 w 159"/>
              <a:gd name="T109" fmla="*/ 68 h 160"/>
              <a:gd name="T110" fmla="*/ 69 w 159"/>
              <a:gd name="T111" fmla="*/ 56 h 160"/>
              <a:gd name="T112" fmla="*/ 83 w 159"/>
              <a:gd name="T113" fmla="*/ 40 h 160"/>
              <a:gd name="T114" fmla="*/ 94 w 159"/>
              <a:gd name="T115" fmla="*/ 40 h 160"/>
              <a:gd name="T116" fmla="*/ 94 w 159"/>
              <a:gd name="T117" fmla="*/ 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9" h="160">
                <a:moveTo>
                  <a:pt x="79" y="0"/>
                </a:moveTo>
                <a:cubicBezTo>
                  <a:pt x="36" y="0"/>
                  <a:pt x="0" y="37"/>
                  <a:pt x="0" y="80"/>
                </a:cubicBezTo>
                <a:cubicBezTo>
                  <a:pt x="0" y="124"/>
                  <a:pt x="36" y="160"/>
                  <a:pt x="79" y="160"/>
                </a:cubicBezTo>
                <a:cubicBezTo>
                  <a:pt x="123" y="160"/>
                  <a:pt x="159" y="124"/>
                  <a:pt x="159" y="80"/>
                </a:cubicBezTo>
                <a:cubicBezTo>
                  <a:pt x="159" y="37"/>
                  <a:pt x="123" y="0"/>
                  <a:pt x="79" y="0"/>
                </a:cubicBezTo>
                <a:close/>
                <a:moveTo>
                  <a:pt x="79" y="155"/>
                </a:moveTo>
                <a:cubicBezTo>
                  <a:pt x="38" y="155"/>
                  <a:pt x="5" y="122"/>
                  <a:pt x="5" y="80"/>
                </a:cubicBezTo>
                <a:cubicBezTo>
                  <a:pt x="5" y="39"/>
                  <a:pt x="38" y="5"/>
                  <a:pt x="79" y="5"/>
                </a:cubicBezTo>
                <a:cubicBezTo>
                  <a:pt x="120" y="5"/>
                  <a:pt x="154" y="39"/>
                  <a:pt x="154" y="80"/>
                </a:cubicBezTo>
                <a:cubicBezTo>
                  <a:pt x="154" y="122"/>
                  <a:pt x="120" y="155"/>
                  <a:pt x="79" y="155"/>
                </a:cubicBezTo>
                <a:close/>
                <a:moveTo>
                  <a:pt x="96" y="35"/>
                </a:moveTo>
                <a:cubicBezTo>
                  <a:pt x="83" y="35"/>
                  <a:pt x="83" y="35"/>
                  <a:pt x="83" y="35"/>
                </a:cubicBezTo>
                <a:cubicBezTo>
                  <a:pt x="67" y="35"/>
                  <a:pt x="64" y="45"/>
                  <a:pt x="64" y="56"/>
                </a:cubicBezTo>
                <a:cubicBezTo>
                  <a:pt x="64" y="65"/>
                  <a:pt x="64" y="65"/>
                  <a:pt x="64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6" y="65"/>
                  <a:pt x="54" y="66"/>
                  <a:pt x="54" y="68"/>
                </a:cubicBezTo>
                <a:cubicBezTo>
                  <a:pt x="54" y="82"/>
                  <a:pt x="54" y="82"/>
                  <a:pt x="54" y="82"/>
                </a:cubicBezTo>
                <a:cubicBezTo>
                  <a:pt x="54" y="84"/>
                  <a:pt x="56" y="85"/>
                  <a:pt x="57" y="85"/>
                </a:cubicBezTo>
                <a:cubicBezTo>
                  <a:pt x="64" y="85"/>
                  <a:pt x="64" y="85"/>
                  <a:pt x="64" y="85"/>
                </a:cubicBezTo>
                <a:cubicBezTo>
                  <a:pt x="64" y="122"/>
                  <a:pt x="64" y="122"/>
                  <a:pt x="64" y="122"/>
                </a:cubicBezTo>
                <a:cubicBezTo>
                  <a:pt x="64" y="124"/>
                  <a:pt x="65" y="125"/>
                  <a:pt x="67" y="125"/>
                </a:cubicBezTo>
                <a:cubicBezTo>
                  <a:pt x="81" y="125"/>
                  <a:pt x="81" y="125"/>
                  <a:pt x="81" y="125"/>
                </a:cubicBezTo>
                <a:cubicBezTo>
                  <a:pt x="83" y="125"/>
                  <a:pt x="84" y="124"/>
                  <a:pt x="84" y="122"/>
                </a:cubicBezTo>
                <a:cubicBezTo>
                  <a:pt x="84" y="85"/>
                  <a:pt x="84" y="85"/>
                  <a:pt x="84" y="85"/>
                </a:cubicBezTo>
                <a:cubicBezTo>
                  <a:pt x="96" y="85"/>
                  <a:pt x="96" y="85"/>
                  <a:pt x="96" y="85"/>
                </a:cubicBezTo>
                <a:cubicBezTo>
                  <a:pt x="97" y="85"/>
                  <a:pt x="98" y="84"/>
                  <a:pt x="98" y="82"/>
                </a:cubicBezTo>
                <a:cubicBezTo>
                  <a:pt x="98" y="68"/>
                  <a:pt x="98" y="68"/>
                  <a:pt x="98" y="68"/>
                </a:cubicBezTo>
                <a:cubicBezTo>
                  <a:pt x="98" y="66"/>
                  <a:pt x="97" y="65"/>
                  <a:pt x="96" y="65"/>
                </a:cubicBezTo>
                <a:cubicBezTo>
                  <a:pt x="84" y="65"/>
                  <a:pt x="84" y="65"/>
                  <a:pt x="84" y="65"/>
                </a:cubicBezTo>
                <a:cubicBezTo>
                  <a:pt x="84" y="58"/>
                  <a:pt x="84" y="58"/>
                  <a:pt x="84" y="58"/>
                </a:cubicBezTo>
                <a:cubicBezTo>
                  <a:pt x="84" y="55"/>
                  <a:pt x="84" y="55"/>
                  <a:pt x="87" y="55"/>
                </a:cubicBezTo>
                <a:cubicBezTo>
                  <a:pt x="96" y="55"/>
                  <a:pt x="96" y="55"/>
                  <a:pt x="96" y="55"/>
                </a:cubicBezTo>
                <a:cubicBezTo>
                  <a:pt x="97" y="55"/>
                  <a:pt x="97" y="55"/>
                  <a:pt x="97" y="55"/>
                </a:cubicBezTo>
                <a:cubicBezTo>
                  <a:pt x="98" y="54"/>
                  <a:pt x="98" y="54"/>
                  <a:pt x="98" y="53"/>
                </a:cubicBezTo>
                <a:cubicBezTo>
                  <a:pt x="98" y="38"/>
                  <a:pt x="98" y="38"/>
                  <a:pt x="98" y="38"/>
                </a:cubicBezTo>
                <a:cubicBezTo>
                  <a:pt x="98" y="36"/>
                  <a:pt x="97" y="35"/>
                  <a:pt x="96" y="35"/>
                </a:cubicBezTo>
                <a:close/>
                <a:moveTo>
                  <a:pt x="94" y="50"/>
                </a:moveTo>
                <a:cubicBezTo>
                  <a:pt x="87" y="50"/>
                  <a:pt x="87" y="50"/>
                  <a:pt x="87" y="50"/>
                </a:cubicBezTo>
                <a:cubicBezTo>
                  <a:pt x="80" y="50"/>
                  <a:pt x="79" y="54"/>
                  <a:pt x="79" y="58"/>
                </a:cubicBezTo>
                <a:cubicBezTo>
                  <a:pt x="79" y="68"/>
                  <a:pt x="79" y="68"/>
                  <a:pt x="79" y="68"/>
                </a:cubicBezTo>
                <a:cubicBezTo>
                  <a:pt x="79" y="69"/>
                  <a:pt x="79" y="69"/>
                  <a:pt x="80" y="70"/>
                </a:cubicBezTo>
                <a:cubicBezTo>
                  <a:pt x="81" y="70"/>
                  <a:pt x="81" y="70"/>
                  <a:pt x="81" y="70"/>
                </a:cubicBezTo>
                <a:cubicBezTo>
                  <a:pt x="94" y="70"/>
                  <a:pt x="94" y="70"/>
                  <a:pt x="94" y="70"/>
                </a:cubicBezTo>
                <a:cubicBezTo>
                  <a:pt x="94" y="80"/>
                  <a:pt x="94" y="80"/>
                  <a:pt x="94" y="80"/>
                </a:cubicBezTo>
                <a:cubicBezTo>
                  <a:pt x="81" y="80"/>
                  <a:pt x="81" y="80"/>
                  <a:pt x="81" y="80"/>
                </a:cubicBezTo>
                <a:cubicBezTo>
                  <a:pt x="80" y="80"/>
                  <a:pt x="79" y="81"/>
                  <a:pt x="79" y="82"/>
                </a:cubicBezTo>
                <a:cubicBezTo>
                  <a:pt x="79" y="120"/>
                  <a:pt x="79" y="120"/>
                  <a:pt x="79" y="120"/>
                </a:cubicBezTo>
                <a:cubicBezTo>
                  <a:pt x="69" y="120"/>
                  <a:pt x="69" y="120"/>
                  <a:pt x="69" y="120"/>
                </a:cubicBezTo>
                <a:cubicBezTo>
                  <a:pt x="69" y="82"/>
                  <a:pt x="69" y="82"/>
                  <a:pt x="69" y="82"/>
                </a:cubicBezTo>
                <a:cubicBezTo>
                  <a:pt x="69" y="81"/>
                  <a:pt x="68" y="80"/>
                  <a:pt x="67" y="80"/>
                </a:cubicBezTo>
                <a:cubicBezTo>
                  <a:pt x="59" y="80"/>
                  <a:pt x="59" y="80"/>
                  <a:pt x="59" y="80"/>
                </a:cubicBezTo>
                <a:cubicBezTo>
                  <a:pt x="59" y="70"/>
                  <a:pt x="59" y="70"/>
                  <a:pt x="59" y="70"/>
                </a:cubicBezTo>
                <a:cubicBezTo>
                  <a:pt x="67" y="70"/>
                  <a:pt x="67" y="70"/>
                  <a:pt x="67" y="70"/>
                </a:cubicBezTo>
                <a:cubicBezTo>
                  <a:pt x="68" y="70"/>
                  <a:pt x="68" y="70"/>
                  <a:pt x="69" y="70"/>
                </a:cubicBezTo>
                <a:cubicBezTo>
                  <a:pt x="69" y="69"/>
                  <a:pt x="69" y="69"/>
                  <a:pt x="69" y="68"/>
                </a:cubicBezTo>
                <a:cubicBezTo>
                  <a:pt x="69" y="56"/>
                  <a:pt x="69" y="56"/>
                  <a:pt x="69" y="56"/>
                </a:cubicBezTo>
                <a:cubicBezTo>
                  <a:pt x="69" y="45"/>
                  <a:pt x="71" y="40"/>
                  <a:pt x="83" y="40"/>
                </a:cubicBezTo>
                <a:cubicBezTo>
                  <a:pt x="94" y="40"/>
                  <a:pt x="94" y="40"/>
                  <a:pt x="94" y="40"/>
                </a:cubicBezTo>
                <a:lnTo>
                  <a:pt x="94" y="5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28CC1108-F1C1-C103-AEF8-910B55E34097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5229225"/>
            <a:ext cx="250825" cy="254000"/>
          </a:xfrm>
          <a:custGeom>
            <a:avLst/>
            <a:gdLst>
              <a:gd name="T0" fmla="*/ 0 w 158"/>
              <a:gd name="T1" fmla="*/ 80 h 160"/>
              <a:gd name="T2" fmla="*/ 158 w 158"/>
              <a:gd name="T3" fmla="*/ 80 h 160"/>
              <a:gd name="T4" fmla="*/ 79 w 158"/>
              <a:gd name="T5" fmla="*/ 155 h 160"/>
              <a:gd name="T6" fmla="*/ 79 w 158"/>
              <a:gd name="T7" fmla="*/ 5 h 160"/>
              <a:gd name="T8" fmla="*/ 79 w 158"/>
              <a:gd name="T9" fmla="*/ 155 h 160"/>
              <a:gd name="T10" fmla="*/ 123 w 158"/>
              <a:gd name="T11" fmla="*/ 49 h 160"/>
              <a:gd name="T12" fmla="*/ 111 w 158"/>
              <a:gd name="T13" fmla="*/ 53 h 160"/>
              <a:gd name="T14" fmla="*/ 79 w 158"/>
              <a:gd name="T15" fmla="*/ 67 h 160"/>
              <a:gd name="T16" fmla="*/ 51 w 158"/>
              <a:gd name="T17" fmla="*/ 52 h 160"/>
              <a:gd name="T18" fmla="*/ 47 w 158"/>
              <a:gd name="T19" fmla="*/ 52 h 160"/>
              <a:gd name="T20" fmla="*/ 46 w 158"/>
              <a:gd name="T21" fmla="*/ 70 h 160"/>
              <a:gd name="T22" fmla="*/ 44 w 158"/>
              <a:gd name="T23" fmla="*/ 73 h 160"/>
              <a:gd name="T24" fmla="*/ 50 w 158"/>
              <a:gd name="T25" fmla="*/ 90 h 160"/>
              <a:gd name="T26" fmla="*/ 44 w 158"/>
              <a:gd name="T27" fmla="*/ 105 h 160"/>
              <a:gd name="T28" fmla="*/ 42 w 158"/>
              <a:gd name="T29" fmla="*/ 110 h 160"/>
              <a:gd name="T30" fmla="*/ 118 w 158"/>
              <a:gd name="T31" fmla="*/ 69 h 160"/>
              <a:gd name="T32" fmla="*/ 125 w 158"/>
              <a:gd name="T33" fmla="*/ 59 h 160"/>
              <a:gd name="T34" fmla="*/ 121 w 158"/>
              <a:gd name="T35" fmla="*/ 55 h 160"/>
              <a:gd name="T36" fmla="*/ 113 w 158"/>
              <a:gd name="T37" fmla="*/ 64 h 160"/>
              <a:gd name="T38" fmla="*/ 111 w 158"/>
              <a:gd name="T39" fmla="*/ 69 h 160"/>
              <a:gd name="T40" fmla="*/ 55 w 158"/>
              <a:gd name="T41" fmla="*/ 110 h 160"/>
              <a:gd name="T42" fmla="*/ 69 w 158"/>
              <a:gd name="T43" fmla="*/ 100 h 160"/>
              <a:gd name="T44" fmla="*/ 57 w 158"/>
              <a:gd name="T45" fmla="*/ 93 h 160"/>
              <a:gd name="T46" fmla="*/ 62 w 158"/>
              <a:gd name="T47" fmla="*/ 89 h 160"/>
              <a:gd name="T48" fmla="*/ 50 w 158"/>
              <a:gd name="T49" fmla="*/ 78 h 160"/>
              <a:gd name="T50" fmla="*/ 57 w 158"/>
              <a:gd name="T51" fmla="*/ 77 h 160"/>
              <a:gd name="T52" fmla="*/ 50 w 158"/>
              <a:gd name="T53" fmla="*/ 62 h 160"/>
              <a:gd name="T54" fmla="*/ 82 w 158"/>
              <a:gd name="T55" fmla="*/ 73 h 160"/>
              <a:gd name="T56" fmla="*/ 86 w 158"/>
              <a:gd name="T57" fmla="*/ 70 h 160"/>
              <a:gd name="T58" fmla="*/ 98 w 158"/>
              <a:gd name="T59" fmla="*/ 53 h 160"/>
              <a:gd name="T60" fmla="*/ 110 w 158"/>
              <a:gd name="T61" fmla="*/ 58 h 160"/>
              <a:gd name="T62" fmla="*/ 110 w 158"/>
              <a:gd name="T63" fmla="*/ 62 h 160"/>
              <a:gd name="T64" fmla="*/ 113 w 158"/>
              <a:gd name="T65" fmla="*/ 6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8" h="160">
                <a:moveTo>
                  <a:pt x="79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79" y="160"/>
                </a:cubicBezTo>
                <a:cubicBezTo>
                  <a:pt x="122" y="160"/>
                  <a:pt x="158" y="124"/>
                  <a:pt x="158" y="80"/>
                </a:cubicBezTo>
                <a:cubicBezTo>
                  <a:pt x="158" y="36"/>
                  <a:pt x="122" y="0"/>
                  <a:pt x="79" y="0"/>
                </a:cubicBezTo>
                <a:close/>
                <a:moveTo>
                  <a:pt x="79" y="155"/>
                </a:moveTo>
                <a:cubicBezTo>
                  <a:pt x="38" y="155"/>
                  <a:pt x="5" y="121"/>
                  <a:pt x="5" y="80"/>
                </a:cubicBezTo>
                <a:cubicBezTo>
                  <a:pt x="5" y="39"/>
                  <a:pt x="38" y="5"/>
                  <a:pt x="79" y="5"/>
                </a:cubicBezTo>
                <a:cubicBezTo>
                  <a:pt x="119" y="5"/>
                  <a:pt x="153" y="39"/>
                  <a:pt x="153" y="80"/>
                </a:cubicBezTo>
                <a:cubicBezTo>
                  <a:pt x="153" y="121"/>
                  <a:pt x="119" y="155"/>
                  <a:pt x="79" y="155"/>
                </a:cubicBezTo>
                <a:close/>
                <a:moveTo>
                  <a:pt x="123" y="53"/>
                </a:moveTo>
                <a:cubicBezTo>
                  <a:pt x="124" y="52"/>
                  <a:pt x="123" y="50"/>
                  <a:pt x="123" y="49"/>
                </a:cubicBezTo>
                <a:cubicBezTo>
                  <a:pt x="121" y="49"/>
                  <a:pt x="120" y="49"/>
                  <a:pt x="119" y="49"/>
                </a:cubicBezTo>
                <a:cubicBezTo>
                  <a:pt x="116" y="50"/>
                  <a:pt x="114" y="52"/>
                  <a:pt x="111" y="53"/>
                </a:cubicBezTo>
                <a:cubicBezTo>
                  <a:pt x="108" y="49"/>
                  <a:pt x="103" y="48"/>
                  <a:pt x="98" y="48"/>
                </a:cubicBezTo>
                <a:cubicBezTo>
                  <a:pt x="88" y="48"/>
                  <a:pt x="79" y="57"/>
                  <a:pt x="79" y="67"/>
                </a:cubicBezTo>
                <a:cubicBezTo>
                  <a:pt x="79" y="68"/>
                  <a:pt x="79" y="68"/>
                  <a:pt x="79" y="68"/>
                </a:cubicBezTo>
                <a:cubicBezTo>
                  <a:pt x="68" y="67"/>
                  <a:pt x="58" y="60"/>
                  <a:pt x="51" y="52"/>
                </a:cubicBezTo>
                <a:cubicBezTo>
                  <a:pt x="51" y="52"/>
                  <a:pt x="50" y="50"/>
                  <a:pt x="48" y="50"/>
                </a:cubicBezTo>
                <a:cubicBezTo>
                  <a:pt x="47" y="52"/>
                  <a:pt x="47" y="52"/>
                  <a:pt x="47" y="52"/>
                </a:cubicBezTo>
                <a:cubicBezTo>
                  <a:pt x="45" y="55"/>
                  <a:pt x="45" y="58"/>
                  <a:pt x="45" y="62"/>
                </a:cubicBezTo>
                <a:cubicBezTo>
                  <a:pt x="45" y="65"/>
                  <a:pt x="45" y="68"/>
                  <a:pt x="46" y="70"/>
                </a:cubicBezTo>
                <a:cubicBezTo>
                  <a:pt x="46" y="70"/>
                  <a:pt x="46" y="70"/>
                  <a:pt x="45" y="72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79"/>
                  <a:pt x="46" y="84"/>
                  <a:pt x="51" y="88"/>
                </a:cubicBezTo>
                <a:cubicBezTo>
                  <a:pt x="50" y="89"/>
                  <a:pt x="50" y="89"/>
                  <a:pt x="50" y="90"/>
                </a:cubicBezTo>
                <a:cubicBezTo>
                  <a:pt x="52" y="96"/>
                  <a:pt x="56" y="100"/>
                  <a:pt x="61" y="103"/>
                </a:cubicBezTo>
                <a:cubicBezTo>
                  <a:pt x="56" y="105"/>
                  <a:pt x="50" y="106"/>
                  <a:pt x="44" y="105"/>
                </a:cubicBezTo>
                <a:cubicBezTo>
                  <a:pt x="42" y="105"/>
                  <a:pt x="41" y="105"/>
                  <a:pt x="41" y="106"/>
                </a:cubicBezTo>
                <a:cubicBezTo>
                  <a:pt x="41" y="108"/>
                  <a:pt x="41" y="109"/>
                  <a:pt x="42" y="110"/>
                </a:cubicBezTo>
                <a:cubicBezTo>
                  <a:pt x="50" y="115"/>
                  <a:pt x="60" y="118"/>
                  <a:pt x="68" y="118"/>
                </a:cubicBezTo>
                <a:cubicBezTo>
                  <a:pt x="99" y="118"/>
                  <a:pt x="118" y="93"/>
                  <a:pt x="118" y="69"/>
                </a:cubicBezTo>
                <a:cubicBezTo>
                  <a:pt x="118" y="68"/>
                  <a:pt x="118" y="68"/>
                  <a:pt x="118" y="68"/>
                </a:cubicBezTo>
                <a:cubicBezTo>
                  <a:pt x="120" y="65"/>
                  <a:pt x="123" y="63"/>
                  <a:pt x="125" y="59"/>
                </a:cubicBezTo>
                <a:cubicBezTo>
                  <a:pt x="125" y="59"/>
                  <a:pt x="125" y="58"/>
                  <a:pt x="125" y="57"/>
                </a:cubicBezTo>
                <a:cubicBezTo>
                  <a:pt x="124" y="55"/>
                  <a:pt x="123" y="55"/>
                  <a:pt x="121" y="55"/>
                </a:cubicBezTo>
                <a:cubicBezTo>
                  <a:pt x="123" y="54"/>
                  <a:pt x="123" y="54"/>
                  <a:pt x="123" y="53"/>
                </a:cubicBezTo>
                <a:close/>
                <a:moveTo>
                  <a:pt x="113" y="64"/>
                </a:moveTo>
                <a:cubicBezTo>
                  <a:pt x="113" y="65"/>
                  <a:pt x="111" y="65"/>
                  <a:pt x="111" y="67"/>
                </a:cubicBezTo>
                <a:cubicBezTo>
                  <a:pt x="111" y="68"/>
                  <a:pt x="111" y="68"/>
                  <a:pt x="111" y="69"/>
                </a:cubicBezTo>
                <a:cubicBezTo>
                  <a:pt x="111" y="90"/>
                  <a:pt x="95" y="113"/>
                  <a:pt x="68" y="113"/>
                </a:cubicBezTo>
                <a:cubicBezTo>
                  <a:pt x="63" y="113"/>
                  <a:pt x="58" y="111"/>
                  <a:pt x="55" y="110"/>
                </a:cubicBezTo>
                <a:cubicBezTo>
                  <a:pt x="60" y="109"/>
                  <a:pt x="65" y="106"/>
                  <a:pt x="69" y="103"/>
                </a:cubicBezTo>
                <a:cubicBezTo>
                  <a:pt x="69" y="103"/>
                  <a:pt x="71" y="101"/>
                  <a:pt x="69" y="100"/>
                </a:cubicBezTo>
                <a:cubicBezTo>
                  <a:pt x="69" y="99"/>
                  <a:pt x="68" y="99"/>
                  <a:pt x="67" y="99"/>
                </a:cubicBezTo>
                <a:cubicBezTo>
                  <a:pt x="63" y="98"/>
                  <a:pt x="60" y="96"/>
                  <a:pt x="57" y="93"/>
                </a:cubicBezTo>
                <a:cubicBezTo>
                  <a:pt x="58" y="93"/>
                  <a:pt x="60" y="93"/>
                  <a:pt x="61" y="91"/>
                </a:cubicBezTo>
                <a:cubicBezTo>
                  <a:pt x="62" y="91"/>
                  <a:pt x="62" y="90"/>
                  <a:pt x="62" y="89"/>
                </a:cubicBezTo>
                <a:cubicBezTo>
                  <a:pt x="62" y="88"/>
                  <a:pt x="61" y="86"/>
                  <a:pt x="61" y="86"/>
                </a:cubicBezTo>
                <a:cubicBezTo>
                  <a:pt x="56" y="85"/>
                  <a:pt x="51" y="82"/>
                  <a:pt x="50" y="78"/>
                </a:cubicBezTo>
                <a:cubicBezTo>
                  <a:pt x="51" y="78"/>
                  <a:pt x="52" y="78"/>
                  <a:pt x="53" y="78"/>
                </a:cubicBezTo>
                <a:cubicBezTo>
                  <a:pt x="55" y="78"/>
                  <a:pt x="56" y="77"/>
                  <a:pt x="57" y="77"/>
                </a:cubicBezTo>
                <a:cubicBezTo>
                  <a:pt x="57" y="75"/>
                  <a:pt x="57" y="74"/>
                  <a:pt x="56" y="73"/>
                </a:cubicBezTo>
                <a:cubicBezTo>
                  <a:pt x="52" y="70"/>
                  <a:pt x="50" y="67"/>
                  <a:pt x="50" y="62"/>
                </a:cubicBezTo>
                <a:cubicBezTo>
                  <a:pt x="50" y="60"/>
                  <a:pt x="50" y="59"/>
                  <a:pt x="50" y="58"/>
                </a:cubicBezTo>
                <a:cubicBezTo>
                  <a:pt x="58" y="67"/>
                  <a:pt x="69" y="73"/>
                  <a:pt x="82" y="73"/>
                </a:cubicBezTo>
                <a:cubicBezTo>
                  <a:pt x="83" y="73"/>
                  <a:pt x="84" y="73"/>
                  <a:pt x="84" y="72"/>
                </a:cubicBezTo>
                <a:cubicBezTo>
                  <a:pt x="86" y="72"/>
                  <a:pt x="86" y="70"/>
                  <a:pt x="86" y="70"/>
                </a:cubicBezTo>
                <a:cubicBezTo>
                  <a:pt x="84" y="69"/>
                  <a:pt x="84" y="68"/>
                  <a:pt x="84" y="67"/>
                </a:cubicBezTo>
                <a:cubicBezTo>
                  <a:pt x="84" y="59"/>
                  <a:pt x="90" y="53"/>
                  <a:pt x="98" y="53"/>
                </a:cubicBezTo>
                <a:cubicBezTo>
                  <a:pt x="102" y="53"/>
                  <a:pt x="105" y="54"/>
                  <a:pt x="108" y="58"/>
                </a:cubicBezTo>
                <a:cubicBezTo>
                  <a:pt x="109" y="58"/>
                  <a:pt x="110" y="58"/>
                  <a:pt x="110" y="58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10" y="59"/>
                  <a:pt x="110" y="60"/>
                  <a:pt x="110" y="62"/>
                </a:cubicBezTo>
                <a:cubicBezTo>
                  <a:pt x="111" y="63"/>
                  <a:pt x="113" y="63"/>
                  <a:pt x="114" y="63"/>
                </a:cubicBezTo>
                <a:cubicBezTo>
                  <a:pt x="114" y="64"/>
                  <a:pt x="114" y="64"/>
                  <a:pt x="113" y="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83568F46-6D71-4B68-71BF-6C93E39BE795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4678363"/>
            <a:ext cx="252413" cy="254000"/>
          </a:xfrm>
          <a:custGeom>
            <a:avLst/>
            <a:gdLst>
              <a:gd name="T0" fmla="*/ 79 w 159"/>
              <a:gd name="T1" fmla="*/ 0 h 160"/>
              <a:gd name="T2" fmla="*/ 0 w 159"/>
              <a:gd name="T3" fmla="*/ 80 h 160"/>
              <a:gd name="T4" fmla="*/ 79 w 159"/>
              <a:gd name="T5" fmla="*/ 160 h 160"/>
              <a:gd name="T6" fmla="*/ 159 w 159"/>
              <a:gd name="T7" fmla="*/ 80 h 160"/>
              <a:gd name="T8" fmla="*/ 79 w 159"/>
              <a:gd name="T9" fmla="*/ 0 h 160"/>
              <a:gd name="T10" fmla="*/ 79 w 159"/>
              <a:gd name="T11" fmla="*/ 155 h 160"/>
              <a:gd name="T12" fmla="*/ 5 w 159"/>
              <a:gd name="T13" fmla="*/ 80 h 160"/>
              <a:gd name="T14" fmla="*/ 79 w 159"/>
              <a:gd name="T15" fmla="*/ 5 h 160"/>
              <a:gd name="T16" fmla="*/ 154 w 159"/>
              <a:gd name="T17" fmla="*/ 80 h 160"/>
              <a:gd name="T18" fmla="*/ 79 w 159"/>
              <a:gd name="T19" fmla="*/ 155 h 160"/>
              <a:gd name="T20" fmla="*/ 116 w 159"/>
              <a:gd name="T21" fmla="*/ 117 h 160"/>
              <a:gd name="T22" fmla="*/ 80 w 159"/>
              <a:gd name="T23" fmla="*/ 99 h 160"/>
              <a:gd name="T24" fmla="*/ 42 w 159"/>
              <a:gd name="T25" fmla="*/ 115 h 160"/>
              <a:gd name="T26" fmla="*/ 42 w 159"/>
              <a:gd name="T27" fmla="*/ 119 h 160"/>
              <a:gd name="T28" fmla="*/ 46 w 159"/>
              <a:gd name="T29" fmla="*/ 119 h 160"/>
              <a:gd name="T30" fmla="*/ 80 w 159"/>
              <a:gd name="T31" fmla="*/ 105 h 160"/>
              <a:gd name="T32" fmla="*/ 113 w 159"/>
              <a:gd name="T33" fmla="*/ 119 h 160"/>
              <a:gd name="T34" fmla="*/ 115 w 159"/>
              <a:gd name="T35" fmla="*/ 121 h 160"/>
              <a:gd name="T36" fmla="*/ 116 w 159"/>
              <a:gd name="T37" fmla="*/ 121 h 160"/>
              <a:gd name="T38" fmla="*/ 116 w 159"/>
              <a:gd name="T39" fmla="*/ 117 h 160"/>
              <a:gd name="T40" fmla="*/ 52 w 159"/>
              <a:gd name="T41" fmla="*/ 83 h 160"/>
              <a:gd name="T42" fmla="*/ 62 w 159"/>
              <a:gd name="T43" fmla="*/ 73 h 160"/>
              <a:gd name="T44" fmla="*/ 52 w 159"/>
              <a:gd name="T45" fmla="*/ 63 h 160"/>
              <a:gd name="T46" fmla="*/ 41 w 159"/>
              <a:gd name="T47" fmla="*/ 73 h 160"/>
              <a:gd name="T48" fmla="*/ 52 w 159"/>
              <a:gd name="T49" fmla="*/ 83 h 160"/>
              <a:gd name="T50" fmla="*/ 52 w 159"/>
              <a:gd name="T51" fmla="*/ 68 h 160"/>
              <a:gd name="T52" fmla="*/ 57 w 159"/>
              <a:gd name="T53" fmla="*/ 73 h 160"/>
              <a:gd name="T54" fmla="*/ 52 w 159"/>
              <a:gd name="T55" fmla="*/ 78 h 160"/>
              <a:gd name="T56" fmla="*/ 46 w 159"/>
              <a:gd name="T57" fmla="*/ 73 h 160"/>
              <a:gd name="T58" fmla="*/ 52 w 159"/>
              <a:gd name="T59" fmla="*/ 68 h 160"/>
              <a:gd name="T60" fmla="*/ 106 w 159"/>
              <a:gd name="T61" fmla="*/ 83 h 160"/>
              <a:gd name="T62" fmla="*/ 116 w 159"/>
              <a:gd name="T63" fmla="*/ 73 h 160"/>
              <a:gd name="T64" fmla="*/ 106 w 159"/>
              <a:gd name="T65" fmla="*/ 63 h 160"/>
              <a:gd name="T66" fmla="*/ 96 w 159"/>
              <a:gd name="T67" fmla="*/ 73 h 160"/>
              <a:gd name="T68" fmla="*/ 106 w 159"/>
              <a:gd name="T69" fmla="*/ 83 h 160"/>
              <a:gd name="T70" fmla="*/ 106 w 159"/>
              <a:gd name="T71" fmla="*/ 68 h 160"/>
              <a:gd name="T72" fmla="*/ 111 w 159"/>
              <a:gd name="T73" fmla="*/ 73 h 160"/>
              <a:gd name="T74" fmla="*/ 106 w 159"/>
              <a:gd name="T75" fmla="*/ 78 h 160"/>
              <a:gd name="T76" fmla="*/ 101 w 159"/>
              <a:gd name="T77" fmla="*/ 73 h 160"/>
              <a:gd name="T78" fmla="*/ 106 w 159"/>
              <a:gd name="T79" fmla="*/ 6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9" h="160">
                <a:moveTo>
                  <a:pt x="79" y="0"/>
                </a:moveTo>
                <a:cubicBezTo>
                  <a:pt x="36" y="0"/>
                  <a:pt x="0" y="37"/>
                  <a:pt x="0" y="80"/>
                </a:cubicBezTo>
                <a:cubicBezTo>
                  <a:pt x="0" y="124"/>
                  <a:pt x="36" y="160"/>
                  <a:pt x="79" y="160"/>
                </a:cubicBezTo>
                <a:cubicBezTo>
                  <a:pt x="123" y="160"/>
                  <a:pt x="159" y="124"/>
                  <a:pt x="159" y="80"/>
                </a:cubicBezTo>
                <a:cubicBezTo>
                  <a:pt x="159" y="37"/>
                  <a:pt x="123" y="0"/>
                  <a:pt x="79" y="0"/>
                </a:cubicBezTo>
                <a:close/>
                <a:moveTo>
                  <a:pt x="79" y="155"/>
                </a:moveTo>
                <a:cubicBezTo>
                  <a:pt x="39" y="155"/>
                  <a:pt x="5" y="122"/>
                  <a:pt x="5" y="80"/>
                </a:cubicBezTo>
                <a:cubicBezTo>
                  <a:pt x="5" y="39"/>
                  <a:pt x="39" y="5"/>
                  <a:pt x="79" y="5"/>
                </a:cubicBezTo>
                <a:cubicBezTo>
                  <a:pt x="120" y="5"/>
                  <a:pt x="154" y="39"/>
                  <a:pt x="154" y="80"/>
                </a:cubicBezTo>
                <a:cubicBezTo>
                  <a:pt x="154" y="122"/>
                  <a:pt x="120" y="155"/>
                  <a:pt x="79" y="155"/>
                </a:cubicBezTo>
                <a:close/>
                <a:moveTo>
                  <a:pt x="116" y="117"/>
                </a:moveTo>
                <a:cubicBezTo>
                  <a:pt x="108" y="105"/>
                  <a:pt x="94" y="99"/>
                  <a:pt x="80" y="99"/>
                </a:cubicBezTo>
                <a:cubicBezTo>
                  <a:pt x="65" y="99"/>
                  <a:pt x="52" y="105"/>
                  <a:pt x="42" y="115"/>
                </a:cubicBezTo>
                <a:cubicBezTo>
                  <a:pt x="41" y="117"/>
                  <a:pt x="41" y="118"/>
                  <a:pt x="42" y="119"/>
                </a:cubicBezTo>
                <a:cubicBezTo>
                  <a:pt x="44" y="121"/>
                  <a:pt x="45" y="121"/>
                  <a:pt x="46" y="119"/>
                </a:cubicBezTo>
                <a:cubicBezTo>
                  <a:pt x="55" y="110"/>
                  <a:pt x="67" y="105"/>
                  <a:pt x="80" y="105"/>
                </a:cubicBezTo>
                <a:cubicBezTo>
                  <a:pt x="93" y="105"/>
                  <a:pt x="104" y="110"/>
                  <a:pt x="113" y="119"/>
                </a:cubicBezTo>
                <a:cubicBezTo>
                  <a:pt x="114" y="121"/>
                  <a:pt x="114" y="121"/>
                  <a:pt x="115" y="121"/>
                </a:cubicBezTo>
                <a:cubicBezTo>
                  <a:pt x="116" y="121"/>
                  <a:pt x="116" y="121"/>
                  <a:pt x="116" y="121"/>
                </a:cubicBezTo>
                <a:cubicBezTo>
                  <a:pt x="118" y="119"/>
                  <a:pt x="118" y="117"/>
                  <a:pt x="116" y="117"/>
                </a:cubicBezTo>
                <a:close/>
                <a:moveTo>
                  <a:pt x="52" y="83"/>
                </a:moveTo>
                <a:cubicBezTo>
                  <a:pt x="57" y="83"/>
                  <a:pt x="62" y="78"/>
                  <a:pt x="62" y="73"/>
                </a:cubicBezTo>
                <a:cubicBezTo>
                  <a:pt x="62" y="68"/>
                  <a:pt x="57" y="63"/>
                  <a:pt x="52" y="63"/>
                </a:cubicBezTo>
                <a:cubicBezTo>
                  <a:pt x="46" y="63"/>
                  <a:pt x="41" y="68"/>
                  <a:pt x="41" y="73"/>
                </a:cubicBezTo>
                <a:cubicBezTo>
                  <a:pt x="41" y="78"/>
                  <a:pt x="46" y="83"/>
                  <a:pt x="52" y="83"/>
                </a:cubicBezTo>
                <a:close/>
                <a:moveTo>
                  <a:pt x="52" y="68"/>
                </a:moveTo>
                <a:cubicBezTo>
                  <a:pt x="54" y="68"/>
                  <a:pt x="57" y="70"/>
                  <a:pt x="57" y="73"/>
                </a:cubicBezTo>
                <a:cubicBezTo>
                  <a:pt x="57" y="75"/>
                  <a:pt x="54" y="78"/>
                  <a:pt x="52" y="78"/>
                </a:cubicBezTo>
                <a:cubicBezTo>
                  <a:pt x="49" y="78"/>
                  <a:pt x="46" y="75"/>
                  <a:pt x="46" y="73"/>
                </a:cubicBezTo>
                <a:cubicBezTo>
                  <a:pt x="46" y="70"/>
                  <a:pt x="49" y="68"/>
                  <a:pt x="52" y="68"/>
                </a:cubicBezTo>
                <a:close/>
                <a:moveTo>
                  <a:pt x="106" y="83"/>
                </a:moveTo>
                <a:cubicBezTo>
                  <a:pt x="111" y="83"/>
                  <a:pt x="116" y="78"/>
                  <a:pt x="116" y="73"/>
                </a:cubicBezTo>
                <a:cubicBezTo>
                  <a:pt x="116" y="68"/>
                  <a:pt x="111" y="63"/>
                  <a:pt x="106" y="63"/>
                </a:cubicBezTo>
                <a:cubicBezTo>
                  <a:pt x="101" y="63"/>
                  <a:pt x="96" y="68"/>
                  <a:pt x="96" y="73"/>
                </a:cubicBezTo>
                <a:cubicBezTo>
                  <a:pt x="96" y="78"/>
                  <a:pt x="101" y="83"/>
                  <a:pt x="106" y="83"/>
                </a:cubicBezTo>
                <a:close/>
                <a:moveTo>
                  <a:pt x="106" y="68"/>
                </a:moveTo>
                <a:cubicBezTo>
                  <a:pt x="108" y="68"/>
                  <a:pt x="111" y="70"/>
                  <a:pt x="111" y="73"/>
                </a:cubicBezTo>
                <a:cubicBezTo>
                  <a:pt x="111" y="75"/>
                  <a:pt x="108" y="78"/>
                  <a:pt x="106" y="78"/>
                </a:cubicBezTo>
                <a:cubicBezTo>
                  <a:pt x="103" y="78"/>
                  <a:pt x="101" y="75"/>
                  <a:pt x="101" y="73"/>
                </a:cubicBezTo>
                <a:cubicBezTo>
                  <a:pt x="101" y="70"/>
                  <a:pt x="103" y="68"/>
                  <a:pt x="106" y="6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FF59F999-3475-A547-DDEC-C22733CA2125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4678363"/>
            <a:ext cx="252413" cy="254000"/>
          </a:xfrm>
          <a:custGeom>
            <a:avLst/>
            <a:gdLst>
              <a:gd name="T0" fmla="*/ 80 w 159"/>
              <a:gd name="T1" fmla="*/ 0 h 160"/>
              <a:gd name="T2" fmla="*/ 0 w 159"/>
              <a:gd name="T3" fmla="*/ 80 h 160"/>
              <a:gd name="T4" fmla="*/ 80 w 159"/>
              <a:gd name="T5" fmla="*/ 160 h 160"/>
              <a:gd name="T6" fmla="*/ 159 w 159"/>
              <a:gd name="T7" fmla="*/ 80 h 160"/>
              <a:gd name="T8" fmla="*/ 80 w 159"/>
              <a:gd name="T9" fmla="*/ 0 h 160"/>
              <a:gd name="T10" fmla="*/ 80 w 159"/>
              <a:gd name="T11" fmla="*/ 155 h 160"/>
              <a:gd name="T12" fmla="*/ 5 w 159"/>
              <a:gd name="T13" fmla="*/ 80 h 160"/>
              <a:gd name="T14" fmla="*/ 80 w 159"/>
              <a:gd name="T15" fmla="*/ 5 h 160"/>
              <a:gd name="T16" fmla="*/ 154 w 159"/>
              <a:gd name="T17" fmla="*/ 80 h 160"/>
              <a:gd name="T18" fmla="*/ 80 w 159"/>
              <a:gd name="T19" fmla="*/ 155 h 160"/>
              <a:gd name="T20" fmla="*/ 52 w 159"/>
              <a:gd name="T21" fmla="*/ 83 h 160"/>
              <a:gd name="T22" fmla="*/ 63 w 159"/>
              <a:gd name="T23" fmla="*/ 73 h 160"/>
              <a:gd name="T24" fmla="*/ 52 w 159"/>
              <a:gd name="T25" fmla="*/ 63 h 160"/>
              <a:gd name="T26" fmla="*/ 42 w 159"/>
              <a:gd name="T27" fmla="*/ 73 h 160"/>
              <a:gd name="T28" fmla="*/ 52 w 159"/>
              <a:gd name="T29" fmla="*/ 83 h 160"/>
              <a:gd name="T30" fmla="*/ 52 w 159"/>
              <a:gd name="T31" fmla="*/ 68 h 160"/>
              <a:gd name="T32" fmla="*/ 57 w 159"/>
              <a:gd name="T33" fmla="*/ 73 h 160"/>
              <a:gd name="T34" fmla="*/ 52 w 159"/>
              <a:gd name="T35" fmla="*/ 78 h 160"/>
              <a:gd name="T36" fmla="*/ 47 w 159"/>
              <a:gd name="T37" fmla="*/ 73 h 160"/>
              <a:gd name="T38" fmla="*/ 52 w 159"/>
              <a:gd name="T39" fmla="*/ 68 h 160"/>
              <a:gd name="T40" fmla="*/ 107 w 159"/>
              <a:gd name="T41" fmla="*/ 83 h 160"/>
              <a:gd name="T42" fmla="*/ 117 w 159"/>
              <a:gd name="T43" fmla="*/ 73 h 160"/>
              <a:gd name="T44" fmla="*/ 107 w 159"/>
              <a:gd name="T45" fmla="*/ 63 h 160"/>
              <a:gd name="T46" fmla="*/ 97 w 159"/>
              <a:gd name="T47" fmla="*/ 73 h 160"/>
              <a:gd name="T48" fmla="*/ 107 w 159"/>
              <a:gd name="T49" fmla="*/ 83 h 160"/>
              <a:gd name="T50" fmla="*/ 107 w 159"/>
              <a:gd name="T51" fmla="*/ 68 h 160"/>
              <a:gd name="T52" fmla="*/ 112 w 159"/>
              <a:gd name="T53" fmla="*/ 73 h 160"/>
              <a:gd name="T54" fmla="*/ 107 w 159"/>
              <a:gd name="T55" fmla="*/ 78 h 160"/>
              <a:gd name="T56" fmla="*/ 102 w 159"/>
              <a:gd name="T57" fmla="*/ 73 h 160"/>
              <a:gd name="T58" fmla="*/ 107 w 159"/>
              <a:gd name="T59" fmla="*/ 68 h 160"/>
              <a:gd name="T60" fmla="*/ 113 w 159"/>
              <a:gd name="T61" fmla="*/ 110 h 160"/>
              <a:gd name="T62" fmla="*/ 81 w 159"/>
              <a:gd name="T63" fmla="*/ 125 h 160"/>
              <a:gd name="T64" fmla="*/ 48 w 159"/>
              <a:gd name="T65" fmla="*/ 110 h 160"/>
              <a:gd name="T66" fmla="*/ 44 w 159"/>
              <a:gd name="T67" fmla="*/ 110 h 160"/>
              <a:gd name="T68" fmla="*/ 44 w 159"/>
              <a:gd name="T69" fmla="*/ 114 h 160"/>
              <a:gd name="T70" fmla="*/ 81 w 159"/>
              <a:gd name="T71" fmla="*/ 130 h 160"/>
              <a:gd name="T72" fmla="*/ 117 w 159"/>
              <a:gd name="T73" fmla="*/ 114 h 160"/>
              <a:gd name="T74" fmla="*/ 117 w 159"/>
              <a:gd name="T75" fmla="*/ 110 h 160"/>
              <a:gd name="T76" fmla="*/ 113 w 159"/>
              <a:gd name="T77" fmla="*/ 1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9" h="160">
                <a:moveTo>
                  <a:pt x="80" y="0"/>
                </a:moveTo>
                <a:cubicBezTo>
                  <a:pt x="36" y="0"/>
                  <a:pt x="0" y="37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3" y="160"/>
                  <a:pt x="159" y="124"/>
                  <a:pt x="159" y="80"/>
                </a:cubicBezTo>
                <a:cubicBezTo>
                  <a:pt x="159" y="37"/>
                  <a:pt x="123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5" y="122"/>
                  <a:pt x="5" y="80"/>
                </a:cubicBezTo>
                <a:cubicBezTo>
                  <a:pt x="5" y="39"/>
                  <a:pt x="39" y="5"/>
                  <a:pt x="80" y="5"/>
                </a:cubicBezTo>
                <a:cubicBezTo>
                  <a:pt x="120" y="5"/>
                  <a:pt x="154" y="39"/>
                  <a:pt x="154" y="80"/>
                </a:cubicBezTo>
                <a:cubicBezTo>
                  <a:pt x="154" y="122"/>
                  <a:pt x="120" y="155"/>
                  <a:pt x="80" y="155"/>
                </a:cubicBezTo>
                <a:close/>
                <a:moveTo>
                  <a:pt x="52" y="83"/>
                </a:moveTo>
                <a:cubicBezTo>
                  <a:pt x="57" y="83"/>
                  <a:pt x="63" y="78"/>
                  <a:pt x="63" y="73"/>
                </a:cubicBezTo>
                <a:cubicBezTo>
                  <a:pt x="63" y="68"/>
                  <a:pt x="57" y="63"/>
                  <a:pt x="52" y="63"/>
                </a:cubicBezTo>
                <a:cubicBezTo>
                  <a:pt x="47" y="63"/>
                  <a:pt x="42" y="68"/>
                  <a:pt x="42" y="73"/>
                </a:cubicBezTo>
                <a:cubicBezTo>
                  <a:pt x="42" y="78"/>
                  <a:pt x="47" y="83"/>
                  <a:pt x="52" y="83"/>
                </a:cubicBezTo>
                <a:close/>
                <a:moveTo>
                  <a:pt x="52" y="68"/>
                </a:moveTo>
                <a:cubicBezTo>
                  <a:pt x="55" y="68"/>
                  <a:pt x="57" y="70"/>
                  <a:pt x="57" y="73"/>
                </a:cubicBezTo>
                <a:cubicBezTo>
                  <a:pt x="57" y="75"/>
                  <a:pt x="55" y="78"/>
                  <a:pt x="52" y="78"/>
                </a:cubicBezTo>
                <a:cubicBezTo>
                  <a:pt x="50" y="78"/>
                  <a:pt x="47" y="75"/>
                  <a:pt x="47" y="73"/>
                </a:cubicBezTo>
                <a:cubicBezTo>
                  <a:pt x="47" y="70"/>
                  <a:pt x="50" y="68"/>
                  <a:pt x="52" y="68"/>
                </a:cubicBezTo>
                <a:close/>
                <a:moveTo>
                  <a:pt x="107" y="83"/>
                </a:moveTo>
                <a:cubicBezTo>
                  <a:pt x="112" y="83"/>
                  <a:pt x="117" y="78"/>
                  <a:pt x="117" y="73"/>
                </a:cubicBezTo>
                <a:cubicBezTo>
                  <a:pt x="117" y="68"/>
                  <a:pt x="112" y="63"/>
                  <a:pt x="107" y="63"/>
                </a:cubicBezTo>
                <a:cubicBezTo>
                  <a:pt x="102" y="63"/>
                  <a:pt x="97" y="68"/>
                  <a:pt x="97" y="73"/>
                </a:cubicBezTo>
                <a:cubicBezTo>
                  <a:pt x="97" y="78"/>
                  <a:pt x="102" y="83"/>
                  <a:pt x="107" y="83"/>
                </a:cubicBezTo>
                <a:close/>
                <a:moveTo>
                  <a:pt x="107" y="68"/>
                </a:moveTo>
                <a:cubicBezTo>
                  <a:pt x="109" y="68"/>
                  <a:pt x="112" y="70"/>
                  <a:pt x="112" y="73"/>
                </a:cubicBezTo>
                <a:cubicBezTo>
                  <a:pt x="112" y="75"/>
                  <a:pt x="109" y="78"/>
                  <a:pt x="107" y="78"/>
                </a:cubicBezTo>
                <a:cubicBezTo>
                  <a:pt x="105" y="78"/>
                  <a:pt x="102" y="75"/>
                  <a:pt x="102" y="73"/>
                </a:cubicBezTo>
                <a:cubicBezTo>
                  <a:pt x="102" y="70"/>
                  <a:pt x="105" y="68"/>
                  <a:pt x="107" y="68"/>
                </a:cubicBezTo>
                <a:close/>
                <a:moveTo>
                  <a:pt x="113" y="110"/>
                </a:moveTo>
                <a:cubicBezTo>
                  <a:pt x="106" y="120"/>
                  <a:pt x="93" y="125"/>
                  <a:pt x="81" y="125"/>
                </a:cubicBezTo>
                <a:cubicBezTo>
                  <a:pt x="69" y="125"/>
                  <a:pt x="56" y="120"/>
                  <a:pt x="48" y="110"/>
                </a:cubicBezTo>
                <a:cubicBezTo>
                  <a:pt x="48" y="109"/>
                  <a:pt x="45" y="109"/>
                  <a:pt x="44" y="110"/>
                </a:cubicBezTo>
                <a:cubicBezTo>
                  <a:pt x="43" y="111"/>
                  <a:pt x="43" y="112"/>
                  <a:pt x="44" y="114"/>
                </a:cubicBezTo>
                <a:cubicBezTo>
                  <a:pt x="54" y="124"/>
                  <a:pt x="67" y="130"/>
                  <a:pt x="81" y="130"/>
                </a:cubicBezTo>
                <a:cubicBezTo>
                  <a:pt x="94" y="130"/>
                  <a:pt x="108" y="124"/>
                  <a:pt x="117" y="114"/>
                </a:cubicBezTo>
                <a:cubicBezTo>
                  <a:pt x="118" y="112"/>
                  <a:pt x="118" y="111"/>
                  <a:pt x="117" y="110"/>
                </a:cubicBezTo>
                <a:cubicBezTo>
                  <a:pt x="115" y="109"/>
                  <a:pt x="114" y="109"/>
                  <a:pt x="113" y="1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6BB28F83-1411-A033-8577-E0CE21D55675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4668838"/>
            <a:ext cx="254000" cy="266700"/>
          </a:xfrm>
          <a:custGeom>
            <a:avLst/>
            <a:gdLst>
              <a:gd name="T0" fmla="*/ 134 w 160"/>
              <a:gd name="T1" fmla="*/ 27 h 168"/>
              <a:gd name="T2" fmla="*/ 157 w 160"/>
              <a:gd name="T3" fmla="*/ 27 h 168"/>
              <a:gd name="T4" fmla="*/ 160 w 160"/>
              <a:gd name="T5" fmla="*/ 25 h 168"/>
              <a:gd name="T6" fmla="*/ 157 w 160"/>
              <a:gd name="T7" fmla="*/ 22 h 168"/>
              <a:gd name="T8" fmla="*/ 127 w 160"/>
              <a:gd name="T9" fmla="*/ 22 h 168"/>
              <a:gd name="T10" fmla="*/ 125 w 160"/>
              <a:gd name="T11" fmla="*/ 25 h 168"/>
              <a:gd name="T12" fmla="*/ 125 w 160"/>
              <a:gd name="T13" fmla="*/ 55 h 168"/>
              <a:gd name="T14" fmla="*/ 127 w 160"/>
              <a:gd name="T15" fmla="*/ 57 h 168"/>
              <a:gd name="T16" fmla="*/ 130 w 160"/>
              <a:gd name="T17" fmla="*/ 55 h 168"/>
              <a:gd name="T18" fmla="*/ 130 w 160"/>
              <a:gd name="T19" fmla="*/ 31 h 168"/>
              <a:gd name="T20" fmla="*/ 132 w 160"/>
              <a:gd name="T21" fmla="*/ 35 h 168"/>
              <a:gd name="T22" fmla="*/ 155 w 160"/>
              <a:gd name="T23" fmla="*/ 87 h 168"/>
              <a:gd name="T24" fmla="*/ 132 w 160"/>
              <a:gd name="T25" fmla="*/ 139 h 168"/>
              <a:gd name="T26" fmla="*/ 53 w 160"/>
              <a:gd name="T27" fmla="*/ 156 h 168"/>
              <a:gd name="T28" fmla="*/ 50 w 160"/>
              <a:gd name="T29" fmla="*/ 158 h 168"/>
              <a:gd name="T30" fmla="*/ 52 w 160"/>
              <a:gd name="T31" fmla="*/ 161 h 168"/>
              <a:gd name="T32" fmla="*/ 80 w 160"/>
              <a:gd name="T33" fmla="*/ 166 h 168"/>
              <a:gd name="T34" fmla="*/ 136 w 160"/>
              <a:gd name="T35" fmla="*/ 143 h 168"/>
              <a:gd name="T36" fmla="*/ 160 w 160"/>
              <a:gd name="T37" fmla="*/ 87 h 168"/>
              <a:gd name="T38" fmla="*/ 136 w 160"/>
              <a:gd name="T39" fmla="*/ 31 h 168"/>
              <a:gd name="T40" fmla="*/ 134 w 160"/>
              <a:gd name="T41" fmla="*/ 27 h 168"/>
              <a:gd name="T42" fmla="*/ 32 w 160"/>
              <a:gd name="T43" fmla="*/ 116 h 168"/>
              <a:gd name="T44" fmla="*/ 30 w 160"/>
              <a:gd name="T45" fmla="*/ 119 h 168"/>
              <a:gd name="T46" fmla="*/ 30 w 160"/>
              <a:gd name="T47" fmla="*/ 142 h 168"/>
              <a:gd name="T48" fmla="*/ 26 w 160"/>
              <a:gd name="T49" fmla="*/ 140 h 168"/>
              <a:gd name="T50" fmla="*/ 5 w 160"/>
              <a:gd name="T51" fmla="*/ 86 h 168"/>
              <a:gd name="T52" fmla="*/ 26 w 160"/>
              <a:gd name="T53" fmla="*/ 34 h 168"/>
              <a:gd name="T54" fmla="*/ 105 w 160"/>
              <a:gd name="T55" fmla="*/ 17 h 168"/>
              <a:gd name="T56" fmla="*/ 109 w 160"/>
              <a:gd name="T57" fmla="*/ 15 h 168"/>
              <a:gd name="T58" fmla="*/ 108 w 160"/>
              <a:gd name="T59" fmla="*/ 12 h 168"/>
              <a:gd name="T60" fmla="*/ 22 w 160"/>
              <a:gd name="T61" fmla="*/ 30 h 168"/>
              <a:gd name="T62" fmla="*/ 0 w 160"/>
              <a:gd name="T63" fmla="*/ 86 h 168"/>
              <a:gd name="T64" fmla="*/ 22 w 160"/>
              <a:gd name="T65" fmla="*/ 142 h 168"/>
              <a:gd name="T66" fmla="*/ 26 w 160"/>
              <a:gd name="T67" fmla="*/ 146 h 168"/>
              <a:gd name="T68" fmla="*/ 2 w 160"/>
              <a:gd name="T69" fmla="*/ 146 h 168"/>
              <a:gd name="T70" fmla="*/ 0 w 160"/>
              <a:gd name="T71" fmla="*/ 149 h 168"/>
              <a:gd name="T72" fmla="*/ 2 w 160"/>
              <a:gd name="T73" fmla="*/ 151 h 168"/>
              <a:gd name="T74" fmla="*/ 31 w 160"/>
              <a:gd name="T75" fmla="*/ 151 h 168"/>
              <a:gd name="T76" fmla="*/ 32 w 160"/>
              <a:gd name="T77" fmla="*/ 151 h 168"/>
              <a:gd name="T78" fmla="*/ 34 w 160"/>
              <a:gd name="T79" fmla="*/ 151 h 168"/>
              <a:gd name="T80" fmla="*/ 34 w 160"/>
              <a:gd name="T81" fmla="*/ 150 h 168"/>
              <a:gd name="T82" fmla="*/ 35 w 160"/>
              <a:gd name="T83" fmla="*/ 149 h 168"/>
              <a:gd name="T84" fmla="*/ 35 w 160"/>
              <a:gd name="T85" fmla="*/ 119 h 168"/>
              <a:gd name="T86" fmla="*/ 32 w 160"/>
              <a:gd name="T87" fmla="*/ 116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68">
                <a:moveTo>
                  <a:pt x="134" y="27"/>
                </a:moveTo>
                <a:cubicBezTo>
                  <a:pt x="157" y="27"/>
                  <a:pt x="157" y="27"/>
                  <a:pt x="157" y="27"/>
                </a:cubicBezTo>
                <a:cubicBezTo>
                  <a:pt x="158" y="27"/>
                  <a:pt x="160" y="26"/>
                  <a:pt x="160" y="25"/>
                </a:cubicBezTo>
                <a:cubicBezTo>
                  <a:pt x="160" y="24"/>
                  <a:pt x="158" y="22"/>
                  <a:pt x="157" y="22"/>
                </a:cubicBezTo>
                <a:cubicBezTo>
                  <a:pt x="127" y="22"/>
                  <a:pt x="127" y="22"/>
                  <a:pt x="127" y="22"/>
                </a:cubicBezTo>
                <a:cubicBezTo>
                  <a:pt x="126" y="22"/>
                  <a:pt x="125" y="24"/>
                  <a:pt x="125" y="25"/>
                </a:cubicBezTo>
                <a:cubicBezTo>
                  <a:pt x="125" y="55"/>
                  <a:pt x="125" y="55"/>
                  <a:pt x="125" y="55"/>
                </a:cubicBezTo>
                <a:cubicBezTo>
                  <a:pt x="125" y="56"/>
                  <a:pt x="126" y="57"/>
                  <a:pt x="127" y="57"/>
                </a:cubicBezTo>
                <a:cubicBezTo>
                  <a:pt x="129" y="57"/>
                  <a:pt x="130" y="56"/>
                  <a:pt x="130" y="55"/>
                </a:cubicBezTo>
                <a:cubicBezTo>
                  <a:pt x="130" y="31"/>
                  <a:pt x="130" y="31"/>
                  <a:pt x="130" y="31"/>
                </a:cubicBezTo>
                <a:cubicBezTo>
                  <a:pt x="132" y="35"/>
                  <a:pt x="132" y="35"/>
                  <a:pt x="132" y="35"/>
                </a:cubicBezTo>
                <a:cubicBezTo>
                  <a:pt x="147" y="48"/>
                  <a:pt x="155" y="67"/>
                  <a:pt x="155" y="87"/>
                </a:cubicBezTo>
                <a:cubicBezTo>
                  <a:pt x="155" y="107"/>
                  <a:pt x="147" y="125"/>
                  <a:pt x="132" y="139"/>
                </a:cubicBezTo>
                <a:cubicBezTo>
                  <a:pt x="112" y="160"/>
                  <a:pt x="80" y="168"/>
                  <a:pt x="53" y="156"/>
                </a:cubicBezTo>
                <a:cubicBezTo>
                  <a:pt x="52" y="156"/>
                  <a:pt x="50" y="156"/>
                  <a:pt x="50" y="158"/>
                </a:cubicBezTo>
                <a:cubicBezTo>
                  <a:pt x="49" y="159"/>
                  <a:pt x="50" y="160"/>
                  <a:pt x="52" y="161"/>
                </a:cubicBezTo>
                <a:cubicBezTo>
                  <a:pt x="60" y="165"/>
                  <a:pt x="70" y="166"/>
                  <a:pt x="80" y="166"/>
                </a:cubicBezTo>
                <a:cubicBezTo>
                  <a:pt x="101" y="166"/>
                  <a:pt x="121" y="158"/>
                  <a:pt x="136" y="143"/>
                </a:cubicBezTo>
                <a:cubicBezTo>
                  <a:pt x="151" y="128"/>
                  <a:pt x="160" y="108"/>
                  <a:pt x="160" y="87"/>
                </a:cubicBezTo>
                <a:cubicBezTo>
                  <a:pt x="160" y="66"/>
                  <a:pt x="151" y="46"/>
                  <a:pt x="136" y="31"/>
                </a:cubicBezTo>
                <a:lnTo>
                  <a:pt x="134" y="27"/>
                </a:lnTo>
                <a:close/>
                <a:moveTo>
                  <a:pt x="32" y="116"/>
                </a:moveTo>
                <a:cubicBezTo>
                  <a:pt x="31" y="116"/>
                  <a:pt x="30" y="117"/>
                  <a:pt x="30" y="119"/>
                </a:cubicBezTo>
                <a:cubicBezTo>
                  <a:pt x="30" y="142"/>
                  <a:pt x="30" y="142"/>
                  <a:pt x="30" y="142"/>
                </a:cubicBezTo>
                <a:cubicBezTo>
                  <a:pt x="26" y="140"/>
                  <a:pt x="26" y="140"/>
                  <a:pt x="26" y="140"/>
                </a:cubicBezTo>
                <a:cubicBezTo>
                  <a:pt x="12" y="125"/>
                  <a:pt x="5" y="106"/>
                  <a:pt x="5" y="86"/>
                </a:cubicBezTo>
                <a:cubicBezTo>
                  <a:pt x="5" y="66"/>
                  <a:pt x="12" y="48"/>
                  <a:pt x="26" y="34"/>
                </a:cubicBezTo>
                <a:cubicBezTo>
                  <a:pt x="47" y="13"/>
                  <a:pt x="79" y="7"/>
                  <a:pt x="105" y="17"/>
                </a:cubicBezTo>
                <a:cubicBezTo>
                  <a:pt x="108" y="17"/>
                  <a:pt x="109" y="17"/>
                  <a:pt x="109" y="15"/>
                </a:cubicBezTo>
                <a:cubicBezTo>
                  <a:pt x="109" y="14"/>
                  <a:pt x="109" y="12"/>
                  <a:pt x="108" y="12"/>
                </a:cubicBezTo>
                <a:cubicBezTo>
                  <a:pt x="77" y="0"/>
                  <a:pt x="45" y="8"/>
                  <a:pt x="22" y="30"/>
                </a:cubicBezTo>
                <a:cubicBezTo>
                  <a:pt x="7" y="45"/>
                  <a:pt x="0" y="65"/>
                  <a:pt x="0" y="86"/>
                </a:cubicBezTo>
                <a:cubicBezTo>
                  <a:pt x="0" y="107"/>
                  <a:pt x="7" y="127"/>
                  <a:pt x="22" y="142"/>
                </a:cubicBezTo>
                <a:cubicBezTo>
                  <a:pt x="26" y="146"/>
                  <a:pt x="26" y="146"/>
                  <a:pt x="26" y="146"/>
                </a:cubicBezTo>
                <a:cubicBezTo>
                  <a:pt x="2" y="146"/>
                  <a:pt x="2" y="146"/>
                  <a:pt x="2" y="146"/>
                </a:cubicBezTo>
                <a:cubicBezTo>
                  <a:pt x="1" y="146"/>
                  <a:pt x="0" y="147"/>
                  <a:pt x="0" y="149"/>
                </a:cubicBezTo>
                <a:cubicBezTo>
                  <a:pt x="0" y="150"/>
                  <a:pt x="1" y="151"/>
                  <a:pt x="2" y="151"/>
                </a:cubicBezTo>
                <a:cubicBezTo>
                  <a:pt x="31" y="151"/>
                  <a:pt x="31" y="151"/>
                  <a:pt x="31" y="151"/>
                </a:cubicBezTo>
                <a:cubicBezTo>
                  <a:pt x="32" y="151"/>
                  <a:pt x="32" y="151"/>
                  <a:pt x="32" y="151"/>
                </a:cubicBezTo>
                <a:cubicBezTo>
                  <a:pt x="34" y="151"/>
                  <a:pt x="34" y="151"/>
                  <a:pt x="34" y="151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35" y="150"/>
                  <a:pt x="35" y="150"/>
                  <a:pt x="35" y="149"/>
                </a:cubicBezTo>
                <a:cubicBezTo>
                  <a:pt x="35" y="119"/>
                  <a:pt x="35" y="119"/>
                  <a:pt x="35" y="119"/>
                </a:cubicBezTo>
                <a:cubicBezTo>
                  <a:pt x="35" y="117"/>
                  <a:pt x="34" y="116"/>
                  <a:pt x="32" y="1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9D83AE6D-BE60-B14D-9EA2-DA33B35FC13C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4708525"/>
            <a:ext cx="254000" cy="193675"/>
          </a:xfrm>
          <a:custGeom>
            <a:avLst/>
            <a:gdLst>
              <a:gd name="T0" fmla="*/ 158 w 160"/>
              <a:gd name="T1" fmla="*/ 65 h 122"/>
              <a:gd name="T2" fmla="*/ 156 w 160"/>
              <a:gd name="T3" fmla="*/ 67 h 122"/>
              <a:gd name="T4" fmla="*/ 156 w 160"/>
              <a:gd name="T5" fmla="*/ 117 h 122"/>
              <a:gd name="T6" fmla="*/ 154 w 160"/>
              <a:gd name="T7" fmla="*/ 119 h 122"/>
              <a:gd name="T8" fmla="*/ 5 w 160"/>
              <a:gd name="T9" fmla="*/ 119 h 122"/>
              <a:gd name="T10" fmla="*/ 4 w 160"/>
              <a:gd name="T11" fmla="*/ 117 h 122"/>
              <a:gd name="T12" fmla="*/ 4 w 160"/>
              <a:gd name="T13" fmla="*/ 67 h 122"/>
              <a:gd name="T14" fmla="*/ 2 w 160"/>
              <a:gd name="T15" fmla="*/ 65 h 122"/>
              <a:gd name="T16" fmla="*/ 0 w 160"/>
              <a:gd name="T17" fmla="*/ 67 h 122"/>
              <a:gd name="T18" fmla="*/ 0 w 160"/>
              <a:gd name="T19" fmla="*/ 117 h 122"/>
              <a:gd name="T20" fmla="*/ 5 w 160"/>
              <a:gd name="T21" fmla="*/ 122 h 122"/>
              <a:gd name="T22" fmla="*/ 154 w 160"/>
              <a:gd name="T23" fmla="*/ 122 h 122"/>
              <a:gd name="T24" fmla="*/ 160 w 160"/>
              <a:gd name="T25" fmla="*/ 117 h 122"/>
              <a:gd name="T26" fmla="*/ 160 w 160"/>
              <a:gd name="T27" fmla="*/ 67 h 122"/>
              <a:gd name="T28" fmla="*/ 158 w 160"/>
              <a:gd name="T29" fmla="*/ 65 h 122"/>
              <a:gd name="T30" fmla="*/ 154 w 160"/>
              <a:gd name="T31" fmla="*/ 27 h 122"/>
              <a:gd name="T32" fmla="*/ 5 w 160"/>
              <a:gd name="T33" fmla="*/ 27 h 122"/>
              <a:gd name="T34" fmla="*/ 0 w 160"/>
              <a:gd name="T35" fmla="*/ 33 h 122"/>
              <a:gd name="T36" fmla="*/ 0 w 160"/>
              <a:gd name="T37" fmla="*/ 56 h 122"/>
              <a:gd name="T38" fmla="*/ 2 w 160"/>
              <a:gd name="T39" fmla="*/ 58 h 122"/>
              <a:gd name="T40" fmla="*/ 53 w 160"/>
              <a:gd name="T41" fmla="*/ 58 h 122"/>
              <a:gd name="T42" fmla="*/ 53 w 160"/>
              <a:gd name="T43" fmla="*/ 71 h 122"/>
              <a:gd name="T44" fmla="*/ 59 w 160"/>
              <a:gd name="T45" fmla="*/ 77 h 122"/>
              <a:gd name="T46" fmla="*/ 101 w 160"/>
              <a:gd name="T47" fmla="*/ 77 h 122"/>
              <a:gd name="T48" fmla="*/ 106 w 160"/>
              <a:gd name="T49" fmla="*/ 71 h 122"/>
              <a:gd name="T50" fmla="*/ 106 w 160"/>
              <a:gd name="T51" fmla="*/ 58 h 122"/>
              <a:gd name="T52" fmla="*/ 158 w 160"/>
              <a:gd name="T53" fmla="*/ 58 h 122"/>
              <a:gd name="T54" fmla="*/ 160 w 160"/>
              <a:gd name="T55" fmla="*/ 56 h 122"/>
              <a:gd name="T56" fmla="*/ 160 w 160"/>
              <a:gd name="T57" fmla="*/ 33 h 122"/>
              <a:gd name="T58" fmla="*/ 154 w 160"/>
              <a:gd name="T59" fmla="*/ 27 h 122"/>
              <a:gd name="T60" fmla="*/ 103 w 160"/>
              <a:gd name="T61" fmla="*/ 71 h 122"/>
              <a:gd name="T62" fmla="*/ 101 w 160"/>
              <a:gd name="T63" fmla="*/ 73 h 122"/>
              <a:gd name="T64" fmla="*/ 59 w 160"/>
              <a:gd name="T65" fmla="*/ 73 h 122"/>
              <a:gd name="T66" fmla="*/ 57 w 160"/>
              <a:gd name="T67" fmla="*/ 71 h 122"/>
              <a:gd name="T68" fmla="*/ 57 w 160"/>
              <a:gd name="T69" fmla="*/ 58 h 122"/>
              <a:gd name="T70" fmla="*/ 103 w 160"/>
              <a:gd name="T71" fmla="*/ 58 h 122"/>
              <a:gd name="T72" fmla="*/ 103 w 160"/>
              <a:gd name="T73" fmla="*/ 71 h 122"/>
              <a:gd name="T74" fmla="*/ 156 w 160"/>
              <a:gd name="T75" fmla="*/ 54 h 122"/>
              <a:gd name="T76" fmla="*/ 4 w 160"/>
              <a:gd name="T77" fmla="*/ 54 h 122"/>
              <a:gd name="T78" fmla="*/ 4 w 160"/>
              <a:gd name="T79" fmla="*/ 33 h 122"/>
              <a:gd name="T80" fmla="*/ 5 w 160"/>
              <a:gd name="T81" fmla="*/ 31 h 122"/>
              <a:gd name="T82" fmla="*/ 154 w 160"/>
              <a:gd name="T83" fmla="*/ 31 h 122"/>
              <a:gd name="T84" fmla="*/ 156 w 160"/>
              <a:gd name="T85" fmla="*/ 33 h 122"/>
              <a:gd name="T86" fmla="*/ 156 w 160"/>
              <a:gd name="T87" fmla="*/ 54 h 122"/>
              <a:gd name="T88" fmla="*/ 55 w 160"/>
              <a:gd name="T89" fmla="*/ 24 h 122"/>
              <a:gd name="T90" fmla="*/ 57 w 160"/>
              <a:gd name="T91" fmla="*/ 22 h 122"/>
              <a:gd name="T92" fmla="*/ 57 w 160"/>
              <a:gd name="T93" fmla="*/ 6 h 122"/>
              <a:gd name="T94" fmla="*/ 59 w 160"/>
              <a:gd name="T95" fmla="*/ 4 h 122"/>
              <a:gd name="T96" fmla="*/ 101 w 160"/>
              <a:gd name="T97" fmla="*/ 4 h 122"/>
              <a:gd name="T98" fmla="*/ 103 w 160"/>
              <a:gd name="T99" fmla="*/ 6 h 122"/>
              <a:gd name="T100" fmla="*/ 103 w 160"/>
              <a:gd name="T101" fmla="*/ 22 h 122"/>
              <a:gd name="T102" fmla="*/ 104 w 160"/>
              <a:gd name="T103" fmla="*/ 24 h 122"/>
              <a:gd name="T104" fmla="*/ 106 w 160"/>
              <a:gd name="T105" fmla="*/ 22 h 122"/>
              <a:gd name="T106" fmla="*/ 106 w 160"/>
              <a:gd name="T107" fmla="*/ 6 h 122"/>
              <a:gd name="T108" fmla="*/ 101 w 160"/>
              <a:gd name="T109" fmla="*/ 0 h 122"/>
              <a:gd name="T110" fmla="*/ 59 w 160"/>
              <a:gd name="T111" fmla="*/ 0 h 122"/>
              <a:gd name="T112" fmla="*/ 53 w 160"/>
              <a:gd name="T113" fmla="*/ 6 h 122"/>
              <a:gd name="T114" fmla="*/ 53 w 160"/>
              <a:gd name="T115" fmla="*/ 22 h 122"/>
              <a:gd name="T116" fmla="*/ 55 w 160"/>
              <a:gd name="T117" fmla="*/ 24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22">
                <a:moveTo>
                  <a:pt x="158" y="65"/>
                </a:moveTo>
                <a:cubicBezTo>
                  <a:pt x="157" y="65"/>
                  <a:pt x="156" y="66"/>
                  <a:pt x="156" y="67"/>
                </a:cubicBezTo>
                <a:cubicBezTo>
                  <a:pt x="156" y="117"/>
                  <a:pt x="156" y="117"/>
                  <a:pt x="156" y="117"/>
                </a:cubicBezTo>
                <a:cubicBezTo>
                  <a:pt x="156" y="118"/>
                  <a:pt x="155" y="119"/>
                  <a:pt x="154" y="119"/>
                </a:cubicBezTo>
                <a:cubicBezTo>
                  <a:pt x="5" y="119"/>
                  <a:pt x="5" y="119"/>
                  <a:pt x="5" y="119"/>
                </a:cubicBezTo>
                <a:cubicBezTo>
                  <a:pt x="4" y="119"/>
                  <a:pt x="4" y="118"/>
                  <a:pt x="4" y="117"/>
                </a:cubicBezTo>
                <a:cubicBezTo>
                  <a:pt x="4" y="67"/>
                  <a:pt x="4" y="67"/>
                  <a:pt x="4" y="67"/>
                </a:cubicBezTo>
                <a:cubicBezTo>
                  <a:pt x="4" y="66"/>
                  <a:pt x="3" y="65"/>
                  <a:pt x="2" y="65"/>
                </a:cubicBezTo>
                <a:cubicBezTo>
                  <a:pt x="1" y="65"/>
                  <a:pt x="0" y="66"/>
                  <a:pt x="0" y="67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20"/>
                  <a:pt x="3" y="122"/>
                  <a:pt x="5" y="122"/>
                </a:cubicBezTo>
                <a:cubicBezTo>
                  <a:pt x="154" y="122"/>
                  <a:pt x="154" y="122"/>
                  <a:pt x="154" y="122"/>
                </a:cubicBezTo>
                <a:cubicBezTo>
                  <a:pt x="157" y="122"/>
                  <a:pt x="160" y="120"/>
                  <a:pt x="160" y="117"/>
                </a:cubicBezTo>
                <a:cubicBezTo>
                  <a:pt x="160" y="67"/>
                  <a:pt x="160" y="67"/>
                  <a:pt x="160" y="67"/>
                </a:cubicBezTo>
                <a:cubicBezTo>
                  <a:pt x="160" y="66"/>
                  <a:pt x="159" y="65"/>
                  <a:pt x="158" y="65"/>
                </a:cubicBezTo>
                <a:close/>
                <a:moveTo>
                  <a:pt x="154" y="27"/>
                </a:moveTo>
                <a:cubicBezTo>
                  <a:pt x="5" y="27"/>
                  <a:pt x="5" y="27"/>
                  <a:pt x="5" y="27"/>
                </a:cubicBezTo>
                <a:cubicBezTo>
                  <a:pt x="3" y="27"/>
                  <a:pt x="0" y="30"/>
                  <a:pt x="0" y="33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57"/>
                  <a:pt x="1" y="58"/>
                  <a:pt x="2" y="58"/>
                </a:cubicBezTo>
                <a:cubicBezTo>
                  <a:pt x="53" y="58"/>
                  <a:pt x="53" y="58"/>
                  <a:pt x="53" y="58"/>
                </a:cubicBezTo>
                <a:cubicBezTo>
                  <a:pt x="53" y="71"/>
                  <a:pt x="53" y="71"/>
                  <a:pt x="53" y="71"/>
                </a:cubicBezTo>
                <a:cubicBezTo>
                  <a:pt x="53" y="74"/>
                  <a:pt x="56" y="77"/>
                  <a:pt x="59" y="77"/>
                </a:cubicBezTo>
                <a:cubicBezTo>
                  <a:pt x="101" y="77"/>
                  <a:pt x="101" y="77"/>
                  <a:pt x="101" y="77"/>
                </a:cubicBezTo>
                <a:cubicBezTo>
                  <a:pt x="104" y="77"/>
                  <a:pt x="106" y="74"/>
                  <a:pt x="106" y="71"/>
                </a:cubicBezTo>
                <a:cubicBezTo>
                  <a:pt x="106" y="58"/>
                  <a:pt x="106" y="58"/>
                  <a:pt x="106" y="58"/>
                </a:cubicBezTo>
                <a:cubicBezTo>
                  <a:pt x="158" y="58"/>
                  <a:pt x="158" y="58"/>
                  <a:pt x="158" y="58"/>
                </a:cubicBezTo>
                <a:cubicBezTo>
                  <a:pt x="159" y="58"/>
                  <a:pt x="160" y="57"/>
                  <a:pt x="160" y="56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30"/>
                  <a:pt x="157" y="27"/>
                  <a:pt x="154" y="27"/>
                </a:cubicBezTo>
                <a:close/>
                <a:moveTo>
                  <a:pt x="103" y="71"/>
                </a:moveTo>
                <a:cubicBezTo>
                  <a:pt x="103" y="72"/>
                  <a:pt x="102" y="73"/>
                  <a:pt x="101" y="73"/>
                </a:cubicBezTo>
                <a:cubicBezTo>
                  <a:pt x="59" y="73"/>
                  <a:pt x="59" y="73"/>
                  <a:pt x="59" y="73"/>
                </a:cubicBezTo>
                <a:cubicBezTo>
                  <a:pt x="58" y="73"/>
                  <a:pt x="57" y="72"/>
                  <a:pt x="57" y="71"/>
                </a:cubicBezTo>
                <a:cubicBezTo>
                  <a:pt x="57" y="58"/>
                  <a:pt x="57" y="58"/>
                  <a:pt x="57" y="58"/>
                </a:cubicBezTo>
                <a:cubicBezTo>
                  <a:pt x="103" y="58"/>
                  <a:pt x="103" y="58"/>
                  <a:pt x="103" y="58"/>
                </a:cubicBezTo>
                <a:lnTo>
                  <a:pt x="103" y="71"/>
                </a:lnTo>
                <a:close/>
                <a:moveTo>
                  <a:pt x="156" y="54"/>
                </a:moveTo>
                <a:cubicBezTo>
                  <a:pt x="4" y="54"/>
                  <a:pt x="4" y="54"/>
                  <a:pt x="4" y="54"/>
                </a:cubicBezTo>
                <a:cubicBezTo>
                  <a:pt x="4" y="33"/>
                  <a:pt x="4" y="33"/>
                  <a:pt x="4" y="33"/>
                </a:cubicBezTo>
                <a:cubicBezTo>
                  <a:pt x="4" y="32"/>
                  <a:pt x="4" y="31"/>
                  <a:pt x="5" y="31"/>
                </a:cubicBezTo>
                <a:cubicBezTo>
                  <a:pt x="154" y="31"/>
                  <a:pt x="154" y="31"/>
                  <a:pt x="154" y="31"/>
                </a:cubicBezTo>
                <a:cubicBezTo>
                  <a:pt x="155" y="31"/>
                  <a:pt x="156" y="32"/>
                  <a:pt x="156" y="33"/>
                </a:cubicBezTo>
                <a:lnTo>
                  <a:pt x="156" y="54"/>
                </a:lnTo>
                <a:close/>
                <a:moveTo>
                  <a:pt x="55" y="24"/>
                </a:moveTo>
                <a:cubicBezTo>
                  <a:pt x="56" y="24"/>
                  <a:pt x="57" y="23"/>
                  <a:pt x="57" y="22"/>
                </a:cubicBezTo>
                <a:cubicBezTo>
                  <a:pt x="57" y="6"/>
                  <a:pt x="57" y="6"/>
                  <a:pt x="57" y="6"/>
                </a:cubicBezTo>
                <a:cubicBezTo>
                  <a:pt x="57" y="5"/>
                  <a:pt x="58" y="4"/>
                  <a:pt x="59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2" y="4"/>
                  <a:pt x="103" y="5"/>
                  <a:pt x="103" y="6"/>
                </a:cubicBezTo>
                <a:cubicBezTo>
                  <a:pt x="103" y="22"/>
                  <a:pt x="103" y="22"/>
                  <a:pt x="103" y="22"/>
                </a:cubicBezTo>
                <a:cubicBezTo>
                  <a:pt x="103" y="23"/>
                  <a:pt x="104" y="24"/>
                  <a:pt x="104" y="24"/>
                </a:cubicBezTo>
                <a:cubicBezTo>
                  <a:pt x="105" y="24"/>
                  <a:pt x="106" y="23"/>
                  <a:pt x="106" y="22"/>
                </a:cubicBezTo>
                <a:cubicBezTo>
                  <a:pt x="106" y="6"/>
                  <a:pt x="106" y="6"/>
                  <a:pt x="106" y="6"/>
                </a:cubicBezTo>
                <a:cubicBezTo>
                  <a:pt x="106" y="3"/>
                  <a:pt x="104" y="0"/>
                  <a:pt x="101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6" y="0"/>
                  <a:pt x="53" y="3"/>
                  <a:pt x="53" y="6"/>
                </a:cubicBezTo>
                <a:cubicBezTo>
                  <a:pt x="53" y="22"/>
                  <a:pt x="53" y="22"/>
                  <a:pt x="53" y="22"/>
                </a:cubicBezTo>
                <a:cubicBezTo>
                  <a:pt x="53" y="23"/>
                  <a:pt x="54" y="24"/>
                  <a:pt x="55" y="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800CE03E-9F01-0234-BAAC-480F2E5FE15E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4699000"/>
            <a:ext cx="254000" cy="214313"/>
          </a:xfrm>
          <a:custGeom>
            <a:avLst/>
            <a:gdLst>
              <a:gd name="T0" fmla="*/ 157 w 160"/>
              <a:gd name="T1" fmla="*/ 75 h 135"/>
              <a:gd name="T2" fmla="*/ 155 w 160"/>
              <a:gd name="T3" fmla="*/ 77 h 135"/>
              <a:gd name="T4" fmla="*/ 155 w 160"/>
              <a:gd name="T5" fmla="*/ 128 h 135"/>
              <a:gd name="T6" fmla="*/ 153 w 160"/>
              <a:gd name="T7" fmla="*/ 131 h 135"/>
              <a:gd name="T8" fmla="*/ 6 w 160"/>
              <a:gd name="T9" fmla="*/ 131 h 135"/>
              <a:gd name="T10" fmla="*/ 4 w 160"/>
              <a:gd name="T11" fmla="*/ 128 h 135"/>
              <a:gd name="T12" fmla="*/ 4 w 160"/>
              <a:gd name="T13" fmla="*/ 77 h 135"/>
              <a:gd name="T14" fmla="*/ 2 w 160"/>
              <a:gd name="T15" fmla="*/ 75 h 135"/>
              <a:gd name="T16" fmla="*/ 0 w 160"/>
              <a:gd name="T17" fmla="*/ 77 h 135"/>
              <a:gd name="T18" fmla="*/ 0 w 160"/>
              <a:gd name="T19" fmla="*/ 128 h 135"/>
              <a:gd name="T20" fmla="*/ 6 w 160"/>
              <a:gd name="T21" fmla="*/ 135 h 135"/>
              <a:gd name="T22" fmla="*/ 153 w 160"/>
              <a:gd name="T23" fmla="*/ 135 h 135"/>
              <a:gd name="T24" fmla="*/ 160 w 160"/>
              <a:gd name="T25" fmla="*/ 128 h 135"/>
              <a:gd name="T26" fmla="*/ 160 w 160"/>
              <a:gd name="T27" fmla="*/ 77 h 135"/>
              <a:gd name="T28" fmla="*/ 157 w 160"/>
              <a:gd name="T29" fmla="*/ 75 h 135"/>
              <a:gd name="T30" fmla="*/ 52 w 160"/>
              <a:gd name="T31" fmla="*/ 21 h 135"/>
              <a:gd name="T32" fmla="*/ 54 w 160"/>
              <a:gd name="T33" fmla="*/ 19 h 135"/>
              <a:gd name="T34" fmla="*/ 54 w 160"/>
              <a:gd name="T35" fmla="*/ 6 h 135"/>
              <a:gd name="T36" fmla="*/ 56 w 160"/>
              <a:gd name="T37" fmla="*/ 4 h 135"/>
              <a:gd name="T38" fmla="*/ 102 w 160"/>
              <a:gd name="T39" fmla="*/ 4 h 135"/>
              <a:gd name="T40" fmla="*/ 104 w 160"/>
              <a:gd name="T41" fmla="*/ 6 h 135"/>
              <a:gd name="T42" fmla="*/ 104 w 160"/>
              <a:gd name="T43" fmla="*/ 19 h 135"/>
              <a:gd name="T44" fmla="*/ 107 w 160"/>
              <a:gd name="T45" fmla="*/ 21 h 135"/>
              <a:gd name="T46" fmla="*/ 109 w 160"/>
              <a:gd name="T47" fmla="*/ 19 h 135"/>
              <a:gd name="T48" fmla="*/ 109 w 160"/>
              <a:gd name="T49" fmla="*/ 6 h 135"/>
              <a:gd name="T50" fmla="*/ 102 w 160"/>
              <a:gd name="T51" fmla="*/ 0 h 135"/>
              <a:gd name="T52" fmla="*/ 56 w 160"/>
              <a:gd name="T53" fmla="*/ 0 h 135"/>
              <a:gd name="T54" fmla="*/ 50 w 160"/>
              <a:gd name="T55" fmla="*/ 6 h 135"/>
              <a:gd name="T56" fmla="*/ 50 w 160"/>
              <a:gd name="T57" fmla="*/ 19 h 135"/>
              <a:gd name="T58" fmla="*/ 52 w 160"/>
              <a:gd name="T59" fmla="*/ 21 h 135"/>
              <a:gd name="T60" fmla="*/ 153 w 160"/>
              <a:gd name="T61" fmla="*/ 29 h 135"/>
              <a:gd name="T62" fmla="*/ 6 w 160"/>
              <a:gd name="T63" fmla="*/ 29 h 135"/>
              <a:gd name="T64" fmla="*/ 0 w 160"/>
              <a:gd name="T65" fmla="*/ 36 h 135"/>
              <a:gd name="T66" fmla="*/ 0 w 160"/>
              <a:gd name="T67" fmla="*/ 57 h 135"/>
              <a:gd name="T68" fmla="*/ 81 w 160"/>
              <a:gd name="T69" fmla="*/ 85 h 135"/>
              <a:gd name="T70" fmla="*/ 160 w 160"/>
              <a:gd name="T71" fmla="*/ 57 h 135"/>
              <a:gd name="T72" fmla="*/ 160 w 160"/>
              <a:gd name="T73" fmla="*/ 36 h 135"/>
              <a:gd name="T74" fmla="*/ 153 w 160"/>
              <a:gd name="T75" fmla="*/ 29 h 135"/>
              <a:gd name="T76" fmla="*/ 155 w 160"/>
              <a:gd name="T77" fmla="*/ 57 h 135"/>
              <a:gd name="T78" fmla="*/ 81 w 160"/>
              <a:gd name="T79" fmla="*/ 80 h 135"/>
              <a:gd name="T80" fmla="*/ 4 w 160"/>
              <a:gd name="T81" fmla="*/ 57 h 135"/>
              <a:gd name="T82" fmla="*/ 4 w 160"/>
              <a:gd name="T83" fmla="*/ 36 h 135"/>
              <a:gd name="T84" fmla="*/ 6 w 160"/>
              <a:gd name="T85" fmla="*/ 34 h 135"/>
              <a:gd name="T86" fmla="*/ 153 w 160"/>
              <a:gd name="T87" fmla="*/ 34 h 135"/>
              <a:gd name="T88" fmla="*/ 155 w 160"/>
              <a:gd name="T89" fmla="*/ 36 h 135"/>
              <a:gd name="T90" fmla="*/ 155 w 160"/>
              <a:gd name="T91" fmla="*/ 57 h 135"/>
              <a:gd name="T92" fmla="*/ 80 w 160"/>
              <a:gd name="T93" fmla="*/ 97 h 135"/>
              <a:gd name="T94" fmla="*/ 92 w 160"/>
              <a:gd name="T95" fmla="*/ 97 h 135"/>
              <a:gd name="T96" fmla="*/ 94 w 160"/>
              <a:gd name="T97" fmla="*/ 94 h 135"/>
              <a:gd name="T98" fmla="*/ 92 w 160"/>
              <a:gd name="T99" fmla="*/ 92 h 135"/>
              <a:gd name="T100" fmla="*/ 67 w 160"/>
              <a:gd name="T101" fmla="*/ 91 h 135"/>
              <a:gd name="T102" fmla="*/ 65 w 160"/>
              <a:gd name="T103" fmla="*/ 94 h 135"/>
              <a:gd name="T104" fmla="*/ 67 w 160"/>
              <a:gd name="T105" fmla="*/ 96 h 135"/>
              <a:gd name="T106" fmla="*/ 80 w 160"/>
              <a:gd name="T107" fmla="*/ 97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35">
                <a:moveTo>
                  <a:pt x="157" y="75"/>
                </a:moveTo>
                <a:cubicBezTo>
                  <a:pt x="156" y="75"/>
                  <a:pt x="155" y="76"/>
                  <a:pt x="155" y="77"/>
                </a:cubicBezTo>
                <a:cubicBezTo>
                  <a:pt x="155" y="128"/>
                  <a:pt x="155" y="128"/>
                  <a:pt x="155" y="128"/>
                </a:cubicBezTo>
                <a:cubicBezTo>
                  <a:pt x="155" y="129"/>
                  <a:pt x="154" y="131"/>
                  <a:pt x="153" y="131"/>
                </a:cubicBezTo>
                <a:cubicBezTo>
                  <a:pt x="6" y="131"/>
                  <a:pt x="6" y="131"/>
                  <a:pt x="6" y="131"/>
                </a:cubicBezTo>
                <a:cubicBezTo>
                  <a:pt x="5" y="131"/>
                  <a:pt x="4" y="129"/>
                  <a:pt x="4" y="128"/>
                </a:cubicBezTo>
                <a:cubicBezTo>
                  <a:pt x="4" y="77"/>
                  <a:pt x="4" y="77"/>
                  <a:pt x="4" y="77"/>
                </a:cubicBezTo>
                <a:cubicBezTo>
                  <a:pt x="4" y="76"/>
                  <a:pt x="3" y="75"/>
                  <a:pt x="2" y="75"/>
                </a:cubicBezTo>
                <a:cubicBezTo>
                  <a:pt x="1" y="75"/>
                  <a:pt x="0" y="76"/>
                  <a:pt x="0" y="77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2"/>
                  <a:pt x="3" y="135"/>
                  <a:pt x="6" y="135"/>
                </a:cubicBezTo>
                <a:cubicBezTo>
                  <a:pt x="153" y="135"/>
                  <a:pt x="153" y="135"/>
                  <a:pt x="153" y="135"/>
                </a:cubicBezTo>
                <a:cubicBezTo>
                  <a:pt x="156" y="135"/>
                  <a:pt x="160" y="132"/>
                  <a:pt x="160" y="128"/>
                </a:cubicBezTo>
                <a:cubicBezTo>
                  <a:pt x="160" y="77"/>
                  <a:pt x="160" y="77"/>
                  <a:pt x="160" y="77"/>
                </a:cubicBezTo>
                <a:cubicBezTo>
                  <a:pt x="160" y="76"/>
                  <a:pt x="159" y="75"/>
                  <a:pt x="157" y="75"/>
                </a:cubicBezTo>
                <a:close/>
                <a:moveTo>
                  <a:pt x="52" y="21"/>
                </a:moveTo>
                <a:cubicBezTo>
                  <a:pt x="53" y="21"/>
                  <a:pt x="54" y="20"/>
                  <a:pt x="54" y="19"/>
                </a:cubicBezTo>
                <a:cubicBezTo>
                  <a:pt x="54" y="6"/>
                  <a:pt x="54" y="6"/>
                  <a:pt x="54" y="6"/>
                </a:cubicBezTo>
                <a:cubicBezTo>
                  <a:pt x="54" y="5"/>
                  <a:pt x="55" y="4"/>
                  <a:pt x="56" y="4"/>
                </a:cubicBezTo>
                <a:cubicBezTo>
                  <a:pt x="102" y="4"/>
                  <a:pt x="102" y="4"/>
                  <a:pt x="102" y="4"/>
                </a:cubicBezTo>
                <a:cubicBezTo>
                  <a:pt x="103" y="4"/>
                  <a:pt x="104" y="5"/>
                  <a:pt x="104" y="6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104" y="20"/>
                  <a:pt x="106" y="21"/>
                  <a:pt x="107" y="21"/>
                </a:cubicBezTo>
                <a:cubicBezTo>
                  <a:pt x="108" y="21"/>
                  <a:pt x="109" y="20"/>
                  <a:pt x="109" y="19"/>
                </a:cubicBezTo>
                <a:cubicBezTo>
                  <a:pt x="109" y="6"/>
                  <a:pt x="109" y="6"/>
                  <a:pt x="109" y="6"/>
                </a:cubicBezTo>
                <a:cubicBezTo>
                  <a:pt x="109" y="3"/>
                  <a:pt x="106" y="0"/>
                  <a:pt x="102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3" y="0"/>
                  <a:pt x="50" y="3"/>
                  <a:pt x="50" y="6"/>
                </a:cubicBezTo>
                <a:cubicBezTo>
                  <a:pt x="50" y="19"/>
                  <a:pt x="50" y="19"/>
                  <a:pt x="50" y="19"/>
                </a:cubicBezTo>
                <a:cubicBezTo>
                  <a:pt x="50" y="20"/>
                  <a:pt x="51" y="21"/>
                  <a:pt x="52" y="21"/>
                </a:cubicBezTo>
                <a:close/>
                <a:moveTo>
                  <a:pt x="153" y="29"/>
                </a:moveTo>
                <a:cubicBezTo>
                  <a:pt x="6" y="29"/>
                  <a:pt x="6" y="29"/>
                  <a:pt x="6" y="29"/>
                </a:cubicBezTo>
                <a:cubicBezTo>
                  <a:pt x="3" y="29"/>
                  <a:pt x="0" y="33"/>
                  <a:pt x="0" y="36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69"/>
                  <a:pt x="40" y="85"/>
                  <a:pt x="81" y="85"/>
                </a:cubicBezTo>
                <a:cubicBezTo>
                  <a:pt x="121" y="85"/>
                  <a:pt x="160" y="69"/>
                  <a:pt x="160" y="57"/>
                </a:cubicBezTo>
                <a:cubicBezTo>
                  <a:pt x="160" y="36"/>
                  <a:pt x="160" y="36"/>
                  <a:pt x="160" y="36"/>
                </a:cubicBezTo>
                <a:cubicBezTo>
                  <a:pt x="160" y="33"/>
                  <a:pt x="156" y="29"/>
                  <a:pt x="153" y="29"/>
                </a:cubicBezTo>
                <a:close/>
                <a:moveTo>
                  <a:pt x="155" y="57"/>
                </a:moveTo>
                <a:cubicBezTo>
                  <a:pt x="155" y="64"/>
                  <a:pt x="120" y="80"/>
                  <a:pt x="81" y="80"/>
                </a:cubicBezTo>
                <a:cubicBezTo>
                  <a:pt x="40" y="80"/>
                  <a:pt x="4" y="64"/>
                  <a:pt x="4" y="57"/>
                </a:cubicBezTo>
                <a:cubicBezTo>
                  <a:pt x="4" y="36"/>
                  <a:pt x="4" y="36"/>
                  <a:pt x="4" y="36"/>
                </a:cubicBezTo>
                <a:cubicBezTo>
                  <a:pt x="4" y="35"/>
                  <a:pt x="5" y="34"/>
                  <a:pt x="6" y="34"/>
                </a:cubicBezTo>
                <a:cubicBezTo>
                  <a:pt x="153" y="34"/>
                  <a:pt x="153" y="34"/>
                  <a:pt x="153" y="34"/>
                </a:cubicBezTo>
                <a:cubicBezTo>
                  <a:pt x="154" y="34"/>
                  <a:pt x="155" y="35"/>
                  <a:pt x="155" y="36"/>
                </a:cubicBezTo>
                <a:lnTo>
                  <a:pt x="155" y="57"/>
                </a:lnTo>
                <a:close/>
                <a:moveTo>
                  <a:pt x="80" y="97"/>
                </a:moveTo>
                <a:cubicBezTo>
                  <a:pt x="83" y="97"/>
                  <a:pt x="88" y="97"/>
                  <a:pt x="92" y="97"/>
                </a:cubicBezTo>
                <a:cubicBezTo>
                  <a:pt x="93" y="96"/>
                  <a:pt x="94" y="95"/>
                  <a:pt x="94" y="94"/>
                </a:cubicBezTo>
                <a:cubicBezTo>
                  <a:pt x="94" y="92"/>
                  <a:pt x="93" y="91"/>
                  <a:pt x="92" y="92"/>
                </a:cubicBezTo>
                <a:cubicBezTo>
                  <a:pt x="83" y="92"/>
                  <a:pt x="75" y="92"/>
                  <a:pt x="67" y="91"/>
                </a:cubicBezTo>
                <a:cubicBezTo>
                  <a:pt x="66" y="91"/>
                  <a:pt x="65" y="92"/>
                  <a:pt x="65" y="94"/>
                </a:cubicBezTo>
                <a:cubicBezTo>
                  <a:pt x="65" y="95"/>
                  <a:pt x="66" y="96"/>
                  <a:pt x="67" y="96"/>
                </a:cubicBezTo>
                <a:cubicBezTo>
                  <a:pt x="71" y="97"/>
                  <a:pt x="75" y="97"/>
                  <a:pt x="80" y="9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D2F4D1B7-EF4E-F6AB-CF57-9A255795E909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4708525"/>
            <a:ext cx="254000" cy="193675"/>
          </a:xfrm>
          <a:custGeom>
            <a:avLst/>
            <a:gdLst>
              <a:gd name="T0" fmla="*/ 9 w 160"/>
              <a:gd name="T1" fmla="*/ 115 h 122"/>
              <a:gd name="T2" fmla="*/ 7 w 160"/>
              <a:gd name="T3" fmla="*/ 67 h 122"/>
              <a:gd name="T4" fmla="*/ 3 w 160"/>
              <a:gd name="T5" fmla="*/ 67 h 122"/>
              <a:gd name="T6" fmla="*/ 9 w 160"/>
              <a:gd name="T7" fmla="*/ 119 h 122"/>
              <a:gd name="T8" fmla="*/ 49 w 160"/>
              <a:gd name="T9" fmla="*/ 117 h 122"/>
              <a:gd name="T10" fmla="*/ 154 w 160"/>
              <a:gd name="T11" fmla="*/ 65 h 122"/>
              <a:gd name="T12" fmla="*/ 152 w 160"/>
              <a:gd name="T13" fmla="*/ 113 h 122"/>
              <a:gd name="T14" fmla="*/ 70 w 160"/>
              <a:gd name="T15" fmla="*/ 115 h 122"/>
              <a:gd name="T16" fmla="*/ 70 w 160"/>
              <a:gd name="T17" fmla="*/ 119 h 122"/>
              <a:gd name="T18" fmla="*/ 156 w 160"/>
              <a:gd name="T19" fmla="*/ 113 h 122"/>
              <a:gd name="T20" fmla="*/ 154 w 160"/>
              <a:gd name="T21" fmla="*/ 65 h 122"/>
              <a:gd name="T22" fmla="*/ 150 w 160"/>
              <a:gd name="T23" fmla="*/ 8 h 122"/>
              <a:gd name="T24" fmla="*/ 152 w 160"/>
              <a:gd name="T25" fmla="*/ 44 h 122"/>
              <a:gd name="T26" fmla="*/ 156 w 160"/>
              <a:gd name="T27" fmla="*/ 44 h 122"/>
              <a:gd name="T28" fmla="*/ 150 w 160"/>
              <a:gd name="T29" fmla="*/ 4 h 122"/>
              <a:gd name="T30" fmla="*/ 68 w 160"/>
              <a:gd name="T31" fmla="*/ 6 h 122"/>
              <a:gd name="T32" fmla="*/ 5 w 160"/>
              <a:gd name="T33" fmla="*/ 46 h 122"/>
              <a:gd name="T34" fmla="*/ 7 w 160"/>
              <a:gd name="T35" fmla="*/ 10 h 122"/>
              <a:gd name="T36" fmla="*/ 47 w 160"/>
              <a:gd name="T37" fmla="*/ 8 h 122"/>
              <a:gd name="T38" fmla="*/ 47 w 160"/>
              <a:gd name="T39" fmla="*/ 4 h 122"/>
              <a:gd name="T40" fmla="*/ 3 w 160"/>
              <a:gd name="T41" fmla="*/ 10 h 122"/>
              <a:gd name="T42" fmla="*/ 5 w 160"/>
              <a:gd name="T43" fmla="*/ 46 h 122"/>
              <a:gd name="T44" fmla="*/ 80 w 160"/>
              <a:gd name="T45" fmla="*/ 54 h 122"/>
              <a:gd name="T46" fmla="*/ 83 w 160"/>
              <a:gd name="T47" fmla="*/ 30 h 122"/>
              <a:gd name="T48" fmla="*/ 61 w 160"/>
              <a:gd name="T49" fmla="*/ 34 h 122"/>
              <a:gd name="T50" fmla="*/ 59 w 160"/>
              <a:gd name="T51" fmla="*/ 0 h 122"/>
              <a:gd name="T52" fmla="*/ 57 w 160"/>
              <a:gd name="T53" fmla="*/ 53 h 122"/>
              <a:gd name="T54" fmla="*/ 36 w 160"/>
              <a:gd name="T55" fmla="*/ 30 h 122"/>
              <a:gd name="T56" fmla="*/ 43 w 160"/>
              <a:gd name="T57" fmla="*/ 20 h 122"/>
              <a:gd name="T58" fmla="*/ 32 w 160"/>
              <a:gd name="T59" fmla="*/ 29 h 122"/>
              <a:gd name="T60" fmla="*/ 49 w 160"/>
              <a:gd name="T61" fmla="*/ 54 h 122"/>
              <a:gd name="T62" fmla="*/ 0 w 160"/>
              <a:gd name="T63" fmla="*/ 56 h 122"/>
              <a:gd name="T64" fmla="*/ 37 w 160"/>
              <a:gd name="T65" fmla="*/ 58 h 122"/>
              <a:gd name="T66" fmla="*/ 34 w 160"/>
              <a:gd name="T67" fmla="*/ 80 h 122"/>
              <a:gd name="T68" fmla="*/ 54 w 160"/>
              <a:gd name="T69" fmla="*/ 80 h 122"/>
              <a:gd name="T70" fmla="*/ 57 w 160"/>
              <a:gd name="T71" fmla="*/ 121 h 122"/>
              <a:gd name="T72" fmla="*/ 61 w 160"/>
              <a:gd name="T73" fmla="*/ 121 h 122"/>
              <a:gd name="T74" fmla="*/ 81 w 160"/>
              <a:gd name="T75" fmla="*/ 71 h 122"/>
              <a:gd name="T76" fmla="*/ 75 w 160"/>
              <a:gd name="T77" fmla="*/ 88 h 122"/>
              <a:gd name="T78" fmla="*/ 76 w 160"/>
              <a:gd name="T79" fmla="*/ 92 h 122"/>
              <a:gd name="T80" fmla="*/ 85 w 160"/>
              <a:gd name="T81" fmla="*/ 82 h 122"/>
              <a:gd name="T82" fmla="*/ 68 w 160"/>
              <a:gd name="T83" fmla="*/ 58 h 122"/>
              <a:gd name="T84" fmla="*/ 160 w 160"/>
              <a:gd name="T85" fmla="*/ 56 h 122"/>
              <a:gd name="T86" fmla="*/ 52 w 160"/>
              <a:gd name="T87" fmla="*/ 78 h 122"/>
              <a:gd name="T88" fmla="*/ 36 w 160"/>
              <a:gd name="T89" fmla="*/ 62 h 122"/>
              <a:gd name="T90" fmla="*/ 52 w 160"/>
              <a:gd name="T91" fmla="*/ 78 h 122"/>
              <a:gd name="T92" fmla="*/ 65 w 160"/>
              <a:gd name="T93" fmla="*/ 33 h 122"/>
              <a:gd name="T94" fmla="*/ 81 w 160"/>
              <a:gd name="T95" fmla="*/ 33 h 122"/>
              <a:gd name="T96" fmla="*/ 61 w 160"/>
              <a:gd name="T97" fmla="*/ 54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22">
                <a:moveTo>
                  <a:pt x="47" y="115"/>
                </a:moveTo>
                <a:cubicBezTo>
                  <a:pt x="9" y="115"/>
                  <a:pt x="9" y="115"/>
                  <a:pt x="9" y="115"/>
                </a:cubicBezTo>
                <a:cubicBezTo>
                  <a:pt x="8" y="115"/>
                  <a:pt x="7" y="114"/>
                  <a:pt x="7" y="113"/>
                </a:cubicBezTo>
                <a:cubicBezTo>
                  <a:pt x="7" y="67"/>
                  <a:pt x="7" y="67"/>
                  <a:pt x="7" y="67"/>
                </a:cubicBezTo>
                <a:cubicBezTo>
                  <a:pt x="7" y="66"/>
                  <a:pt x="6" y="65"/>
                  <a:pt x="5" y="65"/>
                </a:cubicBezTo>
                <a:cubicBezTo>
                  <a:pt x="4" y="65"/>
                  <a:pt x="3" y="66"/>
                  <a:pt x="3" y="67"/>
                </a:cubicBezTo>
                <a:cubicBezTo>
                  <a:pt x="3" y="113"/>
                  <a:pt x="3" y="113"/>
                  <a:pt x="3" y="113"/>
                </a:cubicBezTo>
                <a:cubicBezTo>
                  <a:pt x="3" y="116"/>
                  <a:pt x="6" y="119"/>
                  <a:pt x="9" y="119"/>
                </a:cubicBezTo>
                <a:cubicBezTo>
                  <a:pt x="47" y="119"/>
                  <a:pt x="47" y="119"/>
                  <a:pt x="47" y="119"/>
                </a:cubicBezTo>
                <a:cubicBezTo>
                  <a:pt x="48" y="119"/>
                  <a:pt x="49" y="118"/>
                  <a:pt x="49" y="117"/>
                </a:cubicBezTo>
                <a:cubicBezTo>
                  <a:pt x="49" y="116"/>
                  <a:pt x="48" y="115"/>
                  <a:pt x="47" y="115"/>
                </a:cubicBezTo>
                <a:close/>
                <a:moveTo>
                  <a:pt x="154" y="65"/>
                </a:moveTo>
                <a:cubicBezTo>
                  <a:pt x="153" y="65"/>
                  <a:pt x="152" y="66"/>
                  <a:pt x="152" y="67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2" y="114"/>
                  <a:pt x="151" y="115"/>
                  <a:pt x="150" y="115"/>
                </a:cubicBezTo>
                <a:cubicBezTo>
                  <a:pt x="70" y="115"/>
                  <a:pt x="70" y="115"/>
                  <a:pt x="70" y="115"/>
                </a:cubicBezTo>
                <a:cubicBezTo>
                  <a:pt x="69" y="115"/>
                  <a:pt x="68" y="116"/>
                  <a:pt x="68" y="117"/>
                </a:cubicBezTo>
                <a:cubicBezTo>
                  <a:pt x="68" y="118"/>
                  <a:pt x="69" y="119"/>
                  <a:pt x="70" y="119"/>
                </a:cubicBezTo>
                <a:cubicBezTo>
                  <a:pt x="150" y="119"/>
                  <a:pt x="150" y="119"/>
                  <a:pt x="150" y="119"/>
                </a:cubicBezTo>
                <a:cubicBezTo>
                  <a:pt x="153" y="119"/>
                  <a:pt x="156" y="116"/>
                  <a:pt x="156" y="113"/>
                </a:cubicBezTo>
                <a:cubicBezTo>
                  <a:pt x="156" y="67"/>
                  <a:pt x="156" y="67"/>
                  <a:pt x="156" y="67"/>
                </a:cubicBezTo>
                <a:cubicBezTo>
                  <a:pt x="156" y="66"/>
                  <a:pt x="155" y="65"/>
                  <a:pt x="154" y="65"/>
                </a:cubicBezTo>
                <a:close/>
                <a:moveTo>
                  <a:pt x="70" y="8"/>
                </a:moveTo>
                <a:cubicBezTo>
                  <a:pt x="150" y="8"/>
                  <a:pt x="150" y="8"/>
                  <a:pt x="150" y="8"/>
                </a:cubicBezTo>
                <a:cubicBezTo>
                  <a:pt x="151" y="8"/>
                  <a:pt x="152" y="9"/>
                  <a:pt x="152" y="10"/>
                </a:cubicBezTo>
                <a:cubicBezTo>
                  <a:pt x="152" y="44"/>
                  <a:pt x="152" y="44"/>
                  <a:pt x="152" y="44"/>
                </a:cubicBezTo>
                <a:cubicBezTo>
                  <a:pt x="152" y="45"/>
                  <a:pt x="153" y="46"/>
                  <a:pt x="154" y="46"/>
                </a:cubicBezTo>
                <a:cubicBezTo>
                  <a:pt x="155" y="46"/>
                  <a:pt x="156" y="45"/>
                  <a:pt x="156" y="44"/>
                </a:cubicBezTo>
                <a:cubicBezTo>
                  <a:pt x="156" y="10"/>
                  <a:pt x="156" y="10"/>
                  <a:pt x="156" y="10"/>
                </a:cubicBezTo>
                <a:cubicBezTo>
                  <a:pt x="156" y="7"/>
                  <a:pt x="153" y="4"/>
                  <a:pt x="150" y="4"/>
                </a:cubicBezTo>
                <a:cubicBezTo>
                  <a:pt x="70" y="4"/>
                  <a:pt x="70" y="4"/>
                  <a:pt x="70" y="4"/>
                </a:cubicBezTo>
                <a:cubicBezTo>
                  <a:pt x="69" y="4"/>
                  <a:pt x="68" y="5"/>
                  <a:pt x="68" y="6"/>
                </a:cubicBezTo>
                <a:cubicBezTo>
                  <a:pt x="68" y="7"/>
                  <a:pt x="69" y="8"/>
                  <a:pt x="70" y="8"/>
                </a:cubicBezTo>
                <a:close/>
                <a:moveTo>
                  <a:pt x="5" y="46"/>
                </a:moveTo>
                <a:cubicBezTo>
                  <a:pt x="6" y="46"/>
                  <a:pt x="7" y="45"/>
                  <a:pt x="7" y="44"/>
                </a:cubicBezTo>
                <a:cubicBezTo>
                  <a:pt x="7" y="10"/>
                  <a:pt x="7" y="10"/>
                  <a:pt x="7" y="10"/>
                </a:cubicBezTo>
                <a:cubicBezTo>
                  <a:pt x="7" y="9"/>
                  <a:pt x="8" y="8"/>
                  <a:pt x="9" y="8"/>
                </a:cubicBezTo>
                <a:cubicBezTo>
                  <a:pt x="47" y="8"/>
                  <a:pt x="47" y="8"/>
                  <a:pt x="47" y="8"/>
                </a:cubicBezTo>
                <a:cubicBezTo>
                  <a:pt x="48" y="8"/>
                  <a:pt x="49" y="7"/>
                  <a:pt x="49" y="6"/>
                </a:cubicBezTo>
                <a:cubicBezTo>
                  <a:pt x="49" y="5"/>
                  <a:pt x="48" y="4"/>
                  <a:pt x="47" y="4"/>
                </a:cubicBezTo>
                <a:cubicBezTo>
                  <a:pt x="9" y="4"/>
                  <a:pt x="9" y="4"/>
                  <a:pt x="9" y="4"/>
                </a:cubicBezTo>
                <a:cubicBezTo>
                  <a:pt x="6" y="4"/>
                  <a:pt x="3" y="7"/>
                  <a:pt x="3" y="10"/>
                </a:cubicBezTo>
                <a:cubicBezTo>
                  <a:pt x="3" y="44"/>
                  <a:pt x="3" y="44"/>
                  <a:pt x="3" y="44"/>
                </a:cubicBezTo>
                <a:cubicBezTo>
                  <a:pt x="3" y="45"/>
                  <a:pt x="4" y="46"/>
                  <a:pt x="5" y="46"/>
                </a:cubicBezTo>
                <a:close/>
                <a:moveTo>
                  <a:pt x="158" y="54"/>
                </a:moveTo>
                <a:cubicBezTo>
                  <a:pt x="80" y="54"/>
                  <a:pt x="80" y="54"/>
                  <a:pt x="80" y="54"/>
                </a:cubicBezTo>
                <a:cubicBezTo>
                  <a:pt x="81" y="53"/>
                  <a:pt x="82" y="52"/>
                  <a:pt x="83" y="51"/>
                </a:cubicBezTo>
                <a:cubicBezTo>
                  <a:pt x="89" y="45"/>
                  <a:pt x="89" y="36"/>
                  <a:pt x="83" y="30"/>
                </a:cubicBezTo>
                <a:cubicBezTo>
                  <a:pt x="78" y="25"/>
                  <a:pt x="68" y="25"/>
                  <a:pt x="62" y="30"/>
                </a:cubicBezTo>
                <a:cubicBezTo>
                  <a:pt x="61" y="31"/>
                  <a:pt x="61" y="33"/>
                  <a:pt x="61" y="34"/>
                </a:cubicBezTo>
                <a:cubicBezTo>
                  <a:pt x="61" y="2"/>
                  <a:pt x="61" y="2"/>
                  <a:pt x="61" y="2"/>
                </a:cubicBezTo>
                <a:cubicBezTo>
                  <a:pt x="61" y="1"/>
                  <a:pt x="60" y="0"/>
                  <a:pt x="59" y="0"/>
                </a:cubicBezTo>
                <a:cubicBezTo>
                  <a:pt x="58" y="0"/>
                  <a:pt x="57" y="1"/>
                  <a:pt x="57" y="2"/>
                </a:cubicBezTo>
                <a:cubicBezTo>
                  <a:pt x="57" y="53"/>
                  <a:pt x="57" y="53"/>
                  <a:pt x="57" y="53"/>
                </a:cubicBezTo>
                <a:cubicBezTo>
                  <a:pt x="50" y="50"/>
                  <a:pt x="39" y="44"/>
                  <a:pt x="37" y="39"/>
                </a:cubicBezTo>
                <a:cubicBezTo>
                  <a:pt x="35" y="37"/>
                  <a:pt x="35" y="33"/>
                  <a:pt x="36" y="30"/>
                </a:cubicBezTo>
                <a:cubicBezTo>
                  <a:pt x="37" y="27"/>
                  <a:pt x="40" y="24"/>
                  <a:pt x="42" y="22"/>
                </a:cubicBezTo>
                <a:cubicBezTo>
                  <a:pt x="43" y="22"/>
                  <a:pt x="43" y="21"/>
                  <a:pt x="43" y="20"/>
                </a:cubicBezTo>
                <a:cubicBezTo>
                  <a:pt x="42" y="19"/>
                  <a:pt x="41" y="18"/>
                  <a:pt x="41" y="19"/>
                </a:cubicBezTo>
                <a:cubicBezTo>
                  <a:pt x="37" y="21"/>
                  <a:pt x="34" y="24"/>
                  <a:pt x="32" y="29"/>
                </a:cubicBezTo>
                <a:cubicBezTo>
                  <a:pt x="31" y="33"/>
                  <a:pt x="31" y="37"/>
                  <a:pt x="33" y="41"/>
                </a:cubicBezTo>
                <a:cubicBezTo>
                  <a:pt x="36" y="46"/>
                  <a:pt x="43" y="51"/>
                  <a:pt x="49" y="54"/>
                </a:cubicBezTo>
                <a:cubicBezTo>
                  <a:pt x="1" y="54"/>
                  <a:pt x="1" y="54"/>
                  <a:pt x="1" y="54"/>
                </a:cubicBezTo>
                <a:cubicBezTo>
                  <a:pt x="1" y="54"/>
                  <a:pt x="0" y="55"/>
                  <a:pt x="0" y="56"/>
                </a:cubicBezTo>
                <a:cubicBezTo>
                  <a:pt x="0" y="57"/>
                  <a:pt x="1" y="58"/>
                  <a:pt x="1" y="58"/>
                </a:cubicBezTo>
                <a:cubicBezTo>
                  <a:pt x="37" y="58"/>
                  <a:pt x="37" y="58"/>
                  <a:pt x="37" y="58"/>
                </a:cubicBezTo>
                <a:cubicBezTo>
                  <a:pt x="36" y="59"/>
                  <a:pt x="34" y="59"/>
                  <a:pt x="34" y="59"/>
                </a:cubicBezTo>
                <a:cubicBezTo>
                  <a:pt x="27" y="65"/>
                  <a:pt x="27" y="75"/>
                  <a:pt x="34" y="80"/>
                </a:cubicBezTo>
                <a:cubicBezTo>
                  <a:pt x="36" y="83"/>
                  <a:pt x="40" y="85"/>
                  <a:pt x="44" y="85"/>
                </a:cubicBezTo>
                <a:cubicBezTo>
                  <a:pt x="48" y="85"/>
                  <a:pt x="52" y="83"/>
                  <a:pt x="54" y="80"/>
                </a:cubicBezTo>
                <a:cubicBezTo>
                  <a:pt x="55" y="80"/>
                  <a:pt x="56" y="79"/>
                  <a:pt x="57" y="77"/>
                </a:cubicBezTo>
                <a:cubicBezTo>
                  <a:pt x="57" y="121"/>
                  <a:pt x="57" y="121"/>
                  <a:pt x="57" y="121"/>
                </a:cubicBezTo>
                <a:cubicBezTo>
                  <a:pt x="57" y="122"/>
                  <a:pt x="58" y="122"/>
                  <a:pt x="59" y="122"/>
                </a:cubicBezTo>
                <a:cubicBezTo>
                  <a:pt x="60" y="122"/>
                  <a:pt x="61" y="122"/>
                  <a:pt x="61" y="121"/>
                </a:cubicBezTo>
                <a:cubicBezTo>
                  <a:pt x="61" y="59"/>
                  <a:pt x="61" y="59"/>
                  <a:pt x="61" y="59"/>
                </a:cubicBezTo>
                <a:cubicBezTo>
                  <a:pt x="67" y="61"/>
                  <a:pt x="79" y="66"/>
                  <a:pt x="81" y="71"/>
                </a:cubicBezTo>
                <a:cubicBezTo>
                  <a:pt x="82" y="75"/>
                  <a:pt x="82" y="78"/>
                  <a:pt x="81" y="81"/>
                </a:cubicBezTo>
                <a:cubicBezTo>
                  <a:pt x="81" y="84"/>
                  <a:pt x="78" y="87"/>
                  <a:pt x="75" y="88"/>
                </a:cubicBezTo>
                <a:cubicBezTo>
                  <a:pt x="74" y="89"/>
                  <a:pt x="74" y="90"/>
                  <a:pt x="74" y="91"/>
                </a:cubicBezTo>
                <a:cubicBezTo>
                  <a:pt x="74" y="92"/>
                  <a:pt x="75" y="92"/>
                  <a:pt x="76" y="92"/>
                </a:cubicBezTo>
                <a:cubicBezTo>
                  <a:pt x="77" y="92"/>
                  <a:pt x="77" y="92"/>
                  <a:pt x="77" y="92"/>
                </a:cubicBezTo>
                <a:cubicBezTo>
                  <a:pt x="81" y="90"/>
                  <a:pt x="83" y="86"/>
                  <a:pt x="85" y="82"/>
                </a:cubicBezTo>
                <a:cubicBezTo>
                  <a:pt x="86" y="78"/>
                  <a:pt x="86" y="74"/>
                  <a:pt x="84" y="70"/>
                </a:cubicBezTo>
                <a:cubicBezTo>
                  <a:pt x="81" y="65"/>
                  <a:pt x="74" y="60"/>
                  <a:pt x="68" y="58"/>
                </a:cubicBezTo>
                <a:cubicBezTo>
                  <a:pt x="158" y="58"/>
                  <a:pt x="158" y="58"/>
                  <a:pt x="158" y="58"/>
                </a:cubicBezTo>
                <a:cubicBezTo>
                  <a:pt x="159" y="58"/>
                  <a:pt x="160" y="57"/>
                  <a:pt x="160" y="56"/>
                </a:cubicBezTo>
                <a:cubicBezTo>
                  <a:pt x="160" y="55"/>
                  <a:pt x="159" y="54"/>
                  <a:pt x="158" y="54"/>
                </a:cubicBezTo>
                <a:close/>
                <a:moveTo>
                  <a:pt x="52" y="78"/>
                </a:moveTo>
                <a:cubicBezTo>
                  <a:pt x="47" y="82"/>
                  <a:pt x="41" y="82"/>
                  <a:pt x="36" y="78"/>
                </a:cubicBezTo>
                <a:cubicBezTo>
                  <a:pt x="32" y="74"/>
                  <a:pt x="32" y="67"/>
                  <a:pt x="36" y="62"/>
                </a:cubicBezTo>
                <a:cubicBezTo>
                  <a:pt x="40" y="59"/>
                  <a:pt x="51" y="58"/>
                  <a:pt x="57" y="58"/>
                </a:cubicBezTo>
                <a:cubicBezTo>
                  <a:pt x="56" y="64"/>
                  <a:pt x="55" y="75"/>
                  <a:pt x="52" y="78"/>
                </a:cubicBezTo>
                <a:close/>
                <a:moveTo>
                  <a:pt x="61" y="54"/>
                </a:moveTo>
                <a:cubicBezTo>
                  <a:pt x="61" y="46"/>
                  <a:pt x="62" y="36"/>
                  <a:pt x="65" y="33"/>
                </a:cubicBezTo>
                <a:cubicBezTo>
                  <a:pt x="67" y="31"/>
                  <a:pt x="70" y="30"/>
                  <a:pt x="73" y="30"/>
                </a:cubicBezTo>
                <a:cubicBezTo>
                  <a:pt x="76" y="30"/>
                  <a:pt x="79" y="31"/>
                  <a:pt x="81" y="33"/>
                </a:cubicBezTo>
                <a:cubicBezTo>
                  <a:pt x="85" y="37"/>
                  <a:pt x="85" y="44"/>
                  <a:pt x="81" y="49"/>
                </a:cubicBezTo>
                <a:cubicBezTo>
                  <a:pt x="78" y="52"/>
                  <a:pt x="66" y="53"/>
                  <a:pt x="61" y="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75D045B9-0CC5-3CB4-5AF7-79EFFB603163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4697413"/>
            <a:ext cx="254000" cy="215900"/>
          </a:xfrm>
          <a:custGeom>
            <a:avLst/>
            <a:gdLst>
              <a:gd name="T0" fmla="*/ 54 w 160"/>
              <a:gd name="T1" fmla="*/ 30 h 136"/>
              <a:gd name="T2" fmla="*/ 114 w 160"/>
              <a:gd name="T3" fmla="*/ 12 h 136"/>
              <a:gd name="T4" fmla="*/ 123 w 160"/>
              <a:gd name="T5" fmla="*/ 30 h 136"/>
              <a:gd name="T6" fmla="*/ 122 w 160"/>
              <a:gd name="T7" fmla="*/ 21 h 136"/>
              <a:gd name="T8" fmla="*/ 134 w 160"/>
              <a:gd name="T9" fmla="*/ 23 h 136"/>
              <a:gd name="T10" fmla="*/ 137 w 160"/>
              <a:gd name="T11" fmla="*/ 33 h 136"/>
              <a:gd name="T12" fmla="*/ 139 w 160"/>
              <a:gd name="T13" fmla="*/ 23 h 136"/>
              <a:gd name="T14" fmla="*/ 121 w 160"/>
              <a:gd name="T15" fmla="*/ 17 h 136"/>
              <a:gd name="T16" fmla="*/ 115 w 160"/>
              <a:gd name="T17" fmla="*/ 7 h 136"/>
              <a:gd name="T18" fmla="*/ 52 w 160"/>
              <a:gd name="T19" fmla="*/ 28 h 136"/>
              <a:gd name="T20" fmla="*/ 151 w 160"/>
              <a:gd name="T21" fmla="*/ 66 h 136"/>
              <a:gd name="T22" fmla="*/ 155 w 160"/>
              <a:gd name="T23" fmla="*/ 70 h 136"/>
              <a:gd name="T24" fmla="*/ 153 w 160"/>
              <a:gd name="T25" fmla="*/ 98 h 136"/>
              <a:gd name="T26" fmla="*/ 118 w 160"/>
              <a:gd name="T27" fmla="*/ 96 h 136"/>
              <a:gd name="T28" fmla="*/ 120 w 160"/>
              <a:gd name="T29" fmla="*/ 73 h 136"/>
              <a:gd name="T30" fmla="*/ 147 w 160"/>
              <a:gd name="T31" fmla="*/ 70 h 136"/>
              <a:gd name="T32" fmla="*/ 141 w 160"/>
              <a:gd name="T33" fmla="*/ 39 h 136"/>
              <a:gd name="T34" fmla="*/ 4 w 160"/>
              <a:gd name="T35" fmla="*/ 30 h 136"/>
              <a:gd name="T36" fmla="*/ 33 w 160"/>
              <a:gd name="T37" fmla="*/ 22 h 136"/>
              <a:gd name="T38" fmla="*/ 20 w 160"/>
              <a:gd name="T39" fmla="*/ 29 h 136"/>
              <a:gd name="T40" fmla="*/ 99 w 160"/>
              <a:gd name="T41" fmla="*/ 5 h 136"/>
              <a:gd name="T42" fmla="*/ 98 w 160"/>
              <a:gd name="T43" fmla="*/ 0 h 136"/>
              <a:gd name="T44" fmla="*/ 12 w 160"/>
              <a:gd name="T45" fmla="*/ 17 h 136"/>
              <a:gd name="T46" fmla="*/ 0 w 160"/>
              <a:gd name="T47" fmla="*/ 124 h 136"/>
              <a:gd name="T48" fmla="*/ 141 w 160"/>
              <a:gd name="T49" fmla="*/ 136 h 136"/>
              <a:gd name="T50" fmla="*/ 147 w 160"/>
              <a:gd name="T51" fmla="*/ 109 h 136"/>
              <a:gd name="T52" fmla="*/ 143 w 160"/>
              <a:gd name="T53" fmla="*/ 109 h 136"/>
              <a:gd name="T54" fmla="*/ 141 w 160"/>
              <a:gd name="T55" fmla="*/ 132 h 136"/>
              <a:gd name="T56" fmla="*/ 4 w 160"/>
              <a:gd name="T57" fmla="*/ 124 h 136"/>
              <a:gd name="T58" fmla="*/ 12 w 160"/>
              <a:gd name="T59" fmla="*/ 43 h 136"/>
              <a:gd name="T60" fmla="*/ 143 w 160"/>
              <a:gd name="T61" fmla="*/ 45 h 136"/>
              <a:gd name="T62" fmla="*/ 120 w 160"/>
              <a:gd name="T63" fmla="*/ 68 h 136"/>
              <a:gd name="T64" fmla="*/ 113 w 160"/>
              <a:gd name="T65" fmla="*/ 96 h 136"/>
              <a:gd name="T66" fmla="*/ 153 w 160"/>
              <a:gd name="T67" fmla="*/ 102 h 136"/>
              <a:gd name="T68" fmla="*/ 160 w 160"/>
              <a:gd name="T69" fmla="*/ 70 h 136"/>
              <a:gd name="T70" fmla="*/ 131 w 160"/>
              <a:gd name="T71" fmla="*/ 86 h 136"/>
              <a:gd name="T72" fmla="*/ 139 w 160"/>
              <a:gd name="T73" fmla="*/ 86 h 136"/>
              <a:gd name="T74" fmla="*/ 131 w 160"/>
              <a:gd name="T75" fmla="*/ 86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36">
                <a:moveTo>
                  <a:pt x="52" y="28"/>
                </a:moveTo>
                <a:cubicBezTo>
                  <a:pt x="53" y="29"/>
                  <a:pt x="53" y="30"/>
                  <a:pt x="54" y="30"/>
                </a:cubicBezTo>
                <a:cubicBezTo>
                  <a:pt x="55" y="30"/>
                  <a:pt x="55" y="30"/>
                  <a:pt x="55" y="30"/>
                </a:cubicBezTo>
                <a:cubicBezTo>
                  <a:pt x="114" y="12"/>
                  <a:pt x="114" y="12"/>
                  <a:pt x="114" y="12"/>
                </a:cubicBezTo>
                <a:cubicBezTo>
                  <a:pt x="120" y="29"/>
                  <a:pt x="120" y="29"/>
                  <a:pt x="120" y="29"/>
                </a:cubicBezTo>
                <a:cubicBezTo>
                  <a:pt x="121" y="30"/>
                  <a:pt x="122" y="30"/>
                  <a:pt x="123" y="30"/>
                </a:cubicBezTo>
                <a:cubicBezTo>
                  <a:pt x="124" y="29"/>
                  <a:pt x="125" y="28"/>
                  <a:pt x="124" y="27"/>
                </a:cubicBezTo>
                <a:cubicBezTo>
                  <a:pt x="122" y="21"/>
                  <a:pt x="122" y="21"/>
                  <a:pt x="122" y="21"/>
                </a:cubicBezTo>
                <a:cubicBezTo>
                  <a:pt x="131" y="21"/>
                  <a:pt x="131" y="21"/>
                  <a:pt x="131" y="21"/>
                </a:cubicBezTo>
                <a:cubicBezTo>
                  <a:pt x="133" y="21"/>
                  <a:pt x="134" y="22"/>
                  <a:pt x="134" y="23"/>
                </a:cubicBezTo>
                <a:cubicBezTo>
                  <a:pt x="134" y="30"/>
                  <a:pt x="134" y="30"/>
                  <a:pt x="134" y="30"/>
                </a:cubicBezTo>
                <a:cubicBezTo>
                  <a:pt x="134" y="31"/>
                  <a:pt x="136" y="33"/>
                  <a:pt x="137" y="33"/>
                </a:cubicBezTo>
                <a:cubicBezTo>
                  <a:pt x="138" y="33"/>
                  <a:pt x="139" y="31"/>
                  <a:pt x="139" y="30"/>
                </a:cubicBezTo>
                <a:cubicBezTo>
                  <a:pt x="139" y="23"/>
                  <a:pt x="139" y="23"/>
                  <a:pt x="139" y="23"/>
                </a:cubicBezTo>
                <a:cubicBezTo>
                  <a:pt x="139" y="20"/>
                  <a:pt x="136" y="17"/>
                  <a:pt x="131" y="17"/>
                </a:cubicBezTo>
                <a:cubicBezTo>
                  <a:pt x="121" y="17"/>
                  <a:pt x="121" y="17"/>
                  <a:pt x="121" y="17"/>
                </a:cubicBezTo>
                <a:cubicBezTo>
                  <a:pt x="118" y="9"/>
                  <a:pt x="118" y="9"/>
                  <a:pt x="118" y="9"/>
                </a:cubicBezTo>
                <a:cubicBezTo>
                  <a:pt x="118" y="8"/>
                  <a:pt x="117" y="7"/>
                  <a:pt x="115" y="7"/>
                </a:cubicBezTo>
                <a:cubicBezTo>
                  <a:pt x="54" y="26"/>
                  <a:pt x="54" y="26"/>
                  <a:pt x="54" y="26"/>
                </a:cubicBezTo>
                <a:cubicBezTo>
                  <a:pt x="53" y="26"/>
                  <a:pt x="52" y="27"/>
                  <a:pt x="52" y="28"/>
                </a:cubicBezTo>
                <a:close/>
                <a:moveTo>
                  <a:pt x="153" y="64"/>
                </a:moveTo>
                <a:cubicBezTo>
                  <a:pt x="152" y="64"/>
                  <a:pt x="151" y="65"/>
                  <a:pt x="151" y="66"/>
                </a:cubicBezTo>
                <a:cubicBezTo>
                  <a:pt x="151" y="67"/>
                  <a:pt x="152" y="68"/>
                  <a:pt x="153" y="68"/>
                </a:cubicBezTo>
                <a:cubicBezTo>
                  <a:pt x="154" y="68"/>
                  <a:pt x="155" y="69"/>
                  <a:pt x="155" y="70"/>
                </a:cubicBezTo>
                <a:cubicBezTo>
                  <a:pt x="155" y="96"/>
                  <a:pt x="155" y="96"/>
                  <a:pt x="155" y="96"/>
                </a:cubicBezTo>
                <a:cubicBezTo>
                  <a:pt x="155" y="97"/>
                  <a:pt x="154" y="98"/>
                  <a:pt x="153" y="98"/>
                </a:cubicBezTo>
                <a:cubicBezTo>
                  <a:pt x="120" y="98"/>
                  <a:pt x="120" y="98"/>
                  <a:pt x="120" y="98"/>
                </a:cubicBezTo>
                <a:cubicBezTo>
                  <a:pt x="119" y="98"/>
                  <a:pt x="118" y="97"/>
                  <a:pt x="118" y="96"/>
                </a:cubicBezTo>
                <a:cubicBezTo>
                  <a:pt x="118" y="75"/>
                  <a:pt x="118" y="75"/>
                  <a:pt x="118" y="75"/>
                </a:cubicBezTo>
                <a:cubicBezTo>
                  <a:pt x="118" y="74"/>
                  <a:pt x="119" y="73"/>
                  <a:pt x="120" y="73"/>
                </a:cubicBezTo>
                <a:cubicBezTo>
                  <a:pt x="145" y="73"/>
                  <a:pt x="145" y="73"/>
                  <a:pt x="145" y="73"/>
                </a:cubicBezTo>
                <a:cubicBezTo>
                  <a:pt x="146" y="73"/>
                  <a:pt x="147" y="72"/>
                  <a:pt x="147" y="70"/>
                </a:cubicBezTo>
                <a:cubicBezTo>
                  <a:pt x="147" y="45"/>
                  <a:pt x="147" y="45"/>
                  <a:pt x="147" y="45"/>
                </a:cubicBezTo>
                <a:cubicBezTo>
                  <a:pt x="147" y="41"/>
                  <a:pt x="145" y="39"/>
                  <a:pt x="141" y="39"/>
                </a:cubicBezTo>
                <a:cubicBezTo>
                  <a:pt x="12" y="39"/>
                  <a:pt x="12" y="39"/>
                  <a:pt x="12" y="39"/>
                </a:cubicBezTo>
                <a:cubicBezTo>
                  <a:pt x="7" y="39"/>
                  <a:pt x="4" y="35"/>
                  <a:pt x="4" y="30"/>
                </a:cubicBezTo>
                <a:cubicBezTo>
                  <a:pt x="4" y="25"/>
                  <a:pt x="7" y="22"/>
                  <a:pt x="12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21" y="26"/>
                  <a:pt x="21" y="26"/>
                  <a:pt x="21" y="26"/>
                </a:cubicBezTo>
                <a:cubicBezTo>
                  <a:pt x="20" y="26"/>
                  <a:pt x="20" y="27"/>
                  <a:pt x="20" y="29"/>
                </a:cubicBezTo>
                <a:cubicBezTo>
                  <a:pt x="20" y="29"/>
                  <a:pt x="21" y="30"/>
                  <a:pt x="22" y="30"/>
                </a:cubicBezTo>
                <a:cubicBezTo>
                  <a:pt x="99" y="5"/>
                  <a:pt x="99" y="5"/>
                  <a:pt x="99" y="5"/>
                </a:cubicBezTo>
                <a:cubicBezTo>
                  <a:pt x="100" y="5"/>
                  <a:pt x="101" y="3"/>
                  <a:pt x="100" y="1"/>
                </a:cubicBezTo>
                <a:cubicBezTo>
                  <a:pt x="100" y="0"/>
                  <a:pt x="99" y="0"/>
                  <a:pt x="98" y="0"/>
                </a:cubicBezTo>
                <a:cubicBezTo>
                  <a:pt x="46" y="17"/>
                  <a:pt x="46" y="17"/>
                  <a:pt x="46" y="17"/>
                </a:cubicBezTo>
                <a:cubicBezTo>
                  <a:pt x="12" y="17"/>
                  <a:pt x="12" y="17"/>
                  <a:pt x="12" y="17"/>
                </a:cubicBezTo>
                <a:cubicBezTo>
                  <a:pt x="5" y="17"/>
                  <a:pt x="0" y="23"/>
                  <a:pt x="0" y="30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31"/>
                  <a:pt x="5" y="136"/>
                  <a:pt x="12" y="136"/>
                </a:cubicBezTo>
                <a:cubicBezTo>
                  <a:pt x="141" y="136"/>
                  <a:pt x="141" y="136"/>
                  <a:pt x="141" y="136"/>
                </a:cubicBezTo>
                <a:cubicBezTo>
                  <a:pt x="145" y="136"/>
                  <a:pt x="147" y="134"/>
                  <a:pt x="147" y="130"/>
                </a:cubicBezTo>
                <a:cubicBezTo>
                  <a:pt x="147" y="109"/>
                  <a:pt x="147" y="109"/>
                  <a:pt x="147" y="109"/>
                </a:cubicBezTo>
                <a:cubicBezTo>
                  <a:pt x="147" y="108"/>
                  <a:pt x="146" y="107"/>
                  <a:pt x="145" y="107"/>
                </a:cubicBezTo>
                <a:cubicBezTo>
                  <a:pt x="144" y="107"/>
                  <a:pt x="143" y="108"/>
                  <a:pt x="143" y="109"/>
                </a:cubicBezTo>
                <a:cubicBezTo>
                  <a:pt x="143" y="130"/>
                  <a:pt x="143" y="130"/>
                  <a:pt x="143" y="130"/>
                </a:cubicBezTo>
                <a:cubicBezTo>
                  <a:pt x="143" y="131"/>
                  <a:pt x="142" y="132"/>
                  <a:pt x="141" y="132"/>
                </a:cubicBezTo>
                <a:cubicBezTo>
                  <a:pt x="12" y="132"/>
                  <a:pt x="12" y="132"/>
                  <a:pt x="12" y="132"/>
                </a:cubicBezTo>
                <a:cubicBezTo>
                  <a:pt x="7" y="132"/>
                  <a:pt x="4" y="129"/>
                  <a:pt x="4" y="124"/>
                </a:cubicBezTo>
                <a:cubicBezTo>
                  <a:pt x="4" y="40"/>
                  <a:pt x="4" y="40"/>
                  <a:pt x="4" y="40"/>
                </a:cubicBezTo>
                <a:cubicBezTo>
                  <a:pt x="6" y="42"/>
                  <a:pt x="9" y="43"/>
                  <a:pt x="12" y="43"/>
                </a:cubicBezTo>
                <a:cubicBezTo>
                  <a:pt x="141" y="43"/>
                  <a:pt x="141" y="43"/>
                  <a:pt x="141" y="43"/>
                </a:cubicBezTo>
                <a:cubicBezTo>
                  <a:pt x="142" y="43"/>
                  <a:pt x="143" y="44"/>
                  <a:pt x="143" y="45"/>
                </a:cubicBezTo>
                <a:cubicBezTo>
                  <a:pt x="143" y="68"/>
                  <a:pt x="143" y="68"/>
                  <a:pt x="143" y="68"/>
                </a:cubicBezTo>
                <a:cubicBezTo>
                  <a:pt x="120" y="68"/>
                  <a:pt x="120" y="68"/>
                  <a:pt x="120" y="68"/>
                </a:cubicBezTo>
                <a:cubicBezTo>
                  <a:pt x="115" y="68"/>
                  <a:pt x="113" y="70"/>
                  <a:pt x="113" y="75"/>
                </a:cubicBezTo>
                <a:cubicBezTo>
                  <a:pt x="113" y="96"/>
                  <a:pt x="113" y="96"/>
                  <a:pt x="113" y="96"/>
                </a:cubicBezTo>
                <a:cubicBezTo>
                  <a:pt x="113" y="100"/>
                  <a:pt x="115" y="102"/>
                  <a:pt x="120" y="102"/>
                </a:cubicBezTo>
                <a:cubicBezTo>
                  <a:pt x="153" y="102"/>
                  <a:pt x="153" y="102"/>
                  <a:pt x="153" y="102"/>
                </a:cubicBezTo>
                <a:cubicBezTo>
                  <a:pt x="158" y="102"/>
                  <a:pt x="160" y="100"/>
                  <a:pt x="160" y="96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60" y="66"/>
                  <a:pt x="158" y="64"/>
                  <a:pt x="153" y="64"/>
                </a:cubicBezTo>
                <a:close/>
                <a:moveTo>
                  <a:pt x="131" y="86"/>
                </a:moveTo>
                <a:cubicBezTo>
                  <a:pt x="131" y="88"/>
                  <a:pt x="132" y="90"/>
                  <a:pt x="135" y="90"/>
                </a:cubicBezTo>
                <a:cubicBezTo>
                  <a:pt x="137" y="90"/>
                  <a:pt x="139" y="88"/>
                  <a:pt x="139" y="86"/>
                </a:cubicBezTo>
                <a:cubicBezTo>
                  <a:pt x="139" y="83"/>
                  <a:pt x="137" y="81"/>
                  <a:pt x="135" y="81"/>
                </a:cubicBezTo>
                <a:cubicBezTo>
                  <a:pt x="132" y="81"/>
                  <a:pt x="131" y="83"/>
                  <a:pt x="131" y="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3E27672F-F9EF-AC76-32E8-AA85BF2C549C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4681538"/>
            <a:ext cx="254000" cy="247650"/>
          </a:xfrm>
          <a:custGeom>
            <a:avLst/>
            <a:gdLst>
              <a:gd name="T0" fmla="*/ 10 w 160"/>
              <a:gd name="T1" fmla="*/ 0 h 156"/>
              <a:gd name="T2" fmla="*/ 0 w 160"/>
              <a:gd name="T3" fmla="*/ 147 h 156"/>
              <a:gd name="T4" fmla="*/ 151 w 160"/>
              <a:gd name="T5" fmla="*/ 156 h 156"/>
              <a:gd name="T6" fmla="*/ 160 w 160"/>
              <a:gd name="T7" fmla="*/ 10 h 156"/>
              <a:gd name="T8" fmla="*/ 156 w 160"/>
              <a:gd name="T9" fmla="*/ 147 h 156"/>
              <a:gd name="T10" fmla="*/ 10 w 160"/>
              <a:gd name="T11" fmla="*/ 151 h 156"/>
              <a:gd name="T12" fmla="*/ 5 w 160"/>
              <a:gd name="T13" fmla="*/ 10 h 156"/>
              <a:gd name="T14" fmla="*/ 151 w 160"/>
              <a:gd name="T15" fmla="*/ 5 h 156"/>
              <a:gd name="T16" fmla="*/ 156 w 160"/>
              <a:gd name="T17" fmla="*/ 147 h 156"/>
              <a:gd name="T18" fmla="*/ 71 w 160"/>
              <a:gd name="T19" fmla="*/ 37 h 156"/>
              <a:gd name="T20" fmla="*/ 90 w 160"/>
              <a:gd name="T21" fmla="*/ 37 h 156"/>
              <a:gd name="T22" fmla="*/ 80 w 160"/>
              <a:gd name="T23" fmla="*/ 42 h 156"/>
              <a:gd name="T24" fmla="*/ 80 w 160"/>
              <a:gd name="T25" fmla="*/ 32 h 156"/>
              <a:gd name="T26" fmla="*/ 80 w 160"/>
              <a:gd name="T27" fmla="*/ 42 h 156"/>
              <a:gd name="T28" fmla="*/ 109 w 160"/>
              <a:gd name="T29" fmla="*/ 114 h 156"/>
              <a:gd name="T30" fmla="*/ 129 w 160"/>
              <a:gd name="T31" fmla="*/ 114 h 156"/>
              <a:gd name="T32" fmla="*/ 119 w 160"/>
              <a:gd name="T33" fmla="*/ 119 h 156"/>
              <a:gd name="T34" fmla="*/ 119 w 160"/>
              <a:gd name="T35" fmla="*/ 110 h 156"/>
              <a:gd name="T36" fmla="*/ 119 w 160"/>
              <a:gd name="T37" fmla="*/ 119 h 156"/>
              <a:gd name="T38" fmla="*/ 32 w 160"/>
              <a:gd name="T39" fmla="*/ 91 h 156"/>
              <a:gd name="T40" fmla="*/ 51 w 160"/>
              <a:gd name="T41" fmla="*/ 91 h 156"/>
              <a:gd name="T42" fmla="*/ 41 w 160"/>
              <a:gd name="T43" fmla="*/ 96 h 156"/>
              <a:gd name="T44" fmla="*/ 41 w 160"/>
              <a:gd name="T45" fmla="*/ 86 h 156"/>
              <a:gd name="T46" fmla="*/ 41 w 160"/>
              <a:gd name="T47" fmla="*/ 96 h 156"/>
              <a:gd name="T48" fmla="*/ 45 w 160"/>
              <a:gd name="T49" fmla="*/ 71 h 156"/>
              <a:gd name="T50" fmla="*/ 42 w 160"/>
              <a:gd name="T51" fmla="*/ 25 h 156"/>
              <a:gd name="T52" fmla="*/ 39 w 160"/>
              <a:gd name="T53" fmla="*/ 71 h 156"/>
              <a:gd name="T54" fmla="*/ 42 w 160"/>
              <a:gd name="T55" fmla="*/ 107 h 156"/>
              <a:gd name="T56" fmla="*/ 39 w 160"/>
              <a:gd name="T57" fmla="*/ 124 h 156"/>
              <a:gd name="T58" fmla="*/ 45 w 160"/>
              <a:gd name="T59" fmla="*/ 124 h 156"/>
              <a:gd name="T60" fmla="*/ 42 w 160"/>
              <a:gd name="T61" fmla="*/ 107 h 156"/>
              <a:gd name="T62" fmla="*/ 77 w 160"/>
              <a:gd name="T63" fmla="*/ 56 h 156"/>
              <a:gd name="T64" fmla="*/ 80 w 160"/>
              <a:gd name="T65" fmla="*/ 127 h 156"/>
              <a:gd name="T66" fmla="*/ 84 w 160"/>
              <a:gd name="T67" fmla="*/ 56 h 156"/>
              <a:gd name="T68" fmla="*/ 119 w 160"/>
              <a:gd name="T69" fmla="*/ 98 h 156"/>
              <a:gd name="T70" fmla="*/ 122 w 160"/>
              <a:gd name="T71" fmla="*/ 28 h 156"/>
              <a:gd name="T72" fmla="*/ 116 w 160"/>
              <a:gd name="T73" fmla="*/ 28 h 156"/>
              <a:gd name="T74" fmla="*/ 119 w 160"/>
              <a:gd name="T75" fmla="*/ 98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56">
                <a:moveTo>
                  <a:pt x="151" y="0"/>
                </a:moveTo>
                <a:cubicBezTo>
                  <a:pt x="10" y="0"/>
                  <a:pt x="10" y="0"/>
                  <a:pt x="10" y="0"/>
                </a:cubicBezTo>
                <a:cubicBezTo>
                  <a:pt x="6" y="0"/>
                  <a:pt x="0" y="7"/>
                  <a:pt x="0" y="10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0"/>
                  <a:pt x="6" y="156"/>
                  <a:pt x="10" y="156"/>
                </a:cubicBezTo>
                <a:cubicBezTo>
                  <a:pt x="151" y="156"/>
                  <a:pt x="151" y="156"/>
                  <a:pt x="151" y="156"/>
                </a:cubicBezTo>
                <a:cubicBezTo>
                  <a:pt x="154" y="156"/>
                  <a:pt x="160" y="150"/>
                  <a:pt x="160" y="147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7"/>
                  <a:pt x="154" y="0"/>
                  <a:pt x="151" y="0"/>
                </a:cubicBezTo>
                <a:close/>
                <a:moveTo>
                  <a:pt x="156" y="147"/>
                </a:moveTo>
                <a:cubicBezTo>
                  <a:pt x="156" y="148"/>
                  <a:pt x="152" y="151"/>
                  <a:pt x="151" y="151"/>
                </a:cubicBezTo>
                <a:cubicBezTo>
                  <a:pt x="10" y="151"/>
                  <a:pt x="10" y="151"/>
                  <a:pt x="10" y="151"/>
                </a:cubicBezTo>
                <a:cubicBezTo>
                  <a:pt x="9" y="151"/>
                  <a:pt x="5" y="148"/>
                  <a:pt x="5" y="147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9"/>
                  <a:pt x="9" y="5"/>
                  <a:pt x="10" y="5"/>
                </a:cubicBezTo>
                <a:cubicBezTo>
                  <a:pt x="151" y="5"/>
                  <a:pt x="151" y="5"/>
                  <a:pt x="151" y="5"/>
                </a:cubicBezTo>
                <a:cubicBezTo>
                  <a:pt x="152" y="5"/>
                  <a:pt x="156" y="9"/>
                  <a:pt x="156" y="10"/>
                </a:cubicBezTo>
                <a:lnTo>
                  <a:pt x="156" y="147"/>
                </a:lnTo>
                <a:close/>
                <a:moveTo>
                  <a:pt x="80" y="27"/>
                </a:moveTo>
                <a:cubicBezTo>
                  <a:pt x="75" y="27"/>
                  <a:pt x="71" y="32"/>
                  <a:pt x="71" y="37"/>
                </a:cubicBezTo>
                <a:cubicBezTo>
                  <a:pt x="71" y="42"/>
                  <a:pt x="75" y="47"/>
                  <a:pt x="80" y="47"/>
                </a:cubicBezTo>
                <a:cubicBezTo>
                  <a:pt x="85" y="47"/>
                  <a:pt x="90" y="42"/>
                  <a:pt x="90" y="37"/>
                </a:cubicBezTo>
                <a:cubicBezTo>
                  <a:pt x="90" y="32"/>
                  <a:pt x="85" y="27"/>
                  <a:pt x="80" y="27"/>
                </a:cubicBezTo>
                <a:close/>
                <a:moveTo>
                  <a:pt x="80" y="42"/>
                </a:moveTo>
                <a:cubicBezTo>
                  <a:pt x="78" y="42"/>
                  <a:pt x="75" y="40"/>
                  <a:pt x="75" y="37"/>
                </a:cubicBezTo>
                <a:cubicBezTo>
                  <a:pt x="75" y="35"/>
                  <a:pt x="78" y="32"/>
                  <a:pt x="80" y="32"/>
                </a:cubicBezTo>
                <a:cubicBezTo>
                  <a:pt x="83" y="32"/>
                  <a:pt x="85" y="35"/>
                  <a:pt x="85" y="37"/>
                </a:cubicBezTo>
                <a:cubicBezTo>
                  <a:pt x="85" y="40"/>
                  <a:pt x="83" y="42"/>
                  <a:pt x="80" y="42"/>
                </a:cubicBezTo>
                <a:close/>
                <a:moveTo>
                  <a:pt x="119" y="105"/>
                </a:moveTo>
                <a:cubicBezTo>
                  <a:pt x="114" y="105"/>
                  <a:pt x="109" y="110"/>
                  <a:pt x="109" y="114"/>
                </a:cubicBezTo>
                <a:cubicBezTo>
                  <a:pt x="109" y="119"/>
                  <a:pt x="114" y="124"/>
                  <a:pt x="119" y="124"/>
                </a:cubicBezTo>
                <a:cubicBezTo>
                  <a:pt x="124" y="124"/>
                  <a:pt x="129" y="119"/>
                  <a:pt x="129" y="114"/>
                </a:cubicBezTo>
                <a:cubicBezTo>
                  <a:pt x="129" y="110"/>
                  <a:pt x="124" y="105"/>
                  <a:pt x="119" y="105"/>
                </a:cubicBezTo>
                <a:close/>
                <a:moveTo>
                  <a:pt x="119" y="119"/>
                </a:moveTo>
                <a:cubicBezTo>
                  <a:pt x="117" y="119"/>
                  <a:pt x="114" y="117"/>
                  <a:pt x="114" y="114"/>
                </a:cubicBezTo>
                <a:cubicBezTo>
                  <a:pt x="114" y="112"/>
                  <a:pt x="117" y="110"/>
                  <a:pt x="119" y="110"/>
                </a:cubicBezTo>
                <a:cubicBezTo>
                  <a:pt x="122" y="110"/>
                  <a:pt x="124" y="112"/>
                  <a:pt x="124" y="114"/>
                </a:cubicBezTo>
                <a:cubicBezTo>
                  <a:pt x="124" y="117"/>
                  <a:pt x="122" y="119"/>
                  <a:pt x="119" y="119"/>
                </a:cubicBezTo>
                <a:close/>
                <a:moveTo>
                  <a:pt x="41" y="81"/>
                </a:moveTo>
                <a:cubicBezTo>
                  <a:pt x="37" y="81"/>
                  <a:pt x="32" y="86"/>
                  <a:pt x="32" y="91"/>
                </a:cubicBezTo>
                <a:cubicBezTo>
                  <a:pt x="32" y="96"/>
                  <a:pt x="37" y="100"/>
                  <a:pt x="41" y="100"/>
                </a:cubicBezTo>
                <a:cubicBezTo>
                  <a:pt x="46" y="100"/>
                  <a:pt x="51" y="96"/>
                  <a:pt x="51" y="91"/>
                </a:cubicBezTo>
                <a:cubicBezTo>
                  <a:pt x="51" y="86"/>
                  <a:pt x="46" y="81"/>
                  <a:pt x="41" y="81"/>
                </a:cubicBezTo>
                <a:close/>
                <a:moveTo>
                  <a:pt x="41" y="96"/>
                </a:moveTo>
                <a:cubicBezTo>
                  <a:pt x="39" y="96"/>
                  <a:pt x="37" y="93"/>
                  <a:pt x="37" y="91"/>
                </a:cubicBezTo>
                <a:cubicBezTo>
                  <a:pt x="37" y="88"/>
                  <a:pt x="39" y="86"/>
                  <a:pt x="41" y="86"/>
                </a:cubicBezTo>
                <a:cubicBezTo>
                  <a:pt x="44" y="86"/>
                  <a:pt x="46" y="88"/>
                  <a:pt x="46" y="91"/>
                </a:cubicBezTo>
                <a:cubicBezTo>
                  <a:pt x="46" y="93"/>
                  <a:pt x="44" y="96"/>
                  <a:pt x="41" y="96"/>
                </a:cubicBezTo>
                <a:close/>
                <a:moveTo>
                  <a:pt x="42" y="73"/>
                </a:moveTo>
                <a:cubicBezTo>
                  <a:pt x="43" y="73"/>
                  <a:pt x="45" y="72"/>
                  <a:pt x="45" y="71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26"/>
                  <a:pt x="43" y="25"/>
                  <a:pt x="42" y="25"/>
                </a:cubicBezTo>
                <a:cubicBezTo>
                  <a:pt x="40" y="25"/>
                  <a:pt x="39" y="26"/>
                  <a:pt x="39" y="28"/>
                </a:cubicBezTo>
                <a:cubicBezTo>
                  <a:pt x="39" y="71"/>
                  <a:pt x="39" y="71"/>
                  <a:pt x="39" y="71"/>
                </a:cubicBezTo>
                <a:cubicBezTo>
                  <a:pt x="39" y="72"/>
                  <a:pt x="40" y="73"/>
                  <a:pt x="42" y="73"/>
                </a:cubicBezTo>
                <a:close/>
                <a:moveTo>
                  <a:pt x="42" y="107"/>
                </a:moveTo>
                <a:cubicBezTo>
                  <a:pt x="40" y="107"/>
                  <a:pt x="39" y="109"/>
                  <a:pt x="39" y="110"/>
                </a:cubicBezTo>
                <a:cubicBezTo>
                  <a:pt x="39" y="124"/>
                  <a:pt x="39" y="124"/>
                  <a:pt x="39" y="124"/>
                </a:cubicBezTo>
                <a:cubicBezTo>
                  <a:pt x="39" y="125"/>
                  <a:pt x="40" y="127"/>
                  <a:pt x="42" y="127"/>
                </a:cubicBezTo>
                <a:cubicBezTo>
                  <a:pt x="43" y="127"/>
                  <a:pt x="45" y="125"/>
                  <a:pt x="45" y="124"/>
                </a:cubicBezTo>
                <a:cubicBezTo>
                  <a:pt x="45" y="110"/>
                  <a:pt x="45" y="110"/>
                  <a:pt x="45" y="110"/>
                </a:cubicBezTo>
                <a:cubicBezTo>
                  <a:pt x="45" y="109"/>
                  <a:pt x="43" y="107"/>
                  <a:pt x="42" y="107"/>
                </a:cubicBezTo>
                <a:close/>
                <a:moveTo>
                  <a:pt x="80" y="54"/>
                </a:moveTo>
                <a:cubicBezTo>
                  <a:pt x="79" y="54"/>
                  <a:pt x="77" y="55"/>
                  <a:pt x="77" y="56"/>
                </a:cubicBezTo>
                <a:cubicBezTo>
                  <a:pt x="77" y="124"/>
                  <a:pt x="77" y="124"/>
                  <a:pt x="77" y="124"/>
                </a:cubicBezTo>
                <a:cubicBezTo>
                  <a:pt x="77" y="125"/>
                  <a:pt x="79" y="127"/>
                  <a:pt x="80" y="127"/>
                </a:cubicBezTo>
                <a:cubicBezTo>
                  <a:pt x="82" y="127"/>
                  <a:pt x="84" y="125"/>
                  <a:pt x="84" y="124"/>
                </a:cubicBezTo>
                <a:cubicBezTo>
                  <a:pt x="84" y="56"/>
                  <a:pt x="84" y="56"/>
                  <a:pt x="84" y="56"/>
                </a:cubicBezTo>
                <a:cubicBezTo>
                  <a:pt x="84" y="55"/>
                  <a:pt x="82" y="54"/>
                  <a:pt x="80" y="54"/>
                </a:cubicBezTo>
                <a:close/>
                <a:moveTo>
                  <a:pt x="119" y="98"/>
                </a:moveTo>
                <a:cubicBezTo>
                  <a:pt x="121" y="98"/>
                  <a:pt x="122" y="97"/>
                  <a:pt x="122" y="96"/>
                </a:cubicBezTo>
                <a:cubicBezTo>
                  <a:pt x="122" y="28"/>
                  <a:pt x="122" y="28"/>
                  <a:pt x="122" y="28"/>
                </a:cubicBezTo>
                <a:cubicBezTo>
                  <a:pt x="122" y="26"/>
                  <a:pt x="121" y="25"/>
                  <a:pt x="119" y="25"/>
                </a:cubicBezTo>
                <a:cubicBezTo>
                  <a:pt x="117" y="25"/>
                  <a:pt x="116" y="26"/>
                  <a:pt x="116" y="28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6" y="97"/>
                  <a:pt x="117" y="98"/>
                  <a:pt x="119" y="9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F5A14822-F8AF-6FAE-E71B-D2735DBFAAC8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4692650"/>
            <a:ext cx="254000" cy="227013"/>
          </a:xfrm>
          <a:custGeom>
            <a:avLst/>
            <a:gdLst>
              <a:gd name="T0" fmla="*/ 116 w 160"/>
              <a:gd name="T1" fmla="*/ 47 h 143"/>
              <a:gd name="T2" fmla="*/ 116 w 160"/>
              <a:gd name="T3" fmla="*/ 136 h 143"/>
              <a:gd name="T4" fmla="*/ 116 w 160"/>
              <a:gd name="T5" fmla="*/ 139 h 143"/>
              <a:gd name="T6" fmla="*/ 103 w 160"/>
              <a:gd name="T7" fmla="*/ 139 h 143"/>
              <a:gd name="T8" fmla="*/ 103 w 160"/>
              <a:gd name="T9" fmla="*/ 136 h 143"/>
              <a:gd name="T10" fmla="*/ 103 w 160"/>
              <a:gd name="T11" fmla="*/ 6 h 143"/>
              <a:gd name="T12" fmla="*/ 96 w 160"/>
              <a:gd name="T13" fmla="*/ 0 h 143"/>
              <a:gd name="T14" fmla="*/ 65 w 160"/>
              <a:gd name="T15" fmla="*/ 0 h 143"/>
              <a:gd name="T16" fmla="*/ 58 w 160"/>
              <a:gd name="T17" fmla="*/ 6 h 143"/>
              <a:gd name="T18" fmla="*/ 58 w 160"/>
              <a:gd name="T19" fmla="*/ 136 h 143"/>
              <a:gd name="T20" fmla="*/ 58 w 160"/>
              <a:gd name="T21" fmla="*/ 139 h 143"/>
              <a:gd name="T22" fmla="*/ 45 w 160"/>
              <a:gd name="T23" fmla="*/ 139 h 143"/>
              <a:gd name="T24" fmla="*/ 45 w 160"/>
              <a:gd name="T25" fmla="*/ 136 h 143"/>
              <a:gd name="T26" fmla="*/ 45 w 160"/>
              <a:gd name="T27" fmla="*/ 87 h 143"/>
              <a:gd name="T28" fmla="*/ 38 w 160"/>
              <a:gd name="T29" fmla="*/ 80 h 143"/>
              <a:gd name="T30" fmla="*/ 7 w 160"/>
              <a:gd name="T31" fmla="*/ 80 h 143"/>
              <a:gd name="T32" fmla="*/ 0 w 160"/>
              <a:gd name="T33" fmla="*/ 87 h 143"/>
              <a:gd name="T34" fmla="*/ 0 w 160"/>
              <a:gd name="T35" fmla="*/ 136 h 143"/>
              <a:gd name="T36" fmla="*/ 7 w 160"/>
              <a:gd name="T37" fmla="*/ 143 h 143"/>
              <a:gd name="T38" fmla="*/ 23 w 160"/>
              <a:gd name="T39" fmla="*/ 143 h 143"/>
              <a:gd name="T40" fmla="*/ 38 w 160"/>
              <a:gd name="T41" fmla="*/ 143 h 143"/>
              <a:gd name="T42" fmla="*/ 65 w 160"/>
              <a:gd name="T43" fmla="*/ 143 h 143"/>
              <a:gd name="T44" fmla="*/ 96 w 160"/>
              <a:gd name="T45" fmla="*/ 143 h 143"/>
              <a:gd name="T46" fmla="*/ 123 w 160"/>
              <a:gd name="T47" fmla="*/ 143 h 143"/>
              <a:gd name="T48" fmla="*/ 154 w 160"/>
              <a:gd name="T49" fmla="*/ 143 h 143"/>
              <a:gd name="T50" fmla="*/ 160 w 160"/>
              <a:gd name="T51" fmla="*/ 136 h 143"/>
              <a:gd name="T52" fmla="*/ 160 w 160"/>
              <a:gd name="T53" fmla="*/ 47 h 143"/>
              <a:gd name="T54" fmla="*/ 154 w 160"/>
              <a:gd name="T55" fmla="*/ 40 h 143"/>
              <a:gd name="T56" fmla="*/ 123 w 160"/>
              <a:gd name="T57" fmla="*/ 40 h 143"/>
              <a:gd name="T58" fmla="*/ 116 w 160"/>
              <a:gd name="T59" fmla="*/ 47 h 143"/>
              <a:gd name="T60" fmla="*/ 23 w 160"/>
              <a:gd name="T61" fmla="*/ 139 h 143"/>
              <a:gd name="T62" fmla="*/ 7 w 160"/>
              <a:gd name="T63" fmla="*/ 139 h 143"/>
              <a:gd name="T64" fmla="*/ 5 w 160"/>
              <a:gd name="T65" fmla="*/ 136 h 143"/>
              <a:gd name="T66" fmla="*/ 5 w 160"/>
              <a:gd name="T67" fmla="*/ 87 h 143"/>
              <a:gd name="T68" fmla="*/ 7 w 160"/>
              <a:gd name="T69" fmla="*/ 85 h 143"/>
              <a:gd name="T70" fmla="*/ 38 w 160"/>
              <a:gd name="T71" fmla="*/ 85 h 143"/>
              <a:gd name="T72" fmla="*/ 40 w 160"/>
              <a:gd name="T73" fmla="*/ 87 h 143"/>
              <a:gd name="T74" fmla="*/ 40 w 160"/>
              <a:gd name="T75" fmla="*/ 136 h 143"/>
              <a:gd name="T76" fmla="*/ 38 w 160"/>
              <a:gd name="T77" fmla="*/ 139 h 143"/>
              <a:gd name="T78" fmla="*/ 23 w 160"/>
              <a:gd name="T79" fmla="*/ 139 h 143"/>
              <a:gd name="T80" fmla="*/ 23 w 160"/>
              <a:gd name="T81" fmla="*/ 139 h 143"/>
              <a:gd name="T82" fmla="*/ 65 w 160"/>
              <a:gd name="T83" fmla="*/ 139 h 143"/>
              <a:gd name="T84" fmla="*/ 63 w 160"/>
              <a:gd name="T85" fmla="*/ 136 h 143"/>
              <a:gd name="T86" fmla="*/ 63 w 160"/>
              <a:gd name="T87" fmla="*/ 6 h 143"/>
              <a:gd name="T88" fmla="*/ 65 w 160"/>
              <a:gd name="T89" fmla="*/ 4 h 143"/>
              <a:gd name="T90" fmla="*/ 96 w 160"/>
              <a:gd name="T91" fmla="*/ 4 h 143"/>
              <a:gd name="T92" fmla="*/ 98 w 160"/>
              <a:gd name="T93" fmla="*/ 6 h 143"/>
              <a:gd name="T94" fmla="*/ 98 w 160"/>
              <a:gd name="T95" fmla="*/ 136 h 143"/>
              <a:gd name="T96" fmla="*/ 96 w 160"/>
              <a:gd name="T97" fmla="*/ 139 h 143"/>
              <a:gd name="T98" fmla="*/ 65 w 160"/>
              <a:gd name="T99" fmla="*/ 139 h 143"/>
              <a:gd name="T100" fmla="*/ 65 w 160"/>
              <a:gd name="T101" fmla="*/ 139 h 143"/>
              <a:gd name="T102" fmla="*/ 156 w 160"/>
              <a:gd name="T103" fmla="*/ 47 h 143"/>
              <a:gd name="T104" fmla="*/ 156 w 160"/>
              <a:gd name="T105" fmla="*/ 136 h 143"/>
              <a:gd name="T106" fmla="*/ 154 w 160"/>
              <a:gd name="T107" fmla="*/ 139 h 143"/>
              <a:gd name="T108" fmla="*/ 123 w 160"/>
              <a:gd name="T109" fmla="*/ 139 h 143"/>
              <a:gd name="T110" fmla="*/ 120 w 160"/>
              <a:gd name="T111" fmla="*/ 136 h 143"/>
              <a:gd name="T112" fmla="*/ 120 w 160"/>
              <a:gd name="T113" fmla="*/ 47 h 143"/>
              <a:gd name="T114" fmla="*/ 123 w 160"/>
              <a:gd name="T115" fmla="*/ 44 h 143"/>
              <a:gd name="T116" fmla="*/ 154 w 160"/>
              <a:gd name="T117" fmla="*/ 44 h 143"/>
              <a:gd name="T118" fmla="*/ 156 w 160"/>
              <a:gd name="T119" fmla="*/ 47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43">
                <a:moveTo>
                  <a:pt x="116" y="47"/>
                </a:moveTo>
                <a:cubicBezTo>
                  <a:pt x="116" y="136"/>
                  <a:pt x="116" y="136"/>
                  <a:pt x="116" y="136"/>
                </a:cubicBezTo>
                <a:cubicBezTo>
                  <a:pt x="116" y="138"/>
                  <a:pt x="116" y="138"/>
                  <a:pt x="116" y="139"/>
                </a:cubicBezTo>
                <a:cubicBezTo>
                  <a:pt x="103" y="139"/>
                  <a:pt x="103" y="139"/>
                  <a:pt x="103" y="139"/>
                </a:cubicBezTo>
                <a:cubicBezTo>
                  <a:pt x="103" y="138"/>
                  <a:pt x="103" y="138"/>
                  <a:pt x="103" y="136"/>
                </a:cubicBezTo>
                <a:cubicBezTo>
                  <a:pt x="103" y="6"/>
                  <a:pt x="103" y="6"/>
                  <a:pt x="103" y="6"/>
                </a:cubicBezTo>
                <a:cubicBezTo>
                  <a:pt x="103" y="3"/>
                  <a:pt x="99" y="0"/>
                  <a:pt x="96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1" y="0"/>
                  <a:pt x="58" y="3"/>
                  <a:pt x="58" y="6"/>
                </a:cubicBezTo>
                <a:cubicBezTo>
                  <a:pt x="58" y="136"/>
                  <a:pt x="58" y="136"/>
                  <a:pt x="58" y="136"/>
                </a:cubicBezTo>
                <a:cubicBezTo>
                  <a:pt x="58" y="138"/>
                  <a:pt x="58" y="138"/>
                  <a:pt x="58" y="139"/>
                </a:cubicBezTo>
                <a:cubicBezTo>
                  <a:pt x="45" y="139"/>
                  <a:pt x="45" y="139"/>
                  <a:pt x="45" y="139"/>
                </a:cubicBezTo>
                <a:cubicBezTo>
                  <a:pt x="45" y="138"/>
                  <a:pt x="45" y="138"/>
                  <a:pt x="45" y="136"/>
                </a:cubicBezTo>
                <a:cubicBezTo>
                  <a:pt x="45" y="87"/>
                  <a:pt x="45" y="87"/>
                  <a:pt x="45" y="87"/>
                </a:cubicBezTo>
                <a:cubicBezTo>
                  <a:pt x="45" y="84"/>
                  <a:pt x="41" y="80"/>
                  <a:pt x="38" y="80"/>
                </a:cubicBezTo>
                <a:cubicBezTo>
                  <a:pt x="7" y="80"/>
                  <a:pt x="7" y="80"/>
                  <a:pt x="7" y="80"/>
                </a:cubicBezTo>
                <a:cubicBezTo>
                  <a:pt x="4" y="80"/>
                  <a:pt x="0" y="84"/>
                  <a:pt x="0" y="87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0"/>
                  <a:pt x="4" y="143"/>
                  <a:pt x="7" y="143"/>
                </a:cubicBezTo>
                <a:cubicBezTo>
                  <a:pt x="23" y="143"/>
                  <a:pt x="23" y="143"/>
                  <a:pt x="23" y="143"/>
                </a:cubicBezTo>
                <a:cubicBezTo>
                  <a:pt x="38" y="143"/>
                  <a:pt x="38" y="143"/>
                  <a:pt x="38" y="143"/>
                </a:cubicBezTo>
                <a:cubicBezTo>
                  <a:pt x="65" y="143"/>
                  <a:pt x="65" y="143"/>
                  <a:pt x="65" y="143"/>
                </a:cubicBezTo>
                <a:cubicBezTo>
                  <a:pt x="96" y="143"/>
                  <a:pt x="96" y="143"/>
                  <a:pt x="96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54" y="143"/>
                  <a:pt x="154" y="143"/>
                  <a:pt x="154" y="143"/>
                </a:cubicBezTo>
                <a:cubicBezTo>
                  <a:pt x="157" y="143"/>
                  <a:pt x="160" y="140"/>
                  <a:pt x="160" y="136"/>
                </a:cubicBezTo>
                <a:cubicBezTo>
                  <a:pt x="160" y="47"/>
                  <a:pt x="160" y="47"/>
                  <a:pt x="160" y="47"/>
                </a:cubicBezTo>
                <a:cubicBezTo>
                  <a:pt x="160" y="43"/>
                  <a:pt x="157" y="40"/>
                  <a:pt x="154" y="40"/>
                </a:cubicBezTo>
                <a:cubicBezTo>
                  <a:pt x="123" y="40"/>
                  <a:pt x="123" y="40"/>
                  <a:pt x="123" y="40"/>
                </a:cubicBezTo>
                <a:cubicBezTo>
                  <a:pt x="119" y="40"/>
                  <a:pt x="116" y="43"/>
                  <a:pt x="116" y="47"/>
                </a:cubicBezTo>
                <a:close/>
                <a:moveTo>
                  <a:pt x="23" y="139"/>
                </a:moveTo>
                <a:cubicBezTo>
                  <a:pt x="7" y="139"/>
                  <a:pt x="7" y="139"/>
                  <a:pt x="7" y="139"/>
                </a:cubicBezTo>
                <a:cubicBezTo>
                  <a:pt x="6" y="139"/>
                  <a:pt x="5" y="138"/>
                  <a:pt x="5" y="136"/>
                </a:cubicBezTo>
                <a:cubicBezTo>
                  <a:pt x="5" y="87"/>
                  <a:pt x="5" y="87"/>
                  <a:pt x="5" y="87"/>
                </a:cubicBezTo>
                <a:cubicBezTo>
                  <a:pt x="5" y="86"/>
                  <a:pt x="6" y="85"/>
                  <a:pt x="7" y="85"/>
                </a:cubicBezTo>
                <a:cubicBezTo>
                  <a:pt x="38" y="85"/>
                  <a:pt x="38" y="85"/>
                  <a:pt x="38" y="85"/>
                </a:cubicBezTo>
                <a:cubicBezTo>
                  <a:pt x="39" y="85"/>
                  <a:pt x="40" y="86"/>
                  <a:pt x="40" y="87"/>
                </a:cubicBezTo>
                <a:cubicBezTo>
                  <a:pt x="40" y="136"/>
                  <a:pt x="40" y="136"/>
                  <a:pt x="40" y="136"/>
                </a:cubicBezTo>
                <a:cubicBezTo>
                  <a:pt x="40" y="138"/>
                  <a:pt x="39" y="139"/>
                  <a:pt x="38" y="139"/>
                </a:cubicBezTo>
                <a:cubicBezTo>
                  <a:pt x="23" y="139"/>
                  <a:pt x="23" y="139"/>
                  <a:pt x="23" y="139"/>
                </a:cubicBezTo>
                <a:cubicBezTo>
                  <a:pt x="23" y="139"/>
                  <a:pt x="23" y="139"/>
                  <a:pt x="23" y="139"/>
                </a:cubicBezTo>
                <a:close/>
                <a:moveTo>
                  <a:pt x="65" y="139"/>
                </a:moveTo>
                <a:cubicBezTo>
                  <a:pt x="64" y="139"/>
                  <a:pt x="63" y="138"/>
                  <a:pt x="63" y="136"/>
                </a:cubicBezTo>
                <a:cubicBezTo>
                  <a:pt x="63" y="6"/>
                  <a:pt x="63" y="6"/>
                  <a:pt x="63" y="6"/>
                </a:cubicBezTo>
                <a:cubicBezTo>
                  <a:pt x="63" y="5"/>
                  <a:pt x="64" y="4"/>
                  <a:pt x="65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7" y="4"/>
                  <a:pt x="98" y="5"/>
                  <a:pt x="98" y="6"/>
                </a:cubicBezTo>
                <a:cubicBezTo>
                  <a:pt x="98" y="136"/>
                  <a:pt x="98" y="136"/>
                  <a:pt x="98" y="136"/>
                </a:cubicBezTo>
                <a:cubicBezTo>
                  <a:pt x="98" y="138"/>
                  <a:pt x="97" y="139"/>
                  <a:pt x="96" y="139"/>
                </a:cubicBezTo>
                <a:cubicBezTo>
                  <a:pt x="65" y="139"/>
                  <a:pt x="65" y="139"/>
                  <a:pt x="65" y="139"/>
                </a:cubicBezTo>
                <a:cubicBezTo>
                  <a:pt x="65" y="139"/>
                  <a:pt x="65" y="139"/>
                  <a:pt x="65" y="139"/>
                </a:cubicBezTo>
                <a:close/>
                <a:moveTo>
                  <a:pt x="156" y="47"/>
                </a:moveTo>
                <a:cubicBezTo>
                  <a:pt x="156" y="136"/>
                  <a:pt x="156" y="136"/>
                  <a:pt x="156" y="136"/>
                </a:cubicBezTo>
                <a:cubicBezTo>
                  <a:pt x="156" y="138"/>
                  <a:pt x="155" y="139"/>
                  <a:pt x="154" y="139"/>
                </a:cubicBezTo>
                <a:cubicBezTo>
                  <a:pt x="123" y="139"/>
                  <a:pt x="123" y="139"/>
                  <a:pt x="123" y="139"/>
                </a:cubicBezTo>
                <a:cubicBezTo>
                  <a:pt x="121" y="139"/>
                  <a:pt x="120" y="138"/>
                  <a:pt x="120" y="136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20" y="46"/>
                  <a:pt x="121" y="44"/>
                  <a:pt x="123" y="44"/>
                </a:cubicBezTo>
                <a:cubicBezTo>
                  <a:pt x="154" y="44"/>
                  <a:pt x="154" y="44"/>
                  <a:pt x="154" y="44"/>
                </a:cubicBezTo>
                <a:cubicBezTo>
                  <a:pt x="155" y="44"/>
                  <a:pt x="156" y="46"/>
                  <a:pt x="156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D06FA427-8212-DFA4-A0F9-4CFB13CE44E0}"/>
              </a:ext>
            </a:extLst>
          </p:cNvPr>
          <p:cNvSpPr>
            <a:spLocks noEditPoints="1"/>
          </p:cNvSpPr>
          <p:nvPr/>
        </p:nvSpPr>
        <p:spPr bwMode="auto">
          <a:xfrm>
            <a:off x="7350126" y="4678363"/>
            <a:ext cx="246063" cy="254000"/>
          </a:xfrm>
          <a:custGeom>
            <a:avLst/>
            <a:gdLst>
              <a:gd name="T0" fmla="*/ 142 w 155"/>
              <a:gd name="T1" fmla="*/ 55 h 160"/>
              <a:gd name="T2" fmla="*/ 144 w 155"/>
              <a:gd name="T3" fmla="*/ 53 h 160"/>
              <a:gd name="T4" fmla="*/ 142 w 155"/>
              <a:gd name="T5" fmla="*/ 50 h 160"/>
              <a:gd name="T6" fmla="*/ 105 w 155"/>
              <a:gd name="T7" fmla="*/ 50 h 160"/>
              <a:gd name="T8" fmla="*/ 105 w 155"/>
              <a:gd name="T9" fmla="*/ 13 h 160"/>
              <a:gd name="T10" fmla="*/ 102 w 155"/>
              <a:gd name="T11" fmla="*/ 11 h 160"/>
              <a:gd name="T12" fmla="*/ 100 w 155"/>
              <a:gd name="T13" fmla="*/ 13 h 160"/>
              <a:gd name="T14" fmla="*/ 100 w 155"/>
              <a:gd name="T15" fmla="*/ 50 h 160"/>
              <a:gd name="T16" fmla="*/ 55 w 155"/>
              <a:gd name="T17" fmla="*/ 50 h 160"/>
              <a:gd name="T18" fmla="*/ 55 w 155"/>
              <a:gd name="T19" fmla="*/ 13 h 160"/>
              <a:gd name="T20" fmla="*/ 53 w 155"/>
              <a:gd name="T21" fmla="*/ 11 h 160"/>
              <a:gd name="T22" fmla="*/ 50 w 155"/>
              <a:gd name="T23" fmla="*/ 13 h 160"/>
              <a:gd name="T24" fmla="*/ 50 w 155"/>
              <a:gd name="T25" fmla="*/ 50 h 160"/>
              <a:gd name="T26" fmla="*/ 13 w 155"/>
              <a:gd name="T27" fmla="*/ 50 h 160"/>
              <a:gd name="T28" fmla="*/ 11 w 155"/>
              <a:gd name="T29" fmla="*/ 53 h 160"/>
              <a:gd name="T30" fmla="*/ 13 w 155"/>
              <a:gd name="T31" fmla="*/ 55 h 160"/>
              <a:gd name="T32" fmla="*/ 50 w 155"/>
              <a:gd name="T33" fmla="*/ 55 h 160"/>
              <a:gd name="T34" fmla="*/ 50 w 155"/>
              <a:gd name="T35" fmla="*/ 100 h 160"/>
              <a:gd name="T36" fmla="*/ 13 w 155"/>
              <a:gd name="T37" fmla="*/ 100 h 160"/>
              <a:gd name="T38" fmla="*/ 11 w 155"/>
              <a:gd name="T39" fmla="*/ 103 h 160"/>
              <a:gd name="T40" fmla="*/ 13 w 155"/>
              <a:gd name="T41" fmla="*/ 105 h 160"/>
              <a:gd name="T42" fmla="*/ 50 w 155"/>
              <a:gd name="T43" fmla="*/ 105 h 160"/>
              <a:gd name="T44" fmla="*/ 50 w 155"/>
              <a:gd name="T45" fmla="*/ 148 h 160"/>
              <a:gd name="T46" fmla="*/ 53 w 155"/>
              <a:gd name="T47" fmla="*/ 150 h 160"/>
              <a:gd name="T48" fmla="*/ 55 w 155"/>
              <a:gd name="T49" fmla="*/ 148 h 160"/>
              <a:gd name="T50" fmla="*/ 55 w 155"/>
              <a:gd name="T51" fmla="*/ 105 h 160"/>
              <a:gd name="T52" fmla="*/ 100 w 155"/>
              <a:gd name="T53" fmla="*/ 105 h 160"/>
              <a:gd name="T54" fmla="*/ 100 w 155"/>
              <a:gd name="T55" fmla="*/ 148 h 160"/>
              <a:gd name="T56" fmla="*/ 102 w 155"/>
              <a:gd name="T57" fmla="*/ 150 h 160"/>
              <a:gd name="T58" fmla="*/ 105 w 155"/>
              <a:gd name="T59" fmla="*/ 148 h 160"/>
              <a:gd name="T60" fmla="*/ 105 w 155"/>
              <a:gd name="T61" fmla="*/ 105 h 160"/>
              <a:gd name="T62" fmla="*/ 142 w 155"/>
              <a:gd name="T63" fmla="*/ 105 h 160"/>
              <a:gd name="T64" fmla="*/ 144 w 155"/>
              <a:gd name="T65" fmla="*/ 103 h 160"/>
              <a:gd name="T66" fmla="*/ 142 w 155"/>
              <a:gd name="T67" fmla="*/ 100 h 160"/>
              <a:gd name="T68" fmla="*/ 105 w 155"/>
              <a:gd name="T69" fmla="*/ 100 h 160"/>
              <a:gd name="T70" fmla="*/ 105 w 155"/>
              <a:gd name="T71" fmla="*/ 55 h 160"/>
              <a:gd name="T72" fmla="*/ 142 w 155"/>
              <a:gd name="T73" fmla="*/ 55 h 160"/>
              <a:gd name="T74" fmla="*/ 100 w 155"/>
              <a:gd name="T75" fmla="*/ 100 h 160"/>
              <a:gd name="T76" fmla="*/ 55 w 155"/>
              <a:gd name="T77" fmla="*/ 100 h 160"/>
              <a:gd name="T78" fmla="*/ 55 w 155"/>
              <a:gd name="T79" fmla="*/ 55 h 160"/>
              <a:gd name="T80" fmla="*/ 100 w 155"/>
              <a:gd name="T81" fmla="*/ 55 h 160"/>
              <a:gd name="T82" fmla="*/ 100 w 155"/>
              <a:gd name="T83" fmla="*/ 100 h 160"/>
              <a:gd name="T84" fmla="*/ 147 w 155"/>
              <a:gd name="T85" fmla="*/ 0 h 160"/>
              <a:gd name="T86" fmla="*/ 7 w 155"/>
              <a:gd name="T87" fmla="*/ 0 h 160"/>
              <a:gd name="T88" fmla="*/ 0 w 155"/>
              <a:gd name="T89" fmla="*/ 8 h 160"/>
              <a:gd name="T90" fmla="*/ 0 w 155"/>
              <a:gd name="T91" fmla="*/ 153 h 160"/>
              <a:gd name="T92" fmla="*/ 7 w 155"/>
              <a:gd name="T93" fmla="*/ 160 h 160"/>
              <a:gd name="T94" fmla="*/ 147 w 155"/>
              <a:gd name="T95" fmla="*/ 160 h 160"/>
              <a:gd name="T96" fmla="*/ 155 w 155"/>
              <a:gd name="T97" fmla="*/ 153 h 160"/>
              <a:gd name="T98" fmla="*/ 155 w 155"/>
              <a:gd name="T99" fmla="*/ 8 h 160"/>
              <a:gd name="T100" fmla="*/ 147 w 155"/>
              <a:gd name="T101" fmla="*/ 0 h 160"/>
              <a:gd name="T102" fmla="*/ 150 w 155"/>
              <a:gd name="T103" fmla="*/ 153 h 160"/>
              <a:gd name="T104" fmla="*/ 147 w 155"/>
              <a:gd name="T105" fmla="*/ 155 h 160"/>
              <a:gd name="T106" fmla="*/ 7 w 155"/>
              <a:gd name="T107" fmla="*/ 155 h 160"/>
              <a:gd name="T108" fmla="*/ 5 w 155"/>
              <a:gd name="T109" fmla="*/ 153 h 160"/>
              <a:gd name="T110" fmla="*/ 5 w 155"/>
              <a:gd name="T111" fmla="*/ 8 h 160"/>
              <a:gd name="T112" fmla="*/ 7 w 155"/>
              <a:gd name="T113" fmla="*/ 5 h 160"/>
              <a:gd name="T114" fmla="*/ 147 w 155"/>
              <a:gd name="T115" fmla="*/ 5 h 160"/>
              <a:gd name="T116" fmla="*/ 150 w 155"/>
              <a:gd name="T117" fmla="*/ 8 h 160"/>
              <a:gd name="T118" fmla="*/ 150 w 155"/>
              <a:gd name="T119" fmla="*/ 15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5" h="160">
                <a:moveTo>
                  <a:pt x="142" y="55"/>
                </a:moveTo>
                <a:cubicBezTo>
                  <a:pt x="143" y="55"/>
                  <a:pt x="144" y="54"/>
                  <a:pt x="144" y="53"/>
                </a:cubicBezTo>
                <a:cubicBezTo>
                  <a:pt x="144" y="52"/>
                  <a:pt x="143" y="50"/>
                  <a:pt x="142" y="50"/>
                </a:cubicBezTo>
                <a:cubicBezTo>
                  <a:pt x="105" y="50"/>
                  <a:pt x="105" y="50"/>
                  <a:pt x="105" y="50"/>
                </a:cubicBezTo>
                <a:cubicBezTo>
                  <a:pt x="105" y="13"/>
                  <a:pt x="105" y="13"/>
                  <a:pt x="105" y="13"/>
                </a:cubicBezTo>
                <a:cubicBezTo>
                  <a:pt x="105" y="12"/>
                  <a:pt x="104" y="11"/>
                  <a:pt x="102" y="11"/>
                </a:cubicBezTo>
                <a:cubicBezTo>
                  <a:pt x="101" y="11"/>
                  <a:pt x="100" y="12"/>
                  <a:pt x="100" y="13"/>
                </a:cubicBezTo>
                <a:cubicBezTo>
                  <a:pt x="100" y="50"/>
                  <a:pt x="100" y="50"/>
                  <a:pt x="100" y="50"/>
                </a:cubicBezTo>
                <a:cubicBezTo>
                  <a:pt x="55" y="50"/>
                  <a:pt x="55" y="50"/>
                  <a:pt x="55" y="50"/>
                </a:cubicBezTo>
                <a:cubicBezTo>
                  <a:pt x="55" y="13"/>
                  <a:pt x="55" y="13"/>
                  <a:pt x="55" y="13"/>
                </a:cubicBezTo>
                <a:cubicBezTo>
                  <a:pt x="55" y="12"/>
                  <a:pt x="54" y="11"/>
                  <a:pt x="53" y="11"/>
                </a:cubicBezTo>
                <a:cubicBezTo>
                  <a:pt x="52" y="11"/>
                  <a:pt x="50" y="12"/>
                  <a:pt x="50" y="13"/>
                </a:cubicBezTo>
                <a:cubicBezTo>
                  <a:pt x="50" y="50"/>
                  <a:pt x="50" y="50"/>
                  <a:pt x="50" y="50"/>
                </a:cubicBezTo>
                <a:cubicBezTo>
                  <a:pt x="13" y="50"/>
                  <a:pt x="13" y="50"/>
                  <a:pt x="13" y="50"/>
                </a:cubicBezTo>
                <a:cubicBezTo>
                  <a:pt x="12" y="50"/>
                  <a:pt x="11" y="52"/>
                  <a:pt x="11" y="53"/>
                </a:cubicBezTo>
                <a:cubicBezTo>
                  <a:pt x="11" y="54"/>
                  <a:pt x="12" y="55"/>
                  <a:pt x="13" y="55"/>
                </a:cubicBezTo>
                <a:cubicBezTo>
                  <a:pt x="50" y="55"/>
                  <a:pt x="50" y="55"/>
                  <a:pt x="50" y="55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13" y="100"/>
                  <a:pt x="13" y="100"/>
                  <a:pt x="13" y="100"/>
                </a:cubicBezTo>
                <a:cubicBezTo>
                  <a:pt x="12" y="100"/>
                  <a:pt x="11" y="102"/>
                  <a:pt x="11" y="103"/>
                </a:cubicBezTo>
                <a:cubicBezTo>
                  <a:pt x="11" y="104"/>
                  <a:pt x="12" y="105"/>
                  <a:pt x="13" y="105"/>
                </a:cubicBezTo>
                <a:cubicBezTo>
                  <a:pt x="50" y="105"/>
                  <a:pt x="50" y="105"/>
                  <a:pt x="50" y="105"/>
                </a:cubicBezTo>
                <a:cubicBezTo>
                  <a:pt x="50" y="148"/>
                  <a:pt x="50" y="148"/>
                  <a:pt x="50" y="148"/>
                </a:cubicBezTo>
                <a:cubicBezTo>
                  <a:pt x="50" y="149"/>
                  <a:pt x="52" y="150"/>
                  <a:pt x="53" y="150"/>
                </a:cubicBezTo>
                <a:cubicBezTo>
                  <a:pt x="54" y="150"/>
                  <a:pt x="55" y="149"/>
                  <a:pt x="55" y="148"/>
                </a:cubicBezTo>
                <a:cubicBezTo>
                  <a:pt x="55" y="105"/>
                  <a:pt x="55" y="105"/>
                  <a:pt x="55" y="105"/>
                </a:cubicBezTo>
                <a:cubicBezTo>
                  <a:pt x="100" y="105"/>
                  <a:pt x="100" y="105"/>
                  <a:pt x="100" y="105"/>
                </a:cubicBezTo>
                <a:cubicBezTo>
                  <a:pt x="100" y="148"/>
                  <a:pt x="100" y="148"/>
                  <a:pt x="100" y="148"/>
                </a:cubicBezTo>
                <a:cubicBezTo>
                  <a:pt x="100" y="149"/>
                  <a:pt x="101" y="150"/>
                  <a:pt x="102" y="150"/>
                </a:cubicBezTo>
                <a:cubicBezTo>
                  <a:pt x="104" y="150"/>
                  <a:pt x="105" y="149"/>
                  <a:pt x="105" y="148"/>
                </a:cubicBezTo>
                <a:cubicBezTo>
                  <a:pt x="105" y="105"/>
                  <a:pt x="105" y="105"/>
                  <a:pt x="105" y="105"/>
                </a:cubicBezTo>
                <a:cubicBezTo>
                  <a:pt x="142" y="105"/>
                  <a:pt x="142" y="105"/>
                  <a:pt x="142" y="105"/>
                </a:cubicBezTo>
                <a:cubicBezTo>
                  <a:pt x="143" y="105"/>
                  <a:pt x="144" y="104"/>
                  <a:pt x="144" y="103"/>
                </a:cubicBezTo>
                <a:cubicBezTo>
                  <a:pt x="144" y="102"/>
                  <a:pt x="143" y="100"/>
                  <a:pt x="142" y="100"/>
                </a:cubicBezTo>
                <a:cubicBezTo>
                  <a:pt x="105" y="100"/>
                  <a:pt x="105" y="100"/>
                  <a:pt x="105" y="100"/>
                </a:cubicBezTo>
                <a:cubicBezTo>
                  <a:pt x="105" y="55"/>
                  <a:pt x="105" y="55"/>
                  <a:pt x="105" y="55"/>
                </a:cubicBezTo>
                <a:lnTo>
                  <a:pt x="142" y="55"/>
                </a:lnTo>
                <a:close/>
                <a:moveTo>
                  <a:pt x="100" y="100"/>
                </a:moveTo>
                <a:cubicBezTo>
                  <a:pt x="55" y="100"/>
                  <a:pt x="55" y="100"/>
                  <a:pt x="55" y="100"/>
                </a:cubicBezTo>
                <a:cubicBezTo>
                  <a:pt x="55" y="55"/>
                  <a:pt x="55" y="55"/>
                  <a:pt x="55" y="55"/>
                </a:cubicBezTo>
                <a:cubicBezTo>
                  <a:pt x="100" y="55"/>
                  <a:pt x="100" y="55"/>
                  <a:pt x="100" y="55"/>
                </a:cubicBezTo>
                <a:lnTo>
                  <a:pt x="100" y="100"/>
                </a:lnTo>
                <a:close/>
                <a:moveTo>
                  <a:pt x="147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3" y="160"/>
                  <a:pt x="7" y="160"/>
                </a:cubicBezTo>
                <a:cubicBezTo>
                  <a:pt x="147" y="160"/>
                  <a:pt x="147" y="160"/>
                  <a:pt x="147" y="160"/>
                </a:cubicBezTo>
                <a:cubicBezTo>
                  <a:pt x="151" y="160"/>
                  <a:pt x="155" y="157"/>
                  <a:pt x="155" y="153"/>
                </a:cubicBezTo>
                <a:cubicBezTo>
                  <a:pt x="155" y="8"/>
                  <a:pt x="155" y="8"/>
                  <a:pt x="155" y="8"/>
                </a:cubicBezTo>
                <a:cubicBezTo>
                  <a:pt x="155" y="4"/>
                  <a:pt x="151" y="0"/>
                  <a:pt x="147" y="0"/>
                </a:cubicBezTo>
                <a:close/>
                <a:moveTo>
                  <a:pt x="150" y="153"/>
                </a:moveTo>
                <a:cubicBezTo>
                  <a:pt x="150" y="154"/>
                  <a:pt x="148" y="155"/>
                  <a:pt x="147" y="155"/>
                </a:cubicBezTo>
                <a:cubicBezTo>
                  <a:pt x="7" y="155"/>
                  <a:pt x="7" y="155"/>
                  <a:pt x="7" y="155"/>
                </a:cubicBezTo>
                <a:cubicBezTo>
                  <a:pt x="6" y="155"/>
                  <a:pt x="5" y="154"/>
                  <a:pt x="5" y="153"/>
                </a:cubicBezTo>
                <a:cubicBezTo>
                  <a:pt x="5" y="8"/>
                  <a:pt x="5" y="8"/>
                  <a:pt x="5" y="8"/>
                </a:cubicBezTo>
                <a:cubicBezTo>
                  <a:pt x="5" y="7"/>
                  <a:pt x="6" y="5"/>
                  <a:pt x="7" y="5"/>
                </a:cubicBezTo>
                <a:cubicBezTo>
                  <a:pt x="147" y="5"/>
                  <a:pt x="147" y="5"/>
                  <a:pt x="147" y="5"/>
                </a:cubicBezTo>
                <a:cubicBezTo>
                  <a:pt x="148" y="5"/>
                  <a:pt x="150" y="7"/>
                  <a:pt x="150" y="8"/>
                </a:cubicBezTo>
                <a:cubicBezTo>
                  <a:pt x="150" y="153"/>
                  <a:pt x="150" y="153"/>
                  <a:pt x="150" y="1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7B0BB393-EEEB-597A-E127-4369F272E378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4676775"/>
            <a:ext cx="255588" cy="255588"/>
          </a:xfrm>
          <a:custGeom>
            <a:avLst/>
            <a:gdLst>
              <a:gd name="T0" fmla="*/ 3 w 161"/>
              <a:gd name="T1" fmla="*/ 161 h 161"/>
              <a:gd name="T2" fmla="*/ 5 w 161"/>
              <a:gd name="T3" fmla="*/ 161 h 161"/>
              <a:gd name="T4" fmla="*/ 68 w 161"/>
              <a:gd name="T5" fmla="*/ 142 h 161"/>
              <a:gd name="T6" fmla="*/ 68 w 161"/>
              <a:gd name="T7" fmla="*/ 141 h 161"/>
              <a:gd name="T8" fmla="*/ 134 w 161"/>
              <a:gd name="T9" fmla="*/ 77 h 161"/>
              <a:gd name="T10" fmla="*/ 134 w 161"/>
              <a:gd name="T11" fmla="*/ 75 h 161"/>
              <a:gd name="T12" fmla="*/ 157 w 161"/>
              <a:gd name="T13" fmla="*/ 53 h 161"/>
              <a:gd name="T14" fmla="*/ 157 w 161"/>
              <a:gd name="T15" fmla="*/ 38 h 161"/>
              <a:gd name="T16" fmla="*/ 124 w 161"/>
              <a:gd name="T17" fmla="*/ 5 h 161"/>
              <a:gd name="T18" fmla="*/ 110 w 161"/>
              <a:gd name="T19" fmla="*/ 5 h 161"/>
              <a:gd name="T20" fmla="*/ 86 w 161"/>
              <a:gd name="T21" fmla="*/ 29 h 161"/>
              <a:gd name="T22" fmla="*/ 86 w 161"/>
              <a:gd name="T23" fmla="*/ 29 h 161"/>
              <a:gd name="T24" fmla="*/ 20 w 161"/>
              <a:gd name="T25" fmla="*/ 94 h 161"/>
              <a:gd name="T26" fmla="*/ 20 w 161"/>
              <a:gd name="T27" fmla="*/ 94 h 161"/>
              <a:gd name="T28" fmla="*/ 0 w 161"/>
              <a:gd name="T29" fmla="*/ 157 h 161"/>
              <a:gd name="T30" fmla="*/ 1 w 161"/>
              <a:gd name="T31" fmla="*/ 160 h 161"/>
              <a:gd name="T32" fmla="*/ 3 w 161"/>
              <a:gd name="T33" fmla="*/ 161 h 161"/>
              <a:gd name="T34" fmla="*/ 87 w 161"/>
              <a:gd name="T35" fmla="*/ 35 h 161"/>
              <a:gd name="T36" fmla="*/ 95 w 161"/>
              <a:gd name="T37" fmla="*/ 42 h 161"/>
              <a:gd name="T38" fmla="*/ 41 w 161"/>
              <a:gd name="T39" fmla="*/ 96 h 161"/>
              <a:gd name="T40" fmla="*/ 30 w 161"/>
              <a:gd name="T41" fmla="*/ 94 h 161"/>
              <a:gd name="T42" fmla="*/ 87 w 161"/>
              <a:gd name="T43" fmla="*/ 35 h 161"/>
              <a:gd name="T44" fmla="*/ 87 w 161"/>
              <a:gd name="T45" fmla="*/ 35 h 161"/>
              <a:gd name="T46" fmla="*/ 44 w 161"/>
              <a:gd name="T47" fmla="*/ 102 h 161"/>
              <a:gd name="T48" fmla="*/ 99 w 161"/>
              <a:gd name="T49" fmla="*/ 46 h 161"/>
              <a:gd name="T50" fmla="*/ 114 w 161"/>
              <a:gd name="T51" fmla="*/ 62 h 161"/>
              <a:gd name="T52" fmla="*/ 59 w 161"/>
              <a:gd name="T53" fmla="*/ 117 h 161"/>
              <a:gd name="T54" fmla="*/ 44 w 161"/>
              <a:gd name="T55" fmla="*/ 117 h 161"/>
              <a:gd name="T56" fmla="*/ 44 w 161"/>
              <a:gd name="T57" fmla="*/ 102 h 161"/>
              <a:gd name="T58" fmla="*/ 44 w 161"/>
              <a:gd name="T59" fmla="*/ 102 h 161"/>
              <a:gd name="T60" fmla="*/ 127 w 161"/>
              <a:gd name="T61" fmla="*/ 74 h 161"/>
              <a:gd name="T62" fmla="*/ 68 w 161"/>
              <a:gd name="T63" fmla="*/ 134 h 161"/>
              <a:gd name="T64" fmla="*/ 63 w 161"/>
              <a:gd name="T65" fmla="*/ 121 h 161"/>
              <a:gd name="T66" fmla="*/ 119 w 161"/>
              <a:gd name="T67" fmla="*/ 67 h 161"/>
              <a:gd name="T68" fmla="*/ 127 w 161"/>
              <a:gd name="T69" fmla="*/ 74 h 161"/>
              <a:gd name="T70" fmla="*/ 127 w 161"/>
              <a:gd name="T71" fmla="*/ 74 h 161"/>
              <a:gd name="T72" fmla="*/ 25 w 161"/>
              <a:gd name="T73" fmla="*/ 99 h 161"/>
              <a:gd name="T74" fmla="*/ 38 w 161"/>
              <a:gd name="T75" fmla="*/ 102 h 161"/>
              <a:gd name="T76" fmla="*/ 38 w 161"/>
              <a:gd name="T77" fmla="*/ 120 h 161"/>
              <a:gd name="T78" fmla="*/ 41 w 161"/>
              <a:gd name="T79" fmla="*/ 123 h 161"/>
              <a:gd name="T80" fmla="*/ 57 w 161"/>
              <a:gd name="T81" fmla="*/ 123 h 161"/>
              <a:gd name="T82" fmla="*/ 62 w 161"/>
              <a:gd name="T83" fmla="*/ 137 h 161"/>
              <a:gd name="T84" fmla="*/ 8 w 161"/>
              <a:gd name="T85" fmla="*/ 153 h 161"/>
              <a:gd name="T86" fmla="*/ 25 w 161"/>
              <a:gd name="T87" fmla="*/ 99 h 161"/>
              <a:gd name="T88" fmla="*/ 25 w 161"/>
              <a:gd name="T89" fmla="*/ 99 h 161"/>
              <a:gd name="T90" fmla="*/ 114 w 161"/>
              <a:gd name="T91" fmla="*/ 10 h 161"/>
              <a:gd name="T92" fmla="*/ 119 w 161"/>
              <a:gd name="T93" fmla="*/ 10 h 161"/>
              <a:gd name="T94" fmla="*/ 153 w 161"/>
              <a:gd name="T95" fmla="*/ 43 h 161"/>
              <a:gd name="T96" fmla="*/ 153 w 161"/>
              <a:gd name="T97" fmla="*/ 48 h 161"/>
              <a:gd name="T98" fmla="*/ 130 w 161"/>
              <a:gd name="T99" fmla="*/ 69 h 161"/>
              <a:gd name="T100" fmla="*/ 92 w 161"/>
              <a:gd name="T101" fmla="*/ 30 h 161"/>
              <a:gd name="T102" fmla="*/ 114 w 161"/>
              <a:gd name="T103" fmla="*/ 10 h 161"/>
              <a:gd name="T104" fmla="*/ 114 w 161"/>
              <a:gd name="T105" fmla="*/ 1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1" h="161">
                <a:moveTo>
                  <a:pt x="3" y="161"/>
                </a:moveTo>
                <a:cubicBezTo>
                  <a:pt x="3" y="161"/>
                  <a:pt x="3" y="161"/>
                  <a:pt x="5" y="161"/>
                </a:cubicBezTo>
                <a:cubicBezTo>
                  <a:pt x="68" y="142"/>
                  <a:pt x="68" y="142"/>
                  <a:pt x="68" y="142"/>
                </a:cubicBezTo>
                <a:cubicBezTo>
                  <a:pt x="68" y="142"/>
                  <a:pt x="68" y="142"/>
                  <a:pt x="68" y="141"/>
                </a:cubicBezTo>
                <a:cubicBezTo>
                  <a:pt x="134" y="77"/>
                  <a:pt x="134" y="77"/>
                  <a:pt x="134" y="77"/>
                </a:cubicBezTo>
                <a:cubicBezTo>
                  <a:pt x="134" y="75"/>
                  <a:pt x="134" y="75"/>
                  <a:pt x="134" y="75"/>
                </a:cubicBezTo>
                <a:cubicBezTo>
                  <a:pt x="157" y="53"/>
                  <a:pt x="157" y="53"/>
                  <a:pt x="157" y="53"/>
                </a:cubicBezTo>
                <a:cubicBezTo>
                  <a:pt x="161" y="48"/>
                  <a:pt x="161" y="42"/>
                  <a:pt x="157" y="38"/>
                </a:cubicBezTo>
                <a:cubicBezTo>
                  <a:pt x="124" y="5"/>
                  <a:pt x="124" y="5"/>
                  <a:pt x="124" y="5"/>
                </a:cubicBezTo>
                <a:cubicBezTo>
                  <a:pt x="119" y="0"/>
                  <a:pt x="113" y="0"/>
                  <a:pt x="110" y="5"/>
                </a:cubicBezTo>
                <a:cubicBezTo>
                  <a:pt x="86" y="29"/>
                  <a:pt x="86" y="29"/>
                  <a:pt x="86" y="29"/>
                </a:cubicBezTo>
                <a:cubicBezTo>
                  <a:pt x="86" y="29"/>
                  <a:pt x="86" y="29"/>
                  <a:pt x="86" y="29"/>
                </a:cubicBezTo>
                <a:cubicBezTo>
                  <a:pt x="20" y="94"/>
                  <a:pt x="20" y="94"/>
                  <a:pt x="20" y="94"/>
                </a:cubicBezTo>
                <a:cubicBezTo>
                  <a:pt x="20" y="94"/>
                  <a:pt x="20" y="94"/>
                  <a:pt x="20" y="94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8"/>
                  <a:pt x="0" y="160"/>
                  <a:pt x="1" y="160"/>
                </a:cubicBezTo>
                <a:cubicBezTo>
                  <a:pt x="1" y="161"/>
                  <a:pt x="1" y="161"/>
                  <a:pt x="3" y="161"/>
                </a:cubicBezTo>
                <a:close/>
                <a:moveTo>
                  <a:pt x="87" y="35"/>
                </a:moveTo>
                <a:cubicBezTo>
                  <a:pt x="95" y="42"/>
                  <a:pt x="95" y="42"/>
                  <a:pt x="95" y="42"/>
                </a:cubicBezTo>
                <a:cubicBezTo>
                  <a:pt x="41" y="96"/>
                  <a:pt x="41" y="96"/>
                  <a:pt x="41" y="96"/>
                </a:cubicBezTo>
                <a:cubicBezTo>
                  <a:pt x="30" y="94"/>
                  <a:pt x="30" y="94"/>
                  <a:pt x="30" y="94"/>
                </a:cubicBezTo>
                <a:cubicBezTo>
                  <a:pt x="87" y="35"/>
                  <a:pt x="87" y="35"/>
                  <a:pt x="87" y="35"/>
                </a:cubicBezTo>
                <a:cubicBezTo>
                  <a:pt x="87" y="35"/>
                  <a:pt x="87" y="35"/>
                  <a:pt x="87" y="35"/>
                </a:cubicBezTo>
                <a:close/>
                <a:moveTo>
                  <a:pt x="44" y="102"/>
                </a:moveTo>
                <a:cubicBezTo>
                  <a:pt x="99" y="46"/>
                  <a:pt x="99" y="46"/>
                  <a:pt x="99" y="46"/>
                </a:cubicBezTo>
                <a:cubicBezTo>
                  <a:pt x="114" y="62"/>
                  <a:pt x="114" y="62"/>
                  <a:pt x="114" y="62"/>
                </a:cubicBezTo>
                <a:cubicBezTo>
                  <a:pt x="59" y="117"/>
                  <a:pt x="59" y="117"/>
                  <a:pt x="59" y="117"/>
                </a:cubicBezTo>
                <a:cubicBezTo>
                  <a:pt x="44" y="117"/>
                  <a:pt x="44" y="117"/>
                  <a:pt x="44" y="117"/>
                </a:cubicBezTo>
                <a:cubicBezTo>
                  <a:pt x="44" y="102"/>
                  <a:pt x="44" y="102"/>
                  <a:pt x="44" y="102"/>
                </a:cubicBezTo>
                <a:cubicBezTo>
                  <a:pt x="44" y="102"/>
                  <a:pt x="44" y="102"/>
                  <a:pt x="44" y="102"/>
                </a:cubicBezTo>
                <a:close/>
                <a:moveTo>
                  <a:pt x="127" y="74"/>
                </a:moveTo>
                <a:cubicBezTo>
                  <a:pt x="68" y="134"/>
                  <a:pt x="68" y="134"/>
                  <a:pt x="68" y="134"/>
                </a:cubicBezTo>
                <a:cubicBezTo>
                  <a:pt x="63" y="121"/>
                  <a:pt x="63" y="121"/>
                  <a:pt x="63" y="121"/>
                </a:cubicBezTo>
                <a:cubicBezTo>
                  <a:pt x="119" y="67"/>
                  <a:pt x="119" y="67"/>
                  <a:pt x="119" y="67"/>
                </a:cubicBezTo>
                <a:cubicBezTo>
                  <a:pt x="127" y="74"/>
                  <a:pt x="127" y="74"/>
                  <a:pt x="127" y="74"/>
                </a:cubicBezTo>
                <a:cubicBezTo>
                  <a:pt x="127" y="74"/>
                  <a:pt x="127" y="74"/>
                  <a:pt x="127" y="74"/>
                </a:cubicBezTo>
                <a:close/>
                <a:moveTo>
                  <a:pt x="25" y="99"/>
                </a:moveTo>
                <a:cubicBezTo>
                  <a:pt x="38" y="102"/>
                  <a:pt x="38" y="102"/>
                  <a:pt x="38" y="102"/>
                </a:cubicBezTo>
                <a:cubicBezTo>
                  <a:pt x="38" y="120"/>
                  <a:pt x="38" y="120"/>
                  <a:pt x="38" y="120"/>
                </a:cubicBezTo>
                <a:cubicBezTo>
                  <a:pt x="38" y="121"/>
                  <a:pt x="40" y="123"/>
                  <a:pt x="41" y="123"/>
                </a:cubicBezTo>
                <a:cubicBezTo>
                  <a:pt x="57" y="123"/>
                  <a:pt x="57" y="123"/>
                  <a:pt x="57" y="123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8" y="153"/>
                  <a:pt x="8" y="153"/>
                  <a:pt x="8" y="153"/>
                </a:cubicBezTo>
                <a:cubicBezTo>
                  <a:pt x="25" y="99"/>
                  <a:pt x="25" y="99"/>
                  <a:pt x="25" y="99"/>
                </a:cubicBezTo>
                <a:cubicBezTo>
                  <a:pt x="25" y="99"/>
                  <a:pt x="25" y="99"/>
                  <a:pt x="25" y="99"/>
                </a:cubicBezTo>
                <a:close/>
                <a:moveTo>
                  <a:pt x="114" y="10"/>
                </a:moveTo>
                <a:cubicBezTo>
                  <a:pt x="116" y="8"/>
                  <a:pt x="118" y="8"/>
                  <a:pt x="119" y="10"/>
                </a:cubicBezTo>
                <a:cubicBezTo>
                  <a:pt x="153" y="43"/>
                  <a:pt x="153" y="43"/>
                  <a:pt x="153" y="43"/>
                </a:cubicBezTo>
                <a:cubicBezTo>
                  <a:pt x="154" y="45"/>
                  <a:pt x="154" y="46"/>
                  <a:pt x="153" y="48"/>
                </a:cubicBezTo>
                <a:cubicBezTo>
                  <a:pt x="130" y="69"/>
                  <a:pt x="130" y="69"/>
                  <a:pt x="130" y="69"/>
                </a:cubicBezTo>
                <a:cubicBezTo>
                  <a:pt x="92" y="30"/>
                  <a:pt x="92" y="30"/>
                  <a:pt x="92" y="30"/>
                </a:cubicBezTo>
                <a:cubicBezTo>
                  <a:pt x="114" y="10"/>
                  <a:pt x="114" y="10"/>
                  <a:pt x="114" y="10"/>
                </a:cubicBezTo>
                <a:cubicBezTo>
                  <a:pt x="114" y="10"/>
                  <a:pt x="114" y="10"/>
                  <a:pt x="114" y="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D75B4C22-11E5-3562-258A-F62F31E49C3F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4678363"/>
            <a:ext cx="254000" cy="254000"/>
          </a:xfrm>
          <a:custGeom>
            <a:avLst/>
            <a:gdLst>
              <a:gd name="T0" fmla="*/ 153 w 160"/>
              <a:gd name="T1" fmla="*/ 0 h 160"/>
              <a:gd name="T2" fmla="*/ 8 w 160"/>
              <a:gd name="T3" fmla="*/ 0 h 160"/>
              <a:gd name="T4" fmla="*/ 0 w 160"/>
              <a:gd name="T5" fmla="*/ 8 h 160"/>
              <a:gd name="T6" fmla="*/ 0 w 160"/>
              <a:gd name="T7" fmla="*/ 53 h 160"/>
              <a:gd name="T8" fmla="*/ 3 w 160"/>
              <a:gd name="T9" fmla="*/ 55 h 160"/>
              <a:gd name="T10" fmla="*/ 5 w 160"/>
              <a:gd name="T11" fmla="*/ 53 h 160"/>
              <a:gd name="T12" fmla="*/ 5 w 160"/>
              <a:gd name="T13" fmla="*/ 8 h 160"/>
              <a:gd name="T14" fmla="*/ 8 w 160"/>
              <a:gd name="T15" fmla="*/ 5 h 160"/>
              <a:gd name="T16" fmla="*/ 153 w 160"/>
              <a:gd name="T17" fmla="*/ 5 h 160"/>
              <a:gd name="T18" fmla="*/ 155 w 160"/>
              <a:gd name="T19" fmla="*/ 8 h 160"/>
              <a:gd name="T20" fmla="*/ 155 w 160"/>
              <a:gd name="T21" fmla="*/ 153 h 160"/>
              <a:gd name="T22" fmla="*/ 153 w 160"/>
              <a:gd name="T23" fmla="*/ 155 h 160"/>
              <a:gd name="T24" fmla="*/ 108 w 160"/>
              <a:gd name="T25" fmla="*/ 155 h 160"/>
              <a:gd name="T26" fmla="*/ 105 w 160"/>
              <a:gd name="T27" fmla="*/ 158 h 160"/>
              <a:gd name="T28" fmla="*/ 108 w 160"/>
              <a:gd name="T29" fmla="*/ 160 h 160"/>
              <a:gd name="T30" fmla="*/ 153 w 160"/>
              <a:gd name="T31" fmla="*/ 160 h 160"/>
              <a:gd name="T32" fmla="*/ 160 w 160"/>
              <a:gd name="T33" fmla="*/ 153 h 160"/>
              <a:gd name="T34" fmla="*/ 160 w 160"/>
              <a:gd name="T35" fmla="*/ 8 h 160"/>
              <a:gd name="T36" fmla="*/ 153 w 160"/>
              <a:gd name="T37" fmla="*/ 0 h 160"/>
              <a:gd name="T38" fmla="*/ 130 w 160"/>
              <a:gd name="T39" fmla="*/ 68 h 160"/>
              <a:gd name="T40" fmla="*/ 133 w 160"/>
              <a:gd name="T41" fmla="*/ 71 h 160"/>
              <a:gd name="T42" fmla="*/ 135 w 160"/>
              <a:gd name="T43" fmla="*/ 68 h 160"/>
              <a:gd name="T44" fmla="*/ 135 w 160"/>
              <a:gd name="T45" fmla="*/ 28 h 160"/>
              <a:gd name="T46" fmla="*/ 133 w 160"/>
              <a:gd name="T47" fmla="*/ 26 h 160"/>
              <a:gd name="T48" fmla="*/ 93 w 160"/>
              <a:gd name="T49" fmla="*/ 26 h 160"/>
              <a:gd name="T50" fmla="*/ 90 w 160"/>
              <a:gd name="T51" fmla="*/ 28 h 160"/>
              <a:gd name="T52" fmla="*/ 93 w 160"/>
              <a:gd name="T53" fmla="*/ 31 h 160"/>
              <a:gd name="T54" fmla="*/ 127 w 160"/>
              <a:gd name="T55" fmla="*/ 31 h 160"/>
              <a:gd name="T56" fmla="*/ 91 w 160"/>
              <a:gd name="T57" fmla="*/ 66 h 160"/>
              <a:gd name="T58" fmla="*/ 8 w 160"/>
              <a:gd name="T59" fmla="*/ 66 h 160"/>
              <a:gd name="T60" fmla="*/ 0 w 160"/>
              <a:gd name="T61" fmla="*/ 73 h 160"/>
              <a:gd name="T62" fmla="*/ 0 w 160"/>
              <a:gd name="T63" fmla="*/ 153 h 160"/>
              <a:gd name="T64" fmla="*/ 8 w 160"/>
              <a:gd name="T65" fmla="*/ 160 h 160"/>
              <a:gd name="T66" fmla="*/ 88 w 160"/>
              <a:gd name="T67" fmla="*/ 160 h 160"/>
              <a:gd name="T68" fmla="*/ 95 w 160"/>
              <a:gd name="T69" fmla="*/ 153 h 160"/>
              <a:gd name="T70" fmla="*/ 95 w 160"/>
              <a:gd name="T71" fmla="*/ 69 h 160"/>
              <a:gd name="T72" fmla="*/ 130 w 160"/>
              <a:gd name="T73" fmla="*/ 35 h 160"/>
              <a:gd name="T74" fmla="*/ 130 w 160"/>
              <a:gd name="T75" fmla="*/ 68 h 160"/>
              <a:gd name="T76" fmla="*/ 90 w 160"/>
              <a:gd name="T77" fmla="*/ 153 h 160"/>
              <a:gd name="T78" fmla="*/ 88 w 160"/>
              <a:gd name="T79" fmla="*/ 155 h 160"/>
              <a:gd name="T80" fmla="*/ 8 w 160"/>
              <a:gd name="T81" fmla="*/ 155 h 160"/>
              <a:gd name="T82" fmla="*/ 5 w 160"/>
              <a:gd name="T83" fmla="*/ 153 h 160"/>
              <a:gd name="T84" fmla="*/ 5 w 160"/>
              <a:gd name="T85" fmla="*/ 73 h 160"/>
              <a:gd name="T86" fmla="*/ 8 w 160"/>
              <a:gd name="T87" fmla="*/ 71 h 160"/>
              <a:gd name="T88" fmla="*/ 90 w 160"/>
              <a:gd name="T89" fmla="*/ 71 h 160"/>
              <a:gd name="T90" fmla="*/ 90 w 160"/>
              <a:gd name="T91" fmla="*/ 15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153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54"/>
                  <a:pt x="1" y="55"/>
                  <a:pt x="3" y="55"/>
                </a:cubicBezTo>
                <a:cubicBezTo>
                  <a:pt x="4" y="55"/>
                  <a:pt x="5" y="54"/>
                  <a:pt x="5" y="53"/>
                </a:cubicBezTo>
                <a:cubicBezTo>
                  <a:pt x="5" y="8"/>
                  <a:pt x="5" y="8"/>
                  <a:pt x="5" y="8"/>
                </a:cubicBezTo>
                <a:cubicBezTo>
                  <a:pt x="5" y="7"/>
                  <a:pt x="6" y="5"/>
                  <a:pt x="8" y="5"/>
                </a:cubicBezTo>
                <a:cubicBezTo>
                  <a:pt x="153" y="5"/>
                  <a:pt x="153" y="5"/>
                  <a:pt x="153" y="5"/>
                </a:cubicBezTo>
                <a:cubicBezTo>
                  <a:pt x="154" y="5"/>
                  <a:pt x="155" y="7"/>
                  <a:pt x="155" y="8"/>
                </a:cubicBezTo>
                <a:cubicBezTo>
                  <a:pt x="155" y="153"/>
                  <a:pt x="155" y="153"/>
                  <a:pt x="155" y="153"/>
                </a:cubicBezTo>
                <a:cubicBezTo>
                  <a:pt x="155" y="154"/>
                  <a:pt x="154" y="155"/>
                  <a:pt x="153" y="155"/>
                </a:cubicBezTo>
                <a:cubicBezTo>
                  <a:pt x="108" y="155"/>
                  <a:pt x="108" y="155"/>
                  <a:pt x="108" y="155"/>
                </a:cubicBezTo>
                <a:cubicBezTo>
                  <a:pt x="106" y="155"/>
                  <a:pt x="105" y="157"/>
                  <a:pt x="105" y="158"/>
                </a:cubicBezTo>
                <a:cubicBezTo>
                  <a:pt x="105" y="159"/>
                  <a:pt x="106" y="160"/>
                  <a:pt x="108" y="160"/>
                </a:cubicBezTo>
                <a:cubicBezTo>
                  <a:pt x="153" y="160"/>
                  <a:pt x="153" y="160"/>
                  <a:pt x="153" y="160"/>
                </a:cubicBezTo>
                <a:cubicBezTo>
                  <a:pt x="156" y="160"/>
                  <a:pt x="160" y="157"/>
                  <a:pt x="160" y="153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4"/>
                  <a:pt x="156" y="0"/>
                  <a:pt x="153" y="0"/>
                </a:cubicBezTo>
                <a:close/>
                <a:moveTo>
                  <a:pt x="130" y="68"/>
                </a:moveTo>
                <a:cubicBezTo>
                  <a:pt x="130" y="69"/>
                  <a:pt x="132" y="71"/>
                  <a:pt x="133" y="71"/>
                </a:cubicBezTo>
                <a:cubicBezTo>
                  <a:pt x="134" y="71"/>
                  <a:pt x="135" y="69"/>
                  <a:pt x="135" y="68"/>
                </a:cubicBezTo>
                <a:cubicBezTo>
                  <a:pt x="135" y="28"/>
                  <a:pt x="135" y="28"/>
                  <a:pt x="135" y="28"/>
                </a:cubicBezTo>
                <a:cubicBezTo>
                  <a:pt x="135" y="27"/>
                  <a:pt x="134" y="26"/>
                  <a:pt x="133" y="26"/>
                </a:cubicBezTo>
                <a:cubicBezTo>
                  <a:pt x="93" y="26"/>
                  <a:pt x="93" y="26"/>
                  <a:pt x="93" y="26"/>
                </a:cubicBezTo>
                <a:cubicBezTo>
                  <a:pt x="91" y="26"/>
                  <a:pt x="90" y="27"/>
                  <a:pt x="90" y="28"/>
                </a:cubicBezTo>
                <a:cubicBezTo>
                  <a:pt x="90" y="30"/>
                  <a:pt x="91" y="31"/>
                  <a:pt x="93" y="31"/>
                </a:cubicBezTo>
                <a:cubicBezTo>
                  <a:pt x="127" y="31"/>
                  <a:pt x="127" y="31"/>
                  <a:pt x="127" y="31"/>
                </a:cubicBezTo>
                <a:cubicBezTo>
                  <a:pt x="91" y="66"/>
                  <a:pt x="91" y="66"/>
                  <a:pt x="91" y="66"/>
                </a:cubicBezTo>
                <a:cubicBezTo>
                  <a:pt x="8" y="66"/>
                  <a:pt x="8" y="66"/>
                  <a:pt x="8" y="66"/>
                </a:cubicBezTo>
                <a:cubicBezTo>
                  <a:pt x="4" y="66"/>
                  <a:pt x="0" y="69"/>
                  <a:pt x="0" y="7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4" y="160"/>
                  <a:pt x="8" y="160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91" y="160"/>
                  <a:pt x="95" y="157"/>
                  <a:pt x="95" y="153"/>
                </a:cubicBezTo>
                <a:cubicBezTo>
                  <a:pt x="95" y="69"/>
                  <a:pt x="95" y="69"/>
                  <a:pt x="95" y="69"/>
                </a:cubicBezTo>
                <a:cubicBezTo>
                  <a:pt x="130" y="35"/>
                  <a:pt x="130" y="35"/>
                  <a:pt x="130" y="35"/>
                </a:cubicBezTo>
                <a:cubicBezTo>
                  <a:pt x="130" y="68"/>
                  <a:pt x="130" y="68"/>
                  <a:pt x="130" y="68"/>
                </a:cubicBezTo>
                <a:close/>
                <a:moveTo>
                  <a:pt x="90" y="153"/>
                </a:moveTo>
                <a:cubicBezTo>
                  <a:pt x="90" y="154"/>
                  <a:pt x="89" y="155"/>
                  <a:pt x="88" y="155"/>
                </a:cubicBezTo>
                <a:cubicBezTo>
                  <a:pt x="8" y="155"/>
                  <a:pt x="8" y="155"/>
                  <a:pt x="8" y="155"/>
                </a:cubicBezTo>
                <a:cubicBezTo>
                  <a:pt x="6" y="155"/>
                  <a:pt x="5" y="154"/>
                  <a:pt x="5" y="153"/>
                </a:cubicBezTo>
                <a:cubicBezTo>
                  <a:pt x="5" y="73"/>
                  <a:pt x="5" y="73"/>
                  <a:pt x="5" y="73"/>
                </a:cubicBezTo>
                <a:cubicBezTo>
                  <a:pt x="5" y="72"/>
                  <a:pt x="6" y="71"/>
                  <a:pt x="8" y="71"/>
                </a:cubicBezTo>
                <a:cubicBezTo>
                  <a:pt x="90" y="71"/>
                  <a:pt x="90" y="71"/>
                  <a:pt x="90" y="71"/>
                </a:cubicBezTo>
                <a:lnTo>
                  <a:pt x="90" y="15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AF936B0B-3637-EE47-19C8-4187F94A42CD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4708525"/>
            <a:ext cx="254000" cy="193675"/>
          </a:xfrm>
          <a:custGeom>
            <a:avLst/>
            <a:gdLst>
              <a:gd name="T0" fmla="*/ 32 w 160"/>
              <a:gd name="T1" fmla="*/ 0 h 122"/>
              <a:gd name="T2" fmla="*/ 6 w 160"/>
              <a:gd name="T3" fmla="*/ 0 h 122"/>
              <a:gd name="T4" fmla="*/ 0 w 160"/>
              <a:gd name="T5" fmla="*/ 6 h 122"/>
              <a:gd name="T6" fmla="*/ 0 w 160"/>
              <a:gd name="T7" fmla="*/ 29 h 122"/>
              <a:gd name="T8" fmla="*/ 2 w 160"/>
              <a:gd name="T9" fmla="*/ 31 h 122"/>
              <a:gd name="T10" fmla="*/ 4 w 160"/>
              <a:gd name="T11" fmla="*/ 29 h 122"/>
              <a:gd name="T12" fmla="*/ 4 w 160"/>
              <a:gd name="T13" fmla="*/ 6 h 122"/>
              <a:gd name="T14" fmla="*/ 6 w 160"/>
              <a:gd name="T15" fmla="*/ 4 h 122"/>
              <a:gd name="T16" fmla="*/ 32 w 160"/>
              <a:gd name="T17" fmla="*/ 4 h 122"/>
              <a:gd name="T18" fmla="*/ 34 w 160"/>
              <a:gd name="T19" fmla="*/ 2 h 122"/>
              <a:gd name="T20" fmla="*/ 32 w 160"/>
              <a:gd name="T21" fmla="*/ 0 h 122"/>
              <a:gd name="T22" fmla="*/ 154 w 160"/>
              <a:gd name="T23" fmla="*/ 0 h 122"/>
              <a:gd name="T24" fmla="*/ 127 w 160"/>
              <a:gd name="T25" fmla="*/ 0 h 122"/>
              <a:gd name="T26" fmla="*/ 125 w 160"/>
              <a:gd name="T27" fmla="*/ 2 h 122"/>
              <a:gd name="T28" fmla="*/ 127 w 160"/>
              <a:gd name="T29" fmla="*/ 4 h 122"/>
              <a:gd name="T30" fmla="*/ 154 w 160"/>
              <a:gd name="T31" fmla="*/ 4 h 122"/>
              <a:gd name="T32" fmla="*/ 156 w 160"/>
              <a:gd name="T33" fmla="*/ 6 h 122"/>
              <a:gd name="T34" fmla="*/ 156 w 160"/>
              <a:gd name="T35" fmla="*/ 29 h 122"/>
              <a:gd name="T36" fmla="*/ 158 w 160"/>
              <a:gd name="T37" fmla="*/ 31 h 122"/>
              <a:gd name="T38" fmla="*/ 160 w 160"/>
              <a:gd name="T39" fmla="*/ 29 h 122"/>
              <a:gd name="T40" fmla="*/ 160 w 160"/>
              <a:gd name="T41" fmla="*/ 6 h 122"/>
              <a:gd name="T42" fmla="*/ 154 w 160"/>
              <a:gd name="T43" fmla="*/ 0 h 122"/>
              <a:gd name="T44" fmla="*/ 158 w 160"/>
              <a:gd name="T45" fmla="*/ 92 h 122"/>
              <a:gd name="T46" fmla="*/ 156 w 160"/>
              <a:gd name="T47" fmla="*/ 94 h 122"/>
              <a:gd name="T48" fmla="*/ 156 w 160"/>
              <a:gd name="T49" fmla="*/ 117 h 122"/>
              <a:gd name="T50" fmla="*/ 154 w 160"/>
              <a:gd name="T51" fmla="*/ 119 h 122"/>
              <a:gd name="T52" fmla="*/ 127 w 160"/>
              <a:gd name="T53" fmla="*/ 119 h 122"/>
              <a:gd name="T54" fmla="*/ 125 w 160"/>
              <a:gd name="T55" fmla="*/ 121 h 122"/>
              <a:gd name="T56" fmla="*/ 127 w 160"/>
              <a:gd name="T57" fmla="*/ 122 h 122"/>
              <a:gd name="T58" fmla="*/ 154 w 160"/>
              <a:gd name="T59" fmla="*/ 122 h 122"/>
              <a:gd name="T60" fmla="*/ 160 w 160"/>
              <a:gd name="T61" fmla="*/ 117 h 122"/>
              <a:gd name="T62" fmla="*/ 160 w 160"/>
              <a:gd name="T63" fmla="*/ 94 h 122"/>
              <a:gd name="T64" fmla="*/ 158 w 160"/>
              <a:gd name="T65" fmla="*/ 92 h 122"/>
              <a:gd name="T66" fmla="*/ 32 w 160"/>
              <a:gd name="T67" fmla="*/ 119 h 122"/>
              <a:gd name="T68" fmla="*/ 6 w 160"/>
              <a:gd name="T69" fmla="*/ 119 h 122"/>
              <a:gd name="T70" fmla="*/ 4 w 160"/>
              <a:gd name="T71" fmla="*/ 117 h 122"/>
              <a:gd name="T72" fmla="*/ 4 w 160"/>
              <a:gd name="T73" fmla="*/ 94 h 122"/>
              <a:gd name="T74" fmla="*/ 2 w 160"/>
              <a:gd name="T75" fmla="*/ 92 h 122"/>
              <a:gd name="T76" fmla="*/ 0 w 160"/>
              <a:gd name="T77" fmla="*/ 94 h 122"/>
              <a:gd name="T78" fmla="*/ 0 w 160"/>
              <a:gd name="T79" fmla="*/ 117 h 122"/>
              <a:gd name="T80" fmla="*/ 6 w 160"/>
              <a:gd name="T81" fmla="*/ 122 h 122"/>
              <a:gd name="T82" fmla="*/ 32 w 160"/>
              <a:gd name="T83" fmla="*/ 122 h 122"/>
              <a:gd name="T84" fmla="*/ 34 w 160"/>
              <a:gd name="T85" fmla="*/ 121 h 122"/>
              <a:gd name="T86" fmla="*/ 32 w 160"/>
              <a:gd name="T87" fmla="*/ 119 h 122"/>
              <a:gd name="T88" fmla="*/ 90 w 160"/>
              <a:gd name="T89" fmla="*/ 50 h 122"/>
              <a:gd name="T90" fmla="*/ 70 w 160"/>
              <a:gd name="T91" fmla="*/ 50 h 122"/>
              <a:gd name="T92" fmla="*/ 68 w 160"/>
              <a:gd name="T93" fmla="*/ 52 h 122"/>
              <a:gd name="T94" fmla="*/ 68 w 160"/>
              <a:gd name="T95" fmla="*/ 71 h 122"/>
              <a:gd name="T96" fmla="*/ 70 w 160"/>
              <a:gd name="T97" fmla="*/ 73 h 122"/>
              <a:gd name="T98" fmla="*/ 90 w 160"/>
              <a:gd name="T99" fmla="*/ 73 h 122"/>
              <a:gd name="T100" fmla="*/ 92 w 160"/>
              <a:gd name="T101" fmla="*/ 71 h 122"/>
              <a:gd name="T102" fmla="*/ 92 w 160"/>
              <a:gd name="T103" fmla="*/ 52 h 122"/>
              <a:gd name="T104" fmla="*/ 90 w 160"/>
              <a:gd name="T105" fmla="*/ 50 h 122"/>
              <a:gd name="T106" fmla="*/ 88 w 160"/>
              <a:gd name="T107" fmla="*/ 69 h 122"/>
              <a:gd name="T108" fmla="*/ 72 w 160"/>
              <a:gd name="T109" fmla="*/ 69 h 122"/>
              <a:gd name="T110" fmla="*/ 72 w 160"/>
              <a:gd name="T111" fmla="*/ 54 h 122"/>
              <a:gd name="T112" fmla="*/ 88 w 160"/>
              <a:gd name="T113" fmla="*/ 54 h 122"/>
              <a:gd name="T114" fmla="*/ 88 w 160"/>
              <a:gd name="T115" fmla="*/ 69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22">
                <a:moveTo>
                  <a:pt x="32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30"/>
                  <a:pt x="1" y="31"/>
                  <a:pt x="2" y="31"/>
                </a:cubicBezTo>
                <a:cubicBezTo>
                  <a:pt x="3" y="31"/>
                  <a:pt x="4" y="30"/>
                  <a:pt x="4" y="29"/>
                </a:cubicBezTo>
                <a:cubicBezTo>
                  <a:pt x="4" y="6"/>
                  <a:pt x="4" y="6"/>
                  <a:pt x="4" y="6"/>
                </a:cubicBezTo>
                <a:cubicBezTo>
                  <a:pt x="4" y="5"/>
                  <a:pt x="5" y="4"/>
                  <a:pt x="6" y="4"/>
                </a:cubicBezTo>
                <a:cubicBezTo>
                  <a:pt x="32" y="4"/>
                  <a:pt x="32" y="4"/>
                  <a:pt x="32" y="4"/>
                </a:cubicBezTo>
                <a:cubicBezTo>
                  <a:pt x="33" y="4"/>
                  <a:pt x="34" y="3"/>
                  <a:pt x="34" y="2"/>
                </a:cubicBezTo>
                <a:cubicBezTo>
                  <a:pt x="34" y="1"/>
                  <a:pt x="33" y="0"/>
                  <a:pt x="32" y="0"/>
                </a:cubicBezTo>
                <a:close/>
                <a:moveTo>
                  <a:pt x="154" y="0"/>
                </a:moveTo>
                <a:cubicBezTo>
                  <a:pt x="127" y="0"/>
                  <a:pt x="127" y="0"/>
                  <a:pt x="127" y="0"/>
                </a:cubicBezTo>
                <a:cubicBezTo>
                  <a:pt x="126" y="0"/>
                  <a:pt x="125" y="1"/>
                  <a:pt x="125" y="2"/>
                </a:cubicBezTo>
                <a:cubicBezTo>
                  <a:pt x="125" y="3"/>
                  <a:pt x="126" y="4"/>
                  <a:pt x="127" y="4"/>
                </a:cubicBezTo>
                <a:cubicBezTo>
                  <a:pt x="154" y="4"/>
                  <a:pt x="154" y="4"/>
                  <a:pt x="154" y="4"/>
                </a:cubicBezTo>
                <a:cubicBezTo>
                  <a:pt x="155" y="4"/>
                  <a:pt x="156" y="5"/>
                  <a:pt x="156" y="6"/>
                </a:cubicBezTo>
                <a:cubicBezTo>
                  <a:pt x="156" y="29"/>
                  <a:pt x="156" y="29"/>
                  <a:pt x="156" y="29"/>
                </a:cubicBezTo>
                <a:cubicBezTo>
                  <a:pt x="156" y="30"/>
                  <a:pt x="157" y="31"/>
                  <a:pt x="158" y="31"/>
                </a:cubicBezTo>
                <a:cubicBezTo>
                  <a:pt x="159" y="31"/>
                  <a:pt x="160" y="30"/>
                  <a:pt x="160" y="29"/>
                </a:cubicBezTo>
                <a:cubicBezTo>
                  <a:pt x="160" y="6"/>
                  <a:pt x="160" y="6"/>
                  <a:pt x="160" y="6"/>
                </a:cubicBezTo>
                <a:cubicBezTo>
                  <a:pt x="160" y="3"/>
                  <a:pt x="157" y="0"/>
                  <a:pt x="154" y="0"/>
                </a:cubicBezTo>
                <a:close/>
                <a:moveTo>
                  <a:pt x="158" y="92"/>
                </a:moveTo>
                <a:cubicBezTo>
                  <a:pt x="157" y="92"/>
                  <a:pt x="156" y="93"/>
                  <a:pt x="156" y="94"/>
                </a:cubicBezTo>
                <a:cubicBezTo>
                  <a:pt x="156" y="117"/>
                  <a:pt x="156" y="117"/>
                  <a:pt x="156" y="117"/>
                </a:cubicBezTo>
                <a:cubicBezTo>
                  <a:pt x="156" y="118"/>
                  <a:pt x="155" y="119"/>
                  <a:pt x="154" y="119"/>
                </a:cubicBezTo>
                <a:cubicBezTo>
                  <a:pt x="127" y="119"/>
                  <a:pt x="127" y="119"/>
                  <a:pt x="127" y="119"/>
                </a:cubicBezTo>
                <a:cubicBezTo>
                  <a:pt x="126" y="119"/>
                  <a:pt x="125" y="120"/>
                  <a:pt x="125" y="121"/>
                </a:cubicBezTo>
                <a:cubicBezTo>
                  <a:pt x="125" y="122"/>
                  <a:pt x="126" y="122"/>
                  <a:pt x="127" y="122"/>
                </a:cubicBezTo>
                <a:cubicBezTo>
                  <a:pt x="154" y="122"/>
                  <a:pt x="154" y="122"/>
                  <a:pt x="154" y="122"/>
                </a:cubicBezTo>
                <a:cubicBezTo>
                  <a:pt x="157" y="122"/>
                  <a:pt x="160" y="120"/>
                  <a:pt x="160" y="117"/>
                </a:cubicBezTo>
                <a:cubicBezTo>
                  <a:pt x="160" y="94"/>
                  <a:pt x="160" y="94"/>
                  <a:pt x="160" y="94"/>
                </a:cubicBezTo>
                <a:cubicBezTo>
                  <a:pt x="160" y="93"/>
                  <a:pt x="159" y="92"/>
                  <a:pt x="158" y="92"/>
                </a:cubicBezTo>
                <a:close/>
                <a:moveTo>
                  <a:pt x="32" y="119"/>
                </a:moveTo>
                <a:cubicBezTo>
                  <a:pt x="6" y="119"/>
                  <a:pt x="6" y="119"/>
                  <a:pt x="6" y="119"/>
                </a:cubicBezTo>
                <a:cubicBezTo>
                  <a:pt x="5" y="119"/>
                  <a:pt x="4" y="118"/>
                  <a:pt x="4" y="117"/>
                </a:cubicBezTo>
                <a:cubicBezTo>
                  <a:pt x="4" y="94"/>
                  <a:pt x="4" y="94"/>
                  <a:pt x="4" y="94"/>
                </a:cubicBezTo>
                <a:cubicBezTo>
                  <a:pt x="4" y="93"/>
                  <a:pt x="3" y="92"/>
                  <a:pt x="2" y="92"/>
                </a:cubicBezTo>
                <a:cubicBezTo>
                  <a:pt x="1" y="92"/>
                  <a:pt x="0" y="93"/>
                  <a:pt x="0" y="94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20"/>
                  <a:pt x="3" y="122"/>
                  <a:pt x="6" y="122"/>
                </a:cubicBezTo>
                <a:cubicBezTo>
                  <a:pt x="32" y="122"/>
                  <a:pt x="32" y="122"/>
                  <a:pt x="32" y="122"/>
                </a:cubicBezTo>
                <a:cubicBezTo>
                  <a:pt x="33" y="122"/>
                  <a:pt x="34" y="122"/>
                  <a:pt x="34" y="121"/>
                </a:cubicBezTo>
                <a:cubicBezTo>
                  <a:pt x="34" y="120"/>
                  <a:pt x="33" y="119"/>
                  <a:pt x="32" y="119"/>
                </a:cubicBezTo>
                <a:close/>
                <a:moveTo>
                  <a:pt x="90" y="50"/>
                </a:moveTo>
                <a:cubicBezTo>
                  <a:pt x="70" y="50"/>
                  <a:pt x="70" y="50"/>
                  <a:pt x="70" y="50"/>
                </a:cubicBezTo>
                <a:cubicBezTo>
                  <a:pt x="69" y="50"/>
                  <a:pt x="68" y="51"/>
                  <a:pt x="68" y="52"/>
                </a:cubicBezTo>
                <a:cubicBezTo>
                  <a:pt x="68" y="71"/>
                  <a:pt x="68" y="71"/>
                  <a:pt x="68" y="71"/>
                </a:cubicBezTo>
                <a:cubicBezTo>
                  <a:pt x="68" y="72"/>
                  <a:pt x="69" y="73"/>
                  <a:pt x="70" y="73"/>
                </a:cubicBezTo>
                <a:cubicBezTo>
                  <a:pt x="90" y="73"/>
                  <a:pt x="90" y="73"/>
                  <a:pt x="90" y="73"/>
                </a:cubicBezTo>
                <a:cubicBezTo>
                  <a:pt x="91" y="73"/>
                  <a:pt x="92" y="72"/>
                  <a:pt x="92" y="71"/>
                </a:cubicBezTo>
                <a:cubicBezTo>
                  <a:pt x="92" y="52"/>
                  <a:pt x="92" y="52"/>
                  <a:pt x="92" y="52"/>
                </a:cubicBezTo>
                <a:cubicBezTo>
                  <a:pt x="92" y="51"/>
                  <a:pt x="91" y="50"/>
                  <a:pt x="90" y="50"/>
                </a:cubicBezTo>
                <a:close/>
                <a:moveTo>
                  <a:pt x="88" y="69"/>
                </a:moveTo>
                <a:cubicBezTo>
                  <a:pt x="72" y="69"/>
                  <a:pt x="72" y="69"/>
                  <a:pt x="72" y="69"/>
                </a:cubicBezTo>
                <a:cubicBezTo>
                  <a:pt x="72" y="54"/>
                  <a:pt x="72" y="54"/>
                  <a:pt x="72" y="54"/>
                </a:cubicBezTo>
                <a:cubicBezTo>
                  <a:pt x="88" y="54"/>
                  <a:pt x="88" y="54"/>
                  <a:pt x="88" y="54"/>
                </a:cubicBezTo>
                <a:cubicBezTo>
                  <a:pt x="88" y="69"/>
                  <a:pt x="88" y="69"/>
                  <a:pt x="88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8780DF04-D72D-6F0E-C362-CA3F864C7091}"/>
              </a:ext>
            </a:extLst>
          </p:cNvPr>
          <p:cNvSpPr>
            <a:spLocks/>
          </p:cNvSpPr>
          <p:nvPr/>
        </p:nvSpPr>
        <p:spPr bwMode="auto">
          <a:xfrm>
            <a:off x="3509963" y="5229225"/>
            <a:ext cx="215900" cy="254000"/>
          </a:xfrm>
          <a:custGeom>
            <a:avLst/>
            <a:gdLst>
              <a:gd name="T0" fmla="*/ 68 w 136"/>
              <a:gd name="T1" fmla="*/ 0 h 160"/>
              <a:gd name="T2" fmla="*/ 0 w 136"/>
              <a:gd name="T3" fmla="*/ 26 h 160"/>
              <a:gd name="T4" fmla="*/ 0 w 136"/>
              <a:gd name="T5" fmla="*/ 28 h 160"/>
              <a:gd name="T6" fmla="*/ 0 w 136"/>
              <a:gd name="T7" fmla="*/ 79 h 160"/>
              <a:gd name="T8" fmla="*/ 57 w 136"/>
              <a:gd name="T9" fmla="*/ 155 h 160"/>
              <a:gd name="T10" fmla="*/ 59 w 136"/>
              <a:gd name="T11" fmla="*/ 154 h 160"/>
              <a:gd name="T12" fmla="*/ 59 w 136"/>
              <a:gd name="T13" fmla="*/ 150 h 160"/>
              <a:gd name="T14" fmla="*/ 5 w 136"/>
              <a:gd name="T15" fmla="*/ 79 h 160"/>
              <a:gd name="T16" fmla="*/ 5 w 136"/>
              <a:gd name="T17" fmla="*/ 29 h 160"/>
              <a:gd name="T18" fmla="*/ 66 w 136"/>
              <a:gd name="T19" fmla="*/ 5 h 160"/>
              <a:gd name="T20" fmla="*/ 66 w 136"/>
              <a:gd name="T21" fmla="*/ 158 h 160"/>
              <a:gd name="T22" fmla="*/ 68 w 136"/>
              <a:gd name="T23" fmla="*/ 160 h 160"/>
              <a:gd name="T24" fmla="*/ 71 w 136"/>
              <a:gd name="T25" fmla="*/ 159 h 160"/>
              <a:gd name="T26" fmla="*/ 136 w 136"/>
              <a:gd name="T27" fmla="*/ 78 h 160"/>
              <a:gd name="T28" fmla="*/ 136 w 136"/>
              <a:gd name="T29" fmla="*/ 28 h 160"/>
              <a:gd name="T30" fmla="*/ 136 w 136"/>
              <a:gd name="T31" fmla="*/ 26 h 160"/>
              <a:gd name="T32" fmla="*/ 79 w 136"/>
              <a:gd name="T33" fmla="*/ 0 h 160"/>
              <a:gd name="T34" fmla="*/ 77 w 136"/>
              <a:gd name="T35" fmla="*/ 3 h 160"/>
              <a:gd name="T36" fmla="*/ 79 w 136"/>
              <a:gd name="T37" fmla="*/ 5 h 160"/>
              <a:gd name="T38" fmla="*/ 131 w 136"/>
              <a:gd name="T39" fmla="*/ 29 h 160"/>
              <a:gd name="T40" fmla="*/ 131 w 136"/>
              <a:gd name="T41" fmla="*/ 78 h 160"/>
              <a:gd name="T42" fmla="*/ 71 w 136"/>
              <a:gd name="T43" fmla="*/ 154 h 160"/>
              <a:gd name="T44" fmla="*/ 71 w 136"/>
              <a:gd name="T45" fmla="*/ 3 h 160"/>
              <a:gd name="T46" fmla="*/ 68 w 136"/>
              <a:gd name="T4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36" h="160">
                <a:moveTo>
                  <a:pt x="68" y="0"/>
                </a:moveTo>
                <a:cubicBezTo>
                  <a:pt x="23" y="0"/>
                  <a:pt x="1" y="25"/>
                  <a:pt x="0" y="2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121"/>
                  <a:pt x="39" y="146"/>
                  <a:pt x="57" y="155"/>
                </a:cubicBezTo>
                <a:cubicBezTo>
                  <a:pt x="58" y="155"/>
                  <a:pt x="59" y="155"/>
                  <a:pt x="59" y="154"/>
                </a:cubicBezTo>
                <a:cubicBezTo>
                  <a:pt x="61" y="153"/>
                  <a:pt x="61" y="151"/>
                  <a:pt x="59" y="150"/>
                </a:cubicBezTo>
                <a:cubicBezTo>
                  <a:pt x="39" y="140"/>
                  <a:pt x="5" y="116"/>
                  <a:pt x="5" y="79"/>
                </a:cubicBezTo>
                <a:cubicBezTo>
                  <a:pt x="5" y="29"/>
                  <a:pt x="5" y="29"/>
                  <a:pt x="5" y="29"/>
                </a:cubicBezTo>
                <a:cubicBezTo>
                  <a:pt x="9" y="25"/>
                  <a:pt x="29" y="6"/>
                  <a:pt x="66" y="5"/>
                </a:cubicBezTo>
                <a:cubicBezTo>
                  <a:pt x="66" y="158"/>
                  <a:pt x="66" y="158"/>
                  <a:pt x="66" y="158"/>
                </a:cubicBezTo>
                <a:cubicBezTo>
                  <a:pt x="66" y="159"/>
                  <a:pt x="67" y="160"/>
                  <a:pt x="68" y="160"/>
                </a:cubicBezTo>
                <a:cubicBezTo>
                  <a:pt x="69" y="160"/>
                  <a:pt x="69" y="160"/>
                  <a:pt x="71" y="159"/>
                </a:cubicBezTo>
                <a:cubicBezTo>
                  <a:pt x="78" y="156"/>
                  <a:pt x="136" y="129"/>
                  <a:pt x="136" y="78"/>
                </a:cubicBezTo>
                <a:cubicBezTo>
                  <a:pt x="136" y="28"/>
                  <a:pt x="136" y="28"/>
                  <a:pt x="136" y="28"/>
                </a:cubicBezTo>
                <a:cubicBezTo>
                  <a:pt x="136" y="26"/>
                  <a:pt x="136" y="26"/>
                  <a:pt x="136" y="26"/>
                </a:cubicBezTo>
                <a:cubicBezTo>
                  <a:pt x="135" y="25"/>
                  <a:pt x="117" y="4"/>
                  <a:pt x="79" y="0"/>
                </a:cubicBezTo>
                <a:cubicBezTo>
                  <a:pt x="78" y="0"/>
                  <a:pt x="77" y="1"/>
                  <a:pt x="77" y="3"/>
                </a:cubicBezTo>
                <a:cubicBezTo>
                  <a:pt x="77" y="4"/>
                  <a:pt x="77" y="5"/>
                  <a:pt x="79" y="5"/>
                </a:cubicBezTo>
                <a:cubicBezTo>
                  <a:pt x="111" y="9"/>
                  <a:pt x="127" y="25"/>
                  <a:pt x="131" y="29"/>
                </a:cubicBezTo>
                <a:cubicBezTo>
                  <a:pt x="131" y="78"/>
                  <a:pt x="131" y="78"/>
                  <a:pt x="131" y="78"/>
                </a:cubicBezTo>
                <a:cubicBezTo>
                  <a:pt x="131" y="123"/>
                  <a:pt x="84" y="148"/>
                  <a:pt x="71" y="154"/>
                </a:cubicBezTo>
                <a:cubicBezTo>
                  <a:pt x="71" y="3"/>
                  <a:pt x="71" y="3"/>
                  <a:pt x="71" y="3"/>
                </a:cubicBezTo>
                <a:cubicBezTo>
                  <a:pt x="71" y="1"/>
                  <a:pt x="69" y="0"/>
                  <a:pt x="6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54110A40-AF6F-12D9-5C75-174E155014B2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5230813"/>
            <a:ext cx="254000" cy="252413"/>
          </a:xfrm>
          <a:custGeom>
            <a:avLst/>
            <a:gdLst>
              <a:gd name="T0" fmla="*/ 80 w 160"/>
              <a:gd name="T1" fmla="*/ 0 h 159"/>
              <a:gd name="T2" fmla="*/ 0 w 160"/>
              <a:gd name="T3" fmla="*/ 79 h 159"/>
              <a:gd name="T4" fmla="*/ 80 w 160"/>
              <a:gd name="T5" fmla="*/ 159 h 159"/>
              <a:gd name="T6" fmla="*/ 160 w 160"/>
              <a:gd name="T7" fmla="*/ 79 h 159"/>
              <a:gd name="T8" fmla="*/ 80 w 160"/>
              <a:gd name="T9" fmla="*/ 0 h 159"/>
              <a:gd name="T10" fmla="*/ 80 w 160"/>
              <a:gd name="T11" fmla="*/ 154 h 159"/>
              <a:gd name="T12" fmla="*/ 5 w 160"/>
              <a:gd name="T13" fmla="*/ 79 h 159"/>
              <a:gd name="T14" fmla="*/ 80 w 160"/>
              <a:gd name="T15" fmla="*/ 5 h 159"/>
              <a:gd name="T16" fmla="*/ 155 w 160"/>
              <a:gd name="T17" fmla="*/ 79 h 159"/>
              <a:gd name="T18" fmla="*/ 80 w 160"/>
              <a:gd name="T19" fmla="*/ 154 h 159"/>
              <a:gd name="T20" fmla="*/ 137 w 160"/>
              <a:gd name="T21" fmla="*/ 79 h 159"/>
              <a:gd name="T22" fmla="*/ 85 w 160"/>
              <a:gd name="T23" fmla="*/ 79 h 159"/>
              <a:gd name="T24" fmla="*/ 111 w 160"/>
              <a:gd name="T25" fmla="*/ 31 h 159"/>
              <a:gd name="T26" fmla="*/ 110 w 160"/>
              <a:gd name="T27" fmla="*/ 27 h 159"/>
              <a:gd name="T28" fmla="*/ 50 w 160"/>
              <a:gd name="T29" fmla="*/ 27 h 159"/>
              <a:gd name="T30" fmla="*/ 49 w 160"/>
              <a:gd name="T31" fmla="*/ 31 h 159"/>
              <a:gd name="T32" fmla="*/ 75 w 160"/>
              <a:gd name="T33" fmla="*/ 79 h 159"/>
              <a:gd name="T34" fmla="*/ 23 w 160"/>
              <a:gd name="T35" fmla="*/ 79 h 159"/>
              <a:gd name="T36" fmla="*/ 20 w 160"/>
              <a:gd name="T37" fmla="*/ 82 h 159"/>
              <a:gd name="T38" fmla="*/ 50 w 160"/>
              <a:gd name="T39" fmla="*/ 132 h 159"/>
              <a:gd name="T40" fmla="*/ 51 w 160"/>
              <a:gd name="T41" fmla="*/ 132 h 159"/>
              <a:gd name="T42" fmla="*/ 54 w 160"/>
              <a:gd name="T43" fmla="*/ 131 h 159"/>
              <a:gd name="T44" fmla="*/ 80 w 160"/>
              <a:gd name="T45" fmla="*/ 87 h 159"/>
              <a:gd name="T46" fmla="*/ 106 w 160"/>
              <a:gd name="T47" fmla="*/ 131 h 159"/>
              <a:gd name="T48" fmla="*/ 108 w 160"/>
              <a:gd name="T49" fmla="*/ 132 h 159"/>
              <a:gd name="T50" fmla="*/ 110 w 160"/>
              <a:gd name="T51" fmla="*/ 132 h 159"/>
              <a:gd name="T52" fmla="*/ 139 w 160"/>
              <a:gd name="T53" fmla="*/ 82 h 159"/>
              <a:gd name="T54" fmla="*/ 137 w 160"/>
              <a:gd name="T55" fmla="*/ 79 h 159"/>
              <a:gd name="T56" fmla="*/ 50 w 160"/>
              <a:gd name="T57" fmla="*/ 126 h 159"/>
              <a:gd name="T58" fmla="*/ 25 w 160"/>
              <a:gd name="T59" fmla="*/ 84 h 159"/>
              <a:gd name="T60" fmla="*/ 75 w 160"/>
              <a:gd name="T61" fmla="*/ 84 h 159"/>
              <a:gd name="T62" fmla="*/ 50 w 160"/>
              <a:gd name="T63" fmla="*/ 126 h 159"/>
              <a:gd name="T64" fmla="*/ 55 w 160"/>
              <a:gd name="T65" fmla="*/ 31 h 159"/>
              <a:gd name="T66" fmla="*/ 105 w 160"/>
              <a:gd name="T67" fmla="*/ 31 h 159"/>
              <a:gd name="T68" fmla="*/ 80 w 160"/>
              <a:gd name="T69" fmla="*/ 77 h 159"/>
              <a:gd name="T70" fmla="*/ 55 w 160"/>
              <a:gd name="T71" fmla="*/ 31 h 159"/>
              <a:gd name="T72" fmla="*/ 110 w 160"/>
              <a:gd name="T73" fmla="*/ 126 h 159"/>
              <a:gd name="T74" fmla="*/ 85 w 160"/>
              <a:gd name="T75" fmla="*/ 84 h 159"/>
              <a:gd name="T76" fmla="*/ 134 w 160"/>
              <a:gd name="T77" fmla="*/ 84 h 159"/>
              <a:gd name="T78" fmla="*/ 110 w 160"/>
              <a:gd name="T79" fmla="*/ 12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59">
                <a:moveTo>
                  <a:pt x="80" y="0"/>
                </a:moveTo>
                <a:cubicBezTo>
                  <a:pt x="36" y="0"/>
                  <a:pt x="0" y="36"/>
                  <a:pt x="0" y="79"/>
                </a:cubicBezTo>
                <a:cubicBezTo>
                  <a:pt x="0" y="123"/>
                  <a:pt x="36" y="159"/>
                  <a:pt x="80" y="159"/>
                </a:cubicBezTo>
                <a:cubicBezTo>
                  <a:pt x="124" y="159"/>
                  <a:pt x="160" y="123"/>
                  <a:pt x="160" y="79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4"/>
                </a:moveTo>
                <a:cubicBezTo>
                  <a:pt x="39" y="154"/>
                  <a:pt x="5" y="120"/>
                  <a:pt x="5" y="79"/>
                </a:cubicBezTo>
                <a:cubicBezTo>
                  <a:pt x="5" y="38"/>
                  <a:pt x="39" y="5"/>
                  <a:pt x="80" y="5"/>
                </a:cubicBezTo>
                <a:cubicBezTo>
                  <a:pt x="121" y="5"/>
                  <a:pt x="155" y="38"/>
                  <a:pt x="155" y="79"/>
                </a:cubicBezTo>
                <a:cubicBezTo>
                  <a:pt x="155" y="120"/>
                  <a:pt x="121" y="154"/>
                  <a:pt x="80" y="154"/>
                </a:cubicBezTo>
                <a:close/>
                <a:moveTo>
                  <a:pt x="137" y="79"/>
                </a:moveTo>
                <a:cubicBezTo>
                  <a:pt x="85" y="79"/>
                  <a:pt x="85" y="79"/>
                  <a:pt x="85" y="79"/>
                </a:cubicBezTo>
                <a:cubicBezTo>
                  <a:pt x="111" y="31"/>
                  <a:pt x="111" y="31"/>
                  <a:pt x="111" y="31"/>
                </a:cubicBezTo>
                <a:cubicBezTo>
                  <a:pt x="111" y="29"/>
                  <a:pt x="111" y="28"/>
                  <a:pt x="110" y="27"/>
                </a:cubicBezTo>
                <a:cubicBezTo>
                  <a:pt x="91" y="17"/>
                  <a:pt x="69" y="17"/>
                  <a:pt x="50" y="27"/>
                </a:cubicBezTo>
                <a:cubicBezTo>
                  <a:pt x="49" y="28"/>
                  <a:pt x="49" y="29"/>
                  <a:pt x="49" y="31"/>
                </a:cubicBezTo>
                <a:cubicBezTo>
                  <a:pt x="75" y="79"/>
                  <a:pt x="75" y="79"/>
                  <a:pt x="75" y="79"/>
                </a:cubicBezTo>
                <a:cubicBezTo>
                  <a:pt x="23" y="79"/>
                  <a:pt x="23" y="79"/>
                  <a:pt x="23" y="79"/>
                </a:cubicBezTo>
                <a:cubicBezTo>
                  <a:pt x="21" y="79"/>
                  <a:pt x="20" y="81"/>
                  <a:pt x="20" y="82"/>
                </a:cubicBezTo>
                <a:cubicBezTo>
                  <a:pt x="20" y="103"/>
                  <a:pt x="30" y="121"/>
                  <a:pt x="50" y="132"/>
                </a:cubicBezTo>
                <a:cubicBezTo>
                  <a:pt x="51" y="132"/>
                  <a:pt x="51" y="132"/>
                  <a:pt x="51" y="132"/>
                </a:cubicBezTo>
                <a:cubicBezTo>
                  <a:pt x="52" y="132"/>
                  <a:pt x="52" y="132"/>
                  <a:pt x="54" y="131"/>
                </a:cubicBezTo>
                <a:cubicBezTo>
                  <a:pt x="80" y="87"/>
                  <a:pt x="80" y="87"/>
                  <a:pt x="80" y="87"/>
                </a:cubicBezTo>
                <a:cubicBezTo>
                  <a:pt x="106" y="131"/>
                  <a:pt x="106" y="131"/>
                  <a:pt x="106" y="131"/>
                </a:cubicBezTo>
                <a:cubicBezTo>
                  <a:pt x="107" y="132"/>
                  <a:pt x="107" y="132"/>
                  <a:pt x="108" y="132"/>
                </a:cubicBezTo>
                <a:cubicBezTo>
                  <a:pt x="110" y="132"/>
                  <a:pt x="110" y="132"/>
                  <a:pt x="110" y="132"/>
                </a:cubicBezTo>
                <a:cubicBezTo>
                  <a:pt x="129" y="121"/>
                  <a:pt x="139" y="103"/>
                  <a:pt x="139" y="82"/>
                </a:cubicBezTo>
                <a:cubicBezTo>
                  <a:pt x="139" y="81"/>
                  <a:pt x="138" y="79"/>
                  <a:pt x="137" y="79"/>
                </a:cubicBezTo>
                <a:close/>
                <a:moveTo>
                  <a:pt x="50" y="126"/>
                </a:moveTo>
                <a:cubicBezTo>
                  <a:pt x="35" y="116"/>
                  <a:pt x="26" y="102"/>
                  <a:pt x="25" y="84"/>
                </a:cubicBezTo>
                <a:cubicBezTo>
                  <a:pt x="75" y="84"/>
                  <a:pt x="75" y="84"/>
                  <a:pt x="75" y="84"/>
                </a:cubicBezTo>
                <a:cubicBezTo>
                  <a:pt x="50" y="126"/>
                  <a:pt x="50" y="126"/>
                  <a:pt x="50" y="126"/>
                </a:cubicBezTo>
                <a:close/>
                <a:moveTo>
                  <a:pt x="55" y="31"/>
                </a:moveTo>
                <a:cubicBezTo>
                  <a:pt x="70" y="23"/>
                  <a:pt x="90" y="23"/>
                  <a:pt x="105" y="31"/>
                </a:cubicBezTo>
                <a:cubicBezTo>
                  <a:pt x="80" y="77"/>
                  <a:pt x="80" y="77"/>
                  <a:pt x="80" y="77"/>
                </a:cubicBezTo>
                <a:cubicBezTo>
                  <a:pt x="55" y="31"/>
                  <a:pt x="55" y="31"/>
                  <a:pt x="55" y="31"/>
                </a:cubicBezTo>
                <a:close/>
                <a:moveTo>
                  <a:pt x="110" y="126"/>
                </a:moveTo>
                <a:cubicBezTo>
                  <a:pt x="85" y="84"/>
                  <a:pt x="85" y="84"/>
                  <a:pt x="85" y="84"/>
                </a:cubicBezTo>
                <a:cubicBezTo>
                  <a:pt x="134" y="84"/>
                  <a:pt x="134" y="84"/>
                  <a:pt x="134" y="84"/>
                </a:cubicBezTo>
                <a:cubicBezTo>
                  <a:pt x="133" y="102"/>
                  <a:pt x="125" y="116"/>
                  <a:pt x="110" y="1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C044618A-B7B2-892C-2414-B925E28BD643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5259388"/>
            <a:ext cx="254000" cy="193675"/>
          </a:xfrm>
          <a:custGeom>
            <a:avLst/>
            <a:gdLst>
              <a:gd name="T0" fmla="*/ 156 w 160"/>
              <a:gd name="T1" fmla="*/ 51 h 122"/>
              <a:gd name="T2" fmla="*/ 147 w 160"/>
              <a:gd name="T3" fmla="*/ 61 h 122"/>
              <a:gd name="T4" fmla="*/ 149 w 160"/>
              <a:gd name="T5" fmla="*/ 53 h 122"/>
              <a:gd name="T6" fmla="*/ 145 w 160"/>
              <a:gd name="T7" fmla="*/ 51 h 122"/>
              <a:gd name="T8" fmla="*/ 131 w 160"/>
              <a:gd name="T9" fmla="*/ 61 h 122"/>
              <a:gd name="T10" fmla="*/ 136 w 160"/>
              <a:gd name="T11" fmla="*/ 50 h 122"/>
              <a:gd name="T12" fmla="*/ 125 w 160"/>
              <a:gd name="T13" fmla="*/ 61 h 122"/>
              <a:gd name="T14" fmla="*/ 61 w 160"/>
              <a:gd name="T15" fmla="*/ 0 h 122"/>
              <a:gd name="T16" fmla="*/ 61 w 160"/>
              <a:gd name="T17" fmla="*/ 122 h 122"/>
              <a:gd name="T18" fmla="*/ 125 w 160"/>
              <a:gd name="T19" fmla="*/ 65 h 122"/>
              <a:gd name="T20" fmla="*/ 135 w 160"/>
              <a:gd name="T21" fmla="*/ 76 h 122"/>
              <a:gd name="T22" fmla="*/ 137 w 160"/>
              <a:gd name="T23" fmla="*/ 74 h 122"/>
              <a:gd name="T24" fmla="*/ 136 w 160"/>
              <a:gd name="T25" fmla="*/ 65 h 122"/>
              <a:gd name="T26" fmla="*/ 147 w 160"/>
              <a:gd name="T27" fmla="*/ 76 h 122"/>
              <a:gd name="T28" fmla="*/ 149 w 160"/>
              <a:gd name="T29" fmla="*/ 74 h 122"/>
              <a:gd name="T30" fmla="*/ 147 w 160"/>
              <a:gd name="T31" fmla="*/ 65 h 122"/>
              <a:gd name="T32" fmla="*/ 156 w 160"/>
              <a:gd name="T33" fmla="*/ 76 h 122"/>
              <a:gd name="T34" fmla="*/ 159 w 160"/>
              <a:gd name="T35" fmla="*/ 76 h 122"/>
              <a:gd name="T36" fmla="*/ 152 w 160"/>
              <a:gd name="T37" fmla="*/ 63 h 122"/>
              <a:gd name="T38" fmla="*/ 159 w 160"/>
              <a:gd name="T39" fmla="*/ 50 h 122"/>
              <a:gd name="T40" fmla="*/ 4 w 160"/>
              <a:gd name="T41" fmla="*/ 61 h 122"/>
              <a:gd name="T42" fmla="*/ 118 w 160"/>
              <a:gd name="T43" fmla="*/ 61 h 122"/>
              <a:gd name="T44" fmla="*/ 61 w 160"/>
              <a:gd name="T45" fmla="*/ 15 h 122"/>
              <a:gd name="T46" fmla="*/ 61 w 160"/>
              <a:gd name="T47" fmla="*/ 107 h 122"/>
              <a:gd name="T48" fmla="*/ 118 w 160"/>
              <a:gd name="T49" fmla="*/ 65 h 122"/>
              <a:gd name="T50" fmla="*/ 91 w 160"/>
              <a:gd name="T51" fmla="*/ 61 h 122"/>
              <a:gd name="T52" fmla="*/ 30 w 160"/>
              <a:gd name="T53" fmla="*/ 61 h 122"/>
              <a:gd name="T54" fmla="*/ 91 w 160"/>
              <a:gd name="T55" fmla="*/ 65 h 122"/>
              <a:gd name="T56" fmla="*/ 61 w 160"/>
              <a:gd name="T57" fmla="*/ 103 h 122"/>
              <a:gd name="T58" fmla="*/ 61 w 160"/>
              <a:gd name="T59" fmla="*/ 19 h 122"/>
              <a:gd name="T60" fmla="*/ 91 w 160"/>
              <a:gd name="T61" fmla="*/ 61 h 122"/>
              <a:gd name="T62" fmla="*/ 76 w 160"/>
              <a:gd name="T63" fmla="*/ 61 h 122"/>
              <a:gd name="T64" fmla="*/ 46 w 160"/>
              <a:gd name="T65" fmla="*/ 61 h 122"/>
              <a:gd name="T66" fmla="*/ 75 w 160"/>
              <a:gd name="T67" fmla="*/ 65 h 122"/>
              <a:gd name="T68" fmla="*/ 61 w 160"/>
              <a:gd name="T69" fmla="*/ 88 h 122"/>
              <a:gd name="T70" fmla="*/ 61 w 160"/>
              <a:gd name="T71" fmla="*/ 35 h 122"/>
              <a:gd name="T72" fmla="*/ 76 w 160"/>
              <a:gd name="T73" fmla="*/ 61 h 122"/>
              <a:gd name="T74" fmla="*/ 63 w 160"/>
              <a:gd name="T75" fmla="*/ 65 h 122"/>
              <a:gd name="T76" fmla="*/ 61 w 160"/>
              <a:gd name="T77" fmla="*/ 73 h 122"/>
              <a:gd name="T78" fmla="*/ 61 w 160"/>
              <a:gd name="T79" fmla="*/ 50 h 122"/>
              <a:gd name="T80" fmla="*/ 63 w 160"/>
              <a:gd name="T81" fmla="*/ 61 h 122"/>
              <a:gd name="T82" fmla="*/ 63 w 160"/>
              <a:gd name="T83" fmla="*/ 65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22">
                <a:moveTo>
                  <a:pt x="159" y="50"/>
                </a:moveTo>
                <a:cubicBezTo>
                  <a:pt x="158" y="50"/>
                  <a:pt x="157" y="50"/>
                  <a:pt x="156" y="51"/>
                </a:cubicBezTo>
                <a:cubicBezTo>
                  <a:pt x="148" y="61"/>
                  <a:pt x="148" y="61"/>
                  <a:pt x="148" y="61"/>
                </a:cubicBezTo>
                <a:cubicBezTo>
                  <a:pt x="147" y="61"/>
                  <a:pt x="147" y="61"/>
                  <a:pt x="147" y="61"/>
                </a:cubicBezTo>
                <a:cubicBezTo>
                  <a:pt x="141" y="61"/>
                  <a:pt x="141" y="61"/>
                  <a:pt x="141" y="61"/>
                </a:cubicBezTo>
                <a:cubicBezTo>
                  <a:pt x="149" y="53"/>
                  <a:pt x="149" y="53"/>
                  <a:pt x="149" y="53"/>
                </a:cubicBezTo>
                <a:cubicBezTo>
                  <a:pt x="149" y="52"/>
                  <a:pt x="149" y="51"/>
                  <a:pt x="148" y="50"/>
                </a:cubicBezTo>
                <a:cubicBezTo>
                  <a:pt x="147" y="50"/>
                  <a:pt x="146" y="50"/>
                  <a:pt x="145" y="51"/>
                </a:cubicBezTo>
                <a:cubicBezTo>
                  <a:pt x="136" y="61"/>
                  <a:pt x="136" y="61"/>
                  <a:pt x="136" y="61"/>
                </a:cubicBezTo>
                <a:cubicBezTo>
                  <a:pt x="131" y="61"/>
                  <a:pt x="131" y="61"/>
                  <a:pt x="131" y="61"/>
                </a:cubicBezTo>
                <a:cubicBezTo>
                  <a:pt x="137" y="53"/>
                  <a:pt x="137" y="53"/>
                  <a:pt x="137" y="53"/>
                </a:cubicBezTo>
                <a:cubicBezTo>
                  <a:pt x="137" y="52"/>
                  <a:pt x="137" y="51"/>
                  <a:pt x="136" y="50"/>
                </a:cubicBezTo>
                <a:cubicBezTo>
                  <a:pt x="135" y="50"/>
                  <a:pt x="134" y="50"/>
                  <a:pt x="133" y="51"/>
                </a:cubicBezTo>
                <a:cubicBezTo>
                  <a:pt x="125" y="61"/>
                  <a:pt x="125" y="61"/>
                  <a:pt x="125" y="61"/>
                </a:cubicBezTo>
                <a:cubicBezTo>
                  <a:pt x="122" y="61"/>
                  <a:pt x="122" y="61"/>
                  <a:pt x="122" y="61"/>
                </a:cubicBezTo>
                <a:cubicBezTo>
                  <a:pt x="122" y="28"/>
                  <a:pt x="94" y="0"/>
                  <a:pt x="61" y="0"/>
                </a:cubicBezTo>
                <a:cubicBezTo>
                  <a:pt x="28" y="0"/>
                  <a:pt x="0" y="28"/>
                  <a:pt x="0" y="61"/>
                </a:cubicBezTo>
                <a:cubicBezTo>
                  <a:pt x="0" y="95"/>
                  <a:pt x="28" y="122"/>
                  <a:pt x="61" y="122"/>
                </a:cubicBezTo>
                <a:cubicBezTo>
                  <a:pt x="93" y="122"/>
                  <a:pt x="120" y="97"/>
                  <a:pt x="122" y="65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33" y="76"/>
                  <a:pt x="133" y="76"/>
                  <a:pt x="133" y="76"/>
                </a:cubicBezTo>
                <a:cubicBezTo>
                  <a:pt x="134" y="76"/>
                  <a:pt x="134" y="76"/>
                  <a:pt x="135" y="76"/>
                </a:cubicBezTo>
                <a:cubicBezTo>
                  <a:pt x="136" y="76"/>
                  <a:pt x="136" y="76"/>
                  <a:pt x="136" y="76"/>
                </a:cubicBezTo>
                <a:cubicBezTo>
                  <a:pt x="137" y="76"/>
                  <a:pt x="137" y="75"/>
                  <a:pt x="137" y="74"/>
                </a:cubicBezTo>
                <a:cubicBezTo>
                  <a:pt x="131" y="65"/>
                  <a:pt x="131" y="65"/>
                  <a:pt x="131" y="65"/>
                </a:cubicBezTo>
                <a:cubicBezTo>
                  <a:pt x="136" y="65"/>
                  <a:pt x="136" y="65"/>
                  <a:pt x="136" y="65"/>
                </a:cubicBezTo>
                <a:cubicBezTo>
                  <a:pt x="145" y="76"/>
                  <a:pt x="145" y="76"/>
                  <a:pt x="145" y="76"/>
                </a:cubicBezTo>
                <a:cubicBezTo>
                  <a:pt x="146" y="76"/>
                  <a:pt x="146" y="76"/>
                  <a:pt x="147" y="76"/>
                </a:cubicBezTo>
                <a:cubicBezTo>
                  <a:pt x="148" y="76"/>
                  <a:pt x="148" y="76"/>
                  <a:pt x="148" y="76"/>
                </a:cubicBezTo>
                <a:cubicBezTo>
                  <a:pt x="149" y="76"/>
                  <a:pt x="149" y="75"/>
                  <a:pt x="149" y="74"/>
                </a:cubicBezTo>
                <a:cubicBezTo>
                  <a:pt x="141" y="65"/>
                  <a:pt x="141" y="65"/>
                  <a:pt x="141" y="65"/>
                </a:cubicBezTo>
                <a:cubicBezTo>
                  <a:pt x="147" y="65"/>
                  <a:pt x="147" y="65"/>
                  <a:pt x="147" y="65"/>
                </a:cubicBezTo>
                <a:cubicBezTo>
                  <a:pt x="147" y="65"/>
                  <a:pt x="147" y="65"/>
                  <a:pt x="148" y="65"/>
                </a:cubicBezTo>
                <a:cubicBezTo>
                  <a:pt x="156" y="76"/>
                  <a:pt x="156" y="76"/>
                  <a:pt x="156" y="76"/>
                </a:cubicBezTo>
                <a:cubicBezTo>
                  <a:pt x="157" y="76"/>
                  <a:pt x="157" y="76"/>
                  <a:pt x="158" y="76"/>
                </a:cubicBezTo>
                <a:cubicBezTo>
                  <a:pt x="159" y="76"/>
                  <a:pt x="159" y="76"/>
                  <a:pt x="159" y="76"/>
                </a:cubicBezTo>
                <a:cubicBezTo>
                  <a:pt x="160" y="76"/>
                  <a:pt x="160" y="75"/>
                  <a:pt x="159" y="7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159" y="53"/>
                  <a:pt x="159" y="53"/>
                  <a:pt x="159" y="53"/>
                </a:cubicBezTo>
                <a:cubicBezTo>
                  <a:pt x="160" y="52"/>
                  <a:pt x="160" y="51"/>
                  <a:pt x="159" y="50"/>
                </a:cubicBezTo>
                <a:close/>
                <a:moveTo>
                  <a:pt x="61" y="118"/>
                </a:moveTo>
                <a:cubicBezTo>
                  <a:pt x="29" y="118"/>
                  <a:pt x="4" y="93"/>
                  <a:pt x="4" y="61"/>
                </a:cubicBezTo>
                <a:cubicBezTo>
                  <a:pt x="4" y="30"/>
                  <a:pt x="29" y="4"/>
                  <a:pt x="61" y="4"/>
                </a:cubicBezTo>
                <a:cubicBezTo>
                  <a:pt x="92" y="4"/>
                  <a:pt x="118" y="30"/>
                  <a:pt x="118" y="61"/>
                </a:cubicBezTo>
                <a:cubicBezTo>
                  <a:pt x="107" y="61"/>
                  <a:pt x="107" y="61"/>
                  <a:pt x="107" y="61"/>
                </a:cubicBezTo>
                <a:cubicBezTo>
                  <a:pt x="107" y="35"/>
                  <a:pt x="86" y="15"/>
                  <a:pt x="61" y="15"/>
                </a:cubicBezTo>
                <a:cubicBezTo>
                  <a:pt x="36" y="15"/>
                  <a:pt x="15" y="36"/>
                  <a:pt x="15" y="61"/>
                </a:cubicBezTo>
                <a:cubicBezTo>
                  <a:pt x="15" y="86"/>
                  <a:pt x="36" y="107"/>
                  <a:pt x="61" y="107"/>
                </a:cubicBezTo>
                <a:cubicBezTo>
                  <a:pt x="85" y="107"/>
                  <a:pt x="105" y="89"/>
                  <a:pt x="107" y="65"/>
                </a:cubicBezTo>
                <a:cubicBezTo>
                  <a:pt x="118" y="65"/>
                  <a:pt x="118" y="65"/>
                  <a:pt x="118" y="65"/>
                </a:cubicBezTo>
                <a:cubicBezTo>
                  <a:pt x="116" y="95"/>
                  <a:pt x="91" y="118"/>
                  <a:pt x="61" y="118"/>
                </a:cubicBezTo>
                <a:close/>
                <a:moveTo>
                  <a:pt x="91" y="61"/>
                </a:moveTo>
                <a:cubicBezTo>
                  <a:pt x="91" y="44"/>
                  <a:pt x="78" y="31"/>
                  <a:pt x="61" y="31"/>
                </a:cubicBezTo>
                <a:cubicBezTo>
                  <a:pt x="44" y="31"/>
                  <a:pt x="30" y="44"/>
                  <a:pt x="30" y="61"/>
                </a:cubicBezTo>
                <a:cubicBezTo>
                  <a:pt x="30" y="78"/>
                  <a:pt x="44" y="92"/>
                  <a:pt x="61" y="92"/>
                </a:cubicBezTo>
                <a:cubicBezTo>
                  <a:pt x="76" y="92"/>
                  <a:pt x="90" y="80"/>
                  <a:pt x="91" y="65"/>
                </a:cubicBezTo>
                <a:cubicBezTo>
                  <a:pt x="103" y="65"/>
                  <a:pt x="103" y="65"/>
                  <a:pt x="103" y="65"/>
                </a:cubicBezTo>
                <a:cubicBezTo>
                  <a:pt x="101" y="86"/>
                  <a:pt x="83" y="103"/>
                  <a:pt x="61" y="103"/>
                </a:cubicBezTo>
                <a:cubicBezTo>
                  <a:pt x="38" y="103"/>
                  <a:pt x="19" y="84"/>
                  <a:pt x="19" y="61"/>
                </a:cubicBezTo>
                <a:cubicBezTo>
                  <a:pt x="19" y="38"/>
                  <a:pt x="38" y="19"/>
                  <a:pt x="61" y="19"/>
                </a:cubicBezTo>
                <a:cubicBezTo>
                  <a:pt x="84" y="19"/>
                  <a:pt x="103" y="38"/>
                  <a:pt x="103" y="61"/>
                </a:cubicBezTo>
                <a:cubicBezTo>
                  <a:pt x="91" y="61"/>
                  <a:pt x="91" y="61"/>
                  <a:pt x="91" y="61"/>
                </a:cubicBezTo>
                <a:cubicBezTo>
                  <a:pt x="91" y="61"/>
                  <a:pt x="91" y="61"/>
                  <a:pt x="91" y="61"/>
                </a:cubicBezTo>
                <a:close/>
                <a:moveTo>
                  <a:pt x="76" y="61"/>
                </a:moveTo>
                <a:cubicBezTo>
                  <a:pt x="76" y="53"/>
                  <a:pt x="70" y="46"/>
                  <a:pt x="61" y="46"/>
                </a:cubicBezTo>
                <a:cubicBezTo>
                  <a:pt x="52" y="46"/>
                  <a:pt x="46" y="53"/>
                  <a:pt x="46" y="61"/>
                </a:cubicBezTo>
                <a:cubicBezTo>
                  <a:pt x="46" y="70"/>
                  <a:pt x="52" y="76"/>
                  <a:pt x="61" y="76"/>
                </a:cubicBezTo>
                <a:cubicBezTo>
                  <a:pt x="68" y="76"/>
                  <a:pt x="74" y="72"/>
                  <a:pt x="75" y="65"/>
                </a:cubicBezTo>
                <a:cubicBezTo>
                  <a:pt x="88" y="65"/>
                  <a:pt x="88" y="65"/>
                  <a:pt x="88" y="65"/>
                </a:cubicBezTo>
                <a:cubicBezTo>
                  <a:pt x="86" y="78"/>
                  <a:pt x="74" y="88"/>
                  <a:pt x="61" y="88"/>
                </a:cubicBezTo>
                <a:cubicBezTo>
                  <a:pt x="47" y="88"/>
                  <a:pt x="34" y="76"/>
                  <a:pt x="34" y="61"/>
                </a:cubicBezTo>
                <a:cubicBezTo>
                  <a:pt x="34" y="47"/>
                  <a:pt x="47" y="35"/>
                  <a:pt x="61" y="35"/>
                </a:cubicBezTo>
                <a:cubicBezTo>
                  <a:pt x="75" y="35"/>
                  <a:pt x="88" y="46"/>
                  <a:pt x="88" y="61"/>
                </a:cubicBezTo>
                <a:cubicBezTo>
                  <a:pt x="76" y="61"/>
                  <a:pt x="76" y="61"/>
                  <a:pt x="76" y="61"/>
                </a:cubicBezTo>
                <a:cubicBezTo>
                  <a:pt x="76" y="61"/>
                  <a:pt x="76" y="61"/>
                  <a:pt x="76" y="61"/>
                </a:cubicBezTo>
                <a:close/>
                <a:moveTo>
                  <a:pt x="63" y="65"/>
                </a:moveTo>
                <a:cubicBezTo>
                  <a:pt x="71" y="65"/>
                  <a:pt x="71" y="65"/>
                  <a:pt x="71" y="65"/>
                </a:cubicBezTo>
                <a:cubicBezTo>
                  <a:pt x="71" y="70"/>
                  <a:pt x="66" y="73"/>
                  <a:pt x="61" y="73"/>
                </a:cubicBezTo>
                <a:cubicBezTo>
                  <a:pt x="54" y="73"/>
                  <a:pt x="50" y="68"/>
                  <a:pt x="50" y="61"/>
                </a:cubicBezTo>
                <a:cubicBezTo>
                  <a:pt x="50" y="55"/>
                  <a:pt x="54" y="50"/>
                  <a:pt x="61" y="50"/>
                </a:cubicBezTo>
                <a:cubicBezTo>
                  <a:pt x="68" y="50"/>
                  <a:pt x="72" y="55"/>
                  <a:pt x="72" y="61"/>
                </a:cubicBezTo>
                <a:cubicBezTo>
                  <a:pt x="63" y="61"/>
                  <a:pt x="63" y="61"/>
                  <a:pt x="63" y="61"/>
                </a:cubicBezTo>
                <a:cubicBezTo>
                  <a:pt x="62" y="61"/>
                  <a:pt x="61" y="62"/>
                  <a:pt x="61" y="63"/>
                </a:cubicBezTo>
                <a:cubicBezTo>
                  <a:pt x="61" y="64"/>
                  <a:pt x="62" y="65"/>
                  <a:pt x="63" y="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C3D01330-4B4A-A760-0163-EA1DABE6DBFA}"/>
              </a:ext>
            </a:extLst>
          </p:cNvPr>
          <p:cNvSpPr>
            <a:spLocks/>
          </p:cNvSpPr>
          <p:nvPr/>
        </p:nvSpPr>
        <p:spPr bwMode="auto">
          <a:xfrm>
            <a:off x="7345363" y="5259388"/>
            <a:ext cx="254000" cy="193675"/>
          </a:xfrm>
          <a:custGeom>
            <a:avLst/>
            <a:gdLst>
              <a:gd name="T0" fmla="*/ 130 w 160"/>
              <a:gd name="T1" fmla="*/ 50 h 122"/>
              <a:gd name="T2" fmla="*/ 78 w 160"/>
              <a:gd name="T3" fmla="*/ 0 h 122"/>
              <a:gd name="T4" fmla="*/ 25 w 160"/>
              <a:gd name="T5" fmla="*/ 52 h 122"/>
              <a:gd name="T6" fmla="*/ 0 w 160"/>
              <a:gd name="T7" fmla="*/ 86 h 122"/>
              <a:gd name="T8" fmla="*/ 34 w 160"/>
              <a:gd name="T9" fmla="*/ 122 h 122"/>
              <a:gd name="T10" fmla="*/ 59 w 160"/>
              <a:gd name="T11" fmla="*/ 122 h 122"/>
              <a:gd name="T12" fmla="*/ 61 w 160"/>
              <a:gd name="T13" fmla="*/ 120 h 122"/>
              <a:gd name="T14" fmla="*/ 59 w 160"/>
              <a:gd name="T15" fmla="*/ 118 h 122"/>
              <a:gd name="T16" fmla="*/ 34 w 160"/>
              <a:gd name="T17" fmla="*/ 118 h 122"/>
              <a:gd name="T18" fmla="*/ 4 w 160"/>
              <a:gd name="T19" fmla="*/ 86 h 122"/>
              <a:gd name="T20" fmla="*/ 34 w 160"/>
              <a:gd name="T21" fmla="*/ 54 h 122"/>
              <a:gd name="T22" fmla="*/ 40 w 160"/>
              <a:gd name="T23" fmla="*/ 54 h 122"/>
              <a:gd name="T24" fmla="*/ 42 w 160"/>
              <a:gd name="T25" fmla="*/ 52 h 122"/>
              <a:gd name="T26" fmla="*/ 40 w 160"/>
              <a:gd name="T27" fmla="*/ 50 h 122"/>
              <a:gd name="T28" fmla="*/ 34 w 160"/>
              <a:gd name="T29" fmla="*/ 50 h 122"/>
              <a:gd name="T30" fmla="*/ 29 w 160"/>
              <a:gd name="T31" fmla="*/ 51 h 122"/>
              <a:gd name="T32" fmla="*/ 78 w 160"/>
              <a:gd name="T33" fmla="*/ 4 h 122"/>
              <a:gd name="T34" fmla="*/ 126 w 160"/>
              <a:gd name="T35" fmla="*/ 54 h 122"/>
              <a:gd name="T36" fmla="*/ 126 w 160"/>
              <a:gd name="T37" fmla="*/ 59 h 122"/>
              <a:gd name="T38" fmla="*/ 128 w 160"/>
              <a:gd name="T39" fmla="*/ 61 h 122"/>
              <a:gd name="T40" fmla="*/ 130 w 160"/>
              <a:gd name="T41" fmla="*/ 59 h 122"/>
              <a:gd name="T42" fmla="*/ 130 w 160"/>
              <a:gd name="T43" fmla="*/ 54 h 122"/>
              <a:gd name="T44" fmla="*/ 130 w 160"/>
              <a:gd name="T45" fmla="*/ 54 h 122"/>
              <a:gd name="T46" fmla="*/ 156 w 160"/>
              <a:gd name="T47" fmla="*/ 86 h 122"/>
              <a:gd name="T48" fmla="*/ 126 w 160"/>
              <a:gd name="T49" fmla="*/ 118 h 122"/>
              <a:gd name="T50" fmla="*/ 97 w 160"/>
              <a:gd name="T51" fmla="*/ 118 h 122"/>
              <a:gd name="T52" fmla="*/ 80 w 160"/>
              <a:gd name="T53" fmla="*/ 101 h 122"/>
              <a:gd name="T54" fmla="*/ 80 w 160"/>
              <a:gd name="T55" fmla="*/ 49 h 122"/>
              <a:gd name="T56" fmla="*/ 95 w 160"/>
              <a:gd name="T57" fmla="*/ 64 h 122"/>
              <a:gd name="T58" fmla="*/ 97 w 160"/>
              <a:gd name="T59" fmla="*/ 65 h 122"/>
              <a:gd name="T60" fmla="*/ 98 w 160"/>
              <a:gd name="T61" fmla="*/ 64 h 122"/>
              <a:gd name="T62" fmla="*/ 98 w 160"/>
              <a:gd name="T63" fmla="*/ 62 h 122"/>
              <a:gd name="T64" fmla="*/ 81 w 160"/>
              <a:gd name="T65" fmla="*/ 45 h 122"/>
              <a:gd name="T66" fmla="*/ 75 w 160"/>
              <a:gd name="T67" fmla="*/ 45 h 122"/>
              <a:gd name="T68" fmla="*/ 58 w 160"/>
              <a:gd name="T69" fmla="*/ 62 h 122"/>
              <a:gd name="T70" fmla="*/ 58 w 160"/>
              <a:gd name="T71" fmla="*/ 64 h 122"/>
              <a:gd name="T72" fmla="*/ 61 w 160"/>
              <a:gd name="T73" fmla="*/ 64 h 122"/>
              <a:gd name="T74" fmla="*/ 76 w 160"/>
              <a:gd name="T75" fmla="*/ 49 h 122"/>
              <a:gd name="T76" fmla="*/ 76 w 160"/>
              <a:gd name="T77" fmla="*/ 101 h 122"/>
              <a:gd name="T78" fmla="*/ 97 w 160"/>
              <a:gd name="T79" fmla="*/ 122 h 122"/>
              <a:gd name="T80" fmla="*/ 126 w 160"/>
              <a:gd name="T81" fmla="*/ 122 h 122"/>
              <a:gd name="T82" fmla="*/ 160 w 160"/>
              <a:gd name="T83" fmla="*/ 86 h 122"/>
              <a:gd name="T84" fmla="*/ 130 w 160"/>
              <a:gd name="T85" fmla="*/ 50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22">
                <a:moveTo>
                  <a:pt x="130" y="50"/>
                </a:moveTo>
                <a:cubicBezTo>
                  <a:pt x="128" y="25"/>
                  <a:pt x="111" y="0"/>
                  <a:pt x="78" y="0"/>
                </a:cubicBezTo>
                <a:cubicBezTo>
                  <a:pt x="49" y="0"/>
                  <a:pt x="26" y="22"/>
                  <a:pt x="25" y="52"/>
                </a:cubicBezTo>
                <a:cubicBezTo>
                  <a:pt x="9" y="56"/>
                  <a:pt x="0" y="74"/>
                  <a:pt x="0" y="86"/>
                </a:cubicBezTo>
                <a:cubicBezTo>
                  <a:pt x="0" y="105"/>
                  <a:pt x="16" y="122"/>
                  <a:pt x="34" y="122"/>
                </a:cubicBezTo>
                <a:cubicBezTo>
                  <a:pt x="59" y="122"/>
                  <a:pt x="59" y="122"/>
                  <a:pt x="59" y="122"/>
                </a:cubicBezTo>
                <a:cubicBezTo>
                  <a:pt x="60" y="122"/>
                  <a:pt x="61" y="121"/>
                  <a:pt x="61" y="120"/>
                </a:cubicBezTo>
                <a:cubicBezTo>
                  <a:pt x="61" y="119"/>
                  <a:pt x="60" y="118"/>
                  <a:pt x="59" y="118"/>
                </a:cubicBezTo>
                <a:cubicBezTo>
                  <a:pt x="34" y="118"/>
                  <a:pt x="34" y="118"/>
                  <a:pt x="34" y="118"/>
                </a:cubicBezTo>
                <a:cubicBezTo>
                  <a:pt x="18" y="118"/>
                  <a:pt x="4" y="103"/>
                  <a:pt x="4" y="86"/>
                </a:cubicBezTo>
                <a:cubicBezTo>
                  <a:pt x="4" y="75"/>
                  <a:pt x="14" y="54"/>
                  <a:pt x="34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41" y="54"/>
                  <a:pt x="42" y="53"/>
                  <a:pt x="42" y="52"/>
                </a:cubicBezTo>
                <a:cubicBezTo>
                  <a:pt x="42" y="51"/>
                  <a:pt x="41" y="50"/>
                  <a:pt x="40" y="50"/>
                </a:cubicBezTo>
                <a:cubicBezTo>
                  <a:pt x="34" y="50"/>
                  <a:pt x="34" y="50"/>
                  <a:pt x="34" y="50"/>
                </a:cubicBezTo>
                <a:cubicBezTo>
                  <a:pt x="33" y="50"/>
                  <a:pt x="31" y="50"/>
                  <a:pt x="29" y="51"/>
                </a:cubicBezTo>
                <a:cubicBezTo>
                  <a:pt x="31" y="28"/>
                  <a:pt x="48" y="4"/>
                  <a:pt x="78" y="4"/>
                </a:cubicBezTo>
                <a:cubicBezTo>
                  <a:pt x="111" y="4"/>
                  <a:pt x="126" y="30"/>
                  <a:pt x="126" y="54"/>
                </a:cubicBezTo>
                <a:cubicBezTo>
                  <a:pt x="126" y="59"/>
                  <a:pt x="126" y="59"/>
                  <a:pt x="126" y="59"/>
                </a:cubicBezTo>
                <a:cubicBezTo>
                  <a:pt x="126" y="60"/>
                  <a:pt x="127" y="61"/>
                  <a:pt x="128" y="61"/>
                </a:cubicBezTo>
                <a:cubicBezTo>
                  <a:pt x="129" y="61"/>
                  <a:pt x="130" y="60"/>
                  <a:pt x="130" y="59"/>
                </a:cubicBezTo>
                <a:cubicBezTo>
                  <a:pt x="130" y="54"/>
                  <a:pt x="130" y="54"/>
                  <a:pt x="130" y="54"/>
                </a:cubicBezTo>
                <a:cubicBezTo>
                  <a:pt x="130" y="54"/>
                  <a:pt x="130" y="54"/>
                  <a:pt x="130" y="54"/>
                </a:cubicBezTo>
                <a:cubicBezTo>
                  <a:pt x="141" y="55"/>
                  <a:pt x="156" y="67"/>
                  <a:pt x="156" y="86"/>
                </a:cubicBezTo>
                <a:cubicBezTo>
                  <a:pt x="156" y="100"/>
                  <a:pt x="142" y="118"/>
                  <a:pt x="126" y="118"/>
                </a:cubicBezTo>
                <a:cubicBezTo>
                  <a:pt x="97" y="118"/>
                  <a:pt x="97" y="118"/>
                  <a:pt x="97" y="118"/>
                </a:cubicBezTo>
                <a:cubicBezTo>
                  <a:pt x="85" y="118"/>
                  <a:pt x="80" y="114"/>
                  <a:pt x="80" y="101"/>
                </a:cubicBezTo>
                <a:cubicBezTo>
                  <a:pt x="80" y="49"/>
                  <a:pt x="80" y="49"/>
                  <a:pt x="80" y="49"/>
                </a:cubicBezTo>
                <a:cubicBezTo>
                  <a:pt x="95" y="64"/>
                  <a:pt x="95" y="64"/>
                  <a:pt x="95" y="64"/>
                </a:cubicBezTo>
                <a:cubicBezTo>
                  <a:pt x="96" y="65"/>
                  <a:pt x="96" y="65"/>
                  <a:pt x="97" y="65"/>
                </a:cubicBezTo>
                <a:cubicBezTo>
                  <a:pt x="97" y="65"/>
                  <a:pt x="98" y="65"/>
                  <a:pt x="98" y="64"/>
                </a:cubicBezTo>
                <a:cubicBezTo>
                  <a:pt x="99" y="64"/>
                  <a:pt x="99" y="62"/>
                  <a:pt x="98" y="62"/>
                </a:cubicBezTo>
                <a:cubicBezTo>
                  <a:pt x="81" y="45"/>
                  <a:pt x="81" y="45"/>
                  <a:pt x="81" y="45"/>
                </a:cubicBezTo>
                <a:cubicBezTo>
                  <a:pt x="79" y="42"/>
                  <a:pt x="77" y="42"/>
                  <a:pt x="75" y="45"/>
                </a:cubicBezTo>
                <a:cubicBezTo>
                  <a:pt x="58" y="62"/>
                  <a:pt x="58" y="62"/>
                  <a:pt x="58" y="62"/>
                </a:cubicBezTo>
                <a:cubicBezTo>
                  <a:pt x="57" y="62"/>
                  <a:pt x="57" y="64"/>
                  <a:pt x="58" y="64"/>
                </a:cubicBezTo>
                <a:cubicBezTo>
                  <a:pt x="59" y="65"/>
                  <a:pt x="60" y="65"/>
                  <a:pt x="61" y="64"/>
                </a:cubicBezTo>
                <a:cubicBezTo>
                  <a:pt x="76" y="49"/>
                  <a:pt x="76" y="49"/>
                  <a:pt x="76" y="49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76" y="116"/>
                  <a:pt x="83" y="122"/>
                  <a:pt x="97" y="122"/>
                </a:cubicBezTo>
                <a:cubicBezTo>
                  <a:pt x="126" y="122"/>
                  <a:pt x="126" y="122"/>
                  <a:pt x="126" y="122"/>
                </a:cubicBezTo>
                <a:cubicBezTo>
                  <a:pt x="144" y="122"/>
                  <a:pt x="160" y="102"/>
                  <a:pt x="160" y="86"/>
                </a:cubicBezTo>
                <a:cubicBezTo>
                  <a:pt x="160" y="66"/>
                  <a:pt x="144" y="51"/>
                  <a:pt x="130" y="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040F8414-8629-4348-0FDF-75887DA08E6C}"/>
              </a:ext>
            </a:extLst>
          </p:cNvPr>
          <p:cNvSpPr>
            <a:spLocks/>
          </p:cNvSpPr>
          <p:nvPr/>
        </p:nvSpPr>
        <p:spPr bwMode="auto">
          <a:xfrm>
            <a:off x="7896226" y="5259388"/>
            <a:ext cx="254000" cy="193675"/>
          </a:xfrm>
          <a:custGeom>
            <a:avLst/>
            <a:gdLst>
              <a:gd name="T0" fmla="*/ 130 w 160"/>
              <a:gd name="T1" fmla="*/ 50 h 122"/>
              <a:gd name="T2" fmla="*/ 78 w 160"/>
              <a:gd name="T3" fmla="*/ 0 h 122"/>
              <a:gd name="T4" fmla="*/ 67 w 160"/>
              <a:gd name="T5" fmla="*/ 1 h 122"/>
              <a:gd name="T6" fmla="*/ 65 w 160"/>
              <a:gd name="T7" fmla="*/ 4 h 122"/>
              <a:gd name="T8" fmla="*/ 68 w 160"/>
              <a:gd name="T9" fmla="*/ 5 h 122"/>
              <a:gd name="T10" fmla="*/ 78 w 160"/>
              <a:gd name="T11" fmla="*/ 4 h 122"/>
              <a:gd name="T12" fmla="*/ 126 w 160"/>
              <a:gd name="T13" fmla="*/ 54 h 122"/>
              <a:gd name="T14" fmla="*/ 126 w 160"/>
              <a:gd name="T15" fmla="*/ 59 h 122"/>
              <a:gd name="T16" fmla="*/ 128 w 160"/>
              <a:gd name="T17" fmla="*/ 61 h 122"/>
              <a:gd name="T18" fmla="*/ 130 w 160"/>
              <a:gd name="T19" fmla="*/ 59 h 122"/>
              <a:gd name="T20" fmla="*/ 130 w 160"/>
              <a:gd name="T21" fmla="*/ 54 h 122"/>
              <a:gd name="T22" fmla="*/ 130 w 160"/>
              <a:gd name="T23" fmla="*/ 54 h 122"/>
              <a:gd name="T24" fmla="*/ 156 w 160"/>
              <a:gd name="T25" fmla="*/ 86 h 122"/>
              <a:gd name="T26" fmla="*/ 126 w 160"/>
              <a:gd name="T27" fmla="*/ 118 h 122"/>
              <a:gd name="T28" fmla="*/ 34 w 160"/>
              <a:gd name="T29" fmla="*/ 118 h 122"/>
              <a:gd name="T30" fmla="*/ 4 w 160"/>
              <a:gd name="T31" fmla="*/ 86 h 122"/>
              <a:gd name="T32" fmla="*/ 34 w 160"/>
              <a:gd name="T33" fmla="*/ 54 h 122"/>
              <a:gd name="T34" fmla="*/ 40 w 160"/>
              <a:gd name="T35" fmla="*/ 54 h 122"/>
              <a:gd name="T36" fmla="*/ 42 w 160"/>
              <a:gd name="T37" fmla="*/ 52 h 122"/>
              <a:gd name="T38" fmla="*/ 40 w 160"/>
              <a:gd name="T39" fmla="*/ 50 h 122"/>
              <a:gd name="T40" fmla="*/ 34 w 160"/>
              <a:gd name="T41" fmla="*/ 50 h 122"/>
              <a:gd name="T42" fmla="*/ 34 w 160"/>
              <a:gd name="T43" fmla="*/ 42 h 122"/>
              <a:gd name="T44" fmla="*/ 57 w 160"/>
              <a:gd name="T45" fmla="*/ 19 h 122"/>
              <a:gd name="T46" fmla="*/ 80 w 160"/>
              <a:gd name="T47" fmla="*/ 42 h 122"/>
              <a:gd name="T48" fmla="*/ 80 w 160"/>
              <a:gd name="T49" fmla="*/ 92 h 122"/>
              <a:gd name="T50" fmla="*/ 64 w 160"/>
              <a:gd name="T51" fmla="*/ 77 h 122"/>
              <a:gd name="T52" fmla="*/ 62 w 160"/>
              <a:gd name="T53" fmla="*/ 77 h 122"/>
              <a:gd name="T54" fmla="*/ 62 w 160"/>
              <a:gd name="T55" fmla="*/ 79 h 122"/>
              <a:gd name="T56" fmla="*/ 79 w 160"/>
              <a:gd name="T57" fmla="*/ 96 h 122"/>
              <a:gd name="T58" fmla="*/ 82 w 160"/>
              <a:gd name="T59" fmla="*/ 97 h 122"/>
              <a:gd name="T60" fmla="*/ 85 w 160"/>
              <a:gd name="T61" fmla="*/ 96 h 122"/>
              <a:gd name="T62" fmla="*/ 102 w 160"/>
              <a:gd name="T63" fmla="*/ 79 h 122"/>
              <a:gd name="T64" fmla="*/ 102 w 160"/>
              <a:gd name="T65" fmla="*/ 77 h 122"/>
              <a:gd name="T66" fmla="*/ 100 w 160"/>
              <a:gd name="T67" fmla="*/ 77 h 122"/>
              <a:gd name="T68" fmla="*/ 84 w 160"/>
              <a:gd name="T69" fmla="*/ 92 h 122"/>
              <a:gd name="T70" fmla="*/ 84 w 160"/>
              <a:gd name="T71" fmla="*/ 42 h 122"/>
              <a:gd name="T72" fmla="*/ 57 w 160"/>
              <a:gd name="T73" fmla="*/ 15 h 122"/>
              <a:gd name="T74" fmla="*/ 31 w 160"/>
              <a:gd name="T75" fmla="*/ 42 h 122"/>
              <a:gd name="T76" fmla="*/ 31 w 160"/>
              <a:gd name="T77" fmla="*/ 50 h 122"/>
              <a:gd name="T78" fmla="*/ 0 w 160"/>
              <a:gd name="T79" fmla="*/ 86 h 122"/>
              <a:gd name="T80" fmla="*/ 34 w 160"/>
              <a:gd name="T81" fmla="*/ 122 h 122"/>
              <a:gd name="T82" fmla="*/ 126 w 160"/>
              <a:gd name="T83" fmla="*/ 122 h 122"/>
              <a:gd name="T84" fmla="*/ 160 w 160"/>
              <a:gd name="T85" fmla="*/ 86 h 122"/>
              <a:gd name="T86" fmla="*/ 130 w 160"/>
              <a:gd name="T87" fmla="*/ 50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22">
                <a:moveTo>
                  <a:pt x="130" y="50"/>
                </a:moveTo>
                <a:cubicBezTo>
                  <a:pt x="128" y="24"/>
                  <a:pt x="111" y="0"/>
                  <a:pt x="78" y="0"/>
                </a:cubicBezTo>
                <a:cubicBezTo>
                  <a:pt x="74" y="0"/>
                  <a:pt x="71" y="0"/>
                  <a:pt x="67" y="1"/>
                </a:cubicBezTo>
                <a:cubicBezTo>
                  <a:pt x="66" y="1"/>
                  <a:pt x="65" y="2"/>
                  <a:pt x="65" y="4"/>
                </a:cubicBezTo>
                <a:cubicBezTo>
                  <a:pt x="66" y="5"/>
                  <a:pt x="67" y="5"/>
                  <a:pt x="68" y="5"/>
                </a:cubicBezTo>
                <a:cubicBezTo>
                  <a:pt x="71" y="4"/>
                  <a:pt x="74" y="4"/>
                  <a:pt x="78" y="4"/>
                </a:cubicBezTo>
                <a:cubicBezTo>
                  <a:pt x="111" y="4"/>
                  <a:pt x="126" y="30"/>
                  <a:pt x="126" y="54"/>
                </a:cubicBezTo>
                <a:cubicBezTo>
                  <a:pt x="126" y="59"/>
                  <a:pt x="126" y="59"/>
                  <a:pt x="126" y="59"/>
                </a:cubicBezTo>
                <a:cubicBezTo>
                  <a:pt x="126" y="60"/>
                  <a:pt x="127" y="61"/>
                  <a:pt x="128" y="61"/>
                </a:cubicBezTo>
                <a:cubicBezTo>
                  <a:pt x="129" y="61"/>
                  <a:pt x="130" y="60"/>
                  <a:pt x="130" y="59"/>
                </a:cubicBezTo>
                <a:cubicBezTo>
                  <a:pt x="130" y="54"/>
                  <a:pt x="130" y="54"/>
                  <a:pt x="130" y="54"/>
                </a:cubicBezTo>
                <a:cubicBezTo>
                  <a:pt x="130" y="54"/>
                  <a:pt x="130" y="54"/>
                  <a:pt x="130" y="54"/>
                </a:cubicBezTo>
                <a:cubicBezTo>
                  <a:pt x="141" y="55"/>
                  <a:pt x="156" y="65"/>
                  <a:pt x="156" y="86"/>
                </a:cubicBezTo>
                <a:cubicBezTo>
                  <a:pt x="156" y="104"/>
                  <a:pt x="143" y="118"/>
                  <a:pt x="126" y="118"/>
                </a:cubicBezTo>
                <a:cubicBezTo>
                  <a:pt x="34" y="118"/>
                  <a:pt x="34" y="118"/>
                  <a:pt x="34" y="118"/>
                </a:cubicBezTo>
                <a:cubicBezTo>
                  <a:pt x="19" y="118"/>
                  <a:pt x="4" y="107"/>
                  <a:pt x="4" y="86"/>
                </a:cubicBezTo>
                <a:cubicBezTo>
                  <a:pt x="4" y="71"/>
                  <a:pt x="13" y="54"/>
                  <a:pt x="34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41" y="54"/>
                  <a:pt x="42" y="53"/>
                  <a:pt x="42" y="52"/>
                </a:cubicBezTo>
                <a:cubicBezTo>
                  <a:pt x="42" y="51"/>
                  <a:pt x="41" y="50"/>
                  <a:pt x="40" y="50"/>
                </a:cubicBezTo>
                <a:cubicBezTo>
                  <a:pt x="34" y="50"/>
                  <a:pt x="34" y="50"/>
                  <a:pt x="34" y="50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28"/>
                  <a:pt x="43" y="19"/>
                  <a:pt x="57" y="19"/>
                </a:cubicBezTo>
                <a:cubicBezTo>
                  <a:pt x="70" y="19"/>
                  <a:pt x="80" y="29"/>
                  <a:pt x="80" y="42"/>
                </a:cubicBezTo>
                <a:cubicBezTo>
                  <a:pt x="80" y="92"/>
                  <a:pt x="80" y="92"/>
                  <a:pt x="80" y="92"/>
                </a:cubicBezTo>
                <a:cubicBezTo>
                  <a:pt x="64" y="77"/>
                  <a:pt x="64" y="77"/>
                  <a:pt x="64" y="77"/>
                </a:cubicBezTo>
                <a:cubicBezTo>
                  <a:pt x="64" y="76"/>
                  <a:pt x="62" y="76"/>
                  <a:pt x="62" y="77"/>
                </a:cubicBezTo>
                <a:cubicBezTo>
                  <a:pt x="61" y="77"/>
                  <a:pt x="61" y="79"/>
                  <a:pt x="62" y="79"/>
                </a:cubicBezTo>
                <a:cubicBezTo>
                  <a:pt x="79" y="96"/>
                  <a:pt x="79" y="96"/>
                  <a:pt x="79" y="96"/>
                </a:cubicBezTo>
                <a:cubicBezTo>
                  <a:pt x="80" y="97"/>
                  <a:pt x="81" y="97"/>
                  <a:pt x="82" y="97"/>
                </a:cubicBezTo>
                <a:cubicBezTo>
                  <a:pt x="83" y="97"/>
                  <a:pt x="84" y="97"/>
                  <a:pt x="85" y="96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103" y="79"/>
                  <a:pt x="103" y="77"/>
                  <a:pt x="102" y="77"/>
                </a:cubicBezTo>
                <a:cubicBezTo>
                  <a:pt x="102" y="76"/>
                  <a:pt x="100" y="76"/>
                  <a:pt x="100" y="77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27"/>
                  <a:pt x="72" y="15"/>
                  <a:pt x="57" y="15"/>
                </a:cubicBezTo>
                <a:cubicBezTo>
                  <a:pt x="41" y="15"/>
                  <a:pt x="31" y="26"/>
                  <a:pt x="31" y="42"/>
                </a:cubicBezTo>
                <a:cubicBezTo>
                  <a:pt x="31" y="50"/>
                  <a:pt x="31" y="50"/>
                  <a:pt x="31" y="50"/>
                </a:cubicBezTo>
                <a:cubicBezTo>
                  <a:pt x="11" y="52"/>
                  <a:pt x="0" y="69"/>
                  <a:pt x="0" y="86"/>
                </a:cubicBezTo>
                <a:cubicBezTo>
                  <a:pt x="0" y="103"/>
                  <a:pt x="12" y="122"/>
                  <a:pt x="34" y="122"/>
                </a:cubicBezTo>
                <a:cubicBezTo>
                  <a:pt x="126" y="122"/>
                  <a:pt x="126" y="122"/>
                  <a:pt x="126" y="122"/>
                </a:cubicBezTo>
                <a:cubicBezTo>
                  <a:pt x="145" y="122"/>
                  <a:pt x="160" y="106"/>
                  <a:pt x="160" y="86"/>
                </a:cubicBezTo>
                <a:cubicBezTo>
                  <a:pt x="160" y="62"/>
                  <a:pt x="143" y="51"/>
                  <a:pt x="130" y="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13477939-8F4B-0206-B9C9-9D8E3F0E05DE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5259388"/>
            <a:ext cx="254000" cy="193675"/>
          </a:xfrm>
          <a:custGeom>
            <a:avLst/>
            <a:gdLst>
              <a:gd name="T0" fmla="*/ 130 w 160"/>
              <a:gd name="T1" fmla="*/ 50 h 122"/>
              <a:gd name="T2" fmla="*/ 78 w 160"/>
              <a:gd name="T3" fmla="*/ 0 h 122"/>
              <a:gd name="T4" fmla="*/ 25 w 160"/>
              <a:gd name="T5" fmla="*/ 52 h 122"/>
              <a:gd name="T6" fmla="*/ 0 w 160"/>
              <a:gd name="T7" fmla="*/ 86 h 122"/>
              <a:gd name="T8" fmla="*/ 35 w 160"/>
              <a:gd name="T9" fmla="*/ 122 h 122"/>
              <a:gd name="T10" fmla="*/ 126 w 160"/>
              <a:gd name="T11" fmla="*/ 122 h 122"/>
              <a:gd name="T12" fmla="*/ 160 w 160"/>
              <a:gd name="T13" fmla="*/ 86 h 122"/>
              <a:gd name="T14" fmla="*/ 130 w 160"/>
              <a:gd name="T15" fmla="*/ 50 h 122"/>
              <a:gd name="T16" fmla="*/ 126 w 160"/>
              <a:gd name="T17" fmla="*/ 118 h 122"/>
              <a:gd name="T18" fmla="*/ 35 w 160"/>
              <a:gd name="T19" fmla="*/ 118 h 122"/>
              <a:gd name="T20" fmla="*/ 4 w 160"/>
              <a:gd name="T21" fmla="*/ 86 h 122"/>
              <a:gd name="T22" fmla="*/ 35 w 160"/>
              <a:gd name="T23" fmla="*/ 54 h 122"/>
              <a:gd name="T24" fmla="*/ 40 w 160"/>
              <a:gd name="T25" fmla="*/ 54 h 122"/>
              <a:gd name="T26" fmla="*/ 42 w 160"/>
              <a:gd name="T27" fmla="*/ 52 h 122"/>
              <a:gd name="T28" fmla="*/ 40 w 160"/>
              <a:gd name="T29" fmla="*/ 50 h 122"/>
              <a:gd name="T30" fmla="*/ 35 w 160"/>
              <a:gd name="T31" fmla="*/ 50 h 122"/>
              <a:gd name="T32" fmla="*/ 29 w 160"/>
              <a:gd name="T33" fmla="*/ 51 h 122"/>
              <a:gd name="T34" fmla="*/ 78 w 160"/>
              <a:gd name="T35" fmla="*/ 4 h 122"/>
              <a:gd name="T36" fmla="*/ 126 w 160"/>
              <a:gd name="T37" fmla="*/ 54 h 122"/>
              <a:gd name="T38" fmla="*/ 126 w 160"/>
              <a:gd name="T39" fmla="*/ 59 h 122"/>
              <a:gd name="T40" fmla="*/ 128 w 160"/>
              <a:gd name="T41" fmla="*/ 61 h 122"/>
              <a:gd name="T42" fmla="*/ 130 w 160"/>
              <a:gd name="T43" fmla="*/ 59 h 122"/>
              <a:gd name="T44" fmla="*/ 130 w 160"/>
              <a:gd name="T45" fmla="*/ 54 h 122"/>
              <a:gd name="T46" fmla="*/ 130 w 160"/>
              <a:gd name="T47" fmla="*/ 54 h 122"/>
              <a:gd name="T48" fmla="*/ 157 w 160"/>
              <a:gd name="T49" fmla="*/ 86 h 122"/>
              <a:gd name="T50" fmla="*/ 126 w 160"/>
              <a:gd name="T51" fmla="*/ 118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0" h="122">
                <a:moveTo>
                  <a:pt x="130" y="50"/>
                </a:moveTo>
                <a:cubicBezTo>
                  <a:pt x="128" y="25"/>
                  <a:pt x="111" y="0"/>
                  <a:pt x="78" y="0"/>
                </a:cubicBezTo>
                <a:cubicBezTo>
                  <a:pt x="49" y="0"/>
                  <a:pt x="26" y="22"/>
                  <a:pt x="25" y="52"/>
                </a:cubicBezTo>
                <a:cubicBezTo>
                  <a:pt x="9" y="56"/>
                  <a:pt x="0" y="74"/>
                  <a:pt x="0" y="86"/>
                </a:cubicBezTo>
                <a:cubicBezTo>
                  <a:pt x="0" y="105"/>
                  <a:pt x="17" y="122"/>
                  <a:pt x="35" y="122"/>
                </a:cubicBezTo>
                <a:cubicBezTo>
                  <a:pt x="126" y="122"/>
                  <a:pt x="126" y="122"/>
                  <a:pt x="126" y="122"/>
                </a:cubicBezTo>
                <a:cubicBezTo>
                  <a:pt x="144" y="122"/>
                  <a:pt x="160" y="102"/>
                  <a:pt x="160" y="86"/>
                </a:cubicBezTo>
                <a:cubicBezTo>
                  <a:pt x="160" y="66"/>
                  <a:pt x="144" y="51"/>
                  <a:pt x="130" y="50"/>
                </a:cubicBezTo>
                <a:close/>
                <a:moveTo>
                  <a:pt x="126" y="118"/>
                </a:moveTo>
                <a:cubicBezTo>
                  <a:pt x="35" y="118"/>
                  <a:pt x="35" y="118"/>
                  <a:pt x="35" y="118"/>
                </a:cubicBezTo>
                <a:cubicBezTo>
                  <a:pt x="18" y="118"/>
                  <a:pt x="4" y="103"/>
                  <a:pt x="4" y="86"/>
                </a:cubicBezTo>
                <a:cubicBezTo>
                  <a:pt x="4" y="75"/>
                  <a:pt x="15" y="54"/>
                  <a:pt x="35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41" y="54"/>
                  <a:pt x="42" y="53"/>
                  <a:pt x="42" y="52"/>
                </a:cubicBezTo>
                <a:cubicBezTo>
                  <a:pt x="42" y="51"/>
                  <a:pt x="41" y="50"/>
                  <a:pt x="40" y="50"/>
                </a:cubicBezTo>
                <a:cubicBezTo>
                  <a:pt x="35" y="50"/>
                  <a:pt x="35" y="50"/>
                  <a:pt x="35" y="50"/>
                </a:cubicBezTo>
                <a:cubicBezTo>
                  <a:pt x="33" y="50"/>
                  <a:pt x="31" y="50"/>
                  <a:pt x="29" y="51"/>
                </a:cubicBezTo>
                <a:cubicBezTo>
                  <a:pt x="31" y="28"/>
                  <a:pt x="48" y="4"/>
                  <a:pt x="78" y="4"/>
                </a:cubicBezTo>
                <a:cubicBezTo>
                  <a:pt x="111" y="4"/>
                  <a:pt x="126" y="30"/>
                  <a:pt x="126" y="54"/>
                </a:cubicBezTo>
                <a:cubicBezTo>
                  <a:pt x="126" y="59"/>
                  <a:pt x="126" y="59"/>
                  <a:pt x="126" y="59"/>
                </a:cubicBezTo>
                <a:cubicBezTo>
                  <a:pt x="126" y="60"/>
                  <a:pt x="127" y="61"/>
                  <a:pt x="128" y="61"/>
                </a:cubicBezTo>
                <a:cubicBezTo>
                  <a:pt x="129" y="61"/>
                  <a:pt x="130" y="60"/>
                  <a:pt x="130" y="59"/>
                </a:cubicBezTo>
                <a:cubicBezTo>
                  <a:pt x="130" y="54"/>
                  <a:pt x="130" y="54"/>
                  <a:pt x="130" y="54"/>
                </a:cubicBezTo>
                <a:cubicBezTo>
                  <a:pt x="130" y="54"/>
                  <a:pt x="130" y="54"/>
                  <a:pt x="130" y="54"/>
                </a:cubicBezTo>
                <a:cubicBezTo>
                  <a:pt x="141" y="55"/>
                  <a:pt x="157" y="67"/>
                  <a:pt x="157" y="86"/>
                </a:cubicBezTo>
                <a:cubicBezTo>
                  <a:pt x="157" y="100"/>
                  <a:pt x="142" y="118"/>
                  <a:pt x="126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F8C57335-C5AF-44AD-EAA0-641E7099A1E4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5256213"/>
            <a:ext cx="254000" cy="200025"/>
          </a:xfrm>
          <a:custGeom>
            <a:avLst/>
            <a:gdLst>
              <a:gd name="T0" fmla="*/ 157 w 160"/>
              <a:gd name="T1" fmla="*/ 0 h 126"/>
              <a:gd name="T2" fmla="*/ 154 w 160"/>
              <a:gd name="T3" fmla="*/ 2 h 126"/>
              <a:gd name="T4" fmla="*/ 154 w 160"/>
              <a:gd name="T5" fmla="*/ 125 h 126"/>
              <a:gd name="T6" fmla="*/ 157 w 160"/>
              <a:gd name="T7" fmla="*/ 126 h 126"/>
              <a:gd name="T8" fmla="*/ 160 w 160"/>
              <a:gd name="T9" fmla="*/ 125 h 126"/>
              <a:gd name="T10" fmla="*/ 160 w 160"/>
              <a:gd name="T11" fmla="*/ 2 h 126"/>
              <a:gd name="T12" fmla="*/ 157 w 160"/>
              <a:gd name="T13" fmla="*/ 0 h 126"/>
              <a:gd name="T14" fmla="*/ 151 w 160"/>
              <a:gd name="T15" fmla="*/ 5 h 126"/>
              <a:gd name="T16" fmla="*/ 149 w 160"/>
              <a:gd name="T17" fmla="*/ 5 h 126"/>
              <a:gd name="T18" fmla="*/ 147 w 160"/>
              <a:gd name="T19" fmla="*/ 7 h 126"/>
              <a:gd name="T20" fmla="*/ 74 w 160"/>
              <a:gd name="T21" fmla="*/ 32 h 126"/>
              <a:gd name="T22" fmla="*/ 20 w 160"/>
              <a:gd name="T23" fmla="*/ 32 h 126"/>
              <a:gd name="T24" fmla="*/ 9 w 160"/>
              <a:gd name="T25" fmla="*/ 43 h 126"/>
              <a:gd name="T26" fmla="*/ 9 w 160"/>
              <a:gd name="T27" fmla="*/ 85 h 126"/>
              <a:gd name="T28" fmla="*/ 20 w 160"/>
              <a:gd name="T29" fmla="*/ 95 h 126"/>
              <a:gd name="T30" fmla="*/ 33 w 160"/>
              <a:gd name="T31" fmla="*/ 95 h 126"/>
              <a:gd name="T32" fmla="*/ 43 w 160"/>
              <a:gd name="T33" fmla="*/ 118 h 126"/>
              <a:gd name="T34" fmla="*/ 66 w 160"/>
              <a:gd name="T35" fmla="*/ 126 h 126"/>
              <a:gd name="T36" fmla="*/ 68 w 160"/>
              <a:gd name="T37" fmla="*/ 125 h 126"/>
              <a:gd name="T38" fmla="*/ 66 w 160"/>
              <a:gd name="T39" fmla="*/ 123 h 126"/>
              <a:gd name="T40" fmla="*/ 46 w 160"/>
              <a:gd name="T41" fmla="*/ 115 h 126"/>
              <a:gd name="T42" fmla="*/ 37 w 160"/>
              <a:gd name="T43" fmla="*/ 95 h 126"/>
              <a:gd name="T44" fmla="*/ 48 w 160"/>
              <a:gd name="T45" fmla="*/ 95 h 126"/>
              <a:gd name="T46" fmla="*/ 53 w 160"/>
              <a:gd name="T47" fmla="*/ 106 h 126"/>
              <a:gd name="T48" fmla="*/ 66 w 160"/>
              <a:gd name="T49" fmla="*/ 111 h 126"/>
              <a:gd name="T50" fmla="*/ 68 w 160"/>
              <a:gd name="T51" fmla="*/ 109 h 126"/>
              <a:gd name="T52" fmla="*/ 66 w 160"/>
              <a:gd name="T53" fmla="*/ 107 h 126"/>
              <a:gd name="T54" fmla="*/ 56 w 160"/>
              <a:gd name="T55" fmla="*/ 103 h 126"/>
              <a:gd name="T56" fmla="*/ 52 w 160"/>
              <a:gd name="T57" fmla="*/ 95 h 126"/>
              <a:gd name="T58" fmla="*/ 74 w 160"/>
              <a:gd name="T59" fmla="*/ 95 h 126"/>
              <a:gd name="T60" fmla="*/ 147 w 160"/>
              <a:gd name="T61" fmla="*/ 120 h 126"/>
              <a:gd name="T62" fmla="*/ 149 w 160"/>
              <a:gd name="T63" fmla="*/ 122 h 126"/>
              <a:gd name="T64" fmla="*/ 151 w 160"/>
              <a:gd name="T65" fmla="*/ 122 h 126"/>
              <a:gd name="T66" fmla="*/ 152 w 160"/>
              <a:gd name="T67" fmla="*/ 120 h 126"/>
              <a:gd name="T68" fmla="*/ 152 w 160"/>
              <a:gd name="T69" fmla="*/ 7 h 126"/>
              <a:gd name="T70" fmla="*/ 151 w 160"/>
              <a:gd name="T71" fmla="*/ 5 h 126"/>
              <a:gd name="T72" fmla="*/ 33 w 160"/>
              <a:gd name="T73" fmla="*/ 91 h 126"/>
              <a:gd name="T74" fmla="*/ 20 w 160"/>
              <a:gd name="T75" fmla="*/ 91 h 126"/>
              <a:gd name="T76" fmla="*/ 13 w 160"/>
              <a:gd name="T77" fmla="*/ 85 h 126"/>
              <a:gd name="T78" fmla="*/ 13 w 160"/>
              <a:gd name="T79" fmla="*/ 43 h 126"/>
              <a:gd name="T80" fmla="*/ 20 w 160"/>
              <a:gd name="T81" fmla="*/ 36 h 126"/>
              <a:gd name="T82" fmla="*/ 33 w 160"/>
              <a:gd name="T83" fmla="*/ 36 h 126"/>
              <a:gd name="T84" fmla="*/ 33 w 160"/>
              <a:gd name="T85" fmla="*/ 91 h 126"/>
              <a:gd name="T86" fmla="*/ 148 w 160"/>
              <a:gd name="T87" fmla="*/ 116 h 126"/>
              <a:gd name="T88" fmla="*/ 74 w 160"/>
              <a:gd name="T89" fmla="*/ 91 h 126"/>
              <a:gd name="T90" fmla="*/ 51 w 160"/>
              <a:gd name="T91" fmla="*/ 91 h 126"/>
              <a:gd name="T92" fmla="*/ 50 w 160"/>
              <a:gd name="T93" fmla="*/ 91 h 126"/>
              <a:gd name="T94" fmla="*/ 49 w 160"/>
              <a:gd name="T95" fmla="*/ 91 h 126"/>
              <a:gd name="T96" fmla="*/ 37 w 160"/>
              <a:gd name="T97" fmla="*/ 91 h 126"/>
              <a:gd name="T98" fmla="*/ 37 w 160"/>
              <a:gd name="T99" fmla="*/ 36 h 126"/>
              <a:gd name="T100" fmla="*/ 74 w 160"/>
              <a:gd name="T101" fmla="*/ 36 h 126"/>
              <a:gd name="T102" fmla="*/ 148 w 160"/>
              <a:gd name="T103" fmla="*/ 11 h 126"/>
              <a:gd name="T104" fmla="*/ 148 w 160"/>
              <a:gd name="T105" fmla="*/ 116 h 126"/>
              <a:gd name="T106" fmla="*/ 3 w 160"/>
              <a:gd name="T107" fmla="*/ 41 h 126"/>
              <a:gd name="T108" fmla="*/ 0 w 160"/>
              <a:gd name="T109" fmla="*/ 43 h 126"/>
              <a:gd name="T110" fmla="*/ 0 w 160"/>
              <a:gd name="T111" fmla="*/ 85 h 126"/>
              <a:gd name="T112" fmla="*/ 3 w 160"/>
              <a:gd name="T113" fmla="*/ 87 h 126"/>
              <a:gd name="T114" fmla="*/ 6 w 160"/>
              <a:gd name="T115" fmla="*/ 85 h 126"/>
              <a:gd name="T116" fmla="*/ 6 w 160"/>
              <a:gd name="T117" fmla="*/ 43 h 126"/>
              <a:gd name="T118" fmla="*/ 3 w 160"/>
              <a:gd name="T119" fmla="*/ 41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26">
                <a:moveTo>
                  <a:pt x="157" y="0"/>
                </a:moveTo>
                <a:cubicBezTo>
                  <a:pt x="156" y="0"/>
                  <a:pt x="154" y="1"/>
                  <a:pt x="154" y="2"/>
                </a:cubicBezTo>
                <a:cubicBezTo>
                  <a:pt x="154" y="125"/>
                  <a:pt x="154" y="125"/>
                  <a:pt x="154" y="125"/>
                </a:cubicBezTo>
                <a:cubicBezTo>
                  <a:pt x="154" y="125"/>
                  <a:pt x="156" y="126"/>
                  <a:pt x="157" y="126"/>
                </a:cubicBezTo>
                <a:cubicBezTo>
                  <a:pt x="159" y="126"/>
                  <a:pt x="160" y="125"/>
                  <a:pt x="160" y="125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1"/>
                  <a:pt x="159" y="0"/>
                  <a:pt x="157" y="0"/>
                </a:cubicBezTo>
                <a:close/>
                <a:moveTo>
                  <a:pt x="151" y="5"/>
                </a:moveTo>
                <a:cubicBezTo>
                  <a:pt x="150" y="4"/>
                  <a:pt x="149" y="5"/>
                  <a:pt x="149" y="5"/>
                </a:cubicBezTo>
                <a:cubicBezTo>
                  <a:pt x="147" y="7"/>
                  <a:pt x="147" y="7"/>
                  <a:pt x="147" y="7"/>
                </a:cubicBezTo>
                <a:cubicBezTo>
                  <a:pt x="135" y="16"/>
                  <a:pt x="115" y="32"/>
                  <a:pt x="74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14" y="32"/>
                  <a:pt x="9" y="37"/>
                  <a:pt x="9" y="43"/>
                </a:cubicBezTo>
                <a:cubicBezTo>
                  <a:pt x="9" y="85"/>
                  <a:pt x="9" y="85"/>
                  <a:pt x="9" y="85"/>
                </a:cubicBezTo>
                <a:cubicBezTo>
                  <a:pt x="9" y="90"/>
                  <a:pt x="14" y="95"/>
                  <a:pt x="20" y="95"/>
                </a:cubicBezTo>
                <a:cubicBezTo>
                  <a:pt x="33" y="95"/>
                  <a:pt x="33" y="95"/>
                  <a:pt x="33" y="95"/>
                </a:cubicBezTo>
                <a:cubicBezTo>
                  <a:pt x="33" y="100"/>
                  <a:pt x="35" y="110"/>
                  <a:pt x="43" y="118"/>
                </a:cubicBezTo>
                <a:cubicBezTo>
                  <a:pt x="48" y="124"/>
                  <a:pt x="56" y="126"/>
                  <a:pt x="66" y="126"/>
                </a:cubicBezTo>
                <a:cubicBezTo>
                  <a:pt x="67" y="126"/>
                  <a:pt x="68" y="125"/>
                  <a:pt x="68" y="125"/>
                </a:cubicBezTo>
                <a:cubicBezTo>
                  <a:pt x="68" y="124"/>
                  <a:pt x="67" y="123"/>
                  <a:pt x="66" y="123"/>
                </a:cubicBezTo>
                <a:cubicBezTo>
                  <a:pt x="57" y="123"/>
                  <a:pt x="50" y="120"/>
                  <a:pt x="46" y="115"/>
                </a:cubicBezTo>
                <a:cubicBezTo>
                  <a:pt x="39" y="109"/>
                  <a:pt x="38" y="99"/>
                  <a:pt x="37" y="95"/>
                </a:cubicBezTo>
                <a:cubicBezTo>
                  <a:pt x="48" y="95"/>
                  <a:pt x="48" y="95"/>
                  <a:pt x="48" y="95"/>
                </a:cubicBezTo>
                <a:cubicBezTo>
                  <a:pt x="48" y="98"/>
                  <a:pt x="50" y="103"/>
                  <a:pt x="53" y="106"/>
                </a:cubicBezTo>
                <a:cubicBezTo>
                  <a:pt x="56" y="109"/>
                  <a:pt x="61" y="111"/>
                  <a:pt x="66" y="111"/>
                </a:cubicBezTo>
                <a:cubicBezTo>
                  <a:pt x="67" y="111"/>
                  <a:pt x="68" y="110"/>
                  <a:pt x="68" y="109"/>
                </a:cubicBezTo>
                <a:cubicBezTo>
                  <a:pt x="68" y="108"/>
                  <a:pt x="67" y="107"/>
                  <a:pt x="66" y="107"/>
                </a:cubicBezTo>
                <a:cubicBezTo>
                  <a:pt x="62" y="107"/>
                  <a:pt x="58" y="106"/>
                  <a:pt x="56" y="103"/>
                </a:cubicBezTo>
                <a:cubicBezTo>
                  <a:pt x="53" y="101"/>
                  <a:pt x="52" y="97"/>
                  <a:pt x="52" y="95"/>
                </a:cubicBezTo>
                <a:cubicBezTo>
                  <a:pt x="74" y="95"/>
                  <a:pt x="74" y="95"/>
                  <a:pt x="74" y="95"/>
                </a:cubicBezTo>
                <a:cubicBezTo>
                  <a:pt x="115" y="95"/>
                  <a:pt x="135" y="111"/>
                  <a:pt x="147" y="120"/>
                </a:cubicBezTo>
                <a:cubicBezTo>
                  <a:pt x="149" y="122"/>
                  <a:pt x="149" y="122"/>
                  <a:pt x="149" y="122"/>
                </a:cubicBezTo>
                <a:cubicBezTo>
                  <a:pt x="151" y="122"/>
                  <a:pt x="151" y="122"/>
                  <a:pt x="151" y="122"/>
                </a:cubicBezTo>
                <a:cubicBezTo>
                  <a:pt x="152" y="122"/>
                  <a:pt x="152" y="121"/>
                  <a:pt x="152" y="120"/>
                </a:cubicBezTo>
                <a:cubicBezTo>
                  <a:pt x="152" y="7"/>
                  <a:pt x="152" y="7"/>
                  <a:pt x="152" y="7"/>
                </a:cubicBezTo>
                <a:cubicBezTo>
                  <a:pt x="152" y="6"/>
                  <a:pt x="152" y="5"/>
                  <a:pt x="151" y="5"/>
                </a:cubicBezTo>
                <a:close/>
                <a:moveTo>
                  <a:pt x="33" y="91"/>
                </a:moveTo>
                <a:cubicBezTo>
                  <a:pt x="20" y="91"/>
                  <a:pt x="20" y="91"/>
                  <a:pt x="20" y="91"/>
                </a:cubicBezTo>
                <a:cubicBezTo>
                  <a:pt x="16" y="91"/>
                  <a:pt x="13" y="88"/>
                  <a:pt x="13" y="85"/>
                </a:cubicBezTo>
                <a:cubicBezTo>
                  <a:pt x="13" y="43"/>
                  <a:pt x="13" y="43"/>
                  <a:pt x="13" y="43"/>
                </a:cubicBezTo>
                <a:cubicBezTo>
                  <a:pt x="13" y="39"/>
                  <a:pt x="16" y="36"/>
                  <a:pt x="20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91"/>
                  <a:pt x="33" y="91"/>
                  <a:pt x="33" y="91"/>
                </a:cubicBezTo>
                <a:close/>
                <a:moveTo>
                  <a:pt x="148" y="116"/>
                </a:moveTo>
                <a:cubicBezTo>
                  <a:pt x="135" y="106"/>
                  <a:pt x="115" y="91"/>
                  <a:pt x="74" y="91"/>
                </a:cubicBezTo>
                <a:cubicBezTo>
                  <a:pt x="51" y="91"/>
                  <a:pt x="51" y="91"/>
                  <a:pt x="51" y="91"/>
                </a:cubicBezTo>
                <a:cubicBezTo>
                  <a:pt x="50" y="91"/>
                  <a:pt x="50" y="91"/>
                  <a:pt x="50" y="91"/>
                </a:cubicBezTo>
                <a:cubicBezTo>
                  <a:pt x="50" y="91"/>
                  <a:pt x="50" y="91"/>
                  <a:pt x="49" y="91"/>
                </a:cubicBezTo>
                <a:cubicBezTo>
                  <a:pt x="37" y="91"/>
                  <a:pt x="37" y="91"/>
                  <a:pt x="37" y="91"/>
                </a:cubicBezTo>
                <a:cubicBezTo>
                  <a:pt x="37" y="36"/>
                  <a:pt x="37" y="36"/>
                  <a:pt x="37" y="36"/>
                </a:cubicBezTo>
                <a:cubicBezTo>
                  <a:pt x="74" y="36"/>
                  <a:pt x="74" y="36"/>
                  <a:pt x="74" y="36"/>
                </a:cubicBezTo>
                <a:cubicBezTo>
                  <a:pt x="115" y="36"/>
                  <a:pt x="136" y="21"/>
                  <a:pt x="148" y="11"/>
                </a:cubicBezTo>
                <a:lnTo>
                  <a:pt x="148" y="116"/>
                </a:lnTo>
                <a:close/>
                <a:moveTo>
                  <a:pt x="3" y="41"/>
                </a:moveTo>
                <a:cubicBezTo>
                  <a:pt x="2" y="41"/>
                  <a:pt x="0" y="41"/>
                  <a:pt x="0" y="43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7"/>
                  <a:pt x="2" y="87"/>
                  <a:pt x="3" y="87"/>
                </a:cubicBezTo>
                <a:cubicBezTo>
                  <a:pt x="5" y="87"/>
                  <a:pt x="6" y="87"/>
                  <a:pt x="6" y="85"/>
                </a:cubicBezTo>
                <a:cubicBezTo>
                  <a:pt x="6" y="43"/>
                  <a:pt x="6" y="43"/>
                  <a:pt x="6" y="43"/>
                </a:cubicBezTo>
                <a:cubicBezTo>
                  <a:pt x="6" y="41"/>
                  <a:pt x="5" y="41"/>
                  <a:pt x="3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9A05E971-FF1F-8913-9D2B-D964105A70A2}"/>
              </a:ext>
            </a:extLst>
          </p:cNvPr>
          <p:cNvSpPr>
            <a:spLocks noEditPoints="1"/>
          </p:cNvSpPr>
          <p:nvPr/>
        </p:nvSpPr>
        <p:spPr bwMode="auto">
          <a:xfrm>
            <a:off x="1885951" y="5229225"/>
            <a:ext cx="163513" cy="254000"/>
          </a:xfrm>
          <a:custGeom>
            <a:avLst/>
            <a:gdLst>
              <a:gd name="T0" fmla="*/ 101 w 103"/>
              <a:gd name="T1" fmla="*/ 7 h 160"/>
              <a:gd name="T2" fmla="*/ 101 w 103"/>
              <a:gd name="T3" fmla="*/ 0 h 160"/>
              <a:gd name="T4" fmla="*/ 0 w 103"/>
              <a:gd name="T5" fmla="*/ 3 h 160"/>
              <a:gd name="T6" fmla="*/ 98 w 103"/>
              <a:gd name="T7" fmla="*/ 31 h 160"/>
              <a:gd name="T8" fmla="*/ 95 w 103"/>
              <a:gd name="T9" fmla="*/ 11 h 160"/>
              <a:gd name="T10" fmla="*/ 4 w 103"/>
              <a:gd name="T11" fmla="*/ 14 h 160"/>
              <a:gd name="T12" fmla="*/ 34 w 103"/>
              <a:gd name="T13" fmla="*/ 80 h 160"/>
              <a:gd name="T14" fmla="*/ 4 w 103"/>
              <a:gd name="T15" fmla="*/ 147 h 160"/>
              <a:gd name="T16" fmla="*/ 95 w 103"/>
              <a:gd name="T17" fmla="*/ 149 h 160"/>
              <a:gd name="T18" fmla="*/ 98 w 103"/>
              <a:gd name="T19" fmla="*/ 130 h 160"/>
              <a:gd name="T20" fmla="*/ 98 w 103"/>
              <a:gd name="T21" fmla="*/ 31 h 160"/>
              <a:gd name="T22" fmla="*/ 51 w 103"/>
              <a:gd name="T23" fmla="*/ 121 h 160"/>
              <a:gd name="T24" fmla="*/ 28 w 103"/>
              <a:gd name="T25" fmla="*/ 144 h 160"/>
              <a:gd name="T26" fmla="*/ 61 w 103"/>
              <a:gd name="T27" fmla="*/ 80 h 160"/>
              <a:gd name="T28" fmla="*/ 93 w 103"/>
              <a:gd name="T29" fmla="*/ 130 h 160"/>
              <a:gd name="T30" fmla="*/ 82 w 103"/>
              <a:gd name="T31" fmla="*/ 144 h 160"/>
              <a:gd name="T32" fmla="*/ 54 w 103"/>
              <a:gd name="T33" fmla="*/ 112 h 160"/>
              <a:gd name="T34" fmla="*/ 49 w 103"/>
              <a:gd name="T35" fmla="*/ 112 h 160"/>
              <a:gd name="T36" fmla="*/ 20 w 103"/>
              <a:gd name="T37" fmla="*/ 144 h 160"/>
              <a:gd name="T38" fmla="*/ 9 w 103"/>
              <a:gd name="T39" fmla="*/ 130 h 160"/>
              <a:gd name="T40" fmla="*/ 41 w 103"/>
              <a:gd name="T41" fmla="*/ 80 h 160"/>
              <a:gd name="T42" fmla="*/ 9 w 103"/>
              <a:gd name="T43" fmla="*/ 31 h 160"/>
              <a:gd name="T44" fmla="*/ 93 w 103"/>
              <a:gd name="T45" fmla="*/ 16 h 160"/>
              <a:gd name="T46" fmla="*/ 62 w 103"/>
              <a:gd name="T47" fmla="*/ 78 h 160"/>
              <a:gd name="T48" fmla="*/ 28 w 103"/>
              <a:gd name="T49" fmla="*/ 46 h 160"/>
              <a:gd name="T50" fmla="*/ 25 w 103"/>
              <a:gd name="T51" fmla="*/ 49 h 160"/>
              <a:gd name="T52" fmla="*/ 50 w 103"/>
              <a:gd name="T53" fmla="*/ 72 h 160"/>
              <a:gd name="T54" fmla="*/ 56 w 103"/>
              <a:gd name="T55" fmla="*/ 69 h 160"/>
              <a:gd name="T56" fmla="*/ 78 w 103"/>
              <a:gd name="T57" fmla="*/ 47 h 160"/>
              <a:gd name="T58" fmla="*/ 54 w 103"/>
              <a:gd name="T59" fmla="*/ 65 h 160"/>
              <a:gd name="T60" fmla="*/ 33 w 103"/>
              <a:gd name="T61" fmla="*/ 50 h 160"/>
              <a:gd name="T62" fmla="*/ 54 w 103"/>
              <a:gd name="T63" fmla="*/ 65 h 160"/>
              <a:gd name="T64" fmla="*/ 2 w 103"/>
              <a:gd name="T65" fmla="*/ 153 h 160"/>
              <a:gd name="T66" fmla="*/ 2 w 103"/>
              <a:gd name="T67" fmla="*/ 160 h 160"/>
              <a:gd name="T68" fmla="*/ 103 w 103"/>
              <a:gd name="T69" fmla="*/ 157 h 160"/>
              <a:gd name="T70" fmla="*/ 51 w 103"/>
              <a:gd name="T71" fmla="*/ 95 h 160"/>
              <a:gd name="T72" fmla="*/ 48 w 103"/>
              <a:gd name="T73" fmla="*/ 102 h 160"/>
              <a:gd name="T74" fmla="*/ 55 w 103"/>
              <a:gd name="T75" fmla="*/ 102 h 160"/>
              <a:gd name="T76" fmla="*/ 51 w 103"/>
              <a:gd name="T77" fmla="*/ 95 h 160"/>
              <a:gd name="T78" fmla="*/ 48 w 103"/>
              <a:gd name="T79" fmla="*/ 83 h 160"/>
              <a:gd name="T80" fmla="*/ 51 w 103"/>
              <a:gd name="T81" fmla="*/ 90 h 160"/>
              <a:gd name="T82" fmla="*/ 55 w 103"/>
              <a:gd name="T83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3" h="160">
                <a:moveTo>
                  <a:pt x="2" y="7"/>
                </a:moveTo>
                <a:cubicBezTo>
                  <a:pt x="101" y="7"/>
                  <a:pt x="101" y="7"/>
                  <a:pt x="101" y="7"/>
                </a:cubicBezTo>
                <a:cubicBezTo>
                  <a:pt x="102" y="7"/>
                  <a:pt x="103" y="5"/>
                  <a:pt x="103" y="3"/>
                </a:cubicBezTo>
                <a:cubicBezTo>
                  <a:pt x="103" y="2"/>
                  <a:pt x="102" y="0"/>
                  <a:pt x="101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2"/>
                  <a:pt x="0" y="3"/>
                </a:cubicBezTo>
                <a:cubicBezTo>
                  <a:pt x="0" y="5"/>
                  <a:pt x="1" y="7"/>
                  <a:pt x="2" y="7"/>
                </a:cubicBezTo>
                <a:close/>
                <a:moveTo>
                  <a:pt x="98" y="31"/>
                </a:moveTo>
                <a:cubicBezTo>
                  <a:pt x="98" y="14"/>
                  <a:pt x="98" y="14"/>
                  <a:pt x="98" y="14"/>
                </a:cubicBezTo>
                <a:cubicBezTo>
                  <a:pt x="98" y="12"/>
                  <a:pt x="97" y="11"/>
                  <a:pt x="95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5" y="11"/>
                  <a:pt x="4" y="12"/>
                  <a:pt x="4" y="14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56"/>
                  <a:pt x="24" y="73"/>
                  <a:pt x="34" y="80"/>
                </a:cubicBezTo>
                <a:cubicBezTo>
                  <a:pt x="22" y="89"/>
                  <a:pt x="4" y="105"/>
                  <a:pt x="4" y="130"/>
                </a:cubicBezTo>
                <a:cubicBezTo>
                  <a:pt x="4" y="147"/>
                  <a:pt x="4" y="147"/>
                  <a:pt x="4" y="147"/>
                </a:cubicBezTo>
                <a:cubicBezTo>
                  <a:pt x="4" y="148"/>
                  <a:pt x="5" y="149"/>
                  <a:pt x="7" y="149"/>
                </a:cubicBezTo>
                <a:cubicBezTo>
                  <a:pt x="95" y="149"/>
                  <a:pt x="95" y="149"/>
                  <a:pt x="95" y="149"/>
                </a:cubicBezTo>
                <a:cubicBezTo>
                  <a:pt x="97" y="149"/>
                  <a:pt x="98" y="148"/>
                  <a:pt x="98" y="147"/>
                </a:cubicBezTo>
                <a:cubicBezTo>
                  <a:pt x="98" y="130"/>
                  <a:pt x="98" y="130"/>
                  <a:pt x="98" y="130"/>
                </a:cubicBezTo>
                <a:cubicBezTo>
                  <a:pt x="98" y="105"/>
                  <a:pt x="79" y="88"/>
                  <a:pt x="68" y="80"/>
                </a:cubicBezTo>
                <a:cubicBezTo>
                  <a:pt x="81" y="72"/>
                  <a:pt x="98" y="56"/>
                  <a:pt x="98" y="31"/>
                </a:cubicBezTo>
                <a:close/>
                <a:moveTo>
                  <a:pt x="28" y="144"/>
                </a:moveTo>
                <a:cubicBezTo>
                  <a:pt x="51" y="121"/>
                  <a:pt x="51" y="121"/>
                  <a:pt x="51" y="121"/>
                </a:cubicBezTo>
                <a:cubicBezTo>
                  <a:pt x="75" y="144"/>
                  <a:pt x="75" y="144"/>
                  <a:pt x="75" y="144"/>
                </a:cubicBezTo>
                <a:cubicBezTo>
                  <a:pt x="28" y="144"/>
                  <a:pt x="28" y="144"/>
                  <a:pt x="28" y="144"/>
                </a:cubicBezTo>
                <a:close/>
                <a:moveTo>
                  <a:pt x="62" y="78"/>
                </a:moveTo>
                <a:cubicBezTo>
                  <a:pt x="61" y="79"/>
                  <a:pt x="61" y="79"/>
                  <a:pt x="61" y="80"/>
                </a:cubicBezTo>
                <a:cubicBezTo>
                  <a:pt x="61" y="81"/>
                  <a:pt x="61" y="81"/>
                  <a:pt x="62" y="83"/>
                </a:cubicBezTo>
                <a:cubicBezTo>
                  <a:pt x="71" y="88"/>
                  <a:pt x="93" y="105"/>
                  <a:pt x="93" y="130"/>
                </a:cubicBezTo>
                <a:cubicBezTo>
                  <a:pt x="93" y="144"/>
                  <a:pt x="93" y="144"/>
                  <a:pt x="93" y="144"/>
                </a:cubicBezTo>
                <a:cubicBezTo>
                  <a:pt x="82" y="144"/>
                  <a:pt x="82" y="144"/>
                  <a:pt x="82" y="144"/>
                </a:cubicBezTo>
                <a:cubicBezTo>
                  <a:pt x="54" y="116"/>
                  <a:pt x="54" y="116"/>
                  <a:pt x="54" y="116"/>
                </a:cubicBezTo>
                <a:cubicBezTo>
                  <a:pt x="54" y="112"/>
                  <a:pt x="54" y="112"/>
                  <a:pt x="54" y="112"/>
                </a:cubicBezTo>
                <a:cubicBezTo>
                  <a:pt x="54" y="111"/>
                  <a:pt x="52" y="110"/>
                  <a:pt x="51" y="110"/>
                </a:cubicBezTo>
                <a:cubicBezTo>
                  <a:pt x="50" y="110"/>
                  <a:pt x="49" y="111"/>
                  <a:pt x="49" y="112"/>
                </a:cubicBezTo>
                <a:cubicBezTo>
                  <a:pt x="49" y="116"/>
                  <a:pt x="49" y="116"/>
                  <a:pt x="49" y="116"/>
                </a:cubicBezTo>
                <a:cubicBezTo>
                  <a:pt x="20" y="144"/>
                  <a:pt x="20" y="144"/>
                  <a:pt x="20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30"/>
                  <a:pt x="9" y="130"/>
                  <a:pt x="9" y="130"/>
                </a:cubicBezTo>
                <a:cubicBezTo>
                  <a:pt x="9" y="105"/>
                  <a:pt x="29" y="90"/>
                  <a:pt x="40" y="83"/>
                </a:cubicBezTo>
                <a:cubicBezTo>
                  <a:pt x="41" y="81"/>
                  <a:pt x="41" y="81"/>
                  <a:pt x="41" y="80"/>
                </a:cubicBezTo>
                <a:cubicBezTo>
                  <a:pt x="41" y="79"/>
                  <a:pt x="41" y="79"/>
                  <a:pt x="40" y="78"/>
                </a:cubicBezTo>
                <a:cubicBezTo>
                  <a:pt x="31" y="73"/>
                  <a:pt x="9" y="56"/>
                  <a:pt x="9" y="31"/>
                </a:cubicBezTo>
                <a:cubicBezTo>
                  <a:pt x="9" y="16"/>
                  <a:pt x="9" y="16"/>
                  <a:pt x="9" y="16"/>
                </a:cubicBezTo>
                <a:cubicBezTo>
                  <a:pt x="93" y="16"/>
                  <a:pt x="93" y="16"/>
                  <a:pt x="93" y="16"/>
                </a:cubicBezTo>
                <a:cubicBezTo>
                  <a:pt x="93" y="31"/>
                  <a:pt x="93" y="31"/>
                  <a:pt x="93" y="31"/>
                </a:cubicBezTo>
                <a:cubicBezTo>
                  <a:pt x="93" y="56"/>
                  <a:pt x="73" y="70"/>
                  <a:pt x="62" y="78"/>
                </a:cubicBezTo>
                <a:close/>
                <a:moveTo>
                  <a:pt x="76" y="46"/>
                </a:moveTo>
                <a:cubicBezTo>
                  <a:pt x="28" y="46"/>
                  <a:pt x="28" y="46"/>
                  <a:pt x="28" y="46"/>
                </a:cubicBezTo>
                <a:cubicBezTo>
                  <a:pt x="26" y="46"/>
                  <a:pt x="26" y="46"/>
                  <a:pt x="25" y="47"/>
                </a:cubicBezTo>
                <a:cubicBezTo>
                  <a:pt x="25" y="48"/>
                  <a:pt x="25" y="48"/>
                  <a:pt x="25" y="49"/>
                </a:cubicBezTo>
                <a:cubicBezTo>
                  <a:pt x="31" y="59"/>
                  <a:pt x="40" y="65"/>
                  <a:pt x="49" y="71"/>
                </a:cubicBezTo>
                <a:cubicBezTo>
                  <a:pt x="50" y="72"/>
                  <a:pt x="50" y="72"/>
                  <a:pt x="50" y="72"/>
                </a:cubicBezTo>
                <a:cubicBezTo>
                  <a:pt x="52" y="72"/>
                  <a:pt x="52" y="72"/>
                  <a:pt x="52" y="72"/>
                </a:cubicBezTo>
                <a:cubicBezTo>
                  <a:pt x="54" y="71"/>
                  <a:pt x="55" y="70"/>
                  <a:pt x="56" y="69"/>
                </a:cubicBezTo>
                <a:cubicBezTo>
                  <a:pt x="65" y="64"/>
                  <a:pt x="74" y="58"/>
                  <a:pt x="78" y="49"/>
                </a:cubicBezTo>
                <a:cubicBezTo>
                  <a:pt x="78" y="48"/>
                  <a:pt x="78" y="48"/>
                  <a:pt x="78" y="47"/>
                </a:cubicBezTo>
                <a:cubicBezTo>
                  <a:pt x="78" y="46"/>
                  <a:pt x="77" y="46"/>
                  <a:pt x="76" y="46"/>
                </a:cubicBezTo>
                <a:close/>
                <a:moveTo>
                  <a:pt x="54" y="65"/>
                </a:moveTo>
                <a:cubicBezTo>
                  <a:pt x="52" y="66"/>
                  <a:pt x="52" y="66"/>
                  <a:pt x="51" y="67"/>
                </a:cubicBezTo>
                <a:cubicBezTo>
                  <a:pt x="44" y="61"/>
                  <a:pt x="38" y="57"/>
                  <a:pt x="33" y="50"/>
                </a:cubicBezTo>
                <a:cubicBezTo>
                  <a:pt x="71" y="50"/>
                  <a:pt x="71" y="50"/>
                  <a:pt x="71" y="50"/>
                </a:cubicBezTo>
                <a:cubicBezTo>
                  <a:pt x="67" y="57"/>
                  <a:pt x="60" y="60"/>
                  <a:pt x="54" y="65"/>
                </a:cubicBezTo>
                <a:close/>
                <a:moveTo>
                  <a:pt x="101" y="153"/>
                </a:moveTo>
                <a:cubicBezTo>
                  <a:pt x="2" y="153"/>
                  <a:pt x="2" y="153"/>
                  <a:pt x="2" y="153"/>
                </a:cubicBezTo>
                <a:cubicBezTo>
                  <a:pt x="1" y="153"/>
                  <a:pt x="0" y="155"/>
                  <a:pt x="0" y="157"/>
                </a:cubicBezTo>
                <a:cubicBezTo>
                  <a:pt x="0" y="158"/>
                  <a:pt x="1" y="160"/>
                  <a:pt x="2" y="160"/>
                </a:cubicBezTo>
                <a:cubicBezTo>
                  <a:pt x="101" y="160"/>
                  <a:pt x="101" y="160"/>
                  <a:pt x="101" y="160"/>
                </a:cubicBezTo>
                <a:cubicBezTo>
                  <a:pt x="102" y="160"/>
                  <a:pt x="103" y="158"/>
                  <a:pt x="103" y="157"/>
                </a:cubicBezTo>
                <a:cubicBezTo>
                  <a:pt x="103" y="155"/>
                  <a:pt x="102" y="153"/>
                  <a:pt x="101" y="153"/>
                </a:cubicBezTo>
                <a:close/>
                <a:moveTo>
                  <a:pt x="51" y="95"/>
                </a:moveTo>
                <a:cubicBezTo>
                  <a:pt x="50" y="95"/>
                  <a:pt x="48" y="96"/>
                  <a:pt x="48" y="97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48" y="103"/>
                  <a:pt x="50" y="105"/>
                  <a:pt x="51" y="105"/>
                </a:cubicBezTo>
                <a:cubicBezTo>
                  <a:pt x="53" y="105"/>
                  <a:pt x="55" y="103"/>
                  <a:pt x="55" y="102"/>
                </a:cubicBezTo>
                <a:cubicBezTo>
                  <a:pt x="55" y="97"/>
                  <a:pt x="55" y="97"/>
                  <a:pt x="55" y="97"/>
                </a:cubicBezTo>
                <a:cubicBezTo>
                  <a:pt x="55" y="96"/>
                  <a:pt x="53" y="95"/>
                  <a:pt x="51" y="95"/>
                </a:cubicBezTo>
                <a:close/>
                <a:moveTo>
                  <a:pt x="51" y="80"/>
                </a:moveTo>
                <a:cubicBezTo>
                  <a:pt x="50" y="80"/>
                  <a:pt x="48" y="81"/>
                  <a:pt x="48" y="83"/>
                </a:cubicBezTo>
                <a:cubicBezTo>
                  <a:pt x="48" y="87"/>
                  <a:pt x="48" y="87"/>
                  <a:pt x="48" y="87"/>
                </a:cubicBezTo>
                <a:cubicBezTo>
                  <a:pt x="48" y="88"/>
                  <a:pt x="50" y="90"/>
                  <a:pt x="51" y="90"/>
                </a:cubicBezTo>
                <a:cubicBezTo>
                  <a:pt x="53" y="90"/>
                  <a:pt x="55" y="88"/>
                  <a:pt x="55" y="87"/>
                </a:cubicBezTo>
                <a:cubicBezTo>
                  <a:pt x="55" y="83"/>
                  <a:pt x="55" y="83"/>
                  <a:pt x="55" y="83"/>
                </a:cubicBezTo>
                <a:cubicBezTo>
                  <a:pt x="55" y="81"/>
                  <a:pt x="53" y="80"/>
                  <a:pt x="51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CB6ED108-CF81-7CD8-F203-9F24D391FCD4}"/>
              </a:ext>
            </a:extLst>
          </p:cNvPr>
          <p:cNvSpPr>
            <a:spLocks noEditPoints="1"/>
          </p:cNvSpPr>
          <p:nvPr/>
        </p:nvSpPr>
        <p:spPr bwMode="auto">
          <a:xfrm>
            <a:off x="2406651" y="5229225"/>
            <a:ext cx="222250" cy="254000"/>
          </a:xfrm>
          <a:custGeom>
            <a:avLst/>
            <a:gdLst>
              <a:gd name="T0" fmla="*/ 20 w 140"/>
              <a:gd name="T1" fmla="*/ 50 h 160"/>
              <a:gd name="T2" fmla="*/ 13 w 140"/>
              <a:gd name="T3" fmla="*/ 65 h 160"/>
              <a:gd name="T4" fmla="*/ 0 w 140"/>
              <a:gd name="T5" fmla="*/ 148 h 160"/>
              <a:gd name="T6" fmla="*/ 128 w 140"/>
              <a:gd name="T7" fmla="*/ 160 h 160"/>
              <a:gd name="T8" fmla="*/ 140 w 140"/>
              <a:gd name="T9" fmla="*/ 78 h 160"/>
              <a:gd name="T10" fmla="*/ 120 w 140"/>
              <a:gd name="T11" fmla="*/ 65 h 160"/>
              <a:gd name="T12" fmla="*/ 70 w 140"/>
              <a:gd name="T13" fmla="*/ 0 h 160"/>
              <a:gd name="T14" fmla="*/ 70 w 140"/>
              <a:gd name="T15" fmla="*/ 5 h 160"/>
              <a:gd name="T16" fmla="*/ 115 w 140"/>
              <a:gd name="T17" fmla="*/ 65 h 160"/>
              <a:gd name="T18" fmla="*/ 100 w 140"/>
              <a:gd name="T19" fmla="*/ 50 h 160"/>
              <a:gd name="T20" fmla="*/ 40 w 140"/>
              <a:gd name="T21" fmla="*/ 50 h 160"/>
              <a:gd name="T22" fmla="*/ 25 w 140"/>
              <a:gd name="T23" fmla="*/ 65 h 160"/>
              <a:gd name="T24" fmla="*/ 25 w 140"/>
              <a:gd name="T25" fmla="*/ 50 h 160"/>
              <a:gd name="T26" fmla="*/ 45 w 140"/>
              <a:gd name="T27" fmla="*/ 65 h 160"/>
              <a:gd name="T28" fmla="*/ 70 w 140"/>
              <a:gd name="T29" fmla="*/ 25 h 160"/>
              <a:gd name="T30" fmla="*/ 95 w 140"/>
              <a:gd name="T31" fmla="*/ 65 h 160"/>
              <a:gd name="T32" fmla="*/ 62 w 140"/>
              <a:gd name="T33" fmla="*/ 105 h 160"/>
              <a:gd name="T34" fmla="*/ 14 w 140"/>
              <a:gd name="T35" fmla="*/ 130 h 160"/>
              <a:gd name="T36" fmla="*/ 62 w 140"/>
              <a:gd name="T37" fmla="*/ 105 h 160"/>
              <a:gd name="T38" fmla="*/ 92 w 140"/>
              <a:gd name="T39" fmla="*/ 105 h 160"/>
              <a:gd name="T40" fmla="*/ 44 w 140"/>
              <a:gd name="T41" fmla="*/ 130 h 160"/>
              <a:gd name="T42" fmla="*/ 92 w 140"/>
              <a:gd name="T43" fmla="*/ 105 h 160"/>
              <a:gd name="T44" fmla="*/ 122 w 140"/>
              <a:gd name="T45" fmla="*/ 105 h 160"/>
              <a:gd name="T46" fmla="*/ 74 w 140"/>
              <a:gd name="T47" fmla="*/ 130 h 160"/>
              <a:gd name="T48" fmla="*/ 122 w 140"/>
              <a:gd name="T49" fmla="*/ 105 h 160"/>
              <a:gd name="T50" fmla="*/ 135 w 140"/>
              <a:gd name="T51" fmla="*/ 105 h 160"/>
              <a:gd name="T52" fmla="*/ 104 w 140"/>
              <a:gd name="T53" fmla="*/ 130 h 160"/>
              <a:gd name="T54" fmla="*/ 135 w 140"/>
              <a:gd name="T55" fmla="*/ 105 h 160"/>
              <a:gd name="T56" fmla="*/ 6 w 140"/>
              <a:gd name="T57" fmla="*/ 130 h 160"/>
              <a:gd name="T58" fmla="*/ 5 w 140"/>
              <a:gd name="T59" fmla="*/ 105 h 160"/>
              <a:gd name="T60" fmla="*/ 6 w 140"/>
              <a:gd name="T61" fmla="*/ 130 h 160"/>
              <a:gd name="T62" fmla="*/ 128 w 140"/>
              <a:gd name="T63" fmla="*/ 155 h 160"/>
              <a:gd name="T64" fmla="*/ 5 w 140"/>
              <a:gd name="T65" fmla="*/ 148 h 160"/>
              <a:gd name="T66" fmla="*/ 135 w 140"/>
              <a:gd name="T67" fmla="*/ 135 h 160"/>
              <a:gd name="T68" fmla="*/ 128 w 140"/>
              <a:gd name="T69" fmla="*/ 155 h 160"/>
              <a:gd name="T70" fmla="*/ 135 w 140"/>
              <a:gd name="T71" fmla="*/ 100 h 160"/>
              <a:gd name="T72" fmla="*/ 5 w 140"/>
              <a:gd name="T73" fmla="*/ 78 h 160"/>
              <a:gd name="T74" fmla="*/ 128 w 140"/>
              <a:gd name="T75" fmla="*/ 7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" h="160">
                <a:moveTo>
                  <a:pt x="70" y="0"/>
                </a:moveTo>
                <a:cubicBezTo>
                  <a:pt x="43" y="0"/>
                  <a:pt x="20" y="23"/>
                  <a:pt x="20" y="50"/>
                </a:cubicBezTo>
                <a:cubicBezTo>
                  <a:pt x="20" y="65"/>
                  <a:pt x="20" y="65"/>
                  <a:pt x="20" y="65"/>
                </a:cubicBezTo>
                <a:cubicBezTo>
                  <a:pt x="13" y="65"/>
                  <a:pt x="13" y="65"/>
                  <a:pt x="13" y="65"/>
                </a:cubicBezTo>
                <a:cubicBezTo>
                  <a:pt x="5" y="65"/>
                  <a:pt x="0" y="70"/>
                  <a:pt x="0" y="78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5" y="160"/>
                  <a:pt x="13" y="160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35" y="160"/>
                  <a:pt x="140" y="155"/>
                  <a:pt x="140" y="148"/>
                </a:cubicBezTo>
                <a:cubicBezTo>
                  <a:pt x="140" y="78"/>
                  <a:pt x="140" y="78"/>
                  <a:pt x="140" y="78"/>
                </a:cubicBezTo>
                <a:cubicBezTo>
                  <a:pt x="140" y="70"/>
                  <a:pt x="135" y="65"/>
                  <a:pt x="128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0" y="50"/>
                  <a:pt x="120" y="50"/>
                  <a:pt x="120" y="50"/>
                </a:cubicBezTo>
                <a:cubicBezTo>
                  <a:pt x="120" y="23"/>
                  <a:pt x="98" y="0"/>
                  <a:pt x="70" y="0"/>
                </a:cubicBezTo>
                <a:close/>
                <a:moveTo>
                  <a:pt x="25" y="50"/>
                </a:moveTo>
                <a:cubicBezTo>
                  <a:pt x="25" y="25"/>
                  <a:pt x="45" y="5"/>
                  <a:pt x="70" y="5"/>
                </a:cubicBezTo>
                <a:cubicBezTo>
                  <a:pt x="95" y="5"/>
                  <a:pt x="115" y="25"/>
                  <a:pt x="115" y="50"/>
                </a:cubicBezTo>
                <a:cubicBezTo>
                  <a:pt x="115" y="65"/>
                  <a:pt x="115" y="65"/>
                  <a:pt x="115" y="65"/>
                </a:cubicBezTo>
                <a:cubicBezTo>
                  <a:pt x="100" y="65"/>
                  <a:pt x="100" y="65"/>
                  <a:pt x="100" y="65"/>
                </a:cubicBezTo>
                <a:cubicBezTo>
                  <a:pt x="100" y="50"/>
                  <a:pt x="100" y="50"/>
                  <a:pt x="100" y="50"/>
                </a:cubicBezTo>
                <a:cubicBezTo>
                  <a:pt x="100" y="34"/>
                  <a:pt x="87" y="20"/>
                  <a:pt x="70" y="20"/>
                </a:cubicBezTo>
                <a:cubicBezTo>
                  <a:pt x="54" y="20"/>
                  <a:pt x="40" y="34"/>
                  <a:pt x="40" y="50"/>
                </a:cubicBezTo>
                <a:cubicBezTo>
                  <a:pt x="40" y="65"/>
                  <a:pt x="40" y="65"/>
                  <a:pt x="40" y="65"/>
                </a:cubicBezTo>
                <a:cubicBezTo>
                  <a:pt x="25" y="65"/>
                  <a:pt x="25" y="65"/>
                  <a:pt x="25" y="65"/>
                </a:cubicBezTo>
                <a:cubicBezTo>
                  <a:pt x="25" y="50"/>
                  <a:pt x="25" y="50"/>
                  <a:pt x="25" y="50"/>
                </a:cubicBezTo>
                <a:cubicBezTo>
                  <a:pt x="25" y="50"/>
                  <a:pt x="25" y="50"/>
                  <a:pt x="25" y="50"/>
                </a:cubicBezTo>
                <a:close/>
                <a:moveTo>
                  <a:pt x="95" y="65"/>
                </a:moveTo>
                <a:cubicBezTo>
                  <a:pt x="45" y="65"/>
                  <a:pt x="45" y="65"/>
                  <a:pt x="45" y="65"/>
                </a:cubicBezTo>
                <a:cubicBezTo>
                  <a:pt x="45" y="50"/>
                  <a:pt x="45" y="50"/>
                  <a:pt x="45" y="50"/>
                </a:cubicBezTo>
                <a:cubicBezTo>
                  <a:pt x="45" y="36"/>
                  <a:pt x="57" y="25"/>
                  <a:pt x="70" y="25"/>
                </a:cubicBezTo>
                <a:cubicBezTo>
                  <a:pt x="84" y="25"/>
                  <a:pt x="95" y="36"/>
                  <a:pt x="95" y="50"/>
                </a:cubicBezTo>
                <a:cubicBezTo>
                  <a:pt x="95" y="65"/>
                  <a:pt x="95" y="65"/>
                  <a:pt x="95" y="65"/>
                </a:cubicBezTo>
                <a:cubicBezTo>
                  <a:pt x="95" y="65"/>
                  <a:pt x="95" y="65"/>
                  <a:pt x="95" y="65"/>
                </a:cubicBezTo>
                <a:close/>
                <a:moveTo>
                  <a:pt x="62" y="105"/>
                </a:moveTo>
                <a:cubicBezTo>
                  <a:pt x="37" y="130"/>
                  <a:pt x="37" y="130"/>
                  <a:pt x="37" y="130"/>
                </a:cubicBezTo>
                <a:cubicBezTo>
                  <a:pt x="14" y="130"/>
                  <a:pt x="14" y="130"/>
                  <a:pt x="14" y="130"/>
                </a:cubicBezTo>
                <a:cubicBezTo>
                  <a:pt x="39" y="105"/>
                  <a:pt x="39" y="105"/>
                  <a:pt x="39" y="105"/>
                </a:cubicBezTo>
                <a:cubicBezTo>
                  <a:pt x="62" y="105"/>
                  <a:pt x="62" y="105"/>
                  <a:pt x="62" y="105"/>
                </a:cubicBezTo>
                <a:cubicBezTo>
                  <a:pt x="62" y="105"/>
                  <a:pt x="62" y="105"/>
                  <a:pt x="62" y="105"/>
                </a:cubicBezTo>
                <a:close/>
                <a:moveTo>
                  <a:pt x="92" y="105"/>
                </a:moveTo>
                <a:cubicBezTo>
                  <a:pt x="67" y="130"/>
                  <a:pt x="67" y="130"/>
                  <a:pt x="67" y="130"/>
                </a:cubicBezTo>
                <a:cubicBezTo>
                  <a:pt x="44" y="130"/>
                  <a:pt x="44" y="130"/>
                  <a:pt x="44" y="130"/>
                </a:cubicBezTo>
                <a:cubicBezTo>
                  <a:pt x="69" y="105"/>
                  <a:pt x="69" y="105"/>
                  <a:pt x="69" y="105"/>
                </a:cubicBezTo>
                <a:cubicBezTo>
                  <a:pt x="92" y="105"/>
                  <a:pt x="92" y="105"/>
                  <a:pt x="92" y="105"/>
                </a:cubicBezTo>
                <a:cubicBezTo>
                  <a:pt x="92" y="105"/>
                  <a:pt x="92" y="105"/>
                  <a:pt x="92" y="105"/>
                </a:cubicBezTo>
                <a:close/>
                <a:moveTo>
                  <a:pt x="122" y="105"/>
                </a:moveTo>
                <a:cubicBezTo>
                  <a:pt x="97" y="130"/>
                  <a:pt x="97" y="130"/>
                  <a:pt x="97" y="130"/>
                </a:cubicBezTo>
                <a:cubicBezTo>
                  <a:pt x="74" y="130"/>
                  <a:pt x="74" y="130"/>
                  <a:pt x="74" y="130"/>
                </a:cubicBezTo>
                <a:cubicBezTo>
                  <a:pt x="99" y="105"/>
                  <a:pt x="99" y="105"/>
                  <a:pt x="99" y="105"/>
                </a:cubicBezTo>
                <a:cubicBezTo>
                  <a:pt x="122" y="105"/>
                  <a:pt x="122" y="105"/>
                  <a:pt x="122" y="105"/>
                </a:cubicBezTo>
                <a:cubicBezTo>
                  <a:pt x="122" y="105"/>
                  <a:pt x="122" y="105"/>
                  <a:pt x="122" y="105"/>
                </a:cubicBezTo>
                <a:close/>
                <a:moveTo>
                  <a:pt x="135" y="105"/>
                </a:moveTo>
                <a:cubicBezTo>
                  <a:pt x="135" y="130"/>
                  <a:pt x="135" y="130"/>
                  <a:pt x="135" y="130"/>
                </a:cubicBezTo>
                <a:cubicBezTo>
                  <a:pt x="104" y="130"/>
                  <a:pt x="104" y="130"/>
                  <a:pt x="104" y="130"/>
                </a:cubicBezTo>
                <a:cubicBezTo>
                  <a:pt x="129" y="105"/>
                  <a:pt x="129" y="105"/>
                  <a:pt x="129" y="105"/>
                </a:cubicBezTo>
                <a:cubicBezTo>
                  <a:pt x="135" y="105"/>
                  <a:pt x="135" y="105"/>
                  <a:pt x="135" y="105"/>
                </a:cubicBezTo>
                <a:cubicBezTo>
                  <a:pt x="135" y="105"/>
                  <a:pt x="135" y="105"/>
                  <a:pt x="135" y="105"/>
                </a:cubicBezTo>
                <a:close/>
                <a:moveTo>
                  <a:pt x="6" y="130"/>
                </a:moveTo>
                <a:cubicBezTo>
                  <a:pt x="5" y="130"/>
                  <a:pt x="5" y="130"/>
                  <a:pt x="5" y="130"/>
                </a:cubicBezTo>
                <a:cubicBezTo>
                  <a:pt x="5" y="105"/>
                  <a:pt x="5" y="105"/>
                  <a:pt x="5" y="105"/>
                </a:cubicBezTo>
                <a:cubicBezTo>
                  <a:pt x="32" y="105"/>
                  <a:pt x="32" y="105"/>
                  <a:pt x="32" y="105"/>
                </a:cubicBezTo>
                <a:cubicBezTo>
                  <a:pt x="6" y="130"/>
                  <a:pt x="6" y="130"/>
                  <a:pt x="6" y="130"/>
                </a:cubicBezTo>
                <a:cubicBezTo>
                  <a:pt x="6" y="130"/>
                  <a:pt x="6" y="130"/>
                  <a:pt x="6" y="130"/>
                </a:cubicBezTo>
                <a:close/>
                <a:moveTo>
                  <a:pt x="128" y="155"/>
                </a:moveTo>
                <a:cubicBezTo>
                  <a:pt x="13" y="155"/>
                  <a:pt x="13" y="155"/>
                  <a:pt x="13" y="155"/>
                </a:cubicBezTo>
                <a:cubicBezTo>
                  <a:pt x="9" y="155"/>
                  <a:pt x="5" y="151"/>
                  <a:pt x="5" y="148"/>
                </a:cubicBezTo>
                <a:cubicBezTo>
                  <a:pt x="5" y="135"/>
                  <a:pt x="5" y="135"/>
                  <a:pt x="5" y="135"/>
                </a:cubicBezTo>
                <a:cubicBezTo>
                  <a:pt x="135" y="135"/>
                  <a:pt x="135" y="135"/>
                  <a:pt x="135" y="135"/>
                </a:cubicBezTo>
                <a:cubicBezTo>
                  <a:pt x="135" y="148"/>
                  <a:pt x="135" y="148"/>
                  <a:pt x="135" y="148"/>
                </a:cubicBezTo>
                <a:cubicBezTo>
                  <a:pt x="135" y="151"/>
                  <a:pt x="132" y="155"/>
                  <a:pt x="128" y="155"/>
                </a:cubicBezTo>
                <a:close/>
                <a:moveTo>
                  <a:pt x="135" y="78"/>
                </a:moveTo>
                <a:cubicBezTo>
                  <a:pt x="135" y="100"/>
                  <a:pt x="135" y="100"/>
                  <a:pt x="135" y="100"/>
                </a:cubicBezTo>
                <a:cubicBezTo>
                  <a:pt x="5" y="100"/>
                  <a:pt x="5" y="100"/>
                  <a:pt x="5" y="100"/>
                </a:cubicBezTo>
                <a:cubicBezTo>
                  <a:pt x="5" y="78"/>
                  <a:pt x="5" y="78"/>
                  <a:pt x="5" y="78"/>
                </a:cubicBezTo>
                <a:cubicBezTo>
                  <a:pt x="5" y="74"/>
                  <a:pt x="9" y="70"/>
                  <a:pt x="13" y="70"/>
                </a:cubicBezTo>
                <a:cubicBezTo>
                  <a:pt x="128" y="70"/>
                  <a:pt x="128" y="70"/>
                  <a:pt x="128" y="70"/>
                </a:cubicBezTo>
                <a:cubicBezTo>
                  <a:pt x="132" y="70"/>
                  <a:pt x="135" y="74"/>
                  <a:pt x="135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F1957A3E-E137-A552-AA6A-2F18FD1047C0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5235575"/>
            <a:ext cx="257175" cy="241300"/>
          </a:xfrm>
          <a:custGeom>
            <a:avLst/>
            <a:gdLst>
              <a:gd name="T0" fmla="*/ 41 w 162"/>
              <a:gd name="T1" fmla="*/ 6 h 152"/>
              <a:gd name="T2" fmla="*/ 121 w 162"/>
              <a:gd name="T3" fmla="*/ 6 h 152"/>
              <a:gd name="T4" fmla="*/ 124 w 162"/>
              <a:gd name="T5" fmla="*/ 3 h 152"/>
              <a:gd name="T6" fmla="*/ 121 w 162"/>
              <a:gd name="T7" fmla="*/ 0 h 152"/>
              <a:gd name="T8" fmla="*/ 41 w 162"/>
              <a:gd name="T9" fmla="*/ 0 h 152"/>
              <a:gd name="T10" fmla="*/ 38 w 162"/>
              <a:gd name="T11" fmla="*/ 3 h 152"/>
              <a:gd name="T12" fmla="*/ 41 w 162"/>
              <a:gd name="T13" fmla="*/ 6 h 152"/>
              <a:gd name="T14" fmla="*/ 157 w 162"/>
              <a:gd name="T15" fmla="*/ 21 h 152"/>
              <a:gd name="T16" fmla="*/ 131 w 162"/>
              <a:gd name="T17" fmla="*/ 10 h 152"/>
              <a:gd name="T18" fmla="*/ 121 w 162"/>
              <a:gd name="T19" fmla="*/ 10 h 152"/>
              <a:gd name="T20" fmla="*/ 41 w 162"/>
              <a:gd name="T21" fmla="*/ 10 h 152"/>
              <a:gd name="T22" fmla="*/ 31 w 162"/>
              <a:gd name="T23" fmla="*/ 10 h 152"/>
              <a:gd name="T24" fmla="*/ 5 w 162"/>
              <a:gd name="T25" fmla="*/ 21 h 152"/>
              <a:gd name="T26" fmla="*/ 3 w 162"/>
              <a:gd name="T27" fmla="*/ 43 h 152"/>
              <a:gd name="T28" fmla="*/ 30 w 162"/>
              <a:gd name="T29" fmla="*/ 77 h 152"/>
              <a:gd name="T30" fmla="*/ 31 w 162"/>
              <a:gd name="T31" fmla="*/ 77 h 152"/>
              <a:gd name="T32" fmla="*/ 33 w 162"/>
              <a:gd name="T33" fmla="*/ 76 h 152"/>
              <a:gd name="T34" fmla="*/ 32 w 162"/>
              <a:gd name="T35" fmla="*/ 72 h 152"/>
              <a:gd name="T36" fmla="*/ 7 w 162"/>
              <a:gd name="T37" fmla="*/ 40 h 152"/>
              <a:gd name="T38" fmla="*/ 8 w 162"/>
              <a:gd name="T39" fmla="*/ 24 h 152"/>
              <a:gd name="T40" fmla="*/ 31 w 162"/>
              <a:gd name="T41" fmla="*/ 15 h 152"/>
              <a:gd name="T42" fmla="*/ 38 w 162"/>
              <a:gd name="T43" fmla="*/ 15 h 152"/>
              <a:gd name="T44" fmla="*/ 38 w 162"/>
              <a:gd name="T45" fmla="*/ 60 h 152"/>
              <a:gd name="T46" fmla="*/ 76 w 162"/>
              <a:gd name="T47" fmla="*/ 114 h 152"/>
              <a:gd name="T48" fmla="*/ 76 w 162"/>
              <a:gd name="T49" fmla="*/ 115 h 152"/>
              <a:gd name="T50" fmla="*/ 76 w 162"/>
              <a:gd name="T51" fmla="*/ 127 h 152"/>
              <a:gd name="T52" fmla="*/ 79 w 162"/>
              <a:gd name="T53" fmla="*/ 130 h 152"/>
              <a:gd name="T54" fmla="*/ 81 w 162"/>
              <a:gd name="T55" fmla="*/ 127 h 152"/>
              <a:gd name="T56" fmla="*/ 81 w 162"/>
              <a:gd name="T57" fmla="*/ 115 h 152"/>
              <a:gd name="T58" fmla="*/ 81 w 162"/>
              <a:gd name="T59" fmla="*/ 114 h 152"/>
              <a:gd name="T60" fmla="*/ 124 w 162"/>
              <a:gd name="T61" fmla="*/ 60 h 152"/>
              <a:gd name="T62" fmla="*/ 124 w 162"/>
              <a:gd name="T63" fmla="*/ 15 h 152"/>
              <a:gd name="T64" fmla="*/ 131 w 162"/>
              <a:gd name="T65" fmla="*/ 15 h 152"/>
              <a:gd name="T66" fmla="*/ 153 w 162"/>
              <a:gd name="T67" fmla="*/ 24 h 152"/>
              <a:gd name="T68" fmla="*/ 155 w 162"/>
              <a:gd name="T69" fmla="*/ 40 h 152"/>
              <a:gd name="T70" fmla="*/ 130 w 162"/>
              <a:gd name="T71" fmla="*/ 72 h 152"/>
              <a:gd name="T72" fmla="*/ 128 w 162"/>
              <a:gd name="T73" fmla="*/ 76 h 152"/>
              <a:gd name="T74" fmla="*/ 131 w 162"/>
              <a:gd name="T75" fmla="*/ 77 h 152"/>
              <a:gd name="T76" fmla="*/ 132 w 162"/>
              <a:gd name="T77" fmla="*/ 77 h 152"/>
              <a:gd name="T78" fmla="*/ 159 w 162"/>
              <a:gd name="T79" fmla="*/ 43 h 152"/>
              <a:gd name="T80" fmla="*/ 157 w 162"/>
              <a:gd name="T81" fmla="*/ 21 h 152"/>
              <a:gd name="T82" fmla="*/ 119 w 162"/>
              <a:gd name="T83" fmla="*/ 60 h 152"/>
              <a:gd name="T84" fmla="*/ 79 w 162"/>
              <a:gd name="T85" fmla="*/ 111 h 152"/>
              <a:gd name="T86" fmla="*/ 43 w 162"/>
              <a:gd name="T87" fmla="*/ 60 h 152"/>
              <a:gd name="T88" fmla="*/ 43 w 162"/>
              <a:gd name="T89" fmla="*/ 15 h 152"/>
              <a:gd name="T90" fmla="*/ 119 w 162"/>
              <a:gd name="T91" fmla="*/ 15 h 152"/>
              <a:gd name="T92" fmla="*/ 119 w 162"/>
              <a:gd name="T93" fmla="*/ 60 h 152"/>
              <a:gd name="T94" fmla="*/ 104 w 162"/>
              <a:gd name="T95" fmla="*/ 134 h 152"/>
              <a:gd name="T96" fmla="*/ 53 w 162"/>
              <a:gd name="T97" fmla="*/ 134 h 152"/>
              <a:gd name="T98" fmla="*/ 43 w 162"/>
              <a:gd name="T99" fmla="*/ 143 h 152"/>
              <a:gd name="T100" fmla="*/ 43 w 162"/>
              <a:gd name="T101" fmla="*/ 150 h 152"/>
              <a:gd name="T102" fmla="*/ 46 w 162"/>
              <a:gd name="T103" fmla="*/ 152 h 152"/>
              <a:gd name="T104" fmla="*/ 111 w 162"/>
              <a:gd name="T105" fmla="*/ 152 h 152"/>
              <a:gd name="T106" fmla="*/ 114 w 162"/>
              <a:gd name="T107" fmla="*/ 150 h 152"/>
              <a:gd name="T108" fmla="*/ 114 w 162"/>
              <a:gd name="T109" fmla="*/ 143 h 152"/>
              <a:gd name="T110" fmla="*/ 104 w 162"/>
              <a:gd name="T111" fmla="*/ 134 h 152"/>
              <a:gd name="T112" fmla="*/ 109 w 162"/>
              <a:gd name="T113" fmla="*/ 148 h 152"/>
              <a:gd name="T114" fmla="*/ 48 w 162"/>
              <a:gd name="T115" fmla="*/ 148 h 152"/>
              <a:gd name="T116" fmla="*/ 48 w 162"/>
              <a:gd name="T117" fmla="*/ 143 h 152"/>
              <a:gd name="T118" fmla="*/ 53 w 162"/>
              <a:gd name="T119" fmla="*/ 138 h 152"/>
              <a:gd name="T120" fmla="*/ 104 w 162"/>
              <a:gd name="T121" fmla="*/ 138 h 152"/>
              <a:gd name="T122" fmla="*/ 109 w 162"/>
              <a:gd name="T123" fmla="*/ 143 h 152"/>
              <a:gd name="T124" fmla="*/ 109 w 162"/>
              <a:gd name="T125" fmla="*/ 14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2" h="152">
                <a:moveTo>
                  <a:pt x="41" y="6"/>
                </a:moveTo>
                <a:cubicBezTo>
                  <a:pt x="121" y="6"/>
                  <a:pt x="121" y="6"/>
                  <a:pt x="121" y="6"/>
                </a:cubicBezTo>
                <a:cubicBezTo>
                  <a:pt x="122" y="6"/>
                  <a:pt x="124" y="5"/>
                  <a:pt x="124" y="3"/>
                </a:cubicBezTo>
                <a:cubicBezTo>
                  <a:pt x="124" y="2"/>
                  <a:pt x="122" y="0"/>
                  <a:pt x="121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40" y="0"/>
                  <a:pt x="38" y="2"/>
                  <a:pt x="38" y="3"/>
                </a:cubicBezTo>
                <a:cubicBezTo>
                  <a:pt x="38" y="5"/>
                  <a:pt x="40" y="6"/>
                  <a:pt x="41" y="6"/>
                </a:cubicBezTo>
                <a:close/>
                <a:moveTo>
                  <a:pt x="157" y="21"/>
                </a:moveTo>
                <a:cubicBezTo>
                  <a:pt x="153" y="16"/>
                  <a:pt x="146" y="10"/>
                  <a:pt x="131" y="10"/>
                </a:cubicBezTo>
                <a:cubicBezTo>
                  <a:pt x="121" y="10"/>
                  <a:pt x="121" y="10"/>
                  <a:pt x="121" y="10"/>
                </a:cubicBezTo>
                <a:cubicBezTo>
                  <a:pt x="41" y="10"/>
                  <a:pt x="41" y="10"/>
                  <a:pt x="4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16" y="10"/>
                  <a:pt x="8" y="16"/>
                  <a:pt x="5" y="21"/>
                </a:cubicBezTo>
                <a:cubicBezTo>
                  <a:pt x="0" y="26"/>
                  <a:pt x="0" y="34"/>
                  <a:pt x="3" y="43"/>
                </a:cubicBezTo>
                <a:cubicBezTo>
                  <a:pt x="7" y="55"/>
                  <a:pt x="20" y="70"/>
                  <a:pt x="30" y="77"/>
                </a:cubicBezTo>
                <a:cubicBezTo>
                  <a:pt x="31" y="77"/>
                  <a:pt x="31" y="77"/>
                  <a:pt x="31" y="77"/>
                </a:cubicBezTo>
                <a:cubicBezTo>
                  <a:pt x="32" y="77"/>
                  <a:pt x="32" y="77"/>
                  <a:pt x="33" y="76"/>
                </a:cubicBezTo>
                <a:cubicBezTo>
                  <a:pt x="33" y="75"/>
                  <a:pt x="33" y="74"/>
                  <a:pt x="32" y="72"/>
                </a:cubicBezTo>
                <a:cubicBezTo>
                  <a:pt x="25" y="66"/>
                  <a:pt x="11" y="52"/>
                  <a:pt x="7" y="40"/>
                </a:cubicBezTo>
                <a:cubicBezTo>
                  <a:pt x="5" y="34"/>
                  <a:pt x="5" y="28"/>
                  <a:pt x="8" y="24"/>
                </a:cubicBezTo>
                <a:cubicBezTo>
                  <a:pt x="12" y="18"/>
                  <a:pt x="20" y="15"/>
                  <a:pt x="31" y="15"/>
                </a:cubicBezTo>
                <a:cubicBezTo>
                  <a:pt x="38" y="15"/>
                  <a:pt x="38" y="15"/>
                  <a:pt x="38" y="15"/>
                </a:cubicBezTo>
                <a:cubicBezTo>
                  <a:pt x="38" y="60"/>
                  <a:pt x="38" y="60"/>
                  <a:pt x="38" y="60"/>
                </a:cubicBezTo>
                <a:cubicBezTo>
                  <a:pt x="38" y="93"/>
                  <a:pt x="70" y="111"/>
                  <a:pt x="76" y="114"/>
                </a:cubicBezTo>
                <a:cubicBezTo>
                  <a:pt x="76" y="115"/>
                  <a:pt x="76" y="115"/>
                  <a:pt x="76" y="115"/>
                </a:cubicBezTo>
                <a:cubicBezTo>
                  <a:pt x="76" y="127"/>
                  <a:pt x="76" y="127"/>
                  <a:pt x="76" y="127"/>
                </a:cubicBezTo>
                <a:cubicBezTo>
                  <a:pt x="76" y="128"/>
                  <a:pt x="77" y="130"/>
                  <a:pt x="79" y="130"/>
                </a:cubicBezTo>
                <a:cubicBezTo>
                  <a:pt x="80" y="130"/>
                  <a:pt x="81" y="128"/>
                  <a:pt x="81" y="127"/>
                </a:cubicBezTo>
                <a:cubicBezTo>
                  <a:pt x="81" y="115"/>
                  <a:pt x="81" y="115"/>
                  <a:pt x="81" y="115"/>
                </a:cubicBezTo>
                <a:cubicBezTo>
                  <a:pt x="81" y="115"/>
                  <a:pt x="81" y="115"/>
                  <a:pt x="81" y="114"/>
                </a:cubicBezTo>
                <a:cubicBezTo>
                  <a:pt x="88" y="111"/>
                  <a:pt x="124" y="93"/>
                  <a:pt x="124" y="60"/>
                </a:cubicBezTo>
                <a:cubicBezTo>
                  <a:pt x="124" y="15"/>
                  <a:pt x="124" y="15"/>
                  <a:pt x="124" y="15"/>
                </a:cubicBezTo>
                <a:cubicBezTo>
                  <a:pt x="131" y="15"/>
                  <a:pt x="131" y="15"/>
                  <a:pt x="131" y="15"/>
                </a:cubicBezTo>
                <a:cubicBezTo>
                  <a:pt x="142" y="15"/>
                  <a:pt x="150" y="18"/>
                  <a:pt x="153" y="24"/>
                </a:cubicBezTo>
                <a:cubicBezTo>
                  <a:pt x="157" y="28"/>
                  <a:pt x="157" y="34"/>
                  <a:pt x="155" y="40"/>
                </a:cubicBezTo>
                <a:cubicBezTo>
                  <a:pt x="152" y="50"/>
                  <a:pt x="137" y="68"/>
                  <a:pt x="130" y="72"/>
                </a:cubicBezTo>
                <a:cubicBezTo>
                  <a:pt x="128" y="74"/>
                  <a:pt x="128" y="75"/>
                  <a:pt x="128" y="76"/>
                </a:cubicBezTo>
                <a:cubicBezTo>
                  <a:pt x="130" y="77"/>
                  <a:pt x="130" y="77"/>
                  <a:pt x="131" y="77"/>
                </a:cubicBezTo>
                <a:cubicBezTo>
                  <a:pt x="132" y="77"/>
                  <a:pt x="132" y="77"/>
                  <a:pt x="132" y="77"/>
                </a:cubicBezTo>
                <a:cubicBezTo>
                  <a:pt x="140" y="70"/>
                  <a:pt x="156" y="52"/>
                  <a:pt x="159" y="43"/>
                </a:cubicBezTo>
                <a:cubicBezTo>
                  <a:pt x="162" y="34"/>
                  <a:pt x="162" y="26"/>
                  <a:pt x="157" y="21"/>
                </a:cubicBezTo>
                <a:close/>
                <a:moveTo>
                  <a:pt x="119" y="60"/>
                </a:moveTo>
                <a:cubicBezTo>
                  <a:pt x="119" y="89"/>
                  <a:pt x="85" y="107"/>
                  <a:pt x="79" y="111"/>
                </a:cubicBezTo>
                <a:cubicBezTo>
                  <a:pt x="73" y="107"/>
                  <a:pt x="43" y="89"/>
                  <a:pt x="43" y="60"/>
                </a:cubicBezTo>
                <a:cubicBezTo>
                  <a:pt x="43" y="15"/>
                  <a:pt x="43" y="15"/>
                  <a:pt x="43" y="15"/>
                </a:cubicBezTo>
                <a:cubicBezTo>
                  <a:pt x="119" y="15"/>
                  <a:pt x="119" y="15"/>
                  <a:pt x="119" y="15"/>
                </a:cubicBezTo>
                <a:lnTo>
                  <a:pt x="119" y="60"/>
                </a:lnTo>
                <a:close/>
                <a:moveTo>
                  <a:pt x="104" y="134"/>
                </a:moveTo>
                <a:cubicBezTo>
                  <a:pt x="53" y="134"/>
                  <a:pt x="53" y="134"/>
                  <a:pt x="53" y="134"/>
                </a:cubicBezTo>
                <a:cubicBezTo>
                  <a:pt x="47" y="134"/>
                  <a:pt x="43" y="137"/>
                  <a:pt x="43" y="143"/>
                </a:cubicBezTo>
                <a:cubicBezTo>
                  <a:pt x="43" y="150"/>
                  <a:pt x="43" y="150"/>
                  <a:pt x="43" y="150"/>
                </a:cubicBezTo>
                <a:cubicBezTo>
                  <a:pt x="43" y="151"/>
                  <a:pt x="44" y="152"/>
                  <a:pt x="46" y="152"/>
                </a:cubicBezTo>
                <a:cubicBezTo>
                  <a:pt x="111" y="152"/>
                  <a:pt x="111" y="152"/>
                  <a:pt x="111" y="152"/>
                </a:cubicBezTo>
                <a:cubicBezTo>
                  <a:pt x="113" y="152"/>
                  <a:pt x="114" y="151"/>
                  <a:pt x="114" y="150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38"/>
                  <a:pt x="109" y="134"/>
                  <a:pt x="104" y="134"/>
                </a:cubicBezTo>
                <a:close/>
                <a:moveTo>
                  <a:pt x="109" y="148"/>
                </a:moveTo>
                <a:cubicBezTo>
                  <a:pt x="48" y="148"/>
                  <a:pt x="48" y="148"/>
                  <a:pt x="48" y="148"/>
                </a:cubicBezTo>
                <a:cubicBezTo>
                  <a:pt x="48" y="143"/>
                  <a:pt x="48" y="143"/>
                  <a:pt x="48" y="143"/>
                </a:cubicBezTo>
                <a:cubicBezTo>
                  <a:pt x="48" y="141"/>
                  <a:pt x="50" y="138"/>
                  <a:pt x="53" y="138"/>
                </a:cubicBezTo>
                <a:cubicBezTo>
                  <a:pt x="104" y="138"/>
                  <a:pt x="104" y="138"/>
                  <a:pt x="104" y="138"/>
                </a:cubicBezTo>
                <a:cubicBezTo>
                  <a:pt x="107" y="138"/>
                  <a:pt x="109" y="141"/>
                  <a:pt x="109" y="143"/>
                </a:cubicBezTo>
                <a:cubicBezTo>
                  <a:pt x="109" y="148"/>
                  <a:pt x="109" y="148"/>
                  <a:pt x="109" y="1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9AD24962-7B36-1792-3C0F-CCBAF1218F18}"/>
              </a:ext>
            </a:extLst>
          </p:cNvPr>
          <p:cNvSpPr>
            <a:spLocks noEditPoints="1"/>
          </p:cNvSpPr>
          <p:nvPr/>
        </p:nvSpPr>
        <p:spPr bwMode="auto">
          <a:xfrm>
            <a:off x="4610101" y="5229225"/>
            <a:ext cx="219075" cy="254000"/>
          </a:xfrm>
          <a:custGeom>
            <a:avLst/>
            <a:gdLst>
              <a:gd name="T0" fmla="*/ 76 w 138"/>
              <a:gd name="T1" fmla="*/ 93 h 160"/>
              <a:gd name="T2" fmla="*/ 78 w 138"/>
              <a:gd name="T3" fmla="*/ 95 h 160"/>
              <a:gd name="T4" fmla="*/ 81 w 138"/>
              <a:gd name="T5" fmla="*/ 93 h 160"/>
              <a:gd name="T6" fmla="*/ 81 w 138"/>
              <a:gd name="T7" fmla="*/ 18 h 160"/>
              <a:gd name="T8" fmla="*/ 68 w 138"/>
              <a:gd name="T9" fmla="*/ 5 h 160"/>
              <a:gd name="T10" fmla="*/ 13 w 138"/>
              <a:gd name="T11" fmla="*/ 5 h 160"/>
              <a:gd name="T12" fmla="*/ 11 w 138"/>
              <a:gd name="T13" fmla="*/ 8 h 160"/>
              <a:gd name="T14" fmla="*/ 11 w 138"/>
              <a:gd name="T15" fmla="*/ 83 h 160"/>
              <a:gd name="T16" fmla="*/ 13 w 138"/>
              <a:gd name="T17" fmla="*/ 85 h 160"/>
              <a:gd name="T18" fmla="*/ 68 w 138"/>
              <a:gd name="T19" fmla="*/ 85 h 160"/>
              <a:gd name="T20" fmla="*/ 76 w 138"/>
              <a:gd name="T21" fmla="*/ 93 h 160"/>
              <a:gd name="T22" fmla="*/ 16 w 138"/>
              <a:gd name="T23" fmla="*/ 10 h 160"/>
              <a:gd name="T24" fmla="*/ 68 w 138"/>
              <a:gd name="T25" fmla="*/ 10 h 160"/>
              <a:gd name="T26" fmla="*/ 76 w 138"/>
              <a:gd name="T27" fmla="*/ 18 h 160"/>
              <a:gd name="T28" fmla="*/ 76 w 138"/>
              <a:gd name="T29" fmla="*/ 83 h 160"/>
              <a:gd name="T30" fmla="*/ 68 w 138"/>
              <a:gd name="T31" fmla="*/ 80 h 160"/>
              <a:gd name="T32" fmla="*/ 16 w 138"/>
              <a:gd name="T33" fmla="*/ 80 h 160"/>
              <a:gd name="T34" fmla="*/ 16 w 138"/>
              <a:gd name="T35" fmla="*/ 10 h 160"/>
              <a:gd name="T36" fmla="*/ 138 w 138"/>
              <a:gd name="T37" fmla="*/ 28 h 160"/>
              <a:gd name="T38" fmla="*/ 137 w 138"/>
              <a:gd name="T39" fmla="*/ 22 h 160"/>
              <a:gd name="T40" fmla="*/ 132 w 138"/>
              <a:gd name="T41" fmla="*/ 20 h 160"/>
              <a:gd name="T42" fmla="*/ 88 w 138"/>
              <a:gd name="T43" fmla="*/ 20 h 160"/>
              <a:gd name="T44" fmla="*/ 85 w 138"/>
              <a:gd name="T45" fmla="*/ 22 h 160"/>
              <a:gd name="T46" fmla="*/ 88 w 138"/>
              <a:gd name="T47" fmla="*/ 25 h 160"/>
              <a:gd name="T48" fmla="*/ 132 w 138"/>
              <a:gd name="T49" fmla="*/ 25 h 160"/>
              <a:gd name="T50" fmla="*/ 133 w 138"/>
              <a:gd name="T51" fmla="*/ 25 h 160"/>
              <a:gd name="T52" fmla="*/ 133 w 138"/>
              <a:gd name="T53" fmla="*/ 26 h 160"/>
              <a:gd name="T54" fmla="*/ 110 w 138"/>
              <a:gd name="T55" fmla="*/ 67 h 160"/>
              <a:gd name="T56" fmla="*/ 110 w 138"/>
              <a:gd name="T57" fmla="*/ 69 h 160"/>
              <a:gd name="T58" fmla="*/ 133 w 138"/>
              <a:gd name="T59" fmla="*/ 104 h 160"/>
              <a:gd name="T60" fmla="*/ 133 w 138"/>
              <a:gd name="T61" fmla="*/ 106 h 160"/>
              <a:gd name="T62" fmla="*/ 132 w 138"/>
              <a:gd name="T63" fmla="*/ 106 h 160"/>
              <a:gd name="T64" fmla="*/ 63 w 138"/>
              <a:gd name="T65" fmla="*/ 106 h 160"/>
              <a:gd name="T66" fmla="*/ 56 w 138"/>
              <a:gd name="T67" fmla="*/ 103 h 160"/>
              <a:gd name="T68" fmla="*/ 55 w 138"/>
              <a:gd name="T69" fmla="*/ 98 h 160"/>
              <a:gd name="T70" fmla="*/ 53 w 138"/>
              <a:gd name="T71" fmla="*/ 95 h 160"/>
              <a:gd name="T72" fmla="*/ 50 w 138"/>
              <a:gd name="T73" fmla="*/ 98 h 160"/>
              <a:gd name="T74" fmla="*/ 54 w 138"/>
              <a:gd name="T75" fmla="*/ 107 h 160"/>
              <a:gd name="T76" fmla="*/ 63 w 138"/>
              <a:gd name="T77" fmla="*/ 111 h 160"/>
              <a:gd name="T78" fmla="*/ 132 w 138"/>
              <a:gd name="T79" fmla="*/ 111 h 160"/>
              <a:gd name="T80" fmla="*/ 137 w 138"/>
              <a:gd name="T81" fmla="*/ 108 h 160"/>
              <a:gd name="T82" fmla="*/ 138 w 138"/>
              <a:gd name="T83" fmla="*/ 103 h 160"/>
              <a:gd name="T84" fmla="*/ 115 w 138"/>
              <a:gd name="T85" fmla="*/ 68 h 160"/>
              <a:gd name="T86" fmla="*/ 138 w 138"/>
              <a:gd name="T87" fmla="*/ 28 h 160"/>
              <a:gd name="T88" fmla="*/ 3 w 138"/>
              <a:gd name="T89" fmla="*/ 0 h 160"/>
              <a:gd name="T90" fmla="*/ 0 w 138"/>
              <a:gd name="T91" fmla="*/ 3 h 160"/>
              <a:gd name="T92" fmla="*/ 0 w 138"/>
              <a:gd name="T93" fmla="*/ 158 h 160"/>
              <a:gd name="T94" fmla="*/ 3 w 138"/>
              <a:gd name="T95" fmla="*/ 160 h 160"/>
              <a:gd name="T96" fmla="*/ 6 w 138"/>
              <a:gd name="T97" fmla="*/ 158 h 160"/>
              <a:gd name="T98" fmla="*/ 6 w 138"/>
              <a:gd name="T99" fmla="*/ 3 h 160"/>
              <a:gd name="T100" fmla="*/ 3 w 138"/>
              <a:gd name="T10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8" h="160">
                <a:moveTo>
                  <a:pt x="76" y="93"/>
                </a:moveTo>
                <a:cubicBezTo>
                  <a:pt x="76" y="94"/>
                  <a:pt x="77" y="95"/>
                  <a:pt x="78" y="95"/>
                </a:cubicBezTo>
                <a:cubicBezTo>
                  <a:pt x="80" y="95"/>
                  <a:pt x="81" y="94"/>
                  <a:pt x="81" y="93"/>
                </a:cubicBezTo>
                <a:cubicBezTo>
                  <a:pt x="81" y="18"/>
                  <a:pt x="81" y="18"/>
                  <a:pt x="81" y="18"/>
                </a:cubicBezTo>
                <a:cubicBezTo>
                  <a:pt x="81" y="14"/>
                  <a:pt x="78" y="5"/>
                  <a:pt x="68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2" y="5"/>
                  <a:pt x="11" y="7"/>
                  <a:pt x="11" y="8"/>
                </a:cubicBezTo>
                <a:cubicBezTo>
                  <a:pt x="11" y="83"/>
                  <a:pt x="11" y="83"/>
                  <a:pt x="11" y="83"/>
                </a:cubicBezTo>
                <a:cubicBezTo>
                  <a:pt x="11" y="84"/>
                  <a:pt x="12" y="85"/>
                  <a:pt x="13" y="85"/>
                </a:cubicBezTo>
                <a:cubicBezTo>
                  <a:pt x="68" y="85"/>
                  <a:pt x="68" y="85"/>
                  <a:pt x="68" y="85"/>
                </a:cubicBezTo>
                <a:cubicBezTo>
                  <a:pt x="70" y="85"/>
                  <a:pt x="76" y="85"/>
                  <a:pt x="76" y="93"/>
                </a:cubicBezTo>
                <a:close/>
                <a:moveTo>
                  <a:pt x="16" y="10"/>
                </a:moveTo>
                <a:cubicBezTo>
                  <a:pt x="68" y="10"/>
                  <a:pt x="68" y="10"/>
                  <a:pt x="68" y="10"/>
                </a:cubicBezTo>
                <a:cubicBezTo>
                  <a:pt x="76" y="10"/>
                  <a:pt x="76" y="17"/>
                  <a:pt x="76" y="18"/>
                </a:cubicBezTo>
                <a:cubicBezTo>
                  <a:pt x="76" y="83"/>
                  <a:pt x="76" y="83"/>
                  <a:pt x="76" y="83"/>
                </a:cubicBezTo>
                <a:cubicBezTo>
                  <a:pt x="73" y="80"/>
                  <a:pt x="71" y="80"/>
                  <a:pt x="68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38" y="28"/>
                </a:moveTo>
                <a:cubicBezTo>
                  <a:pt x="138" y="26"/>
                  <a:pt x="138" y="24"/>
                  <a:pt x="137" y="22"/>
                </a:cubicBezTo>
                <a:cubicBezTo>
                  <a:pt x="135" y="21"/>
                  <a:pt x="134" y="20"/>
                  <a:pt x="132" y="20"/>
                </a:cubicBezTo>
                <a:cubicBezTo>
                  <a:pt x="88" y="20"/>
                  <a:pt x="88" y="20"/>
                  <a:pt x="88" y="20"/>
                </a:cubicBezTo>
                <a:cubicBezTo>
                  <a:pt x="86" y="20"/>
                  <a:pt x="85" y="21"/>
                  <a:pt x="85" y="22"/>
                </a:cubicBezTo>
                <a:cubicBezTo>
                  <a:pt x="85" y="24"/>
                  <a:pt x="86" y="25"/>
                  <a:pt x="88" y="25"/>
                </a:cubicBezTo>
                <a:cubicBezTo>
                  <a:pt x="132" y="25"/>
                  <a:pt x="132" y="25"/>
                  <a:pt x="132" y="25"/>
                </a:cubicBezTo>
                <a:cubicBezTo>
                  <a:pt x="133" y="25"/>
                  <a:pt x="133" y="25"/>
                  <a:pt x="133" y="25"/>
                </a:cubicBezTo>
                <a:cubicBezTo>
                  <a:pt x="133" y="26"/>
                  <a:pt x="133" y="26"/>
                  <a:pt x="133" y="26"/>
                </a:cubicBezTo>
                <a:cubicBezTo>
                  <a:pt x="130" y="36"/>
                  <a:pt x="110" y="65"/>
                  <a:pt x="110" y="67"/>
                </a:cubicBezTo>
                <a:cubicBezTo>
                  <a:pt x="110" y="67"/>
                  <a:pt x="110" y="68"/>
                  <a:pt x="110" y="69"/>
                </a:cubicBezTo>
                <a:cubicBezTo>
                  <a:pt x="110" y="69"/>
                  <a:pt x="130" y="94"/>
                  <a:pt x="133" y="104"/>
                </a:cubicBezTo>
                <a:cubicBezTo>
                  <a:pt x="133" y="106"/>
                  <a:pt x="133" y="106"/>
                  <a:pt x="133" y="106"/>
                </a:cubicBezTo>
                <a:cubicBezTo>
                  <a:pt x="133" y="106"/>
                  <a:pt x="133" y="106"/>
                  <a:pt x="132" y="106"/>
                </a:cubicBezTo>
                <a:cubicBezTo>
                  <a:pt x="63" y="106"/>
                  <a:pt x="63" y="106"/>
                  <a:pt x="63" y="106"/>
                </a:cubicBezTo>
                <a:cubicBezTo>
                  <a:pt x="63" y="106"/>
                  <a:pt x="59" y="106"/>
                  <a:pt x="56" y="103"/>
                </a:cubicBezTo>
                <a:cubicBezTo>
                  <a:pt x="55" y="102"/>
                  <a:pt x="55" y="100"/>
                  <a:pt x="55" y="98"/>
                </a:cubicBezTo>
                <a:cubicBezTo>
                  <a:pt x="55" y="97"/>
                  <a:pt x="54" y="95"/>
                  <a:pt x="53" y="95"/>
                </a:cubicBezTo>
                <a:cubicBezTo>
                  <a:pt x="51" y="95"/>
                  <a:pt x="50" y="97"/>
                  <a:pt x="50" y="98"/>
                </a:cubicBezTo>
                <a:cubicBezTo>
                  <a:pt x="50" y="102"/>
                  <a:pt x="51" y="104"/>
                  <a:pt x="54" y="107"/>
                </a:cubicBezTo>
                <a:cubicBezTo>
                  <a:pt x="56" y="111"/>
                  <a:pt x="61" y="111"/>
                  <a:pt x="63" y="111"/>
                </a:cubicBezTo>
                <a:cubicBezTo>
                  <a:pt x="132" y="111"/>
                  <a:pt x="132" y="111"/>
                  <a:pt x="132" y="111"/>
                </a:cubicBezTo>
                <a:cubicBezTo>
                  <a:pt x="134" y="111"/>
                  <a:pt x="135" y="109"/>
                  <a:pt x="137" y="108"/>
                </a:cubicBezTo>
                <a:cubicBezTo>
                  <a:pt x="138" y="107"/>
                  <a:pt x="138" y="104"/>
                  <a:pt x="138" y="103"/>
                </a:cubicBezTo>
                <a:cubicBezTo>
                  <a:pt x="135" y="93"/>
                  <a:pt x="120" y="73"/>
                  <a:pt x="115" y="68"/>
                </a:cubicBezTo>
                <a:cubicBezTo>
                  <a:pt x="119" y="61"/>
                  <a:pt x="135" y="38"/>
                  <a:pt x="138" y="28"/>
                </a:cubicBezTo>
                <a:close/>
                <a:moveTo>
                  <a:pt x="3" y="0"/>
                </a:moveTo>
                <a:cubicBezTo>
                  <a:pt x="1" y="0"/>
                  <a:pt x="0" y="1"/>
                  <a:pt x="0" y="3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9"/>
                  <a:pt x="1" y="160"/>
                  <a:pt x="3" y="160"/>
                </a:cubicBezTo>
                <a:cubicBezTo>
                  <a:pt x="5" y="160"/>
                  <a:pt x="6" y="159"/>
                  <a:pt x="6" y="158"/>
                </a:cubicBezTo>
                <a:cubicBezTo>
                  <a:pt x="6" y="3"/>
                  <a:pt x="6" y="3"/>
                  <a:pt x="6" y="3"/>
                </a:cubicBezTo>
                <a:cubicBezTo>
                  <a:pt x="6" y="1"/>
                  <a:pt x="5" y="0"/>
                  <a:pt x="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FBE3A5DF-A63E-B959-CA02-B6650E1A90DC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5257800"/>
            <a:ext cx="254000" cy="198438"/>
          </a:xfrm>
          <a:custGeom>
            <a:avLst/>
            <a:gdLst>
              <a:gd name="T0" fmla="*/ 139 w 160"/>
              <a:gd name="T1" fmla="*/ 31 h 125"/>
              <a:gd name="T2" fmla="*/ 118 w 160"/>
              <a:gd name="T3" fmla="*/ 42 h 125"/>
              <a:gd name="T4" fmla="*/ 120 w 160"/>
              <a:gd name="T5" fmla="*/ 46 h 125"/>
              <a:gd name="T6" fmla="*/ 156 w 160"/>
              <a:gd name="T7" fmla="*/ 100 h 125"/>
              <a:gd name="T8" fmla="*/ 117 w 160"/>
              <a:gd name="T9" fmla="*/ 60 h 125"/>
              <a:gd name="T10" fmla="*/ 113 w 160"/>
              <a:gd name="T11" fmla="*/ 60 h 125"/>
              <a:gd name="T12" fmla="*/ 82 w 160"/>
              <a:gd name="T13" fmla="*/ 109 h 125"/>
              <a:gd name="T14" fmla="*/ 80 w 160"/>
              <a:gd name="T15" fmla="*/ 97 h 125"/>
              <a:gd name="T16" fmla="*/ 78 w 160"/>
              <a:gd name="T17" fmla="*/ 109 h 125"/>
              <a:gd name="T18" fmla="*/ 47 w 160"/>
              <a:gd name="T19" fmla="*/ 60 h 125"/>
              <a:gd name="T20" fmla="*/ 43 w 160"/>
              <a:gd name="T21" fmla="*/ 60 h 125"/>
              <a:gd name="T22" fmla="*/ 4 w 160"/>
              <a:gd name="T23" fmla="*/ 100 h 125"/>
              <a:gd name="T24" fmla="*/ 40 w 160"/>
              <a:gd name="T25" fmla="*/ 46 h 125"/>
              <a:gd name="T26" fmla="*/ 42 w 160"/>
              <a:gd name="T27" fmla="*/ 42 h 125"/>
              <a:gd name="T28" fmla="*/ 20 w 160"/>
              <a:gd name="T29" fmla="*/ 31 h 125"/>
              <a:gd name="T30" fmla="*/ 0 w 160"/>
              <a:gd name="T31" fmla="*/ 100 h 125"/>
              <a:gd name="T32" fmla="*/ 36 w 160"/>
              <a:gd name="T33" fmla="*/ 125 h 125"/>
              <a:gd name="T34" fmla="*/ 38 w 160"/>
              <a:gd name="T35" fmla="*/ 125 h 125"/>
              <a:gd name="T36" fmla="*/ 122 w 160"/>
              <a:gd name="T37" fmla="*/ 125 h 125"/>
              <a:gd name="T38" fmla="*/ 124 w 160"/>
              <a:gd name="T39" fmla="*/ 125 h 125"/>
              <a:gd name="T40" fmla="*/ 160 w 160"/>
              <a:gd name="T41" fmla="*/ 100 h 125"/>
              <a:gd name="T42" fmla="*/ 78 w 160"/>
              <a:gd name="T43" fmla="*/ 91 h 125"/>
              <a:gd name="T44" fmla="*/ 80 w 160"/>
              <a:gd name="T45" fmla="*/ 91 h 125"/>
              <a:gd name="T46" fmla="*/ 79 w 160"/>
              <a:gd name="T47" fmla="*/ 0 h 125"/>
              <a:gd name="T48" fmla="*/ 78 w 160"/>
              <a:gd name="T49" fmla="*/ 91 h 125"/>
              <a:gd name="T50" fmla="*/ 109 w 160"/>
              <a:gd name="T51" fmla="*/ 33 h 125"/>
              <a:gd name="T52" fmla="*/ 50 w 160"/>
              <a:gd name="T53" fmla="*/ 33 h 125"/>
              <a:gd name="T54" fmla="*/ 98 w 160"/>
              <a:gd name="T55" fmla="*/ 33 h 125"/>
              <a:gd name="T56" fmla="*/ 62 w 160"/>
              <a:gd name="T57" fmla="*/ 33 h 125"/>
              <a:gd name="T58" fmla="*/ 98 w 160"/>
              <a:gd name="T59" fmla="*/ 33 h 125"/>
              <a:gd name="T60" fmla="*/ 80 w 160"/>
              <a:gd name="T61" fmla="*/ 19 h 125"/>
              <a:gd name="T62" fmla="*/ 80 w 160"/>
              <a:gd name="T63" fmla="*/ 47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25">
                <a:moveTo>
                  <a:pt x="140" y="32"/>
                </a:moveTo>
                <a:cubicBezTo>
                  <a:pt x="139" y="31"/>
                  <a:pt x="139" y="31"/>
                  <a:pt x="139" y="31"/>
                </a:cubicBezTo>
                <a:cubicBezTo>
                  <a:pt x="138" y="31"/>
                  <a:pt x="138" y="31"/>
                  <a:pt x="137" y="31"/>
                </a:cubicBezTo>
                <a:cubicBezTo>
                  <a:pt x="118" y="42"/>
                  <a:pt x="118" y="42"/>
                  <a:pt x="118" y="42"/>
                </a:cubicBezTo>
                <a:cubicBezTo>
                  <a:pt x="117" y="43"/>
                  <a:pt x="117" y="44"/>
                  <a:pt x="117" y="45"/>
                </a:cubicBezTo>
                <a:cubicBezTo>
                  <a:pt x="118" y="46"/>
                  <a:pt x="119" y="46"/>
                  <a:pt x="120" y="46"/>
                </a:cubicBezTo>
                <a:cubicBezTo>
                  <a:pt x="137" y="36"/>
                  <a:pt x="137" y="36"/>
                  <a:pt x="137" y="36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25" y="120"/>
                  <a:pt x="125" y="120"/>
                  <a:pt x="125" y="120"/>
                </a:cubicBezTo>
                <a:cubicBezTo>
                  <a:pt x="117" y="60"/>
                  <a:pt x="117" y="60"/>
                  <a:pt x="117" y="60"/>
                </a:cubicBezTo>
                <a:cubicBezTo>
                  <a:pt x="117" y="59"/>
                  <a:pt x="116" y="58"/>
                  <a:pt x="115" y="58"/>
                </a:cubicBezTo>
                <a:cubicBezTo>
                  <a:pt x="114" y="58"/>
                  <a:pt x="113" y="59"/>
                  <a:pt x="113" y="60"/>
                </a:cubicBezTo>
                <a:cubicBezTo>
                  <a:pt x="121" y="120"/>
                  <a:pt x="121" y="120"/>
                  <a:pt x="121" y="120"/>
                </a:cubicBezTo>
                <a:cubicBezTo>
                  <a:pt x="82" y="109"/>
                  <a:pt x="82" y="109"/>
                  <a:pt x="82" y="109"/>
                </a:cubicBezTo>
                <a:cubicBezTo>
                  <a:pt x="82" y="99"/>
                  <a:pt x="82" y="99"/>
                  <a:pt x="82" y="99"/>
                </a:cubicBezTo>
                <a:cubicBezTo>
                  <a:pt x="82" y="97"/>
                  <a:pt x="81" y="97"/>
                  <a:pt x="80" y="97"/>
                </a:cubicBezTo>
                <a:cubicBezTo>
                  <a:pt x="79" y="97"/>
                  <a:pt x="78" y="97"/>
                  <a:pt x="78" y="99"/>
                </a:cubicBezTo>
                <a:cubicBezTo>
                  <a:pt x="78" y="109"/>
                  <a:pt x="78" y="109"/>
                  <a:pt x="78" y="109"/>
                </a:cubicBezTo>
                <a:cubicBezTo>
                  <a:pt x="39" y="120"/>
                  <a:pt x="39" y="120"/>
                  <a:pt x="39" y="120"/>
                </a:cubicBezTo>
                <a:cubicBezTo>
                  <a:pt x="47" y="60"/>
                  <a:pt x="47" y="60"/>
                  <a:pt x="47" y="60"/>
                </a:cubicBezTo>
                <a:cubicBezTo>
                  <a:pt x="47" y="59"/>
                  <a:pt x="46" y="58"/>
                  <a:pt x="45" y="58"/>
                </a:cubicBezTo>
                <a:cubicBezTo>
                  <a:pt x="44" y="58"/>
                  <a:pt x="43" y="59"/>
                  <a:pt x="43" y="60"/>
                </a:cubicBezTo>
                <a:cubicBezTo>
                  <a:pt x="35" y="120"/>
                  <a:pt x="35" y="120"/>
                  <a:pt x="35" y="120"/>
                </a:cubicBezTo>
                <a:cubicBezTo>
                  <a:pt x="4" y="100"/>
                  <a:pt x="4" y="100"/>
                  <a:pt x="4" y="100"/>
                </a:cubicBezTo>
                <a:cubicBezTo>
                  <a:pt x="22" y="36"/>
                  <a:pt x="22" y="36"/>
                  <a:pt x="22" y="36"/>
                </a:cubicBezTo>
                <a:cubicBezTo>
                  <a:pt x="40" y="46"/>
                  <a:pt x="40" y="46"/>
                  <a:pt x="40" y="46"/>
                </a:cubicBezTo>
                <a:cubicBezTo>
                  <a:pt x="41" y="46"/>
                  <a:pt x="42" y="46"/>
                  <a:pt x="43" y="45"/>
                </a:cubicBezTo>
                <a:cubicBezTo>
                  <a:pt x="43" y="44"/>
                  <a:pt x="43" y="43"/>
                  <a:pt x="42" y="42"/>
                </a:cubicBezTo>
                <a:cubicBezTo>
                  <a:pt x="22" y="31"/>
                  <a:pt x="22" y="31"/>
                  <a:pt x="22" y="31"/>
                </a:cubicBezTo>
                <a:cubicBezTo>
                  <a:pt x="21" y="31"/>
                  <a:pt x="21" y="31"/>
                  <a:pt x="20" y="31"/>
                </a:cubicBezTo>
                <a:cubicBezTo>
                  <a:pt x="19" y="32"/>
                  <a:pt x="19" y="32"/>
                  <a:pt x="19" y="32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1"/>
                  <a:pt x="0" y="102"/>
                  <a:pt x="1" y="103"/>
                </a:cubicBezTo>
                <a:cubicBezTo>
                  <a:pt x="36" y="125"/>
                  <a:pt x="36" y="125"/>
                  <a:pt x="36" y="125"/>
                </a:cubicBezTo>
                <a:cubicBezTo>
                  <a:pt x="37" y="125"/>
                  <a:pt x="37" y="125"/>
                  <a:pt x="37" y="125"/>
                </a:cubicBezTo>
                <a:cubicBezTo>
                  <a:pt x="37" y="125"/>
                  <a:pt x="37" y="125"/>
                  <a:pt x="38" y="125"/>
                </a:cubicBezTo>
                <a:cubicBezTo>
                  <a:pt x="80" y="113"/>
                  <a:pt x="80" y="113"/>
                  <a:pt x="80" y="113"/>
                </a:cubicBezTo>
                <a:cubicBezTo>
                  <a:pt x="122" y="125"/>
                  <a:pt x="122" y="125"/>
                  <a:pt x="122" y="125"/>
                </a:cubicBezTo>
                <a:cubicBezTo>
                  <a:pt x="123" y="125"/>
                  <a:pt x="123" y="125"/>
                  <a:pt x="123" y="125"/>
                </a:cubicBezTo>
                <a:cubicBezTo>
                  <a:pt x="124" y="125"/>
                  <a:pt x="124" y="125"/>
                  <a:pt x="124" y="125"/>
                </a:cubicBezTo>
                <a:cubicBezTo>
                  <a:pt x="159" y="103"/>
                  <a:pt x="159" y="103"/>
                  <a:pt x="159" y="103"/>
                </a:cubicBezTo>
                <a:cubicBezTo>
                  <a:pt x="160" y="102"/>
                  <a:pt x="160" y="101"/>
                  <a:pt x="160" y="100"/>
                </a:cubicBezTo>
                <a:cubicBezTo>
                  <a:pt x="140" y="32"/>
                  <a:pt x="140" y="32"/>
                  <a:pt x="140" y="32"/>
                </a:cubicBezTo>
                <a:close/>
                <a:moveTo>
                  <a:pt x="78" y="91"/>
                </a:moveTo>
                <a:cubicBezTo>
                  <a:pt x="78" y="92"/>
                  <a:pt x="79" y="92"/>
                  <a:pt x="79" y="92"/>
                </a:cubicBezTo>
                <a:cubicBezTo>
                  <a:pt x="79" y="92"/>
                  <a:pt x="80" y="92"/>
                  <a:pt x="80" y="91"/>
                </a:cubicBezTo>
                <a:cubicBezTo>
                  <a:pt x="82" y="90"/>
                  <a:pt x="112" y="63"/>
                  <a:pt x="112" y="33"/>
                </a:cubicBezTo>
                <a:cubicBezTo>
                  <a:pt x="112" y="15"/>
                  <a:pt x="98" y="0"/>
                  <a:pt x="79" y="0"/>
                </a:cubicBezTo>
                <a:cubicBezTo>
                  <a:pt x="61" y="0"/>
                  <a:pt x="46" y="15"/>
                  <a:pt x="46" y="33"/>
                </a:cubicBezTo>
                <a:cubicBezTo>
                  <a:pt x="46" y="62"/>
                  <a:pt x="76" y="90"/>
                  <a:pt x="78" y="91"/>
                </a:cubicBezTo>
                <a:close/>
                <a:moveTo>
                  <a:pt x="79" y="4"/>
                </a:moveTo>
                <a:cubicBezTo>
                  <a:pt x="96" y="4"/>
                  <a:pt x="109" y="17"/>
                  <a:pt x="109" y="33"/>
                </a:cubicBezTo>
                <a:cubicBezTo>
                  <a:pt x="109" y="57"/>
                  <a:pt x="85" y="81"/>
                  <a:pt x="79" y="87"/>
                </a:cubicBezTo>
                <a:cubicBezTo>
                  <a:pt x="74" y="81"/>
                  <a:pt x="50" y="57"/>
                  <a:pt x="50" y="33"/>
                </a:cubicBezTo>
                <a:cubicBezTo>
                  <a:pt x="50" y="17"/>
                  <a:pt x="63" y="4"/>
                  <a:pt x="79" y="4"/>
                </a:cubicBezTo>
                <a:close/>
                <a:moveTo>
                  <a:pt x="98" y="33"/>
                </a:moveTo>
                <a:cubicBezTo>
                  <a:pt x="98" y="23"/>
                  <a:pt x="90" y="15"/>
                  <a:pt x="80" y="15"/>
                </a:cubicBezTo>
                <a:cubicBezTo>
                  <a:pt x="70" y="15"/>
                  <a:pt x="62" y="23"/>
                  <a:pt x="62" y="33"/>
                </a:cubicBezTo>
                <a:cubicBezTo>
                  <a:pt x="62" y="43"/>
                  <a:pt x="70" y="51"/>
                  <a:pt x="80" y="51"/>
                </a:cubicBezTo>
                <a:cubicBezTo>
                  <a:pt x="90" y="51"/>
                  <a:pt x="98" y="43"/>
                  <a:pt x="98" y="33"/>
                </a:cubicBezTo>
                <a:close/>
                <a:moveTo>
                  <a:pt x="66" y="33"/>
                </a:moveTo>
                <a:cubicBezTo>
                  <a:pt x="66" y="25"/>
                  <a:pt x="72" y="19"/>
                  <a:pt x="80" y="19"/>
                </a:cubicBezTo>
                <a:cubicBezTo>
                  <a:pt x="88" y="19"/>
                  <a:pt x="94" y="25"/>
                  <a:pt x="94" y="33"/>
                </a:cubicBezTo>
                <a:cubicBezTo>
                  <a:pt x="94" y="41"/>
                  <a:pt x="88" y="47"/>
                  <a:pt x="80" y="47"/>
                </a:cubicBezTo>
                <a:cubicBezTo>
                  <a:pt x="72" y="47"/>
                  <a:pt x="66" y="41"/>
                  <a:pt x="66" y="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82C6FDA5-AA06-FEBB-9454-81444FB09EC9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5268913"/>
            <a:ext cx="254000" cy="176213"/>
          </a:xfrm>
          <a:custGeom>
            <a:avLst/>
            <a:gdLst>
              <a:gd name="T0" fmla="*/ 8 w 160"/>
              <a:gd name="T1" fmla="*/ 49 h 111"/>
              <a:gd name="T2" fmla="*/ 22 w 160"/>
              <a:gd name="T3" fmla="*/ 106 h 111"/>
              <a:gd name="T4" fmla="*/ 120 w 160"/>
              <a:gd name="T5" fmla="*/ 111 h 111"/>
              <a:gd name="T6" fmla="*/ 139 w 160"/>
              <a:gd name="T7" fmla="*/ 50 h 111"/>
              <a:gd name="T8" fmla="*/ 138 w 160"/>
              <a:gd name="T9" fmla="*/ 48 h 111"/>
              <a:gd name="T10" fmla="*/ 122 w 160"/>
              <a:gd name="T11" fmla="*/ 104 h 111"/>
              <a:gd name="T12" fmla="*/ 27 w 160"/>
              <a:gd name="T13" fmla="*/ 107 h 111"/>
              <a:gd name="T14" fmla="*/ 12 w 160"/>
              <a:gd name="T15" fmla="*/ 52 h 111"/>
              <a:gd name="T16" fmla="*/ 122 w 160"/>
              <a:gd name="T17" fmla="*/ 104 h 111"/>
              <a:gd name="T18" fmla="*/ 67 w 160"/>
              <a:gd name="T19" fmla="*/ 95 h 111"/>
              <a:gd name="T20" fmla="*/ 65 w 160"/>
              <a:gd name="T21" fmla="*/ 62 h 111"/>
              <a:gd name="T22" fmla="*/ 63 w 160"/>
              <a:gd name="T23" fmla="*/ 95 h 111"/>
              <a:gd name="T24" fmla="*/ 41 w 160"/>
              <a:gd name="T25" fmla="*/ 97 h 111"/>
              <a:gd name="T26" fmla="*/ 39 w 160"/>
              <a:gd name="T27" fmla="*/ 64 h 111"/>
              <a:gd name="T28" fmla="*/ 36 w 160"/>
              <a:gd name="T29" fmla="*/ 64 h 111"/>
              <a:gd name="T30" fmla="*/ 41 w 160"/>
              <a:gd name="T31" fmla="*/ 97 h 111"/>
              <a:gd name="T32" fmla="*/ 88 w 160"/>
              <a:gd name="T33" fmla="*/ 95 h 111"/>
              <a:gd name="T34" fmla="*/ 85 w 160"/>
              <a:gd name="T35" fmla="*/ 62 h 111"/>
              <a:gd name="T36" fmla="*/ 83 w 160"/>
              <a:gd name="T37" fmla="*/ 95 h 111"/>
              <a:gd name="T38" fmla="*/ 106 w 160"/>
              <a:gd name="T39" fmla="*/ 97 h 111"/>
              <a:gd name="T40" fmla="*/ 111 w 160"/>
              <a:gd name="T41" fmla="*/ 64 h 111"/>
              <a:gd name="T42" fmla="*/ 108 w 160"/>
              <a:gd name="T43" fmla="*/ 64 h 111"/>
              <a:gd name="T44" fmla="*/ 106 w 160"/>
              <a:gd name="T45" fmla="*/ 97 h 111"/>
              <a:gd name="T46" fmla="*/ 121 w 160"/>
              <a:gd name="T47" fmla="*/ 42 h 111"/>
              <a:gd name="T48" fmla="*/ 89 w 160"/>
              <a:gd name="T49" fmla="*/ 1 h 111"/>
              <a:gd name="T50" fmla="*/ 85 w 160"/>
              <a:gd name="T51" fmla="*/ 3 h 111"/>
              <a:gd name="T52" fmla="*/ 120 w 160"/>
              <a:gd name="T53" fmla="*/ 42 h 111"/>
              <a:gd name="T54" fmla="*/ 32 w 160"/>
              <a:gd name="T55" fmla="*/ 41 h 111"/>
              <a:gd name="T56" fmla="*/ 62 w 160"/>
              <a:gd name="T57" fmla="*/ 0 h 111"/>
              <a:gd name="T58" fmla="*/ 29 w 160"/>
              <a:gd name="T59" fmla="*/ 39 h 111"/>
              <a:gd name="T60" fmla="*/ 159 w 160"/>
              <a:gd name="T61" fmla="*/ 34 h 111"/>
              <a:gd name="T62" fmla="*/ 144 w 160"/>
              <a:gd name="T63" fmla="*/ 36 h 111"/>
              <a:gd name="T64" fmla="*/ 159 w 160"/>
              <a:gd name="T65" fmla="*/ 39 h 111"/>
              <a:gd name="T66" fmla="*/ 159 w 160"/>
              <a:gd name="T67" fmla="*/ 34 h 111"/>
              <a:gd name="T68" fmla="*/ 46 w 160"/>
              <a:gd name="T69" fmla="*/ 36 h 111"/>
              <a:gd name="T70" fmla="*/ 103 w 160"/>
              <a:gd name="T71" fmla="*/ 39 h 111"/>
              <a:gd name="T72" fmla="*/ 103 w 160"/>
              <a:gd name="T73" fmla="*/ 34 h 111"/>
              <a:gd name="T74" fmla="*/ 22 w 160"/>
              <a:gd name="T75" fmla="*/ 36 h 111"/>
              <a:gd name="T76" fmla="*/ 2 w 160"/>
              <a:gd name="T77" fmla="*/ 34 h 111"/>
              <a:gd name="T78" fmla="*/ 2 w 160"/>
              <a:gd name="T79" fmla="*/ 39 h 111"/>
              <a:gd name="T80" fmla="*/ 22 w 160"/>
              <a:gd name="T81" fmla="*/ 36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11">
                <a:moveTo>
                  <a:pt x="10" y="48"/>
                </a:moveTo>
                <a:cubicBezTo>
                  <a:pt x="9" y="48"/>
                  <a:pt x="9" y="48"/>
                  <a:pt x="8" y="49"/>
                </a:cubicBezTo>
                <a:cubicBezTo>
                  <a:pt x="8" y="50"/>
                  <a:pt x="8" y="50"/>
                  <a:pt x="8" y="50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22" y="107"/>
                  <a:pt x="24" y="111"/>
                  <a:pt x="27" y="111"/>
                </a:cubicBezTo>
                <a:cubicBezTo>
                  <a:pt x="120" y="111"/>
                  <a:pt x="120" y="111"/>
                  <a:pt x="120" y="111"/>
                </a:cubicBezTo>
                <a:cubicBezTo>
                  <a:pt x="124" y="111"/>
                  <a:pt x="125" y="107"/>
                  <a:pt x="125" y="105"/>
                </a:cubicBezTo>
                <a:cubicBezTo>
                  <a:pt x="139" y="50"/>
                  <a:pt x="139" y="50"/>
                  <a:pt x="139" y="50"/>
                </a:cubicBezTo>
                <a:cubicBezTo>
                  <a:pt x="139" y="49"/>
                  <a:pt x="139" y="49"/>
                  <a:pt x="139" y="49"/>
                </a:cubicBezTo>
                <a:cubicBezTo>
                  <a:pt x="138" y="48"/>
                  <a:pt x="138" y="48"/>
                  <a:pt x="138" y="48"/>
                </a:cubicBezTo>
                <a:cubicBezTo>
                  <a:pt x="10" y="48"/>
                  <a:pt x="10" y="48"/>
                  <a:pt x="10" y="48"/>
                </a:cubicBezTo>
                <a:close/>
                <a:moveTo>
                  <a:pt x="122" y="104"/>
                </a:moveTo>
                <a:cubicBezTo>
                  <a:pt x="121" y="107"/>
                  <a:pt x="121" y="107"/>
                  <a:pt x="120" y="107"/>
                </a:cubicBezTo>
                <a:cubicBezTo>
                  <a:pt x="27" y="107"/>
                  <a:pt x="27" y="107"/>
                  <a:pt x="27" y="107"/>
                </a:cubicBezTo>
                <a:cubicBezTo>
                  <a:pt x="26" y="107"/>
                  <a:pt x="26" y="107"/>
                  <a:pt x="25" y="105"/>
                </a:cubicBezTo>
                <a:cubicBezTo>
                  <a:pt x="12" y="52"/>
                  <a:pt x="12" y="52"/>
                  <a:pt x="12" y="52"/>
                </a:cubicBezTo>
                <a:cubicBezTo>
                  <a:pt x="135" y="52"/>
                  <a:pt x="135" y="52"/>
                  <a:pt x="135" y="52"/>
                </a:cubicBezTo>
                <a:lnTo>
                  <a:pt x="122" y="104"/>
                </a:lnTo>
                <a:close/>
                <a:moveTo>
                  <a:pt x="65" y="97"/>
                </a:moveTo>
                <a:cubicBezTo>
                  <a:pt x="66" y="97"/>
                  <a:pt x="67" y="96"/>
                  <a:pt x="67" y="95"/>
                </a:cubicBezTo>
                <a:cubicBezTo>
                  <a:pt x="67" y="64"/>
                  <a:pt x="67" y="64"/>
                  <a:pt x="67" y="64"/>
                </a:cubicBezTo>
                <a:cubicBezTo>
                  <a:pt x="67" y="63"/>
                  <a:pt x="66" y="62"/>
                  <a:pt x="65" y="62"/>
                </a:cubicBezTo>
                <a:cubicBezTo>
                  <a:pt x="64" y="62"/>
                  <a:pt x="63" y="63"/>
                  <a:pt x="63" y="64"/>
                </a:cubicBezTo>
                <a:cubicBezTo>
                  <a:pt x="63" y="95"/>
                  <a:pt x="63" y="95"/>
                  <a:pt x="63" y="95"/>
                </a:cubicBezTo>
                <a:cubicBezTo>
                  <a:pt x="63" y="96"/>
                  <a:pt x="64" y="97"/>
                  <a:pt x="65" y="97"/>
                </a:cubicBezTo>
                <a:close/>
                <a:moveTo>
                  <a:pt x="41" y="97"/>
                </a:moveTo>
                <a:cubicBezTo>
                  <a:pt x="42" y="97"/>
                  <a:pt x="42" y="96"/>
                  <a:pt x="42" y="95"/>
                </a:cubicBezTo>
                <a:cubicBezTo>
                  <a:pt x="39" y="64"/>
                  <a:pt x="39" y="64"/>
                  <a:pt x="39" y="64"/>
                </a:cubicBezTo>
                <a:cubicBezTo>
                  <a:pt x="39" y="63"/>
                  <a:pt x="38" y="62"/>
                  <a:pt x="37" y="62"/>
                </a:cubicBezTo>
                <a:cubicBezTo>
                  <a:pt x="37" y="62"/>
                  <a:pt x="36" y="63"/>
                  <a:pt x="36" y="64"/>
                </a:cubicBezTo>
                <a:cubicBezTo>
                  <a:pt x="39" y="95"/>
                  <a:pt x="39" y="95"/>
                  <a:pt x="39" y="95"/>
                </a:cubicBezTo>
                <a:cubicBezTo>
                  <a:pt x="39" y="96"/>
                  <a:pt x="40" y="97"/>
                  <a:pt x="41" y="97"/>
                </a:cubicBezTo>
                <a:close/>
                <a:moveTo>
                  <a:pt x="85" y="97"/>
                </a:moveTo>
                <a:cubicBezTo>
                  <a:pt x="87" y="97"/>
                  <a:pt x="88" y="96"/>
                  <a:pt x="88" y="95"/>
                </a:cubicBezTo>
                <a:cubicBezTo>
                  <a:pt x="88" y="64"/>
                  <a:pt x="88" y="64"/>
                  <a:pt x="88" y="64"/>
                </a:cubicBezTo>
                <a:cubicBezTo>
                  <a:pt x="88" y="63"/>
                  <a:pt x="87" y="62"/>
                  <a:pt x="85" y="62"/>
                </a:cubicBezTo>
                <a:cubicBezTo>
                  <a:pt x="84" y="62"/>
                  <a:pt x="83" y="63"/>
                  <a:pt x="83" y="64"/>
                </a:cubicBezTo>
                <a:cubicBezTo>
                  <a:pt x="83" y="95"/>
                  <a:pt x="83" y="95"/>
                  <a:pt x="83" y="95"/>
                </a:cubicBezTo>
                <a:cubicBezTo>
                  <a:pt x="83" y="96"/>
                  <a:pt x="84" y="97"/>
                  <a:pt x="85" y="97"/>
                </a:cubicBezTo>
                <a:close/>
                <a:moveTo>
                  <a:pt x="106" y="97"/>
                </a:moveTo>
                <a:cubicBezTo>
                  <a:pt x="107" y="97"/>
                  <a:pt x="108" y="96"/>
                  <a:pt x="108" y="95"/>
                </a:cubicBezTo>
                <a:cubicBezTo>
                  <a:pt x="111" y="64"/>
                  <a:pt x="111" y="64"/>
                  <a:pt x="111" y="64"/>
                </a:cubicBezTo>
                <a:cubicBezTo>
                  <a:pt x="111" y="63"/>
                  <a:pt x="111" y="62"/>
                  <a:pt x="110" y="62"/>
                </a:cubicBezTo>
                <a:cubicBezTo>
                  <a:pt x="109" y="62"/>
                  <a:pt x="108" y="63"/>
                  <a:pt x="108" y="64"/>
                </a:cubicBezTo>
                <a:cubicBezTo>
                  <a:pt x="104" y="95"/>
                  <a:pt x="104" y="95"/>
                  <a:pt x="104" y="95"/>
                </a:cubicBezTo>
                <a:cubicBezTo>
                  <a:pt x="104" y="96"/>
                  <a:pt x="105" y="97"/>
                  <a:pt x="106" y="97"/>
                </a:cubicBezTo>
                <a:close/>
                <a:moveTo>
                  <a:pt x="120" y="42"/>
                </a:moveTo>
                <a:cubicBezTo>
                  <a:pt x="121" y="42"/>
                  <a:pt x="121" y="42"/>
                  <a:pt x="121" y="42"/>
                </a:cubicBezTo>
                <a:cubicBezTo>
                  <a:pt x="122" y="41"/>
                  <a:pt x="122" y="40"/>
                  <a:pt x="122" y="39"/>
                </a:cubicBezTo>
                <a:cubicBezTo>
                  <a:pt x="89" y="1"/>
                  <a:pt x="89" y="1"/>
                  <a:pt x="89" y="1"/>
                </a:cubicBezTo>
                <a:cubicBezTo>
                  <a:pt x="88" y="0"/>
                  <a:pt x="87" y="0"/>
                  <a:pt x="86" y="0"/>
                </a:cubicBezTo>
                <a:cubicBezTo>
                  <a:pt x="85" y="1"/>
                  <a:pt x="85" y="2"/>
                  <a:pt x="85" y="3"/>
                </a:cubicBezTo>
                <a:cubicBezTo>
                  <a:pt x="118" y="41"/>
                  <a:pt x="118" y="41"/>
                  <a:pt x="118" y="41"/>
                </a:cubicBezTo>
                <a:cubicBezTo>
                  <a:pt x="119" y="42"/>
                  <a:pt x="119" y="42"/>
                  <a:pt x="120" y="42"/>
                </a:cubicBezTo>
                <a:close/>
                <a:moveTo>
                  <a:pt x="30" y="42"/>
                </a:moveTo>
                <a:cubicBezTo>
                  <a:pt x="31" y="42"/>
                  <a:pt x="31" y="42"/>
                  <a:pt x="32" y="41"/>
                </a:cubicBezTo>
                <a:cubicBezTo>
                  <a:pt x="63" y="3"/>
                  <a:pt x="63" y="3"/>
                  <a:pt x="63" y="3"/>
                </a:cubicBezTo>
                <a:cubicBezTo>
                  <a:pt x="63" y="2"/>
                  <a:pt x="63" y="1"/>
                  <a:pt x="62" y="0"/>
                </a:cubicBezTo>
                <a:cubicBezTo>
                  <a:pt x="61" y="0"/>
                  <a:pt x="60" y="0"/>
                  <a:pt x="60" y="1"/>
                </a:cubicBezTo>
                <a:cubicBezTo>
                  <a:pt x="29" y="39"/>
                  <a:pt x="29" y="39"/>
                  <a:pt x="29" y="39"/>
                </a:cubicBezTo>
                <a:cubicBezTo>
                  <a:pt x="29" y="40"/>
                  <a:pt x="29" y="41"/>
                  <a:pt x="30" y="42"/>
                </a:cubicBezTo>
                <a:close/>
                <a:moveTo>
                  <a:pt x="159" y="34"/>
                </a:moveTo>
                <a:cubicBezTo>
                  <a:pt x="145" y="34"/>
                  <a:pt x="145" y="34"/>
                  <a:pt x="145" y="34"/>
                </a:cubicBezTo>
                <a:cubicBezTo>
                  <a:pt x="145" y="34"/>
                  <a:pt x="144" y="35"/>
                  <a:pt x="144" y="36"/>
                </a:cubicBezTo>
                <a:cubicBezTo>
                  <a:pt x="144" y="38"/>
                  <a:pt x="145" y="39"/>
                  <a:pt x="145" y="39"/>
                </a:cubicBezTo>
                <a:cubicBezTo>
                  <a:pt x="159" y="39"/>
                  <a:pt x="159" y="39"/>
                  <a:pt x="159" y="39"/>
                </a:cubicBezTo>
                <a:cubicBezTo>
                  <a:pt x="160" y="39"/>
                  <a:pt x="160" y="38"/>
                  <a:pt x="160" y="36"/>
                </a:cubicBezTo>
                <a:cubicBezTo>
                  <a:pt x="160" y="35"/>
                  <a:pt x="160" y="34"/>
                  <a:pt x="159" y="34"/>
                </a:cubicBezTo>
                <a:close/>
                <a:moveTo>
                  <a:pt x="48" y="34"/>
                </a:moveTo>
                <a:cubicBezTo>
                  <a:pt x="47" y="34"/>
                  <a:pt x="46" y="35"/>
                  <a:pt x="46" y="36"/>
                </a:cubicBezTo>
                <a:cubicBezTo>
                  <a:pt x="46" y="38"/>
                  <a:pt x="47" y="39"/>
                  <a:pt x="48" y="39"/>
                </a:cubicBezTo>
                <a:cubicBezTo>
                  <a:pt x="103" y="39"/>
                  <a:pt x="103" y="39"/>
                  <a:pt x="103" y="39"/>
                </a:cubicBezTo>
                <a:cubicBezTo>
                  <a:pt x="104" y="39"/>
                  <a:pt x="104" y="38"/>
                  <a:pt x="104" y="36"/>
                </a:cubicBezTo>
                <a:cubicBezTo>
                  <a:pt x="104" y="35"/>
                  <a:pt x="104" y="34"/>
                  <a:pt x="103" y="34"/>
                </a:cubicBezTo>
                <a:cubicBezTo>
                  <a:pt x="48" y="34"/>
                  <a:pt x="48" y="34"/>
                  <a:pt x="48" y="34"/>
                </a:cubicBezTo>
                <a:close/>
                <a:moveTo>
                  <a:pt x="22" y="36"/>
                </a:moveTo>
                <a:cubicBezTo>
                  <a:pt x="22" y="35"/>
                  <a:pt x="21" y="34"/>
                  <a:pt x="20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1" y="34"/>
                  <a:pt x="0" y="35"/>
                  <a:pt x="0" y="36"/>
                </a:cubicBezTo>
                <a:cubicBezTo>
                  <a:pt x="0" y="38"/>
                  <a:pt x="1" y="39"/>
                  <a:pt x="2" y="39"/>
                </a:cubicBezTo>
                <a:cubicBezTo>
                  <a:pt x="20" y="39"/>
                  <a:pt x="20" y="39"/>
                  <a:pt x="20" y="39"/>
                </a:cubicBezTo>
                <a:cubicBezTo>
                  <a:pt x="21" y="39"/>
                  <a:pt x="22" y="38"/>
                  <a:pt x="22" y="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1AE227BC-C7C4-E9E6-1C84-395D3A11830F}"/>
              </a:ext>
            </a:extLst>
          </p:cNvPr>
          <p:cNvSpPr>
            <a:spLocks noEditPoints="1"/>
          </p:cNvSpPr>
          <p:nvPr/>
        </p:nvSpPr>
        <p:spPr bwMode="auto">
          <a:xfrm>
            <a:off x="1304926" y="5229225"/>
            <a:ext cx="223838" cy="254000"/>
          </a:xfrm>
          <a:custGeom>
            <a:avLst/>
            <a:gdLst>
              <a:gd name="T0" fmla="*/ 133 w 141"/>
              <a:gd name="T1" fmla="*/ 46 h 160"/>
              <a:gd name="T2" fmla="*/ 131 w 141"/>
              <a:gd name="T3" fmla="*/ 48 h 160"/>
              <a:gd name="T4" fmla="*/ 131 w 141"/>
              <a:gd name="T5" fmla="*/ 153 h 160"/>
              <a:gd name="T6" fmla="*/ 129 w 141"/>
              <a:gd name="T7" fmla="*/ 155 h 160"/>
              <a:gd name="T8" fmla="*/ 127 w 141"/>
              <a:gd name="T9" fmla="*/ 155 h 160"/>
              <a:gd name="T10" fmla="*/ 73 w 141"/>
              <a:gd name="T11" fmla="*/ 109 h 160"/>
              <a:gd name="T12" fmla="*/ 72 w 141"/>
              <a:gd name="T13" fmla="*/ 108 h 160"/>
              <a:gd name="T14" fmla="*/ 69 w 141"/>
              <a:gd name="T15" fmla="*/ 109 h 160"/>
              <a:gd name="T16" fmla="*/ 14 w 141"/>
              <a:gd name="T17" fmla="*/ 155 h 160"/>
              <a:gd name="T18" fmla="*/ 12 w 141"/>
              <a:gd name="T19" fmla="*/ 155 h 160"/>
              <a:gd name="T20" fmla="*/ 11 w 141"/>
              <a:gd name="T21" fmla="*/ 153 h 160"/>
              <a:gd name="T22" fmla="*/ 11 w 141"/>
              <a:gd name="T23" fmla="*/ 48 h 160"/>
              <a:gd name="T24" fmla="*/ 8 w 141"/>
              <a:gd name="T25" fmla="*/ 46 h 160"/>
              <a:gd name="T26" fmla="*/ 6 w 141"/>
              <a:gd name="T27" fmla="*/ 48 h 160"/>
              <a:gd name="T28" fmla="*/ 6 w 141"/>
              <a:gd name="T29" fmla="*/ 153 h 160"/>
              <a:gd name="T30" fmla="*/ 8 w 141"/>
              <a:gd name="T31" fmla="*/ 159 h 160"/>
              <a:gd name="T32" fmla="*/ 13 w 141"/>
              <a:gd name="T33" fmla="*/ 160 h 160"/>
              <a:gd name="T34" fmla="*/ 17 w 141"/>
              <a:gd name="T35" fmla="*/ 160 h 160"/>
              <a:gd name="T36" fmla="*/ 71 w 141"/>
              <a:gd name="T37" fmla="*/ 114 h 160"/>
              <a:gd name="T38" fmla="*/ 124 w 141"/>
              <a:gd name="T39" fmla="*/ 160 h 160"/>
              <a:gd name="T40" fmla="*/ 133 w 141"/>
              <a:gd name="T41" fmla="*/ 159 h 160"/>
              <a:gd name="T42" fmla="*/ 136 w 141"/>
              <a:gd name="T43" fmla="*/ 153 h 160"/>
              <a:gd name="T44" fmla="*/ 136 w 141"/>
              <a:gd name="T45" fmla="*/ 48 h 160"/>
              <a:gd name="T46" fmla="*/ 133 w 141"/>
              <a:gd name="T47" fmla="*/ 46 h 160"/>
              <a:gd name="T48" fmla="*/ 133 w 141"/>
              <a:gd name="T49" fmla="*/ 0 h 160"/>
              <a:gd name="T50" fmla="*/ 8 w 141"/>
              <a:gd name="T51" fmla="*/ 0 h 160"/>
              <a:gd name="T52" fmla="*/ 0 w 141"/>
              <a:gd name="T53" fmla="*/ 8 h 160"/>
              <a:gd name="T54" fmla="*/ 0 w 141"/>
              <a:gd name="T55" fmla="*/ 33 h 160"/>
              <a:gd name="T56" fmla="*/ 3 w 141"/>
              <a:gd name="T57" fmla="*/ 35 h 160"/>
              <a:gd name="T58" fmla="*/ 138 w 141"/>
              <a:gd name="T59" fmla="*/ 35 h 160"/>
              <a:gd name="T60" fmla="*/ 141 w 141"/>
              <a:gd name="T61" fmla="*/ 33 h 160"/>
              <a:gd name="T62" fmla="*/ 141 w 141"/>
              <a:gd name="T63" fmla="*/ 8 h 160"/>
              <a:gd name="T64" fmla="*/ 133 w 141"/>
              <a:gd name="T65" fmla="*/ 0 h 160"/>
              <a:gd name="T66" fmla="*/ 136 w 141"/>
              <a:gd name="T67" fmla="*/ 30 h 160"/>
              <a:gd name="T68" fmla="*/ 5 w 141"/>
              <a:gd name="T69" fmla="*/ 30 h 160"/>
              <a:gd name="T70" fmla="*/ 5 w 141"/>
              <a:gd name="T71" fmla="*/ 8 h 160"/>
              <a:gd name="T72" fmla="*/ 8 w 141"/>
              <a:gd name="T73" fmla="*/ 5 h 160"/>
              <a:gd name="T74" fmla="*/ 133 w 141"/>
              <a:gd name="T75" fmla="*/ 5 h 160"/>
              <a:gd name="T76" fmla="*/ 136 w 141"/>
              <a:gd name="T77" fmla="*/ 8 h 160"/>
              <a:gd name="T78" fmla="*/ 136 w 141"/>
              <a:gd name="T79" fmla="*/ 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1" h="160">
                <a:moveTo>
                  <a:pt x="133" y="46"/>
                </a:moveTo>
                <a:cubicBezTo>
                  <a:pt x="132" y="46"/>
                  <a:pt x="131" y="47"/>
                  <a:pt x="131" y="48"/>
                </a:cubicBezTo>
                <a:cubicBezTo>
                  <a:pt x="131" y="153"/>
                  <a:pt x="131" y="153"/>
                  <a:pt x="131" y="153"/>
                </a:cubicBezTo>
                <a:cubicBezTo>
                  <a:pt x="131" y="154"/>
                  <a:pt x="131" y="154"/>
                  <a:pt x="129" y="155"/>
                </a:cubicBezTo>
                <a:cubicBezTo>
                  <a:pt x="127" y="155"/>
                  <a:pt x="127" y="155"/>
                  <a:pt x="127" y="155"/>
                </a:cubicBezTo>
                <a:cubicBezTo>
                  <a:pt x="111" y="150"/>
                  <a:pt x="73" y="109"/>
                  <a:pt x="73" y="109"/>
                </a:cubicBezTo>
                <a:cubicBezTo>
                  <a:pt x="73" y="108"/>
                  <a:pt x="72" y="108"/>
                  <a:pt x="72" y="108"/>
                </a:cubicBezTo>
                <a:cubicBezTo>
                  <a:pt x="71" y="108"/>
                  <a:pt x="69" y="108"/>
                  <a:pt x="69" y="109"/>
                </a:cubicBezTo>
                <a:cubicBezTo>
                  <a:pt x="69" y="109"/>
                  <a:pt x="31" y="150"/>
                  <a:pt x="14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1" y="154"/>
                  <a:pt x="11" y="154"/>
                  <a:pt x="11" y="153"/>
                </a:cubicBezTo>
                <a:cubicBezTo>
                  <a:pt x="11" y="48"/>
                  <a:pt x="11" y="48"/>
                  <a:pt x="11" y="48"/>
                </a:cubicBezTo>
                <a:cubicBezTo>
                  <a:pt x="11" y="47"/>
                  <a:pt x="9" y="46"/>
                  <a:pt x="8" y="46"/>
                </a:cubicBezTo>
                <a:cubicBezTo>
                  <a:pt x="7" y="46"/>
                  <a:pt x="6" y="47"/>
                  <a:pt x="6" y="48"/>
                </a:cubicBezTo>
                <a:cubicBezTo>
                  <a:pt x="6" y="153"/>
                  <a:pt x="6" y="153"/>
                  <a:pt x="6" y="153"/>
                </a:cubicBezTo>
                <a:cubicBezTo>
                  <a:pt x="6" y="155"/>
                  <a:pt x="7" y="158"/>
                  <a:pt x="8" y="159"/>
                </a:cubicBezTo>
                <a:cubicBezTo>
                  <a:pt x="11" y="160"/>
                  <a:pt x="12" y="160"/>
                  <a:pt x="13" y="160"/>
                </a:cubicBezTo>
                <a:cubicBezTo>
                  <a:pt x="17" y="160"/>
                  <a:pt x="17" y="160"/>
                  <a:pt x="17" y="160"/>
                </a:cubicBezTo>
                <a:cubicBezTo>
                  <a:pt x="31" y="155"/>
                  <a:pt x="63" y="123"/>
                  <a:pt x="71" y="114"/>
                </a:cubicBezTo>
                <a:cubicBezTo>
                  <a:pt x="79" y="123"/>
                  <a:pt x="111" y="155"/>
                  <a:pt x="124" y="160"/>
                </a:cubicBezTo>
                <a:cubicBezTo>
                  <a:pt x="127" y="160"/>
                  <a:pt x="131" y="160"/>
                  <a:pt x="133" y="159"/>
                </a:cubicBezTo>
                <a:cubicBezTo>
                  <a:pt x="134" y="158"/>
                  <a:pt x="136" y="155"/>
                  <a:pt x="136" y="153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136" y="47"/>
                  <a:pt x="134" y="46"/>
                  <a:pt x="133" y="46"/>
                </a:cubicBezTo>
                <a:close/>
                <a:moveTo>
                  <a:pt x="133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4"/>
                  <a:pt x="2" y="35"/>
                  <a:pt x="3" y="35"/>
                </a:cubicBezTo>
                <a:cubicBezTo>
                  <a:pt x="138" y="35"/>
                  <a:pt x="138" y="35"/>
                  <a:pt x="138" y="35"/>
                </a:cubicBezTo>
                <a:cubicBezTo>
                  <a:pt x="139" y="35"/>
                  <a:pt x="141" y="34"/>
                  <a:pt x="141" y="33"/>
                </a:cubicBezTo>
                <a:cubicBezTo>
                  <a:pt x="141" y="8"/>
                  <a:pt x="141" y="8"/>
                  <a:pt x="141" y="8"/>
                </a:cubicBezTo>
                <a:cubicBezTo>
                  <a:pt x="141" y="4"/>
                  <a:pt x="137" y="0"/>
                  <a:pt x="133" y="0"/>
                </a:cubicBezTo>
                <a:close/>
                <a:moveTo>
                  <a:pt x="136" y="30"/>
                </a:moveTo>
                <a:cubicBezTo>
                  <a:pt x="5" y="30"/>
                  <a:pt x="5" y="30"/>
                  <a:pt x="5" y="30"/>
                </a:cubicBezTo>
                <a:cubicBezTo>
                  <a:pt x="5" y="8"/>
                  <a:pt x="5" y="8"/>
                  <a:pt x="5" y="8"/>
                </a:cubicBezTo>
                <a:cubicBezTo>
                  <a:pt x="5" y="6"/>
                  <a:pt x="7" y="5"/>
                  <a:pt x="8" y="5"/>
                </a:cubicBezTo>
                <a:cubicBezTo>
                  <a:pt x="133" y="5"/>
                  <a:pt x="133" y="5"/>
                  <a:pt x="133" y="5"/>
                </a:cubicBezTo>
                <a:cubicBezTo>
                  <a:pt x="134" y="5"/>
                  <a:pt x="136" y="6"/>
                  <a:pt x="136" y="8"/>
                </a:cubicBezTo>
                <a:lnTo>
                  <a:pt x="136" y="3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E7D53B45-E6B7-3AC7-1EE0-60BCF7D38931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5240338"/>
            <a:ext cx="254000" cy="231775"/>
          </a:xfrm>
          <a:custGeom>
            <a:avLst/>
            <a:gdLst>
              <a:gd name="T0" fmla="*/ 68 w 160"/>
              <a:gd name="T1" fmla="*/ 0 h 146"/>
              <a:gd name="T2" fmla="*/ 49 w 160"/>
              <a:gd name="T3" fmla="*/ 29 h 146"/>
              <a:gd name="T4" fmla="*/ 48 w 160"/>
              <a:gd name="T5" fmla="*/ 32 h 146"/>
              <a:gd name="T6" fmla="*/ 0 w 160"/>
              <a:gd name="T7" fmla="*/ 50 h 146"/>
              <a:gd name="T8" fmla="*/ 6 w 160"/>
              <a:gd name="T9" fmla="*/ 74 h 146"/>
              <a:gd name="T10" fmla="*/ 20 w 160"/>
              <a:gd name="T11" fmla="*/ 69 h 146"/>
              <a:gd name="T12" fmla="*/ 20 w 160"/>
              <a:gd name="T13" fmla="*/ 107 h 146"/>
              <a:gd name="T14" fmla="*/ 6 w 160"/>
              <a:gd name="T15" fmla="*/ 101 h 146"/>
              <a:gd name="T16" fmla="*/ 0 w 160"/>
              <a:gd name="T17" fmla="*/ 127 h 146"/>
              <a:gd name="T18" fmla="*/ 48 w 160"/>
              <a:gd name="T19" fmla="*/ 146 h 146"/>
              <a:gd name="T20" fmla="*/ 52 w 160"/>
              <a:gd name="T21" fmla="*/ 135 h 146"/>
              <a:gd name="T22" fmla="*/ 68 w 160"/>
              <a:gd name="T23" fmla="*/ 114 h 146"/>
              <a:gd name="T24" fmla="*/ 84 w 160"/>
              <a:gd name="T25" fmla="*/ 135 h 146"/>
              <a:gd name="T26" fmla="*/ 89 w 160"/>
              <a:gd name="T27" fmla="*/ 146 h 146"/>
              <a:gd name="T28" fmla="*/ 123 w 160"/>
              <a:gd name="T29" fmla="*/ 128 h 146"/>
              <a:gd name="T30" fmla="*/ 126 w 160"/>
              <a:gd name="T31" fmla="*/ 104 h 146"/>
              <a:gd name="T32" fmla="*/ 139 w 160"/>
              <a:gd name="T33" fmla="*/ 110 h 146"/>
              <a:gd name="T34" fmla="*/ 141 w 160"/>
              <a:gd name="T35" fmla="*/ 64 h 146"/>
              <a:gd name="T36" fmla="*/ 126 w 160"/>
              <a:gd name="T37" fmla="*/ 70 h 146"/>
              <a:gd name="T38" fmla="*/ 123 w 160"/>
              <a:gd name="T39" fmla="*/ 68 h 146"/>
              <a:gd name="T40" fmla="*/ 106 w 160"/>
              <a:gd name="T41" fmla="*/ 32 h 146"/>
              <a:gd name="T42" fmla="*/ 89 w 160"/>
              <a:gd name="T43" fmla="*/ 32 h 146"/>
              <a:gd name="T44" fmla="*/ 86 w 160"/>
              <a:gd name="T45" fmla="*/ 29 h 146"/>
              <a:gd name="T46" fmla="*/ 84 w 160"/>
              <a:gd name="T47" fmla="*/ 26 h 146"/>
              <a:gd name="T48" fmla="*/ 88 w 160"/>
              <a:gd name="T49" fmla="*/ 37 h 146"/>
              <a:gd name="T50" fmla="*/ 106 w 160"/>
              <a:gd name="T51" fmla="*/ 37 h 146"/>
              <a:gd name="T52" fmla="*/ 118 w 160"/>
              <a:gd name="T53" fmla="*/ 68 h 146"/>
              <a:gd name="T54" fmla="*/ 126 w 160"/>
              <a:gd name="T55" fmla="*/ 74 h 146"/>
              <a:gd name="T56" fmla="*/ 141 w 160"/>
              <a:gd name="T57" fmla="*/ 69 h 146"/>
              <a:gd name="T58" fmla="*/ 139 w 160"/>
              <a:gd name="T59" fmla="*/ 105 h 146"/>
              <a:gd name="T60" fmla="*/ 126 w 160"/>
              <a:gd name="T61" fmla="*/ 99 h 146"/>
              <a:gd name="T62" fmla="*/ 118 w 160"/>
              <a:gd name="T63" fmla="*/ 106 h 146"/>
              <a:gd name="T64" fmla="*/ 106 w 160"/>
              <a:gd name="T65" fmla="*/ 142 h 146"/>
              <a:gd name="T66" fmla="*/ 85 w 160"/>
              <a:gd name="T67" fmla="*/ 139 h 146"/>
              <a:gd name="T68" fmla="*/ 91 w 160"/>
              <a:gd name="T69" fmla="*/ 127 h 146"/>
              <a:gd name="T70" fmla="*/ 44 w 160"/>
              <a:gd name="T71" fmla="*/ 127 h 146"/>
              <a:gd name="T72" fmla="*/ 50 w 160"/>
              <a:gd name="T73" fmla="*/ 139 h 146"/>
              <a:gd name="T74" fmla="*/ 20 w 160"/>
              <a:gd name="T75" fmla="*/ 142 h 146"/>
              <a:gd name="T76" fmla="*/ 4 w 160"/>
              <a:gd name="T77" fmla="*/ 109 h 146"/>
              <a:gd name="T78" fmla="*/ 9 w 160"/>
              <a:gd name="T79" fmla="*/ 107 h 146"/>
              <a:gd name="T80" fmla="*/ 41 w 160"/>
              <a:gd name="T81" fmla="*/ 87 h 146"/>
              <a:gd name="T82" fmla="*/ 9 w 160"/>
              <a:gd name="T83" fmla="*/ 69 h 146"/>
              <a:gd name="T84" fmla="*/ 4 w 160"/>
              <a:gd name="T85" fmla="*/ 68 h 146"/>
              <a:gd name="T86" fmla="*/ 20 w 160"/>
              <a:gd name="T87" fmla="*/ 37 h 146"/>
              <a:gd name="T88" fmla="*/ 48 w 160"/>
              <a:gd name="T89" fmla="*/ 37 h 146"/>
              <a:gd name="T90" fmla="*/ 54 w 160"/>
              <a:gd name="T91" fmla="*/ 31 h 146"/>
              <a:gd name="T92" fmla="*/ 49 w 160"/>
              <a:gd name="T93" fmla="*/ 18 h 146"/>
              <a:gd name="T94" fmla="*/ 86 w 160"/>
              <a:gd name="T95" fmla="*/ 18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46">
                <a:moveTo>
                  <a:pt x="91" y="18"/>
                </a:moveTo>
                <a:cubicBezTo>
                  <a:pt x="91" y="9"/>
                  <a:pt x="84" y="0"/>
                  <a:pt x="68" y="0"/>
                </a:cubicBezTo>
                <a:cubicBezTo>
                  <a:pt x="54" y="0"/>
                  <a:pt x="44" y="7"/>
                  <a:pt x="44" y="18"/>
                </a:cubicBezTo>
                <a:cubicBezTo>
                  <a:pt x="44" y="24"/>
                  <a:pt x="48" y="28"/>
                  <a:pt x="49" y="29"/>
                </a:cubicBezTo>
                <a:cubicBezTo>
                  <a:pt x="50" y="30"/>
                  <a:pt x="50" y="30"/>
                  <a:pt x="50" y="31"/>
                </a:cubicBezTo>
                <a:cubicBezTo>
                  <a:pt x="50" y="32"/>
                  <a:pt x="50" y="32"/>
                  <a:pt x="48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9" y="32"/>
                  <a:pt x="0" y="40"/>
                  <a:pt x="0" y="5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72"/>
                  <a:pt x="2" y="74"/>
                  <a:pt x="6" y="74"/>
                </a:cubicBezTo>
                <a:cubicBezTo>
                  <a:pt x="8" y="74"/>
                  <a:pt x="10" y="73"/>
                  <a:pt x="11" y="72"/>
                </a:cubicBezTo>
                <a:cubicBezTo>
                  <a:pt x="13" y="71"/>
                  <a:pt x="16" y="69"/>
                  <a:pt x="20" y="69"/>
                </a:cubicBezTo>
                <a:cubicBezTo>
                  <a:pt x="28" y="69"/>
                  <a:pt x="36" y="76"/>
                  <a:pt x="36" y="87"/>
                </a:cubicBezTo>
                <a:cubicBezTo>
                  <a:pt x="36" y="99"/>
                  <a:pt x="28" y="107"/>
                  <a:pt x="20" y="107"/>
                </a:cubicBezTo>
                <a:cubicBezTo>
                  <a:pt x="16" y="107"/>
                  <a:pt x="13" y="105"/>
                  <a:pt x="11" y="104"/>
                </a:cubicBezTo>
                <a:cubicBezTo>
                  <a:pt x="10" y="102"/>
                  <a:pt x="8" y="101"/>
                  <a:pt x="6" y="101"/>
                </a:cubicBezTo>
                <a:cubicBezTo>
                  <a:pt x="2" y="101"/>
                  <a:pt x="0" y="104"/>
                  <a:pt x="0" y="109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37"/>
                  <a:pt x="9" y="146"/>
                  <a:pt x="20" y="146"/>
                </a:cubicBezTo>
                <a:cubicBezTo>
                  <a:pt x="48" y="146"/>
                  <a:pt x="48" y="146"/>
                  <a:pt x="48" y="146"/>
                </a:cubicBezTo>
                <a:cubicBezTo>
                  <a:pt x="52" y="146"/>
                  <a:pt x="54" y="144"/>
                  <a:pt x="54" y="139"/>
                </a:cubicBezTo>
                <a:cubicBezTo>
                  <a:pt x="54" y="137"/>
                  <a:pt x="53" y="136"/>
                  <a:pt x="52" y="135"/>
                </a:cubicBezTo>
                <a:cubicBezTo>
                  <a:pt x="51" y="134"/>
                  <a:pt x="49" y="131"/>
                  <a:pt x="49" y="127"/>
                </a:cubicBezTo>
                <a:cubicBezTo>
                  <a:pt x="49" y="119"/>
                  <a:pt x="57" y="114"/>
                  <a:pt x="68" y="114"/>
                </a:cubicBezTo>
                <a:cubicBezTo>
                  <a:pt x="80" y="114"/>
                  <a:pt x="86" y="119"/>
                  <a:pt x="86" y="127"/>
                </a:cubicBezTo>
                <a:cubicBezTo>
                  <a:pt x="86" y="131"/>
                  <a:pt x="85" y="134"/>
                  <a:pt x="84" y="135"/>
                </a:cubicBezTo>
                <a:cubicBezTo>
                  <a:pt x="83" y="136"/>
                  <a:pt x="81" y="137"/>
                  <a:pt x="81" y="139"/>
                </a:cubicBezTo>
                <a:cubicBezTo>
                  <a:pt x="81" y="144"/>
                  <a:pt x="84" y="146"/>
                  <a:pt x="89" y="146"/>
                </a:cubicBezTo>
                <a:cubicBezTo>
                  <a:pt x="106" y="146"/>
                  <a:pt x="106" y="146"/>
                  <a:pt x="106" y="146"/>
                </a:cubicBezTo>
                <a:cubicBezTo>
                  <a:pt x="116" y="146"/>
                  <a:pt x="123" y="138"/>
                  <a:pt x="123" y="128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23" y="106"/>
                  <a:pt x="124" y="104"/>
                  <a:pt x="126" y="104"/>
                </a:cubicBezTo>
                <a:cubicBezTo>
                  <a:pt x="128" y="104"/>
                  <a:pt x="128" y="104"/>
                  <a:pt x="129" y="105"/>
                </a:cubicBezTo>
                <a:cubicBezTo>
                  <a:pt x="130" y="106"/>
                  <a:pt x="133" y="110"/>
                  <a:pt x="139" y="110"/>
                </a:cubicBezTo>
                <a:cubicBezTo>
                  <a:pt x="149" y="110"/>
                  <a:pt x="160" y="102"/>
                  <a:pt x="160" y="87"/>
                </a:cubicBezTo>
                <a:cubicBezTo>
                  <a:pt x="160" y="71"/>
                  <a:pt x="150" y="64"/>
                  <a:pt x="141" y="64"/>
                </a:cubicBezTo>
                <a:cubicBezTo>
                  <a:pt x="136" y="64"/>
                  <a:pt x="132" y="66"/>
                  <a:pt x="129" y="69"/>
                </a:cubicBezTo>
                <a:cubicBezTo>
                  <a:pt x="129" y="70"/>
                  <a:pt x="128" y="70"/>
                  <a:pt x="126" y="70"/>
                </a:cubicBezTo>
                <a:cubicBezTo>
                  <a:pt x="124" y="70"/>
                  <a:pt x="123" y="69"/>
                  <a:pt x="123" y="68"/>
                </a:cubicBezTo>
                <a:cubicBezTo>
                  <a:pt x="123" y="68"/>
                  <a:pt x="123" y="68"/>
                  <a:pt x="123" y="68"/>
                </a:cubicBezTo>
                <a:cubicBezTo>
                  <a:pt x="123" y="52"/>
                  <a:pt x="123" y="52"/>
                  <a:pt x="123" y="52"/>
                </a:cubicBezTo>
                <a:cubicBezTo>
                  <a:pt x="123" y="40"/>
                  <a:pt x="116" y="32"/>
                  <a:pt x="106" y="32"/>
                </a:cubicBezTo>
                <a:cubicBezTo>
                  <a:pt x="89" y="32"/>
                  <a:pt x="89" y="32"/>
                  <a:pt x="89" y="32"/>
                </a:cubicBezTo>
                <a:cubicBezTo>
                  <a:pt x="89" y="32"/>
                  <a:pt x="89" y="32"/>
                  <a:pt x="89" y="32"/>
                </a:cubicBezTo>
                <a:cubicBezTo>
                  <a:pt x="85" y="32"/>
                  <a:pt x="85" y="32"/>
                  <a:pt x="85" y="31"/>
                </a:cubicBezTo>
                <a:cubicBezTo>
                  <a:pt x="85" y="30"/>
                  <a:pt x="86" y="30"/>
                  <a:pt x="86" y="29"/>
                </a:cubicBezTo>
                <a:cubicBezTo>
                  <a:pt x="89" y="28"/>
                  <a:pt x="91" y="24"/>
                  <a:pt x="91" y="18"/>
                </a:cubicBezTo>
                <a:close/>
                <a:moveTo>
                  <a:pt x="84" y="26"/>
                </a:moveTo>
                <a:cubicBezTo>
                  <a:pt x="83" y="28"/>
                  <a:pt x="81" y="29"/>
                  <a:pt x="81" y="31"/>
                </a:cubicBezTo>
                <a:cubicBezTo>
                  <a:pt x="81" y="33"/>
                  <a:pt x="82" y="37"/>
                  <a:pt x="88" y="37"/>
                </a:cubicBezTo>
                <a:cubicBezTo>
                  <a:pt x="88" y="37"/>
                  <a:pt x="88" y="37"/>
                  <a:pt x="89" y="37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14" y="37"/>
                  <a:pt x="118" y="44"/>
                  <a:pt x="118" y="52"/>
                </a:cubicBezTo>
                <a:cubicBezTo>
                  <a:pt x="118" y="68"/>
                  <a:pt x="118" y="68"/>
                  <a:pt x="118" y="68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8" y="71"/>
                  <a:pt x="122" y="74"/>
                  <a:pt x="126" y="74"/>
                </a:cubicBezTo>
                <a:cubicBezTo>
                  <a:pt x="129" y="74"/>
                  <a:pt x="130" y="73"/>
                  <a:pt x="132" y="72"/>
                </a:cubicBezTo>
                <a:cubicBezTo>
                  <a:pt x="134" y="71"/>
                  <a:pt x="137" y="69"/>
                  <a:pt x="141" y="69"/>
                </a:cubicBezTo>
                <a:cubicBezTo>
                  <a:pt x="149" y="69"/>
                  <a:pt x="155" y="76"/>
                  <a:pt x="155" y="87"/>
                </a:cubicBezTo>
                <a:cubicBezTo>
                  <a:pt x="155" y="99"/>
                  <a:pt x="147" y="105"/>
                  <a:pt x="139" y="105"/>
                </a:cubicBezTo>
                <a:cubicBezTo>
                  <a:pt x="134" y="105"/>
                  <a:pt x="133" y="103"/>
                  <a:pt x="132" y="102"/>
                </a:cubicBezTo>
                <a:cubicBezTo>
                  <a:pt x="130" y="101"/>
                  <a:pt x="129" y="99"/>
                  <a:pt x="126" y="99"/>
                </a:cubicBezTo>
                <a:cubicBezTo>
                  <a:pt x="122" y="99"/>
                  <a:pt x="118" y="103"/>
                  <a:pt x="118" y="105"/>
                </a:cubicBezTo>
                <a:cubicBezTo>
                  <a:pt x="118" y="106"/>
                  <a:pt x="118" y="106"/>
                  <a:pt x="118" y="106"/>
                </a:cubicBezTo>
                <a:cubicBezTo>
                  <a:pt x="118" y="128"/>
                  <a:pt x="118" y="128"/>
                  <a:pt x="118" y="128"/>
                </a:cubicBezTo>
                <a:cubicBezTo>
                  <a:pt x="118" y="135"/>
                  <a:pt x="115" y="142"/>
                  <a:pt x="106" y="142"/>
                </a:cubicBezTo>
                <a:cubicBezTo>
                  <a:pt x="89" y="142"/>
                  <a:pt x="89" y="142"/>
                  <a:pt x="89" y="142"/>
                </a:cubicBezTo>
                <a:cubicBezTo>
                  <a:pt x="85" y="142"/>
                  <a:pt x="85" y="141"/>
                  <a:pt x="85" y="139"/>
                </a:cubicBezTo>
                <a:cubicBezTo>
                  <a:pt x="85" y="139"/>
                  <a:pt x="86" y="139"/>
                  <a:pt x="86" y="138"/>
                </a:cubicBezTo>
                <a:cubicBezTo>
                  <a:pt x="89" y="136"/>
                  <a:pt x="91" y="134"/>
                  <a:pt x="91" y="127"/>
                </a:cubicBezTo>
                <a:cubicBezTo>
                  <a:pt x="91" y="118"/>
                  <a:pt x="84" y="110"/>
                  <a:pt x="68" y="110"/>
                </a:cubicBezTo>
                <a:cubicBezTo>
                  <a:pt x="54" y="110"/>
                  <a:pt x="44" y="117"/>
                  <a:pt x="44" y="127"/>
                </a:cubicBezTo>
                <a:cubicBezTo>
                  <a:pt x="44" y="134"/>
                  <a:pt x="48" y="136"/>
                  <a:pt x="49" y="138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50" y="141"/>
                  <a:pt x="50" y="142"/>
                  <a:pt x="48" y="142"/>
                </a:cubicBezTo>
                <a:cubicBezTo>
                  <a:pt x="20" y="142"/>
                  <a:pt x="20" y="142"/>
                  <a:pt x="20" y="142"/>
                </a:cubicBezTo>
                <a:cubicBezTo>
                  <a:pt x="12" y="142"/>
                  <a:pt x="4" y="135"/>
                  <a:pt x="4" y="127"/>
                </a:cubicBezTo>
                <a:cubicBezTo>
                  <a:pt x="4" y="109"/>
                  <a:pt x="4" y="109"/>
                  <a:pt x="4" y="109"/>
                </a:cubicBezTo>
                <a:cubicBezTo>
                  <a:pt x="4" y="105"/>
                  <a:pt x="5" y="105"/>
                  <a:pt x="6" y="105"/>
                </a:cubicBezTo>
                <a:cubicBezTo>
                  <a:pt x="6" y="105"/>
                  <a:pt x="8" y="106"/>
                  <a:pt x="9" y="107"/>
                </a:cubicBezTo>
                <a:cubicBezTo>
                  <a:pt x="11" y="109"/>
                  <a:pt x="14" y="112"/>
                  <a:pt x="20" y="112"/>
                </a:cubicBezTo>
                <a:cubicBezTo>
                  <a:pt x="30" y="112"/>
                  <a:pt x="41" y="102"/>
                  <a:pt x="41" y="87"/>
                </a:cubicBezTo>
                <a:cubicBezTo>
                  <a:pt x="41" y="72"/>
                  <a:pt x="30" y="64"/>
                  <a:pt x="20" y="64"/>
                </a:cubicBezTo>
                <a:cubicBezTo>
                  <a:pt x="14" y="64"/>
                  <a:pt x="11" y="66"/>
                  <a:pt x="9" y="69"/>
                </a:cubicBezTo>
                <a:cubicBezTo>
                  <a:pt x="8" y="69"/>
                  <a:pt x="6" y="70"/>
                  <a:pt x="6" y="70"/>
                </a:cubicBezTo>
                <a:cubicBezTo>
                  <a:pt x="5" y="70"/>
                  <a:pt x="4" y="70"/>
                  <a:pt x="4" y="68"/>
                </a:cubicBezTo>
                <a:cubicBezTo>
                  <a:pt x="4" y="50"/>
                  <a:pt x="4" y="50"/>
                  <a:pt x="4" y="50"/>
                </a:cubicBezTo>
                <a:cubicBezTo>
                  <a:pt x="4" y="42"/>
                  <a:pt x="12" y="37"/>
                  <a:pt x="20" y="37"/>
                </a:cubicBezTo>
                <a:cubicBezTo>
                  <a:pt x="48" y="37"/>
                  <a:pt x="48" y="37"/>
                  <a:pt x="48" y="37"/>
                </a:cubicBezTo>
                <a:cubicBezTo>
                  <a:pt x="48" y="37"/>
                  <a:pt x="48" y="37"/>
                  <a:pt x="48" y="37"/>
                </a:cubicBezTo>
                <a:cubicBezTo>
                  <a:pt x="48" y="37"/>
                  <a:pt x="48" y="37"/>
                  <a:pt x="48" y="37"/>
                </a:cubicBezTo>
                <a:cubicBezTo>
                  <a:pt x="53" y="37"/>
                  <a:pt x="54" y="33"/>
                  <a:pt x="54" y="31"/>
                </a:cubicBezTo>
                <a:cubicBezTo>
                  <a:pt x="54" y="29"/>
                  <a:pt x="53" y="28"/>
                  <a:pt x="52" y="26"/>
                </a:cubicBezTo>
                <a:cubicBezTo>
                  <a:pt x="51" y="24"/>
                  <a:pt x="49" y="23"/>
                  <a:pt x="49" y="18"/>
                </a:cubicBezTo>
                <a:cubicBezTo>
                  <a:pt x="49" y="11"/>
                  <a:pt x="57" y="5"/>
                  <a:pt x="68" y="5"/>
                </a:cubicBezTo>
                <a:cubicBezTo>
                  <a:pt x="80" y="5"/>
                  <a:pt x="86" y="11"/>
                  <a:pt x="86" y="18"/>
                </a:cubicBezTo>
                <a:cubicBezTo>
                  <a:pt x="86" y="23"/>
                  <a:pt x="85" y="24"/>
                  <a:pt x="84" y="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9B09CEE9-92A0-8B9D-0F52-94A30D137A4D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5780088"/>
            <a:ext cx="252413" cy="254000"/>
          </a:xfrm>
          <a:custGeom>
            <a:avLst/>
            <a:gdLst>
              <a:gd name="T0" fmla="*/ 84 w 159"/>
              <a:gd name="T1" fmla="*/ 33 h 160"/>
              <a:gd name="T2" fmla="*/ 82 w 159"/>
              <a:gd name="T3" fmla="*/ 30 h 160"/>
              <a:gd name="T4" fmla="*/ 79 w 159"/>
              <a:gd name="T5" fmla="*/ 33 h 160"/>
              <a:gd name="T6" fmla="*/ 79 w 159"/>
              <a:gd name="T7" fmla="*/ 75 h 160"/>
              <a:gd name="T8" fmla="*/ 32 w 159"/>
              <a:gd name="T9" fmla="*/ 75 h 160"/>
              <a:gd name="T10" fmla="*/ 29 w 159"/>
              <a:gd name="T11" fmla="*/ 78 h 160"/>
              <a:gd name="T12" fmla="*/ 32 w 159"/>
              <a:gd name="T13" fmla="*/ 80 h 160"/>
              <a:gd name="T14" fmla="*/ 79 w 159"/>
              <a:gd name="T15" fmla="*/ 80 h 160"/>
              <a:gd name="T16" fmla="*/ 79 w 159"/>
              <a:gd name="T17" fmla="*/ 128 h 160"/>
              <a:gd name="T18" fmla="*/ 82 w 159"/>
              <a:gd name="T19" fmla="*/ 130 h 160"/>
              <a:gd name="T20" fmla="*/ 84 w 159"/>
              <a:gd name="T21" fmla="*/ 128 h 160"/>
              <a:gd name="T22" fmla="*/ 84 w 159"/>
              <a:gd name="T23" fmla="*/ 80 h 160"/>
              <a:gd name="T24" fmla="*/ 132 w 159"/>
              <a:gd name="T25" fmla="*/ 80 h 160"/>
              <a:gd name="T26" fmla="*/ 134 w 159"/>
              <a:gd name="T27" fmla="*/ 78 h 160"/>
              <a:gd name="T28" fmla="*/ 132 w 159"/>
              <a:gd name="T29" fmla="*/ 75 h 160"/>
              <a:gd name="T30" fmla="*/ 84 w 159"/>
              <a:gd name="T31" fmla="*/ 75 h 160"/>
              <a:gd name="T32" fmla="*/ 84 w 159"/>
              <a:gd name="T33" fmla="*/ 33 h 160"/>
              <a:gd name="T34" fmla="*/ 157 w 159"/>
              <a:gd name="T35" fmla="*/ 75 h 160"/>
              <a:gd name="T36" fmla="*/ 144 w 159"/>
              <a:gd name="T37" fmla="*/ 75 h 160"/>
              <a:gd name="T38" fmla="*/ 85 w 159"/>
              <a:gd name="T39" fmla="*/ 15 h 160"/>
              <a:gd name="T40" fmla="*/ 85 w 159"/>
              <a:gd name="T41" fmla="*/ 3 h 160"/>
              <a:gd name="T42" fmla="*/ 82 w 159"/>
              <a:gd name="T43" fmla="*/ 0 h 160"/>
              <a:gd name="T44" fmla="*/ 80 w 159"/>
              <a:gd name="T45" fmla="*/ 3 h 160"/>
              <a:gd name="T46" fmla="*/ 80 w 159"/>
              <a:gd name="T47" fmla="*/ 15 h 160"/>
              <a:gd name="T48" fmla="*/ 15 w 159"/>
              <a:gd name="T49" fmla="*/ 75 h 160"/>
              <a:gd name="T50" fmla="*/ 2 w 159"/>
              <a:gd name="T51" fmla="*/ 75 h 160"/>
              <a:gd name="T52" fmla="*/ 0 w 159"/>
              <a:gd name="T53" fmla="*/ 78 h 160"/>
              <a:gd name="T54" fmla="*/ 2 w 159"/>
              <a:gd name="T55" fmla="*/ 80 h 160"/>
              <a:gd name="T56" fmla="*/ 15 w 159"/>
              <a:gd name="T57" fmla="*/ 80 h 160"/>
              <a:gd name="T58" fmla="*/ 80 w 159"/>
              <a:gd name="T59" fmla="*/ 145 h 160"/>
              <a:gd name="T60" fmla="*/ 80 w 159"/>
              <a:gd name="T61" fmla="*/ 158 h 160"/>
              <a:gd name="T62" fmla="*/ 82 w 159"/>
              <a:gd name="T63" fmla="*/ 160 h 160"/>
              <a:gd name="T64" fmla="*/ 85 w 159"/>
              <a:gd name="T65" fmla="*/ 158 h 160"/>
              <a:gd name="T66" fmla="*/ 85 w 159"/>
              <a:gd name="T67" fmla="*/ 145 h 160"/>
              <a:gd name="T68" fmla="*/ 144 w 159"/>
              <a:gd name="T69" fmla="*/ 80 h 160"/>
              <a:gd name="T70" fmla="*/ 157 w 159"/>
              <a:gd name="T71" fmla="*/ 80 h 160"/>
              <a:gd name="T72" fmla="*/ 159 w 159"/>
              <a:gd name="T73" fmla="*/ 78 h 160"/>
              <a:gd name="T74" fmla="*/ 157 w 159"/>
              <a:gd name="T75" fmla="*/ 75 h 160"/>
              <a:gd name="T76" fmla="*/ 80 w 159"/>
              <a:gd name="T77" fmla="*/ 140 h 160"/>
              <a:gd name="T78" fmla="*/ 20 w 159"/>
              <a:gd name="T79" fmla="*/ 80 h 160"/>
              <a:gd name="T80" fmla="*/ 80 w 159"/>
              <a:gd name="T81" fmla="*/ 20 h 160"/>
              <a:gd name="T82" fmla="*/ 139 w 159"/>
              <a:gd name="T83" fmla="*/ 80 h 160"/>
              <a:gd name="T84" fmla="*/ 80 w 159"/>
              <a:gd name="T85" fmla="*/ 1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9" h="160">
                <a:moveTo>
                  <a:pt x="84" y="33"/>
                </a:moveTo>
                <a:cubicBezTo>
                  <a:pt x="84" y="31"/>
                  <a:pt x="83" y="30"/>
                  <a:pt x="82" y="30"/>
                </a:cubicBezTo>
                <a:cubicBezTo>
                  <a:pt x="81" y="30"/>
                  <a:pt x="79" y="31"/>
                  <a:pt x="79" y="33"/>
                </a:cubicBezTo>
                <a:cubicBezTo>
                  <a:pt x="79" y="75"/>
                  <a:pt x="79" y="75"/>
                  <a:pt x="79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0" y="75"/>
                  <a:pt x="29" y="76"/>
                  <a:pt x="29" y="78"/>
                </a:cubicBezTo>
                <a:cubicBezTo>
                  <a:pt x="29" y="79"/>
                  <a:pt x="30" y="80"/>
                  <a:pt x="32" y="80"/>
                </a:cubicBezTo>
                <a:cubicBezTo>
                  <a:pt x="79" y="80"/>
                  <a:pt x="79" y="80"/>
                  <a:pt x="79" y="80"/>
                </a:cubicBezTo>
                <a:cubicBezTo>
                  <a:pt x="79" y="128"/>
                  <a:pt x="79" y="128"/>
                  <a:pt x="79" y="128"/>
                </a:cubicBezTo>
                <a:cubicBezTo>
                  <a:pt x="79" y="129"/>
                  <a:pt x="81" y="130"/>
                  <a:pt x="82" y="130"/>
                </a:cubicBezTo>
                <a:cubicBezTo>
                  <a:pt x="83" y="130"/>
                  <a:pt x="84" y="129"/>
                  <a:pt x="84" y="128"/>
                </a:cubicBezTo>
                <a:cubicBezTo>
                  <a:pt x="84" y="80"/>
                  <a:pt x="84" y="80"/>
                  <a:pt x="84" y="80"/>
                </a:cubicBezTo>
                <a:cubicBezTo>
                  <a:pt x="132" y="80"/>
                  <a:pt x="132" y="80"/>
                  <a:pt x="132" y="80"/>
                </a:cubicBezTo>
                <a:cubicBezTo>
                  <a:pt x="133" y="80"/>
                  <a:pt x="134" y="79"/>
                  <a:pt x="134" y="78"/>
                </a:cubicBezTo>
                <a:cubicBezTo>
                  <a:pt x="134" y="76"/>
                  <a:pt x="133" y="75"/>
                  <a:pt x="132" y="75"/>
                </a:cubicBezTo>
                <a:cubicBezTo>
                  <a:pt x="84" y="75"/>
                  <a:pt x="84" y="75"/>
                  <a:pt x="84" y="75"/>
                </a:cubicBezTo>
                <a:lnTo>
                  <a:pt x="84" y="33"/>
                </a:lnTo>
                <a:close/>
                <a:moveTo>
                  <a:pt x="157" y="75"/>
                </a:moveTo>
                <a:cubicBezTo>
                  <a:pt x="144" y="75"/>
                  <a:pt x="144" y="75"/>
                  <a:pt x="144" y="75"/>
                </a:cubicBezTo>
                <a:cubicBezTo>
                  <a:pt x="142" y="44"/>
                  <a:pt x="116" y="18"/>
                  <a:pt x="85" y="15"/>
                </a:cubicBezTo>
                <a:cubicBezTo>
                  <a:pt x="85" y="3"/>
                  <a:pt x="85" y="3"/>
                  <a:pt x="85" y="3"/>
                </a:cubicBezTo>
                <a:cubicBezTo>
                  <a:pt x="85" y="1"/>
                  <a:pt x="83" y="0"/>
                  <a:pt x="82" y="0"/>
                </a:cubicBezTo>
                <a:cubicBezTo>
                  <a:pt x="81" y="0"/>
                  <a:pt x="80" y="1"/>
                  <a:pt x="80" y="3"/>
                </a:cubicBezTo>
                <a:cubicBezTo>
                  <a:pt x="80" y="15"/>
                  <a:pt x="80" y="15"/>
                  <a:pt x="80" y="15"/>
                </a:cubicBezTo>
                <a:cubicBezTo>
                  <a:pt x="46" y="15"/>
                  <a:pt x="17" y="41"/>
                  <a:pt x="15" y="75"/>
                </a:cubicBezTo>
                <a:cubicBezTo>
                  <a:pt x="2" y="75"/>
                  <a:pt x="2" y="75"/>
                  <a:pt x="2" y="75"/>
                </a:cubicBezTo>
                <a:cubicBezTo>
                  <a:pt x="1" y="75"/>
                  <a:pt x="0" y="76"/>
                  <a:pt x="0" y="78"/>
                </a:cubicBezTo>
                <a:cubicBezTo>
                  <a:pt x="0" y="79"/>
                  <a:pt x="1" y="80"/>
                  <a:pt x="2" y="80"/>
                </a:cubicBezTo>
                <a:cubicBezTo>
                  <a:pt x="15" y="80"/>
                  <a:pt x="15" y="80"/>
                  <a:pt x="15" y="80"/>
                </a:cubicBezTo>
                <a:cubicBezTo>
                  <a:pt x="15" y="116"/>
                  <a:pt x="43" y="145"/>
                  <a:pt x="80" y="145"/>
                </a:cubicBezTo>
                <a:cubicBezTo>
                  <a:pt x="80" y="158"/>
                  <a:pt x="80" y="158"/>
                  <a:pt x="80" y="158"/>
                </a:cubicBezTo>
                <a:cubicBezTo>
                  <a:pt x="80" y="159"/>
                  <a:pt x="81" y="160"/>
                  <a:pt x="82" y="160"/>
                </a:cubicBezTo>
                <a:cubicBezTo>
                  <a:pt x="83" y="160"/>
                  <a:pt x="85" y="159"/>
                  <a:pt x="85" y="158"/>
                </a:cubicBezTo>
                <a:cubicBezTo>
                  <a:pt x="85" y="145"/>
                  <a:pt x="85" y="145"/>
                  <a:pt x="85" y="145"/>
                </a:cubicBezTo>
                <a:cubicBezTo>
                  <a:pt x="118" y="143"/>
                  <a:pt x="144" y="114"/>
                  <a:pt x="144" y="80"/>
                </a:cubicBezTo>
                <a:cubicBezTo>
                  <a:pt x="157" y="80"/>
                  <a:pt x="157" y="80"/>
                  <a:pt x="157" y="80"/>
                </a:cubicBezTo>
                <a:cubicBezTo>
                  <a:pt x="158" y="80"/>
                  <a:pt x="159" y="79"/>
                  <a:pt x="159" y="78"/>
                </a:cubicBezTo>
                <a:cubicBezTo>
                  <a:pt x="159" y="76"/>
                  <a:pt x="158" y="75"/>
                  <a:pt x="157" y="75"/>
                </a:cubicBezTo>
                <a:close/>
                <a:moveTo>
                  <a:pt x="80" y="140"/>
                </a:moveTo>
                <a:cubicBezTo>
                  <a:pt x="47" y="140"/>
                  <a:pt x="20" y="113"/>
                  <a:pt x="20" y="80"/>
                </a:cubicBezTo>
                <a:cubicBezTo>
                  <a:pt x="20" y="48"/>
                  <a:pt x="47" y="20"/>
                  <a:pt x="80" y="20"/>
                </a:cubicBezTo>
                <a:cubicBezTo>
                  <a:pt x="112" y="20"/>
                  <a:pt x="139" y="48"/>
                  <a:pt x="139" y="80"/>
                </a:cubicBezTo>
                <a:cubicBezTo>
                  <a:pt x="139" y="113"/>
                  <a:pt x="112" y="140"/>
                  <a:pt x="80" y="1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1F99DF54-DA28-BDAF-F421-5D924CFD11FB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5772150"/>
            <a:ext cx="254000" cy="271463"/>
          </a:xfrm>
          <a:custGeom>
            <a:avLst/>
            <a:gdLst>
              <a:gd name="T0" fmla="*/ 80 w 160"/>
              <a:gd name="T1" fmla="*/ 11 h 171"/>
              <a:gd name="T2" fmla="*/ 5 w 160"/>
              <a:gd name="T3" fmla="*/ 85 h 171"/>
              <a:gd name="T4" fmla="*/ 80 w 160"/>
              <a:gd name="T5" fmla="*/ 160 h 171"/>
              <a:gd name="T6" fmla="*/ 154 w 160"/>
              <a:gd name="T7" fmla="*/ 85 h 171"/>
              <a:gd name="T8" fmla="*/ 80 w 160"/>
              <a:gd name="T9" fmla="*/ 11 h 171"/>
              <a:gd name="T10" fmla="*/ 80 w 160"/>
              <a:gd name="T11" fmla="*/ 154 h 171"/>
              <a:gd name="T12" fmla="*/ 10 w 160"/>
              <a:gd name="T13" fmla="*/ 85 h 171"/>
              <a:gd name="T14" fmla="*/ 80 w 160"/>
              <a:gd name="T15" fmla="*/ 16 h 171"/>
              <a:gd name="T16" fmla="*/ 149 w 160"/>
              <a:gd name="T17" fmla="*/ 85 h 171"/>
              <a:gd name="T18" fmla="*/ 80 w 160"/>
              <a:gd name="T19" fmla="*/ 154 h 171"/>
              <a:gd name="T20" fmla="*/ 6 w 160"/>
              <a:gd name="T21" fmla="*/ 39 h 171"/>
              <a:gd name="T22" fmla="*/ 40 w 160"/>
              <a:gd name="T23" fmla="*/ 5 h 171"/>
              <a:gd name="T24" fmla="*/ 45 w 160"/>
              <a:gd name="T25" fmla="*/ 5 h 171"/>
              <a:gd name="T26" fmla="*/ 48 w 160"/>
              <a:gd name="T27" fmla="*/ 2 h 171"/>
              <a:gd name="T28" fmla="*/ 45 w 160"/>
              <a:gd name="T29" fmla="*/ 0 h 171"/>
              <a:gd name="T30" fmla="*/ 40 w 160"/>
              <a:gd name="T31" fmla="*/ 0 h 171"/>
              <a:gd name="T32" fmla="*/ 0 w 160"/>
              <a:gd name="T33" fmla="*/ 39 h 171"/>
              <a:gd name="T34" fmla="*/ 0 w 160"/>
              <a:gd name="T35" fmla="*/ 45 h 171"/>
              <a:gd name="T36" fmla="*/ 3 w 160"/>
              <a:gd name="T37" fmla="*/ 47 h 171"/>
              <a:gd name="T38" fmla="*/ 6 w 160"/>
              <a:gd name="T39" fmla="*/ 45 h 171"/>
              <a:gd name="T40" fmla="*/ 6 w 160"/>
              <a:gd name="T41" fmla="*/ 39 h 171"/>
              <a:gd name="T42" fmla="*/ 121 w 160"/>
              <a:gd name="T43" fmla="*/ 0 h 171"/>
              <a:gd name="T44" fmla="*/ 115 w 160"/>
              <a:gd name="T45" fmla="*/ 0 h 171"/>
              <a:gd name="T46" fmla="*/ 113 w 160"/>
              <a:gd name="T47" fmla="*/ 2 h 171"/>
              <a:gd name="T48" fmla="*/ 115 w 160"/>
              <a:gd name="T49" fmla="*/ 5 h 171"/>
              <a:gd name="T50" fmla="*/ 121 w 160"/>
              <a:gd name="T51" fmla="*/ 5 h 171"/>
              <a:gd name="T52" fmla="*/ 155 w 160"/>
              <a:gd name="T53" fmla="*/ 39 h 171"/>
              <a:gd name="T54" fmla="*/ 155 w 160"/>
              <a:gd name="T55" fmla="*/ 45 h 171"/>
              <a:gd name="T56" fmla="*/ 158 w 160"/>
              <a:gd name="T57" fmla="*/ 47 h 171"/>
              <a:gd name="T58" fmla="*/ 160 w 160"/>
              <a:gd name="T59" fmla="*/ 45 h 171"/>
              <a:gd name="T60" fmla="*/ 160 w 160"/>
              <a:gd name="T61" fmla="*/ 39 h 171"/>
              <a:gd name="T62" fmla="*/ 121 w 160"/>
              <a:gd name="T63" fmla="*/ 0 h 171"/>
              <a:gd name="T64" fmla="*/ 81 w 160"/>
              <a:gd name="T65" fmla="*/ 87 h 171"/>
              <a:gd name="T66" fmla="*/ 81 w 160"/>
              <a:gd name="T67" fmla="*/ 49 h 171"/>
              <a:gd name="T68" fmla="*/ 78 w 160"/>
              <a:gd name="T69" fmla="*/ 46 h 171"/>
              <a:gd name="T70" fmla="*/ 75 w 160"/>
              <a:gd name="T71" fmla="*/ 49 h 171"/>
              <a:gd name="T72" fmla="*/ 75 w 160"/>
              <a:gd name="T73" fmla="*/ 88 h 171"/>
              <a:gd name="T74" fmla="*/ 77 w 160"/>
              <a:gd name="T75" fmla="*/ 89 h 171"/>
              <a:gd name="T76" fmla="*/ 102 w 160"/>
              <a:gd name="T77" fmla="*/ 116 h 171"/>
              <a:gd name="T78" fmla="*/ 104 w 160"/>
              <a:gd name="T79" fmla="*/ 117 h 171"/>
              <a:gd name="T80" fmla="*/ 106 w 160"/>
              <a:gd name="T81" fmla="*/ 116 h 171"/>
              <a:gd name="T82" fmla="*/ 106 w 160"/>
              <a:gd name="T83" fmla="*/ 112 h 171"/>
              <a:gd name="T84" fmla="*/ 81 w 160"/>
              <a:gd name="T85" fmla="*/ 87 h 171"/>
              <a:gd name="T86" fmla="*/ 21 w 160"/>
              <a:gd name="T87" fmla="*/ 145 h 171"/>
              <a:gd name="T88" fmla="*/ 5 w 160"/>
              <a:gd name="T89" fmla="*/ 167 h 171"/>
              <a:gd name="T90" fmla="*/ 6 w 160"/>
              <a:gd name="T91" fmla="*/ 171 h 171"/>
              <a:gd name="T92" fmla="*/ 8 w 160"/>
              <a:gd name="T93" fmla="*/ 171 h 171"/>
              <a:gd name="T94" fmla="*/ 10 w 160"/>
              <a:gd name="T95" fmla="*/ 169 h 171"/>
              <a:gd name="T96" fmla="*/ 26 w 160"/>
              <a:gd name="T97" fmla="*/ 148 h 171"/>
              <a:gd name="T98" fmla="*/ 25 w 160"/>
              <a:gd name="T99" fmla="*/ 144 h 171"/>
              <a:gd name="T100" fmla="*/ 21 w 160"/>
              <a:gd name="T101" fmla="*/ 145 h 171"/>
              <a:gd name="T102" fmla="*/ 135 w 160"/>
              <a:gd name="T103" fmla="*/ 144 h 171"/>
              <a:gd name="T104" fmla="*/ 134 w 160"/>
              <a:gd name="T105" fmla="*/ 148 h 171"/>
              <a:gd name="T106" fmla="*/ 149 w 160"/>
              <a:gd name="T107" fmla="*/ 169 h 171"/>
              <a:gd name="T108" fmla="*/ 152 w 160"/>
              <a:gd name="T109" fmla="*/ 171 h 171"/>
              <a:gd name="T110" fmla="*/ 153 w 160"/>
              <a:gd name="T111" fmla="*/ 171 h 171"/>
              <a:gd name="T112" fmla="*/ 154 w 160"/>
              <a:gd name="T113" fmla="*/ 167 h 171"/>
              <a:gd name="T114" fmla="*/ 139 w 160"/>
              <a:gd name="T115" fmla="*/ 145 h 171"/>
              <a:gd name="T116" fmla="*/ 135 w 160"/>
              <a:gd name="T117" fmla="*/ 144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71">
                <a:moveTo>
                  <a:pt x="80" y="11"/>
                </a:moveTo>
                <a:cubicBezTo>
                  <a:pt x="38" y="11"/>
                  <a:pt x="5" y="44"/>
                  <a:pt x="5" y="85"/>
                </a:cubicBezTo>
                <a:cubicBezTo>
                  <a:pt x="5" y="126"/>
                  <a:pt x="38" y="160"/>
                  <a:pt x="80" y="160"/>
                </a:cubicBezTo>
                <a:cubicBezTo>
                  <a:pt x="121" y="160"/>
                  <a:pt x="154" y="126"/>
                  <a:pt x="154" y="85"/>
                </a:cubicBezTo>
                <a:cubicBezTo>
                  <a:pt x="154" y="44"/>
                  <a:pt x="121" y="11"/>
                  <a:pt x="80" y="11"/>
                </a:cubicBezTo>
                <a:close/>
                <a:moveTo>
                  <a:pt x="80" y="154"/>
                </a:moveTo>
                <a:cubicBezTo>
                  <a:pt x="41" y="154"/>
                  <a:pt x="10" y="124"/>
                  <a:pt x="10" y="85"/>
                </a:cubicBezTo>
                <a:cubicBezTo>
                  <a:pt x="10" y="47"/>
                  <a:pt x="41" y="16"/>
                  <a:pt x="80" y="16"/>
                </a:cubicBezTo>
                <a:cubicBezTo>
                  <a:pt x="118" y="16"/>
                  <a:pt x="149" y="47"/>
                  <a:pt x="149" y="85"/>
                </a:cubicBezTo>
                <a:cubicBezTo>
                  <a:pt x="149" y="124"/>
                  <a:pt x="118" y="154"/>
                  <a:pt x="80" y="154"/>
                </a:cubicBezTo>
                <a:close/>
                <a:moveTo>
                  <a:pt x="6" y="39"/>
                </a:moveTo>
                <a:cubicBezTo>
                  <a:pt x="6" y="21"/>
                  <a:pt x="22" y="5"/>
                  <a:pt x="40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7" y="5"/>
                  <a:pt x="48" y="4"/>
                  <a:pt x="48" y="2"/>
                </a:cubicBezTo>
                <a:cubicBezTo>
                  <a:pt x="48" y="1"/>
                  <a:pt x="47" y="0"/>
                  <a:pt x="45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18" y="0"/>
                  <a:pt x="0" y="17"/>
                  <a:pt x="0" y="39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6"/>
                  <a:pt x="2" y="47"/>
                  <a:pt x="3" y="47"/>
                </a:cubicBezTo>
                <a:cubicBezTo>
                  <a:pt x="4" y="47"/>
                  <a:pt x="6" y="46"/>
                  <a:pt x="6" y="45"/>
                </a:cubicBezTo>
                <a:cubicBezTo>
                  <a:pt x="6" y="39"/>
                  <a:pt x="6" y="39"/>
                  <a:pt x="6" y="39"/>
                </a:cubicBezTo>
                <a:close/>
                <a:moveTo>
                  <a:pt x="121" y="0"/>
                </a:moveTo>
                <a:cubicBezTo>
                  <a:pt x="115" y="0"/>
                  <a:pt x="115" y="0"/>
                  <a:pt x="115" y="0"/>
                </a:cubicBezTo>
                <a:cubicBezTo>
                  <a:pt x="114" y="0"/>
                  <a:pt x="113" y="1"/>
                  <a:pt x="113" y="2"/>
                </a:cubicBezTo>
                <a:cubicBezTo>
                  <a:pt x="113" y="4"/>
                  <a:pt x="114" y="5"/>
                  <a:pt x="115" y="5"/>
                </a:cubicBezTo>
                <a:cubicBezTo>
                  <a:pt x="121" y="5"/>
                  <a:pt x="121" y="5"/>
                  <a:pt x="121" y="5"/>
                </a:cubicBezTo>
                <a:cubicBezTo>
                  <a:pt x="139" y="5"/>
                  <a:pt x="155" y="21"/>
                  <a:pt x="155" y="39"/>
                </a:cubicBezTo>
                <a:cubicBezTo>
                  <a:pt x="155" y="45"/>
                  <a:pt x="155" y="45"/>
                  <a:pt x="155" y="45"/>
                </a:cubicBezTo>
                <a:cubicBezTo>
                  <a:pt x="155" y="46"/>
                  <a:pt x="155" y="47"/>
                  <a:pt x="158" y="47"/>
                </a:cubicBezTo>
                <a:cubicBezTo>
                  <a:pt x="159" y="47"/>
                  <a:pt x="160" y="46"/>
                  <a:pt x="160" y="45"/>
                </a:cubicBezTo>
                <a:cubicBezTo>
                  <a:pt x="160" y="39"/>
                  <a:pt x="160" y="39"/>
                  <a:pt x="160" y="39"/>
                </a:cubicBezTo>
                <a:cubicBezTo>
                  <a:pt x="160" y="17"/>
                  <a:pt x="142" y="0"/>
                  <a:pt x="121" y="0"/>
                </a:cubicBezTo>
                <a:close/>
                <a:moveTo>
                  <a:pt x="81" y="87"/>
                </a:moveTo>
                <a:cubicBezTo>
                  <a:pt x="81" y="49"/>
                  <a:pt x="81" y="49"/>
                  <a:pt x="81" y="49"/>
                </a:cubicBezTo>
                <a:cubicBezTo>
                  <a:pt x="81" y="48"/>
                  <a:pt x="79" y="46"/>
                  <a:pt x="78" y="46"/>
                </a:cubicBezTo>
                <a:cubicBezTo>
                  <a:pt x="77" y="46"/>
                  <a:pt x="75" y="48"/>
                  <a:pt x="75" y="49"/>
                </a:cubicBezTo>
                <a:cubicBezTo>
                  <a:pt x="75" y="88"/>
                  <a:pt x="75" y="88"/>
                  <a:pt x="75" y="88"/>
                </a:cubicBezTo>
                <a:cubicBezTo>
                  <a:pt x="75" y="89"/>
                  <a:pt x="75" y="89"/>
                  <a:pt x="77" y="89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3" y="116"/>
                  <a:pt x="103" y="117"/>
                  <a:pt x="104" y="117"/>
                </a:cubicBezTo>
                <a:cubicBezTo>
                  <a:pt x="106" y="116"/>
                  <a:pt x="106" y="116"/>
                  <a:pt x="106" y="116"/>
                </a:cubicBezTo>
                <a:cubicBezTo>
                  <a:pt x="107" y="115"/>
                  <a:pt x="107" y="113"/>
                  <a:pt x="106" y="112"/>
                </a:cubicBezTo>
                <a:lnTo>
                  <a:pt x="81" y="87"/>
                </a:lnTo>
                <a:close/>
                <a:moveTo>
                  <a:pt x="21" y="145"/>
                </a:moveTo>
                <a:cubicBezTo>
                  <a:pt x="5" y="167"/>
                  <a:pt x="5" y="167"/>
                  <a:pt x="5" y="167"/>
                </a:cubicBezTo>
                <a:cubicBezTo>
                  <a:pt x="5" y="168"/>
                  <a:pt x="5" y="169"/>
                  <a:pt x="6" y="171"/>
                </a:cubicBezTo>
                <a:cubicBezTo>
                  <a:pt x="8" y="171"/>
                  <a:pt x="8" y="171"/>
                  <a:pt x="8" y="171"/>
                </a:cubicBezTo>
                <a:cubicBezTo>
                  <a:pt x="9" y="171"/>
                  <a:pt x="9" y="171"/>
                  <a:pt x="10" y="169"/>
                </a:cubicBezTo>
                <a:cubicBezTo>
                  <a:pt x="26" y="148"/>
                  <a:pt x="26" y="148"/>
                  <a:pt x="26" y="148"/>
                </a:cubicBezTo>
                <a:cubicBezTo>
                  <a:pt x="26" y="147"/>
                  <a:pt x="26" y="145"/>
                  <a:pt x="25" y="144"/>
                </a:cubicBezTo>
                <a:cubicBezTo>
                  <a:pt x="24" y="144"/>
                  <a:pt x="22" y="144"/>
                  <a:pt x="21" y="145"/>
                </a:cubicBezTo>
                <a:close/>
                <a:moveTo>
                  <a:pt x="135" y="144"/>
                </a:moveTo>
                <a:cubicBezTo>
                  <a:pt x="134" y="145"/>
                  <a:pt x="134" y="147"/>
                  <a:pt x="134" y="148"/>
                </a:cubicBezTo>
                <a:cubicBezTo>
                  <a:pt x="149" y="169"/>
                  <a:pt x="149" y="169"/>
                  <a:pt x="149" y="169"/>
                </a:cubicBezTo>
                <a:cubicBezTo>
                  <a:pt x="150" y="171"/>
                  <a:pt x="150" y="171"/>
                  <a:pt x="152" y="171"/>
                </a:cubicBezTo>
                <a:cubicBezTo>
                  <a:pt x="153" y="171"/>
                  <a:pt x="153" y="171"/>
                  <a:pt x="153" y="171"/>
                </a:cubicBezTo>
                <a:cubicBezTo>
                  <a:pt x="154" y="169"/>
                  <a:pt x="154" y="168"/>
                  <a:pt x="154" y="167"/>
                </a:cubicBezTo>
                <a:cubicBezTo>
                  <a:pt x="139" y="145"/>
                  <a:pt x="139" y="145"/>
                  <a:pt x="139" y="145"/>
                </a:cubicBezTo>
                <a:cubicBezTo>
                  <a:pt x="138" y="144"/>
                  <a:pt x="136" y="144"/>
                  <a:pt x="135" y="1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00D77917-013E-E4ED-461B-6E98413548A6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5780088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80 w 160"/>
              <a:gd name="T11" fmla="*/ 155 h 160"/>
              <a:gd name="T12" fmla="*/ 5 w 160"/>
              <a:gd name="T13" fmla="*/ 80 h 160"/>
              <a:gd name="T14" fmla="*/ 80 w 160"/>
              <a:gd name="T15" fmla="*/ 5 h 160"/>
              <a:gd name="T16" fmla="*/ 155 w 160"/>
              <a:gd name="T17" fmla="*/ 80 h 160"/>
              <a:gd name="T18" fmla="*/ 80 w 160"/>
              <a:gd name="T19" fmla="*/ 155 h 160"/>
              <a:gd name="T20" fmla="*/ 66 w 160"/>
              <a:gd name="T21" fmla="*/ 51 h 160"/>
              <a:gd name="T22" fmla="*/ 51 w 160"/>
              <a:gd name="T23" fmla="*/ 49 h 160"/>
              <a:gd name="T24" fmla="*/ 47 w 160"/>
              <a:gd name="T25" fmla="*/ 56 h 160"/>
              <a:gd name="T26" fmla="*/ 48 w 160"/>
              <a:gd name="T27" fmla="*/ 64 h 160"/>
              <a:gd name="T28" fmla="*/ 54 w 160"/>
              <a:gd name="T29" fmla="*/ 69 h 160"/>
              <a:gd name="T30" fmla="*/ 61 w 160"/>
              <a:gd name="T31" fmla="*/ 68 h 160"/>
              <a:gd name="T32" fmla="*/ 62 w 160"/>
              <a:gd name="T33" fmla="*/ 64 h 160"/>
              <a:gd name="T34" fmla="*/ 59 w 160"/>
              <a:gd name="T35" fmla="*/ 63 h 160"/>
              <a:gd name="T36" fmla="*/ 55 w 160"/>
              <a:gd name="T37" fmla="*/ 64 h 160"/>
              <a:gd name="T38" fmla="*/ 53 w 160"/>
              <a:gd name="T39" fmla="*/ 62 h 160"/>
              <a:gd name="T40" fmla="*/ 51 w 160"/>
              <a:gd name="T41" fmla="*/ 57 h 160"/>
              <a:gd name="T42" fmla="*/ 54 w 160"/>
              <a:gd name="T43" fmla="*/ 53 h 160"/>
              <a:gd name="T44" fmla="*/ 63 w 160"/>
              <a:gd name="T45" fmla="*/ 54 h 160"/>
              <a:gd name="T46" fmla="*/ 69 w 160"/>
              <a:gd name="T47" fmla="*/ 73 h 160"/>
              <a:gd name="T48" fmla="*/ 51 w 160"/>
              <a:gd name="T49" fmla="*/ 110 h 160"/>
              <a:gd name="T50" fmla="*/ 50 w 160"/>
              <a:gd name="T51" fmla="*/ 113 h 160"/>
              <a:gd name="T52" fmla="*/ 53 w 160"/>
              <a:gd name="T53" fmla="*/ 115 h 160"/>
              <a:gd name="T54" fmla="*/ 54 w 160"/>
              <a:gd name="T55" fmla="*/ 115 h 160"/>
              <a:gd name="T56" fmla="*/ 74 w 160"/>
              <a:gd name="T57" fmla="*/ 73 h 160"/>
              <a:gd name="T58" fmla="*/ 66 w 160"/>
              <a:gd name="T59" fmla="*/ 51 h 160"/>
              <a:gd name="T60" fmla="*/ 106 w 160"/>
              <a:gd name="T61" fmla="*/ 51 h 160"/>
              <a:gd name="T62" fmla="*/ 91 w 160"/>
              <a:gd name="T63" fmla="*/ 49 h 160"/>
              <a:gd name="T64" fmla="*/ 86 w 160"/>
              <a:gd name="T65" fmla="*/ 56 h 160"/>
              <a:gd name="T66" fmla="*/ 87 w 160"/>
              <a:gd name="T67" fmla="*/ 64 h 160"/>
              <a:gd name="T68" fmla="*/ 93 w 160"/>
              <a:gd name="T69" fmla="*/ 69 h 160"/>
              <a:gd name="T70" fmla="*/ 101 w 160"/>
              <a:gd name="T71" fmla="*/ 68 h 160"/>
              <a:gd name="T72" fmla="*/ 102 w 160"/>
              <a:gd name="T73" fmla="*/ 64 h 160"/>
              <a:gd name="T74" fmla="*/ 98 w 160"/>
              <a:gd name="T75" fmla="*/ 63 h 160"/>
              <a:gd name="T76" fmla="*/ 94 w 160"/>
              <a:gd name="T77" fmla="*/ 64 h 160"/>
              <a:gd name="T78" fmla="*/ 92 w 160"/>
              <a:gd name="T79" fmla="*/ 62 h 160"/>
              <a:gd name="T80" fmla="*/ 91 w 160"/>
              <a:gd name="T81" fmla="*/ 57 h 160"/>
              <a:gd name="T82" fmla="*/ 93 w 160"/>
              <a:gd name="T83" fmla="*/ 53 h 160"/>
              <a:gd name="T84" fmla="*/ 103 w 160"/>
              <a:gd name="T85" fmla="*/ 54 h 160"/>
              <a:gd name="T86" fmla="*/ 109 w 160"/>
              <a:gd name="T87" fmla="*/ 73 h 160"/>
              <a:gd name="T88" fmla="*/ 91 w 160"/>
              <a:gd name="T89" fmla="*/ 110 h 160"/>
              <a:gd name="T90" fmla="*/ 90 w 160"/>
              <a:gd name="T91" fmla="*/ 113 h 160"/>
              <a:gd name="T92" fmla="*/ 92 w 160"/>
              <a:gd name="T93" fmla="*/ 115 h 160"/>
              <a:gd name="T94" fmla="*/ 93 w 160"/>
              <a:gd name="T95" fmla="*/ 115 h 160"/>
              <a:gd name="T96" fmla="*/ 114 w 160"/>
              <a:gd name="T97" fmla="*/ 73 h 160"/>
              <a:gd name="T98" fmla="*/ 106 w 160"/>
              <a:gd name="T99" fmla="*/ 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7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7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5" y="121"/>
                  <a:pt x="5" y="80"/>
                </a:cubicBezTo>
                <a:cubicBezTo>
                  <a:pt x="5" y="39"/>
                  <a:pt x="39" y="5"/>
                  <a:pt x="80" y="5"/>
                </a:cubicBezTo>
                <a:cubicBezTo>
                  <a:pt x="121" y="5"/>
                  <a:pt x="155" y="39"/>
                  <a:pt x="155" y="80"/>
                </a:cubicBezTo>
                <a:cubicBezTo>
                  <a:pt x="155" y="121"/>
                  <a:pt x="121" y="155"/>
                  <a:pt x="80" y="155"/>
                </a:cubicBezTo>
                <a:close/>
                <a:moveTo>
                  <a:pt x="66" y="51"/>
                </a:moveTo>
                <a:cubicBezTo>
                  <a:pt x="61" y="47"/>
                  <a:pt x="56" y="47"/>
                  <a:pt x="51" y="49"/>
                </a:cubicBezTo>
                <a:cubicBezTo>
                  <a:pt x="49" y="51"/>
                  <a:pt x="48" y="53"/>
                  <a:pt x="47" y="56"/>
                </a:cubicBezTo>
                <a:cubicBezTo>
                  <a:pt x="47" y="58"/>
                  <a:pt x="47" y="62"/>
                  <a:pt x="48" y="64"/>
                </a:cubicBezTo>
                <a:cubicBezTo>
                  <a:pt x="50" y="67"/>
                  <a:pt x="51" y="68"/>
                  <a:pt x="54" y="69"/>
                </a:cubicBezTo>
                <a:cubicBezTo>
                  <a:pt x="56" y="69"/>
                  <a:pt x="59" y="69"/>
                  <a:pt x="61" y="68"/>
                </a:cubicBezTo>
                <a:cubicBezTo>
                  <a:pt x="62" y="67"/>
                  <a:pt x="62" y="65"/>
                  <a:pt x="62" y="64"/>
                </a:cubicBezTo>
                <a:cubicBezTo>
                  <a:pt x="61" y="63"/>
                  <a:pt x="60" y="63"/>
                  <a:pt x="59" y="63"/>
                </a:cubicBezTo>
                <a:cubicBezTo>
                  <a:pt x="57" y="64"/>
                  <a:pt x="56" y="64"/>
                  <a:pt x="55" y="64"/>
                </a:cubicBezTo>
                <a:cubicBezTo>
                  <a:pt x="54" y="63"/>
                  <a:pt x="53" y="63"/>
                  <a:pt x="53" y="62"/>
                </a:cubicBezTo>
                <a:cubicBezTo>
                  <a:pt x="51" y="61"/>
                  <a:pt x="51" y="58"/>
                  <a:pt x="51" y="57"/>
                </a:cubicBezTo>
                <a:cubicBezTo>
                  <a:pt x="51" y="56"/>
                  <a:pt x="53" y="54"/>
                  <a:pt x="54" y="53"/>
                </a:cubicBezTo>
                <a:cubicBezTo>
                  <a:pt x="57" y="52"/>
                  <a:pt x="61" y="53"/>
                  <a:pt x="63" y="54"/>
                </a:cubicBezTo>
                <a:cubicBezTo>
                  <a:pt x="67" y="58"/>
                  <a:pt x="69" y="63"/>
                  <a:pt x="69" y="73"/>
                </a:cubicBezTo>
                <a:cubicBezTo>
                  <a:pt x="69" y="86"/>
                  <a:pt x="63" y="104"/>
                  <a:pt x="51" y="110"/>
                </a:cubicBezTo>
                <a:cubicBezTo>
                  <a:pt x="50" y="111"/>
                  <a:pt x="50" y="112"/>
                  <a:pt x="50" y="113"/>
                </a:cubicBezTo>
                <a:cubicBezTo>
                  <a:pt x="51" y="115"/>
                  <a:pt x="51" y="115"/>
                  <a:pt x="53" y="115"/>
                </a:cubicBezTo>
                <a:cubicBezTo>
                  <a:pt x="54" y="115"/>
                  <a:pt x="54" y="115"/>
                  <a:pt x="54" y="115"/>
                </a:cubicBezTo>
                <a:cubicBezTo>
                  <a:pt x="68" y="107"/>
                  <a:pt x="74" y="88"/>
                  <a:pt x="74" y="73"/>
                </a:cubicBezTo>
                <a:cubicBezTo>
                  <a:pt x="74" y="62"/>
                  <a:pt x="72" y="54"/>
                  <a:pt x="66" y="51"/>
                </a:cubicBezTo>
                <a:close/>
                <a:moveTo>
                  <a:pt x="106" y="51"/>
                </a:moveTo>
                <a:cubicBezTo>
                  <a:pt x="101" y="47"/>
                  <a:pt x="96" y="47"/>
                  <a:pt x="91" y="49"/>
                </a:cubicBezTo>
                <a:cubicBezTo>
                  <a:pt x="88" y="51"/>
                  <a:pt x="87" y="53"/>
                  <a:pt x="86" y="56"/>
                </a:cubicBezTo>
                <a:cubicBezTo>
                  <a:pt x="86" y="58"/>
                  <a:pt x="86" y="62"/>
                  <a:pt x="87" y="64"/>
                </a:cubicBezTo>
                <a:cubicBezTo>
                  <a:pt x="90" y="67"/>
                  <a:pt x="91" y="68"/>
                  <a:pt x="93" y="69"/>
                </a:cubicBezTo>
                <a:cubicBezTo>
                  <a:pt x="96" y="69"/>
                  <a:pt x="98" y="69"/>
                  <a:pt x="101" y="68"/>
                </a:cubicBezTo>
                <a:cubicBezTo>
                  <a:pt x="102" y="67"/>
                  <a:pt x="102" y="65"/>
                  <a:pt x="102" y="64"/>
                </a:cubicBezTo>
                <a:cubicBezTo>
                  <a:pt x="101" y="63"/>
                  <a:pt x="99" y="63"/>
                  <a:pt x="98" y="63"/>
                </a:cubicBezTo>
                <a:cubicBezTo>
                  <a:pt x="97" y="64"/>
                  <a:pt x="96" y="64"/>
                  <a:pt x="94" y="64"/>
                </a:cubicBezTo>
                <a:cubicBezTo>
                  <a:pt x="93" y="63"/>
                  <a:pt x="92" y="63"/>
                  <a:pt x="92" y="62"/>
                </a:cubicBezTo>
                <a:cubicBezTo>
                  <a:pt x="91" y="61"/>
                  <a:pt x="91" y="58"/>
                  <a:pt x="91" y="57"/>
                </a:cubicBezTo>
                <a:cubicBezTo>
                  <a:pt x="91" y="56"/>
                  <a:pt x="92" y="54"/>
                  <a:pt x="93" y="53"/>
                </a:cubicBezTo>
                <a:cubicBezTo>
                  <a:pt x="97" y="52"/>
                  <a:pt x="101" y="53"/>
                  <a:pt x="103" y="54"/>
                </a:cubicBezTo>
                <a:cubicBezTo>
                  <a:pt x="107" y="58"/>
                  <a:pt x="109" y="63"/>
                  <a:pt x="109" y="73"/>
                </a:cubicBezTo>
                <a:cubicBezTo>
                  <a:pt x="109" y="86"/>
                  <a:pt x="103" y="104"/>
                  <a:pt x="91" y="110"/>
                </a:cubicBezTo>
                <a:cubicBezTo>
                  <a:pt x="90" y="111"/>
                  <a:pt x="90" y="112"/>
                  <a:pt x="90" y="113"/>
                </a:cubicBezTo>
                <a:cubicBezTo>
                  <a:pt x="91" y="115"/>
                  <a:pt x="91" y="115"/>
                  <a:pt x="92" y="115"/>
                </a:cubicBezTo>
                <a:cubicBezTo>
                  <a:pt x="93" y="115"/>
                  <a:pt x="93" y="115"/>
                  <a:pt x="93" y="115"/>
                </a:cubicBezTo>
                <a:cubicBezTo>
                  <a:pt x="108" y="107"/>
                  <a:pt x="114" y="88"/>
                  <a:pt x="114" y="73"/>
                </a:cubicBezTo>
                <a:cubicBezTo>
                  <a:pt x="114" y="62"/>
                  <a:pt x="112" y="54"/>
                  <a:pt x="106" y="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B677F802-332A-BD96-1333-B6C7DC47FA25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5780088"/>
            <a:ext cx="254000" cy="254000"/>
          </a:xfrm>
          <a:custGeom>
            <a:avLst/>
            <a:gdLst>
              <a:gd name="T0" fmla="*/ 160 w 160"/>
              <a:gd name="T1" fmla="*/ 80 h 160"/>
              <a:gd name="T2" fmla="*/ 0 w 160"/>
              <a:gd name="T3" fmla="*/ 80 h 160"/>
              <a:gd name="T4" fmla="*/ 39 w 160"/>
              <a:gd name="T5" fmla="*/ 18 h 160"/>
              <a:gd name="T6" fmla="*/ 37 w 160"/>
              <a:gd name="T7" fmla="*/ 81 h 160"/>
              <a:gd name="T8" fmla="*/ 47 w 160"/>
              <a:gd name="T9" fmla="*/ 103 h 160"/>
              <a:gd name="T10" fmla="*/ 50 w 160"/>
              <a:gd name="T11" fmla="*/ 104 h 160"/>
              <a:gd name="T12" fmla="*/ 50 w 160"/>
              <a:gd name="T13" fmla="*/ 98 h 160"/>
              <a:gd name="T14" fmla="*/ 37 w 160"/>
              <a:gd name="T15" fmla="*/ 54 h 160"/>
              <a:gd name="T16" fmla="*/ 45 w 160"/>
              <a:gd name="T17" fmla="*/ 14 h 160"/>
              <a:gd name="T18" fmla="*/ 114 w 160"/>
              <a:gd name="T19" fmla="*/ 13 h 160"/>
              <a:gd name="T20" fmla="*/ 57 w 160"/>
              <a:gd name="T21" fmla="*/ 43 h 160"/>
              <a:gd name="T22" fmla="*/ 44 w 160"/>
              <a:gd name="T23" fmla="*/ 63 h 160"/>
              <a:gd name="T24" fmla="*/ 46 w 160"/>
              <a:gd name="T25" fmla="*/ 66 h 160"/>
              <a:gd name="T26" fmla="*/ 50 w 160"/>
              <a:gd name="T27" fmla="*/ 63 h 160"/>
              <a:gd name="T28" fmla="*/ 81 w 160"/>
              <a:gd name="T29" fmla="*/ 30 h 160"/>
              <a:gd name="T30" fmla="*/ 120 w 160"/>
              <a:gd name="T31" fmla="*/ 16 h 160"/>
              <a:gd name="T32" fmla="*/ 126 w 160"/>
              <a:gd name="T33" fmla="*/ 51 h 160"/>
              <a:gd name="T34" fmla="*/ 76 w 160"/>
              <a:gd name="T35" fmla="*/ 40 h 160"/>
              <a:gd name="T36" fmla="*/ 76 w 160"/>
              <a:gd name="T37" fmla="*/ 45 h 160"/>
              <a:gd name="T38" fmla="*/ 100 w 160"/>
              <a:gd name="T39" fmla="*/ 48 h 160"/>
              <a:gd name="T40" fmla="*/ 154 w 160"/>
              <a:gd name="T41" fmla="*/ 81 h 160"/>
              <a:gd name="T42" fmla="*/ 121 w 160"/>
              <a:gd name="T43" fmla="*/ 143 h 160"/>
              <a:gd name="T44" fmla="*/ 122 w 160"/>
              <a:gd name="T45" fmla="*/ 79 h 160"/>
              <a:gd name="T46" fmla="*/ 112 w 160"/>
              <a:gd name="T47" fmla="*/ 58 h 160"/>
              <a:gd name="T48" fmla="*/ 109 w 160"/>
              <a:gd name="T49" fmla="*/ 60 h 160"/>
              <a:gd name="T50" fmla="*/ 119 w 160"/>
              <a:gd name="T51" fmla="*/ 81 h 160"/>
              <a:gd name="T52" fmla="*/ 115 w 160"/>
              <a:gd name="T53" fmla="*/ 145 h 160"/>
              <a:gd name="T54" fmla="*/ 80 w 160"/>
              <a:gd name="T55" fmla="*/ 155 h 160"/>
              <a:gd name="T56" fmla="*/ 81 w 160"/>
              <a:gd name="T57" fmla="*/ 134 h 160"/>
              <a:gd name="T58" fmla="*/ 115 w 160"/>
              <a:gd name="T59" fmla="*/ 100 h 160"/>
              <a:gd name="T60" fmla="*/ 115 w 160"/>
              <a:gd name="T61" fmla="*/ 94 h 160"/>
              <a:gd name="T62" fmla="*/ 110 w 160"/>
              <a:gd name="T63" fmla="*/ 98 h 160"/>
              <a:gd name="T64" fmla="*/ 79 w 160"/>
              <a:gd name="T65" fmla="*/ 130 h 160"/>
              <a:gd name="T66" fmla="*/ 40 w 160"/>
              <a:gd name="T67" fmla="*/ 144 h 160"/>
              <a:gd name="T68" fmla="*/ 34 w 160"/>
              <a:gd name="T69" fmla="*/ 109 h 160"/>
              <a:gd name="T70" fmla="*/ 80 w 160"/>
              <a:gd name="T71" fmla="*/ 120 h 160"/>
              <a:gd name="T72" fmla="*/ 86 w 160"/>
              <a:gd name="T73" fmla="*/ 118 h 160"/>
              <a:gd name="T74" fmla="*/ 60 w 160"/>
              <a:gd name="T75" fmla="*/ 113 h 160"/>
              <a:gd name="T76" fmla="*/ 6 w 160"/>
              <a:gd name="T77" fmla="*/ 79 h 160"/>
              <a:gd name="T78" fmla="*/ 39 w 160"/>
              <a:gd name="T79" fmla="*/ 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80" y="160"/>
                </a:move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lose/>
                <a:moveTo>
                  <a:pt x="39" y="18"/>
                </a:moveTo>
                <a:cubicBezTo>
                  <a:pt x="34" y="29"/>
                  <a:pt x="32" y="41"/>
                  <a:pt x="32" y="54"/>
                </a:cubicBezTo>
                <a:cubicBezTo>
                  <a:pt x="32" y="63"/>
                  <a:pt x="34" y="73"/>
                  <a:pt x="37" y="81"/>
                </a:cubicBezTo>
                <a:cubicBezTo>
                  <a:pt x="39" y="88"/>
                  <a:pt x="42" y="94"/>
                  <a:pt x="45" y="100"/>
                </a:cubicBezTo>
                <a:cubicBezTo>
                  <a:pt x="46" y="101"/>
                  <a:pt x="46" y="103"/>
                  <a:pt x="47" y="103"/>
                </a:cubicBezTo>
                <a:cubicBezTo>
                  <a:pt x="47" y="104"/>
                  <a:pt x="49" y="104"/>
                  <a:pt x="49" y="104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51" y="103"/>
                  <a:pt x="52" y="101"/>
                  <a:pt x="51" y="100"/>
                </a:cubicBezTo>
                <a:cubicBezTo>
                  <a:pt x="51" y="99"/>
                  <a:pt x="50" y="99"/>
                  <a:pt x="50" y="98"/>
                </a:cubicBezTo>
                <a:cubicBezTo>
                  <a:pt x="46" y="91"/>
                  <a:pt x="44" y="86"/>
                  <a:pt x="41" y="79"/>
                </a:cubicBezTo>
                <a:cubicBezTo>
                  <a:pt x="39" y="71"/>
                  <a:pt x="37" y="63"/>
                  <a:pt x="37" y="54"/>
                </a:cubicBezTo>
                <a:cubicBezTo>
                  <a:pt x="37" y="41"/>
                  <a:pt x="40" y="28"/>
                  <a:pt x="45" y="15"/>
                </a:cubicBezTo>
                <a:cubicBezTo>
                  <a:pt x="45" y="14"/>
                  <a:pt x="45" y="14"/>
                  <a:pt x="45" y="14"/>
                </a:cubicBezTo>
                <a:cubicBezTo>
                  <a:pt x="56" y="8"/>
                  <a:pt x="67" y="5"/>
                  <a:pt x="80" y="5"/>
                </a:cubicBezTo>
                <a:cubicBezTo>
                  <a:pt x="92" y="5"/>
                  <a:pt x="104" y="8"/>
                  <a:pt x="114" y="13"/>
                </a:cubicBezTo>
                <a:cubicBezTo>
                  <a:pt x="101" y="15"/>
                  <a:pt x="89" y="19"/>
                  <a:pt x="79" y="26"/>
                </a:cubicBezTo>
                <a:cubicBezTo>
                  <a:pt x="71" y="30"/>
                  <a:pt x="64" y="36"/>
                  <a:pt x="57" y="43"/>
                </a:cubicBezTo>
                <a:cubicBezTo>
                  <a:pt x="52" y="49"/>
                  <a:pt x="49" y="54"/>
                  <a:pt x="45" y="60"/>
                </a:cubicBezTo>
                <a:cubicBezTo>
                  <a:pt x="45" y="61"/>
                  <a:pt x="44" y="63"/>
                  <a:pt x="44" y="63"/>
                </a:cubicBezTo>
                <a:cubicBezTo>
                  <a:pt x="42" y="64"/>
                  <a:pt x="44" y="66"/>
                  <a:pt x="45" y="66"/>
                </a:cubicBezTo>
                <a:cubicBezTo>
                  <a:pt x="45" y="66"/>
                  <a:pt x="45" y="66"/>
                  <a:pt x="46" y="66"/>
                </a:cubicBezTo>
                <a:cubicBezTo>
                  <a:pt x="46" y="66"/>
                  <a:pt x="47" y="66"/>
                  <a:pt x="49" y="65"/>
                </a:cubicBezTo>
                <a:cubicBezTo>
                  <a:pt x="49" y="64"/>
                  <a:pt x="49" y="64"/>
                  <a:pt x="50" y="63"/>
                </a:cubicBezTo>
                <a:cubicBezTo>
                  <a:pt x="52" y="56"/>
                  <a:pt x="57" y="51"/>
                  <a:pt x="61" y="46"/>
                </a:cubicBezTo>
                <a:cubicBezTo>
                  <a:pt x="67" y="40"/>
                  <a:pt x="74" y="35"/>
                  <a:pt x="81" y="30"/>
                </a:cubicBezTo>
                <a:cubicBezTo>
                  <a:pt x="92" y="24"/>
                  <a:pt x="105" y="19"/>
                  <a:pt x="117" y="18"/>
                </a:cubicBezTo>
                <a:cubicBezTo>
                  <a:pt x="119" y="18"/>
                  <a:pt x="120" y="18"/>
                  <a:pt x="120" y="16"/>
                </a:cubicBezTo>
                <a:cubicBezTo>
                  <a:pt x="140" y="29"/>
                  <a:pt x="154" y="51"/>
                  <a:pt x="155" y="75"/>
                </a:cubicBezTo>
                <a:cubicBezTo>
                  <a:pt x="146" y="65"/>
                  <a:pt x="137" y="58"/>
                  <a:pt x="126" y="51"/>
                </a:cubicBezTo>
                <a:cubicBezTo>
                  <a:pt x="119" y="48"/>
                  <a:pt x="110" y="44"/>
                  <a:pt x="101" y="43"/>
                </a:cubicBezTo>
                <a:cubicBezTo>
                  <a:pt x="92" y="40"/>
                  <a:pt x="85" y="40"/>
                  <a:pt x="76" y="40"/>
                </a:cubicBezTo>
                <a:cubicBezTo>
                  <a:pt x="75" y="40"/>
                  <a:pt x="74" y="41"/>
                  <a:pt x="74" y="43"/>
                </a:cubicBezTo>
                <a:cubicBezTo>
                  <a:pt x="74" y="44"/>
                  <a:pt x="75" y="45"/>
                  <a:pt x="76" y="45"/>
                </a:cubicBezTo>
                <a:cubicBezTo>
                  <a:pt x="76" y="45"/>
                  <a:pt x="76" y="45"/>
                  <a:pt x="76" y="45"/>
                </a:cubicBezTo>
                <a:cubicBezTo>
                  <a:pt x="84" y="45"/>
                  <a:pt x="92" y="45"/>
                  <a:pt x="100" y="48"/>
                </a:cubicBezTo>
                <a:cubicBezTo>
                  <a:pt x="109" y="49"/>
                  <a:pt x="116" y="53"/>
                  <a:pt x="124" y="56"/>
                </a:cubicBezTo>
                <a:cubicBezTo>
                  <a:pt x="135" y="63"/>
                  <a:pt x="145" y="71"/>
                  <a:pt x="154" y="81"/>
                </a:cubicBezTo>
                <a:cubicBezTo>
                  <a:pt x="154" y="83"/>
                  <a:pt x="155" y="83"/>
                  <a:pt x="155" y="84"/>
                </a:cubicBezTo>
                <a:cubicBezTo>
                  <a:pt x="154" y="108"/>
                  <a:pt x="141" y="130"/>
                  <a:pt x="121" y="143"/>
                </a:cubicBezTo>
                <a:cubicBezTo>
                  <a:pt x="126" y="131"/>
                  <a:pt x="127" y="119"/>
                  <a:pt x="127" y="106"/>
                </a:cubicBezTo>
                <a:cubicBezTo>
                  <a:pt x="127" y="98"/>
                  <a:pt x="126" y="88"/>
                  <a:pt x="122" y="79"/>
                </a:cubicBezTo>
                <a:cubicBezTo>
                  <a:pt x="121" y="73"/>
                  <a:pt x="117" y="66"/>
                  <a:pt x="115" y="60"/>
                </a:cubicBezTo>
                <a:cubicBezTo>
                  <a:pt x="114" y="59"/>
                  <a:pt x="114" y="58"/>
                  <a:pt x="112" y="58"/>
                </a:cubicBezTo>
                <a:cubicBezTo>
                  <a:pt x="112" y="56"/>
                  <a:pt x="111" y="56"/>
                  <a:pt x="110" y="56"/>
                </a:cubicBezTo>
                <a:cubicBezTo>
                  <a:pt x="109" y="58"/>
                  <a:pt x="107" y="59"/>
                  <a:pt x="109" y="60"/>
                </a:cubicBezTo>
                <a:cubicBezTo>
                  <a:pt x="109" y="61"/>
                  <a:pt x="110" y="61"/>
                  <a:pt x="110" y="63"/>
                </a:cubicBezTo>
                <a:cubicBezTo>
                  <a:pt x="114" y="69"/>
                  <a:pt x="116" y="74"/>
                  <a:pt x="119" y="81"/>
                </a:cubicBezTo>
                <a:cubicBezTo>
                  <a:pt x="121" y="89"/>
                  <a:pt x="122" y="98"/>
                  <a:pt x="122" y="106"/>
                </a:cubicBezTo>
                <a:cubicBezTo>
                  <a:pt x="122" y="119"/>
                  <a:pt x="120" y="133"/>
                  <a:pt x="115" y="145"/>
                </a:cubicBezTo>
                <a:cubicBezTo>
                  <a:pt x="115" y="146"/>
                  <a:pt x="115" y="146"/>
                  <a:pt x="115" y="146"/>
                </a:cubicBezTo>
                <a:cubicBezTo>
                  <a:pt x="104" y="153"/>
                  <a:pt x="92" y="155"/>
                  <a:pt x="80" y="155"/>
                </a:cubicBezTo>
                <a:cubicBezTo>
                  <a:pt x="67" y="155"/>
                  <a:pt x="56" y="153"/>
                  <a:pt x="46" y="148"/>
                </a:cubicBezTo>
                <a:cubicBezTo>
                  <a:pt x="59" y="145"/>
                  <a:pt x="71" y="141"/>
                  <a:pt x="81" y="134"/>
                </a:cubicBezTo>
                <a:cubicBezTo>
                  <a:pt x="89" y="130"/>
                  <a:pt x="96" y="124"/>
                  <a:pt x="102" y="118"/>
                </a:cubicBezTo>
                <a:cubicBezTo>
                  <a:pt x="107" y="111"/>
                  <a:pt x="111" y="106"/>
                  <a:pt x="115" y="100"/>
                </a:cubicBezTo>
                <a:cubicBezTo>
                  <a:pt x="115" y="99"/>
                  <a:pt x="116" y="98"/>
                  <a:pt x="116" y="98"/>
                </a:cubicBezTo>
                <a:cubicBezTo>
                  <a:pt x="117" y="96"/>
                  <a:pt x="116" y="94"/>
                  <a:pt x="115" y="94"/>
                </a:cubicBezTo>
                <a:cubicBezTo>
                  <a:pt x="114" y="93"/>
                  <a:pt x="112" y="94"/>
                  <a:pt x="111" y="95"/>
                </a:cubicBezTo>
                <a:cubicBezTo>
                  <a:pt x="111" y="96"/>
                  <a:pt x="111" y="96"/>
                  <a:pt x="110" y="98"/>
                </a:cubicBezTo>
                <a:cubicBezTo>
                  <a:pt x="107" y="104"/>
                  <a:pt x="102" y="109"/>
                  <a:pt x="99" y="114"/>
                </a:cubicBezTo>
                <a:cubicBezTo>
                  <a:pt x="92" y="120"/>
                  <a:pt x="86" y="125"/>
                  <a:pt x="79" y="130"/>
                </a:cubicBezTo>
                <a:cubicBezTo>
                  <a:pt x="67" y="136"/>
                  <a:pt x="55" y="141"/>
                  <a:pt x="42" y="143"/>
                </a:cubicBezTo>
                <a:cubicBezTo>
                  <a:pt x="41" y="143"/>
                  <a:pt x="40" y="143"/>
                  <a:pt x="40" y="144"/>
                </a:cubicBezTo>
                <a:cubicBezTo>
                  <a:pt x="20" y="131"/>
                  <a:pt x="6" y="109"/>
                  <a:pt x="5" y="85"/>
                </a:cubicBezTo>
                <a:cubicBezTo>
                  <a:pt x="14" y="95"/>
                  <a:pt x="22" y="103"/>
                  <a:pt x="34" y="109"/>
                </a:cubicBezTo>
                <a:cubicBezTo>
                  <a:pt x="41" y="113"/>
                  <a:pt x="50" y="116"/>
                  <a:pt x="59" y="118"/>
                </a:cubicBezTo>
                <a:cubicBezTo>
                  <a:pt x="66" y="119"/>
                  <a:pt x="72" y="120"/>
                  <a:pt x="80" y="120"/>
                </a:cubicBezTo>
                <a:cubicBezTo>
                  <a:pt x="81" y="120"/>
                  <a:pt x="82" y="120"/>
                  <a:pt x="84" y="120"/>
                </a:cubicBezTo>
                <a:cubicBezTo>
                  <a:pt x="85" y="120"/>
                  <a:pt x="86" y="119"/>
                  <a:pt x="86" y="118"/>
                </a:cubicBezTo>
                <a:cubicBezTo>
                  <a:pt x="86" y="116"/>
                  <a:pt x="85" y="115"/>
                  <a:pt x="84" y="115"/>
                </a:cubicBezTo>
                <a:cubicBezTo>
                  <a:pt x="76" y="115"/>
                  <a:pt x="67" y="115"/>
                  <a:pt x="60" y="113"/>
                </a:cubicBezTo>
                <a:cubicBezTo>
                  <a:pt x="51" y="111"/>
                  <a:pt x="44" y="108"/>
                  <a:pt x="36" y="104"/>
                </a:cubicBezTo>
                <a:cubicBezTo>
                  <a:pt x="25" y="98"/>
                  <a:pt x="15" y="89"/>
                  <a:pt x="6" y="79"/>
                </a:cubicBezTo>
                <a:cubicBezTo>
                  <a:pt x="6" y="78"/>
                  <a:pt x="5" y="78"/>
                  <a:pt x="5" y="76"/>
                </a:cubicBezTo>
                <a:cubicBezTo>
                  <a:pt x="6" y="53"/>
                  <a:pt x="19" y="30"/>
                  <a:pt x="39" y="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908EB206-4DE7-09C2-DE25-747892AD7AC5}"/>
              </a:ext>
            </a:extLst>
          </p:cNvPr>
          <p:cNvSpPr>
            <a:spLocks noEditPoints="1"/>
          </p:cNvSpPr>
          <p:nvPr/>
        </p:nvSpPr>
        <p:spPr bwMode="auto">
          <a:xfrm>
            <a:off x="4044951" y="5776913"/>
            <a:ext cx="254000" cy="254000"/>
          </a:xfrm>
          <a:custGeom>
            <a:avLst/>
            <a:gdLst>
              <a:gd name="T0" fmla="*/ 79 w 160"/>
              <a:gd name="T1" fmla="*/ 0 h 160"/>
              <a:gd name="T2" fmla="*/ 0 w 160"/>
              <a:gd name="T3" fmla="*/ 80 h 160"/>
              <a:gd name="T4" fmla="*/ 79 w 160"/>
              <a:gd name="T5" fmla="*/ 160 h 160"/>
              <a:gd name="T6" fmla="*/ 160 w 160"/>
              <a:gd name="T7" fmla="*/ 80 h 160"/>
              <a:gd name="T8" fmla="*/ 79 w 160"/>
              <a:gd name="T9" fmla="*/ 0 h 160"/>
              <a:gd name="T10" fmla="*/ 79 w 160"/>
              <a:gd name="T11" fmla="*/ 155 h 160"/>
              <a:gd name="T12" fmla="*/ 5 w 160"/>
              <a:gd name="T13" fmla="*/ 80 h 160"/>
              <a:gd name="T14" fmla="*/ 79 w 160"/>
              <a:gd name="T15" fmla="*/ 5 h 160"/>
              <a:gd name="T16" fmla="*/ 154 w 160"/>
              <a:gd name="T17" fmla="*/ 80 h 160"/>
              <a:gd name="T18" fmla="*/ 79 w 160"/>
              <a:gd name="T19" fmla="*/ 155 h 160"/>
              <a:gd name="T20" fmla="*/ 80 w 160"/>
              <a:gd name="T21" fmla="*/ 81 h 160"/>
              <a:gd name="T22" fmla="*/ 80 w 160"/>
              <a:gd name="T23" fmla="*/ 46 h 160"/>
              <a:gd name="T24" fmla="*/ 77 w 160"/>
              <a:gd name="T25" fmla="*/ 44 h 160"/>
              <a:gd name="T26" fmla="*/ 75 w 160"/>
              <a:gd name="T27" fmla="*/ 46 h 160"/>
              <a:gd name="T28" fmla="*/ 75 w 160"/>
              <a:gd name="T29" fmla="*/ 82 h 160"/>
              <a:gd name="T30" fmla="*/ 76 w 160"/>
              <a:gd name="T31" fmla="*/ 84 h 160"/>
              <a:gd name="T32" fmla="*/ 99 w 160"/>
              <a:gd name="T33" fmla="*/ 109 h 160"/>
              <a:gd name="T34" fmla="*/ 102 w 160"/>
              <a:gd name="T35" fmla="*/ 110 h 160"/>
              <a:gd name="T36" fmla="*/ 103 w 160"/>
              <a:gd name="T37" fmla="*/ 109 h 160"/>
              <a:gd name="T38" fmla="*/ 103 w 160"/>
              <a:gd name="T39" fmla="*/ 105 h 160"/>
              <a:gd name="T40" fmla="*/ 80 w 160"/>
              <a:gd name="T41" fmla="*/ 81 h 160"/>
              <a:gd name="T42" fmla="*/ 19 w 160"/>
              <a:gd name="T43" fmla="*/ 75 h 160"/>
              <a:gd name="T44" fmla="*/ 14 w 160"/>
              <a:gd name="T45" fmla="*/ 80 h 160"/>
              <a:gd name="T46" fmla="*/ 19 w 160"/>
              <a:gd name="T47" fmla="*/ 85 h 160"/>
              <a:gd name="T48" fmla="*/ 24 w 160"/>
              <a:gd name="T49" fmla="*/ 80 h 160"/>
              <a:gd name="T50" fmla="*/ 19 w 160"/>
              <a:gd name="T51" fmla="*/ 75 h 160"/>
              <a:gd name="T52" fmla="*/ 139 w 160"/>
              <a:gd name="T53" fmla="*/ 75 h 160"/>
              <a:gd name="T54" fmla="*/ 134 w 160"/>
              <a:gd name="T55" fmla="*/ 80 h 160"/>
              <a:gd name="T56" fmla="*/ 139 w 160"/>
              <a:gd name="T57" fmla="*/ 85 h 160"/>
              <a:gd name="T58" fmla="*/ 145 w 160"/>
              <a:gd name="T59" fmla="*/ 80 h 160"/>
              <a:gd name="T60" fmla="*/ 139 w 160"/>
              <a:gd name="T61" fmla="*/ 75 h 160"/>
              <a:gd name="T62" fmla="*/ 79 w 160"/>
              <a:gd name="T63" fmla="*/ 25 h 160"/>
              <a:gd name="T64" fmla="*/ 84 w 160"/>
              <a:gd name="T65" fmla="*/ 20 h 160"/>
              <a:gd name="T66" fmla="*/ 79 w 160"/>
              <a:gd name="T67" fmla="*/ 15 h 160"/>
              <a:gd name="T68" fmla="*/ 75 w 160"/>
              <a:gd name="T69" fmla="*/ 20 h 160"/>
              <a:gd name="T70" fmla="*/ 79 w 160"/>
              <a:gd name="T71" fmla="*/ 25 h 160"/>
              <a:gd name="T72" fmla="*/ 79 w 160"/>
              <a:gd name="T73" fmla="*/ 135 h 160"/>
              <a:gd name="T74" fmla="*/ 75 w 160"/>
              <a:gd name="T75" fmla="*/ 140 h 160"/>
              <a:gd name="T76" fmla="*/ 79 w 160"/>
              <a:gd name="T77" fmla="*/ 145 h 160"/>
              <a:gd name="T78" fmla="*/ 84 w 160"/>
              <a:gd name="T79" fmla="*/ 140 h 160"/>
              <a:gd name="T80" fmla="*/ 79 w 160"/>
              <a:gd name="T81" fmla="*/ 135 h 160"/>
              <a:gd name="T82" fmla="*/ 39 w 160"/>
              <a:gd name="T83" fmla="*/ 35 h 160"/>
              <a:gd name="T84" fmla="*/ 35 w 160"/>
              <a:gd name="T85" fmla="*/ 40 h 160"/>
              <a:gd name="T86" fmla="*/ 39 w 160"/>
              <a:gd name="T87" fmla="*/ 44 h 160"/>
              <a:gd name="T88" fmla="*/ 44 w 160"/>
              <a:gd name="T89" fmla="*/ 40 h 160"/>
              <a:gd name="T90" fmla="*/ 39 w 160"/>
              <a:gd name="T91" fmla="*/ 35 h 160"/>
              <a:gd name="T92" fmla="*/ 119 w 160"/>
              <a:gd name="T93" fmla="*/ 114 h 160"/>
              <a:gd name="T94" fmla="*/ 114 w 160"/>
              <a:gd name="T95" fmla="*/ 120 h 160"/>
              <a:gd name="T96" fmla="*/ 119 w 160"/>
              <a:gd name="T97" fmla="*/ 125 h 160"/>
              <a:gd name="T98" fmla="*/ 124 w 160"/>
              <a:gd name="T99" fmla="*/ 120 h 160"/>
              <a:gd name="T100" fmla="*/ 119 w 160"/>
              <a:gd name="T101" fmla="*/ 114 h 160"/>
              <a:gd name="T102" fmla="*/ 124 w 160"/>
              <a:gd name="T103" fmla="*/ 35 h 160"/>
              <a:gd name="T104" fmla="*/ 119 w 160"/>
              <a:gd name="T105" fmla="*/ 40 h 160"/>
              <a:gd name="T106" fmla="*/ 124 w 160"/>
              <a:gd name="T107" fmla="*/ 44 h 160"/>
              <a:gd name="T108" fmla="*/ 129 w 160"/>
              <a:gd name="T109" fmla="*/ 40 h 160"/>
              <a:gd name="T110" fmla="*/ 124 w 160"/>
              <a:gd name="T111" fmla="*/ 35 h 160"/>
              <a:gd name="T112" fmla="*/ 39 w 160"/>
              <a:gd name="T113" fmla="*/ 114 h 160"/>
              <a:gd name="T114" fmla="*/ 35 w 160"/>
              <a:gd name="T115" fmla="*/ 120 h 160"/>
              <a:gd name="T116" fmla="*/ 39 w 160"/>
              <a:gd name="T117" fmla="*/ 125 h 160"/>
              <a:gd name="T118" fmla="*/ 44 w 160"/>
              <a:gd name="T119" fmla="*/ 120 h 160"/>
              <a:gd name="T120" fmla="*/ 39 w 160"/>
              <a:gd name="T121" fmla="*/ 1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60">
                <a:moveTo>
                  <a:pt x="79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3"/>
                  <a:pt x="36" y="160"/>
                  <a:pt x="79" y="160"/>
                </a:cubicBezTo>
                <a:cubicBezTo>
                  <a:pt x="123" y="160"/>
                  <a:pt x="160" y="123"/>
                  <a:pt x="160" y="80"/>
                </a:cubicBezTo>
                <a:cubicBezTo>
                  <a:pt x="160" y="36"/>
                  <a:pt x="123" y="0"/>
                  <a:pt x="79" y="0"/>
                </a:cubicBezTo>
                <a:close/>
                <a:moveTo>
                  <a:pt x="79" y="155"/>
                </a:moveTo>
                <a:cubicBezTo>
                  <a:pt x="38" y="155"/>
                  <a:pt x="5" y="121"/>
                  <a:pt x="5" y="80"/>
                </a:cubicBezTo>
                <a:cubicBezTo>
                  <a:pt x="5" y="38"/>
                  <a:pt x="38" y="5"/>
                  <a:pt x="79" y="5"/>
                </a:cubicBezTo>
                <a:cubicBezTo>
                  <a:pt x="121" y="5"/>
                  <a:pt x="154" y="38"/>
                  <a:pt x="154" y="80"/>
                </a:cubicBezTo>
                <a:cubicBezTo>
                  <a:pt x="154" y="121"/>
                  <a:pt x="121" y="155"/>
                  <a:pt x="79" y="155"/>
                </a:cubicBezTo>
                <a:close/>
                <a:moveTo>
                  <a:pt x="80" y="81"/>
                </a:moveTo>
                <a:cubicBezTo>
                  <a:pt x="80" y="46"/>
                  <a:pt x="80" y="46"/>
                  <a:pt x="80" y="46"/>
                </a:cubicBezTo>
                <a:cubicBezTo>
                  <a:pt x="80" y="45"/>
                  <a:pt x="78" y="44"/>
                  <a:pt x="77" y="44"/>
                </a:cubicBezTo>
                <a:cubicBezTo>
                  <a:pt x="76" y="44"/>
                  <a:pt x="75" y="45"/>
                  <a:pt x="75" y="46"/>
                </a:cubicBezTo>
                <a:cubicBezTo>
                  <a:pt x="75" y="82"/>
                  <a:pt x="75" y="82"/>
                  <a:pt x="75" y="82"/>
                </a:cubicBezTo>
                <a:cubicBezTo>
                  <a:pt x="75" y="84"/>
                  <a:pt x="75" y="84"/>
                  <a:pt x="76" y="84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101" y="109"/>
                  <a:pt x="101" y="110"/>
                  <a:pt x="102" y="110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4" y="108"/>
                  <a:pt x="104" y="106"/>
                  <a:pt x="103" y="105"/>
                </a:cubicBezTo>
                <a:cubicBezTo>
                  <a:pt x="80" y="81"/>
                  <a:pt x="80" y="81"/>
                  <a:pt x="80" y="81"/>
                </a:cubicBezTo>
                <a:close/>
                <a:moveTo>
                  <a:pt x="19" y="75"/>
                </a:moveTo>
                <a:cubicBezTo>
                  <a:pt x="16" y="75"/>
                  <a:pt x="14" y="77"/>
                  <a:pt x="14" y="80"/>
                </a:cubicBezTo>
                <a:cubicBezTo>
                  <a:pt x="14" y="83"/>
                  <a:pt x="16" y="85"/>
                  <a:pt x="19" y="85"/>
                </a:cubicBezTo>
                <a:cubicBezTo>
                  <a:pt x="21" y="85"/>
                  <a:pt x="24" y="83"/>
                  <a:pt x="24" y="80"/>
                </a:cubicBezTo>
                <a:cubicBezTo>
                  <a:pt x="24" y="77"/>
                  <a:pt x="21" y="75"/>
                  <a:pt x="19" y="75"/>
                </a:cubicBezTo>
                <a:close/>
                <a:moveTo>
                  <a:pt x="139" y="75"/>
                </a:moveTo>
                <a:cubicBezTo>
                  <a:pt x="136" y="75"/>
                  <a:pt x="134" y="77"/>
                  <a:pt x="134" y="80"/>
                </a:cubicBezTo>
                <a:cubicBezTo>
                  <a:pt x="134" y="83"/>
                  <a:pt x="136" y="85"/>
                  <a:pt x="139" y="85"/>
                </a:cubicBezTo>
                <a:cubicBezTo>
                  <a:pt x="142" y="85"/>
                  <a:pt x="145" y="83"/>
                  <a:pt x="145" y="80"/>
                </a:cubicBezTo>
                <a:cubicBezTo>
                  <a:pt x="145" y="77"/>
                  <a:pt x="142" y="75"/>
                  <a:pt x="139" y="75"/>
                </a:cubicBezTo>
                <a:close/>
                <a:moveTo>
                  <a:pt x="79" y="25"/>
                </a:moveTo>
                <a:cubicBezTo>
                  <a:pt x="82" y="25"/>
                  <a:pt x="84" y="22"/>
                  <a:pt x="84" y="20"/>
                </a:cubicBezTo>
                <a:cubicBezTo>
                  <a:pt x="84" y="17"/>
                  <a:pt x="82" y="15"/>
                  <a:pt x="79" y="15"/>
                </a:cubicBezTo>
                <a:cubicBezTo>
                  <a:pt x="77" y="15"/>
                  <a:pt x="75" y="17"/>
                  <a:pt x="75" y="20"/>
                </a:cubicBezTo>
                <a:cubicBezTo>
                  <a:pt x="75" y="22"/>
                  <a:pt x="77" y="25"/>
                  <a:pt x="79" y="25"/>
                </a:cubicBezTo>
                <a:close/>
                <a:moveTo>
                  <a:pt x="79" y="135"/>
                </a:moveTo>
                <a:cubicBezTo>
                  <a:pt x="77" y="135"/>
                  <a:pt x="75" y="137"/>
                  <a:pt x="75" y="140"/>
                </a:cubicBezTo>
                <a:cubicBezTo>
                  <a:pt x="75" y="143"/>
                  <a:pt x="77" y="145"/>
                  <a:pt x="79" y="145"/>
                </a:cubicBezTo>
                <a:cubicBezTo>
                  <a:pt x="82" y="145"/>
                  <a:pt x="84" y="143"/>
                  <a:pt x="84" y="140"/>
                </a:cubicBezTo>
                <a:cubicBezTo>
                  <a:pt x="84" y="137"/>
                  <a:pt x="82" y="135"/>
                  <a:pt x="79" y="135"/>
                </a:cubicBezTo>
                <a:close/>
                <a:moveTo>
                  <a:pt x="39" y="35"/>
                </a:moveTo>
                <a:cubicBezTo>
                  <a:pt x="37" y="35"/>
                  <a:pt x="35" y="37"/>
                  <a:pt x="35" y="40"/>
                </a:cubicBezTo>
                <a:cubicBezTo>
                  <a:pt x="35" y="42"/>
                  <a:pt x="37" y="44"/>
                  <a:pt x="39" y="44"/>
                </a:cubicBezTo>
                <a:cubicBezTo>
                  <a:pt x="42" y="44"/>
                  <a:pt x="44" y="42"/>
                  <a:pt x="44" y="40"/>
                </a:cubicBezTo>
                <a:cubicBezTo>
                  <a:pt x="44" y="37"/>
                  <a:pt x="42" y="35"/>
                  <a:pt x="39" y="35"/>
                </a:cubicBezTo>
                <a:close/>
                <a:moveTo>
                  <a:pt x="119" y="114"/>
                </a:moveTo>
                <a:cubicBezTo>
                  <a:pt x="116" y="114"/>
                  <a:pt x="114" y="117"/>
                  <a:pt x="114" y="120"/>
                </a:cubicBezTo>
                <a:cubicBezTo>
                  <a:pt x="114" y="123"/>
                  <a:pt x="116" y="125"/>
                  <a:pt x="119" y="125"/>
                </a:cubicBezTo>
                <a:cubicBezTo>
                  <a:pt x="122" y="125"/>
                  <a:pt x="124" y="123"/>
                  <a:pt x="124" y="120"/>
                </a:cubicBezTo>
                <a:cubicBezTo>
                  <a:pt x="124" y="117"/>
                  <a:pt x="122" y="114"/>
                  <a:pt x="119" y="114"/>
                </a:cubicBezTo>
                <a:close/>
                <a:moveTo>
                  <a:pt x="124" y="35"/>
                </a:moveTo>
                <a:cubicBezTo>
                  <a:pt x="121" y="35"/>
                  <a:pt x="119" y="37"/>
                  <a:pt x="119" y="40"/>
                </a:cubicBezTo>
                <a:cubicBezTo>
                  <a:pt x="119" y="42"/>
                  <a:pt x="121" y="44"/>
                  <a:pt x="124" y="44"/>
                </a:cubicBezTo>
                <a:cubicBezTo>
                  <a:pt x="127" y="44"/>
                  <a:pt x="129" y="42"/>
                  <a:pt x="129" y="40"/>
                </a:cubicBezTo>
                <a:cubicBezTo>
                  <a:pt x="129" y="37"/>
                  <a:pt x="127" y="35"/>
                  <a:pt x="124" y="35"/>
                </a:cubicBezTo>
                <a:close/>
                <a:moveTo>
                  <a:pt x="39" y="114"/>
                </a:moveTo>
                <a:cubicBezTo>
                  <a:pt x="37" y="114"/>
                  <a:pt x="35" y="117"/>
                  <a:pt x="35" y="120"/>
                </a:cubicBezTo>
                <a:cubicBezTo>
                  <a:pt x="35" y="123"/>
                  <a:pt x="37" y="125"/>
                  <a:pt x="39" y="125"/>
                </a:cubicBezTo>
                <a:cubicBezTo>
                  <a:pt x="42" y="125"/>
                  <a:pt x="44" y="123"/>
                  <a:pt x="44" y="120"/>
                </a:cubicBezTo>
                <a:cubicBezTo>
                  <a:pt x="44" y="117"/>
                  <a:pt x="42" y="114"/>
                  <a:pt x="39" y="1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87A0953E-1A58-3C3A-2E10-03E0D39DB082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5259388"/>
            <a:ext cx="254000" cy="193675"/>
          </a:xfrm>
          <a:custGeom>
            <a:avLst/>
            <a:gdLst>
              <a:gd name="T0" fmla="*/ 82 w 160"/>
              <a:gd name="T1" fmla="*/ 55 h 122"/>
              <a:gd name="T2" fmla="*/ 68 w 160"/>
              <a:gd name="T3" fmla="*/ 40 h 122"/>
              <a:gd name="T4" fmla="*/ 53 w 160"/>
              <a:gd name="T5" fmla="*/ 23 h 122"/>
              <a:gd name="T6" fmla="*/ 37 w 160"/>
              <a:gd name="T7" fmla="*/ 39 h 122"/>
              <a:gd name="T8" fmla="*/ 13 w 160"/>
              <a:gd name="T9" fmla="*/ 40 h 122"/>
              <a:gd name="T10" fmla="*/ 15 w 160"/>
              <a:gd name="T11" fmla="*/ 62 h 122"/>
              <a:gd name="T12" fmla="*/ 4 w 160"/>
              <a:gd name="T13" fmla="*/ 80 h 122"/>
              <a:gd name="T14" fmla="*/ 12 w 160"/>
              <a:gd name="T15" fmla="*/ 99 h 122"/>
              <a:gd name="T16" fmla="*/ 35 w 160"/>
              <a:gd name="T17" fmla="*/ 105 h 122"/>
              <a:gd name="T18" fmla="*/ 50 w 160"/>
              <a:gd name="T19" fmla="*/ 122 h 122"/>
              <a:gd name="T20" fmla="*/ 65 w 160"/>
              <a:gd name="T21" fmla="*/ 105 h 122"/>
              <a:gd name="T22" fmla="*/ 87 w 160"/>
              <a:gd name="T23" fmla="*/ 105 h 122"/>
              <a:gd name="T24" fmla="*/ 85 w 160"/>
              <a:gd name="T25" fmla="*/ 83 h 122"/>
              <a:gd name="T26" fmla="*/ 96 w 160"/>
              <a:gd name="T27" fmla="*/ 65 h 122"/>
              <a:gd name="T28" fmla="*/ 80 w 160"/>
              <a:gd name="T29" fmla="*/ 83 h 122"/>
              <a:gd name="T30" fmla="*/ 80 w 160"/>
              <a:gd name="T31" fmla="*/ 107 h 122"/>
              <a:gd name="T32" fmla="*/ 60 w 160"/>
              <a:gd name="T33" fmla="*/ 103 h 122"/>
              <a:gd name="T34" fmla="*/ 47 w 160"/>
              <a:gd name="T35" fmla="*/ 118 h 122"/>
              <a:gd name="T36" fmla="*/ 34 w 160"/>
              <a:gd name="T37" fmla="*/ 101 h 122"/>
              <a:gd name="T38" fmla="*/ 16 w 160"/>
              <a:gd name="T39" fmla="*/ 101 h 122"/>
              <a:gd name="T40" fmla="*/ 5 w 160"/>
              <a:gd name="T41" fmla="*/ 76 h 122"/>
              <a:gd name="T42" fmla="*/ 16 w 160"/>
              <a:gd name="T43" fmla="*/ 66 h 122"/>
              <a:gd name="T44" fmla="*/ 16 w 160"/>
              <a:gd name="T45" fmla="*/ 43 h 122"/>
              <a:gd name="T46" fmla="*/ 39 w 160"/>
              <a:gd name="T47" fmla="*/ 42 h 122"/>
              <a:gd name="T48" fmla="*/ 53 w 160"/>
              <a:gd name="T49" fmla="*/ 27 h 122"/>
              <a:gd name="T50" fmla="*/ 70 w 160"/>
              <a:gd name="T51" fmla="*/ 43 h 122"/>
              <a:gd name="T52" fmla="*/ 79 w 160"/>
              <a:gd name="T53" fmla="*/ 53 h 122"/>
              <a:gd name="T54" fmla="*/ 96 w 160"/>
              <a:gd name="T55" fmla="*/ 70 h 122"/>
              <a:gd name="T56" fmla="*/ 71 w 160"/>
              <a:gd name="T57" fmla="*/ 73 h 122"/>
              <a:gd name="T58" fmla="*/ 67 w 160"/>
              <a:gd name="T59" fmla="*/ 73 h 122"/>
              <a:gd name="T60" fmla="*/ 151 w 160"/>
              <a:gd name="T61" fmla="*/ 30 h 122"/>
              <a:gd name="T62" fmla="*/ 150 w 160"/>
              <a:gd name="T63" fmla="*/ 14 h 122"/>
              <a:gd name="T64" fmla="*/ 140 w 160"/>
              <a:gd name="T65" fmla="*/ 5 h 122"/>
              <a:gd name="T66" fmla="*/ 128 w 160"/>
              <a:gd name="T67" fmla="*/ 2 h 122"/>
              <a:gd name="T68" fmla="*/ 115 w 160"/>
              <a:gd name="T69" fmla="*/ 4 h 122"/>
              <a:gd name="T70" fmla="*/ 106 w 160"/>
              <a:gd name="T71" fmla="*/ 18 h 122"/>
              <a:gd name="T72" fmla="*/ 93 w 160"/>
              <a:gd name="T73" fmla="*/ 26 h 122"/>
              <a:gd name="T74" fmla="*/ 102 w 160"/>
              <a:gd name="T75" fmla="*/ 40 h 122"/>
              <a:gd name="T76" fmla="*/ 103 w 160"/>
              <a:gd name="T77" fmla="*/ 56 h 122"/>
              <a:gd name="T78" fmla="*/ 113 w 160"/>
              <a:gd name="T79" fmla="*/ 65 h 122"/>
              <a:gd name="T80" fmla="*/ 124 w 160"/>
              <a:gd name="T81" fmla="*/ 67 h 122"/>
              <a:gd name="T82" fmla="*/ 138 w 160"/>
              <a:gd name="T83" fmla="*/ 65 h 122"/>
              <a:gd name="T84" fmla="*/ 146 w 160"/>
              <a:gd name="T85" fmla="*/ 51 h 122"/>
              <a:gd name="T86" fmla="*/ 159 w 160"/>
              <a:gd name="T87" fmla="*/ 43 h 122"/>
              <a:gd name="T88" fmla="*/ 156 w 160"/>
              <a:gd name="T89" fmla="*/ 44 h 122"/>
              <a:gd name="T90" fmla="*/ 144 w 160"/>
              <a:gd name="T91" fmla="*/ 60 h 122"/>
              <a:gd name="T92" fmla="*/ 131 w 160"/>
              <a:gd name="T93" fmla="*/ 56 h 122"/>
              <a:gd name="T94" fmla="*/ 121 w 160"/>
              <a:gd name="T95" fmla="*/ 65 h 122"/>
              <a:gd name="T96" fmla="*/ 113 w 160"/>
              <a:gd name="T97" fmla="*/ 51 h 122"/>
              <a:gd name="T98" fmla="*/ 99 w 160"/>
              <a:gd name="T99" fmla="*/ 49 h 122"/>
              <a:gd name="T100" fmla="*/ 103 w 160"/>
              <a:gd name="T101" fmla="*/ 33 h 122"/>
              <a:gd name="T102" fmla="*/ 105 w 160"/>
              <a:gd name="T103" fmla="*/ 25 h 122"/>
              <a:gd name="T104" fmla="*/ 108 w 160"/>
              <a:gd name="T105" fmla="*/ 9 h 122"/>
              <a:gd name="T106" fmla="*/ 123 w 160"/>
              <a:gd name="T107" fmla="*/ 14 h 122"/>
              <a:gd name="T108" fmla="*/ 134 w 160"/>
              <a:gd name="T109" fmla="*/ 4 h 122"/>
              <a:gd name="T110" fmla="*/ 144 w 160"/>
              <a:gd name="T111" fmla="*/ 19 h 122"/>
              <a:gd name="T112" fmla="*/ 149 w 160"/>
              <a:gd name="T113" fmla="*/ 26 h 122"/>
              <a:gd name="T114" fmla="*/ 157 w 160"/>
              <a:gd name="T115" fmla="*/ 41 h 122"/>
              <a:gd name="T116" fmla="*/ 126 w 160"/>
              <a:gd name="T117" fmla="*/ 23 h 122"/>
              <a:gd name="T118" fmla="*/ 126 w 160"/>
              <a:gd name="T119" fmla="*/ 43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22">
                <a:moveTo>
                  <a:pt x="96" y="65"/>
                </a:moveTo>
                <a:cubicBezTo>
                  <a:pt x="85" y="62"/>
                  <a:pt x="85" y="62"/>
                  <a:pt x="85" y="62"/>
                </a:cubicBezTo>
                <a:cubicBezTo>
                  <a:pt x="85" y="62"/>
                  <a:pt x="84" y="61"/>
                  <a:pt x="83" y="60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6"/>
                  <a:pt x="82" y="55"/>
                  <a:pt x="82" y="55"/>
                </a:cubicBezTo>
                <a:cubicBezTo>
                  <a:pt x="88" y="46"/>
                  <a:pt x="88" y="46"/>
                  <a:pt x="88" y="46"/>
                </a:cubicBezTo>
                <a:cubicBezTo>
                  <a:pt x="89" y="44"/>
                  <a:pt x="89" y="42"/>
                  <a:pt x="87" y="40"/>
                </a:cubicBezTo>
                <a:cubicBezTo>
                  <a:pt x="82" y="35"/>
                  <a:pt x="82" y="35"/>
                  <a:pt x="82" y="35"/>
                </a:cubicBezTo>
                <a:cubicBezTo>
                  <a:pt x="81" y="34"/>
                  <a:pt x="79" y="34"/>
                  <a:pt x="77" y="34"/>
                </a:cubicBezTo>
                <a:cubicBezTo>
                  <a:pt x="68" y="40"/>
                  <a:pt x="68" y="40"/>
                  <a:pt x="68" y="40"/>
                </a:cubicBezTo>
                <a:cubicBezTo>
                  <a:pt x="67" y="40"/>
                  <a:pt x="66" y="40"/>
                  <a:pt x="65" y="40"/>
                </a:cubicBezTo>
                <a:cubicBezTo>
                  <a:pt x="62" y="39"/>
                  <a:pt x="62" y="39"/>
                  <a:pt x="62" y="39"/>
                </a:cubicBezTo>
                <a:cubicBezTo>
                  <a:pt x="61" y="38"/>
                  <a:pt x="60" y="37"/>
                  <a:pt x="60" y="37"/>
                </a:cubicBezTo>
                <a:cubicBezTo>
                  <a:pt x="58" y="27"/>
                  <a:pt x="58" y="27"/>
                  <a:pt x="58" y="27"/>
                </a:cubicBezTo>
                <a:cubicBezTo>
                  <a:pt x="58" y="25"/>
                  <a:pt x="56" y="23"/>
                  <a:pt x="53" y="23"/>
                </a:cubicBezTo>
                <a:cubicBezTo>
                  <a:pt x="53" y="23"/>
                  <a:pt x="52" y="23"/>
                  <a:pt x="50" y="23"/>
                </a:cubicBezTo>
                <a:cubicBezTo>
                  <a:pt x="48" y="23"/>
                  <a:pt x="47" y="23"/>
                  <a:pt x="47" y="23"/>
                </a:cubicBezTo>
                <a:cubicBezTo>
                  <a:pt x="44" y="23"/>
                  <a:pt x="42" y="25"/>
                  <a:pt x="42" y="27"/>
                </a:cubicBezTo>
                <a:cubicBezTo>
                  <a:pt x="39" y="37"/>
                  <a:pt x="39" y="37"/>
                  <a:pt x="39" y="37"/>
                </a:cubicBezTo>
                <a:cubicBezTo>
                  <a:pt x="39" y="37"/>
                  <a:pt x="38" y="38"/>
                  <a:pt x="37" y="39"/>
                </a:cubicBezTo>
                <a:cubicBezTo>
                  <a:pt x="35" y="40"/>
                  <a:pt x="35" y="40"/>
                  <a:pt x="35" y="40"/>
                </a:cubicBezTo>
                <a:cubicBezTo>
                  <a:pt x="34" y="40"/>
                  <a:pt x="33" y="40"/>
                  <a:pt x="32" y="40"/>
                </a:cubicBezTo>
                <a:cubicBezTo>
                  <a:pt x="23" y="34"/>
                  <a:pt x="23" y="34"/>
                  <a:pt x="23" y="34"/>
                </a:cubicBezTo>
                <a:cubicBezTo>
                  <a:pt x="21" y="34"/>
                  <a:pt x="18" y="34"/>
                  <a:pt x="17" y="35"/>
                </a:cubicBezTo>
                <a:cubicBezTo>
                  <a:pt x="13" y="40"/>
                  <a:pt x="13" y="40"/>
                  <a:pt x="13" y="40"/>
                </a:cubicBezTo>
                <a:cubicBezTo>
                  <a:pt x="11" y="42"/>
                  <a:pt x="11" y="44"/>
                  <a:pt x="12" y="46"/>
                </a:cubicBezTo>
                <a:cubicBezTo>
                  <a:pt x="17" y="55"/>
                  <a:pt x="17" y="55"/>
                  <a:pt x="17" y="55"/>
                </a:cubicBezTo>
                <a:cubicBezTo>
                  <a:pt x="17" y="55"/>
                  <a:pt x="17" y="56"/>
                  <a:pt x="17" y="57"/>
                </a:cubicBezTo>
                <a:cubicBezTo>
                  <a:pt x="17" y="60"/>
                  <a:pt x="17" y="60"/>
                  <a:pt x="17" y="60"/>
                </a:cubicBezTo>
                <a:cubicBezTo>
                  <a:pt x="16" y="61"/>
                  <a:pt x="15" y="62"/>
                  <a:pt x="15" y="62"/>
                </a:cubicBezTo>
                <a:cubicBezTo>
                  <a:pt x="4" y="65"/>
                  <a:pt x="4" y="65"/>
                  <a:pt x="4" y="65"/>
                </a:cubicBezTo>
                <a:cubicBezTo>
                  <a:pt x="2" y="65"/>
                  <a:pt x="0" y="67"/>
                  <a:pt x="0" y="70"/>
                </a:cubicBezTo>
                <a:cubicBezTo>
                  <a:pt x="0" y="70"/>
                  <a:pt x="0" y="71"/>
                  <a:pt x="0" y="73"/>
                </a:cubicBezTo>
                <a:cubicBezTo>
                  <a:pt x="0" y="75"/>
                  <a:pt x="0" y="76"/>
                  <a:pt x="0" y="76"/>
                </a:cubicBezTo>
                <a:cubicBezTo>
                  <a:pt x="0" y="78"/>
                  <a:pt x="2" y="80"/>
                  <a:pt x="4" y="80"/>
                </a:cubicBezTo>
                <a:cubicBezTo>
                  <a:pt x="15" y="83"/>
                  <a:pt x="15" y="83"/>
                  <a:pt x="15" y="83"/>
                </a:cubicBezTo>
                <a:cubicBezTo>
                  <a:pt x="15" y="83"/>
                  <a:pt x="16" y="84"/>
                  <a:pt x="17" y="85"/>
                </a:cubicBezTo>
                <a:cubicBezTo>
                  <a:pt x="17" y="88"/>
                  <a:pt x="17" y="88"/>
                  <a:pt x="17" y="88"/>
                </a:cubicBezTo>
                <a:cubicBezTo>
                  <a:pt x="17" y="89"/>
                  <a:pt x="17" y="90"/>
                  <a:pt x="17" y="91"/>
                </a:cubicBezTo>
                <a:cubicBezTo>
                  <a:pt x="12" y="99"/>
                  <a:pt x="12" y="99"/>
                  <a:pt x="12" y="99"/>
                </a:cubicBezTo>
                <a:cubicBezTo>
                  <a:pt x="11" y="101"/>
                  <a:pt x="11" y="104"/>
                  <a:pt x="13" y="105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18" y="111"/>
                  <a:pt x="21" y="112"/>
                  <a:pt x="23" y="111"/>
                </a:cubicBezTo>
                <a:cubicBezTo>
                  <a:pt x="32" y="105"/>
                  <a:pt x="32" y="105"/>
                  <a:pt x="32" y="105"/>
                </a:cubicBezTo>
                <a:cubicBezTo>
                  <a:pt x="33" y="105"/>
                  <a:pt x="34" y="105"/>
                  <a:pt x="35" y="105"/>
                </a:cubicBezTo>
                <a:cubicBezTo>
                  <a:pt x="37" y="106"/>
                  <a:pt x="37" y="106"/>
                  <a:pt x="37" y="106"/>
                </a:cubicBezTo>
                <a:cubicBezTo>
                  <a:pt x="38" y="107"/>
                  <a:pt x="39" y="108"/>
                  <a:pt x="39" y="108"/>
                </a:cubicBezTo>
                <a:cubicBezTo>
                  <a:pt x="42" y="118"/>
                  <a:pt x="42" y="118"/>
                  <a:pt x="42" y="118"/>
                </a:cubicBezTo>
                <a:cubicBezTo>
                  <a:pt x="42" y="120"/>
                  <a:pt x="44" y="122"/>
                  <a:pt x="47" y="122"/>
                </a:cubicBezTo>
                <a:cubicBezTo>
                  <a:pt x="47" y="122"/>
                  <a:pt x="48" y="122"/>
                  <a:pt x="50" y="122"/>
                </a:cubicBezTo>
                <a:cubicBezTo>
                  <a:pt x="52" y="122"/>
                  <a:pt x="53" y="122"/>
                  <a:pt x="53" y="122"/>
                </a:cubicBezTo>
                <a:cubicBezTo>
                  <a:pt x="56" y="122"/>
                  <a:pt x="58" y="120"/>
                  <a:pt x="58" y="118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60" y="108"/>
                  <a:pt x="61" y="107"/>
                  <a:pt x="62" y="106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66" y="105"/>
                  <a:pt x="67" y="105"/>
                  <a:pt x="68" y="105"/>
                </a:cubicBezTo>
                <a:cubicBezTo>
                  <a:pt x="77" y="111"/>
                  <a:pt x="77" y="111"/>
                  <a:pt x="77" y="111"/>
                </a:cubicBezTo>
                <a:cubicBezTo>
                  <a:pt x="78" y="111"/>
                  <a:pt x="79" y="111"/>
                  <a:pt x="79" y="111"/>
                </a:cubicBezTo>
                <a:cubicBezTo>
                  <a:pt x="80" y="111"/>
                  <a:pt x="81" y="111"/>
                  <a:pt x="82" y="110"/>
                </a:cubicBezTo>
                <a:cubicBezTo>
                  <a:pt x="87" y="105"/>
                  <a:pt x="87" y="105"/>
                  <a:pt x="87" y="105"/>
                </a:cubicBezTo>
                <a:cubicBezTo>
                  <a:pt x="89" y="104"/>
                  <a:pt x="89" y="101"/>
                  <a:pt x="88" y="99"/>
                </a:cubicBezTo>
                <a:cubicBezTo>
                  <a:pt x="82" y="91"/>
                  <a:pt x="82" y="91"/>
                  <a:pt x="82" y="91"/>
                </a:cubicBezTo>
                <a:cubicBezTo>
                  <a:pt x="82" y="90"/>
                  <a:pt x="82" y="89"/>
                  <a:pt x="82" y="88"/>
                </a:cubicBezTo>
                <a:cubicBezTo>
                  <a:pt x="83" y="85"/>
                  <a:pt x="83" y="85"/>
                  <a:pt x="83" y="85"/>
                </a:cubicBezTo>
                <a:cubicBezTo>
                  <a:pt x="84" y="84"/>
                  <a:pt x="85" y="83"/>
                  <a:pt x="85" y="83"/>
                </a:cubicBezTo>
                <a:cubicBezTo>
                  <a:pt x="96" y="80"/>
                  <a:pt x="96" y="80"/>
                  <a:pt x="96" y="80"/>
                </a:cubicBezTo>
                <a:cubicBezTo>
                  <a:pt x="98" y="80"/>
                  <a:pt x="100" y="78"/>
                  <a:pt x="100" y="76"/>
                </a:cubicBezTo>
                <a:cubicBezTo>
                  <a:pt x="100" y="76"/>
                  <a:pt x="100" y="75"/>
                  <a:pt x="100" y="73"/>
                </a:cubicBezTo>
                <a:cubicBezTo>
                  <a:pt x="100" y="71"/>
                  <a:pt x="100" y="70"/>
                  <a:pt x="100" y="70"/>
                </a:cubicBezTo>
                <a:cubicBezTo>
                  <a:pt x="100" y="67"/>
                  <a:pt x="98" y="65"/>
                  <a:pt x="96" y="65"/>
                </a:cubicBezTo>
                <a:close/>
                <a:moveTo>
                  <a:pt x="96" y="73"/>
                </a:moveTo>
                <a:cubicBezTo>
                  <a:pt x="96" y="75"/>
                  <a:pt x="96" y="76"/>
                  <a:pt x="96" y="76"/>
                </a:cubicBezTo>
                <a:cubicBezTo>
                  <a:pt x="96" y="76"/>
                  <a:pt x="95" y="76"/>
                  <a:pt x="95" y="76"/>
                </a:cubicBezTo>
                <a:cubicBezTo>
                  <a:pt x="84" y="79"/>
                  <a:pt x="84" y="79"/>
                  <a:pt x="84" y="79"/>
                </a:cubicBezTo>
                <a:cubicBezTo>
                  <a:pt x="82" y="79"/>
                  <a:pt x="80" y="81"/>
                  <a:pt x="80" y="83"/>
                </a:cubicBezTo>
                <a:cubicBezTo>
                  <a:pt x="79" y="86"/>
                  <a:pt x="79" y="86"/>
                  <a:pt x="79" y="86"/>
                </a:cubicBezTo>
                <a:cubicBezTo>
                  <a:pt x="78" y="88"/>
                  <a:pt x="79" y="91"/>
                  <a:pt x="79" y="93"/>
                </a:cubicBezTo>
                <a:cubicBezTo>
                  <a:pt x="84" y="101"/>
                  <a:pt x="84" y="101"/>
                  <a:pt x="84" y="101"/>
                </a:cubicBezTo>
                <a:cubicBezTo>
                  <a:pt x="84" y="102"/>
                  <a:pt x="84" y="102"/>
                  <a:pt x="84" y="102"/>
                </a:cubicBezTo>
                <a:cubicBezTo>
                  <a:pt x="80" y="107"/>
                  <a:pt x="80" y="107"/>
                  <a:pt x="80" y="107"/>
                </a:cubicBezTo>
                <a:cubicBezTo>
                  <a:pt x="79" y="107"/>
                  <a:pt x="79" y="107"/>
                  <a:pt x="79" y="107"/>
                </a:cubicBezTo>
                <a:cubicBezTo>
                  <a:pt x="79" y="107"/>
                  <a:pt x="79" y="107"/>
                  <a:pt x="79" y="107"/>
                </a:cubicBezTo>
                <a:cubicBezTo>
                  <a:pt x="70" y="102"/>
                  <a:pt x="70" y="102"/>
                  <a:pt x="70" y="102"/>
                </a:cubicBezTo>
                <a:cubicBezTo>
                  <a:pt x="68" y="101"/>
                  <a:pt x="65" y="100"/>
                  <a:pt x="63" y="101"/>
                </a:cubicBezTo>
                <a:cubicBezTo>
                  <a:pt x="60" y="103"/>
                  <a:pt x="60" y="103"/>
                  <a:pt x="60" y="103"/>
                </a:cubicBezTo>
                <a:cubicBezTo>
                  <a:pt x="58" y="103"/>
                  <a:pt x="57" y="105"/>
                  <a:pt x="57" y="107"/>
                </a:cubicBezTo>
                <a:cubicBezTo>
                  <a:pt x="54" y="118"/>
                  <a:pt x="54" y="118"/>
                  <a:pt x="54" y="118"/>
                </a:cubicBezTo>
                <a:cubicBezTo>
                  <a:pt x="54" y="118"/>
                  <a:pt x="54" y="118"/>
                  <a:pt x="53" y="118"/>
                </a:cubicBezTo>
                <a:cubicBezTo>
                  <a:pt x="53" y="118"/>
                  <a:pt x="52" y="118"/>
                  <a:pt x="50" y="118"/>
                </a:cubicBezTo>
                <a:cubicBezTo>
                  <a:pt x="48" y="118"/>
                  <a:pt x="47" y="118"/>
                  <a:pt x="47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3" y="107"/>
                  <a:pt x="43" y="107"/>
                  <a:pt x="43" y="107"/>
                </a:cubicBezTo>
                <a:cubicBezTo>
                  <a:pt x="43" y="105"/>
                  <a:pt x="41" y="103"/>
                  <a:pt x="39" y="103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36" y="101"/>
                  <a:pt x="35" y="101"/>
                  <a:pt x="34" y="101"/>
                </a:cubicBezTo>
                <a:cubicBezTo>
                  <a:pt x="32" y="101"/>
                  <a:pt x="31" y="101"/>
                  <a:pt x="30" y="102"/>
                </a:cubicBezTo>
                <a:cubicBezTo>
                  <a:pt x="21" y="107"/>
                  <a:pt x="21" y="107"/>
                  <a:pt x="21" y="107"/>
                </a:cubicBezTo>
                <a:cubicBezTo>
                  <a:pt x="20" y="107"/>
                  <a:pt x="20" y="107"/>
                  <a:pt x="20" y="107"/>
                </a:cubicBezTo>
                <a:cubicBezTo>
                  <a:pt x="16" y="103"/>
                  <a:pt x="16" y="103"/>
                  <a:pt x="16" y="103"/>
                </a:cubicBezTo>
                <a:cubicBezTo>
                  <a:pt x="16" y="102"/>
                  <a:pt x="16" y="101"/>
                  <a:pt x="16" y="101"/>
                </a:cubicBezTo>
                <a:cubicBezTo>
                  <a:pt x="20" y="93"/>
                  <a:pt x="20" y="93"/>
                  <a:pt x="20" y="93"/>
                </a:cubicBezTo>
                <a:cubicBezTo>
                  <a:pt x="21" y="91"/>
                  <a:pt x="22" y="88"/>
                  <a:pt x="21" y="86"/>
                </a:cubicBezTo>
                <a:cubicBezTo>
                  <a:pt x="19" y="83"/>
                  <a:pt x="19" y="83"/>
                  <a:pt x="19" y="83"/>
                </a:cubicBezTo>
                <a:cubicBezTo>
                  <a:pt x="19" y="81"/>
                  <a:pt x="17" y="79"/>
                  <a:pt x="16" y="79"/>
                </a:cubicBezTo>
                <a:cubicBezTo>
                  <a:pt x="5" y="76"/>
                  <a:pt x="5" y="76"/>
                  <a:pt x="5" y="76"/>
                </a:cubicBezTo>
                <a:cubicBezTo>
                  <a:pt x="5" y="76"/>
                  <a:pt x="4" y="76"/>
                  <a:pt x="4" y="76"/>
                </a:cubicBezTo>
                <a:cubicBezTo>
                  <a:pt x="4" y="76"/>
                  <a:pt x="4" y="75"/>
                  <a:pt x="4" y="73"/>
                </a:cubicBezTo>
                <a:cubicBezTo>
                  <a:pt x="4" y="71"/>
                  <a:pt x="4" y="70"/>
                  <a:pt x="4" y="70"/>
                </a:cubicBezTo>
                <a:cubicBezTo>
                  <a:pt x="4" y="69"/>
                  <a:pt x="5" y="69"/>
                  <a:pt x="5" y="69"/>
                </a:cubicBezTo>
                <a:cubicBezTo>
                  <a:pt x="16" y="66"/>
                  <a:pt x="16" y="66"/>
                  <a:pt x="16" y="66"/>
                </a:cubicBezTo>
                <a:cubicBezTo>
                  <a:pt x="17" y="66"/>
                  <a:pt x="19" y="64"/>
                  <a:pt x="19" y="62"/>
                </a:cubicBezTo>
                <a:cubicBezTo>
                  <a:pt x="21" y="59"/>
                  <a:pt x="21" y="59"/>
                  <a:pt x="21" y="59"/>
                </a:cubicBezTo>
                <a:cubicBezTo>
                  <a:pt x="22" y="57"/>
                  <a:pt x="21" y="55"/>
                  <a:pt x="20" y="53"/>
                </a:cubicBezTo>
                <a:cubicBezTo>
                  <a:pt x="16" y="44"/>
                  <a:pt x="16" y="44"/>
                  <a:pt x="16" y="44"/>
                </a:cubicBezTo>
                <a:cubicBezTo>
                  <a:pt x="16" y="43"/>
                  <a:pt x="16" y="43"/>
                  <a:pt x="16" y="43"/>
                </a:cubicBezTo>
                <a:cubicBezTo>
                  <a:pt x="19" y="38"/>
                  <a:pt x="19" y="38"/>
                  <a:pt x="19" y="38"/>
                </a:cubicBezTo>
                <a:cubicBezTo>
                  <a:pt x="20" y="38"/>
                  <a:pt x="21" y="38"/>
                  <a:pt x="21" y="38"/>
                </a:cubicBezTo>
                <a:cubicBezTo>
                  <a:pt x="30" y="43"/>
                  <a:pt x="30" y="43"/>
                  <a:pt x="30" y="43"/>
                </a:cubicBezTo>
                <a:cubicBezTo>
                  <a:pt x="32" y="44"/>
                  <a:pt x="35" y="45"/>
                  <a:pt x="37" y="44"/>
                </a:cubicBezTo>
                <a:cubicBezTo>
                  <a:pt x="39" y="42"/>
                  <a:pt x="39" y="42"/>
                  <a:pt x="39" y="42"/>
                </a:cubicBezTo>
                <a:cubicBezTo>
                  <a:pt x="41" y="42"/>
                  <a:pt x="43" y="40"/>
                  <a:pt x="43" y="38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8"/>
                  <a:pt x="46" y="27"/>
                  <a:pt x="47" y="27"/>
                </a:cubicBezTo>
                <a:cubicBezTo>
                  <a:pt x="47" y="27"/>
                  <a:pt x="48" y="27"/>
                  <a:pt x="50" y="27"/>
                </a:cubicBezTo>
                <a:cubicBezTo>
                  <a:pt x="52" y="27"/>
                  <a:pt x="53" y="27"/>
                  <a:pt x="53" y="27"/>
                </a:cubicBezTo>
                <a:cubicBezTo>
                  <a:pt x="54" y="27"/>
                  <a:pt x="54" y="28"/>
                  <a:pt x="54" y="28"/>
                </a:cubicBezTo>
                <a:cubicBezTo>
                  <a:pt x="57" y="38"/>
                  <a:pt x="57" y="38"/>
                  <a:pt x="57" y="38"/>
                </a:cubicBezTo>
                <a:cubicBezTo>
                  <a:pt x="57" y="40"/>
                  <a:pt x="58" y="42"/>
                  <a:pt x="60" y="42"/>
                </a:cubicBezTo>
                <a:cubicBezTo>
                  <a:pt x="63" y="44"/>
                  <a:pt x="63" y="44"/>
                  <a:pt x="63" y="44"/>
                </a:cubicBezTo>
                <a:cubicBezTo>
                  <a:pt x="65" y="45"/>
                  <a:pt x="68" y="44"/>
                  <a:pt x="70" y="43"/>
                </a:cubicBezTo>
                <a:cubicBezTo>
                  <a:pt x="79" y="38"/>
                  <a:pt x="79" y="38"/>
                  <a:pt x="79" y="38"/>
                </a:cubicBezTo>
                <a:cubicBezTo>
                  <a:pt x="79" y="38"/>
                  <a:pt x="79" y="38"/>
                  <a:pt x="79" y="38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43"/>
                  <a:pt x="84" y="44"/>
                  <a:pt x="84" y="44"/>
                </a:cubicBezTo>
                <a:cubicBezTo>
                  <a:pt x="79" y="53"/>
                  <a:pt x="79" y="53"/>
                  <a:pt x="79" y="53"/>
                </a:cubicBezTo>
                <a:cubicBezTo>
                  <a:pt x="79" y="55"/>
                  <a:pt x="78" y="57"/>
                  <a:pt x="79" y="59"/>
                </a:cubicBezTo>
                <a:cubicBezTo>
                  <a:pt x="80" y="62"/>
                  <a:pt x="80" y="62"/>
                  <a:pt x="80" y="62"/>
                </a:cubicBezTo>
                <a:cubicBezTo>
                  <a:pt x="80" y="64"/>
                  <a:pt x="82" y="66"/>
                  <a:pt x="84" y="66"/>
                </a:cubicBezTo>
                <a:cubicBezTo>
                  <a:pt x="95" y="69"/>
                  <a:pt x="95" y="69"/>
                  <a:pt x="95" y="69"/>
                </a:cubicBezTo>
                <a:cubicBezTo>
                  <a:pt x="95" y="69"/>
                  <a:pt x="96" y="69"/>
                  <a:pt x="96" y="70"/>
                </a:cubicBezTo>
                <a:cubicBezTo>
                  <a:pt x="96" y="70"/>
                  <a:pt x="96" y="71"/>
                  <a:pt x="96" y="73"/>
                </a:cubicBezTo>
                <a:close/>
                <a:moveTo>
                  <a:pt x="50" y="51"/>
                </a:moveTo>
                <a:cubicBezTo>
                  <a:pt x="38" y="51"/>
                  <a:pt x="29" y="61"/>
                  <a:pt x="29" y="73"/>
                </a:cubicBezTo>
                <a:cubicBezTo>
                  <a:pt x="29" y="84"/>
                  <a:pt x="38" y="94"/>
                  <a:pt x="50" y="94"/>
                </a:cubicBezTo>
                <a:cubicBezTo>
                  <a:pt x="61" y="94"/>
                  <a:pt x="71" y="84"/>
                  <a:pt x="71" y="73"/>
                </a:cubicBezTo>
                <a:cubicBezTo>
                  <a:pt x="71" y="61"/>
                  <a:pt x="61" y="51"/>
                  <a:pt x="50" y="51"/>
                </a:cubicBezTo>
                <a:close/>
                <a:moveTo>
                  <a:pt x="50" y="90"/>
                </a:moveTo>
                <a:cubicBezTo>
                  <a:pt x="40" y="90"/>
                  <a:pt x="33" y="82"/>
                  <a:pt x="33" y="73"/>
                </a:cubicBezTo>
                <a:cubicBezTo>
                  <a:pt x="33" y="63"/>
                  <a:pt x="40" y="55"/>
                  <a:pt x="50" y="55"/>
                </a:cubicBezTo>
                <a:cubicBezTo>
                  <a:pt x="60" y="55"/>
                  <a:pt x="67" y="63"/>
                  <a:pt x="67" y="73"/>
                </a:cubicBezTo>
                <a:cubicBezTo>
                  <a:pt x="67" y="82"/>
                  <a:pt x="60" y="90"/>
                  <a:pt x="50" y="90"/>
                </a:cubicBezTo>
                <a:close/>
                <a:moveTo>
                  <a:pt x="158" y="37"/>
                </a:moveTo>
                <a:cubicBezTo>
                  <a:pt x="152" y="33"/>
                  <a:pt x="152" y="33"/>
                  <a:pt x="152" y="33"/>
                </a:cubicBezTo>
                <a:cubicBezTo>
                  <a:pt x="152" y="33"/>
                  <a:pt x="151" y="33"/>
                  <a:pt x="151" y="32"/>
                </a:cubicBezTo>
                <a:cubicBezTo>
                  <a:pt x="151" y="30"/>
                  <a:pt x="151" y="30"/>
                  <a:pt x="151" y="30"/>
                </a:cubicBezTo>
                <a:cubicBezTo>
                  <a:pt x="151" y="29"/>
                  <a:pt x="151" y="29"/>
                  <a:pt x="151" y="29"/>
                </a:cubicBezTo>
                <a:cubicBezTo>
                  <a:pt x="157" y="23"/>
                  <a:pt x="157" y="23"/>
                  <a:pt x="157" y="23"/>
                </a:cubicBezTo>
                <a:cubicBezTo>
                  <a:pt x="157" y="22"/>
                  <a:pt x="157" y="20"/>
                  <a:pt x="157" y="18"/>
                </a:cubicBezTo>
                <a:cubicBezTo>
                  <a:pt x="155" y="15"/>
                  <a:pt x="155" y="15"/>
                  <a:pt x="155" y="15"/>
                </a:cubicBezTo>
                <a:cubicBezTo>
                  <a:pt x="154" y="14"/>
                  <a:pt x="152" y="13"/>
                  <a:pt x="150" y="14"/>
                </a:cubicBezTo>
                <a:cubicBezTo>
                  <a:pt x="143" y="16"/>
                  <a:pt x="143" y="16"/>
                  <a:pt x="143" y="16"/>
                </a:cubicBezTo>
                <a:cubicBezTo>
                  <a:pt x="142" y="16"/>
                  <a:pt x="142" y="16"/>
                  <a:pt x="142" y="15"/>
                </a:cubicBezTo>
                <a:cubicBezTo>
                  <a:pt x="140" y="14"/>
                  <a:pt x="140" y="14"/>
                  <a:pt x="140" y="14"/>
                </a:cubicBezTo>
                <a:cubicBezTo>
                  <a:pt x="140" y="13"/>
                  <a:pt x="140" y="13"/>
                  <a:pt x="140" y="13"/>
                </a:cubicBezTo>
                <a:cubicBezTo>
                  <a:pt x="140" y="5"/>
                  <a:pt x="140" y="5"/>
                  <a:pt x="140" y="5"/>
                </a:cubicBezTo>
                <a:cubicBezTo>
                  <a:pt x="140" y="4"/>
                  <a:pt x="139" y="2"/>
                  <a:pt x="137" y="1"/>
                </a:cubicBezTo>
                <a:cubicBezTo>
                  <a:pt x="137" y="1"/>
                  <a:pt x="136" y="1"/>
                  <a:pt x="135" y="1"/>
                </a:cubicBezTo>
                <a:cubicBezTo>
                  <a:pt x="133" y="0"/>
                  <a:pt x="133" y="0"/>
                  <a:pt x="133" y="0"/>
                </a:cubicBezTo>
                <a:cubicBezTo>
                  <a:pt x="132" y="0"/>
                  <a:pt x="132" y="0"/>
                  <a:pt x="132" y="0"/>
                </a:cubicBezTo>
                <a:cubicBezTo>
                  <a:pt x="130" y="0"/>
                  <a:pt x="129" y="1"/>
                  <a:pt x="128" y="2"/>
                </a:cubicBezTo>
                <a:cubicBezTo>
                  <a:pt x="124" y="9"/>
                  <a:pt x="124" y="9"/>
                  <a:pt x="124" y="9"/>
                </a:cubicBezTo>
                <a:cubicBezTo>
                  <a:pt x="124" y="9"/>
                  <a:pt x="124" y="10"/>
                  <a:pt x="123" y="10"/>
                </a:cubicBezTo>
                <a:cubicBezTo>
                  <a:pt x="122" y="10"/>
                  <a:pt x="122" y="10"/>
                  <a:pt x="122" y="10"/>
                </a:cubicBezTo>
                <a:cubicBezTo>
                  <a:pt x="121" y="10"/>
                  <a:pt x="121" y="10"/>
                  <a:pt x="121" y="10"/>
                </a:cubicBezTo>
                <a:cubicBezTo>
                  <a:pt x="115" y="4"/>
                  <a:pt x="115" y="4"/>
                  <a:pt x="115" y="4"/>
                </a:cubicBezTo>
                <a:cubicBezTo>
                  <a:pt x="114" y="3"/>
                  <a:pt x="112" y="3"/>
                  <a:pt x="110" y="4"/>
                </a:cubicBezTo>
                <a:cubicBezTo>
                  <a:pt x="106" y="6"/>
                  <a:pt x="106" y="6"/>
                  <a:pt x="106" y="6"/>
                </a:cubicBezTo>
                <a:cubicBezTo>
                  <a:pt x="105" y="7"/>
                  <a:pt x="105" y="9"/>
                  <a:pt x="105" y="11"/>
                </a:cubicBezTo>
                <a:cubicBezTo>
                  <a:pt x="107" y="17"/>
                  <a:pt x="107" y="17"/>
                  <a:pt x="107" y="17"/>
                </a:cubicBezTo>
                <a:cubicBezTo>
                  <a:pt x="107" y="17"/>
                  <a:pt x="107" y="18"/>
                  <a:pt x="106" y="18"/>
                </a:cubicBezTo>
                <a:cubicBezTo>
                  <a:pt x="105" y="20"/>
                  <a:pt x="105" y="20"/>
                  <a:pt x="105" y="20"/>
                </a:cubicBezTo>
                <a:cubicBezTo>
                  <a:pt x="105" y="21"/>
                  <a:pt x="105" y="21"/>
                  <a:pt x="105" y="21"/>
                </a:cubicBezTo>
                <a:cubicBezTo>
                  <a:pt x="97" y="21"/>
                  <a:pt x="97" y="21"/>
                  <a:pt x="97" y="21"/>
                </a:cubicBezTo>
                <a:cubicBezTo>
                  <a:pt x="96" y="21"/>
                  <a:pt x="94" y="22"/>
                  <a:pt x="93" y="24"/>
                </a:cubicBezTo>
                <a:cubicBezTo>
                  <a:pt x="93" y="24"/>
                  <a:pt x="93" y="25"/>
                  <a:pt x="93" y="26"/>
                </a:cubicBezTo>
                <a:cubicBezTo>
                  <a:pt x="92" y="28"/>
                  <a:pt x="92" y="28"/>
                  <a:pt x="92" y="28"/>
                </a:cubicBezTo>
                <a:cubicBezTo>
                  <a:pt x="92" y="30"/>
                  <a:pt x="93" y="32"/>
                  <a:pt x="94" y="33"/>
                </a:cubicBezTo>
                <a:cubicBezTo>
                  <a:pt x="101" y="37"/>
                  <a:pt x="101" y="37"/>
                  <a:pt x="101" y="37"/>
                </a:cubicBezTo>
                <a:cubicBezTo>
                  <a:pt x="101" y="37"/>
                  <a:pt x="102" y="37"/>
                  <a:pt x="102" y="38"/>
                </a:cubicBezTo>
                <a:cubicBezTo>
                  <a:pt x="102" y="40"/>
                  <a:pt x="102" y="40"/>
                  <a:pt x="102" y="40"/>
                </a:cubicBezTo>
                <a:cubicBezTo>
                  <a:pt x="102" y="41"/>
                  <a:pt x="102" y="41"/>
                  <a:pt x="102" y="41"/>
                </a:cubicBezTo>
                <a:cubicBezTo>
                  <a:pt x="96" y="46"/>
                  <a:pt x="96" y="46"/>
                  <a:pt x="96" y="46"/>
                </a:cubicBezTo>
                <a:cubicBezTo>
                  <a:pt x="95" y="47"/>
                  <a:pt x="95" y="49"/>
                  <a:pt x="96" y="51"/>
                </a:cubicBezTo>
                <a:cubicBezTo>
                  <a:pt x="98" y="55"/>
                  <a:pt x="98" y="55"/>
                  <a:pt x="98" y="55"/>
                </a:cubicBezTo>
                <a:cubicBezTo>
                  <a:pt x="99" y="56"/>
                  <a:pt x="101" y="57"/>
                  <a:pt x="103" y="56"/>
                </a:cubicBezTo>
                <a:cubicBezTo>
                  <a:pt x="109" y="54"/>
                  <a:pt x="109" y="54"/>
                  <a:pt x="109" y="54"/>
                </a:cubicBezTo>
                <a:cubicBezTo>
                  <a:pt x="110" y="54"/>
                  <a:pt x="110" y="54"/>
                  <a:pt x="110" y="55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13" y="57"/>
                  <a:pt x="113" y="57"/>
                  <a:pt x="113" y="57"/>
                </a:cubicBezTo>
                <a:cubicBezTo>
                  <a:pt x="113" y="65"/>
                  <a:pt x="113" y="65"/>
                  <a:pt x="113" y="65"/>
                </a:cubicBezTo>
                <a:cubicBezTo>
                  <a:pt x="113" y="65"/>
                  <a:pt x="114" y="67"/>
                  <a:pt x="116" y="68"/>
                </a:cubicBezTo>
                <a:cubicBezTo>
                  <a:pt x="116" y="68"/>
                  <a:pt x="117" y="68"/>
                  <a:pt x="118" y="68"/>
                </a:cubicBezTo>
                <a:cubicBezTo>
                  <a:pt x="120" y="69"/>
                  <a:pt x="120" y="69"/>
                  <a:pt x="120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3" y="69"/>
                  <a:pt x="123" y="68"/>
                  <a:pt x="124" y="67"/>
                </a:cubicBezTo>
                <a:cubicBezTo>
                  <a:pt x="128" y="61"/>
                  <a:pt x="128" y="61"/>
                  <a:pt x="128" y="61"/>
                </a:cubicBezTo>
                <a:cubicBezTo>
                  <a:pt x="128" y="61"/>
                  <a:pt x="128" y="60"/>
                  <a:pt x="129" y="60"/>
                </a:cubicBezTo>
                <a:cubicBezTo>
                  <a:pt x="131" y="60"/>
                  <a:pt x="131" y="60"/>
                  <a:pt x="131" y="60"/>
                </a:cubicBezTo>
                <a:cubicBezTo>
                  <a:pt x="132" y="60"/>
                  <a:pt x="132" y="60"/>
                  <a:pt x="132" y="60"/>
                </a:cubicBezTo>
                <a:cubicBezTo>
                  <a:pt x="138" y="65"/>
                  <a:pt x="138" y="65"/>
                  <a:pt x="138" y="65"/>
                </a:cubicBezTo>
                <a:cubicBezTo>
                  <a:pt x="139" y="66"/>
                  <a:pt x="140" y="66"/>
                  <a:pt x="142" y="65"/>
                </a:cubicBezTo>
                <a:cubicBezTo>
                  <a:pt x="146" y="64"/>
                  <a:pt x="146" y="64"/>
                  <a:pt x="146" y="64"/>
                </a:cubicBezTo>
                <a:cubicBezTo>
                  <a:pt x="147" y="63"/>
                  <a:pt x="148" y="61"/>
                  <a:pt x="147" y="59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5" y="52"/>
                  <a:pt x="145" y="51"/>
                  <a:pt x="146" y="51"/>
                </a:cubicBezTo>
                <a:cubicBezTo>
                  <a:pt x="147" y="49"/>
                  <a:pt x="147" y="49"/>
                  <a:pt x="147" y="49"/>
                </a:cubicBezTo>
                <a:cubicBezTo>
                  <a:pt x="148" y="48"/>
                  <a:pt x="148" y="48"/>
                  <a:pt x="148" y="48"/>
                </a:cubicBezTo>
                <a:cubicBezTo>
                  <a:pt x="156" y="48"/>
                  <a:pt x="156" y="48"/>
                  <a:pt x="156" y="48"/>
                </a:cubicBezTo>
                <a:cubicBezTo>
                  <a:pt x="157" y="48"/>
                  <a:pt x="158" y="47"/>
                  <a:pt x="159" y="45"/>
                </a:cubicBezTo>
                <a:cubicBezTo>
                  <a:pt x="159" y="45"/>
                  <a:pt x="159" y="44"/>
                  <a:pt x="159" y="43"/>
                </a:cubicBezTo>
                <a:cubicBezTo>
                  <a:pt x="160" y="41"/>
                  <a:pt x="160" y="41"/>
                  <a:pt x="160" y="41"/>
                </a:cubicBezTo>
                <a:cubicBezTo>
                  <a:pt x="160" y="40"/>
                  <a:pt x="159" y="38"/>
                  <a:pt x="158" y="37"/>
                </a:cubicBezTo>
                <a:close/>
                <a:moveTo>
                  <a:pt x="157" y="41"/>
                </a:moveTo>
                <a:cubicBezTo>
                  <a:pt x="157" y="41"/>
                  <a:pt x="157" y="41"/>
                  <a:pt x="157" y="42"/>
                </a:cubicBezTo>
                <a:cubicBezTo>
                  <a:pt x="156" y="43"/>
                  <a:pt x="156" y="44"/>
                  <a:pt x="156" y="44"/>
                </a:cubicBezTo>
                <a:cubicBezTo>
                  <a:pt x="148" y="44"/>
                  <a:pt x="148" y="44"/>
                  <a:pt x="148" y="44"/>
                </a:cubicBezTo>
                <a:cubicBezTo>
                  <a:pt x="146" y="44"/>
                  <a:pt x="145" y="45"/>
                  <a:pt x="144" y="46"/>
                </a:cubicBezTo>
                <a:cubicBezTo>
                  <a:pt x="142" y="48"/>
                  <a:pt x="142" y="48"/>
                  <a:pt x="142" y="48"/>
                </a:cubicBezTo>
                <a:cubicBezTo>
                  <a:pt x="141" y="50"/>
                  <a:pt x="141" y="52"/>
                  <a:pt x="141" y="53"/>
                </a:cubicBezTo>
                <a:cubicBezTo>
                  <a:pt x="144" y="60"/>
                  <a:pt x="144" y="60"/>
                  <a:pt x="144" y="60"/>
                </a:cubicBezTo>
                <a:cubicBezTo>
                  <a:pt x="144" y="61"/>
                  <a:pt x="144" y="61"/>
                  <a:pt x="144" y="61"/>
                </a:cubicBezTo>
                <a:cubicBezTo>
                  <a:pt x="140" y="63"/>
                  <a:pt x="140" y="63"/>
                  <a:pt x="140" y="63"/>
                </a:cubicBezTo>
                <a:cubicBezTo>
                  <a:pt x="140" y="63"/>
                  <a:pt x="140" y="63"/>
                  <a:pt x="140" y="63"/>
                </a:cubicBezTo>
                <a:cubicBezTo>
                  <a:pt x="135" y="58"/>
                  <a:pt x="135" y="58"/>
                  <a:pt x="135" y="58"/>
                </a:cubicBezTo>
                <a:cubicBezTo>
                  <a:pt x="134" y="57"/>
                  <a:pt x="133" y="56"/>
                  <a:pt x="131" y="56"/>
                </a:cubicBezTo>
                <a:cubicBezTo>
                  <a:pt x="131" y="56"/>
                  <a:pt x="131" y="56"/>
                  <a:pt x="130" y="56"/>
                </a:cubicBezTo>
                <a:cubicBezTo>
                  <a:pt x="128" y="56"/>
                  <a:pt x="128" y="56"/>
                  <a:pt x="128" y="56"/>
                </a:cubicBezTo>
                <a:cubicBezTo>
                  <a:pt x="127" y="57"/>
                  <a:pt x="125" y="58"/>
                  <a:pt x="124" y="59"/>
                </a:cubicBezTo>
                <a:cubicBezTo>
                  <a:pt x="122" y="65"/>
                  <a:pt x="122" y="65"/>
                  <a:pt x="122" y="65"/>
                </a:cubicBezTo>
                <a:cubicBezTo>
                  <a:pt x="121" y="65"/>
                  <a:pt x="121" y="65"/>
                  <a:pt x="121" y="65"/>
                </a:cubicBezTo>
                <a:cubicBezTo>
                  <a:pt x="121" y="65"/>
                  <a:pt x="120" y="65"/>
                  <a:pt x="119" y="65"/>
                </a:cubicBezTo>
                <a:cubicBezTo>
                  <a:pt x="118" y="65"/>
                  <a:pt x="117" y="65"/>
                  <a:pt x="117" y="65"/>
                </a:cubicBezTo>
                <a:cubicBezTo>
                  <a:pt x="117" y="57"/>
                  <a:pt x="117" y="57"/>
                  <a:pt x="117" y="57"/>
                </a:cubicBezTo>
                <a:cubicBezTo>
                  <a:pt x="117" y="56"/>
                  <a:pt x="116" y="54"/>
                  <a:pt x="115" y="53"/>
                </a:cubicBezTo>
                <a:cubicBezTo>
                  <a:pt x="113" y="51"/>
                  <a:pt x="113" y="51"/>
                  <a:pt x="113" y="51"/>
                </a:cubicBezTo>
                <a:cubicBezTo>
                  <a:pt x="112" y="51"/>
                  <a:pt x="110" y="50"/>
                  <a:pt x="109" y="50"/>
                </a:cubicBezTo>
                <a:cubicBezTo>
                  <a:pt x="108" y="50"/>
                  <a:pt x="108" y="50"/>
                  <a:pt x="108" y="50"/>
                </a:cubicBezTo>
                <a:cubicBezTo>
                  <a:pt x="102" y="53"/>
                  <a:pt x="102" y="53"/>
                  <a:pt x="102" y="53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99" y="49"/>
                  <a:pt x="99" y="49"/>
                  <a:pt x="99" y="49"/>
                </a:cubicBezTo>
                <a:cubicBezTo>
                  <a:pt x="99" y="48"/>
                  <a:pt x="99" y="48"/>
                  <a:pt x="99" y="48"/>
                </a:cubicBezTo>
                <a:cubicBezTo>
                  <a:pt x="104" y="43"/>
                  <a:pt x="104" y="43"/>
                  <a:pt x="104" y="43"/>
                </a:cubicBezTo>
                <a:cubicBezTo>
                  <a:pt x="105" y="42"/>
                  <a:pt x="105" y="41"/>
                  <a:pt x="105" y="39"/>
                </a:cubicBezTo>
                <a:cubicBezTo>
                  <a:pt x="105" y="37"/>
                  <a:pt x="105" y="37"/>
                  <a:pt x="105" y="37"/>
                </a:cubicBezTo>
                <a:cubicBezTo>
                  <a:pt x="105" y="36"/>
                  <a:pt x="104" y="34"/>
                  <a:pt x="103" y="33"/>
                </a:cubicBezTo>
                <a:cubicBezTo>
                  <a:pt x="96" y="30"/>
                  <a:pt x="96" y="30"/>
                  <a:pt x="96" y="30"/>
                </a:cubicBezTo>
                <a:cubicBezTo>
                  <a:pt x="96" y="29"/>
                  <a:pt x="96" y="29"/>
                  <a:pt x="96" y="29"/>
                </a:cubicBezTo>
                <a:cubicBezTo>
                  <a:pt x="96" y="29"/>
                  <a:pt x="96" y="28"/>
                  <a:pt x="96" y="27"/>
                </a:cubicBezTo>
                <a:cubicBezTo>
                  <a:pt x="97" y="26"/>
                  <a:pt x="97" y="25"/>
                  <a:pt x="97" y="25"/>
                </a:cubicBezTo>
                <a:cubicBezTo>
                  <a:pt x="105" y="25"/>
                  <a:pt x="105" y="25"/>
                  <a:pt x="105" y="25"/>
                </a:cubicBezTo>
                <a:cubicBezTo>
                  <a:pt x="106" y="25"/>
                  <a:pt x="107" y="24"/>
                  <a:pt x="108" y="23"/>
                </a:cubicBezTo>
                <a:cubicBezTo>
                  <a:pt x="110" y="21"/>
                  <a:pt x="110" y="21"/>
                  <a:pt x="110" y="21"/>
                </a:cubicBezTo>
                <a:cubicBezTo>
                  <a:pt x="111" y="19"/>
                  <a:pt x="111" y="17"/>
                  <a:pt x="111" y="17"/>
                </a:cubicBezTo>
                <a:cubicBezTo>
                  <a:pt x="108" y="10"/>
                  <a:pt x="108" y="10"/>
                  <a:pt x="108" y="10"/>
                </a:cubicBezTo>
                <a:cubicBezTo>
                  <a:pt x="108" y="9"/>
                  <a:pt x="108" y="9"/>
                  <a:pt x="108" y="9"/>
                </a:cubicBezTo>
                <a:cubicBezTo>
                  <a:pt x="112" y="7"/>
                  <a:pt x="112" y="7"/>
                  <a:pt x="112" y="7"/>
                </a:cubicBezTo>
                <a:cubicBezTo>
                  <a:pt x="113" y="7"/>
                  <a:pt x="113" y="7"/>
                  <a:pt x="113" y="7"/>
                </a:cubicBezTo>
                <a:cubicBezTo>
                  <a:pt x="118" y="12"/>
                  <a:pt x="118" y="12"/>
                  <a:pt x="118" y="12"/>
                </a:cubicBezTo>
                <a:cubicBezTo>
                  <a:pt x="119" y="13"/>
                  <a:pt x="120" y="14"/>
                  <a:pt x="122" y="14"/>
                </a:cubicBezTo>
                <a:cubicBezTo>
                  <a:pt x="122" y="14"/>
                  <a:pt x="122" y="14"/>
                  <a:pt x="123" y="14"/>
                </a:cubicBezTo>
                <a:cubicBezTo>
                  <a:pt x="124" y="14"/>
                  <a:pt x="124" y="14"/>
                  <a:pt x="124" y="14"/>
                </a:cubicBezTo>
                <a:cubicBezTo>
                  <a:pt x="125" y="13"/>
                  <a:pt x="127" y="12"/>
                  <a:pt x="128" y="11"/>
                </a:cubicBezTo>
                <a:cubicBezTo>
                  <a:pt x="131" y="4"/>
                  <a:pt x="131" y="4"/>
                  <a:pt x="131" y="4"/>
                </a:cubicBezTo>
                <a:cubicBezTo>
                  <a:pt x="132" y="4"/>
                  <a:pt x="132" y="4"/>
                  <a:pt x="132" y="4"/>
                </a:cubicBezTo>
                <a:cubicBezTo>
                  <a:pt x="132" y="4"/>
                  <a:pt x="133" y="4"/>
                  <a:pt x="134" y="4"/>
                </a:cubicBezTo>
                <a:cubicBezTo>
                  <a:pt x="135" y="5"/>
                  <a:pt x="136" y="5"/>
                  <a:pt x="136" y="5"/>
                </a:cubicBezTo>
                <a:cubicBezTo>
                  <a:pt x="136" y="13"/>
                  <a:pt x="136" y="13"/>
                  <a:pt x="136" y="13"/>
                </a:cubicBezTo>
                <a:cubicBezTo>
                  <a:pt x="136" y="14"/>
                  <a:pt x="137" y="16"/>
                  <a:pt x="138" y="17"/>
                </a:cubicBezTo>
                <a:cubicBezTo>
                  <a:pt x="140" y="18"/>
                  <a:pt x="140" y="18"/>
                  <a:pt x="140" y="18"/>
                </a:cubicBezTo>
                <a:cubicBezTo>
                  <a:pt x="141" y="19"/>
                  <a:pt x="143" y="19"/>
                  <a:pt x="144" y="19"/>
                </a:cubicBezTo>
                <a:cubicBezTo>
                  <a:pt x="151" y="17"/>
                  <a:pt x="151" y="17"/>
                  <a:pt x="151" y="17"/>
                </a:cubicBezTo>
                <a:cubicBezTo>
                  <a:pt x="152" y="17"/>
                  <a:pt x="152" y="17"/>
                  <a:pt x="152" y="17"/>
                </a:cubicBezTo>
                <a:cubicBezTo>
                  <a:pt x="154" y="20"/>
                  <a:pt x="154" y="20"/>
                  <a:pt x="154" y="20"/>
                </a:cubicBezTo>
                <a:cubicBezTo>
                  <a:pt x="154" y="21"/>
                  <a:pt x="154" y="21"/>
                  <a:pt x="154" y="21"/>
                </a:cubicBezTo>
                <a:cubicBezTo>
                  <a:pt x="149" y="26"/>
                  <a:pt x="149" y="26"/>
                  <a:pt x="149" y="26"/>
                </a:cubicBezTo>
                <a:cubicBezTo>
                  <a:pt x="147" y="27"/>
                  <a:pt x="147" y="29"/>
                  <a:pt x="147" y="31"/>
                </a:cubicBezTo>
                <a:cubicBezTo>
                  <a:pt x="147" y="33"/>
                  <a:pt x="147" y="33"/>
                  <a:pt x="147" y="33"/>
                </a:cubicBezTo>
                <a:cubicBezTo>
                  <a:pt x="148" y="34"/>
                  <a:pt x="149" y="36"/>
                  <a:pt x="150" y="37"/>
                </a:cubicBezTo>
                <a:cubicBezTo>
                  <a:pt x="157" y="40"/>
                  <a:pt x="157" y="40"/>
                  <a:pt x="157" y="40"/>
                </a:cubicBezTo>
                <a:lnTo>
                  <a:pt x="157" y="41"/>
                </a:lnTo>
                <a:close/>
                <a:moveTo>
                  <a:pt x="126" y="23"/>
                </a:moveTo>
                <a:cubicBezTo>
                  <a:pt x="120" y="23"/>
                  <a:pt x="115" y="28"/>
                  <a:pt x="115" y="35"/>
                </a:cubicBezTo>
                <a:cubicBezTo>
                  <a:pt x="115" y="42"/>
                  <a:pt x="120" y="46"/>
                  <a:pt x="126" y="46"/>
                </a:cubicBezTo>
                <a:cubicBezTo>
                  <a:pt x="133" y="46"/>
                  <a:pt x="137" y="42"/>
                  <a:pt x="137" y="35"/>
                </a:cubicBezTo>
                <a:cubicBezTo>
                  <a:pt x="137" y="28"/>
                  <a:pt x="133" y="23"/>
                  <a:pt x="126" y="23"/>
                </a:cubicBezTo>
                <a:close/>
                <a:moveTo>
                  <a:pt x="126" y="43"/>
                </a:moveTo>
                <a:cubicBezTo>
                  <a:pt x="123" y="43"/>
                  <a:pt x="119" y="39"/>
                  <a:pt x="119" y="35"/>
                </a:cubicBezTo>
                <a:cubicBezTo>
                  <a:pt x="119" y="31"/>
                  <a:pt x="123" y="27"/>
                  <a:pt x="126" y="27"/>
                </a:cubicBezTo>
                <a:cubicBezTo>
                  <a:pt x="130" y="27"/>
                  <a:pt x="134" y="31"/>
                  <a:pt x="134" y="35"/>
                </a:cubicBezTo>
                <a:cubicBezTo>
                  <a:pt x="134" y="39"/>
                  <a:pt x="130" y="43"/>
                  <a:pt x="126" y="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2AB64980-C07A-69D9-B921-3602FB95FAF2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5240338"/>
            <a:ext cx="254000" cy="233363"/>
          </a:xfrm>
          <a:custGeom>
            <a:avLst/>
            <a:gdLst>
              <a:gd name="T0" fmla="*/ 122 w 160"/>
              <a:gd name="T1" fmla="*/ 8 h 147"/>
              <a:gd name="T2" fmla="*/ 67 w 160"/>
              <a:gd name="T3" fmla="*/ 41 h 147"/>
              <a:gd name="T4" fmla="*/ 35 w 160"/>
              <a:gd name="T5" fmla="*/ 61 h 147"/>
              <a:gd name="T6" fmla="*/ 35 w 160"/>
              <a:gd name="T7" fmla="*/ 67 h 147"/>
              <a:gd name="T8" fmla="*/ 1 w 160"/>
              <a:gd name="T9" fmla="*/ 86 h 147"/>
              <a:gd name="T10" fmla="*/ 10 w 160"/>
              <a:gd name="T11" fmla="*/ 104 h 147"/>
              <a:gd name="T12" fmla="*/ 47 w 160"/>
              <a:gd name="T13" fmla="*/ 95 h 147"/>
              <a:gd name="T14" fmla="*/ 83 w 160"/>
              <a:gd name="T15" fmla="*/ 85 h 147"/>
              <a:gd name="T16" fmla="*/ 86 w 160"/>
              <a:gd name="T17" fmla="*/ 90 h 147"/>
              <a:gd name="T18" fmla="*/ 147 w 160"/>
              <a:gd name="T19" fmla="*/ 71 h 147"/>
              <a:gd name="T20" fmla="*/ 148 w 160"/>
              <a:gd name="T21" fmla="*/ 68 h 147"/>
              <a:gd name="T22" fmla="*/ 124 w 160"/>
              <a:gd name="T23" fmla="*/ 8 h 147"/>
              <a:gd name="T24" fmla="*/ 5 w 160"/>
              <a:gd name="T25" fmla="*/ 86 h 147"/>
              <a:gd name="T26" fmla="*/ 44 w 160"/>
              <a:gd name="T27" fmla="*/ 88 h 147"/>
              <a:gd name="T28" fmla="*/ 50 w 160"/>
              <a:gd name="T29" fmla="*/ 90 h 147"/>
              <a:gd name="T30" fmla="*/ 40 w 160"/>
              <a:gd name="T31" fmla="*/ 67 h 147"/>
              <a:gd name="T32" fmla="*/ 69 w 160"/>
              <a:gd name="T33" fmla="*/ 48 h 147"/>
              <a:gd name="T34" fmla="*/ 82 w 160"/>
              <a:gd name="T35" fmla="*/ 82 h 147"/>
              <a:gd name="T36" fmla="*/ 87 w 160"/>
              <a:gd name="T37" fmla="*/ 85 h 147"/>
              <a:gd name="T38" fmla="*/ 84 w 160"/>
              <a:gd name="T39" fmla="*/ 75 h 147"/>
              <a:gd name="T40" fmla="*/ 122 w 160"/>
              <a:gd name="T41" fmla="*/ 14 h 147"/>
              <a:gd name="T42" fmla="*/ 87 w 160"/>
              <a:gd name="T43" fmla="*/ 85 h 147"/>
              <a:gd name="T44" fmla="*/ 129 w 160"/>
              <a:gd name="T45" fmla="*/ 0 h 147"/>
              <a:gd name="T46" fmla="*/ 156 w 160"/>
              <a:gd name="T47" fmla="*/ 72 h 147"/>
              <a:gd name="T48" fmla="*/ 159 w 160"/>
              <a:gd name="T49" fmla="*/ 73 h 147"/>
              <a:gd name="T50" fmla="*/ 133 w 160"/>
              <a:gd name="T51" fmla="*/ 1 h 147"/>
              <a:gd name="T52" fmla="*/ 81 w 160"/>
              <a:gd name="T53" fmla="*/ 96 h 147"/>
              <a:gd name="T54" fmla="*/ 58 w 160"/>
              <a:gd name="T55" fmla="*/ 106 h 147"/>
              <a:gd name="T56" fmla="*/ 31 w 160"/>
              <a:gd name="T57" fmla="*/ 143 h 147"/>
              <a:gd name="T58" fmla="*/ 33 w 160"/>
              <a:gd name="T59" fmla="*/ 147 h 147"/>
              <a:gd name="T60" fmla="*/ 62 w 160"/>
              <a:gd name="T61" fmla="*/ 115 h 147"/>
              <a:gd name="T62" fmla="*/ 72 w 160"/>
              <a:gd name="T63" fmla="*/ 145 h 147"/>
              <a:gd name="T64" fmla="*/ 77 w 160"/>
              <a:gd name="T65" fmla="*/ 145 h 147"/>
              <a:gd name="T66" fmla="*/ 87 w 160"/>
              <a:gd name="T67" fmla="*/ 115 h 147"/>
              <a:gd name="T68" fmla="*/ 116 w 160"/>
              <a:gd name="T69" fmla="*/ 147 h 147"/>
              <a:gd name="T70" fmla="*/ 118 w 160"/>
              <a:gd name="T71" fmla="*/ 143 h 147"/>
              <a:gd name="T72" fmla="*/ 90 w 160"/>
              <a:gd name="T73" fmla="*/ 106 h 147"/>
              <a:gd name="T74" fmla="*/ 63 w 160"/>
              <a:gd name="T75" fmla="*/ 110 h 147"/>
              <a:gd name="T76" fmla="*/ 67 w 160"/>
              <a:gd name="T77" fmla="*/ 101 h 147"/>
              <a:gd name="T78" fmla="*/ 86 w 160"/>
              <a:gd name="T79" fmla="*/ 106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47">
                <a:moveTo>
                  <a:pt x="124" y="8"/>
                </a:moveTo>
                <a:cubicBezTo>
                  <a:pt x="123" y="8"/>
                  <a:pt x="123" y="8"/>
                  <a:pt x="122" y="8"/>
                </a:cubicBezTo>
                <a:cubicBezTo>
                  <a:pt x="67" y="37"/>
                  <a:pt x="67" y="37"/>
                  <a:pt x="67" y="37"/>
                </a:cubicBezTo>
                <a:cubicBezTo>
                  <a:pt x="67" y="39"/>
                  <a:pt x="65" y="40"/>
                  <a:pt x="67" y="41"/>
                </a:cubicBezTo>
                <a:cubicBezTo>
                  <a:pt x="67" y="43"/>
                  <a:pt x="67" y="43"/>
                  <a:pt x="67" y="43"/>
                </a:cubicBezTo>
                <a:cubicBezTo>
                  <a:pt x="35" y="61"/>
                  <a:pt x="35" y="61"/>
                  <a:pt x="35" y="61"/>
                </a:cubicBezTo>
                <a:cubicBezTo>
                  <a:pt x="34" y="62"/>
                  <a:pt x="34" y="63"/>
                  <a:pt x="34" y="64"/>
                </a:cubicBezTo>
                <a:cubicBezTo>
                  <a:pt x="35" y="67"/>
                  <a:pt x="35" y="67"/>
                  <a:pt x="35" y="67"/>
                </a:cubicBezTo>
                <a:cubicBezTo>
                  <a:pt x="2" y="83"/>
                  <a:pt x="2" y="83"/>
                  <a:pt x="2" y="83"/>
                </a:cubicBezTo>
                <a:cubicBezTo>
                  <a:pt x="1" y="84"/>
                  <a:pt x="0" y="85"/>
                  <a:pt x="1" y="86"/>
                </a:cubicBezTo>
                <a:cubicBezTo>
                  <a:pt x="8" y="103"/>
                  <a:pt x="8" y="103"/>
                  <a:pt x="8" y="103"/>
                </a:cubicBezTo>
                <a:cubicBezTo>
                  <a:pt x="8" y="104"/>
                  <a:pt x="9" y="104"/>
                  <a:pt x="10" y="104"/>
                </a:cubicBezTo>
                <a:cubicBezTo>
                  <a:pt x="46" y="91"/>
                  <a:pt x="46" y="91"/>
                  <a:pt x="46" y="91"/>
                </a:cubicBezTo>
                <a:cubicBezTo>
                  <a:pt x="47" y="95"/>
                  <a:pt x="47" y="95"/>
                  <a:pt x="47" y="95"/>
                </a:cubicBezTo>
                <a:cubicBezTo>
                  <a:pt x="47" y="95"/>
                  <a:pt x="48" y="96"/>
                  <a:pt x="49" y="96"/>
                </a:cubicBezTo>
                <a:cubicBezTo>
                  <a:pt x="83" y="85"/>
                  <a:pt x="83" y="85"/>
                  <a:pt x="83" y="85"/>
                </a:cubicBezTo>
                <a:cubicBezTo>
                  <a:pt x="84" y="89"/>
                  <a:pt x="84" y="89"/>
                  <a:pt x="84" y="89"/>
                </a:cubicBezTo>
                <a:cubicBezTo>
                  <a:pt x="84" y="90"/>
                  <a:pt x="85" y="90"/>
                  <a:pt x="86" y="90"/>
                </a:cubicBezTo>
                <a:cubicBezTo>
                  <a:pt x="86" y="90"/>
                  <a:pt x="86" y="90"/>
                  <a:pt x="87" y="90"/>
                </a:cubicBezTo>
                <a:cubicBezTo>
                  <a:pt x="147" y="71"/>
                  <a:pt x="147" y="71"/>
                  <a:pt x="147" y="71"/>
                </a:cubicBezTo>
                <a:cubicBezTo>
                  <a:pt x="148" y="70"/>
                  <a:pt x="148" y="70"/>
                  <a:pt x="148" y="70"/>
                </a:cubicBezTo>
                <a:cubicBezTo>
                  <a:pt x="148" y="69"/>
                  <a:pt x="148" y="69"/>
                  <a:pt x="148" y="68"/>
                </a:cubicBezTo>
                <a:cubicBezTo>
                  <a:pt x="125" y="10"/>
                  <a:pt x="125" y="10"/>
                  <a:pt x="125" y="10"/>
                </a:cubicBezTo>
                <a:lnTo>
                  <a:pt x="124" y="8"/>
                </a:lnTo>
                <a:close/>
                <a:moveTo>
                  <a:pt x="11" y="99"/>
                </a:moveTo>
                <a:cubicBezTo>
                  <a:pt x="5" y="86"/>
                  <a:pt x="5" y="86"/>
                  <a:pt x="5" y="86"/>
                </a:cubicBezTo>
                <a:cubicBezTo>
                  <a:pt x="38" y="71"/>
                  <a:pt x="38" y="71"/>
                  <a:pt x="38" y="71"/>
                </a:cubicBezTo>
                <a:cubicBezTo>
                  <a:pt x="44" y="88"/>
                  <a:pt x="44" y="88"/>
                  <a:pt x="44" y="88"/>
                </a:cubicBezTo>
                <a:lnTo>
                  <a:pt x="11" y="99"/>
                </a:lnTo>
                <a:close/>
                <a:moveTo>
                  <a:pt x="50" y="90"/>
                </a:moveTo>
                <a:cubicBezTo>
                  <a:pt x="49" y="88"/>
                  <a:pt x="49" y="88"/>
                  <a:pt x="49" y="88"/>
                </a:cubicBezTo>
                <a:cubicBezTo>
                  <a:pt x="40" y="67"/>
                  <a:pt x="40" y="67"/>
                  <a:pt x="40" y="67"/>
                </a:cubicBezTo>
                <a:cubicBezTo>
                  <a:pt x="39" y="64"/>
                  <a:pt x="39" y="64"/>
                  <a:pt x="39" y="64"/>
                </a:cubicBezTo>
                <a:cubicBezTo>
                  <a:pt x="69" y="48"/>
                  <a:pt x="69" y="48"/>
                  <a:pt x="69" y="48"/>
                </a:cubicBezTo>
                <a:cubicBezTo>
                  <a:pt x="79" y="77"/>
                  <a:pt x="79" y="77"/>
                  <a:pt x="79" y="77"/>
                </a:cubicBezTo>
                <a:cubicBezTo>
                  <a:pt x="82" y="82"/>
                  <a:pt x="82" y="82"/>
                  <a:pt x="82" y="82"/>
                </a:cubicBezTo>
                <a:lnTo>
                  <a:pt x="50" y="90"/>
                </a:lnTo>
                <a:close/>
                <a:moveTo>
                  <a:pt x="87" y="85"/>
                </a:moveTo>
                <a:cubicBezTo>
                  <a:pt x="86" y="82"/>
                  <a:pt x="86" y="82"/>
                  <a:pt x="86" y="82"/>
                </a:cubicBezTo>
                <a:cubicBezTo>
                  <a:pt x="84" y="75"/>
                  <a:pt x="84" y="75"/>
                  <a:pt x="84" y="75"/>
                </a:cubicBezTo>
                <a:cubicBezTo>
                  <a:pt x="71" y="41"/>
                  <a:pt x="71" y="41"/>
                  <a:pt x="71" y="41"/>
                </a:cubicBezTo>
                <a:cubicBezTo>
                  <a:pt x="122" y="14"/>
                  <a:pt x="122" y="14"/>
                  <a:pt x="122" y="14"/>
                </a:cubicBezTo>
                <a:cubicBezTo>
                  <a:pt x="143" y="68"/>
                  <a:pt x="143" y="68"/>
                  <a:pt x="143" y="68"/>
                </a:cubicBezTo>
                <a:lnTo>
                  <a:pt x="87" y="85"/>
                </a:lnTo>
                <a:close/>
                <a:moveTo>
                  <a:pt x="133" y="1"/>
                </a:moveTo>
                <a:cubicBezTo>
                  <a:pt x="132" y="0"/>
                  <a:pt x="130" y="0"/>
                  <a:pt x="129" y="0"/>
                </a:cubicBezTo>
                <a:cubicBezTo>
                  <a:pt x="128" y="1"/>
                  <a:pt x="128" y="2"/>
                  <a:pt x="128" y="3"/>
                </a:cubicBezTo>
                <a:cubicBezTo>
                  <a:pt x="156" y="72"/>
                  <a:pt x="156" y="72"/>
                  <a:pt x="156" y="72"/>
                </a:cubicBezTo>
                <a:cubicBezTo>
                  <a:pt x="156" y="73"/>
                  <a:pt x="157" y="73"/>
                  <a:pt x="158" y="73"/>
                </a:cubicBezTo>
                <a:cubicBezTo>
                  <a:pt x="159" y="73"/>
                  <a:pt x="159" y="73"/>
                  <a:pt x="159" y="73"/>
                </a:cubicBezTo>
                <a:cubicBezTo>
                  <a:pt x="160" y="72"/>
                  <a:pt x="160" y="71"/>
                  <a:pt x="160" y="69"/>
                </a:cubicBezTo>
                <a:lnTo>
                  <a:pt x="133" y="1"/>
                </a:lnTo>
                <a:close/>
                <a:moveTo>
                  <a:pt x="90" y="106"/>
                </a:moveTo>
                <a:cubicBezTo>
                  <a:pt x="90" y="101"/>
                  <a:pt x="86" y="96"/>
                  <a:pt x="81" y="96"/>
                </a:cubicBezTo>
                <a:cubicBezTo>
                  <a:pt x="67" y="96"/>
                  <a:pt x="67" y="96"/>
                  <a:pt x="67" y="96"/>
                </a:cubicBezTo>
                <a:cubicBezTo>
                  <a:pt x="62" y="96"/>
                  <a:pt x="58" y="100"/>
                  <a:pt x="58" y="106"/>
                </a:cubicBezTo>
                <a:cubicBezTo>
                  <a:pt x="58" y="111"/>
                  <a:pt x="58" y="111"/>
                  <a:pt x="58" y="111"/>
                </a:cubicBezTo>
                <a:cubicBezTo>
                  <a:pt x="31" y="143"/>
                  <a:pt x="31" y="143"/>
                  <a:pt x="31" y="143"/>
                </a:cubicBezTo>
                <a:cubicBezTo>
                  <a:pt x="31" y="145"/>
                  <a:pt x="31" y="146"/>
                  <a:pt x="32" y="147"/>
                </a:cubicBezTo>
                <a:cubicBezTo>
                  <a:pt x="33" y="147"/>
                  <a:pt x="33" y="147"/>
                  <a:pt x="33" y="147"/>
                </a:cubicBezTo>
                <a:cubicBezTo>
                  <a:pt x="34" y="147"/>
                  <a:pt x="34" y="147"/>
                  <a:pt x="35" y="146"/>
                </a:cubicBezTo>
                <a:cubicBezTo>
                  <a:pt x="62" y="115"/>
                  <a:pt x="62" y="115"/>
                  <a:pt x="62" y="115"/>
                </a:cubicBezTo>
                <a:cubicBezTo>
                  <a:pt x="72" y="115"/>
                  <a:pt x="72" y="115"/>
                  <a:pt x="72" y="115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72" y="146"/>
                  <a:pt x="73" y="147"/>
                  <a:pt x="74" y="147"/>
                </a:cubicBezTo>
                <a:cubicBezTo>
                  <a:pt x="76" y="147"/>
                  <a:pt x="77" y="146"/>
                  <a:pt x="77" y="145"/>
                </a:cubicBezTo>
                <a:cubicBezTo>
                  <a:pt x="77" y="115"/>
                  <a:pt x="77" y="115"/>
                  <a:pt x="77" y="115"/>
                </a:cubicBezTo>
                <a:cubicBezTo>
                  <a:pt x="87" y="115"/>
                  <a:pt x="87" y="115"/>
                  <a:pt x="87" y="115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5" y="147"/>
                  <a:pt x="115" y="147"/>
                  <a:pt x="116" y="147"/>
                </a:cubicBezTo>
                <a:cubicBezTo>
                  <a:pt x="117" y="147"/>
                  <a:pt x="117" y="147"/>
                  <a:pt x="117" y="147"/>
                </a:cubicBezTo>
                <a:cubicBezTo>
                  <a:pt x="118" y="146"/>
                  <a:pt x="118" y="145"/>
                  <a:pt x="118" y="143"/>
                </a:cubicBezTo>
                <a:cubicBezTo>
                  <a:pt x="90" y="111"/>
                  <a:pt x="90" y="111"/>
                  <a:pt x="90" y="111"/>
                </a:cubicBezTo>
                <a:cubicBezTo>
                  <a:pt x="90" y="106"/>
                  <a:pt x="90" y="106"/>
                  <a:pt x="90" y="106"/>
                </a:cubicBezTo>
                <a:close/>
                <a:moveTo>
                  <a:pt x="86" y="110"/>
                </a:moveTo>
                <a:cubicBezTo>
                  <a:pt x="63" y="110"/>
                  <a:pt x="63" y="110"/>
                  <a:pt x="63" y="110"/>
                </a:cubicBezTo>
                <a:cubicBezTo>
                  <a:pt x="63" y="106"/>
                  <a:pt x="63" y="106"/>
                  <a:pt x="63" y="106"/>
                </a:cubicBezTo>
                <a:cubicBezTo>
                  <a:pt x="63" y="103"/>
                  <a:pt x="65" y="101"/>
                  <a:pt x="67" y="101"/>
                </a:cubicBezTo>
                <a:cubicBezTo>
                  <a:pt x="81" y="101"/>
                  <a:pt x="81" y="101"/>
                  <a:pt x="81" y="101"/>
                </a:cubicBezTo>
                <a:cubicBezTo>
                  <a:pt x="84" y="101"/>
                  <a:pt x="86" y="103"/>
                  <a:pt x="86" y="106"/>
                </a:cubicBezTo>
                <a:lnTo>
                  <a:pt x="86" y="11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E641B1EA-31C7-2CB6-7D93-12BF69C0D18E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5776913"/>
            <a:ext cx="254000" cy="254000"/>
          </a:xfrm>
          <a:custGeom>
            <a:avLst/>
            <a:gdLst>
              <a:gd name="T0" fmla="*/ 152 w 160"/>
              <a:gd name="T1" fmla="*/ 0 h 160"/>
              <a:gd name="T2" fmla="*/ 133 w 160"/>
              <a:gd name="T3" fmla="*/ 0 h 160"/>
              <a:gd name="T4" fmla="*/ 128 w 160"/>
              <a:gd name="T5" fmla="*/ 1 h 160"/>
              <a:gd name="T6" fmla="*/ 62 w 160"/>
              <a:gd name="T7" fmla="*/ 60 h 160"/>
              <a:gd name="T8" fmla="*/ 51 w 160"/>
              <a:gd name="T9" fmla="*/ 58 h 160"/>
              <a:gd name="T10" fmla="*/ 0 w 160"/>
              <a:gd name="T11" fmla="*/ 108 h 160"/>
              <a:gd name="T12" fmla="*/ 51 w 160"/>
              <a:gd name="T13" fmla="*/ 160 h 160"/>
              <a:gd name="T14" fmla="*/ 100 w 160"/>
              <a:gd name="T15" fmla="*/ 112 h 160"/>
              <a:gd name="T16" fmla="*/ 96 w 160"/>
              <a:gd name="T17" fmla="*/ 93 h 160"/>
              <a:gd name="T18" fmla="*/ 118 w 160"/>
              <a:gd name="T19" fmla="*/ 82 h 160"/>
              <a:gd name="T20" fmla="*/ 120 w 160"/>
              <a:gd name="T21" fmla="*/ 80 h 160"/>
              <a:gd name="T22" fmla="*/ 120 w 160"/>
              <a:gd name="T23" fmla="*/ 60 h 160"/>
              <a:gd name="T24" fmla="*/ 135 w 160"/>
              <a:gd name="T25" fmla="*/ 60 h 160"/>
              <a:gd name="T26" fmla="*/ 140 w 160"/>
              <a:gd name="T27" fmla="*/ 55 h 160"/>
              <a:gd name="T28" fmla="*/ 140 w 160"/>
              <a:gd name="T29" fmla="*/ 35 h 160"/>
              <a:gd name="T30" fmla="*/ 155 w 160"/>
              <a:gd name="T31" fmla="*/ 35 h 160"/>
              <a:gd name="T32" fmla="*/ 156 w 160"/>
              <a:gd name="T33" fmla="*/ 35 h 160"/>
              <a:gd name="T34" fmla="*/ 158 w 160"/>
              <a:gd name="T35" fmla="*/ 35 h 160"/>
              <a:gd name="T36" fmla="*/ 160 w 160"/>
              <a:gd name="T37" fmla="*/ 31 h 160"/>
              <a:gd name="T38" fmla="*/ 160 w 160"/>
              <a:gd name="T39" fmla="*/ 30 h 160"/>
              <a:gd name="T40" fmla="*/ 160 w 160"/>
              <a:gd name="T41" fmla="*/ 7 h 160"/>
              <a:gd name="T42" fmla="*/ 152 w 160"/>
              <a:gd name="T43" fmla="*/ 0 h 160"/>
              <a:gd name="T44" fmla="*/ 155 w 160"/>
              <a:gd name="T45" fmla="*/ 30 h 160"/>
              <a:gd name="T46" fmla="*/ 137 w 160"/>
              <a:gd name="T47" fmla="*/ 30 h 160"/>
              <a:gd name="T48" fmla="*/ 135 w 160"/>
              <a:gd name="T49" fmla="*/ 32 h 160"/>
              <a:gd name="T50" fmla="*/ 135 w 160"/>
              <a:gd name="T51" fmla="*/ 55 h 160"/>
              <a:gd name="T52" fmla="*/ 117 w 160"/>
              <a:gd name="T53" fmla="*/ 55 h 160"/>
              <a:gd name="T54" fmla="*/ 115 w 160"/>
              <a:gd name="T55" fmla="*/ 57 h 160"/>
              <a:gd name="T56" fmla="*/ 115 w 160"/>
              <a:gd name="T57" fmla="*/ 78 h 160"/>
              <a:gd name="T58" fmla="*/ 91 w 160"/>
              <a:gd name="T59" fmla="*/ 90 h 160"/>
              <a:gd name="T60" fmla="*/ 90 w 160"/>
              <a:gd name="T61" fmla="*/ 92 h 160"/>
              <a:gd name="T62" fmla="*/ 90 w 160"/>
              <a:gd name="T63" fmla="*/ 93 h 160"/>
              <a:gd name="T64" fmla="*/ 95 w 160"/>
              <a:gd name="T65" fmla="*/ 112 h 160"/>
              <a:gd name="T66" fmla="*/ 51 w 160"/>
              <a:gd name="T67" fmla="*/ 155 h 160"/>
              <a:gd name="T68" fmla="*/ 5 w 160"/>
              <a:gd name="T69" fmla="*/ 108 h 160"/>
              <a:gd name="T70" fmla="*/ 51 w 160"/>
              <a:gd name="T71" fmla="*/ 63 h 160"/>
              <a:gd name="T72" fmla="*/ 62 w 160"/>
              <a:gd name="T73" fmla="*/ 65 h 160"/>
              <a:gd name="T74" fmla="*/ 65 w 160"/>
              <a:gd name="T75" fmla="*/ 63 h 160"/>
              <a:gd name="T76" fmla="*/ 131 w 160"/>
              <a:gd name="T77" fmla="*/ 5 h 160"/>
              <a:gd name="T78" fmla="*/ 133 w 160"/>
              <a:gd name="T79" fmla="*/ 5 h 160"/>
              <a:gd name="T80" fmla="*/ 152 w 160"/>
              <a:gd name="T81" fmla="*/ 5 h 160"/>
              <a:gd name="T82" fmla="*/ 155 w 160"/>
              <a:gd name="T83" fmla="*/ 7 h 160"/>
              <a:gd name="T84" fmla="*/ 155 w 160"/>
              <a:gd name="T85" fmla="*/ 30 h 160"/>
              <a:gd name="T86" fmla="*/ 43 w 160"/>
              <a:gd name="T87" fmla="*/ 100 h 160"/>
              <a:gd name="T88" fmla="*/ 25 w 160"/>
              <a:gd name="T89" fmla="*/ 117 h 160"/>
              <a:gd name="T90" fmla="*/ 43 w 160"/>
              <a:gd name="T91" fmla="*/ 135 h 160"/>
              <a:gd name="T92" fmla="*/ 60 w 160"/>
              <a:gd name="T93" fmla="*/ 117 h 160"/>
              <a:gd name="T94" fmla="*/ 43 w 160"/>
              <a:gd name="T95" fmla="*/ 100 h 160"/>
              <a:gd name="T96" fmla="*/ 43 w 160"/>
              <a:gd name="T97" fmla="*/ 130 h 160"/>
              <a:gd name="T98" fmla="*/ 30 w 160"/>
              <a:gd name="T99" fmla="*/ 117 h 160"/>
              <a:gd name="T100" fmla="*/ 43 w 160"/>
              <a:gd name="T101" fmla="*/ 105 h 160"/>
              <a:gd name="T102" fmla="*/ 55 w 160"/>
              <a:gd name="T103" fmla="*/ 117 h 160"/>
              <a:gd name="T104" fmla="*/ 43 w 160"/>
              <a:gd name="T105" fmla="*/ 130 h 160"/>
              <a:gd name="T106" fmla="*/ 71 w 160"/>
              <a:gd name="T107" fmla="*/ 69 h 160"/>
              <a:gd name="T108" fmla="*/ 71 w 160"/>
              <a:gd name="T109" fmla="*/ 72 h 160"/>
              <a:gd name="T110" fmla="*/ 74 w 160"/>
              <a:gd name="T111" fmla="*/ 74 h 160"/>
              <a:gd name="T112" fmla="*/ 75 w 160"/>
              <a:gd name="T113" fmla="*/ 72 h 160"/>
              <a:gd name="T114" fmla="*/ 131 w 160"/>
              <a:gd name="T115" fmla="*/ 24 h 160"/>
              <a:gd name="T116" fmla="*/ 129 w 160"/>
              <a:gd name="T117" fmla="*/ 20 h 160"/>
              <a:gd name="T118" fmla="*/ 71 w 160"/>
              <a:gd name="T119" fmla="*/ 6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152" y="0"/>
                </a:moveTo>
                <a:cubicBezTo>
                  <a:pt x="133" y="0"/>
                  <a:pt x="133" y="0"/>
                  <a:pt x="133" y="0"/>
                </a:cubicBezTo>
                <a:cubicBezTo>
                  <a:pt x="131" y="0"/>
                  <a:pt x="130" y="1"/>
                  <a:pt x="128" y="1"/>
                </a:cubicBezTo>
                <a:cubicBezTo>
                  <a:pt x="62" y="60"/>
                  <a:pt x="62" y="60"/>
                  <a:pt x="62" y="60"/>
                </a:cubicBezTo>
                <a:cubicBezTo>
                  <a:pt x="58" y="58"/>
                  <a:pt x="53" y="58"/>
                  <a:pt x="51" y="58"/>
                </a:cubicBezTo>
                <a:cubicBezTo>
                  <a:pt x="22" y="58"/>
                  <a:pt x="0" y="81"/>
                  <a:pt x="0" y="108"/>
                </a:cubicBezTo>
                <a:cubicBezTo>
                  <a:pt x="0" y="137"/>
                  <a:pt x="22" y="160"/>
                  <a:pt x="51" y="160"/>
                </a:cubicBezTo>
                <a:cubicBezTo>
                  <a:pt x="81" y="160"/>
                  <a:pt x="100" y="136"/>
                  <a:pt x="100" y="112"/>
                </a:cubicBezTo>
                <a:cubicBezTo>
                  <a:pt x="100" y="106"/>
                  <a:pt x="98" y="98"/>
                  <a:pt x="96" y="93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20" y="81"/>
                  <a:pt x="120" y="81"/>
                  <a:pt x="120" y="80"/>
                </a:cubicBezTo>
                <a:cubicBezTo>
                  <a:pt x="120" y="60"/>
                  <a:pt x="120" y="60"/>
                  <a:pt x="120" y="60"/>
                </a:cubicBezTo>
                <a:cubicBezTo>
                  <a:pt x="135" y="60"/>
                  <a:pt x="135" y="60"/>
                  <a:pt x="135" y="60"/>
                </a:cubicBezTo>
                <a:cubicBezTo>
                  <a:pt x="138" y="60"/>
                  <a:pt x="140" y="58"/>
                  <a:pt x="140" y="55"/>
                </a:cubicBezTo>
                <a:cubicBezTo>
                  <a:pt x="140" y="35"/>
                  <a:pt x="140" y="35"/>
                  <a:pt x="140" y="35"/>
                </a:cubicBezTo>
                <a:cubicBezTo>
                  <a:pt x="155" y="35"/>
                  <a:pt x="155" y="35"/>
                  <a:pt x="155" y="35"/>
                </a:cubicBezTo>
                <a:cubicBezTo>
                  <a:pt x="156" y="35"/>
                  <a:pt x="156" y="35"/>
                  <a:pt x="156" y="35"/>
                </a:cubicBezTo>
                <a:cubicBezTo>
                  <a:pt x="157" y="35"/>
                  <a:pt x="157" y="35"/>
                  <a:pt x="158" y="35"/>
                </a:cubicBezTo>
                <a:cubicBezTo>
                  <a:pt x="160" y="33"/>
                  <a:pt x="160" y="32"/>
                  <a:pt x="160" y="31"/>
                </a:cubicBezTo>
                <a:cubicBezTo>
                  <a:pt x="160" y="30"/>
                  <a:pt x="160" y="30"/>
                  <a:pt x="160" y="30"/>
                </a:cubicBezTo>
                <a:cubicBezTo>
                  <a:pt x="160" y="7"/>
                  <a:pt x="160" y="7"/>
                  <a:pt x="160" y="7"/>
                </a:cubicBezTo>
                <a:cubicBezTo>
                  <a:pt x="160" y="3"/>
                  <a:pt x="156" y="0"/>
                  <a:pt x="152" y="0"/>
                </a:cubicBezTo>
                <a:close/>
                <a:moveTo>
                  <a:pt x="155" y="30"/>
                </a:moveTo>
                <a:cubicBezTo>
                  <a:pt x="137" y="30"/>
                  <a:pt x="137" y="30"/>
                  <a:pt x="137" y="30"/>
                </a:cubicBezTo>
                <a:cubicBezTo>
                  <a:pt x="136" y="30"/>
                  <a:pt x="135" y="31"/>
                  <a:pt x="135" y="32"/>
                </a:cubicBezTo>
                <a:cubicBezTo>
                  <a:pt x="135" y="55"/>
                  <a:pt x="135" y="55"/>
                  <a:pt x="135" y="55"/>
                </a:cubicBezTo>
                <a:cubicBezTo>
                  <a:pt x="117" y="55"/>
                  <a:pt x="117" y="55"/>
                  <a:pt x="117" y="55"/>
                </a:cubicBezTo>
                <a:cubicBezTo>
                  <a:pt x="116" y="55"/>
                  <a:pt x="115" y="56"/>
                  <a:pt x="115" y="57"/>
                </a:cubicBezTo>
                <a:cubicBezTo>
                  <a:pt x="115" y="78"/>
                  <a:pt x="115" y="78"/>
                  <a:pt x="115" y="78"/>
                </a:cubicBezTo>
                <a:cubicBezTo>
                  <a:pt x="91" y="90"/>
                  <a:pt x="91" y="90"/>
                  <a:pt x="91" y="90"/>
                </a:cubicBezTo>
                <a:cubicBezTo>
                  <a:pt x="91" y="90"/>
                  <a:pt x="90" y="91"/>
                  <a:pt x="90" y="92"/>
                </a:cubicBezTo>
                <a:cubicBezTo>
                  <a:pt x="90" y="93"/>
                  <a:pt x="90" y="93"/>
                  <a:pt x="90" y="93"/>
                </a:cubicBezTo>
                <a:cubicBezTo>
                  <a:pt x="92" y="97"/>
                  <a:pt x="95" y="105"/>
                  <a:pt x="95" y="112"/>
                </a:cubicBezTo>
                <a:cubicBezTo>
                  <a:pt x="95" y="133"/>
                  <a:pt x="78" y="155"/>
                  <a:pt x="51" y="155"/>
                </a:cubicBezTo>
                <a:cubicBezTo>
                  <a:pt x="25" y="155"/>
                  <a:pt x="5" y="135"/>
                  <a:pt x="5" y="108"/>
                </a:cubicBezTo>
                <a:cubicBezTo>
                  <a:pt x="5" y="83"/>
                  <a:pt x="25" y="63"/>
                  <a:pt x="51" y="63"/>
                </a:cubicBezTo>
                <a:cubicBezTo>
                  <a:pt x="53" y="63"/>
                  <a:pt x="57" y="63"/>
                  <a:pt x="62" y="65"/>
                </a:cubicBezTo>
                <a:cubicBezTo>
                  <a:pt x="63" y="65"/>
                  <a:pt x="63" y="65"/>
                  <a:pt x="65" y="63"/>
                </a:cubicBezTo>
                <a:cubicBezTo>
                  <a:pt x="131" y="5"/>
                  <a:pt x="131" y="5"/>
                  <a:pt x="131" y="5"/>
                </a:cubicBezTo>
                <a:cubicBezTo>
                  <a:pt x="132" y="5"/>
                  <a:pt x="132" y="5"/>
                  <a:pt x="133" y="5"/>
                </a:cubicBezTo>
                <a:cubicBezTo>
                  <a:pt x="152" y="5"/>
                  <a:pt x="152" y="5"/>
                  <a:pt x="152" y="5"/>
                </a:cubicBezTo>
                <a:cubicBezTo>
                  <a:pt x="153" y="5"/>
                  <a:pt x="155" y="6"/>
                  <a:pt x="155" y="7"/>
                </a:cubicBezTo>
                <a:cubicBezTo>
                  <a:pt x="155" y="30"/>
                  <a:pt x="155" y="30"/>
                  <a:pt x="155" y="30"/>
                </a:cubicBezTo>
                <a:close/>
                <a:moveTo>
                  <a:pt x="43" y="100"/>
                </a:moveTo>
                <a:cubicBezTo>
                  <a:pt x="33" y="100"/>
                  <a:pt x="25" y="107"/>
                  <a:pt x="25" y="117"/>
                </a:cubicBezTo>
                <a:cubicBezTo>
                  <a:pt x="25" y="127"/>
                  <a:pt x="33" y="135"/>
                  <a:pt x="43" y="135"/>
                </a:cubicBezTo>
                <a:cubicBezTo>
                  <a:pt x="53" y="135"/>
                  <a:pt x="60" y="127"/>
                  <a:pt x="60" y="117"/>
                </a:cubicBezTo>
                <a:cubicBezTo>
                  <a:pt x="60" y="107"/>
                  <a:pt x="53" y="100"/>
                  <a:pt x="43" y="100"/>
                </a:cubicBezTo>
                <a:close/>
                <a:moveTo>
                  <a:pt x="43" y="130"/>
                </a:moveTo>
                <a:cubicBezTo>
                  <a:pt x="35" y="130"/>
                  <a:pt x="30" y="125"/>
                  <a:pt x="30" y="117"/>
                </a:cubicBezTo>
                <a:cubicBezTo>
                  <a:pt x="30" y="110"/>
                  <a:pt x="35" y="105"/>
                  <a:pt x="43" y="105"/>
                </a:cubicBezTo>
                <a:cubicBezTo>
                  <a:pt x="50" y="105"/>
                  <a:pt x="55" y="110"/>
                  <a:pt x="55" y="117"/>
                </a:cubicBezTo>
                <a:cubicBezTo>
                  <a:pt x="55" y="125"/>
                  <a:pt x="50" y="130"/>
                  <a:pt x="43" y="130"/>
                </a:cubicBezTo>
                <a:close/>
                <a:moveTo>
                  <a:pt x="71" y="69"/>
                </a:moveTo>
                <a:cubicBezTo>
                  <a:pt x="71" y="72"/>
                  <a:pt x="71" y="72"/>
                  <a:pt x="71" y="72"/>
                </a:cubicBezTo>
                <a:cubicBezTo>
                  <a:pt x="73" y="74"/>
                  <a:pt x="73" y="74"/>
                  <a:pt x="74" y="74"/>
                </a:cubicBezTo>
                <a:cubicBezTo>
                  <a:pt x="74" y="74"/>
                  <a:pt x="75" y="74"/>
                  <a:pt x="75" y="72"/>
                </a:cubicBezTo>
                <a:cubicBezTo>
                  <a:pt x="131" y="24"/>
                  <a:pt x="131" y="24"/>
                  <a:pt x="131" y="24"/>
                </a:cubicBezTo>
                <a:cubicBezTo>
                  <a:pt x="129" y="20"/>
                  <a:pt x="129" y="20"/>
                  <a:pt x="129" y="20"/>
                </a:cubicBezTo>
                <a:cubicBezTo>
                  <a:pt x="71" y="69"/>
                  <a:pt x="71" y="69"/>
                  <a:pt x="71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27D61B5B-1265-428F-9B38-62D5B35C385C}"/>
              </a:ext>
            </a:extLst>
          </p:cNvPr>
          <p:cNvSpPr>
            <a:spLocks/>
          </p:cNvSpPr>
          <p:nvPr/>
        </p:nvSpPr>
        <p:spPr bwMode="auto">
          <a:xfrm>
            <a:off x="1284288" y="5783263"/>
            <a:ext cx="260350" cy="241300"/>
          </a:xfrm>
          <a:custGeom>
            <a:avLst/>
            <a:gdLst>
              <a:gd name="T0" fmla="*/ 28 w 164"/>
              <a:gd name="T1" fmla="*/ 151 h 152"/>
              <a:gd name="T2" fmla="*/ 55 w 164"/>
              <a:gd name="T3" fmla="*/ 139 h 152"/>
              <a:gd name="T4" fmla="*/ 136 w 164"/>
              <a:gd name="T5" fmla="*/ 58 h 152"/>
              <a:gd name="T6" fmla="*/ 142 w 164"/>
              <a:gd name="T7" fmla="*/ 43 h 152"/>
              <a:gd name="T8" fmla="*/ 136 w 164"/>
              <a:gd name="T9" fmla="*/ 28 h 152"/>
              <a:gd name="T10" fmla="*/ 105 w 164"/>
              <a:gd name="T11" fmla="*/ 28 h 152"/>
              <a:gd name="T12" fmla="*/ 43 w 164"/>
              <a:gd name="T13" fmla="*/ 92 h 152"/>
              <a:gd name="T14" fmla="*/ 43 w 164"/>
              <a:gd name="T15" fmla="*/ 95 h 152"/>
              <a:gd name="T16" fmla="*/ 47 w 164"/>
              <a:gd name="T17" fmla="*/ 95 h 152"/>
              <a:gd name="T18" fmla="*/ 109 w 164"/>
              <a:gd name="T19" fmla="*/ 31 h 152"/>
              <a:gd name="T20" fmla="*/ 133 w 164"/>
              <a:gd name="T21" fmla="*/ 31 h 152"/>
              <a:gd name="T22" fmla="*/ 137 w 164"/>
              <a:gd name="T23" fmla="*/ 43 h 152"/>
              <a:gd name="T24" fmla="*/ 133 w 164"/>
              <a:gd name="T25" fmla="*/ 55 h 152"/>
              <a:gd name="T26" fmla="*/ 52 w 164"/>
              <a:gd name="T27" fmla="*/ 136 h 152"/>
              <a:gd name="T28" fmla="*/ 16 w 164"/>
              <a:gd name="T29" fmla="*/ 142 h 152"/>
              <a:gd name="T30" fmla="*/ 9 w 164"/>
              <a:gd name="T31" fmla="*/ 124 h 152"/>
              <a:gd name="T32" fmla="*/ 17 w 164"/>
              <a:gd name="T33" fmla="*/ 106 h 152"/>
              <a:gd name="T34" fmla="*/ 109 w 164"/>
              <a:gd name="T35" fmla="*/ 13 h 152"/>
              <a:gd name="T36" fmla="*/ 130 w 164"/>
              <a:gd name="T37" fmla="*/ 5 h 152"/>
              <a:gd name="T38" fmla="*/ 130 w 164"/>
              <a:gd name="T39" fmla="*/ 5 h 152"/>
              <a:gd name="T40" fmla="*/ 150 w 164"/>
              <a:gd name="T41" fmla="*/ 12 h 152"/>
              <a:gd name="T42" fmla="*/ 159 w 164"/>
              <a:gd name="T43" fmla="*/ 34 h 152"/>
              <a:gd name="T44" fmla="*/ 150 w 164"/>
              <a:gd name="T45" fmla="*/ 55 h 152"/>
              <a:gd name="T46" fmla="*/ 79 w 164"/>
              <a:gd name="T47" fmla="*/ 129 h 152"/>
              <a:gd name="T48" fmla="*/ 79 w 164"/>
              <a:gd name="T49" fmla="*/ 132 h 152"/>
              <a:gd name="T50" fmla="*/ 83 w 164"/>
              <a:gd name="T51" fmla="*/ 131 h 152"/>
              <a:gd name="T52" fmla="*/ 154 w 164"/>
              <a:gd name="T53" fmla="*/ 58 h 152"/>
              <a:gd name="T54" fmla="*/ 164 w 164"/>
              <a:gd name="T55" fmla="*/ 34 h 152"/>
              <a:gd name="T56" fmla="*/ 154 w 164"/>
              <a:gd name="T57" fmla="*/ 9 h 152"/>
              <a:gd name="T58" fmla="*/ 130 w 164"/>
              <a:gd name="T59" fmla="*/ 0 h 152"/>
              <a:gd name="T60" fmla="*/ 130 w 164"/>
              <a:gd name="T61" fmla="*/ 0 h 152"/>
              <a:gd name="T62" fmla="*/ 105 w 164"/>
              <a:gd name="T63" fmla="*/ 10 h 152"/>
              <a:gd name="T64" fmla="*/ 14 w 164"/>
              <a:gd name="T65" fmla="*/ 102 h 152"/>
              <a:gd name="T66" fmla="*/ 12 w 164"/>
              <a:gd name="T67" fmla="*/ 145 h 152"/>
              <a:gd name="T68" fmla="*/ 28 w 164"/>
              <a:gd name="T69" fmla="*/ 151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4" h="152">
                <a:moveTo>
                  <a:pt x="28" y="151"/>
                </a:moveTo>
                <a:cubicBezTo>
                  <a:pt x="37" y="151"/>
                  <a:pt x="48" y="146"/>
                  <a:pt x="55" y="139"/>
                </a:cubicBezTo>
                <a:cubicBezTo>
                  <a:pt x="136" y="58"/>
                  <a:pt x="136" y="58"/>
                  <a:pt x="136" y="58"/>
                </a:cubicBezTo>
                <a:cubicBezTo>
                  <a:pt x="140" y="54"/>
                  <a:pt x="142" y="49"/>
                  <a:pt x="142" y="43"/>
                </a:cubicBezTo>
                <a:cubicBezTo>
                  <a:pt x="142" y="37"/>
                  <a:pt x="140" y="31"/>
                  <a:pt x="136" y="28"/>
                </a:cubicBezTo>
                <a:cubicBezTo>
                  <a:pt x="128" y="19"/>
                  <a:pt x="114" y="19"/>
                  <a:pt x="105" y="28"/>
                </a:cubicBezTo>
                <a:cubicBezTo>
                  <a:pt x="43" y="92"/>
                  <a:pt x="43" y="92"/>
                  <a:pt x="43" y="92"/>
                </a:cubicBezTo>
                <a:cubicBezTo>
                  <a:pt x="42" y="93"/>
                  <a:pt x="42" y="94"/>
                  <a:pt x="43" y="95"/>
                </a:cubicBezTo>
                <a:cubicBezTo>
                  <a:pt x="45" y="97"/>
                  <a:pt x="47" y="97"/>
                  <a:pt x="47" y="95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116" y="24"/>
                  <a:pt x="125" y="24"/>
                  <a:pt x="133" y="31"/>
                </a:cubicBezTo>
                <a:cubicBezTo>
                  <a:pt x="135" y="34"/>
                  <a:pt x="137" y="38"/>
                  <a:pt x="137" y="43"/>
                </a:cubicBezTo>
                <a:cubicBezTo>
                  <a:pt x="137" y="47"/>
                  <a:pt x="135" y="51"/>
                  <a:pt x="133" y="55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43" y="144"/>
                  <a:pt x="25" y="152"/>
                  <a:pt x="16" y="142"/>
                </a:cubicBezTo>
                <a:cubicBezTo>
                  <a:pt x="11" y="137"/>
                  <a:pt x="8" y="131"/>
                  <a:pt x="9" y="124"/>
                </a:cubicBezTo>
                <a:cubicBezTo>
                  <a:pt x="9" y="118"/>
                  <a:pt x="11" y="111"/>
                  <a:pt x="17" y="106"/>
                </a:cubicBezTo>
                <a:cubicBezTo>
                  <a:pt x="109" y="13"/>
                  <a:pt x="109" y="13"/>
                  <a:pt x="109" y="13"/>
                </a:cubicBezTo>
                <a:cubicBezTo>
                  <a:pt x="114" y="9"/>
                  <a:pt x="122" y="5"/>
                  <a:pt x="130" y="5"/>
                </a:cubicBezTo>
                <a:cubicBezTo>
                  <a:pt x="130" y="5"/>
                  <a:pt x="130" y="5"/>
                  <a:pt x="130" y="5"/>
                </a:cubicBezTo>
                <a:cubicBezTo>
                  <a:pt x="139" y="5"/>
                  <a:pt x="146" y="7"/>
                  <a:pt x="150" y="12"/>
                </a:cubicBezTo>
                <a:cubicBezTo>
                  <a:pt x="155" y="18"/>
                  <a:pt x="159" y="25"/>
                  <a:pt x="159" y="34"/>
                </a:cubicBezTo>
                <a:cubicBezTo>
                  <a:pt x="158" y="42"/>
                  <a:pt x="155" y="49"/>
                  <a:pt x="150" y="55"/>
                </a:cubicBezTo>
                <a:cubicBezTo>
                  <a:pt x="79" y="129"/>
                  <a:pt x="79" y="129"/>
                  <a:pt x="79" y="129"/>
                </a:cubicBezTo>
                <a:cubicBezTo>
                  <a:pt x="79" y="129"/>
                  <a:pt x="79" y="131"/>
                  <a:pt x="79" y="132"/>
                </a:cubicBezTo>
                <a:cubicBezTo>
                  <a:pt x="80" y="132"/>
                  <a:pt x="83" y="132"/>
                  <a:pt x="83" y="131"/>
                </a:cubicBezTo>
                <a:cubicBezTo>
                  <a:pt x="154" y="58"/>
                  <a:pt x="154" y="58"/>
                  <a:pt x="154" y="58"/>
                </a:cubicBezTo>
                <a:cubicBezTo>
                  <a:pt x="160" y="53"/>
                  <a:pt x="164" y="43"/>
                  <a:pt x="164" y="34"/>
                </a:cubicBezTo>
                <a:cubicBezTo>
                  <a:pt x="164" y="24"/>
                  <a:pt x="160" y="15"/>
                  <a:pt x="154" y="9"/>
                </a:cubicBezTo>
                <a:cubicBezTo>
                  <a:pt x="148" y="4"/>
                  <a:pt x="140" y="0"/>
                  <a:pt x="130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20" y="0"/>
                  <a:pt x="111" y="4"/>
                  <a:pt x="105" y="10"/>
                </a:cubicBezTo>
                <a:cubicBezTo>
                  <a:pt x="14" y="102"/>
                  <a:pt x="14" y="102"/>
                  <a:pt x="14" y="102"/>
                </a:cubicBezTo>
                <a:cubicBezTo>
                  <a:pt x="0" y="116"/>
                  <a:pt x="0" y="133"/>
                  <a:pt x="12" y="145"/>
                </a:cubicBezTo>
                <a:cubicBezTo>
                  <a:pt x="16" y="150"/>
                  <a:pt x="22" y="151"/>
                  <a:pt x="28" y="1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98E1EBC3-227D-53A8-9C5C-16BBA7F381F7}"/>
              </a:ext>
            </a:extLst>
          </p:cNvPr>
          <p:cNvSpPr>
            <a:spLocks noEditPoints="1"/>
          </p:cNvSpPr>
          <p:nvPr/>
        </p:nvSpPr>
        <p:spPr bwMode="auto">
          <a:xfrm>
            <a:off x="1846263" y="5780088"/>
            <a:ext cx="249238" cy="254000"/>
          </a:xfrm>
          <a:custGeom>
            <a:avLst/>
            <a:gdLst>
              <a:gd name="T0" fmla="*/ 151 w 157"/>
              <a:gd name="T1" fmla="*/ 6 h 160"/>
              <a:gd name="T2" fmla="*/ 135 w 157"/>
              <a:gd name="T3" fmla="*/ 0 h 160"/>
              <a:gd name="T4" fmla="*/ 118 w 157"/>
              <a:gd name="T5" fmla="*/ 6 h 160"/>
              <a:gd name="T6" fmla="*/ 81 w 157"/>
              <a:gd name="T7" fmla="*/ 44 h 160"/>
              <a:gd name="T8" fmla="*/ 75 w 157"/>
              <a:gd name="T9" fmla="*/ 65 h 160"/>
              <a:gd name="T10" fmla="*/ 78 w 157"/>
              <a:gd name="T11" fmla="*/ 66 h 160"/>
              <a:gd name="T12" fmla="*/ 80 w 157"/>
              <a:gd name="T13" fmla="*/ 64 h 160"/>
              <a:gd name="T14" fmla="*/ 85 w 157"/>
              <a:gd name="T15" fmla="*/ 48 h 160"/>
              <a:gd name="T16" fmla="*/ 122 w 157"/>
              <a:gd name="T17" fmla="*/ 10 h 160"/>
              <a:gd name="T18" fmla="*/ 135 w 157"/>
              <a:gd name="T19" fmla="*/ 5 h 160"/>
              <a:gd name="T20" fmla="*/ 147 w 157"/>
              <a:gd name="T21" fmla="*/ 10 h 160"/>
              <a:gd name="T22" fmla="*/ 152 w 157"/>
              <a:gd name="T23" fmla="*/ 23 h 160"/>
              <a:gd name="T24" fmla="*/ 147 w 157"/>
              <a:gd name="T25" fmla="*/ 35 h 160"/>
              <a:gd name="T26" fmla="*/ 110 w 157"/>
              <a:gd name="T27" fmla="*/ 73 h 160"/>
              <a:gd name="T28" fmla="*/ 95 w 157"/>
              <a:gd name="T29" fmla="*/ 78 h 160"/>
              <a:gd name="T30" fmla="*/ 92 w 157"/>
              <a:gd name="T31" fmla="*/ 80 h 160"/>
              <a:gd name="T32" fmla="*/ 95 w 157"/>
              <a:gd name="T33" fmla="*/ 83 h 160"/>
              <a:gd name="T34" fmla="*/ 97 w 157"/>
              <a:gd name="T35" fmla="*/ 83 h 160"/>
              <a:gd name="T36" fmla="*/ 113 w 157"/>
              <a:gd name="T37" fmla="*/ 76 h 160"/>
              <a:gd name="T38" fmla="*/ 151 w 157"/>
              <a:gd name="T39" fmla="*/ 39 h 160"/>
              <a:gd name="T40" fmla="*/ 157 w 157"/>
              <a:gd name="T41" fmla="*/ 23 h 160"/>
              <a:gd name="T42" fmla="*/ 151 w 157"/>
              <a:gd name="T43" fmla="*/ 6 h 160"/>
              <a:gd name="T44" fmla="*/ 79 w 157"/>
              <a:gd name="T45" fmla="*/ 93 h 160"/>
              <a:gd name="T46" fmla="*/ 76 w 157"/>
              <a:gd name="T47" fmla="*/ 97 h 160"/>
              <a:gd name="T48" fmla="*/ 73 w 157"/>
              <a:gd name="T49" fmla="*/ 113 h 160"/>
              <a:gd name="T50" fmla="*/ 35 w 157"/>
              <a:gd name="T51" fmla="*/ 150 h 160"/>
              <a:gd name="T52" fmla="*/ 22 w 157"/>
              <a:gd name="T53" fmla="*/ 155 h 160"/>
              <a:gd name="T54" fmla="*/ 10 w 157"/>
              <a:gd name="T55" fmla="*/ 150 h 160"/>
              <a:gd name="T56" fmla="*/ 5 w 157"/>
              <a:gd name="T57" fmla="*/ 138 h 160"/>
              <a:gd name="T58" fmla="*/ 10 w 157"/>
              <a:gd name="T59" fmla="*/ 125 h 160"/>
              <a:gd name="T60" fmla="*/ 48 w 157"/>
              <a:gd name="T61" fmla="*/ 88 h 160"/>
              <a:gd name="T62" fmla="*/ 63 w 157"/>
              <a:gd name="T63" fmla="*/ 83 h 160"/>
              <a:gd name="T64" fmla="*/ 65 w 157"/>
              <a:gd name="T65" fmla="*/ 81 h 160"/>
              <a:gd name="T66" fmla="*/ 63 w 157"/>
              <a:gd name="T67" fmla="*/ 78 h 160"/>
              <a:gd name="T68" fmla="*/ 44 w 157"/>
              <a:gd name="T69" fmla="*/ 84 h 160"/>
              <a:gd name="T70" fmla="*/ 6 w 157"/>
              <a:gd name="T71" fmla="*/ 122 h 160"/>
              <a:gd name="T72" fmla="*/ 0 w 157"/>
              <a:gd name="T73" fmla="*/ 138 h 160"/>
              <a:gd name="T74" fmla="*/ 6 w 157"/>
              <a:gd name="T75" fmla="*/ 154 h 160"/>
              <a:gd name="T76" fmla="*/ 22 w 157"/>
              <a:gd name="T77" fmla="*/ 160 h 160"/>
              <a:gd name="T78" fmla="*/ 39 w 157"/>
              <a:gd name="T79" fmla="*/ 154 h 160"/>
              <a:gd name="T80" fmla="*/ 76 w 157"/>
              <a:gd name="T81" fmla="*/ 117 h 160"/>
              <a:gd name="T82" fmla="*/ 81 w 157"/>
              <a:gd name="T83" fmla="*/ 96 h 160"/>
              <a:gd name="T84" fmla="*/ 79 w 157"/>
              <a:gd name="T85" fmla="*/ 93 h 160"/>
              <a:gd name="T86" fmla="*/ 42 w 157"/>
              <a:gd name="T87" fmla="*/ 111 h 160"/>
              <a:gd name="T88" fmla="*/ 42 w 157"/>
              <a:gd name="T89" fmla="*/ 116 h 160"/>
              <a:gd name="T90" fmla="*/ 44 w 157"/>
              <a:gd name="T91" fmla="*/ 116 h 160"/>
              <a:gd name="T92" fmla="*/ 46 w 157"/>
              <a:gd name="T93" fmla="*/ 116 h 160"/>
              <a:gd name="T94" fmla="*/ 113 w 157"/>
              <a:gd name="T95" fmla="*/ 49 h 160"/>
              <a:gd name="T96" fmla="*/ 113 w 157"/>
              <a:gd name="T97" fmla="*/ 44 h 160"/>
              <a:gd name="T98" fmla="*/ 109 w 157"/>
              <a:gd name="T99" fmla="*/ 44 h 160"/>
              <a:gd name="T100" fmla="*/ 42 w 157"/>
              <a:gd name="T101" fmla="*/ 1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7" h="160">
                <a:moveTo>
                  <a:pt x="151" y="6"/>
                </a:moveTo>
                <a:cubicBezTo>
                  <a:pt x="146" y="3"/>
                  <a:pt x="141" y="0"/>
                  <a:pt x="135" y="0"/>
                </a:cubicBezTo>
                <a:cubicBezTo>
                  <a:pt x="128" y="0"/>
                  <a:pt x="122" y="3"/>
                  <a:pt x="118" y="6"/>
                </a:cubicBezTo>
                <a:cubicBezTo>
                  <a:pt x="81" y="44"/>
                  <a:pt x="81" y="44"/>
                  <a:pt x="81" y="44"/>
                </a:cubicBezTo>
                <a:cubicBezTo>
                  <a:pt x="76" y="49"/>
                  <a:pt x="73" y="58"/>
                  <a:pt x="75" y="65"/>
                </a:cubicBezTo>
                <a:cubicBezTo>
                  <a:pt x="75" y="66"/>
                  <a:pt x="77" y="66"/>
                  <a:pt x="78" y="66"/>
                </a:cubicBezTo>
                <a:cubicBezTo>
                  <a:pt x="80" y="66"/>
                  <a:pt x="81" y="65"/>
                  <a:pt x="80" y="64"/>
                </a:cubicBezTo>
                <a:cubicBezTo>
                  <a:pt x="78" y="58"/>
                  <a:pt x="81" y="51"/>
                  <a:pt x="85" y="48"/>
                </a:cubicBezTo>
                <a:cubicBezTo>
                  <a:pt x="122" y="10"/>
                  <a:pt x="122" y="10"/>
                  <a:pt x="122" y="10"/>
                </a:cubicBezTo>
                <a:cubicBezTo>
                  <a:pt x="126" y="8"/>
                  <a:pt x="130" y="5"/>
                  <a:pt x="135" y="5"/>
                </a:cubicBezTo>
                <a:cubicBezTo>
                  <a:pt x="140" y="5"/>
                  <a:pt x="143" y="8"/>
                  <a:pt x="147" y="10"/>
                </a:cubicBezTo>
                <a:cubicBezTo>
                  <a:pt x="149" y="14"/>
                  <a:pt x="152" y="18"/>
                  <a:pt x="152" y="23"/>
                </a:cubicBezTo>
                <a:cubicBezTo>
                  <a:pt x="152" y="28"/>
                  <a:pt x="149" y="31"/>
                  <a:pt x="147" y="35"/>
                </a:cubicBezTo>
                <a:cubicBezTo>
                  <a:pt x="110" y="73"/>
                  <a:pt x="110" y="73"/>
                  <a:pt x="110" y="73"/>
                </a:cubicBezTo>
                <a:cubicBezTo>
                  <a:pt x="106" y="76"/>
                  <a:pt x="101" y="78"/>
                  <a:pt x="95" y="78"/>
                </a:cubicBezTo>
                <a:cubicBezTo>
                  <a:pt x="93" y="78"/>
                  <a:pt x="92" y="78"/>
                  <a:pt x="92" y="80"/>
                </a:cubicBezTo>
                <a:cubicBezTo>
                  <a:pt x="92" y="81"/>
                  <a:pt x="93" y="83"/>
                  <a:pt x="95" y="83"/>
                </a:cubicBezTo>
                <a:cubicBezTo>
                  <a:pt x="96" y="83"/>
                  <a:pt x="96" y="83"/>
                  <a:pt x="97" y="83"/>
                </a:cubicBezTo>
                <a:cubicBezTo>
                  <a:pt x="103" y="83"/>
                  <a:pt x="108" y="80"/>
                  <a:pt x="113" y="76"/>
                </a:cubicBezTo>
                <a:cubicBezTo>
                  <a:pt x="151" y="39"/>
                  <a:pt x="151" y="39"/>
                  <a:pt x="151" y="39"/>
                </a:cubicBezTo>
                <a:cubicBezTo>
                  <a:pt x="154" y="34"/>
                  <a:pt x="157" y="29"/>
                  <a:pt x="157" y="23"/>
                </a:cubicBezTo>
                <a:cubicBezTo>
                  <a:pt x="157" y="16"/>
                  <a:pt x="154" y="11"/>
                  <a:pt x="151" y="6"/>
                </a:cubicBezTo>
                <a:close/>
                <a:moveTo>
                  <a:pt x="79" y="93"/>
                </a:moveTo>
                <a:cubicBezTo>
                  <a:pt x="78" y="93"/>
                  <a:pt x="76" y="96"/>
                  <a:pt x="76" y="97"/>
                </a:cubicBezTo>
                <a:cubicBezTo>
                  <a:pt x="78" y="103"/>
                  <a:pt x="76" y="109"/>
                  <a:pt x="73" y="113"/>
                </a:cubicBezTo>
                <a:cubicBezTo>
                  <a:pt x="35" y="150"/>
                  <a:pt x="35" y="150"/>
                  <a:pt x="35" y="150"/>
                </a:cubicBezTo>
                <a:cubicBezTo>
                  <a:pt x="31" y="153"/>
                  <a:pt x="27" y="155"/>
                  <a:pt x="22" y="155"/>
                </a:cubicBezTo>
                <a:cubicBezTo>
                  <a:pt x="17" y="155"/>
                  <a:pt x="14" y="153"/>
                  <a:pt x="10" y="150"/>
                </a:cubicBezTo>
                <a:cubicBezTo>
                  <a:pt x="7" y="146"/>
                  <a:pt x="5" y="143"/>
                  <a:pt x="5" y="138"/>
                </a:cubicBezTo>
                <a:cubicBezTo>
                  <a:pt x="5" y="133"/>
                  <a:pt x="7" y="129"/>
                  <a:pt x="10" y="125"/>
                </a:cubicBezTo>
                <a:cubicBezTo>
                  <a:pt x="48" y="88"/>
                  <a:pt x="48" y="88"/>
                  <a:pt x="48" y="88"/>
                </a:cubicBezTo>
                <a:cubicBezTo>
                  <a:pt x="51" y="84"/>
                  <a:pt x="56" y="83"/>
                  <a:pt x="63" y="83"/>
                </a:cubicBezTo>
                <a:cubicBezTo>
                  <a:pt x="64" y="83"/>
                  <a:pt x="65" y="83"/>
                  <a:pt x="65" y="81"/>
                </a:cubicBezTo>
                <a:cubicBezTo>
                  <a:pt x="65" y="80"/>
                  <a:pt x="64" y="78"/>
                  <a:pt x="63" y="78"/>
                </a:cubicBezTo>
                <a:cubicBezTo>
                  <a:pt x="55" y="78"/>
                  <a:pt x="49" y="80"/>
                  <a:pt x="44" y="84"/>
                </a:cubicBezTo>
                <a:cubicBezTo>
                  <a:pt x="6" y="122"/>
                  <a:pt x="6" y="122"/>
                  <a:pt x="6" y="122"/>
                </a:cubicBezTo>
                <a:cubicBezTo>
                  <a:pt x="2" y="127"/>
                  <a:pt x="0" y="132"/>
                  <a:pt x="0" y="138"/>
                </a:cubicBezTo>
                <a:cubicBezTo>
                  <a:pt x="0" y="144"/>
                  <a:pt x="2" y="149"/>
                  <a:pt x="6" y="154"/>
                </a:cubicBezTo>
                <a:cubicBezTo>
                  <a:pt x="11" y="158"/>
                  <a:pt x="16" y="160"/>
                  <a:pt x="22" y="160"/>
                </a:cubicBezTo>
                <a:cubicBezTo>
                  <a:pt x="29" y="160"/>
                  <a:pt x="34" y="158"/>
                  <a:pt x="39" y="154"/>
                </a:cubicBezTo>
                <a:cubicBezTo>
                  <a:pt x="76" y="117"/>
                  <a:pt x="76" y="117"/>
                  <a:pt x="76" y="117"/>
                </a:cubicBezTo>
                <a:cubicBezTo>
                  <a:pt x="81" y="111"/>
                  <a:pt x="84" y="103"/>
                  <a:pt x="81" y="96"/>
                </a:cubicBezTo>
                <a:cubicBezTo>
                  <a:pt x="81" y="94"/>
                  <a:pt x="80" y="93"/>
                  <a:pt x="79" y="93"/>
                </a:cubicBezTo>
                <a:close/>
                <a:moveTo>
                  <a:pt x="42" y="111"/>
                </a:moveTo>
                <a:cubicBezTo>
                  <a:pt x="41" y="113"/>
                  <a:pt x="41" y="115"/>
                  <a:pt x="42" y="116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5" y="116"/>
                  <a:pt x="46" y="116"/>
                  <a:pt x="46" y="116"/>
                </a:cubicBezTo>
                <a:cubicBezTo>
                  <a:pt x="113" y="49"/>
                  <a:pt x="113" y="49"/>
                  <a:pt x="113" y="49"/>
                </a:cubicBezTo>
                <a:cubicBezTo>
                  <a:pt x="114" y="48"/>
                  <a:pt x="114" y="45"/>
                  <a:pt x="113" y="44"/>
                </a:cubicBezTo>
                <a:cubicBezTo>
                  <a:pt x="112" y="44"/>
                  <a:pt x="110" y="44"/>
                  <a:pt x="109" y="44"/>
                </a:cubicBezTo>
                <a:cubicBezTo>
                  <a:pt x="42" y="111"/>
                  <a:pt x="42" y="111"/>
                  <a:pt x="42" y="1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8BEB3C40-7028-3B40-7E0D-A27564E20B05}"/>
              </a:ext>
            </a:extLst>
          </p:cNvPr>
          <p:cNvSpPr>
            <a:spLocks noEditPoints="1"/>
          </p:cNvSpPr>
          <p:nvPr/>
        </p:nvSpPr>
        <p:spPr bwMode="auto">
          <a:xfrm>
            <a:off x="10109201" y="5229225"/>
            <a:ext cx="231775" cy="254000"/>
          </a:xfrm>
          <a:custGeom>
            <a:avLst/>
            <a:gdLst>
              <a:gd name="T0" fmla="*/ 73 w 146"/>
              <a:gd name="T1" fmla="*/ 105 h 160"/>
              <a:gd name="T2" fmla="*/ 70 w 146"/>
              <a:gd name="T3" fmla="*/ 108 h 160"/>
              <a:gd name="T4" fmla="*/ 70 w 146"/>
              <a:gd name="T5" fmla="*/ 158 h 160"/>
              <a:gd name="T6" fmla="*/ 73 w 146"/>
              <a:gd name="T7" fmla="*/ 160 h 160"/>
              <a:gd name="T8" fmla="*/ 76 w 146"/>
              <a:gd name="T9" fmla="*/ 158 h 160"/>
              <a:gd name="T10" fmla="*/ 76 w 146"/>
              <a:gd name="T11" fmla="*/ 108 h 160"/>
              <a:gd name="T12" fmla="*/ 73 w 146"/>
              <a:gd name="T13" fmla="*/ 105 h 160"/>
              <a:gd name="T14" fmla="*/ 73 w 146"/>
              <a:gd name="T15" fmla="*/ 10 h 160"/>
              <a:gd name="T16" fmla="*/ 76 w 146"/>
              <a:gd name="T17" fmla="*/ 7 h 160"/>
              <a:gd name="T18" fmla="*/ 76 w 146"/>
              <a:gd name="T19" fmla="*/ 3 h 160"/>
              <a:gd name="T20" fmla="*/ 73 w 146"/>
              <a:gd name="T21" fmla="*/ 0 h 160"/>
              <a:gd name="T22" fmla="*/ 70 w 146"/>
              <a:gd name="T23" fmla="*/ 3 h 160"/>
              <a:gd name="T24" fmla="*/ 70 w 146"/>
              <a:gd name="T25" fmla="*/ 7 h 160"/>
              <a:gd name="T26" fmla="*/ 73 w 146"/>
              <a:gd name="T27" fmla="*/ 10 h 160"/>
              <a:gd name="T28" fmla="*/ 100 w 146"/>
              <a:gd name="T29" fmla="*/ 51 h 160"/>
              <a:gd name="T30" fmla="*/ 100 w 146"/>
              <a:gd name="T31" fmla="*/ 21 h 160"/>
              <a:gd name="T32" fmla="*/ 95 w 146"/>
              <a:gd name="T33" fmla="*/ 16 h 160"/>
              <a:gd name="T34" fmla="*/ 27 w 146"/>
              <a:gd name="T35" fmla="*/ 16 h 160"/>
              <a:gd name="T36" fmla="*/ 20 w 146"/>
              <a:gd name="T37" fmla="*/ 18 h 160"/>
              <a:gd name="T38" fmla="*/ 2 w 146"/>
              <a:gd name="T39" fmla="*/ 32 h 160"/>
              <a:gd name="T40" fmla="*/ 0 w 146"/>
              <a:gd name="T41" fmla="*/ 36 h 160"/>
              <a:gd name="T42" fmla="*/ 2 w 146"/>
              <a:gd name="T43" fmla="*/ 39 h 160"/>
              <a:gd name="T44" fmla="*/ 19 w 146"/>
              <a:gd name="T45" fmla="*/ 53 h 160"/>
              <a:gd name="T46" fmla="*/ 27 w 146"/>
              <a:gd name="T47" fmla="*/ 56 h 160"/>
              <a:gd name="T48" fmla="*/ 95 w 146"/>
              <a:gd name="T49" fmla="*/ 56 h 160"/>
              <a:gd name="T50" fmla="*/ 100 w 146"/>
              <a:gd name="T51" fmla="*/ 51 h 160"/>
              <a:gd name="T52" fmla="*/ 23 w 146"/>
              <a:gd name="T53" fmla="*/ 49 h 160"/>
              <a:gd name="T54" fmla="*/ 5 w 146"/>
              <a:gd name="T55" fmla="*/ 36 h 160"/>
              <a:gd name="T56" fmla="*/ 23 w 146"/>
              <a:gd name="T57" fmla="*/ 22 h 160"/>
              <a:gd name="T58" fmla="*/ 27 w 146"/>
              <a:gd name="T59" fmla="*/ 21 h 160"/>
              <a:gd name="T60" fmla="*/ 95 w 146"/>
              <a:gd name="T61" fmla="*/ 21 h 160"/>
              <a:gd name="T62" fmla="*/ 95 w 146"/>
              <a:gd name="T63" fmla="*/ 51 h 160"/>
              <a:gd name="T64" fmla="*/ 27 w 146"/>
              <a:gd name="T65" fmla="*/ 51 h 160"/>
              <a:gd name="T66" fmla="*/ 23 w 146"/>
              <a:gd name="T67" fmla="*/ 49 h 160"/>
              <a:gd name="T68" fmla="*/ 144 w 146"/>
              <a:gd name="T69" fmla="*/ 77 h 160"/>
              <a:gd name="T70" fmla="*/ 127 w 146"/>
              <a:gd name="T71" fmla="*/ 63 h 160"/>
              <a:gd name="T72" fmla="*/ 120 w 146"/>
              <a:gd name="T73" fmla="*/ 61 h 160"/>
              <a:gd name="T74" fmla="*/ 51 w 146"/>
              <a:gd name="T75" fmla="*/ 61 h 160"/>
              <a:gd name="T76" fmla="*/ 46 w 146"/>
              <a:gd name="T77" fmla="*/ 66 h 160"/>
              <a:gd name="T78" fmla="*/ 46 w 146"/>
              <a:gd name="T79" fmla="*/ 95 h 160"/>
              <a:gd name="T80" fmla="*/ 51 w 146"/>
              <a:gd name="T81" fmla="*/ 100 h 160"/>
              <a:gd name="T82" fmla="*/ 120 w 146"/>
              <a:gd name="T83" fmla="*/ 100 h 160"/>
              <a:gd name="T84" fmla="*/ 126 w 146"/>
              <a:gd name="T85" fmla="*/ 98 h 160"/>
              <a:gd name="T86" fmla="*/ 144 w 146"/>
              <a:gd name="T87" fmla="*/ 84 h 160"/>
              <a:gd name="T88" fmla="*/ 146 w 146"/>
              <a:gd name="T89" fmla="*/ 81 h 160"/>
              <a:gd name="T90" fmla="*/ 144 w 146"/>
              <a:gd name="T91" fmla="*/ 77 h 160"/>
              <a:gd name="T92" fmla="*/ 123 w 146"/>
              <a:gd name="T93" fmla="*/ 94 h 160"/>
              <a:gd name="T94" fmla="*/ 120 w 146"/>
              <a:gd name="T95" fmla="*/ 95 h 160"/>
              <a:gd name="T96" fmla="*/ 51 w 146"/>
              <a:gd name="T97" fmla="*/ 95 h 160"/>
              <a:gd name="T98" fmla="*/ 51 w 146"/>
              <a:gd name="T99" fmla="*/ 66 h 160"/>
              <a:gd name="T100" fmla="*/ 120 w 146"/>
              <a:gd name="T101" fmla="*/ 66 h 160"/>
              <a:gd name="T102" fmla="*/ 123 w 146"/>
              <a:gd name="T103" fmla="*/ 67 h 160"/>
              <a:gd name="T104" fmla="*/ 141 w 146"/>
              <a:gd name="T105" fmla="*/ 81 h 160"/>
              <a:gd name="T106" fmla="*/ 123 w 146"/>
              <a:gd name="T107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6" h="160">
                <a:moveTo>
                  <a:pt x="73" y="105"/>
                </a:moveTo>
                <a:cubicBezTo>
                  <a:pt x="71" y="105"/>
                  <a:pt x="70" y="107"/>
                  <a:pt x="70" y="108"/>
                </a:cubicBezTo>
                <a:cubicBezTo>
                  <a:pt x="70" y="158"/>
                  <a:pt x="70" y="158"/>
                  <a:pt x="70" y="158"/>
                </a:cubicBezTo>
                <a:cubicBezTo>
                  <a:pt x="70" y="159"/>
                  <a:pt x="71" y="160"/>
                  <a:pt x="73" y="160"/>
                </a:cubicBezTo>
                <a:cubicBezTo>
                  <a:pt x="75" y="160"/>
                  <a:pt x="76" y="159"/>
                  <a:pt x="76" y="158"/>
                </a:cubicBezTo>
                <a:cubicBezTo>
                  <a:pt x="76" y="108"/>
                  <a:pt x="76" y="108"/>
                  <a:pt x="76" y="108"/>
                </a:cubicBezTo>
                <a:cubicBezTo>
                  <a:pt x="76" y="107"/>
                  <a:pt x="75" y="105"/>
                  <a:pt x="73" y="105"/>
                </a:cubicBezTo>
                <a:close/>
                <a:moveTo>
                  <a:pt x="73" y="10"/>
                </a:moveTo>
                <a:cubicBezTo>
                  <a:pt x="75" y="10"/>
                  <a:pt x="76" y="9"/>
                  <a:pt x="76" y="7"/>
                </a:cubicBezTo>
                <a:cubicBezTo>
                  <a:pt x="76" y="3"/>
                  <a:pt x="76" y="3"/>
                  <a:pt x="76" y="3"/>
                </a:cubicBezTo>
                <a:cubicBezTo>
                  <a:pt x="76" y="1"/>
                  <a:pt x="75" y="0"/>
                  <a:pt x="73" y="0"/>
                </a:cubicBezTo>
                <a:cubicBezTo>
                  <a:pt x="71" y="0"/>
                  <a:pt x="70" y="1"/>
                  <a:pt x="70" y="3"/>
                </a:cubicBezTo>
                <a:cubicBezTo>
                  <a:pt x="70" y="7"/>
                  <a:pt x="70" y="7"/>
                  <a:pt x="70" y="7"/>
                </a:cubicBezTo>
                <a:cubicBezTo>
                  <a:pt x="70" y="9"/>
                  <a:pt x="71" y="10"/>
                  <a:pt x="73" y="10"/>
                </a:cubicBezTo>
                <a:close/>
                <a:moveTo>
                  <a:pt x="100" y="51"/>
                </a:moveTo>
                <a:cubicBezTo>
                  <a:pt x="100" y="21"/>
                  <a:pt x="100" y="21"/>
                  <a:pt x="100" y="21"/>
                </a:cubicBezTo>
                <a:cubicBezTo>
                  <a:pt x="100" y="18"/>
                  <a:pt x="98" y="16"/>
                  <a:pt x="95" y="16"/>
                </a:cubicBezTo>
                <a:cubicBezTo>
                  <a:pt x="27" y="16"/>
                  <a:pt x="27" y="16"/>
                  <a:pt x="27" y="16"/>
                </a:cubicBezTo>
                <a:cubicBezTo>
                  <a:pt x="24" y="16"/>
                  <a:pt x="22" y="17"/>
                  <a:pt x="20" y="18"/>
                </a:cubicBezTo>
                <a:cubicBezTo>
                  <a:pt x="2" y="32"/>
                  <a:pt x="2" y="32"/>
                  <a:pt x="2" y="32"/>
                </a:cubicBezTo>
                <a:cubicBezTo>
                  <a:pt x="0" y="33"/>
                  <a:pt x="0" y="34"/>
                  <a:pt x="0" y="36"/>
                </a:cubicBezTo>
                <a:cubicBezTo>
                  <a:pt x="0" y="37"/>
                  <a:pt x="0" y="38"/>
                  <a:pt x="2" y="39"/>
                </a:cubicBezTo>
                <a:cubicBezTo>
                  <a:pt x="19" y="53"/>
                  <a:pt x="19" y="53"/>
                  <a:pt x="19" y="53"/>
                </a:cubicBezTo>
                <a:cubicBezTo>
                  <a:pt x="22" y="55"/>
                  <a:pt x="24" y="56"/>
                  <a:pt x="27" y="56"/>
                </a:cubicBezTo>
                <a:cubicBezTo>
                  <a:pt x="95" y="56"/>
                  <a:pt x="95" y="56"/>
                  <a:pt x="95" y="56"/>
                </a:cubicBezTo>
                <a:cubicBezTo>
                  <a:pt x="98" y="56"/>
                  <a:pt x="100" y="53"/>
                  <a:pt x="100" y="51"/>
                </a:cubicBezTo>
                <a:close/>
                <a:moveTo>
                  <a:pt x="23" y="49"/>
                </a:moveTo>
                <a:cubicBezTo>
                  <a:pt x="5" y="36"/>
                  <a:pt x="5" y="36"/>
                  <a:pt x="5" y="36"/>
                </a:cubicBezTo>
                <a:cubicBezTo>
                  <a:pt x="23" y="22"/>
                  <a:pt x="23" y="22"/>
                  <a:pt x="23" y="22"/>
                </a:cubicBezTo>
                <a:cubicBezTo>
                  <a:pt x="24" y="21"/>
                  <a:pt x="25" y="21"/>
                  <a:pt x="27" y="21"/>
                </a:cubicBezTo>
                <a:cubicBezTo>
                  <a:pt x="95" y="21"/>
                  <a:pt x="95" y="21"/>
                  <a:pt x="95" y="21"/>
                </a:cubicBezTo>
                <a:cubicBezTo>
                  <a:pt x="95" y="51"/>
                  <a:pt x="95" y="51"/>
                  <a:pt x="95" y="51"/>
                </a:cubicBezTo>
                <a:cubicBezTo>
                  <a:pt x="27" y="51"/>
                  <a:pt x="27" y="51"/>
                  <a:pt x="27" y="51"/>
                </a:cubicBezTo>
                <a:cubicBezTo>
                  <a:pt x="25" y="51"/>
                  <a:pt x="24" y="51"/>
                  <a:pt x="23" y="49"/>
                </a:cubicBezTo>
                <a:close/>
                <a:moveTo>
                  <a:pt x="144" y="77"/>
                </a:moveTo>
                <a:cubicBezTo>
                  <a:pt x="127" y="63"/>
                  <a:pt x="127" y="63"/>
                  <a:pt x="127" y="63"/>
                </a:cubicBezTo>
                <a:cubicBezTo>
                  <a:pt x="125" y="62"/>
                  <a:pt x="122" y="61"/>
                  <a:pt x="120" y="61"/>
                </a:cubicBezTo>
                <a:cubicBezTo>
                  <a:pt x="51" y="61"/>
                  <a:pt x="51" y="61"/>
                  <a:pt x="51" y="61"/>
                </a:cubicBezTo>
                <a:cubicBezTo>
                  <a:pt x="49" y="61"/>
                  <a:pt x="46" y="63"/>
                  <a:pt x="46" y="66"/>
                </a:cubicBezTo>
                <a:cubicBezTo>
                  <a:pt x="46" y="95"/>
                  <a:pt x="46" y="95"/>
                  <a:pt x="46" y="95"/>
                </a:cubicBezTo>
                <a:cubicBezTo>
                  <a:pt x="46" y="98"/>
                  <a:pt x="49" y="100"/>
                  <a:pt x="51" y="100"/>
                </a:cubicBezTo>
                <a:cubicBezTo>
                  <a:pt x="120" y="100"/>
                  <a:pt x="120" y="100"/>
                  <a:pt x="120" y="100"/>
                </a:cubicBezTo>
                <a:cubicBezTo>
                  <a:pt x="122" y="100"/>
                  <a:pt x="125" y="99"/>
                  <a:pt x="126" y="98"/>
                </a:cubicBezTo>
                <a:cubicBezTo>
                  <a:pt x="144" y="84"/>
                  <a:pt x="144" y="84"/>
                  <a:pt x="144" y="84"/>
                </a:cubicBezTo>
                <a:cubicBezTo>
                  <a:pt x="146" y="83"/>
                  <a:pt x="146" y="82"/>
                  <a:pt x="146" y="81"/>
                </a:cubicBezTo>
                <a:cubicBezTo>
                  <a:pt x="146" y="79"/>
                  <a:pt x="146" y="78"/>
                  <a:pt x="144" y="77"/>
                </a:cubicBezTo>
                <a:close/>
                <a:moveTo>
                  <a:pt x="123" y="94"/>
                </a:moveTo>
                <a:cubicBezTo>
                  <a:pt x="122" y="95"/>
                  <a:pt x="121" y="95"/>
                  <a:pt x="120" y="95"/>
                </a:cubicBezTo>
                <a:cubicBezTo>
                  <a:pt x="51" y="95"/>
                  <a:pt x="51" y="95"/>
                  <a:pt x="51" y="95"/>
                </a:cubicBezTo>
                <a:cubicBezTo>
                  <a:pt x="51" y="66"/>
                  <a:pt x="51" y="66"/>
                  <a:pt x="51" y="66"/>
                </a:cubicBezTo>
                <a:cubicBezTo>
                  <a:pt x="120" y="66"/>
                  <a:pt x="120" y="66"/>
                  <a:pt x="120" y="66"/>
                </a:cubicBezTo>
                <a:cubicBezTo>
                  <a:pt x="121" y="66"/>
                  <a:pt x="122" y="66"/>
                  <a:pt x="123" y="67"/>
                </a:cubicBezTo>
                <a:cubicBezTo>
                  <a:pt x="141" y="81"/>
                  <a:pt x="141" y="81"/>
                  <a:pt x="141" y="81"/>
                </a:cubicBezTo>
                <a:cubicBezTo>
                  <a:pt x="123" y="94"/>
                  <a:pt x="123" y="94"/>
                  <a:pt x="123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082543C9-0FCB-3C4B-265C-5EC1F3A0D1ED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5249863"/>
            <a:ext cx="254000" cy="212725"/>
          </a:xfrm>
          <a:custGeom>
            <a:avLst/>
            <a:gdLst>
              <a:gd name="T0" fmla="*/ 159 w 160"/>
              <a:gd name="T1" fmla="*/ 46 h 134"/>
              <a:gd name="T2" fmla="*/ 84 w 160"/>
              <a:gd name="T3" fmla="*/ 2 h 134"/>
              <a:gd name="T4" fmla="*/ 75 w 160"/>
              <a:gd name="T5" fmla="*/ 2 h 134"/>
              <a:gd name="T6" fmla="*/ 1 w 160"/>
              <a:gd name="T7" fmla="*/ 46 h 134"/>
              <a:gd name="T8" fmla="*/ 0 w 160"/>
              <a:gd name="T9" fmla="*/ 48 h 134"/>
              <a:gd name="T10" fmla="*/ 0 w 160"/>
              <a:gd name="T11" fmla="*/ 128 h 134"/>
              <a:gd name="T12" fmla="*/ 6 w 160"/>
              <a:gd name="T13" fmla="*/ 134 h 134"/>
              <a:gd name="T14" fmla="*/ 153 w 160"/>
              <a:gd name="T15" fmla="*/ 134 h 134"/>
              <a:gd name="T16" fmla="*/ 160 w 160"/>
              <a:gd name="T17" fmla="*/ 128 h 134"/>
              <a:gd name="T18" fmla="*/ 160 w 160"/>
              <a:gd name="T19" fmla="*/ 48 h 134"/>
              <a:gd name="T20" fmla="*/ 159 w 160"/>
              <a:gd name="T21" fmla="*/ 46 h 134"/>
              <a:gd name="T22" fmla="*/ 8 w 160"/>
              <a:gd name="T23" fmla="*/ 130 h 134"/>
              <a:gd name="T24" fmla="*/ 78 w 160"/>
              <a:gd name="T25" fmla="*/ 84 h 134"/>
              <a:gd name="T26" fmla="*/ 82 w 160"/>
              <a:gd name="T27" fmla="*/ 84 h 134"/>
              <a:gd name="T28" fmla="*/ 151 w 160"/>
              <a:gd name="T29" fmla="*/ 130 h 134"/>
              <a:gd name="T30" fmla="*/ 8 w 160"/>
              <a:gd name="T31" fmla="*/ 130 h 134"/>
              <a:gd name="T32" fmla="*/ 155 w 160"/>
              <a:gd name="T33" fmla="*/ 128 h 134"/>
              <a:gd name="T34" fmla="*/ 84 w 160"/>
              <a:gd name="T35" fmla="*/ 81 h 134"/>
              <a:gd name="T36" fmla="*/ 75 w 160"/>
              <a:gd name="T37" fmla="*/ 80 h 134"/>
              <a:gd name="T38" fmla="*/ 4 w 160"/>
              <a:gd name="T39" fmla="*/ 128 h 134"/>
              <a:gd name="T40" fmla="*/ 4 w 160"/>
              <a:gd name="T41" fmla="*/ 53 h 134"/>
              <a:gd name="T42" fmla="*/ 55 w 160"/>
              <a:gd name="T43" fmla="*/ 84 h 134"/>
              <a:gd name="T44" fmla="*/ 57 w 160"/>
              <a:gd name="T45" fmla="*/ 84 h 134"/>
              <a:gd name="T46" fmla="*/ 59 w 160"/>
              <a:gd name="T47" fmla="*/ 83 h 134"/>
              <a:gd name="T48" fmla="*/ 58 w 160"/>
              <a:gd name="T49" fmla="*/ 80 h 134"/>
              <a:gd name="T50" fmla="*/ 5 w 160"/>
              <a:gd name="T51" fmla="*/ 49 h 134"/>
              <a:gd name="T52" fmla="*/ 78 w 160"/>
              <a:gd name="T53" fmla="*/ 5 h 134"/>
              <a:gd name="T54" fmla="*/ 80 w 160"/>
              <a:gd name="T55" fmla="*/ 4 h 134"/>
              <a:gd name="T56" fmla="*/ 82 w 160"/>
              <a:gd name="T57" fmla="*/ 5 h 134"/>
              <a:gd name="T58" fmla="*/ 154 w 160"/>
              <a:gd name="T59" fmla="*/ 49 h 134"/>
              <a:gd name="T60" fmla="*/ 102 w 160"/>
              <a:gd name="T61" fmla="*/ 80 h 134"/>
              <a:gd name="T62" fmla="*/ 101 w 160"/>
              <a:gd name="T63" fmla="*/ 83 h 134"/>
              <a:gd name="T64" fmla="*/ 103 w 160"/>
              <a:gd name="T65" fmla="*/ 84 h 134"/>
              <a:gd name="T66" fmla="*/ 104 w 160"/>
              <a:gd name="T67" fmla="*/ 84 h 134"/>
              <a:gd name="T68" fmla="*/ 155 w 160"/>
              <a:gd name="T69" fmla="*/ 53 h 134"/>
              <a:gd name="T70" fmla="*/ 155 w 160"/>
              <a:gd name="T71" fmla="*/ 128 h 134"/>
              <a:gd name="T72" fmla="*/ 134 w 160"/>
              <a:gd name="T73" fmla="*/ 52 h 134"/>
              <a:gd name="T74" fmla="*/ 132 w 160"/>
              <a:gd name="T75" fmla="*/ 49 h 134"/>
              <a:gd name="T76" fmla="*/ 27 w 160"/>
              <a:gd name="T77" fmla="*/ 49 h 134"/>
              <a:gd name="T78" fmla="*/ 25 w 160"/>
              <a:gd name="T79" fmla="*/ 52 h 134"/>
              <a:gd name="T80" fmla="*/ 27 w 160"/>
              <a:gd name="T81" fmla="*/ 56 h 134"/>
              <a:gd name="T82" fmla="*/ 132 w 160"/>
              <a:gd name="T83" fmla="*/ 56 h 134"/>
              <a:gd name="T84" fmla="*/ 134 w 160"/>
              <a:gd name="T85" fmla="*/ 5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34">
                <a:moveTo>
                  <a:pt x="159" y="46"/>
                </a:moveTo>
                <a:cubicBezTo>
                  <a:pt x="84" y="2"/>
                  <a:pt x="84" y="2"/>
                  <a:pt x="84" y="2"/>
                </a:cubicBezTo>
                <a:cubicBezTo>
                  <a:pt x="82" y="0"/>
                  <a:pt x="78" y="0"/>
                  <a:pt x="75" y="2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7"/>
                  <a:pt x="0" y="47"/>
                  <a:pt x="0" y="48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1"/>
                  <a:pt x="3" y="134"/>
                  <a:pt x="6" y="134"/>
                </a:cubicBezTo>
                <a:cubicBezTo>
                  <a:pt x="153" y="134"/>
                  <a:pt x="153" y="134"/>
                  <a:pt x="153" y="134"/>
                </a:cubicBezTo>
                <a:cubicBezTo>
                  <a:pt x="157" y="134"/>
                  <a:pt x="160" y="131"/>
                  <a:pt x="160" y="128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0" y="47"/>
                  <a:pt x="160" y="47"/>
                  <a:pt x="159" y="46"/>
                </a:cubicBezTo>
                <a:close/>
                <a:moveTo>
                  <a:pt x="8" y="130"/>
                </a:moveTo>
                <a:cubicBezTo>
                  <a:pt x="78" y="84"/>
                  <a:pt x="78" y="84"/>
                  <a:pt x="78" y="84"/>
                </a:cubicBezTo>
                <a:cubicBezTo>
                  <a:pt x="79" y="83"/>
                  <a:pt x="81" y="83"/>
                  <a:pt x="82" y="84"/>
                </a:cubicBezTo>
                <a:cubicBezTo>
                  <a:pt x="151" y="130"/>
                  <a:pt x="151" y="130"/>
                  <a:pt x="151" y="130"/>
                </a:cubicBezTo>
                <a:cubicBezTo>
                  <a:pt x="8" y="130"/>
                  <a:pt x="8" y="130"/>
                  <a:pt x="8" y="130"/>
                </a:cubicBezTo>
                <a:close/>
                <a:moveTo>
                  <a:pt x="155" y="128"/>
                </a:moveTo>
                <a:cubicBezTo>
                  <a:pt x="84" y="81"/>
                  <a:pt x="84" y="81"/>
                  <a:pt x="84" y="81"/>
                </a:cubicBezTo>
                <a:cubicBezTo>
                  <a:pt x="82" y="79"/>
                  <a:pt x="78" y="79"/>
                  <a:pt x="75" y="80"/>
                </a:cubicBezTo>
                <a:cubicBezTo>
                  <a:pt x="4" y="128"/>
                  <a:pt x="4" y="128"/>
                  <a:pt x="4" y="128"/>
                </a:cubicBezTo>
                <a:cubicBezTo>
                  <a:pt x="4" y="53"/>
                  <a:pt x="4" y="53"/>
                  <a:pt x="4" y="53"/>
                </a:cubicBezTo>
                <a:cubicBezTo>
                  <a:pt x="55" y="84"/>
                  <a:pt x="55" y="84"/>
                  <a:pt x="55" y="84"/>
                </a:cubicBezTo>
                <a:cubicBezTo>
                  <a:pt x="57" y="84"/>
                  <a:pt x="57" y="84"/>
                  <a:pt x="57" y="84"/>
                </a:cubicBezTo>
                <a:cubicBezTo>
                  <a:pt x="58" y="84"/>
                  <a:pt x="58" y="84"/>
                  <a:pt x="59" y="83"/>
                </a:cubicBezTo>
                <a:cubicBezTo>
                  <a:pt x="59" y="82"/>
                  <a:pt x="59" y="81"/>
                  <a:pt x="58" y="80"/>
                </a:cubicBezTo>
                <a:cubicBezTo>
                  <a:pt x="5" y="49"/>
                  <a:pt x="5" y="49"/>
                  <a:pt x="5" y="49"/>
                </a:cubicBezTo>
                <a:cubicBezTo>
                  <a:pt x="78" y="5"/>
                  <a:pt x="78" y="5"/>
                  <a:pt x="78" y="5"/>
                </a:cubicBezTo>
                <a:cubicBezTo>
                  <a:pt x="79" y="4"/>
                  <a:pt x="79" y="4"/>
                  <a:pt x="80" y="4"/>
                </a:cubicBezTo>
                <a:cubicBezTo>
                  <a:pt x="81" y="4"/>
                  <a:pt x="81" y="4"/>
                  <a:pt x="82" y="5"/>
                </a:cubicBezTo>
                <a:cubicBezTo>
                  <a:pt x="154" y="49"/>
                  <a:pt x="154" y="49"/>
                  <a:pt x="154" y="49"/>
                </a:cubicBezTo>
                <a:cubicBezTo>
                  <a:pt x="102" y="80"/>
                  <a:pt x="102" y="80"/>
                  <a:pt x="102" y="80"/>
                </a:cubicBezTo>
                <a:cubicBezTo>
                  <a:pt x="101" y="81"/>
                  <a:pt x="101" y="82"/>
                  <a:pt x="101" y="83"/>
                </a:cubicBezTo>
                <a:cubicBezTo>
                  <a:pt x="102" y="84"/>
                  <a:pt x="102" y="84"/>
                  <a:pt x="103" y="84"/>
                </a:cubicBezTo>
                <a:cubicBezTo>
                  <a:pt x="104" y="84"/>
                  <a:pt x="104" y="84"/>
                  <a:pt x="104" y="84"/>
                </a:cubicBezTo>
                <a:cubicBezTo>
                  <a:pt x="155" y="53"/>
                  <a:pt x="155" y="53"/>
                  <a:pt x="155" y="53"/>
                </a:cubicBezTo>
                <a:cubicBezTo>
                  <a:pt x="155" y="128"/>
                  <a:pt x="155" y="128"/>
                  <a:pt x="155" y="128"/>
                </a:cubicBezTo>
                <a:close/>
                <a:moveTo>
                  <a:pt x="134" y="52"/>
                </a:moveTo>
                <a:cubicBezTo>
                  <a:pt x="134" y="51"/>
                  <a:pt x="133" y="49"/>
                  <a:pt x="132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6" y="49"/>
                  <a:pt x="25" y="51"/>
                  <a:pt x="25" y="52"/>
                </a:cubicBezTo>
                <a:cubicBezTo>
                  <a:pt x="25" y="54"/>
                  <a:pt x="26" y="56"/>
                  <a:pt x="27" y="56"/>
                </a:cubicBezTo>
                <a:cubicBezTo>
                  <a:pt x="132" y="56"/>
                  <a:pt x="132" y="56"/>
                  <a:pt x="132" y="56"/>
                </a:cubicBezTo>
                <a:cubicBezTo>
                  <a:pt x="133" y="56"/>
                  <a:pt x="134" y="54"/>
                  <a:pt x="134" y="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03F53C0C-CC2C-C51B-FB56-E5CB2C505530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5778500"/>
            <a:ext cx="250825" cy="255588"/>
          </a:xfrm>
          <a:custGeom>
            <a:avLst/>
            <a:gdLst>
              <a:gd name="T0" fmla="*/ 65 w 158"/>
              <a:gd name="T1" fmla="*/ 90 h 161"/>
              <a:gd name="T2" fmla="*/ 93 w 158"/>
              <a:gd name="T3" fmla="*/ 90 h 161"/>
              <a:gd name="T4" fmla="*/ 158 w 158"/>
              <a:gd name="T5" fmla="*/ 48 h 161"/>
              <a:gd name="T6" fmla="*/ 93 w 158"/>
              <a:gd name="T7" fmla="*/ 5 h 161"/>
              <a:gd name="T8" fmla="*/ 6 w 158"/>
              <a:gd name="T9" fmla="*/ 37 h 161"/>
              <a:gd name="T10" fmla="*/ 6 w 158"/>
              <a:gd name="T11" fmla="*/ 58 h 161"/>
              <a:gd name="T12" fmla="*/ 67 w 158"/>
              <a:gd name="T13" fmla="*/ 10 h 161"/>
              <a:gd name="T14" fmla="*/ 91 w 158"/>
              <a:gd name="T15" fmla="*/ 10 h 161"/>
              <a:gd name="T16" fmla="*/ 152 w 158"/>
              <a:gd name="T17" fmla="*/ 48 h 161"/>
              <a:gd name="T18" fmla="*/ 91 w 158"/>
              <a:gd name="T19" fmla="*/ 85 h 161"/>
              <a:gd name="T20" fmla="*/ 9 w 158"/>
              <a:gd name="T21" fmla="*/ 53 h 161"/>
              <a:gd name="T22" fmla="*/ 9 w 158"/>
              <a:gd name="T23" fmla="*/ 42 h 161"/>
              <a:gd name="T24" fmla="*/ 147 w 158"/>
              <a:gd name="T25" fmla="*/ 72 h 161"/>
              <a:gd name="T26" fmla="*/ 152 w 158"/>
              <a:gd name="T27" fmla="*/ 81 h 161"/>
              <a:gd name="T28" fmla="*/ 91 w 158"/>
              <a:gd name="T29" fmla="*/ 119 h 161"/>
              <a:gd name="T30" fmla="*/ 9 w 158"/>
              <a:gd name="T31" fmla="*/ 86 h 161"/>
              <a:gd name="T32" fmla="*/ 9 w 158"/>
              <a:gd name="T33" fmla="*/ 76 h 161"/>
              <a:gd name="T34" fmla="*/ 6 w 158"/>
              <a:gd name="T35" fmla="*/ 71 h 161"/>
              <a:gd name="T36" fmla="*/ 6 w 158"/>
              <a:gd name="T37" fmla="*/ 91 h 161"/>
              <a:gd name="T38" fmla="*/ 78 w 158"/>
              <a:gd name="T39" fmla="*/ 128 h 161"/>
              <a:gd name="T40" fmla="*/ 151 w 158"/>
              <a:gd name="T41" fmla="*/ 91 h 161"/>
              <a:gd name="T42" fmla="*/ 151 w 158"/>
              <a:gd name="T43" fmla="*/ 71 h 161"/>
              <a:gd name="T44" fmla="*/ 147 w 158"/>
              <a:gd name="T45" fmla="*/ 107 h 161"/>
              <a:gd name="T46" fmla="*/ 152 w 158"/>
              <a:gd name="T47" fmla="*/ 115 h 161"/>
              <a:gd name="T48" fmla="*/ 91 w 158"/>
              <a:gd name="T49" fmla="*/ 152 h 161"/>
              <a:gd name="T50" fmla="*/ 9 w 158"/>
              <a:gd name="T51" fmla="*/ 120 h 161"/>
              <a:gd name="T52" fmla="*/ 9 w 158"/>
              <a:gd name="T53" fmla="*/ 111 h 161"/>
              <a:gd name="T54" fmla="*/ 6 w 158"/>
              <a:gd name="T55" fmla="*/ 106 h 161"/>
              <a:gd name="T56" fmla="*/ 6 w 158"/>
              <a:gd name="T57" fmla="*/ 125 h 161"/>
              <a:gd name="T58" fmla="*/ 78 w 158"/>
              <a:gd name="T59" fmla="*/ 161 h 161"/>
              <a:gd name="T60" fmla="*/ 151 w 158"/>
              <a:gd name="T61" fmla="*/ 125 h 161"/>
              <a:gd name="T62" fmla="*/ 151 w 158"/>
              <a:gd name="T63" fmla="*/ 106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8" h="161">
                <a:moveTo>
                  <a:pt x="6" y="58"/>
                </a:moveTo>
                <a:cubicBezTo>
                  <a:pt x="65" y="90"/>
                  <a:pt x="65" y="90"/>
                  <a:pt x="65" y="90"/>
                </a:cubicBezTo>
                <a:cubicBezTo>
                  <a:pt x="68" y="93"/>
                  <a:pt x="73" y="94"/>
                  <a:pt x="78" y="94"/>
                </a:cubicBezTo>
                <a:cubicBezTo>
                  <a:pt x="85" y="94"/>
                  <a:pt x="90" y="93"/>
                  <a:pt x="93" y="90"/>
                </a:cubicBezTo>
                <a:cubicBezTo>
                  <a:pt x="151" y="58"/>
                  <a:pt x="151" y="58"/>
                  <a:pt x="151" y="58"/>
                </a:cubicBezTo>
                <a:cubicBezTo>
                  <a:pt x="156" y="55"/>
                  <a:pt x="158" y="51"/>
                  <a:pt x="158" y="48"/>
                </a:cubicBezTo>
                <a:cubicBezTo>
                  <a:pt x="158" y="44"/>
                  <a:pt x="156" y="40"/>
                  <a:pt x="151" y="37"/>
                </a:cubicBezTo>
                <a:cubicBezTo>
                  <a:pt x="93" y="5"/>
                  <a:pt x="93" y="5"/>
                  <a:pt x="93" y="5"/>
                </a:cubicBezTo>
                <a:cubicBezTo>
                  <a:pt x="86" y="0"/>
                  <a:pt x="72" y="0"/>
                  <a:pt x="65" y="5"/>
                </a:cubicBezTo>
                <a:cubicBezTo>
                  <a:pt x="6" y="37"/>
                  <a:pt x="6" y="37"/>
                  <a:pt x="6" y="37"/>
                </a:cubicBezTo>
                <a:cubicBezTo>
                  <a:pt x="2" y="40"/>
                  <a:pt x="0" y="44"/>
                  <a:pt x="0" y="48"/>
                </a:cubicBezTo>
                <a:cubicBezTo>
                  <a:pt x="0" y="51"/>
                  <a:pt x="2" y="55"/>
                  <a:pt x="6" y="58"/>
                </a:cubicBezTo>
                <a:close/>
                <a:moveTo>
                  <a:pt x="9" y="42"/>
                </a:moveTo>
                <a:cubicBezTo>
                  <a:pt x="67" y="10"/>
                  <a:pt x="67" y="10"/>
                  <a:pt x="67" y="10"/>
                </a:cubicBezTo>
                <a:cubicBezTo>
                  <a:pt x="70" y="7"/>
                  <a:pt x="75" y="7"/>
                  <a:pt x="78" y="7"/>
                </a:cubicBezTo>
                <a:cubicBezTo>
                  <a:pt x="83" y="7"/>
                  <a:pt x="87" y="7"/>
                  <a:pt x="91" y="10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51" y="44"/>
                  <a:pt x="152" y="45"/>
                  <a:pt x="152" y="48"/>
                </a:cubicBezTo>
                <a:cubicBezTo>
                  <a:pt x="152" y="49"/>
                  <a:pt x="151" y="51"/>
                  <a:pt x="148" y="53"/>
                </a:cubicBezTo>
                <a:cubicBezTo>
                  <a:pt x="91" y="85"/>
                  <a:pt x="91" y="85"/>
                  <a:pt x="91" y="85"/>
                </a:cubicBezTo>
                <a:cubicBezTo>
                  <a:pt x="85" y="89"/>
                  <a:pt x="73" y="89"/>
                  <a:pt x="67" y="85"/>
                </a:cubicBezTo>
                <a:cubicBezTo>
                  <a:pt x="9" y="53"/>
                  <a:pt x="9" y="53"/>
                  <a:pt x="9" y="53"/>
                </a:cubicBezTo>
                <a:cubicBezTo>
                  <a:pt x="6" y="51"/>
                  <a:pt x="5" y="49"/>
                  <a:pt x="5" y="48"/>
                </a:cubicBezTo>
                <a:cubicBezTo>
                  <a:pt x="5" y="45"/>
                  <a:pt x="6" y="44"/>
                  <a:pt x="9" y="42"/>
                </a:cubicBezTo>
                <a:close/>
                <a:moveTo>
                  <a:pt x="151" y="71"/>
                </a:moveTo>
                <a:cubicBezTo>
                  <a:pt x="150" y="71"/>
                  <a:pt x="148" y="71"/>
                  <a:pt x="147" y="72"/>
                </a:cubicBezTo>
                <a:cubicBezTo>
                  <a:pt x="147" y="74"/>
                  <a:pt x="147" y="76"/>
                  <a:pt x="148" y="76"/>
                </a:cubicBezTo>
                <a:cubicBezTo>
                  <a:pt x="151" y="77"/>
                  <a:pt x="152" y="80"/>
                  <a:pt x="152" y="81"/>
                </a:cubicBezTo>
                <a:cubicBezTo>
                  <a:pt x="152" y="84"/>
                  <a:pt x="151" y="85"/>
                  <a:pt x="148" y="86"/>
                </a:cubicBezTo>
                <a:cubicBezTo>
                  <a:pt x="91" y="119"/>
                  <a:pt x="91" y="119"/>
                  <a:pt x="91" y="119"/>
                </a:cubicBezTo>
                <a:cubicBezTo>
                  <a:pt x="85" y="123"/>
                  <a:pt x="73" y="123"/>
                  <a:pt x="67" y="119"/>
                </a:cubicBezTo>
                <a:cubicBezTo>
                  <a:pt x="9" y="86"/>
                  <a:pt x="9" y="86"/>
                  <a:pt x="9" y="86"/>
                </a:cubicBezTo>
                <a:cubicBezTo>
                  <a:pt x="6" y="85"/>
                  <a:pt x="5" y="84"/>
                  <a:pt x="5" y="81"/>
                </a:cubicBezTo>
                <a:cubicBezTo>
                  <a:pt x="5" y="80"/>
                  <a:pt x="6" y="77"/>
                  <a:pt x="9" y="76"/>
                </a:cubicBezTo>
                <a:cubicBezTo>
                  <a:pt x="10" y="76"/>
                  <a:pt x="11" y="74"/>
                  <a:pt x="10" y="72"/>
                </a:cubicBezTo>
                <a:cubicBezTo>
                  <a:pt x="10" y="71"/>
                  <a:pt x="7" y="71"/>
                  <a:pt x="6" y="71"/>
                </a:cubicBezTo>
                <a:cubicBezTo>
                  <a:pt x="2" y="74"/>
                  <a:pt x="0" y="77"/>
                  <a:pt x="0" y="81"/>
                </a:cubicBezTo>
                <a:cubicBezTo>
                  <a:pt x="0" y="85"/>
                  <a:pt x="2" y="89"/>
                  <a:pt x="6" y="91"/>
                </a:cubicBezTo>
                <a:cubicBezTo>
                  <a:pt x="65" y="124"/>
                  <a:pt x="65" y="124"/>
                  <a:pt x="65" y="124"/>
                </a:cubicBezTo>
                <a:cubicBezTo>
                  <a:pt x="68" y="126"/>
                  <a:pt x="73" y="128"/>
                  <a:pt x="78" y="128"/>
                </a:cubicBezTo>
                <a:cubicBezTo>
                  <a:pt x="83" y="128"/>
                  <a:pt x="90" y="126"/>
                  <a:pt x="93" y="124"/>
                </a:cubicBezTo>
                <a:cubicBezTo>
                  <a:pt x="151" y="91"/>
                  <a:pt x="151" y="91"/>
                  <a:pt x="151" y="91"/>
                </a:cubicBezTo>
                <a:cubicBezTo>
                  <a:pt x="156" y="89"/>
                  <a:pt x="158" y="85"/>
                  <a:pt x="158" y="81"/>
                </a:cubicBezTo>
                <a:cubicBezTo>
                  <a:pt x="158" y="77"/>
                  <a:pt x="156" y="74"/>
                  <a:pt x="151" y="71"/>
                </a:cubicBezTo>
                <a:close/>
                <a:moveTo>
                  <a:pt x="151" y="106"/>
                </a:moveTo>
                <a:cubicBezTo>
                  <a:pt x="150" y="106"/>
                  <a:pt x="148" y="106"/>
                  <a:pt x="147" y="107"/>
                </a:cubicBezTo>
                <a:cubicBezTo>
                  <a:pt x="147" y="108"/>
                  <a:pt x="147" y="109"/>
                  <a:pt x="148" y="111"/>
                </a:cubicBezTo>
                <a:cubicBezTo>
                  <a:pt x="151" y="112"/>
                  <a:pt x="152" y="114"/>
                  <a:pt x="152" y="115"/>
                </a:cubicBezTo>
                <a:cubicBezTo>
                  <a:pt x="152" y="118"/>
                  <a:pt x="151" y="119"/>
                  <a:pt x="148" y="120"/>
                </a:cubicBezTo>
                <a:cubicBezTo>
                  <a:pt x="91" y="152"/>
                  <a:pt x="91" y="152"/>
                  <a:pt x="91" y="152"/>
                </a:cubicBezTo>
                <a:cubicBezTo>
                  <a:pt x="85" y="156"/>
                  <a:pt x="73" y="156"/>
                  <a:pt x="67" y="152"/>
                </a:cubicBezTo>
                <a:cubicBezTo>
                  <a:pt x="9" y="120"/>
                  <a:pt x="9" y="120"/>
                  <a:pt x="9" y="120"/>
                </a:cubicBezTo>
                <a:cubicBezTo>
                  <a:pt x="6" y="119"/>
                  <a:pt x="5" y="118"/>
                  <a:pt x="5" y="115"/>
                </a:cubicBezTo>
                <a:cubicBezTo>
                  <a:pt x="5" y="114"/>
                  <a:pt x="6" y="112"/>
                  <a:pt x="9" y="111"/>
                </a:cubicBezTo>
                <a:cubicBezTo>
                  <a:pt x="10" y="109"/>
                  <a:pt x="11" y="108"/>
                  <a:pt x="10" y="107"/>
                </a:cubicBezTo>
                <a:cubicBezTo>
                  <a:pt x="10" y="106"/>
                  <a:pt x="7" y="106"/>
                  <a:pt x="6" y="106"/>
                </a:cubicBezTo>
                <a:cubicBezTo>
                  <a:pt x="2" y="108"/>
                  <a:pt x="0" y="112"/>
                  <a:pt x="0" y="115"/>
                </a:cubicBezTo>
                <a:cubicBezTo>
                  <a:pt x="0" y="119"/>
                  <a:pt x="2" y="123"/>
                  <a:pt x="6" y="125"/>
                </a:cubicBezTo>
                <a:cubicBezTo>
                  <a:pt x="65" y="157"/>
                  <a:pt x="65" y="157"/>
                  <a:pt x="65" y="157"/>
                </a:cubicBezTo>
                <a:cubicBezTo>
                  <a:pt x="68" y="160"/>
                  <a:pt x="73" y="161"/>
                  <a:pt x="78" y="161"/>
                </a:cubicBezTo>
                <a:cubicBezTo>
                  <a:pt x="83" y="161"/>
                  <a:pt x="90" y="160"/>
                  <a:pt x="93" y="157"/>
                </a:cubicBezTo>
                <a:cubicBezTo>
                  <a:pt x="151" y="125"/>
                  <a:pt x="151" y="125"/>
                  <a:pt x="151" y="125"/>
                </a:cubicBezTo>
                <a:cubicBezTo>
                  <a:pt x="156" y="123"/>
                  <a:pt x="158" y="119"/>
                  <a:pt x="158" y="115"/>
                </a:cubicBezTo>
                <a:cubicBezTo>
                  <a:pt x="158" y="112"/>
                  <a:pt x="156" y="108"/>
                  <a:pt x="151" y="10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A5008679-22D6-7DCC-A1B5-2B092B79A7F3}"/>
              </a:ext>
            </a:extLst>
          </p:cNvPr>
          <p:cNvSpPr>
            <a:spLocks noEditPoints="1"/>
          </p:cNvSpPr>
          <p:nvPr/>
        </p:nvSpPr>
        <p:spPr bwMode="auto">
          <a:xfrm>
            <a:off x="2981326" y="5776913"/>
            <a:ext cx="174625" cy="254000"/>
          </a:xfrm>
          <a:custGeom>
            <a:avLst/>
            <a:gdLst>
              <a:gd name="T0" fmla="*/ 55 w 110"/>
              <a:gd name="T1" fmla="*/ 0 h 160"/>
              <a:gd name="T2" fmla="*/ 0 w 110"/>
              <a:gd name="T3" fmla="*/ 55 h 160"/>
              <a:gd name="T4" fmla="*/ 20 w 110"/>
              <a:gd name="T5" fmla="*/ 96 h 160"/>
              <a:gd name="T6" fmla="*/ 20 w 110"/>
              <a:gd name="T7" fmla="*/ 97 h 160"/>
              <a:gd name="T8" fmla="*/ 30 w 110"/>
              <a:gd name="T9" fmla="*/ 113 h 160"/>
              <a:gd name="T10" fmla="*/ 30 w 110"/>
              <a:gd name="T11" fmla="*/ 116 h 160"/>
              <a:gd name="T12" fmla="*/ 30 w 110"/>
              <a:gd name="T13" fmla="*/ 117 h 160"/>
              <a:gd name="T14" fmla="*/ 35 w 110"/>
              <a:gd name="T15" fmla="*/ 125 h 160"/>
              <a:gd name="T16" fmla="*/ 75 w 110"/>
              <a:gd name="T17" fmla="*/ 133 h 160"/>
              <a:gd name="T18" fmla="*/ 78 w 110"/>
              <a:gd name="T19" fmla="*/ 132 h 160"/>
              <a:gd name="T20" fmla="*/ 77 w 110"/>
              <a:gd name="T21" fmla="*/ 128 h 160"/>
              <a:gd name="T22" fmla="*/ 36 w 110"/>
              <a:gd name="T23" fmla="*/ 120 h 160"/>
              <a:gd name="T24" fmla="*/ 35 w 110"/>
              <a:gd name="T25" fmla="*/ 117 h 160"/>
              <a:gd name="T26" fmla="*/ 35 w 110"/>
              <a:gd name="T27" fmla="*/ 116 h 160"/>
              <a:gd name="T28" fmla="*/ 35 w 110"/>
              <a:gd name="T29" fmla="*/ 113 h 160"/>
              <a:gd name="T30" fmla="*/ 24 w 110"/>
              <a:gd name="T31" fmla="*/ 93 h 160"/>
              <a:gd name="T32" fmla="*/ 23 w 110"/>
              <a:gd name="T33" fmla="*/ 92 h 160"/>
              <a:gd name="T34" fmla="*/ 5 w 110"/>
              <a:gd name="T35" fmla="*/ 55 h 160"/>
              <a:gd name="T36" fmla="*/ 55 w 110"/>
              <a:gd name="T37" fmla="*/ 5 h 160"/>
              <a:gd name="T38" fmla="*/ 105 w 110"/>
              <a:gd name="T39" fmla="*/ 55 h 160"/>
              <a:gd name="T40" fmla="*/ 88 w 110"/>
              <a:gd name="T41" fmla="*/ 92 h 160"/>
              <a:gd name="T42" fmla="*/ 87 w 110"/>
              <a:gd name="T43" fmla="*/ 93 h 160"/>
              <a:gd name="T44" fmla="*/ 75 w 110"/>
              <a:gd name="T45" fmla="*/ 113 h 160"/>
              <a:gd name="T46" fmla="*/ 75 w 110"/>
              <a:gd name="T47" fmla="*/ 115 h 160"/>
              <a:gd name="T48" fmla="*/ 74 w 110"/>
              <a:gd name="T49" fmla="*/ 115 h 160"/>
              <a:gd name="T50" fmla="*/ 54 w 110"/>
              <a:gd name="T51" fmla="*/ 110 h 160"/>
              <a:gd name="T52" fmla="*/ 50 w 110"/>
              <a:gd name="T53" fmla="*/ 112 h 160"/>
              <a:gd name="T54" fmla="*/ 53 w 110"/>
              <a:gd name="T55" fmla="*/ 115 h 160"/>
              <a:gd name="T56" fmla="*/ 73 w 110"/>
              <a:gd name="T57" fmla="*/ 120 h 160"/>
              <a:gd name="T58" fmla="*/ 78 w 110"/>
              <a:gd name="T59" fmla="*/ 118 h 160"/>
              <a:gd name="T60" fmla="*/ 80 w 110"/>
              <a:gd name="T61" fmla="*/ 115 h 160"/>
              <a:gd name="T62" fmla="*/ 80 w 110"/>
              <a:gd name="T63" fmla="*/ 113 h 160"/>
              <a:gd name="T64" fmla="*/ 90 w 110"/>
              <a:gd name="T65" fmla="*/ 97 h 160"/>
              <a:gd name="T66" fmla="*/ 110 w 110"/>
              <a:gd name="T67" fmla="*/ 55 h 160"/>
              <a:gd name="T68" fmla="*/ 55 w 110"/>
              <a:gd name="T69" fmla="*/ 0 h 160"/>
              <a:gd name="T70" fmla="*/ 76 w 110"/>
              <a:gd name="T71" fmla="*/ 143 h 160"/>
              <a:gd name="T72" fmla="*/ 36 w 110"/>
              <a:gd name="T73" fmla="*/ 133 h 160"/>
              <a:gd name="T74" fmla="*/ 34 w 110"/>
              <a:gd name="T75" fmla="*/ 135 h 160"/>
              <a:gd name="T76" fmla="*/ 36 w 110"/>
              <a:gd name="T77" fmla="*/ 139 h 160"/>
              <a:gd name="T78" fmla="*/ 76 w 110"/>
              <a:gd name="T79" fmla="*/ 148 h 160"/>
              <a:gd name="T80" fmla="*/ 78 w 110"/>
              <a:gd name="T81" fmla="*/ 145 h 160"/>
              <a:gd name="T82" fmla="*/ 76 w 110"/>
              <a:gd name="T83" fmla="*/ 143 h 160"/>
              <a:gd name="T84" fmla="*/ 70 w 110"/>
              <a:gd name="T85" fmla="*/ 155 h 160"/>
              <a:gd name="T86" fmla="*/ 38 w 110"/>
              <a:gd name="T87" fmla="*/ 148 h 160"/>
              <a:gd name="T88" fmla="*/ 35 w 110"/>
              <a:gd name="T89" fmla="*/ 150 h 160"/>
              <a:gd name="T90" fmla="*/ 38 w 110"/>
              <a:gd name="T91" fmla="*/ 153 h 160"/>
              <a:gd name="T92" fmla="*/ 70 w 110"/>
              <a:gd name="T93" fmla="*/ 160 h 160"/>
              <a:gd name="T94" fmla="*/ 72 w 110"/>
              <a:gd name="T95" fmla="*/ 157 h 160"/>
              <a:gd name="T96" fmla="*/ 70 w 110"/>
              <a:gd name="T97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0" h="160">
                <a:moveTo>
                  <a:pt x="55" y="0"/>
                </a:moveTo>
                <a:cubicBezTo>
                  <a:pt x="29" y="0"/>
                  <a:pt x="0" y="21"/>
                  <a:pt x="0" y="55"/>
                </a:cubicBezTo>
                <a:cubicBezTo>
                  <a:pt x="0" y="71"/>
                  <a:pt x="6" y="86"/>
                  <a:pt x="20" y="96"/>
                </a:cubicBezTo>
                <a:cubicBezTo>
                  <a:pt x="20" y="97"/>
                  <a:pt x="20" y="97"/>
                  <a:pt x="20" y="97"/>
                </a:cubicBezTo>
                <a:cubicBezTo>
                  <a:pt x="30" y="107"/>
                  <a:pt x="30" y="108"/>
                  <a:pt x="30" y="113"/>
                </a:cubicBezTo>
                <a:cubicBezTo>
                  <a:pt x="30" y="115"/>
                  <a:pt x="30" y="116"/>
                  <a:pt x="30" y="116"/>
                </a:cubicBezTo>
                <a:cubicBezTo>
                  <a:pt x="30" y="117"/>
                  <a:pt x="30" y="117"/>
                  <a:pt x="30" y="117"/>
                </a:cubicBezTo>
                <a:cubicBezTo>
                  <a:pt x="30" y="120"/>
                  <a:pt x="30" y="123"/>
                  <a:pt x="35" y="125"/>
                </a:cubicBezTo>
                <a:cubicBezTo>
                  <a:pt x="75" y="133"/>
                  <a:pt x="75" y="133"/>
                  <a:pt x="75" y="133"/>
                </a:cubicBezTo>
                <a:cubicBezTo>
                  <a:pt x="77" y="133"/>
                  <a:pt x="78" y="132"/>
                  <a:pt x="78" y="132"/>
                </a:cubicBezTo>
                <a:cubicBezTo>
                  <a:pt x="79" y="130"/>
                  <a:pt x="78" y="128"/>
                  <a:pt x="77" y="128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35" y="120"/>
                  <a:pt x="35" y="120"/>
                  <a:pt x="35" y="117"/>
                </a:cubicBezTo>
                <a:cubicBezTo>
                  <a:pt x="35" y="116"/>
                  <a:pt x="35" y="116"/>
                  <a:pt x="35" y="116"/>
                </a:cubicBezTo>
                <a:cubicBezTo>
                  <a:pt x="35" y="116"/>
                  <a:pt x="35" y="116"/>
                  <a:pt x="35" y="113"/>
                </a:cubicBezTo>
                <a:cubicBezTo>
                  <a:pt x="35" y="107"/>
                  <a:pt x="34" y="103"/>
                  <a:pt x="24" y="93"/>
                </a:cubicBezTo>
                <a:cubicBezTo>
                  <a:pt x="23" y="92"/>
                  <a:pt x="23" y="92"/>
                  <a:pt x="23" y="92"/>
                </a:cubicBezTo>
                <a:cubicBezTo>
                  <a:pt x="11" y="82"/>
                  <a:pt x="5" y="70"/>
                  <a:pt x="5" y="55"/>
                </a:cubicBezTo>
                <a:cubicBezTo>
                  <a:pt x="5" y="23"/>
                  <a:pt x="31" y="5"/>
                  <a:pt x="55" y="5"/>
                </a:cubicBezTo>
                <a:cubicBezTo>
                  <a:pt x="80" y="5"/>
                  <a:pt x="105" y="23"/>
                  <a:pt x="105" y="55"/>
                </a:cubicBezTo>
                <a:cubicBezTo>
                  <a:pt x="105" y="75"/>
                  <a:pt x="95" y="86"/>
                  <a:pt x="88" y="92"/>
                </a:cubicBezTo>
                <a:cubicBezTo>
                  <a:pt x="88" y="92"/>
                  <a:pt x="88" y="92"/>
                  <a:pt x="87" y="93"/>
                </a:cubicBezTo>
                <a:cubicBezTo>
                  <a:pt x="77" y="103"/>
                  <a:pt x="75" y="107"/>
                  <a:pt x="75" y="113"/>
                </a:cubicBezTo>
                <a:cubicBezTo>
                  <a:pt x="75" y="115"/>
                  <a:pt x="75" y="115"/>
                  <a:pt x="75" y="115"/>
                </a:cubicBezTo>
                <a:cubicBezTo>
                  <a:pt x="74" y="115"/>
                  <a:pt x="74" y="115"/>
                  <a:pt x="74" y="115"/>
                </a:cubicBezTo>
                <a:cubicBezTo>
                  <a:pt x="54" y="110"/>
                  <a:pt x="54" y="110"/>
                  <a:pt x="54" y="110"/>
                </a:cubicBezTo>
                <a:cubicBezTo>
                  <a:pt x="53" y="110"/>
                  <a:pt x="51" y="110"/>
                  <a:pt x="50" y="112"/>
                </a:cubicBezTo>
                <a:cubicBezTo>
                  <a:pt x="50" y="113"/>
                  <a:pt x="51" y="115"/>
                  <a:pt x="53" y="115"/>
                </a:cubicBezTo>
                <a:cubicBezTo>
                  <a:pt x="73" y="120"/>
                  <a:pt x="73" y="120"/>
                  <a:pt x="73" y="120"/>
                </a:cubicBezTo>
                <a:cubicBezTo>
                  <a:pt x="74" y="120"/>
                  <a:pt x="77" y="121"/>
                  <a:pt x="78" y="118"/>
                </a:cubicBezTo>
                <a:cubicBezTo>
                  <a:pt x="79" y="118"/>
                  <a:pt x="80" y="117"/>
                  <a:pt x="80" y="115"/>
                </a:cubicBezTo>
                <a:cubicBezTo>
                  <a:pt x="80" y="113"/>
                  <a:pt x="80" y="113"/>
                  <a:pt x="80" y="113"/>
                </a:cubicBezTo>
                <a:cubicBezTo>
                  <a:pt x="80" y="108"/>
                  <a:pt x="80" y="107"/>
                  <a:pt x="90" y="97"/>
                </a:cubicBezTo>
                <a:cubicBezTo>
                  <a:pt x="104" y="86"/>
                  <a:pt x="110" y="72"/>
                  <a:pt x="110" y="55"/>
                </a:cubicBezTo>
                <a:cubicBezTo>
                  <a:pt x="110" y="20"/>
                  <a:pt x="83" y="0"/>
                  <a:pt x="55" y="0"/>
                </a:cubicBezTo>
                <a:close/>
                <a:moveTo>
                  <a:pt x="76" y="143"/>
                </a:moveTo>
                <a:cubicBezTo>
                  <a:pt x="36" y="133"/>
                  <a:pt x="36" y="133"/>
                  <a:pt x="36" y="133"/>
                </a:cubicBezTo>
                <a:cubicBezTo>
                  <a:pt x="35" y="133"/>
                  <a:pt x="34" y="133"/>
                  <a:pt x="34" y="135"/>
                </a:cubicBezTo>
                <a:cubicBezTo>
                  <a:pt x="34" y="136"/>
                  <a:pt x="34" y="137"/>
                  <a:pt x="36" y="139"/>
                </a:cubicBezTo>
                <a:cubicBezTo>
                  <a:pt x="76" y="148"/>
                  <a:pt x="76" y="148"/>
                  <a:pt x="76" y="148"/>
                </a:cubicBezTo>
                <a:cubicBezTo>
                  <a:pt x="77" y="148"/>
                  <a:pt x="78" y="147"/>
                  <a:pt x="78" y="145"/>
                </a:cubicBezTo>
                <a:cubicBezTo>
                  <a:pt x="78" y="144"/>
                  <a:pt x="78" y="143"/>
                  <a:pt x="76" y="143"/>
                </a:cubicBezTo>
                <a:close/>
                <a:moveTo>
                  <a:pt x="70" y="155"/>
                </a:moveTo>
                <a:cubicBezTo>
                  <a:pt x="38" y="148"/>
                  <a:pt x="38" y="148"/>
                  <a:pt x="38" y="148"/>
                </a:cubicBezTo>
                <a:cubicBezTo>
                  <a:pt x="36" y="148"/>
                  <a:pt x="35" y="149"/>
                  <a:pt x="35" y="150"/>
                </a:cubicBezTo>
                <a:cubicBezTo>
                  <a:pt x="35" y="152"/>
                  <a:pt x="35" y="153"/>
                  <a:pt x="38" y="153"/>
                </a:cubicBezTo>
                <a:cubicBezTo>
                  <a:pt x="70" y="160"/>
                  <a:pt x="70" y="160"/>
                  <a:pt x="70" y="160"/>
                </a:cubicBezTo>
                <a:cubicBezTo>
                  <a:pt x="71" y="160"/>
                  <a:pt x="72" y="159"/>
                  <a:pt x="72" y="157"/>
                </a:cubicBezTo>
                <a:cubicBezTo>
                  <a:pt x="72" y="156"/>
                  <a:pt x="72" y="155"/>
                  <a:pt x="70" y="1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F31D2E65-9F59-7C41-7BB0-4891C740BBCE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5810250"/>
            <a:ext cx="254000" cy="193675"/>
          </a:xfrm>
          <a:custGeom>
            <a:avLst/>
            <a:gdLst>
              <a:gd name="T0" fmla="*/ 117 w 160"/>
              <a:gd name="T1" fmla="*/ 0 h 122"/>
              <a:gd name="T2" fmla="*/ 103 w 160"/>
              <a:gd name="T3" fmla="*/ 9 h 122"/>
              <a:gd name="T4" fmla="*/ 106 w 160"/>
              <a:gd name="T5" fmla="*/ 12 h 122"/>
              <a:gd name="T6" fmla="*/ 117 w 160"/>
              <a:gd name="T7" fmla="*/ 4 h 122"/>
              <a:gd name="T8" fmla="*/ 157 w 160"/>
              <a:gd name="T9" fmla="*/ 6 h 122"/>
              <a:gd name="T10" fmla="*/ 155 w 160"/>
              <a:gd name="T11" fmla="*/ 50 h 122"/>
              <a:gd name="T12" fmla="*/ 98 w 160"/>
              <a:gd name="T13" fmla="*/ 102 h 122"/>
              <a:gd name="T14" fmla="*/ 85 w 160"/>
              <a:gd name="T15" fmla="*/ 93 h 122"/>
              <a:gd name="T16" fmla="*/ 96 w 160"/>
              <a:gd name="T17" fmla="*/ 105 h 122"/>
              <a:gd name="T18" fmla="*/ 103 w 160"/>
              <a:gd name="T19" fmla="*/ 105 h 122"/>
              <a:gd name="T20" fmla="*/ 160 w 160"/>
              <a:gd name="T21" fmla="*/ 44 h 122"/>
              <a:gd name="T22" fmla="*/ 155 w 160"/>
              <a:gd name="T23" fmla="*/ 0 h 122"/>
              <a:gd name="T24" fmla="*/ 141 w 160"/>
              <a:gd name="T25" fmla="*/ 12 h 122"/>
              <a:gd name="T26" fmla="*/ 141 w 160"/>
              <a:gd name="T27" fmla="*/ 27 h 122"/>
              <a:gd name="T28" fmla="*/ 137 w 160"/>
              <a:gd name="T29" fmla="*/ 19 h 122"/>
              <a:gd name="T30" fmla="*/ 145 w 160"/>
              <a:gd name="T31" fmla="*/ 19 h 122"/>
              <a:gd name="T32" fmla="*/ 137 w 160"/>
              <a:gd name="T33" fmla="*/ 19 h 122"/>
              <a:gd name="T34" fmla="*/ 107 w 160"/>
              <a:gd name="T35" fmla="*/ 21 h 122"/>
              <a:gd name="T36" fmla="*/ 63 w 160"/>
              <a:gd name="T37" fmla="*/ 16 h 122"/>
              <a:gd name="T38" fmla="*/ 2 w 160"/>
              <a:gd name="T39" fmla="*/ 73 h 122"/>
              <a:gd name="T40" fmla="*/ 41 w 160"/>
              <a:gd name="T41" fmla="*/ 120 h 122"/>
              <a:gd name="T42" fmla="*/ 50 w 160"/>
              <a:gd name="T43" fmla="*/ 120 h 122"/>
              <a:gd name="T44" fmla="*/ 107 w 160"/>
              <a:gd name="T45" fmla="*/ 59 h 122"/>
              <a:gd name="T46" fmla="*/ 44 w 160"/>
              <a:gd name="T47" fmla="*/ 117 h 122"/>
              <a:gd name="T48" fmla="*/ 5 w 160"/>
              <a:gd name="T49" fmla="*/ 76 h 122"/>
              <a:gd name="T50" fmla="*/ 63 w 160"/>
              <a:gd name="T51" fmla="*/ 19 h 122"/>
              <a:gd name="T52" fmla="*/ 103 w 160"/>
              <a:gd name="T53" fmla="*/ 21 h 122"/>
              <a:gd name="T54" fmla="*/ 101 w 160"/>
              <a:gd name="T55" fmla="*/ 65 h 122"/>
              <a:gd name="T56" fmla="*/ 88 w 160"/>
              <a:gd name="T57" fmla="*/ 27 h 122"/>
              <a:gd name="T58" fmla="*/ 88 w 160"/>
              <a:gd name="T59" fmla="*/ 42 h 122"/>
              <a:gd name="T60" fmla="*/ 88 w 160"/>
              <a:gd name="T61" fmla="*/ 27 h 122"/>
              <a:gd name="T62" fmla="*/ 84 w 160"/>
              <a:gd name="T63" fmla="*/ 35 h 122"/>
              <a:gd name="T64" fmla="*/ 92 w 160"/>
              <a:gd name="T65" fmla="*/ 35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22">
                <a:moveTo>
                  <a:pt x="155" y="0"/>
                </a:moveTo>
                <a:cubicBezTo>
                  <a:pt x="117" y="0"/>
                  <a:pt x="117" y="0"/>
                  <a:pt x="117" y="0"/>
                </a:cubicBezTo>
                <a:cubicBezTo>
                  <a:pt x="114" y="0"/>
                  <a:pt x="111" y="2"/>
                  <a:pt x="109" y="3"/>
                </a:cubicBezTo>
                <a:cubicBezTo>
                  <a:pt x="103" y="9"/>
                  <a:pt x="103" y="9"/>
                  <a:pt x="103" y="9"/>
                </a:cubicBezTo>
                <a:cubicBezTo>
                  <a:pt x="103" y="10"/>
                  <a:pt x="103" y="11"/>
                  <a:pt x="104" y="12"/>
                </a:cubicBezTo>
                <a:cubicBezTo>
                  <a:pt x="106" y="12"/>
                  <a:pt x="106" y="12"/>
                  <a:pt x="106" y="12"/>
                </a:cubicBezTo>
                <a:cubicBezTo>
                  <a:pt x="112" y="6"/>
                  <a:pt x="112" y="6"/>
                  <a:pt x="112" y="6"/>
                </a:cubicBezTo>
                <a:cubicBezTo>
                  <a:pt x="113" y="5"/>
                  <a:pt x="115" y="4"/>
                  <a:pt x="117" y="4"/>
                </a:cubicBezTo>
                <a:cubicBezTo>
                  <a:pt x="155" y="4"/>
                  <a:pt x="155" y="4"/>
                  <a:pt x="155" y="4"/>
                </a:cubicBezTo>
                <a:cubicBezTo>
                  <a:pt x="156" y="4"/>
                  <a:pt x="157" y="5"/>
                  <a:pt x="157" y="6"/>
                </a:cubicBezTo>
                <a:cubicBezTo>
                  <a:pt x="157" y="44"/>
                  <a:pt x="157" y="44"/>
                  <a:pt x="157" y="44"/>
                </a:cubicBezTo>
                <a:cubicBezTo>
                  <a:pt x="157" y="46"/>
                  <a:pt x="156" y="48"/>
                  <a:pt x="155" y="50"/>
                </a:cubicBezTo>
                <a:cubicBezTo>
                  <a:pt x="100" y="102"/>
                  <a:pt x="100" y="102"/>
                  <a:pt x="100" y="102"/>
                </a:cubicBezTo>
                <a:cubicBezTo>
                  <a:pt x="100" y="103"/>
                  <a:pt x="99" y="103"/>
                  <a:pt x="98" y="102"/>
                </a:cubicBezTo>
                <a:cubicBezTo>
                  <a:pt x="88" y="93"/>
                  <a:pt x="88" y="93"/>
                  <a:pt x="88" y="93"/>
                </a:cubicBezTo>
                <a:cubicBezTo>
                  <a:pt x="87" y="92"/>
                  <a:pt x="86" y="92"/>
                  <a:pt x="85" y="93"/>
                </a:cubicBezTo>
                <a:cubicBezTo>
                  <a:pt x="84" y="94"/>
                  <a:pt x="84" y="95"/>
                  <a:pt x="85" y="96"/>
                </a:cubicBezTo>
                <a:cubicBezTo>
                  <a:pt x="96" y="105"/>
                  <a:pt x="96" y="105"/>
                  <a:pt x="96" y="105"/>
                </a:cubicBezTo>
                <a:cubicBezTo>
                  <a:pt x="97" y="106"/>
                  <a:pt x="98" y="107"/>
                  <a:pt x="99" y="107"/>
                </a:cubicBezTo>
                <a:cubicBezTo>
                  <a:pt x="100" y="107"/>
                  <a:pt x="102" y="106"/>
                  <a:pt x="103" y="105"/>
                </a:cubicBezTo>
                <a:cubicBezTo>
                  <a:pt x="157" y="52"/>
                  <a:pt x="157" y="52"/>
                  <a:pt x="157" y="52"/>
                </a:cubicBezTo>
                <a:cubicBezTo>
                  <a:pt x="158" y="50"/>
                  <a:pt x="160" y="47"/>
                  <a:pt x="160" y="44"/>
                </a:cubicBezTo>
                <a:cubicBezTo>
                  <a:pt x="160" y="6"/>
                  <a:pt x="160" y="6"/>
                  <a:pt x="160" y="6"/>
                </a:cubicBezTo>
                <a:cubicBezTo>
                  <a:pt x="160" y="3"/>
                  <a:pt x="157" y="0"/>
                  <a:pt x="155" y="0"/>
                </a:cubicBezTo>
                <a:close/>
                <a:moveTo>
                  <a:pt x="149" y="19"/>
                </a:moveTo>
                <a:cubicBezTo>
                  <a:pt x="149" y="16"/>
                  <a:pt x="146" y="12"/>
                  <a:pt x="141" y="12"/>
                </a:cubicBezTo>
                <a:cubicBezTo>
                  <a:pt x="137" y="12"/>
                  <a:pt x="134" y="16"/>
                  <a:pt x="134" y="19"/>
                </a:cubicBezTo>
                <a:cubicBezTo>
                  <a:pt x="134" y="23"/>
                  <a:pt x="137" y="27"/>
                  <a:pt x="141" y="27"/>
                </a:cubicBezTo>
                <a:cubicBezTo>
                  <a:pt x="146" y="27"/>
                  <a:pt x="149" y="23"/>
                  <a:pt x="149" y="19"/>
                </a:cubicBezTo>
                <a:close/>
                <a:moveTo>
                  <a:pt x="137" y="19"/>
                </a:moveTo>
                <a:cubicBezTo>
                  <a:pt x="137" y="17"/>
                  <a:pt x="139" y="16"/>
                  <a:pt x="141" y="16"/>
                </a:cubicBezTo>
                <a:cubicBezTo>
                  <a:pt x="143" y="16"/>
                  <a:pt x="145" y="17"/>
                  <a:pt x="145" y="19"/>
                </a:cubicBezTo>
                <a:cubicBezTo>
                  <a:pt x="145" y="21"/>
                  <a:pt x="143" y="23"/>
                  <a:pt x="141" y="23"/>
                </a:cubicBezTo>
                <a:cubicBezTo>
                  <a:pt x="139" y="23"/>
                  <a:pt x="137" y="21"/>
                  <a:pt x="137" y="19"/>
                </a:cubicBezTo>
                <a:close/>
                <a:moveTo>
                  <a:pt x="107" y="59"/>
                </a:moveTo>
                <a:cubicBezTo>
                  <a:pt x="107" y="21"/>
                  <a:pt x="107" y="21"/>
                  <a:pt x="107" y="21"/>
                </a:cubicBezTo>
                <a:cubicBezTo>
                  <a:pt x="107" y="19"/>
                  <a:pt x="104" y="16"/>
                  <a:pt x="101" y="16"/>
                </a:cubicBezTo>
                <a:cubicBezTo>
                  <a:pt x="63" y="16"/>
                  <a:pt x="63" y="16"/>
                  <a:pt x="63" y="16"/>
                </a:cubicBezTo>
                <a:cubicBezTo>
                  <a:pt x="60" y="16"/>
                  <a:pt x="57" y="18"/>
                  <a:pt x="56" y="19"/>
                </a:cubicBezTo>
                <a:cubicBezTo>
                  <a:pt x="2" y="73"/>
                  <a:pt x="2" y="73"/>
                  <a:pt x="2" y="73"/>
                </a:cubicBezTo>
                <a:cubicBezTo>
                  <a:pt x="0" y="75"/>
                  <a:pt x="0" y="78"/>
                  <a:pt x="2" y="81"/>
                </a:cubicBezTo>
                <a:cubicBezTo>
                  <a:pt x="41" y="120"/>
                  <a:pt x="41" y="120"/>
                  <a:pt x="41" y="120"/>
                </a:cubicBezTo>
                <a:cubicBezTo>
                  <a:pt x="43" y="121"/>
                  <a:pt x="44" y="122"/>
                  <a:pt x="46" y="122"/>
                </a:cubicBezTo>
                <a:cubicBezTo>
                  <a:pt x="47" y="122"/>
                  <a:pt x="49" y="121"/>
                  <a:pt x="50" y="120"/>
                </a:cubicBezTo>
                <a:cubicBezTo>
                  <a:pt x="103" y="67"/>
                  <a:pt x="103" y="67"/>
                  <a:pt x="103" y="67"/>
                </a:cubicBezTo>
                <a:cubicBezTo>
                  <a:pt x="105" y="65"/>
                  <a:pt x="107" y="62"/>
                  <a:pt x="107" y="59"/>
                </a:cubicBezTo>
                <a:close/>
                <a:moveTo>
                  <a:pt x="47" y="117"/>
                </a:moveTo>
                <a:cubicBezTo>
                  <a:pt x="46" y="118"/>
                  <a:pt x="45" y="118"/>
                  <a:pt x="44" y="117"/>
                </a:cubicBezTo>
                <a:cubicBezTo>
                  <a:pt x="5" y="78"/>
                  <a:pt x="5" y="78"/>
                  <a:pt x="5" y="78"/>
                </a:cubicBezTo>
                <a:cubicBezTo>
                  <a:pt x="4" y="77"/>
                  <a:pt x="4" y="77"/>
                  <a:pt x="5" y="76"/>
                </a:cubicBezTo>
                <a:cubicBezTo>
                  <a:pt x="58" y="21"/>
                  <a:pt x="58" y="21"/>
                  <a:pt x="58" y="21"/>
                </a:cubicBezTo>
                <a:cubicBezTo>
                  <a:pt x="59" y="20"/>
                  <a:pt x="61" y="19"/>
                  <a:pt x="63" y="19"/>
                </a:cubicBezTo>
                <a:cubicBezTo>
                  <a:pt x="101" y="19"/>
                  <a:pt x="101" y="19"/>
                  <a:pt x="101" y="19"/>
                </a:cubicBezTo>
                <a:cubicBezTo>
                  <a:pt x="102" y="19"/>
                  <a:pt x="103" y="20"/>
                  <a:pt x="103" y="21"/>
                </a:cubicBezTo>
                <a:cubicBezTo>
                  <a:pt x="103" y="59"/>
                  <a:pt x="103" y="59"/>
                  <a:pt x="103" y="59"/>
                </a:cubicBezTo>
                <a:cubicBezTo>
                  <a:pt x="103" y="61"/>
                  <a:pt x="102" y="63"/>
                  <a:pt x="101" y="65"/>
                </a:cubicBezTo>
                <a:cubicBezTo>
                  <a:pt x="47" y="117"/>
                  <a:pt x="47" y="117"/>
                  <a:pt x="47" y="117"/>
                </a:cubicBezTo>
                <a:close/>
                <a:moveTo>
                  <a:pt x="88" y="27"/>
                </a:moveTo>
                <a:cubicBezTo>
                  <a:pt x="84" y="27"/>
                  <a:pt x="80" y="31"/>
                  <a:pt x="80" y="35"/>
                </a:cubicBezTo>
                <a:cubicBezTo>
                  <a:pt x="80" y="39"/>
                  <a:pt x="84" y="42"/>
                  <a:pt x="88" y="42"/>
                </a:cubicBezTo>
                <a:cubicBezTo>
                  <a:pt x="92" y="42"/>
                  <a:pt x="96" y="39"/>
                  <a:pt x="96" y="35"/>
                </a:cubicBezTo>
                <a:cubicBezTo>
                  <a:pt x="96" y="31"/>
                  <a:pt x="92" y="27"/>
                  <a:pt x="88" y="27"/>
                </a:cubicBezTo>
                <a:close/>
                <a:moveTo>
                  <a:pt x="88" y="39"/>
                </a:moveTo>
                <a:cubicBezTo>
                  <a:pt x="86" y="39"/>
                  <a:pt x="84" y="37"/>
                  <a:pt x="84" y="35"/>
                </a:cubicBezTo>
                <a:cubicBezTo>
                  <a:pt x="84" y="33"/>
                  <a:pt x="86" y="31"/>
                  <a:pt x="88" y="31"/>
                </a:cubicBezTo>
                <a:cubicBezTo>
                  <a:pt x="90" y="31"/>
                  <a:pt x="92" y="33"/>
                  <a:pt x="92" y="35"/>
                </a:cubicBezTo>
                <a:cubicBezTo>
                  <a:pt x="92" y="37"/>
                  <a:pt x="90" y="39"/>
                  <a:pt x="88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CC284DA8-6F2C-FED9-31B3-72F895B6EF46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4157663"/>
            <a:ext cx="254000" cy="193675"/>
          </a:xfrm>
          <a:custGeom>
            <a:avLst/>
            <a:gdLst>
              <a:gd name="T0" fmla="*/ 14 w 160"/>
              <a:gd name="T1" fmla="*/ 100 h 122"/>
              <a:gd name="T2" fmla="*/ 16 w 160"/>
              <a:gd name="T3" fmla="*/ 98 h 122"/>
              <a:gd name="T4" fmla="*/ 16 w 160"/>
              <a:gd name="T5" fmla="*/ 8 h 122"/>
              <a:gd name="T6" fmla="*/ 19 w 160"/>
              <a:gd name="T7" fmla="*/ 4 h 122"/>
              <a:gd name="T8" fmla="*/ 140 w 160"/>
              <a:gd name="T9" fmla="*/ 4 h 122"/>
              <a:gd name="T10" fmla="*/ 144 w 160"/>
              <a:gd name="T11" fmla="*/ 8 h 122"/>
              <a:gd name="T12" fmla="*/ 144 w 160"/>
              <a:gd name="T13" fmla="*/ 98 h 122"/>
              <a:gd name="T14" fmla="*/ 146 w 160"/>
              <a:gd name="T15" fmla="*/ 100 h 122"/>
              <a:gd name="T16" fmla="*/ 148 w 160"/>
              <a:gd name="T17" fmla="*/ 98 h 122"/>
              <a:gd name="T18" fmla="*/ 148 w 160"/>
              <a:gd name="T19" fmla="*/ 8 h 122"/>
              <a:gd name="T20" fmla="*/ 140 w 160"/>
              <a:gd name="T21" fmla="*/ 0 h 122"/>
              <a:gd name="T22" fmla="*/ 19 w 160"/>
              <a:gd name="T23" fmla="*/ 0 h 122"/>
              <a:gd name="T24" fmla="*/ 12 w 160"/>
              <a:gd name="T25" fmla="*/ 8 h 122"/>
              <a:gd name="T26" fmla="*/ 12 w 160"/>
              <a:gd name="T27" fmla="*/ 98 h 122"/>
              <a:gd name="T28" fmla="*/ 14 w 160"/>
              <a:gd name="T29" fmla="*/ 100 h 122"/>
              <a:gd name="T30" fmla="*/ 25 w 160"/>
              <a:gd name="T31" fmla="*/ 12 h 122"/>
              <a:gd name="T32" fmla="*/ 23 w 160"/>
              <a:gd name="T33" fmla="*/ 14 h 122"/>
              <a:gd name="T34" fmla="*/ 23 w 160"/>
              <a:gd name="T35" fmla="*/ 98 h 122"/>
              <a:gd name="T36" fmla="*/ 25 w 160"/>
              <a:gd name="T37" fmla="*/ 100 h 122"/>
              <a:gd name="T38" fmla="*/ 135 w 160"/>
              <a:gd name="T39" fmla="*/ 100 h 122"/>
              <a:gd name="T40" fmla="*/ 137 w 160"/>
              <a:gd name="T41" fmla="*/ 98 h 122"/>
              <a:gd name="T42" fmla="*/ 137 w 160"/>
              <a:gd name="T43" fmla="*/ 14 h 122"/>
              <a:gd name="T44" fmla="*/ 135 w 160"/>
              <a:gd name="T45" fmla="*/ 12 h 122"/>
              <a:gd name="T46" fmla="*/ 25 w 160"/>
              <a:gd name="T47" fmla="*/ 12 h 122"/>
              <a:gd name="T48" fmla="*/ 133 w 160"/>
              <a:gd name="T49" fmla="*/ 96 h 122"/>
              <a:gd name="T50" fmla="*/ 27 w 160"/>
              <a:gd name="T51" fmla="*/ 96 h 122"/>
              <a:gd name="T52" fmla="*/ 27 w 160"/>
              <a:gd name="T53" fmla="*/ 16 h 122"/>
              <a:gd name="T54" fmla="*/ 133 w 160"/>
              <a:gd name="T55" fmla="*/ 16 h 122"/>
              <a:gd name="T56" fmla="*/ 133 w 160"/>
              <a:gd name="T57" fmla="*/ 96 h 122"/>
              <a:gd name="T58" fmla="*/ 158 w 160"/>
              <a:gd name="T59" fmla="*/ 107 h 122"/>
              <a:gd name="T60" fmla="*/ 1 w 160"/>
              <a:gd name="T61" fmla="*/ 107 h 122"/>
              <a:gd name="T62" fmla="*/ 0 w 160"/>
              <a:gd name="T63" fmla="*/ 109 h 122"/>
              <a:gd name="T64" fmla="*/ 0 w 160"/>
              <a:gd name="T65" fmla="*/ 113 h 122"/>
              <a:gd name="T66" fmla="*/ 9 w 160"/>
              <a:gd name="T67" fmla="*/ 122 h 122"/>
              <a:gd name="T68" fmla="*/ 150 w 160"/>
              <a:gd name="T69" fmla="*/ 122 h 122"/>
              <a:gd name="T70" fmla="*/ 160 w 160"/>
              <a:gd name="T71" fmla="*/ 113 h 122"/>
              <a:gd name="T72" fmla="*/ 160 w 160"/>
              <a:gd name="T73" fmla="*/ 109 h 122"/>
              <a:gd name="T74" fmla="*/ 158 w 160"/>
              <a:gd name="T75" fmla="*/ 107 h 122"/>
              <a:gd name="T76" fmla="*/ 156 w 160"/>
              <a:gd name="T77" fmla="*/ 113 h 122"/>
              <a:gd name="T78" fmla="*/ 150 w 160"/>
              <a:gd name="T79" fmla="*/ 118 h 122"/>
              <a:gd name="T80" fmla="*/ 9 w 160"/>
              <a:gd name="T81" fmla="*/ 118 h 122"/>
              <a:gd name="T82" fmla="*/ 3 w 160"/>
              <a:gd name="T83" fmla="*/ 113 h 122"/>
              <a:gd name="T84" fmla="*/ 3 w 160"/>
              <a:gd name="T85" fmla="*/ 111 h 122"/>
              <a:gd name="T86" fmla="*/ 156 w 160"/>
              <a:gd name="T87" fmla="*/ 111 h 122"/>
              <a:gd name="T88" fmla="*/ 156 w 160"/>
              <a:gd name="T89" fmla="*/ 113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22">
                <a:moveTo>
                  <a:pt x="14" y="100"/>
                </a:moveTo>
                <a:cubicBezTo>
                  <a:pt x="15" y="100"/>
                  <a:pt x="16" y="99"/>
                  <a:pt x="16" y="9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6"/>
                  <a:pt x="17" y="4"/>
                  <a:pt x="19" y="4"/>
                </a:cubicBezTo>
                <a:cubicBezTo>
                  <a:pt x="140" y="4"/>
                  <a:pt x="140" y="4"/>
                  <a:pt x="140" y="4"/>
                </a:cubicBezTo>
                <a:cubicBezTo>
                  <a:pt x="142" y="4"/>
                  <a:pt x="144" y="6"/>
                  <a:pt x="144" y="8"/>
                </a:cubicBezTo>
                <a:cubicBezTo>
                  <a:pt x="144" y="98"/>
                  <a:pt x="144" y="98"/>
                  <a:pt x="144" y="98"/>
                </a:cubicBezTo>
                <a:cubicBezTo>
                  <a:pt x="144" y="99"/>
                  <a:pt x="145" y="100"/>
                  <a:pt x="146" y="100"/>
                </a:cubicBezTo>
                <a:cubicBezTo>
                  <a:pt x="147" y="100"/>
                  <a:pt x="148" y="99"/>
                  <a:pt x="148" y="98"/>
                </a:cubicBezTo>
                <a:cubicBezTo>
                  <a:pt x="148" y="8"/>
                  <a:pt x="148" y="8"/>
                  <a:pt x="148" y="8"/>
                </a:cubicBezTo>
                <a:cubicBezTo>
                  <a:pt x="148" y="4"/>
                  <a:pt x="144" y="0"/>
                  <a:pt x="140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15" y="0"/>
                  <a:pt x="12" y="3"/>
                  <a:pt x="12" y="8"/>
                </a:cubicBezTo>
                <a:cubicBezTo>
                  <a:pt x="12" y="98"/>
                  <a:pt x="12" y="98"/>
                  <a:pt x="12" y="98"/>
                </a:cubicBezTo>
                <a:cubicBezTo>
                  <a:pt x="12" y="99"/>
                  <a:pt x="13" y="100"/>
                  <a:pt x="14" y="100"/>
                </a:cubicBezTo>
                <a:close/>
                <a:moveTo>
                  <a:pt x="25" y="12"/>
                </a:moveTo>
                <a:cubicBezTo>
                  <a:pt x="24" y="12"/>
                  <a:pt x="23" y="13"/>
                  <a:pt x="23" y="14"/>
                </a:cubicBezTo>
                <a:cubicBezTo>
                  <a:pt x="23" y="98"/>
                  <a:pt x="23" y="98"/>
                  <a:pt x="23" y="98"/>
                </a:cubicBezTo>
                <a:cubicBezTo>
                  <a:pt x="23" y="99"/>
                  <a:pt x="24" y="100"/>
                  <a:pt x="25" y="100"/>
                </a:cubicBezTo>
                <a:cubicBezTo>
                  <a:pt x="135" y="100"/>
                  <a:pt x="135" y="100"/>
                  <a:pt x="135" y="100"/>
                </a:cubicBezTo>
                <a:cubicBezTo>
                  <a:pt x="136" y="100"/>
                  <a:pt x="137" y="99"/>
                  <a:pt x="137" y="98"/>
                </a:cubicBezTo>
                <a:cubicBezTo>
                  <a:pt x="137" y="14"/>
                  <a:pt x="137" y="14"/>
                  <a:pt x="137" y="14"/>
                </a:cubicBezTo>
                <a:cubicBezTo>
                  <a:pt x="137" y="13"/>
                  <a:pt x="136" y="12"/>
                  <a:pt x="135" y="12"/>
                </a:cubicBezTo>
                <a:lnTo>
                  <a:pt x="25" y="12"/>
                </a:lnTo>
                <a:close/>
                <a:moveTo>
                  <a:pt x="133" y="96"/>
                </a:moveTo>
                <a:cubicBezTo>
                  <a:pt x="27" y="96"/>
                  <a:pt x="27" y="96"/>
                  <a:pt x="27" y="96"/>
                </a:cubicBezTo>
                <a:cubicBezTo>
                  <a:pt x="27" y="16"/>
                  <a:pt x="27" y="16"/>
                  <a:pt x="27" y="16"/>
                </a:cubicBezTo>
                <a:cubicBezTo>
                  <a:pt x="133" y="16"/>
                  <a:pt x="133" y="16"/>
                  <a:pt x="133" y="16"/>
                </a:cubicBezTo>
                <a:lnTo>
                  <a:pt x="133" y="96"/>
                </a:lnTo>
                <a:close/>
                <a:moveTo>
                  <a:pt x="158" y="107"/>
                </a:moveTo>
                <a:cubicBezTo>
                  <a:pt x="1" y="107"/>
                  <a:pt x="1" y="107"/>
                  <a:pt x="1" y="107"/>
                </a:cubicBezTo>
                <a:cubicBezTo>
                  <a:pt x="1" y="107"/>
                  <a:pt x="0" y="108"/>
                  <a:pt x="0" y="109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7"/>
                  <a:pt x="5" y="122"/>
                  <a:pt x="9" y="122"/>
                </a:cubicBezTo>
                <a:cubicBezTo>
                  <a:pt x="150" y="122"/>
                  <a:pt x="150" y="122"/>
                  <a:pt x="150" y="122"/>
                </a:cubicBezTo>
                <a:cubicBezTo>
                  <a:pt x="155" y="122"/>
                  <a:pt x="160" y="117"/>
                  <a:pt x="160" y="113"/>
                </a:cubicBezTo>
                <a:cubicBezTo>
                  <a:pt x="160" y="109"/>
                  <a:pt x="160" y="109"/>
                  <a:pt x="160" y="109"/>
                </a:cubicBezTo>
                <a:cubicBezTo>
                  <a:pt x="160" y="108"/>
                  <a:pt x="159" y="107"/>
                  <a:pt x="158" y="107"/>
                </a:cubicBezTo>
                <a:close/>
                <a:moveTo>
                  <a:pt x="156" y="113"/>
                </a:moveTo>
                <a:cubicBezTo>
                  <a:pt x="156" y="114"/>
                  <a:pt x="152" y="118"/>
                  <a:pt x="150" y="118"/>
                </a:cubicBezTo>
                <a:cubicBezTo>
                  <a:pt x="9" y="118"/>
                  <a:pt x="9" y="118"/>
                  <a:pt x="9" y="118"/>
                </a:cubicBezTo>
                <a:cubicBezTo>
                  <a:pt x="6" y="118"/>
                  <a:pt x="3" y="115"/>
                  <a:pt x="3" y="113"/>
                </a:cubicBezTo>
                <a:cubicBezTo>
                  <a:pt x="3" y="111"/>
                  <a:pt x="3" y="111"/>
                  <a:pt x="3" y="111"/>
                </a:cubicBezTo>
                <a:cubicBezTo>
                  <a:pt x="156" y="111"/>
                  <a:pt x="156" y="111"/>
                  <a:pt x="156" y="111"/>
                </a:cubicBezTo>
                <a:lnTo>
                  <a:pt x="156" y="1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94A3768D-E07A-2DC3-198A-4BACABC03B1E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4127500"/>
            <a:ext cx="254000" cy="254000"/>
          </a:xfrm>
          <a:custGeom>
            <a:avLst/>
            <a:gdLst>
              <a:gd name="T0" fmla="*/ 77 w 160"/>
              <a:gd name="T1" fmla="*/ 155 h 160"/>
              <a:gd name="T2" fmla="*/ 7 w 160"/>
              <a:gd name="T3" fmla="*/ 155 h 160"/>
              <a:gd name="T4" fmla="*/ 5 w 160"/>
              <a:gd name="T5" fmla="*/ 153 h 160"/>
              <a:gd name="T6" fmla="*/ 5 w 160"/>
              <a:gd name="T7" fmla="*/ 8 h 160"/>
              <a:gd name="T8" fmla="*/ 7 w 160"/>
              <a:gd name="T9" fmla="*/ 5 h 160"/>
              <a:gd name="T10" fmla="*/ 112 w 160"/>
              <a:gd name="T11" fmla="*/ 5 h 160"/>
              <a:gd name="T12" fmla="*/ 115 w 160"/>
              <a:gd name="T13" fmla="*/ 8 h 160"/>
              <a:gd name="T14" fmla="*/ 115 w 160"/>
              <a:gd name="T15" fmla="*/ 33 h 160"/>
              <a:gd name="T16" fmla="*/ 117 w 160"/>
              <a:gd name="T17" fmla="*/ 35 h 160"/>
              <a:gd name="T18" fmla="*/ 120 w 160"/>
              <a:gd name="T19" fmla="*/ 33 h 160"/>
              <a:gd name="T20" fmla="*/ 120 w 160"/>
              <a:gd name="T21" fmla="*/ 8 h 160"/>
              <a:gd name="T22" fmla="*/ 112 w 160"/>
              <a:gd name="T23" fmla="*/ 0 h 160"/>
              <a:gd name="T24" fmla="*/ 7 w 160"/>
              <a:gd name="T25" fmla="*/ 0 h 160"/>
              <a:gd name="T26" fmla="*/ 0 w 160"/>
              <a:gd name="T27" fmla="*/ 8 h 160"/>
              <a:gd name="T28" fmla="*/ 0 w 160"/>
              <a:gd name="T29" fmla="*/ 153 h 160"/>
              <a:gd name="T30" fmla="*/ 7 w 160"/>
              <a:gd name="T31" fmla="*/ 160 h 160"/>
              <a:gd name="T32" fmla="*/ 77 w 160"/>
              <a:gd name="T33" fmla="*/ 160 h 160"/>
              <a:gd name="T34" fmla="*/ 80 w 160"/>
              <a:gd name="T35" fmla="*/ 158 h 160"/>
              <a:gd name="T36" fmla="*/ 77 w 160"/>
              <a:gd name="T37" fmla="*/ 155 h 160"/>
              <a:gd name="T38" fmla="*/ 152 w 160"/>
              <a:gd name="T39" fmla="*/ 46 h 160"/>
              <a:gd name="T40" fmla="*/ 98 w 160"/>
              <a:gd name="T41" fmla="*/ 46 h 160"/>
              <a:gd name="T42" fmla="*/ 90 w 160"/>
              <a:gd name="T43" fmla="*/ 54 h 160"/>
              <a:gd name="T44" fmla="*/ 90 w 160"/>
              <a:gd name="T45" fmla="*/ 153 h 160"/>
              <a:gd name="T46" fmla="*/ 98 w 160"/>
              <a:gd name="T47" fmla="*/ 160 h 160"/>
              <a:gd name="T48" fmla="*/ 152 w 160"/>
              <a:gd name="T49" fmla="*/ 160 h 160"/>
              <a:gd name="T50" fmla="*/ 160 w 160"/>
              <a:gd name="T51" fmla="*/ 153 h 160"/>
              <a:gd name="T52" fmla="*/ 160 w 160"/>
              <a:gd name="T53" fmla="*/ 54 h 160"/>
              <a:gd name="T54" fmla="*/ 152 w 160"/>
              <a:gd name="T55" fmla="*/ 46 h 160"/>
              <a:gd name="T56" fmla="*/ 155 w 160"/>
              <a:gd name="T57" fmla="*/ 153 h 160"/>
              <a:gd name="T58" fmla="*/ 152 w 160"/>
              <a:gd name="T59" fmla="*/ 155 h 160"/>
              <a:gd name="T60" fmla="*/ 98 w 160"/>
              <a:gd name="T61" fmla="*/ 155 h 160"/>
              <a:gd name="T62" fmla="*/ 95 w 160"/>
              <a:gd name="T63" fmla="*/ 153 h 160"/>
              <a:gd name="T64" fmla="*/ 95 w 160"/>
              <a:gd name="T65" fmla="*/ 54 h 160"/>
              <a:gd name="T66" fmla="*/ 98 w 160"/>
              <a:gd name="T67" fmla="*/ 51 h 160"/>
              <a:gd name="T68" fmla="*/ 152 w 160"/>
              <a:gd name="T69" fmla="*/ 51 h 160"/>
              <a:gd name="T70" fmla="*/ 155 w 160"/>
              <a:gd name="T71" fmla="*/ 54 h 160"/>
              <a:gd name="T72" fmla="*/ 155 w 160"/>
              <a:gd name="T73" fmla="*/ 153 h 160"/>
              <a:gd name="T74" fmla="*/ 55 w 160"/>
              <a:gd name="T75" fmla="*/ 141 h 160"/>
              <a:gd name="T76" fmla="*/ 60 w 160"/>
              <a:gd name="T77" fmla="*/ 145 h 160"/>
              <a:gd name="T78" fmla="*/ 65 w 160"/>
              <a:gd name="T79" fmla="*/ 141 h 160"/>
              <a:gd name="T80" fmla="*/ 60 w 160"/>
              <a:gd name="T81" fmla="*/ 136 h 160"/>
              <a:gd name="T82" fmla="*/ 55 w 160"/>
              <a:gd name="T83" fmla="*/ 141 h 160"/>
              <a:gd name="T84" fmla="*/ 125 w 160"/>
              <a:gd name="T85" fmla="*/ 136 h 160"/>
              <a:gd name="T86" fmla="*/ 120 w 160"/>
              <a:gd name="T87" fmla="*/ 141 h 160"/>
              <a:gd name="T88" fmla="*/ 125 w 160"/>
              <a:gd name="T89" fmla="*/ 145 h 160"/>
              <a:gd name="T90" fmla="*/ 130 w 160"/>
              <a:gd name="T91" fmla="*/ 141 h 160"/>
              <a:gd name="T92" fmla="*/ 125 w 160"/>
              <a:gd name="T93" fmla="*/ 13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60">
                <a:moveTo>
                  <a:pt x="77" y="155"/>
                </a:moveTo>
                <a:cubicBezTo>
                  <a:pt x="7" y="155"/>
                  <a:pt x="7" y="155"/>
                  <a:pt x="7" y="155"/>
                </a:cubicBezTo>
                <a:cubicBezTo>
                  <a:pt x="6" y="155"/>
                  <a:pt x="5" y="154"/>
                  <a:pt x="5" y="153"/>
                </a:cubicBezTo>
                <a:cubicBezTo>
                  <a:pt x="5" y="8"/>
                  <a:pt x="5" y="8"/>
                  <a:pt x="5" y="8"/>
                </a:cubicBezTo>
                <a:cubicBezTo>
                  <a:pt x="5" y="6"/>
                  <a:pt x="6" y="5"/>
                  <a:pt x="7" y="5"/>
                </a:cubicBezTo>
                <a:cubicBezTo>
                  <a:pt x="112" y="5"/>
                  <a:pt x="112" y="5"/>
                  <a:pt x="112" y="5"/>
                </a:cubicBezTo>
                <a:cubicBezTo>
                  <a:pt x="113" y="5"/>
                  <a:pt x="115" y="6"/>
                  <a:pt x="115" y="8"/>
                </a:cubicBezTo>
                <a:cubicBezTo>
                  <a:pt x="115" y="33"/>
                  <a:pt x="115" y="33"/>
                  <a:pt x="115" y="33"/>
                </a:cubicBezTo>
                <a:cubicBezTo>
                  <a:pt x="115" y="34"/>
                  <a:pt x="116" y="35"/>
                  <a:pt x="117" y="35"/>
                </a:cubicBezTo>
                <a:cubicBezTo>
                  <a:pt x="118" y="35"/>
                  <a:pt x="120" y="34"/>
                  <a:pt x="120" y="33"/>
                </a:cubicBezTo>
                <a:cubicBezTo>
                  <a:pt x="120" y="8"/>
                  <a:pt x="120" y="8"/>
                  <a:pt x="120" y="8"/>
                </a:cubicBezTo>
                <a:cubicBezTo>
                  <a:pt x="120" y="4"/>
                  <a:pt x="116" y="0"/>
                  <a:pt x="112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6"/>
                  <a:pt x="3" y="160"/>
                  <a:pt x="7" y="160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78" y="160"/>
                  <a:pt x="80" y="159"/>
                  <a:pt x="80" y="158"/>
                </a:cubicBezTo>
                <a:cubicBezTo>
                  <a:pt x="80" y="156"/>
                  <a:pt x="78" y="155"/>
                  <a:pt x="77" y="155"/>
                </a:cubicBezTo>
                <a:close/>
                <a:moveTo>
                  <a:pt x="152" y="46"/>
                </a:moveTo>
                <a:cubicBezTo>
                  <a:pt x="98" y="46"/>
                  <a:pt x="98" y="46"/>
                  <a:pt x="98" y="46"/>
                </a:cubicBezTo>
                <a:cubicBezTo>
                  <a:pt x="94" y="46"/>
                  <a:pt x="90" y="50"/>
                  <a:pt x="90" y="54"/>
                </a:cubicBezTo>
                <a:cubicBezTo>
                  <a:pt x="90" y="153"/>
                  <a:pt x="90" y="153"/>
                  <a:pt x="90" y="153"/>
                </a:cubicBezTo>
                <a:cubicBezTo>
                  <a:pt x="90" y="156"/>
                  <a:pt x="94" y="160"/>
                  <a:pt x="98" y="160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56" y="160"/>
                  <a:pt x="160" y="156"/>
                  <a:pt x="160" y="153"/>
                </a:cubicBezTo>
                <a:cubicBezTo>
                  <a:pt x="160" y="54"/>
                  <a:pt x="160" y="54"/>
                  <a:pt x="160" y="54"/>
                </a:cubicBezTo>
                <a:cubicBezTo>
                  <a:pt x="160" y="50"/>
                  <a:pt x="156" y="46"/>
                  <a:pt x="152" y="46"/>
                </a:cubicBezTo>
                <a:close/>
                <a:moveTo>
                  <a:pt x="155" y="153"/>
                </a:moveTo>
                <a:cubicBezTo>
                  <a:pt x="155" y="154"/>
                  <a:pt x="154" y="155"/>
                  <a:pt x="152" y="155"/>
                </a:cubicBezTo>
                <a:cubicBezTo>
                  <a:pt x="98" y="155"/>
                  <a:pt x="98" y="155"/>
                  <a:pt x="98" y="155"/>
                </a:cubicBezTo>
                <a:cubicBezTo>
                  <a:pt x="97" y="155"/>
                  <a:pt x="95" y="154"/>
                  <a:pt x="95" y="153"/>
                </a:cubicBezTo>
                <a:cubicBezTo>
                  <a:pt x="95" y="54"/>
                  <a:pt x="95" y="54"/>
                  <a:pt x="95" y="54"/>
                </a:cubicBezTo>
                <a:cubicBezTo>
                  <a:pt x="95" y="52"/>
                  <a:pt x="97" y="51"/>
                  <a:pt x="98" y="51"/>
                </a:cubicBezTo>
                <a:cubicBezTo>
                  <a:pt x="152" y="51"/>
                  <a:pt x="152" y="51"/>
                  <a:pt x="152" y="51"/>
                </a:cubicBezTo>
                <a:cubicBezTo>
                  <a:pt x="154" y="51"/>
                  <a:pt x="155" y="52"/>
                  <a:pt x="155" y="54"/>
                </a:cubicBezTo>
                <a:cubicBezTo>
                  <a:pt x="155" y="153"/>
                  <a:pt x="155" y="153"/>
                  <a:pt x="155" y="153"/>
                </a:cubicBezTo>
                <a:close/>
                <a:moveTo>
                  <a:pt x="55" y="141"/>
                </a:moveTo>
                <a:cubicBezTo>
                  <a:pt x="55" y="143"/>
                  <a:pt x="57" y="145"/>
                  <a:pt x="60" y="145"/>
                </a:cubicBezTo>
                <a:cubicBezTo>
                  <a:pt x="63" y="145"/>
                  <a:pt x="65" y="143"/>
                  <a:pt x="65" y="141"/>
                </a:cubicBezTo>
                <a:cubicBezTo>
                  <a:pt x="65" y="138"/>
                  <a:pt x="63" y="136"/>
                  <a:pt x="60" y="136"/>
                </a:cubicBezTo>
                <a:cubicBezTo>
                  <a:pt x="57" y="136"/>
                  <a:pt x="55" y="138"/>
                  <a:pt x="55" y="141"/>
                </a:cubicBezTo>
                <a:close/>
                <a:moveTo>
                  <a:pt x="125" y="136"/>
                </a:moveTo>
                <a:cubicBezTo>
                  <a:pt x="122" y="136"/>
                  <a:pt x="120" y="138"/>
                  <a:pt x="120" y="141"/>
                </a:cubicBezTo>
                <a:cubicBezTo>
                  <a:pt x="120" y="143"/>
                  <a:pt x="122" y="145"/>
                  <a:pt x="125" y="145"/>
                </a:cubicBezTo>
                <a:cubicBezTo>
                  <a:pt x="128" y="145"/>
                  <a:pt x="130" y="143"/>
                  <a:pt x="130" y="141"/>
                </a:cubicBezTo>
                <a:cubicBezTo>
                  <a:pt x="130" y="138"/>
                  <a:pt x="128" y="136"/>
                  <a:pt x="125" y="1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959878FC-3094-E27C-F89E-2C41928EF309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4144963"/>
            <a:ext cx="254000" cy="219075"/>
          </a:xfrm>
          <a:custGeom>
            <a:avLst/>
            <a:gdLst>
              <a:gd name="T0" fmla="*/ 117 w 160"/>
              <a:gd name="T1" fmla="*/ 0 h 138"/>
              <a:gd name="T2" fmla="*/ 87 w 160"/>
              <a:gd name="T3" fmla="*/ 11 h 138"/>
              <a:gd name="T4" fmla="*/ 80 w 160"/>
              <a:gd name="T5" fmla="*/ 21 h 138"/>
              <a:gd name="T6" fmla="*/ 72 w 160"/>
              <a:gd name="T7" fmla="*/ 11 h 138"/>
              <a:gd name="T8" fmla="*/ 43 w 160"/>
              <a:gd name="T9" fmla="*/ 0 h 138"/>
              <a:gd name="T10" fmla="*/ 0 w 160"/>
              <a:gd name="T11" fmla="*/ 44 h 138"/>
              <a:gd name="T12" fmla="*/ 16 w 160"/>
              <a:gd name="T13" fmla="*/ 86 h 138"/>
              <a:gd name="T14" fmla="*/ 79 w 160"/>
              <a:gd name="T15" fmla="*/ 138 h 138"/>
              <a:gd name="T16" fmla="*/ 80 w 160"/>
              <a:gd name="T17" fmla="*/ 138 h 138"/>
              <a:gd name="T18" fmla="*/ 81 w 160"/>
              <a:gd name="T19" fmla="*/ 138 h 138"/>
              <a:gd name="T20" fmla="*/ 144 w 160"/>
              <a:gd name="T21" fmla="*/ 86 h 138"/>
              <a:gd name="T22" fmla="*/ 160 w 160"/>
              <a:gd name="T23" fmla="*/ 44 h 138"/>
              <a:gd name="T24" fmla="*/ 117 w 160"/>
              <a:gd name="T25" fmla="*/ 0 h 138"/>
              <a:gd name="T26" fmla="*/ 139 w 160"/>
              <a:gd name="T27" fmla="*/ 84 h 138"/>
              <a:gd name="T28" fmla="*/ 80 w 160"/>
              <a:gd name="T29" fmla="*/ 133 h 138"/>
              <a:gd name="T30" fmla="*/ 20 w 160"/>
              <a:gd name="T31" fmla="*/ 84 h 138"/>
              <a:gd name="T32" fmla="*/ 4 w 160"/>
              <a:gd name="T33" fmla="*/ 44 h 138"/>
              <a:gd name="T34" fmla="*/ 43 w 160"/>
              <a:gd name="T35" fmla="*/ 5 h 138"/>
              <a:gd name="T36" fmla="*/ 69 w 160"/>
              <a:gd name="T37" fmla="*/ 15 h 138"/>
              <a:gd name="T38" fmla="*/ 78 w 160"/>
              <a:gd name="T39" fmla="*/ 26 h 138"/>
              <a:gd name="T40" fmla="*/ 82 w 160"/>
              <a:gd name="T41" fmla="*/ 26 h 138"/>
              <a:gd name="T42" fmla="*/ 91 w 160"/>
              <a:gd name="T43" fmla="*/ 15 h 138"/>
              <a:gd name="T44" fmla="*/ 117 w 160"/>
              <a:gd name="T45" fmla="*/ 5 h 138"/>
              <a:gd name="T46" fmla="*/ 156 w 160"/>
              <a:gd name="T47" fmla="*/ 44 h 138"/>
              <a:gd name="T48" fmla="*/ 139 w 160"/>
              <a:gd name="T49" fmla="*/ 84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0" h="138">
                <a:moveTo>
                  <a:pt x="117" y="0"/>
                </a:moveTo>
                <a:cubicBezTo>
                  <a:pt x="106" y="0"/>
                  <a:pt x="96" y="5"/>
                  <a:pt x="87" y="11"/>
                </a:cubicBezTo>
                <a:cubicBezTo>
                  <a:pt x="84" y="15"/>
                  <a:pt x="82" y="18"/>
                  <a:pt x="80" y="21"/>
                </a:cubicBezTo>
                <a:cubicBezTo>
                  <a:pt x="78" y="18"/>
                  <a:pt x="76" y="15"/>
                  <a:pt x="72" y="11"/>
                </a:cubicBezTo>
                <a:cubicBezTo>
                  <a:pt x="64" y="5"/>
                  <a:pt x="54" y="0"/>
                  <a:pt x="43" y="0"/>
                </a:cubicBezTo>
                <a:cubicBezTo>
                  <a:pt x="19" y="0"/>
                  <a:pt x="0" y="20"/>
                  <a:pt x="0" y="44"/>
                </a:cubicBezTo>
                <a:cubicBezTo>
                  <a:pt x="0" y="60"/>
                  <a:pt x="5" y="73"/>
                  <a:pt x="16" y="86"/>
                </a:cubicBezTo>
                <a:cubicBezTo>
                  <a:pt x="33" y="106"/>
                  <a:pt x="77" y="137"/>
                  <a:pt x="79" y="138"/>
                </a:cubicBezTo>
                <a:cubicBezTo>
                  <a:pt x="80" y="138"/>
                  <a:pt x="80" y="138"/>
                  <a:pt x="80" y="138"/>
                </a:cubicBezTo>
                <a:cubicBezTo>
                  <a:pt x="81" y="138"/>
                  <a:pt x="81" y="138"/>
                  <a:pt x="81" y="138"/>
                </a:cubicBezTo>
                <a:cubicBezTo>
                  <a:pt x="83" y="137"/>
                  <a:pt x="126" y="106"/>
                  <a:pt x="144" y="86"/>
                </a:cubicBezTo>
                <a:cubicBezTo>
                  <a:pt x="155" y="73"/>
                  <a:pt x="160" y="60"/>
                  <a:pt x="160" y="44"/>
                </a:cubicBezTo>
                <a:cubicBezTo>
                  <a:pt x="160" y="20"/>
                  <a:pt x="140" y="0"/>
                  <a:pt x="117" y="0"/>
                </a:cubicBezTo>
                <a:close/>
                <a:moveTo>
                  <a:pt x="139" y="84"/>
                </a:moveTo>
                <a:cubicBezTo>
                  <a:pt x="125" y="101"/>
                  <a:pt x="87" y="128"/>
                  <a:pt x="80" y="133"/>
                </a:cubicBezTo>
                <a:cubicBezTo>
                  <a:pt x="72" y="128"/>
                  <a:pt x="35" y="101"/>
                  <a:pt x="20" y="84"/>
                </a:cubicBezTo>
                <a:cubicBezTo>
                  <a:pt x="9" y="71"/>
                  <a:pt x="4" y="59"/>
                  <a:pt x="4" y="44"/>
                </a:cubicBezTo>
                <a:cubicBezTo>
                  <a:pt x="4" y="22"/>
                  <a:pt x="22" y="5"/>
                  <a:pt x="43" y="5"/>
                </a:cubicBezTo>
                <a:cubicBezTo>
                  <a:pt x="53" y="5"/>
                  <a:pt x="62" y="8"/>
                  <a:pt x="69" y="15"/>
                </a:cubicBezTo>
                <a:cubicBezTo>
                  <a:pt x="72" y="18"/>
                  <a:pt x="76" y="22"/>
                  <a:pt x="78" y="26"/>
                </a:cubicBezTo>
                <a:cubicBezTo>
                  <a:pt x="79" y="27"/>
                  <a:pt x="81" y="27"/>
                  <a:pt x="82" y="26"/>
                </a:cubicBezTo>
                <a:cubicBezTo>
                  <a:pt x="84" y="22"/>
                  <a:pt x="87" y="18"/>
                  <a:pt x="91" y="15"/>
                </a:cubicBezTo>
                <a:cubicBezTo>
                  <a:pt x="98" y="8"/>
                  <a:pt x="107" y="5"/>
                  <a:pt x="117" y="5"/>
                </a:cubicBezTo>
                <a:cubicBezTo>
                  <a:pt x="138" y="5"/>
                  <a:pt x="156" y="22"/>
                  <a:pt x="156" y="44"/>
                </a:cubicBezTo>
                <a:cubicBezTo>
                  <a:pt x="156" y="59"/>
                  <a:pt x="151" y="71"/>
                  <a:pt x="139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257F7805-D2A2-55B5-727C-BEDECF086118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4157663"/>
            <a:ext cx="254000" cy="193675"/>
          </a:xfrm>
          <a:custGeom>
            <a:avLst/>
            <a:gdLst>
              <a:gd name="T0" fmla="*/ 133 w 160"/>
              <a:gd name="T1" fmla="*/ 54 h 122"/>
              <a:gd name="T2" fmla="*/ 156 w 160"/>
              <a:gd name="T3" fmla="*/ 80 h 122"/>
              <a:gd name="T4" fmla="*/ 141 w 160"/>
              <a:gd name="T5" fmla="*/ 103 h 122"/>
              <a:gd name="T6" fmla="*/ 129 w 160"/>
              <a:gd name="T7" fmla="*/ 110 h 122"/>
              <a:gd name="T8" fmla="*/ 124 w 160"/>
              <a:gd name="T9" fmla="*/ 110 h 122"/>
              <a:gd name="T10" fmla="*/ 94 w 160"/>
              <a:gd name="T11" fmla="*/ 103 h 122"/>
              <a:gd name="T12" fmla="*/ 92 w 160"/>
              <a:gd name="T13" fmla="*/ 107 h 122"/>
              <a:gd name="T14" fmla="*/ 125 w 160"/>
              <a:gd name="T15" fmla="*/ 113 h 122"/>
              <a:gd name="T16" fmla="*/ 143 w 160"/>
              <a:gd name="T17" fmla="*/ 122 h 122"/>
              <a:gd name="T18" fmla="*/ 145 w 160"/>
              <a:gd name="T19" fmla="*/ 120 h 122"/>
              <a:gd name="T20" fmla="*/ 160 w 160"/>
              <a:gd name="T21" fmla="*/ 80 h 122"/>
              <a:gd name="T22" fmla="*/ 126 w 160"/>
              <a:gd name="T23" fmla="*/ 52 h 122"/>
              <a:gd name="T24" fmla="*/ 0 w 160"/>
              <a:gd name="T25" fmla="*/ 52 h 122"/>
              <a:gd name="T26" fmla="*/ 23 w 160"/>
              <a:gd name="T27" fmla="*/ 115 h 122"/>
              <a:gd name="T28" fmla="*/ 25 w 160"/>
              <a:gd name="T29" fmla="*/ 117 h 122"/>
              <a:gd name="T30" fmla="*/ 51 w 160"/>
              <a:gd name="T31" fmla="*/ 97 h 122"/>
              <a:gd name="T32" fmla="*/ 126 w 160"/>
              <a:gd name="T33" fmla="*/ 52 h 122"/>
              <a:gd name="T34" fmla="*/ 50 w 160"/>
              <a:gd name="T35" fmla="*/ 94 h 122"/>
              <a:gd name="T36" fmla="*/ 27 w 160"/>
              <a:gd name="T37" fmla="*/ 111 h 122"/>
              <a:gd name="T38" fmla="*/ 26 w 160"/>
              <a:gd name="T39" fmla="*/ 86 h 122"/>
              <a:gd name="T40" fmla="*/ 64 w 160"/>
              <a:gd name="T41" fmla="*/ 4 h 122"/>
              <a:gd name="T42" fmla="*/ 66 w 160"/>
              <a:gd name="T43" fmla="*/ 96 h 122"/>
              <a:gd name="T44" fmla="*/ 55 w 160"/>
              <a:gd name="T45" fmla="*/ 52 h 122"/>
              <a:gd name="T46" fmla="*/ 71 w 160"/>
              <a:gd name="T47" fmla="*/ 52 h 122"/>
              <a:gd name="T48" fmla="*/ 63 w 160"/>
              <a:gd name="T49" fmla="*/ 55 h 122"/>
              <a:gd name="T50" fmla="*/ 63 w 160"/>
              <a:gd name="T51" fmla="*/ 48 h 122"/>
              <a:gd name="T52" fmla="*/ 63 w 160"/>
              <a:gd name="T53" fmla="*/ 55 h 122"/>
              <a:gd name="T54" fmla="*/ 82 w 160"/>
              <a:gd name="T55" fmla="*/ 52 h 122"/>
              <a:gd name="T56" fmla="*/ 97 w 160"/>
              <a:gd name="T57" fmla="*/ 52 h 122"/>
              <a:gd name="T58" fmla="*/ 90 w 160"/>
              <a:gd name="T59" fmla="*/ 55 h 122"/>
              <a:gd name="T60" fmla="*/ 90 w 160"/>
              <a:gd name="T61" fmla="*/ 48 h 122"/>
              <a:gd name="T62" fmla="*/ 90 w 160"/>
              <a:gd name="T63" fmla="*/ 55 h 122"/>
              <a:gd name="T64" fmla="*/ 28 w 160"/>
              <a:gd name="T65" fmla="*/ 52 h 122"/>
              <a:gd name="T66" fmla="*/ 44 w 160"/>
              <a:gd name="T67" fmla="*/ 52 h 122"/>
              <a:gd name="T68" fmla="*/ 36 w 160"/>
              <a:gd name="T69" fmla="*/ 55 h 122"/>
              <a:gd name="T70" fmla="*/ 36 w 160"/>
              <a:gd name="T71" fmla="*/ 48 h 122"/>
              <a:gd name="T72" fmla="*/ 36 w 160"/>
              <a:gd name="T73" fmla="*/ 55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22">
                <a:moveTo>
                  <a:pt x="136" y="53"/>
                </a:moveTo>
                <a:cubicBezTo>
                  <a:pt x="135" y="53"/>
                  <a:pt x="133" y="53"/>
                  <a:pt x="133" y="54"/>
                </a:cubicBezTo>
                <a:cubicBezTo>
                  <a:pt x="133" y="55"/>
                  <a:pt x="133" y="57"/>
                  <a:pt x="134" y="57"/>
                </a:cubicBezTo>
                <a:cubicBezTo>
                  <a:pt x="150" y="62"/>
                  <a:pt x="156" y="68"/>
                  <a:pt x="156" y="80"/>
                </a:cubicBezTo>
                <a:cubicBezTo>
                  <a:pt x="156" y="89"/>
                  <a:pt x="148" y="97"/>
                  <a:pt x="142" y="101"/>
                </a:cubicBezTo>
                <a:cubicBezTo>
                  <a:pt x="141" y="102"/>
                  <a:pt x="141" y="102"/>
                  <a:pt x="141" y="103"/>
                </a:cubicBezTo>
                <a:cubicBezTo>
                  <a:pt x="141" y="117"/>
                  <a:pt x="141" y="117"/>
                  <a:pt x="141" y="117"/>
                </a:cubicBezTo>
                <a:cubicBezTo>
                  <a:pt x="138" y="116"/>
                  <a:pt x="133" y="114"/>
                  <a:pt x="129" y="110"/>
                </a:cubicBezTo>
                <a:cubicBezTo>
                  <a:pt x="129" y="109"/>
                  <a:pt x="128" y="109"/>
                  <a:pt x="128" y="109"/>
                </a:cubicBezTo>
                <a:cubicBezTo>
                  <a:pt x="126" y="109"/>
                  <a:pt x="125" y="110"/>
                  <a:pt x="124" y="110"/>
                </a:cubicBezTo>
                <a:cubicBezTo>
                  <a:pt x="122" y="110"/>
                  <a:pt x="120" y="111"/>
                  <a:pt x="118" y="111"/>
                </a:cubicBezTo>
                <a:cubicBezTo>
                  <a:pt x="109" y="111"/>
                  <a:pt x="102" y="109"/>
                  <a:pt x="94" y="103"/>
                </a:cubicBezTo>
                <a:cubicBezTo>
                  <a:pt x="93" y="103"/>
                  <a:pt x="92" y="103"/>
                  <a:pt x="91" y="104"/>
                </a:cubicBezTo>
                <a:cubicBezTo>
                  <a:pt x="91" y="105"/>
                  <a:pt x="91" y="106"/>
                  <a:pt x="92" y="107"/>
                </a:cubicBezTo>
                <a:cubicBezTo>
                  <a:pt x="100" y="113"/>
                  <a:pt x="108" y="114"/>
                  <a:pt x="118" y="114"/>
                </a:cubicBezTo>
                <a:cubicBezTo>
                  <a:pt x="121" y="114"/>
                  <a:pt x="123" y="113"/>
                  <a:pt x="125" y="113"/>
                </a:cubicBezTo>
                <a:cubicBezTo>
                  <a:pt x="126" y="113"/>
                  <a:pt x="127" y="113"/>
                  <a:pt x="127" y="113"/>
                </a:cubicBezTo>
                <a:cubicBezTo>
                  <a:pt x="134" y="120"/>
                  <a:pt x="142" y="122"/>
                  <a:pt x="143" y="122"/>
                </a:cubicBezTo>
                <a:cubicBezTo>
                  <a:pt x="144" y="122"/>
                  <a:pt x="144" y="122"/>
                  <a:pt x="144" y="122"/>
                </a:cubicBezTo>
                <a:cubicBezTo>
                  <a:pt x="145" y="121"/>
                  <a:pt x="145" y="121"/>
                  <a:pt x="145" y="120"/>
                </a:cubicBezTo>
                <a:cubicBezTo>
                  <a:pt x="145" y="104"/>
                  <a:pt x="145" y="104"/>
                  <a:pt x="145" y="104"/>
                </a:cubicBezTo>
                <a:cubicBezTo>
                  <a:pt x="154" y="97"/>
                  <a:pt x="160" y="89"/>
                  <a:pt x="160" y="80"/>
                </a:cubicBezTo>
                <a:cubicBezTo>
                  <a:pt x="160" y="66"/>
                  <a:pt x="152" y="59"/>
                  <a:pt x="136" y="53"/>
                </a:cubicBezTo>
                <a:close/>
                <a:moveTo>
                  <a:pt x="126" y="52"/>
                </a:moveTo>
                <a:cubicBezTo>
                  <a:pt x="126" y="22"/>
                  <a:pt x="99" y="0"/>
                  <a:pt x="64" y="0"/>
                </a:cubicBezTo>
                <a:cubicBezTo>
                  <a:pt x="28" y="0"/>
                  <a:pt x="0" y="23"/>
                  <a:pt x="0" y="52"/>
                </a:cubicBezTo>
                <a:cubicBezTo>
                  <a:pt x="0" y="69"/>
                  <a:pt x="12" y="81"/>
                  <a:pt x="23" y="89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6"/>
                  <a:pt x="24" y="116"/>
                </a:cubicBezTo>
                <a:cubicBezTo>
                  <a:pt x="25" y="117"/>
                  <a:pt x="25" y="117"/>
                  <a:pt x="25" y="117"/>
                </a:cubicBezTo>
                <a:cubicBezTo>
                  <a:pt x="25" y="117"/>
                  <a:pt x="26" y="117"/>
                  <a:pt x="26" y="116"/>
                </a:cubicBezTo>
                <a:cubicBezTo>
                  <a:pt x="26" y="116"/>
                  <a:pt x="39" y="110"/>
                  <a:pt x="51" y="97"/>
                </a:cubicBezTo>
                <a:cubicBezTo>
                  <a:pt x="55" y="98"/>
                  <a:pt x="61" y="99"/>
                  <a:pt x="66" y="99"/>
                </a:cubicBezTo>
                <a:cubicBezTo>
                  <a:pt x="102" y="99"/>
                  <a:pt x="126" y="80"/>
                  <a:pt x="126" y="52"/>
                </a:cubicBezTo>
                <a:close/>
                <a:moveTo>
                  <a:pt x="66" y="96"/>
                </a:moveTo>
                <a:cubicBezTo>
                  <a:pt x="60" y="96"/>
                  <a:pt x="55" y="95"/>
                  <a:pt x="50" y="94"/>
                </a:cubicBezTo>
                <a:cubicBezTo>
                  <a:pt x="50" y="94"/>
                  <a:pt x="49" y="94"/>
                  <a:pt x="49" y="95"/>
                </a:cubicBezTo>
                <a:cubicBezTo>
                  <a:pt x="40" y="103"/>
                  <a:pt x="32" y="109"/>
                  <a:pt x="27" y="111"/>
                </a:cubicBezTo>
                <a:cubicBezTo>
                  <a:pt x="27" y="88"/>
                  <a:pt x="27" y="88"/>
                  <a:pt x="27" y="88"/>
                </a:cubicBezTo>
                <a:cubicBezTo>
                  <a:pt x="27" y="87"/>
                  <a:pt x="27" y="87"/>
                  <a:pt x="26" y="86"/>
                </a:cubicBezTo>
                <a:cubicBezTo>
                  <a:pt x="16" y="79"/>
                  <a:pt x="4" y="68"/>
                  <a:pt x="4" y="52"/>
                </a:cubicBezTo>
                <a:cubicBezTo>
                  <a:pt x="4" y="25"/>
                  <a:pt x="31" y="4"/>
                  <a:pt x="64" y="4"/>
                </a:cubicBezTo>
                <a:cubicBezTo>
                  <a:pt x="97" y="4"/>
                  <a:pt x="122" y="24"/>
                  <a:pt x="122" y="52"/>
                </a:cubicBezTo>
                <a:cubicBezTo>
                  <a:pt x="122" y="78"/>
                  <a:pt x="99" y="96"/>
                  <a:pt x="66" y="96"/>
                </a:cubicBezTo>
                <a:close/>
                <a:moveTo>
                  <a:pt x="63" y="44"/>
                </a:moveTo>
                <a:cubicBezTo>
                  <a:pt x="59" y="44"/>
                  <a:pt x="55" y="48"/>
                  <a:pt x="55" y="52"/>
                </a:cubicBezTo>
                <a:cubicBezTo>
                  <a:pt x="55" y="55"/>
                  <a:pt x="59" y="59"/>
                  <a:pt x="63" y="59"/>
                </a:cubicBezTo>
                <a:cubicBezTo>
                  <a:pt x="67" y="59"/>
                  <a:pt x="71" y="55"/>
                  <a:pt x="71" y="52"/>
                </a:cubicBezTo>
                <a:cubicBezTo>
                  <a:pt x="71" y="48"/>
                  <a:pt x="67" y="44"/>
                  <a:pt x="63" y="44"/>
                </a:cubicBezTo>
                <a:close/>
                <a:moveTo>
                  <a:pt x="63" y="55"/>
                </a:moveTo>
                <a:cubicBezTo>
                  <a:pt x="61" y="55"/>
                  <a:pt x="59" y="53"/>
                  <a:pt x="59" y="52"/>
                </a:cubicBezTo>
                <a:cubicBezTo>
                  <a:pt x="59" y="50"/>
                  <a:pt x="61" y="48"/>
                  <a:pt x="63" y="48"/>
                </a:cubicBezTo>
                <a:cubicBezTo>
                  <a:pt x="65" y="48"/>
                  <a:pt x="67" y="50"/>
                  <a:pt x="67" y="52"/>
                </a:cubicBezTo>
                <a:cubicBezTo>
                  <a:pt x="67" y="53"/>
                  <a:pt x="65" y="55"/>
                  <a:pt x="63" y="55"/>
                </a:cubicBezTo>
                <a:close/>
                <a:moveTo>
                  <a:pt x="90" y="44"/>
                </a:moveTo>
                <a:cubicBezTo>
                  <a:pt x="86" y="44"/>
                  <a:pt x="82" y="48"/>
                  <a:pt x="82" y="52"/>
                </a:cubicBezTo>
                <a:cubicBezTo>
                  <a:pt x="82" y="55"/>
                  <a:pt x="86" y="59"/>
                  <a:pt x="90" y="59"/>
                </a:cubicBezTo>
                <a:cubicBezTo>
                  <a:pt x="93" y="59"/>
                  <a:pt x="97" y="55"/>
                  <a:pt x="97" y="52"/>
                </a:cubicBezTo>
                <a:cubicBezTo>
                  <a:pt x="97" y="48"/>
                  <a:pt x="93" y="44"/>
                  <a:pt x="90" y="44"/>
                </a:cubicBezTo>
                <a:close/>
                <a:moveTo>
                  <a:pt x="90" y="55"/>
                </a:moveTo>
                <a:cubicBezTo>
                  <a:pt x="88" y="55"/>
                  <a:pt x="86" y="53"/>
                  <a:pt x="86" y="52"/>
                </a:cubicBezTo>
                <a:cubicBezTo>
                  <a:pt x="86" y="50"/>
                  <a:pt x="88" y="48"/>
                  <a:pt x="90" y="48"/>
                </a:cubicBezTo>
                <a:cubicBezTo>
                  <a:pt x="91" y="48"/>
                  <a:pt x="93" y="50"/>
                  <a:pt x="93" y="52"/>
                </a:cubicBezTo>
                <a:cubicBezTo>
                  <a:pt x="93" y="53"/>
                  <a:pt x="91" y="55"/>
                  <a:pt x="90" y="55"/>
                </a:cubicBezTo>
                <a:close/>
                <a:moveTo>
                  <a:pt x="36" y="44"/>
                </a:moveTo>
                <a:cubicBezTo>
                  <a:pt x="32" y="44"/>
                  <a:pt x="28" y="48"/>
                  <a:pt x="28" y="52"/>
                </a:cubicBezTo>
                <a:cubicBezTo>
                  <a:pt x="28" y="56"/>
                  <a:pt x="32" y="59"/>
                  <a:pt x="36" y="59"/>
                </a:cubicBezTo>
                <a:cubicBezTo>
                  <a:pt x="40" y="59"/>
                  <a:pt x="44" y="56"/>
                  <a:pt x="44" y="52"/>
                </a:cubicBezTo>
                <a:cubicBezTo>
                  <a:pt x="44" y="48"/>
                  <a:pt x="40" y="44"/>
                  <a:pt x="36" y="44"/>
                </a:cubicBezTo>
                <a:close/>
                <a:moveTo>
                  <a:pt x="36" y="55"/>
                </a:moveTo>
                <a:cubicBezTo>
                  <a:pt x="34" y="55"/>
                  <a:pt x="32" y="54"/>
                  <a:pt x="32" y="52"/>
                </a:cubicBezTo>
                <a:cubicBezTo>
                  <a:pt x="32" y="50"/>
                  <a:pt x="34" y="48"/>
                  <a:pt x="36" y="48"/>
                </a:cubicBezTo>
                <a:cubicBezTo>
                  <a:pt x="38" y="48"/>
                  <a:pt x="40" y="50"/>
                  <a:pt x="40" y="52"/>
                </a:cubicBezTo>
                <a:cubicBezTo>
                  <a:pt x="40" y="54"/>
                  <a:pt x="38" y="55"/>
                  <a:pt x="36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37AFB843-A1E5-9346-C9C0-6398EA209782}"/>
              </a:ext>
            </a:extLst>
          </p:cNvPr>
          <p:cNvSpPr>
            <a:spLocks noEditPoints="1"/>
          </p:cNvSpPr>
          <p:nvPr/>
        </p:nvSpPr>
        <p:spPr bwMode="auto">
          <a:xfrm>
            <a:off x="7342188" y="4127500"/>
            <a:ext cx="254000" cy="254000"/>
          </a:xfrm>
          <a:custGeom>
            <a:avLst/>
            <a:gdLst>
              <a:gd name="T0" fmla="*/ 80 w 160"/>
              <a:gd name="T1" fmla="*/ 105 h 160"/>
              <a:gd name="T2" fmla="*/ 80 w 160"/>
              <a:gd name="T3" fmla="*/ 55 h 160"/>
              <a:gd name="T4" fmla="*/ 80 w 160"/>
              <a:gd name="T5" fmla="*/ 60 h 160"/>
              <a:gd name="T6" fmla="*/ 80 w 160"/>
              <a:gd name="T7" fmla="*/ 100 h 160"/>
              <a:gd name="T8" fmla="*/ 80 w 160"/>
              <a:gd name="T9" fmla="*/ 60 h 160"/>
              <a:gd name="T10" fmla="*/ 0 w 160"/>
              <a:gd name="T11" fmla="*/ 80 h 160"/>
              <a:gd name="T12" fmla="*/ 10 w 160"/>
              <a:gd name="T13" fmla="*/ 80 h 160"/>
              <a:gd name="T14" fmla="*/ 155 w 160"/>
              <a:gd name="T15" fmla="*/ 75 h 160"/>
              <a:gd name="T16" fmla="*/ 155 w 160"/>
              <a:gd name="T17" fmla="*/ 85 h 160"/>
              <a:gd name="T18" fmla="*/ 155 w 160"/>
              <a:gd name="T19" fmla="*/ 75 h 160"/>
              <a:gd name="T20" fmla="*/ 85 w 160"/>
              <a:gd name="T21" fmla="*/ 5 h 160"/>
              <a:gd name="T22" fmla="*/ 74 w 160"/>
              <a:gd name="T23" fmla="*/ 5 h 160"/>
              <a:gd name="T24" fmla="*/ 79 w 160"/>
              <a:gd name="T25" fmla="*/ 151 h 160"/>
              <a:gd name="T26" fmla="*/ 79 w 160"/>
              <a:gd name="T27" fmla="*/ 160 h 160"/>
              <a:gd name="T28" fmla="*/ 79 w 160"/>
              <a:gd name="T29" fmla="*/ 151 h 160"/>
              <a:gd name="T30" fmla="*/ 20 w 160"/>
              <a:gd name="T31" fmla="*/ 25 h 160"/>
              <a:gd name="T32" fmla="*/ 29 w 160"/>
              <a:gd name="T33" fmla="*/ 25 h 160"/>
              <a:gd name="T34" fmla="*/ 135 w 160"/>
              <a:gd name="T35" fmla="*/ 130 h 160"/>
              <a:gd name="T36" fmla="*/ 135 w 160"/>
              <a:gd name="T37" fmla="*/ 140 h 160"/>
              <a:gd name="T38" fmla="*/ 135 w 160"/>
              <a:gd name="T39" fmla="*/ 130 h 160"/>
              <a:gd name="T40" fmla="*/ 130 w 160"/>
              <a:gd name="T41" fmla="*/ 25 h 160"/>
              <a:gd name="T42" fmla="*/ 140 w 160"/>
              <a:gd name="T43" fmla="*/ 25 h 160"/>
              <a:gd name="T44" fmla="*/ 25 w 160"/>
              <a:gd name="T45" fmla="*/ 130 h 160"/>
              <a:gd name="T46" fmla="*/ 25 w 160"/>
              <a:gd name="T47" fmla="*/ 140 h 160"/>
              <a:gd name="T48" fmla="*/ 25 w 160"/>
              <a:gd name="T49" fmla="*/ 130 h 160"/>
              <a:gd name="T50" fmla="*/ 79 w 160"/>
              <a:gd name="T51" fmla="*/ 40 h 160"/>
              <a:gd name="T52" fmla="*/ 50 w 160"/>
              <a:gd name="T53" fmla="*/ 107 h 160"/>
              <a:gd name="T54" fmla="*/ 120 w 160"/>
              <a:gd name="T55" fmla="*/ 80 h 160"/>
              <a:gd name="T56" fmla="*/ 117 w 160"/>
              <a:gd name="T57" fmla="*/ 40 h 160"/>
              <a:gd name="T58" fmla="*/ 79 w 160"/>
              <a:gd name="T59" fmla="*/ 115 h 160"/>
              <a:gd name="T60" fmla="*/ 44 w 160"/>
              <a:gd name="T61" fmla="*/ 80 h 160"/>
              <a:gd name="T62" fmla="*/ 115 w 160"/>
              <a:gd name="T63" fmla="*/ 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60">
                <a:moveTo>
                  <a:pt x="55" y="80"/>
                </a:moveTo>
                <a:cubicBezTo>
                  <a:pt x="55" y="93"/>
                  <a:pt x="66" y="105"/>
                  <a:pt x="80" y="105"/>
                </a:cubicBezTo>
                <a:cubicBezTo>
                  <a:pt x="93" y="105"/>
                  <a:pt x="105" y="93"/>
                  <a:pt x="105" y="80"/>
                </a:cubicBezTo>
                <a:cubicBezTo>
                  <a:pt x="105" y="66"/>
                  <a:pt x="93" y="55"/>
                  <a:pt x="80" y="55"/>
                </a:cubicBezTo>
                <a:cubicBezTo>
                  <a:pt x="66" y="55"/>
                  <a:pt x="55" y="66"/>
                  <a:pt x="55" y="80"/>
                </a:cubicBezTo>
                <a:close/>
                <a:moveTo>
                  <a:pt x="80" y="60"/>
                </a:moveTo>
                <a:cubicBezTo>
                  <a:pt x="91" y="60"/>
                  <a:pt x="100" y="69"/>
                  <a:pt x="100" y="80"/>
                </a:cubicBezTo>
                <a:cubicBezTo>
                  <a:pt x="100" y="91"/>
                  <a:pt x="91" y="100"/>
                  <a:pt x="80" y="100"/>
                </a:cubicBezTo>
                <a:cubicBezTo>
                  <a:pt x="69" y="100"/>
                  <a:pt x="60" y="91"/>
                  <a:pt x="60" y="80"/>
                </a:cubicBezTo>
                <a:cubicBezTo>
                  <a:pt x="60" y="69"/>
                  <a:pt x="69" y="60"/>
                  <a:pt x="80" y="60"/>
                </a:cubicBezTo>
                <a:close/>
                <a:moveTo>
                  <a:pt x="5" y="75"/>
                </a:moveTo>
                <a:cubicBezTo>
                  <a:pt x="2" y="75"/>
                  <a:pt x="0" y="77"/>
                  <a:pt x="0" y="80"/>
                </a:cubicBezTo>
                <a:cubicBezTo>
                  <a:pt x="0" y="83"/>
                  <a:pt x="2" y="85"/>
                  <a:pt x="5" y="85"/>
                </a:cubicBezTo>
                <a:cubicBezTo>
                  <a:pt x="8" y="85"/>
                  <a:pt x="10" y="83"/>
                  <a:pt x="10" y="80"/>
                </a:cubicBezTo>
                <a:cubicBezTo>
                  <a:pt x="10" y="77"/>
                  <a:pt x="8" y="75"/>
                  <a:pt x="5" y="75"/>
                </a:cubicBezTo>
                <a:close/>
                <a:moveTo>
                  <a:pt x="155" y="75"/>
                </a:moveTo>
                <a:cubicBezTo>
                  <a:pt x="152" y="75"/>
                  <a:pt x="149" y="77"/>
                  <a:pt x="149" y="80"/>
                </a:cubicBezTo>
                <a:cubicBezTo>
                  <a:pt x="149" y="83"/>
                  <a:pt x="152" y="85"/>
                  <a:pt x="155" y="85"/>
                </a:cubicBezTo>
                <a:cubicBezTo>
                  <a:pt x="158" y="85"/>
                  <a:pt x="160" y="83"/>
                  <a:pt x="160" y="80"/>
                </a:cubicBezTo>
                <a:cubicBezTo>
                  <a:pt x="160" y="77"/>
                  <a:pt x="158" y="75"/>
                  <a:pt x="155" y="75"/>
                </a:cubicBezTo>
                <a:close/>
                <a:moveTo>
                  <a:pt x="79" y="10"/>
                </a:moveTo>
                <a:cubicBezTo>
                  <a:pt x="82" y="10"/>
                  <a:pt x="85" y="7"/>
                  <a:pt x="85" y="5"/>
                </a:cubicBezTo>
                <a:cubicBezTo>
                  <a:pt x="85" y="2"/>
                  <a:pt x="82" y="0"/>
                  <a:pt x="79" y="0"/>
                </a:cubicBezTo>
                <a:cubicBezTo>
                  <a:pt x="76" y="0"/>
                  <a:pt x="74" y="2"/>
                  <a:pt x="74" y="5"/>
                </a:cubicBezTo>
                <a:cubicBezTo>
                  <a:pt x="74" y="7"/>
                  <a:pt x="76" y="10"/>
                  <a:pt x="79" y="10"/>
                </a:cubicBezTo>
                <a:close/>
                <a:moveTo>
                  <a:pt x="79" y="151"/>
                </a:moveTo>
                <a:cubicBezTo>
                  <a:pt x="76" y="151"/>
                  <a:pt x="74" y="153"/>
                  <a:pt x="74" y="155"/>
                </a:cubicBezTo>
                <a:cubicBezTo>
                  <a:pt x="74" y="158"/>
                  <a:pt x="76" y="160"/>
                  <a:pt x="79" y="160"/>
                </a:cubicBezTo>
                <a:cubicBezTo>
                  <a:pt x="82" y="160"/>
                  <a:pt x="85" y="158"/>
                  <a:pt x="85" y="155"/>
                </a:cubicBezTo>
                <a:cubicBezTo>
                  <a:pt x="85" y="153"/>
                  <a:pt x="82" y="151"/>
                  <a:pt x="79" y="151"/>
                </a:cubicBezTo>
                <a:close/>
                <a:moveTo>
                  <a:pt x="25" y="20"/>
                </a:moveTo>
                <a:cubicBezTo>
                  <a:pt x="22" y="20"/>
                  <a:pt x="20" y="22"/>
                  <a:pt x="20" y="25"/>
                </a:cubicBezTo>
                <a:cubicBezTo>
                  <a:pt x="20" y="27"/>
                  <a:pt x="22" y="29"/>
                  <a:pt x="25" y="29"/>
                </a:cubicBezTo>
                <a:cubicBezTo>
                  <a:pt x="27" y="29"/>
                  <a:pt x="29" y="27"/>
                  <a:pt x="29" y="25"/>
                </a:cubicBezTo>
                <a:cubicBezTo>
                  <a:pt x="29" y="22"/>
                  <a:pt x="27" y="20"/>
                  <a:pt x="25" y="20"/>
                </a:cubicBezTo>
                <a:close/>
                <a:moveTo>
                  <a:pt x="135" y="130"/>
                </a:moveTo>
                <a:cubicBezTo>
                  <a:pt x="132" y="130"/>
                  <a:pt x="130" y="132"/>
                  <a:pt x="130" y="135"/>
                </a:cubicBezTo>
                <a:cubicBezTo>
                  <a:pt x="130" y="137"/>
                  <a:pt x="132" y="140"/>
                  <a:pt x="135" y="140"/>
                </a:cubicBezTo>
                <a:cubicBezTo>
                  <a:pt x="137" y="140"/>
                  <a:pt x="140" y="137"/>
                  <a:pt x="140" y="135"/>
                </a:cubicBezTo>
                <a:cubicBezTo>
                  <a:pt x="140" y="132"/>
                  <a:pt x="137" y="130"/>
                  <a:pt x="135" y="130"/>
                </a:cubicBezTo>
                <a:close/>
                <a:moveTo>
                  <a:pt x="135" y="20"/>
                </a:moveTo>
                <a:cubicBezTo>
                  <a:pt x="132" y="20"/>
                  <a:pt x="130" y="22"/>
                  <a:pt x="130" y="25"/>
                </a:cubicBezTo>
                <a:cubicBezTo>
                  <a:pt x="130" y="27"/>
                  <a:pt x="132" y="29"/>
                  <a:pt x="135" y="29"/>
                </a:cubicBezTo>
                <a:cubicBezTo>
                  <a:pt x="137" y="29"/>
                  <a:pt x="140" y="27"/>
                  <a:pt x="140" y="25"/>
                </a:cubicBezTo>
                <a:cubicBezTo>
                  <a:pt x="140" y="22"/>
                  <a:pt x="137" y="20"/>
                  <a:pt x="135" y="20"/>
                </a:cubicBezTo>
                <a:close/>
                <a:moveTo>
                  <a:pt x="25" y="130"/>
                </a:moveTo>
                <a:cubicBezTo>
                  <a:pt x="22" y="130"/>
                  <a:pt x="20" y="132"/>
                  <a:pt x="20" y="135"/>
                </a:cubicBezTo>
                <a:cubicBezTo>
                  <a:pt x="20" y="137"/>
                  <a:pt x="22" y="140"/>
                  <a:pt x="25" y="140"/>
                </a:cubicBezTo>
                <a:cubicBezTo>
                  <a:pt x="27" y="140"/>
                  <a:pt x="29" y="137"/>
                  <a:pt x="29" y="135"/>
                </a:cubicBezTo>
                <a:cubicBezTo>
                  <a:pt x="29" y="132"/>
                  <a:pt x="27" y="130"/>
                  <a:pt x="25" y="130"/>
                </a:cubicBezTo>
                <a:close/>
                <a:moveTo>
                  <a:pt x="117" y="40"/>
                </a:moveTo>
                <a:cubicBezTo>
                  <a:pt x="79" y="40"/>
                  <a:pt x="79" y="40"/>
                  <a:pt x="79" y="40"/>
                </a:cubicBezTo>
                <a:cubicBezTo>
                  <a:pt x="58" y="40"/>
                  <a:pt x="39" y="58"/>
                  <a:pt x="39" y="80"/>
                </a:cubicBezTo>
                <a:cubicBezTo>
                  <a:pt x="39" y="90"/>
                  <a:pt x="43" y="100"/>
                  <a:pt x="50" y="107"/>
                </a:cubicBezTo>
                <a:cubicBezTo>
                  <a:pt x="58" y="116"/>
                  <a:pt x="68" y="120"/>
                  <a:pt x="79" y="120"/>
                </a:cubicBezTo>
                <a:cubicBezTo>
                  <a:pt x="101" y="120"/>
                  <a:pt x="120" y="102"/>
                  <a:pt x="120" y="80"/>
                </a:cubicBezTo>
                <a:cubicBezTo>
                  <a:pt x="120" y="43"/>
                  <a:pt x="120" y="43"/>
                  <a:pt x="120" y="43"/>
                </a:cubicBezTo>
                <a:cubicBezTo>
                  <a:pt x="120" y="42"/>
                  <a:pt x="119" y="40"/>
                  <a:pt x="117" y="40"/>
                </a:cubicBezTo>
                <a:close/>
                <a:moveTo>
                  <a:pt x="115" y="80"/>
                </a:moveTo>
                <a:cubicBezTo>
                  <a:pt x="115" y="100"/>
                  <a:pt x="98" y="115"/>
                  <a:pt x="79" y="115"/>
                </a:cubicBezTo>
                <a:cubicBezTo>
                  <a:pt x="69" y="115"/>
                  <a:pt x="60" y="111"/>
                  <a:pt x="54" y="105"/>
                </a:cubicBezTo>
                <a:cubicBezTo>
                  <a:pt x="48" y="97"/>
                  <a:pt x="44" y="89"/>
                  <a:pt x="44" y="80"/>
                </a:cubicBezTo>
                <a:cubicBezTo>
                  <a:pt x="44" y="60"/>
                  <a:pt x="60" y="45"/>
                  <a:pt x="79" y="45"/>
                </a:cubicBezTo>
                <a:cubicBezTo>
                  <a:pt x="115" y="45"/>
                  <a:pt x="115" y="45"/>
                  <a:pt x="115" y="45"/>
                </a:cubicBezTo>
                <a:cubicBezTo>
                  <a:pt x="115" y="80"/>
                  <a:pt x="115" y="80"/>
                  <a:pt x="115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C35980BF-299D-4A8F-6092-B720410DD187}"/>
              </a:ext>
            </a:extLst>
          </p:cNvPr>
          <p:cNvSpPr>
            <a:spLocks noEditPoints="1"/>
          </p:cNvSpPr>
          <p:nvPr/>
        </p:nvSpPr>
        <p:spPr bwMode="auto">
          <a:xfrm>
            <a:off x="6826251" y="4127500"/>
            <a:ext cx="190500" cy="254000"/>
          </a:xfrm>
          <a:custGeom>
            <a:avLst/>
            <a:gdLst>
              <a:gd name="T0" fmla="*/ 60 w 120"/>
              <a:gd name="T1" fmla="*/ 0 h 160"/>
              <a:gd name="T2" fmla="*/ 0 w 120"/>
              <a:gd name="T3" fmla="*/ 60 h 160"/>
              <a:gd name="T4" fmla="*/ 59 w 120"/>
              <a:gd name="T5" fmla="*/ 160 h 160"/>
              <a:gd name="T6" fmla="*/ 60 w 120"/>
              <a:gd name="T7" fmla="*/ 160 h 160"/>
              <a:gd name="T8" fmla="*/ 62 w 120"/>
              <a:gd name="T9" fmla="*/ 160 h 160"/>
              <a:gd name="T10" fmla="*/ 120 w 120"/>
              <a:gd name="T11" fmla="*/ 60 h 160"/>
              <a:gd name="T12" fmla="*/ 60 w 120"/>
              <a:gd name="T13" fmla="*/ 0 h 160"/>
              <a:gd name="T14" fmla="*/ 60 w 120"/>
              <a:gd name="T15" fmla="*/ 154 h 160"/>
              <a:gd name="T16" fmla="*/ 5 w 120"/>
              <a:gd name="T17" fmla="*/ 60 h 160"/>
              <a:gd name="T18" fmla="*/ 60 w 120"/>
              <a:gd name="T19" fmla="*/ 5 h 160"/>
              <a:gd name="T20" fmla="*/ 115 w 120"/>
              <a:gd name="T21" fmla="*/ 60 h 160"/>
              <a:gd name="T22" fmla="*/ 60 w 120"/>
              <a:gd name="T23" fmla="*/ 154 h 160"/>
              <a:gd name="T24" fmla="*/ 60 w 120"/>
              <a:gd name="T25" fmla="*/ 29 h 160"/>
              <a:gd name="T26" fmla="*/ 30 w 120"/>
              <a:gd name="T27" fmla="*/ 60 h 160"/>
              <a:gd name="T28" fmla="*/ 60 w 120"/>
              <a:gd name="T29" fmla="*/ 90 h 160"/>
              <a:gd name="T30" fmla="*/ 90 w 120"/>
              <a:gd name="T31" fmla="*/ 60 h 160"/>
              <a:gd name="T32" fmla="*/ 60 w 120"/>
              <a:gd name="T33" fmla="*/ 29 h 160"/>
              <a:gd name="T34" fmla="*/ 60 w 120"/>
              <a:gd name="T35" fmla="*/ 85 h 160"/>
              <a:gd name="T36" fmla="*/ 35 w 120"/>
              <a:gd name="T37" fmla="*/ 60 h 160"/>
              <a:gd name="T38" fmla="*/ 60 w 120"/>
              <a:gd name="T39" fmla="*/ 34 h 160"/>
              <a:gd name="T40" fmla="*/ 85 w 120"/>
              <a:gd name="T41" fmla="*/ 60 h 160"/>
              <a:gd name="T42" fmla="*/ 60 w 120"/>
              <a:gd name="T43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0" h="160">
                <a:moveTo>
                  <a:pt x="60" y="0"/>
                </a:moveTo>
                <a:cubicBezTo>
                  <a:pt x="28" y="0"/>
                  <a:pt x="0" y="28"/>
                  <a:pt x="0" y="60"/>
                </a:cubicBezTo>
                <a:cubicBezTo>
                  <a:pt x="0" y="110"/>
                  <a:pt x="57" y="158"/>
                  <a:pt x="59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62" y="160"/>
                  <a:pt x="62" y="160"/>
                  <a:pt x="62" y="160"/>
                </a:cubicBezTo>
                <a:cubicBezTo>
                  <a:pt x="64" y="158"/>
                  <a:pt x="120" y="110"/>
                  <a:pt x="120" y="60"/>
                </a:cubicBezTo>
                <a:cubicBezTo>
                  <a:pt x="120" y="28"/>
                  <a:pt x="93" y="0"/>
                  <a:pt x="60" y="0"/>
                </a:cubicBezTo>
                <a:close/>
                <a:moveTo>
                  <a:pt x="60" y="154"/>
                </a:moveTo>
                <a:cubicBezTo>
                  <a:pt x="52" y="146"/>
                  <a:pt x="5" y="103"/>
                  <a:pt x="5" y="60"/>
                </a:cubicBezTo>
                <a:cubicBezTo>
                  <a:pt x="5" y="30"/>
                  <a:pt x="30" y="5"/>
                  <a:pt x="60" y="5"/>
                </a:cubicBezTo>
                <a:cubicBezTo>
                  <a:pt x="90" y="5"/>
                  <a:pt x="115" y="30"/>
                  <a:pt x="115" y="60"/>
                </a:cubicBezTo>
                <a:cubicBezTo>
                  <a:pt x="115" y="104"/>
                  <a:pt x="69" y="146"/>
                  <a:pt x="60" y="154"/>
                </a:cubicBezTo>
                <a:close/>
                <a:moveTo>
                  <a:pt x="60" y="29"/>
                </a:moveTo>
                <a:cubicBezTo>
                  <a:pt x="44" y="29"/>
                  <a:pt x="30" y="43"/>
                  <a:pt x="30" y="60"/>
                </a:cubicBezTo>
                <a:cubicBezTo>
                  <a:pt x="30" y="76"/>
                  <a:pt x="44" y="90"/>
                  <a:pt x="60" y="90"/>
                </a:cubicBezTo>
                <a:cubicBezTo>
                  <a:pt x="76" y="90"/>
                  <a:pt x="90" y="76"/>
                  <a:pt x="90" y="60"/>
                </a:cubicBezTo>
                <a:cubicBezTo>
                  <a:pt x="90" y="43"/>
                  <a:pt x="76" y="29"/>
                  <a:pt x="60" y="29"/>
                </a:cubicBezTo>
                <a:close/>
                <a:moveTo>
                  <a:pt x="60" y="85"/>
                </a:moveTo>
                <a:cubicBezTo>
                  <a:pt x="46" y="85"/>
                  <a:pt x="35" y="74"/>
                  <a:pt x="35" y="60"/>
                </a:cubicBezTo>
                <a:cubicBezTo>
                  <a:pt x="35" y="46"/>
                  <a:pt x="46" y="34"/>
                  <a:pt x="60" y="34"/>
                </a:cubicBezTo>
                <a:cubicBezTo>
                  <a:pt x="74" y="34"/>
                  <a:pt x="85" y="46"/>
                  <a:pt x="85" y="60"/>
                </a:cubicBezTo>
                <a:cubicBezTo>
                  <a:pt x="85" y="74"/>
                  <a:pt x="74" y="85"/>
                  <a:pt x="60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DDBF548B-5CC1-4BF5-C287-1E425322D5FA}"/>
              </a:ext>
            </a:extLst>
          </p:cNvPr>
          <p:cNvSpPr>
            <a:spLocks noEditPoints="1"/>
          </p:cNvSpPr>
          <p:nvPr/>
        </p:nvSpPr>
        <p:spPr bwMode="auto">
          <a:xfrm>
            <a:off x="2419351" y="4127500"/>
            <a:ext cx="198438" cy="254000"/>
          </a:xfrm>
          <a:custGeom>
            <a:avLst/>
            <a:gdLst>
              <a:gd name="T0" fmla="*/ 117 w 125"/>
              <a:gd name="T1" fmla="*/ 0 h 160"/>
              <a:gd name="T2" fmla="*/ 7 w 125"/>
              <a:gd name="T3" fmla="*/ 0 h 160"/>
              <a:gd name="T4" fmla="*/ 0 w 125"/>
              <a:gd name="T5" fmla="*/ 8 h 160"/>
              <a:gd name="T6" fmla="*/ 0 w 125"/>
              <a:gd name="T7" fmla="*/ 153 h 160"/>
              <a:gd name="T8" fmla="*/ 7 w 125"/>
              <a:gd name="T9" fmla="*/ 160 h 160"/>
              <a:gd name="T10" fmla="*/ 117 w 125"/>
              <a:gd name="T11" fmla="*/ 160 h 160"/>
              <a:gd name="T12" fmla="*/ 125 w 125"/>
              <a:gd name="T13" fmla="*/ 153 h 160"/>
              <a:gd name="T14" fmla="*/ 125 w 125"/>
              <a:gd name="T15" fmla="*/ 8 h 160"/>
              <a:gd name="T16" fmla="*/ 117 w 125"/>
              <a:gd name="T17" fmla="*/ 0 h 160"/>
              <a:gd name="T18" fmla="*/ 120 w 125"/>
              <a:gd name="T19" fmla="*/ 153 h 160"/>
              <a:gd name="T20" fmla="*/ 117 w 125"/>
              <a:gd name="T21" fmla="*/ 155 h 160"/>
              <a:gd name="T22" fmla="*/ 7 w 125"/>
              <a:gd name="T23" fmla="*/ 155 h 160"/>
              <a:gd name="T24" fmla="*/ 5 w 125"/>
              <a:gd name="T25" fmla="*/ 153 h 160"/>
              <a:gd name="T26" fmla="*/ 5 w 125"/>
              <a:gd name="T27" fmla="*/ 8 h 160"/>
              <a:gd name="T28" fmla="*/ 7 w 125"/>
              <a:gd name="T29" fmla="*/ 5 h 160"/>
              <a:gd name="T30" fmla="*/ 117 w 125"/>
              <a:gd name="T31" fmla="*/ 5 h 160"/>
              <a:gd name="T32" fmla="*/ 120 w 125"/>
              <a:gd name="T33" fmla="*/ 8 h 160"/>
              <a:gd name="T34" fmla="*/ 120 w 125"/>
              <a:gd name="T35" fmla="*/ 153 h 160"/>
              <a:gd name="T36" fmla="*/ 108 w 125"/>
              <a:gd name="T37" fmla="*/ 15 h 160"/>
              <a:gd name="T38" fmla="*/ 17 w 125"/>
              <a:gd name="T39" fmla="*/ 15 h 160"/>
              <a:gd name="T40" fmla="*/ 14 w 125"/>
              <a:gd name="T41" fmla="*/ 18 h 160"/>
              <a:gd name="T42" fmla="*/ 14 w 125"/>
              <a:gd name="T43" fmla="*/ 133 h 160"/>
              <a:gd name="T44" fmla="*/ 17 w 125"/>
              <a:gd name="T45" fmla="*/ 136 h 160"/>
              <a:gd name="T46" fmla="*/ 108 w 125"/>
              <a:gd name="T47" fmla="*/ 136 h 160"/>
              <a:gd name="T48" fmla="*/ 110 w 125"/>
              <a:gd name="T49" fmla="*/ 133 h 160"/>
              <a:gd name="T50" fmla="*/ 110 w 125"/>
              <a:gd name="T51" fmla="*/ 18 h 160"/>
              <a:gd name="T52" fmla="*/ 108 w 125"/>
              <a:gd name="T53" fmla="*/ 15 h 160"/>
              <a:gd name="T54" fmla="*/ 105 w 125"/>
              <a:gd name="T55" fmla="*/ 131 h 160"/>
              <a:gd name="T56" fmla="*/ 20 w 125"/>
              <a:gd name="T57" fmla="*/ 131 h 160"/>
              <a:gd name="T58" fmla="*/ 20 w 125"/>
              <a:gd name="T59" fmla="*/ 20 h 160"/>
              <a:gd name="T60" fmla="*/ 105 w 125"/>
              <a:gd name="T61" fmla="*/ 20 h 160"/>
              <a:gd name="T62" fmla="*/ 105 w 125"/>
              <a:gd name="T63" fmla="*/ 131 h 160"/>
              <a:gd name="T64" fmla="*/ 65 w 125"/>
              <a:gd name="T65" fmla="*/ 140 h 160"/>
              <a:gd name="T66" fmla="*/ 60 w 125"/>
              <a:gd name="T67" fmla="*/ 145 h 160"/>
              <a:gd name="T68" fmla="*/ 65 w 125"/>
              <a:gd name="T69" fmla="*/ 151 h 160"/>
              <a:gd name="T70" fmla="*/ 70 w 125"/>
              <a:gd name="T71" fmla="*/ 145 h 160"/>
              <a:gd name="T72" fmla="*/ 65 w 125"/>
              <a:gd name="T73" fmla="*/ 1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5" h="160">
                <a:moveTo>
                  <a:pt x="117" y="0"/>
                </a:moveTo>
                <a:cubicBezTo>
                  <a:pt x="7" y="0"/>
                  <a:pt x="7" y="0"/>
                  <a:pt x="7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6"/>
                  <a:pt x="4" y="160"/>
                  <a:pt x="7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1" y="160"/>
                  <a:pt x="125" y="156"/>
                  <a:pt x="125" y="153"/>
                </a:cubicBezTo>
                <a:cubicBezTo>
                  <a:pt x="125" y="8"/>
                  <a:pt x="125" y="8"/>
                  <a:pt x="125" y="8"/>
                </a:cubicBezTo>
                <a:cubicBezTo>
                  <a:pt x="125" y="4"/>
                  <a:pt x="121" y="0"/>
                  <a:pt x="117" y="0"/>
                </a:cubicBezTo>
                <a:close/>
                <a:moveTo>
                  <a:pt x="120" y="153"/>
                </a:moveTo>
                <a:cubicBezTo>
                  <a:pt x="120" y="154"/>
                  <a:pt x="119" y="155"/>
                  <a:pt x="117" y="155"/>
                </a:cubicBezTo>
                <a:cubicBezTo>
                  <a:pt x="7" y="155"/>
                  <a:pt x="7" y="155"/>
                  <a:pt x="7" y="155"/>
                </a:cubicBezTo>
                <a:cubicBezTo>
                  <a:pt x="6" y="155"/>
                  <a:pt x="5" y="154"/>
                  <a:pt x="5" y="153"/>
                </a:cubicBezTo>
                <a:cubicBezTo>
                  <a:pt x="5" y="8"/>
                  <a:pt x="5" y="8"/>
                  <a:pt x="5" y="8"/>
                </a:cubicBezTo>
                <a:cubicBezTo>
                  <a:pt x="5" y="6"/>
                  <a:pt x="6" y="5"/>
                  <a:pt x="7" y="5"/>
                </a:cubicBezTo>
                <a:cubicBezTo>
                  <a:pt x="117" y="5"/>
                  <a:pt x="117" y="5"/>
                  <a:pt x="117" y="5"/>
                </a:cubicBezTo>
                <a:cubicBezTo>
                  <a:pt x="119" y="5"/>
                  <a:pt x="120" y="6"/>
                  <a:pt x="120" y="8"/>
                </a:cubicBezTo>
                <a:cubicBezTo>
                  <a:pt x="120" y="153"/>
                  <a:pt x="120" y="153"/>
                  <a:pt x="120" y="153"/>
                </a:cubicBezTo>
                <a:close/>
                <a:moveTo>
                  <a:pt x="108" y="15"/>
                </a:moveTo>
                <a:cubicBezTo>
                  <a:pt x="17" y="15"/>
                  <a:pt x="17" y="15"/>
                  <a:pt x="17" y="15"/>
                </a:cubicBezTo>
                <a:cubicBezTo>
                  <a:pt x="16" y="15"/>
                  <a:pt x="14" y="17"/>
                  <a:pt x="14" y="18"/>
                </a:cubicBezTo>
                <a:cubicBezTo>
                  <a:pt x="14" y="133"/>
                  <a:pt x="14" y="133"/>
                  <a:pt x="14" y="133"/>
                </a:cubicBezTo>
                <a:cubicBezTo>
                  <a:pt x="14" y="135"/>
                  <a:pt x="16" y="136"/>
                  <a:pt x="17" y="136"/>
                </a:cubicBezTo>
                <a:cubicBezTo>
                  <a:pt x="108" y="136"/>
                  <a:pt x="108" y="136"/>
                  <a:pt x="108" y="136"/>
                </a:cubicBezTo>
                <a:cubicBezTo>
                  <a:pt x="109" y="136"/>
                  <a:pt x="110" y="135"/>
                  <a:pt x="110" y="133"/>
                </a:cubicBezTo>
                <a:cubicBezTo>
                  <a:pt x="110" y="18"/>
                  <a:pt x="110" y="18"/>
                  <a:pt x="110" y="18"/>
                </a:cubicBezTo>
                <a:cubicBezTo>
                  <a:pt x="110" y="17"/>
                  <a:pt x="109" y="15"/>
                  <a:pt x="108" y="15"/>
                </a:cubicBezTo>
                <a:close/>
                <a:moveTo>
                  <a:pt x="105" y="131"/>
                </a:moveTo>
                <a:cubicBezTo>
                  <a:pt x="20" y="131"/>
                  <a:pt x="20" y="131"/>
                  <a:pt x="20" y="131"/>
                </a:cubicBezTo>
                <a:cubicBezTo>
                  <a:pt x="20" y="20"/>
                  <a:pt x="20" y="20"/>
                  <a:pt x="20" y="20"/>
                </a:cubicBezTo>
                <a:cubicBezTo>
                  <a:pt x="105" y="20"/>
                  <a:pt x="105" y="20"/>
                  <a:pt x="105" y="20"/>
                </a:cubicBezTo>
                <a:cubicBezTo>
                  <a:pt x="105" y="131"/>
                  <a:pt x="105" y="131"/>
                  <a:pt x="105" y="131"/>
                </a:cubicBezTo>
                <a:close/>
                <a:moveTo>
                  <a:pt x="65" y="140"/>
                </a:moveTo>
                <a:cubicBezTo>
                  <a:pt x="62" y="140"/>
                  <a:pt x="60" y="143"/>
                  <a:pt x="60" y="145"/>
                </a:cubicBezTo>
                <a:cubicBezTo>
                  <a:pt x="60" y="148"/>
                  <a:pt x="62" y="151"/>
                  <a:pt x="65" y="151"/>
                </a:cubicBezTo>
                <a:cubicBezTo>
                  <a:pt x="68" y="151"/>
                  <a:pt x="70" y="148"/>
                  <a:pt x="70" y="145"/>
                </a:cubicBezTo>
                <a:cubicBezTo>
                  <a:pt x="70" y="143"/>
                  <a:pt x="68" y="140"/>
                  <a:pt x="65" y="1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0025E83F-F6CD-DBC0-B239-BAC55E885A64}"/>
              </a:ext>
            </a:extLst>
          </p:cNvPr>
          <p:cNvSpPr>
            <a:spLocks noEditPoints="1"/>
          </p:cNvSpPr>
          <p:nvPr/>
        </p:nvSpPr>
        <p:spPr bwMode="auto">
          <a:xfrm>
            <a:off x="3522663" y="4127500"/>
            <a:ext cx="190500" cy="254000"/>
          </a:xfrm>
          <a:custGeom>
            <a:avLst/>
            <a:gdLst>
              <a:gd name="T0" fmla="*/ 79 w 120"/>
              <a:gd name="T1" fmla="*/ 1 h 160"/>
              <a:gd name="T2" fmla="*/ 78 w 120"/>
              <a:gd name="T3" fmla="*/ 0 h 160"/>
              <a:gd name="T4" fmla="*/ 0 w 120"/>
              <a:gd name="T5" fmla="*/ 8 h 160"/>
              <a:gd name="T6" fmla="*/ 8 w 120"/>
              <a:gd name="T7" fmla="*/ 160 h 160"/>
              <a:gd name="T8" fmla="*/ 120 w 120"/>
              <a:gd name="T9" fmla="*/ 153 h 160"/>
              <a:gd name="T10" fmla="*/ 120 w 120"/>
              <a:gd name="T11" fmla="*/ 46 h 160"/>
              <a:gd name="T12" fmla="*/ 80 w 120"/>
              <a:gd name="T13" fmla="*/ 9 h 160"/>
              <a:gd name="T14" fmla="*/ 83 w 120"/>
              <a:gd name="T15" fmla="*/ 45 h 160"/>
              <a:gd name="T16" fmla="*/ 80 w 120"/>
              <a:gd name="T17" fmla="*/ 9 h 160"/>
              <a:gd name="T18" fmla="*/ 112 w 120"/>
              <a:gd name="T19" fmla="*/ 155 h 160"/>
              <a:gd name="T20" fmla="*/ 5 w 120"/>
              <a:gd name="T21" fmla="*/ 153 h 160"/>
              <a:gd name="T22" fmla="*/ 8 w 120"/>
              <a:gd name="T23" fmla="*/ 5 h 160"/>
              <a:gd name="T24" fmla="*/ 75 w 120"/>
              <a:gd name="T25" fmla="*/ 41 h 160"/>
              <a:gd name="T26" fmla="*/ 115 w 120"/>
              <a:gd name="T27" fmla="*/ 50 h 160"/>
              <a:gd name="T28" fmla="*/ 25 w 120"/>
              <a:gd name="T29" fmla="*/ 68 h 160"/>
              <a:gd name="T30" fmla="*/ 93 w 120"/>
              <a:gd name="T31" fmla="*/ 71 h 160"/>
              <a:gd name="T32" fmla="*/ 93 w 120"/>
              <a:gd name="T33" fmla="*/ 64 h 160"/>
              <a:gd name="T34" fmla="*/ 25 w 120"/>
              <a:gd name="T35" fmla="*/ 68 h 160"/>
              <a:gd name="T36" fmla="*/ 28 w 120"/>
              <a:gd name="T37" fmla="*/ 84 h 160"/>
              <a:gd name="T38" fmla="*/ 28 w 120"/>
              <a:gd name="T39" fmla="*/ 91 h 160"/>
              <a:gd name="T40" fmla="*/ 95 w 120"/>
              <a:gd name="T41" fmla="*/ 88 h 160"/>
              <a:gd name="T42" fmla="*/ 28 w 120"/>
              <a:gd name="T43" fmla="*/ 51 h 160"/>
              <a:gd name="T44" fmla="*/ 60 w 120"/>
              <a:gd name="T45" fmla="*/ 48 h 160"/>
              <a:gd name="T46" fmla="*/ 28 w 120"/>
              <a:gd name="T47" fmla="*/ 45 h 160"/>
              <a:gd name="T48" fmla="*/ 28 w 120"/>
              <a:gd name="T49" fmla="*/ 51 h 160"/>
              <a:gd name="T50" fmla="*/ 28 w 120"/>
              <a:gd name="T51" fmla="*/ 105 h 160"/>
              <a:gd name="T52" fmla="*/ 28 w 120"/>
              <a:gd name="T53" fmla="*/ 111 h 160"/>
              <a:gd name="T54" fmla="*/ 95 w 120"/>
              <a:gd name="T55" fmla="*/ 108 h 160"/>
              <a:gd name="T56" fmla="*/ 93 w 120"/>
              <a:gd name="T57" fmla="*/ 124 h 160"/>
              <a:gd name="T58" fmla="*/ 25 w 120"/>
              <a:gd name="T59" fmla="*/ 128 h 160"/>
              <a:gd name="T60" fmla="*/ 93 w 120"/>
              <a:gd name="T61" fmla="*/ 132 h 160"/>
              <a:gd name="T62" fmla="*/ 93 w 120"/>
              <a:gd name="T63" fmla="*/ 1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0" h="160">
                <a:moveTo>
                  <a:pt x="119" y="46"/>
                </a:moveTo>
                <a:cubicBezTo>
                  <a:pt x="79" y="1"/>
                  <a:pt x="79" y="1"/>
                  <a:pt x="79" y="1"/>
                </a:cubicBezTo>
                <a:cubicBezTo>
                  <a:pt x="79" y="0"/>
                  <a:pt x="79" y="0"/>
                  <a:pt x="79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6"/>
                  <a:pt x="4" y="160"/>
                  <a:pt x="8" y="160"/>
                </a:cubicBezTo>
                <a:cubicBezTo>
                  <a:pt x="112" y="160"/>
                  <a:pt x="112" y="160"/>
                  <a:pt x="112" y="160"/>
                </a:cubicBezTo>
                <a:cubicBezTo>
                  <a:pt x="116" y="160"/>
                  <a:pt x="120" y="156"/>
                  <a:pt x="120" y="153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20" y="46"/>
                  <a:pt x="120" y="46"/>
                  <a:pt x="120" y="46"/>
                </a:cubicBezTo>
                <a:cubicBezTo>
                  <a:pt x="120" y="46"/>
                  <a:pt x="120" y="46"/>
                  <a:pt x="119" y="46"/>
                </a:cubicBezTo>
                <a:close/>
                <a:moveTo>
                  <a:pt x="80" y="9"/>
                </a:moveTo>
                <a:cubicBezTo>
                  <a:pt x="112" y="45"/>
                  <a:pt x="112" y="45"/>
                  <a:pt x="112" y="45"/>
                </a:cubicBezTo>
                <a:cubicBezTo>
                  <a:pt x="83" y="45"/>
                  <a:pt x="83" y="45"/>
                  <a:pt x="83" y="45"/>
                </a:cubicBezTo>
                <a:cubicBezTo>
                  <a:pt x="81" y="45"/>
                  <a:pt x="80" y="43"/>
                  <a:pt x="80" y="41"/>
                </a:cubicBezTo>
                <a:lnTo>
                  <a:pt x="80" y="9"/>
                </a:lnTo>
                <a:close/>
                <a:moveTo>
                  <a:pt x="115" y="153"/>
                </a:moveTo>
                <a:cubicBezTo>
                  <a:pt x="115" y="154"/>
                  <a:pt x="114" y="155"/>
                  <a:pt x="112" y="155"/>
                </a:cubicBezTo>
                <a:cubicBezTo>
                  <a:pt x="8" y="155"/>
                  <a:pt x="8" y="155"/>
                  <a:pt x="8" y="155"/>
                </a:cubicBezTo>
                <a:cubicBezTo>
                  <a:pt x="6" y="155"/>
                  <a:pt x="5" y="154"/>
                  <a:pt x="5" y="153"/>
                </a:cubicBezTo>
                <a:cubicBezTo>
                  <a:pt x="5" y="8"/>
                  <a:pt x="5" y="8"/>
                  <a:pt x="5" y="8"/>
                </a:cubicBezTo>
                <a:cubicBezTo>
                  <a:pt x="5" y="6"/>
                  <a:pt x="6" y="5"/>
                  <a:pt x="8" y="5"/>
                </a:cubicBezTo>
                <a:cubicBezTo>
                  <a:pt x="75" y="5"/>
                  <a:pt x="75" y="5"/>
                  <a:pt x="75" y="5"/>
                </a:cubicBezTo>
                <a:cubicBezTo>
                  <a:pt x="75" y="41"/>
                  <a:pt x="75" y="41"/>
                  <a:pt x="75" y="41"/>
                </a:cubicBezTo>
                <a:cubicBezTo>
                  <a:pt x="75" y="45"/>
                  <a:pt x="79" y="50"/>
                  <a:pt x="83" y="50"/>
                </a:cubicBezTo>
                <a:cubicBezTo>
                  <a:pt x="115" y="50"/>
                  <a:pt x="115" y="50"/>
                  <a:pt x="115" y="50"/>
                </a:cubicBezTo>
                <a:cubicBezTo>
                  <a:pt x="115" y="153"/>
                  <a:pt x="115" y="153"/>
                  <a:pt x="115" y="153"/>
                </a:cubicBezTo>
                <a:close/>
                <a:moveTo>
                  <a:pt x="25" y="68"/>
                </a:moveTo>
                <a:cubicBezTo>
                  <a:pt x="25" y="69"/>
                  <a:pt x="26" y="71"/>
                  <a:pt x="28" y="71"/>
                </a:cubicBezTo>
                <a:cubicBezTo>
                  <a:pt x="93" y="71"/>
                  <a:pt x="93" y="71"/>
                  <a:pt x="93" y="71"/>
                </a:cubicBezTo>
                <a:cubicBezTo>
                  <a:pt x="94" y="71"/>
                  <a:pt x="95" y="69"/>
                  <a:pt x="95" y="68"/>
                </a:cubicBezTo>
                <a:cubicBezTo>
                  <a:pt x="95" y="66"/>
                  <a:pt x="94" y="64"/>
                  <a:pt x="93" y="64"/>
                </a:cubicBezTo>
                <a:cubicBezTo>
                  <a:pt x="28" y="64"/>
                  <a:pt x="28" y="64"/>
                  <a:pt x="28" y="64"/>
                </a:cubicBezTo>
                <a:cubicBezTo>
                  <a:pt x="26" y="64"/>
                  <a:pt x="25" y="66"/>
                  <a:pt x="25" y="68"/>
                </a:cubicBezTo>
                <a:close/>
                <a:moveTo>
                  <a:pt x="93" y="84"/>
                </a:moveTo>
                <a:cubicBezTo>
                  <a:pt x="28" y="84"/>
                  <a:pt x="28" y="84"/>
                  <a:pt x="28" y="84"/>
                </a:cubicBezTo>
                <a:cubicBezTo>
                  <a:pt x="26" y="84"/>
                  <a:pt x="25" y="86"/>
                  <a:pt x="25" y="88"/>
                </a:cubicBezTo>
                <a:cubicBezTo>
                  <a:pt x="25" y="90"/>
                  <a:pt x="26" y="91"/>
                  <a:pt x="28" y="91"/>
                </a:cubicBezTo>
                <a:cubicBezTo>
                  <a:pt x="93" y="91"/>
                  <a:pt x="93" y="91"/>
                  <a:pt x="93" y="91"/>
                </a:cubicBezTo>
                <a:cubicBezTo>
                  <a:pt x="94" y="91"/>
                  <a:pt x="95" y="90"/>
                  <a:pt x="95" y="88"/>
                </a:cubicBezTo>
                <a:cubicBezTo>
                  <a:pt x="95" y="86"/>
                  <a:pt x="94" y="84"/>
                  <a:pt x="93" y="84"/>
                </a:cubicBezTo>
                <a:close/>
                <a:moveTo>
                  <a:pt x="28" y="51"/>
                </a:moveTo>
                <a:cubicBezTo>
                  <a:pt x="58" y="51"/>
                  <a:pt x="58" y="51"/>
                  <a:pt x="58" y="51"/>
                </a:cubicBezTo>
                <a:cubicBezTo>
                  <a:pt x="59" y="51"/>
                  <a:pt x="60" y="50"/>
                  <a:pt x="60" y="48"/>
                </a:cubicBezTo>
                <a:cubicBezTo>
                  <a:pt x="60" y="46"/>
                  <a:pt x="59" y="45"/>
                  <a:pt x="58" y="45"/>
                </a:cubicBezTo>
                <a:cubicBezTo>
                  <a:pt x="28" y="45"/>
                  <a:pt x="28" y="45"/>
                  <a:pt x="28" y="45"/>
                </a:cubicBezTo>
                <a:cubicBezTo>
                  <a:pt x="26" y="45"/>
                  <a:pt x="25" y="46"/>
                  <a:pt x="25" y="48"/>
                </a:cubicBezTo>
                <a:cubicBezTo>
                  <a:pt x="25" y="50"/>
                  <a:pt x="26" y="51"/>
                  <a:pt x="28" y="51"/>
                </a:cubicBezTo>
                <a:close/>
                <a:moveTo>
                  <a:pt x="93" y="105"/>
                </a:moveTo>
                <a:cubicBezTo>
                  <a:pt x="28" y="105"/>
                  <a:pt x="28" y="105"/>
                  <a:pt x="28" y="105"/>
                </a:cubicBezTo>
                <a:cubicBezTo>
                  <a:pt x="26" y="105"/>
                  <a:pt x="25" y="106"/>
                  <a:pt x="25" y="108"/>
                </a:cubicBezTo>
                <a:cubicBezTo>
                  <a:pt x="25" y="109"/>
                  <a:pt x="26" y="111"/>
                  <a:pt x="28" y="111"/>
                </a:cubicBezTo>
                <a:cubicBezTo>
                  <a:pt x="93" y="111"/>
                  <a:pt x="93" y="111"/>
                  <a:pt x="93" y="111"/>
                </a:cubicBezTo>
                <a:cubicBezTo>
                  <a:pt x="94" y="111"/>
                  <a:pt x="95" y="109"/>
                  <a:pt x="95" y="108"/>
                </a:cubicBezTo>
                <a:cubicBezTo>
                  <a:pt x="95" y="106"/>
                  <a:pt x="94" y="105"/>
                  <a:pt x="93" y="105"/>
                </a:cubicBezTo>
                <a:close/>
                <a:moveTo>
                  <a:pt x="93" y="124"/>
                </a:moveTo>
                <a:cubicBezTo>
                  <a:pt x="28" y="124"/>
                  <a:pt x="28" y="124"/>
                  <a:pt x="28" y="124"/>
                </a:cubicBezTo>
                <a:cubicBezTo>
                  <a:pt x="26" y="124"/>
                  <a:pt x="25" y="126"/>
                  <a:pt x="25" y="128"/>
                </a:cubicBezTo>
                <a:cubicBezTo>
                  <a:pt x="25" y="130"/>
                  <a:pt x="26" y="132"/>
                  <a:pt x="28" y="132"/>
                </a:cubicBezTo>
                <a:cubicBezTo>
                  <a:pt x="93" y="132"/>
                  <a:pt x="93" y="132"/>
                  <a:pt x="93" y="132"/>
                </a:cubicBezTo>
                <a:cubicBezTo>
                  <a:pt x="94" y="132"/>
                  <a:pt x="95" y="130"/>
                  <a:pt x="95" y="128"/>
                </a:cubicBezTo>
                <a:cubicBezTo>
                  <a:pt x="95" y="126"/>
                  <a:pt x="94" y="124"/>
                  <a:pt x="93" y="1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13104BBB-0DB9-CAE4-EB97-4387790C7EFA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4130675"/>
            <a:ext cx="254000" cy="247650"/>
          </a:xfrm>
          <a:custGeom>
            <a:avLst/>
            <a:gdLst>
              <a:gd name="T0" fmla="*/ 121 w 160"/>
              <a:gd name="T1" fmla="*/ 109 h 156"/>
              <a:gd name="T2" fmla="*/ 116 w 160"/>
              <a:gd name="T3" fmla="*/ 59 h 156"/>
              <a:gd name="T4" fmla="*/ 116 w 160"/>
              <a:gd name="T5" fmla="*/ 45 h 156"/>
              <a:gd name="T6" fmla="*/ 76 w 160"/>
              <a:gd name="T7" fmla="*/ 1 h 156"/>
              <a:gd name="T8" fmla="*/ 75 w 160"/>
              <a:gd name="T9" fmla="*/ 0 h 156"/>
              <a:gd name="T10" fmla="*/ 0 w 160"/>
              <a:gd name="T11" fmla="*/ 7 h 156"/>
              <a:gd name="T12" fmla="*/ 7 w 160"/>
              <a:gd name="T13" fmla="*/ 156 h 156"/>
              <a:gd name="T14" fmla="*/ 116 w 160"/>
              <a:gd name="T15" fmla="*/ 149 h 156"/>
              <a:gd name="T16" fmla="*/ 118 w 160"/>
              <a:gd name="T17" fmla="*/ 111 h 156"/>
              <a:gd name="T18" fmla="*/ 158 w 160"/>
              <a:gd name="T19" fmla="*/ 151 h 156"/>
              <a:gd name="T20" fmla="*/ 159 w 160"/>
              <a:gd name="T21" fmla="*/ 148 h 156"/>
              <a:gd name="T22" fmla="*/ 109 w 160"/>
              <a:gd name="T23" fmla="*/ 44 h 156"/>
              <a:gd name="T24" fmla="*/ 78 w 160"/>
              <a:gd name="T25" fmla="*/ 40 h 156"/>
              <a:gd name="T26" fmla="*/ 112 w 160"/>
              <a:gd name="T27" fmla="*/ 149 h 156"/>
              <a:gd name="T28" fmla="*/ 7 w 160"/>
              <a:gd name="T29" fmla="*/ 151 h 156"/>
              <a:gd name="T30" fmla="*/ 5 w 160"/>
              <a:gd name="T31" fmla="*/ 7 h 156"/>
              <a:gd name="T32" fmla="*/ 73 w 160"/>
              <a:gd name="T33" fmla="*/ 5 h 156"/>
              <a:gd name="T34" fmla="*/ 80 w 160"/>
              <a:gd name="T35" fmla="*/ 49 h 156"/>
              <a:gd name="T36" fmla="*/ 112 w 160"/>
              <a:gd name="T37" fmla="*/ 56 h 156"/>
              <a:gd name="T38" fmla="*/ 76 w 160"/>
              <a:gd name="T39" fmla="*/ 63 h 156"/>
              <a:gd name="T40" fmla="*/ 24 w 160"/>
              <a:gd name="T41" fmla="*/ 66 h 156"/>
              <a:gd name="T42" fmla="*/ 73 w 160"/>
              <a:gd name="T43" fmla="*/ 68 h 156"/>
              <a:gd name="T44" fmla="*/ 27 w 160"/>
              <a:gd name="T45" fmla="*/ 83 h 156"/>
              <a:gd name="T46" fmla="*/ 27 w 160"/>
              <a:gd name="T47" fmla="*/ 88 h 156"/>
              <a:gd name="T48" fmla="*/ 73 w 160"/>
              <a:gd name="T49" fmla="*/ 103 h 156"/>
              <a:gd name="T50" fmla="*/ 24 w 160"/>
              <a:gd name="T51" fmla="*/ 105 h 156"/>
              <a:gd name="T52" fmla="*/ 76 w 160"/>
              <a:gd name="T53" fmla="*/ 107 h 156"/>
              <a:gd name="T54" fmla="*/ 112 w 160"/>
              <a:gd name="T55" fmla="*/ 115 h 156"/>
              <a:gd name="T56" fmla="*/ 99 w 160"/>
              <a:gd name="T57" fmla="*/ 112 h 156"/>
              <a:gd name="T58" fmla="*/ 99 w 160"/>
              <a:gd name="T59" fmla="*/ 59 h 156"/>
              <a:gd name="T60" fmla="*/ 99 w 160"/>
              <a:gd name="T61" fmla="*/ 112 h 156"/>
              <a:gd name="T62" fmla="*/ 55 w 160"/>
              <a:gd name="T63" fmla="*/ 50 h 156"/>
              <a:gd name="T64" fmla="*/ 55 w 160"/>
              <a:gd name="T65" fmla="*/ 43 h 156"/>
              <a:gd name="T66" fmla="*/ 23 w 160"/>
              <a:gd name="T67" fmla="*/ 47 h 156"/>
              <a:gd name="T68" fmla="*/ 90 w 160"/>
              <a:gd name="T69" fmla="*/ 121 h 156"/>
              <a:gd name="T70" fmla="*/ 23 w 160"/>
              <a:gd name="T71" fmla="*/ 125 h 156"/>
              <a:gd name="T72" fmla="*/ 90 w 160"/>
              <a:gd name="T73" fmla="*/ 128 h 156"/>
              <a:gd name="T74" fmla="*/ 90 w 160"/>
              <a:gd name="T75" fmla="*/ 121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56">
                <a:moveTo>
                  <a:pt x="159" y="148"/>
                </a:moveTo>
                <a:cubicBezTo>
                  <a:pt x="121" y="109"/>
                  <a:pt x="121" y="109"/>
                  <a:pt x="121" y="109"/>
                </a:cubicBezTo>
                <a:cubicBezTo>
                  <a:pt x="127" y="103"/>
                  <a:pt x="131" y="94"/>
                  <a:pt x="131" y="85"/>
                </a:cubicBezTo>
                <a:cubicBezTo>
                  <a:pt x="131" y="74"/>
                  <a:pt x="125" y="65"/>
                  <a:pt x="116" y="59"/>
                </a:cubicBezTo>
                <a:cubicBezTo>
                  <a:pt x="116" y="46"/>
                  <a:pt x="116" y="46"/>
                  <a:pt x="116" y="46"/>
                </a:cubicBezTo>
                <a:cubicBezTo>
                  <a:pt x="116" y="45"/>
                  <a:pt x="116" y="45"/>
                  <a:pt x="116" y="45"/>
                </a:cubicBezTo>
                <a:cubicBezTo>
                  <a:pt x="116" y="45"/>
                  <a:pt x="116" y="45"/>
                  <a:pt x="115" y="45"/>
                </a:cubicBezTo>
                <a:cubicBezTo>
                  <a:pt x="76" y="1"/>
                  <a:pt x="76" y="1"/>
                  <a:pt x="76" y="1"/>
                </a:cubicBezTo>
                <a:cubicBezTo>
                  <a:pt x="76" y="0"/>
                  <a:pt x="76" y="0"/>
                  <a:pt x="76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4"/>
                  <a:pt x="0" y="7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3"/>
                  <a:pt x="3" y="156"/>
                  <a:pt x="7" y="156"/>
                </a:cubicBezTo>
                <a:cubicBezTo>
                  <a:pt x="109" y="156"/>
                  <a:pt x="109" y="156"/>
                  <a:pt x="109" y="156"/>
                </a:cubicBezTo>
                <a:cubicBezTo>
                  <a:pt x="113" y="156"/>
                  <a:pt x="116" y="153"/>
                  <a:pt x="116" y="149"/>
                </a:cubicBezTo>
                <a:cubicBezTo>
                  <a:pt x="116" y="112"/>
                  <a:pt x="116" y="112"/>
                  <a:pt x="116" y="112"/>
                </a:cubicBezTo>
                <a:cubicBezTo>
                  <a:pt x="116" y="112"/>
                  <a:pt x="116" y="112"/>
                  <a:pt x="118" y="111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1"/>
                  <a:pt x="156" y="151"/>
                  <a:pt x="158" y="151"/>
                </a:cubicBezTo>
                <a:cubicBezTo>
                  <a:pt x="159" y="151"/>
                  <a:pt x="159" y="151"/>
                  <a:pt x="159" y="150"/>
                </a:cubicBezTo>
                <a:cubicBezTo>
                  <a:pt x="160" y="150"/>
                  <a:pt x="160" y="148"/>
                  <a:pt x="159" y="148"/>
                </a:cubicBezTo>
                <a:close/>
                <a:moveTo>
                  <a:pt x="78" y="8"/>
                </a:moveTo>
                <a:cubicBezTo>
                  <a:pt x="109" y="44"/>
                  <a:pt x="109" y="44"/>
                  <a:pt x="109" y="44"/>
                </a:cubicBezTo>
                <a:cubicBezTo>
                  <a:pt x="80" y="44"/>
                  <a:pt x="80" y="44"/>
                  <a:pt x="80" y="44"/>
                </a:cubicBezTo>
                <a:cubicBezTo>
                  <a:pt x="79" y="44"/>
                  <a:pt x="78" y="41"/>
                  <a:pt x="78" y="40"/>
                </a:cubicBezTo>
                <a:lnTo>
                  <a:pt x="78" y="8"/>
                </a:lnTo>
                <a:close/>
                <a:moveTo>
                  <a:pt x="112" y="149"/>
                </a:moveTo>
                <a:cubicBezTo>
                  <a:pt x="112" y="150"/>
                  <a:pt x="110" y="151"/>
                  <a:pt x="109" y="151"/>
                </a:cubicBezTo>
                <a:cubicBezTo>
                  <a:pt x="7" y="151"/>
                  <a:pt x="7" y="151"/>
                  <a:pt x="7" y="151"/>
                </a:cubicBezTo>
                <a:cubicBezTo>
                  <a:pt x="6" y="151"/>
                  <a:pt x="5" y="150"/>
                  <a:pt x="5" y="149"/>
                </a:cubicBezTo>
                <a:cubicBezTo>
                  <a:pt x="5" y="7"/>
                  <a:pt x="5" y="7"/>
                  <a:pt x="5" y="7"/>
                </a:cubicBezTo>
                <a:cubicBezTo>
                  <a:pt x="5" y="6"/>
                  <a:pt x="6" y="5"/>
                  <a:pt x="7" y="5"/>
                </a:cubicBezTo>
                <a:cubicBezTo>
                  <a:pt x="73" y="5"/>
                  <a:pt x="73" y="5"/>
                  <a:pt x="73" y="5"/>
                </a:cubicBezTo>
                <a:cubicBezTo>
                  <a:pt x="73" y="40"/>
                  <a:pt x="73" y="40"/>
                  <a:pt x="73" y="40"/>
                </a:cubicBezTo>
                <a:cubicBezTo>
                  <a:pt x="73" y="44"/>
                  <a:pt x="76" y="49"/>
                  <a:pt x="80" y="49"/>
                </a:cubicBezTo>
                <a:cubicBezTo>
                  <a:pt x="112" y="49"/>
                  <a:pt x="112" y="49"/>
                  <a:pt x="112" y="49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08" y="55"/>
                  <a:pt x="104" y="54"/>
                  <a:pt x="99" y="54"/>
                </a:cubicBezTo>
                <a:cubicBezTo>
                  <a:pt x="91" y="54"/>
                  <a:pt x="82" y="57"/>
                  <a:pt x="76" y="63"/>
                </a:cubicBezTo>
                <a:cubicBezTo>
                  <a:pt x="27" y="63"/>
                  <a:pt x="27" y="63"/>
                  <a:pt x="27" y="63"/>
                </a:cubicBezTo>
                <a:cubicBezTo>
                  <a:pt x="25" y="63"/>
                  <a:pt x="24" y="65"/>
                  <a:pt x="24" y="66"/>
                </a:cubicBezTo>
                <a:cubicBezTo>
                  <a:pt x="24" y="67"/>
                  <a:pt x="25" y="68"/>
                  <a:pt x="27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0" y="73"/>
                  <a:pt x="68" y="78"/>
                  <a:pt x="68" y="83"/>
                </a:cubicBezTo>
                <a:cubicBezTo>
                  <a:pt x="27" y="83"/>
                  <a:pt x="27" y="83"/>
                  <a:pt x="27" y="83"/>
                </a:cubicBezTo>
                <a:cubicBezTo>
                  <a:pt x="25" y="83"/>
                  <a:pt x="24" y="84"/>
                  <a:pt x="24" y="85"/>
                </a:cubicBezTo>
                <a:cubicBezTo>
                  <a:pt x="24" y="87"/>
                  <a:pt x="25" y="88"/>
                  <a:pt x="27" y="88"/>
                </a:cubicBezTo>
                <a:cubicBezTo>
                  <a:pt x="68" y="88"/>
                  <a:pt x="68" y="88"/>
                  <a:pt x="68" y="88"/>
                </a:cubicBezTo>
                <a:cubicBezTo>
                  <a:pt x="68" y="93"/>
                  <a:pt x="70" y="98"/>
                  <a:pt x="73" y="103"/>
                </a:cubicBezTo>
                <a:cubicBezTo>
                  <a:pt x="27" y="103"/>
                  <a:pt x="27" y="103"/>
                  <a:pt x="27" y="103"/>
                </a:cubicBezTo>
                <a:cubicBezTo>
                  <a:pt x="25" y="103"/>
                  <a:pt x="24" y="104"/>
                  <a:pt x="24" y="105"/>
                </a:cubicBezTo>
                <a:cubicBezTo>
                  <a:pt x="24" y="106"/>
                  <a:pt x="25" y="107"/>
                  <a:pt x="27" y="107"/>
                </a:cubicBezTo>
                <a:cubicBezTo>
                  <a:pt x="76" y="107"/>
                  <a:pt x="76" y="107"/>
                  <a:pt x="76" y="107"/>
                </a:cubicBezTo>
                <a:cubicBezTo>
                  <a:pt x="82" y="114"/>
                  <a:pt x="91" y="117"/>
                  <a:pt x="99" y="117"/>
                </a:cubicBezTo>
                <a:cubicBezTo>
                  <a:pt x="104" y="117"/>
                  <a:pt x="108" y="116"/>
                  <a:pt x="112" y="115"/>
                </a:cubicBezTo>
                <a:cubicBezTo>
                  <a:pt x="112" y="149"/>
                  <a:pt x="112" y="149"/>
                  <a:pt x="112" y="149"/>
                </a:cubicBezTo>
                <a:close/>
                <a:moveTo>
                  <a:pt x="99" y="112"/>
                </a:moveTo>
                <a:cubicBezTo>
                  <a:pt x="85" y="112"/>
                  <a:pt x="73" y="100"/>
                  <a:pt x="73" y="85"/>
                </a:cubicBezTo>
                <a:cubicBezTo>
                  <a:pt x="73" y="71"/>
                  <a:pt x="85" y="59"/>
                  <a:pt x="99" y="59"/>
                </a:cubicBezTo>
                <a:cubicBezTo>
                  <a:pt x="114" y="59"/>
                  <a:pt x="126" y="71"/>
                  <a:pt x="126" y="85"/>
                </a:cubicBezTo>
                <a:cubicBezTo>
                  <a:pt x="126" y="100"/>
                  <a:pt x="114" y="112"/>
                  <a:pt x="99" y="112"/>
                </a:cubicBezTo>
                <a:close/>
                <a:moveTo>
                  <a:pt x="26" y="50"/>
                </a:moveTo>
                <a:cubicBezTo>
                  <a:pt x="55" y="50"/>
                  <a:pt x="55" y="50"/>
                  <a:pt x="55" y="50"/>
                </a:cubicBezTo>
                <a:cubicBezTo>
                  <a:pt x="56" y="50"/>
                  <a:pt x="58" y="48"/>
                  <a:pt x="58" y="47"/>
                </a:cubicBezTo>
                <a:cubicBezTo>
                  <a:pt x="58" y="45"/>
                  <a:pt x="56" y="43"/>
                  <a:pt x="55" y="43"/>
                </a:cubicBezTo>
                <a:cubicBezTo>
                  <a:pt x="26" y="43"/>
                  <a:pt x="26" y="43"/>
                  <a:pt x="26" y="43"/>
                </a:cubicBezTo>
                <a:cubicBezTo>
                  <a:pt x="25" y="43"/>
                  <a:pt x="23" y="45"/>
                  <a:pt x="23" y="47"/>
                </a:cubicBezTo>
                <a:cubicBezTo>
                  <a:pt x="23" y="48"/>
                  <a:pt x="25" y="50"/>
                  <a:pt x="26" y="50"/>
                </a:cubicBezTo>
                <a:close/>
                <a:moveTo>
                  <a:pt x="90" y="121"/>
                </a:moveTo>
                <a:cubicBezTo>
                  <a:pt x="26" y="121"/>
                  <a:pt x="26" y="121"/>
                  <a:pt x="26" y="121"/>
                </a:cubicBezTo>
                <a:cubicBezTo>
                  <a:pt x="25" y="121"/>
                  <a:pt x="23" y="123"/>
                  <a:pt x="23" y="125"/>
                </a:cubicBezTo>
                <a:cubicBezTo>
                  <a:pt x="23" y="127"/>
                  <a:pt x="25" y="128"/>
                  <a:pt x="26" y="128"/>
                </a:cubicBezTo>
                <a:cubicBezTo>
                  <a:pt x="90" y="128"/>
                  <a:pt x="90" y="128"/>
                  <a:pt x="90" y="128"/>
                </a:cubicBezTo>
                <a:cubicBezTo>
                  <a:pt x="91" y="128"/>
                  <a:pt x="92" y="127"/>
                  <a:pt x="92" y="125"/>
                </a:cubicBezTo>
                <a:cubicBezTo>
                  <a:pt x="92" y="123"/>
                  <a:pt x="91" y="121"/>
                  <a:pt x="90" y="1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5FAECDD8-8E6B-B309-1369-3F87AAF680CF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4135438"/>
            <a:ext cx="254000" cy="238125"/>
          </a:xfrm>
          <a:custGeom>
            <a:avLst/>
            <a:gdLst>
              <a:gd name="T0" fmla="*/ 99 w 160"/>
              <a:gd name="T1" fmla="*/ 35 h 150"/>
              <a:gd name="T2" fmla="*/ 98 w 160"/>
              <a:gd name="T3" fmla="*/ 34 h 150"/>
              <a:gd name="T4" fmla="*/ 65 w 160"/>
              <a:gd name="T5" fmla="*/ 0 h 150"/>
              <a:gd name="T6" fmla="*/ 7 w 160"/>
              <a:gd name="T7" fmla="*/ 0 h 150"/>
              <a:gd name="T8" fmla="*/ 0 w 160"/>
              <a:gd name="T9" fmla="*/ 125 h 150"/>
              <a:gd name="T10" fmla="*/ 92 w 160"/>
              <a:gd name="T11" fmla="*/ 132 h 150"/>
              <a:gd name="T12" fmla="*/ 66 w 160"/>
              <a:gd name="T13" fmla="*/ 8 h 150"/>
              <a:gd name="T14" fmla="*/ 68 w 160"/>
              <a:gd name="T15" fmla="*/ 33 h 150"/>
              <a:gd name="T16" fmla="*/ 66 w 160"/>
              <a:gd name="T17" fmla="*/ 8 h 150"/>
              <a:gd name="T18" fmla="*/ 5 w 160"/>
              <a:gd name="T19" fmla="*/ 7 h 150"/>
              <a:gd name="T20" fmla="*/ 61 w 160"/>
              <a:gd name="T21" fmla="*/ 5 h 150"/>
              <a:gd name="T22" fmla="*/ 68 w 160"/>
              <a:gd name="T23" fmla="*/ 38 h 150"/>
              <a:gd name="T24" fmla="*/ 94 w 160"/>
              <a:gd name="T25" fmla="*/ 125 h 150"/>
              <a:gd name="T26" fmla="*/ 7 w 160"/>
              <a:gd name="T27" fmla="*/ 127 h 150"/>
              <a:gd name="T28" fmla="*/ 78 w 160"/>
              <a:gd name="T29" fmla="*/ 51 h 150"/>
              <a:gd name="T30" fmla="*/ 19 w 160"/>
              <a:gd name="T31" fmla="*/ 54 h 150"/>
              <a:gd name="T32" fmla="*/ 78 w 160"/>
              <a:gd name="T33" fmla="*/ 58 h 150"/>
              <a:gd name="T34" fmla="*/ 78 w 160"/>
              <a:gd name="T35" fmla="*/ 51 h 150"/>
              <a:gd name="T36" fmla="*/ 22 w 160"/>
              <a:gd name="T37" fmla="*/ 70 h 150"/>
              <a:gd name="T38" fmla="*/ 22 w 160"/>
              <a:gd name="T39" fmla="*/ 77 h 150"/>
              <a:gd name="T40" fmla="*/ 80 w 160"/>
              <a:gd name="T41" fmla="*/ 73 h 150"/>
              <a:gd name="T42" fmla="*/ 22 w 160"/>
              <a:gd name="T43" fmla="*/ 39 h 150"/>
              <a:gd name="T44" fmla="*/ 47 w 160"/>
              <a:gd name="T45" fmla="*/ 36 h 150"/>
              <a:gd name="T46" fmla="*/ 22 w 160"/>
              <a:gd name="T47" fmla="*/ 32 h 150"/>
              <a:gd name="T48" fmla="*/ 22 w 160"/>
              <a:gd name="T49" fmla="*/ 39 h 150"/>
              <a:gd name="T50" fmla="*/ 22 w 160"/>
              <a:gd name="T51" fmla="*/ 89 h 150"/>
              <a:gd name="T52" fmla="*/ 22 w 160"/>
              <a:gd name="T53" fmla="*/ 95 h 150"/>
              <a:gd name="T54" fmla="*/ 80 w 160"/>
              <a:gd name="T55" fmla="*/ 92 h 150"/>
              <a:gd name="T56" fmla="*/ 78 w 160"/>
              <a:gd name="T57" fmla="*/ 108 h 150"/>
              <a:gd name="T58" fmla="*/ 19 w 160"/>
              <a:gd name="T59" fmla="*/ 111 h 150"/>
              <a:gd name="T60" fmla="*/ 78 w 160"/>
              <a:gd name="T61" fmla="*/ 114 h 150"/>
              <a:gd name="T62" fmla="*/ 78 w 160"/>
              <a:gd name="T63" fmla="*/ 108 h 150"/>
              <a:gd name="T64" fmla="*/ 126 w 160"/>
              <a:gd name="T65" fmla="*/ 20 h 150"/>
              <a:gd name="T66" fmla="*/ 125 w 160"/>
              <a:gd name="T67" fmla="*/ 19 h 150"/>
              <a:gd name="T68" fmla="*/ 99 w 160"/>
              <a:gd name="T69" fmla="*/ 21 h 150"/>
              <a:gd name="T70" fmla="*/ 122 w 160"/>
              <a:gd name="T71" fmla="*/ 24 h 150"/>
              <a:gd name="T72" fmla="*/ 129 w 160"/>
              <a:gd name="T73" fmla="*/ 57 h 150"/>
              <a:gd name="T74" fmla="*/ 155 w 160"/>
              <a:gd name="T75" fmla="*/ 143 h 150"/>
              <a:gd name="T76" fmla="*/ 68 w 160"/>
              <a:gd name="T77" fmla="*/ 146 h 150"/>
              <a:gd name="T78" fmla="*/ 66 w 160"/>
              <a:gd name="T79" fmla="*/ 139 h 150"/>
              <a:gd name="T80" fmla="*/ 61 w 160"/>
              <a:gd name="T81" fmla="*/ 139 h 150"/>
              <a:gd name="T82" fmla="*/ 68 w 160"/>
              <a:gd name="T83" fmla="*/ 150 h 150"/>
              <a:gd name="T84" fmla="*/ 160 w 160"/>
              <a:gd name="T85" fmla="*/ 143 h 150"/>
              <a:gd name="T86" fmla="*/ 160 w 160"/>
              <a:gd name="T87" fmla="*/ 53 h 150"/>
              <a:gd name="T88" fmla="*/ 129 w 160"/>
              <a:gd name="T89" fmla="*/ 52 h 150"/>
              <a:gd name="T90" fmla="*/ 127 w 160"/>
              <a:gd name="T91" fmla="*/ 27 h 150"/>
              <a:gd name="T92" fmla="*/ 129 w 160"/>
              <a:gd name="T93" fmla="*/ 52 h 150"/>
              <a:gd name="T94" fmla="*/ 138 w 160"/>
              <a:gd name="T95" fmla="*/ 77 h 150"/>
              <a:gd name="T96" fmla="*/ 138 w 160"/>
              <a:gd name="T97" fmla="*/ 70 h 150"/>
              <a:gd name="T98" fmla="*/ 108 w 160"/>
              <a:gd name="T99" fmla="*/ 73 h 150"/>
              <a:gd name="T100" fmla="*/ 110 w 160"/>
              <a:gd name="T101" fmla="*/ 95 h 150"/>
              <a:gd name="T102" fmla="*/ 141 w 160"/>
              <a:gd name="T103" fmla="*/ 92 h 150"/>
              <a:gd name="T104" fmla="*/ 110 w 160"/>
              <a:gd name="T105" fmla="*/ 89 h 150"/>
              <a:gd name="T106" fmla="*/ 110 w 160"/>
              <a:gd name="T107" fmla="*/ 95 h 150"/>
              <a:gd name="T108" fmla="*/ 138 w 160"/>
              <a:gd name="T109" fmla="*/ 114 h 150"/>
              <a:gd name="T110" fmla="*/ 138 w 160"/>
              <a:gd name="T111" fmla="*/ 108 h 150"/>
              <a:gd name="T112" fmla="*/ 108 w 160"/>
              <a:gd name="T113" fmla="*/ 111 h 150"/>
              <a:gd name="T114" fmla="*/ 110 w 160"/>
              <a:gd name="T115" fmla="*/ 133 h 150"/>
              <a:gd name="T116" fmla="*/ 141 w 160"/>
              <a:gd name="T117" fmla="*/ 130 h 150"/>
              <a:gd name="T118" fmla="*/ 110 w 160"/>
              <a:gd name="T119" fmla="*/ 126 h 150"/>
              <a:gd name="T120" fmla="*/ 110 w 160"/>
              <a:gd name="T121" fmla="*/ 133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50">
                <a:moveTo>
                  <a:pt x="99" y="125"/>
                </a:moveTo>
                <a:cubicBezTo>
                  <a:pt x="99" y="35"/>
                  <a:pt x="99" y="35"/>
                  <a:pt x="99" y="35"/>
                </a:cubicBezTo>
                <a:cubicBezTo>
                  <a:pt x="99" y="35"/>
                  <a:pt x="99" y="35"/>
                  <a:pt x="99" y="34"/>
                </a:cubicBezTo>
                <a:cubicBezTo>
                  <a:pt x="99" y="34"/>
                  <a:pt x="99" y="34"/>
                  <a:pt x="98" y="34"/>
                </a:cubicBezTo>
                <a:cubicBezTo>
                  <a:pt x="65" y="1"/>
                  <a:pt x="65" y="1"/>
                  <a:pt x="65" y="1"/>
                </a:cubicBezTo>
                <a:cubicBezTo>
                  <a:pt x="65" y="0"/>
                  <a:pt x="65" y="0"/>
                  <a:pt x="65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28"/>
                  <a:pt x="3" y="132"/>
                  <a:pt x="7" y="132"/>
                </a:cubicBezTo>
                <a:cubicBezTo>
                  <a:pt x="92" y="132"/>
                  <a:pt x="92" y="132"/>
                  <a:pt x="92" y="132"/>
                </a:cubicBezTo>
                <a:cubicBezTo>
                  <a:pt x="95" y="132"/>
                  <a:pt x="99" y="128"/>
                  <a:pt x="99" y="125"/>
                </a:cubicBezTo>
                <a:close/>
                <a:moveTo>
                  <a:pt x="66" y="8"/>
                </a:moveTo>
                <a:cubicBezTo>
                  <a:pt x="91" y="33"/>
                  <a:pt x="91" y="33"/>
                  <a:pt x="91" y="33"/>
                </a:cubicBezTo>
                <a:cubicBezTo>
                  <a:pt x="68" y="33"/>
                  <a:pt x="68" y="33"/>
                  <a:pt x="68" y="33"/>
                </a:cubicBezTo>
                <a:cubicBezTo>
                  <a:pt x="67" y="33"/>
                  <a:pt x="66" y="32"/>
                  <a:pt x="66" y="30"/>
                </a:cubicBezTo>
                <a:lnTo>
                  <a:pt x="66" y="8"/>
                </a:lnTo>
                <a:close/>
                <a:moveTo>
                  <a:pt x="5" y="125"/>
                </a:moveTo>
                <a:cubicBezTo>
                  <a:pt x="5" y="7"/>
                  <a:pt x="5" y="7"/>
                  <a:pt x="5" y="7"/>
                </a:cubicBezTo>
                <a:cubicBezTo>
                  <a:pt x="5" y="6"/>
                  <a:pt x="6" y="5"/>
                  <a:pt x="7" y="5"/>
                </a:cubicBezTo>
                <a:cubicBezTo>
                  <a:pt x="61" y="5"/>
                  <a:pt x="61" y="5"/>
                  <a:pt x="61" y="5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4"/>
                  <a:pt x="65" y="38"/>
                  <a:pt x="68" y="38"/>
                </a:cubicBezTo>
                <a:cubicBezTo>
                  <a:pt x="94" y="38"/>
                  <a:pt x="94" y="38"/>
                  <a:pt x="94" y="38"/>
                </a:cubicBezTo>
                <a:cubicBezTo>
                  <a:pt x="94" y="125"/>
                  <a:pt x="94" y="125"/>
                  <a:pt x="94" y="125"/>
                </a:cubicBezTo>
                <a:cubicBezTo>
                  <a:pt x="94" y="126"/>
                  <a:pt x="93" y="127"/>
                  <a:pt x="92" y="127"/>
                </a:cubicBezTo>
                <a:cubicBezTo>
                  <a:pt x="7" y="127"/>
                  <a:pt x="7" y="127"/>
                  <a:pt x="7" y="127"/>
                </a:cubicBezTo>
                <a:cubicBezTo>
                  <a:pt x="6" y="127"/>
                  <a:pt x="5" y="126"/>
                  <a:pt x="5" y="125"/>
                </a:cubicBezTo>
                <a:close/>
                <a:moveTo>
                  <a:pt x="78" y="51"/>
                </a:moveTo>
                <a:cubicBezTo>
                  <a:pt x="22" y="51"/>
                  <a:pt x="22" y="51"/>
                  <a:pt x="22" y="51"/>
                </a:cubicBezTo>
                <a:cubicBezTo>
                  <a:pt x="20" y="51"/>
                  <a:pt x="19" y="53"/>
                  <a:pt x="19" y="54"/>
                </a:cubicBezTo>
                <a:cubicBezTo>
                  <a:pt x="19" y="56"/>
                  <a:pt x="20" y="58"/>
                  <a:pt x="22" y="58"/>
                </a:cubicBezTo>
                <a:cubicBezTo>
                  <a:pt x="78" y="58"/>
                  <a:pt x="78" y="58"/>
                  <a:pt x="78" y="58"/>
                </a:cubicBezTo>
                <a:cubicBezTo>
                  <a:pt x="79" y="58"/>
                  <a:pt x="80" y="56"/>
                  <a:pt x="80" y="54"/>
                </a:cubicBezTo>
                <a:cubicBezTo>
                  <a:pt x="80" y="53"/>
                  <a:pt x="79" y="51"/>
                  <a:pt x="78" y="51"/>
                </a:cubicBezTo>
                <a:close/>
                <a:moveTo>
                  <a:pt x="78" y="70"/>
                </a:moveTo>
                <a:cubicBezTo>
                  <a:pt x="22" y="70"/>
                  <a:pt x="22" y="70"/>
                  <a:pt x="22" y="70"/>
                </a:cubicBezTo>
                <a:cubicBezTo>
                  <a:pt x="20" y="70"/>
                  <a:pt x="19" y="72"/>
                  <a:pt x="19" y="73"/>
                </a:cubicBezTo>
                <a:cubicBezTo>
                  <a:pt x="19" y="75"/>
                  <a:pt x="20" y="77"/>
                  <a:pt x="22" y="77"/>
                </a:cubicBezTo>
                <a:cubicBezTo>
                  <a:pt x="78" y="77"/>
                  <a:pt x="78" y="77"/>
                  <a:pt x="78" y="77"/>
                </a:cubicBezTo>
                <a:cubicBezTo>
                  <a:pt x="79" y="77"/>
                  <a:pt x="80" y="75"/>
                  <a:pt x="80" y="73"/>
                </a:cubicBezTo>
                <a:cubicBezTo>
                  <a:pt x="80" y="72"/>
                  <a:pt x="79" y="70"/>
                  <a:pt x="78" y="70"/>
                </a:cubicBezTo>
                <a:close/>
                <a:moveTo>
                  <a:pt x="22" y="39"/>
                </a:moveTo>
                <a:cubicBezTo>
                  <a:pt x="45" y="39"/>
                  <a:pt x="45" y="39"/>
                  <a:pt x="45" y="39"/>
                </a:cubicBezTo>
                <a:cubicBezTo>
                  <a:pt x="46" y="39"/>
                  <a:pt x="47" y="37"/>
                  <a:pt x="47" y="36"/>
                </a:cubicBezTo>
                <a:cubicBezTo>
                  <a:pt x="47" y="34"/>
                  <a:pt x="46" y="32"/>
                  <a:pt x="45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0" y="32"/>
                  <a:pt x="19" y="34"/>
                  <a:pt x="19" y="36"/>
                </a:cubicBezTo>
                <a:cubicBezTo>
                  <a:pt x="19" y="37"/>
                  <a:pt x="20" y="39"/>
                  <a:pt x="22" y="39"/>
                </a:cubicBezTo>
                <a:close/>
                <a:moveTo>
                  <a:pt x="78" y="89"/>
                </a:moveTo>
                <a:cubicBezTo>
                  <a:pt x="22" y="89"/>
                  <a:pt x="22" y="89"/>
                  <a:pt x="22" y="89"/>
                </a:cubicBezTo>
                <a:cubicBezTo>
                  <a:pt x="20" y="89"/>
                  <a:pt x="19" y="91"/>
                  <a:pt x="19" y="92"/>
                </a:cubicBezTo>
                <a:cubicBezTo>
                  <a:pt x="19" y="94"/>
                  <a:pt x="20" y="95"/>
                  <a:pt x="22" y="95"/>
                </a:cubicBezTo>
                <a:cubicBezTo>
                  <a:pt x="78" y="95"/>
                  <a:pt x="78" y="95"/>
                  <a:pt x="78" y="95"/>
                </a:cubicBezTo>
                <a:cubicBezTo>
                  <a:pt x="79" y="95"/>
                  <a:pt x="80" y="94"/>
                  <a:pt x="80" y="92"/>
                </a:cubicBezTo>
                <a:cubicBezTo>
                  <a:pt x="80" y="91"/>
                  <a:pt x="79" y="89"/>
                  <a:pt x="78" y="89"/>
                </a:cubicBezTo>
                <a:close/>
                <a:moveTo>
                  <a:pt x="78" y="108"/>
                </a:moveTo>
                <a:cubicBezTo>
                  <a:pt x="22" y="108"/>
                  <a:pt x="22" y="108"/>
                  <a:pt x="22" y="108"/>
                </a:cubicBezTo>
                <a:cubicBezTo>
                  <a:pt x="20" y="108"/>
                  <a:pt x="19" y="109"/>
                  <a:pt x="19" y="111"/>
                </a:cubicBezTo>
                <a:cubicBezTo>
                  <a:pt x="19" y="112"/>
                  <a:pt x="20" y="114"/>
                  <a:pt x="22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9" y="114"/>
                  <a:pt x="80" y="112"/>
                  <a:pt x="80" y="111"/>
                </a:cubicBezTo>
                <a:cubicBezTo>
                  <a:pt x="80" y="109"/>
                  <a:pt x="79" y="108"/>
                  <a:pt x="78" y="108"/>
                </a:cubicBezTo>
                <a:close/>
                <a:moveTo>
                  <a:pt x="159" y="53"/>
                </a:moveTo>
                <a:cubicBezTo>
                  <a:pt x="126" y="20"/>
                  <a:pt x="126" y="20"/>
                  <a:pt x="126" y="20"/>
                </a:cubicBezTo>
                <a:cubicBezTo>
                  <a:pt x="126" y="19"/>
                  <a:pt x="126" y="19"/>
                  <a:pt x="126" y="19"/>
                </a:cubicBezTo>
                <a:cubicBezTo>
                  <a:pt x="125" y="19"/>
                  <a:pt x="125" y="19"/>
                  <a:pt x="125" y="19"/>
                </a:cubicBezTo>
                <a:cubicBezTo>
                  <a:pt x="101" y="19"/>
                  <a:pt x="101" y="19"/>
                  <a:pt x="101" y="19"/>
                </a:cubicBezTo>
                <a:cubicBezTo>
                  <a:pt x="100" y="19"/>
                  <a:pt x="99" y="20"/>
                  <a:pt x="99" y="21"/>
                </a:cubicBezTo>
                <a:cubicBezTo>
                  <a:pt x="99" y="23"/>
                  <a:pt x="100" y="24"/>
                  <a:pt x="101" y="24"/>
                </a:cubicBezTo>
                <a:cubicBezTo>
                  <a:pt x="122" y="24"/>
                  <a:pt x="122" y="24"/>
                  <a:pt x="122" y="24"/>
                </a:cubicBezTo>
                <a:cubicBezTo>
                  <a:pt x="122" y="50"/>
                  <a:pt x="122" y="50"/>
                  <a:pt x="122" y="50"/>
                </a:cubicBezTo>
                <a:cubicBezTo>
                  <a:pt x="122" y="53"/>
                  <a:pt x="126" y="57"/>
                  <a:pt x="129" y="57"/>
                </a:cubicBezTo>
                <a:cubicBezTo>
                  <a:pt x="155" y="57"/>
                  <a:pt x="155" y="57"/>
                  <a:pt x="155" y="57"/>
                </a:cubicBezTo>
                <a:cubicBezTo>
                  <a:pt x="155" y="143"/>
                  <a:pt x="155" y="143"/>
                  <a:pt x="155" y="143"/>
                </a:cubicBezTo>
                <a:cubicBezTo>
                  <a:pt x="155" y="144"/>
                  <a:pt x="154" y="146"/>
                  <a:pt x="153" y="146"/>
                </a:cubicBezTo>
                <a:cubicBezTo>
                  <a:pt x="68" y="146"/>
                  <a:pt x="68" y="146"/>
                  <a:pt x="68" y="146"/>
                </a:cubicBezTo>
                <a:cubicBezTo>
                  <a:pt x="67" y="146"/>
                  <a:pt x="66" y="144"/>
                  <a:pt x="66" y="143"/>
                </a:cubicBezTo>
                <a:cubicBezTo>
                  <a:pt x="66" y="139"/>
                  <a:pt x="66" y="139"/>
                  <a:pt x="66" y="139"/>
                </a:cubicBezTo>
                <a:cubicBezTo>
                  <a:pt x="66" y="137"/>
                  <a:pt x="65" y="136"/>
                  <a:pt x="63" y="136"/>
                </a:cubicBezTo>
                <a:cubicBezTo>
                  <a:pt x="62" y="136"/>
                  <a:pt x="61" y="137"/>
                  <a:pt x="61" y="139"/>
                </a:cubicBezTo>
                <a:cubicBezTo>
                  <a:pt x="61" y="143"/>
                  <a:pt x="61" y="143"/>
                  <a:pt x="61" y="143"/>
                </a:cubicBezTo>
                <a:cubicBezTo>
                  <a:pt x="61" y="147"/>
                  <a:pt x="65" y="150"/>
                  <a:pt x="68" y="150"/>
                </a:cubicBezTo>
                <a:cubicBezTo>
                  <a:pt x="153" y="150"/>
                  <a:pt x="153" y="150"/>
                  <a:pt x="153" y="150"/>
                </a:cubicBezTo>
                <a:cubicBezTo>
                  <a:pt x="156" y="150"/>
                  <a:pt x="160" y="147"/>
                  <a:pt x="160" y="143"/>
                </a:cubicBezTo>
                <a:cubicBezTo>
                  <a:pt x="160" y="54"/>
                  <a:pt x="160" y="54"/>
                  <a:pt x="160" y="54"/>
                </a:cubicBezTo>
                <a:cubicBezTo>
                  <a:pt x="160" y="54"/>
                  <a:pt x="160" y="54"/>
                  <a:pt x="160" y="53"/>
                </a:cubicBezTo>
                <a:cubicBezTo>
                  <a:pt x="160" y="53"/>
                  <a:pt x="160" y="53"/>
                  <a:pt x="159" y="53"/>
                </a:cubicBezTo>
                <a:close/>
                <a:moveTo>
                  <a:pt x="129" y="52"/>
                </a:moveTo>
                <a:cubicBezTo>
                  <a:pt x="128" y="52"/>
                  <a:pt x="127" y="51"/>
                  <a:pt x="127" y="50"/>
                </a:cubicBezTo>
                <a:cubicBezTo>
                  <a:pt x="127" y="27"/>
                  <a:pt x="127" y="27"/>
                  <a:pt x="127" y="27"/>
                </a:cubicBezTo>
                <a:cubicBezTo>
                  <a:pt x="152" y="52"/>
                  <a:pt x="152" y="52"/>
                  <a:pt x="152" y="52"/>
                </a:cubicBezTo>
                <a:lnTo>
                  <a:pt x="129" y="52"/>
                </a:lnTo>
                <a:close/>
                <a:moveTo>
                  <a:pt x="110" y="77"/>
                </a:moveTo>
                <a:cubicBezTo>
                  <a:pt x="138" y="77"/>
                  <a:pt x="138" y="77"/>
                  <a:pt x="138" y="77"/>
                </a:cubicBezTo>
                <a:cubicBezTo>
                  <a:pt x="140" y="77"/>
                  <a:pt x="141" y="75"/>
                  <a:pt x="141" y="73"/>
                </a:cubicBezTo>
                <a:cubicBezTo>
                  <a:pt x="141" y="72"/>
                  <a:pt x="140" y="70"/>
                  <a:pt x="138" y="70"/>
                </a:cubicBezTo>
                <a:cubicBezTo>
                  <a:pt x="110" y="70"/>
                  <a:pt x="110" y="70"/>
                  <a:pt x="110" y="70"/>
                </a:cubicBezTo>
                <a:cubicBezTo>
                  <a:pt x="109" y="70"/>
                  <a:pt x="108" y="72"/>
                  <a:pt x="108" y="73"/>
                </a:cubicBezTo>
                <a:cubicBezTo>
                  <a:pt x="108" y="75"/>
                  <a:pt x="109" y="77"/>
                  <a:pt x="110" y="77"/>
                </a:cubicBezTo>
                <a:close/>
                <a:moveTo>
                  <a:pt x="110" y="95"/>
                </a:moveTo>
                <a:cubicBezTo>
                  <a:pt x="138" y="95"/>
                  <a:pt x="138" y="95"/>
                  <a:pt x="138" y="95"/>
                </a:cubicBezTo>
                <a:cubicBezTo>
                  <a:pt x="140" y="95"/>
                  <a:pt x="141" y="94"/>
                  <a:pt x="141" y="92"/>
                </a:cubicBezTo>
                <a:cubicBezTo>
                  <a:pt x="141" y="91"/>
                  <a:pt x="140" y="89"/>
                  <a:pt x="138" y="89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09" y="89"/>
                  <a:pt x="108" y="91"/>
                  <a:pt x="108" y="92"/>
                </a:cubicBezTo>
                <a:cubicBezTo>
                  <a:pt x="108" y="94"/>
                  <a:pt x="109" y="95"/>
                  <a:pt x="110" y="95"/>
                </a:cubicBezTo>
                <a:close/>
                <a:moveTo>
                  <a:pt x="110" y="114"/>
                </a:moveTo>
                <a:cubicBezTo>
                  <a:pt x="138" y="114"/>
                  <a:pt x="138" y="114"/>
                  <a:pt x="138" y="114"/>
                </a:cubicBezTo>
                <a:cubicBezTo>
                  <a:pt x="140" y="114"/>
                  <a:pt x="141" y="112"/>
                  <a:pt x="141" y="111"/>
                </a:cubicBezTo>
                <a:cubicBezTo>
                  <a:pt x="141" y="109"/>
                  <a:pt x="140" y="108"/>
                  <a:pt x="138" y="108"/>
                </a:cubicBezTo>
                <a:cubicBezTo>
                  <a:pt x="110" y="108"/>
                  <a:pt x="110" y="108"/>
                  <a:pt x="110" y="108"/>
                </a:cubicBezTo>
                <a:cubicBezTo>
                  <a:pt x="109" y="108"/>
                  <a:pt x="108" y="109"/>
                  <a:pt x="108" y="111"/>
                </a:cubicBezTo>
                <a:cubicBezTo>
                  <a:pt x="108" y="112"/>
                  <a:pt x="109" y="114"/>
                  <a:pt x="110" y="114"/>
                </a:cubicBezTo>
                <a:close/>
                <a:moveTo>
                  <a:pt x="110" y="133"/>
                </a:moveTo>
                <a:cubicBezTo>
                  <a:pt x="138" y="133"/>
                  <a:pt x="138" y="133"/>
                  <a:pt x="138" y="133"/>
                </a:cubicBezTo>
                <a:cubicBezTo>
                  <a:pt x="140" y="133"/>
                  <a:pt x="141" y="131"/>
                  <a:pt x="141" y="130"/>
                </a:cubicBezTo>
                <a:cubicBezTo>
                  <a:pt x="141" y="128"/>
                  <a:pt x="140" y="126"/>
                  <a:pt x="138" y="126"/>
                </a:cubicBezTo>
                <a:cubicBezTo>
                  <a:pt x="110" y="126"/>
                  <a:pt x="110" y="126"/>
                  <a:pt x="110" y="126"/>
                </a:cubicBezTo>
                <a:cubicBezTo>
                  <a:pt x="109" y="126"/>
                  <a:pt x="108" y="128"/>
                  <a:pt x="108" y="130"/>
                </a:cubicBezTo>
                <a:cubicBezTo>
                  <a:pt x="108" y="131"/>
                  <a:pt x="109" y="133"/>
                  <a:pt x="110" y="1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8D2E83C1-AB40-92F5-7600-58E25F5BD435}"/>
              </a:ext>
            </a:extLst>
          </p:cNvPr>
          <p:cNvSpPr>
            <a:spLocks noEditPoints="1"/>
          </p:cNvSpPr>
          <p:nvPr/>
        </p:nvSpPr>
        <p:spPr bwMode="auto">
          <a:xfrm>
            <a:off x="2994026" y="4127500"/>
            <a:ext cx="150813" cy="254000"/>
          </a:xfrm>
          <a:custGeom>
            <a:avLst/>
            <a:gdLst>
              <a:gd name="T0" fmla="*/ 87 w 95"/>
              <a:gd name="T1" fmla="*/ 0 h 160"/>
              <a:gd name="T2" fmla="*/ 7 w 95"/>
              <a:gd name="T3" fmla="*/ 0 h 160"/>
              <a:gd name="T4" fmla="*/ 0 w 95"/>
              <a:gd name="T5" fmla="*/ 8 h 160"/>
              <a:gd name="T6" fmla="*/ 0 w 95"/>
              <a:gd name="T7" fmla="*/ 153 h 160"/>
              <a:gd name="T8" fmla="*/ 7 w 95"/>
              <a:gd name="T9" fmla="*/ 160 h 160"/>
              <a:gd name="T10" fmla="*/ 87 w 95"/>
              <a:gd name="T11" fmla="*/ 160 h 160"/>
              <a:gd name="T12" fmla="*/ 95 w 95"/>
              <a:gd name="T13" fmla="*/ 153 h 160"/>
              <a:gd name="T14" fmla="*/ 95 w 95"/>
              <a:gd name="T15" fmla="*/ 8 h 160"/>
              <a:gd name="T16" fmla="*/ 87 w 95"/>
              <a:gd name="T17" fmla="*/ 0 h 160"/>
              <a:gd name="T18" fmla="*/ 90 w 95"/>
              <a:gd name="T19" fmla="*/ 153 h 160"/>
              <a:gd name="T20" fmla="*/ 87 w 95"/>
              <a:gd name="T21" fmla="*/ 155 h 160"/>
              <a:gd name="T22" fmla="*/ 7 w 95"/>
              <a:gd name="T23" fmla="*/ 155 h 160"/>
              <a:gd name="T24" fmla="*/ 5 w 95"/>
              <a:gd name="T25" fmla="*/ 153 h 160"/>
              <a:gd name="T26" fmla="*/ 5 w 95"/>
              <a:gd name="T27" fmla="*/ 8 h 160"/>
              <a:gd name="T28" fmla="*/ 7 w 95"/>
              <a:gd name="T29" fmla="*/ 5 h 160"/>
              <a:gd name="T30" fmla="*/ 87 w 95"/>
              <a:gd name="T31" fmla="*/ 5 h 160"/>
              <a:gd name="T32" fmla="*/ 90 w 95"/>
              <a:gd name="T33" fmla="*/ 8 h 160"/>
              <a:gd name="T34" fmla="*/ 90 w 95"/>
              <a:gd name="T35" fmla="*/ 153 h 160"/>
              <a:gd name="T36" fmla="*/ 82 w 95"/>
              <a:gd name="T37" fmla="*/ 26 h 160"/>
              <a:gd name="T38" fmla="*/ 12 w 95"/>
              <a:gd name="T39" fmla="*/ 26 h 160"/>
              <a:gd name="T40" fmla="*/ 9 w 95"/>
              <a:gd name="T41" fmla="*/ 28 h 160"/>
              <a:gd name="T42" fmla="*/ 9 w 95"/>
              <a:gd name="T43" fmla="*/ 133 h 160"/>
              <a:gd name="T44" fmla="*/ 12 w 95"/>
              <a:gd name="T45" fmla="*/ 136 h 160"/>
              <a:gd name="T46" fmla="*/ 82 w 95"/>
              <a:gd name="T47" fmla="*/ 136 h 160"/>
              <a:gd name="T48" fmla="*/ 84 w 95"/>
              <a:gd name="T49" fmla="*/ 133 h 160"/>
              <a:gd name="T50" fmla="*/ 84 w 95"/>
              <a:gd name="T51" fmla="*/ 28 h 160"/>
              <a:gd name="T52" fmla="*/ 82 w 95"/>
              <a:gd name="T53" fmla="*/ 26 h 160"/>
              <a:gd name="T54" fmla="*/ 79 w 95"/>
              <a:gd name="T55" fmla="*/ 131 h 160"/>
              <a:gd name="T56" fmla="*/ 14 w 95"/>
              <a:gd name="T57" fmla="*/ 131 h 160"/>
              <a:gd name="T58" fmla="*/ 14 w 95"/>
              <a:gd name="T59" fmla="*/ 31 h 160"/>
              <a:gd name="T60" fmla="*/ 79 w 95"/>
              <a:gd name="T61" fmla="*/ 31 h 160"/>
              <a:gd name="T62" fmla="*/ 79 w 95"/>
              <a:gd name="T63" fmla="*/ 131 h 160"/>
              <a:gd name="T64" fmla="*/ 49 w 95"/>
              <a:gd name="T65" fmla="*/ 140 h 160"/>
              <a:gd name="T66" fmla="*/ 44 w 95"/>
              <a:gd name="T67" fmla="*/ 145 h 160"/>
              <a:gd name="T68" fmla="*/ 49 w 95"/>
              <a:gd name="T69" fmla="*/ 151 h 160"/>
              <a:gd name="T70" fmla="*/ 55 w 95"/>
              <a:gd name="T71" fmla="*/ 145 h 160"/>
              <a:gd name="T72" fmla="*/ 49 w 95"/>
              <a:gd name="T73" fmla="*/ 140 h 160"/>
              <a:gd name="T74" fmla="*/ 37 w 95"/>
              <a:gd name="T75" fmla="*/ 21 h 160"/>
              <a:gd name="T76" fmla="*/ 58 w 95"/>
              <a:gd name="T77" fmla="*/ 21 h 160"/>
              <a:gd name="T78" fmla="*/ 60 w 95"/>
              <a:gd name="T79" fmla="*/ 18 h 160"/>
              <a:gd name="T80" fmla="*/ 58 w 95"/>
              <a:gd name="T81" fmla="*/ 14 h 160"/>
              <a:gd name="T82" fmla="*/ 37 w 95"/>
              <a:gd name="T83" fmla="*/ 14 h 160"/>
              <a:gd name="T84" fmla="*/ 35 w 95"/>
              <a:gd name="T85" fmla="*/ 18 h 160"/>
              <a:gd name="T86" fmla="*/ 37 w 95"/>
              <a:gd name="T87" fmla="*/ 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5" h="160">
                <a:moveTo>
                  <a:pt x="87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6"/>
                  <a:pt x="3" y="160"/>
                  <a:pt x="7" y="160"/>
                </a:cubicBezTo>
                <a:cubicBezTo>
                  <a:pt x="87" y="160"/>
                  <a:pt x="87" y="160"/>
                  <a:pt x="87" y="160"/>
                </a:cubicBezTo>
                <a:cubicBezTo>
                  <a:pt x="91" y="160"/>
                  <a:pt x="95" y="156"/>
                  <a:pt x="95" y="153"/>
                </a:cubicBezTo>
                <a:cubicBezTo>
                  <a:pt x="95" y="8"/>
                  <a:pt x="95" y="8"/>
                  <a:pt x="95" y="8"/>
                </a:cubicBezTo>
                <a:cubicBezTo>
                  <a:pt x="95" y="4"/>
                  <a:pt x="91" y="0"/>
                  <a:pt x="87" y="0"/>
                </a:cubicBezTo>
                <a:close/>
                <a:moveTo>
                  <a:pt x="90" y="153"/>
                </a:moveTo>
                <a:cubicBezTo>
                  <a:pt x="90" y="154"/>
                  <a:pt x="88" y="155"/>
                  <a:pt x="87" y="155"/>
                </a:cubicBezTo>
                <a:cubicBezTo>
                  <a:pt x="7" y="155"/>
                  <a:pt x="7" y="155"/>
                  <a:pt x="7" y="155"/>
                </a:cubicBezTo>
                <a:cubicBezTo>
                  <a:pt x="6" y="155"/>
                  <a:pt x="5" y="154"/>
                  <a:pt x="5" y="153"/>
                </a:cubicBezTo>
                <a:cubicBezTo>
                  <a:pt x="5" y="8"/>
                  <a:pt x="5" y="8"/>
                  <a:pt x="5" y="8"/>
                </a:cubicBezTo>
                <a:cubicBezTo>
                  <a:pt x="5" y="6"/>
                  <a:pt x="6" y="5"/>
                  <a:pt x="7" y="5"/>
                </a:cubicBezTo>
                <a:cubicBezTo>
                  <a:pt x="87" y="5"/>
                  <a:pt x="87" y="5"/>
                  <a:pt x="87" y="5"/>
                </a:cubicBezTo>
                <a:cubicBezTo>
                  <a:pt x="88" y="5"/>
                  <a:pt x="90" y="6"/>
                  <a:pt x="90" y="8"/>
                </a:cubicBezTo>
                <a:cubicBezTo>
                  <a:pt x="90" y="153"/>
                  <a:pt x="90" y="153"/>
                  <a:pt x="90" y="153"/>
                </a:cubicBezTo>
                <a:close/>
                <a:moveTo>
                  <a:pt x="82" y="26"/>
                </a:moveTo>
                <a:cubicBezTo>
                  <a:pt x="12" y="26"/>
                  <a:pt x="12" y="26"/>
                  <a:pt x="12" y="26"/>
                </a:cubicBezTo>
                <a:cubicBezTo>
                  <a:pt x="10" y="26"/>
                  <a:pt x="9" y="27"/>
                  <a:pt x="9" y="28"/>
                </a:cubicBezTo>
                <a:cubicBezTo>
                  <a:pt x="9" y="133"/>
                  <a:pt x="9" y="133"/>
                  <a:pt x="9" y="133"/>
                </a:cubicBezTo>
                <a:cubicBezTo>
                  <a:pt x="9" y="135"/>
                  <a:pt x="10" y="136"/>
                  <a:pt x="12" y="136"/>
                </a:cubicBezTo>
                <a:cubicBezTo>
                  <a:pt x="82" y="136"/>
                  <a:pt x="82" y="136"/>
                  <a:pt x="82" y="136"/>
                </a:cubicBezTo>
                <a:cubicBezTo>
                  <a:pt x="83" y="136"/>
                  <a:pt x="84" y="135"/>
                  <a:pt x="84" y="133"/>
                </a:cubicBezTo>
                <a:cubicBezTo>
                  <a:pt x="84" y="28"/>
                  <a:pt x="84" y="28"/>
                  <a:pt x="84" y="28"/>
                </a:cubicBezTo>
                <a:cubicBezTo>
                  <a:pt x="84" y="27"/>
                  <a:pt x="83" y="26"/>
                  <a:pt x="82" y="26"/>
                </a:cubicBezTo>
                <a:close/>
                <a:moveTo>
                  <a:pt x="79" y="131"/>
                </a:moveTo>
                <a:cubicBezTo>
                  <a:pt x="14" y="131"/>
                  <a:pt x="14" y="131"/>
                  <a:pt x="14" y="131"/>
                </a:cubicBezTo>
                <a:cubicBezTo>
                  <a:pt x="14" y="31"/>
                  <a:pt x="14" y="31"/>
                  <a:pt x="14" y="31"/>
                </a:cubicBezTo>
                <a:cubicBezTo>
                  <a:pt x="79" y="31"/>
                  <a:pt x="79" y="31"/>
                  <a:pt x="79" y="31"/>
                </a:cubicBezTo>
                <a:cubicBezTo>
                  <a:pt x="79" y="131"/>
                  <a:pt x="79" y="131"/>
                  <a:pt x="79" y="131"/>
                </a:cubicBezTo>
                <a:close/>
                <a:moveTo>
                  <a:pt x="49" y="140"/>
                </a:moveTo>
                <a:cubicBezTo>
                  <a:pt x="47" y="140"/>
                  <a:pt x="44" y="143"/>
                  <a:pt x="44" y="145"/>
                </a:cubicBezTo>
                <a:cubicBezTo>
                  <a:pt x="44" y="148"/>
                  <a:pt x="47" y="151"/>
                  <a:pt x="49" y="151"/>
                </a:cubicBezTo>
                <a:cubicBezTo>
                  <a:pt x="52" y="151"/>
                  <a:pt x="55" y="148"/>
                  <a:pt x="55" y="145"/>
                </a:cubicBezTo>
                <a:cubicBezTo>
                  <a:pt x="55" y="143"/>
                  <a:pt x="52" y="140"/>
                  <a:pt x="49" y="140"/>
                </a:cubicBezTo>
                <a:close/>
                <a:moveTo>
                  <a:pt x="37" y="21"/>
                </a:moveTo>
                <a:cubicBezTo>
                  <a:pt x="58" y="21"/>
                  <a:pt x="58" y="21"/>
                  <a:pt x="58" y="21"/>
                </a:cubicBezTo>
                <a:cubicBezTo>
                  <a:pt x="59" y="21"/>
                  <a:pt x="60" y="19"/>
                  <a:pt x="60" y="18"/>
                </a:cubicBezTo>
                <a:cubicBezTo>
                  <a:pt x="60" y="16"/>
                  <a:pt x="59" y="14"/>
                  <a:pt x="58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6" y="14"/>
                  <a:pt x="35" y="16"/>
                  <a:pt x="35" y="18"/>
                </a:cubicBezTo>
                <a:cubicBezTo>
                  <a:pt x="35" y="19"/>
                  <a:pt x="36" y="21"/>
                  <a:pt x="37" y="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204AD37B-DA4F-7D63-E236-EDDAACEB799C}"/>
              </a:ext>
            </a:extLst>
          </p:cNvPr>
          <p:cNvSpPr>
            <a:spLocks noEditPoints="1"/>
          </p:cNvSpPr>
          <p:nvPr/>
        </p:nvSpPr>
        <p:spPr bwMode="auto">
          <a:xfrm>
            <a:off x="5159376" y="4127500"/>
            <a:ext cx="222250" cy="254000"/>
          </a:xfrm>
          <a:custGeom>
            <a:avLst/>
            <a:gdLst>
              <a:gd name="T0" fmla="*/ 112 w 140"/>
              <a:gd name="T1" fmla="*/ 6 h 160"/>
              <a:gd name="T2" fmla="*/ 112 w 140"/>
              <a:gd name="T3" fmla="*/ 11 h 160"/>
              <a:gd name="T4" fmla="*/ 135 w 140"/>
              <a:gd name="T5" fmla="*/ 13 h 160"/>
              <a:gd name="T6" fmla="*/ 132 w 140"/>
              <a:gd name="T7" fmla="*/ 155 h 160"/>
              <a:gd name="T8" fmla="*/ 5 w 140"/>
              <a:gd name="T9" fmla="*/ 153 h 160"/>
              <a:gd name="T10" fmla="*/ 7 w 140"/>
              <a:gd name="T11" fmla="*/ 11 h 160"/>
              <a:gd name="T12" fmla="*/ 30 w 140"/>
              <a:gd name="T13" fmla="*/ 8 h 160"/>
              <a:gd name="T14" fmla="*/ 7 w 140"/>
              <a:gd name="T15" fmla="*/ 6 h 160"/>
              <a:gd name="T16" fmla="*/ 0 w 140"/>
              <a:gd name="T17" fmla="*/ 153 h 160"/>
              <a:gd name="T18" fmla="*/ 132 w 140"/>
              <a:gd name="T19" fmla="*/ 160 h 160"/>
              <a:gd name="T20" fmla="*/ 140 w 140"/>
              <a:gd name="T21" fmla="*/ 13 h 160"/>
              <a:gd name="T22" fmla="*/ 27 w 140"/>
              <a:gd name="T23" fmla="*/ 26 h 160"/>
              <a:gd name="T24" fmla="*/ 27 w 140"/>
              <a:gd name="T25" fmla="*/ 21 h 160"/>
              <a:gd name="T26" fmla="*/ 15 w 140"/>
              <a:gd name="T27" fmla="*/ 23 h 160"/>
              <a:gd name="T28" fmla="*/ 17 w 140"/>
              <a:gd name="T29" fmla="*/ 145 h 160"/>
              <a:gd name="T30" fmla="*/ 125 w 140"/>
              <a:gd name="T31" fmla="*/ 143 h 160"/>
              <a:gd name="T32" fmla="*/ 123 w 140"/>
              <a:gd name="T33" fmla="*/ 21 h 160"/>
              <a:gd name="T34" fmla="*/ 110 w 140"/>
              <a:gd name="T35" fmla="*/ 23 h 160"/>
              <a:gd name="T36" fmla="*/ 120 w 140"/>
              <a:gd name="T37" fmla="*/ 26 h 160"/>
              <a:gd name="T38" fmla="*/ 20 w 140"/>
              <a:gd name="T39" fmla="*/ 140 h 160"/>
              <a:gd name="T40" fmla="*/ 27 w 140"/>
              <a:gd name="T41" fmla="*/ 26 h 160"/>
              <a:gd name="T42" fmla="*/ 95 w 140"/>
              <a:gd name="T43" fmla="*/ 35 h 160"/>
              <a:gd name="T44" fmla="*/ 105 w 140"/>
              <a:gd name="T45" fmla="*/ 3 h 160"/>
              <a:gd name="T46" fmla="*/ 37 w 140"/>
              <a:gd name="T47" fmla="*/ 0 h 160"/>
              <a:gd name="T48" fmla="*/ 35 w 140"/>
              <a:gd name="T49" fmla="*/ 25 h 160"/>
              <a:gd name="T50" fmla="*/ 40 w 140"/>
              <a:gd name="T51" fmla="*/ 5 h 160"/>
              <a:gd name="T52" fmla="*/ 100 w 140"/>
              <a:gd name="T53" fmla="*/ 25 h 160"/>
              <a:gd name="T54" fmla="*/ 45 w 140"/>
              <a:gd name="T55" fmla="*/ 30 h 160"/>
              <a:gd name="T56" fmla="*/ 40 w 140"/>
              <a:gd name="T57" fmla="*/ 5 h 160"/>
              <a:gd name="T58" fmla="*/ 42 w 140"/>
              <a:gd name="T59" fmla="*/ 75 h 160"/>
              <a:gd name="T60" fmla="*/ 42 w 140"/>
              <a:gd name="T61" fmla="*/ 82 h 160"/>
              <a:gd name="T62" fmla="*/ 100 w 140"/>
              <a:gd name="T63" fmla="*/ 78 h 160"/>
              <a:gd name="T64" fmla="*/ 97 w 140"/>
              <a:gd name="T65" fmla="*/ 55 h 160"/>
              <a:gd name="T66" fmla="*/ 40 w 140"/>
              <a:gd name="T67" fmla="*/ 58 h 160"/>
              <a:gd name="T68" fmla="*/ 97 w 140"/>
              <a:gd name="T69" fmla="*/ 61 h 160"/>
              <a:gd name="T70" fmla="*/ 97 w 140"/>
              <a:gd name="T71" fmla="*/ 55 h 160"/>
              <a:gd name="T72" fmla="*/ 42 w 140"/>
              <a:gd name="T73" fmla="*/ 95 h 160"/>
              <a:gd name="T74" fmla="*/ 42 w 140"/>
              <a:gd name="T75" fmla="*/ 102 h 160"/>
              <a:gd name="T76" fmla="*/ 100 w 140"/>
              <a:gd name="T77" fmla="*/ 98 h 160"/>
              <a:gd name="T78" fmla="*/ 97 w 140"/>
              <a:gd name="T79" fmla="*/ 115 h 160"/>
              <a:gd name="T80" fmla="*/ 40 w 140"/>
              <a:gd name="T81" fmla="*/ 118 h 160"/>
              <a:gd name="T82" fmla="*/ 97 w 140"/>
              <a:gd name="T83" fmla="*/ 121 h 160"/>
              <a:gd name="T84" fmla="*/ 97 w 140"/>
              <a:gd name="T85" fmla="*/ 1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0" h="160">
                <a:moveTo>
                  <a:pt x="132" y="6"/>
                </a:moveTo>
                <a:cubicBezTo>
                  <a:pt x="112" y="6"/>
                  <a:pt x="112" y="6"/>
                  <a:pt x="112" y="6"/>
                </a:cubicBezTo>
                <a:cubicBezTo>
                  <a:pt x="111" y="6"/>
                  <a:pt x="110" y="7"/>
                  <a:pt x="110" y="8"/>
                </a:cubicBezTo>
                <a:cubicBezTo>
                  <a:pt x="110" y="10"/>
                  <a:pt x="111" y="11"/>
                  <a:pt x="112" y="11"/>
                </a:cubicBezTo>
                <a:cubicBezTo>
                  <a:pt x="132" y="11"/>
                  <a:pt x="132" y="11"/>
                  <a:pt x="132" y="11"/>
                </a:cubicBezTo>
                <a:cubicBezTo>
                  <a:pt x="134" y="11"/>
                  <a:pt x="135" y="12"/>
                  <a:pt x="135" y="13"/>
                </a:cubicBezTo>
                <a:cubicBezTo>
                  <a:pt x="135" y="153"/>
                  <a:pt x="135" y="153"/>
                  <a:pt x="135" y="153"/>
                </a:cubicBezTo>
                <a:cubicBezTo>
                  <a:pt x="135" y="154"/>
                  <a:pt x="134" y="155"/>
                  <a:pt x="132" y="155"/>
                </a:cubicBezTo>
                <a:cubicBezTo>
                  <a:pt x="7" y="155"/>
                  <a:pt x="7" y="155"/>
                  <a:pt x="7" y="155"/>
                </a:cubicBezTo>
                <a:cubicBezTo>
                  <a:pt x="6" y="155"/>
                  <a:pt x="5" y="154"/>
                  <a:pt x="5" y="15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2"/>
                  <a:pt x="6" y="11"/>
                  <a:pt x="7" y="11"/>
                </a:cubicBezTo>
                <a:cubicBezTo>
                  <a:pt x="27" y="11"/>
                  <a:pt x="27" y="11"/>
                  <a:pt x="27" y="11"/>
                </a:cubicBezTo>
                <a:cubicBezTo>
                  <a:pt x="28" y="11"/>
                  <a:pt x="30" y="10"/>
                  <a:pt x="30" y="8"/>
                </a:cubicBezTo>
                <a:cubicBezTo>
                  <a:pt x="30" y="7"/>
                  <a:pt x="28" y="6"/>
                  <a:pt x="27" y="6"/>
                </a:cubicBezTo>
                <a:cubicBezTo>
                  <a:pt x="7" y="6"/>
                  <a:pt x="7" y="6"/>
                  <a:pt x="7" y="6"/>
                </a:cubicBezTo>
                <a:cubicBezTo>
                  <a:pt x="3" y="6"/>
                  <a:pt x="0" y="10"/>
                  <a:pt x="0" y="1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6"/>
                  <a:pt x="3" y="160"/>
                  <a:pt x="7" y="160"/>
                </a:cubicBezTo>
                <a:cubicBezTo>
                  <a:pt x="132" y="160"/>
                  <a:pt x="132" y="160"/>
                  <a:pt x="132" y="160"/>
                </a:cubicBezTo>
                <a:cubicBezTo>
                  <a:pt x="136" y="160"/>
                  <a:pt x="140" y="156"/>
                  <a:pt x="140" y="153"/>
                </a:cubicBezTo>
                <a:cubicBezTo>
                  <a:pt x="140" y="13"/>
                  <a:pt x="140" y="13"/>
                  <a:pt x="140" y="13"/>
                </a:cubicBezTo>
                <a:cubicBezTo>
                  <a:pt x="140" y="10"/>
                  <a:pt x="136" y="6"/>
                  <a:pt x="132" y="6"/>
                </a:cubicBezTo>
                <a:close/>
                <a:moveTo>
                  <a:pt x="27" y="26"/>
                </a:moveTo>
                <a:cubicBezTo>
                  <a:pt x="29" y="26"/>
                  <a:pt x="30" y="24"/>
                  <a:pt x="30" y="23"/>
                </a:cubicBezTo>
                <a:cubicBezTo>
                  <a:pt x="30" y="22"/>
                  <a:pt x="29" y="21"/>
                  <a:pt x="27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6" y="21"/>
                  <a:pt x="15" y="22"/>
                  <a:pt x="15" y="23"/>
                </a:cubicBezTo>
                <a:cubicBezTo>
                  <a:pt x="15" y="143"/>
                  <a:pt x="15" y="143"/>
                  <a:pt x="15" y="143"/>
                </a:cubicBezTo>
                <a:cubicBezTo>
                  <a:pt x="15" y="144"/>
                  <a:pt x="16" y="145"/>
                  <a:pt x="17" y="145"/>
                </a:cubicBezTo>
                <a:cubicBezTo>
                  <a:pt x="123" y="145"/>
                  <a:pt x="123" y="145"/>
                  <a:pt x="123" y="145"/>
                </a:cubicBezTo>
                <a:cubicBezTo>
                  <a:pt x="124" y="145"/>
                  <a:pt x="125" y="144"/>
                  <a:pt x="125" y="143"/>
                </a:cubicBezTo>
                <a:cubicBezTo>
                  <a:pt x="125" y="23"/>
                  <a:pt x="125" y="23"/>
                  <a:pt x="125" y="23"/>
                </a:cubicBezTo>
                <a:cubicBezTo>
                  <a:pt x="125" y="22"/>
                  <a:pt x="124" y="21"/>
                  <a:pt x="123" y="21"/>
                </a:cubicBezTo>
                <a:cubicBezTo>
                  <a:pt x="113" y="21"/>
                  <a:pt x="113" y="21"/>
                  <a:pt x="113" y="21"/>
                </a:cubicBezTo>
                <a:cubicBezTo>
                  <a:pt x="111" y="21"/>
                  <a:pt x="110" y="22"/>
                  <a:pt x="110" y="23"/>
                </a:cubicBezTo>
                <a:cubicBezTo>
                  <a:pt x="110" y="24"/>
                  <a:pt x="111" y="26"/>
                  <a:pt x="113" y="26"/>
                </a:cubicBezTo>
                <a:cubicBezTo>
                  <a:pt x="120" y="26"/>
                  <a:pt x="120" y="26"/>
                  <a:pt x="120" y="26"/>
                </a:cubicBezTo>
                <a:cubicBezTo>
                  <a:pt x="120" y="140"/>
                  <a:pt x="120" y="140"/>
                  <a:pt x="120" y="140"/>
                </a:cubicBezTo>
                <a:cubicBezTo>
                  <a:pt x="20" y="140"/>
                  <a:pt x="20" y="140"/>
                  <a:pt x="20" y="140"/>
                </a:cubicBezTo>
                <a:cubicBezTo>
                  <a:pt x="20" y="26"/>
                  <a:pt x="20" y="26"/>
                  <a:pt x="20" y="26"/>
                </a:cubicBezTo>
                <a:lnTo>
                  <a:pt x="27" y="26"/>
                </a:lnTo>
                <a:close/>
                <a:moveTo>
                  <a:pt x="45" y="35"/>
                </a:moveTo>
                <a:cubicBezTo>
                  <a:pt x="95" y="35"/>
                  <a:pt x="95" y="35"/>
                  <a:pt x="95" y="35"/>
                </a:cubicBezTo>
                <a:cubicBezTo>
                  <a:pt x="101" y="35"/>
                  <a:pt x="105" y="31"/>
                  <a:pt x="105" y="25"/>
                </a:cubicBezTo>
                <a:cubicBezTo>
                  <a:pt x="105" y="3"/>
                  <a:pt x="105" y="3"/>
                  <a:pt x="105" y="3"/>
                </a:cubicBezTo>
                <a:cubicBezTo>
                  <a:pt x="105" y="1"/>
                  <a:pt x="104" y="0"/>
                  <a:pt x="102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6" y="0"/>
                  <a:pt x="35" y="1"/>
                  <a:pt x="35" y="3"/>
                </a:cubicBezTo>
                <a:cubicBezTo>
                  <a:pt x="35" y="25"/>
                  <a:pt x="35" y="25"/>
                  <a:pt x="35" y="25"/>
                </a:cubicBezTo>
                <a:cubicBezTo>
                  <a:pt x="35" y="31"/>
                  <a:pt x="38" y="35"/>
                  <a:pt x="45" y="35"/>
                </a:cubicBezTo>
                <a:close/>
                <a:moveTo>
                  <a:pt x="40" y="5"/>
                </a:moveTo>
                <a:cubicBezTo>
                  <a:pt x="100" y="5"/>
                  <a:pt x="100" y="5"/>
                  <a:pt x="100" y="5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00" y="29"/>
                  <a:pt x="98" y="30"/>
                  <a:pt x="95" y="30"/>
                </a:cubicBezTo>
                <a:cubicBezTo>
                  <a:pt x="45" y="30"/>
                  <a:pt x="45" y="30"/>
                  <a:pt x="45" y="30"/>
                </a:cubicBezTo>
                <a:cubicBezTo>
                  <a:pt x="41" y="30"/>
                  <a:pt x="40" y="29"/>
                  <a:pt x="40" y="25"/>
                </a:cubicBezTo>
                <a:lnTo>
                  <a:pt x="40" y="5"/>
                </a:lnTo>
                <a:close/>
                <a:moveTo>
                  <a:pt x="97" y="75"/>
                </a:moveTo>
                <a:cubicBezTo>
                  <a:pt x="42" y="75"/>
                  <a:pt x="42" y="75"/>
                  <a:pt x="42" y="75"/>
                </a:cubicBezTo>
                <a:cubicBezTo>
                  <a:pt x="41" y="75"/>
                  <a:pt x="40" y="76"/>
                  <a:pt x="40" y="78"/>
                </a:cubicBezTo>
                <a:cubicBezTo>
                  <a:pt x="40" y="80"/>
                  <a:pt x="41" y="82"/>
                  <a:pt x="42" y="82"/>
                </a:cubicBezTo>
                <a:cubicBezTo>
                  <a:pt x="97" y="82"/>
                  <a:pt x="97" y="82"/>
                  <a:pt x="97" y="82"/>
                </a:cubicBezTo>
                <a:cubicBezTo>
                  <a:pt x="98" y="82"/>
                  <a:pt x="100" y="80"/>
                  <a:pt x="100" y="78"/>
                </a:cubicBezTo>
                <a:cubicBezTo>
                  <a:pt x="100" y="76"/>
                  <a:pt x="98" y="75"/>
                  <a:pt x="97" y="75"/>
                </a:cubicBezTo>
                <a:close/>
                <a:moveTo>
                  <a:pt x="97" y="55"/>
                </a:moveTo>
                <a:cubicBezTo>
                  <a:pt x="42" y="55"/>
                  <a:pt x="42" y="55"/>
                  <a:pt x="42" y="55"/>
                </a:cubicBezTo>
                <a:cubicBezTo>
                  <a:pt x="41" y="55"/>
                  <a:pt x="40" y="57"/>
                  <a:pt x="40" y="58"/>
                </a:cubicBezTo>
                <a:cubicBezTo>
                  <a:pt x="40" y="60"/>
                  <a:pt x="41" y="61"/>
                  <a:pt x="42" y="61"/>
                </a:cubicBezTo>
                <a:cubicBezTo>
                  <a:pt x="97" y="61"/>
                  <a:pt x="97" y="61"/>
                  <a:pt x="97" y="61"/>
                </a:cubicBezTo>
                <a:cubicBezTo>
                  <a:pt x="98" y="61"/>
                  <a:pt x="100" y="60"/>
                  <a:pt x="100" y="58"/>
                </a:cubicBezTo>
                <a:cubicBezTo>
                  <a:pt x="100" y="57"/>
                  <a:pt x="98" y="55"/>
                  <a:pt x="97" y="55"/>
                </a:cubicBezTo>
                <a:close/>
                <a:moveTo>
                  <a:pt x="97" y="95"/>
                </a:moveTo>
                <a:cubicBezTo>
                  <a:pt x="42" y="95"/>
                  <a:pt x="42" y="95"/>
                  <a:pt x="42" y="95"/>
                </a:cubicBezTo>
                <a:cubicBezTo>
                  <a:pt x="41" y="95"/>
                  <a:pt x="40" y="97"/>
                  <a:pt x="40" y="98"/>
                </a:cubicBezTo>
                <a:cubicBezTo>
                  <a:pt x="40" y="100"/>
                  <a:pt x="41" y="102"/>
                  <a:pt x="42" y="102"/>
                </a:cubicBezTo>
                <a:cubicBezTo>
                  <a:pt x="97" y="102"/>
                  <a:pt x="97" y="102"/>
                  <a:pt x="97" y="102"/>
                </a:cubicBezTo>
                <a:cubicBezTo>
                  <a:pt x="98" y="102"/>
                  <a:pt x="100" y="100"/>
                  <a:pt x="100" y="98"/>
                </a:cubicBezTo>
                <a:cubicBezTo>
                  <a:pt x="100" y="97"/>
                  <a:pt x="98" y="95"/>
                  <a:pt x="97" y="95"/>
                </a:cubicBezTo>
                <a:close/>
                <a:moveTo>
                  <a:pt x="97" y="115"/>
                </a:moveTo>
                <a:cubicBezTo>
                  <a:pt x="42" y="115"/>
                  <a:pt x="42" y="115"/>
                  <a:pt x="42" y="115"/>
                </a:cubicBezTo>
                <a:cubicBezTo>
                  <a:pt x="41" y="115"/>
                  <a:pt x="40" y="116"/>
                  <a:pt x="40" y="118"/>
                </a:cubicBezTo>
                <a:cubicBezTo>
                  <a:pt x="40" y="120"/>
                  <a:pt x="41" y="121"/>
                  <a:pt x="42" y="121"/>
                </a:cubicBezTo>
                <a:cubicBezTo>
                  <a:pt x="97" y="121"/>
                  <a:pt x="97" y="121"/>
                  <a:pt x="97" y="121"/>
                </a:cubicBezTo>
                <a:cubicBezTo>
                  <a:pt x="98" y="121"/>
                  <a:pt x="100" y="120"/>
                  <a:pt x="100" y="118"/>
                </a:cubicBezTo>
                <a:cubicBezTo>
                  <a:pt x="100" y="116"/>
                  <a:pt x="98" y="115"/>
                  <a:pt x="97" y="1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ADEEAC0D-243C-FDA9-43EB-C48663F8E08E}"/>
              </a:ext>
            </a:extLst>
          </p:cNvPr>
          <p:cNvSpPr>
            <a:spLocks noEditPoints="1"/>
          </p:cNvSpPr>
          <p:nvPr/>
        </p:nvSpPr>
        <p:spPr bwMode="auto">
          <a:xfrm>
            <a:off x="6248401" y="4127500"/>
            <a:ext cx="246063" cy="254000"/>
          </a:xfrm>
          <a:custGeom>
            <a:avLst/>
            <a:gdLst>
              <a:gd name="T0" fmla="*/ 124 w 155"/>
              <a:gd name="T1" fmla="*/ 30 h 160"/>
              <a:gd name="T2" fmla="*/ 77 w 155"/>
              <a:gd name="T3" fmla="*/ 0 h 160"/>
              <a:gd name="T4" fmla="*/ 31 w 155"/>
              <a:gd name="T5" fmla="*/ 30 h 160"/>
              <a:gd name="T6" fmla="*/ 20 w 155"/>
              <a:gd name="T7" fmla="*/ 80 h 160"/>
              <a:gd name="T8" fmla="*/ 31 w 155"/>
              <a:gd name="T9" fmla="*/ 130 h 160"/>
              <a:gd name="T10" fmla="*/ 77 w 155"/>
              <a:gd name="T11" fmla="*/ 160 h 160"/>
              <a:gd name="T12" fmla="*/ 124 w 155"/>
              <a:gd name="T13" fmla="*/ 130 h 160"/>
              <a:gd name="T14" fmla="*/ 135 w 155"/>
              <a:gd name="T15" fmla="*/ 80 h 160"/>
              <a:gd name="T16" fmla="*/ 124 w 155"/>
              <a:gd name="T17" fmla="*/ 35 h 160"/>
              <a:gd name="T18" fmla="*/ 131 w 155"/>
              <a:gd name="T19" fmla="*/ 76 h 160"/>
              <a:gd name="T20" fmla="*/ 107 w 155"/>
              <a:gd name="T21" fmla="*/ 36 h 160"/>
              <a:gd name="T22" fmla="*/ 128 w 155"/>
              <a:gd name="T23" fmla="*/ 80 h 160"/>
              <a:gd name="T24" fmla="*/ 113 w 155"/>
              <a:gd name="T25" fmla="*/ 68 h 160"/>
              <a:gd name="T26" fmla="*/ 106 w 155"/>
              <a:gd name="T27" fmla="*/ 56 h 160"/>
              <a:gd name="T28" fmla="*/ 84 w 155"/>
              <a:gd name="T29" fmla="*/ 44 h 160"/>
              <a:gd name="T30" fmla="*/ 106 w 155"/>
              <a:gd name="T31" fmla="*/ 56 h 160"/>
              <a:gd name="T32" fmla="*/ 101 w 155"/>
              <a:gd name="T33" fmla="*/ 33 h 160"/>
              <a:gd name="T34" fmla="*/ 54 w 155"/>
              <a:gd name="T35" fmla="*/ 33 h 160"/>
              <a:gd name="T36" fmla="*/ 52 w 155"/>
              <a:gd name="T37" fmla="*/ 38 h 160"/>
              <a:gd name="T38" fmla="*/ 60 w 155"/>
              <a:gd name="T39" fmla="*/ 50 h 160"/>
              <a:gd name="T40" fmla="*/ 52 w 155"/>
              <a:gd name="T41" fmla="*/ 38 h 160"/>
              <a:gd name="T42" fmla="*/ 31 w 155"/>
              <a:gd name="T43" fmla="*/ 35 h 160"/>
              <a:gd name="T44" fmla="*/ 44 w 155"/>
              <a:gd name="T45" fmla="*/ 60 h 160"/>
              <a:gd name="T46" fmla="*/ 10 w 155"/>
              <a:gd name="T47" fmla="*/ 43 h 160"/>
              <a:gd name="T48" fmla="*/ 42 w 155"/>
              <a:gd name="T49" fmla="*/ 93 h 160"/>
              <a:gd name="T50" fmla="*/ 42 w 155"/>
              <a:gd name="T51" fmla="*/ 68 h 160"/>
              <a:gd name="T52" fmla="*/ 10 w 155"/>
              <a:gd name="T53" fmla="*/ 118 h 160"/>
              <a:gd name="T54" fmla="*/ 44 w 155"/>
              <a:gd name="T55" fmla="*/ 100 h 160"/>
              <a:gd name="T56" fmla="*/ 31 w 155"/>
              <a:gd name="T57" fmla="*/ 125 h 160"/>
              <a:gd name="T58" fmla="*/ 60 w 155"/>
              <a:gd name="T59" fmla="*/ 110 h 160"/>
              <a:gd name="T60" fmla="*/ 52 w 155"/>
              <a:gd name="T61" fmla="*/ 123 h 160"/>
              <a:gd name="T62" fmla="*/ 77 w 155"/>
              <a:gd name="T63" fmla="*/ 155 h 160"/>
              <a:gd name="T64" fmla="*/ 77 w 155"/>
              <a:gd name="T65" fmla="*/ 119 h 160"/>
              <a:gd name="T66" fmla="*/ 77 w 155"/>
              <a:gd name="T67" fmla="*/ 155 h 160"/>
              <a:gd name="T68" fmla="*/ 84 w 155"/>
              <a:gd name="T69" fmla="*/ 116 h 160"/>
              <a:gd name="T70" fmla="*/ 106 w 155"/>
              <a:gd name="T71" fmla="*/ 104 h 160"/>
              <a:gd name="T72" fmla="*/ 92 w 155"/>
              <a:gd name="T73" fmla="*/ 106 h 160"/>
              <a:gd name="T74" fmla="*/ 62 w 155"/>
              <a:gd name="T75" fmla="*/ 106 h 160"/>
              <a:gd name="T76" fmla="*/ 47 w 155"/>
              <a:gd name="T77" fmla="*/ 80 h 160"/>
              <a:gd name="T78" fmla="*/ 62 w 155"/>
              <a:gd name="T79" fmla="*/ 54 h 160"/>
              <a:gd name="T80" fmla="*/ 92 w 155"/>
              <a:gd name="T81" fmla="*/ 54 h 160"/>
              <a:gd name="T82" fmla="*/ 107 w 155"/>
              <a:gd name="T83" fmla="*/ 80 h 160"/>
              <a:gd name="T84" fmla="*/ 92 w 155"/>
              <a:gd name="T85" fmla="*/ 106 h 160"/>
              <a:gd name="T86" fmla="*/ 124 w 155"/>
              <a:gd name="T87" fmla="*/ 125 h 160"/>
              <a:gd name="T88" fmla="*/ 111 w 155"/>
              <a:gd name="T89" fmla="*/ 100 h 160"/>
              <a:gd name="T90" fmla="*/ 145 w 155"/>
              <a:gd name="T91" fmla="*/ 118 h 160"/>
              <a:gd name="T92" fmla="*/ 65 w 155"/>
              <a:gd name="T93" fmla="*/ 80 h 160"/>
              <a:gd name="T94" fmla="*/ 90 w 155"/>
              <a:gd name="T95" fmla="*/ 80 h 160"/>
              <a:gd name="T96" fmla="*/ 77 w 155"/>
              <a:gd name="T97" fmla="*/ 87 h 160"/>
              <a:gd name="T98" fmla="*/ 77 w 155"/>
              <a:gd name="T99" fmla="*/ 72 h 160"/>
              <a:gd name="T100" fmla="*/ 77 w 155"/>
              <a:gd name="T101" fmla="*/ 8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5" h="160">
                <a:moveTo>
                  <a:pt x="150" y="40"/>
                </a:moveTo>
                <a:cubicBezTo>
                  <a:pt x="146" y="34"/>
                  <a:pt x="138" y="30"/>
                  <a:pt x="124" y="30"/>
                </a:cubicBezTo>
                <a:cubicBezTo>
                  <a:pt x="119" y="30"/>
                  <a:pt x="113" y="30"/>
                  <a:pt x="105" y="31"/>
                </a:cubicBezTo>
                <a:cubicBezTo>
                  <a:pt x="99" y="13"/>
                  <a:pt x="89" y="0"/>
                  <a:pt x="77" y="0"/>
                </a:cubicBezTo>
                <a:cubicBezTo>
                  <a:pt x="66" y="0"/>
                  <a:pt x="56" y="13"/>
                  <a:pt x="50" y="31"/>
                </a:cubicBezTo>
                <a:cubicBezTo>
                  <a:pt x="42" y="30"/>
                  <a:pt x="36" y="30"/>
                  <a:pt x="31" y="30"/>
                </a:cubicBezTo>
                <a:cubicBezTo>
                  <a:pt x="17" y="30"/>
                  <a:pt x="9" y="34"/>
                  <a:pt x="5" y="40"/>
                </a:cubicBezTo>
                <a:cubicBezTo>
                  <a:pt x="0" y="49"/>
                  <a:pt x="5" y="64"/>
                  <a:pt x="20" y="80"/>
                </a:cubicBezTo>
                <a:cubicBezTo>
                  <a:pt x="5" y="96"/>
                  <a:pt x="0" y="111"/>
                  <a:pt x="5" y="120"/>
                </a:cubicBezTo>
                <a:cubicBezTo>
                  <a:pt x="9" y="126"/>
                  <a:pt x="17" y="130"/>
                  <a:pt x="31" y="130"/>
                </a:cubicBezTo>
                <a:cubicBezTo>
                  <a:pt x="36" y="130"/>
                  <a:pt x="42" y="130"/>
                  <a:pt x="50" y="129"/>
                </a:cubicBezTo>
                <a:cubicBezTo>
                  <a:pt x="56" y="148"/>
                  <a:pt x="66" y="160"/>
                  <a:pt x="77" y="160"/>
                </a:cubicBezTo>
                <a:cubicBezTo>
                  <a:pt x="89" y="160"/>
                  <a:pt x="99" y="148"/>
                  <a:pt x="105" y="129"/>
                </a:cubicBezTo>
                <a:cubicBezTo>
                  <a:pt x="113" y="130"/>
                  <a:pt x="119" y="130"/>
                  <a:pt x="124" y="130"/>
                </a:cubicBezTo>
                <a:cubicBezTo>
                  <a:pt x="138" y="130"/>
                  <a:pt x="146" y="126"/>
                  <a:pt x="150" y="120"/>
                </a:cubicBezTo>
                <a:cubicBezTo>
                  <a:pt x="155" y="111"/>
                  <a:pt x="150" y="96"/>
                  <a:pt x="135" y="80"/>
                </a:cubicBezTo>
                <a:cubicBezTo>
                  <a:pt x="150" y="64"/>
                  <a:pt x="155" y="49"/>
                  <a:pt x="150" y="40"/>
                </a:cubicBezTo>
                <a:close/>
                <a:moveTo>
                  <a:pt x="124" y="35"/>
                </a:moveTo>
                <a:cubicBezTo>
                  <a:pt x="135" y="35"/>
                  <a:pt x="143" y="38"/>
                  <a:pt x="145" y="43"/>
                </a:cubicBezTo>
                <a:cubicBezTo>
                  <a:pt x="150" y="50"/>
                  <a:pt x="144" y="63"/>
                  <a:pt x="131" y="76"/>
                </a:cubicBezTo>
                <a:cubicBezTo>
                  <a:pt x="126" y="71"/>
                  <a:pt x="119" y="65"/>
                  <a:pt x="111" y="60"/>
                </a:cubicBezTo>
                <a:cubicBezTo>
                  <a:pt x="110" y="51"/>
                  <a:pt x="109" y="44"/>
                  <a:pt x="107" y="36"/>
                </a:cubicBezTo>
                <a:cubicBezTo>
                  <a:pt x="113" y="35"/>
                  <a:pt x="119" y="35"/>
                  <a:pt x="124" y="35"/>
                </a:cubicBezTo>
                <a:close/>
                <a:moveTo>
                  <a:pt x="128" y="80"/>
                </a:moveTo>
                <a:cubicBezTo>
                  <a:pt x="123" y="85"/>
                  <a:pt x="118" y="89"/>
                  <a:pt x="113" y="93"/>
                </a:cubicBezTo>
                <a:cubicBezTo>
                  <a:pt x="113" y="68"/>
                  <a:pt x="113" y="68"/>
                  <a:pt x="113" y="68"/>
                </a:cubicBezTo>
                <a:cubicBezTo>
                  <a:pt x="118" y="71"/>
                  <a:pt x="123" y="75"/>
                  <a:pt x="128" y="80"/>
                </a:cubicBezTo>
                <a:close/>
                <a:moveTo>
                  <a:pt x="106" y="56"/>
                </a:moveTo>
                <a:cubicBezTo>
                  <a:pt x="102" y="54"/>
                  <a:pt x="99" y="53"/>
                  <a:pt x="95" y="50"/>
                </a:cubicBezTo>
                <a:cubicBezTo>
                  <a:pt x="91" y="48"/>
                  <a:pt x="87" y="45"/>
                  <a:pt x="84" y="44"/>
                </a:cubicBezTo>
                <a:cubicBezTo>
                  <a:pt x="90" y="41"/>
                  <a:pt x="96" y="39"/>
                  <a:pt x="102" y="38"/>
                </a:cubicBezTo>
                <a:cubicBezTo>
                  <a:pt x="104" y="44"/>
                  <a:pt x="105" y="50"/>
                  <a:pt x="106" y="56"/>
                </a:cubicBezTo>
                <a:close/>
                <a:moveTo>
                  <a:pt x="77" y="5"/>
                </a:moveTo>
                <a:cubicBezTo>
                  <a:pt x="86" y="5"/>
                  <a:pt x="95" y="16"/>
                  <a:pt x="101" y="33"/>
                </a:cubicBezTo>
                <a:cubicBezTo>
                  <a:pt x="92" y="35"/>
                  <a:pt x="85" y="38"/>
                  <a:pt x="77" y="41"/>
                </a:cubicBezTo>
                <a:cubicBezTo>
                  <a:pt x="70" y="38"/>
                  <a:pt x="62" y="35"/>
                  <a:pt x="54" y="33"/>
                </a:cubicBezTo>
                <a:cubicBezTo>
                  <a:pt x="60" y="16"/>
                  <a:pt x="69" y="5"/>
                  <a:pt x="77" y="5"/>
                </a:cubicBezTo>
                <a:close/>
                <a:moveTo>
                  <a:pt x="52" y="38"/>
                </a:moveTo>
                <a:cubicBezTo>
                  <a:pt x="59" y="39"/>
                  <a:pt x="65" y="41"/>
                  <a:pt x="71" y="44"/>
                </a:cubicBezTo>
                <a:cubicBezTo>
                  <a:pt x="67" y="45"/>
                  <a:pt x="64" y="48"/>
                  <a:pt x="60" y="50"/>
                </a:cubicBezTo>
                <a:cubicBezTo>
                  <a:pt x="56" y="53"/>
                  <a:pt x="52" y="54"/>
                  <a:pt x="49" y="56"/>
                </a:cubicBezTo>
                <a:cubicBezTo>
                  <a:pt x="50" y="50"/>
                  <a:pt x="51" y="44"/>
                  <a:pt x="52" y="38"/>
                </a:cubicBezTo>
                <a:close/>
                <a:moveTo>
                  <a:pt x="10" y="43"/>
                </a:moveTo>
                <a:cubicBezTo>
                  <a:pt x="12" y="38"/>
                  <a:pt x="20" y="35"/>
                  <a:pt x="31" y="35"/>
                </a:cubicBezTo>
                <a:cubicBezTo>
                  <a:pt x="36" y="35"/>
                  <a:pt x="42" y="35"/>
                  <a:pt x="47" y="36"/>
                </a:cubicBezTo>
                <a:cubicBezTo>
                  <a:pt x="46" y="44"/>
                  <a:pt x="45" y="51"/>
                  <a:pt x="44" y="60"/>
                </a:cubicBezTo>
                <a:cubicBezTo>
                  <a:pt x="36" y="65"/>
                  <a:pt x="29" y="71"/>
                  <a:pt x="24" y="76"/>
                </a:cubicBezTo>
                <a:cubicBezTo>
                  <a:pt x="11" y="63"/>
                  <a:pt x="5" y="50"/>
                  <a:pt x="10" y="43"/>
                </a:cubicBezTo>
                <a:close/>
                <a:moveTo>
                  <a:pt x="42" y="68"/>
                </a:moveTo>
                <a:cubicBezTo>
                  <a:pt x="42" y="93"/>
                  <a:pt x="42" y="93"/>
                  <a:pt x="42" y="93"/>
                </a:cubicBezTo>
                <a:cubicBezTo>
                  <a:pt x="37" y="89"/>
                  <a:pt x="32" y="85"/>
                  <a:pt x="27" y="80"/>
                </a:cubicBezTo>
                <a:cubicBezTo>
                  <a:pt x="32" y="75"/>
                  <a:pt x="37" y="71"/>
                  <a:pt x="42" y="68"/>
                </a:cubicBezTo>
                <a:close/>
                <a:moveTo>
                  <a:pt x="31" y="125"/>
                </a:moveTo>
                <a:cubicBezTo>
                  <a:pt x="20" y="125"/>
                  <a:pt x="12" y="123"/>
                  <a:pt x="10" y="118"/>
                </a:cubicBezTo>
                <a:cubicBezTo>
                  <a:pt x="5" y="110"/>
                  <a:pt x="11" y="98"/>
                  <a:pt x="24" y="84"/>
                </a:cubicBezTo>
                <a:cubicBezTo>
                  <a:pt x="29" y="89"/>
                  <a:pt x="36" y="95"/>
                  <a:pt x="44" y="100"/>
                </a:cubicBezTo>
                <a:cubicBezTo>
                  <a:pt x="45" y="109"/>
                  <a:pt x="46" y="116"/>
                  <a:pt x="47" y="124"/>
                </a:cubicBezTo>
                <a:cubicBezTo>
                  <a:pt x="42" y="125"/>
                  <a:pt x="36" y="125"/>
                  <a:pt x="31" y="125"/>
                </a:cubicBezTo>
                <a:close/>
                <a:moveTo>
                  <a:pt x="49" y="104"/>
                </a:moveTo>
                <a:cubicBezTo>
                  <a:pt x="52" y="106"/>
                  <a:pt x="56" y="108"/>
                  <a:pt x="60" y="110"/>
                </a:cubicBezTo>
                <a:cubicBezTo>
                  <a:pt x="64" y="113"/>
                  <a:pt x="67" y="115"/>
                  <a:pt x="71" y="116"/>
                </a:cubicBezTo>
                <a:cubicBezTo>
                  <a:pt x="65" y="119"/>
                  <a:pt x="59" y="121"/>
                  <a:pt x="52" y="123"/>
                </a:cubicBezTo>
                <a:cubicBezTo>
                  <a:pt x="51" y="116"/>
                  <a:pt x="50" y="110"/>
                  <a:pt x="49" y="104"/>
                </a:cubicBezTo>
                <a:close/>
                <a:moveTo>
                  <a:pt x="77" y="155"/>
                </a:moveTo>
                <a:cubicBezTo>
                  <a:pt x="69" y="155"/>
                  <a:pt x="60" y="144"/>
                  <a:pt x="54" y="128"/>
                </a:cubicBezTo>
                <a:cubicBezTo>
                  <a:pt x="62" y="125"/>
                  <a:pt x="70" y="123"/>
                  <a:pt x="77" y="119"/>
                </a:cubicBezTo>
                <a:cubicBezTo>
                  <a:pt x="85" y="123"/>
                  <a:pt x="92" y="125"/>
                  <a:pt x="101" y="128"/>
                </a:cubicBezTo>
                <a:cubicBezTo>
                  <a:pt x="95" y="144"/>
                  <a:pt x="86" y="155"/>
                  <a:pt x="77" y="155"/>
                </a:cubicBezTo>
                <a:close/>
                <a:moveTo>
                  <a:pt x="102" y="123"/>
                </a:moveTo>
                <a:cubicBezTo>
                  <a:pt x="96" y="121"/>
                  <a:pt x="90" y="119"/>
                  <a:pt x="84" y="116"/>
                </a:cubicBezTo>
                <a:cubicBezTo>
                  <a:pt x="87" y="115"/>
                  <a:pt x="91" y="113"/>
                  <a:pt x="95" y="110"/>
                </a:cubicBezTo>
                <a:cubicBezTo>
                  <a:pt x="99" y="108"/>
                  <a:pt x="102" y="106"/>
                  <a:pt x="106" y="104"/>
                </a:cubicBezTo>
                <a:cubicBezTo>
                  <a:pt x="105" y="110"/>
                  <a:pt x="104" y="116"/>
                  <a:pt x="102" y="123"/>
                </a:cubicBezTo>
                <a:close/>
                <a:moveTo>
                  <a:pt x="92" y="106"/>
                </a:moveTo>
                <a:cubicBezTo>
                  <a:pt x="87" y="109"/>
                  <a:pt x="82" y="111"/>
                  <a:pt x="77" y="114"/>
                </a:cubicBezTo>
                <a:cubicBezTo>
                  <a:pt x="72" y="111"/>
                  <a:pt x="67" y="109"/>
                  <a:pt x="62" y="106"/>
                </a:cubicBezTo>
                <a:cubicBezTo>
                  <a:pt x="57" y="103"/>
                  <a:pt x="52" y="100"/>
                  <a:pt x="49" y="98"/>
                </a:cubicBezTo>
                <a:cubicBezTo>
                  <a:pt x="47" y="91"/>
                  <a:pt x="47" y="86"/>
                  <a:pt x="47" y="80"/>
                </a:cubicBezTo>
                <a:cubicBezTo>
                  <a:pt x="47" y="74"/>
                  <a:pt x="47" y="69"/>
                  <a:pt x="49" y="63"/>
                </a:cubicBezTo>
                <a:cubicBezTo>
                  <a:pt x="52" y="60"/>
                  <a:pt x="57" y="58"/>
                  <a:pt x="62" y="54"/>
                </a:cubicBezTo>
                <a:cubicBezTo>
                  <a:pt x="67" y="51"/>
                  <a:pt x="72" y="49"/>
                  <a:pt x="77" y="46"/>
                </a:cubicBezTo>
                <a:cubicBezTo>
                  <a:pt x="82" y="49"/>
                  <a:pt x="87" y="51"/>
                  <a:pt x="92" y="54"/>
                </a:cubicBezTo>
                <a:cubicBezTo>
                  <a:pt x="97" y="58"/>
                  <a:pt x="102" y="60"/>
                  <a:pt x="106" y="63"/>
                </a:cubicBezTo>
                <a:cubicBezTo>
                  <a:pt x="107" y="69"/>
                  <a:pt x="107" y="74"/>
                  <a:pt x="107" y="80"/>
                </a:cubicBezTo>
                <a:cubicBezTo>
                  <a:pt x="107" y="86"/>
                  <a:pt x="107" y="91"/>
                  <a:pt x="106" y="98"/>
                </a:cubicBezTo>
                <a:cubicBezTo>
                  <a:pt x="102" y="100"/>
                  <a:pt x="97" y="103"/>
                  <a:pt x="92" y="106"/>
                </a:cubicBezTo>
                <a:close/>
                <a:moveTo>
                  <a:pt x="145" y="118"/>
                </a:moveTo>
                <a:cubicBezTo>
                  <a:pt x="143" y="123"/>
                  <a:pt x="135" y="125"/>
                  <a:pt x="124" y="125"/>
                </a:cubicBezTo>
                <a:cubicBezTo>
                  <a:pt x="119" y="125"/>
                  <a:pt x="113" y="125"/>
                  <a:pt x="107" y="124"/>
                </a:cubicBezTo>
                <a:cubicBezTo>
                  <a:pt x="109" y="116"/>
                  <a:pt x="110" y="109"/>
                  <a:pt x="111" y="100"/>
                </a:cubicBezTo>
                <a:cubicBezTo>
                  <a:pt x="119" y="95"/>
                  <a:pt x="126" y="89"/>
                  <a:pt x="131" y="84"/>
                </a:cubicBezTo>
                <a:cubicBezTo>
                  <a:pt x="144" y="98"/>
                  <a:pt x="150" y="110"/>
                  <a:pt x="145" y="118"/>
                </a:cubicBezTo>
                <a:close/>
                <a:moveTo>
                  <a:pt x="77" y="67"/>
                </a:moveTo>
                <a:cubicBezTo>
                  <a:pt x="70" y="67"/>
                  <a:pt x="65" y="72"/>
                  <a:pt x="65" y="80"/>
                </a:cubicBezTo>
                <a:cubicBezTo>
                  <a:pt x="65" y="87"/>
                  <a:pt x="70" y="92"/>
                  <a:pt x="77" y="92"/>
                </a:cubicBezTo>
                <a:cubicBezTo>
                  <a:pt x="85" y="92"/>
                  <a:pt x="90" y="87"/>
                  <a:pt x="90" y="80"/>
                </a:cubicBezTo>
                <a:cubicBezTo>
                  <a:pt x="90" y="72"/>
                  <a:pt x="85" y="67"/>
                  <a:pt x="77" y="67"/>
                </a:cubicBezTo>
                <a:close/>
                <a:moveTo>
                  <a:pt x="77" y="87"/>
                </a:moveTo>
                <a:cubicBezTo>
                  <a:pt x="74" y="87"/>
                  <a:pt x="70" y="83"/>
                  <a:pt x="70" y="80"/>
                </a:cubicBezTo>
                <a:cubicBezTo>
                  <a:pt x="70" y="76"/>
                  <a:pt x="74" y="72"/>
                  <a:pt x="77" y="72"/>
                </a:cubicBezTo>
                <a:cubicBezTo>
                  <a:pt x="81" y="72"/>
                  <a:pt x="85" y="76"/>
                  <a:pt x="85" y="80"/>
                </a:cubicBezTo>
                <a:cubicBezTo>
                  <a:pt x="85" y="83"/>
                  <a:pt x="81" y="87"/>
                  <a:pt x="77" y="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A078FBBA-0806-374E-AC79-7B9046360772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4157663"/>
            <a:ext cx="254000" cy="193675"/>
          </a:xfrm>
          <a:custGeom>
            <a:avLst/>
            <a:gdLst>
              <a:gd name="T0" fmla="*/ 148 w 160"/>
              <a:gd name="T1" fmla="*/ 103 h 122"/>
              <a:gd name="T2" fmla="*/ 146 w 160"/>
              <a:gd name="T3" fmla="*/ 0 h 122"/>
              <a:gd name="T4" fmla="*/ 145 w 160"/>
              <a:gd name="T5" fmla="*/ 103 h 122"/>
              <a:gd name="T6" fmla="*/ 137 w 160"/>
              <a:gd name="T7" fmla="*/ 103 h 122"/>
              <a:gd name="T8" fmla="*/ 135 w 160"/>
              <a:gd name="T9" fmla="*/ 0 h 122"/>
              <a:gd name="T10" fmla="*/ 133 w 160"/>
              <a:gd name="T11" fmla="*/ 103 h 122"/>
              <a:gd name="T12" fmla="*/ 55 w 160"/>
              <a:gd name="T13" fmla="*/ 42 h 122"/>
              <a:gd name="T14" fmla="*/ 15 w 160"/>
              <a:gd name="T15" fmla="*/ 44 h 122"/>
              <a:gd name="T16" fmla="*/ 17 w 160"/>
              <a:gd name="T17" fmla="*/ 80 h 122"/>
              <a:gd name="T18" fmla="*/ 57 w 160"/>
              <a:gd name="T19" fmla="*/ 78 h 122"/>
              <a:gd name="T20" fmla="*/ 55 w 160"/>
              <a:gd name="T21" fmla="*/ 42 h 122"/>
              <a:gd name="T22" fmla="*/ 18 w 160"/>
              <a:gd name="T23" fmla="*/ 77 h 122"/>
              <a:gd name="T24" fmla="*/ 53 w 160"/>
              <a:gd name="T25" fmla="*/ 46 h 122"/>
              <a:gd name="T26" fmla="*/ 109 w 160"/>
              <a:gd name="T27" fmla="*/ 12 h 122"/>
              <a:gd name="T28" fmla="*/ 15 w 160"/>
              <a:gd name="T29" fmla="*/ 14 h 122"/>
              <a:gd name="T30" fmla="*/ 17 w 160"/>
              <a:gd name="T31" fmla="*/ 31 h 122"/>
              <a:gd name="T32" fmla="*/ 111 w 160"/>
              <a:gd name="T33" fmla="*/ 29 h 122"/>
              <a:gd name="T34" fmla="*/ 109 w 160"/>
              <a:gd name="T35" fmla="*/ 12 h 122"/>
              <a:gd name="T36" fmla="*/ 18 w 160"/>
              <a:gd name="T37" fmla="*/ 27 h 122"/>
              <a:gd name="T38" fmla="*/ 107 w 160"/>
              <a:gd name="T39" fmla="*/ 16 h 122"/>
              <a:gd name="T40" fmla="*/ 109 w 160"/>
              <a:gd name="T41" fmla="*/ 42 h 122"/>
              <a:gd name="T42" fmla="*/ 68 w 160"/>
              <a:gd name="T43" fmla="*/ 44 h 122"/>
              <a:gd name="T44" fmla="*/ 109 w 160"/>
              <a:gd name="T45" fmla="*/ 47 h 122"/>
              <a:gd name="T46" fmla="*/ 109 w 160"/>
              <a:gd name="T47" fmla="*/ 42 h 122"/>
              <a:gd name="T48" fmla="*/ 70 w 160"/>
              <a:gd name="T49" fmla="*/ 53 h 122"/>
              <a:gd name="T50" fmla="*/ 70 w 160"/>
              <a:gd name="T51" fmla="*/ 59 h 122"/>
              <a:gd name="T52" fmla="*/ 111 w 160"/>
              <a:gd name="T53" fmla="*/ 56 h 122"/>
              <a:gd name="T54" fmla="*/ 109 w 160"/>
              <a:gd name="T55" fmla="*/ 64 h 122"/>
              <a:gd name="T56" fmla="*/ 68 w 160"/>
              <a:gd name="T57" fmla="*/ 67 h 122"/>
              <a:gd name="T58" fmla="*/ 109 w 160"/>
              <a:gd name="T59" fmla="*/ 70 h 122"/>
              <a:gd name="T60" fmla="*/ 109 w 160"/>
              <a:gd name="T61" fmla="*/ 64 h 122"/>
              <a:gd name="T62" fmla="*/ 70 w 160"/>
              <a:gd name="T63" fmla="*/ 76 h 122"/>
              <a:gd name="T64" fmla="*/ 70 w 160"/>
              <a:gd name="T65" fmla="*/ 81 h 122"/>
              <a:gd name="T66" fmla="*/ 111 w 160"/>
              <a:gd name="T67" fmla="*/ 79 h 122"/>
              <a:gd name="T68" fmla="*/ 109 w 160"/>
              <a:gd name="T69" fmla="*/ 88 h 122"/>
              <a:gd name="T70" fmla="*/ 68 w 160"/>
              <a:gd name="T71" fmla="*/ 90 h 122"/>
              <a:gd name="T72" fmla="*/ 109 w 160"/>
              <a:gd name="T73" fmla="*/ 93 h 122"/>
              <a:gd name="T74" fmla="*/ 109 w 160"/>
              <a:gd name="T75" fmla="*/ 88 h 122"/>
              <a:gd name="T76" fmla="*/ 17 w 160"/>
              <a:gd name="T77" fmla="*/ 88 h 122"/>
              <a:gd name="T78" fmla="*/ 17 w 160"/>
              <a:gd name="T79" fmla="*/ 93 h 122"/>
              <a:gd name="T80" fmla="*/ 57 w 160"/>
              <a:gd name="T81" fmla="*/ 90 h 122"/>
              <a:gd name="T82" fmla="*/ 109 w 160"/>
              <a:gd name="T83" fmla="*/ 99 h 122"/>
              <a:gd name="T84" fmla="*/ 68 w 160"/>
              <a:gd name="T85" fmla="*/ 102 h 122"/>
              <a:gd name="T86" fmla="*/ 109 w 160"/>
              <a:gd name="T87" fmla="*/ 104 h 122"/>
              <a:gd name="T88" fmla="*/ 109 w 160"/>
              <a:gd name="T89" fmla="*/ 99 h 122"/>
              <a:gd name="T90" fmla="*/ 17 w 160"/>
              <a:gd name="T91" fmla="*/ 99 h 122"/>
              <a:gd name="T92" fmla="*/ 17 w 160"/>
              <a:gd name="T93" fmla="*/ 104 h 122"/>
              <a:gd name="T94" fmla="*/ 57 w 160"/>
              <a:gd name="T95" fmla="*/ 102 h 122"/>
              <a:gd name="T96" fmla="*/ 158 w 160"/>
              <a:gd name="T97" fmla="*/ 0 h 122"/>
              <a:gd name="T98" fmla="*/ 156 w 160"/>
              <a:gd name="T99" fmla="*/ 103 h 122"/>
              <a:gd name="T100" fmla="*/ 125 w 160"/>
              <a:gd name="T101" fmla="*/ 103 h 122"/>
              <a:gd name="T102" fmla="*/ 123 w 160"/>
              <a:gd name="T103" fmla="*/ 0 h 122"/>
              <a:gd name="T104" fmla="*/ 0 w 160"/>
              <a:gd name="T105" fmla="*/ 2 h 122"/>
              <a:gd name="T106" fmla="*/ 19 w 160"/>
              <a:gd name="T107" fmla="*/ 122 h 122"/>
              <a:gd name="T108" fmla="*/ 160 w 160"/>
              <a:gd name="T109" fmla="*/ 103 h 122"/>
              <a:gd name="T110" fmla="*/ 158 w 160"/>
              <a:gd name="T111" fmla="*/ 0 h 122"/>
              <a:gd name="T112" fmla="*/ 3 w 160"/>
              <a:gd name="T113" fmla="*/ 103 h 122"/>
              <a:gd name="T114" fmla="*/ 121 w 160"/>
              <a:gd name="T115" fmla="*/ 4 h 122"/>
              <a:gd name="T116" fmla="*/ 122 w 160"/>
              <a:gd name="T117" fmla="*/ 107 h 122"/>
              <a:gd name="T118" fmla="*/ 123 w 160"/>
              <a:gd name="T119" fmla="*/ 111 h 122"/>
              <a:gd name="T120" fmla="*/ 125 w 160"/>
              <a:gd name="T121" fmla="*/ 114 h 122"/>
              <a:gd name="T122" fmla="*/ 130 w 160"/>
              <a:gd name="T123" fmla="*/ 118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22">
                <a:moveTo>
                  <a:pt x="141" y="111"/>
                </a:moveTo>
                <a:cubicBezTo>
                  <a:pt x="145" y="111"/>
                  <a:pt x="148" y="108"/>
                  <a:pt x="148" y="103"/>
                </a:cubicBezTo>
                <a:cubicBezTo>
                  <a:pt x="148" y="2"/>
                  <a:pt x="148" y="2"/>
                  <a:pt x="148" y="2"/>
                </a:cubicBezTo>
                <a:cubicBezTo>
                  <a:pt x="148" y="1"/>
                  <a:pt x="147" y="0"/>
                  <a:pt x="146" y="0"/>
                </a:cubicBezTo>
                <a:cubicBezTo>
                  <a:pt x="145" y="0"/>
                  <a:pt x="145" y="1"/>
                  <a:pt x="145" y="2"/>
                </a:cubicBezTo>
                <a:cubicBezTo>
                  <a:pt x="145" y="103"/>
                  <a:pt x="145" y="103"/>
                  <a:pt x="145" y="103"/>
                </a:cubicBezTo>
                <a:cubicBezTo>
                  <a:pt x="145" y="106"/>
                  <a:pt x="142" y="107"/>
                  <a:pt x="141" y="107"/>
                </a:cubicBezTo>
                <a:cubicBezTo>
                  <a:pt x="141" y="107"/>
                  <a:pt x="137" y="107"/>
                  <a:pt x="137" y="103"/>
                </a:cubicBezTo>
                <a:cubicBezTo>
                  <a:pt x="137" y="2"/>
                  <a:pt x="137" y="2"/>
                  <a:pt x="137" y="2"/>
                </a:cubicBezTo>
                <a:cubicBezTo>
                  <a:pt x="137" y="1"/>
                  <a:pt x="136" y="0"/>
                  <a:pt x="135" y="0"/>
                </a:cubicBezTo>
                <a:cubicBezTo>
                  <a:pt x="134" y="0"/>
                  <a:pt x="133" y="1"/>
                  <a:pt x="133" y="2"/>
                </a:cubicBezTo>
                <a:cubicBezTo>
                  <a:pt x="133" y="103"/>
                  <a:pt x="133" y="103"/>
                  <a:pt x="133" y="103"/>
                </a:cubicBezTo>
                <a:cubicBezTo>
                  <a:pt x="133" y="108"/>
                  <a:pt x="137" y="111"/>
                  <a:pt x="141" y="111"/>
                </a:cubicBezTo>
                <a:close/>
                <a:moveTo>
                  <a:pt x="55" y="42"/>
                </a:moveTo>
                <a:cubicBezTo>
                  <a:pt x="17" y="42"/>
                  <a:pt x="17" y="42"/>
                  <a:pt x="17" y="42"/>
                </a:cubicBezTo>
                <a:cubicBezTo>
                  <a:pt x="16" y="42"/>
                  <a:pt x="15" y="43"/>
                  <a:pt x="15" y="44"/>
                </a:cubicBezTo>
                <a:cubicBezTo>
                  <a:pt x="15" y="78"/>
                  <a:pt x="15" y="78"/>
                  <a:pt x="15" y="78"/>
                </a:cubicBezTo>
                <a:cubicBezTo>
                  <a:pt x="15" y="79"/>
                  <a:pt x="16" y="80"/>
                  <a:pt x="17" y="80"/>
                </a:cubicBezTo>
                <a:cubicBezTo>
                  <a:pt x="55" y="80"/>
                  <a:pt x="55" y="80"/>
                  <a:pt x="55" y="80"/>
                </a:cubicBezTo>
                <a:cubicBezTo>
                  <a:pt x="56" y="80"/>
                  <a:pt x="57" y="79"/>
                  <a:pt x="57" y="78"/>
                </a:cubicBezTo>
                <a:cubicBezTo>
                  <a:pt x="57" y="44"/>
                  <a:pt x="57" y="44"/>
                  <a:pt x="57" y="44"/>
                </a:cubicBezTo>
                <a:cubicBezTo>
                  <a:pt x="57" y="43"/>
                  <a:pt x="56" y="42"/>
                  <a:pt x="55" y="42"/>
                </a:cubicBezTo>
                <a:close/>
                <a:moveTo>
                  <a:pt x="53" y="77"/>
                </a:moveTo>
                <a:cubicBezTo>
                  <a:pt x="18" y="77"/>
                  <a:pt x="18" y="77"/>
                  <a:pt x="18" y="77"/>
                </a:cubicBezTo>
                <a:cubicBezTo>
                  <a:pt x="18" y="46"/>
                  <a:pt x="18" y="46"/>
                  <a:pt x="18" y="46"/>
                </a:cubicBezTo>
                <a:cubicBezTo>
                  <a:pt x="53" y="46"/>
                  <a:pt x="53" y="46"/>
                  <a:pt x="53" y="46"/>
                </a:cubicBezTo>
                <a:cubicBezTo>
                  <a:pt x="53" y="77"/>
                  <a:pt x="53" y="77"/>
                  <a:pt x="53" y="77"/>
                </a:cubicBezTo>
                <a:close/>
                <a:moveTo>
                  <a:pt x="109" y="12"/>
                </a:moveTo>
                <a:cubicBezTo>
                  <a:pt x="17" y="12"/>
                  <a:pt x="17" y="12"/>
                  <a:pt x="17" y="12"/>
                </a:cubicBezTo>
                <a:cubicBezTo>
                  <a:pt x="16" y="12"/>
                  <a:pt x="15" y="13"/>
                  <a:pt x="15" y="14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30"/>
                  <a:pt x="16" y="31"/>
                  <a:pt x="17" y="31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110" y="31"/>
                  <a:pt x="111" y="30"/>
                  <a:pt x="111" y="29"/>
                </a:cubicBezTo>
                <a:cubicBezTo>
                  <a:pt x="111" y="14"/>
                  <a:pt x="111" y="14"/>
                  <a:pt x="111" y="14"/>
                </a:cubicBezTo>
                <a:cubicBezTo>
                  <a:pt x="111" y="13"/>
                  <a:pt x="110" y="12"/>
                  <a:pt x="109" y="12"/>
                </a:cubicBezTo>
                <a:close/>
                <a:moveTo>
                  <a:pt x="107" y="27"/>
                </a:moveTo>
                <a:cubicBezTo>
                  <a:pt x="18" y="27"/>
                  <a:pt x="18" y="27"/>
                  <a:pt x="18" y="27"/>
                </a:cubicBezTo>
                <a:cubicBezTo>
                  <a:pt x="18" y="16"/>
                  <a:pt x="18" y="16"/>
                  <a:pt x="18" y="16"/>
                </a:cubicBezTo>
                <a:cubicBezTo>
                  <a:pt x="107" y="16"/>
                  <a:pt x="107" y="16"/>
                  <a:pt x="107" y="16"/>
                </a:cubicBezTo>
                <a:cubicBezTo>
                  <a:pt x="107" y="27"/>
                  <a:pt x="107" y="27"/>
                  <a:pt x="107" y="27"/>
                </a:cubicBezTo>
                <a:close/>
                <a:moveTo>
                  <a:pt x="109" y="42"/>
                </a:moveTo>
                <a:cubicBezTo>
                  <a:pt x="70" y="42"/>
                  <a:pt x="70" y="42"/>
                  <a:pt x="70" y="42"/>
                </a:cubicBezTo>
                <a:cubicBezTo>
                  <a:pt x="69" y="42"/>
                  <a:pt x="68" y="43"/>
                  <a:pt x="68" y="44"/>
                </a:cubicBezTo>
                <a:cubicBezTo>
                  <a:pt x="68" y="46"/>
                  <a:pt x="69" y="47"/>
                  <a:pt x="70" y="47"/>
                </a:cubicBezTo>
                <a:cubicBezTo>
                  <a:pt x="109" y="47"/>
                  <a:pt x="109" y="47"/>
                  <a:pt x="109" y="47"/>
                </a:cubicBezTo>
                <a:cubicBezTo>
                  <a:pt x="110" y="47"/>
                  <a:pt x="111" y="46"/>
                  <a:pt x="111" y="44"/>
                </a:cubicBezTo>
                <a:cubicBezTo>
                  <a:pt x="111" y="43"/>
                  <a:pt x="110" y="42"/>
                  <a:pt x="109" y="42"/>
                </a:cubicBezTo>
                <a:close/>
                <a:moveTo>
                  <a:pt x="109" y="53"/>
                </a:moveTo>
                <a:cubicBezTo>
                  <a:pt x="70" y="53"/>
                  <a:pt x="70" y="53"/>
                  <a:pt x="70" y="53"/>
                </a:cubicBezTo>
                <a:cubicBezTo>
                  <a:pt x="69" y="53"/>
                  <a:pt x="68" y="54"/>
                  <a:pt x="68" y="56"/>
                </a:cubicBezTo>
                <a:cubicBezTo>
                  <a:pt x="68" y="57"/>
                  <a:pt x="69" y="59"/>
                  <a:pt x="70" y="59"/>
                </a:cubicBezTo>
                <a:cubicBezTo>
                  <a:pt x="109" y="59"/>
                  <a:pt x="109" y="59"/>
                  <a:pt x="109" y="59"/>
                </a:cubicBezTo>
                <a:cubicBezTo>
                  <a:pt x="110" y="59"/>
                  <a:pt x="111" y="57"/>
                  <a:pt x="111" y="56"/>
                </a:cubicBezTo>
                <a:cubicBezTo>
                  <a:pt x="111" y="54"/>
                  <a:pt x="110" y="53"/>
                  <a:pt x="109" y="53"/>
                </a:cubicBezTo>
                <a:close/>
                <a:moveTo>
                  <a:pt x="109" y="64"/>
                </a:moveTo>
                <a:cubicBezTo>
                  <a:pt x="70" y="64"/>
                  <a:pt x="70" y="64"/>
                  <a:pt x="70" y="64"/>
                </a:cubicBezTo>
                <a:cubicBezTo>
                  <a:pt x="69" y="64"/>
                  <a:pt x="68" y="66"/>
                  <a:pt x="68" y="67"/>
                </a:cubicBezTo>
                <a:cubicBezTo>
                  <a:pt x="68" y="68"/>
                  <a:pt x="69" y="70"/>
                  <a:pt x="70" y="70"/>
                </a:cubicBezTo>
                <a:cubicBezTo>
                  <a:pt x="109" y="70"/>
                  <a:pt x="109" y="70"/>
                  <a:pt x="109" y="70"/>
                </a:cubicBezTo>
                <a:cubicBezTo>
                  <a:pt x="110" y="70"/>
                  <a:pt x="111" y="68"/>
                  <a:pt x="111" y="67"/>
                </a:cubicBezTo>
                <a:cubicBezTo>
                  <a:pt x="111" y="66"/>
                  <a:pt x="110" y="64"/>
                  <a:pt x="109" y="64"/>
                </a:cubicBezTo>
                <a:close/>
                <a:moveTo>
                  <a:pt x="109" y="76"/>
                </a:moveTo>
                <a:cubicBezTo>
                  <a:pt x="70" y="76"/>
                  <a:pt x="70" y="76"/>
                  <a:pt x="70" y="76"/>
                </a:cubicBezTo>
                <a:cubicBezTo>
                  <a:pt x="69" y="76"/>
                  <a:pt x="68" y="77"/>
                  <a:pt x="68" y="79"/>
                </a:cubicBezTo>
                <a:cubicBezTo>
                  <a:pt x="68" y="80"/>
                  <a:pt x="69" y="81"/>
                  <a:pt x="70" y="81"/>
                </a:cubicBezTo>
                <a:cubicBezTo>
                  <a:pt x="109" y="81"/>
                  <a:pt x="109" y="81"/>
                  <a:pt x="109" y="81"/>
                </a:cubicBezTo>
                <a:cubicBezTo>
                  <a:pt x="110" y="81"/>
                  <a:pt x="111" y="80"/>
                  <a:pt x="111" y="79"/>
                </a:cubicBezTo>
                <a:cubicBezTo>
                  <a:pt x="111" y="77"/>
                  <a:pt x="110" y="76"/>
                  <a:pt x="109" y="76"/>
                </a:cubicBezTo>
                <a:close/>
                <a:moveTo>
                  <a:pt x="109" y="88"/>
                </a:moveTo>
                <a:cubicBezTo>
                  <a:pt x="70" y="88"/>
                  <a:pt x="70" y="88"/>
                  <a:pt x="70" y="88"/>
                </a:cubicBezTo>
                <a:cubicBezTo>
                  <a:pt x="69" y="88"/>
                  <a:pt x="68" y="89"/>
                  <a:pt x="68" y="90"/>
                </a:cubicBezTo>
                <a:cubicBezTo>
                  <a:pt x="68" y="91"/>
                  <a:pt x="69" y="93"/>
                  <a:pt x="70" y="93"/>
                </a:cubicBezTo>
                <a:cubicBezTo>
                  <a:pt x="109" y="93"/>
                  <a:pt x="109" y="93"/>
                  <a:pt x="109" y="93"/>
                </a:cubicBezTo>
                <a:cubicBezTo>
                  <a:pt x="110" y="93"/>
                  <a:pt x="111" y="91"/>
                  <a:pt x="111" y="90"/>
                </a:cubicBezTo>
                <a:cubicBezTo>
                  <a:pt x="111" y="89"/>
                  <a:pt x="110" y="88"/>
                  <a:pt x="109" y="88"/>
                </a:cubicBezTo>
                <a:close/>
                <a:moveTo>
                  <a:pt x="55" y="88"/>
                </a:moveTo>
                <a:cubicBezTo>
                  <a:pt x="17" y="88"/>
                  <a:pt x="17" y="88"/>
                  <a:pt x="17" y="88"/>
                </a:cubicBezTo>
                <a:cubicBezTo>
                  <a:pt x="16" y="88"/>
                  <a:pt x="15" y="89"/>
                  <a:pt x="15" y="90"/>
                </a:cubicBezTo>
                <a:cubicBezTo>
                  <a:pt x="15" y="91"/>
                  <a:pt x="16" y="93"/>
                  <a:pt x="17" y="93"/>
                </a:cubicBezTo>
                <a:cubicBezTo>
                  <a:pt x="55" y="93"/>
                  <a:pt x="55" y="93"/>
                  <a:pt x="55" y="93"/>
                </a:cubicBezTo>
                <a:cubicBezTo>
                  <a:pt x="56" y="93"/>
                  <a:pt x="57" y="91"/>
                  <a:pt x="57" y="90"/>
                </a:cubicBezTo>
                <a:cubicBezTo>
                  <a:pt x="57" y="89"/>
                  <a:pt x="56" y="88"/>
                  <a:pt x="55" y="88"/>
                </a:cubicBezTo>
                <a:close/>
                <a:moveTo>
                  <a:pt x="109" y="99"/>
                </a:moveTo>
                <a:cubicBezTo>
                  <a:pt x="70" y="99"/>
                  <a:pt x="70" y="99"/>
                  <a:pt x="70" y="99"/>
                </a:cubicBezTo>
                <a:cubicBezTo>
                  <a:pt x="69" y="99"/>
                  <a:pt x="68" y="101"/>
                  <a:pt x="68" y="102"/>
                </a:cubicBezTo>
                <a:cubicBezTo>
                  <a:pt x="68" y="103"/>
                  <a:pt x="69" y="104"/>
                  <a:pt x="70" y="104"/>
                </a:cubicBezTo>
                <a:cubicBezTo>
                  <a:pt x="109" y="104"/>
                  <a:pt x="109" y="104"/>
                  <a:pt x="109" y="104"/>
                </a:cubicBezTo>
                <a:cubicBezTo>
                  <a:pt x="110" y="104"/>
                  <a:pt x="111" y="103"/>
                  <a:pt x="111" y="102"/>
                </a:cubicBezTo>
                <a:cubicBezTo>
                  <a:pt x="111" y="101"/>
                  <a:pt x="110" y="99"/>
                  <a:pt x="109" y="99"/>
                </a:cubicBezTo>
                <a:close/>
                <a:moveTo>
                  <a:pt x="55" y="99"/>
                </a:moveTo>
                <a:cubicBezTo>
                  <a:pt x="17" y="99"/>
                  <a:pt x="17" y="99"/>
                  <a:pt x="17" y="99"/>
                </a:cubicBezTo>
                <a:cubicBezTo>
                  <a:pt x="16" y="99"/>
                  <a:pt x="15" y="101"/>
                  <a:pt x="15" y="102"/>
                </a:cubicBezTo>
                <a:cubicBezTo>
                  <a:pt x="15" y="103"/>
                  <a:pt x="16" y="104"/>
                  <a:pt x="17" y="104"/>
                </a:cubicBezTo>
                <a:cubicBezTo>
                  <a:pt x="55" y="104"/>
                  <a:pt x="55" y="104"/>
                  <a:pt x="55" y="104"/>
                </a:cubicBezTo>
                <a:cubicBezTo>
                  <a:pt x="56" y="104"/>
                  <a:pt x="57" y="103"/>
                  <a:pt x="57" y="102"/>
                </a:cubicBezTo>
                <a:cubicBezTo>
                  <a:pt x="57" y="101"/>
                  <a:pt x="56" y="99"/>
                  <a:pt x="55" y="99"/>
                </a:cubicBezTo>
                <a:close/>
                <a:moveTo>
                  <a:pt x="158" y="0"/>
                </a:moveTo>
                <a:cubicBezTo>
                  <a:pt x="157" y="0"/>
                  <a:pt x="156" y="1"/>
                  <a:pt x="156" y="2"/>
                </a:cubicBezTo>
                <a:cubicBezTo>
                  <a:pt x="156" y="103"/>
                  <a:pt x="156" y="103"/>
                  <a:pt x="156" y="103"/>
                </a:cubicBezTo>
                <a:cubicBezTo>
                  <a:pt x="156" y="112"/>
                  <a:pt x="149" y="118"/>
                  <a:pt x="141" y="118"/>
                </a:cubicBezTo>
                <a:cubicBezTo>
                  <a:pt x="132" y="118"/>
                  <a:pt x="125" y="112"/>
                  <a:pt x="125" y="103"/>
                </a:cubicBezTo>
                <a:cubicBezTo>
                  <a:pt x="125" y="2"/>
                  <a:pt x="125" y="2"/>
                  <a:pt x="125" y="2"/>
                </a:cubicBezTo>
                <a:cubicBezTo>
                  <a:pt x="125" y="1"/>
                  <a:pt x="124" y="0"/>
                  <a:pt x="123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14"/>
                  <a:pt x="8" y="122"/>
                  <a:pt x="19" y="122"/>
                </a:cubicBezTo>
                <a:cubicBezTo>
                  <a:pt x="141" y="122"/>
                  <a:pt x="141" y="122"/>
                  <a:pt x="141" y="122"/>
                </a:cubicBezTo>
                <a:cubicBezTo>
                  <a:pt x="151" y="122"/>
                  <a:pt x="160" y="114"/>
                  <a:pt x="160" y="103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1"/>
                  <a:pt x="159" y="0"/>
                  <a:pt x="158" y="0"/>
                </a:cubicBezTo>
                <a:close/>
                <a:moveTo>
                  <a:pt x="19" y="118"/>
                </a:moveTo>
                <a:cubicBezTo>
                  <a:pt x="10" y="118"/>
                  <a:pt x="3" y="112"/>
                  <a:pt x="3" y="103"/>
                </a:cubicBezTo>
                <a:cubicBezTo>
                  <a:pt x="3" y="4"/>
                  <a:pt x="3" y="4"/>
                  <a:pt x="3" y="4"/>
                </a:cubicBezTo>
                <a:cubicBezTo>
                  <a:pt x="121" y="4"/>
                  <a:pt x="121" y="4"/>
                  <a:pt x="121" y="4"/>
                </a:cubicBezTo>
                <a:cubicBezTo>
                  <a:pt x="121" y="103"/>
                  <a:pt x="121" y="103"/>
                  <a:pt x="121" y="103"/>
                </a:cubicBezTo>
                <a:cubicBezTo>
                  <a:pt x="121" y="104"/>
                  <a:pt x="121" y="105"/>
                  <a:pt x="122" y="107"/>
                </a:cubicBezTo>
                <a:cubicBezTo>
                  <a:pt x="122" y="108"/>
                  <a:pt x="122" y="109"/>
                  <a:pt x="123" y="110"/>
                </a:cubicBezTo>
                <a:cubicBezTo>
                  <a:pt x="123" y="111"/>
                  <a:pt x="123" y="111"/>
                  <a:pt x="123" y="111"/>
                </a:cubicBezTo>
                <a:cubicBezTo>
                  <a:pt x="123" y="112"/>
                  <a:pt x="124" y="113"/>
                  <a:pt x="124" y="114"/>
                </a:cubicBezTo>
                <a:cubicBezTo>
                  <a:pt x="125" y="114"/>
                  <a:pt x="125" y="114"/>
                  <a:pt x="125" y="114"/>
                </a:cubicBezTo>
                <a:cubicBezTo>
                  <a:pt x="125" y="114"/>
                  <a:pt x="126" y="115"/>
                  <a:pt x="127" y="116"/>
                </a:cubicBezTo>
                <a:cubicBezTo>
                  <a:pt x="128" y="117"/>
                  <a:pt x="129" y="118"/>
                  <a:pt x="130" y="118"/>
                </a:cubicBezTo>
                <a:cubicBezTo>
                  <a:pt x="19" y="118"/>
                  <a:pt x="19" y="118"/>
                  <a:pt x="19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186">
            <a:extLst>
              <a:ext uri="{FF2B5EF4-FFF2-40B4-BE49-F238E27FC236}">
                <a16:creationId xmlns:a16="http://schemas.microsoft.com/office/drawing/2014/main" id="{D6C91527-34DB-056B-A96D-AB5E7E4FF86D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4149725"/>
            <a:ext cx="254000" cy="209550"/>
          </a:xfrm>
          <a:custGeom>
            <a:avLst/>
            <a:gdLst>
              <a:gd name="T0" fmla="*/ 154 w 160"/>
              <a:gd name="T1" fmla="*/ 0 h 132"/>
              <a:gd name="T2" fmla="*/ 7 w 160"/>
              <a:gd name="T3" fmla="*/ 0 h 132"/>
              <a:gd name="T4" fmla="*/ 0 w 160"/>
              <a:gd name="T5" fmla="*/ 7 h 132"/>
              <a:gd name="T6" fmla="*/ 0 w 160"/>
              <a:gd name="T7" fmla="*/ 97 h 132"/>
              <a:gd name="T8" fmla="*/ 7 w 160"/>
              <a:gd name="T9" fmla="*/ 104 h 132"/>
              <a:gd name="T10" fmla="*/ 78 w 160"/>
              <a:gd name="T11" fmla="*/ 104 h 132"/>
              <a:gd name="T12" fmla="*/ 78 w 160"/>
              <a:gd name="T13" fmla="*/ 110 h 132"/>
              <a:gd name="T14" fmla="*/ 80 w 160"/>
              <a:gd name="T15" fmla="*/ 112 h 132"/>
              <a:gd name="T16" fmla="*/ 83 w 160"/>
              <a:gd name="T17" fmla="*/ 110 h 132"/>
              <a:gd name="T18" fmla="*/ 83 w 160"/>
              <a:gd name="T19" fmla="*/ 104 h 132"/>
              <a:gd name="T20" fmla="*/ 154 w 160"/>
              <a:gd name="T21" fmla="*/ 104 h 132"/>
              <a:gd name="T22" fmla="*/ 160 w 160"/>
              <a:gd name="T23" fmla="*/ 97 h 132"/>
              <a:gd name="T24" fmla="*/ 160 w 160"/>
              <a:gd name="T25" fmla="*/ 7 h 132"/>
              <a:gd name="T26" fmla="*/ 154 w 160"/>
              <a:gd name="T27" fmla="*/ 0 h 132"/>
              <a:gd name="T28" fmla="*/ 156 w 160"/>
              <a:gd name="T29" fmla="*/ 97 h 132"/>
              <a:gd name="T30" fmla="*/ 154 w 160"/>
              <a:gd name="T31" fmla="*/ 100 h 132"/>
              <a:gd name="T32" fmla="*/ 7 w 160"/>
              <a:gd name="T33" fmla="*/ 100 h 132"/>
              <a:gd name="T34" fmla="*/ 5 w 160"/>
              <a:gd name="T35" fmla="*/ 97 h 132"/>
              <a:gd name="T36" fmla="*/ 5 w 160"/>
              <a:gd name="T37" fmla="*/ 7 h 132"/>
              <a:gd name="T38" fmla="*/ 7 w 160"/>
              <a:gd name="T39" fmla="*/ 5 h 132"/>
              <a:gd name="T40" fmla="*/ 154 w 160"/>
              <a:gd name="T41" fmla="*/ 5 h 132"/>
              <a:gd name="T42" fmla="*/ 156 w 160"/>
              <a:gd name="T43" fmla="*/ 7 h 132"/>
              <a:gd name="T44" fmla="*/ 156 w 160"/>
              <a:gd name="T45" fmla="*/ 97 h 132"/>
              <a:gd name="T46" fmla="*/ 146 w 160"/>
              <a:gd name="T47" fmla="*/ 13 h 132"/>
              <a:gd name="T48" fmla="*/ 14 w 160"/>
              <a:gd name="T49" fmla="*/ 13 h 132"/>
              <a:gd name="T50" fmla="*/ 12 w 160"/>
              <a:gd name="T51" fmla="*/ 15 h 132"/>
              <a:gd name="T52" fmla="*/ 12 w 160"/>
              <a:gd name="T53" fmla="*/ 89 h 132"/>
              <a:gd name="T54" fmla="*/ 14 w 160"/>
              <a:gd name="T55" fmla="*/ 91 h 132"/>
              <a:gd name="T56" fmla="*/ 146 w 160"/>
              <a:gd name="T57" fmla="*/ 91 h 132"/>
              <a:gd name="T58" fmla="*/ 148 w 160"/>
              <a:gd name="T59" fmla="*/ 89 h 132"/>
              <a:gd name="T60" fmla="*/ 148 w 160"/>
              <a:gd name="T61" fmla="*/ 15 h 132"/>
              <a:gd name="T62" fmla="*/ 146 w 160"/>
              <a:gd name="T63" fmla="*/ 13 h 132"/>
              <a:gd name="T64" fmla="*/ 144 w 160"/>
              <a:gd name="T65" fmla="*/ 87 h 132"/>
              <a:gd name="T66" fmla="*/ 17 w 160"/>
              <a:gd name="T67" fmla="*/ 87 h 132"/>
              <a:gd name="T68" fmla="*/ 17 w 160"/>
              <a:gd name="T69" fmla="*/ 17 h 132"/>
              <a:gd name="T70" fmla="*/ 144 w 160"/>
              <a:gd name="T71" fmla="*/ 17 h 132"/>
              <a:gd name="T72" fmla="*/ 144 w 160"/>
              <a:gd name="T73" fmla="*/ 87 h 132"/>
              <a:gd name="T74" fmla="*/ 102 w 160"/>
              <a:gd name="T75" fmla="*/ 116 h 132"/>
              <a:gd name="T76" fmla="*/ 57 w 160"/>
              <a:gd name="T77" fmla="*/ 116 h 132"/>
              <a:gd name="T78" fmla="*/ 49 w 160"/>
              <a:gd name="T79" fmla="*/ 124 h 132"/>
              <a:gd name="T80" fmla="*/ 49 w 160"/>
              <a:gd name="T81" fmla="*/ 130 h 132"/>
              <a:gd name="T82" fmla="*/ 51 w 160"/>
              <a:gd name="T83" fmla="*/ 132 h 132"/>
              <a:gd name="T84" fmla="*/ 109 w 160"/>
              <a:gd name="T85" fmla="*/ 132 h 132"/>
              <a:gd name="T86" fmla="*/ 111 w 160"/>
              <a:gd name="T87" fmla="*/ 130 h 132"/>
              <a:gd name="T88" fmla="*/ 111 w 160"/>
              <a:gd name="T89" fmla="*/ 124 h 132"/>
              <a:gd name="T90" fmla="*/ 102 w 160"/>
              <a:gd name="T91" fmla="*/ 116 h 132"/>
              <a:gd name="T92" fmla="*/ 107 w 160"/>
              <a:gd name="T93" fmla="*/ 128 h 132"/>
              <a:gd name="T94" fmla="*/ 53 w 160"/>
              <a:gd name="T95" fmla="*/ 128 h 132"/>
              <a:gd name="T96" fmla="*/ 53 w 160"/>
              <a:gd name="T97" fmla="*/ 124 h 132"/>
              <a:gd name="T98" fmla="*/ 57 w 160"/>
              <a:gd name="T99" fmla="*/ 120 h 132"/>
              <a:gd name="T100" fmla="*/ 102 w 160"/>
              <a:gd name="T101" fmla="*/ 120 h 132"/>
              <a:gd name="T102" fmla="*/ 107 w 160"/>
              <a:gd name="T103" fmla="*/ 124 h 132"/>
              <a:gd name="T104" fmla="*/ 107 w 160"/>
              <a:gd name="T105" fmla="*/ 128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32">
                <a:moveTo>
                  <a:pt x="154" y="0"/>
                </a:moveTo>
                <a:cubicBezTo>
                  <a:pt x="7" y="0"/>
                  <a:pt x="7" y="0"/>
                  <a:pt x="7" y="0"/>
                </a:cubicBezTo>
                <a:cubicBezTo>
                  <a:pt x="4" y="0"/>
                  <a:pt x="0" y="4"/>
                  <a:pt x="0" y="7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01"/>
                  <a:pt x="4" y="104"/>
                  <a:pt x="7" y="104"/>
                </a:cubicBezTo>
                <a:cubicBezTo>
                  <a:pt x="78" y="104"/>
                  <a:pt x="78" y="104"/>
                  <a:pt x="78" y="104"/>
                </a:cubicBezTo>
                <a:cubicBezTo>
                  <a:pt x="78" y="110"/>
                  <a:pt x="78" y="110"/>
                  <a:pt x="78" y="110"/>
                </a:cubicBezTo>
                <a:cubicBezTo>
                  <a:pt x="78" y="111"/>
                  <a:pt x="79" y="112"/>
                  <a:pt x="80" y="112"/>
                </a:cubicBezTo>
                <a:cubicBezTo>
                  <a:pt x="81" y="112"/>
                  <a:pt x="83" y="111"/>
                  <a:pt x="83" y="110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7" y="104"/>
                  <a:pt x="160" y="101"/>
                  <a:pt x="160" y="97"/>
                </a:cubicBezTo>
                <a:cubicBezTo>
                  <a:pt x="160" y="7"/>
                  <a:pt x="160" y="7"/>
                  <a:pt x="160" y="7"/>
                </a:cubicBezTo>
                <a:cubicBezTo>
                  <a:pt x="160" y="4"/>
                  <a:pt x="157" y="0"/>
                  <a:pt x="154" y="0"/>
                </a:cubicBezTo>
                <a:close/>
                <a:moveTo>
                  <a:pt x="156" y="97"/>
                </a:moveTo>
                <a:cubicBezTo>
                  <a:pt x="156" y="99"/>
                  <a:pt x="155" y="100"/>
                  <a:pt x="154" y="100"/>
                </a:cubicBezTo>
                <a:cubicBezTo>
                  <a:pt x="7" y="100"/>
                  <a:pt x="7" y="100"/>
                  <a:pt x="7" y="100"/>
                </a:cubicBezTo>
                <a:cubicBezTo>
                  <a:pt x="6" y="100"/>
                  <a:pt x="5" y="99"/>
                  <a:pt x="5" y="97"/>
                </a:cubicBezTo>
                <a:cubicBezTo>
                  <a:pt x="5" y="7"/>
                  <a:pt x="5" y="7"/>
                  <a:pt x="5" y="7"/>
                </a:cubicBezTo>
                <a:cubicBezTo>
                  <a:pt x="5" y="6"/>
                  <a:pt x="6" y="5"/>
                  <a:pt x="7" y="5"/>
                </a:cubicBezTo>
                <a:cubicBezTo>
                  <a:pt x="154" y="5"/>
                  <a:pt x="154" y="5"/>
                  <a:pt x="154" y="5"/>
                </a:cubicBezTo>
                <a:cubicBezTo>
                  <a:pt x="155" y="5"/>
                  <a:pt x="156" y="6"/>
                  <a:pt x="156" y="7"/>
                </a:cubicBezTo>
                <a:cubicBezTo>
                  <a:pt x="156" y="97"/>
                  <a:pt x="156" y="97"/>
                  <a:pt x="156" y="97"/>
                </a:cubicBezTo>
                <a:close/>
                <a:moveTo>
                  <a:pt x="146" y="13"/>
                </a:moveTo>
                <a:cubicBezTo>
                  <a:pt x="14" y="13"/>
                  <a:pt x="14" y="13"/>
                  <a:pt x="14" y="13"/>
                </a:cubicBezTo>
                <a:cubicBezTo>
                  <a:pt x="13" y="13"/>
                  <a:pt x="12" y="14"/>
                  <a:pt x="12" y="15"/>
                </a:cubicBezTo>
                <a:cubicBezTo>
                  <a:pt x="12" y="89"/>
                  <a:pt x="12" y="89"/>
                  <a:pt x="12" y="89"/>
                </a:cubicBezTo>
                <a:cubicBezTo>
                  <a:pt x="12" y="90"/>
                  <a:pt x="13" y="91"/>
                  <a:pt x="14" y="91"/>
                </a:cubicBezTo>
                <a:cubicBezTo>
                  <a:pt x="146" y="91"/>
                  <a:pt x="146" y="91"/>
                  <a:pt x="146" y="91"/>
                </a:cubicBezTo>
                <a:cubicBezTo>
                  <a:pt x="147" y="91"/>
                  <a:pt x="148" y="90"/>
                  <a:pt x="148" y="89"/>
                </a:cubicBezTo>
                <a:cubicBezTo>
                  <a:pt x="148" y="15"/>
                  <a:pt x="148" y="15"/>
                  <a:pt x="148" y="15"/>
                </a:cubicBezTo>
                <a:cubicBezTo>
                  <a:pt x="148" y="14"/>
                  <a:pt x="147" y="13"/>
                  <a:pt x="146" y="13"/>
                </a:cubicBezTo>
                <a:close/>
                <a:moveTo>
                  <a:pt x="144" y="87"/>
                </a:moveTo>
                <a:cubicBezTo>
                  <a:pt x="17" y="87"/>
                  <a:pt x="17" y="87"/>
                  <a:pt x="17" y="87"/>
                </a:cubicBezTo>
                <a:cubicBezTo>
                  <a:pt x="17" y="17"/>
                  <a:pt x="17" y="17"/>
                  <a:pt x="17" y="17"/>
                </a:cubicBezTo>
                <a:cubicBezTo>
                  <a:pt x="144" y="17"/>
                  <a:pt x="144" y="17"/>
                  <a:pt x="144" y="17"/>
                </a:cubicBezTo>
                <a:cubicBezTo>
                  <a:pt x="144" y="87"/>
                  <a:pt x="144" y="87"/>
                  <a:pt x="144" y="87"/>
                </a:cubicBezTo>
                <a:close/>
                <a:moveTo>
                  <a:pt x="102" y="116"/>
                </a:moveTo>
                <a:cubicBezTo>
                  <a:pt x="57" y="116"/>
                  <a:pt x="57" y="116"/>
                  <a:pt x="57" y="116"/>
                </a:cubicBezTo>
                <a:cubicBezTo>
                  <a:pt x="52" y="116"/>
                  <a:pt x="49" y="119"/>
                  <a:pt x="49" y="124"/>
                </a:cubicBezTo>
                <a:cubicBezTo>
                  <a:pt x="49" y="130"/>
                  <a:pt x="49" y="130"/>
                  <a:pt x="49" y="130"/>
                </a:cubicBezTo>
                <a:cubicBezTo>
                  <a:pt x="49" y="131"/>
                  <a:pt x="50" y="132"/>
                  <a:pt x="51" y="132"/>
                </a:cubicBezTo>
                <a:cubicBezTo>
                  <a:pt x="109" y="132"/>
                  <a:pt x="109" y="132"/>
                  <a:pt x="109" y="132"/>
                </a:cubicBezTo>
                <a:cubicBezTo>
                  <a:pt x="110" y="132"/>
                  <a:pt x="111" y="131"/>
                  <a:pt x="111" y="130"/>
                </a:cubicBezTo>
                <a:cubicBezTo>
                  <a:pt x="111" y="124"/>
                  <a:pt x="111" y="124"/>
                  <a:pt x="111" y="124"/>
                </a:cubicBezTo>
                <a:cubicBezTo>
                  <a:pt x="111" y="120"/>
                  <a:pt x="107" y="116"/>
                  <a:pt x="102" y="116"/>
                </a:cubicBezTo>
                <a:close/>
                <a:moveTo>
                  <a:pt x="107" y="128"/>
                </a:moveTo>
                <a:cubicBezTo>
                  <a:pt x="53" y="128"/>
                  <a:pt x="53" y="128"/>
                  <a:pt x="53" y="128"/>
                </a:cubicBezTo>
                <a:cubicBezTo>
                  <a:pt x="53" y="124"/>
                  <a:pt x="53" y="124"/>
                  <a:pt x="53" y="124"/>
                </a:cubicBezTo>
                <a:cubicBezTo>
                  <a:pt x="53" y="122"/>
                  <a:pt x="55" y="120"/>
                  <a:pt x="57" y="120"/>
                </a:cubicBezTo>
                <a:cubicBezTo>
                  <a:pt x="102" y="120"/>
                  <a:pt x="102" y="120"/>
                  <a:pt x="102" y="120"/>
                </a:cubicBezTo>
                <a:cubicBezTo>
                  <a:pt x="105" y="120"/>
                  <a:pt x="107" y="122"/>
                  <a:pt x="107" y="124"/>
                </a:cubicBezTo>
                <a:cubicBezTo>
                  <a:pt x="107" y="128"/>
                  <a:pt x="107" y="128"/>
                  <a:pt x="107" y="1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9702062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8F2A45-2BF2-33E5-6E44-D48182FC0E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D0F8688B-0851-F980-D688-8E848F3369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A31131C7-2B6A-2B7A-5894-6C9C345E9800}"/>
              </a:ext>
            </a:extLst>
          </p:cNvPr>
          <p:cNvSpPr>
            <a:spLocks noEditPoints="1"/>
          </p:cNvSpPr>
          <p:nvPr/>
        </p:nvSpPr>
        <p:spPr bwMode="auto">
          <a:xfrm>
            <a:off x="4090988" y="1374775"/>
            <a:ext cx="152400" cy="254000"/>
          </a:xfrm>
          <a:custGeom>
            <a:avLst/>
            <a:gdLst>
              <a:gd name="T0" fmla="*/ 88 w 96"/>
              <a:gd name="T1" fmla="*/ 0 h 160"/>
              <a:gd name="T2" fmla="*/ 8 w 96"/>
              <a:gd name="T3" fmla="*/ 0 h 160"/>
              <a:gd name="T4" fmla="*/ 0 w 96"/>
              <a:gd name="T5" fmla="*/ 8 h 160"/>
              <a:gd name="T6" fmla="*/ 0 w 96"/>
              <a:gd name="T7" fmla="*/ 152 h 160"/>
              <a:gd name="T8" fmla="*/ 8 w 96"/>
              <a:gd name="T9" fmla="*/ 160 h 160"/>
              <a:gd name="T10" fmla="*/ 88 w 96"/>
              <a:gd name="T11" fmla="*/ 160 h 160"/>
              <a:gd name="T12" fmla="*/ 96 w 96"/>
              <a:gd name="T13" fmla="*/ 152 h 160"/>
              <a:gd name="T14" fmla="*/ 96 w 96"/>
              <a:gd name="T15" fmla="*/ 8 h 160"/>
              <a:gd name="T16" fmla="*/ 88 w 96"/>
              <a:gd name="T17" fmla="*/ 0 h 160"/>
              <a:gd name="T18" fmla="*/ 89 w 96"/>
              <a:gd name="T19" fmla="*/ 152 h 160"/>
              <a:gd name="T20" fmla="*/ 88 w 96"/>
              <a:gd name="T21" fmla="*/ 153 h 160"/>
              <a:gd name="T22" fmla="*/ 8 w 96"/>
              <a:gd name="T23" fmla="*/ 153 h 160"/>
              <a:gd name="T24" fmla="*/ 7 w 96"/>
              <a:gd name="T25" fmla="*/ 152 h 160"/>
              <a:gd name="T26" fmla="*/ 7 w 96"/>
              <a:gd name="T27" fmla="*/ 128 h 160"/>
              <a:gd name="T28" fmla="*/ 89 w 96"/>
              <a:gd name="T29" fmla="*/ 128 h 160"/>
              <a:gd name="T30" fmla="*/ 89 w 96"/>
              <a:gd name="T31" fmla="*/ 152 h 160"/>
              <a:gd name="T32" fmla="*/ 89 w 96"/>
              <a:gd name="T33" fmla="*/ 152 h 160"/>
              <a:gd name="T34" fmla="*/ 89 w 96"/>
              <a:gd name="T35" fmla="*/ 121 h 160"/>
              <a:gd name="T36" fmla="*/ 7 w 96"/>
              <a:gd name="T37" fmla="*/ 121 h 160"/>
              <a:gd name="T38" fmla="*/ 7 w 96"/>
              <a:gd name="T39" fmla="*/ 32 h 160"/>
              <a:gd name="T40" fmla="*/ 89 w 96"/>
              <a:gd name="T41" fmla="*/ 32 h 160"/>
              <a:gd name="T42" fmla="*/ 89 w 96"/>
              <a:gd name="T43" fmla="*/ 121 h 160"/>
              <a:gd name="T44" fmla="*/ 89 w 96"/>
              <a:gd name="T45" fmla="*/ 121 h 160"/>
              <a:gd name="T46" fmla="*/ 89 w 96"/>
              <a:gd name="T47" fmla="*/ 25 h 160"/>
              <a:gd name="T48" fmla="*/ 7 w 96"/>
              <a:gd name="T49" fmla="*/ 25 h 160"/>
              <a:gd name="T50" fmla="*/ 7 w 96"/>
              <a:gd name="T51" fmla="*/ 8 h 160"/>
              <a:gd name="T52" fmla="*/ 8 w 96"/>
              <a:gd name="T53" fmla="*/ 6 h 160"/>
              <a:gd name="T54" fmla="*/ 88 w 96"/>
              <a:gd name="T55" fmla="*/ 6 h 160"/>
              <a:gd name="T56" fmla="*/ 89 w 96"/>
              <a:gd name="T57" fmla="*/ 8 h 160"/>
              <a:gd name="T58" fmla="*/ 89 w 96"/>
              <a:gd name="T59" fmla="*/ 25 h 160"/>
              <a:gd name="T60" fmla="*/ 89 w 96"/>
              <a:gd name="T61" fmla="*/ 25 h 160"/>
              <a:gd name="T62" fmla="*/ 32 w 96"/>
              <a:gd name="T63" fmla="*/ 13 h 160"/>
              <a:gd name="T64" fmla="*/ 64 w 96"/>
              <a:gd name="T65" fmla="*/ 13 h 160"/>
              <a:gd name="T66" fmla="*/ 64 w 96"/>
              <a:gd name="T67" fmla="*/ 19 h 160"/>
              <a:gd name="T68" fmla="*/ 32 w 96"/>
              <a:gd name="T69" fmla="*/ 19 h 160"/>
              <a:gd name="T70" fmla="*/ 32 w 96"/>
              <a:gd name="T71" fmla="*/ 13 h 160"/>
              <a:gd name="T72" fmla="*/ 32 w 96"/>
              <a:gd name="T73" fmla="*/ 13 h 160"/>
              <a:gd name="T74" fmla="*/ 42 w 96"/>
              <a:gd name="T75" fmla="*/ 141 h 160"/>
              <a:gd name="T76" fmla="*/ 48 w 96"/>
              <a:gd name="T77" fmla="*/ 134 h 160"/>
              <a:gd name="T78" fmla="*/ 54 w 96"/>
              <a:gd name="T79" fmla="*/ 141 h 160"/>
              <a:gd name="T80" fmla="*/ 48 w 96"/>
              <a:gd name="T81" fmla="*/ 147 h 160"/>
              <a:gd name="T82" fmla="*/ 42 w 96"/>
              <a:gd name="T83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6" h="160">
                <a:moveTo>
                  <a:pt x="8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3"/>
                  <a:pt x="0" y="8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7"/>
                  <a:pt x="4" y="160"/>
                  <a:pt x="8" y="160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92" y="160"/>
                  <a:pt x="96" y="157"/>
                  <a:pt x="96" y="152"/>
                </a:cubicBezTo>
                <a:cubicBezTo>
                  <a:pt x="96" y="8"/>
                  <a:pt x="96" y="8"/>
                  <a:pt x="96" y="8"/>
                </a:cubicBezTo>
                <a:cubicBezTo>
                  <a:pt x="96" y="3"/>
                  <a:pt x="92" y="0"/>
                  <a:pt x="88" y="0"/>
                </a:cubicBezTo>
                <a:moveTo>
                  <a:pt x="89" y="152"/>
                </a:moveTo>
                <a:cubicBezTo>
                  <a:pt x="89" y="153"/>
                  <a:pt x="89" y="153"/>
                  <a:pt x="8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7" y="153"/>
                  <a:pt x="7" y="153"/>
                  <a:pt x="7" y="152"/>
                </a:cubicBezTo>
                <a:cubicBezTo>
                  <a:pt x="7" y="128"/>
                  <a:pt x="7" y="128"/>
                  <a:pt x="7" y="128"/>
                </a:cubicBezTo>
                <a:cubicBezTo>
                  <a:pt x="89" y="128"/>
                  <a:pt x="89" y="128"/>
                  <a:pt x="89" y="128"/>
                </a:cubicBezTo>
                <a:cubicBezTo>
                  <a:pt x="89" y="152"/>
                  <a:pt x="89" y="152"/>
                  <a:pt x="89" y="152"/>
                </a:cubicBezTo>
                <a:cubicBezTo>
                  <a:pt x="89" y="152"/>
                  <a:pt x="89" y="152"/>
                  <a:pt x="89" y="152"/>
                </a:cubicBezTo>
                <a:close/>
                <a:moveTo>
                  <a:pt x="89" y="121"/>
                </a:moveTo>
                <a:cubicBezTo>
                  <a:pt x="7" y="121"/>
                  <a:pt x="7" y="121"/>
                  <a:pt x="7" y="121"/>
                </a:cubicBezTo>
                <a:cubicBezTo>
                  <a:pt x="7" y="32"/>
                  <a:pt x="7" y="32"/>
                  <a:pt x="7" y="32"/>
                </a:cubicBezTo>
                <a:cubicBezTo>
                  <a:pt x="89" y="32"/>
                  <a:pt x="89" y="32"/>
                  <a:pt x="89" y="32"/>
                </a:cubicBezTo>
                <a:cubicBezTo>
                  <a:pt x="89" y="121"/>
                  <a:pt x="89" y="121"/>
                  <a:pt x="89" y="121"/>
                </a:cubicBezTo>
                <a:cubicBezTo>
                  <a:pt x="89" y="121"/>
                  <a:pt x="89" y="121"/>
                  <a:pt x="89" y="121"/>
                </a:cubicBezTo>
                <a:close/>
                <a:moveTo>
                  <a:pt x="89" y="25"/>
                </a:moveTo>
                <a:cubicBezTo>
                  <a:pt x="7" y="25"/>
                  <a:pt x="7" y="25"/>
                  <a:pt x="7" y="25"/>
                </a:cubicBezTo>
                <a:cubicBezTo>
                  <a:pt x="7" y="8"/>
                  <a:pt x="7" y="8"/>
                  <a:pt x="7" y="8"/>
                </a:cubicBezTo>
                <a:cubicBezTo>
                  <a:pt x="7" y="6"/>
                  <a:pt x="7" y="6"/>
                  <a:pt x="8" y="6"/>
                </a:cubicBezTo>
                <a:cubicBezTo>
                  <a:pt x="88" y="6"/>
                  <a:pt x="88" y="6"/>
                  <a:pt x="88" y="6"/>
                </a:cubicBezTo>
                <a:cubicBezTo>
                  <a:pt x="89" y="6"/>
                  <a:pt x="89" y="6"/>
                  <a:pt x="89" y="8"/>
                </a:cubicBezTo>
                <a:cubicBezTo>
                  <a:pt x="89" y="25"/>
                  <a:pt x="89" y="25"/>
                  <a:pt x="89" y="25"/>
                </a:cubicBezTo>
                <a:cubicBezTo>
                  <a:pt x="89" y="25"/>
                  <a:pt x="89" y="25"/>
                  <a:pt x="89" y="25"/>
                </a:cubicBezTo>
                <a:close/>
                <a:moveTo>
                  <a:pt x="32" y="13"/>
                </a:moveTo>
                <a:cubicBezTo>
                  <a:pt x="64" y="13"/>
                  <a:pt x="64" y="13"/>
                  <a:pt x="64" y="13"/>
                </a:cubicBezTo>
                <a:cubicBezTo>
                  <a:pt x="64" y="19"/>
                  <a:pt x="64" y="19"/>
                  <a:pt x="64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13"/>
                  <a:pt x="32" y="13"/>
                  <a:pt x="32" y="13"/>
                </a:cubicBezTo>
                <a:cubicBezTo>
                  <a:pt x="32" y="13"/>
                  <a:pt x="32" y="13"/>
                  <a:pt x="32" y="13"/>
                </a:cubicBezTo>
                <a:close/>
                <a:moveTo>
                  <a:pt x="42" y="141"/>
                </a:moveTo>
                <a:cubicBezTo>
                  <a:pt x="42" y="137"/>
                  <a:pt x="45" y="134"/>
                  <a:pt x="48" y="134"/>
                </a:cubicBezTo>
                <a:cubicBezTo>
                  <a:pt x="51" y="134"/>
                  <a:pt x="54" y="137"/>
                  <a:pt x="54" y="141"/>
                </a:cubicBezTo>
                <a:cubicBezTo>
                  <a:pt x="54" y="144"/>
                  <a:pt x="51" y="147"/>
                  <a:pt x="48" y="147"/>
                </a:cubicBezTo>
                <a:cubicBezTo>
                  <a:pt x="45" y="147"/>
                  <a:pt x="42" y="144"/>
                  <a:pt x="42" y="14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C9CB142D-757E-DD42-6206-7C3BD5177368}"/>
              </a:ext>
            </a:extLst>
          </p:cNvPr>
          <p:cNvSpPr>
            <a:spLocks noEditPoints="1"/>
          </p:cNvSpPr>
          <p:nvPr/>
        </p:nvSpPr>
        <p:spPr bwMode="auto">
          <a:xfrm>
            <a:off x="1276351" y="1374775"/>
            <a:ext cx="254000" cy="254000"/>
          </a:xfrm>
          <a:custGeom>
            <a:avLst/>
            <a:gdLst>
              <a:gd name="T0" fmla="*/ 158 w 160"/>
              <a:gd name="T1" fmla="*/ 1 h 160"/>
              <a:gd name="T2" fmla="*/ 153 w 160"/>
              <a:gd name="T3" fmla="*/ 0 h 160"/>
              <a:gd name="T4" fmla="*/ 4 w 160"/>
              <a:gd name="T5" fmla="*/ 73 h 160"/>
              <a:gd name="T6" fmla="*/ 0 w 160"/>
              <a:gd name="T7" fmla="*/ 80 h 160"/>
              <a:gd name="T8" fmla="*/ 4 w 160"/>
              <a:gd name="T9" fmla="*/ 86 h 160"/>
              <a:gd name="T10" fmla="*/ 4 w 160"/>
              <a:gd name="T11" fmla="*/ 86 h 160"/>
              <a:gd name="T12" fmla="*/ 45 w 160"/>
              <a:gd name="T13" fmla="*/ 110 h 160"/>
              <a:gd name="T14" fmla="*/ 45 w 160"/>
              <a:gd name="T15" fmla="*/ 112 h 160"/>
              <a:gd name="T16" fmla="*/ 45 w 160"/>
              <a:gd name="T17" fmla="*/ 157 h 160"/>
              <a:gd name="T18" fmla="*/ 47 w 160"/>
              <a:gd name="T19" fmla="*/ 160 h 160"/>
              <a:gd name="T20" fmla="*/ 48 w 160"/>
              <a:gd name="T21" fmla="*/ 160 h 160"/>
              <a:gd name="T22" fmla="*/ 51 w 160"/>
              <a:gd name="T23" fmla="*/ 158 h 160"/>
              <a:gd name="T24" fmla="*/ 77 w 160"/>
              <a:gd name="T25" fmla="*/ 128 h 160"/>
              <a:gd name="T26" fmla="*/ 109 w 160"/>
              <a:gd name="T27" fmla="*/ 145 h 160"/>
              <a:gd name="T28" fmla="*/ 112 w 160"/>
              <a:gd name="T29" fmla="*/ 145 h 160"/>
              <a:gd name="T30" fmla="*/ 113 w 160"/>
              <a:gd name="T31" fmla="*/ 145 h 160"/>
              <a:gd name="T32" fmla="*/ 118 w 160"/>
              <a:gd name="T33" fmla="*/ 141 h 160"/>
              <a:gd name="T34" fmla="*/ 160 w 160"/>
              <a:gd name="T35" fmla="*/ 6 h 160"/>
              <a:gd name="T36" fmla="*/ 158 w 160"/>
              <a:gd name="T37" fmla="*/ 1 h 160"/>
              <a:gd name="T38" fmla="*/ 5 w 160"/>
              <a:gd name="T39" fmla="*/ 83 h 160"/>
              <a:gd name="T40" fmla="*/ 7 w 160"/>
              <a:gd name="T41" fmla="*/ 80 h 160"/>
              <a:gd name="T42" fmla="*/ 144 w 160"/>
              <a:gd name="T43" fmla="*/ 11 h 160"/>
              <a:gd name="T44" fmla="*/ 50 w 160"/>
              <a:gd name="T45" fmla="*/ 105 h 160"/>
              <a:gd name="T46" fmla="*/ 7 w 160"/>
              <a:gd name="T47" fmla="*/ 80 h 160"/>
              <a:gd name="T48" fmla="*/ 5 w 160"/>
              <a:gd name="T49" fmla="*/ 83 h 160"/>
              <a:gd name="T50" fmla="*/ 5 w 160"/>
              <a:gd name="T51" fmla="*/ 83 h 160"/>
              <a:gd name="T52" fmla="*/ 51 w 160"/>
              <a:gd name="T53" fmla="*/ 147 h 160"/>
              <a:gd name="T54" fmla="*/ 51 w 160"/>
              <a:gd name="T55" fmla="*/ 113 h 160"/>
              <a:gd name="T56" fmla="*/ 51 w 160"/>
              <a:gd name="T57" fmla="*/ 113 h 160"/>
              <a:gd name="T58" fmla="*/ 70 w 160"/>
              <a:gd name="T59" fmla="*/ 125 h 160"/>
              <a:gd name="T60" fmla="*/ 51 w 160"/>
              <a:gd name="T61" fmla="*/ 147 h 160"/>
              <a:gd name="T62" fmla="*/ 51 w 160"/>
              <a:gd name="T63" fmla="*/ 147 h 160"/>
              <a:gd name="T64" fmla="*/ 112 w 160"/>
              <a:gd name="T65" fmla="*/ 139 h 160"/>
              <a:gd name="T66" fmla="*/ 56 w 160"/>
              <a:gd name="T67" fmla="*/ 109 h 160"/>
              <a:gd name="T68" fmla="*/ 150 w 160"/>
              <a:gd name="T69" fmla="*/ 14 h 160"/>
              <a:gd name="T70" fmla="*/ 112 w 160"/>
              <a:gd name="T71" fmla="*/ 139 h 160"/>
              <a:gd name="T72" fmla="*/ 112 w 160"/>
              <a:gd name="T73" fmla="*/ 1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60">
                <a:moveTo>
                  <a:pt x="158" y="1"/>
                </a:moveTo>
                <a:cubicBezTo>
                  <a:pt x="156" y="0"/>
                  <a:pt x="155" y="0"/>
                  <a:pt x="153" y="0"/>
                </a:cubicBezTo>
                <a:cubicBezTo>
                  <a:pt x="4" y="73"/>
                  <a:pt x="4" y="73"/>
                  <a:pt x="4" y="73"/>
                </a:cubicBezTo>
                <a:cubicBezTo>
                  <a:pt x="2" y="75"/>
                  <a:pt x="0" y="77"/>
                  <a:pt x="0" y="80"/>
                </a:cubicBezTo>
                <a:cubicBezTo>
                  <a:pt x="0" y="83"/>
                  <a:pt x="2" y="85"/>
                  <a:pt x="4" y="86"/>
                </a:cubicBezTo>
                <a:cubicBezTo>
                  <a:pt x="4" y="86"/>
                  <a:pt x="4" y="86"/>
                  <a:pt x="4" y="86"/>
                </a:cubicBezTo>
                <a:cubicBezTo>
                  <a:pt x="45" y="110"/>
                  <a:pt x="45" y="110"/>
                  <a:pt x="45" y="110"/>
                </a:cubicBezTo>
                <a:cubicBezTo>
                  <a:pt x="45" y="112"/>
                  <a:pt x="45" y="112"/>
                  <a:pt x="45" y="112"/>
                </a:cubicBezTo>
                <a:cubicBezTo>
                  <a:pt x="45" y="157"/>
                  <a:pt x="45" y="157"/>
                  <a:pt x="45" y="157"/>
                </a:cubicBezTo>
                <a:cubicBezTo>
                  <a:pt x="45" y="158"/>
                  <a:pt x="47" y="160"/>
                  <a:pt x="47" y="160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50" y="160"/>
                  <a:pt x="50" y="160"/>
                  <a:pt x="51" y="158"/>
                </a:cubicBezTo>
                <a:cubicBezTo>
                  <a:pt x="77" y="128"/>
                  <a:pt x="77" y="128"/>
                  <a:pt x="77" y="128"/>
                </a:cubicBezTo>
                <a:cubicBezTo>
                  <a:pt x="109" y="145"/>
                  <a:pt x="109" y="145"/>
                  <a:pt x="109" y="145"/>
                </a:cubicBezTo>
                <a:cubicBezTo>
                  <a:pt x="109" y="145"/>
                  <a:pt x="110" y="145"/>
                  <a:pt x="112" y="145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115" y="145"/>
                  <a:pt x="117" y="144"/>
                  <a:pt x="118" y="141"/>
                </a:cubicBezTo>
                <a:cubicBezTo>
                  <a:pt x="160" y="6"/>
                  <a:pt x="160" y="6"/>
                  <a:pt x="160" y="6"/>
                </a:cubicBezTo>
                <a:cubicBezTo>
                  <a:pt x="160" y="5"/>
                  <a:pt x="160" y="3"/>
                  <a:pt x="158" y="1"/>
                </a:cubicBezTo>
                <a:moveTo>
                  <a:pt x="5" y="83"/>
                </a:moveTo>
                <a:cubicBezTo>
                  <a:pt x="7" y="80"/>
                  <a:pt x="7" y="80"/>
                  <a:pt x="7" y="80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50" y="105"/>
                  <a:pt x="50" y="105"/>
                  <a:pt x="50" y="105"/>
                </a:cubicBezTo>
                <a:cubicBezTo>
                  <a:pt x="7" y="80"/>
                  <a:pt x="7" y="80"/>
                  <a:pt x="7" y="80"/>
                </a:cubicBezTo>
                <a:cubicBezTo>
                  <a:pt x="5" y="83"/>
                  <a:pt x="5" y="83"/>
                  <a:pt x="5" y="83"/>
                </a:cubicBezTo>
                <a:cubicBezTo>
                  <a:pt x="5" y="83"/>
                  <a:pt x="5" y="83"/>
                  <a:pt x="5" y="83"/>
                </a:cubicBezTo>
                <a:close/>
                <a:moveTo>
                  <a:pt x="51" y="147"/>
                </a:moveTo>
                <a:cubicBezTo>
                  <a:pt x="51" y="113"/>
                  <a:pt x="51" y="113"/>
                  <a:pt x="51" y="113"/>
                </a:cubicBezTo>
                <a:cubicBezTo>
                  <a:pt x="51" y="113"/>
                  <a:pt x="51" y="113"/>
                  <a:pt x="51" y="113"/>
                </a:cubicBezTo>
                <a:cubicBezTo>
                  <a:pt x="70" y="125"/>
                  <a:pt x="70" y="125"/>
                  <a:pt x="70" y="125"/>
                </a:cubicBezTo>
                <a:cubicBezTo>
                  <a:pt x="51" y="147"/>
                  <a:pt x="51" y="147"/>
                  <a:pt x="51" y="147"/>
                </a:cubicBezTo>
                <a:cubicBezTo>
                  <a:pt x="51" y="147"/>
                  <a:pt x="51" y="147"/>
                  <a:pt x="51" y="147"/>
                </a:cubicBezTo>
                <a:close/>
                <a:moveTo>
                  <a:pt x="112" y="139"/>
                </a:moveTo>
                <a:cubicBezTo>
                  <a:pt x="56" y="109"/>
                  <a:pt x="56" y="109"/>
                  <a:pt x="56" y="109"/>
                </a:cubicBezTo>
                <a:cubicBezTo>
                  <a:pt x="150" y="14"/>
                  <a:pt x="150" y="14"/>
                  <a:pt x="150" y="14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39"/>
                  <a:pt x="112" y="139"/>
                  <a:pt x="112" y="1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3DAA6433-2FBD-4B19-91F9-4A114BB0DC1E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1389063"/>
            <a:ext cx="254000" cy="223838"/>
          </a:xfrm>
          <a:custGeom>
            <a:avLst/>
            <a:gdLst>
              <a:gd name="T0" fmla="*/ 147 w 160"/>
              <a:gd name="T1" fmla="*/ 0 h 141"/>
              <a:gd name="T2" fmla="*/ 13 w 160"/>
              <a:gd name="T3" fmla="*/ 0 h 141"/>
              <a:gd name="T4" fmla="*/ 0 w 160"/>
              <a:gd name="T5" fmla="*/ 13 h 141"/>
              <a:gd name="T6" fmla="*/ 0 w 160"/>
              <a:gd name="T7" fmla="*/ 128 h 141"/>
              <a:gd name="T8" fmla="*/ 13 w 160"/>
              <a:gd name="T9" fmla="*/ 141 h 141"/>
              <a:gd name="T10" fmla="*/ 147 w 160"/>
              <a:gd name="T11" fmla="*/ 141 h 141"/>
              <a:gd name="T12" fmla="*/ 160 w 160"/>
              <a:gd name="T13" fmla="*/ 128 h 141"/>
              <a:gd name="T14" fmla="*/ 160 w 160"/>
              <a:gd name="T15" fmla="*/ 13 h 141"/>
              <a:gd name="T16" fmla="*/ 147 w 160"/>
              <a:gd name="T17" fmla="*/ 0 h 141"/>
              <a:gd name="T18" fmla="*/ 153 w 160"/>
              <a:gd name="T19" fmla="*/ 128 h 141"/>
              <a:gd name="T20" fmla="*/ 147 w 160"/>
              <a:gd name="T21" fmla="*/ 135 h 141"/>
              <a:gd name="T22" fmla="*/ 13 w 160"/>
              <a:gd name="T23" fmla="*/ 135 h 141"/>
              <a:gd name="T24" fmla="*/ 6 w 160"/>
              <a:gd name="T25" fmla="*/ 128 h 141"/>
              <a:gd name="T26" fmla="*/ 6 w 160"/>
              <a:gd name="T27" fmla="*/ 39 h 141"/>
              <a:gd name="T28" fmla="*/ 153 w 160"/>
              <a:gd name="T29" fmla="*/ 39 h 141"/>
              <a:gd name="T30" fmla="*/ 153 w 160"/>
              <a:gd name="T31" fmla="*/ 128 h 141"/>
              <a:gd name="T32" fmla="*/ 153 w 160"/>
              <a:gd name="T33" fmla="*/ 128 h 141"/>
              <a:gd name="T34" fmla="*/ 153 w 160"/>
              <a:gd name="T35" fmla="*/ 32 h 141"/>
              <a:gd name="T36" fmla="*/ 6 w 160"/>
              <a:gd name="T37" fmla="*/ 32 h 141"/>
              <a:gd name="T38" fmla="*/ 6 w 160"/>
              <a:gd name="T39" fmla="*/ 13 h 141"/>
              <a:gd name="T40" fmla="*/ 13 w 160"/>
              <a:gd name="T41" fmla="*/ 7 h 141"/>
              <a:gd name="T42" fmla="*/ 147 w 160"/>
              <a:gd name="T43" fmla="*/ 7 h 141"/>
              <a:gd name="T44" fmla="*/ 153 w 160"/>
              <a:gd name="T45" fmla="*/ 13 h 141"/>
              <a:gd name="T46" fmla="*/ 153 w 160"/>
              <a:gd name="T47" fmla="*/ 32 h 141"/>
              <a:gd name="T48" fmla="*/ 153 w 160"/>
              <a:gd name="T49" fmla="*/ 32 h 141"/>
              <a:gd name="T50" fmla="*/ 25 w 160"/>
              <a:gd name="T51" fmla="*/ 16 h 141"/>
              <a:gd name="T52" fmla="*/ 25 w 160"/>
              <a:gd name="T53" fmla="*/ 23 h 141"/>
              <a:gd name="T54" fmla="*/ 22 w 160"/>
              <a:gd name="T55" fmla="*/ 26 h 141"/>
              <a:gd name="T56" fmla="*/ 16 w 160"/>
              <a:gd name="T57" fmla="*/ 26 h 141"/>
              <a:gd name="T58" fmla="*/ 13 w 160"/>
              <a:gd name="T59" fmla="*/ 23 h 141"/>
              <a:gd name="T60" fmla="*/ 13 w 160"/>
              <a:gd name="T61" fmla="*/ 16 h 141"/>
              <a:gd name="T62" fmla="*/ 16 w 160"/>
              <a:gd name="T63" fmla="*/ 13 h 141"/>
              <a:gd name="T64" fmla="*/ 22 w 160"/>
              <a:gd name="T65" fmla="*/ 13 h 141"/>
              <a:gd name="T66" fmla="*/ 25 w 160"/>
              <a:gd name="T67" fmla="*/ 16 h 141"/>
              <a:gd name="T68" fmla="*/ 45 w 160"/>
              <a:gd name="T69" fmla="*/ 16 h 141"/>
              <a:gd name="T70" fmla="*/ 45 w 160"/>
              <a:gd name="T71" fmla="*/ 23 h 141"/>
              <a:gd name="T72" fmla="*/ 41 w 160"/>
              <a:gd name="T73" fmla="*/ 26 h 141"/>
              <a:gd name="T74" fmla="*/ 35 w 160"/>
              <a:gd name="T75" fmla="*/ 26 h 141"/>
              <a:gd name="T76" fmla="*/ 32 w 160"/>
              <a:gd name="T77" fmla="*/ 23 h 141"/>
              <a:gd name="T78" fmla="*/ 32 w 160"/>
              <a:gd name="T79" fmla="*/ 16 h 141"/>
              <a:gd name="T80" fmla="*/ 35 w 160"/>
              <a:gd name="T81" fmla="*/ 13 h 141"/>
              <a:gd name="T82" fmla="*/ 41 w 160"/>
              <a:gd name="T83" fmla="*/ 13 h 141"/>
              <a:gd name="T84" fmla="*/ 45 w 160"/>
              <a:gd name="T85" fmla="*/ 16 h 141"/>
              <a:gd name="T86" fmla="*/ 64 w 160"/>
              <a:gd name="T87" fmla="*/ 16 h 141"/>
              <a:gd name="T88" fmla="*/ 64 w 160"/>
              <a:gd name="T89" fmla="*/ 23 h 141"/>
              <a:gd name="T90" fmla="*/ 61 w 160"/>
              <a:gd name="T91" fmla="*/ 26 h 141"/>
              <a:gd name="T92" fmla="*/ 54 w 160"/>
              <a:gd name="T93" fmla="*/ 26 h 141"/>
              <a:gd name="T94" fmla="*/ 51 w 160"/>
              <a:gd name="T95" fmla="*/ 23 h 141"/>
              <a:gd name="T96" fmla="*/ 51 w 160"/>
              <a:gd name="T97" fmla="*/ 16 h 141"/>
              <a:gd name="T98" fmla="*/ 54 w 160"/>
              <a:gd name="T99" fmla="*/ 13 h 141"/>
              <a:gd name="T100" fmla="*/ 61 w 160"/>
              <a:gd name="T101" fmla="*/ 13 h 141"/>
              <a:gd name="T102" fmla="*/ 64 w 160"/>
              <a:gd name="T103" fmla="*/ 16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41">
                <a:moveTo>
                  <a:pt x="147" y="0"/>
                </a:move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7"/>
                  <a:pt x="0" y="13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5"/>
                  <a:pt x="6" y="141"/>
                  <a:pt x="13" y="141"/>
                </a:cubicBezTo>
                <a:cubicBezTo>
                  <a:pt x="147" y="141"/>
                  <a:pt x="147" y="141"/>
                  <a:pt x="147" y="141"/>
                </a:cubicBezTo>
                <a:cubicBezTo>
                  <a:pt x="153" y="141"/>
                  <a:pt x="160" y="135"/>
                  <a:pt x="160" y="128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7"/>
                  <a:pt x="153" y="0"/>
                  <a:pt x="147" y="0"/>
                </a:cubicBezTo>
                <a:moveTo>
                  <a:pt x="153" y="128"/>
                </a:moveTo>
                <a:cubicBezTo>
                  <a:pt x="153" y="132"/>
                  <a:pt x="150" y="135"/>
                  <a:pt x="147" y="135"/>
                </a:cubicBezTo>
                <a:cubicBezTo>
                  <a:pt x="13" y="135"/>
                  <a:pt x="13" y="135"/>
                  <a:pt x="13" y="135"/>
                </a:cubicBezTo>
                <a:cubicBezTo>
                  <a:pt x="9" y="135"/>
                  <a:pt x="6" y="132"/>
                  <a:pt x="6" y="128"/>
                </a:cubicBezTo>
                <a:cubicBezTo>
                  <a:pt x="6" y="39"/>
                  <a:pt x="6" y="39"/>
                  <a:pt x="6" y="39"/>
                </a:cubicBezTo>
                <a:cubicBezTo>
                  <a:pt x="153" y="39"/>
                  <a:pt x="153" y="39"/>
                  <a:pt x="153" y="39"/>
                </a:cubicBezTo>
                <a:cubicBezTo>
                  <a:pt x="153" y="128"/>
                  <a:pt x="153" y="128"/>
                  <a:pt x="153" y="128"/>
                </a:cubicBezTo>
                <a:cubicBezTo>
                  <a:pt x="153" y="128"/>
                  <a:pt x="153" y="128"/>
                  <a:pt x="153" y="128"/>
                </a:cubicBezTo>
                <a:close/>
                <a:moveTo>
                  <a:pt x="153" y="32"/>
                </a:moveTo>
                <a:cubicBezTo>
                  <a:pt x="6" y="32"/>
                  <a:pt x="6" y="32"/>
                  <a:pt x="6" y="32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0"/>
                  <a:pt x="9" y="7"/>
                  <a:pt x="13" y="7"/>
                </a:cubicBezTo>
                <a:cubicBezTo>
                  <a:pt x="147" y="7"/>
                  <a:pt x="147" y="7"/>
                  <a:pt x="147" y="7"/>
                </a:cubicBezTo>
                <a:cubicBezTo>
                  <a:pt x="150" y="7"/>
                  <a:pt x="153" y="10"/>
                  <a:pt x="153" y="13"/>
                </a:cubicBezTo>
                <a:cubicBezTo>
                  <a:pt x="153" y="32"/>
                  <a:pt x="153" y="32"/>
                  <a:pt x="153" y="32"/>
                </a:cubicBezTo>
                <a:cubicBezTo>
                  <a:pt x="153" y="32"/>
                  <a:pt x="153" y="32"/>
                  <a:pt x="153" y="32"/>
                </a:cubicBezTo>
                <a:close/>
                <a:moveTo>
                  <a:pt x="25" y="16"/>
                </a:moveTo>
                <a:cubicBezTo>
                  <a:pt x="25" y="23"/>
                  <a:pt x="25" y="23"/>
                  <a:pt x="25" y="23"/>
                </a:cubicBezTo>
                <a:cubicBezTo>
                  <a:pt x="25" y="24"/>
                  <a:pt x="24" y="26"/>
                  <a:pt x="22" y="26"/>
                </a:cubicBezTo>
                <a:cubicBezTo>
                  <a:pt x="16" y="26"/>
                  <a:pt x="16" y="26"/>
                  <a:pt x="16" y="26"/>
                </a:cubicBezTo>
                <a:cubicBezTo>
                  <a:pt x="14" y="26"/>
                  <a:pt x="13" y="24"/>
                  <a:pt x="13" y="23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15"/>
                  <a:pt x="14" y="13"/>
                  <a:pt x="16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4" y="13"/>
                  <a:pt x="25" y="15"/>
                  <a:pt x="25" y="16"/>
                </a:cubicBezTo>
                <a:moveTo>
                  <a:pt x="45" y="16"/>
                </a:moveTo>
                <a:cubicBezTo>
                  <a:pt x="45" y="23"/>
                  <a:pt x="45" y="23"/>
                  <a:pt x="45" y="23"/>
                </a:cubicBezTo>
                <a:cubicBezTo>
                  <a:pt x="45" y="24"/>
                  <a:pt x="43" y="26"/>
                  <a:pt x="41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33" y="26"/>
                  <a:pt x="32" y="24"/>
                  <a:pt x="32" y="23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15"/>
                  <a:pt x="33" y="13"/>
                  <a:pt x="35" y="13"/>
                </a:cubicBezTo>
                <a:cubicBezTo>
                  <a:pt x="41" y="13"/>
                  <a:pt x="41" y="13"/>
                  <a:pt x="41" y="13"/>
                </a:cubicBezTo>
                <a:cubicBezTo>
                  <a:pt x="43" y="13"/>
                  <a:pt x="45" y="15"/>
                  <a:pt x="45" y="16"/>
                </a:cubicBezTo>
                <a:moveTo>
                  <a:pt x="64" y="16"/>
                </a:moveTo>
                <a:cubicBezTo>
                  <a:pt x="64" y="23"/>
                  <a:pt x="64" y="23"/>
                  <a:pt x="64" y="23"/>
                </a:cubicBezTo>
                <a:cubicBezTo>
                  <a:pt x="64" y="24"/>
                  <a:pt x="62" y="26"/>
                  <a:pt x="61" y="26"/>
                </a:cubicBezTo>
                <a:cubicBezTo>
                  <a:pt x="54" y="26"/>
                  <a:pt x="54" y="26"/>
                  <a:pt x="54" y="26"/>
                </a:cubicBezTo>
                <a:cubicBezTo>
                  <a:pt x="53" y="26"/>
                  <a:pt x="51" y="24"/>
                  <a:pt x="51" y="23"/>
                </a:cubicBezTo>
                <a:cubicBezTo>
                  <a:pt x="51" y="16"/>
                  <a:pt x="51" y="16"/>
                  <a:pt x="51" y="16"/>
                </a:cubicBezTo>
                <a:cubicBezTo>
                  <a:pt x="51" y="15"/>
                  <a:pt x="53" y="13"/>
                  <a:pt x="54" y="13"/>
                </a:cubicBezTo>
                <a:cubicBezTo>
                  <a:pt x="61" y="13"/>
                  <a:pt x="61" y="13"/>
                  <a:pt x="61" y="13"/>
                </a:cubicBezTo>
                <a:cubicBezTo>
                  <a:pt x="62" y="13"/>
                  <a:pt x="64" y="15"/>
                  <a:pt x="64" y="1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EFA28C89-C2D3-4C83-3625-E2F6499FF343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1389063"/>
            <a:ext cx="254000" cy="223838"/>
          </a:xfrm>
          <a:custGeom>
            <a:avLst/>
            <a:gdLst>
              <a:gd name="T0" fmla="*/ 152 w 160"/>
              <a:gd name="T1" fmla="*/ 141 h 141"/>
              <a:gd name="T2" fmla="*/ 8 w 160"/>
              <a:gd name="T3" fmla="*/ 141 h 141"/>
              <a:gd name="T4" fmla="*/ 0 w 160"/>
              <a:gd name="T5" fmla="*/ 133 h 141"/>
              <a:gd name="T6" fmla="*/ 0 w 160"/>
              <a:gd name="T7" fmla="*/ 34 h 141"/>
              <a:gd name="T8" fmla="*/ 8 w 160"/>
              <a:gd name="T9" fmla="*/ 26 h 141"/>
              <a:gd name="T10" fmla="*/ 152 w 160"/>
              <a:gd name="T11" fmla="*/ 26 h 141"/>
              <a:gd name="T12" fmla="*/ 160 w 160"/>
              <a:gd name="T13" fmla="*/ 34 h 141"/>
              <a:gd name="T14" fmla="*/ 160 w 160"/>
              <a:gd name="T15" fmla="*/ 133 h 141"/>
              <a:gd name="T16" fmla="*/ 152 w 160"/>
              <a:gd name="T17" fmla="*/ 141 h 141"/>
              <a:gd name="T18" fmla="*/ 8 w 160"/>
              <a:gd name="T19" fmla="*/ 32 h 141"/>
              <a:gd name="T20" fmla="*/ 6 w 160"/>
              <a:gd name="T21" fmla="*/ 34 h 141"/>
              <a:gd name="T22" fmla="*/ 6 w 160"/>
              <a:gd name="T23" fmla="*/ 133 h 141"/>
              <a:gd name="T24" fmla="*/ 8 w 160"/>
              <a:gd name="T25" fmla="*/ 135 h 141"/>
              <a:gd name="T26" fmla="*/ 152 w 160"/>
              <a:gd name="T27" fmla="*/ 135 h 141"/>
              <a:gd name="T28" fmla="*/ 153 w 160"/>
              <a:gd name="T29" fmla="*/ 133 h 141"/>
              <a:gd name="T30" fmla="*/ 153 w 160"/>
              <a:gd name="T31" fmla="*/ 34 h 141"/>
              <a:gd name="T32" fmla="*/ 152 w 160"/>
              <a:gd name="T33" fmla="*/ 32 h 141"/>
              <a:gd name="T34" fmla="*/ 8 w 160"/>
              <a:gd name="T35" fmla="*/ 32 h 141"/>
              <a:gd name="T36" fmla="*/ 8 w 160"/>
              <a:gd name="T37" fmla="*/ 32 h 141"/>
              <a:gd name="T38" fmla="*/ 60 w 160"/>
              <a:gd name="T39" fmla="*/ 116 h 141"/>
              <a:gd name="T40" fmla="*/ 59 w 160"/>
              <a:gd name="T41" fmla="*/ 116 h 141"/>
              <a:gd name="T42" fmla="*/ 57 w 160"/>
              <a:gd name="T43" fmla="*/ 112 h 141"/>
              <a:gd name="T44" fmla="*/ 57 w 160"/>
              <a:gd name="T45" fmla="*/ 55 h 141"/>
              <a:gd name="T46" fmla="*/ 59 w 160"/>
              <a:gd name="T47" fmla="*/ 51 h 141"/>
              <a:gd name="T48" fmla="*/ 62 w 160"/>
              <a:gd name="T49" fmla="*/ 51 h 141"/>
              <a:gd name="T50" fmla="*/ 107 w 160"/>
              <a:gd name="T51" fmla="*/ 80 h 141"/>
              <a:gd name="T52" fmla="*/ 108 w 160"/>
              <a:gd name="T53" fmla="*/ 84 h 141"/>
              <a:gd name="T54" fmla="*/ 107 w 160"/>
              <a:gd name="T55" fmla="*/ 87 h 141"/>
              <a:gd name="T56" fmla="*/ 62 w 160"/>
              <a:gd name="T57" fmla="*/ 116 h 141"/>
              <a:gd name="T58" fmla="*/ 60 w 160"/>
              <a:gd name="T59" fmla="*/ 116 h 141"/>
              <a:gd name="T60" fmla="*/ 64 w 160"/>
              <a:gd name="T61" fmla="*/ 61 h 141"/>
              <a:gd name="T62" fmla="*/ 64 w 160"/>
              <a:gd name="T63" fmla="*/ 106 h 141"/>
              <a:gd name="T64" fmla="*/ 99 w 160"/>
              <a:gd name="T65" fmla="*/ 84 h 141"/>
              <a:gd name="T66" fmla="*/ 64 w 160"/>
              <a:gd name="T67" fmla="*/ 61 h 141"/>
              <a:gd name="T68" fmla="*/ 64 w 160"/>
              <a:gd name="T69" fmla="*/ 61 h 141"/>
              <a:gd name="T70" fmla="*/ 147 w 160"/>
              <a:gd name="T71" fmla="*/ 19 h 141"/>
              <a:gd name="T72" fmla="*/ 12 w 160"/>
              <a:gd name="T73" fmla="*/ 19 h 141"/>
              <a:gd name="T74" fmla="*/ 12 w 160"/>
              <a:gd name="T75" fmla="*/ 13 h 141"/>
              <a:gd name="T76" fmla="*/ 147 w 160"/>
              <a:gd name="T77" fmla="*/ 13 h 141"/>
              <a:gd name="T78" fmla="*/ 147 w 160"/>
              <a:gd name="T79" fmla="*/ 19 h 141"/>
              <a:gd name="T80" fmla="*/ 147 w 160"/>
              <a:gd name="T81" fmla="*/ 19 h 141"/>
              <a:gd name="T82" fmla="*/ 134 w 160"/>
              <a:gd name="T83" fmla="*/ 7 h 141"/>
              <a:gd name="T84" fmla="*/ 25 w 160"/>
              <a:gd name="T85" fmla="*/ 7 h 141"/>
              <a:gd name="T86" fmla="*/ 25 w 160"/>
              <a:gd name="T87" fmla="*/ 0 h 141"/>
              <a:gd name="T88" fmla="*/ 134 w 160"/>
              <a:gd name="T89" fmla="*/ 0 h 141"/>
              <a:gd name="T90" fmla="*/ 134 w 160"/>
              <a:gd name="T91" fmla="*/ 7 h 141"/>
              <a:gd name="T92" fmla="*/ 134 w 160"/>
              <a:gd name="T93" fmla="*/ 7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41">
                <a:moveTo>
                  <a:pt x="152" y="141"/>
                </a:moveTo>
                <a:cubicBezTo>
                  <a:pt x="8" y="141"/>
                  <a:pt x="8" y="141"/>
                  <a:pt x="8" y="141"/>
                </a:cubicBezTo>
                <a:cubicBezTo>
                  <a:pt x="3" y="141"/>
                  <a:pt x="0" y="138"/>
                  <a:pt x="0" y="133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29"/>
                  <a:pt x="3" y="26"/>
                  <a:pt x="8" y="26"/>
                </a:cubicBezTo>
                <a:cubicBezTo>
                  <a:pt x="152" y="26"/>
                  <a:pt x="152" y="26"/>
                  <a:pt x="152" y="26"/>
                </a:cubicBezTo>
                <a:cubicBezTo>
                  <a:pt x="156" y="26"/>
                  <a:pt x="160" y="29"/>
                  <a:pt x="160" y="34"/>
                </a:cubicBezTo>
                <a:cubicBezTo>
                  <a:pt x="160" y="133"/>
                  <a:pt x="160" y="133"/>
                  <a:pt x="160" y="133"/>
                </a:cubicBezTo>
                <a:cubicBezTo>
                  <a:pt x="160" y="138"/>
                  <a:pt x="156" y="141"/>
                  <a:pt x="152" y="141"/>
                </a:cubicBezTo>
                <a:moveTo>
                  <a:pt x="8" y="32"/>
                </a:moveTo>
                <a:cubicBezTo>
                  <a:pt x="6" y="32"/>
                  <a:pt x="6" y="32"/>
                  <a:pt x="6" y="34"/>
                </a:cubicBezTo>
                <a:cubicBezTo>
                  <a:pt x="6" y="133"/>
                  <a:pt x="6" y="133"/>
                  <a:pt x="6" y="133"/>
                </a:cubicBezTo>
                <a:cubicBezTo>
                  <a:pt x="6" y="135"/>
                  <a:pt x="6" y="135"/>
                  <a:pt x="8" y="135"/>
                </a:cubicBezTo>
                <a:cubicBezTo>
                  <a:pt x="152" y="135"/>
                  <a:pt x="152" y="135"/>
                  <a:pt x="152" y="135"/>
                </a:cubicBezTo>
                <a:cubicBezTo>
                  <a:pt x="153" y="135"/>
                  <a:pt x="153" y="135"/>
                  <a:pt x="153" y="133"/>
                </a:cubicBezTo>
                <a:cubicBezTo>
                  <a:pt x="153" y="34"/>
                  <a:pt x="153" y="34"/>
                  <a:pt x="153" y="34"/>
                </a:cubicBezTo>
                <a:cubicBezTo>
                  <a:pt x="153" y="32"/>
                  <a:pt x="153" y="32"/>
                  <a:pt x="152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32"/>
                  <a:pt x="8" y="32"/>
                  <a:pt x="8" y="32"/>
                </a:cubicBezTo>
                <a:close/>
                <a:moveTo>
                  <a:pt x="60" y="116"/>
                </a:moveTo>
                <a:cubicBezTo>
                  <a:pt x="59" y="116"/>
                  <a:pt x="59" y="116"/>
                  <a:pt x="59" y="116"/>
                </a:cubicBezTo>
                <a:cubicBezTo>
                  <a:pt x="57" y="114"/>
                  <a:pt x="57" y="114"/>
                  <a:pt x="57" y="112"/>
                </a:cubicBezTo>
                <a:cubicBezTo>
                  <a:pt x="57" y="55"/>
                  <a:pt x="57" y="55"/>
                  <a:pt x="57" y="55"/>
                </a:cubicBezTo>
                <a:cubicBezTo>
                  <a:pt x="57" y="53"/>
                  <a:pt x="57" y="53"/>
                  <a:pt x="59" y="51"/>
                </a:cubicBezTo>
                <a:cubicBezTo>
                  <a:pt x="60" y="51"/>
                  <a:pt x="60" y="51"/>
                  <a:pt x="62" y="51"/>
                </a:cubicBezTo>
                <a:cubicBezTo>
                  <a:pt x="107" y="80"/>
                  <a:pt x="107" y="80"/>
                  <a:pt x="107" y="80"/>
                </a:cubicBezTo>
                <a:cubicBezTo>
                  <a:pt x="108" y="82"/>
                  <a:pt x="108" y="82"/>
                  <a:pt x="108" y="84"/>
                </a:cubicBezTo>
                <a:cubicBezTo>
                  <a:pt x="108" y="85"/>
                  <a:pt x="108" y="85"/>
                  <a:pt x="107" y="87"/>
                </a:cubicBezTo>
                <a:cubicBezTo>
                  <a:pt x="62" y="116"/>
                  <a:pt x="62" y="116"/>
                  <a:pt x="62" y="116"/>
                </a:cubicBezTo>
                <a:cubicBezTo>
                  <a:pt x="60" y="116"/>
                  <a:pt x="60" y="116"/>
                  <a:pt x="60" y="116"/>
                </a:cubicBezTo>
                <a:moveTo>
                  <a:pt x="64" y="61"/>
                </a:moveTo>
                <a:cubicBezTo>
                  <a:pt x="64" y="106"/>
                  <a:pt x="64" y="106"/>
                  <a:pt x="64" y="106"/>
                </a:cubicBezTo>
                <a:cubicBezTo>
                  <a:pt x="99" y="84"/>
                  <a:pt x="99" y="84"/>
                  <a:pt x="99" y="84"/>
                </a:cubicBezTo>
                <a:cubicBezTo>
                  <a:pt x="64" y="61"/>
                  <a:pt x="64" y="61"/>
                  <a:pt x="64" y="61"/>
                </a:cubicBezTo>
                <a:cubicBezTo>
                  <a:pt x="64" y="61"/>
                  <a:pt x="64" y="61"/>
                  <a:pt x="64" y="61"/>
                </a:cubicBezTo>
                <a:close/>
                <a:moveTo>
                  <a:pt x="147" y="19"/>
                </a:moveTo>
                <a:cubicBezTo>
                  <a:pt x="12" y="19"/>
                  <a:pt x="12" y="19"/>
                  <a:pt x="12" y="19"/>
                </a:cubicBezTo>
                <a:cubicBezTo>
                  <a:pt x="12" y="13"/>
                  <a:pt x="12" y="13"/>
                  <a:pt x="12" y="13"/>
                </a:cubicBezTo>
                <a:cubicBezTo>
                  <a:pt x="147" y="13"/>
                  <a:pt x="147" y="13"/>
                  <a:pt x="147" y="13"/>
                </a:cubicBezTo>
                <a:cubicBezTo>
                  <a:pt x="147" y="19"/>
                  <a:pt x="147" y="19"/>
                  <a:pt x="147" y="19"/>
                </a:cubicBezTo>
                <a:cubicBezTo>
                  <a:pt x="147" y="19"/>
                  <a:pt x="147" y="19"/>
                  <a:pt x="147" y="19"/>
                </a:cubicBezTo>
                <a:close/>
                <a:moveTo>
                  <a:pt x="134" y="7"/>
                </a:moveTo>
                <a:cubicBezTo>
                  <a:pt x="25" y="7"/>
                  <a:pt x="25" y="7"/>
                  <a:pt x="25" y="7"/>
                </a:cubicBezTo>
                <a:cubicBezTo>
                  <a:pt x="25" y="0"/>
                  <a:pt x="25" y="0"/>
                  <a:pt x="25" y="0"/>
                </a:cubicBezTo>
                <a:cubicBezTo>
                  <a:pt x="134" y="0"/>
                  <a:pt x="134" y="0"/>
                  <a:pt x="134" y="0"/>
                </a:cubicBezTo>
                <a:cubicBezTo>
                  <a:pt x="134" y="7"/>
                  <a:pt x="134" y="7"/>
                  <a:pt x="134" y="7"/>
                </a:cubicBezTo>
                <a:cubicBezTo>
                  <a:pt x="134" y="7"/>
                  <a:pt x="134" y="7"/>
                  <a:pt x="134" y="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E20940E1-DC7B-5035-1088-ED081AF07D9F}"/>
              </a:ext>
            </a:extLst>
          </p:cNvPr>
          <p:cNvSpPr>
            <a:spLocks noEditPoints="1"/>
          </p:cNvSpPr>
          <p:nvPr/>
        </p:nvSpPr>
        <p:spPr bwMode="auto">
          <a:xfrm>
            <a:off x="2381251" y="1374775"/>
            <a:ext cx="254000" cy="254000"/>
          </a:xfrm>
          <a:custGeom>
            <a:avLst/>
            <a:gdLst>
              <a:gd name="T0" fmla="*/ 3 w 160"/>
              <a:gd name="T1" fmla="*/ 160 h 160"/>
              <a:gd name="T2" fmla="*/ 1 w 160"/>
              <a:gd name="T3" fmla="*/ 160 h 160"/>
              <a:gd name="T4" fmla="*/ 1 w 160"/>
              <a:gd name="T5" fmla="*/ 155 h 160"/>
              <a:gd name="T6" fmla="*/ 46 w 160"/>
              <a:gd name="T7" fmla="*/ 109 h 160"/>
              <a:gd name="T8" fmla="*/ 9 w 160"/>
              <a:gd name="T9" fmla="*/ 71 h 160"/>
              <a:gd name="T10" fmla="*/ 9 w 160"/>
              <a:gd name="T11" fmla="*/ 67 h 160"/>
              <a:gd name="T12" fmla="*/ 9 w 160"/>
              <a:gd name="T13" fmla="*/ 66 h 160"/>
              <a:gd name="T14" fmla="*/ 40 w 160"/>
              <a:gd name="T15" fmla="*/ 53 h 160"/>
              <a:gd name="T16" fmla="*/ 57 w 160"/>
              <a:gd name="T17" fmla="*/ 58 h 160"/>
              <a:gd name="T18" fmla="*/ 90 w 160"/>
              <a:gd name="T19" fmla="*/ 25 h 160"/>
              <a:gd name="T20" fmla="*/ 94 w 160"/>
              <a:gd name="T21" fmla="*/ 3 h 160"/>
              <a:gd name="T22" fmla="*/ 96 w 160"/>
              <a:gd name="T23" fmla="*/ 1 h 160"/>
              <a:gd name="T24" fmla="*/ 101 w 160"/>
              <a:gd name="T25" fmla="*/ 1 h 160"/>
              <a:gd name="T26" fmla="*/ 159 w 160"/>
              <a:gd name="T27" fmla="*/ 63 h 160"/>
              <a:gd name="T28" fmla="*/ 159 w 160"/>
              <a:gd name="T29" fmla="*/ 67 h 160"/>
              <a:gd name="T30" fmla="*/ 157 w 160"/>
              <a:gd name="T31" fmla="*/ 69 h 160"/>
              <a:gd name="T32" fmla="*/ 135 w 160"/>
              <a:gd name="T33" fmla="*/ 74 h 160"/>
              <a:gd name="T34" fmla="*/ 103 w 160"/>
              <a:gd name="T35" fmla="*/ 105 h 160"/>
              <a:gd name="T36" fmla="*/ 106 w 160"/>
              <a:gd name="T37" fmla="*/ 122 h 160"/>
              <a:gd name="T38" fmla="*/ 93 w 160"/>
              <a:gd name="T39" fmla="*/ 153 h 160"/>
              <a:gd name="T40" fmla="*/ 91 w 160"/>
              <a:gd name="T41" fmla="*/ 153 h 160"/>
              <a:gd name="T42" fmla="*/ 86 w 160"/>
              <a:gd name="T43" fmla="*/ 153 h 160"/>
              <a:gd name="T44" fmla="*/ 49 w 160"/>
              <a:gd name="T45" fmla="*/ 114 h 160"/>
              <a:gd name="T46" fmla="*/ 4 w 160"/>
              <a:gd name="T47" fmla="*/ 160 h 160"/>
              <a:gd name="T48" fmla="*/ 3 w 160"/>
              <a:gd name="T49" fmla="*/ 160 h 160"/>
              <a:gd name="T50" fmla="*/ 16 w 160"/>
              <a:gd name="T51" fmla="*/ 71 h 160"/>
              <a:gd name="T52" fmla="*/ 90 w 160"/>
              <a:gd name="T53" fmla="*/ 147 h 160"/>
              <a:gd name="T54" fmla="*/ 99 w 160"/>
              <a:gd name="T55" fmla="*/ 122 h 160"/>
              <a:gd name="T56" fmla="*/ 90 w 160"/>
              <a:gd name="T57" fmla="*/ 96 h 160"/>
              <a:gd name="T58" fmla="*/ 66 w 160"/>
              <a:gd name="T59" fmla="*/ 71 h 160"/>
              <a:gd name="T60" fmla="*/ 40 w 160"/>
              <a:gd name="T61" fmla="*/ 61 h 160"/>
              <a:gd name="T62" fmla="*/ 16 w 160"/>
              <a:gd name="T63" fmla="*/ 71 h 160"/>
              <a:gd name="T64" fmla="*/ 94 w 160"/>
              <a:gd name="T65" fmla="*/ 92 h 160"/>
              <a:gd name="T66" fmla="*/ 99 w 160"/>
              <a:gd name="T67" fmla="*/ 98 h 160"/>
              <a:gd name="T68" fmla="*/ 128 w 160"/>
              <a:gd name="T69" fmla="*/ 69 h 160"/>
              <a:gd name="T70" fmla="*/ 127 w 160"/>
              <a:gd name="T71" fmla="*/ 67 h 160"/>
              <a:gd name="T72" fmla="*/ 93 w 160"/>
              <a:gd name="T73" fmla="*/ 33 h 160"/>
              <a:gd name="T74" fmla="*/ 91 w 160"/>
              <a:gd name="T75" fmla="*/ 32 h 160"/>
              <a:gd name="T76" fmla="*/ 62 w 160"/>
              <a:gd name="T77" fmla="*/ 61 h 160"/>
              <a:gd name="T78" fmla="*/ 69 w 160"/>
              <a:gd name="T79" fmla="*/ 67 h 160"/>
              <a:gd name="T80" fmla="*/ 94 w 160"/>
              <a:gd name="T81" fmla="*/ 92 h 160"/>
              <a:gd name="T82" fmla="*/ 94 w 160"/>
              <a:gd name="T83" fmla="*/ 92 h 160"/>
              <a:gd name="T84" fmla="*/ 98 w 160"/>
              <a:gd name="T85" fmla="*/ 8 h 160"/>
              <a:gd name="T86" fmla="*/ 98 w 160"/>
              <a:gd name="T87" fmla="*/ 29 h 160"/>
              <a:gd name="T88" fmla="*/ 131 w 160"/>
              <a:gd name="T89" fmla="*/ 63 h 160"/>
              <a:gd name="T90" fmla="*/ 152 w 160"/>
              <a:gd name="T91" fmla="*/ 63 h 160"/>
              <a:gd name="T92" fmla="*/ 98 w 160"/>
              <a:gd name="T93" fmla="*/ 8 h 160"/>
              <a:gd name="T94" fmla="*/ 98 w 160"/>
              <a:gd name="T95" fmla="*/ 8 h 160"/>
              <a:gd name="T96" fmla="*/ 156 w 160"/>
              <a:gd name="T97" fmla="*/ 64 h 160"/>
              <a:gd name="T98" fmla="*/ 156 w 160"/>
              <a:gd name="T99" fmla="*/ 6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0">
                <a:moveTo>
                  <a:pt x="3" y="160"/>
                </a:moveTo>
                <a:cubicBezTo>
                  <a:pt x="1" y="160"/>
                  <a:pt x="1" y="160"/>
                  <a:pt x="1" y="160"/>
                </a:cubicBezTo>
                <a:cubicBezTo>
                  <a:pt x="0" y="158"/>
                  <a:pt x="0" y="156"/>
                  <a:pt x="1" y="155"/>
                </a:cubicBezTo>
                <a:cubicBezTo>
                  <a:pt x="46" y="109"/>
                  <a:pt x="46" y="109"/>
                  <a:pt x="46" y="109"/>
                </a:cubicBezTo>
                <a:cubicBezTo>
                  <a:pt x="9" y="71"/>
                  <a:pt x="9" y="71"/>
                  <a:pt x="9" y="71"/>
                </a:cubicBezTo>
                <a:cubicBezTo>
                  <a:pt x="8" y="71"/>
                  <a:pt x="8" y="67"/>
                  <a:pt x="9" y="67"/>
                </a:cubicBezTo>
                <a:cubicBezTo>
                  <a:pt x="9" y="66"/>
                  <a:pt x="9" y="66"/>
                  <a:pt x="9" y="66"/>
                </a:cubicBezTo>
                <a:cubicBezTo>
                  <a:pt x="17" y="58"/>
                  <a:pt x="29" y="53"/>
                  <a:pt x="40" y="53"/>
                </a:cubicBezTo>
                <a:cubicBezTo>
                  <a:pt x="46" y="54"/>
                  <a:pt x="51" y="54"/>
                  <a:pt x="57" y="58"/>
                </a:cubicBezTo>
                <a:cubicBezTo>
                  <a:pt x="90" y="25"/>
                  <a:pt x="90" y="25"/>
                  <a:pt x="90" y="25"/>
                </a:cubicBezTo>
                <a:cubicBezTo>
                  <a:pt x="86" y="17"/>
                  <a:pt x="88" y="8"/>
                  <a:pt x="94" y="3"/>
                </a:cubicBezTo>
                <a:cubicBezTo>
                  <a:pt x="96" y="1"/>
                  <a:pt x="96" y="1"/>
                  <a:pt x="96" y="1"/>
                </a:cubicBezTo>
                <a:cubicBezTo>
                  <a:pt x="98" y="0"/>
                  <a:pt x="99" y="0"/>
                  <a:pt x="101" y="1"/>
                </a:cubicBezTo>
                <a:cubicBezTo>
                  <a:pt x="159" y="63"/>
                  <a:pt x="159" y="63"/>
                  <a:pt x="159" y="63"/>
                </a:cubicBezTo>
                <a:cubicBezTo>
                  <a:pt x="160" y="64"/>
                  <a:pt x="160" y="66"/>
                  <a:pt x="159" y="67"/>
                </a:cubicBezTo>
                <a:cubicBezTo>
                  <a:pt x="157" y="69"/>
                  <a:pt x="157" y="69"/>
                  <a:pt x="157" y="69"/>
                </a:cubicBezTo>
                <a:cubicBezTo>
                  <a:pt x="152" y="74"/>
                  <a:pt x="143" y="75"/>
                  <a:pt x="135" y="74"/>
                </a:cubicBezTo>
                <a:cubicBezTo>
                  <a:pt x="103" y="105"/>
                  <a:pt x="103" y="105"/>
                  <a:pt x="103" y="105"/>
                </a:cubicBezTo>
                <a:cubicBezTo>
                  <a:pt x="104" y="111"/>
                  <a:pt x="106" y="116"/>
                  <a:pt x="106" y="122"/>
                </a:cubicBezTo>
                <a:cubicBezTo>
                  <a:pt x="106" y="134"/>
                  <a:pt x="101" y="145"/>
                  <a:pt x="93" y="153"/>
                </a:cubicBezTo>
                <a:cubicBezTo>
                  <a:pt x="91" y="153"/>
                  <a:pt x="91" y="153"/>
                  <a:pt x="91" y="153"/>
                </a:cubicBezTo>
                <a:cubicBezTo>
                  <a:pt x="90" y="155"/>
                  <a:pt x="88" y="155"/>
                  <a:pt x="86" y="153"/>
                </a:cubicBezTo>
                <a:cubicBezTo>
                  <a:pt x="49" y="114"/>
                  <a:pt x="49" y="114"/>
                  <a:pt x="49" y="114"/>
                </a:cubicBezTo>
                <a:cubicBezTo>
                  <a:pt x="4" y="160"/>
                  <a:pt x="4" y="160"/>
                  <a:pt x="4" y="160"/>
                </a:cubicBezTo>
                <a:cubicBezTo>
                  <a:pt x="3" y="160"/>
                  <a:pt x="3" y="160"/>
                  <a:pt x="3" y="160"/>
                </a:cubicBezTo>
                <a:moveTo>
                  <a:pt x="16" y="71"/>
                </a:moveTo>
                <a:cubicBezTo>
                  <a:pt x="90" y="147"/>
                  <a:pt x="90" y="147"/>
                  <a:pt x="90" y="147"/>
                </a:cubicBezTo>
                <a:cubicBezTo>
                  <a:pt x="96" y="140"/>
                  <a:pt x="99" y="130"/>
                  <a:pt x="99" y="122"/>
                </a:cubicBezTo>
                <a:cubicBezTo>
                  <a:pt x="99" y="113"/>
                  <a:pt x="96" y="103"/>
                  <a:pt x="90" y="96"/>
                </a:cubicBezTo>
                <a:cubicBezTo>
                  <a:pt x="66" y="71"/>
                  <a:pt x="66" y="71"/>
                  <a:pt x="66" y="71"/>
                </a:cubicBezTo>
                <a:cubicBezTo>
                  <a:pt x="57" y="64"/>
                  <a:pt x="49" y="61"/>
                  <a:pt x="40" y="61"/>
                </a:cubicBezTo>
                <a:cubicBezTo>
                  <a:pt x="30" y="61"/>
                  <a:pt x="22" y="64"/>
                  <a:pt x="16" y="71"/>
                </a:cubicBezTo>
                <a:moveTo>
                  <a:pt x="94" y="92"/>
                </a:moveTo>
                <a:cubicBezTo>
                  <a:pt x="96" y="93"/>
                  <a:pt x="98" y="96"/>
                  <a:pt x="99" y="98"/>
                </a:cubicBezTo>
                <a:cubicBezTo>
                  <a:pt x="128" y="69"/>
                  <a:pt x="128" y="69"/>
                  <a:pt x="128" y="69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93" y="33"/>
                  <a:pt x="93" y="33"/>
                  <a:pt x="93" y="33"/>
                </a:cubicBezTo>
                <a:cubicBezTo>
                  <a:pt x="91" y="32"/>
                  <a:pt x="91" y="32"/>
                  <a:pt x="91" y="32"/>
                </a:cubicBezTo>
                <a:cubicBezTo>
                  <a:pt x="62" y="61"/>
                  <a:pt x="62" y="61"/>
                  <a:pt x="62" y="61"/>
                </a:cubicBezTo>
                <a:cubicBezTo>
                  <a:pt x="66" y="63"/>
                  <a:pt x="67" y="64"/>
                  <a:pt x="69" y="67"/>
                </a:cubicBezTo>
                <a:cubicBezTo>
                  <a:pt x="94" y="92"/>
                  <a:pt x="94" y="92"/>
                  <a:pt x="94" y="92"/>
                </a:cubicBezTo>
                <a:cubicBezTo>
                  <a:pt x="94" y="92"/>
                  <a:pt x="94" y="92"/>
                  <a:pt x="94" y="92"/>
                </a:cubicBezTo>
                <a:close/>
                <a:moveTo>
                  <a:pt x="98" y="8"/>
                </a:moveTo>
                <a:cubicBezTo>
                  <a:pt x="91" y="14"/>
                  <a:pt x="93" y="24"/>
                  <a:pt x="98" y="29"/>
                </a:cubicBezTo>
                <a:cubicBezTo>
                  <a:pt x="131" y="63"/>
                  <a:pt x="131" y="63"/>
                  <a:pt x="131" y="63"/>
                </a:cubicBezTo>
                <a:cubicBezTo>
                  <a:pt x="136" y="69"/>
                  <a:pt x="146" y="69"/>
                  <a:pt x="152" y="63"/>
                </a:cubicBezTo>
                <a:cubicBezTo>
                  <a:pt x="98" y="8"/>
                  <a:pt x="98" y="8"/>
                  <a:pt x="98" y="8"/>
                </a:cubicBezTo>
                <a:cubicBezTo>
                  <a:pt x="98" y="8"/>
                  <a:pt x="98" y="8"/>
                  <a:pt x="98" y="8"/>
                </a:cubicBezTo>
                <a:close/>
                <a:moveTo>
                  <a:pt x="156" y="64"/>
                </a:moveTo>
                <a:cubicBezTo>
                  <a:pt x="156" y="64"/>
                  <a:pt x="156" y="64"/>
                  <a:pt x="156" y="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23D6E46D-F5BD-3DF3-AC51-2B4D6287A994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1389063"/>
            <a:ext cx="254000" cy="223838"/>
          </a:xfrm>
          <a:custGeom>
            <a:avLst/>
            <a:gdLst>
              <a:gd name="T0" fmla="*/ 79 w 160"/>
              <a:gd name="T1" fmla="*/ 141 h 141"/>
              <a:gd name="T2" fmla="*/ 0 w 160"/>
              <a:gd name="T3" fmla="*/ 38 h 141"/>
              <a:gd name="T4" fmla="*/ 0 w 160"/>
              <a:gd name="T5" fmla="*/ 35 h 141"/>
              <a:gd name="T6" fmla="*/ 28 w 160"/>
              <a:gd name="T7" fmla="*/ 2 h 141"/>
              <a:gd name="T8" fmla="*/ 29 w 160"/>
              <a:gd name="T9" fmla="*/ 0 h 141"/>
              <a:gd name="T10" fmla="*/ 31 w 160"/>
              <a:gd name="T11" fmla="*/ 0 h 141"/>
              <a:gd name="T12" fmla="*/ 132 w 160"/>
              <a:gd name="T13" fmla="*/ 0 h 141"/>
              <a:gd name="T14" fmla="*/ 133 w 160"/>
              <a:gd name="T15" fmla="*/ 0 h 141"/>
              <a:gd name="T16" fmla="*/ 135 w 160"/>
              <a:gd name="T17" fmla="*/ 2 h 141"/>
              <a:gd name="T18" fmla="*/ 160 w 160"/>
              <a:gd name="T19" fmla="*/ 35 h 141"/>
              <a:gd name="T20" fmla="*/ 160 w 160"/>
              <a:gd name="T21" fmla="*/ 36 h 141"/>
              <a:gd name="T22" fmla="*/ 160 w 160"/>
              <a:gd name="T23" fmla="*/ 36 h 141"/>
              <a:gd name="T24" fmla="*/ 160 w 160"/>
              <a:gd name="T25" fmla="*/ 36 h 141"/>
              <a:gd name="T26" fmla="*/ 160 w 160"/>
              <a:gd name="T27" fmla="*/ 38 h 141"/>
              <a:gd name="T28" fmla="*/ 80 w 160"/>
              <a:gd name="T29" fmla="*/ 141 h 141"/>
              <a:gd name="T30" fmla="*/ 80 w 160"/>
              <a:gd name="T31" fmla="*/ 126 h 141"/>
              <a:gd name="T32" fmla="*/ 56 w 160"/>
              <a:gd name="T33" fmla="*/ 40 h 141"/>
              <a:gd name="T34" fmla="*/ 112 w 160"/>
              <a:gd name="T35" fmla="*/ 40 h 141"/>
              <a:gd name="T36" fmla="*/ 151 w 160"/>
              <a:gd name="T37" fmla="*/ 40 h 141"/>
              <a:gd name="T38" fmla="*/ 112 w 160"/>
              <a:gd name="T39" fmla="*/ 40 h 141"/>
              <a:gd name="T40" fmla="*/ 72 w 160"/>
              <a:gd name="T41" fmla="*/ 121 h 141"/>
              <a:gd name="T42" fmla="*/ 10 w 160"/>
              <a:gd name="T43" fmla="*/ 40 h 141"/>
              <a:gd name="T44" fmla="*/ 116 w 160"/>
              <a:gd name="T45" fmla="*/ 33 h 141"/>
              <a:gd name="T46" fmla="*/ 132 w 160"/>
              <a:gd name="T47" fmla="*/ 8 h 141"/>
              <a:gd name="T48" fmla="*/ 116 w 160"/>
              <a:gd name="T49" fmla="*/ 33 h 141"/>
              <a:gd name="T50" fmla="*/ 103 w 160"/>
              <a:gd name="T51" fmla="*/ 33 h 141"/>
              <a:gd name="T52" fmla="*/ 60 w 160"/>
              <a:gd name="T53" fmla="*/ 33 h 141"/>
              <a:gd name="T54" fmla="*/ 10 w 160"/>
              <a:gd name="T55" fmla="*/ 33 h 141"/>
              <a:gd name="T56" fmla="*/ 31 w 160"/>
              <a:gd name="T57" fmla="*/ 8 h 141"/>
              <a:gd name="T58" fmla="*/ 10 w 160"/>
              <a:gd name="T59" fmla="*/ 33 h 141"/>
              <a:gd name="T60" fmla="*/ 109 w 160"/>
              <a:gd name="T61" fmla="*/ 31 h 141"/>
              <a:gd name="T62" fmla="*/ 88 w 160"/>
              <a:gd name="T63" fmla="*/ 7 h 141"/>
              <a:gd name="T64" fmla="*/ 36 w 160"/>
              <a:gd name="T65" fmla="*/ 7 h 141"/>
              <a:gd name="T66" fmla="*/ 74 w 160"/>
              <a:gd name="T67" fmla="*/ 7 h 141"/>
              <a:gd name="T68" fmla="*/ 36 w 160"/>
              <a:gd name="T69" fmla="*/ 7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41">
                <a:moveTo>
                  <a:pt x="80" y="141"/>
                </a:moveTo>
                <a:cubicBezTo>
                  <a:pt x="80" y="141"/>
                  <a:pt x="80" y="141"/>
                  <a:pt x="79" y="141"/>
                </a:cubicBezTo>
                <a:cubicBezTo>
                  <a:pt x="79" y="139"/>
                  <a:pt x="77" y="139"/>
                  <a:pt x="77" y="139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8"/>
                  <a:pt x="0" y="36"/>
                  <a:pt x="0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28" y="2"/>
                  <a:pt x="28" y="2"/>
                  <a:pt x="28" y="2"/>
                </a:cubicBezTo>
                <a:cubicBezTo>
                  <a:pt x="28" y="2"/>
                  <a:pt x="28" y="2"/>
                  <a:pt x="28" y="2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132" y="0"/>
                  <a:pt x="132" y="0"/>
                  <a:pt x="132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33" y="0"/>
                  <a:pt x="135" y="0"/>
                  <a:pt x="135" y="2"/>
                </a:cubicBezTo>
                <a:cubicBezTo>
                  <a:pt x="135" y="2"/>
                  <a:pt x="135" y="2"/>
                  <a:pt x="135" y="2"/>
                </a:cubicBezTo>
                <a:cubicBezTo>
                  <a:pt x="160" y="35"/>
                  <a:pt x="160" y="35"/>
                  <a:pt x="160" y="35"/>
                </a:cubicBezTo>
                <a:cubicBezTo>
                  <a:pt x="160" y="35"/>
                  <a:pt x="160" y="35"/>
                  <a:pt x="160" y="35"/>
                </a:cubicBezTo>
                <a:cubicBezTo>
                  <a:pt x="160" y="36"/>
                  <a:pt x="160" y="36"/>
                  <a:pt x="160" y="36"/>
                </a:cubicBezTo>
                <a:cubicBezTo>
                  <a:pt x="160" y="36"/>
                  <a:pt x="160" y="36"/>
                  <a:pt x="160" y="36"/>
                </a:cubicBezTo>
                <a:cubicBezTo>
                  <a:pt x="160" y="36"/>
                  <a:pt x="160" y="36"/>
                  <a:pt x="160" y="36"/>
                </a:cubicBezTo>
                <a:cubicBezTo>
                  <a:pt x="160" y="36"/>
                  <a:pt x="160" y="36"/>
                  <a:pt x="160" y="36"/>
                </a:cubicBezTo>
                <a:cubicBezTo>
                  <a:pt x="160" y="36"/>
                  <a:pt x="160" y="36"/>
                  <a:pt x="160" y="36"/>
                </a:cubicBezTo>
                <a:cubicBezTo>
                  <a:pt x="160" y="36"/>
                  <a:pt x="160" y="36"/>
                  <a:pt x="160" y="36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84" y="139"/>
                  <a:pt x="84" y="139"/>
                  <a:pt x="84" y="139"/>
                </a:cubicBezTo>
                <a:cubicBezTo>
                  <a:pt x="82" y="139"/>
                  <a:pt x="82" y="141"/>
                  <a:pt x="80" y="141"/>
                </a:cubicBezTo>
                <a:moveTo>
                  <a:pt x="56" y="40"/>
                </a:moveTo>
                <a:cubicBezTo>
                  <a:pt x="80" y="126"/>
                  <a:pt x="80" y="126"/>
                  <a:pt x="80" y="126"/>
                </a:cubicBezTo>
                <a:cubicBezTo>
                  <a:pt x="104" y="40"/>
                  <a:pt x="104" y="40"/>
                  <a:pt x="104" y="40"/>
                </a:cubicBezTo>
                <a:cubicBezTo>
                  <a:pt x="56" y="40"/>
                  <a:pt x="56" y="40"/>
                  <a:pt x="56" y="40"/>
                </a:cubicBezTo>
                <a:cubicBezTo>
                  <a:pt x="56" y="40"/>
                  <a:pt x="56" y="40"/>
                  <a:pt x="56" y="40"/>
                </a:cubicBezTo>
                <a:close/>
                <a:moveTo>
                  <a:pt x="112" y="40"/>
                </a:moveTo>
                <a:cubicBezTo>
                  <a:pt x="88" y="121"/>
                  <a:pt x="88" y="121"/>
                  <a:pt x="88" y="121"/>
                </a:cubicBezTo>
                <a:cubicBezTo>
                  <a:pt x="151" y="40"/>
                  <a:pt x="151" y="40"/>
                  <a:pt x="151" y="40"/>
                </a:cubicBezTo>
                <a:cubicBezTo>
                  <a:pt x="112" y="40"/>
                  <a:pt x="112" y="40"/>
                  <a:pt x="112" y="40"/>
                </a:cubicBezTo>
                <a:cubicBezTo>
                  <a:pt x="112" y="40"/>
                  <a:pt x="112" y="40"/>
                  <a:pt x="112" y="40"/>
                </a:cubicBezTo>
                <a:close/>
                <a:moveTo>
                  <a:pt x="10" y="40"/>
                </a:moveTo>
                <a:cubicBezTo>
                  <a:pt x="72" y="121"/>
                  <a:pt x="72" y="121"/>
                  <a:pt x="72" y="121"/>
                </a:cubicBezTo>
                <a:cubicBezTo>
                  <a:pt x="50" y="40"/>
                  <a:pt x="50" y="40"/>
                  <a:pt x="5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lose/>
                <a:moveTo>
                  <a:pt x="116" y="33"/>
                </a:moveTo>
                <a:cubicBezTo>
                  <a:pt x="151" y="33"/>
                  <a:pt x="151" y="33"/>
                  <a:pt x="151" y="33"/>
                </a:cubicBezTo>
                <a:cubicBezTo>
                  <a:pt x="132" y="8"/>
                  <a:pt x="132" y="8"/>
                  <a:pt x="132" y="8"/>
                </a:cubicBezTo>
                <a:cubicBezTo>
                  <a:pt x="116" y="33"/>
                  <a:pt x="116" y="33"/>
                  <a:pt x="116" y="33"/>
                </a:cubicBezTo>
                <a:cubicBezTo>
                  <a:pt x="116" y="33"/>
                  <a:pt x="116" y="33"/>
                  <a:pt x="116" y="33"/>
                </a:cubicBezTo>
                <a:close/>
                <a:moveTo>
                  <a:pt x="60" y="33"/>
                </a:moveTo>
                <a:cubicBezTo>
                  <a:pt x="103" y="33"/>
                  <a:pt x="103" y="33"/>
                  <a:pt x="103" y="33"/>
                </a:cubicBezTo>
                <a:cubicBezTo>
                  <a:pt x="80" y="8"/>
                  <a:pt x="80" y="8"/>
                  <a:pt x="80" y="8"/>
                </a:cubicBezTo>
                <a:cubicBezTo>
                  <a:pt x="60" y="33"/>
                  <a:pt x="60" y="33"/>
                  <a:pt x="60" y="33"/>
                </a:cubicBezTo>
                <a:cubicBezTo>
                  <a:pt x="60" y="33"/>
                  <a:pt x="60" y="33"/>
                  <a:pt x="60" y="33"/>
                </a:cubicBezTo>
                <a:close/>
                <a:moveTo>
                  <a:pt x="10" y="33"/>
                </a:moveTo>
                <a:cubicBezTo>
                  <a:pt x="45" y="33"/>
                  <a:pt x="45" y="33"/>
                  <a:pt x="45" y="33"/>
                </a:cubicBezTo>
                <a:cubicBezTo>
                  <a:pt x="31" y="8"/>
                  <a:pt x="31" y="8"/>
                  <a:pt x="31" y="8"/>
                </a:cubicBezTo>
                <a:cubicBezTo>
                  <a:pt x="10" y="33"/>
                  <a:pt x="10" y="33"/>
                  <a:pt x="10" y="33"/>
                </a:cubicBezTo>
                <a:cubicBezTo>
                  <a:pt x="10" y="33"/>
                  <a:pt x="10" y="33"/>
                  <a:pt x="10" y="33"/>
                </a:cubicBezTo>
                <a:close/>
                <a:moveTo>
                  <a:pt x="88" y="7"/>
                </a:moveTo>
                <a:cubicBezTo>
                  <a:pt x="109" y="31"/>
                  <a:pt x="109" y="31"/>
                  <a:pt x="109" y="31"/>
                </a:cubicBezTo>
                <a:cubicBezTo>
                  <a:pt x="127" y="7"/>
                  <a:pt x="127" y="7"/>
                  <a:pt x="127" y="7"/>
                </a:cubicBezTo>
                <a:cubicBezTo>
                  <a:pt x="88" y="7"/>
                  <a:pt x="88" y="7"/>
                  <a:pt x="88" y="7"/>
                </a:cubicBezTo>
                <a:cubicBezTo>
                  <a:pt x="88" y="7"/>
                  <a:pt x="88" y="7"/>
                  <a:pt x="88" y="7"/>
                </a:cubicBezTo>
                <a:close/>
                <a:moveTo>
                  <a:pt x="36" y="7"/>
                </a:moveTo>
                <a:cubicBezTo>
                  <a:pt x="52" y="31"/>
                  <a:pt x="52" y="31"/>
                  <a:pt x="52" y="31"/>
                </a:cubicBezTo>
                <a:cubicBezTo>
                  <a:pt x="74" y="7"/>
                  <a:pt x="74" y="7"/>
                  <a:pt x="74" y="7"/>
                </a:cubicBezTo>
                <a:cubicBezTo>
                  <a:pt x="36" y="7"/>
                  <a:pt x="36" y="7"/>
                  <a:pt x="36" y="7"/>
                </a:cubicBezTo>
                <a:cubicBezTo>
                  <a:pt x="36" y="7"/>
                  <a:pt x="36" y="7"/>
                  <a:pt x="36" y="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E6BA5A02-C526-82EF-1DB4-35F1E20A92F9}"/>
              </a:ext>
            </a:extLst>
          </p:cNvPr>
          <p:cNvSpPr>
            <a:spLocks noEditPoints="1"/>
          </p:cNvSpPr>
          <p:nvPr/>
        </p:nvSpPr>
        <p:spPr bwMode="auto">
          <a:xfrm>
            <a:off x="750888" y="1374775"/>
            <a:ext cx="212725" cy="254000"/>
          </a:xfrm>
          <a:custGeom>
            <a:avLst/>
            <a:gdLst>
              <a:gd name="T0" fmla="*/ 126 w 134"/>
              <a:gd name="T1" fmla="*/ 160 h 160"/>
              <a:gd name="T2" fmla="*/ 8 w 134"/>
              <a:gd name="T3" fmla="*/ 160 h 160"/>
              <a:gd name="T4" fmla="*/ 0 w 134"/>
              <a:gd name="T5" fmla="*/ 152 h 160"/>
              <a:gd name="T6" fmla="*/ 0 w 134"/>
              <a:gd name="T7" fmla="*/ 8 h 160"/>
              <a:gd name="T8" fmla="*/ 8 w 134"/>
              <a:gd name="T9" fmla="*/ 0 h 160"/>
              <a:gd name="T10" fmla="*/ 126 w 134"/>
              <a:gd name="T11" fmla="*/ 0 h 160"/>
              <a:gd name="T12" fmla="*/ 134 w 134"/>
              <a:gd name="T13" fmla="*/ 8 h 160"/>
              <a:gd name="T14" fmla="*/ 134 w 134"/>
              <a:gd name="T15" fmla="*/ 152 h 160"/>
              <a:gd name="T16" fmla="*/ 126 w 134"/>
              <a:gd name="T17" fmla="*/ 160 h 160"/>
              <a:gd name="T18" fmla="*/ 8 w 134"/>
              <a:gd name="T19" fmla="*/ 6 h 160"/>
              <a:gd name="T20" fmla="*/ 6 w 134"/>
              <a:gd name="T21" fmla="*/ 8 h 160"/>
              <a:gd name="T22" fmla="*/ 6 w 134"/>
              <a:gd name="T23" fmla="*/ 152 h 160"/>
              <a:gd name="T24" fmla="*/ 8 w 134"/>
              <a:gd name="T25" fmla="*/ 153 h 160"/>
              <a:gd name="T26" fmla="*/ 126 w 134"/>
              <a:gd name="T27" fmla="*/ 153 h 160"/>
              <a:gd name="T28" fmla="*/ 128 w 134"/>
              <a:gd name="T29" fmla="*/ 152 h 160"/>
              <a:gd name="T30" fmla="*/ 128 w 134"/>
              <a:gd name="T31" fmla="*/ 8 h 160"/>
              <a:gd name="T32" fmla="*/ 126 w 134"/>
              <a:gd name="T33" fmla="*/ 6 h 160"/>
              <a:gd name="T34" fmla="*/ 8 w 134"/>
              <a:gd name="T35" fmla="*/ 6 h 160"/>
              <a:gd name="T36" fmla="*/ 8 w 134"/>
              <a:gd name="T37" fmla="*/ 6 h 160"/>
              <a:gd name="T38" fmla="*/ 118 w 134"/>
              <a:gd name="T39" fmla="*/ 128 h 160"/>
              <a:gd name="T40" fmla="*/ 16 w 134"/>
              <a:gd name="T41" fmla="*/ 128 h 160"/>
              <a:gd name="T42" fmla="*/ 13 w 134"/>
              <a:gd name="T43" fmla="*/ 125 h 160"/>
              <a:gd name="T44" fmla="*/ 13 w 134"/>
              <a:gd name="T45" fmla="*/ 16 h 160"/>
              <a:gd name="T46" fmla="*/ 16 w 134"/>
              <a:gd name="T47" fmla="*/ 13 h 160"/>
              <a:gd name="T48" fmla="*/ 118 w 134"/>
              <a:gd name="T49" fmla="*/ 13 h 160"/>
              <a:gd name="T50" fmla="*/ 121 w 134"/>
              <a:gd name="T51" fmla="*/ 16 h 160"/>
              <a:gd name="T52" fmla="*/ 121 w 134"/>
              <a:gd name="T53" fmla="*/ 125 h 160"/>
              <a:gd name="T54" fmla="*/ 118 w 134"/>
              <a:gd name="T55" fmla="*/ 128 h 160"/>
              <a:gd name="T56" fmla="*/ 19 w 134"/>
              <a:gd name="T57" fmla="*/ 121 h 160"/>
              <a:gd name="T58" fmla="*/ 115 w 134"/>
              <a:gd name="T59" fmla="*/ 121 h 160"/>
              <a:gd name="T60" fmla="*/ 115 w 134"/>
              <a:gd name="T61" fmla="*/ 19 h 160"/>
              <a:gd name="T62" fmla="*/ 19 w 134"/>
              <a:gd name="T63" fmla="*/ 19 h 160"/>
              <a:gd name="T64" fmla="*/ 19 w 134"/>
              <a:gd name="T65" fmla="*/ 121 h 160"/>
              <a:gd name="T66" fmla="*/ 19 w 134"/>
              <a:gd name="T67" fmla="*/ 121 h 160"/>
              <a:gd name="T68" fmla="*/ 77 w 134"/>
              <a:gd name="T69" fmla="*/ 144 h 160"/>
              <a:gd name="T70" fmla="*/ 77 w 134"/>
              <a:gd name="T71" fmla="*/ 137 h 160"/>
              <a:gd name="T72" fmla="*/ 73 w 134"/>
              <a:gd name="T73" fmla="*/ 134 h 160"/>
              <a:gd name="T74" fmla="*/ 61 w 134"/>
              <a:gd name="T75" fmla="*/ 134 h 160"/>
              <a:gd name="T76" fmla="*/ 57 w 134"/>
              <a:gd name="T77" fmla="*/ 137 h 160"/>
              <a:gd name="T78" fmla="*/ 57 w 134"/>
              <a:gd name="T79" fmla="*/ 144 h 160"/>
              <a:gd name="T80" fmla="*/ 61 w 134"/>
              <a:gd name="T81" fmla="*/ 147 h 160"/>
              <a:gd name="T82" fmla="*/ 73 w 134"/>
              <a:gd name="T83" fmla="*/ 147 h 160"/>
              <a:gd name="T84" fmla="*/ 77 w 134"/>
              <a:gd name="T85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4" h="160">
                <a:moveTo>
                  <a:pt x="126" y="160"/>
                </a:moveTo>
                <a:cubicBezTo>
                  <a:pt x="8" y="160"/>
                  <a:pt x="8" y="160"/>
                  <a:pt x="8" y="160"/>
                </a:cubicBezTo>
                <a:cubicBezTo>
                  <a:pt x="3" y="160"/>
                  <a:pt x="0" y="157"/>
                  <a:pt x="0" y="152"/>
                </a:cubicBezTo>
                <a:cubicBezTo>
                  <a:pt x="0" y="8"/>
                  <a:pt x="0" y="8"/>
                  <a:pt x="0" y="8"/>
                </a:cubicBezTo>
                <a:cubicBezTo>
                  <a:pt x="0" y="3"/>
                  <a:pt x="3" y="0"/>
                  <a:pt x="8" y="0"/>
                </a:cubicBezTo>
                <a:cubicBezTo>
                  <a:pt x="126" y="0"/>
                  <a:pt x="126" y="0"/>
                  <a:pt x="126" y="0"/>
                </a:cubicBezTo>
                <a:cubicBezTo>
                  <a:pt x="131" y="0"/>
                  <a:pt x="134" y="3"/>
                  <a:pt x="134" y="8"/>
                </a:cubicBezTo>
                <a:cubicBezTo>
                  <a:pt x="134" y="152"/>
                  <a:pt x="134" y="152"/>
                  <a:pt x="134" y="152"/>
                </a:cubicBezTo>
                <a:cubicBezTo>
                  <a:pt x="134" y="157"/>
                  <a:pt x="131" y="160"/>
                  <a:pt x="126" y="160"/>
                </a:cubicBezTo>
                <a:moveTo>
                  <a:pt x="8" y="6"/>
                </a:moveTo>
                <a:cubicBezTo>
                  <a:pt x="6" y="6"/>
                  <a:pt x="6" y="6"/>
                  <a:pt x="6" y="8"/>
                </a:cubicBezTo>
                <a:cubicBezTo>
                  <a:pt x="6" y="152"/>
                  <a:pt x="6" y="152"/>
                  <a:pt x="6" y="152"/>
                </a:cubicBezTo>
                <a:cubicBezTo>
                  <a:pt x="6" y="153"/>
                  <a:pt x="6" y="153"/>
                  <a:pt x="8" y="153"/>
                </a:cubicBezTo>
                <a:cubicBezTo>
                  <a:pt x="126" y="153"/>
                  <a:pt x="126" y="153"/>
                  <a:pt x="126" y="153"/>
                </a:cubicBezTo>
                <a:cubicBezTo>
                  <a:pt x="128" y="153"/>
                  <a:pt x="128" y="153"/>
                  <a:pt x="128" y="152"/>
                </a:cubicBezTo>
                <a:cubicBezTo>
                  <a:pt x="128" y="8"/>
                  <a:pt x="128" y="8"/>
                  <a:pt x="128" y="8"/>
                </a:cubicBezTo>
                <a:cubicBezTo>
                  <a:pt x="128" y="6"/>
                  <a:pt x="128" y="6"/>
                  <a:pt x="126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lose/>
                <a:moveTo>
                  <a:pt x="118" y="128"/>
                </a:moveTo>
                <a:cubicBezTo>
                  <a:pt x="16" y="128"/>
                  <a:pt x="16" y="128"/>
                  <a:pt x="16" y="128"/>
                </a:cubicBezTo>
                <a:cubicBezTo>
                  <a:pt x="14" y="128"/>
                  <a:pt x="13" y="126"/>
                  <a:pt x="13" y="125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14"/>
                  <a:pt x="14" y="13"/>
                  <a:pt x="16" y="13"/>
                </a:cubicBezTo>
                <a:cubicBezTo>
                  <a:pt x="118" y="13"/>
                  <a:pt x="118" y="13"/>
                  <a:pt x="118" y="13"/>
                </a:cubicBezTo>
                <a:cubicBezTo>
                  <a:pt x="120" y="13"/>
                  <a:pt x="121" y="14"/>
                  <a:pt x="121" y="16"/>
                </a:cubicBezTo>
                <a:cubicBezTo>
                  <a:pt x="121" y="125"/>
                  <a:pt x="121" y="125"/>
                  <a:pt x="121" y="125"/>
                </a:cubicBezTo>
                <a:cubicBezTo>
                  <a:pt x="121" y="126"/>
                  <a:pt x="120" y="128"/>
                  <a:pt x="118" y="128"/>
                </a:cubicBezTo>
                <a:moveTo>
                  <a:pt x="19" y="121"/>
                </a:moveTo>
                <a:cubicBezTo>
                  <a:pt x="115" y="121"/>
                  <a:pt x="115" y="121"/>
                  <a:pt x="115" y="121"/>
                </a:cubicBezTo>
                <a:cubicBezTo>
                  <a:pt x="115" y="19"/>
                  <a:pt x="115" y="19"/>
                  <a:pt x="115" y="19"/>
                </a:cubicBezTo>
                <a:cubicBezTo>
                  <a:pt x="19" y="19"/>
                  <a:pt x="19" y="19"/>
                  <a:pt x="19" y="19"/>
                </a:cubicBezTo>
                <a:cubicBezTo>
                  <a:pt x="19" y="121"/>
                  <a:pt x="19" y="121"/>
                  <a:pt x="19" y="121"/>
                </a:cubicBezTo>
                <a:cubicBezTo>
                  <a:pt x="19" y="121"/>
                  <a:pt x="19" y="121"/>
                  <a:pt x="19" y="121"/>
                </a:cubicBezTo>
                <a:close/>
                <a:moveTo>
                  <a:pt x="77" y="144"/>
                </a:moveTo>
                <a:cubicBezTo>
                  <a:pt x="77" y="137"/>
                  <a:pt x="77" y="137"/>
                  <a:pt x="77" y="137"/>
                </a:cubicBezTo>
                <a:cubicBezTo>
                  <a:pt x="77" y="136"/>
                  <a:pt x="75" y="134"/>
                  <a:pt x="73" y="134"/>
                </a:cubicBezTo>
                <a:cubicBezTo>
                  <a:pt x="61" y="134"/>
                  <a:pt x="61" y="134"/>
                  <a:pt x="61" y="134"/>
                </a:cubicBezTo>
                <a:cubicBezTo>
                  <a:pt x="59" y="134"/>
                  <a:pt x="57" y="136"/>
                  <a:pt x="57" y="137"/>
                </a:cubicBezTo>
                <a:cubicBezTo>
                  <a:pt x="57" y="144"/>
                  <a:pt x="57" y="144"/>
                  <a:pt x="57" y="144"/>
                </a:cubicBezTo>
                <a:cubicBezTo>
                  <a:pt x="57" y="145"/>
                  <a:pt x="59" y="147"/>
                  <a:pt x="61" y="147"/>
                </a:cubicBezTo>
                <a:cubicBezTo>
                  <a:pt x="73" y="147"/>
                  <a:pt x="73" y="147"/>
                  <a:pt x="73" y="147"/>
                </a:cubicBezTo>
                <a:cubicBezTo>
                  <a:pt x="75" y="147"/>
                  <a:pt x="77" y="145"/>
                  <a:pt x="77" y="14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C28C6E7E-923D-AD97-153F-BFA49E3E09BF}"/>
              </a:ext>
            </a:extLst>
          </p:cNvPr>
          <p:cNvSpPr>
            <a:spLocks noEditPoints="1"/>
          </p:cNvSpPr>
          <p:nvPr/>
        </p:nvSpPr>
        <p:spPr bwMode="auto">
          <a:xfrm>
            <a:off x="1809751" y="1404938"/>
            <a:ext cx="254000" cy="193675"/>
          </a:xfrm>
          <a:custGeom>
            <a:avLst/>
            <a:gdLst>
              <a:gd name="T0" fmla="*/ 152 w 160"/>
              <a:gd name="T1" fmla="*/ 0 h 122"/>
              <a:gd name="T2" fmla="*/ 8 w 160"/>
              <a:gd name="T3" fmla="*/ 0 h 122"/>
              <a:gd name="T4" fmla="*/ 0 w 160"/>
              <a:gd name="T5" fmla="*/ 8 h 122"/>
              <a:gd name="T6" fmla="*/ 0 w 160"/>
              <a:gd name="T7" fmla="*/ 114 h 122"/>
              <a:gd name="T8" fmla="*/ 8 w 160"/>
              <a:gd name="T9" fmla="*/ 122 h 122"/>
              <a:gd name="T10" fmla="*/ 152 w 160"/>
              <a:gd name="T11" fmla="*/ 122 h 122"/>
              <a:gd name="T12" fmla="*/ 160 w 160"/>
              <a:gd name="T13" fmla="*/ 114 h 122"/>
              <a:gd name="T14" fmla="*/ 160 w 160"/>
              <a:gd name="T15" fmla="*/ 8 h 122"/>
              <a:gd name="T16" fmla="*/ 152 w 160"/>
              <a:gd name="T17" fmla="*/ 0 h 122"/>
              <a:gd name="T18" fmla="*/ 6 w 160"/>
              <a:gd name="T19" fmla="*/ 110 h 122"/>
              <a:gd name="T20" fmla="*/ 6 w 160"/>
              <a:gd name="T21" fmla="*/ 17 h 122"/>
              <a:gd name="T22" fmla="*/ 53 w 160"/>
              <a:gd name="T23" fmla="*/ 64 h 122"/>
              <a:gd name="T24" fmla="*/ 6 w 160"/>
              <a:gd name="T25" fmla="*/ 110 h 122"/>
              <a:gd name="T26" fmla="*/ 6 w 160"/>
              <a:gd name="T27" fmla="*/ 110 h 122"/>
              <a:gd name="T28" fmla="*/ 11 w 160"/>
              <a:gd name="T29" fmla="*/ 115 h 122"/>
              <a:gd name="T30" fmla="*/ 58 w 160"/>
              <a:gd name="T31" fmla="*/ 69 h 122"/>
              <a:gd name="T32" fmla="*/ 78 w 160"/>
              <a:gd name="T33" fmla="*/ 88 h 122"/>
              <a:gd name="T34" fmla="*/ 80 w 160"/>
              <a:gd name="T35" fmla="*/ 90 h 122"/>
              <a:gd name="T36" fmla="*/ 82 w 160"/>
              <a:gd name="T37" fmla="*/ 88 h 122"/>
              <a:gd name="T38" fmla="*/ 102 w 160"/>
              <a:gd name="T39" fmla="*/ 69 h 122"/>
              <a:gd name="T40" fmla="*/ 149 w 160"/>
              <a:gd name="T41" fmla="*/ 115 h 122"/>
              <a:gd name="T42" fmla="*/ 11 w 160"/>
              <a:gd name="T43" fmla="*/ 115 h 122"/>
              <a:gd name="T44" fmla="*/ 11 w 160"/>
              <a:gd name="T45" fmla="*/ 115 h 122"/>
              <a:gd name="T46" fmla="*/ 154 w 160"/>
              <a:gd name="T47" fmla="*/ 110 h 122"/>
              <a:gd name="T48" fmla="*/ 107 w 160"/>
              <a:gd name="T49" fmla="*/ 64 h 122"/>
              <a:gd name="T50" fmla="*/ 154 w 160"/>
              <a:gd name="T51" fmla="*/ 17 h 122"/>
              <a:gd name="T52" fmla="*/ 154 w 160"/>
              <a:gd name="T53" fmla="*/ 110 h 122"/>
              <a:gd name="T54" fmla="*/ 154 w 160"/>
              <a:gd name="T55" fmla="*/ 110 h 122"/>
              <a:gd name="T56" fmla="*/ 154 w 160"/>
              <a:gd name="T57" fmla="*/ 8 h 122"/>
              <a:gd name="T58" fmla="*/ 80 w 160"/>
              <a:gd name="T59" fmla="*/ 82 h 122"/>
              <a:gd name="T60" fmla="*/ 6 w 160"/>
              <a:gd name="T61" fmla="*/ 8 h 122"/>
              <a:gd name="T62" fmla="*/ 6 w 160"/>
              <a:gd name="T63" fmla="*/ 8 h 122"/>
              <a:gd name="T64" fmla="*/ 8 w 160"/>
              <a:gd name="T65" fmla="*/ 6 h 122"/>
              <a:gd name="T66" fmla="*/ 152 w 160"/>
              <a:gd name="T67" fmla="*/ 6 h 122"/>
              <a:gd name="T68" fmla="*/ 154 w 160"/>
              <a:gd name="T69" fmla="*/ 8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22">
                <a:moveTo>
                  <a:pt x="152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18"/>
                  <a:pt x="3" y="122"/>
                  <a:pt x="8" y="122"/>
                </a:cubicBezTo>
                <a:cubicBezTo>
                  <a:pt x="152" y="122"/>
                  <a:pt x="152" y="122"/>
                  <a:pt x="152" y="122"/>
                </a:cubicBezTo>
                <a:cubicBezTo>
                  <a:pt x="157" y="122"/>
                  <a:pt x="160" y="118"/>
                  <a:pt x="160" y="114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3"/>
                  <a:pt x="157" y="0"/>
                  <a:pt x="152" y="0"/>
                </a:cubicBezTo>
                <a:moveTo>
                  <a:pt x="6" y="110"/>
                </a:moveTo>
                <a:cubicBezTo>
                  <a:pt x="6" y="17"/>
                  <a:pt x="6" y="17"/>
                  <a:pt x="6" y="17"/>
                </a:cubicBezTo>
                <a:cubicBezTo>
                  <a:pt x="53" y="64"/>
                  <a:pt x="53" y="64"/>
                  <a:pt x="53" y="64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lose/>
                <a:moveTo>
                  <a:pt x="11" y="115"/>
                </a:moveTo>
                <a:cubicBezTo>
                  <a:pt x="58" y="69"/>
                  <a:pt x="58" y="69"/>
                  <a:pt x="58" y="69"/>
                </a:cubicBezTo>
                <a:cubicBezTo>
                  <a:pt x="78" y="88"/>
                  <a:pt x="78" y="88"/>
                  <a:pt x="78" y="88"/>
                </a:cubicBezTo>
                <a:cubicBezTo>
                  <a:pt x="78" y="90"/>
                  <a:pt x="78" y="90"/>
                  <a:pt x="80" y="90"/>
                </a:cubicBezTo>
                <a:cubicBezTo>
                  <a:pt x="82" y="90"/>
                  <a:pt x="82" y="90"/>
                  <a:pt x="82" y="88"/>
                </a:cubicBezTo>
                <a:cubicBezTo>
                  <a:pt x="102" y="69"/>
                  <a:pt x="102" y="69"/>
                  <a:pt x="102" y="69"/>
                </a:cubicBezTo>
                <a:cubicBezTo>
                  <a:pt x="149" y="115"/>
                  <a:pt x="149" y="115"/>
                  <a:pt x="149" y="115"/>
                </a:cubicBezTo>
                <a:cubicBezTo>
                  <a:pt x="11" y="115"/>
                  <a:pt x="11" y="115"/>
                  <a:pt x="11" y="115"/>
                </a:cubicBezTo>
                <a:cubicBezTo>
                  <a:pt x="11" y="115"/>
                  <a:pt x="11" y="115"/>
                  <a:pt x="11" y="115"/>
                </a:cubicBezTo>
                <a:close/>
                <a:moveTo>
                  <a:pt x="154" y="110"/>
                </a:moveTo>
                <a:cubicBezTo>
                  <a:pt x="107" y="64"/>
                  <a:pt x="107" y="64"/>
                  <a:pt x="107" y="64"/>
                </a:cubicBezTo>
                <a:cubicBezTo>
                  <a:pt x="154" y="17"/>
                  <a:pt x="154" y="17"/>
                  <a:pt x="154" y="17"/>
                </a:cubicBezTo>
                <a:cubicBezTo>
                  <a:pt x="154" y="110"/>
                  <a:pt x="154" y="110"/>
                  <a:pt x="154" y="110"/>
                </a:cubicBezTo>
                <a:cubicBezTo>
                  <a:pt x="154" y="110"/>
                  <a:pt x="154" y="110"/>
                  <a:pt x="154" y="110"/>
                </a:cubicBezTo>
                <a:close/>
                <a:moveTo>
                  <a:pt x="154" y="8"/>
                </a:moveTo>
                <a:cubicBezTo>
                  <a:pt x="80" y="82"/>
                  <a:pt x="80" y="82"/>
                  <a:pt x="80" y="82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6"/>
                  <a:pt x="6" y="6"/>
                  <a:pt x="8" y="6"/>
                </a:cubicBezTo>
                <a:cubicBezTo>
                  <a:pt x="152" y="6"/>
                  <a:pt x="152" y="6"/>
                  <a:pt x="152" y="6"/>
                </a:cubicBezTo>
                <a:cubicBezTo>
                  <a:pt x="154" y="6"/>
                  <a:pt x="154" y="6"/>
                  <a:pt x="154" y="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6A00D108-C15B-8352-6B36-07C5628B4F95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1404938"/>
            <a:ext cx="254000" cy="193675"/>
          </a:xfrm>
          <a:custGeom>
            <a:avLst/>
            <a:gdLst>
              <a:gd name="T0" fmla="*/ 120 w 160"/>
              <a:gd name="T1" fmla="*/ 122 h 122"/>
              <a:gd name="T2" fmla="*/ 40 w 160"/>
              <a:gd name="T3" fmla="*/ 122 h 122"/>
              <a:gd name="T4" fmla="*/ 0 w 160"/>
              <a:gd name="T5" fmla="*/ 83 h 122"/>
              <a:gd name="T6" fmla="*/ 34 w 160"/>
              <a:gd name="T7" fmla="*/ 45 h 122"/>
              <a:gd name="T8" fmla="*/ 80 w 160"/>
              <a:gd name="T9" fmla="*/ 0 h 122"/>
              <a:gd name="T10" fmla="*/ 126 w 160"/>
              <a:gd name="T11" fmla="*/ 45 h 122"/>
              <a:gd name="T12" fmla="*/ 126 w 160"/>
              <a:gd name="T13" fmla="*/ 45 h 122"/>
              <a:gd name="T14" fmla="*/ 160 w 160"/>
              <a:gd name="T15" fmla="*/ 83 h 122"/>
              <a:gd name="T16" fmla="*/ 120 w 160"/>
              <a:gd name="T17" fmla="*/ 122 h 122"/>
              <a:gd name="T18" fmla="*/ 80 w 160"/>
              <a:gd name="T19" fmla="*/ 6 h 122"/>
              <a:gd name="T20" fmla="*/ 40 w 160"/>
              <a:gd name="T21" fmla="*/ 45 h 122"/>
              <a:gd name="T22" fmla="*/ 40 w 160"/>
              <a:gd name="T23" fmla="*/ 46 h 122"/>
              <a:gd name="T24" fmla="*/ 40 w 160"/>
              <a:gd name="T25" fmla="*/ 49 h 122"/>
              <a:gd name="T26" fmla="*/ 38 w 160"/>
              <a:gd name="T27" fmla="*/ 49 h 122"/>
              <a:gd name="T28" fmla="*/ 6 w 160"/>
              <a:gd name="T29" fmla="*/ 83 h 122"/>
              <a:gd name="T30" fmla="*/ 40 w 160"/>
              <a:gd name="T31" fmla="*/ 115 h 122"/>
              <a:gd name="T32" fmla="*/ 120 w 160"/>
              <a:gd name="T33" fmla="*/ 115 h 122"/>
              <a:gd name="T34" fmla="*/ 154 w 160"/>
              <a:gd name="T35" fmla="*/ 83 h 122"/>
              <a:gd name="T36" fmla="*/ 122 w 160"/>
              <a:gd name="T37" fmla="*/ 49 h 122"/>
              <a:gd name="T38" fmla="*/ 120 w 160"/>
              <a:gd name="T39" fmla="*/ 49 h 122"/>
              <a:gd name="T40" fmla="*/ 120 w 160"/>
              <a:gd name="T41" fmla="*/ 46 h 122"/>
              <a:gd name="T42" fmla="*/ 120 w 160"/>
              <a:gd name="T43" fmla="*/ 45 h 122"/>
              <a:gd name="T44" fmla="*/ 80 w 160"/>
              <a:gd name="T45" fmla="*/ 6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0" h="122">
                <a:moveTo>
                  <a:pt x="120" y="122"/>
                </a:moveTo>
                <a:cubicBezTo>
                  <a:pt x="40" y="122"/>
                  <a:pt x="40" y="122"/>
                  <a:pt x="40" y="122"/>
                </a:cubicBezTo>
                <a:cubicBezTo>
                  <a:pt x="18" y="122"/>
                  <a:pt x="0" y="104"/>
                  <a:pt x="0" y="83"/>
                </a:cubicBezTo>
                <a:cubicBezTo>
                  <a:pt x="0" y="64"/>
                  <a:pt x="14" y="46"/>
                  <a:pt x="34" y="45"/>
                </a:cubicBezTo>
                <a:cubicBezTo>
                  <a:pt x="34" y="19"/>
                  <a:pt x="54" y="0"/>
                  <a:pt x="80" y="0"/>
                </a:cubicBezTo>
                <a:cubicBezTo>
                  <a:pt x="106" y="0"/>
                  <a:pt x="126" y="19"/>
                  <a:pt x="126" y="45"/>
                </a:cubicBezTo>
                <a:cubicBezTo>
                  <a:pt x="126" y="45"/>
                  <a:pt x="126" y="45"/>
                  <a:pt x="126" y="45"/>
                </a:cubicBezTo>
                <a:cubicBezTo>
                  <a:pt x="146" y="46"/>
                  <a:pt x="160" y="64"/>
                  <a:pt x="160" y="83"/>
                </a:cubicBezTo>
                <a:cubicBezTo>
                  <a:pt x="160" y="104"/>
                  <a:pt x="142" y="122"/>
                  <a:pt x="120" y="122"/>
                </a:cubicBezTo>
                <a:moveTo>
                  <a:pt x="80" y="6"/>
                </a:moveTo>
                <a:cubicBezTo>
                  <a:pt x="58" y="6"/>
                  <a:pt x="40" y="24"/>
                  <a:pt x="40" y="45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8"/>
                  <a:pt x="40" y="48"/>
                  <a:pt x="40" y="49"/>
                </a:cubicBezTo>
                <a:cubicBezTo>
                  <a:pt x="38" y="49"/>
                  <a:pt x="38" y="49"/>
                  <a:pt x="38" y="49"/>
                </a:cubicBezTo>
                <a:cubicBezTo>
                  <a:pt x="21" y="51"/>
                  <a:pt x="6" y="66"/>
                  <a:pt x="6" y="83"/>
                </a:cubicBezTo>
                <a:cubicBezTo>
                  <a:pt x="6" y="101"/>
                  <a:pt x="21" y="115"/>
                  <a:pt x="40" y="115"/>
                </a:cubicBezTo>
                <a:cubicBezTo>
                  <a:pt x="120" y="115"/>
                  <a:pt x="120" y="115"/>
                  <a:pt x="120" y="115"/>
                </a:cubicBezTo>
                <a:cubicBezTo>
                  <a:pt x="139" y="115"/>
                  <a:pt x="154" y="101"/>
                  <a:pt x="154" y="83"/>
                </a:cubicBezTo>
                <a:cubicBezTo>
                  <a:pt x="154" y="66"/>
                  <a:pt x="139" y="51"/>
                  <a:pt x="122" y="49"/>
                </a:cubicBezTo>
                <a:cubicBezTo>
                  <a:pt x="120" y="49"/>
                  <a:pt x="120" y="49"/>
                  <a:pt x="120" y="49"/>
                </a:cubicBezTo>
                <a:cubicBezTo>
                  <a:pt x="120" y="48"/>
                  <a:pt x="120" y="48"/>
                  <a:pt x="120" y="46"/>
                </a:cubicBezTo>
                <a:cubicBezTo>
                  <a:pt x="120" y="45"/>
                  <a:pt x="120" y="45"/>
                  <a:pt x="120" y="45"/>
                </a:cubicBezTo>
                <a:cubicBezTo>
                  <a:pt x="120" y="24"/>
                  <a:pt x="102" y="6"/>
                  <a:pt x="80" y="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339A7A74-6E6B-9F7B-F2DC-E6E468335050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1374775"/>
            <a:ext cx="254000" cy="252413"/>
          </a:xfrm>
          <a:custGeom>
            <a:avLst/>
            <a:gdLst>
              <a:gd name="T0" fmla="*/ 80 w 160"/>
              <a:gd name="T1" fmla="*/ 159 h 159"/>
              <a:gd name="T2" fmla="*/ 0 w 160"/>
              <a:gd name="T3" fmla="*/ 80 h 159"/>
              <a:gd name="T4" fmla="*/ 80 w 160"/>
              <a:gd name="T5" fmla="*/ 0 h 159"/>
              <a:gd name="T6" fmla="*/ 160 w 160"/>
              <a:gd name="T7" fmla="*/ 80 h 159"/>
              <a:gd name="T8" fmla="*/ 80 w 160"/>
              <a:gd name="T9" fmla="*/ 159 h 159"/>
              <a:gd name="T10" fmla="*/ 80 w 160"/>
              <a:gd name="T11" fmla="*/ 6 h 159"/>
              <a:gd name="T12" fmla="*/ 7 w 160"/>
              <a:gd name="T13" fmla="*/ 80 h 159"/>
              <a:gd name="T14" fmla="*/ 80 w 160"/>
              <a:gd name="T15" fmla="*/ 153 h 159"/>
              <a:gd name="T16" fmla="*/ 154 w 160"/>
              <a:gd name="T17" fmla="*/ 80 h 159"/>
              <a:gd name="T18" fmla="*/ 80 w 160"/>
              <a:gd name="T19" fmla="*/ 6 h 159"/>
              <a:gd name="T20" fmla="*/ 61 w 160"/>
              <a:gd name="T21" fmla="*/ 115 h 159"/>
              <a:gd name="T22" fmla="*/ 60 w 160"/>
              <a:gd name="T23" fmla="*/ 115 h 159"/>
              <a:gd name="T24" fmla="*/ 58 w 160"/>
              <a:gd name="T25" fmla="*/ 112 h 159"/>
              <a:gd name="T26" fmla="*/ 58 w 160"/>
              <a:gd name="T27" fmla="*/ 48 h 159"/>
              <a:gd name="T28" fmla="*/ 60 w 160"/>
              <a:gd name="T29" fmla="*/ 45 h 159"/>
              <a:gd name="T30" fmla="*/ 63 w 160"/>
              <a:gd name="T31" fmla="*/ 45 h 159"/>
              <a:gd name="T32" fmla="*/ 114 w 160"/>
              <a:gd name="T33" fmla="*/ 77 h 159"/>
              <a:gd name="T34" fmla="*/ 116 w 160"/>
              <a:gd name="T35" fmla="*/ 80 h 159"/>
              <a:gd name="T36" fmla="*/ 114 w 160"/>
              <a:gd name="T37" fmla="*/ 83 h 159"/>
              <a:gd name="T38" fmla="*/ 63 w 160"/>
              <a:gd name="T39" fmla="*/ 115 h 159"/>
              <a:gd name="T40" fmla="*/ 61 w 160"/>
              <a:gd name="T41" fmla="*/ 115 h 159"/>
              <a:gd name="T42" fmla="*/ 64 w 160"/>
              <a:gd name="T43" fmla="*/ 54 h 159"/>
              <a:gd name="T44" fmla="*/ 64 w 160"/>
              <a:gd name="T45" fmla="*/ 105 h 159"/>
              <a:gd name="T46" fmla="*/ 106 w 160"/>
              <a:gd name="T47" fmla="*/ 80 h 159"/>
              <a:gd name="T48" fmla="*/ 64 w 160"/>
              <a:gd name="T49" fmla="*/ 54 h 159"/>
              <a:gd name="T50" fmla="*/ 64 w 160"/>
              <a:gd name="T51" fmla="*/ 5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0" h="159">
                <a:moveTo>
                  <a:pt x="80" y="159"/>
                </a:moveTo>
                <a:cubicBezTo>
                  <a:pt x="36" y="159"/>
                  <a:pt x="0" y="124"/>
                  <a:pt x="0" y="80"/>
                </a:cubicBezTo>
                <a:cubicBezTo>
                  <a:pt x="0" y="35"/>
                  <a:pt x="36" y="0"/>
                  <a:pt x="80" y="0"/>
                </a:cubicBezTo>
                <a:cubicBezTo>
                  <a:pt x="125" y="0"/>
                  <a:pt x="160" y="35"/>
                  <a:pt x="160" y="80"/>
                </a:cubicBezTo>
                <a:cubicBezTo>
                  <a:pt x="160" y="124"/>
                  <a:pt x="125" y="159"/>
                  <a:pt x="80" y="159"/>
                </a:cubicBezTo>
                <a:moveTo>
                  <a:pt x="80" y="6"/>
                </a:moveTo>
                <a:cubicBezTo>
                  <a:pt x="40" y="6"/>
                  <a:pt x="7" y="40"/>
                  <a:pt x="7" y="80"/>
                </a:cubicBezTo>
                <a:cubicBezTo>
                  <a:pt x="7" y="120"/>
                  <a:pt x="40" y="153"/>
                  <a:pt x="80" y="153"/>
                </a:cubicBezTo>
                <a:cubicBezTo>
                  <a:pt x="120" y="153"/>
                  <a:pt x="154" y="120"/>
                  <a:pt x="154" y="80"/>
                </a:cubicBezTo>
                <a:cubicBezTo>
                  <a:pt x="154" y="40"/>
                  <a:pt x="120" y="6"/>
                  <a:pt x="80" y="6"/>
                </a:cubicBezTo>
                <a:moveTo>
                  <a:pt x="61" y="115"/>
                </a:moveTo>
                <a:cubicBezTo>
                  <a:pt x="60" y="115"/>
                  <a:pt x="60" y="115"/>
                  <a:pt x="60" y="115"/>
                </a:cubicBezTo>
                <a:cubicBezTo>
                  <a:pt x="58" y="113"/>
                  <a:pt x="58" y="113"/>
                  <a:pt x="58" y="112"/>
                </a:cubicBezTo>
                <a:cubicBezTo>
                  <a:pt x="58" y="48"/>
                  <a:pt x="58" y="48"/>
                  <a:pt x="58" y="48"/>
                </a:cubicBezTo>
                <a:cubicBezTo>
                  <a:pt x="58" y="46"/>
                  <a:pt x="58" y="46"/>
                  <a:pt x="60" y="45"/>
                </a:cubicBezTo>
                <a:cubicBezTo>
                  <a:pt x="61" y="45"/>
                  <a:pt x="61" y="45"/>
                  <a:pt x="63" y="45"/>
                </a:cubicBezTo>
                <a:cubicBezTo>
                  <a:pt x="114" y="77"/>
                  <a:pt x="114" y="77"/>
                  <a:pt x="114" y="77"/>
                </a:cubicBezTo>
                <a:cubicBezTo>
                  <a:pt x="116" y="78"/>
                  <a:pt x="116" y="78"/>
                  <a:pt x="116" y="80"/>
                </a:cubicBezTo>
                <a:cubicBezTo>
                  <a:pt x="116" y="81"/>
                  <a:pt x="116" y="81"/>
                  <a:pt x="114" y="83"/>
                </a:cubicBezTo>
                <a:cubicBezTo>
                  <a:pt x="63" y="115"/>
                  <a:pt x="63" y="115"/>
                  <a:pt x="63" y="115"/>
                </a:cubicBezTo>
                <a:cubicBezTo>
                  <a:pt x="61" y="115"/>
                  <a:pt x="61" y="115"/>
                  <a:pt x="61" y="115"/>
                </a:cubicBezTo>
                <a:moveTo>
                  <a:pt x="64" y="54"/>
                </a:moveTo>
                <a:cubicBezTo>
                  <a:pt x="64" y="105"/>
                  <a:pt x="64" y="105"/>
                  <a:pt x="64" y="105"/>
                </a:cubicBezTo>
                <a:cubicBezTo>
                  <a:pt x="106" y="80"/>
                  <a:pt x="106" y="80"/>
                  <a:pt x="106" y="80"/>
                </a:cubicBezTo>
                <a:cubicBezTo>
                  <a:pt x="64" y="54"/>
                  <a:pt x="64" y="54"/>
                  <a:pt x="64" y="54"/>
                </a:cubicBezTo>
                <a:cubicBezTo>
                  <a:pt x="64" y="54"/>
                  <a:pt x="64" y="54"/>
                  <a:pt x="64" y="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0D439E3D-AE27-E21E-7303-6DAF80DB4D9F}"/>
              </a:ext>
            </a:extLst>
          </p:cNvPr>
          <p:cNvSpPr>
            <a:spLocks noEditPoints="1"/>
          </p:cNvSpPr>
          <p:nvPr/>
        </p:nvSpPr>
        <p:spPr bwMode="auto">
          <a:xfrm>
            <a:off x="2967038" y="1374775"/>
            <a:ext cx="171450" cy="254000"/>
          </a:xfrm>
          <a:custGeom>
            <a:avLst/>
            <a:gdLst>
              <a:gd name="T0" fmla="*/ 5 w 108"/>
              <a:gd name="T1" fmla="*/ 160 h 160"/>
              <a:gd name="T2" fmla="*/ 3 w 108"/>
              <a:gd name="T3" fmla="*/ 160 h 160"/>
              <a:gd name="T4" fmla="*/ 0 w 108"/>
              <a:gd name="T5" fmla="*/ 155 h 160"/>
              <a:gd name="T6" fmla="*/ 0 w 108"/>
              <a:gd name="T7" fmla="*/ 6 h 160"/>
              <a:gd name="T8" fmla="*/ 6 w 108"/>
              <a:gd name="T9" fmla="*/ 0 h 160"/>
              <a:gd name="T10" fmla="*/ 102 w 108"/>
              <a:gd name="T11" fmla="*/ 0 h 160"/>
              <a:gd name="T12" fmla="*/ 108 w 108"/>
              <a:gd name="T13" fmla="*/ 6 h 160"/>
              <a:gd name="T14" fmla="*/ 108 w 108"/>
              <a:gd name="T15" fmla="*/ 155 h 160"/>
              <a:gd name="T16" fmla="*/ 105 w 108"/>
              <a:gd name="T17" fmla="*/ 160 h 160"/>
              <a:gd name="T18" fmla="*/ 100 w 108"/>
              <a:gd name="T19" fmla="*/ 158 h 160"/>
              <a:gd name="T20" fmla="*/ 54 w 108"/>
              <a:gd name="T21" fmla="*/ 131 h 160"/>
              <a:gd name="T22" fmla="*/ 54 w 108"/>
              <a:gd name="T23" fmla="*/ 131 h 160"/>
              <a:gd name="T24" fmla="*/ 54 w 108"/>
              <a:gd name="T25" fmla="*/ 131 h 160"/>
              <a:gd name="T26" fmla="*/ 8 w 108"/>
              <a:gd name="T27" fmla="*/ 158 h 160"/>
              <a:gd name="T28" fmla="*/ 5 w 108"/>
              <a:gd name="T29" fmla="*/ 160 h 160"/>
              <a:gd name="T30" fmla="*/ 3 w 108"/>
              <a:gd name="T31" fmla="*/ 153 h 160"/>
              <a:gd name="T32" fmla="*/ 3 w 108"/>
              <a:gd name="T33" fmla="*/ 153 h 160"/>
              <a:gd name="T34" fmla="*/ 6 w 108"/>
              <a:gd name="T35" fmla="*/ 6 h 160"/>
              <a:gd name="T36" fmla="*/ 6 w 108"/>
              <a:gd name="T37" fmla="*/ 152 h 160"/>
              <a:gd name="T38" fmla="*/ 49 w 108"/>
              <a:gd name="T39" fmla="*/ 126 h 160"/>
              <a:gd name="T40" fmla="*/ 59 w 108"/>
              <a:gd name="T41" fmla="*/ 126 h 160"/>
              <a:gd name="T42" fmla="*/ 102 w 108"/>
              <a:gd name="T43" fmla="*/ 152 h 160"/>
              <a:gd name="T44" fmla="*/ 102 w 108"/>
              <a:gd name="T45" fmla="*/ 6 h 160"/>
              <a:gd name="T46" fmla="*/ 6 w 108"/>
              <a:gd name="T47" fmla="*/ 6 h 160"/>
              <a:gd name="T48" fmla="*/ 6 w 108"/>
              <a:gd name="T49" fmla="*/ 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8" h="160">
                <a:moveTo>
                  <a:pt x="5" y="160"/>
                </a:moveTo>
                <a:cubicBezTo>
                  <a:pt x="3" y="160"/>
                  <a:pt x="3" y="160"/>
                  <a:pt x="3" y="160"/>
                </a:cubicBezTo>
                <a:cubicBezTo>
                  <a:pt x="1" y="160"/>
                  <a:pt x="0" y="158"/>
                  <a:pt x="0" y="155"/>
                </a:cubicBezTo>
                <a:cubicBezTo>
                  <a:pt x="0" y="6"/>
                  <a:pt x="0" y="6"/>
                  <a:pt x="0" y="6"/>
                </a:cubicBezTo>
                <a:cubicBezTo>
                  <a:pt x="0" y="3"/>
                  <a:pt x="3" y="0"/>
                  <a:pt x="6" y="0"/>
                </a:cubicBezTo>
                <a:cubicBezTo>
                  <a:pt x="102" y="0"/>
                  <a:pt x="102" y="0"/>
                  <a:pt x="102" y="0"/>
                </a:cubicBezTo>
                <a:cubicBezTo>
                  <a:pt x="105" y="0"/>
                  <a:pt x="108" y="3"/>
                  <a:pt x="108" y="6"/>
                </a:cubicBezTo>
                <a:cubicBezTo>
                  <a:pt x="108" y="155"/>
                  <a:pt x="108" y="155"/>
                  <a:pt x="108" y="155"/>
                </a:cubicBezTo>
                <a:cubicBezTo>
                  <a:pt x="108" y="158"/>
                  <a:pt x="107" y="160"/>
                  <a:pt x="105" y="160"/>
                </a:cubicBezTo>
                <a:cubicBezTo>
                  <a:pt x="105" y="160"/>
                  <a:pt x="103" y="160"/>
                  <a:pt x="100" y="158"/>
                </a:cubicBezTo>
                <a:cubicBezTo>
                  <a:pt x="54" y="131"/>
                  <a:pt x="54" y="131"/>
                  <a:pt x="54" y="131"/>
                </a:cubicBezTo>
                <a:cubicBezTo>
                  <a:pt x="54" y="131"/>
                  <a:pt x="54" y="131"/>
                  <a:pt x="54" y="131"/>
                </a:cubicBezTo>
                <a:cubicBezTo>
                  <a:pt x="54" y="131"/>
                  <a:pt x="54" y="131"/>
                  <a:pt x="54" y="131"/>
                </a:cubicBezTo>
                <a:cubicBezTo>
                  <a:pt x="8" y="158"/>
                  <a:pt x="8" y="158"/>
                  <a:pt x="8" y="158"/>
                </a:cubicBezTo>
                <a:cubicBezTo>
                  <a:pt x="6" y="160"/>
                  <a:pt x="5" y="160"/>
                  <a:pt x="5" y="160"/>
                </a:cubicBezTo>
                <a:moveTo>
                  <a:pt x="3" y="153"/>
                </a:moveTo>
                <a:cubicBezTo>
                  <a:pt x="3" y="153"/>
                  <a:pt x="3" y="153"/>
                  <a:pt x="3" y="153"/>
                </a:cubicBezTo>
                <a:close/>
                <a:moveTo>
                  <a:pt x="6" y="6"/>
                </a:moveTo>
                <a:cubicBezTo>
                  <a:pt x="6" y="152"/>
                  <a:pt x="6" y="152"/>
                  <a:pt x="6" y="152"/>
                </a:cubicBezTo>
                <a:cubicBezTo>
                  <a:pt x="49" y="126"/>
                  <a:pt x="49" y="126"/>
                  <a:pt x="49" y="126"/>
                </a:cubicBezTo>
                <a:cubicBezTo>
                  <a:pt x="52" y="125"/>
                  <a:pt x="56" y="125"/>
                  <a:pt x="59" y="126"/>
                </a:cubicBezTo>
                <a:cubicBezTo>
                  <a:pt x="102" y="152"/>
                  <a:pt x="102" y="152"/>
                  <a:pt x="102" y="152"/>
                </a:cubicBezTo>
                <a:cubicBezTo>
                  <a:pt x="102" y="6"/>
                  <a:pt x="102" y="6"/>
                  <a:pt x="102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A379DE28-0AE1-5DE7-E10A-EC1E34AB1B2D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1387475"/>
            <a:ext cx="254000" cy="228600"/>
          </a:xfrm>
          <a:custGeom>
            <a:avLst/>
            <a:gdLst>
              <a:gd name="T0" fmla="*/ 109 w 160"/>
              <a:gd name="T1" fmla="*/ 19 h 144"/>
              <a:gd name="T2" fmla="*/ 101 w 160"/>
              <a:gd name="T3" fmla="*/ 0 h 144"/>
              <a:gd name="T4" fmla="*/ 51 w 160"/>
              <a:gd name="T5" fmla="*/ 8 h 144"/>
              <a:gd name="T6" fmla="*/ 8 w 160"/>
              <a:gd name="T7" fmla="*/ 19 h 144"/>
              <a:gd name="T8" fmla="*/ 0 w 160"/>
              <a:gd name="T9" fmla="*/ 64 h 144"/>
              <a:gd name="T10" fmla="*/ 7 w 160"/>
              <a:gd name="T11" fmla="*/ 135 h 144"/>
              <a:gd name="T12" fmla="*/ 146 w 160"/>
              <a:gd name="T13" fmla="*/ 144 h 144"/>
              <a:gd name="T14" fmla="*/ 154 w 160"/>
              <a:gd name="T15" fmla="*/ 72 h 144"/>
              <a:gd name="T16" fmla="*/ 160 w 160"/>
              <a:gd name="T17" fmla="*/ 28 h 144"/>
              <a:gd name="T18" fmla="*/ 58 w 160"/>
              <a:gd name="T19" fmla="*/ 8 h 144"/>
              <a:gd name="T20" fmla="*/ 101 w 160"/>
              <a:gd name="T21" fmla="*/ 6 h 144"/>
              <a:gd name="T22" fmla="*/ 103 w 160"/>
              <a:gd name="T23" fmla="*/ 19 h 144"/>
              <a:gd name="T24" fmla="*/ 58 w 160"/>
              <a:gd name="T25" fmla="*/ 8 h 144"/>
              <a:gd name="T26" fmla="*/ 147 w 160"/>
              <a:gd name="T27" fmla="*/ 135 h 144"/>
              <a:gd name="T28" fmla="*/ 15 w 160"/>
              <a:gd name="T29" fmla="*/ 137 h 144"/>
              <a:gd name="T30" fmla="*/ 13 w 160"/>
              <a:gd name="T31" fmla="*/ 72 h 144"/>
              <a:gd name="T32" fmla="*/ 26 w 160"/>
              <a:gd name="T33" fmla="*/ 82 h 144"/>
              <a:gd name="T34" fmla="*/ 48 w 160"/>
              <a:gd name="T35" fmla="*/ 85 h 144"/>
              <a:gd name="T36" fmla="*/ 51 w 160"/>
              <a:gd name="T37" fmla="*/ 72 h 144"/>
              <a:gd name="T38" fmla="*/ 109 w 160"/>
              <a:gd name="T39" fmla="*/ 82 h 144"/>
              <a:gd name="T40" fmla="*/ 131 w 160"/>
              <a:gd name="T41" fmla="*/ 85 h 144"/>
              <a:gd name="T42" fmla="*/ 135 w 160"/>
              <a:gd name="T43" fmla="*/ 72 h 144"/>
              <a:gd name="T44" fmla="*/ 147 w 160"/>
              <a:gd name="T45" fmla="*/ 135 h 144"/>
              <a:gd name="T46" fmla="*/ 32 w 160"/>
              <a:gd name="T47" fmla="*/ 59 h 144"/>
              <a:gd name="T48" fmla="*/ 45 w 160"/>
              <a:gd name="T49" fmla="*/ 78 h 144"/>
              <a:gd name="T50" fmla="*/ 32 w 160"/>
              <a:gd name="T51" fmla="*/ 59 h 144"/>
              <a:gd name="T52" fmla="*/ 115 w 160"/>
              <a:gd name="T53" fmla="*/ 59 h 144"/>
              <a:gd name="T54" fmla="*/ 128 w 160"/>
              <a:gd name="T55" fmla="*/ 78 h 144"/>
              <a:gd name="T56" fmla="*/ 115 w 160"/>
              <a:gd name="T57" fmla="*/ 59 h 144"/>
              <a:gd name="T58" fmla="*/ 154 w 160"/>
              <a:gd name="T59" fmla="*/ 64 h 144"/>
              <a:gd name="T60" fmla="*/ 151 w 160"/>
              <a:gd name="T61" fmla="*/ 65 h 144"/>
              <a:gd name="T62" fmla="*/ 135 w 160"/>
              <a:gd name="T63" fmla="*/ 55 h 144"/>
              <a:gd name="T64" fmla="*/ 112 w 160"/>
              <a:gd name="T65" fmla="*/ 52 h 144"/>
              <a:gd name="T66" fmla="*/ 109 w 160"/>
              <a:gd name="T67" fmla="*/ 65 h 144"/>
              <a:gd name="T68" fmla="*/ 51 w 160"/>
              <a:gd name="T69" fmla="*/ 55 h 144"/>
              <a:gd name="T70" fmla="*/ 29 w 160"/>
              <a:gd name="T71" fmla="*/ 52 h 144"/>
              <a:gd name="T72" fmla="*/ 26 w 160"/>
              <a:gd name="T73" fmla="*/ 65 h 144"/>
              <a:gd name="T74" fmla="*/ 7 w 160"/>
              <a:gd name="T75" fmla="*/ 64 h 144"/>
              <a:gd name="T76" fmla="*/ 8 w 160"/>
              <a:gd name="T77" fmla="*/ 26 h 144"/>
              <a:gd name="T78" fmla="*/ 154 w 160"/>
              <a:gd name="T79" fmla="*/ 28 h 144"/>
              <a:gd name="T80" fmla="*/ 154 w 160"/>
              <a:gd name="T81" fmla="*/ 6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44">
                <a:moveTo>
                  <a:pt x="152" y="19"/>
                </a:moveTo>
                <a:cubicBezTo>
                  <a:pt x="109" y="19"/>
                  <a:pt x="109" y="19"/>
                  <a:pt x="109" y="19"/>
                </a:cubicBezTo>
                <a:cubicBezTo>
                  <a:pt x="109" y="8"/>
                  <a:pt x="109" y="8"/>
                  <a:pt x="109" y="8"/>
                </a:cubicBezTo>
                <a:cubicBezTo>
                  <a:pt x="109" y="3"/>
                  <a:pt x="106" y="0"/>
                  <a:pt x="101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5" y="0"/>
                  <a:pt x="51" y="3"/>
                  <a:pt x="51" y="8"/>
                </a:cubicBezTo>
                <a:cubicBezTo>
                  <a:pt x="51" y="19"/>
                  <a:pt x="51" y="19"/>
                  <a:pt x="51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3" y="19"/>
                  <a:pt x="0" y="23"/>
                  <a:pt x="0" y="28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7"/>
                  <a:pt x="3" y="70"/>
                  <a:pt x="7" y="72"/>
                </a:cubicBezTo>
                <a:cubicBezTo>
                  <a:pt x="7" y="135"/>
                  <a:pt x="7" y="135"/>
                  <a:pt x="7" y="135"/>
                </a:cubicBezTo>
                <a:cubicBezTo>
                  <a:pt x="7" y="140"/>
                  <a:pt x="10" y="144"/>
                  <a:pt x="15" y="144"/>
                </a:cubicBezTo>
                <a:cubicBezTo>
                  <a:pt x="146" y="144"/>
                  <a:pt x="146" y="144"/>
                  <a:pt x="146" y="144"/>
                </a:cubicBezTo>
                <a:cubicBezTo>
                  <a:pt x="151" y="144"/>
                  <a:pt x="154" y="140"/>
                  <a:pt x="154" y="135"/>
                </a:cubicBezTo>
                <a:cubicBezTo>
                  <a:pt x="154" y="72"/>
                  <a:pt x="154" y="72"/>
                  <a:pt x="154" y="72"/>
                </a:cubicBezTo>
                <a:cubicBezTo>
                  <a:pt x="157" y="70"/>
                  <a:pt x="160" y="67"/>
                  <a:pt x="160" y="64"/>
                </a:cubicBezTo>
                <a:cubicBezTo>
                  <a:pt x="160" y="28"/>
                  <a:pt x="160" y="28"/>
                  <a:pt x="160" y="28"/>
                </a:cubicBezTo>
                <a:cubicBezTo>
                  <a:pt x="160" y="23"/>
                  <a:pt x="157" y="19"/>
                  <a:pt x="152" y="19"/>
                </a:cubicBezTo>
                <a:moveTo>
                  <a:pt x="58" y="8"/>
                </a:moveTo>
                <a:cubicBezTo>
                  <a:pt x="58" y="6"/>
                  <a:pt x="58" y="6"/>
                  <a:pt x="59" y="6"/>
                </a:cubicBezTo>
                <a:cubicBezTo>
                  <a:pt x="101" y="6"/>
                  <a:pt x="101" y="6"/>
                  <a:pt x="101" y="6"/>
                </a:cubicBezTo>
                <a:cubicBezTo>
                  <a:pt x="103" y="6"/>
                  <a:pt x="103" y="6"/>
                  <a:pt x="103" y="8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58" y="19"/>
                  <a:pt x="58" y="19"/>
                  <a:pt x="58" y="19"/>
                </a:cubicBezTo>
                <a:cubicBezTo>
                  <a:pt x="58" y="8"/>
                  <a:pt x="58" y="8"/>
                  <a:pt x="58" y="8"/>
                </a:cubicBezTo>
                <a:cubicBezTo>
                  <a:pt x="58" y="8"/>
                  <a:pt x="58" y="8"/>
                  <a:pt x="58" y="8"/>
                </a:cubicBezTo>
                <a:close/>
                <a:moveTo>
                  <a:pt x="147" y="135"/>
                </a:moveTo>
                <a:cubicBezTo>
                  <a:pt x="147" y="137"/>
                  <a:pt x="147" y="137"/>
                  <a:pt x="146" y="137"/>
                </a:cubicBezTo>
                <a:cubicBezTo>
                  <a:pt x="15" y="137"/>
                  <a:pt x="15" y="137"/>
                  <a:pt x="15" y="137"/>
                </a:cubicBezTo>
                <a:cubicBezTo>
                  <a:pt x="13" y="137"/>
                  <a:pt x="13" y="137"/>
                  <a:pt x="13" y="135"/>
                </a:cubicBezTo>
                <a:cubicBezTo>
                  <a:pt x="13" y="72"/>
                  <a:pt x="13" y="72"/>
                  <a:pt x="13" y="72"/>
                </a:cubicBezTo>
                <a:cubicBezTo>
                  <a:pt x="26" y="72"/>
                  <a:pt x="26" y="72"/>
                  <a:pt x="26" y="72"/>
                </a:cubicBezTo>
                <a:cubicBezTo>
                  <a:pt x="26" y="82"/>
                  <a:pt x="26" y="82"/>
                  <a:pt x="26" y="82"/>
                </a:cubicBezTo>
                <a:cubicBezTo>
                  <a:pt x="26" y="83"/>
                  <a:pt x="27" y="85"/>
                  <a:pt x="29" y="85"/>
                </a:cubicBezTo>
                <a:cubicBezTo>
                  <a:pt x="48" y="85"/>
                  <a:pt x="48" y="85"/>
                  <a:pt x="48" y="85"/>
                </a:cubicBezTo>
                <a:cubicBezTo>
                  <a:pt x="50" y="85"/>
                  <a:pt x="51" y="83"/>
                  <a:pt x="51" y="82"/>
                </a:cubicBezTo>
                <a:cubicBezTo>
                  <a:pt x="51" y="72"/>
                  <a:pt x="51" y="72"/>
                  <a:pt x="51" y="72"/>
                </a:cubicBezTo>
                <a:cubicBezTo>
                  <a:pt x="109" y="72"/>
                  <a:pt x="109" y="72"/>
                  <a:pt x="109" y="72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09" y="83"/>
                  <a:pt x="111" y="85"/>
                  <a:pt x="112" y="85"/>
                </a:cubicBezTo>
                <a:cubicBezTo>
                  <a:pt x="131" y="85"/>
                  <a:pt x="131" y="85"/>
                  <a:pt x="131" y="85"/>
                </a:cubicBezTo>
                <a:cubicBezTo>
                  <a:pt x="133" y="85"/>
                  <a:pt x="135" y="83"/>
                  <a:pt x="135" y="82"/>
                </a:cubicBezTo>
                <a:cubicBezTo>
                  <a:pt x="135" y="72"/>
                  <a:pt x="135" y="72"/>
                  <a:pt x="135" y="72"/>
                </a:cubicBezTo>
                <a:cubicBezTo>
                  <a:pt x="147" y="72"/>
                  <a:pt x="147" y="72"/>
                  <a:pt x="147" y="72"/>
                </a:cubicBezTo>
                <a:cubicBezTo>
                  <a:pt x="147" y="135"/>
                  <a:pt x="147" y="135"/>
                  <a:pt x="147" y="135"/>
                </a:cubicBezTo>
                <a:cubicBezTo>
                  <a:pt x="147" y="135"/>
                  <a:pt x="147" y="135"/>
                  <a:pt x="147" y="135"/>
                </a:cubicBezTo>
                <a:close/>
                <a:moveTo>
                  <a:pt x="32" y="59"/>
                </a:moveTo>
                <a:cubicBezTo>
                  <a:pt x="45" y="59"/>
                  <a:pt x="45" y="59"/>
                  <a:pt x="45" y="59"/>
                </a:cubicBezTo>
                <a:cubicBezTo>
                  <a:pt x="45" y="78"/>
                  <a:pt x="45" y="78"/>
                  <a:pt x="45" y="78"/>
                </a:cubicBezTo>
                <a:cubicBezTo>
                  <a:pt x="32" y="78"/>
                  <a:pt x="32" y="78"/>
                  <a:pt x="32" y="78"/>
                </a:cubicBezTo>
                <a:cubicBezTo>
                  <a:pt x="32" y="59"/>
                  <a:pt x="32" y="59"/>
                  <a:pt x="32" y="59"/>
                </a:cubicBezTo>
                <a:cubicBezTo>
                  <a:pt x="32" y="59"/>
                  <a:pt x="32" y="59"/>
                  <a:pt x="32" y="59"/>
                </a:cubicBezTo>
                <a:close/>
                <a:moveTo>
                  <a:pt x="115" y="59"/>
                </a:moveTo>
                <a:cubicBezTo>
                  <a:pt x="128" y="59"/>
                  <a:pt x="128" y="59"/>
                  <a:pt x="128" y="59"/>
                </a:cubicBezTo>
                <a:cubicBezTo>
                  <a:pt x="128" y="78"/>
                  <a:pt x="128" y="78"/>
                  <a:pt x="128" y="78"/>
                </a:cubicBezTo>
                <a:cubicBezTo>
                  <a:pt x="115" y="78"/>
                  <a:pt x="115" y="78"/>
                  <a:pt x="115" y="78"/>
                </a:cubicBezTo>
                <a:cubicBezTo>
                  <a:pt x="115" y="59"/>
                  <a:pt x="115" y="59"/>
                  <a:pt x="115" y="59"/>
                </a:cubicBezTo>
                <a:cubicBezTo>
                  <a:pt x="115" y="59"/>
                  <a:pt x="115" y="59"/>
                  <a:pt x="115" y="59"/>
                </a:cubicBezTo>
                <a:close/>
                <a:moveTo>
                  <a:pt x="154" y="64"/>
                </a:moveTo>
                <a:cubicBezTo>
                  <a:pt x="154" y="65"/>
                  <a:pt x="154" y="65"/>
                  <a:pt x="152" y="65"/>
                </a:cubicBezTo>
                <a:cubicBezTo>
                  <a:pt x="151" y="65"/>
                  <a:pt x="151" y="65"/>
                  <a:pt x="151" y="65"/>
                </a:cubicBezTo>
                <a:cubicBezTo>
                  <a:pt x="135" y="65"/>
                  <a:pt x="135" y="65"/>
                  <a:pt x="135" y="65"/>
                </a:cubicBezTo>
                <a:cubicBezTo>
                  <a:pt x="135" y="55"/>
                  <a:pt x="135" y="55"/>
                  <a:pt x="135" y="55"/>
                </a:cubicBezTo>
                <a:cubicBezTo>
                  <a:pt x="135" y="54"/>
                  <a:pt x="133" y="52"/>
                  <a:pt x="131" y="52"/>
                </a:cubicBezTo>
                <a:cubicBezTo>
                  <a:pt x="112" y="52"/>
                  <a:pt x="112" y="52"/>
                  <a:pt x="112" y="52"/>
                </a:cubicBezTo>
                <a:cubicBezTo>
                  <a:pt x="111" y="52"/>
                  <a:pt x="109" y="54"/>
                  <a:pt x="109" y="55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51" y="65"/>
                  <a:pt x="51" y="65"/>
                  <a:pt x="51" y="65"/>
                </a:cubicBezTo>
                <a:cubicBezTo>
                  <a:pt x="51" y="55"/>
                  <a:pt x="51" y="55"/>
                  <a:pt x="51" y="55"/>
                </a:cubicBezTo>
                <a:cubicBezTo>
                  <a:pt x="51" y="54"/>
                  <a:pt x="50" y="52"/>
                  <a:pt x="48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7" y="52"/>
                  <a:pt x="26" y="54"/>
                  <a:pt x="26" y="55"/>
                </a:cubicBezTo>
                <a:cubicBezTo>
                  <a:pt x="26" y="65"/>
                  <a:pt x="26" y="65"/>
                  <a:pt x="26" y="65"/>
                </a:cubicBezTo>
                <a:cubicBezTo>
                  <a:pt x="8" y="65"/>
                  <a:pt x="8" y="65"/>
                  <a:pt x="8" y="65"/>
                </a:cubicBezTo>
                <a:cubicBezTo>
                  <a:pt x="7" y="65"/>
                  <a:pt x="7" y="65"/>
                  <a:pt x="7" y="64"/>
                </a:cubicBezTo>
                <a:cubicBezTo>
                  <a:pt x="7" y="28"/>
                  <a:pt x="7" y="28"/>
                  <a:pt x="7" y="28"/>
                </a:cubicBezTo>
                <a:cubicBezTo>
                  <a:pt x="7" y="26"/>
                  <a:pt x="7" y="26"/>
                  <a:pt x="8" y="26"/>
                </a:cubicBezTo>
                <a:cubicBezTo>
                  <a:pt x="152" y="26"/>
                  <a:pt x="152" y="26"/>
                  <a:pt x="152" y="26"/>
                </a:cubicBezTo>
                <a:cubicBezTo>
                  <a:pt x="154" y="26"/>
                  <a:pt x="154" y="26"/>
                  <a:pt x="154" y="28"/>
                </a:cubicBezTo>
                <a:cubicBezTo>
                  <a:pt x="154" y="64"/>
                  <a:pt x="154" y="64"/>
                  <a:pt x="154" y="64"/>
                </a:cubicBezTo>
                <a:cubicBezTo>
                  <a:pt x="154" y="64"/>
                  <a:pt x="154" y="64"/>
                  <a:pt x="154" y="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389E91FE-7D6B-5A56-590F-D9D491FB8D1C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1374775"/>
            <a:ext cx="254000" cy="254000"/>
          </a:xfrm>
          <a:custGeom>
            <a:avLst/>
            <a:gdLst>
              <a:gd name="T0" fmla="*/ 0 w 160"/>
              <a:gd name="T1" fmla="*/ 80 h 160"/>
              <a:gd name="T2" fmla="*/ 160 w 160"/>
              <a:gd name="T3" fmla="*/ 80 h 160"/>
              <a:gd name="T4" fmla="*/ 80 w 160"/>
              <a:gd name="T5" fmla="*/ 155 h 160"/>
              <a:gd name="T6" fmla="*/ 80 w 160"/>
              <a:gd name="T7" fmla="*/ 5 h 160"/>
              <a:gd name="T8" fmla="*/ 80 w 160"/>
              <a:gd name="T9" fmla="*/ 155 h 160"/>
              <a:gd name="T10" fmla="*/ 85 w 160"/>
              <a:gd name="T11" fmla="*/ 60 h 160"/>
              <a:gd name="T12" fmla="*/ 83 w 160"/>
              <a:gd name="T13" fmla="*/ 40 h 160"/>
              <a:gd name="T14" fmla="*/ 68 w 160"/>
              <a:gd name="T15" fmla="*/ 42 h 160"/>
              <a:gd name="T16" fmla="*/ 60 w 160"/>
              <a:gd name="T17" fmla="*/ 57 h 160"/>
              <a:gd name="T18" fmla="*/ 50 w 160"/>
              <a:gd name="T19" fmla="*/ 63 h 160"/>
              <a:gd name="T20" fmla="*/ 53 w 160"/>
              <a:gd name="T21" fmla="*/ 79 h 160"/>
              <a:gd name="T22" fmla="*/ 60 w 160"/>
              <a:gd name="T23" fmla="*/ 103 h 160"/>
              <a:gd name="T24" fmla="*/ 67 w 160"/>
              <a:gd name="T25" fmla="*/ 118 h 160"/>
              <a:gd name="T26" fmla="*/ 84 w 160"/>
              <a:gd name="T27" fmla="*/ 124 h 160"/>
              <a:gd name="T28" fmla="*/ 104 w 160"/>
              <a:gd name="T29" fmla="*/ 120 h 160"/>
              <a:gd name="T30" fmla="*/ 105 w 160"/>
              <a:gd name="T31" fmla="*/ 105 h 160"/>
              <a:gd name="T32" fmla="*/ 101 w 160"/>
              <a:gd name="T33" fmla="*/ 103 h 160"/>
              <a:gd name="T34" fmla="*/ 88 w 160"/>
              <a:gd name="T35" fmla="*/ 105 h 160"/>
              <a:gd name="T36" fmla="*/ 85 w 160"/>
              <a:gd name="T37" fmla="*/ 98 h 160"/>
              <a:gd name="T38" fmla="*/ 85 w 160"/>
              <a:gd name="T39" fmla="*/ 79 h 160"/>
              <a:gd name="T40" fmla="*/ 105 w 160"/>
              <a:gd name="T41" fmla="*/ 77 h 160"/>
              <a:gd name="T42" fmla="*/ 103 w 160"/>
              <a:gd name="T43" fmla="*/ 60 h 160"/>
              <a:gd name="T44" fmla="*/ 83 w 160"/>
              <a:gd name="T45" fmla="*/ 74 h 160"/>
              <a:gd name="T46" fmla="*/ 80 w 160"/>
              <a:gd name="T47" fmla="*/ 92 h 160"/>
              <a:gd name="T48" fmla="*/ 81 w 160"/>
              <a:gd name="T49" fmla="*/ 102 h 160"/>
              <a:gd name="T50" fmla="*/ 93 w 160"/>
              <a:gd name="T51" fmla="*/ 112 h 160"/>
              <a:gd name="T52" fmla="*/ 100 w 160"/>
              <a:gd name="T53" fmla="*/ 115 h 160"/>
              <a:gd name="T54" fmla="*/ 84 w 160"/>
              <a:gd name="T55" fmla="*/ 119 h 160"/>
              <a:gd name="T56" fmla="*/ 70 w 160"/>
              <a:gd name="T57" fmla="*/ 114 h 160"/>
              <a:gd name="T58" fmla="*/ 67 w 160"/>
              <a:gd name="T59" fmla="*/ 107 h 160"/>
              <a:gd name="T60" fmla="*/ 65 w 160"/>
              <a:gd name="T61" fmla="*/ 77 h 160"/>
              <a:gd name="T62" fmla="*/ 55 w 160"/>
              <a:gd name="T63" fmla="*/ 74 h 160"/>
              <a:gd name="T64" fmla="*/ 64 w 160"/>
              <a:gd name="T65" fmla="*/ 61 h 160"/>
              <a:gd name="T66" fmla="*/ 73 w 160"/>
              <a:gd name="T67" fmla="*/ 45 h 160"/>
              <a:gd name="T68" fmla="*/ 80 w 160"/>
              <a:gd name="T69" fmla="*/ 62 h 160"/>
              <a:gd name="T70" fmla="*/ 100 w 160"/>
              <a:gd name="T71" fmla="*/ 6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3"/>
                  <a:pt x="36" y="160"/>
                  <a:pt x="80" y="160"/>
                </a:cubicBezTo>
                <a:cubicBezTo>
                  <a:pt x="123" y="160"/>
                  <a:pt x="160" y="123"/>
                  <a:pt x="160" y="80"/>
                </a:cubicBezTo>
                <a:cubicBezTo>
                  <a:pt x="160" y="36"/>
                  <a:pt x="123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5" y="121"/>
                  <a:pt x="5" y="80"/>
                </a:cubicBezTo>
                <a:cubicBezTo>
                  <a:pt x="5" y="38"/>
                  <a:pt x="39" y="5"/>
                  <a:pt x="80" y="5"/>
                </a:cubicBezTo>
                <a:cubicBezTo>
                  <a:pt x="121" y="5"/>
                  <a:pt x="155" y="38"/>
                  <a:pt x="155" y="80"/>
                </a:cubicBezTo>
                <a:cubicBezTo>
                  <a:pt x="155" y="121"/>
                  <a:pt x="121" y="155"/>
                  <a:pt x="80" y="155"/>
                </a:cubicBezTo>
                <a:close/>
                <a:moveTo>
                  <a:pt x="103" y="60"/>
                </a:moveTo>
                <a:cubicBezTo>
                  <a:pt x="85" y="60"/>
                  <a:pt x="85" y="60"/>
                  <a:pt x="85" y="60"/>
                </a:cubicBezTo>
                <a:cubicBezTo>
                  <a:pt x="85" y="42"/>
                  <a:pt x="85" y="42"/>
                  <a:pt x="85" y="42"/>
                </a:cubicBezTo>
                <a:cubicBezTo>
                  <a:pt x="85" y="41"/>
                  <a:pt x="84" y="40"/>
                  <a:pt x="83" y="40"/>
                </a:cubicBezTo>
                <a:cubicBezTo>
                  <a:pt x="70" y="40"/>
                  <a:pt x="70" y="40"/>
                  <a:pt x="70" y="40"/>
                </a:cubicBezTo>
                <a:cubicBezTo>
                  <a:pt x="69" y="40"/>
                  <a:pt x="68" y="41"/>
                  <a:pt x="68" y="42"/>
                </a:cubicBezTo>
                <a:cubicBezTo>
                  <a:pt x="67" y="46"/>
                  <a:pt x="65" y="48"/>
                  <a:pt x="65" y="51"/>
                </a:cubicBezTo>
                <a:cubicBezTo>
                  <a:pt x="64" y="53"/>
                  <a:pt x="62" y="56"/>
                  <a:pt x="60" y="57"/>
                </a:cubicBezTo>
                <a:cubicBezTo>
                  <a:pt x="58" y="58"/>
                  <a:pt x="55" y="60"/>
                  <a:pt x="52" y="61"/>
                </a:cubicBezTo>
                <a:cubicBezTo>
                  <a:pt x="50" y="61"/>
                  <a:pt x="50" y="62"/>
                  <a:pt x="50" y="63"/>
                </a:cubicBezTo>
                <a:cubicBezTo>
                  <a:pt x="50" y="77"/>
                  <a:pt x="50" y="77"/>
                  <a:pt x="50" y="77"/>
                </a:cubicBezTo>
                <a:cubicBezTo>
                  <a:pt x="50" y="78"/>
                  <a:pt x="52" y="79"/>
                  <a:pt x="53" y="79"/>
                </a:cubicBezTo>
                <a:cubicBezTo>
                  <a:pt x="60" y="79"/>
                  <a:pt x="60" y="79"/>
                  <a:pt x="60" y="79"/>
                </a:cubicBezTo>
                <a:cubicBezTo>
                  <a:pt x="60" y="103"/>
                  <a:pt x="60" y="103"/>
                  <a:pt x="60" y="103"/>
                </a:cubicBezTo>
                <a:cubicBezTo>
                  <a:pt x="60" y="105"/>
                  <a:pt x="60" y="107"/>
                  <a:pt x="62" y="109"/>
                </a:cubicBezTo>
                <a:cubicBezTo>
                  <a:pt x="62" y="109"/>
                  <a:pt x="64" y="115"/>
                  <a:pt x="67" y="118"/>
                </a:cubicBezTo>
                <a:cubicBezTo>
                  <a:pt x="69" y="120"/>
                  <a:pt x="72" y="122"/>
                  <a:pt x="75" y="123"/>
                </a:cubicBezTo>
                <a:cubicBezTo>
                  <a:pt x="78" y="124"/>
                  <a:pt x="80" y="124"/>
                  <a:pt x="84" y="124"/>
                </a:cubicBezTo>
                <a:cubicBezTo>
                  <a:pt x="88" y="124"/>
                  <a:pt x="91" y="124"/>
                  <a:pt x="94" y="123"/>
                </a:cubicBezTo>
                <a:cubicBezTo>
                  <a:pt x="98" y="123"/>
                  <a:pt x="100" y="122"/>
                  <a:pt x="104" y="120"/>
                </a:cubicBezTo>
                <a:cubicBezTo>
                  <a:pt x="105" y="119"/>
                  <a:pt x="105" y="118"/>
                  <a:pt x="105" y="118"/>
                </a:cubicBezTo>
                <a:cubicBezTo>
                  <a:pt x="105" y="105"/>
                  <a:pt x="105" y="105"/>
                  <a:pt x="105" y="105"/>
                </a:cubicBezTo>
                <a:cubicBezTo>
                  <a:pt x="105" y="104"/>
                  <a:pt x="105" y="104"/>
                  <a:pt x="104" y="103"/>
                </a:cubicBezTo>
                <a:cubicBezTo>
                  <a:pt x="103" y="103"/>
                  <a:pt x="101" y="103"/>
                  <a:pt x="101" y="103"/>
                </a:cubicBezTo>
                <a:cubicBezTo>
                  <a:pt x="98" y="105"/>
                  <a:pt x="95" y="105"/>
                  <a:pt x="93" y="105"/>
                </a:cubicBezTo>
                <a:cubicBezTo>
                  <a:pt x="88" y="105"/>
                  <a:pt x="88" y="105"/>
                  <a:pt x="88" y="105"/>
                </a:cubicBezTo>
                <a:cubicBezTo>
                  <a:pt x="88" y="104"/>
                  <a:pt x="86" y="101"/>
                  <a:pt x="86" y="101"/>
                </a:cubicBezTo>
                <a:cubicBezTo>
                  <a:pt x="86" y="99"/>
                  <a:pt x="85" y="98"/>
                  <a:pt x="85" y="98"/>
                </a:cubicBezTo>
                <a:cubicBezTo>
                  <a:pt x="85" y="92"/>
                  <a:pt x="85" y="92"/>
                  <a:pt x="85" y="92"/>
                </a:cubicBezTo>
                <a:cubicBezTo>
                  <a:pt x="85" y="79"/>
                  <a:pt x="85" y="79"/>
                  <a:pt x="85" y="79"/>
                </a:cubicBezTo>
                <a:cubicBezTo>
                  <a:pt x="103" y="79"/>
                  <a:pt x="103" y="79"/>
                  <a:pt x="103" y="79"/>
                </a:cubicBezTo>
                <a:cubicBezTo>
                  <a:pt x="104" y="79"/>
                  <a:pt x="105" y="78"/>
                  <a:pt x="105" y="77"/>
                </a:cubicBezTo>
                <a:cubicBezTo>
                  <a:pt x="105" y="62"/>
                  <a:pt x="105" y="62"/>
                  <a:pt x="105" y="62"/>
                </a:cubicBezTo>
                <a:cubicBezTo>
                  <a:pt x="105" y="61"/>
                  <a:pt x="104" y="60"/>
                  <a:pt x="103" y="60"/>
                </a:cubicBezTo>
                <a:close/>
                <a:moveTo>
                  <a:pt x="100" y="74"/>
                </a:moveTo>
                <a:cubicBezTo>
                  <a:pt x="83" y="74"/>
                  <a:pt x="83" y="74"/>
                  <a:pt x="83" y="74"/>
                </a:cubicBezTo>
                <a:cubicBezTo>
                  <a:pt x="81" y="74"/>
                  <a:pt x="80" y="76"/>
                  <a:pt x="80" y="77"/>
                </a:cubicBezTo>
                <a:cubicBezTo>
                  <a:pt x="80" y="92"/>
                  <a:pt x="80" y="92"/>
                  <a:pt x="80" y="92"/>
                </a:cubicBezTo>
                <a:cubicBezTo>
                  <a:pt x="80" y="99"/>
                  <a:pt x="80" y="99"/>
                  <a:pt x="80" y="99"/>
                </a:cubicBezTo>
                <a:cubicBezTo>
                  <a:pt x="80" y="101"/>
                  <a:pt x="81" y="101"/>
                  <a:pt x="81" y="102"/>
                </a:cubicBezTo>
                <a:cubicBezTo>
                  <a:pt x="83" y="107"/>
                  <a:pt x="83" y="108"/>
                  <a:pt x="85" y="109"/>
                </a:cubicBezTo>
                <a:cubicBezTo>
                  <a:pt x="86" y="110"/>
                  <a:pt x="89" y="112"/>
                  <a:pt x="93" y="112"/>
                </a:cubicBezTo>
                <a:cubicBezTo>
                  <a:pt x="95" y="112"/>
                  <a:pt x="98" y="112"/>
                  <a:pt x="100" y="110"/>
                </a:cubicBezTo>
                <a:cubicBezTo>
                  <a:pt x="100" y="115"/>
                  <a:pt x="100" y="115"/>
                  <a:pt x="100" y="115"/>
                </a:cubicBezTo>
                <a:cubicBezTo>
                  <a:pt x="98" y="117"/>
                  <a:pt x="95" y="118"/>
                  <a:pt x="93" y="118"/>
                </a:cubicBezTo>
                <a:cubicBezTo>
                  <a:pt x="90" y="119"/>
                  <a:pt x="88" y="119"/>
                  <a:pt x="84" y="119"/>
                </a:cubicBezTo>
                <a:cubicBezTo>
                  <a:pt x="81" y="119"/>
                  <a:pt x="79" y="119"/>
                  <a:pt x="77" y="118"/>
                </a:cubicBezTo>
                <a:cubicBezTo>
                  <a:pt x="74" y="117"/>
                  <a:pt x="73" y="115"/>
                  <a:pt x="70" y="114"/>
                </a:cubicBezTo>
                <a:cubicBezTo>
                  <a:pt x="69" y="113"/>
                  <a:pt x="68" y="109"/>
                  <a:pt x="67" y="108"/>
                </a:cubicBezTo>
                <a:cubicBezTo>
                  <a:pt x="67" y="107"/>
                  <a:pt x="67" y="107"/>
                  <a:pt x="67" y="107"/>
                </a:cubicBezTo>
                <a:cubicBezTo>
                  <a:pt x="65" y="105"/>
                  <a:pt x="65" y="105"/>
                  <a:pt x="65" y="103"/>
                </a:cubicBezTo>
                <a:cubicBezTo>
                  <a:pt x="65" y="77"/>
                  <a:pt x="65" y="77"/>
                  <a:pt x="65" y="77"/>
                </a:cubicBezTo>
                <a:cubicBezTo>
                  <a:pt x="65" y="76"/>
                  <a:pt x="64" y="74"/>
                  <a:pt x="63" y="74"/>
                </a:cubicBezTo>
                <a:cubicBezTo>
                  <a:pt x="55" y="74"/>
                  <a:pt x="55" y="74"/>
                  <a:pt x="55" y="74"/>
                </a:cubicBezTo>
                <a:cubicBezTo>
                  <a:pt x="55" y="66"/>
                  <a:pt x="55" y="66"/>
                  <a:pt x="55" y="66"/>
                </a:cubicBezTo>
                <a:cubicBezTo>
                  <a:pt x="59" y="65"/>
                  <a:pt x="62" y="63"/>
                  <a:pt x="64" y="61"/>
                </a:cubicBezTo>
                <a:cubicBezTo>
                  <a:pt x="67" y="60"/>
                  <a:pt x="68" y="56"/>
                  <a:pt x="69" y="53"/>
                </a:cubicBezTo>
                <a:cubicBezTo>
                  <a:pt x="70" y="51"/>
                  <a:pt x="72" y="48"/>
                  <a:pt x="73" y="45"/>
                </a:cubicBezTo>
                <a:cubicBezTo>
                  <a:pt x="80" y="45"/>
                  <a:pt x="80" y="45"/>
                  <a:pt x="80" y="45"/>
                </a:cubicBezTo>
                <a:cubicBezTo>
                  <a:pt x="80" y="62"/>
                  <a:pt x="80" y="62"/>
                  <a:pt x="80" y="62"/>
                </a:cubicBezTo>
                <a:cubicBezTo>
                  <a:pt x="80" y="63"/>
                  <a:pt x="81" y="65"/>
                  <a:pt x="83" y="65"/>
                </a:cubicBezTo>
                <a:cubicBezTo>
                  <a:pt x="100" y="65"/>
                  <a:pt x="100" y="65"/>
                  <a:pt x="100" y="65"/>
                </a:cubicBezTo>
                <a:lnTo>
                  <a:pt x="100" y="7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1C5009FB-B0C8-DED2-2513-6160C28A5862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1374775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80 w 160"/>
              <a:gd name="T11" fmla="*/ 155 h 160"/>
              <a:gd name="T12" fmla="*/ 5 w 160"/>
              <a:gd name="T13" fmla="*/ 80 h 160"/>
              <a:gd name="T14" fmla="*/ 80 w 160"/>
              <a:gd name="T15" fmla="*/ 5 h 160"/>
              <a:gd name="T16" fmla="*/ 155 w 160"/>
              <a:gd name="T17" fmla="*/ 80 h 160"/>
              <a:gd name="T18" fmla="*/ 80 w 160"/>
              <a:gd name="T19" fmla="*/ 155 h 160"/>
              <a:gd name="T20" fmla="*/ 60 w 160"/>
              <a:gd name="T21" fmla="*/ 94 h 160"/>
              <a:gd name="T22" fmla="*/ 50 w 160"/>
              <a:gd name="T23" fmla="*/ 104 h 160"/>
              <a:gd name="T24" fmla="*/ 60 w 160"/>
              <a:gd name="T25" fmla="*/ 115 h 160"/>
              <a:gd name="T26" fmla="*/ 69 w 160"/>
              <a:gd name="T27" fmla="*/ 104 h 160"/>
              <a:gd name="T28" fmla="*/ 60 w 160"/>
              <a:gd name="T29" fmla="*/ 94 h 160"/>
              <a:gd name="T30" fmla="*/ 60 w 160"/>
              <a:gd name="T31" fmla="*/ 110 h 160"/>
              <a:gd name="T32" fmla="*/ 55 w 160"/>
              <a:gd name="T33" fmla="*/ 104 h 160"/>
              <a:gd name="T34" fmla="*/ 60 w 160"/>
              <a:gd name="T35" fmla="*/ 99 h 160"/>
              <a:gd name="T36" fmla="*/ 65 w 160"/>
              <a:gd name="T37" fmla="*/ 104 h 160"/>
              <a:gd name="T38" fmla="*/ 60 w 160"/>
              <a:gd name="T39" fmla="*/ 110 h 160"/>
              <a:gd name="T40" fmla="*/ 52 w 160"/>
              <a:gd name="T41" fmla="*/ 45 h 160"/>
              <a:gd name="T42" fmla="*/ 50 w 160"/>
              <a:gd name="T43" fmla="*/ 47 h 160"/>
              <a:gd name="T44" fmla="*/ 52 w 160"/>
              <a:gd name="T45" fmla="*/ 50 h 160"/>
              <a:gd name="T46" fmla="*/ 114 w 160"/>
              <a:gd name="T47" fmla="*/ 112 h 160"/>
              <a:gd name="T48" fmla="*/ 116 w 160"/>
              <a:gd name="T49" fmla="*/ 115 h 160"/>
              <a:gd name="T50" fmla="*/ 119 w 160"/>
              <a:gd name="T51" fmla="*/ 112 h 160"/>
              <a:gd name="T52" fmla="*/ 52 w 160"/>
              <a:gd name="T53" fmla="*/ 45 h 160"/>
              <a:gd name="T54" fmla="*/ 52 w 160"/>
              <a:gd name="T55" fmla="*/ 70 h 160"/>
              <a:gd name="T56" fmla="*/ 50 w 160"/>
              <a:gd name="T57" fmla="*/ 72 h 160"/>
              <a:gd name="T58" fmla="*/ 52 w 160"/>
              <a:gd name="T59" fmla="*/ 75 h 160"/>
              <a:gd name="T60" fmla="*/ 79 w 160"/>
              <a:gd name="T61" fmla="*/ 85 h 160"/>
              <a:gd name="T62" fmla="*/ 89 w 160"/>
              <a:gd name="T63" fmla="*/ 112 h 160"/>
              <a:gd name="T64" fmla="*/ 92 w 160"/>
              <a:gd name="T65" fmla="*/ 115 h 160"/>
              <a:gd name="T66" fmla="*/ 94 w 160"/>
              <a:gd name="T67" fmla="*/ 112 h 160"/>
              <a:gd name="T68" fmla="*/ 83 w 160"/>
              <a:gd name="T69" fmla="*/ 81 h 160"/>
              <a:gd name="T70" fmla="*/ 52 w 160"/>
              <a:gd name="T71" fmla="*/ 7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3"/>
                  <a:pt x="36" y="160"/>
                  <a:pt x="80" y="160"/>
                </a:cubicBezTo>
                <a:cubicBezTo>
                  <a:pt x="123" y="160"/>
                  <a:pt x="160" y="123"/>
                  <a:pt x="160" y="80"/>
                </a:cubicBezTo>
                <a:cubicBezTo>
                  <a:pt x="160" y="36"/>
                  <a:pt x="123" y="0"/>
                  <a:pt x="80" y="0"/>
                </a:cubicBezTo>
                <a:close/>
                <a:moveTo>
                  <a:pt x="80" y="155"/>
                </a:moveTo>
                <a:cubicBezTo>
                  <a:pt x="38" y="155"/>
                  <a:pt x="5" y="121"/>
                  <a:pt x="5" y="80"/>
                </a:cubicBezTo>
                <a:cubicBezTo>
                  <a:pt x="5" y="38"/>
                  <a:pt x="38" y="5"/>
                  <a:pt x="80" y="5"/>
                </a:cubicBezTo>
                <a:cubicBezTo>
                  <a:pt x="121" y="5"/>
                  <a:pt x="155" y="38"/>
                  <a:pt x="155" y="80"/>
                </a:cubicBezTo>
                <a:cubicBezTo>
                  <a:pt x="155" y="121"/>
                  <a:pt x="121" y="155"/>
                  <a:pt x="80" y="155"/>
                </a:cubicBezTo>
                <a:close/>
                <a:moveTo>
                  <a:pt x="60" y="94"/>
                </a:moveTo>
                <a:cubicBezTo>
                  <a:pt x="55" y="94"/>
                  <a:pt x="50" y="98"/>
                  <a:pt x="50" y="104"/>
                </a:cubicBezTo>
                <a:cubicBezTo>
                  <a:pt x="50" y="110"/>
                  <a:pt x="55" y="115"/>
                  <a:pt x="60" y="115"/>
                </a:cubicBezTo>
                <a:cubicBezTo>
                  <a:pt x="65" y="115"/>
                  <a:pt x="69" y="110"/>
                  <a:pt x="69" y="104"/>
                </a:cubicBezTo>
                <a:cubicBezTo>
                  <a:pt x="69" y="98"/>
                  <a:pt x="65" y="94"/>
                  <a:pt x="60" y="94"/>
                </a:cubicBezTo>
                <a:close/>
                <a:moveTo>
                  <a:pt x="60" y="110"/>
                </a:moveTo>
                <a:cubicBezTo>
                  <a:pt x="57" y="110"/>
                  <a:pt x="55" y="107"/>
                  <a:pt x="55" y="104"/>
                </a:cubicBezTo>
                <a:cubicBezTo>
                  <a:pt x="55" y="102"/>
                  <a:pt x="57" y="99"/>
                  <a:pt x="60" y="99"/>
                </a:cubicBezTo>
                <a:cubicBezTo>
                  <a:pt x="62" y="99"/>
                  <a:pt x="65" y="102"/>
                  <a:pt x="65" y="104"/>
                </a:cubicBezTo>
                <a:cubicBezTo>
                  <a:pt x="65" y="107"/>
                  <a:pt x="62" y="110"/>
                  <a:pt x="60" y="110"/>
                </a:cubicBezTo>
                <a:close/>
                <a:moveTo>
                  <a:pt x="52" y="45"/>
                </a:moveTo>
                <a:cubicBezTo>
                  <a:pt x="51" y="45"/>
                  <a:pt x="50" y="46"/>
                  <a:pt x="50" y="47"/>
                </a:cubicBezTo>
                <a:cubicBezTo>
                  <a:pt x="50" y="49"/>
                  <a:pt x="51" y="50"/>
                  <a:pt x="52" y="50"/>
                </a:cubicBezTo>
                <a:cubicBezTo>
                  <a:pt x="88" y="50"/>
                  <a:pt x="114" y="77"/>
                  <a:pt x="114" y="112"/>
                </a:cubicBezTo>
                <a:cubicBezTo>
                  <a:pt x="114" y="113"/>
                  <a:pt x="115" y="115"/>
                  <a:pt x="116" y="115"/>
                </a:cubicBezTo>
                <a:cubicBezTo>
                  <a:pt x="118" y="115"/>
                  <a:pt x="119" y="113"/>
                  <a:pt x="119" y="112"/>
                </a:cubicBezTo>
                <a:cubicBezTo>
                  <a:pt x="119" y="73"/>
                  <a:pt x="91" y="45"/>
                  <a:pt x="52" y="45"/>
                </a:cubicBezTo>
                <a:close/>
                <a:moveTo>
                  <a:pt x="52" y="70"/>
                </a:moveTo>
                <a:cubicBezTo>
                  <a:pt x="51" y="70"/>
                  <a:pt x="50" y="71"/>
                  <a:pt x="50" y="72"/>
                </a:cubicBezTo>
                <a:cubicBezTo>
                  <a:pt x="50" y="73"/>
                  <a:pt x="51" y="75"/>
                  <a:pt x="52" y="75"/>
                </a:cubicBezTo>
                <a:cubicBezTo>
                  <a:pt x="63" y="75"/>
                  <a:pt x="73" y="78"/>
                  <a:pt x="79" y="85"/>
                </a:cubicBezTo>
                <a:cubicBezTo>
                  <a:pt x="86" y="91"/>
                  <a:pt x="89" y="101"/>
                  <a:pt x="89" y="112"/>
                </a:cubicBezTo>
                <a:cubicBezTo>
                  <a:pt x="89" y="113"/>
                  <a:pt x="91" y="115"/>
                  <a:pt x="92" y="115"/>
                </a:cubicBezTo>
                <a:cubicBezTo>
                  <a:pt x="93" y="115"/>
                  <a:pt x="94" y="113"/>
                  <a:pt x="94" y="112"/>
                </a:cubicBezTo>
                <a:cubicBezTo>
                  <a:pt x="94" y="100"/>
                  <a:pt x="91" y="88"/>
                  <a:pt x="83" y="81"/>
                </a:cubicBezTo>
                <a:cubicBezTo>
                  <a:pt x="76" y="73"/>
                  <a:pt x="65" y="70"/>
                  <a:pt x="52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2CD29280-41C7-E0D3-CBDA-8D83FD6B51D6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1374775"/>
            <a:ext cx="250825" cy="254000"/>
          </a:xfrm>
          <a:custGeom>
            <a:avLst/>
            <a:gdLst>
              <a:gd name="T0" fmla="*/ 80 w 159"/>
              <a:gd name="T1" fmla="*/ 160 h 160"/>
              <a:gd name="T2" fmla="*/ 80 w 159"/>
              <a:gd name="T3" fmla="*/ 155 h 160"/>
              <a:gd name="T4" fmla="*/ 154 w 159"/>
              <a:gd name="T5" fmla="*/ 80 h 160"/>
              <a:gd name="T6" fmla="*/ 65 w 159"/>
              <a:gd name="T7" fmla="*/ 42 h 160"/>
              <a:gd name="T8" fmla="*/ 55 w 159"/>
              <a:gd name="T9" fmla="*/ 111 h 160"/>
              <a:gd name="T10" fmla="*/ 118 w 159"/>
              <a:gd name="T11" fmla="*/ 90 h 160"/>
              <a:gd name="T12" fmla="*/ 80 w 159"/>
              <a:gd name="T13" fmla="*/ 40 h 160"/>
              <a:gd name="T14" fmla="*/ 103 w 159"/>
              <a:gd name="T15" fmla="*/ 55 h 160"/>
              <a:gd name="T16" fmla="*/ 101 w 159"/>
              <a:gd name="T17" fmla="*/ 58 h 160"/>
              <a:gd name="T18" fmla="*/ 97 w 159"/>
              <a:gd name="T19" fmla="*/ 62 h 160"/>
              <a:gd name="T20" fmla="*/ 90 w 159"/>
              <a:gd name="T21" fmla="*/ 67 h 160"/>
              <a:gd name="T22" fmla="*/ 85 w 159"/>
              <a:gd name="T23" fmla="*/ 70 h 160"/>
              <a:gd name="T24" fmla="*/ 80 w 159"/>
              <a:gd name="T25" fmla="*/ 63 h 160"/>
              <a:gd name="T26" fmla="*/ 76 w 159"/>
              <a:gd name="T27" fmla="*/ 56 h 160"/>
              <a:gd name="T28" fmla="*/ 70 w 159"/>
              <a:gd name="T29" fmla="*/ 46 h 160"/>
              <a:gd name="T30" fmla="*/ 67 w 159"/>
              <a:gd name="T31" fmla="*/ 53 h 160"/>
              <a:gd name="T32" fmla="*/ 75 w 159"/>
              <a:gd name="T33" fmla="*/ 65 h 160"/>
              <a:gd name="T34" fmla="*/ 72 w 159"/>
              <a:gd name="T35" fmla="*/ 73 h 160"/>
              <a:gd name="T36" fmla="*/ 46 w 159"/>
              <a:gd name="T37" fmla="*/ 73 h 160"/>
              <a:gd name="T38" fmla="*/ 56 w 159"/>
              <a:gd name="T39" fmla="*/ 105 h 160"/>
              <a:gd name="T40" fmla="*/ 48 w 159"/>
              <a:gd name="T41" fmla="*/ 80 h 160"/>
              <a:gd name="T42" fmla="*/ 59 w 159"/>
              <a:gd name="T43" fmla="*/ 80 h 160"/>
              <a:gd name="T44" fmla="*/ 72 w 159"/>
              <a:gd name="T45" fmla="*/ 78 h 160"/>
              <a:gd name="T46" fmla="*/ 80 w 159"/>
              <a:gd name="T47" fmla="*/ 77 h 160"/>
              <a:gd name="T48" fmla="*/ 85 w 159"/>
              <a:gd name="T49" fmla="*/ 87 h 160"/>
              <a:gd name="T50" fmla="*/ 77 w 159"/>
              <a:gd name="T51" fmla="*/ 90 h 160"/>
              <a:gd name="T52" fmla="*/ 71 w 159"/>
              <a:gd name="T53" fmla="*/ 92 h 160"/>
              <a:gd name="T54" fmla="*/ 64 w 159"/>
              <a:gd name="T55" fmla="*/ 97 h 160"/>
              <a:gd name="T56" fmla="*/ 59 w 159"/>
              <a:gd name="T57" fmla="*/ 102 h 160"/>
              <a:gd name="T58" fmla="*/ 61 w 159"/>
              <a:gd name="T59" fmla="*/ 107 h 160"/>
              <a:gd name="T60" fmla="*/ 66 w 159"/>
              <a:gd name="T61" fmla="*/ 102 h 160"/>
              <a:gd name="T62" fmla="*/ 70 w 159"/>
              <a:gd name="T63" fmla="*/ 100 h 160"/>
              <a:gd name="T64" fmla="*/ 80 w 159"/>
              <a:gd name="T65" fmla="*/ 95 h 160"/>
              <a:gd name="T66" fmla="*/ 86 w 159"/>
              <a:gd name="T67" fmla="*/ 92 h 160"/>
              <a:gd name="T68" fmla="*/ 92 w 159"/>
              <a:gd name="T69" fmla="*/ 112 h 160"/>
              <a:gd name="T70" fmla="*/ 95 w 159"/>
              <a:gd name="T71" fmla="*/ 101 h 160"/>
              <a:gd name="T72" fmla="*/ 93 w 159"/>
              <a:gd name="T73" fmla="*/ 91 h 160"/>
              <a:gd name="T74" fmla="*/ 107 w 159"/>
              <a:gd name="T75" fmla="*/ 91 h 160"/>
              <a:gd name="T76" fmla="*/ 97 w 159"/>
              <a:gd name="T77" fmla="*/ 110 h 160"/>
              <a:gd name="T78" fmla="*/ 107 w 159"/>
              <a:gd name="T79" fmla="*/ 85 h 160"/>
              <a:gd name="T80" fmla="*/ 100 w 159"/>
              <a:gd name="T81" fmla="*/ 85 h 160"/>
              <a:gd name="T82" fmla="*/ 90 w 159"/>
              <a:gd name="T83" fmla="*/ 86 h 160"/>
              <a:gd name="T84" fmla="*/ 85 w 159"/>
              <a:gd name="T85" fmla="*/ 75 h 160"/>
              <a:gd name="T86" fmla="*/ 91 w 159"/>
              <a:gd name="T87" fmla="*/ 72 h 160"/>
              <a:gd name="T88" fmla="*/ 97 w 159"/>
              <a:gd name="T89" fmla="*/ 68 h 160"/>
              <a:gd name="T90" fmla="*/ 102 w 159"/>
              <a:gd name="T91" fmla="*/ 65 h 160"/>
              <a:gd name="T92" fmla="*/ 106 w 159"/>
              <a:gd name="T93" fmla="*/ 61 h 160"/>
              <a:gd name="T94" fmla="*/ 113 w 159"/>
              <a:gd name="T95" fmla="*/ 8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9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3"/>
                  <a:pt x="36" y="160"/>
                  <a:pt x="80" y="160"/>
                </a:cubicBezTo>
                <a:cubicBezTo>
                  <a:pt x="123" y="160"/>
                  <a:pt x="159" y="123"/>
                  <a:pt x="159" y="80"/>
                </a:cubicBezTo>
                <a:cubicBezTo>
                  <a:pt x="159" y="36"/>
                  <a:pt x="123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5" y="121"/>
                  <a:pt x="5" y="80"/>
                </a:cubicBezTo>
                <a:cubicBezTo>
                  <a:pt x="5" y="38"/>
                  <a:pt x="39" y="5"/>
                  <a:pt x="80" y="5"/>
                </a:cubicBezTo>
                <a:cubicBezTo>
                  <a:pt x="121" y="5"/>
                  <a:pt x="154" y="38"/>
                  <a:pt x="154" y="80"/>
                </a:cubicBezTo>
                <a:cubicBezTo>
                  <a:pt x="154" y="121"/>
                  <a:pt x="121" y="155"/>
                  <a:pt x="80" y="155"/>
                </a:cubicBezTo>
                <a:close/>
                <a:moveTo>
                  <a:pt x="80" y="40"/>
                </a:moveTo>
                <a:cubicBezTo>
                  <a:pt x="75" y="40"/>
                  <a:pt x="70" y="41"/>
                  <a:pt x="65" y="42"/>
                </a:cubicBezTo>
                <a:cubicBezTo>
                  <a:pt x="51" y="48"/>
                  <a:pt x="41" y="61"/>
                  <a:pt x="40" y="76"/>
                </a:cubicBezTo>
                <a:cubicBezTo>
                  <a:pt x="40" y="77"/>
                  <a:pt x="40" y="78"/>
                  <a:pt x="40" y="80"/>
                </a:cubicBezTo>
                <a:cubicBezTo>
                  <a:pt x="40" y="92"/>
                  <a:pt x="45" y="103"/>
                  <a:pt x="55" y="111"/>
                </a:cubicBezTo>
                <a:cubicBezTo>
                  <a:pt x="61" y="117"/>
                  <a:pt x="71" y="120"/>
                  <a:pt x="80" y="120"/>
                </a:cubicBezTo>
                <a:cubicBezTo>
                  <a:pt x="86" y="120"/>
                  <a:pt x="91" y="118"/>
                  <a:pt x="96" y="116"/>
                </a:cubicBezTo>
                <a:cubicBezTo>
                  <a:pt x="107" y="111"/>
                  <a:pt x="116" y="102"/>
                  <a:pt x="118" y="90"/>
                </a:cubicBezTo>
                <a:cubicBezTo>
                  <a:pt x="119" y="87"/>
                  <a:pt x="119" y="83"/>
                  <a:pt x="119" y="80"/>
                </a:cubicBezTo>
                <a:cubicBezTo>
                  <a:pt x="119" y="70"/>
                  <a:pt x="116" y="60"/>
                  <a:pt x="108" y="52"/>
                </a:cubicBezTo>
                <a:cubicBezTo>
                  <a:pt x="101" y="43"/>
                  <a:pt x="91" y="40"/>
                  <a:pt x="80" y="40"/>
                </a:cubicBezTo>
                <a:close/>
                <a:moveTo>
                  <a:pt x="70" y="46"/>
                </a:moveTo>
                <a:cubicBezTo>
                  <a:pt x="74" y="46"/>
                  <a:pt x="76" y="45"/>
                  <a:pt x="80" y="45"/>
                </a:cubicBezTo>
                <a:cubicBezTo>
                  <a:pt x="88" y="45"/>
                  <a:pt x="97" y="48"/>
                  <a:pt x="103" y="55"/>
                </a:cubicBezTo>
                <a:cubicBezTo>
                  <a:pt x="103" y="55"/>
                  <a:pt x="103" y="55"/>
                  <a:pt x="102" y="56"/>
                </a:cubicBezTo>
                <a:cubicBezTo>
                  <a:pt x="102" y="56"/>
                  <a:pt x="102" y="56"/>
                  <a:pt x="102" y="57"/>
                </a:cubicBezTo>
                <a:cubicBezTo>
                  <a:pt x="101" y="57"/>
                  <a:pt x="101" y="57"/>
                  <a:pt x="101" y="58"/>
                </a:cubicBezTo>
                <a:cubicBezTo>
                  <a:pt x="101" y="58"/>
                  <a:pt x="100" y="58"/>
                  <a:pt x="100" y="60"/>
                </a:cubicBezTo>
                <a:cubicBezTo>
                  <a:pt x="98" y="60"/>
                  <a:pt x="98" y="60"/>
                  <a:pt x="98" y="60"/>
                </a:cubicBezTo>
                <a:cubicBezTo>
                  <a:pt x="98" y="61"/>
                  <a:pt x="97" y="61"/>
                  <a:pt x="97" y="62"/>
                </a:cubicBezTo>
                <a:cubicBezTo>
                  <a:pt x="96" y="62"/>
                  <a:pt x="96" y="62"/>
                  <a:pt x="96" y="62"/>
                </a:cubicBezTo>
                <a:cubicBezTo>
                  <a:pt x="95" y="63"/>
                  <a:pt x="95" y="65"/>
                  <a:pt x="93" y="65"/>
                </a:cubicBezTo>
                <a:cubicBezTo>
                  <a:pt x="92" y="66"/>
                  <a:pt x="91" y="66"/>
                  <a:pt x="90" y="67"/>
                </a:cubicBezTo>
                <a:cubicBezTo>
                  <a:pt x="88" y="67"/>
                  <a:pt x="88" y="67"/>
                  <a:pt x="88" y="67"/>
                </a:cubicBezTo>
                <a:cubicBezTo>
                  <a:pt x="87" y="68"/>
                  <a:pt x="87" y="68"/>
                  <a:pt x="86" y="68"/>
                </a:cubicBezTo>
                <a:cubicBezTo>
                  <a:pt x="86" y="70"/>
                  <a:pt x="85" y="70"/>
                  <a:pt x="85" y="70"/>
                </a:cubicBezTo>
                <a:cubicBezTo>
                  <a:pt x="84" y="70"/>
                  <a:pt x="84" y="70"/>
                  <a:pt x="84" y="70"/>
                </a:cubicBezTo>
                <a:cubicBezTo>
                  <a:pt x="82" y="70"/>
                  <a:pt x="82" y="70"/>
                  <a:pt x="82" y="70"/>
                </a:cubicBezTo>
                <a:cubicBezTo>
                  <a:pt x="81" y="67"/>
                  <a:pt x="81" y="65"/>
                  <a:pt x="80" y="63"/>
                </a:cubicBezTo>
                <a:cubicBezTo>
                  <a:pt x="80" y="63"/>
                  <a:pt x="80" y="63"/>
                  <a:pt x="80" y="62"/>
                </a:cubicBezTo>
                <a:cubicBezTo>
                  <a:pt x="79" y="61"/>
                  <a:pt x="77" y="58"/>
                  <a:pt x="76" y="57"/>
                </a:cubicBezTo>
                <a:cubicBezTo>
                  <a:pt x="76" y="57"/>
                  <a:pt x="76" y="57"/>
                  <a:pt x="76" y="56"/>
                </a:cubicBezTo>
                <a:cubicBezTo>
                  <a:pt x="75" y="55"/>
                  <a:pt x="74" y="53"/>
                  <a:pt x="72" y="51"/>
                </a:cubicBezTo>
                <a:cubicBezTo>
                  <a:pt x="71" y="50"/>
                  <a:pt x="71" y="48"/>
                  <a:pt x="70" y="47"/>
                </a:cubicBezTo>
                <a:lnTo>
                  <a:pt x="70" y="46"/>
                </a:lnTo>
                <a:close/>
                <a:moveTo>
                  <a:pt x="65" y="48"/>
                </a:moveTo>
                <a:cubicBezTo>
                  <a:pt x="66" y="50"/>
                  <a:pt x="66" y="51"/>
                  <a:pt x="67" y="52"/>
                </a:cubicBezTo>
                <a:cubicBezTo>
                  <a:pt x="67" y="53"/>
                  <a:pt x="67" y="53"/>
                  <a:pt x="67" y="53"/>
                </a:cubicBezTo>
                <a:cubicBezTo>
                  <a:pt x="69" y="55"/>
                  <a:pt x="70" y="56"/>
                  <a:pt x="71" y="58"/>
                </a:cubicBezTo>
                <a:cubicBezTo>
                  <a:pt x="72" y="61"/>
                  <a:pt x="72" y="62"/>
                  <a:pt x="74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6" y="67"/>
                  <a:pt x="76" y="70"/>
                  <a:pt x="77" y="71"/>
                </a:cubicBezTo>
                <a:cubicBezTo>
                  <a:pt x="77" y="72"/>
                  <a:pt x="77" y="72"/>
                  <a:pt x="77" y="72"/>
                </a:cubicBezTo>
                <a:cubicBezTo>
                  <a:pt x="76" y="72"/>
                  <a:pt x="75" y="72"/>
                  <a:pt x="72" y="73"/>
                </a:cubicBezTo>
                <a:cubicBezTo>
                  <a:pt x="66" y="75"/>
                  <a:pt x="61" y="75"/>
                  <a:pt x="55" y="75"/>
                </a:cubicBezTo>
                <a:cubicBezTo>
                  <a:pt x="54" y="75"/>
                  <a:pt x="54" y="75"/>
                  <a:pt x="54" y="75"/>
                </a:cubicBezTo>
                <a:cubicBezTo>
                  <a:pt x="51" y="75"/>
                  <a:pt x="49" y="73"/>
                  <a:pt x="46" y="73"/>
                </a:cubicBezTo>
                <a:cubicBezTo>
                  <a:pt x="48" y="62"/>
                  <a:pt x="55" y="53"/>
                  <a:pt x="65" y="48"/>
                </a:cubicBezTo>
                <a:close/>
                <a:moveTo>
                  <a:pt x="58" y="103"/>
                </a:moveTo>
                <a:cubicBezTo>
                  <a:pt x="56" y="105"/>
                  <a:pt x="56" y="105"/>
                  <a:pt x="56" y="105"/>
                </a:cubicBezTo>
                <a:cubicBezTo>
                  <a:pt x="49" y="98"/>
                  <a:pt x="45" y="90"/>
                  <a:pt x="45" y="80"/>
                </a:cubicBezTo>
                <a:cubicBezTo>
                  <a:pt x="45" y="80"/>
                  <a:pt x="45" y="80"/>
                  <a:pt x="45" y="78"/>
                </a:cubicBezTo>
                <a:cubicBezTo>
                  <a:pt x="46" y="78"/>
                  <a:pt x="46" y="78"/>
                  <a:pt x="48" y="80"/>
                </a:cubicBezTo>
                <a:cubicBezTo>
                  <a:pt x="49" y="80"/>
                  <a:pt x="51" y="80"/>
                  <a:pt x="53" y="80"/>
                </a:cubicBezTo>
                <a:cubicBezTo>
                  <a:pt x="54" y="80"/>
                  <a:pt x="55" y="80"/>
                  <a:pt x="56" y="80"/>
                </a:cubicBezTo>
                <a:cubicBezTo>
                  <a:pt x="58" y="80"/>
                  <a:pt x="58" y="80"/>
                  <a:pt x="59" y="80"/>
                </a:cubicBezTo>
                <a:cubicBezTo>
                  <a:pt x="60" y="80"/>
                  <a:pt x="61" y="80"/>
                  <a:pt x="62" y="80"/>
                </a:cubicBezTo>
                <a:cubicBezTo>
                  <a:pt x="64" y="80"/>
                  <a:pt x="64" y="80"/>
                  <a:pt x="65" y="80"/>
                </a:cubicBezTo>
                <a:cubicBezTo>
                  <a:pt x="67" y="80"/>
                  <a:pt x="70" y="80"/>
                  <a:pt x="72" y="78"/>
                </a:cubicBezTo>
                <a:cubicBezTo>
                  <a:pt x="74" y="78"/>
                  <a:pt x="74" y="78"/>
                  <a:pt x="74" y="78"/>
                </a:cubicBezTo>
                <a:cubicBezTo>
                  <a:pt x="76" y="78"/>
                  <a:pt x="77" y="77"/>
                  <a:pt x="79" y="77"/>
                </a:cubicBezTo>
                <a:cubicBezTo>
                  <a:pt x="80" y="77"/>
                  <a:pt x="80" y="77"/>
                  <a:pt x="80" y="77"/>
                </a:cubicBezTo>
                <a:cubicBezTo>
                  <a:pt x="81" y="78"/>
                  <a:pt x="81" y="78"/>
                  <a:pt x="81" y="78"/>
                </a:cubicBezTo>
                <a:cubicBezTo>
                  <a:pt x="82" y="81"/>
                  <a:pt x="82" y="83"/>
                  <a:pt x="84" y="85"/>
                </a:cubicBezTo>
                <a:cubicBezTo>
                  <a:pt x="84" y="86"/>
                  <a:pt x="84" y="86"/>
                  <a:pt x="85" y="87"/>
                </a:cubicBezTo>
                <a:cubicBezTo>
                  <a:pt x="84" y="87"/>
                  <a:pt x="84" y="87"/>
                  <a:pt x="82" y="87"/>
                </a:cubicBezTo>
                <a:cubicBezTo>
                  <a:pt x="82" y="87"/>
                  <a:pt x="81" y="87"/>
                  <a:pt x="81" y="88"/>
                </a:cubicBezTo>
                <a:cubicBezTo>
                  <a:pt x="80" y="88"/>
                  <a:pt x="79" y="88"/>
                  <a:pt x="77" y="90"/>
                </a:cubicBezTo>
                <a:cubicBezTo>
                  <a:pt x="76" y="90"/>
                  <a:pt x="76" y="90"/>
                  <a:pt x="76" y="90"/>
                </a:cubicBezTo>
                <a:cubicBezTo>
                  <a:pt x="75" y="91"/>
                  <a:pt x="74" y="91"/>
                  <a:pt x="72" y="92"/>
                </a:cubicBezTo>
                <a:cubicBezTo>
                  <a:pt x="71" y="92"/>
                  <a:pt x="71" y="92"/>
                  <a:pt x="71" y="92"/>
                </a:cubicBezTo>
                <a:cubicBezTo>
                  <a:pt x="70" y="93"/>
                  <a:pt x="69" y="93"/>
                  <a:pt x="67" y="95"/>
                </a:cubicBezTo>
                <a:cubicBezTo>
                  <a:pt x="66" y="96"/>
                  <a:pt x="66" y="96"/>
                  <a:pt x="66" y="96"/>
                </a:cubicBezTo>
                <a:cubicBezTo>
                  <a:pt x="65" y="96"/>
                  <a:pt x="65" y="97"/>
                  <a:pt x="64" y="97"/>
                </a:cubicBezTo>
                <a:cubicBezTo>
                  <a:pt x="64" y="98"/>
                  <a:pt x="62" y="98"/>
                  <a:pt x="62" y="98"/>
                </a:cubicBezTo>
                <a:cubicBezTo>
                  <a:pt x="61" y="100"/>
                  <a:pt x="61" y="100"/>
                  <a:pt x="60" y="101"/>
                </a:cubicBezTo>
                <a:cubicBezTo>
                  <a:pt x="60" y="101"/>
                  <a:pt x="60" y="101"/>
                  <a:pt x="59" y="102"/>
                </a:cubicBezTo>
                <a:lnTo>
                  <a:pt x="58" y="103"/>
                </a:lnTo>
                <a:close/>
                <a:moveTo>
                  <a:pt x="60" y="108"/>
                </a:moveTo>
                <a:cubicBezTo>
                  <a:pt x="61" y="107"/>
                  <a:pt x="61" y="107"/>
                  <a:pt x="61" y="107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4" y="105"/>
                  <a:pt x="64" y="105"/>
                  <a:pt x="64" y="105"/>
                </a:cubicBezTo>
                <a:cubicBezTo>
                  <a:pt x="65" y="103"/>
                  <a:pt x="65" y="103"/>
                  <a:pt x="66" y="102"/>
                </a:cubicBezTo>
                <a:cubicBezTo>
                  <a:pt x="66" y="102"/>
                  <a:pt x="66" y="102"/>
                  <a:pt x="67" y="102"/>
                </a:cubicBezTo>
                <a:cubicBezTo>
                  <a:pt x="67" y="101"/>
                  <a:pt x="69" y="101"/>
                  <a:pt x="69" y="100"/>
                </a:cubicBezTo>
                <a:cubicBezTo>
                  <a:pt x="70" y="100"/>
                  <a:pt x="70" y="100"/>
                  <a:pt x="70" y="100"/>
                </a:cubicBezTo>
                <a:cubicBezTo>
                  <a:pt x="71" y="98"/>
                  <a:pt x="72" y="97"/>
                  <a:pt x="74" y="97"/>
                </a:cubicBezTo>
                <a:cubicBezTo>
                  <a:pt x="75" y="96"/>
                  <a:pt x="77" y="96"/>
                  <a:pt x="79" y="95"/>
                </a:cubicBezTo>
                <a:cubicBezTo>
                  <a:pt x="79" y="95"/>
                  <a:pt x="79" y="95"/>
                  <a:pt x="80" y="95"/>
                </a:cubicBezTo>
                <a:cubicBezTo>
                  <a:pt x="81" y="93"/>
                  <a:pt x="81" y="93"/>
                  <a:pt x="82" y="93"/>
                </a:cubicBezTo>
                <a:cubicBezTo>
                  <a:pt x="84" y="92"/>
                  <a:pt x="84" y="92"/>
                  <a:pt x="85" y="92"/>
                </a:cubicBezTo>
                <a:cubicBezTo>
                  <a:pt x="86" y="92"/>
                  <a:pt x="86" y="92"/>
                  <a:pt x="86" y="92"/>
                </a:cubicBezTo>
                <a:cubicBezTo>
                  <a:pt x="87" y="95"/>
                  <a:pt x="88" y="98"/>
                  <a:pt x="90" y="101"/>
                </a:cubicBezTo>
                <a:cubicBezTo>
                  <a:pt x="90" y="102"/>
                  <a:pt x="90" y="102"/>
                  <a:pt x="90" y="102"/>
                </a:cubicBezTo>
                <a:cubicBezTo>
                  <a:pt x="91" y="105"/>
                  <a:pt x="91" y="108"/>
                  <a:pt x="92" y="112"/>
                </a:cubicBezTo>
                <a:cubicBezTo>
                  <a:pt x="81" y="116"/>
                  <a:pt x="70" y="115"/>
                  <a:pt x="60" y="108"/>
                </a:cubicBezTo>
                <a:close/>
                <a:moveTo>
                  <a:pt x="97" y="110"/>
                </a:moveTo>
                <a:cubicBezTo>
                  <a:pt x="96" y="107"/>
                  <a:pt x="96" y="103"/>
                  <a:pt x="95" y="101"/>
                </a:cubicBezTo>
                <a:cubicBezTo>
                  <a:pt x="95" y="100"/>
                  <a:pt x="95" y="100"/>
                  <a:pt x="95" y="100"/>
                </a:cubicBezTo>
                <a:cubicBezTo>
                  <a:pt x="93" y="97"/>
                  <a:pt x="92" y="93"/>
                  <a:pt x="91" y="91"/>
                </a:cubicBezTo>
                <a:cubicBezTo>
                  <a:pt x="92" y="91"/>
                  <a:pt x="92" y="91"/>
                  <a:pt x="93" y="91"/>
                </a:cubicBezTo>
                <a:cubicBezTo>
                  <a:pt x="95" y="90"/>
                  <a:pt x="95" y="90"/>
                  <a:pt x="96" y="90"/>
                </a:cubicBezTo>
                <a:cubicBezTo>
                  <a:pt x="97" y="90"/>
                  <a:pt x="98" y="90"/>
                  <a:pt x="101" y="90"/>
                </a:cubicBezTo>
                <a:cubicBezTo>
                  <a:pt x="103" y="90"/>
                  <a:pt x="106" y="90"/>
                  <a:pt x="107" y="91"/>
                </a:cubicBezTo>
                <a:cubicBezTo>
                  <a:pt x="108" y="91"/>
                  <a:pt x="108" y="91"/>
                  <a:pt x="110" y="91"/>
                </a:cubicBezTo>
                <a:cubicBezTo>
                  <a:pt x="111" y="91"/>
                  <a:pt x="111" y="91"/>
                  <a:pt x="112" y="91"/>
                </a:cubicBezTo>
                <a:cubicBezTo>
                  <a:pt x="110" y="100"/>
                  <a:pt x="105" y="106"/>
                  <a:pt x="97" y="110"/>
                </a:cubicBezTo>
                <a:close/>
                <a:moveTo>
                  <a:pt x="113" y="86"/>
                </a:moveTo>
                <a:cubicBezTo>
                  <a:pt x="113" y="86"/>
                  <a:pt x="112" y="86"/>
                  <a:pt x="111" y="86"/>
                </a:cubicBezTo>
                <a:cubicBezTo>
                  <a:pt x="110" y="86"/>
                  <a:pt x="108" y="86"/>
                  <a:pt x="107" y="85"/>
                </a:cubicBezTo>
                <a:cubicBezTo>
                  <a:pt x="106" y="85"/>
                  <a:pt x="105" y="85"/>
                  <a:pt x="103" y="85"/>
                </a:cubicBezTo>
                <a:cubicBezTo>
                  <a:pt x="102" y="85"/>
                  <a:pt x="102" y="85"/>
                  <a:pt x="101" y="85"/>
                </a:cubicBezTo>
                <a:cubicBezTo>
                  <a:pt x="100" y="85"/>
                  <a:pt x="100" y="85"/>
                  <a:pt x="100" y="85"/>
                </a:cubicBezTo>
                <a:cubicBezTo>
                  <a:pt x="97" y="85"/>
                  <a:pt x="96" y="85"/>
                  <a:pt x="95" y="85"/>
                </a:cubicBezTo>
                <a:cubicBezTo>
                  <a:pt x="93" y="85"/>
                  <a:pt x="93" y="85"/>
                  <a:pt x="93" y="85"/>
                </a:cubicBezTo>
                <a:cubicBezTo>
                  <a:pt x="92" y="85"/>
                  <a:pt x="91" y="85"/>
                  <a:pt x="90" y="86"/>
                </a:cubicBezTo>
                <a:cubicBezTo>
                  <a:pt x="90" y="85"/>
                  <a:pt x="88" y="85"/>
                  <a:pt x="88" y="83"/>
                </a:cubicBezTo>
                <a:cubicBezTo>
                  <a:pt x="87" y="81"/>
                  <a:pt x="87" y="80"/>
                  <a:pt x="86" y="77"/>
                </a:cubicBezTo>
                <a:cubicBezTo>
                  <a:pt x="86" y="76"/>
                  <a:pt x="86" y="76"/>
                  <a:pt x="85" y="75"/>
                </a:cubicBezTo>
                <a:cubicBezTo>
                  <a:pt x="86" y="75"/>
                  <a:pt x="86" y="75"/>
                  <a:pt x="87" y="75"/>
                </a:cubicBezTo>
                <a:cubicBezTo>
                  <a:pt x="87" y="75"/>
                  <a:pt x="87" y="73"/>
                  <a:pt x="88" y="73"/>
                </a:cubicBezTo>
                <a:cubicBezTo>
                  <a:pt x="90" y="73"/>
                  <a:pt x="91" y="72"/>
                  <a:pt x="91" y="72"/>
                </a:cubicBezTo>
                <a:cubicBezTo>
                  <a:pt x="92" y="72"/>
                  <a:pt x="92" y="72"/>
                  <a:pt x="92" y="72"/>
                </a:cubicBezTo>
                <a:cubicBezTo>
                  <a:pt x="93" y="71"/>
                  <a:pt x="95" y="70"/>
                  <a:pt x="96" y="70"/>
                </a:cubicBezTo>
                <a:cubicBezTo>
                  <a:pt x="96" y="70"/>
                  <a:pt x="96" y="68"/>
                  <a:pt x="97" y="68"/>
                </a:cubicBezTo>
                <a:cubicBezTo>
                  <a:pt x="97" y="68"/>
                  <a:pt x="98" y="67"/>
                  <a:pt x="100" y="67"/>
                </a:cubicBezTo>
                <a:cubicBezTo>
                  <a:pt x="100" y="66"/>
                  <a:pt x="100" y="66"/>
                  <a:pt x="100" y="66"/>
                </a:cubicBezTo>
                <a:cubicBezTo>
                  <a:pt x="101" y="66"/>
                  <a:pt x="102" y="65"/>
                  <a:pt x="102" y="65"/>
                </a:cubicBezTo>
                <a:cubicBezTo>
                  <a:pt x="102" y="63"/>
                  <a:pt x="102" y="63"/>
                  <a:pt x="103" y="63"/>
                </a:cubicBezTo>
                <a:cubicBezTo>
                  <a:pt x="103" y="62"/>
                  <a:pt x="105" y="62"/>
                  <a:pt x="105" y="61"/>
                </a:cubicBezTo>
                <a:cubicBezTo>
                  <a:pt x="105" y="61"/>
                  <a:pt x="105" y="61"/>
                  <a:pt x="106" y="61"/>
                </a:cubicBezTo>
                <a:cubicBezTo>
                  <a:pt x="106" y="60"/>
                  <a:pt x="107" y="60"/>
                  <a:pt x="107" y="58"/>
                </a:cubicBezTo>
                <a:cubicBezTo>
                  <a:pt x="112" y="65"/>
                  <a:pt x="114" y="72"/>
                  <a:pt x="114" y="80"/>
                </a:cubicBezTo>
                <a:cubicBezTo>
                  <a:pt x="114" y="82"/>
                  <a:pt x="114" y="83"/>
                  <a:pt x="113" y="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8E9C759D-E99E-891E-484E-ECD5F1D5E415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1374775"/>
            <a:ext cx="252413" cy="254000"/>
          </a:xfrm>
          <a:custGeom>
            <a:avLst/>
            <a:gdLst>
              <a:gd name="T0" fmla="*/ 80 w 159"/>
              <a:gd name="T1" fmla="*/ 0 h 160"/>
              <a:gd name="T2" fmla="*/ 0 w 159"/>
              <a:gd name="T3" fmla="*/ 80 h 160"/>
              <a:gd name="T4" fmla="*/ 80 w 159"/>
              <a:gd name="T5" fmla="*/ 160 h 160"/>
              <a:gd name="T6" fmla="*/ 159 w 159"/>
              <a:gd name="T7" fmla="*/ 80 h 160"/>
              <a:gd name="T8" fmla="*/ 80 w 159"/>
              <a:gd name="T9" fmla="*/ 0 h 160"/>
              <a:gd name="T10" fmla="*/ 80 w 159"/>
              <a:gd name="T11" fmla="*/ 155 h 160"/>
              <a:gd name="T12" fmla="*/ 5 w 159"/>
              <a:gd name="T13" fmla="*/ 80 h 160"/>
              <a:gd name="T14" fmla="*/ 80 w 159"/>
              <a:gd name="T15" fmla="*/ 5 h 160"/>
              <a:gd name="T16" fmla="*/ 154 w 159"/>
              <a:gd name="T17" fmla="*/ 80 h 160"/>
              <a:gd name="T18" fmla="*/ 80 w 159"/>
              <a:gd name="T19" fmla="*/ 155 h 160"/>
              <a:gd name="T20" fmla="*/ 89 w 159"/>
              <a:gd name="T21" fmla="*/ 47 h 160"/>
              <a:gd name="T22" fmla="*/ 87 w 159"/>
              <a:gd name="T23" fmla="*/ 45 h 160"/>
              <a:gd name="T24" fmla="*/ 66 w 159"/>
              <a:gd name="T25" fmla="*/ 45 h 160"/>
              <a:gd name="T26" fmla="*/ 65 w 159"/>
              <a:gd name="T27" fmla="*/ 45 h 160"/>
              <a:gd name="T28" fmla="*/ 45 w 159"/>
              <a:gd name="T29" fmla="*/ 62 h 160"/>
              <a:gd name="T30" fmla="*/ 65 w 159"/>
              <a:gd name="T31" fmla="*/ 79 h 160"/>
              <a:gd name="T32" fmla="*/ 70 w 159"/>
              <a:gd name="T33" fmla="*/ 78 h 160"/>
              <a:gd name="T34" fmla="*/ 68 w 159"/>
              <a:gd name="T35" fmla="*/ 83 h 160"/>
              <a:gd name="T36" fmla="*/ 71 w 159"/>
              <a:gd name="T37" fmla="*/ 88 h 160"/>
              <a:gd name="T38" fmla="*/ 65 w 159"/>
              <a:gd name="T39" fmla="*/ 88 h 160"/>
              <a:gd name="T40" fmla="*/ 40 w 159"/>
              <a:gd name="T41" fmla="*/ 107 h 160"/>
              <a:gd name="T42" fmla="*/ 65 w 159"/>
              <a:gd name="T43" fmla="*/ 124 h 160"/>
              <a:gd name="T44" fmla="*/ 89 w 159"/>
              <a:gd name="T45" fmla="*/ 107 h 160"/>
              <a:gd name="T46" fmla="*/ 82 w 159"/>
              <a:gd name="T47" fmla="*/ 93 h 160"/>
              <a:gd name="T48" fmla="*/ 81 w 159"/>
              <a:gd name="T49" fmla="*/ 92 h 160"/>
              <a:gd name="T50" fmla="*/ 75 w 159"/>
              <a:gd name="T51" fmla="*/ 83 h 160"/>
              <a:gd name="T52" fmla="*/ 76 w 159"/>
              <a:gd name="T53" fmla="*/ 77 h 160"/>
              <a:gd name="T54" fmla="*/ 76 w 159"/>
              <a:gd name="T55" fmla="*/ 76 h 160"/>
              <a:gd name="T56" fmla="*/ 84 w 159"/>
              <a:gd name="T57" fmla="*/ 62 h 160"/>
              <a:gd name="T58" fmla="*/ 79 w 159"/>
              <a:gd name="T59" fmla="*/ 50 h 160"/>
              <a:gd name="T60" fmla="*/ 87 w 159"/>
              <a:gd name="T61" fmla="*/ 50 h 160"/>
              <a:gd name="T62" fmla="*/ 89 w 159"/>
              <a:gd name="T63" fmla="*/ 47 h 160"/>
              <a:gd name="T64" fmla="*/ 84 w 159"/>
              <a:gd name="T65" fmla="*/ 107 h 160"/>
              <a:gd name="T66" fmla="*/ 65 w 159"/>
              <a:gd name="T67" fmla="*/ 119 h 160"/>
              <a:gd name="T68" fmla="*/ 45 w 159"/>
              <a:gd name="T69" fmla="*/ 107 h 160"/>
              <a:gd name="T70" fmla="*/ 65 w 159"/>
              <a:gd name="T71" fmla="*/ 93 h 160"/>
              <a:gd name="T72" fmla="*/ 84 w 159"/>
              <a:gd name="T73" fmla="*/ 107 h 160"/>
              <a:gd name="T74" fmla="*/ 65 w 159"/>
              <a:gd name="T75" fmla="*/ 73 h 160"/>
              <a:gd name="T76" fmla="*/ 50 w 159"/>
              <a:gd name="T77" fmla="*/ 62 h 160"/>
              <a:gd name="T78" fmla="*/ 65 w 159"/>
              <a:gd name="T79" fmla="*/ 50 h 160"/>
              <a:gd name="T80" fmla="*/ 79 w 159"/>
              <a:gd name="T81" fmla="*/ 62 h 160"/>
              <a:gd name="T82" fmla="*/ 65 w 159"/>
              <a:gd name="T83" fmla="*/ 73 h 160"/>
              <a:gd name="T84" fmla="*/ 125 w 159"/>
              <a:gd name="T85" fmla="*/ 60 h 160"/>
              <a:gd name="T86" fmla="*/ 114 w 159"/>
              <a:gd name="T87" fmla="*/ 60 h 160"/>
              <a:gd name="T88" fmla="*/ 114 w 159"/>
              <a:gd name="T89" fmla="*/ 49 h 160"/>
              <a:gd name="T90" fmla="*/ 112 w 159"/>
              <a:gd name="T91" fmla="*/ 45 h 160"/>
              <a:gd name="T92" fmla="*/ 109 w 159"/>
              <a:gd name="T93" fmla="*/ 49 h 160"/>
              <a:gd name="T94" fmla="*/ 109 w 159"/>
              <a:gd name="T95" fmla="*/ 60 h 160"/>
              <a:gd name="T96" fmla="*/ 97 w 159"/>
              <a:gd name="T97" fmla="*/ 60 h 160"/>
              <a:gd name="T98" fmla="*/ 94 w 159"/>
              <a:gd name="T99" fmla="*/ 62 h 160"/>
              <a:gd name="T100" fmla="*/ 97 w 159"/>
              <a:gd name="T101" fmla="*/ 65 h 160"/>
              <a:gd name="T102" fmla="*/ 109 w 159"/>
              <a:gd name="T103" fmla="*/ 65 h 160"/>
              <a:gd name="T104" fmla="*/ 109 w 159"/>
              <a:gd name="T105" fmla="*/ 77 h 160"/>
              <a:gd name="T106" fmla="*/ 112 w 159"/>
              <a:gd name="T107" fmla="*/ 80 h 160"/>
              <a:gd name="T108" fmla="*/ 114 w 159"/>
              <a:gd name="T109" fmla="*/ 77 h 160"/>
              <a:gd name="T110" fmla="*/ 114 w 159"/>
              <a:gd name="T111" fmla="*/ 65 h 160"/>
              <a:gd name="T112" fmla="*/ 125 w 159"/>
              <a:gd name="T113" fmla="*/ 65 h 160"/>
              <a:gd name="T114" fmla="*/ 128 w 159"/>
              <a:gd name="T115" fmla="*/ 62 h 160"/>
              <a:gd name="T116" fmla="*/ 125 w 159"/>
              <a:gd name="T117" fmla="*/ 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9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3"/>
                  <a:pt x="36" y="160"/>
                  <a:pt x="80" y="160"/>
                </a:cubicBezTo>
                <a:cubicBezTo>
                  <a:pt x="123" y="160"/>
                  <a:pt x="159" y="123"/>
                  <a:pt x="159" y="80"/>
                </a:cubicBezTo>
                <a:cubicBezTo>
                  <a:pt x="159" y="36"/>
                  <a:pt x="123" y="0"/>
                  <a:pt x="80" y="0"/>
                </a:cubicBezTo>
                <a:close/>
                <a:moveTo>
                  <a:pt x="80" y="155"/>
                </a:moveTo>
                <a:cubicBezTo>
                  <a:pt x="38" y="155"/>
                  <a:pt x="5" y="121"/>
                  <a:pt x="5" y="80"/>
                </a:cubicBezTo>
                <a:cubicBezTo>
                  <a:pt x="5" y="38"/>
                  <a:pt x="38" y="5"/>
                  <a:pt x="80" y="5"/>
                </a:cubicBezTo>
                <a:cubicBezTo>
                  <a:pt x="121" y="5"/>
                  <a:pt x="154" y="38"/>
                  <a:pt x="154" y="80"/>
                </a:cubicBezTo>
                <a:cubicBezTo>
                  <a:pt x="154" y="121"/>
                  <a:pt x="121" y="155"/>
                  <a:pt x="80" y="155"/>
                </a:cubicBezTo>
                <a:close/>
                <a:moveTo>
                  <a:pt x="89" y="47"/>
                </a:moveTo>
                <a:cubicBezTo>
                  <a:pt x="89" y="46"/>
                  <a:pt x="88" y="45"/>
                  <a:pt x="87" y="45"/>
                </a:cubicBezTo>
                <a:cubicBezTo>
                  <a:pt x="66" y="45"/>
                  <a:pt x="66" y="45"/>
                  <a:pt x="66" y="45"/>
                </a:cubicBezTo>
                <a:cubicBezTo>
                  <a:pt x="65" y="45"/>
                  <a:pt x="65" y="45"/>
                  <a:pt x="65" y="45"/>
                </a:cubicBezTo>
                <a:cubicBezTo>
                  <a:pt x="54" y="45"/>
                  <a:pt x="45" y="52"/>
                  <a:pt x="45" y="62"/>
                </a:cubicBezTo>
                <a:cubicBezTo>
                  <a:pt x="45" y="71"/>
                  <a:pt x="54" y="79"/>
                  <a:pt x="65" y="79"/>
                </a:cubicBezTo>
                <a:cubicBezTo>
                  <a:pt x="66" y="79"/>
                  <a:pt x="67" y="78"/>
                  <a:pt x="70" y="78"/>
                </a:cubicBezTo>
                <a:cubicBezTo>
                  <a:pt x="68" y="79"/>
                  <a:pt x="68" y="82"/>
                  <a:pt x="68" y="83"/>
                </a:cubicBezTo>
                <a:cubicBezTo>
                  <a:pt x="68" y="86"/>
                  <a:pt x="70" y="87"/>
                  <a:pt x="71" y="88"/>
                </a:cubicBezTo>
                <a:cubicBezTo>
                  <a:pt x="65" y="88"/>
                  <a:pt x="65" y="88"/>
                  <a:pt x="65" y="88"/>
                </a:cubicBezTo>
                <a:cubicBezTo>
                  <a:pt x="51" y="88"/>
                  <a:pt x="40" y="96"/>
                  <a:pt x="40" y="107"/>
                </a:cubicBezTo>
                <a:cubicBezTo>
                  <a:pt x="40" y="117"/>
                  <a:pt x="51" y="124"/>
                  <a:pt x="65" y="124"/>
                </a:cubicBezTo>
                <a:cubicBezTo>
                  <a:pt x="78" y="124"/>
                  <a:pt x="89" y="117"/>
                  <a:pt x="89" y="107"/>
                </a:cubicBezTo>
                <a:cubicBezTo>
                  <a:pt x="89" y="101"/>
                  <a:pt x="87" y="97"/>
                  <a:pt x="82" y="93"/>
                </a:cubicBezTo>
                <a:cubicBezTo>
                  <a:pt x="82" y="93"/>
                  <a:pt x="82" y="92"/>
                  <a:pt x="81" y="92"/>
                </a:cubicBezTo>
                <a:cubicBezTo>
                  <a:pt x="77" y="89"/>
                  <a:pt x="75" y="86"/>
                  <a:pt x="75" y="83"/>
                </a:cubicBezTo>
                <a:cubicBezTo>
                  <a:pt x="73" y="79"/>
                  <a:pt x="76" y="77"/>
                  <a:pt x="76" y="77"/>
                </a:cubicBezTo>
                <a:cubicBezTo>
                  <a:pt x="76" y="76"/>
                  <a:pt x="76" y="76"/>
                  <a:pt x="76" y="76"/>
                </a:cubicBezTo>
                <a:cubicBezTo>
                  <a:pt x="81" y="73"/>
                  <a:pt x="84" y="68"/>
                  <a:pt x="84" y="62"/>
                </a:cubicBezTo>
                <a:cubicBezTo>
                  <a:pt x="84" y="57"/>
                  <a:pt x="82" y="53"/>
                  <a:pt x="79" y="50"/>
                </a:cubicBezTo>
                <a:cubicBezTo>
                  <a:pt x="87" y="50"/>
                  <a:pt x="87" y="50"/>
                  <a:pt x="87" y="50"/>
                </a:cubicBezTo>
                <a:cubicBezTo>
                  <a:pt x="88" y="50"/>
                  <a:pt x="89" y="49"/>
                  <a:pt x="89" y="47"/>
                </a:cubicBezTo>
                <a:close/>
                <a:moveTo>
                  <a:pt x="84" y="107"/>
                </a:moveTo>
                <a:cubicBezTo>
                  <a:pt x="84" y="113"/>
                  <a:pt x="76" y="119"/>
                  <a:pt x="65" y="119"/>
                </a:cubicBezTo>
                <a:cubicBezTo>
                  <a:pt x="55" y="119"/>
                  <a:pt x="45" y="113"/>
                  <a:pt x="45" y="107"/>
                </a:cubicBezTo>
                <a:cubicBezTo>
                  <a:pt x="45" y="99"/>
                  <a:pt x="55" y="93"/>
                  <a:pt x="65" y="93"/>
                </a:cubicBezTo>
                <a:cubicBezTo>
                  <a:pt x="76" y="93"/>
                  <a:pt x="84" y="99"/>
                  <a:pt x="84" y="107"/>
                </a:cubicBezTo>
                <a:close/>
                <a:moveTo>
                  <a:pt x="65" y="73"/>
                </a:moveTo>
                <a:cubicBezTo>
                  <a:pt x="56" y="73"/>
                  <a:pt x="50" y="68"/>
                  <a:pt x="50" y="62"/>
                </a:cubicBezTo>
                <a:cubicBezTo>
                  <a:pt x="50" y="56"/>
                  <a:pt x="56" y="50"/>
                  <a:pt x="65" y="50"/>
                </a:cubicBezTo>
                <a:cubicBezTo>
                  <a:pt x="73" y="50"/>
                  <a:pt x="79" y="56"/>
                  <a:pt x="79" y="62"/>
                </a:cubicBezTo>
                <a:cubicBezTo>
                  <a:pt x="79" y="68"/>
                  <a:pt x="73" y="73"/>
                  <a:pt x="65" y="73"/>
                </a:cubicBezTo>
                <a:close/>
                <a:moveTo>
                  <a:pt x="125" y="60"/>
                </a:moveTo>
                <a:cubicBezTo>
                  <a:pt x="114" y="60"/>
                  <a:pt x="114" y="60"/>
                  <a:pt x="114" y="60"/>
                </a:cubicBezTo>
                <a:cubicBezTo>
                  <a:pt x="114" y="49"/>
                  <a:pt x="114" y="49"/>
                  <a:pt x="114" y="49"/>
                </a:cubicBezTo>
                <a:cubicBezTo>
                  <a:pt x="114" y="46"/>
                  <a:pt x="113" y="45"/>
                  <a:pt x="112" y="45"/>
                </a:cubicBezTo>
                <a:cubicBezTo>
                  <a:pt x="111" y="45"/>
                  <a:pt x="109" y="46"/>
                  <a:pt x="109" y="49"/>
                </a:cubicBezTo>
                <a:cubicBezTo>
                  <a:pt x="109" y="60"/>
                  <a:pt x="109" y="60"/>
                  <a:pt x="109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6" y="60"/>
                  <a:pt x="94" y="61"/>
                  <a:pt x="94" y="62"/>
                </a:cubicBezTo>
                <a:cubicBezTo>
                  <a:pt x="94" y="64"/>
                  <a:pt x="96" y="65"/>
                  <a:pt x="97" y="65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109" y="78"/>
                  <a:pt x="111" y="80"/>
                  <a:pt x="112" y="80"/>
                </a:cubicBezTo>
                <a:cubicBezTo>
                  <a:pt x="113" y="80"/>
                  <a:pt x="114" y="78"/>
                  <a:pt x="114" y="77"/>
                </a:cubicBezTo>
                <a:cubicBezTo>
                  <a:pt x="114" y="65"/>
                  <a:pt x="114" y="65"/>
                  <a:pt x="114" y="65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7" y="65"/>
                  <a:pt x="128" y="64"/>
                  <a:pt x="128" y="62"/>
                </a:cubicBezTo>
                <a:cubicBezTo>
                  <a:pt x="128" y="61"/>
                  <a:pt x="127" y="60"/>
                  <a:pt x="125" y="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D1B8BD6F-E030-5C43-2129-1F79B46AE42C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1374775"/>
            <a:ext cx="254000" cy="254000"/>
          </a:xfrm>
          <a:custGeom>
            <a:avLst/>
            <a:gdLst>
              <a:gd name="T0" fmla="*/ 46 w 160"/>
              <a:gd name="T1" fmla="*/ 44 h 160"/>
              <a:gd name="T2" fmla="*/ 66 w 160"/>
              <a:gd name="T3" fmla="*/ 44 h 160"/>
              <a:gd name="T4" fmla="*/ 56 w 160"/>
              <a:gd name="T5" fmla="*/ 49 h 160"/>
              <a:gd name="T6" fmla="*/ 56 w 160"/>
              <a:gd name="T7" fmla="*/ 40 h 160"/>
              <a:gd name="T8" fmla="*/ 56 w 160"/>
              <a:gd name="T9" fmla="*/ 49 h 160"/>
              <a:gd name="T10" fmla="*/ 91 w 160"/>
              <a:gd name="T11" fmla="*/ 61 h 160"/>
              <a:gd name="T12" fmla="*/ 73 w 160"/>
              <a:gd name="T13" fmla="*/ 59 h 160"/>
              <a:gd name="T14" fmla="*/ 70 w 160"/>
              <a:gd name="T15" fmla="*/ 117 h 160"/>
              <a:gd name="T16" fmla="*/ 88 w 160"/>
              <a:gd name="T17" fmla="*/ 120 h 160"/>
              <a:gd name="T18" fmla="*/ 91 w 160"/>
              <a:gd name="T19" fmla="*/ 83 h 160"/>
              <a:gd name="T20" fmla="*/ 96 w 160"/>
              <a:gd name="T21" fmla="*/ 79 h 160"/>
              <a:gd name="T22" fmla="*/ 101 w 160"/>
              <a:gd name="T23" fmla="*/ 117 h 160"/>
              <a:gd name="T24" fmla="*/ 119 w 160"/>
              <a:gd name="T25" fmla="*/ 120 h 160"/>
              <a:gd name="T26" fmla="*/ 121 w 160"/>
              <a:gd name="T27" fmla="*/ 83 h 160"/>
              <a:gd name="T28" fmla="*/ 116 w 160"/>
              <a:gd name="T29" fmla="*/ 115 h 160"/>
              <a:gd name="T30" fmla="*/ 106 w 160"/>
              <a:gd name="T31" fmla="*/ 85 h 160"/>
              <a:gd name="T32" fmla="*/ 87 w 160"/>
              <a:gd name="T33" fmla="*/ 77 h 160"/>
              <a:gd name="T34" fmla="*/ 86 w 160"/>
              <a:gd name="T35" fmla="*/ 115 h 160"/>
              <a:gd name="T36" fmla="*/ 75 w 160"/>
              <a:gd name="T37" fmla="*/ 64 h 160"/>
              <a:gd name="T38" fmla="*/ 86 w 160"/>
              <a:gd name="T39" fmla="*/ 66 h 160"/>
              <a:gd name="T40" fmla="*/ 89 w 160"/>
              <a:gd name="T41" fmla="*/ 68 h 160"/>
              <a:gd name="T42" fmla="*/ 98 w 160"/>
              <a:gd name="T43" fmla="*/ 64 h 160"/>
              <a:gd name="T44" fmla="*/ 116 w 160"/>
              <a:gd name="T45" fmla="*/ 115 h 160"/>
              <a:gd name="T46" fmla="*/ 49 w 160"/>
              <a:gd name="T47" fmla="*/ 59 h 160"/>
              <a:gd name="T48" fmla="*/ 46 w 160"/>
              <a:gd name="T49" fmla="*/ 117 h 160"/>
              <a:gd name="T50" fmla="*/ 63 w 160"/>
              <a:gd name="T51" fmla="*/ 120 h 160"/>
              <a:gd name="T52" fmla="*/ 66 w 160"/>
              <a:gd name="T53" fmla="*/ 62 h 160"/>
              <a:gd name="T54" fmla="*/ 61 w 160"/>
              <a:gd name="T55" fmla="*/ 115 h 160"/>
              <a:gd name="T56" fmla="*/ 51 w 160"/>
              <a:gd name="T57" fmla="*/ 64 h 160"/>
              <a:gd name="T58" fmla="*/ 61 w 160"/>
              <a:gd name="T59" fmla="*/ 115 h 160"/>
              <a:gd name="T60" fmla="*/ 0 w 160"/>
              <a:gd name="T61" fmla="*/ 80 h 160"/>
              <a:gd name="T62" fmla="*/ 160 w 160"/>
              <a:gd name="T63" fmla="*/ 80 h 160"/>
              <a:gd name="T64" fmla="*/ 80 w 160"/>
              <a:gd name="T65" fmla="*/ 155 h 160"/>
              <a:gd name="T66" fmla="*/ 80 w 160"/>
              <a:gd name="T67" fmla="*/ 5 h 160"/>
              <a:gd name="T68" fmla="*/ 80 w 160"/>
              <a:gd name="T69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56" y="35"/>
                </a:moveTo>
                <a:cubicBezTo>
                  <a:pt x="51" y="35"/>
                  <a:pt x="46" y="40"/>
                  <a:pt x="46" y="44"/>
                </a:cubicBezTo>
                <a:cubicBezTo>
                  <a:pt x="46" y="49"/>
                  <a:pt x="51" y="54"/>
                  <a:pt x="56" y="54"/>
                </a:cubicBezTo>
                <a:cubicBezTo>
                  <a:pt x="61" y="54"/>
                  <a:pt x="66" y="49"/>
                  <a:pt x="66" y="44"/>
                </a:cubicBezTo>
                <a:cubicBezTo>
                  <a:pt x="66" y="40"/>
                  <a:pt x="61" y="35"/>
                  <a:pt x="56" y="35"/>
                </a:cubicBezTo>
                <a:close/>
                <a:moveTo>
                  <a:pt x="56" y="49"/>
                </a:moveTo>
                <a:cubicBezTo>
                  <a:pt x="54" y="49"/>
                  <a:pt x="51" y="47"/>
                  <a:pt x="51" y="44"/>
                </a:cubicBezTo>
                <a:cubicBezTo>
                  <a:pt x="51" y="42"/>
                  <a:pt x="54" y="40"/>
                  <a:pt x="56" y="40"/>
                </a:cubicBezTo>
                <a:cubicBezTo>
                  <a:pt x="59" y="40"/>
                  <a:pt x="61" y="42"/>
                  <a:pt x="61" y="44"/>
                </a:cubicBezTo>
                <a:cubicBezTo>
                  <a:pt x="61" y="47"/>
                  <a:pt x="59" y="49"/>
                  <a:pt x="56" y="49"/>
                </a:cubicBezTo>
                <a:close/>
                <a:moveTo>
                  <a:pt x="98" y="59"/>
                </a:moveTo>
                <a:cubicBezTo>
                  <a:pt x="94" y="59"/>
                  <a:pt x="92" y="59"/>
                  <a:pt x="91" y="61"/>
                </a:cubicBezTo>
                <a:cubicBezTo>
                  <a:pt x="91" y="59"/>
                  <a:pt x="89" y="59"/>
                  <a:pt x="88" y="59"/>
                </a:cubicBezTo>
                <a:cubicBezTo>
                  <a:pt x="73" y="59"/>
                  <a:pt x="73" y="59"/>
                  <a:pt x="73" y="59"/>
                </a:cubicBezTo>
                <a:cubicBezTo>
                  <a:pt x="72" y="59"/>
                  <a:pt x="70" y="61"/>
                  <a:pt x="70" y="62"/>
                </a:cubicBezTo>
                <a:cubicBezTo>
                  <a:pt x="70" y="117"/>
                  <a:pt x="70" y="117"/>
                  <a:pt x="70" y="117"/>
                </a:cubicBezTo>
                <a:cubicBezTo>
                  <a:pt x="70" y="118"/>
                  <a:pt x="72" y="120"/>
                  <a:pt x="73" y="120"/>
                </a:cubicBezTo>
                <a:cubicBezTo>
                  <a:pt x="88" y="120"/>
                  <a:pt x="88" y="120"/>
                  <a:pt x="88" y="120"/>
                </a:cubicBezTo>
                <a:cubicBezTo>
                  <a:pt x="89" y="120"/>
                  <a:pt x="91" y="118"/>
                  <a:pt x="91" y="117"/>
                </a:cubicBezTo>
                <a:cubicBezTo>
                  <a:pt x="91" y="83"/>
                  <a:pt x="91" y="83"/>
                  <a:pt x="91" y="83"/>
                </a:cubicBezTo>
                <a:cubicBezTo>
                  <a:pt x="91" y="83"/>
                  <a:pt x="91" y="82"/>
                  <a:pt x="92" y="81"/>
                </a:cubicBezTo>
                <a:cubicBezTo>
                  <a:pt x="92" y="79"/>
                  <a:pt x="93" y="79"/>
                  <a:pt x="96" y="79"/>
                </a:cubicBezTo>
                <a:cubicBezTo>
                  <a:pt x="98" y="79"/>
                  <a:pt x="101" y="81"/>
                  <a:pt x="101" y="85"/>
                </a:cubicBezTo>
                <a:cubicBezTo>
                  <a:pt x="101" y="117"/>
                  <a:pt x="101" y="117"/>
                  <a:pt x="101" y="117"/>
                </a:cubicBezTo>
                <a:cubicBezTo>
                  <a:pt x="101" y="118"/>
                  <a:pt x="102" y="120"/>
                  <a:pt x="103" y="120"/>
                </a:cubicBezTo>
                <a:cubicBezTo>
                  <a:pt x="119" y="120"/>
                  <a:pt x="119" y="120"/>
                  <a:pt x="119" y="120"/>
                </a:cubicBezTo>
                <a:cubicBezTo>
                  <a:pt x="120" y="120"/>
                  <a:pt x="121" y="118"/>
                  <a:pt x="121" y="117"/>
                </a:cubicBezTo>
                <a:cubicBezTo>
                  <a:pt x="121" y="83"/>
                  <a:pt x="121" y="83"/>
                  <a:pt x="121" y="83"/>
                </a:cubicBezTo>
                <a:cubicBezTo>
                  <a:pt x="121" y="66"/>
                  <a:pt x="110" y="59"/>
                  <a:pt x="98" y="59"/>
                </a:cubicBezTo>
                <a:close/>
                <a:moveTo>
                  <a:pt x="116" y="115"/>
                </a:moveTo>
                <a:cubicBezTo>
                  <a:pt x="106" y="115"/>
                  <a:pt x="106" y="115"/>
                  <a:pt x="106" y="115"/>
                </a:cubicBezTo>
                <a:cubicBezTo>
                  <a:pt x="106" y="85"/>
                  <a:pt x="106" y="85"/>
                  <a:pt x="106" y="85"/>
                </a:cubicBezTo>
                <a:cubicBezTo>
                  <a:pt x="106" y="78"/>
                  <a:pt x="102" y="74"/>
                  <a:pt x="96" y="74"/>
                </a:cubicBezTo>
                <a:cubicBezTo>
                  <a:pt x="92" y="74"/>
                  <a:pt x="89" y="76"/>
                  <a:pt x="87" y="77"/>
                </a:cubicBezTo>
                <a:cubicBezTo>
                  <a:pt x="84" y="81"/>
                  <a:pt x="86" y="83"/>
                  <a:pt x="86" y="85"/>
                </a:cubicBezTo>
                <a:cubicBezTo>
                  <a:pt x="86" y="115"/>
                  <a:pt x="86" y="115"/>
                  <a:pt x="86" y="115"/>
                </a:cubicBezTo>
                <a:cubicBezTo>
                  <a:pt x="75" y="115"/>
                  <a:pt x="75" y="115"/>
                  <a:pt x="75" y="115"/>
                </a:cubicBezTo>
                <a:cubicBezTo>
                  <a:pt x="75" y="64"/>
                  <a:pt x="75" y="64"/>
                  <a:pt x="75" y="64"/>
                </a:cubicBezTo>
                <a:cubicBezTo>
                  <a:pt x="86" y="64"/>
                  <a:pt x="86" y="64"/>
                  <a:pt x="86" y="64"/>
                </a:cubicBezTo>
                <a:cubicBezTo>
                  <a:pt x="86" y="66"/>
                  <a:pt x="86" y="66"/>
                  <a:pt x="86" y="66"/>
                </a:cubicBezTo>
                <a:cubicBezTo>
                  <a:pt x="86" y="67"/>
                  <a:pt x="86" y="68"/>
                  <a:pt x="87" y="68"/>
                </a:cubicBezTo>
                <a:cubicBezTo>
                  <a:pt x="87" y="69"/>
                  <a:pt x="88" y="69"/>
                  <a:pt x="89" y="68"/>
                </a:cubicBezTo>
                <a:cubicBezTo>
                  <a:pt x="91" y="68"/>
                  <a:pt x="91" y="68"/>
                  <a:pt x="91" y="68"/>
                </a:cubicBezTo>
                <a:cubicBezTo>
                  <a:pt x="92" y="66"/>
                  <a:pt x="94" y="64"/>
                  <a:pt x="98" y="64"/>
                </a:cubicBezTo>
                <a:cubicBezTo>
                  <a:pt x="102" y="64"/>
                  <a:pt x="116" y="66"/>
                  <a:pt x="116" y="83"/>
                </a:cubicBezTo>
                <a:lnTo>
                  <a:pt x="116" y="115"/>
                </a:lnTo>
                <a:close/>
                <a:moveTo>
                  <a:pt x="63" y="59"/>
                </a:moveTo>
                <a:cubicBezTo>
                  <a:pt x="49" y="59"/>
                  <a:pt x="49" y="59"/>
                  <a:pt x="49" y="59"/>
                </a:cubicBezTo>
                <a:cubicBezTo>
                  <a:pt x="47" y="59"/>
                  <a:pt x="46" y="61"/>
                  <a:pt x="46" y="62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8"/>
                  <a:pt x="47" y="120"/>
                  <a:pt x="49" y="120"/>
                </a:cubicBezTo>
                <a:cubicBezTo>
                  <a:pt x="63" y="120"/>
                  <a:pt x="63" y="120"/>
                  <a:pt x="63" y="120"/>
                </a:cubicBezTo>
                <a:cubicBezTo>
                  <a:pt x="65" y="120"/>
                  <a:pt x="66" y="118"/>
                  <a:pt x="66" y="117"/>
                </a:cubicBezTo>
                <a:cubicBezTo>
                  <a:pt x="66" y="62"/>
                  <a:pt x="66" y="62"/>
                  <a:pt x="66" y="62"/>
                </a:cubicBezTo>
                <a:cubicBezTo>
                  <a:pt x="66" y="61"/>
                  <a:pt x="65" y="59"/>
                  <a:pt x="63" y="59"/>
                </a:cubicBezTo>
                <a:close/>
                <a:moveTo>
                  <a:pt x="61" y="115"/>
                </a:moveTo>
                <a:cubicBezTo>
                  <a:pt x="51" y="115"/>
                  <a:pt x="51" y="115"/>
                  <a:pt x="51" y="115"/>
                </a:cubicBezTo>
                <a:cubicBezTo>
                  <a:pt x="51" y="64"/>
                  <a:pt x="51" y="64"/>
                  <a:pt x="51" y="64"/>
                </a:cubicBezTo>
                <a:cubicBezTo>
                  <a:pt x="61" y="64"/>
                  <a:pt x="61" y="64"/>
                  <a:pt x="61" y="64"/>
                </a:cubicBezTo>
                <a:lnTo>
                  <a:pt x="61" y="115"/>
                </a:lnTo>
                <a:close/>
                <a:moveTo>
                  <a:pt x="80" y="0"/>
                </a:moveTo>
                <a:cubicBezTo>
                  <a:pt x="37" y="0"/>
                  <a:pt x="0" y="36"/>
                  <a:pt x="0" y="80"/>
                </a:cubicBezTo>
                <a:cubicBezTo>
                  <a:pt x="0" y="123"/>
                  <a:pt x="37" y="160"/>
                  <a:pt x="80" y="160"/>
                </a:cubicBezTo>
                <a:cubicBezTo>
                  <a:pt x="124" y="160"/>
                  <a:pt x="160" y="123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5" y="121"/>
                  <a:pt x="5" y="80"/>
                </a:cubicBezTo>
                <a:cubicBezTo>
                  <a:pt x="5" y="38"/>
                  <a:pt x="39" y="5"/>
                  <a:pt x="80" y="5"/>
                </a:cubicBezTo>
                <a:cubicBezTo>
                  <a:pt x="122" y="5"/>
                  <a:pt x="155" y="38"/>
                  <a:pt x="155" y="80"/>
                </a:cubicBezTo>
                <a:cubicBezTo>
                  <a:pt x="155" y="121"/>
                  <a:pt x="122" y="155"/>
                  <a:pt x="80" y="1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3F02F8B6-6B57-6AAB-33EA-E8742C6E0E40}"/>
              </a:ext>
            </a:extLst>
          </p:cNvPr>
          <p:cNvSpPr>
            <a:spLocks noEditPoints="1"/>
          </p:cNvSpPr>
          <p:nvPr/>
        </p:nvSpPr>
        <p:spPr bwMode="auto">
          <a:xfrm>
            <a:off x="7931151" y="1374775"/>
            <a:ext cx="179388" cy="254000"/>
          </a:xfrm>
          <a:custGeom>
            <a:avLst/>
            <a:gdLst>
              <a:gd name="T0" fmla="*/ 105 w 113"/>
              <a:gd name="T1" fmla="*/ 153 h 160"/>
              <a:gd name="T2" fmla="*/ 16 w 113"/>
              <a:gd name="T3" fmla="*/ 153 h 160"/>
              <a:gd name="T4" fmla="*/ 13 w 113"/>
              <a:gd name="T5" fmla="*/ 156 h 160"/>
              <a:gd name="T6" fmla="*/ 16 w 113"/>
              <a:gd name="T7" fmla="*/ 160 h 160"/>
              <a:gd name="T8" fmla="*/ 105 w 113"/>
              <a:gd name="T9" fmla="*/ 160 h 160"/>
              <a:gd name="T10" fmla="*/ 108 w 113"/>
              <a:gd name="T11" fmla="*/ 156 h 160"/>
              <a:gd name="T12" fmla="*/ 105 w 113"/>
              <a:gd name="T13" fmla="*/ 153 h 160"/>
              <a:gd name="T14" fmla="*/ 23 w 113"/>
              <a:gd name="T15" fmla="*/ 69 h 160"/>
              <a:gd name="T16" fmla="*/ 38 w 113"/>
              <a:gd name="T17" fmla="*/ 59 h 160"/>
              <a:gd name="T18" fmla="*/ 51 w 113"/>
              <a:gd name="T19" fmla="*/ 61 h 160"/>
              <a:gd name="T20" fmla="*/ 34 w 113"/>
              <a:gd name="T21" fmla="*/ 87 h 160"/>
              <a:gd name="T22" fmla="*/ 15 w 113"/>
              <a:gd name="T23" fmla="*/ 126 h 160"/>
              <a:gd name="T24" fmla="*/ 24 w 113"/>
              <a:gd name="T25" fmla="*/ 148 h 160"/>
              <a:gd name="T26" fmla="*/ 26 w 113"/>
              <a:gd name="T27" fmla="*/ 149 h 160"/>
              <a:gd name="T28" fmla="*/ 95 w 113"/>
              <a:gd name="T29" fmla="*/ 149 h 160"/>
              <a:gd name="T30" fmla="*/ 98 w 113"/>
              <a:gd name="T31" fmla="*/ 146 h 160"/>
              <a:gd name="T32" fmla="*/ 95 w 113"/>
              <a:gd name="T33" fmla="*/ 144 h 160"/>
              <a:gd name="T34" fmla="*/ 27 w 113"/>
              <a:gd name="T35" fmla="*/ 144 h 160"/>
              <a:gd name="T36" fmla="*/ 20 w 113"/>
              <a:gd name="T37" fmla="*/ 126 h 160"/>
              <a:gd name="T38" fmla="*/ 37 w 113"/>
              <a:gd name="T39" fmla="*/ 90 h 160"/>
              <a:gd name="T40" fmla="*/ 56 w 113"/>
              <a:gd name="T41" fmla="*/ 59 h 160"/>
              <a:gd name="T42" fmla="*/ 62 w 113"/>
              <a:gd name="T43" fmla="*/ 53 h 160"/>
              <a:gd name="T44" fmla="*/ 66 w 113"/>
              <a:gd name="T45" fmla="*/ 36 h 160"/>
              <a:gd name="T46" fmla="*/ 62 w 113"/>
              <a:gd name="T47" fmla="*/ 34 h 160"/>
              <a:gd name="T48" fmla="*/ 61 w 113"/>
              <a:gd name="T49" fmla="*/ 38 h 160"/>
              <a:gd name="T50" fmla="*/ 58 w 113"/>
              <a:gd name="T51" fmla="*/ 51 h 160"/>
              <a:gd name="T52" fmla="*/ 49 w 113"/>
              <a:gd name="T53" fmla="*/ 56 h 160"/>
              <a:gd name="T54" fmla="*/ 39 w 113"/>
              <a:gd name="T55" fmla="*/ 54 h 160"/>
              <a:gd name="T56" fmla="*/ 37 w 113"/>
              <a:gd name="T57" fmla="*/ 54 h 160"/>
              <a:gd name="T58" fmla="*/ 21 w 113"/>
              <a:gd name="T59" fmla="*/ 66 h 160"/>
              <a:gd name="T60" fmla="*/ 17 w 113"/>
              <a:gd name="T61" fmla="*/ 66 h 160"/>
              <a:gd name="T62" fmla="*/ 7 w 113"/>
              <a:gd name="T63" fmla="*/ 56 h 160"/>
              <a:gd name="T64" fmla="*/ 8 w 113"/>
              <a:gd name="T65" fmla="*/ 51 h 160"/>
              <a:gd name="T66" fmla="*/ 34 w 113"/>
              <a:gd name="T67" fmla="*/ 20 h 160"/>
              <a:gd name="T68" fmla="*/ 34 w 113"/>
              <a:gd name="T69" fmla="*/ 17 h 160"/>
              <a:gd name="T70" fmla="*/ 31 w 113"/>
              <a:gd name="T71" fmla="*/ 7 h 160"/>
              <a:gd name="T72" fmla="*/ 54 w 113"/>
              <a:gd name="T73" fmla="*/ 15 h 160"/>
              <a:gd name="T74" fmla="*/ 98 w 113"/>
              <a:gd name="T75" fmla="*/ 64 h 160"/>
              <a:gd name="T76" fmla="*/ 88 w 113"/>
              <a:gd name="T77" fmla="*/ 115 h 160"/>
              <a:gd name="T78" fmla="*/ 89 w 113"/>
              <a:gd name="T79" fmla="*/ 119 h 160"/>
              <a:gd name="T80" fmla="*/ 90 w 113"/>
              <a:gd name="T81" fmla="*/ 119 h 160"/>
              <a:gd name="T82" fmla="*/ 93 w 113"/>
              <a:gd name="T83" fmla="*/ 118 h 160"/>
              <a:gd name="T84" fmla="*/ 103 w 113"/>
              <a:gd name="T85" fmla="*/ 64 h 160"/>
              <a:gd name="T86" fmla="*/ 54 w 113"/>
              <a:gd name="T87" fmla="*/ 10 h 160"/>
              <a:gd name="T88" fmla="*/ 29 w 113"/>
              <a:gd name="T89" fmla="*/ 0 h 160"/>
              <a:gd name="T90" fmla="*/ 27 w 113"/>
              <a:gd name="T91" fmla="*/ 0 h 160"/>
              <a:gd name="T92" fmla="*/ 26 w 113"/>
              <a:gd name="T93" fmla="*/ 2 h 160"/>
              <a:gd name="T94" fmla="*/ 29 w 113"/>
              <a:gd name="T95" fmla="*/ 18 h 160"/>
              <a:gd name="T96" fmla="*/ 5 w 113"/>
              <a:gd name="T97" fmla="*/ 46 h 160"/>
              <a:gd name="T98" fmla="*/ 2 w 113"/>
              <a:gd name="T99" fmla="*/ 58 h 160"/>
              <a:gd name="T100" fmla="*/ 16 w 113"/>
              <a:gd name="T101" fmla="*/ 71 h 160"/>
              <a:gd name="T102" fmla="*/ 23 w 113"/>
              <a:gd name="T103" fmla="*/ 69 h 160"/>
              <a:gd name="T104" fmla="*/ 85 w 113"/>
              <a:gd name="T105" fmla="*/ 7 h 160"/>
              <a:gd name="T106" fmla="*/ 55 w 113"/>
              <a:gd name="T107" fmla="*/ 0 h 160"/>
              <a:gd name="T108" fmla="*/ 53 w 113"/>
              <a:gd name="T109" fmla="*/ 2 h 160"/>
              <a:gd name="T110" fmla="*/ 55 w 113"/>
              <a:gd name="T111" fmla="*/ 5 h 160"/>
              <a:gd name="T112" fmla="*/ 83 w 113"/>
              <a:gd name="T113" fmla="*/ 11 h 160"/>
              <a:gd name="T114" fmla="*/ 108 w 113"/>
              <a:gd name="T115" fmla="*/ 65 h 160"/>
              <a:gd name="T116" fmla="*/ 103 w 113"/>
              <a:gd name="T117" fmla="*/ 102 h 160"/>
              <a:gd name="T118" fmla="*/ 106 w 113"/>
              <a:gd name="T119" fmla="*/ 104 h 160"/>
              <a:gd name="T120" fmla="*/ 108 w 113"/>
              <a:gd name="T121" fmla="*/ 102 h 160"/>
              <a:gd name="T122" fmla="*/ 113 w 113"/>
              <a:gd name="T123" fmla="*/ 65 h 160"/>
              <a:gd name="T124" fmla="*/ 85 w 113"/>
              <a:gd name="T125" fmla="*/ 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3" h="160">
                <a:moveTo>
                  <a:pt x="105" y="153"/>
                </a:moveTo>
                <a:cubicBezTo>
                  <a:pt x="16" y="153"/>
                  <a:pt x="16" y="153"/>
                  <a:pt x="16" y="153"/>
                </a:cubicBezTo>
                <a:cubicBezTo>
                  <a:pt x="15" y="153"/>
                  <a:pt x="13" y="155"/>
                  <a:pt x="13" y="156"/>
                </a:cubicBezTo>
                <a:cubicBezTo>
                  <a:pt x="13" y="158"/>
                  <a:pt x="15" y="160"/>
                  <a:pt x="16" y="160"/>
                </a:cubicBezTo>
                <a:cubicBezTo>
                  <a:pt x="105" y="160"/>
                  <a:pt x="105" y="160"/>
                  <a:pt x="105" y="160"/>
                </a:cubicBezTo>
                <a:cubicBezTo>
                  <a:pt x="107" y="160"/>
                  <a:pt x="108" y="158"/>
                  <a:pt x="108" y="156"/>
                </a:cubicBezTo>
                <a:cubicBezTo>
                  <a:pt x="108" y="155"/>
                  <a:pt x="107" y="153"/>
                  <a:pt x="105" y="153"/>
                </a:cubicBezTo>
                <a:close/>
                <a:moveTo>
                  <a:pt x="23" y="69"/>
                </a:moveTo>
                <a:cubicBezTo>
                  <a:pt x="29" y="66"/>
                  <a:pt x="36" y="62"/>
                  <a:pt x="38" y="59"/>
                </a:cubicBezTo>
                <a:cubicBezTo>
                  <a:pt x="42" y="62"/>
                  <a:pt x="46" y="62"/>
                  <a:pt x="51" y="61"/>
                </a:cubicBezTo>
                <a:cubicBezTo>
                  <a:pt x="51" y="69"/>
                  <a:pt x="48" y="74"/>
                  <a:pt x="34" y="87"/>
                </a:cubicBezTo>
                <a:cubicBezTo>
                  <a:pt x="22" y="98"/>
                  <a:pt x="15" y="113"/>
                  <a:pt x="15" y="126"/>
                </a:cubicBezTo>
                <a:cubicBezTo>
                  <a:pt x="15" y="135"/>
                  <a:pt x="18" y="143"/>
                  <a:pt x="24" y="148"/>
                </a:cubicBezTo>
                <a:cubicBezTo>
                  <a:pt x="24" y="149"/>
                  <a:pt x="26" y="149"/>
                  <a:pt x="26" y="149"/>
                </a:cubicBezTo>
                <a:cubicBezTo>
                  <a:pt x="95" y="149"/>
                  <a:pt x="95" y="149"/>
                  <a:pt x="95" y="149"/>
                </a:cubicBezTo>
                <a:cubicBezTo>
                  <a:pt x="97" y="149"/>
                  <a:pt x="98" y="148"/>
                  <a:pt x="98" y="146"/>
                </a:cubicBezTo>
                <a:cubicBezTo>
                  <a:pt x="98" y="145"/>
                  <a:pt x="97" y="144"/>
                  <a:pt x="95" y="144"/>
                </a:cubicBezTo>
                <a:cubicBezTo>
                  <a:pt x="27" y="144"/>
                  <a:pt x="27" y="144"/>
                  <a:pt x="27" y="144"/>
                </a:cubicBezTo>
                <a:cubicBezTo>
                  <a:pt x="22" y="139"/>
                  <a:pt x="20" y="133"/>
                  <a:pt x="20" y="126"/>
                </a:cubicBezTo>
                <a:cubicBezTo>
                  <a:pt x="20" y="114"/>
                  <a:pt x="27" y="100"/>
                  <a:pt x="37" y="90"/>
                </a:cubicBezTo>
                <a:cubicBezTo>
                  <a:pt x="52" y="77"/>
                  <a:pt x="56" y="71"/>
                  <a:pt x="56" y="59"/>
                </a:cubicBezTo>
                <a:cubicBezTo>
                  <a:pt x="58" y="57"/>
                  <a:pt x="61" y="56"/>
                  <a:pt x="62" y="53"/>
                </a:cubicBezTo>
                <a:cubicBezTo>
                  <a:pt x="64" y="51"/>
                  <a:pt x="68" y="42"/>
                  <a:pt x="66" y="36"/>
                </a:cubicBezTo>
                <a:cubicBezTo>
                  <a:pt x="64" y="34"/>
                  <a:pt x="63" y="34"/>
                  <a:pt x="62" y="34"/>
                </a:cubicBezTo>
                <a:cubicBezTo>
                  <a:pt x="61" y="36"/>
                  <a:pt x="61" y="37"/>
                  <a:pt x="61" y="38"/>
                </a:cubicBezTo>
                <a:cubicBezTo>
                  <a:pt x="62" y="41"/>
                  <a:pt x="62" y="46"/>
                  <a:pt x="58" y="51"/>
                </a:cubicBezTo>
                <a:cubicBezTo>
                  <a:pt x="57" y="53"/>
                  <a:pt x="53" y="56"/>
                  <a:pt x="49" y="56"/>
                </a:cubicBezTo>
                <a:cubicBezTo>
                  <a:pt x="46" y="57"/>
                  <a:pt x="42" y="57"/>
                  <a:pt x="39" y="54"/>
                </a:cubicBezTo>
                <a:cubicBezTo>
                  <a:pt x="38" y="54"/>
                  <a:pt x="38" y="54"/>
                  <a:pt x="37" y="54"/>
                </a:cubicBezTo>
                <a:cubicBezTo>
                  <a:pt x="37" y="54"/>
                  <a:pt x="28" y="61"/>
                  <a:pt x="21" y="66"/>
                </a:cubicBezTo>
                <a:cubicBezTo>
                  <a:pt x="17" y="66"/>
                  <a:pt x="17" y="66"/>
                  <a:pt x="17" y="66"/>
                </a:cubicBezTo>
                <a:cubicBezTo>
                  <a:pt x="13" y="64"/>
                  <a:pt x="10" y="59"/>
                  <a:pt x="7" y="56"/>
                </a:cubicBezTo>
                <a:cubicBezTo>
                  <a:pt x="6" y="52"/>
                  <a:pt x="7" y="51"/>
                  <a:pt x="8" y="51"/>
                </a:cubicBezTo>
                <a:cubicBezTo>
                  <a:pt x="24" y="36"/>
                  <a:pt x="33" y="20"/>
                  <a:pt x="34" y="20"/>
                </a:cubicBezTo>
                <a:cubicBezTo>
                  <a:pt x="34" y="18"/>
                  <a:pt x="34" y="18"/>
                  <a:pt x="34" y="17"/>
                </a:cubicBezTo>
                <a:cubicBezTo>
                  <a:pt x="34" y="17"/>
                  <a:pt x="32" y="12"/>
                  <a:pt x="31" y="7"/>
                </a:cubicBezTo>
                <a:cubicBezTo>
                  <a:pt x="37" y="11"/>
                  <a:pt x="46" y="15"/>
                  <a:pt x="54" y="15"/>
                </a:cubicBezTo>
                <a:cubicBezTo>
                  <a:pt x="68" y="15"/>
                  <a:pt x="98" y="20"/>
                  <a:pt x="98" y="64"/>
                </a:cubicBezTo>
                <a:cubicBezTo>
                  <a:pt x="98" y="64"/>
                  <a:pt x="98" y="89"/>
                  <a:pt x="88" y="115"/>
                </a:cubicBezTo>
                <a:cubicBezTo>
                  <a:pt x="88" y="116"/>
                  <a:pt x="88" y="119"/>
                  <a:pt x="89" y="119"/>
                </a:cubicBezTo>
                <a:cubicBezTo>
                  <a:pt x="90" y="119"/>
                  <a:pt x="90" y="119"/>
                  <a:pt x="90" y="119"/>
                </a:cubicBezTo>
                <a:cubicBezTo>
                  <a:pt x="92" y="119"/>
                  <a:pt x="93" y="118"/>
                  <a:pt x="93" y="118"/>
                </a:cubicBezTo>
                <a:cubicBezTo>
                  <a:pt x="103" y="89"/>
                  <a:pt x="103" y="66"/>
                  <a:pt x="103" y="64"/>
                </a:cubicBezTo>
                <a:cubicBezTo>
                  <a:pt x="103" y="13"/>
                  <a:pt x="66" y="10"/>
                  <a:pt x="54" y="10"/>
                </a:cubicBezTo>
                <a:cubicBezTo>
                  <a:pt x="42" y="10"/>
                  <a:pt x="29" y="0"/>
                  <a:pt x="29" y="0"/>
                </a:cubicBezTo>
                <a:cubicBezTo>
                  <a:pt x="29" y="0"/>
                  <a:pt x="28" y="0"/>
                  <a:pt x="27" y="0"/>
                </a:cubicBezTo>
                <a:cubicBezTo>
                  <a:pt x="26" y="1"/>
                  <a:pt x="26" y="1"/>
                  <a:pt x="26" y="2"/>
                </a:cubicBezTo>
                <a:cubicBezTo>
                  <a:pt x="26" y="7"/>
                  <a:pt x="28" y="15"/>
                  <a:pt x="29" y="18"/>
                </a:cubicBezTo>
                <a:cubicBezTo>
                  <a:pt x="27" y="21"/>
                  <a:pt x="18" y="34"/>
                  <a:pt x="5" y="46"/>
                </a:cubicBezTo>
                <a:cubicBezTo>
                  <a:pt x="2" y="48"/>
                  <a:pt x="0" y="52"/>
                  <a:pt x="2" y="58"/>
                </a:cubicBezTo>
                <a:cubicBezTo>
                  <a:pt x="5" y="63"/>
                  <a:pt x="10" y="69"/>
                  <a:pt x="16" y="71"/>
                </a:cubicBezTo>
                <a:cubicBezTo>
                  <a:pt x="18" y="72"/>
                  <a:pt x="21" y="71"/>
                  <a:pt x="23" y="69"/>
                </a:cubicBezTo>
                <a:close/>
                <a:moveTo>
                  <a:pt x="85" y="7"/>
                </a:moveTo>
                <a:cubicBezTo>
                  <a:pt x="78" y="2"/>
                  <a:pt x="68" y="0"/>
                  <a:pt x="55" y="0"/>
                </a:cubicBezTo>
                <a:cubicBezTo>
                  <a:pt x="54" y="0"/>
                  <a:pt x="53" y="1"/>
                  <a:pt x="53" y="2"/>
                </a:cubicBezTo>
                <a:cubicBezTo>
                  <a:pt x="53" y="3"/>
                  <a:pt x="54" y="5"/>
                  <a:pt x="55" y="5"/>
                </a:cubicBezTo>
                <a:cubicBezTo>
                  <a:pt x="68" y="5"/>
                  <a:pt x="75" y="7"/>
                  <a:pt x="83" y="11"/>
                </a:cubicBezTo>
                <a:cubicBezTo>
                  <a:pt x="94" y="20"/>
                  <a:pt x="108" y="35"/>
                  <a:pt x="108" y="65"/>
                </a:cubicBezTo>
                <a:cubicBezTo>
                  <a:pt x="108" y="72"/>
                  <a:pt x="108" y="82"/>
                  <a:pt x="103" y="102"/>
                </a:cubicBezTo>
                <a:cubicBezTo>
                  <a:pt x="103" y="103"/>
                  <a:pt x="103" y="104"/>
                  <a:pt x="106" y="104"/>
                </a:cubicBezTo>
                <a:cubicBezTo>
                  <a:pt x="107" y="104"/>
                  <a:pt x="108" y="103"/>
                  <a:pt x="108" y="102"/>
                </a:cubicBezTo>
                <a:cubicBezTo>
                  <a:pt x="113" y="82"/>
                  <a:pt x="113" y="72"/>
                  <a:pt x="113" y="65"/>
                </a:cubicBezTo>
                <a:cubicBezTo>
                  <a:pt x="113" y="32"/>
                  <a:pt x="98" y="16"/>
                  <a:pt x="85" y="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64E69E38-3516-F272-2FC1-860F9DC4792D}"/>
              </a:ext>
            </a:extLst>
          </p:cNvPr>
          <p:cNvSpPr>
            <a:spLocks noEditPoints="1"/>
          </p:cNvSpPr>
          <p:nvPr/>
        </p:nvSpPr>
        <p:spPr bwMode="auto">
          <a:xfrm>
            <a:off x="5711826" y="1374775"/>
            <a:ext cx="214313" cy="254000"/>
          </a:xfrm>
          <a:custGeom>
            <a:avLst/>
            <a:gdLst>
              <a:gd name="T0" fmla="*/ 43 w 135"/>
              <a:gd name="T1" fmla="*/ 6 h 160"/>
              <a:gd name="T2" fmla="*/ 88 w 135"/>
              <a:gd name="T3" fmla="*/ 6 h 160"/>
              <a:gd name="T4" fmla="*/ 90 w 135"/>
              <a:gd name="T5" fmla="*/ 3 h 160"/>
              <a:gd name="T6" fmla="*/ 88 w 135"/>
              <a:gd name="T7" fmla="*/ 0 h 160"/>
              <a:gd name="T8" fmla="*/ 43 w 135"/>
              <a:gd name="T9" fmla="*/ 0 h 160"/>
              <a:gd name="T10" fmla="*/ 41 w 135"/>
              <a:gd name="T11" fmla="*/ 3 h 160"/>
              <a:gd name="T12" fmla="*/ 43 w 135"/>
              <a:gd name="T13" fmla="*/ 6 h 160"/>
              <a:gd name="T14" fmla="*/ 130 w 135"/>
              <a:gd name="T15" fmla="*/ 139 h 160"/>
              <a:gd name="T16" fmla="*/ 99 w 135"/>
              <a:gd name="T17" fmla="*/ 89 h 160"/>
              <a:gd name="T18" fmla="*/ 99 w 135"/>
              <a:gd name="T19" fmla="*/ 88 h 160"/>
              <a:gd name="T20" fmla="*/ 85 w 135"/>
              <a:gd name="T21" fmla="*/ 49 h 160"/>
              <a:gd name="T22" fmla="*/ 85 w 135"/>
              <a:gd name="T23" fmla="*/ 13 h 160"/>
              <a:gd name="T24" fmla="*/ 82 w 135"/>
              <a:gd name="T25" fmla="*/ 11 h 160"/>
              <a:gd name="T26" fmla="*/ 48 w 135"/>
              <a:gd name="T27" fmla="*/ 11 h 160"/>
              <a:gd name="T28" fmla="*/ 45 w 135"/>
              <a:gd name="T29" fmla="*/ 13 h 160"/>
              <a:gd name="T30" fmla="*/ 45 w 135"/>
              <a:gd name="T31" fmla="*/ 49 h 160"/>
              <a:gd name="T32" fmla="*/ 33 w 135"/>
              <a:gd name="T33" fmla="*/ 89 h 160"/>
              <a:gd name="T34" fmla="*/ 5 w 135"/>
              <a:gd name="T35" fmla="*/ 139 h 160"/>
              <a:gd name="T36" fmla="*/ 2 w 135"/>
              <a:gd name="T37" fmla="*/ 153 h 160"/>
              <a:gd name="T38" fmla="*/ 18 w 135"/>
              <a:gd name="T39" fmla="*/ 160 h 160"/>
              <a:gd name="T40" fmla="*/ 117 w 135"/>
              <a:gd name="T41" fmla="*/ 160 h 160"/>
              <a:gd name="T42" fmla="*/ 133 w 135"/>
              <a:gd name="T43" fmla="*/ 153 h 160"/>
              <a:gd name="T44" fmla="*/ 130 w 135"/>
              <a:gd name="T45" fmla="*/ 139 h 160"/>
              <a:gd name="T46" fmla="*/ 50 w 135"/>
              <a:gd name="T47" fmla="*/ 49 h 160"/>
              <a:gd name="T48" fmla="*/ 50 w 135"/>
              <a:gd name="T49" fmla="*/ 16 h 160"/>
              <a:gd name="T50" fmla="*/ 80 w 135"/>
              <a:gd name="T51" fmla="*/ 16 h 160"/>
              <a:gd name="T52" fmla="*/ 80 w 135"/>
              <a:gd name="T53" fmla="*/ 49 h 160"/>
              <a:gd name="T54" fmla="*/ 92 w 135"/>
              <a:gd name="T55" fmla="*/ 86 h 160"/>
              <a:gd name="T56" fmla="*/ 87 w 135"/>
              <a:gd name="T57" fmla="*/ 86 h 160"/>
              <a:gd name="T58" fmla="*/ 69 w 135"/>
              <a:gd name="T59" fmla="*/ 91 h 160"/>
              <a:gd name="T60" fmla="*/ 53 w 135"/>
              <a:gd name="T61" fmla="*/ 96 h 160"/>
              <a:gd name="T62" fmla="*/ 37 w 135"/>
              <a:gd name="T63" fmla="*/ 91 h 160"/>
              <a:gd name="T64" fmla="*/ 50 w 135"/>
              <a:gd name="T65" fmla="*/ 49 h 160"/>
              <a:gd name="T66" fmla="*/ 128 w 135"/>
              <a:gd name="T67" fmla="*/ 151 h 160"/>
              <a:gd name="T68" fmla="*/ 117 w 135"/>
              <a:gd name="T69" fmla="*/ 155 h 160"/>
              <a:gd name="T70" fmla="*/ 18 w 135"/>
              <a:gd name="T71" fmla="*/ 155 h 160"/>
              <a:gd name="T72" fmla="*/ 7 w 135"/>
              <a:gd name="T73" fmla="*/ 151 h 160"/>
              <a:gd name="T74" fmla="*/ 9 w 135"/>
              <a:gd name="T75" fmla="*/ 141 h 160"/>
              <a:gd name="T76" fmla="*/ 34 w 135"/>
              <a:gd name="T77" fmla="*/ 96 h 160"/>
              <a:gd name="T78" fmla="*/ 53 w 135"/>
              <a:gd name="T79" fmla="*/ 101 h 160"/>
              <a:gd name="T80" fmla="*/ 71 w 135"/>
              <a:gd name="T81" fmla="*/ 96 h 160"/>
              <a:gd name="T82" fmla="*/ 87 w 135"/>
              <a:gd name="T83" fmla="*/ 91 h 160"/>
              <a:gd name="T84" fmla="*/ 95 w 135"/>
              <a:gd name="T85" fmla="*/ 93 h 160"/>
              <a:gd name="T86" fmla="*/ 126 w 135"/>
              <a:gd name="T87" fmla="*/ 141 h 160"/>
              <a:gd name="T88" fmla="*/ 128 w 135"/>
              <a:gd name="T89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35" h="160">
                <a:moveTo>
                  <a:pt x="43" y="6"/>
                </a:moveTo>
                <a:cubicBezTo>
                  <a:pt x="88" y="6"/>
                  <a:pt x="88" y="6"/>
                  <a:pt x="88" y="6"/>
                </a:cubicBezTo>
                <a:cubicBezTo>
                  <a:pt x="89" y="6"/>
                  <a:pt x="90" y="5"/>
                  <a:pt x="90" y="3"/>
                </a:cubicBezTo>
                <a:cubicBezTo>
                  <a:pt x="90" y="1"/>
                  <a:pt x="89" y="0"/>
                  <a:pt x="88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2" y="0"/>
                  <a:pt x="41" y="1"/>
                  <a:pt x="41" y="3"/>
                </a:cubicBezTo>
                <a:cubicBezTo>
                  <a:pt x="41" y="5"/>
                  <a:pt x="42" y="6"/>
                  <a:pt x="43" y="6"/>
                </a:cubicBezTo>
                <a:close/>
                <a:moveTo>
                  <a:pt x="130" y="139"/>
                </a:moveTo>
                <a:cubicBezTo>
                  <a:pt x="99" y="89"/>
                  <a:pt x="99" y="89"/>
                  <a:pt x="99" y="89"/>
                </a:cubicBezTo>
                <a:cubicBezTo>
                  <a:pt x="99" y="88"/>
                  <a:pt x="99" y="88"/>
                  <a:pt x="99" y="88"/>
                </a:cubicBezTo>
                <a:cubicBezTo>
                  <a:pt x="96" y="85"/>
                  <a:pt x="85" y="65"/>
                  <a:pt x="85" y="49"/>
                </a:cubicBezTo>
                <a:cubicBezTo>
                  <a:pt x="85" y="13"/>
                  <a:pt x="85" y="13"/>
                  <a:pt x="85" y="13"/>
                </a:cubicBezTo>
                <a:cubicBezTo>
                  <a:pt x="85" y="12"/>
                  <a:pt x="84" y="11"/>
                  <a:pt x="82" y="11"/>
                </a:cubicBezTo>
                <a:cubicBezTo>
                  <a:pt x="48" y="11"/>
                  <a:pt x="48" y="11"/>
                  <a:pt x="48" y="11"/>
                </a:cubicBezTo>
                <a:cubicBezTo>
                  <a:pt x="46" y="11"/>
                  <a:pt x="45" y="12"/>
                  <a:pt x="45" y="13"/>
                </a:cubicBezTo>
                <a:cubicBezTo>
                  <a:pt x="45" y="49"/>
                  <a:pt x="45" y="49"/>
                  <a:pt x="45" y="49"/>
                </a:cubicBezTo>
                <a:cubicBezTo>
                  <a:pt x="45" y="67"/>
                  <a:pt x="33" y="89"/>
                  <a:pt x="33" y="89"/>
                </a:cubicBezTo>
                <a:cubicBezTo>
                  <a:pt x="5" y="139"/>
                  <a:pt x="5" y="139"/>
                  <a:pt x="5" y="139"/>
                </a:cubicBezTo>
                <a:cubicBezTo>
                  <a:pt x="0" y="146"/>
                  <a:pt x="0" y="151"/>
                  <a:pt x="2" y="153"/>
                </a:cubicBezTo>
                <a:cubicBezTo>
                  <a:pt x="4" y="156"/>
                  <a:pt x="8" y="160"/>
                  <a:pt x="18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7" y="160"/>
                  <a:pt x="131" y="156"/>
                  <a:pt x="133" y="153"/>
                </a:cubicBezTo>
                <a:cubicBezTo>
                  <a:pt x="135" y="151"/>
                  <a:pt x="135" y="146"/>
                  <a:pt x="130" y="139"/>
                </a:cubicBezTo>
                <a:close/>
                <a:moveTo>
                  <a:pt x="50" y="49"/>
                </a:moveTo>
                <a:cubicBezTo>
                  <a:pt x="50" y="16"/>
                  <a:pt x="50" y="16"/>
                  <a:pt x="50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49"/>
                  <a:pt x="80" y="49"/>
                  <a:pt x="80" y="49"/>
                </a:cubicBezTo>
                <a:cubicBezTo>
                  <a:pt x="80" y="63"/>
                  <a:pt x="87" y="79"/>
                  <a:pt x="92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79" y="86"/>
                  <a:pt x="74" y="89"/>
                  <a:pt x="69" y="91"/>
                </a:cubicBezTo>
                <a:cubicBezTo>
                  <a:pt x="65" y="94"/>
                  <a:pt x="61" y="96"/>
                  <a:pt x="53" y="96"/>
                </a:cubicBezTo>
                <a:cubicBezTo>
                  <a:pt x="45" y="96"/>
                  <a:pt x="41" y="94"/>
                  <a:pt x="37" y="91"/>
                </a:cubicBezTo>
                <a:cubicBezTo>
                  <a:pt x="38" y="91"/>
                  <a:pt x="50" y="68"/>
                  <a:pt x="50" y="49"/>
                </a:cubicBezTo>
                <a:close/>
                <a:moveTo>
                  <a:pt x="128" y="151"/>
                </a:moveTo>
                <a:cubicBezTo>
                  <a:pt x="127" y="153"/>
                  <a:pt x="123" y="155"/>
                  <a:pt x="117" y="155"/>
                </a:cubicBezTo>
                <a:cubicBezTo>
                  <a:pt x="18" y="155"/>
                  <a:pt x="18" y="155"/>
                  <a:pt x="18" y="155"/>
                </a:cubicBezTo>
                <a:cubicBezTo>
                  <a:pt x="12" y="155"/>
                  <a:pt x="8" y="153"/>
                  <a:pt x="7" y="151"/>
                </a:cubicBezTo>
                <a:cubicBezTo>
                  <a:pt x="5" y="149"/>
                  <a:pt x="7" y="145"/>
                  <a:pt x="9" y="141"/>
                </a:cubicBezTo>
                <a:cubicBezTo>
                  <a:pt x="34" y="96"/>
                  <a:pt x="34" y="96"/>
                  <a:pt x="34" y="96"/>
                </a:cubicBezTo>
                <a:cubicBezTo>
                  <a:pt x="39" y="99"/>
                  <a:pt x="44" y="101"/>
                  <a:pt x="53" y="101"/>
                </a:cubicBezTo>
                <a:cubicBezTo>
                  <a:pt x="63" y="101"/>
                  <a:pt x="66" y="99"/>
                  <a:pt x="71" y="96"/>
                </a:cubicBezTo>
                <a:cubicBezTo>
                  <a:pt x="75" y="94"/>
                  <a:pt x="80" y="91"/>
                  <a:pt x="87" y="91"/>
                </a:cubicBezTo>
                <a:cubicBezTo>
                  <a:pt x="90" y="91"/>
                  <a:pt x="94" y="91"/>
                  <a:pt x="95" y="93"/>
                </a:cubicBezTo>
                <a:cubicBezTo>
                  <a:pt x="126" y="141"/>
                  <a:pt x="126" y="141"/>
                  <a:pt x="126" y="141"/>
                </a:cubicBezTo>
                <a:cubicBezTo>
                  <a:pt x="128" y="145"/>
                  <a:pt x="130" y="149"/>
                  <a:pt x="128" y="1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E366B615-BF6F-5A71-97FD-53A26BB99EE2}"/>
              </a:ext>
            </a:extLst>
          </p:cNvPr>
          <p:cNvSpPr>
            <a:spLocks noEditPoints="1"/>
          </p:cNvSpPr>
          <p:nvPr/>
        </p:nvSpPr>
        <p:spPr bwMode="auto">
          <a:xfrm>
            <a:off x="2925763" y="1976438"/>
            <a:ext cx="254000" cy="146050"/>
          </a:xfrm>
          <a:custGeom>
            <a:avLst/>
            <a:gdLst>
              <a:gd name="T0" fmla="*/ 115 w 160"/>
              <a:gd name="T1" fmla="*/ 36 h 92"/>
              <a:gd name="T2" fmla="*/ 123 w 160"/>
              <a:gd name="T3" fmla="*/ 6 h 92"/>
              <a:gd name="T4" fmla="*/ 113 w 160"/>
              <a:gd name="T5" fmla="*/ 14 h 92"/>
              <a:gd name="T6" fmla="*/ 113 w 160"/>
              <a:gd name="T7" fmla="*/ 17 h 92"/>
              <a:gd name="T8" fmla="*/ 126 w 160"/>
              <a:gd name="T9" fmla="*/ 4 h 92"/>
              <a:gd name="T10" fmla="*/ 93 w 160"/>
              <a:gd name="T11" fmla="*/ 3 h 92"/>
              <a:gd name="T12" fmla="*/ 91 w 160"/>
              <a:gd name="T13" fmla="*/ 5 h 92"/>
              <a:gd name="T14" fmla="*/ 54 w 160"/>
              <a:gd name="T15" fmla="*/ 17 h 92"/>
              <a:gd name="T16" fmla="*/ 61 w 160"/>
              <a:gd name="T17" fmla="*/ 3 h 92"/>
              <a:gd name="T18" fmla="*/ 61 w 160"/>
              <a:gd name="T19" fmla="*/ 0 h 92"/>
              <a:gd name="T20" fmla="*/ 34 w 160"/>
              <a:gd name="T21" fmla="*/ 2 h 92"/>
              <a:gd name="T22" fmla="*/ 42 w 160"/>
              <a:gd name="T23" fmla="*/ 3 h 92"/>
              <a:gd name="T24" fmla="*/ 52 w 160"/>
              <a:gd name="T25" fmla="*/ 19 h 92"/>
              <a:gd name="T26" fmla="*/ 30 w 160"/>
              <a:gd name="T27" fmla="*/ 32 h 92"/>
              <a:gd name="T28" fmla="*/ 30 w 160"/>
              <a:gd name="T29" fmla="*/ 92 h 92"/>
              <a:gd name="T30" fmla="*/ 91 w 160"/>
              <a:gd name="T31" fmla="*/ 63 h 92"/>
              <a:gd name="T32" fmla="*/ 81 w 160"/>
              <a:gd name="T33" fmla="*/ 72 h 92"/>
              <a:gd name="T34" fmla="*/ 81 w 160"/>
              <a:gd name="T35" fmla="*/ 74 h 92"/>
              <a:gd name="T36" fmla="*/ 94 w 160"/>
              <a:gd name="T37" fmla="*/ 62 h 92"/>
              <a:gd name="T38" fmla="*/ 81 w 160"/>
              <a:gd name="T39" fmla="*/ 60 h 92"/>
              <a:gd name="T40" fmla="*/ 113 w 160"/>
              <a:gd name="T41" fmla="*/ 37 h 92"/>
              <a:gd name="T42" fmla="*/ 130 w 160"/>
              <a:gd name="T43" fmla="*/ 92 h 92"/>
              <a:gd name="T44" fmla="*/ 130 w 160"/>
              <a:gd name="T45" fmla="*/ 32 h 92"/>
              <a:gd name="T46" fmla="*/ 79 w 160"/>
              <a:gd name="T47" fmla="*/ 59 h 92"/>
              <a:gd name="T48" fmla="*/ 99 w 160"/>
              <a:gd name="T49" fmla="*/ 20 h 92"/>
              <a:gd name="T50" fmla="*/ 54 w 160"/>
              <a:gd name="T51" fmla="*/ 22 h 92"/>
              <a:gd name="T52" fmla="*/ 60 w 160"/>
              <a:gd name="T53" fmla="*/ 60 h 92"/>
              <a:gd name="T54" fmla="*/ 54 w 160"/>
              <a:gd name="T55" fmla="*/ 22 h 92"/>
              <a:gd name="T56" fmla="*/ 57 w 160"/>
              <a:gd name="T57" fmla="*/ 60 h 92"/>
              <a:gd name="T58" fmla="*/ 44 w 160"/>
              <a:gd name="T59" fmla="*/ 39 h 92"/>
              <a:gd name="T60" fmla="*/ 30 w 160"/>
              <a:gd name="T61" fmla="*/ 89 h 92"/>
              <a:gd name="T62" fmla="*/ 30 w 160"/>
              <a:gd name="T63" fmla="*/ 34 h 92"/>
              <a:gd name="T64" fmla="*/ 29 w 160"/>
              <a:gd name="T65" fmla="*/ 61 h 92"/>
              <a:gd name="T66" fmla="*/ 30 w 160"/>
              <a:gd name="T67" fmla="*/ 63 h 92"/>
              <a:gd name="T68" fmla="*/ 30 w 160"/>
              <a:gd name="T69" fmla="*/ 89 h 92"/>
              <a:gd name="T70" fmla="*/ 103 w 160"/>
              <a:gd name="T71" fmla="*/ 62 h 92"/>
              <a:gd name="T72" fmla="*/ 129 w 160"/>
              <a:gd name="T73" fmla="*/ 62 h 92"/>
              <a:gd name="T74" fmla="*/ 131 w 160"/>
              <a:gd name="T75" fmla="*/ 63 h 92"/>
              <a:gd name="T76" fmla="*/ 116 w 160"/>
              <a:gd name="T77" fmla="*/ 38 h 92"/>
              <a:gd name="T78" fmla="*/ 157 w 160"/>
              <a:gd name="T79" fmla="*/ 6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92">
                <a:moveTo>
                  <a:pt x="130" y="32"/>
                </a:moveTo>
                <a:cubicBezTo>
                  <a:pt x="124" y="32"/>
                  <a:pt x="119" y="33"/>
                  <a:pt x="115" y="36"/>
                </a:cubicBezTo>
                <a:cubicBezTo>
                  <a:pt x="96" y="6"/>
                  <a:pt x="96" y="6"/>
                  <a:pt x="96" y="6"/>
                </a:cubicBezTo>
                <a:cubicBezTo>
                  <a:pt x="123" y="6"/>
                  <a:pt x="123" y="6"/>
                  <a:pt x="123" y="6"/>
                </a:cubicBezTo>
                <a:cubicBezTo>
                  <a:pt x="123" y="7"/>
                  <a:pt x="123" y="9"/>
                  <a:pt x="121" y="12"/>
                </a:cubicBezTo>
                <a:cubicBezTo>
                  <a:pt x="119" y="14"/>
                  <a:pt x="116" y="14"/>
                  <a:pt x="113" y="14"/>
                </a:cubicBezTo>
                <a:cubicBezTo>
                  <a:pt x="112" y="14"/>
                  <a:pt x="111" y="15"/>
                  <a:pt x="111" y="16"/>
                </a:cubicBezTo>
                <a:cubicBezTo>
                  <a:pt x="111" y="17"/>
                  <a:pt x="112" y="17"/>
                  <a:pt x="113" y="17"/>
                </a:cubicBezTo>
                <a:cubicBezTo>
                  <a:pt x="117" y="17"/>
                  <a:pt x="121" y="16"/>
                  <a:pt x="123" y="14"/>
                </a:cubicBezTo>
                <a:cubicBezTo>
                  <a:pt x="126" y="9"/>
                  <a:pt x="126" y="4"/>
                  <a:pt x="126" y="4"/>
                </a:cubicBezTo>
                <a:cubicBezTo>
                  <a:pt x="126" y="4"/>
                  <a:pt x="125" y="3"/>
                  <a:pt x="124" y="3"/>
                </a:cubicBezTo>
                <a:cubicBezTo>
                  <a:pt x="93" y="3"/>
                  <a:pt x="93" y="3"/>
                  <a:pt x="93" y="3"/>
                </a:cubicBezTo>
                <a:cubicBezTo>
                  <a:pt x="92" y="3"/>
                  <a:pt x="92" y="3"/>
                  <a:pt x="91" y="4"/>
                </a:cubicBezTo>
                <a:cubicBezTo>
                  <a:pt x="91" y="4"/>
                  <a:pt x="91" y="4"/>
                  <a:pt x="91" y="5"/>
                </a:cubicBezTo>
                <a:cubicBezTo>
                  <a:pt x="100" y="17"/>
                  <a:pt x="100" y="17"/>
                  <a:pt x="100" y="17"/>
                </a:cubicBezTo>
                <a:cubicBezTo>
                  <a:pt x="54" y="17"/>
                  <a:pt x="54" y="17"/>
                  <a:pt x="54" y="17"/>
                </a:cubicBezTo>
                <a:cubicBezTo>
                  <a:pt x="46" y="3"/>
                  <a:pt x="46" y="3"/>
                  <a:pt x="46" y="3"/>
                </a:cubicBezTo>
                <a:cubicBezTo>
                  <a:pt x="61" y="3"/>
                  <a:pt x="61" y="3"/>
                  <a:pt x="61" y="3"/>
                </a:cubicBezTo>
                <a:cubicBezTo>
                  <a:pt x="62" y="3"/>
                  <a:pt x="63" y="2"/>
                  <a:pt x="63" y="2"/>
                </a:cubicBezTo>
                <a:cubicBezTo>
                  <a:pt x="63" y="1"/>
                  <a:pt x="62" y="0"/>
                  <a:pt x="61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5" y="0"/>
                  <a:pt x="34" y="1"/>
                  <a:pt x="34" y="2"/>
                </a:cubicBezTo>
                <a:cubicBezTo>
                  <a:pt x="34" y="2"/>
                  <a:pt x="35" y="3"/>
                  <a:pt x="36" y="3"/>
                </a:cubicBezTo>
                <a:cubicBezTo>
                  <a:pt x="42" y="3"/>
                  <a:pt x="42" y="3"/>
                  <a:pt x="42" y="3"/>
                </a:cubicBezTo>
                <a:cubicBezTo>
                  <a:pt x="42" y="3"/>
                  <a:pt x="42" y="3"/>
                  <a:pt x="42" y="3"/>
                </a:cubicBezTo>
                <a:cubicBezTo>
                  <a:pt x="52" y="19"/>
                  <a:pt x="52" y="19"/>
                  <a:pt x="52" y="19"/>
                </a:cubicBezTo>
                <a:cubicBezTo>
                  <a:pt x="44" y="34"/>
                  <a:pt x="44" y="34"/>
                  <a:pt x="44" y="34"/>
                </a:cubicBezTo>
                <a:cubicBezTo>
                  <a:pt x="39" y="33"/>
                  <a:pt x="35" y="32"/>
                  <a:pt x="30" y="32"/>
                </a:cubicBezTo>
                <a:cubicBezTo>
                  <a:pt x="14" y="32"/>
                  <a:pt x="0" y="45"/>
                  <a:pt x="0" y="62"/>
                </a:cubicBezTo>
                <a:cubicBezTo>
                  <a:pt x="0" y="78"/>
                  <a:pt x="14" y="92"/>
                  <a:pt x="30" y="92"/>
                </a:cubicBezTo>
                <a:cubicBezTo>
                  <a:pt x="46" y="92"/>
                  <a:pt x="59" y="79"/>
                  <a:pt x="60" y="63"/>
                </a:cubicBezTo>
                <a:cubicBezTo>
                  <a:pt x="91" y="63"/>
                  <a:pt x="91" y="63"/>
                  <a:pt x="91" y="63"/>
                </a:cubicBezTo>
                <a:cubicBezTo>
                  <a:pt x="91" y="64"/>
                  <a:pt x="91" y="67"/>
                  <a:pt x="89" y="69"/>
                </a:cubicBezTo>
                <a:cubicBezTo>
                  <a:pt x="88" y="71"/>
                  <a:pt x="85" y="72"/>
                  <a:pt x="81" y="72"/>
                </a:cubicBezTo>
                <a:cubicBezTo>
                  <a:pt x="81" y="72"/>
                  <a:pt x="80" y="72"/>
                  <a:pt x="80" y="73"/>
                </a:cubicBezTo>
                <a:cubicBezTo>
                  <a:pt x="80" y="74"/>
                  <a:pt x="81" y="74"/>
                  <a:pt x="81" y="74"/>
                </a:cubicBezTo>
                <a:cubicBezTo>
                  <a:pt x="86" y="74"/>
                  <a:pt x="89" y="73"/>
                  <a:pt x="91" y="71"/>
                </a:cubicBezTo>
                <a:cubicBezTo>
                  <a:pt x="95" y="67"/>
                  <a:pt x="94" y="62"/>
                  <a:pt x="94" y="62"/>
                </a:cubicBezTo>
                <a:cubicBezTo>
                  <a:pt x="94" y="61"/>
                  <a:pt x="94" y="60"/>
                  <a:pt x="93" y="60"/>
                </a:cubicBezTo>
                <a:cubicBezTo>
                  <a:pt x="81" y="60"/>
                  <a:pt x="81" y="60"/>
                  <a:pt x="81" y="60"/>
                </a:cubicBezTo>
                <a:cubicBezTo>
                  <a:pt x="102" y="21"/>
                  <a:pt x="102" y="21"/>
                  <a:pt x="102" y="21"/>
                </a:cubicBezTo>
                <a:cubicBezTo>
                  <a:pt x="113" y="37"/>
                  <a:pt x="113" y="37"/>
                  <a:pt x="113" y="37"/>
                </a:cubicBezTo>
                <a:cubicBezTo>
                  <a:pt x="105" y="43"/>
                  <a:pt x="100" y="52"/>
                  <a:pt x="100" y="62"/>
                </a:cubicBezTo>
                <a:cubicBezTo>
                  <a:pt x="100" y="78"/>
                  <a:pt x="114" y="92"/>
                  <a:pt x="130" y="92"/>
                </a:cubicBezTo>
                <a:cubicBezTo>
                  <a:pt x="146" y="92"/>
                  <a:pt x="160" y="78"/>
                  <a:pt x="160" y="62"/>
                </a:cubicBezTo>
                <a:cubicBezTo>
                  <a:pt x="160" y="45"/>
                  <a:pt x="146" y="32"/>
                  <a:pt x="130" y="32"/>
                </a:cubicBezTo>
                <a:close/>
                <a:moveTo>
                  <a:pt x="99" y="20"/>
                </a:moveTo>
                <a:cubicBezTo>
                  <a:pt x="79" y="59"/>
                  <a:pt x="79" y="59"/>
                  <a:pt x="79" y="59"/>
                </a:cubicBezTo>
                <a:cubicBezTo>
                  <a:pt x="56" y="20"/>
                  <a:pt x="56" y="20"/>
                  <a:pt x="56" y="20"/>
                </a:cubicBezTo>
                <a:cubicBezTo>
                  <a:pt x="99" y="20"/>
                  <a:pt x="99" y="20"/>
                  <a:pt x="99" y="20"/>
                </a:cubicBezTo>
                <a:cubicBezTo>
                  <a:pt x="99" y="20"/>
                  <a:pt x="99" y="20"/>
                  <a:pt x="99" y="20"/>
                </a:cubicBezTo>
                <a:close/>
                <a:moveTo>
                  <a:pt x="54" y="22"/>
                </a:moveTo>
                <a:cubicBezTo>
                  <a:pt x="77" y="60"/>
                  <a:pt x="77" y="60"/>
                  <a:pt x="77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59" y="50"/>
                  <a:pt x="54" y="42"/>
                  <a:pt x="46" y="36"/>
                </a:cubicBezTo>
                <a:cubicBezTo>
                  <a:pt x="54" y="22"/>
                  <a:pt x="54" y="22"/>
                  <a:pt x="54" y="22"/>
                </a:cubicBezTo>
                <a:cubicBezTo>
                  <a:pt x="54" y="22"/>
                  <a:pt x="54" y="22"/>
                  <a:pt x="54" y="22"/>
                </a:cubicBezTo>
                <a:close/>
                <a:moveTo>
                  <a:pt x="57" y="60"/>
                </a:moveTo>
                <a:cubicBezTo>
                  <a:pt x="32" y="60"/>
                  <a:pt x="32" y="60"/>
                  <a:pt x="32" y="60"/>
                </a:cubicBezTo>
                <a:cubicBezTo>
                  <a:pt x="44" y="39"/>
                  <a:pt x="44" y="39"/>
                  <a:pt x="44" y="39"/>
                </a:cubicBezTo>
                <a:cubicBezTo>
                  <a:pt x="51" y="43"/>
                  <a:pt x="56" y="52"/>
                  <a:pt x="57" y="60"/>
                </a:cubicBezTo>
                <a:close/>
                <a:moveTo>
                  <a:pt x="30" y="89"/>
                </a:moveTo>
                <a:cubicBezTo>
                  <a:pt x="15" y="89"/>
                  <a:pt x="3" y="77"/>
                  <a:pt x="3" y="62"/>
                </a:cubicBezTo>
                <a:cubicBezTo>
                  <a:pt x="3" y="47"/>
                  <a:pt x="15" y="34"/>
                  <a:pt x="30" y="34"/>
                </a:cubicBezTo>
                <a:cubicBezTo>
                  <a:pt x="34" y="34"/>
                  <a:pt x="39" y="35"/>
                  <a:pt x="42" y="37"/>
                </a:cubicBezTo>
                <a:cubicBezTo>
                  <a:pt x="29" y="61"/>
                  <a:pt x="29" y="61"/>
                  <a:pt x="29" y="61"/>
                </a:cubicBezTo>
                <a:cubicBezTo>
                  <a:pt x="29" y="62"/>
                  <a:pt x="29" y="62"/>
                  <a:pt x="29" y="62"/>
                </a:cubicBezTo>
                <a:cubicBezTo>
                  <a:pt x="29" y="63"/>
                  <a:pt x="29" y="63"/>
                  <a:pt x="30" y="63"/>
                </a:cubicBezTo>
                <a:cubicBezTo>
                  <a:pt x="57" y="63"/>
                  <a:pt x="57" y="63"/>
                  <a:pt x="57" y="63"/>
                </a:cubicBezTo>
                <a:cubicBezTo>
                  <a:pt x="56" y="77"/>
                  <a:pt x="44" y="89"/>
                  <a:pt x="30" y="89"/>
                </a:cubicBezTo>
                <a:close/>
                <a:moveTo>
                  <a:pt x="130" y="89"/>
                </a:moveTo>
                <a:cubicBezTo>
                  <a:pt x="115" y="89"/>
                  <a:pt x="103" y="77"/>
                  <a:pt x="103" y="62"/>
                </a:cubicBezTo>
                <a:cubicBezTo>
                  <a:pt x="103" y="52"/>
                  <a:pt x="107" y="44"/>
                  <a:pt x="114" y="39"/>
                </a:cubicBezTo>
                <a:cubicBezTo>
                  <a:pt x="129" y="62"/>
                  <a:pt x="129" y="62"/>
                  <a:pt x="129" y="62"/>
                </a:cubicBezTo>
                <a:cubicBezTo>
                  <a:pt x="129" y="63"/>
                  <a:pt x="130" y="63"/>
                  <a:pt x="130" y="63"/>
                </a:cubicBezTo>
                <a:cubicBezTo>
                  <a:pt x="131" y="63"/>
                  <a:pt x="131" y="63"/>
                  <a:pt x="131" y="63"/>
                </a:cubicBezTo>
                <a:cubicBezTo>
                  <a:pt x="131" y="62"/>
                  <a:pt x="132" y="62"/>
                  <a:pt x="131" y="61"/>
                </a:cubicBezTo>
                <a:cubicBezTo>
                  <a:pt x="116" y="38"/>
                  <a:pt x="116" y="38"/>
                  <a:pt x="116" y="38"/>
                </a:cubicBezTo>
                <a:cubicBezTo>
                  <a:pt x="121" y="36"/>
                  <a:pt x="125" y="34"/>
                  <a:pt x="130" y="34"/>
                </a:cubicBezTo>
                <a:cubicBezTo>
                  <a:pt x="145" y="34"/>
                  <a:pt x="157" y="47"/>
                  <a:pt x="157" y="62"/>
                </a:cubicBezTo>
                <a:cubicBezTo>
                  <a:pt x="157" y="77"/>
                  <a:pt x="145" y="89"/>
                  <a:pt x="130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E9F194C3-A344-8287-76F9-CA7EA7CA8ED0}"/>
              </a:ext>
            </a:extLst>
          </p:cNvPr>
          <p:cNvSpPr>
            <a:spLocks noEditPoints="1"/>
          </p:cNvSpPr>
          <p:nvPr/>
        </p:nvSpPr>
        <p:spPr bwMode="auto">
          <a:xfrm>
            <a:off x="3525838" y="1922463"/>
            <a:ext cx="180975" cy="254000"/>
          </a:xfrm>
          <a:custGeom>
            <a:avLst/>
            <a:gdLst>
              <a:gd name="T0" fmla="*/ 114 w 114"/>
              <a:gd name="T1" fmla="*/ 39 h 160"/>
              <a:gd name="T2" fmla="*/ 104 w 114"/>
              <a:gd name="T3" fmla="*/ 1 h 160"/>
              <a:gd name="T4" fmla="*/ 102 w 114"/>
              <a:gd name="T5" fmla="*/ 0 h 160"/>
              <a:gd name="T6" fmla="*/ 13 w 114"/>
              <a:gd name="T7" fmla="*/ 0 h 160"/>
              <a:gd name="T8" fmla="*/ 10 w 114"/>
              <a:gd name="T9" fmla="*/ 1 h 160"/>
              <a:gd name="T10" fmla="*/ 0 w 114"/>
              <a:gd name="T11" fmla="*/ 39 h 160"/>
              <a:gd name="T12" fmla="*/ 55 w 114"/>
              <a:gd name="T13" fmla="*/ 102 h 160"/>
              <a:gd name="T14" fmla="*/ 55 w 114"/>
              <a:gd name="T15" fmla="*/ 145 h 160"/>
              <a:gd name="T16" fmla="*/ 35 w 114"/>
              <a:gd name="T17" fmla="*/ 145 h 160"/>
              <a:gd name="T18" fmla="*/ 25 w 114"/>
              <a:gd name="T19" fmla="*/ 155 h 160"/>
              <a:gd name="T20" fmla="*/ 25 w 114"/>
              <a:gd name="T21" fmla="*/ 157 h 160"/>
              <a:gd name="T22" fmla="*/ 28 w 114"/>
              <a:gd name="T23" fmla="*/ 160 h 160"/>
              <a:gd name="T24" fmla="*/ 88 w 114"/>
              <a:gd name="T25" fmla="*/ 160 h 160"/>
              <a:gd name="T26" fmla="*/ 90 w 114"/>
              <a:gd name="T27" fmla="*/ 157 h 160"/>
              <a:gd name="T28" fmla="*/ 90 w 114"/>
              <a:gd name="T29" fmla="*/ 155 h 160"/>
              <a:gd name="T30" fmla="*/ 80 w 114"/>
              <a:gd name="T31" fmla="*/ 145 h 160"/>
              <a:gd name="T32" fmla="*/ 60 w 114"/>
              <a:gd name="T33" fmla="*/ 145 h 160"/>
              <a:gd name="T34" fmla="*/ 60 w 114"/>
              <a:gd name="T35" fmla="*/ 102 h 160"/>
              <a:gd name="T36" fmla="*/ 114 w 114"/>
              <a:gd name="T37" fmla="*/ 39 h 160"/>
              <a:gd name="T38" fmla="*/ 85 w 114"/>
              <a:gd name="T39" fmla="*/ 155 h 160"/>
              <a:gd name="T40" fmla="*/ 30 w 114"/>
              <a:gd name="T41" fmla="*/ 155 h 160"/>
              <a:gd name="T42" fmla="*/ 30 w 114"/>
              <a:gd name="T43" fmla="*/ 155 h 160"/>
              <a:gd name="T44" fmla="*/ 35 w 114"/>
              <a:gd name="T45" fmla="*/ 150 h 160"/>
              <a:gd name="T46" fmla="*/ 80 w 114"/>
              <a:gd name="T47" fmla="*/ 150 h 160"/>
              <a:gd name="T48" fmla="*/ 85 w 114"/>
              <a:gd name="T49" fmla="*/ 155 h 160"/>
              <a:gd name="T50" fmla="*/ 14 w 114"/>
              <a:gd name="T51" fmla="*/ 5 h 160"/>
              <a:gd name="T52" fmla="*/ 100 w 114"/>
              <a:gd name="T53" fmla="*/ 5 h 160"/>
              <a:gd name="T54" fmla="*/ 109 w 114"/>
              <a:gd name="T55" fmla="*/ 37 h 160"/>
              <a:gd name="T56" fmla="*/ 95 w 114"/>
              <a:gd name="T57" fmla="*/ 35 h 160"/>
              <a:gd name="T58" fmla="*/ 64 w 114"/>
              <a:gd name="T59" fmla="*/ 45 h 160"/>
              <a:gd name="T60" fmla="*/ 35 w 114"/>
              <a:gd name="T61" fmla="*/ 52 h 160"/>
              <a:gd name="T62" fmla="*/ 5 w 114"/>
              <a:gd name="T63" fmla="*/ 45 h 160"/>
              <a:gd name="T64" fmla="*/ 5 w 114"/>
              <a:gd name="T65" fmla="*/ 45 h 160"/>
              <a:gd name="T66" fmla="*/ 5 w 114"/>
              <a:gd name="T67" fmla="*/ 39 h 160"/>
              <a:gd name="T68" fmla="*/ 14 w 114"/>
              <a:gd name="T69" fmla="*/ 5 h 160"/>
              <a:gd name="T70" fmla="*/ 7 w 114"/>
              <a:gd name="T71" fmla="*/ 51 h 160"/>
              <a:gd name="T72" fmla="*/ 35 w 114"/>
              <a:gd name="T73" fmla="*/ 57 h 160"/>
              <a:gd name="T74" fmla="*/ 66 w 114"/>
              <a:gd name="T75" fmla="*/ 49 h 160"/>
              <a:gd name="T76" fmla="*/ 95 w 114"/>
              <a:gd name="T77" fmla="*/ 40 h 160"/>
              <a:gd name="T78" fmla="*/ 109 w 114"/>
              <a:gd name="T79" fmla="*/ 42 h 160"/>
              <a:gd name="T80" fmla="*/ 58 w 114"/>
              <a:gd name="T81" fmla="*/ 97 h 160"/>
              <a:gd name="T82" fmla="*/ 7 w 114"/>
              <a:gd name="T83" fmla="*/ 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4" h="160">
                <a:moveTo>
                  <a:pt x="114" y="39"/>
                </a:moveTo>
                <a:cubicBezTo>
                  <a:pt x="114" y="27"/>
                  <a:pt x="110" y="11"/>
                  <a:pt x="104" y="1"/>
                </a:cubicBezTo>
                <a:cubicBezTo>
                  <a:pt x="104" y="0"/>
                  <a:pt x="102" y="0"/>
                  <a:pt x="102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2" y="0"/>
                  <a:pt x="10" y="0"/>
                  <a:pt x="10" y="1"/>
                </a:cubicBezTo>
                <a:cubicBezTo>
                  <a:pt x="4" y="11"/>
                  <a:pt x="0" y="27"/>
                  <a:pt x="0" y="39"/>
                </a:cubicBezTo>
                <a:cubicBezTo>
                  <a:pt x="0" y="67"/>
                  <a:pt x="24" y="101"/>
                  <a:pt x="55" y="102"/>
                </a:cubicBezTo>
                <a:cubicBezTo>
                  <a:pt x="55" y="145"/>
                  <a:pt x="55" y="145"/>
                  <a:pt x="55" y="145"/>
                </a:cubicBezTo>
                <a:cubicBezTo>
                  <a:pt x="35" y="145"/>
                  <a:pt x="35" y="145"/>
                  <a:pt x="35" y="145"/>
                </a:cubicBezTo>
                <a:cubicBezTo>
                  <a:pt x="29" y="145"/>
                  <a:pt x="25" y="149"/>
                  <a:pt x="25" y="155"/>
                </a:cubicBezTo>
                <a:cubicBezTo>
                  <a:pt x="25" y="157"/>
                  <a:pt x="25" y="157"/>
                  <a:pt x="25" y="157"/>
                </a:cubicBezTo>
                <a:cubicBezTo>
                  <a:pt x="25" y="159"/>
                  <a:pt x="27" y="160"/>
                  <a:pt x="28" y="160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89" y="160"/>
                  <a:pt x="90" y="159"/>
                  <a:pt x="90" y="157"/>
                </a:cubicBezTo>
                <a:cubicBezTo>
                  <a:pt x="90" y="155"/>
                  <a:pt x="90" y="155"/>
                  <a:pt x="90" y="155"/>
                </a:cubicBezTo>
                <a:cubicBezTo>
                  <a:pt x="90" y="149"/>
                  <a:pt x="85" y="145"/>
                  <a:pt x="80" y="145"/>
                </a:cubicBezTo>
                <a:cubicBezTo>
                  <a:pt x="60" y="145"/>
                  <a:pt x="60" y="145"/>
                  <a:pt x="60" y="145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91" y="101"/>
                  <a:pt x="114" y="67"/>
                  <a:pt x="114" y="39"/>
                </a:cubicBezTo>
                <a:close/>
                <a:moveTo>
                  <a:pt x="85" y="155"/>
                </a:moveTo>
                <a:cubicBezTo>
                  <a:pt x="30" y="155"/>
                  <a:pt x="30" y="155"/>
                  <a:pt x="30" y="155"/>
                </a:cubicBezTo>
                <a:cubicBezTo>
                  <a:pt x="30" y="155"/>
                  <a:pt x="30" y="155"/>
                  <a:pt x="30" y="155"/>
                </a:cubicBezTo>
                <a:cubicBezTo>
                  <a:pt x="30" y="151"/>
                  <a:pt x="32" y="150"/>
                  <a:pt x="35" y="150"/>
                </a:cubicBezTo>
                <a:cubicBezTo>
                  <a:pt x="80" y="150"/>
                  <a:pt x="80" y="150"/>
                  <a:pt x="80" y="150"/>
                </a:cubicBezTo>
                <a:cubicBezTo>
                  <a:pt x="83" y="150"/>
                  <a:pt x="85" y="152"/>
                  <a:pt x="85" y="155"/>
                </a:cubicBezTo>
                <a:close/>
                <a:moveTo>
                  <a:pt x="14" y="5"/>
                </a:moveTo>
                <a:cubicBezTo>
                  <a:pt x="100" y="5"/>
                  <a:pt x="100" y="5"/>
                  <a:pt x="100" y="5"/>
                </a:cubicBezTo>
                <a:cubicBezTo>
                  <a:pt x="106" y="14"/>
                  <a:pt x="109" y="27"/>
                  <a:pt x="109" y="37"/>
                </a:cubicBezTo>
                <a:cubicBezTo>
                  <a:pt x="105" y="36"/>
                  <a:pt x="100" y="35"/>
                  <a:pt x="95" y="35"/>
                </a:cubicBezTo>
                <a:cubicBezTo>
                  <a:pt x="79" y="35"/>
                  <a:pt x="71" y="40"/>
                  <a:pt x="64" y="45"/>
                </a:cubicBezTo>
                <a:cubicBezTo>
                  <a:pt x="56" y="49"/>
                  <a:pt x="49" y="52"/>
                  <a:pt x="35" y="52"/>
                </a:cubicBezTo>
                <a:cubicBezTo>
                  <a:pt x="20" y="52"/>
                  <a:pt x="13" y="49"/>
                  <a:pt x="5" y="45"/>
                </a:cubicBezTo>
                <a:cubicBezTo>
                  <a:pt x="5" y="45"/>
                  <a:pt x="5" y="45"/>
                  <a:pt x="5" y="45"/>
                </a:cubicBezTo>
                <a:cubicBezTo>
                  <a:pt x="5" y="42"/>
                  <a:pt x="5" y="40"/>
                  <a:pt x="5" y="39"/>
                </a:cubicBezTo>
                <a:cubicBezTo>
                  <a:pt x="5" y="29"/>
                  <a:pt x="8" y="14"/>
                  <a:pt x="14" y="5"/>
                </a:cubicBezTo>
                <a:close/>
                <a:moveTo>
                  <a:pt x="7" y="51"/>
                </a:moveTo>
                <a:cubicBezTo>
                  <a:pt x="14" y="55"/>
                  <a:pt x="22" y="57"/>
                  <a:pt x="35" y="57"/>
                </a:cubicBezTo>
                <a:cubicBezTo>
                  <a:pt x="50" y="57"/>
                  <a:pt x="59" y="54"/>
                  <a:pt x="66" y="49"/>
                </a:cubicBezTo>
                <a:cubicBezTo>
                  <a:pt x="74" y="45"/>
                  <a:pt x="81" y="40"/>
                  <a:pt x="95" y="40"/>
                </a:cubicBezTo>
                <a:cubicBezTo>
                  <a:pt x="100" y="40"/>
                  <a:pt x="105" y="41"/>
                  <a:pt x="109" y="42"/>
                </a:cubicBezTo>
                <a:cubicBezTo>
                  <a:pt x="106" y="69"/>
                  <a:pt x="85" y="97"/>
                  <a:pt x="58" y="97"/>
                </a:cubicBezTo>
                <a:cubicBezTo>
                  <a:pt x="33" y="97"/>
                  <a:pt x="13" y="75"/>
                  <a:pt x="7" y="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BA3D6431-E938-8097-081F-5BE3F70B3EFE}"/>
              </a:ext>
            </a:extLst>
          </p:cNvPr>
          <p:cNvSpPr>
            <a:spLocks noEditPoints="1"/>
          </p:cNvSpPr>
          <p:nvPr/>
        </p:nvSpPr>
        <p:spPr bwMode="auto">
          <a:xfrm>
            <a:off x="4618038" y="1922463"/>
            <a:ext cx="200025" cy="254000"/>
          </a:xfrm>
          <a:custGeom>
            <a:avLst/>
            <a:gdLst>
              <a:gd name="T0" fmla="*/ 69 w 126"/>
              <a:gd name="T1" fmla="*/ 109 h 160"/>
              <a:gd name="T2" fmla="*/ 123 w 126"/>
              <a:gd name="T3" fmla="*/ 56 h 160"/>
              <a:gd name="T4" fmla="*/ 69 w 126"/>
              <a:gd name="T5" fmla="*/ 3 h 160"/>
              <a:gd name="T6" fmla="*/ 16 w 126"/>
              <a:gd name="T7" fmla="*/ 56 h 160"/>
              <a:gd name="T8" fmla="*/ 69 w 126"/>
              <a:gd name="T9" fmla="*/ 109 h 160"/>
              <a:gd name="T10" fmla="*/ 69 w 126"/>
              <a:gd name="T11" fmla="*/ 8 h 160"/>
              <a:gd name="T12" fmla="*/ 118 w 126"/>
              <a:gd name="T13" fmla="*/ 56 h 160"/>
              <a:gd name="T14" fmla="*/ 69 w 126"/>
              <a:gd name="T15" fmla="*/ 104 h 160"/>
              <a:gd name="T16" fmla="*/ 21 w 126"/>
              <a:gd name="T17" fmla="*/ 56 h 160"/>
              <a:gd name="T18" fmla="*/ 69 w 126"/>
              <a:gd name="T19" fmla="*/ 8 h 160"/>
              <a:gd name="T20" fmla="*/ 92 w 126"/>
              <a:gd name="T21" fmla="*/ 141 h 160"/>
              <a:gd name="T22" fmla="*/ 46 w 126"/>
              <a:gd name="T23" fmla="*/ 141 h 160"/>
              <a:gd name="T24" fmla="*/ 35 w 126"/>
              <a:gd name="T25" fmla="*/ 150 h 160"/>
              <a:gd name="T26" fmla="*/ 35 w 126"/>
              <a:gd name="T27" fmla="*/ 157 h 160"/>
              <a:gd name="T28" fmla="*/ 38 w 126"/>
              <a:gd name="T29" fmla="*/ 160 h 160"/>
              <a:gd name="T30" fmla="*/ 100 w 126"/>
              <a:gd name="T31" fmla="*/ 160 h 160"/>
              <a:gd name="T32" fmla="*/ 102 w 126"/>
              <a:gd name="T33" fmla="*/ 157 h 160"/>
              <a:gd name="T34" fmla="*/ 102 w 126"/>
              <a:gd name="T35" fmla="*/ 150 h 160"/>
              <a:gd name="T36" fmla="*/ 92 w 126"/>
              <a:gd name="T37" fmla="*/ 141 h 160"/>
              <a:gd name="T38" fmla="*/ 97 w 126"/>
              <a:gd name="T39" fmla="*/ 155 h 160"/>
              <a:gd name="T40" fmla="*/ 41 w 126"/>
              <a:gd name="T41" fmla="*/ 155 h 160"/>
              <a:gd name="T42" fmla="*/ 41 w 126"/>
              <a:gd name="T43" fmla="*/ 150 h 160"/>
              <a:gd name="T44" fmla="*/ 46 w 126"/>
              <a:gd name="T45" fmla="*/ 145 h 160"/>
              <a:gd name="T46" fmla="*/ 92 w 126"/>
              <a:gd name="T47" fmla="*/ 145 h 160"/>
              <a:gd name="T48" fmla="*/ 97 w 126"/>
              <a:gd name="T49" fmla="*/ 150 h 160"/>
              <a:gd name="T50" fmla="*/ 97 w 126"/>
              <a:gd name="T51" fmla="*/ 155 h 160"/>
              <a:gd name="T52" fmla="*/ 125 w 126"/>
              <a:gd name="T53" fmla="*/ 108 h 160"/>
              <a:gd name="T54" fmla="*/ 117 w 126"/>
              <a:gd name="T55" fmla="*/ 101 h 160"/>
              <a:gd name="T56" fmla="*/ 113 w 126"/>
              <a:gd name="T57" fmla="*/ 101 h 160"/>
              <a:gd name="T58" fmla="*/ 69 w 126"/>
              <a:gd name="T59" fmla="*/ 120 h 160"/>
              <a:gd name="T60" fmla="*/ 24 w 126"/>
              <a:gd name="T61" fmla="*/ 101 h 160"/>
              <a:gd name="T62" fmla="*/ 5 w 126"/>
              <a:gd name="T63" fmla="*/ 56 h 160"/>
              <a:gd name="T64" fmla="*/ 24 w 126"/>
              <a:gd name="T65" fmla="*/ 12 h 160"/>
              <a:gd name="T66" fmla="*/ 24 w 126"/>
              <a:gd name="T67" fmla="*/ 8 h 160"/>
              <a:gd name="T68" fmla="*/ 16 w 126"/>
              <a:gd name="T69" fmla="*/ 1 h 160"/>
              <a:gd name="T70" fmla="*/ 13 w 126"/>
              <a:gd name="T71" fmla="*/ 1 h 160"/>
              <a:gd name="T72" fmla="*/ 13 w 126"/>
              <a:gd name="T73" fmla="*/ 5 h 160"/>
              <a:gd name="T74" fmla="*/ 18 w 126"/>
              <a:gd name="T75" fmla="*/ 10 h 160"/>
              <a:gd name="T76" fmla="*/ 0 w 126"/>
              <a:gd name="T77" fmla="*/ 56 h 160"/>
              <a:gd name="T78" fmla="*/ 20 w 126"/>
              <a:gd name="T79" fmla="*/ 104 h 160"/>
              <a:gd name="T80" fmla="*/ 66 w 126"/>
              <a:gd name="T81" fmla="*/ 125 h 160"/>
              <a:gd name="T82" fmla="*/ 66 w 126"/>
              <a:gd name="T83" fmla="*/ 132 h 160"/>
              <a:gd name="T84" fmla="*/ 69 w 126"/>
              <a:gd name="T85" fmla="*/ 135 h 160"/>
              <a:gd name="T86" fmla="*/ 71 w 126"/>
              <a:gd name="T87" fmla="*/ 132 h 160"/>
              <a:gd name="T88" fmla="*/ 71 w 126"/>
              <a:gd name="T89" fmla="*/ 125 h 160"/>
              <a:gd name="T90" fmla="*/ 116 w 126"/>
              <a:gd name="T91" fmla="*/ 107 h 160"/>
              <a:gd name="T92" fmla="*/ 121 w 126"/>
              <a:gd name="T93" fmla="*/ 112 h 160"/>
              <a:gd name="T94" fmla="*/ 125 w 126"/>
              <a:gd name="T95" fmla="*/ 112 h 160"/>
              <a:gd name="T96" fmla="*/ 125 w 126"/>
              <a:gd name="T97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6" h="160">
                <a:moveTo>
                  <a:pt x="69" y="109"/>
                </a:moveTo>
                <a:cubicBezTo>
                  <a:pt x="99" y="109"/>
                  <a:pt x="123" y="85"/>
                  <a:pt x="123" y="56"/>
                </a:cubicBezTo>
                <a:cubicBezTo>
                  <a:pt x="123" y="27"/>
                  <a:pt x="99" y="3"/>
                  <a:pt x="69" y="3"/>
                </a:cubicBezTo>
                <a:cubicBezTo>
                  <a:pt x="40" y="3"/>
                  <a:pt x="16" y="27"/>
                  <a:pt x="16" y="56"/>
                </a:cubicBezTo>
                <a:cubicBezTo>
                  <a:pt x="16" y="85"/>
                  <a:pt x="40" y="109"/>
                  <a:pt x="69" y="109"/>
                </a:cubicBezTo>
                <a:close/>
                <a:moveTo>
                  <a:pt x="69" y="8"/>
                </a:moveTo>
                <a:cubicBezTo>
                  <a:pt x="96" y="8"/>
                  <a:pt x="118" y="29"/>
                  <a:pt x="118" y="56"/>
                </a:cubicBezTo>
                <a:cubicBezTo>
                  <a:pt x="118" y="83"/>
                  <a:pt x="96" y="104"/>
                  <a:pt x="69" y="104"/>
                </a:cubicBezTo>
                <a:cubicBezTo>
                  <a:pt x="43" y="104"/>
                  <a:pt x="21" y="83"/>
                  <a:pt x="21" y="56"/>
                </a:cubicBezTo>
                <a:cubicBezTo>
                  <a:pt x="21" y="29"/>
                  <a:pt x="43" y="8"/>
                  <a:pt x="69" y="8"/>
                </a:cubicBezTo>
                <a:close/>
                <a:moveTo>
                  <a:pt x="92" y="141"/>
                </a:moveTo>
                <a:cubicBezTo>
                  <a:pt x="46" y="141"/>
                  <a:pt x="46" y="141"/>
                  <a:pt x="46" y="141"/>
                </a:cubicBezTo>
                <a:cubicBezTo>
                  <a:pt x="41" y="141"/>
                  <a:pt x="35" y="144"/>
                  <a:pt x="35" y="150"/>
                </a:cubicBezTo>
                <a:cubicBezTo>
                  <a:pt x="35" y="157"/>
                  <a:pt x="35" y="157"/>
                  <a:pt x="35" y="157"/>
                </a:cubicBezTo>
                <a:cubicBezTo>
                  <a:pt x="35" y="159"/>
                  <a:pt x="37" y="160"/>
                  <a:pt x="38" y="160"/>
                </a:cubicBezTo>
                <a:cubicBezTo>
                  <a:pt x="100" y="160"/>
                  <a:pt x="100" y="160"/>
                  <a:pt x="100" y="160"/>
                </a:cubicBezTo>
                <a:cubicBezTo>
                  <a:pt x="101" y="160"/>
                  <a:pt x="102" y="159"/>
                  <a:pt x="102" y="157"/>
                </a:cubicBezTo>
                <a:cubicBezTo>
                  <a:pt x="102" y="150"/>
                  <a:pt x="102" y="150"/>
                  <a:pt x="102" y="150"/>
                </a:cubicBezTo>
                <a:cubicBezTo>
                  <a:pt x="102" y="145"/>
                  <a:pt x="98" y="141"/>
                  <a:pt x="92" y="141"/>
                </a:cubicBezTo>
                <a:close/>
                <a:moveTo>
                  <a:pt x="97" y="155"/>
                </a:moveTo>
                <a:cubicBezTo>
                  <a:pt x="41" y="155"/>
                  <a:pt x="41" y="155"/>
                  <a:pt x="41" y="155"/>
                </a:cubicBezTo>
                <a:cubicBezTo>
                  <a:pt x="41" y="150"/>
                  <a:pt x="41" y="150"/>
                  <a:pt x="41" y="150"/>
                </a:cubicBezTo>
                <a:cubicBezTo>
                  <a:pt x="41" y="148"/>
                  <a:pt x="43" y="145"/>
                  <a:pt x="46" y="145"/>
                </a:cubicBezTo>
                <a:cubicBezTo>
                  <a:pt x="92" y="145"/>
                  <a:pt x="92" y="145"/>
                  <a:pt x="92" y="145"/>
                </a:cubicBezTo>
                <a:cubicBezTo>
                  <a:pt x="94" y="145"/>
                  <a:pt x="97" y="148"/>
                  <a:pt x="97" y="150"/>
                </a:cubicBezTo>
                <a:cubicBezTo>
                  <a:pt x="97" y="155"/>
                  <a:pt x="97" y="155"/>
                  <a:pt x="97" y="155"/>
                </a:cubicBezTo>
                <a:close/>
                <a:moveTo>
                  <a:pt x="125" y="108"/>
                </a:moveTo>
                <a:cubicBezTo>
                  <a:pt x="117" y="101"/>
                  <a:pt x="117" y="101"/>
                  <a:pt x="117" y="101"/>
                </a:cubicBezTo>
                <a:cubicBezTo>
                  <a:pt x="116" y="101"/>
                  <a:pt x="115" y="101"/>
                  <a:pt x="113" y="101"/>
                </a:cubicBezTo>
                <a:cubicBezTo>
                  <a:pt x="102" y="113"/>
                  <a:pt x="85" y="120"/>
                  <a:pt x="69" y="120"/>
                </a:cubicBezTo>
                <a:cubicBezTo>
                  <a:pt x="52" y="120"/>
                  <a:pt x="36" y="113"/>
                  <a:pt x="24" y="101"/>
                </a:cubicBezTo>
                <a:cubicBezTo>
                  <a:pt x="11" y="89"/>
                  <a:pt x="5" y="73"/>
                  <a:pt x="5" y="56"/>
                </a:cubicBezTo>
                <a:cubicBezTo>
                  <a:pt x="5" y="40"/>
                  <a:pt x="11" y="24"/>
                  <a:pt x="24" y="12"/>
                </a:cubicBezTo>
                <a:cubicBezTo>
                  <a:pt x="24" y="11"/>
                  <a:pt x="24" y="10"/>
                  <a:pt x="24" y="8"/>
                </a:cubicBezTo>
                <a:cubicBezTo>
                  <a:pt x="16" y="1"/>
                  <a:pt x="16" y="1"/>
                  <a:pt x="16" y="1"/>
                </a:cubicBezTo>
                <a:cubicBezTo>
                  <a:pt x="15" y="0"/>
                  <a:pt x="13" y="0"/>
                  <a:pt x="13" y="1"/>
                </a:cubicBezTo>
                <a:cubicBezTo>
                  <a:pt x="11" y="1"/>
                  <a:pt x="11" y="3"/>
                  <a:pt x="13" y="5"/>
                </a:cubicBezTo>
                <a:cubicBezTo>
                  <a:pt x="18" y="10"/>
                  <a:pt x="18" y="10"/>
                  <a:pt x="18" y="10"/>
                </a:cubicBezTo>
                <a:cubicBezTo>
                  <a:pt x="6" y="22"/>
                  <a:pt x="0" y="39"/>
                  <a:pt x="0" y="56"/>
                </a:cubicBezTo>
                <a:cubicBezTo>
                  <a:pt x="0" y="74"/>
                  <a:pt x="8" y="92"/>
                  <a:pt x="20" y="104"/>
                </a:cubicBezTo>
                <a:cubicBezTo>
                  <a:pt x="33" y="117"/>
                  <a:pt x="48" y="123"/>
                  <a:pt x="66" y="125"/>
                </a:cubicBezTo>
                <a:cubicBezTo>
                  <a:pt x="66" y="132"/>
                  <a:pt x="66" y="132"/>
                  <a:pt x="66" y="132"/>
                </a:cubicBezTo>
                <a:cubicBezTo>
                  <a:pt x="66" y="133"/>
                  <a:pt x="67" y="135"/>
                  <a:pt x="69" y="135"/>
                </a:cubicBezTo>
                <a:cubicBezTo>
                  <a:pt x="70" y="135"/>
                  <a:pt x="71" y="133"/>
                  <a:pt x="71" y="132"/>
                </a:cubicBezTo>
                <a:cubicBezTo>
                  <a:pt x="71" y="125"/>
                  <a:pt x="71" y="125"/>
                  <a:pt x="71" y="125"/>
                </a:cubicBezTo>
                <a:cubicBezTo>
                  <a:pt x="88" y="123"/>
                  <a:pt x="103" y="117"/>
                  <a:pt x="116" y="107"/>
                </a:cubicBezTo>
                <a:cubicBezTo>
                  <a:pt x="121" y="112"/>
                  <a:pt x="121" y="112"/>
                  <a:pt x="121" y="112"/>
                </a:cubicBezTo>
                <a:cubicBezTo>
                  <a:pt x="122" y="113"/>
                  <a:pt x="125" y="113"/>
                  <a:pt x="125" y="112"/>
                </a:cubicBezTo>
                <a:cubicBezTo>
                  <a:pt x="126" y="112"/>
                  <a:pt x="126" y="109"/>
                  <a:pt x="125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1A5528C4-A460-3150-1739-4B8A156331A7}"/>
              </a:ext>
            </a:extLst>
          </p:cNvPr>
          <p:cNvSpPr>
            <a:spLocks noEditPoints="1"/>
          </p:cNvSpPr>
          <p:nvPr/>
        </p:nvSpPr>
        <p:spPr bwMode="auto">
          <a:xfrm>
            <a:off x="4056063" y="1922463"/>
            <a:ext cx="222250" cy="254000"/>
          </a:xfrm>
          <a:custGeom>
            <a:avLst/>
            <a:gdLst>
              <a:gd name="T0" fmla="*/ 70 w 140"/>
              <a:gd name="T1" fmla="*/ 0 h 160"/>
              <a:gd name="T2" fmla="*/ 0 w 140"/>
              <a:gd name="T3" fmla="*/ 47 h 160"/>
              <a:gd name="T4" fmla="*/ 69 w 140"/>
              <a:gd name="T5" fmla="*/ 128 h 160"/>
              <a:gd name="T6" fmla="*/ 70 w 140"/>
              <a:gd name="T7" fmla="*/ 128 h 160"/>
              <a:gd name="T8" fmla="*/ 71 w 140"/>
              <a:gd name="T9" fmla="*/ 128 h 160"/>
              <a:gd name="T10" fmla="*/ 140 w 140"/>
              <a:gd name="T11" fmla="*/ 47 h 160"/>
              <a:gd name="T12" fmla="*/ 70 w 140"/>
              <a:gd name="T13" fmla="*/ 0 h 160"/>
              <a:gd name="T14" fmla="*/ 5 w 140"/>
              <a:gd name="T15" fmla="*/ 47 h 160"/>
              <a:gd name="T16" fmla="*/ 36 w 140"/>
              <a:gd name="T17" fmla="*/ 9 h 160"/>
              <a:gd name="T18" fmla="*/ 20 w 140"/>
              <a:gd name="T19" fmla="*/ 47 h 160"/>
              <a:gd name="T20" fmla="*/ 49 w 140"/>
              <a:gd name="T21" fmla="*/ 106 h 160"/>
              <a:gd name="T22" fmla="*/ 5 w 140"/>
              <a:gd name="T23" fmla="*/ 47 h 160"/>
              <a:gd name="T24" fmla="*/ 25 w 140"/>
              <a:gd name="T25" fmla="*/ 47 h 160"/>
              <a:gd name="T26" fmla="*/ 55 w 140"/>
              <a:gd name="T27" fmla="*/ 6 h 160"/>
              <a:gd name="T28" fmla="*/ 45 w 140"/>
              <a:gd name="T29" fmla="*/ 47 h 160"/>
              <a:gd name="T30" fmla="*/ 61 w 140"/>
              <a:gd name="T31" fmla="*/ 114 h 160"/>
              <a:gd name="T32" fmla="*/ 25 w 140"/>
              <a:gd name="T33" fmla="*/ 47 h 160"/>
              <a:gd name="T34" fmla="*/ 70 w 140"/>
              <a:gd name="T35" fmla="*/ 119 h 160"/>
              <a:gd name="T36" fmla="*/ 50 w 140"/>
              <a:gd name="T37" fmla="*/ 47 h 160"/>
              <a:gd name="T38" fmla="*/ 70 w 140"/>
              <a:gd name="T39" fmla="*/ 5 h 160"/>
              <a:gd name="T40" fmla="*/ 90 w 140"/>
              <a:gd name="T41" fmla="*/ 47 h 160"/>
              <a:gd name="T42" fmla="*/ 70 w 140"/>
              <a:gd name="T43" fmla="*/ 119 h 160"/>
              <a:gd name="T44" fmla="*/ 95 w 140"/>
              <a:gd name="T45" fmla="*/ 47 h 160"/>
              <a:gd name="T46" fmla="*/ 85 w 140"/>
              <a:gd name="T47" fmla="*/ 6 h 160"/>
              <a:gd name="T48" fmla="*/ 115 w 140"/>
              <a:gd name="T49" fmla="*/ 47 h 160"/>
              <a:gd name="T50" fmla="*/ 79 w 140"/>
              <a:gd name="T51" fmla="*/ 114 h 160"/>
              <a:gd name="T52" fmla="*/ 95 w 140"/>
              <a:gd name="T53" fmla="*/ 47 h 160"/>
              <a:gd name="T54" fmla="*/ 91 w 140"/>
              <a:gd name="T55" fmla="*/ 106 h 160"/>
              <a:gd name="T56" fmla="*/ 120 w 140"/>
              <a:gd name="T57" fmla="*/ 47 h 160"/>
              <a:gd name="T58" fmla="*/ 104 w 140"/>
              <a:gd name="T59" fmla="*/ 9 h 160"/>
              <a:gd name="T60" fmla="*/ 135 w 140"/>
              <a:gd name="T61" fmla="*/ 47 h 160"/>
              <a:gd name="T62" fmla="*/ 91 w 140"/>
              <a:gd name="T63" fmla="*/ 106 h 160"/>
              <a:gd name="T64" fmla="*/ 83 w 140"/>
              <a:gd name="T65" fmla="*/ 135 h 160"/>
              <a:gd name="T66" fmla="*/ 58 w 140"/>
              <a:gd name="T67" fmla="*/ 135 h 160"/>
              <a:gd name="T68" fmla="*/ 55 w 140"/>
              <a:gd name="T69" fmla="*/ 137 h 160"/>
              <a:gd name="T70" fmla="*/ 55 w 140"/>
              <a:gd name="T71" fmla="*/ 152 h 160"/>
              <a:gd name="T72" fmla="*/ 63 w 140"/>
              <a:gd name="T73" fmla="*/ 160 h 160"/>
              <a:gd name="T74" fmla="*/ 78 w 140"/>
              <a:gd name="T75" fmla="*/ 160 h 160"/>
              <a:gd name="T76" fmla="*/ 85 w 140"/>
              <a:gd name="T77" fmla="*/ 152 h 160"/>
              <a:gd name="T78" fmla="*/ 85 w 140"/>
              <a:gd name="T79" fmla="*/ 137 h 160"/>
              <a:gd name="T80" fmla="*/ 83 w 140"/>
              <a:gd name="T81" fmla="*/ 135 h 160"/>
              <a:gd name="T82" fmla="*/ 80 w 140"/>
              <a:gd name="T83" fmla="*/ 152 h 160"/>
              <a:gd name="T84" fmla="*/ 78 w 140"/>
              <a:gd name="T85" fmla="*/ 155 h 160"/>
              <a:gd name="T86" fmla="*/ 63 w 140"/>
              <a:gd name="T87" fmla="*/ 155 h 160"/>
              <a:gd name="T88" fmla="*/ 60 w 140"/>
              <a:gd name="T89" fmla="*/ 152 h 160"/>
              <a:gd name="T90" fmla="*/ 60 w 140"/>
              <a:gd name="T91" fmla="*/ 140 h 160"/>
              <a:gd name="T92" fmla="*/ 80 w 140"/>
              <a:gd name="T93" fmla="*/ 140 h 160"/>
              <a:gd name="T94" fmla="*/ 80 w 140"/>
              <a:gd name="T95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0" h="160">
                <a:moveTo>
                  <a:pt x="70" y="0"/>
                </a:moveTo>
                <a:cubicBezTo>
                  <a:pt x="22" y="0"/>
                  <a:pt x="0" y="15"/>
                  <a:pt x="0" y="47"/>
                </a:cubicBezTo>
                <a:cubicBezTo>
                  <a:pt x="0" y="84"/>
                  <a:pt x="66" y="125"/>
                  <a:pt x="69" y="128"/>
                </a:cubicBezTo>
                <a:cubicBezTo>
                  <a:pt x="70" y="128"/>
                  <a:pt x="70" y="128"/>
                  <a:pt x="70" y="128"/>
                </a:cubicBezTo>
                <a:cubicBezTo>
                  <a:pt x="71" y="128"/>
                  <a:pt x="71" y="128"/>
                  <a:pt x="71" y="128"/>
                </a:cubicBezTo>
                <a:cubicBezTo>
                  <a:pt x="74" y="125"/>
                  <a:pt x="140" y="84"/>
                  <a:pt x="140" y="47"/>
                </a:cubicBezTo>
                <a:cubicBezTo>
                  <a:pt x="140" y="15"/>
                  <a:pt x="118" y="0"/>
                  <a:pt x="70" y="0"/>
                </a:cubicBezTo>
                <a:close/>
                <a:moveTo>
                  <a:pt x="5" y="47"/>
                </a:moveTo>
                <a:cubicBezTo>
                  <a:pt x="5" y="27"/>
                  <a:pt x="15" y="15"/>
                  <a:pt x="36" y="9"/>
                </a:cubicBezTo>
                <a:cubicBezTo>
                  <a:pt x="25" y="16"/>
                  <a:pt x="20" y="29"/>
                  <a:pt x="20" y="47"/>
                </a:cubicBezTo>
                <a:cubicBezTo>
                  <a:pt x="20" y="68"/>
                  <a:pt x="36" y="91"/>
                  <a:pt x="49" y="106"/>
                </a:cubicBezTo>
                <a:cubicBezTo>
                  <a:pt x="30" y="91"/>
                  <a:pt x="5" y="68"/>
                  <a:pt x="5" y="47"/>
                </a:cubicBezTo>
                <a:close/>
                <a:moveTo>
                  <a:pt x="25" y="47"/>
                </a:moveTo>
                <a:cubicBezTo>
                  <a:pt x="25" y="24"/>
                  <a:pt x="35" y="10"/>
                  <a:pt x="55" y="6"/>
                </a:cubicBezTo>
                <a:cubicBezTo>
                  <a:pt x="49" y="14"/>
                  <a:pt x="45" y="27"/>
                  <a:pt x="45" y="47"/>
                </a:cubicBezTo>
                <a:cubicBezTo>
                  <a:pt x="45" y="71"/>
                  <a:pt x="55" y="98"/>
                  <a:pt x="61" y="114"/>
                </a:cubicBezTo>
                <a:cubicBezTo>
                  <a:pt x="47" y="99"/>
                  <a:pt x="25" y="71"/>
                  <a:pt x="25" y="47"/>
                </a:cubicBezTo>
                <a:close/>
                <a:moveTo>
                  <a:pt x="70" y="119"/>
                </a:moveTo>
                <a:cubicBezTo>
                  <a:pt x="65" y="108"/>
                  <a:pt x="50" y="75"/>
                  <a:pt x="50" y="47"/>
                </a:cubicBezTo>
                <a:cubicBezTo>
                  <a:pt x="50" y="9"/>
                  <a:pt x="61" y="5"/>
                  <a:pt x="70" y="5"/>
                </a:cubicBezTo>
                <a:cubicBezTo>
                  <a:pt x="79" y="5"/>
                  <a:pt x="90" y="9"/>
                  <a:pt x="90" y="47"/>
                </a:cubicBezTo>
                <a:cubicBezTo>
                  <a:pt x="90" y="75"/>
                  <a:pt x="75" y="108"/>
                  <a:pt x="70" y="119"/>
                </a:cubicBezTo>
                <a:close/>
                <a:moveTo>
                  <a:pt x="95" y="47"/>
                </a:moveTo>
                <a:cubicBezTo>
                  <a:pt x="95" y="27"/>
                  <a:pt x="91" y="14"/>
                  <a:pt x="85" y="6"/>
                </a:cubicBezTo>
                <a:cubicBezTo>
                  <a:pt x="105" y="10"/>
                  <a:pt x="115" y="24"/>
                  <a:pt x="115" y="47"/>
                </a:cubicBezTo>
                <a:cubicBezTo>
                  <a:pt x="115" y="71"/>
                  <a:pt x="92" y="99"/>
                  <a:pt x="79" y="114"/>
                </a:cubicBezTo>
                <a:cubicBezTo>
                  <a:pt x="85" y="98"/>
                  <a:pt x="95" y="71"/>
                  <a:pt x="95" y="47"/>
                </a:cubicBezTo>
                <a:close/>
                <a:moveTo>
                  <a:pt x="91" y="106"/>
                </a:moveTo>
                <a:cubicBezTo>
                  <a:pt x="104" y="91"/>
                  <a:pt x="120" y="68"/>
                  <a:pt x="120" y="47"/>
                </a:cubicBezTo>
                <a:cubicBezTo>
                  <a:pt x="120" y="29"/>
                  <a:pt x="115" y="16"/>
                  <a:pt x="104" y="9"/>
                </a:cubicBezTo>
                <a:cubicBezTo>
                  <a:pt x="125" y="15"/>
                  <a:pt x="135" y="27"/>
                  <a:pt x="135" y="47"/>
                </a:cubicBezTo>
                <a:cubicBezTo>
                  <a:pt x="135" y="68"/>
                  <a:pt x="110" y="91"/>
                  <a:pt x="91" y="106"/>
                </a:cubicBezTo>
                <a:close/>
                <a:moveTo>
                  <a:pt x="83" y="135"/>
                </a:moveTo>
                <a:cubicBezTo>
                  <a:pt x="58" y="135"/>
                  <a:pt x="58" y="135"/>
                  <a:pt x="58" y="135"/>
                </a:cubicBezTo>
                <a:cubicBezTo>
                  <a:pt x="57" y="135"/>
                  <a:pt x="55" y="136"/>
                  <a:pt x="55" y="137"/>
                </a:cubicBezTo>
                <a:cubicBezTo>
                  <a:pt x="55" y="152"/>
                  <a:pt x="55" y="152"/>
                  <a:pt x="55" y="152"/>
                </a:cubicBezTo>
                <a:cubicBezTo>
                  <a:pt x="55" y="156"/>
                  <a:pt x="59" y="160"/>
                  <a:pt x="63" y="160"/>
                </a:cubicBezTo>
                <a:cubicBezTo>
                  <a:pt x="78" y="160"/>
                  <a:pt x="78" y="160"/>
                  <a:pt x="78" y="160"/>
                </a:cubicBezTo>
                <a:cubicBezTo>
                  <a:pt x="82" y="160"/>
                  <a:pt x="85" y="156"/>
                  <a:pt x="85" y="152"/>
                </a:cubicBezTo>
                <a:cubicBezTo>
                  <a:pt x="85" y="137"/>
                  <a:pt x="85" y="137"/>
                  <a:pt x="85" y="137"/>
                </a:cubicBezTo>
                <a:cubicBezTo>
                  <a:pt x="85" y="136"/>
                  <a:pt x="84" y="135"/>
                  <a:pt x="83" y="135"/>
                </a:cubicBezTo>
                <a:close/>
                <a:moveTo>
                  <a:pt x="80" y="152"/>
                </a:moveTo>
                <a:cubicBezTo>
                  <a:pt x="80" y="154"/>
                  <a:pt x="79" y="155"/>
                  <a:pt x="78" y="155"/>
                </a:cubicBezTo>
                <a:cubicBezTo>
                  <a:pt x="63" y="155"/>
                  <a:pt x="63" y="155"/>
                  <a:pt x="63" y="155"/>
                </a:cubicBezTo>
                <a:cubicBezTo>
                  <a:pt x="62" y="155"/>
                  <a:pt x="60" y="154"/>
                  <a:pt x="60" y="152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80" y="140"/>
                  <a:pt x="80" y="140"/>
                  <a:pt x="80" y="140"/>
                </a:cubicBezTo>
                <a:lnTo>
                  <a:pt x="80" y="15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97972365-9541-86C6-FF12-E1E3473F5138}"/>
              </a:ext>
            </a:extLst>
          </p:cNvPr>
          <p:cNvSpPr>
            <a:spLocks/>
          </p:cNvSpPr>
          <p:nvPr/>
        </p:nvSpPr>
        <p:spPr bwMode="auto">
          <a:xfrm>
            <a:off x="1808163" y="1935163"/>
            <a:ext cx="257175" cy="228600"/>
          </a:xfrm>
          <a:custGeom>
            <a:avLst/>
            <a:gdLst>
              <a:gd name="T0" fmla="*/ 3 w 162"/>
              <a:gd name="T1" fmla="*/ 144 h 144"/>
              <a:gd name="T2" fmla="*/ 5 w 162"/>
              <a:gd name="T3" fmla="*/ 143 h 144"/>
              <a:gd name="T4" fmla="*/ 40 w 162"/>
              <a:gd name="T5" fmla="*/ 118 h 144"/>
              <a:gd name="T6" fmla="*/ 46 w 162"/>
              <a:gd name="T7" fmla="*/ 116 h 144"/>
              <a:gd name="T8" fmla="*/ 64 w 162"/>
              <a:gd name="T9" fmla="*/ 94 h 144"/>
              <a:gd name="T10" fmla="*/ 64 w 162"/>
              <a:gd name="T11" fmla="*/ 93 h 144"/>
              <a:gd name="T12" fmla="*/ 49 w 162"/>
              <a:gd name="T13" fmla="*/ 68 h 144"/>
              <a:gd name="T14" fmla="*/ 47 w 162"/>
              <a:gd name="T15" fmla="*/ 67 h 144"/>
              <a:gd name="T16" fmla="*/ 41 w 162"/>
              <a:gd name="T17" fmla="*/ 53 h 144"/>
              <a:gd name="T18" fmla="*/ 43 w 162"/>
              <a:gd name="T19" fmla="*/ 47 h 144"/>
              <a:gd name="T20" fmla="*/ 44 w 162"/>
              <a:gd name="T21" fmla="*/ 46 h 144"/>
              <a:gd name="T22" fmla="*/ 81 w 162"/>
              <a:gd name="T23" fmla="*/ 4 h 144"/>
              <a:gd name="T24" fmla="*/ 82 w 162"/>
              <a:gd name="T25" fmla="*/ 4 h 144"/>
              <a:gd name="T26" fmla="*/ 119 w 162"/>
              <a:gd name="T27" fmla="*/ 46 h 144"/>
              <a:gd name="T28" fmla="*/ 119 w 162"/>
              <a:gd name="T29" fmla="*/ 48 h 144"/>
              <a:gd name="T30" fmla="*/ 121 w 162"/>
              <a:gd name="T31" fmla="*/ 53 h 144"/>
              <a:gd name="T32" fmla="*/ 116 w 162"/>
              <a:gd name="T33" fmla="*/ 65 h 144"/>
              <a:gd name="T34" fmla="*/ 116 w 162"/>
              <a:gd name="T35" fmla="*/ 66 h 144"/>
              <a:gd name="T36" fmla="*/ 98 w 162"/>
              <a:gd name="T37" fmla="*/ 93 h 144"/>
              <a:gd name="T38" fmla="*/ 98 w 162"/>
              <a:gd name="T39" fmla="*/ 96 h 144"/>
              <a:gd name="T40" fmla="*/ 116 w 162"/>
              <a:gd name="T41" fmla="*/ 117 h 144"/>
              <a:gd name="T42" fmla="*/ 122 w 162"/>
              <a:gd name="T43" fmla="*/ 119 h 144"/>
              <a:gd name="T44" fmla="*/ 157 w 162"/>
              <a:gd name="T45" fmla="*/ 143 h 144"/>
              <a:gd name="T46" fmla="*/ 158 w 162"/>
              <a:gd name="T47" fmla="*/ 144 h 144"/>
              <a:gd name="T48" fmla="*/ 159 w 162"/>
              <a:gd name="T49" fmla="*/ 144 h 144"/>
              <a:gd name="T50" fmla="*/ 161 w 162"/>
              <a:gd name="T51" fmla="*/ 141 h 144"/>
              <a:gd name="T52" fmla="*/ 124 w 162"/>
              <a:gd name="T53" fmla="*/ 115 h 144"/>
              <a:gd name="T54" fmla="*/ 117 w 162"/>
              <a:gd name="T55" fmla="*/ 112 h 144"/>
              <a:gd name="T56" fmla="*/ 102 w 162"/>
              <a:gd name="T57" fmla="*/ 97 h 144"/>
              <a:gd name="T58" fmla="*/ 120 w 162"/>
              <a:gd name="T59" fmla="*/ 67 h 144"/>
              <a:gd name="T60" fmla="*/ 126 w 162"/>
              <a:gd name="T61" fmla="*/ 53 h 144"/>
              <a:gd name="T62" fmla="*/ 124 w 162"/>
              <a:gd name="T63" fmla="*/ 45 h 144"/>
              <a:gd name="T64" fmla="*/ 82 w 162"/>
              <a:gd name="T65" fmla="*/ 0 h 144"/>
              <a:gd name="T66" fmla="*/ 81 w 162"/>
              <a:gd name="T67" fmla="*/ 0 h 144"/>
              <a:gd name="T68" fmla="*/ 40 w 162"/>
              <a:gd name="T69" fmla="*/ 44 h 144"/>
              <a:gd name="T70" fmla="*/ 36 w 162"/>
              <a:gd name="T71" fmla="*/ 53 h 144"/>
              <a:gd name="T72" fmla="*/ 44 w 162"/>
              <a:gd name="T73" fmla="*/ 71 h 144"/>
              <a:gd name="T74" fmla="*/ 60 w 162"/>
              <a:gd name="T75" fmla="*/ 96 h 144"/>
              <a:gd name="T76" fmla="*/ 45 w 162"/>
              <a:gd name="T77" fmla="*/ 111 h 144"/>
              <a:gd name="T78" fmla="*/ 38 w 162"/>
              <a:gd name="T79" fmla="*/ 114 h 144"/>
              <a:gd name="T80" fmla="*/ 1 w 162"/>
              <a:gd name="T81" fmla="*/ 141 h 144"/>
              <a:gd name="T82" fmla="*/ 3 w 162"/>
              <a:gd name="T83" fmla="*/ 14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2" h="144">
                <a:moveTo>
                  <a:pt x="3" y="144"/>
                </a:moveTo>
                <a:cubicBezTo>
                  <a:pt x="4" y="144"/>
                  <a:pt x="5" y="144"/>
                  <a:pt x="5" y="143"/>
                </a:cubicBezTo>
                <a:cubicBezTo>
                  <a:pt x="10" y="125"/>
                  <a:pt x="28" y="120"/>
                  <a:pt x="40" y="118"/>
                </a:cubicBezTo>
                <a:cubicBezTo>
                  <a:pt x="43" y="117"/>
                  <a:pt x="45" y="117"/>
                  <a:pt x="46" y="116"/>
                </a:cubicBezTo>
                <a:cubicBezTo>
                  <a:pt x="59" y="110"/>
                  <a:pt x="63" y="101"/>
                  <a:pt x="64" y="94"/>
                </a:cubicBezTo>
                <a:cubicBezTo>
                  <a:pt x="64" y="93"/>
                  <a:pt x="64" y="93"/>
                  <a:pt x="64" y="93"/>
                </a:cubicBezTo>
                <a:cubicBezTo>
                  <a:pt x="57" y="86"/>
                  <a:pt x="52" y="79"/>
                  <a:pt x="49" y="68"/>
                </a:cubicBezTo>
                <a:cubicBezTo>
                  <a:pt x="47" y="68"/>
                  <a:pt x="47" y="67"/>
                  <a:pt x="47" y="67"/>
                </a:cubicBezTo>
                <a:cubicBezTo>
                  <a:pt x="43" y="63"/>
                  <a:pt x="41" y="57"/>
                  <a:pt x="41" y="53"/>
                </a:cubicBezTo>
                <a:cubicBezTo>
                  <a:pt x="41" y="50"/>
                  <a:pt x="41" y="48"/>
                  <a:pt x="43" y="47"/>
                </a:cubicBezTo>
                <a:cubicBezTo>
                  <a:pt x="44" y="47"/>
                  <a:pt x="44" y="46"/>
                  <a:pt x="44" y="46"/>
                </a:cubicBezTo>
                <a:cubicBezTo>
                  <a:pt x="45" y="22"/>
                  <a:pt x="62" y="4"/>
                  <a:pt x="81" y="4"/>
                </a:cubicBezTo>
                <a:cubicBezTo>
                  <a:pt x="82" y="4"/>
                  <a:pt x="82" y="4"/>
                  <a:pt x="82" y="4"/>
                </a:cubicBezTo>
                <a:cubicBezTo>
                  <a:pt x="102" y="4"/>
                  <a:pt x="118" y="23"/>
                  <a:pt x="119" y="46"/>
                </a:cubicBezTo>
                <a:cubicBezTo>
                  <a:pt x="119" y="47"/>
                  <a:pt x="119" y="47"/>
                  <a:pt x="119" y="48"/>
                </a:cubicBezTo>
                <a:cubicBezTo>
                  <a:pt x="121" y="49"/>
                  <a:pt x="121" y="50"/>
                  <a:pt x="121" y="53"/>
                </a:cubicBezTo>
                <a:cubicBezTo>
                  <a:pt x="121" y="56"/>
                  <a:pt x="120" y="61"/>
                  <a:pt x="116" y="65"/>
                </a:cubicBezTo>
                <a:cubicBezTo>
                  <a:pt x="116" y="66"/>
                  <a:pt x="116" y="66"/>
                  <a:pt x="116" y="66"/>
                </a:cubicBezTo>
                <a:cubicBezTo>
                  <a:pt x="112" y="77"/>
                  <a:pt x="106" y="88"/>
                  <a:pt x="98" y="93"/>
                </a:cubicBezTo>
                <a:cubicBezTo>
                  <a:pt x="98" y="94"/>
                  <a:pt x="98" y="96"/>
                  <a:pt x="98" y="96"/>
                </a:cubicBezTo>
                <a:cubicBezTo>
                  <a:pt x="99" y="102"/>
                  <a:pt x="103" y="111"/>
                  <a:pt x="116" y="117"/>
                </a:cubicBezTo>
                <a:cubicBezTo>
                  <a:pt x="117" y="118"/>
                  <a:pt x="119" y="118"/>
                  <a:pt x="122" y="119"/>
                </a:cubicBezTo>
                <a:cubicBezTo>
                  <a:pt x="134" y="121"/>
                  <a:pt x="152" y="125"/>
                  <a:pt x="157" y="143"/>
                </a:cubicBezTo>
                <a:cubicBezTo>
                  <a:pt x="158" y="144"/>
                  <a:pt x="158" y="144"/>
                  <a:pt x="158" y="144"/>
                </a:cubicBezTo>
                <a:cubicBezTo>
                  <a:pt x="159" y="144"/>
                  <a:pt x="159" y="144"/>
                  <a:pt x="159" y="144"/>
                </a:cubicBezTo>
                <a:cubicBezTo>
                  <a:pt x="161" y="144"/>
                  <a:pt x="162" y="143"/>
                  <a:pt x="161" y="141"/>
                </a:cubicBezTo>
                <a:cubicBezTo>
                  <a:pt x="156" y="121"/>
                  <a:pt x="135" y="117"/>
                  <a:pt x="124" y="115"/>
                </a:cubicBezTo>
                <a:cubicBezTo>
                  <a:pt x="121" y="114"/>
                  <a:pt x="118" y="114"/>
                  <a:pt x="117" y="112"/>
                </a:cubicBezTo>
                <a:cubicBezTo>
                  <a:pt x="109" y="109"/>
                  <a:pt x="103" y="103"/>
                  <a:pt x="102" y="97"/>
                </a:cubicBezTo>
                <a:cubicBezTo>
                  <a:pt x="110" y="90"/>
                  <a:pt x="117" y="80"/>
                  <a:pt x="120" y="67"/>
                </a:cubicBezTo>
                <a:cubicBezTo>
                  <a:pt x="124" y="63"/>
                  <a:pt x="126" y="57"/>
                  <a:pt x="126" y="53"/>
                </a:cubicBezTo>
                <a:cubicBezTo>
                  <a:pt x="126" y="49"/>
                  <a:pt x="125" y="47"/>
                  <a:pt x="124" y="45"/>
                </a:cubicBezTo>
                <a:cubicBezTo>
                  <a:pt x="122" y="20"/>
                  <a:pt x="105" y="0"/>
                  <a:pt x="82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60" y="0"/>
                  <a:pt x="42" y="19"/>
                  <a:pt x="40" y="44"/>
                </a:cubicBezTo>
                <a:cubicBezTo>
                  <a:pt x="37" y="46"/>
                  <a:pt x="36" y="49"/>
                  <a:pt x="36" y="53"/>
                </a:cubicBezTo>
                <a:cubicBezTo>
                  <a:pt x="36" y="58"/>
                  <a:pt x="38" y="64"/>
                  <a:pt x="44" y="71"/>
                </a:cubicBezTo>
                <a:cubicBezTo>
                  <a:pt x="47" y="81"/>
                  <a:pt x="53" y="89"/>
                  <a:pt x="60" y="96"/>
                </a:cubicBezTo>
                <a:cubicBezTo>
                  <a:pt x="59" y="102"/>
                  <a:pt x="53" y="108"/>
                  <a:pt x="45" y="111"/>
                </a:cubicBezTo>
                <a:cubicBezTo>
                  <a:pt x="44" y="112"/>
                  <a:pt x="42" y="112"/>
                  <a:pt x="38" y="114"/>
                </a:cubicBezTo>
                <a:cubicBezTo>
                  <a:pt x="27" y="116"/>
                  <a:pt x="6" y="121"/>
                  <a:pt x="1" y="141"/>
                </a:cubicBezTo>
                <a:cubicBezTo>
                  <a:pt x="0" y="143"/>
                  <a:pt x="1" y="144"/>
                  <a:pt x="3" y="1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5213D86A-9F95-F82E-519F-9B0D4A9B525A}"/>
              </a:ext>
            </a:extLst>
          </p:cNvPr>
          <p:cNvSpPr>
            <a:spLocks noEditPoints="1"/>
          </p:cNvSpPr>
          <p:nvPr/>
        </p:nvSpPr>
        <p:spPr bwMode="auto">
          <a:xfrm>
            <a:off x="1276351" y="1933575"/>
            <a:ext cx="254000" cy="231775"/>
          </a:xfrm>
          <a:custGeom>
            <a:avLst/>
            <a:gdLst>
              <a:gd name="T0" fmla="*/ 3 w 160"/>
              <a:gd name="T1" fmla="*/ 87 h 146"/>
              <a:gd name="T2" fmla="*/ 14 w 160"/>
              <a:gd name="T3" fmla="*/ 76 h 146"/>
              <a:gd name="T4" fmla="*/ 14 w 160"/>
              <a:gd name="T5" fmla="*/ 80 h 146"/>
              <a:gd name="T6" fmla="*/ 80 w 160"/>
              <a:gd name="T7" fmla="*/ 146 h 146"/>
              <a:gd name="T8" fmla="*/ 146 w 160"/>
              <a:gd name="T9" fmla="*/ 80 h 146"/>
              <a:gd name="T10" fmla="*/ 146 w 160"/>
              <a:gd name="T11" fmla="*/ 76 h 146"/>
              <a:gd name="T12" fmla="*/ 157 w 160"/>
              <a:gd name="T13" fmla="*/ 87 h 146"/>
              <a:gd name="T14" fmla="*/ 158 w 160"/>
              <a:gd name="T15" fmla="*/ 87 h 146"/>
              <a:gd name="T16" fmla="*/ 160 w 160"/>
              <a:gd name="T17" fmla="*/ 87 h 146"/>
              <a:gd name="T18" fmla="*/ 160 w 160"/>
              <a:gd name="T19" fmla="*/ 83 h 146"/>
              <a:gd name="T20" fmla="*/ 146 w 160"/>
              <a:gd name="T21" fmla="*/ 69 h 146"/>
              <a:gd name="T22" fmla="*/ 144 w 160"/>
              <a:gd name="T23" fmla="*/ 68 h 146"/>
              <a:gd name="T24" fmla="*/ 143 w 160"/>
              <a:gd name="T25" fmla="*/ 68 h 146"/>
              <a:gd name="T26" fmla="*/ 143 w 160"/>
              <a:gd name="T27" fmla="*/ 69 h 146"/>
              <a:gd name="T28" fmla="*/ 128 w 160"/>
              <a:gd name="T29" fmla="*/ 83 h 146"/>
              <a:gd name="T30" fmla="*/ 128 w 160"/>
              <a:gd name="T31" fmla="*/ 87 h 146"/>
              <a:gd name="T32" fmla="*/ 131 w 160"/>
              <a:gd name="T33" fmla="*/ 87 h 146"/>
              <a:gd name="T34" fmla="*/ 142 w 160"/>
              <a:gd name="T35" fmla="*/ 76 h 146"/>
              <a:gd name="T36" fmla="*/ 142 w 160"/>
              <a:gd name="T37" fmla="*/ 80 h 146"/>
              <a:gd name="T38" fmla="*/ 82 w 160"/>
              <a:gd name="T39" fmla="*/ 142 h 146"/>
              <a:gd name="T40" fmla="*/ 82 w 160"/>
              <a:gd name="T41" fmla="*/ 55 h 146"/>
              <a:gd name="T42" fmla="*/ 121 w 160"/>
              <a:gd name="T43" fmla="*/ 55 h 146"/>
              <a:gd name="T44" fmla="*/ 123 w 160"/>
              <a:gd name="T45" fmla="*/ 52 h 146"/>
              <a:gd name="T46" fmla="*/ 121 w 160"/>
              <a:gd name="T47" fmla="*/ 50 h 146"/>
              <a:gd name="T48" fmla="*/ 82 w 160"/>
              <a:gd name="T49" fmla="*/ 50 h 146"/>
              <a:gd name="T50" fmla="*/ 82 w 160"/>
              <a:gd name="T51" fmla="*/ 32 h 146"/>
              <a:gd name="T52" fmla="*/ 96 w 160"/>
              <a:gd name="T53" fmla="*/ 16 h 146"/>
              <a:gd name="T54" fmla="*/ 80 w 160"/>
              <a:gd name="T55" fmla="*/ 0 h 146"/>
              <a:gd name="T56" fmla="*/ 64 w 160"/>
              <a:gd name="T57" fmla="*/ 16 h 146"/>
              <a:gd name="T58" fmla="*/ 78 w 160"/>
              <a:gd name="T59" fmla="*/ 32 h 146"/>
              <a:gd name="T60" fmla="*/ 78 w 160"/>
              <a:gd name="T61" fmla="*/ 50 h 146"/>
              <a:gd name="T62" fmla="*/ 39 w 160"/>
              <a:gd name="T63" fmla="*/ 50 h 146"/>
              <a:gd name="T64" fmla="*/ 37 w 160"/>
              <a:gd name="T65" fmla="*/ 52 h 146"/>
              <a:gd name="T66" fmla="*/ 39 w 160"/>
              <a:gd name="T67" fmla="*/ 55 h 146"/>
              <a:gd name="T68" fmla="*/ 78 w 160"/>
              <a:gd name="T69" fmla="*/ 55 h 146"/>
              <a:gd name="T70" fmla="*/ 78 w 160"/>
              <a:gd name="T71" fmla="*/ 142 h 146"/>
              <a:gd name="T72" fmla="*/ 18 w 160"/>
              <a:gd name="T73" fmla="*/ 80 h 146"/>
              <a:gd name="T74" fmla="*/ 18 w 160"/>
              <a:gd name="T75" fmla="*/ 76 h 146"/>
              <a:gd name="T76" fmla="*/ 29 w 160"/>
              <a:gd name="T77" fmla="*/ 87 h 146"/>
              <a:gd name="T78" fmla="*/ 30 w 160"/>
              <a:gd name="T79" fmla="*/ 87 h 146"/>
              <a:gd name="T80" fmla="*/ 32 w 160"/>
              <a:gd name="T81" fmla="*/ 87 h 146"/>
              <a:gd name="T82" fmla="*/ 32 w 160"/>
              <a:gd name="T83" fmla="*/ 83 h 146"/>
              <a:gd name="T84" fmla="*/ 17 w 160"/>
              <a:gd name="T85" fmla="*/ 69 h 146"/>
              <a:gd name="T86" fmla="*/ 16 w 160"/>
              <a:gd name="T87" fmla="*/ 68 h 146"/>
              <a:gd name="T88" fmla="*/ 15 w 160"/>
              <a:gd name="T89" fmla="*/ 69 h 146"/>
              <a:gd name="T90" fmla="*/ 0 w 160"/>
              <a:gd name="T91" fmla="*/ 83 h 146"/>
              <a:gd name="T92" fmla="*/ 0 w 160"/>
              <a:gd name="T93" fmla="*/ 87 h 146"/>
              <a:gd name="T94" fmla="*/ 3 w 160"/>
              <a:gd name="T95" fmla="*/ 87 h 146"/>
              <a:gd name="T96" fmla="*/ 80 w 160"/>
              <a:gd name="T97" fmla="*/ 4 h 146"/>
              <a:gd name="T98" fmla="*/ 91 w 160"/>
              <a:gd name="T99" fmla="*/ 16 h 146"/>
              <a:gd name="T100" fmla="*/ 80 w 160"/>
              <a:gd name="T101" fmla="*/ 27 h 146"/>
              <a:gd name="T102" fmla="*/ 69 w 160"/>
              <a:gd name="T103" fmla="*/ 16 h 146"/>
              <a:gd name="T104" fmla="*/ 80 w 160"/>
              <a:gd name="T105" fmla="*/ 4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46">
                <a:moveTo>
                  <a:pt x="3" y="87"/>
                </a:moveTo>
                <a:cubicBezTo>
                  <a:pt x="14" y="76"/>
                  <a:pt x="14" y="76"/>
                  <a:pt x="14" y="76"/>
                </a:cubicBezTo>
                <a:cubicBezTo>
                  <a:pt x="14" y="80"/>
                  <a:pt x="14" y="80"/>
                  <a:pt x="14" y="80"/>
                </a:cubicBezTo>
                <a:cubicBezTo>
                  <a:pt x="14" y="114"/>
                  <a:pt x="46" y="146"/>
                  <a:pt x="80" y="146"/>
                </a:cubicBezTo>
                <a:cubicBezTo>
                  <a:pt x="114" y="146"/>
                  <a:pt x="146" y="114"/>
                  <a:pt x="146" y="80"/>
                </a:cubicBezTo>
                <a:cubicBezTo>
                  <a:pt x="146" y="76"/>
                  <a:pt x="146" y="76"/>
                  <a:pt x="146" y="76"/>
                </a:cubicBezTo>
                <a:cubicBezTo>
                  <a:pt x="157" y="87"/>
                  <a:pt x="157" y="87"/>
                  <a:pt x="157" y="87"/>
                </a:cubicBezTo>
                <a:cubicBezTo>
                  <a:pt x="158" y="87"/>
                  <a:pt x="158" y="87"/>
                  <a:pt x="158" y="87"/>
                </a:cubicBezTo>
                <a:cubicBezTo>
                  <a:pt x="159" y="87"/>
                  <a:pt x="159" y="87"/>
                  <a:pt x="160" y="87"/>
                </a:cubicBezTo>
                <a:cubicBezTo>
                  <a:pt x="160" y="85"/>
                  <a:pt x="160" y="84"/>
                  <a:pt x="160" y="83"/>
                </a:cubicBezTo>
                <a:cubicBezTo>
                  <a:pt x="146" y="69"/>
                  <a:pt x="146" y="69"/>
                  <a:pt x="146" y="69"/>
                </a:cubicBezTo>
                <a:cubicBezTo>
                  <a:pt x="145" y="68"/>
                  <a:pt x="145" y="68"/>
                  <a:pt x="144" y="68"/>
                </a:cubicBezTo>
                <a:cubicBezTo>
                  <a:pt x="144" y="68"/>
                  <a:pt x="144" y="68"/>
                  <a:pt x="143" y="68"/>
                </a:cubicBezTo>
                <a:cubicBezTo>
                  <a:pt x="143" y="68"/>
                  <a:pt x="143" y="68"/>
                  <a:pt x="143" y="69"/>
                </a:cubicBezTo>
                <a:cubicBezTo>
                  <a:pt x="128" y="83"/>
                  <a:pt x="128" y="83"/>
                  <a:pt x="128" y="83"/>
                </a:cubicBezTo>
                <a:cubicBezTo>
                  <a:pt x="128" y="84"/>
                  <a:pt x="128" y="85"/>
                  <a:pt x="128" y="87"/>
                </a:cubicBezTo>
                <a:cubicBezTo>
                  <a:pt x="129" y="87"/>
                  <a:pt x="130" y="87"/>
                  <a:pt x="131" y="87"/>
                </a:cubicBezTo>
                <a:cubicBezTo>
                  <a:pt x="142" y="76"/>
                  <a:pt x="142" y="76"/>
                  <a:pt x="142" y="76"/>
                </a:cubicBezTo>
                <a:cubicBezTo>
                  <a:pt x="142" y="80"/>
                  <a:pt x="142" y="80"/>
                  <a:pt x="142" y="80"/>
                </a:cubicBezTo>
                <a:cubicBezTo>
                  <a:pt x="142" y="112"/>
                  <a:pt x="113" y="140"/>
                  <a:pt x="82" y="142"/>
                </a:cubicBezTo>
                <a:cubicBezTo>
                  <a:pt x="82" y="55"/>
                  <a:pt x="82" y="55"/>
                  <a:pt x="82" y="55"/>
                </a:cubicBezTo>
                <a:cubicBezTo>
                  <a:pt x="121" y="55"/>
                  <a:pt x="121" y="55"/>
                  <a:pt x="121" y="55"/>
                </a:cubicBezTo>
                <a:cubicBezTo>
                  <a:pt x="122" y="55"/>
                  <a:pt x="123" y="53"/>
                  <a:pt x="123" y="52"/>
                </a:cubicBezTo>
                <a:cubicBezTo>
                  <a:pt x="123" y="51"/>
                  <a:pt x="122" y="50"/>
                  <a:pt x="121" y="50"/>
                </a:cubicBezTo>
                <a:cubicBezTo>
                  <a:pt x="82" y="50"/>
                  <a:pt x="82" y="50"/>
                  <a:pt x="82" y="50"/>
                </a:cubicBezTo>
                <a:cubicBezTo>
                  <a:pt x="82" y="32"/>
                  <a:pt x="82" y="32"/>
                  <a:pt x="82" y="32"/>
                </a:cubicBezTo>
                <a:cubicBezTo>
                  <a:pt x="90" y="30"/>
                  <a:pt x="96" y="24"/>
                  <a:pt x="96" y="16"/>
                </a:cubicBezTo>
                <a:cubicBezTo>
                  <a:pt x="96" y="6"/>
                  <a:pt x="89" y="0"/>
                  <a:pt x="80" y="0"/>
                </a:cubicBezTo>
                <a:cubicBezTo>
                  <a:pt x="71" y="0"/>
                  <a:pt x="64" y="6"/>
                  <a:pt x="64" y="16"/>
                </a:cubicBezTo>
                <a:cubicBezTo>
                  <a:pt x="64" y="24"/>
                  <a:pt x="70" y="30"/>
                  <a:pt x="78" y="32"/>
                </a:cubicBezTo>
                <a:cubicBezTo>
                  <a:pt x="78" y="50"/>
                  <a:pt x="78" y="50"/>
                  <a:pt x="78" y="50"/>
                </a:cubicBezTo>
                <a:cubicBezTo>
                  <a:pt x="39" y="50"/>
                  <a:pt x="39" y="50"/>
                  <a:pt x="39" y="50"/>
                </a:cubicBezTo>
                <a:cubicBezTo>
                  <a:pt x="38" y="50"/>
                  <a:pt x="37" y="51"/>
                  <a:pt x="37" y="52"/>
                </a:cubicBezTo>
                <a:cubicBezTo>
                  <a:pt x="37" y="53"/>
                  <a:pt x="38" y="55"/>
                  <a:pt x="39" y="55"/>
                </a:cubicBezTo>
                <a:cubicBezTo>
                  <a:pt x="78" y="55"/>
                  <a:pt x="78" y="55"/>
                  <a:pt x="78" y="55"/>
                </a:cubicBezTo>
                <a:cubicBezTo>
                  <a:pt x="78" y="142"/>
                  <a:pt x="78" y="142"/>
                  <a:pt x="78" y="142"/>
                </a:cubicBezTo>
                <a:cubicBezTo>
                  <a:pt x="47" y="140"/>
                  <a:pt x="18" y="112"/>
                  <a:pt x="18" y="80"/>
                </a:cubicBezTo>
                <a:cubicBezTo>
                  <a:pt x="18" y="76"/>
                  <a:pt x="18" y="76"/>
                  <a:pt x="18" y="76"/>
                </a:cubicBezTo>
                <a:cubicBezTo>
                  <a:pt x="29" y="87"/>
                  <a:pt x="29" y="87"/>
                  <a:pt x="29" y="87"/>
                </a:cubicBezTo>
                <a:cubicBezTo>
                  <a:pt x="30" y="87"/>
                  <a:pt x="30" y="87"/>
                  <a:pt x="30" y="87"/>
                </a:cubicBezTo>
                <a:cubicBezTo>
                  <a:pt x="31" y="87"/>
                  <a:pt x="31" y="87"/>
                  <a:pt x="32" y="87"/>
                </a:cubicBezTo>
                <a:cubicBezTo>
                  <a:pt x="33" y="85"/>
                  <a:pt x="33" y="84"/>
                  <a:pt x="32" y="83"/>
                </a:cubicBezTo>
                <a:cubicBezTo>
                  <a:pt x="17" y="69"/>
                  <a:pt x="17" y="69"/>
                  <a:pt x="17" y="69"/>
                </a:cubicBezTo>
                <a:cubicBezTo>
                  <a:pt x="17" y="68"/>
                  <a:pt x="17" y="68"/>
                  <a:pt x="16" y="68"/>
                </a:cubicBezTo>
                <a:cubicBezTo>
                  <a:pt x="15" y="68"/>
                  <a:pt x="15" y="68"/>
                  <a:pt x="15" y="69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84"/>
                  <a:pt x="0" y="85"/>
                  <a:pt x="0" y="87"/>
                </a:cubicBezTo>
                <a:cubicBezTo>
                  <a:pt x="1" y="87"/>
                  <a:pt x="2" y="87"/>
                  <a:pt x="3" y="87"/>
                </a:cubicBezTo>
                <a:close/>
                <a:moveTo>
                  <a:pt x="80" y="4"/>
                </a:moveTo>
                <a:cubicBezTo>
                  <a:pt x="87" y="4"/>
                  <a:pt x="91" y="9"/>
                  <a:pt x="91" y="16"/>
                </a:cubicBezTo>
                <a:cubicBezTo>
                  <a:pt x="91" y="22"/>
                  <a:pt x="87" y="27"/>
                  <a:pt x="80" y="27"/>
                </a:cubicBezTo>
                <a:cubicBezTo>
                  <a:pt x="73" y="27"/>
                  <a:pt x="69" y="22"/>
                  <a:pt x="69" y="16"/>
                </a:cubicBezTo>
                <a:cubicBezTo>
                  <a:pt x="69" y="9"/>
                  <a:pt x="73" y="4"/>
                  <a:pt x="80" y="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CBE35C34-3F3C-4FE4-BFF7-0179626572A7}"/>
              </a:ext>
            </a:extLst>
          </p:cNvPr>
          <p:cNvSpPr>
            <a:spLocks noEditPoints="1"/>
          </p:cNvSpPr>
          <p:nvPr/>
        </p:nvSpPr>
        <p:spPr bwMode="auto">
          <a:xfrm>
            <a:off x="730251" y="1922463"/>
            <a:ext cx="254000" cy="254000"/>
          </a:xfrm>
          <a:custGeom>
            <a:avLst/>
            <a:gdLst>
              <a:gd name="T0" fmla="*/ 122 w 160"/>
              <a:gd name="T1" fmla="*/ 64 h 160"/>
              <a:gd name="T2" fmla="*/ 100 w 160"/>
              <a:gd name="T3" fmla="*/ 62 h 160"/>
              <a:gd name="T4" fmla="*/ 127 w 160"/>
              <a:gd name="T5" fmla="*/ 70 h 160"/>
              <a:gd name="T6" fmla="*/ 129 w 160"/>
              <a:gd name="T7" fmla="*/ 69 h 160"/>
              <a:gd name="T8" fmla="*/ 130 w 160"/>
              <a:gd name="T9" fmla="*/ 67 h 160"/>
              <a:gd name="T10" fmla="*/ 132 w 160"/>
              <a:gd name="T11" fmla="*/ 40 h 160"/>
              <a:gd name="T12" fmla="*/ 126 w 160"/>
              <a:gd name="T13" fmla="*/ 60 h 160"/>
              <a:gd name="T14" fmla="*/ 79 w 160"/>
              <a:gd name="T15" fmla="*/ 0 h 160"/>
              <a:gd name="T16" fmla="*/ 44 w 160"/>
              <a:gd name="T17" fmla="*/ 36 h 160"/>
              <a:gd name="T18" fmla="*/ 49 w 160"/>
              <a:gd name="T19" fmla="*/ 39 h 160"/>
              <a:gd name="T20" fmla="*/ 79 w 160"/>
              <a:gd name="T21" fmla="*/ 5 h 160"/>
              <a:gd name="T22" fmla="*/ 37 w 160"/>
              <a:gd name="T23" fmla="*/ 63 h 160"/>
              <a:gd name="T24" fmla="*/ 47 w 160"/>
              <a:gd name="T25" fmla="*/ 85 h 160"/>
              <a:gd name="T26" fmla="*/ 49 w 160"/>
              <a:gd name="T27" fmla="*/ 81 h 160"/>
              <a:gd name="T28" fmla="*/ 38 w 160"/>
              <a:gd name="T29" fmla="*/ 55 h 160"/>
              <a:gd name="T30" fmla="*/ 12 w 160"/>
              <a:gd name="T31" fmla="*/ 60 h 160"/>
              <a:gd name="T32" fmla="*/ 12 w 160"/>
              <a:gd name="T33" fmla="*/ 65 h 160"/>
              <a:gd name="T34" fmla="*/ 5 w 160"/>
              <a:gd name="T35" fmla="*/ 109 h 160"/>
              <a:gd name="T36" fmla="*/ 25 w 160"/>
              <a:gd name="T37" fmla="*/ 145 h 160"/>
              <a:gd name="T38" fmla="*/ 49 w 160"/>
              <a:gd name="T39" fmla="*/ 143 h 160"/>
              <a:gd name="T40" fmla="*/ 25 w 160"/>
              <a:gd name="T41" fmla="*/ 140 h 160"/>
              <a:gd name="T42" fmla="*/ 10 w 160"/>
              <a:gd name="T43" fmla="*/ 111 h 160"/>
              <a:gd name="T44" fmla="*/ 155 w 160"/>
              <a:gd name="T45" fmla="*/ 109 h 160"/>
              <a:gd name="T46" fmla="*/ 141 w 160"/>
              <a:gd name="T47" fmla="*/ 85 h 160"/>
              <a:gd name="T48" fmla="*/ 150 w 160"/>
              <a:gd name="T49" fmla="*/ 111 h 160"/>
              <a:gd name="T50" fmla="*/ 135 w 160"/>
              <a:gd name="T51" fmla="*/ 140 h 160"/>
              <a:gd name="T52" fmla="*/ 93 w 160"/>
              <a:gd name="T53" fmla="*/ 129 h 160"/>
              <a:gd name="T54" fmla="*/ 91 w 160"/>
              <a:gd name="T55" fmla="*/ 126 h 160"/>
              <a:gd name="T56" fmla="*/ 74 w 160"/>
              <a:gd name="T57" fmla="*/ 142 h 160"/>
              <a:gd name="T58" fmla="*/ 91 w 160"/>
              <a:gd name="T59" fmla="*/ 159 h 160"/>
              <a:gd name="T60" fmla="*/ 93 w 160"/>
              <a:gd name="T61" fmla="*/ 159 h 160"/>
              <a:gd name="T62" fmla="*/ 83 w 160"/>
              <a:gd name="T63" fmla="*/ 145 h 160"/>
              <a:gd name="T64" fmla="*/ 156 w 160"/>
              <a:gd name="T65" fmla="*/ 1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60">
                <a:moveTo>
                  <a:pt x="95" y="16"/>
                </a:moveTo>
                <a:cubicBezTo>
                  <a:pt x="122" y="64"/>
                  <a:pt x="122" y="64"/>
                  <a:pt x="122" y="64"/>
                </a:cubicBezTo>
                <a:cubicBezTo>
                  <a:pt x="102" y="60"/>
                  <a:pt x="102" y="60"/>
                  <a:pt x="102" y="60"/>
                </a:cubicBezTo>
                <a:cubicBezTo>
                  <a:pt x="101" y="60"/>
                  <a:pt x="100" y="61"/>
                  <a:pt x="100" y="62"/>
                </a:cubicBezTo>
                <a:cubicBezTo>
                  <a:pt x="100" y="64"/>
                  <a:pt x="101" y="65"/>
                  <a:pt x="102" y="65"/>
                </a:cubicBezTo>
                <a:cubicBezTo>
                  <a:pt x="127" y="70"/>
                  <a:pt x="127" y="70"/>
                  <a:pt x="127" y="70"/>
                </a:cubicBezTo>
                <a:cubicBezTo>
                  <a:pt x="129" y="70"/>
                  <a:pt x="129" y="70"/>
                  <a:pt x="129" y="70"/>
                </a:cubicBezTo>
                <a:cubicBezTo>
                  <a:pt x="129" y="69"/>
                  <a:pt x="129" y="69"/>
                  <a:pt x="129" y="69"/>
                </a:cubicBezTo>
                <a:cubicBezTo>
                  <a:pt x="130" y="69"/>
                  <a:pt x="130" y="69"/>
                  <a:pt x="130" y="69"/>
                </a:cubicBezTo>
                <a:cubicBezTo>
                  <a:pt x="130" y="69"/>
                  <a:pt x="130" y="69"/>
                  <a:pt x="130" y="67"/>
                </a:cubicBezTo>
                <a:cubicBezTo>
                  <a:pt x="135" y="42"/>
                  <a:pt x="135" y="42"/>
                  <a:pt x="135" y="42"/>
                </a:cubicBezTo>
                <a:cubicBezTo>
                  <a:pt x="135" y="41"/>
                  <a:pt x="134" y="40"/>
                  <a:pt x="132" y="40"/>
                </a:cubicBezTo>
                <a:cubicBezTo>
                  <a:pt x="131" y="40"/>
                  <a:pt x="130" y="41"/>
                  <a:pt x="130" y="42"/>
                </a:cubicBezTo>
                <a:cubicBezTo>
                  <a:pt x="126" y="60"/>
                  <a:pt x="126" y="60"/>
                  <a:pt x="126" y="60"/>
                </a:cubicBezTo>
                <a:cubicBezTo>
                  <a:pt x="98" y="14"/>
                  <a:pt x="98" y="14"/>
                  <a:pt x="98" y="14"/>
                </a:cubicBezTo>
                <a:cubicBezTo>
                  <a:pt x="93" y="5"/>
                  <a:pt x="87" y="0"/>
                  <a:pt x="79" y="0"/>
                </a:cubicBezTo>
                <a:cubicBezTo>
                  <a:pt x="72" y="0"/>
                  <a:pt x="66" y="5"/>
                  <a:pt x="61" y="14"/>
                </a:cubicBezTo>
                <a:cubicBezTo>
                  <a:pt x="44" y="36"/>
                  <a:pt x="44" y="36"/>
                  <a:pt x="44" y="36"/>
                </a:cubicBezTo>
                <a:cubicBezTo>
                  <a:pt x="44" y="37"/>
                  <a:pt x="44" y="39"/>
                  <a:pt x="45" y="40"/>
                </a:cubicBezTo>
                <a:cubicBezTo>
                  <a:pt x="47" y="40"/>
                  <a:pt x="48" y="40"/>
                  <a:pt x="49" y="39"/>
                </a:cubicBezTo>
                <a:cubicBezTo>
                  <a:pt x="64" y="16"/>
                  <a:pt x="64" y="16"/>
                  <a:pt x="64" y="16"/>
                </a:cubicBezTo>
                <a:cubicBezTo>
                  <a:pt x="68" y="9"/>
                  <a:pt x="74" y="5"/>
                  <a:pt x="79" y="5"/>
                </a:cubicBezTo>
                <a:cubicBezTo>
                  <a:pt x="84" y="5"/>
                  <a:pt x="91" y="9"/>
                  <a:pt x="95" y="16"/>
                </a:cubicBezTo>
                <a:close/>
                <a:moveTo>
                  <a:pt x="37" y="63"/>
                </a:moveTo>
                <a:cubicBezTo>
                  <a:pt x="44" y="84"/>
                  <a:pt x="44" y="84"/>
                  <a:pt x="44" y="84"/>
                </a:cubicBezTo>
                <a:cubicBezTo>
                  <a:pt x="44" y="85"/>
                  <a:pt x="46" y="85"/>
                  <a:pt x="47" y="85"/>
                </a:cubicBezTo>
                <a:cubicBezTo>
                  <a:pt x="48" y="85"/>
                  <a:pt x="48" y="85"/>
                  <a:pt x="48" y="85"/>
                </a:cubicBezTo>
                <a:cubicBezTo>
                  <a:pt x="49" y="84"/>
                  <a:pt x="49" y="82"/>
                  <a:pt x="49" y="81"/>
                </a:cubicBezTo>
                <a:cubicBezTo>
                  <a:pt x="39" y="56"/>
                  <a:pt x="39" y="56"/>
                  <a:pt x="39" y="56"/>
                </a:cubicBezTo>
                <a:cubicBezTo>
                  <a:pt x="38" y="56"/>
                  <a:pt x="38" y="55"/>
                  <a:pt x="38" y="55"/>
                </a:cubicBezTo>
                <a:cubicBezTo>
                  <a:pt x="38" y="55"/>
                  <a:pt x="38" y="55"/>
                  <a:pt x="37" y="55"/>
                </a:cubicBezTo>
                <a:cubicBezTo>
                  <a:pt x="12" y="60"/>
                  <a:pt x="12" y="60"/>
                  <a:pt x="12" y="60"/>
                </a:cubicBezTo>
                <a:cubicBezTo>
                  <a:pt x="11" y="60"/>
                  <a:pt x="10" y="61"/>
                  <a:pt x="10" y="62"/>
                </a:cubicBezTo>
                <a:cubicBezTo>
                  <a:pt x="10" y="63"/>
                  <a:pt x="11" y="65"/>
                  <a:pt x="12" y="65"/>
                </a:cubicBezTo>
                <a:cubicBezTo>
                  <a:pt x="32" y="61"/>
                  <a:pt x="32" y="61"/>
                  <a:pt x="32" y="61"/>
                </a:cubicBezTo>
                <a:cubicBezTo>
                  <a:pt x="5" y="109"/>
                  <a:pt x="5" y="109"/>
                  <a:pt x="5" y="109"/>
                </a:cubicBezTo>
                <a:cubicBezTo>
                  <a:pt x="0" y="118"/>
                  <a:pt x="0" y="128"/>
                  <a:pt x="4" y="134"/>
                </a:cubicBezTo>
                <a:cubicBezTo>
                  <a:pt x="7" y="141"/>
                  <a:pt x="15" y="145"/>
                  <a:pt x="25" y="145"/>
                </a:cubicBezTo>
                <a:cubicBezTo>
                  <a:pt x="47" y="145"/>
                  <a:pt x="47" y="145"/>
                  <a:pt x="47" y="145"/>
                </a:cubicBezTo>
                <a:cubicBezTo>
                  <a:pt x="48" y="145"/>
                  <a:pt x="49" y="144"/>
                  <a:pt x="49" y="143"/>
                </a:cubicBezTo>
                <a:cubicBezTo>
                  <a:pt x="49" y="141"/>
                  <a:pt x="48" y="140"/>
                  <a:pt x="47" y="140"/>
                </a:cubicBezTo>
                <a:cubicBezTo>
                  <a:pt x="25" y="140"/>
                  <a:pt x="25" y="140"/>
                  <a:pt x="25" y="140"/>
                </a:cubicBezTo>
                <a:cubicBezTo>
                  <a:pt x="17" y="140"/>
                  <a:pt x="11" y="138"/>
                  <a:pt x="7" y="131"/>
                </a:cubicBezTo>
                <a:cubicBezTo>
                  <a:pt x="5" y="126"/>
                  <a:pt x="5" y="119"/>
                  <a:pt x="10" y="111"/>
                </a:cubicBezTo>
                <a:cubicBezTo>
                  <a:pt x="37" y="63"/>
                  <a:pt x="37" y="63"/>
                  <a:pt x="37" y="63"/>
                </a:cubicBezTo>
                <a:close/>
                <a:moveTo>
                  <a:pt x="155" y="109"/>
                </a:moveTo>
                <a:cubicBezTo>
                  <a:pt x="145" y="87"/>
                  <a:pt x="145" y="87"/>
                  <a:pt x="145" y="87"/>
                </a:cubicBezTo>
                <a:cubicBezTo>
                  <a:pt x="144" y="85"/>
                  <a:pt x="142" y="85"/>
                  <a:pt x="141" y="85"/>
                </a:cubicBezTo>
                <a:cubicBezTo>
                  <a:pt x="140" y="87"/>
                  <a:pt x="140" y="88"/>
                  <a:pt x="140" y="89"/>
                </a:cubicBezTo>
                <a:cubicBezTo>
                  <a:pt x="150" y="111"/>
                  <a:pt x="150" y="111"/>
                  <a:pt x="150" y="111"/>
                </a:cubicBezTo>
                <a:cubicBezTo>
                  <a:pt x="155" y="119"/>
                  <a:pt x="155" y="126"/>
                  <a:pt x="152" y="131"/>
                </a:cubicBezTo>
                <a:cubicBezTo>
                  <a:pt x="149" y="137"/>
                  <a:pt x="142" y="140"/>
                  <a:pt x="135" y="140"/>
                </a:cubicBezTo>
                <a:cubicBezTo>
                  <a:pt x="83" y="140"/>
                  <a:pt x="83" y="140"/>
                  <a:pt x="83" y="140"/>
                </a:cubicBezTo>
                <a:cubicBezTo>
                  <a:pt x="93" y="129"/>
                  <a:pt x="93" y="129"/>
                  <a:pt x="93" y="129"/>
                </a:cubicBezTo>
                <a:cubicBezTo>
                  <a:pt x="94" y="129"/>
                  <a:pt x="94" y="126"/>
                  <a:pt x="93" y="126"/>
                </a:cubicBezTo>
                <a:cubicBezTo>
                  <a:pt x="93" y="125"/>
                  <a:pt x="91" y="125"/>
                  <a:pt x="91" y="126"/>
                </a:cubicBezTo>
                <a:cubicBezTo>
                  <a:pt x="75" y="141"/>
                  <a:pt x="75" y="141"/>
                  <a:pt x="75" y="141"/>
                </a:cubicBezTo>
                <a:cubicBezTo>
                  <a:pt x="74" y="141"/>
                  <a:pt x="74" y="142"/>
                  <a:pt x="74" y="142"/>
                </a:cubicBezTo>
                <a:cubicBezTo>
                  <a:pt x="74" y="144"/>
                  <a:pt x="74" y="144"/>
                  <a:pt x="75" y="145"/>
                </a:cubicBezTo>
                <a:cubicBezTo>
                  <a:pt x="91" y="159"/>
                  <a:pt x="91" y="159"/>
                  <a:pt x="91" y="159"/>
                </a:cubicBezTo>
                <a:cubicBezTo>
                  <a:pt x="91" y="160"/>
                  <a:pt x="91" y="160"/>
                  <a:pt x="92" y="160"/>
                </a:cubicBezTo>
                <a:cubicBezTo>
                  <a:pt x="93" y="160"/>
                  <a:pt x="93" y="160"/>
                  <a:pt x="93" y="159"/>
                </a:cubicBezTo>
                <a:cubicBezTo>
                  <a:pt x="94" y="159"/>
                  <a:pt x="94" y="156"/>
                  <a:pt x="93" y="156"/>
                </a:cubicBezTo>
                <a:cubicBezTo>
                  <a:pt x="83" y="145"/>
                  <a:pt x="83" y="145"/>
                  <a:pt x="83" y="145"/>
                </a:cubicBezTo>
                <a:cubicBezTo>
                  <a:pt x="135" y="145"/>
                  <a:pt x="135" y="145"/>
                  <a:pt x="135" y="145"/>
                </a:cubicBezTo>
                <a:cubicBezTo>
                  <a:pt x="145" y="145"/>
                  <a:pt x="152" y="141"/>
                  <a:pt x="156" y="134"/>
                </a:cubicBezTo>
                <a:cubicBezTo>
                  <a:pt x="160" y="128"/>
                  <a:pt x="160" y="118"/>
                  <a:pt x="155" y="10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353C54AA-FE8F-8F78-4B95-609BABD6F69C}"/>
              </a:ext>
            </a:extLst>
          </p:cNvPr>
          <p:cNvSpPr>
            <a:spLocks/>
          </p:cNvSpPr>
          <p:nvPr/>
        </p:nvSpPr>
        <p:spPr bwMode="auto">
          <a:xfrm>
            <a:off x="2379663" y="1935163"/>
            <a:ext cx="257175" cy="227013"/>
          </a:xfrm>
          <a:custGeom>
            <a:avLst/>
            <a:gdLst>
              <a:gd name="T0" fmla="*/ 100 w 162"/>
              <a:gd name="T1" fmla="*/ 93 h 143"/>
              <a:gd name="T2" fmla="*/ 98 w 162"/>
              <a:gd name="T3" fmla="*/ 94 h 143"/>
              <a:gd name="T4" fmla="*/ 98 w 162"/>
              <a:gd name="T5" fmla="*/ 95 h 143"/>
              <a:gd name="T6" fmla="*/ 116 w 162"/>
              <a:gd name="T7" fmla="*/ 117 h 143"/>
              <a:gd name="T8" fmla="*/ 122 w 162"/>
              <a:gd name="T9" fmla="*/ 119 h 143"/>
              <a:gd name="T10" fmla="*/ 157 w 162"/>
              <a:gd name="T11" fmla="*/ 142 h 143"/>
              <a:gd name="T12" fmla="*/ 158 w 162"/>
              <a:gd name="T13" fmla="*/ 143 h 143"/>
              <a:gd name="T14" fmla="*/ 159 w 162"/>
              <a:gd name="T15" fmla="*/ 143 h 143"/>
              <a:gd name="T16" fmla="*/ 161 w 162"/>
              <a:gd name="T17" fmla="*/ 140 h 143"/>
              <a:gd name="T18" fmla="*/ 124 w 162"/>
              <a:gd name="T19" fmla="*/ 114 h 143"/>
              <a:gd name="T20" fmla="*/ 117 w 162"/>
              <a:gd name="T21" fmla="*/ 112 h 143"/>
              <a:gd name="T22" fmla="*/ 102 w 162"/>
              <a:gd name="T23" fmla="*/ 98 h 143"/>
              <a:gd name="T24" fmla="*/ 134 w 162"/>
              <a:gd name="T25" fmla="*/ 91 h 143"/>
              <a:gd name="T26" fmla="*/ 135 w 162"/>
              <a:gd name="T27" fmla="*/ 89 h 143"/>
              <a:gd name="T28" fmla="*/ 134 w 162"/>
              <a:gd name="T29" fmla="*/ 86 h 143"/>
              <a:gd name="T30" fmla="*/ 121 w 162"/>
              <a:gd name="T31" fmla="*/ 46 h 143"/>
              <a:gd name="T32" fmla="*/ 82 w 162"/>
              <a:gd name="T33" fmla="*/ 0 h 143"/>
              <a:gd name="T34" fmla="*/ 81 w 162"/>
              <a:gd name="T35" fmla="*/ 0 h 143"/>
              <a:gd name="T36" fmla="*/ 81 w 162"/>
              <a:gd name="T37" fmla="*/ 0 h 143"/>
              <a:gd name="T38" fmla="*/ 41 w 162"/>
              <a:gd name="T39" fmla="*/ 45 h 143"/>
              <a:gd name="T40" fmla="*/ 28 w 162"/>
              <a:gd name="T41" fmla="*/ 86 h 143"/>
              <a:gd name="T42" fmla="*/ 27 w 162"/>
              <a:gd name="T43" fmla="*/ 87 h 143"/>
              <a:gd name="T44" fmla="*/ 28 w 162"/>
              <a:gd name="T45" fmla="*/ 90 h 143"/>
              <a:gd name="T46" fmla="*/ 60 w 162"/>
              <a:gd name="T47" fmla="*/ 98 h 143"/>
              <a:gd name="T48" fmla="*/ 45 w 162"/>
              <a:gd name="T49" fmla="*/ 111 h 143"/>
              <a:gd name="T50" fmla="*/ 38 w 162"/>
              <a:gd name="T51" fmla="*/ 113 h 143"/>
              <a:gd name="T52" fmla="*/ 1 w 162"/>
              <a:gd name="T53" fmla="*/ 140 h 143"/>
              <a:gd name="T54" fmla="*/ 3 w 162"/>
              <a:gd name="T55" fmla="*/ 143 h 143"/>
              <a:gd name="T56" fmla="*/ 5 w 162"/>
              <a:gd name="T57" fmla="*/ 142 h 143"/>
              <a:gd name="T58" fmla="*/ 40 w 162"/>
              <a:gd name="T59" fmla="*/ 118 h 143"/>
              <a:gd name="T60" fmla="*/ 46 w 162"/>
              <a:gd name="T61" fmla="*/ 115 h 143"/>
              <a:gd name="T62" fmla="*/ 64 w 162"/>
              <a:gd name="T63" fmla="*/ 94 h 143"/>
              <a:gd name="T64" fmla="*/ 64 w 162"/>
              <a:gd name="T65" fmla="*/ 93 h 143"/>
              <a:gd name="T66" fmla="*/ 62 w 162"/>
              <a:gd name="T67" fmla="*/ 92 h 143"/>
              <a:gd name="T68" fmla="*/ 34 w 162"/>
              <a:gd name="T69" fmla="*/ 87 h 143"/>
              <a:gd name="T70" fmla="*/ 45 w 162"/>
              <a:gd name="T71" fmla="*/ 45 h 143"/>
              <a:gd name="T72" fmla="*/ 81 w 162"/>
              <a:gd name="T73" fmla="*/ 5 h 143"/>
              <a:gd name="T74" fmla="*/ 82 w 162"/>
              <a:gd name="T75" fmla="*/ 5 h 143"/>
              <a:gd name="T76" fmla="*/ 117 w 162"/>
              <a:gd name="T77" fmla="*/ 46 h 143"/>
              <a:gd name="T78" fmla="*/ 128 w 162"/>
              <a:gd name="T79" fmla="*/ 89 h 143"/>
              <a:gd name="T80" fmla="*/ 100 w 162"/>
              <a:gd name="T81" fmla="*/ 93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2" h="143">
                <a:moveTo>
                  <a:pt x="100" y="93"/>
                </a:moveTo>
                <a:cubicBezTo>
                  <a:pt x="99" y="93"/>
                  <a:pt x="99" y="93"/>
                  <a:pt x="98" y="94"/>
                </a:cubicBezTo>
                <a:cubicBezTo>
                  <a:pt x="98" y="95"/>
                  <a:pt x="98" y="95"/>
                  <a:pt x="98" y="95"/>
                </a:cubicBezTo>
                <a:cubicBezTo>
                  <a:pt x="99" y="102"/>
                  <a:pt x="102" y="111"/>
                  <a:pt x="116" y="117"/>
                </a:cubicBezTo>
                <a:cubicBezTo>
                  <a:pt x="117" y="118"/>
                  <a:pt x="119" y="118"/>
                  <a:pt x="122" y="119"/>
                </a:cubicBezTo>
                <a:cubicBezTo>
                  <a:pt x="134" y="121"/>
                  <a:pt x="152" y="124"/>
                  <a:pt x="157" y="142"/>
                </a:cubicBezTo>
                <a:cubicBezTo>
                  <a:pt x="158" y="143"/>
                  <a:pt x="158" y="143"/>
                  <a:pt x="158" y="143"/>
                </a:cubicBezTo>
                <a:cubicBezTo>
                  <a:pt x="159" y="143"/>
                  <a:pt x="159" y="143"/>
                  <a:pt x="159" y="143"/>
                </a:cubicBezTo>
                <a:cubicBezTo>
                  <a:pt x="161" y="143"/>
                  <a:pt x="162" y="142"/>
                  <a:pt x="161" y="140"/>
                </a:cubicBezTo>
                <a:cubicBezTo>
                  <a:pt x="156" y="121"/>
                  <a:pt x="135" y="117"/>
                  <a:pt x="124" y="114"/>
                </a:cubicBezTo>
                <a:cubicBezTo>
                  <a:pt x="121" y="113"/>
                  <a:pt x="118" y="113"/>
                  <a:pt x="117" y="112"/>
                </a:cubicBezTo>
                <a:cubicBezTo>
                  <a:pt x="110" y="109"/>
                  <a:pt x="105" y="104"/>
                  <a:pt x="102" y="98"/>
                </a:cubicBezTo>
                <a:cubicBezTo>
                  <a:pt x="124" y="100"/>
                  <a:pt x="134" y="91"/>
                  <a:pt x="134" y="91"/>
                </a:cubicBezTo>
                <a:cubicBezTo>
                  <a:pt x="135" y="90"/>
                  <a:pt x="135" y="90"/>
                  <a:pt x="135" y="89"/>
                </a:cubicBezTo>
                <a:cubicBezTo>
                  <a:pt x="135" y="87"/>
                  <a:pt x="135" y="87"/>
                  <a:pt x="134" y="86"/>
                </a:cubicBezTo>
                <a:cubicBezTo>
                  <a:pt x="121" y="80"/>
                  <a:pt x="121" y="55"/>
                  <a:pt x="121" y="46"/>
                </a:cubicBezTo>
                <a:cubicBezTo>
                  <a:pt x="121" y="20"/>
                  <a:pt x="105" y="0"/>
                  <a:pt x="82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59" y="0"/>
                  <a:pt x="41" y="20"/>
                  <a:pt x="41" y="45"/>
                </a:cubicBezTo>
                <a:cubicBezTo>
                  <a:pt x="41" y="55"/>
                  <a:pt x="41" y="79"/>
                  <a:pt x="28" y="86"/>
                </a:cubicBezTo>
                <a:cubicBezTo>
                  <a:pt x="27" y="86"/>
                  <a:pt x="27" y="87"/>
                  <a:pt x="27" y="87"/>
                </a:cubicBezTo>
                <a:cubicBezTo>
                  <a:pt x="27" y="89"/>
                  <a:pt x="27" y="90"/>
                  <a:pt x="28" y="90"/>
                </a:cubicBezTo>
                <a:cubicBezTo>
                  <a:pt x="28" y="90"/>
                  <a:pt x="43" y="101"/>
                  <a:pt x="60" y="98"/>
                </a:cubicBezTo>
                <a:cubicBezTo>
                  <a:pt x="57" y="103"/>
                  <a:pt x="52" y="109"/>
                  <a:pt x="45" y="111"/>
                </a:cubicBezTo>
                <a:cubicBezTo>
                  <a:pt x="44" y="112"/>
                  <a:pt x="42" y="112"/>
                  <a:pt x="38" y="113"/>
                </a:cubicBezTo>
                <a:cubicBezTo>
                  <a:pt x="27" y="115"/>
                  <a:pt x="6" y="121"/>
                  <a:pt x="1" y="140"/>
                </a:cubicBezTo>
                <a:cubicBezTo>
                  <a:pt x="0" y="142"/>
                  <a:pt x="1" y="143"/>
                  <a:pt x="3" y="143"/>
                </a:cubicBezTo>
                <a:cubicBezTo>
                  <a:pt x="4" y="143"/>
                  <a:pt x="5" y="143"/>
                  <a:pt x="5" y="142"/>
                </a:cubicBezTo>
                <a:cubicBezTo>
                  <a:pt x="10" y="124"/>
                  <a:pt x="28" y="120"/>
                  <a:pt x="40" y="118"/>
                </a:cubicBezTo>
                <a:cubicBezTo>
                  <a:pt x="43" y="117"/>
                  <a:pt x="45" y="117"/>
                  <a:pt x="46" y="115"/>
                </a:cubicBezTo>
                <a:cubicBezTo>
                  <a:pt x="60" y="110"/>
                  <a:pt x="63" y="101"/>
                  <a:pt x="64" y="94"/>
                </a:cubicBezTo>
                <a:cubicBezTo>
                  <a:pt x="64" y="93"/>
                  <a:pt x="64" y="93"/>
                  <a:pt x="64" y="93"/>
                </a:cubicBezTo>
                <a:cubicBezTo>
                  <a:pt x="63" y="92"/>
                  <a:pt x="62" y="92"/>
                  <a:pt x="62" y="92"/>
                </a:cubicBezTo>
                <a:cubicBezTo>
                  <a:pt x="50" y="96"/>
                  <a:pt x="38" y="91"/>
                  <a:pt x="34" y="87"/>
                </a:cubicBezTo>
                <a:cubicBezTo>
                  <a:pt x="45" y="79"/>
                  <a:pt x="45" y="55"/>
                  <a:pt x="45" y="45"/>
                </a:cubicBezTo>
                <a:cubicBezTo>
                  <a:pt x="45" y="23"/>
                  <a:pt x="62" y="5"/>
                  <a:pt x="81" y="5"/>
                </a:cubicBezTo>
                <a:cubicBezTo>
                  <a:pt x="82" y="5"/>
                  <a:pt x="82" y="5"/>
                  <a:pt x="82" y="5"/>
                </a:cubicBezTo>
                <a:cubicBezTo>
                  <a:pt x="102" y="5"/>
                  <a:pt x="117" y="23"/>
                  <a:pt x="117" y="46"/>
                </a:cubicBezTo>
                <a:cubicBezTo>
                  <a:pt x="117" y="56"/>
                  <a:pt x="117" y="79"/>
                  <a:pt x="128" y="89"/>
                </a:cubicBezTo>
                <a:cubicBezTo>
                  <a:pt x="125" y="91"/>
                  <a:pt x="116" y="95"/>
                  <a:pt x="100" y="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9834C24A-ADE0-9D22-05BE-9C16045FDAF1}"/>
              </a:ext>
            </a:extLst>
          </p:cNvPr>
          <p:cNvSpPr>
            <a:spLocks noEditPoints="1"/>
          </p:cNvSpPr>
          <p:nvPr/>
        </p:nvSpPr>
        <p:spPr bwMode="auto">
          <a:xfrm>
            <a:off x="11195051" y="1384300"/>
            <a:ext cx="257175" cy="233363"/>
          </a:xfrm>
          <a:custGeom>
            <a:avLst/>
            <a:gdLst>
              <a:gd name="T0" fmla="*/ 157 w 162"/>
              <a:gd name="T1" fmla="*/ 110 h 147"/>
              <a:gd name="T2" fmla="*/ 100 w 162"/>
              <a:gd name="T3" fmla="*/ 14 h 147"/>
              <a:gd name="T4" fmla="*/ 81 w 162"/>
              <a:gd name="T5" fmla="*/ 0 h 147"/>
              <a:gd name="T6" fmla="*/ 62 w 162"/>
              <a:gd name="T7" fmla="*/ 14 h 147"/>
              <a:gd name="T8" fmla="*/ 5 w 162"/>
              <a:gd name="T9" fmla="*/ 110 h 147"/>
              <a:gd name="T10" fmla="*/ 4 w 162"/>
              <a:gd name="T11" fmla="*/ 137 h 147"/>
              <a:gd name="T12" fmla="*/ 26 w 162"/>
              <a:gd name="T13" fmla="*/ 147 h 147"/>
              <a:gd name="T14" fmla="*/ 137 w 162"/>
              <a:gd name="T15" fmla="*/ 147 h 147"/>
              <a:gd name="T16" fmla="*/ 159 w 162"/>
              <a:gd name="T17" fmla="*/ 137 h 147"/>
              <a:gd name="T18" fmla="*/ 157 w 162"/>
              <a:gd name="T19" fmla="*/ 110 h 147"/>
              <a:gd name="T20" fmla="*/ 154 w 162"/>
              <a:gd name="T21" fmla="*/ 134 h 147"/>
              <a:gd name="T22" fmla="*/ 137 w 162"/>
              <a:gd name="T23" fmla="*/ 142 h 147"/>
              <a:gd name="T24" fmla="*/ 26 w 162"/>
              <a:gd name="T25" fmla="*/ 142 h 147"/>
              <a:gd name="T26" fmla="*/ 8 w 162"/>
              <a:gd name="T27" fmla="*/ 134 h 147"/>
              <a:gd name="T28" fmla="*/ 10 w 162"/>
              <a:gd name="T29" fmla="*/ 113 h 147"/>
              <a:gd name="T30" fmla="*/ 66 w 162"/>
              <a:gd name="T31" fmla="*/ 16 h 147"/>
              <a:gd name="T32" fmla="*/ 81 w 162"/>
              <a:gd name="T33" fmla="*/ 5 h 147"/>
              <a:gd name="T34" fmla="*/ 97 w 162"/>
              <a:gd name="T35" fmla="*/ 16 h 147"/>
              <a:gd name="T36" fmla="*/ 153 w 162"/>
              <a:gd name="T37" fmla="*/ 113 h 147"/>
              <a:gd name="T38" fmla="*/ 154 w 162"/>
              <a:gd name="T39" fmla="*/ 134 h 147"/>
              <a:gd name="T40" fmla="*/ 82 w 162"/>
              <a:gd name="T41" fmla="*/ 92 h 147"/>
              <a:gd name="T42" fmla="*/ 85 w 162"/>
              <a:gd name="T43" fmla="*/ 90 h 147"/>
              <a:gd name="T44" fmla="*/ 85 w 162"/>
              <a:gd name="T45" fmla="*/ 44 h 147"/>
              <a:gd name="T46" fmla="*/ 82 w 162"/>
              <a:gd name="T47" fmla="*/ 42 h 147"/>
              <a:gd name="T48" fmla="*/ 78 w 162"/>
              <a:gd name="T49" fmla="*/ 44 h 147"/>
              <a:gd name="T50" fmla="*/ 78 w 162"/>
              <a:gd name="T51" fmla="*/ 90 h 147"/>
              <a:gd name="T52" fmla="*/ 82 w 162"/>
              <a:gd name="T53" fmla="*/ 92 h 147"/>
              <a:gd name="T54" fmla="*/ 81 w 162"/>
              <a:gd name="T55" fmla="*/ 104 h 147"/>
              <a:gd name="T56" fmla="*/ 72 w 162"/>
              <a:gd name="T57" fmla="*/ 113 h 147"/>
              <a:gd name="T58" fmla="*/ 81 w 162"/>
              <a:gd name="T59" fmla="*/ 122 h 147"/>
              <a:gd name="T60" fmla="*/ 90 w 162"/>
              <a:gd name="T61" fmla="*/ 113 h 147"/>
              <a:gd name="T62" fmla="*/ 81 w 162"/>
              <a:gd name="T63" fmla="*/ 104 h 147"/>
              <a:gd name="T64" fmla="*/ 81 w 162"/>
              <a:gd name="T65" fmla="*/ 118 h 147"/>
              <a:gd name="T66" fmla="*/ 77 w 162"/>
              <a:gd name="T67" fmla="*/ 113 h 147"/>
              <a:gd name="T68" fmla="*/ 81 w 162"/>
              <a:gd name="T69" fmla="*/ 108 h 147"/>
              <a:gd name="T70" fmla="*/ 86 w 162"/>
              <a:gd name="T71" fmla="*/ 113 h 147"/>
              <a:gd name="T72" fmla="*/ 81 w 162"/>
              <a:gd name="T73" fmla="*/ 118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2" h="147">
                <a:moveTo>
                  <a:pt x="157" y="110"/>
                </a:moveTo>
                <a:cubicBezTo>
                  <a:pt x="100" y="14"/>
                  <a:pt x="100" y="14"/>
                  <a:pt x="100" y="14"/>
                </a:cubicBezTo>
                <a:cubicBezTo>
                  <a:pt x="96" y="5"/>
                  <a:pt x="89" y="0"/>
                  <a:pt x="81" y="0"/>
                </a:cubicBezTo>
                <a:cubicBezTo>
                  <a:pt x="74" y="0"/>
                  <a:pt x="67" y="5"/>
                  <a:pt x="62" y="14"/>
                </a:cubicBezTo>
                <a:cubicBezTo>
                  <a:pt x="5" y="110"/>
                  <a:pt x="5" y="110"/>
                  <a:pt x="5" y="110"/>
                </a:cubicBezTo>
                <a:cubicBezTo>
                  <a:pt x="1" y="120"/>
                  <a:pt x="0" y="129"/>
                  <a:pt x="4" y="137"/>
                </a:cubicBezTo>
                <a:cubicBezTo>
                  <a:pt x="8" y="144"/>
                  <a:pt x="16" y="147"/>
                  <a:pt x="26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46" y="147"/>
                  <a:pt x="154" y="144"/>
                  <a:pt x="159" y="137"/>
                </a:cubicBezTo>
                <a:cubicBezTo>
                  <a:pt x="162" y="129"/>
                  <a:pt x="162" y="120"/>
                  <a:pt x="157" y="110"/>
                </a:cubicBezTo>
                <a:close/>
                <a:moveTo>
                  <a:pt x="154" y="134"/>
                </a:moveTo>
                <a:cubicBezTo>
                  <a:pt x="151" y="139"/>
                  <a:pt x="145" y="142"/>
                  <a:pt x="137" y="142"/>
                </a:cubicBezTo>
                <a:cubicBezTo>
                  <a:pt x="26" y="142"/>
                  <a:pt x="26" y="142"/>
                  <a:pt x="26" y="142"/>
                </a:cubicBezTo>
                <a:cubicBezTo>
                  <a:pt x="18" y="142"/>
                  <a:pt x="11" y="139"/>
                  <a:pt x="8" y="134"/>
                </a:cubicBezTo>
                <a:cubicBezTo>
                  <a:pt x="4" y="128"/>
                  <a:pt x="5" y="121"/>
                  <a:pt x="10" y="113"/>
                </a:cubicBezTo>
                <a:cubicBezTo>
                  <a:pt x="66" y="16"/>
                  <a:pt x="66" y="16"/>
                  <a:pt x="66" y="16"/>
                </a:cubicBezTo>
                <a:cubicBezTo>
                  <a:pt x="70" y="8"/>
                  <a:pt x="75" y="5"/>
                  <a:pt x="81" y="5"/>
                </a:cubicBezTo>
                <a:cubicBezTo>
                  <a:pt x="87" y="5"/>
                  <a:pt x="92" y="8"/>
                  <a:pt x="97" y="16"/>
                </a:cubicBezTo>
                <a:cubicBezTo>
                  <a:pt x="153" y="113"/>
                  <a:pt x="153" y="113"/>
                  <a:pt x="153" y="113"/>
                </a:cubicBezTo>
                <a:cubicBezTo>
                  <a:pt x="158" y="121"/>
                  <a:pt x="158" y="129"/>
                  <a:pt x="154" y="134"/>
                </a:cubicBezTo>
                <a:close/>
                <a:moveTo>
                  <a:pt x="82" y="92"/>
                </a:moveTo>
                <a:cubicBezTo>
                  <a:pt x="83" y="92"/>
                  <a:pt x="85" y="91"/>
                  <a:pt x="85" y="90"/>
                </a:cubicBezTo>
                <a:cubicBezTo>
                  <a:pt x="85" y="44"/>
                  <a:pt x="85" y="44"/>
                  <a:pt x="85" y="44"/>
                </a:cubicBezTo>
                <a:cubicBezTo>
                  <a:pt x="85" y="43"/>
                  <a:pt x="83" y="42"/>
                  <a:pt x="82" y="42"/>
                </a:cubicBezTo>
                <a:cubicBezTo>
                  <a:pt x="80" y="42"/>
                  <a:pt x="78" y="43"/>
                  <a:pt x="78" y="44"/>
                </a:cubicBezTo>
                <a:cubicBezTo>
                  <a:pt x="78" y="90"/>
                  <a:pt x="78" y="90"/>
                  <a:pt x="78" y="90"/>
                </a:cubicBezTo>
                <a:cubicBezTo>
                  <a:pt x="78" y="91"/>
                  <a:pt x="80" y="92"/>
                  <a:pt x="82" y="92"/>
                </a:cubicBezTo>
                <a:close/>
                <a:moveTo>
                  <a:pt x="81" y="104"/>
                </a:moveTo>
                <a:cubicBezTo>
                  <a:pt x="77" y="104"/>
                  <a:pt x="72" y="108"/>
                  <a:pt x="72" y="113"/>
                </a:cubicBezTo>
                <a:cubicBezTo>
                  <a:pt x="72" y="118"/>
                  <a:pt x="77" y="122"/>
                  <a:pt x="81" y="122"/>
                </a:cubicBezTo>
                <a:cubicBezTo>
                  <a:pt x="86" y="122"/>
                  <a:pt x="90" y="118"/>
                  <a:pt x="90" y="113"/>
                </a:cubicBezTo>
                <a:cubicBezTo>
                  <a:pt x="90" y="108"/>
                  <a:pt x="86" y="104"/>
                  <a:pt x="81" y="104"/>
                </a:cubicBezTo>
                <a:close/>
                <a:moveTo>
                  <a:pt x="81" y="118"/>
                </a:moveTo>
                <a:cubicBezTo>
                  <a:pt x="79" y="118"/>
                  <a:pt x="77" y="115"/>
                  <a:pt x="77" y="113"/>
                </a:cubicBezTo>
                <a:cubicBezTo>
                  <a:pt x="77" y="111"/>
                  <a:pt x="79" y="108"/>
                  <a:pt x="81" y="108"/>
                </a:cubicBezTo>
                <a:cubicBezTo>
                  <a:pt x="84" y="108"/>
                  <a:pt x="86" y="111"/>
                  <a:pt x="86" y="113"/>
                </a:cubicBezTo>
                <a:cubicBezTo>
                  <a:pt x="86" y="115"/>
                  <a:pt x="84" y="118"/>
                  <a:pt x="81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526F4B23-BB4D-233C-69CF-6DAF070903E3}"/>
              </a:ext>
            </a:extLst>
          </p:cNvPr>
          <p:cNvSpPr>
            <a:spLocks noEditPoints="1"/>
          </p:cNvSpPr>
          <p:nvPr/>
        </p:nvSpPr>
        <p:spPr bwMode="auto">
          <a:xfrm>
            <a:off x="6843713" y="1922463"/>
            <a:ext cx="153988" cy="254000"/>
          </a:xfrm>
          <a:custGeom>
            <a:avLst/>
            <a:gdLst>
              <a:gd name="T0" fmla="*/ 38 w 97"/>
              <a:gd name="T1" fmla="*/ 141 h 160"/>
              <a:gd name="T2" fmla="*/ 56 w 97"/>
              <a:gd name="T3" fmla="*/ 141 h 160"/>
              <a:gd name="T4" fmla="*/ 48 w 97"/>
              <a:gd name="T5" fmla="*/ 142 h 160"/>
              <a:gd name="T6" fmla="*/ 48 w 97"/>
              <a:gd name="T7" fmla="*/ 138 h 160"/>
              <a:gd name="T8" fmla="*/ 48 w 97"/>
              <a:gd name="T9" fmla="*/ 142 h 160"/>
              <a:gd name="T10" fmla="*/ 63 w 97"/>
              <a:gd name="T11" fmla="*/ 19 h 160"/>
              <a:gd name="T12" fmla="*/ 63 w 97"/>
              <a:gd name="T13" fmla="*/ 12 h 160"/>
              <a:gd name="T14" fmla="*/ 43 w 97"/>
              <a:gd name="T15" fmla="*/ 15 h 160"/>
              <a:gd name="T16" fmla="*/ 36 w 97"/>
              <a:gd name="T17" fmla="*/ 19 h 160"/>
              <a:gd name="T18" fmla="*/ 36 w 97"/>
              <a:gd name="T19" fmla="*/ 12 h 160"/>
              <a:gd name="T20" fmla="*/ 36 w 97"/>
              <a:gd name="T21" fmla="*/ 19 h 160"/>
              <a:gd name="T22" fmla="*/ 9 w 97"/>
              <a:gd name="T23" fmla="*/ 0 h 160"/>
              <a:gd name="T24" fmla="*/ 0 w 97"/>
              <a:gd name="T25" fmla="*/ 150 h 160"/>
              <a:gd name="T26" fmla="*/ 86 w 97"/>
              <a:gd name="T27" fmla="*/ 160 h 160"/>
              <a:gd name="T28" fmla="*/ 97 w 97"/>
              <a:gd name="T29" fmla="*/ 10 h 160"/>
              <a:gd name="T30" fmla="*/ 89 w 97"/>
              <a:gd name="T31" fmla="*/ 150 h 160"/>
              <a:gd name="T32" fmla="*/ 9 w 97"/>
              <a:gd name="T33" fmla="*/ 153 h 160"/>
              <a:gd name="T34" fmla="*/ 6 w 97"/>
              <a:gd name="T35" fmla="*/ 10 h 160"/>
              <a:gd name="T36" fmla="*/ 86 w 97"/>
              <a:gd name="T37" fmla="*/ 6 h 160"/>
              <a:gd name="T38" fmla="*/ 89 w 97"/>
              <a:gd name="T39" fmla="*/ 150 h 160"/>
              <a:gd name="T40" fmla="*/ 37 w 97"/>
              <a:gd name="T41" fmla="*/ 85 h 160"/>
              <a:gd name="T42" fmla="*/ 52 w 97"/>
              <a:gd name="T43" fmla="*/ 64 h 160"/>
              <a:gd name="T44" fmla="*/ 32 w 97"/>
              <a:gd name="T45" fmla="*/ 80 h 160"/>
              <a:gd name="T46" fmla="*/ 34 w 97"/>
              <a:gd name="T47" fmla="*/ 87 h 160"/>
              <a:gd name="T48" fmla="*/ 54 w 97"/>
              <a:gd name="T49" fmla="*/ 85 h 160"/>
              <a:gd name="T50" fmla="*/ 63 w 97"/>
              <a:gd name="T51" fmla="*/ 79 h 160"/>
              <a:gd name="T52" fmla="*/ 58 w 97"/>
              <a:gd name="T53" fmla="*/ 74 h 160"/>
              <a:gd name="T54" fmla="*/ 51 w 97"/>
              <a:gd name="T55" fmla="*/ 85 h 160"/>
              <a:gd name="T56" fmla="*/ 15 w 97"/>
              <a:gd name="T57" fmla="*/ 26 h 160"/>
              <a:gd name="T58" fmla="*/ 12 w 97"/>
              <a:gd name="T59" fmla="*/ 123 h 160"/>
              <a:gd name="T60" fmla="*/ 78 w 97"/>
              <a:gd name="T61" fmla="*/ 126 h 160"/>
              <a:gd name="T62" fmla="*/ 81 w 97"/>
              <a:gd name="T63" fmla="*/ 27 h 160"/>
              <a:gd name="T64" fmla="*/ 75 w 97"/>
              <a:gd name="T65" fmla="*/ 120 h 160"/>
              <a:gd name="T66" fmla="*/ 18 w 97"/>
              <a:gd name="T67" fmla="*/ 31 h 160"/>
              <a:gd name="T68" fmla="*/ 75 w 97"/>
              <a:gd name="T69" fmla="*/ 1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7" h="160">
                <a:moveTo>
                  <a:pt x="48" y="131"/>
                </a:moveTo>
                <a:cubicBezTo>
                  <a:pt x="42" y="131"/>
                  <a:pt x="38" y="136"/>
                  <a:pt x="38" y="141"/>
                </a:cubicBezTo>
                <a:cubicBezTo>
                  <a:pt x="38" y="146"/>
                  <a:pt x="42" y="149"/>
                  <a:pt x="48" y="149"/>
                </a:cubicBezTo>
                <a:cubicBezTo>
                  <a:pt x="53" y="149"/>
                  <a:pt x="56" y="146"/>
                  <a:pt x="56" y="141"/>
                </a:cubicBezTo>
                <a:cubicBezTo>
                  <a:pt x="56" y="136"/>
                  <a:pt x="53" y="131"/>
                  <a:pt x="48" y="131"/>
                </a:cubicBezTo>
                <a:close/>
                <a:moveTo>
                  <a:pt x="48" y="142"/>
                </a:moveTo>
                <a:cubicBezTo>
                  <a:pt x="47" y="142"/>
                  <a:pt x="45" y="142"/>
                  <a:pt x="45" y="141"/>
                </a:cubicBezTo>
                <a:cubicBezTo>
                  <a:pt x="45" y="139"/>
                  <a:pt x="47" y="138"/>
                  <a:pt x="48" y="138"/>
                </a:cubicBezTo>
                <a:cubicBezTo>
                  <a:pt x="48" y="138"/>
                  <a:pt x="50" y="139"/>
                  <a:pt x="50" y="141"/>
                </a:cubicBezTo>
                <a:cubicBezTo>
                  <a:pt x="50" y="142"/>
                  <a:pt x="48" y="142"/>
                  <a:pt x="48" y="142"/>
                </a:cubicBezTo>
                <a:close/>
                <a:moveTo>
                  <a:pt x="46" y="19"/>
                </a:moveTo>
                <a:cubicBezTo>
                  <a:pt x="63" y="19"/>
                  <a:pt x="63" y="19"/>
                  <a:pt x="63" y="19"/>
                </a:cubicBezTo>
                <a:cubicBezTo>
                  <a:pt x="65" y="19"/>
                  <a:pt x="67" y="17"/>
                  <a:pt x="67" y="15"/>
                </a:cubicBezTo>
                <a:cubicBezTo>
                  <a:pt x="67" y="14"/>
                  <a:pt x="65" y="12"/>
                  <a:pt x="63" y="12"/>
                </a:cubicBezTo>
                <a:cubicBezTo>
                  <a:pt x="46" y="12"/>
                  <a:pt x="46" y="12"/>
                  <a:pt x="46" y="12"/>
                </a:cubicBezTo>
                <a:cubicBezTo>
                  <a:pt x="44" y="12"/>
                  <a:pt x="43" y="14"/>
                  <a:pt x="43" y="15"/>
                </a:cubicBezTo>
                <a:cubicBezTo>
                  <a:pt x="43" y="17"/>
                  <a:pt x="44" y="19"/>
                  <a:pt x="46" y="19"/>
                </a:cubicBezTo>
                <a:close/>
                <a:moveTo>
                  <a:pt x="36" y="19"/>
                </a:moveTo>
                <a:cubicBezTo>
                  <a:pt x="38" y="19"/>
                  <a:pt x="39" y="17"/>
                  <a:pt x="39" y="15"/>
                </a:cubicBezTo>
                <a:cubicBezTo>
                  <a:pt x="39" y="14"/>
                  <a:pt x="38" y="12"/>
                  <a:pt x="36" y="12"/>
                </a:cubicBezTo>
                <a:cubicBezTo>
                  <a:pt x="33" y="12"/>
                  <a:pt x="32" y="14"/>
                  <a:pt x="32" y="15"/>
                </a:cubicBezTo>
                <a:cubicBezTo>
                  <a:pt x="32" y="17"/>
                  <a:pt x="33" y="19"/>
                  <a:pt x="36" y="19"/>
                </a:cubicBezTo>
                <a:close/>
                <a:moveTo>
                  <a:pt x="86" y="0"/>
                </a:moveTo>
                <a:cubicBezTo>
                  <a:pt x="9" y="0"/>
                  <a:pt x="9" y="0"/>
                  <a:pt x="9" y="0"/>
                </a:cubicBezTo>
                <a:cubicBezTo>
                  <a:pt x="3" y="0"/>
                  <a:pt x="0" y="5"/>
                  <a:pt x="0" y="10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7"/>
                  <a:pt x="3" y="160"/>
                  <a:pt x="9" y="160"/>
                </a:cubicBezTo>
                <a:cubicBezTo>
                  <a:pt x="86" y="160"/>
                  <a:pt x="86" y="160"/>
                  <a:pt x="86" y="160"/>
                </a:cubicBezTo>
                <a:cubicBezTo>
                  <a:pt x="92" y="160"/>
                  <a:pt x="97" y="157"/>
                  <a:pt x="97" y="150"/>
                </a:cubicBezTo>
                <a:cubicBezTo>
                  <a:pt x="97" y="10"/>
                  <a:pt x="97" y="10"/>
                  <a:pt x="97" y="10"/>
                </a:cubicBezTo>
                <a:cubicBezTo>
                  <a:pt x="97" y="5"/>
                  <a:pt x="92" y="0"/>
                  <a:pt x="86" y="0"/>
                </a:cubicBezTo>
                <a:close/>
                <a:moveTo>
                  <a:pt x="89" y="150"/>
                </a:moveTo>
                <a:cubicBezTo>
                  <a:pt x="89" y="152"/>
                  <a:pt x="87" y="153"/>
                  <a:pt x="86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8" y="153"/>
                  <a:pt x="6" y="152"/>
                  <a:pt x="6" y="15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8"/>
                  <a:pt x="8" y="6"/>
                  <a:pt x="9" y="6"/>
                </a:cubicBezTo>
                <a:cubicBezTo>
                  <a:pt x="86" y="6"/>
                  <a:pt x="86" y="6"/>
                  <a:pt x="86" y="6"/>
                </a:cubicBezTo>
                <a:cubicBezTo>
                  <a:pt x="87" y="6"/>
                  <a:pt x="89" y="8"/>
                  <a:pt x="89" y="10"/>
                </a:cubicBezTo>
                <a:cubicBezTo>
                  <a:pt x="89" y="150"/>
                  <a:pt x="89" y="150"/>
                  <a:pt x="89" y="150"/>
                </a:cubicBezTo>
                <a:close/>
                <a:moveTo>
                  <a:pt x="34" y="87"/>
                </a:moveTo>
                <a:cubicBezTo>
                  <a:pt x="35" y="87"/>
                  <a:pt x="35" y="85"/>
                  <a:pt x="37" y="85"/>
                </a:cubicBezTo>
                <a:cubicBezTo>
                  <a:pt x="52" y="69"/>
                  <a:pt x="52" y="69"/>
                  <a:pt x="52" y="69"/>
                </a:cubicBezTo>
                <a:cubicBezTo>
                  <a:pt x="54" y="67"/>
                  <a:pt x="54" y="66"/>
                  <a:pt x="52" y="64"/>
                </a:cubicBezTo>
                <a:cubicBezTo>
                  <a:pt x="51" y="63"/>
                  <a:pt x="49" y="63"/>
                  <a:pt x="48" y="64"/>
                </a:cubicBezTo>
                <a:cubicBezTo>
                  <a:pt x="32" y="80"/>
                  <a:pt x="32" y="80"/>
                  <a:pt x="32" y="80"/>
                </a:cubicBezTo>
                <a:cubicBezTo>
                  <a:pt x="31" y="82"/>
                  <a:pt x="31" y="84"/>
                  <a:pt x="32" y="85"/>
                </a:cubicBezTo>
                <a:lnTo>
                  <a:pt x="34" y="87"/>
                </a:lnTo>
                <a:close/>
                <a:moveTo>
                  <a:pt x="51" y="85"/>
                </a:moveTo>
                <a:cubicBezTo>
                  <a:pt x="53" y="85"/>
                  <a:pt x="53" y="85"/>
                  <a:pt x="54" y="85"/>
                </a:cubicBezTo>
                <a:cubicBezTo>
                  <a:pt x="56" y="85"/>
                  <a:pt x="56" y="85"/>
                  <a:pt x="56" y="85"/>
                </a:cubicBezTo>
                <a:cubicBezTo>
                  <a:pt x="63" y="79"/>
                  <a:pt x="63" y="79"/>
                  <a:pt x="63" y="79"/>
                </a:cubicBezTo>
                <a:cubicBezTo>
                  <a:pt x="64" y="77"/>
                  <a:pt x="64" y="76"/>
                  <a:pt x="63" y="74"/>
                </a:cubicBezTo>
                <a:cubicBezTo>
                  <a:pt x="61" y="73"/>
                  <a:pt x="59" y="73"/>
                  <a:pt x="58" y="74"/>
                </a:cubicBezTo>
                <a:cubicBezTo>
                  <a:pt x="51" y="80"/>
                  <a:pt x="51" y="80"/>
                  <a:pt x="51" y="80"/>
                </a:cubicBezTo>
                <a:cubicBezTo>
                  <a:pt x="50" y="82"/>
                  <a:pt x="50" y="84"/>
                  <a:pt x="51" y="85"/>
                </a:cubicBezTo>
                <a:close/>
                <a:moveTo>
                  <a:pt x="78" y="26"/>
                </a:moveTo>
                <a:cubicBezTo>
                  <a:pt x="15" y="26"/>
                  <a:pt x="15" y="26"/>
                  <a:pt x="15" y="26"/>
                </a:cubicBezTo>
                <a:cubicBezTo>
                  <a:pt x="13" y="26"/>
                  <a:pt x="12" y="26"/>
                  <a:pt x="12" y="27"/>
                </a:cubicBezTo>
                <a:cubicBezTo>
                  <a:pt x="12" y="123"/>
                  <a:pt x="12" y="123"/>
                  <a:pt x="12" y="123"/>
                </a:cubicBezTo>
                <a:cubicBezTo>
                  <a:pt x="12" y="125"/>
                  <a:pt x="13" y="126"/>
                  <a:pt x="15" y="126"/>
                </a:cubicBezTo>
                <a:cubicBezTo>
                  <a:pt x="78" y="126"/>
                  <a:pt x="78" y="126"/>
                  <a:pt x="78" y="126"/>
                </a:cubicBezTo>
                <a:cubicBezTo>
                  <a:pt x="80" y="126"/>
                  <a:pt x="81" y="125"/>
                  <a:pt x="81" y="123"/>
                </a:cubicBezTo>
                <a:cubicBezTo>
                  <a:pt x="81" y="27"/>
                  <a:pt x="81" y="27"/>
                  <a:pt x="81" y="27"/>
                </a:cubicBezTo>
                <a:cubicBezTo>
                  <a:pt x="81" y="26"/>
                  <a:pt x="80" y="26"/>
                  <a:pt x="78" y="26"/>
                </a:cubicBezTo>
                <a:close/>
                <a:moveTo>
                  <a:pt x="75" y="120"/>
                </a:moveTo>
                <a:cubicBezTo>
                  <a:pt x="18" y="120"/>
                  <a:pt x="18" y="120"/>
                  <a:pt x="18" y="120"/>
                </a:cubicBezTo>
                <a:cubicBezTo>
                  <a:pt x="18" y="31"/>
                  <a:pt x="18" y="31"/>
                  <a:pt x="18" y="31"/>
                </a:cubicBezTo>
                <a:cubicBezTo>
                  <a:pt x="75" y="31"/>
                  <a:pt x="75" y="31"/>
                  <a:pt x="75" y="31"/>
                </a:cubicBezTo>
                <a:lnTo>
                  <a:pt x="75" y="1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31546A16-F967-1279-F438-33D8FC8AD2F4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1924050"/>
            <a:ext cx="254000" cy="250825"/>
          </a:xfrm>
          <a:custGeom>
            <a:avLst/>
            <a:gdLst>
              <a:gd name="T0" fmla="*/ 136 w 160"/>
              <a:gd name="T1" fmla="*/ 37 h 158"/>
              <a:gd name="T2" fmla="*/ 33 w 160"/>
              <a:gd name="T3" fmla="*/ 30 h 158"/>
              <a:gd name="T4" fmla="*/ 0 w 160"/>
              <a:gd name="T5" fmla="*/ 58 h 158"/>
              <a:gd name="T6" fmla="*/ 20 w 160"/>
              <a:gd name="T7" fmla="*/ 72 h 158"/>
              <a:gd name="T8" fmla="*/ 31 w 160"/>
              <a:gd name="T9" fmla="*/ 51 h 158"/>
              <a:gd name="T10" fmla="*/ 34 w 160"/>
              <a:gd name="T11" fmla="*/ 42 h 158"/>
              <a:gd name="T12" fmla="*/ 68 w 160"/>
              <a:gd name="T13" fmla="*/ 29 h 158"/>
              <a:gd name="T14" fmla="*/ 130 w 160"/>
              <a:gd name="T15" fmla="*/ 45 h 158"/>
              <a:gd name="T16" fmla="*/ 143 w 160"/>
              <a:gd name="T17" fmla="*/ 45 h 158"/>
              <a:gd name="T18" fmla="*/ 139 w 160"/>
              <a:gd name="T19" fmla="*/ 74 h 158"/>
              <a:gd name="T20" fmla="*/ 143 w 160"/>
              <a:gd name="T21" fmla="*/ 40 h 158"/>
              <a:gd name="T22" fmla="*/ 134 w 160"/>
              <a:gd name="T23" fmla="*/ 108 h 158"/>
              <a:gd name="T24" fmla="*/ 28 w 160"/>
              <a:gd name="T25" fmla="*/ 108 h 158"/>
              <a:gd name="T26" fmla="*/ 126 w 160"/>
              <a:gd name="T27" fmla="*/ 127 h 158"/>
              <a:gd name="T28" fmla="*/ 36 w 160"/>
              <a:gd name="T29" fmla="*/ 121 h 158"/>
              <a:gd name="T30" fmla="*/ 36 w 160"/>
              <a:gd name="T31" fmla="*/ 105 h 158"/>
              <a:gd name="T32" fmla="*/ 129 w 160"/>
              <a:gd name="T33" fmla="*/ 119 h 158"/>
              <a:gd name="T34" fmla="*/ 118 w 160"/>
              <a:gd name="T35" fmla="*/ 119 h 158"/>
              <a:gd name="T36" fmla="*/ 91 w 160"/>
              <a:gd name="T37" fmla="*/ 111 h 158"/>
              <a:gd name="T38" fmla="*/ 40 w 160"/>
              <a:gd name="T39" fmla="*/ 116 h 158"/>
              <a:gd name="T40" fmla="*/ 91 w 160"/>
              <a:gd name="T41" fmla="*/ 111 h 158"/>
              <a:gd name="T42" fmla="*/ 97 w 160"/>
              <a:gd name="T43" fmla="*/ 113 h 158"/>
              <a:gd name="T44" fmla="*/ 110 w 160"/>
              <a:gd name="T45" fmla="*/ 113 h 158"/>
              <a:gd name="T46" fmla="*/ 36 w 160"/>
              <a:gd name="T47" fmla="*/ 132 h 158"/>
              <a:gd name="T48" fmla="*/ 36 w 160"/>
              <a:gd name="T49" fmla="*/ 158 h 158"/>
              <a:gd name="T50" fmla="*/ 134 w 160"/>
              <a:gd name="T51" fmla="*/ 140 h 158"/>
              <a:gd name="T52" fmla="*/ 126 w 160"/>
              <a:gd name="T53" fmla="*/ 153 h 158"/>
              <a:gd name="T54" fmla="*/ 33 w 160"/>
              <a:gd name="T55" fmla="*/ 140 h 158"/>
              <a:gd name="T56" fmla="*/ 129 w 160"/>
              <a:gd name="T57" fmla="*/ 140 h 158"/>
              <a:gd name="T58" fmla="*/ 114 w 160"/>
              <a:gd name="T59" fmla="*/ 146 h 158"/>
              <a:gd name="T60" fmla="*/ 118 w 160"/>
              <a:gd name="T61" fmla="*/ 141 h 158"/>
              <a:gd name="T62" fmla="*/ 37 w 160"/>
              <a:gd name="T63" fmla="*/ 145 h 158"/>
              <a:gd name="T64" fmla="*/ 94 w 160"/>
              <a:gd name="T65" fmla="*/ 145 h 158"/>
              <a:gd name="T66" fmla="*/ 101 w 160"/>
              <a:gd name="T67" fmla="*/ 144 h 158"/>
              <a:gd name="T68" fmla="*/ 107 w 160"/>
              <a:gd name="T69" fmla="*/ 149 h 158"/>
              <a:gd name="T70" fmla="*/ 126 w 160"/>
              <a:gd name="T71" fmla="*/ 69 h 158"/>
              <a:gd name="T72" fmla="*/ 28 w 160"/>
              <a:gd name="T73" fmla="*/ 88 h 158"/>
              <a:gd name="T74" fmla="*/ 134 w 160"/>
              <a:gd name="T75" fmla="*/ 88 h 158"/>
              <a:gd name="T76" fmla="*/ 129 w 160"/>
              <a:gd name="T77" fmla="*/ 88 h 158"/>
              <a:gd name="T78" fmla="*/ 33 w 160"/>
              <a:gd name="T79" fmla="*/ 88 h 158"/>
              <a:gd name="T80" fmla="*/ 126 w 160"/>
              <a:gd name="T81" fmla="*/ 73 h 158"/>
              <a:gd name="T82" fmla="*/ 116 w 160"/>
              <a:gd name="T83" fmla="*/ 77 h 158"/>
              <a:gd name="T84" fmla="*/ 118 w 160"/>
              <a:gd name="T85" fmla="*/ 88 h 158"/>
              <a:gd name="T86" fmla="*/ 116 w 160"/>
              <a:gd name="T87" fmla="*/ 77 h 158"/>
              <a:gd name="T88" fmla="*/ 37 w 160"/>
              <a:gd name="T89" fmla="*/ 81 h 158"/>
              <a:gd name="T90" fmla="*/ 92 w 160"/>
              <a:gd name="T91" fmla="*/ 81 h 158"/>
              <a:gd name="T92" fmla="*/ 98 w 160"/>
              <a:gd name="T93" fmla="*/ 80 h 158"/>
              <a:gd name="T94" fmla="*/ 105 w 160"/>
              <a:gd name="T95" fmla="*/ 84 h 158"/>
              <a:gd name="T96" fmla="*/ 58 w 160"/>
              <a:gd name="T97" fmla="*/ 64 h 158"/>
              <a:gd name="T98" fmla="*/ 64 w 160"/>
              <a:gd name="T99" fmla="*/ 46 h 158"/>
              <a:gd name="T100" fmla="*/ 61 w 160"/>
              <a:gd name="T101" fmla="*/ 35 h 158"/>
              <a:gd name="T102" fmla="*/ 48 w 160"/>
              <a:gd name="T103" fmla="*/ 46 h 158"/>
              <a:gd name="T104" fmla="*/ 56 w 160"/>
              <a:gd name="T105" fmla="*/ 60 h 158"/>
              <a:gd name="T106" fmla="*/ 99 w 160"/>
              <a:gd name="T107" fmla="*/ 36 h 158"/>
              <a:gd name="T108" fmla="*/ 92 w 160"/>
              <a:gd name="T109" fmla="*/ 51 h 158"/>
              <a:gd name="T110" fmla="*/ 104 w 160"/>
              <a:gd name="T111" fmla="*/ 62 h 158"/>
              <a:gd name="T112" fmla="*/ 109 w 160"/>
              <a:gd name="T113" fmla="*/ 51 h 158"/>
              <a:gd name="T114" fmla="*/ 102 w 160"/>
              <a:gd name="T115" fmla="*/ 33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58">
                <a:moveTo>
                  <a:pt x="143" y="40"/>
                </a:moveTo>
                <a:cubicBezTo>
                  <a:pt x="136" y="40"/>
                  <a:pt x="136" y="40"/>
                  <a:pt x="136" y="40"/>
                </a:cubicBezTo>
                <a:cubicBezTo>
                  <a:pt x="136" y="38"/>
                  <a:pt x="136" y="38"/>
                  <a:pt x="136" y="37"/>
                </a:cubicBezTo>
                <a:cubicBezTo>
                  <a:pt x="136" y="16"/>
                  <a:pt x="120" y="0"/>
                  <a:pt x="99" y="0"/>
                </a:cubicBezTo>
                <a:cubicBezTo>
                  <a:pt x="83" y="0"/>
                  <a:pt x="70" y="9"/>
                  <a:pt x="65" y="22"/>
                </a:cubicBezTo>
                <a:cubicBezTo>
                  <a:pt x="54" y="16"/>
                  <a:pt x="39" y="19"/>
                  <a:pt x="33" y="30"/>
                </a:cubicBezTo>
                <a:cubicBezTo>
                  <a:pt x="30" y="34"/>
                  <a:pt x="30" y="38"/>
                  <a:pt x="30" y="42"/>
                </a:cubicBezTo>
                <a:cubicBezTo>
                  <a:pt x="26" y="40"/>
                  <a:pt x="23" y="40"/>
                  <a:pt x="20" y="40"/>
                </a:cubicBezTo>
                <a:cubicBezTo>
                  <a:pt x="9" y="40"/>
                  <a:pt x="0" y="48"/>
                  <a:pt x="0" y="58"/>
                </a:cubicBezTo>
                <a:cubicBezTo>
                  <a:pt x="0" y="69"/>
                  <a:pt x="9" y="77"/>
                  <a:pt x="20" y="77"/>
                </a:cubicBezTo>
                <a:cubicBezTo>
                  <a:pt x="21" y="77"/>
                  <a:pt x="21" y="76"/>
                  <a:pt x="21" y="74"/>
                </a:cubicBezTo>
                <a:cubicBezTo>
                  <a:pt x="21" y="72"/>
                  <a:pt x="21" y="72"/>
                  <a:pt x="20" y="72"/>
                </a:cubicBezTo>
                <a:cubicBezTo>
                  <a:pt x="12" y="72"/>
                  <a:pt x="5" y="66"/>
                  <a:pt x="7" y="58"/>
                </a:cubicBezTo>
                <a:cubicBezTo>
                  <a:pt x="7" y="51"/>
                  <a:pt x="12" y="45"/>
                  <a:pt x="20" y="45"/>
                </a:cubicBezTo>
                <a:cubicBezTo>
                  <a:pt x="25" y="45"/>
                  <a:pt x="28" y="48"/>
                  <a:pt x="31" y="51"/>
                </a:cubicBezTo>
                <a:cubicBezTo>
                  <a:pt x="31" y="53"/>
                  <a:pt x="33" y="53"/>
                  <a:pt x="34" y="51"/>
                </a:cubicBezTo>
                <a:cubicBezTo>
                  <a:pt x="36" y="51"/>
                  <a:pt x="36" y="50"/>
                  <a:pt x="36" y="48"/>
                </a:cubicBezTo>
                <a:cubicBezTo>
                  <a:pt x="34" y="46"/>
                  <a:pt x="34" y="45"/>
                  <a:pt x="34" y="42"/>
                </a:cubicBezTo>
                <a:cubicBezTo>
                  <a:pt x="34" y="32"/>
                  <a:pt x="42" y="26"/>
                  <a:pt x="52" y="26"/>
                </a:cubicBezTo>
                <a:cubicBezTo>
                  <a:pt x="57" y="26"/>
                  <a:pt x="60" y="27"/>
                  <a:pt x="63" y="29"/>
                </a:cubicBezTo>
                <a:cubicBezTo>
                  <a:pt x="65" y="30"/>
                  <a:pt x="67" y="30"/>
                  <a:pt x="68" y="29"/>
                </a:cubicBezTo>
                <a:cubicBezTo>
                  <a:pt x="73" y="11"/>
                  <a:pt x="91" y="1"/>
                  <a:pt x="109" y="6"/>
                </a:cubicBezTo>
                <a:cubicBezTo>
                  <a:pt x="122" y="9"/>
                  <a:pt x="131" y="22"/>
                  <a:pt x="131" y="37"/>
                </a:cubicBezTo>
                <a:cubicBezTo>
                  <a:pt x="131" y="38"/>
                  <a:pt x="131" y="42"/>
                  <a:pt x="130" y="45"/>
                </a:cubicBezTo>
                <a:cubicBezTo>
                  <a:pt x="130" y="46"/>
                  <a:pt x="131" y="48"/>
                  <a:pt x="131" y="48"/>
                </a:cubicBezTo>
                <a:cubicBezTo>
                  <a:pt x="133" y="48"/>
                  <a:pt x="133" y="48"/>
                  <a:pt x="135" y="48"/>
                </a:cubicBezTo>
                <a:cubicBezTo>
                  <a:pt x="136" y="46"/>
                  <a:pt x="139" y="45"/>
                  <a:pt x="143" y="45"/>
                </a:cubicBezTo>
                <a:cubicBezTo>
                  <a:pt x="149" y="45"/>
                  <a:pt x="156" y="51"/>
                  <a:pt x="156" y="58"/>
                </a:cubicBezTo>
                <a:cubicBezTo>
                  <a:pt x="156" y="66"/>
                  <a:pt x="149" y="72"/>
                  <a:pt x="143" y="72"/>
                </a:cubicBezTo>
                <a:cubicBezTo>
                  <a:pt x="141" y="72"/>
                  <a:pt x="139" y="72"/>
                  <a:pt x="139" y="74"/>
                </a:cubicBezTo>
                <a:cubicBezTo>
                  <a:pt x="139" y="76"/>
                  <a:pt x="141" y="77"/>
                  <a:pt x="143" y="77"/>
                </a:cubicBezTo>
                <a:cubicBezTo>
                  <a:pt x="152" y="77"/>
                  <a:pt x="160" y="69"/>
                  <a:pt x="160" y="58"/>
                </a:cubicBezTo>
                <a:cubicBezTo>
                  <a:pt x="160" y="48"/>
                  <a:pt x="152" y="40"/>
                  <a:pt x="143" y="40"/>
                </a:cubicBezTo>
                <a:close/>
                <a:moveTo>
                  <a:pt x="126" y="127"/>
                </a:moveTo>
                <a:cubicBezTo>
                  <a:pt x="131" y="127"/>
                  <a:pt x="134" y="123"/>
                  <a:pt x="134" y="119"/>
                </a:cubicBezTo>
                <a:cubicBezTo>
                  <a:pt x="134" y="108"/>
                  <a:pt x="134" y="108"/>
                  <a:pt x="134" y="108"/>
                </a:cubicBezTo>
                <a:cubicBezTo>
                  <a:pt x="134" y="103"/>
                  <a:pt x="131" y="100"/>
                  <a:pt x="126" y="100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1" y="100"/>
                  <a:pt x="28" y="103"/>
                  <a:pt x="28" y="108"/>
                </a:cubicBezTo>
                <a:cubicBezTo>
                  <a:pt x="28" y="119"/>
                  <a:pt x="28" y="119"/>
                  <a:pt x="28" y="119"/>
                </a:cubicBezTo>
                <a:cubicBezTo>
                  <a:pt x="28" y="123"/>
                  <a:pt x="31" y="127"/>
                  <a:pt x="36" y="127"/>
                </a:cubicBezTo>
                <a:cubicBezTo>
                  <a:pt x="126" y="127"/>
                  <a:pt x="126" y="127"/>
                  <a:pt x="126" y="127"/>
                </a:cubicBezTo>
                <a:moveTo>
                  <a:pt x="129" y="119"/>
                </a:moveTo>
                <a:cubicBezTo>
                  <a:pt x="129" y="119"/>
                  <a:pt x="128" y="121"/>
                  <a:pt x="126" y="121"/>
                </a:cubicBezTo>
                <a:cubicBezTo>
                  <a:pt x="36" y="121"/>
                  <a:pt x="36" y="121"/>
                  <a:pt x="36" y="121"/>
                </a:cubicBezTo>
                <a:cubicBezTo>
                  <a:pt x="34" y="121"/>
                  <a:pt x="33" y="119"/>
                  <a:pt x="33" y="119"/>
                </a:cubicBezTo>
                <a:cubicBezTo>
                  <a:pt x="33" y="108"/>
                  <a:pt x="33" y="108"/>
                  <a:pt x="33" y="108"/>
                </a:cubicBezTo>
                <a:cubicBezTo>
                  <a:pt x="33" y="107"/>
                  <a:pt x="34" y="105"/>
                  <a:pt x="36" y="105"/>
                </a:cubicBezTo>
                <a:cubicBezTo>
                  <a:pt x="126" y="105"/>
                  <a:pt x="126" y="105"/>
                  <a:pt x="126" y="105"/>
                </a:cubicBezTo>
                <a:cubicBezTo>
                  <a:pt x="128" y="105"/>
                  <a:pt x="129" y="107"/>
                  <a:pt x="129" y="108"/>
                </a:cubicBezTo>
                <a:lnTo>
                  <a:pt x="129" y="119"/>
                </a:lnTo>
                <a:close/>
                <a:moveTo>
                  <a:pt x="118" y="109"/>
                </a:moveTo>
                <a:cubicBezTo>
                  <a:pt x="117" y="109"/>
                  <a:pt x="114" y="110"/>
                  <a:pt x="114" y="114"/>
                </a:cubicBezTo>
                <a:cubicBezTo>
                  <a:pt x="114" y="117"/>
                  <a:pt x="117" y="119"/>
                  <a:pt x="118" y="119"/>
                </a:cubicBezTo>
                <a:cubicBezTo>
                  <a:pt x="122" y="119"/>
                  <a:pt x="125" y="117"/>
                  <a:pt x="125" y="114"/>
                </a:cubicBezTo>
                <a:cubicBezTo>
                  <a:pt x="125" y="110"/>
                  <a:pt x="122" y="109"/>
                  <a:pt x="118" y="109"/>
                </a:cubicBezTo>
                <a:close/>
                <a:moveTo>
                  <a:pt x="91" y="111"/>
                </a:moveTo>
                <a:cubicBezTo>
                  <a:pt x="40" y="111"/>
                  <a:pt x="40" y="111"/>
                  <a:pt x="40" y="111"/>
                </a:cubicBezTo>
                <a:cubicBezTo>
                  <a:pt x="39" y="111"/>
                  <a:pt x="37" y="111"/>
                  <a:pt x="37" y="113"/>
                </a:cubicBezTo>
                <a:cubicBezTo>
                  <a:pt x="37" y="115"/>
                  <a:pt x="39" y="116"/>
                  <a:pt x="40" y="116"/>
                </a:cubicBezTo>
                <a:cubicBezTo>
                  <a:pt x="91" y="116"/>
                  <a:pt x="91" y="116"/>
                  <a:pt x="91" y="116"/>
                </a:cubicBezTo>
                <a:cubicBezTo>
                  <a:pt x="92" y="116"/>
                  <a:pt x="94" y="115"/>
                  <a:pt x="94" y="113"/>
                </a:cubicBezTo>
                <a:cubicBezTo>
                  <a:pt x="94" y="111"/>
                  <a:pt x="92" y="111"/>
                  <a:pt x="91" y="111"/>
                </a:cubicBezTo>
                <a:close/>
                <a:moveTo>
                  <a:pt x="107" y="111"/>
                </a:moveTo>
                <a:cubicBezTo>
                  <a:pt x="101" y="111"/>
                  <a:pt x="101" y="111"/>
                  <a:pt x="101" y="111"/>
                </a:cubicBezTo>
                <a:cubicBezTo>
                  <a:pt x="99" y="111"/>
                  <a:pt x="97" y="111"/>
                  <a:pt x="97" y="113"/>
                </a:cubicBezTo>
                <a:cubicBezTo>
                  <a:pt x="97" y="115"/>
                  <a:pt x="99" y="116"/>
                  <a:pt x="101" y="116"/>
                </a:cubicBezTo>
                <a:cubicBezTo>
                  <a:pt x="107" y="116"/>
                  <a:pt x="107" y="116"/>
                  <a:pt x="107" y="116"/>
                </a:cubicBezTo>
                <a:cubicBezTo>
                  <a:pt x="109" y="116"/>
                  <a:pt x="110" y="115"/>
                  <a:pt x="110" y="113"/>
                </a:cubicBezTo>
                <a:cubicBezTo>
                  <a:pt x="110" y="111"/>
                  <a:pt x="109" y="111"/>
                  <a:pt x="107" y="111"/>
                </a:cubicBezTo>
                <a:close/>
                <a:moveTo>
                  <a:pt x="126" y="132"/>
                </a:moveTo>
                <a:cubicBezTo>
                  <a:pt x="36" y="132"/>
                  <a:pt x="36" y="132"/>
                  <a:pt x="36" y="132"/>
                </a:cubicBezTo>
                <a:cubicBezTo>
                  <a:pt x="31" y="132"/>
                  <a:pt x="28" y="136"/>
                  <a:pt x="28" y="140"/>
                </a:cubicBezTo>
                <a:cubicBezTo>
                  <a:pt x="28" y="150"/>
                  <a:pt x="28" y="150"/>
                  <a:pt x="28" y="150"/>
                </a:cubicBezTo>
                <a:cubicBezTo>
                  <a:pt x="28" y="155"/>
                  <a:pt x="31" y="158"/>
                  <a:pt x="36" y="158"/>
                </a:cubicBezTo>
                <a:cubicBezTo>
                  <a:pt x="126" y="158"/>
                  <a:pt x="126" y="158"/>
                  <a:pt x="126" y="158"/>
                </a:cubicBezTo>
                <a:cubicBezTo>
                  <a:pt x="131" y="158"/>
                  <a:pt x="134" y="155"/>
                  <a:pt x="134" y="150"/>
                </a:cubicBezTo>
                <a:cubicBezTo>
                  <a:pt x="134" y="140"/>
                  <a:pt x="134" y="140"/>
                  <a:pt x="134" y="140"/>
                </a:cubicBezTo>
                <a:cubicBezTo>
                  <a:pt x="134" y="136"/>
                  <a:pt x="131" y="132"/>
                  <a:pt x="126" y="132"/>
                </a:cubicBezTo>
                <a:close/>
                <a:moveTo>
                  <a:pt x="129" y="150"/>
                </a:moveTo>
                <a:cubicBezTo>
                  <a:pt x="129" y="152"/>
                  <a:pt x="128" y="153"/>
                  <a:pt x="126" y="153"/>
                </a:cubicBezTo>
                <a:cubicBezTo>
                  <a:pt x="36" y="153"/>
                  <a:pt x="36" y="153"/>
                  <a:pt x="36" y="153"/>
                </a:cubicBezTo>
                <a:cubicBezTo>
                  <a:pt x="34" y="153"/>
                  <a:pt x="33" y="152"/>
                  <a:pt x="33" y="150"/>
                </a:cubicBezTo>
                <a:cubicBezTo>
                  <a:pt x="33" y="140"/>
                  <a:pt x="33" y="140"/>
                  <a:pt x="33" y="140"/>
                </a:cubicBezTo>
                <a:cubicBezTo>
                  <a:pt x="33" y="139"/>
                  <a:pt x="34" y="137"/>
                  <a:pt x="36" y="137"/>
                </a:cubicBezTo>
                <a:cubicBezTo>
                  <a:pt x="126" y="137"/>
                  <a:pt x="126" y="137"/>
                  <a:pt x="126" y="137"/>
                </a:cubicBezTo>
                <a:cubicBezTo>
                  <a:pt x="128" y="137"/>
                  <a:pt x="129" y="139"/>
                  <a:pt x="129" y="140"/>
                </a:cubicBezTo>
                <a:lnTo>
                  <a:pt x="129" y="150"/>
                </a:lnTo>
                <a:close/>
                <a:moveTo>
                  <a:pt x="118" y="141"/>
                </a:moveTo>
                <a:cubicBezTo>
                  <a:pt x="117" y="141"/>
                  <a:pt x="114" y="143"/>
                  <a:pt x="114" y="146"/>
                </a:cubicBezTo>
                <a:cubicBezTo>
                  <a:pt x="114" y="149"/>
                  <a:pt x="117" y="150"/>
                  <a:pt x="118" y="150"/>
                </a:cubicBezTo>
                <a:cubicBezTo>
                  <a:pt x="122" y="150"/>
                  <a:pt x="125" y="149"/>
                  <a:pt x="125" y="146"/>
                </a:cubicBezTo>
                <a:cubicBezTo>
                  <a:pt x="125" y="143"/>
                  <a:pt x="122" y="141"/>
                  <a:pt x="118" y="141"/>
                </a:cubicBezTo>
                <a:close/>
                <a:moveTo>
                  <a:pt x="91" y="144"/>
                </a:moveTo>
                <a:cubicBezTo>
                  <a:pt x="40" y="144"/>
                  <a:pt x="40" y="144"/>
                  <a:pt x="40" y="144"/>
                </a:cubicBezTo>
                <a:cubicBezTo>
                  <a:pt x="39" y="144"/>
                  <a:pt x="37" y="144"/>
                  <a:pt x="37" y="145"/>
                </a:cubicBezTo>
                <a:cubicBezTo>
                  <a:pt x="37" y="147"/>
                  <a:pt x="39" y="149"/>
                  <a:pt x="40" y="149"/>
                </a:cubicBezTo>
                <a:cubicBezTo>
                  <a:pt x="91" y="149"/>
                  <a:pt x="91" y="149"/>
                  <a:pt x="91" y="149"/>
                </a:cubicBezTo>
                <a:cubicBezTo>
                  <a:pt x="92" y="149"/>
                  <a:pt x="94" y="147"/>
                  <a:pt x="94" y="145"/>
                </a:cubicBezTo>
                <a:cubicBezTo>
                  <a:pt x="94" y="144"/>
                  <a:pt x="92" y="144"/>
                  <a:pt x="91" y="144"/>
                </a:cubicBezTo>
                <a:close/>
                <a:moveTo>
                  <a:pt x="107" y="144"/>
                </a:moveTo>
                <a:cubicBezTo>
                  <a:pt x="101" y="144"/>
                  <a:pt x="101" y="144"/>
                  <a:pt x="101" y="144"/>
                </a:cubicBezTo>
                <a:cubicBezTo>
                  <a:pt x="99" y="144"/>
                  <a:pt x="97" y="144"/>
                  <a:pt x="97" y="145"/>
                </a:cubicBezTo>
                <a:cubicBezTo>
                  <a:pt x="97" y="147"/>
                  <a:pt x="99" y="149"/>
                  <a:pt x="101" y="149"/>
                </a:cubicBezTo>
                <a:cubicBezTo>
                  <a:pt x="107" y="149"/>
                  <a:pt x="107" y="149"/>
                  <a:pt x="107" y="149"/>
                </a:cubicBezTo>
                <a:cubicBezTo>
                  <a:pt x="109" y="149"/>
                  <a:pt x="110" y="147"/>
                  <a:pt x="110" y="145"/>
                </a:cubicBezTo>
                <a:cubicBezTo>
                  <a:pt x="110" y="144"/>
                  <a:pt x="109" y="144"/>
                  <a:pt x="107" y="144"/>
                </a:cubicBezTo>
                <a:close/>
                <a:moveTo>
                  <a:pt x="126" y="69"/>
                </a:moveTo>
                <a:cubicBezTo>
                  <a:pt x="36" y="69"/>
                  <a:pt x="36" y="69"/>
                  <a:pt x="36" y="69"/>
                </a:cubicBezTo>
                <a:cubicBezTo>
                  <a:pt x="31" y="69"/>
                  <a:pt x="28" y="72"/>
                  <a:pt x="28" y="77"/>
                </a:cubicBezTo>
                <a:cubicBezTo>
                  <a:pt x="28" y="88"/>
                  <a:pt x="28" y="88"/>
                  <a:pt x="28" y="88"/>
                </a:cubicBezTo>
                <a:cubicBezTo>
                  <a:pt x="28" y="91"/>
                  <a:pt x="31" y="96"/>
                  <a:pt x="36" y="96"/>
                </a:cubicBezTo>
                <a:cubicBezTo>
                  <a:pt x="126" y="96"/>
                  <a:pt x="126" y="96"/>
                  <a:pt x="126" y="96"/>
                </a:cubicBezTo>
                <a:cubicBezTo>
                  <a:pt x="131" y="96"/>
                  <a:pt x="134" y="91"/>
                  <a:pt x="134" y="88"/>
                </a:cubicBezTo>
                <a:cubicBezTo>
                  <a:pt x="134" y="77"/>
                  <a:pt x="134" y="77"/>
                  <a:pt x="134" y="77"/>
                </a:cubicBezTo>
                <a:cubicBezTo>
                  <a:pt x="134" y="72"/>
                  <a:pt x="131" y="69"/>
                  <a:pt x="126" y="69"/>
                </a:cubicBezTo>
                <a:close/>
                <a:moveTo>
                  <a:pt x="129" y="88"/>
                </a:moveTo>
                <a:cubicBezTo>
                  <a:pt x="129" y="89"/>
                  <a:pt x="128" y="89"/>
                  <a:pt x="126" y="89"/>
                </a:cubicBezTo>
                <a:cubicBezTo>
                  <a:pt x="36" y="89"/>
                  <a:pt x="36" y="89"/>
                  <a:pt x="36" y="89"/>
                </a:cubicBezTo>
                <a:cubicBezTo>
                  <a:pt x="34" y="89"/>
                  <a:pt x="33" y="89"/>
                  <a:pt x="33" y="88"/>
                </a:cubicBezTo>
                <a:cubicBezTo>
                  <a:pt x="33" y="77"/>
                  <a:pt x="33" y="77"/>
                  <a:pt x="33" y="77"/>
                </a:cubicBezTo>
                <a:cubicBezTo>
                  <a:pt x="33" y="75"/>
                  <a:pt x="34" y="73"/>
                  <a:pt x="36" y="73"/>
                </a:cubicBezTo>
                <a:cubicBezTo>
                  <a:pt x="126" y="73"/>
                  <a:pt x="126" y="73"/>
                  <a:pt x="126" y="73"/>
                </a:cubicBezTo>
                <a:cubicBezTo>
                  <a:pt x="128" y="73"/>
                  <a:pt x="129" y="75"/>
                  <a:pt x="129" y="77"/>
                </a:cubicBezTo>
                <a:lnTo>
                  <a:pt x="129" y="88"/>
                </a:lnTo>
                <a:close/>
                <a:moveTo>
                  <a:pt x="116" y="77"/>
                </a:moveTo>
                <a:cubicBezTo>
                  <a:pt x="115" y="77"/>
                  <a:pt x="115" y="79"/>
                  <a:pt x="114" y="80"/>
                </a:cubicBezTo>
                <a:cubicBezTo>
                  <a:pt x="114" y="80"/>
                  <a:pt x="114" y="82"/>
                  <a:pt x="114" y="83"/>
                </a:cubicBezTo>
                <a:cubicBezTo>
                  <a:pt x="114" y="87"/>
                  <a:pt x="115" y="88"/>
                  <a:pt x="118" y="88"/>
                </a:cubicBezTo>
                <a:cubicBezTo>
                  <a:pt x="119" y="87"/>
                  <a:pt x="121" y="87"/>
                  <a:pt x="122" y="85"/>
                </a:cubicBezTo>
                <a:cubicBezTo>
                  <a:pt x="122" y="85"/>
                  <a:pt x="122" y="83"/>
                  <a:pt x="122" y="82"/>
                </a:cubicBezTo>
                <a:cubicBezTo>
                  <a:pt x="122" y="79"/>
                  <a:pt x="119" y="77"/>
                  <a:pt x="116" y="77"/>
                </a:cubicBezTo>
                <a:close/>
                <a:moveTo>
                  <a:pt x="91" y="80"/>
                </a:moveTo>
                <a:cubicBezTo>
                  <a:pt x="39" y="80"/>
                  <a:pt x="39" y="80"/>
                  <a:pt x="39" y="80"/>
                </a:cubicBezTo>
                <a:cubicBezTo>
                  <a:pt x="37" y="80"/>
                  <a:pt x="37" y="80"/>
                  <a:pt x="37" y="81"/>
                </a:cubicBezTo>
                <a:cubicBezTo>
                  <a:pt x="37" y="83"/>
                  <a:pt x="37" y="84"/>
                  <a:pt x="39" y="84"/>
                </a:cubicBezTo>
                <a:cubicBezTo>
                  <a:pt x="91" y="84"/>
                  <a:pt x="91" y="84"/>
                  <a:pt x="91" y="84"/>
                </a:cubicBezTo>
                <a:cubicBezTo>
                  <a:pt x="92" y="84"/>
                  <a:pt x="92" y="83"/>
                  <a:pt x="92" y="81"/>
                </a:cubicBezTo>
                <a:cubicBezTo>
                  <a:pt x="92" y="80"/>
                  <a:pt x="92" y="80"/>
                  <a:pt x="91" y="80"/>
                </a:cubicBezTo>
                <a:close/>
                <a:moveTo>
                  <a:pt x="105" y="80"/>
                </a:moveTo>
                <a:cubicBezTo>
                  <a:pt x="98" y="80"/>
                  <a:pt x="98" y="80"/>
                  <a:pt x="98" y="80"/>
                </a:cubicBezTo>
                <a:cubicBezTo>
                  <a:pt x="97" y="80"/>
                  <a:pt x="95" y="80"/>
                  <a:pt x="95" y="81"/>
                </a:cubicBezTo>
                <a:cubicBezTo>
                  <a:pt x="95" y="83"/>
                  <a:pt x="97" y="84"/>
                  <a:pt x="98" y="84"/>
                </a:cubicBezTo>
                <a:cubicBezTo>
                  <a:pt x="105" y="84"/>
                  <a:pt x="105" y="84"/>
                  <a:pt x="105" y="84"/>
                </a:cubicBezTo>
                <a:cubicBezTo>
                  <a:pt x="107" y="84"/>
                  <a:pt x="109" y="83"/>
                  <a:pt x="109" y="81"/>
                </a:cubicBezTo>
                <a:cubicBezTo>
                  <a:pt x="109" y="80"/>
                  <a:pt x="107" y="80"/>
                  <a:pt x="105" y="80"/>
                </a:cubicBezTo>
                <a:close/>
                <a:moveTo>
                  <a:pt x="58" y="64"/>
                </a:moveTo>
                <a:cubicBezTo>
                  <a:pt x="60" y="64"/>
                  <a:pt x="61" y="62"/>
                  <a:pt x="61" y="60"/>
                </a:cubicBezTo>
                <a:cubicBezTo>
                  <a:pt x="61" y="43"/>
                  <a:pt x="61" y="43"/>
                  <a:pt x="61" y="43"/>
                </a:cubicBezTo>
                <a:cubicBezTo>
                  <a:pt x="64" y="46"/>
                  <a:pt x="64" y="46"/>
                  <a:pt x="64" y="46"/>
                </a:cubicBezTo>
                <a:cubicBezTo>
                  <a:pt x="66" y="47"/>
                  <a:pt x="68" y="47"/>
                  <a:pt x="69" y="46"/>
                </a:cubicBezTo>
                <a:cubicBezTo>
                  <a:pt x="69" y="46"/>
                  <a:pt x="69" y="44"/>
                  <a:pt x="69" y="43"/>
                </a:cubicBezTo>
                <a:cubicBezTo>
                  <a:pt x="61" y="35"/>
                  <a:pt x="61" y="35"/>
                  <a:pt x="61" y="35"/>
                </a:cubicBezTo>
                <a:cubicBezTo>
                  <a:pt x="60" y="33"/>
                  <a:pt x="58" y="33"/>
                  <a:pt x="56" y="35"/>
                </a:cubicBezTo>
                <a:cubicBezTo>
                  <a:pt x="48" y="43"/>
                  <a:pt x="48" y="43"/>
                  <a:pt x="48" y="43"/>
                </a:cubicBezTo>
                <a:cubicBezTo>
                  <a:pt x="48" y="44"/>
                  <a:pt x="48" y="46"/>
                  <a:pt x="48" y="46"/>
                </a:cubicBezTo>
                <a:cubicBezTo>
                  <a:pt x="50" y="47"/>
                  <a:pt x="51" y="47"/>
                  <a:pt x="53" y="46"/>
                </a:cubicBezTo>
                <a:cubicBezTo>
                  <a:pt x="56" y="43"/>
                  <a:pt x="56" y="43"/>
                  <a:pt x="56" y="43"/>
                </a:cubicBezTo>
                <a:cubicBezTo>
                  <a:pt x="56" y="60"/>
                  <a:pt x="56" y="60"/>
                  <a:pt x="56" y="60"/>
                </a:cubicBezTo>
                <a:cubicBezTo>
                  <a:pt x="56" y="62"/>
                  <a:pt x="58" y="64"/>
                  <a:pt x="58" y="64"/>
                </a:cubicBezTo>
                <a:close/>
                <a:moveTo>
                  <a:pt x="102" y="33"/>
                </a:moveTo>
                <a:cubicBezTo>
                  <a:pt x="100" y="33"/>
                  <a:pt x="99" y="35"/>
                  <a:pt x="99" y="36"/>
                </a:cubicBezTo>
                <a:cubicBezTo>
                  <a:pt x="99" y="54"/>
                  <a:pt x="99" y="54"/>
                  <a:pt x="99" y="54"/>
                </a:cubicBezTo>
                <a:cubicBezTo>
                  <a:pt x="96" y="51"/>
                  <a:pt x="96" y="51"/>
                  <a:pt x="96" y="51"/>
                </a:cubicBezTo>
                <a:cubicBezTo>
                  <a:pt x="96" y="49"/>
                  <a:pt x="94" y="49"/>
                  <a:pt x="92" y="51"/>
                </a:cubicBezTo>
                <a:cubicBezTo>
                  <a:pt x="91" y="52"/>
                  <a:pt x="91" y="54"/>
                  <a:pt x="92" y="54"/>
                </a:cubicBezTo>
                <a:cubicBezTo>
                  <a:pt x="100" y="62"/>
                  <a:pt x="100" y="62"/>
                  <a:pt x="100" y="62"/>
                </a:cubicBezTo>
                <a:cubicBezTo>
                  <a:pt x="102" y="64"/>
                  <a:pt x="104" y="64"/>
                  <a:pt x="104" y="62"/>
                </a:cubicBezTo>
                <a:cubicBezTo>
                  <a:pt x="112" y="54"/>
                  <a:pt x="112" y="54"/>
                  <a:pt x="112" y="54"/>
                </a:cubicBezTo>
                <a:cubicBezTo>
                  <a:pt x="114" y="54"/>
                  <a:pt x="114" y="52"/>
                  <a:pt x="112" y="51"/>
                </a:cubicBezTo>
                <a:cubicBezTo>
                  <a:pt x="112" y="49"/>
                  <a:pt x="109" y="49"/>
                  <a:pt x="109" y="51"/>
                </a:cubicBezTo>
                <a:cubicBezTo>
                  <a:pt x="105" y="54"/>
                  <a:pt x="105" y="54"/>
                  <a:pt x="105" y="54"/>
                </a:cubicBezTo>
                <a:cubicBezTo>
                  <a:pt x="105" y="36"/>
                  <a:pt x="105" y="36"/>
                  <a:pt x="105" y="36"/>
                </a:cubicBezTo>
                <a:cubicBezTo>
                  <a:pt x="105" y="35"/>
                  <a:pt x="104" y="33"/>
                  <a:pt x="102" y="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ACB8B3ED-8731-D217-5529-2F895B845017}"/>
              </a:ext>
            </a:extLst>
          </p:cNvPr>
          <p:cNvSpPr>
            <a:spLocks noEditPoints="1"/>
          </p:cNvSpPr>
          <p:nvPr/>
        </p:nvSpPr>
        <p:spPr bwMode="auto">
          <a:xfrm>
            <a:off x="5703888" y="1922463"/>
            <a:ext cx="230188" cy="254000"/>
          </a:xfrm>
          <a:custGeom>
            <a:avLst/>
            <a:gdLst>
              <a:gd name="T0" fmla="*/ 102 w 145"/>
              <a:gd name="T1" fmla="*/ 108 h 160"/>
              <a:gd name="T2" fmla="*/ 108 w 145"/>
              <a:gd name="T3" fmla="*/ 115 h 160"/>
              <a:gd name="T4" fmla="*/ 115 w 145"/>
              <a:gd name="T5" fmla="*/ 108 h 160"/>
              <a:gd name="T6" fmla="*/ 108 w 145"/>
              <a:gd name="T7" fmla="*/ 101 h 160"/>
              <a:gd name="T8" fmla="*/ 102 w 145"/>
              <a:gd name="T9" fmla="*/ 108 h 160"/>
              <a:gd name="T10" fmla="*/ 138 w 145"/>
              <a:gd name="T11" fmla="*/ 113 h 160"/>
              <a:gd name="T12" fmla="*/ 145 w 145"/>
              <a:gd name="T13" fmla="*/ 107 h 160"/>
              <a:gd name="T14" fmla="*/ 145 w 145"/>
              <a:gd name="T15" fmla="*/ 84 h 160"/>
              <a:gd name="T16" fmla="*/ 119 w 145"/>
              <a:gd name="T17" fmla="*/ 58 h 160"/>
              <a:gd name="T18" fmla="*/ 110 w 145"/>
              <a:gd name="T19" fmla="*/ 58 h 160"/>
              <a:gd name="T20" fmla="*/ 110 w 145"/>
              <a:gd name="T21" fmla="*/ 37 h 160"/>
              <a:gd name="T22" fmla="*/ 73 w 145"/>
              <a:gd name="T23" fmla="*/ 0 h 160"/>
              <a:gd name="T24" fmla="*/ 35 w 145"/>
              <a:gd name="T25" fmla="*/ 37 h 160"/>
              <a:gd name="T26" fmla="*/ 35 w 145"/>
              <a:gd name="T27" fmla="*/ 58 h 160"/>
              <a:gd name="T28" fmla="*/ 27 w 145"/>
              <a:gd name="T29" fmla="*/ 58 h 160"/>
              <a:gd name="T30" fmla="*/ 0 w 145"/>
              <a:gd name="T31" fmla="*/ 84 h 160"/>
              <a:gd name="T32" fmla="*/ 0 w 145"/>
              <a:gd name="T33" fmla="*/ 136 h 160"/>
              <a:gd name="T34" fmla="*/ 27 w 145"/>
              <a:gd name="T35" fmla="*/ 160 h 160"/>
              <a:gd name="T36" fmla="*/ 119 w 145"/>
              <a:gd name="T37" fmla="*/ 160 h 160"/>
              <a:gd name="T38" fmla="*/ 145 w 145"/>
              <a:gd name="T39" fmla="*/ 136 h 160"/>
              <a:gd name="T40" fmla="*/ 138 w 145"/>
              <a:gd name="T41" fmla="*/ 129 h 160"/>
              <a:gd name="T42" fmla="*/ 132 w 145"/>
              <a:gd name="T43" fmla="*/ 136 h 160"/>
              <a:gd name="T44" fmla="*/ 119 w 145"/>
              <a:gd name="T45" fmla="*/ 149 h 160"/>
              <a:gd name="T46" fmla="*/ 27 w 145"/>
              <a:gd name="T47" fmla="*/ 149 h 160"/>
              <a:gd name="T48" fmla="*/ 13 w 145"/>
              <a:gd name="T49" fmla="*/ 136 h 160"/>
              <a:gd name="T50" fmla="*/ 13 w 145"/>
              <a:gd name="T51" fmla="*/ 84 h 160"/>
              <a:gd name="T52" fmla="*/ 27 w 145"/>
              <a:gd name="T53" fmla="*/ 71 h 160"/>
              <a:gd name="T54" fmla="*/ 119 w 145"/>
              <a:gd name="T55" fmla="*/ 71 h 160"/>
              <a:gd name="T56" fmla="*/ 132 w 145"/>
              <a:gd name="T57" fmla="*/ 84 h 160"/>
              <a:gd name="T58" fmla="*/ 132 w 145"/>
              <a:gd name="T59" fmla="*/ 107 h 160"/>
              <a:gd name="T60" fmla="*/ 138 w 145"/>
              <a:gd name="T61" fmla="*/ 113 h 160"/>
              <a:gd name="T62" fmla="*/ 99 w 145"/>
              <a:gd name="T63" fmla="*/ 58 h 160"/>
              <a:gd name="T64" fmla="*/ 46 w 145"/>
              <a:gd name="T65" fmla="*/ 58 h 160"/>
              <a:gd name="T66" fmla="*/ 46 w 145"/>
              <a:gd name="T67" fmla="*/ 37 h 160"/>
              <a:gd name="T68" fmla="*/ 73 w 145"/>
              <a:gd name="T69" fmla="*/ 13 h 160"/>
              <a:gd name="T70" fmla="*/ 99 w 145"/>
              <a:gd name="T71" fmla="*/ 37 h 160"/>
              <a:gd name="T72" fmla="*/ 99 w 145"/>
              <a:gd name="T73" fmla="*/ 58 h 160"/>
              <a:gd name="T74" fmla="*/ 54 w 145"/>
              <a:gd name="T75" fmla="*/ 108 h 160"/>
              <a:gd name="T76" fmla="*/ 61 w 145"/>
              <a:gd name="T77" fmla="*/ 115 h 160"/>
              <a:gd name="T78" fmla="*/ 67 w 145"/>
              <a:gd name="T79" fmla="*/ 108 h 160"/>
              <a:gd name="T80" fmla="*/ 61 w 145"/>
              <a:gd name="T81" fmla="*/ 101 h 160"/>
              <a:gd name="T82" fmla="*/ 54 w 145"/>
              <a:gd name="T83" fmla="*/ 108 h 160"/>
              <a:gd name="T84" fmla="*/ 30 w 145"/>
              <a:gd name="T85" fmla="*/ 108 h 160"/>
              <a:gd name="T86" fmla="*/ 36 w 145"/>
              <a:gd name="T87" fmla="*/ 115 h 160"/>
              <a:gd name="T88" fmla="*/ 42 w 145"/>
              <a:gd name="T89" fmla="*/ 108 h 160"/>
              <a:gd name="T90" fmla="*/ 36 w 145"/>
              <a:gd name="T91" fmla="*/ 101 h 160"/>
              <a:gd name="T92" fmla="*/ 30 w 145"/>
              <a:gd name="T93" fmla="*/ 108 h 160"/>
              <a:gd name="T94" fmla="*/ 78 w 145"/>
              <a:gd name="T95" fmla="*/ 108 h 160"/>
              <a:gd name="T96" fmla="*/ 84 w 145"/>
              <a:gd name="T97" fmla="*/ 115 h 160"/>
              <a:gd name="T98" fmla="*/ 90 w 145"/>
              <a:gd name="T99" fmla="*/ 108 h 160"/>
              <a:gd name="T100" fmla="*/ 84 w 145"/>
              <a:gd name="T101" fmla="*/ 101 h 160"/>
              <a:gd name="T102" fmla="*/ 78 w 145"/>
              <a:gd name="T103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5" h="160">
                <a:moveTo>
                  <a:pt x="102" y="108"/>
                </a:moveTo>
                <a:cubicBezTo>
                  <a:pt x="102" y="112"/>
                  <a:pt x="105" y="115"/>
                  <a:pt x="108" y="115"/>
                </a:cubicBezTo>
                <a:cubicBezTo>
                  <a:pt x="111" y="115"/>
                  <a:pt x="115" y="112"/>
                  <a:pt x="115" y="108"/>
                </a:cubicBezTo>
                <a:cubicBezTo>
                  <a:pt x="115" y="105"/>
                  <a:pt x="111" y="101"/>
                  <a:pt x="108" y="101"/>
                </a:cubicBezTo>
                <a:cubicBezTo>
                  <a:pt x="105" y="101"/>
                  <a:pt x="102" y="105"/>
                  <a:pt x="102" y="108"/>
                </a:cubicBezTo>
                <a:close/>
                <a:moveTo>
                  <a:pt x="138" y="113"/>
                </a:moveTo>
                <a:cubicBezTo>
                  <a:pt x="142" y="113"/>
                  <a:pt x="145" y="111"/>
                  <a:pt x="145" y="107"/>
                </a:cubicBezTo>
                <a:cubicBezTo>
                  <a:pt x="145" y="84"/>
                  <a:pt x="145" y="84"/>
                  <a:pt x="145" y="84"/>
                </a:cubicBezTo>
                <a:cubicBezTo>
                  <a:pt x="145" y="69"/>
                  <a:pt x="133" y="58"/>
                  <a:pt x="119" y="58"/>
                </a:cubicBezTo>
                <a:cubicBezTo>
                  <a:pt x="110" y="58"/>
                  <a:pt x="110" y="58"/>
                  <a:pt x="110" y="58"/>
                </a:cubicBezTo>
                <a:cubicBezTo>
                  <a:pt x="110" y="37"/>
                  <a:pt x="110" y="37"/>
                  <a:pt x="110" y="37"/>
                </a:cubicBezTo>
                <a:cubicBezTo>
                  <a:pt x="110" y="16"/>
                  <a:pt x="94" y="0"/>
                  <a:pt x="73" y="0"/>
                </a:cubicBezTo>
                <a:cubicBezTo>
                  <a:pt x="51" y="0"/>
                  <a:pt x="35" y="16"/>
                  <a:pt x="35" y="37"/>
                </a:cubicBezTo>
                <a:cubicBezTo>
                  <a:pt x="35" y="58"/>
                  <a:pt x="35" y="58"/>
                  <a:pt x="35" y="58"/>
                </a:cubicBezTo>
                <a:cubicBezTo>
                  <a:pt x="27" y="58"/>
                  <a:pt x="27" y="58"/>
                  <a:pt x="27" y="58"/>
                </a:cubicBezTo>
                <a:cubicBezTo>
                  <a:pt x="12" y="58"/>
                  <a:pt x="0" y="69"/>
                  <a:pt x="0" y="84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9"/>
                  <a:pt x="12" y="160"/>
                  <a:pt x="27" y="160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33" y="160"/>
                  <a:pt x="145" y="149"/>
                  <a:pt x="145" y="136"/>
                </a:cubicBezTo>
                <a:cubicBezTo>
                  <a:pt x="145" y="132"/>
                  <a:pt x="142" y="129"/>
                  <a:pt x="138" y="129"/>
                </a:cubicBezTo>
                <a:cubicBezTo>
                  <a:pt x="135" y="129"/>
                  <a:pt x="132" y="132"/>
                  <a:pt x="132" y="136"/>
                </a:cubicBezTo>
                <a:cubicBezTo>
                  <a:pt x="132" y="142"/>
                  <a:pt x="125" y="149"/>
                  <a:pt x="119" y="149"/>
                </a:cubicBezTo>
                <a:cubicBezTo>
                  <a:pt x="27" y="149"/>
                  <a:pt x="27" y="149"/>
                  <a:pt x="27" y="149"/>
                </a:cubicBezTo>
                <a:cubicBezTo>
                  <a:pt x="20" y="149"/>
                  <a:pt x="13" y="142"/>
                  <a:pt x="13" y="136"/>
                </a:cubicBezTo>
                <a:cubicBezTo>
                  <a:pt x="13" y="84"/>
                  <a:pt x="13" y="84"/>
                  <a:pt x="13" y="84"/>
                </a:cubicBezTo>
                <a:cubicBezTo>
                  <a:pt x="13" y="77"/>
                  <a:pt x="20" y="71"/>
                  <a:pt x="27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25" y="71"/>
                  <a:pt x="132" y="77"/>
                  <a:pt x="132" y="84"/>
                </a:cubicBezTo>
                <a:cubicBezTo>
                  <a:pt x="132" y="107"/>
                  <a:pt x="132" y="107"/>
                  <a:pt x="132" y="107"/>
                </a:cubicBezTo>
                <a:cubicBezTo>
                  <a:pt x="132" y="111"/>
                  <a:pt x="135" y="113"/>
                  <a:pt x="138" y="113"/>
                </a:cubicBezTo>
                <a:close/>
                <a:moveTo>
                  <a:pt x="99" y="58"/>
                </a:moveTo>
                <a:cubicBezTo>
                  <a:pt x="46" y="58"/>
                  <a:pt x="46" y="58"/>
                  <a:pt x="46" y="58"/>
                </a:cubicBezTo>
                <a:cubicBezTo>
                  <a:pt x="46" y="37"/>
                  <a:pt x="46" y="37"/>
                  <a:pt x="46" y="37"/>
                </a:cubicBezTo>
                <a:cubicBezTo>
                  <a:pt x="46" y="22"/>
                  <a:pt x="58" y="13"/>
                  <a:pt x="73" y="13"/>
                </a:cubicBezTo>
                <a:cubicBezTo>
                  <a:pt x="87" y="13"/>
                  <a:pt x="99" y="22"/>
                  <a:pt x="99" y="37"/>
                </a:cubicBezTo>
                <a:lnTo>
                  <a:pt x="99" y="58"/>
                </a:lnTo>
                <a:close/>
                <a:moveTo>
                  <a:pt x="54" y="108"/>
                </a:moveTo>
                <a:cubicBezTo>
                  <a:pt x="54" y="112"/>
                  <a:pt x="58" y="115"/>
                  <a:pt x="61" y="115"/>
                </a:cubicBezTo>
                <a:cubicBezTo>
                  <a:pt x="64" y="115"/>
                  <a:pt x="67" y="112"/>
                  <a:pt x="67" y="108"/>
                </a:cubicBezTo>
                <a:cubicBezTo>
                  <a:pt x="67" y="105"/>
                  <a:pt x="64" y="101"/>
                  <a:pt x="61" y="101"/>
                </a:cubicBezTo>
                <a:cubicBezTo>
                  <a:pt x="58" y="101"/>
                  <a:pt x="54" y="105"/>
                  <a:pt x="54" y="108"/>
                </a:cubicBezTo>
                <a:close/>
                <a:moveTo>
                  <a:pt x="30" y="108"/>
                </a:moveTo>
                <a:cubicBezTo>
                  <a:pt x="30" y="112"/>
                  <a:pt x="33" y="115"/>
                  <a:pt x="36" y="115"/>
                </a:cubicBezTo>
                <a:cubicBezTo>
                  <a:pt x="39" y="115"/>
                  <a:pt x="42" y="112"/>
                  <a:pt x="42" y="108"/>
                </a:cubicBezTo>
                <a:cubicBezTo>
                  <a:pt x="42" y="105"/>
                  <a:pt x="39" y="101"/>
                  <a:pt x="36" y="101"/>
                </a:cubicBezTo>
                <a:cubicBezTo>
                  <a:pt x="33" y="101"/>
                  <a:pt x="30" y="105"/>
                  <a:pt x="30" y="108"/>
                </a:cubicBezTo>
                <a:close/>
                <a:moveTo>
                  <a:pt x="78" y="108"/>
                </a:moveTo>
                <a:cubicBezTo>
                  <a:pt x="78" y="112"/>
                  <a:pt x="81" y="115"/>
                  <a:pt x="84" y="115"/>
                </a:cubicBezTo>
                <a:cubicBezTo>
                  <a:pt x="88" y="115"/>
                  <a:pt x="90" y="112"/>
                  <a:pt x="90" y="108"/>
                </a:cubicBezTo>
                <a:cubicBezTo>
                  <a:pt x="90" y="105"/>
                  <a:pt x="88" y="101"/>
                  <a:pt x="84" y="101"/>
                </a:cubicBezTo>
                <a:cubicBezTo>
                  <a:pt x="81" y="101"/>
                  <a:pt x="78" y="105"/>
                  <a:pt x="78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1A394206-C68A-A374-5062-F20670ED0B46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1954213"/>
            <a:ext cx="254000" cy="190500"/>
          </a:xfrm>
          <a:custGeom>
            <a:avLst/>
            <a:gdLst>
              <a:gd name="T0" fmla="*/ 117 w 160"/>
              <a:gd name="T1" fmla="*/ 3 h 120"/>
              <a:gd name="T2" fmla="*/ 111 w 160"/>
              <a:gd name="T3" fmla="*/ 0 h 120"/>
              <a:gd name="T4" fmla="*/ 24 w 160"/>
              <a:gd name="T5" fmla="*/ 22 h 120"/>
              <a:gd name="T6" fmla="*/ 0 w 160"/>
              <a:gd name="T7" fmla="*/ 54 h 120"/>
              <a:gd name="T8" fmla="*/ 38 w 160"/>
              <a:gd name="T9" fmla="*/ 77 h 120"/>
              <a:gd name="T10" fmla="*/ 59 w 160"/>
              <a:gd name="T11" fmla="*/ 120 h 120"/>
              <a:gd name="T12" fmla="*/ 63 w 160"/>
              <a:gd name="T13" fmla="*/ 113 h 120"/>
              <a:gd name="T14" fmla="*/ 54 w 160"/>
              <a:gd name="T15" fmla="*/ 77 h 120"/>
              <a:gd name="T16" fmla="*/ 114 w 160"/>
              <a:gd name="T17" fmla="*/ 99 h 120"/>
              <a:gd name="T18" fmla="*/ 117 w 160"/>
              <a:gd name="T19" fmla="*/ 96 h 120"/>
              <a:gd name="T20" fmla="*/ 132 w 160"/>
              <a:gd name="T21" fmla="*/ 50 h 120"/>
              <a:gd name="T22" fmla="*/ 37 w 160"/>
              <a:gd name="T23" fmla="*/ 69 h 120"/>
              <a:gd name="T24" fmla="*/ 8 w 160"/>
              <a:gd name="T25" fmla="*/ 54 h 120"/>
              <a:gd name="T26" fmla="*/ 24 w 160"/>
              <a:gd name="T27" fmla="*/ 30 h 120"/>
              <a:gd name="T28" fmla="*/ 37 w 160"/>
              <a:gd name="T29" fmla="*/ 69 h 120"/>
              <a:gd name="T30" fmla="*/ 54 w 160"/>
              <a:gd name="T31" fmla="*/ 69 h 120"/>
              <a:gd name="T32" fmla="*/ 45 w 160"/>
              <a:gd name="T33" fmla="*/ 30 h 120"/>
              <a:gd name="T34" fmla="*/ 109 w 160"/>
              <a:gd name="T35" fmla="*/ 11 h 120"/>
              <a:gd name="T36" fmla="*/ 117 w 160"/>
              <a:gd name="T37" fmla="*/ 59 h 120"/>
              <a:gd name="T38" fmla="*/ 124 w 160"/>
              <a:gd name="T39" fmla="*/ 50 h 120"/>
              <a:gd name="T40" fmla="*/ 157 w 160"/>
              <a:gd name="T41" fmla="*/ 45 h 120"/>
              <a:gd name="T42" fmla="*/ 136 w 160"/>
              <a:gd name="T43" fmla="*/ 48 h 120"/>
              <a:gd name="T44" fmla="*/ 157 w 160"/>
              <a:gd name="T45" fmla="*/ 54 h 120"/>
              <a:gd name="T46" fmla="*/ 157 w 160"/>
              <a:gd name="T47" fmla="*/ 45 h 120"/>
              <a:gd name="T48" fmla="*/ 155 w 160"/>
              <a:gd name="T49" fmla="*/ 33 h 120"/>
              <a:gd name="T50" fmla="*/ 152 w 160"/>
              <a:gd name="T51" fmla="*/ 26 h 120"/>
              <a:gd name="T52" fmla="*/ 134 w 160"/>
              <a:gd name="T53" fmla="*/ 36 h 120"/>
              <a:gd name="T54" fmla="*/ 141 w 160"/>
              <a:gd name="T55" fmla="*/ 39 h 120"/>
              <a:gd name="T56" fmla="*/ 134 w 160"/>
              <a:gd name="T57" fmla="*/ 62 h 120"/>
              <a:gd name="T58" fmla="*/ 152 w 160"/>
              <a:gd name="T59" fmla="*/ 73 h 120"/>
              <a:gd name="T60" fmla="*/ 156 w 160"/>
              <a:gd name="T61" fmla="*/ 70 h 120"/>
              <a:gd name="T62" fmla="*/ 141 w 160"/>
              <a:gd name="T63" fmla="*/ 59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20">
                <a:moveTo>
                  <a:pt x="117" y="32"/>
                </a:moveTo>
                <a:cubicBezTo>
                  <a:pt x="117" y="3"/>
                  <a:pt x="117" y="3"/>
                  <a:pt x="117" y="3"/>
                </a:cubicBezTo>
                <a:cubicBezTo>
                  <a:pt x="117" y="2"/>
                  <a:pt x="117" y="2"/>
                  <a:pt x="116" y="0"/>
                </a:cubicBezTo>
                <a:cubicBezTo>
                  <a:pt x="111" y="0"/>
                  <a:pt x="111" y="0"/>
                  <a:pt x="111" y="0"/>
                </a:cubicBezTo>
                <a:cubicBezTo>
                  <a:pt x="83" y="21"/>
                  <a:pt x="66" y="22"/>
                  <a:pt x="54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11" y="22"/>
                  <a:pt x="0" y="34"/>
                  <a:pt x="0" y="45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67"/>
                  <a:pt x="11" y="77"/>
                  <a:pt x="24" y="77"/>
                </a:cubicBezTo>
                <a:cubicBezTo>
                  <a:pt x="38" y="77"/>
                  <a:pt x="38" y="77"/>
                  <a:pt x="38" y="77"/>
                </a:cubicBezTo>
                <a:cubicBezTo>
                  <a:pt x="54" y="116"/>
                  <a:pt x="54" y="116"/>
                  <a:pt x="54" y="116"/>
                </a:cubicBezTo>
                <a:cubicBezTo>
                  <a:pt x="56" y="118"/>
                  <a:pt x="58" y="120"/>
                  <a:pt x="59" y="120"/>
                </a:cubicBezTo>
                <a:cubicBezTo>
                  <a:pt x="59" y="120"/>
                  <a:pt x="59" y="120"/>
                  <a:pt x="61" y="118"/>
                </a:cubicBezTo>
                <a:cubicBezTo>
                  <a:pt x="63" y="118"/>
                  <a:pt x="64" y="115"/>
                  <a:pt x="63" y="113"/>
                </a:cubicBezTo>
                <a:cubicBezTo>
                  <a:pt x="46" y="77"/>
                  <a:pt x="46" y="77"/>
                  <a:pt x="46" y="77"/>
                </a:cubicBezTo>
                <a:cubicBezTo>
                  <a:pt x="54" y="77"/>
                  <a:pt x="54" y="77"/>
                  <a:pt x="54" y="77"/>
                </a:cubicBezTo>
                <a:cubicBezTo>
                  <a:pt x="95" y="77"/>
                  <a:pt x="109" y="97"/>
                  <a:pt x="111" y="97"/>
                </a:cubicBezTo>
                <a:cubicBezTo>
                  <a:pt x="111" y="99"/>
                  <a:pt x="112" y="99"/>
                  <a:pt x="114" y="99"/>
                </a:cubicBezTo>
                <a:cubicBezTo>
                  <a:pt x="114" y="99"/>
                  <a:pt x="114" y="99"/>
                  <a:pt x="116" y="99"/>
                </a:cubicBezTo>
                <a:cubicBezTo>
                  <a:pt x="117" y="99"/>
                  <a:pt x="117" y="97"/>
                  <a:pt x="117" y="96"/>
                </a:cubicBezTo>
                <a:cubicBezTo>
                  <a:pt x="117" y="67"/>
                  <a:pt x="117" y="67"/>
                  <a:pt x="117" y="67"/>
                </a:cubicBezTo>
                <a:cubicBezTo>
                  <a:pt x="125" y="65"/>
                  <a:pt x="132" y="57"/>
                  <a:pt x="132" y="50"/>
                </a:cubicBezTo>
                <a:cubicBezTo>
                  <a:pt x="132" y="42"/>
                  <a:pt x="125" y="34"/>
                  <a:pt x="117" y="32"/>
                </a:cubicBezTo>
                <a:close/>
                <a:moveTo>
                  <a:pt x="37" y="69"/>
                </a:moveTo>
                <a:cubicBezTo>
                  <a:pt x="24" y="69"/>
                  <a:pt x="24" y="69"/>
                  <a:pt x="24" y="69"/>
                </a:cubicBezTo>
                <a:cubicBezTo>
                  <a:pt x="14" y="69"/>
                  <a:pt x="8" y="62"/>
                  <a:pt x="8" y="54"/>
                </a:cubicBezTo>
                <a:cubicBezTo>
                  <a:pt x="8" y="45"/>
                  <a:pt x="8" y="45"/>
                  <a:pt x="8" y="45"/>
                </a:cubicBezTo>
                <a:cubicBezTo>
                  <a:pt x="8" y="37"/>
                  <a:pt x="14" y="30"/>
                  <a:pt x="24" y="30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69"/>
                  <a:pt x="37" y="69"/>
                  <a:pt x="37" y="69"/>
                </a:cubicBezTo>
                <a:close/>
                <a:moveTo>
                  <a:pt x="109" y="86"/>
                </a:moveTo>
                <a:cubicBezTo>
                  <a:pt x="101" y="78"/>
                  <a:pt x="83" y="69"/>
                  <a:pt x="54" y="69"/>
                </a:cubicBezTo>
                <a:cubicBezTo>
                  <a:pt x="45" y="69"/>
                  <a:pt x="45" y="69"/>
                  <a:pt x="45" y="69"/>
                </a:cubicBezTo>
                <a:cubicBezTo>
                  <a:pt x="45" y="30"/>
                  <a:pt x="45" y="30"/>
                  <a:pt x="45" y="30"/>
                </a:cubicBezTo>
                <a:cubicBezTo>
                  <a:pt x="54" y="30"/>
                  <a:pt x="54" y="30"/>
                  <a:pt x="54" y="30"/>
                </a:cubicBezTo>
                <a:cubicBezTo>
                  <a:pt x="67" y="30"/>
                  <a:pt x="83" y="29"/>
                  <a:pt x="109" y="11"/>
                </a:cubicBezTo>
                <a:lnTo>
                  <a:pt x="109" y="86"/>
                </a:lnTo>
                <a:close/>
                <a:moveTo>
                  <a:pt x="117" y="59"/>
                </a:moveTo>
                <a:cubicBezTo>
                  <a:pt x="117" y="40"/>
                  <a:pt x="117" y="40"/>
                  <a:pt x="117" y="40"/>
                </a:cubicBezTo>
                <a:cubicBezTo>
                  <a:pt x="122" y="42"/>
                  <a:pt x="124" y="46"/>
                  <a:pt x="124" y="50"/>
                </a:cubicBezTo>
                <a:cubicBezTo>
                  <a:pt x="124" y="54"/>
                  <a:pt x="122" y="57"/>
                  <a:pt x="117" y="59"/>
                </a:cubicBezTo>
                <a:close/>
                <a:moveTo>
                  <a:pt x="157" y="45"/>
                </a:moveTo>
                <a:cubicBezTo>
                  <a:pt x="141" y="45"/>
                  <a:pt x="141" y="45"/>
                  <a:pt x="141" y="45"/>
                </a:cubicBezTo>
                <a:cubicBezTo>
                  <a:pt x="138" y="45"/>
                  <a:pt x="136" y="47"/>
                  <a:pt x="136" y="48"/>
                </a:cubicBezTo>
                <a:cubicBezTo>
                  <a:pt x="136" y="50"/>
                  <a:pt x="138" y="54"/>
                  <a:pt x="141" y="54"/>
                </a:cubicBezTo>
                <a:cubicBezTo>
                  <a:pt x="157" y="54"/>
                  <a:pt x="157" y="54"/>
                  <a:pt x="157" y="54"/>
                </a:cubicBezTo>
                <a:cubicBezTo>
                  <a:pt x="158" y="54"/>
                  <a:pt x="160" y="50"/>
                  <a:pt x="160" y="48"/>
                </a:cubicBezTo>
                <a:cubicBezTo>
                  <a:pt x="160" y="47"/>
                  <a:pt x="158" y="45"/>
                  <a:pt x="157" y="45"/>
                </a:cubicBezTo>
                <a:close/>
                <a:moveTo>
                  <a:pt x="141" y="39"/>
                </a:moveTo>
                <a:cubicBezTo>
                  <a:pt x="155" y="33"/>
                  <a:pt x="155" y="33"/>
                  <a:pt x="155" y="33"/>
                </a:cubicBezTo>
                <a:cubicBezTo>
                  <a:pt x="156" y="33"/>
                  <a:pt x="158" y="30"/>
                  <a:pt x="156" y="29"/>
                </a:cubicBezTo>
                <a:cubicBezTo>
                  <a:pt x="156" y="27"/>
                  <a:pt x="153" y="26"/>
                  <a:pt x="152" y="26"/>
                </a:cubicBezTo>
                <a:cubicBezTo>
                  <a:pt x="137" y="32"/>
                  <a:pt x="137" y="32"/>
                  <a:pt x="137" y="32"/>
                </a:cubicBezTo>
                <a:cubicBezTo>
                  <a:pt x="134" y="33"/>
                  <a:pt x="134" y="35"/>
                  <a:pt x="134" y="36"/>
                </a:cubicBezTo>
                <a:cubicBezTo>
                  <a:pt x="136" y="38"/>
                  <a:pt x="137" y="39"/>
                  <a:pt x="139" y="39"/>
                </a:cubicBezTo>
                <a:cubicBezTo>
                  <a:pt x="139" y="39"/>
                  <a:pt x="139" y="39"/>
                  <a:pt x="141" y="39"/>
                </a:cubicBezTo>
                <a:close/>
                <a:moveTo>
                  <a:pt x="141" y="59"/>
                </a:moveTo>
                <a:cubicBezTo>
                  <a:pt x="137" y="59"/>
                  <a:pt x="136" y="60"/>
                  <a:pt x="134" y="62"/>
                </a:cubicBezTo>
                <a:cubicBezTo>
                  <a:pt x="134" y="63"/>
                  <a:pt x="134" y="67"/>
                  <a:pt x="137" y="67"/>
                </a:cubicBezTo>
                <a:cubicBezTo>
                  <a:pt x="152" y="73"/>
                  <a:pt x="152" y="73"/>
                  <a:pt x="152" y="73"/>
                </a:cubicBezTo>
                <a:cubicBezTo>
                  <a:pt x="153" y="73"/>
                  <a:pt x="153" y="73"/>
                  <a:pt x="153" y="73"/>
                </a:cubicBezTo>
                <a:cubicBezTo>
                  <a:pt x="155" y="73"/>
                  <a:pt x="156" y="71"/>
                  <a:pt x="156" y="70"/>
                </a:cubicBezTo>
                <a:cubicBezTo>
                  <a:pt x="158" y="68"/>
                  <a:pt x="156" y="67"/>
                  <a:pt x="155" y="65"/>
                </a:cubicBezTo>
                <a:cubicBezTo>
                  <a:pt x="141" y="59"/>
                  <a:pt x="141" y="59"/>
                  <a:pt x="141" y="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312372EB-FB6D-1A86-5312-B9A4737F60BD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1973263"/>
            <a:ext cx="254000" cy="152400"/>
          </a:xfrm>
          <a:custGeom>
            <a:avLst/>
            <a:gdLst>
              <a:gd name="T0" fmla="*/ 39 w 160"/>
              <a:gd name="T1" fmla="*/ 0 h 96"/>
              <a:gd name="T2" fmla="*/ 39 w 160"/>
              <a:gd name="T3" fmla="*/ 5 h 96"/>
              <a:gd name="T4" fmla="*/ 155 w 160"/>
              <a:gd name="T5" fmla="*/ 11 h 96"/>
              <a:gd name="T6" fmla="*/ 149 w 160"/>
              <a:gd name="T7" fmla="*/ 67 h 96"/>
              <a:gd name="T8" fmla="*/ 143 w 160"/>
              <a:gd name="T9" fmla="*/ 51 h 96"/>
              <a:gd name="T10" fmla="*/ 19 w 160"/>
              <a:gd name="T11" fmla="*/ 50 h 96"/>
              <a:gd name="T12" fmla="*/ 18 w 160"/>
              <a:gd name="T13" fmla="*/ 67 h 96"/>
              <a:gd name="T14" fmla="*/ 5 w 160"/>
              <a:gd name="T15" fmla="*/ 61 h 96"/>
              <a:gd name="T16" fmla="*/ 11 w 160"/>
              <a:gd name="T17" fmla="*/ 5 h 96"/>
              <a:gd name="T18" fmla="*/ 31 w 160"/>
              <a:gd name="T19" fmla="*/ 2 h 96"/>
              <a:gd name="T20" fmla="*/ 11 w 160"/>
              <a:gd name="T21" fmla="*/ 0 h 96"/>
              <a:gd name="T22" fmla="*/ 0 w 160"/>
              <a:gd name="T23" fmla="*/ 61 h 96"/>
              <a:gd name="T24" fmla="*/ 35 w 160"/>
              <a:gd name="T25" fmla="*/ 72 h 96"/>
              <a:gd name="T26" fmla="*/ 35 w 160"/>
              <a:gd name="T27" fmla="*/ 67 h 96"/>
              <a:gd name="T28" fmla="*/ 23 w 160"/>
              <a:gd name="T29" fmla="*/ 62 h 96"/>
              <a:gd name="T30" fmla="*/ 117 w 160"/>
              <a:gd name="T31" fmla="*/ 61 h 96"/>
              <a:gd name="T32" fmla="*/ 23 w 160"/>
              <a:gd name="T33" fmla="*/ 58 h 96"/>
              <a:gd name="T34" fmla="*/ 138 w 160"/>
              <a:gd name="T35" fmla="*/ 54 h 96"/>
              <a:gd name="T36" fmla="*/ 125 w 160"/>
              <a:gd name="T37" fmla="*/ 58 h 96"/>
              <a:gd name="T38" fmla="*/ 125 w 160"/>
              <a:gd name="T39" fmla="*/ 62 h 96"/>
              <a:gd name="T40" fmla="*/ 138 w 160"/>
              <a:gd name="T41" fmla="*/ 67 h 96"/>
              <a:gd name="T42" fmla="*/ 43 w 160"/>
              <a:gd name="T43" fmla="*/ 69 h 96"/>
              <a:gd name="T44" fmla="*/ 149 w 160"/>
              <a:gd name="T45" fmla="*/ 72 h 96"/>
              <a:gd name="T46" fmla="*/ 160 w 160"/>
              <a:gd name="T47" fmla="*/ 11 h 96"/>
              <a:gd name="T48" fmla="*/ 142 w 160"/>
              <a:gd name="T49" fmla="*/ 17 h 96"/>
              <a:gd name="T50" fmla="*/ 142 w 160"/>
              <a:gd name="T51" fmla="*/ 14 h 96"/>
              <a:gd name="T52" fmla="*/ 132 w 160"/>
              <a:gd name="T53" fmla="*/ 16 h 96"/>
              <a:gd name="T54" fmla="*/ 142 w 160"/>
              <a:gd name="T55" fmla="*/ 17 h 96"/>
              <a:gd name="T56" fmla="*/ 125 w 160"/>
              <a:gd name="T57" fmla="*/ 16 h 96"/>
              <a:gd name="T58" fmla="*/ 79 w 160"/>
              <a:gd name="T59" fmla="*/ 14 h 96"/>
              <a:gd name="T60" fmla="*/ 79 w 160"/>
              <a:gd name="T61" fmla="*/ 17 h 96"/>
              <a:gd name="T62" fmla="*/ 45 w 160"/>
              <a:gd name="T63" fmla="*/ 78 h 96"/>
              <a:gd name="T64" fmla="*/ 36 w 160"/>
              <a:gd name="T65" fmla="*/ 91 h 96"/>
              <a:gd name="T66" fmla="*/ 37 w 160"/>
              <a:gd name="T67" fmla="*/ 96 h 96"/>
              <a:gd name="T68" fmla="*/ 47 w 160"/>
              <a:gd name="T69" fmla="*/ 80 h 96"/>
              <a:gd name="T70" fmla="*/ 61 w 160"/>
              <a:gd name="T71" fmla="*/ 78 h 96"/>
              <a:gd name="T72" fmla="*/ 60 w 160"/>
              <a:gd name="T73" fmla="*/ 94 h 96"/>
              <a:gd name="T74" fmla="*/ 65 w 160"/>
              <a:gd name="T75" fmla="*/ 94 h 96"/>
              <a:gd name="T76" fmla="*/ 61 w 160"/>
              <a:gd name="T77" fmla="*/ 78 h 96"/>
              <a:gd name="T78" fmla="*/ 78 w 160"/>
              <a:gd name="T79" fmla="*/ 80 h 96"/>
              <a:gd name="T80" fmla="*/ 80 w 160"/>
              <a:gd name="T81" fmla="*/ 96 h 96"/>
              <a:gd name="T82" fmla="*/ 83 w 160"/>
              <a:gd name="T83" fmla="*/ 80 h 96"/>
              <a:gd name="T84" fmla="*/ 119 w 160"/>
              <a:gd name="T85" fmla="*/ 80 h 96"/>
              <a:gd name="T86" fmla="*/ 114 w 160"/>
              <a:gd name="T87" fmla="*/ 80 h 96"/>
              <a:gd name="T88" fmla="*/ 124 w 160"/>
              <a:gd name="T89" fmla="*/ 96 h 96"/>
              <a:gd name="T90" fmla="*/ 126 w 160"/>
              <a:gd name="T91" fmla="*/ 91 h 96"/>
              <a:gd name="T92" fmla="*/ 100 w 160"/>
              <a:gd name="T93" fmla="*/ 78 h 96"/>
              <a:gd name="T94" fmla="*/ 97 w 160"/>
              <a:gd name="T95" fmla="*/ 94 h 96"/>
              <a:gd name="T96" fmla="*/ 101 w 160"/>
              <a:gd name="T97" fmla="*/ 94 h 96"/>
              <a:gd name="T98" fmla="*/ 100 w 160"/>
              <a:gd name="T99" fmla="*/ 7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96">
                <a:moveTo>
                  <a:pt x="149" y="0"/>
                </a:move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0"/>
                  <a:pt x="35" y="2"/>
                </a:cubicBezTo>
                <a:cubicBezTo>
                  <a:pt x="35" y="3"/>
                  <a:pt x="37" y="5"/>
                  <a:pt x="39" y="5"/>
                </a:cubicBezTo>
                <a:cubicBezTo>
                  <a:pt x="149" y="5"/>
                  <a:pt x="149" y="5"/>
                  <a:pt x="149" y="5"/>
                </a:cubicBezTo>
                <a:cubicBezTo>
                  <a:pt x="152" y="5"/>
                  <a:pt x="155" y="6"/>
                  <a:pt x="155" y="11"/>
                </a:cubicBezTo>
                <a:cubicBezTo>
                  <a:pt x="155" y="61"/>
                  <a:pt x="155" y="61"/>
                  <a:pt x="155" y="61"/>
                </a:cubicBezTo>
                <a:cubicBezTo>
                  <a:pt x="155" y="64"/>
                  <a:pt x="152" y="67"/>
                  <a:pt x="149" y="67"/>
                </a:cubicBezTo>
                <a:cubicBezTo>
                  <a:pt x="143" y="67"/>
                  <a:pt x="143" y="67"/>
                  <a:pt x="143" y="67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0"/>
                  <a:pt x="143" y="50"/>
                  <a:pt x="141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8" y="50"/>
                  <a:pt x="18" y="50"/>
                  <a:pt x="18" y="51"/>
                </a:cubicBezTo>
                <a:cubicBezTo>
                  <a:pt x="18" y="67"/>
                  <a:pt x="18" y="67"/>
                  <a:pt x="18" y="67"/>
                </a:cubicBezTo>
                <a:cubicBezTo>
                  <a:pt x="11" y="67"/>
                  <a:pt x="11" y="67"/>
                  <a:pt x="11" y="67"/>
                </a:cubicBezTo>
                <a:cubicBezTo>
                  <a:pt x="8" y="67"/>
                  <a:pt x="5" y="64"/>
                  <a:pt x="5" y="6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6"/>
                  <a:pt x="8" y="5"/>
                  <a:pt x="11" y="5"/>
                </a:cubicBezTo>
                <a:cubicBezTo>
                  <a:pt x="29" y="5"/>
                  <a:pt x="29" y="5"/>
                  <a:pt x="29" y="5"/>
                </a:cubicBezTo>
                <a:cubicBezTo>
                  <a:pt x="31" y="5"/>
                  <a:pt x="31" y="3"/>
                  <a:pt x="31" y="2"/>
                </a:cubicBezTo>
                <a:cubicBezTo>
                  <a:pt x="31" y="0"/>
                  <a:pt x="31" y="0"/>
                  <a:pt x="29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7"/>
                  <a:pt x="5" y="72"/>
                  <a:pt x="11" y="72"/>
                </a:cubicBezTo>
                <a:cubicBezTo>
                  <a:pt x="35" y="72"/>
                  <a:pt x="35" y="72"/>
                  <a:pt x="35" y="72"/>
                </a:cubicBezTo>
                <a:cubicBezTo>
                  <a:pt x="37" y="72"/>
                  <a:pt x="39" y="70"/>
                  <a:pt x="39" y="69"/>
                </a:cubicBezTo>
                <a:cubicBezTo>
                  <a:pt x="39" y="67"/>
                  <a:pt x="37" y="67"/>
                  <a:pt x="35" y="67"/>
                </a:cubicBezTo>
                <a:cubicBezTo>
                  <a:pt x="23" y="67"/>
                  <a:pt x="23" y="67"/>
                  <a:pt x="23" y="67"/>
                </a:cubicBezTo>
                <a:cubicBezTo>
                  <a:pt x="23" y="62"/>
                  <a:pt x="23" y="62"/>
                  <a:pt x="23" y="62"/>
                </a:cubicBezTo>
                <a:cubicBezTo>
                  <a:pt x="115" y="62"/>
                  <a:pt x="115" y="62"/>
                  <a:pt x="115" y="62"/>
                </a:cubicBezTo>
                <a:cubicBezTo>
                  <a:pt x="117" y="62"/>
                  <a:pt x="117" y="62"/>
                  <a:pt x="117" y="61"/>
                </a:cubicBezTo>
                <a:cubicBezTo>
                  <a:pt x="117" y="59"/>
                  <a:pt x="117" y="58"/>
                  <a:pt x="115" y="58"/>
                </a:cubicBezTo>
                <a:cubicBezTo>
                  <a:pt x="23" y="58"/>
                  <a:pt x="23" y="58"/>
                  <a:pt x="23" y="58"/>
                </a:cubicBezTo>
                <a:cubicBezTo>
                  <a:pt x="23" y="54"/>
                  <a:pt x="23" y="54"/>
                  <a:pt x="23" y="54"/>
                </a:cubicBezTo>
                <a:cubicBezTo>
                  <a:pt x="138" y="54"/>
                  <a:pt x="138" y="54"/>
                  <a:pt x="138" y="54"/>
                </a:cubicBezTo>
                <a:cubicBezTo>
                  <a:pt x="138" y="58"/>
                  <a:pt x="138" y="58"/>
                  <a:pt x="138" y="58"/>
                </a:cubicBezTo>
                <a:cubicBezTo>
                  <a:pt x="125" y="58"/>
                  <a:pt x="125" y="58"/>
                  <a:pt x="125" y="58"/>
                </a:cubicBezTo>
                <a:cubicBezTo>
                  <a:pt x="123" y="58"/>
                  <a:pt x="122" y="59"/>
                  <a:pt x="122" y="61"/>
                </a:cubicBezTo>
                <a:cubicBezTo>
                  <a:pt x="122" y="62"/>
                  <a:pt x="123" y="62"/>
                  <a:pt x="125" y="62"/>
                </a:cubicBezTo>
                <a:cubicBezTo>
                  <a:pt x="138" y="62"/>
                  <a:pt x="138" y="62"/>
                  <a:pt x="138" y="62"/>
                </a:cubicBezTo>
                <a:cubicBezTo>
                  <a:pt x="138" y="67"/>
                  <a:pt x="138" y="67"/>
                  <a:pt x="138" y="67"/>
                </a:cubicBezTo>
                <a:cubicBezTo>
                  <a:pt x="45" y="67"/>
                  <a:pt x="45" y="67"/>
                  <a:pt x="45" y="67"/>
                </a:cubicBezTo>
                <a:cubicBezTo>
                  <a:pt x="43" y="67"/>
                  <a:pt x="43" y="67"/>
                  <a:pt x="43" y="69"/>
                </a:cubicBezTo>
                <a:cubicBezTo>
                  <a:pt x="43" y="70"/>
                  <a:pt x="43" y="72"/>
                  <a:pt x="45" y="72"/>
                </a:cubicBezTo>
                <a:cubicBezTo>
                  <a:pt x="149" y="72"/>
                  <a:pt x="149" y="72"/>
                  <a:pt x="149" y="72"/>
                </a:cubicBezTo>
                <a:cubicBezTo>
                  <a:pt x="155" y="72"/>
                  <a:pt x="160" y="67"/>
                  <a:pt x="160" y="61"/>
                </a:cubicBezTo>
                <a:cubicBezTo>
                  <a:pt x="160" y="11"/>
                  <a:pt x="160" y="11"/>
                  <a:pt x="160" y="11"/>
                </a:cubicBezTo>
                <a:cubicBezTo>
                  <a:pt x="160" y="5"/>
                  <a:pt x="155" y="0"/>
                  <a:pt x="149" y="0"/>
                </a:cubicBezTo>
                <a:close/>
                <a:moveTo>
                  <a:pt x="142" y="17"/>
                </a:moveTo>
                <a:cubicBezTo>
                  <a:pt x="143" y="17"/>
                  <a:pt x="143" y="17"/>
                  <a:pt x="143" y="16"/>
                </a:cubicBezTo>
                <a:cubicBezTo>
                  <a:pt x="143" y="14"/>
                  <a:pt x="143" y="14"/>
                  <a:pt x="142" y="14"/>
                </a:cubicBezTo>
                <a:cubicBezTo>
                  <a:pt x="135" y="14"/>
                  <a:pt x="135" y="14"/>
                  <a:pt x="135" y="14"/>
                </a:cubicBezTo>
                <a:cubicBezTo>
                  <a:pt x="134" y="14"/>
                  <a:pt x="132" y="14"/>
                  <a:pt x="132" y="16"/>
                </a:cubicBezTo>
                <a:cubicBezTo>
                  <a:pt x="132" y="17"/>
                  <a:pt x="134" y="17"/>
                  <a:pt x="135" y="17"/>
                </a:cubicBezTo>
                <a:lnTo>
                  <a:pt x="142" y="17"/>
                </a:lnTo>
                <a:close/>
                <a:moveTo>
                  <a:pt x="123" y="17"/>
                </a:moveTo>
                <a:cubicBezTo>
                  <a:pt x="125" y="17"/>
                  <a:pt x="125" y="17"/>
                  <a:pt x="125" y="16"/>
                </a:cubicBezTo>
                <a:cubicBezTo>
                  <a:pt x="125" y="14"/>
                  <a:pt x="125" y="14"/>
                  <a:pt x="123" y="14"/>
                </a:cubicBezTo>
                <a:cubicBezTo>
                  <a:pt x="79" y="14"/>
                  <a:pt x="79" y="14"/>
                  <a:pt x="79" y="14"/>
                </a:cubicBezTo>
                <a:cubicBezTo>
                  <a:pt x="77" y="14"/>
                  <a:pt x="77" y="14"/>
                  <a:pt x="77" y="16"/>
                </a:cubicBezTo>
                <a:cubicBezTo>
                  <a:pt x="77" y="17"/>
                  <a:pt x="77" y="17"/>
                  <a:pt x="79" y="17"/>
                </a:cubicBezTo>
                <a:lnTo>
                  <a:pt x="123" y="17"/>
                </a:lnTo>
                <a:close/>
                <a:moveTo>
                  <a:pt x="45" y="78"/>
                </a:moveTo>
                <a:cubicBezTo>
                  <a:pt x="44" y="78"/>
                  <a:pt x="42" y="78"/>
                  <a:pt x="42" y="80"/>
                </a:cubicBezTo>
                <a:cubicBezTo>
                  <a:pt x="42" y="80"/>
                  <a:pt x="42" y="88"/>
                  <a:pt x="36" y="91"/>
                </a:cubicBezTo>
                <a:cubicBezTo>
                  <a:pt x="34" y="92"/>
                  <a:pt x="34" y="94"/>
                  <a:pt x="36" y="94"/>
                </a:cubicBezTo>
                <a:cubicBezTo>
                  <a:pt x="36" y="96"/>
                  <a:pt x="36" y="96"/>
                  <a:pt x="37" y="96"/>
                </a:cubicBezTo>
                <a:cubicBezTo>
                  <a:pt x="39" y="96"/>
                  <a:pt x="39" y="96"/>
                  <a:pt x="39" y="96"/>
                </a:cubicBezTo>
                <a:cubicBezTo>
                  <a:pt x="47" y="89"/>
                  <a:pt x="47" y="80"/>
                  <a:pt x="47" y="80"/>
                </a:cubicBezTo>
                <a:cubicBezTo>
                  <a:pt x="47" y="78"/>
                  <a:pt x="45" y="78"/>
                  <a:pt x="45" y="78"/>
                </a:cubicBezTo>
                <a:close/>
                <a:moveTo>
                  <a:pt x="61" y="78"/>
                </a:moveTo>
                <a:cubicBezTo>
                  <a:pt x="60" y="78"/>
                  <a:pt x="60" y="78"/>
                  <a:pt x="60" y="80"/>
                </a:cubicBezTo>
                <a:cubicBezTo>
                  <a:pt x="60" y="94"/>
                  <a:pt x="60" y="94"/>
                  <a:pt x="60" y="94"/>
                </a:cubicBezTo>
                <a:cubicBezTo>
                  <a:pt x="60" y="94"/>
                  <a:pt x="60" y="96"/>
                  <a:pt x="61" y="96"/>
                </a:cubicBezTo>
                <a:cubicBezTo>
                  <a:pt x="63" y="96"/>
                  <a:pt x="65" y="94"/>
                  <a:pt x="65" y="94"/>
                </a:cubicBezTo>
                <a:cubicBezTo>
                  <a:pt x="65" y="80"/>
                  <a:pt x="65" y="80"/>
                  <a:pt x="65" y="80"/>
                </a:cubicBezTo>
                <a:cubicBezTo>
                  <a:pt x="65" y="78"/>
                  <a:pt x="63" y="78"/>
                  <a:pt x="61" y="78"/>
                </a:cubicBezTo>
                <a:close/>
                <a:moveTo>
                  <a:pt x="80" y="78"/>
                </a:moveTo>
                <a:cubicBezTo>
                  <a:pt x="80" y="78"/>
                  <a:pt x="78" y="78"/>
                  <a:pt x="78" y="80"/>
                </a:cubicBezTo>
                <a:cubicBezTo>
                  <a:pt x="78" y="94"/>
                  <a:pt x="78" y="94"/>
                  <a:pt x="78" y="94"/>
                </a:cubicBezTo>
                <a:cubicBezTo>
                  <a:pt x="80" y="96"/>
                  <a:pt x="80" y="96"/>
                  <a:pt x="80" y="96"/>
                </a:cubicBezTo>
                <a:cubicBezTo>
                  <a:pt x="82" y="96"/>
                  <a:pt x="83" y="94"/>
                  <a:pt x="83" y="94"/>
                </a:cubicBezTo>
                <a:cubicBezTo>
                  <a:pt x="83" y="80"/>
                  <a:pt x="83" y="80"/>
                  <a:pt x="83" y="80"/>
                </a:cubicBezTo>
                <a:cubicBezTo>
                  <a:pt x="83" y="78"/>
                  <a:pt x="82" y="78"/>
                  <a:pt x="80" y="78"/>
                </a:cubicBezTo>
                <a:close/>
                <a:moveTo>
                  <a:pt x="119" y="80"/>
                </a:moveTo>
                <a:cubicBezTo>
                  <a:pt x="119" y="78"/>
                  <a:pt x="117" y="78"/>
                  <a:pt x="115" y="78"/>
                </a:cubicBezTo>
                <a:cubicBezTo>
                  <a:pt x="114" y="78"/>
                  <a:pt x="114" y="78"/>
                  <a:pt x="114" y="80"/>
                </a:cubicBezTo>
                <a:cubicBezTo>
                  <a:pt x="114" y="80"/>
                  <a:pt x="114" y="89"/>
                  <a:pt x="122" y="96"/>
                </a:cubicBezTo>
                <a:cubicBezTo>
                  <a:pt x="124" y="96"/>
                  <a:pt x="124" y="96"/>
                  <a:pt x="124" y="96"/>
                </a:cubicBezTo>
                <a:cubicBezTo>
                  <a:pt x="124" y="96"/>
                  <a:pt x="126" y="96"/>
                  <a:pt x="126" y="94"/>
                </a:cubicBezTo>
                <a:cubicBezTo>
                  <a:pt x="127" y="94"/>
                  <a:pt x="127" y="92"/>
                  <a:pt x="126" y="91"/>
                </a:cubicBezTo>
                <a:cubicBezTo>
                  <a:pt x="119" y="88"/>
                  <a:pt x="119" y="80"/>
                  <a:pt x="119" y="80"/>
                </a:cubicBezTo>
                <a:close/>
                <a:moveTo>
                  <a:pt x="100" y="78"/>
                </a:moveTo>
                <a:cubicBezTo>
                  <a:pt x="98" y="78"/>
                  <a:pt x="97" y="78"/>
                  <a:pt x="97" y="80"/>
                </a:cubicBezTo>
                <a:cubicBezTo>
                  <a:pt x="97" y="94"/>
                  <a:pt x="97" y="94"/>
                  <a:pt x="97" y="94"/>
                </a:cubicBezTo>
                <a:cubicBezTo>
                  <a:pt x="97" y="94"/>
                  <a:pt x="98" y="96"/>
                  <a:pt x="100" y="96"/>
                </a:cubicBezTo>
                <a:cubicBezTo>
                  <a:pt x="101" y="96"/>
                  <a:pt x="101" y="94"/>
                  <a:pt x="101" y="94"/>
                </a:cubicBezTo>
                <a:cubicBezTo>
                  <a:pt x="101" y="80"/>
                  <a:pt x="101" y="80"/>
                  <a:pt x="101" y="80"/>
                </a:cubicBezTo>
                <a:cubicBezTo>
                  <a:pt x="101" y="78"/>
                  <a:pt x="101" y="78"/>
                  <a:pt x="100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3181B280-3A9C-46C2-25B2-542C7B119229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1922463"/>
            <a:ext cx="254000" cy="254000"/>
          </a:xfrm>
          <a:custGeom>
            <a:avLst/>
            <a:gdLst>
              <a:gd name="T0" fmla="*/ 124 w 160"/>
              <a:gd name="T1" fmla="*/ 31 h 160"/>
              <a:gd name="T2" fmla="*/ 160 w 160"/>
              <a:gd name="T3" fmla="*/ 43 h 160"/>
              <a:gd name="T4" fmla="*/ 94 w 160"/>
              <a:gd name="T5" fmla="*/ 0 h 160"/>
              <a:gd name="T6" fmla="*/ 32 w 160"/>
              <a:gd name="T7" fmla="*/ 21 h 160"/>
              <a:gd name="T8" fmla="*/ 28 w 160"/>
              <a:gd name="T9" fmla="*/ 21 h 160"/>
              <a:gd name="T10" fmla="*/ 15 w 160"/>
              <a:gd name="T11" fmla="*/ 89 h 160"/>
              <a:gd name="T12" fmla="*/ 31 w 160"/>
              <a:gd name="T13" fmla="*/ 92 h 160"/>
              <a:gd name="T14" fmla="*/ 46 w 160"/>
              <a:gd name="T15" fmla="*/ 88 h 160"/>
              <a:gd name="T16" fmla="*/ 80 w 160"/>
              <a:gd name="T17" fmla="*/ 92 h 160"/>
              <a:gd name="T18" fmla="*/ 59 w 160"/>
              <a:gd name="T19" fmla="*/ 61 h 160"/>
              <a:gd name="T20" fmla="*/ 78 w 160"/>
              <a:gd name="T21" fmla="*/ 54 h 160"/>
              <a:gd name="T22" fmla="*/ 94 w 160"/>
              <a:gd name="T23" fmla="*/ 57 h 160"/>
              <a:gd name="T24" fmla="*/ 121 w 160"/>
              <a:gd name="T25" fmla="*/ 70 h 160"/>
              <a:gd name="T26" fmla="*/ 64 w 160"/>
              <a:gd name="T27" fmla="*/ 101 h 160"/>
              <a:gd name="T28" fmla="*/ 0 w 160"/>
              <a:gd name="T29" fmla="*/ 130 h 160"/>
              <a:gd name="T30" fmla="*/ 61 w 160"/>
              <a:gd name="T31" fmla="*/ 160 h 160"/>
              <a:gd name="T32" fmla="*/ 65 w 160"/>
              <a:gd name="T33" fmla="*/ 160 h 160"/>
              <a:gd name="T34" fmla="*/ 110 w 160"/>
              <a:gd name="T35" fmla="*/ 144 h 160"/>
              <a:gd name="T36" fmla="*/ 121 w 160"/>
              <a:gd name="T37" fmla="*/ 137 h 160"/>
              <a:gd name="T38" fmla="*/ 93 w 160"/>
              <a:gd name="T39" fmla="*/ 129 h 160"/>
              <a:gd name="T40" fmla="*/ 114 w 160"/>
              <a:gd name="T41" fmla="*/ 123 h 160"/>
              <a:gd name="T42" fmla="*/ 129 w 160"/>
              <a:gd name="T43" fmla="*/ 128 h 160"/>
              <a:gd name="T44" fmla="*/ 133 w 160"/>
              <a:gd name="T45" fmla="*/ 127 h 160"/>
              <a:gd name="T46" fmla="*/ 156 w 160"/>
              <a:gd name="T47" fmla="*/ 43 h 160"/>
              <a:gd name="T48" fmla="*/ 80 w 160"/>
              <a:gd name="T49" fmla="*/ 77 h 160"/>
              <a:gd name="T50" fmla="*/ 80 w 160"/>
              <a:gd name="T51" fmla="*/ 77 h 160"/>
              <a:gd name="T52" fmla="*/ 31 w 160"/>
              <a:gd name="T53" fmla="*/ 16 h 160"/>
              <a:gd name="T54" fmla="*/ 41 w 160"/>
              <a:gd name="T55" fmla="*/ 85 h 160"/>
              <a:gd name="T56" fmla="*/ 23 w 160"/>
              <a:gd name="T57" fmla="*/ 77 h 160"/>
              <a:gd name="T58" fmla="*/ 55 w 160"/>
              <a:gd name="T59" fmla="*/ 62 h 160"/>
              <a:gd name="T60" fmla="*/ 37 w 160"/>
              <a:gd name="T61" fmla="*/ 73 h 160"/>
              <a:gd name="T62" fmla="*/ 7 w 160"/>
              <a:gd name="T63" fmla="*/ 63 h 160"/>
              <a:gd name="T64" fmla="*/ 46 w 160"/>
              <a:gd name="T65" fmla="*/ 45 h 160"/>
              <a:gd name="T66" fmla="*/ 55 w 160"/>
              <a:gd name="T67" fmla="*/ 62 h 160"/>
              <a:gd name="T68" fmla="*/ 83 w 160"/>
              <a:gd name="T69" fmla="*/ 45 h 160"/>
              <a:gd name="T70" fmla="*/ 104 w 160"/>
              <a:gd name="T71" fmla="*/ 50 h 160"/>
              <a:gd name="T72" fmla="*/ 86 w 160"/>
              <a:gd name="T73" fmla="*/ 37 h 160"/>
              <a:gd name="T74" fmla="*/ 94 w 160"/>
              <a:gd name="T75" fmla="*/ 5 h 160"/>
              <a:gd name="T76" fmla="*/ 7 w 160"/>
              <a:gd name="T77" fmla="*/ 130 h 160"/>
              <a:gd name="T78" fmla="*/ 17 w 160"/>
              <a:gd name="T79" fmla="*/ 131 h 160"/>
              <a:gd name="T80" fmla="*/ 57 w 160"/>
              <a:gd name="T81" fmla="*/ 152 h 160"/>
              <a:gd name="T82" fmla="*/ 73 w 160"/>
              <a:gd name="T83" fmla="*/ 144 h 160"/>
              <a:gd name="T84" fmla="*/ 81 w 160"/>
              <a:gd name="T85" fmla="*/ 145 h 160"/>
              <a:gd name="T86" fmla="*/ 49 w 160"/>
              <a:gd name="T87" fmla="*/ 148 h 160"/>
              <a:gd name="T88" fmla="*/ 64 w 160"/>
              <a:gd name="T89" fmla="*/ 105 h 160"/>
              <a:gd name="T90" fmla="*/ 117 w 160"/>
              <a:gd name="T91" fmla="*/ 146 h 160"/>
              <a:gd name="T92" fmla="*/ 121 w 160"/>
              <a:gd name="T93" fmla="*/ 153 h 160"/>
              <a:gd name="T94" fmla="*/ 129 w 160"/>
              <a:gd name="T95" fmla="*/ 121 h 160"/>
              <a:gd name="T96" fmla="*/ 137 w 160"/>
              <a:gd name="T97" fmla="*/ 112 h 160"/>
              <a:gd name="T98" fmla="*/ 144 w 160"/>
              <a:gd name="T99" fmla="*/ 114 h 160"/>
              <a:gd name="T100" fmla="*/ 113 w 160"/>
              <a:gd name="T101" fmla="*/ 115 h 160"/>
              <a:gd name="T102" fmla="*/ 127 w 160"/>
              <a:gd name="T103" fmla="*/ 73 h 160"/>
              <a:gd name="T104" fmla="*/ 128 w 160"/>
              <a:gd name="T105" fmla="*/ 79 h 160"/>
              <a:gd name="T106" fmla="*/ 128 w 160"/>
              <a:gd name="T107" fmla="*/ 79 h 160"/>
              <a:gd name="T108" fmla="*/ 133 w 160"/>
              <a:gd name="T109" fmla="*/ 89 h 160"/>
              <a:gd name="T110" fmla="*/ 64 w 160"/>
              <a:gd name="T111" fmla="*/ 133 h 160"/>
              <a:gd name="T112" fmla="*/ 59 w 160"/>
              <a:gd name="T113" fmla="*/ 121 h 160"/>
              <a:gd name="T114" fmla="*/ 31 w 160"/>
              <a:gd name="T115" fmla="*/ 45 h 160"/>
              <a:gd name="T116" fmla="*/ 31 w 160"/>
              <a:gd name="T117" fmla="*/ 45 h 160"/>
              <a:gd name="T118" fmla="*/ 36 w 160"/>
              <a:gd name="T119" fmla="*/ 56 h 160"/>
              <a:gd name="T120" fmla="*/ 94 w 160"/>
              <a:gd name="T121" fmla="*/ 32 h 160"/>
              <a:gd name="T122" fmla="*/ 88 w 160"/>
              <a:gd name="T123" fmla="*/ 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129" y="68"/>
                </a:moveTo>
                <a:cubicBezTo>
                  <a:pt x="128" y="68"/>
                  <a:pt x="128" y="69"/>
                  <a:pt x="127" y="69"/>
                </a:cubicBezTo>
                <a:cubicBezTo>
                  <a:pt x="118" y="57"/>
                  <a:pt x="115" y="52"/>
                  <a:pt x="113" y="51"/>
                </a:cubicBezTo>
                <a:cubicBezTo>
                  <a:pt x="119" y="46"/>
                  <a:pt x="123" y="39"/>
                  <a:pt x="124" y="31"/>
                </a:cubicBezTo>
                <a:cubicBezTo>
                  <a:pt x="133" y="35"/>
                  <a:pt x="138" y="37"/>
                  <a:pt x="140" y="38"/>
                </a:cubicBezTo>
                <a:cubicBezTo>
                  <a:pt x="140" y="40"/>
                  <a:pt x="139" y="42"/>
                  <a:pt x="139" y="43"/>
                </a:cubicBezTo>
                <a:cubicBezTo>
                  <a:pt x="139" y="48"/>
                  <a:pt x="144" y="53"/>
                  <a:pt x="149" y="53"/>
                </a:cubicBezTo>
                <a:cubicBezTo>
                  <a:pt x="156" y="53"/>
                  <a:pt x="160" y="48"/>
                  <a:pt x="160" y="43"/>
                </a:cubicBezTo>
                <a:cubicBezTo>
                  <a:pt x="160" y="37"/>
                  <a:pt x="156" y="32"/>
                  <a:pt x="149" y="32"/>
                </a:cubicBezTo>
                <a:cubicBezTo>
                  <a:pt x="147" y="32"/>
                  <a:pt x="145" y="33"/>
                  <a:pt x="143" y="34"/>
                </a:cubicBezTo>
                <a:cubicBezTo>
                  <a:pt x="131" y="28"/>
                  <a:pt x="126" y="25"/>
                  <a:pt x="124" y="24"/>
                </a:cubicBezTo>
                <a:cubicBezTo>
                  <a:pt x="121" y="10"/>
                  <a:pt x="110" y="0"/>
                  <a:pt x="94" y="0"/>
                </a:cubicBezTo>
                <a:cubicBezTo>
                  <a:pt x="78" y="0"/>
                  <a:pt x="65" y="13"/>
                  <a:pt x="65" y="29"/>
                </a:cubicBezTo>
                <a:cubicBezTo>
                  <a:pt x="56" y="36"/>
                  <a:pt x="52" y="39"/>
                  <a:pt x="49" y="41"/>
                </a:cubicBezTo>
                <a:cubicBezTo>
                  <a:pt x="45" y="37"/>
                  <a:pt x="38" y="35"/>
                  <a:pt x="32" y="35"/>
                </a:cubicBezTo>
                <a:cubicBezTo>
                  <a:pt x="32" y="27"/>
                  <a:pt x="32" y="23"/>
                  <a:pt x="32" y="21"/>
                </a:cubicBezTo>
                <a:cubicBezTo>
                  <a:pt x="36" y="20"/>
                  <a:pt x="40" y="16"/>
                  <a:pt x="40" y="11"/>
                </a:cubicBezTo>
                <a:cubicBezTo>
                  <a:pt x="40" y="5"/>
                  <a:pt x="36" y="0"/>
                  <a:pt x="31" y="0"/>
                </a:cubicBezTo>
                <a:cubicBezTo>
                  <a:pt x="25" y="0"/>
                  <a:pt x="20" y="5"/>
                  <a:pt x="20" y="11"/>
                </a:cubicBezTo>
                <a:cubicBezTo>
                  <a:pt x="20" y="15"/>
                  <a:pt x="23" y="20"/>
                  <a:pt x="28" y="21"/>
                </a:cubicBezTo>
                <a:cubicBezTo>
                  <a:pt x="28" y="29"/>
                  <a:pt x="28" y="33"/>
                  <a:pt x="28" y="35"/>
                </a:cubicBezTo>
                <a:cubicBezTo>
                  <a:pt x="13" y="36"/>
                  <a:pt x="0" y="48"/>
                  <a:pt x="0" y="63"/>
                </a:cubicBezTo>
                <a:cubicBezTo>
                  <a:pt x="0" y="74"/>
                  <a:pt x="6" y="82"/>
                  <a:pt x="15" y="88"/>
                </a:cubicBezTo>
                <a:cubicBezTo>
                  <a:pt x="15" y="88"/>
                  <a:pt x="15" y="88"/>
                  <a:pt x="15" y="89"/>
                </a:cubicBezTo>
                <a:cubicBezTo>
                  <a:pt x="20" y="91"/>
                  <a:pt x="24" y="92"/>
                  <a:pt x="31" y="92"/>
                </a:cubicBezTo>
                <a:cubicBezTo>
                  <a:pt x="31" y="92"/>
                  <a:pt x="31" y="92"/>
                  <a:pt x="31" y="92"/>
                </a:cubicBezTo>
                <a:cubicBezTo>
                  <a:pt x="31" y="92"/>
                  <a:pt x="31" y="92"/>
                  <a:pt x="31" y="92"/>
                </a:cubicBezTo>
                <a:cubicBezTo>
                  <a:pt x="31" y="92"/>
                  <a:pt x="31" y="92"/>
                  <a:pt x="31" y="92"/>
                </a:cubicBezTo>
                <a:cubicBezTo>
                  <a:pt x="33" y="92"/>
                  <a:pt x="34" y="92"/>
                  <a:pt x="36" y="92"/>
                </a:cubicBezTo>
                <a:cubicBezTo>
                  <a:pt x="36" y="92"/>
                  <a:pt x="37" y="91"/>
                  <a:pt x="37" y="91"/>
                </a:cubicBezTo>
                <a:cubicBezTo>
                  <a:pt x="40" y="91"/>
                  <a:pt x="43" y="90"/>
                  <a:pt x="45" y="89"/>
                </a:cubicBezTo>
                <a:cubicBezTo>
                  <a:pt x="45" y="88"/>
                  <a:pt x="46" y="88"/>
                  <a:pt x="46" y="88"/>
                </a:cubicBezTo>
                <a:cubicBezTo>
                  <a:pt x="53" y="83"/>
                  <a:pt x="58" y="76"/>
                  <a:pt x="59" y="68"/>
                </a:cubicBezTo>
                <a:cubicBezTo>
                  <a:pt x="67" y="74"/>
                  <a:pt x="70" y="77"/>
                  <a:pt x="71" y="78"/>
                </a:cubicBezTo>
                <a:cubicBezTo>
                  <a:pt x="71" y="79"/>
                  <a:pt x="71" y="81"/>
                  <a:pt x="71" y="82"/>
                </a:cubicBezTo>
                <a:cubicBezTo>
                  <a:pt x="71" y="88"/>
                  <a:pt x="76" y="92"/>
                  <a:pt x="80" y="92"/>
                </a:cubicBezTo>
                <a:cubicBezTo>
                  <a:pt x="87" y="92"/>
                  <a:pt x="92" y="88"/>
                  <a:pt x="92" y="82"/>
                </a:cubicBezTo>
                <a:cubicBezTo>
                  <a:pt x="92" y="77"/>
                  <a:pt x="87" y="73"/>
                  <a:pt x="80" y="73"/>
                </a:cubicBezTo>
                <a:cubicBezTo>
                  <a:pt x="79" y="73"/>
                  <a:pt x="77" y="73"/>
                  <a:pt x="75" y="74"/>
                </a:cubicBezTo>
                <a:cubicBezTo>
                  <a:pt x="65" y="65"/>
                  <a:pt x="61" y="62"/>
                  <a:pt x="59" y="61"/>
                </a:cubicBezTo>
                <a:cubicBezTo>
                  <a:pt x="59" y="55"/>
                  <a:pt x="56" y="49"/>
                  <a:pt x="53" y="44"/>
                </a:cubicBezTo>
                <a:cubicBezTo>
                  <a:pt x="59" y="39"/>
                  <a:pt x="63" y="36"/>
                  <a:pt x="65" y="34"/>
                </a:cubicBezTo>
                <a:cubicBezTo>
                  <a:pt x="67" y="42"/>
                  <a:pt x="72" y="49"/>
                  <a:pt x="78" y="53"/>
                </a:cubicBezTo>
                <a:cubicBezTo>
                  <a:pt x="78" y="54"/>
                  <a:pt x="78" y="54"/>
                  <a:pt x="78" y="54"/>
                </a:cubicBezTo>
                <a:cubicBezTo>
                  <a:pt x="83" y="57"/>
                  <a:pt x="88" y="57"/>
                  <a:pt x="93" y="57"/>
                </a:cubicBezTo>
                <a:cubicBezTo>
                  <a:pt x="93" y="57"/>
                  <a:pt x="93" y="57"/>
                  <a:pt x="94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100" y="57"/>
                  <a:pt x="104" y="57"/>
                  <a:pt x="109" y="54"/>
                </a:cubicBezTo>
                <a:cubicBezTo>
                  <a:pt x="109" y="54"/>
                  <a:pt x="109" y="54"/>
                  <a:pt x="109" y="54"/>
                </a:cubicBezTo>
                <a:cubicBezTo>
                  <a:pt x="109" y="54"/>
                  <a:pt x="109" y="53"/>
                  <a:pt x="109" y="53"/>
                </a:cubicBezTo>
                <a:cubicBezTo>
                  <a:pt x="115" y="62"/>
                  <a:pt x="119" y="67"/>
                  <a:pt x="121" y="70"/>
                </a:cubicBezTo>
                <a:cubicBezTo>
                  <a:pt x="109" y="73"/>
                  <a:pt x="100" y="84"/>
                  <a:pt x="100" y="97"/>
                </a:cubicBezTo>
                <a:cubicBezTo>
                  <a:pt x="100" y="101"/>
                  <a:pt x="101" y="104"/>
                  <a:pt x="102" y="108"/>
                </a:cubicBezTo>
                <a:cubicBezTo>
                  <a:pt x="95" y="113"/>
                  <a:pt x="91" y="116"/>
                  <a:pt x="90" y="117"/>
                </a:cubicBezTo>
                <a:cubicBezTo>
                  <a:pt x="85" y="107"/>
                  <a:pt x="75" y="101"/>
                  <a:pt x="64" y="101"/>
                </a:cubicBezTo>
                <a:cubicBezTo>
                  <a:pt x="49" y="101"/>
                  <a:pt x="36" y="113"/>
                  <a:pt x="35" y="128"/>
                </a:cubicBezTo>
                <a:cubicBezTo>
                  <a:pt x="29" y="128"/>
                  <a:pt x="25" y="128"/>
                  <a:pt x="23" y="128"/>
                </a:cubicBezTo>
                <a:cubicBezTo>
                  <a:pt x="22" y="124"/>
                  <a:pt x="17" y="120"/>
                  <a:pt x="12" y="120"/>
                </a:cubicBezTo>
                <a:cubicBezTo>
                  <a:pt x="5" y="120"/>
                  <a:pt x="0" y="125"/>
                  <a:pt x="0" y="130"/>
                </a:cubicBezTo>
                <a:cubicBezTo>
                  <a:pt x="0" y="136"/>
                  <a:pt x="5" y="141"/>
                  <a:pt x="12" y="141"/>
                </a:cubicBezTo>
                <a:cubicBezTo>
                  <a:pt x="17" y="141"/>
                  <a:pt x="22" y="138"/>
                  <a:pt x="23" y="133"/>
                </a:cubicBezTo>
                <a:cubicBezTo>
                  <a:pt x="29" y="133"/>
                  <a:pt x="33" y="133"/>
                  <a:pt x="35" y="133"/>
                </a:cubicBezTo>
                <a:cubicBezTo>
                  <a:pt x="37" y="146"/>
                  <a:pt x="48" y="158"/>
                  <a:pt x="61" y="160"/>
                </a:cubicBezTo>
                <a:cubicBezTo>
                  <a:pt x="61" y="160"/>
                  <a:pt x="61" y="160"/>
                  <a:pt x="61" y="160"/>
                </a:cubicBezTo>
                <a:cubicBezTo>
                  <a:pt x="62" y="160"/>
                  <a:pt x="63" y="160"/>
                  <a:pt x="64" y="160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64" y="160"/>
                  <a:pt x="65" y="160"/>
                  <a:pt x="65" y="160"/>
                </a:cubicBezTo>
                <a:cubicBezTo>
                  <a:pt x="70" y="160"/>
                  <a:pt x="76" y="158"/>
                  <a:pt x="79" y="155"/>
                </a:cubicBezTo>
                <a:cubicBezTo>
                  <a:pt x="80" y="155"/>
                  <a:pt x="81" y="154"/>
                  <a:pt x="81" y="154"/>
                </a:cubicBezTo>
                <a:cubicBezTo>
                  <a:pt x="86" y="149"/>
                  <a:pt x="90" y="143"/>
                  <a:pt x="92" y="136"/>
                </a:cubicBezTo>
                <a:cubicBezTo>
                  <a:pt x="102" y="140"/>
                  <a:pt x="107" y="143"/>
                  <a:pt x="110" y="144"/>
                </a:cubicBezTo>
                <a:cubicBezTo>
                  <a:pt x="109" y="146"/>
                  <a:pt x="109" y="147"/>
                  <a:pt x="109" y="148"/>
                </a:cubicBezTo>
                <a:cubicBezTo>
                  <a:pt x="109" y="155"/>
                  <a:pt x="114" y="160"/>
                  <a:pt x="121" y="160"/>
                </a:cubicBezTo>
                <a:cubicBezTo>
                  <a:pt x="127" y="160"/>
                  <a:pt x="132" y="155"/>
                  <a:pt x="132" y="148"/>
                </a:cubicBezTo>
                <a:cubicBezTo>
                  <a:pt x="132" y="142"/>
                  <a:pt x="127" y="137"/>
                  <a:pt x="121" y="137"/>
                </a:cubicBezTo>
                <a:cubicBezTo>
                  <a:pt x="118" y="137"/>
                  <a:pt x="115" y="138"/>
                  <a:pt x="113" y="14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93" y="130"/>
                  <a:pt x="93" y="130"/>
                  <a:pt x="93" y="129"/>
                </a:cubicBezTo>
                <a:cubicBezTo>
                  <a:pt x="93" y="126"/>
                  <a:pt x="92" y="123"/>
                  <a:pt x="91" y="120"/>
                </a:cubicBezTo>
                <a:cubicBezTo>
                  <a:pt x="98" y="116"/>
                  <a:pt x="102" y="113"/>
                  <a:pt x="104" y="112"/>
                </a:cubicBezTo>
                <a:cubicBezTo>
                  <a:pt x="106" y="116"/>
                  <a:pt x="110" y="120"/>
                  <a:pt x="114" y="123"/>
                </a:cubicBezTo>
                <a:cubicBezTo>
                  <a:pt x="114" y="123"/>
                  <a:pt x="114" y="123"/>
                  <a:pt x="114" y="123"/>
                </a:cubicBezTo>
                <a:cubicBezTo>
                  <a:pt x="116" y="124"/>
                  <a:pt x="119" y="125"/>
                  <a:pt x="121" y="126"/>
                </a:cubicBezTo>
                <a:cubicBezTo>
                  <a:pt x="121" y="126"/>
                  <a:pt x="122" y="127"/>
                  <a:pt x="122" y="127"/>
                </a:cubicBezTo>
                <a:cubicBezTo>
                  <a:pt x="123" y="127"/>
                  <a:pt x="123" y="127"/>
                  <a:pt x="124" y="127"/>
                </a:cubicBezTo>
                <a:cubicBezTo>
                  <a:pt x="126" y="127"/>
                  <a:pt x="127" y="128"/>
                  <a:pt x="129" y="128"/>
                </a:cubicBezTo>
                <a:cubicBezTo>
                  <a:pt x="129" y="128"/>
                  <a:pt x="129" y="128"/>
                  <a:pt x="129" y="128"/>
                </a:cubicBezTo>
                <a:cubicBezTo>
                  <a:pt x="129" y="128"/>
                  <a:pt x="129" y="128"/>
                  <a:pt x="129" y="128"/>
                </a:cubicBezTo>
                <a:cubicBezTo>
                  <a:pt x="130" y="128"/>
                  <a:pt x="130" y="128"/>
                  <a:pt x="130" y="128"/>
                </a:cubicBezTo>
                <a:cubicBezTo>
                  <a:pt x="131" y="127"/>
                  <a:pt x="132" y="127"/>
                  <a:pt x="133" y="127"/>
                </a:cubicBezTo>
                <a:cubicBezTo>
                  <a:pt x="147" y="125"/>
                  <a:pt x="158" y="112"/>
                  <a:pt x="158" y="97"/>
                </a:cubicBezTo>
                <a:cubicBezTo>
                  <a:pt x="158" y="81"/>
                  <a:pt x="145" y="68"/>
                  <a:pt x="129" y="68"/>
                </a:cubicBezTo>
                <a:close/>
                <a:moveTo>
                  <a:pt x="149" y="37"/>
                </a:moveTo>
                <a:cubicBezTo>
                  <a:pt x="152" y="37"/>
                  <a:pt x="156" y="40"/>
                  <a:pt x="156" y="43"/>
                </a:cubicBezTo>
                <a:cubicBezTo>
                  <a:pt x="156" y="45"/>
                  <a:pt x="152" y="48"/>
                  <a:pt x="149" y="48"/>
                </a:cubicBezTo>
                <a:cubicBezTo>
                  <a:pt x="147" y="48"/>
                  <a:pt x="144" y="45"/>
                  <a:pt x="144" y="43"/>
                </a:cubicBezTo>
                <a:cubicBezTo>
                  <a:pt x="144" y="40"/>
                  <a:pt x="147" y="37"/>
                  <a:pt x="149" y="37"/>
                </a:cubicBezTo>
                <a:close/>
                <a:moveTo>
                  <a:pt x="80" y="77"/>
                </a:moveTo>
                <a:cubicBezTo>
                  <a:pt x="84" y="77"/>
                  <a:pt x="85" y="80"/>
                  <a:pt x="85" y="82"/>
                </a:cubicBezTo>
                <a:cubicBezTo>
                  <a:pt x="85" y="85"/>
                  <a:pt x="84" y="88"/>
                  <a:pt x="80" y="88"/>
                </a:cubicBezTo>
                <a:cubicBezTo>
                  <a:pt x="77" y="88"/>
                  <a:pt x="76" y="85"/>
                  <a:pt x="76" y="82"/>
                </a:cubicBezTo>
                <a:cubicBezTo>
                  <a:pt x="76" y="80"/>
                  <a:pt x="77" y="77"/>
                  <a:pt x="80" y="77"/>
                </a:cubicBezTo>
                <a:close/>
                <a:moveTo>
                  <a:pt x="25" y="11"/>
                </a:moveTo>
                <a:cubicBezTo>
                  <a:pt x="25" y="8"/>
                  <a:pt x="28" y="5"/>
                  <a:pt x="31" y="5"/>
                </a:cubicBezTo>
                <a:cubicBezTo>
                  <a:pt x="32" y="5"/>
                  <a:pt x="36" y="8"/>
                  <a:pt x="36" y="11"/>
                </a:cubicBezTo>
                <a:cubicBezTo>
                  <a:pt x="36" y="13"/>
                  <a:pt x="33" y="16"/>
                  <a:pt x="31" y="16"/>
                </a:cubicBezTo>
                <a:cubicBezTo>
                  <a:pt x="31" y="16"/>
                  <a:pt x="31" y="16"/>
                  <a:pt x="31" y="16"/>
                </a:cubicBezTo>
                <a:cubicBezTo>
                  <a:pt x="31" y="16"/>
                  <a:pt x="30" y="16"/>
                  <a:pt x="30" y="16"/>
                </a:cubicBezTo>
                <a:cubicBezTo>
                  <a:pt x="27" y="16"/>
                  <a:pt x="25" y="13"/>
                  <a:pt x="25" y="11"/>
                </a:cubicBezTo>
                <a:close/>
                <a:moveTo>
                  <a:pt x="41" y="85"/>
                </a:moveTo>
                <a:cubicBezTo>
                  <a:pt x="34" y="88"/>
                  <a:pt x="26" y="88"/>
                  <a:pt x="20" y="85"/>
                </a:cubicBezTo>
                <a:cubicBezTo>
                  <a:pt x="20" y="85"/>
                  <a:pt x="20" y="85"/>
                  <a:pt x="20" y="85"/>
                </a:cubicBezTo>
                <a:cubicBezTo>
                  <a:pt x="20" y="80"/>
                  <a:pt x="20" y="80"/>
                  <a:pt x="20" y="80"/>
                </a:cubicBezTo>
                <a:cubicBezTo>
                  <a:pt x="20" y="79"/>
                  <a:pt x="21" y="77"/>
                  <a:pt x="23" y="77"/>
                </a:cubicBezTo>
                <a:cubicBezTo>
                  <a:pt x="37" y="77"/>
                  <a:pt x="37" y="77"/>
                  <a:pt x="37" y="77"/>
                </a:cubicBezTo>
                <a:cubicBezTo>
                  <a:pt x="39" y="77"/>
                  <a:pt x="41" y="79"/>
                  <a:pt x="41" y="80"/>
                </a:cubicBezTo>
                <a:lnTo>
                  <a:pt x="41" y="85"/>
                </a:lnTo>
                <a:close/>
                <a:moveTo>
                  <a:pt x="55" y="62"/>
                </a:moveTo>
                <a:cubicBezTo>
                  <a:pt x="54" y="63"/>
                  <a:pt x="54" y="64"/>
                  <a:pt x="55" y="65"/>
                </a:cubicBezTo>
                <a:cubicBezTo>
                  <a:pt x="54" y="71"/>
                  <a:pt x="51" y="77"/>
                  <a:pt x="47" y="81"/>
                </a:cubicBezTo>
                <a:cubicBezTo>
                  <a:pt x="47" y="80"/>
                  <a:pt x="47" y="80"/>
                  <a:pt x="47" y="80"/>
                </a:cubicBezTo>
                <a:cubicBezTo>
                  <a:pt x="47" y="76"/>
                  <a:pt x="42" y="73"/>
                  <a:pt x="37" y="73"/>
                </a:cubicBezTo>
                <a:cubicBezTo>
                  <a:pt x="23" y="73"/>
                  <a:pt x="23" y="73"/>
                  <a:pt x="23" y="73"/>
                </a:cubicBezTo>
                <a:cubicBezTo>
                  <a:pt x="18" y="73"/>
                  <a:pt x="15" y="76"/>
                  <a:pt x="15" y="80"/>
                </a:cubicBezTo>
                <a:cubicBezTo>
                  <a:pt x="15" y="81"/>
                  <a:pt x="15" y="81"/>
                  <a:pt x="15" y="81"/>
                </a:cubicBezTo>
                <a:cubicBezTo>
                  <a:pt x="10" y="77"/>
                  <a:pt x="7" y="70"/>
                  <a:pt x="7" y="63"/>
                </a:cubicBezTo>
                <a:cubicBezTo>
                  <a:pt x="7" y="51"/>
                  <a:pt x="16" y="40"/>
                  <a:pt x="30" y="39"/>
                </a:cubicBezTo>
                <a:cubicBezTo>
                  <a:pt x="30" y="40"/>
                  <a:pt x="30" y="40"/>
                  <a:pt x="31" y="40"/>
                </a:cubicBezTo>
                <a:cubicBezTo>
                  <a:pt x="31" y="40"/>
                  <a:pt x="31" y="40"/>
                  <a:pt x="31" y="39"/>
                </a:cubicBezTo>
                <a:cubicBezTo>
                  <a:pt x="37" y="39"/>
                  <a:pt x="42" y="42"/>
                  <a:pt x="46" y="45"/>
                </a:cubicBezTo>
                <a:cubicBezTo>
                  <a:pt x="46" y="46"/>
                  <a:pt x="46" y="46"/>
                  <a:pt x="47" y="47"/>
                </a:cubicBezTo>
                <a:cubicBezTo>
                  <a:pt x="47" y="48"/>
                  <a:pt x="48" y="48"/>
                  <a:pt x="48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2" y="52"/>
                  <a:pt x="55" y="57"/>
                  <a:pt x="55" y="62"/>
                </a:cubicBezTo>
                <a:close/>
                <a:moveTo>
                  <a:pt x="104" y="50"/>
                </a:moveTo>
                <a:cubicBezTo>
                  <a:pt x="101" y="52"/>
                  <a:pt x="97" y="53"/>
                  <a:pt x="94" y="53"/>
                </a:cubicBezTo>
                <a:cubicBezTo>
                  <a:pt x="90" y="53"/>
                  <a:pt x="86" y="52"/>
                  <a:pt x="83" y="50"/>
                </a:cubicBezTo>
                <a:cubicBezTo>
                  <a:pt x="83" y="45"/>
                  <a:pt x="83" y="45"/>
                  <a:pt x="83" y="45"/>
                </a:cubicBezTo>
                <a:cubicBezTo>
                  <a:pt x="83" y="43"/>
                  <a:pt x="85" y="43"/>
                  <a:pt x="86" y="43"/>
                </a:cubicBezTo>
                <a:cubicBezTo>
                  <a:pt x="101" y="43"/>
                  <a:pt x="101" y="43"/>
                  <a:pt x="101" y="43"/>
                </a:cubicBezTo>
                <a:cubicBezTo>
                  <a:pt x="102" y="43"/>
                  <a:pt x="104" y="43"/>
                  <a:pt x="104" y="45"/>
                </a:cubicBezTo>
                <a:cubicBezTo>
                  <a:pt x="104" y="48"/>
                  <a:pt x="104" y="50"/>
                  <a:pt x="104" y="50"/>
                </a:cubicBezTo>
                <a:close/>
                <a:moveTo>
                  <a:pt x="109" y="47"/>
                </a:moveTo>
                <a:cubicBezTo>
                  <a:pt x="109" y="45"/>
                  <a:pt x="109" y="45"/>
                  <a:pt x="109" y="45"/>
                </a:cubicBezTo>
                <a:cubicBezTo>
                  <a:pt x="109" y="40"/>
                  <a:pt x="106" y="37"/>
                  <a:pt x="101" y="37"/>
                </a:cubicBezTo>
                <a:cubicBezTo>
                  <a:pt x="86" y="37"/>
                  <a:pt x="86" y="37"/>
                  <a:pt x="86" y="37"/>
                </a:cubicBezTo>
                <a:cubicBezTo>
                  <a:pt x="82" y="37"/>
                  <a:pt x="78" y="40"/>
                  <a:pt x="78" y="45"/>
                </a:cubicBezTo>
                <a:cubicBezTo>
                  <a:pt x="78" y="45"/>
                  <a:pt x="78" y="46"/>
                  <a:pt x="78" y="46"/>
                </a:cubicBezTo>
                <a:cubicBezTo>
                  <a:pt x="74" y="42"/>
                  <a:pt x="71" y="35"/>
                  <a:pt x="71" y="29"/>
                </a:cubicBezTo>
                <a:cubicBezTo>
                  <a:pt x="71" y="16"/>
                  <a:pt x="81" y="5"/>
                  <a:pt x="94" y="5"/>
                </a:cubicBezTo>
                <a:cubicBezTo>
                  <a:pt x="108" y="5"/>
                  <a:pt x="118" y="16"/>
                  <a:pt x="118" y="29"/>
                </a:cubicBezTo>
                <a:cubicBezTo>
                  <a:pt x="118" y="36"/>
                  <a:pt x="114" y="43"/>
                  <a:pt x="109" y="47"/>
                </a:cubicBezTo>
                <a:close/>
                <a:moveTo>
                  <a:pt x="12" y="136"/>
                </a:moveTo>
                <a:cubicBezTo>
                  <a:pt x="9" y="136"/>
                  <a:pt x="7" y="133"/>
                  <a:pt x="7" y="130"/>
                </a:cubicBezTo>
                <a:cubicBezTo>
                  <a:pt x="7" y="128"/>
                  <a:pt x="9" y="125"/>
                  <a:pt x="12" y="125"/>
                </a:cubicBezTo>
                <a:cubicBezTo>
                  <a:pt x="14" y="125"/>
                  <a:pt x="16" y="127"/>
                  <a:pt x="16" y="128"/>
                </a:cubicBezTo>
                <a:cubicBezTo>
                  <a:pt x="16" y="128"/>
                  <a:pt x="16" y="129"/>
                  <a:pt x="16" y="129"/>
                </a:cubicBezTo>
                <a:cubicBezTo>
                  <a:pt x="16" y="130"/>
                  <a:pt x="16" y="131"/>
                  <a:pt x="17" y="131"/>
                </a:cubicBezTo>
                <a:cubicBezTo>
                  <a:pt x="16" y="134"/>
                  <a:pt x="15" y="136"/>
                  <a:pt x="12" y="136"/>
                </a:cubicBezTo>
                <a:close/>
                <a:moveTo>
                  <a:pt x="76" y="150"/>
                </a:moveTo>
                <a:cubicBezTo>
                  <a:pt x="72" y="152"/>
                  <a:pt x="68" y="153"/>
                  <a:pt x="64" y="153"/>
                </a:cubicBezTo>
                <a:cubicBezTo>
                  <a:pt x="61" y="153"/>
                  <a:pt x="59" y="153"/>
                  <a:pt x="57" y="152"/>
                </a:cubicBezTo>
                <a:cubicBezTo>
                  <a:pt x="56" y="152"/>
                  <a:pt x="56" y="152"/>
                  <a:pt x="55" y="152"/>
                </a:cubicBezTo>
                <a:cubicBezTo>
                  <a:pt x="55" y="145"/>
                  <a:pt x="55" y="145"/>
                  <a:pt x="55" y="145"/>
                </a:cubicBezTo>
                <a:cubicBezTo>
                  <a:pt x="55" y="144"/>
                  <a:pt x="55" y="144"/>
                  <a:pt x="57" y="144"/>
                </a:cubicBezTo>
                <a:cubicBezTo>
                  <a:pt x="73" y="144"/>
                  <a:pt x="73" y="144"/>
                  <a:pt x="73" y="144"/>
                </a:cubicBezTo>
                <a:cubicBezTo>
                  <a:pt x="74" y="144"/>
                  <a:pt x="76" y="144"/>
                  <a:pt x="76" y="145"/>
                </a:cubicBezTo>
                <a:lnTo>
                  <a:pt x="76" y="150"/>
                </a:lnTo>
                <a:close/>
                <a:moveTo>
                  <a:pt x="81" y="147"/>
                </a:moveTo>
                <a:cubicBezTo>
                  <a:pt x="81" y="145"/>
                  <a:pt x="81" y="145"/>
                  <a:pt x="81" y="145"/>
                </a:cubicBezTo>
                <a:cubicBezTo>
                  <a:pt x="81" y="142"/>
                  <a:pt x="78" y="137"/>
                  <a:pt x="73" y="137"/>
                </a:cubicBezTo>
                <a:cubicBezTo>
                  <a:pt x="57" y="137"/>
                  <a:pt x="57" y="137"/>
                  <a:pt x="57" y="137"/>
                </a:cubicBezTo>
                <a:cubicBezTo>
                  <a:pt x="53" y="137"/>
                  <a:pt x="49" y="142"/>
                  <a:pt x="49" y="145"/>
                </a:cubicBezTo>
                <a:cubicBezTo>
                  <a:pt x="49" y="146"/>
                  <a:pt x="49" y="147"/>
                  <a:pt x="49" y="148"/>
                </a:cubicBezTo>
                <a:cubicBezTo>
                  <a:pt x="44" y="144"/>
                  <a:pt x="41" y="138"/>
                  <a:pt x="40" y="131"/>
                </a:cubicBezTo>
                <a:cubicBezTo>
                  <a:pt x="40" y="131"/>
                  <a:pt x="40" y="130"/>
                  <a:pt x="40" y="129"/>
                </a:cubicBezTo>
                <a:cubicBezTo>
                  <a:pt x="40" y="129"/>
                  <a:pt x="40" y="128"/>
                  <a:pt x="40" y="128"/>
                </a:cubicBezTo>
                <a:cubicBezTo>
                  <a:pt x="41" y="116"/>
                  <a:pt x="52" y="105"/>
                  <a:pt x="64" y="105"/>
                </a:cubicBezTo>
                <a:cubicBezTo>
                  <a:pt x="77" y="105"/>
                  <a:pt x="88" y="117"/>
                  <a:pt x="88" y="129"/>
                </a:cubicBezTo>
                <a:cubicBezTo>
                  <a:pt x="88" y="137"/>
                  <a:pt x="85" y="142"/>
                  <a:pt x="81" y="147"/>
                </a:cubicBezTo>
                <a:close/>
                <a:moveTo>
                  <a:pt x="116" y="146"/>
                </a:moveTo>
                <a:cubicBezTo>
                  <a:pt x="116" y="146"/>
                  <a:pt x="117" y="146"/>
                  <a:pt x="117" y="146"/>
                </a:cubicBezTo>
                <a:cubicBezTo>
                  <a:pt x="117" y="145"/>
                  <a:pt x="117" y="145"/>
                  <a:pt x="117" y="145"/>
                </a:cubicBezTo>
                <a:cubicBezTo>
                  <a:pt x="118" y="144"/>
                  <a:pt x="119" y="144"/>
                  <a:pt x="121" y="144"/>
                </a:cubicBezTo>
                <a:cubicBezTo>
                  <a:pt x="124" y="144"/>
                  <a:pt x="126" y="145"/>
                  <a:pt x="126" y="148"/>
                </a:cubicBezTo>
                <a:cubicBezTo>
                  <a:pt x="126" y="152"/>
                  <a:pt x="124" y="153"/>
                  <a:pt x="121" y="153"/>
                </a:cubicBezTo>
                <a:cubicBezTo>
                  <a:pt x="117" y="153"/>
                  <a:pt x="116" y="152"/>
                  <a:pt x="116" y="148"/>
                </a:cubicBezTo>
                <a:cubicBezTo>
                  <a:pt x="116" y="148"/>
                  <a:pt x="116" y="147"/>
                  <a:pt x="116" y="146"/>
                </a:cubicBezTo>
                <a:close/>
                <a:moveTo>
                  <a:pt x="140" y="119"/>
                </a:moveTo>
                <a:cubicBezTo>
                  <a:pt x="136" y="120"/>
                  <a:pt x="133" y="121"/>
                  <a:pt x="129" y="121"/>
                </a:cubicBezTo>
                <a:cubicBezTo>
                  <a:pt x="125" y="121"/>
                  <a:pt x="121" y="120"/>
                  <a:pt x="118" y="118"/>
                </a:cubicBezTo>
                <a:cubicBezTo>
                  <a:pt x="118" y="114"/>
                  <a:pt x="118" y="114"/>
                  <a:pt x="118" y="114"/>
                </a:cubicBezTo>
                <a:cubicBezTo>
                  <a:pt x="118" y="112"/>
                  <a:pt x="119" y="112"/>
                  <a:pt x="121" y="112"/>
                </a:cubicBezTo>
                <a:cubicBezTo>
                  <a:pt x="137" y="112"/>
                  <a:pt x="137" y="112"/>
                  <a:pt x="137" y="112"/>
                </a:cubicBezTo>
                <a:cubicBezTo>
                  <a:pt x="138" y="112"/>
                  <a:pt x="140" y="112"/>
                  <a:pt x="140" y="114"/>
                </a:cubicBezTo>
                <a:lnTo>
                  <a:pt x="140" y="119"/>
                </a:lnTo>
                <a:close/>
                <a:moveTo>
                  <a:pt x="144" y="116"/>
                </a:moveTo>
                <a:cubicBezTo>
                  <a:pt x="144" y="114"/>
                  <a:pt x="144" y="114"/>
                  <a:pt x="144" y="114"/>
                </a:cubicBezTo>
                <a:cubicBezTo>
                  <a:pt x="144" y="110"/>
                  <a:pt x="141" y="106"/>
                  <a:pt x="137" y="106"/>
                </a:cubicBezTo>
                <a:cubicBezTo>
                  <a:pt x="121" y="106"/>
                  <a:pt x="121" y="106"/>
                  <a:pt x="121" y="106"/>
                </a:cubicBezTo>
                <a:cubicBezTo>
                  <a:pt x="116" y="106"/>
                  <a:pt x="113" y="110"/>
                  <a:pt x="113" y="114"/>
                </a:cubicBezTo>
                <a:cubicBezTo>
                  <a:pt x="113" y="114"/>
                  <a:pt x="113" y="115"/>
                  <a:pt x="113" y="115"/>
                </a:cubicBezTo>
                <a:cubicBezTo>
                  <a:pt x="108" y="111"/>
                  <a:pt x="105" y="105"/>
                  <a:pt x="105" y="97"/>
                </a:cubicBezTo>
                <a:cubicBezTo>
                  <a:pt x="105" y="85"/>
                  <a:pt x="115" y="75"/>
                  <a:pt x="127" y="74"/>
                </a:cubicBezTo>
                <a:cubicBezTo>
                  <a:pt x="127" y="74"/>
                  <a:pt x="127" y="74"/>
                  <a:pt x="127" y="74"/>
                </a:cubicBezTo>
                <a:cubicBezTo>
                  <a:pt x="127" y="74"/>
                  <a:pt x="127" y="73"/>
                  <a:pt x="127" y="73"/>
                </a:cubicBezTo>
                <a:cubicBezTo>
                  <a:pt x="128" y="73"/>
                  <a:pt x="128" y="73"/>
                  <a:pt x="129" y="73"/>
                </a:cubicBezTo>
                <a:cubicBezTo>
                  <a:pt x="142" y="73"/>
                  <a:pt x="153" y="84"/>
                  <a:pt x="153" y="97"/>
                </a:cubicBezTo>
                <a:cubicBezTo>
                  <a:pt x="153" y="105"/>
                  <a:pt x="150" y="112"/>
                  <a:pt x="144" y="116"/>
                </a:cubicBezTo>
                <a:close/>
                <a:moveTo>
                  <a:pt x="128" y="79"/>
                </a:moveTo>
                <a:cubicBezTo>
                  <a:pt x="122" y="79"/>
                  <a:pt x="117" y="84"/>
                  <a:pt x="117" y="89"/>
                </a:cubicBezTo>
                <a:cubicBezTo>
                  <a:pt x="117" y="96"/>
                  <a:pt x="122" y="101"/>
                  <a:pt x="128" y="101"/>
                </a:cubicBezTo>
                <a:cubicBezTo>
                  <a:pt x="135" y="101"/>
                  <a:pt x="139" y="96"/>
                  <a:pt x="139" y="89"/>
                </a:cubicBezTo>
                <a:cubicBezTo>
                  <a:pt x="139" y="84"/>
                  <a:pt x="135" y="79"/>
                  <a:pt x="128" y="79"/>
                </a:cubicBezTo>
                <a:close/>
                <a:moveTo>
                  <a:pt x="128" y="96"/>
                </a:moveTo>
                <a:cubicBezTo>
                  <a:pt x="125" y="96"/>
                  <a:pt x="124" y="92"/>
                  <a:pt x="124" y="89"/>
                </a:cubicBezTo>
                <a:cubicBezTo>
                  <a:pt x="124" y="88"/>
                  <a:pt x="125" y="84"/>
                  <a:pt x="128" y="84"/>
                </a:cubicBezTo>
                <a:cubicBezTo>
                  <a:pt x="131" y="84"/>
                  <a:pt x="133" y="88"/>
                  <a:pt x="133" y="89"/>
                </a:cubicBezTo>
                <a:cubicBezTo>
                  <a:pt x="133" y="92"/>
                  <a:pt x="131" y="96"/>
                  <a:pt x="128" y="96"/>
                </a:cubicBezTo>
                <a:close/>
                <a:moveTo>
                  <a:pt x="64" y="112"/>
                </a:moveTo>
                <a:cubicBezTo>
                  <a:pt x="59" y="112"/>
                  <a:pt x="55" y="116"/>
                  <a:pt x="55" y="121"/>
                </a:cubicBezTo>
                <a:cubicBezTo>
                  <a:pt x="55" y="128"/>
                  <a:pt x="59" y="133"/>
                  <a:pt x="64" y="133"/>
                </a:cubicBezTo>
                <a:cubicBezTo>
                  <a:pt x="71" y="133"/>
                  <a:pt x="76" y="128"/>
                  <a:pt x="76" y="121"/>
                </a:cubicBezTo>
                <a:cubicBezTo>
                  <a:pt x="76" y="116"/>
                  <a:pt x="71" y="112"/>
                  <a:pt x="64" y="112"/>
                </a:cubicBezTo>
                <a:close/>
                <a:moveTo>
                  <a:pt x="64" y="128"/>
                </a:moveTo>
                <a:cubicBezTo>
                  <a:pt x="61" y="128"/>
                  <a:pt x="59" y="125"/>
                  <a:pt x="59" y="121"/>
                </a:cubicBezTo>
                <a:cubicBezTo>
                  <a:pt x="59" y="120"/>
                  <a:pt x="61" y="116"/>
                  <a:pt x="64" y="116"/>
                </a:cubicBezTo>
                <a:cubicBezTo>
                  <a:pt x="68" y="116"/>
                  <a:pt x="71" y="120"/>
                  <a:pt x="71" y="121"/>
                </a:cubicBezTo>
                <a:cubicBezTo>
                  <a:pt x="71" y="125"/>
                  <a:pt x="68" y="128"/>
                  <a:pt x="64" y="128"/>
                </a:cubicBezTo>
                <a:close/>
                <a:moveTo>
                  <a:pt x="31" y="45"/>
                </a:moveTo>
                <a:cubicBezTo>
                  <a:pt x="25" y="45"/>
                  <a:pt x="20" y="49"/>
                  <a:pt x="20" y="56"/>
                </a:cubicBezTo>
                <a:cubicBezTo>
                  <a:pt x="20" y="60"/>
                  <a:pt x="25" y="65"/>
                  <a:pt x="31" y="65"/>
                </a:cubicBezTo>
                <a:cubicBezTo>
                  <a:pt x="36" y="65"/>
                  <a:pt x="40" y="60"/>
                  <a:pt x="40" y="56"/>
                </a:cubicBezTo>
                <a:cubicBezTo>
                  <a:pt x="40" y="49"/>
                  <a:pt x="36" y="45"/>
                  <a:pt x="31" y="45"/>
                </a:cubicBezTo>
                <a:close/>
                <a:moveTo>
                  <a:pt x="31" y="60"/>
                </a:moveTo>
                <a:cubicBezTo>
                  <a:pt x="28" y="60"/>
                  <a:pt x="25" y="59"/>
                  <a:pt x="25" y="56"/>
                </a:cubicBezTo>
                <a:cubicBezTo>
                  <a:pt x="25" y="53"/>
                  <a:pt x="28" y="49"/>
                  <a:pt x="31" y="49"/>
                </a:cubicBezTo>
                <a:cubicBezTo>
                  <a:pt x="32" y="49"/>
                  <a:pt x="36" y="53"/>
                  <a:pt x="36" y="56"/>
                </a:cubicBezTo>
                <a:cubicBezTo>
                  <a:pt x="36" y="59"/>
                  <a:pt x="32" y="60"/>
                  <a:pt x="31" y="60"/>
                </a:cubicBezTo>
                <a:close/>
                <a:moveTo>
                  <a:pt x="94" y="11"/>
                </a:moveTo>
                <a:cubicBezTo>
                  <a:pt x="88" y="11"/>
                  <a:pt x="83" y="16"/>
                  <a:pt x="83" y="21"/>
                </a:cubicBezTo>
                <a:cubicBezTo>
                  <a:pt x="83" y="27"/>
                  <a:pt x="88" y="32"/>
                  <a:pt x="94" y="32"/>
                </a:cubicBezTo>
                <a:cubicBezTo>
                  <a:pt x="100" y="32"/>
                  <a:pt x="105" y="27"/>
                  <a:pt x="105" y="21"/>
                </a:cubicBezTo>
                <a:cubicBezTo>
                  <a:pt x="105" y="16"/>
                  <a:pt x="100" y="11"/>
                  <a:pt x="94" y="11"/>
                </a:cubicBezTo>
                <a:close/>
                <a:moveTo>
                  <a:pt x="94" y="27"/>
                </a:moveTo>
                <a:cubicBezTo>
                  <a:pt x="92" y="27"/>
                  <a:pt x="88" y="24"/>
                  <a:pt x="88" y="21"/>
                </a:cubicBezTo>
                <a:cubicBezTo>
                  <a:pt x="88" y="17"/>
                  <a:pt x="92" y="16"/>
                  <a:pt x="94" y="16"/>
                </a:cubicBezTo>
                <a:cubicBezTo>
                  <a:pt x="97" y="16"/>
                  <a:pt x="100" y="17"/>
                  <a:pt x="100" y="21"/>
                </a:cubicBezTo>
                <a:cubicBezTo>
                  <a:pt x="100" y="24"/>
                  <a:pt x="97" y="27"/>
                  <a:pt x="94" y="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88D093F0-3B5C-02B8-72C8-9A0E65C38D8C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1924050"/>
            <a:ext cx="254000" cy="250825"/>
          </a:xfrm>
          <a:custGeom>
            <a:avLst/>
            <a:gdLst>
              <a:gd name="T0" fmla="*/ 22 w 160"/>
              <a:gd name="T1" fmla="*/ 144 h 158"/>
              <a:gd name="T2" fmla="*/ 26 w 160"/>
              <a:gd name="T3" fmla="*/ 145 h 158"/>
              <a:gd name="T4" fmla="*/ 25 w 160"/>
              <a:gd name="T5" fmla="*/ 141 h 158"/>
              <a:gd name="T6" fmla="*/ 142 w 160"/>
              <a:gd name="T7" fmla="*/ 60 h 158"/>
              <a:gd name="T8" fmla="*/ 146 w 160"/>
              <a:gd name="T9" fmla="*/ 59 h 158"/>
              <a:gd name="T10" fmla="*/ 142 w 160"/>
              <a:gd name="T11" fmla="*/ 55 h 158"/>
              <a:gd name="T12" fmla="*/ 76 w 160"/>
              <a:gd name="T13" fmla="*/ 3 h 158"/>
              <a:gd name="T14" fmla="*/ 46 w 160"/>
              <a:gd name="T15" fmla="*/ 24 h 158"/>
              <a:gd name="T16" fmla="*/ 40 w 160"/>
              <a:gd name="T17" fmla="*/ 89 h 158"/>
              <a:gd name="T18" fmla="*/ 0 w 160"/>
              <a:gd name="T19" fmla="*/ 150 h 158"/>
              <a:gd name="T20" fmla="*/ 49 w 160"/>
              <a:gd name="T21" fmla="*/ 151 h 158"/>
              <a:gd name="T22" fmla="*/ 156 w 160"/>
              <a:gd name="T23" fmla="*/ 158 h 158"/>
              <a:gd name="T24" fmla="*/ 160 w 160"/>
              <a:gd name="T25" fmla="*/ 0 h 158"/>
              <a:gd name="T26" fmla="*/ 40 w 160"/>
              <a:gd name="T27" fmla="*/ 153 h 158"/>
              <a:gd name="T28" fmla="*/ 6 w 160"/>
              <a:gd name="T29" fmla="*/ 99 h 158"/>
              <a:gd name="T30" fmla="*/ 22 w 160"/>
              <a:gd name="T31" fmla="*/ 131 h 158"/>
              <a:gd name="T32" fmla="*/ 28 w 160"/>
              <a:gd name="T33" fmla="*/ 96 h 158"/>
              <a:gd name="T34" fmla="*/ 43 w 160"/>
              <a:gd name="T35" fmla="*/ 150 h 158"/>
              <a:gd name="T36" fmla="*/ 76 w 160"/>
              <a:gd name="T37" fmla="*/ 30 h 158"/>
              <a:gd name="T38" fmla="*/ 73 w 160"/>
              <a:gd name="T39" fmla="*/ 34 h 158"/>
              <a:gd name="T40" fmla="*/ 65 w 160"/>
              <a:gd name="T41" fmla="*/ 48 h 158"/>
              <a:gd name="T42" fmla="*/ 67 w 160"/>
              <a:gd name="T43" fmla="*/ 80 h 158"/>
              <a:gd name="T44" fmla="*/ 76 w 160"/>
              <a:gd name="T45" fmla="*/ 70 h 158"/>
              <a:gd name="T46" fmla="*/ 121 w 160"/>
              <a:gd name="T47" fmla="*/ 153 h 158"/>
              <a:gd name="T48" fmla="*/ 49 w 160"/>
              <a:gd name="T49" fmla="*/ 143 h 158"/>
              <a:gd name="T50" fmla="*/ 65 w 160"/>
              <a:gd name="T51" fmla="*/ 97 h 158"/>
              <a:gd name="T52" fmla="*/ 134 w 160"/>
              <a:gd name="T53" fmla="*/ 104 h 158"/>
              <a:gd name="T54" fmla="*/ 94 w 160"/>
              <a:gd name="T55" fmla="*/ 110 h 158"/>
              <a:gd name="T56" fmla="*/ 144 w 160"/>
              <a:gd name="T57" fmla="*/ 118 h 158"/>
              <a:gd name="T58" fmla="*/ 94 w 160"/>
              <a:gd name="T59" fmla="*/ 126 h 158"/>
              <a:gd name="T60" fmla="*/ 137 w 160"/>
              <a:gd name="T61" fmla="*/ 134 h 158"/>
              <a:gd name="T62" fmla="*/ 94 w 160"/>
              <a:gd name="T63" fmla="*/ 140 h 158"/>
              <a:gd name="T64" fmla="*/ 126 w 160"/>
              <a:gd name="T65" fmla="*/ 148 h 158"/>
              <a:gd name="T66" fmla="*/ 131 w 160"/>
              <a:gd name="T67" fmla="*/ 153 h 158"/>
              <a:gd name="T68" fmla="*/ 132 w 160"/>
              <a:gd name="T69" fmla="*/ 143 h 158"/>
              <a:gd name="T70" fmla="*/ 150 w 160"/>
              <a:gd name="T71" fmla="*/ 118 h 158"/>
              <a:gd name="T72" fmla="*/ 144 w 160"/>
              <a:gd name="T73" fmla="*/ 70 h 158"/>
              <a:gd name="T74" fmla="*/ 139 w 160"/>
              <a:gd name="T75" fmla="*/ 108 h 158"/>
              <a:gd name="T76" fmla="*/ 124 w 160"/>
              <a:gd name="T77" fmla="*/ 92 h 158"/>
              <a:gd name="T78" fmla="*/ 104 w 160"/>
              <a:gd name="T79" fmla="*/ 80 h 158"/>
              <a:gd name="T80" fmla="*/ 96 w 160"/>
              <a:gd name="T81" fmla="*/ 34 h 158"/>
              <a:gd name="T82" fmla="*/ 142 w 160"/>
              <a:gd name="T83" fmla="*/ 34 h 158"/>
              <a:gd name="T84" fmla="*/ 147 w 160"/>
              <a:gd name="T85" fmla="*/ 43 h 158"/>
              <a:gd name="T86" fmla="*/ 136 w 160"/>
              <a:gd name="T87" fmla="*/ 19 h 158"/>
              <a:gd name="T88" fmla="*/ 100 w 160"/>
              <a:gd name="T89" fmla="*/ 19 h 158"/>
              <a:gd name="T90" fmla="*/ 89 w 160"/>
              <a:gd name="T91" fmla="*/ 92 h 158"/>
              <a:gd name="T92" fmla="*/ 153 w 160"/>
              <a:gd name="T93" fmla="*/ 6 h 158"/>
              <a:gd name="T94" fmla="*/ 110 w 160"/>
              <a:gd name="T95" fmla="*/ 80 h 158"/>
              <a:gd name="T96" fmla="*/ 118 w 160"/>
              <a:gd name="T97" fmla="*/ 88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58">
                <a:moveTo>
                  <a:pt x="25" y="141"/>
                </a:moveTo>
                <a:cubicBezTo>
                  <a:pt x="23" y="141"/>
                  <a:pt x="23" y="141"/>
                  <a:pt x="22" y="141"/>
                </a:cubicBezTo>
                <a:cubicBezTo>
                  <a:pt x="22" y="142"/>
                  <a:pt x="22" y="142"/>
                  <a:pt x="22" y="144"/>
                </a:cubicBezTo>
                <a:cubicBezTo>
                  <a:pt x="22" y="145"/>
                  <a:pt x="22" y="145"/>
                  <a:pt x="22" y="145"/>
                </a:cubicBezTo>
                <a:cubicBezTo>
                  <a:pt x="23" y="145"/>
                  <a:pt x="23" y="147"/>
                  <a:pt x="25" y="147"/>
                </a:cubicBezTo>
                <a:cubicBezTo>
                  <a:pt x="26" y="145"/>
                  <a:pt x="26" y="145"/>
                  <a:pt x="26" y="145"/>
                </a:cubicBezTo>
                <a:cubicBezTo>
                  <a:pt x="27" y="144"/>
                  <a:pt x="27" y="144"/>
                  <a:pt x="27" y="144"/>
                </a:cubicBezTo>
                <a:cubicBezTo>
                  <a:pt x="27" y="142"/>
                  <a:pt x="26" y="142"/>
                  <a:pt x="26" y="141"/>
                </a:cubicBezTo>
                <a:lnTo>
                  <a:pt x="25" y="141"/>
                </a:lnTo>
                <a:close/>
                <a:moveTo>
                  <a:pt x="142" y="55"/>
                </a:moveTo>
                <a:cubicBezTo>
                  <a:pt x="142" y="57"/>
                  <a:pt x="142" y="57"/>
                  <a:pt x="142" y="59"/>
                </a:cubicBezTo>
                <a:cubicBezTo>
                  <a:pt x="142" y="60"/>
                  <a:pt x="142" y="60"/>
                  <a:pt x="142" y="60"/>
                </a:cubicBezTo>
                <a:cubicBezTo>
                  <a:pt x="142" y="62"/>
                  <a:pt x="143" y="62"/>
                  <a:pt x="143" y="62"/>
                </a:cubicBezTo>
                <a:cubicBezTo>
                  <a:pt x="145" y="62"/>
                  <a:pt x="145" y="62"/>
                  <a:pt x="146" y="60"/>
                </a:cubicBezTo>
                <a:cubicBezTo>
                  <a:pt x="146" y="59"/>
                  <a:pt x="146" y="59"/>
                  <a:pt x="146" y="59"/>
                </a:cubicBezTo>
                <a:cubicBezTo>
                  <a:pt x="146" y="57"/>
                  <a:pt x="146" y="57"/>
                  <a:pt x="146" y="55"/>
                </a:cubicBezTo>
                <a:cubicBezTo>
                  <a:pt x="145" y="55"/>
                  <a:pt x="145" y="55"/>
                  <a:pt x="143" y="55"/>
                </a:cubicBezTo>
                <a:lnTo>
                  <a:pt x="142" y="55"/>
                </a:lnTo>
                <a:close/>
                <a:moveTo>
                  <a:pt x="156" y="0"/>
                </a:moveTo>
                <a:cubicBezTo>
                  <a:pt x="80" y="0"/>
                  <a:pt x="80" y="0"/>
                  <a:pt x="80" y="0"/>
                </a:cubicBezTo>
                <a:cubicBezTo>
                  <a:pt x="78" y="0"/>
                  <a:pt x="76" y="2"/>
                  <a:pt x="76" y="3"/>
                </a:cubicBezTo>
                <a:cubicBezTo>
                  <a:pt x="76" y="11"/>
                  <a:pt x="76" y="11"/>
                  <a:pt x="76" y="11"/>
                </a:cubicBezTo>
                <a:cubicBezTo>
                  <a:pt x="48" y="19"/>
                  <a:pt x="48" y="19"/>
                  <a:pt x="48" y="19"/>
                </a:cubicBezTo>
                <a:cubicBezTo>
                  <a:pt x="46" y="21"/>
                  <a:pt x="44" y="22"/>
                  <a:pt x="46" y="24"/>
                </a:cubicBezTo>
                <a:cubicBezTo>
                  <a:pt x="60" y="80"/>
                  <a:pt x="60" y="80"/>
                  <a:pt x="60" y="80"/>
                </a:cubicBezTo>
                <a:cubicBezTo>
                  <a:pt x="48" y="94"/>
                  <a:pt x="48" y="94"/>
                  <a:pt x="48" y="94"/>
                </a:cubicBezTo>
                <a:cubicBezTo>
                  <a:pt x="46" y="91"/>
                  <a:pt x="43" y="89"/>
                  <a:pt x="40" y="89"/>
                </a:cubicBezTo>
                <a:cubicBezTo>
                  <a:pt x="9" y="89"/>
                  <a:pt x="9" y="89"/>
                  <a:pt x="9" y="89"/>
                </a:cubicBezTo>
                <a:cubicBezTo>
                  <a:pt x="4" y="89"/>
                  <a:pt x="0" y="94"/>
                  <a:pt x="0" y="99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4"/>
                  <a:pt x="4" y="158"/>
                  <a:pt x="9" y="158"/>
                </a:cubicBezTo>
                <a:cubicBezTo>
                  <a:pt x="40" y="158"/>
                  <a:pt x="40" y="158"/>
                  <a:pt x="40" y="158"/>
                </a:cubicBezTo>
                <a:cubicBezTo>
                  <a:pt x="44" y="158"/>
                  <a:pt x="48" y="156"/>
                  <a:pt x="49" y="151"/>
                </a:cubicBezTo>
                <a:cubicBezTo>
                  <a:pt x="52" y="154"/>
                  <a:pt x="52" y="154"/>
                  <a:pt x="52" y="154"/>
                </a:cubicBezTo>
                <a:cubicBezTo>
                  <a:pt x="56" y="158"/>
                  <a:pt x="59" y="158"/>
                  <a:pt x="62" y="158"/>
                </a:cubicBezTo>
                <a:cubicBezTo>
                  <a:pt x="156" y="158"/>
                  <a:pt x="156" y="158"/>
                  <a:pt x="156" y="158"/>
                </a:cubicBezTo>
                <a:cubicBezTo>
                  <a:pt x="158" y="158"/>
                  <a:pt x="160" y="158"/>
                  <a:pt x="160" y="156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2"/>
                  <a:pt x="160" y="2"/>
                  <a:pt x="160" y="0"/>
                </a:cubicBezTo>
                <a:cubicBezTo>
                  <a:pt x="158" y="0"/>
                  <a:pt x="158" y="0"/>
                  <a:pt x="156" y="0"/>
                </a:cubicBezTo>
                <a:close/>
                <a:moveTo>
                  <a:pt x="43" y="150"/>
                </a:moveTo>
                <a:cubicBezTo>
                  <a:pt x="43" y="151"/>
                  <a:pt x="41" y="153"/>
                  <a:pt x="40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8" y="153"/>
                  <a:pt x="6" y="151"/>
                  <a:pt x="6" y="150"/>
                </a:cubicBezTo>
                <a:cubicBezTo>
                  <a:pt x="6" y="99"/>
                  <a:pt x="6" y="99"/>
                  <a:pt x="6" y="99"/>
                </a:cubicBezTo>
                <a:cubicBezTo>
                  <a:pt x="6" y="97"/>
                  <a:pt x="8" y="96"/>
                  <a:pt x="9" y="96"/>
                </a:cubicBezTo>
                <a:cubicBezTo>
                  <a:pt x="22" y="96"/>
                  <a:pt x="22" y="96"/>
                  <a:pt x="22" y="96"/>
                </a:cubicBezTo>
                <a:cubicBezTo>
                  <a:pt x="22" y="131"/>
                  <a:pt x="22" y="131"/>
                  <a:pt x="22" y="131"/>
                </a:cubicBezTo>
                <a:cubicBezTo>
                  <a:pt x="22" y="132"/>
                  <a:pt x="24" y="134"/>
                  <a:pt x="25" y="134"/>
                </a:cubicBezTo>
                <a:cubicBezTo>
                  <a:pt x="27" y="134"/>
                  <a:pt x="28" y="132"/>
                  <a:pt x="28" y="131"/>
                </a:cubicBezTo>
                <a:cubicBezTo>
                  <a:pt x="28" y="96"/>
                  <a:pt x="28" y="96"/>
                  <a:pt x="28" y="96"/>
                </a:cubicBezTo>
                <a:cubicBezTo>
                  <a:pt x="40" y="96"/>
                  <a:pt x="40" y="96"/>
                  <a:pt x="40" y="96"/>
                </a:cubicBezTo>
                <a:cubicBezTo>
                  <a:pt x="41" y="96"/>
                  <a:pt x="43" y="97"/>
                  <a:pt x="43" y="99"/>
                </a:cubicBezTo>
                <a:cubicBezTo>
                  <a:pt x="43" y="150"/>
                  <a:pt x="43" y="150"/>
                  <a:pt x="43" y="150"/>
                </a:cubicBezTo>
                <a:close/>
                <a:moveTo>
                  <a:pt x="52" y="26"/>
                </a:moveTo>
                <a:cubicBezTo>
                  <a:pt x="76" y="18"/>
                  <a:pt x="76" y="18"/>
                  <a:pt x="76" y="18"/>
                </a:cubicBezTo>
                <a:cubicBezTo>
                  <a:pt x="76" y="30"/>
                  <a:pt x="76" y="30"/>
                  <a:pt x="76" y="30"/>
                </a:cubicBezTo>
                <a:cubicBezTo>
                  <a:pt x="75" y="30"/>
                  <a:pt x="75" y="30"/>
                  <a:pt x="75" y="30"/>
                </a:cubicBezTo>
                <a:cubicBezTo>
                  <a:pt x="75" y="30"/>
                  <a:pt x="73" y="30"/>
                  <a:pt x="73" y="32"/>
                </a:cubicBezTo>
                <a:cubicBezTo>
                  <a:pt x="73" y="34"/>
                  <a:pt x="73" y="34"/>
                  <a:pt x="73" y="34"/>
                </a:cubicBezTo>
                <a:cubicBezTo>
                  <a:pt x="73" y="38"/>
                  <a:pt x="72" y="43"/>
                  <a:pt x="67" y="45"/>
                </a:cubicBezTo>
                <a:cubicBezTo>
                  <a:pt x="65" y="45"/>
                  <a:pt x="65" y="45"/>
                  <a:pt x="65" y="46"/>
                </a:cubicBezTo>
                <a:cubicBezTo>
                  <a:pt x="65" y="46"/>
                  <a:pt x="64" y="48"/>
                  <a:pt x="65" y="48"/>
                </a:cubicBezTo>
                <a:cubicBezTo>
                  <a:pt x="76" y="92"/>
                  <a:pt x="76" y="92"/>
                  <a:pt x="76" y="92"/>
                </a:cubicBezTo>
                <a:cubicBezTo>
                  <a:pt x="70" y="92"/>
                  <a:pt x="70" y="92"/>
                  <a:pt x="70" y="92"/>
                </a:cubicBezTo>
                <a:cubicBezTo>
                  <a:pt x="67" y="80"/>
                  <a:pt x="67" y="80"/>
                  <a:pt x="67" y="80"/>
                </a:cubicBezTo>
                <a:lnTo>
                  <a:pt x="52" y="26"/>
                </a:lnTo>
                <a:close/>
                <a:moveTo>
                  <a:pt x="76" y="43"/>
                </a:moveTo>
                <a:cubicBezTo>
                  <a:pt x="76" y="70"/>
                  <a:pt x="76" y="70"/>
                  <a:pt x="76" y="70"/>
                </a:cubicBezTo>
                <a:cubicBezTo>
                  <a:pt x="72" y="49"/>
                  <a:pt x="72" y="49"/>
                  <a:pt x="72" y="49"/>
                </a:cubicBezTo>
                <a:cubicBezTo>
                  <a:pt x="73" y="48"/>
                  <a:pt x="75" y="46"/>
                  <a:pt x="76" y="43"/>
                </a:cubicBezTo>
                <a:close/>
                <a:moveTo>
                  <a:pt x="121" y="153"/>
                </a:moveTo>
                <a:cubicBezTo>
                  <a:pt x="62" y="153"/>
                  <a:pt x="62" y="153"/>
                  <a:pt x="62" y="153"/>
                </a:cubicBezTo>
                <a:cubicBezTo>
                  <a:pt x="60" y="153"/>
                  <a:pt x="59" y="151"/>
                  <a:pt x="57" y="150"/>
                </a:cubicBezTo>
                <a:cubicBezTo>
                  <a:pt x="49" y="143"/>
                  <a:pt x="49" y="143"/>
                  <a:pt x="49" y="143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62" y="88"/>
                  <a:pt x="62" y="88"/>
                  <a:pt x="62" y="88"/>
                </a:cubicBezTo>
                <a:cubicBezTo>
                  <a:pt x="65" y="97"/>
                  <a:pt x="65" y="97"/>
                  <a:pt x="65" y="97"/>
                </a:cubicBezTo>
                <a:cubicBezTo>
                  <a:pt x="65" y="97"/>
                  <a:pt x="67" y="99"/>
                  <a:pt x="68" y="99"/>
                </a:cubicBezTo>
                <a:cubicBezTo>
                  <a:pt x="129" y="99"/>
                  <a:pt x="129" y="99"/>
                  <a:pt x="129" y="99"/>
                </a:cubicBezTo>
                <a:cubicBezTo>
                  <a:pt x="132" y="99"/>
                  <a:pt x="134" y="100"/>
                  <a:pt x="134" y="104"/>
                </a:cubicBezTo>
                <a:cubicBezTo>
                  <a:pt x="134" y="105"/>
                  <a:pt x="132" y="108"/>
                  <a:pt x="129" y="108"/>
                </a:cubicBezTo>
                <a:cubicBezTo>
                  <a:pt x="97" y="108"/>
                  <a:pt x="97" y="108"/>
                  <a:pt x="97" y="108"/>
                </a:cubicBezTo>
                <a:cubicBezTo>
                  <a:pt x="96" y="108"/>
                  <a:pt x="94" y="108"/>
                  <a:pt x="94" y="110"/>
                </a:cubicBezTo>
                <a:cubicBezTo>
                  <a:pt x="94" y="113"/>
                  <a:pt x="96" y="113"/>
                  <a:pt x="97" y="113"/>
                </a:cubicBezTo>
                <a:cubicBezTo>
                  <a:pt x="139" y="113"/>
                  <a:pt x="139" y="113"/>
                  <a:pt x="139" y="113"/>
                </a:cubicBezTo>
                <a:cubicBezTo>
                  <a:pt x="142" y="113"/>
                  <a:pt x="144" y="116"/>
                  <a:pt x="144" y="118"/>
                </a:cubicBezTo>
                <a:cubicBezTo>
                  <a:pt x="144" y="121"/>
                  <a:pt x="142" y="123"/>
                  <a:pt x="139" y="123"/>
                </a:cubicBezTo>
                <a:cubicBezTo>
                  <a:pt x="97" y="123"/>
                  <a:pt x="97" y="123"/>
                  <a:pt x="97" y="123"/>
                </a:cubicBezTo>
                <a:cubicBezTo>
                  <a:pt x="96" y="123"/>
                  <a:pt x="94" y="124"/>
                  <a:pt x="94" y="126"/>
                </a:cubicBezTo>
                <a:cubicBezTo>
                  <a:pt x="94" y="127"/>
                  <a:pt x="96" y="129"/>
                  <a:pt x="97" y="129"/>
                </a:cubicBezTo>
                <a:cubicBezTo>
                  <a:pt x="132" y="129"/>
                  <a:pt x="132" y="129"/>
                  <a:pt x="132" y="129"/>
                </a:cubicBezTo>
                <a:cubicBezTo>
                  <a:pt x="134" y="129"/>
                  <a:pt x="137" y="131"/>
                  <a:pt x="137" y="134"/>
                </a:cubicBezTo>
                <a:cubicBezTo>
                  <a:pt x="137" y="135"/>
                  <a:pt x="134" y="137"/>
                  <a:pt x="132" y="137"/>
                </a:cubicBezTo>
                <a:cubicBezTo>
                  <a:pt x="97" y="137"/>
                  <a:pt x="97" y="137"/>
                  <a:pt x="97" y="137"/>
                </a:cubicBezTo>
                <a:cubicBezTo>
                  <a:pt x="96" y="137"/>
                  <a:pt x="94" y="138"/>
                  <a:pt x="94" y="140"/>
                </a:cubicBezTo>
                <a:cubicBezTo>
                  <a:pt x="94" y="142"/>
                  <a:pt x="96" y="143"/>
                  <a:pt x="97" y="143"/>
                </a:cubicBezTo>
                <a:cubicBezTo>
                  <a:pt x="121" y="143"/>
                  <a:pt x="121" y="143"/>
                  <a:pt x="121" y="143"/>
                </a:cubicBezTo>
                <a:cubicBezTo>
                  <a:pt x="124" y="143"/>
                  <a:pt x="126" y="145"/>
                  <a:pt x="126" y="148"/>
                </a:cubicBezTo>
                <a:cubicBezTo>
                  <a:pt x="126" y="150"/>
                  <a:pt x="124" y="153"/>
                  <a:pt x="121" y="153"/>
                </a:cubicBezTo>
                <a:close/>
                <a:moveTo>
                  <a:pt x="153" y="153"/>
                </a:moveTo>
                <a:cubicBezTo>
                  <a:pt x="131" y="153"/>
                  <a:pt x="131" y="153"/>
                  <a:pt x="131" y="153"/>
                </a:cubicBezTo>
                <a:cubicBezTo>
                  <a:pt x="132" y="151"/>
                  <a:pt x="132" y="150"/>
                  <a:pt x="132" y="148"/>
                </a:cubicBezTo>
                <a:cubicBezTo>
                  <a:pt x="132" y="146"/>
                  <a:pt x="132" y="145"/>
                  <a:pt x="131" y="143"/>
                </a:cubicBezTo>
                <a:cubicBezTo>
                  <a:pt x="132" y="143"/>
                  <a:pt x="132" y="143"/>
                  <a:pt x="132" y="143"/>
                </a:cubicBezTo>
                <a:cubicBezTo>
                  <a:pt x="139" y="143"/>
                  <a:pt x="144" y="138"/>
                  <a:pt x="144" y="134"/>
                </a:cubicBezTo>
                <a:cubicBezTo>
                  <a:pt x="144" y="131"/>
                  <a:pt x="142" y="129"/>
                  <a:pt x="142" y="129"/>
                </a:cubicBezTo>
                <a:cubicBezTo>
                  <a:pt x="147" y="127"/>
                  <a:pt x="150" y="123"/>
                  <a:pt x="150" y="118"/>
                </a:cubicBezTo>
                <a:cubicBezTo>
                  <a:pt x="150" y="116"/>
                  <a:pt x="148" y="113"/>
                  <a:pt x="147" y="111"/>
                </a:cubicBezTo>
                <a:cubicBezTo>
                  <a:pt x="147" y="73"/>
                  <a:pt x="147" y="73"/>
                  <a:pt x="147" y="73"/>
                </a:cubicBezTo>
                <a:cubicBezTo>
                  <a:pt x="147" y="70"/>
                  <a:pt x="147" y="70"/>
                  <a:pt x="144" y="70"/>
                </a:cubicBezTo>
                <a:cubicBezTo>
                  <a:pt x="142" y="70"/>
                  <a:pt x="142" y="70"/>
                  <a:pt x="142" y="73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0" y="108"/>
                  <a:pt x="140" y="108"/>
                  <a:pt x="139" y="108"/>
                </a:cubicBezTo>
                <a:cubicBezTo>
                  <a:pt x="139" y="107"/>
                  <a:pt x="140" y="105"/>
                  <a:pt x="140" y="104"/>
                </a:cubicBezTo>
                <a:cubicBezTo>
                  <a:pt x="140" y="97"/>
                  <a:pt x="136" y="92"/>
                  <a:pt x="129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29" y="91"/>
                  <a:pt x="134" y="84"/>
                  <a:pt x="134" y="80"/>
                </a:cubicBezTo>
                <a:cubicBezTo>
                  <a:pt x="134" y="70"/>
                  <a:pt x="126" y="64"/>
                  <a:pt x="118" y="64"/>
                </a:cubicBezTo>
                <a:cubicBezTo>
                  <a:pt x="110" y="64"/>
                  <a:pt x="104" y="70"/>
                  <a:pt x="104" y="80"/>
                </a:cubicBezTo>
                <a:cubicBezTo>
                  <a:pt x="104" y="84"/>
                  <a:pt x="107" y="91"/>
                  <a:pt x="113" y="92"/>
                </a:cubicBezTo>
                <a:cubicBezTo>
                  <a:pt x="96" y="92"/>
                  <a:pt x="96" y="92"/>
                  <a:pt x="96" y="92"/>
                </a:cubicBezTo>
                <a:cubicBezTo>
                  <a:pt x="96" y="34"/>
                  <a:pt x="96" y="34"/>
                  <a:pt x="96" y="34"/>
                </a:cubicBezTo>
                <a:cubicBezTo>
                  <a:pt x="100" y="32"/>
                  <a:pt x="105" y="29"/>
                  <a:pt x="107" y="22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1" y="29"/>
                  <a:pt x="136" y="32"/>
                  <a:pt x="142" y="34"/>
                </a:cubicBezTo>
                <a:cubicBezTo>
                  <a:pt x="142" y="43"/>
                  <a:pt x="142" y="43"/>
                  <a:pt x="142" y="43"/>
                </a:cubicBezTo>
                <a:cubicBezTo>
                  <a:pt x="142" y="45"/>
                  <a:pt x="142" y="46"/>
                  <a:pt x="144" y="46"/>
                </a:cubicBezTo>
                <a:cubicBezTo>
                  <a:pt x="147" y="46"/>
                  <a:pt x="147" y="45"/>
                  <a:pt x="147" y="43"/>
                </a:cubicBezTo>
                <a:cubicBezTo>
                  <a:pt x="147" y="30"/>
                  <a:pt x="147" y="30"/>
                  <a:pt x="147" y="30"/>
                </a:cubicBezTo>
                <a:cubicBezTo>
                  <a:pt x="147" y="29"/>
                  <a:pt x="147" y="29"/>
                  <a:pt x="144" y="29"/>
                </a:cubicBezTo>
                <a:cubicBezTo>
                  <a:pt x="140" y="29"/>
                  <a:pt x="136" y="24"/>
                  <a:pt x="136" y="19"/>
                </a:cubicBezTo>
                <a:cubicBezTo>
                  <a:pt x="136" y="18"/>
                  <a:pt x="134" y="16"/>
                  <a:pt x="132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02" y="16"/>
                  <a:pt x="100" y="18"/>
                  <a:pt x="100" y="19"/>
                </a:cubicBezTo>
                <a:cubicBezTo>
                  <a:pt x="100" y="24"/>
                  <a:pt x="97" y="29"/>
                  <a:pt x="92" y="29"/>
                </a:cubicBezTo>
                <a:cubicBezTo>
                  <a:pt x="91" y="29"/>
                  <a:pt x="89" y="29"/>
                  <a:pt x="89" y="30"/>
                </a:cubicBezTo>
                <a:cubicBezTo>
                  <a:pt x="89" y="92"/>
                  <a:pt x="89" y="92"/>
                  <a:pt x="89" y="92"/>
                </a:cubicBezTo>
                <a:cubicBezTo>
                  <a:pt x="83" y="92"/>
                  <a:pt x="83" y="92"/>
                  <a:pt x="83" y="92"/>
                </a:cubicBezTo>
                <a:cubicBezTo>
                  <a:pt x="83" y="6"/>
                  <a:pt x="83" y="6"/>
                  <a:pt x="83" y="6"/>
                </a:cubicBezTo>
                <a:cubicBezTo>
                  <a:pt x="153" y="6"/>
                  <a:pt x="153" y="6"/>
                  <a:pt x="153" y="6"/>
                </a:cubicBezTo>
                <a:lnTo>
                  <a:pt x="153" y="153"/>
                </a:lnTo>
                <a:close/>
                <a:moveTo>
                  <a:pt x="118" y="88"/>
                </a:moveTo>
                <a:cubicBezTo>
                  <a:pt x="113" y="88"/>
                  <a:pt x="110" y="84"/>
                  <a:pt x="110" y="80"/>
                </a:cubicBezTo>
                <a:cubicBezTo>
                  <a:pt x="110" y="75"/>
                  <a:pt x="113" y="70"/>
                  <a:pt x="118" y="70"/>
                </a:cubicBezTo>
                <a:cubicBezTo>
                  <a:pt x="123" y="70"/>
                  <a:pt x="128" y="75"/>
                  <a:pt x="128" y="80"/>
                </a:cubicBezTo>
                <a:cubicBezTo>
                  <a:pt x="128" y="84"/>
                  <a:pt x="123" y="88"/>
                  <a:pt x="118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092AA358-9EEC-67E1-4EC2-1894546849D6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1922463"/>
            <a:ext cx="255588" cy="252413"/>
          </a:xfrm>
          <a:custGeom>
            <a:avLst/>
            <a:gdLst>
              <a:gd name="T0" fmla="*/ 126 w 161"/>
              <a:gd name="T1" fmla="*/ 151 h 159"/>
              <a:gd name="T2" fmla="*/ 6 w 161"/>
              <a:gd name="T3" fmla="*/ 151 h 159"/>
              <a:gd name="T4" fmla="*/ 123 w 161"/>
              <a:gd name="T5" fmla="*/ 7 h 159"/>
              <a:gd name="T6" fmla="*/ 129 w 161"/>
              <a:gd name="T7" fmla="*/ 47 h 159"/>
              <a:gd name="T8" fmla="*/ 123 w 161"/>
              <a:gd name="T9" fmla="*/ 0 h 159"/>
              <a:gd name="T10" fmla="*/ 0 w 161"/>
              <a:gd name="T11" fmla="*/ 151 h 159"/>
              <a:gd name="T12" fmla="*/ 132 w 161"/>
              <a:gd name="T13" fmla="*/ 151 h 159"/>
              <a:gd name="T14" fmla="*/ 95 w 161"/>
              <a:gd name="T15" fmla="*/ 45 h 159"/>
              <a:gd name="T16" fmla="*/ 46 w 161"/>
              <a:gd name="T17" fmla="*/ 66 h 159"/>
              <a:gd name="T18" fmla="*/ 95 w 161"/>
              <a:gd name="T19" fmla="*/ 45 h 159"/>
              <a:gd name="T20" fmla="*/ 66 w 161"/>
              <a:gd name="T21" fmla="*/ 54 h 159"/>
              <a:gd name="T22" fmla="*/ 61 w 161"/>
              <a:gd name="T23" fmla="*/ 43 h 159"/>
              <a:gd name="T24" fmla="*/ 71 w 161"/>
              <a:gd name="T25" fmla="*/ 42 h 159"/>
              <a:gd name="T26" fmla="*/ 61 w 161"/>
              <a:gd name="T27" fmla="*/ 43 h 159"/>
              <a:gd name="T28" fmla="*/ 77 w 161"/>
              <a:gd name="T29" fmla="*/ 42 h 159"/>
              <a:gd name="T30" fmla="*/ 54 w 161"/>
              <a:gd name="T31" fmla="*/ 43 h 159"/>
              <a:gd name="T32" fmla="*/ 43 w 161"/>
              <a:gd name="T33" fmla="*/ 45 h 159"/>
              <a:gd name="T34" fmla="*/ 84 w 161"/>
              <a:gd name="T35" fmla="*/ 59 h 159"/>
              <a:gd name="T36" fmla="*/ 63 w 161"/>
              <a:gd name="T37" fmla="*/ 140 h 159"/>
              <a:gd name="T38" fmla="*/ 85 w 161"/>
              <a:gd name="T39" fmla="*/ 140 h 159"/>
              <a:gd name="T40" fmla="*/ 82 w 161"/>
              <a:gd name="T41" fmla="*/ 120 h 159"/>
              <a:gd name="T42" fmla="*/ 39 w 161"/>
              <a:gd name="T43" fmla="*/ 126 h 159"/>
              <a:gd name="T44" fmla="*/ 82 w 161"/>
              <a:gd name="T45" fmla="*/ 120 h 159"/>
              <a:gd name="T46" fmla="*/ 36 w 161"/>
              <a:gd name="T47" fmla="*/ 105 h 159"/>
              <a:gd name="T48" fmla="*/ 85 w 161"/>
              <a:gd name="T49" fmla="*/ 105 h 159"/>
              <a:gd name="T50" fmla="*/ 27 w 161"/>
              <a:gd name="T51" fmla="*/ 86 h 159"/>
              <a:gd name="T52" fmla="*/ 22 w 161"/>
              <a:gd name="T53" fmla="*/ 87 h 159"/>
              <a:gd name="T54" fmla="*/ 27 w 161"/>
              <a:gd name="T55" fmla="*/ 90 h 159"/>
              <a:gd name="T56" fmla="*/ 27 w 161"/>
              <a:gd name="T57" fmla="*/ 103 h 159"/>
              <a:gd name="T58" fmla="*/ 22 w 161"/>
              <a:gd name="T59" fmla="*/ 105 h 159"/>
              <a:gd name="T60" fmla="*/ 27 w 161"/>
              <a:gd name="T61" fmla="*/ 108 h 159"/>
              <a:gd name="T62" fmla="*/ 22 w 161"/>
              <a:gd name="T63" fmla="*/ 123 h 159"/>
              <a:gd name="T64" fmla="*/ 27 w 161"/>
              <a:gd name="T65" fmla="*/ 125 h 159"/>
              <a:gd name="T66" fmla="*/ 24 w 161"/>
              <a:gd name="T67" fmla="*/ 120 h 159"/>
              <a:gd name="T68" fmla="*/ 39 w 161"/>
              <a:gd name="T69" fmla="*/ 84 h 159"/>
              <a:gd name="T70" fmla="*/ 82 w 161"/>
              <a:gd name="T71" fmla="*/ 90 h 159"/>
              <a:gd name="T72" fmla="*/ 153 w 161"/>
              <a:gd name="T73" fmla="*/ 40 h 159"/>
              <a:gd name="T74" fmla="*/ 97 w 161"/>
              <a:gd name="T75" fmla="*/ 114 h 159"/>
              <a:gd name="T76" fmla="*/ 95 w 161"/>
              <a:gd name="T77" fmla="*/ 143 h 159"/>
              <a:gd name="T78" fmla="*/ 118 w 161"/>
              <a:gd name="T79" fmla="*/ 127 h 159"/>
              <a:gd name="T80" fmla="*/ 153 w 161"/>
              <a:gd name="T81" fmla="*/ 40 h 159"/>
              <a:gd name="T82" fmla="*/ 110 w 161"/>
              <a:gd name="T83" fmla="*/ 125 h 159"/>
              <a:gd name="T84" fmla="*/ 103 w 161"/>
              <a:gd name="T85" fmla="*/ 114 h 159"/>
              <a:gd name="T86" fmla="*/ 115 w 161"/>
              <a:gd name="T87" fmla="*/ 121 h 159"/>
              <a:gd name="T88" fmla="*/ 139 w 161"/>
              <a:gd name="T89" fmla="*/ 53 h 159"/>
              <a:gd name="T90" fmla="*/ 150 w 161"/>
              <a:gd name="T91" fmla="*/ 4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1" h="159">
                <a:moveTo>
                  <a:pt x="129" y="124"/>
                </a:moveTo>
                <a:cubicBezTo>
                  <a:pt x="127" y="124"/>
                  <a:pt x="126" y="126"/>
                  <a:pt x="126" y="127"/>
                </a:cubicBezTo>
                <a:cubicBezTo>
                  <a:pt x="126" y="151"/>
                  <a:pt x="126" y="151"/>
                  <a:pt x="126" y="151"/>
                </a:cubicBezTo>
                <a:cubicBezTo>
                  <a:pt x="126" y="153"/>
                  <a:pt x="124" y="155"/>
                  <a:pt x="123" y="155"/>
                </a:cubicBezTo>
                <a:cubicBezTo>
                  <a:pt x="8" y="155"/>
                  <a:pt x="8" y="155"/>
                  <a:pt x="8" y="155"/>
                </a:cubicBezTo>
                <a:cubicBezTo>
                  <a:pt x="6" y="155"/>
                  <a:pt x="6" y="153"/>
                  <a:pt x="6" y="151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8"/>
                  <a:pt x="6" y="7"/>
                  <a:pt x="8" y="7"/>
                </a:cubicBezTo>
                <a:cubicBezTo>
                  <a:pt x="123" y="7"/>
                  <a:pt x="123" y="7"/>
                  <a:pt x="123" y="7"/>
                </a:cubicBezTo>
                <a:cubicBezTo>
                  <a:pt x="124" y="7"/>
                  <a:pt x="126" y="8"/>
                  <a:pt x="126" y="10"/>
                </a:cubicBezTo>
                <a:cubicBezTo>
                  <a:pt x="126" y="44"/>
                  <a:pt x="126" y="44"/>
                  <a:pt x="126" y="44"/>
                </a:cubicBezTo>
                <a:cubicBezTo>
                  <a:pt x="126" y="45"/>
                  <a:pt x="127" y="47"/>
                  <a:pt x="129" y="47"/>
                </a:cubicBezTo>
                <a:cubicBezTo>
                  <a:pt x="131" y="47"/>
                  <a:pt x="132" y="45"/>
                  <a:pt x="132" y="44"/>
                </a:cubicBezTo>
                <a:cubicBezTo>
                  <a:pt x="132" y="10"/>
                  <a:pt x="132" y="10"/>
                  <a:pt x="132" y="10"/>
                </a:cubicBezTo>
                <a:cubicBezTo>
                  <a:pt x="132" y="4"/>
                  <a:pt x="129" y="0"/>
                  <a:pt x="123" y="0"/>
                </a:cubicBez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4"/>
                  <a:pt x="0" y="1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3" y="159"/>
                  <a:pt x="8" y="159"/>
                </a:cubicBezTo>
                <a:cubicBezTo>
                  <a:pt x="123" y="159"/>
                  <a:pt x="123" y="159"/>
                  <a:pt x="123" y="159"/>
                </a:cubicBezTo>
                <a:cubicBezTo>
                  <a:pt x="129" y="159"/>
                  <a:pt x="132" y="156"/>
                  <a:pt x="132" y="151"/>
                </a:cubicBezTo>
                <a:cubicBezTo>
                  <a:pt x="132" y="127"/>
                  <a:pt x="132" y="127"/>
                  <a:pt x="132" y="127"/>
                </a:cubicBezTo>
                <a:cubicBezTo>
                  <a:pt x="132" y="126"/>
                  <a:pt x="131" y="124"/>
                  <a:pt x="129" y="124"/>
                </a:cubicBezTo>
                <a:close/>
                <a:moveTo>
                  <a:pt x="95" y="45"/>
                </a:moveTo>
                <a:cubicBezTo>
                  <a:pt x="95" y="29"/>
                  <a:pt x="82" y="16"/>
                  <a:pt x="66" y="16"/>
                </a:cubicBezTo>
                <a:cubicBezTo>
                  <a:pt x="50" y="16"/>
                  <a:pt x="36" y="29"/>
                  <a:pt x="36" y="45"/>
                </a:cubicBezTo>
                <a:cubicBezTo>
                  <a:pt x="36" y="53"/>
                  <a:pt x="40" y="61"/>
                  <a:pt x="46" y="66"/>
                </a:cubicBezTo>
                <a:cubicBezTo>
                  <a:pt x="51" y="71"/>
                  <a:pt x="58" y="74"/>
                  <a:pt x="66" y="74"/>
                </a:cubicBezTo>
                <a:cubicBezTo>
                  <a:pt x="74" y="74"/>
                  <a:pt x="81" y="71"/>
                  <a:pt x="86" y="66"/>
                </a:cubicBezTo>
                <a:cubicBezTo>
                  <a:pt x="92" y="61"/>
                  <a:pt x="95" y="53"/>
                  <a:pt x="95" y="45"/>
                </a:cubicBezTo>
                <a:close/>
                <a:moveTo>
                  <a:pt x="66" y="67"/>
                </a:moveTo>
                <a:cubicBezTo>
                  <a:pt x="61" y="67"/>
                  <a:pt x="56" y="66"/>
                  <a:pt x="51" y="63"/>
                </a:cubicBezTo>
                <a:cubicBezTo>
                  <a:pt x="54" y="58"/>
                  <a:pt x="59" y="54"/>
                  <a:pt x="66" y="54"/>
                </a:cubicBezTo>
                <a:cubicBezTo>
                  <a:pt x="71" y="54"/>
                  <a:pt x="77" y="58"/>
                  <a:pt x="79" y="63"/>
                </a:cubicBezTo>
                <a:cubicBezTo>
                  <a:pt x="76" y="66"/>
                  <a:pt x="71" y="67"/>
                  <a:pt x="66" y="67"/>
                </a:cubicBezTo>
                <a:close/>
                <a:moveTo>
                  <a:pt x="61" y="43"/>
                </a:moveTo>
                <a:cubicBezTo>
                  <a:pt x="61" y="42"/>
                  <a:pt x="61" y="42"/>
                  <a:pt x="61" y="42"/>
                </a:cubicBezTo>
                <a:cubicBezTo>
                  <a:pt x="61" y="38"/>
                  <a:pt x="63" y="37"/>
                  <a:pt x="66" y="37"/>
                </a:cubicBezTo>
                <a:cubicBezTo>
                  <a:pt x="69" y="37"/>
                  <a:pt x="71" y="38"/>
                  <a:pt x="71" y="42"/>
                </a:cubicBezTo>
                <a:cubicBezTo>
                  <a:pt x="71" y="43"/>
                  <a:pt x="71" y="43"/>
                  <a:pt x="71" y="43"/>
                </a:cubicBezTo>
                <a:cubicBezTo>
                  <a:pt x="71" y="46"/>
                  <a:pt x="69" y="50"/>
                  <a:pt x="66" y="50"/>
                </a:cubicBezTo>
                <a:cubicBezTo>
                  <a:pt x="63" y="50"/>
                  <a:pt x="61" y="46"/>
                  <a:pt x="61" y="43"/>
                </a:cubicBezTo>
                <a:close/>
                <a:moveTo>
                  <a:pt x="74" y="51"/>
                </a:moveTo>
                <a:cubicBezTo>
                  <a:pt x="76" y="50"/>
                  <a:pt x="77" y="46"/>
                  <a:pt x="77" y="43"/>
                </a:cubicBezTo>
                <a:cubicBezTo>
                  <a:pt x="77" y="42"/>
                  <a:pt x="77" y="42"/>
                  <a:pt x="77" y="42"/>
                </a:cubicBezTo>
                <a:cubicBezTo>
                  <a:pt x="77" y="35"/>
                  <a:pt x="72" y="30"/>
                  <a:pt x="66" y="30"/>
                </a:cubicBezTo>
                <a:cubicBezTo>
                  <a:pt x="59" y="30"/>
                  <a:pt x="54" y="35"/>
                  <a:pt x="54" y="42"/>
                </a:cubicBezTo>
                <a:cubicBezTo>
                  <a:pt x="54" y="43"/>
                  <a:pt x="54" y="43"/>
                  <a:pt x="54" y="43"/>
                </a:cubicBezTo>
                <a:cubicBezTo>
                  <a:pt x="54" y="46"/>
                  <a:pt x="54" y="50"/>
                  <a:pt x="56" y="51"/>
                </a:cubicBezTo>
                <a:cubicBezTo>
                  <a:pt x="53" y="53"/>
                  <a:pt x="50" y="54"/>
                  <a:pt x="48" y="59"/>
                </a:cubicBezTo>
                <a:cubicBezTo>
                  <a:pt x="45" y="54"/>
                  <a:pt x="43" y="50"/>
                  <a:pt x="43" y="45"/>
                </a:cubicBezTo>
                <a:cubicBezTo>
                  <a:pt x="43" y="32"/>
                  <a:pt x="53" y="22"/>
                  <a:pt x="66" y="22"/>
                </a:cubicBezTo>
                <a:cubicBezTo>
                  <a:pt x="79" y="22"/>
                  <a:pt x="89" y="32"/>
                  <a:pt x="89" y="45"/>
                </a:cubicBezTo>
                <a:cubicBezTo>
                  <a:pt x="89" y="50"/>
                  <a:pt x="87" y="54"/>
                  <a:pt x="84" y="59"/>
                </a:cubicBezTo>
                <a:cubicBezTo>
                  <a:pt x="82" y="54"/>
                  <a:pt x="79" y="53"/>
                  <a:pt x="74" y="51"/>
                </a:cubicBezTo>
                <a:close/>
                <a:moveTo>
                  <a:pt x="66" y="137"/>
                </a:moveTo>
                <a:cubicBezTo>
                  <a:pt x="65" y="137"/>
                  <a:pt x="63" y="139"/>
                  <a:pt x="63" y="140"/>
                </a:cubicBezTo>
                <a:cubicBezTo>
                  <a:pt x="63" y="142"/>
                  <a:pt x="65" y="143"/>
                  <a:pt x="66" y="143"/>
                </a:cubicBezTo>
                <a:cubicBezTo>
                  <a:pt x="82" y="143"/>
                  <a:pt x="82" y="143"/>
                  <a:pt x="82" y="143"/>
                </a:cubicBezTo>
                <a:cubicBezTo>
                  <a:pt x="85" y="143"/>
                  <a:pt x="85" y="142"/>
                  <a:pt x="85" y="140"/>
                </a:cubicBezTo>
                <a:cubicBezTo>
                  <a:pt x="85" y="139"/>
                  <a:pt x="85" y="137"/>
                  <a:pt x="82" y="137"/>
                </a:cubicBezTo>
                <a:cubicBezTo>
                  <a:pt x="66" y="137"/>
                  <a:pt x="66" y="137"/>
                  <a:pt x="66" y="137"/>
                </a:cubicBezTo>
                <a:close/>
                <a:moveTo>
                  <a:pt x="82" y="120"/>
                </a:moveTo>
                <a:cubicBezTo>
                  <a:pt x="39" y="120"/>
                  <a:pt x="39" y="120"/>
                  <a:pt x="39" y="120"/>
                </a:cubicBezTo>
                <a:cubicBezTo>
                  <a:pt x="37" y="120"/>
                  <a:pt x="36" y="122"/>
                  <a:pt x="36" y="123"/>
                </a:cubicBezTo>
                <a:cubicBezTo>
                  <a:pt x="36" y="125"/>
                  <a:pt x="37" y="126"/>
                  <a:pt x="39" y="126"/>
                </a:cubicBezTo>
                <a:cubicBezTo>
                  <a:pt x="82" y="126"/>
                  <a:pt x="82" y="126"/>
                  <a:pt x="82" y="126"/>
                </a:cubicBezTo>
                <a:cubicBezTo>
                  <a:pt x="85" y="126"/>
                  <a:pt x="85" y="125"/>
                  <a:pt x="85" y="123"/>
                </a:cubicBezTo>
                <a:cubicBezTo>
                  <a:pt x="85" y="122"/>
                  <a:pt x="85" y="120"/>
                  <a:pt x="82" y="120"/>
                </a:cubicBezTo>
                <a:close/>
                <a:moveTo>
                  <a:pt x="82" y="101"/>
                </a:moveTo>
                <a:cubicBezTo>
                  <a:pt x="39" y="101"/>
                  <a:pt x="39" y="101"/>
                  <a:pt x="39" y="101"/>
                </a:cubicBezTo>
                <a:cubicBezTo>
                  <a:pt x="37" y="101"/>
                  <a:pt x="36" y="103"/>
                  <a:pt x="36" y="105"/>
                </a:cubicBezTo>
                <a:cubicBezTo>
                  <a:pt x="36" y="106"/>
                  <a:pt x="37" y="108"/>
                  <a:pt x="39" y="108"/>
                </a:cubicBezTo>
                <a:cubicBezTo>
                  <a:pt x="82" y="108"/>
                  <a:pt x="82" y="108"/>
                  <a:pt x="82" y="108"/>
                </a:cubicBezTo>
                <a:cubicBezTo>
                  <a:pt x="85" y="108"/>
                  <a:pt x="85" y="106"/>
                  <a:pt x="85" y="105"/>
                </a:cubicBezTo>
                <a:cubicBezTo>
                  <a:pt x="85" y="103"/>
                  <a:pt x="85" y="101"/>
                  <a:pt x="82" y="101"/>
                </a:cubicBezTo>
                <a:close/>
                <a:moveTo>
                  <a:pt x="27" y="87"/>
                </a:moveTo>
                <a:cubicBezTo>
                  <a:pt x="27" y="86"/>
                  <a:pt x="27" y="86"/>
                  <a:pt x="27" y="86"/>
                </a:cubicBezTo>
                <a:cubicBezTo>
                  <a:pt x="25" y="86"/>
                  <a:pt x="25" y="84"/>
                  <a:pt x="24" y="84"/>
                </a:cubicBezTo>
                <a:cubicBezTo>
                  <a:pt x="22" y="86"/>
                  <a:pt x="22" y="86"/>
                  <a:pt x="22" y="86"/>
                </a:cubicBezTo>
                <a:cubicBezTo>
                  <a:pt x="22" y="87"/>
                  <a:pt x="22" y="87"/>
                  <a:pt x="22" y="87"/>
                </a:cubicBezTo>
                <a:cubicBezTo>
                  <a:pt x="22" y="89"/>
                  <a:pt x="22" y="89"/>
                  <a:pt x="22" y="90"/>
                </a:cubicBezTo>
                <a:cubicBezTo>
                  <a:pt x="24" y="90"/>
                  <a:pt x="24" y="90"/>
                  <a:pt x="24" y="90"/>
                </a:cubicBezTo>
                <a:cubicBezTo>
                  <a:pt x="25" y="90"/>
                  <a:pt x="25" y="90"/>
                  <a:pt x="27" y="90"/>
                </a:cubicBezTo>
                <a:cubicBezTo>
                  <a:pt x="27" y="89"/>
                  <a:pt x="27" y="89"/>
                  <a:pt x="27" y="87"/>
                </a:cubicBezTo>
                <a:close/>
                <a:moveTo>
                  <a:pt x="27" y="105"/>
                </a:moveTo>
                <a:cubicBezTo>
                  <a:pt x="27" y="103"/>
                  <a:pt x="27" y="103"/>
                  <a:pt x="27" y="103"/>
                </a:cubicBezTo>
                <a:cubicBezTo>
                  <a:pt x="25" y="101"/>
                  <a:pt x="25" y="101"/>
                  <a:pt x="24" y="101"/>
                </a:cubicBezTo>
                <a:cubicBezTo>
                  <a:pt x="24" y="101"/>
                  <a:pt x="22" y="101"/>
                  <a:pt x="22" y="103"/>
                </a:cubicBezTo>
                <a:cubicBezTo>
                  <a:pt x="22" y="105"/>
                  <a:pt x="22" y="105"/>
                  <a:pt x="22" y="105"/>
                </a:cubicBezTo>
                <a:cubicBezTo>
                  <a:pt x="22" y="106"/>
                  <a:pt x="22" y="106"/>
                  <a:pt x="22" y="108"/>
                </a:cubicBezTo>
                <a:cubicBezTo>
                  <a:pt x="24" y="108"/>
                  <a:pt x="24" y="108"/>
                  <a:pt x="24" y="108"/>
                </a:cubicBezTo>
                <a:cubicBezTo>
                  <a:pt x="25" y="108"/>
                  <a:pt x="25" y="108"/>
                  <a:pt x="27" y="108"/>
                </a:cubicBezTo>
                <a:cubicBezTo>
                  <a:pt x="27" y="106"/>
                  <a:pt x="27" y="106"/>
                  <a:pt x="27" y="105"/>
                </a:cubicBezTo>
                <a:close/>
                <a:moveTo>
                  <a:pt x="22" y="122"/>
                </a:moveTo>
                <a:cubicBezTo>
                  <a:pt x="22" y="123"/>
                  <a:pt x="22" y="123"/>
                  <a:pt x="22" y="123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22" y="126"/>
                  <a:pt x="24" y="126"/>
                  <a:pt x="24" y="126"/>
                </a:cubicBezTo>
                <a:cubicBezTo>
                  <a:pt x="25" y="126"/>
                  <a:pt x="25" y="126"/>
                  <a:pt x="27" y="125"/>
                </a:cubicBezTo>
                <a:cubicBezTo>
                  <a:pt x="27" y="125"/>
                  <a:pt x="27" y="125"/>
                  <a:pt x="27" y="123"/>
                </a:cubicBezTo>
                <a:cubicBezTo>
                  <a:pt x="27" y="122"/>
                  <a:pt x="27" y="122"/>
                  <a:pt x="27" y="122"/>
                </a:cubicBezTo>
                <a:cubicBezTo>
                  <a:pt x="25" y="120"/>
                  <a:pt x="25" y="120"/>
                  <a:pt x="24" y="120"/>
                </a:cubicBezTo>
                <a:cubicBezTo>
                  <a:pt x="24" y="120"/>
                  <a:pt x="22" y="120"/>
                  <a:pt x="22" y="122"/>
                </a:cubicBezTo>
                <a:close/>
                <a:moveTo>
                  <a:pt x="82" y="84"/>
                </a:moveTo>
                <a:cubicBezTo>
                  <a:pt x="39" y="84"/>
                  <a:pt x="39" y="84"/>
                  <a:pt x="39" y="84"/>
                </a:cubicBezTo>
                <a:cubicBezTo>
                  <a:pt x="37" y="84"/>
                  <a:pt x="36" y="86"/>
                  <a:pt x="36" y="87"/>
                </a:cubicBezTo>
                <a:cubicBezTo>
                  <a:pt x="36" y="89"/>
                  <a:pt x="37" y="90"/>
                  <a:pt x="39" y="90"/>
                </a:cubicBezTo>
                <a:cubicBezTo>
                  <a:pt x="82" y="90"/>
                  <a:pt x="82" y="90"/>
                  <a:pt x="82" y="90"/>
                </a:cubicBezTo>
                <a:cubicBezTo>
                  <a:pt x="85" y="90"/>
                  <a:pt x="85" y="89"/>
                  <a:pt x="85" y="87"/>
                </a:cubicBezTo>
                <a:cubicBezTo>
                  <a:pt x="85" y="86"/>
                  <a:pt x="85" y="84"/>
                  <a:pt x="82" y="84"/>
                </a:cubicBezTo>
                <a:close/>
                <a:moveTo>
                  <a:pt x="153" y="40"/>
                </a:moveTo>
                <a:cubicBezTo>
                  <a:pt x="150" y="39"/>
                  <a:pt x="147" y="39"/>
                  <a:pt x="144" y="39"/>
                </a:cubicBezTo>
                <a:cubicBezTo>
                  <a:pt x="140" y="40"/>
                  <a:pt x="137" y="42"/>
                  <a:pt x="136" y="45"/>
                </a:cubicBezTo>
                <a:cubicBezTo>
                  <a:pt x="97" y="114"/>
                  <a:pt x="97" y="114"/>
                  <a:pt x="97" y="114"/>
                </a:cubicBezTo>
                <a:cubicBezTo>
                  <a:pt x="95" y="114"/>
                  <a:pt x="95" y="114"/>
                  <a:pt x="95" y="114"/>
                </a:cubicBezTo>
                <a:cubicBezTo>
                  <a:pt x="94" y="140"/>
                  <a:pt x="94" y="140"/>
                  <a:pt x="94" y="140"/>
                </a:cubicBezTo>
                <a:cubicBezTo>
                  <a:pt x="94" y="142"/>
                  <a:pt x="94" y="142"/>
                  <a:pt x="95" y="143"/>
                </a:cubicBezTo>
                <a:cubicBezTo>
                  <a:pt x="95" y="143"/>
                  <a:pt x="95" y="143"/>
                  <a:pt x="97" y="143"/>
                </a:cubicBezTo>
                <a:cubicBezTo>
                  <a:pt x="97" y="143"/>
                  <a:pt x="97" y="143"/>
                  <a:pt x="99" y="143"/>
                </a:cubicBezTo>
                <a:cubicBezTo>
                  <a:pt x="118" y="127"/>
                  <a:pt x="118" y="127"/>
                  <a:pt x="118" y="127"/>
                </a:cubicBezTo>
                <a:cubicBezTo>
                  <a:pt x="119" y="127"/>
                  <a:pt x="119" y="127"/>
                  <a:pt x="119" y="127"/>
                </a:cubicBezTo>
                <a:cubicBezTo>
                  <a:pt x="158" y="58"/>
                  <a:pt x="158" y="58"/>
                  <a:pt x="158" y="58"/>
                </a:cubicBezTo>
                <a:cubicBezTo>
                  <a:pt x="161" y="52"/>
                  <a:pt x="160" y="44"/>
                  <a:pt x="153" y="40"/>
                </a:cubicBezTo>
                <a:close/>
                <a:moveTo>
                  <a:pt x="100" y="133"/>
                </a:moveTo>
                <a:cubicBezTo>
                  <a:pt x="102" y="121"/>
                  <a:pt x="102" y="121"/>
                  <a:pt x="102" y="121"/>
                </a:cubicBezTo>
                <a:cubicBezTo>
                  <a:pt x="110" y="125"/>
                  <a:pt x="110" y="125"/>
                  <a:pt x="110" y="125"/>
                </a:cubicBezTo>
                <a:lnTo>
                  <a:pt x="100" y="133"/>
                </a:lnTo>
                <a:close/>
                <a:moveTo>
                  <a:pt x="115" y="121"/>
                </a:moveTo>
                <a:cubicBezTo>
                  <a:pt x="103" y="114"/>
                  <a:pt x="103" y="114"/>
                  <a:pt x="103" y="114"/>
                </a:cubicBezTo>
                <a:cubicBezTo>
                  <a:pt x="136" y="60"/>
                  <a:pt x="136" y="60"/>
                  <a:pt x="136" y="60"/>
                </a:cubicBezTo>
                <a:cubicBezTo>
                  <a:pt x="147" y="66"/>
                  <a:pt x="147" y="66"/>
                  <a:pt x="147" y="66"/>
                </a:cubicBezTo>
                <a:lnTo>
                  <a:pt x="115" y="121"/>
                </a:lnTo>
                <a:close/>
                <a:moveTo>
                  <a:pt x="153" y="55"/>
                </a:moveTo>
                <a:cubicBezTo>
                  <a:pt x="150" y="61"/>
                  <a:pt x="150" y="61"/>
                  <a:pt x="150" y="61"/>
                </a:cubicBezTo>
                <a:cubicBezTo>
                  <a:pt x="139" y="53"/>
                  <a:pt x="139" y="53"/>
                  <a:pt x="139" y="53"/>
                </a:cubicBezTo>
                <a:cubicBezTo>
                  <a:pt x="140" y="48"/>
                  <a:pt x="140" y="48"/>
                  <a:pt x="140" y="48"/>
                </a:cubicBezTo>
                <a:cubicBezTo>
                  <a:pt x="142" y="47"/>
                  <a:pt x="144" y="45"/>
                  <a:pt x="145" y="45"/>
                </a:cubicBezTo>
                <a:cubicBezTo>
                  <a:pt x="147" y="45"/>
                  <a:pt x="148" y="45"/>
                  <a:pt x="150" y="47"/>
                </a:cubicBezTo>
                <a:cubicBezTo>
                  <a:pt x="152" y="47"/>
                  <a:pt x="153" y="48"/>
                  <a:pt x="153" y="50"/>
                </a:cubicBezTo>
                <a:cubicBezTo>
                  <a:pt x="155" y="52"/>
                  <a:pt x="153" y="53"/>
                  <a:pt x="153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3F6E9A69-28F9-DB66-019E-0C8C7678E810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1935163"/>
            <a:ext cx="252413" cy="227013"/>
          </a:xfrm>
          <a:custGeom>
            <a:avLst/>
            <a:gdLst>
              <a:gd name="T0" fmla="*/ 117 w 160"/>
              <a:gd name="T1" fmla="*/ 24 h 143"/>
              <a:gd name="T2" fmla="*/ 104 w 160"/>
              <a:gd name="T3" fmla="*/ 0 h 143"/>
              <a:gd name="T4" fmla="*/ 41 w 160"/>
              <a:gd name="T5" fmla="*/ 13 h 143"/>
              <a:gd name="T6" fmla="*/ 8 w 160"/>
              <a:gd name="T7" fmla="*/ 24 h 143"/>
              <a:gd name="T8" fmla="*/ 0 w 160"/>
              <a:gd name="T9" fmla="*/ 91 h 143"/>
              <a:gd name="T10" fmla="*/ 5 w 160"/>
              <a:gd name="T11" fmla="*/ 135 h 143"/>
              <a:gd name="T12" fmla="*/ 145 w 160"/>
              <a:gd name="T13" fmla="*/ 143 h 143"/>
              <a:gd name="T14" fmla="*/ 153 w 160"/>
              <a:gd name="T15" fmla="*/ 97 h 143"/>
              <a:gd name="T16" fmla="*/ 160 w 160"/>
              <a:gd name="T17" fmla="*/ 32 h 143"/>
              <a:gd name="T18" fmla="*/ 48 w 160"/>
              <a:gd name="T19" fmla="*/ 13 h 143"/>
              <a:gd name="T20" fmla="*/ 104 w 160"/>
              <a:gd name="T21" fmla="*/ 5 h 143"/>
              <a:gd name="T22" fmla="*/ 112 w 160"/>
              <a:gd name="T23" fmla="*/ 24 h 143"/>
              <a:gd name="T24" fmla="*/ 105 w 160"/>
              <a:gd name="T25" fmla="*/ 13 h 143"/>
              <a:gd name="T26" fmla="*/ 56 w 160"/>
              <a:gd name="T27" fmla="*/ 10 h 143"/>
              <a:gd name="T28" fmla="*/ 53 w 160"/>
              <a:gd name="T29" fmla="*/ 24 h 143"/>
              <a:gd name="T30" fmla="*/ 48 w 160"/>
              <a:gd name="T31" fmla="*/ 13 h 143"/>
              <a:gd name="T32" fmla="*/ 101 w 160"/>
              <a:gd name="T33" fmla="*/ 24 h 143"/>
              <a:gd name="T34" fmla="*/ 57 w 160"/>
              <a:gd name="T35" fmla="*/ 16 h 143"/>
              <a:gd name="T36" fmla="*/ 101 w 160"/>
              <a:gd name="T37" fmla="*/ 24 h 143"/>
              <a:gd name="T38" fmla="*/ 149 w 160"/>
              <a:gd name="T39" fmla="*/ 135 h 143"/>
              <a:gd name="T40" fmla="*/ 13 w 160"/>
              <a:gd name="T41" fmla="*/ 137 h 143"/>
              <a:gd name="T42" fmla="*/ 11 w 160"/>
              <a:gd name="T43" fmla="*/ 99 h 143"/>
              <a:gd name="T44" fmla="*/ 69 w 160"/>
              <a:gd name="T45" fmla="*/ 113 h 143"/>
              <a:gd name="T46" fmla="*/ 81 w 160"/>
              <a:gd name="T47" fmla="*/ 121 h 143"/>
              <a:gd name="T48" fmla="*/ 89 w 160"/>
              <a:gd name="T49" fmla="*/ 107 h 143"/>
              <a:gd name="T50" fmla="*/ 149 w 160"/>
              <a:gd name="T51" fmla="*/ 135 h 143"/>
              <a:gd name="T52" fmla="*/ 85 w 160"/>
              <a:gd name="T53" fmla="*/ 113 h 143"/>
              <a:gd name="T54" fmla="*/ 77 w 160"/>
              <a:gd name="T55" fmla="*/ 116 h 143"/>
              <a:gd name="T56" fmla="*/ 73 w 160"/>
              <a:gd name="T57" fmla="*/ 97 h 143"/>
              <a:gd name="T58" fmla="*/ 81 w 160"/>
              <a:gd name="T59" fmla="*/ 96 h 143"/>
              <a:gd name="T60" fmla="*/ 85 w 160"/>
              <a:gd name="T61" fmla="*/ 113 h 143"/>
              <a:gd name="T62" fmla="*/ 153 w 160"/>
              <a:gd name="T63" fmla="*/ 91 h 143"/>
              <a:gd name="T64" fmla="*/ 150 w 160"/>
              <a:gd name="T65" fmla="*/ 93 h 143"/>
              <a:gd name="T66" fmla="*/ 89 w 160"/>
              <a:gd name="T67" fmla="*/ 97 h 143"/>
              <a:gd name="T68" fmla="*/ 77 w 160"/>
              <a:gd name="T69" fmla="*/ 89 h 143"/>
              <a:gd name="T70" fmla="*/ 69 w 160"/>
              <a:gd name="T71" fmla="*/ 102 h 143"/>
              <a:gd name="T72" fmla="*/ 5 w 160"/>
              <a:gd name="T73" fmla="*/ 91 h 143"/>
              <a:gd name="T74" fmla="*/ 8 w 160"/>
              <a:gd name="T75" fmla="*/ 29 h 143"/>
              <a:gd name="T76" fmla="*/ 153 w 160"/>
              <a:gd name="T77" fmla="*/ 32 h 143"/>
              <a:gd name="T78" fmla="*/ 153 w 160"/>
              <a:gd name="T79" fmla="*/ 91 h 143"/>
              <a:gd name="T80" fmla="*/ 153 w 160"/>
              <a:gd name="T81" fmla="*/ 91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43">
                <a:moveTo>
                  <a:pt x="152" y="24"/>
                </a:moveTo>
                <a:cubicBezTo>
                  <a:pt x="117" y="24"/>
                  <a:pt x="117" y="24"/>
                  <a:pt x="117" y="24"/>
                </a:cubicBezTo>
                <a:cubicBezTo>
                  <a:pt x="117" y="13"/>
                  <a:pt x="117" y="13"/>
                  <a:pt x="117" y="13"/>
                </a:cubicBezTo>
                <a:cubicBezTo>
                  <a:pt x="117" y="7"/>
                  <a:pt x="110" y="0"/>
                  <a:pt x="104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48" y="0"/>
                  <a:pt x="41" y="7"/>
                  <a:pt x="41" y="13"/>
                </a:cubicBezTo>
                <a:cubicBezTo>
                  <a:pt x="41" y="24"/>
                  <a:pt x="41" y="24"/>
                  <a:pt x="41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3" y="24"/>
                  <a:pt x="0" y="27"/>
                  <a:pt x="0" y="32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94"/>
                  <a:pt x="1" y="97"/>
                  <a:pt x="5" y="97"/>
                </a:cubicBezTo>
                <a:cubicBezTo>
                  <a:pt x="5" y="135"/>
                  <a:pt x="5" y="135"/>
                  <a:pt x="5" y="135"/>
                </a:cubicBezTo>
                <a:cubicBezTo>
                  <a:pt x="5" y="139"/>
                  <a:pt x="8" y="143"/>
                  <a:pt x="13" y="143"/>
                </a:cubicBezTo>
                <a:cubicBezTo>
                  <a:pt x="145" y="143"/>
                  <a:pt x="145" y="143"/>
                  <a:pt x="145" y="143"/>
                </a:cubicBezTo>
                <a:cubicBezTo>
                  <a:pt x="150" y="143"/>
                  <a:pt x="153" y="139"/>
                  <a:pt x="153" y="135"/>
                </a:cubicBezTo>
                <a:cubicBezTo>
                  <a:pt x="153" y="97"/>
                  <a:pt x="153" y="97"/>
                  <a:pt x="153" y="97"/>
                </a:cubicBezTo>
                <a:cubicBezTo>
                  <a:pt x="157" y="97"/>
                  <a:pt x="160" y="94"/>
                  <a:pt x="160" y="91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7"/>
                  <a:pt x="155" y="24"/>
                  <a:pt x="152" y="24"/>
                </a:cubicBezTo>
                <a:close/>
                <a:moveTo>
                  <a:pt x="48" y="13"/>
                </a:moveTo>
                <a:cubicBezTo>
                  <a:pt x="48" y="8"/>
                  <a:pt x="51" y="5"/>
                  <a:pt x="56" y="5"/>
                </a:cubicBezTo>
                <a:cubicBezTo>
                  <a:pt x="104" y="5"/>
                  <a:pt x="104" y="5"/>
                  <a:pt x="104" y="5"/>
                </a:cubicBezTo>
                <a:cubicBezTo>
                  <a:pt x="107" y="5"/>
                  <a:pt x="112" y="8"/>
                  <a:pt x="112" y="13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05" y="24"/>
                  <a:pt x="105" y="24"/>
                  <a:pt x="105" y="24"/>
                </a:cubicBezTo>
                <a:cubicBezTo>
                  <a:pt x="105" y="13"/>
                  <a:pt x="105" y="13"/>
                  <a:pt x="105" y="13"/>
                </a:cubicBezTo>
                <a:cubicBezTo>
                  <a:pt x="105" y="11"/>
                  <a:pt x="105" y="10"/>
                  <a:pt x="104" y="10"/>
                </a:cubicBezTo>
                <a:cubicBezTo>
                  <a:pt x="56" y="10"/>
                  <a:pt x="56" y="10"/>
                  <a:pt x="56" y="10"/>
                </a:cubicBezTo>
                <a:cubicBezTo>
                  <a:pt x="54" y="10"/>
                  <a:pt x="53" y="11"/>
                  <a:pt x="53" y="13"/>
                </a:cubicBezTo>
                <a:cubicBezTo>
                  <a:pt x="53" y="24"/>
                  <a:pt x="53" y="24"/>
                  <a:pt x="53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13"/>
                  <a:pt x="48" y="13"/>
                  <a:pt x="48" y="13"/>
                </a:cubicBezTo>
                <a:cubicBezTo>
                  <a:pt x="48" y="13"/>
                  <a:pt x="48" y="13"/>
                  <a:pt x="48" y="13"/>
                </a:cubicBezTo>
                <a:close/>
                <a:moveTo>
                  <a:pt x="101" y="24"/>
                </a:moveTo>
                <a:cubicBezTo>
                  <a:pt x="57" y="24"/>
                  <a:pt x="57" y="24"/>
                  <a:pt x="57" y="24"/>
                </a:cubicBezTo>
                <a:cubicBezTo>
                  <a:pt x="57" y="16"/>
                  <a:pt x="57" y="16"/>
                  <a:pt x="57" y="16"/>
                </a:cubicBezTo>
                <a:cubicBezTo>
                  <a:pt x="101" y="16"/>
                  <a:pt x="101" y="16"/>
                  <a:pt x="101" y="16"/>
                </a:cubicBezTo>
                <a:cubicBezTo>
                  <a:pt x="101" y="24"/>
                  <a:pt x="101" y="24"/>
                  <a:pt x="101" y="24"/>
                </a:cubicBezTo>
                <a:cubicBezTo>
                  <a:pt x="101" y="24"/>
                  <a:pt x="101" y="24"/>
                  <a:pt x="101" y="24"/>
                </a:cubicBezTo>
                <a:close/>
                <a:moveTo>
                  <a:pt x="149" y="135"/>
                </a:moveTo>
                <a:cubicBezTo>
                  <a:pt x="149" y="135"/>
                  <a:pt x="147" y="137"/>
                  <a:pt x="145" y="137"/>
                </a:cubicBezTo>
                <a:cubicBezTo>
                  <a:pt x="13" y="137"/>
                  <a:pt x="13" y="137"/>
                  <a:pt x="13" y="137"/>
                </a:cubicBezTo>
                <a:cubicBezTo>
                  <a:pt x="11" y="137"/>
                  <a:pt x="11" y="135"/>
                  <a:pt x="11" y="135"/>
                </a:cubicBezTo>
                <a:cubicBezTo>
                  <a:pt x="11" y="99"/>
                  <a:pt x="11" y="99"/>
                  <a:pt x="11" y="99"/>
                </a:cubicBezTo>
                <a:cubicBezTo>
                  <a:pt x="69" y="107"/>
                  <a:pt x="69" y="107"/>
                  <a:pt x="69" y="107"/>
                </a:cubicBezTo>
                <a:cubicBezTo>
                  <a:pt x="69" y="113"/>
                  <a:pt x="69" y="113"/>
                  <a:pt x="69" y="113"/>
                </a:cubicBezTo>
                <a:cubicBezTo>
                  <a:pt x="69" y="118"/>
                  <a:pt x="72" y="121"/>
                  <a:pt x="77" y="121"/>
                </a:cubicBezTo>
                <a:cubicBezTo>
                  <a:pt x="81" y="121"/>
                  <a:pt x="81" y="121"/>
                  <a:pt x="81" y="121"/>
                </a:cubicBezTo>
                <a:cubicBezTo>
                  <a:pt x="86" y="121"/>
                  <a:pt x="89" y="118"/>
                  <a:pt x="89" y="113"/>
                </a:cubicBezTo>
                <a:cubicBezTo>
                  <a:pt x="89" y="107"/>
                  <a:pt x="89" y="107"/>
                  <a:pt x="89" y="107"/>
                </a:cubicBezTo>
                <a:cubicBezTo>
                  <a:pt x="149" y="99"/>
                  <a:pt x="149" y="99"/>
                  <a:pt x="149" y="99"/>
                </a:cubicBezTo>
                <a:cubicBezTo>
                  <a:pt x="149" y="135"/>
                  <a:pt x="149" y="135"/>
                  <a:pt x="149" y="135"/>
                </a:cubicBezTo>
                <a:cubicBezTo>
                  <a:pt x="149" y="135"/>
                  <a:pt x="149" y="135"/>
                  <a:pt x="149" y="135"/>
                </a:cubicBezTo>
                <a:close/>
                <a:moveTo>
                  <a:pt x="85" y="113"/>
                </a:moveTo>
                <a:cubicBezTo>
                  <a:pt x="85" y="115"/>
                  <a:pt x="83" y="116"/>
                  <a:pt x="81" y="116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5" y="116"/>
                  <a:pt x="73" y="115"/>
                  <a:pt x="73" y="113"/>
                </a:cubicBezTo>
                <a:cubicBezTo>
                  <a:pt x="73" y="97"/>
                  <a:pt x="73" y="97"/>
                  <a:pt x="73" y="97"/>
                </a:cubicBezTo>
                <a:cubicBezTo>
                  <a:pt x="73" y="96"/>
                  <a:pt x="75" y="96"/>
                  <a:pt x="77" y="96"/>
                </a:cubicBezTo>
                <a:cubicBezTo>
                  <a:pt x="81" y="96"/>
                  <a:pt x="81" y="96"/>
                  <a:pt x="81" y="96"/>
                </a:cubicBezTo>
                <a:cubicBezTo>
                  <a:pt x="83" y="96"/>
                  <a:pt x="85" y="96"/>
                  <a:pt x="85" y="97"/>
                </a:cubicBezTo>
                <a:cubicBezTo>
                  <a:pt x="85" y="113"/>
                  <a:pt x="85" y="113"/>
                  <a:pt x="85" y="113"/>
                </a:cubicBezTo>
                <a:cubicBezTo>
                  <a:pt x="85" y="113"/>
                  <a:pt x="85" y="113"/>
                  <a:pt x="85" y="113"/>
                </a:cubicBezTo>
                <a:close/>
                <a:moveTo>
                  <a:pt x="153" y="91"/>
                </a:moveTo>
                <a:cubicBezTo>
                  <a:pt x="153" y="93"/>
                  <a:pt x="153" y="93"/>
                  <a:pt x="152" y="93"/>
                </a:cubicBezTo>
                <a:cubicBezTo>
                  <a:pt x="150" y="93"/>
                  <a:pt x="150" y="93"/>
                  <a:pt x="150" y="93"/>
                </a:cubicBezTo>
                <a:cubicBezTo>
                  <a:pt x="89" y="102"/>
                  <a:pt x="89" y="102"/>
                  <a:pt x="89" y="102"/>
                </a:cubicBezTo>
                <a:cubicBezTo>
                  <a:pt x="89" y="97"/>
                  <a:pt x="89" y="97"/>
                  <a:pt x="89" y="97"/>
                </a:cubicBezTo>
                <a:cubicBezTo>
                  <a:pt x="89" y="94"/>
                  <a:pt x="86" y="89"/>
                  <a:pt x="81" y="89"/>
                </a:cubicBezTo>
                <a:cubicBezTo>
                  <a:pt x="77" y="89"/>
                  <a:pt x="77" y="89"/>
                  <a:pt x="77" y="89"/>
                </a:cubicBezTo>
                <a:cubicBezTo>
                  <a:pt x="72" y="89"/>
                  <a:pt x="69" y="94"/>
                  <a:pt x="69" y="97"/>
                </a:cubicBezTo>
                <a:cubicBezTo>
                  <a:pt x="69" y="102"/>
                  <a:pt x="69" y="102"/>
                  <a:pt x="69" y="102"/>
                </a:cubicBezTo>
                <a:cubicBezTo>
                  <a:pt x="8" y="93"/>
                  <a:pt x="8" y="93"/>
                  <a:pt x="8" y="93"/>
                </a:cubicBezTo>
                <a:cubicBezTo>
                  <a:pt x="6" y="93"/>
                  <a:pt x="5" y="93"/>
                  <a:pt x="5" y="91"/>
                </a:cubicBezTo>
                <a:cubicBezTo>
                  <a:pt x="5" y="32"/>
                  <a:pt x="5" y="32"/>
                  <a:pt x="5" y="32"/>
                </a:cubicBezTo>
                <a:cubicBezTo>
                  <a:pt x="5" y="31"/>
                  <a:pt x="6" y="29"/>
                  <a:pt x="8" y="29"/>
                </a:cubicBezTo>
                <a:cubicBezTo>
                  <a:pt x="152" y="29"/>
                  <a:pt x="152" y="29"/>
                  <a:pt x="152" y="29"/>
                </a:cubicBezTo>
                <a:cubicBezTo>
                  <a:pt x="152" y="29"/>
                  <a:pt x="153" y="31"/>
                  <a:pt x="153" y="32"/>
                </a:cubicBezTo>
                <a:cubicBezTo>
                  <a:pt x="153" y="91"/>
                  <a:pt x="153" y="91"/>
                  <a:pt x="153" y="91"/>
                </a:cubicBezTo>
                <a:cubicBezTo>
                  <a:pt x="153" y="91"/>
                  <a:pt x="153" y="91"/>
                  <a:pt x="153" y="91"/>
                </a:cubicBezTo>
                <a:close/>
                <a:moveTo>
                  <a:pt x="153" y="91"/>
                </a:moveTo>
                <a:cubicBezTo>
                  <a:pt x="153" y="91"/>
                  <a:pt x="153" y="91"/>
                  <a:pt x="153" y="9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39BD20D5-3E64-3940-8455-F5259044E8B7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1968500"/>
            <a:ext cx="254000" cy="161925"/>
          </a:xfrm>
          <a:custGeom>
            <a:avLst/>
            <a:gdLst>
              <a:gd name="T0" fmla="*/ 92 w 160"/>
              <a:gd name="T1" fmla="*/ 45 h 102"/>
              <a:gd name="T2" fmla="*/ 102 w 160"/>
              <a:gd name="T3" fmla="*/ 19 h 102"/>
              <a:gd name="T4" fmla="*/ 57 w 160"/>
              <a:gd name="T5" fmla="*/ 24 h 102"/>
              <a:gd name="T6" fmla="*/ 67 w 160"/>
              <a:gd name="T7" fmla="*/ 48 h 102"/>
              <a:gd name="T8" fmla="*/ 44 w 160"/>
              <a:gd name="T9" fmla="*/ 98 h 102"/>
              <a:gd name="T10" fmla="*/ 49 w 160"/>
              <a:gd name="T11" fmla="*/ 67 h 102"/>
              <a:gd name="T12" fmla="*/ 58 w 160"/>
              <a:gd name="T13" fmla="*/ 102 h 102"/>
              <a:gd name="T14" fmla="*/ 50 w 160"/>
              <a:gd name="T15" fmla="*/ 62 h 102"/>
              <a:gd name="T16" fmla="*/ 76 w 160"/>
              <a:gd name="T17" fmla="*/ 98 h 102"/>
              <a:gd name="T18" fmla="*/ 92 w 160"/>
              <a:gd name="T19" fmla="*/ 56 h 102"/>
              <a:gd name="T20" fmla="*/ 97 w 160"/>
              <a:gd name="T21" fmla="*/ 76 h 102"/>
              <a:gd name="T22" fmla="*/ 102 w 160"/>
              <a:gd name="T23" fmla="*/ 76 h 102"/>
              <a:gd name="T24" fmla="*/ 110 w 160"/>
              <a:gd name="T25" fmla="*/ 98 h 102"/>
              <a:gd name="T26" fmla="*/ 107 w 160"/>
              <a:gd name="T27" fmla="*/ 57 h 102"/>
              <a:gd name="T28" fmla="*/ 71 w 160"/>
              <a:gd name="T29" fmla="*/ 48 h 102"/>
              <a:gd name="T30" fmla="*/ 80 w 160"/>
              <a:gd name="T31" fmla="*/ 45 h 102"/>
              <a:gd name="T32" fmla="*/ 65 w 160"/>
              <a:gd name="T33" fmla="*/ 22 h 102"/>
              <a:gd name="T34" fmla="*/ 81 w 160"/>
              <a:gd name="T35" fmla="*/ 5 h 102"/>
              <a:gd name="T36" fmla="*/ 70 w 160"/>
              <a:gd name="T37" fmla="*/ 16 h 102"/>
              <a:gd name="T38" fmla="*/ 80 w 160"/>
              <a:gd name="T39" fmla="*/ 45 h 102"/>
              <a:gd name="T40" fmla="*/ 14 w 160"/>
              <a:gd name="T41" fmla="*/ 22 h 102"/>
              <a:gd name="T42" fmla="*/ 14 w 160"/>
              <a:gd name="T43" fmla="*/ 58 h 102"/>
              <a:gd name="T44" fmla="*/ 0 w 160"/>
              <a:gd name="T45" fmla="*/ 78 h 102"/>
              <a:gd name="T46" fmla="*/ 5 w 160"/>
              <a:gd name="T47" fmla="*/ 79 h 102"/>
              <a:gd name="T48" fmla="*/ 13 w 160"/>
              <a:gd name="T49" fmla="*/ 102 h 102"/>
              <a:gd name="T50" fmla="*/ 6 w 160"/>
              <a:gd name="T51" fmla="*/ 74 h 102"/>
              <a:gd name="T52" fmla="*/ 22 w 160"/>
              <a:gd name="T53" fmla="*/ 74 h 102"/>
              <a:gd name="T54" fmla="*/ 27 w 160"/>
              <a:gd name="T55" fmla="*/ 74 h 102"/>
              <a:gd name="T56" fmla="*/ 38 w 160"/>
              <a:gd name="T57" fmla="*/ 66 h 102"/>
              <a:gd name="T58" fmla="*/ 41 w 160"/>
              <a:gd name="T59" fmla="*/ 44 h 102"/>
              <a:gd name="T60" fmla="*/ 30 w 160"/>
              <a:gd name="T61" fmla="*/ 22 h 102"/>
              <a:gd name="T62" fmla="*/ 30 w 160"/>
              <a:gd name="T63" fmla="*/ 65 h 102"/>
              <a:gd name="T64" fmla="*/ 19 w 160"/>
              <a:gd name="T65" fmla="*/ 60 h 102"/>
              <a:gd name="T66" fmla="*/ 25 w 160"/>
              <a:gd name="T67" fmla="*/ 57 h 102"/>
              <a:gd name="T68" fmla="*/ 24 w 160"/>
              <a:gd name="T69" fmla="*/ 42 h 102"/>
              <a:gd name="T70" fmla="*/ 22 w 160"/>
              <a:gd name="T71" fmla="*/ 34 h 102"/>
              <a:gd name="T72" fmla="*/ 25 w 160"/>
              <a:gd name="T73" fmla="*/ 26 h 102"/>
              <a:gd name="T74" fmla="*/ 141 w 160"/>
              <a:gd name="T75" fmla="*/ 59 h 102"/>
              <a:gd name="T76" fmla="*/ 144 w 160"/>
              <a:gd name="T77" fmla="*/ 39 h 102"/>
              <a:gd name="T78" fmla="*/ 128 w 160"/>
              <a:gd name="T79" fmla="*/ 17 h 102"/>
              <a:gd name="T80" fmla="*/ 115 w 160"/>
              <a:gd name="T81" fmla="*/ 41 h 102"/>
              <a:gd name="T82" fmla="*/ 116 w 160"/>
              <a:gd name="T83" fmla="*/ 62 h 102"/>
              <a:gd name="T84" fmla="*/ 128 w 160"/>
              <a:gd name="T85" fmla="*/ 98 h 102"/>
              <a:gd name="T86" fmla="*/ 137 w 160"/>
              <a:gd name="T87" fmla="*/ 62 h 102"/>
              <a:gd name="T88" fmla="*/ 145 w 160"/>
              <a:gd name="T89" fmla="*/ 79 h 102"/>
              <a:gd name="T90" fmla="*/ 150 w 160"/>
              <a:gd name="T91" fmla="*/ 79 h 102"/>
              <a:gd name="T92" fmla="*/ 155 w 160"/>
              <a:gd name="T93" fmla="*/ 98 h 102"/>
              <a:gd name="T94" fmla="*/ 153 w 160"/>
              <a:gd name="T95" fmla="*/ 65 h 102"/>
              <a:gd name="T96" fmla="*/ 133 w 160"/>
              <a:gd name="T97" fmla="*/ 22 h 102"/>
              <a:gd name="T98" fmla="*/ 123 w 160"/>
              <a:gd name="T99" fmla="*/ 30 h 102"/>
              <a:gd name="T100" fmla="*/ 125 w 160"/>
              <a:gd name="T101" fmla="*/ 57 h 102"/>
              <a:gd name="T102" fmla="*/ 129 w 160"/>
              <a:gd name="T103" fmla="*/ 52 h 102"/>
              <a:gd name="T104" fmla="*/ 139 w 160"/>
              <a:gd name="T105" fmla="*/ 38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02">
                <a:moveTo>
                  <a:pt x="107" y="57"/>
                </a:moveTo>
                <a:cubicBezTo>
                  <a:pt x="94" y="51"/>
                  <a:pt x="94" y="51"/>
                  <a:pt x="94" y="51"/>
                </a:cubicBezTo>
                <a:cubicBezTo>
                  <a:pt x="92" y="51"/>
                  <a:pt x="92" y="49"/>
                  <a:pt x="92" y="48"/>
                </a:cubicBezTo>
                <a:cubicBezTo>
                  <a:pt x="92" y="45"/>
                  <a:pt x="92" y="45"/>
                  <a:pt x="92" y="45"/>
                </a:cubicBezTo>
                <a:cubicBezTo>
                  <a:pt x="96" y="41"/>
                  <a:pt x="99" y="35"/>
                  <a:pt x="99" y="29"/>
                </a:cubicBezTo>
                <a:cubicBezTo>
                  <a:pt x="99" y="24"/>
                  <a:pt x="99" y="24"/>
                  <a:pt x="99" y="24"/>
                </a:cubicBezTo>
                <a:cubicBezTo>
                  <a:pt x="101" y="24"/>
                  <a:pt x="102" y="22"/>
                  <a:pt x="102" y="21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2" y="8"/>
                  <a:pt x="92" y="0"/>
                  <a:pt x="81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67" y="0"/>
                  <a:pt x="57" y="8"/>
                  <a:pt x="57" y="19"/>
                </a:cubicBezTo>
                <a:cubicBezTo>
                  <a:pt x="57" y="24"/>
                  <a:pt x="57" y="24"/>
                  <a:pt x="57" y="24"/>
                </a:cubicBezTo>
                <a:cubicBezTo>
                  <a:pt x="57" y="25"/>
                  <a:pt x="57" y="27"/>
                  <a:pt x="58" y="29"/>
                </a:cubicBezTo>
                <a:cubicBezTo>
                  <a:pt x="58" y="29"/>
                  <a:pt x="58" y="29"/>
                  <a:pt x="60" y="29"/>
                </a:cubicBezTo>
                <a:cubicBezTo>
                  <a:pt x="60" y="35"/>
                  <a:pt x="62" y="41"/>
                  <a:pt x="67" y="45"/>
                </a:cubicBezTo>
                <a:cubicBezTo>
                  <a:pt x="67" y="48"/>
                  <a:pt x="67" y="48"/>
                  <a:pt x="67" y="48"/>
                </a:cubicBezTo>
                <a:cubicBezTo>
                  <a:pt x="67" y="49"/>
                  <a:pt x="67" y="51"/>
                  <a:pt x="65" y="51"/>
                </a:cubicBezTo>
                <a:cubicBezTo>
                  <a:pt x="52" y="57"/>
                  <a:pt x="52" y="57"/>
                  <a:pt x="52" y="57"/>
                </a:cubicBezTo>
                <a:cubicBezTo>
                  <a:pt x="47" y="59"/>
                  <a:pt x="44" y="64"/>
                  <a:pt x="44" y="6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100"/>
                  <a:pt x="46" y="102"/>
                  <a:pt x="47" y="102"/>
                </a:cubicBezTo>
                <a:cubicBezTo>
                  <a:pt x="47" y="102"/>
                  <a:pt x="49" y="100"/>
                  <a:pt x="49" y="98"/>
                </a:cubicBezTo>
                <a:cubicBezTo>
                  <a:pt x="49" y="68"/>
                  <a:pt x="49" y="68"/>
                  <a:pt x="49" y="68"/>
                </a:cubicBezTo>
                <a:cubicBezTo>
                  <a:pt x="49" y="67"/>
                  <a:pt x="49" y="67"/>
                  <a:pt x="49" y="67"/>
                </a:cubicBezTo>
                <a:cubicBezTo>
                  <a:pt x="55" y="73"/>
                  <a:pt x="55" y="73"/>
                  <a:pt x="55" y="73"/>
                </a:cubicBezTo>
                <a:cubicBezTo>
                  <a:pt x="57" y="75"/>
                  <a:pt x="57" y="76"/>
                  <a:pt x="57" y="76"/>
                </a:cubicBezTo>
                <a:cubicBezTo>
                  <a:pt x="57" y="98"/>
                  <a:pt x="57" y="98"/>
                  <a:pt x="57" y="98"/>
                </a:cubicBezTo>
                <a:cubicBezTo>
                  <a:pt x="57" y="100"/>
                  <a:pt x="58" y="102"/>
                  <a:pt x="58" y="102"/>
                </a:cubicBezTo>
                <a:cubicBezTo>
                  <a:pt x="60" y="102"/>
                  <a:pt x="62" y="100"/>
                  <a:pt x="62" y="98"/>
                </a:cubicBezTo>
                <a:cubicBezTo>
                  <a:pt x="62" y="76"/>
                  <a:pt x="62" y="76"/>
                  <a:pt x="62" y="76"/>
                </a:cubicBezTo>
                <a:cubicBezTo>
                  <a:pt x="62" y="75"/>
                  <a:pt x="60" y="71"/>
                  <a:pt x="58" y="70"/>
                </a:cubicBezTo>
                <a:cubicBezTo>
                  <a:pt x="50" y="62"/>
                  <a:pt x="50" y="62"/>
                  <a:pt x="50" y="62"/>
                </a:cubicBezTo>
                <a:cubicBezTo>
                  <a:pt x="52" y="62"/>
                  <a:pt x="52" y="62"/>
                  <a:pt x="54" y="60"/>
                </a:cubicBezTo>
                <a:cubicBezTo>
                  <a:pt x="67" y="56"/>
                  <a:pt x="67" y="56"/>
                  <a:pt x="67" y="56"/>
                </a:cubicBezTo>
                <a:cubicBezTo>
                  <a:pt x="76" y="65"/>
                  <a:pt x="76" y="65"/>
                  <a:pt x="76" y="65"/>
                </a:cubicBezTo>
                <a:cubicBezTo>
                  <a:pt x="76" y="98"/>
                  <a:pt x="76" y="98"/>
                  <a:pt x="76" y="98"/>
                </a:cubicBezTo>
                <a:cubicBezTo>
                  <a:pt x="76" y="100"/>
                  <a:pt x="78" y="102"/>
                  <a:pt x="80" y="102"/>
                </a:cubicBezTo>
                <a:cubicBezTo>
                  <a:pt x="81" y="102"/>
                  <a:pt x="81" y="100"/>
                  <a:pt x="81" y="98"/>
                </a:cubicBezTo>
                <a:cubicBezTo>
                  <a:pt x="81" y="65"/>
                  <a:pt x="81" y="65"/>
                  <a:pt x="81" y="65"/>
                </a:cubicBezTo>
                <a:cubicBezTo>
                  <a:pt x="92" y="56"/>
                  <a:pt x="92" y="56"/>
                  <a:pt x="92" y="56"/>
                </a:cubicBezTo>
                <a:cubicBezTo>
                  <a:pt x="105" y="60"/>
                  <a:pt x="105" y="60"/>
                  <a:pt x="105" y="60"/>
                </a:cubicBezTo>
                <a:cubicBezTo>
                  <a:pt x="105" y="62"/>
                  <a:pt x="107" y="62"/>
                  <a:pt x="107" y="62"/>
                </a:cubicBezTo>
                <a:cubicBezTo>
                  <a:pt x="101" y="70"/>
                  <a:pt x="101" y="70"/>
                  <a:pt x="101" y="70"/>
                </a:cubicBezTo>
                <a:cubicBezTo>
                  <a:pt x="99" y="71"/>
                  <a:pt x="97" y="75"/>
                  <a:pt x="97" y="76"/>
                </a:cubicBezTo>
                <a:cubicBezTo>
                  <a:pt x="97" y="98"/>
                  <a:pt x="97" y="98"/>
                  <a:pt x="97" y="98"/>
                </a:cubicBezTo>
                <a:cubicBezTo>
                  <a:pt x="97" y="100"/>
                  <a:pt x="99" y="102"/>
                  <a:pt x="99" y="102"/>
                </a:cubicBezTo>
                <a:cubicBezTo>
                  <a:pt x="101" y="102"/>
                  <a:pt x="102" y="100"/>
                  <a:pt x="102" y="98"/>
                </a:cubicBezTo>
                <a:cubicBezTo>
                  <a:pt x="102" y="76"/>
                  <a:pt x="102" y="76"/>
                  <a:pt x="102" y="76"/>
                </a:cubicBezTo>
                <a:cubicBezTo>
                  <a:pt x="102" y="76"/>
                  <a:pt x="102" y="75"/>
                  <a:pt x="104" y="73"/>
                </a:cubicBezTo>
                <a:cubicBezTo>
                  <a:pt x="110" y="67"/>
                  <a:pt x="110" y="67"/>
                  <a:pt x="110" y="67"/>
                </a:cubicBezTo>
                <a:cubicBezTo>
                  <a:pt x="110" y="68"/>
                  <a:pt x="110" y="68"/>
                  <a:pt x="110" y="68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110" y="100"/>
                  <a:pt x="110" y="102"/>
                  <a:pt x="112" y="102"/>
                </a:cubicBezTo>
                <a:cubicBezTo>
                  <a:pt x="113" y="102"/>
                  <a:pt x="115" y="100"/>
                  <a:pt x="115" y="98"/>
                </a:cubicBezTo>
                <a:cubicBezTo>
                  <a:pt x="115" y="68"/>
                  <a:pt x="115" y="68"/>
                  <a:pt x="115" y="68"/>
                </a:cubicBezTo>
                <a:cubicBezTo>
                  <a:pt x="115" y="64"/>
                  <a:pt x="112" y="59"/>
                  <a:pt x="107" y="57"/>
                </a:cubicBezTo>
                <a:close/>
                <a:moveTo>
                  <a:pt x="88" y="52"/>
                </a:moveTo>
                <a:cubicBezTo>
                  <a:pt x="80" y="60"/>
                  <a:pt x="80" y="60"/>
                  <a:pt x="80" y="60"/>
                </a:cubicBezTo>
                <a:cubicBezTo>
                  <a:pt x="70" y="52"/>
                  <a:pt x="70" y="52"/>
                  <a:pt x="70" y="52"/>
                </a:cubicBezTo>
                <a:cubicBezTo>
                  <a:pt x="71" y="51"/>
                  <a:pt x="71" y="49"/>
                  <a:pt x="71" y="48"/>
                </a:cubicBezTo>
                <a:cubicBezTo>
                  <a:pt x="75" y="48"/>
                  <a:pt x="76" y="49"/>
                  <a:pt x="80" y="49"/>
                </a:cubicBezTo>
                <a:cubicBezTo>
                  <a:pt x="83" y="49"/>
                  <a:pt x="84" y="48"/>
                  <a:pt x="88" y="48"/>
                </a:cubicBezTo>
                <a:lnTo>
                  <a:pt x="88" y="52"/>
                </a:lnTo>
                <a:close/>
                <a:moveTo>
                  <a:pt x="80" y="45"/>
                </a:moveTo>
                <a:cubicBezTo>
                  <a:pt x="71" y="45"/>
                  <a:pt x="63" y="38"/>
                  <a:pt x="63" y="29"/>
                </a:cubicBezTo>
                <a:cubicBezTo>
                  <a:pt x="65" y="27"/>
                  <a:pt x="67" y="27"/>
                  <a:pt x="68" y="25"/>
                </a:cubicBezTo>
                <a:cubicBezTo>
                  <a:pt x="70" y="25"/>
                  <a:pt x="70" y="24"/>
                  <a:pt x="68" y="22"/>
                </a:cubicBezTo>
                <a:cubicBezTo>
                  <a:pt x="68" y="21"/>
                  <a:pt x="67" y="21"/>
                  <a:pt x="65" y="22"/>
                </a:cubicBezTo>
                <a:cubicBezTo>
                  <a:pt x="63" y="24"/>
                  <a:pt x="63" y="24"/>
                  <a:pt x="62" y="24"/>
                </a:cubicBezTo>
                <a:cubicBezTo>
                  <a:pt x="62" y="19"/>
                  <a:pt x="62" y="19"/>
                  <a:pt x="62" y="19"/>
                </a:cubicBezTo>
                <a:cubicBezTo>
                  <a:pt x="62" y="11"/>
                  <a:pt x="68" y="5"/>
                  <a:pt x="76" y="5"/>
                </a:cubicBezTo>
                <a:cubicBezTo>
                  <a:pt x="81" y="5"/>
                  <a:pt x="81" y="5"/>
                  <a:pt x="81" y="5"/>
                </a:cubicBezTo>
                <a:cubicBezTo>
                  <a:pt x="91" y="5"/>
                  <a:pt x="97" y="11"/>
                  <a:pt x="97" y="19"/>
                </a:cubicBezTo>
                <a:cubicBezTo>
                  <a:pt x="97" y="21"/>
                  <a:pt x="97" y="21"/>
                  <a:pt x="97" y="21"/>
                </a:cubicBezTo>
                <a:cubicBezTo>
                  <a:pt x="83" y="22"/>
                  <a:pt x="76" y="18"/>
                  <a:pt x="73" y="16"/>
                </a:cubicBezTo>
                <a:cubicBezTo>
                  <a:pt x="73" y="14"/>
                  <a:pt x="71" y="14"/>
                  <a:pt x="70" y="16"/>
                </a:cubicBezTo>
                <a:cubicBezTo>
                  <a:pt x="70" y="16"/>
                  <a:pt x="70" y="18"/>
                  <a:pt x="70" y="19"/>
                </a:cubicBezTo>
                <a:cubicBezTo>
                  <a:pt x="78" y="25"/>
                  <a:pt x="88" y="25"/>
                  <a:pt x="94" y="25"/>
                </a:cubicBezTo>
                <a:cubicBezTo>
                  <a:pt x="94" y="29"/>
                  <a:pt x="94" y="29"/>
                  <a:pt x="94" y="29"/>
                </a:cubicBezTo>
                <a:cubicBezTo>
                  <a:pt x="94" y="38"/>
                  <a:pt x="88" y="45"/>
                  <a:pt x="80" y="45"/>
                </a:cubicBezTo>
                <a:close/>
                <a:moveTo>
                  <a:pt x="33" y="25"/>
                </a:moveTo>
                <a:cubicBezTo>
                  <a:pt x="35" y="23"/>
                  <a:pt x="35" y="22"/>
                  <a:pt x="35" y="22"/>
                </a:cubicBezTo>
                <a:cubicBezTo>
                  <a:pt x="35" y="15"/>
                  <a:pt x="30" y="12"/>
                  <a:pt x="25" y="12"/>
                </a:cubicBezTo>
                <a:cubicBezTo>
                  <a:pt x="19" y="12"/>
                  <a:pt x="14" y="15"/>
                  <a:pt x="14" y="22"/>
                </a:cubicBezTo>
                <a:cubicBezTo>
                  <a:pt x="14" y="22"/>
                  <a:pt x="16" y="23"/>
                  <a:pt x="16" y="25"/>
                </a:cubicBezTo>
                <a:cubicBezTo>
                  <a:pt x="11" y="28"/>
                  <a:pt x="8" y="33"/>
                  <a:pt x="8" y="39"/>
                </a:cubicBezTo>
                <a:cubicBezTo>
                  <a:pt x="8" y="44"/>
                  <a:pt x="8" y="44"/>
                  <a:pt x="8" y="44"/>
                </a:cubicBezTo>
                <a:cubicBezTo>
                  <a:pt x="8" y="49"/>
                  <a:pt x="11" y="55"/>
                  <a:pt x="14" y="58"/>
                </a:cubicBezTo>
                <a:cubicBezTo>
                  <a:pt x="14" y="63"/>
                  <a:pt x="14" y="63"/>
                  <a:pt x="14" y="63"/>
                </a:cubicBezTo>
                <a:cubicBezTo>
                  <a:pt x="14" y="65"/>
                  <a:pt x="14" y="65"/>
                  <a:pt x="14" y="65"/>
                </a:cubicBezTo>
                <a:cubicBezTo>
                  <a:pt x="5" y="70"/>
                  <a:pt x="5" y="70"/>
                  <a:pt x="5" y="70"/>
                </a:cubicBezTo>
                <a:cubicBezTo>
                  <a:pt x="2" y="71"/>
                  <a:pt x="0" y="74"/>
                  <a:pt x="0" y="78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0"/>
                  <a:pt x="2" y="102"/>
                  <a:pt x="3" y="102"/>
                </a:cubicBezTo>
                <a:cubicBezTo>
                  <a:pt x="3" y="102"/>
                  <a:pt x="5" y="100"/>
                  <a:pt x="5" y="98"/>
                </a:cubicBezTo>
                <a:cubicBezTo>
                  <a:pt x="5" y="79"/>
                  <a:pt x="5" y="79"/>
                  <a:pt x="5" y="79"/>
                </a:cubicBezTo>
                <a:cubicBezTo>
                  <a:pt x="8" y="82"/>
                  <a:pt x="8" y="82"/>
                  <a:pt x="8" y="82"/>
                </a:cubicBezTo>
                <a:cubicBezTo>
                  <a:pt x="9" y="84"/>
                  <a:pt x="9" y="86"/>
                  <a:pt x="9" y="87"/>
                </a:cubicBezTo>
                <a:cubicBezTo>
                  <a:pt x="9" y="98"/>
                  <a:pt x="9" y="98"/>
                  <a:pt x="9" y="98"/>
                </a:cubicBezTo>
                <a:cubicBezTo>
                  <a:pt x="9" y="100"/>
                  <a:pt x="11" y="102"/>
                  <a:pt x="13" y="102"/>
                </a:cubicBezTo>
                <a:cubicBezTo>
                  <a:pt x="14" y="102"/>
                  <a:pt x="14" y="100"/>
                  <a:pt x="14" y="98"/>
                </a:cubicBezTo>
                <a:cubicBezTo>
                  <a:pt x="14" y="87"/>
                  <a:pt x="14" y="87"/>
                  <a:pt x="14" y="87"/>
                </a:cubicBezTo>
                <a:cubicBezTo>
                  <a:pt x="14" y="84"/>
                  <a:pt x="14" y="82"/>
                  <a:pt x="11" y="79"/>
                </a:cubicBezTo>
                <a:cubicBezTo>
                  <a:pt x="6" y="74"/>
                  <a:pt x="6" y="74"/>
                  <a:pt x="6" y="74"/>
                </a:cubicBezTo>
                <a:cubicBezTo>
                  <a:pt x="8" y="74"/>
                  <a:pt x="8" y="74"/>
                  <a:pt x="8" y="74"/>
                </a:cubicBezTo>
                <a:cubicBezTo>
                  <a:pt x="16" y="70"/>
                  <a:pt x="16" y="70"/>
                  <a:pt x="16" y="70"/>
                </a:cubicBezTo>
                <a:cubicBezTo>
                  <a:pt x="16" y="70"/>
                  <a:pt x="16" y="70"/>
                  <a:pt x="17" y="70"/>
                </a:cubicBezTo>
                <a:cubicBezTo>
                  <a:pt x="22" y="74"/>
                  <a:pt x="22" y="74"/>
                  <a:pt x="22" y="74"/>
                </a:cubicBezTo>
                <a:cubicBezTo>
                  <a:pt x="22" y="98"/>
                  <a:pt x="22" y="98"/>
                  <a:pt x="22" y="98"/>
                </a:cubicBezTo>
                <a:cubicBezTo>
                  <a:pt x="22" y="100"/>
                  <a:pt x="24" y="102"/>
                  <a:pt x="25" y="102"/>
                </a:cubicBezTo>
                <a:cubicBezTo>
                  <a:pt x="25" y="102"/>
                  <a:pt x="27" y="100"/>
                  <a:pt x="27" y="98"/>
                </a:cubicBezTo>
                <a:cubicBezTo>
                  <a:pt x="27" y="74"/>
                  <a:pt x="27" y="74"/>
                  <a:pt x="27" y="74"/>
                </a:cubicBezTo>
                <a:cubicBezTo>
                  <a:pt x="33" y="70"/>
                  <a:pt x="33" y="70"/>
                  <a:pt x="33" y="70"/>
                </a:cubicBezTo>
                <a:cubicBezTo>
                  <a:pt x="37" y="71"/>
                  <a:pt x="37" y="71"/>
                  <a:pt x="37" y="71"/>
                </a:cubicBezTo>
                <a:cubicBezTo>
                  <a:pt x="38" y="71"/>
                  <a:pt x="38" y="71"/>
                  <a:pt x="40" y="70"/>
                </a:cubicBezTo>
                <a:cubicBezTo>
                  <a:pt x="40" y="68"/>
                  <a:pt x="40" y="66"/>
                  <a:pt x="38" y="66"/>
                </a:cubicBezTo>
                <a:cubicBezTo>
                  <a:pt x="37" y="65"/>
                  <a:pt x="37" y="65"/>
                  <a:pt x="37" y="65"/>
                </a:cubicBezTo>
                <a:cubicBezTo>
                  <a:pt x="35" y="65"/>
                  <a:pt x="35" y="65"/>
                  <a:pt x="35" y="63"/>
                </a:cubicBezTo>
                <a:cubicBezTo>
                  <a:pt x="35" y="58"/>
                  <a:pt x="35" y="58"/>
                  <a:pt x="35" y="58"/>
                </a:cubicBezTo>
                <a:cubicBezTo>
                  <a:pt x="40" y="55"/>
                  <a:pt x="41" y="49"/>
                  <a:pt x="41" y="44"/>
                </a:cubicBezTo>
                <a:cubicBezTo>
                  <a:pt x="41" y="39"/>
                  <a:pt x="41" y="39"/>
                  <a:pt x="41" y="39"/>
                </a:cubicBezTo>
                <a:cubicBezTo>
                  <a:pt x="41" y="33"/>
                  <a:pt x="38" y="28"/>
                  <a:pt x="33" y="25"/>
                </a:cubicBezTo>
                <a:close/>
                <a:moveTo>
                  <a:pt x="25" y="17"/>
                </a:moveTo>
                <a:cubicBezTo>
                  <a:pt x="27" y="17"/>
                  <a:pt x="30" y="18"/>
                  <a:pt x="30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18"/>
                  <a:pt x="22" y="17"/>
                  <a:pt x="25" y="17"/>
                </a:cubicBezTo>
                <a:close/>
                <a:moveTo>
                  <a:pt x="30" y="63"/>
                </a:moveTo>
                <a:cubicBezTo>
                  <a:pt x="30" y="65"/>
                  <a:pt x="30" y="65"/>
                  <a:pt x="30" y="65"/>
                </a:cubicBezTo>
                <a:cubicBezTo>
                  <a:pt x="25" y="70"/>
                  <a:pt x="25" y="70"/>
                  <a:pt x="25" y="70"/>
                </a:cubicBezTo>
                <a:cubicBezTo>
                  <a:pt x="19" y="65"/>
                  <a:pt x="19" y="65"/>
                  <a:pt x="19" y="65"/>
                </a:cubicBezTo>
                <a:cubicBezTo>
                  <a:pt x="19" y="63"/>
                  <a:pt x="19" y="63"/>
                  <a:pt x="19" y="63"/>
                </a:cubicBezTo>
                <a:cubicBezTo>
                  <a:pt x="19" y="60"/>
                  <a:pt x="19" y="60"/>
                  <a:pt x="19" y="60"/>
                </a:cubicBezTo>
                <a:cubicBezTo>
                  <a:pt x="21" y="60"/>
                  <a:pt x="22" y="62"/>
                  <a:pt x="25" y="62"/>
                </a:cubicBezTo>
                <a:cubicBezTo>
                  <a:pt x="27" y="62"/>
                  <a:pt x="29" y="60"/>
                  <a:pt x="30" y="60"/>
                </a:cubicBezTo>
                <a:cubicBezTo>
                  <a:pt x="30" y="63"/>
                  <a:pt x="30" y="63"/>
                  <a:pt x="30" y="63"/>
                </a:cubicBezTo>
                <a:close/>
                <a:moveTo>
                  <a:pt x="25" y="57"/>
                </a:moveTo>
                <a:cubicBezTo>
                  <a:pt x="17" y="57"/>
                  <a:pt x="13" y="50"/>
                  <a:pt x="13" y="44"/>
                </a:cubicBezTo>
                <a:cubicBezTo>
                  <a:pt x="13" y="42"/>
                  <a:pt x="13" y="42"/>
                  <a:pt x="13" y="42"/>
                </a:cubicBezTo>
                <a:cubicBezTo>
                  <a:pt x="14" y="42"/>
                  <a:pt x="17" y="42"/>
                  <a:pt x="19" y="39"/>
                </a:cubicBezTo>
                <a:cubicBezTo>
                  <a:pt x="21" y="41"/>
                  <a:pt x="22" y="41"/>
                  <a:pt x="24" y="42"/>
                </a:cubicBezTo>
                <a:cubicBezTo>
                  <a:pt x="25" y="44"/>
                  <a:pt x="29" y="46"/>
                  <a:pt x="33" y="46"/>
                </a:cubicBezTo>
                <a:cubicBezTo>
                  <a:pt x="35" y="46"/>
                  <a:pt x="35" y="44"/>
                  <a:pt x="37" y="44"/>
                </a:cubicBezTo>
                <a:cubicBezTo>
                  <a:pt x="37" y="50"/>
                  <a:pt x="32" y="57"/>
                  <a:pt x="25" y="57"/>
                </a:cubicBezTo>
                <a:close/>
                <a:moveTo>
                  <a:pt x="22" y="34"/>
                </a:moveTo>
                <a:cubicBezTo>
                  <a:pt x="21" y="34"/>
                  <a:pt x="21" y="34"/>
                  <a:pt x="21" y="34"/>
                </a:cubicBezTo>
                <a:cubicBezTo>
                  <a:pt x="19" y="34"/>
                  <a:pt x="19" y="34"/>
                  <a:pt x="17" y="34"/>
                </a:cubicBezTo>
                <a:cubicBezTo>
                  <a:pt x="16" y="36"/>
                  <a:pt x="14" y="38"/>
                  <a:pt x="13" y="38"/>
                </a:cubicBezTo>
                <a:cubicBezTo>
                  <a:pt x="13" y="31"/>
                  <a:pt x="17" y="26"/>
                  <a:pt x="25" y="26"/>
                </a:cubicBezTo>
                <a:cubicBezTo>
                  <a:pt x="32" y="26"/>
                  <a:pt x="37" y="31"/>
                  <a:pt x="37" y="39"/>
                </a:cubicBezTo>
                <a:cubicBezTo>
                  <a:pt x="27" y="42"/>
                  <a:pt x="22" y="34"/>
                  <a:pt x="22" y="34"/>
                </a:cubicBezTo>
                <a:close/>
                <a:moveTo>
                  <a:pt x="153" y="65"/>
                </a:moveTo>
                <a:cubicBezTo>
                  <a:pt x="141" y="59"/>
                  <a:pt x="141" y="59"/>
                  <a:pt x="141" y="59"/>
                </a:cubicBezTo>
                <a:cubicBezTo>
                  <a:pt x="141" y="57"/>
                  <a:pt x="139" y="57"/>
                  <a:pt x="139" y="55"/>
                </a:cubicBezTo>
                <a:cubicBezTo>
                  <a:pt x="139" y="52"/>
                  <a:pt x="139" y="52"/>
                  <a:pt x="139" y="52"/>
                </a:cubicBezTo>
                <a:cubicBezTo>
                  <a:pt x="142" y="49"/>
                  <a:pt x="144" y="46"/>
                  <a:pt x="144" y="41"/>
                </a:cubicBezTo>
                <a:cubicBezTo>
                  <a:pt x="144" y="39"/>
                  <a:pt x="144" y="39"/>
                  <a:pt x="144" y="39"/>
                </a:cubicBezTo>
                <a:cubicBezTo>
                  <a:pt x="145" y="39"/>
                  <a:pt x="147" y="38"/>
                  <a:pt x="147" y="36"/>
                </a:cubicBezTo>
                <a:cubicBezTo>
                  <a:pt x="147" y="31"/>
                  <a:pt x="147" y="31"/>
                  <a:pt x="147" y="31"/>
                </a:cubicBezTo>
                <a:cubicBezTo>
                  <a:pt x="147" y="23"/>
                  <a:pt x="141" y="17"/>
                  <a:pt x="133" y="17"/>
                </a:cubicBezTo>
                <a:cubicBezTo>
                  <a:pt x="128" y="17"/>
                  <a:pt x="128" y="17"/>
                  <a:pt x="128" y="17"/>
                </a:cubicBezTo>
                <a:cubicBezTo>
                  <a:pt x="118" y="17"/>
                  <a:pt x="112" y="23"/>
                  <a:pt x="112" y="31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12" y="38"/>
                  <a:pt x="113" y="39"/>
                  <a:pt x="115" y="39"/>
                </a:cubicBezTo>
                <a:cubicBezTo>
                  <a:pt x="115" y="41"/>
                  <a:pt x="115" y="41"/>
                  <a:pt x="115" y="41"/>
                </a:cubicBezTo>
                <a:cubicBezTo>
                  <a:pt x="115" y="46"/>
                  <a:pt x="116" y="49"/>
                  <a:pt x="120" y="52"/>
                </a:cubicBezTo>
                <a:cubicBezTo>
                  <a:pt x="120" y="55"/>
                  <a:pt x="120" y="55"/>
                  <a:pt x="120" y="55"/>
                </a:cubicBezTo>
                <a:cubicBezTo>
                  <a:pt x="120" y="57"/>
                  <a:pt x="120" y="57"/>
                  <a:pt x="118" y="59"/>
                </a:cubicBezTo>
                <a:cubicBezTo>
                  <a:pt x="116" y="59"/>
                  <a:pt x="116" y="60"/>
                  <a:pt x="116" y="62"/>
                </a:cubicBezTo>
                <a:cubicBezTo>
                  <a:pt x="118" y="62"/>
                  <a:pt x="118" y="62"/>
                  <a:pt x="120" y="62"/>
                </a:cubicBezTo>
                <a:cubicBezTo>
                  <a:pt x="121" y="62"/>
                  <a:pt x="121" y="62"/>
                  <a:pt x="121" y="62"/>
                </a:cubicBezTo>
                <a:cubicBezTo>
                  <a:pt x="128" y="67"/>
                  <a:pt x="128" y="67"/>
                  <a:pt x="128" y="67"/>
                </a:cubicBezTo>
                <a:cubicBezTo>
                  <a:pt x="128" y="98"/>
                  <a:pt x="128" y="98"/>
                  <a:pt x="128" y="98"/>
                </a:cubicBezTo>
                <a:cubicBezTo>
                  <a:pt x="128" y="100"/>
                  <a:pt x="128" y="102"/>
                  <a:pt x="129" y="102"/>
                </a:cubicBezTo>
                <a:cubicBezTo>
                  <a:pt x="131" y="102"/>
                  <a:pt x="133" y="100"/>
                  <a:pt x="133" y="98"/>
                </a:cubicBezTo>
                <a:cubicBezTo>
                  <a:pt x="133" y="67"/>
                  <a:pt x="133" y="67"/>
                  <a:pt x="133" y="67"/>
                </a:cubicBezTo>
                <a:cubicBezTo>
                  <a:pt x="137" y="62"/>
                  <a:pt x="137" y="62"/>
                  <a:pt x="137" y="62"/>
                </a:cubicBezTo>
                <a:cubicBezTo>
                  <a:pt x="139" y="62"/>
                  <a:pt x="139" y="62"/>
                  <a:pt x="139" y="62"/>
                </a:cubicBezTo>
                <a:cubicBezTo>
                  <a:pt x="152" y="68"/>
                  <a:pt x="152" y="68"/>
                  <a:pt x="152" y="68"/>
                </a:cubicBezTo>
                <a:cubicBezTo>
                  <a:pt x="147" y="73"/>
                  <a:pt x="147" y="73"/>
                  <a:pt x="147" y="73"/>
                </a:cubicBezTo>
                <a:cubicBezTo>
                  <a:pt x="145" y="74"/>
                  <a:pt x="145" y="76"/>
                  <a:pt x="145" y="79"/>
                </a:cubicBezTo>
                <a:cubicBezTo>
                  <a:pt x="145" y="98"/>
                  <a:pt x="145" y="98"/>
                  <a:pt x="145" y="98"/>
                </a:cubicBezTo>
                <a:cubicBezTo>
                  <a:pt x="145" y="100"/>
                  <a:pt x="145" y="102"/>
                  <a:pt x="147" y="102"/>
                </a:cubicBezTo>
                <a:cubicBezTo>
                  <a:pt x="149" y="102"/>
                  <a:pt x="150" y="100"/>
                  <a:pt x="150" y="98"/>
                </a:cubicBezTo>
                <a:cubicBezTo>
                  <a:pt x="150" y="79"/>
                  <a:pt x="150" y="79"/>
                  <a:pt x="150" y="79"/>
                </a:cubicBezTo>
                <a:cubicBezTo>
                  <a:pt x="150" y="78"/>
                  <a:pt x="150" y="76"/>
                  <a:pt x="150" y="76"/>
                </a:cubicBezTo>
                <a:cubicBezTo>
                  <a:pt x="155" y="71"/>
                  <a:pt x="155" y="71"/>
                  <a:pt x="155" y="71"/>
                </a:cubicBezTo>
                <a:cubicBezTo>
                  <a:pt x="155" y="73"/>
                  <a:pt x="155" y="73"/>
                  <a:pt x="155" y="73"/>
                </a:cubicBezTo>
                <a:cubicBezTo>
                  <a:pt x="155" y="98"/>
                  <a:pt x="155" y="98"/>
                  <a:pt x="155" y="98"/>
                </a:cubicBezTo>
                <a:cubicBezTo>
                  <a:pt x="155" y="100"/>
                  <a:pt x="155" y="102"/>
                  <a:pt x="157" y="102"/>
                </a:cubicBezTo>
                <a:cubicBezTo>
                  <a:pt x="158" y="102"/>
                  <a:pt x="160" y="100"/>
                  <a:pt x="160" y="98"/>
                </a:cubicBezTo>
                <a:cubicBezTo>
                  <a:pt x="160" y="73"/>
                  <a:pt x="160" y="73"/>
                  <a:pt x="160" y="73"/>
                </a:cubicBezTo>
                <a:cubicBezTo>
                  <a:pt x="160" y="70"/>
                  <a:pt x="157" y="67"/>
                  <a:pt x="153" y="65"/>
                </a:cubicBezTo>
                <a:close/>
                <a:moveTo>
                  <a:pt x="116" y="33"/>
                </a:moveTo>
                <a:cubicBezTo>
                  <a:pt x="116" y="31"/>
                  <a:pt x="116" y="31"/>
                  <a:pt x="116" y="31"/>
                </a:cubicBezTo>
                <a:cubicBezTo>
                  <a:pt x="116" y="25"/>
                  <a:pt x="121" y="22"/>
                  <a:pt x="128" y="22"/>
                </a:cubicBezTo>
                <a:cubicBezTo>
                  <a:pt x="133" y="22"/>
                  <a:pt x="133" y="22"/>
                  <a:pt x="133" y="22"/>
                </a:cubicBezTo>
                <a:cubicBezTo>
                  <a:pt x="137" y="22"/>
                  <a:pt x="142" y="25"/>
                  <a:pt x="142" y="31"/>
                </a:cubicBezTo>
                <a:cubicBezTo>
                  <a:pt x="142" y="35"/>
                  <a:pt x="142" y="35"/>
                  <a:pt x="142" y="35"/>
                </a:cubicBezTo>
                <a:cubicBezTo>
                  <a:pt x="133" y="33"/>
                  <a:pt x="126" y="30"/>
                  <a:pt x="126" y="30"/>
                </a:cubicBezTo>
                <a:cubicBezTo>
                  <a:pt x="123" y="30"/>
                  <a:pt x="123" y="30"/>
                  <a:pt x="123" y="30"/>
                </a:cubicBezTo>
                <a:cubicBezTo>
                  <a:pt x="121" y="31"/>
                  <a:pt x="118" y="33"/>
                  <a:pt x="116" y="33"/>
                </a:cubicBezTo>
                <a:close/>
                <a:moveTo>
                  <a:pt x="134" y="57"/>
                </a:moveTo>
                <a:cubicBezTo>
                  <a:pt x="129" y="63"/>
                  <a:pt x="129" y="63"/>
                  <a:pt x="129" y="63"/>
                </a:cubicBezTo>
                <a:cubicBezTo>
                  <a:pt x="125" y="57"/>
                  <a:pt x="125" y="57"/>
                  <a:pt x="125" y="57"/>
                </a:cubicBezTo>
                <a:cubicBezTo>
                  <a:pt x="125" y="57"/>
                  <a:pt x="125" y="57"/>
                  <a:pt x="125" y="55"/>
                </a:cubicBezTo>
                <a:cubicBezTo>
                  <a:pt x="134" y="55"/>
                  <a:pt x="134" y="55"/>
                  <a:pt x="134" y="55"/>
                </a:cubicBezTo>
                <a:cubicBezTo>
                  <a:pt x="134" y="57"/>
                  <a:pt x="134" y="57"/>
                  <a:pt x="134" y="57"/>
                </a:cubicBezTo>
                <a:close/>
                <a:moveTo>
                  <a:pt x="129" y="52"/>
                </a:moveTo>
                <a:cubicBezTo>
                  <a:pt x="125" y="52"/>
                  <a:pt x="120" y="47"/>
                  <a:pt x="120" y="41"/>
                </a:cubicBezTo>
                <a:cubicBezTo>
                  <a:pt x="120" y="38"/>
                  <a:pt x="120" y="38"/>
                  <a:pt x="120" y="38"/>
                </a:cubicBezTo>
                <a:cubicBezTo>
                  <a:pt x="121" y="36"/>
                  <a:pt x="123" y="36"/>
                  <a:pt x="125" y="35"/>
                </a:cubicBezTo>
                <a:cubicBezTo>
                  <a:pt x="128" y="36"/>
                  <a:pt x="133" y="38"/>
                  <a:pt x="139" y="38"/>
                </a:cubicBezTo>
                <a:cubicBezTo>
                  <a:pt x="139" y="41"/>
                  <a:pt x="139" y="41"/>
                  <a:pt x="139" y="41"/>
                </a:cubicBezTo>
                <a:cubicBezTo>
                  <a:pt x="139" y="47"/>
                  <a:pt x="136" y="52"/>
                  <a:pt x="129" y="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1F5BC6DE-F3F5-AE46-108A-BA83ED02556C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1925638"/>
            <a:ext cx="254000" cy="246063"/>
          </a:xfrm>
          <a:custGeom>
            <a:avLst/>
            <a:gdLst>
              <a:gd name="T0" fmla="*/ 130 w 160"/>
              <a:gd name="T1" fmla="*/ 84 h 155"/>
              <a:gd name="T2" fmla="*/ 121 w 160"/>
              <a:gd name="T3" fmla="*/ 81 h 155"/>
              <a:gd name="T4" fmla="*/ 135 w 160"/>
              <a:gd name="T5" fmla="*/ 84 h 155"/>
              <a:gd name="T6" fmla="*/ 146 w 160"/>
              <a:gd name="T7" fmla="*/ 79 h 155"/>
              <a:gd name="T8" fmla="*/ 136 w 160"/>
              <a:gd name="T9" fmla="*/ 48 h 155"/>
              <a:gd name="T10" fmla="*/ 106 w 160"/>
              <a:gd name="T11" fmla="*/ 47 h 155"/>
              <a:gd name="T12" fmla="*/ 104 w 160"/>
              <a:gd name="T13" fmla="*/ 32 h 155"/>
              <a:gd name="T14" fmla="*/ 91 w 160"/>
              <a:gd name="T15" fmla="*/ 52 h 155"/>
              <a:gd name="T16" fmla="*/ 53 w 160"/>
              <a:gd name="T17" fmla="*/ 52 h 155"/>
              <a:gd name="T18" fmla="*/ 72 w 160"/>
              <a:gd name="T19" fmla="*/ 5 h 155"/>
              <a:gd name="T20" fmla="*/ 99 w 160"/>
              <a:gd name="T21" fmla="*/ 21 h 155"/>
              <a:gd name="T22" fmla="*/ 72 w 160"/>
              <a:gd name="T23" fmla="*/ 0 h 155"/>
              <a:gd name="T24" fmla="*/ 50 w 160"/>
              <a:gd name="T25" fmla="*/ 55 h 155"/>
              <a:gd name="T26" fmla="*/ 50 w 160"/>
              <a:gd name="T27" fmla="*/ 63 h 155"/>
              <a:gd name="T28" fmla="*/ 93 w 160"/>
              <a:gd name="T29" fmla="*/ 64 h 155"/>
              <a:gd name="T30" fmla="*/ 90 w 160"/>
              <a:gd name="T31" fmla="*/ 58 h 155"/>
              <a:gd name="T32" fmla="*/ 101 w 160"/>
              <a:gd name="T33" fmla="*/ 50 h 155"/>
              <a:gd name="T34" fmla="*/ 109 w 160"/>
              <a:gd name="T35" fmla="*/ 74 h 155"/>
              <a:gd name="T36" fmla="*/ 134 w 160"/>
              <a:gd name="T37" fmla="*/ 67 h 155"/>
              <a:gd name="T38" fmla="*/ 146 w 160"/>
              <a:gd name="T39" fmla="*/ 85 h 155"/>
              <a:gd name="T40" fmla="*/ 155 w 160"/>
              <a:gd name="T41" fmla="*/ 103 h 155"/>
              <a:gd name="T42" fmla="*/ 138 w 160"/>
              <a:gd name="T43" fmla="*/ 112 h 155"/>
              <a:gd name="T44" fmla="*/ 114 w 160"/>
              <a:gd name="T45" fmla="*/ 151 h 155"/>
              <a:gd name="T46" fmla="*/ 101 w 160"/>
              <a:gd name="T47" fmla="*/ 151 h 155"/>
              <a:gd name="T48" fmla="*/ 80 w 160"/>
              <a:gd name="T49" fmla="*/ 139 h 155"/>
              <a:gd name="T50" fmla="*/ 64 w 160"/>
              <a:gd name="T51" fmla="*/ 151 h 155"/>
              <a:gd name="T52" fmla="*/ 50 w 160"/>
              <a:gd name="T53" fmla="*/ 151 h 155"/>
              <a:gd name="T54" fmla="*/ 22 w 160"/>
              <a:gd name="T55" fmla="*/ 93 h 155"/>
              <a:gd name="T56" fmla="*/ 45 w 160"/>
              <a:gd name="T57" fmla="*/ 53 h 155"/>
              <a:gd name="T58" fmla="*/ 18 w 160"/>
              <a:gd name="T59" fmla="*/ 85 h 155"/>
              <a:gd name="T60" fmla="*/ 3 w 160"/>
              <a:gd name="T61" fmla="*/ 77 h 155"/>
              <a:gd name="T62" fmla="*/ 3 w 160"/>
              <a:gd name="T63" fmla="*/ 93 h 155"/>
              <a:gd name="T64" fmla="*/ 14 w 160"/>
              <a:gd name="T65" fmla="*/ 91 h 155"/>
              <a:gd name="T66" fmla="*/ 26 w 160"/>
              <a:gd name="T67" fmla="*/ 119 h 155"/>
              <a:gd name="T68" fmla="*/ 51 w 160"/>
              <a:gd name="T69" fmla="*/ 155 h 155"/>
              <a:gd name="T70" fmla="*/ 69 w 160"/>
              <a:gd name="T71" fmla="*/ 143 h 155"/>
              <a:gd name="T72" fmla="*/ 96 w 160"/>
              <a:gd name="T73" fmla="*/ 152 h 155"/>
              <a:gd name="T74" fmla="*/ 118 w 160"/>
              <a:gd name="T75" fmla="*/ 152 h 155"/>
              <a:gd name="T76" fmla="*/ 144 w 160"/>
              <a:gd name="T77" fmla="*/ 114 h 155"/>
              <a:gd name="T78" fmla="*/ 160 w 160"/>
              <a:gd name="T79" fmla="*/ 91 h 155"/>
              <a:gd name="T80" fmla="*/ 126 w 160"/>
              <a:gd name="T81" fmla="*/ 71 h 155"/>
              <a:gd name="T82" fmla="*/ 109 w 160"/>
              <a:gd name="T83" fmla="*/ 50 h 155"/>
              <a:gd name="T84" fmla="*/ 131 w 160"/>
              <a:gd name="T85" fmla="*/ 55 h 155"/>
              <a:gd name="T86" fmla="*/ 8 w 160"/>
              <a:gd name="T87" fmla="*/ 79 h 155"/>
              <a:gd name="T88" fmla="*/ 13 w 160"/>
              <a:gd name="T89" fmla="*/ 83 h 155"/>
              <a:gd name="T90" fmla="*/ 74 w 160"/>
              <a:gd name="T91" fmla="*/ 16 h 155"/>
              <a:gd name="T92" fmla="*/ 64 w 160"/>
              <a:gd name="T93" fmla="*/ 24 h 155"/>
              <a:gd name="T94" fmla="*/ 65 w 160"/>
              <a:gd name="T95" fmla="*/ 38 h 155"/>
              <a:gd name="T96" fmla="*/ 73 w 160"/>
              <a:gd name="T97" fmla="*/ 48 h 155"/>
              <a:gd name="T98" fmla="*/ 74 w 160"/>
              <a:gd name="T99" fmla="*/ 28 h 155"/>
              <a:gd name="T100" fmla="*/ 71 w 160"/>
              <a:gd name="T101" fmla="*/ 27 h 155"/>
              <a:gd name="T102" fmla="*/ 71 w 160"/>
              <a:gd name="T103" fmla="*/ 27 h 155"/>
              <a:gd name="T104" fmla="*/ 73 w 160"/>
              <a:gd name="T105" fmla="*/ 33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55">
                <a:moveTo>
                  <a:pt x="135" y="84"/>
                </a:moveTo>
                <a:cubicBezTo>
                  <a:pt x="135" y="82"/>
                  <a:pt x="133" y="81"/>
                  <a:pt x="133" y="81"/>
                </a:cubicBezTo>
                <a:cubicBezTo>
                  <a:pt x="131" y="81"/>
                  <a:pt x="130" y="82"/>
                  <a:pt x="130" y="84"/>
                </a:cubicBezTo>
                <a:cubicBezTo>
                  <a:pt x="130" y="86"/>
                  <a:pt x="128" y="87"/>
                  <a:pt x="126" y="87"/>
                </a:cubicBezTo>
                <a:cubicBezTo>
                  <a:pt x="124" y="87"/>
                  <a:pt x="123" y="86"/>
                  <a:pt x="123" y="84"/>
                </a:cubicBezTo>
                <a:cubicBezTo>
                  <a:pt x="123" y="82"/>
                  <a:pt x="123" y="81"/>
                  <a:pt x="121" y="81"/>
                </a:cubicBezTo>
                <a:cubicBezTo>
                  <a:pt x="119" y="81"/>
                  <a:pt x="119" y="82"/>
                  <a:pt x="119" y="84"/>
                </a:cubicBezTo>
                <a:cubicBezTo>
                  <a:pt x="119" y="89"/>
                  <a:pt x="123" y="92"/>
                  <a:pt x="126" y="92"/>
                </a:cubicBezTo>
                <a:cubicBezTo>
                  <a:pt x="131" y="92"/>
                  <a:pt x="135" y="89"/>
                  <a:pt x="135" y="84"/>
                </a:cubicBezTo>
                <a:close/>
                <a:moveTo>
                  <a:pt x="154" y="83"/>
                </a:moveTo>
                <a:cubicBezTo>
                  <a:pt x="147" y="80"/>
                  <a:pt x="147" y="80"/>
                  <a:pt x="147" y="80"/>
                </a:cubicBezTo>
                <a:cubicBezTo>
                  <a:pt x="147" y="80"/>
                  <a:pt x="146" y="80"/>
                  <a:pt x="146" y="79"/>
                </a:cubicBezTo>
                <a:cubicBezTo>
                  <a:pt x="144" y="75"/>
                  <a:pt x="142" y="71"/>
                  <a:pt x="139" y="67"/>
                </a:cubicBezTo>
                <a:cubicBezTo>
                  <a:pt x="138" y="66"/>
                  <a:pt x="136" y="64"/>
                  <a:pt x="136" y="63"/>
                </a:cubicBezTo>
                <a:cubicBezTo>
                  <a:pt x="136" y="58"/>
                  <a:pt x="136" y="53"/>
                  <a:pt x="136" y="48"/>
                </a:cubicBezTo>
                <a:cubicBezTo>
                  <a:pt x="136" y="44"/>
                  <a:pt x="136" y="40"/>
                  <a:pt x="133" y="39"/>
                </a:cubicBezTo>
                <a:cubicBezTo>
                  <a:pt x="131" y="37"/>
                  <a:pt x="128" y="36"/>
                  <a:pt x="107" y="45"/>
                </a:cubicBezTo>
                <a:cubicBezTo>
                  <a:pt x="107" y="45"/>
                  <a:pt x="106" y="45"/>
                  <a:pt x="106" y="47"/>
                </a:cubicBezTo>
                <a:cubicBezTo>
                  <a:pt x="104" y="45"/>
                  <a:pt x="102" y="45"/>
                  <a:pt x="102" y="45"/>
                </a:cubicBezTo>
                <a:cubicBezTo>
                  <a:pt x="101" y="45"/>
                  <a:pt x="101" y="45"/>
                  <a:pt x="101" y="45"/>
                </a:cubicBezTo>
                <a:cubicBezTo>
                  <a:pt x="102" y="42"/>
                  <a:pt x="104" y="37"/>
                  <a:pt x="104" y="32"/>
                </a:cubicBezTo>
                <a:cubicBezTo>
                  <a:pt x="102" y="31"/>
                  <a:pt x="102" y="31"/>
                  <a:pt x="102" y="31"/>
                </a:cubicBezTo>
                <a:cubicBezTo>
                  <a:pt x="101" y="31"/>
                  <a:pt x="99" y="32"/>
                  <a:pt x="99" y="32"/>
                </a:cubicBezTo>
                <a:cubicBezTo>
                  <a:pt x="99" y="40"/>
                  <a:pt x="96" y="47"/>
                  <a:pt x="91" y="52"/>
                </a:cubicBezTo>
                <a:cubicBezTo>
                  <a:pt x="88" y="53"/>
                  <a:pt x="85" y="56"/>
                  <a:pt x="82" y="56"/>
                </a:cubicBezTo>
                <a:cubicBezTo>
                  <a:pt x="75" y="56"/>
                  <a:pt x="69" y="56"/>
                  <a:pt x="62" y="56"/>
                </a:cubicBezTo>
                <a:cubicBezTo>
                  <a:pt x="59" y="56"/>
                  <a:pt x="56" y="53"/>
                  <a:pt x="53" y="52"/>
                </a:cubicBezTo>
                <a:cubicBezTo>
                  <a:pt x="48" y="45"/>
                  <a:pt x="45" y="39"/>
                  <a:pt x="45" y="32"/>
                </a:cubicBezTo>
                <a:cubicBezTo>
                  <a:pt x="45" y="24"/>
                  <a:pt x="48" y="18"/>
                  <a:pt x="53" y="13"/>
                </a:cubicBezTo>
                <a:cubicBezTo>
                  <a:pt x="58" y="7"/>
                  <a:pt x="66" y="5"/>
                  <a:pt x="72" y="5"/>
                </a:cubicBezTo>
                <a:cubicBezTo>
                  <a:pt x="80" y="5"/>
                  <a:pt x="86" y="7"/>
                  <a:pt x="91" y="13"/>
                </a:cubicBezTo>
                <a:cubicBezTo>
                  <a:pt x="93" y="15"/>
                  <a:pt x="94" y="16"/>
                  <a:pt x="96" y="20"/>
                </a:cubicBezTo>
                <a:cubicBezTo>
                  <a:pt x="98" y="21"/>
                  <a:pt x="99" y="21"/>
                  <a:pt x="99" y="21"/>
                </a:cubicBezTo>
                <a:cubicBezTo>
                  <a:pt x="101" y="20"/>
                  <a:pt x="101" y="18"/>
                  <a:pt x="101" y="18"/>
                </a:cubicBezTo>
                <a:cubicBezTo>
                  <a:pt x="99" y="15"/>
                  <a:pt x="98" y="12"/>
                  <a:pt x="94" y="10"/>
                </a:cubicBezTo>
                <a:cubicBezTo>
                  <a:pt x="88" y="4"/>
                  <a:pt x="80" y="0"/>
                  <a:pt x="72" y="0"/>
                </a:cubicBezTo>
                <a:cubicBezTo>
                  <a:pt x="64" y="0"/>
                  <a:pt x="56" y="4"/>
                  <a:pt x="50" y="10"/>
                </a:cubicBezTo>
                <a:cubicBezTo>
                  <a:pt x="43" y="15"/>
                  <a:pt x="40" y="23"/>
                  <a:pt x="40" y="32"/>
                </a:cubicBezTo>
                <a:cubicBezTo>
                  <a:pt x="40" y="40"/>
                  <a:pt x="43" y="48"/>
                  <a:pt x="50" y="55"/>
                </a:cubicBezTo>
                <a:cubicBezTo>
                  <a:pt x="51" y="56"/>
                  <a:pt x="53" y="58"/>
                  <a:pt x="56" y="58"/>
                </a:cubicBezTo>
                <a:cubicBezTo>
                  <a:pt x="54" y="59"/>
                  <a:pt x="53" y="59"/>
                  <a:pt x="51" y="59"/>
                </a:cubicBezTo>
                <a:cubicBezTo>
                  <a:pt x="50" y="59"/>
                  <a:pt x="50" y="61"/>
                  <a:pt x="50" y="63"/>
                </a:cubicBezTo>
                <a:cubicBezTo>
                  <a:pt x="50" y="64"/>
                  <a:pt x="51" y="64"/>
                  <a:pt x="53" y="64"/>
                </a:cubicBezTo>
                <a:cubicBezTo>
                  <a:pt x="66" y="59"/>
                  <a:pt x="80" y="59"/>
                  <a:pt x="91" y="64"/>
                </a:cubicBezTo>
                <a:cubicBezTo>
                  <a:pt x="93" y="64"/>
                  <a:pt x="93" y="64"/>
                  <a:pt x="93" y="64"/>
                </a:cubicBezTo>
                <a:cubicBezTo>
                  <a:pt x="94" y="64"/>
                  <a:pt x="94" y="64"/>
                  <a:pt x="94" y="63"/>
                </a:cubicBezTo>
                <a:cubicBezTo>
                  <a:pt x="96" y="61"/>
                  <a:pt x="94" y="59"/>
                  <a:pt x="93" y="59"/>
                </a:cubicBezTo>
                <a:cubicBezTo>
                  <a:pt x="91" y="59"/>
                  <a:pt x="91" y="59"/>
                  <a:pt x="90" y="58"/>
                </a:cubicBezTo>
                <a:cubicBezTo>
                  <a:pt x="91" y="58"/>
                  <a:pt x="93" y="56"/>
                  <a:pt x="94" y="55"/>
                </a:cubicBezTo>
                <a:cubicBezTo>
                  <a:pt x="96" y="53"/>
                  <a:pt x="98" y="52"/>
                  <a:pt x="99" y="48"/>
                </a:cubicBezTo>
                <a:cubicBezTo>
                  <a:pt x="99" y="50"/>
                  <a:pt x="101" y="50"/>
                  <a:pt x="101" y="50"/>
                </a:cubicBezTo>
                <a:cubicBezTo>
                  <a:pt x="102" y="50"/>
                  <a:pt x="102" y="50"/>
                  <a:pt x="102" y="50"/>
                </a:cubicBezTo>
                <a:cubicBezTo>
                  <a:pt x="102" y="56"/>
                  <a:pt x="102" y="61"/>
                  <a:pt x="104" y="64"/>
                </a:cubicBezTo>
                <a:cubicBezTo>
                  <a:pt x="104" y="67"/>
                  <a:pt x="107" y="71"/>
                  <a:pt x="109" y="74"/>
                </a:cubicBezTo>
                <a:cubicBezTo>
                  <a:pt x="114" y="75"/>
                  <a:pt x="117" y="77"/>
                  <a:pt x="122" y="77"/>
                </a:cubicBezTo>
                <a:cubicBezTo>
                  <a:pt x="123" y="77"/>
                  <a:pt x="126" y="75"/>
                  <a:pt x="128" y="75"/>
                </a:cubicBezTo>
                <a:cubicBezTo>
                  <a:pt x="131" y="74"/>
                  <a:pt x="133" y="71"/>
                  <a:pt x="134" y="67"/>
                </a:cubicBezTo>
                <a:cubicBezTo>
                  <a:pt x="134" y="67"/>
                  <a:pt x="134" y="69"/>
                  <a:pt x="136" y="69"/>
                </a:cubicBezTo>
                <a:cubicBezTo>
                  <a:pt x="138" y="72"/>
                  <a:pt x="139" y="77"/>
                  <a:pt x="141" y="80"/>
                </a:cubicBezTo>
                <a:cubicBezTo>
                  <a:pt x="142" y="83"/>
                  <a:pt x="144" y="85"/>
                  <a:pt x="146" y="85"/>
                </a:cubicBezTo>
                <a:cubicBezTo>
                  <a:pt x="152" y="87"/>
                  <a:pt x="152" y="87"/>
                  <a:pt x="152" y="87"/>
                </a:cubicBezTo>
                <a:cubicBezTo>
                  <a:pt x="154" y="88"/>
                  <a:pt x="155" y="90"/>
                  <a:pt x="155" y="91"/>
                </a:cubicBezTo>
                <a:cubicBezTo>
                  <a:pt x="155" y="103"/>
                  <a:pt x="155" y="103"/>
                  <a:pt x="155" y="103"/>
                </a:cubicBezTo>
                <a:cubicBezTo>
                  <a:pt x="155" y="104"/>
                  <a:pt x="154" y="106"/>
                  <a:pt x="152" y="106"/>
                </a:cubicBezTo>
                <a:cubicBezTo>
                  <a:pt x="142" y="109"/>
                  <a:pt x="142" y="109"/>
                  <a:pt x="142" y="109"/>
                </a:cubicBezTo>
                <a:cubicBezTo>
                  <a:pt x="141" y="111"/>
                  <a:pt x="139" y="111"/>
                  <a:pt x="138" y="112"/>
                </a:cubicBezTo>
                <a:cubicBezTo>
                  <a:pt x="134" y="120"/>
                  <a:pt x="128" y="125"/>
                  <a:pt x="118" y="130"/>
                </a:cubicBezTo>
                <a:cubicBezTo>
                  <a:pt x="117" y="131"/>
                  <a:pt x="117" y="131"/>
                  <a:pt x="117" y="133"/>
                </a:cubicBezTo>
                <a:cubicBezTo>
                  <a:pt x="114" y="151"/>
                  <a:pt x="114" y="151"/>
                  <a:pt x="114" y="151"/>
                </a:cubicBezTo>
                <a:cubicBezTo>
                  <a:pt x="112" y="152"/>
                  <a:pt x="112" y="152"/>
                  <a:pt x="112" y="152"/>
                </a:cubicBezTo>
                <a:cubicBezTo>
                  <a:pt x="101" y="152"/>
                  <a:pt x="101" y="152"/>
                  <a:pt x="101" y="152"/>
                </a:cubicBezTo>
                <a:cubicBezTo>
                  <a:pt x="101" y="151"/>
                  <a:pt x="101" y="151"/>
                  <a:pt x="101" y="15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8" y="139"/>
                  <a:pt x="96" y="138"/>
                  <a:pt x="94" y="138"/>
                </a:cubicBezTo>
                <a:cubicBezTo>
                  <a:pt x="90" y="138"/>
                  <a:pt x="85" y="139"/>
                  <a:pt x="80" y="139"/>
                </a:cubicBezTo>
                <a:cubicBezTo>
                  <a:pt x="77" y="139"/>
                  <a:pt x="72" y="139"/>
                  <a:pt x="69" y="138"/>
                </a:cubicBezTo>
                <a:cubicBezTo>
                  <a:pt x="67" y="138"/>
                  <a:pt x="66" y="139"/>
                  <a:pt x="66" y="141"/>
                </a:cubicBezTo>
                <a:cubicBezTo>
                  <a:pt x="64" y="151"/>
                  <a:pt x="64" y="151"/>
                  <a:pt x="64" y="151"/>
                </a:cubicBezTo>
                <a:cubicBezTo>
                  <a:pt x="62" y="152"/>
                  <a:pt x="62" y="152"/>
                  <a:pt x="62" y="152"/>
                </a:cubicBezTo>
                <a:cubicBezTo>
                  <a:pt x="51" y="152"/>
                  <a:pt x="51" y="152"/>
                  <a:pt x="51" y="152"/>
                </a:cubicBezTo>
                <a:cubicBezTo>
                  <a:pt x="51" y="152"/>
                  <a:pt x="51" y="151"/>
                  <a:pt x="50" y="151"/>
                </a:cubicBezTo>
                <a:cubicBezTo>
                  <a:pt x="46" y="135"/>
                  <a:pt x="46" y="135"/>
                  <a:pt x="46" y="135"/>
                </a:cubicBezTo>
                <a:cubicBezTo>
                  <a:pt x="46" y="133"/>
                  <a:pt x="46" y="131"/>
                  <a:pt x="45" y="131"/>
                </a:cubicBezTo>
                <a:cubicBezTo>
                  <a:pt x="30" y="123"/>
                  <a:pt x="22" y="111"/>
                  <a:pt x="22" y="93"/>
                </a:cubicBezTo>
                <a:cubicBezTo>
                  <a:pt x="22" y="85"/>
                  <a:pt x="24" y="77"/>
                  <a:pt x="29" y="71"/>
                </a:cubicBezTo>
                <a:cubicBezTo>
                  <a:pt x="32" y="64"/>
                  <a:pt x="37" y="59"/>
                  <a:pt x="43" y="56"/>
                </a:cubicBezTo>
                <a:cubicBezTo>
                  <a:pt x="45" y="55"/>
                  <a:pt x="45" y="53"/>
                  <a:pt x="45" y="53"/>
                </a:cubicBezTo>
                <a:cubicBezTo>
                  <a:pt x="43" y="52"/>
                  <a:pt x="42" y="52"/>
                  <a:pt x="42" y="52"/>
                </a:cubicBezTo>
                <a:cubicBezTo>
                  <a:pt x="29" y="59"/>
                  <a:pt x="21" y="71"/>
                  <a:pt x="19" y="85"/>
                </a:cubicBezTo>
                <a:cubicBezTo>
                  <a:pt x="18" y="85"/>
                  <a:pt x="18" y="85"/>
                  <a:pt x="18" y="85"/>
                </a:cubicBezTo>
                <a:cubicBezTo>
                  <a:pt x="18" y="83"/>
                  <a:pt x="18" y="82"/>
                  <a:pt x="18" y="80"/>
                </a:cubicBezTo>
                <a:cubicBezTo>
                  <a:pt x="16" y="77"/>
                  <a:pt x="13" y="74"/>
                  <a:pt x="10" y="74"/>
                </a:cubicBezTo>
                <a:cubicBezTo>
                  <a:pt x="8" y="74"/>
                  <a:pt x="5" y="74"/>
                  <a:pt x="3" y="77"/>
                </a:cubicBezTo>
                <a:cubicBezTo>
                  <a:pt x="2" y="80"/>
                  <a:pt x="2" y="82"/>
                  <a:pt x="3" y="83"/>
                </a:cubicBezTo>
                <a:cubicBezTo>
                  <a:pt x="3" y="85"/>
                  <a:pt x="6" y="87"/>
                  <a:pt x="11" y="88"/>
                </a:cubicBezTo>
                <a:cubicBezTo>
                  <a:pt x="8" y="93"/>
                  <a:pt x="5" y="93"/>
                  <a:pt x="3" y="93"/>
                </a:cubicBezTo>
                <a:cubicBezTo>
                  <a:pt x="2" y="93"/>
                  <a:pt x="0" y="95"/>
                  <a:pt x="0" y="96"/>
                </a:cubicBezTo>
                <a:cubicBezTo>
                  <a:pt x="0" y="98"/>
                  <a:pt x="2" y="98"/>
                  <a:pt x="3" y="98"/>
                </a:cubicBezTo>
                <a:cubicBezTo>
                  <a:pt x="6" y="98"/>
                  <a:pt x="11" y="98"/>
                  <a:pt x="14" y="91"/>
                </a:cubicBezTo>
                <a:cubicBezTo>
                  <a:pt x="16" y="91"/>
                  <a:pt x="16" y="90"/>
                  <a:pt x="18" y="90"/>
                </a:cubicBezTo>
                <a:cubicBezTo>
                  <a:pt x="18" y="90"/>
                  <a:pt x="18" y="91"/>
                  <a:pt x="18" y="93"/>
                </a:cubicBezTo>
                <a:cubicBezTo>
                  <a:pt x="18" y="103"/>
                  <a:pt x="21" y="111"/>
                  <a:pt x="26" y="119"/>
                </a:cubicBezTo>
                <a:cubicBezTo>
                  <a:pt x="29" y="125"/>
                  <a:pt x="35" y="131"/>
                  <a:pt x="43" y="135"/>
                </a:cubicBezTo>
                <a:cubicBezTo>
                  <a:pt x="46" y="152"/>
                  <a:pt x="46" y="152"/>
                  <a:pt x="46" y="152"/>
                </a:cubicBezTo>
                <a:cubicBezTo>
                  <a:pt x="46" y="154"/>
                  <a:pt x="48" y="155"/>
                  <a:pt x="51" y="155"/>
                </a:cubicBezTo>
                <a:cubicBezTo>
                  <a:pt x="62" y="155"/>
                  <a:pt x="62" y="155"/>
                  <a:pt x="62" y="155"/>
                </a:cubicBezTo>
                <a:cubicBezTo>
                  <a:pt x="66" y="155"/>
                  <a:pt x="67" y="154"/>
                  <a:pt x="67" y="152"/>
                </a:cubicBezTo>
                <a:cubicBezTo>
                  <a:pt x="69" y="143"/>
                  <a:pt x="69" y="143"/>
                  <a:pt x="69" y="143"/>
                </a:cubicBezTo>
                <a:cubicBezTo>
                  <a:pt x="74" y="144"/>
                  <a:pt x="77" y="144"/>
                  <a:pt x="80" y="144"/>
                </a:cubicBezTo>
                <a:cubicBezTo>
                  <a:pt x="85" y="144"/>
                  <a:pt x="90" y="143"/>
                  <a:pt x="94" y="143"/>
                </a:cubicBezTo>
                <a:cubicBezTo>
                  <a:pt x="96" y="152"/>
                  <a:pt x="96" y="152"/>
                  <a:pt x="96" y="152"/>
                </a:cubicBezTo>
                <a:cubicBezTo>
                  <a:pt x="96" y="154"/>
                  <a:pt x="99" y="155"/>
                  <a:pt x="101" y="155"/>
                </a:cubicBezTo>
                <a:cubicBezTo>
                  <a:pt x="112" y="155"/>
                  <a:pt x="112" y="155"/>
                  <a:pt x="112" y="155"/>
                </a:cubicBezTo>
                <a:cubicBezTo>
                  <a:pt x="115" y="155"/>
                  <a:pt x="117" y="154"/>
                  <a:pt x="118" y="152"/>
                </a:cubicBezTo>
                <a:cubicBezTo>
                  <a:pt x="122" y="135"/>
                  <a:pt x="122" y="135"/>
                  <a:pt x="122" y="135"/>
                </a:cubicBezTo>
                <a:cubicBezTo>
                  <a:pt x="131" y="130"/>
                  <a:pt x="138" y="123"/>
                  <a:pt x="142" y="115"/>
                </a:cubicBezTo>
                <a:cubicBezTo>
                  <a:pt x="142" y="114"/>
                  <a:pt x="142" y="114"/>
                  <a:pt x="144" y="114"/>
                </a:cubicBezTo>
                <a:cubicBezTo>
                  <a:pt x="154" y="111"/>
                  <a:pt x="154" y="111"/>
                  <a:pt x="154" y="111"/>
                </a:cubicBezTo>
                <a:cubicBezTo>
                  <a:pt x="157" y="109"/>
                  <a:pt x="160" y="106"/>
                  <a:pt x="160" y="103"/>
                </a:cubicBezTo>
                <a:cubicBezTo>
                  <a:pt x="160" y="91"/>
                  <a:pt x="160" y="91"/>
                  <a:pt x="160" y="91"/>
                </a:cubicBezTo>
                <a:cubicBezTo>
                  <a:pt x="160" y="88"/>
                  <a:pt x="157" y="83"/>
                  <a:pt x="154" y="83"/>
                </a:cubicBezTo>
                <a:close/>
                <a:moveTo>
                  <a:pt x="131" y="55"/>
                </a:moveTo>
                <a:cubicBezTo>
                  <a:pt x="131" y="63"/>
                  <a:pt x="128" y="69"/>
                  <a:pt x="126" y="71"/>
                </a:cubicBezTo>
                <a:cubicBezTo>
                  <a:pt x="123" y="72"/>
                  <a:pt x="117" y="72"/>
                  <a:pt x="112" y="69"/>
                </a:cubicBezTo>
                <a:cubicBezTo>
                  <a:pt x="107" y="66"/>
                  <a:pt x="106" y="59"/>
                  <a:pt x="107" y="52"/>
                </a:cubicBezTo>
                <a:cubicBezTo>
                  <a:pt x="107" y="50"/>
                  <a:pt x="109" y="50"/>
                  <a:pt x="109" y="50"/>
                </a:cubicBezTo>
                <a:cubicBezTo>
                  <a:pt x="122" y="44"/>
                  <a:pt x="128" y="42"/>
                  <a:pt x="130" y="42"/>
                </a:cubicBezTo>
                <a:cubicBezTo>
                  <a:pt x="131" y="42"/>
                  <a:pt x="131" y="42"/>
                  <a:pt x="131" y="42"/>
                </a:cubicBezTo>
                <a:cubicBezTo>
                  <a:pt x="131" y="44"/>
                  <a:pt x="133" y="48"/>
                  <a:pt x="131" y="55"/>
                </a:cubicBezTo>
                <a:close/>
                <a:moveTo>
                  <a:pt x="13" y="83"/>
                </a:moveTo>
                <a:cubicBezTo>
                  <a:pt x="10" y="83"/>
                  <a:pt x="8" y="82"/>
                  <a:pt x="6" y="82"/>
                </a:cubicBezTo>
                <a:cubicBezTo>
                  <a:pt x="6" y="80"/>
                  <a:pt x="8" y="80"/>
                  <a:pt x="8" y="79"/>
                </a:cubicBezTo>
                <a:cubicBezTo>
                  <a:pt x="8" y="79"/>
                  <a:pt x="8" y="79"/>
                  <a:pt x="10" y="79"/>
                </a:cubicBezTo>
                <a:cubicBezTo>
                  <a:pt x="11" y="79"/>
                  <a:pt x="11" y="80"/>
                  <a:pt x="13" y="82"/>
                </a:cubicBezTo>
                <a:lnTo>
                  <a:pt x="13" y="83"/>
                </a:lnTo>
                <a:close/>
                <a:moveTo>
                  <a:pt x="79" y="22"/>
                </a:moveTo>
                <a:cubicBezTo>
                  <a:pt x="79" y="22"/>
                  <a:pt x="80" y="20"/>
                  <a:pt x="80" y="19"/>
                </a:cubicBezTo>
                <a:cubicBezTo>
                  <a:pt x="80" y="17"/>
                  <a:pt x="76" y="16"/>
                  <a:pt x="74" y="16"/>
                </a:cubicBezTo>
                <a:cubicBezTo>
                  <a:pt x="74" y="14"/>
                  <a:pt x="73" y="14"/>
                  <a:pt x="73" y="14"/>
                </a:cubicBezTo>
                <a:cubicBezTo>
                  <a:pt x="71" y="14"/>
                  <a:pt x="71" y="14"/>
                  <a:pt x="71" y="16"/>
                </a:cubicBezTo>
                <a:cubicBezTo>
                  <a:pt x="68" y="17"/>
                  <a:pt x="64" y="19"/>
                  <a:pt x="64" y="24"/>
                </a:cubicBezTo>
                <a:cubicBezTo>
                  <a:pt x="64" y="28"/>
                  <a:pt x="68" y="30"/>
                  <a:pt x="71" y="32"/>
                </a:cubicBezTo>
                <a:cubicBezTo>
                  <a:pt x="71" y="41"/>
                  <a:pt x="71" y="41"/>
                  <a:pt x="71" y="41"/>
                </a:cubicBezTo>
                <a:cubicBezTo>
                  <a:pt x="67" y="41"/>
                  <a:pt x="67" y="38"/>
                  <a:pt x="65" y="38"/>
                </a:cubicBezTo>
                <a:cubicBezTo>
                  <a:pt x="64" y="38"/>
                  <a:pt x="64" y="40"/>
                  <a:pt x="64" y="41"/>
                </a:cubicBezTo>
                <a:cubicBezTo>
                  <a:pt x="64" y="43"/>
                  <a:pt x="67" y="46"/>
                  <a:pt x="71" y="46"/>
                </a:cubicBezTo>
                <a:cubicBezTo>
                  <a:pt x="71" y="48"/>
                  <a:pt x="71" y="48"/>
                  <a:pt x="73" y="48"/>
                </a:cubicBezTo>
                <a:cubicBezTo>
                  <a:pt x="73" y="48"/>
                  <a:pt x="74" y="48"/>
                  <a:pt x="74" y="46"/>
                </a:cubicBezTo>
                <a:cubicBezTo>
                  <a:pt x="77" y="45"/>
                  <a:pt x="80" y="43"/>
                  <a:pt x="80" y="37"/>
                </a:cubicBezTo>
                <a:cubicBezTo>
                  <a:pt x="80" y="32"/>
                  <a:pt x="77" y="30"/>
                  <a:pt x="74" y="28"/>
                </a:cubicBezTo>
                <a:cubicBezTo>
                  <a:pt x="74" y="20"/>
                  <a:pt x="74" y="20"/>
                  <a:pt x="74" y="20"/>
                </a:cubicBezTo>
                <a:cubicBezTo>
                  <a:pt x="76" y="20"/>
                  <a:pt x="77" y="22"/>
                  <a:pt x="79" y="22"/>
                </a:cubicBezTo>
                <a:close/>
                <a:moveTo>
                  <a:pt x="71" y="27"/>
                </a:moveTo>
                <a:cubicBezTo>
                  <a:pt x="70" y="27"/>
                  <a:pt x="68" y="25"/>
                  <a:pt x="68" y="24"/>
                </a:cubicBezTo>
                <a:cubicBezTo>
                  <a:pt x="68" y="22"/>
                  <a:pt x="70" y="20"/>
                  <a:pt x="71" y="20"/>
                </a:cubicBezTo>
                <a:lnTo>
                  <a:pt x="71" y="27"/>
                </a:lnTo>
                <a:close/>
                <a:moveTo>
                  <a:pt x="77" y="38"/>
                </a:moveTo>
                <a:cubicBezTo>
                  <a:pt x="77" y="40"/>
                  <a:pt x="76" y="41"/>
                  <a:pt x="73" y="41"/>
                </a:cubicBezTo>
                <a:cubicBezTo>
                  <a:pt x="73" y="33"/>
                  <a:pt x="73" y="33"/>
                  <a:pt x="73" y="33"/>
                </a:cubicBezTo>
                <a:cubicBezTo>
                  <a:pt x="76" y="33"/>
                  <a:pt x="77" y="35"/>
                  <a:pt x="77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77FF35D2-AFA7-A59A-F654-4DF08BC5B859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1925638"/>
            <a:ext cx="254000" cy="247650"/>
          </a:xfrm>
          <a:custGeom>
            <a:avLst/>
            <a:gdLst>
              <a:gd name="T0" fmla="*/ 15 w 160"/>
              <a:gd name="T1" fmla="*/ 15 h 156"/>
              <a:gd name="T2" fmla="*/ 48 w 160"/>
              <a:gd name="T3" fmla="*/ 20 h 156"/>
              <a:gd name="T4" fmla="*/ 48 w 160"/>
              <a:gd name="T5" fmla="*/ 25 h 156"/>
              <a:gd name="T6" fmla="*/ 15 w 160"/>
              <a:gd name="T7" fmla="*/ 31 h 156"/>
              <a:gd name="T8" fmla="*/ 48 w 160"/>
              <a:gd name="T9" fmla="*/ 25 h 156"/>
              <a:gd name="T10" fmla="*/ 15 w 160"/>
              <a:gd name="T11" fmla="*/ 36 h 156"/>
              <a:gd name="T12" fmla="*/ 39 w 160"/>
              <a:gd name="T13" fmla="*/ 41 h 156"/>
              <a:gd name="T14" fmla="*/ 39 w 160"/>
              <a:gd name="T15" fmla="*/ 47 h 156"/>
              <a:gd name="T16" fmla="*/ 15 w 160"/>
              <a:gd name="T17" fmla="*/ 52 h 156"/>
              <a:gd name="T18" fmla="*/ 39 w 160"/>
              <a:gd name="T19" fmla="*/ 47 h 156"/>
              <a:gd name="T20" fmla="*/ 0 w 160"/>
              <a:gd name="T21" fmla="*/ 156 h 156"/>
              <a:gd name="T22" fmla="*/ 160 w 160"/>
              <a:gd name="T23" fmla="*/ 152 h 156"/>
              <a:gd name="T24" fmla="*/ 138 w 160"/>
              <a:gd name="T25" fmla="*/ 20 h 156"/>
              <a:gd name="T26" fmla="*/ 150 w 160"/>
              <a:gd name="T27" fmla="*/ 23 h 156"/>
              <a:gd name="T28" fmla="*/ 155 w 160"/>
              <a:gd name="T29" fmla="*/ 22 h 156"/>
              <a:gd name="T30" fmla="*/ 141 w 160"/>
              <a:gd name="T31" fmla="*/ 0 h 156"/>
              <a:gd name="T32" fmla="*/ 119 w 160"/>
              <a:gd name="T33" fmla="*/ 14 h 156"/>
              <a:gd name="T34" fmla="*/ 138 w 160"/>
              <a:gd name="T35" fmla="*/ 7 h 156"/>
              <a:gd name="T36" fmla="*/ 12 w 160"/>
              <a:gd name="T37" fmla="*/ 112 h 156"/>
              <a:gd name="T38" fmla="*/ 138 w 160"/>
              <a:gd name="T39" fmla="*/ 20 h 156"/>
              <a:gd name="T40" fmla="*/ 32 w 160"/>
              <a:gd name="T41" fmla="*/ 147 h 156"/>
              <a:gd name="T42" fmla="*/ 35 w 160"/>
              <a:gd name="T43" fmla="*/ 127 h 156"/>
              <a:gd name="T44" fmla="*/ 15 w 160"/>
              <a:gd name="T45" fmla="*/ 126 h 156"/>
              <a:gd name="T46" fmla="*/ 12 w 160"/>
              <a:gd name="T47" fmla="*/ 144 h 156"/>
              <a:gd name="T48" fmla="*/ 17 w 160"/>
              <a:gd name="T49" fmla="*/ 131 h 156"/>
              <a:gd name="T50" fmla="*/ 30 w 160"/>
              <a:gd name="T51" fmla="*/ 142 h 156"/>
              <a:gd name="T52" fmla="*/ 17 w 160"/>
              <a:gd name="T53" fmla="*/ 131 h 156"/>
              <a:gd name="T54" fmla="*/ 40 w 160"/>
              <a:gd name="T55" fmla="*/ 120 h 156"/>
              <a:gd name="T56" fmla="*/ 43 w 160"/>
              <a:gd name="T57" fmla="*/ 147 h 156"/>
              <a:gd name="T58" fmla="*/ 64 w 160"/>
              <a:gd name="T59" fmla="*/ 144 h 156"/>
              <a:gd name="T60" fmla="*/ 63 w 160"/>
              <a:gd name="T61" fmla="*/ 118 h 156"/>
              <a:gd name="T62" fmla="*/ 59 w 160"/>
              <a:gd name="T63" fmla="*/ 142 h 156"/>
              <a:gd name="T64" fmla="*/ 46 w 160"/>
              <a:gd name="T65" fmla="*/ 123 h 156"/>
              <a:gd name="T66" fmla="*/ 59 w 160"/>
              <a:gd name="T67" fmla="*/ 142 h 156"/>
              <a:gd name="T68" fmla="*/ 70 w 160"/>
              <a:gd name="T69" fmla="*/ 107 h 156"/>
              <a:gd name="T70" fmla="*/ 72 w 160"/>
              <a:gd name="T71" fmla="*/ 147 h 156"/>
              <a:gd name="T72" fmla="*/ 94 w 160"/>
              <a:gd name="T73" fmla="*/ 144 h 156"/>
              <a:gd name="T74" fmla="*/ 91 w 160"/>
              <a:gd name="T75" fmla="*/ 104 h 156"/>
              <a:gd name="T76" fmla="*/ 88 w 160"/>
              <a:gd name="T77" fmla="*/ 142 h 156"/>
              <a:gd name="T78" fmla="*/ 75 w 160"/>
              <a:gd name="T79" fmla="*/ 110 h 156"/>
              <a:gd name="T80" fmla="*/ 88 w 160"/>
              <a:gd name="T81" fmla="*/ 142 h 156"/>
              <a:gd name="T82" fmla="*/ 100 w 160"/>
              <a:gd name="T83" fmla="*/ 89 h 156"/>
              <a:gd name="T84" fmla="*/ 103 w 160"/>
              <a:gd name="T85" fmla="*/ 147 h 156"/>
              <a:gd name="T86" fmla="*/ 122 w 160"/>
              <a:gd name="T87" fmla="*/ 144 h 156"/>
              <a:gd name="T88" fmla="*/ 119 w 160"/>
              <a:gd name="T89" fmla="*/ 87 h 156"/>
              <a:gd name="T90" fmla="*/ 118 w 160"/>
              <a:gd name="T91" fmla="*/ 142 h 156"/>
              <a:gd name="T92" fmla="*/ 104 w 160"/>
              <a:gd name="T93" fmla="*/ 92 h 156"/>
              <a:gd name="T94" fmla="*/ 118 w 160"/>
              <a:gd name="T95" fmla="*/ 142 h 156"/>
              <a:gd name="T96" fmla="*/ 127 w 160"/>
              <a:gd name="T97" fmla="*/ 52 h 156"/>
              <a:gd name="T98" fmla="*/ 131 w 160"/>
              <a:gd name="T99" fmla="*/ 147 h 156"/>
              <a:gd name="T100" fmla="*/ 152 w 160"/>
              <a:gd name="T101" fmla="*/ 144 h 156"/>
              <a:gd name="T102" fmla="*/ 150 w 160"/>
              <a:gd name="T103" fmla="*/ 48 h 156"/>
              <a:gd name="T104" fmla="*/ 147 w 160"/>
              <a:gd name="T105" fmla="*/ 142 h 156"/>
              <a:gd name="T106" fmla="*/ 134 w 160"/>
              <a:gd name="T107" fmla="*/ 55 h 156"/>
              <a:gd name="T108" fmla="*/ 147 w 160"/>
              <a:gd name="T109" fmla="*/ 142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56">
                <a:moveTo>
                  <a:pt x="48" y="15"/>
                </a:moveTo>
                <a:cubicBezTo>
                  <a:pt x="15" y="15"/>
                  <a:pt x="15" y="15"/>
                  <a:pt x="15" y="15"/>
                </a:cubicBezTo>
                <a:cubicBezTo>
                  <a:pt x="15" y="20"/>
                  <a:pt x="15" y="20"/>
                  <a:pt x="15" y="20"/>
                </a:cubicBezTo>
                <a:cubicBezTo>
                  <a:pt x="48" y="20"/>
                  <a:pt x="48" y="20"/>
                  <a:pt x="48" y="20"/>
                </a:cubicBezTo>
                <a:lnTo>
                  <a:pt x="48" y="15"/>
                </a:lnTo>
                <a:close/>
                <a:moveTo>
                  <a:pt x="48" y="25"/>
                </a:moveTo>
                <a:cubicBezTo>
                  <a:pt x="15" y="25"/>
                  <a:pt x="15" y="25"/>
                  <a:pt x="15" y="25"/>
                </a:cubicBezTo>
                <a:cubicBezTo>
                  <a:pt x="15" y="31"/>
                  <a:pt x="15" y="31"/>
                  <a:pt x="15" y="31"/>
                </a:cubicBezTo>
                <a:cubicBezTo>
                  <a:pt x="48" y="31"/>
                  <a:pt x="48" y="31"/>
                  <a:pt x="48" y="31"/>
                </a:cubicBezTo>
                <a:lnTo>
                  <a:pt x="48" y="25"/>
                </a:lnTo>
                <a:close/>
                <a:moveTo>
                  <a:pt x="39" y="36"/>
                </a:moveTo>
                <a:cubicBezTo>
                  <a:pt x="15" y="36"/>
                  <a:pt x="15" y="36"/>
                  <a:pt x="15" y="36"/>
                </a:cubicBezTo>
                <a:cubicBezTo>
                  <a:pt x="15" y="41"/>
                  <a:pt x="15" y="41"/>
                  <a:pt x="15" y="41"/>
                </a:cubicBezTo>
                <a:cubicBezTo>
                  <a:pt x="39" y="41"/>
                  <a:pt x="39" y="41"/>
                  <a:pt x="39" y="41"/>
                </a:cubicBezTo>
                <a:lnTo>
                  <a:pt x="39" y="36"/>
                </a:lnTo>
                <a:close/>
                <a:moveTo>
                  <a:pt x="39" y="47"/>
                </a:moveTo>
                <a:cubicBezTo>
                  <a:pt x="15" y="47"/>
                  <a:pt x="15" y="47"/>
                  <a:pt x="15" y="47"/>
                </a:cubicBezTo>
                <a:cubicBezTo>
                  <a:pt x="15" y="52"/>
                  <a:pt x="15" y="52"/>
                  <a:pt x="15" y="52"/>
                </a:cubicBezTo>
                <a:cubicBezTo>
                  <a:pt x="39" y="52"/>
                  <a:pt x="39" y="52"/>
                  <a:pt x="39" y="52"/>
                </a:cubicBezTo>
                <a:lnTo>
                  <a:pt x="39" y="47"/>
                </a:lnTo>
                <a:close/>
                <a:moveTo>
                  <a:pt x="0" y="152"/>
                </a:moveTo>
                <a:cubicBezTo>
                  <a:pt x="0" y="156"/>
                  <a:pt x="0" y="156"/>
                  <a:pt x="0" y="156"/>
                </a:cubicBezTo>
                <a:cubicBezTo>
                  <a:pt x="160" y="156"/>
                  <a:pt x="160" y="156"/>
                  <a:pt x="160" y="156"/>
                </a:cubicBezTo>
                <a:cubicBezTo>
                  <a:pt x="160" y="152"/>
                  <a:pt x="160" y="152"/>
                  <a:pt x="160" y="152"/>
                </a:cubicBezTo>
                <a:lnTo>
                  <a:pt x="0" y="152"/>
                </a:lnTo>
                <a:close/>
                <a:moveTo>
                  <a:pt x="138" y="20"/>
                </a:moveTo>
                <a:cubicBezTo>
                  <a:pt x="142" y="9"/>
                  <a:pt x="142" y="9"/>
                  <a:pt x="142" y="9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5"/>
                  <a:pt x="152" y="26"/>
                  <a:pt x="154" y="25"/>
                </a:cubicBezTo>
                <a:cubicBezTo>
                  <a:pt x="155" y="25"/>
                  <a:pt x="155" y="23"/>
                  <a:pt x="155" y="22"/>
                </a:cubicBezTo>
                <a:cubicBezTo>
                  <a:pt x="144" y="1"/>
                  <a:pt x="144" y="1"/>
                  <a:pt x="144" y="1"/>
                </a:cubicBezTo>
                <a:cubicBezTo>
                  <a:pt x="144" y="0"/>
                  <a:pt x="142" y="0"/>
                  <a:pt x="141" y="0"/>
                </a:cubicBezTo>
                <a:cubicBezTo>
                  <a:pt x="120" y="11"/>
                  <a:pt x="120" y="11"/>
                  <a:pt x="120" y="11"/>
                </a:cubicBezTo>
                <a:cubicBezTo>
                  <a:pt x="119" y="11"/>
                  <a:pt x="117" y="12"/>
                  <a:pt x="119" y="14"/>
                </a:cubicBezTo>
                <a:cubicBezTo>
                  <a:pt x="119" y="15"/>
                  <a:pt x="120" y="15"/>
                  <a:pt x="122" y="15"/>
                </a:cubicBezTo>
                <a:cubicBezTo>
                  <a:pt x="138" y="7"/>
                  <a:pt x="138" y="7"/>
                  <a:pt x="138" y="7"/>
                </a:cubicBezTo>
                <a:cubicBezTo>
                  <a:pt x="133" y="19"/>
                  <a:pt x="133" y="19"/>
                  <a:pt x="133" y="19"/>
                </a:cubicBezTo>
                <a:cubicBezTo>
                  <a:pt x="114" y="71"/>
                  <a:pt x="68" y="107"/>
                  <a:pt x="12" y="112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69" y="112"/>
                  <a:pt x="119" y="74"/>
                  <a:pt x="138" y="20"/>
                </a:cubicBezTo>
                <a:close/>
                <a:moveTo>
                  <a:pt x="15" y="147"/>
                </a:moveTo>
                <a:cubicBezTo>
                  <a:pt x="32" y="147"/>
                  <a:pt x="32" y="147"/>
                  <a:pt x="32" y="147"/>
                </a:cubicBezTo>
                <a:cubicBezTo>
                  <a:pt x="33" y="147"/>
                  <a:pt x="35" y="145"/>
                  <a:pt x="35" y="144"/>
                </a:cubicBezTo>
                <a:cubicBezTo>
                  <a:pt x="35" y="127"/>
                  <a:pt x="35" y="127"/>
                  <a:pt x="35" y="127"/>
                </a:cubicBezTo>
                <a:cubicBezTo>
                  <a:pt x="35" y="126"/>
                  <a:pt x="33" y="126"/>
                  <a:pt x="32" y="126"/>
                </a:cubicBezTo>
                <a:cubicBezTo>
                  <a:pt x="15" y="126"/>
                  <a:pt x="15" y="126"/>
                  <a:pt x="15" y="126"/>
                </a:cubicBezTo>
                <a:cubicBezTo>
                  <a:pt x="13" y="126"/>
                  <a:pt x="12" y="126"/>
                  <a:pt x="12" y="127"/>
                </a:cubicBezTo>
                <a:cubicBezTo>
                  <a:pt x="12" y="144"/>
                  <a:pt x="12" y="144"/>
                  <a:pt x="12" y="144"/>
                </a:cubicBezTo>
                <a:cubicBezTo>
                  <a:pt x="12" y="145"/>
                  <a:pt x="13" y="147"/>
                  <a:pt x="15" y="147"/>
                </a:cubicBezTo>
                <a:close/>
                <a:moveTo>
                  <a:pt x="17" y="131"/>
                </a:moveTo>
                <a:cubicBezTo>
                  <a:pt x="30" y="131"/>
                  <a:pt x="30" y="131"/>
                  <a:pt x="30" y="131"/>
                </a:cubicBezTo>
                <a:cubicBezTo>
                  <a:pt x="30" y="142"/>
                  <a:pt x="30" y="142"/>
                  <a:pt x="30" y="142"/>
                </a:cubicBezTo>
                <a:cubicBezTo>
                  <a:pt x="17" y="142"/>
                  <a:pt x="17" y="142"/>
                  <a:pt x="17" y="142"/>
                </a:cubicBezTo>
                <a:cubicBezTo>
                  <a:pt x="17" y="131"/>
                  <a:pt x="17" y="131"/>
                  <a:pt x="17" y="131"/>
                </a:cubicBezTo>
                <a:close/>
                <a:moveTo>
                  <a:pt x="43" y="118"/>
                </a:moveTo>
                <a:cubicBezTo>
                  <a:pt x="41" y="118"/>
                  <a:pt x="40" y="118"/>
                  <a:pt x="40" y="120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40" y="145"/>
                  <a:pt x="41" y="147"/>
                  <a:pt x="43" y="147"/>
                </a:cubicBezTo>
                <a:cubicBezTo>
                  <a:pt x="63" y="147"/>
                  <a:pt x="63" y="147"/>
                  <a:pt x="63" y="147"/>
                </a:cubicBezTo>
                <a:cubicBezTo>
                  <a:pt x="64" y="147"/>
                  <a:pt x="64" y="145"/>
                  <a:pt x="64" y="144"/>
                </a:cubicBezTo>
                <a:cubicBezTo>
                  <a:pt x="64" y="120"/>
                  <a:pt x="64" y="120"/>
                  <a:pt x="64" y="120"/>
                </a:cubicBezTo>
                <a:cubicBezTo>
                  <a:pt x="64" y="118"/>
                  <a:pt x="64" y="118"/>
                  <a:pt x="63" y="118"/>
                </a:cubicBezTo>
                <a:cubicBezTo>
                  <a:pt x="43" y="118"/>
                  <a:pt x="43" y="118"/>
                  <a:pt x="43" y="118"/>
                </a:cubicBezTo>
                <a:close/>
                <a:moveTo>
                  <a:pt x="59" y="142"/>
                </a:moveTo>
                <a:cubicBezTo>
                  <a:pt x="46" y="142"/>
                  <a:pt x="46" y="142"/>
                  <a:pt x="46" y="142"/>
                </a:cubicBezTo>
                <a:cubicBezTo>
                  <a:pt x="46" y="123"/>
                  <a:pt x="46" y="123"/>
                  <a:pt x="46" y="123"/>
                </a:cubicBezTo>
                <a:cubicBezTo>
                  <a:pt x="59" y="123"/>
                  <a:pt x="59" y="123"/>
                  <a:pt x="59" y="123"/>
                </a:cubicBezTo>
                <a:lnTo>
                  <a:pt x="59" y="142"/>
                </a:lnTo>
                <a:close/>
                <a:moveTo>
                  <a:pt x="72" y="104"/>
                </a:moveTo>
                <a:cubicBezTo>
                  <a:pt x="70" y="104"/>
                  <a:pt x="70" y="106"/>
                  <a:pt x="70" y="107"/>
                </a:cubicBezTo>
                <a:cubicBezTo>
                  <a:pt x="70" y="144"/>
                  <a:pt x="70" y="144"/>
                  <a:pt x="70" y="144"/>
                </a:cubicBezTo>
                <a:cubicBezTo>
                  <a:pt x="70" y="145"/>
                  <a:pt x="70" y="147"/>
                  <a:pt x="72" y="147"/>
                </a:cubicBezTo>
                <a:cubicBezTo>
                  <a:pt x="91" y="147"/>
                  <a:pt x="91" y="147"/>
                  <a:pt x="91" y="147"/>
                </a:cubicBezTo>
                <a:cubicBezTo>
                  <a:pt x="93" y="147"/>
                  <a:pt x="94" y="145"/>
                  <a:pt x="94" y="144"/>
                </a:cubicBezTo>
                <a:cubicBezTo>
                  <a:pt x="94" y="107"/>
                  <a:pt x="94" y="107"/>
                  <a:pt x="94" y="107"/>
                </a:cubicBezTo>
                <a:cubicBezTo>
                  <a:pt x="94" y="106"/>
                  <a:pt x="93" y="104"/>
                  <a:pt x="91" y="104"/>
                </a:cubicBezTo>
                <a:cubicBezTo>
                  <a:pt x="72" y="104"/>
                  <a:pt x="72" y="104"/>
                  <a:pt x="72" y="104"/>
                </a:cubicBezTo>
                <a:close/>
                <a:moveTo>
                  <a:pt x="88" y="142"/>
                </a:moveTo>
                <a:cubicBezTo>
                  <a:pt x="75" y="142"/>
                  <a:pt x="75" y="142"/>
                  <a:pt x="75" y="142"/>
                </a:cubicBezTo>
                <a:cubicBezTo>
                  <a:pt x="75" y="110"/>
                  <a:pt x="75" y="110"/>
                  <a:pt x="75" y="110"/>
                </a:cubicBezTo>
                <a:cubicBezTo>
                  <a:pt x="88" y="110"/>
                  <a:pt x="88" y="110"/>
                  <a:pt x="88" y="110"/>
                </a:cubicBezTo>
                <a:lnTo>
                  <a:pt x="88" y="142"/>
                </a:lnTo>
                <a:close/>
                <a:moveTo>
                  <a:pt x="103" y="87"/>
                </a:moveTo>
                <a:cubicBezTo>
                  <a:pt x="101" y="87"/>
                  <a:pt x="100" y="87"/>
                  <a:pt x="100" y="89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5"/>
                  <a:pt x="101" y="147"/>
                  <a:pt x="103" y="147"/>
                </a:cubicBezTo>
                <a:cubicBezTo>
                  <a:pt x="119" y="147"/>
                  <a:pt x="119" y="147"/>
                  <a:pt x="119" y="147"/>
                </a:cubicBezTo>
                <a:cubicBezTo>
                  <a:pt x="121" y="147"/>
                  <a:pt x="122" y="145"/>
                  <a:pt x="122" y="144"/>
                </a:cubicBezTo>
                <a:cubicBezTo>
                  <a:pt x="122" y="89"/>
                  <a:pt x="122" y="89"/>
                  <a:pt x="122" y="89"/>
                </a:cubicBezTo>
                <a:cubicBezTo>
                  <a:pt x="122" y="87"/>
                  <a:pt x="121" y="87"/>
                  <a:pt x="119" y="87"/>
                </a:cubicBezTo>
                <a:cubicBezTo>
                  <a:pt x="103" y="87"/>
                  <a:pt x="103" y="87"/>
                  <a:pt x="103" y="87"/>
                </a:cubicBezTo>
                <a:close/>
                <a:moveTo>
                  <a:pt x="118" y="142"/>
                </a:moveTo>
                <a:cubicBezTo>
                  <a:pt x="104" y="142"/>
                  <a:pt x="104" y="142"/>
                  <a:pt x="104" y="14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18" y="92"/>
                  <a:pt x="118" y="92"/>
                  <a:pt x="118" y="92"/>
                </a:cubicBezTo>
                <a:lnTo>
                  <a:pt x="118" y="142"/>
                </a:lnTo>
                <a:close/>
                <a:moveTo>
                  <a:pt x="131" y="48"/>
                </a:moveTo>
                <a:cubicBezTo>
                  <a:pt x="129" y="48"/>
                  <a:pt x="127" y="50"/>
                  <a:pt x="127" y="52"/>
                </a:cubicBezTo>
                <a:cubicBezTo>
                  <a:pt x="127" y="144"/>
                  <a:pt x="127" y="144"/>
                  <a:pt x="127" y="144"/>
                </a:cubicBezTo>
                <a:cubicBezTo>
                  <a:pt x="127" y="145"/>
                  <a:pt x="129" y="147"/>
                  <a:pt x="131" y="147"/>
                </a:cubicBezTo>
                <a:cubicBezTo>
                  <a:pt x="150" y="147"/>
                  <a:pt x="150" y="147"/>
                  <a:pt x="150" y="147"/>
                </a:cubicBezTo>
                <a:cubicBezTo>
                  <a:pt x="150" y="147"/>
                  <a:pt x="152" y="145"/>
                  <a:pt x="152" y="144"/>
                </a:cubicBezTo>
                <a:cubicBezTo>
                  <a:pt x="152" y="52"/>
                  <a:pt x="152" y="52"/>
                  <a:pt x="152" y="52"/>
                </a:cubicBezTo>
                <a:cubicBezTo>
                  <a:pt x="152" y="50"/>
                  <a:pt x="150" y="48"/>
                  <a:pt x="150" y="48"/>
                </a:cubicBezTo>
                <a:cubicBezTo>
                  <a:pt x="131" y="48"/>
                  <a:pt x="131" y="48"/>
                  <a:pt x="131" y="48"/>
                </a:cubicBezTo>
                <a:close/>
                <a:moveTo>
                  <a:pt x="147" y="142"/>
                </a:moveTo>
                <a:cubicBezTo>
                  <a:pt x="134" y="142"/>
                  <a:pt x="134" y="142"/>
                  <a:pt x="134" y="142"/>
                </a:cubicBezTo>
                <a:cubicBezTo>
                  <a:pt x="134" y="55"/>
                  <a:pt x="134" y="55"/>
                  <a:pt x="134" y="55"/>
                </a:cubicBezTo>
                <a:cubicBezTo>
                  <a:pt x="147" y="55"/>
                  <a:pt x="147" y="55"/>
                  <a:pt x="147" y="55"/>
                </a:cubicBezTo>
                <a:lnTo>
                  <a:pt x="147" y="14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F714BD27-511E-777C-2C73-6A561512A124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2492375"/>
            <a:ext cx="254000" cy="220663"/>
          </a:xfrm>
          <a:custGeom>
            <a:avLst/>
            <a:gdLst>
              <a:gd name="T0" fmla="*/ 92 w 160"/>
              <a:gd name="T1" fmla="*/ 77 h 139"/>
              <a:gd name="T2" fmla="*/ 81 w 160"/>
              <a:gd name="T3" fmla="*/ 104 h 139"/>
              <a:gd name="T4" fmla="*/ 113 w 160"/>
              <a:gd name="T5" fmla="*/ 115 h 139"/>
              <a:gd name="T6" fmla="*/ 124 w 160"/>
              <a:gd name="T7" fmla="*/ 86 h 139"/>
              <a:gd name="T8" fmla="*/ 116 w 160"/>
              <a:gd name="T9" fmla="*/ 104 h 139"/>
              <a:gd name="T10" fmla="*/ 92 w 160"/>
              <a:gd name="T11" fmla="*/ 107 h 139"/>
              <a:gd name="T12" fmla="*/ 89 w 160"/>
              <a:gd name="T13" fmla="*/ 86 h 139"/>
              <a:gd name="T14" fmla="*/ 113 w 160"/>
              <a:gd name="T15" fmla="*/ 85 h 139"/>
              <a:gd name="T16" fmla="*/ 116 w 160"/>
              <a:gd name="T17" fmla="*/ 104 h 139"/>
              <a:gd name="T18" fmla="*/ 132 w 160"/>
              <a:gd name="T19" fmla="*/ 0 h 139"/>
              <a:gd name="T20" fmla="*/ 25 w 160"/>
              <a:gd name="T21" fmla="*/ 3 h 139"/>
              <a:gd name="T22" fmla="*/ 0 w 160"/>
              <a:gd name="T23" fmla="*/ 46 h 139"/>
              <a:gd name="T24" fmla="*/ 14 w 160"/>
              <a:gd name="T25" fmla="*/ 136 h 139"/>
              <a:gd name="T26" fmla="*/ 40 w 160"/>
              <a:gd name="T27" fmla="*/ 139 h 139"/>
              <a:gd name="T28" fmla="*/ 142 w 160"/>
              <a:gd name="T29" fmla="*/ 139 h 139"/>
              <a:gd name="T30" fmla="*/ 147 w 160"/>
              <a:gd name="T31" fmla="*/ 67 h 139"/>
              <a:gd name="T32" fmla="*/ 160 w 160"/>
              <a:gd name="T33" fmla="*/ 45 h 139"/>
              <a:gd name="T34" fmla="*/ 30 w 160"/>
              <a:gd name="T35" fmla="*/ 8 h 139"/>
              <a:gd name="T36" fmla="*/ 148 w 160"/>
              <a:gd name="T37" fmla="*/ 41 h 139"/>
              <a:gd name="T38" fmla="*/ 30 w 160"/>
              <a:gd name="T39" fmla="*/ 8 h 139"/>
              <a:gd name="T40" fmla="*/ 99 w 160"/>
              <a:gd name="T41" fmla="*/ 61 h 139"/>
              <a:gd name="T42" fmla="*/ 113 w 160"/>
              <a:gd name="T43" fmla="*/ 48 h 139"/>
              <a:gd name="T44" fmla="*/ 60 w 160"/>
              <a:gd name="T45" fmla="*/ 61 h 139"/>
              <a:gd name="T46" fmla="*/ 76 w 160"/>
              <a:gd name="T47" fmla="*/ 48 h 139"/>
              <a:gd name="T48" fmla="*/ 38 w 160"/>
              <a:gd name="T49" fmla="*/ 48 h 139"/>
              <a:gd name="T50" fmla="*/ 8 w 160"/>
              <a:gd name="T51" fmla="*/ 48 h 139"/>
              <a:gd name="T52" fmla="*/ 65 w 160"/>
              <a:gd name="T53" fmla="*/ 131 h 139"/>
              <a:gd name="T54" fmla="*/ 43 w 160"/>
              <a:gd name="T55" fmla="*/ 90 h 139"/>
              <a:gd name="T56" fmla="*/ 60 w 160"/>
              <a:gd name="T57" fmla="*/ 85 h 139"/>
              <a:gd name="T58" fmla="*/ 67 w 160"/>
              <a:gd name="T59" fmla="*/ 131 h 139"/>
              <a:gd name="T60" fmla="*/ 73 w 160"/>
              <a:gd name="T61" fmla="*/ 131 h 139"/>
              <a:gd name="T62" fmla="*/ 60 w 160"/>
              <a:gd name="T63" fmla="*/ 77 h 139"/>
              <a:gd name="T64" fmla="*/ 36 w 160"/>
              <a:gd name="T65" fmla="*/ 90 h 139"/>
              <a:gd name="T66" fmla="*/ 22 w 160"/>
              <a:gd name="T67" fmla="*/ 131 h 139"/>
              <a:gd name="T68" fmla="*/ 24 w 160"/>
              <a:gd name="T69" fmla="*/ 69 h 139"/>
              <a:gd name="T70" fmla="*/ 60 w 160"/>
              <a:gd name="T71" fmla="*/ 69 h 139"/>
              <a:gd name="T72" fmla="*/ 99 w 160"/>
              <a:gd name="T73" fmla="*/ 69 h 139"/>
              <a:gd name="T74" fmla="*/ 137 w 160"/>
              <a:gd name="T75" fmla="*/ 69 h 139"/>
              <a:gd name="T76" fmla="*/ 139 w 160"/>
              <a:gd name="T77" fmla="*/ 131 h 139"/>
              <a:gd name="T78" fmla="*/ 123 w 160"/>
              <a:gd name="T79" fmla="*/ 49 h 139"/>
              <a:gd name="T80" fmla="*/ 137 w 160"/>
              <a:gd name="T81" fmla="*/ 61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39">
                <a:moveTo>
                  <a:pt x="113" y="77"/>
                </a:moveTo>
                <a:cubicBezTo>
                  <a:pt x="92" y="77"/>
                  <a:pt x="92" y="77"/>
                  <a:pt x="92" y="77"/>
                </a:cubicBezTo>
                <a:cubicBezTo>
                  <a:pt x="86" y="77"/>
                  <a:pt x="81" y="81"/>
                  <a:pt x="81" y="86"/>
                </a:cubicBezTo>
                <a:cubicBezTo>
                  <a:pt x="81" y="104"/>
                  <a:pt x="81" y="104"/>
                  <a:pt x="81" y="104"/>
                </a:cubicBezTo>
                <a:cubicBezTo>
                  <a:pt x="81" y="110"/>
                  <a:pt x="86" y="115"/>
                  <a:pt x="92" y="115"/>
                </a:cubicBezTo>
                <a:cubicBezTo>
                  <a:pt x="113" y="115"/>
                  <a:pt x="113" y="115"/>
                  <a:pt x="113" y="115"/>
                </a:cubicBezTo>
                <a:cubicBezTo>
                  <a:pt x="119" y="115"/>
                  <a:pt x="124" y="110"/>
                  <a:pt x="124" y="104"/>
                </a:cubicBezTo>
                <a:cubicBezTo>
                  <a:pt x="124" y="86"/>
                  <a:pt x="124" y="86"/>
                  <a:pt x="124" y="86"/>
                </a:cubicBezTo>
                <a:cubicBezTo>
                  <a:pt x="124" y="81"/>
                  <a:pt x="119" y="77"/>
                  <a:pt x="113" y="77"/>
                </a:cubicBezTo>
                <a:close/>
                <a:moveTo>
                  <a:pt x="116" y="104"/>
                </a:moveTo>
                <a:cubicBezTo>
                  <a:pt x="116" y="105"/>
                  <a:pt x="114" y="107"/>
                  <a:pt x="113" y="107"/>
                </a:cubicBezTo>
                <a:cubicBezTo>
                  <a:pt x="92" y="107"/>
                  <a:pt x="92" y="107"/>
                  <a:pt x="92" y="107"/>
                </a:cubicBezTo>
                <a:cubicBezTo>
                  <a:pt x="90" y="107"/>
                  <a:pt x="89" y="105"/>
                  <a:pt x="89" y="104"/>
                </a:cubicBezTo>
                <a:cubicBezTo>
                  <a:pt x="89" y="86"/>
                  <a:pt x="89" y="86"/>
                  <a:pt x="89" y="86"/>
                </a:cubicBezTo>
                <a:cubicBezTo>
                  <a:pt x="89" y="85"/>
                  <a:pt x="90" y="85"/>
                  <a:pt x="92" y="85"/>
                </a:cubicBezTo>
                <a:cubicBezTo>
                  <a:pt x="113" y="85"/>
                  <a:pt x="113" y="85"/>
                  <a:pt x="113" y="85"/>
                </a:cubicBezTo>
                <a:cubicBezTo>
                  <a:pt x="114" y="85"/>
                  <a:pt x="116" y="85"/>
                  <a:pt x="116" y="86"/>
                </a:cubicBezTo>
                <a:lnTo>
                  <a:pt x="116" y="104"/>
                </a:lnTo>
                <a:close/>
                <a:moveTo>
                  <a:pt x="136" y="3"/>
                </a:moveTo>
                <a:cubicBezTo>
                  <a:pt x="136" y="1"/>
                  <a:pt x="134" y="0"/>
                  <a:pt x="13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7" y="0"/>
                  <a:pt x="25" y="1"/>
                  <a:pt x="25" y="3"/>
                </a:cubicBezTo>
                <a:cubicBezTo>
                  <a:pt x="1" y="45"/>
                  <a:pt x="1" y="45"/>
                  <a:pt x="1" y="45"/>
                </a:cubicBezTo>
                <a:cubicBezTo>
                  <a:pt x="1" y="45"/>
                  <a:pt x="0" y="45"/>
                  <a:pt x="0" y="46"/>
                </a:cubicBezTo>
                <a:cubicBezTo>
                  <a:pt x="0" y="56"/>
                  <a:pt x="6" y="64"/>
                  <a:pt x="14" y="67"/>
                </a:cubicBezTo>
                <a:cubicBezTo>
                  <a:pt x="14" y="136"/>
                  <a:pt x="14" y="136"/>
                  <a:pt x="14" y="136"/>
                </a:cubicBezTo>
                <a:cubicBezTo>
                  <a:pt x="14" y="138"/>
                  <a:pt x="16" y="139"/>
                  <a:pt x="17" y="139"/>
                </a:cubicBezTo>
                <a:cubicBezTo>
                  <a:pt x="40" y="139"/>
                  <a:pt x="40" y="139"/>
                  <a:pt x="40" y="139"/>
                </a:cubicBezTo>
                <a:cubicBezTo>
                  <a:pt x="70" y="139"/>
                  <a:pt x="70" y="139"/>
                  <a:pt x="70" y="139"/>
                </a:cubicBezTo>
                <a:cubicBezTo>
                  <a:pt x="142" y="139"/>
                  <a:pt x="142" y="139"/>
                  <a:pt x="142" y="139"/>
                </a:cubicBezTo>
                <a:cubicBezTo>
                  <a:pt x="144" y="139"/>
                  <a:pt x="147" y="138"/>
                  <a:pt x="147" y="136"/>
                </a:cubicBezTo>
                <a:cubicBezTo>
                  <a:pt x="147" y="67"/>
                  <a:pt x="147" y="67"/>
                  <a:pt x="147" y="67"/>
                </a:cubicBezTo>
                <a:cubicBezTo>
                  <a:pt x="155" y="64"/>
                  <a:pt x="160" y="56"/>
                  <a:pt x="160" y="46"/>
                </a:cubicBezTo>
                <a:cubicBezTo>
                  <a:pt x="160" y="45"/>
                  <a:pt x="160" y="45"/>
                  <a:pt x="160" y="45"/>
                </a:cubicBezTo>
                <a:cubicBezTo>
                  <a:pt x="136" y="3"/>
                  <a:pt x="136" y="3"/>
                  <a:pt x="136" y="3"/>
                </a:cubicBezTo>
                <a:close/>
                <a:moveTo>
                  <a:pt x="30" y="8"/>
                </a:moveTo>
                <a:cubicBezTo>
                  <a:pt x="129" y="8"/>
                  <a:pt x="129" y="8"/>
                  <a:pt x="129" y="8"/>
                </a:cubicBezTo>
                <a:cubicBezTo>
                  <a:pt x="148" y="41"/>
                  <a:pt x="148" y="41"/>
                  <a:pt x="148" y="41"/>
                </a:cubicBezTo>
                <a:cubicBezTo>
                  <a:pt x="12" y="41"/>
                  <a:pt x="12" y="41"/>
                  <a:pt x="12" y="41"/>
                </a:cubicBezTo>
                <a:lnTo>
                  <a:pt x="30" y="8"/>
                </a:lnTo>
                <a:close/>
                <a:moveTo>
                  <a:pt x="113" y="48"/>
                </a:moveTo>
                <a:cubicBezTo>
                  <a:pt x="113" y="56"/>
                  <a:pt x="107" y="61"/>
                  <a:pt x="99" y="61"/>
                </a:cubicBezTo>
                <a:cubicBezTo>
                  <a:pt x="92" y="61"/>
                  <a:pt x="86" y="56"/>
                  <a:pt x="84" y="48"/>
                </a:cubicBezTo>
                <a:lnTo>
                  <a:pt x="113" y="48"/>
                </a:lnTo>
                <a:close/>
                <a:moveTo>
                  <a:pt x="76" y="48"/>
                </a:moveTo>
                <a:cubicBezTo>
                  <a:pt x="75" y="56"/>
                  <a:pt x="68" y="61"/>
                  <a:pt x="60" y="61"/>
                </a:cubicBezTo>
                <a:cubicBezTo>
                  <a:pt x="54" y="61"/>
                  <a:pt x="48" y="56"/>
                  <a:pt x="46" y="48"/>
                </a:cubicBezTo>
                <a:lnTo>
                  <a:pt x="76" y="48"/>
                </a:lnTo>
                <a:close/>
                <a:moveTo>
                  <a:pt x="8" y="48"/>
                </a:moveTo>
                <a:cubicBezTo>
                  <a:pt x="38" y="48"/>
                  <a:pt x="38" y="48"/>
                  <a:pt x="38" y="48"/>
                </a:cubicBezTo>
                <a:cubicBezTo>
                  <a:pt x="36" y="56"/>
                  <a:pt x="30" y="61"/>
                  <a:pt x="24" y="61"/>
                </a:cubicBezTo>
                <a:cubicBezTo>
                  <a:pt x="16" y="61"/>
                  <a:pt x="9" y="56"/>
                  <a:pt x="8" y="48"/>
                </a:cubicBezTo>
                <a:close/>
                <a:moveTo>
                  <a:pt x="67" y="131"/>
                </a:moveTo>
                <a:cubicBezTo>
                  <a:pt x="65" y="131"/>
                  <a:pt x="65" y="131"/>
                  <a:pt x="65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90"/>
                  <a:pt x="43" y="90"/>
                  <a:pt x="43" y="90"/>
                </a:cubicBezTo>
                <a:cubicBezTo>
                  <a:pt x="43" y="86"/>
                  <a:pt x="46" y="85"/>
                  <a:pt x="49" y="85"/>
                </a:cubicBezTo>
                <a:cubicBezTo>
                  <a:pt x="60" y="85"/>
                  <a:pt x="60" y="85"/>
                  <a:pt x="60" y="85"/>
                </a:cubicBezTo>
                <a:cubicBezTo>
                  <a:pt x="64" y="85"/>
                  <a:pt x="67" y="86"/>
                  <a:pt x="67" y="90"/>
                </a:cubicBezTo>
                <a:cubicBezTo>
                  <a:pt x="67" y="131"/>
                  <a:pt x="67" y="131"/>
                  <a:pt x="67" y="131"/>
                </a:cubicBezTo>
                <a:close/>
                <a:moveTo>
                  <a:pt x="139" y="131"/>
                </a:moveTo>
                <a:cubicBezTo>
                  <a:pt x="73" y="131"/>
                  <a:pt x="73" y="131"/>
                  <a:pt x="73" y="131"/>
                </a:cubicBezTo>
                <a:cubicBezTo>
                  <a:pt x="73" y="90"/>
                  <a:pt x="73" y="90"/>
                  <a:pt x="73" y="90"/>
                </a:cubicBezTo>
                <a:cubicBezTo>
                  <a:pt x="73" y="81"/>
                  <a:pt x="68" y="77"/>
                  <a:pt x="60" y="77"/>
                </a:cubicBezTo>
                <a:cubicBezTo>
                  <a:pt x="49" y="77"/>
                  <a:pt x="49" y="77"/>
                  <a:pt x="49" y="77"/>
                </a:cubicBezTo>
                <a:cubicBezTo>
                  <a:pt x="41" y="77"/>
                  <a:pt x="36" y="81"/>
                  <a:pt x="36" y="90"/>
                </a:cubicBezTo>
                <a:cubicBezTo>
                  <a:pt x="36" y="131"/>
                  <a:pt x="36" y="131"/>
                  <a:pt x="36" y="131"/>
                </a:cubicBezTo>
                <a:cubicBezTo>
                  <a:pt x="22" y="131"/>
                  <a:pt x="22" y="131"/>
                  <a:pt x="22" y="131"/>
                </a:cubicBezTo>
                <a:cubicBezTo>
                  <a:pt x="22" y="69"/>
                  <a:pt x="22" y="69"/>
                  <a:pt x="22" y="69"/>
                </a:cubicBezTo>
                <a:cubicBezTo>
                  <a:pt x="22" y="69"/>
                  <a:pt x="22" y="69"/>
                  <a:pt x="24" y="69"/>
                </a:cubicBezTo>
                <a:cubicBezTo>
                  <a:pt x="32" y="69"/>
                  <a:pt x="38" y="65"/>
                  <a:pt x="43" y="59"/>
                </a:cubicBezTo>
                <a:cubicBezTo>
                  <a:pt x="46" y="65"/>
                  <a:pt x="54" y="69"/>
                  <a:pt x="60" y="69"/>
                </a:cubicBezTo>
                <a:cubicBezTo>
                  <a:pt x="68" y="69"/>
                  <a:pt x="76" y="65"/>
                  <a:pt x="80" y="59"/>
                </a:cubicBezTo>
                <a:cubicBezTo>
                  <a:pt x="84" y="65"/>
                  <a:pt x="91" y="69"/>
                  <a:pt x="99" y="69"/>
                </a:cubicBezTo>
                <a:cubicBezTo>
                  <a:pt x="107" y="69"/>
                  <a:pt x="113" y="65"/>
                  <a:pt x="118" y="59"/>
                </a:cubicBezTo>
                <a:cubicBezTo>
                  <a:pt x="123" y="65"/>
                  <a:pt x="129" y="69"/>
                  <a:pt x="137" y="69"/>
                </a:cubicBezTo>
                <a:cubicBezTo>
                  <a:pt x="137" y="69"/>
                  <a:pt x="137" y="69"/>
                  <a:pt x="139" y="69"/>
                </a:cubicBezTo>
                <a:lnTo>
                  <a:pt x="139" y="131"/>
                </a:lnTo>
                <a:close/>
                <a:moveTo>
                  <a:pt x="137" y="61"/>
                </a:moveTo>
                <a:cubicBezTo>
                  <a:pt x="129" y="61"/>
                  <a:pt x="123" y="56"/>
                  <a:pt x="123" y="49"/>
                </a:cubicBezTo>
                <a:cubicBezTo>
                  <a:pt x="152" y="49"/>
                  <a:pt x="152" y="49"/>
                  <a:pt x="152" y="49"/>
                </a:cubicBezTo>
                <a:cubicBezTo>
                  <a:pt x="150" y="56"/>
                  <a:pt x="144" y="61"/>
                  <a:pt x="137" y="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172293F6-CBB6-51D2-E78A-ED59D5BCC994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2474913"/>
            <a:ext cx="254000" cy="255588"/>
          </a:xfrm>
          <a:custGeom>
            <a:avLst/>
            <a:gdLst>
              <a:gd name="T0" fmla="*/ 62 w 160"/>
              <a:gd name="T1" fmla="*/ 72 h 161"/>
              <a:gd name="T2" fmla="*/ 21 w 160"/>
              <a:gd name="T3" fmla="*/ 101 h 161"/>
              <a:gd name="T4" fmla="*/ 0 w 160"/>
              <a:gd name="T5" fmla="*/ 158 h 161"/>
              <a:gd name="T6" fmla="*/ 84 w 160"/>
              <a:gd name="T7" fmla="*/ 143 h 161"/>
              <a:gd name="T8" fmla="*/ 55 w 160"/>
              <a:gd name="T9" fmla="*/ 75 h 161"/>
              <a:gd name="T10" fmla="*/ 28 w 160"/>
              <a:gd name="T11" fmla="*/ 85 h 161"/>
              <a:gd name="T12" fmla="*/ 55 w 160"/>
              <a:gd name="T13" fmla="*/ 101 h 161"/>
              <a:gd name="T14" fmla="*/ 49 w 160"/>
              <a:gd name="T15" fmla="*/ 121 h 161"/>
              <a:gd name="T16" fmla="*/ 78 w 160"/>
              <a:gd name="T17" fmla="*/ 155 h 161"/>
              <a:gd name="T18" fmla="*/ 23 w 160"/>
              <a:gd name="T19" fmla="*/ 145 h 161"/>
              <a:gd name="T20" fmla="*/ 39 w 160"/>
              <a:gd name="T21" fmla="*/ 135 h 161"/>
              <a:gd name="T22" fmla="*/ 78 w 160"/>
              <a:gd name="T23" fmla="*/ 143 h 161"/>
              <a:gd name="T24" fmla="*/ 139 w 160"/>
              <a:gd name="T25" fmla="*/ 14 h 161"/>
              <a:gd name="T26" fmla="*/ 115 w 160"/>
              <a:gd name="T27" fmla="*/ 0 h 161"/>
              <a:gd name="T28" fmla="*/ 77 w 160"/>
              <a:gd name="T29" fmla="*/ 73 h 161"/>
              <a:gd name="T30" fmla="*/ 108 w 160"/>
              <a:gd name="T31" fmla="*/ 86 h 161"/>
              <a:gd name="T32" fmla="*/ 103 w 160"/>
              <a:gd name="T33" fmla="*/ 51 h 161"/>
              <a:gd name="T34" fmla="*/ 134 w 160"/>
              <a:gd name="T35" fmla="*/ 51 h 161"/>
              <a:gd name="T36" fmla="*/ 128 w 160"/>
              <a:gd name="T37" fmla="*/ 86 h 161"/>
              <a:gd name="T38" fmla="*/ 160 w 160"/>
              <a:gd name="T39" fmla="*/ 73 h 161"/>
              <a:gd name="T40" fmla="*/ 126 w 160"/>
              <a:gd name="T41" fmla="*/ 51 h 161"/>
              <a:gd name="T42" fmla="*/ 105 w 160"/>
              <a:gd name="T43" fmla="*/ 30 h 161"/>
              <a:gd name="T44" fmla="*/ 133 w 160"/>
              <a:gd name="T45" fmla="*/ 30 h 161"/>
              <a:gd name="T46" fmla="*/ 105 w 160"/>
              <a:gd name="T47" fmla="*/ 16 h 161"/>
              <a:gd name="T48" fmla="*/ 122 w 160"/>
              <a:gd name="T49" fmla="*/ 87 h 161"/>
              <a:gd name="T50" fmla="*/ 117 w 160"/>
              <a:gd name="T51" fmla="*/ 87 h 161"/>
              <a:gd name="T52" fmla="*/ 122 w 160"/>
              <a:gd name="T53" fmla="*/ 87 h 161"/>
              <a:gd name="T54" fmla="*/ 81 w 160"/>
              <a:gd name="T55" fmla="*/ 49 h 161"/>
              <a:gd name="T56" fmla="*/ 71 w 160"/>
              <a:gd name="T57" fmla="*/ 16 h 161"/>
              <a:gd name="T58" fmla="*/ 0 w 160"/>
              <a:gd name="T59" fmla="*/ 43 h 161"/>
              <a:gd name="T60" fmla="*/ 55 w 160"/>
              <a:gd name="T61" fmla="*/ 6 h 161"/>
              <a:gd name="T62" fmla="*/ 74 w 160"/>
              <a:gd name="T63" fmla="*/ 43 h 161"/>
              <a:gd name="T64" fmla="*/ 15 w 160"/>
              <a:gd name="T65" fmla="*/ 52 h 161"/>
              <a:gd name="T66" fmla="*/ 105 w 160"/>
              <a:gd name="T67" fmla="*/ 102 h 161"/>
              <a:gd name="T68" fmla="*/ 76 w 160"/>
              <a:gd name="T69" fmla="*/ 117 h 161"/>
              <a:gd name="T70" fmla="*/ 146 w 160"/>
              <a:gd name="T71" fmla="*/ 161 h 161"/>
              <a:gd name="T72" fmla="*/ 154 w 160"/>
              <a:gd name="T73" fmla="*/ 145 h 161"/>
              <a:gd name="T74" fmla="*/ 95 w 160"/>
              <a:gd name="T75" fmla="*/ 129 h 161"/>
              <a:gd name="T76" fmla="*/ 97 w 160"/>
              <a:gd name="T77" fmla="*/ 115 h 161"/>
              <a:gd name="T78" fmla="*/ 154 w 160"/>
              <a:gd name="T79" fmla="*/ 145 h 161"/>
              <a:gd name="T80" fmla="*/ 118 w 160"/>
              <a:gd name="T81" fmla="*/ 128 h 161"/>
              <a:gd name="T82" fmla="*/ 129 w 160"/>
              <a:gd name="T83" fmla="*/ 137 h 161"/>
              <a:gd name="T84" fmla="*/ 31 w 160"/>
              <a:gd name="T85" fmla="*/ 24 h 161"/>
              <a:gd name="T86" fmla="*/ 44 w 160"/>
              <a:gd name="T87" fmla="*/ 21 h 161"/>
              <a:gd name="T88" fmla="*/ 39 w 160"/>
              <a:gd name="T89" fmla="*/ 36 h 161"/>
              <a:gd name="T90" fmla="*/ 31 w 160"/>
              <a:gd name="T91" fmla="*/ 12 h 161"/>
              <a:gd name="T92" fmla="*/ 39 w 160"/>
              <a:gd name="T93" fmla="*/ 42 h 161"/>
              <a:gd name="T94" fmla="*/ 39 w 160"/>
              <a:gd name="T95" fmla="*/ 48 h 161"/>
              <a:gd name="T96" fmla="*/ 29 w 160"/>
              <a:gd name="T97" fmla="*/ 143 h 161"/>
              <a:gd name="T98" fmla="*/ 34 w 160"/>
              <a:gd name="T99" fmla="*/ 146 h 161"/>
              <a:gd name="T100" fmla="*/ 29 w 160"/>
              <a:gd name="T101" fmla="*/ 14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1">
                <a:moveTo>
                  <a:pt x="57" y="114"/>
                </a:moveTo>
                <a:cubicBezTo>
                  <a:pt x="60" y="111"/>
                  <a:pt x="62" y="106"/>
                  <a:pt x="62" y="101"/>
                </a:cubicBezTo>
                <a:cubicBezTo>
                  <a:pt x="62" y="83"/>
                  <a:pt x="62" y="83"/>
                  <a:pt x="62" y="83"/>
                </a:cubicBezTo>
                <a:cubicBezTo>
                  <a:pt x="62" y="72"/>
                  <a:pt x="62" y="72"/>
                  <a:pt x="62" y="72"/>
                </a:cubicBezTo>
                <a:cubicBezTo>
                  <a:pt x="62" y="71"/>
                  <a:pt x="60" y="69"/>
                  <a:pt x="58" y="69"/>
                </a:cubicBezTo>
                <a:cubicBezTo>
                  <a:pt x="37" y="69"/>
                  <a:pt x="37" y="69"/>
                  <a:pt x="37" y="69"/>
                </a:cubicBezTo>
                <a:cubicBezTo>
                  <a:pt x="29" y="69"/>
                  <a:pt x="21" y="77"/>
                  <a:pt x="21" y="85"/>
                </a:cubicBezTo>
                <a:cubicBezTo>
                  <a:pt x="21" y="101"/>
                  <a:pt x="21" y="101"/>
                  <a:pt x="21" y="101"/>
                </a:cubicBezTo>
                <a:cubicBezTo>
                  <a:pt x="21" y="106"/>
                  <a:pt x="23" y="111"/>
                  <a:pt x="28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12" y="116"/>
                  <a:pt x="0" y="129"/>
                  <a:pt x="0" y="143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60"/>
                  <a:pt x="2" y="161"/>
                  <a:pt x="4" y="161"/>
                </a:cubicBezTo>
                <a:cubicBezTo>
                  <a:pt x="81" y="161"/>
                  <a:pt x="81" y="161"/>
                  <a:pt x="81" y="161"/>
                </a:cubicBezTo>
                <a:cubicBezTo>
                  <a:pt x="83" y="161"/>
                  <a:pt x="84" y="160"/>
                  <a:pt x="84" y="158"/>
                </a:cubicBezTo>
                <a:cubicBezTo>
                  <a:pt x="84" y="143"/>
                  <a:pt x="84" y="143"/>
                  <a:pt x="84" y="143"/>
                </a:cubicBezTo>
                <a:cubicBezTo>
                  <a:pt x="84" y="129"/>
                  <a:pt x="71" y="116"/>
                  <a:pt x="57" y="114"/>
                </a:cubicBezTo>
                <a:close/>
                <a:moveTo>
                  <a:pt x="28" y="85"/>
                </a:moveTo>
                <a:cubicBezTo>
                  <a:pt x="28" y="80"/>
                  <a:pt x="33" y="75"/>
                  <a:pt x="37" y="75"/>
                </a:cubicBezTo>
                <a:cubicBezTo>
                  <a:pt x="55" y="75"/>
                  <a:pt x="55" y="75"/>
                  <a:pt x="55" y="75"/>
                </a:cubicBezTo>
                <a:cubicBezTo>
                  <a:pt x="55" y="83"/>
                  <a:pt x="55" y="83"/>
                  <a:pt x="55" y="83"/>
                </a:cubicBezTo>
                <a:cubicBezTo>
                  <a:pt x="55" y="87"/>
                  <a:pt x="52" y="90"/>
                  <a:pt x="49" y="90"/>
                </a:cubicBezTo>
                <a:cubicBezTo>
                  <a:pt x="28" y="90"/>
                  <a:pt x="28" y="90"/>
                  <a:pt x="28" y="90"/>
                </a:cubicBezTo>
                <a:cubicBezTo>
                  <a:pt x="28" y="85"/>
                  <a:pt x="28" y="85"/>
                  <a:pt x="28" y="85"/>
                </a:cubicBezTo>
                <a:close/>
                <a:moveTo>
                  <a:pt x="28" y="96"/>
                </a:moveTo>
                <a:cubicBezTo>
                  <a:pt x="49" y="96"/>
                  <a:pt x="49" y="96"/>
                  <a:pt x="49" y="96"/>
                </a:cubicBezTo>
                <a:cubicBezTo>
                  <a:pt x="52" y="96"/>
                  <a:pt x="54" y="95"/>
                  <a:pt x="55" y="95"/>
                </a:cubicBezTo>
                <a:cubicBezTo>
                  <a:pt x="55" y="101"/>
                  <a:pt x="55" y="101"/>
                  <a:pt x="55" y="101"/>
                </a:cubicBezTo>
                <a:cubicBezTo>
                  <a:pt x="55" y="108"/>
                  <a:pt x="49" y="114"/>
                  <a:pt x="42" y="114"/>
                </a:cubicBezTo>
                <a:cubicBezTo>
                  <a:pt x="34" y="114"/>
                  <a:pt x="28" y="108"/>
                  <a:pt x="28" y="101"/>
                </a:cubicBezTo>
                <a:lnTo>
                  <a:pt x="28" y="96"/>
                </a:lnTo>
                <a:close/>
                <a:moveTo>
                  <a:pt x="49" y="121"/>
                </a:moveTo>
                <a:cubicBezTo>
                  <a:pt x="42" y="127"/>
                  <a:pt x="42" y="127"/>
                  <a:pt x="42" y="127"/>
                </a:cubicBezTo>
                <a:cubicBezTo>
                  <a:pt x="34" y="121"/>
                  <a:pt x="34" y="121"/>
                  <a:pt x="34" y="121"/>
                </a:cubicBezTo>
                <a:lnTo>
                  <a:pt x="49" y="121"/>
                </a:lnTo>
                <a:close/>
                <a:moveTo>
                  <a:pt x="78" y="155"/>
                </a:moveTo>
                <a:cubicBezTo>
                  <a:pt x="7" y="155"/>
                  <a:pt x="7" y="155"/>
                  <a:pt x="7" y="155"/>
                </a:cubicBezTo>
                <a:cubicBezTo>
                  <a:pt x="7" y="148"/>
                  <a:pt x="7" y="148"/>
                  <a:pt x="7" y="148"/>
                </a:cubicBezTo>
                <a:cubicBezTo>
                  <a:pt x="20" y="148"/>
                  <a:pt x="20" y="148"/>
                  <a:pt x="20" y="148"/>
                </a:cubicBezTo>
                <a:cubicBezTo>
                  <a:pt x="21" y="148"/>
                  <a:pt x="23" y="147"/>
                  <a:pt x="23" y="145"/>
                </a:cubicBezTo>
                <a:cubicBezTo>
                  <a:pt x="23" y="143"/>
                  <a:pt x="21" y="142"/>
                  <a:pt x="20" y="142"/>
                </a:cubicBezTo>
                <a:cubicBezTo>
                  <a:pt x="7" y="142"/>
                  <a:pt x="7" y="142"/>
                  <a:pt x="7" y="142"/>
                </a:cubicBezTo>
                <a:cubicBezTo>
                  <a:pt x="7" y="131"/>
                  <a:pt x="15" y="122"/>
                  <a:pt x="26" y="121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41" y="135"/>
                  <a:pt x="41" y="135"/>
                  <a:pt x="42" y="135"/>
                </a:cubicBezTo>
                <a:cubicBezTo>
                  <a:pt x="44" y="135"/>
                  <a:pt x="44" y="135"/>
                  <a:pt x="44" y="135"/>
                </a:cubicBezTo>
                <a:cubicBezTo>
                  <a:pt x="57" y="121"/>
                  <a:pt x="57" y="121"/>
                  <a:pt x="57" y="121"/>
                </a:cubicBezTo>
                <a:cubicBezTo>
                  <a:pt x="68" y="122"/>
                  <a:pt x="78" y="132"/>
                  <a:pt x="78" y="143"/>
                </a:cubicBezTo>
                <a:lnTo>
                  <a:pt x="78" y="155"/>
                </a:lnTo>
                <a:close/>
                <a:moveTo>
                  <a:pt x="134" y="45"/>
                </a:moveTo>
                <a:cubicBezTo>
                  <a:pt x="138" y="41"/>
                  <a:pt x="139" y="37"/>
                  <a:pt x="139" y="30"/>
                </a:cubicBezTo>
                <a:cubicBezTo>
                  <a:pt x="139" y="14"/>
                  <a:pt x="139" y="14"/>
                  <a:pt x="139" y="14"/>
                </a:cubicBezTo>
                <a:cubicBezTo>
                  <a:pt x="139" y="14"/>
                  <a:pt x="139" y="14"/>
                  <a:pt x="139" y="12"/>
                </a:cubicBezTo>
                <a:cubicBezTo>
                  <a:pt x="139" y="3"/>
                  <a:pt x="139" y="3"/>
                  <a:pt x="139" y="3"/>
                </a:cubicBezTo>
                <a:cubicBezTo>
                  <a:pt x="139" y="1"/>
                  <a:pt x="138" y="0"/>
                  <a:pt x="136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05" y="0"/>
                  <a:pt x="98" y="6"/>
                  <a:pt x="98" y="16"/>
                </a:cubicBezTo>
                <a:cubicBezTo>
                  <a:pt x="98" y="30"/>
                  <a:pt x="98" y="30"/>
                  <a:pt x="98" y="30"/>
                </a:cubicBezTo>
                <a:cubicBezTo>
                  <a:pt x="98" y="37"/>
                  <a:pt x="100" y="41"/>
                  <a:pt x="103" y="45"/>
                </a:cubicBezTo>
                <a:cubicBezTo>
                  <a:pt x="89" y="46"/>
                  <a:pt x="77" y="59"/>
                  <a:pt x="77" y="73"/>
                </a:cubicBezTo>
                <a:cubicBezTo>
                  <a:pt x="77" y="86"/>
                  <a:pt x="77" y="86"/>
                  <a:pt x="77" y="86"/>
                </a:cubicBezTo>
                <a:cubicBezTo>
                  <a:pt x="77" y="89"/>
                  <a:pt x="77" y="89"/>
                  <a:pt x="81" y="89"/>
                </a:cubicBezTo>
                <a:cubicBezTo>
                  <a:pt x="105" y="89"/>
                  <a:pt x="105" y="89"/>
                  <a:pt x="105" y="89"/>
                </a:cubicBezTo>
                <a:cubicBezTo>
                  <a:pt x="107" y="89"/>
                  <a:pt x="108" y="89"/>
                  <a:pt x="108" y="86"/>
                </a:cubicBezTo>
                <a:cubicBezTo>
                  <a:pt x="108" y="85"/>
                  <a:pt x="107" y="85"/>
                  <a:pt x="105" y="85"/>
                </a:cubicBezTo>
                <a:cubicBezTo>
                  <a:pt x="82" y="85"/>
                  <a:pt x="82" y="85"/>
                  <a:pt x="82" y="85"/>
                </a:cubicBezTo>
                <a:cubicBezTo>
                  <a:pt x="82" y="73"/>
                  <a:pt x="82" y="73"/>
                  <a:pt x="82" y="73"/>
                </a:cubicBezTo>
                <a:cubicBezTo>
                  <a:pt x="82" y="62"/>
                  <a:pt x="92" y="53"/>
                  <a:pt x="103" y="51"/>
                </a:cubicBezTo>
                <a:cubicBezTo>
                  <a:pt x="116" y="64"/>
                  <a:pt x="116" y="64"/>
                  <a:pt x="116" y="64"/>
                </a:cubicBezTo>
                <a:cubicBezTo>
                  <a:pt x="116" y="65"/>
                  <a:pt x="118" y="65"/>
                  <a:pt x="118" y="65"/>
                </a:cubicBezTo>
                <a:cubicBezTo>
                  <a:pt x="120" y="65"/>
                  <a:pt x="120" y="65"/>
                  <a:pt x="121" y="64"/>
                </a:cubicBezTo>
                <a:cubicBezTo>
                  <a:pt x="134" y="51"/>
                  <a:pt x="134" y="51"/>
                  <a:pt x="134" y="51"/>
                </a:cubicBezTo>
                <a:cubicBezTo>
                  <a:pt x="146" y="53"/>
                  <a:pt x="154" y="62"/>
                  <a:pt x="154" y="73"/>
                </a:cubicBezTo>
                <a:cubicBezTo>
                  <a:pt x="154" y="85"/>
                  <a:pt x="154" y="85"/>
                  <a:pt x="154" y="85"/>
                </a:cubicBezTo>
                <a:cubicBezTo>
                  <a:pt x="131" y="85"/>
                  <a:pt x="131" y="85"/>
                  <a:pt x="131" y="85"/>
                </a:cubicBezTo>
                <a:cubicBezTo>
                  <a:pt x="129" y="85"/>
                  <a:pt x="128" y="85"/>
                  <a:pt x="128" y="86"/>
                </a:cubicBezTo>
                <a:cubicBezTo>
                  <a:pt x="128" y="89"/>
                  <a:pt x="129" y="89"/>
                  <a:pt x="131" y="89"/>
                </a:cubicBezTo>
                <a:cubicBezTo>
                  <a:pt x="157" y="89"/>
                  <a:pt x="157" y="89"/>
                  <a:pt x="157" y="89"/>
                </a:cubicBezTo>
                <a:cubicBezTo>
                  <a:pt x="160" y="89"/>
                  <a:pt x="160" y="89"/>
                  <a:pt x="160" y="86"/>
                </a:cubicBezTo>
                <a:cubicBezTo>
                  <a:pt x="160" y="73"/>
                  <a:pt x="160" y="73"/>
                  <a:pt x="160" y="73"/>
                </a:cubicBezTo>
                <a:cubicBezTo>
                  <a:pt x="160" y="59"/>
                  <a:pt x="149" y="46"/>
                  <a:pt x="134" y="45"/>
                </a:cubicBezTo>
                <a:close/>
                <a:moveTo>
                  <a:pt x="118" y="57"/>
                </a:moveTo>
                <a:cubicBezTo>
                  <a:pt x="111" y="51"/>
                  <a:pt x="111" y="51"/>
                  <a:pt x="111" y="51"/>
                </a:cubicBezTo>
                <a:cubicBezTo>
                  <a:pt x="126" y="51"/>
                  <a:pt x="126" y="51"/>
                  <a:pt x="126" y="51"/>
                </a:cubicBezTo>
                <a:lnTo>
                  <a:pt x="118" y="57"/>
                </a:lnTo>
                <a:close/>
                <a:moveTo>
                  <a:pt x="133" y="30"/>
                </a:moveTo>
                <a:cubicBezTo>
                  <a:pt x="133" y="38"/>
                  <a:pt x="126" y="45"/>
                  <a:pt x="118" y="45"/>
                </a:cubicBezTo>
                <a:cubicBezTo>
                  <a:pt x="111" y="45"/>
                  <a:pt x="105" y="38"/>
                  <a:pt x="105" y="30"/>
                </a:cubicBezTo>
                <a:cubicBezTo>
                  <a:pt x="105" y="25"/>
                  <a:pt x="105" y="25"/>
                  <a:pt x="105" y="25"/>
                </a:cubicBezTo>
                <a:cubicBezTo>
                  <a:pt x="126" y="25"/>
                  <a:pt x="126" y="25"/>
                  <a:pt x="126" y="25"/>
                </a:cubicBezTo>
                <a:cubicBezTo>
                  <a:pt x="128" y="25"/>
                  <a:pt x="131" y="25"/>
                  <a:pt x="133" y="24"/>
                </a:cubicBezTo>
                <a:lnTo>
                  <a:pt x="133" y="30"/>
                </a:lnTo>
                <a:close/>
                <a:moveTo>
                  <a:pt x="133" y="12"/>
                </a:moveTo>
                <a:cubicBezTo>
                  <a:pt x="133" y="17"/>
                  <a:pt x="129" y="20"/>
                  <a:pt x="126" y="20"/>
                </a:cubicBezTo>
                <a:cubicBezTo>
                  <a:pt x="105" y="20"/>
                  <a:pt x="105" y="20"/>
                  <a:pt x="105" y="20"/>
                </a:cubicBezTo>
                <a:cubicBezTo>
                  <a:pt x="105" y="16"/>
                  <a:pt x="105" y="16"/>
                  <a:pt x="105" y="16"/>
                </a:cubicBezTo>
                <a:cubicBezTo>
                  <a:pt x="105" y="11"/>
                  <a:pt x="110" y="6"/>
                  <a:pt x="115" y="6"/>
                </a:cubicBezTo>
                <a:cubicBezTo>
                  <a:pt x="133" y="6"/>
                  <a:pt x="133" y="6"/>
                  <a:pt x="133" y="6"/>
                </a:cubicBezTo>
                <a:lnTo>
                  <a:pt x="133" y="12"/>
                </a:lnTo>
                <a:close/>
                <a:moveTo>
                  <a:pt x="122" y="87"/>
                </a:moveTo>
                <a:cubicBezTo>
                  <a:pt x="122" y="86"/>
                  <a:pt x="122" y="86"/>
                  <a:pt x="122" y="86"/>
                </a:cubicBezTo>
                <a:cubicBezTo>
                  <a:pt x="120" y="86"/>
                  <a:pt x="120" y="86"/>
                  <a:pt x="118" y="86"/>
                </a:cubicBezTo>
                <a:cubicBezTo>
                  <a:pt x="117" y="86"/>
                  <a:pt x="117" y="86"/>
                  <a:pt x="117" y="86"/>
                </a:cubicBezTo>
                <a:cubicBezTo>
                  <a:pt x="117" y="87"/>
                  <a:pt x="117" y="87"/>
                  <a:pt x="117" y="87"/>
                </a:cubicBezTo>
                <a:cubicBezTo>
                  <a:pt x="117" y="88"/>
                  <a:pt x="117" y="88"/>
                  <a:pt x="117" y="89"/>
                </a:cubicBezTo>
                <a:cubicBezTo>
                  <a:pt x="118" y="89"/>
                  <a:pt x="118" y="89"/>
                  <a:pt x="118" y="89"/>
                </a:cubicBezTo>
                <a:cubicBezTo>
                  <a:pt x="120" y="89"/>
                  <a:pt x="120" y="89"/>
                  <a:pt x="122" y="89"/>
                </a:cubicBezTo>
                <a:cubicBezTo>
                  <a:pt x="122" y="88"/>
                  <a:pt x="122" y="88"/>
                  <a:pt x="122" y="87"/>
                </a:cubicBezTo>
                <a:close/>
                <a:moveTo>
                  <a:pt x="15" y="59"/>
                </a:moveTo>
                <a:cubicBezTo>
                  <a:pt x="55" y="59"/>
                  <a:pt x="55" y="59"/>
                  <a:pt x="55" y="59"/>
                </a:cubicBezTo>
                <a:cubicBezTo>
                  <a:pt x="62" y="59"/>
                  <a:pt x="66" y="54"/>
                  <a:pt x="70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3" y="49"/>
                  <a:pt x="84" y="47"/>
                  <a:pt x="84" y="46"/>
                </a:cubicBezTo>
                <a:cubicBezTo>
                  <a:pt x="84" y="46"/>
                  <a:pt x="84" y="44"/>
                  <a:pt x="84" y="43"/>
                </a:cubicBezTo>
                <a:cubicBezTo>
                  <a:pt x="71" y="30"/>
                  <a:pt x="71" y="30"/>
                  <a:pt x="71" y="30"/>
                </a:cubicBezTo>
                <a:cubicBezTo>
                  <a:pt x="71" y="16"/>
                  <a:pt x="71" y="16"/>
                  <a:pt x="71" y="16"/>
                </a:cubicBezTo>
                <a:cubicBezTo>
                  <a:pt x="71" y="6"/>
                  <a:pt x="63" y="0"/>
                  <a:pt x="55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6"/>
                  <a:pt x="0" y="16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51"/>
                  <a:pt x="7" y="59"/>
                  <a:pt x="15" y="59"/>
                </a:cubicBezTo>
                <a:close/>
                <a:moveTo>
                  <a:pt x="7" y="16"/>
                </a:moveTo>
                <a:cubicBezTo>
                  <a:pt x="7" y="11"/>
                  <a:pt x="10" y="6"/>
                  <a:pt x="15" y="6"/>
                </a:cubicBezTo>
                <a:cubicBezTo>
                  <a:pt x="55" y="6"/>
                  <a:pt x="55" y="6"/>
                  <a:pt x="55" y="6"/>
                </a:cubicBezTo>
                <a:cubicBezTo>
                  <a:pt x="60" y="6"/>
                  <a:pt x="65" y="11"/>
                  <a:pt x="65" y="16"/>
                </a:cubicBezTo>
                <a:cubicBezTo>
                  <a:pt x="65" y="32"/>
                  <a:pt x="65" y="32"/>
                  <a:pt x="65" y="32"/>
                </a:cubicBezTo>
                <a:cubicBezTo>
                  <a:pt x="65" y="33"/>
                  <a:pt x="65" y="33"/>
                  <a:pt x="65" y="33"/>
                </a:cubicBezTo>
                <a:cubicBezTo>
                  <a:pt x="74" y="43"/>
                  <a:pt x="74" y="43"/>
                  <a:pt x="74" y="43"/>
                </a:cubicBezTo>
                <a:cubicBezTo>
                  <a:pt x="66" y="43"/>
                  <a:pt x="66" y="43"/>
                  <a:pt x="66" y="43"/>
                </a:cubicBezTo>
                <a:cubicBezTo>
                  <a:pt x="66" y="43"/>
                  <a:pt x="65" y="43"/>
                  <a:pt x="65" y="44"/>
                </a:cubicBezTo>
                <a:cubicBezTo>
                  <a:pt x="63" y="49"/>
                  <a:pt x="60" y="52"/>
                  <a:pt x="55" y="52"/>
                </a:cubicBezTo>
                <a:cubicBezTo>
                  <a:pt x="15" y="52"/>
                  <a:pt x="15" y="52"/>
                  <a:pt x="15" y="52"/>
                </a:cubicBezTo>
                <a:cubicBezTo>
                  <a:pt x="10" y="52"/>
                  <a:pt x="7" y="47"/>
                  <a:pt x="7" y="43"/>
                </a:cubicBezTo>
                <a:cubicBezTo>
                  <a:pt x="7" y="16"/>
                  <a:pt x="7" y="16"/>
                  <a:pt x="7" y="16"/>
                </a:cubicBezTo>
                <a:close/>
                <a:moveTo>
                  <a:pt x="146" y="102"/>
                </a:moveTo>
                <a:cubicBezTo>
                  <a:pt x="105" y="102"/>
                  <a:pt x="105" y="102"/>
                  <a:pt x="105" y="102"/>
                </a:cubicBezTo>
                <a:cubicBezTo>
                  <a:pt x="98" y="102"/>
                  <a:pt x="94" y="105"/>
                  <a:pt x="90" y="112"/>
                </a:cubicBezTo>
                <a:cubicBezTo>
                  <a:pt x="79" y="112"/>
                  <a:pt x="79" y="112"/>
                  <a:pt x="79" y="112"/>
                </a:cubicBezTo>
                <a:cubicBezTo>
                  <a:pt x="77" y="112"/>
                  <a:pt x="76" y="113"/>
                  <a:pt x="76" y="113"/>
                </a:cubicBezTo>
                <a:cubicBezTo>
                  <a:pt x="76" y="115"/>
                  <a:pt x="76" y="117"/>
                  <a:pt x="76" y="117"/>
                </a:cubicBezTo>
                <a:cubicBezTo>
                  <a:pt x="89" y="131"/>
                  <a:pt x="89" y="131"/>
                  <a:pt x="89" y="131"/>
                </a:cubicBezTo>
                <a:cubicBezTo>
                  <a:pt x="89" y="145"/>
                  <a:pt x="89" y="145"/>
                  <a:pt x="89" y="145"/>
                </a:cubicBezTo>
                <a:cubicBezTo>
                  <a:pt x="89" y="153"/>
                  <a:pt x="97" y="161"/>
                  <a:pt x="105" y="161"/>
                </a:cubicBezTo>
                <a:cubicBezTo>
                  <a:pt x="146" y="161"/>
                  <a:pt x="146" y="161"/>
                  <a:pt x="146" y="161"/>
                </a:cubicBezTo>
                <a:cubicBezTo>
                  <a:pt x="154" y="161"/>
                  <a:pt x="160" y="153"/>
                  <a:pt x="160" y="145"/>
                </a:cubicBezTo>
                <a:cubicBezTo>
                  <a:pt x="160" y="118"/>
                  <a:pt x="160" y="118"/>
                  <a:pt x="160" y="118"/>
                </a:cubicBezTo>
                <a:cubicBezTo>
                  <a:pt x="160" y="109"/>
                  <a:pt x="154" y="102"/>
                  <a:pt x="146" y="102"/>
                </a:cubicBezTo>
                <a:close/>
                <a:moveTo>
                  <a:pt x="154" y="145"/>
                </a:moveTo>
                <a:cubicBezTo>
                  <a:pt x="154" y="150"/>
                  <a:pt x="151" y="155"/>
                  <a:pt x="146" y="155"/>
                </a:cubicBezTo>
                <a:cubicBezTo>
                  <a:pt x="105" y="155"/>
                  <a:pt x="105" y="155"/>
                  <a:pt x="105" y="155"/>
                </a:cubicBezTo>
                <a:cubicBezTo>
                  <a:pt x="100" y="155"/>
                  <a:pt x="95" y="150"/>
                  <a:pt x="95" y="145"/>
                </a:cubicBezTo>
                <a:cubicBezTo>
                  <a:pt x="95" y="129"/>
                  <a:pt x="95" y="129"/>
                  <a:pt x="95" y="129"/>
                </a:cubicBezTo>
                <a:cubicBezTo>
                  <a:pt x="95" y="128"/>
                  <a:pt x="95" y="128"/>
                  <a:pt x="95" y="126"/>
                </a:cubicBezTo>
                <a:cubicBezTo>
                  <a:pt x="85" y="118"/>
                  <a:pt x="85" y="118"/>
                  <a:pt x="85" y="118"/>
                </a:cubicBezTo>
                <a:cubicBezTo>
                  <a:pt x="94" y="118"/>
                  <a:pt x="94" y="118"/>
                  <a:pt x="94" y="118"/>
                </a:cubicBezTo>
                <a:cubicBezTo>
                  <a:pt x="95" y="118"/>
                  <a:pt x="95" y="117"/>
                  <a:pt x="97" y="115"/>
                </a:cubicBezTo>
                <a:cubicBezTo>
                  <a:pt x="97" y="112"/>
                  <a:pt x="100" y="109"/>
                  <a:pt x="105" y="109"/>
                </a:cubicBezTo>
                <a:cubicBezTo>
                  <a:pt x="146" y="109"/>
                  <a:pt x="146" y="109"/>
                  <a:pt x="146" y="109"/>
                </a:cubicBezTo>
                <a:cubicBezTo>
                  <a:pt x="151" y="109"/>
                  <a:pt x="154" y="113"/>
                  <a:pt x="154" y="118"/>
                </a:cubicBezTo>
                <a:lnTo>
                  <a:pt x="154" y="145"/>
                </a:lnTo>
                <a:close/>
                <a:moveTo>
                  <a:pt x="134" y="123"/>
                </a:moveTo>
                <a:cubicBezTo>
                  <a:pt x="126" y="131"/>
                  <a:pt x="126" y="131"/>
                  <a:pt x="126" y="131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121" y="126"/>
                  <a:pt x="120" y="126"/>
                  <a:pt x="118" y="128"/>
                </a:cubicBezTo>
                <a:cubicBezTo>
                  <a:pt x="117" y="129"/>
                  <a:pt x="117" y="131"/>
                  <a:pt x="118" y="133"/>
                </a:cubicBezTo>
                <a:cubicBezTo>
                  <a:pt x="125" y="137"/>
                  <a:pt x="125" y="137"/>
                  <a:pt x="125" y="137"/>
                </a:cubicBezTo>
                <a:cubicBezTo>
                  <a:pt x="125" y="139"/>
                  <a:pt x="126" y="139"/>
                  <a:pt x="126" y="139"/>
                </a:cubicBezTo>
                <a:cubicBezTo>
                  <a:pt x="128" y="139"/>
                  <a:pt x="128" y="139"/>
                  <a:pt x="129" y="137"/>
                </a:cubicBezTo>
                <a:cubicBezTo>
                  <a:pt x="139" y="128"/>
                  <a:pt x="139" y="128"/>
                  <a:pt x="139" y="128"/>
                </a:cubicBezTo>
                <a:cubicBezTo>
                  <a:pt x="141" y="126"/>
                  <a:pt x="141" y="124"/>
                  <a:pt x="139" y="123"/>
                </a:cubicBezTo>
                <a:cubicBezTo>
                  <a:pt x="137" y="121"/>
                  <a:pt x="136" y="121"/>
                  <a:pt x="134" y="123"/>
                </a:cubicBezTo>
                <a:close/>
                <a:moveTo>
                  <a:pt x="31" y="24"/>
                </a:moveTo>
                <a:cubicBezTo>
                  <a:pt x="32" y="24"/>
                  <a:pt x="34" y="22"/>
                  <a:pt x="34" y="21"/>
                </a:cubicBezTo>
                <a:cubicBezTo>
                  <a:pt x="34" y="21"/>
                  <a:pt x="34" y="19"/>
                  <a:pt x="36" y="17"/>
                </a:cubicBezTo>
                <a:cubicBezTo>
                  <a:pt x="36" y="17"/>
                  <a:pt x="37" y="16"/>
                  <a:pt x="39" y="17"/>
                </a:cubicBezTo>
                <a:cubicBezTo>
                  <a:pt x="40" y="17"/>
                  <a:pt x="44" y="19"/>
                  <a:pt x="44" y="21"/>
                </a:cubicBezTo>
                <a:cubicBezTo>
                  <a:pt x="44" y="24"/>
                  <a:pt x="42" y="26"/>
                  <a:pt x="39" y="26"/>
                </a:cubicBezTo>
                <a:cubicBezTo>
                  <a:pt x="37" y="26"/>
                  <a:pt x="36" y="29"/>
                  <a:pt x="36" y="31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34"/>
                  <a:pt x="37" y="36"/>
                  <a:pt x="39" y="36"/>
                </a:cubicBezTo>
                <a:cubicBezTo>
                  <a:pt x="40" y="36"/>
                  <a:pt x="42" y="34"/>
                  <a:pt x="42" y="32"/>
                </a:cubicBezTo>
                <a:cubicBezTo>
                  <a:pt x="47" y="31"/>
                  <a:pt x="50" y="26"/>
                  <a:pt x="50" y="21"/>
                </a:cubicBezTo>
                <a:cubicBezTo>
                  <a:pt x="48" y="16"/>
                  <a:pt x="45" y="11"/>
                  <a:pt x="39" y="11"/>
                </a:cubicBezTo>
                <a:cubicBezTo>
                  <a:pt x="36" y="11"/>
                  <a:pt x="34" y="11"/>
                  <a:pt x="31" y="12"/>
                </a:cubicBezTo>
                <a:cubicBezTo>
                  <a:pt x="29" y="16"/>
                  <a:pt x="28" y="19"/>
                  <a:pt x="28" y="21"/>
                </a:cubicBezTo>
                <a:cubicBezTo>
                  <a:pt x="28" y="22"/>
                  <a:pt x="29" y="24"/>
                  <a:pt x="31" y="24"/>
                </a:cubicBezTo>
                <a:close/>
                <a:moveTo>
                  <a:pt x="41" y="42"/>
                </a:moveTo>
                <a:cubicBezTo>
                  <a:pt x="39" y="42"/>
                  <a:pt x="39" y="42"/>
                  <a:pt x="39" y="42"/>
                </a:cubicBezTo>
                <a:cubicBezTo>
                  <a:pt x="37" y="42"/>
                  <a:pt x="37" y="42"/>
                  <a:pt x="35" y="42"/>
                </a:cubicBezTo>
                <a:cubicBezTo>
                  <a:pt x="35" y="43"/>
                  <a:pt x="35" y="43"/>
                  <a:pt x="35" y="45"/>
                </a:cubicBezTo>
                <a:cubicBezTo>
                  <a:pt x="35" y="46"/>
                  <a:pt x="35" y="46"/>
                  <a:pt x="35" y="46"/>
                </a:cubicBezTo>
                <a:cubicBezTo>
                  <a:pt x="37" y="48"/>
                  <a:pt x="37" y="48"/>
                  <a:pt x="39" y="48"/>
                </a:cubicBezTo>
                <a:cubicBezTo>
                  <a:pt x="39" y="48"/>
                  <a:pt x="41" y="48"/>
                  <a:pt x="41" y="46"/>
                </a:cubicBezTo>
                <a:cubicBezTo>
                  <a:pt x="42" y="46"/>
                  <a:pt x="42" y="45"/>
                  <a:pt x="42" y="45"/>
                </a:cubicBezTo>
                <a:cubicBezTo>
                  <a:pt x="42" y="43"/>
                  <a:pt x="42" y="43"/>
                  <a:pt x="41" y="42"/>
                </a:cubicBezTo>
                <a:close/>
                <a:moveTo>
                  <a:pt x="29" y="143"/>
                </a:moveTo>
                <a:cubicBezTo>
                  <a:pt x="29" y="143"/>
                  <a:pt x="29" y="143"/>
                  <a:pt x="29" y="145"/>
                </a:cubicBezTo>
                <a:cubicBezTo>
                  <a:pt x="29" y="146"/>
                  <a:pt x="29" y="146"/>
                  <a:pt x="29" y="146"/>
                </a:cubicBezTo>
                <a:cubicBezTo>
                  <a:pt x="29" y="148"/>
                  <a:pt x="30" y="148"/>
                  <a:pt x="30" y="148"/>
                </a:cubicBezTo>
                <a:cubicBezTo>
                  <a:pt x="32" y="148"/>
                  <a:pt x="32" y="148"/>
                  <a:pt x="34" y="146"/>
                </a:cubicBezTo>
                <a:cubicBezTo>
                  <a:pt x="34" y="145"/>
                  <a:pt x="34" y="145"/>
                  <a:pt x="34" y="145"/>
                </a:cubicBezTo>
                <a:cubicBezTo>
                  <a:pt x="34" y="143"/>
                  <a:pt x="34" y="143"/>
                  <a:pt x="34" y="143"/>
                </a:cubicBezTo>
                <a:cubicBezTo>
                  <a:pt x="32" y="142"/>
                  <a:pt x="32" y="142"/>
                  <a:pt x="30" y="142"/>
                </a:cubicBezTo>
                <a:cubicBezTo>
                  <a:pt x="30" y="142"/>
                  <a:pt x="29" y="142"/>
                  <a:pt x="29" y="1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4DE507BB-BF56-AE67-02D0-F4B303C6BF65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2479675"/>
            <a:ext cx="252413" cy="246063"/>
          </a:xfrm>
          <a:custGeom>
            <a:avLst/>
            <a:gdLst>
              <a:gd name="T0" fmla="*/ 95 w 160"/>
              <a:gd name="T1" fmla="*/ 31 h 155"/>
              <a:gd name="T2" fmla="*/ 75 w 160"/>
              <a:gd name="T3" fmla="*/ 55 h 155"/>
              <a:gd name="T4" fmla="*/ 51 w 160"/>
              <a:gd name="T5" fmla="*/ 49 h 155"/>
              <a:gd name="T6" fmla="*/ 29 w 160"/>
              <a:gd name="T7" fmla="*/ 61 h 155"/>
              <a:gd name="T8" fmla="*/ 53 w 160"/>
              <a:gd name="T9" fmla="*/ 55 h 155"/>
              <a:gd name="T10" fmla="*/ 72 w 160"/>
              <a:gd name="T11" fmla="*/ 61 h 155"/>
              <a:gd name="T12" fmla="*/ 99 w 160"/>
              <a:gd name="T13" fmla="*/ 39 h 155"/>
              <a:gd name="T14" fmla="*/ 101 w 160"/>
              <a:gd name="T15" fmla="*/ 34 h 155"/>
              <a:gd name="T16" fmla="*/ 33 w 160"/>
              <a:gd name="T17" fmla="*/ 61 h 155"/>
              <a:gd name="T18" fmla="*/ 59 w 160"/>
              <a:gd name="T19" fmla="*/ 52 h 155"/>
              <a:gd name="T20" fmla="*/ 59 w 160"/>
              <a:gd name="T21" fmla="*/ 52 h 155"/>
              <a:gd name="T22" fmla="*/ 83 w 160"/>
              <a:gd name="T23" fmla="*/ 61 h 155"/>
              <a:gd name="T24" fmla="*/ 25 w 160"/>
              <a:gd name="T25" fmla="*/ 115 h 155"/>
              <a:gd name="T26" fmla="*/ 6 w 160"/>
              <a:gd name="T27" fmla="*/ 16 h 155"/>
              <a:gd name="T28" fmla="*/ 6 w 160"/>
              <a:gd name="T29" fmla="*/ 11 h 155"/>
              <a:gd name="T30" fmla="*/ 22 w 160"/>
              <a:gd name="T31" fmla="*/ 120 h 155"/>
              <a:gd name="T32" fmla="*/ 40 w 160"/>
              <a:gd name="T33" fmla="*/ 152 h 155"/>
              <a:gd name="T34" fmla="*/ 81 w 160"/>
              <a:gd name="T35" fmla="*/ 131 h 155"/>
              <a:gd name="T36" fmla="*/ 99 w 160"/>
              <a:gd name="T37" fmla="*/ 152 h 155"/>
              <a:gd name="T38" fmla="*/ 117 w 160"/>
              <a:gd name="T39" fmla="*/ 120 h 155"/>
              <a:gd name="T40" fmla="*/ 112 w 160"/>
              <a:gd name="T41" fmla="*/ 126 h 155"/>
              <a:gd name="T42" fmla="*/ 112 w 160"/>
              <a:gd name="T43" fmla="*/ 120 h 155"/>
              <a:gd name="T44" fmla="*/ 80 w 160"/>
              <a:gd name="T45" fmla="*/ 16 h 155"/>
              <a:gd name="T46" fmla="*/ 136 w 160"/>
              <a:gd name="T47" fmla="*/ 41 h 155"/>
              <a:gd name="T48" fmla="*/ 82 w 160"/>
              <a:gd name="T49" fmla="*/ 11 h 155"/>
              <a:gd name="T50" fmla="*/ 56 w 160"/>
              <a:gd name="T51" fmla="*/ 6 h 155"/>
              <a:gd name="T52" fmla="*/ 28 w 160"/>
              <a:gd name="T53" fmla="*/ 16 h 155"/>
              <a:gd name="T54" fmla="*/ 79 w 160"/>
              <a:gd name="T55" fmla="*/ 6 h 155"/>
              <a:gd name="T56" fmla="*/ 32 w 160"/>
              <a:gd name="T57" fmla="*/ 80 h 155"/>
              <a:gd name="T58" fmla="*/ 41 w 160"/>
              <a:gd name="T59" fmla="*/ 107 h 155"/>
              <a:gd name="T60" fmla="*/ 32 w 160"/>
              <a:gd name="T61" fmla="*/ 80 h 155"/>
              <a:gd name="T62" fmla="*/ 40 w 160"/>
              <a:gd name="T63" fmla="*/ 85 h 155"/>
              <a:gd name="T64" fmla="*/ 51 w 160"/>
              <a:gd name="T65" fmla="*/ 103 h 155"/>
              <a:gd name="T66" fmla="*/ 66 w 160"/>
              <a:gd name="T67" fmla="*/ 71 h 155"/>
              <a:gd name="T68" fmla="*/ 56 w 160"/>
              <a:gd name="T69" fmla="*/ 102 h 155"/>
              <a:gd name="T70" fmla="*/ 85 w 160"/>
              <a:gd name="T71" fmla="*/ 80 h 155"/>
              <a:gd name="T72" fmla="*/ 75 w 160"/>
              <a:gd name="T73" fmla="*/ 107 h 155"/>
              <a:gd name="T74" fmla="*/ 85 w 160"/>
              <a:gd name="T75" fmla="*/ 80 h 155"/>
              <a:gd name="T76" fmla="*/ 83 w 160"/>
              <a:gd name="T77" fmla="*/ 85 h 155"/>
              <a:gd name="T78" fmla="*/ 94 w 160"/>
              <a:gd name="T79" fmla="*/ 104 h 155"/>
              <a:gd name="T80" fmla="*/ 106 w 160"/>
              <a:gd name="T81" fmla="*/ 102 h 155"/>
              <a:gd name="T82" fmla="*/ 158 w 160"/>
              <a:gd name="T83" fmla="*/ 118 h 155"/>
              <a:gd name="T84" fmla="*/ 107 w 160"/>
              <a:gd name="T85" fmla="*/ 48 h 155"/>
              <a:gd name="T86" fmla="*/ 129 w 160"/>
              <a:gd name="T87" fmla="*/ 103 h 155"/>
              <a:gd name="T88" fmla="*/ 160 w 160"/>
              <a:gd name="T89" fmla="*/ 122 h 155"/>
              <a:gd name="T90" fmla="*/ 109 w 160"/>
              <a:gd name="T91" fmla="*/ 51 h 155"/>
              <a:gd name="T92" fmla="*/ 136 w 160"/>
              <a:gd name="T93" fmla="*/ 95 h 155"/>
              <a:gd name="T94" fmla="*/ 134 w 160"/>
              <a:gd name="T95" fmla="*/ 102 h 155"/>
              <a:gd name="T96" fmla="*/ 155 w 160"/>
              <a:gd name="T97" fmla="*/ 122 h 155"/>
              <a:gd name="T98" fmla="*/ 139 w 160"/>
              <a:gd name="T99" fmla="*/ 64 h 155"/>
              <a:gd name="T100" fmla="*/ 118 w 160"/>
              <a:gd name="T101" fmla="*/ 91 h 155"/>
              <a:gd name="T102" fmla="*/ 136 w 160"/>
              <a:gd name="T103" fmla="*/ 59 h 155"/>
              <a:gd name="T104" fmla="*/ 102 w 160"/>
              <a:gd name="T105" fmla="*/ 84 h 155"/>
              <a:gd name="T106" fmla="*/ 144 w 160"/>
              <a:gd name="T107" fmla="*/ 80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55">
                <a:moveTo>
                  <a:pt x="101" y="39"/>
                </a:moveTo>
                <a:cubicBezTo>
                  <a:pt x="106" y="39"/>
                  <a:pt x="109" y="36"/>
                  <a:pt x="109" y="31"/>
                </a:cubicBezTo>
                <a:cubicBezTo>
                  <a:pt x="109" y="26"/>
                  <a:pt x="106" y="23"/>
                  <a:pt x="101" y="23"/>
                </a:cubicBezTo>
                <a:cubicBezTo>
                  <a:pt x="98" y="23"/>
                  <a:pt x="95" y="26"/>
                  <a:pt x="95" y="31"/>
                </a:cubicBezTo>
                <a:cubicBezTo>
                  <a:pt x="95" y="32"/>
                  <a:pt x="95" y="34"/>
                  <a:pt x="96" y="36"/>
                </a:cubicBezTo>
                <a:cubicBezTo>
                  <a:pt x="83" y="53"/>
                  <a:pt x="83" y="53"/>
                  <a:pt x="83" y="53"/>
                </a:cubicBezTo>
                <a:cubicBezTo>
                  <a:pt x="82" y="53"/>
                  <a:pt x="82" y="53"/>
                  <a:pt x="80" y="53"/>
                </a:cubicBezTo>
                <a:cubicBezTo>
                  <a:pt x="78" y="53"/>
                  <a:pt x="77" y="53"/>
                  <a:pt x="75" y="55"/>
                </a:cubicBezTo>
                <a:cubicBezTo>
                  <a:pt x="66" y="50"/>
                  <a:pt x="66" y="50"/>
                  <a:pt x="66" y="50"/>
                </a:cubicBezTo>
                <a:cubicBezTo>
                  <a:pt x="66" y="50"/>
                  <a:pt x="67" y="50"/>
                  <a:pt x="67" y="49"/>
                </a:cubicBezTo>
                <a:cubicBezTo>
                  <a:pt x="67" y="44"/>
                  <a:pt x="62" y="41"/>
                  <a:pt x="59" y="41"/>
                </a:cubicBezTo>
                <a:cubicBezTo>
                  <a:pt x="54" y="41"/>
                  <a:pt x="51" y="44"/>
                  <a:pt x="51" y="49"/>
                </a:cubicBezTo>
                <a:cubicBezTo>
                  <a:pt x="51" y="50"/>
                  <a:pt x="51" y="50"/>
                  <a:pt x="51" y="50"/>
                </a:cubicBezTo>
                <a:cubicBezTo>
                  <a:pt x="43" y="55"/>
                  <a:pt x="43" y="55"/>
                  <a:pt x="43" y="55"/>
                </a:cubicBezTo>
                <a:cubicBezTo>
                  <a:pt x="41" y="53"/>
                  <a:pt x="40" y="53"/>
                  <a:pt x="37" y="53"/>
                </a:cubicBezTo>
                <a:cubicBezTo>
                  <a:pt x="33" y="53"/>
                  <a:pt x="29" y="57"/>
                  <a:pt x="29" y="61"/>
                </a:cubicBezTo>
                <a:cubicBezTo>
                  <a:pt x="29" y="65"/>
                  <a:pt x="33" y="69"/>
                  <a:pt x="37" y="69"/>
                </a:cubicBezTo>
                <a:cubicBezTo>
                  <a:pt x="41" y="69"/>
                  <a:pt x="45" y="65"/>
                  <a:pt x="45" y="61"/>
                </a:cubicBezTo>
                <a:cubicBezTo>
                  <a:pt x="45" y="60"/>
                  <a:pt x="45" y="60"/>
                  <a:pt x="45" y="60"/>
                </a:cubicBezTo>
                <a:cubicBezTo>
                  <a:pt x="53" y="55"/>
                  <a:pt x="53" y="55"/>
                  <a:pt x="53" y="55"/>
                </a:cubicBezTo>
                <a:cubicBezTo>
                  <a:pt x="54" y="57"/>
                  <a:pt x="56" y="57"/>
                  <a:pt x="59" y="57"/>
                </a:cubicBezTo>
                <a:cubicBezTo>
                  <a:pt x="61" y="57"/>
                  <a:pt x="62" y="57"/>
                  <a:pt x="64" y="55"/>
                </a:cubicBezTo>
                <a:cubicBezTo>
                  <a:pt x="72" y="60"/>
                  <a:pt x="72" y="60"/>
                  <a:pt x="72" y="60"/>
                </a:cubicBezTo>
                <a:cubicBezTo>
                  <a:pt x="72" y="60"/>
                  <a:pt x="72" y="60"/>
                  <a:pt x="72" y="61"/>
                </a:cubicBezTo>
                <a:cubicBezTo>
                  <a:pt x="72" y="65"/>
                  <a:pt x="75" y="69"/>
                  <a:pt x="80" y="69"/>
                </a:cubicBezTo>
                <a:cubicBezTo>
                  <a:pt x="85" y="69"/>
                  <a:pt x="88" y="65"/>
                  <a:pt x="88" y="61"/>
                </a:cubicBezTo>
                <a:cubicBezTo>
                  <a:pt x="88" y="60"/>
                  <a:pt x="88" y="58"/>
                  <a:pt x="86" y="57"/>
                </a:cubicBezTo>
                <a:cubicBezTo>
                  <a:pt x="99" y="39"/>
                  <a:pt x="99" y="39"/>
                  <a:pt x="99" y="39"/>
                </a:cubicBezTo>
                <a:lnTo>
                  <a:pt x="101" y="39"/>
                </a:lnTo>
                <a:close/>
                <a:moveTo>
                  <a:pt x="101" y="28"/>
                </a:moveTo>
                <a:cubicBezTo>
                  <a:pt x="104" y="28"/>
                  <a:pt x="104" y="29"/>
                  <a:pt x="104" y="31"/>
                </a:cubicBezTo>
                <a:cubicBezTo>
                  <a:pt x="104" y="32"/>
                  <a:pt x="104" y="34"/>
                  <a:pt x="101" y="34"/>
                </a:cubicBezTo>
                <a:cubicBezTo>
                  <a:pt x="99" y="34"/>
                  <a:pt x="99" y="32"/>
                  <a:pt x="99" y="31"/>
                </a:cubicBezTo>
                <a:cubicBezTo>
                  <a:pt x="99" y="29"/>
                  <a:pt x="99" y="28"/>
                  <a:pt x="101" y="28"/>
                </a:cubicBezTo>
                <a:close/>
                <a:moveTo>
                  <a:pt x="37" y="65"/>
                </a:moveTo>
                <a:cubicBezTo>
                  <a:pt x="35" y="65"/>
                  <a:pt x="33" y="63"/>
                  <a:pt x="33" y="61"/>
                </a:cubicBezTo>
                <a:cubicBezTo>
                  <a:pt x="33" y="60"/>
                  <a:pt x="35" y="58"/>
                  <a:pt x="37" y="58"/>
                </a:cubicBezTo>
                <a:cubicBezTo>
                  <a:pt x="38" y="58"/>
                  <a:pt x="40" y="60"/>
                  <a:pt x="40" y="61"/>
                </a:cubicBezTo>
                <a:cubicBezTo>
                  <a:pt x="40" y="63"/>
                  <a:pt x="38" y="65"/>
                  <a:pt x="37" y="65"/>
                </a:cubicBezTo>
                <a:close/>
                <a:moveTo>
                  <a:pt x="59" y="52"/>
                </a:moveTo>
                <a:cubicBezTo>
                  <a:pt x="58" y="52"/>
                  <a:pt x="56" y="50"/>
                  <a:pt x="56" y="49"/>
                </a:cubicBezTo>
                <a:cubicBezTo>
                  <a:pt x="56" y="47"/>
                  <a:pt x="58" y="45"/>
                  <a:pt x="59" y="45"/>
                </a:cubicBezTo>
                <a:cubicBezTo>
                  <a:pt x="61" y="45"/>
                  <a:pt x="62" y="47"/>
                  <a:pt x="62" y="49"/>
                </a:cubicBezTo>
                <a:cubicBezTo>
                  <a:pt x="62" y="50"/>
                  <a:pt x="61" y="52"/>
                  <a:pt x="59" y="52"/>
                </a:cubicBezTo>
                <a:close/>
                <a:moveTo>
                  <a:pt x="80" y="65"/>
                </a:moveTo>
                <a:cubicBezTo>
                  <a:pt x="78" y="65"/>
                  <a:pt x="77" y="63"/>
                  <a:pt x="77" y="61"/>
                </a:cubicBezTo>
                <a:cubicBezTo>
                  <a:pt x="77" y="60"/>
                  <a:pt x="78" y="58"/>
                  <a:pt x="80" y="58"/>
                </a:cubicBezTo>
                <a:cubicBezTo>
                  <a:pt x="82" y="58"/>
                  <a:pt x="83" y="60"/>
                  <a:pt x="83" y="61"/>
                </a:cubicBezTo>
                <a:cubicBezTo>
                  <a:pt x="83" y="63"/>
                  <a:pt x="82" y="65"/>
                  <a:pt x="80" y="65"/>
                </a:cubicBezTo>
                <a:close/>
                <a:moveTo>
                  <a:pt x="130" y="115"/>
                </a:moveTo>
                <a:cubicBezTo>
                  <a:pt x="113" y="115"/>
                  <a:pt x="113" y="115"/>
                  <a:pt x="113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6" y="115"/>
                  <a:pt x="6" y="115"/>
                  <a:pt x="6" y="115"/>
                </a:cubicBezTo>
                <a:cubicBezTo>
                  <a:pt x="5" y="115"/>
                  <a:pt x="5" y="115"/>
                  <a:pt x="5" y="113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6"/>
                  <a:pt x="5" y="16"/>
                  <a:pt x="6" y="16"/>
                </a:cubicBezTo>
                <a:cubicBezTo>
                  <a:pt x="17" y="16"/>
                  <a:pt x="17" y="16"/>
                  <a:pt x="17" y="16"/>
                </a:cubicBezTo>
                <a:cubicBezTo>
                  <a:pt x="19" y="16"/>
                  <a:pt x="19" y="14"/>
                  <a:pt x="19" y="13"/>
                </a:cubicBezTo>
                <a:cubicBezTo>
                  <a:pt x="19" y="11"/>
                  <a:pt x="19" y="11"/>
                  <a:pt x="17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3" y="11"/>
                  <a:pt x="0" y="14"/>
                  <a:pt x="0" y="17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7"/>
                  <a:pt x="3" y="120"/>
                  <a:pt x="6" y="120"/>
                </a:cubicBezTo>
                <a:cubicBezTo>
                  <a:pt x="22" y="120"/>
                  <a:pt x="22" y="120"/>
                  <a:pt x="22" y="120"/>
                </a:cubicBezTo>
                <a:cubicBezTo>
                  <a:pt x="22" y="126"/>
                  <a:pt x="22" y="126"/>
                  <a:pt x="22" y="126"/>
                </a:cubicBezTo>
                <a:cubicBezTo>
                  <a:pt x="22" y="128"/>
                  <a:pt x="25" y="131"/>
                  <a:pt x="27" y="131"/>
                </a:cubicBezTo>
                <a:cubicBezTo>
                  <a:pt x="51" y="131"/>
                  <a:pt x="51" y="131"/>
                  <a:pt x="51" y="131"/>
                </a:cubicBezTo>
                <a:cubicBezTo>
                  <a:pt x="40" y="152"/>
                  <a:pt x="40" y="152"/>
                  <a:pt x="40" y="152"/>
                </a:cubicBezTo>
                <a:cubicBezTo>
                  <a:pt x="40" y="153"/>
                  <a:pt x="40" y="155"/>
                  <a:pt x="41" y="155"/>
                </a:cubicBezTo>
                <a:cubicBezTo>
                  <a:pt x="43" y="155"/>
                  <a:pt x="43" y="155"/>
                  <a:pt x="45" y="155"/>
                </a:cubicBezTo>
                <a:cubicBezTo>
                  <a:pt x="56" y="131"/>
                  <a:pt x="56" y="131"/>
                  <a:pt x="56" y="131"/>
                </a:cubicBezTo>
                <a:cubicBezTo>
                  <a:pt x="81" y="131"/>
                  <a:pt x="81" y="131"/>
                  <a:pt x="81" y="131"/>
                </a:cubicBezTo>
                <a:cubicBezTo>
                  <a:pt x="94" y="155"/>
                  <a:pt x="94" y="155"/>
                  <a:pt x="94" y="155"/>
                </a:cubicBezTo>
                <a:cubicBezTo>
                  <a:pt x="96" y="155"/>
                  <a:pt x="96" y="155"/>
                  <a:pt x="96" y="155"/>
                </a:cubicBezTo>
                <a:cubicBezTo>
                  <a:pt x="97" y="155"/>
                  <a:pt x="97" y="155"/>
                  <a:pt x="97" y="155"/>
                </a:cubicBezTo>
                <a:cubicBezTo>
                  <a:pt x="99" y="155"/>
                  <a:pt x="99" y="153"/>
                  <a:pt x="99" y="152"/>
                </a:cubicBezTo>
                <a:cubicBezTo>
                  <a:pt x="88" y="131"/>
                  <a:pt x="88" y="131"/>
                  <a:pt x="88" y="131"/>
                </a:cubicBezTo>
                <a:cubicBezTo>
                  <a:pt x="110" y="131"/>
                  <a:pt x="110" y="131"/>
                  <a:pt x="110" y="131"/>
                </a:cubicBezTo>
                <a:cubicBezTo>
                  <a:pt x="113" y="131"/>
                  <a:pt x="117" y="128"/>
                  <a:pt x="117" y="126"/>
                </a:cubicBezTo>
                <a:cubicBezTo>
                  <a:pt x="117" y="120"/>
                  <a:pt x="117" y="120"/>
                  <a:pt x="117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1" y="120"/>
                  <a:pt x="133" y="120"/>
                  <a:pt x="133" y="118"/>
                </a:cubicBezTo>
                <a:cubicBezTo>
                  <a:pt x="133" y="117"/>
                  <a:pt x="131" y="115"/>
                  <a:pt x="130" y="115"/>
                </a:cubicBezTo>
                <a:close/>
                <a:moveTo>
                  <a:pt x="112" y="126"/>
                </a:moveTo>
                <a:cubicBezTo>
                  <a:pt x="112" y="126"/>
                  <a:pt x="112" y="126"/>
                  <a:pt x="110" y="126"/>
                </a:cubicBezTo>
                <a:cubicBezTo>
                  <a:pt x="27" y="126"/>
                  <a:pt x="27" y="126"/>
                  <a:pt x="27" y="126"/>
                </a:cubicBezTo>
                <a:cubicBezTo>
                  <a:pt x="27" y="120"/>
                  <a:pt x="27" y="120"/>
                  <a:pt x="27" y="12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6"/>
                  <a:pt x="112" y="126"/>
                  <a:pt x="112" y="126"/>
                </a:cubicBezTo>
                <a:close/>
                <a:moveTo>
                  <a:pt x="28" y="16"/>
                </a:moveTo>
                <a:cubicBezTo>
                  <a:pt x="60" y="16"/>
                  <a:pt x="60" y="16"/>
                  <a:pt x="60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133" y="16"/>
                  <a:pt x="133" y="16"/>
                  <a:pt x="133" y="16"/>
                </a:cubicBezTo>
                <a:cubicBezTo>
                  <a:pt x="133" y="16"/>
                  <a:pt x="135" y="16"/>
                  <a:pt x="135" y="18"/>
                </a:cubicBezTo>
                <a:cubicBezTo>
                  <a:pt x="135" y="40"/>
                  <a:pt x="135" y="40"/>
                  <a:pt x="135" y="40"/>
                </a:cubicBezTo>
                <a:cubicBezTo>
                  <a:pt x="135" y="41"/>
                  <a:pt x="136" y="41"/>
                  <a:pt x="136" y="41"/>
                </a:cubicBezTo>
                <a:cubicBezTo>
                  <a:pt x="138" y="41"/>
                  <a:pt x="139" y="41"/>
                  <a:pt x="139" y="40"/>
                </a:cubicBezTo>
                <a:cubicBezTo>
                  <a:pt x="139" y="18"/>
                  <a:pt x="139" y="18"/>
                  <a:pt x="139" y="18"/>
                </a:cubicBezTo>
                <a:cubicBezTo>
                  <a:pt x="139" y="14"/>
                  <a:pt x="136" y="11"/>
                  <a:pt x="133" y="11"/>
                </a:cubicBezTo>
                <a:cubicBezTo>
                  <a:pt x="82" y="11"/>
                  <a:pt x="82" y="11"/>
                  <a:pt x="82" y="11"/>
                </a:cubicBezTo>
                <a:cubicBezTo>
                  <a:pt x="82" y="6"/>
                  <a:pt x="82" y="6"/>
                  <a:pt x="82" y="6"/>
                </a:cubicBezTo>
                <a:cubicBezTo>
                  <a:pt x="82" y="3"/>
                  <a:pt x="80" y="0"/>
                  <a:pt x="77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60" y="0"/>
                  <a:pt x="56" y="3"/>
                  <a:pt x="56" y="6"/>
                </a:cubicBezTo>
                <a:cubicBezTo>
                  <a:pt x="56" y="11"/>
                  <a:pt x="56" y="11"/>
                  <a:pt x="56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6" y="11"/>
                  <a:pt x="24" y="11"/>
                  <a:pt x="24" y="13"/>
                </a:cubicBezTo>
                <a:cubicBezTo>
                  <a:pt x="24" y="14"/>
                  <a:pt x="26" y="16"/>
                  <a:pt x="28" y="16"/>
                </a:cubicBezTo>
                <a:close/>
                <a:moveTo>
                  <a:pt x="61" y="6"/>
                </a:moveTo>
                <a:cubicBezTo>
                  <a:pt x="61" y="6"/>
                  <a:pt x="61" y="5"/>
                  <a:pt x="63" y="5"/>
                </a:cubicBezTo>
                <a:cubicBezTo>
                  <a:pt x="77" y="5"/>
                  <a:pt x="77" y="5"/>
                  <a:pt x="77" y="5"/>
                </a:cubicBezTo>
                <a:cubicBezTo>
                  <a:pt x="79" y="6"/>
                  <a:pt x="79" y="6"/>
                  <a:pt x="79" y="6"/>
                </a:cubicBezTo>
                <a:cubicBezTo>
                  <a:pt x="79" y="11"/>
                  <a:pt x="79" y="11"/>
                  <a:pt x="79" y="11"/>
                </a:cubicBezTo>
                <a:cubicBezTo>
                  <a:pt x="61" y="11"/>
                  <a:pt x="61" y="11"/>
                  <a:pt x="61" y="11"/>
                </a:cubicBezTo>
                <a:cubicBezTo>
                  <a:pt x="61" y="6"/>
                  <a:pt x="61" y="6"/>
                  <a:pt x="61" y="6"/>
                </a:cubicBezTo>
                <a:close/>
                <a:moveTo>
                  <a:pt x="32" y="80"/>
                </a:moveTo>
                <a:cubicBezTo>
                  <a:pt x="30" y="80"/>
                  <a:pt x="30" y="82"/>
                  <a:pt x="30" y="84"/>
                </a:cubicBezTo>
                <a:cubicBezTo>
                  <a:pt x="30" y="103"/>
                  <a:pt x="30" y="103"/>
                  <a:pt x="30" y="103"/>
                </a:cubicBezTo>
                <a:cubicBezTo>
                  <a:pt x="30" y="105"/>
                  <a:pt x="30" y="107"/>
                  <a:pt x="32" y="107"/>
                </a:cubicBezTo>
                <a:cubicBezTo>
                  <a:pt x="41" y="107"/>
                  <a:pt x="41" y="107"/>
                  <a:pt x="41" y="107"/>
                </a:cubicBezTo>
                <a:cubicBezTo>
                  <a:pt x="43" y="107"/>
                  <a:pt x="45" y="105"/>
                  <a:pt x="45" y="103"/>
                </a:cubicBezTo>
                <a:cubicBezTo>
                  <a:pt x="45" y="84"/>
                  <a:pt x="45" y="84"/>
                  <a:pt x="45" y="84"/>
                </a:cubicBezTo>
                <a:cubicBezTo>
                  <a:pt x="45" y="82"/>
                  <a:pt x="43" y="80"/>
                  <a:pt x="41" y="80"/>
                </a:cubicBezTo>
                <a:cubicBezTo>
                  <a:pt x="32" y="80"/>
                  <a:pt x="32" y="80"/>
                  <a:pt x="32" y="80"/>
                </a:cubicBezTo>
                <a:close/>
                <a:moveTo>
                  <a:pt x="40" y="102"/>
                </a:moveTo>
                <a:cubicBezTo>
                  <a:pt x="35" y="102"/>
                  <a:pt x="35" y="102"/>
                  <a:pt x="35" y="102"/>
                </a:cubicBezTo>
                <a:cubicBezTo>
                  <a:pt x="35" y="85"/>
                  <a:pt x="35" y="85"/>
                  <a:pt x="35" y="85"/>
                </a:cubicBezTo>
                <a:cubicBezTo>
                  <a:pt x="40" y="85"/>
                  <a:pt x="40" y="85"/>
                  <a:pt x="40" y="85"/>
                </a:cubicBezTo>
                <a:cubicBezTo>
                  <a:pt x="40" y="102"/>
                  <a:pt x="40" y="102"/>
                  <a:pt x="40" y="102"/>
                </a:cubicBezTo>
                <a:close/>
                <a:moveTo>
                  <a:pt x="55" y="69"/>
                </a:moveTo>
                <a:cubicBezTo>
                  <a:pt x="53" y="69"/>
                  <a:pt x="51" y="69"/>
                  <a:pt x="51" y="71"/>
                </a:cubicBezTo>
                <a:cubicBezTo>
                  <a:pt x="51" y="103"/>
                  <a:pt x="51" y="103"/>
                  <a:pt x="51" y="103"/>
                </a:cubicBezTo>
                <a:cubicBezTo>
                  <a:pt x="51" y="105"/>
                  <a:pt x="53" y="107"/>
                  <a:pt x="55" y="107"/>
                </a:cubicBezTo>
                <a:cubicBezTo>
                  <a:pt x="64" y="107"/>
                  <a:pt x="64" y="107"/>
                  <a:pt x="64" y="107"/>
                </a:cubicBezTo>
                <a:cubicBezTo>
                  <a:pt x="64" y="107"/>
                  <a:pt x="66" y="105"/>
                  <a:pt x="66" y="103"/>
                </a:cubicBezTo>
                <a:cubicBezTo>
                  <a:pt x="66" y="71"/>
                  <a:pt x="66" y="71"/>
                  <a:pt x="66" y="71"/>
                </a:cubicBezTo>
                <a:cubicBezTo>
                  <a:pt x="66" y="69"/>
                  <a:pt x="64" y="69"/>
                  <a:pt x="64" y="69"/>
                </a:cubicBezTo>
                <a:cubicBezTo>
                  <a:pt x="55" y="69"/>
                  <a:pt x="55" y="69"/>
                  <a:pt x="55" y="69"/>
                </a:cubicBezTo>
                <a:close/>
                <a:moveTo>
                  <a:pt x="61" y="102"/>
                </a:moveTo>
                <a:cubicBezTo>
                  <a:pt x="56" y="102"/>
                  <a:pt x="56" y="102"/>
                  <a:pt x="56" y="102"/>
                </a:cubicBezTo>
                <a:cubicBezTo>
                  <a:pt x="56" y="74"/>
                  <a:pt x="56" y="74"/>
                  <a:pt x="56" y="74"/>
                </a:cubicBezTo>
                <a:cubicBezTo>
                  <a:pt x="61" y="74"/>
                  <a:pt x="61" y="74"/>
                  <a:pt x="61" y="74"/>
                </a:cubicBezTo>
                <a:cubicBezTo>
                  <a:pt x="61" y="102"/>
                  <a:pt x="61" y="102"/>
                  <a:pt x="61" y="102"/>
                </a:cubicBezTo>
                <a:close/>
                <a:moveTo>
                  <a:pt x="85" y="80"/>
                </a:moveTo>
                <a:cubicBezTo>
                  <a:pt x="75" y="80"/>
                  <a:pt x="75" y="80"/>
                  <a:pt x="75" y="80"/>
                </a:cubicBezTo>
                <a:cubicBezTo>
                  <a:pt x="73" y="80"/>
                  <a:pt x="73" y="82"/>
                  <a:pt x="73" y="84"/>
                </a:cubicBezTo>
                <a:cubicBezTo>
                  <a:pt x="73" y="103"/>
                  <a:pt x="73" y="103"/>
                  <a:pt x="73" y="103"/>
                </a:cubicBezTo>
                <a:cubicBezTo>
                  <a:pt x="73" y="105"/>
                  <a:pt x="73" y="107"/>
                  <a:pt x="75" y="107"/>
                </a:cubicBezTo>
                <a:cubicBezTo>
                  <a:pt x="85" y="107"/>
                  <a:pt x="85" y="107"/>
                  <a:pt x="85" y="107"/>
                </a:cubicBezTo>
                <a:cubicBezTo>
                  <a:pt x="86" y="107"/>
                  <a:pt x="86" y="105"/>
                  <a:pt x="86" y="103"/>
                </a:cubicBezTo>
                <a:cubicBezTo>
                  <a:pt x="86" y="84"/>
                  <a:pt x="86" y="84"/>
                  <a:pt x="86" y="84"/>
                </a:cubicBezTo>
                <a:cubicBezTo>
                  <a:pt x="86" y="82"/>
                  <a:pt x="86" y="80"/>
                  <a:pt x="85" y="80"/>
                </a:cubicBezTo>
                <a:close/>
                <a:moveTo>
                  <a:pt x="83" y="102"/>
                </a:moveTo>
                <a:cubicBezTo>
                  <a:pt x="78" y="102"/>
                  <a:pt x="78" y="102"/>
                  <a:pt x="78" y="102"/>
                </a:cubicBezTo>
                <a:cubicBezTo>
                  <a:pt x="78" y="85"/>
                  <a:pt x="78" y="85"/>
                  <a:pt x="78" y="85"/>
                </a:cubicBezTo>
                <a:cubicBezTo>
                  <a:pt x="83" y="85"/>
                  <a:pt x="83" y="85"/>
                  <a:pt x="83" y="85"/>
                </a:cubicBezTo>
                <a:cubicBezTo>
                  <a:pt x="83" y="102"/>
                  <a:pt x="83" y="102"/>
                  <a:pt x="83" y="102"/>
                </a:cubicBezTo>
                <a:close/>
                <a:moveTo>
                  <a:pt x="95" y="96"/>
                </a:moveTo>
                <a:cubicBezTo>
                  <a:pt x="95" y="96"/>
                  <a:pt x="94" y="96"/>
                  <a:pt x="94" y="97"/>
                </a:cubicBezTo>
                <a:cubicBezTo>
                  <a:pt x="94" y="104"/>
                  <a:pt x="94" y="104"/>
                  <a:pt x="94" y="104"/>
                </a:cubicBezTo>
                <a:cubicBezTo>
                  <a:pt x="94" y="105"/>
                  <a:pt x="95" y="107"/>
                  <a:pt x="95" y="107"/>
                </a:cubicBezTo>
                <a:cubicBezTo>
                  <a:pt x="106" y="107"/>
                  <a:pt x="106" y="107"/>
                  <a:pt x="106" y="107"/>
                </a:cubicBezTo>
                <a:cubicBezTo>
                  <a:pt x="107" y="107"/>
                  <a:pt x="109" y="105"/>
                  <a:pt x="109" y="104"/>
                </a:cubicBezTo>
                <a:cubicBezTo>
                  <a:pt x="109" y="104"/>
                  <a:pt x="107" y="102"/>
                  <a:pt x="106" y="102"/>
                </a:cubicBezTo>
                <a:cubicBezTo>
                  <a:pt x="99" y="102"/>
                  <a:pt x="99" y="102"/>
                  <a:pt x="99" y="102"/>
                </a:cubicBezTo>
                <a:cubicBezTo>
                  <a:pt x="99" y="97"/>
                  <a:pt x="99" y="97"/>
                  <a:pt x="99" y="97"/>
                </a:cubicBezTo>
                <a:cubicBezTo>
                  <a:pt x="99" y="96"/>
                  <a:pt x="97" y="96"/>
                  <a:pt x="95" y="96"/>
                </a:cubicBezTo>
                <a:close/>
                <a:moveTo>
                  <a:pt x="158" y="118"/>
                </a:moveTo>
                <a:cubicBezTo>
                  <a:pt x="144" y="94"/>
                  <a:pt x="144" y="94"/>
                  <a:pt x="144" y="94"/>
                </a:cubicBezTo>
                <a:cubicBezTo>
                  <a:pt x="149" y="91"/>
                  <a:pt x="150" y="86"/>
                  <a:pt x="152" y="81"/>
                </a:cubicBezTo>
                <a:cubicBezTo>
                  <a:pt x="153" y="73"/>
                  <a:pt x="153" y="65"/>
                  <a:pt x="149" y="59"/>
                </a:cubicBezTo>
                <a:cubicBezTo>
                  <a:pt x="141" y="44"/>
                  <a:pt x="121" y="38"/>
                  <a:pt x="107" y="48"/>
                </a:cubicBezTo>
                <a:cubicBezTo>
                  <a:pt x="93" y="56"/>
                  <a:pt x="88" y="75"/>
                  <a:pt x="96" y="89"/>
                </a:cubicBezTo>
                <a:cubicBezTo>
                  <a:pt x="99" y="95"/>
                  <a:pt x="107" y="100"/>
                  <a:pt x="115" y="103"/>
                </a:cubicBezTo>
                <a:cubicBezTo>
                  <a:pt x="117" y="103"/>
                  <a:pt x="120" y="103"/>
                  <a:pt x="123" y="103"/>
                </a:cubicBezTo>
                <a:cubicBezTo>
                  <a:pt x="125" y="103"/>
                  <a:pt x="126" y="103"/>
                  <a:pt x="129" y="103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4" y="129"/>
                  <a:pt x="147" y="130"/>
                  <a:pt x="150" y="130"/>
                </a:cubicBezTo>
                <a:cubicBezTo>
                  <a:pt x="152" y="130"/>
                  <a:pt x="153" y="130"/>
                  <a:pt x="155" y="129"/>
                </a:cubicBezTo>
                <a:cubicBezTo>
                  <a:pt x="157" y="127"/>
                  <a:pt x="160" y="126"/>
                  <a:pt x="160" y="122"/>
                </a:cubicBezTo>
                <a:cubicBezTo>
                  <a:pt x="160" y="121"/>
                  <a:pt x="158" y="119"/>
                  <a:pt x="158" y="118"/>
                </a:cubicBezTo>
                <a:close/>
                <a:moveTo>
                  <a:pt x="115" y="99"/>
                </a:moveTo>
                <a:cubicBezTo>
                  <a:pt x="109" y="97"/>
                  <a:pt x="104" y="92"/>
                  <a:pt x="99" y="86"/>
                </a:cubicBezTo>
                <a:cubicBezTo>
                  <a:pt x="93" y="75"/>
                  <a:pt x="97" y="59"/>
                  <a:pt x="109" y="51"/>
                </a:cubicBezTo>
                <a:cubicBezTo>
                  <a:pt x="113" y="49"/>
                  <a:pt x="118" y="48"/>
                  <a:pt x="121" y="48"/>
                </a:cubicBezTo>
                <a:cubicBezTo>
                  <a:pt x="131" y="48"/>
                  <a:pt x="139" y="52"/>
                  <a:pt x="144" y="60"/>
                </a:cubicBezTo>
                <a:cubicBezTo>
                  <a:pt x="149" y="67"/>
                  <a:pt x="149" y="73"/>
                  <a:pt x="147" y="79"/>
                </a:cubicBezTo>
                <a:cubicBezTo>
                  <a:pt x="145" y="87"/>
                  <a:pt x="141" y="92"/>
                  <a:pt x="136" y="95"/>
                </a:cubicBezTo>
                <a:cubicBezTo>
                  <a:pt x="129" y="99"/>
                  <a:pt x="121" y="100"/>
                  <a:pt x="115" y="99"/>
                </a:cubicBezTo>
                <a:close/>
                <a:moveTo>
                  <a:pt x="152" y="126"/>
                </a:moveTo>
                <a:cubicBezTo>
                  <a:pt x="150" y="127"/>
                  <a:pt x="147" y="126"/>
                  <a:pt x="147" y="124"/>
                </a:cubicBezTo>
                <a:cubicBezTo>
                  <a:pt x="134" y="102"/>
                  <a:pt x="134" y="102"/>
                  <a:pt x="134" y="102"/>
                </a:cubicBezTo>
                <a:cubicBezTo>
                  <a:pt x="134" y="102"/>
                  <a:pt x="136" y="100"/>
                  <a:pt x="137" y="100"/>
                </a:cubicBezTo>
                <a:cubicBezTo>
                  <a:pt x="139" y="99"/>
                  <a:pt x="141" y="99"/>
                  <a:pt x="141" y="97"/>
                </a:cubicBezTo>
                <a:cubicBezTo>
                  <a:pt x="153" y="119"/>
                  <a:pt x="153" y="119"/>
                  <a:pt x="153" y="119"/>
                </a:cubicBezTo>
                <a:cubicBezTo>
                  <a:pt x="153" y="121"/>
                  <a:pt x="155" y="121"/>
                  <a:pt x="155" y="122"/>
                </a:cubicBezTo>
                <a:cubicBezTo>
                  <a:pt x="155" y="122"/>
                  <a:pt x="153" y="124"/>
                  <a:pt x="152" y="126"/>
                </a:cubicBezTo>
                <a:close/>
                <a:moveTo>
                  <a:pt x="144" y="80"/>
                </a:moveTo>
                <a:cubicBezTo>
                  <a:pt x="145" y="75"/>
                  <a:pt x="144" y="68"/>
                  <a:pt x="142" y="64"/>
                </a:cubicBezTo>
                <a:cubicBezTo>
                  <a:pt x="142" y="64"/>
                  <a:pt x="141" y="62"/>
                  <a:pt x="139" y="64"/>
                </a:cubicBezTo>
                <a:cubicBezTo>
                  <a:pt x="137" y="64"/>
                  <a:pt x="137" y="65"/>
                  <a:pt x="137" y="67"/>
                </a:cubicBezTo>
                <a:cubicBezTo>
                  <a:pt x="141" y="70"/>
                  <a:pt x="141" y="75"/>
                  <a:pt x="139" y="78"/>
                </a:cubicBezTo>
                <a:cubicBezTo>
                  <a:pt x="137" y="83"/>
                  <a:pt x="134" y="86"/>
                  <a:pt x="131" y="89"/>
                </a:cubicBezTo>
                <a:cubicBezTo>
                  <a:pt x="126" y="91"/>
                  <a:pt x="121" y="92"/>
                  <a:pt x="118" y="91"/>
                </a:cubicBezTo>
                <a:cubicBezTo>
                  <a:pt x="113" y="89"/>
                  <a:pt x="108" y="86"/>
                  <a:pt x="107" y="83"/>
                </a:cubicBezTo>
                <a:cubicBezTo>
                  <a:pt x="102" y="73"/>
                  <a:pt x="105" y="64"/>
                  <a:pt x="113" y="59"/>
                </a:cubicBezTo>
                <a:cubicBezTo>
                  <a:pt x="120" y="56"/>
                  <a:pt x="128" y="56"/>
                  <a:pt x="133" y="59"/>
                </a:cubicBezTo>
                <a:cubicBezTo>
                  <a:pt x="134" y="60"/>
                  <a:pt x="136" y="60"/>
                  <a:pt x="136" y="59"/>
                </a:cubicBezTo>
                <a:cubicBezTo>
                  <a:pt x="137" y="59"/>
                  <a:pt x="136" y="57"/>
                  <a:pt x="136" y="56"/>
                </a:cubicBezTo>
                <a:cubicBezTo>
                  <a:pt x="128" y="51"/>
                  <a:pt x="118" y="49"/>
                  <a:pt x="112" y="54"/>
                </a:cubicBezTo>
                <a:cubicBezTo>
                  <a:pt x="105" y="57"/>
                  <a:pt x="102" y="62"/>
                  <a:pt x="100" y="68"/>
                </a:cubicBezTo>
                <a:cubicBezTo>
                  <a:pt x="99" y="73"/>
                  <a:pt x="100" y="80"/>
                  <a:pt x="102" y="84"/>
                </a:cubicBezTo>
                <a:cubicBezTo>
                  <a:pt x="105" y="89"/>
                  <a:pt x="110" y="94"/>
                  <a:pt x="117" y="96"/>
                </a:cubicBezTo>
                <a:cubicBezTo>
                  <a:pt x="118" y="96"/>
                  <a:pt x="120" y="96"/>
                  <a:pt x="121" y="96"/>
                </a:cubicBezTo>
                <a:cubicBezTo>
                  <a:pt x="126" y="96"/>
                  <a:pt x="129" y="94"/>
                  <a:pt x="133" y="92"/>
                </a:cubicBezTo>
                <a:cubicBezTo>
                  <a:pt x="137" y="89"/>
                  <a:pt x="142" y="86"/>
                  <a:pt x="144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47E841E2-9D4C-C050-ACA6-04BBF6A761AC}"/>
              </a:ext>
            </a:extLst>
          </p:cNvPr>
          <p:cNvSpPr>
            <a:spLocks noEditPoints="1"/>
          </p:cNvSpPr>
          <p:nvPr/>
        </p:nvSpPr>
        <p:spPr bwMode="auto">
          <a:xfrm>
            <a:off x="7893051" y="2474913"/>
            <a:ext cx="260350" cy="254000"/>
          </a:xfrm>
          <a:custGeom>
            <a:avLst/>
            <a:gdLst>
              <a:gd name="T0" fmla="*/ 139 w 164"/>
              <a:gd name="T1" fmla="*/ 75 h 160"/>
              <a:gd name="T2" fmla="*/ 110 w 164"/>
              <a:gd name="T3" fmla="*/ 87 h 160"/>
              <a:gd name="T4" fmla="*/ 40 w 164"/>
              <a:gd name="T5" fmla="*/ 92 h 160"/>
              <a:gd name="T6" fmla="*/ 26 w 164"/>
              <a:gd name="T7" fmla="*/ 96 h 160"/>
              <a:gd name="T8" fmla="*/ 0 w 164"/>
              <a:gd name="T9" fmla="*/ 123 h 160"/>
              <a:gd name="T10" fmla="*/ 40 w 164"/>
              <a:gd name="T11" fmla="*/ 160 h 160"/>
              <a:gd name="T12" fmla="*/ 65 w 164"/>
              <a:gd name="T13" fmla="*/ 136 h 160"/>
              <a:gd name="T14" fmla="*/ 66 w 164"/>
              <a:gd name="T15" fmla="*/ 131 h 160"/>
              <a:gd name="T16" fmla="*/ 130 w 164"/>
              <a:gd name="T17" fmla="*/ 126 h 160"/>
              <a:gd name="T18" fmla="*/ 159 w 164"/>
              <a:gd name="T19" fmla="*/ 75 h 160"/>
              <a:gd name="T20" fmla="*/ 26 w 164"/>
              <a:gd name="T21" fmla="*/ 103 h 160"/>
              <a:gd name="T22" fmla="*/ 154 w 164"/>
              <a:gd name="T23" fmla="*/ 87 h 160"/>
              <a:gd name="T24" fmla="*/ 113 w 164"/>
              <a:gd name="T25" fmla="*/ 124 h 160"/>
              <a:gd name="T26" fmla="*/ 56 w 164"/>
              <a:gd name="T27" fmla="*/ 126 h 160"/>
              <a:gd name="T28" fmla="*/ 69 w 164"/>
              <a:gd name="T29" fmla="*/ 92 h 160"/>
              <a:gd name="T30" fmla="*/ 117 w 164"/>
              <a:gd name="T31" fmla="*/ 100 h 160"/>
              <a:gd name="T32" fmla="*/ 89 w 164"/>
              <a:gd name="T33" fmla="*/ 106 h 160"/>
              <a:gd name="T34" fmla="*/ 110 w 164"/>
              <a:gd name="T35" fmla="*/ 113 h 160"/>
              <a:gd name="T36" fmla="*/ 144 w 164"/>
              <a:gd name="T37" fmla="*/ 80 h 160"/>
              <a:gd name="T38" fmla="*/ 73 w 164"/>
              <a:gd name="T39" fmla="*/ 107 h 160"/>
              <a:gd name="T40" fmla="*/ 79 w 164"/>
              <a:gd name="T41" fmla="*/ 110 h 160"/>
              <a:gd name="T42" fmla="*/ 21 w 164"/>
              <a:gd name="T43" fmla="*/ 68 h 160"/>
              <a:gd name="T44" fmla="*/ 60 w 164"/>
              <a:gd name="T45" fmla="*/ 68 h 160"/>
              <a:gd name="T46" fmla="*/ 101 w 164"/>
              <a:gd name="T47" fmla="*/ 68 h 160"/>
              <a:gd name="T48" fmla="*/ 140 w 164"/>
              <a:gd name="T49" fmla="*/ 46 h 160"/>
              <a:gd name="T50" fmla="*/ 115 w 164"/>
              <a:gd name="T51" fmla="*/ 0 h 160"/>
              <a:gd name="T52" fmla="*/ 96 w 164"/>
              <a:gd name="T53" fmla="*/ 36 h 160"/>
              <a:gd name="T54" fmla="*/ 77 w 164"/>
              <a:gd name="T55" fmla="*/ 0 h 160"/>
              <a:gd name="T56" fmla="*/ 55 w 164"/>
              <a:gd name="T57" fmla="*/ 36 h 160"/>
              <a:gd name="T58" fmla="*/ 36 w 164"/>
              <a:gd name="T59" fmla="*/ 0 h 160"/>
              <a:gd name="T60" fmla="*/ 13 w 164"/>
              <a:gd name="T61" fmla="*/ 46 h 160"/>
              <a:gd name="T62" fmla="*/ 115 w 164"/>
              <a:gd name="T63" fmla="*/ 7 h 160"/>
              <a:gd name="T64" fmla="*/ 104 w 164"/>
              <a:gd name="T65" fmla="*/ 18 h 160"/>
              <a:gd name="T66" fmla="*/ 107 w 164"/>
              <a:gd name="T67" fmla="*/ 36 h 160"/>
              <a:gd name="T68" fmla="*/ 133 w 164"/>
              <a:gd name="T69" fmla="*/ 46 h 160"/>
              <a:gd name="T70" fmla="*/ 101 w 164"/>
              <a:gd name="T71" fmla="*/ 62 h 160"/>
              <a:gd name="T72" fmla="*/ 77 w 164"/>
              <a:gd name="T73" fmla="*/ 7 h 160"/>
              <a:gd name="T74" fmla="*/ 64 w 164"/>
              <a:gd name="T75" fmla="*/ 18 h 160"/>
              <a:gd name="T76" fmla="*/ 68 w 164"/>
              <a:gd name="T77" fmla="*/ 36 h 160"/>
              <a:gd name="T78" fmla="*/ 93 w 164"/>
              <a:gd name="T79" fmla="*/ 46 h 160"/>
              <a:gd name="T80" fmla="*/ 60 w 164"/>
              <a:gd name="T81" fmla="*/ 62 h 160"/>
              <a:gd name="T82" fmla="*/ 36 w 164"/>
              <a:gd name="T83" fmla="*/ 7 h 160"/>
              <a:gd name="T84" fmla="*/ 25 w 164"/>
              <a:gd name="T85" fmla="*/ 18 h 160"/>
              <a:gd name="T86" fmla="*/ 28 w 164"/>
              <a:gd name="T87" fmla="*/ 36 h 160"/>
              <a:gd name="T88" fmla="*/ 52 w 164"/>
              <a:gd name="T89" fmla="*/ 46 h 160"/>
              <a:gd name="T90" fmla="*/ 21 w 164"/>
              <a:gd name="T91" fmla="*/ 6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4" h="160">
                <a:moveTo>
                  <a:pt x="159" y="75"/>
                </a:moveTo>
                <a:cubicBezTo>
                  <a:pt x="156" y="73"/>
                  <a:pt x="152" y="72"/>
                  <a:pt x="149" y="72"/>
                </a:cubicBezTo>
                <a:cubicBezTo>
                  <a:pt x="146" y="72"/>
                  <a:pt x="143" y="72"/>
                  <a:pt x="139" y="75"/>
                </a:cubicBezTo>
                <a:cubicBezTo>
                  <a:pt x="122" y="93"/>
                  <a:pt x="122" y="93"/>
                  <a:pt x="122" y="93"/>
                </a:cubicBezTo>
                <a:cubicBezTo>
                  <a:pt x="120" y="92"/>
                  <a:pt x="120" y="92"/>
                  <a:pt x="120" y="92"/>
                </a:cubicBezTo>
                <a:cubicBezTo>
                  <a:pt x="118" y="88"/>
                  <a:pt x="115" y="87"/>
                  <a:pt x="110" y="87"/>
                </a:cubicBezTo>
                <a:cubicBezTo>
                  <a:pt x="86" y="87"/>
                  <a:pt x="86" y="87"/>
                  <a:pt x="86" y="87"/>
                </a:cubicBezTo>
                <a:cubicBezTo>
                  <a:pt x="81" y="87"/>
                  <a:pt x="76" y="87"/>
                  <a:pt x="71" y="85"/>
                </a:cubicBezTo>
                <a:cubicBezTo>
                  <a:pt x="60" y="82"/>
                  <a:pt x="50" y="85"/>
                  <a:pt x="40" y="92"/>
                </a:cubicBezTo>
                <a:cubicBezTo>
                  <a:pt x="37" y="95"/>
                  <a:pt x="34" y="98"/>
                  <a:pt x="32" y="101"/>
                </a:cubicBezTo>
                <a:cubicBezTo>
                  <a:pt x="27" y="96"/>
                  <a:pt x="27" y="96"/>
                  <a:pt x="27" y="96"/>
                </a:cubicBezTo>
                <a:cubicBezTo>
                  <a:pt x="26" y="96"/>
                  <a:pt x="26" y="96"/>
                  <a:pt x="26" y="96"/>
                </a:cubicBezTo>
                <a:cubicBezTo>
                  <a:pt x="24" y="96"/>
                  <a:pt x="24" y="96"/>
                  <a:pt x="22" y="96"/>
                </a:cubicBezTo>
                <a:cubicBezTo>
                  <a:pt x="1" y="119"/>
                  <a:pt x="1" y="119"/>
                  <a:pt x="1" y="119"/>
                </a:cubicBezTo>
                <a:cubicBezTo>
                  <a:pt x="0" y="121"/>
                  <a:pt x="0" y="121"/>
                  <a:pt x="0" y="123"/>
                </a:cubicBezTo>
                <a:cubicBezTo>
                  <a:pt x="1" y="124"/>
                  <a:pt x="1" y="124"/>
                  <a:pt x="1" y="124"/>
                </a:cubicBezTo>
                <a:cubicBezTo>
                  <a:pt x="39" y="160"/>
                  <a:pt x="39" y="160"/>
                  <a:pt x="39" y="160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2" y="160"/>
                  <a:pt x="42" y="160"/>
                  <a:pt x="43" y="160"/>
                </a:cubicBezTo>
                <a:cubicBezTo>
                  <a:pt x="65" y="137"/>
                  <a:pt x="65" y="137"/>
                  <a:pt x="65" y="137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5" y="134"/>
                  <a:pt x="65" y="134"/>
                  <a:pt x="65" y="133"/>
                </a:cubicBezTo>
                <a:cubicBezTo>
                  <a:pt x="63" y="131"/>
                  <a:pt x="63" y="131"/>
                  <a:pt x="63" y="131"/>
                </a:cubicBezTo>
                <a:cubicBezTo>
                  <a:pt x="66" y="131"/>
                  <a:pt x="66" y="131"/>
                  <a:pt x="66" y="131"/>
                </a:cubicBezTo>
                <a:cubicBezTo>
                  <a:pt x="69" y="131"/>
                  <a:pt x="73" y="129"/>
                  <a:pt x="74" y="129"/>
                </a:cubicBezTo>
                <a:cubicBezTo>
                  <a:pt x="113" y="129"/>
                  <a:pt x="113" y="129"/>
                  <a:pt x="113" y="129"/>
                </a:cubicBezTo>
                <a:cubicBezTo>
                  <a:pt x="120" y="129"/>
                  <a:pt x="125" y="129"/>
                  <a:pt x="130" y="126"/>
                </a:cubicBezTo>
                <a:cubicBezTo>
                  <a:pt x="131" y="124"/>
                  <a:pt x="131" y="124"/>
                  <a:pt x="133" y="123"/>
                </a:cubicBezTo>
                <a:cubicBezTo>
                  <a:pt x="159" y="92"/>
                  <a:pt x="159" y="92"/>
                  <a:pt x="159" y="92"/>
                </a:cubicBezTo>
                <a:cubicBezTo>
                  <a:pt x="164" y="87"/>
                  <a:pt x="164" y="80"/>
                  <a:pt x="159" y="75"/>
                </a:cubicBezTo>
                <a:close/>
                <a:moveTo>
                  <a:pt x="40" y="154"/>
                </a:moveTo>
                <a:cubicBezTo>
                  <a:pt x="8" y="123"/>
                  <a:pt x="8" y="123"/>
                  <a:pt x="8" y="123"/>
                </a:cubicBezTo>
                <a:cubicBezTo>
                  <a:pt x="26" y="103"/>
                  <a:pt x="26" y="103"/>
                  <a:pt x="26" y="103"/>
                </a:cubicBezTo>
                <a:cubicBezTo>
                  <a:pt x="58" y="136"/>
                  <a:pt x="58" y="136"/>
                  <a:pt x="58" y="136"/>
                </a:cubicBezTo>
                <a:lnTo>
                  <a:pt x="40" y="154"/>
                </a:lnTo>
                <a:close/>
                <a:moveTo>
                  <a:pt x="154" y="87"/>
                </a:moveTo>
                <a:cubicBezTo>
                  <a:pt x="128" y="118"/>
                  <a:pt x="128" y="118"/>
                  <a:pt x="128" y="118"/>
                </a:cubicBezTo>
                <a:cubicBezTo>
                  <a:pt x="128" y="119"/>
                  <a:pt x="126" y="119"/>
                  <a:pt x="125" y="121"/>
                </a:cubicBezTo>
                <a:cubicBezTo>
                  <a:pt x="122" y="123"/>
                  <a:pt x="118" y="124"/>
                  <a:pt x="113" y="124"/>
                </a:cubicBezTo>
                <a:cubicBezTo>
                  <a:pt x="74" y="124"/>
                  <a:pt x="74" y="124"/>
                  <a:pt x="74" y="124"/>
                </a:cubicBezTo>
                <a:cubicBezTo>
                  <a:pt x="66" y="124"/>
                  <a:pt x="66" y="124"/>
                  <a:pt x="66" y="124"/>
                </a:cubicBezTo>
                <a:cubicBezTo>
                  <a:pt x="56" y="126"/>
                  <a:pt x="56" y="126"/>
                  <a:pt x="56" y="126"/>
                </a:cubicBezTo>
                <a:cubicBezTo>
                  <a:pt x="37" y="106"/>
                  <a:pt x="37" y="106"/>
                  <a:pt x="37" y="106"/>
                </a:cubicBezTo>
                <a:cubicBezTo>
                  <a:pt x="39" y="103"/>
                  <a:pt x="40" y="100"/>
                  <a:pt x="43" y="96"/>
                </a:cubicBezTo>
                <a:cubicBezTo>
                  <a:pt x="52" y="92"/>
                  <a:pt x="61" y="88"/>
                  <a:pt x="69" y="92"/>
                </a:cubicBezTo>
                <a:cubicBezTo>
                  <a:pt x="74" y="93"/>
                  <a:pt x="81" y="93"/>
                  <a:pt x="86" y="93"/>
                </a:cubicBezTo>
                <a:cubicBezTo>
                  <a:pt x="110" y="93"/>
                  <a:pt x="110" y="93"/>
                  <a:pt x="110" y="93"/>
                </a:cubicBezTo>
                <a:cubicBezTo>
                  <a:pt x="115" y="93"/>
                  <a:pt x="117" y="98"/>
                  <a:pt x="117" y="100"/>
                </a:cubicBezTo>
                <a:cubicBezTo>
                  <a:pt x="117" y="101"/>
                  <a:pt x="117" y="103"/>
                  <a:pt x="115" y="105"/>
                </a:cubicBezTo>
                <a:cubicBezTo>
                  <a:pt x="113" y="106"/>
                  <a:pt x="113" y="106"/>
                  <a:pt x="110" y="106"/>
                </a:cubicBezTo>
                <a:cubicBezTo>
                  <a:pt x="89" y="106"/>
                  <a:pt x="89" y="106"/>
                  <a:pt x="89" y="106"/>
                </a:cubicBezTo>
                <a:cubicBezTo>
                  <a:pt x="87" y="106"/>
                  <a:pt x="86" y="108"/>
                  <a:pt x="86" y="110"/>
                </a:cubicBezTo>
                <a:cubicBezTo>
                  <a:pt x="86" y="111"/>
                  <a:pt x="87" y="113"/>
                  <a:pt x="89" y="113"/>
                </a:cubicBezTo>
                <a:cubicBezTo>
                  <a:pt x="110" y="113"/>
                  <a:pt x="110" y="113"/>
                  <a:pt x="110" y="113"/>
                </a:cubicBezTo>
                <a:cubicBezTo>
                  <a:pt x="115" y="113"/>
                  <a:pt x="118" y="111"/>
                  <a:pt x="120" y="108"/>
                </a:cubicBezTo>
                <a:cubicBezTo>
                  <a:pt x="122" y="106"/>
                  <a:pt x="123" y="103"/>
                  <a:pt x="123" y="100"/>
                </a:cubicBezTo>
                <a:cubicBezTo>
                  <a:pt x="144" y="80"/>
                  <a:pt x="144" y="80"/>
                  <a:pt x="144" y="80"/>
                </a:cubicBezTo>
                <a:cubicBezTo>
                  <a:pt x="146" y="77"/>
                  <a:pt x="151" y="77"/>
                  <a:pt x="154" y="80"/>
                </a:cubicBezTo>
                <a:cubicBezTo>
                  <a:pt x="156" y="82"/>
                  <a:pt x="157" y="83"/>
                  <a:pt x="154" y="87"/>
                </a:cubicBezTo>
                <a:close/>
                <a:moveTo>
                  <a:pt x="73" y="107"/>
                </a:moveTo>
                <a:cubicBezTo>
                  <a:pt x="72" y="107"/>
                  <a:pt x="72" y="109"/>
                  <a:pt x="72" y="110"/>
                </a:cubicBezTo>
                <a:cubicBezTo>
                  <a:pt x="72" y="112"/>
                  <a:pt x="73" y="113"/>
                  <a:pt x="75" y="113"/>
                </a:cubicBezTo>
                <a:cubicBezTo>
                  <a:pt x="77" y="113"/>
                  <a:pt x="79" y="112"/>
                  <a:pt x="79" y="110"/>
                </a:cubicBezTo>
                <a:cubicBezTo>
                  <a:pt x="79" y="109"/>
                  <a:pt x="79" y="109"/>
                  <a:pt x="79" y="109"/>
                </a:cubicBezTo>
                <a:cubicBezTo>
                  <a:pt x="79" y="107"/>
                  <a:pt x="75" y="107"/>
                  <a:pt x="73" y="107"/>
                </a:cubicBezTo>
                <a:close/>
                <a:moveTo>
                  <a:pt x="21" y="68"/>
                </a:moveTo>
                <a:cubicBezTo>
                  <a:pt x="52" y="68"/>
                  <a:pt x="52" y="68"/>
                  <a:pt x="52" y="68"/>
                </a:cubicBezTo>
                <a:cubicBezTo>
                  <a:pt x="54" y="68"/>
                  <a:pt x="55" y="67"/>
                  <a:pt x="55" y="67"/>
                </a:cubicBezTo>
                <a:cubicBezTo>
                  <a:pt x="57" y="67"/>
                  <a:pt x="59" y="68"/>
                  <a:pt x="60" y="68"/>
                </a:cubicBezTo>
                <a:cubicBezTo>
                  <a:pt x="91" y="68"/>
                  <a:pt x="91" y="68"/>
                  <a:pt x="91" y="68"/>
                </a:cubicBezTo>
                <a:cubicBezTo>
                  <a:pt x="93" y="68"/>
                  <a:pt x="94" y="67"/>
                  <a:pt x="96" y="67"/>
                </a:cubicBezTo>
                <a:cubicBezTo>
                  <a:pt x="98" y="67"/>
                  <a:pt x="99" y="68"/>
                  <a:pt x="101" y="68"/>
                </a:cubicBezTo>
                <a:cubicBezTo>
                  <a:pt x="132" y="68"/>
                  <a:pt x="132" y="68"/>
                  <a:pt x="132" y="68"/>
                </a:cubicBezTo>
                <a:cubicBezTo>
                  <a:pt x="136" y="68"/>
                  <a:pt x="140" y="64"/>
                  <a:pt x="140" y="60"/>
                </a:cubicBezTo>
                <a:cubicBezTo>
                  <a:pt x="140" y="46"/>
                  <a:pt x="140" y="46"/>
                  <a:pt x="140" y="46"/>
                </a:cubicBezTo>
                <a:cubicBezTo>
                  <a:pt x="140" y="39"/>
                  <a:pt x="136" y="33"/>
                  <a:pt x="130" y="31"/>
                </a:cubicBezTo>
                <a:cubicBezTo>
                  <a:pt x="133" y="28"/>
                  <a:pt x="135" y="23"/>
                  <a:pt x="135" y="18"/>
                </a:cubicBezTo>
                <a:cubicBezTo>
                  <a:pt x="135" y="9"/>
                  <a:pt x="127" y="0"/>
                  <a:pt x="115" y="0"/>
                </a:cubicBezTo>
                <a:cubicBezTo>
                  <a:pt x="106" y="0"/>
                  <a:pt x="98" y="9"/>
                  <a:pt x="98" y="18"/>
                </a:cubicBezTo>
                <a:cubicBezTo>
                  <a:pt x="98" y="23"/>
                  <a:pt x="99" y="28"/>
                  <a:pt x="102" y="31"/>
                </a:cubicBezTo>
                <a:cubicBezTo>
                  <a:pt x="99" y="31"/>
                  <a:pt x="98" y="33"/>
                  <a:pt x="96" y="36"/>
                </a:cubicBezTo>
                <a:cubicBezTo>
                  <a:pt x="94" y="33"/>
                  <a:pt x="93" y="31"/>
                  <a:pt x="89" y="31"/>
                </a:cubicBezTo>
                <a:cubicBezTo>
                  <a:pt x="93" y="28"/>
                  <a:pt x="94" y="23"/>
                  <a:pt x="94" y="18"/>
                </a:cubicBezTo>
                <a:cubicBezTo>
                  <a:pt x="94" y="9"/>
                  <a:pt x="86" y="0"/>
                  <a:pt x="77" y="0"/>
                </a:cubicBezTo>
                <a:cubicBezTo>
                  <a:pt x="67" y="0"/>
                  <a:pt x="57" y="9"/>
                  <a:pt x="57" y="18"/>
                </a:cubicBezTo>
                <a:cubicBezTo>
                  <a:pt x="57" y="23"/>
                  <a:pt x="59" y="28"/>
                  <a:pt x="62" y="31"/>
                </a:cubicBezTo>
                <a:cubicBezTo>
                  <a:pt x="60" y="31"/>
                  <a:pt x="57" y="33"/>
                  <a:pt x="55" y="36"/>
                </a:cubicBezTo>
                <a:cubicBezTo>
                  <a:pt x="54" y="33"/>
                  <a:pt x="52" y="31"/>
                  <a:pt x="51" y="31"/>
                </a:cubicBezTo>
                <a:cubicBezTo>
                  <a:pt x="52" y="28"/>
                  <a:pt x="54" y="23"/>
                  <a:pt x="54" y="18"/>
                </a:cubicBezTo>
                <a:cubicBezTo>
                  <a:pt x="54" y="9"/>
                  <a:pt x="46" y="0"/>
                  <a:pt x="36" y="0"/>
                </a:cubicBezTo>
                <a:cubicBezTo>
                  <a:pt x="26" y="0"/>
                  <a:pt x="18" y="9"/>
                  <a:pt x="18" y="18"/>
                </a:cubicBezTo>
                <a:cubicBezTo>
                  <a:pt x="18" y="23"/>
                  <a:pt x="20" y="28"/>
                  <a:pt x="21" y="31"/>
                </a:cubicBezTo>
                <a:cubicBezTo>
                  <a:pt x="17" y="33"/>
                  <a:pt x="13" y="39"/>
                  <a:pt x="13" y="46"/>
                </a:cubicBezTo>
                <a:cubicBezTo>
                  <a:pt x="13" y="60"/>
                  <a:pt x="13" y="60"/>
                  <a:pt x="13" y="60"/>
                </a:cubicBezTo>
                <a:cubicBezTo>
                  <a:pt x="13" y="64"/>
                  <a:pt x="17" y="68"/>
                  <a:pt x="21" y="68"/>
                </a:cubicBezTo>
                <a:close/>
                <a:moveTo>
                  <a:pt x="115" y="7"/>
                </a:moveTo>
                <a:cubicBezTo>
                  <a:pt x="124" y="7"/>
                  <a:pt x="128" y="12"/>
                  <a:pt x="128" y="18"/>
                </a:cubicBezTo>
                <a:cubicBezTo>
                  <a:pt x="128" y="26"/>
                  <a:pt x="124" y="31"/>
                  <a:pt x="115" y="31"/>
                </a:cubicBezTo>
                <a:cubicBezTo>
                  <a:pt x="109" y="31"/>
                  <a:pt x="104" y="26"/>
                  <a:pt x="104" y="18"/>
                </a:cubicBezTo>
                <a:cubicBezTo>
                  <a:pt x="104" y="12"/>
                  <a:pt x="109" y="7"/>
                  <a:pt x="115" y="7"/>
                </a:cubicBezTo>
                <a:close/>
                <a:moveTo>
                  <a:pt x="99" y="46"/>
                </a:moveTo>
                <a:cubicBezTo>
                  <a:pt x="99" y="41"/>
                  <a:pt x="102" y="36"/>
                  <a:pt x="107" y="36"/>
                </a:cubicBezTo>
                <a:cubicBezTo>
                  <a:pt x="111" y="36"/>
                  <a:pt x="114" y="38"/>
                  <a:pt x="115" y="38"/>
                </a:cubicBezTo>
                <a:cubicBezTo>
                  <a:pt x="119" y="38"/>
                  <a:pt x="122" y="36"/>
                  <a:pt x="125" y="36"/>
                </a:cubicBezTo>
                <a:cubicBezTo>
                  <a:pt x="130" y="36"/>
                  <a:pt x="133" y="41"/>
                  <a:pt x="133" y="46"/>
                </a:cubicBezTo>
                <a:cubicBezTo>
                  <a:pt x="133" y="60"/>
                  <a:pt x="133" y="60"/>
                  <a:pt x="133" y="60"/>
                </a:cubicBezTo>
                <a:cubicBezTo>
                  <a:pt x="132" y="62"/>
                  <a:pt x="132" y="62"/>
                  <a:pt x="132" y="62"/>
                </a:cubicBezTo>
                <a:cubicBezTo>
                  <a:pt x="101" y="62"/>
                  <a:pt x="101" y="62"/>
                  <a:pt x="101" y="62"/>
                </a:cubicBezTo>
                <a:cubicBezTo>
                  <a:pt x="99" y="62"/>
                  <a:pt x="99" y="60"/>
                  <a:pt x="99" y="60"/>
                </a:cubicBezTo>
                <a:cubicBezTo>
                  <a:pt x="99" y="46"/>
                  <a:pt x="99" y="46"/>
                  <a:pt x="99" y="46"/>
                </a:cubicBezTo>
                <a:close/>
                <a:moveTo>
                  <a:pt x="77" y="7"/>
                </a:moveTo>
                <a:cubicBezTo>
                  <a:pt x="83" y="7"/>
                  <a:pt x="88" y="12"/>
                  <a:pt x="88" y="18"/>
                </a:cubicBezTo>
                <a:cubicBezTo>
                  <a:pt x="88" y="26"/>
                  <a:pt x="83" y="31"/>
                  <a:pt x="77" y="31"/>
                </a:cubicBezTo>
                <a:cubicBezTo>
                  <a:pt x="70" y="31"/>
                  <a:pt x="64" y="26"/>
                  <a:pt x="64" y="18"/>
                </a:cubicBezTo>
                <a:cubicBezTo>
                  <a:pt x="64" y="12"/>
                  <a:pt x="70" y="7"/>
                  <a:pt x="77" y="7"/>
                </a:cubicBezTo>
                <a:close/>
                <a:moveTo>
                  <a:pt x="59" y="46"/>
                </a:moveTo>
                <a:cubicBezTo>
                  <a:pt x="59" y="41"/>
                  <a:pt x="64" y="36"/>
                  <a:pt x="68" y="36"/>
                </a:cubicBezTo>
                <a:cubicBezTo>
                  <a:pt x="70" y="36"/>
                  <a:pt x="73" y="38"/>
                  <a:pt x="77" y="38"/>
                </a:cubicBezTo>
                <a:cubicBezTo>
                  <a:pt x="80" y="38"/>
                  <a:pt x="81" y="36"/>
                  <a:pt x="85" y="36"/>
                </a:cubicBezTo>
                <a:cubicBezTo>
                  <a:pt x="89" y="36"/>
                  <a:pt x="93" y="41"/>
                  <a:pt x="93" y="46"/>
                </a:cubicBezTo>
                <a:cubicBezTo>
                  <a:pt x="93" y="60"/>
                  <a:pt x="93" y="60"/>
                  <a:pt x="93" y="60"/>
                </a:cubicBezTo>
                <a:cubicBezTo>
                  <a:pt x="93" y="60"/>
                  <a:pt x="93" y="62"/>
                  <a:pt x="91" y="62"/>
                </a:cubicBezTo>
                <a:cubicBezTo>
                  <a:pt x="60" y="62"/>
                  <a:pt x="60" y="62"/>
                  <a:pt x="60" y="62"/>
                </a:cubicBezTo>
                <a:cubicBezTo>
                  <a:pt x="59" y="60"/>
                  <a:pt x="59" y="60"/>
                  <a:pt x="59" y="60"/>
                </a:cubicBezTo>
                <a:cubicBezTo>
                  <a:pt x="59" y="46"/>
                  <a:pt x="59" y="46"/>
                  <a:pt x="59" y="46"/>
                </a:cubicBezTo>
                <a:close/>
                <a:moveTo>
                  <a:pt x="36" y="7"/>
                </a:moveTo>
                <a:cubicBezTo>
                  <a:pt x="42" y="7"/>
                  <a:pt x="47" y="12"/>
                  <a:pt x="47" y="18"/>
                </a:cubicBezTo>
                <a:cubicBezTo>
                  <a:pt x="47" y="26"/>
                  <a:pt x="42" y="31"/>
                  <a:pt x="36" y="31"/>
                </a:cubicBezTo>
                <a:cubicBezTo>
                  <a:pt x="29" y="31"/>
                  <a:pt x="25" y="26"/>
                  <a:pt x="25" y="18"/>
                </a:cubicBezTo>
                <a:cubicBezTo>
                  <a:pt x="25" y="12"/>
                  <a:pt x="29" y="7"/>
                  <a:pt x="36" y="7"/>
                </a:cubicBezTo>
                <a:close/>
                <a:moveTo>
                  <a:pt x="20" y="46"/>
                </a:moveTo>
                <a:cubicBezTo>
                  <a:pt x="20" y="41"/>
                  <a:pt x="23" y="36"/>
                  <a:pt x="28" y="36"/>
                </a:cubicBezTo>
                <a:cubicBezTo>
                  <a:pt x="31" y="36"/>
                  <a:pt x="33" y="38"/>
                  <a:pt x="36" y="38"/>
                </a:cubicBezTo>
                <a:cubicBezTo>
                  <a:pt x="39" y="38"/>
                  <a:pt x="42" y="36"/>
                  <a:pt x="44" y="36"/>
                </a:cubicBezTo>
                <a:cubicBezTo>
                  <a:pt x="49" y="36"/>
                  <a:pt x="52" y="41"/>
                  <a:pt x="52" y="46"/>
                </a:cubicBezTo>
                <a:cubicBezTo>
                  <a:pt x="52" y="60"/>
                  <a:pt x="52" y="60"/>
                  <a:pt x="52" y="60"/>
                </a:cubicBezTo>
                <a:cubicBezTo>
                  <a:pt x="52" y="62"/>
                  <a:pt x="52" y="62"/>
                  <a:pt x="52" y="62"/>
                </a:cubicBezTo>
                <a:cubicBezTo>
                  <a:pt x="21" y="62"/>
                  <a:pt x="21" y="62"/>
                  <a:pt x="21" y="62"/>
                </a:cubicBezTo>
                <a:cubicBezTo>
                  <a:pt x="20" y="62"/>
                  <a:pt x="20" y="60"/>
                  <a:pt x="20" y="60"/>
                </a:cubicBezTo>
                <a:lnTo>
                  <a:pt x="20" y="4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B5365F31-6D72-7190-AF2F-26F69BB4CEF2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2492375"/>
            <a:ext cx="254000" cy="220663"/>
          </a:xfrm>
          <a:custGeom>
            <a:avLst/>
            <a:gdLst>
              <a:gd name="T0" fmla="*/ 155 w 160"/>
              <a:gd name="T1" fmla="*/ 17 h 139"/>
              <a:gd name="T2" fmla="*/ 112 w 160"/>
              <a:gd name="T3" fmla="*/ 12 h 139"/>
              <a:gd name="T4" fmla="*/ 61 w 160"/>
              <a:gd name="T5" fmla="*/ 0 h 139"/>
              <a:gd name="T6" fmla="*/ 46 w 160"/>
              <a:gd name="T7" fmla="*/ 17 h 139"/>
              <a:gd name="T8" fmla="*/ 0 w 160"/>
              <a:gd name="T9" fmla="*/ 22 h 139"/>
              <a:gd name="T10" fmla="*/ 14 w 160"/>
              <a:gd name="T11" fmla="*/ 139 h 139"/>
              <a:gd name="T12" fmla="*/ 160 w 160"/>
              <a:gd name="T13" fmla="*/ 125 h 139"/>
              <a:gd name="T14" fmla="*/ 160 w 160"/>
              <a:gd name="T15" fmla="*/ 22 h 139"/>
              <a:gd name="T16" fmla="*/ 56 w 160"/>
              <a:gd name="T17" fmla="*/ 12 h 139"/>
              <a:gd name="T18" fmla="*/ 99 w 160"/>
              <a:gd name="T19" fmla="*/ 8 h 139"/>
              <a:gd name="T20" fmla="*/ 104 w 160"/>
              <a:gd name="T21" fmla="*/ 17 h 139"/>
              <a:gd name="T22" fmla="*/ 56 w 160"/>
              <a:gd name="T23" fmla="*/ 12 h 139"/>
              <a:gd name="T24" fmla="*/ 149 w 160"/>
              <a:gd name="T25" fmla="*/ 27 h 139"/>
              <a:gd name="T26" fmla="*/ 130 w 160"/>
              <a:gd name="T27" fmla="*/ 73 h 139"/>
              <a:gd name="T28" fmla="*/ 104 w 160"/>
              <a:gd name="T29" fmla="*/ 69 h 139"/>
              <a:gd name="T30" fmla="*/ 61 w 160"/>
              <a:gd name="T31" fmla="*/ 64 h 139"/>
              <a:gd name="T32" fmla="*/ 56 w 160"/>
              <a:gd name="T33" fmla="*/ 73 h 139"/>
              <a:gd name="T34" fmla="*/ 26 w 160"/>
              <a:gd name="T35" fmla="*/ 70 h 139"/>
              <a:gd name="T36" fmla="*/ 149 w 160"/>
              <a:gd name="T37" fmla="*/ 27 h 139"/>
              <a:gd name="T38" fmla="*/ 94 w 160"/>
              <a:gd name="T39" fmla="*/ 73 h 139"/>
              <a:gd name="T40" fmla="*/ 66 w 160"/>
              <a:gd name="T41" fmla="*/ 83 h 139"/>
              <a:gd name="T42" fmla="*/ 94 w 160"/>
              <a:gd name="T43" fmla="*/ 73 h 139"/>
              <a:gd name="T44" fmla="*/ 150 w 160"/>
              <a:gd name="T45" fmla="*/ 125 h 139"/>
              <a:gd name="T46" fmla="*/ 14 w 160"/>
              <a:gd name="T47" fmla="*/ 130 h 139"/>
              <a:gd name="T48" fmla="*/ 10 w 160"/>
              <a:gd name="T49" fmla="*/ 51 h 139"/>
              <a:gd name="T50" fmla="*/ 30 w 160"/>
              <a:gd name="T51" fmla="*/ 83 h 139"/>
              <a:gd name="T52" fmla="*/ 56 w 160"/>
              <a:gd name="T53" fmla="*/ 88 h 139"/>
              <a:gd name="T54" fmla="*/ 99 w 160"/>
              <a:gd name="T55" fmla="*/ 93 h 139"/>
              <a:gd name="T56" fmla="*/ 104 w 160"/>
              <a:gd name="T57" fmla="*/ 83 h 139"/>
              <a:gd name="T58" fmla="*/ 142 w 160"/>
              <a:gd name="T59" fmla="*/ 73 h 139"/>
              <a:gd name="T60" fmla="*/ 150 w 160"/>
              <a:gd name="T61" fmla="*/ 125 h 139"/>
              <a:gd name="T62" fmla="*/ 150 w 160"/>
              <a:gd name="T63" fmla="*/ 125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39">
                <a:moveTo>
                  <a:pt x="155" y="17"/>
                </a:moveTo>
                <a:cubicBezTo>
                  <a:pt x="155" y="17"/>
                  <a:pt x="155" y="17"/>
                  <a:pt x="155" y="17"/>
                </a:cubicBezTo>
                <a:cubicBezTo>
                  <a:pt x="112" y="17"/>
                  <a:pt x="112" y="17"/>
                  <a:pt x="112" y="17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4"/>
                  <a:pt x="106" y="0"/>
                  <a:pt x="99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3" y="0"/>
                  <a:pt x="46" y="4"/>
                  <a:pt x="46" y="12"/>
                </a:cubicBezTo>
                <a:cubicBezTo>
                  <a:pt x="46" y="17"/>
                  <a:pt x="46" y="17"/>
                  <a:pt x="46" y="17"/>
                </a:cubicBezTo>
                <a:cubicBezTo>
                  <a:pt x="5" y="17"/>
                  <a:pt x="5" y="17"/>
                  <a:pt x="5" y="17"/>
                </a:cubicBezTo>
                <a:cubicBezTo>
                  <a:pt x="2" y="17"/>
                  <a:pt x="0" y="20"/>
                  <a:pt x="0" y="22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33"/>
                  <a:pt x="6" y="139"/>
                  <a:pt x="14" y="139"/>
                </a:cubicBezTo>
                <a:cubicBezTo>
                  <a:pt x="146" y="139"/>
                  <a:pt x="146" y="139"/>
                  <a:pt x="146" y="139"/>
                </a:cubicBezTo>
                <a:cubicBezTo>
                  <a:pt x="154" y="139"/>
                  <a:pt x="160" y="133"/>
                  <a:pt x="160" y="125"/>
                </a:cubicBezTo>
                <a:cubicBezTo>
                  <a:pt x="160" y="22"/>
                  <a:pt x="160" y="22"/>
                  <a:pt x="160" y="22"/>
                </a:cubicBezTo>
                <a:cubicBezTo>
                  <a:pt x="160" y="22"/>
                  <a:pt x="160" y="22"/>
                  <a:pt x="160" y="22"/>
                </a:cubicBezTo>
                <a:cubicBezTo>
                  <a:pt x="160" y="19"/>
                  <a:pt x="157" y="17"/>
                  <a:pt x="155" y="17"/>
                </a:cubicBezTo>
                <a:close/>
                <a:moveTo>
                  <a:pt x="56" y="12"/>
                </a:moveTo>
                <a:cubicBezTo>
                  <a:pt x="56" y="11"/>
                  <a:pt x="59" y="8"/>
                  <a:pt x="61" y="8"/>
                </a:cubicBezTo>
                <a:cubicBezTo>
                  <a:pt x="99" y="8"/>
                  <a:pt x="99" y="8"/>
                  <a:pt x="99" y="8"/>
                </a:cubicBezTo>
                <a:cubicBezTo>
                  <a:pt x="101" y="8"/>
                  <a:pt x="104" y="11"/>
                  <a:pt x="104" y="12"/>
                </a:cubicBezTo>
                <a:cubicBezTo>
                  <a:pt x="104" y="17"/>
                  <a:pt x="104" y="17"/>
                  <a:pt x="104" y="17"/>
                </a:cubicBezTo>
                <a:cubicBezTo>
                  <a:pt x="56" y="17"/>
                  <a:pt x="56" y="17"/>
                  <a:pt x="56" y="17"/>
                </a:cubicBezTo>
                <a:cubicBezTo>
                  <a:pt x="56" y="12"/>
                  <a:pt x="56" y="12"/>
                  <a:pt x="56" y="12"/>
                </a:cubicBezTo>
                <a:cubicBezTo>
                  <a:pt x="56" y="12"/>
                  <a:pt x="56" y="12"/>
                  <a:pt x="56" y="12"/>
                </a:cubicBezTo>
                <a:close/>
                <a:moveTo>
                  <a:pt x="149" y="27"/>
                </a:moveTo>
                <a:cubicBezTo>
                  <a:pt x="134" y="70"/>
                  <a:pt x="134" y="70"/>
                  <a:pt x="134" y="70"/>
                </a:cubicBezTo>
                <a:cubicBezTo>
                  <a:pt x="133" y="72"/>
                  <a:pt x="131" y="73"/>
                  <a:pt x="130" y="73"/>
                </a:cubicBezTo>
                <a:cubicBezTo>
                  <a:pt x="104" y="73"/>
                  <a:pt x="104" y="73"/>
                  <a:pt x="104" y="73"/>
                </a:cubicBezTo>
                <a:cubicBezTo>
                  <a:pt x="104" y="69"/>
                  <a:pt x="104" y="69"/>
                  <a:pt x="104" y="69"/>
                </a:cubicBezTo>
                <a:cubicBezTo>
                  <a:pt x="104" y="67"/>
                  <a:pt x="101" y="64"/>
                  <a:pt x="99" y="64"/>
                </a:cubicBezTo>
                <a:cubicBezTo>
                  <a:pt x="61" y="64"/>
                  <a:pt x="61" y="64"/>
                  <a:pt x="61" y="64"/>
                </a:cubicBezTo>
                <a:cubicBezTo>
                  <a:pt x="59" y="64"/>
                  <a:pt x="56" y="67"/>
                  <a:pt x="56" y="69"/>
                </a:cubicBezTo>
                <a:cubicBezTo>
                  <a:pt x="56" y="73"/>
                  <a:pt x="56" y="73"/>
                  <a:pt x="56" y="73"/>
                </a:cubicBezTo>
                <a:cubicBezTo>
                  <a:pt x="30" y="73"/>
                  <a:pt x="30" y="73"/>
                  <a:pt x="30" y="73"/>
                </a:cubicBezTo>
                <a:cubicBezTo>
                  <a:pt x="29" y="73"/>
                  <a:pt x="27" y="72"/>
                  <a:pt x="26" y="70"/>
                </a:cubicBezTo>
                <a:cubicBezTo>
                  <a:pt x="11" y="27"/>
                  <a:pt x="11" y="27"/>
                  <a:pt x="11" y="27"/>
                </a:cubicBezTo>
                <a:cubicBezTo>
                  <a:pt x="149" y="27"/>
                  <a:pt x="149" y="27"/>
                  <a:pt x="149" y="27"/>
                </a:cubicBezTo>
                <a:cubicBezTo>
                  <a:pt x="149" y="27"/>
                  <a:pt x="149" y="27"/>
                  <a:pt x="149" y="27"/>
                </a:cubicBezTo>
                <a:close/>
                <a:moveTo>
                  <a:pt x="94" y="73"/>
                </a:moveTo>
                <a:cubicBezTo>
                  <a:pt x="94" y="83"/>
                  <a:pt x="94" y="83"/>
                  <a:pt x="94" y="83"/>
                </a:cubicBezTo>
                <a:cubicBezTo>
                  <a:pt x="66" y="83"/>
                  <a:pt x="66" y="83"/>
                  <a:pt x="66" y="83"/>
                </a:cubicBezTo>
                <a:cubicBezTo>
                  <a:pt x="66" y="73"/>
                  <a:pt x="66" y="73"/>
                  <a:pt x="66" y="73"/>
                </a:cubicBezTo>
                <a:cubicBezTo>
                  <a:pt x="94" y="73"/>
                  <a:pt x="94" y="73"/>
                  <a:pt x="94" y="73"/>
                </a:cubicBezTo>
                <a:cubicBezTo>
                  <a:pt x="94" y="73"/>
                  <a:pt x="94" y="73"/>
                  <a:pt x="94" y="73"/>
                </a:cubicBezTo>
                <a:close/>
                <a:moveTo>
                  <a:pt x="150" y="125"/>
                </a:moveTo>
                <a:cubicBezTo>
                  <a:pt x="150" y="128"/>
                  <a:pt x="149" y="130"/>
                  <a:pt x="146" y="130"/>
                </a:cubicBezTo>
                <a:cubicBezTo>
                  <a:pt x="14" y="130"/>
                  <a:pt x="14" y="130"/>
                  <a:pt x="14" y="130"/>
                </a:cubicBezTo>
                <a:cubicBezTo>
                  <a:pt x="11" y="130"/>
                  <a:pt x="10" y="128"/>
                  <a:pt x="10" y="125"/>
                </a:cubicBezTo>
                <a:cubicBezTo>
                  <a:pt x="10" y="51"/>
                  <a:pt x="10" y="51"/>
                  <a:pt x="10" y="51"/>
                </a:cubicBezTo>
                <a:cubicBezTo>
                  <a:pt x="18" y="73"/>
                  <a:pt x="18" y="73"/>
                  <a:pt x="18" y="73"/>
                </a:cubicBezTo>
                <a:cubicBezTo>
                  <a:pt x="19" y="80"/>
                  <a:pt x="24" y="83"/>
                  <a:pt x="30" y="83"/>
                </a:cubicBezTo>
                <a:cubicBezTo>
                  <a:pt x="56" y="83"/>
                  <a:pt x="56" y="83"/>
                  <a:pt x="56" y="83"/>
                </a:cubicBezTo>
                <a:cubicBezTo>
                  <a:pt x="56" y="88"/>
                  <a:pt x="56" y="88"/>
                  <a:pt x="56" y="88"/>
                </a:cubicBezTo>
                <a:cubicBezTo>
                  <a:pt x="56" y="91"/>
                  <a:pt x="59" y="93"/>
                  <a:pt x="61" y="93"/>
                </a:cubicBezTo>
                <a:cubicBezTo>
                  <a:pt x="99" y="93"/>
                  <a:pt x="99" y="93"/>
                  <a:pt x="99" y="93"/>
                </a:cubicBezTo>
                <a:cubicBezTo>
                  <a:pt x="101" y="93"/>
                  <a:pt x="104" y="91"/>
                  <a:pt x="104" y="88"/>
                </a:cubicBezTo>
                <a:cubicBezTo>
                  <a:pt x="104" y="83"/>
                  <a:pt x="104" y="83"/>
                  <a:pt x="104" y="83"/>
                </a:cubicBezTo>
                <a:cubicBezTo>
                  <a:pt x="130" y="83"/>
                  <a:pt x="130" y="83"/>
                  <a:pt x="130" y="83"/>
                </a:cubicBezTo>
                <a:cubicBezTo>
                  <a:pt x="136" y="83"/>
                  <a:pt x="141" y="80"/>
                  <a:pt x="142" y="73"/>
                </a:cubicBezTo>
                <a:cubicBezTo>
                  <a:pt x="150" y="51"/>
                  <a:pt x="150" y="51"/>
                  <a:pt x="150" y="51"/>
                </a:cubicBezTo>
                <a:cubicBezTo>
                  <a:pt x="150" y="125"/>
                  <a:pt x="150" y="125"/>
                  <a:pt x="150" y="125"/>
                </a:cubicBezTo>
                <a:cubicBezTo>
                  <a:pt x="150" y="125"/>
                  <a:pt x="150" y="125"/>
                  <a:pt x="150" y="125"/>
                </a:cubicBezTo>
                <a:close/>
                <a:moveTo>
                  <a:pt x="150" y="125"/>
                </a:moveTo>
                <a:cubicBezTo>
                  <a:pt x="150" y="125"/>
                  <a:pt x="150" y="125"/>
                  <a:pt x="150" y="12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157B104F-56A2-9301-50F9-96C29D9DAE08}"/>
              </a:ext>
            </a:extLst>
          </p:cNvPr>
          <p:cNvSpPr>
            <a:spLocks noEditPoints="1"/>
          </p:cNvSpPr>
          <p:nvPr/>
        </p:nvSpPr>
        <p:spPr bwMode="auto">
          <a:xfrm>
            <a:off x="5138738" y="2479675"/>
            <a:ext cx="254000" cy="244475"/>
          </a:xfrm>
          <a:custGeom>
            <a:avLst/>
            <a:gdLst>
              <a:gd name="T0" fmla="*/ 144 w 160"/>
              <a:gd name="T1" fmla="*/ 69 h 154"/>
              <a:gd name="T2" fmla="*/ 128 w 160"/>
              <a:gd name="T3" fmla="*/ 10 h 154"/>
              <a:gd name="T4" fmla="*/ 112 w 160"/>
              <a:gd name="T5" fmla="*/ 10 h 154"/>
              <a:gd name="T6" fmla="*/ 80 w 160"/>
              <a:gd name="T7" fmla="*/ 6 h 154"/>
              <a:gd name="T8" fmla="*/ 55 w 160"/>
              <a:gd name="T9" fmla="*/ 0 h 154"/>
              <a:gd name="T10" fmla="*/ 29 w 160"/>
              <a:gd name="T11" fmla="*/ 0 h 154"/>
              <a:gd name="T12" fmla="*/ 0 w 160"/>
              <a:gd name="T13" fmla="*/ 24 h 154"/>
              <a:gd name="T14" fmla="*/ 117 w 160"/>
              <a:gd name="T15" fmla="*/ 5 h 154"/>
              <a:gd name="T16" fmla="*/ 117 w 160"/>
              <a:gd name="T17" fmla="*/ 19 h 154"/>
              <a:gd name="T18" fmla="*/ 91 w 160"/>
              <a:gd name="T19" fmla="*/ 6 h 154"/>
              <a:gd name="T20" fmla="*/ 85 w 160"/>
              <a:gd name="T21" fmla="*/ 6 h 154"/>
              <a:gd name="T22" fmla="*/ 61 w 160"/>
              <a:gd name="T23" fmla="*/ 6 h 154"/>
              <a:gd name="T24" fmla="*/ 23 w 160"/>
              <a:gd name="T25" fmla="*/ 6 h 154"/>
              <a:gd name="T26" fmla="*/ 29 w 160"/>
              <a:gd name="T27" fmla="*/ 19 h 154"/>
              <a:gd name="T28" fmla="*/ 15 w 160"/>
              <a:gd name="T29" fmla="*/ 14 h 154"/>
              <a:gd name="T30" fmla="*/ 34 w 160"/>
              <a:gd name="T31" fmla="*/ 18 h 154"/>
              <a:gd name="T32" fmla="*/ 59 w 160"/>
              <a:gd name="T33" fmla="*/ 22 h 154"/>
              <a:gd name="T34" fmla="*/ 87 w 160"/>
              <a:gd name="T35" fmla="*/ 22 h 154"/>
              <a:gd name="T36" fmla="*/ 112 w 160"/>
              <a:gd name="T37" fmla="*/ 18 h 154"/>
              <a:gd name="T38" fmla="*/ 135 w 160"/>
              <a:gd name="T39" fmla="*/ 14 h 154"/>
              <a:gd name="T40" fmla="*/ 27 w 160"/>
              <a:gd name="T41" fmla="*/ 137 h 154"/>
              <a:gd name="T42" fmla="*/ 0 w 160"/>
              <a:gd name="T43" fmla="*/ 123 h 154"/>
              <a:gd name="T44" fmla="*/ 27 w 160"/>
              <a:gd name="T45" fmla="*/ 137 h 154"/>
              <a:gd name="T46" fmla="*/ 27 w 160"/>
              <a:gd name="T47" fmla="*/ 57 h 154"/>
              <a:gd name="T48" fmla="*/ 51 w 160"/>
              <a:gd name="T49" fmla="*/ 52 h 154"/>
              <a:gd name="T50" fmla="*/ 69 w 160"/>
              <a:gd name="T51" fmla="*/ 57 h 154"/>
              <a:gd name="T52" fmla="*/ 66 w 160"/>
              <a:gd name="T53" fmla="*/ 53 h 154"/>
              <a:gd name="T54" fmla="*/ 95 w 160"/>
              <a:gd name="T55" fmla="*/ 52 h 154"/>
              <a:gd name="T56" fmla="*/ 119 w 160"/>
              <a:gd name="T57" fmla="*/ 52 h 154"/>
              <a:gd name="T58" fmla="*/ 127 w 160"/>
              <a:gd name="T59" fmla="*/ 52 h 154"/>
              <a:gd name="T60" fmla="*/ 27 w 160"/>
              <a:gd name="T61" fmla="*/ 68 h 154"/>
              <a:gd name="T62" fmla="*/ 54 w 160"/>
              <a:gd name="T63" fmla="*/ 64 h 154"/>
              <a:gd name="T64" fmla="*/ 69 w 160"/>
              <a:gd name="T65" fmla="*/ 68 h 154"/>
              <a:gd name="T66" fmla="*/ 66 w 160"/>
              <a:gd name="T67" fmla="*/ 64 h 154"/>
              <a:gd name="T68" fmla="*/ 103 w 160"/>
              <a:gd name="T69" fmla="*/ 63 h 154"/>
              <a:gd name="T70" fmla="*/ 117 w 160"/>
              <a:gd name="T71" fmla="*/ 64 h 154"/>
              <a:gd name="T72" fmla="*/ 119 w 160"/>
              <a:gd name="T73" fmla="*/ 63 h 154"/>
              <a:gd name="T74" fmla="*/ 103 w 160"/>
              <a:gd name="T75" fmla="*/ 92 h 154"/>
              <a:gd name="T76" fmla="*/ 43 w 160"/>
              <a:gd name="T77" fmla="*/ 100 h 154"/>
              <a:gd name="T78" fmla="*/ 61 w 160"/>
              <a:gd name="T79" fmla="*/ 111 h 154"/>
              <a:gd name="T80" fmla="*/ 66 w 160"/>
              <a:gd name="T81" fmla="*/ 122 h 154"/>
              <a:gd name="T82" fmla="*/ 147 w 160"/>
              <a:gd name="T83" fmla="*/ 99 h 154"/>
              <a:gd name="T84" fmla="*/ 130 w 160"/>
              <a:gd name="T85" fmla="*/ 93 h 154"/>
              <a:gd name="T86" fmla="*/ 38 w 160"/>
              <a:gd name="T87" fmla="*/ 141 h 154"/>
              <a:gd name="T88" fmla="*/ 130 w 160"/>
              <a:gd name="T89" fmla="*/ 149 h 154"/>
              <a:gd name="T90" fmla="*/ 130 w 160"/>
              <a:gd name="T91" fmla="*/ 101 h 154"/>
              <a:gd name="T92" fmla="*/ 148 w 160"/>
              <a:gd name="T93" fmla="*/ 126 h 154"/>
              <a:gd name="T94" fmla="*/ 127 w 160"/>
              <a:gd name="T95" fmla="*/ 141 h 154"/>
              <a:gd name="T96" fmla="*/ 116 w 160"/>
              <a:gd name="T97" fmla="*/ 122 h 154"/>
              <a:gd name="T98" fmla="*/ 130 w 160"/>
              <a:gd name="T99" fmla="*/ 112 h 154"/>
              <a:gd name="T100" fmla="*/ 145 w 160"/>
              <a:gd name="T101" fmla="*/ 122 h 154"/>
              <a:gd name="T102" fmla="*/ 148 w 160"/>
              <a:gd name="T103" fmla="*/ 125 h 154"/>
              <a:gd name="T104" fmla="*/ 130 w 160"/>
              <a:gd name="T105" fmla="*/ 118 h 154"/>
              <a:gd name="T106" fmla="*/ 136 w 160"/>
              <a:gd name="T107" fmla="*/ 124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54">
                <a:moveTo>
                  <a:pt x="3" y="114"/>
                </a:moveTo>
                <a:cubicBezTo>
                  <a:pt x="5" y="114"/>
                  <a:pt x="5" y="114"/>
                  <a:pt x="5" y="113"/>
                </a:cubicBezTo>
                <a:cubicBezTo>
                  <a:pt x="5" y="43"/>
                  <a:pt x="5" y="43"/>
                  <a:pt x="5" y="43"/>
                </a:cubicBezTo>
                <a:cubicBezTo>
                  <a:pt x="144" y="43"/>
                  <a:pt x="144" y="43"/>
                  <a:pt x="144" y="43"/>
                </a:cubicBezTo>
                <a:cubicBezTo>
                  <a:pt x="144" y="69"/>
                  <a:pt x="144" y="69"/>
                  <a:pt x="144" y="69"/>
                </a:cubicBezTo>
                <a:cubicBezTo>
                  <a:pt x="144" y="71"/>
                  <a:pt x="144" y="72"/>
                  <a:pt x="146" y="72"/>
                </a:cubicBezTo>
                <a:cubicBezTo>
                  <a:pt x="147" y="72"/>
                  <a:pt x="147" y="71"/>
                  <a:pt x="147" y="69"/>
                </a:cubicBezTo>
                <a:cubicBezTo>
                  <a:pt x="147" y="24"/>
                  <a:pt x="147" y="24"/>
                  <a:pt x="147" y="24"/>
                </a:cubicBezTo>
                <a:cubicBezTo>
                  <a:pt x="147" y="16"/>
                  <a:pt x="141" y="10"/>
                  <a:pt x="135" y="10"/>
                </a:cubicBezTo>
                <a:cubicBezTo>
                  <a:pt x="128" y="10"/>
                  <a:pt x="128" y="10"/>
                  <a:pt x="128" y="10"/>
                </a:cubicBezTo>
                <a:cubicBezTo>
                  <a:pt x="128" y="6"/>
                  <a:pt x="128" y="6"/>
                  <a:pt x="128" y="6"/>
                </a:cubicBezTo>
                <a:cubicBezTo>
                  <a:pt x="128" y="3"/>
                  <a:pt x="125" y="0"/>
                  <a:pt x="122" y="0"/>
                </a:cubicBezTo>
                <a:cubicBezTo>
                  <a:pt x="117" y="0"/>
                  <a:pt x="117" y="0"/>
                  <a:pt x="117" y="0"/>
                </a:cubicBezTo>
                <a:cubicBezTo>
                  <a:pt x="115" y="0"/>
                  <a:pt x="112" y="3"/>
                  <a:pt x="112" y="6"/>
                </a:cubicBezTo>
                <a:cubicBezTo>
                  <a:pt x="112" y="10"/>
                  <a:pt x="112" y="10"/>
                  <a:pt x="112" y="10"/>
                </a:cubicBezTo>
                <a:cubicBezTo>
                  <a:pt x="96" y="10"/>
                  <a:pt x="96" y="10"/>
                  <a:pt x="96" y="10"/>
                </a:cubicBezTo>
                <a:cubicBezTo>
                  <a:pt x="96" y="6"/>
                  <a:pt x="96" y="6"/>
                  <a:pt x="96" y="6"/>
                </a:cubicBezTo>
                <a:cubicBezTo>
                  <a:pt x="96" y="3"/>
                  <a:pt x="95" y="0"/>
                  <a:pt x="91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83" y="0"/>
                  <a:pt x="80" y="3"/>
                  <a:pt x="80" y="6"/>
                </a:cubicBezTo>
                <a:cubicBezTo>
                  <a:pt x="80" y="10"/>
                  <a:pt x="80" y="10"/>
                  <a:pt x="80" y="10"/>
                </a:cubicBezTo>
                <a:cubicBezTo>
                  <a:pt x="66" y="10"/>
                  <a:pt x="66" y="10"/>
                  <a:pt x="66" y="10"/>
                </a:cubicBezTo>
                <a:cubicBezTo>
                  <a:pt x="66" y="6"/>
                  <a:pt x="66" y="6"/>
                  <a:pt x="66" y="6"/>
                </a:cubicBezTo>
                <a:cubicBezTo>
                  <a:pt x="66" y="3"/>
                  <a:pt x="63" y="0"/>
                  <a:pt x="59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3" y="0"/>
                  <a:pt x="50" y="3"/>
                  <a:pt x="50" y="6"/>
                </a:cubicBezTo>
                <a:cubicBezTo>
                  <a:pt x="50" y="10"/>
                  <a:pt x="50" y="10"/>
                  <a:pt x="50" y="10"/>
                </a:cubicBezTo>
                <a:cubicBezTo>
                  <a:pt x="34" y="10"/>
                  <a:pt x="34" y="10"/>
                  <a:pt x="34" y="10"/>
                </a:cubicBezTo>
                <a:cubicBezTo>
                  <a:pt x="34" y="6"/>
                  <a:pt x="34" y="6"/>
                  <a:pt x="34" y="6"/>
                </a:cubicBezTo>
                <a:cubicBezTo>
                  <a:pt x="34" y="3"/>
                  <a:pt x="32" y="0"/>
                  <a:pt x="29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1" y="0"/>
                  <a:pt x="18" y="3"/>
                  <a:pt x="18" y="6"/>
                </a:cubicBezTo>
                <a:cubicBezTo>
                  <a:pt x="18" y="10"/>
                  <a:pt x="18" y="10"/>
                  <a:pt x="18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7" y="10"/>
                  <a:pt x="0" y="16"/>
                  <a:pt x="0" y="24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4"/>
                  <a:pt x="2" y="114"/>
                  <a:pt x="3" y="114"/>
                </a:cubicBezTo>
                <a:close/>
                <a:moveTo>
                  <a:pt x="117" y="18"/>
                </a:moveTo>
                <a:cubicBezTo>
                  <a:pt x="117" y="6"/>
                  <a:pt x="117" y="6"/>
                  <a:pt x="117" y="6"/>
                </a:cubicBezTo>
                <a:cubicBezTo>
                  <a:pt x="117" y="5"/>
                  <a:pt x="117" y="5"/>
                  <a:pt x="117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5"/>
                  <a:pt x="123" y="6"/>
                  <a:pt x="123" y="6"/>
                </a:cubicBezTo>
                <a:cubicBezTo>
                  <a:pt x="123" y="18"/>
                  <a:pt x="123" y="18"/>
                  <a:pt x="123" y="18"/>
                </a:cubicBezTo>
                <a:cubicBezTo>
                  <a:pt x="123" y="18"/>
                  <a:pt x="123" y="19"/>
                  <a:pt x="122" y="19"/>
                </a:cubicBezTo>
                <a:cubicBezTo>
                  <a:pt x="117" y="19"/>
                  <a:pt x="117" y="19"/>
                  <a:pt x="117" y="19"/>
                </a:cubicBezTo>
                <a:lnTo>
                  <a:pt x="117" y="18"/>
                </a:lnTo>
                <a:close/>
                <a:moveTo>
                  <a:pt x="85" y="6"/>
                </a:moveTo>
                <a:cubicBezTo>
                  <a:pt x="87" y="5"/>
                  <a:pt x="87" y="5"/>
                  <a:pt x="87" y="5"/>
                </a:cubicBezTo>
                <a:cubicBezTo>
                  <a:pt x="91" y="5"/>
                  <a:pt x="91" y="5"/>
                  <a:pt x="91" y="5"/>
                </a:cubicBezTo>
                <a:cubicBezTo>
                  <a:pt x="91" y="6"/>
                  <a:pt x="91" y="6"/>
                  <a:pt x="91" y="6"/>
                </a:cubicBezTo>
                <a:cubicBezTo>
                  <a:pt x="91" y="18"/>
                  <a:pt x="91" y="18"/>
                  <a:pt x="91" y="18"/>
                </a:cubicBezTo>
                <a:cubicBezTo>
                  <a:pt x="91" y="19"/>
                  <a:pt x="91" y="19"/>
                  <a:pt x="91" y="19"/>
                </a:cubicBezTo>
                <a:cubicBezTo>
                  <a:pt x="87" y="19"/>
                  <a:pt x="87" y="19"/>
                  <a:pt x="87" y="19"/>
                </a:cubicBezTo>
                <a:cubicBezTo>
                  <a:pt x="85" y="18"/>
                  <a:pt x="85" y="18"/>
                  <a:pt x="85" y="18"/>
                </a:cubicBezTo>
                <a:lnTo>
                  <a:pt x="85" y="6"/>
                </a:lnTo>
                <a:close/>
                <a:moveTo>
                  <a:pt x="55" y="18"/>
                </a:moveTo>
                <a:cubicBezTo>
                  <a:pt x="55" y="6"/>
                  <a:pt x="55" y="6"/>
                  <a:pt x="55" y="6"/>
                </a:cubicBezTo>
                <a:cubicBezTo>
                  <a:pt x="55" y="5"/>
                  <a:pt x="55" y="5"/>
                  <a:pt x="55" y="5"/>
                </a:cubicBezTo>
                <a:cubicBezTo>
                  <a:pt x="59" y="5"/>
                  <a:pt x="59" y="5"/>
                  <a:pt x="59" y="5"/>
                </a:cubicBezTo>
                <a:cubicBezTo>
                  <a:pt x="61" y="5"/>
                  <a:pt x="61" y="6"/>
                  <a:pt x="61" y="6"/>
                </a:cubicBezTo>
                <a:cubicBezTo>
                  <a:pt x="61" y="18"/>
                  <a:pt x="61" y="18"/>
                  <a:pt x="61" y="18"/>
                </a:cubicBezTo>
                <a:cubicBezTo>
                  <a:pt x="61" y="18"/>
                  <a:pt x="61" y="19"/>
                  <a:pt x="59" y="19"/>
                </a:cubicBezTo>
                <a:cubicBezTo>
                  <a:pt x="55" y="19"/>
                  <a:pt x="55" y="19"/>
                  <a:pt x="55" y="19"/>
                </a:cubicBezTo>
                <a:lnTo>
                  <a:pt x="55" y="18"/>
                </a:lnTo>
                <a:close/>
                <a:moveTo>
                  <a:pt x="23" y="6"/>
                </a:moveTo>
                <a:cubicBezTo>
                  <a:pt x="24" y="5"/>
                  <a:pt x="24" y="5"/>
                  <a:pt x="24" y="5"/>
                </a:cubicBezTo>
                <a:cubicBezTo>
                  <a:pt x="29" y="5"/>
                  <a:pt x="29" y="5"/>
                  <a:pt x="29" y="5"/>
                </a:cubicBezTo>
                <a:cubicBezTo>
                  <a:pt x="29" y="6"/>
                  <a:pt x="29" y="6"/>
                  <a:pt x="29" y="6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19"/>
                  <a:pt x="29" y="19"/>
                  <a:pt x="29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3" y="18"/>
                  <a:pt x="23" y="18"/>
                  <a:pt x="23" y="18"/>
                </a:cubicBezTo>
                <a:lnTo>
                  <a:pt x="23" y="6"/>
                </a:lnTo>
                <a:close/>
                <a:moveTo>
                  <a:pt x="5" y="24"/>
                </a:moveTo>
                <a:cubicBezTo>
                  <a:pt x="5" y="18"/>
                  <a:pt x="10" y="14"/>
                  <a:pt x="15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8"/>
                  <a:pt x="18" y="18"/>
                  <a:pt x="18" y="18"/>
                </a:cubicBezTo>
                <a:cubicBezTo>
                  <a:pt x="18" y="21"/>
                  <a:pt x="21" y="22"/>
                  <a:pt x="24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32" y="22"/>
                  <a:pt x="34" y="21"/>
                  <a:pt x="34" y="18"/>
                </a:cubicBezTo>
                <a:cubicBezTo>
                  <a:pt x="34" y="14"/>
                  <a:pt x="34" y="14"/>
                  <a:pt x="34" y="14"/>
                </a:cubicBezTo>
                <a:cubicBezTo>
                  <a:pt x="50" y="14"/>
                  <a:pt x="50" y="14"/>
                  <a:pt x="50" y="14"/>
                </a:cubicBezTo>
                <a:cubicBezTo>
                  <a:pt x="50" y="18"/>
                  <a:pt x="50" y="18"/>
                  <a:pt x="50" y="18"/>
                </a:cubicBezTo>
                <a:cubicBezTo>
                  <a:pt x="50" y="21"/>
                  <a:pt x="53" y="22"/>
                  <a:pt x="55" y="22"/>
                </a:cubicBezTo>
                <a:cubicBezTo>
                  <a:pt x="59" y="22"/>
                  <a:pt x="59" y="22"/>
                  <a:pt x="59" y="22"/>
                </a:cubicBezTo>
                <a:cubicBezTo>
                  <a:pt x="63" y="22"/>
                  <a:pt x="66" y="21"/>
                  <a:pt x="66" y="18"/>
                </a:cubicBezTo>
                <a:cubicBezTo>
                  <a:pt x="66" y="14"/>
                  <a:pt x="66" y="14"/>
                  <a:pt x="66" y="14"/>
                </a:cubicBezTo>
                <a:cubicBezTo>
                  <a:pt x="80" y="14"/>
                  <a:pt x="80" y="14"/>
                  <a:pt x="80" y="14"/>
                </a:cubicBezTo>
                <a:cubicBezTo>
                  <a:pt x="80" y="18"/>
                  <a:pt x="80" y="18"/>
                  <a:pt x="80" y="18"/>
                </a:cubicBezTo>
                <a:cubicBezTo>
                  <a:pt x="80" y="21"/>
                  <a:pt x="83" y="22"/>
                  <a:pt x="87" y="22"/>
                </a:cubicBezTo>
                <a:cubicBezTo>
                  <a:pt x="91" y="22"/>
                  <a:pt x="91" y="22"/>
                  <a:pt x="91" y="22"/>
                </a:cubicBezTo>
                <a:cubicBezTo>
                  <a:pt x="95" y="22"/>
                  <a:pt x="96" y="21"/>
                  <a:pt x="96" y="18"/>
                </a:cubicBezTo>
                <a:cubicBezTo>
                  <a:pt x="96" y="14"/>
                  <a:pt x="96" y="14"/>
                  <a:pt x="96" y="14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112" y="18"/>
                  <a:pt x="112" y="18"/>
                  <a:pt x="112" y="18"/>
                </a:cubicBezTo>
                <a:cubicBezTo>
                  <a:pt x="112" y="21"/>
                  <a:pt x="115" y="22"/>
                  <a:pt x="117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5" y="22"/>
                  <a:pt x="128" y="21"/>
                  <a:pt x="128" y="18"/>
                </a:cubicBezTo>
                <a:cubicBezTo>
                  <a:pt x="128" y="14"/>
                  <a:pt x="128" y="14"/>
                  <a:pt x="128" y="14"/>
                </a:cubicBezTo>
                <a:cubicBezTo>
                  <a:pt x="135" y="14"/>
                  <a:pt x="135" y="14"/>
                  <a:pt x="135" y="14"/>
                </a:cubicBezTo>
                <a:cubicBezTo>
                  <a:pt x="139" y="14"/>
                  <a:pt x="144" y="18"/>
                  <a:pt x="144" y="24"/>
                </a:cubicBezTo>
                <a:cubicBezTo>
                  <a:pt x="144" y="39"/>
                  <a:pt x="144" y="39"/>
                  <a:pt x="144" y="39"/>
                </a:cubicBezTo>
                <a:cubicBezTo>
                  <a:pt x="5" y="39"/>
                  <a:pt x="5" y="39"/>
                  <a:pt x="5" y="39"/>
                </a:cubicBezTo>
                <a:cubicBezTo>
                  <a:pt x="5" y="24"/>
                  <a:pt x="5" y="24"/>
                  <a:pt x="5" y="24"/>
                </a:cubicBezTo>
                <a:close/>
                <a:moveTo>
                  <a:pt x="27" y="137"/>
                </a:moveTo>
                <a:cubicBezTo>
                  <a:pt x="7" y="137"/>
                  <a:pt x="7" y="137"/>
                  <a:pt x="7" y="137"/>
                </a:cubicBezTo>
                <a:cubicBezTo>
                  <a:pt x="7" y="137"/>
                  <a:pt x="5" y="137"/>
                  <a:pt x="5" y="135"/>
                </a:cubicBezTo>
                <a:cubicBezTo>
                  <a:pt x="5" y="123"/>
                  <a:pt x="5" y="123"/>
                  <a:pt x="5" y="123"/>
                </a:cubicBezTo>
                <a:cubicBezTo>
                  <a:pt x="5" y="122"/>
                  <a:pt x="5" y="120"/>
                  <a:pt x="3" y="120"/>
                </a:cubicBezTo>
                <a:cubicBezTo>
                  <a:pt x="2" y="120"/>
                  <a:pt x="0" y="122"/>
                  <a:pt x="0" y="123"/>
                </a:cubicBezTo>
                <a:cubicBezTo>
                  <a:pt x="0" y="135"/>
                  <a:pt x="0" y="135"/>
                  <a:pt x="0" y="135"/>
                </a:cubicBezTo>
                <a:cubicBezTo>
                  <a:pt x="0" y="139"/>
                  <a:pt x="3" y="142"/>
                  <a:pt x="7" y="142"/>
                </a:cubicBezTo>
                <a:cubicBezTo>
                  <a:pt x="27" y="142"/>
                  <a:pt x="27" y="142"/>
                  <a:pt x="27" y="142"/>
                </a:cubicBezTo>
                <a:cubicBezTo>
                  <a:pt x="29" y="142"/>
                  <a:pt x="29" y="140"/>
                  <a:pt x="29" y="139"/>
                </a:cubicBezTo>
                <a:cubicBezTo>
                  <a:pt x="29" y="139"/>
                  <a:pt x="29" y="137"/>
                  <a:pt x="27" y="137"/>
                </a:cubicBezTo>
                <a:close/>
                <a:moveTo>
                  <a:pt x="27" y="52"/>
                </a:moveTo>
                <a:cubicBezTo>
                  <a:pt x="19" y="52"/>
                  <a:pt x="19" y="52"/>
                  <a:pt x="19" y="52"/>
                </a:cubicBezTo>
                <a:cubicBezTo>
                  <a:pt x="17" y="52"/>
                  <a:pt x="15" y="52"/>
                  <a:pt x="15" y="53"/>
                </a:cubicBezTo>
                <a:cubicBezTo>
                  <a:pt x="15" y="55"/>
                  <a:pt x="17" y="57"/>
                  <a:pt x="19" y="57"/>
                </a:cubicBezTo>
                <a:cubicBezTo>
                  <a:pt x="27" y="57"/>
                  <a:pt x="27" y="57"/>
                  <a:pt x="27" y="57"/>
                </a:cubicBezTo>
                <a:cubicBezTo>
                  <a:pt x="29" y="57"/>
                  <a:pt x="29" y="55"/>
                  <a:pt x="29" y="53"/>
                </a:cubicBezTo>
                <a:cubicBezTo>
                  <a:pt x="29" y="52"/>
                  <a:pt x="29" y="52"/>
                  <a:pt x="27" y="52"/>
                </a:cubicBezTo>
                <a:close/>
                <a:moveTo>
                  <a:pt x="51" y="57"/>
                </a:moveTo>
                <a:cubicBezTo>
                  <a:pt x="53" y="57"/>
                  <a:pt x="54" y="55"/>
                  <a:pt x="54" y="53"/>
                </a:cubicBezTo>
                <a:cubicBezTo>
                  <a:pt x="54" y="52"/>
                  <a:pt x="53" y="52"/>
                  <a:pt x="51" y="52"/>
                </a:cubicBezTo>
                <a:cubicBezTo>
                  <a:pt x="43" y="52"/>
                  <a:pt x="43" y="52"/>
                  <a:pt x="43" y="52"/>
                </a:cubicBezTo>
                <a:cubicBezTo>
                  <a:pt x="43" y="52"/>
                  <a:pt x="42" y="52"/>
                  <a:pt x="42" y="53"/>
                </a:cubicBezTo>
                <a:cubicBezTo>
                  <a:pt x="42" y="55"/>
                  <a:pt x="43" y="57"/>
                  <a:pt x="43" y="57"/>
                </a:cubicBezTo>
                <a:cubicBezTo>
                  <a:pt x="51" y="57"/>
                  <a:pt x="51" y="57"/>
                  <a:pt x="51" y="57"/>
                </a:cubicBezTo>
                <a:close/>
                <a:moveTo>
                  <a:pt x="69" y="57"/>
                </a:moveTo>
                <a:cubicBezTo>
                  <a:pt x="77" y="57"/>
                  <a:pt x="77" y="57"/>
                  <a:pt x="77" y="57"/>
                </a:cubicBezTo>
                <a:cubicBezTo>
                  <a:pt x="78" y="57"/>
                  <a:pt x="78" y="55"/>
                  <a:pt x="78" y="53"/>
                </a:cubicBezTo>
                <a:cubicBezTo>
                  <a:pt x="78" y="52"/>
                  <a:pt x="78" y="52"/>
                  <a:pt x="77" y="52"/>
                </a:cubicBezTo>
                <a:cubicBezTo>
                  <a:pt x="69" y="52"/>
                  <a:pt x="69" y="52"/>
                  <a:pt x="69" y="52"/>
                </a:cubicBezTo>
                <a:cubicBezTo>
                  <a:pt x="68" y="52"/>
                  <a:pt x="66" y="52"/>
                  <a:pt x="66" y="53"/>
                </a:cubicBezTo>
                <a:cubicBezTo>
                  <a:pt x="66" y="55"/>
                  <a:pt x="68" y="57"/>
                  <a:pt x="69" y="57"/>
                </a:cubicBezTo>
                <a:close/>
                <a:moveTo>
                  <a:pt x="103" y="57"/>
                </a:moveTo>
                <a:cubicBezTo>
                  <a:pt x="103" y="57"/>
                  <a:pt x="105" y="55"/>
                  <a:pt x="105" y="53"/>
                </a:cubicBezTo>
                <a:cubicBezTo>
                  <a:pt x="105" y="52"/>
                  <a:pt x="103" y="52"/>
                  <a:pt x="103" y="52"/>
                </a:cubicBezTo>
                <a:cubicBezTo>
                  <a:pt x="95" y="52"/>
                  <a:pt x="95" y="52"/>
                  <a:pt x="95" y="52"/>
                </a:cubicBezTo>
                <a:cubicBezTo>
                  <a:pt x="93" y="52"/>
                  <a:pt x="92" y="52"/>
                  <a:pt x="92" y="53"/>
                </a:cubicBezTo>
                <a:cubicBezTo>
                  <a:pt x="92" y="55"/>
                  <a:pt x="93" y="57"/>
                  <a:pt x="95" y="57"/>
                </a:cubicBezTo>
                <a:cubicBezTo>
                  <a:pt x="103" y="57"/>
                  <a:pt x="103" y="57"/>
                  <a:pt x="103" y="57"/>
                </a:cubicBezTo>
                <a:close/>
                <a:moveTo>
                  <a:pt x="127" y="52"/>
                </a:moveTo>
                <a:cubicBezTo>
                  <a:pt x="119" y="52"/>
                  <a:pt x="119" y="52"/>
                  <a:pt x="119" y="52"/>
                </a:cubicBezTo>
                <a:cubicBezTo>
                  <a:pt x="117" y="52"/>
                  <a:pt x="117" y="52"/>
                  <a:pt x="117" y="53"/>
                </a:cubicBezTo>
                <a:cubicBezTo>
                  <a:pt x="117" y="55"/>
                  <a:pt x="117" y="57"/>
                  <a:pt x="119" y="57"/>
                </a:cubicBezTo>
                <a:cubicBezTo>
                  <a:pt x="127" y="57"/>
                  <a:pt x="127" y="57"/>
                  <a:pt x="127" y="57"/>
                </a:cubicBezTo>
                <a:cubicBezTo>
                  <a:pt x="128" y="57"/>
                  <a:pt x="130" y="55"/>
                  <a:pt x="130" y="53"/>
                </a:cubicBezTo>
                <a:cubicBezTo>
                  <a:pt x="130" y="52"/>
                  <a:pt x="128" y="52"/>
                  <a:pt x="127" y="52"/>
                </a:cubicBezTo>
                <a:close/>
                <a:moveTo>
                  <a:pt x="27" y="63"/>
                </a:moveTo>
                <a:cubicBezTo>
                  <a:pt x="19" y="63"/>
                  <a:pt x="19" y="63"/>
                  <a:pt x="19" y="63"/>
                </a:cubicBezTo>
                <a:cubicBezTo>
                  <a:pt x="17" y="63"/>
                  <a:pt x="15" y="64"/>
                  <a:pt x="15" y="64"/>
                </a:cubicBezTo>
                <a:cubicBezTo>
                  <a:pt x="15" y="66"/>
                  <a:pt x="17" y="68"/>
                  <a:pt x="19" y="68"/>
                </a:cubicBezTo>
                <a:cubicBezTo>
                  <a:pt x="27" y="68"/>
                  <a:pt x="27" y="68"/>
                  <a:pt x="27" y="68"/>
                </a:cubicBezTo>
                <a:cubicBezTo>
                  <a:pt x="29" y="68"/>
                  <a:pt x="29" y="66"/>
                  <a:pt x="29" y="64"/>
                </a:cubicBezTo>
                <a:cubicBezTo>
                  <a:pt x="29" y="64"/>
                  <a:pt x="29" y="63"/>
                  <a:pt x="27" y="63"/>
                </a:cubicBezTo>
                <a:close/>
                <a:moveTo>
                  <a:pt x="43" y="68"/>
                </a:moveTo>
                <a:cubicBezTo>
                  <a:pt x="51" y="68"/>
                  <a:pt x="51" y="68"/>
                  <a:pt x="51" y="68"/>
                </a:cubicBezTo>
                <a:cubicBezTo>
                  <a:pt x="53" y="68"/>
                  <a:pt x="54" y="66"/>
                  <a:pt x="54" y="64"/>
                </a:cubicBezTo>
                <a:cubicBezTo>
                  <a:pt x="54" y="64"/>
                  <a:pt x="53" y="63"/>
                  <a:pt x="51" y="63"/>
                </a:cubicBezTo>
                <a:cubicBezTo>
                  <a:pt x="43" y="63"/>
                  <a:pt x="43" y="63"/>
                  <a:pt x="43" y="63"/>
                </a:cubicBezTo>
                <a:cubicBezTo>
                  <a:pt x="42" y="64"/>
                  <a:pt x="42" y="64"/>
                  <a:pt x="42" y="64"/>
                </a:cubicBezTo>
                <a:cubicBezTo>
                  <a:pt x="42" y="66"/>
                  <a:pt x="43" y="68"/>
                  <a:pt x="43" y="68"/>
                </a:cubicBezTo>
                <a:close/>
                <a:moveTo>
                  <a:pt x="69" y="68"/>
                </a:moveTo>
                <a:cubicBezTo>
                  <a:pt x="77" y="68"/>
                  <a:pt x="77" y="68"/>
                  <a:pt x="77" y="68"/>
                </a:cubicBezTo>
                <a:cubicBezTo>
                  <a:pt x="78" y="68"/>
                  <a:pt x="78" y="66"/>
                  <a:pt x="78" y="64"/>
                </a:cubicBezTo>
                <a:cubicBezTo>
                  <a:pt x="78" y="64"/>
                  <a:pt x="78" y="63"/>
                  <a:pt x="77" y="63"/>
                </a:cubicBezTo>
                <a:cubicBezTo>
                  <a:pt x="69" y="63"/>
                  <a:pt x="69" y="63"/>
                  <a:pt x="69" y="63"/>
                </a:cubicBezTo>
                <a:cubicBezTo>
                  <a:pt x="68" y="63"/>
                  <a:pt x="66" y="64"/>
                  <a:pt x="66" y="64"/>
                </a:cubicBezTo>
                <a:cubicBezTo>
                  <a:pt x="66" y="66"/>
                  <a:pt x="68" y="68"/>
                  <a:pt x="69" y="68"/>
                </a:cubicBezTo>
                <a:close/>
                <a:moveTo>
                  <a:pt x="95" y="68"/>
                </a:moveTo>
                <a:cubicBezTo>
                  <a:pt x="103" y="68"/>
                  <a:pt x="103" y="68"/>
                  <a:pt x="103" y="68"/>
                </a:cubicBezTo>
                <a:cubicBezTo>
                  <a:pt x="103" y="68"/>
                  <a:pt x="105" y="66"/>
                  <a:pt x="105" y="64"/>
                </a:cubicBezTo>
                <a:cubicBezTo>
                  <a:pt x="103" y="63"/>
                  <a:pt x="103" y="63"/>
                  <a:pt x="103" y="63"/>
                </a:cubicBezTo>
                <a:cubicBezTo>
                  <a:pt x="95" y="63"/>
                  <a:pt x="95" y="63"/>
                  <a:pt x="95" y="63"/>
                </a:cubicBezTo>
                <a:cubicBezTo>
                  <a:pt x="93" y="63"/>
                  <a:pt x="92" y="64"/>
                  <a:pt x="92" y="64"/>
                </a:cubicBezTo>
                <a:cubicBezTo>
                  <a:pt x="92" y="66"/>
                  <a:pt x="93" y="68"/>
                  <a:pt x="95" y="68"/>
                </a:cubicBezTo>
                <a:close/>
                <a:moveTo>
                  <a:pt x="119" y="63"/>
                </a:moveTo>
                <a:cubicBezTo>
                  <a:pt x="117" y="63"/>
                  <a:pt x="117" y="64"/>
                  <a:pt x="117" y="64"/>
                </a:cubicBezTo>
                <a:cubicBezTo>
                  <a:pt x="117" y="66"/>
                  <a:pt x="117" y="68"/>
                  <a:pt x="119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8" y="68"/>
                  <a:pt x="130" y="66"/>
                  <a:pt x="130" y="64"/>
                </a:cubicBezTo>
                <a:cubicBezTo>
                  <a:pt x="130" y="64"/>
                  <a:pt x="128" y="63"/>
                  <a:pt x="127" y="63"/>
                </a:cubicBezTo>
                <a:cubicBezTo>
                  <a:pt x="119" y="63"/>
                  <a:pt x="119" y="63"/>
                  <a:pt x="119" y="63"/>
                </a:cubicBezTo>
                <a:close/>
                <a:moveTo>
                  <a:pt x="43" y="114"/>
                </a:moveTo>
                <a:cubicBezTo>
                  <a:pt x="56" y="125"/>
                  <a:pt x="56" y="125"/>
                  <a:pt x="56" y="125"/>
                </a:cubicBezTo>
                <a:cubicBezTo>
                  <a:pt x="58" y="127"/>
                  <a:pt x="59" y="129"/>
                  <a:pt x="63" y="129"/>
                </a:cubicBezTo>
                <a:cubicBezTo>
                  <a:pt x="64" y="129"/>
                  <a:pt x="67" y="127"/>
                  <a:pt x="69" y="125"/>
                </a:cubicBezTo>
                <a:cubicBezTo>
                  <a:pt x="103" y="92"/>
                  <a:pt x="103" y="92"/>
                  <a:pt x="103" y="92"/>
                </a:cubicBezTo>
                <a:cubicBezTo>
                  <a:pt x="106" y="89"/>
                  <a:pt x="106" y="84"/>
                  <a:pt x="103" y="79"/>
                </a:cubicBezTo>
                <a:cubicBezTo>
                  <a:pt x="98" y="76"/>
                  <a:pt x="93" y="76"/>
                  <a:pt x="88" y="79"/>
                </a:cubicBezTo>
                <a:cubicBezTo>
                  <a:pt x="63" y="106"/>
                  <a:pt x="63" y="106"/>
                  <a:pt x="63" y="106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3" y="97"/>
                  <a:pt x="48" y="97"/>
                  <a:pt x="43" y="100"/>
                </a:cubicBezTo>
                <a:cubicBezTo>
                  <a:pt x="40" y="105"/>
                  <a:pt x="40" y="109"/>
                  <a:pt x="43" y="114"/>
                </a:cubicBezTo>
                <a:close/>
                <a:moveTo>
                  <a:pt x="46" y="103"/>
                </a:moveTo>
                <a:cubicBezTo>
                  <a:pt x="48" y="103"/>
                  <a:pt x="50" y="103"/>
                  <a:pt x="50" y="103"/>
                </a:cubicBezTo>
                <a:cubicBezTo>
                  <a:pt x="51" y="103"/>
                  <a:pt x="53" y="103"/>
                  <a:pt x="53" y="103"/>
                </a:cubicBezTo>
                <a:cubicBezTo>
                  <a:pt x="61" y="111"/>
                  <a:pt x="61" y="111"/>
                  <a:pt x="61" y="111"/>
                </a:cubicBezTo>
                <a:cubicBezTo>
                  <a:pt x="61" y="113"/>
                  <a:pt x="63" y="113"/>
                  <a:pt x="64" y="111"/>
                </a:cubicBezTo>
                <a:cubicBezTo>
                  <a:pt x="93" y="82"/>
                  <a:pt x="93" y="82"/>
                  <a:pt x="93" y="82"/>
                </a:cubicBezTo>
                <a:cubicBezTo>
                  <a:pt x="95" y="81"/>
                  <a:pt x="96" y="81"/>
                  <a:pt x="100" y="82"/>
                </a:cubicBezTo>
                <a:cubicBezTo>
                  <a:pt x="101" y="86"/>
                  <a:pt x="101" y="87"/>
                  <a:pt x="100" y="89"/>
                </a:cubicBezTo>
                <a:cubicBezTo>
                  <a:pt x="66" y="122"/>
                  <a:pt x="66" y="122"/>
                  <a:pt x="66" y="122"/>
                </a:cubicBezTo>
                <a:cubicBezTo>
                  <a:pt x="64" y="124"/>
                  <a:pt x="64" y="124"/>
                  <a:pt x="63" y="124"/>
                </a:cubicBezTo>
                <a:cubicBezTo>
                  <a:pt x="61" y="124"/>
                  <a:pt x="59" y="124"/>
                  <a:pt x="59" y="122"/>
                </a:cubicBezTo>
                <a:cubicBezTo>
                  <a:pt x="46" y="109"/>
                  <a:pt x="46" y="109"/>
                  <a:pt x="46" y="109"/>
                </a:cubicBezTo>
                <a:cubicBezTo>
                  <a:pt x="45" y="108"/>
                  <a:pt x="45" y="106"/>
                  <a:pt x="46" y="103"/>
                </a:cubicBezTo>
                <a:close/>
                <a:moveTo>
                  <a:pt x="147" y="99"/>
                </a:moveTo>
                <a:cubicBezTo>
                  <a:pt x="147" y="80"/>
                  <a:pt x="147" y="80"/>
                  <a:pt x="147" y="80"/>
                </a:cubicBezTo>
                <a:cubicBezTo>
                  <a:pt x="147" y="79"/>
                  <a:pt x="147" y="79"/>
                  <a:pt x="146" y="79"/>
                </a:cubicBezTo>
                <a:cubicBezTo>
                  <a:pt x="144" y="79"/>
                  <a:pt x="144" y="79"/>
                  <a:pt x="144" y="80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39" y="93"/>
                  <a:pt x="134" y="93"/>
                  <a:pt x="130" y="93"/>
                </a:cubicBezTo>
                <a:cubicBezTo>
                  <a:pt x="112" y="93"/>
                  <a:pt x="98" y="106"/>
                  <a:pt x="98" y="123"/>
                </a:cubicBezTo>
                <a:cubicBezTo>
                  <a:pt x="98" y="128"/>
                  <a:pt x="99" y="133"/>
                  <a:pt x="101" y="136"/>
                </a:cubicBezTo>
                <a:cubicBezTo>
                  <a:pt x="38" y="136"/>
                  <a:pt x="38" y="136"/>
                  <a:pt x="38" y="136"/>
                </a:cubicBezTo>
                <a:cubicBezTo>
                  <a:pt x="36" y="136"/>
                  <a:pt x="35" y="138"/>
                  <a:pt x="35" y="138"/>
                </a:cubicBezTo>
                <a:cubicBezTo>
                  <a:pt x="35" y="140"/>
                  <a:pt x="36" y="141"/>
                  <a:pt x="38" y="141"/>
                </a:cubicBezTo>
                <a:cubicBezTo>
                  <a:pt x="104" y="141"/>
                  <a:pt x="104" y="141"/>
                  <a:pt x="104" y="141"/>
                </a:cubicBezTo>
                <a:cubicBezTo>
                  <a:pt x="109" y="149"/>
                  <a:pt x="118" y="154"/>
                  <a:pt x="130" y="154"/>
                </a:cubicBezTo>
                <a:cubicBezTo>
                  <a:pt x="146" y="154"/>
                  <a:pt x="160" y="141"/>
                  <a:pt x="160" y="123"/>
                </a:cubicBezTo>
                <a:cubicBezTo>
                  <a:pt x="160" y="114"/>
                  <a:pt x="155" y="104"/>
                  <a:pt x="147" y="99"/>
                </a:cubicBezTo>
                <a:close/>
                <a:moveTo>
                  <a:pt x="130" y="149"/>
                </a:moveTo>
                <a:cubicBezTo>
                  <a:pt x="115" y="149"/>
                  <a:pt x="102" y="138"/>
                  <a:pt x="102" y="123"/>
                </a:cubicBezTo>
                <a:cubicBezTo>
                  <a:pt x="102" y="109"/>
                  <a:pt x="115" y="98"/>
                  <a:pt x="130" y="98"/>
                </a:cubicBezTo>
                <a:cubicBezTo>
                  <a:pt x="144" y="98"/>
                  <a:pt x="155" y="109"/>
                  <a:pt x="155" y="123"/>
                </a:cubicBezTo>
                <a:cubicBezTo>
                  <a:pt x="155" y="138"/>
                  <a:pt x="144" y="149"/>
                  <a:pt x="130" y="149"/>
                </a:cubicBezTo>
                <a:close/>
                <a:moveTo>
                  <a:pt x="130" y="101"/>
                </a:moveTo>
                <a:cubicBezTo>
                  <a:pt x="117" y="101"/>
                  <a:pt x="106" y="111"/>
                  <a:pt x="106" y="123"/>
                </a:cubicBezTo>
                <a:cubicBezTo>
                  <a:pt x="106" y="136"/>
                  <a:pt x="117" y="145"/>
                  <a:pt x="130" y="145"/>
                </a:cubicBezTo>
                <a:cubicBezTo>
                  <a:pt x="143" y="145"/>
                  <a:pt x="153" y="136"/>
                  <a:pt x="153" y="123"/>
                </a:cubicBezTo>
                <a:cubicBezTo>
                  <a:pt x="153" y="111"/>
                  <a:pt x="143" y="101"/>
                  <a:pt x="130" y="101"/>
                </a:cubicBezTo>
                <a:close/>
                <a:moveTo>
                  <a:pt x="148" y="126"/>
                </a:moveTo>
                <a:cubicBezTo>
                  <a:pt x="146" y="135"/>
                  <a:pt x="140" y="141"/>
                  <a:pt x="132" y="141"/>
                </a:cubicBezTo>
                <a:cubicBezTo>
                  <a:pt x="132" y="138"/>
                  <a:pt x="132" y="138"/>
                  <a:pt x="132" y="138"/>
                </a:cubicBezTo>
                <a:cubicBezTo>
                  <a:pt x="132" y="136"/>
                  <a:pt x="130" y="136"/>
                  <a:pt x="130" y="136"/>
                </a:cubicBezTo>
                <a:cubicBezTo>
                  <a:pt x="128" y="136"/>
                  <a:pt x="127" y="136"/>
                  <a:pt x="127" y="138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19" y="141"/>
                  <a:pt x="112" y="134"/>
                  <a:pt x="111" y="125"/>
                </a:cubicBezTo>
                <a:cubicBezTo>
                  <a:pt x="112" y="127"/>
                  <a:pt x="112" y="127"/>
                  <a:pt x="112" y="127"/>
                </a:cubicBezTo>
                <a:cubicBezTo>
                  <a:pt x="116" y="127"/>
                  <a:pt x="116" y="127"/>
                  <a:pt x="116" y="127"/>
                </a:cubicBezTo>
                <a:cubicBezTo>
                  <a:pt x="117" y="127"/>
                  <a:pt x="117" y="125"/>
                  <a:pt x="117" y="123"/>
                </a:cubicBezTo>
                <a:cubicBezTo>
                  <a:pt x="117" y="122"/>
                  <a:pt x="117" y="122"/>
                  <a:pt x="116" y="122"/>
                </a:cubicBezTo>
                <a:cubicBezTo>
                  <a:pt x="112" y="122"/>
                  <a:pt x="112" y="122"/>
                  <a:pt x="112" y="122"/>
                </a:cubicBezTo>
                <a:cubicBezTo>
                  <a:pt x="111" y="122"/>
                  <a:pt x="111" y="122"/>
                  <a:pt x="111" y="122"/>
                </a:cubicBezTo>
                <a:cubicBezTo>
                  <a:pt x="112" y="112"/>
                  <a:pt x="119" y="106"/>
                  <a:pt x="127" y="106"/>
                </a:cubicBezTo>
                <a:cubicBezTo>
                  <a:pt x="127" y="109"/>
                  <a:pt x="127" y="109"/>
                  <a:pt x="127" y="109"/>
                </a:cubicBezTo>
                <a:cubicBezTo>
                  <a:pt x="127" y="111"/>
                  <a:pt x="128" y="112"/>
                  <a:pt x="130" y="112"/>
                </a:cubicBezTo>
                <a:cubicBezTo>
                  <a:pt x="130" y="112"/>
                  <a:pt x="132" y="111"/>
                  <a:pt x="132" y="109"/>
                </a:cubicBezTo>
                <a:cubicBezTo>
                  <a:pt x="132" y="106"/>
                  <a:pt x="132" y="106"/>
                  <a:pt x="132" y="106"/>
                </a:cubicBezTo>
                <a:cubicBezTo>
                  <a:pt x="140" y="106"/>
                  <a:pt x="146" y="112"/>
                  <a:pt x="148" y="122"/>
                </a:cubicBezTo>
                <a:cubicBezTo>
                  <a:pt x="148" y="122"/>
                  <a:pt x="148" y="122"/>
                  <a:pt x="146" y="122"/>
                </a:cubicBezTo>
                <a:cubicBezTo>
                  <a:pt x="145" y="122"/>
                  <a:pt x="145" y="122"/>
                  <a:pt x="145" y="122"/>
                </a:cubicBezTo>
                <a:cubicBezTo>
                  <a:pt x="143" y="122"/>
                  <a:pt x="141" y="122"/>
                  <a:pt x="141" y="123"/>
                </a:cubicBezTo>
                <a:cubicBezTo>
                  <a:pt x="141" y="125"/>
                  <a:pt x="143" y="127"/>
                  <a:pt x="145" y="127"/>
                </a:cubicBezTo>
                <a:cubicBezTo>
                  <a:pt x="146" y="127"/>
                  <a:pt x="146" y="127"/>
                  <a:pt x="146" y="127"/>
                </a:cubicBezTo>
                <a:cubicBezTo>
                  <a:pt x="147" y="127"/>
                  <a:pt x="147" y="126"/>
                  <a:pt x="148" y="126"/>
                </a:cubicBezTo>
                <a:cubicBezTo>
                  <a:pt x="148" y="125"/>
                  <a:pt x="148" y="125"/>
                  <a:pt x="148" y="125"/>
                </a:cubicBezTo>
                <a:cubicBezTo>
                  <a:pt x="148" y="125"/>
                  <a:pt x="148" y="125"/>
                  <a:pt x="148" y="126"/>
                </a:cubicBezTo>
                <a:close/>
                <a:moveTo>
                  <a:pt x="135" y="122"/>
                </a:moveTo>
                <a:cubicBezTo>
                  <a:pt x="132" y="122"/>
                  <a:pt x="132" y="122"/>
                  <a:pt x="132" y="122"/>
                </a:cubicBezTo>
                <a:cubicBezTo>
                  <a:pt x="132" y="119"/>
                  <a:pt x="132" y="119"/>
                  <a:pt x="132" y="119"/>
                </a:cubicBezTo>
                <a:cubicBezTo>
                  <a:pt x="132" y="118"/>
                  <a:pt x="130" y="118"/>
                  <a:pt x="130" y="118"/>
                </a:cubicBezTo>
                <a:cubicBezTo>
                  <a:pt x="129" y="118"/>
                  <a:pt x="127" y="118"/>
                  <a:pt x="127" y="119"/>
                </a:cubicBezTo>
                <a:cubicBezTo>
                  <a:pt x="127" y="124"/>
                  <a:pt x="127" y="124"/>
                  <a:pt x="127" y="124"/>
                </a:cubicBezTo>
                <a:cubicBezTo>
                  <a:pt x="127" y="125"/>
                  <a:pt x="129" y="127"/>
                  <a:pt x="130" y="127"/>
                </a:cubicBezTo>
                <a:cubicBezTo>
                  <a:pt x="135" y="127"/>
                  <a:pt x="135" y="127"/>
                  <a:pt x="135" y="127"/>
                </a:cubicBezTo>
                <a:cubicBezTo>
                  <a:pt x="136" y="127"/>
                  <a:pt x="136" y="125"/>
                  <a:pt x="136" y="124"/>
                </a:cubicBezTo>
                <a:cubicBezTo>
                  <a:pt x="136" y="122"/>
                  <a:pt x="136" y="122"/>
                  <a:pt x="135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4FCBD3E9-8752-1B5D-D1D6-BD54B15EF4E6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2484438"/>
            <a:ext cx="255588" cy="236538"/>
          </a:xfrm>
          <a:custGeom>
            <a:avLst/>
            <a:gdLst>
              <a:gd name="T0" fmla="*/ 103 w 161"/>
              <a:gd name="T1" fmla="*/ 39 h 149"/>
              <a:gd name="T2" fmla="*/ 98 w 161"/>
              <a:gd name="T3" fmla="*/ 34 h 149"/>
              <a:gd name="T4" fmla="*/ 100 w 161"/>
              <a:gd name="T5" fmla="*/ 41 h 149"/>
              <a:gd name="T6" fmla="*/ 159 w 161"/>
              <a:gd name="T7" fmla="*/ 58 h 149"/>
              <a:gd name="T8" fmla="*/ 158 w 161"/>
              <a:gd name="T9" fmla="*/ 52 h 149"/>
              <a:gd name="T10" fmla="*/ 116 w 161"/>
              <a:gd name="T11" fmla="*/ 21 h 149"/>
              <a:gd name="T12" fmla="*/ 20 w 161"/>
              <a:gd name="T13" fmla="*/ 21 h 149"/>
              <a:gd name="T14" fmla="*/ 20 w 161"/>
              <a:gd name="T15" fmla="*/ 118 h 149"/>
              <a:gd name="T16" fmla="*/ 23 w 161"/>
              <a:gd name="T17" fmla="*/ 144 h 149"/>
              <a:gd name="T18" fmla="*/ 26 w 161"/>
              <a:gd name="T19" fmla="*/ 149 h 149"/>
              <a:gd name="T20" fmla="*/ 45 w 161"/>
              <a:gd name="T21" fmla="*/ 147 h 149"/>
              <a:gd name="T22" fmla="*/ 68 w 161"/>
              <a:gd name="T23" fmla="*/ 138 h 149"/>
              <a:gd name="T24" fmla="*/ 92 w 161"/>
              <a:gd name="T25" fmla="*/ 147 h 149"/>
              <a:gd name="T26" fmla="*/ 111 w 161"/>
              <a:gd name="T27" fmla="*/ 149 h 149"/>
              <a:gd name="T28" fmla="*/ 113 w 161"/>
              <a:gd name="T29" fmla="*/ 144 h 149"/>
              <a:gd name="T30" fmla="*/ 116 w 161"/>
              <a:gd name="T31" fmla="*/ 118 h 149"/>
              <a:gd name="T32" fmla="*/ 158 w 161"/>
              <a:gd name="T33" fmla="*/ 86 h 149"/>
              <a:gd name="T34" fmla="*/ 159 w 161"/>
              <a:gd name="T35" fmla="*/ 79 h 149"/>
              <a:gd name="T36" fmla="*/ 150 w 161"/>
              <a:gd name="T37" fmla="*/ 58 h 149"/>
              <a:gd name="T38" fmla="*/ 121 w 161"/>
              <a:gd name="T39" fmla="*/ 66 h 149"/>
              <a:gd name="T40" fmla="*/ 150 w 161"/>
              <a:gd name="T41" fmla="*/ 58 h 149"/>
              <a:gd name="T42" fmla="*/ 31 w 161"/>
              <a:gd name="T43" fmla="*/ 143 h 149"/>
              <a:gd name="T44" fmla="*/ 45 w 161"/>
              <a:gd name="T45" fmla="*/ 133 h 149"/>
              <a:gd name="T46" fmla="*/ 97 w 161"/>
              <a:gd name="T47" fmla="*/ 143 h 149"/>
              <a:gd name="T48" fmla="*/ 98 w 161"/>
              <a:gd name="T49" fmla="*/ 131 h 149"/>
              <a:gd name="T50" fmla="*/ 97 w 161"/>
              <a:gd name="T51" fmla="*/ 143 h 149"/>
              <a:gd name="T52" fmla="*/ 98 w 161"/>
              <a:gd name="T53" fmla="*/ 123 h 149"/>
              <a:gd name="T54" fmla="*/ 85 w 161"/>
              <a:gd name="T55" fmla="*/ 130 h 149"/>
              <a:gd name="T56" fmla="*/ 52 w 161"/>
              <a:gd name="T57" fmla="*/ 130 h 149"/>
              <a:gd name="T58" fmla="*/ 39 w 161"/>
              <a:gd name="T59" fmla="*/ 123 h 149"/>
              <a:gd name="T60" fmla="*/ 7 w 161"/>
              <a:gd name="T61" fmla="*/ 70 h 149"/>
              <a:gd name="T62" fmla="*/ 68 w 161"/>
              <a:gd name="T63" fmla="*/ 6 h 149"/>
              <a:gd name="T64" fmla="*/ 129 w 161"/>
              <a:gd name="T65" fmla="*/ 52 h 149"/>
              <a:gd name="T66" fmla="*/ 124 w 161"/>
              <a:gd name="T67" fmla="*/ 53 h 149"/>
              <a:gd name="T68" fmla="*/ 111 w 161"/>
              <a:gd name="T69" fmla="*/ 45 h 149"/>
              <a:gd name="T70" fmla="*/ 105 w 161"/>
              <a:gd name="T71" fmla="*/ 48 h 149"/>
              <a:gd name="T72" fmla="*/ 97 w 161"/>
              <a:gd name="T73" fmla="*/ 66 h 149"/>
              <a:gd name="T74" fmla="*/ 68 w 161"/>
              <a:gd name="T75" fmla="*/ 40 h 149"/>
              <a:gd name="T76" fmla="*/ 41 w 161"/>
              <a:gd name="T77" fmla="*/ 70 h 149"/>
              <a:gd name="T78" fmla="*/ 68 w 161"/>
              <a:gd name="T79" fmla="*/ 97 h 149"/>
              <a:gd name="T80" fmla="*/ 97 w 161"/>
              <a:gd name="T81" fmla="*/ 71 h 149"/>
              <a:gd name="T82" fmla="*/ 98 w 161"/>
              <a:gd name="T83" fmla="*/ 99 h 149"/>
              <a:gd name="T84" fmla="*/ 39 w 161"/>
              <a:gd name="T85" fmla="*/ 99 h 149"/>
              <a:gd name="T86" fmla="*/ 39 w 161"/>
              <a:gd name="T87" fmla="*/ 39 h 149"/>
              <a:gd name="T88" fmla="*/ 93 w 161"/>
              <a:gd name="T89" fmla="*/ 31 h 149"/>
              <a:gd name="T90" fmla="*/ 61 w 161"/>
              <a:gd name="T91" fmla="*/ 21 h 149"/>
              <a:gd name="T92" fmla="*/ 20 w 161"/>
              <a:gd name="T93" fmla="*/ 70 h 149"/>
              <a:gd name="T94" fmla="*/ 68 w 161"/>
              <a:gd name="T95" fmla="*/ 118 h 149"/>
              <a:gd name="T96" fmla="*/ 116 w 161"/>
              <a:gd name="T97" fmla="*/ 76 h 149"/>
              <a:gd name="T98" fmla="*/ 127 w 161"/>
              <a:gd name="T99" fmla="*/ 86 h 149"/>
              <a:gd name="T100" fmla="*/ 113 w 161"/>
              <a:gd name="T101" fmla="*/ 113 h 149"/>
              <a:gd name="T102" fmla="*/ 66 w 161"/>
              <a:gd name="T103" fmla="*/ 66 h 149"/>
              <a:gd name="T104" fmla="*/ 66 w 161"/>
              <a:gd name="T105" fmla="*/ 71 h 149"/>
              <a:gd name="T106" fmla="*/ 76 w 161"/>
              <a:gd name="T107" fmla="*/ 76 h 149"/>
              <a:gd name="T108" fmla="*/ 79 w 161"/>
              <a:gd name="T109" fmla="*/ 71 h 149"/>
              <a:gd name="T110" fmla="*/ 84 w 161"/>
              <a:gd name="T111" fmla="*/ 84 h 149"/>
              <a:gd name="T112" fmla="*/ 53 w 161"/>
              <a:gd name="T113" fmla="*/ 84 h 149"/>
              <a:gd name="T114" fmla="*/ 53 w 161"/>
              <a:gd name="T115" fmla="*/ 53 h 149"/>
              <a:gd name="T116" fmla="*/ 84 w 161"/>
              <a:gd name="T117" fmla="*/ 53 h 149"/>
              <a:gd name="T118" fmla="*/ 79 w 161"/>
              <a:gd name="T119" fmla="*/ 66 h 149"/>
              <a:gd name="T120" fmla="*/ 74 w 161"/>
              <a:gd name="T121" fmla="*/ 61 h 149"/>
              <a:gd name="T122" fmla="*/ 121 w 161"/>
              <a:gd name="T123" fmla="*/ 71 h 149"/>
              <a:gd name="T124" fmla="*/ 150 w 161"/>
              <a:gd name="T125" fmla="*/ 79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1" h="149">
                <a:moveTo>
                  <a:pt x="100" y="41"/>
                </a:moveTo>
                <a:cubicBezTo>
                  <a:pt x="101" y="41"/>
                  <a:pt x="101" y="39"/>
                  <a:pt x="103" y="39"/>
                </a:cubicBezTo>
                <a:cubicBezTo>
                  <a:pt x="103" y="34"/>
                  <a:pt x="103" y="34"/>
                  <a:pt x="103" y="34"/>
                </a:cubicBezTo>
                <a:cubicBezTo>
                  <a:pt x="98" y="34"/>
                  <a:pt x="98" y="34"/>
                  <a:pt x="98" y="34"/>
                </a:cubicBezTo>
                <a:cubicBezTo>
                  <a:pt x="97" y="36"/>
                  <a:pt x="97" y="37"/>
                  <a:pt x="98" y="39"/>
                </a:cubicBezTo>
                <a:lnTo>
                  <a:pt x="100" y="41"/>
                </a:lnTo>
                <a:close/>
                <a:moveTo>
                  <a:pt x="148" y="70"/>
                </a:moveTo>
                <a:cubicBezTo>
                  <a:pt x="159" y="58"/>
                  <a:pt x="159" y="58"/>
                  <a:pt x="159" y="58"/>
                </a:cubicBezTo>
                <a:cubicBezTo>
                  <a:pt x="161" y="57"/>
                  <a:pt x="161" y="55"/>
                  <a:pt x="159" y="55"/>
                </a:cubicBezTo>
                <a:cubicBezTo>
                  <a:pt x="159" y="53"/>
                  <a:pt x="158" y="52"/>
                  <a:pt x="158" y="52"/>
                </a:cubicBezTo>
                <a:cubicBezTo>
                  <a:pt x="135" y="52"/>
                  <a:pt x="135" y="52"/>
                  <a:pt x="135" y="52"/>
                </a:cubicBezTo>
                <a:cubicBezTo>
                  <a:pt x="132" y="40"/>
                  <a:pt x="126" y="29"/>
                  <a:pt x="116" y="21"/>
                </a:cubicBezTo>
                <a:cubicBezTo>
                  <a:pt x="103" y="6"/>
                  <a:pt x="87" y="0"/>
                  <a:pt x="68" y="0"/>
                </a:cubicBezTo>
                <a:cubicBezTo>
                  <a:pt x="50" y="0"/>
                  <a:pt x="33" y="6"/>
                  <a:pt x="20" y="21"/>
                </a:cubicBezTo>
                <a:cubicBezTo>
                  <a:pt x="7" y="34"/>
                  <a:pt x="0" y="50"/>
                  <a:pt x="0" y="70"/>
                </a:cubicBezTo>
                <a:cubicBezTo>
                  <a:pt x="0" y="87"/>
                  <a:pt x="7" y="105"/>
                  <a:pt x="20" y="118"/>
                </a:cubicBezTo>
                <a:cubicBezTo>
                  <a:pt x="24" y="122"/>
                  <a:pt x="28" y="125"/>
                  <a:pt x="33" y="128"/>
                </a:cubicBezTo>
                <a:cubicBezTo>
                  <a:pt x="23" y="144"/>
                  <a:pt x="23" y="144"/>
                  <a:pt x="23" y="144"/>
                </a:cubicBezTo>
                <a:cubicBezTo>
                  <a:pt x="23" y="146"/>
                  <a:pt x="23" y="146"/>
                  <a:pt x="23" y="147"/>
                </a:cubicBezTo>
                <a:cubicBezTo>
                  <a:pt x="24" y="149"/>
                  <a:pt x="24" y="149"/>
                  <a:pt x="26" y="149"/>
                </a:cubicBezTo>
                <a:cubicBezTo>
                  <a:pt x="42" y="149"/>
                  <a:pt x="42" y="149"/>
                  <a:pt x="42" y="149"/>
                </a:cubicBezTo>
                <a:cubicBezTo>
                  <a:pt x="44" y="149"/>
                  <a:pt x="44" y="149"/>
                  <a:pt x="45" y="147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57" y="138"/>
                  <a:pt x="63" y="138"/>
                  <a:pt x="68" y="138"/>
                </a:cubicBezTo>
                <a:cubicBezTo>
                  <a:pt x="74" y="138"/>
                  <a:pt x="79" y="138"/>
                  <a:pt x="85" y="136"/>
                </a:cubicBezTo>
                <a:cubicBezTo>
                  <a:pt x="92" y="147"/>
                  <a:pt x="92" y="147"/>
                  <a:pt x="92" y="147"/>
                </a:cubicBezTo>
                <a:cubicBezTo>
                  <a:pt x="92" y="149"/>
                  <a:pt x="93" y="149"/>
                  <a:pt x="95" y="149"/>
                </a:cubicBezTo>
                <a:cubicBezTo>
                  <a:pt x="111" y="149"/>
                  <a:pt x="111" y="149"/>
                  <a:pt x="111" y="149"/>
                </a:cubicBezTo>
                <a:cubicBezTo>
                  <a:pt x="111" y="149"/>
                  <a:pt x="113" y="149"/>
                  <a:pt x="113" y="147"/>
                </a:cubicBezTo>
                <a:cubicBezTo>
                  <a:pt x="114" y="146"/>
                  <a:pt x="114" y="146"/>
                  <a:pt x="113" y="144"/>
                </a:cubicBezTo>
                <a:cubicBezTo>
                  <a:pt x="105" y="128"/>
                  <a:pt x="105" y="128"/>
                  <a:pt x="105" y="128"/>
                </a:cubicBezTo>
                <a:cubicBezTo>
                  <a:pt x="108" y="125"/>
                  <a:pt x="113" y="122"/>
                  <a:pt x="116" y="118"/>
                </a:cubicBezTo>
                <a:cubicBezTo>
                  <a:pt x="126" y="109"/>
                  <a:pt x="132" y="97"/>
                  <a:pt x="135" y="86"/>
                </a:cubicBezTo>
                <a:cubicBezTo>
                  <a:pt x="158" y="86"/>
                  <a:pt x="158" y="86"/>
                  <a:pt x="158" y="86"/>
                </a:cubicBezTo>
                <a:cubicBezTo>
                  <a:pt x="158" y="86"/>
                  <a:pt x="159" y="84"/>
                  <a:pt x="159" y="83"/>
                </a:cubicBezTo>
                <a:cubicBezTo>
                  <a:pt x="161" y="83"/>
                  <a:pt x="161" y="81"/>
                  <a:pt x="159" y="79"/>
                </a:cubicBezTo>
                <a:lnTo>
                  <a:pt x="148" y="70"/>
                </a:lnTo>
                <a:close/>
                <a:moveTo>
                  <a:pt x="150" y="58"/>
                </a:moveTo>
                <a:cubicBezTo>
                  <a:pt x="143" y="66"/>
                  <a:pt x="143" y="66"/>
                  <a:pt x="143" y="66"/>
                </a:cubicBezTo>
                <a:cubicBezTo>
                  <a:pt x="121" y="66"/>
                  <a:pt x="121" y="66"/>
                  <a:pt x="121" y="66"/>
                </a:cubicBezTo>
                <a:cubicBezTo>
                  <a:pt x="127" y="58"/>
                  <a:pt x="127" y="58"/>
                  <a:pt x="127" y="58"/>
                </a:cubicBezTo>
                <a:cubicBezTo>
                  <a:pt x="150" y="58"/>
                  <a:pt x="150" y="58"/>
                  <a:pt x="150" y="58"/>
                </a:cubicBezTo>
                <a:close/>
                <a:moveTo>
                  <a:pt x="41" y="143"/>
                </a:moveTo>
                <a:cubicBezTo>
                  <a:pt x="31" y="143"/>
                  <a:pt x="31" y="143"/>
                  <a:pt x="31" y="143"/>
                </a:cubicBezTo>
                <a:cubicBezTo>
                  <a:pt x="39" y="131"/>
                  <a:pt x="39" y="131"/>
                  <a:pt x="39" y="131"/>
                </a:cubicBezTo>
                <a:cubicBezTo>
                  <a:pt x="41" y="131"/>
                  <a:pt x="42" y="133"/>
                  <a:pt x="45" y="133"/>
                </a:cubicBezTo>
                <a:lnTo>
                  <a:pt x="41" y="143"/>
                </a:lnTo>
                <a:close/>
                <a:moveTo>
                  <a:pt x="97" y="143"/>
                </a:moveTo>
                <a:cubicBezTo>
                  <a:pt x="92" y="133"/>
                  <a:pt x="92" y="133"/>
                  <a:pt x="92" y="133"/>
                </a:cubicBezTo>
                <a:cubicBezTo>
                  <a:pt x="93" y="133"/>
                  <a:pt x="97" y="131"/>
                  <a:pt x="98" y="131"/>
                </a:cubicBezTo>
                <a:cubicBezTo>
                  <a:pt x="105" y="143"/>
                  <a:pt x="105" y="143"/>
                  <a:pt x="105" y="143"/>
                </a:cubicBezTo>
                <a:cubicBezTo>
                  <a:pt x="97" y="143"/>
                  <a:pt x="97" y="143"/>
                  <a:pt x="97" y="143"/>
                </a:cubicBezTo>
                <a:close/>
                <a:moveTo>
                  <a:pt x="113" y="113"/>
                </a:moveTo>
                <a:cubicBezTo>
                  <a:pt x="108" y="117"/>
                  <a:pt x="103" y="122"/>
                  <a:pt x="98" y="123"/>
                </a:cubicBezTo>
                <a:cubicBezTo>
                  <a:pt x="95" y="126"/>
                  <a:pt x="90" y="128"/>
                  <a:pt x="85" y="128"/>
                </a:cubicBezTo>
                <a:cubicBezTo>
                  <a:pt x="85" y="130"/>
                  <a:pt x="85" y="130"/>
                  <a:pt x="85" y="130"/>
                </a:cubicBezTo>
                <a:cubicBezTo>
                  <a:pt x="81" y="131"/>
                  <a:pt x="74" y="131"/>
                  <a:pt x="68" y="131"/>
                </a:cubicBezTo>
                <a:cubicBezTo>
                  <a:pt x="63" y="131"/>
                  <a:pt x="57" y="131"/>
                  <a:pt x="52" y="130"/>
                </a:cubicBezTo>
                <a:cubicBezTo>
                  <a:pt x="50" y="130"/>
                  <a:pt x="50" y="128"/>
                  <a:pt x="50" y="128"/>
                </a:cubicBezTo>
                <a:cubicBezTo>
                  <a:pt x="47" y="128"/>
                  <a:pt x="42" y="126"/>
                  <a:pt x="39" y="123"/>
                </a:cubicBezTo>
                <a:cubicBezTo>
                  <a:pt x="34" y="122"/>
                  <a:pt x="29" y="117"/>
                  <a:pt x="24" y="113"/>
                </a:cubicBezTo>
                <a:cubicBezTo>
                  <a:pt x="13" y="100"/>
                  <a:pt x="7" y="86"/>
                  <a:pt x="7" y="70"/>
                </a:cubicBezTo>
                <a:cubicBezTo>
                  <a:pt x="7" y="52"/>
                  <a:pt x="13" y="37"/>
                  <a:pt x="24" y="24"/>
                </a:cubicBezTo>
                <a:cubicBezTo>
                  <a:pt x="36" y="13"/>
                  <a:pt x="52" y="6"/>
                  <a:pt x="68" y="6"/>
                </a:cubicBezTo>
                <a:cubicBezTo>
                  <a:pt x="85" y="6"/>
                  <a:pt x="100" y="13"/>
                  <a:pt x="113" y="24"/>
                </a:cubicBezTo>
                <a:cubicBezTo>
                  <a:pt x="119" y="32"/>
                  <a:pt x="126" y="42"/>
                  <a:pt x="129" y="52"/>
                </a:cubicBezTo>
                <a:cubicBezTo>
                  <a:pt x="127" y="52"/>
                  <a:pt x="127" y="52"/>
                  <a:pt x="127" y="52"/>
                </a:cubicBezTo>
                <a:cubicBezTo>
                  <a:pt x="126" y="52"/>
                  <a:pt x="126" y="53"/>
                  <a:pt x="124" y="53"/>
                </a:cubicBezTo>
                <a:cubicBezTo>
                  <a:pt x="116" y="61"/>
                  <a:pt x="116" y="61"/>
                  <a:pt x="116" y="61"/>
                </a:cubicBezTo>
                <a:cubicBezTo>
                  <a:pt x="114" y="57"/>
                  <a:pt x="113" y="50"/>
                  <a:pt x="111" y="45"/>
                </a:cubicBezTo>
                <a:cubicBezTo>
                  <a:pt x="110" y="44"/>
                  <a:pt x="108" y="44"/>
                  <a:pt x="106" y="44"/>
                </a:cubicBezTo>
                <a:cubicBezTo>
                  <a:pt x="105" y="45"/>
                  <a:pt x="105" y="47"/>
                  <a:pt x="105" y="48"/>
                </a:cubicBezTo>
                <a:cubicBezTo>
                  <a:pt x="108" y="53"/>
                  <a:pt x="110" y="60"/>
                  <a:pt x="110" y="66"/>
                </a:cubicBezTo>
                <a:cubicBezTo>
                  <a:pt x="97" y="66"/>
                  <a:pt x="97" y="66"/>
                  <a:pt x="97" y="66"/>
                </a:cubicBezTo>
                <a:cubicBezTo>
                  <a:pt x="95" y="60"/>
                  <a:pt x="93" y="53"/>
                  <a:pt x="89" y="48"/>
                </a:cubicBezTo>
                <a:cubicBezTo>
                  <a:pt x="82" y="44"/>
                  <a:pt x="76" y="40"/>
                  <a:pt x="68" y="40"/>
                </a:cubicBezTo>
                <a:cubicBezTo>
                  <a:pt x="61" y="40"/>
                  <a:pt x="53" y="44"/>
                  <a:pt x="49" y="48"/>
                </a:cubicBezTo>
                <a:cubicBezTo>
                  <a:pt x="44" y="53"/>
                  <a:pt x="41" y="61"/>
                  <a:pt x="41" y="70"/>
                </a:cubicBezTo>
                <a:cubicBezTo>
                  <a:pt x="41" y="76"/>
                  <a:pt x="44" y="84"/>
                  <a:pt x="49" y="89"/>
                </a:cubicBezTo>
                <a:cubicBezTo>
                  <a:pt x="53" y="94"/>
                  <a:pt x="61" y="97"/>
                  <a:pt x="68" y="97"/>
                </a:cubicBezTo>
                <a:cubicBezTo>
                  <a:pt x="76" y="97"/>
                  <a:pt x="82" y="94"/>
                  <a:pt x="89" y="89"/>
                </a:cubicBezTo>
                <a:cubicBezTo>
                  <a:pt x="93" y="84"/>
                  <a:pt x="95" y="78"/>
                  <a:pt x="97" y="71"/>
                </a:cubicBezTo>
                <a:cubicBezTo>
                  <a:pt x="110" y="71"/>
                  <a:pt x="110" y="71"/>
                  <a:pt x="110" y="71"/>
                </a:cubicBezTo>
                <a:cubicBezTo>
                  <a:pt x="110" y="83"/>
                  <a:pt x="105" y="91"/>
                  <a:pt x="98" y="99"/>
                </a:cubicBezTo>
                <a:cubicBezTo>
                  <a:pt x="90" y="107"/>
                  <a:pt x="79" y="112"/>
                  <a:pt x="68" y="112"/>
                </a:cubicBezTo>
                <a:cubicBezTo>
                  <a:pt x="57" y="112"/>
                  <a:pt x="47" y="107"/>
                  <a:pt x="39" y="99"/>
                </a:cubicBezTo>
                <a:cubicBezTo>
                  <a:pt x="31" y="91"/>
                  <a:pt x="26" y="79"/>
                  <a:pt x="26" y="70"/>
                </a:cubicBezTo>
                <a:cubicBezTo>
                  <a:pt x="26" y="58"/>
                  <a:pt x="31" y="47"/>
                  <a:pt x="39" y="39"/>
                </a:cubicBezTo>
                <a:cubicBezTo>
                  <a:pt x="52" y="26"/>
                  <a:pt x="73" y="23"/>
                  <a:pt x="89" y="32"/>
                </a:cubicBezTo>
                <a:cubicBezTo>
                  <a:pt x="90" y="32"/>
                  <a:pt x="92" y="32"/>
                  <a:pt x="93" y="31"/>
                </a:cubicBezTo>
                <a:cubicBezTo>
                  <a:pt x="93" y="29"/>
                  <a:pt x="93" y="27"/>
                  <a:pt x="92" y="26"/>
                </a:cubicBezTo>
                <a:cubicBezTo>
                  <a:pt x="82" y="21"/>
                  <a:pt x="73" y="19"/>
                  <a:pt x="61" y="21"/>
                </a:cubicBezTo>
                <a:cubicBezTo>
                  <a:pt x="52" y="23"/>
                  <a:pt x="42" y="27"/>
                  <a:pt x="34" y="34"/>
                </a:cubicBezTo>
                <a:cubicBezTo>
                  <a:pt x="24" y="44"/>
                  <a:pt x="20" y="57"/>
                  <a:pt x="20" y="70"/>
                </a:cubicBezTo>
                <a:cubicBezTo>
                  <a:pt x="20" y="83"/>
                  <a:pt x="24" y="94"/>
                  <a:pt x="34" y="104"/>
                </a:cubicBezTo>
                <a:cubicBezTo>
                  <a:pt x="44" y="112"/>
                  <a:pt x="55" y="118"/>
                  <a:pt x="68" y="118"/>
                </a:cubicBezTo>
                <a:cubicBezTo>
                  <a:pt x="81" y="118"/>
                  <a:pt x="93" y="112"/>
                  <a:pt x="103" y="104"/>
                </a:cubicBezTo>
                <a:cubicBezTo>
                  <a:pt x="110" y="96"/>
                  <a:pt x="114" y="86"/>
                  <a:pt x="116" y="76"/>
                </a:cubicBezTo>
                <a:cubicBezTo>
                  <a:pt x="124" y="84"/>
                  <a:pt x="124" y="84"/>
                  <a:pt x="124" y="84"/>
                </a:cubicBezTo>
                <a:cubicBezTo>
                  <a:pt x="126" y="84"/>
                  <a:pt x="126" y="86"/>
                  <a:pt x="127" y="86"/>
                </a:cubicBezTo>
                <a:cubicBezTo>
                  <a:pt x="129" y="86"/>
                  <a:pt x="129" y="86"/>
                  <a:pt x="129" y="86"/>
                </a:cubicBezTo>
                <a:cubicBezTo>
                  <a:pt x="126" y="96"/>
                  <a:pt x="119" y="105"/>
                  <a:pt x="113" y="113"/>
                </a:cubicBezTo>
                <a:close/>
                <a:moveTo>
                  <a:pt x="74" y="61"/>
                </a:moveTo>
                <a:cubicBezTo>
                  <a:pt x="66" y="66"/>
                  <a:pt x="66" y="66"/>
                  <a:pt x="66" y="66"/>
                </a:cubicBezTo>
                <a:cubicBezTo>
                  <a:pt x="66" y="66"/>
                  <a:pt x="65" y="68"/>
                  <a:pt x="65" y="70"/>
                </a:cubicBezTo>
                <a:cubicBezTo>
                  <a:pt x="66" y="71"/>
                  <a:pt x="66" y="71"/>
                  <a:pt x="66" y="71"/>
                </a:cubicBezTo>
                <a:cubicBezTo>
                  <a:pt x="74" y="76"/>
                  <a:pt x="74" y="76"/>
                  <a:pt x="74" y="76"/>
                </a:cubicBezTo>
                <a:cubicBezTo>
                  <a:pt x="76" y="76"/>
                  <a:pt x="76" y="76"/>
                  <a:pt x="76" y="76"/>
                </a:cubicBezTo>
                <a:cubicBezTo>
                  <a:pt x="77" y="76"/>
                  <a:pt x="77" y="76"/>
                  <a:pt x="79" y="74"/>
                </a:cubicBezTo>
                <a:cubicBezTo>
                  <a:pt x="79" y="74"/>
                  <a:pt x="79" y="73"/>
                  <a:pt x="79" y="71"/>
                </a:cubicBezTo>
                <a:cubicBezTo>
                  <a:pt x="90" y="71"/>
                  <a:pt x="90" y="71"/>
                  <a:pt x="90" y="71"/>
                </a:cubicBezTo>
                <a:cubicBezTo>
                  <a:pt x="89" y="76"/>
                  <a:pt x="87" y="81"/>
                  <a:pt x="84" y="84"/>
                </a:cubicBezTo>
                <a:cubicBezTo>
                  <a:pt x="79" y="89"/>
                  <a:pt x="74" y="91"/>
                  <a:pt x="68" y="91"/>
                </a:cubicBezTo>
                <a:cubicBezTo>
                  <a:pt x="63" y="91"/>
                  <a:pt x="57" y="89"/>
                  <a:pt x="53" y="84"/>
                </a:cubicBezTo>
                <a:cubicBezTo>
                  <a:pt x="49" y="81"/>
                  <a:pt x="47" y="74"/>
                  <a:pt x="47" y="70"/>
                </a:cubicBezTo>
                <a:cubicBezTo>
                  <a:pt x="47" y="63"/>
                  <a:pt x="49" y="57"/>
                  <a:pt x="53" y="53"/>
                </a:cubicBezTo>
                <a:cubicBezTo>
                  <a:pt x="57" y="48"/>
                  <a:pt x="63" y="47"/>
                  <a:pt x="68" y="47"/>
                </a:cubicBezTo>
                <a:cubicBezTo>
                  <a:pt x="74" y="47"/>
                  <a:pt x="79" y="48"/>
                  <a:pt x="84" y="53"/>
                </a:cubicBezTo>
                <a:cubicBezTo>
                  <a:pt x="87" y="57"/>
                  <a:pt x="89" y="61"/>
                  <a:pt x="90" y="66"/>
                </a:cubicBezTo>
                <a:cubicBezTo>
                  <a:pt x="79" y="66"/>
                  <a:pt x="79" y="66"/>
                  <a:pt x="79" y="66"/>
                </a:cubicBezTo>
                <a:cubicBezTo>
                  <a:pt x="79" y="65"/>
                  <a:pt x="79" y="63"/>
                  <a:pt x="79" y="63"/>
                </a:cubicBezTo>
                <a:cubicBezTo>
                  <a:pt x="77" y="61"/>
                  <a:pt x="76" y="61"/>
                  <a:pt x="74" y="61"/>
                </a:cubicBezTo>
                <a:close/>
                <a:moveTo>
                  <a:pt x="127" y="79"/>
                </a:moveTo>
                <a:cubicBezTo>
                  <a:pt x="121" y="71"/>
                  <a:pt x="121" y="71"/>
                  <a:pt x="121" y="71"/>
                </a:cubicBezTo>
                <a:cubicBezTo>
                  <a:pt x="143" y="71"/>
                  <a:pt x="143" y="71"/>
                  <a:pt x="143" y="71"/>
                </a:cubicBezTo>
                <a:cubicBezTo>
                  <a:pt x="150" y="79"/>
                  <a:pt x="150" y="79"/>
                  <a:pt x="150" y="79"/>
                </a:cubicBezTo>
                <a:lnTo>
                  <a:pt x="127" y="7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2B0252D3-9C1B-AE4A-D795-95925C963180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2495550"/>
            <a:ext cx="254000" cy="214313"/>
          </a:xfrm>
          <a:custGeom>
            <a:avLst/>
            <a:gdLst>
              <a:gd name="T0" fmla="*/ 132 w 160"/>
              <a:gd name="T1" fmla="*/ 0 h 135"/>
              <a:gd name="T2" fmla="*/ 132 w 160"/>
              <a:gd name="T3" fmla="*/ 5 h 135"/>
              <a:gd name="T4" fmla="*/ 115 w 160"/>
              <a:gd name="T5" fmla="*/ 22 h 135"/>
              <a:gd name="T6" fmla="*/ 130 w 160"/>
              <a:gd name="T7" fmla="*/ 34 h 135"/>
              <a:gd name="T8" fmla="*/ 135 w 160"/>
              <a:gd name="T9" fmla="*/ 37 h 135"/>
              <a:gd name="T10" fmla="*/ 138 w 160"/>
              <a:gd name="T11" fmla="*/ 31 h 135"/>
              <a:gd name="T12" fmla="*/ 140 w 160"/>
              <a:gd name="T13" fmla="*/ 26 h 135"/>
              <a:gd name="T14" fmla="*/ 137 w 160"/>
              <a:gd name="T15" fmla="*/ 21 h 135"/>
              <a:gd name="T16" fmla="*/ 132 w 160"/>
              <a:gd name="T17" fmla="*/ 20 h 135"/>
              <a:gd name="T18" fmla="*/ 130 w 160"/>
              <a:gd name="T19" fmla="*/ 15 h 135"/>
              <a:gd name="T20" fmla="*/ 135 w 160"/>
              <a:gd name="T21" fmla="*/ 15 h 135"/>
              <a:gd name="T22" fmla="*/ 137 w 160"/>
              <a:gd name="T23" fmla="*/ 12 h 135"/>
              <a:gd name="T24" fmla="*/ 130 w 160"/>
              <a:gd name="T25" fmla="*/ 8 h 135"/>
              <a:gd name="T26" fmla="*/ 129 w 160"/>
              <a:gd name="T27" fmla="*/ 13 h 135"/>
              <a:gd name="T28" fmla="*/ 126 w 160"/>
              <a:gd name="T29" fmla="*/ 16 h 135"/>
              <a:gd name="T30" fmla="*/ 127 w 160"/>
              <a:gd name="T31" fmla="*/ 21 h 135"/>
              <a:gd name="T32" fmla="*/ 130 w 160"/>
              <a:gd name="T33" fmla="*/ 23 h 135"/>
              <a:gd name="T34" fmla="*/ 134 w 160"/>
              <a:gd name="T35" fmla="*/ 26 h 135"/>
              <a:gd name="T36" fmla="*/ 135 w 160"/>
              <a:gd name="T37" fmla="*/ 29 h 135"/>
              <a:gd name="T38" fmla="*/ 130 w 160"/>
              <a:gd name="T39" fmla="*/ 29 h 135"/>
              <a:gd name="T40" fmla="*/ 126 w 160"/>
              <a:gd name="T41" fmla="*/ 28 h 135"/>
              <a:gd name="T42" fmla="*/ 127 w 160"/>
              <a:gd name="T43" fmla="*/ 32 h 135"/>
              <a:gd name="T44" fmla="*/ 28 w 160"/>
              <a:gd name="T45" fmla="*/ 81 h 135"/>
              <a:gd name="T46" fmla="*/ 96 w 160"/>
              <a:gd name="T47" fmla="*/ 71 h 135"/>
              <a:gd name="T48" fmla="*/ 118 w 160"/>
              <a:gd name="T49" fmla="*/ 47 h 135"/>
              <a:gd name="T50" fmla="*/ 59 w 160"/>
              <a:gd name="T51" fmla="*/ 54 h 135"/>
              <a:gd name="T52" fmla="*/ 27 w 160"/>
              <a:gd name="T53" fmla="*/ 82 h 135"/>
              <a:gd name="T54" fmla="*/ 147 w 160"/>
              <a:gd name="T55" fmla="*/ 59 h 135"/>
              <a:gd name="T56" fmla="*/ 119 w 160"/>
              <a:gd name="T57" fmla="*/ 59 h 135"/>
              <a:gd name="T58" fmla="*/ 111 w 160"/>
              <a:gd name="T59" fmla="*/ 83 h 135"/>
              <a:gd name="T60" fmla="*/ 84 w 160"/>
              <a:gd name="T61" fmla="*/ 83 h 135"/>
              <a:gd name="T62" fmla="*/ 76 w 160"/>
              <a:gd name="T63" fmla="*/ 80 h 135"/>
              <a:gd name="T64" fmla="*/ 48 w 160"/>
              <a:gd name="T65" fmla="*/ 80 h 135"/>
              <a:gd name="T66" fmla="*/ 40 w 160"/>
              <a:gd name="T67" fmla="*/ 95 h 135"/>
              <a:gd name="T68" fmla="*/ 13 w 160"/>
              <a:gd name="T69" fmla="*/ 95 h 135"/>
              <a:gd name="T70" fmla="*/ 0 w 160"/>
              <a:gd name="T71" fmla="*/ 132 h 135"/>
              <a:gd name="T72" fmla="*/ 160 w 160"/>
              <a:gd name="T73" fmla="*/ 132 h 135"/>
              <a:gd name="T74" fmla="*/ 17 w 160"/>
              <a:gd name="T75" fmla="*/ 130 h 135"/>
              <a:gd name="T76" fmla="*/ 35 w 160"/>
              <a:gd name="T77" fmla="*/ 130 h 135"/>
              <a:gd name="T78" fmla="*/ 53 w 160"/>
              <a:gd name="T79" fmla="*/ 82 h 135"/>
              <a:gd name="T80" fmla="*/ 106 w 160"/>
              <a:gd name="T81" fmla="*/ 130 h 135"/>
              <a:gd name="T82" fmla="*/ 106 w 160"/>
              <a:gd name="T83" fmla="*/ 87 h 135"/>
              <a:gd name="T84" fmla="*/ 124 w 160"/>
              <a:gd name="T85" fmla="*/ 130 h 135"/>
              <a:gd name="T86" fmla="*/ 142 w 160"/>
              <a:gd name="T87" fmla="*/ 130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35">
                <a:moveTo>
                  <a:pt x="132" y="43"/>
                </a:moveTo>
                <a:cubicBezTo>
                  <a:pt x="145" y="43"/>
                  <a:pt x="155" y="34"/>
                  <a:pt x="155" y="22"/>
                </a:cubicBezTo>
                <a:cubicBezTo>
                  <a:pt x="155" y="9"/>
                  <a:pt x="145" y="0"/>
                  <a:pt x="132" y="0"/>
                </a:cubicBezTo>
                <a:cubicBezTo>
                  <a:pt x="120" y="0"/>
                  <a:pt x="110" y="9"/>
                  <a:pt x="110" y="22"/>
                </a:cubicBezTo>
                <a:cubicBezTo>
                  <a:pt x="110" y="34"/>
                  <a:pt x="120" y="43"/>
                  <a:pt x="132" y="43"/>
                </a:cubicBezTo>
                <a:close/>
                <a:moveTo>
                  <a:pt x="132" y="5"/>
                </a:moveTo>
                <a:cubicBezTo>
                  <a:pt x="141" y="5"/>
                  <a:pt x="150" y="13"/>
                  <a:pt x="150" y="22"/>
                </a:cubicBezTo>
                <a:cubicBezTo>
                  <a:pt x="150" y="32"/>
                  <a:pt x="141" y="38"/>
                  <a:pt x="132" y="38"/>
                </a:cubicBezTo>
                <a:cubicBezTo>
                  <a:pt x="123" y="38"/>
                  <a:pt x="115" y="32"/>
                  <a:pt x="115" y="22"/>
                </a:cubicBezTo>
                <a:cubicBezTo>
                  <a:pt x="115" y="13"/>
                  <a:pt x="123" y="5"/>
                  <a:pt x="132" y="5"/>
                </a:cubicBezTo>
                <a:close/>
                <a:moveTo>
                  <a:pt x="129" y="32"/>
                </a:moveTo>
                <a:cubicBezTo>
                  <a:pt x="129" y="32"/>
                  <a:pt x="129" y="32"/>
                  <a:pt x="130" y="34"/>
                </a:cubicBezTo>
                <a:cubicBezTo>
                  <a:pt x="132" y="34"/>
                  <a:pt x="132" y="34"/>
                  <a:pt x="132" y="34"/>
                </a:cubicBezTo>
                <a:cubicBezTo>
                  <a:pt x="132" y="37"/>
                  <a:pt x="132" y="37"/>
                  <a:pt x="132" y="37"/>
                </a:cubicBezTo>
                <a:cubicBezTo>
                  <a:pt x="135" y="37"/>
                  <a:pt x="135" y="37"/>
                  <a:pt x="135" y="37"/>
                </a:cubicBezTo>
                <a:cubicBezTo>
                  <a:pt x="135" y="34"/>
                  <a:pt x="135" y="34"/>
                  <a:pt x="135" y="34"/>
                </a:cubicBezTo>
                <a:cubicBezTo>
                  <a:pt x="135" y="32"/>
                  <a:pt x="135" y="32"/>
                  <a:pt x="137" y="32"/>
                </a:cubicBezTo>
                <a:cubicBezTo>
                  <a:pt x="138" y="32"/>
                  <a:pt x="138" y="31"/>
                  <a:pt x="138" y="31"/>
                </a:cubicBezTo>
                <a:cubicBezTo>
                  <a:pt x="138" y="31"/>
                  <a:pt x="138" y="31"/>
                  <a:pt x="140" y="29"/>
                </a:cubicBezTo>
                <a:cubicBezTo>
                  <a:pt x="140" y="29"/>
                  <a:pt x="140" y="29"/>
                  <a:pt x="140" y="28"/>
                </a:cubicBezTo>
                <a:cubicBezTo>
                  <a:pt x="140" y="26"/>
                  <a:pt x="140" y="26"/>
                  <a:pt x="140" y="2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38" y="24"/>
                  <a:pt x="138" y="24"/>
                  <a:pt x="138" y="23"/>
                </a:cubicBezTo>
                <a:cubicBezTo>
                  <a:pt x="137" y="23"/>
                  <a:pt x="137" y="21"/>
                  <a:pt x="137" y="21"/>
                </a:cubicBezTo>
                <a:cubicBezTo>
                  <a:pt x="137" y="21"/>
                  <a:pt x="137" y="21"/>
                  <a:pt x="135" y="21"/>
                </a:cubicBezTo>
                <a:cubicBezTo>
                  <a:pt x="134" y="20"/>
                  <a:pt x="134" y="20"/>
                  <a:pt x="134" y="20"/>
                </a:cubicBezTo>
                <a:cubicBezTo>
                  <a:pt x="134" y="20"/>
                  <a:pt x="134" y="20"/>
                  <a:pt x="132" y="20"/>
                </a:cubicBezTo>
                <a:cubicBezTo>
                  <a:pt x="132" y="20"/>
                  <a:pt x="132" y="20"/>
                  <a:pt x="130" y="18"/>
                </a:cubicBezTo>
                <a:cubicBezTo>
                  <a:pt x="130" y="16"/>
                  <a:pt x="130" y="16"/>
                  <a:pt x="130" y="16"/>
                </a:cubicBezTo>
                <a:cubicBezTo>
                  <a:pt x="130" y="16"/>
                  <a:pt x="130" y="16"/>
                  <a:pt x="130" y="15"/>
                </a:cubicBezTo>
                <a:cubicBezTo>
                  <a:pt x="132" y="15"/>
                  <a:pt x="132" y="15"/>
                  <a:pt x="132" y="15"/>
                </a:cubicBezTo>
                <a:cubicBezTo>
                  <a:pt x="132" y="15"/>
                  <a:pt x="132" y="15"/>
                  <a:pt x="134" y="15"/>
                </a:cubicBezTo>
                <a:cubicBezTo>
                  <a:pt x="135" y="15"/>
                  <a:pt x="135" y="15"/>
                  <a:pt x="135" y="15"/>
                </a:cubicBezTo>
                <a:cubicBezTo>
                  <a:pt x="135" y="15"/>
                  <a:pt x="135" y="15"/>
                  <a:pt x="137" y="15"/>
                </a:cubicBezTo>
                <a:cubicBezTo>
                  <a:pt x="138" y="12"/>
                  <a:pt x="138" y="12"/>
                  <a:pt x="138" y="12"/>
                </a:cubicBezTo>
                <a:cubicBezTo>
                  <a:pt x="137" y="12"/>
                  <a:pt x="137" y="12"/>
                  <a:pt x="137" y="12"/>
                </a:cubicBezTo>
                <a:cubicBezTo>
                  <a:pt x="135" y="12"/>
                  <a:pt x="135" y="12"/>
                  <a:pt x="135" y="12"/>
                </a:cubicBezTo>
                <a:cubicBezTo>
                  <a:pt x="135" y="8"/>
                  <a:pt x="135" y="8"/>
                  <a:pt x="135" y="8"/>
                </a:cubicBezTo>
                <a:cubicBezTo>
                  <a:pt x="130" y="8"/>
                  <a:pt x="130" y="8"/>
                  <a:pt x="130" y="8"/>
                </a:cubicBezTo>
                <a:cubicBezTo>
                  <a:pt x="130" y="12"/>
                  <a:pt x="130" y="12"/>
                  <a:pt x="130" y="12"/>
                </a:cubicBezTo>
                <a:cubicBezTo>
                  <a:pt x="130" y="12"/>
                  <a:pt x="130" y="12"/>
                  <a:pt x="129" y="12"/>
                </a:cubicBezTo>
                <a:cubicBezTo>
                  <a:pt x="129" y="12"/>
                  <a:pt x="129" y="12"/>
                  <a:pt x="129" y="13"/>
                </a:cubicBezTo>
                <a:cubicBezTo>
                  <a:pt x="127" y="13"/>
                  <a:pt x="127" y="13"/>
                  <a:pt x="127" y="13"/>
                </a:cubicBezTo>
                <a:cubicBezTo>
                  <a:pt x="127" y="15"/>
                  <a:pt x="127" y="15"/>
                  <a:pt x="127" y="15"/>
                </a:cubicBezTo>
                <a:cubicBezTo>
                  <a:pt x="127" y="15"/>
                  <a:pt x="127" y="15"/>
                  <a:pt x="126" y="16"/>
                </a:cubicBezTo>
                <a:cubicBezTo>
                  <a:pt x="126" y="16"/>
                  <a:pt x="126" y="16"/>
                  <a:pt x="126" y="18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27" y="21"/>
                  <a:pt x="127" y="21"/>
                  <a:pt x="127" y="21"/>
                </a:cubicBezTo>
                <a:cubicBezTo>
                  <a:pt x="127" y="21"/>
                  <a:pt x="127" y="21"/>
                  <a:pt x="129" y="21"/>
                </a:cubicBezTo>
                <a:cubicBezTo>
                  <a:pt x="129" y="23"/>
                  <a:pt x="129" y="23"/>
                  <a:pt x="129" y="23"/>
                </a:cubicBezTo>
                <a:cubicBezTo>
                  <a:pt x="130" y="23"/>
                  <a:pt x="130" y="23"/>
                  <a:pt x="130" y="23"/>
                </a:cubicBezTo>
                <a:cubicBezTo>
                  <a:pt x="130" y="23"/>
                  <a:pt x="130" y="24"/>
                  <a:pt x="132" y="24"/>
                </a:cubicBezTo>
                <a:cubicBezTo>
                  <a:pt x="134" y="24"/>
                  <a:pt x="134" y="24"/>
                  <a:pt x="134" y="24"/>
                </a:cubicBezTo>
                <a:cubicBezTo>
                  <a:pt x="134" y="26"/>
                  <a:pt x="134" y="26"/>
                  <a:pt x="134" y="26"/>
                </a:cubicBezTo>
                <a:cubicBezTo>
                  <a:pt x="135" y="26"/>
                  <a:pt x="135" y="26"/>
                  <a:pt x="135" y="26"/>
                </a:cubicBezTo>
                <a:cubicBezTo>
                  <a:pt x="135" y="26"/>
                  <a:pt x="135" y="26"/>
                  <a:pt x="135" y="28"/>
                </a:cubicBezTo>
                <a:cubicBezTo>
                  <a:pt x="135" y="29"/>
                  <a:pt x="135" y="29"/>
                  <a:pt x="135" y="29"/>
                </a:cubicBezTo>
                <a:cubicBezTo>
                  <a:pt x="134" y="29"/>
                  <a:pt x="134" y="29"/>
                  <a:pt x="134" y="29"/>
                </a:cubicBezTo>
                <a:cubicBezTo>
                  <a:pt x="132" y="29"/>
                  <a:pt x="132" y="29"/>
                  <a:pt x="132" y="29"/>
                </a:cubicBezTo>
                <a:cubicBezTo>
                  <a:pt x="130" y="29"/>
                  <a:pt x="130" y="29"/>
                  <a:pt x="130" y="29"/>
                </a:cubicBezTo>
                <a:cubicBezTo>
                  <a:pt x="129" y="29"/>
                  <a:pt x="129" y="29"/>
                  <a:pt x="129" y="29"/>
                </a:cubicBezTo>
                <a:cubicBezTo>
                  <a:pt x="129" y="29"/>
                  <a:pt x="129" y="29"/>
                  <a:pt x="127" y="29"/>
                </a:cubicBezTo>
                <a:cubicBezTo>
                  <a:pt x="126" y="28"/>
                  <a:pt x="126" y="28"/>
                  <a:pt x="126" y="28"/>
                </a:cubicBezTo>
                <a:cubicBezTo>
                  <a:pt x="126" y="29"/>
                  <a:pt x="126" y="29"/>
                  <a:pt x="126" y="29"/>
                </a:cubicBezTo>
                <a:cubicBezTo>
                  <a:pt x="126" y="32"/>
                  <a:pt x="126" y="32"/>
                  <a:pt x="126" y="32"/>
                </a:cubicBezTo>
                <a:cubicBezTo>
                  <a:pt x="127" y="32"/>
                  <a:pt x="127" y="32"/>
                  <a:pt x="127" y="32"/>
                </a:cubicBezTo>
                <a:lnTo>
                  <a:pt x="129" y="32"/>
                </a:lnTo>
                <a:close/>
                <a:moveTo>
                  <a:pt x="27" y="82"/>
                </a:moveTo>
                <a:cubicBezTo>
                  <a:pt x="28" y="82"/>
                  <a:pt x="28" y="82"/>
                  <a:pt x="28" y="81"/>
                </a:cubicBezTo>
                <a:cubicBezTo>
                  <a:pt x="60" y="58"/>
                  <a:pt x="60" y="58"/>
                  <a:pt x="60" y="58"/>
                </a:cubicBezTo>
                <a:cubicBezTo>
                  <a:pt x="93" y="71"/>
                  <a:pt x="93" y="71"/>
                  <a:pt x="93" y="71"/>
                </a:cubicBezTo>
                <a:cubicBezTo>
                  <a:pt x="94" y="71"/>
                  <a:pt x="94" y="71"/>
                  <a:pt x="96" y="71"/>
                </a:cubicBezTo>
                <a:cubicBezTo>
                  <a:pt x="121" y="51"/>
                  <a:pt x="121" y="51"/>
                  <a:pt x="121" y="51"/>
                </a:cubicBezTo>
                <a:cubicBezTo>
                  <a:pt x="121" y="51"/>
                  <a:pt x="121" y="49"/>
                  <a:pt x="121" y="47"/>
                </a:cubicBezTo>
                <a:cubicBezTo>
                  <a:pt x="120" y="46"/>
                  <a:pt x="118" y="46"/>
                  <a:pt x="118" y="47"/>
                </a:cubicBezTo>
                <a:cubicBezTo>
                  <a:pt x="94" y="66"/>
                  <a:pt x="94" y="66"/>
                  <a:pt x="94" y="66"/>
                </a:cubicBezTo>
                <a:cubicBezTo>
                  <a:pt x="62" y="54"/>
                  <a:pt x="62" y="54"/>
                  <a:pt x="62" y="54"/>
                </a:cubicBezTo>
                <a:cubicBezTo>
                  <a:pt x="60" y="54"/>
                  <a:pt x="60" y="54"/>
                  <a:pt x="59" y="54"/>
                </a:cubicBezTo>
                <a:cubicBezTo>
                  <a:pt x="25" y="78"/>
                  <a:pt x="25" y="78"/>
                  <a:pt x="25" y="78"/>
                </a:cubicBezTo>
                <a:cubicBezTo>
                  <a:pt x="25" y="79"/>
                  <a:pt x="25" y="79"/>
                  <a:pt x="25" y="81"/>
                </a:cubicBezTo>
                <a:cubicBezTo>
                  <a:pt x="25" y="82"/>
                  <a:pt x="27" y="82"/>
                  <a:pt x="27" y="82"/>
                </a:cubicBezTo>
                <a:close/>
                <a:moveTo>
                  <a:pt x="158" y="130"/>
                </a:moveTo>
                <a:cubicBezTo>
                  <a:pt x="147" y="130"/>
                  <a:pt x="147" y="130"/>
                  <a:pt x="147" y="130"/>
                </a:cubicBezTo>
                <a:cubicBezTo>
                  <a:pt x="147" y="59"/>
                  <a:pt x="147" y="59"/>
                  <a:pt x="147" y="59"/>
                </a:cubicBezTo>
                <a:cubicBezTo>
                  <a:pt x="147" y="58"/>
                  <a:pt x="145" y="58"/>
                  <a:pt x="144" y="58"/>
                </a:cubicBezTo>
                <a:cubicBezTo>
                  <a:pt x="122" y="58"/>
                  <a:pt x="122" y="58"/>
                  <a:pt x="122" y="58"/>
                </a:cubicBezTo>
                <a:cubicBezTo>
                  <a:pt x="121" y="58"/>
                  <a:pt x="119" y="58"/>
                  <a:pt x="119" y="59"/>
                </a:cubicBezTo>
                <a:cubicBezTo>
                  <a:pt x="119" y="130"/>
                  <a:pt x="119" y="130"/>
                  <a:pt x="119" y="130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111" y="83"/>
                  <a:pt x="111" y="83"/>
                  <a:pt x="111" y="83"/>
                </a:cubicBezTo>
                <a:cubicBezTo>
                  <a:pt x="111" y="82"/>
                  <a:pt x="110" y="82"/>
                  <a:pt x="110" y="82"/>
                </a:cubicBezTo>
                <a:cubicBezTo>
                  <a:pt x="87" y="82"/>
                  <a:pt x="87" y="82"/>
                  <a:pt x="87" y="82"/>
                </a:cubicBezTo>
                <a:cubicBezTo>
                  <a:pt x="85" y="82"/>
                  <a:pt x="84" y="82"/>
                  <a:pt x="84" y="83"/>
                </a:cubicBezTo>
                <a:cubicBezTo>
                  <a:pt x="84" y="130"/>
                  <a:pt x="84" y="130"/>
                  <a:pt x="84" y="130"/>
                </a:cubicBezTo>
                <a:cubicBezTo>
                  <a:pt x="76" y="130"/>
                  <a:pt x="76" y="130"/>
                  <a:pt x="76" y="130"/>
                </a:cubicBezTo>
                <a:cubicBezTo>
                  <a:pt x="76" y="80"/>
                  <a:pt x="76" y="80"/>
                  <a:pt x="76" y="80"/>
                </a:cubicBezTo>
                <a:cubicBezTo>
                  <a:pt x="76" y="79"/>
                  <a:pt x="74" y="77"/>
                  <a:pt x="74" y="77"/>
                </a:cubicBezTo>
                <a:cubicBezTo>
                  <a:pt x="51" y="77"/>
                  <a:pt x="51" y="77"/>
                  <a:pt x="51" y="77"/>
                </a:cubicBezTo>
                <a:cubicBezTo>
                  <a:pt x="50" y="77"/>
                  <a:pt x="48" y="79"/>
                  <a:pt x="48" y="80"/>
                </a:cubicBezTo>
                <a:cubicBezTo>
                  <a:pt x="48" y="130"/>
                  <a:pt x="48" y="130"/>
                  <a:pt x="48" y="130"/>
                </a:cubicBezTo>
                <a:cubicBezTo>
                  <a:pt x="40" y="130"/>
                  <a:pt x="40" y="130"/>
                  <a:pt x="40" y="130"/>
                </a:cubicBezTo>
                <a:cubicBezTo>
                  <a:pt x="40" y="95"/>
                  <a:pt x="40" y="95"/>
                  <a:pt x="40" y="95"/>
                </a:cubicBezTo>
                <a:cubicBezTo>
                  <a:pt x="40" y="93"/>
                  <a:pt x="38" y="92"/>
                  <a:pt x="38" y="92"/>
                </a:cubicBezTo>
                <a:cubicBezTo>
                  <a:pt x="16" y="92"/>
                  <a:pt x="16" y="92"/>
                  <a:pt x="16" y="92"/>
                </a:cubicBezTo>
                <a:cubicBezTo>
                  <a:pt x="14" y="92"/>
                  <a:pt x="13" y="93"/>
                  <a:pt x="13" y="95"/>
                </a:cubicBezTo>
                <a:cubicBezTo>
                  <a:pt x="13" y="130"/>
                  <a:pt x="13" y="130"/>
                  <a:pt x="13" y="130"/>
                </a:cubicBezTo>
                <a:cubicBezTo>
                  <a:pt x="1" y="130"/>
                  <a:pt x="1" y="130"/>
                  <a:pt x="1" y="130"/>
                </a:cubicBezTo>
                <a:cubicBezTo>
                  <a:pt x="0" y="130"/>
                  <a:pt x="0" y="130"/>
                  <a:pt x="0" y="132"/>
                </a:cubicBezTo>
                <a:cubicBezTo>
                  <a:pt x="0" y="134"/>
                  <a:pt x="0" y="135"/>
                  <a:pt x="1" y="135"/>
                </a:cubicBezTo>
                <a:cubicBezTo>
                  <a:pt x="158" y="135"/>
                  <a:pt x="158" y="135"/>
                  <a:pt x="158" y="135"/>
                </a:cubicBezTo>
                <a:cubicBezTo>
                  <a:pt x="160" y="135"/>
                  <a:pt x="160" y="134"/>
                  <a:pt x="160" y="132"/>
                </a:cubicBezTo>
                <a:cubicBezTo>
                  <a:pt x="160" y="130"/>
                  <a:pt x="160" y="130"/>
                  <a:pt x="158" y="130"/>
                </a:cubicBezTo>
                <a:close/>
                <a:moveTo>
                  <a:pt x="35" y="130"/>
                </a:moveTo>
                <a:cubicBezTo>
                  <a:pt x="17" y="130"/>
                  <a:pt x="17" y="130"/>
                  <a:pt x="17" y="130"/>
                </a:cubicBezTo>
                <a:cubicBezTo>
                  <a:pt x="17" y="96"/>
                  <a:pt x="17" y="96"/>
                  <a:pt x="17" y="96"/>
                </a:cubicBezTo>
                <a:cubicBezTo>
                  <a:pt x="35" y="96"/>
                  <a:pt x="35" y="96"/>
                  <a:pt x="35" y="96"/>
                </a:cubicBezTo>
                <a:lnTo>
                  <a:pt x="35" y="130"/>
                </a:lnTo>
                <a:close/>
                <a:moveTo>
                  <a:pt x="71" y="130"/>
                </a:moveTo>
                <a:cubicBezTo>
                  <a:pt x="53" y="130"/>
                  <a:pt x="53" y="130"/>
                  <a:pt x="53" y="130"/>
                </a:cubicBezTo>
                <a:cubicBezTo>
                  <a:pt x="53" y="82"/>
                  <a:pt x="53" y="82"/>
                  <a:pt x="53" y="82"/>
                </a:cubicBezTo>
                <a:cubicBezTo>
                  <a:pt x="71" y="82"/>
                  <a:pt x="71" y="82"/>
                  <a:pt x="71" y="82"/>
                </a:cubicBezTo>
                <a:lnTo>
                  <a:pt x="71" y="130"/>
                </a:lnTo>
                <a:close/>
                <a:moveTo>
                  <a:pt x="106" y="130"/>
                </a:moveTo>
                <a:cubicBezTo>
                  <a:pt x="89" y="130"/>
                  <a:pt x="89" y="130"/>
                  <a:pt x="89" y="130"/>
                </a:cubicBezTo>
                <a:cubicBezTo>
                  <a:pt x="89" y="87"/>
                  <a:pt x="89" y="87"/>
                  <a:pt x="89" y="87"/>
                </a:cubicBezTo>
                <a:cubicBezTo>
                  <a:pt x="106" y="87"/>
                  <a:pt x="106" y="87"/>
                  <a:pt x="106" y="87"/>
                </a:cubicBezTo>
                <a:lnTo>
                  <a:pt x="106" y="130"/>
                </a:lnTo>
                <a:close/>
                <a:moveTo>
                  <a:pt x="142" y="130"/>
                </a:moveTo>
                <a:cubicBezTo>
                  <a:pt x="124" y="130"/>
                  <a:pt x="124" y="130"/>
                  <a:pt x="124" y="130"/>
                </a:cubicBezTo>
                <a:cubicBezTo>
                  <a:pt x="124" y="63"/>
                  <a:pt x="124" y="63"/>
                  <a:pt x="124" y="63"/>
                </a:cubicBezTo>
                <a:cubicBezTo>
                  <a:pt x="142" y="63"/>
                  <a:pt x="142" y="63"/>
                  <a:pt x="142" y="63"/>
                </a:cubicBezTo>
                <a:lnTo>
                  <a:pt x="142" y="13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4E551363-5E7C-E2CA-BC34-942E954D3A18}"/>
              </a:ext>
            </a:extLst>
          </p:cNvPr>
          <p:cNvSpPr>
            <a:spLocks noEditPoints="1"/>
          </p:cNvSpPr>
          <p:nvPr/>
        </p:nvSpPr>
        <p:spPr bwMode="auto">
          <a:xfrm>
            <a:off x="7372351" y="2474913"/>
            <a:ext cx="196850" cy="254000"/>
          </a:xfrm>
          <a:custGeom>
            <a:avLst/>
            <a:gdLst>
              <a:gd name="T0" fmla="*/ 124 w 124"/>
              <a:gd name="T1" fmla="*/ 154 h 160"/>
              <a:gd name="T2" fmla="*/ 85 w 124"/>
              <a:gd name="T3" fmla="*/ 120 h 160"/>
              <a:gd name="T4" fmla="*/ 85 w 124"/>
              <a:gd name="T5" fmla="*/ 109 h 160"/>
              <a:gd name="T6" fmla="*/ 118 w 124"/>
              <a:gd name="T7" fmla="*/ 98 h 160"/>
              <a:gd name="T8" fmla="*/ 119 w 124"/>
              <a:gd name="T9" fmla="*/ 95 h 160"/>
              <a:gd name="T10" fmla="*/ 116 w 124"/>
              <a:gd name="T11" fmla="*/ 92 h 160"/>
              <a:gd name="T12" fmla="*/ 106 w 124"/>
              <a:gd name="T13" fmla="*/ 63 h 160"/>
              <a:gd name="T14" fmla="*/ 106 w 124"/>
              <a:gd name="T15" fmla="*/ 36 h 160"/>
              <a:gd name="T16" fmla="*/ 97 w 124"/>
              <a:gd name="T17" fmla="*/ 15 h 160"/>
              <a:gd name="T18" fmla="*/ 79 w 124"/>
              <a:gd name="T19" fmla="*/ 7 h 160"/>
              <a:gd name="T20" fmla="*/ 77 w 124"/>
              <a:gd name="T21" fmla="*/ 7 h 160"/>
              <a:gd name="T22" fmla="*/ 58 w 124"/>
              <a:gd name="T23" fmla="*/ 0 h 160"/>
              <a:gd name="T24" fmla="*/ 45 w 124"/>
              <a:gd name="T25" fmla="*/ 4 h 160"/>
              <a:gd name="T26" fmla="*/ 44 w 124"/>
              <a:gd name="T27" fmla="*/ 4 h 160"/>
              <a:gd name="T28" fmla="*/ 28 w 124"/>
              <a:gd name="T29" fmla="*/ 15 h 160"/>
              <a:gd name="T30" fmla="*/ 18 w 124"/>
              <a:gd name="T31" fmla="*/ 55 h 160"/>
              <a:gd name="T32" fmla="*/ 13 w 124"/>
              <a:gd name="T33" fmla="*/ 87 h 160"/>
              <a:gd name="T34" fmla="*/ 8 w 124"/>
              <a:gd name="T35" fmla="*/ 90 h 160"/>
              <a:gd name="T36" fmla="*/ 4 w 124"/>
              <a:gd name="T37" fmla="*/ 93 h 160"/>
              <a:gd name="T38" fmla="*/ 5 w 124"/>
              <a:gd name="T39" fmla="*/ 98 h 160"/>
              <a:gd name="T40" fmla="*/ 13 w 124"/>
              <a:gd name="T41" fmla="*/ 104 h 160"/>
              <a:gd name="T42" fmla="*/ 37 w 124"/>
              <a:gd name="T43" fmla="*/ 111 h 160"/>
              <a:gd name="T44" fmla="*/ 37 w 124"/>
              <a:gd name="T45" fmla="*/ 119 h 160"/>
              <a:gd name="T46" fmla="*/ 0 w 124"/>
              <a:gd name="T47" fmla="*/ 154 h 160"/>
              <a:gd name="T48" fmla="*/ 0 w 124"/>
              <a:gd name="T49" fmla="*/ 157 h 160"/>
              <a:gd name="T50" fmla="*/ 5 w 124"/>
              <a:gd name="T51" fmla="*/ 160 h 160"/>
              <a:gd name="T52" fmla="*/ 119 w 124"/>
              <a:gd name="T53" fmla="*/ 160 h 160"/>
              <a:gd name="T54" fmla="*/ 122 w 124"/>
              <a:gd name="T55" fmla="*/ 157 h 160"/>
              <a:gd name="T56" fmla="*/ 124 w 124"/>
              <a:gd name="T57" fmla="*/ 154 h 160"/>
              <a:gd name="T58" fmla="*/ 13 w 124"/>
              <a:gd name="T59" fmla="*/ 151 h 160"/>
              <a:gd name="T60" fmla="*/ 44 w 124"/>
              <a:gd name="T61" fmla="*/ 127 h 160"/>
              <a:gd name="T62" fmla="*/ 47 w 124"/>
              <a:gd name="T63" fmla="*/ 122 h 160"/>
              <a:gd name="T64" fmla="*/ 47 w 124"/>
              <a:gd name="T65" fmla="*/ 106 h 160"/>
              <a:gd name="T66" fmla="*/ 45 w 124"/>
              <a:gd name="T67" fmla="*/ 103 h 160"/>
              <a:gd name="T68" fmla="*/ 42 w 124"/>
              <a:gd name="T69" fmla="*/ 101 h 160"/>
              <a:gd name="T70" fmla="*/ 16 w 124"/>
              <a:gd name="T71" fmla="*/ 96 h 160"/>
              <a:gd name="T72" fmla="*/ 18 w 124"/>
              <a:gd name="T73" fmla="*/ 95 h 160"/>
              <a:gd name="T74" fmla="*/ 28 w 124"/>
              <a:gd name="T75" fmla="*/ 55 h 160"/>
              <a:gd name="T76" fmla="*/ 47 w 124"/>
              <a:gd name="T77" fmla="*/ 12 h 160"/>
              <a:gd name="T78" fmla="*/ 49 w 124"/>
              <a:gd name="T79" fmla="*/ 12 h 160"/>
              <a:gd name="T80" fmla="*/ 58 w 124"/>
              <a:gd name="T81" fmla="*/ 10 h 160"/>
              <a:gd name="T82" fmla="*/ 73 w 124"/>
              <a:gd name="T83" fmla="*/ 15 h 160"/>
              <a:gd name="T84" fmla="*/ 76 w 124"/>
              <a:gd name="T85" fmla="*/ 16 h 160"/>
              <a:gd name="T86" fmla="*/ 79 w 124"/>
              <a:gd name="T87" fmla="*/ 16 h 160"/>
              <a:gd name="T88" fmla="*/ 90 w 124"/>
              <a:gd name="T89" fmla="*/ 21 h 160"/>
              <a:gd name="T90" fmla="*/ 97 w 124"/>
              <a:gd name="T91" fmla="*/ 63 h 160"/>
              <a:gd name="T92" fmla="*/ 106 w 124"/>
              <a:gd name="T93" fmla="*/ 96 h 160"/>
              <a:gd name="T94" fmla="*/ 82 w 124"/>
              <a:gd name="T95" fmla="*/ 101 h 160"/>
              <a:gd name="T96" fmla="*/ 82 w 124"/>
              <a:gd name="T97" fmla="*/ 101 h 160"/>
              <a:gd name="T98" fmla="*/ 79 w 124"/>
              <a:gd name="T99" fmla="*/ 103 h 160"/>
              <a:gd name="T100" fmla="*/ 77 w 124"/>
              <a:gd name="T101" fmla="*/ 106 h 160"/>
              <a:gd name="T102" fmla="*/ 77 w 124"/>
              <a:gd name="T103" fmla="*/ 124 h 160"/>
              <a:gd name="T104" fmla="*/ 81 w 124"/>
              <a:gd name="T105" fmla="*/ 127 h 160"/>
              <a:gd name="T106" fmla="*/ 111 w 124"/>
              <a:gd name="T107" fmla="*/ 151 h 160"/>
              <a:gd name="T108" fmla="*/ 13 w 124"/>
              <a:gd name="T109" fmla="*/ 151 h 160"/>
              <a:gd name="T110" fmla="*/ 13 w 124"/>
              <a:gd name="T111" fmla="*/ 151 h 160"/>
              <a:gd name="T112" fmla="*/ 13 w 124"/>
              <a:gd name="T113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4" h="160">
                <a:moveTo>
                  <a:pt x="124" y="154"/>
                </a:moveTo>
                <a:cubicBezTo>
                  <a:pt x="116" y="138"/>
                  <a:pt x="103" y="125"/>
                  <a:pt x="85" y="120"/>
                </a:cubicBezTo>
                <a:cubicBezTo>
                  <a:pt x="85" y="109"/>
                  <a:pt x="85" y="109"/>
                  <a:pt x="85" y="109"/>
                </a:cubicBezTo>
                <a:cubicBezTo>
                  <a:pt x="93" y="109"/>
                  <a:pt x="110" y="108"/>
                  <a:pt x="118" y="98"/>
                </a:cubicBezTo>
                <a:cubicBezTo>
                  <a:pt x="119" y="98"/>
                  <a:pt x="119" y="96"/>
                  <a:pt x="119" y="95"/>
                </a:cubicBezTo>
                <a:cubicBezTo>
                  <a:pt x="119" y="93"/>
                  <a:pt x="118" y="92"/>
                  <a:pt x="116" y="92"/>
                </a:cubicBezTo>
                <a:cubicBezTo>
                  <a:pt x="116" y="92"/>
                  <a:pt x="105" y="87"/>
                  <a:pt x="106" y="63"/>
                </a:cubicBezTo>
                <a:cubicBezTo>
                  <a:pt x="108" y="53"/>
                  <a:pt x="108" y="44"/>
                  <a:pt x="106" y="36"/>
                </a:cubicBezTo>
                <a:cubicBezTo>
                  <a:pt x="105" y="28"/>
                  <a:pt x="102" y="20"/>
                  <a:pt x="97" y="15"/>
                </a:cubicBezTo>
                <a:cubicBezTo>
                  <a:pt x="92" y="10"/>
                  <a:pt x="85" y="7"/>
                  <a:pt x="79" y="7"/>
                </a:cubicBezTo>
                <a:cubicBezTo>
                  <a:pt x="77" y="7"/>
                  <a:pt x="77" y="7"/>
                  <a:pt x="77" y="7"/>
                </a:cubicBezTo>
                <a:cubicBezTo>
                  <a:pt x="74" y="5"/>
                  <a:pt x="68" y="0"/>
                  <a:pt x="58" y="0"/>
                </a:cubicBezTo>
                <a:cubicBezTo>
                  <a:pt x="55" y="0"/>
                  <a:pt x="50" y="2"/>
                  <a:pt x="45" y="4"/>
                </a:cubicBezTo>
                <a:cubicBezTo>
                  <a:pt x="44" y="4"/>
                  <a:pt x="44" y="4"/>
                  <a:pt x="44" y="4"/>
                </a:cubicBezTo>
                <a:cubicBezTo>
                  <a:pt x="41" y="5"/>
                  <a:pt x="34" y="7"/>
                  <a:pt x="28" y="15"/>
                </a:cubicBezTo>
                <a:cubicBezTo>
                  <a:pt x="21" y="24"/>
                  <a:pt x="18" y="37"/>
                  <a:pt x="18" y="55"/>
                </a:cubicBezTo>
                <a:cubicBezTo>
                  <a:pt x="18" y="74"/>
                  <a:pt x="15" y="82"/>
                  <a:pt x="13" y="87"/>
                </a:cubicBezTo>
                <a:cubicBezTo>
                  <a:pt x="10" y="90"/>
                  <a:pt x="8" y="90"/>
                  <a:pt x="8" y="90"/>
                </a:cubicBezTo>
                <a:cubicBezTo>
                  <a:pt x="7" y="90"/>
                  <a:pt x="5" y="92"/>
                  <a:pt x="4" y="93"/>
                </a:cubicBezTo>
                <a:cubicBezTo>
                  <a:pt x="4" y="93"/>
                  <a:pt x="4" y="96"/>
                  <a:pt x="5" y="98"/>
                </a:cubicBezTo>
                <a:cubicBezTo>
                  <a:pt x="5" y="98"/>
                  <a:pt x="7" y="101"/>
                  <a:pt x="13" y="104"/>
                </a:cubicBezTo>
                <a:cubicBezTo>
                  <a:pt x="20" y="108"/>
                  <a:pt x="28" y="109"/>
                  <a:pt x="37" y="111"/>
                </a:cubicBezTo>
                <a:cubicBezTo>
                  <a:pt x="37" y="119"/>
                  <a:pt x="37" y="119"/>
                  <a:pt x="37" y="119"/>
                </a:cubicBezTo>
                <a:cubicBezTo>
                  <a:pt x="21" y="125"/>
                  <a:pt x="8" y="138"/>
                  <a:pt x="0" y="154"/>
                </a:cubicBezTo>
                <a:cubicBezTo>
                  <a:pt x="0" y="157"/>
                  <a:pt x="0" y="157"/>
                  <a:pt x="0" y="157"/>
                </a:cubicBezTo>
                <a:cubicBezTo>
                  <a:pt x="2" y="159"/>
                  <a:pt x="4" y="160"/>
                  <a:pt x="5" y="160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21" y="160"/>
                  <a:pt x="122" y="159"/>
                  <a:pt x="122" y="157"/>
                </a:cubicBezTo>
                <a:cubicBezTo>
                  <a:pt x="124" y="156"/>
                  <a:pt x="124" y="154"/>
                  <a:pt x="124" y="154"/>
                </a:cubicBezTo>
                <a:close/>
                <a:moveTo>
                  <a:pt x="13" y="151"/>
                </a:moveTo>
                <a:cubicBezTo>
                  <a:pt x="20" y="140"/>
                  <a:pt x="31" y="132"/>
                  <a:pt x="44" y="127"/>
                </a:cubicBezTo>
                <a:cubicBezTo>
                  <a:pt x="45" y="127"/>
                  <a:pt x="47" y="125"/>
                  <a:pt x="47" y="122"/>
                </a:cubicBezTo>
                <a:cubicBezTo>
                  <a:pt x="47" y="106"/>
                  <a:pt x="47" y="106"/>
                  <a:pt x="47" y="106"/>
                </a:cubicBezTo>
                <a:cubicBezTo>
                  <a:pt x="47" y="104"/>
                  <a:pt x="47" y="103"/>
                  <a:pt x="45" y="103"/>
                </a:cubicBezTo>
                <a:cubicBezTo>
                  <a:pt x="44" y="101"/>
                  <a:pt x="44" y="101"/>
                  <a:pt x="42" y="101"/>
                </a:cubicBezTo>
                <a:cubicBezTo>
                  <a:pt x="29" y="101"/>
                  <a:pt x="21" y="98"/>
                  <a:pt x="16" y="96"/>
                </a:cubicBezTo>
                <a:cubicBezTo>
                  <a:pt x="16" y="95"/>
                  <a:pt x="18" y="95"/>
                  <a:pt x="18" y="95"/>
                </a:cubicBezTo>
                <a:cubicBezTo>
                  <a:pt x="24" y="88"/>
                  <a:pt x="28" y="74"/>
                  <a:pt x="28" y="55"/>
                </a:cubicBezTo>
                <a:cubicBezTo>
                  <a:pt x="26" y="20"/>
                  <a:pt x="41" y="15"/>
                  <a:pt x="47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52" y="10"/>
                  <a:pt x="55" y="10"/>
                  <a:pt x="58" y="10"/>
                </a:cubicBezTo>
                <a:cubicBezTo>
                  <a:pt x="68" y="10"/>
                  <a:pt x="73" y="15"/>
                  <a:pt x="73" y="15"/>
                </a:cubicBezTo>
                <a:cubicBezTo>
                  <a:pt x="73" y="16"/>
                  <a:pt x="74" y="16"/>
                  <a:pt x="76" y="16"/>
                </a:cubicBezTo>
                <a:cubicBezTo>
                  <a:pt x="77" y="16"/>
                  <a:pt x="77" y="16"/>
                  <a:pt x="79" y="16"/>
                </a:cubicBezTo>
                <a:cubicBezTo>
                  <a:pt x="84" y="16"/>
                  <a:pt x="87" y="18"/>
                  <a:pt x="90" y="21"/>
                </a:cubicBezTo>
                <a:cubicBezTo>
                  <a:pt x="97" y="28"/>
                  <a:pt x="100" y="44"/>
                  <a:pt x="97" y="63"/>
                </a:cubicBezTo>
                <a:cubicBezTo>
                  <a:pt x="95" y="82"/>
                  <a:pt x="102" y="92"/>
                  <a:pt x="106" y="96"/>
                </a:cubicBezTo>
                <a:cubicBezTo>
                  <a:pt x="100" y="100"/>
                  <a:pt x="90" y="101"/>
                  <a:pt x="82" y="101"/>
                </a:cubicBezTo>
                <a:cubicBezTo>
                  <a:pt x="82" y="101"/>
                  <a:pt x="82" y="101"/>
                  <a:pt x="82" y="101"/>
                </a:cubicBezTo>
                <a:cubicBezTo>
                  <a:pt x="81" y="101"/>
                  <a:pt x="79" y="101"/>
                  <a:pt x="79" y="103"/>
                </a:cubicBezTo>
                <a:cubicBezTo>
                  <a:pt x="77" y="103"/>
                  <a:pt x="77" y="104"/>
                  <a:pt x="77" y="106"/>
                </a:cubicBezTo>
                <a:cubicBezTo>
                  <a:pt x="77" y="124"/>
                  <a:pt x="77" y="124"/>
                  <a:pt x="77" y="124"/>
                </a:cubicBezTo>
                <a:cubicBezTo>
                  <a:pt x="77" y="125"/>
                  <a:pt x="77" y="127"/>
                  <a:pt x="81" y="127"/>
                </a:cubicBezTo>
                <a:cubicBezTo>
                  <a:pt x="93" y="132"/>
                  <a:pt x="105" y="140"/>
                  <a:pt x="111" y="151"/>
                </a:cubicBezTo>
                <a:cubicBezTo>
                  <a:pt x="13" y="151"/>
                  <a:pt x="13" y="151"/>
                  <a:pt x="13" y="151"/>
                </a:cubicBezTo>
                <a:close/>
                <a:moveTo>
                  <a:pt x="13" y="151"/>
                </a:moveTo>
                <a:cubicBezTo>
                  <a:pt x="13" y="151"/>
                  <a:pt x="13" y="151"/>
                  <a:pt x="13" y="15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FB173590-9945-521D-31A1-D666C762A211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2476500"/>
            <a:ext cx="254000" cy="252413"/>
          </a:xfrm>
          <a:custGeom>
            <a:avLst/>
            <a:gdLst>
              <a:gd name="T0" fmla="*/ 117 w 160"/>
              <a:gd name="T1" fmla="*/ 99 h 159"/>
              <a:gd name="T2" fmla="*/ 111 w 160"/>
              <a:gd name="T3" fmla="*/ 82 h 159"/>
              <a:gd name="T4" fmla="*/ 104 w 160"/>
              <a:gd name="T5" fmla="*/ 84 h 159"/>
              <a:gd name="T6" fmla="*/ 114 w 160"/>
              <a:gd name="T7" fmla="*/ 115 h 159"/>
              <a:gd name="T8" fmla="*/ 96 w 160"/>
              <a:gd name="T9" fmla="*/ 111 h 159"/>
              <a:gd name="T10" fmla="*/ 104 w 160"/>
              <a:gd name="T11" fmla="*/ 128 h 159"/>
              <a:gd name="T12" fmla="*/ 111 w 160"/>
              <a:gd name="T13" fmla="*/ 126 h 159"/>
              <a:gd name="T14" fmla="*/ 99 w 160"/>
              <a:gd name="T15" fmla="*/ 95 h 159"/>
              <a:gd name="T16" fmla="*/ 125 w 160"/>
              <a:gd name="T17" fmla="*/ 68 h 159"/>
              <a:gd name="T18" fmla="*/ 141 w 160"/>
              <a:gd name="T19" fmla="*/ 105 h 159"/>
              <a:gd name="T20" fmla="*/ 139 w 160"/>
              <a:gd name="T21" fmla="*/ 126 h 159"/>
              <a:gd name="T22" fmla="*/ 141 w 160"/>
              <a:gd name="T23" fmla="*/ 82 h 159"/>
              <a:gd name="T24" fmla="*/ 111 w 160"/>
              <a:gd name="T25" fmla="*/ 65 h 159"/>
              <a:gd name="T26" fmla="*/ 72 w 160"/>
              <a:gd name="T27" fmla="*/ 105 h 159"/>
              <a:gd name="T28" fmla="*/ 70 w 160"/>
              <a:gd name="T29" fmla="*/ 86 h 159"/>
              <a:gd name="T30" fmla="*/ 89 w 160"/>
              <a:gd name="T31" fmla="*/ 142 h 159"/>
              <a:gd name="T32" fmla="*/ 91 w 160"/>
              <a:gd name="T33" fmla="*/ 136 h 159"/>
              <a:gd name="T34" fmla="*/ 99 w 160"/>
              <a:gd name="T35" fmla="*/ 142 h 159"/>
              <a:gd name="T36" fmla="*/ 102 w 160"/>
              <a:gd name="T37" fmla="*/ 140 h 159"/>
              <a:gd name="T38" fmla="*/ 128 w 160"/>
              <a:gd name="T39" fmla="*/ 52 h 159"/>
              <a:gd name="T40" fmla="*/ 102 w 160"/>
              <a:gd name="T41" fmla="*/ 23 h 159"/>
              <a:gd name="T42" fmla="*/ 14 w 160"/>
              <a:gd name="T43" fmla="*/ 0 h 159"/>
              <a:gd name="T44" fmla="*/ 40 w 160"/>
              <a:gd name="T45" fmla="*/ 29 h 159"/>
              <a:gd name="T46" fmla="*/ 32 w 160"/>
              <a:gd name="T47" fmla="*/ 45 h 159"/>
              <a:gd name="T48" fmla="*/ 17 w 160"/>
              <a:gd name="T49" fmla="*/ 83 h 159"/>
              <a:gd name="T50" fmla="*/ 22 w 160"/>
              <a:gd name="T51" fmla="*/ 117 h 159"/>
              <a:gd name="T52" fmla="*/ 68 w 160"/>
              <a:gd name="T53" fmla="*/ 143 h 159"/>
              <a:gd name="T54" fmla="*/ 121 w 160"/>
              <a:gd name="T55" fmla="*/ 53 h 159"/>
              <a:gd name="T56" fmla="*/ 128 w 160"/>
              <a:gd name="T57" fmla="*/ 45 h 159"/>
              <a:gd name="T58" fmla="*/ 51 w 160"/>
              <a:gd name="T59" fmla="*/ 29 h 159"/>
              <a:gd name="T60" fmla="*/ 6 w 160"/>
              <a:gd name="T61" fmla="*/ 14 h 159"/>
              <a:gd name="T62" fmla="*/ 99 w 160"/>
              <a:gd name="T63" fmla="*/ 14 h 159"/>
              <a:gd name="T64" fmla="*/ 32 w 160"/>
              <a:gd name="T65" fmla="*/ 52 h 159"/>
              <a:gd name="T66" fmla="*/ 32 w 160"/>
              <a:gd name="T67" fmla="*/ 68 h 159"/>
              <a:gd name="T68" fmla="*/ 32 w 160"/>
              <a:gd name="T69" fmla="*/ 75 h 159"/>
              <a:gd name="T70" fmla="*/ 32 w 160"/>
              <a:gd name="T71" fmla="*/ 91 h 159"/>
              <a:gd name="T72" fmla="*/ 32 w 160"/>
              <a:gd name="T73" fmla="*/ 97 h 159"/>
              <a:gd name="T74" fmla="*/ 54 w 160"/>
              <a:gd name="T75" fmla="*/ 114 h 159"/>
              <a:gd name="T76" fmla="*/ 32 w 160"/>
              <a:gd name="T77" fmla="*/ 97 h 159"/>
              <a:gd name="T78" fmla="*/ 32 w 160"/>
              <a:gd name="T79" fmla="*/ 120 h 159"/>
              <a:gd name="T80" fmla="*/ 32 w 160"/>
              <a:gd name="T81" fmla="*/ 136 h 159"/>
              <a:gd name="T82" fmla="*/ 107 w 160"/>
              <a:gd name="T83" fmla="*/ 5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59">
                <a:moveTo>
                  <a:pt x="107" y="90"/>
                </a:moveTo>
                <a:cubicBezTo>
                  <a:pt x="111" y="90"/>
                  <a:pt x="114" y="92"/>
                  <a:pt x="114" y="95"/>
                </a:cubicBezTo>
                <a:cubicBezTo>
                  <a:pt x="114" y="97"/>
                  <a:pt x="115" y="99"/>
                  <a:pt x="117" y="99"/>
                </a:cubicBezTo>
                <a:cubicBezTo>
                  <a:pt x="119" y="99"/>
                  <a:pt x="120" y="97"/>
                  <a:pt x="120" y="95"/>
                </a:cubicBezTo>
                <a:cubicBezTo>
                  <a:pt x="120" y="90"/>
                  <a:pt x="115" y="86"/>
                  <a:pt x="111" y="84"/>
                </a:cubicBezTo>
                <a:cubicBezTo>
                  <a:pt x="111" y="82"/>
                  <a:pt x="111" y="82"/>
                  <a:pt x="111" y="82"/>
                </a:cubicBezTo>
                <a:cubicBezTo>
                  <a:pt x="111" y="81"/>
                  <a:pt x="109" y="79"/>
                  <a:pt x="107" y="79"/>
                </a:cubicBezTo>
                <a:cubicBezTo>
                  <a:pt x="106" y="79"/>
                  <a:pt x="104" y="81"/>
                  <a:pt x="104" y="82"/>
                </a:cubicBezTo>
                <a:cubicBezTo>
                  <a:pt x="104" y="84"/>
                  <a:pt x="104" y="84"/>
                  <a:pt x="104" y="84"/>
                </a:cubicBezTo>
                <a:cubicBezTo>
                  <a:pt x="97" y="86"/>
                  <a:pt x="94" y="90"/>
                  <a:pt x="94" y="95"/>
                </a:cubicBezTo>
                <a:cubicBezTo>
                  <a:pt x="94" y="103"/>
                  <a:pt x="99" y="108"/>
                  <a:pt x="107" y="108"/>
                </a:cubicBezTo>
                <a:cubicBezTo>
                  <a:pt x="111" y="108"/>
                  <a:pt x="114" y="111"/>
                  <a:pt x="114" y="115"/>
                </a:cubicBezTo>
                <a:cubicBezTo>
                  <a:pt x="114" y="118"/>
                  <a:pt x="111" y="120"/>
                  <a:pt x="107" y="120"/>
                </a:cubicBezTo>
                <a:cubicBezTo>
                  <a:pt x="102" y="120"/>
                  <a:pt x="99" y="118"/>
                  <a:pt x="99" y="115"/>
                </a:cubicBezTo>
                <a:cubicBezTo>
                  <a:pt x="99" y="113"/>
                  <a:pt x="99" y="111"/>
                  <a:pt x="96" y="111"/>
                </a:cubicBezTo>
                <a:cubicBezTo>
                  <a:pt x="94" y="111"/>
                  <a:pt x="94" y="113"/>
                  <a:pt x="94" y="115"/>
                </a:cubicBezTo>
                <a:cubicBezTo>
                  <a:pt x="94" y="120"/>
                  <a:pt x="97" y="124"/>
                  <a:pt x="104" y="126"/>
                </a:cubicBezTo>
                <a:cubicBezTo>
                  <a:pt x="104" y="128"/>
                  <a:pt x="104" y="128"/>
                  <a:pt x="104" y="128"/>
                </a:cubicBezTo>
                <a:cubicBezTo>
                  <a:pt x="104" y="129"/>
                  <a:pt x="106" y="131"/>
                  <a:pt x="107" y="131"/>
                </a:cubicBezTo>
                <a:cubicBezTo>
                  <a:pt x="109" y="131"/>
                  <a:pt x="111" y="129"/>
                  <a:pt x="111" y="128"/>
                </a:cubicBezTo>
                <a:cubicBezTo>
                  <a:pt x="111" y="126"/>
                  <a:pt x="111" y="126"/>
                  <a:pt x="111" y="126"/>
                </a:cubicBezTo>
                <a:cubicBezTo>
                  <a:pt x="115" y="124"/>
                  <a:pt x="120" y="120"/>
                  <a:pt x="120" y="115"/>
                </a:cubicBezTo>
                <a:cubicBezTo>
                  <a:pt x="120" y="107"/>
                  <a:pt x="114" y="102"/>
                  <a:pt x="107" y="102"/>
                </a:cubicBezTo>
                <a:cubicBezTo>
                  <a:pt x="102" y="102"/>
                  <a:pt x="99" y="99"/>
                  <a:pt x="99" y="95"/>
                </a:cubicBezTo>
                <a:cubicBezTo>
                  <a:pt x="99" y="92"/>
                  <a:pt x="102" y="90"/>
                  <a:pt x="107" y="90"/>
                </a:cubicBezTo>
                <a:close/>
                <a:moveTo>
                  <a:pt x="141" y="82"/>
                </a:moveTo>
                <a:cubicBezTo>
                  <a:pt x="136" y="78"/>
                  <a:pt x="131" y="71"/>
                  <a:pt x="125" y="68"/>
                </a:cubicBezTo>
                <a:cubicBezTo>
                  <a:pt x="124" y="68"/>
                  <a:pt x="122" y="68"/>
                  <a:pt x="120" y="70"/>
                </a:cubicBezTo>
                <a:cubicBezTo>
                  <a:pt x="120" y="71"/>
                  <a:pt x="120" y="73"/>
                  <a:pt x="122" y="74"/>
                </a:cubicBezTo>
                <a:cubicBezTo>
                  <a:pt x="133" y="79"/>
                  <a:pt x="141" y="92"/>
                  <a:pt x="141" y="105"/>
                </a:cubicBezTo>
                <a:cubicBezTo>
                  <a:pt x="141" y="111"/>
                  <a:pt x="139" y="116"/>
                  <a:pt x="137" y="121"/>
                </a:cubicBezTo>
                <a:cubicBezTo>
                  <a:pt x="136" y="123"/>
                  <a:pt x="136" y="124"/>
                  <a:pt x="137" y="126"/>
                </a:cubicBezTo>
                <a:cubicBezTo>
                  <a:pt x="139" y="126"/>
                  <a:pt x="139" y="126"/>
                  <a:pt x="139" y="126"/>
                </a:cubicBezTo>
                <a:cubicBezTo>
                  <a:pt x="141" y="126"/>
                  <a:pt x="142" y="126"/>
                  <a:pt x="142" y="124"/>
                </a:cubicBezTo>
                <a:cubicBezTo>
                  <a:pt x="145" y="118"/>
                  <a:pt x="147" y="111"/>
                  <a:pt x="147" y="105"/>
                </a:cubicBezTo>
                <a:cubicBezTo>
                  <a:pt x="147" y="97"/>
                  <a:pt x="145" y="90"/>
                  <a:pt x="141" y="82"/>
                </a:cubicBezTo>
                <a:close/>
                <a:moveTo>
                  <a:pt x="111" y="71"/>
                </a:moveTo>
                <a:cubicBezTo>
                  <a:pt x="113" y="71"/>
                  <a:pt x="115" y="70"/>
                  <a:pt x="115" y="68"/>
                </a:cubicBezTo>
                <a:cubicBezTo>
                  <a:pt x="115" y="67"/>
                  <a:pt x="113" y="65"/>
                  <a:pt x="111" y="65"/>
                </a:cubicBezTo>
                <a:cubicBezTo>
                  <a:pt x="110" y="65"/>
                  <a:pt x="108" y="67"/>
                  <a:pt x="108" y="68"/>
                </a:cubicBezTo>
                <a:cubicBezTo>
                  <a:pt x="108" y="70"/>
                  <a:pt x="110" y="71"/>
                  <a:pt x="111" y="71"/>
                </a:cubicBezTo>
                <a:close/>
                <a:moveTo>
                  <a:pt x="72" y="105"/>
                </a:moveTo>
                <a:cubicBezTo>
                  <a:pt x="72" y="100"/>
                  <a:pt x="73" y="94"/>
                  <a:pt x="76" y="89"/>
                </a:cubicBezTo>
                <a:cubicBezTo>
                  <a:pt x="76" y="87"/>
                  <a:pt x="76" y="86"/>
                  <a:pt x="75" y="84"/>
                </a:cubicBezTo>
                <a:cubicBezTo>
                  <a:pt x="73" y="84"/>
                  <a:pt x="72" y="84"/>
                  <a:pt x="70" y="86"/>
                </a:cubicBezTo>
                <a:cubicBezTo>
                  <a:pt x="67" y="92"/>
                  <a:pt x="65" y="99"/>
                  <a:pt x="65" y="105"/>
                </a:cubicBezTo>
                <a:cubicBezTo>
                  <a:pt x="65" y="113"/>
                  <a:pt x="68" y="121"/>
                  <a:pt x="72" y="128"/>
                </a:cubicBezTo>
                <a:cubicBezTo>
                  <a:pt x="76" y="134"/>
                  <a:pt x="83" y="139"/>
                  <a:pt x="89" y="142"/>
                </a:cubicBezTo>
                <a:cubicBezTo>
                  <a:pt x="89" y="142"/>
                  <a:pt x="89" y="142"/>
                  <a:pt x="91" y="142"/>
                </a:cubicBezTo>
                <a:cubicBezTo>
                  <a:pt x="91" y="142"/>
                  <a:pt x="92" y="142"/>
                  <a:pt x="92" y="140"/>
                </a:cubicBezTo>
                <a:cubicBezTo>
                  <a:pt x="94" y="139"/>
                  <a:pt x="92" y="137"/>
                  <a:pt x="91" y="136"/>
                </a:cubicBezTo>
                <a:cubicBezTo>
                  <a:pt x="80" y="131"/>
                  <a:pt x="72" y="118"/>
                  <a:pt x="72" y="105"/>
                </a:cubicBezTo>
                <a:close/>
                <a:moveTo>
                  <a:pt x="102" y="140"/>
                </a:moveTo>
                <a:cubicBezTo>
                  <a:pt x="101" y="140"/>
                  <a:pt x="99" y="140"/>
                  <a:pt x="99" y="142"/>
                </a:cubicBezTo>
                <a:cubicBezTo>
                  <a:pt x="99" y="145"/>
                  <a:pt x="101" y="145"/>
                  <a:pt x="102" y="145"/>
                </a:cubicBezTo>
                <a:cubicBezTo>
                  <a:pt x="104" y="145"/>
                  <a:pt x="105" y="145"/>
                  <a:pt x="105" y="144"/>
                </a:cubicBezTo>
                <a:cubicBezTo>
                  <a:pt x="105" y="140"/>
                  <a:pt x="104" y="140"/>
                  <a:pt x="102" y="140"/>
                </a:cubicBezTo>
                <a:close/>
                <a:moveTo>
                  <a:pt x="121" y="53"/>
                </a:moveTo>
                <a:cubicBezTo>
                  <a:pt x="120" y="53"/>
                  <a:pt x="120" y="52"/>
                  <a:pt x="120" y="52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36" y="52"/>
                  <a:pt x="142" y="45"/>
                  <a:pt x="142" y="37"/>
                </a:cubicBezTo>
                <a:cubicBezTo>
                  <a:pt x="142" y="29"/>
                  <a:pt x="136" y="23"/>
                  <a:pt x="128" y="23"/>
                </a:cubicBezTo>
                <a:cubicBezTo>
                  <a:pt x="102" y="23"/>
                  <a:pt x="102" y="23"/>
                  <a:pt x="102" y="23"/>
                </a:cubicBezTo>
                <a:cubicBezTo>
                  <a:pt x="104" y="19"/>
                  <a:pt x="105" y="18"/>
                  <a:pt x="105" y="14"/>
                </a:cubicBezTo>
                <a:cubicBezTo>
                  <a:pt x="105" y="6"/>
                  <a:pt x="99" y="0"/>
                  <a:pt x="91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23"/>
                  <a:pt x="6" y="29"/>
                  <a:pt x="14" y="29"/>
                </a:cubicBezTo>
                <a:cubicBezTo>
                  <a:pt x="40" y="29"/>
                  <a:pt x="40" y="29"/>
                  <a:pt x="40" y="29"/>
                </a:cubicBezTo>
                <a:cubicBezTo>
                  <a:pt x="38" y="31"/>
                  <a:pt x="36" y="34"/>
                  <a:pt x="36" y="37"/>
                </a:cubicBezTo>
                <a:cubicBezTo>
                  <a:pt x="36" y="40"/>
                  <a:pt x="38" y="42"/>
                  <a:pt x="40" y="45"/>
                </a:cubicBezTo>
                <a:cubicBezTo>
                  <a:pt x="32" y="45"/>
                  <a:pt x="32" y="45"/>
                  <a:pt x="32" y="45"/>
                </a:cubicBezTo>
                <a:cubicBezTo>
                  <a:pt x="24" y="45"/>
                  <a:pt x="17" y="52"/>
                  <a:pt x="17" y="60"/>
                </a:cubicBezTo>
                <a:cubicBezTo>
                  <a:pt x="17" y="65"/>
                  <a:pt x="19" y="68"/>
                  <a:pt x="22" y="71"/>
                </a:cubicBezTo>
                <a:cubicBezTo>
                  <a:pt x="19" y="73"/>
                  <a:pt x="17" y="78"/>
                  <a:pt x="17" y="83"/>
                </a:cubicBezTo>
                <a:cubicBezTo>
                  <a:pt x="17" y="88"/>
                  <a:pt x="19" y="91"/>
                  <a:pt x="22" y="94"/>
                </a:cubicBezTo>
                <a:cubicBezTo>
                  <a:pt x="19" y="96"/>
                  <a:pt x="17" y="101"/>
                  <a:pt x="17" y="105"/>
                </a:cubicBezTo>
                <a:cubicBezTo>
                  <a:pt x="17" y="110"/>
                  <a:pt x="19" y="114"/>
                  <a:pt x="22" y="117"/>
                </a:cubicBezTo>
                <a:cubicBezTo>
                  <a:pt x="19" y="118"/>
                  <a:pt x="17" y="123"/>
                  <a:pt x="17" y="128"/>
                </a:cubicBezTo>
                <a:cubicBezTo>
                  <a:pt x="17" y="136"/>
                  <a:pt x="24" y="143"/>
                  <a:pt x="32" y="143"/>
                </a:cubicBezTo>
                <a:cubicBezTo>
                  <a:pt x="68" y="143"/>
                  <a:pt x="68" y="143"/>
                  <a:pt x="68" y="143"/>
                </a:cubicBezTo>
                <a:cubicBezTo>
                  <a:pt x="78" y="153"/>
                  <a:pt x="91" y="159"/>
                  <a:pt x="107" y="159"/>
                </a:cubicBezTo>
                <a:cubicBezTo>
                  <a:pt x="136" y="159"/>
                  <a:pt x="160" y="135"/>
                  <a:pt x="160" y="105"/>
                </a:cubicBezTo>
                <a:cubicBezTo>
                  <a:pt x="160" y="81"/>
                  <a:pt x="144" y="60"/>
                  <a:pt x="121" y="53"/>
                </a:cubicBezTo>
                <a:close/>
                <a:moveTo>
                  <a:pt x="128" y="29"/>
                </a:moveTo>
                <a:cubicBezTo>
                  <a:pt x="132" y="29"/>
                  <a:pt x="136" y="32"/>
                  <a:pt x="136" y="37"/>
                </a:cubicBezTo>
                <a:cubicBezTo>
                  <a:pt x="136" y="40"/>
                  <a:pt x="132" y="45"/>
                  <a:pt x="128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46" y="45"/>
                  <a:pt x="43" y="40"/>
                  <a:pt x="43" y="37"/>
                </a:cubicBezTo>
                <a:cubicBezTo>
                  <a:pt x="43" y="32"/>
                  <a:pt x="46" y="29"/>
                  <a:pt x="51" y="29"/>
                </a:cubicBezTo>
                <a:lnTo>
                  <a:pt x="128" y="29"/>
                </a:lnTo>
                <a:close/>
                <a:moveTo>
                  <a:pt x="14" y="23"/>
                </a:moveTo>
                <a:cubicBezTo>
                  <a:pt x="9" y="23"/>
                  <a:pt x="6" y="18"/>
                  <a:pt x="6" y="14"/>
                </a:cubicBezTo>
                <a:cubicBezTo>
                  <a:pt x="6" y="10"/>
                  <a:pt x="9" y="6"/>
                  <a:pt x="14" y="6"/>
                </a:cubicBezTo>
                <a:cubicBezTo>
                  <a:pt x="91" y="6"/>
                  <a:pt x="91" y="6"/>
                  <a:pt x="91" y="6"/>
                </a:cubicBezTo>
                <a:cubicBezTo>
                  <a:pt x="96" y="6"/>
                  <a:pt x="99" y="10"/>
                  <a:pt x="99" y="14"/>
                </a:cubicBezTo>
                <a:cubicBezTo>
                  <a:pt x="99" y="18"/>
                  <a:pt x="96" y="23"/>
                  <a:pt x="91" y="23"/>
                </a:cubicBezTo>
                <a:lnTo>
                  <a:pt x="14" y="23"/>
                </a:lnTo>
                <a:close/>
                <a:moveTo>
                  <a:pt x="32" y="52"/>
                </a:moveTo>
                <a:cubicBezTo>
                  <a:pt x="107" y="52"/>
                  <a:pt x="107" y="52"/>
                  <a:pt x="107" y="52"/>
                </a:cubicBezTo>
                <a:cubicBezTo>
                  <a:pt x="92" y="52"/>
                  <a:pt x="78" y="58"/>
                  <a:pt x="68" y="68"/>
                </a:cubicBezTo>
                <a:cubicBezTo>
                  <a:pt x="32" y="68"/>
                  <a:pt x="32" y="68"/>
                  <a:pt x="32" y="68"/>
                </a:cubicBezTo>
                <a:cubicBezTo>
                  <a:pt x="27" y="68"/>
                  <a:pt x="24" y="65"/>
                  <a:pt x="24" y="60"/>
                </a:cubicBezTo>
                <a:cubicBezTo>
                  <a:pt x="24" y="55"/>
                  <a:pt x="27" y="52"/>
                  <a:pt x="32" y="52"/>
                </a:cubicBezTo>
                <a:close/>
                <a:moveTo>
                  <a:pt x="32" y="75"/>
                </a:moveTo>
                <a:cubicBezTo>
                  <a:pt x="64" y="75"/>
                  <a:pt x="64" y="75"/>
                  <a:pt x="64" y="75"/>
                </a:cubicBezTo>
                <a:cubicBezTo>
                  <a:pt x="60" y="79"/>
                  <a:pt x="57" y="84"/>
                  <a:pt x="56" y="91"/>
                </a:cubicBezTo>
                <a:cubicBezTo>
                  <a:pt x="32" y="91"/>
                  <a:pt x="32" y="91"/>
                  <a:pt x="32" y="91"/>
                </a:cubicBezTo>
                <a:cubicBezTo>
                  <a:pt x="27" y="91"/>
                  <a:pt x="24" y="88"/>
                  <a:pt x="24" y="83"/>
                </a:cubicBezTo>
                <a:cubicBezTo>
                  <a:pt x="24" y="78"/>
                  <a:pt x="27" y="75"/>
                  <a:pt x="32" y="75"/>
                </a:cubicBezTo>
                <a:close/>
                <a:moveTo>
                  <a:pt x="32" y="97"/>
                </a:moveTo>
                <a:cubicBezTo>
                  <a:pt x="54" y="97"/>
                  <a:pt x="54" y="97"/>
                  <a:pt x="54" y="97"/>
                </a:cubicBezTo>
                <a:cubicBezTo>
                  <a:pt x="54" y="99"/>
                  <a:pt x="54" y="102"/>
                  <a:pt x="54" y="105"/>
                </a:cubicBezTo>
                <a:cubicBezTo>
                  <a:pt x="54" y="109"/>
                  <a:pt x="54" y="110"/>
                  <a:pt x="54" y="114"/>
                </a:cubicBezTo>
                <a:cubicBezTo>
                  <a:pt x="32" y="114"/>
                  <a:pt x="32" y="114"/>
                  <a:pt x="32" y="114"/>
                </a:cubicBezTo>
                <a:cubicBezTo>
                  <a:pt x="27" y="114"/>
                  <a:pt x="24" y="110"/>
                  <a:pt x="24" y="105"/>
                </a:cubicBezTo>
                <a:cubicBezTo>
                  <a:pt x="24" y="101"/>
                  <a:pt x="27" y="97"/>
                  <a:pt x="32" y="97"/>
                </a:cubicBezTo>
                <a:close/>
                <a:moveTo>
                  <a:pt x="32" y="136"/>
                </a:moveTo>
                <a:cubicBezTo>
                  <a:pt x="27" y="136"/>
                  <a:pt x="24" y="133"/>
                  <a:pt x="24" y="128"/>
                </a:cubicBezTo>
                <a:cubicBezTo>
                  <a:pt x="24" y="123"/>
                  <a:pt x="27" y="120"/>
                  <a:pt x="32" y="120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57" y="125"/>
                  <a:pt x="59" y="131"/>
                  <a:pt x="62" y="136"/>
                </a:cubicBezTo>
                <a:lnTo>
                  <a:pt x="32" y="136"/>
                </a:lnTo>
                <a:close/>
                <a:moveTo>
                  <a:pt x="107" y="153"/>
                </a:moveTo>
                <a:cubicBezTo>
                  <a:pt x="81" y="153"/>
                  <a:pt x="60" y="131"/>
                  <a:pt x="60" y="105"/>
                </a:cubicBezTo>
                <a:cubicBezTo>
                  <a:pt x="60" y="79"/>
                  <a:pt x="81" y="58"/>
                  <a:pt x="107" y="58"/>
                </a:cubicBezTo>
                <a:cubicBezTo>
                  <a:pt x="132" y="58"/>
                  <a:pt x="153" y="79"/>
                  <a:pt x="153" y="105"/>
                </a:cubicBezTo>
                <a:cubicBezTo>
                  <a:pt x="153" y="131"/>
                  <a:pt x="132" y="153"/>
                  <a:pt x="107" y="1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C67C49FB-179B-161F-1A00-B3F545FA5F79}"/>
              </a:ext>
            </a:extLst>
          </p:cNvPr>
          <p:cNvSpPr>
            <a:spLocks noEditPoints="1"/>
          </p:cNvSpPr>
          <p:nvPr/>
        </p:nvSpPr>
        <p:spPr bwMode="auto">
          <a:xfrm>
            <a:off x="2924176" y="3046413"/>
            <a:ext cx="254000" cy="214313"/>
          </a:xfrm>
          <a:custGeom>
            <a:avLst/>
            <a:gdLst>
              <a:gd name="T0" fmla="*/ 84 w 160"/>
              <a:gd name="T1" fmla="*/ 122 h 135"/>
              <a:gd name="T2" fmla="*/ 63 w 160"/>
              <a:gd name="T3" fmla="*/ 128 h 135"/>
              <a:gd name="T4" fmla="*/ 26 w 160"/>
              <a:gd name="T5" fmla="*/ 87 h 135"/>
              <a:gd name="T6" fmla="*/ 69 w 160"/>
              <a:gd name="T7" fmla="*/ 114 h 135"/>
              <a:gd name="T8" fmla="*/ 47 w 160"/>
              <a:gd name="T9" fmla="*/ 106 h 135"/>
              <a:gd name="T10" fmla="*/ 74 w 160"/>
              <a:gd name="T11" fmla="*/ 105 h 135"/>
              <a:gd name="T12" fmla="*/ 18 w 160"/>
              <a:gd name="T13" fmla="*/ 76 h 135"/>
              <a:gd name="T14" fmla="*/ 4 w 160"/>
              <a:gd name="T15" fmla="*/ 106 h 135"/>
              <a:gd name="T16" fmla="*/ 20 w 160"/>
              <a:gd name="T17" fmla="*/ 84 h 135"/>
              <a:gd name="T18" fmla="*/ 12 w 160"/>
              <a:gd name="T19" fmla="*/ 114 h 135"/>
              <a:gd name="T20" fmla="*/ 37 w 160"/>
              <a:gd name="T21" fmla="*/ 117 h 135"/>
              <a:gd name="T22" fmla="*/ 105 w 160"/>
              <a:gd name="T23" fmla="*/ 125 h 135"/>
              <a:gd name="T24" fmla="*/ 154 w 160"/>
              <a:gd name="T25" fmla="*/ 53 h 135"/>
              <a:gd name="T26" fmla="*/ 141 w 160"/>
              <a:gd name="T27" fmla="*/ 24 h 135"/>
              <a:gd name="T28" fmla="*/ 141 w 160"/>
              <a:gd name="T29" fmla="*/ 19 h 135"/>
              <a:gd name="T30" fmla="*/ 96 w 160"/>
              <a:gd name="T31" fmla="*/ 0 h 135"/>
              <a:gd name="T32" fmla="*/ 76 w 160"/>
              <a:gd name="T33" fmla="*/ 19 h 135"/>
              <a:gd name="T34" fmla="*/ 60 w 160"/>
              <a:gd name="T35" fmla="*/ 10 h 135"/>
              <a:gd name="T36" fmla="*/ 117 w 160"/>
              <a:gd name="T37" fmla="*/ 21 h 135"/>
              <a:gd name="T38" fmla="*/ 107 w 160"/>
              <a:gd name="T39" fmla="*/ 42 h 135"/>
              <a:gd name="T40" fmla="*/ 107 w 160"/>
              <a:gd name="T41" fmla="*/ 34 h 135"/>
              <a:gd name="T42" fmla="*/ 86 w 160"/>
              <a:gd name="T43" fmla="*/ 18 h 135"/>
              <a:gd name="T44" fmla="*/ 135 w 160"/>
              <a:gd name="T45" fmla="*/ 55 h 135"/>
              <a:gd name="T46" fmla="*/ 160 w 160"/>
              <a:gd name="T47" fmla="*/ 32 h 135"/>
              <a:gd name="T48" fmla="*/ 100 w 160"/>
              <a:gd name="T49" fmla="*/ 106 h 135"/>
              <a:gd name="T50" fmla="*/ 104 w 160"/>
              <a:gd name="T51" fmla="*/ 102 h 135"/>
              <a:gd name="T52" fmla="*/ 109 w 160"/>
              <a:gd name="T53" fmla="*/ 102 h 135"/>
              <a:gd name="T54" fmla="*/ 88 w 160"/>
              <a:gd name="T55" fmla="*/ 114 h 135"/>
              <a:gd name="T56" fmla="*/ 110 w 160"/>
              <a:gd name="T57" fmla="*/ 95 h 135"/>
              <a:gd name="T58" fmla="*/ 115 w 160"/>
              <a:gd name="T59" fmla="*/ 95 h 135"/>
              <a:gd name="T60" fmla="*/ 120 w 160"/>
              <a:gd name="T61" fmla="*/ 84 h 135"/>
              <a:gd name="T62" fmla="*/ 123 w 160"/>
              <a:gd name="T63" fmla="*/ 59 h 135"/>
              <a:gd name="T64" fmla="*/ 127 w 160"/>
              <a:gd name="T65" fmla="*/ 61 h 135"/>
              <a:gd name="T66" fmla="*/ 123 w 160"/>
              <a:gd name="T67" fmla="*/ 74 h 135"/>
              <a:gd name="T68" fmla="*/ 116 w 160"/>
              <a:gd name="T69" fmla="*/ 87 h 135"/>
              <a:gd name="T70" fmla="*/ 119 w 160"/>
              <a:gd name="T71" fmla="*/ 89 h 135"/>
              <a:gd name="T72" fmla="*/ 62 w 160"/>
              <a:gd name="T73" fmla="*/ 31 h 135"/>
              <a:gd name="T74" fmla="*/ 61 w 160"/>
              <a:gd name="T75" fmla="*/ 31 h 135"/>
              <a:gd name="T76" fmla="*/ 66 w 160"/>
              <a:gd name="T77" fmla="*/ 26 h 135"/>
              <a:gd name="T78" fmla="*/ 55 w 160"/>
              <a:gd name="T79" fmla="*/ 31 h 135"/>
              <a:gd name="T80" fmla="*/ 55 w 160"/>
              <a:gd name="T81" fmla="*/ 36 h 135"/>
              <a:gd name="T82" fmla="*/ 37 w 160"/>
              <a:gd name="T83" fmla="*/ 59 h 135"/>
              <a:gd name="T84" fmla="*/ 33 w 160"/>
              <a:gd name="T85" fmla="*/ 56 h 135"/>
              <a:gd name="T86" fmla="*/ 39 w 160"/>
              <a:gd name="T87" fmla="*/ 66 h 135"/>
              <a:gd name="T88" fmla="*/ 40 w 160"/>
              <a:gd name="T89" fmla="*/ 50 h 135"/>
              <a:gd name="T90" fmla="*/ 39 w 160"/>
              <a:gd name="T91" fmla="*/ 47 h 135"/>
              <a:gd name="T92" fmla="*/ 49 w 160"/>
              <a:gd name="T93" fmla="*/ 37 h 135"/>
              <a:gd name="T94" fmla="*/ 37 w 160"/>
              <a:gd name="T95" fmla="*/ 79 h 135"/>
              <a:gd name="T96" fmla="*/ 37 w 160"/>
              <a:gd name="T97" fmla="*/ 79 h 135"/>
              <a:gd name="T98" fmla="*/ 82 w 160"/>
              <a:gd name="T99" fmla="*/ 91 h 135"/>
              <a:gd name="T100" fmla="*/ 80 w 160"/>
              <a:gd name="T101" fmla="*/ 55 h 135"/>
              <a:gd name="T102" fmla="*/ 69 w 160"/>
              <a:gd name="T103" fmla="*/ 58 h 135"/>
              <a:gd name="T104" fmla="*/ 90 w 160"/>
              <a:gd name="T105" fmla="*/ 58 h 135"/>
              <a:gd name="T106" fmla="*/ 64 w 160"/>
              <a:gd name="T107" fmla="*/ 73 h 135"/>
              <a:gd name="T108" fmla="*/ 0 w 160"/>
              <a:gd name="T109" fmla="*/ 114 h 135"/>
              <a:gd name="T110" fmla="*/ 157 w 160"/>
              <a:gd name="T111" fmla="*/ 25 h 135"/>
              <a:gd name="T112" fmla="*/ 157 w 160"/>
              <a:gd name="T113" fmla="*/ 25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35">
                <a:moveTo>
                  <a:pt x="95" y="116"/>
                </a:moveTo>
                <a:cubicBezTo>
                  <a:pt x="84" y="116"/>
                  <a:pt x="84" y="116"/>
                  <a:pt x="84" y="116"/>
                </a:cubicBezTo>
                <a:cubicBezTo>
                  <a:pt x="82" y="116"/>
                  <a:pt x="81" y="117"/>
                  <a:pt x="81" y="119"/>
                </a:cubicBezTo>
                <a:cubicBezTo>
                  <a:pt x="81" y="121"/>
                  <a:pt x="82" y="122"/>
                  <a:pt x="84" y="122"/>
                </a:cubicBezTo>
                <a:cubicBezTo>
                  <a:pt x="95" y="122"/>
                  <a:pt x="95" y="122"/>
                  <a:pt x="95" y="122"/>
                </a:cubicBezTo>
                <a:cubicBezTo>
                  <a:pt x="98" y="122"/>
                  <a:pt x="100" y="124"/>
                  <a:pt x="100" y="125"/>
                </a:cubicBezTo>
                <a:cubicBezTo>
                  <a:pt x="100" y="127"/>
                  <a:pt x="98" y="128"/>
                  <a:pt x="95" y="128"/>
                </a:cubicBezTo>
                <a:cubicBezTo>
                  <a:pt x="63" y="128"/>
                  <a:pt x="63" y="128"/>
                  <a:pt x="63" y="128"/>
                </a:cubicBezTo>
                <a:cubicBezTo>
                  <a:pt x="58" y="128"/>
                  <a:pt x="53" y="127"/>
                  <a:pt x="50" y="124"/>
                </a:cubicBezTo>
                <a:cubicBezTo>
                  <a:pt x="42" y="114"/>
                  <a:pt x="42" y="114"/>
                  <a:pt x="42" y="114"/>
                </a:cubicBezTo>
                <a:cubicBezTo>
                  <a:pt x="39" y="110"/>
                  <a:pt x="32" y="106"/>
                  <a:pt x="26" y="106"/>
                </a:cubicBezTo>
                <a:cubicBezTo>
                  <a:pt x="26" y="87"/>
                  <a:pt x="26" y="87"/>
                  <a:pt x="26" y="87"/>
                </a:cubicBezTo>
                <a:cubicBezTo>
                  <a:pt x="37" y="87"/>
                  <a:pt x="37" y="87"/>
                  <a:pt x="37" y="87"/>
                </a:cubicBezTo>
                <a:cubicBezTo>
                  <a:pt x="44" y="87"/>
                  <a:pt x="49" y="91"/>
                  <a:pt x="52" y="94"/>
                </a:cubicBezTo>
                <a:cubicBezTo>
                  <a:pt x="69" y="110"/>
                  <a:pt x="69" y="110"/>
                  <a:pt x="69" y="110"/>
                </a:cubicBezTo>
                <a:cubicBezTo>
                  <a:pt x="71" y="111"/>
                  <a:pt x="71" y="113"/>
                  <a:pt x="69" y="114"/>
                </a:cubicBezTo>
                <a:cubicBezTo>
                  <a:pt x="68" y="116"/>
                  <a:pt x="66" y="116"/>
                  <a:pt x="65" y="114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50" y="102"/>
                  <a:pt x="49" y="102"/>
                  <a:pt x="47" y="103"/>
                </a:cubicBezTo>
                <a:cubicBezTo>
                  <a:pt x="47" y="106"/>
                  <a:pt x="47" y="106"/>
                  <a:pt x="47" y="106"/>
                </a:cubicBezTo>
                <a:cubicBezTo>
                  <a:pt x="61" y="119"/>
                  <a:pt x="61" y="119"/>
                  <a:pt x="61" y="119"/>
                </a:cubicBezTo>
                <a:cubicBezTo>
                  <a:pt x="63" y="121"/>
                  <a:pt x="65" y="121"/>
                  <a:pt x="68" y="121"/>
                </a:cubicBezTo>
                <a:cubicBezTo>
                  <a:pt x="69" y="121"/>
                  <a:pt x="73" y="121"/>
                  <a:pt x="74" y="117"/>
                </a:cubicBezTo>
                <a:cubicBezTo>
                  <a:pt x="77" y="114"/>
                  <a:pt x="77" y="110"/>
                  <a:pt x="74" y="105"/>
                </a:cubicBezTo>
                <a:cubicBezTo>
                  <a:pt x="57" y="89"/>
                  <a:pt x="57" y="89"/>
                  <a:pt x="57" y="89"/>
                </a:cubicBezTo>
                <a:cubicBezTo>
                  <a:pt x="52" y="84"/>
                  <a:pt x="45" y="81"/>
                  <a:pt x="37" y="81"/>
                </a:cubicBezTo>
                <a:cubicBezTo>
                  <a:pt x="24" y="81"/>
                  <a:pt x="24" y="81"/>
                  <a:pt x="24" y="81"/>
                </a:cubicBezTo>
                <a:cubicBezTo>
                  <a:pt x="24" y="80"/>
                  <a:pt x="21" y="76"/>
                  <a:pt x="18" y="76"/>
                </a:cubicBezTo>
                <a:cubicBezTo>
                  <a:pt x="4" y="76"/>
                  <a:pt x="4" y="76"/>
                  <a:pt x="4" y="76"/>
                </a:cubicBezTo>
                <a:cubicBezTo>
                  <a:pt x="2" y="76"/>
                  <a:pt x="0" y="78"/>
                  <a:pt x="0" y="80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5"/>
                  <a:pt x="2" y="106"/>
                  <a:pt x="4" y="106"/>
                </a:cubicBezTo>
                <a:cubicBezTo>
                  <a:pt x="5" y="106"/>
                  <a:pt x="7" y="105"/>
                  <a:pt x="7" y="103"/>
                </a:cubicBezTo>
                <a:cubicBezTo>
                  <a:pt x="7" y="83"/>
                  <a:pt x="7" y="83"/>
                  <a:pt x="7" y="83"/>
                </a:cubicBezTo>
                <a:cubicBezTo>
                  <a:pt x="18" y="83"/>
                  <a:pt x="18" y="83"/>
                  <a:pt x="18" y="83"/>
                </a:cubicBezTo>
                <a:cubicBezTo>
                  <a:pt x="20" y="83"/>
                  <a:pt x="20" y="84"/>
                  <a:pt x="20" y="84"/>
                </a:cubicBezTo>
                <a:cubicBezTo>
                  <a:pt x="20" y="110"/>
                  <a:pt x="20" y="110"/>
                  <a:pt x="20" y="110"/>
                </a:cubicBezTo>
                <a:cubicBezTo>
                  <a:pt x="20" y="110"/>
                  <a:pt x="20" y="111"/>
                  <a:pt x="18" y="111"/>
                </a:cubicBezTo>
                <a:cubicBezTo>
                  <a:pt x="15" y="111"/>
                  <a:pt x="15" y="111"/>
                  <a:pt x="15" y="111"/>
                </a:cubicBezTo>
                <a:cubicBezTo>
                  <a:pt x="13" y="111"/>
                  <a:pt x="12" y="113"/>
                  <a:pt x="12" y="114"/>
                </a:cubicBezTo>
                <a:cubicBezTo>
                  <a:pt x="12" y="116"/>
                  <a:pt x="13" y="117"/>
                  <a:pt x="15" y="117"/>
                </a:cubicBezTo>
                <a:cubicBezTo>
                  <a:pt x="18" y="117"/>
                  <a:pt x="18" y="117"/>
                  <a:pt x="18" y="117"/>
                </a:cubicBezTo>
                <a:cubicBezTo>
                  <a:pt x="21" y="117"/>
                  <a:pt x="24" y="114"/>
                  <a:pt x="26" y="113"/>
                </a:cubicBezTo>
                <a:cubicBezTo>
                  <a:pt x="31" y="113"/>
                  <a:pt x="34" y="114"/>
                  <a:pt x="37" y="117"/>
                </a:cubicBezTo>
                <a:cubicBezTo>
                  <a:pt x="45" y="127"/>
                  <a:pt x="45" y="127"/>
                  <a:pt x="45" y="127"/>
                </a:cubicBezTo>
                <a:cubicBezTo>
                  <a:pt x="50" y="132"/>
                  <a:pt x="57" y="135"/>
                  <a:pt x="63" y="135"/>
                </a:cubicBezTo>
                <a:cubicBezTo>
                  <a:pt x="95" y="135"/>
                  <a:pt x="95" y="135"/>
                  <a:pt x="95" y="135"/>
                </a:cubicBezTo>
                <a:cubicBezTo>
                  <a:pt x="101" y="135"/>
                  <a:pt x="105" y="132"/>
                  <a:pt x="105" y="125"/>
                </a:cubicBezTo>
                <a:cubicBezTo>
                  <a:pt x="105" y="121"/>
                  <a:pt x="101" y="116"/>
                  <a:pt x="95" y="116"/>
                </a:cubicBezTo>
                <a:close/>
                <a:moveTo>
                  <a:pt x="157" y="29"/>
                </a:moveTo>
                <a:cubicBezTo>
                  <a:pt x="156" y="29"/>
                  <a:pt x="154" y="31"/>
                  <a:pt x="154" y="32"/>
                </a:cubicBezTo>
                <a:cubicBezTo>
                  <a:pt x="154" y="53"/>
                  <a:pt x="154" y="53"/>
                  <a:pt x="154" y="53"/>
                </a:cubicBezTo>
                <a:cubicBezTo>
                  <a:pt x="141" y="53"/>
                  <a:pt x="141" y="53"/>
                  <a:pt x="141" y="53"/>
                </a:cubicBezTo>
                <a:cubicBezTo>
                  <a:pt x="141" y="53"/>
                  <a:pt x="141" y="53"/>
                  <a:pt x="141" y="51"/>
                </a:cubicBezTo>
                <a:cubicBezTo>
                  <a:pt x="141" y="26"/>
                  <a:pt x="141" y="26"/>
                  <a:pt x="141" y="26"/>
                </a:cubicBezTo>
                <a:cubicBezTo>
                  <a:pt x="141" y="24"/>
                  <a:pt x="141" y="24"/>
                  <a:pt x="141" y="24"/>
                </a:cubicBezTo>
                <a:cubicBezTo>
                  <a:pt x="144" y="24"/>
                  <a:pt x="144" y="24"/>
                  <a:pt x="144" y="24"/>
                </a:cubicBezTo>
                <a:cubicBezTo>
                  <a:pt x="146" y="24"/>
                  <a:pt x="148" y="24"/>
                  <a:pt x="148" y="23"/>
                </a:cubicBezTo>
                <a:cubicBezTo>
                  <a:pt x="148" y="19"/>
                  <a:pt x="146" y="19"/>
                  <a:pt x="144" y="19"/>
                </a:cubicBezTo>
                <a:cubicBezTo>
                  <a:pt x="141" y="19"/>
                  <a:pt x="141" y="19"/>
                  <a:pt x="141" y="19"/>
                </a:cubicBezTo>
                <a:cubicBezTo>
                  <a:pt x="138" y="19"/>
                  <a:pt x="136" y="21"/>
                  <a:pt x="135" y="24"/>
                </a:cubicBezTo>
                <a:cubicBezTo>
                  <a:pt x="130" y="24"/>
                  <a:pt x="125" y="21"/>
                  <a:pt x="122" y="18"/>
                </a:cubicBezTo>
                <a:cubicBezTo>
                  <a:pt x="114" y="8"/>
                  <a:pt x="114" y="8"/>
                  <a:pt x="114" y="8"/>
                </a:cubicBezTo>
                <a:cubicBezTo>
                  <a:pt x="110" y="3"/>
                  <a:pt x="104" y="0"/>
                  <a:pt x="96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59" y="0"/>
                  <a:pt x="54" y="5"/>
                  <a:pt x="54" y="10"/>
                </a:cubicBezTo>
                <a:cubicBezTo>
                  <a:pt x="54" y="15"/>
                  <a:pt x="59" y="19"/>
                  <a:pt x="63" y="19"/>
                </a:cubicBezTo>
                <a:cubicBezTo>
                  <a:pt x="76" y="19"/>
                  <a:pt x="76" y="19"/>
                  <a:pt x="76" y="19"/>
                </a:cubicBezTo>
                <a:cubicBezTo>
                  <a:pt x="80" y="19"/>
                  <a:pt x="80" y="18"/>
                  <a:pt x="80" y="16"/>
                </a:cubicBezTo>
                <a:cubicBezTo>
                  <a:pt x="80" y="15"/>
                  <a:pt x="80" y="13"/>
                  <a:pt x="76" y="13"/>
                </a:cubicBezTo>
                <a:cubicBezTo>
                  <a:pt x="63" y="13"/>
                  <a:pt x="63" y="13"/>
                  <a:pt x="63" y="13"/>
                </a:cubicBezTo>
                <a:cubicBezTo>
                  <a:pt x="62" y="13"/>
                  <a:pt x="60" y="11"/>
                  <a:pt x="60" y="10"/>
                </a:cubicBezTo>
                <a:cubicBezTo>
                  <a:pt x="60" y="8"/>
                  <a:pt x="62" y="7"/>
                  <a:pt x="63" y="7"/>
                </a:cubicBezTo>
                <a:cubicBezTo>
                  <a:pt x="96" y="7"/>
                  <a:pt x="96" y="7"/>
                  <a:pt x="96" y="7"/>
                </a:cubicBezTo>
                <a:cubicBezTo>
                  <a:pt x="102" y="7"/>
                  <a:pt x="105" y="8"/>
                  <a:pt x="109" y="13"/>
                </a:cubicBezTo>
                <a:cubicBezTo>
                  <a:pt x="117" y="21"/>
                  <a:pt x="117" y="21"/>
                  <a:pt x="117" y="21"/>
                </a:cubicBezTo>
                <a:cubicBezTo>
                  <a:pt x="122" y="27"/>
                  <a:pt x="128" y="29"/>
                  <a:pt x="135" y="31"/>
                </a:cubicBezTo>
                <a:cubicBezTo>
                  <a:pt x="135" y="48"/>
                  <a:pt x="135" y="48"/>
                  <a:pt x="135" y="48"/>
                </a:cubicBezTo>
                <a:cubicBezTo>
                  <a:pt x="123" y="48"/>
                  <a:pt x="123" y="48"/>
                  <a:pt x="123" y="48"/>
                </a:cubicBezTo>
                <a:cubicBezTo>
                  <a:pt x="117" y="48"/>
                  <a:pt x="112" y="47"/>
                  <a:pt x="107" y="42"/>
                </a:cubicBezTo>
                <a:cubicBezTo>
                  <a:pt x="91" y="26"/>
                  <a:pt x="91" y="26"/>
                  <a:pt x="91" y="26"/>
                </a:cubicBezTo>
                <a:cubicBezTo>
                  <a:pt x="89" y="24"/>
                  <a:pt x="89" y="23"/>
                  <a:pt x="91" y="21"/>
                </a:cubicBezTo>
                <a:cubicBezTo>
                  <a:pt x="91" y="21"/>
                  <a:pt x="93" y="21"/>
                  <a:pt x="94" y="21"/>
                </a:cubicBezTo>
                <a:cubicBezTo>
                  <a:pt x="107" y="34"/>
                  <a:pt x="107" y="34"/>
                  <a:pt x="107" y="34"/>
                </a:cubicBezTo>
                <a:cubicBezTo>
                  <a:pt x="109" y="35"/>
                  <a:pt x="110" y="35"/>
                  <a:pt x="112" y="34"/>
                </a:cubicBezTo>
                <a:cubicBezTo>
                  <a:pt x="114" y="32"/>
                  <a:pt x="114" y="31"/>
                  <a:pt x="112" y="29"/>
                </a:cubicBezTo>
                <a:cubicBezTo>
                  <a:pt x="99" y="16"/>
                  <a:pt x="99" y="16"/>
                  <a:pt x="99" y="16"/>
                </a:cubicBezTo>
                <a:cubicBezTo>
                  <a:pt x="94" y="13"/>
                  <a:pt x="89" y="13"/>
                  <a:pt x="86" y="18"/>
                </a:cubicBezTo>
                <a:cubicBezTo>
                  <a:pt x="83" y="21"/>
                  <a:pt x="83" y="27"/>
                  <a:pt x="86" y="31"/>
                </a:cubicBezTo>
                <a:cubicBezTo>
                  <a:pt x="102" y="47"/>
                  <a:pt x="102" y="47"/>
                  <a:pt x="102" y="47"/>
                </a:cubicBezTo>
                <a:cubicBezTo>
                  <a:pt x="109" y="51"/>
                  <a:pt x="115" y="55"/>
                  <a:pt x="123" y="55"/>
                </a:cubicBezTo>
                <a:cubicBezTo>
                  <a:pt x="135" y="55"/>
                  <a:pt x="135" y="55"/>
                  <a:pt x="135" y="55"/>
                </a:cubicBezTo>
                <a:cubicBezTo>
                  <a:pt x="136" y="58"/>
                  <a:pt x="138" y="59"/>
                  <a:pt x="141" y="59"/>
                </a:cubicBezTo>
                <a:cubicBezTo>
                  <a:pt x="157" y="59"/>
                  <a:pt x="157" y="59"/>
                  <a:pt x="157" y="59"/>
                </a:cubicBezTo>
                <a:cubicBezTo>
                  <a:pt x="159" y="59"/>
                  <a:pt x="160" y="58"/>
                  <a:pt x="160" y="56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31"/>
                  <a:pt x="159" y="29"/>
                  <a:pt x="157" y="29"/>
                </a:cubicBezTo>
                <a:close/>
                <a:moveTo>
                  <a:pt x="97" y="111"/>
                </a:moveTo>
                <a:cubicBezTo>
                  <a:pt x="99" y="111"/>
                  <a:pt x="99" y="111"/>
                  <a:pt x="99" y="111"/>
                </a:cubicBezTo>
                <a:cubicBezTo>
                  <a:pt x="100" y="109"/>
                  <a:pt x="100" y="108"/>
                  <a:pt x="100" y="106"/>
                </a:cubicBezTo>
                <a:cubicBezTo>
                  <a:pt x="99" y="104"/>
                  <a:pt x="97" y="104"/>
                  <a:pt x="96" y="104"/>
                </a:cubicBezTo>
                <a:cubicBezTo>
                  <a:pt x="94" y="106"/>
                  <a:pt x="94" y="108"/>
                  <a:pt x="94" y="109"/>
                </a:cubicBezTo>
                <a:cubicBezTo>
                  <a:pt x="96" y="111"/>
                  <a:pt x="96" y="111"/>
                  <a:pt x="97" y="111"/>
                </a:cubicBezTo>
                <a:close/>
                <a:moveTo>
                  <a:pt x="104" y="102"/>
                </a:moveTo>
                <a:cubicBezTo>
                  <a:pt x="103" y="102"/>
                  <a:pt x="103" y="103"/>
                  <a:pt x="103" y="105"/>
                </a:cubicBezTo>
                <a:cubicBezTo>
                  <a:pt x="104" y="106"/>
                  <a:pt x="104" y="106"/>
                  <a:pt x="106" y="106"/>
                </a:cubicBezTo>
                <a:cubicBezTo>
                  <a:pt x="107" y="106"/>
                  <a:pt x="107" y="106"/>
                  <a:pt x="107" y="106"/>
                </a:cubicBezTo>
                <a:cubicBezTo>
                  <a:pt x="109" y="105"/>
                  <a:pt x="109" y="103"/>
                  <a:pt x="109" y="102"/>
                </a:cubicBezTo>
                <a:cubicBezTo>
                  <a:pt x="107" y="100"/>
                  <a:pt x="106" y="100"/>
                  <a:pt x="104" y="102"/>
                </a:cubicBezTo>
                <a:close/>
                <a:moveTo>
                  <a:pt x="88" y="109"/>
                </a:moveTo>
                <a:cubicBezTo>
                  <a:pt x="87" y="109"/>
                  <a:pt x="85" y="110"/>
                  <a:pt x="87" y="111"/>
                </a:cubicBezTo>
                <a:cubicBezTo>
                  <a:pt x="87" y="113"/>
                  <a:pt x="87" y="114"/>
                  <a:pt x="88" y="114"/>
                </a:cubicBezTo>
                <a:cubicBezTo>
                  <a:pt x="90" y="114"/>
                  <a:pt x="90" y="114"/>
                  <a:pt x="90" y="114"/>
                </a:cubicBezTo>
                <a:cubicBezTo>
                  <a:pt x="91" y="113"/>
                  <a:pt x="93" y="111"/>
                  <a:pt x="91" y="110"/>
                </a:cubicBezTo>
                <a:cubicBezTo>
                  <a:pt x="91" y="109"/>
                  <a:pt x="90" y="109"/>
                  <a:pt x="88" y="109"/>
                </a:cubicBezTo>
                <a:close/>
                <a:moveTo>
                  <a:pt x="110" y="95"/>
                </a:moveTo>
                <a:cubicBezTo>
                  <a:pt x="109" y="97"/>
                  <a:pt x="109" y="98"/>
                  <a:pt x="110" y="100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3" y="100"/>
                  <a:pt x="113" y="100"/>
                  <a:pt x="115" y="98"/>
                </a:cubicBezTo>
                <a:cubicBezTo>
                  <a:pt x="116" y="98"/>
                  <a:pt x="115" y="95"/>
                  <a:pt x="115" y="95"/>
                </a:cubicBezTo>
                <a:cubicBezTo>
                  <a:pt x="113" y="93"/>
                  <a:pt x="112" y="93"/>
                  <a:pt x="110" y="95"/>
                </a:cubicBezTo>
                <a:close/>
                <a:moveTo>
                  <a:pt x="123" y="77"/>
                </a:moveTo>
                <a:cubicBezTo>
                  <a:pt x="122" y="77"/>
                  <a:pt x="120" y="77"/>
                  <a:pt x="119" y="79"/>
                </a:cubicBezTo>
                <a:cubicBezTo>
                  <a:pt x="119" y="81"/>
                  <a:pt x="119" y="84"/>
                  <a:pt x="120" y="84"/>
                </a:cubicBezTo>
                <a:cubicBezTo>
                  <a:pt x="122" y="84"/>
                  <a:pt x="122" y="84"/>
                  <a:pt x="122" y="84"/>
                </a:cubicBezTo>
                <a:cubicBezTo>
                  <a:pt x="123" y="84"/>
                  <a:pt x="125" y="82"/>
                  <a:pt x="125" y="82"/>
                </a:cubicBezTo>
                <a:cubicBezTo>
                  <a:pt x="125" y="81"/>
                  <a:pt x="125" y="77"/>
                  <a:pt x="123" y="77"/>
                </a:cubicBezTo>
                <a:close/>
                <a:moveTo>
                  <a:pt x="123" y="59"/>
                </a:moveTo>
                <a:cubicBezTo>
                  <a:pt x="122" y="59"/>
                  <a:pt x="120" y="61"/>
                  <a:pt x="120" y="63"/>
                </a:cubicBezTo>
                <a:cubicBezTo>
                  <a:pt x="120" y="65"/>
                  <a:pt x="122" y="65"/>
                  <a:pt x="123" y="65"/>
                </a:cubicBezTo>
                <a:cubicBezTo>
                  <a:pt x="123" y="65"/>
                  <a:pt x="123" y="65"/>
                  <a:pt x="125" y="65"/>
                </a:cubicBezTo>
                <a:cubicBezTo>
                  <a:pt x="127" y="65"/>
                  <a:pt x="127" y="63"/>
                  <a:pt x="127" y="61"/>
                </a:cubicBezTo>
                <a:cubicBezTo>
                  <a:pt x="127" y="59"/>
                  <a:pt x="125" y="58"/>
                  <a:pt x="123" y="59"/>
                </a:cubicBezTo>
                <a:close/>
                <a:moveTo>
                  <a:pt x="123" y="68"/>
                </a:moveTo>
                <a:cubicBezTo>
                  <a:pt x="122" y="68"/>
                  <a:pt x="120" y="69"/>
                  <a:pt x="120" y="71"/>
                </a:cubicBezTo>
                <a:cubicBezTo>
                  <a:pt x="120" y="72"/>
                  <a:pt x="122" y="74"/>
                  <a:pt x="123" y="74"/>
                </a:cubicBezTo>
                <a:cubicBezTo>
                  <a:pt x="125" y="74"/>
                  <a:pt x="127" y="72"/>
                  <a:pt x="127" y="71"/>
                </a:cubicBezTo>
                <a:cubicBezTo>
                  <a:pt x="127" y="69"/>
                  <a:pt x="125" y="68"/>
                  <a:pt x="123" y="68"/>
                </a:cubicBezTo>
                <a:close/>
                <a:moveTo>
                  <a:pt x="120" y="87"/>
                </a:moveTo>
                <a:cubicBezTo>
                  <a:pt x="119" y="85"/>
                  <a:pt x="117" y="85"/>
                  <a:pt x="116" y="87"/>
                </a:cubicBezTo>
                <a:cubicBezTo>
                  <a:pt x="116" y="89"/>
                  <a:pt x="116" y="92"/>
                  <a:pt x="117" y="92"/>
                </a:cubicBezTo>
                <a:cubicBezTo>
                  <a:pt x="117" y="92"/>
                  <a:pt x="117" y="92"/>
                  <a:pt x="119" y="92"/>
                </a:cubicBezTo>
                <a:cubicBezTo>
                  <a:pt x="119" y="92"/>
                  <a:pt x="120" y="92"/>
                  <a:pt x="120" y="91"/>
                </a:cubicBezTo>
                <a:cubicBezTo>
                  <a:pt x="120" y="91"/>
                  <a:pt x="120" y="91"/>
                  <a:pt x="119" y="89"/>
                </a:cubicBezTo>
                <a:cubicBezTo>
                  <a:pt x="119" y="89"/>
                  <a:pt x="119" y="89"/>
                  <a:pt x="120" y="91"/>
                </a:cubicBezTo>
                <a:cubicBezTo>
                  <a:pt x="122" y="89"/>
                  <a:pt x="122" y="87"/>
                  <a:pt x="120" y="87"/>
                </a:cubicBezTo>
                <a:close/>
                <a:moveTo>
                  <a:pt x="61" y="31"/>
                </a:moveTo>
                <a:cubicBezTo>
                  <a:pt x="61" y="31"/>
                  <a:pt x="61" y="31"/>
                  <a:pt x="62" y="31"/>
                </a:cubicBezTo>
                <a:cubicBezTo>
                  <a:pt x="64" y="31"/>
                  <a:pt x="64" y="30"/>
                  <a:pt x="62" y="28"/>
                </a:cubicBezTo>
                <a:cubicBezTo>
                  <a:pt x="62" y="26"/>
                  <a:pt x="61" y="25"/>
                  <a:pt x="59" y="26"/>
                </a:cubicBezTo>
                <a:cubicBezTo>
                  <a:pt x="58" y="26"/>
                  <a:pt x="56" y="28"/>
                  <a:pt x="58" y="30"/>
                </a:cubicBezTo>
                <a:cubicBezTo>
                  <a:pt x="58" y="31"/>
                  <a:pt x="59" y="31"/>
                  <a:pt x="61" y="31"/>
                </a:cubicBezTo>
                <a:close/>
                <a:moveTo>
                  <a:pt x="71" y="27"/>
                </a:moveTo>
                <a:cubicBezTo>
                  <a:pt x="72" y="27"/>
                  <a:pt x="72" y="26"/>
                  <a:pt x="72" y="24"/>
                </a:cubicBezTo>
                <a:cubicBezTo>
                  <a:pt x="72" y="23"/>
                  <a:pt x="71" y="21"/>
                  <a:pt x="69" y="23"/>
                </a:cubicBezTo>
                <a:cubicBezTo>
                  <a:pt x="68" y="23"/>
                  <a:pt x="66" y="24"/>
                  <a:pt x="66" y="26"/>
                </a:cubicBezTo>
                <a:cubicBezTo>
                  <a:pt x="66" y="27"/>
                  <a:pt x="68" y="27"/>
                  <a:pt x="69" y="27"/>
                </a:cubicBezTo>
                <a:cubicBezTo>
                  <a:pt x="69" y="27"/>
                  <a:pt x="69" y="27"/>
                  <a:pt x="71" y="27"/>
                </a:cubicBezTo>
                <a:close/>
                <a:moveTo>
                  <a:pt x="55" y="36"/>
                </a:moveTo>
                <a:cubicBezTo>
                  <a:pt x="56" y="34"/>
                  <a:pt x="56" y="33"/>
                  <a:pt x="55" y="31"/>
                </a:cubicBezTo>
                <a:cubicBezTo>
                  <a:pt x="55" y="31"/>
                  <a:pt x="52" y="30"/>
                  <a:pt x="52" y="31"/>
                </a:cubicBezTo>
                <a:cubicBezTo>
                  <a:pt x="50" y="33"/>
                  <a:pt x="50" y="34"/>
                  <a:pt x="50" y="36"/>
                </a:cubicBezTo>
                <a:cubicBezTo>
                  <a:pt x="52" y="36"/>
                  <a:pt x="52" y="37"/>
                  <a:pt x="53" y="37"/>
                </a:cubicBezTo>
                <a:lnTo>
                  <a:pt x="55" y="36"/>
                </a:lnTo>
                <a:close/>
                <a:moveTo>
                  <a:pt x="52" y="31"/>
                </a:moveTo>
                <a:cubicBezTo>
                  <a:pt x="52" y="32"/>
                  <a:pt x="52" y="32"/>
                  <a:pt x="53" y="34"/>
                </a:cubicBezTo>
                <a:cubicBezTo>
                  <a:pt x="53" y="33"/>
                  <a:pt x="53" y="33"/>
                  <a:pt x="52" y="31"/>
                </a:cubicBezTo>
                <a:close/>
                <a:moveTo>
                  <a:pt x="37" y="59"/>
                </a:moveTo>
                <a:cubicBezTo>
                  <a:pt x="39" y="59"/>
                  <a:pt x="40" y="59"/>
                  <a:pt x="40" y="58"/>
                </a:cubicBezTo>
                <a:cubicBezTo>
                  <a:pt x="42" y="56"/>
                  <a:pt x="40" y="55"/>
                  <a:pt x="39" y="53"/>
                </a:cubicBezTo>
                <a:cubicBezTo>
                  <a:pt x="37" y="53"/>
                  <a:pt x="35" y="55"/>
                  <a:pt x="35" y="56"/>
                </a:cubicBezTo>
                <a:cubicBezTo>
                  <a:pt x="33" y="56"/>
                  <a:pt x="33" y="56"/>
                  <a:pt x="33" y="56"/>
                </a:cubicBezTo>
                <a:cubicBezTo>
                  <a:pt x="33" y="58"/>
                  <a:pt x="35" y="59"/>
                  <a:pt x="37" y="59"/>
                </a:cubicBezTo>
                <a:close/>
                <a:moveTo>
                  <a:pt x="35" y="70"/>
                </a:moveTo>
                <a:cubicBezTo>
                  <a:pt x="37" y="70"/>
                  <a:pt x="37" y="70"/>
                  <a:pt x="37" y="70"/>
                </a:cubicBezTo>
                <a:cubicBezTo>
                  <a:pt x="39" y="70"/>
                  <a:pt x="39" y="68"/>
                  <a:pt x="39" y="66"/>
                </a:cubicBezTo>
                <a:cubicBezTo>
                  <a:pt x="40" y="65"/>
                  <a:pt x="39" y="63"/>
                  <a:pt x="37" y="63"/>
                </a:cubicBezTo>
                <a:cubicBezTo>
                  <a:pt x="35" y="63"/>
                  <a:pt x="33" y="65"/>
                  <a:pt x="33" y="66"/>
                </a:cubicBezTo>
                <a:cubicBezTo>
                  <a:pt x="33" y="68"/>
                  <a:pt x="33" y="70"/>
                  <a:pt x="35" y="70"/>
                </a:cubicBezTo>
                <a:close/>
                <a:moveTo>
                  <a:pt x="40" y="50"/>
                </a:moveTo>
                <a:cubicBezTo>
                  <a:pt x="40" y="52"/>
                  <a:pt x="40" y="52"/>
                  <a:pt x="40" y="52"/>
                </a:cubicBezTo>
                <a:cubicBezTo>
                  <a:pt x="42" y="52"/>
                  <a:pt x="44" y="50"/>
                  <a:pt x="44" y="50"/>
                </a:cubicBezTo>
                <a:cubicBezTo>
                  <a:pt x="45" y="48"/>
                  <a:pt x="44" y="45"/>
                  <a:pt x="42" y="45"/>
                </a:cubicBezTo>
                <a:cubicBezTo>
                  <a:pt x="40" y="43"/>
                  <a:pt x="39" y="45"/>
                  <a:pt x="39" y="47"/>
                </a:cubicBezTo>
                <a:cubicBezTo>
                  <a:pt x="37" y="48"/>
                  <a:pt x="39" y="50"/>
                  <a:pt x="40" y="50"/>
                </a:cubicBezTo>
                <a:close/>
                <a:moveTo>
                  <a:pt x="47" y="43"/>
                </a:moveTo>
                <a:cubicBezTo>
                  <a:pt x="49" y="42"/>
                  <a:pt x="49" y="42"/>
                  <a:pt x="49" y="42"/>
                </a:cubicBezTo>
                <a:cubicBezTo>
                  <a:pt x="50" y="40"/>
                  <a:pt x="50" y="39"/>
                  <a:pt x="49" y="37"/>
                </a:cubicBezTo>
                <a:cubicBezTo>
                  <a:pt x="47" y="37"/>
                  <a:pt x="45" y="37"/>
                  <a:pt x="44" y="39"/>
                </a:cubicBezTo>
                <a:cubicBezTo>
                  <a:pt x="42" y="39"/>
                  <a:pt x="44" y="42"/>
                  <a:pt x="44" y="42"/>
                </a:cubicBezTo>
                <a:cubicBezTo>
                  <a:pt x="45" y="43"/>
                  <a:pt x="45" y="43"/>
                  <a:pt x="47" y="43"/>
                </a:cubicBezTo>
                <a:close/>
                <a:moveTo>
                  <a:pt x="37" y="79"/>
                </a:moveTo>
                <a:cubicBezTo>
                  <a:pt x="39" y="77"/>
                  <a:pt x="40" y="76"/>
                  <a:pt x="40" y="74"/>
                </a:cubicBezTo>
                <a:cubicBezTo>
                  <a:pt x="40" y="73"/>
                  <a:pt x="39" y="73"/>
                  <a:pt x="37" y="73"/>
                </a:cubicBezTo>
                <a:cubicBezTo>
                  <a:pt x="35" y="73"/>
                  <a:pt x="33" y="74"/>
                  <a:pt x="33" y="76"/>
                </a:cubicBezTo>
                <a:cubicBezTo>
                  <a:pt x="33" y="77"/>
                  <a:pt x="35" y="79"/>
                  <a:pt x="37" y="79"/>
                </a:cubicBezTo>
                <a:close/>
                <a:moveTo>
                  <a:pt x="60" y="78"/>
                </a:moveTo>
                <a:cubicBezTo>
                  <a:pt x="78" y="91"/>
                  <a:pt x="78" y="91"/>
                  <a:pt x="78" y="91"/>
                </a:cubicBezTo>
                <a:cubicBezTo>
                  <a:pt x="78" y="92"/>
                  <a:pt x="78" y="92"/>
                  <a:pt x="80" y="92"/>
                </a:cubicBezTo>
                <a:cubicBezTo>
                  <a:pt x="80" y="92"/>
                  <a:pt x="82" y="92"/>
                  <a:pt x="82" y="91"/>
                </a:cubicBezTo>
                <a:cubicBezTo>
                  <a:pt x="101" y="76"/>
                  <a:pt x="101" y="76"/>
                  <a:pt x="101" y="76"/>
                </a:cubicBezTo>
                <a:cubicBezTo>
                  <a:pt x="105" y="73"/>
                  <a:pt x="105" y="70"/>
                  <a:pt x="105" y="66"/>
                </a:cubicBezTo>
                <a:cubicBezTo>
                  <a:pt x="105" y="58"/>
                  <a:pt x="98" y="52"/>
                  <a:pt x="90" y="52"/>
                </a:cubicBezTo>
                <a:cubicBezTo>
                  <a:pt x="87" y="52"/>
                  <a:pt x="83" y="53"/>
                  <a:pt x="80" y="55"/>
                </a:cubicBezTo>
                <a:cubicBezTo>
                  <a:pt x="77" y="53"/>
                  <a:pt x="73" y="52"/>
                  <a:pt x="69" y="52"/>
                </a:cubicBezTo>
                <a:cubicBezTo>
                  <a:pt x="60" y="52"/>
                  <a:pt x="54" y="58"/>
                  <a:pt x="54" y="66"/>
                </a:cubicBezTo>
                <a:cubicBezTo>
                  <a:pt x="54" y="70"/>
                  <a:pt x="55" y="75"/>
                  <a:pt x="60" y="78"/>
                </a:cubicBezTo>
                <a:close/>
                <a:moveTo>
                  <a:pt x="69" y="58"/>
                </a:moveTo>
                <a:cubicBezTo>
                  <a:pt x="72" y="58"/>
                  <a:pt x="75" y="60"/>
                  <a:pt x="77" y="63"/>
                </a:cubicBezTo>
                <a:cubicBezTo>
                  <a:pt x="77" y="63"/>
                  <a:pt x="78" y="65"/>
                  <a:pt x="80" y="65"/>
                </a:cubicBezTo>
                <a:cubicBezTo>
                  <a:pt x="82" y="65"/>
                  <a:pt x="82" y="63"/>
                  <a:pt x="83" y="63"/>
                </a:cubicBezTo>
                <a:cubicBezTo>
                  <a:pt x="83" y="60"/>
                  <a:pt x="87" y="58"/>
                  <a:pt x="90" y="58"/>
                </a:cubicBezTo>
                <a:cubicBezTo>
                  <a:pt x="95" y="58"/>
                  <a:pt x="100" y="62"/>
                  <a:pt x="100" y="66"/>
                </a:cubicBezTo>
                <a:cubicBezTo>
                  <a:pt x="100" y="68"/>
                  <a:pt x="98" y="70"/>
                  <a:pt x="96" y="71"/>
                </a:cubicBezTo>
                <a:cubicBezTo>
                  <a:pt x="80" y="84"/>
                  <a:pt x="80" y="84"/>
                  <a:pt x="80" y="84"/>
                </a:cubicBezTo>
                <a:cubicBezTo>
                  <a:pt x="64" y="73"/>
                  <a:pt x="64" y="73"/>
                  <a:pt x="64" y="73"/>
                </a:cubicBezTo>
                <a:cubicBezTo>
                  <a:pt x="62" y="71"/>
                  <a:pt x="60" y="68"/>
                  <a:pt x="60" y="66"/>
                </a:cubicBezTo>
                <a:cubicBezTo>
                  <a:pt x="60" y="62"/>
                  <a:pt x="65" y="58"/>
                  <a:pt x="69" y="58"/>
                </a:cubicBezTo>
                <a:close/>
                <a:moveTo>
                  <a:pt x="3" y="111"/>
                </a:moveTo>
                <a:cubicBezTo>
                  <a:pt x="2" y="111"/>
                  <a:pt x="0" y="113"/>
                  <a:pt x="0" y="114"/>
                </a:cubicBezTo>
                <a:cubicBezTo>
                  <a:pt x="0" y="116"/>
                  <a:pt x="2" y="118"/>
                  <a:pt x="3" y="118"/>
                </a:cubicBezTo>
                <a:cubicBezTo>
                  <a:pt x="5" y="118"/>
                  <a:pt x="6" y="116"/>
                  <a:pt x="6" y="114"/>
                </a:cubicBezTo>
                <a:cubicBezTo>
                  <a:pt x="6" y="113"/>
                  <a:pt x="5" y="111"/>
                  <a:pt x="3" y="111"/>
                </a:cubicBezTo>
                <a:close/>
                <a:moveTo>
                  <a:pt x="157" y="25"/>
                </a:moveTo>
                <a:cubicBezTo>
                  <a:pt x="159" y="25"/>
                  <a:pt x="160" y="25"/>
                  <a:pt x="160" y="23"/>
                </a:cubicBezTo>
                <a:cubicBezTo>
                  <a:pt x="160" y="20"/>
                  <a:pt x="159" y="20"/>
                  <a:pt x="157" y="20"/>
                </a:cubicBezTo>
                <a:cubicBezTo>
                  <a:pt x="156" y="20"/>
                  <a:pt x="155" y="20"/>
                  <a:pt x="155" y="23"/>
                </a:cubicBezTo>
                <a:cubicBezTo>
                  <a:pt x="155" y="25"/>
                  <a:pt x="156" y="25"/>
                  <a:pt x="157" y="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8302601F-1D16-1F0C-D5AA-8646C371BAAE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3025775"/>
            <a:ext cx="254000" cy="254000"/>
          </a:xfrm>
          <a:custGeom>
            <a:avLst/>
            <a:gdLst>
              <a:gd name="T0" fmla="*/ 126 w 160"/>
              <a:gd name="T1" fmla="*/ 74 h 160"/>
              <a:gd name="T2" fmla="*/ 106 w 160"/>
              <a:gd name="T3" fmla="*/ 84 h 160"/>
              <a:gd name="T4" fmla="*/ 93 w 160"/>
              <a:gd name="T5" fmla="*/ 79 h 160"/>
              <a:gd name="T6" fmla="*/ 91 w 160"/>
              <a:gd name="T7" fmla="*/ 50 h 160"/>
              <a:gd name="T8" fmla="*/ 112 w 160"/>
              <a:gd name="T9" fmla="*/ 26 h 160"/>
              <a:gd name="T10" fmla="*/ 86 w 160"/>
              <a:gd name="T11" fmla="*/ 28 h 160"/>
              <a:gd name="T12" fmla="*/ 70 w 160"/>
              <a:gd name="T13" fmla="*/ 23 h 160"/>
              <a:gd name="T14" fmla="*/ 35 w 160"/>
              <a:gd name="T15" fmla="*/ 47 h 160"/>
              <a:gd name="T16" fmla="*/ 2 w 160"/>
              <a:gd name="T17" fmla="*/ 56 h 160"/>
              <a:gd name="T18" fmla="*/ 30 w 160"/>
              <a:gd name="T19" fmla="*/ 92 h 160"/>
              <a:gd name="T20" fmla="*/ 42 w 160"/>
              <a:gd name="T21" fmla="*/ 96 h 160"/>
              <a:gd name="T22" fmla="*/ 78 w 160"/>
              <a:gd name="T23" fmla="*/ 68 h 160"/>
              <a:gd name="T24" fmla="*/ 77 w 160"/>
              <a:gd name="T25" fmla="*/ 106 h 160"/>
              <a:gd name="T26" fmla="*/ 77 w 160"/>
              <a:gd name="T27" fmla="*/ 76 h 160"/>
              <a:gd name="T28" fmla="*/ 40 w 160"/>
              <a:gd name="T29" fmla="*/ 125 h 160"/>
              <a:gd name="T30" fmla="*/ 37 w 160"/>
              <a:gd name="T31" fmla="*/ 117 h 160"/>
              <a:gd name="T32" fmla="*/ 30 w 160"/>
              <a:gd name="T33" fmla="*/ 128 h 160"/>
              <a:gd name="T34" fmla="*/ 70 w 160"/>
              <a:gd name="T35" fmla="*/ 80 h 160"/>
              <a:gd name="T36" fmla="*/ 74 w 160"/>
              <a:gd name="T37" fmla="*/ 111 h 160"/>
              <a:gd name="T38" fmla="*/ 48 w 160"/>
              <a:gd name="T39" fmla="*/ 159 h 160"/>
              <a:gd name="T40" fmla="*/ 70 w 160"/>
              <a:gd name="T41" fmla="*/ 138 h 160"/>
              <a:gd name="T42" fmla="*/ 104 w 160"/>
              <a:gd name="T43" fmla="*/ 92 h 160"/>
              <a:gd name="T44" fmla="*/ 138 w 160"/>
              <a:gd name="T45" fmla="*/ 84 h 160"/>
              <a:gd name="T46" fmla="*/ 149 w 160"/>
              <a:gd name="T47" fmla="*/ 90 h 160"/>
              <a:gd name="T48" fmla="*/ 106 w 160"/>
              <a:gd name="T49" fmla="*/ 103 h 160"/>
              <a:gd name="T50" fmla="*/ 88 w 160"/>
              <a:gd name="T51" fmla="*/ 124 h 160"/>
              <a:gd name="T52" fmla="*/ 144 w 160"/>
              <a:gd name="T53" fmla="*/ 95 h 160"/>
              <a:gd name="T54" fmla="*/ 160 w 160"/>
              <a:gd name="T55" fmla="*/ 71 h 160"/>
              <a:gd name="T56" fmla="*/ 6 w 160"/>
              <a:gd name="T57" fmla="*/ 63 h 160"/>
              <a:gd name="T58" fmla="*/ 18 w 160"/>
              <a:gd name="T59" fmla="*/ 64 h 160"/>
              <a:gd name="T60" fmla="*/ 30 w 160"/>
              <a:gd name="T61" fmla="*/ 72 h 160"/>
              <a:gd name="T62" fmla="*/ 24 w 160"/>
              <a:gd name="T63" fmla="*/ 64 h 160"/>
              <a:gd name="T64" fmla="*/ 26 w 160"/>
              <a:gd name="T65" fmla="*/ 66 h 160"/>
              <a:gd name="T66" fmla="*/ 35 w 160"/>
              <a:gd name="T67" fmla="*/ 68 h 160"/>
              <a:gd name="T68" fmla="*/ 24 w 160"/>
              <a:gd name="T69" fmla="*/ 55 h 160"/>
              <a:gd name="T70" fmla="*/ 24 w 160"/>
              <a:gd name="T71" fmla="*/ 44 h 160"/>
              <a:gd name="T72" fmla="*/ 48 w 160"/>
              <a:gd name="T73" fmla="*/ 69 h 160"/>
              <a:gd name="T74" fmla="*/ 51 w 160"/>
              <a:gd name="T75" fmla="*/ 61 h 160"/>
              <a:gd name="T76" fmla="*/ 40 w 160"/>
              <a:gd name="T77" fmla="*/ 52 h 160"/>
              <a:gd name="T78" fmla="*/ 82 w 160"/>
              <a:gd name="T79" fmla="*/ 7 h 160"/>
              <a:gd name="T80" fmla="*/ 82 w 160"/>
              <a:gd name="T81" fmla="*/ 7 h 160"/>
              <a:gd name="T82" fmla="*/ 64 w 160"/>
              <a:gd name="T83" fmla="*/ 37 h 160"/>
              <a:gd name="T84" fmla="*/ 109 w 160"/>
              <a:gd name="T85" fmla="*/ 32 h 160"/>
              <a:gd name="T86" fmla="*/ 112 w 160"/>
              <a:gd name="T87" fmla="*/ 36 h 160"/>
              <a:gd name="T88" fmla="*/ 83 w 160"/>
              <a:gd name="T89" fmla="*/ 45 h 160"/>
              <a:gd name="T90" fmla="*/ 75 w 160"/>
              <a:gd name="T91" fmla="*/ 128 h 160"/>
              <a:gd name="T92" fmla="*/ 78 w 160"/>
              <a:gd name="T93" fmla="*/ 133 h 160"/>
              <a:gd name="T94" fmla="*/ 42 w 160"/>
              <a:gd name="T95" fmla="*/ 104 h 160"/>
              <a:gd name="T96" fmla="*/ 35 w 160"/>
              <a:gd name="T97" fmla="*/ 10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158" y="68"/>
                </a:moveTo>
                <a:cubicBezTo>
                  <a:pt x="158" y="68"/>
                  <a:pt x="157" y="66"/>
                  <a:pt x="155" y="66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26" y="74"/>
                  <a:pt x="126" y="74"/>
                  <a:pt x="126" y="74"/>
                </a:cubicBezTo>
                <a:cubicBezTo>
                  <a:pt x="126" y="76"/>
                  <a:pt x="126" y="77"/>
                  <a:pt x="128" y="77"/>
                </a:cubicBezTo>
                <a:cubicBezTo>
                  <a:pt x="131" y="80"/>
                  <a:pt x="131" y="80"/>
                  <a:pt x="131" y="80"/>
                </a:cubicBezTo>
                <a:cubicBezTo>
                  <a:pt x="117" y="95"/>
                  <a:pt x="117" y="95"/>
                  <a:pt x="117" y="95"/>
                </a:cubicBezTo>
                <a:cubicBezTo>
                  <a:pt x="106" y="84"/>
                  <a:pt x="106" y="84"/>
                  <a:pt x="106" y="84"/>
                </a:cubicBezTo>
                <a:cubicBezTo>
                  <a:pt x="104" y="84"/>
                  <a:pt x="104" y="84"/>
                  <a:pt x="104" y="84"/>
                </a:cubicBezTo>
                <a:cubicBezTo>
                  <a:pt x="102" y="84"/>
                  <a:pt x="102" y="84"/>
                  <a:pt x="101" y="84"/>
                </a:cubicBezTo>
                <a:cubicBezTo>
                  <a:pt x="88" y="98"/>
                  <a:pt x="88" y="98"/>
                  <a:pt x="88" y="98"/>
                </a:cubicBezTo>
                <a:cubicBezTo>
                  <a:pt x="93" y="79"/>
                  <a:pt x="93" y="79"/>
                  <a:pt x="93" y="79"/>
                </a:cubicBezTo>
                <a:cubicBezTo>
                  <a:pt x="94" y="76"/>
                  <a:pt x="93" y="71"/>
                  <a:pt x="90" y="68"/>
                </a:cubicBezTo>
                <a:cubicBezTo>
                  <a:pt x="88" y="64"/>
                  <a:pt x="86" y="63"/>
                  <a:pt x="83" y="61"/>
                </a:cubicBezTo>
                <a:cubicBezTo>
                  <a:pt x="88" y="50"/>
                  <a:pt x="88" y="50"/>
                  <a:pt x="88" y="50"/>
                </a:cubicBezTo>
                <a:cubicBezTo>
                  <a:pt x="90" y="50"/>
                  <a:pt x="90" y="50"/>
                  <a:pt x="91" y="50"/>
                </a:cubicBezTo>
                <a:cubicBezTo>
                  <a:pt x="101" y="50"/>
                  <a:pt x="109" y="47"/>
                  <a:pt x="115" y="42"/>
                </a:cubicBezTo>
                <a:cubicBezTo>
                  <a:pt x="117" y="40"/>
                  <a:pt x="117" y="40"/>
                  <a:pt x="117" y="40"/>
                </a:cubicBezTo>
                <a:cubicBezTo>
                  <a:pt x="120" y="37"/>
                  <a:pt x="122" y="32"/>
                  <a:pt x="118" y="29"/>
                </a:cubicBezTo>
                <a:cubicBezTo>
                  <a:pt x="117" y="28"/>
                  <a:pt x="115" y="26"/>
                  <a:pt x="112" y="26"/>
                </a:cubicBezTo>
                <a:cubicBezTo>
                  <a:pt x="110" y="26"/>
                  <a:pt x="107" y="26"/>
                  <a:pt x="106" y="28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104" y="29"/>
                  <a:pt x="102" y="31"/>
                  <a:pt x="101" y="31"/>
                </a:cubicBezTo>
                <a:cubicBezTo>
                  <a:pt x="96" y="34"/>
                  <a:pt x="90" y="32"/>
                  <a:pt x="86" y="28"/>
                </a:cubicBezTo>
                <a:cubicBezTo>
                  <a:pt x="91" y="26"/>
                  <a:pt x="96" y="21"/>
                  <a:pt x="96" y="15"/>
                </a:cubicBezTo>
                <a:cubicBezTo>
                  <a:pt x="96" y="7"/>
                  <a:pt x="90" y="0"/>
                  <a:pt x="82" y="0"/>
                </a:cubicBezTo>
                <a:cubicBezTo>
                  <a:pt x="74" y="0"/>
                  <a:pt x="67" y="7"/>
                  <a:pt x="67" y="15"/>
                </a:cubicBezTo>
                <a:cubicBezTo>
                  <a:pt x="67" y="18"/>
                  <a:pt x="69" y="21"/>
                  <a:pt x="70" y="23"/>
                </a:cubicBezTo>
                <a:cubicBezTo>
                  <a:pt x="67" y="24"/>
                  <a:pt x="64" y="26"/>
                  <a:pt x="62" y="28"/>
                </a:cubicBezTo>
                <a:cubicBezTo>
                  <a:pt x="62" y="28"/>
                  <a:pt x="62" y="28"/>
                  <a:pt x="61" y="28"/>
                </a:cubicBezTo>
                <a:cubicBezTo>
                  <a:pt x="56" y="36"/>
                  <a:pt x="48" y="40"/>
                  <a:pt x="40" y="42"/>
                </a:cubicBezTo>
                <a:cubicBezTo>
                  <a:pt x="38" y="44"/>
                  <a:pt x="37" y="44"/>
                  <a:pt x="35" y="47"/>
                </a:cubicBezTo>
                <a:cubicBezTo>
                  <a:pt x="29" y="40"/>
                  <a:pt x="29" y="40"/>
                  <a:pt x="29" y="40"/>
                </a:cubicBezTo>
                <a:cubicBezTo>
                  <a:pt x="26" y="37"/>
                  <a:pt x="21" y="37"/>
                  <a:pt x="19" y="40"/>
                </a:cubicBezTo>
                <a:cubicBezTo>
                  <a:pt x="10" y="48"/>
                  <a:pt x="10" y="48"/>
                  <a:pt x="10" y="48"/>
                </a:cubicBezTo>
                <a:cubicBezTo>
                  <a:pt x="2" y="56"/>
                  <a:pt x="2" y="56"/>
                  <a:pt x="2" y="56"/>
                </a:cubicBezTo>
                <a:cubicBezTo>
                  <a:pt x="0" y="58"/>
                  <a:pt x="0" y="60"/>
                  <a:pt x="0" y="61"/>
                </a:cubicBezTo>
                <a:cubicBezTo>
                  <a:pt x="0" y="63"/>
                  <a:pt x="0" y="66"/>
                  <a:pt x="2" y="66"/>
                </a:cubicBezTo>
                <a:cubicBezTo>
                  <a:pt x="26" y="90"/>
                  <a:pt x="26" y="90"/>
                  <a:pt x="26" y="90"/>
                </a:cubicBezTo>
                <a:cubicBezTo>
                  <a:pt x="26" y="92"/>
                  <a:pt x="29" y="92"/>
                  <a:pt x="30" y="92"/>
                </a:cubicBezTo>
                <a:cubicBezTo>
                  <a:pt x="32" y="92"/>
                  <a:pt x="34" y="92"/>
                  <a:pt x="35" y="90"/>
                </a:cubicBezTo>
                <a:cubicBezTo>
                  <a:pt x="43" y="80"/>
                  <a:pt x="43" y="80"/>
                  <a:pt x="43" y="80"/>
                </a:cubicBezTo>
                <a:cubicBezTo>
                  <a:pt x="40" y="92"/>
                  <a:pt x="40" y="92"/>
                  <a:pt x="40" y="92"/>
                </a:cubicBezTo>
                <a:cubicBezTo>
                  <a:pt x="38" y="93"/>
                  <a:pt x="40" y="95"/>
                  <a:pt x="42" y="96"/>
                </a:cubicBezTo>
                <a:cubicBezTo>
                  <a:pt x="42" y="96"/>
                  <a:pt x="42" y="96"/>
                  <a:pt x="43" y="96"/>
                </a:cubicBezTo>
                <a:cubicBezTo>
                  <a:pt x="45" y="95"/>
                  <a:pt x="45" y="95"/>
                  <a:pt x="45" y="95"/>
                </a:cubicBezTo>
                <a:cubicBezTo>
                  <a:pt x="56" y="68"/>
                  <a:pt x="56" y="68"/>
                  <a:pt x="56" y="68"/>
                </a:cubicBezTo>
                <a:cubicBezTo>
                  <a:pt x="78" y="68"/>
                  <a:pt x="78" y="68"/>
                  <a:pt x="78" y="68"/>
                </a:cubicBezTo>
                <a:cubicBezTo>
                  <a:pt x="82" y="68"/>
                  <a:pt x="83" y="69"/>
                  <a:pt x="85" y="71"/>
                </a:cubicBezTo>
                <a:cubicBezTo>
                  <a:pt x="86" y="72"/>
                  <a:pt x="88" y="76"/>
                  <a:pt x="86" y="77"/>
                </a:cubicBezTo>
                <a:cubicBezTo>
                  <a:pt x="80" y="103"/>
                  <a:pt x="80" y="103"/>
                  <a:pt x="80" y="103"/>
                </a:cubicBezTo>
                <a:cubicBezTo>
                  <a:pt x="80" y="104"/>
                  <a:pt x="78" y="106"/>
                  <a:pt x="77" y="106"/>
                </a:cubicBezTo>
                <a:cubicBezTo>
                  <a:pt x="75" y="106"/>
                  <a:pt x="75" y="104"/>
                  <a:pt x="75" y="104"/>
                </a:cubicBezTo>
                <a:cubicBezTo>
                  <a:pt x="75" y="104"/>
                  <a:pt x="74" y="103"/>
                  <a:pt x="75" y="103"/>
                </a:cubicBezTo>
                <a:cubicBezTo>
                  <a:pt x="78" y="79"/>
                  <a:pt x="78" y="79"/>
                  <a:pt x="78" y="79"/>
                </a:cubicBezTo>
                <a:cubicBezTo>
                  <a:pt x="78" y="77"/>
                  <a:pt x="78" y="77"/>
                  <a:pt x="77" y="76"/>
                </a:cubicBezTo>
                <a:cubicBezTo>
                  <a:pt x="77" y="76"/>
                  <a:pt x="77" y="76"/>
                  <a:pt x="75" y="76"/>
                </a:cubicBezTo>
                <a:cubicBezTo>
                  <a:pt x="67" y="76"/>
                  <a:pt x="67" y="76"/>
                  <a:pt x="67" y="76"/>
                </a:cubicBezTo>
                <a:cubicBezTo>
                  <a:pt x="67" y="76"/>
                  <a:pt x="66" y="76"/>
                  <a:pt x="66" y="77"/>
                </a:cubicBezTo>
                <a:cubicBezTo>
                  <a:pt x="64" y="77"/>
                  <a:pt x="46" y="112"/>
                  <a:pt x="40" y="125"/>
                </a:cubicBezTo>
                <a:cubicBezTo>
                  <a:pt x="40" y="127"/>
                  <a:pt x="38" y="127"/>
                  <a:pt x="37" y="127"/>
                </a:cubicBezTo>
                <a:cubicBezTo>
                  <a:pt x="35" y="125"/>
                  <a:pt x="35" y="125"/>
                  <a:pt x="35" y="125"/>
                </a:cubicBezTo>
                <a:cubicBezTo>
                  <a:pt x="35" y="124"/>
                  <a:pt x="34" y="124"/>
                  <a:pt x="35" y="122"/>
                </a:cubicBezTo>
                <a:cubicBezTo>
                  <a:pt x="37" y="117"/>
                  <a:pt x="37" y="117"/>
                  <a:pt x="37" y="117"/>
                </a:cubicBezTo>
                <a:cubicBezTo>
                  <a:pt x="37" y="116"/>
                  <a:pt x="37" y="114"/>
                  <a:pt x="35" y="114"/>
                </a:cubicBezTo>
                <a:cubicBezTo>
                  <a:pt x="34" y="112"/>
                  <a:pt x="32" y="114"/>
                  <a:pt x="30" y="116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27" y="124"/>
                  <a:pt x="29" y="125"/>
                  <a:pt x="30" y="128"/>
                </a:cubicBezTo>
                <a:cubicBezTo>
                  <a:pt x="30" y="130"/>
                  <a:pt x="34" y="132"/>
                  <a:pt x="37" y="133"/>
                </a:cubicBezTo>
                <a:cubicBezTo>
                  <a:pt x="37" y="133"/>
                  <a:pt x="37" y="133"/>
                  <a:pt x="38" y="133"/>
                </a:cubicBezTo>
                <a:cubicBezTo>
                  <a:pt x="42" y="133"/>
                  <a:pt x="45" y="132"/>
                  <a:pt x="46" y="128"/>
                </a:cubicBezTo>
                <a:cubicBezTo>
                  <a:pt x="51" y="117"/>
                  <a:pt x="66" y="88"/>
                  <a:pt x="70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69" y="101"/>
                  <a:pt x="69" y="101"/>
                  <a:pt x="69" y="101"/>
                </a:cubicBezTo>
                <a:cubicBezTo>
                  <a:pt x="67" y="104"/>
                  <a:pt x="69" y="106"/>
                  <a:pt x="70" y="108"/>
                </a:cubicBezTo>
                <a:cubicBezTo>
                  <a:pt x="72" y="109"/>
                  <a:pt x="72" y="111"/>
                  <a:pt x="74" y="111"/>
                </a:cubicBezTo>
                <a:cubicBezTo>
                  <a:pt x="40" y="146"/>
                  <a:pt x="40" y="146"/>
                  <a:pt x="40" y="146"/>
                </a:cubicBezTo>
                <a:cubicBezTo>
                  <a:pt x="38" y="146"/>
                  <a:pt x="38" y="148"/>
                  <a:pt x="38" y="148"/>
                </a:cubicBezTo>
                <a:cubicBezTo>
                  <a:pt x="38" y="149"/>
                  <a:pt x="38" y="149"/>
                  <a:pt x="40" y="151"/>
                </a:cubicBezTo>
                <a:cubicBezTo>
                  <a:pt x="48" y="159"/>
                  <a:pt x="48" y="159"/>
                  <a:pt x="48" y="159"/>
                </a:cubicBezTo>
                <a:cubicBezTo>
                  <a:pt x="50" y="160"/>
                  <a:pt x="50" y="160"/>
                  <a:pt x="51" y="160"/>
                </a:cubicBezTo>
                <a:cubicBezTo>
                  <a:pt x="51" y="160"/>
                  <a:pt x="53" y="160"/>
                  <a:pt x="53" y="159"/>
                </a:cubicBezTo>
                <a:cubicBezTo>
                  <a:pt x="70" y="141"/>
                  <a:pt x="70" y="141"/>
                  <a:pt x="70" y="141"/>
                </a:cubicBezTo>
                <a:cubicBezTo>
                  <a:pt x="72" y="141"/>
                  <a:pt x="72" y="138"/>
                  <a:pt x="70" y="138"/>
                </a:cubicBezTo>
                <a:cubicBezTo>
                  <a:pt x="69" y="136"/>
                  <a:pt x="67" y="136"/>
                  <a:pt x="66" y="138"/>
                </a:cubicBezTo>
                <a:cubicBezTo>
                  <a:pt x="51" y="152"/>
                  <a:pt x="51" y="152"/>
                  <a:pt x="51" y="152"/>
                </a:cubicBezTo>
                <a:cubicBezTo>
                  <a:pt x="46" y="148"/>
                  <a:pt x="46" y="148"/>
                  <a:pt x="46" y="148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14" y="101"/>
                  <a:pt x="114" y="101"/>
                  <a:pt x="114" y="101"/>
                </a:cubicBezTo>
                <a:cubicBezTo>
                  <a:pt x="115" y="103"/>
                  <a:pt x="115" y="103"/>
                  <a:pt x="117" y="103"/>
                </a:cubicBezTo>
                <a:cubicBezTo>
                  <a:pt x="117" y="103"/>
                  <a:pt x="118" y="103"/>
                  <a:pt x="118" y="101"/>
                </a:cubicBezTo>
                <a:cubicBezTo>
                  <a:pt x="138" y="84"/>
                  <a:pt x="138" y="84"/>
                  <a:pt x="138" y="84"/>
                </a:cubicBezTo>
                <a:cubicBezTo>
                  <a:pt x="139" y="82"/>
                  <a:pt x="139" y="80"/>
                  <a:pt x="138" y="79"/>
                </a:cubicBezTo>
                <a:cubicBezTo>
                  <a:pt x="136" y="77"/>
                  <a:pt x="136" y="77"/>
                  <a:pt x="136" y="77"/>
                </a:cubicBezTo>
                <a:cubicBezTo>
                  <a:pt x="152" y="74"/>
                  <a:pt x="152" y="74"/>
                  <a:pt x="152" y="74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46" y="88"/>
                  <a:pt x="146" y="88"/>
                  <a:pt x="146" y="88"/>
                </a:cubicBezTo>
                <a:cubicBezTo>
                  <a:pt x="146" y="87"/>
                  <a:pt x="142" y="87"/>
                  <a:pt x="142" y="88"/>
                </a:cubicBezTo>
                <a:cubicBezTo>
                  <a:pt x="117" y="112"/>
                  <a:pt x="117" y="112"/>
                  <a:pt x="117" y="112"/>
                </a:cubicBezTo>
                <a:cubicBezTo>
                  <a:pt x="106" y="103"/>
                  <a:pt x="106" y="103"/>
                  <a:pt x="106" y="103"/>
                </a:cubicBezTo>
                <a:cubicBezTo>
                  <a:pt x="104" y="101"/>
                  <a:pt x="102" y="101"/>
                  <a:pt x="101" y="103"/>
                </a:cubicBezTo>
                <a:cubicBezTo>
                  <a:pt x="83" y="120"/>
                  <a:pt x="83" y="120"/>
                  <a:pt x="83" y="120"/>
                </a:cubicBezTo>
                <a:cubicBezTo>
                  <a:pt x="82" y="120"/>
                  <a:pt x="82" y="124"/>
                  <a:pt x="83" y="124"/>
                </a:cubicBezTo>
                <a:cubicBezTo>
                  <a:pt x="85" y="125"/>
                  <a:pt x="86" y="125"/>
                  <a:pt x="88" y="124"/>
                </a:cubicBezTo>
                <a:cubicBezTo>
                  <a:pt x="104" y="109"/>
                  <a:pt x="104" y="109"/>
                  <a:pt x="104" y="109"/>
                </a:cubicBezTo>
                <a:cubicBezTo>
                  <a:pt x="114" y="120"/>
                  <a:pt x="114" y="120"/>
                  <a:pt x="114" y="120"/>
                </a:cubicBezTo>
                <a:cubicBezTo>
                  <a:pt x="118" y="120"/>
                  <a:pt x="118" y="120"/>
                  <a:pt x="118" y="120"/>
                </a:cubicBezTo>
                <a:cubicBezTo>
                  <a:pt x="144" y="95"/>
                  <a:pt x="144" y="95"/>
                  <a:pt x="144" y="95"/>
                </a:cubicBezTo>
                <a:cubicBezTo>
                  <a:pt x="149" y="100"/>
                  <a:pt x="149" y="100"/>
                  <a:pt x="149" y="100"/>
                </a:cubicBezTo>
                <a:cubicBezTo>
                  <a:pt x="149" y="100"/>
                  <a:pt x="150" y="100"/>
                  <a:pt x="152" y="100"/>
                </a:cubicBezTo>
                <a:cubicBezTo>
                  <a:pt x="154" y="100"/>
                  <a:pt x="154" y="98"/>
                  <a:pt x="154" y="98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160" y="69"/>
                  <a:pt x="158" y="68"/>
                  <a:pt x="158" y="68"/>
                </a:cubicBezTo>
                <a:close/>
                <a:moveTo>
                  <a:pt x="30" y="85"/>
                </a:moveTo>
                <a:cubicBezTo>
                  <a:pt x="30" y="85"/>
                  <a:pt x="30" y="85"/>
                  <a:pt x="29" y="85"/>
                </a:cubicBezTo>
                <a:cubicBezTo>
                  <a:pt x="6" y="63"/>
                  <a:pt x="6" y="63"/>
                  <a:pt x="6" y="63"/>
                </a:cubicBezTo>
                <a:cubicBezTo>
                  <a:pt x="6" y="61"/>
                  <a:pt x="6" y="61"/>
                  <a:pt x="6" y="61"/>
                </a:cubicBezTo>
                <a:cubicBezTo>
                  <a:pt x="13" y="55"/>
                  <a:pt x="13" y="55"/>
                  <a:pt x="13" y="55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63"/>
                  <a:pt x="18" y="63"/>
                  <a:pt x="18" y="64"/>
                </a:cubicBezTo>
                <a:cubicBezTo>
                  <a:pt x="18" y="66"/>
                  <a:pt x="19" y="68"/>
                  <a:pt x="21" y="69"/>
                </a:cubicBezTo>
                <a:cubicBezTo>
                  <a:pt x="21" y="71"/>
                  <a:pt x="21" y="71"/>
                  <a:pt x="21" y="71"/>
                </a:cubicBezTo>
                <a:cubicBezTo>
                  <a:pt x="22" y="72"/>
                  <a:pt x="24" y="72"/>
                  <a:pt x="27" y="72"/>
                </a:cubicBezTo>
                <a:cubicBezTo>
                  <a:pt x="27" y="72"/>
                  <a:pt x="29" y="72"/>
                  <a:pt x="30" y="72"/>
                </a:cubicBezTo>
                <a:cubicBezTo>
                  <a:pt x="37" y="79"/>
                  <a:pt x="37" y="79"/>
                  <a:pt x="37" y="79"/>
                </a:cubicBezTo>
                <a:lnTo>
                  <a:pt x="30" y="85"/>
                </a:lnTo>
                <a:close/>
                <a:moveTo>
                  <a:pt x="24" y="66"/>
                </a:moveTo>
                <a:cubicBezTo>
                  <a:pt x="24" y="64"/>
                  <a:pt x="24" y="64"/>
                  <a:pt x="24" y="64"/>
                </a:cubicBezTo>
                <a:cubicBezTo>
                  <a:pt x="27" y="61"/>
                  <a:pt x="27" y="61"/>
                  <a:pt x="27" y="61"/>
                </a:cubicBezTo>
                <a:cubicBezTo>
                  <a:pt x="29" y="64"/>
                  <a:pt x="29" y="64"/>
                  <a:pt x="29" y="64"/>
                </a:cubicBezTo>
                <a:cubicBezTo>
                  <a:pt x="27" y="66"/>
                  <a:pt x="27" y="66"/>
                  <a:pt x="27" y="66"/>
                </a:cubicBezTo>
                <a:cubicBezTo>
                  <a:pt x="26" y="66"/>
                  <a:pt x="26" y="66"/>
                  <a:pt x="26" y="66"/>
                </a:cubicBezTo>
                <a:cubicBezTo>
                  <a:pt x="24" y="66"/>
                  <a:pt x="24" y="66"/>
                  <a:pt x="24" y="66"/>
                </a:cubicBezTo>
                <a:close/>
                <a:moveTo>
                  <a:pt x="48" y="69"/>
                </a:moveTo>
                <a:cubicBezTo>
                  <a:pt x="42" y="74"/>
                  <a:pt x="42" y="74"/>
                  <a:pt x="42" y="74"/>
                </a:cubicBezTo>
                <a:cubicBezTo>
                  <a:pt x="35" y="68"/>
                  <a:pt x="35" y="68"/>
                  <a:pt x="35" y="68"/>
                </a:cubicBezTo>
                <a:cubicBezTo>
                  <a:pt x="35" y="66"/>
                  <a:pt x="35" y="66"/>
                  <a:pt x="35" y="66"/>
                </a:cubicBezTo>
                <a:cubicBezTo>
                  <a:pt x="37" y="66"/>
                  <a:pt x="37" y="63"/>
                  <a:pt x="35" y="63"/>
                </a:cubicBezTo>
                <a:cubicBezTo>
                  <a:pt x="29" y="55"/>
                  <a:pt x="29" y="55"/>
                  <a:pt x="29" y="55"/>
                </a:cubicBezTo>
                <a:cubicBezTo>
                  <a:pt x="24" y="55"/>
                  <a:pt x="24" y="55"/>
                  <a:pt x="24" y="55"/>
                </a:cubicBezTo>
                <a:cubicBezTo>
                  <a:pt x="22" y="56"/>
                  <a:pt x="22" y="56"/>
                  <a:pt x="22" y="56"/>
                </a:cubicBezTo>
                <a:cubicBezTo>
                  <a:pt x="18" y="50"/>
                  <a:pt x="18" y="50"/>
                  <a:pt x="18" y="50"/>
                </a:cubicBezTo>
                <a:cubicBezTo>
                  <a:pt x="22" y="44"/>
                  <a:pt x="22" y="44"/>
                  <a:pt x="22" y="44"/>
                </a:cubicBezTo>
                <a:cubicBezTo>
                  <a:pt x="24" y="44"/>
                  <a:pt x="24" y="44"/>
                  <a:pt x="24" y="44"/>
                </a:cubicBezTo>
                <a:cubicBezTo>
                  <a:pt x="35" y="56"/>
                  <a:pt x="35" y="56"/>
                  <a:pt x="35" y="56"/>
                </a:cubicBezTo>
                <a:cubicBezTo>
                  <a:pt x="37" y="56"/>
                  <a:pt x="37" y="56"/>
                  <a:pt x="38" y="58"/>
                </a:cubicBezTo>
                <a:cubicBezTo>
                  <a:pt x="48" y="68"/>
                  <a:pt x="48" y="68"/>
                  <a:pt x="48" y="68"/>
                </a:cubicBezTo>
                <a:cubicBezTo>
                  <a:pt x="48" y="68"/>
                  <a:pt x="48" y="68"/>
                  <a:pt x="48" y="69"/>
                </a:cubicBezTo>
                <a:close/>
                <a:moveTo>
                  <a:pt x="51" y="61"/>
                </a:moveTo>
                <a:cubicBezTo>
                  <a:pt x="46" y="58"/>
                  <a:pt x="46" y="58"/>
                  <a:pt x="46" y="58"/>
                </a:cubicBezTo>
                <a:cubicBezTo>
                  <a:pt x="50" y="58"/>
                  <a:pt x="51" y="56"/>
                  <a:pt x="53" y="56"/>
                </a:cubicBezTo>
                <a:lnTo>
                  <a:pt x="51" y="61"/>
                </a:lnTo>
                <a:close/>
                <a:moveTo>
                  <a:pt x="54" y="48"/>
                </a:moveTo>
                <a:cubicBezTo>
                  <a:pt x="51" y="50"/>
                  <a:pt x="48" y="52"/>
                  <a:pt x="43" y="53"/>
                </a:cubicBezTo>
                <a:cubicBezTo>
                  <a:pt x="42" y="53"/>
                  <a:pt x="42" y="53"/>
                  <a:pt x="42" y="53"/>
                </a:cubicBezTo>
                <a:cubicBezTo>
                  <a:pt x="40" y="52"/>
                  <a:pt x="40" y="52"/>
                  <a:pt x="40" y="52"/>
                </a:cubicBezTo>
                <a:cubicBezTo>
                  <a:pt x="40" y="50"/>
                  <a:pt x="42" y="48"/>
                  <a:pt x="42" y="48"/>
                </a:cubicBezTo>
                <a:cubicBezTo>
                  <a:pt x="48" y="47"/>
                  <a:pt x="51" y="45"/>
                  <a:pt x="56" y="42"/>
                </a:cubicBezTo>
                <a:cubicBezTo>
                  <a:pt x="54" y="48"/>
                  <a:pt x="54" y="48"/>
                  <a:pt x="54" y="48"/>
                </a:cubicBezTo>
                <a:close/>
                <a:moveTo>
                  <a:pt x="82" y="7"/>
                </a:moveTo>
                <a:cubicBezTo>
                  <a:pt x="86" y="7"/>
                  <a:pt x="90" y="10"/>
                  <a:pt x="90" y="15"/>
                </a:cubicBezTo>
                <a:cubicBezTo>
                  <a:pt x="90" y="20"/>
                  <a:pt x="86" y="23"/>
                  <a:pt x="82" y="23"/>
                </a:cubicBezTo>
                <a:cubicBezTo>
                  <a:pt x="77" y="23"/>
                  <a:pt x="74" y="20"/>
                  <a:pt x="74" y="15"/>
                </a:cubicBezTo>
                <a:cubicBezTo>
                  <a:pt x="74" y="10"/>
                  <a:pt x="77" y="7"/>
                  <a:pt x="82" y="7"/>
                </a:cubicBezTo>
                <a:close/>
                <a:moveTo>
                  <a:pt x="77" y="61"/>
                </a:moveTo>
                <a:cubicBezTo>
                  <a:pt x="75" y="61"/>
                  <a:pt x="75" y="61"/>
                  <a:pt x="75" y="61"/>
                </a:cubicBezTo>
                <a:cubicBezTo>
                  <a:pt x="58" y="61"/>
                  <a:pt x="58" y="61"/>
                  <a:pt x="58" y="61"/>
                </a:cubicBezTo>
                <a:cubicBezTo>
                  <a:pt x="64" y="37"/>
                  <a:pt x="64" y="37"/>
                  <a:pt x="64" y="37"/>
                </a:cubicBezTo>
                <a:cubicBezTo>
                  <a:pt x="66" y="32"/>
                  <a:pt x="69" y="29"/>
                  <a:pt x="74" y="29"/>
                </a:cubicBezTo>
                <a:cubicBezTo>
                  <a:pt x="77" y="29"/>
                  <a:pt x="78" y="31"/>
                  <a:pt x="82" y="32"/>
                </a:cubicBezTo>
                <a:cubicBezTo>
                  <a:pt x="86" y="39"/>
                  <a:pt x="96" y="40"/>
                  <a:pt x="104" y="37"/>
                </a:cubicBezTo>
                <a:cubicBezTo>
                  <a:pt x="109" y="32"/>
                  <a:pt x="109" y="32"/>
                  <a:pt x="109" y="32"/>
                </a:cubicBezTo>
                <a:cubicBezTo>
                  <a:pt x="110" y="32"/>
                  <a:pt x="110" y="32"/>
                  <a:pt x="110" y="32"/>
                </a:cubicBezTo>
                <a:cubicBezTo>
                  <a:pt x="110" y="32"/>
                  <a:pt x="110" y="32"/>
                  <a:pt x="112" y="32"/>
                </a:cubicBezTo>
                <a:cubicBezTo>
                  <a:pt x="112" y="32"/>
                  <a:pt x="112" y="32"/>
                  <a:pt x="114" y="32"/>
                </a:cubicBezTo>
                <a:cubicBezTo>
                  <a:pt x="114" y="34"/>
                  <a:pt x="114" y="36"/>
                  <a:pt x="112" y="36"/>
                </a:cubicBezTo>
                <a:cubicBezTo>
                  <a:pt x="112" y="37"/>
                  <a:pt x="112" y="37"/>
                  <a:pt x="112" y="37"/>
                </a:cubicBezTo>
                <a:cubicBezTo>
                  <a:pt x="106" y="42"/>
                  <a:pt x="99" y="44"/>
                  <a:pt x="91" y="44"/>
                </a:cubicBezTo>
                <a:cubicBezTo>
                  <a:pt x="86" y="44"/>
                  <a:pt x="86" y="44"/>
                  <a:pt x="86" y="44"/>
                </a:cubicBezTo>
                <a:cubicBezTo>
                  <a:pt x="85" y="44"/>
                  <a:pt x="83" y="45"/>
                  <a:pt x="83" y="45"/>
                </a:cubicBezTo>
                <a:cubicBezTo>
                  <a:pt x="77" y="61"/>
                  <a:pt x="77" y="61"/>
                  <a:pt x="77" y="61"/>
                </a:cubicBezTo>
                <a:close/>
                <a:moveTo>
                  <a:pt x="78" y="128"/>
                </a:moveTo>
                <a:cubicBezTo>
                  <a:pt x="78" y="128"/>
                  <a:pt x="78" y="128"/>
                  <a:pt x="77" y="128"/>
                </a:cubicBezTo>
                <a:cubicBezTo>
                  <a:pt x="75" y="128"/>
                  <a:pt x="75" y="128"/>
                  <a:pt x="75" y="128"/>
                </a:cubicBezTo>
                <a:cubicBezTo>
                  <a:pt x="73" y="130"/>
                  <a:pt x="73" y="130"/>
                  <a:pt x="73" y="131"/>
                </a:cubicBezTo>
                <a:cubicBezTo>
                  <a:pt x="73" y="131"/>
                  <a:pt x="73" y="133"/>
                  <a:pt x="75" y="133"/>
                </a:cubicBezTo>
                <a:cubicBezTo>
                  <a:pt x="77" y="134"/>
                  <a:pt x="77" y="134"/>
                  <a:pt x="77" y="134"/>
                </a:cubicBezTo>
                <a:cubicBezTo>
                  <a:pt x="78" y="134"/>
                  <a:pt x="78" y="133"/>
                  <a:pt x="78" y="133"/>
                </a:cubicBezTo>
                <a:cubicBezTo>
                  <a:pt x="80" y="133"/>
                  <a:pt x="80" y="131"/>
                  <a:pt x="80" y="131"/>
                </a:cubicBezTo>
                <a:cubicBezTo>
                  <a:pt x="80" y="130"/>
                  <a:pt x="80" y="130"/>
                  <a:pt x="78" y="128"/>
                </a:cubicBezTo>
                <a:close/>
                <a:moveTo>
                  <a:pt x="40" y="107"/>
                </a:moveTo>
                <a:cubicBezTo>
                  <a:pt x="42" y="106"/>
                  <a:pt x="42" y="106"/>
                  <a:pt x="42" y="104"/>
                </a:cubicBezTo>
                <a:cubicBezTo>
                  <a:pt x="42" y="104"/>
                  <a:pt x="42" y="102"/>
                  <a:pt x="40" y="102"/>
                </a:cubicBezTo>
                <a:cubicBezTo>
                  <a:pt x="40" y="101"/>
                  <a:pt x="39" y="101"/>
                  <a:pt x="39" y="101"/>
                </a:cubicBezTo>
                <a:cubicBezTo>
                  <a:pt x="37" y="101"/>
                  <a:pt x="37" y="101"/>
                  <a:pt x="35" y="102"/>
                </a:cubicBezTo>
                <a:cubicBezTo>
                  <a:pt x="35" y="104"/>
                  <a:pt x="35" y="104"/>
                  <a:pt x="35" y="104"/>
                </a:cubicBezTo>
                <a:cubicBezTo>
                  <a:pt x="35" y="106"/>
                  <a:pt x="35" y="106"/>
                  <a:pt x="35" y="107"/>
                </a:cubicBezTo>
                <a:cubicBezTo>
                  <a:pt x="37" y="107"/>
                  <a:pt x="37" y="107"/>
                  <a:pt x="39" y="107"/>
                </a:cubicBezTo>
                <a:lnTo>
                  <a:pt x="40" y="10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C24FBA08-EE40-38E9-60B0-9EA561250C25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3025775"/>
            <a:ext cx="252413" cy="254000"/>
          </a:xfrm>
          <a:custGeom>
            <a:avLst/>
            <a:gdLst>
              <a:gd name="T0" fmla="*/ 36 w 159"/>
              <a:gd name="T1" fmla="*/ 0 h 160"/>
              <a:gd name="T2" fmla="*/ 0 w 159"/>
              <a:gd name="T3" fmla="*/ 55 h 160"/>
              <a:gd name="T4" fmla="*/ 44 w 159"/>
              <a:gd name="T5" fmla="*/ 55 h 160"/>
              <a:gd name="T6" fmla="*/ 33 w 159"/>
              <a:gd name="T7" fmla="*/ 13 h 160"/>
              <a:gd name="T8" fmla="*/ 124 w 159"/>
              <a:gd name="T9" fmla="*/ 7 h 160"/>
              <a:gd name="T10" fmla="*/ 153 w 159"/>
              <a:gd name="T11" fmla="*/ 36 h 160"/>
              <a:gd name="T12" fmla="*/ 36 w 159"/>
              <a:gd name="T13" fmla="*/ 154 h 160"/>
              <a:gd name="T14" fmla="*/ 30 w 159"/>
              <a:gd name="T15" fmla="*/ 120 h 160"/>
              <a:gd name="T16" fmla="*/ 36 w 159"/>
              <a:gd name="T17" fmla="*/ 160 h 160"/>
              <a:gd name="T18" fmla="*/ 159 w 159"/>
              <a:gd name="T19" fmla="*/ 32 h 160"/>
              <a:gd name="T20" fmla="*/ 38 w 159"/>
              <a:gd name="T21" fmla="*/ 20 h 160"/>
              <a:gd name="T22" fmla="*/ 38 w 159"/>
              <a:gd name="T23" fmla="*/ 20 h 160"/>
              <a:gd name="T24" fmla="*/ 130 w 159"/>
              <a:gd name="T25" fmla="*/ 12 h 160"/>
              <a:gd name="T26" fmla="*/ 31 w 159"/>
              <a:gd name="T27" fmla="*/ 116 h 160"/>
              <a:gd name="T28" fmla="*/ 30 w 159"/>
              <a:gd name="T29" fmla="*/ 109 h 160"/>
              <a:gd name="T30" fmla="*/ 27 w 159"/>
              <a:gd name="T31" fmla="*/ 116 h 160"/>
              <a:gd name="T32" fmla="*/ 93 w 159"/>
              <a:gd name="T33" fmla="*/ 66 h 160"/>
              <a:gd name="T34" fmla="*/ 49 w 159"/>
              <a:gd name="T35" fmla="*/ 63 h 160"/>
              <a:gd name="T36" fmla="*/ 52 w 159"/>
              <a:gd name="T37" fmla="*/ 106 h 160"/>
              <a:gd name="T38" fmla="*/ 74 w 159"/>
              <a:gd name="T39" fmla="*/ 39 h 160"/>
              <a:gd name="T40" fmla="*/ 17 w 159"/>
              <a:gd name="T41" fmla="*/ 70 h 160"/>
              <a:gd name="T42" fmla="*/ 79 w 159"/>
              <a:gd name="T43" fmla="*/ 44 h 160"/>
              <a:gd name="T44" fmla="*/ 17 w 159"/>
              <a:gd name="T45" fmla="*/ 70 h 160"/>
              <a:gd name="T46" fmla="*/ 80 w 159"/>
              <a:gd name="T47" fmla="*/ 104 h 160"/>
              <a:gd name="T48" fmla="*/ 61 w 159"/>
              <a:gd name="T49" fmla="*/ 130 h 160"/>
              <a:gd name="T50" fmla="*/ 57 w 159"/>
              <a:gd name="T51" fmla="*/ 148 h 160"/>
              <a:gd name="T52" fmla="*/ 77 w 159"/>
              <a:gd name="T53" fmla="*/ 124 h 160"/>
              <a:gd name="T54" fmla="*/ 96 w 159"/>
              <a:gd name="T55" fmla="*/ 135 h 160"/>
              <a:gd name="T56" fmla="*/ 114 w 159"/>
              <a:gd name="T57" fmla="*/ 138 h 160"/>
              <a:gd name="T58" fmla="*/ 136 w 159"/>
              <a:gd name="T59" fmla="*/ 117 h 160"/>
              <a:gd name="T60" fmla="*/ 126 w 159"/>
              <a:gd name="T61" fmla="*/ 108 h 160"/>
              <a:gd name="T62" fmla="*/ 106 w 159"/>
              <a:gd name="T63" fmla="*/ 128 h 160"/>
              <a:gd name="T64" fmla="*/ 60 w 159"/>
              <a:gd name="T65" fmla="*/ 138 h 160"/>
              <a:gd name="T66" fmla="*/ 57 w 159"/>
              <a:gd name="T67" fmla="*/ 135 h 160"/>
              <a:gd name="T68" fmla="*/ 80 w 159"/>
              <a:gd name="T69" fmla="*/ 117 h 160"/>
              <a:gd name="T70" fmla="*/ 84 w 159"/>
              <a:gd name="T71" fmla="*/ 114 h 160"/>
              <a:gd name="T72" fmla="*/ 139 w 159"/>
              <a:gd name="T73" fmla="*/ 108 h 160"/>
              <a:gd name="T74" fmla="*/ 136 w 159"/>
              <a:gd name="T75" fmla="*/ 104 h 160"/>
              <a:gd name="T76" fmla="*/ 106 w 159"/>
              <a:gd name="T77" fmla="*/ 141 h 160"/>
              <a:gd name="T78" fmla="*/ 105 w 159"/>
              <a:gd name="T79" fmla="*/ 80 h 160"/>
              <a:gd name="T80" fmla="*/ 120 w 159"/>
              <a:gd name="T81" fmla="*/ 74 h 160"/>
              <a:gd name="T82" fmla="*/ 105 w 159"/>
              <a:gd name="T83" fmla="*/ 80 h 160"/>
              <a:gd name="T84" fmla="*/ 131 w 159"/>
              <a:gd name="T85" fmla="*/ 77 h 160"/>
              <a:gd name="T86" fmla="*/ 137 w 159"/>
              <a:gd name="T87" fmla="*/ 79 h 160"/>
              <a:gd name="T88" fmla="*/ 135 w 159"/>
              <a:gd name="T89" fmla="*/ 74 h 160"/>
              <a:gd name="T90" fmla="*/ 145 w 159"/>
              <a:gd name="T91" fmla="*/ 47 h 160"/>
              <a:gd name="T92" fmla="*/ 102 w 159"/>
              <a:gd name="T93" fmla="*/ 47 h 160"/>
              <a:gd name="T94" fmla="*/ 141 w 159"/>
              <a:gd name="T95" fmla="*/ 65 h 160"/>
              <a:gd name="T96" fmla="*/ 105 w 159"/>
              <a:gd name="T97" fmla="*/ 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9" h="160">
                <a:moveTo>
                  <a:pt x="130" y="2"/>
                </a:moveTo>
                <a:cubicBezTo>
                  <a:pt x="129" y="0"/>
                  <a:pt x="129" y="0"/>
                  <a:pt x="127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0" y="0"/>
                  <a:pt x="27" y="5"/>
                  <a:pt x="27" y="10"/>
                </a:cubicBezTo>
                <a:cubicBezTo>
                  <a:pt x="27" y="16"/>
                  <a:pt x="27" y="16"/>
                  <a:pt x="27" y="16"/>
                </a:cubicBezTo>
                <a:cubicBezTo>
                  <a:pt x="11" y="21"/>
                  <a:pt x="0" y="37"/>
                  <a:pt x="0" y="55"/>
                </a:cubicBezTo>
                <a:cubicBezTo>
                  <a:pt x="0" y="56"/>
                  <a:pt x="1" y="58"/>
                  <a:pt x="3" y="58"/>
                </a:cubicBezTo>
                <a:cubicBezTo>
                  <a:pt x="41" y="58"/>
                  <a:pt x="41" y="58"/>
                  <a:pt x="41" y="58"/>
                </a:cubicBezTo>
                <a:cubicBezTo>
                  <a:pt x="43" y="58"/>
                  <a:pt x="44" y="56"/>
                  <a:pt x="44" y="55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15"/>
                  <a:pt x="43" y="13"/>
                  <a:pt x="41" y="13"/>
                </a:cubicBezTo>
                <a:cubicBezTo>
                  <a:pt x="33" y="13"/>
                  <a:pt x="33" y="13"/>
                  <a:pt x="33" y="13"/>
                </a:cubicBezTo>
                <a:cubicBezTo>
                  <a:pt x="33" y="10"/>
                  <a:pt x="33" y="10"/>
                  <a:pt x="33" y="10"/>
                </a:cubicBezTo>
                <a:cubicBezTo>
                  <a:pt x="33" y="8"/>
                  <a:pt x="35" y="7"/>
                  <a:pt x="36" y="7"/>
                </a:cubicBezTo>
                <a:cubicBezTo>
                  <a:pt x="124" y="7"/>
                  <a:pt x="124" y="7"/>
                  <a:pt x="124" y="7"/>
                </a:cubicBezTo>
                <a:cubicBezTo>
                  <a:pt x="124" y="26"/>
                  <a:pt x="124" y="26"/>
                  <a:pt x="124" y="26"/>
                </a:cubicBezTo>
                <a:cubicBezTo>
                  <a:pt x="124" y="31"/>
                  <a:pt x="129" y="36"/>
                  <a:pt x="134" y="36"/>
                </a:cubicBezTo>
                <a:cubicBezTo>
                  <a:pt x="153" y="36"/>
                  <a:pt x="153" y="36"/>
                  <a:pt x="153" y="36"/>
                </a:cubicBezTo>
                <a:cubicBezTo>
                  <a:pt x="153" y="151"/>
                  <a:pt x="153" y="151"/>
                  <a:pt x="153" y="151"/>
                </a:cubicBezTo>
                <a:cubicBezTo>
                  <a:pt x="153" y="152"/>
                  <a:pt x="151" y="154"/>
                  <a:pt x="149" y="154"/>
                </a:cubicBezTo>
                <a:cubicBezTo>
                  <a:pt x="36" y="154"/>
                  <a:pt x="36" y="154"/>
                  <a:pt x="36" y="154"/>
                </a:cubicBezTo>
                <a:cubicBezTo>
                  <a:pt x="35" y="154"/>
                  <a:pt x="33" y="152"/>
                  <a:pt x="33" y="151"/>
                </a:cubicBezTo>
                <a:cubicBezTo>
                  <a:pt x="33" y="124"/>
                  <a:pt x="33" y="124"/>
                  <a:pt x="33" y="124"/>
                </a:cubicBezTo>
                <a:cubicBezTo>
                  <a:pt x="33" y="122"/>
                  <a:pt x="32" y="120"/>
                  <a:pt x="30" y="120"/>
                </a:cubicBezTo>
                <a:cubicBezTo>
                  <a:pt x="28" y="120"/>
                  <a:pt x="27" y="122"/>
                  <a:pt x="27" y="124"/>
                </a:cubicBezTo>
                <a:cubicBezTo>
                  <a:pt x="27" y="151"/>
                  <a:pt x="27" y="151"/>
                  <a:pt x="27" y="151"/>
                </a:cubicBezTo>
                <a:cubicBezTo>
                  <a:pt x="27" y="156"/>
                  <a:pt x="30" y="160"/>
                  <a:pt x="36" y="160"/>
                </a:cubicBezTo>
                <a:cubicBezTo>
                  <a:pt x="149" y="160"/>
                  <a:pt x="149" y="160"/>
                  <a:pt x="149" y="160"/>
                </a:cubicBezTo>
                <a:cubicBezTo>
                  <a:pt x="154" y="160"/>
                  <a:pt x="159" y="156"/>
                  <a:pt x="159" y="151"/>
                </a:cubicBezTo>
                <a:cubicBezTo>
                  <a:pt x="159" y="32"/>
                  <a:pt x="159" y="32"/>
                  <a:pt x="159" y="32"/>
                </a:cubicBezTo>
                <a:cubicBezTo>
                  <a:pt x="159" y="31"/>
                  <a:pt x="159" y="31"/>
                  <a:pt x="159" y="29"/>
                </a:cubicBezTo>
                <a:cubicBezTo>
                  <a:pt x="130" y="2"/>
                  <a:pt x="130" y="2"/>
                  <a:pt x="130" y="2"/>
                </a:cubicBezTo>
                <a:close/>
                <a:moveTo>
                  <a:pt x="38" y="20"/>
                </a:moveTo>
                <a:cubicBezTo>
                  <a:pt x="38" y="52"/>
                  <a:pt x="38" y="52"/>
                  <a:pt x="38" y="52"/>
                </a:cubicBezTo>
                <a:cubicBezTo>
                  <a:pt x="6" y="52"/>
                  <a:pt x="6" y="52"/>
                  <a:pt x="6" y="52"/>
                </a:cubicBezTo>
                <a:cubicBezTo>
                  <a:pt x="8" y="34"/>
                  <a:pt x="22" y="21"/>
                  <a:pt x="38" y="20"/>
                </a:cubicBezTo>
                <a:close/>
                <a:moveTo>
                  <a:pt x="134" y="29"/>
                </a:moveTo>
                <a:cubicBezTo>
                  <a:pt x="132" y="29"/>
                  <a:pt x="130" y="28"/>
                  <a:pt x="130" y="26"/>
                </a:cubicBezTo>
                <a:cubicBezTo>
                  <a:pt x="130" y="12"/>
                  <a:pt x="130" y="12"/>
                  <a:pt x="130" y="12"/>
                </a:cubicBezTo>
                <a:cubicBezTo>
                  <a:pt x="148" y="29"/>
                  <a:pt x="148" y="29"/>
                  <a:pt x="148" y="29"/>
                </a:cubicBezTo>
                <a:lnTo>
                  <a:pt x="134" y="29"/>
                </a:lnTo>
                <a:close/>
                <a:moveTo>
                  <a:pt x="31" y="116"/>
                </a:moveTo>
                <a:cubicBezTo>
                  <a:pt x="31" y="114"/>
                  <a:pt x="33" y="114"/>
                  <a:pt x="33" y="112"/>
                </a:cubicBezTo>
                <a:cubicBezTo>
                  <a:pt x="31" y="111"/>
                  <a:pt x="31" y="111"/>
                  <a:pt x="31" y="111"/>
                </a:cubicBezTo>
                <a:cubicBezTo>
                  <a:pt x="31" y="109"/>
                  <a:pt x="30" y="109"/>
                  <a:pt x="30" y="109"/>
                </a:cubicBezTo>
                <a:cubicBezTo>
                  <a:pt x="28" y="109"/>
                  <a:pt x="28" y="109"/>
                  <a:pt x="27" y="111"/>
                </a:cubicBezTo>
                <a:cubicBezTo>
                  <a:pt x="27" y="112"/>
                  <a:pt x="27" y="112"/>
                  <a:pt x="27" y="112"/>
                </a:cubicBezTo>
                <a:cubicBezTo>
                  <a:pt x="27" y="114"/>
                  <a:pt x="27" y="114"/>
                  <a:pt x="27" y="116"/>
                </a:cubicBezTo>
                <a:cubicBezTo>
                  <a:pt x="28" y="116"/>
                  <a:pt x="28" y="116"/>
                  <a:pt x="30" y="116"/>
                </a:cubicBezTo>
                <a:lnTo>
                  <a:pt x="31" y="116"/>
                </a:lnTo>
                <a:close/>
                <a:moveTo>
                  <a:pt x="93" y="66"/>
                </a:moveTo>
                <a:cubicBezTo>
                  <a:pt x="93" y="42"/>
                  <a:pt x="74" y="25"/>
                  <a:pt x="52" y="25"/>
                </a:cubicBezTo>
                <a:cubicBezTo>
                  <a:pt x="50" y="25"/>
                  <a:pt x="49" y="26"/>
                  <a:pt x="49" y="28"/>
                </a:cubicBezTo>
                <a:cubicBezTo>
                  <a:pt x="49" y="63"/>
                  <a:pt x="49" y="63"/>
                  <a:pt x="49" y="63"/>
                </a:cubicBezTo>
                <a:cubicBezTo>
                  <a:pt x="14" y="63"/>
                  <a:pt x="14" y="63"/>
                  <a:pt x="14" y="63"/>
                </a:cubicBezTo>
                <a:cubicBezTo>
                  <a:pt x="12" y="63"/>
                  <a:pt x="11" y="63"/>
                  <a:pt x="11" y="66"/>
                </a:cubicBezTo>
                <a:cubicBezTo>
                  <a:pt x="11" y="89"/>
                  <a:pt x="30" y="106"/>
                  <a:pt x="52" y="106"/>
                </a:cubicBezTo>
                <a:cubicBezTo>
                  <a:pt x="74" y="106"/>
                  <a:pt x="93" y="89"/>
                  <a:pt x="93" y="66"/>
                </a:cubicBezTo>
                <a:close/>
                <a:moveTo>
                  <a:pt x="55" y="31"/>
                </a:moveTo>
                <a:cubicBezTo>
                  <a:pt x="63" y="31"/>
                  <a:pt x="69" y="34"/>
                  <a:pt x="74" y="39"/>
                </a:cubicBezTo>
                <a:cubicBezTo>
                  <a:pt x="55" y="58"/>
                  <a:pt x="55" y="58"/>
                  <a:pt x="55" y="58"/>
                </a:cubicBezTo>
                <a:lnTo>
                  <a:pt x="55" y="31"/>
                </a:lnTo>
                <a:close/>
                <a:moveTo>
                  <a:pt x="17" y="70"/>
                </a:moveTo>
                <a:cubicBezTo>
                  <a:pt x="52" y="70"/>
                  <a:pt x="52" y="70"/>
                  <a:pt x="52" y="70"/>
                </a:cubicBezTo>
                <a:cubicBezTo>
                  <a:pt x="54" y="70"/>
                  <a:pt x="54" y="68"/>
                  <a:pt x="54" y="68"/>
                </a:cubicBezTo>
                <a:cubicBezTo>
                  <a:pt x="79" y="44"/>
                  <a:pt x="79" y="44"/>
                  <a:pt x="79" y="44"/>
                </a:cubicBezTo>
                <a:cubicBezTo>
                  <a:pt x="84" y="49"/>
                  <a:pt x="87" y="57"/>
                  <a:pt x="87" y="66"/>
                </a:cubicBezTo>
                <a:cubicBezTo>
                  <a:pt x="87" y="86"/>
                  <a:pt x="71" y="100"/>
                  <a:pt x="52" y="100"/>
                </a:cubicBezTo>
                <a:cubicBezTo>
                  <a:pt x="35" y="100"/>
                  <a:pt x="19" y="87"/>
                  <a:pt x="17" y="70"/>
                </a:cubicBezTo>
                <a:close/>
                <a:moveTo>
                  <a:pt x="90" y="117"/>
                </a:moveTo>
                <a:cubicBezTo>
                  <a:pt x="90" y="117"/>
                  <a:pt x="90" y="116"/>
                  <a:pt x="90" y="114"/>
                </a:cubicBezTo>
                <a:cubicBezTo>
                  <a:pt x="90" y="109"/>
                  <a:pt x="85" y="104"/>
                  <a:pt x="80" y="104"/>
                </a:cubicBezTo>
                <a:cubicBezTo>
                  <a:pt x="76" y="104"/>
                  <a:pt x="71" y="109"/>
                  <a:pt x="71" y="114"/>
                </a:cubicBezTo>
                <a:cubicBezTo>
                  <a:pt x="71" y="116"/>
                  <a:pt x="72" y="117"/>
                  <a:pt x="72" y="119"/>
                </a:cubicBezTo>
                <a:cubicBezTo>
                  <a:pt x="61" y="130"/>
                  <a:pt x="61" y="130"/>
                  <a:pt x="61" y="130"/>
                </a:cubicBezTo>
                <a:cubicBezTo>
                  <a:pt x="60" y="128"/>
                  <a:pt x="58" y="128"/>
                  <a:pt x="57" y="128"/>
                </a:cubicBezTo>
                <a:cubicBezTo>
                  <a:pt x="52" y="128"/>
                  <a:pt x="47" y="133"/>
                  <a:pt x="47" y="138"/>
                </a:cubicBezTo>
                <a:cubicBezTo>
                  <a:pt x="47" y="143"/>
                  <a:pt x="52" y="148"/>
                  <a:pt x="57" y="148"/>
                </a:cubicBezTo>
                <a:cubicBezTo>
                  <a:pt x="61" y="148"/>
                  <a:pt x="66" y="143"/>
                  <a:pt x="66" y="138"/>
                </a:cubicBezTo>
                <a:cubicBezTo>
                  <a:pt x="66" y="136"/>
                  <a:pt x="66" y="135"/>
                  <a:pt x="66" y="135"/>
                </a:cubicBezTo>
                <a:cubicBezTo>
                  <a:pt x="77" y="124"/>
                  <a:pt x="77" y="124"/>
                  <a:pt x="77" y="124"/>
                </a:cubicBezTo>
                <a:cubicBezTo>
                  <a:pt x="77" y="124"/>
                  <a:pt x="79" y="124"/>
                  <a:pt x="80" y="124"/>
                </a:cubicBezTo>
                <a:cubicBezTo>
                  <a:pt x="82" y="124"/>
                  <a:pt x="84" y="124"/>
                  <a:pt x="85" y="122"/>
                </a:cubicBezTo>
                <a:cubicBezTo>
                  <a:pt x="96" y="135"/>
                  <a:pt x="96" y="135"/>
                  <a:pt x="96" y="135"/>
                </a:cubicBezTo>
                <a:cubicBezTo>
                  <a:pt x="96" y="135"/>
                  <a:pt x="96" y="136"/>
                  <a:pt x="96" y="138"/>
                </a:cubicBezTo>
                <a:cubicBezTo>
                  <a:pt x="96" y="143"/>
                  <a:pt x="99" y="148"/>
                  <a:pt x="106" y="148"/>
                </a:cubicBezTo>
                <a:cubicBezTo>
                  <a:pt x="111" y="148"/>
                  <a:pt x="114" y="143"/>
                  <a:pt x="114" y="138"/>
                </a:cubicBezTo>
                <a:cubicBezTo>
                  <a:pt x="114" y="136"/>
                  <a:pt x="114" y="135"/>
                  <a:pt x="114" y="135"/>
                </a:cubicBezTo>
                <a:cubicBezTo>
                  <a:pt x="131" y="117"/>
                  <a:pt x="131" y="117"/>
                  <a:pt x="131" y="117"/>
                </a:cubicBezTo>
                <a:cubicBezTo>
                  <a:pt x="136" y="117"/>
                  <a:pt x="136" y="117"/>
                  <a:pt x="136" y="117"/>
                </a:cubicBezTo>
                <a:cubicBezTo>
                  <a:pt x="141" y="117"/>
                  <a:pt x="145" y="114"/>
                  <a:pt x="145" y="108"/>
                </a:cubicBezTo>
                <a:cubicBezTo>
                  <a:pt x="145" y="103"/>
                  <a:pt x="141" y="100"/>
                  <a:pt x="136" y="100"/>
                </a:cubicBezTo>
                <a:cubicBezTo>
                  <a:pt x="130" y="100"/>
                  <a:pt x="126" y="103"/>
                  <a:pt x="126" y="108"/>
                </a:cubicBezTo>
                <a:cubicBezTo>
                  <a:pt x="126" y="112"/>
                  <a:pt x="126" y="112"/>
                  <a:pt x="126" y="112"/>
                </a:cubicBezTo>
                <a:cubicBezTo>
                  <a:pt x="109" y="130"/>
                  <a:pt x="109" y="130"/>
                  <a:pt x="109" y="130"/>
                </a:cubicBezTo>
                <a:cubicBezTo>
                  <a:pt x="107" y="128"/>
                  <a:pt x="106" y="128"/>
                  <a:pt x="106" y="128"/>
                </a:cubicBezTo>
                <a:cubicBezTo>
                  <a:pt x="104" y="128"/>
                  <a:pt x="103" y="128"/>
                  <a:pt x="101" y="130"/>
                </a:cubicBezTo>
                <a:cubicBezTo>
                  <a:pt x="90" y="117"/>
                  <a:pt x="90" y="117"/>
                  <a:pt x="90" y="117"/>
                </a:cubicBezTo>
                <a:close/>
                <a:moveTo>
                  <a:pt x="60" y="138"/>
                </a:moveTo>
                <a:cubicBezTo>
                  <a:pt x="60" y="140"/>
                  <a:pt x="58" y="141"/>
                  <a:pt x="57" y="141"/>
                </a:cubicBezTo>
                <a:cubicBezTo>
                  <a:pt x="55" y="141"/>
                  <a:pt x="53" y="140"/>
                  <a:pt x="53" y="138"/>
                </a:cubicBezTo>
                <a:cubicBezTo>
                  <a:pt x="53" y="136"/>
                  <a:pt x="55" y="135"/>
                  <a:pt x="57" y="135"/>
                </a:cubicBezTo>
                <a:cubicBezTo>
                  <a:pt x="58" y="135"/>
                  <a:pt x="58" y="135"/>
                  <a:pt x="60" y="136"/>
                </a:cubicBezTo>
                <a:lnTo>
                  <a:pt x="60" y="138"/>
                </a:lnTo>
                <a:close/>
                <a:moveTo>
                  <a:pt x="80" y="117"/>
                </a:moveTo>
                <a:cubicBezTo>
                  <a:pt x="79" y="117"/>
                  <a:pt x="77" y="116"/>
                  <a:pt x="77" y="114"/>
                </a:cubicBezTo>
                <a:cubicBezTo>
                  <a:pt x="77" y="112"/>
                  <a:pt x="79" y="111"/>
                  <a:pt x="80" y="111"/>
                </a:cubicBezTo>
                <a:cubicBezTo>
                  <a:pt x="82" y="111"/>
                  <a:pt x="84" y="112"/>
                  <a:pt x="84" y="114"/>
                </a:cubicBezTo>
                <a:cubicBezTo>
                  <a:pt x="84" y="116"/>
                  <a:pt x="82" y="117"/>
                  <a:pt x="80" y="117"/>
                </a:cubicBezTo>
                <a:close/>
                <a:moveTo>
                  <a:pt x="136" y="104"/>
                </a:moveTo>
                <a:cubicBezTo>
                  <a:pt x="138" y="104"/>
                  <a:pt x="139" y="106"/>
                  <a:pt x="139" y="108"/>
                </a:cubicBezTo>
                <a:cubicBezTo>
                  <a:pt x="139" y="109"/>
                  <a:pt x="138" y="111"/>
                  <a:pt x="136" y="111"/>
                </a:cubicBezTo>
                <a:cubicBezTo>
                  <a:pt x="134" y="111"/>
                  <a:pt x="133" y="109"/>
                  <a:pt x="133" y="108"/>
                </a:cubicBezTo>
                <a:cubicBezTo>
                  <a:pt x="133" y="106"/>
                  <a:pt x="134" y="104"/>
                  <a:pt x="136" y="104"/>
                </a:cubicBezTo>
                <a:close/>
                <a:moveTo>
                  <a:pt x="106" y="135"/>
                </a:moveTo>
                <a:cubicBezTo>
                  <a:pt x="107" y="135"/>
                  <a:pt x="109" y="136"/>
                  <a:pt x="109" y="138"/>
                </a:cubicBezTo>
                <a:cubicBezTo>
                  <a:pt x="109" y="140"/>
                  <a:pt x="107" y="141"/>
                  <a:pt x="106" y="141"/>
                </a:cubicBezTo>
                <a:cubicBezTo>
                  <a:pt x="103" y="141"/>
                  <a:pt x="103" y="140"/>
                  <a:pt x="103" y="138"/>
                </a:cubicBezTo>
                <a:cubicBezTo>
                  <a:pt x="103" y="136"/>
                  <a:pt x="103" y="135"/>
                  <a:pt x="106" y="135"/>
                </a:cubicBezTo>
                <a:close/>
                <a:moveTo>
                  <a:pt x="105" y="80"/>
                </a:moveTo>
                <a:cubicBezTo>
                  <a:pt x="120" y="80"/>
                  <a:pt x="120" y="80"/>
                  <a:pt x="120" y="80"/>
                </a:cubicBezTo>
                <a:cubicBezTo>
                  <a:pt x="122" y="80"/>
                  <a:pt x="124" y="79"/>
                  <a:pt x="124" y="77"/>
                </a:cubicBezTo>
                <a:cubicBezTo>
                  <a:pt x="124" y="76"/>
                  <a:pt x="122" y="74"/>
                  <a:pt x="120" y="74"/>
                </a:cubicBezTo>
                <a:cubicBezTo>
                  <a:pt x="105" y="74"/>
                  <a:pt x="105" y="74"/>
                  <a:pt x="105" y="74"/>
                </a:cubicBezTo>
                <a:cubicBezTo>
                  <a:pt x="103" y="74"/>
                  <a:pt x="102" y="76"/>
                  <a:pt x="102" y="77"/>
                </a:cubicBezTo>
                <a:cubicBezTo>
                  <a:pt x="102" y="79"/>
                  <a:pt x="103" y="80"/>
                  <a:pt x="105" y="80"/>
                </a:cubicBezTo>
                <a:close/>
                <a:moveTo>
                  <a:pt x="135" y="74"/>
                </a:moveTo>
                <a:cubicBezTo>
                  <a:pt x="133" y="74"/>
                  <a:pt x="133" y="74"/>
                  <a:pt x="131" y="74"/>
                </a:cubicBezTo>
                <a:cubicBezTo>
                  <a:pt x="131" y="76"/>
                  <a:pt x="131" y="76"/>
                  <a:pt x="131" y="77"/>
                </a:cubicBezTo>
                <a:cubicBezTo>
                  <a:pt x="131" y="79"/>
                  <a:pt x="131" y="79"/>
                  <a:pt x="131" y="79"/>
                </a:cubicBezTo>
                <a:cubicBezTo>
                  <a:pt x="133" y="80"/>
                  <a:pt x="133" y="80"/>
                  <a:pt x="135" y="80"/>
                </a:cubicBezTo>
                <a:cubicBezTo>
                  <a:pt x="135" y="80"/>
                  <a:pt x="137" y="80"/>
                  <a:pt x="137" y="79"/>
                </a:cubicBezTo>
                <a:cubicBezTo>
                  <a:pt x="139" y="79"/>
                  <a:pt x="139" y="77"/>
                  <a:pt x="139" y="77"/>
                </a:cubicBezTo>
                <a:cubicBezTo>
                  <a:pt x="139" y="76"/>
                  <a:pt x="139" y="76"/>
                  <a:pt x="137" y="74"/>
                </a:cubicBezTo>
                <a:lnTo>
                  <a:pt x="135" y="74"/>
                </a:lnTo>
                <a:close/>
                <a:moveTo>
                  <a:pt x="105" y="50"/>
                </a:moveTo>
                <a:cubicBezTo>
                  <a:pt x="141" y="50"/>
                  <a:pt x="141" y="50"/>
                  <a:pt x="141" y="50"/>
                </a:cubicBezTo>
                <a:cubicBezTo>
                  <a:pt x="145" y="50"/>
                  <a:pt x="145" y="49"/>
                  <a:pt x="145" y="47"/>
                </a:cubicBezTo>
                <a:cubicBezTo>
                  <a:pt x="145" y="46"/>
                  <a:pt x="145" y="44"/>
                  <a:pt x="141" y="44"/>
                </a:cubicBezTo>
                <a:cubicBezTo>
                  <a:pt x="105" y="44"/>
                  <a:pt x="105" y="44"/>
                  <a:pt x="105" y="44"/>
                </a:cubicBezTo>
                <a:cubicBezTo>
                  <a:pt x="103" y="44"/>
                  <a:pt x="102" y="46"/>
                  <a:pt x="102" y="47"/>
                </a:cubicBezTo>
                <a:cubicBezTo>
                  <a:pt x="102" y="49"/>
                  <a:pt x="103" y="50"/>
                  <a:pt x="105" y="50"/>
                </a:cubicBezTo>
                <a:close/>
                <a:moveTo>
                  <a:pt x="105" y="65"/>
                </a:moveTo>
                <a:cubicBezTo>
                  <a:pt x="141" y="65"/>
                  <a:pt x="141" y="65"/>
                  <a:pt x="141" y="65"/>
                </a:cubicBezTo>
                <a:cubicBezTo>
                  <a:pt x="145" y="65"/>
                  <a:pt x="145" y="65"/>
                  <a:pt x="145" y="62"/>
                </a:cubicBezTo>
                <a:cubicBezTo>
                  <a:pt x="145" y="60"/>
                  <a:pt x="145" y="60"/>
                  <a:pt x="141" y="60"/>
                </a:cubicBezTo>
                <a:cubicBezTo>
                  <a:pt x="105" y="60"/>
                  <a:pt x="105" y="60"/>
                  <a:pt x="105" y="60"/>
                </a:cubicBezTo>
                <a:cubicBezTo>
                  <a:pt x="103" y="60"/>
                  <a:pt x="102" y="60"/>
                  <a:pt x="102" y="62"/>
                </a:cubicBezTo>
                <a:cubicBezTo>
                  <a:pt x="102" y="65"/>
                  <a:pt x="103" y="65"/>
                  <a:pt x="105" y="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D77B227F-D309-E6BB-8070-A1D3925246E7}"/>
              </a:ext>
            </a:extLst>
          </p:cNvPr>
          <p:cNvSpPr>
            <a:spLocks noEditPoints="1"/>
          </p:cNvSpPr>
          <p:nvPr/>
        </p:nvSpPr>
        <p:spPr bwMode="auto">
          <a:xfrm>
            <a:off x="2381251" y="3035300"/>
            <a:ext cx="254000" cy="236538"/>
          </a:xfrm>
          <a:custGeom>
            <a:avLst/>
            <a:gdLst>
              <a:gd name="T0" fmla="*/ 146 w 160"/>
              <a:gd name="T1" fmla="*/ 110 h 149"/>
              <a:gd name="T2" fmla="*/ 130 w 160"/>
              <a:gd name="T3" fmla="*/ 136 h 149"/>
              <a:gd name="T4" fmla="*/ 131 w 160"/>
              <a:gd name="T5" fmla="*/ 102 h 149"/>
              <a:gd name="T6" fmla="*/ 160 w 160"/>
              <a:gd name="T7" fmla="*/ 117 h 149"/>
              <a:gd name="T8" fmla="*/ 136 w 160"/>
              <a:gd name="T9" fmla="*/ 70 h 149"/>
              <a:gd name="T10" fmla="*/ 104 w 160"/>
              <a:gd name="T11" fmla="*/ 33 h 149"/>
              <a:gd name="T12" fmla="*/ 56 w 160"/>
              <a:gd name="T13" fmla="*/ 33 h 149"/>
              <a:gd name="T14" fmla="*/ 59 w 160"/>
              <a:gd name="T15" fmla="*/ 54 h 149"/>
              <a:gd name="T16" fmla="*/ 24 w 160"/>
              <a:gd name="T17" fmla="*/ 54 h 149"/>
              <a:gd name="T18" fmla="*/ 19 w 160"/>
              <a:gd name="T19" fmla="*/ 49 h 149"/>
              <a:gd name="T20" fmla="*/ 10 w 160"/>
              <a:gd name="T21" fmla="*/ 93 h 149"/>
              <a:gd name="T22" fmla="*/ 80 w 160"/>
              <a:gd name="T23" fmla="*/ 149 h 149"/>
              <a:gd name="T24" fmla="*/ 24 w 160"/>
              <a:gd name="T25" fmla="*/ 66 h 149"/>
              <a:gd name="T26" fmla="*/ 128 w 160"/>
              <a:gd name="T27" fmla="*/ 99 h 149"/>
              <a:gd name="T28" fmla="*/ 114 w 160"/>
              <a:gd name="T29" fmla="*/ 85 h 149"/>
              <a:gd name="T30" fmla="*/ 118 w 160"/>
              <a:gd name="T31" fmla="*/ 93 h 149"/>
              <a:gd name="T32" fmla="*/ 118 w 160"/>
              <a:gd name="T33" fmla="*/ 99 h 149"/>
              <a:gd name="T34" fmla="*/ 80 w 160"/>
              <a:gd name="T35" fmla="*/ 56 h 149"/>
              <a:gd name="T36" fmla="*/ 83 w 160"/>
              <a:gd name="T37" fmla="*/ 74 h 149"/>
              <a:gd name="T38" fmla="*/ 83 w 160"/>
              <a:gd name="T39" fmla="*/ 74 h 149"/>
              <a:gd name="T40" fmla="*/ 64 w 160"/>
              <a:gd name="T41" fmla="*/ 56 h 149"/>
              <a:gd name="T42" fmla="*/ 67 w 160"/>
              <a:gd name="T43" fmla="*/ 27 h 149"/>
              <a:gd name="T44" fmla="*/ 96 w 160"/>
              <a:gd name="T45" fmla="*/ 49 h 149"/>
              <a:gd name="T46" fmla="*/ 72 w 160"/>
              <a:gd name="T47" fmla="*/ 61 h 149"/>
              <a:gd name="T48" fmla="*/ 72 w 160"/>
              <a:gd name="T49" fmla="*/ 61 h 149"/>
              <a:gd name="T50" fmla="*/ 88 w 160"/>
              <a:gd name="T51" fmla="*/ 70 h 149"/>
              <a:gd name="T52" fmla="*/ 88 w 160"/>
              <a:gd name="T53" fmla="*/ 77 h 149"/>
              <a:gd name="T54" fmla="*/ 109 w 160"/>
              <a:gd name="T55" fmla="*/ 80 h 149"/>
              <a:gd name="T56" fmla="*/ 110 w 160"/>
              <a:gd name="T57" fmla="*/ 90 h 149"/>
              <a:gd name="T58" fmla="*/ 131 w 160"/>
              <a:gd name="T59" fmla="*/ 67 h 149"/>
              <a:gd name="T60" fmla="*/ 131 w 160"/>
              <a:gd name="T61" fmla="*/ 67 h 149"/>
              <a:gd name="T62" fmla="*/ 118 w 160"/>
              <a:gd name="T63" fmla="*/ 32 h 149"/>
              <a:gd name="T64" fmla="*/ 126 w 160"/>
              <a:gd name="T65" fmla="*/ 46 h 149"/>
              <a:gd name="T66" fmla="*/ 102 w 160"/>
              <a:gd name="T67" fmla="*/ 59 h 149"/>
              <a:gd name="T68" fmla="*/ 98 w 160"/>
              <a:gd name="T69" fmla="*/ 37 h 149"/>
              <a:gd name="T70" fmla="*/ 98 w 160"/>
              <a:gd name="T71" fmla="*/ 25 h 149"/>
              <a:gd name="T72" fmla="*/ 62 w 160"/>
              <a:gd name="T73" fmla="*/ 25 h 149"/>
              <a:gd name="T74" fmla="*/ 62 w 160"/>
              <a:gd name="T75" fmla="*/ 30 h 149"/>
              <a:gd name="T76" fmla="*/ 59 w 160"/>
              <a:gd name="T77" fmla="*/ 70 h 149"/>
              <a:gd name="T78" fmla="*/ 74 w 160"/>
              <a:gd name="T79" fmla="*/ 75 h 149"/>
              <a:gd name="T80" fmla="*/ 42 w 160"/>
              <a:gd name="T81" fmla="*/ 93 h 149"/>
              <a:gd name="T82" fmla="*/ 48 w 160"/>
              <a:gd name="T83" fmla="*/ 85 h 149"/>
              <a:gd name="T84" fmla="*/ 38 w 160"/>
              <a:gd name="T85" fmla="*/ 101 h 149"/>
              <a:gd name="T86" fmla="*/ 50 w 160"/>
              <a:gd name="T87" fmla="*/ 99 h 149"/>
              <a:gd name="T88" fmla="*/ 29 w 160"/>
              <a:gd name="T89" fmla="*/ 67 h 149"/>
              <a:gd name="T90" fmla="*/ 29 w 160"/>
              <a:gd name="T91" fmla="*/ 67 h 149"/>
              <a:gd name="T92" fmla="*/ 29 w 160"/>
              <a:gd name="T93" fmla="*/ 91 h 149"/>
              <a:gd name="T94" fmla="*/ 14 w 160"/>
              <a:gd name="T95" fmla="*/ 110 h 149"/>
              <a:gd name="T96" fmla="*/ 24 w 160"/>
              <a:gd name="T97" fmla="*/ 93 h 149"/>
              <a:gd name="T98" fmla="*/ 30 w 160"/>
              <a:gd name="T99" fmla="*/ 136 h 149"/>
              <a:gd name="T100" fmla="*/ 35 w 160"/>
              <a:gd name="T101" fmla="*/ 136 h 149"/>
              <a:gd name="T102" fmla="*/ 35 w 160"/>
              <a:gd name="T103" fmla="*/ 136 h 149"/>
              <a:gd name="T104" fmla="*/ 64 w 160"/>
              <a:gd name="T105" fmla="*/ 110 h 149"/>
              <a:gd name="T106" fmla="*/ 48 w 160"/>
              <a:gd name="T107" fmla="*/ 106 h 149"/>
              <a:gd name="T108" fmla="*/ 72 w 160"/>
              <a:gd name="T109" fmla="*/ 98 h 149"/>
              <a:gd name="T110" fmla="*/ 80 w 160"/>
              <a:gd name="T111" fmla="*/ 78 h 149"/>
              <a:gd name="T112" fmla="*/ 94 w 160"/>
              <a:gd name="T113" fmla="*/ 107 h 149"/>
              <a:gd name="T114" fmla="*/ 85 w 160"/>
              <a:gd name="T115" fmla="*/ 99 h 149"/>
              <a:gd name="T116" fmla="*/ 112 w 160"/>
              <a:gd name="T117" fmla="*/ 104 h 149"/>
              <a:gd name="T118" fmla="*/ 114 w 160"/>
              <a:gd name="T119" fmla="*/ 144 h 149"/>
              <a:gd name="T120" fmla="*/ 125 w 160"/>
              <a:gd name="T121" fmla="*/ 136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49">
                <a:moveTo>
                  <a:pt x="158" y="126"/>
                </a:moveTo>
                <a:cubicBezTo>
                  <a:pt x="157" y="126"/>
                  <a:pt x="155" y="126"/>
                  <a:pt x="155" y="128"/>
                </a:cubicBezTo>
                <a:cubicBezTo>
                  <a:pt x="155" y="144"/>
                  <a:pt x="155" y="144"/>
                  <a:pt x="155" y="144"/>
                </a:cubicBezTo>
                <a:cubicBezTo>
                  <a:pt x="155" y="144"/>
                  <a:pt x="155" y="144"/>
                  <a:pt x="155" y="144"/>
                </a:cubicBezTo>
                <a:cubicBezTo>
                  <a:pt x="146" y="144"/>
                  <a:pt x="146" y="144"/>
                  <a:pt x="146" y="144"/>
                </a:cubicBezTo>
                <a:cubicBezTo>
                  <a:pt x="146" y="110"/>
                  <a:pt x="146" y="110"/>
                  <a:pt x="146" y="110"/>
                </a:cubicBezTo>
                <a:cubicBezTo>
                  <a:pt x="146" y="109"/>
                  <a:pt x="146" y="107"/>
                  <a:pt x="144" y="107"/>
                </a:cubicBezTo>
                <a:cubicBezTo>
                  <a:pt x="142" y="107"/>
                  <a:pt x="141" y="109"/>
                  <a:pt x="141" y="110"/>
                </a:cubicBezTo>
                <a:cubicBezTo>
                  <a:pt x="141" y="144"/>
                  <a:pt x="141" y="144"/>
                  <a:pt x="141" y="144"/>
                </a:cubicBezTo>
                <a:cubicBezTo>
                  <a:pt x="125" y="144"/>
                  <a:pt x="125" y="144"/>
                  <a:pt x="125" y="144"/>
                </a:cubicBezTo>
                <a:cubicBezTo>
                  <a:pt x="130" y="139"/>
                  <a:pt x="130" y="139"/>
                  <a:pt x="130" y="139"/>
                </a:cubicBezTo>
                <a:cubicBezTo>
                  <a:pt x="130" y="139"/>
                  <a:pt x="130" y="138"/>
                  <a:pt x="130" y="136"/>
                </a:cubicBezTo>
                <a:cubicBezTo>
                  <a:pt x="130" y="136"/>
                  <a:pt x="130" y="136"/>
                  <a:pt x="130" y="136"/>
                </a:cubicBezTo>
                <a:cubicBezTo>
                  <a:pt x="125" y="106"/>
                  <a:pt x="125" y="106"/>
                  <a:pt x="125" y="106"/>
                </a:cubicBezTo>
                <a:cubicBezTo>
                  <a:pt x="126" y="104"/>
                  <a:pt x="126" y="104"/>
                  <a:pt x="126" y="104"/>
                </a:cubicBezTo>
                <a:cubicBezTo>
                  <a:pt x="126" y="104"/>
                  <a:pt x="126" y="104"/>
                  <a:pt x="126" y="104"/>
                </a:cubicBezTo>
                <a:cubicBezTo>
                  <a:pt x="126" y="104"/>
                  <a:pt x="128" y="106"/>
                  <a:pt x="130" y="104"/>
                </a:cubicBezTo>
                <a:cubicBezTo>
                  <a:pt x="130" y="104"/>
                  <a:pt x="131" y="104"/>
                  <a:pt x="131" y="102"/>
                </a:cubicBezTo>
                <a:cubicBezTo>
                  <a:pt x="136" y="93"/>
                  <a:pt x="136" y="93"/>
                  <a:pt x="136" y="93"/>
                </a:cubicBezTo>
                <a:cubicBezTo>
                  <a:pt x="149" y="98"/>
                  <a:pt x="149" y="98"/>
                  <a:pt x="149" y="98"/>
                </a:cubicBezTo>
                <a:cubicBezTo>
                  <a:pt x="149" y="98"/>
                  <a:pt x="155" y="99"/>
                  <a:pt x="155" y="107"/>
                </a:cubicBezTo>
                <a:cubicBezTo>
                  <a:pt x="155" y="117"/>
                  <a:pt x="155" y="117"/>
                  <a:pt x="155" y="117"/>
                </a:cubicBezTo>
                <a:cubicBezTo>
                  <a:pt x="155" y="118"/>
                  <a:pt x="157" y="120"/>
                  <a:pt x="158" y="120"/>
                </a:cubicBezTo>
                <a:cubicBezTo>
                  <a:pt x="158" y="120"/>
                  <a:pt x="160" y="118"/>
                  <a:pt x="160" y="117"/>
                </a:cubicBezTo>
                <a:cubicBezTo>
                  <a:pt x="160" y="107"/>
                  <a:pt x="160" y="107"/>
                  <a:pt x="160" y="107"/>
                </a:cubicBezTo>
                <a:cubicBezTo>
                  <a:pt x="160" y="96"/>
                  <a:pt x="150" y="93"/>
                  <a:pt x="150" y="93"/>
                </a:cubicBezTo>
                <a:cubicBezTo>
                  <a:pt x="150" y="93"/>
                  <a:pt x="150" y="93"/>
                  <a:pt x="150" y="93"/>
                </a:cubicBezTo>
                <a:cubicBezTo>
                  <a:pt x="130" y="85"/>
                  <a:pt x="130" y="85"/>
                  <a:pt x="130" y="85"/>
                </a:cubicBezTo>
                <a:cubicBezTo>
                  <a:pt x="130" y="80"/>
                  <a:pt x="130" y="80"/>
                  <a:pt x="130" y="80"/>
                </a:cubicBezTo>
                <a:cubicBezTo>
                  <a:pt x="133" y="78"/>
                  <a:pt x="136" y="74"/>
                  <a:pt x="136" y="70"/>
                </a:cubicBezTo>
                <a:cubicBezTo>
                  <a:pt x="138" y="69"/>
                  <a:pt x="139" y="69"/>
                  <a:pt x="141" y="67"/>
                </a:cubicBezTo>
                <a:cubicBezTo>
                  <a:pt x="142" y="66"/>
                  <a:pt x="142" y="64"/>
                  <a:pt x="142" y="62"/>
                </a:cubicBezTo>
                <a:cubicBezTo>
                  <a:pt x="142" y="59"/>
                  <a:pt x="142" y="58"/>
                  <a:pt x="141" y="56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38"/>
                  <a:pt x="131" y="27"/>
                  <a:pt x="118" y="27"/>
                </a:cubicBezTo>
                <a:cubicBezTo>
                  <a:pt x="114" y="27"/>
                  <a:pt x="109" y="30"/>
                  <a:pt x="104" y="33"/>
                </a:cubicBezTo>
                <a:cubicBezTo>
                  <a:pt x="104" y="32"/>
                  <a:pt x="104" y="30"/>
                  <a:pt x="102" y="29"/>
                </a:cubicBezTo>
                <a:cubicBezTo>
                  <a:pt x="102" y="22"/>
                  <a:pt x="102" y="22"/>
                  <a:pt x="102" y="22"/>
                </a:cubicBezTo>
                <a:cubicBezTo>
                  <a:pt x="102" y="9"/>
                  <a:pt x="93" y="0"/>
                  <a:pt x="80" y="0"/>
                </a:cubicBezTo>
                <a:cubicBezTo>
                  <a:pt x="67" y="0"/>
                  <a:pt x="58" y="9"/>
                  <a:pt x="58" y="22"/>
                </a:cubicBezTo>
                <a:cubicBezTo>
                  <a:pt x="58" y="29"/>
                  <a:pt x="58" y="29"/>
                  <a:pt x="58" y="29"/>
                </a:cubicBezTo>
                <a:cubicBezTo>
                  <a:pt x="56" y="30"/>
                  <a:pt x="56" y="32"/>
                  <a:pt x="56" y="33"/>
                </a:cubicBezTo>
                <a:cubicBezTo>
                  <a:pt x="53" y="30"/>
                  <a:pt x="51" y="29"/>
                  <a:pt x="48" y="29"/>
                </a:cubicBezTo>
                <a:cubicBezTo>
                  <a:pt x="46" y="29"/>
                  <a:pt x="45" y="29"/>
                  <a:pt x="45" y="30"/>
                </a:cubicBezTo>
                <a:cubicBezTo>
                  <a:pt x="45" y="32"/>
                  <a:pt x="45" y="33"/>
                  <a:pt x="46" y="33"/>
                </a:cubicBezTo>
                <a:cubicBezTo>
                  <a:pt x="54" y="35"/>
                  <a:pt x="59" y="41"/>
                  <a:pt x="59" y="49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3"/>
                  <a:pt x="59" y="53"/>
                  <a:pt x="58" y="53"/>
                </a:cubicBezTo>
                <a:cubicBezTo>
                  <a:pt x="58" y="51"/>
                  <a:pt x="56" y="49"/>
                  <a:pt x="53" y="46"/>
                </a:cubicBezTo>
                <a:cubicBezTo>
                  <a:pt x="51" y="45"/>
                  <a:pt x="50" y="45"/>
                  <a:pt x="48" y="46"/>
                </a:cubicBezTo>
                <a:cubicBezTo>
                  <a:pt x="43" y="49"/>
                  <a:pt x="35" y="51"/>
                  <a:pt x="29" y="51"/>
                </a:cubicBezTo>
                <a:cubicBezTo>
                  <a:pt x="27" y="51"/>
                  <a:pt x="26" y="53"/>
                  <a:pt x="24" y="54"/>
                </a:cubicBezTo>
                <a:cubicBezTo>
                  <a:pt x="24" y="54"/>
                  <a:pt x="24" y="54"/>
                  <a:pt x="24" y="54"/>
                </a:cubicBezTo>
                <a:cubicBezTo>
                  <a:pt x="24" y="49"/>
                  <a:pt x="24" y="49"/>
                  <a:pt x="24" y="49"/>
                </a:cubicBezTo>
                <a:cubicBezTo>
                  <a:pt x="24" y="43"/>
                  <a:pt x="29" y="35"/>
                  <a:pt x="37" y="33"/>
                </a:cubicBezTo>
                <a:cubicBezTo>
                  <a:pt x="38" y="33"/>
                  <a:pt x="38" y="32"/>
                  <a:pt x="38" y="30"/>
                </a:cubicBezTo>
                <a:cubicBezTo>
                  <a:pt x="38" y="29"/>
                  <a:pt x="37" y="29"/>
                  <a:pt x="35" y="29"/>
                </a:cubicBezTo>
                <a:cubicBezTo>
                  <a:pt x="30" y="30"/>
                  <a:pt x="27" y="33"/>
                  <a:pt x="24" y="37"/>
                </a:cubicBezTo>
                <a:cubicBezTo>
                  <a:pt x="21" y="40"/>
                  <a:pt x="19" y="45"/>
                  <a:pt x="19" y="49"/>
                </a:cubicBezTo>
                <a:cubicBezTo>
                  <a:pt x="19" y="56"/>
                  <a:pt x="19" y="56"/>
                  <a:pt x="19" y="56"/>
                </a:cubicBezTo>
                <a:cubicBezTo>
                  <a:pt x="18" y="58"/>
                  <a:pt x="18" y="59"/>
                  <a:pt x="18" y="62"/>
                </a:cubicBezTo>
                <a:cubicBezTo>
                  <a:pt x="18" y="66"/>
                  <a:pt x="21" y="69"/>
                  <a:pt x="24" y="70"/>
                </a:cubicBezTo>
                <a:cubicBezTo>
                  <a:pt x="26" y="74"/>
                  <a:pt x="27" y="78"/>
                  <a:pt x="30" y="80"/>
                </a:cubicBezTo>
                <a:cubicBezTo>
                  <a:pt x="30" y="85"/>
                  <a:pt x="30" y="85"/>
                  <a:pt x="30" y="85"/>
                </a:cubicBezTo>
                <a:cubicBezTo>
                  <a:pt x="10" y="93"/>
                  <a:pt x="10" y="93"/>
                  <a:pt x="10" y="93"/>
                </a:cubicBezTo>
                <a:cubicBezTo>
                  <a:pt x="10" y="93"/>
                  <a:pt x="10" y="93"/>
                  <a:pt x="10" y="93"/>
                </a:cubicBezTo>
                <a:cubicBezTo>
                  <a:pt x="10" y="93"/>
                  <a:pt x="0" y="96"/>
                  <a:pt x="0" y="107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47"/>
                  <a:pt x="3" y="149"/>
                  <a:pt x="6" y="149"/>
                </a:cubicBezTo>
                <a:cubicBezTo>
                  <a:pt x="78" y="149"/>
                  <a:pt x="78" y="149"/>
                  <a:pt x="78" y="149"/>
                </a:cubicBezTo>
                <a:cubicBezTo>
                  <a:pt x="80" y="149"/>
                  <a:pt x="80" y="149"/>
                  <a:pt x="80" y="149"/>
                </a:cubicBezTo>
                <a:cubicBezTo>
                  <a:pt x="82" y="149"/>
                  <a:pt x="82" y="149"/>
                  <a:pt x="83" y="149"/>
                </a:cubicBezTo>
                <a:cubicBezTo>
                  <a:pt x="155" y="149"/>
                  <a:pt x="155" y="149"/>
                  <a:pt x="155" y="149"/>
                </a:cubicBezTo>
                <a:cubicBezTo>
                  <a:pt x="158" y="149"/>
                  <a:pt x="160" y="147"/>
                  <a:pt x="160" y="144"/>
                </a:cubicBezTo>
                <a:cubicBezTo>
                  <a:pt x="160" y="128"/>
                  <a:pt x="160" y="128"/>
                  <a:pt x="160" y="128"/>
                </a:cubicBezTo>
                <a:cubicBezTo>
                  <a:pt x="160" y="126"/>
                  <a:pt x="158" y="126"/>
                  <a:pt x="158" y="126"/>
                </a:cubicBezTo>
                <a:close/>
                <a:moveTo>
                  <a:pt x="24" y="66"/>
                </a:moveTo>
                <a:cubicBezTo>
                  <a:pt x="22" y="64"/>
                  <a:pt x="22" y="62"/>
                  <a:pt x="22" y="62"/>
                </a:cubicBezTo>
                <a:cubicBezTo>
                  <a:pt x="22" y="61"/>
                  <a:pt x="22" y="59"/>
                  <a:pt x="24" y="59"/>
                </a:cubicBezTo>
                <a:cubicBezTo>
                  <a:pt x="24" y="66"/>
                  <a:pt x="24" y="66"/>
                  <a:pt x="24" y="66"/>
                </a:cubicBezTo>
                <a:cubicBezTo>
                  <a:pt x="24" y="66"/>
                  <a:pt x="24" y="66"/>
                  <a:pt x="24" y="66"/>
                </a:cubicBezTo>
                <a:close/>
                <a:moveTo>
                  <a:pt x="133" y="91"/>
                </a:moveTo>
                <a:cubicBezTo>
                  <a:pt x="128" y="99"/>
                  <a:pt x="128" y="99"/>
                  <a:pt x="128" y="99"/>
                </a:cubicBezTo>
                <a:cubicBezTo>
                  <a:pt x="123" y="96"/>
                  <a:pt x="123" y="96"/>
                  <a:pt x="123" y="96"/>
                </a:cubicBezTo>
                <a:cubicBezTo>
                  <a:pt x="125" y="93"/>
                  <a:pt x="123" y="94"/>
                  <a:pt x="128" y="90"/>
                </a:cubicBezTo>
                <a:cubicBezTo>
                  <a:pt x="133" y="91"/>
                  <a:pt x="133" y="91"/>
                  <a:pt x="133" y="91"/>
                </a:cubicBezTo>
                <a:cubicBezTo>
                  <a:pt x="133" y="91"/>
                  <a:pt x="133" y="91"/>
                  <a:pt x="133" y="91"/>
                </a:cubicBezTo>
                <a:close/>
                <a:moveTo>
                  <a:pt x="118" y="93"/>
                </a:moveTo>
                <a:cubicBezTo>
                  <a:pt x="114" y="85"/>
                  <a:pt x="114" y="85"/>
                  <a:pt x="114" y="85"/>
                </a:cubicBezTo>
                <a:cubicBezTo>
                  <a:pt x="114" y="83"/>
                  <a:pt x="114" y="83"/>
                  <a:pt x="114" y="83"/>
                </a:cubicBezTo>
                <a:cubicBezTo>
                  <a:pt x="115" y="83"/>
                  <a:pt x="117" y="85"/>
                  <a:pt x="118" y="85"/>
                </a:cubicBezTo>
                <a:cubicBezTo>
                  <a:pt x="118" y="85"/>
                  <a:pt x="118" y="85"/>
                  <a:pt x="118" y="85"/>
                </a:cubicBezTo>
                <a:cubicBezTo>
                  <a:pt x="122" y="85"/>
                  <a:pt x="123" y="83"/>
                  <a:pt x="125" y="83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18" y="93"/>
                  <a:pt x="118" y="93"/>
                  <a:pt x="118" y="93"/>
                </a:cubicBezTo>
                <a:cubicBezTo>
                  <a:pt x="118" y="93"/>
                  <a:pt x="118" y="93"/>
                  <a:pt x="118" y="93"/>
                </a:cubicBezTo>
                <a:close/>
                <a:moveTo>
                  <a:pt x="122" y="101"/>
                </a:moveTo>
                <a:cubicBezTo>
                  <a:pt x="122" y="102"/>
                  <a:pt x="122" y="102"/>
                  <a:pt x="122" y="102"/>
                </a:cubicBezTo>
                <a:cubicBezTo>
                  <a:pt x="117" y="102"/>
                  <a:pt x="117" y="102"/>
                  <a:pt x="117" y="102"/>
                </a:cubicBezTo>
                <a:cubicBezTo>
                  <a:pt x="117" y="101"/>
                  <a:pt x="117" y="101"/>
                  <a:pt x="117" y="101"/>
                </a:cubicBezTo>
                <a:cubicBezTo>
                  <a:pt x="118" y="99"/>
                  <a:pt x="118" y="99"/>
                  <a:pt x="118" y="99"/>
                </a:cubicBezTo>
                <a:cubicBezTo>
                  <a:pt x="122" y="101"/>
                  <a:pt x="122" y="101"/>
                  <a:pt x="122" y="101"/>
                </a:cubicBezTo>
                <a:cubicBezTo>
                  <a:pt x="122" y="101"/>
                  <a:pt x="122" y="101"/>
                  <a:pt x="122" y="101"/>
                </a:cubicBezTo>
                <a:close/>
                <a:moveTo>
                  <a:pt x="80" y="64"/>
                </a:moveTo>
                <a:cubicBezTo>
                  <a:pt x="74" y="58"/>
                  <a:pt x="74" y="58"/>
                  <a:pt x="74" y="58"/>
                </a:cubicBezTo>
                <a:cubicBezTo>
                  <a:pt x="74" y="54"/>
                  <a:pt x="74" y="54"/>
                  <a:pt x="74" y="54"/>
                </a:cubicBezTo>
                <a:cubicBezTo>
                  <a:pt x="77" y="56"/>
                  <a:pt x="78" y="56"/>
                  <a:pt x="80" y="56"/>
                </a:cubicBezTo>
                <a:cubicBezTo>
                  <a:pt x="80" y="56"/>
                  <a:pt x="80" y="56"/>
                  <a:pt x="80" y="56"/>
                </a:cubicBezTo>
                <a:cubicBezTo>
                  <a:pt x="83" y="56"/>
                  <a:pt x="85" y="56"/>
                  <a:pt x="86" y="54"/>
                </a:cubicBezTo>
                <a:cubicBezTo>
                  <a:pt x="86" y="58"/>
                  <a:pt x="86" y="58"/>
                  <a:pt x="86" y="58"/>
                </a:cubicBezTo>
                <a:cubicBezTo>
                  <a:pt x="80" y="64"/>
                  <a:pt x="80" y="64"/>
                  <a:pt x="80" y="64"/>
                </a:cubicBezTo>
                <a:cubicBezTo>
                  <a:pt x="80" y="64"/>
                  <a:pt x="80" y="64"/>
                  <a:pt x="80" y="64"/>
                </a:cubicBezTo>
                <a:close/>
                <a:moveTo>
                  <a:pt x="83" y="74"/>
                </a:moveTo>
                <a:cubicBezTo>
                  <a:pt x="82" y="75"/>
                  <a:pt x="82" y="75"/>
                  <a:pt x="82" y="75"/>
                </a:cubicBezTo>
                <a:cubicBezTo>
                  <a:pt x="78" y="75"/>
                  <a:pt x="78" y="75"/>
                  <a:pt x="78" y="75"/>
                </a:cubicBezTo>
                <a:cubicBezTo>
                  <a:pt x="78" y="74"/>
                  <a:pt x="78" y="74"/>
                  <a:pt x="78" y="74"/>
                </a:cubicBezTo>
                <a:cubicBezTo>
                  <a:pt x="80" y="70"/>
                  <a:pt x="80" y="70"/>
                  <a:pt x="80" y="70"/>
                </a:cubicBezTo>
                <a:cubicBezTo>
                  <a:pt x="83" y="74"/>
                  <a:pt x="83" y="74"/>
                  <a:pt x="83" y="74"/>
                </a:cubicBezTo>
                <a:cubicBezTo>
                  <a:pt x="83" y="74"/>
                  <a:pt x="83" y="74"/>
                  <a:pt x="83" y="74"/>
                </a:cubicBezTo>
                <a:close/>
                <a:moveTo>
                  <a:pt x="62" y="41"/>
                </a:moveTo>
                <a:cubicBezTo>
                  <a:pt x="62" y="41"/>
                  <a:pt x="62" y="41"/>
                  <a:pt x="62" y="41"/>
                </a:cubicBezTo>
                <a:cubicBezTo>
                  <a:pt x="64" y="46"/>
                  <a:pt x="66" y="49"/>
                  <a:pt x="70" y="53"/>
                </a:cubicBezTo>
                <a:cubicBezTo>
                  <a:pt x="70" y="56"/>
                  <a:pt x="70" y="56"/>
                  <a:pt x="70" y="56"/>
                </a:cubicBezTo>
                <a:cubicBezTo>
                  <a:pt x="66" y="58"/>
                  <a:pt x="66" y="58"/>
                  <a:pt x="66" y="58"/>
                </a:cubicBezTo>
                <a:cubicBezTo>
                  <a:pt x="64" y="58"/>
                  <a:pt x="64" y="58"/>
                  <a:pt x="64" y="56"/>
                </a:cubicBezTo>
                <a:cubicBezTo>
                  <a:pt x="64" y="49"/>
                  <a:pt x="64" y="49"/>
                  <a:pt x="64" y="49"/>
                </a:cubicBezTo>
                <a:cubicBezTo>
                  <a:pt x="64" y="46"/>
                  <a:pt x="64" y="45"/>
                  <a:pt x="62" y="41"/>
                </a:cubicBezTo>
                <a:close/>
                <a:moveTo>
                  <a:pt x="93" y="38"/>
                </a:moveTo>
                <a:cubicBezTo>
                  <a:pt x="93" y="46"/>
                  <a:pt x="88" y="51"/>
                  <a:pt x="80" y="51"/>
                </a:cubicBezTo>
                <a:cubicBezTo>
                  <a:pt x="72" y="51"/>
                  <a:pt x="67" y="45"/>
                  <a:pt x="67" y="38"/>
                </a:cubicBezTo>
                <a:cubicBezTo>
                  <a:pt x="67" y="27"/>
                  <a:pt x="67" y="27"/>
                  <a:pt x="67" y="27"/>
                </a:cubicBezTo>
                <a:cubicBezTo>
                  <a:pt x="75" y="29"/>
                  <a:pt x="83" y="25"/>
                  <a:pt x="90" y="22"/>
                </a:cubicBezTo>
                <a:cubicBezTo>
                  <a:pt x="91" y="24"/>
                  <a:pt x="93" y="25"/>
                  <a:pt x="93" y="25"/>
                </a:cubicBezTo>
                <a:cubicBezTo>
                  <a:pt x="93" y="32"/>
                  <a:pt x="93" y="33"/>
                  <a:pt x="93" y="38"/>
                </a:cubicBezTo>
                <a:close/>
                <a:moveTo>
                  <a:pt x="98" y="41"/>
                </a:moveTo>
                <a:cubicBezTo>
                  <a:pt x="98" y="41"/>
                  <a:pt x="98" y="41"/>
                  <a:pt x="99" y="41"/>
                </a:cubicBezTo>
                <a:cubicBezTo>
                  <a:pt x="98" y="45"/>
                  <a:pt x="96" y="46"/>
                  <a:pt x="96" y="49"/>
                </a:cubicBezTo>
                <a:cubicBezTo>
                  <a:pt x="96" y="56"/>
                  <a:pt x="96" y="56"/>
                  <a:pt x="96" y="56"/>
                </a:cubicBezTo>
                <a:cubicBezTo>
                  <a:pt x="96" y="58"/>
                  <a:pt x="96" y="58"/>
                  <a:pt x="96" y="58"/>
                </a:cubicBezTo>
                <a:cubicBezTo>
                  <a:pt x="91" y="56"/>
                  <a:pt x="91" y="56"/>
                  <a:pt x="91" y="56"/>
                </a:cubicBezTo>
                <a:cubicBezTo>
                  <a:pt x="91" y="53"/>
                  <a:pt x="91" y="53"/>
                  <a:pt x="91" y="53"/>
                </a:cubicBezTo>
                <a:cubicBezTo>
                  <a:pt x="94" y="49"/>
                  <a:pt x="96" y="46"/>
                  <a:pt x="98" y="41"/>
                </a:cubicBezTo>
                <a:close/>
                <a:moveTo>
                  <a:pt x="72" y="61"/>
                </a:moveTo>
                <a:cubicBezTo>
                  <a:pt x="77" y="67"/>
                  <a:pt x="77" y="67"/>
                  <a:pt x="77" y="67"/>
                </a:cubicBezTo>
                <a:cubicBezTo>
                  <a:pt x="74" y="70"/>
                  <a:pt x="74" y="70"/>
                  <a:pt x="74" y="70"/>
                </a:cubicBezTo>
                <a:cubicBezTo>
                  <a:pt x="74" y="70"/>
                  <a:pt x="74" y="70"/>
                  <a:pt x="74" y="70"/>
                </a:cubicBezTo>
                <a:cubicBezTo>
                  <a:pt x="72" y="72"/>
                  <a:pt x="72" y="72"/>
                  <a:pt x="72" y="72"/>
                </a:cubicBezTo>
                <a:cubicBezTo>
                  <a:pt x="67" y="62"/>
                  <a:pt x="67" y="62"/>
                  <a:pt x="67" y="62"/>
                </a:cubicBezTo>
                <a:cubicBezTo>
                  <a:pt x="72" y="61"/>
                  <a:pt x="72" y="61"/>
                  <a:pt x="72" y="61"/>
                </a:cubicBezTo>
                <a:cubicBezTo>
                  <a:pt x="72" y="61"/>
                  <a:pt x="72" y="61"/>
                  <a:pt x="72" y="61"/>
                </a:cubicBezTo>
                <a:close/>
                <a:moveTo>
                  <a:pt x="86" y="66"/>
                </a:moveTo>
                <a:cubicBezTo>
                  <a:pt x="90" y="61"/>
                  <a:pt x="90" y="61"/>
                  <a:pt x="90" y="61"/>
                </a:cubicBezTo>
                <a:cubicBezTo>
                  <a:pt x="93" y="62"/>
                  <a:pt x="93" y="62"/>
                  <a:pt x="93" y="62"/>
                </a:cubicBezTo>
                <a:cubicBezTo>
                  <a:pt x="90" y="72"/>
                  <a:pt x="90" y="72"/>
                  <a:pt x="90" y="72"/>
                </a:cubicBezTo>
                <a:cubicBezTo>
                  <a:pt x="88" y="70"/>
                  <a:pt x="88" y="70"/>
                  <a:pt x="88" y="70"/>
                </a:cubicBezTo>
                <a:cubicBezTo>
                  <a:pt x="88" y="70"/>
                  <a:pt x="88" y="70"/>
                  <a:pt x="88" y="70"/>
                </a:cubicBezTo>
                <a:cubicBezTo>
                  <a:pt x="83" y="67"/>
                  <a:pt x="83" y="67"/>
                  <a:pt x="83" y="67"/>
                </a:cubicBezTo>
                <a:cubicBezTo>
                  <a:pt x="86" y="66"/>
                  <a:pt x="86" y="66"/>
                  <a:pt x="86" y="66"/>
                </a:cubicBezTo>
                <a:cubicBezTo>
                  <a:pt x="86" y="66"/>
                  <a:pt x="86" y="66"/>
                  <a:pt x="86" y="66"/>
                </a:cubicBezTo>
                <a:close/>
                <a:moveTo>
                  <a:pt x="86" y="75"/>
                </a:moveTo>
                <a:cubicBezTo>
                  <a:pt x="88" y="77"/>
                  <a:pt x="88" y="77"/>
                  <a:pt x="88" y="77"/>
                </a:cubicBezTo>
                <a:cubicBezTo>
                  <a:pt x="90" y="77"/>
                  <a:pt x="90" y="77"/>
                  <a:pt x="90" y="77"/>
                </a:cubicBezTo>
                <a:cubicBezTo>
                  <a:pt x="91" y="77"/>
                  <a:pt x="93" y="75"/>
                  <a:pt x="93" y="75"/>
                </a:cubicBezTo>
                <a:cubicBezTo>
                  <a:pt x="93" y="75"/>
                  <a:pt x="93" y="75"/>
                  <a:pt x="93" y="75"/>
                </a:cubicBezTo>
                <a:cubicBezTo>
                  <a:pt x="96" y="67"/>
                  <a:pt x="96" y="67"/>
                  <a:pt x="96" y="67"/>
                </a:cubicBezTo>
                <a:cubicBezTo>
                  <a:pt x="98" y="69"/>
                  <a:pt x="99" y="69"/>
                  <a:pt x="102" y="70"/>
                </a:cubicBezTo>
                <a:cubicBezTo>
                  <a:pt x="102" y="74"/>
                  <a:pt x="106" y="78"/>
                  <a:pt x="109" y="80"/>
                </a:cubicBezTo>
                <a:cubicBezTo>
                  <a:pt x="109" y="85"/>
                  <a:pt x="109" y="85"/>
                  <a:pt x="109" y="85"/>
                </a:cubicBezTo>
                <a:cubicBezTo>
                  <a:pt x="88" y="93"/>
                  <a:pt x="88" y="93"/>
                  <a:pt x="88" y="93"/>
                </a:cubicBezTo>
                <a:cubicBezTo>
                  <a:pt x="86" y="77"/>
                  <a:pt x="86" y="77"/>
                  <a:pt x="86" y="77"/>
                </a:cubicBezTo>
                <a:cubicBezTo>
                  <a:pt x="86" y="75"/>
                  <a:pt x="86" y="75"/>
                  <a:pt x="86" y="75"/>
                </a:cubicBezTo>
                <a:cubicBezTo>
                  <a:pt x="86" y="75"/>
                  <a:pt x="86" y="75"/>
                  <a:pt x="86" y="75"/>
                </a:cubicBezTo>
                <a:close/>
                <a:moveTo>
                  <a:pt x="110" y="90"/>
                </a:moveTo>
                <a:cubicBezTo>
                  <a:pt x="115" y="96"/>
                  <a:pt x="115" y="96"/>
                  <a:pt x="115" y="96"/>
                </a:cubicBezTo>
                <a:cubicBezTo>
                  <a:pt x="114" y="98"/>
                  <a:pt x="110" y="99"/>
                  <a:pt x="110" y="99"/>
                </a:cubicBezTo>
                <a:cubicBezTo>
                  <a:pt x="106" y="91"/>
                  <a:pt x="106" y="91"/>
                  <a:pt x="106" y="91"/>
                </a:cubicBezTo>
                <a:cubicBezTo>
                  <a:pt x="110" y="90"/>
                  <a:pt x="110" y="90"/>
                  <a:pt x="110" y="90"/>
                </a:cubicBezTo>
                <a:cubicBezTo>
                  <a:pt x="110" y="90"/>
                  <a:pt x="110" y="90"/>
                  <a:pt x="110" y="90"/>
                </a:cubicBezTo>
                <a:close/>
                <a:moveTo>
                  <a:pt x="131" y="67"/>
                </a:moveTo>
                <a:cubicBezTo>
                  <a:pt x="131" y="74"/>
                  <a:pt x="126" y="80"/>
                  <a:pt x="118" y="80"/>
                </a:cubicBezTo>
                <a:cubicBezTo>
                  <a:pt x="112" y="80"/>
                  <a:pt x="106" y="74"/>
                  <a:pt x="106" y="67"/>
                </a:cubicBezTo>
                <a:cubicBezTo>
                  <a:pt x="106" y="56"/>
                  <a:pt x="106" y="56"/>
                  <a:pt x="106" y="56"/>
                </a:cubicBezTo>
                <a:cubicBezTo>
                  <a:pt x="114" y="56"/>
                  <a:pt x="122" y="54"/>
                  <a:pt x="128" y="49"/>
                </a:cubicBezTo>
                <a:cubicBezTo>
                  <a:pt x="130" y="53"/>
                  <a:pt x="131" y="54"/>
                  <a:pt x="131" y="54"/>
                </a:cubicBezTo>
                <a:cubicBezTo>
                  <a:pt x="131" y="61"/>
                  <a:pt x="131" y="62"/>
                  <a:pt x="131" y="67"/>
                </a:cubicBezTo>
                <a:close/>
                <a:moveTo>
                  <a:pt x="139" y="62"/>
                </a:moveTo>
                <a:cubicBezTo>
                  <a:pt x="139" y="62"/>
                  <a:pt x="138" y="64"/>
                  <a:pt x="136" y="66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38" y="59"/>
                  <a:pt x="139" y="61"/>
                  <a:pt x="139" y="62"/>
                </a:cubicBezTo>
                <a:close/>
                <a:moveTo>
                  <a:pt x="101" y="49"/>
                </a:moveTo>
                <a:cubicBezTo>
                  <a:pt x="101" y="40"/>
                  <a:pt x="109" y="32"/>
                  <a:pt x="118" y="32"/>
                </a:cubicBezTo>
                <a:cubicBezTo>
                  <a:pt x="128" y="32"/>
                  <a:pt x="136" y="40"/>
                  <a:pt x="136" y="49"/>
                </a:cubicBezTo>
                <a:cubicBezTo>
                  <a:pt x="136" y="54"/>
                  <a:pt x="136" y="54"/>
                  <a:pt x="136" y="54"/>
                </a:cubicBezTo>
                <a:cubicBezTo>
                  <a:pt x="136" y="54"/>
                  <a:pt x="136" y="54"/>
                  <a:pt x="136" y="54"/>
                </a:cubicBezTo>
                <a:cubicBezTo>
                  <a:pt x="136" y="53"/>
                  <a:pt x="136" y="53"/>
                  <a:pt x="136" y="53"/>
                </a:cubicBezTo>
                <a:cubicBezTo>
                  <a:pt x="134" y="51"/>
                  <a:pt x="134" y="49"/>
                  <a:pt x="131" y="46"/>
                </a:cubicBezTo>
                <a:cubicBezTo>
                  <a:pt x="130" y="45"/>
                  <a:pt x="128" y="45"/>
                  <a:pt x="126" y="46"/>
                </a:cubicBezTo>
                <a:cubicBezTo>
                  <a:pt x="120" y="49"/>
                  <a:pt x="112" y="51"/>
                  <a:pt x="106" y="51"/>
                </a:cubicBezTo>
                <a:cubicBezTo>
                  <a:pt x="104" y="51"/>
                  <a:pt x="102" y="53"/>
                  <a:pt x="102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49"/>
                  <a:pt x="101" y="49"/>
                  <a:pt x="101" y="49"/>
                </a:cubicBezTo>
                <a:close/>
                <a:moveTo>
                  <a:pt x="102" y="59"/>
                </a:moveTo>
                <a:cubicBezTo>
                  <a:pt x="102" y="66"/>
                  <a:pt x="102" y="66"/>
                  <a:pt x="102" y="66"/>
                </a:cubicBezTo>
                <a:cubicBezTo>
                  <a:pt x="101" y="64"/>
                  <a:pt x="99" y="62"/>
                  <a:pt x="99" y="62"/>
                </a:cubicBezTo>
                <a:cubicBezTo>
                  <a:pt x="99" y="61"/>
                  <a:pt x="101" y="59"/>
                  <a:pt x="102" y="59"/>
                </a:cubicBezTo>
                <a:close/>
                <a:moveTo>
                  <a:pt x="99" y="33"/>
                </a:moveTo>
                <a:cubicBezTo>
                  <a:pt x="99" y="35"/>
                  <a:pt x="99" y="35"/>
                  <a:pt x="99" y="37"/>
                </a:cubicBezTo>
                <a:cubicBezTo>
                  <a:pt x="98" y="37"/>
                  <a:pt x="98" y="37"/>
                  <a:pt x="98" y="37"/>
                </a:cubicBezTo>
                <a:cubicBezTo>
                  <a:pt x="98" y="30"/>
                  <a:pt x="98" y="30"/>
                  <a:pt x="98" y="30"/>
                </a:cubicBezTo>
                <a:cubicBezTo>
                  <a:pt x="99" y="30"/>
                  <a:pt x="99" y="32"/>
                  <a:pt x="99" y="33"/>
                </a:cubicBezTo>
                <a:close/>
                <a:moveTo>
                  <a:pt x="80" y="5"/>
                </a:moveTo>
                <a:cubicBezTo>
                  <a:pt x="90" y="5"/>
                  <a:pt x="98" y="13"/>
                  <a:pt x="98" y="22"/>
                </a:cubicBezTo>
                <a:cubicBezTo>
                  <a:pt x="98" y="25"/>
                  <a:pt x="98" y="25"/>
                  <a:pt x="98" y="25"/>
                </a:cubicBezTo>
                <a:cubicBezTo>
                  <a:pt x="98" y="25"/>
                  <a:pt x="98" y="25"/>
                  <a:pt x="98" y="25"/>
                </a:cubicBezTo>
                <a:cubicBezTo>
                  <a:pt x="98" y="24"/>
                  <a:pt x="98" y="24"/>
                  <a:pt x="98" y="24"/>
                </a:cubicBezTo>
                <a:cubicBezTo>
                  <a:pt x="96" y="22"/>
                  <a:pt x="94" y="22"/>
                  <a:pt x="91" y="17"/>
                </a:cubicBezTo>
                <a:cubicBezTo>
                  <a:pt x="91" y="17"/>
                  <a:pt x="88" y="16"/>
                  <a:pt x="86" y="17"/>
                </a:cubicBezTo>
                <a:cubicBezTo>
                  <a:pt x="82" y="22"/>
                  <a:pt x="74" y="24"/>
                  <a:pt x="67" y="22"/>
                </a:cubicBezTo>
                <a:cubicBezTo>
                  <a:pt x="66" y="22"/>
                  <a:pt x="64" y="24"/>
                  <a:pt x="62" y="25"/>
                </a:cubicBezTo>
                <a:cubicBezTo>
                  <a:pt x="62" y="25"/>
                  <a:pt x="62" y="25"/>
                  <a:pt x="62" y="25"/>
                </a:cubicBezTo>
                <a:cubicBezTo>
                  <a:pt x="62" y="22"/>
                  <a:pt x="62" y="22"/>
                  <a:pt x="62" y="22"/>
                </a:cubicBezTo>
                <a:cubicBezTo>
                  <a:pt x="62" y="13"/>
                  <a:pt x="70" y="5"/>
                  <a:pt x="80" y="5"/>
                </a:cubicBezTo>
                <a:close/>
                <a:moveTo>
                  <a:pt x="62" y="30"/>
                </a:moveTo>
                <a:cubicBezTo>
                  <a:pt x="62" y="37"/>
                  <a:pt x="62" y="37"/>
                  <a:pt x="62" y="37"/>
                </a:cubicBezTo>
                <a:cubicBezTo>
                  <a:pt x="61" y="37"/>
                  <a:pt x="61" y="35"/>
                  <a:pt x="61" y="33"/>
                </a:cubicBezTo>
                <a:cubicBezTo>
                  <a:pt x="61" y="32"/>
                  <a:pt x="62" y="30"/>
                  <a:pt x="62" y="30"/>
                </a:cubicBezTo>
                <a:close/>
                <a:moveTo>
                  <a:pt x="59" y="59"/>
                </a:moveTo>
                <a:cubicBezTo>
                  <a:pt x="61" y="59"/>
                  <a:pt x="61" y="61"/>
                  <a:pt x="61" y="61"/>
                </a:cubicBezTo>
                <a:cubicBezTo>
                  <a:pt x="61" y="62"/>
                  <a:pt x="61" y="64"/>
                  <a:pt x="59" y="66"/>
                </a:cubicBezTo>
                <a:cubicBezTo>
                  <a:pt x="59" y="59"/>
                  <a:pt x="59" y="59"/>
                  <a:pt x="59" y="59"/>
                </a:cubicBezTo>
                <a:cubicBezTo>
                  <a:pt x="59" y="59"/>
                  <a:pt x="59" y="59"/>
                  <a:pt x="59" y="59"/>
                </a:cubicBezTo>
                <a:close/>
                <a:moveTo>
                  <a:pt x="59" y="70"/>
                </a:moveTo>
                <a:cubicBezTo>
                  <a:pt x="61" y="69"/>
                  <a:pt x="62" y="69"/>
                  <a:pt x="64" y="67"/>
                </a:cubicBezTo>
                <a:cubicBezTo>
                  <a:pt x="69" y="75"/>
                  <a:pt x="69" y="75"/>
                  <a:pt x="69" y="75"/>
                </a:cubicBezTo>
                <a:cubicBezTo>
                  <a:pt x="69" y="75"/>
                  <a:pt x="69" y="75"/>
                  <a:pt x="69" y="75"/>
                </a:cubicBezTo>
                <a:cubicBezTo>
                  <a:pt x="69" y="75"/>
                  <a:pt x="69" y="77"/>
                  <a:pt x="70" y="77"/>
                </a:cubicBezTo>
                <a:cubicBezTo>
                  <a:pt x="72" y="77"/>
                  <a:pt x="72" y="77"/>
                  <a:pt x="74" y="77"/>
                </a:cubicBezTo>
                <a:cubicBezTo>
                  <a:pt x="74" y="75"/>
                  <a:pt x="74" y="75"/>
                  <a:pt x="74" y="75"/>
                </a:cubicBezTo>
                <a:cubicBezTo>
                  <a:pt x="75" y="77"/>
                  <a:pt x="75" y="77"/>
                  <a:pt x="75" y="77"/>
                </a:cubicBezTo>
                <a:cubicBezTo>
                  <a:pt x="72" y="93"/>
                  <a:pt x="72" y="93"/>
                  <a:pt x="72" y="93"/>
                </a:cubicBezTo>
                <a:cubicBezTo>
                  <a:pt x="53" y="85"/>
                  <a:pt x="53" y="85"/>
                  <a:pt x="53" y="85"/>
                </a:cubicBezTo>
                <a:cubicBezTo>
                  <a:pt x="53" y="80"/>
                  <a:pt x="53" y="80"/>
                  <a:pt x="53" y="80"/>
                </a:cubicBezTo>
                <a:cubicBezTo>
                  <a:pt x="56" y="78"/>
                  <a:pt x="58" y="74"/>
                  <a:pt x="59" y="70"/>
                </a:cubicBezTo>
                <a:close/>
                <a:moveTo>
                  <a:pt x="42" y="93"/>
                </a:moveTo>
                <a:cubicBezTo>
                  <a:pt x="35" y="85"/>
                  <a:pt x="35" y="85"/>
                  <a:pt x="35" y="85"/>
                </a:cubicBezTo>
                <a:cubicBezTo>
                  <a:pt x="35" y="83"/>
                  <a:pt x="35" y="83"/>
                  <a:pt x="35" y="83"/>
                </a:cubicBezTo>
                <a:cubicBezTo>
                  <a:pt x="38" y="83"/>
                  <a:pt x="40" y="85"/>
                  <a:pt x="42" y="85"/>
                </a:cubicBezTo>
                <a:cubicBezTo>
                  <a:pt x="42" y="85"/>
                  <a:pt x="42" y="85"/>
                  <a:pt x="42" y="85"/>
                </a:cubicBezTo>
                <a:cubicBezTo>
                  <a:pt x="43" y="85"/>
                  <a:pt x="46" y="83"/>
                  <a:pt x="48" y="83"/>
                </a:cubicBezTo>
                <a:cubicBezTo>
                  <a:pt x="48" y="85"/>
                  <a:pt x="48" y="85"/>
                  <a:pt x="48" y="85"/>
                </a:cubicBezTo>
                <a:cubicBezTo>
                  <a:pt x="42" y="93"/>
                  <a:pt x="42" y="93"/>
                  <a:pt x="42" y="93"/>
                </a:cubicBezTo>
                <a:cubicBezTo>
                  <a:pt x="42" y="93"/>
                  <a:pt x="42" y="93"/>
                  <a:pt x="42" y="93"/>
                </a:cubicBezTo>
                <a:close/>
                <a:moveTo>
                  <a:pt x="45" y="101"/>
                </a:moveTo>
                <a:cubicBezTo>
                  <a:pt x="43" y="102"/>
                  <a:pt x="43" y="102"/>
                  <a:pt x="43" y="102"/>
                </a:cubicBezTo>
                <a:cubicBezTo>
                  <a:pt x="40" y="102"/>
                  <a:pt x="40" y="102"/>
                  <a:pt x="40" y="102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42" y="99"/>
                  <a:pt x="42" y="99"/>
                  <a:pt x="42" y="99"/>
                </a:cubicBezTo>
                <a:cubicBezTo>
                  <a:pt x="45" y="101"/>
                  <a:pt x="45" y="101"/>
                  <a:pt x="45" y="101"/>
                </a:cubicBezTo>
                <a:cubicBezTo>
                  <a:pt x="45" y="101"/>
                  <a:pt x="45" y="101"/>
                  <a:pt x="45" y="101"/>
                </a:cubicBezTo>
                <a:close/>
                <a:moveTo>
                  <a:pt x="51" y="90"/>
                </a:moveTo>
                <a:cubicBezTo>
                  <a:pt x="54" y="91"/>
                  <a:pt x="54" y="91"/>
                  <a:pt x="54" y="91"/>
                </a:cubicBezTo>
                <a:cubicBezTo>
                  <a:pt x="50" y="99"/>
                  <a:pt x="50" y="99"/>
                  <a:pt x="50" y="99"/>
                </a:cubicBezTo>
                <a:cubicBezTo>
                  <a:pt x="50" y="99"/>
                  <a:pt x="50" y="99"/>
                  <a:pt x="50" y="99"/>
                </a:cubicBezTo>
                <a:cubicBezTo>
                  <a:pt x="50" y="99"/>
                  <a:pt x="50" y="99"/>
                  <a:pt x="50" y="99"/>
                </a:cubicBezTo>
                <a:cubicBezTo>
                  <a:pt x="45" y="96"/>
                  <a:pt x="45" y="96"/>
                  <a:pt x="45" y="96"/>
                </a:cubicBezTo>
                <a:cubicBezTo>
                  <a:pt x="51" y="90"/>
                  <a:pt x="51" y="90"/>
                  <a:pt x="51" y="90"/>
                </a:cubicBezTo>
                <a:cubicBezTo>
                  <a:pt x="51" y="90"/>
                  <a:pt x="51" y="90"/>
                  <a:pt x="51" y="90"/>
                </a:cubicBezTo>
                <a:close/>
                <a:moveTo>
                  <a:pt x="29" y="67"/>
                </a:moveTo>
                <a:cubicBezTo>
                  <a:pt x="29" y="56"/>
                  <a:pt x="29" y="56"/>
                  <a:pt x="29" y="56"/>
                </a:cubicBezTo>
                <a:cubicBezTo>
                  <a:pt x="37" y="56"/>
                  <a:pt x="45" y="54"/>
                  <a:pt x="50" y="49"/>
                </a:cubicBezTo>
                <a:cubicBezTo>
                  <a:pt x="53" y="53"/>
                  <a:pt x="53" y="54"/>
                  <a:pt x="54" y="54"/>
                </a:cubicBezTo>
                <a:cubicBezTo>
                  <a:pt x="54" y="61"/>
                  <a:pt x="54" y="62"/>
                  <a:pt x="54" y="67"/>
                </a:cubicBezTo>
                <a:cubicBezTo>
                  <a:pt x="54" y="74"/>
                  <a:pt x="48" y="80"/>
                  <a:pt x="42" y="80"/>
                </a:cubicBezTo>
                <a:cubicBezTo>
                  <a:pt x="34" y="80"/>
                  <a:pt x="29" y="74"/>
                  <a:pt x="29" y="67"/>
                </a:cubicBezTo>
                <a:close/>
                <a:moveTo>
                  <a:pt x="32" y="90"/>
                </a:moveTo>
                <a:cubicBezTo>
                  <a:pt x="38" y="96"/>
                  <a:pt x="38" y="96"/>
                  <a:pt x="38" y="96"/>
                </a:cubicBezTo>
                <a:cubicBezTo>
                  <a:pt x="35" y="99"/>
                  <a:pt x="35" y="99"/>
                  <a:pt x="35" y="99"/>
                </a:cubicBezTo>
                <a:cubicBezTo>
                  <a:pt x="35" y="99"/>
                  <a:pt x="35" y="99"/>
                  <a:pt x="35" y="99"/>
                </a:cubicBezTo>
                <a:cubicBezTo>
                  <a:pt x="34" y="99"/>
                  <a:pt x="34" y="99"/>
                  <a:pt x="34" y="99"/>
                </a:cubicBezTo>
                <a:cubicBezTo>
                  <a:pt x="29" y="91"/>
                  <a:pt x="29" y="91"/>
                  <a:pt x="29" y="91"/>
                </a:cubicBezTo>
                <a:cubicBezTo>
                  <a:pt x="32" y="90"/>
                  <a:pt x="32" y="90"/>
                  <a:pt x="32" y="90"/>
                </a:cubicBezTo>
                <a:cubicBezTo>
                  <a:pt x="32" y="90"/>
                  <a:pt x="32" y="90"/>
                  <a:pt x="32" y="90"/>
                </a:cubicBezTo>
                <a:close/>
                <a:moveTo>
                  <a:pt x="19" y="144"/>
                </a:moveTo>
                <a:cubicBezTo>
                  <a:pt x="19" y="110"/>
                  <a:pt x="19" y="110"/>
                  <a:pt x="19" y="110"/>
                </a:cubicBezTo>
                <a:cubicBezTo>
                  <a:pt x="19" y="109"/>
                  <a:pt x="18" y="107"/>
                  <a:pt x="18" y="107"/>
                </a:cubicBezTo>
                <a:cubicBezTo>
                  <a:pt x="16" y="107"/>
                  <a:pt x="14" y="109"/>
                  <a:pt x="14" y="110"/>
                </a:cubicBezTo>
                <a:cubicBezTo>
                  <a:pt x="14" y="144"/>
                  <a:pt x="14" y="144"/>
                  <a:pt x="14" y="144"/>
                </a:cubicBezTo>
                <a:cubicBezTo>
                  <a:pt x="6" y="144"/>
                  <a:pt x="6" y="144"/>
                  <a:pt x="6" y="144"/>
                </a:cubicBezTo>
                <a:cubicBezTo>
                  <a:pt x="5" y="144"/>
                  <a:pt x="5" y="144"/>
                  <a:pt x="5" y="144"/>
                </a:cubicBezTo>
                <a:cubicBezTo>
                  <a:pt x="5" y="107"/>
                  <a:pt x="5" y="107"/>
                  <a:pt x="5" y="107"/>
                </a:cubicBezTo>
                <a:cubicBezTo>
                  <a:pt x="5" y="99"/>
                  <a:pt x="11" y="98"/>
                  <a:pt x="13" y="98"/>
                </a:cubicBezTo>
                <a:cubicBezTo>
                  <a:pt x="24" y="93"/>
                  <a:pt x="24" y="93"/>
                  <a:pt x="24" y="93"/>
                </a:cubicBezTo>
                <a:cubicBezTo>
                  <a:pt x="29" y="102"/>
                  <a:pt x="29" y="102"/>
                  <a:pt x="29" y="102"/>
                </a:cubicBezTo>
                <a:cubicBezTo>
                  <a:pt x="30" y="104"/>
                  <a:pt x="30" y="104"/>
                  <a:pt x="32" y="104"/>
                </a:cubicBezTo>
                <a:cubicBezTo>
                  <a:pt x="34" y="106"/>
                  <a:pt x="34" y="106"/>
                  <a:pt x="35" y="104"/>
                </a:cubicBezTo>
                <a:cubicBezTo>
                  <a:pt x="35" y="104"/>
                  <a:pt x="35" y="104"/>
                  <a:pt x="35" y="104"/>
                </a:cubicBezTo>
                <a:cubicBezTo>
                  <a:pt x="37" y="106"/>
                  <a:pt x="37" y="106"/>
                  <a:pt x="37" y="106"/>
                </a:cubicBezTo>
                <a:cubicBezTo>
                  <a:pt x="30" y="136"/>
                  <a:pt x="30" y="136"/>
                  <a:pt x="30" y="136"/>
                </a:cubicBezTo>
                <a:cubicBezTo>
                  <a:pt x="30" y="136"/>
                  <a:pt x="30" y="136"/>
                  <a:pt x="30" y="136"/>
                </a:cubicBezTo>
                <a:cubicBezTo>
                  <a:pt x="30" y="138"/>
                  <a:pt x="30" y="139"/>
                  <a:pt x="32" y="139"/>
                </a:cubicBezTo>
                <a:cubicBezTo>
                  <a:pt x="37" y="144"/>
                  <a:pt x="37" y="144"/>
                  <a:pt x="37" y="144"/>
                </a:cubicBezTo>
                <a:cubicBezTo>
                  <a:pt x="19" y="144"/>
                  <a:pt x="19" y="144"/>
                  <a:pt x="19" y="144"/>
                </a:cubicBezTo>
                <a:cubicBezTo>
                  <a:pt x="19" y="144"/>
                  <a:pt x="19" y="144"/>
                  <a:pt x="19" y="144"/>
                </a:cubicBezTo>
                <a:close/>
                <a:moveTo>
                  <a:pt x="35" y="136"/>
                </a:moveTo>
                <a:cubicBezTo>
                  <a:pt x="40" y="107"/>
                  <a:pt x="40" y="107"/>
                  <a:pt x="40" y="107"/>
                </a:cubicBezTo>
                <a:cubicBezTo>
                  <a:pt x="43" y="107"/>
                  <a:pt x="43" y="107"/>
                  <a:pt x="43" y="107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2" y="144"/>
                  <a:pt x="42" y="144"/>
                  <a:pt x="42" y="144"/>
                </a:cubicBezTo>
                <a:cubicBezTo>
                  <a:pt x="35" y="136"/>
                  <a:pt x="35" y="136"/>
                  <a:pt x="35" y="136"/>
                </a:cubicBezTo>
                <a:cubicBezTo>
                  <a:pt x="35" y="136"/>
                  <a:pt x="35" y="136"/>
                  <a:pt x="35" y="136"/>
                </a:cubicBezTo>
                <a:close/>
                <a:moveTo>
                  <a:pt x="78" y="144"/>
                </a:moveTo>
                <a:cubicBezTo>
                  <a:pt x="78" y="144"/>
                  <a:pt x="78" y="144"/>
                  <a:pt x="78" y="144"/>
                </a:cubicBezTo>
                <a:cubicBezTo>
                  <a:pt x="69" y="144"/>
                  <a:pt x="69" y="144"/>
                  <a:pt x="69" y="144"/>
                </a:cubicBezTo>
                <a:cubicBezTo>
                  <a:pt x="69" y="110"/>
                  <a:pt x="69" y="110"/>
                  <a:pt x="69" y="110"/>
                </a:cubicBezTo>
                <a:cubicBezTo>
                  <a:pt x="69" y="109"/>
                  <a:pt x="67" y="107"/>
                  <a:pt x="67" y="107"/>
                </a:cubicBezTo>
                <a:cubicBezTo>
                  <a:pt x="66" y="107"/>
                  <a:pt x="64" y="109"/>
                  <a:pt x="64" y="110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46" y="144"/>
                  <a:pt x="46" y="144"/>
                  <a:pt x="46" y="144"/>
                </a:cubicBezTo>
                <a:cubicBezTo>
                  <a:pt x="51" y="139"/>
                  <a:pt x="51" y="139"/>
                  <a:pt x="51" y="139"/>
                </a:cubicBezTo>
                <a:cubicBezTo>
                  <a:pt x="53" y="139"/>
                  <a:pt x="53" y="138"/>
                  <a:pt x="53" y="136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48" y="106"/>
                  <a:pt x="48" y="106"/>
                  <a:pt x="48" y="106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50" y="104"/>
                  <a:pt x="50" y="106"/>
                  <a:pt x="51" y="106"/>
                </a:cubicBezTo>
                <a:cubicBezTo>
                  <a:pt x="51" y="106"/>
                  <a:pt x="53" y="104"/>
                  <a:pt x="54" y="102"/>
                </a:cubicBezTo>
                <a:cubicBezTo>
                  <a:pt x="59" y="93"/>
                  <a:pt x="59" y="93"/>
                  <a:pt x="59" y="93"/>
                </a:cubicBezTo>
                <a:cubicBezTo>
                  <a:pt x="72" y="98"/>
                  <a:pt x="72" y="98"/>
                  <a:pt x="72" y="98"/>
                </a:cubicBezTo>
                <a:cubicBezTo>
                  <a:pt x="75" y="99"/>
                  <a:pt x="78" y="102"/>
                  <a:pt x="78" y="107"/>
                </a:cubicBezTo>
                <a:cubicBezTo>
                  <a:pt x="78" y="144"/>
                  <a:pt x="78" y="144"/>
                  <a:pt x="78" y="144"/>
                </a:cubicBezTo>
                <a:cubicBezTo>
                  <a:pt x="78" y="144"/>
                  <a:pt x="78" y="144"/>
                  <a:pt x="78" y="144"/>
                </a:cubicBezTo>
                <a:close/>
                <a:moveTo>
                  <a:pt x="80" y="99"/>
                </a:moveTo>
                <a:cubicBezTo>
                  <a:pt x="80" y="98"/>
                  <a:pt x="78" y="96"/>
                  <a:pt x="77" y="94"/>
                </a:cubicBezTo>
                <a:cubicBezTo>
                  <a:pt x="80" y="78"/>
                  <a:pt x="80" y="78"/>
                  <a:pt x="80" y="78"/>
                </a:cubicBezTo>
                <a:cubicBezTo>
                  <a:pt x="82" y="78"/>
                  <a:pt x="82" y="78"/>
                  <a:pt x="82" y="78"/>
                </a:cubicBezTo>
                <a:cubicBezTo>
                  <a:pt x="85" y="94"/>
                  <a:pt x="85" y="94"/>
                  <a:pt x="85" y="94"/>
                </a:cubicBezTo>
                <a:cubicBezTo>
                  <a:pt x="83" y="96"/>
                  <a:pt x="82" y="98"/>
                  <a:pt x="80" y="99"/>
                </a:cubicBezTo>
                <a:close/>
                <a:moveTo>
                  <a:pt x="96" y="144"/>
                </a:moveTo>
                <a:cubicBezTo>
                  <a:pt x="96" y="110"/>
                  <a:pt x="96" y="110"/>
                  <a:pt x="96" y="110"/>
                </a:cubicBezTo>
                <a:cubicBezTo>
                  <a:pt x="96" y="109"/>
                  <a:pt x="96" y="107"/>
                  <a:pt x="94" y="107"/>
                </a:cubicBezTo>
                <a:cubicBezTo>
                  <a:pt x="93" y="107"/>
                  <a:pt x="93" y="109"/>
                  <a:pt x="93" y="110"/>
                </a:cubicBezTo>
                <a:cubicBezTo>
                  <a:pt x="93" y="144"/>
                  <a:pt x="93" y="144"/>
                  <a:pt x="93" y="144"/>
                </a:cubicBezTo>
                <a:cubicBezTo>
                  <a:pt x="83" y="144"/>
                  <a:pt x="83" y="144"/>
                  <a:pt x="83" y="144"/>
                </a:cubicBezTo>
                <a:cubicBezTo>
                  <a:pt x="83" y="144"/>
                  <a:pt x="83" y="144"/>
                  <a:pt x="83" y="144"/>
                </a:cubicBezTo>
                <a:cubicBezTo>
                  <a:pt x="83" y="107"/>
                  <a:pt x="83" y="107"/>
                  <a:pt x="83" y="107"/>
                </a:cubicBezTo>
                <a:cubicBezTo>
                  <a:pt x="83" y="104"/>
                  <a:pt x="83" y="102"/>
                  <a:pt x="85" y="99"/>
                </a:cubicBezTo>
                <a:cubicBezTo>
                  <a:pt x="86" y="99"/>
                  <a:pt x="88" y="98"/>
                  <a:pt x="90" y="98"/>
                </a:cubicBezTo>
                <a:cubicBezTo>
                  <a:pt x="102" y="93"/>
                  <a:pt x="102" y="93"/>
                  <a:pt x="102" y="93"/>
                </a:cubicBezTo>
                <a:cubicBezTo>
                  <a:pt x="107" y="102"/>
                  <a:pt x="107" y="102"/>
                  <a:pt x="107" y="102"/>
                </a:cubicBezTo>
                <a:cubicBezTo>
                  <a:pt x="107" y="102"/>
                  <a:pt x="107" y="102"/>
                  <a:pt x="107" y="102"/>
                </a:cubicBezTo>
                <a:cubicBezTo>
                  <a:pt x="107" y="104"/>
                  <a:pt x="109" y="104"/>
                  <a:pt x="109" y="104"/>
                </a:cubicBezTo>
                <a:cubicBezTo>
                  <a:pt x="110" y="106"/>
                  <a:pt x="112" y="106"/>
                  <a:pt x="112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14" y="106"/>
                  <a:pt x="114" y="106"/>
                  <a:pt x="114" y="106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8"/>
                  <a:pt x="109" y="139"/>
                  <a:pt x="109" y="139"/>
                </a:cubicBezTo>
                <a:cubicBezTo>
                  <a:pt x="114" y="144"/>
                  <a:pt x="114" y="144"/>
                  <a:pt x="114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6" y="144"/>
                  <a:pt x="96" y="144"/>
                  <a:pt x="96" y="144"/>
                </a:cubicBezTo>
                <a:close/>
                <a:moveTo>
                  <a:pt x="114" y="136"/>
                </a:moveTo>
                <a:cubicBezTo>
                  <a:pt x="118" y="107"/>
                  <a:pt x="118" y="107"/>
                  <a:pt x="118" y="107"/>
                </a:cubicBezTo>
                <a:cubicBezTo>
                  <a:pt x="120" y="107"/>
                  <a:pt x="120" y="107"/>
                  <a:pt x="120" y="107"/>
                </a:cubicBezTo>
                <a:cubicBezTo>
                  <a:pt x="125" y="136"/>
                  <a:pt x="125" y="136"/>
                  <a:pt x="125" y="136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4" y="136"/>
                  <a:pt x="114" y="136"/>
                  <a:pt x="114" y="136"/>
                </a:cubicBezTo>
                <a:cubicBezTo>
                  <a:pt x="114" y="136"/>
                  <a:pt x="114" y="136"/>
                  <a:pt x="114" y="136"/>
                </a:cubicBezTo>
                <a:close/>
                <a:moveTo>
                  <a:pt x="114" y="136"/>
                </a:moveTo>
                <a:cubicBezTo>
                  <a:pt x="114" y="136"/>
                  <a:pt x="114" y="136"/>
                  <a:pt x="114" y="13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F743CC4A-24DB-C4D2-5AB3-B1CC31EDA8AF}"/>
              </a:ext>
            </a:extLst>
          </p:cNvPr>
          <p:cNvSpPr>
            <a:spLocks noEditPoints="1"/>
          </p:cNvSpPr>
          <p:nvPr/>
        </p:nvSpPr>
        <p:spPr bwMode="auto">
          <a:xfrm>
            <a:off x="1809751" y="3027363"/>
            <a:ext cx="254000" cy="252413"/>
          </a:xfrm>
          <a:custGeom>
            <a:avLst/>
            <a:gdLst>
              <a:gd name="T0" fmla="*/ 93 w 160"/>
              <a:gd name="T1" fmla="*/ 105 h 159"/>
              <a:gd name="T2" fmla="*/ 106 w 160"/>
              <a:gd name="T3" fmla="*/ 97 h 159"/>
              <a:gd name="T4" fmla="*/ 80 w 160"/>
              <a:gd name="T5" fmla="*/ 24 h 159"/>
              <a:gd name="T6" fmla="*/ 55 w 160"/>
              <a:gd name="T7" fmla="*/ 86 h 159"/>
              <a:gd name="T8" fmla="*/ 50 w 160"/>
              <a:gd name="T9" fmla="*/ 109 h 159"/>
              <a:gd name="T10" fmla="*/ 26 w 160"/>
              <a:gd name="T11" fmla="*/ 115 h 159"/>
              <a:gd name="T12" fmla="*/ 18 w 160"/>
              <a:gd name="T13" fmla="*/ 81 h 159"/>
              <a:gd name="T14" fmla="*/ 5 w 160"/>
              <a:gd name="T15" fmla="*/ 118 h 159"/>
              <a:gd name="T16" fmla="*/ 66 w 160"/>
              <a:gd name="T17" fmla="*/ 154 h 159"/>
              <a:gd name="T18" fmla="*/ 130 w 160"/>
              <a:gd name="T19" fmla="*/ 138 h 159"/>
              <a:gd name="T20" fmla="*/ 106 w 160"/>
              <a:gd name="T21" fmla="*/ 91 h 159"/>
              <a:gd name="T22" fmla="*/ 108 w 160"/>
              <a:gd name="T23" fmla="*/ 84 h 159"/>
              <a:gd name="T24" fmla="*/ 106 w 160"/>
              <a:gd name="T25" fmla="*/ 71 h 159"/>
              <a:gd name="T26" fmla="*/ 55 w 160"/>
              <a:gd name="T27" fmla="*/ 81 h 159"/>
              <a:gd name="T28" fmla="*/ 55 w 160"/>
              <a:gd name="T29" fmla="*/ 81 h 159"/>
              <a:gd name="T30" fmla="*/ 51 w 160"/>
              <a:gd name="T31" fmla="*/ 67 h 159"/>
              <a:gd name="T32" fmla="*/ 108 w 160"/>
              <a:gd name="T33" fmla="*/ 58 h 159"/>
              <a:gd name="T34" fmla="*/ 106 w 160"/>
              <a:gd name="T35" fmla="*/ 63 h 159"/>
              <a:gd name="T36" fmla="*/ 80 w 160"/>
              <a:gd name="T37" fmla="*/ 52 h 159"/>
              <a:gd name="T38" fmla="*/ 55 w 160"/>
              <a:gd name="T39" fmla="*/ 63 h 159"/>
              <a:gd name="T40" fmla="*/ 80 w 160"/>
              <a:gd name="T41" fmla="*/ 58 h 159"/>
              <a:gd name="T42" fmla="*/ 98 w 160"/>
              <a:gd name="T43" fmla="*/ 91 h 159"/>
              <a:gd name="T44" fmla="*/ 93 w 160"/>
              <a:gd name="T45" fmla="*/ 97 h 159"/>
              <a:gd name="T46" fmla="*/ 87 w 160"/>
              <a:gd name="T47" fmla="*/ 105 h 159"/>
              <a:gd name="T48" fmla="*/ 80 w 160"/>
              <a:gd name="T49" fmla="*/ 107 h 159"/>
              <a:gd name="T50" fmla="*/ 29 w 160"/>
              <a:gd name="T51" fmla="*/ 101 h 159"/>
              <a:gd name="T52" fmla="*/ 18 w 160"/>
              <a:gd name="T53" fmla="*/ 89 h 159"/>
              <a:gd name="T54" fmla="*/ 43 w 160"/>
              <a:gd name="T55" fmla="*/ 151 h 159"/>
              <a:gd name="T56" fmla="*/ 10 w 160"/>
              <a:gd name="T57" fmla="*/ 97 h 159"/>
              <a:gd name="T58" fmla="*/ 23 w 160"/>
              <a:gd name="T59" fmla="*/ 118 h 159"/>
              <a:gd name="T60" fmla="*/ 51 w 160"/>
              <a:gd name="T61" fmla="*/ 138 h 159"/>
              <a:gd name="T62" fmla="*/ 63 w 160"/>
              <a:gd name="T63" fmla="*/ 151 h 159"/>
              <a:gd name="T64" fmla="*/ 59 w 160"/>
              <a:gd name="T65" fmla="*/ 130 h 159"/>
              <a:gd name="T66" fmla="*/ 69 w 160"/>
              <a:gd name="T67" fmla="*/ 133 h 159"/>
              <a:gd name="T68" fmla="*/ 45 w 160"/>
              <a:gd name="T69" fmla="*/ 133 h 159"/>
              <a:gd name="T70" fmla="*/ 50 w 160"/>
              <a:gd name="T71" fmla="*/ 114 h 159"/>
              <a:gd name="T72" fmla="*/ 92 w 160"/>
              <a:gd name="T73" fmla="*/ 110 h 159"/>
              <a:gd name="T74" fmla="*/ 122 w 160"/>
              <a:gd name="T75" fmla="*/ 133 h 159"/>
              <a:gd name="T76" fmla="*/ 116 w 160"/>
              <a:gd name="T77" fmla="*/ 0 h 159"/>
              <a:gd name="T78" fmla="*/ 116 w 160"/>
              <a:gd name="T79" fmla="*/ 35 h 159"/>
              <a:gd name="T80" fmla="*/ 145 w 160"/>
              <a:gd name="T81" fmla="*/ 35 h 159"/>
              <a:gd name="T82" fmla="*/ 160 w 160"/>
              <a:gd name="T83" fmla="*/ 6 h 159"/>
              <a:gd name="T84" fmla="*/ 154 w 160"/>
              <a:gd name="T85" fmla="*/ 31 h 159"/>
              <a:gd name="T86" fmla="*/ 129 w 160"/>
              <a:gd name="T87" fmla="*/ 31 h 159"/>
              <a:gd name="T88" fmla="*/ 115 w 160"/>
              <a:gd name="T89" fmla="*/ 6 h 159"/>
              <a:gd name="T90" fmla="*/ 155 w 160"/>
              <a:gd name="T91" fmla="*/ 6 h 159"/>
              <a:gd name="T92" fmla="*/ 150 w 160"/>
              <a:gd name="T93" fmla="*/ 13 h 159"/>
              <a:gd name="T94" fmla="*/ 119 w 160"/>
              <a:gd name="T95" fmla="*/ 13 h 159"/>
              <a:gd name="T96" fmla="*/ 140 w 160"/>
              <a:gd name="T97" fmla="*/ 18 h 159"/>
              <a:gd name="T98" fmla="*/ 145 w 160"/>
              <a:gd name="T99" fmla="*/ 24 h 159"/>
              <a:gd name="T100" fmla="*/ 145 w 160"/>
              <a:gd name="T101" fmla="*/ 18 h 159"/>
              <a:gd name="T102" fmla="*/ 21 w 160"/>
              <a:gd name="T103" fmla="*/ 58 h 159"/>
              <a:gd name="T104" fmla="*/ 101 w 160"/>
              <a:gd name="T105" fmla="*/ 14 h 159"/>
              <a:gd name="T106" fmla="*/ 10 w 160"/>
              <a:gd name="T107" fmla="*/ 62 h 159"/>
              <a:gd name="T108" fmla="*/ 10 w 160"/>
              <a:gd name="T109" fmla="*/ 71 h 159"/>
              <a:gd name="T110" fmla="*/ 139 w 160"/>
              <a:gd name="T111" fmla="*/ 66 h 159"/>
              <a:gd name="T112" fmla="*/ 133 w 160"/>
              <a:gd name="T113" fmla="*/ 122 h 159"/>
              <a:gd name="T114" fmla="*/ 149 w 160"/>
              <a:gd name="T115" fmla="*/ 56 h 159"/>
              <a:gd name="T116" fmla="*/ 144 w 160"/>
              <a:gd name="T117" fmla="*/ 4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59">
                <a:moveTo>
                  <a:pt x="124" y="120"/>
                </a:moveTo>
                <a:cubicBezTo>
                  <a:pt x="122" y="114"/>
                  <a:pt x="116" y="109"/>
                  <a:pt x="109" y="109"/>
                </a:cubicBezTo>
                <a:cubicBezTo>
                  <a:pt x="93" y="105"/>
                  <a:pt x="93" y="105"/>
                  <a:pt x="93" y="105"/>
                </a:cubicBezTo>
                <a:cubicBezTo>
                  <a:pt x="93" y="104"/>
                  <a:pt x="93" y="104"/>
                  <a:pt x="93" y="104"/>
                </a:cubicBezTo>
                <a:cubicBezTo>
                  <a:pt x="96" y="102"/>
                  <a:pt x="98" y="99"/>
                  <a:pt x="100" y="97"/>
                </a:cubicBezTo>
                <a:cubicBezTo>
                  <a:pt x="106" y="97"/>
                  <a:pt x="106" y="97"/>
                  <a:pt x="106" y="97"/>
                </a:cubicBezTo>
                <a:cubicBezTo>
                  <a:pt x="109" y="97"/>
                  <a:pt x="114" y="92"/>
                  <a:pt x="114" y="89"/>
                </a:cubicBezTo>
                <a:cubicBezTo>
                  <a:pt x="114" y="58"/>
                  <a:pt x="114" y="58"/>
                  <a:pt x="114" y="58"/>
                </a:cubicBezTo>
                <a:cubicBezTo>
                  <a:pt x="114" y="39"/>
                  <a:pt x="98" y="24"/>
                  <a:pt x="80" y="24"/>
                </a:cubicBezTo>
                <a:cubicBezTo>
                  <a:pt x="61" y="24"/>
                  <a:pt x="47" y="39"/>
                  <a:pt x="47" y="58"/>
                </a:cubicBezTo>
                <a:cubicBezTo>
                  <a:pt x="47" y="76"/>
                  <a:pt x="47" y="76"/>
                  <a:pt x="47" y="76"/>
                </a:cubicBezTo>
                <a:cubicBezTo>
                  <a:pt x="47" y="81"/>
                  <a:pt x="50" y="84"/>
                  <a:pt x="55" y="86"/>
                </a:cubicBezTo>
                <a:cubicBezTo>
                  <a:pt x="56" y="94"/>
                  <a:pt x="61" y="101"/>
                  <a:pt x="68" y="104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50" y="109"/>
                  <a:pt x="50" y="109"/>
                  <a:pt x="50" y="109"/>
                </a:cubicBezTo>
                <a:cubicBezTo>
                  <a:pt x="43" y="109"/>
                  <a:pt x="37" y="114"/>
                  <a:pt x="35" y="120"/>
                </a:cubicBezTo>
                <a:cubicBezTo>
                  <a:pt x="35" y="123"/>
                  <a:pt x="35" y="123"/>
                  <a:pt x="35" y="123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4" y="114"/>
                  <a:pt x="24" y="112"/>
                  <a:pt x="26" y="110"/>
                </a:cubicBezTo>
                <a:cubicBezTo>
                  <a:pt x="35" y="101"/>
                  <a:pt x="35" y="101"/>
                  <a:pt x="35" y="101"/>
                </a:cubicBezTo>
                <a:cubicBezTo>
                  <a:pt x="18" y="81"/>
                  <a:pt x="18" y="81"/>
                  <a:pt x="18" y="81"/>
                </a:cubicBezTo>
                <a:cubicBezTo>
                  <a:pt x="5" y="92"/>
                  <a:pt x="5" y="92"/>
                  <a:pt x="5" y="92"/>
                </a:cubicBezTo>
                <a:cubicBezTo>
                  <a:pt x="2" y="96"/>
                  <a:pt x="0" y="101"/>
                  <a:pt x="0" y="105"/>
                </a:cubicBezTo>
                <a:cubicBezTo>
                  <a:pt x="0" y="110"/>
                  <a:pt x="2" y="115"/>
                  <a:pt x="5" y="118"/>
                </a:cubicBezTo>
                <a:cubicBezTo>
                  <a:pt x="40" y="154"/>
                  <a:pt x="40" y="154"/>
                  <a:pt x="40" y="154"/>
                </a:cubicBezTo>
                <a:cubicBezTo>
                  <a:pt x="43" y="157"/>
                  <a:pt x="48" y="159"/>
                  <a:pt x="53" y="159"/>
                </a:cubicBezTo>
                <a:cubicBezTo>
                  <a:pt x="58" y="159"/>
                  <a:pt x="63" y="157"/>
                  <a:pt x="66" y="154"/>
                </a:cubicBezTo>
                <a:cubicBezTo>
                  <a:pt x="79" y="143"/>
                  <a:pt x="79" y="143"/>
                  <a:pt x="79" y="143"/>
                </a:cubicBezTo>
                <a:cubicBezTo>
                  <a:pt x="74" y="138"/>
                  <a:pt x="74" y="138"/>
                  <a:pt x="74" y="138"/>
                </a:cubicBezTo>
                <a:cubicBezTo>
                  <a:pt x="130" y="138"/>
                  <a:pt x="130" y="138"/>
                  <a:pt x="130" y="138"/>
                </a:cubicBezTo>
                <a:cubicBezTo>
                  <a:pt x="124" y="120"/>
                  <a:pt x="124" y="120"/>
                  <a:pt x="124" y="120"/>
                </a:cubicBezTo>
                <a:close/>
                <a:moveTo>
                  <a:pt x="108" y="89"/>
                </a:moveTo>
                <a:cubicBezTo>
                  <a:pt x="108" y="91"/>
                  <a:pt x="108" y="91"/>
                  <a:pt x="106" y="91"/>
                </a:cubicBezTo>
                <a:cubicBezTo>
                  <a:pt x="103" y="91"/>
                  <a:pt x="103" y="91"/>
                  <a:pt x="103" y="91"/>
                </a:cubicBezTo>
                <a:cubicBezTo>
                  <a:pt x="104" y="89"/>
                  <a:pt x="104" y="88"/>
                  <a:pt x="104" y="86"/>
                </a:cubicBezTo>
                <a:cubicBezTo>
                  <a:pt x="106" y="86"/>
                  <a:pt x="108" y="86"/>
                  <a:pt x="108" y="84"/>
                </a:cubicBezTo>
                <a:lnTo>
                  <a:pt x="108" y="89"/>
                </a:lnTo>
                <a:close/>
                <a:moveTo>
                  <a:pt x="106" y="81"/>
                </a:moveTo>
                <a:cubicBezTo>
                  <a:pt x="106" y="71"/>
                  <a:pt x="106" y="71"/>
                  <a:pt x="106" y="71"/>
                </a:cubicBezTo>
                <a:cubicBezTo>
                  <a:pt x="108" y="73"/>
                  <a:pt x="108" y="75"/>
                  <a:pt x="108" y="76"/>
                </a:cubicBezTo>
                <a:cubicBezTo>
                  <a:pt x="108" y="78"/>
                  <a:pt x="108" y="80"/>
                  <a:pt x="106" y="81"/>
                </a:cubicBezTo>
                <a:close/>
                <a:moveTo>
                  <a:pt x="55" y="81"/>
                </a:moveTo>
                <a:cubicBezTo>
                  <a:pt x="53" y="80"/>
                  <a:pt x="51" y="78"/>
                  <a:pt x="51" y="76"/>
                </a:cubicBezTo>
                <a:cubicBezTo>
                  <a:pt x="51" y="75"/>
                  <a:pt x="53" y="73"/>
                  <a:pt x="55" y="71"/>
                </a:cubicBezTo>
                <a:lnTo>
                  <a:pt x="55" y="81"/>
                </a:lnTo>
                <a:close/>
                <a:moveTo>
                  <a:pt x="55" y="63"/>
                </a:moveTo>
                <a:cubicBezTo>
                  <a:pt x="55" y="67"/>
                  <a:pt x="55" y="67"/>
                  <a:pt x="55" y="67"/>
                </a:cubicBezTo>
                <a:cubicBezTo>
                  <a:pt x="53" y="67"/>
                  <a:pt x="51" y="67"/>
                  <a:pt x="51" y="67"/>
                </a:cubicBezTo>
                <a:cubicBezTo>
                  <a:pt x="51" y="58"/>
                  <a:pt x="51" y="58"/>
                  <a:pt x="51" y="58"/>
                </a:cubicBezTo>
                <a:cubicBezTo>
                  <a:pt x="51" y="42"/>
                  <a:pt x="64" y="29"/>
                  <a:pt x="80" y="29"/>
                </a:cubicBezTo>
                <a:cubicBezTo>
                  <a:pt x="95" y="29"/>
                  <a:pt x="108" y="42"/>
                  <a:pt x="108" y="58"/>
                </a:cubicBezTo>
                <a:cubicBezTo>
                  <a:pt x="108" y="67"/>
                  <a:pt x="108" y="67"/>
                  <a:pt x="108" y="67"/>
                </a:cubicBezTo>
                <a:cubicBezTo>
                  <a:pt x="106" y="67"/>
                  <a:pt x="106" y="67"/>
                  <a:pt x="106" y="67"/>
                </a:cubicBezTo>
                <a:cubicBezTo>
                  <a:pt x="106" y="63"/>
                  <a:pt x="106" y="63"/>
                  <a:pt x="106" y="63"/>
                </a:cubicBezTo>
                <a:cubicBezTo>
                  <a:pt x="103" y="63"/>
                  <a:pt x="103" y="63"/>
                  <a:pt x="103" y="63"/>
                </a:cubicBezTo>
                <a:cubicBezTo>
                  <a:pt x="95" y="63"/>
                  <a:pt x="88" y="60"/>
                  <a:pt x="84" y="55"/>
                </a:cubicBezTo>
                <a:cubicBezTo>
                  <a:pt x="80" y="52"/>
                  <a:pt x="80" y="52"/>
                  <a:pt x="80" y="52"/>
                </a:cubicBezTo>
                <a:cubicBezTo>
                  <a:pt x="77" y="55"/>
                  <a:pt x="77" y="55"/>
                  <a:pt x="77" y="55"/>
                </a:cubicBezTo>
                <a:cubicBezTo>
                  <a:pt x="71" y="60"/>
                  <a:pt x="64" y="63"/>
                  <a:pt x="56" y="63"/>
                </a:cubicBezTo>
                <a:lnTo>
                  <a:pt x="55" y="63"/>
                </a:lnTo>
                <a:close/>
                <a:moveTo>
                  <a:pt x="59" y="81"/>
                </a:moveTo>
                <a:cubicBezTo>
                  <a:pt x="59" y="68"/>
                  <a:pt x="59" y="68"/>
                  <a:pt x="59" y="68"/>
                </a:cubicBezTo>
                <a:cubicBezTo>
                  <a:pt x="68" y="68"/>
                  <a:pt x="74" y="65"/>
                  <a:pt x="80" y="58"/>
                </a:cubicBezTo>
                <a:cubicBezTo>
                  <a:pt x="85" y="65"/>
                  <a:pt x="93" y="68"/>
                  <a:pt x="101" y="68"/>
                </a:cubicBezTo>
                <a:cubicBezTo>
                  <a:pt x="101" y="81"/>
                  <a:pt x="101" y="81"/>
                  <a:pt x="101" y="81"/>
                </a:cubicBezTo>
                <a:cubicBezTo>
                  <a:pt x="101" y="84"/>
                  <a:pt x="100" y="89"/>
                  <a:pt x="98" y="91"/>
                </a:cubicBezTo>
                <a:cubicBezTo>
                  <a:pt x="80" y="91"/>
                  <a:pt x="80" y="91"/>
                  <a:pt x="80" y="91"/>
                </a:cubicBezTo>
                <a:cubicBezTo>
                  <a:pt x="80" y="97"/>
                  <a:pt x="80" y="97"/>
                  <a:pt x="80" y="97"/>
                </a:cubicBezTo>
                <a:cubicBezTo>
                  <a:pt x="93" y="97"/>
                  <a:pt x="93" y="97"/>
                  <a:pt x="93" y="97"/>
                </a:cubicBezTo>
                <a:cubicBezTo>
                  <a:pt x="90" y="101"/>
                  <a:pt x="85" y="102"/>
                  <a:pt x="80" y="102"/>
                </a:cubicBezTo>
                <a:cubicBezTo>
                  <a:pt x="69" y="102"/>
                  <a:pt x="59" y="92"/>
                  <a:pt x="59" y="81"/>
                </a:cubicBezTo>
                <a:close/>
                <a:moveTo>
                  <a:pt x="87" y="105"/>
                </a:moveTo>
                <a:cubicBezTo>
                  <a:pt x="80" y="114"/>
                  <a:pt x="80" y="114"/>
                  <a:pt x="80" y="114"/>
                </a:cubicBezTo>
                <a:cubicBezTo>
                  <a:pt x="72" y="105"/>
                  <a:pt x="72" y="105"/>
                  <a:pt x="72" y="105"/>
                </a:cubicBezTo>
                <a:cubicBezTo>
                  <a:pt x="74" y="107"/>
                  <a:pt x="77" y="107"/>
                  <a:pt x="80" y="107"/>
                </a:cubicBezTo>
                <a:cubicBezTo>
                  <a:pt x="82" y="107"/>
                  <a:pt x="85" y="107"/>
                  <a:pt x="87" y="105"/>
                </a:cubicBezTo>
                <a:close/>
                <a:moveTo>
                  <a:pt x="18" y="89"/>
                </a:moveTo>
                <a:cubicBezTo>
                  <a:pt x="29" y="101"/>
                  <a:pt x="29" y="101"/>
                  <a:pt x="29" y="101"/>
                </a:cubicBezTo>
                <a:cubicBezTo>
                  <a:pt x="26" y="104"/>
                  <a:pt x="26" y="104"/>
                  <a:pt x="26" y="104"/>
                </a:cubicBezTo>
                <a:cubicBezTo>
                  <a:pt x="14" y="91"/>
                  <a:pt x="14" y="91"/>
                  <a:pt x="14" y="91"/>
                </a:cubicBezTo>
                <a:lnTo>
                  <a:pt x="18" y="89"/>
                </a:lnTo>
                <a:close/>
                <a:moveTo>
                  <a:pt x="63" y="151"/>
                </a:moveTo>
                <a:cubicBezTo>
                  <a:pt x="59" y="152"/>
                  <a:pt x="56" y="154"/>
                  <a:pt x="53" y="154"/>
                </a:cubicBezTo>
                <a:cubicBezTo>
                  <a:pt x="50" y="154"/>
                  <a:pt x="47" y="152"/>
                  <a:pt x="43" y="151"/>
                </a:cubicBezTo>
                <a:cubicBezTo>
                  <a:pt x="10" y="115"/>
                  <a:pt x="10" y="115"/>
                  <a:pt x="10" y="115"/>
                </a:cubicBezTo>
                <a:cubicBezTo>
                  <a:pt x="6" y="112"/>
                  <a:pt x="5" y="109"/>
                  <a:pt x="5" y="105"/>
                </a:cubicBezTo>
                <a:cubicBezTo>
                  <a:pt x="5" y="102"/>
                  <a:pt x="6" y="99"/>
                  <a:pt x="10" y="97"/>
                </a:cubicBezTo>
                <a:cubicBezTo>
                  <a:pt x="10" y="96"/>
                  <a:pt x="10" y="96"/>
                  <a:pt x="10" y="96"/>
                </a:cubicBezTo>
                <a:cubicBezTo>
                  <a:pt x="23" y="107"/>
                  <a:pt x="23" y="107"/>
                  <a:pt x="23" y="107"/>
                </a:cubicBezTo>
                <a:cubicBezTo>
                  <a:pt x="19" y="110"/>
                  <a:pt x="19" y="115"/>
                  <a:pt x="23" y="118"/>
                </a:cubicBezTo>
                <a:cubicBezTo>
                  <a:pt x="40" y="136"/>
                  <a:pt x="40" y="136"/>
                  <a:pt x="40" y="136"/>
                </a:cubicBezTo>
                <a:cubicBezTo>
                  <a:pt x="42" y="138"/>
                  <a:pt x="43" y="139"/>
                  <a:pt x="47" y="139"/>
                </a:cubicBezTo>
                <a:cubicBezTo>
                  <a:pt x="48" y="139"/>
                  <a:pt x="50" y="138"/>
                  <a:pt x="51" y="138"/>
                </a:cubicBezTo>
                <a:cubicBezTo>
                  <a:pt x="51" y="136"/>
                  <a:pt x="51" y="136"/>
                  <a:pt x="51" y="136"/>
                </a:cubicBezTo>
                <a:cubicBezTo>
                  <a:pt x="64" y="149"/>
                  <a:pt x="64" y="149"/>
                  <a:pt x="64" y="149"/>
                </a:cubicBezTo>
                <a:lnTo>
                  <a:pt x="63" y="151"/>
                </a:lnTo>
                <a:close/>
                <a:moveTo>
                  <a:pt x="68" y="146"/>
                </a:moveTo>
                <a:cubicBezTo>
                  <a:pt x="56" y="133"/>
                  <a:pt x="56" y="133"/>
                  <a:pt x="56" y="133"/>
                </a:cubicBezTo>
                <a:cubicBezTo>
                  <a:pt x="59" y="130"/>
                  <a:pt x="59" y="130"/>
                  <a:pt x="59" y="130"/>
                </a:cubicBezTo>
                <a:cubicBezTo>
                  <a:pt x="71" y="143"/>
                  <a:pt x="71" y="143"/>
                  <a:pt x="71" y="143"/>
                </a:cubicBezTo>
                <a:lnTo>
                  <a:pt x="68" y="146"/>
                </a:lnTo>
                <a:close/>
                <a:moveTo>
                  <a:pt x="69" y="133"/>
                </a:moveTo>
                <a:cubicBezTo>
                  <a:pt x="59" y="123"/>
                  <a:pt x="59" y="123"/>
                  <a:pt x="59" y="123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47" y="135"/>
                  <a:pt x="45" y="135"/>
                  <a:pt x="45" y="133"/>
                </a:cubicBezTo>
                <a:cubicBezTo>
                  <a:pt x="39" y="128"/>
                  <a:pt x="39" y="128"/>
                  <a:pt x="39" y="128"/>
                </a:cubicBezTo>
                <a:cubicBezTo>
                  <a:pt x="40" y="122"/>
                  <a:pt x="40" y="122"/>
                  <a:pt x="40" y="122"/>
                </a:cubicBezTo>
                <a:cubicBezTo>
                  <a:pt x="42" y="117"/>
                  <a:pt x="47" y="114"/>
                  <a:pt x="50" y="114"/>
                </a:cubicBezTo>
                <a:cubicBezTo>
                  <a:pt x="69" y="110"/>
                  <a:pt x="69" y="110"/>
                  <a:pt x="69" y="110"/>
                </a:cubicBezTo>
                <a:cubicBezTo>
                  <a:pt x="80" y="122"/>
                  <a:pt x="80" y="122"/>
                  <a:pt x="80" y="122"/>
                </a:cubicBezTo>
                <a:cubicBezTo>
                  <a:pt x="92" y="110"/>
                  <a:pt x="92" y="110"/>
                  <a:pt x="92" y="110"/>
                </a:cubicBezTo>
                <a:cubicBezTo>
                  <a:pt x="109" y="114"/>
                  <a:pt x="109" y="114"/>
                  <a:pt x="109" y="114"/>
                </a:cubicBezTo>
                <a:cubicBezTo>
                  <a:pt x="114" y="114"/>
                  <a:pt x="117" y="117"/>
                  <a:pt x="119" y="122"/>
                </a:cubicBezTo>
                <a:cubicBezTo>
                  <a:pt x="122" y="133"/>
                  <a:pt x="122" y="133"/>
                  <a:pt x="122" y="133"/>
                </a:cubicBezTo>
                <a:cubicBezTo>
                  <a:pt x="69" y="133"/>
                  <a:pt x="69" y="133"/>
                  <a:pt x="69" y="133"/>
                </a:cubicBezTo>
                <a:close/>
                <a:moveTo>
                  <a:pt x="154" y="0"/>
                </a:moveTo>
                <a:cubicBezTo>
                  <a:pt x="116" y="0"/>
                  <a:pt x="116" y="0"/>
                  <a:pt x="116" y="0"/>
                </a:cubicBezTo>
                <a:cubicBezTo>
                  <a:pt x="111" y="0"/>
                  <a:pt x="108" y="3"/>
                  <a:pt x="108" y="6"/>
                </a:cubicBezTo>
                <a:cubicBezTo>
                  <a:pt x="108" y="27"/>
                  <a:pt x="108" y="27"/>
                  <a:pt x="108" y="27"/>
                </a:cubicBezTo>
                <a:cubicBezTo>
                  <a:pt x="108" y="32"/>
                  <a:pt x="111" y="35"/>
                  <a:pt x="116" y="3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21" y="52"/>
                  <a:pt x="121" y="52"/>
                  <a:pt x="121" y="52"/>
                </a:cubicBezTo>
                <a:cubicBezTo>
                  <a:pt x="145" y="35"/>
                  <a:pt x="145" y="35"/>
                  <a:pt x="145" y="35"/>
                </a:cubicBezTo>
                <a:cubicBezTo>
                  <a:pt x="154" y="35"/>
                  <a:pt x="154" y="35"/>
                  <a:pt x="154" y="35"/>
                </a:cubicBezTo>
                <a:cubicBezTo>
                  <a:pt x="157" y="35"/>
                  <a:pt x="160" y="32"/>
                  <a:pt x="160" y="27"/>
                </a:cubicBezTo>
                <a:cubicBezTo>
                  <a:pt x="160" y="6"/>
                  <a:pt x="160" y="6"/>
                  <a:pt x="160" y="6"/>
                </a:cubicBezTo>
                <a:cubicBezTo>
                  <a:pt x="160" y="3"/>
                  <a:pt x="157" y="0"/>
                  <a:pt x="154" y="0"/>
                </a:cubicBezTo>
                <a:close/>
                <a:moveTo>
                  <a:pt x="155" y="27"/>
                </a:moveTo>
                <a:cubicBezTo>
                  <a:pt x="155" y="29"/>
                  <a:pt x="155" y="31"/>
                  <a:pt x="154" y="31"/>
                </a:cubicBezTo>
                <a:cubicBezTo>
                  <a:pt x="144" y="31"/>
                  <a:pt x="144" y="31"/>
                  <a:pt x="144" y="31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129" y="31"/>
                  <a:pt x="129" y="31"/>
                  <a:pt x="129" y="31"/>
                </a:cubicBezTo>
                <a:cubicBezTo>
                  <a:pt x="116" y="31"/>
                  <a:pt x="116" y="31"/>
                  <a:pt x="116" y="31"/>
                </a:cubicBezTo>
                <a:cubicBezTo>
                  <a:pt x="115" y="31"/>
                  <a:pt x="115" y="29"/>
                  <a:pt x="115" y="27"/>
                </a:cubicBezTo>
                <a:cubicBezTo>
                  <a:pt x="115" y="6"/>
                  <a:pt x="115" y="6"/>
                  <a:pt x="115" y="6"/>
                </a:cubicBezTo>
                <a:cubicBezTo>
                  <a:pt x="115" y="6"/>
                  <a:pt x="115" y="5"/>
                  <a:pt x="116" y="5"/>
                </a:cubicBezTo>
                <a:cubicBezTo>
                  <a:pt x="154" y="5"/>
                  <a:pt x="154" y="5"/>
                  <a:pt x="154" y="5"/>
                </a:cubicBezTo>
                <a:cubicBezTo>
                  <a:pt x="155" y="5"/>
                  <a:pt x="155" y="6"/>
                  <a:pt x="155" y="6"/>
                </a:cubicBezTo>
                <a:lnTo>
                  <a:pt x="155" y="27"/>
                </a:lnTo>
                <a:close/>
                <a:moveTo>
                  <a:pt x="119" y="13"/>
                </a:moveTo>
                <a:cubicBezTo>
                  <a:pt x="150" y="13"/>
                  <a:pt x="150" y="13"/>
                  <a:pt x="150" y="13"/>
                </a:cubicBezTo>
                <a:cubicBezTo>
                  <a:pt x="150" y="8"/>
                  <a:pt x="150" y="8"/>
                  <a:pt x="150" y="8"/>
                </a:cubicBezTo>
                <a:cubicBezTo>
                  <a:pt x="119" y="8"/>
                  <a:pt x="119" y="8"/>
                  <a:pt x="119" y="8"/>
                </a:cubicBezTo>
                <a:lnTo>
                  <a:pt x="119" y="13"/>
                </a:lnTo>
                <a:close/>
                <a:moveTo>
                  <a:pt x="119" y="24"/>
                </a:moveTo>
                <a:cubicBezTo>
                  <a:pt x="140" y="24"/>
                  <a:pt x="140" y="24"/>
                  <a:pt x="140" y="24"/>
                </a:cubicBezTo>
                <a:cubicBezTo>
                  <a:pt x="140" y="18"/>
                  <a:pt x="140" y="18"/>
                  <a:pt x="140" y="18"/>
                </a:cubicBezTo>
                <a:cubicBezTo>
                  <a:pt x="119" y="18"/>
                  <a:pt x="119" y="18"/>
                  <a:pt x="119" y="18"/>
                </a:cubicBezTo>
                <a:lnTo>
                  <a:pt x="119" y="24"/>
                </a:lnTo>
                <a:close/>
                <a:moveTo>
                  <a:pt x="145" y="24"/>
                </a:moveTo>
                <a:cubicBezTo>
                  <a:pt x="150" y="24"/>
                  <a:pt x="150" y="24"/>
                  <a:pt x="150" y="24"/>
                </a:cubicBezTo>
                <a:cubicBezTo>
                  <a:pt x="150" y="18"/>
                  <a:pt x="150" y="18"/>
                  <a:pt x="150" y="18"/>
                </a:cubicBezTo>
                <a:cubicBezTo>
                  <a:pt x="145" y="18"/>
                  <a:pt x="145" y="18"/>
                  <a:pt x="145" y="18"/>
                </a:cubicBezTo>
                <a:lnTo>
                  <a:pt x="145" y="24"/>
                </a:lnTo>
                <a:close/>
                <a:moveTo>
                  <a:pt x="24" y="63"/>
                </a:moveTo>
                <a:cubicBezTo>
                  <a:pt x="21" y="58"/>
                  <a:pt x="21" y="58"/>
                  <a:pt x="21" y="58"/>
                </a:cubicBezTo>
                <a:cubicBezTo>
                  <a:pt x="15" y="62"/>
                  <a:pt x="15" y="62"/>
                  <a:pt x="15" y="62"/>
                </a:cubicBezTo>
                <a:cubicBezTo>
                  <a:pt x="23" y="33"/>
                  <a:pt x="49" y="12"/>
                  <a:pt x="81" y="12"/>
                </a:cubicBezTo>
                <a:cubicBezTo>
                  <a:pt x="88" y="12"/>
                  <a:pt x="94" y="12"/>
                  <a:pt x="101" y="14"/>
                </a:cubicBezTo>
                <a:cubicBezTo>
                  <a:pt x="102" y="9"/>
                  <a:pt x="102" y="9"/>
                  <a:pt x="102" y="9"/>
                </a:cubicBezTo>
                <a:cubicBezTo>
                  <a:pt x="96" y="7"/>
                  <a:pt x="88" y="6"/>
                  <a:pt x="81" y="6"/>
                </a:cubicBezTo>
                <a:cubicBezTo>
                  <a:pt x="47" y="6"/>
                  <a:pt x="18" y="30"/>
                  <a:pt x="10" y="62"/>
                </a:cubicBezTo>
                <a:cubicBezTo>
                  <a:pt x="5" y="54"/>
                  <a:pt x="5" y="54"/>
                  <a:pt x="5" y="54"/>
                </a:cubicBezTo>
                <a:cubicBezTo>
                  <a:pt x="0" y="57"/>
                  <a:pt x="0" y="57"/>
                  <a:pt x="0" y="57"/>
                </a:cubicBezTo>
                <a:cubicBezTo>
                  <a:pt x="10" y="71"/>
                  <a:pt x="10" y="71"/>
                  <a:pt x="10" y="71"/>
                </a:cubicBezTo>
                <a:cubicBezTo>
                  <a:pt x="24" y="63"/>
                  <a:pt x="24" y="63"/>
                  <a:pt x="24" y="63"/>
                </a:cubicBezTo>
                <a:close/>
                <a:moveTo>
                  <a:pt x="136" y="63"/>
                </a:moveTo>
                <a:cubicBezTo>
                  <a:pt x="139" y="66"/>
                  <a:pt x="139" y="66"/>
                  <a:pt x="139" y="66"/>
                </a:cubicBezTo>
                <a:cubicBezTo>
                  <a:pt x="144" y="58"/>
                  <a:pt x="144" y="58"/>
                  <a:pt x="144" y="58"/>
                </a:cubicBezTo>
                <a:cubicBezTo>
                  <a:pt x="147" y="64"/>
                  <a:pt x="147" y="72"/>
                  <a:pt x="147" y="79"/>
                </a:cubicBezTo>
                <a:cubicBezTo>
                  <a:pt x="147" y="95"/>
                  <a:pt x="142" y="110"/>
                  <a:pt x="133" y="122"/>
                </a:cubicBezTo>
                <a:cubicBezTo>
                  <a:pt x="138" y="126"/>
                  <a:pt x="138" y="126"/>
                  <a:pt x="138" y="126"/>
                </a:cubicBezTo>
                <a:cubicBezTo>
                  <a:pt x="147" y="113"/>
                  <a:pt x="154" y="97"/>
                  <a:pt x="154" y="79"/>
                </a:cubicBezTo>
                <a:cubicBezTo>
                  <a:pt x="154" y="71"/>
                  <a:pt x="152" y="64"/>
                  <a:pt x="149" y="56"/>
                </a:cubicBezTo>
                <a:cubicBezTo>
                  <a:pt x="157" y="61"/>
                  <a:pt x="157" y="61"/>
                  <a:pt x="157" y="61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44" y="48"/>
                  <a:pt x="144" y="48"/>
                  <a:pt x="144" y="48"/>
                </a:cubicBezTo>
                <a:cubicBezTo>
                  <a:pt x="136" y="63"/>
                  <a:pt x="136" y="63"/>
                  <a:pt x="136" y="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65787642-9B47-1D51-77A6-A07E50E0CDA1}"/>
              </a:ext>
            </a:extLst>
          </p:cNvPr>
          <p:cNvSpPr>
            <a:spLocks noEditPoints="1"/>
          </p:cNvSpPr>
          <p:nvPr/>
        </p:nvSpPr>
        <p:spPr bwMode="auto">
          <a:xfrm>
            <a:off x="10663238" y="2474913"/>
            <a:ext cx="219075" cy="254000"/>
          </a:xfrm>
          <a:custGeom>
            <a:avLst/>
            <a:gdLst>
              <a:gd name="T0" fmla="*/ 32 w 138"/>
              <a:gd name="T1" fmla="*/ 59 h 160"/>
              <a:gd name="T2" fmla="*/ 44 w 138"/>
              <a:gd name="T3" fmla="*/ 90 h 160"/>
              <a:gd name="T4" fmla="*/ 78 w 138"/>
              <a:gd name="T5" fmla="*/ 96 h 160"/>
              <a:gd name="T6" fmla="*/ 54 w 138"/>
              <a:gd name="T7" fmla="*/ 18 h 160"/>
              <a:gd name="T8" fmla="*/ 54 w 138"/>
              <a:gd name="T9" fmla="*/ 39 h 160"/>
              <a:gd name="T10" fmla="*/ 59 w 138"/>
              <a:gd name="T11" fmla="*/ 29 h 160"/>
              <a:gd name="T12" fmla="*/ 71 w 138"/>
              <a:gd name="T13" fmla="*/ 24 h 160"/>
              <a:gd name="T14" fmla="*/ 65 w 138"/>
              <a:gd name="T15" fmla="*/ 90 h 160"/>
              <a:gd name="T16" fmla="*/ 54 w 138"/>
              <a:gd name="T17" fmla="*/ 85 h 160"/>
              <a:gd name="T18" fmla="*/ 49 w 138"/>
              <a:gd name="T19" fmla="*/ 67 h 160"/>
              <a:gd name="T20" fmla="*/ 41 w 138"/>
              <a:gd name="T21" fmla="*/ 64 h 160"/>
              <a:gd name="T22" fmla="*/ 62 w 138"/>
              <a:gd name="T23" fmla="*/ 43 h 160"/>
              <a:gd name="T24" fmla="*/ 47 w 138"/>
              <a:gd name="T25" fmla="*/ 37 h 160"/>
              <a:gd name="T26" fmla="*/ 83 w 138"/>
              <a:gd name="T27" fmla="*/ 24 h 160"/>
              <a:gd name="T28" fmla="*/ 105 w 138"/>
              <a:gd name="T29" fmla="*/ 101 h 160"/>
              <a:gd name="T30" fmla="*/ 123 w 138"/>
              <a:gd name="T31" fmla="*/ 69 h 160"/>
              <a:gd name="T32" fmla="*/ 115 w 138"/>
              <a:gd name="T33" fmla="*/ 32 h 160"/>
              <a:gd name="T34" fmla="*/ 110 w 138"/>
              <a:gd name="T35" fmla="*/ 51 h 160"/>
              <a:gd name="T36" fmla="*/ 118 w 138"/>
              <a:gd name="T37" fmla="*/ 55 h 160"/>
              <a:gd name="T38" fmla="*/ 97 w 138"/>
              <a:gd name="T39" fmla="*/ 75 h 160"/>
              <a:gd name="T40" fmla="*/ 112 w 138"/>
              <a:gd name="T41" fmla="*/ 82 h 160"/>
              <a:gd name="T42" fmla="*/ 105 w 138"/>
              <a:gd name="T43" fmla="*/ 96 h 160"/>
              <a:gd name="T44" fmla="*/ 92 w 138"/>
              <a:gd name="T45" fmla="*/ 101 h 160"/>
              <a:gd name="T46" fmla="*/ 97 w 138"/>
              <a:gd name="T47" fmla="*/ 23 h 160"/>
              <a:gd name="T48" fmla="*/ 110 w 138"/>
              <a:gd name="T49" fmla="*/ 29 h 160"/>
              <a:gd name="T50" fmla="*/ 118 w 138"/>
              <a:gd name="T51" fmla="*/ 43 h 160"/>
              <a:gd name="T52" fmla="*/ 116 w 138"/>
              <a:gd name="T53" fmla="*/ 20 h 160"/>
              <a:gd name="T54" fmla="*/ 62 w 138"/>
              <a:gd name="T55" fmla="*/ 119 h 160"/>
              <a:gd name="T56" fmla="*/ 48 w 138"/>
              <a:gd name="T57" fmla="*/ 109 h 160"/>
              <a:gd name="T58" fmla="*/ 57 w 138"/>
              <a:gd name="T59" fmla="*/ 124 h 160"/>
              <a:gd name="T60" fmla="*/ 59 w 138"/>
              <a:gd name="T61" fmla="*/ 135 h 160"/>
              <a:gd name="T62" fmla="*/ 80 w 138"/>
              <a:gd name="T63" fmla="*/ 160 h 160"/>
              <a:gd name="T64" fmla="*/ 100 w 138"/>
              <a:gd name="T65" fmla="*/ 135 h 160"/>
              <a:gd name="T66" fmla="*/ 102 w 138"/>
              <a:gd name="T67" fmla="*/ 124 h 160"/>
              <a:gd name="T68" fmla="*/ 113 w 138"/>
              <a:gd name="T69" fmla="*/ 109 h 160"/>
              <a:gd name="T70" fmla="*/ 70 w 138"/>
              <a:gd name="T71" fmla="*/ 144 h 160"/>
              <a:gd name="T72" fmla="*/ 65 w 138"/>
              <a:gd name="T73" fmla="*/ 140 h 160"/>
              <a:gd name="T74" fmla="*/ 95 w 138"/>
              <a:gd name="T75" fmla="*/ 128 h 160"/>
              <a:gd name="T76" fmla="*/ 95 w 138"/>
              <a:gd name="T77" fmla="*/ 128 h 160"/>
              <a:gd name="T78" fmla="*/ 34 w 138"/>
              <a:gd name="T79" fmla="*/ 28 h 160"/>
              <a:gd name="T80" fmla="*/ 34 w 138"/>
              <a:gd name="T81" fmla="*/ 4 h 160"/>
              <a:gd name="T82" fmla="*/ 16 w 138"/>
              <a:gd name="T83" fmla="*/ 16 h 160"/>
              <a:gd name="T84" fmla="*/ 32 w 138"/>
              <a:gd name="T85" fmla="*/ 19 h 160"/>
              <a:gd name="T86" fmla="*/ 32 w 138"/>
              <a:gd name="T87" fmla="*/ 43 h 160"/>
              <a:gd name="T88" fmla="*/ 13 w 138"/>
              <a:gd name="T89" fmla="*/ 30 h 160"/>
              <a:gd name="T90" fmla="*/ 13 w 138"/>
              <a:gd name="T91" fmla="*/ 55 h 160"/>
              <a:gd name="T92" fmla="*/ 16 w 138"/>
              <a:gd name="T93" fmla="*/ 47 h 160"/>
              <a:gd name="T94" fmla="*/ 16 w 138"/>
              <a:gd name="T95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8" h="160">
                <a:moveTo>
                  <a:pt x="44" y="32"/>
                </a:moveTo>
                <a:cubicBezTo>
                  <a:pt x="40" y="34"/>
                  <a:pt x="36" y="39"/>
                  <a:pt x="36" y="43"/>
                </a:cubicBezTo>
                <a:cubicBezTo>
                  <a:pt x="36" y="47"/>
                  <a:pt x="36" y="48"/>
                  <a:pt x="38" y="50"/>
                </a:cubicBezTo>
                <a:cubicBezTo>
                  <a:pt x="33" y="51"/>
                  <a:pt x="32" y="55"/>
                  <a:pt x="32" y="59"/>
                </a:cubicBezTo>
                <a:cubicBezTo>
                  <a:pt x="32" y="64"/>
                  <a:pt x="33" y="67"/>
                  <a:pt x="38" y="69"/>
                </a:cubicBezTo>
                <a:cubicBezTo>
                  <a:pt x="36" y="71"/>
                  <a:pt x="36" y="72"/>
                  <a:pt x="36" y="75"/>
                </a:cubicBezTo>
                <a:cubicBezTo>
                  <a:pt x="36" y="80"/>
                  <a:pt x="40" y="85"/>
                  <a:pt x="44" y="87"/>
                </a:cubicBezTo>
                <a:cubicBezTo>
                  <a:pt x="44" y="88"/>
                  <a:pt x="44" y="90"/>
                  <a:pt x="44" y="90"/>
                </a:cubicBezTo>
                <a:cubicBezTo>
                  <a:pt x="44" y="96"/>
                  <a:pt x="49" y="101"/>
                  <a:pt x="54" y="101"/>
                </a:cubicBezTo>
                <a:cubicBezTo>
                  <a:pt x="55" y="101"/>
                  <a:pt x="57" y="101"/>
                  <a:pt x="57" y="99"/>
                </a:cubicBezTo>
                <a:cubicBezTo>
                  <a:pt x="59" y="104"/>
                  <a:pt x="63" y="106"/>
                  <a:pt x="67" y="106"/>
                </a:cubicBezTo>
                <a:cubicBezTo>
                  <a:pt x="73" y="106"/>
                  <a:pt x="78" y="101"/>
                  <a:pt x="78" y="96"/>
                </a:cubicBezTo>
                <a:cubicBezTo>
                  <a:pt x="78" y="24"/>
                  <a:pt x="78" y="24"/>
                  <a:pt x="78" y="24"/>
                </a:cubicBezTo>
                <a:cubicBezTo>
                  <a:pt x="78" y="18"/>
                  <a:pt x="73" y="13"/>
                  <a:pt x="67" y="13"/>
                </a:cubicBezTo>
                <a:cubicBezTo>
                  <a:pt x="63" y="13"/>
                  <a:pt x="59" y="16"/>
                  <a:pt x="57" y="19"/>
                </a:cubicBezTo>
                <a:cubicBezTo>
                  <a:pt x="57" y="19"/>
                  <a:pt x="55" y="18"/>
                  <a:pt x="54" y="18"/>
                </a:cubicBezTo>
                <a:cubicBezTo>
                  <a:pt x="49" y="18"/>
                  <a:pt x="44" y="23"/>
                  <a:pt x="44" y="29"/>
                </a:cubicBezTo>
                <a:cubicBezTo>
                  <a:pt x="44" y="31"/>
                  <a:pt x="44" y="31"/>
                  <a:pt x="44" y="32"/>
                </a:cubicBezTo>
                <a:close/>
                <a:moveTo>
                  <a:pt x="47" y="37"/>
                </a:moveTo>
                <a:cubicBezTo>
                  <a:pt x="49" y="39"/>
                  <a:pt x="52" y="39"/>
                  <a:pt x="54" y="39"/>
                </a:cubicBezTo>
                <a:cubicBezTo>
                  <a:pt x="54" y="34"/>
                  <a:pt x="54" y="34"/>
                  <a:pt x="54" y="34"/>
                </a:cubicBezTo>
                <a:cubicBezTo>
                  <a:pt x="51" y="34"/>
                  <a:pt x="49" y="32"/>
                  <a:pt x="49" y="29"/>
                </a:cubicBezTo>
                <a:cubicBezTo>
                  <a:pt x="49" y="26"/>
                  <a:pt x="51" y="24"/>
                  <a:pt x="54" y="24"/>
                </a:cubicBezTo>
                <a:cubicBezTo>
                  <a:pt x="57" y="24"/>
                  <a:pt x="59" y="26"/>
                  <a:pt x="59" y="29"/>
                </a:cubicBezTo>
                <a:cubicBezTo>
                  <a:pt x="65" y="29"/>
                  <a:pt x="65" y="29"/>
                  <a:pt x="65" y="29"/>
                </a:cubicBezTo>
                <a:cubicBezTo>
                  <a:pt x="65" y="26"/>
                  <a:pt x="63" y="24"/>
                  <a:pt x="62" y="23"/>
                </a:cubicBezTo>
                <a:cubicBezTo>
                  <a:pt x="62" y="19"/>
                  <a:pt x="65" y="18"/>
                  <a:pt x="67" y="18"/>
                </a:cubicBezTo>
                <a:cubicBezTo>
                  <a:pt x="70" y="18"/>
                  <a:pt x="71" y="21"/>
                  <a:pt x="71" y="24"/>
                </a:cubicBezTo>
                <a:cubicBezTo>
                  <a:pt x="71" y="96"/>
                  <a:pt x="71" y="96"/>
                  <a:pt x="71" y="96"/>
                </a:cubicBezTo>
                <a:cubicBezTo>
                  <a:pt x="71" y="98"/>
                  <a:pt x="70" y="101"/>
                  <a:pt x="67" y="101"/>
                </a:cubicBezTo>
                <a:cubicBezTo>
                  <a:pt x="65" y="101"/>
                  <a:pt x="62" y="99"/>
                  <a:pt x="62" y="96"/>
                </a:cubicBezTo>
                <a:cubicBezTo>
                  <a:pt x="63" y="95"/>
                  <a:pt x="65" y="93"/>
                  <a:pt x="65" y="90"/>
                </a:cubicBezTo>
                <a:cubicBezTo>
                  <a:pt x="59" y="90"/>
                  <a:pt x="59" y="90"/>
                  <a:pt x="59" y="90"/>
                </a:cubicBezTo>
                <a:cubicBezTo>
                  <a:pt x="59" y="93"/>
                  <a:pt x="57" y="96"/>
                  <a:pt x="54" y="96"/>
                </a:cubicBezTo>
                <a:cubicBezTo>
                  <a:pt x="51" y="96"/>
                  <a:pt x="49" y="93"/>
                  <a:pt x="49" y="90"/>
                </a:cubicBezTo>
                <a:cubicBezTo>
                  <a:pt x="49" y="88"/>
                  <a:pt x="51" y="85"/>
                  <a:pt x="54" y="85"/>
                </a:cubicBezTo>
                <a:cubicBezTo>
                  <a:pt x="54" y="80"/>
                  <a:pt x="54" y="80"/>
                  <a:pt x="54" y="80"/>
                </a:cubicBezTo>
                <a:cubicBezTo>
                  <a:pt x="52" y="80"/>
                  <a:pt x="49" y="82"/>
                  <a:pt x="47" y="82"/>
                </a:cubicBezTo>
                <a:cubicBezTo>
                  <a:pt x="44" y="82"/>
                  <a:pt x="41" y="79"/>
                  <a:pt x="41" y="75"/>
                </a:cubicBezTo>
                <a:cubicBezTo>
                  <a:pt x="41" y="71"/>
                  <a:pt x="44" y="67"/>
                  <a:pt x="49" y="67"/>
                </a:cubicBezTo>
                <a:cubicBezTo>
                  <a:pt x="54" y="67"/>
                  <a:pt x="57" y="71"/>
                  <a:pt x="57" y="75"/>
                </a:cubicBezTo>
                <a:cubicBezTo>
                  <a:pt x="62" y="75"/>
                  <a:pt x="62" y="75"/>
                  <a:pt x="62" y="75"/>
                </a:cubicBezTo>
                <a:cubicBezTo>
                  <a:pt x="62" y="67"/>
                  <a:pt x="55" y="63"/>
                  <a:pt x="49" y="63"/>
                </a:cubicBezTo>
                <a:cubicBezTo>
                  <a:pt x="46" y="63"/>
                  <a:pt x="43" y="63"/>
                  <a:pt x="41" y="64"/>
                </a:cubicBezTo>
                <a:cubicBezTo>
                  <a:pt x="38" y="64"/>
                  <a:pt x="36" y="63"/>
                  <a:pt x="36" y="59"/>
                </a:cubicBezTo>
                <a:cubicBezTo>
                  <a:pt x="36" y="56"/>
                  <a:pt x="38" y="55"/>
                  <a:pt x="41" y="55"/>
                </a:cubicBezTo>
                <a:cubicBezTo>
                  <a:pt x="43" y="56"/>
                  <a:pt x="46" y="56"/>
                  <a:pt x="49" y="56"/>
                </a:cubicBezTo>
                <a:cubicBezTo>
                  <a:pt x="55" y="56"/>
                  <a:pt x="62" y="51"/>
                  <a:pt x="62" y="43"/>
                </a:cubicBezTo>
                <a:cubicBezTo>
                  <a:pt x="57" y="43"/>
                  <a:pt x="57" y="43"/>
                  <a:pt x="57" y="43"/>
                </a:cubicBezTo>
                <a:cubicBezTo>
                  <a:pt x="57" y="48"/>
                  <a:pt x="54" y="51"/>
                  <a:pt x="49" y="51"/>
                </a:cubicBezTo>
                <a:cubicBezTo>
                  <a:pt x="44" y="51"/>
                  <a:pt x="41" y="48"/>
                  <a:pt x="41" y="43"/>
                </a:cubicBezTo>
                <a:cubicBezTo>
                  <a:pt x="41" y="40"/>
                  <a:pt x="44" y="37"/>
                  <a:pt x="47" y="37"/>
                </a:cubicBezTo>
                <a:close/>
                <a:moveTo>
                  <a:pt x="105" y="18"/>
                </a:moveTo>
                <a:cubicBezTo>
                  <a:pt x="104" y="18"/>
                  <a:pt x="104" y="19"/>
                  <a:pt x="102" y="19"/>
                </a:cubicBezTo>
                <a:cubicBezTo>
                  <a:pt x="100" y="16"/>
                  <a:pt x="97" y="13"/>
                  <a:pt x="92" y="13"/>
                </a:cubicBezTo>
                <a:cubicBezTo>
                  <a:pt x="88" y="13"/>
                  <a:pt x="83" y="18"/>
                  <a:pt x="83" y="24"/>
                </a:cubicBezTo>
                <a:cubicBezTo>
                  <a:pt x="83" y="96"/>
                  <a:pt x="83" y="96"/>
                  <a:pt x="83" y="96"/>
                </a:cubicBezTo>
                <a:cubicBezTo>
                  <a:pt x="83" y="101"/>
                  <a:pt x="88" y="106"/>
                  <a:pt x="92" y="106"/>
                </a:cubicBezTo>
                <a:cubicBezTo>
                  <a:pt x="97" y="106"/>
                  <a:pt x="100" y="104"/>
                  <a:pt x="102" y="99"/>
                </a:cubicBezTo>
                <a:cubicBezTo>
                  <a:pt x="104" y="101"/>
                  <a:pt x="104" y="101"/>
                  <a:pt x="105" y="101"/>
                </a:cubicBezTo>
                <a:cubicBezTo>
                  <a:pt x="112" y="101"/>
                  <a:pt x="116" y="96"/>
                  <a:pt x="116" y="90"/>
                </a:cubicBezTo>
                <a:cubicBezTo>
                  <a:pt x="116" y="90"/>
                  <a:pt x="116" y="88"/>
                  <a:pt x="115" y="87"/>
                </a:cubicBezTo>
                <a:cubicBezTo>
                  <a:pt x="120" y="85"/>
                  <a:pt x="124" y="80"/>
                  <a:pt x="124" y="75"/>
                </a:cubicBezTo>
                <a:cubicBezTo>
                  <a:pt x="124" y="72"/>
                  <a:pt x="123" y="71"/>
                  <a:pt x="123" y="69"/>
                </a:cubicBezTo>
                <a:cubicBezTo>
                  <a:pt x="126" y="67"/>
                  <a:pt x="129" y="64"/>
                  <a:pt x="129" y="59"/>
                </a:cubicBezTo>
                <a:cubicBezTo>
                  <a:pt x="129" y="55"/>
                  <a:pt x="126" y="51"/>
                  <a:pt x="123" y="50"/>
                </a:cubicBezTo>
                <a:cubicBezTo>
                  <a:pt x="123" y="48"/>
                  <a:pt x="124" y="47"/>
                  <a:pt x="124" y="43"/>
                </a:cubicBezTo>
                <a:cubicBezTo>
                  <a:pt x="124" y="39"/>
                  <a:pt x="120" y="34"/>
                  <a:pt x="115" y="32"/>
                </a:cubicBezTo>
                <a:cubicBezTo>
                  <a:pt x="116" y="31"/>
                  <a:pt x="116" y="31"/>
                  <a:pt x="116" y="29"/>
                </a:cubicBezTo>
                <a:cubicBezTo>
                  <a:pt x="116" y="23"/>
                  <a:pt x="112" y="18"/>
                  <a:pt x="105" y="18"/>
                </a:cubicBezTo>
                <a:close/>
                <a:moveTo>
                  <a:pt x="118" y="43"/>
                </a:moveTo>
                <a:cubicBezTo>
                  <a:pt x="118" y="48"/>
                  <a:pt x="115" y="51"/>
                  <a:pt x="110" y="51"/>
                </a:cubicBezTo>
                <a:cubicBezTo>
                  <a:pt x="107" y="51"/>
                  <a:pt x="104" y="48"/>
                  <a:pt x="104" y="43"/>
                </a:cubicBezTo>
                <a:cubicBezTo>
                  <a:pt x="97" y="43"/>
                  <a:pt x="97" y="43"/>
                  <a:pt x="97" y="43"/>
                </a:cubicBezTo>
                <a:cubicBezTo>
                  <a:pt x="97" y="51"/>
                  <a:pt x="104" y="56"/>
                  <a:pt x="110" y="56"/>
                </a:cubicBezTo>
                <a:cubicBezTo>
                  <a:pt x="113" y="56"/>
                  <a:pt x="116" y="56"/>
                  <a:pt x="118" y="55"/>
                </a:cubicBezTo>
                <a:cubicBezTo>
                  <a:pt x="121" y="55"/>
                  <a:pt x="124" y="56"/>
                  <a:pt x="124" y="59"/>
                </a:cubicBezTo>
                <a:cubicBezTo>
                  <a:pt x="124" y="63"/>
                  <a:pt x="121" y="64"/>
                  <a:pt x="118" y="64"/>
                </a:cubicBezTo>
                <a:cubicBezTo>
                  <a:pt x="116" y="63"/>
                  <a:pt x="113" y="63"/>
                  <a:pt x="110" y="63"/>
                </a:cubicBezTo>
                <a:cubicBezTo>
                  <a:pt x="104" y="63"/>
                  <a:pt x="97" y="67"/>
                  <a:pt x="97" y="75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104" y="71"/>
                  <a:pt x="107" y="67"/>
                  <a:pt x="110" y="67"/>
                </a:cubicBezTo>
                <a:cubicBezTo>
                  <a:pt x="115" y="67"/>
                  <a:pt x="118" y="71"/>
                  <a:pt x="118" y="75"/>
                </a:cubicBezTo>
                <a:cubicBezTo>
                  <a:pt x="118" y="79"/>
                  <a:pt x="116" y="82"/>
                  <a:pt x="112" y="82"/>
                </a:cubicBezTo>
                <a:cubicBezTo>
                  <a:pt x="110" y="82"/>
                  <a:pt x="108" y="80"/>
                  <a:pt x="105" y="80"/>
                </a:cubicBezTo>
                <a:cubicBezTo>
                  <a:pt x="105" y="85"/>
                  <a:pt x="105" y="85"/>
                  <a:pt x="105" y="85"/>
                </a:cubicBezTo>
                <a:cubicBezTo>
                  <a:pt x="108" y="85"/>
                  <a:pt x="110" y="88"/>
                  <a:pt x="110" y="90"/>
                </a:cubicBezTo>
                <a:cubicBezTo>
                  <a:pt x="110" y="93"/>
                  <a:pt x="108" y="96"/>
                  <a:pt x="105" y="96"/>
                </a:cubicBezTo>
                <a:cubicBezTo>
                  <a:pt x="102" y="96"/>
                  <a:pt x="100" y="93"/>
                  <a:pt x="100" y="90"/>
                </a:cubicBezTo>
                <a:cubicBezTo>
                  <a:pt x="96" y="90"/>
                  <a:pt x="96" y="90"/>
                  <a:pt x="96" y="90"/>
                </a:cubicBezTo>
                <a:cubicBezTo>
                  <a:pt x="96" y="93"/>
                  <a:pt x="96" y="95"/>
                  <a:pt x="97" y="96"/>
                </a:cubicBezTo>
                <a:cubicBezTo>
                  <a:pt x="97" y="99"/>
                  <a:pt x="96" y="101"/>
                  <a:pt x="92" y="101"/>
                </a:cubicBezTo>
                <a:cubicBezTo>
                  <a:pt x="89" y="101"/>
                  <a:pt x="88" y="98"/>
                  <a:pt x="88" y="96"/>
                </a:cubicBezTo>
                <a:cubicBezTo>
                  <a:pt x="88" y="24"/>
                  <a:pt x="88" y="24"/>
                  <a:pt x="88" y="24"/>
                </a:cubicBezTo>
                <a:cubicBezTo>
                  <a:pt x="88" y="21"/>
                  <a:pt x="89" y="18"/>
                  <a:pt x="92" y="18"/>
                </a:cubicBezTo>
                <a:cubicBezTo>
                  <a:pt x="96" y="18"/>
                  <a:pt x="97" y="19"/>
                  <a:pt x="97" y="23"/>
                </a:cubicBezTo>
                <a:cubicBezTo>
                  <a:pt x="96" y="24"/>
                  <a:pt x="96" y="26"/>
                  <a:pt x="96" y="29"/>
                </a:cubicBezTo>
                <a:cubicBezTo>
                  <a:pt x="100" y="29"/>
                  <a:pt x="100" y="29"/>
                  <a:pt x="100" y="29"/>
                </a:cubicBezTo>
                <a:cubicBezTo>
                  <a:pt x="100" y="26"/>
                  <a:pt x="102" y="24"/>
                  <a:pt x="105" y="24"/>
                </a:cubicBezTo>
                <a:cubicBezTo>
                  <a:pt x="108" y="24"/>
                  <a:pt x="110" y="26"/>
                  <a:pt x="110" y="29"/>
                </a:cubicBezTo>
                <a:cubicBezTo>
                  <a:pt x="110" y="32"/>
                  <a:pt x="108" y="34"/>
                  <a:pt x="105" y="34"/>
                </a:cubicBezTo>
                <a:cubicBezTo>
                  <a:pt x="105" y="39"/>
                  <a:pt x="105" y="39"/>
                  <a:pt x="105" y="39"/>
                </a:cubicBezTo>
                <a:cubicBezTo>
                  <a:pt x="108" y="39"/>
                  <a:pt x="110" y="39"/>
                  <a:pt x="112" y="37"/>
                </a:cubicBezTo>
                <a:cubicBezTo>
                  <a:pt x="116" y="37"/>
                  <a:pt x="118" y="40"/>
                  <a:pt x="118" y="43"/>
                </a:cubicBezTo>
                <a:close/>
                <a:moveTo>
                  <a:pt x="119" y="16"/>
                </a:moveTo>
                <a:cubicBezTo>
                  <a:pt x="108" y="5"/>
                  <a:pt x="92" y="0"/>
                  <a:pt x="76" y="0"/>
                </a:cubicBezTo>
                <a:cubicBezTo>
                  <a:pt x="76" y="5"/>
                  <a:pt x="76" y="5"/>
                  <a:pt x="76" y="5"/>
                </a:cubicBezTo>
                <a:cubicBezTo>
                  <a:pt x="91" y="5"/>
                  <a:pt x="105" y="10"/>
                  <a:pt x="116" y="20"/>
                </a:cubicBezTo>
                <a:cubicBezTo>
                  <a:pt x="127" y="31"/>
                  <a:pt x="134" y="45"/>
                  <a:pt x="134" y="60"/>
                </a:cubicBezTo>
                <a:cubicBezTo>
                  <a:pt x="134" y="77"/>
                  <a:pt x="124" y="95"/>
                  <a:pt x="110" y="104"/>
                </a:cubicBezTo>
                <a:cubicBezTo>
                  <a:pt x="105" y="108"/>
                  <a:pt x="100" y="112"/>
                  <a:pt x="99" y="119"/>
                </a:cubicBezTo>
                <a:cubicBezTo>
                  <a:pt x="62" y="119"/>
                  <a:pt x="62" y="119"/>
                  <a:pt x="62" y="119"/>
                </a:cubicBezTo>
                <a:cubicBezTo>
                  <a:pt x="59" y="112"/>
                  <a:pt x="56" y="108"/>
                  <a:pt x="49" y="104"/>
                </a:cubicBezTo>
                <a:cubicBezTo>
                  <a:pt x="35" y="95"/>
                  <a:pt x="25" y="77"/>
                  <a:pt x="25" y="58"/>
                </a:cubicBezTo>
                <a:cubicBezTo>
                  <a:pt x="21" y="58"/>
                  <a:pt x="21" y="58"/>
                  <a:pt x="21" y="58"/>
                </a:cubicBezTo>
                <a:cubicBezTo>
                  <a:pt x="21" y="79"/>
                  <a:pt x="30" y="98"/>
                  <a:pt x="48" y="109"/>
                </a:cubicBezTo>
                <a:cubicBezTo>
                  <a:pt x="51" y="111"/>
                  <a:pt x="54" y="116"/>
                  <a:pt x="56" y="119"/>
                </a:cubicBezTo>
                <a:cubicBezTo>
                  <a:pt x="49" y="119"/>
                  <a:pt x="49" y="119"/>
                  <a:pt x="49" y="119"/>
                </a:cubicBezTo>
                <a:cubicBezTo>
                  <a:pt x="49" y="124"/>
                  <a:pt x="49" y="124"/>
                  <a:pt x="49" y="124"/>
                </a:cubicBezTo>
                <a:cubicBezTo>
                  <a:pt x="57" y="124"/>
                  <a:pt x="57" y="124"/>
                  <a:pt x="57" y="124"/>
                </a:cubicBezTo>
                <a:cubicBezTo>
                  <a:pt x="59" y="125"/>
                  <a:pt x="59" y="127"/>
                  <a:pt x="59" y="128"/>
                </a:cubicBezTo>
                <a:cubicBezTo>
                  <a:pt x="54" y="128"/>
                  <a:pt x="54" y="128"/>
                  <a:pt x="54" y="128"/>
                </a:cubicBezTo>
                <a:cubicBezTo>
                  <a:pt x="54" y="135"/>
                  <a:pt x="54" y="135"/>
                  <a:pt x="54" y="135"/>
                </a:cubicBezTo>
                <a:cubicBezTo>
                  <a:pt x="59" y="135"/>
                  <a:pt x="59" y="135"/>
                  <a:pt x="59" y="135"/>
                </a:cubicBezTo>
                <a:cubicBezTo>
                  <a:pt x="59" y="143"/>
                  <a:pt x="59" y="143"/>
                  <a:pt x="59" y="143"/>
                </a:cubicBezTo>
                <a:cubicBezTo>
                  <a:pt x="59" y="143"/>
                  <a:pt x="60" y="144"/>
                  <a:pt x="62" y="144"/>
                </a:cubicBezTo>
                <a:cubicBezTo>
                  <a:pt x="65" y="144"/>
                  <a:pt x="65" y="144"/>
                  <a:pt x="65" y="144"/>
                </a:cubicBezTo>
                <a:cubicBezTo>
                  <a:pt x="65" y="152"/>
                  <a:pt x="72" y="160"/>
                  <a:pt x="80" y="160"/>
                </a:cubicBezTo>
                <a:cubicBezTo>
                  <a:pt x="87" y="160"/>
                  <a:pt x="95" y="152"/>
                  <a:pt x="95" y="144"/>
                </a:cubicBezTo>
                <a:cubicBezTo>
                  <a:pt x="97" y="144"/>
                  <a:pt x="97" y="144"/>
                  <a:pt x="97" y="144"/>
                </a:cubicBezTo>
                <a:cubicBezTo>
                  <a:pt x="99" y="144"/>
                  <a:pt x="100" y="143"/>
                  <a:pt x="100" y="143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105" y="135"/>
                  <a:pt x="105" y="135"/>
                  <a:pt x="105" y="135"/>
                </a:cubicBezTo>
                <a:cubicBezTo>
                  <a:pt x="105" y="128"/>
                  <a:pt x="105" y="128"/>
                  <a:pt x="105" y="128"/>
                </a:cubicBezTo>
                <a:cubicBezTo>
                  <a:pt x="100" y="128"/>
                  <a:pt x="100" y="128"/>
                  <a:pt x="100" y="128"/>
                </a:cubicBezTo>
                <a:cubicBezTo>
                  <a:pt x="100" y="127"/>
                  <a:pt x="100" y="125"/>
                  <a:pt x="102" y="124"/>
                </a:cubicBezTo>
                <a:cubicBezTo>
                  <a:pt x="110" y="124"/>
                  <a:pt x="110" y="124"/>
                  <a:pt x="110" y="124"/>
                </a:cubicBezTo>
                <a:cubicBezTo>
                  <a:pt x="110" y="119"/>
                  <a:pt x="110" y="119"/>
                  <a:pt x="110" y="119"/>
                </a:cubicBezTo>
                <a:cubicBezTo>
                  <a:pt x="103" y="119"/>
                  <a:pt x="103" y="119"/>
                  <a:pt x="103" y="119"/>
                </a:cubicBezTo>
                <a:cubicBezTo>
                  <a:pt x="105" y="116"/>
                  <a:pt x="108" y="111"/>
                  <a:pt x="113" y="109"/>
                </a:cubicBezTo>
                <a:cubicBezTo>
                  <a:pt x="129" y="98"/>
                  <a:pt x="138" y="80"/>
                  <a:pt x="138" y="60"/>
                </a:cubicBezTo>
                <a:cubicBezTo>
                  <a:pt x="138" y="44"/>
                  <a:pt x="132" y="28"/>
                  <a:pt x="119" y="16"/>
                </a:cubicBezTo>
                <a:close/>
                <a:moveTo>
                  <a:pt x="80" y="156"/>
                </a:moveTo>
                <a:cubicBezTo>
                  <a:pt x="75" y="156"/>
                  <a:pt x="70" y="151"/>
                  <a:pt x="70" y="144"/>
                </a:cubicBezTo>
                <a:cubicBezTo>
                  <a:pt x="91" y="144"/>
                  <a:pt x="91" y="144"/>
                  <a:pt x="91" y="144"/>
                </a:cubicBezTo>
                <a:cubicBezTo>
                  <a:pt x="91" y="151"/>
                  <a:pt x="86" y="156"/>
                  <a:pt x="80" y="156"/>
                </a:cubicBezTo>
                <a:close/>
                <a:moveTo>
                  <a:pt x="95" y="140"/>
                </a:moveTo>
                <a:cubicBezTo>
                  <a:pt x="65" y="140"/>
                  <a:pt x="65" y="140"/>
                  <a:pt x="65" y="140"/>
                </a:cubicBezTo>
                <a:cubicBezTo>
                  <a:pt x="65" y="135"/>
                  <a:pt x="65" y="135"/>
                  <a:pt x="65" y="135"/>
                </a:cubicBezTo>
                <a:cubicBezTo>
                  <a:pt x="95" y="135"/>
                  <a:pt x="95" y="135"/>
                  <a:pt x="95" y="135"/>
                </a:cubicBezTo>
                <a:lnTo>
                  <a:pt x="95" y="140"/>
                </a:lnTo>
                <a:close/>
                <a:moveTo>
                  <a:pt x="95" y="128"/>
                </a:moveTo>
                <a:cubicBezTo>
                  <a:pt x="64" y="128"/>
                  <a:pt x="64" y="128"/>
                  <a:pt x="64" y="128"/>
                </a:cubicBezTo>
                <a:cubicBezTo>
                  <a:pt x="64" y="127"/>
                  <a:pt x="64" y="125"/>
                  <a:pt x="64" y="124"/>
                </a:cubicBezTo>
                <a:cubicBezTo>
                  <a:pt x="95" y="124"/>
                  <a:pt x="95" y="124"/>
                  <a:pt x="95" y="124"/>
                </a:cubicBezTo>
                <a:cubicBezTo>
                  <a:pt x="95" y="125"/>
                  <a:pt x="95" y="127"/>
                  <a:pt x="95" y="128"/>
                </a:cubicBezTo>
                <a:close/>
                <a:moveTo>
                  <a:pt x="19" y="18"/>
                </a:moveTo>
                <a:cubicBezTo>
                  <a:pt x="24" y="18"/>
                  <a:pt x="29" y="22"/>
                  <a:pt x="29" y="28"/>
                </a:cubicBezTo>
                <a:cubicBezTo>
                  <a:pt x="29" y="30"/>
                  <a:pt x="30" y="30"/>
                  <a:pt x="32" y="30"/>
                </a:cubicBezTo>
                <a:cubicBezTo>
                  <a:pt x="34" y="30"/>
                  <a:pt x="34" y="30"/>
                  <a:pt x="34" y="28"/>
                </a:cubicBezTo>
                <a:cubicBezTo>
                  <a:pt x="34" y="22"/>
                  <a:pt x="38" y="18"/>
                  <a:pt x="45" y="18"/>
                </a:cubicBezTo>
                <a:cubicBezTo>
                  <a:pt x="47" y="18"/>
                  <a:pt x="47" y="18"/>
                  <a:pt x="47" y="16"/>
                </a:cubicBezTo>
                <a:cubicBezTo>
                  <a:pt x="47" y="14"/>
                  <a:pt x="47" y="13"/>
                  <a:pt x="45" y="13"/>
                </a:cubicBezTo>
                <a:cubicBezTo>
                  <a:pt x="38" y="13"/>
                  <a:pt x="34" y="8"/>
                  <a:pt x="34" y="4"/>
                </a:cubicBezTo>
                <a:cubicBezTo>
                  <a:pt x="34" y="2"/>
                  <a:pt x="34" y="0"/>
                  <a:pt x="32" y="0"/>
                </a:cubicBezTo>
                <a:cubicBezTo>
                  <a:pt x="30" y="0"/>
                  <a:pt x="29" y="2"/>
                  <a:pt x="29" y="4"/>
                </a:cubicBezTo>
                <a:cubicBezTo>
                  <a:pt x="29" y="8"/>
                  <a:pt x="24" y="13"/>
                  <a:pt x="19" y="13"/>
                </a:cubicBezTo>
                <a:cubicBezTo>
                  <a:pt x="17" y="13"/>
                  <a:pt x="16" y="14"/>
                  <a:pt x="16" y="16"/>
                </a:cubicBezTo>
                <a:cubicBezTo>
                  <a:pt x="16" y="18"/>
                  <a:pt x="17" y="18"/>
                  <a:pt x="19" y="18"/>
                </a:cubicBezTo>
                <a:close/>
                <a:moveTo>
                  <a:pt x="32" y="11"/>
                </a:moveTo>
                <a:cubicBezTo>
                  <a:pt x="32" y="13"/>
                  <a:pt x="34" y="14"/>
                  <a:pt x="35" y="16"/>
                </a:cubicBezTo>
                <a:cubicBezTo>
                  <a:pt x="34" y="16"/>
                  <a:pt x="32" y="18"/>
                  <a:pt x="32" y="19"/>
                </a:cubicBezTo>
                <a:cubicBezTo>
                  <a:pt x="30" y="18"/>
                  <a:pt x="29" y="16"/>
                  <a:pt x="27" y="16"/>
                </a:cubicBezTo>
                <a:cubicBezTo>
                  <a:pt x="29" y="14"/>
                  <a:pt x="30" y="13"/>
                  <a:pt x="32" y="11"/>
                </a:cubicBezTo>
                <a:close/>
                <a:moveTo>
                  <a:pt x="28" y="44"/>
                </a:moveTo>
                <a:cubicBezTo>
                  <a:pt x="30" y="44"/>
                  <a:pt x="32" y="44"/>
                  <a:pt x="32" y="43"/>
                </a:cubicBezTo>
                <a:cubicBezTo>
                  <a:pt x="32" y="41"/>
                  <a:pt x="30" y="39"/>
                  <a:pt x="28" y="39"/>
                </a:cubicBezTo>
                <a:cubicBezTo>
                  <a:pt x="22" y="39"/>
                  <a:pt x="19" y="35"/>
                  <a:pt x="19" y="30"/>
                </a:cubicBezTo>
                <a:cubicBezTo>
                  <a:pt x="19" y="28"/>
                  <a:pt x="18" y="27"/>
                  <a:pt x="16" y="27"/>
                </a:cubicBezTo>
                <a:cubicBezTo>
                  <a:pt x="14" y="27"/>
                  <a:pt x="13" y="28"/>
                  <a:pt x="13" y="30"/>
                </a:cubicBezTo>
                <a:cubicBezTo>
                  <a:pt x="13" y="35"/>
                  <a:pt x="8" y="39"/>
                  <a:pt x="3" y="39"/>
                </a:cubicBezTo>
                <a:cubicBezTo>
                  <a:pt x="2" y="39"/>
                  <a:pt x="0" y="41"/>
                  <a:pt x="0" y="43"/>
                </a:cubicBezTo>
                <a:cubicBezTo>
                  <a:pt x="0" y="44"/>
                  <a:pt x="2" y="44"/>
                  <a:pt x="3" y="44"/>
                </a:cubicBezTo>
                <a:cubicBezTo>
                  <a:pt x="8" y="44"/>
                  <a:pt x="13" y="49"/>
                  <a:pt x="13" y="55"/>
                </a:cubicBezTo>
                <a:cubicBezTo>
                  <a:pt x="13" y="57"/>
                  <a:pt x="14" y="57"/>
                  <a:pt x="16" y="57"/>
                </a:cubicBezTo>
                <a:cubicBezTo>
                  <a:pt x="18" y="57"/>
                  <a:pt x="19" y="57"/>
                  <a:pt x="19" y="55"/>
                </a:cubicBezTo>
                <a:cubicBezTo>
                  <a:pt x="19" y="49"/>
                  <a:pt x="22" y="44"/>
                  <a:pt x="28" y="44"/>
                </a:cubicBezTo>
                <a:close/>
                <a:moveTo>
                  <a:pt x="16" y="47"/>
                </a:moveTo>
                <a:cubicBezTo>
                  <a:pt x="14" y="44"/>
                  <a:pt x="13" y="44"/>
                  <a:pt x="11" y="43"/>
                </a:cubicBezTo>
                <a:cubicBezTo>
                  <a:pt x="13" y="41"/>
                  <a:pt x="14" y="39"/>
                  <a:pt x="16" y="38"/>
                </a:cubicBezTo>
                <a:cubicBezTo>
                  <a:pt x="18" y="39"/>
                  <a:pt x="19" y="41"/>
                  <a:pt x="21" y="43"/>
                </a:cubicBezTo>
                <a:cubicBezTo>
                  <a:pt x="19" y="44"/>
                  <a:pt x="18" y="44"/>
                  <a:pt x="16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4F88419A-4047-C48D-72B6-A8D90A2A9092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2474913"/>
            <a:ext cx="254000" cy="254000"/>
          </a:xfrm>
          <a:custGeom>
            <a:avLst/>
            <a:gdLst>
              <a:gd name="T0" fmla="*/ 139 w 160"/>
              <a:gd name="T1" fmla="*/ 86 h 160"/>
              <a:gd name="T2" fmla="*/ 77 w 160"/>
              <a:gd name="T3" fmla="*/ 86 h 160"/>
              <a:gd name="T4" fmla="*/ 77 w 160"/>
              <a:gd name="T5" fmla="*/ 24 h 160"/>
              <a:gd name="T6" fmla="*/ 72 w 160"/>
              <a:gd name="T7" fmla="*/ 19 h 160"/>
              <a:gd name="T8" fmla="*/ 0 w 160"/>
              <a:gd name="T9" fmla="*/ 91 h 160"/>
              <a:gd name="T10" fmla="*/ 72 w 160"/>
              <a:gd name="T11" fmla="*/ 160 h 160"/>
              <a:gd name="T12" fmla="*/ 143 w 160"/>
              <a:gd name="T13" fmla="*/ 91 h 160"/>
              <a:gd name="T14" fmla="*/ 139 w 160"/>
              <a:gd name="T15" fmla="*/ 86 h 160"/>
              <a:gd name="T16" fmla="*/ 72 w 160"/>
              <a:gd name="T17" fmla="*/ 151 h 160"/>
              <a:gd name="T18" fmla="*/ 10 w 160"/>
              <a:gd name="T19" fmla="*/ 91 h 160"/>
              <a:gd name="T20" fmla="*/ 67 w 160"/>
              <a:gd name="T21" fmla="*/ 29 h 160"/>
              <a:gd name="T22" fmla="*/ 67 w 160"/>
              <a:gd name="T23" fmla="*/ 91 h 160"/>
              <a:gd name="T24" fmla="*/ 72 w 160"/>
              <a:gd name="T25" fmla="*/ 94 h 160"/>
              <a:gd name="T26" fmla="*/ 135 w 160"/>
              <a:gd name="T27" fmla="*/ 94 h 160"/>
              <a:gd name="T28" fmla="*/ 72 w 160"/>
              <a:gd name="T29" fmla="*/ 151 h 160"/>
              <a:gd name="T30" fmla="*/ 143 w 160"/>
              <a:gd name="T31" fmla="*/ 24 h 160"/>
              <a:gd name="T32" fmla="*/ 90 w 160"/>
              <a:gd name="T33" fmla="*/ 0 h 160"/>
              <a:gd name="T34" fmla="*/ 85 w 160"/>
              <a:gd name="T35" fmla="*/ 5 h 160"/>
              <a:gd name="T36" fmla="*/ 85 w 160"/>
              <a:gd name="T37" fmla="*/ 72 h 160"/>
              <a:gd name="T38" fmla="*/ 90 w 160"/>
              <a:gd name="T39" fmla="*/ 77 h 160"/>
              <a:gd name="T40" fmla="*/ 156 w 160"/>
              <a:gd name="T41" fmla="*/ 77 h 160"/>
              <a:gd name="T42" fmla="*/ 160 w 160"/>
              <a:gd name="T43" fmla="*/ 72 h 160"/>
              <a:gd name="T44" fmla="*/ 143 w 160"/>
              <a:gd name="T45" fmla="*/ 24 h 160"/>
              <a:gd name="T46" fmla="*/ 93 w 160"/>
              <a:gd name="T47" fmla="*/ 68 h 160"/>
              <a:gd name="T48" fmla="*/ 93 w 160"/>
              <a:gd name="T49" fmla="*/ 10 h 160"/>
              <a:gd name="T50" fmla="*/ 136 w 160"/>
              <a:gd name="T51" fmla="*/ 31 h 160"/>
              <a:gd name="T52" fmla="*/ 151 w 160"/>
              <a:gd name="T53" fmla="*/ 68 h 160"/>
              <a:gd name="T54" fmla="*/ 93 w 160"/>
              <a:gd name="T55" fmla="*/ 6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0" h="160">
                <a:moveTo>
                  <a:pt x="139" y="86"/>
                </a:moveTo>
                <a:cubicBezTo>
                  <a:pt x="77" y="86"/>
                  <a:pt x="77" y="86"/>
                  <a:pt x="77" y="86"/>
                </a:cubicBezTo>
                <a:cubicBezTo>
                  <a:pt x="77" y="24"/>
                  <a:pt x="77" y="24"/>
                  <a:pt x="77" y="24"/>
                </a:cubicBezTo>
                <a:cubicBezTo>
                  <a:pt x="77" y="21"/>
                  <a:pt x="74" y="19"/>
                  <a:pt x="72" y="19"/>
                </a:cubicBezTo>
                <a:cubicBezTo>
                  <a:pt x="32" y="19"/>
                  <a:pt x="0" y="51"/>
                  <a:pt x="0" y="91"/>
                </a:cubicBezTo>
                <a:cubicBezTo>
                  <a:pt x="0" y="129"/>
                  <a:pt x="32" y="160"/>
                  <a:pt x="72" y="160"/>
                </a:cubicBezTo>
                <a:cubicBezTo>
                  <a:pt x="111" y="160"/>
                  <a:pt x="143" y="129"/>
                  <a:pt x="143" y="91"/>
                </a:cubicBezTo>
                <a:cubicBezTo>
                  <a:pt x="143" y="87"/>
                  <a:pt x="141" y="86"/>
                  <a:pt x="139" y="86"/>
                </a:cubicBezTo>
                <a:close/>
                <a:moveTo>
                  <a:pt x="72" y="151"/>
                </a:moveTo>
                <a:cubicBezTo>
                  <a:pt x="39" y="151"/>
                  <a:pt x="10" y="124"/>
                  <a:pt x="10" y="91"/>
                </a:cubicBezTo>
                <a:cubicBezTo>
                  <a:pt x="10" y="57"/>
                  <a:pt x="35" y="30"/>
                  <a:pt x="67" y="29"/>
                </a:cubicBezTo>
                <a:cubicBezTo>
                  <a:pt x="67" y="91"/>
                  <a:pt x="67" y="91"/>
                  <a:pt x="67" y="91"/>
                </a:cubicBezTo>
                <a:cubicBezTo>
                  <a:pt x="67" y="92"/>
                  <a:pt x="69" y="94"/>
                  <a:pt x="72" y="94"/>
                </a:cubicBezTo>
                <a:cubicBezTo>
                  <a:pt x="135" y="94"/>
                  <a:pt x="135" y="94"/>
                  <a:pt x="135" y="94"/>
                </a:cubicBezTo>
                <a:cubicBezTo>
                  <a:pt x="131" y="125"/>
                  <a:pt x="104" y="151"/>
                  <a:pt x="72" y="151"/>
                </a:cubicBezTo>
                <a:close/>
                <a:moveTo>
                  <a:pt x="143" y="24"/>
                </a:moveTo>
                <a:cubicBezTo>
                  <a:pt x="128" y="10"/>
                  <a:pt x="109" y="0"/>
                  <a:pt x="90" y="0"/>
                </a:cubicBezTo>
                <a:cubicBezTo>
                  <a:pt x="87" y="0"/>
                  <a:pt x="85" y="4"/>
                  <a:pt x="85" y="5"/>
                </a:cubicBezTo>
                <a:cubicBezTo>
                  <a:pt x="85" y="72"/>
                  <a:pt x="85" y="72"/>
                  <a:pt x="85" y="72"/>
                </a:cubicBezTo>
                <a:cubicBezTo>
                  <a:pt x="85" y="74"/>
                  <a:pt x="87" y="77"/>
                  <a:pt x="90" y="77"/>
                </a:cubicBezTo>
                <a:cubicBezTo>
                  <a:pt x="156" y="77"/>
                  <a:pt x="156" y="77"/>
                  <a:pt x="156" y="77"/>
                </a:cubicBezTo>
                <a:cubicBezTo>
                  <a:pt x="159" y="77"/>
                  <a:pt x="160" y="74"/>
                  <a:pt x="160" y="72"/>
                </a:cubicBezTo>
                <a:cubicBezTo>
                  <a:pt x="160" y="55"/>
                  <a:pt x="154" y="37"/>
                  <a:pt x="143" y="24"/>
                </a:cubicBezTo>
                <a:close/>
                <a:moveTo>
                  <a:pt x="93" y="68"/>
                </a:moveTo>
                <a:cubicBezTo>
                  <a:pt x="93" y="10"/>
                  <a:pt x="93" y="10"/>
                  <a:pt x="93" y="10"/>
                </a:cubicBezTo>
                <a:cubicBezTo>
                  <a:pt x="109" y="12"/>
                  <a:pt x="125" y="18"/>
                  <a:pt x="136" y="31"/>
                </a:cubicBezTo>
                <a:cubicBezTo>
                  <a:pt x="144" y="42"/>
                  <a:pt x="151" y="55"/>
                  <a:pt x="151" y="68"/>
                </a:cubicBezTo>
                <a:lnTo>
                  <a:pt x="93" y="6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CC3FE2C7-BBC1-45C4-9FCA-4A5780C87EE5}"/>
              </a:ext>
            </a:extLst>
          </p:cNvPr>
          <p:cNvSpPr>
            <a:spLocks noEditPoints="1"/>
          </p:cNvSpPr>
          <p:nvPr/>
        </p:nvSpPr>
        <p:spPr bwMode="auto">
          <a:xfrm>
            <a:off x="730251" y="3025775"/>
            <a:ext cx="254000" cy="254000"/>
          </a:xfrm>
          <a:custGeom>
            <a:avLst/>
            <a:gdLst>
              <a:gd name="T0" fmla="*/ 145 w 160"/>
              <a:gd name="T1" fmla="*/ 76 h 160"/>
              <a:gd name="T2" fmla="*/ 80 w 160"/>
              <a:gd name="T3" fmla="*/ 35 h 160"/>
              <a:gd name="T4" fmla="*/ 13 w 160"/>
              <a:gd name="T5" fmla="*/ 76 h 160"/>
              <a:gd name="T6" fmla="*/ 0 w 160"/>
              <a:gd name="T7" fmla="*/ 105 h 160"/>
              <a:gd name="T8" fmla="*/ 20 w 160"/>
              <a:gd name="T9" fmla="*/ 114 h 160"/>
              <a:gd name="T10" fmla="*/ 7 w 160"/>
              <a:gd name="T11" fmla="*/ 108 h 160"/>
              <a:gd name="T12" fmla="*/ 35 w 160"/>
              <a:gd name="T13" fmla="*/ 90 h 160"/>
              <a:gd name="T14" fmla="*/ 5 w 160"/>
              <a:gd name="T15" fmla="*/ 157 h 160"/>
              <a:gd name="T16" fmla="*/ 42 w 160"/>
              <a:gd name="T17" fmla="*/ 138 h 160"/>
              <a:gd name="T18" fmla="*/ 18 w 160"/>
              <a:gd name="T19" fmla="*/ 152 h 160"/>
              <a:gd name="T20" fmla="*/ 45 w 160"/>
              <a:gd name="T21" fmla="*/ 111 h 160"/>
              <a:gd name="T22" fmla="*/ 139 w 160"/>
              <a:gd name="T23" fmla="*/ 90 h 160"/>
              <a:gd name="T24" fmla="*/ 123 w 160"/>
              <a:gd name="T25" fmla="*/ 108 h 160"/>
              <a:gd name="T26" fmla="*/ 156 w 160"/>
              <a:gd name="T27" fmla="*/ 114 h 160"/>
              <a:gd name="T28" fmla="*/ 144 w 160"/>
              <a:gd name="T29" fmla="*/ 86 h 160"/>
              <a:gd name="T30" fmla="*/ 20 w 160"/>
              <a:gd name="T31" fmla="*/ 78 h 160"/>
              <a:gd name="T32" fmla="*/ 34 w 160"/>
              <a:gd name="T33" fmla="*/ 76 h 160"/>
              <a:gd name="T34" fmla="*/ 40 w 160"/>
              <a:gd name="T35" fmla="*/ 81 h 160"/>
              <a:gd name="T36" fmla="*/ 80 w 160"/>
              <a:gd name="T37" fmla="*/ 121 h 160"/>
              <a:gd name="T38" fmla="*/ 126 w 160"/>
              <a:gd name="T39" fmla="*/ 78 h 160"/>
              <a:gd name="T40" fmla="*/ 139 w 160"/>
              <a:gd name="T41" fmla="*/ 76 h 160"/>
              <a:gd name="T42" fmla="*/ 47 w 160"/>
              <a:gd name="T43" fmla="*/ 80 h 160"/>
              <a:gd name="T44" fmla="*/ 80 w 160"/>
              <a:gd name="T45" fmla="*/ 114 h 160"/>
              <a:gd name="T46" fmla="*/ 80 w 160"/>
              <a:gd name="T47" fmla="*/ 47 h 160"/>
              <a:gd name="T48" fmla="*/ 80 w 160"/>
              <a:gd name="T49" fmla="*/ 92 h 160"/>
              <a:gd name="T50" fmla="*/ 74 w 160"/>
              <a:gd name="T51" fmla="*/ 79 h 160"/>
              <a:gd name="T52" fmla="*/ 86 w 160"/>
              <a:gd name="T53" fmla="*/ 76 h 160"/>
              <a:gd name="T54" fmla="*/ 74 w 160"/>
              <a:gd name="T55" fmla="*/ 79 h 160"/>
              <a:gd name="T56" fmla="*/ 93 w 160"/>
              <a:gd name="T57" fmla="*/ 79 h 160"/>
              <a:gd name="T58" fmla="*/ 67 w 160"/>
              <a:gd name="T59" fmla="*/ 76 h 160"/>
              <a:gd name="T60" fmla="*/ 58 w 160"/>
              <a:gd name="T61" fmla="*/ 96 h 160"/>
              <a:gd name="T62" fmla="*/ 107 w 160"/>
              <a:gd name="T63" fmla="*/ 80 h 160"/>
              <a:gd name="T64" fmla="*/ 45 w 160"/>
              <a:gd name="T65" fmla="*/ 125 h 160"/>
              <a:gd name="T66" fmla="*/ 48 w 160"/>
              <a:gd name="T67" fmla="*/ 130 h 160"/>
              <a:gd name="T68" fmla="*/ 50 w 160"/>
              <a:gd name="T69" fmla="*/ 125 h 160"/>
              <a:gd name="T70" fmla="*/ 83 w 160"/>
              <a:gd name="T71" fmla="*/ 15 h 160"/>
              <a:gd name="T72" fmla="*/ 77 w 160"/>
              <a:gd name="T73" fmla="*/ 4 h 160"/>
              <a:gd name="T74" fmla="*/ 81 w 160"/>
              <a:gd name="T75" fmla="*/ 28 h 160"/>
              <a:gd name="T76" fmla="*/ 80 w 160"/>
              <a:gd name="T77" fmla="*/ 21 h 160"/>
              <a:gd name="T78" fmla="*/ 77 w 160"/>
              <a:gd name="T79" fmla="*/ 28 h 160"/>
              <a:gd name="T80" fmla="*/ 98 w 160"/>
              <a:gd name="T81" fmla="*/ 25 h 160"/>
              <a:gd name="T82" fmla="*/ 106 w 160"/>
              <a:gd name="T83" fmla="*/ 14 h 160"/>
              <a:gd name="T84" fmla="*/ 96 w 160"/>
              <a:gd name="T85" fmla="*/ 23 h 160"/>
              <a:gd name="T86" fmla="*/ 61 w 160"/>
              <a:gd name="T87" fmla="*/ 25 h 160"/>
              <a:gd name="T88" fmla="*/ 58 w 160"/>
              <a:gd name="T89" fmla="*/ 14 h 160"/>
              <a:gd name="T90" fmla="*/ 60 w 160"/>
              <a:gd name="T91" fmla="*/ 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144" y="86"/>
                </a:moveTo>
                <a:cubicBezTo>
                  <a:pt x="145" y="83"/>
                  <a:pt x="145" y="81"/>
                  <a:pt x="145" y="78"/>
                </a:cubicBezTo>
                <a:cubicBezTo>
                  <a:pt x="145" y="76"/>
                  <a:pt x="145" y="76"/>
                  <a:pt x="145" y="76"/>
                </a:cubicBezTo>
                <a:cubicBezTo>
                  <a:pt x="145" y="68"/>
                  <a:pt x="139" y="62"/>
                  <a:pt x="133" y="62"/>
                </a:cubicBezTo>
                <a:cubicBezTo>
                  <a:pt x="129" y="62"/>
                  <a:pt x="126" y="63"/>
                  <a:pt x="123" y="67"/>
                </a:cubicBezTo>
                <a:cubicBezTo>
                  <a:pt x="117" y="48"/>
                  <a:pt x="99" y="35"/>
                  <a:pt x="80" y="35"/>
                </a:cubicBezTo>
                <a:cubicBezTo>
                  <a:pt x="59" y="35"/>
                  <a:pt x="42" y="48"/>
                  <a:pt x="35" y="67"/>
                </a:cubicBezTo>
                <a:cubicBezTo>
                  <a:pt x="34" y="63"/>
                  <a:pt x="31" y="62"/>
                  <a:pt x="27" y="62"/>
                </a:cubicBezTo>
                <a:cubicBezTo>
                  <a:pt x="20" y="62"/>
                  <a:pt x="13" y="68"/>
                  <a:pt x="13" y="76"/>
                </a:cubicBezTo>
                <a:cubicBezTo>
                  <a:pt x="13" y="78"/>
                  <a:pt x="13" y="78"/>
                  <a:pt x="13" y="78"/>
                </a:cubicBezTo>
                <a:cubicBezTo>
                  <a:pt x="13" y="81"/>
                  <a:pt x="15" y="83"/>
                  <a:pt x="16" y="86"/>
                </a:cubicBezTo>
                <a:cubicBezTo>
                  <a:pt x="7" y="87"/>
                  <a:pt x="0" y="95"/>
                  <a:pt x="0" y="105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3"/>
                  <a:pt x="2" y="114"/>
                  <a:pt x="4" y="114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21" y="114"/>
                  <a:pt x="23" y="113"/>
                  <a:pt x="23" y="111"/>
                </a:cubicBezTo>
                <a:cubicBezTo>
                  <a:pt x="23" y="110"/>
                  <a:pt x="21" y="108"/>
                  <a:pt x="20" y="108"/>
                </a:cubicBezTo>
                <a:cubicBezTo>
                  <a:pt x="7" y="108"/>
                  <a:pt x="7" y="108"/>
                  <a:pt x="7" y="108"/>
                </a:cubicBezTo>
                <a:cubicBezTo>
                  <a:pt x="7" y="105"/>
                  <a:pt x="7" y="105"/>
                  <a:pt x="7" y="105"/>
                </a:cubicBezTo>
                <a:cubicBezTo>
                  <a:pt x="7" y="97"/>
                  <a:pt x="13" y="90"/>
                  <a:pt x="20" y="90"/>
                </a:cubicBezTo>
                <a:cubicBezTo>
                  <a:pt x="35" y="90"/>
                  <a:pt x="35" y="90"/>
                  <a:pt x="35" y="90"/>
                </a:cubicBezTo>
                <a:cubicBezTo>
                  <a:pt x="35" y="97"/>
                  <a:pt x="39" y="102"/>
                  <a:pt x="40" y="105"/>
                </a:cubicBezTo>
                <a:cubicBezTo>
                  <a:pt x="5" y="141"/>
                  <a:pt x="5" y="141"/>
                  <a:pt x="5" y="141"/>
                </a:cubicBezTo>
                <a:cubicBezTo>
                  <a:pt x="0" y="144"/>
                  <a:pt x="0" y="152"/>
                  <a:pt x="5" y="157"/>
                </a:cubicBezTo>
                <a:cubicBezTo>
                  <a:pt x="8" y="159"/>
                  <a:pt x="12" y="160"/>
                  <a:pt x="13" y="160"/>
                </a:cubicBezTo>
                <a:cubicBezTo>
                  <a:pt x="16" y="160"/>
                  <a:pt x="20" y="159"/>
                  <a:pt x="23" y="157"/>
                </a:cubicBezTo>
                <a:cubicBezTo>
                  <a:pt x="42" y="138"/>
                  <a:pt x="42" y="138"/>
                  <a:pt x="42" y="138"/>
                </a:cubicBezTo>
                <a:cubicBezTo>
                  <a:pt x="43" y="137"/>
                  <a:pt x="43" y="135"/>
                  <a:pt x="42" y="133"/>
                </a:cubicBezTo>
                <a:cubicBezTo>
                  <a:pt x="40" y="132"/>
                  <a:pt x="39" y="132"/>
                  <a:pt x="37" y="133"/>
                </a:cubicBezTo>
                <a:cubicBezTo>
                  <a:pt x="18" y="152"/>
                  <a:pt x="18" y="152"/>
                  <a:pt x="18" y="152"/>
                </a:cubicBezTo>
                <a:cubicBezTo>
                  <a:pt x="16" y="154"/>
                  <a:pt x="12" y="154"/>
                  <a:pt x="10" y="152"/>
                </a:cubicBezTo>
                <a:cubicBezTo>
                  <a:pt x="8" y="151"/>
                  <a:pt x="8" y="148"/>
                  <a:pt x="10" y="144"/>
                </a:cubicBezTo>
                <a:cubicBezTo>
                  <a:pt x="45" y="111"/>
                  <a:pt x="45" y="111"/>
                  <a:pt x="45" y="111"/>
                </a:cubicBezTo>
                <a:cubicBezTo>
                  <a:pt x="53" y="121"/>
                  <a:pt x="66" y="127"/>
                  <a:pt x="80" y="127"/>
                </a:cubicBezTo>
                <a:cubicBezTo>
                  <a:pt x="101" y="127"/>
                  <a:pt x="120" y="111"/>
                  <a:pt x="125" y="90"/>
                </a:cubicBezTo>
                <a:cubicBezTo>
                  <a:pt x="139" y="90"/>
                  <a:pt x="139" y="90"/>
                  <a:pt x="139" y="90"/>
                </a:cubicBezTo>
                <a:cubicBezTo>
                  <a:pt x="147" y="90"/>
                  <a:pt x="153" y="97"/>
                  <a:pt x="153" y="105"/>
                </a:cubicBezTo>
                <a:cubicBezTo>
                  <a:pt x="153" y="108"/>
                  <a:pt x="153" y="108"/>
                  <a:pt x="153" y="108"/>
                </a:cubicBezTo>
                <a:cubicBezTo>
                  <a:pt x="123" y="108"/>
                  <a:pt x="123" y="108"/>
                  <a:pt x="123" y="108"/>
                </a:cubicBezTo>
                <a:cubicBezTo>
                  <a:pt x="121" y="108"/>
                  <a:pt x="120" y="110"/>
                  <a:pt x="120" y="111"/>
                </a:cubicBezTo>
                <a:cubicBezTo>
                  <a:pt x="120" y="113"/>
                  <a:pt x="121" y="114"/>
                  <a:pt x="123" y="114"/>
                </a:cubicBezTo>
                <a:cubicBezTo>
                  <a:pt x="156" y="114"/>
                  <a:pt x="156" y="114"/>
                  <a:pt x="156" y="114"/>
                </a:cubicBezTo>
                <a:cubicBezTo>
                  <a:pt x="158" y="114"/>
                  <a:pt x="160" y="113"/>
                  <a:pt x="160" y="111"/>
                </a:cubicBezTo>
                <a:cubicBezTo>
                  <a:pt x="160" y="105"/>
                  <a:pt x="160" y="105"/>
                  <a:pt x="160" y="105"/>
                </a:cubicBezTo>
                <a:cubicBezTo>
                  <a:pt x="160" y="95"/>
                  <a:pt x="152" y="87"/>
                  <a:pt x="144" y="86"/>
                </a:cubicBezTo>
                <a:close/>
                <a:moveTo>
                  <a:pt x="34" y="78"/>
                </a:moveTo>
                <a:cubicBezTo>
                  <a:pt x="34" y="81"/>
                  <a:pt x="31" y="84"/>
                  <a:pt x="27" y="84"/>
                </a:cubicBezTo>
                <a:cubicBezTo>
                  <a:pt x="23" y="84"/>
                  <a:pt x="20" y="81"/>
                  <a:pt x="20" y="78"/>
                </a:cubicBezTo>
                <a:cubicBezTo>
                  <a:pt x="20" y="76"/>
                  <a:pt x="20" y="76"/>
                  <a:pt x="20" y="76"/>
                </a:cubicBezTo>
                <a:cubicBezTo>
                  <a:pt x="20" y="71"/>
                  <a:pt x="23" y="68"/>
                  <a:pt x="27" y="68"/>
                </a:cubicBezTo>
                <a:cubicBezTo>
                  <a:pt x="31" y="68"/>
                  <a:pt x="34" y="71"/>
                  <a:pt x="34" y="76"/>
                </a:cubicBezTo>
                <a:lnTo>
                  <a:pt x="34" y="78"/>
                </a:lnTo>
                <a:close/>
                <a:moveTo>
                  <a:pt x="80" y="121"/>
                </a:moveTo>
                <a:cubicBezTo>
                  <a:pt x="58" y="121"/>
                  <a:pt x="40" y="103"/>
                  <a:pt x="40" y="81"/>
                </a:cubicBezTo>
                <a:cubicBezTo>
                  <a:pt x="40" y="59"/>
                  <a:pt x="58" y="41"/>
                  <a:pt x="80" y="41"/>
                </a:cubicBezTo>
                <a:cubicBezTo>
                  <a:pt x="101" y="41"/>
                  <a:pt x="120" y="59"/>
                  <a:pt x="120" y="81"/>
                </a:cubicBezTo>
                <a:cubicBezTo>
                  <a:pt x="120" y="103"/>
                  <a:pt x="101" y="121"/>
                  <a:pt x="80" y="121"/>
                </a:cubicBezTo>
                <a:close/>
                <a:moveTo>
                  <a:pt x="139" y="78"/>
                </a:moveTo>
                <a:cubicBezTo>
                  <a:pt x="139" y="81"/>
                  <a:pt x="136" y="84"/>
                  <a:pt x="133" y="84"/>
                </a:cubicBezTo>
                <a:cubicBezTo>
                  <a:pt x="128" y="84"/>
                  <a:pt x="126" y="81"/>
                  <a:pt x="126" y="78"/>
                </a:cubicBezTo>
                <a:cubicBezTo>
                  <a:pt x="126" y="76"/>
                  <a:pt x="126" y="76"/>
                  <a:pt x="126" y="76"/>
                </a:cubicBezTo>
                <a:cubicBezTo>
                  <a:pt x="126" y="71"/>
                  <a:pt x="128" y="68"/>
                  <a:pt x="133" y="68"/>
                </a:cubicBezTo>
                <a:cubicBezTo>
                  <a:pt x="136" y="68"/>
                  <a:pt x="139" y="71"/>
                  <a:pt x="139" y="76"/>
                </a:cubicBezTo>
                <a:lnTo>
                  <a:pt x="139" y="78"/>
                </a:lnTo>
                <a:close/>
                <a:moveTo>
                  <a:pt x="80" y="47"/>
                </a:moveTo>
                <a:cubicBezTo>
                  <a:pt x="61" y="47"/>
                  <a:pt x="47" y="61"/>
                  <a:pt x="47" y="80"/>
                </a:cubicBezTo>
                <a:cubicBezTo>
                  <a:pt x="47" y="90"/>
                  <a:pt x="50" y="98"/>
                  <a:pt x="56" y="104"/>
                </a:cubicBezTo>
                <a:cubicBezTo>
                  <a:pt x="56" y="104"/>
                  <a:pt x="56" y="104"/>
                  <a:pt x="58" y="104"/>
                </a:cubicBezTo>
                <a:cubicBezTo>
                  <a:pt x="63" y="111"/>
                  <a:pt x="70" y="114"/>
                  <a:pt x="80" y="114"/>
                </a:cubicBezTo>
                <a:cubicBezTo>
                  <a:pt x="88" y="114"/>
                  <a:pt x="96" y="111"/>
                  <a:pt x="102" y="104"/>
                </a:cubicBezTo>
                <a:cubicBezTo>
                  <a:pt x="109" y="98"/>
                  <a:pt x="113" y="90"/>
                  <a:pt x="113" y="80"/>
                </a:cubicBezTo>
                <a:cubicBezTo>
                  <a:pt x="113" y="61"/>
                  <a:pt x="97" y="47"/>
                  <a:pt x="80" y="47"/>
                </a:cubicBezTo>
                <a:close/>
                <a:moveTo>
                  <a:pt x="80" y="108"/>
                </a:moveTo>
                <a:cubicBezTo>
                  <a:pt x="74" y="108"/>
                  <a:pt x="67" y="106"/>
                  <a:pt x="63" y="101"/>
                </a:cubicBezTo>
                <a:cubicBezTo>
                  <a:pt x="66" y="95"/>
                  <a:pt x="72" y="92"/>
                  <a:pt x="80" y="92"/>
                </a:cubicBezTo>
                <a:cubicBezTo>
                  <a:pt x="86" y="92"/>
                  <a:pt x="93" y="95"/>
                  <a:pt x="96" y="101"/>
                </a:cubicBezTo>
                <a:cubicBezTo>
                  <a:pt x="91" y="106"/>
                  <a:pt x="86" y="108"/>
                  <a:pt x="80" y="108"/>
                </a:cubicBezTo>
                <a:close/>
                <a:moveTo>
                  <a:pt x="74" y="79"/>
                </a:moveTo>
                <a:cubicBezTo>
                  <a:pt x="74" y="76"/>
                  <a:pt x="74" y="76"/>
                  <a:pt x="74" y="76"/>
                </a:cubicBezTo>
                <a:cubicBezTo>
                  <a:pt x="74" y="72"/>
                  <a:pt x="75" y="69"/>
                  <a:pt x="80" y="69"/>
                </a:cubicBezTo>
                <a:cubicBezTo>
                  <a:pt x="83" y="69"/>
                  <a:pt x="86" y="72"/>
                  <a:pt x="86" y="76"/>
                </a:cubicBezTo>
                <a:cubicBezTo>
                  <a:pt x="86" y="79"/>
                  <a:pt x="86" y="79"/>
                  <a:pt x="86" y="79"/>
                </a:cubicBezTo>
                <a:cubicBezTo>
                  <a:pt x="86" y="82"/>
                  <a:pt x="83" y="85"/>
                  <a:pt x="80" y="85"/>
                </a:cubicBezTo>
                <a:cubicBezTo>
                  <a:pt x="75" y="85"/>
                  <a:pt x="74" y="82"/>
                  <a:pt x="74" y="79"/>
                </a:cubicBezTo>
                <a:close/>
                <a:moveTo>
                  <a:pt x="101" y="96"/>
                </a:moveTo>
                <a:cubicBezTo>
                  <a:pt x="97" y="93"/>
                  <a:pt x="94" y="88"/>
                  <a:pt x="90" y="87"/>
                </a:cubicBezTo>
                <a:cubicBezTo>
                  <a:pt x="91" y="85"/>
                  <a:pt x="93" y="82"/>
                  <a:pt x="93" y="79"/>
                </a:cubicBezTo>
                <a:cubicBezTo>
                  <a:pt x="93" y="76"/>
                  <a:pt x="93" y="76"/>
                  <a:pt x="93" y="76"/>
                </a:cubicBezTo>
                <a:cubicBezTo>
                  <a:pt x="93" y="69"/>
                  <a:pt x="86" y="63"/>
                  <a:pt x="80" y="63"/>
                </a:cubicBezTo>
                <a:cubicBezTo>
                  <a:pt x="72" y="63"/>
                  <a:pt x="67" y="69"/>
                  <a:pt x="67" y="76"/>
                </a:cubicBezTo>
                <a:cubicBezTo>
                  <a:pt x="67" y="79"/>
                  <a:pt x="67" y="79"/>
                  <a:pt x="67" y="79"/>
                </a:cubicBezTo>
                <a:cubicBezTo>
                  <a:pt x="67" y="82"/>
                  <a:pt x="69" y="85"/>
                  <a:pt x="70" y="87"/>
                </a:cubicBezTo>
                <a:cubicBezTo>
                  <a:pt x="66" y="88"/>
                  <a:pt x="61" y="93"/>
                  <a:pt x="58" y="96"/>
                </a:cubicBezTo>
                <a:cubicBezTo>
                  <a:pt x="55" y="93"/>
                  <a:pt x="53" y="87"/>
                  <a:pt x="53" y="80"/>
                </a:cubicBezTo>
                <a:cubicBezTo>
                  <a:pt x="53" y="64"/>
                  <a:pt x="64" y="53"/>
                  <a:pt x="80" y="53"/>
                </a:cubicBezTo>
                <a:cubicBezTo>
                  <a:pt x="94" y="53"/>
                  <a:pt x="107" y="64"/>
                  <a:pt x="107" y="80"/>
                </a:cubicBezTo>
                <a:cubicBezTo>
                  <a:pt x="107" y="87"/>
                  <a:pt x="105" y="93"/>
                  <a:pt x="101" y="96"/>
                </a:cubicBezTo>
                <a:close/>
                <a:moveTo>
                  <a:pt x="48" y="123"/>
                </a:moveTo>
                <a:cubicBezTo>
                  <a:pt x="47" y="123"/>
                  <a:pt x="47" y="123"/>
                  <a:pt x="45" y="125"/>
                </a:cubicBezTo>
                <a:cubicBezTo>
                  <a:pt x="45" y="127"/>
                  <a:pt x="45" y="127"/>
                  <a:pt x="45" y="127"/>
                </a:cubicBezTo>
                <a:cubicBezTo>
                  <a:pt x="45" y="128"/>
                  <a:pt x="45" y="128"/>
                  <a:pt x="45" y="128"/>
                </a:cubicBezTo>
                <a:cubicBezTo>
                  <a:pt x="47" y="130"/>
                  <a:pt x="47" y="130"/>
                  <a:pt x="48" y="130"/>
                </a:cubicBezTo>
                <a:cubicBezTo>
                  <a:pt x="48" y="130"/>
                  <a:pt x="50" y="130"/>
                  <a:pt x="50" y="128"/>
                </a:cubicBezTo>
                <a:cubicBezTo>
                  <a:pt x="50" y="128"/>
                  <a:pt x="52" y="128"/>
                  <a:pt x="52" y="127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3"/>
                  <a:pt x="48" y="123"/>
                  <a:pt x="48" y="123"/>
                </a:cubicBezTo>
                <a:close/>
                <a:moveTo>
                  <a:pt x="80" y="19"/>
                </a:moveTo>
                <a:cubicBezTo>
                  <a:pt x="81" y="19"/>
                  <a:pt x="83" y="17"/>
                  <a:pt x="83" y="15"/>
                </a:cubicBezTo>
                <a:cubicBezTo>
                  <a:pt x="83" y="4"/>
                  <a:pt x="83" y="4"/>
                  <a:pt x="83" y="4"/>
                </a:cubicBezTo>
                <a:cubicBezTo>
                  <a:pt x="83" y="2"/>
                  <a:pt x="81" y="0"/>
                  <a:pt x="80" y="0"/>
                </a:cubicBezTo>
                <a:cubicBezTo>
                  <a:pt x="79" y="0"/>
                  <a:pt x="77" y="2"/>
                  <a:pt x="77" y="4"/>
                </a:cubicBezTo>
                <a:cubicBezTo>
                  <a:pt x="77" y="15"/>
                  <a:pt x="77" y="15"/>
                  <a:pt x="77" y="15"/>
                </a:cubicBezTo>
                <a:cubicBezTo>
                  <a:pt x="77" y="17"/>
                  <a:pt x="79" y="19"/>
                  <a:pt x="80" y="19"/>
                </a:cubicBezTo>
                <a:close/>
                <a:moveTo>
                  <a:pt x="81" y="28"/>
                </a:moveTo>
                <a:cubicBezTo>
                  <a:pt x="83" y="26"/>
                  <a:pt x="83" y="26"/>
                  <a:pt x="83" y="25"/>
                </a:cubicBezTo>
                <a:cubicBezTo>
                  <a:pt x="83" y="25"/>
                  <a:pt x="83" y="23"/>
                  <a:pt x="81" y="23"/>
                </a:cubicBezTo>
                <a:cubicBezTo>
                  <a:pt x="80" y="21"/>
                  <a:pt x="80" y="21"/>
                  <a:pt x="80" y="21"/>
                </a:cubicBezTo>
                <a:cubicBezTo>
                  <a:pt x="79" y="21"/>
                  <a:pt x="79" y="23"/>
                  <a:pt x="77" y="23"/>
                </a:cubicBezTo>
                <a:cubicBezTo>
                  <a:pt x="77" y="25"/>
                  <a:pt x="77" y="25"/>
                  <a:pt x="77" y="25"/>
                </a:cubicBezTo>
                <a:cubicBezTo>
                  <a:pt x="77" y="26"/>
                  <a:pt x="77" y="26"/>
                  <a:pt x="77" y="28"/>
                </a:cubicBezTo>
                <a:cubicBezTo>
                  <a:pt x="79" y="28"/>
                  <a:pt x="79" y="28"/>
                  <a:pt x="80" y="28"/>
                </a:cubicBezTo>
                <a:lnTo>
                  <a:pt x="81" y="28"/>
                </a:lnTo>
                <a:close/>
                <a:moveTo>
                  <a:pt x="98" y="25"/>
                </a:moveTo>
                <a:cubicBezTo>
                  <a:pt x="99" y="25"/>
                  <a:pt x="99" y="25"/>
                  <a:pt x="101" y="23"/>
                </a:cubicBezTo>
                <a:cubicBezTo>
                  <a:pt x="106" y="18"/>
                  <a:pt x="106" y="18"/>
                  <a:pt x="106" y="18"/>
                </a:cubicBezTo>
                <a:cubicBezTo>
                  <a:pt x="107" y="17"/>
                  <a:pt x="107" y="15"/>
                  <a:pt x="106" y="14"/>
                </a:cubicBezTo>
                <a:cubicBezTo>
                  <a:pt x="106" y="12"/>
                  <a:pt x="103" y="12"/>
                  <a:pt x="103" y="14"/>
                </a:cubicBezTo>
                <a:cubicBezTo>
                  <a:pt x="96" y="18"/>
                  <a:pt x="96" y="18"/>
                  <a:pt x="96" y="18"/>
                </a:cubicBezTo>
                <a:cubicBezTo>
                  <a:pt x="95" y="20"/>
                  <a:pt x="95" y="22"/>
                  <a:pt x="96" y="23"/>
                </a:cubicBezTo>
                <a:cubicBezTo>
                  <a:pt x="96" y="25"/>
                  <a:pt x="98" y="25"/>
                  <a:pt x="98" y="25"/>
                </a:cubicBezTo>
                <a:close/>
                <a:moveTo>
                  <a:pt x="60" y="23"/>
                </a:moveTo>
                <a:cubicBezTo>
                  <a:pt x="60" y="25"/>
                  <a:pt x="61" y="25"/>
                  <a:pt x="61" y="25"/>
                </a:cubicBezTo>
                <a:cubicBezTo>
                  <a:pt x="63" y="25"/>
                  <a:pt x="63" y="25"/>
                  <a:pt x="63" y="23"/>
                </a:cubicBezTo>
                <a:cubicBezTo>
                  <a:pt x="64" y="22"/>
                  <a:pt x="64" y="20"/>
                  <a:pt x="63" y="18"/>
                </a:cubicBezTo>
                <a:cubicBezTo>
                  <a:pt x="58" y="14"/>
                  <a:pt x="58" y="14"/>
                  <a:pt x="58" y="14"/>
                </a:cubicBezTo>
                <a:cubicBezTo>
                  <a:pt x="57" y="12"/>
                  <a:pt x="55" y="12"/>
                  <a:pt x="53" y="14"/>
                </a:cubicBezTo>
                <a:cubicBezTo>
                  <a:pt x="52" y="15"/>
                  <a:pt x="52" y="17"/>
                  <a:pt x="53" y="18"/>
                </a:cubicBezTo>
                <a:cubicBezTo>
                  <a:pt x="60" y="23"/>
                  <a:pt x="60" y="23"/>
                  <a:pt x="60" y="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AC4FB29E-FD88-3DB8-97B9-C109613D74D1}"/>
              </a:ext>
            </a:extLst>
          </p:cNvPr>
          <p:cNvSpPr>
            <a:spLocks noEditPoints="1"/>
          </p:cNvSpPr>
          <p:nvPr/>
        </p:nvSpPr>
        <p:spPr bwMode="auto">
          <a:xfrm>
            <a:off x="1276351" y="3025775"/>
            <a:ext cx="254000" cy="254000"/>
          </a:xfrm>
          <a:custGeom>
            <a:avLst/>
            <a:gdLst>
              <a:gd name="T0" fmla="*/ 21 w 160"/>
              <a:gd name="T1" fmla="*/ 144 h 160"/>
              <a:gd name="T2" fmla="*/ 26 w 160"/>
              <a:gd name="T3" fmla="*/ 149 h 160"/>
              <a:gd name="T4" fmla="*/ 26 w 160"/>
              <a:gd name="T5" fmla="*/ 144 h 160"/>
              <a:gd name="T6" fmla="*/ 42 w 160"/>
              <a:gd name="T7" fmla="*/ 149 h 160"/>
              <a:gd name="T8" fmla="*/ 37 w 160"/>
              <a:gd name="T9" fmla="*/ 149 h 160"/>
              <a:gd name="T10" fmla="*/ 144 w 160"/>
              <a:gd name="T11" fmla="*/ 144 h 160"/>
              <a:gd name="T12" fmla="*/ 155 w 160"/>
              <a:gd name="T13" fmla="*/ 135 h 160"/>
              <a:gd name="T14" fmla="*/ 134 w 160"/>
              <a:gd name="T15" fmla="*/ 37 h 160"/>
              <a:gd name="T16" fmla="*/ 20 w 160"/>
              <a:gd name="T17" fmla="*/ 37 h 160"/>
              <a:gd name="T18" fmla="*/ 0 w 160"/>
              <a:gd name="T19" fmla="*/ 135 h 160"/>
              <a:gd name="T20" fmla="*/ 147 w 160"/>
              <a:gd name="T21" fmla="*/ 160 h 160"/>
              <a:gd name="T22" fmla="*/ 155 w 160"/>
              <a:gd name="T23" fmla="*/ 135 h 160"/>
              <a:gd name="T24" fmla="*/ 150 w 160"/>
              <a:gd name="T25" fmla="*/ 50 h 160"/>
              <a:gd name="T26" fmla="*/ 144 w 160"/>
              <a:gd name="T27" fmla="*/ 52 h 160"/>
              <a:gd name="T28" fmla="*/ 134 w 160"/>
              <a:gd name="T29" fmla="*/ 42 h 160"/>
              <a:gd name="T30" fmla="*/ 101 w 160"/>
              <a:gd name="T31" fmla="*/ 37 h 160"/>
              <a:gd name="T32" fmla="*/ 99 w 160"/>
              <a:gd name="T33" fmla="*/ 5 h 160"/>
              <a:gd name="T34" fmla="*/ 70 w 160"/>
              <a:gd name="T35" fmla="*/ 23 h 160"/>
              <a:gd name="T36" fmla="*/ 96 w 160"/>
              <a:gd name="T37" fmla="*/ 39 h 160"/>
              <a:gd name="T38" fmla="*/ 67 w 160"/>
              <a:gd name="T39" fmla="*/ 37 h 160"/>
              <a:gd name="T40" fmla="*/ 20 w 160"/>
              <a:gd name="T41" fmla="*/ 42 h 160"/>
              <a:gd name="T42" fmla="*/ 21 w 160"/>
              <a:gd name="T43" fmla="*/ 47 h 160"/>
              <a:gd name="T44" fmla="*/ 12 w 160"/>
              <a:gd name="T45" fmla="*/ 135 h 160"/>
              <a:gd name="T46" fmla="*/ 147 w 160"/>
              <a:gd name="T47" fmla="*/ 156 h 160"/>
              <a:gd name="T48" fmla="*/ 7 w 160"/>
              <a:gd name="T49" fmla="*/ 140 h 160"/>
              <a:gd name="T50" fmla="*/ 88 w 160"/>
              <a:gd name="T51" fmla="*/ 144 h 160"/>
              <a:gd name="T52" fmla="*/ 134 w 160"/>
              <a:gd name="T53" fmla="*/ 135 h 160"/>
              <a:gd name="T54" fmla="*/ 72 w 160"/>
              <a:gd name="T55" fmla="*/ 140 h 160"/>
              <a:gd name="T56" fmla="*/ 21 w 160"/>
              <a:gd name="T57" fmla="*/ 135 h 160"/>
              <a:gd name="T58" fmla="*/ 99 w 160"/>
              <a:gd name="T59" fmla="*/ 72 h 160"/>
              <a:gd name="T60" fmla="*/ 139 w 160"/>
              <a:gd name="T61" fmla="*/ 140 h 160"/>
              <a:gd name="T62" fmla="*/ 126 w 160"/>
              <a:gd name="T63" fmla="*/ 109 h 160"/>
              <a:gd name="T64" fmla="*/ 114 w 160"/>
              <a:gd name="T65" fmla="*/ 101 h 160"/>
              <a:gd name="T66" fmla="*/ 99 w 160"/>
              <a:gd name="T67" fmla="*/ 103 h 160"/>
              <a:gd name="T68" fmla="*/ 75 w 160"/>
              <a:gd name="T69" fmla="*/ 115 h 160"/>
              <a:gd name="T70" fmla="*/ 58 w 160"/>
              <a:gd name="T71" fmla="*/ 98 h 160"/>
              <a:gd name="T72" fmla="*/ 38 w 160"/>
              <a:gd name="T73" fmla="*/ 115 h 160"/>
              <a:gd name="T74" fmla="*/ 34 w 160"/>
              <a:gd name="T75" fmla="*/ 128 h 160"/>
              <a:gd name="T76" fmla="*/ 53 w 160"/>
              <a:gd name="T77" fmla="*/ 112 h 160"/>
              <a:gd name="T78" fmla="*/ 74 w 160"/>
              <a:gd name="T79" fmla="*/ 119 h 160"/>
              <a:gd name="T80" fmla="*/ 88 w 160"/>
              <a:gd name="T81" fmla="*/ 122 h 160"/>
              <a:gd name="T82" fmla="*/ 106 w 160"/>
              <a:gd name="T83" fmla="*/ 109 h 160"/>
              <a:gd name="T84" fmla="*/ 118 w 160"/>
              <a:gd name="T85" fmla="*/ 115 h 160"/>
              <a:gd name="T86" fmla="*/ 126 w 160"/>
              <a:gd name="T87" fmla="*/ 109 h 160"/>
              <a:gd name="T88" fmla="*/ 34 w 160"/>
              <a:gd name="T89" fmla="*/ 119 h 160"/>
              <a:gd name="T90" fmla="*/ 58 w 160"/>
              <a:gd name="T91" fmla="*/ 109 h 160"/>
              <a:gd name="T92" fmla="*/ 59 w 160"/>
              <a:gd name="T93" fmla="*/ 106 h 160"/>
              <a:gd name="T94" fmla="*/ 78 w 160"/>
              <a:gd name="T95" fmla="*/ 122 h 160"/>
              <a:gd name="T96" fmla="*/ 80 w 160"/>
              <a:gd name="T97" fmla="*/ 124 h 160"/>
              <a:gd name="T98" fmla="*/ 106 w 160"/>
              <a:gd name="T99" fmla="*/ 98 h 160"/>
              <a:gd name="T100" fmla="*/ 126 w 160"/>
              <a:gd name="T101" fmla="*/ 119 h 160"/>
              <a:gd name="T102" fmla="*/ 130 w 160"/>
              <a:gd name="T103" fmla="*/ 115 h 160"/>
              <a:gd name="T104" fmla="*/ 26 w 160"/>
              <a:gd name="T105" fmla="*/ 57 h 160"/>
              <a:gd name="T106" fmla="*/ 68 w 160"/>
              <a:gd name="T107" fmla="*/ 57 h 160"/>
              <a:gd name="T108" fmla="*/ 33 w 160"/>
              <a:gd name="T109" fmla="*/ 63 h 160"/>
              <a:gd name="T110" fmla="*/ 58 w 160"/>
              <a:gd name="T111" fmla="*/ 68 h 160"/>
              <a:gd name="T112" fmla="*/ 58 w 160"/>
              <a:gd name="T113" fmla="*/ 73 h 160"/>
              <a:gd name="T114" fmla="*/ 37 w 160"/>
              <a:gd name="T115" fmla="*/ 77 h 160"/>
              <a:gd name="T116" fmla="*/ 58 w 160"/>
              <a:gd name="T117" fmla="*/ 77 h 160"/>
              <a:gd name="T118" fmla="*/ 72 w 160"/>
              <a:gd name="T119" fmla="*/ 88 h 160"/>
              <a:gd name="T120" fmla="*/ 134 w 160"/>
              <a:gd name="T121" fmla="*/ 84 h 160"/>
              <a:gd name="T122" fmla="*/ 134 w 160"/>
              <a:gd name="T123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16" y="149"/>
                </a:moveTo>
                <a:cubicBezTo>
                  <a:pt x="21" y="149"/>
                  <a:pt x="21" y="149"/>
                  <a:pt x="21" y="149"/>
                </a:cubicBezTo>
                <a:cubicBezTo>
                  <a:pt x="21" y="144"/>
                  <a:pt x="21" y="144"/>
                  <a:pt x="21" y="144"/>
                </a:cubicBezTo>
                <a:cubicBezTo>
                  <a:pt x="16" y="144"/>
                  <a:pt x="16" y="144"/>
                  <a:pt x="16" y="144"/>
                </a:cubicBezTo>
                <a:lnTo>
                  <a:pt x="16" y="149"/>
                </a:lnTo>
                <a:close/>
                <a:moveTo>
                  <a:pt x="26" y="149"/>
                </a:moveTo>
                <a:cubicBezTo>
                  <a:pt x="33" y="149"/>
                  <a:pt x="33" y="149"/>
                  <a:pt x="33" y="149"/>
                </a:cubicBezTo>
                <a:cubicBezTo>
                  <a:pt x="33" y="144"/>
                  <a:pt x="33" y="144"/>
                  <a:pt x="33" y="144"/>
                </a:cubicBezTo>
                <a:cubicBezTo>
                  <a:pt x="26" y="144"/>
                  <a:pt x="26" y="144"/>
                  <a:pt x="26" y="144"/>
                </a:cubicBezTo>
                <a:lnTo>
                  <a:pt x="26" y="149"/>
                </a:lnTo>
                <a:close/>
                <a:moveTo>
                  <a:pt x="37" y="149"/>
                </a:moveTo>
                <a:cubicBezTo>
                  <a:pt x="42" y="149"/>
                  <a:pt x="42" y="149"/>
                  <a:pt x="42" y="149"/>
                </a:cubicBezTo>
                <a:cubicBezTo>
                  <a:pt x="42" y="144"/>
                  <a:pt x="42" y="144"/>
                  <a:pt x="42" y="144"/>
                </a:cubicBezTo>
                <a:cubicBezTo>
                  <a:pt x="37" y="144"/>
                  <a:pt x="37" y="144"/>
                  <a:pt x="37" y="144"/>
                </a:cubicBezTo>
                <a:lnTo>
                  <a:pt x="37" y="149"/>
                </a:lnTo>
                <a:close/>
                <a:moveTo>
                  <a:pt x="126" y="149"/>
                </a:moveTo>
                <a:cubicBezTo>
                  <a:pt x="144" y="149"/>
                  <a:pt x="144" y="149"/>
                  <a:pt x="144" y="149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26" y="144"/>
                  <a:pt x="126" y="144"/>
                  <a:pt x="126" y="144"/>
                </a:cubicBezTo>
                <a:lnTo>
                  <a:pt x="126" y="149"/>
                </a:lnTo>
                <a:close/>
                <a:moveTo>
                  <a:pt x="155" y="135"/>
                </a:moveTo>
                <a:cubicBezTo>
                  <a:pt x="155" y="50"/>
                  <a:pt x="155" y="50"/>
                  <a:pt x="155" y="50"/>
                </a:cubicBezTo>
                <a:cubicBezTo>
                  <a:pt x="155" y="42"/>
                  <a:pt x="148" y="37"/>
                  <a:pt x="142" y="37"/>
                </a:cubicBezTo>
                <a:cubicBezTo>
                  <a:pt x="134" y="37"/>
                  <a:pt x="134" y="37"/>
                  <a:pt x="134" y="37"/>
                </a:cubicBezTo>
                <a:cubicBezTo>
                  <a:pt x="134" y="16"/>
                  <a:pt x="118" y="0"/>
                  <a:pt x="99" y="0"/>
                </a:cubicBezTo>
                <a:cubicBezTo>
                  <a:pt x="78" y="0"/>
                  <a:pt x="62" y="16"/>
                  <a:pt x="62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12" y="37"/>
                  <a:pt x="7" y="42"/>
                  <a:pt x="7" y="50"/>
                </a:cubicBezTo>
                <a:cubicBezTo>
                  <a:pt x="7" y="135"/>
                  <a:pt x="7" y="135"/>
                  <a:pt x="7" y="135"/>
                </a:cubicBezTo>
                <a:cubicBezTo>
                  <a:pt x="0" y="135"/>
                  <a:pt x="0" y="135"/>
                  <a:pt x="0" y="135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4"/>
                  <a:pt x="7" y="160"/>
                  <a:pt x="13" y="160"/>
                </a:cubicBezTo>
                <a:cubicBezTo>
                  <a:pt x="147" y="160"/>
                  <a:pt x="147" y="160"/>
                  <a:pt x="147" y="160"/>
                </a:cubicBezTo>
                <a:cubicBezTo>
                  <a:pt x="153" y="160"/>
                  <a:pt x="160" y="154"/>
                  <a:pt x="160" y="148"/>
                </a:cubicBezTo>
                <a:cubicBezTo>
                  <a:pt x="160" y="135"/>
                  <a:pt x="160" y="135"/>
                  <a:pt x="160" y="135"/>
                </a:cubicBezTo>
                <a:lnTo>
                  <a:pt x="155" y="135"/>
                </a:lnTo>
                <a:close/>
                <a:moveTo>
                  <a:pt x="134" y="42"/>
                </a:moveTo>
                <a:cubicBezTo>
                  <a:pt x="142" y="42"/>
                  <a:pt x="142" y="42"/>
                  <a:pt x="142" y="42"/>
                </a:cubicBezTo>
                <a:cubicBezTo>
                  <a:pt x="145" y="42"/>
                  <a:pt x="150" y="45"/>
                  <a:pt x="150" y="50"/>
                </a:cubicBezTo>
                <a:cubicBezTo>
                  <a:pt x="150" y="135"/>
                  <a:pt x="150" y="135"/>
                  <a:pt x="150" y="135"/>
                </a:cubicBezTo>
                <a:cubicBezTo>
                  <a:pt x="144" y="135"/>
                  <a:pt x="144" y="135"/>
                  <a:pt x="144" y="135"/>
                </a:cubicBezTo>
                <a:cubicBezTo>
                  <a:pt x="144" y="52"/>
                  <a:pt x="144" y="52"/>
                  <a:pt x="144" y="52"/>
                </a:cubicBezTo>
                <a:cubicBezTo>
                  <a:pt x="144" y="48"/>
                  <a:pt x="142" y="47"/>
                  <a:pt x="139" y="47"/>
                </a:cubicBezTo>
                <a:cubicBezTo>
                  <a:pt x="133" y="47"/>
                  <a:pt x="133" y="47"/>
                  <a:pt x="133" y="47"/>
                </a:cubicBezTo>
                <a:cubicBezTo>
                  <a:pt x="133" y="45"/>
                  <a:pt x="134" y="44"/>
                  <a:pt x="134" y="42"/>
                </a:cubicBezTo>
                <a:close/>
                <a:moveTo>
                  <a:pt x="129" y="37"/>
                </a:moveTo>
                <a:cubicBezTo>
                  <a:pt x="129" y="50"/>
                  <a:pt x="121" y="60"/>
                  <a:pt x="110" y="64"/>
                </a:cubicBezTo>
                <a:cubicBezTo>
                  <a:pt x="101" y="37"/>
                  <a:pt x="101" y="37"/>
                  <a:pt x="101" y="37"/>
                </a:cubicBezTo>
                <a:cubicBezTo>
                  <a:pt x="121" y="16"/>
                  <a:pt x="121" y="16"/>
                  <a:pt x="121" y="16"/>
                </a:cubicBezTo>
                <a:cubicBezTo>
                  <a:pt x="126" y="23"/>
                  <a:pt x="129" y="29"/>
                  <a:pt x="129" y="37"/>
                </a:cubicBezTo>
                <a:close/>
                <a:moveTo>
                  <a:pt x="99" y="5"/>
                </a:moveTo>
                <a:cubicBezTo>
                  <a:pt x="105" y="5"/>
                  <a:pt x="113" y="8"/>
                  <a:pt x="118" y="13"/>
                </a:cubicBezTo>
                <a:cubicBezTo>
                  <a:pt x="98" y="34"/>
                  <a:pt x="98" y="34"/>
                  <a:pt x="98" y="34"/>
                </a:cubicBezTo>
                <a:cubicBezTo>
                  <a:pt x="70" y="23"/>
                  <a:pt x="70" y="23"/>
                  <a:pt x="70" y="23"/>
                </a:cubicBezTo>
                <a:cubicBezTo>
                  <a:pt x="77" y="13"/>
                  <a:pt x="86" y="5"/>
                  <a:pt x="99" y="5"/>
                </a:cubicBezTo>
                <a:close/>
                <a:moveTo>
                  <a:pt x="69" y="28"/>
                </a:moveTo>
                <a:cubicBezTo>
                  <a:pt x="96" y="39"/>
                  <a:pt x="96" y="39"/>
                  <a:pt x="96" y="39"/>
                </a:cubicBezTo>
                <a:cubicBezTo>
                  <a:pt x="105" y="66"/>
                  <a:pt x="105" y="66"/>
                  <a:pt x="105" y="66"/>
                </a:cubicBezTo>
                <a:cubicBezTo>
                  <a:pt x="104" y="68"/>
                  <a:pt x="101" y="68"/>
                  <a:pt x="99" y="68"/>
                </a:cubicBezTo>
                <a:cubicBezTo>
                  <a:pt x="82" y="68"/>
                  <a:pt x="67" y="53"/>
                  <a:pt x="67" y="37"/>
                </a:cubicBezTo>
                <a:cubicBezTo>
                  <a:pt x="67" y="34"/>
                  <a:pt x="69" y="31"/>
                  <a:pt x="69" y="28"/>
                </a:cubicBezTo>
                <a:close/>
                <a:moveTo>
                  <a:pt x="12" y="50"/>
                </a:moveTo>
                <a:cubicBezTo>
                  <a:pt x="12" y="45"/>
                  <a:pt x="15" y="42"/>
                  <a:pt x="20" y="42"/>
                </a:cubicBezTo>
                <a:cubicBezTo>
                  <a:pt x="62" y="42"/>
                  <a:pt x="62" y="42"/>
                  <a:pt x="62" y="42"/>
                </a:cubicBezTo>
                <a:cubicBezTo>
                  <a:pt x="62" y="44"/>
                  <a:pt x="64" y="45"/>
                  <a:pt x="64" y="47"/>
                </a:cubicBezTo>
                <a:cubicBezTo>
                  <a:pt x="21" y="47"/>
                  <a:pt x="21" y="47"/>
                  <a:pt x="21" y="47"/>
                </a:cubicBezTo>
                <a:cubicBezTo>
                  <a:pt x="20" y="47"/>
                  <a:pt x="16" y="48"/>
                  <a:pt x="16" y="52"/>
                </a:cubicBezTo>
                <a:cubicBezTo>
                  <a:pt x="16" y="135"/>
                  <a:pt x="16" y="135"/>
                  <a:pt x="16" y="135"/>
                </a:cubicBezTo>
                <a:cubicBezTo>
                  <a:pt x="12" y="135"/>
                  <a:pt x="12" y="135"/>
                  <a:pt x="12" y="135"/>
                </a:cubicBezTo>
                <a:lnTo>
                  <a:pt x="12" y="50"/>
                </a:lnTo>
                <a:close/>
                <a:moveTo>
                  <a:pt x="155" y="148"/>
                </a:moveTo>
                <a:cubicBezTo>
                  <a:pt x="155" y="151"/>
                  <a:pt x="152" y="156"/>
                  <a:pt x="147" y="156"/>
                </a:cubicBezTo>
                <a:cubicBezTo>
                  <a:pt x="13" y="156"/>
                  <a:pt x="13" y="156"/>
                  <a:pt x="13" y="156"/>
                </a:cubicBezTo>
                <a:cubicBezTo>
                  <a:pt x="10" y="156"/>
                  <a:pt x="7" y="151"/>
                  <a:pt x="7" y="148"/>
                </a:cubicBezTo>
                <a:cubicBezTo>
                  <a:pt x="7" y="140"/>
                  <a:pt x="7" y="140"/>
                  <a:pt x="7" y="140"/>
                </a:cubicBezTo>
                <a:cubicBezTo>
                  <a:pt x="59" y="140"/>
                  <a:pt x="59" y="140"/>
                  <a:pt x="59" y="140"/>
                </a:cubicBezTo>
                <a:cubicBezTo>
                  <a:pt x="62" y="143"/>
                  <a:pt x="67" y="144"/>
                  <a:pt x="72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93" y="144"/>
                  <a:pt x="98" y="143"/>
                  <a:pt x="102" y="140"/>
                </a:cubicBezTo>
                <a:cubicBezTo>
                  <a:pt x="134" y="140"/>
                  <a:pt x="134" y="140"/>
                  <a:pt x="134" y="140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6" y="138"/>
                  <a:pt x="93" y="140"/>
                  <a:pt x="88" y="140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69" y="140"/>
                  <a:pt x="64" y="138"/>
                  <a:pt x="62" y="135"/>
                </a:cubicBezTo>
                <a:cubicBezTo>
                  <a:pt x="61" y="135"/>
                  <a:pt x="61" y="135"/>
                  <a:pt x="61" y="135"/>
                </a:cubicBezTo>
                <a:cubicBezTo>
                  <a:pt x="21" y="135"/>
                  <a:pt x="21" y="135"/>
                  <a:pt x="21" y="135"/>
                </a:cubicBezTo>
                <a:cubicBezTo>
                  <a:pt x="21" y="52"/>
                  <a:pt x="21" y="52"/>
                  <a:pt x="21" y="52"/>
                </a:cubicBezTo>
                <a:cubicBezTo>
                  <a:pt x="66" y="52"/>
                  <a:pt x="66" y="52"/>
                  <a:pt x="66" y="52"/>
                </a:cubicBezTo>
                <a:cubicBezTo>
                  <a:pt x="72" y="64"/>
                  <a:pt x="85" y="72"/>
                  <a:pt x="99" y="72"/>
                </a:cubicBezTo>
                <a:cubicBezTo>
                  <a:pt x="112" y="72"/>
                  <a:pt x="125" y="64"/>
                  <a:pt x="131" y="52"/>
                </a:cubicBezTo>
                <a:cubicBezTo>
                  <a:pt x="139" y="52"/>
                  <a:pt x="139" y="52"/>
                  <a:pt x="139" y="52"/>
                </a:cubicBezTo>
                <a:cubicBezTo>
                  <a:pt x="139" y="140"/>
                  <a:pt x="139" y="140"/>
                  <a:pt x="139" y="140"/>
                </a:cubicBezTo>
                <a:cubicBezTo>
                  <a:pt x="155" y="140"/>
                  <a:pt x="155" y="140"/>
                  <a:pt x="155" y="140"/>
                </a:cubicBezTo>
                <a:lnTo>
                  <a:pt x="155" y="148"/>
                </a:lnTo>
                <a:close/>
                <a:moveTo>
                  <a:pt x="126" y="109"/>
                </a:moveTo>
                <a:cubicBezTo>
                  <a:pt x="125" y="109"/>
                  <a:pt x="123" y="109"/>
                  <a:pt x="123" y="109"/>
                </a:cubicBezTo>
                <a:cubicBezTo>
                  <a:pt x="114" y="103"/>
                  <a:pt x="114" y="103"/>
                  <a:pt x="114" y="103"/>
                </a:cubicBezTo>
                <a:cubicBezTo>
                  <a:pt x="114" y="101"/>
                  <a:pt x="114" y="101"/>
                  <a:pt x="114" y="101"/>
                </a:cubicBezTo>
                <a:cubicBezTo>
                  <a:pt x="114" y="96"/>
                  <a:pt x="110" y="93"/>
                  <a:pt x="106" y="93"/>
                </a:cubicBezTo>
                <a:cubicBezTo>
                  <a:pt x="102" y="93"/>
                  <a:pt x="99" y="96"/>
                  <a:pt x="99" y="101"/>
                </a:cubicBezTo>
                <a:cubicBezTo>
                  <a:pt x="99" y="103"/>
                  <a:pt x="99" y="103"/>
                  <a:pt x="99" y="103"/>
                </a:cubicBezTo>
                <a:cubicBezTo>
                  <a:pt x="85" y="115"/>
                  <a:pt x="85" y="115"/>
                  <a:pt x="85" y="115"/>
                </a:cubicBezTo>
                <a:cubicBezTo>
                  <a:pt x="83" y="114"/>
                  <a:pt x="82" y="114"/>
                  <a:pt x="80" y="114"/>
                </a:cubicBezTo>
                <a:cubicBezTo>
                  <a:pt x="78" y="114"/>
                  <a:pt x="77" y="114"/>
                  <a:pt x="75" y="115"/>
                </a:cubicBezTo>
                <a:cubicBezTo>
                  <a:pt x="64" y="107"/>
                  <a:pt x="64" y="107"/>
                  <a:pt x="64" y="107"/>
                </a:cubicBezTo>
                <a:cubicBezTo>
                  <a:pt x="66" y="107"/>
                  <a:pt x="66" y="106"/>
                  <a:pt x="66" y="106"/>
                </a:cubicBezTo>
                <a:cubicBezTo>
                  <a:pt x="66" y="101"/>
                  <a:pt x="61" y="98"/>
                  <a:pt x="58" y="98"/>
                </a:cubicBezTo>
                <a:cubicBezTo>
                  <a:pt x="53" y="98"/>
                  <a:pt x="50" y="101"/>
                  <a:pt x="50" y="106"/>
                </a:cubicBezTo>
                <a:cubicBezTo>
                  <a:pt x="50" y="107"/>
                  <a:pt x="50" y="107"/>
                  <a:pt x="50" y="107"/>
                </a:cubicBezTo>
                <a:cubicBezTo>
                  <a:pt x="38" y="115"/>
                  <a:pt x="38" y="115"/>
                  <a:pt x="38" y="115"/>
                </a:cubicBezTo>
                <a:cubicBezTo>
                  <a:pt x="37" y="114"/>
                  <a:pt x="35" y="114"/>
                  <a:pt x="34" y="114"/>
                </a:cubicBezTo>
                <a:cubicBezTo>
                  <a:pt x="30" y="114"/>
                  <a:pt x="26" y="117"/>
                  <a:pt x="26" y="122"/>
                </a:cubicBezTo>
                <a:cubicBezTo>
                  <a:pt x="26" y="125"/>
                  <a:pt x="30" y="128"/>
                  <a:pt x="34" y="128"/>
                </a:cubicBezTo>
                <a:cubicBezTo>
                  <a:pt x="38" y="128"/>
                  <a:pt x="42" y="125"/>
                  <a:pt x="42" y="122"/>
                </a:cubicBezTo>
                <a:cubicBezTo>
                  <a:pt x="42" y="120"/>
                  <a:pt x="42" y="120"/>
                  <a:pt x="42" y="119"/>
                </a:cubicBezTo>
                <a:cubicBezTo>
                  <a:pt x="53" y="112"/>
                  <a:pt x="53" y="112"/>
                  <a:pt x="53" y="112"/>
                </a:cubicBezTo>
                <a:cubicBezTo>
                  <a:pt x="54" y="112"/>
                  <a:pt x="56" y="114"/>
                  <a:pt x="58" y="114"/>
                </a:cubicBezTo>
                <a:cubicBezTo>
                  <a:pt x="59" y="114"/>
                  <a:pt x="61" y="112"/>
                  <a:pt x="62" y="112"/>
                </a:cubicBezTo>
                <a:cubicBezTo>
                  <a:pt x="74" y="119"/>
                  <a:pt x="74" y="119"/>
                  <a:pt x="74" y="119"/>
                </a:cubicBezTo>
                <a:cubicBezTo>
                  <a:pt x="72" y="120"/>
                  <a:pt x="72" y="120"/>
                  <a:pt x="72" y="122"/>
                </a:cubicBezTo>
                <a:cubicBezTo>
                  <a:pt x="72" y="125"/>
                  <a:pt x="77" y="128"/>
                  <a:pt x="80" y="128"/>
                </a:cubicBezTo>
                <a:cubicBezTo>
                  <a:pt x="85" y="128"/>
                  <a:pt x="88" y="125"/>
                  <a:pt x="88" y="122"/>
                </a:cubicBezTo>
                <a:cubicBezTo>
                  <a:pt x="88" y="120"/>
                  <a:pt x="88" y="120"/>
                  <a:pt x="88" y="119"/>
                </a:cubicBezTo>
                <a:cubicBezTo>
                  <a:pt x="102" y="107"/>
                  <a:pt x="102" y="107"/>
                  <a:pt x="102" y="107"/>
                </a:cubicBezTo>
                <a:cubicBezTo>
                  <a:pt x="104" y="107"/>
                  <a:pt x="104" y="109"/>
                  <a:pt x="106" y="109"/>
                </a:cubicBezTo>
                <a:cubicBezTo>
                  <a:pt x="107" y="109"/>
                  <a:pt x="109" y="107"/>
                  <a:pt x="110" y="107"/>
                </a:cubicBezTo>
                <a:cubicBezTo>
                  <a:pt x="120" y="114"/>
                  <a:pt x="120" y="114"/>
                  <a:pt x="120" y="114"/>
                </a:cubicBezTo>
                <a:cubicBezTo>
                  <a:pt x="118" y="114"/>
                  <a:pt x="118" y="115"/>
                  <a:pt x="118" y="115"/>
                </a:cubicBezTo>
                <a:cubicBezTo>
                  <a:pt x="118" y="120"/>
                  <a:pt x="123" y="124"/>
                  <a:pt x="126" y="124"/>
                </a:cubicBezTo>
                <a:cubicBezTo>
                  <a:pt x="131" y="124"/>
                  <a:pt x="134" y="120"/>
                  <a:pt x="134" y="115"/>
                </a:cubicBezTo>
                <a:cubicBezTo>
                  <a:pt x="134" y="112"/>
                  <a:pt x="131" y="109"/>
                  <a:pt x="126" y="109"/>
                </a:cubicBezTo>
                <a:close/>
                <a:moveTo>
                  <a:pt x="34" y="124"/>
                </a:moveTo>
                <a:cubicBezTo>
                  <a:pt x="32" y="124"/>
                  <a:pt x="32" y="124"/>
                  <a:pt x="32" y="122"/>
                </a:cubicBezTo>
                <a:cubicBezTo>
                  <a:pt x="32" y="120"/>
                  <a:pt x="32" y="119"/>
                  <a:pt x="34" y="119"/>
                </a:cubicBezTo>
                <a:cubicBezTo>
                  <a:pt x="35" y="119"/>
                  <a:pt x="37" y="120"/>
                  <a:pt x="37" y="122"/>
                </a:cubicBezTo>
                <a:cubicBezTo>
                  <a:pt x="37" y="124"/>
                  <a:pt x="35" y="124"/>
                  <a:pt x="34" y="124"/>
                </a:cubicBezTo>
                <a:close/>
                <a:moveTo>
                  <a:pt x="58" y="109"/>
                </a:moveTo>
                <a:cubicBezTo>
                  <a:pt x="56" y="109"/>
                  <a:pt x="54" y="107"/>
                  <a:pt x="54" y="106"/>
                </a:cubicBezTo>
                <a:cubicBezTo>
                  <a:pt x="54" y="104"/>
                  <a:pt x="56" y="103"/>
                  <a:pt x="58" y="103"/>
                </a:cubicBezTo>
                <a:cubicBezTo>
                  <a:pt x="59" y="103"/>
                  <a:pt x="59" y="104"/>
                  <a:pt x="59" y="106"/>
                </a:cubicBezTo>
                <a:cubicBezTo>
                  <a:pt x="59" y="107"/>
                  <a:pt x="59" y="109"/>
                  <a:pt x="58" y="109"/>
                </a:cubicBezTo>
                <a:close/>
                <a:moveTo>
                  <a:pt x="80" y="124"/>
                </a:moveTo>
                <a:cubicBezTo>
                  <a:pt x="78" y="124"/>
                  <a:pt x="78" y="124"/>
                  <a:pt x="78" y="122"/>
                </a:cubicBezTo>
                <a:cubicBezTo>
                  <a:pt x="78" y="120"/>
                  <a:pt x="78" y="119"/>
                  <a:pt x="80" y="119"/>
                </a:cubicBezTo>
                <a:cubicBezTo>
                  <a:pt x="82" y="119"/>
                  <a:pt x="83" y="120"/>
                  <a:pt x="83" y="122"/>
                </a:cubicBezTo>
                <a:cubicBezTo>
                  <a:pt x="83" y="124"/>
                  <a:pt x="82" y="124"/>
                  <a:pt x="80" y="124"/>
                </a:cubicBezTo>
                <a:close/>
                <a:moveTo>
                  <a:pt x="106" y="103"/>
                </a:moveTo>
                <a:cubicBezTo>
                  <a:pt x="104" y="103"/>
                  <a:pt x="104" y="103"/>
                  <a:pt x="104" y="101"/>
                </a:cubicBezTo>
                <a:cubicBezTo>
                  <a:pt x="104" y="99"/>
                  <a:pt x="104" y="98"/>
                  <a:pt x="106" y="98"/>
                </a:cubicBezTo>
                <a:cubicBezTo>
                  <a:pt x="107" y="98"/>
                  <a:pt x="109" y="99"/>
                  <a:pt x="109" y="101"/>
                </a:cubicBezTo>
                <a:cubicBezTo>
                  <a:pt x="109" y="103"/>
                  <a:pt x="107" y="103"/>
                  <a:pt x="106" y="103"/>
                </a:cubicBezTo>
                <a:close/>
                <a:moveTo>
                  <a:pt x="126" y="119"/>
                </a:moveTo>
                <a:cubicBezTo>
                  <a:pt x="125" y="119"/>
                  <a:pt x="125" y="117"/>
                  <a:pt x="125" y="115"/>
                </a:cubicBezTo>
                <a:cubicBezTo>
                  <a:pt x="125" y="115"/>
                  <a:pt x="125" y="114"/>
                  <a:pt x="126" y="114"/>
                </a:cubicBezTo>
                <a:cubicBezTo>
                  <a:pt x="128" y="114"/>
                  <a:pt x="130" y="115"/>
                  <a:pt x="130" y="115"/>
                </a:cubicBezTo>
                <a:cubicBezTo>
                  <a:pt x="130" y="117"/>
                  <a:pt x="128" y="119"/>
                  <a:pt x="126" y="119"/>
                </a:cubicBezTo>
                <a:close/>
                <a:moveTo>
                  <a:pt x="68" y="57"/>
                </a:moveTo>
                <a:cubicBezTo>
                  <a:pt x="26" y="57"/>
                  <a:pt x="26" y="57"/>
                  <a:pt x="26" y="57"/>
                </a:cubicBezTo>
                <a:cubicBezTo>
                  <a:pt x="26" y="93"/>
                  <a:pt x="26" y="93"/>
                  <a:pt x="26" y="93"/>
                </a:cubicBezTo>
                <a:cubicBezTo>
                  <a:pt x="68" y="93"/>
                  <a:pt x="68" y="93"/>
                  <a:pt x="68" y="93"/>
                </a:cubicBezTo>
                <a:lnTo>
                  <a:pt x="68" y="57"/>
                </a:lnTo>
                <a:close/>
                <a:moveTo>
                  <a:pt x="63" y="88"/>
                </a:moveTo>
                <a:cubicBezTo>
                  <a:pt x="33" y="88"/>
                  <a:pt x="33" y="88"/>
                  <a:pt x="33" y="88"/>
                </a:cubicBezTo>
                <a:cubicBezTo>
                  <a:pt x="33" y="63"/>
                  <a:pt x="33" y="63"/>
                  <a:pt x="33" y="63"/>
                </a:cubicBezTo>
                <a:cubicBezTo>
                  <a:pt x="63" y="63"/>
                  <a:pt x="63" y="63"/>
                  <a:pt x="63" y="63"/>
                </a:cubicBezTo>
                <a:lnTo>
                  <a:pt x="63" y="88"/>
                </a:lnTo>
                <a:close/>
                <a:moveTo>
                  <a:pt x="58" y="68"/>
                </a:moveTo>
                <a:cubicBezTo>
                  <a:pt x="37" y="68"/>
                  <a:pt x="37" y="68"/>
                  <a:pt x="37" y="68"/>
                </a:cubicBezTo>
                <a:cubicBezTo>
                  <a:pt x="37" y="73"/>
                  <a:pt x="37" y="73"/>
                  <a:pt x="37" y="73"/>
                </a:cubicBezTo>
                <a:cubicBezTo>
                  <a:pt x="58" y="73"/>
                  <a:pt x="58" y="73"/>
                  <a:pt x="58" y="73"/>
                </a:cubicBezTo>
                <a:lnTo>
                  <a:pt x="58" y="68"/>
                </a:lnTo>
                <a:close/>
                <a:moveTo>
                  <a:pt x="58" y="77"/>
                </a:moveTo>
                <a:cubicBezTo>
                  <a:pt x="37" y="77"/>
                  <a:pt x="37" y="77"/>
                  <a:pt x="37" y="77"/>
                </a:cubicBezTo>
                <a:cubicBezTo>
                  <a:pt x="37" y="84"/>
                  <a:pt x="37" y="84"/>
                  <a:pt x="37" y="84"/>
                </a:cubicBezTo>
                <a:cubicBezTo>
                  <a:pt x="58" y="84"/>
                  <a:pt x="58" y="84"/>
                  <a:pt x="58" y="84"/>
                </a:cubicBezTo>
                <a:lnTo>
                  <a:pt x="58" y="77"/>
                </a:lnTo>
                <a:close/>
                <a:moveTo>
                  <a:pt x="80" y="84"/>
                </a:moveTo>
                <a:cubicBezTo>
                  <a:pt x="72" y="84"/>
                  <a:pt x="72" y="84"/>
                  <a:pt x="72" y="84"/>
                </a:cubicBezTo>
                <a:cubicBezTo>
                  <a:pt x="72" y="88"/>
                  <a:pt x="72" y="88"/>
                  <a:pt x="72" y="88"/>
                </a:cubicBezTo>
                <a:cubicBezTo>
                  <a:pt x="80" y="88"/>
                  <a:pt x="80" y="88"/>
                  <a:pt x="80" y="88"/>
                </a:cubicBezTo>
                <a:lnTo>
                  <a:pt x="80" y="84"/>
                </a:lnTo>
                <a:close/>
                <a:moveTo>
                  <a:pt x="134" y="84"/>
                </a:moveTo>
                <a:cubicBezTo>
                  <a:pt x="83" y="84"/>
                  <a:pt x="83" y="84"/>
                  <a:pt x="83" y="84"/>
                </a:cubicBezTo>
                <a:cubicBezTo>
                  <a:pt x="83" y="88"/>
                  <a:pt x="83" y="88"/>
                  <a:pt x="83" y="88"/>
                </a:cubicBezTo>
                <a:cubicBezTo>
                  <a:pt x="134" y="88"/>
                  <a:pt x="134" y="88"/>
                  <a:pt x="134" y="88"/>
                </a:cubicBezTo>
                <a:lnTo>
                  <a:pt x="134" y="8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513E1414-90A2-45E2-3C1D-7372C1F236F5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3025775"/>
            <a:ext cx="252413" cy="254000"/>
          </a:xfrm>
          <a:custGeom>
            <a:avLst/>
            <a:gdLst>
              <a:gd name="T0" fmla="*/ 140 w 159"/>
              <a:gd name="T1" fmla="*/ 0 h 160"/>
              <a:gd name="T2" fmla="*/ 134 w 159"/>
              <a:gd name="T3" fmla="*/ 135 h 160"/>
              <a:gd name="T4" fmla="*/ 144 w 159"/>
              <a:gd name="T5" fmla="*/ 157 h 160"/>
              <a:gd name="T6" fmla="*/ 148 w 159"/>
              <a:gd name="T7" fmla="*/ 157 h 160"/>
              <a:gd name="T8" fmla="*/ 159 w 159"/>
              <a:gd name="T9" fmla="*/ 135 h 160"/>
              <a:gd name="T10" fmla="*/ 152 w 159"/>
              <a:gd name="T11" fmla="*/ 0 h 160"/>
              <a:gd name="T12" fmla="*/ 140 w 159"/>
              <a:gd name="T13" fmla="*/ 136 h 160"/>
              <a:gd name="T14" fmla="*/ 147 w 159"/>
              <a:gd name="T15" fmla="*/ 146 h 160"/>
              <a:gd name="T16" fmla="*/ 139 w 159"/>
              <a:gd name="T17" fmla="*/ 130 h 160"/>
              <a:gd name="T18" fmla="*/ 155 w 159"/>
              <a:gd name="T19" fmla="*/ 36 h 160"/>
              <a:gd name="T20" fmla="*/ 155 w 159"/>
              <a:gd name="T21" fmla="*/ 29 h 160"/>
              <a:gd name="T22" fmla="*/ 139 w 159"/>
              <a:gd name="T23" fmla="*/ 24 h 160"/>
              <a:gd name="T24" fmla="*/ 155 w 159"/>
              <a:gd name="T25" fmla="*/ 29 h 160"/>
              <a:gd name="T26" fmla="*/ 139 w 159"/>
              <a:gd name="T27" fmla="*/ 20 h 160"/>
              <a:gd name="T28" fmla="*/ 140 w 159"/>
              <a:gd name="T29" fmla="*/ 5 h 160"/>
              <a:gd name="T30" fmla="*/ 155 w 159"/>
              <a:gd name="T31" fmla="*/ 8 h 160"/>
              <a:gd name="T32" fmla="*/ 0 w 159"/>
              <a:gd name="T33" fmla="*/ 160 h 160"/>
              <a:gd name="T34" fmla="*/ 123 w 159"/>
              <a:gd name="T35" fmla="*/ 0 h 160"/>
              <a:gd name="T36" fmla="*/ 0 w 159"/>
              <a:gd name="T37" fmla="*/ 160 h 160"/>
              <a:gd name="T38" fmla="*/ 118 w 159"/>
              <a:gd name="T39" fmla="*/ 5 h 160"/>
              <a:gd name="T40" fmla="*/ 27 w 159"/>
              <a:gd name="T41" fmla="*/ 153 h 160"/>
              <a:gd name="T42" fmla="*/ 6 w 159"/>
              <a:gd name="T43" fmla="*/ 5 h 160"/>
              <a:gd name="T44" fmla="*/ 22 w 159"/>
              <a:gd name="T45" fmla="*/ 153 h 160"/>
              <a:gd name="T46" fmla="*/ 6 w 159"/>
              <a:gd name="T47" fmla="*/ 5 h 160"/>
              <a:gd name="T48" fmla="*/ 104 w 159"/>
              <a:gd name="T49" fmla="*/ 65 h 160"/>
              <a:gd name="T50" fmla="*/ 40 w 159"/>
              <a:gd name="T51" fmla="*/ 28 h 160"/>
              <a:gd name="T52" fmla="*/ 47 w 159"/>
              <a:gd name="T53" fmla="*/ 33 h 160"/>
              <a:gd name="T54" fmla="*/ 99 w 159"/>
              <a:gd name="T55" fmla="*/ 60 h 160"/>
              <a:gd name="T56" fmla="*/ 47 w 159"/>
              <a:gd name="T57" fmla="*/ 33 h 160"/>
              <a:gd name="T58" fmla="*/ 91 w 159"/>
              <a:gd name="T59" fmla="*/ 44 h 160"/>
              <a:gd name="T60" fmla="*/ 53 w 159"/>
              <a:gd name="T61" fmla="*/ 38 h 160"/>
              <a:gd name="T62" fmla="*/ 53 w 159"/>
              <a:gd name="T63" fmla="*/ 54 h 160"/>
              <a:gd name="T64" fmla="*/ 91 w 159"/>
              <a:gd name="T65" fmla="*/ 49 h 160"/>
              <a:gd name="T66" fmla="*/ 53 w 159"/>
              <a:gd name="T67" fmla="*/ 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9" h="160">
                <a:moveTo>
                  <a:pt x="152" y="0"/>
                </a:moveTo>
                <a:cubicBezTo>
                  <a:pt x="140" y="0"/>
                  <a:pt x="140" y="0"/>
                  <a:pt x="140" y="0"/>
                </a:cubicBezTo>
                <a:cubicBezTo>
                  <a:pt x="137" y="0"/>
                  <a:pt x="134" y="4"/>
                  <a:pt x="134" y="8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144" y="152"/>
                  <a:pt x="144" y="152"/>
                  <a:pt x="144" y="152"/>
                </a:cubicBezTo>
                <a:cubicBezTo>
                  <a:pt x="144" y="157"/>
                  <a:pt x="144" y="157"/>
                  <a:pt x="144" y="157"/>
                </a:cubicBezTo>
                <a:cubicBezTo>
                  <a:pt x="144" y="159"/>
                  <a:pt x="145" y="160"/>
                  <a:pt x="147" y="160"/>
                </a:cubicBezTo>
                <a:cubicBezTo>
                  <a:pt x="148" y="160"/>
                  <a:pt x="148" y="159"/>
                  <a:pt x="148" y="157"/>
                </a:cubicBezTo>
                <a:cubicBezTo>
                  <a:pt x="148" y="152"/>
                  <a:pt x="148" y="152"/>
                  <a:pt x="148" y="152"/>
                </a:cubicBezTo>
                <a:cubicBezTo>
                  <a:pt x="159" y="135"/>
                  <a:pt x="159" y="135"/>
                  <a:pt x="159" y="135"/>
                </a:cubicBezTo>
                <a:cubicBezTo>
                  <a:pt x="159" y="8"/>
                  <a:pt x="159" y="8"/>
                  <a:pt x="159" y="8"/>
                </a:cubicBezTo>
                <a:cubicBezTo>
                  <a:pt x="159" y="4"/>
                  <a:pt x="156" y="0"/>
                  <a:pt x="152" y="0"/>
                </a:cubicBezTo>
                <a:close/>
                <a:moveTo>
                  <a:pt x="147" y="146"/>
                </a:moveTo>
                <a:cubicBezTo>
                  <a:pt x="140" y="136"/>
                  <a:pt x="140" y="136"/>
                  <a:pt x="140" y="136"/>
                </a:cubicBezTo>
                <a:cubicBezTo>
                  <a:pt x="153" y="136"/>
                  <a:pt x="153" y="136"/>
                  <a:pt x="153" y="136"/>
                </a:cubicBezTo>
                <a:lnTo>
                  <a:pt x="147" y="146"/>
                </a:lnTo>
                <a:close/>
                <a:moveTo>
                  <a:pt x="155" y="130"/>
                </a:moveTo>
                <a:cubicBezTo>
                  <a:pt x="139" y="130"/>
                  <a:pt x="139" y="130"/>
                  <a:pt x="139" y="130"/>
                </a:cubicBezTo>
                <a:cubicBezTo>
                  <a:pt x="139" y="36"/>
                  <a:pt x="139" y="36"/>
                  <a:pt x="139" y="36"/>
                </a:cubicBezTo>
                <a:cubicBezTo>
                  <a:pt x="155" y="36"/>
                  <a:pt x="155" y="36"/>
                  <a:pt x="155" y="36"/>
                </a:cubicBezTo>
                <a:lnTo>
                  <a:pt x="155" y="130"/>
                </a:lnTo>
                <a:close/>
                <a:moveTo>
                  <a:pt x="155" y="29"/>
                </a:moveTo>
                <a:cubicBezTo>
                  <a:pt x="139" y="29"/>
                  <a:pt x="139" y="29"/>
                  <a:pt x="139" y="29"/>
                </a:cubicBezTo>
                <a:cubicBezTo>
                  <a:pt x="139" y="24"/>
                  <a:pt x="139" y="24"/>
                  <a:pt x="139" y="24"/>
                </a:cubicBezTo>
                <a:cubicBezTo>
                  <a:pt x="155" y="24"/>
                  <a:pt x="155" y="24"/>
                  <a:pt x="155" y="24"/>
                </a:cubicBezTo>
                <a:cubicBezTo>
                  <a:pt x="155" y="29"/>
                  <a:pt x="155" y="29"/>
                  <a:pt x="155" y="29"/>
                </a:cubicBezTo>
                <a:close/>
                <a:moveTo>
                  <a:pt x="155" y="20"/>
                </a:moveTo>
                <a:cubicBezTo>
                  <a:pt x="139" y="20"/>
                  <a:pt x="139" y="20"/>
                  <a:pt x="139" y="20"/>
                </a:cubicBezTo>
                <a:cubicBezTo>
                  <a:pt x="139" y="8"/>
                  <a:pt x="139" y="8"/>
                  <a:pt x="139" y="8"/>
                </a:cubicBezTo>
                <a:cubicBezTo>
                  <a:pt x="139" y="7"/>
                  <a:pt x="140" y="5"/>
                  <a:pt x="140" y="5"/>
                </a:cubicBezTo>
                <a:cubicBezTo>
                  <a:pt x="152" y="5"/>
                  <a:pt x="152" y="5"/>
                  <a:pt x="152" y="5"/>
                </a:cubicBezTo>
                <a:cubicBezTo>
                  <a:pt x="153" y="5"/>
                  <a:pt x="155" y="7"/>
                  <a:pt x="155" y="8"/>
                </a:cubicBezTo>
                <a:cubicBezTo>
                  <a:pt x="155" y="20"/>
                  <a:pt x="155" y="20"/>
                  <a:pt x="155" y="20"/>
                </a:cubicBezTo>
                <a:close/>
                <a:moveTo>
                  <a:pt x="0" y="160"/>
                </a:moveTo>
                <a:cubicBezTo>
                  <a:pt x="123" y="160"/>
                  <a:pt x="123" y="160"/>
                  <a:pt x="123" y="160"/>
                </a:cubicBezTo>
                <a:cubicBezTo>
                  <a:pt x="123" y="0"/>
                  <a:pt x="123" y="0"/>
                  <a:pt x="123" y="0"/>
                </a:cubicBezTo>
                <a:cubicBezTo>
                  <a:pt x="0" y="0"/>
                  <a:pt x="0" y="0"/>
                  <a:pt x="0" y="0"/>
                </a:cubicBezTo>
                <a:lnTo>
                  <a:pt x="0" y="160"/>
                </a:lnTo>
                <a:close/>
                <a:moveTo>
                  <a:pt x="27" y="5"/>
                </a:moveTo>
                <a:cubicBezTo>
                  <a:pt x="118" y="5"/>
                  <a:pt x="118" y="5"/>
                  <a:pt x="118" y="5"/>
                </a:cubicBezTo>
                <a:cubicBezTo>
                  <a:pt x="118" y="153"/>
                  <a:pt x="118" y="153"/>
                  <a:pt x="118" y="153"/>
                </a:cubicBezTo>
                <a:cubicBezTo>
                  <a:pt x="27" y="153"/>
                  <a:pt x="27" y="153"/>
                  <a:pt x="27" y="153"/>
                </a:cubicBezTo>
                <a:lnTo>
                  <a:pt x="27" y="5"/>
                </a:lnTo>
                <a:close/>
                <a:moveTo>
                  <a:pt x="6" y="5"/>
                </a:moveTo>
                <a:cubicBezTo>
                  <a:pt x="22" y="5"/>
                  <a:pt x="22" y="5"/>
                  <a:pt x="22" y="5"/>
                </a:cubicBezTo>
                <a:cubicBezTo>
                  <a:pt x="22" y="153"/>
                  <a:pt x="22" y="153"/>
                  <a:pt x="22" y="153"/>
                </a:cubicBezTo>
                <a:cubicBezTo>
                  <a:pt x="6" y="153"/>
                  <a:pt x="6" y="153"/>
                  <a:pt x="6" y="153"/>
                </a:cubicBezTo>
                <a:lnTo>
                  <a:pt x="6" y="5"/>
                </a:lnTo>
                <a:close/>
                <a:moveTo>
                  <a:pt x="40" y="65"/>
                </a:moveTo>
                <a:cubicBezTo>
                  <a:pt x="104" y="65"/>
                  <a:pt x="104" y="65"/>
                  <a:pt x="104" y="65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40" y="28"/>
                  <a:pt x="40" y="28"/>
                  <a:pt x="40" y="28"/>
                </a:cubicBezTo>
                <a:lnTo>
                  <a:pt x="40" y="65"/>
                </a:lnTo>
                <a:close/>
                <a:moveTo>
                  <a:pt x="47" y="33"/>
                </a:moveTo>
                <a:cubicBezTo>
                  <a:pt x="99" y="33"/>
                  <a:pt x="99" y="33"/>
                  <a:pt x="99" y="33"/>
                </a:cubicBezTo>
                <a:cubicBezTo>
                  <a:pt x="99" y="60"/>
                  <a:pt x="99" y="60"/>
                  <a:pt x="99" y="60"/>
                </a:cubicBezTo>
                <a:cubicBezTo>
                  <a:pt x="47" y="60"/>
                  <a:pt x="47" y="60"/>
                  <a:pt x="47" y="60"/>
                </a:cubicBezTo>
                <a:lnTo>
                  <a:pt x="47" y="33"/>
                </a:lnTo>
                <a:close/>
                <a:moveTo>
                  <a:pt x="53" y="44"/>
                </a:moveTo>
                <a:cubicBezTo>
                  <a:pt x="91" y="44"/>
                  <a:pt x="91" y="44"/>
                  <a:pt x="91" y="44"/>
                </a:cubicBezTo>
                <a:cubicBezTo>
                  <a:pt x="91" y="38"/>
                  <a:pt x="91" y="38"/>
                  <a:pt x="91" y="38"/>
                </a:cubicBezTo>
                <a:cubicBezTo>
                  <a:pt x="53" y="38"/>
                  <a:pt x="53" y="38"/>
                  <a:pt x="53" y="38"/>
                </a:cubicBezTo>
                <a:lnTo>
                  <a:pt x="53" y="44"/>
                </a:lnTo>
                <a:close/>
                <a:moveTo>
                  <a:pt x="53" y="54"/>
                </a:moveTo>
                <a:cubicBezTo>
                  <a:pt x="91" y="54"/>
                  <a:pt x="91" y="54"/>
                  <a:pt x="91" y="54"/>
                </a:cubicBezTo>
                <a:cubicBezTo>
                  <a:pt x="91" y="49"/>
                  <a:pt x="91" y="49"/>
                  <a:pt x="91" y="49"/>
                </a:cubicBezTo>
                <a:cubicBezTo>
                  <a:pt x="53" y="49"/>
                  <a:pt x="53" y="49"/>
                  <a:pt x="53" y="49"/>
                </a:cubicBezTo>
                <a:lnTo>
                  <a:pt x="53" y="5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9ADECFBA-F340-250E-F85B-ADB83122F2C9}"/>
              </a:ext>
            </a:extLst>
          </p:cNvPr>
          <p:cNvSpPr>
            <a:spLocks noEditPoints="1"/>
          </p:cNvSpPr>
          <p:nvPr/>
        </p:nvSpPr>
        <p:spPr bwMode="auto">
          <a:xfrm>
            <a:off x="6248401" y="3025775"/>
            <a:ext cx="242888" cy="254000"/>
          </a:xfrm>
          <a:custGeom>
            <a:avLst/>
            <a:gdLst>
              <a:gd name="T0" fmla="*/ 125 w 153"/>
              <a:gd name="T1" fmla="*/ 33 h 160"/>
              <a:gd name="T2" fmla="*/ 101 w 153"/>
              <a:gd name="T3" fmla="*/ 0 h 160"/>
              <a:gd name="T4" fmla="*/ 28 w 153"/>
              <a:gd name="T5" fmla="*/ 23 h 160"/>
              <a:gd name="T6" fmla="*/ 23 w 153"/>
              <a:gd name="T7" fmla="*/ 33 h 160"/>
              <a:gd name="T8" fmla="*/ 0 w 153"/>
              <a:gd name="T9" fmla="*/ 94 h 160"/>
              <a:gd name="T10" fmla="*/ 28 w 153"/>
              <a:gd name="T11" fmla="*/ 118 h 160"/>
              <a:gd name="T12" fmla="*/ 39 w 153"/>
              <a:gd name="T13" fmla="*/ 160 h 160"/>
              <a:gd name="T14" fmla="*/ 125 w 153"/>
              <a:gd name="T15" fmla="*/ 149 h 160"/>
              <a:gd name="T16" fmla="*/ 130 w 153"/>
              <a:gd name="T17" fmla="*/ 118 h 160"/>
              <a:gd name="T18" fmla="*/ 153 w 153"/>
              <a:gd name="T19" fmla="*/ 57 h 160"/>
              <a:gd name="T20" fmla="*/ 36 w 153"/>
              <a:gd name="T21" fmla="*/ 23 h 160"/>
              <a:gd name="T22" fmla="*/ 101 w 153"/>
              <a:gd name="T23" fmla="*/ 8 h 160"/>
              <a:gd name="T24" fmla="*/ 117 w 153"/>
              <a:gd name="T25" fmla="*/ 33 h 160"/>
              <a:gd name="T26" fmla="*/ 36 w 153"/>
              <a:gd name="T27" fmla="*/ 23 h 160"/>
              <a:gd name="T28" fmla="*/ 114 w 153"/>
              <a:gd name="T29" fmla="*/ 152 h 160"/>
              <a:gd name="T30" fmla="*/ 36 w 153"/>
              <a:gd name="T31" fmla="*/ 149 h 160"/>
              <a:gd name="T32" fmla="*/ 117 w 153"/>
              <a:gd name="T33" fmla="*/ 99 h 160"/>
              <a:gd name="T34" fmla="*/ 145 w 153"/>
              <a:gd name="T35" fmla="*/ 96 h 160"/>
              <a:gd name="T36" fmla="*/ 125 w 153"/>
              <a:gd name="T37" fmla="*/ 110 h 160"/>
              <a:gd name="T38" fmla="*/ 132 w 153"/>
              <a:gd name="T39" fmla="*/ 99 h 160"/>
              <a:gd name="T40" fmla="*/ 132 w 153"/>
              <a:gd name="T41" fmla="*/ 91 h 160"/>
              <a:gd name="T42" fmla="*/ 16 w 153"/>
              <a:gd name="T43" fmla="*/ 94 h 160"/>
              <a:gd name="T44" fmla="*/ 28 w 153"/>
              <a:gd name="T45" fmla="*/ 99 h 160"/>
              <a:gd name="T46" fmla="*/ 23 w 153"/>
              <a:gd name="T47" fmla="*/ 110 h 160"/>
              <a:gd name="T48" fmla="*/ 8 w 153"/>
              <a:gd name="T49" fmla="*/ 57 h 160"/>
              <a:gd name="T50" fmla="*/ 130 w 153"/>
              <a:gd name="T51" fmla="*/ 42 h 160"/>
              <a:gd name="T52" fmla="*/ 145 w 153"/>
              <a:gd name="T53" fmla="*/ 96 h 160"/>
              <a:gd name="T54" fmla="*/ 107 w 153"/>
              <a:gd name="T55" fmla="*/ 122 h 160"/>
              <a:gd name="T56" fmla="*/ 107 w 153"/>
              <a:gd name="T57" fmla="*/ 112 h 160"/>
              <a:gd name="T58" fmla="*/ 44 w 153"/>
              <a:gd name="T59" fmla="*/ 117 h 160"/>
              <a:gd name="T60" fmla="*/ 48 w 153"/>
              <a:gd name="T61" fmla="*/ 132 h 160"/>
              <a:gd name="T62" fmla="*/ 48 w 153"/>
              <a:gd name="T63" fmla="*/ 140 h 160"/>
              <a:gd name="T64" fmla="*/ 111 w 153"/>
              <a:gd name="T65" fmla="*/ 135 h 160"/>
              <a:gd name="T66" fmla="*/ 48 w 153"/>
              <a:gd name="T67" fmla="*/ 132 h 160"/>
              <a:gd name="T68" fmla="*/ 121 w 153"/>
              <a:gd name="T69" fmla="*/ 50 h 160"/>
              <a:gd name="T70" fmla="*/ 121 w 153"/>
              <a:gd name="T71" fmla="*/ 60 h 160"/>
              <a:gd name="T72" fmla="*/ 134 w 153"/>
              <a:gd name="T73" fmla="*/ 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3" h="160">
                <a:moveTo>
                  <a:pt x="130" y="33"/>
                </a:moveTo>
                <a:cubicBezTo>
                  <a:pt x="125" y="33"/>
                  <a:pt x="125" y="33"/>
                  <a:pt x="125" y="33"/>
                </a:cubicBezTo>
                <a:cubicBezTo>
                  <a:pt x="125" y="23"/>
                  <a:pt x="125" y="23"/>
                  <a:pt x="125" y="23"/>
                </a:cubicBezTo>
                <a:cubicBezTo>
                  <a:pt x="125" y="10"/>
                  <a:pt x="116" y="0"/>
                  <a:pt x="101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37" y="0"/>
                  <a:pt x="28" y="10"/>
                  <a:pt x="28" y="23"/>
                </a:cubicBezTo>
                <a:cubicBezTo>
                  <a:pt x="28" y="33"/>
                  <a:pt x="28" y="33"/>
                  <a:pt x="28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10" y="33"/>
                  <a:pt x="0" y="44"/>
                  <a:pt x="0" y="57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109"/>
                  <a:pt x="10" y="118"/>
                  <a:pt x="23" y="118"/>
                </a:cubicBezTo>
                <a:cubicBezTo>
                  <a:pt x="28" y="118"/>
                  <a:pt x="28" y="118"/>
                  <a:pt x="28" y="118"/>
                </a:cubicBezTo>
                <a:cubicBezTo>
                  <a:pt x="28" y="149"/>
                  <a:pt x="28" y="149"/>
                  <a:pt x="28" y="149"/>
                </a:cubicBezTo>
                <a:cubicBezTo>
                  <a:pt x="28" y="155"/>
                  <a:pt x="32" y="160"/>
                  <a:pt x="39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20" y="160"/>
                  <a:pt x="125" y="155"/>
                  <a:pt x="125" y="149"/>
                </a:cubicBezTo>
                <a:cubicBezTo>
                  <a:pt x="125" y="118"/>
                  <a:pt x="125" y="118"/>
                  <a:pt x="125" y="118"/>
                </a:cubicBezTo>
                <a:cubicBezTo>
                  <a:pt x="130" y="118"/>
                  <a:pt x="130" y="118"/>
                  <a:pt x="130" y="118"/>
                </a:cubicBezTo>
                <a:cubicBezTo>
                  <a:pt x="143" y="118"/>
                  <a:pt x="153" y="109"/>
                  <a:pt x="153" y="94"/>
                </a:cubicBezTo>
                <a:cubicBezTo>
                  <a:pt x="153" y="57"/>
                  <a:pt x="153" y="57"/>
                  <a:pt x="153" y="57"/>
                </a:cubicBezTo>
                <a:cubicBezTo>
                  <a:pt x="153" y="44"/>
                  <a:pt x="143" y="33"/>
                  <a:pt x="130" y="33"/>
                </a:cubicBezTo>
                <a:close/>
                <a:moveTo>
                  <a:pt x="36" y="23"/>
                </a:moveTo>
                <a:cubicBezTo>
                  <a:pt x="36" y="15"/>
                  <a:pt x="42" y="8"/>
                  <a:pt x="52" y="8"/>
                </a:cubicBezTo>
                <a:cubicBezTo>
                  <a:pt x="101" y="8"/>
                  <a:pt x="101" y="8"/>
                  <a:pt x="101" y="8"/>
                </a:cubicBezTo>
                <a:cubicBezTo>
                  <a:pt x="109" y="8"/>
                  <a:pt x="117" y="15"/>
                  <a:pt x="117" y="23"/>
                </a:cubicBezTo>
                <a:cubicBezTo>
                  <a:pt x="117" y="33"/>
                  <a:pt x="117" y="33"/>
                  <a:pt x="117" y="33"/>
                </a:cubicBezTo>
                <a:cubicBezTo>
                  <a:pt x="36" y="33"/>
                  <a:pt x="36" y="33"/>
                  <a:pt x="36" y="33"/>
                </a:cubicBezTo>
                <a:lnTo>
                  <a:pt x="36" y="23"/>
                </a:lnTo>
                <a:close/>
                <a:moveTo>
                  <a:pt x="117" y="149"/>
                </a:moveTo>
                <a:cubicBezTo>
                  <a:pt x="117" y="151"/>
                  <a:pt x="116" y="152"/>
                  <a:pt x="114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37" y="152"/>
                  <a:pt x="36" y="151"/>
                  <a:pt x="36" y="149"/>
                </a:cubicBezTo>
                <a:cubicBezTo>
                  <a:pt x="36" y="99"/>
                  <a:pt x="36" y="99"/>
                  <a:pt x="36" y="99"/>
                </a:cubicBezTo>
                <a:cubicBezTo>
                  <a:pt x="117" y="99"/>
                  <a:pt x="117" y="99"/>
                  <a:pt x="117" y="99"/>
                </a:cubicBezTo>
                <a:lnTo>
                  <a:pt x="117" y="149"/>
                </a:lnTo>
                <a:close/>
                <a:moveTo>
                  <a:pt x="145" y="96"/>
                </a:moveTo>
                <a:cubicBezTo>
                  <a:pt x="145" y="104"/>
                  <a:pt x="138" y="110"/>
                  <a:pt x="130" y="110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25" y="99"/>
                  <a:pt x="125" y="99"/>
                  <a:pt x="125" y="99"/>
                </a:cubicBezTo>
                <a:cubicBezTo>
                  <a:pt x="132" y="99"/>
                  <a:pt x="132" y="99"/>
                  <a:pt x="132" y="99"/>
                </a:cubicBezTo>
                <a:cubicBezTo>
                  <a:pt x="133" y="99"/>
                  <a:pt x="137" y="97"/>
                  <a:pt x="137" y="94"/>
                </a:cubicBezTo>
                <a:cubicBezTo>
                  <a:pt x="137" y="92"/>
                  <a:pt x="133" y="91"/>
                  <a:pt x="132" y="91"/>
                </a:cubicBezTo>
                <a:cubicBezTo>
                  <a:pt x="21" y="91"/>
                  <a:pt x="21" y="91"/>
                  <a:pt x="21" y="91"/>
                </a:cubicBezTo>
                <a:cubicBezTo>
                  <a:pt x="18" y="91"/>
                  <a:pt x="16" y="92"/>
                  <a:pt x="16" y="94"/>
                </a:cubicBezTo>
                <a:cubicBezTo>
                  <a:pt x="16" y="97"/>
                  <a:pt x="18" y="99"/>
                  <a:pt x="21" y="99"/>
                </a:cubicBezTo>
                <a:cubicBezTo>
                  <a:pt x="28" y="99"/>
                  <a:pt x="28" y="99"/>
                  <a:pt x="28" y="99"/>
                </a:cubicBezTo>
                <a:cubicBezTo>
                  <a:pt x="28" y="110"/>
                  <a:pt x="28" y="110"/>
                  <a:pt x="28" y="110"/>
                </a:cubicBezTo>
                <a:cubicBezTo>
                  <a:pt x="23" y="110"/>
                  <a:pt x="23" y="110"/>
                  <a:pt x="23" y="110"/>
                </a:cubicBezTo>
                <a:cubicBezTo>
                  <a:pt x="15" y="110"/>
                  <a:pt x="8" y="104"/>
                  <a:pt x="8" y="96"/>
                </a:cubicBezTo>
                <a:cubicBezTo>
                  <a:pt x="8" y="57"/>
                  <a:pt x="8" y="57"/>
                  <a:pt x="8" y="57"/>
                </a:cubicBezTo>
                <a:cubicBezTo>
                  <a:pt x="8" y="49"/>
                  <a:pt x="15" y="42"/>
                  <a:pt x="23" y="42"/>
                </a:cubicBezTo>
                <a:cubicBezTo>
                  <a:pt x="130" y="42"/>
                  <a:pt x="130" y="42"/>
                  <a:pt x="130" y="42"/>
                </a:cubicBezTo>
                <a:cubicBezTo>
                  <a:pt x="138" y="42"/>
                  <a:pt x="145" y="49"/>
                  <a:pt x="145" y="57"/>
                </a:cubicBezTo>
                <a:lnTo>
                  <a:pt x="145" y="96"/>
                </a:lnTo>
                <a:close/>
                <a:moveTo>
                  <a:pt x="49" y="122"/>
                </a:moveTo>
                <a:cubicBezTo>
                  <a:pt x="107" y="122"/>
                  <a:pt x="107" y="122"/>
                  <a:pt x="107" y="122"/>
                </a:cubicBezTo>
                <a:cubicBezTo>
                  <a:pt x="108" y="122"/>
                  <a:pt x="110" y="120"/>
                  <a:pt x="110" y="117"/>
                </a:cubicBezTo>
                <a:cubicBezTo>
                  <a:pt x="110" y="115"/>
                  <a:pt x="108" y="112"/>
                  <a:pt x="107" y="112"/>
                </a:cubicBezTo>
                <a:cubicBezTo>
                  <a:pt x="49" y="112"/>
                  <a:pt x="49" y="112"/>
                  <a:pt x="49" y="112"/>
                </a:cubicBezTo>
                <a:cubicBezTo>
                  <a:pt x="47" y="112"/>
                  <a:pt x="44" y="115"/>
                  <a:pt x="44" y="117"/>
                </a:cubicBezTo>
                <a:cubicBezTo>
                  <a:pt x="44" y="120"/>
                  <a:pt x="47" y="122"/>
                  <a:pt x="49" y="122"/>
                </a:cubicBezTo>
                <a:close/>
                <a:moveTo>
                  <a:pt x="48" y="132"/>
                </a:moveTo>
                <a:cubicBezTo>
                  <a:pt x="46" y="132"/>
                  <a:pt x="45" y="133"/>
                  <a:pt x="45" y="135"/>
                </a:cubicBezTo>
                <a:cubicBezTo>
                  <a:pt x="45" y="138"/>
                  <a:pt x="46" y="140"/>
                  <a:pt x="48" y="140"/>
                </a:cubicBezTo>
                <a:cubicBezTo>
                  <a:pt x="106" y="140"/>
                  <a:pt x="106" y="140"/>
                  <a:pt x="106" y="140"/>
                </a:cubicBezTo>
                <a:cubicBezTo>
                  <a:pt x="108" y="140"/>
                  <a:pt x="111" y="138"/>
                  <a:pt x="111" y="135"/>
                </a:cubicBezTo>
                <a:cubicBezTo>
                  <a:pt x="111" y="133"/>
                  <a:pt x="108" y="132"/>
                  <a:pt x="106" y="132"/>
                </a:cubicBezTo>
                <a:cubicBezTo>
                  <a:pt x="48" y="132"/>
                  <a:pt x="48" y="132"/>
                  <a:pt x="48" y="132"/>
                </a:cubicBezTo>
                <a:close/>
                <a:moveTo>
                  <a:pt x="131" y="50"/>
                </a:moveTo>
                <a:cubicBezTo>
                  <a:pt x="121" y="50"/>
                  <a:pt x="121" y="50"/>
                  <a:pt x="121" y="50"/>
                </a:cubicBezTo>
                <a:cubicBezTo>
                  <a:pt x="118" y="50"/>
                  <a:pt x="116" y="52"/>
                  <a:pt x="116" y="55"/>
                </a:cubicBezTo>
                <a:cubicBezTo>
                  <a:pt x="116" y="57"/>
                  <a:pt x="118" y="60"/>
                  <a:pt x="121" y="60"/>
                </a:cubicBezTo>
                <a:cubicBezTo>
                  <a:pt x="131" y="60"/>
                  <a:pt x="131" y="60"/>
                  <a:pt x="131" y="60"/>
                </a:cubicBezTo>
                <a:cubicBezTo>
                  <a:pt x="132" y="60"/>
                  <a:pt x="134" y="57"/>
                  <a:pt x="134" y="55"/>
                </a:cubicBezTo>
                <a:cubicBezTo>
                  <a:pt x="134" y="52"/>
                  <a:pt x="132" y="50"/>
                  <a:pt x="131" y="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01610F39-B538-4136-2D8B-81994E43AD36}"/>
              </a:ext>
            </a:extLst>
          </p:cNvPr>
          <p:cNvSpPr>
            <a:spLocks noEditPoints="1"/>
          </p:cNvSpPr>
          <p:nvPr/>
        </p:nvSpPr>
        <p:spPr bwMode="auto">
          <a:xfrm>
            <a:off x="1866901" y="2474913"/>
            <a:ext cx="139700" cy="254000"/>
          </a:xfrm>
          <a:custGeom>
            <a:avLst/>
            <a:gdLst>
              <a:gd name="T0" fmla="*/ 43 w 88"/>
              <a:gd name="T1" fmla="*/ 136 h 160"/>
              <a:gd name="T2" fmla="*/ 0 w 88"/>
              <a:gd name="T3" fmla="*/ 80 h 160"/>
              <a:gd name="T4" fmla="*/ 27 w 88"/>
              <a:gd name="T5" fmla="*/ 156 h 160"/>
              <a:gd name="T6" fmla="*/ 62 w 88"/>
              <a:gd name="T7" fmla="*/ 157 h 160"/>
              <a:gd name="T8" fmla="*/ 88 w 88"/>
              <a:gd name="T9" fmla="*/ 98 h 160"/>
              <a:gd name="T10" fmla="*/ 73 w 88"/>
              <a:gd name="T11" fmla="*/ 97 h 160"/>
              <a:gd name="T12" fmla="*/ 13 w 88"/>
              <a:gd name="T13" fmla="*/ 97 h 160"/>
              <a:gd name="T14" fmla="*/ 19 w 88"/>
              <a:gd name="T15" fmla="*/ 88 h 160"/>
              <a:gd name="T16" fmla="*/ 22 w 88"/>
              <a:gd name="T17" fmla="*/ 69 h 160"/>
              <a:gd name="T18" fmla="*/ 19 w 88"/>
              <a:gd name="T19" fmla="*/ 50 h 160"/>
              <a:gd name="T20" fmla="*/ 19 w 88"/>
              <a:gd name="T21" fmla="*/ 31 h 160"/>
              <a:gd name="T22" fmla="*/ 27 w 88"/>
              <a:gd name="T23" fmla="*/ 15 h 160"/>
              <a:gd name="T24" fmla="*/ 61 w 88"/>
              <a:gd name="T25" fmla="*/ 15 h 160"/>
              <a:gd name="T26" fmla="*/ 69 w 88"/>
              <a:gd name="T27" fmla="*/ 31 h 160"/>
              <a:gd name="T28" fmla="*/ 69 w 88"/>
              <a:gd name="T29" fmla="*/ 50 h 160"/>
              <a:gd name="T30" fmla="*/ 65 w 88"/>
              <a:gd name="T31" fmla="*/ 69 h 160"/>
              <a:gd name="T32" fmla="*/ 69 w 88"/>
              <a:gd name="T33" fmla="*/ 88 h 160"/>
              <a:gd name="T34" fmla="*/ 67 w 88"/>
              <a:gd name="T35" fmla="*/ 104 h 160"/>
              <a:gd name="T36" fmla="*/ 57 w 88"/>
              <a:gd name="T37" fmla="*/ 111 h 160"/>
              <a:gd name="T38" fmla="*/ 51 w 88"/>
              <a:gd name="T39" fmla="*/ 116 h 160"/>
              <a:gd name="T40" fmla="*/ 37 w 88"/>
              <a:gd name="T41" fmla="*/ 120 h 160"/>
              <a:gd name="T42" fmla="*/ 26 w 88"/>
              <a:gd name="T43" fmla="*/ 114 h 160"/>
              <a:gd name="T44" fmla="*/ 24 w 88"/>
              <a:gd name="T45" fmla="*/ 111 h 160"/>
              <a:gd name="T46" fmla="*/ 43 w 88"/>
              <a:gd name="T47" fmla="*/ 16 h 160"/>
              <a:gd name="T48" fmla="*/ 43 w 88"/>
              <a:gd name="T49" fmla="*/ 16 h 160"/>
              <a:gd name="T50" fmla="*/ 32 w 88"/>
              <a:gd name="T51" fmla="*/ 20 h 160"/>
              <a:gd name="T52" fmla="*/ 35 w 88"/>
              <a:gd name="T53" fmla="*/ 35 h 160"/>
              <a:gd name="T54" fmla="*/ 31 w 88"/>
              <a:gd name="T55" fmla="*/ 29 h 160"/>
              <a:gd name="T56" fmla="*/ 43 w 88"/>
              <a:gd name="T57" fmla="*/ 31 h 160"/>
              <a:gd name="T58" fmla="*/ 43 w 88"/>
              <a:gd name="T59" fmla="*/ 31 h 160"/>
              <a:gd name="T60" fmla="*/ 24 w 88"/>
              <a:gd name="T61" fmla="*/ 45 h 160"/>
              <a:gd name="T62" fmla="*/ 43 w 88"/>
              <a:gd name="T63" fmla="*/ 42 h 160"/>
              <a:gd name="T64" fmla="*/ 54 w 88"/>
              <a:gd name="T65" fmla="*/ 20 h 160"/>
              <a:gd name="T66" fmla="*/ 51 w 88"/>
              <a:gd name="T67" fmla="*/ 38 h 160"/>
              <a:gd name="T68" fmla="*/ 51 w 88"/>
              <a:gd name="T69" fmla="*/ 38 h 160"/>
              <a:gd name="T70" fmla="*/ 57 w 88"/>
              <a:gd name="T71" fmla="*/ 29 h 160"/>
              <a:gd name="T72" fmla="*/ 61 w 88"/>
              <a:gd name="T73" fmla="*/ 42 h 160"/>
              <a:gd name="T74" fmla="*/ 38 w 88"/>
              <a:gd name="T75" fmla="*/ 54 h 160"/>
              <a:gd name="T76" fmla="*/ 35 w 88"/>
              <a:gd name="T77" fmla="*/ 73 h 160"/>
              <a:gd name="T78" fmla="*/ 35 w 88"/>
              <a:gd name="T79" fmla="*/ 73 h 160"/>
              <a:gd name="T80" fmla="*/ 24 w 88"/>
              <a:gd name="T81" fmla="*/ 61 h 160"/>
              <a:gd name="T82" fmla="*/ 43 w 88"/>
              <a:gd name="T83" fmla="*/ 58 h 160"/>
              <a:gd name="T84" fmla="*/ 27 w 88"/>
              <a:gd name="T85" fmla="*/ 76 h 160"/>
              <a:gd name="T86" fmla="*/ 43 w 88"/>
              <a:gd name="T87" fmla="*/ 80 h 160"/>
              <a:gd name="T88" fmla="*/ 43 w 88"/>
              <a:gd name="T89" fmla="*/ 80 h 160"/>
              <a:gd name="T90" fmla="*/ 51 w 88"/>
              <a:gd name="T91" fmla="*/ 57 h 160"/>
              <a:gd name="T92" fmla="*/ 49 w 88"/>
              <a:gd name="T93" fmla="*/ 70 h 160"/>
              <a:gd name="T94" fmla="*/ 63 w 88"/>
              <a:gd name="T95" fmla="*/ 61 h 160"/>
              <a:gd name="T96" fmla="*/ 63 w 88"/>
              <a:gd name="T97" fmla="*/ 78 h 160"/>
              <a:gd name="T98" fmla="*/ 63 w 88"/>
              <a:gd name="T99" fmla="*/ 78 h 160"/>
              <a:gd name="T100" fmla="*/ 32 w 88"/>
              <a:gd name="T101" fmla="*/ 87 h 160"/>
              <a:gd name="T102" fmla="*/ 35 w 88"/>
              <a:gd name="T103" fmla="*/ 99 h 160"/>
              <a:gd name="T104" fmla="*/ 31 w 88"/>
              <a:gd name="T105" fmla="*/ 95 h 160"/>
              <a:gd name="T106" fmla="*/ 43 w 88"/>
              <a:gd name="T107" fmla="*/ 98 h 160"/>
              <a:gd name="T108" fmla="*/ 43 w 88"/>
              <a:gd name="T109" fmla="*/ 98 h 160"/>
              <a:gd name="T110" fmla="*/ 41 w 88"/>
              <a:gd name="T111" fmla="*/ 111 h 160"/>
              <a:gd name="T112" fmla="*/ 51 w 88"/>
              <a:gd name="T113" fmla="*/ 84 h 160"/>
              <a:gd name="T114" fmla="*/ 51 w 88"/>
              <a:gd name="T115" fmla="*/ 99 h 160"/>
              <a:gd name="T116" fmla="*/ 61 w 88"/>
              <a:gd name="T117" fmla="*/ 98 h 160"/>
              <a:gd name="T118" fmla="*/ 61 w 88"/>
              <a:gd name="T119" fmla="*/ 9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8" h="160">
                <a:moveTo>
                  <a:pt x="85" y="79"/>
                </a:moveTo>
                <a:cubicBezTo>
                  <a:pt x="83" y="79"/>
                  <a:pt x="81" y="79"/>
                  <a:pt x="81" y="80"/>
                </a:cubicBezTo>
                <a:cubicBezTo>
                  <a:pt x="81" y="98"/>
                  <a:pt x="81" y="98"/>
                  <a:pt x="81" y="98"/>
                </a:cubicBezTo>
                <a:cubicBezTo>
                  <a:pt x="81" y="119"/>
                  <a:pt x="65" y="136"/>
                  <a:pt x="43" y="136"/>
                </a:cubicBezTo>
                <a:cubicBezTo>
                  <a:pt x="23" y="136"/>
                  <a:pt x="5" y="119"/>
                  <a:pt x="5" y="98"/>
                </a:cubicBezTo>
                <a:cubicBezTo>
                  <a:pt x="5" y="80"/>
                  <a:pt x="5" y="80"/>
                  <a:pt x="5" y="80"/>
                </a:cubicBezTo>
                <a:cubicBezTo>
                  <a:pt x="5" y="79"/>
                  <a:pt x="5" y="79"/>
                  <a:pt x="3" y="79"/>
                </a:cubicBezTo>
                <a:cubicBezTo>
                  <a:pt x="2" y="79"/>
                  <a:pt x="0" y="79"/>
                  <a:pt x="0" y="80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20"/>
                  <a:pt x="18" y="140"/>
                  <a:pt x="42" y="141"/>
                </a:cubicBezTo>
                <a:cubicBezTo>
                  <a:pt x="42" y="156"/>
                  <a:pt x="42" y="156"/>
                  <a:pt x="42" y="156"/>
                </a:cubicBezTo>
                <a:cubicBezTo>
                  <a:pt x="27" y="156"/>
                  <a:pt x="27" y="156"/>
                  <a:pt x="27" y="156"/>
                </a:cubicBezTo>
                <a:cubicBezTo>
                  <a:pt x="26" y="156"/>
                  <a:pt x="24" y="156"/>
                  <a:pt x="24" y="157"/>
                </a:cubicBezTo>
                <a:cubicBezTo>
                  <a:pt x="24" y="159"/>
                  <a:pt x="26" y="160"/>
                  <a:pt x="27" y="160"/>
                </a:cubicBezTo>
                <a:cubicBezTo>
                  <a:pt x="61" y="160"/>
                  <a:pt x="61" y="160"/>
                  <a:pt x="61" y="160"/>
                </a:cubicBezTo>
                <a:cubicBezTo>
                  <a:pt x="62" y="160"/>
                  <a:pt x="62" y="159"/>
                  <a:pt x="62" y="157"/>
                </a:cubicBezTo>
                <a:cubicBezTo>
                  <a:pt x="62" y="156"/>
                  <a:pt x="62" y="156"/>
                  <a:pt x="61" y="156"/>
                </a:cubicBezTo>
                <a:cubicBezTo>
                  <a:pt x="46" y="156"/>
                  <a:pt x="46" y="156"/>
                  <a:pt x="46" y="156"/>
                </a:cubicBezTo>
                <a:cubicBezTo>
                  <a:pt x="46" y="141"/>
                  <a:pt x="46" y="141"/>
                  <a:pt x="46" y="141"/>
                </a:cubicBezTo>
                <a:cubicBezTo>
                  <a:pt x="69" y="140"/>
                  <a:pt x="88" y="120"/>
                  <a:pt x="88" y="98"/>
                </a:cubicBezTo>
                <a:cubicBezTo>
                  <a:pt x="88" y="80"/>
                  <a:pt x="88" y="80"/>
                  <a:pt x="88" y="80"/>
                </a:cubicBezTo>
                <a:cubicBezTo>
                  <a:pt x="88" y="79"/>
                  <a:pt x="86" y="79"/>
                  <a:pt x="85" y="79"/>
                </a:cubicBezTo>
                <a:close/>
                <a:moveTo>
                  <a:pt x="43" y="126"/>
                </a:moveTo>
                <a:cubicBezTo>
                  <a:pt x="61" y="126"/>
                  <a:pt x="73" y="113"/>
                  <a:pt x="73" y="97"/>
                </a:cubicBezTo>
                <a:cubicBezTo>
                  <a:pt x="73" y="31"/>
                  <a:pt x="73" y="31"/>
                  <a:pt x="73" y="31"/>
                </a:cubicBezTo>
                <a:cubicBezTo>
                  <a:pt x="73" y="15"/>
                  <a:pt x="61" y="0"/>
                  <a:pt x="43" y="0"/>
                </a:cubicBezTo>
                <a:cubicBezTo>
                  <a:pt x="27" y="0"/>
                  <a:pt x="13" y="15"/>
                  <a:pt x="13" y="31"/>
                </a:cubicBezTo>
                <a:cubicBezTo>
                  <a:pt x="13" y="97"/>
                  <a:pt x="13" y="97"/>
                  <a:pt x="13" y="97"/>
                </a:cubicBezTo>
                <a:cubicBezTo>
                  <a:pt x="13" y="113"/>
                  <a:pt x="27" y="126"/>
                  <a:pt x="43" y="126"/>
                </a:cubicBezTo>
                <a:close/>
                <a:moveTo>
                  <a:pt x="19" y="99"/>
                </a:moveTo>
                <a:cubicBezTo>
                  <a:pt x="19" y="97"/>
                  <a:pt x="19" y="97"/>
                  <a:pt x="19" y="97"/>
                </a:cubicBezTo>
                <a:cubicBezTo>
                  <a:pt x="19" y="88"/>
                  <a:pt x="19" y="88"/>
                  <a:pt x="19" y="88"/>
                </a:cubicBezTo>
                <a:cubicBezTo>
                  <a:pt x="21" y="88"/>
                  <a:pt x="22" y="88"/>
                  <a:pt x="22" y="86"/>
                </a:cubicBezTo>
                <a:cubicBezTo>
                  <a:pt x="22" y="85"/>
                  <a:pt x="21" y="83"/>
                  <a:pt x="19" y="83"/>
                </a:cubicBezTo>
                <a:cubicBezTo>
                  <a:pt x="19" y="72"/>
                  <a:pt x="19" y="72"/>
                  <a:pt x="19" y="72"/>
                </a:cubicBezTo>
                <a:cubicBezTo>
                  <a:pt x="21" y="72"/>
                  <a:pt x="22" y="70"/>
                  <a:pt x="22" y="69"/>
                </a:cubicBezTo>
                <a:cubicBezTo>
                  <a:pt x="22" y="67"/>
                  <a:pt x="21" y="67"/>
                  <a:pt x="19" y="67"/>
                </a:cubicBezTo>
                <a:cubicBezTo>
                  <a:pt x="19" y="56"/>
                  <a:pt x="19" y="56"/>
                  <a:pt x="19" y="56"/>
                </a:cubicBezTo>
                <a:cubicBezTo>
                  <a:pt x="21" y="56"/>
                  <a:pt x="22" y="54"/>
                  <a:pt x="22" y="53"/>
                </a:cubicBezTo>
                <a:cubicBezTo>
                  <a:pt x="22" y="51"/>
                  <a:pt x="21" y="50"/>
                  <a:pt x="19" y="50"/>
                </a:cubicBezTo>
                <a:cubicBezTo>
                  <a:pt x="19" y="39"/>
                  <a:pt x="19" y="39"/>
                  <a:pt x="19" y="39"/>
                </a:cubicBezTo>
                <a:cubicBezTo>
                  <a:pt x="21" y="39"/>
                  <a:pt x="22" y="39"/>
                  <a:pt x="22" y="37"/>
                </a:cubicBezTo>
                <a:cubicBezTo>
                  <a:pt x="22" y="35"/>
                  <a:pt x="21" y="34"/>
                  <a:pt x="19" y="34"/>
                </a:cubicBezTo>
                <a:cubicBezTo>
                  <a:pt x="19" y="31"/>
                  <a:pt x="19" y="31"/>
                  <a:pt x="19" y="31"/>
                </a:cubicBezTo>
                <a:cubicBezTo>
                  <a:pt x="19" y="27"/>
                  <a:pt x="19" y="24"/>
                  <a:pt x="21" y="23"/>
                </a:cubicBezTo>
                <a:cubicBezTo>
                  <a:pt x="21" y="21"/>
                  <a:pt x="22" y="21"/>
                  <a:pt x="22" y="20"/>
                </a:cubicBezTo>
                <a:cubicBezTo>
                  <a:pt x="22" y="18"/>
                  <a:pt x="24" y="16"/>
                  <a:pt x="26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9" y="15"/>
                  <a:pt x="30" y="13"/>
                  <a:pt x="30" y="12"/>
                </a:cubicBezTo>
                <a:cubicBezTo>
                  <a:pt x="34" y="8"/>
                  <a:pt x="38" y="7"/>
                  <a:pt x="43" y="7"/>
                </a:cubicBezTo>
                <a:cubicBezTo>
                  <a:pt x="50" y="7"/>
                  <a:pt x="54" y="8"/>
                  <a:pt x="58" y="12"/>
                </a:cubicBezTo>
                <a:cubicBezTo>
                  <a:pt x="58" y="13"/>
                  <a:pt x="59" y="15"/>
                  <a:pt x="61" y="15"/>
                </a:cubicBezTo>
                <a:cubicBezTo>
                  <a:pt x="61" y="15"/>
                  <a:pt x="61" y="15"/>
                  <a:pt x="62" y="15"/>
                </a:cubicBezTo>
                <a:cubicBezTo>
                  <a:pt x="64" y="16"/>
                  <a:pt x="64" y="18"/>
                  <a:pt x="65" y="20"/>
                </a:cubicBezTo>
                <a:cubicBezTo>
                  <a:pt x="65" y="21"/>
                  <a:pt x="65" y="21"/>
                  <a:pt x="67" y="23"/>
                </a:cubicBezTo>
                <a:cubicBezTo>
                  <a:pt x="67" y="24"/>
                  <a:pt x="69" y="27"/>
                  <a:pt x="69" y="31"/>
                </a:cubicBezTo>
                <a:cubicBezTo>
                  <a:pt x="69" y="34"/>
                  <a:pt x="69" y="34"/>
                  <a:pt x="69" y="34"/>
                </a:cubicBezTo>
                <a:cubicBezTo>
                  <a:pt x="67" y="34"/>
                  <a:pt x="65" y="35"/>
                  <a:pt x="65" y="37"/>
                </a:cubicBezTo>
                <a:cubicBezTo>
                  <a:pt x="65" y="39"/>
                  <a:pt x="67" y="39"/>
                  <a:pt x="69" y="39"/>
                </a:cubicBezTo>
                <a:cubicBezTo>
                  <a:pt x="69" y="50"/>
                  <a:pt x="69" y="50"/>
                  <a:pt x="69" y="50"/>
                </a:cubicBezTo>
                <a:cubicBezTo>
                  <a:pt x="67" y="50"/>
                  <a:pt x="65" y="51"/>
                  <a:pt x="65" y="53"/>
                </a:cubicBezTo>
                <a:cubicBezTo>
                  <a:pt x="65" y="54"/>
                  <a:pt x="67" y="56"/>
                  <a:pt x="69" y="56"/>
                </a:cubicBezTo>
                <a:cubicBezTo>
                  <a:pt x="69" y="67"/>
                  <a:pt x="69" y="67"/>
                  <a:pt x="69" y="67"/>
                </a:cubicBezTo>
                <a:cubicBezTo>
                  <a:pt x="67" y="67"/>
                  <a:pt x="65" y="67"/>
                  <a:pt x="65" y="69"/>
                </a:cubicBezTo>
                <a:cubicBezTo>
                  <a:pt x="65" y="70"/>
                  <a:pt x="67" y="72"/>
                  <a:pt x="69" y="72"/>
                </a:cubicBezTo>
                <a:cubicBezTo>
                  <a:pt x="69" y="83"/>
                  <a:pt x="69" y="83"/>
                  <a:pt x="69" y="83"/>
                </a:cubicBezTo>
                <a:cubicBezTo>
                  <a:pt x="67" y="83"/>
                  <a:pt x="65" y="85"/>
                  <a:pt x="65" y="86"/>
                </a:cubicBezTo>
                <a:cubicBezTo>
                  <a:pt x="65" y="88"/>
                  <a:pt x="67" y="88"/>
                  <a:pt x="69" y="88"/>
                </a:cubicBezTo>
                <a:cubicBezTo>
                  <a:pt x="69" y="97"/>
                  <a:pt x="69" y="97"/>
                  <a:pt x="69" y="97"/>
                </a:cubicBezTo>
                <a:cubicBezTo>
                  <a:pt x="69" y="99"/>
                  <a:pt x="69" y="99"/>
                  <a:pt x="69" y="99"/>
                </a:cubicBezTo>
                <a:cubicBezTo>
                  <a:pt x="67" y="99"/>
                  <a:pt x="65" y="101"/>
                  <a:pt x="65" y="102"/>
                </a:cubicBezTo>
                <a:cubicBezTo>
                  <a:pt x="65" y="104"/>
                  <a:pt x="65" y="104"/>
                  <a:pt x="67" y="104"/>
                </a:cubicBezTo>
                <a:cubicBezTo>
                  <a:pt x="66" y="107"/>
                  <a:pt x="65" y="110"/>
                  <a:pt x="62" y="113"/>
                </a:cubicBezTo>
                <a:cubicBezTo>
                  <a:pt x="63" y="112"/>
                  <a:pt x="63" y="111"/>
                  <a:pt x="63" y="111"/>
                </a:cubicBezTo>
                <a:cubicBezTo>
                  <a:pt x="63" y="109"/>
                  <a:pt x="63" y="107"/>
                  <a:pt x="61" y="107"/>
                </a:cubicBezTo>
                <a:cubicBezTo>
                  <a:pt x="59" y="107"/>
                  <a:pt x="57" y="109"/>
                  <a:pt x="57" y="111"/>
                </a:cubicBezTo>
                <a:cubicBezTo>
                  <a:pt x="57" y="112"/>
                  <a:pt x="59" y="114"/>
                  <a:pt x="61" y="114"/>
                </a:cubicBezTo>
                <a:cubicBezTo>
                  <a:pt x="61" y="114"/>
                  <a:pt x="61" y="114"/>
                  <a:pt x="61" y="114"/>
                </a:cubicBezTo>
                <a:cubicBezTo>
                  <a:pt x="59" y="116"/>
                  <a:pt x="57" y="117"/>
                  <a:pt x="54" y="118"/>
                </a:cubicBezTo>
                <a:cubicBezTo>
                  <a:pt x="54" y="116"/>
                  <a:pt x="53" y="116"/>
                  <a:pt x="51" y="116"/>
                </a:cubicBezTo>
                <a:cubicBezTo>
                  <a:pt x="51" y="116"/>
                  <a:pt x="50" y="116"/>
                  <a:pt x="50" y="118"/>
                </a:cubicBezTo>
                <a:cubicBezTo>
                  <a:pt x="50" y="120"/>
                  <a:pt x="50" y="120"/>
                  <a:pt x="50" y="120"/>
                </a:cubicBezTo>
                <a:cubicBezTo>
                  <a:pt x="48" y="121"/>
                  <a:pt x="46" y="121"/>
                  <a:pt x="43" y="121"/>
                </a:cubicBezTo>
                <a:cubicBezTo>
                  <a:pt x="42" y="121"/>
                  <a:pt x="40" y="121"/>
                  <a:pt x="37" y="120"/>
                </a:cubicBezTo>
                <a:cubicBezTo>
                  <a:pt x="38" y="120"/>
                  <a:pt x="38" y="120"/>
                  <a:pt x="38" y="118"/>
                </a:cubicBezTo>
                <a:cubicBezTo>
                  <a:pt x="38" y="116"/>
                  <a:pt x="37" y="116"/>
                  <a:pt x="35" y="116"/>
                </a:cubicBezTo>
                <a:cubicBezTo>
                  <a:pt x="34" y="116"/>
                  <a:pt x="32" y="116"/>
                  <a:pt x="32" y="118"/>
                </a:cubicBezTo>
                <a:cubicBezTo>
                  <a:pt x="30" y="117"/>
                  <a:pt x="28" y="116"/>
                  <a:pt x="26" y="114"/>
                </a:cubicBezTo>
                <a:cubicBezTo>
                  <a:pt x="27" y="114"/>
                  <a:pt x="27" y="114"/>
                  <a:pt x="27" y="114"/>
                </a:cubicBezTo>
                <a:cubicBezTo>
                  <a:pt x="29" y="114"/>
                  <a:pt x="31" y="112"/>
                  <a:pt x="31" y="111"/>
                </a:cubicBezTo>
                <a:cubicBezTo>
                  <a:pt x="31" y="109"/>
                  <a:pt x="29" y="107"/>
                  <a:pt x="27" y="107"/>
                </a:cubicBezTo>
                <a:cubicBezTo>
                  <a:pt x="26" y="107"/>
                  <a:pt x="24" y="109"/>
                  <a:pt x="24" y="111"/>
                </a:cubicBezTo>
                <a:cubicBezTo>
                  <a:pt x="22" y="108"/>
                  <a:pt x="21" y="106"/>
                  <a:pt x="21" y="104"/>
                </a:cubicBezTo>
                <a:cubicBezTo>
                  <a:pt x="21" y="104"/>
                  <a:pt x="22" y="104"/>
                  <a:pt x="22" y="102"/>
                </a:cubicBezTo>
                <a:cubicBezTo>
                  <a:pt x="22" y="101"/>
                  <a:pt x="21" y="99"/>
                  <a:pt x="19" y="99"/>
                </a:cubicBezTo>
                <a:close/>
                <a:moveTo>
                  <a:pt x="43" y="16"/>
                </a:moveTo>
                <a:cubicBezTo>
                  <a:pt x="45" y="16"/>
                  <a:pt x="47" y="14"/>
                  <a:pt x="47" y="12"/>
                </a:cubicBezTo>
                <a:cubicBezTo>
                  <a:pt x="47" y="11"/>
                  <a:pt x="45" y="11"/>
                  <a:pt x="43" y="11"/>
                </a:cubicBezTo>
                <a:cubicBezTo>
                  <a:pt x="41" y="11"/>
                  <a:pt x="41" y="11"/>
                  <a:pt x="41" y="12"/>
                </a:cubicBezTo>
                <a:cubicBezTo>
                  <a:pt x="41" y="14"/>
                  <a:pt x="41" y="16"/>
                  <a:pt x="43" y="16"/>
                </a:cubicBezTo>
                <a:close/>
                <a:moveTo>
                  <a:pt x="35" y="22"/>
                </a:moveTo>
                <a:cubicBezTo>
                  <a:pt x="37" y="22"/>
                  <a:pt x="38" y="21"/>
                  <a:pt x="38" y="20"/>
                </a:cubicBezTo>
                <a:cubicBezTo>
                  <a:pt x="38" y="19"/>
                  <a:pt x="37" y="19"/>
                  <a:pt x="35" y="19"/>
                </a:cubicBezTo>
                <a:cubicBezTo>
                  <a:pt x="34" y="19"/>
                  <a:pt x="32" y="19"/>
                  <a:pt x="32" y="20"/>
                </a:cubicBezTo>
                <a:cubicBezTo>
                  <a:pt x="32" y="21"/>
                  <a:pt x="34" y="22"/>
                  <a:pt x="35" y="22"/>
                </a:cubicBezTo>
                <a:close/>
                <a:moveTo>
                  <a:pt x="35" y="38"/>
                </a:moveTo>
                <a:cubicBezTo>
                  <a:pt x="37" y="38"/>
                  <a:pt x="38" y="38"/>
                  <a:pt x="38" y="37"/>
                </a:cubicBezTo>
                <a:cubicBezTo>
                  <a:pt x="38" y="36"/>
                  <a:pt x="37" y="35"/>
                  <a:pt x="35" y="35"/>
                </a:cubicBezTo>
                <a:cubicBezTo>
                  <a:pt x="34" y="35"/>
                  <a:pt x="32" y="36"/>
                  <a:pt x="32" y="37"/>
                </a:cubicBezTo>
                <a:cubicBezTo>
                  <a:pt x="32" y="38"/>
                  <a:pt x="34" y="38"/>
                  <a:pt x="35" y="38"/>
                </a:cubicBezTo>
                <a:close/>
                <a:moveTo>
                  <a:pt x="27" y="31"/>
                </a:moveTo>
                <a:cubicBezTo>
                  <a:pt x="29" y="31"/>
                  <a:pt x="31" y="31"/>
                  <a:pt x="31" y="29"/>
                </a:cubicBezTo>
                <a:cubicBezTo>
                  <a:pt x="31" y="28"/>
                  <a:pt x="29" y="27"/>
                  <a:pt x="27" y="27"/>
                </a:cubicBezTo>
                <a:cubicBezTo>
                  <a:pt x="25" y="27"/>
                  <a:pt x="24" y="28"/>
                  <a:pt x="24" y="29"/>
                </a:cubicBezTo>
                <a:cubicBezTo>
                  <a:pt x="24" y="31"/>
                  <a:pt x="25" y="31"/>
                  <a:pt x="27" y="31"/>
                </a:cubicBezTo>
                <a:close/>
                <a:moveTo>
                  <a:pt x="43" y="31"/>
                </a:moveTo>
                <a:cubicBezTo>
                  <a:pt x="45" y="31"/>
                  <a:pt x="47" y="31"/>
                  <a:pt x="47" y="29"/>
                </a:cubicBezTo>
                <a:cubicBezTo>
                  <a:pt x="47" y="28"/>
                  <a:pt x="45" y="27"/>
                  <a:pt x="43" y="27"/>
                </a:cubicBezTo>
                <a:cubicBezTo>
                  <a:pt x="41" y="27"/>
                  <a:pt x="41" y="28"/>
                  <a:pt x="41" y="29"/>
                </a:cubicBezTo>
                <a:cubicBezTo>
                  <a:pt x="41" y="31"/>
                  <a:pt x="41" y="31"/>
                  <a:pt x="43" y="31"/>
                </a:cubicBezTo>
                <a:close/>
                <a:moveTo>
                  <a:pt x="27" y="48"/>
                </a:moveTo>
                <a:cubicBezTo>
                  <a:pt x="29" y="48"/>
                  <a:pt x="31" y="47"/>
                  <a:pt x="31" y="45"/>
                </a:cubicBezTo>
                <a:cubicBezTo>
                  <a:pt x="31" y="43"/>
                  <a:pt x="29" y="42"/>
                  <a:pt x="27" y="42"/>
                </a:cubicBezTo>
                <a:cubicBezTo>
                  <a:pt x="25" y="42"/>
                  <a:pt x="24" y="43"/>
                  <a:pt x="24" y="45"/>
                </a:cubicBezTo>
                <a:cubicBezTo>
                  <a:pt x="24" y="47"/>
                  <a:pt x="25" y="48"/>
                  <a:pt x="27" y="48"/>
                </a:cubicBezTo>
                <a:close/>
                <a:moveTo>
                  <a:pt x="43" y="48"/>
                </a:moveTo>
                <a:cubicBezTo>
                  <a:pt x="45" y="48"/>
                  <a:pt x="47" y="47"/>
                  <a:pt x="47" y="45"/>
                </a:cubicBezTo>
                <a:cubicBezTo>
                  <a:pt x="47" y="43"/>
                  <a:pt x="45" y="42"/>
                  <a:pt x="43" y="42"/>
                </a:cubicBezTo>
                <a:cubicBezTo>
                  <a:pt x="41" y="42"/>
                  <a:pt x="41" y="43"/>
                  <a:pt x="41" y="45"/>
                </a:cubicBezTo>
                <a:cubicBezTo>
                  <a:pt x="41" y="47"/>
                  <a:pt x="41" y="48"/>
                  <a:pt x="43" y="48"/>
                </a:cubicBezTo>
                <a:close/>
                <a:moveTo>
                  <a:pt x="51" y="22"/>
                </a:moveTo>
                <a:cubicBezTo>
                  <a:pt x="52" y="22"/>
                  <a:pt x="54" y="21"/>
                  <a:pt x="54" y="20"/>
                </a:cubicBezTo>
                <a:cubicBezTo>
                  <a:pt x="54" y="19"/>
                  <a:pt x="52" y="19"/>
                  <a:pt x="51" y="19"/>
                </a:cubicBezTo>
                <a:cubicBezTo>
                  <a:pt x="51" y="19"/>
                  <a:pt x="49" y="19"/>
                  <a:pt x="49" y="20"/>
                </a:cubicBezTo>
                <a:cubicBezTo>
                  <a:pt x="49" y="21"/>
                  <a:pt x="51" y="22"/>
                  <a:pt x="51" y="22"/>
                </a:cubicBezTo>
                <a:close/>
                <a:moveTo>
                  <a:pt x="51" y="38"/>
                </a:moveTo>
                <a:cubicBezTo>
                  <a:pt x="52" y="38"/>
                  <a:pt x="54" y="38"/>
                  <a:pt x="54" y="37"/>
                </a:cubicBezTo>
                <a:cubicBezTo>
                  <a:pt x="54" y="36"/>
                  <a:pt x="52" y="35"/>
                  <a:pt x="51" y="35"/>
                </a:cubicBezTo>
                <a:cubicBezTo>
                  <a:pt x="51" y="35"/>
                  <a:pt x="49" y="36"/>
                  <a:pt x="49" y="37"/>
                </a:cubicBezTo>
                <a:cubicBezTo>
                  <a:pt x="49" y="38"/>
                  <a:pt x="51" y="38"/>
                  <a:pt x="51" y="38"/>
                </a:cubicBezTo>
                <a:close/>
                <a:moveTo>
                  <a:pt x="61" y="31"/>
                </a:moveTo>
                <a:cubicBezTo>
                  <a:pt x="63" y="31"/>
                  <a:pt x="63" y="31"/>
                  <a:pt x="63" y="29"/>
                </a:cubicBezTo>
                <a:cubicBezTo>
                  <a:pt x="63" y="28"/>
                  <a:pt x="63" y="27"/>
                  <a:pt x="61" y="27"/>
                </a:cubicBezTo>
                <a:cubicBezTo>
                  <a:pt x="59" y="27"/>
                  <a:pt x="57" y="28"/>
                  <a:pt x="57" y="29"/>
                </a:cubicBezTo>
                <a:cubicBezTo>
                  <a:pt x="57" y="31"/>
                  <a:pt x="59" y="31"/>
                  <a:pt x="61" y="31"/>
                </a:cubicBezTo>
                <a:close/>
                <a:moveTo>
                  <a:pt x="61" y="48"/>
                </a:moveTo>
                <a:cubicBezTo>
                  <a:pt x="63" y="48"/>
                  <a:pt x="63" y="47"/>
                  <a:pt x="63" y="45"/>
                </a:cubicBezTo>
                <a:cubicBezTo>
                  <a:pt x="63" y="43"/>
                  <a:pt x="63" y="42"/>
                  <a:pt x="61" y="42"/>
                </a:cubicBezTo>
                <a:cubicBezTo>
                  <a:pt x="59" y="42"/>
                  <a:pt x="57" y="43"/>
                  <a:pt x="57" y="45"/>
                </a:cubicBezTo>
                <a:cubicBezTo>
                  <a:pt x="57" y="47"/>
                  <a:pt x="59" y="48"/>
                  <a:pt x="61" y="48"/>
                </a:cubicBezTo>
                <a:close/>
                <a:moveTo>
                  <a:pt x="35" y="57"/>
                </a:moveTo>
                <a:cubicBezTo>
                  <a:pt x="37" y="57"/>
                  <a:pt x="38" y="55"/>
                  <a:pt x="38" y="54"/>
                </a:cubicBezTo>
                <a:cubicBezTo>
                  <a:pt x="38" y="52"/>
                  <a:pt x="37" y="50"/>
                  <a:pt x="35" y="50"/>
                </a:cubicBezTo>
                <a:cubicBezTo>
                  <a:pt x="34" y="50"/>
                  <a:pt x="32" y="52"/>
                  <a:pt x="32" y="54"/>
                </a:cubicBezTo>
                <a:cubicBezTo>
                  <a:pt x="32" y="55"/>
                  <a:pt x="34" y="57"/>
                  <a:pt x="35" y="57"/>
                </a:cubicBezTo>
                <a:close/>
                <a:moveTo>
                  <a:pt x="35" y="73"/>
                </a:moveTo>
                <a:cubicBezTo>
                  <a:pt x="37" y="73"/>
                  <a:pt x="38" y="71"/>
                  <a:pt x="38" y="70"/>
                </a:cubicBezTo>
                <a:cubicBezTo>
                  <a:pt x="38" y="68"/>
                  <a:pt x="37" y="68"/>
                  <a:pt x="35" y="68"/>
                </a:cubicBezTo>
                <a:cubicBezTo>
                  <a:pt x="34" y="68"/>
                  <a:pt x="32" y="68"/>
                  <a:pt x="32" y="70"/>
                </a:cubicBezTo>
                <a:cubicBezTo>
                  <a:pt x="32" y="71"/>
                  <a:pt x="34" y="73"/>
                  <a:pt x="35" y="73"/>
                </a:cubicBezTo>
                <a:close/>
                <a:moveTo>
                  <a:pt x="27" y="64"/>
                </a:moveTo>
                <a:cubicBezTo>
                  <a:pt x="29" y="64"/>
                  <a:pt x="31" y="63"/>
                  <a:pt x="31" y="61"/>
                </a:cubicBezTo>
                <a:cubicBezTo>
                  <a:pt x="31" y="59"/>
                  <a:pt x="29" y="58"/>
                  <a:pt x="27" y="58"/>
                </a:cubicBezTo>
                <a:cubicBezTo>
                  <a:pt x="25" y="58"/>
                  <a:pt x="24" y="59"/>
                  <a:pt x="24" y="61"/>
                </a:cubicBezTo>
                <a:cubicBezTo>
                  <a:pt x="24" y="63"/>
                  <a:pt x="25" y="64"/>
                  <a:pt x="27" y="64"/>
                </a:cubicBezTo>
                <a:close/>
                <a:moveTo>
                  <a:pt x="43" y="64"/>
                </a:moveTo>
                <a:cubicBezTo>
                  <a:pt x="45" y="64"/>
                  <a:pt x="47" y="63"/>
                  <a:pt x="47" y="61"/>
                </a:cubicBezTo>
                <a:cubicBezTo>
                  <a:pt x="47" y="59"/>
                  <a:pt x="45" y="58"/>
                  <a:pt x="43" y="58"/>
                </a:cubicBezTo>
                <a:cubicBezTo>
                  <a:pt x="41" y="58"/>
                  <a:pt x="41" y="59"/>
                  <a:pt x="41" y="61"/>
                </a:cubicBezTo>
                <a:cubicBezTo>
                  <a:pt x="41" y="63"/>
                  <a:pt x="41" y="64"/>
                  <a:pt x="43" y="64"/>
                </a:cubicBezTo>
                <a:close/>
                <a:moveTo>
                  <a:pt x="31" y="78"/>
                </a:moveTo>
                <a:cubicBezTo>
                  <a:pt x="31" y="77"/>
                  <a:pt x="29" y="76"/>
                  <a:pt x="27" y="76"/>
                </a:cubicBezTo>
                <a:cubicBezTo>
                  <a:pt x="25" y="76"/>
                  <a:pt x="24" y="77"/>
                  <a:pt x="24" y="78"/>
                </a:cubicBezTo>
                <a:cubicBezTo>
                  <a:pt x="24" y="78"/>
                  <a:pt x="25" y="80"/>
                  <a:pt x="27" y="80"/>
                </a:cubicBezTo>
                <a:cubicBezTo>
                  <a:pt x="29" y="80"/>
                  <a:pt x="31" y="78"/>
                  <a:pt x="31" y="78"/>
                </a:cubicBezTo>
                <a:close/>
                <a:moveTo>
                  <a:pt x="43" y="80"/>
                </a:moveTo>
                <a:cubicBezTo>
                  <a:pt x="45" y="80"/>
                  <a:pt x="47" y="78"/>
                  <a:pt x="47" y="78"/>
                </a:cubicBezTo>
                <a:cubicBezTo>
                  <a:pt x="47" y="77"/>
                  <a:pt x="45" y="76"/>
                  <a:pt x="43" y="76"/>
                </a:cubicBezTo>
                <a:cubicBezTo>
                  <a:pt x="41" y="76"/>
                  <a:pt x="41" y="77"/>
                  <a:pt x="41" y="78"/>
                </a:cubicBezTo>
                <a:cubicBezTo>
                  <a:pt x="41" y="78"/>
                  <a:pt x="41" y="80"/>
                  <a:pt x="43" y="80"/>
                </a:cubicBezTo>
                <a:close/>
                <a:moveTo>
                  <a:pt x="54" y="54"/>
                </a:moveTo>
                <a:cubicBezTo>
                  <a:pt x="54" y="52"/>
                  <a:pt x="52" y="50"/>
                  <a:pt x="51" y="50"/>
                </a:cubicBezTo>
                <a:cubicBezTo>
                  <a:pt x="51" y="50"/>
                  <a:pt x="49" y="52"/>
                  <a:pt x="49" y="54"/>
                </a:cubicBezTo>
                <a:cubicBezTo>
                  <a:pt x="49" y="55"/>
                  <a:pt x="51" y="57"/>
                  <a:pt x="51" y="57"/>
                </a:cubicBezTo>
                <a:cubicBezTo>
                  <a:pt x="52" y="57"/>
                  <a:pt x="54" y="55"/>
                  <a:pt x="54" y="54"/>
                </a:cubicBezTo>
                <a:close/>
                <a:moveTo>
                  <a:pt x="54" y="70"/>
                </a:moveTo>
                <a:cubicBezTo>
                  <a:pt x="54" y="68"/>
                  <a:pt x="52" y="68"/>
                  <a:pt x="51" y="68"/>
                </a:cubicBezTo>
                <a:cubicBezTo>
                  <a:pt x="51" y="68"/>
                  <a:pt x="49" y="68"/>
                  <a:pt x="49" y="70"/>
                </a:cubicBezTo>
                <a:cubicBezTo>
                  <a:pt x="49" y="71"/>
                  <a:pt x="51" y="73"/>
                  <a:pt x="51" y="73"/>
                </a:cubicBezTo>
                <a:cubicBezTo>
                  <a:pt x="52" y="73"/>
                  <a:pt x="54" y="71"/>
                  <a:pt x="54" y="70"/>
                </a:cubicBezTo>
                <a:close/>
                <a:moveTo>
                  <a:pt x="61" y="64"/>
                </a:moveTo>
                <a:cubicBezTo>
                  <a:pt x="63" y="64"/>
                  <a:pt x="63" y="63"/>
                  <a:pt x="63" y="61"/>
                </a:cubicBezTo>
                <a:cubicBezTo>
                  <a:pt x="63" y="59"/>
                  <a:pt x="63" y="58"/>
                  <a:pt x="61" y="58"/>
                </a:cubicBezTo>
                <a:cubicBezTo>
                  <a:pt x="59" y="58"/>
                  <a:pt x="57" y="59"/>
                  <a:pt x="57" y="61"/>
                </a:cubicBezTo>
                <a:cubicBezTo>
                  <a:pt x="57" y="63"/>
                  <a:pt x="59" y="64"/>
                  <a:pt x="61" y="64"/>
                </a:cubicBezTo>
                <a:close/>
                <a:moveTo>
                  <a:pt x="63" y="78"/>
                </a:moveTo>
                <a:cubicBezTo>
                  <a:pt x="63" y="77"/>
                  <a:pt x="63" y="76"/>
                  <a:pt x="61" y="76"/>
                </a:cubicBezTo>
                <a:cubicBezTo>
                  <a:pt x="59" y="76"/>
                  <a:pt x="57" y="77"/>
                  <a:pt x="57" y="78"/>
                </a:cubicBezTo>
                <a:cubicBezTo>
                  <a:pt x="57" y="78"/>
                  <a:pt x="59" y="80"/>
                  <a:pt x="61" y="80"/>
                </a:cubicBezTo>
                <a:cubicBezTo>
                  <a:pt x="63" y="80"/>
                  <a:pt x="63" y="78"/>
                  <a:pt x="63" y="78"/>
                </a:cubicBezTo>
                <a:close/>
                <a:moveTo>
                  <a:pt x="35" y="88"/>
                </a:moveTo>
                <a:cubicBezTo>
                  <a:pt x="37" y="88"/>
                  <a:pt x="38" y="88"/>
                  <a:pt x="38" y="87"/>
                </a:cubicBezTo>
                <a:cubicBezTo>
                  <a:pt x="38" y="85"/>
                  <a:pt x="37" y="84"/>
                  <a:pt x="35" y="84"/>
                </a:cubicBezTo>
                <a:cubicBezTo>
                  <a:pt x="34" y="84"/>
                  <a:pt x="32" y="85"/>
                  <a:pt x="32" y="87"/>
                </a:cubicBezTo>
                <a:cubicBezTo>
                  <a:pt x="32" y="88"/>
                  <a:pt x="34" y="88"/>
                  <a:pt x="35" y="88"/>
                </a:cubicBezTo>
                <a:close/>
                <a:moveTo>
                  <a:pt x="35" y="106"/>
                </a:moveTo>
                <a:cubicBezTo>
                  <a:pt x="37" y="106"/>
                  <a:pt x="38" y="104"/>
                  <a:pt x="38" y="102"/>
                </a:cubicBezTo>
                <a:cubicBezTo>
                  <a:pt x="38" y="101"/>
                  <a:pt x="37" y="99"/>
                  <a:pt x="35" y="99"/>
                </a:cubicBezTo>
                <a:cubicBezTo>
                  <a:pt x="34" y="99"/>
                  <a:pt x="32" y="101"/>
                  <a:pt x="32" y="102"/>
                </a:cubicBezTo>
                <a:cubicBezTo>
                  <a:pt x="32" y="104"/>
                  <a:pt x="34" y="106"/>
                  <a:pt x="35" y="106"/>
                </a:cubicBezTo>
                <a:close/>
                <a:moveTo>
                  <a:pt x="27" y="98"/>
                </a:moveTo>
                <a:cubicBezTo>
                  <a:pt x="29" y="98"/>
                  <a:pt x="31" y="97"/>
                  <a:pt x="31" y="95"/>
                </a:cubicBezTo>
                <a:cubicBezTo>
                  <a:pt x="31" y="94"/>
                  <a:pt x="29" y="92"/>
                  <a:pt x="27" y="92"/>
                </a:cubicBezTo>
                <a:cubicBezTo>
                  <a:pt x="25" y="92"/>
                  <a:pt x="24" y="94"/>
                  <a:pt x="24" y="95"/>
                </a:cubicBezTo>
                <a:cubicBezTo>
                  <a:pt x="24" y="97"/>
                  <a:pt x="25" y="98"/>
                  <a:pt x="27" y="98"/>
                </a:cubicBezTo>
                <a:close/>
                <a:moveTo>
                  <a:pt x="43" y="98"/>
                </a:moveTo>
                <a:cubicBezTo>
                  <a:pt x="45" y="98"/>
                  <a:pt x="47" y="97"/>
                  <a:pt x="47" y="95"/>
                </a:cubicBezTo>
                <a:cubicBezTo>
                  <a:pt x="47" y="94"/>
                  <a:pt x="45" y="92"/>
                  <a:pt x="43" y="92"/>
                </a:cubicBezTo>
                <a:cubicBezTo>
                  <a:pt x="41" y="92"/>
                  <a:pt x="41" y="94"/>
                  <a:pt x="41" y="95"/>
                </a:cubicBezTo>
                <a:cubicBezTo>
                  <a:pt x="41" y="97"/>
                  <a:pt x="41" y="98"/>
                  <a:pt x="43" y="98"/>
                </a:cubicBezTo>
                <a:close/>
                <a:moveTo>
                  <a:pt x="43" y="114"/>
                </a:moveTo>
                <a:cubicBezTo>
                  <a:pt x="45" y="114"/>
                  <a:pt x="47" y="112"/>
                  <a:pt x="47" y="111"/>
                </a:cubicBezTo>
                <a:cubicBezTo>
                  <a:pt x="47" y="109"/>
                  <a:pt x="45" y="107"/>
                  <a:pt x="43" y="107"/>
                </a:cubicBezTo>
                <a:cubicBezTo>
                  <a:pt x="41" y="107"/>
                  <a:pt x="41" y="109"/>
                  <a:pt x="41" y="111"/>
                </a:cubicBezTo>
                <a:cubicBezTo>
                  <a:pt x="41" y="112"/>
                  <a:pt x="41" y="114"/>
                  <a:pt x="43" y="114"/>
                </a:cubicBezTo>
                <a:close/>
                <a:moveTo>
                  <a:pt x="51" y="88"/>
                </a:moveTo>
                <a:cubicBezTo>
                  <a:pt x="52" y="88"/>
                  <a:pt x="54" y="88"/>
                  <a:pt x="54" y="87"/>
                </a:cubicBezTo>
                <a:cubicBezTo>
                  <a:pt x="54" y="85"/>
                  <a:pt x="52" y="84"/>
                  <a:pt x="51" y="84"/>
                </a:cubicBezTo>
                <a:cubicBezTo>
                  <a:pt x="51" y="84"/>
                  <a:pt x="49" y="85"/>
                  <a:pt x="49" y="87"/>
                </a:cubicBezTo>
                <a:cubicBezTo>
                  <a:pt x="49" y="88"/>
                  <a:pt x="51" y="88"/>
                  <a:pt x="51" y="88"/>
                </a:cubicBezTo>
                <a:close/>
                <a:moveTo>
                  <a:pt x="54" y="102"/>
                </a:moveTo>
                <a:cubicBezTo>
                  <a:pt x="54" y="101"/>
                  <a:pt x="52" y="99"/>
                  <a:pt x="51" y="99"/>
                </a:cubicBezTo>
                <a:cubicBezTo>
                  <a:pt x="51" y="99"/>
                  <a:pt x="49" y="101"/>
                  <a:pt x="49" y="102"/>
                </a:cubicBezTo>
                <a:cubicBezTo>
                  <a:pt x="49" y="104"/>
                  <a:pt x="51" y="106"/>
                  <a:pt x="51" y="106"/>
                </a:cubicBezTo>
                <a:cubicBezTo>
                  <a:pt x="52" y="106"/>
                  <a:pt x="54" y="104"/>
                  <a:pt x="54" y="102"/>
                </a:cubicBezTo>
                <a:close/>
                <a:moveTo>
                  <a:pt x="61" y="98"/>
                </a:moveTo>
                <a:cubicBezTo>
                  <a:pt x="63" y="98"/>
                  <a:pt x="63" y="97"/>
                  <a:pt x="63" y="95"/>
                </a:cubicBezTo>
                <a:cubicBezTo>
                  <a:pt x="63" y="94"/>
                  <a:pt x="63" y="92"/>
                  <a:pt x="61" y="92"/>
                </a:cubicBezTo>
                <a:cubicBezTo>
                  <a:pt x="59" y="92"/>
                  <a:pt x="57" y="94"/>
                  <a:pt x="57" y="95"/>
                </a:cubicBezTo>
                <a:cubicBezTo>
                  <a:pt x="57" y="97"/>
                  <a:pt x="59" y="98"/>
                  <a:pt x="61" y="9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3B5CA758-2D48-F0B1-CE87-29DA2892B709}"/>
              </a:ext>
            </a:extLst>
          </p:cNvPr>
          <p:cNvSpPr>
            <a:spLocks noEditPoints="1"/>
          </p:cNvSpPr>
          <p:nvPr/>
        </p:nvSpPr>
        <p:spPr bwMode="auto">
          <a:xfrm>
            <a:off x="2381251" y="2474913"/>
            <a:ext cx="254000" cy="254000"/>
          </a:xfrm>
          <a:custGeom>
            <a:avLst/>
            <a:gdLst>
              <a:gd name="T0" fmla="*/ 0 w 160"/>
              <a:gd name="T1" fmla="*/ 136 h 160"/>
              <a:gd name="T2" fmla="*/ 160 w 160"/>
              <a:gd name="T3" fmla="*/ 124 h 160"/>
              <a:gd name="T4" fmla="*/ 126 w 160"/>
              <a:gd name="T5" fmla="*/ 108 h 160"/>
              <a:gd name="T6" fmla="*/ 122 w 160"/>
              <a:gd name="T7" fmla="*/ 111 h 160"/>
              <a:gd name="T8" fmla="*/ 114 w 160"/>
              <a:gd name="T9" fmla="*/ 116 h 160"/>
              <a:gd name="T10" fmla="*/ 85 w 160"/>
              <a:gd name="T11" fmla="*/ 122 h 160"/>
              <a:gd name="T12" fmla="*/ 61 w 160"/>
              <a:gd name="T13" fmla="*/ 122 h 160"/>
              <a:gd name="T14" fmla="*/ 43 w 160"/>
              <a:gd name="T15" fmla="*/ 120 h 160"/>
              <a:gd name="T16" fmla="*/ 16 w 160"/>
              <a:gd name="T17" fmla="*/ 114 h 160"/>
              <a:gd name="T18" fmla="*/ 10 w 160"/>
              <a:gd name="T19" fmla="*/ 109 h 160"/>
              <a:gd name="T20" fmla="*/ 6 w 160"/>
              <a:gd name="T21" fmla="*/ 104 h 160"/>
              <a:gd name="T22" fmla="*/ 6 w 160"/>
              <a:gd name="T23" fmla="*/ 80 h 160"/>
              <a:gd name="T24" fmla="*/ 128 w 160"/>
              <a:gd name="T25" fmla="*/ 80 h 160"/>
              <a:gd name="T26" fmla="*/ 128 w 160"/>
              <a:gd name="T27" fmla="*/ 104 h 160"/>
              <a:gd name="T28" fmla="*/ 14 w 160"/>
              <a:gd name="T29" fmla="*/ 55 h 160"/>
              <a:gd name="T30" fmla="*/ 26 w 160"/>
              <a:gd name="T31" fmla="*/ 60 h 160"/>
              <a:gd name="T32" fmla="*/ 38 w 160"/>
              <a:gd name="T33" fmla="*/ 63 h 160"/>
              <a:gd name="T34" fmla="*/ 58 w 160"/>
              <a:gd name="T35" fmla="*/ 64 h 160"/>
              <a:gd name="T36" fmla="*/ 82 w 160"/>
              <a:gd name="T37" fmla="*/ 64 h 160"/>
              <a:gd name="T38" fmla="*/ 96 w 160"/>
              <a:gd name="T39" fmla="*/ 61 h 160"/>
              <a:gd name="T40" fmla="*/ 110 w 160"/>
              <a:gd name="T41" fmla="*/ 58 h 160"/>
              <a:gd name="T42" fmla="*/ 120 w 160"/>
              <a:gd name="T43" fmla="*/ 55 h 160"/>
              <a:gd name="T44" fmla="*/ 128 w 160"/>
              <a:gd name="T45" fmla="*/ 48 h 160"/>
              <a:gd name="T46" fmla="*/ 128 w 160"/>
              <a:gd name="T47" fmla="*/ 74 h 160"/>
              <a:gd name="T48" fmla="*/ 125 w 160"/>
              <a:gd name="T49" fmla="*/ 77 h 160"/>
              <a:gd name="T50" fmla="*/ 117 w 160"/>
              <a:gd name="T51" fmla="*/ 82 h 160"/>
              <a:gd name="T52" fmla="*/ 91 w 160"/>
              <a:gd name="T53" fmla="*/ 90 h 160"/>
              <a:gd name="T54" fmla="*/ 74 w 160"/>
              <a:gd name="T55" fmla="*/ 92 h 160"/>
              <a:gd name="T56" fmla="*/ 50 w 160"/>
              <a:gd name="T57" fmla="*/ 90 h 160"/>
              <a:gd name="T58" fmla="*/ 21 w 160"/>
              <a:gd name="T59" fmla="*/ 84 h 160"/>
              <a:gd name="T60" fmla="*/ 11 w 160"/>
              <a:gd name="T61" fmla="*/ 79 h 160"/>
              <a:gd name="T62" fmla="*/ 8 w 160"/>
              <a:gd name="T63" fmla="*/ 76 h 160"/>
              <a:gd name="T64" fmla="*/ 6 w 160"/>
              <a:gd name="T65" fmla="*/ 71 h 160"/>
              <a:gd name="T66" fmla="*/ 133 w 160"/>
              <a:gd name="T67" fmla="*/ 104 h 160"/>
              <a:gd name="T68" fmla="*/ 155 w 160"/>
              <a:gd name="T69" fmla="*/ 68 h 160"/>
              <a:gd name="T70" fmla="*/ 154 w 160"/>
              <a:gd name="T71" fmla="*/ 92 h 160"/>
              <a:gd name="T72" fmla="*/ 155 w 160"/>
              <a:gd name="T73" fmla="*/ 58 h 160"/>
              <a:gd name="T74" fmla="*/ 154 w 160"/>
              <a:gd name="T75" fmla="*/ 61 h 160"/>
              <a:gd name="T76" fmla="*/ 136 w 160"/>
              <a:gd name="T77" fmla="*/ 45 h 160"/>
              <a:gd name="T78" fmla="*/ 144 w 160"/>
              <a:gd name="T79" fmla="*/ 44 h 160"/>
              <a:gd name="T80" fmla="*/ 150 w 160"/>
              <a:gd name="T81" fmla="*/ 39 h 160"/>
              <a:gd name="T82" fmla="*/ 155 w 160"/>
              <a:gd name="T83" fmla="*/ 36 h 160"/>
              <a:gd name="T84" fmla="*/ 154 w 160"/>
              <a:gd name="T85" fmla="*/ 28 h 160"/>
              <a:gd name="T86" fmla="*/ 152 w 160"/>
              <a:gd name="T87" fmla="*/ 31 h 160"/>
              <a:gd name="T88" fmla="*/ 150 w 160"/>
              <a:gd name="T89" fmla="*/ 32 h 160"/>
              <a:gd name="T90" fmla="*/ 146 w 160"/>
              <a:gd name="T91" fmla="*/ 36 h 160"/>
              <a:gd name="T92" fmla="*/ 141 w 160"/>
              <a:gd name="T93" fmla="*/ 39 h 160"/>
              <a:gd name="T94" fmla="*/ 134 w 160"/>
              <a:gd name="T95" fmla="*/ 40 h 160"/>
              <a:gd name="T96" fmla="*/ 133 w 160"/>
              <a:gd name="T97" fmla="*/ 37 h 160"/>
              <a:gd name="T98" fmla="*/ 67 w 160"/>
              <a:gd name="T99" fmla="*/ 13 h 160"/>
              <a:gd name="T100" fmla="*/ 38 w 160"/>
              <a:gd name="T101" fmla="*/ 21 h 160"/>
              <a:gd name="T102" fmla="*/ 53 w 160"/>
              <a:gd name="T103" fmla="*/ 20 h 160"/>
              <a:gd name="T104" fmla="*/ 74 w 160"/>
              <a:gd name="T105" fmla="*/ 20 h 160"/>
              <a:gd name="T106" fmla="*/ 91 w 160"/>
              <a:gd name="T107" fmla="*/ 21 h 160"/>
              <a:gd name="T108" fmla="*/ 117 w 160"/>
              <a:gd name="T109" fmla="*/ 28 h 160"/>
              <a:gd name="T110" fmla="*/ 125 w 160"/>
              <a:gd name="T111" fmla="*/ 32 h 160"/>
              <a:gd name="T112" fmla="*/ 128 w 160"/>
              <a:gd name="T113" fmla="*/ 37 h 160"/>
              <a:gd name="T114" fmla="*/ 37 w 160"/>
              <a:gd name="T115" fmla="*/ 21 h 160"/>
              <a:gd name="T116" fmla="*/ 6 w 160"/>
              <a:gd name="T117" fmla="*/ 112 h 160"/>
              <a:gd name="T118" fmla="*/ 128 w 160"/>
              <a:gd name="T119" fmla="*/ 135 h 160"/>
              <a:gd name="T120" fmla="*/ 155 w 160"/>
              <a:gd name="T121" fmla="*/ 122 h 160"/>
              <a:gd name="T122" fmla="*/ 136 w 160"/>
              <a:gd name="T123" fmla="*/ 109 h 160"/>
              <a:gd name="T124" fmla="*/ 155 w 160"/>
              <a:gd name="T125" fmla="*/ 1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60">
                <a:moveTo>
                  <a:pt x="93" y="0"/>
                </a:moveTo>
                <a:cubicBezTo>
                  <a:pt x="64" y="0"/>
                  <a:pt x="38" y="7"/>
                  <a:pt x="30" y="18"/>
                </a:cubicBezTo>
                <a:cubicBezTo>
                  <a:pt x="13" y="23"/>
                  <a:pt x="3" y="29"/>
                  <a:pt x="2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36"/>
                  <a:pt x="0" y="136"/>
                  <a:pt x="0" y="138"/>
                </a:cubicBezTo>
                <a:cubicBezTo>
                  <a:pt x="3" y="151"/>
                  <a:pt x="32" y="160"/>
                  <a:pt x="67" y="160"/>
                </a:cubicBezTo>
                <a:cubicBezTo>
                  <a:pt x="96" y="160"/>
                  <a:pt x="122" y="152"/>
                  <a:pt x="130" y="143"/>
                </a:cubicBezTo>
                <a:cubicBezTo>
                  <a:pt x="147" y="138"/>
                  <a:pt x="158" y="132"/>
                  <a:pt x="160" y="124"/>
                </a:cubicBezTo>
                <a:cubicBezTo>
                  <a:pt x="160" y="124"/>
                  <a:pt x="160" y="124"/>
                  <a:pt x="160" y="124"/>
                </a:cubicBezTo>
                <a:cubicBezTo>
                  <a:pt x="160" y="26"/>
                  <a:pt x="160" y="26"/>
                  <a:pt x="160" y="26"/>
                </a:cubicBezTo>
                <a:cubicBezTo>
                  <a:pt x="160" y="13"/>
                  <a:pt x="136" y="0"/>
                  <a:pt x="93" y="0"/>
                </a:cubicBezTo>
                <a:close/>
                <a:moveTo>
                  <a:pt x="128" y="104"/>
                </a:moveTo>
                <a:cubicBezTo>
                  <a:pt x="128" y="106"/>
                  <a:pt x="128" y="106"/>
                  <a:pt x="126" y="106"/>
                </a:cubicBezTo>
                <a:cubicBezTo>
                  <a:pt x="126" y="106"/>
                  <a:pt x="126" y="106"/>
                  <a:pt x="126" y="108"/>
                </a:cubicBezTo>
                <a:cubicBezTo>
                  <a:pt x="126" y="108"/>
                  <a:pt x="126" y="108"/>
                  <a:pt x="126" y="108"/>
                </a:cubicBezTo>
                <a:cubicBezTo>
                  <a:pt x="126" y="108"/>
                  <a:pt x="125" y="108"/>
                  <a:pt x="125" y="109"/>
                </a:cubicBezTo>
                <a:cubicBezTo>
                  <a:pt x="125" y="109"/>
                  <a:pt x="125" y="109"/>
                  <a:pt x="125" y="109"/>
                </a:cubicBezTo>
                <a:cubicBezTo>
                  <a:pt x="123" y="109"/>
                  <a:pt x="123" y="111"/>
                  <a:pt x="123" y="111"/>
                </a:cubicBezTo>
                <a:cubicBezTo>
                  <a:pt x="123" y="111"/>
                  <a:pt x="123" y="111"/>
                  <a:pt x="122" y="111"/>
                </a:cubicBezTo>
                <a:cubicBezTo>
                  <a:pt x="122" y="111"/>
                  <a:pt x="122" y="112"/>
                  <a:pt x="120" y="112"/>
                </a:cubicBezTo>
                <a:cubicBezTo>
                  <a:pt x="120" y="112"/>
                  <a:pt x="120" y="112"/>
                  <a:pt x="120" y="112"/>
                </a:cubicBezTo>
                <a:cubicBezTo>
                  <a:pt x="118" y="112"/>
                  <a:pt x="118" y="114"/>
                  <a:pt x="117" y="114"/>
                </a:cubicBezTo>
                <a:cubicBezTo>
                  <a:pt x="117" y="114"/>
                  <a:pt x="117" y="114"/>
                  <a:pt x="117" y="114"/>
                </a:cubicBezTo>
                <a:cubicBezTo>
                  <a:pt x="115" y="114"/>
                  <a:pt x="115" y="116"/>
                  <a:pt x="114" y="116"/>
                </a:cubicBezTo>
                <a:cubicBezTo>
                  <a:pt x="114" y="116"/>
                  <a:pt x="114" y="116"/>
                  <a:pt x="114" y="116"/>
                </a:cubicBezTo>
                <a:cubicBezTo>
                  <a:pt x="107" y="117"/>
                  <a:pt x="99" y="120"/>
                  <a:pt x="91" y="120"/>
                </a:cubicBezTo>
                <a:cubicBezTo>
                  <a:pt x="91" y="120"/>
                  <a:pt x="91" y="120"/>
                  <a:pt x="91" y="120"/>
                </a:cubicBezTo>
                <a:cubicBezTo>
                  <a:pt x="90" y="122"/>
                  <a:pt x="86" y="122"/>
                  <a:pt x="85" y="122"/>
                </a:cubicBezTo>
                <a:cubicBezTo>
                  <a:pt x="85" y="122"/>
                  <a:pt x="85" y="122"/>
                  <a:pt x="85" y="122"/>
                </a:cubicBezTo>
                <a:cubicBezTo>
                  <a:pt x="83" y="122"/>
                  <a:pt x="82" y="122"/>
                  <a:pt x="80" y="122"/>
                </a:cubicBezTo>
                <a:cubicBezTo>
                  <a:pt x="78" y="122"/>
                  <a:pt x="78" y="122"/>
                  <a:pt x="77" y="122"/>
                </a:cubicBezTo>
                <a:cubicBezTo>
                  <a:pt x="75" y="122"/>
                  <a:pt x="75" y="122"/>
                  <a:pt x="74" y="122"/>
                </a:cubicBezTo>
                <a:cubicBezTo>
                  <a:pt x="72" y="122"/>
                  <a:pt x="69" y="124"/>
                  <a:pt x="67" y="124"/>
                </a:cubicBezTo>
                <a:cubicBezTo>
                  <a:pt x="64" y="124"/>
                  <a:pt x="62" y="122"/>
                  <a:pt x="61" y="122"/>
                </a:cubicBezTo>
                <a:cubicBezTo>
                  <a:pt x="59" y="122"/>
                  <a:pt x="58" y="122"/>
                  <a:pt x="56" y="122"/>
                </a:cubicBezTo>
                <a:cubicBezTo>
                  <a:pt x="54" y="122"/>
                  <a:pt x="54" y="122"/>
                  <a:pt x="54" y="122"/>
                </a:cubicBezTo>
                <a:cubicBezTo>
                  <a:pt x="53" y="122"/>
                  <a:pt x="51" y="122"/>
                  <a:pt x="50" y="122"/>
                </a:cubicBezTo>
                <a:cubicBezTo>
                  <a:pt x="48" y="122"/>
                  <a:pt x="48" y="122"/>
                  <a:pt x="48" y="122"/>
                </a:cubicBezTo>
                <a:cubicBezTo>
                  <a:pt x="46" y="122"/>
                  <a:pt x="45" y="122"/>
                  <a:pt x="43" y="120"/>
                </a:cubicBezTo>
                <a:cubicBezTo>
                  <a:pt x="43" y="120"/>
                  <a:pt x="43" y="120"/>
                  <a:pt x="43" y="120"/>
                </a:cubicBezTo>
                <a:cubicBezTo>
                  <a:pt x="34" y="120"/>
                  <a:pt x="26" y="117"/>
                  <a:pt x="21" y="116"/>
                </a:cubicBezTo>
                <a:cubicBezTo>
                  <a:pt x="21" y="116"/>
                  <a:pt x="21" y="116"/>
                  <a:pt x="21" y="116"/>
                </a:cubicBezTo>
                <a:cubicBezTo>
                  <a:pt x="19" y="116"/>
                  <a:pt x="18" y="114"/>
                  <a:pt x="18" y="114"/>
                </a:cubicBezTo>
                <a:cubicBezTo>
                  <a:pt x="16" y="114"/>
                  <a:pt x="16" y="114"/>
                  <a:pt x="16" y="114"/>
                </a:cubicBezTo>
                <a:cubicBezTo>
                  <a:pt x="14" y="112"/>
                  <a:pt x="14" y="112"/>
                  <a:pt x="14" y="112"/>
                </a:cubicBezTo>
                <a:cubicBezTo>
                  <a:pt x="14" y="112"/>
                  <a:pt x="14" y="112"/>
                  <a:pt x="13" y="112"/>
                </a:cubicBezTo>
                <a:cubicBezTo>
                  <a:pt x="13" y="112"/>
                  <a:pt x="13" y="111"/>
                  <a:pt x="11" y="111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0" y="109"/>
                  <a:pt x="10" y="109"/>
                  <a:pt x="10" y="109"/>
                </a:cubicBezTo>
                <a:cubicBezTo>
                  <a:pt x="10" y="109"/>
                  <a:pt x="10" y="109"/>
                  <a:pt x="10" y="109"/>
                </a:cubicBezTo>
                <a:cubicBezTo>
                  <a:pt x="8" y="108"/>
                  <a:pt x="8" y="108"/>
                  <a:pt x="8" y="108"/>
                </a:cubicBezTo>
                <a:cubicBezTo>
                  <a:pt x="8" y="108"/>
                  <a:pt x="8" y="108"/>
                  <a:pt x="8" y="108"/>
                </a:cubicBezTo>
                <a:cubicBezTo>
                  <a:pt x="6" y="106"/>
                  <a:pt x="6" y="106"/>
                  <a:pt x="6" y="106"/>
                </a:cubicBezTo>
                <a:cubicBezTo>
                  <a:pt x="6" y="106"/>
                  <a:pt x="6" y="106"/>
                  <a:pt x="6" y="104"/>
                </a:cubicBezTo>
                <a:cubicBezTo>
                  <a:pt x="6" y="104"/>
                  <a:pt x="6" y="104"/>
                  <a:pt x="6" y="104"/>
                </a:cubicBezTo>
                <a:cubicBezTo>
                  <a:pt x="6" y="103"/>
                  <a:pt x="6" y="103"/>
                  <a:pt x="6" y="103"/>
                </a:cubicBezTo>
                <a:cubicBezTo>
                  <a:pt x="6" y="103"/>
                  <a:pt x="6" y="103"/>
                  <a:pt x="6" y="101"/>
                </a:cubicBezTo>
                <a:cubicBezTo>
                  <a:pt x="6" y="101"/>
                  <a:pt x="6" y="101"/>
                  <a:pt x="6" y="101"/>
                </a:cubicBezTo>
                <a:cubicBezTo>
                  <a:pt x="6" y="80"/>
                  <a:pt x="6" y="80"/>
                  <a:pt x="6" y="80"/>
                </a:cubicBezTo>
                <a:cubicBezTo>
                  <a:pt x="6" y="82"/>
                  <a:pt x="6" y="82"/>
                  <a:pt x="6" y="82"/>
                </a:cubicBezTo>
                <a:cubicBezTo>
                  <a:pt x="6" y="82"/>
                  <a:pt x="6" y="82"/>
                  <a:pt x="8" y="82"/>
                </a:cubicBezTo>
                <a:cubicBezTo>
                  <a:pt x="18" y="90"/>
                  <a:pt x="38" y="96"/>
                  <a:pt x="67" y="96"/>
                </a:cubicBezTo>
                <a:cubicBezTo>
                  <a:pt x="96" y="96"/>
                  <a:pt x="115" y="90"/>
                  <a:pt x="126" y="84"/>
                </a:cubicBezTo>
                <a:cubicBezTo>
                  <a:pt x="126" y="82"/>
                  <a:pt x="128" y="82"/>
                  <a:pt x="128" y="80"/>
                </a:cubicBezTo>
                <a:cubicBezTo>
                  <a:pt x="128" y="101"/>
                  <a:pt x="128" y="101"/>
                  <a:pt x="128" y="101"/>
                </a:cubicBezTo>
                <a:cubicBezTo>
                  <a:pt x="128" y="101"/>
                  <a:pt x="128" y="101"/>
                  <a:pt x="128" y="101"/>
                </a:cubicBezTo>
                <a:cubicBezTo>
                  <a:pt x="128" y="103"/>
                  <a:pt x="128" y="103"/>
                  <a:pt x="128" y="103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28" y="104"/>
                  <a:pt x="128" y="104"/>
                  <a:pt x="128" y="104"/>
                </a:cubicBezTo>
                <a:close/>
                <a:moveTo>
                  <a:pt x="8" y="50"/>
                </a:moveTo>
                <a:cubicBezTo>
                  <a:pt x="8" y="52"/>
                  <a:pt x="10" y="52"/>
                  <a:pt x="10" y="52"/>
                </a:cubicBezTo>
                <a:cubicBezTo>
                  <a:pt x="10" y="53"/>
                  <a:pt x="10" y="53"/>
                  <a:pt x="11" y="53"/>
                </a:cubicBezTo>
                <a:cubicBezTo>
                  <a:pt x="11" y="53"/>
                  <a:pt x="13" y="53"/>
                  <a:pt x="13" y="55"/>
                </a:cubicBezTo>
                <a:cubicBezTo>
                  <a:pt x="14" y="55"/>
                  <a:pt x="14" y="55"/>
                  <a:pt x="14" y="55"/>
                </a:cubicBezTo>
                <a:cubicBezTo>
                  <a:pt x="14" y="55"/>
                  <a:pt x="16" y="56"/>
                  <a:pt x="18" y="56"/>
                </a:cubicBezTo>
                <a:cubicBezTo>
                  <a:pt x="18" y="56"/>
                  <a:pt x="18" y="56"/>
                  <a:pt x="18" y="56"/>
                </a:cubicBezTo>
                <a:cubicBezTo>
                  <a:pt x="19" y="56"/>
                  <a:pt x="21" y="58"/>
                  <a:pt x="21" y="58"/>
                </a:cubicBezTo>
                <a:cubicBezTo>
                  <a:pt x="22" y="58"/>
                  <a:pt x="22" y="58"/>
                  <a:pt x="22" y="58"/>
                </a:cubicBezTo>
                <a:cubicBezTo>
                  <a:pt x="24" y="58"/>
                  <a:pt x="26" y="60"/>
                  <a:pt x="26" y="60"/>
                </a:cubicBezTo>
                <a:cubicBezTo>
                  <a:pt x="27" y="60"/>
                  <a:pt x="27" y="60"/>
                  <a:pt x="27" y="60"/>
                </a:cubicBezTo>
                <a:cubicBezTo>
                  <a:pt x="29" y="60"/>
                  <a:pt x="30" y="61"/>
                  <a:pt x="32" y="61"/>
                </a:cubicBezTo>
                <a:cubicBezTo>
                  <a:pt x="32" y="61"/>
                  <a:pt x="32" y="61"/>
                  <a:pt x="34" y="61"/>
                </a:cubicBezTo>
                <a:cubicBezTo>
                  <a:pt x="35" y="61"/>
                  <a:pt x="35" y="61"/>
                  <a:pt x="37" y="61"/>
                </a:cubicBezTo>
                <a:cubicBezTo>
                  <a:pt x="38" y="63"/>
                  <a:pt x="38" y="63"/>
                  <a:pt x="38" y="63"/>
                </a:cubicBezTo>
                <a:cubicBezTo>
                  <a:pt x="40" y="63"/>
                  <a:pt x="42" y="63"/>
                  <a:pt x="43" y="63"/>
                </a:cubicBezTo>
                <a:cubicBezTo>
                  <a:pt x="45" y="63"/>
                  <a:pt x="45" y="63"/>
                  <a:pt x="45" y="63"/>
                </a:cubicBezTo>
                <a:cubicBezTo>
                  <a:pt x="46" y="63"/>
                  <a:pt x="50" y="63"/>
                  <a:pt x="51" y="64"/>
                </a:cubicBezTo>
                <a:cubicBezTo>
                  <a:pt x="53" y="64"/>
                  <a:pt x="53" y="64"/>
                  <a:pt x="53" y="64"/>
                </a:cubicBezTo>
                <a:cubicBezTo>
                  <a:pt x="54" y="64"/>
                  <a:pt x="56" y="64"/>
                  <a:pt x="58" y="64"/>
                </a:cubicBezTo>
                <a:cubicBezTo>
                  <a:pt x="59" y="64"/>
                  <a:pt x="59" y="64"/>
                  <a:pt x="59" y="64"/>
                </a:cubicBezTo>
                <a:cubicBezTo>
                  <a:pt x="62" y="64"/>
                  <a:pt x="64" y="64"/>
                  <a:pt x="67" y="64"/>
                </a:cubicBezTo>
                <a:cubicBezTo>
                  <a:pt x="69" y="64"/>
                  <a:pt x="72" y="64"/>
                  <a:pt x="74" y="64"/>
                </a:cubicBezTo>
                <a:cubicBezTo>
                  <a:pt x="75" y="64"/>
                  <a:pt x="75" y="64"/>
                  <a:pt x="75" y="64"/>
                </a:cubicBezTo>
                <a:cubicBezTo>
                  <a:pt x="78" y="64"/>
                  <a:pt x="80" y="64"/>
                  <a:pt x="82" y="64"/>
                </a:cubicBezTo>
                <a:cubicBezTo>
                  <a:pt x="82" y="64"/>
                  <a:pt x="82" y="64"/>
                  <a:pt x="83" y="64"/>
                </a:cubicBezTo>
                <a:cubicBezTo>
                  <a:pt x="85" y="63"/>
                  <a:pt x="86" y="63"/>
                  <a:pt x="88" y="63"/>
                </a:cubicBezTo>
                <a:cubicBezTo>
                  <a:pt x="90" y="63"/>
                  <a:pt x="90" y="63"/>
                  <a:pt x="90" y="63"/>
                </a:cubicBezTo>
                <a:cubicBezTo>
                  <a:pt x="91" y="63"/>
                  <a:pt x="93" y="63"/>
                  <a:pt x="94" y="63"/>
                </a:cubicBezTo>
                <a:cubicBezTo>
                  <a:pt x="94" y="63"/>
                  <a:pt x="96" y="63"/>
                  <a:pt x="96" y="61"/>
                </a:cubicBezTo>
                <a:cubicBezTo>
                  <a:pt x="98" y="61"/>
                  <a:pt x="99" y="61"/>
                  <a:pt x="101" y="61"/>
                </a:cubicBezTo>
                <a:cubicBezTo>
                  <a:pt x="101" y="61"/>
                  <a:pt x="101" y="61"/>
                  <a:pt x="101" y="61"/>
                </a:cubicBezTo>
                <a:cubicBezTo>
                  <a:pt x="104" y="61"/>
                  <a:pt x="106" y="60"/>
                  <a:pt x="107" y="60"/>
                </a:cubicBezTo>
                <a:cubicBezTo>
                  <a:pt x="107" y="60"/>
                  <a:pt x="107" y="60"/>
                  <a:pt x="107" y="60"/>
                </a:cubicBezTo>
                <a:cubicBezTo>
                  <a:pt x="109" y="60"/>
                  <a:pt x="110" y="58"/>
                  <a:pt x="110" y="58"/>
                </a:cubicBezTo>
                <a:cubicBezTo>
                  <a:pt x="112" y="58"/>
                  <a:pt x="112" y="58"/>
                  <a:pt x="112" y="58"/>
                </a:cubicBezTo>
                <a:cubicBezTo>
                  <a:pt x="114" y="58"/>
                  <a:pt x="115" y="56"/>
                  <a:pt x="117" y="56"/>
                </a:cubicBezTo>
                <a:cubicBezTo>
                  <a:pt x="117" y="56"/>
                  <a:pt x="117" y="56"/>
                  <a:pt x="117" y="56"/>
                </a:cubicBezTo>
                <a:cubicBezTo>
                  <a:pt x="118" y="56"/>
                  <a:pt x="118" y="55"/>
                  <a:pt x="120" y="55"/>
                </a:cubicBezTo>
                <a:cubicBezTo>
                  <a:pt x="120" y="55"/>
                  <a:pt x="120" y="55"/>
                  <a:pt x="120" y="55"/>
                </a:cubicBezTo>
                <a:cubicBezTo>
                  <a:pt x="122" y="53"/>
                  <a:pt x="123" y="53"/>
                  <a:pt x="123" y="53"/>
                </a:cubicBezTo>
                <a:cubicBezTo>
                  <a:pt x="123" y="53"/>
                  <a:pt x="123" y="53"/>
                  <a:pt x="123" y="52"/>
                </a:cubicBezTo>
                <a:cubicBezTo>
                  <a:pt x="125" y="52"/>
                  <a:pt x="126" y="52"/>
                  <a:pt x="126" y="50"/>
                </a:cubicBezTo>
                <a:cubicBezTo>
                  <a:pt x="126" y="50"/>
                  <a:pt x="126" y="50"/>
                  <a:pt x="126" y="50"/>
                </a:cubicBezTo>
                <a:cubicBezTo>
                  <a:pt x="128" y="50"/>
                  <a:pt x="128" y="50"/>
                  <a:pt x="128" y="48"/>
                </a:cubicBezTo>
                <a:cubicBezTo>
                  <a:pt x="128" y="69"/>
                  <a:pt x="128" y="69"/>
                  <a:pt x="128" y="69"/>
                </a:cubicBezTo>
                <a:cubicBezTo>
                  <a:pt x="128" y="69"/>
                  <a:pt x="128" y="69"/>
                  <a:pt x="128" y="71"/>
                </a:cubicBezTo>
                <a:cubicBezTo>
                  <a:pt x="128" y="71"/>
                  <a:pt x="128" y="71"/>
                  <a:pt x="128" y="71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28" y="72"/>
                  <a:pt x="128" y="72"/>
                  <a:pt x="128" y="74"/>
                </a:cubicBezTo>
                <a:cubicBezTo>
                  <a:pt x="128" y="74"/>
                  <a:pt x="128" y="74"/>
                  <a:pt x="126" y="74"/>
                </a:cubicBezTo>
                <a:cubicBezTo>
                  <a:pt x="126" y="74"/>
                  <a:pt x="126" y="74"/>
                  <a:pt x="126" y="76"/>
                </a:cubicBezTo>
                <a:cubicBezTo>
                  <a:pt x="126" y="76"/>
                  <a:pt x="126" y="76"/>
                  <a:pt x="126" y="76"/>
                </a:cubicBezTo>
                <a:cubicBezTo>
                  <a:pt x="125" y="77"/>
                  <a:pt x="125" y="77"/>
                  <a:pt x="125" y="77"/>
                </a:cubicBezTo>
                <a:cubicBezTo>
                  <a:pt x="125" y="77"/>
                  <a:pt x="125" y="77"/>
                  <a:pt x="125" y="77"/>
                </a:cubicBezTo>
                <a:cubicBezTo>
                  <a:pt x="123" y="77"/>
                  <a:pt x="123" y="79"/>
                  <a:pt x="123" y="79"/>
                </a:cubicBezTo>
                <a:cubicBezTo>
                  <a:pt x="123" y="79"/>
                  <a:pt x="123" y="79"/>
                  <a:pt x="122" y="79"/>
                </a:cubicBezTo>
                <a:cubicBezTo>
                  <a:pt x="122" y="79"/>
                  <a:pt x="122" y="80"/>
                  <a:pt x="120" y="80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118" y="80"/>
                  <a:pt x="118" y="82"/>
                  <a:pt x="117" y="82"/>
                </a:cubicBezTo>
                <a:cubicBezTo>
                  <a:pt x="117" y="82"/>
                  <a:pt x="117" y="82"/>
                  <a:pt x="117" y="82"/>
                </a:cubicBezTo>
                <a:cubicBezTo>
                  <a:pt x="115" y="82"/>
                  <a:pt x="115" y="84"/>
                  <a:pt x="114" y="84"/>
                </a:cubicBezTo>
                <a:cubicBezTo>
                  <a:pt x="114" y="84"/>
                  <a:pt x="114" y="84"/>
                  <a:pt x="114" y="84"/>
                </a:cubicBezTo>
                <a:cubicBezTo>
                  <a:pt x="107" y="85"/>
                  <a:pt x="99" y="88"/>
                  <a:pt x="91" y="90"/>
                </a:cubicBezTo>
                <a:cubicBezTo>
                  <a:pt x="91" y="90"/>
                  <a:pt x="91" y="90"/>
                  <a:pt x="91" y="90"/>
                </a:cubicBezTo>
                <a:cubicBezTo>
                  <a:pt x="90" y="90"/>
                  <a:pt x="86" y="90"/>
                  <a:pt x="85" y="90"/>
                </a:cubicBezTo>
                <a:cubicBezTo>
                  <a:pt x="85" y="90"/>
                  <a:pt x="85" y="90"/>
                  <a:pt x="85" y="90"/>
                </a:cubicBezTo>
                <a:cubicBezTo>
                  <a:pt x="83" y="90"/>
                  <a:pt x="82" y="90"/>
                  <a:pt x="80" y="90"/>
                </a:cubicBezTo>
                <a:cubicBezTo>
                  <a:pt x="78" y="90"/>
                  <a:pt x="78" y="90"/>
                  <a:pt x="77" y="90"/>
                </a:cubicBezTo>
                <a:cubicBezTo>
                  <a:pt x="75" y="90"/>
                  <a:pt x="75" y="90"/>
                  <a:pt x="74" y="92"/>
                </a:cubicBezTo>
                <a:cubicBezTo>
                  <a:pt x="72" y="92"/>
                  <a:pt x="69" y="92"/>
                  <a:pt x="67" y="92"/>
                </a:cubicBezTo>
                <a:cubicBezTo>
                  <a:pt x="64" y="92"/>
                  <a:pt x="62" y="92"/>
                  <a:pt x="61" y="92"/>
                </a:cubicBezTo>
                <a:cubicBezTo>
                  <a:pt x="59" y="90"/>
                  <a:pt x="58" y="90"/>
                  <a:pt x="56" y="90"/>
                </a:cubicBezTo>
                <a:cubicBezTo>
                  <a:pt x="54" y="90"/>
                  <a:pt x="54" y="90"/>
                  <a:pt x="54" y="90"/>
                </a:cubicBezTo>
                <a:cubicBezTo>
                  <a:pt x="53" y="90"/>
                  <a:pt x="51" y="90"/>
                  <a:pt x="50" y="90"/>
                </a:cubicBezTo>
                <a:cubicBezTo>
                  <a:pt x="48" y="90"/>
                  <a:pt x="48" y="90"/>
                  <a:pt x="48" y="90"/>
                </a:cubicBezTo>
                <a:cubicBezTo>
                  <a:pt x="46" y="90"/>
                  <a:pt x="45" y="90"/>
                  <a:pt x="43" y="90"/>
                </a:cubicBezTo>
                <a:cubicBezTo>
                  <a:pt x="43" y="90"/>
                  <a:pt x="43" y="90"/>
                  <a:pt x="43" y="90"/>
                </a:cubicBezTo>
                <a:cubicBezTo>
                  <a:pt x="34" y="88"/>
                  <a:pt x="26" y="85"/>
                  <a:pt x="21" y="84"/>
                </a:cubicBezTo>
                <a:cubicBezTo>
                  <a:pt x="21" y="84"/>
                  <a:pt x="21" y="84"/>
                  <a:pt x="21" y="84"/>
                </a:cubicBezTo>
                <a:cubicBezTo>
                  <a:pt x="19" y="84"/>
                  <a:pt x="18" y="82"/>
                  <a:pt x="18" y="82"/>
                </a:cubicBezTo>
                <a:cubicBezTo>
                  <a:pt x="16" y="82"/>
                  <a:pt x="16" y="82"/>
                  <a:pt x="16" y="82"/>
                </a:cubicBezTo>
                <a:cubicBezTo>
                  <a:pt x="14" y="80"/>
                  <a:pt x="14" y="80"/>
                  <a:pt x="14" y="80"/>
                </a:cubicBezTo>
                <a:cubicBezTo>
                  <a:pt x="14" y="80"/>
                  <a:pt x="14" y="80"/>
                  <a:pt x="13" y="80"/>
                </a:cubicBezTo>
                <a:cubicBezTo>
                  <a:pt x="13" y="80"/>
                  <a:pt x="13" y="79"/>
                  <a:pt x="11" y="79"/>
                </a:cubicBezTo>
                <a:cubicBezTo>
                  <a:pt x="11" y="79"/>
                  <a:pt x="11" y="79"/>
                  <a:pt x="11" y="79"/>
                </a:cubicBezTo>
                <a:cubicBezTo>
                  <a:pt x="10" y="77"/>
                  <a:pt x="10" y="77"/>
                  <a:pt x="10" y="77"/>
                </a:cubicBezTo>
                <a:cubicBezTo>
                  <a:pt x="10" y="77"/>
                  <a:pt x="10" y="77"/>
                  <a:pt x="10" y="77"/>
                </a:cubicBezTo>
                <a:cubicBezTo>
                  <a:pt x="8" y="77"/>
                  <a:pt x="8" y="76"/>
                  <a:pt x="8" y="76"/>
                </a:cubicBezTo>
                <a:cubicBezTo>
                  <a:pt x="8" y="76"/>
                  <a:pt x="8" y="76"/>
                  <a:pt x="8" y="76"/>
                </a:cubicBezTo>
                <a:cubicBezTo>
                  <a:pt x="6" y="74"/>
                  <a:pt x="6" y="74"/>
                  <a:pt x="6" y="74"/>
                </a:cubicBezTo>
                <a:cubicBezTo>
                  <a:pt x="6" y="74"/>
                  <a:pt x="6" y="74"/>
                  <a:pt x="6" y="74"/>
                </a:cubicBezTo>
                <a:cubicBezTo>
                  <a:pt x="6" y="72"/>
                  <a:pt x="6" y="72"/>
                  <a:pt x="6" y="72"/>
                </a:cubicBezTo>
                <a:cubicBezTo>
                  <a:pt x="6" y="71"/>
                  <a:pt x="6" y="71"/>
                  <a:pt x="6" y="71"/>
                </a:cubicBezTo>
                <a:cubicBezTo>
                  <a:pt x="6" y="71"/>
                  <a:pt x="6" y="71"/>
                  <a:pt x="6" y="71"/>
                </a:cubicBezTo>
                <a:cubicBezTo>
                  <a:pt x="6" y="69"/>
                  <a:pt x="6" y="69"/>
                  <a:pt x="6" y="69"/>
                </a:cubicBezTo>
                <a:cubicBezTo>
                  <a:pt x="6" y="48"/>
                  <a:pt x="6" y="48"/>
                  <a:pt x="6" y="48"/>
                </a:cubicBezTo>
                <a:cubicBezTo>
                  <a:pt x="6" y="50"/>
                  <a:pt x="6" y="50"/>
                  <a:pt x="6" y="50"/>
                </a:cubicBezTo>
                <a:cubicBezTo>
                  <a:pt x="6" y="50"/>
                  <a:pt x="6" y="50"/>
                  <a:pt x="8" y="50"/>
                </a:cubicBezTo>
                <a:close/>
                <a:moveTo>
                  <a:pt x="133" y="104"/>
                </a:moveTo>
                <a:cubicBezTo>
                  <a:pt x="133" y="79"/>
                  <a:pt x="133" y="79"/>
                  <a:pt x="133" y="79"/>
                </a:cubicBezTo>
                <a:cubicBezTo>
                  <a:pt x="133" y="79"/>
                  <a:pt x="133" y="79"/>
                  <a:pt x="134" y="79"/>
                </a:cubicBezTo>
                <a:cubicBezTo>
                  <a:pt x="134" y="77"/>
                  <a:pt x="136" y="77"/>
                  <a:pt x="136" y="77"/>
                </a:cubicBezTo>
                <a:cubicBezTo>
                  <a:pt x="138" y="77"/>
                  <a:pt x="138" y="77"/>
                  <a:pt x="138" y="77"/>
                </a:cubicBezTo>
                <a:cubicBezTo>
                  <a:pt x="144" y="74"/>
                  <a:pt x="150" y="71"/>
                  <a:pt x="155" y="68"/>
                </a:cubicBezTo>
                <a:cubicBezTo>
                  <a:pt x="155" y="90"/>
                  <a:pt x="155" y="90"/>
                  <a:pt x="155" y="90"/>
                </a:cubicBezTo>
                <a:cubicBezTo>
                  <a:pt x="155" y="90"/>
                  <a:pt x="155" y="90"/>
                  <a:pt x="155" y="90"/>
                </a:cubicBezTo>
                <a:cubicBezTo>
                  <a:pt x="155" y="90"/>
                  <a:pt x="155" y="92"/>
                  <a:pt x="154" y="92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4" y="93"/>
                  <a:pt x="154" y="93"/>
                  <a:pt x="154" y="93"/>
                </a:cubicBezTo>
                <a:cubicBezTo>
                  <a:pt x="152" y="96"/>
                  <a:pt x="144" y="101"/>
                  <a:pt x="134" y="104"/>
                </a:cubicBezTo>
                <a:cubicBezTo>
                  <a:pt x="134" y="104"/>
                  <a:pt x="134" y="104"/>
                  <a:pt x="133" y="104"/>
                </a:cubicBezTo>
                <a:close/>
                <a:moveTo>
                  <a:pt x="155" y="36"/>
                </a:moveTo>
                <a:cubicBezTo>
                  <a:pt x="155" y="58"/>
                  <a:pt x="155" y="58"/>
                  <a:pt x="155" y="58"/>
                </a:cubicBezTo>
                <a:cubicBezTo>
                  <a:pt x="155" y="58"/>
                  <a:pt x="155" y="58"/>
                  <a:pt x="155" y="58"/>
                </a:cubicBezTo>
                <a:cubicBezTo>
                  <a:pt x="155" y="60"/>
                  <a:pt x="155" y="60"/>
                  <a:pt x="154" y="60"/>
                </a:cubicBezTo>
                <a:cubicBezTo>
                  <a:pt x="154" y="60"/>
                  <a:pt x="154" y="60"/>
                  <a:pt x="154" y="60"/>
                </a:cubicBezTo>
                <a:cubicBezTo>
                  <a:pt x="154" y="60"/>
                  <a:pt x="154" y="60"/>
                  <a:pt x="154" y="61"/>
                </a:cubicBezTo>
                <a:cubicBezTo>
                  <a:pt x="154" y="61"/>
                  <a:pt x="154" y="61"/>
                  <a:pt x="154" y="61"/>
                </a:cubicBezTo>
                <a:cubicBezTo>
                  <a:pt x="152" y="64"/>
                  <a:pt x="144" y="69"/>
                  <a:pt x="134" y="72"/>
                </a:cubicBezTo>
                <a:cubicBezTo>
                  <a:pt x="134" y="72"/>
                  <a:pt x="134" y="72"/>
                  <a:pt x="133" y="72"/>
                </a:cubicBezTo>
                <a:cubicBezTo>
                  <a:pt x="133" y="47"/>
                  <a:pt x="133" y="47"/>
                  <a:pt x="133" y="47"/>
                </a:cubicBezTo>
                <a:cubicBezTo>
                  <a:pt x="134" y="47"/>
                  <a:pt x="134" y="47"/>
                  <a:pt x="134" y="47"/>
                </a:cubicBezTo>
                <a:cubicBezTo>
                  <a:pt x="134" y="45"/>
                  <a:pt x="136" y="45"/>
                  <a:pt x="136" y="45"/>
                </a:cubicBezTo>
                <a:cubicBezTo>
                  <a:pt x="138" y="45"/>
                  <a:pt x="138" y="45"/>
                  <a:pt x="138" y="45"/>
                </a:cubicBezTo>
                <a:cubicBezTo>
                  <a:pt x="139" y="45"/>
                  <a:pt x="139" y="45"/>
                  <a:pt x="139" y="45"/>
                </a:cubicBezTo>
                <a:cubicBezTo>
                  <a:pt x="139" y="44"/>
                  <a:pt x="139" y="44"/>
                  <a:pt x="141" y="44"/>
                </a:cubicBezTo>
                <a:cubicBezTo>
                  <a:pt x="141" y="44"/>
                  <a:pt x="141" y="44"/>
                  <a:pt x="142" y="44"/>
                </a:cubicBezTo>
                <a:cubicBezTo>
                  <a:pt x="142" y="44"/>
                  <a:pt x="142" y="44"/>
                  <a:pt x="144" y="44"/>
                </a:cubicBezTo>
                <a:cubicBezTo>
                  <a:pt x="144" y="42"/>
                  <a:pt x="144" y="42"/>
                  <a:pt x="146" y="42"/>
                </a:cubicBezTo>
                <a:cubicBezTo>
                  <a:pt x="146" y="42"/>
                  <a:pt x="146" y="42"/>
                  <a:pt x="146" y="42"/>
                </a:cubicBezTo>
                <a:cubicBezTo>
                  <a:pt x="147" y="42"/>
                  <a:pt x="147" y="40"/>
                  <a:pt x="149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50" y="39"/>
                  <a:pt x="150" y="39"/>
                  <a:pt x="150" y="39"/>
                </a:cubicBezTo>
                <a:cubicBezTo>
                  <a:pt x="150" y="39"/>
                  <a:pt x="150" y="39"/>
                  <a:pt x="152" y="39"/>
                </a:cubicBezTo>
                <a:cubicBezTo>
                  <a:pt x="152" y="37"/>
                  <a:pt x="152" y="37"/>
                  <a:pt x="152" y="37"/>
                </a:cubicBezTo>
                <a:cubicBezTo>
                  <a:pt x="154" y="37"/>
                  <a:pt x="154" y="37"/>
                  <a:pt x="154" y="37"/>
                </a:cubicBezTo>
                <a:cubicBezTo>
                  <a:pt x="154" y="37"/>
                  <a:pt x="154" y="37"/>
                  <a:pt x="155" y="36"/>
                </a:cubicBezTo>
                <a:cubicBezTo>
                  <a:pt x="155" y="36"/>
                  <a:pt x="155" y="36"/>
                  <a:pt x="155" y="36"/>
                </a:cubicBezTo>
                <a:close/>
                <a:moveTo>
                  <a:pt x="93" y="5"/>
                </a:moveTo>
                <a:cubicBezTo>
                  <a:pt x="130" y="5"/>
                  <a:pt x="155" y="16"/>
                  <a:pt x="155" y="26"/>
                </a:cubicBezTo>
                <a:cubicBezTo>
                  <a:pt x="155" y="26"/>
                  <a:pt x="155" y="26"/>
                  <a:pt x="155" y="28"/>
                </a:cubicBezTo>
                <a:cubicBezTo>
                  <a:pt x="155" y="28"/>
                  <a:pt x="155" y="28"/>
                  <a:pt x="155" y="28"/>
                </a:cubicBezTo>
                <a:cubicBezTo>
                  <a:pt x="154" y="28"/>
                  <a:pt x="154" y="28"/>
                  <a:pt x="154" y="28"/>
                </a:cubicBezTo>
                <a:cubicBezTo>
                  <a:pt x="154" y="28"/>
                  <a:pt x="154" y="28"/>
                  <a:pt x="154" y="28"/>
                </a:cubicBezTo>
                <a:cubicBezTo>
                  <a:pt x="154" y="29"/>
                  <a:pt x="154" y="29"/>
                  <a:pt x="154" y="29"/>
                </a:cubicBezTo>
                <a:cubicBezTo>
                  <a:pt x="154" y="29"/>
                  <a:pt x="154" y="29"/>
                  <a:pt x="154" y="29"/>
                </a:cubicBezTo>
                <a:cubicBezTo>
                  <a:pt x="154" y="29"/>
                  <a:pt x="154" y="29"/>
                  <a:pt x="154" y="31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2" y="32"/>
                  <a:pt x="152" y="32"/>
                  <a:pt x="150" y="32"/>
                </a:cubicBezTo>
                <a:cubicBezTo>
                  <a:pt x="150" y="32"/>
                  <a:pt x="150" y="32"/>
                  <a:pt x="150" y="32"/>
                </a:cubicBezTo>
                <a:cubicBezTo>
                  <a:pt x="150" y="32"/>
                  <a:pt x="150" y="32"/>
                  <a:pt x="150" y="32"/>
                </a:cubicBezTo>
                <a:cubicBezTo>
                  <a:pt x="150" y="34"/>
                  <a:pt x="149" y="34"/>
                  <a:pt x="149" y="34"/>
                </a:cubicBezTo>
                <a:cubicBezTo>
                  <a:pt x="149" y="34"/>
                  <a:pt x="149" y="34"/>
                  <a:pt x="149" y="34"/>
                </a:cubicBezTo>
                <a:cubicBezTo>
                  <a:pt x="147" y="34"/>
                  <a:pt x="147" y="34"/>
                  <a:pt x="147" y="34"/>
                </a:cubicBezTo>
                <a:cubicBezTo>
                  <a:pt x="147" y="36"/>
                  <a:pt x="147" y="36"/>
                  <a:pt x="147" y="36"/>
                </a:cubicBezTo>
                <a:cubicBezTo>
                  <a:pt x="146" y="36"/>
                  <a:pt x="146" y="36"/>
                  <a:pt x="146" y="36"/>
                </a:cubicBezTo>
                <a:cubicBezTo>
                  <a:pt x="146" y="36"/>
                  <a:pt x="146" y="36"/>
                  <a:pt x="146" y="36"/>
                </a:cubicBezTo>
                <a:cubicBezTo>
                  <a:pt x="144" y="36"/>
                  <a:pt x="144" y="36"/>
                  <a:pt x="144" y="37"/>
                </a:cubicBezTo>
                <a:cubicBezTo>
                  <a:pt x="144" y="37"/>
                  <a:pt x="144" y="37"/>
                  <a:pt x="142" y="37"/>
                </a:cubicBezTo>
                <a:cubicBezTo>
                  <a:pt x="142" y="37"/>
                  <a:pt x="142" y="37"/>
                  <a:pt x="142" y="37"/>
                </a:cubicBezTo>
                <a:cubicBezTo>
                  <a:pt x="142" y="37"/>
                  <a:pt x="141" y="37"/>
                  <a:pt x="141" y="39"/>
                </a:cubicBezTo>
                <a:cubicBezTo>
                  <a:pt x="141" y="39"/>
                  <a:pt x="141" y="39"/>
                  <a:pt x="141" y="39"/>
                </a:cubicBezTo>
                <a:cubicBezTo>
                  <a:pt x="139" y="39"/>
                  <a:pt x="139" y="39"/>
                  <a:pt x="138" y="39"/>
                </a:cubicBezTo>
                <a:cubicBezTo>
                  <a:pt x="138" y="39"/>
                  <a:pt x="138" y="39"/>
                  <a:pt x="138" y="39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34" y="40"/>
                  <a:pt x="134" y="40"/>
                  <a:pt x="134" y="40"/>
                </a:cubicBezTo>
                <a:cubicBezTo>
                  <a:pt x="134" y="40"/>
                  <a:pt x="134" y="40"/>
                  <a:pt x="133" y="40"/>
                </a:cubicBezTo>
                <a:cubicBezTo>
                  <a:pt x="133" y="37"/>
                  <a:pt x="133" y="37"/>
                  <a:pt x="133" y="37"/>
                </a:cubicBezTo>
                <a:cubicBezTo>
                  <a:pt x="133" y="37"/>
                  <a:pt x="133" y="37"/>
                  <a:pt x="133" y="37"/>
                </a:cubicBezTo>
                <a:cubicBezTo>
                  <a:pt x="133" y="37"/>
                  <a:pt x="133" y="37"/>
                  <a:pt x="133" y="37"/>
                </a:cubicBezTo>
                <a:cubicBezTo>
                  <a:pt x="133" y="37"/>
                  <a:pt x="133" y="37"/>
                  <a:pt x="133" y="37"/>
                </a:cubicBezTo>
                <a:cubicBezTo>
                  <a:pt x="133" y="34"/>
                  <a:pt x="130" y="31"/>
                  <a:pt x="126" y="28"/>
                </a:cubicBezTo>
                <a:cubicBezTo>
                  <a:pt x="126" y="28"/>
                  <a:pt x="126" y="28"/>
                  <a:pt x="126" y="28"/>
                </a:cubicBezTo>
                <a:cubicBezTo>
                  <a:pt x="126" y="28"/>
                  <a:pt x="125" y="28"/>
                  <a:pt x="125" y="26"/>
                </a:cubicBezTo>
                <a:cubicBezTo>
                  <a:pt x="115" y="20"/>
                  <a:pt x="98" y="15"/>
                  <a:pt x="74" y="13"/>
                </a:cubicBezTo>
                <a:cubicBezTo>
                  <a:pt x="72" y="13"/>
                  <a:pt x="69" y="13"/>
                  <a:pt x="67" y="13"/>
                </a:cubicBezTo>
                <a:cubicBezTo>
                  <a:pt x="64" y="13"/>
                  <a:pt x="62" y="13"/>
                  <a:pt x="61" y="13"/>
                </a:cubicBezTo>
                <a:cubicBezTo>
                  <a:pt x="53" y="15"/>
                  <a:pt x="48" y="15"/>
                  <a:pt x="42" y="15"/>
                </a:cubicBezTo>
                <a:cubicBezTo>
                  <a:pt x="53" y="10"/>
                  <a:pt x="70" y="5"/>
                  <a:pt x="93" y="5"/>
                </a:cubicBezTo>
                <a:close/>
                <a:moveTo>
                  <a:pt x="37" y="21"/>
                </a:moveTo>
                <a:cubicBezTo>
                  <a:pt x="38" y="21"/>
                  <a:pt x="38" y="21"/>
                  <a:pt x="38" y="21"/>
                </a:cubicBezTo>
                <a:cubicBezTo>
                  <a:pt x="40" y="21"/>
                  <a:pt x="40" y="21"/>
                  <a:pt x="42" y="21"/>
                </a:cubicBezTo>
                <a:cubicBezTo>
                  <a:pt x="43" y="21"/>
                  <a:pt x="43" y="21"/>
                  <a:pt x="43" y="21"/>
                </a:cubicBezTo>
                <a:cubicBezTo>
                  <a:pt x="45" y="21"/>
                  <a:pt x="45" y="21"/>
                  <a:pt x="46" y="21"/>
                </a:cubicBezTo>
                <a:cubicBezTo>
                  <a:pt x="46" y="20"/>
                  <a:pt x="48" y="20"/>
                  <a:pt x="48" y="20"/>
                </a:cubicBezTo>
                <a:cubicBezTo>
                  <a:pt x="50" y="20"/>
                  <a:pt x="51" y="20"/>
                  <a:pt x="53" y="20"/>
                </a:cubicBezTo>
                <a:cubicBezTo>
                  <a:pt x="54" y="20"/>
                  <a:pt x="54" y="20"/>
                  <a:pt x="56" y="20"/>
                </a:cubicBezTo>
                <a:cubicBezTo>
                  <a:pt x="56" y="20"/>
                  <a:pt x="58" y="20"/>
                  <a:pt x="59" y="20"/>
                </a:cubicBezTo>
                <a:cubicBezTo>
                  <a:pt x="61" y="20"/>
                  <a:pt x="61" y="20"/>
                  <a:pt x="61" y="20"/>
                </a:cubicBezTo>
                <a:cubicBezTo>
                  <a:pt x="62" y="20"/>
                  <a:pt x="66" y="20"/>
                  <a:pt x="67" y="20"/>
                </a:cubicBezTo>
                <a:cubicBezTo>
                  <a:pt x="69" y="20"/>
                  <a:pt x="72" y="20"/>
                  <a:pt x="74" y="20"/>
                </a:cubicBezTo>
                <a:cubicBezTo>
                  <a:pt x="75" y="20"/>
                  <a:pt x="75" y="20"/>
                  <a:pt x="77" y="20"/>
                </a:cubicBezTo>
                <a:cubicBezTo>
                  <a:pt x="78" y="20"/>
                  <a:pt x="78" y="20"/>
                  <a:pt x="80" y="20"/>
                </a:cubicBezTo>
                <a:cubicBezTo>
                  <a:pt x="82" y="20"/>
                  <a:pt x="83" y="20"/>
                  <a:pt x="85" y="20"/>
                </a:cubicBezTo>
                <a:cubicBezTo>
                  <a:pt x="85" y="20"/>
                  <a:pt x="85" y="20"/>
                  <a:pt x="85" y="20"/>
                </a:cubicBezTo>
                <a:cubicBezTo>
                  <a:pt x="86" y="20"/>
                  <a:pt x="90" y="21"/>
                  <a:pt x="91" y="21"/>
                </a:cubicBezTo>
                <a:cubicBezTo>
                  <a:pt x="91" y="21"/>
                  <a:pt x="91" y="21"/>
                  <a:pt x="91" y="21"/>
                </a:cubicBezTo>
                <a:cubicBezTo>
                  <a:pt x="99" y="23"/>
                  <a:pt x="107" y="24"/>
                  <a:pt x="114" y="26"/>
                </a:cubicBezTo>
                <a:cubicBezTo>
                  <a:pt x="114" y="26"/>
                  <a:pt x="114" y="26"/>
                  <a:pt x="114" y="26"/>
                </a:cubicBezTo>
                <a:cubicBezTo>
                  <a:pt x="115" y="28"/>
                  <a:pt x="115" y="28"/>
                  <a:pt x="117" y="28"/>
                </a:cubicBezTo>
                <a:cubicBezTo>
                  <a:pt x="117" y="28"/>
                  <a:pt x="117" y="28"/>
                  <a:pt x="117" y="28"/>
                </a:cubicBezTo>
                <a:cubicBezTo>
                  <a:pt x="118" y="29"/>
                  <a:pt x="118" y="29"/>
                  <a:pt x="120" y="29"/>
                </a:cubicBezTo>
                <a:cubicBezTo>
                  <a:pt x="120" y="29"/>
                  <a:pt x="120" y="29"/>
                  <a:pt x="120" y="29"/>
                </a:cubicBezTo>
                <a:cubicBezTo>
                  <a:pt x="122" y="31"/>
                  <a:pt x="122" y="31"/>
                  <a:pt x="122" y="31"/>
                </a:cubicBezTo>
                <a:cubicBezTo>
                  <a:pt x="123" y="31"/>
                  <a:pt x="123" y="31"/>
                  <a:pt x="123" y="31"/>
                </a:cubicBezTo>
                <a:cubicBezTo>
                  <a:pt x="123" y="32"/>
                  <a:pt x="123" y="32"/>
                  <a:pt x="125" y="32"/>
                </a:cubicBezTo>
                <a:cubicBezTo>
                  <a:pt x="125" y="32"/>
                  <a:pt x="125" y="32"/>
                  <a:pt x="125" y="34"/>
                </a:cubicBezTo>
                <a:cubicBezTo>
                  <a:pt x="126" y="34"/>
                  <a:pt x="126" y="34"/>
                  <a:pt x="126" y="34"/>
                </a:cubicBezTo>
                <a:cubicBezTo>
                  <a:pt x="126" y="36"/>
                  <a:pt x="126" y="36"/>
                  <a:pt x="126" y="36"/>
                </a:cubicBezTo>
                <a:cubicBezTo>
                  <a:pt x="126" y="36"/>
                  <a:pt x="126" y="36"/>
                  <a:pt x="126" y="36"/>
                </a:cubicBezTo>
                <a:cubicBezTo>
                  <a:pt x="128" y="36"/>
                  <a:pt x="128" y="37"/>
                  <a:pt x="128" y="37"/>
                </a:cubicBezTo>
                <a:cubicBezTo>
                  <a:pt x="128" y="37"/>
                  <a:pt x="128" y="37"/>
                  <a:pt x="128" y="37"/>
                </a:cubicBezTo>
                <a:cubicBezTo>
                  <a:pt x="128" y="39"/>
                  <a:pt x="128" y="39"/>
                  <a:pt x="128" y="39"/>
                </a:cubicBezTo>
                <a:cubicBezTo>
                  <a:pt x="128" y="48"/>
                  <a:pt x="102" y="60"/>
                  <a:pt x="67" y="60"/>
                </a:cubicBezTo>
                <a:cubicBezTo>
                  <a:pt x="30" y="60"/>
                  <a:pt x="6" y="48"/>
                  <a:pt x="6" y="39"/>
                </a:cubicBezTo>
                <a:cubicBezTo>
                  <a:pt x="6" y="32"/>
                  <a:pt x="18" y="26"/>
                  <a:pt x="37" y="21"/>
                </a:cubicBezTo>
                <a:close/>
                <a:moveTo>
                  <a:pt x="67" y="154"/>
                </a:moveTo>
                <a:cubicBezTo>
                  <a:pt x="32" y="154"/>
                  <a:pt x="8" y="144"/>
                  <a:pt x="6" y="136"/>
                </a:cubicBezTo>
                <a:cubicBezTo>
                  <a:pt x="6" y="135"/>
                  <a:pt x="6" y="135"/>
                  <a:pt x="6" y="135"/>
                </a:cubicBezTo>
                <a:cubicBezTo>
                  <a:pt x="6" y="112"/>
                  <a:pt x="6" y="112"/>
                  <a:pt x="6" y="112"/>
                </a:cubicBezTo>
                <a:cubicBezTo>
                  <a:pt x="6" y="112"/>
                  <a:pt x="6" y="112"/>
                  <a:pt x="6" y="112"/>
                </a:cubicBezTo>
                <a:cubicBezTo>
                  <a:pt x="6" y="114"/>
                  <a:pt x="6" y="114"/>
                  <a:pt x="8" y="114"/>
                </a:cubicBezTo>
                <a:cubicBezTo>
                  <a:pt x="18" y="122"/>
                  <a:pt x="38" y="128"/>
                  <a:pt x="67" y="128"/>
                </a:cubicBezTo>
                <a:cubicBezTo>
                  <a:pt x="96" y="128"/>
                  <a:pt x="115" y="122"/>
                  <a:pt x="126" y="114"/>
                </a:cubicBezTo>
                <a:cubicBezTo>
                  <a:pt x="126" y="114"/>
                  <a:pt x="128" y="114"/>
                  <a:pt x="128" y="112"/>
                </a:cubicBezTo>
                <a:cubicBezTo>
                  <a:pt x="128" y="135"/>
                  <a:pt x="128" y="135"/>
                  <a:pt x="128" y="135"/>
                </a:cubicBezTo>
                <a:cubicBezTo>
                  <a:pt x="128" y="135"/>
                  <a:pt x="128" y="135"/>
                  <a:pt x="128" y="136"/>
                </a:cubicBezTo>
                <a:cubicBezTo>
                  <a:pt x="128" y="136"/>
                  <a:pt x="128" y="136"/>
                  <a:pt x="128" y="138"/>
                </a:cubicBezTo>
                <a:cubicBezTo>
                  <a:pt x="126" y="138"/>
                  <a:pt x="126" y="138"/>
                  <a:pt x="126" y="138"/>
                </a:cubicBezTo>
                <a:cubicBezTo>
                  <a:pt x="122" y="146"/>
                  <a:pt x="99" y="154"/>
                  <a:pt x="67" y="154"/>
                </a:cubicBezTo>
                <a:close/>
                <a:moveTo>
                  <a:pt x="155" y="122"/>
                </a:moveTo>
                <a:cubicBezTo>
                  <a:pt x="154" y="127"/>
                  <a:pt x="146" y="133"/>
                  <a:pt x="133" y="136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09"/>
                  <a:pt x="133" y="109"/>
                  <a:pt x="133" y="109"/>
                </a:cubicBezTo>
                <a:cubicBezTo>
                  <a:pt x="133" y="109"/>
                  <a:pt x="133" y="109"/>
                  <a:pt x="134" y="109"/>
                </a:cubicBezTo>
                <a:cubicBezTo>
                  <a:pt x="136" y="109"/>
                  <a:pt x="136" y="109"/>
                  <a:pt x="136" y="109"/>
                </a:cubicBezTo>
                <a:cubicBezTo>
                  <a:pt x="138" y="109"/>
                  <a:pt x="138" y="109"/>
                  <a:pt x="138" y="109"/>
                </a:cubicBezTo>
                <a:cubicBezTo>
                  <a:pt x="144" y="106"/>
                  <a:pt x="150" y="103"/>
                  <a:pt x="155" y="100"/>
                </a:cubicBezTo>
                <a:cubicBezTo>
                  <a:pt x="155" y="122"/>
                  <a:pt x="155" y="122"/>
                  <a:pt x="155" y="122"/>
                </a:cubicBezTo>
                <a:cubicBezTo>
                  <a:pt x="155" y="122"/>
                  <a:pt x="155" y="122"/>
                  <a:pt x="155" y="122"/>
                </a:cubicBezTo>
                <a:close/>
                <a:moveTo>
                  <a:pt x="155" y="122"/>
                </a:moveTo>
                <a:cubicBezTo>
                  <a:pt x="155" y="122"/>
                  <a:pt x="155" y="122"/>
                  <a:pt x="155" y="12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97B01DEE-52B9-B063-143A-6C0908E6A3D0}"/>
              </a:ext>
            </a:extLst>
          </p:cNvPr>
          <p:cNvSpPr>
            <a:spLocks noEditPoints="1"/>
          </p:cNvSpPr>
          <p:nvPr/>
        </p:nvSpPr>
        <p:spPr bwMode="auto">
          <a:xfrm>
            <a:off x="2981326" y="2474913"/>
            <a:ext cx="142875" cy="254000"/>
          </a:xfrm>
          <a:custGeom>
            <a:avLst/>
            <a:gdLst>
              <a:gd name="T0" fmla="*/ 0 w 90"/>
              <a:gd name="T1" fmla="*/ 12 h 160"/>
              <a:gd name="T2" fmla="*/ 79 w 90"/>
              <a:gd name="T3" fmla="*/ 160 h 160"/>
              <a:gd name="T4" fmla="*/ 79 w 90"/>
              <a:gd name="T5" fmla="*/ 0 h 160"/>
              <a:gd name="T6" fmla="*/ 11 w 90"/>
              <a:gd name="T7" fmla="*/ 156 h 160"/>
              <a:gd name="T8" fmla="*/ 85 w 90"/>
              <a:gd name="T9" fmla="*/ 128 h 160"/>
              <a:gd name="T10" fmla="*/ 5 w 90"/>
              <a:gd name="T11" fmla="*/ 123 h 160"/>
              <a:gd name="T12" fmla="*/ 85 w 90"/>
              <a:gd name="T13" fmla="*/ 123 h 160"/>
              <a:gd name="T14" fmla="*/ 5 w 90"/>
              <a:gd name="T15" fmla="*/ 12 h 160"/>
              <a:gd name="T16" fmla="*/ 85 w 90"/>
              <a:gd name="T17" fmla="*/ 12 h 160"/>
              <a:gd name="T18" fmla="*/ 56 w 90"/>
              <a:gd name="T19" fmla="*/ 142 h 160"/>
              <a:gd name="T20" fmla="*/ 45 w 90"/>
              <a:gd name="T21" fmla="*/ 152 h 160"/>
              <a:gd name="T22" fmla="*/ 45 w 90"/>
              <a:gd name="T23" fmla="*/ 147 h 160"/>
              <a:gd name="T24" fmla="*/ 45 w 90"/>
              <a:gd name="T25" fmla="*/ 9 h 160"/>
              <a:gd name="T26" fmla="*/ 33 w 90"/>
              <a:gd name="T27" fmla="*/ 14 h 160"/>
              <a:gd name="T28" fmla="*/ 45 w 90"/>
              <a:gd name="T29" fmla="*/ 9 h 160"/>
              <a:gd name="T30" fmla="*/ 50 w 90"/>
              <a:gd name="T31" fmla="*/ 11 h 160"/>
              <a:gd name="T32" fmla="*/ 58 w 90"/>
              <a:gd name="T33" fmla="*/ 11 h 160"/>
              <a:gd name="T34" fmla="*/ 22 w 90"/>
              <a:gd name="T35" fmla="*/ 86 h 160"/>
              <a:gd name="T36" fmla="*/ 27 w 90"/>
              <a:gd name="T37" fmla="*/ 89 h 160"/>
              <a:gd name="T38" fmla="*/ 32 w 90"/>
              <a:gd name="T39" fmla="*/ 91 h 160"/>
              <a:gd name="T40" fmla="*/ 36 w 90"/>
              <a:gd name="T41" fmla="*/ 92 h 160"/>
              <a:gd name="T42" fmla="*/ 41 w 90"/>
              <a:gd name="T43" fmla="*/ 94 h 160"/>
              <a:gd name="T44" fmla="*/ 49 w 90"/>
              <a:gd name="T45" fmla="*/ 94 h 160"/>
              <a:gd name="T46" fmla="*/ 54 w 90"/>
              <a:gd name="T47" fmla="*/ 92 h 160"/>
              <a:gd name="T48" fmla="*/ 61 w 90"/>
              <a:gd name="T49" fmla="*/ 89 h 160"/>
              <a:gd name="T50" fmla="*/ 64 w 90"/>
              <a:gd name="T51" fmla="*/ 88 h 160"/>
              <a:gd name="T52" fmla="*/ 80 w 90"/>
              <a:gd name="T53" fmla="*/ 59 h 160"/>
              <a:gd name="T54" fmla="*/ 22 w 90"/>
              <a:gd name="T55" fmla="*/ 84 h 160"/>
              <a:gd name="T56" fmla="*/ 36 w 90"/>
              <a:gd name="T57" fmla="*/ 88 h 160"/>
              <a:gd name="T58" fmla="*/ 30 w 90"/>
              <a:gd name="T59" fmla="*/ 84 h 160"/>
              <a:gd name="T60" fmla="*/ 40 w 90"/>
              <a:gd name="T61" fmla="*/ 72 h 160"/>
              <a:gd name="T62" fmla="*/ 36 w 90"/>
              <a:gd name="T63" fmla="*/ 64 h 160"/>
              <a:gd name="T64" fmla="*/ 36 w 90"/>
              <a:gd name="T65" fmla="*/ 59 h 160"/>
              <a:gd name="T66" fmla="*/ 45 w 90"/>
              <a:gd name="T67" fmla="*/ 46 h 160"/>
              <a:gd name="T68" fmla="*/ 53 w 90"/>
              <a:gd name="T69" fmla="*/ 57 h 160"/>
              <a:gd name="T70" fmla="*/ 54 w 90"/>
              <a:gd name="T71" fmla="*/ 64 h 160"/>
              <a:gd name="T72" fmla="*/ 49 w 90"/>
              <a:gd name="T73" fmla="*/ 70 h 160"/>
              <a:gd name="T74" fmla="*/ 48 w 90"/>
              <a:gd name="T75" fmla="*/ 76 h 160"/>
              <a:gd name="T76" fmla="*/ 54 w 90"/>
              <a:gd name="T77" fmla="*/ 86 h 160"/>
              <a:gd name="T78" fmla="*/ 64 w 90"/>
              <a:gd name="T79" fmla="*/ 81 h 160"/>
              <a:gd name="T80" fmla="*/ 53 w 90"/>
              <a:gd name="T81" fmla="*/ 76 h 160"/>
              <a:gd name="T82" fmla="*/ 59 w 90"/>
              <a:gd name="T83" fmla="*/ 64 h 160"/>
              <a:gd name="T84" fmla="*/ 58 w 90"/>
              <a:gd name="T85" fmla="*/ 51 h 160"/>
              <a:gd name="T86" fmla="*/ 33 w 90"/>
              <a:gd name="T87" fmla="*/ 44 h 160"/>
              <a:gd name="T88" fmla="*/ 30 w 90"/>
              <a:gd name="T89" fmla="*/ 59 h 160"/>
              <a:gd name="T90" fmla="*/ 35 w 90"/>
              <a:gd name="T91" fmla="*/ 73 h 160"/>
              <a:gd name="T92" fmla="*/ 15 w 90"/>
              <a:gd name="T93" fmla="*/ 59 h 160"/>
              <a:gd name="T94" fmla="*/ 28 w 90"/>
              <a:gd name="T95" fmla="*/ 99 h 160"/>
              <a:gd name="T96" fmla="*/ 81 w 90"/>
              <a:gd name="T97" fmla="*/ 120 h 160"/>
              <a:gd name="T98" fmla="*/ 12 w 90"/>
              <a:gd name="T99" fmla="*/ 116 h 160"/>
              <a:gd name="T100" fmla="*/ 23 w 90"/>
              <a:gd name="T101" fmla="*/ 116 h 160"/>
              <a:gd name="T102" fmla="*/ 28 w 90"/>
              <a:gd name="T103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0" h="160">
                <a:moveTo>
                  <a:pt x="79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6"/>
                  <a:pt x="5" y="160"/>
                  <a:pt x="11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5" y="160"/>
                  <a:pt x="90" y="156"/>
                  <a:pt x="90" y="149"/>
                </a:cubicBezTo>
                <a:cubicBezTo>
                  <a:pt x="90" y="12"/>
                  <a:pt x="90" y="12"/>
                  <a:pt x="90" y="12"/>
                </a:cubicBezTo>
                <a:cubicBezTo>
                  <a:pt x="90" y="5"/>
                  <a:pt x="85" y="0"/>
                  <a:pt x="79" y="0"/>
                </a:cubicBezTo>
                <a:close/>
                <a:moveTo>
                  <a:pt x="85" y="149"/>
                </a:moveTo>
                <a:cubicBezTo>
                  <a:pt x="85" y="152"/>
                  <a:pt x="82" y="156"/>
                  <a:pt x="79" y="156"/>
                </a:cubicBezTo>
                <a:cubicBezTo>
                  <a:pt x="11" y="156"/>
                  <a:pt x="11" y="156"/>
                  <a:pt x="11" y="156"/>
                </a:cubicBezTo>
                <a:cubicBezTo>
                  <a:pt x="8" y="156"/>
                  <a:pt x="5" y="152"/>
                  <a:pt x="5" y="149"/>
                </a:cubicBezTo>
                <a:cubicBezTo>
                  <a:pt x="5" y="128"/>
                  <a:pt x="5" y="128"/>
                  <a:pt x="5" y="128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85" y="149"/>
                  <a:pt x="85" y="149"/>
                  <a:pt x="85" y="149"/>
                </a:cubicBezTo>
                <a:close/>
                <a:moveTo>
                  <a:pt x="85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21"/>
                  <a:pt x="5" y="21"/>
                  <a:pt x="5" y="21"/>
                </a:cubicBezTo>
                <a:cubicBezTo>
                  <a:pt x="85" y="21"/>
                  <a:pt x="85" y="21"/>
                  <a:pt x="85" y="21"/>
                </a:cubicBezTo>
                <a:cubicBezTo>
                  <a:pt x="85" y="123"/>
                  <a:pt x="85" y="123"/>
                  <a:pt x="85" y="123"/>
                </a:cubicBezTo>
                <a:close/>
                <a:moveTo>
                  <a:pt x="85" y="17"/>
                </a:moveTo>
                <a:cubicBezTo>
                  <a:pt x="5" y="17"/>
                  <a:pt x="5" y="17"/>
                  <a:pt x="5" y="17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9"/>
                  <a:pt x="8" y="5"/>
                  <a:pt x="11" y="5"/>
                </a:cubicBezTo>
                <a:cubicBezTo>
                  <a:pt x="79" y="5"/>
                  <a:pt x="79" y="5"/>
                  <a:pt x="79" y="5"/>
                </a:cubicBezTo>
                <a:cubicBezTo>
                  <a:pt x="82" y="5"/>
                  <a:pt x="85" y="9"/>
                  <a:pt x="85" y="12"/>
                </a:cubicBezTo>
                <a:cubicBezTo>
                  <a:pt x="85" y="17"/>
                  <a:pt x="85" y="17"/>
                  <a:pt x="85" y="17"/>
                </a:cubicBezTo>
                <a:close/>
                <a:moveTo>
                  <a:pt x="45" y="152"/>
                </a:moveTo>
                <a:cubicBezTo>
                  <a:pt x="51" y="152"/>
                  <a:pt x="56" y="147"/>
                  <a:pt x="56" y="142"/>
                </a:cubicBezTo>
                <a:cubicBezTo>
                  <a:pt x="56" y="136"/>
                  <a:pt x="51" y="131"/>
                  <a:pt x="45" y="131"/>
                </a:cubicBezTo>
                <a:cubicBezTo>
                  <a:pt x="38" y="131"/>
                  <a:pt x="34" y="136"/>
                  <a:pt x="34" y="142"/>
                </a:cubicBezTo>
                <a:cubicBezTo>
                  <a:pt x="34" y="147"/>
                  <a:pt x="38" y="152"/>
                  <a:pt x="45" y="152"/>
                </a:cubicBezTo>
                <a:close/>
                <a:moveTo>
                  <a:pt x="45" y="136"/>
                </a:moveTo>
                <a:cubicBezTo>
                  <a:pt x="48" y="136"/>
                  <a:pt x="49" y="139"/>
                  <a:pt x="49" y="142"/>
                </a:cubicBezTo>
                <a:cubicBezTo>
                  <a:pt x="49" y="145"/>
                  <a:pt x="48" y="147"/>
                  <a:pt x="45" y="147"/>
                </a:cubicBezTo>
                <a:cubicBezTo>
                  <a:pt x="41" y="147"/>
                  <a:pt x="40" y="145"/>
                  <a:pt x="40" y="142"/>
                </a:cubicBezTo>
                <a:cubicBezTo>
                  <a:pt x="40" y="139"/>
                  <a:pt x="41" y="136"/>
                  <a:pt x="45" y="136"/>
                </a:cubicBezTo>
                <a:close/>
                <a:moveTo>
                  <a:pt x="45" y="9"/>
                </a:moveTo>
                <a:cubicBezTo>
                  <a:pt x="33" y="9"/>
                  <a:pt x="33" y="9"/>
                  <a:pt x="33" y="9"/>
                </a:cubicBezTo>
                <a:cubicBezTo>
                  <a:pt x="32" y="9"/>
                  <a:pt x="32" y="9"/>
                  <a:pt x="32" y="11"/>
                </a:cubicBezTo>
                <a:cubicBezTo>
                  <a:pt x="32" y="12"/>
                  <a:pt x="32" y="14"/>
                  <a:pt x="33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6" y="14"/>
                  <a:pt x="48" y="12"/>
                  <a:pt x="48" y="11"/>
                </a:cubicBezTo>
                <a:cubicBezTo>
                  <a:pt x="48" y="9"/>
                  <a:pt x="46" y="9"/>
                  <a:pt x="45" y="9"/>
                </a:cubicBezTo>
                <a:close/>
                <a:moveTo>
                  <a:pt x="56" y="9"/>
                </a:moveTo>
                <a:cubicBezTo>
                  <a:pt x="53" y="9"/>
                  <a:pt x="53" y="9"/>
                  <a:pt x="53" y="9"/>
                </a:cubicBezTo>
                <a:cubicBezTo>
                  <a:pt x="51" y="9"/>
                  <a:pt x="50" y="9"/>
                  <a:pt x="50" y="11"/>
                </a:cubicBezTo>
                <a:cubicBezTo>
                  <a:pt x="50" y="12"/>
                  <a:pt x="51" y="14"/>
                  <a:pt x="53" y="14"/>
                </a:cubicBezTo>
                <a:cubicBezTo>
                  <a:pt x="56" y="14"/>
                  <a:pt x="56" y="14"/>
                  <a:pt x="56" y="14"/>
                </a:cubicBezTo>
                <a:cubicBezTo>
                  <a:pt x="56" y="14"/>
                  <a:pt x="58" y="12"/>
                  <a:pt x="58" y="11"/>
                </a:cubicBezTo>
                <a:cubicBezTo>
                  <a:pt x="58" y="9"/>
                  <a:pt x="56" y="9"/>
                  <a:pt x="56" y="9"/>
                </a:cubicBezTo>
                <a:close/>
                <a:moveTo>
                  <a:pt x="22" y="84"/>
                </a:moveTo>
                <a:cubicBezTo>
                  <a:pt x="22" y="86"/>
                  <a:pt x="22" y="86"/>
                  <a:pt x="22" y="86"/>
                </a:cubicBezTo>
                <a:cubicBezTo>
                  <a:pt x="23" y="88"/>
                  <a:pt x="23" y="88"/>
                  <a:pt x="23" y="88"/>
                </a:cubicBezTo>
                <a:cubicBezTo>
                  <a:pt x="25" y="88"/>
                  <a:pt x="25" y="88"/>
                  <a:pt x="25" y="88"/>
                </a:cubicBezTo>
                <a:cubicBezTo>
                  <a:pt x="27" y="89"/>
                  <a:pt x="27" y="89"/>
                  <a:pt x="27" y="89"/>
                </a:cubicBezTo>
                <a:cubicBezTo>
                  <a:pt x="28" y="89"/>
                  <a:pt x="28" y="89"/>
                  <a:pt x="28" y="89"/>
                </a:cubicBezTo>
                <a:cubicBezTo>
                  <a:pt x="28" y="91"/>
                  <a:pt x="30" y="91"/>
                  <a:pt x="30" y="91"/>
                </a:cubicBezTo>
                <a:cubicBezTo>
                  <a:pt x="30" y="91"/>
                  <a:pt x="30" y="91"/>
                  <a:pt x="32" y="91"/>
                </a:cubicBezTo>
                <a:cubicBezTo>
                  <a:pt x="33" y="92"/>
                  <a:pt x="33" y="92"/>
                  <a:pt x="33" y="92"/>
                </a:cubicBezTo>
                <a:cubicBezTo>
                  <a:pt x="35" y="92"/>
                  <a:pt x="35" y="92"/>
                  <a:pt x="35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38" y="92"/>
                  <a:pt x="38" y="92"/>
                  <a:pt x="38" y="92"/>
                </a:cubicBezTo>
                <a:cubicBezTo>
                  <a:pt x="38" y="94"/>
                  <a:pt x="40" y="94"/>
                  <a:pt x="40" y="94"/>
                </a:cubicBezTo>
                <a:cubicBezTo>
                  <a:pt x="41" y="94"/>
                  <a:pt x="41" y="94"/>
                  <a:pt x="41" y="94"/>
                </a:cubicBezTo>
                <a:cubicBezTo>
                  <a:pt x="43" y="94"/>
                  <a:pt x="43" y="94"/>
                  <a:pt x="45" y="94"/>
                </a:cubicBezTo>
                <a:cubicBezTo>
                  <a:pt x="46" y="94"/>
                  <a:pt x="46" y="94"/>
                  <a:pt x="48" y="94"/>
                </a:cubicBezTo>
                <a:cubicBezTo>
                  <a:pt x="48" y="94"/>
                  <a:pt x="48" y="94"/>
                  <a:pt x="49" y="94"/>
                </a:cubicBezTo>
                <a:cubicBezTo>
                  <a:pt x="49" y="94"/>
                  <a:pt x="49" y="94"/>
                  <a:pt x="51" y="92"/>
                </a:cubicBezTo>
                <a:cubicBezTo>
                  <a:pt x="51" y="92"/>
                  <a:pt x="51" y="92"/>
                  <a:pt x="53" y="92"/>
                </a:cubicBezTo>
                <a:cubicBezTo>
                  <a:pt x="53" y="92"/>
                  <a:pt x="53" y="92"/>
                  <a:pt x="54" y="92"/>
                </a:cubicBezTo>
                <a:cubicBezTo>
                  <a:pt x="56" y="92"/>
                  <a:pt x="58" y="91"/>
                  <a:pt x="58" y="91"/>
                </a:cubicBezTo>
                <a:cubicBezTo>
                  <a:pt x="59" y="91"/>
                  <a:pt x="59" y="91"/>
                  <a:pt x="59" y="91"/>
                </a:cubicBezTo>
                <a:cubicBezTo>
                  <a:pt x="59" y="91"/>
                  <a:pt x="61" y="91"/>
                  <a:pt x="61" y="89"/>
                </a:cubicBezTo>
                <a:cubicBezTo>
                  <a:pt x="61" y="89"/>
                  <a:pt x="61" y="89"/>
                  <a:pt x="62" y="89"/>
                </a:cubicBezTo>
                <a:cubicBezTo>
                  <a:pt x="62" y="89"/>
                  <a:pt x="62" y="89"/>
                  <a:pt x="62" y="88"/>
                </a:cubicBezTo>
                <a:cubicBezTo>
                  <a:pt x="64" y="88"/>
                  <a:pt x="64" y="88"/>
                  <a:pt x="64" y="88"/>
                </a:cubicBezTo>
                <a:cubicBezTo>
                  <a:pt x="64" y="88"/>
                  <a:pt x="64" y="88"/>
                  <a:pt x="66" y="88"/>
                </a:cubicBezTo>
                <a:cubicBezTo>
                  <a:pt x="67" y="84"/>
                  <a:pt x="67" y="84"/>
                  <a:pt x="67" y="84"/>
                </a:cubicBezTo>
                <a:cubicBezTo>
                  <a:pt x="75" y="78"/>
                  <a:pt x="80" y="70"/>
                  <a:pt x="80" y="59"/>
                </a:cubicBezTo>
                <a:cubicBezTo>
                  <a:pt x="80" y="40"/>
                  <a:pt x="64" y="25"/>
                  <a:pt x="45" y="25"/>
                </a:cubicBezTo>
                <a:cubicBezTo>
                  <a:pt x="25" y="25"/>
                  <a:pt x="9" y="40"/>
                  <a:pt x="9" y="59"/>
                </a:cubicBezTo>
                <a:cubicBezTo>
                  <a:pt x="9" y="70"/>
                  <a:pt x="14" y="78"/>
                  <a:pt x="22" y="84"/>
                </a:cubicBezTo>
                <a:close/>
                <a:moveTo>
                  <a:pt x="54" y="86"/>
                </a:moveTo>
                <a:cubicBezTo>
                  <a:pt x="54" y="88"/>
                  <a:pt x="53" y="88"/>
                  <a:pt x="51" y="88"/>
                </a:cubicBezTo>
                <a:cubicBezTo>
                  <a:pt x="46" y="89"/>
                  <a:pt x="41" y="89"/>
                  <a:pt x="36" y="88"/>
                </a:cubicBezTo>
                <a:cubicBezTo>
                  <a:pt x="36" y="88"/>
                  <a:pt x="35" y="88"/>
                  <a:pt x="35" y="86"/>
                </a:cubicBezTo>
                <a:cubicBezTo>
                  <a:pt x="33" y="86"/>
                  <a:pt x="33" y="86"/>
                  <a:pt x="33" y="86"/>
                </a:cubicBezTo>
                <a:cubicBezTo>
                  <a:pt x="33" y="86"/>
                  <a:pt x="32" y="86"/>
                  <a:pt x="30" y="84"/>
                </a:cubicBezTo>
                <a:cubicBezTo>
                  <a:pt x="36" y="81"/>
                  <a:pt x="36" y="81"/>
                  <a:pt x="36" y="81"/>
                </a:cubicBezTo>
                <a:cubicBezTo>
                  <a:pt x="40" y="80"/>
                  <a:pt x="40" y="78"/>
                  <a:pt x="40" y="76"/>
                </a:cubicBezTo>
                <a:cubicBezTo>
                  <a:pt x="40" y="72"/>
                  <a:pt x="40" y="72"/>
                  <a:pt x="40" y="72"/>
                </a:cubicBezTo>
                <a:cubicBezTo>
                  <a:pt x="40" y="70"/>
                  <a:pt x="40" y="70"/>
                  <a:pt x="40" y="70"/>
                </a:cubicBezTo>
                <a:cubicBezTo>
                  <a:pt x="40" y="70"/>
                  <a:pt x="38" y="68"/>
                  <a:pt x="36" y="65"/>
                </a:cubicBezTo>
                <a:cubicBezTo>
                  <a:pt x="36" y="64"/>
                  <a:pt x="36" y="64"/>
                  <a:pt x="36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59"/>
                  <a:pt x="35" y="59"/>
                  <a:pt x="35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1"/>
                  <a:pt x="36" y="51"/>
                  <a:pt x="36" y="51"/>
                </a:cubicBezTo>
                <a:cubicBezTo>
                  <a:pt x="36" y="51"/>
                  <a:pt x="36" y="49"/>
                  <a:pt x="38" y="48"/>
                </a:cubicBezTo>
                <a:cubicBezTo>
                  <a:pt x="38" y="46"/>
                  <a:pt x="41" y="46"/>
                  <a:pt x="45" y="46"/>
                </a:cubicBezTo>
                <a:cubicBezTo>
                  <a:pt x="48" y="46"/>
                  <a:pt x="49" y="46"/>
                  <a:pt x="51" y="48"/>
                </a:cubicBezTo>
                <a:cubicBezTo>
                  <a:pt x="53" y="49"/>
                  <a:pt x="53" y="51"/>
                  <a:pt x="53" y="51"/>
                </a:cubicBezTo>
                <a:cubicBezTo>
                  <a:pt x="53" y="57"/>
                  <a:pt x="53" y="57"/>
                  <a:pt x="53" y="57"/>
                </a:cubicBezTo>
                <a:cubicBezTo>
                  <a:pt x="53" y="59"/>
                  <a:pt x="53" y="59"/>
                  <a:pt x="53" y="59"/>
                </a:cubicBezTo>
                <a:cubicBezTo>
                  <a:pt x="54" y="59"/>
                  <a:pt x="54" y="59"/>
                  <a:pt x="54" y="59"/>
                </a:cubicBezTo>
                <a:cubicBezTo>
                  <a:pt x="54" y="64"/>
                  <a:pt x="54" y="64"/>
                  <a:pt x="54" y="64"/>
                </a:cubicBezTo>
                <a:cubicBezTo>
                  <a:pt x="53" y="64"/>
                  <a:pt x="53" y="64"/>
                  <a:pt x="53" y="64"/>
                </a:cubicBezTo>
                <a:cubicBezTo>
                  <a:pt x="51" y="65"/>
                  <a:pt x="51" y="65"/>
                  <a:pt x="51" y="65"/>
                </a:cubicBezTo>
                <a:cubicBezTo>
                  <a:pt x="51" y="67"/>
                  <a:pt x="49" y="68"/>
                  <a:pt x="49" y="70"/>
                </a:cubicBezTo>
                <a:cubicBezTo>
                  <a:pt x="48" y="70"/>
                  <a:pt x="48" y="70"/>
                  <a:pt x="48" y="70"/>
                </a:cubicBezTo>
                <a:cubicBezTo>
                  <a:pt x="48" y="72"/>
                  <a:pt x="48" y="72"/>
                  <a:pt x="48" y="72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8"/>
                  <a:pt x="49" y="81"/>
                  <a:pt x="51" y="81"/>
                </a:cubicBezTo>
                <a:cubicBezTo>
                  <a:pt x="58" y="84"/>
                  <a:pt x="58" y="84"/>
                  <a:pt x="58" y="84"/>
                </a:cubicBezTo>
                <a:cubicBezTo>
                  <a:pt x="58" y="86"/>
                  <a:pt x="56" y="86"/>
                  <a:pt x="54" y="86"/>
                </a:cubicBezTo>
                <a:close/>
                <a:moveTo>
                  <a:pt x="45" y="30"/>
                </a:moveTo>
                <a:cubicBezTo>
                  <a:pt x="61" y="30"/>
                  <a:pt x="74" y="43"/>
                  <a:pt x="74" y="59"/>
                </a:cubicBezTo>
                <a:cubicBezTo>
                  <a:pt x="74" y="68"/>
                  <a:pt x="71" y="76"/>
                  <a:pt x="64" y="81"/>
                </a:cubicBezTo>
                <a:cubicBezTo>
                  <a:pt x="62" y="81"/>
                  <a:pt x="62" y="81"/>
                  <a:pt x="62" y="81"/>
                </a:cubicBezTo>
                <a:cubicBezTo>
                  <a:pt x="54" y="76"/>
                  <a:pt x="54" y="76"/>
                  <a:pt x="54" y="76"/>
                </a:cubicBezTo>
                <a:cubicBezTo>
                  <a:pt x="53" y="76"/>
                  <a:pt x="53" y="76"/>
                  <a:pt x="53" y="76"/>
                </a:cubicBezTo>
                <a:cubicBezTo>
                  <a:pt x="53" y="73"/>
                  <a:pt x="53" y="73"/>
                  <a:pt x="53" y="73"/>
                </a:cubicBezTo>
                <a:cubicBezTo>
                  <a:pt x="54" y="72"/>
                  <a:pt x="56" y="70"/>
                  <a:pt x="56" y="67"/>
                </a:cubicBezTo>
                <a:cubicBezTo>
                  <a:pt x="58" y="67"/>
                  <a:pt x="59" y="65"/>
                  <a:pt x="59" y="64"/>
                </a:cubicBezTo>
                <a:cubicBezTo>
                  <a:pt x="59" y="59"/>
                  <a:pt x="59" y="59"/>
                  <a:pt x="59" y="59"/>
                </a:cubicBezTo>
                <a:cubicBezTo>
                  <a:pt x="59" y="57"/>
                  <a:pt x="59" y="57"/>
                  <a:pt x="58" y="56"/>
                </a:cubicBezTo>
                <a:cubicBezTo>
                  <a:pt x="58" y="51"/>
                  <a:pt x="58" y="51"/>
                  <a:pt x="58" y="51"/>
                </a:cubicBezTo>
                <a:cubicBezTo>
                  <a:pt x="58" y="51"/>
                  <a:pt x="58" y="48"/>
                  <a:pt x="56" y="44"/>
                </a:cubicBezTo>
                <a:cubicBezTo>
                  <a:pt x="53" y="41"/>
                  <a:pt x="49" y="40"/>
                  <a:pt x="45" y="40"/>
                </a:cubicBezTo>
                <a:cubicBezTo>
                  <a:pt x="40" y="40"/>
                  <a:pt x="36" y="41"/>
                  <a:pt x="33" y="44"/>
                </a:cubicBezTo>
                <a:cubicBezTo>
                  <a:pt x="32" y="48"/>
                  <a:pt x="32" y="51"/>
                  <a:pt x="32" y="51"/>
                </a:cubicBezTo>
                <a:cubicBezTo>
                  <a:pt x="32" y="56"/>
                  <a:pt x="32" y="56"/>
                  <a:pt x="32" y="56"/>
                </a:cubicBezTo>
                <a:cubicBezTo>
                  <a:pt x="30" y="57"/>
                  <a:pt x="30" y="57"/>
                  <a:pt x="30" y="59"/>
                </a:cubicBezTo>
                <a:cubicBezTo>
                  <a:pt x="30" y="64"/>
                  <a:pt x="30" y="64"/>
                  <a:pt x="30" y="64"/>
                </a:cubicBezTo>
                <a:cubicBezTo>
                  <a:pt x="30" y="64"/>
                  <a:pt x="30" y="65"/>
                  <a:pt x="32" y="67"/>
                </a:cubicBezTo>
                <a:cubicBezTo>
                  <a:pt x="33" y="70"/>
                  <a:pt x="35" y="72"/>
                  <a:pt x="35" y="73"/>
                </a:cubicBezTo>
                <a:cubicBezTo>
                  <a:pt x="35" y="76"/>
                  <a:pt x="35" y="76"/>
                  <a:pt x="35" y="76"/>
                </a:cubicBezTo>
                <a:cubicBezTo>
                  <a:pt x="25" y="81"/>
                  <a:pt x="25" y="81"/>
                  <a:pt x="25" y="81"/>
                </a:cubicBezTo>
                <a:cubicBezTo>
                  <a:pt x="19" y="76"/>
                  <a:pt x="15" y="68"/>
                  <a:pt x="15" y="59"/>
                </a:cubicBezTo>
                <a:cubicBezTo>
                  <a:pt x="15" y="43"/>
                  <a:pt x="28" y="30"/>
                  <a:pt x="45" y="30"/>
                </a:cubicBezTo>
                <a:close/>
                <a:moveTo>
                  <a:pt x="81" y="99"/>
                </a:moveTo>
                <a:cubicBezTo>
                  <a:pt x="28" y="99"/>
                  <a:pt x="28" y="99"/>
                  <a:pt x="28" y="9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20"/>
                  <a:pt x="8" y="120"/>
                  <a:pt x="8" y="120"/>
                </a:cubicBezTo>
                <a:cubicBezTo>
                  <a:pt x="81" y="120"/>
                  <a:pt x="81" y="120"/>
                  <a:pt x="81" y="120"/>
                </a:cubicBezTo>
                <a:lnTo>
                  <a:pt x="81" y="99"/>
                </a:lnTo>
                <a:close/>
                <a:moveTo>
                  <a:pt x="23" y="116"/>
                </a:moveTo>
                <a:cubicBezTo>
                  <a:pt x="12" y="116"/>
                  <a:pt x="12" y="116"/>
                  <a:pt x="12" y="116"/>
                </a:cubicBezTo>
                <a:cubicBezTo>
                  <a:pt x="12" y="103"/>
                  <a:pt x="12" y="103"/>
                  <a:pt x="12" y="103"/>
                </a:cubicBezTo>
                <a:cubicBezTo>
                  <a:pt x="23" y="103"/>
                  <a:pt x="23" y="103"/>
                  <a:pt x="23" y="103"/>
                </a:cubicBezTo>
                <a:lnTo>
                  <a:pt x="23" y="116"/>
                </a:lnTo>
                <a:close/>
                <a:moveTo>
                  <a:pt x="77" y="116"/>
                </a:moveTo>
                <a:cubicBezTo>
                  <a:pt x="28" y="116"/>
                  <a:pt x="28" y="116"/>
                  <a:pt x="28" y="116"/>
                </a:cubicBezTo>
                <a:cubicBezTo>
                  <a:pt x="28" y="103"/>
                  <a:pt x="28" y="103"/>
                  <a:pt x="28" y="103"/>
                </a:cubicBezTo>
                <a:cubicBezTo>
                  <a:pt x="77" y="103"/>
                  <a:pt x="77" y="103"/>
                  <a:pt x="77" y="103"/>
                </a:cubicBezTo>
                <a:lnTo>
                  <a:pt x="77" y="1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F5ADBB9B-A4EF-26FE-B67B-14F24C809349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3025775"/>
            <a:ext cx="254000" cy="254000"/>
          </a:xfrm>
          <a:custGeom>
            <a:avLst/>
            <a:gdLst>
              <a:gd name="T0" fmla="*/ 99 w 160"/>
              <a:gd name="T1" fmla="*/ 110 h 160"/>
              <a:gd name="T2" fmla="*/ 144 w 160"/>
              <a:gd name="T3" fmla="*/ 0 h 160"/>
              <a:gd name="T4" fmla="*/ 0 w 160"/>
              <a:gd name="T5" fmla="*/ 112 h 160"/>
              <a:gd name="T6" fmla="*/ 64 w 160"/>
              <a:gd name="T7" fmla="*/ 141 h 160"/>
              <a:gd name="T8" fmla="*/ 46 w 160"/>
              <a:gd name="T9" fmla="*/ 157 h 160"/>
              <a:gd name="T10" fmla="*/ 115 w 160"/>
              <a:gd name="T11" fmla="*/ 157 h 160"/>
              <a:gd name="T12" fmla="*/ 96 w 160"/>
              <a:gd name="T13" fmla="*/ 128 h 160"/>
              <a:gd name="T14" fmla="*/ 160 w 160"/>
              <a:gd name="T15" fmla="*/ 16 h 160"/>
              <a:gd name="T16" fmla="*/ 107 w 160"/>
              <a:gd name="T17" fmla="*/ 154 h 160"/>
              <a:gd name="T18" fmla="*/ 60 w 160"/>
              <a:gd name="T19" fmla="*/ 148 h 160"/>
              <a:gd name="T20" fmla="*/ 70 w 160"/>
              <a:gd name="T21" fmla="*/ 128 h 160"/>
              <a:gd name="T22" fmla="*/ 70 w 160"/>
              <a:gd name="T23" fmla="*/ 141 h 160"/>
              <a:gd name="T24" fmla="*/ 16 w 160"/>
              <a:gd name="T25" fmla="*/ 122 h 160"/>
              <a:gd name="T26" fmla="*/ 153 w 160"/>
              <a:gd name="T27" fmla="*/ 103 h 160"/>
              <a:gd name="T28" fmla="*/ 36 w 160"/>
              <a:gd name="T29" fmla="*/ 32 h 160"/>
              <a:gd name="T30" fmla="*/ 46 w 160"/>
              <a:gd name="T31" fmla="*/ 53 h 160"/>
              <a:gd name="T32" fmla="*/ 40 w 160"/>
              <a:gd name="T33" fmla="*/ 53 h 160"/>
              <a:gd name="T34" fmla="*/ 33 w 160"/>
              <a:gd name="T35" fmla="*/ 96 h 160"/>
              <a:gd name="T36" fmla="*/ 33 w 160"/>
              <a:gd name="T37" fmla="*/ 53 h 160"/>
              <a:gd name="T38" fmla="*/ 80 w 160"/>
              <a:gd name="T39" fmla="*/ 64 h 160"/>
              <a:gd name="T40" fmla="*/ 73 w 160"/>
              <a:gd name="T41" fmla="*/ 84 h 160"/>
              <a:gd name="T42" fmla="*/ 73 w 160"/>
              <a:gd name="T43" fmla="*/ 96 h 160"/>
              <a:gd name="T44" fmla="*/ 80 w 160"/>
              <a:gd name="T45" fmla="*/ 60 h 160"/>
              <a:gd name="T46" fmla="*/ 88 w 160"/>
              <a:gd name="T47" fmla="*/ 45 h 160"/>
              <a:gd name="T48" fmla="*/ 132 w 160"/>
              <a:gd name="T49" fmla="*/ 40 h 160"/>
              <a:gd name="T50" fmla="*/ 126 w 160"/>
              <a:gd name="T51" fmla="*/ 53 h 160"/>
              <a:gd name="T52" fmla="*/ 132 w 160"/>
              <a:gd name="T53" fmla="*/ 66 h 160"/>
              <a:gd name="T54" fmla="*/ 129 w 160"/>
              <a:gd name="T55" fmla="*/ 71 h 160"/>
              <a:gd name="T56" fmla="*/ 129 w 160"/>
              <a:gd name="T57" fmla="*/ 84 h 160"/>
              <a:gd name="T58" fmla="*/ 132 w 160"/>
              <a:gd name="T59" fmla="*/ 90 h 160"/>
              <a:gd name="T60" fmla="*/ 115 w 160"/>
              <a:gd name="T61" fmla="*/ 28 h 160"/>
              <a:gd name="T62" fmla="*/ 129 w 160"/>
              <a:gd name="T63" fmla="*/ 34 h 160"/>
              <a:gd name="T64" fmla="*/ 153 w 160"/>
              <a:gd name="T65" fmla="*/ 96 h 160"/>
              <a:gd name="T66" fmla="*/ 136 w 160"/>
              <a:gd name="T67" fmla="*/ 21 h 160"/>
              <a:gd name="T68" fmla="*/ 108 w 160"/>
              <a:gd name="T69" fmla="*/ 96 h 160"/>
              <a:gd name="T70" fmla="*/ 89 w 160"/>
              <a:gd name="T71" fmla="*/ 63 h 160"/>
              <a:gd name="T72" fmla="*/ 80 w 160"/>
              <a:gd name="T73" fmla="*/ 21 h 160"/>
              <a:gd name="T74" fmla="*/ 70 w 160"/>
              <a:gd name="T75" fmla="*/ 61 h 160"/>
              <a:gd name="T76" fmla="*/ 52 w 160"/>
              <a:gd name="T77" fmla="*/ 96 h 160"/>
              <a:gd name="T78" fmla="*/ 40 w 160"/>
              <a:gd name="T79" fmla="*/ 23 h 160"/>
              <a:gd name="T80" fmla="*/ 20 w 160"/>
              <a:gd name="T81" fmla="*/ 48 h 160"/>
              <a:gd name="T82" fmla="*/ 6 w 160"/>
              <a:gd name="T83" fmla="*/ 96 h 160"/>
              <a:gd name="T84" fmla="*/ 144 w 160"/>
              <a:gd name="T85" fmla="*/ 7 h 160"/>
              <a:gd name="T86" fmla="*/ 67 w 160"/>
              <a:gd name="T87" fmla="*/ 115 h 160"/>
              <a:gd name="T88" fmla="*/ 85 w 160"/>
              <a:gd name="T89" fmla="*/ 110 h 160"/>
              <a:gd name="T90" fmla="*/ 67 w 160"/>
              <a:gd name="T91" fmla="*/ 1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99" y="115"/>
                </a:moveTo>
                <a:cubicBezTo>
                  <a:pt x="101" y="115"/>
                  <a:pt x="102" y="114"/>
                  <a:pt x="102" y="113"/>
                </a:cubicBezTo>
                <a:cubicBezTo>
                  <a:pt x="102" y="111"/>
                  <a:pt x="101" y="110"/>
                  <a:pt x="99" y="110"/>
                </a:cubicBezTo>
                <a:cubicBezTo>
                  <a:pt x="98" y="110"/>
                  <a:pt x="96" y="111"/>
                  <a:pt x="96" y="113"/>
                </a:cubicBezTo>
                <a:cubicBezTo>
                  <a:pt x="96" y="114"/>
                  <a:pt x="98" y="115"/>
                  <a:pt x="99" y="115"/>
                </a:cubicBezTo>
                <a:close/>
                <a:moveTo>
                  <a:pt x="144" y="0"/>
                </a:moveTo>
                <a:cubicBezTo>
                  <a:pt x="16" y="0"/>
                  <a:pt x="16" y="0"/>
                  <a:pt x="16" y="0"/>
                </a:cubicBezTo>
                <a:cubicBezTo>
                  <a:pt x="8" y="0"/>
                  <a:pt x="0" y="8"/>
                  <a:pt x="0" y="16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20"/>
                  <a:pt x="8" y="128"/>
                  <a:pt x="16" y="128"/>
                </a:cubicBezTo>
                <a:cubicBezTo>
                  <a:pt x="64" y="128"/>
                  <a:pt x="64" y="128"/>
                  <a:pt x="64" y="128"/>
                </a:cubicBezTo>
                <a:cubicBezTo>
                  <a:pt x="64" y="141"/>
                  <a:pt x="64" y="141"/>
                  <a:pt x="64" y="141"/>
                </a:cubicBezTo>
                <a:cubicBezTo>
                  <a:pt x="60" y="141"/>
                  <a:pt x="60" y="141"/>
                  <a:pt x="60" y="141"/>
                </a:cubicBezTo>
                <a:cubicBezTo>
                  <a:pt x="57" y="141"/>
                  <a:pt x="52" y="144"/>
                  <a:pt x="51" y="146"/>
                </a:cubicBezTo>
                <a:cubicBezTo>
                  <a:pt x="48" y="149"/>
                  <a:pt x="46" y="154"/>
                  <a:pt x="46" y="157"/>
                </a:cubicBezTo>
                <a:cubicBezTo>
                  <a:pt x="46" y="159"/>
                  <a:pt x="48" y="160"/>
                  <a:pt x="49" y="160"/>
                </a:cubicBezTo>
                <a:cubicBezTo>
                  <a:pt x="112" y="160"/>
                  <a:pt x="112" y="160"/>
                  <a:pt x="112" y="160"/>
                </a:cubicBezTo>
                <a:cubicBezTo>
                  <a:pt x="113" y="160"/>
                  <a:pt x="115" y="159"/>
                  <a:pt x="115" y="157"/>
                </a:cubicBezTo>
                <a:cubicBezTo>
                  <a:pt x="115" y="149"/>
                  <a:pt x="107" y="141"/>
                  <a:pt x="99" y="141"/>
                </a:cubicBezTo>
                <a:cubicBezTo>
                  <a:pt x="96" y="141"/>
                  <a:pt x="96" y="141"/>
                  <a:pt x="96" y="141"/>
                </a:cubicBezTo>
                <a:cubicBezTo>
                  <a:pt x="96" y="128"/>
                  <a:pt x="96" y="128"/>
                  <a:pt x="96" y="128"/>
                </a:cubicBezTo>
                <a:cubicBezTo>
                  <a:pt x="144" y="128"/>
                  <a:pt x="144" y="128"/>
                  <a:pt x="144" y="128"/>
                </a:cubicBezTo>
                <a:cubicBezTo>
                  <a:pt x="153" y="128"/>
                  <a:pt x="160" y="120"/>
                  <a:pt x="160" y="112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8"/>
                  <a:pt x="153" y="0"/>
                  <a:pt x="144" y="0"/>
                </a:cubicBezTo>
                <a:close/>
                <a:moveTo>
                  <a:pt x="99" y="148"/>
                </a:moveTo>
                <a:cubicBezTo>
                  <a:pt x="102" y="148"/>
                  <a:pt x="105" y="151"/>
                  <a:pt x="107" y="154"/>
                </a:cubicBezTo>
                <a:cubicBezTo>
                  <a:pt x="52" y="154"/>
                  <a:pt x="52" y="154"/>
                  <a:pt x="52" y="154"/>
                </a:cubicBezTo>
                <a:cubicBezTo>
                  <a:pt x="52" y="152"/>
                  <a:pt x="54" y="152"/>
                  <a:pt x="54" y="151"/>
                </a:cubicBezTo>
                <a:cubicBezTo>
                  <a:pt x="56" y="149"/>
                  <a:pt x="59" y="148"/>
                  <a:pt x="60" y="148"/>
                </a:cubicBezTo>
                <a:cubicBezTo>
                  <a:pt x="99" y="148"/>
                  <a:pt x="99" y="148"/>
                  <a:pt x="99" y="148"/>
                </a:cubicBezTo>
                <a:close/>
                <a:moveTo>
                  <a:pt x="70" y="141"/>
                </a:moveTo>
                <a:cubicBezTo>
                  <a:pt x="70" y="128"/>
                  <a:pt x="70" y="128"/>
                  <a:pt x="70" y="128"/>
                </a:cubicBezTo>
                <a:cubicBezTo>
                  <a:pt x="89" y="128"/>
                  <a:pt x="89" y="128"/>
                  <a:pt x="89" y="128"/>
                </a:cubicBezTo>
                <a:cubicBezTo>
                  <a:pt x="89" y="141"/>
                  <a:pt x="89" y="141"/>
                  <a:pt x="89" y="141"/>
                </a:cubicBezTo>
                <a:cubicBezTo>
                  <a:pt x="70" y="141"/>
                  <a:pt x="70" y="141"/>
                  <a:pt x="70" y="141"/>
                </a:cubicBezTo>
                <a:close/>
                <a:moveTo>
                  <a:pt x="153" y="112"/>
                </a:moveTo>
                <a:cubicBezTo>
                  <a:pt x="153" y="117"/>
                  <a:pt x="148" y="122"/>
                  <a:pt x="144" y="122"/>
                </a:cubicBezTo>
                <a:cubicBezTo>
                  <a:pt x="16" y="122"/>
                  <a:pt x="16" y="122"/>
                  <a:pt x="16" y="122"/>
                </a:cubicBezTo>
                <a:cubicBezTo>
                  <a:pt x="11" y="122"/>
                  <a:pt x="6" y="117"/>
                  <a:pt x="6" y="112"/>
                </a:cubicBezTo>
                <a:cubicBezTo>
                  <a:pt x="6" y="103"/>
                  <a:pt x="6" y="103"/>
                  <a:pt x="6" y="103"/>
                </a:cubicBezTo>
                <a:cubicBezTo>
                  <a:pt x="153" y="103"/>
                  <a:pt x="153" y="103"/>
                  <a:pt x="153" y="103"/>
                </a:cubicBezTo>
                <a:cubicBezTo>
                  <a:pt x="153" y="112"/>
                  <a:pt x="153" y="112"/>
                  <a:pt x="153" y="112"/>
                </a:cubicBezTo>
                <a:close/>
                <a:moveTo>
                  <a:pt x="28" y="47"/>
                </a:moveTo>
                <a:cubicBezTo>
                  <a:pt x="36" y="32"/>
                  <a:pt x="36" y="32"/>
                  <a:pt x="36" y="32"/>
                </a:cubicBezTo>
                <a:cubicBezTo>
                  <a:pt x="43" y="47"/>
                  <a:pt x="43" y="47"/>
                  <a:pt x="43" y="47"/>
                </a:cubicBezTo>
                <a:lnTo>
                  <a:pt x="28" y="47"/>
                </a:lnTo>
                <a:close/>
                <a:moveTo>
                  <a:pt x="46" y="53"/>
                </a:moveTo>
                <a:cubicBezTo>
                  <a:pt x="46" y="96"/>
                  <a:pt x="46" y="96"/>
                  <a:pt x="46" y="96"/>
                </a:cubicBezTo>
                <a:cubicBezTo>
                  <a:pt x="40" y="96"/>
                  <a:pt x="40" y="96"/>
                  <a:pt x="40" y="96"/>
                </a:cubicBezTo>
                <a:cubicBezTo>
                  <a:pt x="40" y="53"/>
                  <a:pt x="40" y="53"/>
                  <a:pt x="40" y="53"/>
                </a:cubicBezTo>
                <a:cubicBezTo>
                  <a:pt x="46" y="53"/>
                  <a:pt x="46" y="53"/>
                  <a:pt x="46" y="53"/>
                </a:cubicBezTo>
                <a:close/>
                <a:moveTo>
                  <a:pt x="33" y="53"/>
                </a:moveTo>
                <a:cubicBezTo>
                  <a:pt x="33" y="96"/>
                  <a:pt x="33" y="96"/>
                  <a:pt x="33" y="96"/>
                </a:cubicBezTo>
                <a:cubicBezTo>
                  <a:pt x="27" y="96"/>
                  <a:pt x="27" y="96"/>
                  <a:pt x="27" y="96"/>
                </a:cubicBezTo>
                <a:cubicBezTo>
                  <a:pt x="27" y="53"/>
                  <a:pt x="27" y="53"/>
                  <a:pt x="27" y="53"/>
                </a:cubicBezTo>
                <a:cubicBezTo>
                  <a:pt x="33" y="53"/>
                  <a:pt x="33" y="53"/>
                  <a:pt x="33" y="53"/>
                </a:cubicBezTo>
                <a:close/>
                <a:moveTo>
                  <a:pt x="73" y="84"/>
                </a:moveTo>
                <a:cubicBezTo>
                  <a:pt x="75" y="76"/>
                  <a:pt x="75" y="68"/>
                  <a:pt x="76" y="64"/>
                </a:cubicBezTo>
                <a:cubicBezTo>
                  <a:pt x="78" y="64"/>
                  <a:pt x="80" y="64"/>
                  <a:pt x="80" y="64"/>
                </a:cubicBezTo>
                <a:cubicBezTo>
                  <a:pt x="81" y="64"/>
                  <a:pt x="83" y="64"/>
                  <a:pt x="84" y="64"/>
                </a:cubicBezTo>
                <a:cubicBezTo>
                  <a:pt x="84" y="69"/>
                  <a:pt x="84" y="76"/>
                  <a:pt x="86" y="84"/>
                </a:cubicBezTo>
                <a:cubicBezTo>
                  <a:pt x="73" y="84"/>
                  <a:pt x="73" y="84"/>
                  <a:pt x="73" y="84"/>
                </a:cubicBezTo>
                <a:close/>
                <a:moveTo>
                  <a:pt x="86" y="90"/>
                </a:moveTo>
                <a:cubicBezTo>
                  <a:pt x="86" y="92"/>
                  <a:pt x="86" y="95"/>
                  <a:pt x="86" y="96"/>
                </a:cubicBezTo>
                <a:cubicBezTo>
                  <a:pt x="73" y="96"/>
                  <a:pt x="73" y="96"/>
                  <a:pt x="73" y="96"/>
                </a:cubicBezTo>
                <a:cubicBezTo>
                  <a:pt x="73" y="95"/>
                  <a:pt x="73" y="92"/>
                  <a:pt x="73" y="90"/>
                </a:cubicBezTo>
                <a:cubicBezTo>
                  <a:pt x="86" y="90"/>
                  <a:pt x="86" y="90"/>
                  <a:pt x="86" y="90"/>
                </a:cubicBezTo>
                <a:close/>
                <a:moveTo>
                  <a:pt x="80" y="60"/>
                </a:moveTo>
                <a:cubicBezTo>
                  <a:pt x="73" y="60"/>
                  <a:pt x="68" y="52"/>
                  <a:pt x="72" y="45"/>
                </a:cubicBezTo>
                <a:cubicBezTo>
                  <a:pt x="80" y="31"/>
                  <a:pt x="80" y="31"/>
                  <a:pt x="80" y="31"/>
                </a:cubicBezTo>
                <a:cubicBezTo>
                  <a:pt x="88" y="45"/>
                  <a:pt x="88" y="45"/>
                  <a:pt x="88" y="45"/>
                </a:cubicBezTo>
                <a:cubicBezTo>
                  <a:pt x="92" y="52"/>
                  <a:pt x="88" y="60"/>
                  <a:pt x="80" y="60"/>
                </a:cubicBezTo>
                <a:close/>
                <a:moveTo>
                  <a:pt x="129" y="40"/>
                </a:moveTo>
                <a:cubicBezTo>
                  <a:pt x="132" y="40"/>
                  <a:pt x="132" y="40"/>
                  <a:pt x="132" y="40"/>
                </a:cubicBezTo>
                <a:cubicBezTo>
                  <a:pt x="132" y="50"/>
                  <a:pt x="132" y="50"/>
                  <a:pt x="132" y="50"/>
                </a:cubicBezTo>
                <a:cubicBezTo>
                  <a:pt x="129" y="50"/>
                  <a:pt x="129" y="50"/>
                  <a:pt x="129" y="50"/>
                </a:cubicBezTo>
                <a:cubicBezTo>
                  <a:pt x="128" y="50"/>
                  <a:pt x="126" y="52"/>
                  <a:pt x="126" y="53"/>
                </a:cubicBezTo>
                <a:cubicBezTo>
                  <a:pt x="126" y="55"/>
                  <a:pt x="128" y="56"/>
                  <a:pt x="129" y="56"/>
                </a:cubicBezTo>
                <a:cubicBezTo>
                  <a:pt x="132" y="56"/>
                  <a:pt x="132" y="56"/>
                  <a:pt x="132" y="56"/>
                </a:cubicBezTo>
                <a:cubicBezTo>
                  <a:pt x="132" y="66"/>
                  <a:pt x="132" y="66"/>
                  <a:pt x="132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8" y="66"/>
                  <a:pt x="126" y="66"/>
                  <a:pt x="126" y="69"/>
                </a:cubicBezTo>
                <a:cubicBezTo>
                  <a:pt x="126" y="71"/>
                  <a:pt x="128" y="71"/>
                  <a:pt x="129" y="71"/>
                </a:cubicBezTo>
                <a:cubicBezTo>
                  <a:pt x="132" y="71"/>
                  <a:pt x="132" y="71"/>
                  <a:pt x="132" y="71"/>
                </a:cubicBezTo>
                <a:cubicBezTo>
                  <a:pt x="132" y="84"/>
                  <a:pt x="132" y="84"/>
                  <a:pt x="132" y="84"/>
                </a:cubicBezTo>
                <a:cubicBezTo>
                  <a:pt x="129" y="84"/>
                  <a:pt x="129" y="84"/>
                  <a:pt x="129" y="84"/>
                </a:cubicBezTo>
                <a:cubicBezTo>
                  <a:pt x="128" y="84"/>
                  <a:pt x="126" y="85"/>
                  <a:pt x="126" y="87"/>
                </a:cubicBezTo>
                <a:cubicBezTo>
                  <a:pt x="126" y="88"/>
                  <a:pt x="128" y="90"/>
                  <a:pt x="129" y="90"/>
                </a:cubicBezTo>
                <a:cubicBezTo>
                  <a:pt x="132" y="90"/>
                  <a:pt x="132" y="90"/>
                  <a:pt x="132" y="90"/>
                </a:cubicBezTo>
                <a:cubicBezTo>
                  <a:pt x="132" y="96"/>
                  <a:pt x="132" y="96"/>
                  <a:pt x="132" y="96"/>
                </a:cubicBezTo>
                <a:cubicBezTo>
                  <a:pt x="115" y="96"/>
                  <a:pt x="115" y="96"/>
                  <a:pt x="115" y="96"/>
                </a:cubicBezTo>
                <a:cubicBezTo>
                  <a:pt x="115" y="28"/>
                  <a:pt x="115" y="28"/>
                  <a:pt x="115" y="28"/>
                </a:cubicBezTo>
                <a:cubicBezTo>
                  <a:pt x="132" y="28"/>
                  <a:pt x="132" y="28"/>
                  <a:pt x="132" y="28"/>
                </a:cubicBezTo>
                <a:cubicBezTo>
                  <a:pt x="132" y="34"/>
                  <a:pt x="132" y="34"/>
                  <a:pt x="132" y="34"/>
                </a:cubicBezTo>
                <a:cubicBezTo>
                  <a:pt x="129" y="34"/>
                  <a:pt x="129" y="34"/>
                  <a:pt x="129" y="34"/>
                </a:cubicBezTo>
                <a:cubicBezTo>
                  <a:pt x="128" y="34"/>
                  <a:pt x="126" y="36"/>
                  <a:pt x="126" y="37"/>
                </a:cubicBezTo>
                <a:cubicBezTo>
                  <a:pt x="126" y="39"/>
                  <a:pt x="128" y="40"/>
                  <a:pt x="129" y="40"/>
                </a:cubicBezTo>
                <a:close/>
                <a:moveTo>
                  <a:pt x="153" y="96"/>
                </a:moveTo>
                <a:cubicBezTo>
                  <a:pt x="139" y="96"/>
                  <a:pt x="139" y="96"/>
                  <a:pt x="139" y="96"/>
                </a:cubicBezTo>
                <a:cubicBezTo>
                  <a:pt x="139" y="24"/>
                  <a:pt x="139" y="24"/>
                  <a:pt x="139" y="24"/>
                </a:cubicBezTo>
                <a:cubicBezTo>
                  <a:pt x="139" y="23"/>
                  <a:pt x="137" y="21"/>
                  <a:pt x="136" y="21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08" y="21"/>
                  <a:pt x="108" y="23"/>
                  <a:pt x="108" y="24"/>
                </a:cubicBezTo>
                <a:cubicBezTo>
                  <a:pt x="108" y="96"/>
                  <a:pt x="108" y="96"/>
                  <a:pt x="108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93"/>
                  <a:pt x="92" y="90"/>
                  <a:pt x="92" y="87"/>
                </a:cubicBezTo>
                <a:cubicBezTo>
                  <a:pt x="91" y="74"/>
                  <a:pt x="91" y="66"/>
                  <a:pt x="89" y="63"/>
                </a:cubicBezTo>
                <a:cubicBezTo>
                  <a:pt x="96" y="58"/>
                  <a:pt x="97" y="48"/>
                  <a:pt x="94" y="42"/>
                </a:cubicBezTo>
                <a:cubicBezTo>
                  <a:pt x="83" y="23"/>
                  <a:pt x="83" y="23"/>
                  <a:pt x="83" y="23"/>
                </a:cubicBezTo>
                <a:cubicBezTo>
                  <a:pt x="83" y="23"/>
                  <a:pt x="81" y="21"/>
                  <a:pt x="80" y="21"/>
                </a:cubicBezTo>
                <a:cubicBezTo>
                  <a:pt x="78" y="23"/>
                  <a:pt x="78" y="23"/>
                  <a:pt x="78" y="23"/>
                </a:cubicBezTo>
                <a:cubicBezTo>
                  <a:pt x="67" y="42"/>
                  <a:pt x="67" y="42"/>
                  <a:pt x="67" y="42"/>
                </a:cubicBezTo>
                <a:cubicBezTo>
                  <a:pt x="64" y="48"/>
                  <a:pt x="64" y="56"/>
                  <a:pt x="70" y="61"/>
                </a:cubicBezTo>
                <a:cubicBezTo>
                  <a:pt x="70" y="64"/>
                  <a:pt x="68" y="74"/>
                  <a:pt x="67" y="87"/>
                </a:cubicBezTo>
                <a:cubicBezTo>
                  <a:pt x="67" y="90"/>
                  <a:pt x="67" y="93"/>
                  <a:pt x="67" y="96"/>
                </a:cubicBezTo>
                <a:cubicBezTo>
                  <a:pt x="52" y="96"/>
                  <a:pt x="52" y="96"/>
                  <a:pt x="52" y="96"/>
                </a:cubicBezTo>
                <a:cubicBezTo>
                  <a:pt x="52" y="50"/>
                  <a:pt x="52" y="50"/>
                  <a:pt x="52" y="50"/>
                </a:cubicBezTo>
                <a:cubicBezTo>
                  <a:pt x="52" y="50"/>
                  <a:pt x="52" y="48"/>
                  <a:pt x="51" y="48"/>
                </a:cubicBezTo>
                <a:cubicBezTo>
                  <a:pt x="40" y="23"/>
                  <a:pt x="40" y="23"/>
                  <a:pt x="40" y="23"/>
                </a:cubicBezTo>
                <a:cubicBezTo>
                  <a:pt x="38" y="23"/>
                  <a:pt x="38" y="21"/>
                  <a:pt x="36" y="21"/>
                </a:cubicBezTo>
                <a:cubicBezTo>
                  <a:pt x="35" y="21"/>
                  <a:pt x="33" y="23"/>
                  <a:pt x="33" y="23"/>
                </a:cubicBezTo>
                <a:cubicBezTo>
                  <a:pt x="20" y="48"/>
                  <a:pt x="20" y="48"/>
                  <a:pt x="20" y="48"/>
                </a:cubicBezTo>
                <a:cubicBezTo>
                  <a:pt x="20" y="50"/>
                  <a:pt x="20" y="50"/>
                  <a:pt x="20" y="50"/>
                </a:cubicBezTo>
                <a:cubicBezTo>
                  <a:pt x="20" y="96"/>
                  <a:pt x="20" y="96"/>
                  <a:pt x="20" y="96"/>
                </a:cubicBezTo>
                <a:cubicBezTo>
                  <a:pt x="6" y="96"/>
                  <a:pt x="6" y="96"/>
                  <a:pt x="6" y="96"/>
                </a:cubicBezTo>
                <a:cubicBezTo>
                  <a:pt x="6" y="16"/>
                  <a:pt x="6" y="16"/>
                  <a:pt x="6" y="16"/>
                </a:cubicBezTo>
                <a:cubicBezTo>
                  <a:pt x="6" y="12"/>
                  <a:pt x="11" y="7"/>
                  <a:pt x="16" y="7"/>
                </a:cubicBezTo>
                <a:cubicBezTo>
                  <a:pt x="144" y="7"/>
                  <a:pt x="144" y="7"/>
                  <a:pt x="144" y="7"/>
                </a:cubicBezTo>
                <a:cubicBezTo>
                  <a:pt x="148" y="7"/>
                  <a:pt x="153" y="12"/>
                  <a:pt x="153" y="16"/>
                </a:cubicBezTo>
                <a:cubicBezTo>
                  <a:pt x="153" y="96"/>
                  <a:pt x="153" y="96"/>
                  <a:pt x="153" y="96"/>
                </a:cubicBezTo>
                <a:close/>
                <a:moveTo>
                  <a:pt x="67" y="115"/>
                </a:moveTo>
                <a:cubicBezTo>
                  <a:pt x="85" y="115"/>
                  <a:pt x="85" y="115"/>
                  <a:pt x="85" y="115"/>
                </a:cubicBezTo>
                <a:cubicBezTo>
                  <a:pt x="87" y="115"/>
                  <a:pt x="88" y="114"/>
                  <a:pt x="88" y="113"/>
                </a:cubicBezTo>
                <a:cubicBezTo>
                  <a:pt x="88" y="111"/>
                  <a:pt x="87" y="110"/>
                  <a:pt x="85" y="110"/>
                </a:cubicBezTo>
                <a:cubicBezTo>
                  <a:pt x="67" y="110"/>
                  <a:pt x="67" y="110"/>
                  <a:pt x="67" y="110"/>
                </a:cubicBezTo>
                <a:cubicBezTo>
                  <a:pt x="65" y="110"/>
                  <a:pt x="64" y="111"/>
                  <a:pt x="64" y="113"/>
                </a:cubicBezTo>
                <a:cubicBezTo>
                  <a:pt x="64" y="114"/>
                  <a:pt x="65" y="115"/>
                  <a:pt x="67" y="1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22EC30C4-5E75-4F5E-92F7-3FA0D2843D86}"/>
              </a:ext>
            </a:extLst>
          </p:cNvPr>
          <p:cNvSpPr>
            <a:spLocks noEditPoints="1"/>
          </p:cNvSpPr>
          <p:nvPr/>
        </p:nvSpPr>
        <p:spPr bwMode="auto">
          <a:xfrm>
            <a:off x="730251" y="2474913"/>
            <a:ext cx="254000" cy="254000"/>
          </a:xfrm>
          <a:custGeom>
            <a:avLst/>
            <a:gdLst>
              <a:gd name="T0" fmla="*/ 39 w 160"/>
              <a:gd name="T1" fmla="*/ 43 h 160"/>
              <a:gd name="T2" fmla="*/ 42 w 160"/>
              <a:gd name="T3" fmla="*/ 60 h 160"/>
              <a:gd name="T4" fmla="*/ 44 w 160"/>
              <a:gd name="T5" fmla="*/ 43 h 160"/>
              <a:gd name="T6" fmla="*/ 61 w 160"/>
              <a:gd name="T7" fmla="*/ 41 h 160"/>
              <a:gd name="T8" fmla="*/ 44 w 160"/>
              <a:gd name="T9" fmla="*/ 38 h 160"/>
              <a:gd name="T10" fmla="*/ 42 w 160"/>
              <a:gd name="T11" fmla="*/ 22 h 160"/>
              <a:gd name="T12" fmla="*/ 39 w 160"/>
              <a:gd name="T13" fmla="*/ 38 h 160"/>
              <a:gd name="T14" fmla="*/ 23 w 160"/>
              <a:gd name="T15" fmla="*/ 41 h 160"/>
              <a:gd name="T16" fmla="*/ 102 w 160"/>
              <a:gd name="T17" fmla="*/ 43 h 160"/>
              <a:gd name="T18" fmla="*/ 138 w 160"/>
              <a:gd name="T19" fmla="*/ 42 h 160"/>
              <a:gd name="T20" fmla="*/ 102 w 160"/>
              <a:gd name="T21" fmla="*/ 38 h 160"/>
              <a:gd name="T22" fmla="*/ 102 w 160"/>
              <a:gd name="T23" fmla="*/ 43 h 160"/>
              <a:gd name="T24" fmla="*/ 0 w 160"/>
              <a:gd name="T25" fmla="*/ 0 h 160"/>
              <a:gd name="T26" fmla="*/ 160 w 160"/>
              <a:gd name="T27" fmla="*/ 160 h 160"/>
              <a:gd name="T28" fmla="*/ 82 w 160"/>
              <a:gd name="T29" fmla="*/ 0 h 160"/>
              <a:gd name="T30" fmla="*/ 5 w 160"/>
              <a:gd name="T31" fmla="*/ 153 h 160"/>
              <a:gd name="T32" fmla="*/ 77 w 160"/>
              <a:gd name="T33" fmla="*/ 83 h 160"/>
              <a:gd name="T34" fmla="*/ 77 w 160"/>
              <a:gd name="T35" fmla="*/ 77 h 160"/>
              <a:gd name="T36" fmla="*/ 5 w 160"/>
              <a:gd name="T37" fmla="*/ 5 h 160"/>
              <a:gd name="T38" fmla="*/ 77 w 160"/>
              <a:gd name="T39" fmla="*/ 77 h 160"/>
              <a:gd name="T40" fmla="*/ 82 w 160"/>
              <a:gd name="T41" fmla="*/ 153 h 160"/>
              <a:gd name="T42" fmla="*/ 154 w 160"/>
              <a:gd name="T43" fmla="*/ 83 h 160"/>
              <a:gd name="T44" fmla="*/ 154 w 160"/>
              <a:gd name="T45" fmla="*/ 77 h 160"/>
              <a:gd name="T46" fmla="*/ 82 w 160"/>
              <a:gd name="T47" fmla="*/ 5 h 160"/>
              <a:gd name="T48" fmla="*/ 154 w 160"/>
              <a:gd name="T49" fmla="*/ 77 h 160"/>
              <a:gd name="T50" fmla="*/ 134 w 160"/>
              <a:gd name="T51" fmla="*/ 129 h 160"/>
              <a:gd name="T52" fmla="*/ 134 w 160"/>
              <a:gd name="T53" fmla="*/ 123 h 160"/>
              <a:gd name="T54" fmla="*/ 99 w 160"/>
              <a:gd name="T55" fmla="*/ 126 h 160"/>
              <a:gd name="T56" fmla="*/ 102 w 160"/>
              <a:gd name="T57" fmla="*/ 112 h 160"/>
              <a:gd name="T58" fmla="*/ 138 w 160"/>
              <a:gd name="T59" fmla="*/ 110 h 160"/>
              <a:gd name="T60" fmla="*/ 102 w 160"/>
              <a:gd name="T61" fmla="*/ 107 h 160"/>
              <a:gd name="T62" fmla="*/ 102 w 160"/>
              <a:gd name="T63" fmla="*/ 112 h 160"/>
              <a:gd name="T64" fmla="*/ 28 w 160"/>
              <a:gd name="T65" fmla="*/ 134 h 160"/>
              <a:gd name="T66" fmla="*/ 42 w 160"/>
              <a:gd name="T67" fmla="*/ 122 h 160"/>
              <a:gd name="T68" fmla="*/ 55 w 160"/>
              <a:gd name="T69" fmla="*/ 134 h 160"/>
              <a:gd name="T70" fmla="*/ 58 w 160"/>
              <a:gd name="T71" fmla="*/ 130 h 160"/>
              <a:gd name="T72" fmla="*/ 58 w 160"/>
              <a:gd name="T73" fmla="*/ 107 h 160"/>
              <a:gd name="T74" fmla="*/ 53 w 160"/>
              <a:gd name="T75" fmla="*/ 102 h 160"/>
              <a:gd name="T76" fmla="*/ 30 w 160"/>
              <a:gd name="T77" fmla="*/ 102 h 160"/>
              <a:gd name="T78" fmla="*/ 26 w 160"/>
              <a:gd name="T79" fmla="*/ 107 h 160"/>
              <a:gd name="T80" fmla="*/ 26 w 160"/>
              <a:gd name="T81" fmla="*/ 1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60">
                <a:moveTo>
                  <a:pt x="25" y="43"/>
                </a:moveTo>
                <a:cubicBezTo>
                  <a:pt x="39" y="43"/>
                  <a:pt x="39" y="43"/>
                  <a:pt x="39" y="43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59"/>
                  <a:pt x="41" y="60"/>
                  <a:pt x="42" y="60"/>
                </a:cubicBezTo>
                <a:cubicBezTo>
                  <a:pt x="44" y="60"/>
                  <a:pt x="44" y="59"/>
                  <a:pt x="44" y="57"/>
                </a:cubicBezTo>
                <a:cubicBezTo>
                  <a:pt x="44" y="43"/>
                  <a:pt x="44" y="43"/>
                  <a:pt x="44" y="43"/>
                </a:cubicBezTo>
                <a:cubicBezTo>
                  <a:pt x="58" y="43"/>
                  <a:pt x="58" y="43"/>
                  <a:pt x="58" y="43"/>
                </a:cubicBezTo>
                <a:cubicBezTo>
                  <a:pt x="59" y="43"/>
                  <a:pt x="61" y="43"/>
                  <a:pt x="61" y="41"/>
                </a:cubicBezTo>
                <a:cubicBezTo>
                  <a:pt x="61" y="40"/>
                  <a:pt x="59" y="38"/>
                  <a:pt x="58" y="38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24"/>
                  <a:pt x="44" y="24"/>
                  <a:pt x="44" y="24"/>
                </a:cubicBezTo>
                <a:cubicBezTo>
                  <a:pt x="44" y="24"/>
                  <a:pt x="44" y="22"/>
                  <a:pt x="42" y="22"/>
                </a:cubicBezTo>
                <a:cubicBezTo>
                  <a:pt x="41" y="22"/>
                  <a:pt x="39" y="24"/>
                  <a:pt x="39" y="24"/>
                </a:cubicBezTo>
                <a:cubicBezTo>
                  <a:pt x="39" y="38"/>
                  <a:pt x="39" y="38"/>
                  <a:pt x="39" y="38"/>
                </a:cubicBezTo>
                <a:cubicBezTo>
                  <a:pt x="25" y="38"/>
                  <a:pt x="25" y="38"/>
                  <a:pt x="25" y="38"/>
                </a:cubicBezTo>
                <a:cubicBezTo>
                  <a:pt x="23" y="38"/>
                  <a:pt x="23" y="40"/>
                  <a:pt x="23" y="41"/>
                </a:cubicBezTo>
                <a:cubicBezTo>
                  <a:pt x="23" y="43"/>
                  <a:pt x="23" y="43"/>
                  <a:pt x="25" y="43"/>
                </a:cubicBezTo>
                <a:close/>
                <a:moveTo>
                  <a:pt x="102" y="43"/>
                </a:moveTo>
                <a:cubicBezTo>
                  <a:pt x="134" y="43"/>
                  <a:pt x="134" y="43"/>
                  <a:pt x="134" y="43"/>
                </a:cubicBezTo>
                <a:cubicBezTo>
                  <a:pt x="136" y="43"/>
                  <a:pt x="138" y="43"/>
                  <a:pt x="138" y="42"/>
                </a:cubicBezTo>
                <a:cubicBezTo>
                  <a:pt x="138" y="40"/>
                  <a:pt x="136" y="38"/>
                  <a:pt x="134" y="38"/>
                </a:cubicBezTo>
                <a:cubicBezTo>
                  <a:pt x="102" y="38"/>
                  <a:pt x="102" y="38"/>
                  <a:pt x="102" y="38"/>
                </a:cubicBezTo>
                <a:cubicBezTo>
                  <a:pt x="101" y="38"/>
                  <a:pt x="99" y="40"/>
                  <a:pt x="99" y="42"/>
                </a:cubicBezTo>
                <a:cubicBezTo>
                  <a:pt x="99" y="43"/>
                  <a:pt x="101" y="43"/>
                  <a:pt x="102" y="43"/>
                </a:cubicBezTo>
                <a:close/>
                <a:moveTo>
                  <a:pt x="82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60"/>
                  <a:pt x="0" y="160"/>
                  <a:pt x="0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0" y="0"/>
                  <a:pt x="160" y="0"/>
                  <a:pt x="160" y="0"/>
                </a:cubicBezTo>
                <a:lnTo>
                  <a:pt x="82" y="0"/>
                </a:lnTo>
                <a:close/>
                <a:moveTo>
                  <a:pt x="77" y="153"/>
                </a:moveTo>
                <a:cubicBezTo>
                  <a:pt x="5" y="153"/>
                  <a:pt x="5" y="153"/>
                  <a:pt x="5" y="153"/>
                </a:cubicBezTo>
                <a:cubicBezTo>
                  <a:pt x="5" y="83"/>
                  <a:pt x="5" y="83"/>
                  <a:pt x="5" y="83"/>
                </a:cubicBezTo>
                <a:cubicBezTo>
                  <a:pt x="77" y="83"/>
                  <a:pt x="77" y="83"/>
                  <a:pt x="77" y="83"/>
                </a:cubicBezTo>
                <a:lnTo>
                  <a:pt x="77" y="153"/>
                </a:lnTo>
                <a:close/>
                <a:moveTo>
                  <a:pt x="77" y="77"/>
                </a:moveTo>
                <a:cubicBezTo>
                  <a:pt x="5" y="77"/>
                  <a:pt x="5" y="77"/>
                  <a:pt x="5" y="77"/>
                </a:cubicBezTo>
                <a:cubicBezTo>
                  <a:pt x="5" y="5"/>
                  <a:pt x="5" y="5"/>
                  <a:pt x="5" y="5"/>
                </a:cubicBezTo>
                <a:cubicBezTo>
                  <a:pt x="77" y="5"/>
                  <a:pt x="77" y="5"/>
                  <a:pt x="77" y="5"/>
                </a:cubicBezTo>
                <a:lnTo>
                  <a:pt x="77" y="77"/>
                </a:lnTo>
                <a:close/>
                <a:moveTo>
                  <a:pt x="154" y="153"/>
                </a:moveTo>
                <a:cubicBezTo>
                  <a:pt x="82" y="153"/>
                  <a:pt x="82" y="153"/>
                  <a:pt x="82" y="153"/>
                </a:cubicBezTo>
                <a:cubicBezTo>
                  <a:pt x="82" y="83"/>
                  <a:pt x="82" y="83"/>
                  <a:pt x="82" y="83"/>
                </a:cubicBezTo>
                <a:cubicBezTo>
                  <a:pt x="154" y="83"/>
                  <a:pt x="154" y="83"/>
                  <a:pt x="154" y="83"/>
                </a:cubicBezTo>
                <a:lnTo>
                  <a:pt x="154" y="153"/>
                </a:lnTo>
                <a:close/>
                <a:moveTo>
                  <a:pt x="154" y="77"/>
                </a:moveTo>
                <a:cubicBezTo>
                  <a:pt x="82" y="77"/>
                  <a:pt x="82" y="77"/>
                  <a:pt x="82" y="77"/>
                </a:cubicBezTo>
                <a:cubicBezTo>
                  <a:pt x="82" y="5"/>
                  <a:pt x="82" y="5"/>
                  <a:pt x="82" y="5"/>
                </a:cubicBezTo>
                <a:cubicBezTo>
                  <a:pt x="154" y="5"/>
                  <a:pt x="154" y="5"/>
                  <a:pt x="154" y="5"/>
                </a:cubicBezTo>
                <a:lnTo>
                  <a:pt x="154" y="77"/>
                </a:lnTo>
                <a:close/>
                <a:moveTo>
                  <a:pt x="102" y="129"/>
                </a:moveTo>
                <a:cubicBezTo>
                  <a:pt x="134" y="129"/>
                  <a:pt x="134" y="129"/>
                  <a:pt x="134" y="129"/>
                </a:cubicBezTo>
                <a:cubicBezTo>
                  <a:pt x="136" y="129"/>
                  <a:pt x="138" y="128"/>
                  <a:pt x="138" y="126"/>
                </a:cubicBezTo>
                <a:cubicBezTo>
                  <a:pt x="138" y="124"/>
                  <a:pt x="136" y="123"/>
                  <a:pt x="134" y="123"/>
                </a:cubicBezTo>
                <a:cubicBezTo>
                  <a:pt x="102" y="123"/>
                  <a:pt x="102" y="123"/>
                  <a:pt x="102" y="123"/>
                </a:cubicBezTo>
                <a:cubicBezTo>
                  <a:pt x="101" y="123"/>
                  <a:pt x="99" y="124"/>
                  <a:pt x="99" y="126"/>
                </a:cubicBezTo>
                <a:cubicBezTo>
                  <a:pt x="99" y="128"/>
                  <a:pt x="101" y="129"/>
                  <a:pt x="102" y="129"/>
                </a:cubicBezTo>
                <a:close/>
                <a:moveTo>
                  <a:pt x="102" y="112"/>
                </a:moveTo>
                <a:cubicBezTo>
                  <a:pt x="134" y="112"/>
                  <a:pt x="134" y="112"/>
                  <a:pt x="134" y="112"/>
                </a:cubicBezTo>
                <a:cubicBezTo>
                  <a:pt x="136" y="112"/>
                  <a:pt x="138" y="112"/>
                  <a:pt x="138" y="110"/>
                </a:cubicBezTo>
                <a:cubicBezTo>
                  <a:pt x="138" y="108"/>
                  <a:pt x="136" y="107"/>
                  <a:pt x="134" y="107"/>
                </a:cubicBezTo>
                <a:cubicBezTo>
                  <a:pt x="102" y="107"/>
                  <a:pt x="102" y="107"/>
                  <a:pt x="102" y="107"/>
                </a:cubicBezTo>
                <a:cubicBezTo>
                  <a:pt x="101" y="107"/>
                  <a:pt x="99" y="108"/>
                  <a:pt x="99" y="110"/>
                </a:cubicBezTo>
                <a:cubicBezTo>
                  <a:pt x="99" y="112"/>
                  <a:pt x="101" y="112"/>
                  <a:pt x="102" y="112"/>
                </a:cubicBezTo>
                <a:close/>
                <a:moveTo>
                  <a:pt x="26" y="134"/>
                </a:moveTo>
                <a:cubicBezTo>
                  <a:pt x="28" y="134"/>
                  <a:pt x="28" y="134"/>
                  <a:pt x="28" y="134"/>
                </a:cubicBezTo>
                <a:cubicBezTo>
                  <a:pt x="30" y="134"/>
                  <a:pt x="30" y="134"/>
                  <a:pt x="30" y="134"/>
                </a:cubicBezTo>
                <a:cubicBezTo>
                  <a:pt x="42" y="122"/>
                  <a:pt x="42" y="122"/>
                  <a:pt x="42" y="122"/>
                </a:cubicBezTo>
                <a:cubicBezTo>
                  <a:pt x="53" y="134"/>
                  <a:pt x="53" y="134"/>
                  <a:pt x="53" y="134"/>
                </a:cubicBezTo>
                <a:cubicBezTo>
                  <a:pt x="55" y="134"/>
                  <a:pt x="55" y="134"/>
                  <a:pt x="55" y="134"/>
                </a:cubicBezTo>
                <a:cubicBezTo>
                  <a:pt x="56" y="134"/>
                  <a:pt x="56" y="134"/>
                  <a:pt x="58" y="134"/>
                </a:cubicBezTo>
                <a:cubicBezTo>
                  <a:pt x="58" y="133"/>
                  <a:pt x="58" y="131"/>
                  <a:pt x="58" y="130"/>
                </a:cubicBezTo>
                <a:cubicBezTo>
                  <a:pt x="45" y="118"/>
                  <a:pt x="45" y="118"/>
                  <a:pt x="45" y="118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58" y="105"/>
                  <a:pt x="58" y="104"/>
                  <a:pt x="58" y="102"/>
                </a:cubicBezTo>
                <a:cubicBezTo>
                  <a:pt x="56" y="101"/>
                  <a:pt x="55" y="101"/>
                  <a:pt x="53" y="102"/>
                </a:cubicBezTo>
                <a:cubicBezTo>
                  <a:pt x="42" y="114"/>
                  <a:pt x="42" y="114"/>
                  <a:pt x="42" y="114"/>
                </a:cubicBezTo>
                <a:cubicBezTo>
                  <a:pt x="30" y="102"/>
                  <a:pt x="30" y="102"/>
                  <a:pt x="30" y="102"/>
                </a:cubicBezTo>
                <a:cubicBezTo>
                  <a:pt x="30" y="101"/>
                  <a:pt x="28" y="101"/>
                  <a:pt x="26" y="102"/>
                </a:cubicBezTo>
                <a:cubicBezTo>
                  <a:pt x="25" y="104"/>
                  <a:pt x="25" y="105"/>
                  <a:pt x="26" y="107"/>
                </a:cubicBezTo>
                <a:cubicBezTo>
                  <a:pt x="37" y="118"/>
                  <a:pt x="37" y="118"/>
                  <a:pt x="37" y="118"/>
                </a:cubicBezTo>
                <a:cubicBezTo>
                  <a:pt x="26" y="130"/>
                  <a:pt x="26" y="130"/>
                  <a:pt x="26" y="130"/>
                </a:cubicBezTo>
                <a:cubicBezTo>
                  <a:pt x="25" y="131"/>
                  <a:pt x="25" y="133"/>
                  <a:pt x="26" y="13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3765DF87-EA0B-6F65-19FA-FB6DE42404FD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3025775"/>
            <a:ext cx="254000" cy="254000"/>
          </a:xfrm>
          <a:custGeom>
            <a:avLst/>
            <a:gdLst>
              <a:gd name="T0" fmla="*/ 21 w 160"/>
              <a:gd name="T1" fmla="*/ 143 h 160"/>
              <a:gd name="T2" fmla="*/ 26 w 160"/>
              <a:gd name="T3" fmla="*/ 150 h 160"/>
              <a:gd name="T4" fmla="*/ 26 w 160"/>
              <a:gd name="T5" fmla="*/ 143 h 160"/>
              <a:gd name="T6" fmla="*/ 42 w 160"/>
              <a:gd name="T7" fmla="*/ 150 h 160"/>
              <a:gd name="T8" fmla="*/ 37 w 160"/>
              <a:gd name="T9" fmla="*/ 150 h 160"/>
              <a:gd name="T10" fmla="*/ 144 w 160"/>
              <a:gd name="T11" fmla="*/ 143 h 160"/>
              <a:gd name="T12" fmla="*/ 156 w 160"/>
              <a:gd name="T13" fmla="*/ 135 h 160"/>
              <a:gd name="T14" fmla="*/ 135 w 160"/>
              <a:gd name="T15" fmla="*/ 37 h 160"/>
              <a:gd name="T16" fmla="*/ 20 w 160"/>
              <a:gd name="T17" fmla="*/ 37 h 160"/>
              <a:gd name="T18" fmla="*/ 0 w 160"/>
              <a:gd name="T19" fmla="*/ 135 h 160"/>
              <a:gd name="T20" fmla="*/ 148 w 160"/>
              <a:gd name="T21" fmla="*/ 160 h 160"/>
              <a:gd name="T22" fmla="*/ 156 w 160"/>
              <a:gd name="T23" fmla="*/ 135 h 160"/>
              <a:gd name="T24" fmla="*/ 151 w 160"/>
              <a:gd name="T25" fmla="*/ 50 h 160"/>
              <a:gd name="T26" fmla="*/ 144 w 160"/>
              <a:gd name="T27" fmla="*/ 52 h 160"/>
              <a:gd name="T28" fmla="*/ 135 w 160"/>
              <a:gd name="T29" fmla="*/ 42 h 160"/>
              <a:gd name="T30" fmla="*/ 101 w 160"/>
              <a:gd name="T31" fmla="*/ 37 h 160"/>
              <a:gd name="T32" fmla="*/ 98 w 160"/>
              <a:gd name="T33" fmla="*/ 7 h 160"/>
              <a:gd name="T34" fmla="*/ 71 w 160"/>
              <a:gd name="T35" fmla="*/ 23 h 160"/>
              <a:gd name="T36" fmla="*/ 96 w 160"/>
              <a:gd name="T37" fmla="*/ 39 h 160"/>
              <a:gd name="T38" fmla="*/ 68 w 160"/>
              <a:gd name="T39" fmla="*/ 37 h 160"/>
              <a:gd name="T40" fmla="*/ 20 w 160"/>
              <a:gd name="T41" fmla="*/ 42 h 160"/>
              <a:gd name="T42" fmla="*/ 21 w 160"/>
              <a:gd name="T43" fmla="*/ 47 h 160"/>
              <a:gd name="T44" fmla="*/ 12 w 160"/>
              <a:gd name="T45" fmla="*/ 135 h 160"/>
              <a:gd name="T46" fmla="*/ 148 w 160"/>
              <a:gd name="T47" fmla="*/ 156 h 160"/>
              <a:gd name="T48" fmla="*/ 7 w 160"/>
              <a:gd name="T49" fmla="*/ 140 h 160"/>
              <a:gd name="T50" fmla="*/ 88 w 160"/>
              <a:gd name="T51" fmla="*/ 144 h 160"/>
              <a:gd name="T52" fmla="*/ 135 w 160"/>
              <a:gd name="T53" fmla="*/ 135 h 160"/>
              <a:gd name="T54" fmla="*/ 72 w 160"/>
              <a:gd name="T55" fmla="*/ 140 h 160"/>
              <a:gd name="T56" fmla="*/ 21 w 160"/>
              <a:gd name="T57" fmla="*/ 52 h 160"/>
              <a:gd name="T58" fmla="*/ 132 w 160"/>
              <a:gd name="T59" fmla="*/ 52 h 160"/>
              <a:gd name="T60" fmla="*/ 156 w 160"/>
              <a:gd name="T61" fmla="*/ 140 h 160"/>
              <a:gd name="T62" fmla="*/ 122 w 160"/>
              <a:gd name="T63" fmla="*/ 110 h 160"/>
              <a:gd name="T64" fmla="*/ 106 w 160"/>
              <a:gd name="T65" fmla="*/ 92 h 160"/>
              <a:gd name="T66" fmla="*/ 85 w 160"/>
              <a:gd name="T67" fmla="*/ 115 h 160"/>
              <a:gd name="T68" fmla="*/ 64 w 160"/>
              <a:gd name="T69" fmla="*/ 107 h 160"/>
              <a:gd name="T70" fmla="*/ 50 w 160"/>
              <a:gd name="T71" fmla="*/ 105 h 160"/>
              <a:gd name="T72" fmla="*/ 34 w 160"/>
              <a:gd name="T73" fmla="*/ 113 h 160"/>
              <a:gd name="T74" fmla="*/ 42 w 160"/>
              <a:gd name="T75" fmla="*/ 122 h 160"/>
              <a:gd name="T76" fmla="*/ 58 w 160"/>
              <a:gd name="T77" fmla="*/ 113 h 160"/>
              <a:gd name="T78" fmla="*/ 72 w 160"/>
              <a:gd name="T79" fmla="*/ 122 h 160"/>
              <a:gd name="T80" fmla="*/ 88 w 160"/>
              <a:gd name="T81" fmla="*/ 118 h 160"/>
              <a:gd name="T82" fmla="*/ 111 w 160"/>
              <a:gd name="T83" fmla="*/ 107 h 160"/>
              <a:gd name="T84" fmla="*/ 127 w 160"/>
              <a:gd name="T85" fmla="*/ 123 h 160"/>
              <a:gd name="T86" fmla="*/ 34 w 160"/>
              <a:gd name="T87" fmla="*/ 123 h 160"/>
              <a:gd name="T88" fmla="*/ 37 w 160"/>
              <a:gd name="T89" fmla="*/ 122 h 160"/>
              <a:gd name="T90" fmla="*/ 55 w 160"/>
              <a:gd name="T91" fmla="*/ 105 h 160"/>
              <a:gd name="T92" fmla="*/ 58 w 160"/>
              <a:gd name="T93" fmla="*/ 108 h 160"/>
              <a:gd name="T94" fmla="*/ 80 w 160"/>
              <a:gd name="T95" fmla="*/ 118 h 160"/>
              <a:gd name="T96" fmla="*/ 106 w 160"/>
              <a:gd name="T97" fmla="*/ 103 h 160"/>
              <a:gd name="T98" fmla="*/ 109 w 160"/>
              <a:gd name="T99" fmla="*/ 100 h 160"/>
              <a:gd name="T100" fmla="*/ 125 w 160"/>
              <a:gd name="T101" fmla="*/ 117 h 160"/>
              <a:gd name="T102" fmla="*/ 127 w 160"/>
              <a:gd name="T103" fmla="*/ 118 h 160"/>
              <a:gd name="T104" fmla="*/ 26 w 160"/>
              <a:gd name="T105" fmla="*/ 92 h 160"/>
              <a:gd name="T106" fmla="*/ 62 w 160"/>
              <a:gd name="T107" fmla="*/ 88 h 160"/>
              <a:gd name="T108" fmla="*/ 62 w 160"/>
              <a:gd name="T109" fmla="*/ 62 h 160"/>
              <a:gd name="T110" fmla="*/ 37 w 160"/>
              <a:gd name="T111" fmla="*/ 67 h 160"/>
              <a:gd name="T112" fmla="*/ 59 w 160"/>
              <a:gd name="T113" fmla="*/ 67 h 160"/>
              <a:gd name="T114" fmla="*/ 37 w 160"/>
              <a:gd name="T115" fmla="*/ 83 h 160"/>
              <a:gd name="T116" fmla="*/ 78 w 160"/>
              <a:gd name="T117" fmla="*/ 83 h 160"/>
              <a:gd name="T118" fmla="*/ 78 w 160"/>
              <a:gd name="T119" fmla="*/ 88 h 160"/>
              <a:gd name="T120" fmla="*/ 83 w 160"/>
              <a:gd name="T121" fmla="*/ 83 h 160"/>
              <a:gd name="T122" fmla="*/ 135 w 160"/>
              <a:gd name="T123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16" y="150"/>
                </a:moveTo>
                <a:cubicBezTo>
                  <a:pt x="21" y="150"/>
                  <a:pt x="21" y="150"/>
                  <a:pt x="21" y="150"/>
                </a:cubicBezTo>
                <a:cubicBezTo>
                  <a:pt x="21" y="143"/>
                  <a:pt x="21" y="143"/>
                  <a:pt x="21" y="143"/>
                </a:cubicBezTo>
                <a:cubicBezTo>
                  <a:pt x="16" y="143"/>
                  <a:pt x="16" y="143"/>
                  <a:pt x="16" y="143"/>
                </a:cubicBezTo>
                <a:lnTo>
                  <a:pt x="16" y="150"/>
                </a:lnTo>
                <a:close/>
                <a:moveTo>
                  <a:pt x="26" y="150"/>
                </a:moveTo>
                <a:cubicBezTo>
                  <a:pt x="32" y="150"/>
                  <a:pt x="32" y="150"/>
                  <a:pt x="32" y="150"/>
                </a:cubicBezTo>
                <a:cubicBezTo>
                  <a:pt x="32" y="143"/>
                  <a:pt x="32" y="143"/>
                  <a:pt x="32" y="143"/>
                </a:cubicBezTo>
                <a:cubicBezTo>
                  <a:pt x="26" y="143"/>
                  <a:pt x="26" y="143"/>
                  <a:pt x="26" y="143"/>
                </a:cubicBezTo>
                <a:lnTo>
                  <a:pt x="26" y="150"/>
                </a:lnTo>
                <a:close/>
                <a:moveTo>
                  <a:pt x="37" y="150"/>
                </a:moveTo>
                <a:cubicBezTo>
                  <a:pt x="42" y="150"/>
                  <a:pt x="42" y="150"/>
                  <a:pt x="42" y="150"/>
                </a:cubicBezTo>
                <a:cubicBezTo>
                  <a:pt x="42" y="143"/>
                  <a:pt x="42" y="143"/>
                  <a:pt x="42" y="143"/>
                </a:cubicBezTo>
                <a:cubicBezTo>
                  <a:pt x="37" y="143"/>
                  <a:pt x="37" y="143"/>
                  <a:pt x="37" y="143"/>
                </a:cubicBezTo>
                <a:lnTo>
                  <a:pt x="37" y="150"/>
                </a:lnTo>
                <a:close/>
                <a:moveTo>
                  <a:pt x="125" y="150"/>
                </a:moveTo>
                <a:cubicBezTo>
                  <a:pt x="144" y="150"/>
                  <a:pt x="144" y="150"/>
                  <a:pt x="144" y="150"/>
                </a:cubicBezTo>
                <a:cubicBezTo>
                  <a:pt x="144" y="143"/>
                  <a:pt x="144" y="143"/>
                  <a:pt x="144" y="143"/>
                </a:cubicBezTo>
                <a:cubicBezTo>
                  <a:pt x="125" y="143"/>
                  <a:pt x="125" y="143"/>
                  <a:pt x="125" y="143"/>
                </a:cubicBezTo>
                <a:lnTo>
                  <a:pt x="125" y="150"/>
                </a:lnTo>
                <a:close/>
                <a:moveTo>
                  <a:pt x="156" y="135"/>
                </a:moveTo>
                <a:cubicBezTo>
                  <a:pt x="156" y="50"/>
                  <a:pt x="156" y="50"/>
                  <a:pt x="156" y="50"/>
                </a:cubicBezTo>
                <a:cubicBezTo>
                  <a:pt x="156" y="42"/>
                  <a:pt x="149" y="37"/>
                  <a:pt x="143" y="37"/>
                </a:cubicBezTo>
                <a:cubicBezTo>
                  <a:pt x="135" y="37"/>
                  <a:pt x="135" y="37"/>
                  <a:pt x="135" y="37"/>
                </a:cubicBezTo>
                <a:cubicBezTo>
                  <a:pt x="135" y="16"/>
                  <a:pt x="119" y="0"/>
                  <a:pt x="98" y="0"/>
                </a:cubicBezTo>
                <a:cubicBezTo>
                  <a:pt x="79" y="0"/>
                  <a:pt x="63" y="16"/>
                  <a:pt x="63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12" y="37"/>
                  <a:pt x="7" y="42"/>
                  <a:pt x="7" y="50"/>
                </a:cubicBezTo>
                <a:cubicBezTo>
                  <a:pt x="7" y="135"/>
                  <a:pt x="7" y="135"/>
                  <a:pt x="7" y="135"/>
                </a:cubicBezTo>
                <a:cubicBezTo>
                  <a:pt x="0" y="135"/>
                  <a:pt x="0" y="135"/>
                  <a:pt x="0" y="135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4"/>
                  <a:pt x="7" y="160"/>
                  <a:pt x="13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4" y="160"/>
                  <a:pt x="160" y="154"/>
                  <a:pt x="160" y="148"/>
                </a:cubicBezTo>
                <a:cubicBezTo>
                  <a:pt x="160" y="135"/>
                  <a:pt x="160" y="135"/>
                  <a:pt x="160" y="135"/>
                </a:cubicBezTo>
                <a:lnTo>
                  <a:pt x="156" y="135"/>
                </a:lnTo>
                <a:close/>
                <a:moveTo>
                  <a:pt x="135" y="42"/>
                </a:moveTo>
                <a:cubicBezTo>
                  <a:pt x="143" y="42"/>
                  <a:pt x="143" y="42"/>
                  <a:pt x="143" y="42"/>
                </a:cubicBezTo>
                <a:cubicBezTo>
                  <a:pt x="146" y="42"/>
                  <a:pt x="151" y="45"/>
                  <a:pt x="151" y="50"/>
                </a:cubicBezTo>
                <a:cubicBezTo>
                  <a:pt x="151" y="135"/>
                  <a:pt x="151" y="135"/>
                  <a:pt x="151" y="135"/>
                </a:cubicBezTo>
                <a:cubicBezTo>
                  <a:pt x="144" y="135"/>
                  <a:pt x="144" y="135"/>
                  <a:pt x="144" y="135"/>
                </a:cubicBezTo>
                <a:cubicBezTo>
                  <a:pt x="144" y="52"/>
                  <a:pt x="144" y="52"/>
                  <a:pt x="144" y="52"/>
                </a:cubicBezTo>
                <a:cubicBezTo>
                  <a:pt x="144" y="50"/>
                  <a:pt x="143" y="47"/>
                  <a:pt x="140" y="47"/>
                </a:cubicBezTo>
                <a:cubicBezTo>
                  <a:pt x="133" y="47"/>
                  <a:pt x="133" y="47"/>
                  <a:pt x="133" y="47"/>
                </a:cubicBezTo>
                <a:cubicBezTo>
                  <a:pt x="133" y="45"/>
                  <a:pt x="135" y="44"/>
                  <a:pt x="135" y="42"/>
                </a:cubicBezTo>
                <a:close/>
                <a:moveTo>
                  <a:pt x="130" y="37"/>
                </a:moveTo>
                <a:cubicBezTo>
                  <a:pt x="130" y="50"/>
                  <a:pt x="122" y="61"/>
                  <a:pt x="111" y="66"/>
                </a:cubicBezTo>
                <a:cubicBezTo>
                  <a:pt x="101" y="37"/>
                  <a:pt x="101" y="37"/>
                  <a:pt x="101" y="37"/>
                </a:cubicBezTo>
                <a:cubicBezTo>
                  <a:pt x="122" y="16"/>
                  <a:pt x="122" y="16"/>
                  <a:pt x="122" y="16"/>
                </a:cubicBezTo>
                <a:cubicBezTo>
                  <a:pt x="127" y="23"/>
                  <a:pt x="130" y="29"/>
                  <a:pt x="130" y="37"/>
                </a:cubicBezTo>
                <a:close/>
                <a:moveTo>
                  <a:pt x="98" y="7"/>
                </a:moveTo>
                <a:cubicBezTo>
                  <a:pt x="106" y="7"/>
                  <a:pt x="114" y="8"/>
                  <a:pt x="119" y="13"/>
                </a:cubicBezTo>
                <a:cubicBezTo>
                  <a:pt x="98" y="34"/>
                  <a:pt x="98" y="34"/>
                  <a:pt x="98" y="34"/>
                </a:cubicBezTo>
                <a:cubicBezTo>
                  <a:pt x="71" y="23"/>
                  <a:pt x="71" y="23"/>
                  <a:pt x="71" y="23"/>
                </a:cubicBezTo>
                <a:cubicBezTo>
                  <a:pt x="77" y="13"/>
                  <a:pt x="87" y="7"/>
                  <a:pt x="98" y="7"/>
                </a:cubicBezTo>
                <a:close/>
                <a:moveTo>
                  <a:pt x="69" y="28"/>
                </a:moveTo>
                <a:cubicBezTo>
                  <a:pt x="96" y="39"/>
                  <a:pt x="96" y="39"/>
                  <a:pt x="96" y="39"/>
                </a:cubicBezTo>
                <a:cubicBezTo>
                  <a:pt x="106" y="68"/>
                  <a:pt x="106" y="68"/>
                  <a:pt x="106" y="68"/>
                </a:cubicBezTo>
                <a:cubicBezTo>
                  <a:pt x="104" y="68"/>
                  <a:pt x="101" y="68"/>
                  <a:pt x="98" y="68"/>
                </a:cubicBezTo>
                <a:cubicBezTo>
                  <a:pt x="82" y="68"/>
                  <a:pt x="68" y="53"/>
                  <a:pt x="68" y="37"/>
                </a:cubicBezTo>
                <a:cubicBezTo>
                  <a:pt x="68" y="34"/>
                  <a:pt x="68" y="31"/>
                  <a:pt x="69" y="28"/>
                </a:cubicBezTo>
                <a:close/>
                <a:moveTo>
                  <a:pt x="12" y="50"/>
                </a:moveTo>
                <a:cubicBezTo>
                  <a:pt x="12" y="45"/>
                  <a:pt x="15" y="42"/>
                  <a:pt x="20" y="42"/>
                </a:cubicBezTo>
                <a:cubicBezTo>
                  <a:pt x="63" y="42"/>
                  <a:pt x="63" y="42"/>
                  <a:pt x="63" y="42"/>
                </a:cubicBezTo>
                <a:cubicBezTo>
                  <a:pt x="63" y="44"/>
                  <a:pt x="64" y="45"/>
                  <a:pt x="64" y="47"/>
                </a:cubicBezTo>
                <a:cubicBezTo>
                  <a:pt x="21" y="47"/>
                  <a:pt x="21" y="47"/>
                  <a:pt x="21" y="47"/>
                </a:cubicBezTo>
                <a:cubicBezTo>
                  <a:pt x="18" y="47"/>
                  <a:pt x="16" y="50"/>
                  <a:pt x="16" y="52"/>
                </a:cubicBezTo>
                <a:cubicBezTo>
                  <a:pt x="16" y="135"/>
                  <a:pt x="16" y="135"/>
                  <a:pt x="16" y="135"/>
                </a:cubicBezTo>
                <a:cubicBezTo>
                  <a:pt x="12" y="135"/>
                  <a:pt x="12" y="135"/>
                  <a:pt x="12" y="135"/>
                </a:cubicBezTo>
                <a:lnTo>
                  <a:pt x="12" y="50"/>
                </a:lnTo>
                <a:close/>
                <a:moveTo>
                  <a:pt x="156" y="148"/>
                </a:moveTo>
                <a:cubicBezTo>
                  <a:pt x="156" y="152"/>
                  <a:pt x="152" y="156"/>
                  <a:pt x="148" y="156"/>
                </a:cubicBezTo>
                <a:cubicBezTo>
                  <a:pt x="13" y="156"/>
                  <a:pt x="13" y="156"/>
                  <a:pt x="13" y="156"/>
                </a:cubicBezTo>
                <a:cubicBezTo>
                  <a:pt x="10" y="156"/>
                  <a:pt x="7" y="152"/>
                  <a:pt x="7" y="148"/>
                </a:cubicBezTo>
                <a:cubicBezTo>
                  <a:pt x="7" y="140"/>
                  <a:pt x="7" y="140"/>
                  <a:pt x="7" y="140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3" y="143"/>
                  <a:pt x="68" y="144"/>
                  <a:pt x="72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93" y="144"/>
                  <a:pt x="98" y="143"/>
                  <a:pt x="103" y="140"/>
                </a:cubicBezTo>
                <a:cubicBezTo>
                  <a:pt x="135" y="140"/>
                  <a:pt x="135" y="140"/>
                  <a:pt x="135" y="140"/>
                </a:cubicBezTo>
                <a:cubicBezTo>
                  <a:pt x="135" y="135"/>
                  <a:pt x="135" y="135"/>
                  <a:pt x="135" y="135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96" y="138"/>
                  <a:pt x="93" y="140"/>
                  <a:pt x="88" y="140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69" y="140"/>
                  <a:pt x="64" y="138"/>
                  <a:pt x="61" y="135"/>
                </a:cubicBezTo>
                <a:cubicBezTo>
                  <a:pt x="21" y="135"/>
                  <a:pt x="21" y="135"/>
                  <a:pt x="21" y="135"/>
                </a:cubicBezTo>
                <a:cubicBezTo>
                  <a:pt x="21" y="52"/>
                  <a:pt x="21" y="52"/>
                  <a:pt x="21" y="52"/>
                </a:cubicBezTo>
                <a:cubicBezTo>
                  <a:pt x="66" y="52"/>
                  <a:pt x="66" y="52"/>
                  <a:pt x="66" y="52"/>
                </a:cubicBezTo>
                <a:cubicBezTo>
                  <a:pt x="72" y="64"/>
                  <a:pt x="84" y="72"/>
                  <a:pt x="98" y="72"/>
                </a:cubicBezTo>
                <a:cubicBezTo>
                  <a:pt x="112" y="72"/>
                  <a:pt x="125" y="64"/>
                  <a:pt x="132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56" y="140"/>
                  <a:pt x="156" y="140"/>
                  <a:pt x="156" y="140"/>
                </a:cubicBezTo>
                <a:lnTo>
                  <a:pt x="156" y="148"/>
                </a:lnTo>
                <a:close/>
                <a:moveTo>
                  <a:pt x="127" y="108"/>
                </a:moveTo>
                <a:cubicBezTo>
                  <a:pt x="125" y="108"/>
                  <a:pt x="124" y="108"/>
                  <a:pt x="122" y="110"/>
                </a:cubicBezTo>
                <a:cubicBezTo>
                  <a:pt x="114" y="102"/>
                  <a:pt x="114" y="102"/>
                  <a:pt x="114" y="102"/>
                </a:cubicBezTo>
                <a:cubicBezTo>
                  <a:pt x="114" y="100"/>
                  <a:pt x="114" y="100"/>
                  <a:pt x="114" y="100"/>
                </a:cubicBezTo>
                <a:cubicBezTo>
                  <a:pt x="114" y="95"/>
                  <a:pt x="111" y="92"/>
                  <a:pt x="106" y="92"/>
                </a:cubicBezTo>
                <a:cubicBezTo>
                  <a:pt x="103" y="92"/>
                  <a:pt x="98" y="95"/>
                  <a:pt x="98" y="100"/>
                </a:cubicBezTo>
                <a:cubicBezTo>
                  <a:pt x="98" y="102"/>
                  <a:pt x="100" y="102"/>
                  <a:pt x="100" y="103"/>
                </a:cubicBezTo>
                <a:cubicBezTo>
                  <a:pt x="85" y="115"/>
                  <a:pt x="85" y="115"/>
                  <a:pt x="85" y="115"/>
                </a:cubicBezTo>
                <a:cubicBezTo>
                  <a:pt x="84" y="113"/>
                  <a:pt x="82" y="113"/>
                  <a:pt x="80" y="113"/>
                </a:cubicBezTo>
                <a:cubicBezTo>
                  <a:pt x="79" y="113"/>
                  <a:pt x="77" y="113"/>
                  <a:pt x="76" y="115"/>
                </a:cubicBezTo>
                <a:cubicBezTo>
                  <a:pt x="64" y="107"/>
                  <a:pt x="64" y="107"/>
                  <a:pt x="64" y="107"/>
                </a:cubicBezTo>
                <a:cubicBezTo>
                  <a:pt x="64" y="107"/>
                  <a:pt x="66" y="107"/>
                  <a:pt x="66" y="105"/>
                </a:cubicBezTo>
                <a:cubicBezTo>
                  <a:pt x="66" y="102"/>
                  <a:pt x="61" y="97"/>
                  <a:pt x="58" y="97"/>
                </a:cubicBezTo>
                <a:cubicBezTo>
                  <a:pt x="53" y="97"/>
                  <a:pt x="50" y="102"/>
                  <a:pt x="50" y="105"/>
                </a:cubicBezTo>
                <a:cubicBezTo>
                  <a:pt x="50" y="107"/>
                  <a:pt x="50" y="107"/>
                  <a:pt x="50" y="107"/>
                </a:cubicBezTo>
                <a:cubicBezTo>
                  <a:pt x="39" y="115"/>
                  <a:pt x="39" y="115"/>
                  <a:pt x="39" y="115"/>
                </a:cubicBezTo>
                <a:cubicBezTo>
                  <a:pt x="37" y="113"/>
                  <a:pt x="35" y="113"/>
                  <a:pt x="34" y="113"/>
                </a:cubicBezTo>
                <a:cubicBezTo>
                  <a:pt x="31" y="113"/>
                  <a:pt x="26" y="117"/>
                  <a:pt x="26" y="122"/>
                </a:cubicBezTo>
                <a:cubicBezTo>
                  <a:pt x="26" y="127"/>
                  <a:pt x="31" y="130"/>
                  <a:pt x="34" y="130"/>
                </a:cubicBezTo>
                <a:cubicBezTo>
                  <a:pt x="39" y="130"/>
                  <a:pt x="42" y="127"/>
                  <a:pt x="42" y="122"/>
                </a:cubicBezTo>
                <a:cubicBezTo>
                  <a:pt x="42" y="120"/>
                  <a:pt x="42" y="120"/>
                  <a:pt x="42" y="120"/>
                </a:cubicBezTo>
                <a:cubicBezTo>
                  <a:pt x="53" y="112"/>
                  <a:pt x="53" y="112"/>
                  <a:pt x="53" y="112"/>
                </a:cubicBezTo>
                <a:cubicBezTo>
                  <a:pt x="55" y="113"/>
                  <a:pt x="56" y="113"/>
                  <a:pt x="58" y="113"/>
                </a:cubicBezTo>
                <a:cubicBezTo>
                  <a:pt x="60" y="113"/>
                  <a:pt x="61" y="113"/>
                  <a:pt x="63" y="112"/>
                </a:cubicBezTo>
                <a:cubicBezTo>
                  <a:pt x="74" y="120"/>
                  <a:pt x="74" y="120"/>
                  <a:pt x="74" y="120"/>
                </a:cubicBezTo>
                <a:cubicBezTo>
                  <a:pt x="72" y="120"/>
                  <a:pt x="72" y="120"/>
                  <a:pt x="72" y="122"/>
                </a:cubicBezTo>
                <a:cubicBezTo>
                  <a:pt x="72" y="127"/>
                  <a:pt x="77" y="130"/>
                  <a:pt x="80" y="130"/>
                </a:cubicBezTo>
                <a:cubicBezTo>
                  <a:pt x="85" y="130"/>
                  <a:pt x="88" y="127"/>
                  <a:pt x="88" y="122"/>
                </a:cubicBezTo>
                <a:cubicBezTo>
                  <a:pt x="88" y="120"/>
                  <a:pt x="88" y="120"/>
                  <a:pt x="88" y="118"/>
                </a:cubicBezTo>
                <a:cubicBezTo>
                  <a:pt x="103" y="107"/>
                  <a:pt x="103" y="107"/>
                  <a:pt x="103" y="107"/>
                </a:cubicBezTo>
                <a:cubicBezTo>
                  <a:pt x="103" y="108"/>
                  <a:pt x="105" y="108"/>
                  <a:pt x="106" y="108"/>
                </a:cubicBezTo>
                <a:cubicBezTo>
                  <a:pt x="108" y="108"/>
                  <a:pt x="109" y="108"/>
                  <a:pt x="111" y="107"/>
                </a:cubicBezTo>
                <a:cubicBezTo>
                  <a:pt x="121" y="113"/>
                  <a:pt x="121" y="113"/>
                  <a:pt x="121" y="113"/>
                </a:cubicBezTo>
                <a:cubicBezTo>
                  <a:pt x="119" y="115"/>
                  <a:pt x="119" y="115"/>
                  <a:pt x="119" y="117"/>
                </a:cubicBezTo>
                <a:cubicBezTo>
                  <a:pt x="119" y="120"/>
                  <a:pt x="122" y="123"/>
                  <a:pt x="127" y="123"/>
                </a:cubicBezTo>
                <a:cubicBezTo>
                  <a:pt x="132" y="123"/>
                  <a:pt x="135" y="120"/>
                  <a:pt x="135" y="117"/>
                </a:cubicBezTo>
                <a:cubicBezTo>
                  <a:pt x="135" y="112"/>
                  <a:pt x="132" y="108"/>
                  <a:pt x="127" y="108"/>
                </a:cubicBezTo>
                <a:close/>
                <a:moveTo>
                  <a:pt x="34" y="123"/>
                </a:moveTo>
                <a:cubicBezTo>
                  <a:pt x="32" y="123"/>
                  <a:pt x="32" y="123"/>
                  <a:pt x="32" y="122"/>
                </a:cubicBezTo>
                <a:cubicBezTo>
                  <a:pt x="32" y="120"/>
                  <a:pt x="32" y="118"/>
                  <a:pt x="34" y="118"/>
                </a:cubicBezTo>
                <a:cubicBezTo>
                  <a:pt x="35" y="118"/>
                  <a:pt x="37" y="120"/>
                  <a:pt x="37" y="122"/>
                </a:cubicBezTo>
                <a:cubicBezTo>
                  <a:pt x="37" y="123"/>
                  <a:pt x="35" y="123"/>
                  <a:pt x="34" y="123"/>
                </a:cubicBezTo>
                <a:close/>
                <a:moveTo>
                  <a:pt x="58" y="108"/>
                </a:moveTo>
                <a:cubicBezTo>
                  <a:pt x="56" y="108"/>
                  <a:pt x="55" y="107"/>
                  <a:pt x="55" y="105"/>
                </a:cubicBezTo>
                <a:cubicBezTo>
                  <a:pt x="55" y="103"/>
                  <a:pt x="56" y="103"/>
                  <a:pt x="58" y="103"/>
                </a:cubicBezTo>
                <a:cubicBezTo>
                  <a:pt x="60" y="103"/>
                  <a:pt x="60" y="103"/>
                  <a:pt x="60" y="105"/>
                </a:cubicBezTo>
                <a:cubicBezTo>
                  <a:pt x="60" y="107"/>
                  <a:pt x="60" y="108"/>
                  <a:pt x="58" y="108"/>
                </a:cubicBezTo>
                <a:close/>
                <a:moveTo>
                  <a:pt x="80" y="123"/>
                </a:moveTo>
                <a:cubicBezTo>
                  <a:pt x="79" y="123"/>
                  <a:pt x="79" y="123"/>
                  <a:pt x="79" y="122"/>
                </a:cubicBezTo>
                <a:cubicBezTo>
                  <a:pt x="79" y="120"/>
                  <a:pt x="79" y="118"/>
                  <a:pt x="80" y="118"/>
                </a:cubicBezTo>
                <a:cubicBezTo>
                  <a:pt x="82" y="118"/>
                  <a:pt x="84" y="120"/>
                  <a:pt x="84" y="122"/>
                </a:cubicBezTo>
                <a:cubicBezTo>
                  <a:pt x="84" y="123"/>
                  <a:pt x="82" y="123"/>
                  <a:pt x="80" y="123"/>
                </a:cubicBezTo>
                <a:close/>
                <a:moveTo>
                  <a:pt x="106" y="103"/>
                </a:moveTo>
                <a:cubicBezTo>
                  <a:pt x="105" y="103"/>
                  <a:pt x="105" y="102"/>
                  <a:pt x="105" y="100"/>
                </a:cubicBezTo>
                <a:cubicBezTo>
                  <a:pt x="105" y="98"/>
                  <a:pt x="105" y="97"/>
                  <a:pt x="106" y="97"/>
                </a:cubicBezTo>
                <a:cubicBezTo>
                  <a:pt x="108" y="97"/>
                  <a:pt x="109" y="98"/>
                  <a:pt x="109" y="100"/>
                </a:cubicBezTo>
                <a:cubicBezTo>
                  <a:pt x="109" y="102"/>
                  <a:pt x="108" y="103"/>
                  <a:pt x="106" y="103"/>
                </a:cubicBezTo>
                <a:close/>
                <a:moveTo>
                  <a:pt x="127" y="118"/>
                </a:moveTo>
                <a:cubicBezTo>
                  <a:pt x="125" y="118"/>
                  <a:pt x="125" y="118"/>
                  <a:pt x="125" y="117"/>
                </a:cubicBezTo>
                <a:cubicBezTo>
                  <a:pt x="125" y="115"/>
                  <a:pt x="125" y="113"/>
                  <a:pt x="127" y="113"/>
                </a:cubicBezTo>
                <a:cubicBezTo>
                  <a:pt x="129" y="113"/>
                  <a:pt x="130" y="115"/>
                  <a:pt x="130" y="117"/>
                </a:cubicBezTo>
                <a:cubicBezTo>
                  <a:pt x="130" y="118"/>
                  <a:pt x="129" y="118"/>
                  <a:pt x="127" y="118"/>
                </a:cubicBezTo>
                <a:close/>
                <a:moveTo>
                  <a:pt x="67" y="58"/>
                </a:moveTo>
                <a:cubicBezTo>
                  <a:pt x="26" y="58"/>
                  <a:pt x="26" y="58"/>
                  <a:pt x="26" y="58"/>
                </a:cubicBezTo>
                <a:cubicBezTo>
                  <a:pt x="26" y="92"/>
                  <a:pt x="26" y="92"/>
                  <a:pt x="26" y="92"/>
                </a:cubicBezTo>
                <a:cubicBezTo>
                  <a:pt x="67" y="92"/>
                  <a:pt x="67" y="92"/>
                  <a:pt x="67" y="92"/>
                </a:cubicBezTo>
                <a:lnTo>
                  <a:pt x="67" y="58"/>
                </a:lnTo>
                <a:close/>
                <a:moveTo>
                  <a:pt x="62" y="88"/>
                </a:moveTo>
                <a:cubicBezTo>
                  <a:pt x="32" y="88"/>
                  <a:pt x="32" y="88"/>
                  <a:pt x="32" y="88"/>
                </a:cubicBezTo>
                <a:cubicBezTo>
                  <a:pt x="32" y="62"/>
                  <a:pt x="32" y="62"/>
                  <a:pt x="32" y="62"/>
                </a:cubicBezTo>
                <a:cubicBezTo>
                  <a:pt x="62" y="62"/>
                  <a:pt x="62" y="62"/>
                  <a:pt x="62" y="62"/>
                </a:cubicBezTo>
                <a:lnTo>
                  <a:pt x="62" y="88"/>
                </a:lnTo>
                <a:close/>
                <a:moveTo>
                  <a:pt x="59" y="67"/>
                </a:moveTo>
                <a:cubicBezTo>
                  <a:pt x="37" y="67"/>
                  <a:pt x="37" y="67"/>
                  <a:pt x="37" y="67"/>
                </a:cubicBezTo>
                <a:cubicBezTo>
                  <a:pt x="37" y="72"/>
                  <a:pt x="37" y="72"/>
                  <a:pt x="37" y="72"/>
                </a:cubicBezTo>
                <a:cubicBezTo>
                  <a:pt x="59" y="72"/>
                  <a:pt x="59" y="72"/>
                  <a:pt x="59" y="72"/>
                </a:cubicBezTo>
                <a:lnTo>
                  <a:pt x="59" y="67"/>
                </a:lnTo>
                <a:close/>
                <a:moveTo>
                  <a:pt x="59" y="78"/>
                </a:moveTo>
                <a:cubicBezTo>
                  <a:pt x="37" y="78"/>
                  <a:pt x="37" y="78"/>
                  <a:pt x="37" y="78"/>
                </a:cubicBezTo>
                <a:cubicBezTo>
                  <a:pt x="37" y="83"/>
                  <a:pt x="37" y="83"/>
                  <a:pt x="37" y="83"/>
                </a:cubicBezTo>
                <a:cubicBezTo>
                  <a:pt x="59" y="83"/>
                  <a:pt x="59" y="83"/>
                  <a:pt x="59" y="83"/>
                </a:cubicBezTo>
                <a:lnTo>
                  <a:pt x="59" y="78"/>
                </a:lnTo>
                <a:close/>
                <a:moveTo>
                  <a:pt x="78" y="83"/>
                </a:moveTo>
                <a:cubicBezTo>
                  <a:pt x="72" y="83"/>
                  <a:pt x="72" y="83"/>
                  <a:pt x="72" y="83"/>
                </a:cubicBezTo>
                <a:cubicBezTo>
                  <a:pt x="72" y="88"/>
                  <a:pt x="72" y="88"/>
                  <a:pt x="72" y="88"/>
                </a:cubicBezTo>
                <a:cubicBezTo>
                  <a:pt x="78" y="88"/>
                  <a:pt x="78" y="88"/>
                  <a:pt x="78" y="88"/>
                </a:cubicBezTo>
                <a:lnTo>
                  <a:pt x="78" y="83"/>
                </a:lnTo>
                <a:close/>
                <a:moveTo>
                  <a:pt x="135" y="83"/>
                </a:moveTo>
                <a:cubicBezTo>
                  <a:pt x="83" y="83"/>
                  <a:pt x="83" y="83"/>
                  <a:pt x="83" y="83"/>
                </a:cubicBezTo>
                <a:cubicBezTo>
                  <a:pt x="83" y="88"/>
                  <a:pt x="83" y="88"/>
                  <a:pt x="83" y="88"/>
                </a:cubicBezTo>
                <a:cubicBezTo>
                  <a:pt x="135" y="88"/>
                  <a:pt x="135" y="88"/>
                  <a:pt x="135" y="88"/>
                </a:cubicBezTo>
                <a:lnTo>
                  <a:pt x="135" y="8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DC9219C5-7869-36D7-B2B1-1E753ED8D788}"/>
              </a:ext>
            </a:extLst>
          </p:cNvPr>
          <p:cNvSpPr>
            <a:spLocks noEditPoints="1"/>
          </p:cNvSpPr>
          <p:nvPr/>
        </p:nvSpPr>
        <p:spPr bwMode="auto">
          <a:xfrm>
            <a:off x="1276351" y="2511425"/>
            <a:ext cx="254000" cy="182563"/>
          </a:xfrm>
          <a:custGeom>
            <a:avLst/>
            <a:gdLst>
              <a:gd name="T0" fmla="*/ 155 w 160"/>
              <a:gd name="T1" fmla="*/ 24 h 115"/>
              <a:gd name="T2" fmla="*/ 145 w 160"/>
              <a:gd name="T3" fmla="*/ 23 h 115"/>
              <a:gd name="T4" fmla="*/ 124 w 160"/>
              <a:gd name="T5" fmla="*/ 32 h 115"/>
              <a:gd name="T6" fmla="*/ 124 w 160"/>
              <a:gd name="T7" fmla="*/ 32 h 115"/>
              <a:gd name="T8" fmla="*/ 115 w 160"/>
              <a:gd name="T9" fmla="*/ 23 h 115"/>
              <a:gd name="T10" fmla="*/ 102 w 160"/>
              <a:gd name="T11" fmla="*/ 23 h 115"/>
              <a:gd name="T12" fmla="*/ 102 w 160"/>
              <a:gd name="T13" fmla="*/ 10 h 115"/>
              <a:gd name="T14" fmla="*/ 92 w 160"/>
              <a:gd name="T15" fmla="*/ 0 h 115"/>
              <a:gd name="T16" fmla="*/ 2 w 160"/>
              <a:gd name="T17" fmla="*/ 0 h 115"/>
              <a:gd name="T18" fmla="*/ 0 w 160"/>
              <a:gd name="T19" fmla="*/ 3 h 115"/>
              <a:gd name="T20" fmla="*/ 2 w 160"/>
              <a:gd name="T21" fmla="*/ 6 h 115"/>
              <a:gd name="T22" fmla="*/ 92 w 160"/>
              <a:gd name="T23" fmla="*/ 6 h 115"/>
              <a:gd name="T24" fmla="*/ 95 w 160"/>
              <a:gd name="T25" fmla="*/ 10 h 115"/>
              <a:gd name="T26" fmla="*/ 95 w 160"/>
              <a:gd name="T27" fmla="*/ 23 h 115"/>
              <a:gd name="T28" fmla="*/ 8 w 160"/>
              <a:gd name="T29" fmla="*/ 23 h 115"/>
              <a:gd name="T30" fmla="*/ 0 w 160"/>
              <a:gd name="T31" fmla="*/ 32 h 115"/>
              <a:gd name="T32" fmla="*/ 0 w 160"/>
              <a:gd name="T33" fmla="*/ 105 h 115"/>
              <a:gd name="T34" fmla="*/ 8 w 160"/>
              <a:gd name="T35" fmla="*/ 113 h 115"/>
              <a:gd name="T36" fmla="*/ 115 w 160"/>
              <a:gd name="T37" fmla="*/ 113 h 115"/>
              <a:gd name="T38" fmla="*/ 124 w 160"/>
              <a:gd name="T39" fmla="*/ 105 h 115"/>
              <a:gd name="T40" fmla="*/ 124 w 160"/>
              <a:gd name="T41" fmla="*/ 104 h 115"/>
              <a:gd name="T42" fmla="*/ 145 w 160"/>
              <a:gd name="T43" fmla="*/ 113 h 115"/>
              <a:gd name="T44" fmla="*/ 150 w 160"/>
              <a:gd name="T45" fmla="*/ 115 h 115"/>
              <a:gd name="T46" fmla="*/ 155 w 160"/>
              <a:gd name="T47" fmla="*/ 113 h 115"/>
              <a:gd name="T48" fmla="*/ 160 w 160"/>
              <a:gd name="T49" fmla="*/ 105 h 115"/>
              <a:gd name="T50" fmla="*/ 160 w 160"/>
              <a:gd name="T51" fmla="*/ 32 h 115"/>
              <a:gd name="T52" fmla="*/ 155 w 160"/>
              <a:gd name="T53" fmla="*/ 24 h 115"/>
              <a:gd name="T54" fmla="*/ 118 w 160"/>
              <a:gd name="T55" fmla="*/ 105 h 115"/>
              <a:gd name="T56" fmla="*/ 115 w 160"/>
              <a:gd name="T57" fmla="*/ 108 h 115"/>
              <a:gd name="T58" fmla="*/ 8 w 160"/>
              <a:gd name="T59" fmla="*/ 108 h 115"/>
              <a:gd name="T60" fmla="*/ 5 w 160"/>
              <a:gd name="T61" fmla="*/ 105 h 115"/>
              <a:gd name="T62" fmla="*/ 5 w 160"/>
              <a:gd name="T63" fmla="*/ 32 h 115"/>
              <a:gd name="T64" fmla="*/ 8 w 160"/>
              <a:gd name="T65" fmla="*/ 29 h 115"/>
              <a:gd name="T66" fmla="*/ 115 w 160"/>
              <a:gd name="T67" fmla="*/ 29 h 115"/>
              <a:gd name="T68" fmla="*/ 118 w 160"/>
              <a:gd name="T69" fmla="*/ 32 h 115"/>
              <a:gd name="T70" fmla="*/ 118 w 160"/>
              <a:gd name="T71" fmla="*/ 105 h 115"/>
              <a:gd name="T72" fmla="*/ 118 w 160"/>
              <a:gd name="T73" fmla="*/ 105 h 115"/>
              <a:gd name="T74" fmla="*/ 155 w 160"/>
              <a:gd name="T75" fmla="*/ 105 h 115"/>
              <a:gd name="T76" fmla="*/ 152 w 160"/>
              <a:gd name="T77" fmla="*/ 108 h 115"/>
              <a:gd name="T78" fmla="*/ 149 w 160"/>
              <a:gd name="T79" fmla="*/ 108 h 115"/>
              <a:gd name="T80" fmla="*/ 124 w 160"/>
              <a:gd name="T81" fmla="*/ 97 h 115"/>
              <a:gd name="T82" fmla="*/ 124 w 160"/>
              <a:gd name="T83" fmla="*/ 39 h 115"/>
              <a:gd name="T84" fmla="*/ 149 w 160"/>
              <a:gd name="T85" fmla="*/ 28 h 115"/>
              <a:gd name="T86" fmla="*/ 152 w 160"/>
              <a:gd name="T87" fmla="*/ 29 h 115"/>
              <a:gd name="T88" fmla="*/ 155 w 160"/>
              <a:gd name="T89" fmla="*/ 32 h 115"/>
              <a:gd name="T90" fmla="*/ 155 w 160"/>
              <a:gd name="T91" fmla="*/ 105 h 115"/>
              <a:gd name="T92" fmla="*/ 155 w 160"/>
              <a:gd name="T93" fmla="*/ 105 h 115"/>
              <a:gd name="T94" fmla="*/ 155 w 160"/>
              <a:gd name="T95" fmla="*/ 105 h 115"/>
              <a:gd name="T96" fmla="*/ 155 w 160"/>
              <a:gd name="T97" fmla="*/ 105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15">
                <a:moveTo>
                  <a:pt x="155" y="24"/>
                </a:moveTo>
                <a:cubicBezTo>
                  <a:pt x="152" y="21"/>
                  <a:pt x="149" y="21"/>
                  <a:pt x="145" y="23"/>
                </a:cubicBezTo>
                <a:cubicBezTo>
                  <a:pt x="124" y="32"/>
                  <a:pt x="124" y="32"/>
                  <a:pt x="124" y="32"/>
                </a:cubicBezTo>
                <a:cubicBezTo>
                  <a:pt x="124" y="32"/>
                  <a:pt x="124" y="32"/>
                  <a:pt x="124" y="32"/>
                </a:cubicBezTo>
                <a:cubicBezTo>
                  <a:pt x="124" y="28"/>
                  <a:pt x="120" y="23"/>
                  <a:pt x="115" y="23"/>
                </a:cubicBezTo>
                <a:cubicBezTo>
                  <a:pt x="102" y="23"/>
                  <a:pt x="102" y="23"/>
                  <a:pt x="102" y="23"/>
                </a:cubicBezTo>
                <a:cubicBezTo>
                  <a:pt x="102" y="10"/>
                  <a:pt x="102" y="10"/>
                  <a:pt x="102" y="10"/>
                </a:cubicBezTo>
                <a:cubicBezTo>
                  <a:pt x="102" y="5"/>
                  <a:pt x="97" y="0"/>
                  <a:pt x="92" y="0"/>
                </a:cubicBezTo>
                <a:cubicBezTo>
                  <a:pt x="2" y="0"/>
                  <a:pt x="2" y="0"/>
                  <a:pt x="2" y="0"/>
                </a:cubicBezTo>
                <a:cubicBezTo>
                  <a:pt x="0" y="0"/>
                  <a:pt x="0" y="2"/>
                  <a:pt x="0" y="3"/>
                </a:cubicBezTo>
                <a:cubicBezTo>
                  <a:pt x="0" y="5"/>
                  <a:pt x="0" y="6"/>
                  <a:pt x="2" y="6"/>
                </a:cubicBezTo>
                <a:cubicBezTo>
                  <a:pt x="92" y="6"/>
                  <a:pt x="92" y="6"/>
                  <a:pt x="92" y="6"/>
                </a:cubicBezTo>
                <a:cubicBezTo>
                  <a:pt x="94" y="6"/>
                  <a:pt x="95" y="8"/>
                  <a:pt x="95" y="10"/>
                </a:cubicBezTo>
                <a:cubicBezTo>
                  <a:pt x="95" y="23"/>
                  <a:pt x="95" y="23"/>
                  <a:pt x="95" y="23"/>
                </a:cubicBezTo>
                <a:cubicBezTo>
                  <a:pt x="8" y="23"/>
                  <a:pt x="8" y="23"/>
                  <a:pt x="8" y="23"/>
                </a:cubicBezTo>
                <a:cubicBezTo>
                  <a:pt x="3" y="23"/>
                  <a:pt x="0" y="28"/>
                  <a:pt x="0" y="32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110"/>
                  <a:pt x="3" y="113"/>
                  <a:pt x="8" y="113"/>
                </a:cubicBezTo>
                <a:cubicBezTo>
                  <a:pt x="115" y="113"/>
                  <a:pt x="115" y="113"/>
                  <a:pt x="115" y="113"/>
                </a:cubicBezTo>
                <a:cubicBezTo>
                  <a:pt x="120" y="113"/>
                  <a:pt x="124" y="110"/>
                  <a:pt x="124" y="105"/>
                </a:cubicBezTo>
                <a:cubicBezTo>
                  <a:pt x="124" y="104"/>
                  <a:pt x="124" y="104"/>
                  <a:pt x="124" y="104"/>
                </a:cubicBezTo>
                <a:cubicBezTo>
                  <a:pt x="145" y="113"/>
                  <a:pt x="145" y="113"/>
                  <a:pt x="145" y="113"/>
                </a:cubicBezTo>
                <a:cubicBezTo>
                  <a:pt x="147" y="115"/>
                  <a:pt x="149" y="115"/>
                  <a:pt x="150" y="115"/>
                </a:cubicBezTo>
                <a:cubicBezTo>
                  <a:pt x="152" y="115"/>
                  <a:pt x="154" y="115"/>
                  <a:pt x="155" y="113"/>
                </a:cubicBezTo>
                <a:cubicBezTo>
                  <a:pt x="158" y="112"/>
                  <a:pt x="160" y="108"/>
                  <a:pt x="160" y="105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9"/>
                  <a:pt x="158" y="26"/>
                  <a:pt x="155" y="24"/>
                </a:cubicBezTo>
                <a:close/>
                <a:moveTo>
                  <a:pt x="118" y="105"/>
                </a:moveTo>
                <a:cubicBezTo>
                  <a:pt x="118" y="107"/>
                  <a:pt x="116" y="108"/>
                  <a:pt x="115" y="108"/>
                </a:cubicBezTo>
                <a:cubicBezTo>
                  <a:pt x="8" y="108"/>
                  <a:pt x="8" y="108"/>
                  <a:pt x="8" y="108"/>
                </a:cubicBezTo>
                <a:cubicBezTo>
                  <a:pt x="6" y="108"/>
                  <a:pt x="5" y="107"/>
                  <a:pt x="5" y="105"/>
                </a:cubicBezTo>
                <a:cubicBezTo>
                  <a:pt x="5" y="32"/>
                  <a:pt x="5" y="32"/>
                  <a:pt x="5" y="32"/>
                </a:cubicBezTo>
                <a:cubicBezTo>
                  <a:pt x="5" y="31"/>
                  <a:pt x="6" y="29"/>
                  <a:pt x="8" y="29"/>
                </a:cubicBezTo>
                <a:cubicBezTo>
                  <a:pt x="115" y="29"/>
                  <a:pt x="115" y="29"/>
                  <a:pt x="115" y="29"/>
                </a:cubicBezTo>
                <a:cubicBezTo>
                  <a:pt x="116" y="29"/>
                  <a:pt x="118" y="31"/>
                  <a:pt x="118" y="32"/>
                </a:cubicBezTo>
                <a:cubicBezTo>
                  <a:pt x="118" y="105"/>
                  <a:pt x="118" y="105"/>
                  <a:pt x="118" y="105"/>
                </a:cubicBezTo>
                <a:cubicBezTo>
                  <a:pt x="118" y="105"/>
                  <a:pt x="118" y="105"/>
                  <a:pt x="118" y="105"/>
                </a:cubicBezTo>
                <a:close/>
                <a:moveTo>
                  <a:pt x="155" y="105"/>
                </a:moveTo>
                <a:cubicBezTo>
                  <a:pt x="155" y="107"/>
                  <a:pt x="154" y="108"/>
                  <a:pt x="152" y="108"/>
                </a:cubicBezTo>
                <a:cubicBezTo>
                  <a:pt x="152" y="110"/>
                  <a:pt x="149" y="110"/>
                  <a:pt x="149" y="108"/>
                </a:cubicBezTo>
                <a:cubicBezTo>
                  <a:pt x="124" y="97"/>
                  <a:pt x="124" y="97"/>
                  <a:pt x="124" y="97"/>
                </a:cubicBezTo>
                <a:cubicBezTo>
                  <a:pt x="124" y="39"/>
                  <a:pt x="124" y="39"/>
                  <a:pt x="124" y="39"/>
                </a:cubicBezTo>
                <a:cubicBezTo>
                  <a:pt x="149" y="28"/>
                  <a:pt x="149" y="28"/>
                  <a:pt x="149" y="28"/>
                </a:cubicBezTo>
                <a:cubicBezTo>
                  <a:pt x="149" y="28"/>
                  <a:pt x="152" y="28"/>
                  <a:pt x="152" y="29"/>
                </a:cubicBezTo>
                <a:cubicBezTo>
                  <a:pt x="154" y="29"/>
                  <a:pt x="155" y="31"/>
                  <a:pt x="155" y="32"/>
                </a:cubicBezTo>
                <a:cubicBezTo>
                  <a:pt x="155" y="105"/>
                  <a:pt x="155" y="105"/>
                  <a:pt x="155" y="105"/>
                </a:cubicBezTo>
                <a:cubicBezTo>
                  <a:pt x="155" y="105"/>
                  <a:pt x="155" y="105"/>
                  <a:pt x="155" y="105"/>
                </a:cubicBezTo>
                <a:close/>
                <a:moveTo>
                  <a:pt x="155" y="105"/>
                </a:moveTo>
                <a:cubicBezTo>
                  <a:pt x="155" y="105"/>
                  <a:pt x="155" y="105"/>
                  <a:pt x="155" y="10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A5389FC1-25D7-A62F-15C7-2D04918574D3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2476500"/>
            <a:ext cx="252413" cy="254000"/>
          </a:xfrm>
          <a:custGeom>
            <a:avLst/>
            <a:gdLst>
              <a:gd name="T0" fmla="*/ 46 w 159"/>
              <a:gd name="T1" fmla="*/ 152 h 160"/>
              <a:gd name="T2" fmla="*/ 46 w 159"/>
              <a:gd name="T3" fmla="*/ 136 h 160"/>
              <a:gd name="T4" fmla="*/ 46 w 159"/>
              <a:gd name="T5" fmla="*/ 13 h 160"/>
              <a:gd name="T6" fmla="*/ 51 w 159"/>
              <a:gd name="T7" fmla="*/ 11 h 160"/>
              <a:gd name="T8" fmla="*/ 143 w 159"/>
              <a:gd name="T9" fmla="*/ 124 h 160"/>
              <a:gd name="T10" fmla="*/ 143 w 159"/>
              <a:gd name="T11" fmla="*/ 128 h 160"/>
              <a:gd name="T12" fmla="*/ 138 w 159"/>
              <a:gd name="T13" fmla="*/ 96 h 160"/>
              <a:gd name="T14" fmla="*/ 140 w 159"/>
              <a:gd name="T15" fmla="*/ 112 h 160"/>
              <a:gd name="T16" fmla="*/ 143 w 159"/>
              <a:gd name="T17" fmla="*/ 114 h 160"/>
              <a:gd name="T18" fmla="*/ 140 w 159"/>
              <a:gd name="T19" fmla="*/ 109 h 160"/>
              <a:gd name="T20" fmla="*/ 138 w 159"/>
              <a:gd name="T21" fmla="*/ 81 h 160"/>
              <a:gd name="T22" fmla="*/ 143 w 159"/>
              <a:gd name="T23" fmla="*/ 136 h 160"/>
              <a:gd name="T24" fmla="*/ 143 w 159"/>
              <a:gd name="T25" fmla="*/ 138 h 160"/>
              <a:gd name="T26" fmla="*/ 143 w 159"/>
              <a:gd name="T27" fmla="*/ 149 h 160"/>
              <a:gd name="T28" fmla="*/ 99 w 159"/>
              <a:gd name="T29" fmla="*/ 154 h 160"/>
              <a:gd name="T30" fmla="*/ 102 w 159"/>
              <a:gd name="T31" fmla="*/ 154 h 160"/>
              <a:gd name="T32" fmla="*/ 90 w 159"/>
              <a:gd name="T33" fmla="*/ 148 h 160"/>
              <a:gd name="T34" fmla="*/ 79 w 159"/>
              <a:gd name="T35" fmla="*/ 0 h 160"/>
              <a:gd name="T36" fmla="*/ 79 w 159"/>
              <a:gd name="T37" fmla="*/ 160 h 160"/>
              <a:gd name="T38" fmla="*/ 94 w 159"/>
              <a:gd name="T39" fmla="*/ 157 h 160"/>
              <a:gd name="T40" fmla="*/ 79 w 159"/>
              <a:gd name="T41" fmla="*/ 154 h 160"/>
              <a:gd name="T42" fmla="*/ 86 w 159"/>
              <a:gd name="T43" fmla="*/ 148 h 160"/>
              <a:gd name="T44" fmla="*/ 86 w 159"/>
              <a:gd name="T45" fmla="*/ 122 h 160"/>
              <a:gd name="T46" fmla="*/ 79 w 159"/>
              <a:gd name="T47" fmla="*/ 5 h 160"/>
              <a:gd name="T48" fmla="*/ 107 w 159"/>
              <a:gd name="T49" fmla="*/ 157 h 160"/>
              <a:gd name="T50" fmla="*/ 124 w 159"/>
              <a:gd name="T51" fmla="*/ 74 h 160"/>
              <a:gd name="T52" fmla="*/ 120 w 159"/>
              <a:gd name="T53" fmla="*/ 77 h 160"/>
              <a:gd name="T54" fmla="*/ 97 w 159"/>
              <a:gd name="T55" fmla="*/ 72 h 160"/>
              <a:gd name="T56" fmla="*/ 119 w 159"/>
              <a:gd name="T57" fmla="*/ 154 h 160"/>
              <a:gd name="T58" fmla="*/ 122 w 159"/>
              <a:gd name="T59" fmla="*/ 154 h 160"/>
              <a:gd name="T60" fmla="*/ 104 w 159"/>
              <a:gd name="T61" fmla="*/ 74 h 160"/>
              <a:gd name="T62" fmla="*/ 138 w 159"/>
              <a:gd name="T63" fmla="*/ 157 h 160"/>
              <a:gd name="T64" fmla="*/ 156 w 159"/>
              <a:gd name="T65" fmla="*/ 110 h 160"/>
              <a:gd name="T66" fmla="*/ 159 w 159"/>
              <a:gd name="T67" fmla="*/ 113 h 160"/>
              <a:gd name="T68" fmla="*/ 156 w 159"/>
              <a:gd name="T69" fmla="*/ 139 h 160"/>
              <a:gd name="T70" fmla="*/ 154 w 159"/>
              <a:gd name="T71" fmla="*/ 126 h 160"/>
              <a:gd name="T72" fmla="*/ 154 w 159"/>
              <a:gd name="T73" fmla="*/ 122 h 160"/>
              <a:gd name="T74" fmla="*/ 159 w 159"/>
              <a:gd name="T75" fmla="*/ 106 h 160"/>
              <a:gd name="T76" fmla="*/ 154 w 159"/>
              <a:gd name="T77" fmla="*/ 84 h 160"/>
              <a:gd name="T78" fmla="*/ 159 w 159"/>
              <a:gd name="T79" fmla="*/ 82 h 160"/>
              <a:gd name="T80" fmla="*/ 129 w 159"/>
              <a:gd name="T81" fmla="*/ 72 h 160"/>
              <a:gd name="T82" fmla="*/ 154 w 159"/>
              <a:gd name="T83" fmla="*/ 93 h 160"/>
              <a:gd name="T84" fmla="*/ 156 w 159"/>
              <a:gd name="T85" fmla="*/ 90 h 160"/>
              <a:gd name="T86" fmla="*/ 136 w 159"/>
              <a:gd name="T87" fmla="*/ 74 h 160"/>
              <a:gd name="T88" fmla="*/ 127 w 159"/>
              <a:gd name="T89" fmla="*/ 157 h 160"/>
              <a:gd name="T90" fmla="*/ 151 w 159"/>
              <a:gd name="T91" fmla="*/ 79 h 160"/>
              <a:gd name="T92" fmla="*/ 146 w 159"/>
              <a:gd name="T93" fmla="*/ 74 h 160"/>
              <a:gd name="T94" fmla="*/ 154 w 159"/>
              <a:gd name="T95" fmla="*/ 147 h 160"/>
              <a:gd name="T96" fmla="*/ 150 w 159"/>
              <a:gd name="T97" fmla="*/ 153 h 160"/>
              <a:gd name="T98" fmla="*/ 156 w 159"/>
              <a:gd name="T99" fmla="*/ 153 h 160"/>
              <a:gd name="T100" fmla="*/ 155 w 159"/>
              <a:gd name="T101" fmla="*/ 39 h 160"/>
              <a:gd name="T102" fmla="*/ 107 w 159"/>
              <a:gd name="T103" fmla="*/ 5 h 160"/>
              <a:gd name="T104" fmla="*/ 124 w 159"/>
              <a:gd name="T105" fmla="*/ 36 h 160"/>
              <a:gd name="T106" fmla="*/ 138 w 159"/>
              <a:gd name="T107" fmla="*/ 5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9" h="160">
                <a:moveTo>
                  <a:pt x="46" y="152"/>
                </a:moveTo>
                <a:cubicBezTo>
                  <a:pt x="51" y="152"/>
                  <a:pt x="56" y="147"/>
                  <a:pt x="56" y="141"/>
                </a:cubicBezTo>
                <a:cubicBezTo>
                  <a:pt x="56" y="134"/>
                  <a:pt x="51" y="129"/>
                  <a:pt x="46" y="129"/>
                </a:cubicBezTo>
                <a:cubicBezTo>
                  <a:pt x="39" y="129"/>
                  <a:pt x="35" y="134"/>
                  <a:pt x="35" y="141"/>
                </a:cubicBezTo>
                <a:cubicBezTo>
                  <a:pt x="35" y="147"/>
                  <a:pt x="39" y="152"/>
                  <a:pt x="46" y="152"/>
                </a:cubicBezTo>
                <a:close/>
                <a:moveTo>
                  <a:pt x="46" y="136"/>
                </a:moveTo>
                <a:cubicBezTo>
                  <a:pt x="49" y="136"/>
                  <a:pt x="51" y="137"/>
                  <a:pt x="51" y="141"/>
                </a:cubicBezTo>
                <a:cubicBezTo>
                  <a:pt x="51" y="144"/>
                  <a:pt x="49" y="145"/>
                  <a:pt x="46" y="145"/>
                </a:cubicBezTo>
                <a:cubicBezTo>
                  <a:pt x="43" y="145"/>
                  <a:pt x="39" y="144"/>
                  <a:pt x="39" y="141"/>
                </a:cubicBezTo>
                <a:cubicBezTo>
                  <a:pt x="39" y="137"/>
                  <a:pt x="43" y="136"/>
                  <a:pt x="46" y="136"/>
                </a:cubicBezTo>
                <a:close/>
                <a:moveTo>
                  <a:pt x="46" y="8"/>
                </a:moveTo>
                <a:cubicBezTo>
                  <a:pt x="34" y="8"/>
                  <a:pt x="34" y="8"/>
                  <a:pt x="34" y="8"/>
                </a:cubicBezTo>
                <a:cubicBezTo>
                  <a:pt x="33" y="8"/>
                  <a:pt x="31" y="10"/>
                  <a:pt x="31" y="11"/>
                </a:cubicBezTo>
                <a:cubicBezTo>
                  <a:pt x="31" y="11"/>
                  <a:pt x="33" y="13"/>
                  <a:pt x="34" y="13"/>
                </a:cubicBezTo>
                <a:cubicBezTo>
                  <a:pt x="46" y="13"/>
                  <a:pt x="46" y="13"/>
                  <a:pt x="46" y="13"/>
                </a:cubicBezTo>
                <a:cubicBezTo>
                  <a:pt x="47" y="13"/>
                  <a:pt x="47" y="11"/>
                  <a:pt x="47" y="11"/>
                </a:cubicBezTo>
                <a:cubicBezTo>
                  <a:pt x="47" y="10"/>
                  <a:pt x="47" y="8"/>
                  <a:pt x="46" y="8"/>
                </a:cubicBezTo>
                <a:close/>
                <a:moveTo>
                  <a:pt x="55" y="8"/>
                </a:moveTo>
                <a:cubicBezTo>
                  <a:pt x="54" y="8"/>
                  <a:pt x="54" y="8"/>
                  <a:pt x="54" y="8"/>
                </a:cubicBezTo>
                <a:cubicBezTo>
                  <a:pt x="52" y="8"/>
                  <a:pt x="51" y="10"/>
                  <a:pt x="51" y="11"/>
                </a:cubicBezTo>
                <a:cubicBezTo>
                  <a:pt x="51" y="11"/>
                  <a:pt x="52" y="13"/>
                  <a:pt x="54" y="13"/>
                </a:cubicBezTo>
                <a:cubicBezTo>
                  <a:pt x="55" y="13"/>
                  <a:pt x="55" y="13"/>
                  <a:pt x="55" y="13"/>
                </a:cubicBezTo>
                <a:cubicBezTo>
                  <a:pt x="57" y="13"/>
                  <a:pt x="58" y="11"/>
                  <a:pt x="58" y="11"/>
                </a:cubicBezTo>
                <a:cubicBezTo>
                  <a:pt x="58" y="10"/>
                  <a:pt x="57" y="8"/>
                  <a:pt x="55" y="8"/>
                </a:cubicBezTo>
                <a:close/>
                <a:moveTo>
                  <a:pt x="143" y="124"/>
                </a:moveTo>
                <a:cubicBezTo>
                  <a:pt x="143" y="122"/>
                  <a:pt x="141" y="121"/>
                  <a:pt x="140" y="121"/>
                </a:cubicBezTo>
                <a:cubicBezTo>
                  <a:pt x="140" y="121"/>
                  <a:pt x="138" y="122"/>
                  <a:pt x="138" y="124"/>
                </a:cubicBezTo>
                <a:cubicBezTo>
                  <a:pt x="138" y="128"/>
                  <a:pt x="138" y="128"/>
                  <a:pt x="138" y="128"/>
                </a:cubicBezTo>
                <a:cubicBezTo>
                  <a:pt x="138" y="129"/>
                  <a:pt x="140" y="129"/>
                  <a:pt x="140" y="129"/>
                </a:cubicBezTo>
                <a:cubicBezTo>
                  <a:pt x="141" y="129"/>
                  <a:pt x="143" y="129"/>
                  <a:pt x="143" y="128"/>
                </a:cubicBezTo>
                <a:lnTo>
                  <a:pt x="143" y="124"/>
                </a:lnTo>
                <a:close/>
                <a:moveTo>
                  <a:pt x="143" y="93"/>
                </a:moveTo>
                <a:cubicBezTo>
                  <a:pt x="143" y="91"/>
                  <a:pt x="141" y="90"/>
                  <a:pt x="140" y="90"/>
                </a:cubicBezTo>
                <a:cubicBezTo>
                  <a:pt x="140" y="90"/>
                  <a:pt x="138" y="91"/>
                  <a:pt x="138" y="93"/>
                </a:cubicBezTo>
                <a:cubicBezTo>
                  <a:pt x="138" y="96"/>
                  <a:pt x="138" y="96"/>
                  <a:pt x="138" y="96"/>
                </a:cubicBezTo>
                <a:cubicBezTo>
                  <a:pt x="138" y="98"/>
                  <a:pt x="140" y="98"/>
                  <a:pt x="140" y="98"/>
                </a:cubicBezTo>
                <a:cubicBezTo>
                  <a:pt x="141" y="98"/>
                  <a:pt x="143" y="98"/>
                  <a:pt x="143" y="96"/>
                </a:cubicBezTo>
                <a:lnTo>
                  <a:pt x="143" y="93"/>
                </a:lnTo>
                <a:close/>
                <a:moveTo>
                  <a:pt x="143" y="114"/>
                </a:moveTo>
                <a:cubicBezTo>
                  <a:pt x="143" y="112"/>
                  <a:pt x="141" y="112"/>
                  <a:pt x="140" y="112"/>
                </a:cubicBezTo>
                <a:cubicBezTo>
                  <a:pt x="140" y="112"/>
                  <a:pt x="138" y="112"/>
                  <a:pt x="138" y="114"/>
                </a:cubicBezTo>
                <a:cubicBezTo>
                  <a:pt x="138" y="117"/>
                  <a:pt x="138" y="117"/>
                  <a:pt x="138" y="117"/>
                </a:cubicBezTo>
                <a:cubicBezTo>
                  <a:pt x="138" y="118"/>
                  <a:pt x="140" y="120"/>
                  <a:pt x="140" y="120"/>
                </a:cubicBezTo>
                <a:cubicBezTo>
                  <a:pt x="141" y="120"/>
                  <a:pt x="143" y="118"/>
                  <a:pt x="143" y="117"/>
                </a:cubicBezTo>
                <a:lnTo>
                  <a:pt x="143" y="114"/>
                </a:lnTo>
                <a:close/>
                <a:moveTo>
                  <a:pt x="143" y="104"/>
                </a:moveTo>
                <a:cubicBezTo>
                  <a:pt x="143" y="102"/>
                  <a:pt x="141" y="101"/>
                  <a:pt x="140" y="101"/>
                </a:cubicBezTo>
                <a:cubicBezTo>
                  <a:pt x="140" y="101"/>
                  <a:pt x="138" y="102"/>
                  <a:pt x="138" y="104"/>
                </a:cubicBezTo>
                <a:cubicBezTo>
                  <a:pt x="138" y="106"/>
                  <a:pt x="138" y="106"/>
                  <a:pt x="138" y="106"/>
                </a:cubicBezTo>
                <a:cubicBezTo>
                  <a:pt x="138" y="107"/>
                  <a:pt x="140" y="109"/>
                  <a:pt x="140" y="109"/>
                </a:cubicBezTo>
                <a:cubicBezTo>
                  <a:pt x="141" y="109"/>
                  <a:pt x="143" y="107"/>
                  <a:pt x="143" y="106"/>
                </a:cubicBezTo>
                <a:lnTo>
                  <a:pt x="143" y="104"/>
                </a:lnTo>
                <a:close/>
                <a:moveTo>
                  <a:pt x="143" y="81"/>
                </a:moveTo>
                <a:cubicBezTo>
                  <a:pt x="143" y="80"/>
                  <a:pt x="141" y="80"/>
                  <a:pt x="140" y="80"/>
                </a:cubicBezTo>
                <a:cubicBezTo>
                  <a:pt x="140" y="80"/>
                  <a:pt x="138" y="80"/>
                  <a:pt x="138" y="81"/>
                </a:cubicBezTo>
                <a:cubicBezTo>
                  <a:pt x="138" y="85"/>
                  <a:pt x="138" y="85"/>
                  <a:pt x="138" y="85"/>
                </a:cubicBezTo>
                <a:cubicBezTo>
                  <a:pt x="138" y="86"/>
                  <a:pt x="140" y="88"/>
                  <a:pt x="140" y="88"/>
                </a:cubicBezTo>
                <a:cubicBezTo>
                  <a:pt x="141" y="88"/>
                  <a:pt x="143" y="86"/>
                  <a:pt x="143" y="85"/>
                </a:cubicBezTo>
                <a:lnTo>
                  <a:pt x="143" y="81"/>
                </a:lnTo>
                <a:close/>
                <a:moveTo>
                  <a:pt x="143" y="136"/>
                </a:moveTo>
                <a:cubicBezTo>
                  <a:pt x="143" y="135"/>
                  <a:pt x="141" y="133"/>
                  <a:pt x="140" y="133"/>
                </a:cubicBezTo>
                <a:cubicBezTo>
                  <a:pt x="140" y="133"/>
                  <a:pt x="138" y="135"/>
                  <a:pt x="138" y="136"/>
                </a:cubicBezTo>
                <a:cubicBezTo>
                  <a:pt x="138" y="138"/>
                  <a:pt x="138" y="138"/>
                  <a:pt x="138" y="138"/>
                </a:cubicBezTo>
                <a:cubicBezTo>
                  <a:pt x="138" y="139"/>
                  <a:pt x="140" y="141"/>
                  <a:pt x="140" y="141"/>
                </a:cubicBezTo>
                <a:cubicBezTo>
                  <a:pt x="141" y="141"/>
                  <a:pt x="143" y="139"/>
                  <a:pt x="143" y="138"/>
                </a:cubicBezTo>
                <a:lnTo>
                  <a:pt x="143" y="136"/>
                </a:lnTo>
                <a:close/>
                <a:moveTo>
                  <a:pt x="138" y="146"/>
                </a:moveTo>
                <a:cubicBezTo>
                  <a:pt x="138" y="149"/>
                  <a:pt x="138" y="149"/>
                  <a:pt x="138" y="149"/>
                </a:cubicBezTo>
                <a:cubicBezTo>
                  <a:pt x="138" y="150"/>
                  <a:pt x="140" y="152"/>
                  <a:pt x="140" y="152"/>
                </a:cubicBezTo>
                <a:cubicBezTo>
                  <a:pt x="141" y="152"/>
                  <a:pt x="143" y="150"/>
                  <a:pt x="143" y="149"/>
                </a:cubicBezTo>
                <a:cubicBezTo>
                  <a:pt x="143" y="146"/>
                  <a:pt x="143" y="146"/>
                  <a:pt x="143" y="146"/>
                </a:cubicBezTo>
                <a:cubicBezTo>
                  <a:pt x="143" y="144"/>
                  <a:pt x="141" y="144"/>
                  <a:pt x="140" y="144"/>
                </a:cubicBezTo>
                <a:cubicBezTo>
                  <a:pt x="140" y="144"/>
                  <a:pt x="138" y="144"/>
                  <a:pt x="138" y="146"/>
                </a:cubicBezTo>
                <a:close/>
                <a:moveTo>
                  <a:pt x="102" y="154"/>
                </a:moveTo>
                <a:cubicBezTo>
                  <a:pt x="99" y="154"/>
                  <a:pt x="99" y="154"/>
                  <a:pt x="99" y="154"/>
                </a:cubicBezTo>
                <a:cubicBezTo>
                  <a:pt x="97" y="154"/>
                  <a:pt x="95" y="155"/>
                  <a:pt x="95" y="157"/>
                </a:cubicBezTo>
                <a:cubicBezTo>
                  <a:pt x="95" y="159"/>
                  <a:pt x="97" y="160"/>
                  <a:pt x="99" y="160"/>
                </a:cubicBezTo>
                <a:cubicBezTo>
                  <a:pt x="102" y="160"/>
                  <a:pt x="102" y="160"/>
                  <a:pt x="102" y="160"/>
                </a:cubicBezTo>
                <a:cubicBezTo>
                  <a:pt x="104" y="160"/>
                  <a:pt x="104" y="159"/>
                  <a:pt x="104" y="157"/>
                </a:cubicBezTo>
                <a:cubicBezTo>
                  <a:pt x="104" y="155"/>
                  <a:pt x="104" y="154"/>
                  <a:pt x="102" y="154"/>
                </a:cubicBezTo>
                <a:close/>
                <a:moveTo>
                  <a:pt x="90" y="154"/>
                </a:moveTo>
                <a:cubicBezTo>
                  <a:pt x="89" y="154"/>
                  <a:pt x="89" y="154"/>
                  <a:pt x="89" y="154"/>
                </a:cubicBezTo>
                <a:cubicBezTo>
                  <a:pt x="89" y="154"/>
                  <a:pt x="89" y="154"/>
                  <a:pt x="89" y="152"/>
                </a:cubicBezTo>
                <a:cubicBezTo>
                  <a:pt x="89" y="152"/>
                  <a:pt x="89" y="152"/>
                  <a:pt x="90" y="152"/>
                </a:cubicBezTo>
                <a:cubicBezTo>
                  <a:pt x="90" y="151"/>
                  <a:pt x="90" y="149"/>
                  <a:pt x="90" y="148"/>
                </a:cubicBezTo>
                <a:cubicBezTo>
                  <a:pt x="90" y="77"/>
                  <a:pt x="90" y="77"/>
                  <a:pt x="90" y="77"/>
                </a:cubicBezTo>
                <a:cubicBezTo>
                  <a:pt x="90" y="77"/>
                  <a:pt x="92" y="76"/>
                  <a:pt x="92" y="74"/>
                </a:cubicBezTo>
                <a:cubicBezTo>
                  <a:pt x="90" y="72"/>
                  <a:pt x="90" y="72"/>
                  <a:pt x="90" y="72"/>
                </a:cubicBezTo>
                <a:cubicBezTo>
                  <a:pt x="90" y="12"/>
                  <a:pt x="90" y="12"/>
                  <a:pt x="90" y="12"/>
                </a:cubicBezTo>
                <a:cubicBezTo>
                  <a:pt x="90" y="5"/>
                  <a:pt x="86" y="0"/>
                  <a:pt x="79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4"/>
                  <a:pt x="6" y="160"/>
                  <a:pt x="13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1" y="160"/>
                  <a:pt x="81" y="160"/>
                  <a:pt x="81" y="159"/>
                </a:cubicBezTo>
                <a:cubicBezTo>
                  <a:pt x="82" y="159"/>
                  <a:pt x="84" y="159"/>
                  <a:pt x="86" y="157"/>
                </a:cubicBezTo>
                <a:cubicBezTo>
                  <a:pt x="86" y="159"/>
                  <a:pt x="87" y="160"/>
                  <a:pt x="87" y="160"/>
                </a:cubicBezTo>
                <a:cubicBezTo>
                  <a:pt x="90" y="160"/>
                  <a:pt x="90" y="160"/>
                  <a:pt x="90" y="160"/>
                </a:cubicBezTo>
                <a:cubicBezTo>
                  <a:pt x="92" y="160"/>
                  <a:pt x="94" y="159"/>
                  <a:pt x="94" y="157"/>
                </a:cubicBezTo>
                <a:cubicBezTo>
                  <a:pt x="94" y="156"/>
                  <a:pt x="92" y="154"/>
                  <a:pt x="90" y="154"/>
                </a:cubicBezTo>
                <a:close/>
                <a:moveTo>
                  <a:pt x="86" y="148"/>
                </a:moveTo>
                <a:cubicBezTo>
                  <a:pt x="86" y="149"/>
                  <a:pt x="84" y="149"/>
                  <a:pt x="84" y="151"/>
                </a:cubicBezTo>
                <a:cubicBezTo>
                  <a:pt x="84" y="151"/>
                  <a:pt x="84" y="151"/>
                  <a:pt x="84" y="152"/>
                </a:cubicBezTo>
                <a:cubicBezTo>
                  <a:pt x="82" y="154"/>
                  <a:pt x="81" y="154"/>
                  <a:pt x="79" y="154"/>
                </a:cubicBezTo>
                <a:cubicBezTo>
                  <a:pt x="13" y="154"/>
                  <a:pt x="13" y="154"/>
                  <a:pt x="13" y="154"/>
                </a:cubicBezTo>
                <a:cubicBezTo>
                  <a:pt x="10" y="154"/>
                  <a:pt x="6" y="151"/>
                  <a:pt x="6" y="148"/>
                </a:cubicBezTo>
                <a:cubicBezTo>
                  <a:pt x="6" y="128"/>
                  <a:pt x="6" y="128"/>
                  <a:pt x="6" y="128"/>
                </a:cubicBezTo>
                <a:cubicBezTo>
                  <a:pt x="86" y="128"/>
                  <a:pt x="86" y="128"/>
                  <a:pt x="86" y="128"/>
                </a:cubicBezTo>
                <a:cubicBezTo>
                  <a:pt x="86" y="148"/>
                  <a:pt x="86" y="148"/>
                  <a:pt x="86" y="148"/>
                </a:cubicBezTo>
                <a:close/>
                <a:moveTo>
                  <a:pt x="86" y="122"/>
                </a:moveTo>
                <a:cubicBezTo>
                  <a:pt x="6" y="122"/>
                  <a:pt x="6" y="122"/>
                  <a:pt x="6" y="122"/>
                </a:cubicBezTo>
                <a:cubicBezTo>
                  <a:pt x="6" y="21"/>
                  <a:pt x="6" y="21"/>
                  <a:pt x="6" y="21"/>
                </a:cubicBezTo>
                <a:cubicBezTo>
                  <a:pt x="86" y="21"/>
                  <a:pt x="86" y="21"/>
                  <a:pt x="86" y="21"/>
                </a:cubicBezTo>
                <a:cubicBezTo>
                  <a:pt x="86" y="122"/>
                  <a:pt x="86" y="122"/>
                  <a:pt x="86" y="122"/>
                </a:cubicBezTo>
                <a:close/>
                <a:moveTo>
                  <a:pt x="86" y="16"/>
                </a:moveTo>
                <a:cubicBezTo>
                  <a:pt x="6" y="16"/>
                  <a:pt x="6" y="16"/>
                  <a:pt x="6" y="16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8"/>
                  <a:pt x="10" y="5"/>
                  <a:pt x="13" y="5"/>
                </a:cubicBezTo>
                <a:cubicBezTo>
                  <a:pt x="79" y="5"/>
                  <a:pt x="79" y="5"/>
                  <a:pt x="79" y="5"/>
                </a:cubicBezTo>
                <a:cubicBezTo>
                  <a:pt x="82" y="5"/>
                  <a:pt x="86" y="8"/>
                  <a:pt x="86" y="12"/>
                </a:cubicBezTo>
                <a:cubicBezTo>
                  <a:pt x="86" y="16"/>
                  <a:pt x="86" y="16"/>
                  <a:pt x="86" y="16"/>
                </a:cubicBezTo>
                <a:close/>
                <a:moveTo>
                  <a:pt x="112" y="154"/>
                </a:moveTo>
                <a:cubicBezTo>
                  <a:pt x="110" y="154"/>
                  <a:pt x="110" y="154"/>
                  <a:pt x="110" y="154"/>
                </a:cubicBezTo>
                <a:cubicBezTo>
                  <a:pt x="108" y="154"/>
                  <a:pt x="107" y="155"/>
                  <a:pt x="107" y="157"/>
                </a:cubicBezTo>
                <a:cubicBezTo>
                  <a:pt x="107" y="159"/>
                  <a:pt x="108" y="160"/>
                  <a:pt x="110" y="160"/>
                </a:cubicBezTo>
                <a:cubicBezTo>
                  <a:pt x="112" y="160"/>
                  <a:pt x="112" y="160"/>
                  <a:pt x="112" y="160"/>
                </a:cubicBezTo>
                <a:cubicBezTo>
                  <a:pt x="113" y="160"/>
                  <a:pt x="115" y="159"/>
                  <a:pt x="115" y="157"/>
                </a:cubicBezTo>
                <a:cubicBezTo>
                  <a:pt x="115" y="155"/>
                  <a:pt x="113" y="154"/>
                  <a:pt x="112" y="154"/>
                </a:cubicBezTo>
                <a:close/>
                <a:moveTo>
                  <a:pt x="124" y="74"/>
                </a:moveTo>
                <a:cubicBezTo>
                  <a:pt x="124" y="72"/>
                  <a:pt x="122" y="72"/>
                  <a:pt x="120" y="72"/>
                </a:cubicBezTo>
                <a:cubicBezTo>
                  <a:pt x="117" y="72"/>
                  <a:pt x="117" y="72"/>
                  <a:pt x="117" y="72"/>
                </a:cubicBezTo>
                <a:cubicBezTo>
                  <a:pt x="115" y="72"/>
                  <a:pt x="115" y="72"/>
                  <a:pt x="115" y="74"/>
                </a:cubicBezTo>
                <a:cubicBezTo>
                  <a:pt x="115" y="75"/>
                  <a:pt x="115" y="77"/>
                  <a:pt x="117" y="77"/>
                </a:cubicBezTo>
                <a:cubicBezTo>
                  <a:pt x="120" y="77"/>
                  <a:pt x="120" y="77"/>
                  <a:pt x="120" y="77"/>
                </a:cubicBezTo>
                <a:cubicBezTo>
                  <a:pt x="122" y="77"/>
                  <a:pt x="124" y="75"/>
                  <a:pt x="124" y="74"/>
                </a:cubicBezTo>
                <a:close/>
                <a:moveTo>
                  <a:pt x="100" y="77"/>
                </a:moveTo>
                <a:cubicBezTo>
                  <a:pt x="102" y="77"/>
                  <a:pt x="102" y="75"/>
                  <a:pt x="102" y="74"/>
                </a:cubicBezTo>
                <a:cubicBezTo>
                  <a:pt x="102" y="72"/>
                  <a:pt x="102" y="72"/>
                  <a:pt x="100" y="72"/>
                </a:cubicBezTo>
                <a:cubicBezTo>
                  <a:pt x="97" y="72"/>
                  <a:pt x="97" y="72"/>
                  <a:pt x="97" y="72"/>
                </a:cubicBezTo>
                <a:cubicBezTo>
                  <a:pt x="95" y="72"/>
                  <a:pt x="94" y="72"/>
                  <a:pt x="94" y="74"/>
                </a:cubicBezTo>
                <a:cubicBezTo>
                  <a:pt x="94" y="75"/>
                  <a:pt x="95" y="77"/>
                  <a:pt x="97" y="77"/>
                </a:cubicBezTo>
                <a:lnTo>
                  <a:pt x="100" y="77"/>
                </a:lnTo>
                <a:close/>
                <a:moveTo>
                  <a:pt x="122" y="154"/>
                </a:moveTo>
                <a:cubicBezTo>
                  <a:pt x="119" y="154"/>
                  <a:pt x="119" y="154"/>
                  <a:pt x="119" y="154"/>
                </a:cubicBezTo>
                <a:cubicBezTo>
                  <a:pt x="118" y="154"/>
                  <a:pt x="118" y="155"/>
                  <a:pt x="118" y="157"/>
                </a:cubicBezTo>
                <a:cubicBezTo>
                  <a:pt x="118" y="159"/>
                  <a:pt x="118" y="160"/>
                  <a:pt x="119" y="160"/>
                </a:cubicBezTo>
                <a:cubicBezTo>
                  <a:pt x="122" y="160"/>
                  <a:pt x="122" y="160"/>
                  <a:pt x="122" y="160"/>
                </a:cubicBezTo>
                <a:cubicBezTo>
                  <a:pt x="124" y="160"/>
                  <a:pt x="126" y="159"/>
                  <a:pt x="126" y="157"/>
                </a:cubicBezTo>
                <a:cubicBezTo>
                  <a:pt x="126" y="155"/>
                  <a:pt x="124" y="154"/>
                  <a:pt x="122" y="154"/>
                </a:cubicBezTo>
                <a:close/>
                <a:moveTo>
                  <a:pt x="109" y="77"/>
                </a:moveTo>
                <a:cubicBezTo>
                  <a:pt x="111" y="77"/>
                  <a:pt x="113" y="75"/>
                  <a:pt x="113" y="74"/>
                </a:cubicBezTo>
                <a:cubicBezTo>
                  <a:pt x="113" y="72"/>
                  <a:pt x="111" y="72"/>
                  <a:pt x="109" y="72"/>
                </a:cubicBezTo>
                <a:cubicBezTo>
                  <a:pt x="108" y="72"/>
                  <a:pt x="108" y="72"/>
                  <a:pt x="108" y="72"/>
                </a:cubicBezTo>
                <a:cubicBezTo>
                  <a:pt x="106" y="72"/>
                  <a:pt x="104" y="72"/>
                  <a:pt x="104" y="74"/>
                </a:cubicBezTo>
                <a:cubicBezTo>
                  <a:pt x="104" y="75"/>
                  <a:pt x="106" y="77"/>
                  <a:pt x="108" y="77"/>
                </a:cubicBezTo>
                <a:lnTo>
                  <a:pt x="109" y="77"/>
                </a:lnTo>
                <a:close/>
                <a:moveTo>
                  <a:pt x="143" y="154"/>
                </a:moveTo>
                <a:cubicBezTo>
                  <a:pt x="140" y="154"/>
                  <a:pt x="140" y="154"/>
                  <a:pt x="140" y="154"/>
                </a:cubicBezTo>
                <a:cubicBezTo>
                  <a:pt x="138" y="154"/>
                  <a:pt x="138" y="155"/>
                  <a:pt x="138" y="157"/>
                </a:cubicBezTo>
                <a:cubicBezTo>
                  <a:pt x="138" y="159"/>
                  <a:pt x="138" y="160"/>
                  <a:pt x="140" y="160"/>
                </a:cubicBezTo>
                <a:cubicBezTo>
                  <a:pt x="143" y="160"/>
                  <a:pt x="143" y="160"/>
                  <a:pt x="143" y="160"/>
                </a:cubicBezTo>
                <a:cubicBezTo>
                  <a:pt x="144" y="160"/>
                  <a:pt x="146" y="159"/>
                  <a:pt x="146" y="157"/>
                </a:cubicBezTo>
                <a:cubicBezTo>
                  <a:pt x="146" y="155"/>
                  <a:pt x="144" y="154"/>
                  <a:pt x="143" y="154"/>
                </a:cubicBezTo>
                <a:close/>
                <a:moveTo>
                  <a:pt x="156" y="110"/>
                </a:moveTo>
                <a:cubicBezTo>
                  <a:pt x="156" y="110"/>
                  <a:pt x="154" y="112"/>
                  <a:pt x="154" y="113"/>
                </a:cubicBezTo>
                <a:cubicBezTo>
                  <a:pt x="154" y="117"/>
                  <a:pt x="154" y="117"/>
                  <a:pt x="154" y="117"/>
                </a:cubicBezTo>
                <a:cubicBezTo>
                  <a:pt x="156" y="118"/>
                  <a:pt x="156" y="118"/>
                  <a:pt x="156" y="118"/>
                </a:cubicBezTo>
                <a:cubicBezTo>
                  <a:pt x="157" y="118"/>
                  <a:pt x="159" y="117"/>
                  <a:pt x="159" y="117"/>
                </a:cubicBezTo>
                <a:cubicBezTo>
                  <a:pt x="159" y="113"/>
                  <a:pt x="159" y="113"/>
                  <a:pt x="159" y="113"/>
                </a:cubicBezTo>
                <a:cubicBezTo>
                  <a:pt x="159" y="112"/>
                  <a:pt x="157" y="110"/>
                  <a:pt x="156" y="110"/>
                </a:cubicBezTo>
                <a:close/>
                <a:moveTo>
                  <a:pt x="156" y="131"/>
                </a:moveTo>
                <a:cubicBezTo>
                  <a:pt x="156" y="131"/>
                  <a:pt x="154" y="133"/>
                  <a:pt x="154" y="134"/>
                </a:cubicBezTo>
                <a:cubicBezTo>
                  <a:pt x="154" y="138"/>
                  <a:pt x="154" y="138"/>
                  <a:pt x="154" y="138"/>
                </a:cubicBezTo>
                <a:cubicBezTo>
                  <a:pt x="154" y="139"/>
                  <a:pt x="156" y="139"/>
                  <a:pt x="156" y="139"/>
                </a:cubicBezTo>
                <a:cubicBezTo>
                  <a:pt x="157" y="139"/>
                  <a:pt x="159" y="139"/>
                  <a:pt x="159" y="138"/>
                </a:cubicBezTo>
                <a:cubicBezTo>
                  <a:pt x="159" y="134"/>
                  <a:pt x="159" y="134"/>
                  <a:pt x="159" y="134"/>
                </a:cubicBezTo>
                <a:cubicBezTo>
                  <a:pt x="159" y="133"/>
                  <a:pt x="157" y="131"/>
                  <a:pt x="156" y="131"/>
                </a:cubicBezTo>
                <a:close/>
                <a:moveTo>
                  <a:pt x="154" y="122"/>
                </a:moveTo>
                <a:cubicBezTo>
                  <a:pt x="154" y="126"/>
                  <a:pt x="154" y="126"/>
                  <a:pt x="154" y="126"/>
                </a:cubicBezTo>
                <a:cubicBezTo>
                  <a:pt x="154" y="128"/>
                  <a:pt x="156" y="129"/>
                  <a:pt x="156" y="129"/>
                </a:cubicBezTo>
                <a:cubicBezTo>
                  <a:pt x="157" y="129"/>
                  <a:pt x="159" y="128"/>
                  <a:pt x="159" y="126"/>
                </a:cubicBezTo>
                <a:cubicBezTo>
                  <a:pt x="159" y="122"/>
                  <a:pt x="159" y="122"/>
                  <a:pt x="159" y="122"/>
                </a:cubicBezTo>
                <a:cubicBezTo>
                  <a:pt x="159" y="122"/>
                  <a:pt x="157" y="121"/>
                  <a:pt x="156" y="121"/>
                </a:cubicBezTo>
                <a:lnTo>
                  <a:pt x="154" y="122"/>
                </a:lnTo>
                <a:close/>
                <a:moveTo>
                  <a:pt x="156" y="101"/>
                </a:moveTo>
                <a:cubicBezTo>
                  <a:pt x="156" y="101"/>
                  <a:pt x="154" y="101"/>
                  <a:pt x="154" y="102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7"/>
                  <a:pt x="156" y="109"/>
                  <a:pt x="156" y="109"/>
                </a:cubicBezTo>
                <a:cubicBezTo>
                  <a:pt x="157" y="109"/>
                  <a:pt x="159" y="107"/>
                  <a:pt x="159" y="106"/>
                </a:cubicBezTo>
                <a:cubicBezTo>
                  <a:pt x="159" y="102"/>
                  <a:pt x="159" y="102"/>
                  <a:pt x="159" y="102"/>
                </a:cubicBezTo>
                <a:cubicBezTo>
                  <a:pt x="159" y="101"/>
                  <a:pt x="157" y="101"/>
                  <a:pt x="156" y="101"/>
                </a:cubicBezTo>
                <a:close/>
                <a:moveTo>
                  <a:pt x="156" y="79"/>
                </a:moveTo>
                <a:cubicBezTo>
                  <a:pt x="154" y="80"/>
                  <a:pt x="154" y="80"/>
                  <a:pt x="154" y="82"/>
                </a:cubicBezTo>
                <a:cubicBezTo>
                  <a:pt x="154" y="84"/>
                  <a:pt x="154" y="84"/>
                  <a:pt x="154" y="84"/>
                </a:cubicBezTo>
                <a:cubicBezTo>
                  <a:pt x="154" y="85"/>
                  <a:pt x="154" y="85"/>
                  <a:pt x="154" y="85"/>
                </a:cubicBezTo>
                <a:cubicBezTo>
                  <a:pt x="154" y="87"/>
                  <a:pt x="156" y="87"/>
                  <a:pt x="156" y="87"/>
                </a:cubicBezTo>
                <a:cubicBezTo>
                  <a:pt x="157" y="87"/>
                  <a:pt x="159" y="87"/>
                  <a:pt x="159" y="85"/>
                </a:cubicBezTo>
                <a:cubicBezTo>
                  <a:pt x="159" y="84"/>
                  <a:pt x="159" y="84"/>
                  <a:pt x="159" y="84"/>
                </a:cubicBezTo>
                <a:cubicBezTo>
                  <a:pt x="159" y="82"/>
                  <a:pt x="159" y="82"/>
                  <a:pt x="159" y="82"/>
                </a:cubicBezTo>
                <a:cubicBezTo>
                  <a:pt x="159" y="80"/>
                  <a:pt x="157" y="79"/>
                  <a:pt x="156" y="79"/>
                </a:cubicBezTo>
                <a:close/>
                <a:moveTo>
                  <a:pt x="132" y="77"/>
                </a:moveTo>
                <a:cubicBezTo>
                  <a:pt x="132" y="77"/>
                  <a:pt x="134" y="75"/>
                  <a:pt x="134" y="74"/>
                </a:cubicBezTo>
                <a:cubicBezTo>
                  <a:pt x="134" y="72"/>
                  <a:pt x="132" y="72"/>
                  <a:pt x="132" y="72"/>
                </a:cubicBezTo>
                <a:cubicBezTo>
                  <a:pt x="129" y="72"/>
                  <a:pt x="129" y="72"/>
                  <a:pt x="129" y="72"/>
                </a:cubicBezTo>
                <a:cubicBezTo>
                  <a:pt x="127" y="72"/>
                  <a:pt x="126" y="72"/>
                  <a:pt x="126" y="74"/>
                </a:cubicBezTo>
                <a:cubicBezTo>
                  <a:pt x="126" y="75"/>
                  <a:pt x="127" y="77"/>
                  <a:pt x="129" y="77"/>
                </a:cubicBezTo>
                <a:lnTo>
                  <a:pt x="132" y="77"/>
                </a:lnTo>
                <a:close/>
                <a:moveTo>
                  <a:pt x="156" y="90"/>
                </a:moveTo>
                <a:cubicBezTo>
                  <a:pt x="156" y="90"/>
                  <a:pt x="154" y="91"/>
                  <a:pt x="154" y="93"/>
                </a:cubicBezTo>
                <a:cubicBezTo>
                  <a:pt x="154" y="95"/>
                  <a:pt x="154" y="95"/>
                  <a:pt x="154" y="95"/>
                </a:cubicBezTo>
                <a:cubicBezTo>
                  <a:pt x="154" y="96"/>
                  <a:pt x="156" y="98"/>
                  <a:pt x="156" y="98"/>
                </a:cubicBezTo>
                <a:cubicBezTo>
                  <a:pt x="157" y="98"/>
                  <a:pt x="159" y="96"/>
                  <a:pt x="159" y="95"/>
                </a:cubicBezTo>
                <a:cubicBezTo>
                  <a:pt x="159" y="93"/>
                  <a:pt x="159" y="93"/>
                  <a:pt x="159" y="93"/>
                </a:cubicBezTo>
                <a:cubicBezTo>
                  <a:pt x="159" y="91"/>
                  <a:pt x="157" y="90"/>
                  <a:pt x="156" y="90"/>
                </a:cubicBezTo>
                <a:close/>
                <a:moveTo>
                  <a:pt x="141" y="77"/>
                </a:moveTo>
                <a:cubicBezTo>
                  <a:pt x="143" y="77"/>
                  <a:pt x="145" y="75"/>
                  <a:pt x="145" y="74"/>
                </a:cubicBezTo>
                <a:cubicBezTo>
                  <a:pt x="145" y="72"/>
                  <a:pt x="143" y="72"/>
                  <a:pt x="141" y="72"/>
                </a:cubicBezTo>
                <a:cubicBezTo>
                  <a:pt x="138" y="72"/>
                  <a:pt x="138" y="72"/>
                  <a:pt x="138" y="72"/>
                </a:cubicBezTo>
                <a:cubicBezTo>
                  <a:pt x="138" y="72"/>
                  <a:pt x="136" y="72"/>
                  <a:pt x="136" y="74"/>
                </a:cubicBezTo>
                <a:cubicBezTo>
                  <a:pt x="136" y="75"/>
                  <a:pt x="138" y="77"/>
                  <a:pt x="138" y="77"/>
                </a:cubicBezTo>
                <a:lnTo>
                  <a:pt x="141" y="77"/>
                </a:lnTo>
                <a:close/>
                <a:moveTo>
                  <a:pt x="132" y="154"/>
                </a:moveTo>
                <a:cubicBezTo>
                  <a:pt x="130" y="154"/>
                  <a:pt x="130" y="154"/>
                  <a:pt x="130" y="154"/>
                </a:cubicBezTo>
                <a:cubicBezTo>
                  <a:pt x="129" y="154"/>
                  <a:pt x="127" y="155"/>
                  <a:pt x="127" y="157"/>
                </a:cubicBezTo>
                <a:cubicBezTo>
                  <a:pt x="127" y="159"/>
                  <a:pt x="129" y="160"/>
                  <a:pt x="130" y="160"/>
                </a:cubicBezTo>
                <a:cubicBezTo>
                  <a:pt x="132" y="160"/>
                  <a:pt x="132" y="160"/>
                  <a:pt x="132" y="160"/>
                </a:cubicBezTo>
                <a:cubicBezTo>
                  <a:pt x="133" y="160"/>
                  <a:pt x="135" y="159"/>
                  <a:pt x="135" y="157"/>
                </a:cubicBezTo>
                <a:cubicBezTo>
                  <a:pt x="135" y="155"/>
                  <a:pt x="133" y="154"/>
                  <a:pt x="132" y="154"/>
                </a:cubicBezTo>
                <a:close/>
                <a:moveTo>
                  <a:pt x="151" y="79"/>
                </a:moveTo>
                <a:cubicBezTo>
                  <a:pt x="151" y="79"/>
                  <a:pt x="151" y="79"/>
                  <a:pt x="152" y="79"/>
                </a:cubicBezTo>
                <a:cubicBezTo>
                  <a:pt x="152" y="79"/>
                  <a:pt x="154" y="79"/>
                  <a:pt x="154" y="77"/>
                </a:cubicBezTo>
                <a:cubicBezTo>
                  <a:pt x="156" y="75"/>
                  <a:pt x="154" y="74"/>
                  <a:pt x="152" y="74"/>
                </a:cubicBezTo>
                <a:cubicBezTo>
                  <a:pt x="152" y="72"/>
                  <a:pt x="151" y="72"/>
                  <a:pt x="149" y="72"/>
                </a:cubicBezTo>
                <a:cubicBezTo>
                  <a:pt x="149" y="72"/>
                  <a:pt x="147" y="72"/>
                  <a:pt x="146" y="74"/>
                </a:cubicBezTo>
                <a:cubicBezTo>
                  <a:pt x="146" y="75"/>
                  <a:pt x="147" y="77"/>
                  <a:pt x="149" y="77"/>
                </a:cubicBezTo>
                <a:cubicBezTo>
                  <a:pt x="149" y="77"/>
                  <a:pt x="149" y="77"/>
                  <a:pt x="151" y="79"/>
                </a:cubicBezTo>
                <a:close/>
                <a:moveTo>
                  <a:pt x="156" y="142"/>
                </a:moveTo>
                <a:cubicBezTo>
                  <a:pt x="156" y="142"/>
                  <a:pt x="154" y="144"/>
                  <a:pt x="154" y="145"/>
                </a:cubicBezTo>
                <a:cubicBezTo>
                  <a:pt x="154" y="147"/>
                  <a:pt x="154" y="147"/>
                  <a:pt x="154" y="147"/>
                </a:cubicBezTo>
                <a:cubicBezTo>
                  <a:pt x="154" y="149"/>
                  <a:pt x="156" y="150"/>
                  <a:pt x="156" y="150"/>
                </a:cubicBezTo>
                <a:cubicBezTo>
                  <a:pt x="157" y="150"/>
                  <a:pt x="159" y="149"/>
                  <a:pt x="159" y="147"/>
                </a:cubicBezTo>
                <a:cubicBezTo>
                  <a:pt x="159" y="145"/>
                  <a:pt x="159" y="145"/>
                  <a:pt x="159" y="145"/>
                </a:cubicBezTo>
                <a:cubicBezTo>
                  <a:pt x="159" y="144"/>
                  <a:pt x="157" y="142"/>
                  <a:pt x="156" y="142"/>
                </a:cubicBezTo>
                <a:close/>
                <a:moveTo>
                  <a:pt x="150" y="153"/>
                </a:moveTo>
                <a:cubicBezTo>
                  <a:pt x="148" y="153"/>
                  <a:pt x="148" y="155"/>
                  <a:pt x="148" y="156"/>
                </a:cubicBezTo>
                <a:cubicBezTo>
                  <a:pt x="150" y="158"/>
                  <a:pt x="150" y="158"/>
                  <a:pt x="151" y="158"/>
                </a:cubicBezTo>
                <a:cubicBezTo>
                  <a:pt x="151" y="158"/>
                  <a:pt x="151" y="158"/>
                  <a:pt x="153" y="158"/>
                </a:cubicBezTo>
                <a:cubicBezTo>
                  <a:pt x="154" y="156"/>
                  <a:pt x="154" y="156"/>
                  <a:pt x="154" y="156"/>
                </a:cubicBezTo>
                <a:cubicBezTo>
                  <a:pt x="156" y="155"/>
                  <a:pt x="156" y="153"/>
                  <a:pt x="156" y="153"/>
                </a:cubicBezTo>
                <a:cubicBezTo>
                  <a:pt x="154" y="152"/>
                  <a:pt x="153" y="152"/>
                  <a:pt x="151" y="152"/>
                </a:cubicBezTo>
                <a:cubicBezTo>
                  <a:pt x="151" y="153"/>
                  <a:pt x="151" y="153"/>
                  <a:pt x="150" y="153"/>
                </a:cubicBezTo>
                <a:close/>
                <a:moveTo>
                  <a:pt x="138" y="57"/>
                </a:moveTo>
                <a:cubicBezTo>
                  <a:pt x="139" y="57"/>
                  <a:pt x="139" y="55"/>
                  <a:pt x="139" y="55"/>
                </a:cubicBezTo>
                <a:cubicBezTo>
                  <a:pt x="155" y="39"/>
                  <a:pt x="155" y="39"/>
                  <a:pt x="155" y="39"/>
                </a:cubicBezTo>
                <a:cubicBezTo>
                  <a:pt x="157" y="39"/>
                  <a:pt x="157" y="38"/>
                  <a:pt x="155" y="36"/>
                </a:cubicBezTo>
                <a:cubicBezTo>
                  <a:pt x="154" y="34"/>
                  <a:pt x="152" y="34"/>
                  <a:pt x="152" y="36"/>
                </a:cubicBezTo>
                <a:cubicBezTo>
                  <a:pt x="139" y="47"/>
                  <a:pt x="139" y="47"/>
                  <a:pt x="139" y="47"/>
                </a:cubicBezTo>
                <a:cubicBezTo>
                  <a:pt x="139" y="41"/>
                  <a:pt x="139" y="41"/>
                  <a:pt x="139" y="41"/>
                </a:cubicBezTo>
                <a:cubicBezTo>
                  <a:pt x="139" y="21"/>
                  <a:pt x="125" y="5"/>
                  <a:pt x="107" y="5"/>
                </a:cubicBezTo>
                <a:cubicBezTo>
                  <a:pt x="105" y="5"/>
                  <a:pt x="104" y="7"/>
                  <a:pt x="104" y="9"/>
                </a:cubicBezTo>
                <a:cubicBezTo>
                  <a:pt x="104" y="10"/>
                  <a:pt x="105" y="12"/>
                  <a:pt x="107" y="12"/>
                </a:cubicBezTo>
                <a:cubicBezTo>
                  <a:pt x="122" y="12"/>
                  <a:pt x="135" y="25"/>
                  <a:pt x="135" y="41"/>
                </a:cubicBezTo>
                <a:cubicBezTo>
                  <a:pt x="135" y="47"/>
                  <a:pt x="135" y="47"/>
                  <a:pt x="135" y="47"/>
                </a:cubicBezTo>
                <a:cubicBezTo>
                  <a:pt x="124" y="36"/>
                  <a:pt x="124" y="36"/>
                  <a:pt x="124" y="36"/>
                </a:cubicBezTo>
                <a:cubicBezTo>
                  <a:pt x="122" y="34"/>
                  <a:pt x="121" y="34"/>
                  <a:pt x="121" y="36"/>
                </a:cubicBezTo>
                <a:cubicBezTo>
                  <a:pt x="119" y="38"/>
                  <a:pt x="119" y="39"/>
                  <a:pt x="121" y="39"/>
                </a:cubicBezTo>
                <a:cubicBezTo>
                  <a:pt x="136" y="55"/>
                  <a:pt x="136" y="55"/>
                  <a:pt x="136" y="55"/>
                </a:cubicBezTo>
                <a:cubicBezTo>
                  <a:pt x="136" y="57"/>
                  <a:pt x="136" y="57"/>
                  <a:pt x="136" y="57"/>
                </a:cubicBezTo>
                <a:lnTo>
                  <a:pt x="138" y="5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385FFA8C-638D-C1FC-08C7-78607E2B461B}"/>
              </a:ext>
            </a:extLst>
          </p:cNvPr>
          <p:cNvSpPr>
            <a:spLocks noEditPoints="1"/>
          </p:cNvSpPr>
          <p:nvPr/>
        </p:nvSpPr>
        <p:spPr bwMode="auto">
          <a:xfrm>
            <a:off x="4100513" y="2474913"/>
            <a:ext cx="133350" cy="254000"/>
          </a:xfrm>
          <a:custGeom>
            <a:avLst/>
            <a:gdLst>
              <a:gd name="T0" fmla="*/ 75 w 84"/>
              <a:gd name="T1" fmla="*/ 12 h 160"/>
              <a:gd name="T2" fmla="*/ 57 w 84"/>
              <a:gd name="T3" fmla="*/ 12 h 160"/>
              <a:gd name="T4" fmla="*/ 57 w 84"/>
              <a:gd name="T5" fmla="*/ 0 h 160"/>
              <a:gd name="T6" fmla="*/ 27 w 84"/>
              <a:gd name="T7" fmla="*/ 0 h 160"/>
              <a:gd name="T8" fmla="*/ 27 w 84"/>
              <a:gd name="T9" fmla="*/ 12 h 160"/>
              <a:gd name="T10" fmla="*/ 9 w 84"/>
              <a:gd name="T11" fmla="*/ 12 h 160"/>
              <a:gd name="T12" fmla="*/ 0 w 84"/>
              <a:gd name="T13" fmla="*/ 20 h 160"/>
              <a:gd name="T14" fmla="*/ 0 w 84"/>
              <a:gd name="T15" fmla="*/ 151 h 160"/>
              <a:gd name="T16" fmla="*/ 9 w 84"/>
              <a:gd name="T17" fmla="*/ 160 h 160"/>
              <a:gd name="T18" fmla="*/ 75 w 84"/>
              <a:gd name="T19" fmla="*/ 160 h 160"/>
              <a:gd name="T20" fmla="*/ 84 w 84"/>
              <a:gd name="T21" fmla="*/ 151 h 160"/>
              <a:gd name="T22" fmla="*/ 84 w 84"/>
              <a:gd name="T23" fmla="*/ 20 h 160"/>
              <a:gd name="T24" fmla="*/ 75 w 84"/>
              <a:gd name="T25" fmla="*/ 12 h 160"/>
              <a:gd name="T26" fmla="*/ 32 w 84"/>
              <a:gd name="T27" fmla="*/ 5 h 160"/>
              <a:gd name="T28" fmla="*/ 52 w 84"/>
              <a:gd name="T29" fmla="*/ 5 h 160"/>
              <a:gd name="T30" fmla="*/ 52 w 84"/>
              <a:gd name="T31" fmla="*/ 12 h 160"/>
              <a:gd name="T32" fmla="*/ 32 w 84"/>
              <a:gd name="T33" fmla="*/ 12 h 160"/>
              <a:gd name="T34" fmla="*/ 32 w 84"/>
              <a:gd name="T35" fmla="*/ 5 h 160"/>
              <a:gd name="T36" fmla="*/ 32 w 84"/>
              <a:gd name="T37" fmla="*/ 5 h 160"/>
              <a:gd name="T38" fmla="*/ 79 w 84"/>
              <a:gd name="T39" fmla="*/ 151 h 160"/>
              <a:gd name="T40" fmla="*/ 75 w 84"/>
              <a:gd name="T41" fmla="*/ 154 h 160"/>
              <a:gd name="T42" fmla="*/ 9 w 84"/>
              <a:gd name="T43" fmla="*/ 154 h 160"/>
              <a:gd name="T44" fmla="*/ 5 w 84"/>
              <a:gd name="T45" fmla="*/ 151 h 160"/>
              <a:gd name="T46" fmla="*/ 5 w 84"/>
              <a:gd name="T47" fmla="*/ 20 h 160"/>
              <a:gd name="T48" fmla="*/ 9 w 84"/>
              <a:gd name="T49" fmla="*/ 16 h 160"/>
              <a:gd name="T50" fmla="*/ 75 w 84"/>
              <a:gd name="T51" fmla="*/ 16 h 160"/>
              <a:gd name="T52" fmla="*/ 79 w 84"/>
              <a:gd name="T53" fmla="*/ 20 h 160"/>
              <a:gd name="T54" fmla="*/ 79 w 84"/>
              <a:gd name="T55" fmla="*/ 151 h 160"/>
              <a:gd name="T56" fmla="*/ 79 w 84"/>
              <a:gd name="T57" fmla="*/ 151 h 160"/>
              <a:gd name="T58" fmla="*/ 79 w 84"/>
              <a:gd name="T59" fmla="*/ 151 h 160"/>
              <a:gd name="T60" fmla="*/ 79 w 84"/>
              <a:gd name="T61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84" h="160">
                <a:moveTo>
                  <a:pt x="75" y="12"/>
                </a:moveTo>
                <a:cubicBezTo>
                  <a:pt x="57" y="12"/>
                  <a:pt x="57" y="12"/>
                  <a:pt x="57" y="12"/>
                </a:cubicBezTo>
                <a:cubicBezTo>
                  <a:pt x="57" y="0"/>
                  <a:pt x="57" y="0"/>
                  <a:pt x="57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2"/>
                  <a:pt x="27" y="12"/>
                  <a:pt x="27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3" y="12"/>
                  <a:pt x="0" y="15"/>
                  <a:pt x="0" y="2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3" y="160"/>
                  <a:pt x="9" y="160"/>
                </a:cubicBezTo>
                <a:cubicBezTo>
                  <a:pt x="75" y="160"/>
                  <a:pt x="75" y="160"/>
                  <a:pt x="75" y="160"/>
                </a:cubicBezTo>
                <a:cubicBezTo>
                  <a:pt x="79" y="160"/>
                  <a:pt x="84" y="156"/>
                  <a:pt x="84" y="151"/>
                </a:cubicBezTo>
                <a:cubicBezTo>
                  <a:pt x="84" y="20"/>
                  <a:pt x="84" y="20"/>
                  <a:pt x="84" y="20"/>
                </a:cubicBezTo>
                <a:cubicBezTo>
                  <a:pt x="84" y="15"/>
                  <a:pt x="79" y="12"/>
                  <a:pt x="75" y="12"/>
                </a:cubicBezTo>
                <a:close/>
                <a:moveTo>
                  <a:pt x="32" y="5"/>
                </a:moveTo>
                <a:cubicBezTo>
                  <a:pt x="52" y="5"/>
                  <a:pt x="52" y="5"/>
                  <a:pt x="52" y="5"/>
                </a:cubicBezTo>
                <a:cubicBezTo>
                  <a:pt x="52" y="12"/>
                  <a:pt x="52" y="12"/>
                  <a:pt x="5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5"/>
                  <a:pt x="32" y="5"/>
                  <a:pt x="32" y="5"/>
                </a:cubicBezTo>
                <a:cubicBezTo>
                  <a:pt x="32" y="5"/>
                  <a:pt x="32" y="5"/>
                  <a:pt x="32" y="5"/>
                </a:cubicBezTo>
                <a:close/>
                <a:moveTo>
                  <a:pt x="79" y="151"/>
                </a:moveTo>
                <a:cubicBezTo>
                  <a:pt x="79" y="152"/>
                  <a:pt x="78" y="154"/>
                  <a:pt x="75" y="154"/>
                </a:cubicBezTo>
                <a:cubicBezTo>
                  <a:pt x="9" y="154"/>
                  <a:pt x="9" y="154"/>
                  <a:pt x="9" y="154"/>
                </a:cubicBezTo>
                <a:cubicBezTo>
                  <a:pt x="6" y="154"/>
                  <a:pt x="5" y="152"/>
                  <a:pt x="5" y="151"/>
                </a:cubicBezTo>
                <a:cubicBezTo>
                  <a:pt x="5" y="20"/>
                  <a:pt x="5" y="20"/>
                  <a:pt x="5" y="20"/>
                </a:cubicBezTo>
                <a:cubicBezTo>
                  <a:pt x="5" y="18"/>
                  <a:pt x="6" y="16"/>
                  <a:pt x="9" y="16"/>
                </a:cubicBezTo>
                <a:cubicBezTo>
                  <a:pt x="75" y="16"/>
                  <a:pt x="75" y="16"/>
                  <a:pt x="75" y="16"/>
                </a:cubicBezTo>
                <a:cubicBezTo>
                  <a:pt x="78" y="16"/>
                  <a:pt x="79" y="18"/>
                  <a:pt x="79" y="20"/>
                </a:cubicBezTo>
                <a:cubicBezTo>
                  <a:pt x="79" y="151"/>
                  <a:pt x="79" y="151"/>
                  <a:pt x="79" y="151"/>
                </a:cubicBezTo>
                <a:cubicBezTo>
                  <a:pt x="79" y="151"/>
                  <a:pt x="79" y="151"/>
                  <a:pt x="79" y="151"/>
                </a:cubicBezTo>
                <a:close/>
                <a:moveTo>
                  <a:pt x="79" y="151"/>
                </a:moveTo>
                <a:cubicBezTo>
                  <a:pt x="79" y="151"/>
                  <a:pt x="79" y="151"/>
                  <a:pt x="79" y="15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802BB6F1-77E0-646B-FCBD-0E83B1D8BEBC}"/>
              </a:ext>
            </a:extLst>
          </p:cNvPr>
          <p:cNvSpPr>
            <a:spLocks noEditPoints="1"/>
          </p:cNvSpPr>
          <p:nvPr/>
        </p:nvSpPr>
        <p:spPr bwMode="auto">
          <a:xfrm>
            <a:off x="3495676" y="2474913"/>
            <a:ext cx="241300" cy="254000"/>
          </a:xfrm>
          <a:custGeom>
            <a:avLst/>
            <a:gdLst>
              <a:gd name="T0" fmla="*/ 117 w 152"/>
              <a:gd name="T1" fmla="*/ 141 h 160"/>
              <a:gd name="T2" fmla="*/ 95 w 152"/>
              <a:gd name="T3" fmla="*/ 141 h 160"/>
              <a:gd name="T4" fmla="*/ 107 w 152"/>
              <a:gd name="T5" fmla="*/ 136 h 160"/>
              <a:gd name="T6" fmla="*/ 107 w 152"/>
              <a:gd name="T7" fmla="*/ 146 h 160"/>
              <a:gd name="T8" fmla="*/ 107 w 152"/>
              <a:gd name="T9" fmla="*/ 136 h 160"/>
              <a:gd name="T10" fmla="*/ 96 w 152"/>
              <a:gd name="T11" fmla="*/ 9 h 160"/>
              <a:gd name="T12" fmla="*/ 96 w 152"/>
              <a:gd name="T13" fmla="*/ 13 h 160"/>
              <a:gd name="T14" fmla="*/ 109 w 152"/>
              <a:gd name="T15" fmla="*/ 12 h 160"/>
              <a:gd name="T16" fmla="*/ 117 w 152"/>
              <a:gd name="T17" fmla="*/ 9 h 160"/>
              <a:gd name="T18" fmla="*/ 112 w 152"/>
              <a:gd name="T19" fmla="*/ 12 h 160"/>
              <a:gd name="T20" fmla="*/ 117 w 152"/>
              <a:gd name="T21" fmla="*/ 13 h 160"/>
              <a:gd name="T22" fmla="*/ 117 w 152"/>
              <a:gd name="T23" fmla="*/ 9 h 160"/>
              <a:gd name="T24" fmla="*/ 73 w 152"/>
              <a:gd name="T25" fmla="*/ 0 h 160"/>
              <a:gd name="T26" fmla="*/ 62 w 152"/>
              <a:gd name="T27" fmla="*/ 37 h 160"/>
              <a:gd name="T28" fmla="*/ 46 w 152"/>
              <a:gd name="T29" fmla="*/ 95 h 160"/>
              <a:gd name="T30" fmla="*/ 1 w 152"/>
              <a:gd name="T31" fmla="*/ 140 h 160"/>
              <a:gd name="T32" fmla="*/ 4 w 152"/>
              <a:gd name="T33" fmla="*/ 141 h 160"/>
              <a:gd name="T34" fmla="*/ 62 w 152"/>
              <a:gd name="T35" fmla="*/ 106 h 160"/>
              <a:gd name="T36" fmla="*/ 73 w 152"/>
              <a:gd name="T37" fmla="*/ 160 h 160"/>
              <a:gd name="T38" fmla="*/ 152 w 152"/>
              <a:gd name="T39" fmla="*/ 148 h 160"/>
              <a:gd name="T40" fmla="*/ 141 w 152"/>
              <a:gd name="T41" fmla="*/ 0 h 160"/>
              <a:gd name="T42" fmla="*/ 43 w 152"/>
              <a:gd name="T43" fmla="*/ 72 h 160"/>
              <a:gd name="T44" fmla="*/ 67 w 152"/>
              <a:gd name="T45" fmla="*/ 42 h 160"/>
              <a:gd name="T46" fmla="*/ 69 w 152"/>
              <a:gd name="T47" fmla="*/ 40 h 160"/>
              <a:gd name="T48" fmla="*/ 72 w 152"/>
              <a:gd name="T49" fmla="*/ 40 h 160"/>
              <a:gd name="T50" fmla="*/ 107 w 152"/>
              <a:gd name="T51" fmla="*/ 72 h 160"/>
              <a:gd name="T52" fmla="*/ 72 w 152"/>
              <a:gd name="T53" fmla="*/ 104 h 160"/>
              <a:gd name="T54" fmla="*/ 69 w 152"/>
              <a:gd name="T55" fmla="*/ 103 h 160"/>
              <a:gd name="T56" fmla="*/ 65 w 152"/>
              <a:gd name="T57" fmla="*/ 103 h 160"/>
              <a:gd name="T58" fmla="*/ 141 w 152"/>
              <a:gd name="T59" fmla="*/ 154 h 160"/>
              <a:gd name="T60" fmla="*/ 67 w 152"/>
              <a:gd name="T61" fmla="*/ 148 h 160"/>
              <a:gd name="T62" fmla="*/ 147 w 152"/>
              <a:gd name="T63" fmla="*/ 128 h 160"/>
              <a:gd name="T64" fmla="*/ 147 w 152"/>
              <a:gd name="T65" fmla="*/ 122 h 160"/>
              <a:gd name="T66" fmla="*/ 67 w 152"/>
              <a:gd name="T67" fmla="*/ 108 h 160"/>
              <a:gd name="T68" fmla="*/ 75 w 152"/>
              <a:gd name="T69" fmla="*/ 109 h 160"/>
              <a:gd name="T70" fmla="*/ 75 w 152"/>
              <a:gd name="T71" fmla="*/ 36 h 160"/>
              <a:gd name="T72" fmla="*/ 67 w 152"/>
              <a:gd name="T73" fmla="*/ 36 h 160"/>
              <a:gd name="T74" fmla="*/ 147 w 152"/>
              <a:gd name="T75" fmla="*/ 21 h 160"/>
              <a:gd name="T76" fmla="*/ 147 w 152"/>
              <a:gd name="T77" fmla="*/ 16 h 160"/>
              <a:gd name="T78" fmla="*/ 67 w 152"/>
              <a:gd name="T79" fmla="*/ 12 h 160"/>
              <a:gd name="T80" fmla="*/ 141 w 152"/>
              <a:gd name="T81" fmla="*/ 5 h 160"/>
              <a:gd name="T82" fmla="*/ 147 w 152"/>
              <a:gd name="T83" fmla="*/ 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2" h="160">
                <a:moveTo>
                  <a:pt x="107" y="152"/>
                </a:moveTo>
                <a:cubicBezTo>
                  <a:pt x="112" y="152"/>
                  <a:pt x="117" y="147"/>
                  <a:pt x="117" y="141"/>
                </a:cubicBezTo>
                <a:cubicBezTo>
                  <a:pt x="117" y="135"/>
                  <a:pt x="112" y="130"/>
                  <a:pt x="107" y="130"/>
                </a:cubicBezTo>
                <a:cubicBezTo>
                  <a:pt x="100" y="130"/>
                  <a:pt x="95" y="135"/>
                  <a:pt x="95" y="141"/>
                </a:cubicBezTo>
                <a:cubicBezTo>
                  <a:pt x="95" y="147"/>
                  <a:pt x="100" y="152"/>
                  <a:pt x="107" y="152"/>
                </a:cubicBezTo>
                <a:close/>
                <a:moveTo>
                  <a:pt x="107" y="136"/>
                </a:moveTo>
                <a:cubicBezTo>
                  <a:pt x="111" y="136"/>
                  <a:pt x="112" y="138"/>
                  <a:pt x="112" y="141"/>
                </a:cubicBezTo>
                <a:cubicBezTo>
                  <a:pt x="112" y="144"/>
                  <a:pt x="111" y="146"/>
                  <a:pt x="107" y="146"/>
                </a:cubicBezTo>
                <a:cubicBezTo>
                  <a:pt x="104" y="146"/>
                  <a:pt x="100" y="144"/>
                  <a:pt x="100" y="141"/>
                </a:cubicBezTo>
                <a:cubicBezTo>
                  <a:pt x="100" y="138"/>
                  <a:pt x="104" y="136"/>
                  <a:pt x="107" y="136"/>
                </a:cubicBezTo>
                <a:close/>
                <a:moveTo>
                  <a:pt x="107" y="9"/>
                </a:moveTo>
                <a:cubicBezTo>
                  <a:pt x="96" y="9"/>
                  <a:pt x="96" y="9"/>
                  <a:pt x="96" y="9"/>
                </a:cubicBezTo>
                <a:cubicBezTo>
                  <a:pt x="94" y="9"/>
                  <a:pt x="93" y="10"/>
                  <a:pt x="93" y="12"/>
                </a:cubicBezTo>
                <a:cubicBezTo>
                  <a:pt x="93" y="12"/>
                  <a:pt x="94" y="13"/>
                  <a:pt x="96" y="13"/>
                </a:cubicBezTo>
                <a:cubicBezTo>
                  <a:pt x="107" y="13"/>
                  <a:pt x="107" y="13"/>
                  <a:pt x="107" y="13"/>
                </a:cubicBezTo>
                <a:cubicBezTo>
                  <a:pt x="109" y="13"/>
                  <a:pt x="109" y="12"/>
                  <a:pt x="109" y="12"/>
                </a:cubicBezTo>
                <a:cubicBezTo>
                  <a:pt x="109" y="10"/>
                  <a:pt x="109" y="9"/>
                  <a:pt x="107" y="9"/>
                </a:cubicBezTo>
                <a:close/>
                <a:moveTo>
                  <a:pt x="117" y="9"/>
                </a:moveTo>
                <a:cubicBezTo>
                  <a:pt x="115" y="9"/>
                  <a:pt x="115" y="9"/>
                  <a:pt x="115" y="9"/>
                </a:cubicBezTo>
                <a:cubicBezTo>
                  <a:pt x="114" y="9"/>
                  <a:pt x="112" y="10"/>
                  <a:pt x="112" y="12"/>
                </a:cubicBezTo>
                <a:cubicBezTo>
                  <a:pt x="112" y="12"/>
                  <a:pt x="114" y="13"/>
                  <a:pt x="115" y="13"/>
                </a:cubicBezTo>
                <a:cubicBezTo>
                  <a:pt x="117" y="13"/>
                  <a:pt x="117" y="13"/>
                  <a:pt x="117" y="13"/>
                </a:cubicBezTo>
                <a:cubicBezTo>
                  <a:pt x="118" y="13"/>
                  <a:pt x="120" y="12"/>
                  <a:pt x="120" y="12"/>
                </a:cubicBezTo>
                <a:cubicBezTo>
                  <a:pt x="120" y="10"/>
                  <a:pt x="118" y="9"/>
                  <a:pt x="117" y="9"/>
                </a:cubicBezTo>
                <a:close/>
                <a:moveTo>
                  <a:pt x="141" y="0"/>
                </a:moveTo>
                <a:cubicBezTo>
                  <a:pt x="73" y="0"/>
                  <a:pt x="73" y="0"/>
                  <a:pt x="73" y="0"/>
                </a:cubicBezTo>
                <a:cubicBezTo>
                  <a:pt x="67" y="0"/>
                  <a:pt x="62" y="5"/>
                  <a:pt x="62" y="12"/>
                </a:cubicBezTo>
                <a:cubicBezTo>
                  <a:pt x="62" y="37"/>
                  <a:pt x="62" y="37"/>
                  <a:pt x="62" y="37"/>
                </a:cubicBezTo>
                <a:cubicBezTo>
                  <a:pt x="48" y="42"/>
                  <a:pt x="38" y="56"/>
                  <a:pt x="38" y="72"/>
                </a:cubicBezTo>
                <a:cubicBezTo>
                  <a:pt x="38" y="80"/>
                  <a:pt x="40" y="88"/>
                  <a:pt x="46" y="95"/>
                </a:cubicBezTo>
                <a:cubicBezTo>
                  <a:pt x="1" y="136"/>
                  <a:pt x="1" y="136"/>
                  <a:pt x="1" y="136"/>
                </a:cubicBezTo>
                <a:cubicBezTo>
                  <a:pt x="0" y="138"/>
                  <a:pt x="0" y="140"/>
                  <a:pt x="1" y="140"/>
                </a:cubicBezTo>
                <a:cubicBezTo>
                  <a:pt x="1" y="141"/>
                  <a:pt x="3" y="141"/>
                  <a:pt x="3" y="141"/>
                </a:cubicBezTo>
                <a:cubicBezTo>
                  <a:pt x="4" y="141"/>
                  <a:pt x="4" y="141"/>
                  <a:pt x="4" y="141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53" y="103"/>
                  <a:pt x="57" y="104"/>
                  <a:pt x="62" y="106"/>
                </a:cubicBezTo>
                <a:cubicBezTo>
                  <a:pt x="62" y="148"/>
                  <a:pt x="62" y="148"/>
                  <a:pt x="62" y="148"/>
                </a:cubicBezTo>
                <a:cubicBezTo>
                  <a:pt x="62" y="154"/>
                  <a:pt x="67" y="160"/>
                  <a:pt x="73" y="160"/>
                </a:cubicBezTo>
                <a:cubicBezTo>
                  <a:pt x="141" y="160"/>
                  <a:pt x="141" y="160"/>
                  <a:pt x="141" y="160"/>
                </a:cubicBezTo>
                <a:cubicBezTo>
                  <a:pt x="147" y="160"/>
                  <a:pt x="152" y="154"/>
                  <a:pt x="152" y="148"/>
                </a:cubicBezTo>
                <a:cubicBezTo>
                  <a:pt x="152" y="12"/>
                  <a:pt x="152" y="12"/>
                  <a:pt x="152" y="12"/>
                </a:cubicBezTo>
                <a:cubicBezTo>
                  <a:pt x="152" y="5"/>
                  <a:pt x="147" y="0"/>
                  <a:pt x="141" y="0"/>
                </a:cubicBezTo>
                <a:close/>
                <a:moveTo>
                  <a:pt x="65" y="103"/>
                </a:moveTo>
                <a:cubicBezTo>
                  <a:pt x="53" y="98"/>
                  <a:pt x="43" y="87"/>
                  <a:pt x="43" y="72"/>
                </a:cubicBezTo>
                <a:cubicBezTo>
                  <a:pt x="43" y="58"/>
                  <a:pt x="53" y="45"/>
                  <a:pt x="65" y="42"/>
                </a:cubicBezTo>
                <a:cubicBezTo>
                  <a:pt x="65" y="42"/>
                  <a:pt x="65" y="42"/>
                  <a:pt x="67" y="42"/>
                </a:cubicBezTo>
                <a:cubicBezTo>
                  <a:pt x="67" y="40"/>
                  <a:pt x="67" y="40"/>
                  <a:pt x="67" y="40"/>
                </a:cubicBezTo>
                <a:cubicBezTo>
                  <a:pt x="69" y="40"/>
                  <a:pt x="69" y="40"/>
                  <a:pt x="69" y="40"/>
                </a:cubicBezTo>
                <a:cubicBezTo>
                  <a:pt x="70" y="40"/>
                  <a:pt x="70" y="40"/>
                  <a:pt x="70" y="40"/>
                </a:cubicBezTo>
                <a:cubicBezTo>
                  <a:pt x="72" y="40"/>
                  <a:pt x="72" y="40"/>
                  <a:pt x="72" y="40"/>
                </a:cubicBezTo>
                <a:cubicBezTo>
                  <a:pt x="73" y="40"/>
                  <a:pt x="73" y="40"/>
                  <a:pt x="75" y="40"/>
                </a:cubicBezTo>
                <a:cubicBezTo>
                  <a:pt x="93" y="40"/>
                  <a:pt x="107" y="55"/>
                  <a:pt x="107" y="72"/>
                </a:cubicBezTo>
                <a:cubicBezTo>
                  <a:pt x="107" y="90"/>
                  <a:pt x="93" y="104"/>
                  <a:pt x="75" y="104"/>
                </a:cubicBezTo>
                <a:cubicBezTo>
                  <a:pt x="73" y="104"/>
                  <a:pt x="73" y="104"/>
                  <a:pt x="72" y="104"/>
                </a:cubicBezTo>
                <a:cubicBezTo>
                  <a:pt x="72" y="104"/>
                  <a:pt x="72" y="104"/>
                  <a:pt x="70" y="104"/>
                </a:cubicBezTo>
                <a:cubicBezTo>
                  <a:pt x="70" y="103"/>
                  <a:pt x="70" y="103"/>
                  <a:pt x="69" y="103"/>
                </a:cubicBezTo>
                <a:cubicBezTo>
                  <a:pt x="69" y="103"/>
                  <a:pt x="69" y="103"/>
                  <a:pt x="67" y="103"/>
                </a:cubicBezTo>
                <a:cubicBezTo>
                  <a:pt x="65" y="103"/>
                  <a:pt x="65" y="103"/>
                  <a:pt x="65" y="103"/>
                </a:cubicBezTo>
                <a:close/>
                <a:moveTo>
                  <a:pt x="147" y="148"/>
                </a:moveTo>
                <a:cubicBezTo>
                  <a:pt x="147" y="151"/>
                  <a:pt x="144" y="154"/>
                  <a:pt x="141" y="154"/>
                </a:cubicBezTo>
                <a:cubicBezTo>
                  <a:pt x="73" y="154"/>
                  <a:pt x="73" y="154"/>
                  <a:pt x="73" y="154"/>
                </a:cubicBezTo>
                <a:cubicBezTo>
                  <a:pt x="70" y="154"/>
                  <a:pt x="67" y="151"/>
                  <a:pt x="67" y="148"/>
                </a:cubicBezTo>
                <a:cubicBezTo>
                  <a:pt x="67" y="128"/>
                  <a:pt x="67" y="128"/>
                  <a:pt x="67" y="128"/>
                </a:cubicBezTo>
                <a:cubicBezTo>
                  <a:pt x="147" y="128"/>
                  <a:pt x="147" y="128"/>
                  <a:pt x="147" y="128"/>
                </a:cubicBezTo>
                <a:cubicBezTo>
                  <a:pt x="147" y="148"/>
                  <a:pt x="147" y="148"/>
                  <a:pt x="147" y="148"/>
                </a:cubicBezTo>
                <a:close/>
                <a:moveTo>
                  <a:pt x="147" y="122"/>
                </a:moveTo>
                <a:cubicBezTo>
                  <a:pt x="67" y="122"/>
                  <a:pt x="67" y="122"/>
                  <a:pt x="67" y="122"/>
                </a:cubicBezTo>
                <a:cubicBezTo>
                  <a:pt x="67" y="108"/>
                  <a:pt x="67" y="108"/>
                  <a:pt x="67" y="108"/>
                </a:cubicBezTo>
                <a:cubicBezTo>
                  <a:pt x="69" y="109"/>
                  <a:pt x="69" y="109"/>
                  <a:pt x="70" y="109"/>
                </a:cubicBezTo>
                <a:cubicBezTo>
                  <a:pt x="72" y="109"/>
                  <a:pt x="73" y="109"/>
                  <a:pt x="75" y="109"/>
                </a:cubicBezTo>
                <a:cubicBezTo>
                  <a:pt x="96" y="109"/>
                  <a:pt x="112" y="93"/>
                  <a:pt x="112" y="72"/>
                </a:cubicBezTo>
                <a:cubicBezTo>
                  <a:pt x="112" y="52"/>
                  <a:pt x="96" y="36"/>
                  <a:pt x="75" y="36"/>
                </a:cubicBezTo>
                <a:cubicBezTo>
                  <a:pt x="73" y="36"/>
                  <a:pt x="72" y="36"/>
                  <a:pt x="70" y="36"/>
                </a:cubicBezTo>
                <a:cubicBezTo>
                  <a:pt x="69" y="36"/>
                  <a:pt x="69" y="36"/>
                  <a:pt x="67" y="36"/>
                </a:cubicBezTo>
                <a:cubicBezTo>
                  <a:pt x="67" y="21"/>
                  <a:pt x="67" y="21"/>
                  <a:pt x="67" y="21"/>
                </a:cubicBezTo>
                <a:cubicBezTo>
                  <a:pt x="147" y="21"/>
                  <a:pt x="147" y="21"/>
                  <a:pt x="147" y="21"/>
                </a:cubicBezTo>
                <a:cubicBezTo>
                  <a:pt x="147" y="122"/>
                  <a:pt x="147" y="122"/>
                  <a:pt x="147" y="122"/>
                </a:cubicBezTo>
                <a:close/>
                <a:moveTo>
                  <a:pt x="147" y="16"/>
                </a:moveTo>
                <a:cubicBezTo>
                  <a:pt x="67" y="16"/>
                  <a:pt x="67" y="16"/>
                  <a:pt x="67" y="16"/>
                </a:cubicBezTo>
                <a:cubicBezTo>
                  <a:pt x="67" y="12"/>
                  <a:pt x="67" y="12"/>
                  <a:pt x="67" y="12"/>
                </a:cubicBezTo>
                <a:cubicBezTo>
                  <a:pt x="67" y="8"/>
                  <a:pt x="70" y="5"/>
                  <a:pt x="73" y="5"/>
                </a:cubicBezTo>
                <a:cubicBezTo>
                  <a:pt x="141" y="5"/>
                  <a:pt x="141" y="5"/>
                  <a:pt x="141" y="5"/>
                </a:cubicBezTo>
                <a:cubicBezTo>
                  <a:pt x="144" y="5"/>
                  <a:pt x="147" y="8"/>
                  <a:pt x="147" y="12"/>
                </a:cubicBezTo>
                <a:cubicBezTo>
                  <a:pt x="147" y="16"/>
                  <a:pt x="147" y="16"/>
                  <a:pt x="147" y="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ADA378C0-B31B-CA2B-2C31-4093D9C01D3A}"/>
              </a:ext>
            </a:extLst>
          </p:cNvPr>
          <p:cNvSpPr>
            <a:spLocks noEditPoints="1"/>
          </p:cNvSpPr>
          <p:nvPr/>
        </p:nvSpPr>
        <p:spPr bwMode="auto">
          <a:xfrm>
            <a:off x="730251" y="3576638"/>
            <a:ext cx="254000" cy="254000"/>
          </a:xfrm>
          <a:custGeom>
            <a:avLst/>
            <a:gdLst>
              <a:gd name="T0" fmla="*/ 123 w 160"/>
              <a:gd name="T1" fmla="*/ 45 h 160"/>
              <a:gd name="T2" fmla="*/ 123 w 160"/>
              <a:gd name="T3" fmla="*/ 34 h 160"/>
              <a:gd name="T4" fmla="*/ 89 w 160"/>
              <a:gd name="T5" fmla="*/ 0 h 160"/>
              <a:gd name="T6" fmla="*/ 87 w 160"/>
              <a:gd name="T7" fmla="*/ 0 h 160"/>
              <a:gd name="T8" fmla="*/ 53 w 160"/>
              <a:gd name="T9" fmla="*/ 34 h 160"/>
              <a:gd name="T10" fmla="*/ 53 w 160"/>
              <a:gd name="T11" fmla="*/ 65 h 160"/>
              <a:gd name="T12" fmla="*/ 31 w 160"/>
              <a:gd name="T13" fmla="*/ 89 h 160"/>
              <a:gd name="T14" fmla="*/ 29 w 160"/>
              <a:gd name="T15" fmla="*/ 89 h 160"/>
              <a:gd name="T16" fmla="*/ 6 w 160"/>
              <a:gd name="T17" fmla="*/ 65 h 160"/>
              <a:gd name="T18" fmla="*/ 6 w 160"/>
              <a:gd name="T19" fmla="*/ 3 h 160"/>
              <a:gd name="T20" fmla="*/ 3 w 160"/>
              <a:gd name="T21" fmla="*/ 0 h 160"/>
              <a:gd name="T22" fmla="*/ 0 w 160"/>
              <a:gd name="T23" fmla="*/ 3 h 160"/>
              <a:gd name="T24" fmla="*/ 0 w 160"/>
              <a:gd name="T25" fmla="*/ 65 h 160"/>
              <a:gd name="T26" fmla="*/ 29 w 160"/>
              <a:gd name="T27" fmla="*/ 96 h 160"/>
              <a:gd name="T28" fmla="*/ 31 w 160"/>
              <a:gd name="T29" fmla="*/ 96 h 160"/>
              <a:gd name="T30" fmla="*/ 60 w 160"/>
              <a:gd name="T31" fmla="*/ 65 h 160"/>
              <a:gd name="T32" fmla="*/ 60 w 160"/>
              <a:gd name="T33" fmla="*/ 34 h 160"/>
              <a:gd name="T34" fmla="*/ 87 w 160"/>
              <a:gd name="T35" fmla="*/ 8 h 160"/>
              <a:gd name="T36" fmla="*/ 89 w 160"/>
              <a:gd name="T37" fmla="*/ 8 h 160"/>
              <a:gd name="T38" fmla="*/ 115 w 160"/>
              <a:gd name="T39" fmla="*/ 34 h 160"/>
              <a:gd name="T40" fmla="*/ 115 w 160"/>
              <a:gd name="T41" fmla="*/ 45 h 160"/>
              <a:gd name="T42" fmla="*/ 78 w 160"/>
              <a:gd name="T43" fmla="*/ 86 h 160"/>
              <a:gd name="T44" fmla="*/ 78 w 160"/>
              <a:gd name="T45" fmla="*/ 120 h 160"/>
              <a:gd name="T46" fmla="*/ 118 w 160"/>
              <a:gd name="T47" fmla="*/ 160 h 160"/>
              <a:gd name="T48" fmla="*/ 120 w 160"/>
              <a:gd name="T49" fmla="*/ 160 h 160"/>
              <a:gd name="T50" fmla="*/ 155 w 160"/>
              <a:gd name="T51" fmla="*/ 139 h 160"/>
              <a:gd name="T52" fmla="*/ 154 w 160"/>
              <a:gd name="T53" fmla="*/ 134 h 160"/>
              <a:gd name="T54" fmla="*/ 149 w 160"/>
              <a:gd name="T55" fmla="*/ 136 h 160"/>
              <a:gd name="T56" fmla="*/ 120 w 160"/>
              <a:gd name="T57" fmla="*/ 154 h 160"/>
              <a:gd name="T58" fmla="*/ 118 w 160"/>
              <a:gd name="T59" fmla="*/ 154 h 160"/>
              <a:gd name="T60" fmla="*/ 84 w 160"/>
              <a:gd name="T61" fmla="*/ 120 h 160"/>
              <a:gd name="T62" fmla="*/ 84 w 160"/>
              <a:gd name="T63" fmla="*/ 86 h 160"/>
              <a:gd name="T64" fmla="*/ 115 w 160"/>
              <a:gd name="T65" fmla="*/ 52 h 160"/>
              <a:gd name="T66" fmla="*/ 115 w 160"/>
              <a:gd name="T67" fmla="*/ 89 h 160"/>
              <a:gd name="T68" fmla="*/ 95 w 160"/>
              <a:gd name="T69" fmla="*/ 89 h 160"/>
              <a:gd name="T70" fmla="*/ 92 w 160"/>
              <a:gd name="T71" fmla="*/ 92 h 160"/>
              <a:gd name="T72" fmla="*/ 95 w 160"/>
              <a:gd name="T73" fmla="*/ 96 h 160"/>
              <a:gd name="T74" fmla="*/ 154 w 160"/>
              <a:gd name="T75" fmla="*/ 96 h 160"/>
              <a:gd name="T76" fmla="*/ 154 w 160"/>
              <a:gd name="T77" fmla="*/ 110 h 160"/>
              <a:gd name="T78" fmla="*/ 157 w 160"/>
              <a:gd name="T79" fmla="*/ 113 h 160"/>
              <a:gd name="T80" fmla="*/ 160 w 160"/>
              <a:gd name="T81" fmla="*/ 110 h 160"/>
              <a:gd name="T82" fmla="*/ 160 w 160"/>
              <a:gd name="T83" fmla="*/ 86 h 160"/>
              <a:gd name="T84" fmla="*/ 123 w 160"/>
              <a:gd name="T85" fmla="*/ 45 h 160"/>
              <a:gd name="T86" fmla="*/ 123 w 160"/>
              <a:gd name="T87" fmla="*/ 89 h 160"/>
              <a:gd name="T88" fmla="*/ 123 w 160"/>
              <a:gd name="T89" fmla="*/ 52 h 160"/>
              <a:gd name="T90" fmla="*/ 154 w 160"/>
              <a:gd name="T91" fmla="*/ 86 h 160"/>
              <a:gd name="T92" fmla="*/ 154 w 160"/>
              <a:gd name="T93" fmla="*/ 89 h 160"/>
              <a:gd name="T94" fmla="*/ 123 w 160"/>
              <a:gd name="T95" fmla="*/ 89 h 160"/>
              <a:gd name="T96" fmla="*/ 123 w 160"/>
              <a:gd name="T97" fmla="*/ 89 h 160"/>
              <a:gd name="T98" fmla="*/ 123 w 160"/>
              <a:gd name="T99" fmla="*/ 89 h 160"/>
              <a:gd name="T100" fmla="*/ 123 w 160"/>
              <a:gd name="T101" fmla="*/ 8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123" y="45"/>
                </a:moveTo>
                <a:cubicBezTo>
                  <a:pt x="123" y="34"/>
                  <a:pt x="123" y="34"/>
                  <a:pt x="123" y="34"/>
                </a:cubicBezTo>
                <a:cubicBezTo>
                  <a:pt x="123" y="16"/>
                  <a:pt x="107" y="0"/>
                  <a:pt x="89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69" y="0"/>
                  <a:pt x="53" y="16"/>
                  <a:pt x="53" y="34"/>
                </a:cubicBezTo>
                <a:cubicBezTo>
                  <a:pt x="53" y="65"/>
                  <a:pt x="53" y="65"/>
                  <a:pt x="53" y="65"/>
                </a:cubicBezTo>
                <a:cubicBezTo>
                  <a:pt x="53" y="78"/>
                  <a:pt x="44" y="89"/>
                  <a:pt x="31" y="89"/>
                </a:cubicBezTo>
                <a:cubicBezTo>
                  <a:pt x="29" y="89"/>
                  <a:pt x="29" y="89"/>
                  <a:pt x="29" y="89"/>
                </a:cubicBezTo>
                <a:cubicBezTo>
                  <a:pt x="16" y="89"/>
                  <a:pt x="6" y="78"/>
                  <a:pt x="6" y="65"/>
                </a:cubicBezTo>
                <a:cubicBezTo>
                  <a:pt x="6" y="3"/>
                  <a:pt x="6" y="3"/>
                  <a:pt x="6" y="3"/>
                </a:cubicBezTo>
                <a:cubicBezTo>
                  <a:pt x="6" y="2"/>
                  <a:pt x="5" y="0"/>
                  <a:pt x="3" y="0"/>
                </a:cubicBezTo>
                <a:cubicBezTo>
                  <a:pt x="2" y="0"/>
                  <a:pt x="0" y="2"/>
                  <a:pt x="0" y="3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83"/>
                  <a:pt x="13" y="96"/>
                  <a:pt x="29" y="96"/>
                </a:cubicBezTo>
                <a:cubicBezTo>
                  <a:pt x="31" y="96"/>
                  <a:pt x="31" y="96"/>
                  <a:pt x="31" y="96"/>
                </a:cubicBezTo>
                <a:cubicBezTo>
                  <a:pt x="47" y="96"/>
                  <a:pt x="60" y="83"/>
                  <a:pt x="60" y="65"/>
                </a:cubicBezTo>
                <a:cubicBezTo>
                  <a:pt x="60" y="34"/>
                  <a:pt x="60" y="34"/>
                  <a:pt x="60" y="34"/>
                </a:cubicBezTo>
                <a:cubicBezTo>
                  <a:pt x="60" y="20"/>
                  <a:pt x="73" y="8"/>
                  <a:pt x="87" y="8"/>
                </a:cubicBezTo>
                <a:cubicBezTo>
                  <a:pt x="89" y="8"/>
                  <a:pt x="89" y="8"/>
                  <a:pt x="89" y="8"/>
                </a:cubicBezTo>
                <a:cubicBezTo>
                  <a:pt x="103" y="8"/>
                  <a:pt x="115" y="20"/>
                  <a:pt x="115" y="34"/>
                </a:cubicBezTo>
                <a:cubicBezTo>
                  <a:pt x="115" y="45"/>
                  <a:pt x="115" y="45"/>
                  <a:pt x="115" y="45"/>
                </a:cubicBezTo>
                <a:cubicBezTo>
                  <a:pt x="94" y="47"/>
                  <a:pt x="78" y="65"/>
                  <a:pt x="78" y="86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42"/>
                  <a:pt x="95" y="160"/>
                  <a:pt x="118" y="160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34" y="160"/>
                  <a:pt x="147" y="152"/>
                  <a:pt x="155" y="139"/>
                </a:cubicBezTo>
                <a:cubicBezTo>
                  <a:pt x="157" y="138"/>
                  <a:pt x="155" y="136"/>
                  <a:pt x="154" y="134"/>
                </a:cubicBezTo>
                <a:cubicBezTo>
                  <a:pt x="152" y="134"/>
                  <a:pt x="150" y="134"/>
                  <a:pt x="149" y="136"/>
                </a:cubicBezTo>
                <a:cubicBezTo>
                  <a:pt x="142" y="147"/>
                  <a:pt x="131" y="154"/>
                  <a:pt x="120" y="154"/>
                </a:cubicBezTo>
                <a:cubicBezTo>
                  <a:pt x="118" y="154"/>
                  <a:pt x="118" y="154"/>
                  <a:pt x="118" y="154"/>
                </a:cubicBezTo>
                <a:cubicBezTo>
                  <a:pt x="100" y="154"/>
                  <a:pt x="84" y="138"/>
                  <a:pt x="84" y="120"/>
                </a:cubicBezTo>
                <a:cubicBezTo>
                  <a:pt x="84" y="86"/>
                  <a:pt x="84" y="86"/>
                  <a:pt x="84" y="86"/>
                </a:cubicBezTo>
                <a:cubicBezTo>
                  <a:pt x="84" y="68"/>
                  <a:pt x="99" y="54"/>
                  <a:pt x="115" y="52"/>
                </a:cubicBezTo>
                <a:cubicBezTo>
                  <a:pt x="115" y="89"/>
                  <a:pt x="115" y="89"/>
                  <a:pt x="115" y="89"/>
                </a:cubicBezTo>
                <a:cubicBezTo>
                  <a:pt x="95" y="89"/>
                  <a:pt x="95" y="89"/>
                  <a:pt x="95" y="89"/>
                </a:cubicBezTo>
                <a:cubicBezTo>
                  <a:pt x="94" y="89"/>
                  <a:pt x="92" y="91"/>
                  <a:pt x="92" y="92"/>
                </a:cubicBezTo>
                <a:cubicBezTo>
                  <a:pt x="92" y="94"/>
                  <a:pt x="94" y="96"/>
                  <a:pt x="95" y="96"/>
                </a:cubicBezTo>
                <a:cubicBezTo>
                  <a:pt x="154" y="96"/>
                  <a:pt x="154" y="96"/>
                  <a:pt x="154" y="96"/>
                </a:cubicBezTo>
                <a:cubicBezTo>
                  <a:pt x="154" y="110"/>
                  <a:pt x="154" y="110"/>
                  <a:pt x="154" y="110"/>
                </a:cubicBezTo>
                <a:cubicBezTo>
                  <a:pt x="154" y="112"/>
                  <a:pt x="155" y="113"/>
                  <a:pt x="157" y="113"/>
                </a:cubicBezTo>
                <a:cubicBezTo>
                  <a:pt x="158" y="113"/>
                  <a:pt x="160" y="112"/>
                  <a:pt x="160" y="110"/>
                </a:cubicBezTo>
                <a:cubicBezTo>
                  <a:pt x="160" y="86"/>
                  <a:pt x="160" y="86"/>
                  <a:pt x="160" y="86"/>
                </a:cubicBezTo>
                <a:cubicBezTo>
                  <a:pt x="160" y="63"/>
                  <a:pt x="144" y="45"/>
                  <a:pt x="123" y="45"/>
                </a:cubicBezTo>
                <a:close/>
                <a:moveTo>
                  <a:pt x="123" y="89"/>
                </a:moveTo>
                <a:cubicBezTo>
                  <a:pt x="123" y="52"/>
                  <a:pt x="123" y="52"/>
                  <a:pt x="123" y="52"/>
                </a:cubicBezTo>
                <a:cubicBezTo>
                  <a:pt x="139" y="54"/>
                  <a:pt x="154" y="68"/>
                  <a:pt x="154" y="86"/>
                </a:cubicBezTo>
                <a:cubicBezTo>
                  <a:pt x="154" y="89"/>
                  <a:pt x="154" y="89"/>
                  <a:pt x="154" y="89"/>
                </a:cubicBezTo>
                <a:cubicBezTo>
                  <a:pt x="123" y="89"/>
                  <a:pt x="123" y="89"/>
                  <a:pt x="123" y="89"/>
                </a:cubicBezTo>
                <a:cubicBezTo>
                  <a:pt x="123" y="89"/>
                  <a:pt x="123" y="89"/>
                  <a:pt x="123" y="89"/>
                </a:cubicBezTo>
                <a:close/>
                <a:moveTo>
                  <a:pt x="123" y="89"/>
                </a:moveTo>
                <a:cubicBezTo>
                  <a:pt x="123" y="89"/>
                  <a:pt x="123" y="89"/>
                  <a:pt x="123" y="8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7B0C9282-DB22-A20F-ED68-308DDACBF915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3025775"/>
            <a:ext cx="257175" cy="252413"/>
          </a:xfrm>
          <a:custGeom>
            <a:avLst/>
            <a:gdLst>
              <a:gd name="T0" fmla="*/ 20 w 162"/>
              <a:gd name="T1" fmla="*/ 122 h 159"/>
              <a:gd name="T2" fmla="*/ 19 w 162"/>
              <a:gd name="T3" fmla="*/ 33 h 159"/>
              <a:gd name="T4" fmla="*/ 0 w 162"/>
              <a:gd name="T5" fmla="*/ 82 h 159"/>
              <a:gd name="T6" fmla="*/ 17 w 162"/>
              <a:gd name="T7" fmla="*/ 143 h 159"/>
              <a:gd name="T8" fmla="*/ 34 w 162"/>
              <a:gd name="T9" fmla="*/ 143 h 159"/>
              <a:gd name="T10" fmla="*/ 25 w 162"/>
              <a:gd name="T11" fmla="*/ 121 h 159"/>
              <a:gd name="T12" fmla="*/ 20 w 162"/>
              <a:gd name="T13" fmla="*/ 140 h 159"/>
              <a:gd name="T14" fmla="*/ 25 w 162"/>
              <a:gd name="T15" fmla="*/ 127 h 159"/>
              <a:gd name="T16" fmla="*/ 31 w 162"/>
              <a:gd name="T17" fmla="*/ 140 h 159"/>
              <a:gd name="T18" fmla="*/ 94 w 162"/>
              <a:gd name="T19" fmla="*/ 153 h 159"/>
              <a:gd name="T20" fmla="*/ 83 w 162"/>
              <a:gd name="T21" fmla="*/ 145 h 159"/>
              <a:gd name="T22" fmla="*/ 91 w 162"/>
              <a:gd name="T23" fmla="*/ 115 h 159"/>
              <a:gd name="T24" fmla="*/ 109 w 162"/>
              <a:gd name="T25" fmla="*/ 84 h 159"/>
              <a:gd name="T26" fmla="*/ 117 w 162"/>
              <a:gd name="T27" fmla="*/ 57 h 159"/>
              <a:gd name="T28" fmla="*/ 107 w 162"/>
              <a:gd name="T29" fmla="*/ 26 h 159"/>
              <a:gd name="T30" fmla="*/ 88 w 162"/>
              <a:gd name="T31" fmla="*/ 26 h 159"/>
              <a:gd name="T32" fmla="*/ 72 w 162"/>
              <a:gd name="T33" fmla="*/ 46 h 159"/>
              <a:gd name="T34" fmla="*/ 64 w 162"/>
              <a:gd name="T35" fmla="*/ 17 h 159"/>
              <a:gd name="T36" fmla="*/ 55 w 162"/>
              <a:gd name="T37" fmla="*/ 46 h 159"/>
              <a:gd name="T38" fmla="*/ 53 w 162"/>
              <a:gd name="T39" fmla="*/ 70 h 159"/>
              <a:gd name="T40" fmla="*/ 70 w 162"/>
              <a:gd name="T41" fmla="*/ 110 h 159"/>
              <a:gd name="T42" fmla="*/ 77 w 162"/>
              <a:gd name="T43" fmla="*/ 121 h 159"/>
              <a:gd name="T44" fmla="*/ 83 w 162"/>
              <a:gd name="T45" fmla="*/ 156 h 159"/>
              <a:gd name="T46" fmla="*/ 94 w 162"/>
              <a:gd name="T47" fmla="*/ 159 h 159"/>
              <a:gd name="T48" fmla="*/ 128 w 162"/>
              <a:gd name="T49" fmla="*/ 142 h 159"/>
              <a:gd name="T50" fmla="*/ 94 w 162"/>
              <a:gd name="T51" fmla="*/ 26 h 159"/>
              <a:gd name="T52" fmla="*/ 101 w 162"/>
              <a:gd name="T53" fmla="*/ 26 h 159"/>
              <a:gd name="T54" fmla="*/ 94 w 162"/>
              <a:gd name="T55" fmla="*/ 46 h 159"/>
              <a:gd name="T56" fmla="*/ 61 w 162"/>
              <a:gd name="T57" fmla="*/ 26 h 159"/>
              <a:gd name="T58" fmla="*/ 67 w 162"/>
              <a:gd name="T59" fmla="*/ 26 h 159"/>
              <a:gd name="T60" fmla="*/ 61 w 162"/>
              <a:gd name="T61" fmla="*/ 46 h 159"/>
              <a:gd name="T62" fmla="*/ 50 w 162"/>
              <a:gd name="T63" fmla="*/ 57 h 159"/>
              <a:gd name="T64" fmla="*/ 106 w 162"/>
              <a:gd name="T65" fmla="*/ 52 h 159"/>
              <a:gd name="T66" fmla="*/ 106 w 162"/>
              <a:gd name="T67" fmla="*/ 63 h 159"/>
              <a:gd name="T68" fmla="*/ 50 w 162"/>
              <a:gd name="T69" fmla="*/ 57 h 159"/>
              <a:gd name="T70" fmla="*/ 59 w 162"/>
              <a:gd name="T71" fmla="*/ 70 h 159"/>
              <a:gd name="T72" fmla="*/ 102 w 162"/>
              <a:gd name="T73" fmla="*/ 84 h 159"/>
              <a:gd name="T74" fmla="*/ 59 w 162"/>
              <a:gd name="T75" fmla="*/ 84 h 159"/>
              <a:gd name="T76" fmla="*/ 77 w 162"/>
              <a:gd name="T77" fmla="*/ 116 h 159"/>
              <a:gd name="T78" fmla="*/ 77 w 162"/>
              <a:gd name="T79" fmla="*/ 111 h 159"/>
              <a:gd name="T80" fmla="*/ 85 w 162"/>
              <a:gd name="T81" fmla="*/ 111 h 159"/>
              <a:gd name="T82" fmla="*/ 83 w 162"/>
              <a:gd name="T83" fmla="*/ 116 h 159"/>
              <a:gd name="T84" fmla="*/ 133 w 162"/>
              <a:gd name="T85" fmla="*/ 132 h 159"/>
              <a:gd name="T86" fmla="*/ 134 w 162"/>
              <a:gd name="T87" fmla="*/ 138 h 159"/>
              <a:gd name="T88" fmla="*/ 136 w 162"/>
              <a:gd name="T89" fmla="*/ 132 h 159"/>
              <a:gd name="T90" fmla="*/ 160 w 162"/>
              <a:gd name="T91" fmla="*/ 75 h 159"/>
              <a:gd name="T92" fmla="*/ 86 w 162"/>
              <a:gd name="T93" fmla="*/ 1 h 159"/>
              <a:gd name="T94" fmla="*/ 33 w 162"/>
              <a:gd name="T95" fmla="*/ 21 h 159"/>
              <a:gd name="T96" fmla="*/ 133 w 162"/>
              <a:gd name="T97" fmla="*/ 29 h 159"/>
              <a:gd name="T98" fmla="*/ 141 w 162"/>
              <a:gd name="T99" fmla="*/ 129 h 159"/>
              <a:gd name="T100" fmla="*/ 146 w 162"/>
              <a:gd name="T101" fmla="*/ 127 h 159"/>
              <a:gd name="T102" fmla="*/ 25 w 162"/>
              <a:gd name="T103" fmla="*/ 30 h 159"/>
              <a:gd name="T104" fmla="*/ 28 w 162"/>
              <a:gd name="T105" fmla="*/ 25 h 159"/>
              <a:gd name="T106" fmla="*/ 24 w 162"/>
              <a:gd name="T107" fmla="*/ 30 h 159"/>
              <a:gd name="T108" fmla="*/ 82 w 162"/>
              <a:gd name="T109" fmla="*/ 97 h 159"/>
              <a:gd name="T110" fmla="*/ 88 w 162"/>
              <a:gd name="T111" fmla="*/ 82 h 159"/>
              <a:gd name="T112" fmla="*/ 83 w 162"/>
              <a:gd name="T113" fmla="*/ 81 h 159"/>
              <a:gd name="T114" fmla="*/ 87 w 162"/>
              <a:gd name="T115" fmla="*/ 71 h 159"/>
              <a:gd name="T116" fmla="*/ 74 w 162"/>
              <a:gd name="T117" fmla="*/ 82 h 159"/>
              <a:gd name="T118" fmla="*/ 77 w 162"/>
              <a:gd name="T119" fmla="*/ 87 h 159"/>
              <a:gd name="T120" fmla="*/ 75 w 162"/>
              <a:gd name="T121" fmla="*/ 94 h 159"/>
              <a:gd name="T122" fmla="*/ 79 w 162"/>
              <a:gd name="T123" fmla="*/ 9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2" h="159">
                <a:moveTo>
                  <a:pt x="25" y="121"/>
                </a:moveTo>
                <a:cubicBezTo>
                  <a:pt x="24" y="121"/>
                  <a:pt x="22" y="122"/>
                  <a:pt x="20" y="122"/>
                </a:cubicBezTo>
                <a:cubicBezTo>
                  <a:pt x="3" y="98"/>
                  <a:pt x="3" y="63"/>
                  <a:pt x="20" y="38"/>
                </a:cubicBezTo>
                <a:cubicBezTo>
                  <a:pt x="20" y="36"/>
                  <a:pt x="20" y="34"/>
                  <a:pt x="19" y="33"/>
                </a:cubicBezTo>
                <a:cubicBezTo>
                  <a:pt x="19" y="33"/>
                  <a:pt x="16" y="33"/>
                  <a:pt x="16" y="34"/>
                </a:cubicBezTo>
                <a:cubicBezTo>
                  <a:pt x="5" y="49"/>
                  <a:pt x="0" y="65"/>
                  <a:pt x="0" y="82"/>
                </a:cubicBezTo>
                <a:cubicBezTo>
                  <a:pt x="2" y="98"/>
                  <a:pt x="7" y="114"/>
                  <a:pt x="16" y="127"/>
                </a:cubicBezTo>
                <a:cubicBezTo>
                  <a:pt x="11" y="132"/>
                  <a:pt x="13" y="140"/>
                  <a:pt x="17" y="143"/>
                </a:cubicBezTo>
                <a:cubicBezTo>
                  <a:pt x="19" y="146"/>
                  <a:pt x="22" y="148"/>
                  <a:pt x="25" y="148"/>
                </a:cubicBezTo>
                <a:cubicBezTo>
                  <a:pt x="30" y="148"/>
                  <a:pt x="33" y="146"/>
                  <a:pt x="34" y="143"/>
                </a:cubicBezTo>
                <a:cubicBezTo>
                  <a:pt x="39" y="138"/>
                  <a:pt x="39" y="130"/>
                  <a:pt x="34" y="125"/>
                </a:cubicBezTo>
                <a:cubicBezTo>
                  <a:pt x="33" y="122"/>
                  <a:pt x="30" y="121"/>
                  <a:pt x="25" y="121"/>
                </a:cubicBezTo>
                <a:close/>
                <a:moveTo>
                  <a:pt x="31" y="140"/>
                </a:moveTo>
                <a:cubicBezTo>
                  <a:pt x="28" y="141"/>
                  <a:pt x="24" y="141"/>
                  <a:pt x="20" y="140"/>
                </a:cubicBezTo>
                <a:cubicBezTo>
                  <a:pt x="19" y="137"/>
                  <a:pt x="19" y="132"/>
                  <a:pt x="20" y="130"/>
                </a:cubicBezTo>
                <a:cubicBezTo>
                  <a:pt x="22" y="129"/>
                  <a:pt x="24" y="127"/>
                  <a:pt x="25" y="127"/>
                </a:cubicBezTo>
                <a:cubicBezTo>
                  <a:pt x="28" y="127"/>
                  <a:pt x="30" y="129"/>
                  <a:pt x="31" y="130"/>
                </a:cubicBezTo>
                <a:cubicBezTo>
                  <a:pt x="33" y="132"/>
                  <a:pt x="33" y="137"/>
                  <a:pt x="31" y="140"/>
                </a:cubicBezTo>
                <a:close/>
                <a:moveTo>
                  <a:pt x="123" y="140"/>
                </a:moveTo>
                <a:cubicBezTo>
                  <a:pt x="115" y="147"/>
                  <a:pt x="104" y="151"/>
                  <a:pt x="94" y="153"/>
                </a:cubicBezTo>
                <a:cubicBezTo>
                  <a:pt x="91" y="153"/>
                  <a:pt x="88" y="153"/>
                  <a:pt x="86" y="151"/>
                </a:cubicBezTo>
                <a:cubicBezTo>
                  <a:pt x="85" y="150"/>
                  <a:pt x="83" y="147"/>
                  <a:pt x="83" y="145"/>
                </a:cubicBezTo>
                <a:cubicBezTo>
                  <a:pt x="83" y="121"/>
                  <a:pt x="83" y="121"/>
                  <a:pt x="83" y="121"/>
                </a:cubicBezTo>
                <a:cubicBezTo>
                  <a:pt x="88" y="121"/>
                  <a:pt x="91" y="119"/>
                  <a:pt x="91" y="115"/>
                </a:cubicBezTo>
                <a:cubicBezTo>
                  <a:pt x="91" y="110"/>
                  <a:pt x="91" y="110"/>
                  <a:pt x="91" y="110"/>
                </a:cubicBezTo>
                <a:cubicBezTo>
                  <a:pt x="101" y="107"/>
                  <a:pt x="109" y="95"/>
                  <a:pt x="109" y="84"/>
                </a:cubicBezTo>
                <a:cubicBezTo>
                  <a:pt x="109" y="70"/>
                  <a:pt x="109" y="70"/>
                  <a:pt x="109" y="70"/>
                </a:cubicBezTo>
                <a:cubicBezTo>
                  <a:pt x="114" y="68"/>
                  <a:pt x="117" y="63"/>
                  <a:pt x="117" y="57"/>
                </a:cubicBezTo>
                <a:cubicBezTo>
                  <a:pt x="117" y="52"/>
                  <a:pt x="112" y="47"/>
                  <a:pt x="107" y="46"/>
                </a:cubicBezTo>
                <a:cubicBezTo>
                  <a:pt x="107" y="26"/>
                  <a:pt x="107" y="26"/>
                  <a:pt x="107" y="26"/>
                </a:cubicBezTo>
                <a:cubicBezTo>
                  <a:pt x="107" y="22"/>
                  <a:pt x="102" y="17"/>
                  <a:pt x="98" y="17"/>
                </a:cubicBezTo>
                <a:cubicBezTo>
                  <a:pt x="93" y="17"/>
                  <a:pt x="88" y="22"/>
                  <a:pt x="88" y="26"/>
                </a:cubicBezTo>
                <a:cubicBezTo>
                  <a:pt x="88" y="46"/>
                  <a:pt x="88" y="46"/>
                  <a:pt x="88" y="46"/>
                </a:cubicBezTo>
                <a:cubicBezTo>
                  <a:pt x="72" y="46"/>
                  <a:pt x="72" y="46"/>
                  <a:pt x="72" y="46"/>
                </a:cubicBezTo>
                <a:cubicBezTo>
                  <a:pt x="72" y="26"/>
                  <a:pt x="72" y="26"/>
                  <a:pt x="72" y="26"/>
                </a:cubicBezTo>
                <a:cubicBezTo>
                  <a:pt x="72" y="22"/>
                  <a:pt x="69" y="17"/>
                  <a:pt x="64" y="17"/>
                </a:cubicBezTo>
                <a:cubicBezTo>
                  <a:pt x="58" y="17"/>
                  <a:pt x="55" y="22"/>
                  <a:pt x="55" y="26"/>
                </a:cubicBezTo>
                <a:cubicBezTo>
                  <a:pt x="55" y="46"/>
                  <a:pt x="55" y="46"/>
                  <a:pt x="55" y="46"/>
                </a:cubicBezTo>
                <a:cubicBezTo>
                  <a:pt x="48" y="47"/>
                  <a:pt x="43" y="52"/>
                  <a:pt x="43" y="57"/>
                </a:cubicBezTo>
                <a:cubicBezTo>
                  <a:pt x="43" y="63"/>
                  <a:pt x="48" y="68"/>
                  <a:pt x="53" y="70"/>
                </a:cubicBezTo>
                <a:cubicBezTo>
                  <a:pt x="53" y="84"/>
                  <a:pt x="53" y="84"/>
                  <a:pt x="53" y="84"/>
                </a:cubicBezTo>
                <a:cubicBezTo>
                  <a:pt x="53" y="95"/>
                  <a:pt x="59" y="107"/>
                  <a:pt x="70" y="110"/>
                </a:cubicBezTo>
                <a:cubicBezTo>
                  <a:pt x="70" y="115"/>
                  <a:pt x="70" y="115"/>
                  <a:pt x="70" y="115"/>
                </a:cubicBezTo>
                <a:cubicBezTo>
                  <a:pt x="70" y="119"/>
                  <a:pt x="74" y="121"/>
                  <a:pt x="77" y="121"/>
                </a:cubicBezTo>
                <a:cubicBezTo>
                  <a:pt x="77" y="145"/>
                  <a:pt x="77" y="145"/>
                  <a:pt x="77" y="145"/>
                </a:cubicBezTo>
                <a:cubicBezTo>
                  <a:pt x="77" y="148"/>
                  <a:pt x="80" y="153"/>
                  <a:pt x="83" y="156"/>
                </a:cubicBezTo>
                <a:cubicBezTo>
                  <a:pt x="85" y="158"/>
                  <a:pt x="88" y="159"/>
                  <a:pt x="93" y="159"/>
                </a:cubicBezTo>
                <a:cubicBezTo>
                  <a:pt x="94" y="159"/>
                  <a:pt x="94" y="159"/>
                  <a:pt x="94" y="159"/>
                </a:cubicBezTo>
                <a:cubicBezTo>
                  <a:pt x="107" y="156"/>
                  <a:pt x="117" y="153"/>
                  <a:pt x="126" y="145"/>
                </a:cubicBezTo>
                <a:cubicBezTo>
                  <a:pt x="128" y="145"/>
                  <a:pt x="130" y="142"/>
                  <a:pt x="128" y="142"/>
                </a:cubicBezTo>
                <a:cubicBezTo>
                  <a:pt x="126" y="140"/>
                  <a:pt x="125" y="139"/>
                  <a:pt x="123" y="140"/>
                </a:cubicBezTo>
                <a:close/>
                <a:moveTo>
                  <a:pt x="94" y="26"/>
                </a:moveTo>
                <a:cubicBezTo>
                  <a:pt x="94" y="25"/>
                  <a:pt x="96" y="23"/>
                  <a:pt x="98" y="23"/>
                </a:cubicBezTo>
                <a:cubicBezTo>
                  <a:pt x="99" y="23"/>
                  <a:pt x="101" y="25"/>
                  <a:pt x="101" y="26"/>
                </a:cubicBezTo>
                <a:cubicBezTo>
                  <a:pt x="101" y="46"/>
                  <a:pt x="101" y="46"/>
                  <a:pt x="101" y="46"/>
                </a:cubicBezTo>
                <a:cubicBezTo>
                  <a:pt x="94" y="46"/>
                  <a:pt x="94" y="46"/>
                  <a:pt x="94" y="46"/>
                </a:cubicBezTo>
                <a:lnTo>
                  <a:pt x="94" y="26"/>
                </a:lnTo>
                <a:close/>
                <a:moveTo>
                  <a:pt x="61" y="26"/>
                </a:moveTo>
                <a:cubicBezTo>
                  <a:pt x="61" y="25"/>
                  <a:pt x="63" y="23"/>
                  <a:pt x="64" y="23"/>
                </a:cubicBezTo>
                <a:cubicBezTo>
                  <a:pt x="66" y="23"/>
                  <a:pt x="67" y="25"/>
                  <a:pt x="67" y="26"/>
                </a:cubicBezTo>
                <a:cubicBezTo>
                  <a:pt x="67" y="46"/>
                  <a:pt x="67" y="46"/>
                  <a:pt x="67" y="46"/>
                </a:cubicBezTo>
                <a:cubicBezTo>
                  <a:pt x="61" y="46"/>
                  <a:pt x="61" y="46"/>
                  <a:pt x="61" y="46"/>
                </a:cubicBezTo>
                <a:lnTo>
                  <a:pt x="61" y="26"/>
                </a:lnTo>
                <a:close/>
                <a:moveTo>
                  <a:pt x="50" y="57"/>
                </a:moveTo>
                <a:cubicBezTo>
                  <a:pt x="50" y="54"/>
                  <a:pt x="53" y="52"/>
                  <a:pt x="56" y="52"/>
                </a:cubicBezTo>
                <a:cubicBezTo>
                  <a:pt x="106" y="52"/>
                  <a:pt x="106" y="52"/>
                  <a:pt x="106" y="52"/>
                </a:cubicBezTo>
                <a:cubicBezTo>
                  <a:pt x="109" y="52"/>
                  <a:pt x="110" y="54"/>
                  <a:pt x="110" y="57"/>
                </a:cubicBezTo>
                <a:cubicBezTo>
                  <a:pt x="110" y="60"/>
                  <a:pt x="109" y="63"/>
                  <a:pt x="106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3" y="63"/>
                  <a:pt x="50" y="60"/>
                  <a:pt x="50" y="57"/>
                </a:cubicBezTo>
                <a:close/>
                <a:moveTo>
                  <a:pt x="59" y="84"/>
                </a:moveTo>
                <a:cubicBezTo>
                  <a:pt x="59" y="70"/>
                  <a:pt x="59" y="70"/>
                  <a:pt x="59" y="70"/>
                </a:cubicBezTo>
                <a:cubicBezTo>
                  <a:pt x="102" y="70"/>
                  <a:pt x="102" y="70"/>
                  <a:pt x="102" y="70"/>
                </a:cubicBezTo>
                <a:cubicBezTo>
                  <a:pt x="102" y="84"/>
                  <a:pt x="102" y="84"/>
                  <a:pt x="102" y="84"/>
                </a:cubicBezTo>
                <a:cubicBezTo>
                  <a:pt x="102" y="95"/>
                  <a:pt x="93" y="105"/>
                  <a:pt x="80" y="105"/>
                </a:cubicBezTo>
                <a:cubicBezTo>
                  <a:pt x="69" y="105"/>
                  <a:pt x="59" y="95"/>
                  <a:pt x="59" y="84"/>
                </a:cubicBezTo>
                <a:close/>
                <a:moveTo>
                  <a:pt x="80" y="116"/>
                </a:move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7" y="116"/>
                  <a:pt x="77" y="115"/>
                </a:cubicBezTo>
                <a:cubicBezTo>
                  <a:pt x="77" y="111"/>
                  <a:pt x="77" y="111"/>
                  <a:pt x="77" y="111"/>
                </a:cubicBezTo>
                <a:cubicBezTo>
                  <a:pt x="78" y="111"/>
                  <a:pt x="78" y="111"/>
                  <a:pt x="80" y="111"/>
                </a:cubicBezTo>
                <a:cubicBezTo>
                  <a:pt x="82" y="111"/>
                  <a:pt x="83" y="111"/>
                  <a:pt x="85" y="111"/>
                </a:cubicBezTo>
                <a:cubicBezTo>
                  <a:pt x="85" y="115"/>
                  <a:pt x="85" y="115"/>
                  <a:pt x="85" y="115"/>
                </a:cubicBezTo>
                <a:cubicBezTo>
                  <a:pt x="85" y="116"/>
                  <a:pt x="85" y="116"/>
                  <a:pt x="83" y="116"/>
                </a:cubicBezTo>
                <a:lnTo>
                  <a:pt x="80" y="116"/>
                </a:lnTo>
                <a:close/>
                <a:moveTo>
                  <a:pt x="133" y="132"/>
                </a:moveTo>
                <a:cubicBezTo>
                  <a:pt x="131" y="133"/>
                  <a:pt x="131" y="135"/>
                  <a:pt x="133" y="136"/>
                </a:cubicBezTo>
                <a:cubicBezTo>
                  <a:pt x="134" y="138"/>
                  <a:pt x="134" y="138"/>
                  <a:pt x="134" y="138"/>
                </a:cubicBezTo>
                <a:cubicBezTo>
                  <a:pt x="136" y="138"/>
                  <a:pt x="136" y="136"/>
                  <a:pt x="137" y="136"/>
                </a:cubicBezTo>
                <a:cubicBezTo>
                  <a:pt x="137" y="135"/>
                  <a:pt x="137" y="133"/>
                  <a:pt x="136" y="132"/>
                </a:cubicBezTo>
                <a:cubicBezTo>
                  <a:pt x="136" y="132"/>
                  <a:pt x="134" y="132"/>
                  <a:pt x="133" y="132"/>
                </a:cubicBezTo>
                <a:close/>
                <a:moveTo>
                  <a:pt x="160" y="75"/>
                </a:moveTo>
                <a:cubicBezTo>
                  <a:pt x="158" y="56"/>
                  <a:pt x="150" y="38"/>
                  <a:pt x="138" y="25"/>
                </a:cubicBezTo>
                <a:cubicBezTo>
                  <a:pt x="123" y="11"/>
                  <a:pt x="105" y="3"/>
                  <a:pt x="86" y="1"/>
                </a:cubicBezTo>
                <a:cubicBezTo>
                  <a:pt x="68" y="0"/>
                  <a:pt x="49" y="5"/>
                  <a:pt x="33" y="16"/>
                </a:cubicBezTo>
                <a:cubicBezTo>
                  <a:pt x="33" y="17"/>
                  <a:pt x="32" y="19"/>
                  <a:pt x="33" y="21"/>
                </a:cubicBezTo>
                <a:cubicBezTo>
                  <a:pt x="35" y="22"/>
                  <a:pt x="36" y="22"/>
                  <a:pt x="38" y="21"/>
                </a:cubicBezTo>
                <a:cubicBezTo>
                  <a:pt x="67" y="1"/>
                  <a:pt x="107" y="5"/>
                  <a:pt x="133" y="29"/>
                </a:cubicBezTo>
                <a:cubicBezTo>
                  <a:pt x="158" y="54"/>
                  <a:pt x="162" y="94"/>
                  <a:pt x="139" y="124"/>
                </a:cubicBezTo>
                <a:cubicBezTo>
                  <a:pt x="139" y="126"/>
                  <a:pt x="139" y="127"/>
                  <a:pt x="141" y="129"/>
                </a:cubicBezTo>
                <a:cubicBezTo>
                  <a:pt x="142" y="129"/>
                  <a:pt x="142" y="129"/>
                  <a:pt x="142" y="129"/>
                </a:cubicBezTo>
                <a:cubicBezTo>
                  <a:pt x="144" y="129"/>
                  <a:pt x="144" y="129"/>
                  <a:pt x="146" y="127"/>
                </a:cubicBezTo>
                <a:cubicBezTo>
                  <a:pt x="157" y="113"/>
                  <a:pt x="162" y="94"/>
                  <a:pt x="160" y="75"/>
                </a:cubicBezTo>
                <a:close/>
                <a:moveTo>
                  <a:pt x="25" y="30"/>
                </a:moveTo>
                <a:cubicBezTo>
                  <a:pt x="27" y="30"/>
                  <a:pt x="27" y="30"/>
                  <a:pt x="28" y="30"/>
                </a:cubicBezTo>
                <a:cubicBezTo>
                  <a:pt x="28" y="28"/>
                  <a:pt x="28" y="26"/>
                  <a:pt x="28" y="25"/>
                </a:cubicBezTo>
                <a:cubicBezTo>
                  <a:pt x="27" y="23"/>
                  <a:pt x="25" y="23"/>
                  <a:pt x="24" y="25"/>
                </a:cubicBezTo>
                <a:cubicBezTo>
                  <a:pt x="22" y="26"/>
                  <a:pt x="22" y="28"/>
                  <a:pt x="24" y="30"/>
                </a:cubicBezTo>
                <a:lnTo>
                  <a:pt x="25" y="30"/>
                </a:lnTo>
                <a:close/>
                <a:moveTo>
                  <a:pt x="82" y="97"/>
                </a:moveTo>
                <a:cubicBezTo>
                  <a:pt x="88" y="86"/>
                  <a:pt x="88" y="86"/>
                  <a:pt x="88" y="86"/>
                </a:cubicBezTo>
                <a:cubicBezTo>
                  <a:pt x="88" y="84"/>
                  <a:pt x="88" y="84"/>
                  <a:pt x="88" y="82"/>
                </a:cubicBezTo>
                <a:cubicBezTo>
                  <a:pt x="87" y="81"/>
                  <a:pt x="87" y="81"/>
                  <a:pt x="85" y="81"/>
                </a:cubicBezTo>
                <a:cubicBezTo>
                  <a:pt x="83" y="81"/>
                  <a:pt x="83" y="81"/>
                  <a:pt x="83" y="81"/>
                </a:cubicBezTo>
                <a:cubicBezTo>
                  <a:pt x="87" y="76"/>
                  <a:pt x="87" y="76"/>
                  <a:pt x="87" y="76"/>
                </a:cubicBezTo>
                <a:cubicBezTo>
                  <a:pt x="88" y="74"/>
                  <a:pt x="88" y="72"/>
                  <a:pt x="87" y="71"/>
                </a:cubicBezTo>
                <a:cubicBezTo>
                  <a:pt x="85" y="69"/>
                  <a:pt x="83" y="71"/>
                  <a:pt x="82" y="71"/>
                </a:cubicBezTo>
                <a:cubicBezTo>
                  <a:pt x="74" y="82"/>
                  <a:pt x="74" y="82"/>
                  <a:pt x="74" y="82"/>
                </a:cubicBezTo>
                <a:cubicBezTo>
                  <a:pt x="74" y="82"/>
                  <a:pt x="74" y="84"/>
                  <a:pt x="74" y="86"/>
                </a:cubicBezTo>
                <a:cubicBezTo>
                  <a:pt x="74" y="87"/>
                  <a:pt x="75" y="87"/>
                  <a:pt x="77" y="87"/>
                </a:cubicBezTo>
                <a:cubicBezTo>
                  <a:pt x="80" y="87"/>
                  <a:pt x="80" y="87"/>
                  <a:pt x="80" y="87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5"/>
                  <a:pt x="75" y="97"/>
                  <a:pt x="77" y="99"/>
                </a:cubicBezTo>
                <a:cubicBezTo>
                  <a:pt x="79" y="99"/>
                  <a:pt x="79" y="99"/>
                  <a:pt x="79" y="99"/>
                </a:cubicBezTo>
                <a:cubicBezTo>
                  <a:pt x="80" y="99"/>
                  <a:pt x="80" y="99"/>
                  <a:pt x="82" y="9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41CE694E-1588-94CE-CA8B-609A3359A014}"/>
              </a:ext>
            </a:extLst>
          </p:cNvPr>
          <p:cNvSpPr>
            <a:spLocks noEditPoints="1"/>
          </p:cNvSpPr>
          <p:nvPr/>
        </p:nvSpPr>
        <p:spPr bwMode="auto">
          <a:xfrm>
            <a:off x="1277938" y="3576638"/>
            <a:ext cx="250825" cy="254000"/>
          </a:xfrm>
          <a:custGeom>
            <a:avLst/>
            <a:gdLst>
              <a:gd name="T0" fmla="*/ 134 w 158"/>
              <a:gd name="T1" fmla="*/ 37 h 160"/>
              <a:gd name="T2" fmla="*/ 32 w 158"/>
              <a:gd name="T3" fmla="*/ 32 h 160"/>
              <a:gd name="T4" fmla="*/ 0 w 158"/>
              <a:gd name="T5" fmla="*/ 60 h 160"/>
              <a:gd name="T6" fmla="*/ 17 w 158"/>
              <a:gd name="T7" fmla="*/ 72 h 160"/>
              <a:gd name="T8" fmla="*/ 30 w 158"/>
              <a:gd name="T9" fmla="*/ 52 h 160"/>
              <a:gd name="T10" fmla="*/ 33 w 158"/>
              <a:gd name="T11" fmla="*/ 44 h 160"/>
              <a:gd name="T12" fmla="*/ 65 w 158"/>
              <a:gd name="T13" fmla="*/ 31 h 160"/>
              <a:gd name="T14" fmla="*/ 129 w 158"/>
              <a:gd name="T15" fmla="*/ 37 h 160"/>
              <a:gd name="T16" fmla="*/ 133 w 158"/>
              <a:gd name="T17" fmla="*/ 48 h 160"/>
              <a:gd name="T18" fmla="*/ 141 w 158"/>
              <a:gd name="T19" fmla="*/ 72 h 160"/>
              <a:gd name="T20" fmla="*/ 158 w 158"/>
              <a:gd name="T21" fmla="*/ 60 h 160"/>
              <a:gd name="T22" fmla="*/ 33 w 158"/>
              <a:gd name="T23" fmla="*/ 100 h 160"/>
              <a:gd name="T24" fmla="*/ 33 w 158"/>
              <a:gd name="T25" fmla="*/ 127 h 160"/>
              <a:gd name="T26" fmla="*/ 133 w 158"/>
              <a:gd name="T27" fmla="*/ 108 h 160"/>
              <a:gd name="T28" fmla="*/ 125 w 158"/>
              <a:gd name="T29" fmla="*/ 122 h 160"/>
              <a:gd name="T30" fmla="*/ 32 w 158"/>
              <a:gd name="T31" fmla="*/ 108 h 160"/>
              <a:gd name="T32" fmla="*/ 126 w 158"/>
              <a:gd name="T33" fmla="*/ 108 h 160"/>
              <a:gd name="T34" fmla="*/ 112 w 158"/>
              <a:gd name="T35" fmla="*/ 115 h 160"/>
              <a:gd name="T36" fmla="*/ 117 w 158"/>
              <a:gd name="T37" fmla="*/ 110 h 160"/>
              <a:gd name="T38" fmla="*/ 36 w 158"/>
              <a:gd name="T39" fmla="*/ 114 h 160"/>
              <a:gd name="T40" fmla="*/ 91 w 158"/>
              <a:gd name="T41" fmla="*/ 114 h 160"/>
              <a:gd name="T42" fmla="*/ 99 w 158"/>
              <a:gd name="T43" fmla="*/ 111 h 160"/>
              <a:gd name="T44" fmla="*/ 105 w 158"/>
              <a:gd name="T45" fmla="*/ 116 h 160"/>
              <a:gd name="T46" fmla="*/ 125 w 158"/>
              <a:gd name="T47" fmla="*/ 132 h 160"/>
              <a:gd name="T48" fmla="*/ 25 w 158"/>
              <a:gd name="T49" fmla="*/ 152 h 160"/>
              <a:gd name="T50" fmla="*/ 133 w 158"/>
              <a:gd name="T51" fmla="*/ 152 h 160"/>
              <a:gd name="T52" fmla="*/ 126 w 158"/>
              <a:gd name="T53" fmla="*/ 152 h 160"/>
              <a:gd name="T54" fmla="*/ 32 w 158"/>
              <a:gd name="T55" fmla="*/ 152 h 160"/>
              <a:gd name="T56" fmla="*/ 125 w 158"/>
              <a:gd name="T57" fmla="*/ 139 h 160"/>
              <a:gd name="T58" fmla="*/ 117 w 158"/>
              <a:gd name="T59" fmla="*/ 141 h 160"/>
              <a:gd name="T60" fmla="*/ 122 w 158"/>
              <a:gd name="T61" fmla="*/ 147 h 160"/>
              <a:gd name="T62" fmla="*/ 38 w 158"/>
              <a:gd name="T63" fmla="*/ 143 h 160"/>
              <a:gd name="T64" fmla="*/ 90 w 158"/>
              <a:gd name="T65" fmla="*/ 148 h 160"/>
              <a:gd name="T66" fmla="*/ 105 w 158"/>
              <a:gd name="T67" fmla="*/ 143 h 160"/>
              <a:gd name="T68" fmla="*/ 99 w 158"/>
              <a:gd name="T69" fmla="*/ 148 h 160"/>
              <a:gd name="T70" fmla="*/ 105 w 158"/>
              <a:gd name="T71" fmla="*/ 143 h 160"/>
              <a:gd name="T72" fmla="*/ 25 w 158"/>
              <a:gd name="T73" fmla="*/ 77 h 160"/>
              <a:gd name="T74" fmla="*/ 125 w 158"/>
              <a:gd name="T75" fmla="*/ 96 h 160"/>
              <a:gd name="T76" fmla="*/ 125 w 158"/>
              <a:gd name="T77" fmla="*/ 69 h 160"/>
              <a:gd name="T78" fmla="*/ 33 w 158"/>
              <a:gd name="T79" fmla="*/ 91 h 160"/>
              <a:gd name="T80" fmla="*/ 33 w 158"/>
              <a:gd name="T81" fmla="*/ 75 h 160"/>
              <a:gd name="T82" fmla="*/ 126 w 158"/>
              <a:gd name="T83" fmla="*/ 88 h 160"/>
              <a:gd name="T84" fmla="*/ 111 w 158"/>
              <a:gd name="T85" fmla="*/ 84 h 160"/>
              <a:gd name="T86" fmla="*/ 122 w 158"/>
              <a:gd name="T87" fmla="*/ 82 h 160"/>
              <a:gd name="T88" fmla="*/ 38 w 158"/>
              <a:gd name="T89" fmla="*/ 80 h 160"/>
              <a:gd name="T90" fmla="*/ 90 w 158"/>
              <a:gd name="T91" fmla="*/ 84 h 160"/>
              <a:gd name="T92" fmla="*/ 104 w 158"/>
              <a:gd name="T93" fmla="*/ 80 h 160"/>
              <a:gd name="T94" fmla="*/ 98 w 158"/>
              <a:gd name="T95" fmla="*/ 84 h 160"/>
              <a:gd name="T96" fmla="*/ 104 w 158"/>
              <a:gd name="T97" fmla="*/ 80 h 160"/>
              <a:gd name="T98" fmla="*/ 61 w 158"/>
              <a:gd name="T99" fmla="*/ 44 h 160"/>
              <a:gd name="T100" fmla="*/ 68 w 158"/>
              <a:gd name="T101" fmla="*/ 42 h 160"/>
              <a:gd name="T102" fmla="*/ 47 w 158"/>
              <a:gd name="T103" fmla="*/ 42 h 160"/>
              <a:gd name="T104" fmla="*/ 56 w 158"/>
              <a:gd name="T105" fmla="*/ 44 h 160"/>
              <a:gd name="T106" fmla="*/ 101 w 158"/>
              <a:gd name="T107" fmla="*/ 34 h 160"/>
              <a:gd name="T108" fmla="*/ 94 w 158"/>
              <a:gd name="T109" fmla="*/ 51 h 160"/>
              <a:gd name="T110" fmla="*/ 99 w 158"/>
              <a:gd name="T111" fmla="*/ 64 h 160"/>
              <a:gd name="T112" fmla="*/ 110 w 158"/>
              <a:gd name="T113" fmla="*/ 51 h 160"/>
              <a:gd name="T114" fmla="*/ 102 w 158"/>
              <a:gd name="T115" fmla="*/ 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8" h="160">
                <a:moveTo>
                  <a:pt x="141" y="40"/>
                </a:moveTo>
                <a:cubicBezTo>
                  <a:pt x="137" y="40"/>
                  <a:pt x="136" y="40"/>
                  <a:pt x="134" y="42"/>
                </a:cubicBezTo>
                <a:cubicBezTo>
                  <a:pt x="134" y="37"/>
                  <a:pt x="134" y="37"/>
                  <a:pt x="134" y="37"/>
                </a:cubicBezTo>
                <a:cubicBezTo>
                  <a:pt x="134" y="16"/>
                  <a:pt x="117" y="0"/>
                  <a:pt x="97" y="0"/>
                </a:cubicBezTo>
                <a:cubicBezTo>
                  <a:pt x="81" y="0"/>
                  <a:pt x="69" y="10"/>
                  <a:pt x="62" y="24"/>
                </a:cubicBezTo>
                <a:cubicBezTo>
                  <a:pt x="53" y="18"/>
                  <a:pt x="38" y="21"/>
                  <a:pt x="32" y="32"/>
                </a:cubicBezTo>
                <a:cubicBezTo>
                  <a:pt x="29" y="36"/>
                  <a:pt x="27" y="39"/>
                  <a:pt x="27" y="44"/>
                </a:cubicBezTo>
                <a:cubicBezTo>
                  <a:pt x="25" y="42"/>
                  <a:pt x="22" y="40"/>
                  <a:pt x="17" y="40"/>
                </a:cubicBezTo>
                <a:cubicBezTo>
                  <a:pt x="8" y="40"/>
                  <a:pt x="0" y="48"/>
                  <a:pt x="0" y="60"/>
                </a:cubicBezTo>
                <a:cubicBezTo>
                  <a:pt x="0" y="69"/>
                  <a:pt x="8" y="77"/>
                  <a:pt x="17" y="77"/>
                </a:cubicBezTo>
                <a:cubicBezTo>
                  <a:pt x="19" y="77"/>
                  <a:pt x="21" y="77"/>
                  <a:pt x="21" y="76"/>
                </a:cubicBezTo>
                <a:cubicBezTo>
                  <a:pt x="21" y="74"/>
                  <a:pt x="19" y="72"/>
                  <a:pt x="17" y="72"/>
                </a:cubicBezTo>
                <a:cubicBezTo>
                  <a:pt x="11" y="72"/>
                  <a:pt x="5" y="66"/>
                  <a:pt x="5" y="60"/>
                </a:cubicBezTo>
                <a:cubicBezTo>
                  <a:pt x="5" y="52"/>
                  <a:pt x="11" y="45"/>
                  <a:pt x="19" y="47"/>
                </a:cubicBezTo>
                <a:cubicBezTo>
                  <a:pt x="24" y="47"/>
                  <a:pt x="27" y="48"/>
                  <a:pt x="30" y="52"/>
                </a:cubicBezTo>
                <a:cubicBezTo>
                  <a:pt x="30" y="53"/>
                  <a:pt x="32" y="53"/>
                  <a:pt x="33" y="53"/>
                </a:cubicBezTo>
                <a:cubicBezTo>
                  <a:pt x="35" y="52"/>
                  <a:pt x="35" y="52"/>
                  <a:pt x="35" y="50"/>
                </a:cubicBezTo>
                <a:cubicBezTo>
                  <a:pt x="33" y="48"/>
                  <a:pt x="33" y="45"/>
                  <a:pt x="33" y="44"/>
                </a:cubicBezTo>
                <a:cubicBezTo>
                  <a:pt x="33" y="34"/>
                  <a:pt x="41" y="26"/>
                  <a:pt x="51" y="26"/>
                </a:cubicBezTo>
                <a:cubicBezTo>
                  <a:pt x="54" y="26"/>
                  <a:pt x="59" y="27"/>
                  <a:pt x="62" y="31"/>
                </a:cubicBezTo>
                <a:cubicBezTo>
                  <a:pt x="64" y="31"/>
                  <a:pt x="65" y="31"/>
                  <a:pt x="65" y="31"/>
                </a:cubicBezTo>
                <a:cubicBezTo>
                  <a:pt x="67" y="31"/>
                  <a:pt x="67" y="29"/>
                  <a:pt x="67" y="29"/>
                </a:cubicBezTo>
                <a:cubicBezTo>
                  <a:pt x="72" y="11"/>
                  <a:pt x="89" y="2"/>
                  <a:pt x="105" y="7"/>
                </a:cubicBezTo>
                <a:cubicBezTo>
                  <a:pt x="120" y="11"/>
                  <a:pt x="129" y="23"/>
                  <a:pt x="129" y="37"/>
                </a:cubicBezTo>
                <a:cubicBezTo>
                  <a:pt x="129" y="40"/>
                  <a:pt x="129" y="44"/>
                  <a:pt x="128" y="45"/>
                </a:cubicBezTo>
                <a:cubicBezTo>
                  <a:pt x="128" y="47"/>
                  <a:pt x="128" y="48"/>
                  <a:pt x="129" y="48"/>
                </a:cubicBezTo>
                <a:cubicBezTo>
                  <a:pt x="131" y="48"/>
                  <a:pt x="131" y="48"/>
                  <a:pt x="133" y="48"/>
                </a:cubicBezTo>
                <a:cubicBezTo>
                  <a:pt x="134" y="47"/>
                  <a:pt x="137" y="47"/>
                  <a:pt x="141" y="47"/>
                </a:cubicBezTo>
                <a:cubicBezTo>
                  <a:pt x="147" y="47"/>
                  <a:pt x="153" y="52"/>
                  <a:pt x="153" y="60"/>
                </a:cubicBezTo>
                <a:cubicBezTo>
                  <a:pt x="153" y="66"/>
                  <a:pt x="147" y="72"/>
                  <a:pt x="141" y="72"/>
                </a:cubicBezTo>
                <a:cubicBezTo>
                  <a:pt x="139" y="72"/>
                  <a:pt x="137" y="74"/>
                  <a:pt x="137" y="76"/>
                </a:cubicBezTo>
                <a:cubicBezTo>
                  <a:pt x="137" y="77"/>
                  <a:pt x="139" y="77"/>
                  <a:pt x="141" y="77"/>
                </a:cubicBezTo>
                <a:cubicBezTo>
                  <a:pt x="150" y="77"/>
                  <a:pt x="158" y="69"/>
                  <a:pt x="158" y="60"/>
                </a:cubicBezTo>
                <a:cubicBezTo>
                  <a:pt x="158" y="48"/>
                  <a:pt x="150" y="40"/>
                  <a:pt x="141" y="40"/>
                </a:cubicBezTo>
                <a:close/>
                <a:moveTo>
                  <a:pt x="125" y="100"/>
                </a:moveTo>
                <a:cubicBezTo>
                  <a:pt x="33" y="100"/>
                  <a:pt x="33" y="100"/>
                  <a:pt x="33" y="100"/>
                </a:cubicBezTo>
                <a:cubicBezTo>
                  <a:pt x="30" y="100"/>
                  <a:pt x="25" y="105"/>
                  <a:pt x="25" y="108"/>
                </a:cubicBezTo>
                <a:cubicBezTo>
                  <a:pt x="25" y="119"/>
                  <a:pt x="25" y="119"/>
                  <a:pt x="25" y="119"/>
                </a:cubicBezTo>
                <a:cubicBezTo>
                  <a:pt x="25" y="124"/>
                  <a:pt x="30" y="127"/>
                  <a:pt x="33" y="127"/>
                </a:cubicBezTo>
                <a:cubicBezTo>
                  <a:pt x="125" y="127"/>
                  <a:pt x="125" y="127"/>
                  <a:pt x="125" y="127"/>
                </a:cubicBezTo>
                <a:cubicBezTo>
                  <a:pt x="130" y="127"/>
                  <a:pt x="133" y="124"/>
                  <a:pt x="133" y="119"/>
                </a:cubicBezTo>
                <a:cubicBezTo>
                  <a:pt x="133" y="108"/>
                  <a:pt x="133" y="108"/>
                  <a:pt x="133" y="108"/>
                </a:cubicBezTo>
                <a:cubicBezTo>
                  <a:pt x="133" y="105"/>
                  <a:pt x="130" y="100"/>
                  <a:pt x="125" y="100"/>
                </a:cubicBezTo>
                <a:close/>
                <a:moveTo>
                  <a:pt x="126" y="119"/>
                </a:moveTo>
                <a:cubicBezTo>
                  <a:pt x="126" y="121"/>
                  <a:pt x="126" y="122"/>
                  <a:pt x="125" y="122"/>
                </a:cubicBezTo>
                <a:cubicBezTo>
                  <a:pt x="33" y="122"/>
                  <a:pt x="33" y="122"/>
                  <a:pt x="33" y="122"/>
                </a:cubicBezTo>
                <a:cubicBezTo>
                  <a:pt x="32" y="122"/>
                  <a:pt x="32" y="121"/>
                  <a:pt x="32" y="119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32" y="106"/>
                  <a:pt x="32" y="106"/>
                  <a:pt x="33" y="106"/>
                </a:cubicBezTo>
                <a:cubicBezTo>
                  <a:pt x="125" y="106"/>
                  <a:pt x="125" y="106"/>
                  <a:pt x="125" y="106"/>
                </a:cubicBezTo>
                <a:cubicBezTo>
                  <a:pt x="126" y="106"/>
                  <a:pt x="126" y="106"/>
                  <a:pt x="126" y="108"/>
                </a:cubicBezTo>
                <a:lnTo>
                  <a:pt x="126" y="119"/>
                </a:lnTo>
                <a:close/>
                <a:moveTo>
                  <a:pt x="117" y="110"/>
                </a:moveTo>
                <a:cubicBezTo>
                  <a:pt x="113" y="110"/>
                  <a:pt x="112" y="112"/>
                  <a:pt x="112" y="115"/>
                </a:cubicBezTo>
                <a:cubicBezTo>
                  <a:pt x="112" y="118"/>
                  <a:pt x="113" y="120"/>
                  <a:pt x="117" y="120"/>
                </a:cubicBezTo>
                <a:cubicBezTo>
                  <a:pt x="120" y="120"/>
                  <a:pt x="122" y="116"/>
                  <a:pt x="122" y="115"/>
                </a:cubicBezTo>
                <a:cubicBezTo>
                  <a:pt x="122" y="112"/>
                  <a:pt x="120" y="110"/>
                  <a:pt x="117" y="110"/>
                </a:cubicBezTo>
                <a:close/>
                <a:moveTo>
                  <a:pt x="90" y="111"/>
                </a:moveTo>
                <a:cubicBezTo>
                  <a:pt x="38" y="111"/>
                  <a:pt x="38" y="111"/>
                  <a:pt x="38" y="111"/>
                </a:cubicBezTo>
                <a:cubicBezTo>
                  <a:pt x="36" y="111"/>
                  <a:pt x="36" y="113"/>
                  <a:pt x="36" y="114"/>
                </a:cubicBezTo>
                <a:cubicBezTo>
                  <a:pt x="36" y="116"/>
                  <a:pt x="36" y="116"/>
                  <a:pt x="38" y="116"/>
                </a:cubicBezTo>
                <a:cubicBezTo>
                  <a:pt x="90" y="116"/>
                  <a:pt x="90" y="116"/>
                  <a:pt x="90" y="116"/>
                </a:cubicBezTo>
                <a:cubicBezTo>
                  <a:pt x="91" y="116"/>
                  <a:pt x="91" y="116"/>
                  <a:pt x="91" y="114"/>
                </a:cubicBezTo>
                <a:cubicBezTo>
                  <a:pt x="91" y="113"/>
                  <a:pt x="91" y="111"/>
                  <a:pt x="90" y="111"/>
                </a:cubicBezTo>
                <a:close/>
                <a:moveTo>
                  <a:pt x="105" y="111"/>
                </a:moveTo>
                <a:cubicBezTo>
                  <a:pt x="99" y="111"/>
                  <a:pt x="99" y="111"/>
                  <a:pt x="99" y="111"/>
                </a:cubicBezTo>
                <a:cubicBezTo>
                  <a:pt x="98" y="111"/>
                  <a:pt x="96" y="113"/>
                  <a:pt x="96" y="114"/>
                </a:cubicBezTo>
                <a:cubicBezTo>
                  <a:pt x="96" y="116"/>
                  <a:pt x="98" y="116"/>
                  <a:pt x="99" y="116"/>
                </a:cubicBezTo>
                <a:cubicBezTo>
                  <a:pt x="105" y="116"/>
                  <a:pt x="105" y="116"/>
                  <a:pt x="105" y="116"/>
                </a:cubicBezTo>
                <a:cubicBezTo>
                  <a:pt x="107" y="116"/>
                  <a:pt x="108" y="116"/>
                  <a:pt x="108" y="114"/>
                </a:cubicBezTo>
                <a:cubicBezTo>
                  <a:pt x="108" y="113"/>
                  <a:pt x="107" y="111"/>
                  <a:pt x="105" y="111"/>
                </a:cubicBezTo>
                <a:close/>
                <a:moveTo>
                  <a:pt x="125" y="132"/>
                </a:moveTo>
                <a:cubicBezTo>
                  <a:pt x="33" y="132"/>
                  <a:pt x="33" y="132"/>
                  <a:pt x="33" y="132"/>
                </a:cubicBezTo>
                <a:cubicBezTo>
                  <a:pt x="30" y="132"/>
                  <a:pt x="25" y="137"/>
                  <a:pt x="25" y="140"/>
                </a:cubicBezTo>
                <a:cubicBezTo>
                  <a:pt x="25" y="152"/>
                  <a:pt x="25" y="152"/>
                  <a:pt x="25" y="152"/>
                </a:cubicBezTo>
                <a:cubicBezTo>
                  <a:pt x="25" y="157"/>
                  <a:pt x="30" y="160"/>
                  <a:pt x="33" y="160"/>
                </a:cubicBezTo>
                <a:cubicBezTo>
                  <a:pt x="125" y="160"/>
                  <a:pt x="125" y="160"/>
                  <a:pt x="125" y="160"/>
                </a:cubicBezTo>
                <a:cubicBezTo>
                  <a:pt x="130" y="160"/>
                  <a:pt x="133" y="157"/>
                  <a:pt x="133" y="152"/>
                </a:cubicBezTo>
                <a:cubicBezTo>
                  <a:pt x="133" y="140"/>
                  <a:pt x="133" y="140"/>
                  <a:pt x="133" y="140"/>
                </a:cubicBezTo>
                <a:cubicBezTo>
                  <a:pt x="133" y="137"/>
                  <a:pt x="130" y="132"/>
                  <a:pt x="125" y="132"/>
                </a:cubicBezTo>
                <a:close/>
                <a:moveTo>
                  <a:pt x="126" y="152"/>
                </a:moveTo>
                <a:cubicBezTo>
                  <a:pt x="126" y="154"/>
                  <a:pt x="126" y="155"/>
                  <a:pt x="125" y="155"/>
                </a:cubicBezTo>
                <a:cubicBezTo>
                  <a:pt x="33" y="155"/>
                  <a:pt x="33" y="155"/>
                  <a:pt x="33" y="155"/>
                </a:cubicBezTo>
                <a:cubicBezTo>
                  <a:pt x="32" y="155"/>
                  <a:pt x="32" y="154"/>
                  <a:pt x="32" y="152"/>
                </a:cubicBezTo>
                <a:cubicBezTo>
                  <a:pt x="32" y="140"/>
                  <a:pt x="32" y="140"/>
                  <a:pt x="32" y="140"/>
                </a:cubicBezTo>
                <a:cubicBezTo>
                  <a:pt x="32" y="139"/>
                  <a:pt x="32" y="139"/>
                  <a:pt x="33" y="139"/>
                </a:cubicBezTo>
                <a:cubicBezTo>
                  <a:pt x="125" y="139"/>
                  <a:pt x="125" y="139"/>
                  <a:pt x="125" y="139"/>
                </a:cubicBezTo>
                <a:cubicBezTo>
                  <a:pt x="126" y="139"/>
                  <a:pt x="126" y="139"/>
                  <a:pt x="126" y="140"/>
                </a:cubicBezTo>
                <a:lnTo>
                  <a:pt x="126" y="152"/>
                </a:lnTo>
                <a:close/>
                <a:moveTo>
                  <a:pt x="117" y="141"/>
                </a:moveTo>
                <a:cubicBezTo>
                  <a:pt x="113" y="141"/>
                  <a:pt x="112" y="144"/>
                  <a:pt x="112" y="147"/>
                </a:cubicBezTo>
                <a:cubicBezTo>
                  <a:pt x="112" y="149"/>
                  <a:pt x="113" y="152"/>
                  <a:pt x="117" y="152"/>
                </a:cubicBezTo>
                <a:cubicBezTo>
                  <a:pt x="120" y="152"/>
                  <a:pt x="122" y="149"/>
                  <a:pt x="122" y="147"/>
                </a:cubicBezTo>
                <a:cubicBezTo>
                  <a:pt x="122" y="144"/>
                  <a:pt x="120" y="141"/>
                  <a:pt x="117" y="141"/>
                </a:cubicBezTo>
                <a:close/>
                <a:moveTo>
                  <a:pt x="90" y="143"/>
                </a:moveTo>
                <a:cubicBezTo>
                  <a:pt x="38" y="143"/>
                  <a:pt x="38" y="143"/>
                  <a:pt x="38" y="143"/>
                </a:cubicBezTo>
                <a:cubicBezTo>
                  <a:pt x="36" y="143"/>
                  <a:pt x="36" y="145"/>
                  <a:pt x="36" y="147"/>
                </a:cubicBezTo>
                <a:cubicBezTo>
                  <a:pt x="36" y="148"/>
                  <a:pt x="36" y="148"/>
                  <a:pt x="38" y="148"/>
                </a:cubicBezTo>
                <a:cubicBezTo>
                  <a:pt x="90" y="148"/>
                  <a:pt x="90" y="148"/>
                  <a:pt x="90" y="148"/>
                </a:cubicBezTo>
                <a:cubicBezTo>
                  <a:pt x="91" y="148"/>
                  <a:pt x="91" y="148"/>
                  <a:pt x="91" y="147"/>
                </a:cubicBezTo>
                <a:cubicBezTo>
                  <a:pt x="91" y="145"/>
                  <a:pt x="91" y="143"/>
                  <a:pt x="90" y="143"/>
                </a:cubicBezTo>
                <a:close/>
                <a:moveTo>
                  <a:pt x="105" y="143"/>
                </a:moveTo>
                <a:cubicBezTo>
                  <a:pt x="99" y="143"/>
                  <a:pt x="99" y="143"/>
                  <a:pt x="99" y="143"/>
                </a:cubicBezTo>
                <a:cubicBezTo>
                  <a:pt x="98" y="143"/>
                  <a:pt x="96" y="145"/>
                  <a:pt x="96" y="147"/>
                </a:cubicBezTo>
                <a:cubicBezTo>
                  <a:pt x="96" y="148"/>
                  <a:pt x="98" y="148"/>
                  <a:pt x="99" y="148"/>
                </a:cubicBezTo>
                <a:cubicBezTo>
                  <a:pt x="105" y="148"/>
                  <a:pt x="105" y="148"/>
                  <a:pt x="105" y="148"/>
                </a:cubicBezTo>
                <a:cubicBezTo>
                  <a:pt x="107" y="148"/>
                  <a:pt x="108" y="148"/>
                  <a:pt x="108" y="147"/>
                </a:cubicBezTo>
                <a:cubicBezTo>
                  <a:pt x="108" y="145"/>
                  <a:pt x="107" y="143"/>
                  <a:pt x="105" y="143"/>
                </a:cubicBezTo>
                <a:close/>
                <a:moveTo>
                  <a:pt x="125" y="69"/>
                </a:moveTo>
                <a:cubicBezTo>
                  <a:pt x="33" y="69"/>
                  <a:pt x="33" y="69"/>
                  <a:pt x="33" y="69"/>
                </a:cubicBezTo>
                <a:cubicBezTo>
                  <a:pt x="30" y="69"/>
                  <a:pt x="25" y="74"/>
                  <a:pt x="25" y="77"/>
                </a:cubicBezTo>
                <a:cubicBezTo>
                  <a:pt x="25" y="88"/>
                  <a:pt x="25" y="88"/>
                  <a:pt x="25" y="88"/>
                </a:cubicBezTo>
                <a:cubicBezTo>
                  <a:pt x="25" y="93"/>
                  <a:pt x="30" y="96"/>
                  <a:pt x="33" y="96"/>
                </a:cubicBezTo>
                <a:cubicBezTo>
                  <a:pt x="125" y="96"/>
                  <a:pt x="125" y="96"/>
                  <a:pt x="125" y="96"/>
                </a:cubicBezTo>
                <a:cubicBezTo>
                  <a:pt x="130" y="96"/>
                  <a:pt x="133" y="93"/>
                  <a:pt x="133" y="88"/>
                </a:cubicBezTo>
                <a:cubicBezTo>
                  <a:pt x="133" y="77"/>
                  <a:pt x="133" y="77"/>
                  <a:pt x="133" y="77"/>
                </a:cubicBezTo>
                <a:cubicBezTo>
                  <a:pt x="133" y="74"/>
                  <a:pt x="130" y="69"/>
                  <a:pt x="125" y="69"/>
                </a:cubicBezTo>
                <a:close/>
                <a:moveTo>
                  <a:pt x="126" y="88"/>
                </a:moveTo>
                <a:cubicBezTo>
                  <a:pt x="126" y="89"/>
                  <a:pt x="126" y="91"/>
                  <a:pt x="125" y="91"/>
                </a:cubicBezTo>
                <a:cubicBezTo>
                  <a:pt x="33" y="91"/>
                  <a:pt x="33" y="91"/>
                  <a:pt x="33" y="91"/>
                </a:cubicBezTo>
                <a:cubicBezTo>
                  <a:pt x="32" y="91"/>
                  <a:pt x="32" y="89"/>
                  <a:pt x="32" y="88"/>
                </a:cubicBezTo>
                <a:cubicBezTo>
                  <a:pt x="32" y="77"/>
                  <a:pt x="32" y="77"/>
                  <a:pt x="32" y="77"/>
                </a:cubicBezTo>
                <a:cubicBezTo>
                  <a:pt x="32" y="77"/>
                  <a:pt x="32" y="75"/>
                  <a:pt x="33" y="75"/>
                </a:cubicBezTo>
                <a:cubicBezTo>
                  <a:pt x="125" y="75"/>
                  <a:pt x="125" y="75"/>
                  <a:pt x="125" y="75"/>
                </a:cubicBezTo>
                <a:cubicBezTo>
                  <a:pt x="126" y="75"/>
                  <a:pt x="126" y="77"/>
                  <a:pt x="126" y="77"/>
                </a:cubicBezTo>
                <a:lnTo>
                  <a:pt x="126" y="88"/>
                </a:lnTo>
                <a:close/>
                <a:moveTo>
                  <a:pt x="115" y="79"/>
                </a:moveTo>
                <a:cubicBezTo>
                  <a:pt x="114" y="79"/>
                  <a:pt x="114" y="79"/>
                  <a:pt x="112" y="80"/>
                </a:cubicBezTo>
                <a:cubicBezTo>
                  <a:pt x="112" y="82"/>
                  <a:pt x="111" y="84"/>
                  <a:pt x="111" y="84"/>
                </a:cubicBezTo>
                <a:cubicBezTo>
                  <a:pt x="112" y="87"/>
                  <a:pt x="114" y="88"/>
                  <a:pt x="117" y="88"/>
                </a:cubicBezTo>
                <a:cubicBezTo>
                  <a:pt x="119" y="88"/>
                  <a:pt x="120" y="87"/>
                  <a:pt x="120" y="87"/>
                </a:cubicBezTo>
                <a:cubicBezTo>
                  <a:pt x="122" y="85"/>
                  <a:pt x="122" y="84"/>
                  <a:pt x="122" y="82"/>
                </a:cubicBezTo>
                <a:cubicBezTo>
                  <a:pt x="122" y="80"/>
                  <a:pt x="119" y="77"/>
                  <a:pt x="115" y="79"/>
                </a:cubicBezTo>
                <a:close/>
                <a:moveTo>
                  <a:pt x="90" y="80"/>
                </a:moveTo>
                <a:cubicBezTo>
                  <a:pt x="38" y="80"/>
                  <a:pt x="38" y="80"/>
                  <a:pt x="38" y="80"/>
                </a:cubicBezTo>
                <a:cubicBezTo>
                  <a:pt x="36" y="80"/>
                  <a:pt x="35" y="81"/>
                  <a:pt x="35" y="83"/>
                </a:cubicBezTo>
                <a:cubicBezTo>
                  <a:pt x="35" y="84"/>
                  <a:pt x="36" y="84"/>
                  <a:pt x="38" y="84"/>
                </a:cubicBezTo>
                <a:cubicBezTo>
                  <a:pt x="90" y="84"/>
                  <a:pt x="90" y="84"/>
                  <a:pt x="90" y="84"/>
                </a:cubicBezTo>
                <a:cubicBezTo>
                  <a:pt x="90" y="84"/>
                  <a:pt x="91" y="84"/>
                  <a:pt x="91" y="83"/>
                </a:cubicBezTo>
                <a:cubicBezTo>
                  <a:pt x="91" y="81"/>
                  <a:pt x="90" y="80"/>
                  <a:pt x="90" y="80"/>
                </a:cubicBezTo>
                <a:close/>
                <a:moveTo>
                  <a:pt x="104" y="80"/>
                </a:moveTo>
                <a:cubicBezTo>
                  <a:pt x="98" y="80"/>
                  <a:pt x="98" y="80"/>
                  <a:pt x="98" y="80"/>
                </a:cubicBezTo>
                <a:cubicBezTo>
                  <a:pt x="96" y="80"/>
                  <a:pt x="95" y="81"/>
                  <a:pt x="95" y="83"/>
                </a:cubicBezTo>
                <a:cubicBezTo>
                  <a:pt x="95" y="84"/>
                  <a:pt x="96" y="84"/>
                  <a:pt x="98" y="84"/>
                </a:cubicBezTo>
                <a:cubicBezTo>
                  <a:pt x="104" y="84"/>
                  <a:pt x="104" y="84"/>
                  <a:pt x="104" y="84"/>
                </a:cubicBezTo>
                <a:cubicBezTo>
                  <a:pt x="106" y="84"/>
                  <a:pt x="107" y="84"/>
                  <a:pt x="107" y="83"/>
                </a:cubicBezTo>
                <a:cubicBezTo>
                  <a:pt x="107" y="81"/>
                  <a:pt x="106" y="80"/>
                  <a:pt x="104" y="80"/>
                </a:cubicBezTo>
                <a:close/>
                <a:moveTo>
                  <a:pt x="57" y="64"/>
                </a:moveTo>
                <a:cubicBezTo>
                  <a:pt x="59" y="64"/>
                  <a:pt x="61" y="62"/>
                  <a:pt x="61" y="62"/>
                </a:cubicBezTo>
                <a:cubicBezTo>
                  <a:pt x="61" y="44"/>
                  <a:pt x="61" y="44"/>
                  <a:pt x="61" y="44"/>
                </a:cubicBezTo>
                <a:cubicBezTo>
                  <a:pt x="64" y="47"/>
                  <a:pt x="64" y="47"/>
                  <a:pt x="64" y="47"/>
                </a:cubicBezTo>
                <a:cubicBezTo>
                  <a:pt x="66" y="47"/>
                  <a:pt x="68" y="47"/>
                  <a:pt x="68" y="47"/>
                </a:cubicBezTo>
                <a:cubicBezTo>
                  <a:pt x="69" y="46"/>
                  <a:pt x="69" y="44"/>
                  <a:pt x="68" y="42"/>
                </a:cubicBezTo>
                <a:cubicBezTo>
                  <a:pt x="59" y="34"/>
                  <a:pt x="59" y="34"/>
                  <a:pt x="59" y="34"/>
                </a:cubicBezTo>
                <a:cubicBezTo>
                  <a:pt x="59" y="34"/>
                  <a:pt x="57" y="34"/>
                  <a:pt x="56" y="34"/>
                </a:cubicBezTo>
                <a:cubicBezTo>
                  <a:pt x="47" y="42"/>
                  <a:pt x="47" y="42"/>
                  <a:pt x="47" y="42"/>
                </a:cubicBezTo>
                <a:cubicBezTo>
                  <a:pt x="46" y="44"/>
                  <a:pt x="46" y="46"/>
                  <a:pt x="47" y="47"/>
                </a:cubicBezTo>
                <a:cubicBezTo>
                  <a:pt x="49" y="47"/>
                  <a:pt x="51" y="47"/>
                  <a:pt x="51" y="47"/>
                </a:cubicBezTo>
                <a:cubicBezTo>
                  <a:pt x="56" y="44"/>
                  <a:pt x="56" y="44"/>
                  <a:pt x="56" y="44"/>
                </a:cubicBezTo>
                <a:cubicBezTo>
                  <a:pt x="56" y="62"/>
                  <a:pt x="56" y="62"/>
                  <a:pt x="56" y="62"/>
                </a:cubicBezTo>
                <a:cubicBezTo>
                  <a:pt x="56" y="62"/>
                  <a:pt x="56" y="64"/>
                  <a:pt x="57" y="64"/>
                </a:cubicBezTo>
                <a:close/>
                <a:moveTo>
                  <a:pt x="101" y="34"/>
                </a:moveTo>
                <a:cubicBezTo>
                  <a:pt x="99" y="34"/>
                  <a:pt x="97" y="36"/>
                  <a:pt x="97" y="37"/>
                </a:cubicBezTo>
                <a:cubicBezTo>
                  <a:pt x="97" y="55"/>
                  <a:pt x="97" y="55"/>
                  <a:pt x="97" y="55"/>
                </a:cubicBezTo>
                <a:cubicBezTo>
                  <a:pt x="94" y="51"/>
                  <a:pt x="94" y="51"/>
                  <a:pt x="94" y="51"/>
                </a:cubicBezTo>
                <a:cubicBezTo>
                  <a:pt x="93" y="51"/>
                  <a:pt x="91" y="51"/>
                  <a:pt x="91" y="51"/>
                </a:cubicBezTo>
                <a:cubicBezTo>
                  <a:pt x="90" y="52"/>
                  <a:pt x="90" y="54"/>
                  <a:pt x="91" y="55"/>
                </a:cubicBezTo>
                <a:cubicBezTo>
                  <a:pt x="99" y="64"/>
                  <a:pt x="99" y="64"/>
                  <a:pt x="99" y="64"/>
                </a:cubicBezTo>
                <a:cubicBezTo>
                  <a:pt x="99" y="64"/>
                  <a:pt x="101" y="64"/>
                  <a:pt x="102" y="64"/>
                </a:cubicBezTo>
                <a:cubicBezTo>
                  <a:pt x="110" y="55"/>
                  <a:pt x="110" y="55"/>
                  <a:pt x="110" y="55"/>
                </a:cubicBezTo>
                <a:cubicBezTo>
                  <a:pt x="112" y="54"/>
                  <a:pt x="112" y="52"/>
                  <a:pt x="110" y="51"/>
                </a:cubicBezTo>
                <a:cubicBezTo>
                  <a:pt x="108" y="51"/>
                  <a:pt x="107" y="51"/>
                  <a:pt x="107" y="51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02" y="37"/>
                  <a:pt x="102" y="37"/>
                  <a:pt x="102" y="37"/>
                </a:cubicBezTo>
                <a:cubicBezTo>
                  <a:pt x="102" y="36"/>
                  <a:pt x="102" y="34"/>
                  <a:pt x="101" y="3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9716A177-199D-4352-B36A-B0D1A1542E7B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3025775"/>
            <a:ext cx="246063" cy="254000"/>
          </a:xfrm>
          <a:custGeom>
            <a:avLst/>
            <a:gdLst>
              <a:gd name="T0" fmla="*/ 125 w 155"/>
              <a:gd name="T1" fmla="*/ 65 h 160"/>
              <a:gd name="T2" fmla="*/ 134 w 155"/>
              <a:gd name="T3" fmla="*/ 54 h 160"/>
              <a:gd name="T4" fmla="*/ 73 w 155"/>
              <a:gd name="T5" fmla="*/ 45 h 160"/>
              <a:gd name="T6" fmla="*/ 58 w 155"/>
              <a:gd name="T7" fmla="*/ 45 h 160"/>
              <a:gd name="T8" fmla="*/ 113 w 155"/>
              <a:gd name="T9" fmla="*/ 7 h 160"/>
              <a:gd name="T10" fmla="*/ 65 w 155"/>
              <a:gd name="T11" fmla="*/ 0 h 160"/>
              <a:gd name="T12" fmla="*/ 53 w 155"/>
              <a:gd name="T13" fmla="*/ 26 h 160"/>
              <a:gd name="T14" fmla="*/ 20 w 155"/>
              <a:gd name="T15" fmla="*/ 29 h 160"/>
              <a:gd name="T16" fmla="*/ 15 w 155"/>
              <a:gd name="T17" fmla="*/ 21 h 160"/>
              <a:gd name="T18" fmla="*/ 42 w 155"/>
              <a:gd name="T19" fmla="*/ 44 h 160"/>
              <a:gd name="T20" fmla="*/ 5 w 155"/>
              <a:gd name="T21" fmla="*/ 55 h 160"/>
              <a:gd name="T22" fmla="*/ 33 w 155"/>
              <a:gd name="T23" fmla="*/ 57 h 160"/>
              <a:gd name="T24" fmla="*/ 8 w 155"/>
              <a:gd name="T25" fmla="*/ 81 h 160"/>
              <a:gd name="T26" fmla="*/ 44 w 155"/>
              <a:gd name="T27" fmla="*/ 81 h 160"/>
              <a:gd name="T28" fmla="*/ 58 w 155"/>
              <a:gd name="T29" fmla="*/ 78 h 160"/>
              <a:gd name="T30" fmla="*/ 49 w 155"/>
              <a:gd name="T31" fmla="*/ 133 h 160"/>
              <a:gd name="T32" fmla="*/ 116 w 155"/>
              <a:gd name="T33" fmla="*/ 159 h 160"/>
              <a:gd name="T34" fmla="*/ 121 w 155"/>
              <a:gd name="T35" fmla="*/ 123 h 160"/>
              <a:gd name="T36" fmla="*/ 145 w 155"/>
              <a:gd name="T37" fmla="*/ 99 h 160"/>
              <a:gd name="T38" fmla="*/ 145 w 155"/>
              <a:gd name="T39" fmla="*/ 65 h 160"/>
              <a:gd name="T40" fmla="*/ 16 w 155"/>
              <a:gd name="T41" fmla="*/ 16 h 160"/>
              <a:gd name="T42" fmla="*/ 12 w 155"/>
              <a:gd name="T43" fmla="*/ 47 h 160"/>
              <a:gd name="T44" fmla="*/ 20 w 155"/>
              <a:gd name="T45" fmla="*/ 81 h 160"/>
              <a:gd name="T46" fmla="*/ 92 w 155"/>
              <a:gd name="T47" fmla="*/ 13 h 160"/>
              <a:gd name="T48" fmla="*/ 89 w 155"/>
              <a:gd name="T49" fmla="*/ 25 h 160"/>
              <a:gd name="T50" fmla="*/ 70 w 155"/>
              <a:gd name="T51" fmla="*/ 13 h 160"/>
              <a:gd name="T52" fmla="*/ 94 w 155"/>
              <a:gd name="T53" fmla="*/ 86 h 160"/>
              <a:gd name="T54" fmla="*/ 71 w 155"/>
              <a:gd name="T55" fmla="*/ 75 h 160"/>
              <a:gd name="T56" fmla="*/ 91 w 155"/>
              <a:gd name="T57" fmla="*/ 65 h 160"/>
              <a:gd name="T58" fmla="*/ 97 w 155"/>
              <a:gd name="T59" fmla="*/ 75 h 160"/>
              <a:gd name="T60" fmla="*/ 92 w 155"/>
              <a:gd name="T61" fmla="*/ 126 h 160"/>
              <a:gd name="T62" fmla="*/ 83 w 155"/>
              <a:gd name="T63" fmla="*/ 115 h 160"/>
              <a:gd name="T64" fmla="*/ 87 w 155"/>
              <a:gd name="T65" fmla="*/ 42 h 160"/>
              <a:gd name="T66" fmla="*/ 94 w 155"/>
              <a:gd name="T67" fmla="*/ 59 h 160"/>
              <a:gd name="T68" fmla="*/ 58 w 155"/>
              <a:gd name="T69" fmla="*/ 62 h 160"/>
              <a:gd name="T70" fmla="*/ 39 w 155"/>
              <a:gd name="T71" fmla="*/ 57 h 160"/>
              <a:gd name="T72" fmla="*/ 47 w 155"/>
              <a:gd name="T73" fmla="*/ 41 h 160"/>
              <a:gd name="T74" fmla="*/ 57 w 155"/>
              <a:gd name="T75" fmla="*/ 31 h 160"/>
              <a:gd name="T76" fmla="*/ 70 w 155"/>
              <a:gd name="T77" fmla="*/ 31 h 160"/>
              <a:gd name="T78" fmla="*/ 81 w 155"/>
              <a:gd name="T79" fmla="*/ 41 h 160"/>
              <a:gd name="T80" fmla="*/ 86 w 155"/>
              <a:gd name="T81" fmla="*/ 62 h 160"/>
              <a:gd name="T82" fmla="*/ 66 w 155"/>
              <a:gd name="T83" fmla="*/ 73 h 160"/>
              <a:gd name="T84" fmla="*/ 55 w 155"/>
              <a:gd name="T85" fmla="*/ 134 h 160"/>
              <a:gd name="T86" fmla="*/ 65 w 155"/>
              <a:gd name="T87" fmla="*/ 128 h 160"/>
              <a:gd name="T88" fmla="*/ 81 w 155"/>
              <a:gd name="T89" fmla="*/ 155 h 160"/>
              <a:gd name="T90" fmla="*/ 76 w 155"/>
              <a:gd name="T91" fmla="*/ 131 h 160"/>
              <a:gd name="T92" fmla="*/ 87 w 155"/>
              <a:gd name="T93" fmla="*/ 131 h 160"/>
              <a:gd name="T94" fmla="*/ 94 w 155"/>
              <a:gd name="T95" fmla="*/ 118 h 160"/>
              <a:gd name="T96" fmla="*/ 95 w 155"/>
              <a:gd name="T97" fmla="*/ 110 h 160"/>
              <a:gd name="T98" fmla="*/ 141 w 155"/>
              <a:gd name="T99" fmla="*/ 97 h 160"/>
              <a:gd name="T100" fmla="*/ 137 w 155"/>
              <a:gd name="T101" fmla="*/ 102 h 160"/>
              <a:gd name="T102" fmla="*/ 104 w 155"/>
              <a:gd name="T103" fmla="*/ 109 h 160"/>
              <a:gd name="T104" fmla="*/ 113 w 155"/>
              <a:gd name="T105" fmla="*/ 70 h 160"/>
              <a:gd name="T106" fmla="*/ 123 w 155"/>
              <a:gd name="T107" fmla="*/ 15 h 160"/>
              <a:gd name="T108" fmla="*/ 142 w 155"/>
              <a:gd name="T109" fmla="*/ 86 h 160"/>
              <a:gd name="T110" fmla="*/ 65 w 155"/>
              <a:gd name="T111" fmla="*/ 107 h 160"/>
              <a:gd name="T112" fmla="*/ 65 w 155"/>
              <a:gd name="T113" fmla="*/ 118 h 160"/>
              <a:gd name="T114" fmla="*/ 76 w 155"/>
              <a:gd name="T115" fmla="*/ 81 h 160"/>
              <a:gd name="T116" fmla="*/ 87 w 155"/>
              <a:gd name="T117" fmla="*/ 81 h 160"/>
              <a:gd name="T118" fmla="*/ 109 w 155"/>
              <a:gd name="T119" fmla="*/ 37 h 160"/>
              <a:gd name="T120" fmla="*/ 109 w 155"/>
              <a:gd name="T121" fmla="*/ 49 h 160"/>
              <a:gd name="T122" fmla="*/ 109 w 155"/>
              <a:gd name="T123" fmla="*/ 5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5" h="160">
                <a:moveTo>
                  <a:pt x="134" y="54"/>
                </a:moveTo>
                <a:cubicBezTo>
                  <a:pt x="132" y="54"/>
                  <a:pt x="132" y="56"/>
                  <a:pt x="132" y="57"/>
                </a:cubicBezTo>
                <a:cubicBezTo>
                  <a:pt x="132" y="62"/>
                  <a:pt x="132" y="62"/>
                  <a:pt x="132" y="62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6" y="62"/>
                  <a:pt x="125" y="64"/>
                  <a:pt x="125" y="65"/>
                </a:cubicBezTo>
                <a:cubicBezTo>
                  <a:pt x="126" y="67"/>
                  <a:pt x="126" y="67"/>
                  <a:pt x="126" y="67"/>
                </a:cubicBezTo>
                <a:cubicBezTo>
                  <a:pt x="134" y="67"/>
                  <a:pt x="134" y="67"/>
                  <a:pt x="134" y="67"/>
                </a:cubicBezTo>
                <a:cubicBezTo>
                  <a:pt x="136" y="67"/>
                  <a:pt x="137" y="65"/>
                  <a:pt x="137" y="65"/>
                </a:cubicBezTo>
                <a:cubicBezTo>
                  <a:pt x="137" y="57"/>
                  <a:pt x="137" y="57"/>
                  <a:pt x="137" y="57"/>
                </a:cubicBezTo>
                <a:cubicBezTo>
                  <a:pt x="137" y="56"/>
                  <a:pt x="136" y="54"/>
                  <a:pt x="134" y="54"/>
                </a:cubicBezTo>
                <a:close/>
                <a:moveTo>
                  <a:pt x="73" y="45"/>
                </a:moveTo>
                <a:cubicBezTo>
                  <a:pt x="73" y="39"/>
                  <a:pt x="69" y="34"/>
                  <a:pt x="63" y="34"/>
                </a:cubicBezTo>
                <a:cubicBezTo>
                  <a:pt x="58" y="34"/>
                  <a:pt x="54" y="39"/>
                  <a:pt x="54" y="45"/>
                </a:cubicBezTo>
                <a:cubicBezTo>
                  <a:pt x="54" y="52"/>
                  <a:pt x="58" y="57"/>
                  <a:pt x="63" y="57"/>
                </a:cubicBezTo>
                <a:cubicBezTo>
                  <a:pt x="69" y="57"/>
                  <a:pt x="73" y="52"/>
                  <a:pt x="73" y="45"/>
                </a:cubicBezTo>
                <a:close/>
                <a:moveTo>
                  <a:pt x="58" y="45"/>
                </a:moveTo>
                <a:cubicBezTo>
                  <a:pt x="58" y="42"/>
                  <a:pt x="61" y="41"/>
                  <a:pt x="63" y="41"/>
                </a:cubicBezTo>
                <a:cubicBezTo>
                  <a:pt x="66" y="41"/>
                  <a:pt x="69" y="42"/>
                  <a:pt x="69" y="45"/>
                </a:cubicBezTo>
                <a:cubicBezTo>
                  <a:pt x="69" y="49"/>
                  <a:pt x="66" y="50"/>
                  <a:pt x="63" y="50"/>
                </a:cubicBezTo>
                <a:cubicBezTo>
                  <a:pt x="61" y="50"/>
                  <a:pt x="58" y="49"/>
                  <a:pt x="58" y="45"/>
                </a:cubicBezTo>
                <a:close/>
                <a:moveTo>
                  <a:pt x="145" y="65"/>
                </a:moveTo>
                <a:cubicBezTo>
                  <a:pt x="149" y="62"/>
                  <a:pt x="150" y="57"/>
                  <a:pt x="150" y="52"/>
                </a:cubicBezTo>
                <a:cubicBezTo>
                  <a:pt x="150" y="34"/>
                  <a:pt x="141" y="16"/>
                  <a:pt x="124" y="10"/>
                </a:cubicBezTo>
                <a:cubicBezTo>
                  <a:pt x="118" y="5"/>
                  <a:pt x="118" y="5"/>
                  <a:pt x="118" y="5"/>
                </a:cubicBezTo>
                <a:cubicBezTo>
                  <a:pt x="116" y="5"/>
                  <a:pt x="115" y="5"/>
                  <a:pt x="113" y="7"/>
                </a:cubicBezTo>
                <a:cubicBezTo>
                  <a:pt x="113" y="8"/>
                  <a:pt x="113" y="8"/>
                  <a:pt x="113" y="8"/>
                </a:cubicBezTo>
                <a:cubicBezTo>
                  <a:pt x="94" y="8"/>
                  <a:pt x="94" y="8"/>
                  <a:pt x="94" y="8"/>
                </a:cubicBezTo>
                <a:cubicBezTo>
                  <a:pt x="94" y="2"/>
                  <a:pt x="94" y="2"/>
                  <a:pt x="94" y="2"/>
                </a:cubicBezTo>
                <a:cubicBezTo>
                  <a:pt x="94" y="0"/>
                  <a:pt x="94" y="0"/>
                  <a:pt x="92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3" y="0"/>
                  <a:pt x="63" y="0"/>
                  <a:pt x="63" y="2"/>
                </a:cubicBezTo>
                <a:cubicBezTo>
                  <a:pt x="63" y="13"/>
                  <a:pt x="63" y="13"/>
                  <a:pt x="63" y="13"/>
                </a:cubicBezTo>
                <a:cubicBezTo>
                  <a:pt x="58" y="13"/>
                  <a:pt x="58" y="13"/>
                  <a:pt x="58" y="13"/>
                </a:cubicBezTo>
                <a:cubicBezTo>
                  <a:pt x="57" y="13"/>
                  <a:pt x="57" y="15"/>
                  <a:pt x="55" y="15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8"/>
                  <a:pt x="52" y="28"/>
                </a:cubicBezTo>
                <a:cubicBezTo>
                  <a:pt x="42" y="23"/>
                  <a:pt x="42" y="23"/>
                  <a:pt x="42" y="23"/>
                </a:cubicBezTo>
                <a:cubicBezTo>
                  <a:pt x="41" y="23"/>
                  <a:pt x="39" y="23"/>
                  <a:pt x="39" y="25"/>
                </a:cubicBezTo>
                <a:cubicBezTo>
                  <a:pt x="36" y="29"/>
                  <a:pt x="36" y="29"/>
                  <a:pt x="36" y="29"/>
                </a:cubicBezTo>
                <a:cubicBezTo>
                  <a:pt x="20" y="29"/>
                  <a:pt x="20" y="29"/>
                  <a:pt x="20" y="29"/>
                </a:cubicBezTo>
                <a:cubicBezTo>
                  <a:pt x="20" y="21"/>
                  <a:pt x="20" y="21"/>
                  <a:pt x="20" y="21"/>
                </a:cubicBezTo>
                <a:cubicBezTo>
                  <a:pt x="23" y="20"/>
                  <a:pt x="26" y="16"/>
                  <a:pt x="24" y="12"/>
                </a:cubicBezTo>
                <a:cubicBezTo>
                  <a:pt x="24" y="8"/>
                  <a:pt x="21" y="5"/>
                  <a:pt x="16" y="5"/>
                </a:cubicBezTo>
                <a:cubicBezTo>
                  <a:pt x="13" y="5"/>
                  <a:pt x="10" y="8"/>
                  <a:pt x="8" y="12"/>
                </a:cubicBezTo>
                <a:cubicBezTo>
                  <a:pt x="8" y="16"/>
                  <a:pt x="10" y="20"/>
                  <a:pt x="15" y="21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4"/>
                  <a:pt x="15" y="34"/>
                  <a:pt x="16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33" y="36"/>
                  <a:pt x="33" y="38"/>
                  <a:pt x="34" y="38"/>
                </a:cubicBezTo>
                <a:cubicBezTo>
                  <a:pt x="42" y="44"/>
                  <a:pt x="42" y="44"/>
                  <a:pt x="42" y="44"/>
                </a:cubicBezTo>
                <a:cubicBezTo>
                  <a:pt x="42" y="46"/>
                  <a:pt x="42" y="46"/>
                  <a:pt x="42" y="46"/>
                </a:cubicBezTo>
                <a:cubicBezTo>
                  <a:pt x="16" y="46"/>
                  <a:pt x="16" y="46"/>
                  <a:pt x="16" y="46"/>
                </a:cubicBezTo>
                <a:cubicBezTo>
                  <a:pt x="15" y="42"/>
                  <a:pt x="12" y="39"/>
                  <a:pt x="8" y="41"/>
                </a:cubicBezTo>
                <a:cubicBezTo>
                  <a:pt x="5" y="41"/>
                  <a:pt x="2" y="42"/>
                  <a:pt x="0" y="47"/>
                </a:cubicBezTo>
                <a:cubicBezTo>
                  <a:pt x="0" y="50"/>
                  <a:pt x="2" y="54"/>
                  <a:pt x="5" y="55"/>
                </a:cubicBezTo>
                <a:cubicBezTo>
                  <a:pt x="7" y="55"/>
                  <a:pt x="8" y="57"/>
                  <a:pt x="8" y="57"/>
                </a:cubicBezTo>
                <a:cubicBezTo>
                  <a:pt x="12" y="57"/>
                  <a:pt x="15" y="54"/>
                  <a:pt x="16" y="50"/>
                </a:cubicBezTo>
                <a:cubicBezTo>
                  <a:pt x="37" y="50"/>
                  <a:pt x="37" y="50"/>
                  <a:pt x="37" y="50"/>
                </a:cubicBezTo>
                <a:cubicBezTo>
                  <a:pt x="34" y="54"/>
                  <a:pt x="34" y="54"/>
                  <a:pt x="34" y="54"/>
                </a:cubicBezTo>
                <a:cubicBezTo>
                  <a:pt x="33" y="54"/>
                  <a:pt x="33" y="55"/>
                  <a:pt x="33" y="57"/>
                </a:cubicBezTo>
                <a:cubicBezTo>
                  <a:pt x="39" y="65"/>
                  <a:pt x="39" y="65"/>
                  <a:pt x="39" y="65"/>
                </a:cubicBezTo>
                <a:cubicBezTo>
                  <a:pt x="39" y="78"/>
                  <a:pt x="39" y="78"/>
                  <a:pt x="39" y="78"/>
                </a:cubicBezTo>
                <a:cubicBezTo>
                  <a:pt x="24" y="78"/>
                  <a:pt x="24" y="78"/>
                  <a:pt x="24" y="78"/>
                </a:cubicBezTo>
                <a:cubicBezTo>
                  <a:pt x="23" y="75"/>
                  <a:pt x="20" y="71"/>
                  <a:pt x="15" y="73"/>
                </a:cubicBezTo>
                <a:cubicBezTo>
                  <a:pt x="12" y="73"/>
                  <a:pt x="8" y="76"/>
                  <a:pt x="8" y="81"/>
                </a:cubicBezTo>
                <a:cubicBezTo>
                  <a:pt x="8" y="84"/>
                  <a:pt x="12" y="88"/>
                  <a:pt x="15" y="88"/>
                </a:cubicBezTo>
                <a:cubicBezTo>
                  <a:pt x="20" y="89"/>
                  <a:pt x="23" y="86"/>
                  <a:pt x="24" y="83"/>
                </a:cubicBezTo>
                <a:cubicBezTo>
                  <a:pt x="41" y="83"/>
                  <a:pt x="41" y="83"/>
                  <a:pt x="41" y="83"/>
                </a:cubicBezTo>
                <a:cubicBezTo>
                  <a:pt x="42" y="83"/>
                  <a:pt x="42" y="83"/>
                  <a:pt x="42" y="83"/>
                </a:cubicBezTo>
                <a:cubicBezTo>
                  <a:pt x="44" y="81"/>
                  <a:pt x="44" y="81"/>
                  <a:pt x="44" y="81"/>
                </a:cubicBezTo>
                <a:cubicBezTo>
                  <a:pt x="44" y="67"/>
                  <a:pt x="44" y="67"/>
                  <a:pt x="44" y="67"/>
                </a:cubicBezTo>
                <a:cubicBezTo>
                  <a:pt x="52" y="63"/>
                  <a:pt x="52" y="63"/>
                  <a:pt x="52" y="63"/>
                </a:cubicBezTo>
                <a:cubicBezTo>
                  <a:pt x="53" y="63"/>
                  <a:pt x="53" y="65"/>
                  <a:pt x="53" y="65"/>
                </a:cubicBezTo>
                <a:cubicBezTo>
                  <a:pt x="55" y="75"/>
                  <a:pt x="55" y="75"/>
                  <a:pt x="55" y="75"/>
                </a:cubicBezTo>
                <a:cubicBezTo>
                  <a:pt x="57" y="76"/>
                  <a:pt x="57" y="78"/>
                  <a:pt x="58" y="78"/>
                </a:cubicBezTo>
                <a:cubicBezTo>
                  <a:pt x="60" y="78"/>
                  <a:pt x="60" y="78"/>
                  <a:pt x="60" y="78"/>
                </a:cubicBezTo>
                <a:cubicBezTo>
                  <a:pt x="60" y="91"/>
                  <a:pt x="60" y="91"/>
                  <a:pt x="60" y="91"/>
                </a:cubicBezTo>
                <a:cubicBezTo>
                  <a:pt x="52" y="91"/>
                  <a:pt x="52" y="91"/>
                  <a:pt x="52" y="91"/>
                </a:cubicBezTo>
                <a:cubicBezTo>
                  <a:pt x="50" y="91"/>
                  <a:pt x="49" y="92"/>
                  <a:pt x="49" y="94"/>
                </a:cubicBezTo>
                <a:cubicBezTo>
                  <a:pt x="49" y="133"/>
                  <a:pt x="49" y="133"/>
                  <a:pt x="49" y="133"/>
                </a:cubicBezTo>
                <a:cubicBezTo>
                  <a:pt x="26" y="157"/>
                  <a:pt x="26" y="157"/>
                  <a:pt x="26" y="157"/>
                </a:cubicBezTo>
                <a:cubicBezTo>
                  <a:pt x="24" y="157"/>
                  <a:pt x="24" y="159"/>
                  <a:pt x="24" y="159"/>
                </a:cubicBezTo>
                <a:cubicBezTo>
                  <a:pt x="26" y="160"/>
                  <a:pt x="26" y="160"/>
                  <a:pt x="28" y="160"/>
                </a:cubicBezTo>
                <a:cubicBezTo>
                  <a:pt x="113" y="160"/>
                  <a:pt x="113" y="160"/>
                  <a:pt x="113" y="160"/>
                </a:cubicBezTo>
                <a:cubicBezTo>
                  <a:pt x="115" y="160"/>
                  <a:pt x="115" y="160"/>
                  <a:pt x="116" y="159"/>
                </a:cubicBezTo>
                <a:cubicBezTo>
                  <a:pt x="116" y="159"/>
                  <a:pt x="116" y="157"/>
                  <a:pt x="115" y="157"/>
                </a:cubicBezTo>
                <a:cubicBezTo>
                  <a:pt x="97" y="138"/>
                  <a:pt x="97" y="138"/>
                  <a:pt x="97" y="138"/>
                </a:cubicBezTo>
                <a:cubicBezTo>
                  <a:pt x="97" y="125"/>
                  <a:pt x="97" y="125"/>
                  <a:pt x="97" y="125"/>
                </a:cubicBezTo>
                <a:cubicBezTo>
                  <a:pt x="104" y="113"/>
                  <a:pt x="104" y="113"/>
                  <a:pt x="104" y="113"/>
                </a:cubicBezTo>
                <a:cubicBezTo>
                  <a:pt x="113" y="120"/>
                  <a:pt x="120" y="123"/>
                  <a:pt x="121" y="123"/>
                </a:cubicBezTo>
                <a:cubicBezTo>
                  <a:pt x="137" y="123"/>
                  <a:pt x="137" y="123"/>
                  <a:pt x="137" y="123"/>
                </a:cubicBezTo>
                <a:cubicBezTo>
                  <a:pt x="139" y="123"/>
                  <a:pt x="141" y="122"/>
                  <a:pt x="141" y="120"/>
                </a:cubicBezTo>
                <a:cubicBezTo>
                  <a:pt x="141" y="105"/>
                  <a:pt x="141" y="105"/>
                  <a:pt x="141" y="105"/>
                </a:cubicBezTo>
                <a:cubicBezTo>
                  <a:pt x="145" y="101"/>
                  <a:pt x="145" y="101"/>
                  <a:pt x="145" y="101"/>
                </a:cubicBezTo>
                <a:cubicBezTo>
                  <a:pt x="145" y="101"/>
                  <a:pt x="145" y="101"/>
                  <a:pt x="145" y="99"/>
                </a:cubicBezTo>
                <a:cubicBezTo>
                  <a:pt x="145" y="91"/>
                  <a:pt x="145" y="91"/>
                  <a:pt x="145" y="91"/>
                </a:cubicBezTo>
                <a:cubicBezTo>
                  <a:pt x="149" y="91"/>
                  <a:pt x="149" y="91"/>
                  <a:pt x="149" y="91"/>
                </a:cubicBezTo>
                <a:cubicBezTo>
                  <a:pt x="152" y="91"/>
                  <a:pt x="154" y="91"/>
                  <a:pt x="154" y="89"/>
                </a:cubicBezTo>
                <a:cubicBezTo>
                  <a:pt x="155" y="88"/>
                  <a:pt x="155" y="86"/>
                  <a:pt x="155" y="84"/>
                </a:cubicBezTo>
                <a:cubicBezTo>
                  <a:pt x="145" y="65"/>
                  <a:pt x="145" y="65"/>
                  <a:pt x="145" y="65"/>
                </a:cubicBezTo>
                <a:close/>
                <a:moveTo>
                  <a:pt x="16" y="16"/>
                </a:moveTo>
                <a:cubicBezTo>
                  <a:pt x="15" y="16"/>
                  <a:pt x="15" y="15"/>
                  <a:pt x="15" y="13"/>
                </a:cubicBezTo>
                <a:cubicBezTo>
                  <a:pt x="15" y="12"/>
                  <a:pt x="15" y="10"/>
                  <a:pt x="16" y="10"/>
                </a:cubicBezTo>
                <a:cubicBezTo>
                  <a:pt x="18" y="10"/>
                  <a:pt x="20" y="12"/>
                  <a:pt x="20" y="13"/>
                </a:cubicBezTo>
                <a:cubicBezTo>
                  <a:pt x="20" y="15"/>
                  <a:pt x="18" y="16"/>
                  <a:pt x="16" y="16"/>
                </a:cubicBezTo>
                <a:close/>
                <a:moveTo>
                  <a:pt x="10" y="50"/>
                </a:moveTo>
                <a:cubicBezTo>
                  <a:pt x="8" y="50"/>
                  <a:pt x="7" y="50"/>
                  <a:pt x="7" y="49"/>
                </a:cubicBezTo>
                <a:cubicBezTo>
                  <a:pt x="7" y="47"/>
                  <a:pt x="7" y="47"/>
                  <a:pt x="7" y="47"/>
                </a:cubicBezTo>
                <a:cubicBezTo>
                  <a:pt x="7" y="46"/>
                  <a:pt x="7" y="46"/>
                  <a:pt x="8" y="46"/>
                </a:cubicBezTo>
                <a:cubicBezTo>
                  <a:pt x="10" y="46"/>
                  <a:pt x="12" y="46"/>
                  <a:pt x="12" y="47"/>
                </a:cubicBezTo>
                <a:cubicBezTo>
                  <a:pt x="12" y="49"/>
                  <a:pt x="12" y="50"/>
                  <a:pt x="10" y="50"/>
                </a:cubicBezTo>
                <a:close/>
                <a:moveTo>
                  <a:pt x="16" y="83"/>
                </a:moveTo>
                <a:cubicBezTo>
                  <a:pt x="15" y="83"/>
                  <a:pt x="15" y="81"/>
                  <a:pt x="15" y="81"/>
                </a:cubicBezTo>
                <a:cubicBezTo>
                  <a:pt x="15" y="80"/>
                  <a:pt x="15" y="78"/>
                  <a:pt x="16" y="78"/>
                </a:cubicBezTo>
                <a:cubicBezTo>
                  <a:pt x="18" y="78"/>
                  <a:pt x="20" y="80"/>
                  <a:pt x="20" y="81"/>
                </a:cubicBezTo>
                <a:cubicBezTo>
                  <a:pt x="20" y="81"/>
                  <a:pt x="18" y="83"/>
                  <a:pt x="16" y="83"/>
                </a:cubicBezTo>
                <a:close/>
                <a:moveTo>
                  <a:pt x="68" y="5"/>
                </a:moveTo>
                <a:cubicBezTo>
                  <a:pt x="89" y="5"/>
                  <a:pt x="89" y="5"/>
                  <a:pt x="89" y="5"/>
                </a:cubicBezTo>
                <a:cubicBezTo>
                  <a:pt x="89" y="10"/>
                  <a:pt x="89" y="10"/>
                  <a:pt x="89" y="10"/>
                </a:cubicBezTo>
                <a:cubicBezTo>
                  <a:pt x="89" y="12"/>
                  <a:pt x="91" y="13"/>
                  <a:pt x="92" y="13"/>
                </a:cubicBezTo>
                <a:cubicBezTo>
                  <a:pt x="108" y="13"/>
                  <a:pt x="108" y="13"/>
                  <a:pt x="108" y="13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00" y="26"/>
                  <a:pt x="100" y="26"/>
                  <a:pt x="100" y="26"/>
                </a:cubicBezTo>
                <a:cubicBezTo>
                  <a:pt x="91" y="26"/>
                  <a:pt x="91" y="26"/>
                  <a:pt x="91" y="26"/>
                </a:cubicBezTo>
                <a:cubicBezTo>
                  <a:pt x="89" y="25"/>
                  <a:pt x="89" y="25"/>
                  <a:pt x="89" y="25"/>
                </a:cubicBezTo>
                <a:cubicBezTo>
                  <a:pt x="89" y="23"/>
                  <a:pt x="87" y="23"/>
                  <a:pt x="86" y="23"/>
                </a:cubicBezTo>
                <a:cubicBezTo>
                  <a:pt x="76" y="28"/>
                  <a:pt x="76" y="28"/>
                  <a:pt x="76" y="28"/>
                </a:cubicBezTo>
                <a:cubicBezTo>
                  <a:pt x="74" y="28"/>
                  <a:pt x="74" y="26"/>
                  <a:pt x="73" y="26"/>
                </a:cubicBezTo>
                <a:cubicBezTo>
                  <a:pt x="71" y="15"/>
                  <a:pt x="71" y="15"/>
                  <a:pt x="71" y="15"/>
                </a:cubicBezTo>
                <a:cubicBezTo>
                  <a:pt x="70" y="13"/>
                  <a:pt x="70" y="13"/>
                  <a:pt x="70" y="13"/>
                </a:cubicBezTo>
                <a:cubicBezTo>
                  <a:pt x="68" y="13"/>
                  <a:pt x="68" y="13"/>
                  <a:pt x="68" y="13"/>
                </a:cubicBezTo>
                <a:lnTo>
                  <a:pt x="68" y="5"/>
                </a:lnTo>
                <a:close/>
                <a:moveTo>
                  <a:pt x="104" y="81"/>
                </a:moveTo>
                <a:cubicBezTo>
                  <a:pt x="97" y="83"/>
                  <a:pt x="97" y="83"/>
                  <a:pt x="97" y="83"/>
                </a:cubicBezTo>
                <a:cubicBezTo>
                  <a:pt x="95" y="84"/>
                  <a:pt x="94" y="84"/>
                  <a:pt x="94" y="86"/>
                </a:cubicBezTo>
                <a:cubicBezTo>
                  <a:pt x="94" y="91"/>
                  <a:pt x="94" y="91"/>
                  <a:pt x="94" y="91"/>
                </a:cubicBezTo>
                <a:cubicBezTo>
                  <a:pt x="65" y="91"/>
                  <a:pt x="65" y="91"/>
                  <a:pt x="65" y="91"/>
                </a:cubicBezTo>
                <a:cubicBezTo>
                  <a:pt x="65" y="78"/>
                  <a:pt x="65" y="78"/>
                  <a:pt x="65" y="78"/>
                </a:cubicBezTo>
                <a:cubicBezTo>
                  <a:pt x="70" y="78"/>
                  <a:pt x="70" y="78"/>
                  <a:pt x="70" y="78"/>
                </a:cubicBezTo>
                <a:cubicBezTo>
                  <a:pt x="70" y="78"/>
                  <a:pt x="71" y="76"/>
                  <a:pt x="71" y="75"/>
                </a:cubicBezTo>
                <a:cubicBezTo>
                  <a:pt x="73" y="65"/>
                  <a:pt x="73" y="65"/>
                  <a:pt x="73" y="65"/>
                </a:cubicBezTo>
                <a:cubicBezTo>
                  <a:pt x="74" y="65"/>
                  <a:pt x="74" y="63"/>
                  <a:pt x="76" y="63"/>
                </a:cubicBezTo>
                <a:cubicBezTo>
                  <a:pt x="86" y="68"/>
                  <a:pt x="86" y="68"/>
                  <a:pt x="86" y="68"/>
                </a:cubicBezTo>
                <a:cubicBezTo>
                  <a:pt x="87" y="68"/>
                  <a:pt x="89" y="67"/>
                  <a:pt x="89" y="67"/>
                </a:cubicBezTo>
                <a:cubicBezTo>
                  <a:pt x="91" y="65"/>
                  <a:pt x="91" y="65"/>
                  <a:pt x="91" y="65"/>
                </a:cubicBezTo>
                <a:cubicBezTo>
                  <a:pt x="102" y="65"/>
                  <a:pt x="102" y="65"/>
                  <a:pt x="102" y="65"/>
                </a:cubicBezTo>
                <a:cubicBezTo>
                  <a:pt x="104" y="65"/>
                  <a:pt x="104" y="65"/>
                  <a:pt x="104" y="63"/>
                </a:cubicBezTo>
                <a:cubicBezTo>
                  <a:pt x="108" y="70"/>
                  <a:pt x="108" y="70"/>
                  <a:pt x="108" y="70"/>
                </a:cubicBezTo>
                <a:cubicBezTo>
                  <a:pt x="108" y="75"/>
                  <a:pt x="108" y="75"/>
                  <a:pt x="108" y="75"/>
                </a:cubicBezTo>
                <a:cubicBezTo>
                  <a:pt x="97" y="75"/>
                  <a:pt x="97" y="75"/>
                  <a:pt x="97" y="75"/>
                </a:cubicBezTo>
                <a:cubicBezTo>
                  <a:pt x="97" y="81"/>
                  <a:pt x="97" y="81"/>
                  <a:pt x="97" y="81"/>
                </a:cubicBezTo>
                <a:cubicBezTo>
                  <a:pt x="104" y="81"/>
                  <a:pt x="104" y="81"/>
                  <a:pt x="104" y="81"/>
                </a:cubicBezTo>
                <a:close/>
                <a:moveTo>
                  <a:pt x="83" y="115"/>
                </a:moveTo>
                <a:cubicBezTo>
                  <a:pt x="92" y="125"/>
                  <a:pt x="92" y="125"/>
                  <a:pt x="92" y="125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76" y="126"/>
                  <a:pt x="76" y="126"/>
                  <a:pt x="76" y="126"/>
                </a:cubicBezTo>
                <a:cubicBezTo>
                  <a:pt x="76" y="97"/>
                  <a:pt x="76" y="97"/>
                  <a:pt x="76" y="97"/>
                </a:cubicBezTo>
                <a:cubicBezTo>
                  <a:pt x="81" y="97"/>
                  <a:pt x="81" y="97"/>
                  <a:pt x="81" y="97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81" y="113"/>
                  <a:pt x="81" y="113"/>
                  <a:pt x="83" y="115"/>
                </a:cubicBezTo>
                <a:close/>
                <a:moveTo>
                  <a:pt x="94" y="34"/>
                </a:moveTo>
                <a:cubicBezTo>
                  <a:pt x="94" y="33"/>
                  <a:pt x="94" y="33"/>
                  <a:pt x="94" y="33"/>
                </a:cubicBezTo>
                <a:cubicBezTo>
                  <a:pt x="100" y="33"/>
                  <a:pt x="100" y="33"/>
                  <a:pt x="100" y="33"/>
                </a:cubicBezTo>
                <a:cubicBezTo>
                  <a:pt x="100" y="42"/>
                  <a:pt x="100" y="42"/>
                  <a:pt x="100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94" y="38"/>
                  <a:pt x="94" y="38"/>
                  <a:pt x="94" y="38"/>
                </a:cubicBezTo>
                <a:cubicBezTo>
                  <a:pt x="95" y="36"/>
                  <a:pt x="95" y="36"/>
                  <a:pt x="94" y="34"/>
                </a:cubicBezTo>
                <a:close/>
                <a:moveTo>
                  <a:pt x="100" y="49"/>
                </a:moveTo>
                <a:cubicBezTo>
                  <a:pt x="100" y="59"/>
                  <a:pt x="100" y="59"/>
                  <a:pt x="100" y="59"/>
                </a:cubicBezTo>
                <a:cubicBezTo>
                  <a:pt x="94" y="59"/>
                  <a:pt x="94" y="59"/>
                  <a:pt x="94" y="59"/>
                </a:cubicBezTo>
                <a:cubicBezTo>
                  <a:pt x="94" y="57"/>
                  <a:pt x="94" y="57"/>
                  <a:pt x="94" y="57"/>
                </a:cubicBezTo>
                <a:cubicBezTo>
                  <a:pt x="95" y="55"/>
                  <a:pt x="95" y="54"/>
                  <a:pt x="94" y="54"/>
                </a:cubicBezTo>
                <a:cubicBezTo>
                  <a:pt x="87" y="49"/>
                  <a:pt x="87" y="49"/>
                  <a:pt x="87" y="49"/>
                </a:cubicBezTo>
                <a:lnTo>
                  <a:pt x="100" y="49"/>
                </a:lnTo>
                <a:close/>
                <a:moveTo>
                  <a:pt x="58" y="62"/>
                </a:moveTo>
                <a:cubicBezTo>
                  <a:pt x="58" y="62"/>
                  <a:pt x="58" y="60"/>
                  <a:pt x="57" y="60"/>
                </a:cubicBezTo>
                <a:cubicBezTo>
                  <a:pt x="57" y="60"/>
                  <a:pt x="55" y="59"/>
                  <a:pt x="53" y="59"/>
                </a:cubicBezTo>
                <a:cubicBezTo>
                  <a:pt x="53" y="59"/>
                  <a:pt x="52" y="57"/>
                  <a:pt x="52" y="59"/>
                </a:cubicBezTo>
                <a:cubicBezTo>
                  <a:pt x="42" y="62"/>
                  <a:pt x="42" y="62"/>
                  <a:pt x="42" y="62"/>
                </a:cubicBezTo>
                <a:cubicBezTo>
                  <a:pt x="39" y="57"/>
                  <a:pt x="39" y="57"/>
                  <a:pt x="39" y="57"/>
                </a:cubicBezTo>
                <a:cubicBezTo>
                  <a:pt x="47" y="50"/>
                  <a:pt x="47" y="50"/>
                  <a:pt x="47" y="50"/>
                </a:cubicBezTo>
                <a:cubicBezTo>
                  <a:pt x="47" y="50"/>
                  <a:pt x="47" y="50"/>
                  <a:pt x="47" y="49"/>
                </a:cubicBezTo>
                <a:cubicBezTo>
                  <a:pt x="47" y="49"/>
                  <a:pt x="47" y="49"/>
                  <a:pt x="47" y="47"/>
                </a:cubicBezTo>
                <a:cubicBezTo>
                  <a:pt x="47" y="46"/>
                  <a:pt x="47" y="46"/>
                  <a:pt x="47" y="44"/>
                </a:cubicBezTo>
                <a:cubicBezTo>
                  <a:pt x="49" y="42"/>
                  <a:pt x="47" y="42"/>
                  <a:pt x="47" y="41"/>
                </a:cubicBezTo>
                <a:cubicBezTo>
                  <a:pt x="39" y="34"/>
                  <a:pt x="39" y="34"/>
                  <a:pt x="39" y="34"/>
                </a:cubicBezTo>
                <a:cubicBezTo>
                  <a:pt x="42" y="29"/>
                  <a:pt x="42" y="29"/>
                  <a:pt x="42" y="29"/>
                </a:cubicBezTo>
                <a:cubicBezTo>
                  <a:pt x="52" y="33"/>
                  <a:pt x="52" y="33"/>
                  <a:pt x="52" y="33"/>
                </a:cubicBezTo>
                <a:cubicBezTo>
                  <a:pt x="53" y="33"/>
                  <a:pt x="53" y="33"/>
                  <a:pt x="53" y="33"/>
                </a:cubicBezTo>
                <a:cubicBezTo>
                  <a:pt x="55" y="31"/>
                  <a:pt x="57" y="31"/>
                  <a:pt x="57" y="31"/>
                </a:cubicBezTo>
                <a:cubicBezTo>
                  <a:pt x="58" y="31"/>
                  <a:pt x="58" y="29"/>
                  <a:pt x="58" y="29"/>
                </a:cubicBezTo>
                <a:cubicBezTo>
                  <a:pt x="60" y="18"/>
                  <a:pt x="60" y="18"/>
                  <a:pt x="60" y="18"/>
                </a:cubicBezTo>
                <a:cubicBezTo>
                  <a:pt x="66" y="18"/>
                  <a:pt x="66" y="18"/>
                  <a:pt x="66" y="18"/>
                </a:cubicBezTo>
                <a:cubicBezTo>
                  <a:pt x="68" y="29"/>
                  <a:pt x="68" y="29"/>
                  <a:pt x="68" y="29"/>
                </a:cubicBezTo>
                <a:cubicBezTo>
                  <a:pt x="70" y="31"/>
                  <a:pt x="70" y="31"/>
                  <a:pt x="70" y="31"/>
                </a:cubicBezTo>
                <a:cubicBezTo>
                  <a:pt x="71" y="31"/>
                  <a:pt x="73" y="31"/>
                  <a:pt x="73" y="33"/>
                </a:cubicBezTo>
                <a:cubicBezTo>
                  <a:pt x="74" y="33"/>
                  <a:pt x="74" y="33"/>
                  <a:pt x="76" y="33"/>
                </a:cubicBezTo>
                <a:cubicBezTo>
                  <a:pt x="86" y="29"/>
                  <a:pt x="86" y="29"/>
                  <a:pt x="86" y="29"/>
                </a:cubicBezTo>
                <a:cubicBezTo>
                  <a:pt x="89" y="34"/>
                  <a:pt x="89" y="34"/>
                  <a:pt x="89" y="34"/>
                </a:cubicBezTo>
                <a:cubicBezTo>
                  <a:pt x="81" y="41"/>
                  <a:pt x="81" y="41"/>
                  <a:pt x="81" y="41"/>
                </a:cubicBezTo>
                <a:cubicBezTo>
                  <a:pt x="79" y="42"/>
                  <a:pt x="79" y="42"/>
                  <a:pt x="79" y="44"/>
                </a:cubicBezTo>
                <a:cubicBezTo>
                  <a:pt x="79" y="46"/>
                  <a:pt x="79" y="46"/>
                  <a:pt x="79" y="47"/>
                </a:cubicBezTo>
                <a:cubicBezTo>
                  <a:pt x="79" y="49"/>
                  <a:pt x="79" y="49"/>
                  <a:pt x="81" y="50"/>
                </a:cubicBezTo>
                <a:cubicBezTo>
                  <a:pt x="89" y="57"/>
                  <a:pt x="89" y="57"/>
                  <a:pt x="89" y="57"/>
                </a:cubicBezTo>
                <a:cubicBezTo>
                  <a:pt x="86" y="62"/>
                  <a:pt x="86" y="62"/>
                  <a:pt x="86" y="62"/>
                </a:cubicBezTo>
                <a:cubicBezTo>
                  <a:pt x="76" y="59"/>
                  <a:pt x="76" y="59"/>
                  <a:pt x="76" y="59"/>
                </a:cubicBezTo>
                <a:cubicBezTo>
                  <a:pt x="74" y="57"/>
                  <a:pt x="74" y="59"/>
                  <a:pt x="73" y="59"/>
                </a:cubicBezTo>
                <a:cubicBezTo>
                  <a:pt x="73" y="59"/>
                  <a:pt x="71" y="60"/>
                  <a:pt x="70" y="60"/>
                </a:cubicBezTo>
                <a:cubicBezTo>
                  <a:pt x="68" y="62"/>
                  <a:pt x="68" y="62"/>
                  <a:pt x="68" y="62"/>
                </a:cubicBezTo>
                <a:cubicBezTo>
                  <a:pt x="66" y="73"/>
                  <a:pt x="66" y="73"/>
                  <a:pt x="66" y="73"/>
                </a:cubicBezTo>
                <a:cubicBezTo>
                  <a:pt x="60" y="73"/>
                  <a:pt x="60" y="73"/>
                  <a:pt x="60" y="73"/>
                </a:cubicBezTo>
                <a:cubicBezTo>
                  <a:pt x="58" y="62"/>
                  <a:pt x="58" y="62"/>
                  <a:pt x="58" y="62"/>
                </a:cubicBezTo>
                <a:close/>
                <a:moveTo>
                  <a:pt x="34" y="155"/>
                </a:moveTo>
                <a:cubicBezTo>
                  <a:pt x="53" y="136"/>
                  <a:pt x="53" y="136"/>
                  <a:pt x="53" y="136"/>
                </a:cubicBezTo>
                <a:cubicBezTo>
                  <a:pt x="55" y="134"/>
                  <a:pt x="55" y="134"/>
                  <a:pt x="55" y="134"/>
                </a:cubicBezTo>
                <a:cubicBezTo>
                  <a:pt x="55" y="97"/>
                  <a:pt x="55" y="97"/>
                  <a:pt x="55" y="97"/>
                </a:cubicBezTo>
                <a:cubicBezTo>
                  <a:pt x="71" y="97"/>
                  <a:pt x="71" y="97"/>
                  <a:pt x="71" y="97"/>
                </a:cubicBezTo>
                <a:cubicBezTo>
                  <a:pt x="71" y="136"/>
                  <a:pt x="71" y="136"/>
                  <a:pt x="71" y="136"/>
                </a:cubicBezTo>
                <a:cubicBezTo>
                  <a:pt x="65" y="143"/>
                  <a:pt x="65" y="143"/>
                  <a:pt x="65" y="143"/>
                </a:cubicBezTo>
                <a:cubicBezTo>
                  <a:pt x="65" y="128"/>
                  <a:pt x="65" y="128"/>
                  <a:pt x="65" y="128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60" y="147"/>
                  <a:pt x="60" y="147"/>
                  <a:pt x="60" y="147"/>
                </a:cubicBezTo>
                <a:cubicBezTo>
                  <a:pt x="53" y="155"/>
                  <a:pt x="53" y="155"/>
                  <a:pt x="53" y="155"/>
                </a:cubicBezTo>
                <a:lnTo>
                  <a:pt x="34" y="155"/>
                </a:lnTo>
                <a:close/>
                <a:moveTo>
                  <a:pt x="81" y="155"/>
                </a:moveTo>
                <a:cubicBezTo>
                  <a:pt x="60" y="155"/>
                  <a:pt x="60" y="155"/>
                  <a:pt x="60" y="155"/>
                </a:cubicBezTo>
                <a:cubicBezTo>
                  <a:pt x="65" y="151"/>
                  <a:pt x="65" y="151"/>
                  <a:pt x="65" y="151"/>
                </a:cubicBezTo>
                <a:cubicBezTo>
                  <a:pt x="74" y="139"/>
                  <a:pt x="74" y="139"/>
                  <a:pt x="74" y="139"/>
                </a:cubicBezTo>
                <a:cubicBezTo>
                  <a:pt x="76" y="138"/>
                  <a:pt x="76" y="138"/>
                  <a:pt x="76" y="136"/>
                </a:cubicBezTo>
                <a:cubicBezTo>
                  <a:pt x="76" y="131"/>
                  <a:pt x="76" y="131"/>
                  <a:pt x="76" y="131"/>
                </a:cubicBezTo>
                <a:cubicBezTo>
                  <a:pt x="81" y="131"/>
                  <a:pt x="81" y="131"/>
                  <a:pt x="81" y="131"/>
                </a:cubicBezTo>
                <a:cubicBezTo>
                  <a:pt x="81" y="155"/>
                  <a:pt x="81" y="155"/>
                  <a:pt x="81" y="155"/>
                </a:cubicBezTo>
                <a:close/>
                <a:moveTo>
                  <a:pt x="107" y="155"/>
                </a:moveTo>
                <a:cubicBezTo>
                  <a:pt x="87" y="155"/>
                  <a:pt x="87" y="155"/>
                  <a:pt x="87" y="155"/>
                </a:cubicBezTo>
                <a:cubicBezTo>
                  <a:pt x="87" y="131"/>
                  <a:pt x="87" y="131"/>
                  <a:pt x="87" y="131"/>
                </a:cubicBezTo>
                <a:cubicBezTo>
                  <a:pt x="92" y="131"/>
                  <a:pt x="92" y="131"/>
                  <a:pt x="92" y="131"/>
                </a:cubicBezTo>
                <a:cubicBezTo>
                  <a:pt x="92" y="139"/>
                  <a:pt x="92" y="139"/>
                  <a:pt x="92" y="139"/>
                </a:cubicBezTo>
                <a:cubicBezTo>
                  <a:pt x="92" y="141"/>
                  <a:pt x="92" y="141"/>
                  <a:pt x="92" y="141"/>
                </a:cubicBezTo>
                <a:lnTo>
                  <a:pt x="107" y="155"/>
                </a:lnTo>
                <a:close/>
                <a:moveTo>
                  <a:pt x="94" y="118"/>
                </a:moveTo>
                <a:cubicBezTo>
                  <a:pt x="87" y="112"/>
                  <a:pt x="87" y="112"/>
                  <a:pt x="87" y="112"/>
                </a:cubicBezTo>
                <a:cubicBezTo>
                  <a:pt x="87" y="97"/>
                  <a:pt x="87" y="97"/>
                  <a:pt x="87" y="97"/>
                </a:cubicBezTo>
                <a:cubicBezTo>
                  <a:pt x="94" y="97"/>
                  <a:pt x="94" y="97"/>
                  <a:pt x="94" y="97"/>
                </a:cubicBezTo>
                <a:cubicBezTo>
                  <a:pt x="94" y="107"/>
                  <a:pt x="94" y="107"/>
                  <a:pt x="94" y="107"/>
                </a:cubicBezTo>
                <a:cubicBezTo>
                  <a:pt x="94" y="109"/>
                  <a:pt x="95" y="109"/>
                  <a:pt x="95" y="110"/>
                </a:cubicBezTo>
                <a:cubicBezTo>
                  <a:pt x="97" y="110"/>
                  <a:pt x="97" y="110"/>
                  <a:pt x="99" y="112"/>
                </a:cubicBezTo>
                <a:lnTo>
                  <a:pt x="94" y="118"/>
                </a:lnTo>
                <a:close/>
                <a:moveTo>
                  <a:pt x="142" y="86"/>
                </a:moveTo>
                <a:cubicBezTo>
                  <a:pt x="141" y="86"/>
                  <a:pt x="141" y="88"/>
                  <a:pt x="141" y="89"/>
                </a:cubicBezTo>
                <a:cubicBezTo>
                  <a:pt x="141" y="97"/>
                  <a:pt x="141" y="97"/>
                  <a:pt x="141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36" y="97"/>
                  <a:pt x="131" y="94"/>
                  <a:pt x="129" y="92"/>
                </a:cubicBezTo>
                <a:cubicBezTo>
                  <a:pt x="128" y="91"/>
                  <a:pt x="126" y="91"/>
                  <a:pt x="124" y="92"/>
                </a:cubicBezTo>
                <a:cubicBezTo>
                  <a:pt x="124" y="92"/>
                  <a:pt x="124" y="94"/>
                  <a:pt x="124" y="96"/>
                </a:cubicBezTo>
                <a:cubicBezTo>
                  <a:pt x="128" y="99"/>
                  <a:pt x="133" y="101"/>
                  <a:pt x="137" y="102"/>
                </a:cubicBezTo>
                <a:cubicBezTo>
                  <a:pt x="136" y="102"/>
                  <a:pt x="136" y="102"/>
                  <a:pt x="136" y="102"/>
                </a:cubicBezTo>
                <a:cubicBezTo>
                  <a:pt x="136" y="104"/>
                  <a:pt x="134" y="104"/>
                  <a:pt x="134" y="104"/>
                </a:cubicBezTo>
                <a:cubicBezTo>
                  <a:pt x="134" y="118"/>
                  <a:pt x="134" y="118"/>
                  <a:pt x="134" y="118"/>
                </a:cubicBezTo>
                <a:cubicBezTo>
                  <a:pt x="121" y="118"/>
                  <a:pt x="121" y="118"/>
                  <a:pt x="121" y="118"/>
                </a:cubicBezTo>
                <a:cubicBezTo>
                  <a:pt x="115" y="115"/>
                  <a:pt x="110" y="112"/>
                  <a:pt x="104" y="109"/>
                </a:cubicBezTo>
                <a:cubicBezTo>
                  <a:pt x="102" y="107"/>
                  <a:pt x="102" y="107"/>
                  <a:pt x="100" y="105"/>
                </a:cubicBezTo>
                <a:cubicBezTo>
                  <a:pt x="100" y="88"/>
                  <a:pt x="100" y="88"/>
                  <a:pt x="100" y="88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13" y="83"/>
                  <a:pt x="113" y="81"/>
                  <a:pt x="113" y="81"/>
                </a:cubicBezTo>
                <a:cubicBezTo>
                  <a:pt x="113" y="70"/>
                  <a:pt x="113" y="70"/>
                  <a:pt x="113" y="70"/>
                </a:cubicBezTo>
                <a:cubicBezTo>
                  <a:pt x="113" y="68"/>
                  <a:pt x="113" y="68"/>
                  <a:pt x="113" y="68"/>
                </a:cubicBezTo>
                <a:cubicBezTo>
                  <a:pt x="105" y="59"/>
                  <a:pt x="105" y="59"/>
                  <a:pt x="105" y="59"/>
                </a:cubicBezTo>
                <a:cubicBezTo>
                  <a:pt x="105" y="28"/>
                  <a:pt x="105" y="28"/>
                  <a:pt x="105" y="28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23" y="15"/>
                  <a:pt x="123" y="15"/>
                  <a:pt x="123" y="15"/>
                </a:cubicBezTo>
                <a:cubicBezTo>
                  <a:pt x="137" y="21"/>
                  <a:pt x="145" y="36"/>
                  <a:pt x="145" y="52"/>
                </a:cubicBezTo>
                <a:cubicBezTo>
                  <a:pt x="145" y="55"/>
                  <a:pt x="144" y="60"/>
                  <a:pt x="141" y="62"/>
                </a:cubicBezTo>
                <a:cubicBezTo>
                  <a:pt x="141" y="63"/>
                  <a:pt x="141" y="65"/>
                  <a:pt x="141" y="65"/>
                </a:cubicBezTo>
                <a:cubicBezTo>
                  <a:pt x="149" y="86"/>
                  <a:pt x="149" y="86"/>
                  <a:pt x="149" y="86"/>
                </a:cubicBezTo>
                <a:cubicBezTo>
                  <a:pt x="142" y="86"/>
                  <a:pt x="142" y="86"/>
                  <a:pt x="142" y="86"/>
                </a:cubicBezTo>
                <a:close/>
                <a:moveTo>
                  <a:pt x="65" y="107"/>
                </a:moveTo>
                <a:cubicBezTo>
                  <a:pt x="60" y="107"/>
                  <a:pt x="60" y="107"/>
                  <a:pt x="60" y="107"/>
                </a:cubicBezTo>
                <a:cubicBezTo>
                  <a:pt x="60" y="112"/>
                  <a:pt x="60" y="112"/>
                  <a:pt x="60" y="112"/>
                </a:cubicBezTo>
                <a:cubicBezTo>
                  <a:pt x="65" y="112"/>
                  <a:pt x="65" y="112"/>
                  <a:pt x="65" y="112"/>
                </a:cubicBezTo>
                <a:lnTo>
                  <a:pt x="65" y="107"/>
                </a:lnTo>
                <a:close/>
                <a:moveTo>
                  <a:pt x="65" y="118"/>
                </a:moveTo>
                <a:cubicBezTo>
                  <a:pt x="60" y="118"/>
                  <a:pt x="60" y="118"/>
                  <a:pt x="60" y="118"/>
                </a:cubicBezTo>
                <a:cubicBezTo>
                  <a:pt x="60" y="123"/>
                  <a:pt x="60" y="123"/>
                  <a:pt x="60" y="123"/>
                </a:cubicBezTo>
                <a:cubicBezTo>
                  <a:pt x="65" y="123"/>
                  <a:pt x="65" y="123"/>
                  <a:pt x="65" y="123"/>
                </a:cubicBezTo>
                <a:lnTo>
                  <a:pt x="65" y="118"/>
                </a:lnTo>
                <a:close/>
                <a:moveTo>
                  <a:pt x="76" y="81"/>
                </a:moveTo>
                <a:cubicBezTo>
                  <a:pt x="81" y="81"/>
                  <a:pt x="81" y="81"/>
                  <a:pt x="81" y="81"/>
                </a:cubicBezTo>
                <a:cubicBezTo>
                  <a:pt x="81" y="75"/>
                  <a:pt x="81" y="75"/>
                  <a:pt x="81" y="75"/>
                </a:cubicBezTo>
                <a:cubicBezTo>
                  <a:pt x="76" y="75"/>
                  <a:pt x="76" y="75"/>
                  <a:pt x="76" y="75"/>
                </a:cubicBezTo>
                <a:lnTo>
                  <a:pt x="76" y="81"/>
                </a:lnTo>
                <a:close/>
                <a:moveTo>
                  <a:pt x="87" y="81"/>
                </a:moveTo>
                <a:cubicBezTo>
                  <a:pt x="92" y="81"/>
                  <a:pt x="92" y="81"/>
                  <a:pt x="92" y="81"/>
                </a:cubicBezTo>
                <a:cubicBezTo>
                  <a:pt x="92" y="75"/>
                  <a:pt x="92" y="75"/>
                  <a:pt x="92" y="75"/>
                </a:cubicBezTo>
                <a:cubicBezTo>
                  <a:pt x="87" y="75"/>
                  <a:pt x="87" y="75"/>
                  <a:pt x="87" y="75"/>
                </a:cubicBezTo>
                <a:lnTo>
                  <a:pt x="87" y="81"/>
                </a:lnTo>
                <a:close/>
                <a:moveTo>
                  <a:pt x="109" y="37"/>
                </a:moveTo>
                <a:cubicBezTo>
                  <a:pt x="117" y="37"/>
                  <a:pt x="117" y="37"/>
                  <a:pt x="117" y="37"/>
                </a:cubicBezTo>
                <a:cubicBezTo>
                  <a:pt x="117" y="26"/>
                  <a:pt x="117" y="26"/>
                  <a:pt x="117" y="26"/>
                </a:cubicBezTo>
                <a:cubicBezTo>
                  <a:pt x="109" y="26"/>
                  <a:pt x="109" y="26"/>
                  <a:pt x="109" y="26"/>
                </a:cubicBezTo>
                <a:lnTo>
                  <a:pt x="109" y="37"/>
                </a:lnTo>
                <a:close/>
                <a:moveTo>
                  <a:pt x="109" y="49"/>
                </a:moveTo>
                <a:cubicBezTo>
                  <a:pt x="117" y="49"/>
                  <a:pt x="117" y="49"/>
                  <a:pt x="117" y="49"/>
                </a:cubicBezTo>
                <a:cubicBezTo>
                  <a:pt x="117" y="42"/>
                  <a:pt x="117" y="42"/>
                  <a:pt x="117" y="42"/>
                </a:cubicBezTo>
                <a:cubicBezTo>
                  <a:pt x="109" y="42"/>
                  <a:pt x="109" y="42"/>
                  <a:pt x="109" y="42"/>
                </a:cubicBezTo>
                <a:lnTo>
                  <a:pt x="109" y="49"/>
                </a:lnTo>
                <a:close/>
                <a:moveTo>
                  <a:pt x="109" y="58"/>
                </a:moveTo>
                <a:cubicBezTo>
                  <a:pt x="117" y="58"/>
                  <a:pt x="117" y="58"/>
                  <a:pt x="117" y="58"/>
                </a:cubicBezTo>
                <a:cubicBezTo>
                  <a:pt x="117" y="54"/>
                  <a:pt x="117" y="54"/>
                  <a:pt x="117" y="54"/>
                </a:cubicBezTo>
                <a:cubicBezTo>
                  <a:pt x="109" y="54"/>
                  <a:pt x="109" y="54"/>
                  <a:pt x="109" y="54"/>
                </a:cubicBezTo>
                <a:lnTo>
                  <a:pt x="109" y="5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F16FAC97-7D95-033E-92ED-3091DA39B466}"/>
              </a:ext>
            </a:extLst>
          </p:cNvPr>
          <p:cNvSpPr>
            <a:spLocks noEditPoints="1"/>
          </p:cNvSpPr>
          <p:nvPr/>
        </p:nvSpPr>
        <p:spPr bwMode="auto">
          <a:xfrm>
            <a:off x="1809751" y="3605213"/>
            <a:ext cx="255588" cy="195263"/>
          </a:xfrm>
          <a:custGeom>
            <a:avLst/>
            <a:gdLst>
              <a:gd name="T0" fmla="*/ 68 w 161"/>
              <a:gd name="T1" fmla="*/ 3 h 123"/>
              <a:gd name="T2" fmla="*/ 29 w 161"/>
              <a:gd name="T3" fmla="*/ 34 h 123"/>
              <a:gd name="T4" fmla="*/ 34 w 161"/>
              <a:gd name="T5" fmla="*/ 55 h 123"/>
              <a:gd name="T6" fmla="*/ 50 w 161"/>
              <a:gd name="T7" fmla="*/ 71 h 123"/>
              <a:gd name="T8" fmla="*/ 50 w 161"/>
              <a:gd name="T9" fmla="*/ 89 h 123"/>
              <a:gd name="T10" fmla="*/ 19 w 161"/>
              <a:gd name="T11" fmla="*/ 95 h 123"/>
              <a:gd name="T12" fmla="*/ 16 w 161"/>
              <a:gd name="T13" fmla="*/ 82 h 123"/>
              <a:gd name="T14" fmla="*/ 0 w 161"/>
              <a:gd name="T15" fmla="*/ 86 h 123"/>
              <a:gd name="T16" fmla="*/ 3 w 161"/>
              <a:gd name="T17" fmla="*/ 123 h 123"/>
              <a:gd name="T18" fmla="*/ 19 w 161"/>
              <a:gd name="T19" fmla="*/ 119 h 123"/>
              <a:gd name="T20" fmla="*/ 45 w 161"/>
              <a:gd name="T21" fmla="*/ 116 h 123"/>
              <a:gd name="T22" fmla="*/ 66 w 161"/>
              <a:gd name="T23" fmla="*/ 99 h 123"/>
              <a:gd name="T24" fmla="*/ 84 w 161"/>
              <a:gd name="T25" fmla="*/ 92 h 123"/>
              <a:gd name="T26" fmla="*/ 114 w 161"/>
              <a:gd name="T27" fmla="*/ 102 h 123"/>
              <a:gd name="T28" fmla="*/ 117 w 161"/>
              <a:gd name="T29" fmla="*/ 102 h 123"/>
              <a:gd name="T30" fmla="*/ 122 w 161"/>
              <a:gd name="T31" fmla="*/ 95 h 123"/>
              <a:gd name="T32" fmla="*/ 146 w 161"/>
              <a:gd name="T33" fmla="*/ 73 h 123"/>
              <a:gd name="T34" fmla="*/ 158 w 161"/>
              <a:gd name="T35" fmla="*/ 61 h 123"/>
              <a:gd name="T36" fmla="*/ 158 w 161"/>
              <a:gd name="T37" fmla="*/ 57 h 123"/>
              <a:gd name="T38" fmla="*/ 6 w 161"/>
              <a:gd name="T39" fmla="*/ 116 h 123"/>
              <a:gd name="T40" fmla="*/ 13 w 161"/>
              <a:gd name="T41" fmla="*/ 89 h 123"/>
              <a:gd name="T42" fmla="*/ 56 w 161"/>
              <a:gd name="T43" fmla="*/ 103 h 123"/>
              <a:gd name="T44" fmla="*/ 19 w 161"/>
              <a:gd name="T45" fmla="*/ 110 h 123"/>
              <a:gd name="T46" fmla="*/ 45 w 161"/>
              <a:gd name="T47" fmla="*/ 103 h 123"/>
              <a:gd name="T48" fmla="*/ 55 w 161"/>
              <a:gd name="T49" fmla="*/ 92 h 123"/>
              <a:gd name="T50" fmla="*/ 56 w 161"/>
              <a:gd name="T51" fmla="*/ 103 h 123"/>
              <a:gd name="T52" fmla="*/ 66 w 161"/>
              <a:gd name="T53" fmla="*/ 92 h 123"/>
              <a:gd name="T54" fmla="*/ 53 w 161"/>
              <a:gd name="T55" fmla="*/ 79 h 123"/>
              <a:gd name="T56" fmla="*/ 58 w 161"/>
              <a:gd name="T57" fmla="*/ 69 h 123"/>
              <a:gd name="T58" fmla="*/ 77 w 161"/>
              <a:gd name="T59" fmla="*/ 89 h 123"/>
              <a:gd name="T60" fmla="*/ 37 w 161"/>
              <a:gd name="T61" fmla="*/ 48 h 123"/>
              <a:gd name="T62" fmla="*/ 34 w 161"/>
              <a:gd name="T63" fmla="*/ 37 h 123"/>
              <a:gd name="T64" fmla="*/ 126 w 161"/>
              <a:gd name="T65" fmla="*/ 74 h 123"/>
              <a:gd name="T66" fmla="*/ 140 w 161"/>
              <a:gd name="T67" fmla="*/ 73 h 123"/>
              <a:gd name="T68" fmla="*/ 132 w 161"/>
              <a:gd name="T69" fmla="*/ 74 h 123"/>
              <a:gd name="T70" fmla="*/ 140 w 161"/>
              <a:gd name="T71" fmla="*/ 73 h 123"/>
              <a:gd name="T72" fmla="*/ 47 w 161"/>
              <a:gd name="T73" fmla="*/ 21 h 123"/>
              <a:gd name="T74" fmla="*/ 60 w 161"/>
              <a:gd name="T75" fmla="*/ 8 h 123"/>
              <a:gd name="T76" fmla="*/ 150 w 161"/>
              <a:gd name="T77" fmla="*/ 58 h 123"/>
              <a:gd name="T78" fmla="*/ 110 w 161"/>
              <a:gd name="T79" fmla="*/ 76 h 123"/>
              <a:gd name="T80" fmla="*/ 110 w 161"/>
              <a:gd name="T81" fmla="*/ 82 h 123"/>
              <a:gd name="T82" fmla="*/ 110 w 161"/>
              <a:gd name="T83" fmla="*/ 76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1" h="123">
                <a:moveTo>
                  <a:pt x="158" y="57"/>
                </a:moveTo>
                <a:cubicBezTo>
                  <a:pt x="68" y="3"/>
                  <a:pt x="68" y="3"/>
                  <a:pt x="68" y="3"/>
                </a:cubicBezTo>
                <a:cubicBezTo>
                  <a:pt x="61" y="0"/>
                  <a:pt x="52" y="2"/>
                  <a:pt x="47" y="8"/>
                </a:cubicBezTo>
                <a:cubicBezTo>
                  <a:pt x="29" y="34"/>
                  <a:pt x="29" y="34"/>
                  <a:pt x="29" y="34"/>
                </a:cubicBezTo>
                <a:cubicBezTo>
                  <a:pt x="27" y="37"/>
                  <a:pt x="26" y="39"/>
                  <a:pt x="26" y="42"/>
                </a:cubicBezTo>
                <a:cubicBezTo>
                  <a:pt x="26" y="47"/>
                  <a:pt x="29" y="52"/>
                  <a:pt x="34" y="55"/>
                </a:cubicBezTo>
                <a:cubicBezTo>
                  <a:pt x="53" y="66"/>
                  <a:pt x="53" y="66"/>
                  <a:pt x="53" y="66"/>
                </a:cubicBezTo>
                <a:cubicBezTo>
                  <a:pt x="50" y="71"/>
                  <a:pt x="50" y="71"/>
                  <a:pt x="50" y="71"/>
                </a:cubicBezTo>
                <a:cubicBezTo>
                  <a:pt x="48" y="73"/>
                  <a:pt x="47" y="76"/>
                  <a:pt x="47" y="79"/>
                </a:cubicBezTo>
                <a:cubicBezTo>
                  <a:pt x="47" y="82"/>
                  <a:pt x="48" y="86"/>
                  <a:pt x="50" y="89"/>
                </a:cubicBezTo>
                <a:cubicBezTo>
                  <a:pt x="45" y="95"/>
                  <a:pt x="45" y="95"/>
                  <a:pt x="45" y="95"/>
                </a:cubicBezTo>
                <a:cubicBezTo>
                  <a:pt x="19" y="95"/>
                  <a:pt x="19" y="95"/>
                  <a:pt x="19" y="95"/>
                </a:cubicBezTo>
                <a:cubicBezTo>
                  <a:pt x="19" y="86"/>
                  <a:pt x="19" y="86"/>
                  <a:pt x="19" y="86"/>
                </a:cubicBezTo>
                <a:cubicBezTo>
                  <a:pt x="19" y="84"/>
                  <a:pt x="18" y="82"/>
                  <a:pt x="16" y="82"/>
                </a:cubicBezTo>
                <a:cubicBezTo>
                  <a:pt x="3" y="82"/>
                  <a:pt x="3" y="82"/>
                  <a:pt x="3" y="82"/>
                </a:cubicBezTo>
                <a:cubicBezTo>
                  <a:pt x="2" y="82"/>
                  <a:pt x="0" y="84"/>
                  <a:pt x="0" y="86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21"/>
                  <a:pt x="2" y="123"/>
                  <a:pt x="3" y="123"/>
                </a:cubicBezTo>
                <a:cubicBezTo>
                  <a:pt x="16" y="123"/>
                  <a:pt x="16" y="123"/>
                  <a:pt x="16" y="123"/>
                </a:cubicBezTo>
                <a:cubicBezTo>
                  <a:pt x="18" y="123"/>
                  <a:pt x="19" y="121"/>
                  <a:pt x="19" y="119"/>
                </a:cubicBezTo>
                <a:cubicBezTo>
                  <a:pt x="19" y="116"/>
                  <a:pt x="19" y="116"/>
                  <a:pt x="19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52" y="116"/>
                  <a:pt x="58" y="113"/>
                  <a:pt x="61" y="107"/>
                </a:cubicBezTo>
                <a:cubicBezTo>
                  <a:pt x="66" y="99"/>
                  <a:pt x="66" y="99"/>
                  <a:pt x="66" y="99"/>
                </a:cubicBezTo>
                <a:cubicBezTo>
                  <a:pt x="68" y="99"/>
                  <a:pt x="69" y="99"/>
                  <a:pt x="69" y="99"/>
                </a:cubicBezTo>
                <a:cubicBezTo>
                  <a:pt x="76" y="99"/>
                  <a:pt x="80" y="97"/>
                  <a:pt x="84" y="92"/>
                </a:cubicBezTo>
                <a:cubicBezTo>
                  <a:pt x="87" y="86"/>
                  <a:pt x="87" y="86"/>
                  <a:pt x="87" y="86"/>
                </a:cubicBezTo>
                <a:cubicBezTo>
                  <a:pt x="114" y="102"/>
                  <a:pt x="114" y="102"/>
                  <a:pt x="114" y="102"/>
                </a:cubicBezTo>
                <a:cubicBezTo>
                  <a:pt x="116" y="102"/>
                  <a:pt x="116" y="103"/>
                  <a:pt x="116" y="103"/>
                </a:cubicBezTo>
                <a:cubicBezTo>
                  <a:pt x="117" y="103"/>
                  <a:pt x="117" y="102"/>
                  <a:pt x="117" y="102"/>
                </a:cubicBezTo>
                <a:cubicBezTo>
                  <a:pt x="119" y="102"/>
                  <a:pt x="119" y="102"/>
                  <a:pt x="119" y="100"/>
                </a:cubicBezTo>
                <a:cubicBezTo>
                  <a:pt x="122" y="95"/>
                  <a:pt x="122" y="95"/>
                  <a:pt x="122" y="95"/>
                </a:cubicBezTo>
                <a:cubicBezTo>
                  <a:pt x="122" y="95"/>
                  <a:pt x="122" y="95"/>
                  <a:pt x="124" y="95"/>
                </a:cubicBezTo>
                <a:cubicBezTo>
                  <a:pt x="137" y="95"/>
                  <a:pt x="146" y="86"/>
                  <a:pt x="146" y="73"/>
                </a:cubicBezTo>
                <a:cubicBezTo>
                  <a:pt x="146" y="71"/>
                  <a:pt x="146" y="69"/>
                  <a:pt x="146" y="68"/>
                </a:cubicBezTo>
                <a:cubicBezTo>
                  <a:pt x="158" y="61"/>
                  <a:pt x="158" y="61"/>
                  <a:pt x="158" y="61"/>
                </a:cubicBezTo>
                <a:cubicBezTo>
                  <a:pt x="159" y="61"/>
                  <a:pt x="159" y="60"/>
                  <a:pt x="159" y="60"/>
                </a:cubicBezTo>
                <a:cubicBezTo>
                  <a:pt x="161" y="58"/>
                  <a:pt x="159" y="57"/>
                  <a:pt x="158" y="57"/>
                </a:cubicBezTo>
                <a:close/>
                <a:moveTo>
                  <a:pt x="13" y="116"/>
                </a:moveTo>
                <a:cubicBezTo>
                  <a:pt x="6" y="116"/>
                  <a:pt x="6" y="116"/>
                  <a:pt x="6" y="116"/>
                </a:cubicBezTo>
                <a:cubicBezTo>
                  <a:pt x="6" y="89"/>
                  <a:pt x="6" y="89"/>
                  <a:pt x="6" y="89"/>
                </a:cubicBezTo>
                <a:cubicBezTo>
                  <a:pt x="13" y="89"/>
                  <a:pt x="13" y="89"/>
                  <a:pt x="13" y="89"/>
                </a:cubicBezTo>
                <a:lnTo>
                  <a:pt x="13" y="116"/>
                </a:lnTo>
                <a:close/>
                <a:moveTo>
                  <a:pt x="56" y="103"/>
                </a:moveTo>
                <a:cubicBezTo>
                  <a:pt x="53" y="107"/>
                  <a:pt x="48" y="110"/>
                  <a:pt x="45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19" y="103"/>
                  <a:pt x="19" y="103"/>
                  <a:pt x="19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7" y="103"/>
                  <a:pt x="48" y="102"/>
                  <a:pt x="50" y="100"/>
                </a:cubicBezTo>
                <a:cubicBezTo>
                  <a:pt x="55" y="92"/>
                  <a:pt x="55" y="92"/>
                  <a:pt x="55" y="92"/>
                </a:cubicBezTo>
                <a:cubicBezTo>
                  <a:pt x="61" y="95"/>
                  <a:pt x="61" y="95"/>
                  <a:pt x="61" y="95"/>
                </a:cubicBezTo>
                <a:lnTo>
                  <a:pt x="56" y="103"/>
                </a:lnTo>
                <a:close/>
                <a:moveTo>
                  <a:pt x="77" y="89"/>
                </a:moveTo>
                <a:cubicBezTo>
                  <a:pt x="74" y="92"/>
                  <a:pt x="69" y="94"/>
                  <a:pt x="66" y="92"/>
                </a:cubicBezTo>
                <a:cubicBezTo>
                  <a:pt x="56" y="86"/>
                  <a:pt x="56" y="86"/>
                  <a:pt x="56" y="86"/>
                </a:cubicBezTo>
                <a:cubicBezTo>
                  <a:pt x="55" y="84"/>
                  <a:pt x="53" y="82"/>
                  <a:pt x="53" y="79"/>
                </a:cubicBezTo>
                <a:cubicBezTo>
                  <a:pt x="53" y="78"/>
                  <a:pt x="53" y="76"/>
                  <a:pt x="55" y="74"/>
                </a:cubicBezTo>
                <a:cubicBezTo>
                  <a:pt x="58" y="69"/>
                  <a:pt x="58" y="69"/>
                  <a:pt x="58" y="69"/>
                </a:cubicBezTo>
                <a:cubicBezTo>
                  <a:pt x="80" y="82"/>
                  <a:pt x="80" y="82"/>
                  <a:pt x="80" y="82"/>
                </a:cubicBezTo>
                <a:lnTo>
                  <a:pt x="77" y="89"/>
                </a:lnTo>
                <a:close/>
                <a:moveTo>
                  <a:pt x="116" y="95"/>
                </a:moveTo>
                <a:cubicBezTo>
                  <a:pt x="37" y="48"/>
                  <a:pt x="37" y="48"/>
                  <a:pt x="37" y="48"/>
                </a:cubicBezTo>
                <a:cubicBezTo>
                  <a:pt x="35" y="48"/>
                  <a:pt x="34" y="45"/>
                  <a:pt x="34" y="42"/>
                </a:cubicBezTo>
                <a:cubicBezTo>
                  <a:pt x="34" y="40"/>
                  <a:pt x="34" y="39"/>
                  <a:pt x="34" y="37"/>
                </a:cubicBezTo>
                <a:cubicBezTo>
                  <a:pt x="43" y="26"/>
                  <a:pt x="43" y="26"/>
                  <a:pt x="43" y="26"/>
                </a:cubicBezTo>
                <a:cubicBezTo>
                  <a:pt x="126" y="74"/>
                  <a:pt x="126" y="74"/>
                  <a:pt x="126" y="74"/>
                </a:cubicBezTo>
                <a:lnTo>
                  <a:pt x="116" y="95"/>
                </a:lnTo>
                <a:close/>
                <a:moveTo>
                  <a:pt x="140" y="73"/>
                </a:moveTo>
                <a:cubicBezTo>
                  <a:pt x="140" y="81"/>
                  <a:pt x="134" y="87"/>
                  <a:pt x="126" y="89"/>
                </a:cubicBezTo>
                <a:cubicBezTo>
                  <a:pt x="132" y="74"/>
                  <a:pt x="132" y="74"/>
                  <a:pt x="132" y="74"/>
                </a:cubicBezTo>
                <a:cubicBezTo>
                  <a:pt x="140" y="71"/>
                  <a:pt x="140" y="71"/>
                  <a:pt x="140" y="71"/>
                </a:cubicBezTo>
                <a:lnTo>
                  <a:pt x="140" y="73"/>
                </a:lnTo>
                <a:close/>
                <a:moveTo>
                  <a:pt x="130" y="68"/>
                </a:moveTo>
                <a:cubicBezTo>
                  <a:pt x="47" y="21"/>
                  <a:pt x="47" y="21"/>
                  <a:pt x="47" y="21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0"/>
                  <a:pt x="56" y="8"/>
                  <a:pt x="60" y="8"/>
                </a:cubicBezTo>
                <a:cubicBezTo>
                  <a:pt x="61" y="8"/>
                  <a:pt x="63" y="10"/>
                  <a:pt x="64" y="10"/>
                </a:cubicBezTo>
                <a:cubicBezTo>
                  <a:pt x="150" y="58"/>
                  <a:pt x="150" y="58"/>
                  <a:pt x="150" y="58"/>
                </a:cubicBezTo>
                <a:lnTo>
                  <a:pt x="130" y="68"/>
                </a:lnTo>
                <a:close/>
                <a:moveTo>
                  <a:pt x="110" y="76"/>
                </a:moveTo>
                <a:cubicBezTo>
                  <a:pt x="108" y="76"/>
                  <a:pt x="106" y="77"/>
                  <a:pt x="106" y="79"/>
                </a:cubicBezTo>
                <a:cubicBezTo>
                  <a:pt x="106" y="80"/>
                  <a:pt x="108" y="82"/>
                  <a:pt x="110" y="82"/>
                </a:cubicBezTo>
                <a:cubicBezTo>
                  <a:pt x="112" y="82"/>
                  <a:pt x="113" y="80"/>
                  <a:pt x="113" y="79"/>
                </a:cubicBezTo>
                <a:cubicBezTo>
                  <a:pt x="113" y="77"/>
                  <a:pt x="112" y="76"/>
                  <a:pt x="110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B3B7A15D-F4D5-C5A0-84DC-03A7C715B2D3}"/>
              </a:ext>
            </a:extLst>
          </p:cNvPr>
          <p:cNvSpPr>
            <a:spLocks noEditPoints="1"/>
          </p:cNvSpPr>
          <p:nvPr/>
        </p:nvSpPr>
        <p:spPr bwMode="auto">
          <a:xfrm>
            <a:off x="2382838" y="3576638"/>
            <a:ext cx="250825" cy="254000"/>
          </a:xfrm>
          <a:custGeom>
            <a:avLst/>
            <a:gdLst>
              <a:gd name="T0" fmla="*/ 99 w 158"/>
              <a:gd name="T1" fmla="*/ 27 h 160"/>
              <a:gd name="T2" fmla="*/ 139 w 158"/>
              <a:gd name="T3" fmla="*/ 7 h 160"/>
              <a:gd name="T4" fmla="*/ 136 w 158"/>
              <a:gd name="T5" fmla="*/ 0 h 160"/>
              <a:gd name="T6" fmla="*/ 80 w 158"/>
              <a:gd name="T7" fmla="*/ 10 h 160"/>
              <a:gd name="T8" fmla="*/ 22 w 158"/>
              <a:gd name="T9" fmla="*/ 0 h 160"/>
              <a:gd name="T10" fmla="*/ 21 w 158"/>
              <a:gd name="T11" fmla="*/ 7 h 160"/>
              <a:gd name="T12" fmla="*/ 59 w 158"/>
              <a:gd name="T13" fmla="*/ 27 h 160"/>
              <a:gd name="T14" fmla="*/ 0 w 158"/>
              <a:gd name="T15" fmla="*/ 35 h 160"/>
              <a:gd name="T16" fmla="*/ 9 w 158"/>
              <a:gd name="T17" fmla="*/ 151 h 160"/>
              <a:gd name="T18" fmla="*/ 11 w 158"/>
              <a:gd name="T19" fmla="*/ 157 h 160"/>
              <a:gd name="T20" fmla="*/ 17 w 158"/>
              <a:gd name="T21" fmla="*/ 157 h 160"/>
              <a:gd name="T22" fmla="*/ 141 w 158"/>
              <a:gd name="T23" fmla="*/ 151 h 160"/>
              <a:gd name="T24" fmla="*/ 144 w 158"/>
              <a:gd name="T25" fmla="*/ 160 h 160"/>
              <a:gd name="T26" fmla="*/ 147 w 158"/>
              <a:gd name="T27" fmla="*/ 151 h 160"/>
              <a:gd name="T28" fmla="*/ 158 w 158"/>
              <a:gd name="T29" fmla="*/ 141 h 160"/>
              <a:gd name="T30" fmla="*/ 149 w 158"/>
              <a:gd name="T31" fmla="*/ 27 h 160"/>
              <a:gd name="T32" fmla="*/ 93 w 158"/>
              <a:gd name="T33" fmla="*/ 27 h 160"/>
              <a:gd name="T34" fmla="*/ 80 w 158"/>
              <a:gd name="T35" fmla="*/ 16 h 160"/>
              <a:gd name="T36" fmla="*/ 149 w 158"/>
              <a:gd name="T37" fmla="*/ 144 h 160"/>
              <a:gd name="T38" fmla="*/ 6 w 158"/>
              <a:gd name="T39" fmla="*/ 141 h 160"/>
              <a:gd name="T40" fmla="*/ 9 w 158"/>
              <a:gd name="T41" fmla="*/ 32 h 160"/>
              <a:gd name="T42" fmla="*/ 152 w 158"/>
              <a:gd name="T43" fmla="*/ 35 h 160"/>
              <a:gd name="T44" fmla="*/ 143 w 158"/>
              <a:gd name="T45" fmla="*/ 43 h 160"/>
              <a:gd name="T46" fmla="*/ 16 w 158"/>
              <a:gd name="T47" fmla="*/ 41 h 160"/>
              <a:gd name="T48" fmla="*/ 13 w 158"/>
              <a:gd name="T49" fmla="*/ 131 h 160"/>
              <a:gd name="T50" fmla="*/ 79 w 158"/>
              <a:gd name="T51" fmla="*/ 136 h 160"/>
              <a:gd name="T52" fmla="*/ 143 w 158"/>
              <a:gd name="T53" fmla="*/ 131 h 160"/>
              <a:gd name="T54" fmla="*/ 138 w 158"/>
              <a:gd name="T55" fmla="*/ 128 h 160"/>
              <a:gd name="T56" fmla="*/ 20 w 158"/>
              <a:gd name="T57" fmla="*/ 46 h 160"/>
              <a:gd name="T58" fmla="*/ 138 w 158"/>
              <a:gd name="T59" fmla="*/ 128 h 160"/>
              <a:gd name="T60" fmla="*/ 130 w 158"/>
              <a:gd name="T61" fmla="*/ 73 h 160"/>
              <a:gd name="T62" fmla="*/ 132 w 158"/>
              <a:gd name="T63" fmla="*/ 110 h 160"/>
              <a:gd name="T64" fmla="*/ 135 w 158"/>
              <a:gd name="T65" fmla="*/ 73 h 160"/>
              <a:gd name="T66" fmla="*/ 132 w 158"/>
              <a:gd name="T67" fmla="*/ 67 h 160"/>
              <a:gd name="T68" fmla="*/ 134 w 158"/>
              <a:gd name="T69" fmla="*/ 54 h 160"/>
              <a:gd name="T70" fmla="*/ 128 w 158"/>
              <a:gd name="T71" fmla="*/ 54 h 160"/>
              <a:gd name="T72" fmla="*/ 132 w 158"/>
              <a:gd name="T73" fmla="*/ 67 h 160"/>
              <a:gd name="T74" fmla="*/ 144 w 158"/>
              <a:gd name="T75" fmla="*/ 139 h 160"/>
              <a:gd name="T76" fmla="*/ 151 w 158"/>
              <a:gd name="T77" fmla="*/ 1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8" h="160">
                <a:moveTo>
                  <a:pt x="149" y="27"/>
                </a:moveTo>
                <a:cubicBezTo>
                  <a:pt x="99" y="27"/>
                  <a:pt x="99" y="27"/>
                  <a:pt x="99" y="27"/>
                </a:cubicBezTo>
                <a:cubicBezTo>
                  <a:pt x="99" y="24"/>
                  <a:pt x="97" y="23"/>
                  <a:pt x="97" y="19"/>
                </a:cubicBezTo>
                <a:cubicBezTo>
                  <a:pt x="139" y="7"/>
                  <a:pt x="139" y="7"/>
                  <a:pt x="139" y="7"/>
                </a:cubicBezTo>
                <a:cubicBezTo>
                  <a:pt x="141" y="7"/>
                  <a:pt x="141" y="5"/>
                  <a:pt x="141" y="3"/>
                </a:cubicBezTo>
                <a:cubicBezTo>
                  <a:pt x="141" y="2"/>
                  <a:pt x="139" y="0"/>
                  <a:pt x="136" y="0"/>
                </a:cubicBezTo>
                <a:cubicBezTo>
                  <a:pt x="93" y="15"/>
                  <a:pt x="93" y="15"/>
                  <a:pt x="93" y="15"/>
                </a:cubicBezTo>
                <a:cubicBezTo>
                  <a:pt x="89" y="11"/>
                  <a:pt x="85" y="10"/>
                  <a:pt x="80" y="10"/>
                </a:cubicBezTo>
                <a:cubicBezTo>
                  <a:pt x="75" y="10"/>
                  <a:pt x="70" y="11"/>
                  <a:pt x="67" y="15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19" y="2"/>
                  <a:pt x="19" y="3"/>
                </a:cubicBezTo>
                <a:cubicBezTo>
                  <a:pt x="17" y="5"/>
                  <a:pt x="19" y="7"/>
                  <a:pt x="21" y="7"/>
                </a:cubicBezTo>
                <a:cubicBezTo>
                  <a:pt x="62" y="19"/>
                  <a:pt x="62" y="19"/>
                  <a:pt x="62" y="19"/>
                </a:cubicBezTo>
                <a:cubicBezTo>
                  <a:pt x="61" y="23"/>
                  <a:pt x="61" y="24"/>
                  <a:pt x="59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5" y="27"/>
                  <a:pt x="0" y="31"/>
                  <a:pt x="0" y="35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7"/>
                  <a:pt x="5" y="151"/>
                  <a:pt x="9" y="151"/>
                </a:cubicBezTo>
                <a:cubicBezTo>
                  <a:pt x="11" y="151"/>
                  <a:pt x="11" y="151"/>
                  <a:pt x="11" y="151"/>
                </a:cubicBezTo>
                <a:cubicBezTo>
                  <a:pt x="11" y="157"/>
                  <a:pt x="11" y="157"/>
                  <a:pt x="11" y="157"/>
                </a:cubicBezTo>
                <a:cubicBezTo>
                  <a:pt x="11" y="159"/>
                  <a:pt x="13" y="160"/>
                  <a:pt x="14" y="160"/>
                </a:cubicBezTo>
                <a:cubicBezTo>
                  <a:pt x="16" y="160"/>
                  <a:pt x="17" y="159"/>
                  <a:pt x="17" y="157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41" y="151"/>
                  <a:pt x="141" y="151"/>
                  <a:pt x="141" y="151"/>
                </a:cubicBezTo>
                <a:cubicBezTo>
                  <a:pt x="141" y="157"/>
                  <a:pt x="141" y="157"/>
                  <a:pt x="141" y="157"/>
                </a:cubicBezTo>
                <a:cubicBezTo>
                  <a:pt x="141" y="159"/>
                  <a:pt x="142" y="160"/>
                  <a:pt x="144" y="160"/>
                </a:cubicBezTo>
                <a:cubicBezTo>
                  <a:pt x="147" y="160"/>
                  <a:pt x="147" y="159"/>
                  <a:pt x="147" y="157"/>
                </a:cubicBezTo>
                <a:cubicBezTo>
                  <a:pt x="147" y="151"/>
                  <a:pt x="147" y="151"/>
                  <a:pt x="147" y="151"/>
                </a:cubicBezTo>
                <a:cubicBezTo>
                  <a:pt x="149" y="151"/>
                  <a:pt x="149" y="151"/>
                  <a:pt x="149" y="151"/>
                </a:cubicBezTo>
                <a:cubicBezTo>
                  <a:pt x="155" y="151"/>
                  <a:pt x="158" y="147"/>
                  <a:pt x="158" y="141"/>
                </a:cubicBezTo>
                <a:cubicBezTo>
                  <a:pt x="158" y="35"/>
                  <a:pt x="158" y="35"/>
                  <a:pt x="158" y="35"/>
                </a:cubicBezTo>
                <a:cubicBezTo>
                  <a:pt x="158" y="31"/>
                  <a:pt x="155" y="27"/>
                  <a:pt x="149" y="27"/>
                </a:cubicBezTo>
                <a:close/>
                <a:moveTo>
                  <a:pt x="80" y="16"/>
                </a:moveTo>
                <a:cubicBezTo>
                  <a:pt x="86" y="16"/>
                  <a:pt x="91" y="21"/>
                  <a:pt x="93" y="27"/>
                </a:cubicBezTo>
                <a:cubicBezTo>
                  <a:pt x="65" y="27"/>
                  <a:pt x="65" y="27"/>
                  <a:pt x="65" y="27"/>
                </a:cubicBezTo>
                <a:cubicBezTo>
                  <a:pt x="67" y="21"/>
                  <a:pt x="73" y="16"/>
                  <a:pt x="80" y="16"/>
                </a:cubicBezTo>
                <a:close/>
                <a:moveTo>
                  <a:pt x="152" y="141"/>
                </a:moveTo>
                <a:cubicBezTo>
                  <a:pt x="152" y="143"/>
                  <a:pt x="150" y="144"/>
                  <a:pt x="14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8" y="144"/>
                  <a:pt x="6" y="143"/>
                  <a:pt x="6" y="141"/>
                </a:cubicBezTo>
                <a:cubicBezTo>
                  <a:pt x="6" y="35"/>
                  <a:pt x="6" y="35"/>
                  <a:pt x="6" y="35"/>
                </a:cubicBezTo>
                <a:cubicBezTo>
                  <a:pt x="6" y="34"/>
                  <a:pt x="8" y="32"/>
                  <a:pt x="9" y="32"/>
                </a:cubicBezTo>
                <a:cubicBezTo>
                  <a:pt x="149" y="32"/>
                  <a:pt x="149" y="32"/>
                  <a:pt x="149" y="32"/>
                </a:cubicBezTo>
                <a:cubicBezTo>
                  <a:pt x="150" y="32"/>
                  <a:pt x="152" y="34"/>
                  <a:pt x="152" y="35"/>
                </a:cubicBezTo>
                <a:lnTo>
                  <a:pt x="152" y="141"/>
                </a:lnTo>
                <a:close/>
                <a:moveTo>
                  <a:pt x="143" y="43"/>
                </a:moveTo>
                <a:cubicBezTo>
                  <a:pt x="143" y="41"/>
                  <a:pt x="142" y="41"/>
                  <a:pt x="140" y="41"/>
                </a:cubicBezTo>
                <a:cubicBezTo>
                  <a:pt x="100" y="37"/>
                  <a:pt x="58" y="37"/>
                  <a:pt x="16" y="41"/>
                </a:cubicBezTo>
                <a:cubicBezTo>
                  <a:pt x="15" y="41"/>
                  <a:pt x="15" y="41"/>
                  <a:pt x="13" y="43"/>
                </a:cubicBezTo>
                <a:cubicBezTo>
                  <a:pt x="8" y="72"/>
                  <a:pt x="8" y="102"/>
                  <a:pt x="13" y="131"/>
                </a:cubicBezTo>
                <a:cubicBezTo>
                  <a:pt x="15" y="132"/>
                  <a:pt x="15" y="132"/>
                  <a:pt x="16" y="132"/>
                </a:cubicBezTo>
                <a:cubicBezTo>
                  <a:pt x="37" y="134"/>
                  <a:pt x="58" y="136"/>
                  <a:pt x="79" y="136"/>
                </a:cubicBezTo>
                <a:cubicBezTo>
                  <a:pt x="100" y="136"/>
                  <a:pt x="121" y="134"/>
                  <a:pt x="140" y="132"/>
                </a:cubicBezTo>
                <a:cubicBezTo>
                  <a:pt x="142" y="132"/>
                  <a:pt x="143" y="132"/>
                  <a:pt x="143" y="131"/>
                </a:cubicBezTo>
                <a:cubicBezTo>
                  <a:pt x="148" y="102"/>
                  <a:pt x="148" y="72"/>
                  <a:pt x="143" y="43"/>
                </a:cubicBezTo>
                <a:close/>
                <a:moveTo>
                  <a:pt x="138" y="128"/>
                </a:moveTo>
                <a:cubicBezTo>
                  <a:pt x="98" y="131"/>
                  <a:pt x="58" y="131"/>
                  <a:pt x="20" y="128"/>
                </a:cubicBezTo>
                <a:cubicBezTo>
                  <a:pt x="15" y="101"/>
                  <a:pt x="15" y="73"/>
                  <a:pt x="20" y="46"/>
                </a:cubicBezTo>
                <a:cubicBezTo>
                  <a:pt x="58" y="43"/>
                  <a:pt x="98" y="43"/>
                  <a:pt x="138" y="46"/>
                </a:cubicBezTo>
                <a:cubicBezTo>
                  <a:pt x="142" y="73"/>
                  <a:pt x="142" y="101"/>
                  <a:pt x="138" y="128"/>
                </a:cubicBezTo>
                <a:close/>
                <a:moveTo>
                  <a:pt x="132" y="70"/>
                </a:moveTo>
                <a:cubicBezTo>
                  <a:pt x="130" y="70"/>
                  <a:pt x="129" y="71"/>
                  <a:pt x="130" y="73"/>
                </a:cubicBezTo>
                <a:cubicBezTo>
                  <a:pt x="130" y="84"/>
                  <a:pt x="130" y="96"/>
                  <a:pt x="129" y="107"/>
                </a:cubicBezTo>
                <a:cubicBezTo>
                  <a:pt x="129" y="109"/>
                  <a:pt x="130" y="110"/>
                  <a:pt x="132" y="110"/>
                </a:cubicBezTo>
                <a:cubicBezTo>
                  <a:pt x="134" y="110"/>
                  <a:pt x="135" y="109"/>
                  <a:pt x="135" y="107"/>
                </a:cubicBezTo>
                <a:cubicBezTo>
                  <a:pt x="137" y="96"/>
                  <a:pt x="137" y="84"/>
                  <a:pt x="135" y="73"/>
                </a:cubicBezTo>
                <a:cubicBezTo>
                  <a:pt x="135" y="71"/>
                  <a:pt x="134" y="70"/>
                  <a:pt x="132" y="70"/>
                </a:cubicBezTo>
                <a:close/>
                <a:moveTo>
                  <a:pt x="132" y="67"/>
                </a:moveTo>
                <a:cubicBezTo>
                  <a:pt x="134" y="67"/>
                  <a:pt x="135" y="65"/>
                  <a:pt x="135" y="64"/>
                </a:cubicBezTo>
                <a:cubicBezTo>
                  <a:pt x="135" y="60"/>
                  <a:pt x="135" y="57"/>
                  <a:pt x="134" y="54"/>
                </a:cubicBezTo>
                <a:cubicBezTo>
                  <a:pt x="134" y="52"/>
                  <a:pt x="132" y="50"/>
                  <a:pt x="131" y="50"/>
                </a:cubicBezTo>
                <a:cubicBezTo>
                  <a:pt x="129" y="50"/>
                  <a:pt x="128" y="52"/>
                  <a:pt x="128" y="54"/>
                </a:cubicBezTo>
                <a:cubicBezTo>
                  <a:pt x="129" y="57"/>
                  <a:pt x="129" y="60"/>
                  <a:pt x="129" y="64"/>
                </a:cubicBezTo>
                <a:cubicBezTo>
                  <a:pt x="129" y="65"/>
                  <a:pt x="131" y="67"/>
                  <a:pt x="132" y="67"/>
                </a:cubicBezTo>
                <a:close/>
                <a:moveTo>
                  <a:pt x="149" y="136"/>
                </a:moveTo>
                <a:cubicBezTo>
                  <a:pt x="145" y="135"/>
                  <a:pt x="142" y="136"/>
                  <a:pt x="144" y="139"/>
                </a:cubicBezTo>
                <a:cubicBezTo>
                  <a:pt x="144" y="141"/>
                  <a:pt x="145" y="141"/>
                  <a:pt x="147" y="142"/>
                </a:cubicBezTo>
                <a:cubicBezTo>
                  <a:pt x="149" y="142"/>
                  <a:pt x="149" y="141"/>
                  <a:pt x="151" y="139"/>
                </a:cubicBezTo>
                <a:cubicBezTo>
                  <a:pt x="151" y="138"/>
                  <a:pt x="151" y="136"/>
                  <a:pt x="149" y="1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B822BD74-3EC4-5871-E5E6-22B509F7AFAF}"/>
              </a:ext>
            </a:extLst>
          </p:cNvPr>
          <p:cNvSpPr>
            <a:spLocks noEditPoints="1"/>
          </p:cNvSpPr>
          <p:nvPr/>
        </p:nvSpPr>
        <p:spPr bwMode="auto">
          <a:xfrm>
            <a:off x="2925763" y="3603625"/>
            <a:ext cx="254000" cy="201613"/>
          </a:xfrm>
          <a:custGeom>
            <a:avLst/>
            <a:gdLst>
              <a:gd name="T0" fmla="*/ 142 w 160"/>
              <a:gd name="T1" fmla="*/ 13 h 127"/>
              <a:gd name="T2" fmla="*/ 112 w 160"/>
              <a:gd name="T3" fmla="*/ 3 h 127"/>
              <a:gd name="T4" fmla="*/ 58 w 160"/>
              <a:gd name="T5" fmla="*/ 0 h 127"/>
              <a:gd name="T6" fmla="*/ 43 w 160"/>
              <a:gd name="T7" fmla="*/ 13 h 127"/>
              <a:gd name="T8" fmla="*/ 5 w 160"/>
              <a:gd name="T9" fmla="*/ 19 h 127"/>
              <a:gd name="T10" fmla="*/ 0 w 160"/>
              <a:gd name="T11" fmla="*/ 109 h 127"/>
              <a:gd name="T12" fmla="*/ 18 w 160"/>
              <a:gd name="T13" fmla="*/ 127 h 127"/>
              <a:gd name="T14" fmla="*/ 154 w 160"/>
              <a:gd name="T15" fmla="*/ 122 h 127"/>
              <a:gd name="T16" fmla="*/ 160 w 160"/>
              <a:gd name="T17" fmla="*/ 32 h 127"/>
              <a:gd name="T18" fmla="*/ 152 w 160"/>
              <a:gd name="T19" fmla="*/ 109 h 127"/>
              <a:gd name="T20" fmla="*/ 142 w 160"/>
              <a:gd name="T21" fmla="*/ 118 h 127"/>
              <a:gd name="T22" fmla="*/ 11 w 160"/>
              <a:gd name="T23" fmla="*/ 115 h 127"/>
              <a:gd name="T24" fmla="*/ 8 w 160"/>
              <a:gd name="T25" fmla="*/ 32 h 127"/>
              <a:gd name="T26" fmla="*/ 18 w 160"/>
              <a:gd name="T27" fmla="*/ 21 h 127"/>
              <a:gd name="T28" fmla="*/ 51 w 160"/>
              <a:gd name="T29" fmla="*/ 18 h 127"/>
              <a:gd name="T30" fmla="*/ 53 w 160"/>
              <a:gd name="T31" fmla="*/ 8 h 127"/>
              <a:gd name="T32" fmla="*/ 102 w 160"/>
              <a:gd name="T33" fmla="*/ 6 h 127"/>
              <a:gd name="T34" fmla="*/ 109 w 160"/>
              <a:gd name="T35" fmla="*/ 13 h 127"/>
              <a:gd name="T36" fmla="*/ 112 w 160"/>
              <a:gd name="T37" fmla="*/ 21 h 127"/>
              <a:gd name="T38" fmla="*/ 149 w 160"/>
              <a:gd name="T39" fmla="*/ 24 h 127"/>
              <a:gd name="T40" fmla="*/ 152 w 160"/>
              <a:gd name="T41" fmla="*/ 109 h 127"/>
              <a:gd name="T42" fmla="*/ 80 w 160"/>
              <a:gd name="T43" fmla="*/ 33 h 127"/>
              <a:gd name="T44" fmla="*/ 43 w 160"/>
              <a:gd name="T45" fmla="*/ 70 h 127"/>
              <a:gd name="T46" fmla="*/ 80 w 160"/>
              <a:gd name="T47" fmla="*/ 109 h 127"/>
              <a:gd name="T48" fmla="*/ 117 w 160"/>
              <a:gd name="T49" fmla="*/ 70 h 127"/>
              <a:gd name="T50" fmla="*/ 101 w 160"/>
              <a:gd name="T51" fmla="*/ 91 h 127"/>
              <a:gd name="T52" fmla="*/ 60 w 160"/>
              <a:gd name="T53" fmla="*/ 91 h 127"/>
              <a:gd name="T54" fmla="*/ 60 w 160"/>
              <a:gd name="T55" fmla="*/ 49 h 127"/>
              <a:gd name="T56" fmla="*/ 101 w 160"/>
              <a:gd name="T57" fmla="*/ 49 h 127"/>
              <a:gd name="T58" fmla="*/ 101 w 160"/>
              <a:gd name="T59" fmla="*/ 91 h 127"/>
              <a:gd name="T60" fmla="*/ 127 w 160"/>
              <a:gd name="T61" fmla="*/ 39 h 127"/>
              <a:gd name="T62" fmla="*/ 141 w 160"/>
              <a:gd name="T63" fmla="*/ 39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27">
                <a:moveTo>
                  <a:pt x="154" y="19"/>
                </a:moveTo>
                <a:cubicBezTo>
                  <a:pt x="150" y="16"/>
                  <a:pt x="147" y="13"/>
                  <a:pt x="142" y="13"/>
                </a:cubicBezTo>
                <a:cubicBezTo>
                  <a:pt x="117" y="13"/>
                  <a:pt x="117" y="13"/>
                  <a:pt x="117" y="13"/>
                </a:cubicBezTo>
                <a:cubicBezTo>
                  <a:pt x="117" y="10"/>
                  <a:pt x="115" y="6"/>
                  <a:pt x="112" y="3"/>
                </a:cubicBezTo>
                <a:cubicBezTo>
                  <a:pt x="110" y="0"/>
                  <a:pt x="106" y="0"/>
                  <a:pt x="102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53" y="0"/>
                  <a:pt x="50" y="0"/>
                  <a:pt x="46" y="3"/>
                </a:cubicBezTo>
                <a:cubicBezTo>
                  <a:pt x="45" y="6"/>
                  <a:pt x="43" y="10"/>
                  <a:pt x="43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3" y="13"/>
                  <a:pt x="8" y="16"/>
                  <a:pt x="5" y="19"/>
                </a:cubicBezTo>
                <a:cubicBezTo>
                  <a:pt x="2" y="23"/>
                  <a:pt x="0" y="27"/>
                  <a:pt x="0" y="32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14"/>
                  <a:pt x="2" y="118"/>
                  <a:pt x="5" y="122"/>
                </a:cubicBezTo>
                <a:cubicBezTo>
                  <a:pt x="8" y="125"/>
                  <a:pt x="13" y="127"/>
                  <a:pt x="18" y="127"/>
                </a:cubicBezTo>
                <a:cubicBezTo>
                  <a:pt x="142" y="127"/>
                  <a:pt x="142" y="127"/>
                  <a:pt x="142" y="127"/>
                </a:cubicBezTo>
                <a:cubicBezTo>
                  <a:pt x="147" y="127"/>
                  <a:pt x="150" y="125"/>
                  <a:pt x="154" y="122"/>
                </a:cubicBezTo>
                <a:cubicBezTo>
                  <a:pt x="157" y="118"/>
                  <a:pt x="160" y="114"/>
                  <a:pt x="160" y="109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6"/>
                  <a:pt x="157" y="23"/>
                  <a:pt x="154" y="19"/>
                </a:cubicBezTo>
                <a:close/>
                <a:moveTo>
                  <a:pt x="152" y="109"/>
                </a:moveTo>
                <a:cubicBezTo>
                  <a:pt x="152" y="110"/>
                  <a:pt x="150" y="114"/>
                  <a:pt x="149" y="115"/>
                </a:cubicBezTo>
                <a:cubicBezTo>
                  <a:pt x="147" y="117"/>
                  <a:pt x="144" y="118"/>
                  <a:pt x="142" y="118"/>
                </a:cubicBezTo>
                <a:cubicBezTo>
                  <a:pt x="18" y="118"/>
                  <a:pt x="18" y="118"/>
                  <a:pt x="18" y="118"/>
                </a:cubicBezTo>
                <a:cubicBezTo>
                  <a:pt x="16" y="118"/>
                  <a:pt x="13" y="117"/>
                  <a:pt x="11" y="115"/>
                </a:cubicBezTo>
                <a:cubicBezTo>
                  <a:pt x="10" y="114"/>
                  <a:pt x="8" y="110"/>
                  <a:pt x="8" y="109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29"/>
                  <a:pt x="10" y="26"/>
                  <a:pt x="11" y="24"/>
                </a:cubicBezTo>
                <a:cubicBezTo>
                  <a:pt x="13" y="23"/>
                  <a:pt x="16" y="21"/>
                  <a:pt x="18" y="21"/>
                </a:cubicBezTo>
                <a:cubicBezTo>
                  <a:pt x="48" y="21"/>
                  <a:pt x="48" y="21"/>
                  <a:pt x="48" y="21"/>
                </a:cubicBezTo>
                <a:cubicBezTo>
                  <a:pt x="50" y="21"/>
                  <a:pt x="51" y="19"/>
                  <a:pt x="51" y="18"/>
                </a:cubicBezTo>
                <a:cubicBezTo>
                  <a:pt x="51" y="13"/>
                  <a:pt x="51" y="13"/>
                  <a:pt x="51" y="13"/>
                </a:cubicBezTo>
                <a:cubicBezTo>
                  <a:pt x="51" y="11"/>
                  <a:pt x="51" y="10"/>
                  <a:pt x="53" y="8"/>
                </a:cubicBezTo>
                <a:cubicBezTo>
                  <a:pt x="54" y="8"/>
                  <a:pt x="56" y="6"/>
                  <a:pt x="58" y="6"/>
                </a:cubicBezTo>
                <a:cubicBezTo>
                  <a:pt x="102" y="6"/>
                  <a:pt x="102" y="6"/>
                  <a:pt x="102" y="6"/>
                </a:cubicBezTo>
                <a:cubicBezTo>
                  <a:pt x="104" y="6"/>
                  <a:pt x="106" y="8"/>
                  <a:pt x="107" y="8"/>
                </a:cubicBezTo>
                <a:cubicBezTo>
                  <a:pt x="107" y="10"/>
                  <a:pt x="109" y="11"/>
                  <a:pt x="109" y="13"/>
                </a:cubicBezTo>
                <a:cubicBezTo>
                  <a:pt x="109" y="18"/>
                  <a:pt x="109" y="18"/>
                  <a:pt x="109" y="18"/>
                </a:cubicBezTo>
                <a:cubicBezTo>
                  <a:pt x="109" y="19"/>
                  <a:pt x="110" y="21"/>
                  <a:pt x="112" y="21"/>
                </a:cubicBezTo>
                <a:cubicBezTo>
                  <a:pt x="142" y="21"/>
                  <a:pt x="142" y="21"/>
                  <a:pt x="142" y="21"/>
                </a:cubicBezTo>
                <a:cubicBezTo>
                  <a:pt x="144" y="21"/>
                  <a:pt x="147" y="23"/>
                  <a:pt x="149" y="24"/>
                </a:cubicBezTo>
                <a:cubicBezTo>
                  <a:pt x="150" y="26"/>
                  <a:pt x="152" y="29"/>
                  <a:pt x="152" y="32"/>
                </a:cubicBezTo>
                <a:lnTo>
                  <a:pt x="152" y="109"/>
                </a:lnTo>
                <a:close/>
                <a:moveTo>
                  <a:pt x="106" y="44"/>
                </a:moveTo>
                <a:cubicBezTo>
                  <a:pt x="100" y="38"/>
                  <a:pt x="90" y="33"/>
                  <a:pt x="80" y="33"/>
                </a:cubicBezTo>
                <a:cubicBezTo>
                  <a:pt x="69" y="33"/>
                  <a:pt x="61" y="38"/>
                  <a:pt x="53" y="44"/>
                </a:cubicBezTo>
                <a:cubicBezTo>
                  <a:pt x="47" y="51"/>
                  <a:pt x="43" y="60"/>
                  <a:pt x="43" y="70"/>
                </a:cubicBezTo>
                <a:cubicBezTo>
                  <a:pt x="43" y="81"/>
                  <a:pt x="47" y="91"/>
                  <a:pt x="53" y="97"/>
                </a:cubicBezTo>
                <a:cubicBezTo>
                  <a:pt x="61" y="104"/>
                  <a:pt x="69" y="109"/>
                  <a:pt x="80" y="109"/>
                </a:cubicBezTo>
                <a:cubicBezTo>
                  <a:pt x="90" y="109"/>
                  <a:pt x="100" y="104"/>
                  <a:pt x="106" y="97"/>
                </a:cubicBezTo>
                <a:cubicBezTo>
                  <a:pt x="114" y="89"/>
                  <a:pt x="117" y="81"/>
                  <a:pt x="117" y="70"/>
                </a:cubicBezTo>
                <a:cubicBezTo>
                  <a:pt x="117" y="60"/>
                  <a:pt x="114" y="51"/>
                  <a:pt x="106" y="44"/>
                </a:cubicBezTo>
                <a:close/>
                <a:moveTo>
                  <a:pt x="101" y="91"/>
                </a:moveTo>
                <a:cubicBezTo>
                  <a:pt x="95" y="96"/>
                  <a:pt x="88" y="99"/>
                  <a:pt x="80" y="99"/>
                </a:cubicBezTo>
                <a:cubicBezTo>
                  <a:pt x="72" y="99"/>
                  <a:pt x="64" y="96"/>
                  <a:pt x="60" y="91"/>
                </a:cubicBezTo>
                <a:cubicBezTo>
                  <a:pt x="55" y="86"/>
                  <a:pt x="51" y="78"/>
                  <a:pt x="51" y="70"/>
                </a:cubicBezTo>
                <a:cubicBezTo>
                  <a:pt x="51" y="62"/>
                  <a:pt x="55" y="56"/>
                  <a:pt x="60" y="49"/>
                </a:cubicBezTo>
                <a:cubicBezTo>
                  <a:pt x="64" y="44"/>
                  <a:pt x="72" y="41"/>
                  <a:pt x="80" y="41"/>
                </a:cubicBezTo>
                <a:cubicBezTo>
                  <a:pt x="88" y="41"/>
                  <a:pt x="95" y="44"/>
                  <a:pt x="101" y="49"/>
                </a:cubicBezTo>
                <a:cubicBezTo>
                  <a:pt x="106" y="56"/>
                  <a:pt x="109" y="62"/>
                  <a:pt x="109" y="70"/>
                </a:cubicBezTo>
                <a:cubicBezTo>
                  <a:pt x="109" y="78"/>
                  <a:pt x="106" y="86"/>
                  <a:pt x="101" y="91"/>
                </a:cubicBezTo>
                <a:close/>
                <a:moveTo>
                  <a:pt x="135" y="33"/>
                </a:moveTo>
                <a:cubicBezTo>
                  <a:pt x="130" y="33"/>
                  <a:pt x="127" y="36"/>
                  <a:pt x="127" y="39"/>
                </a:cubicBezTo>
                <a:cubicBezTo>
                  <a:pt x="127" y="44"/>
                  <a:pt x="130" y="47"/>
                  <a:pt x="135" y="47"/>
                </a:cubicBezTo>
                <a:cubicBezTo>
                  <a:pt x="138" y="47"/>
                  <a:pt x="141" y="44"/>
                  <a:pt x="141" y="39"/>
                </a:cubicBezTo>
                <a:cubicBezTo>
                  <a:pt x="141" y="36"/>
                  <a:pt x="138" y="33"/>
                  <a:pt x="135" y="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D33553B8-67AC-35C5-1E43-0CAB3AC9EFD5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3590925"/>
            <a:ext cx="254000" cy="227013"/>
          </a:xfrm>
          <a:custGeom>
            <a:avLst/>
            <a:gdLst>
              <a:gd name="T0" fmla="*/ 153 w 160"/>
              <a:gd name="T1" fmla="*/ 11 h 143"/>
              <a:gd name="T2" fmla="*/ 12 w 160"/>
              <a:gd name="T3" fmla="*/ 0 h 143"/>
              <a:gd name="T4" fmla="*/ 0 w 160"/>
              <a:gd name="T5" fmla="*/ 90 h 143"/>
              <a:gd name="T6" fmla="*/ 49 w 160"/>
              <a:gd name="T7" fmla="*/ 101 h 143"/>
              <a:gd name="T8" fmla="*/ 39 w 160"/>
              <a:gd name="T9" fmla="*/ 106 h 143"/>
              <a:gd name="T10" fmla="*/ 39 w 160"/>
              <a:gd name="T11" fmla="*/ 111 h 143"/>
              <a:gd name="T12" fmla="*/ 74 w 160"/>
              <a:gd name="T13" fmla="*/ 136 h 143"/>
              <a:gd name="T14" fmla="*/ 109 w 160"/>
              <a:gd name="T15" fmla="*/ 143 h 143"/>
              <a:gd name="T16" fmla="*/ 116 w 160"/>
              <a:gd name="T17" fmla="*/ 131 h 143"/>
              <a:gd name="T18" fmla="*/ 160 w 160"/>
              <a:gd name="T19" fmla="*/ 121 h 143"/>
              <a:gd name="T20" fmla="*/ 153 w 160"/>
              <a:gd name="T21" fmla="*/ 50 h 143"/>
              <a:gd name="T22" fmla="*/ 154 w 160"/>
              <a:gd name="T23" fmla="*/ 60 h 143"/>
              <a:gd name="T24" fmla="*/ 94 w 160"/>
              <a:gd name="T25" fmla="*/ 58 h 143"/>
              <a:gd name="T26" fmla="*/ 150 w 160"/>
              <a:gd name="T27" fmla="*/ 55 h 143"/>
              <a:gd name="T28" fmla="*/ 109 w 160"/>
              <a:gd name="T29" fmla="*/ 80 h 143"/>
              <a:gd name="T30" fmla="*/ 94 w 160"/>
              <a:gd name="T31" fmla="*/ 64 h 143"/>
              <a:gd name="T32" fmla="*/ 154 w 160"/>
              <a:gd name="T33" fmla="*/ 116 h 143"/>
              <a:gd name="T34" fmla="*/ 116 w 160"/>
              <a:gd name="T35" fmla="*/ 87 h 143"/>
              <a:gd name="T36" fmla="*/ 110 w 160"/>
              <a:gd name="T37" fmla="*/ 90 h 143"/>
              <a:gd name="T38" fmla="*/ 80 w 160"/>
              <a:gd name="T39" fmla="*/ 87 h 143"/>
              <a:gd name="T40" fmla="*/ 109 w 160"/>
              <a:gd name="T41" fmla="*/ 86 h 143"/>
              <a:gd name="T42" fmla="*/ 110 w 160"/>
              <a:gd name="T43" fmla="*/ 90 h 143"/>
              <a:gd name="T44" fmla="*/ 147 w 160"/>
              <a:gd name="T45" fmla="*/ 14 h 143"/>
              <a:gd name="T46" fmla="*/ 99 w 160"/>
              <a:gd name="T47" fmla="*/ 50 h 143"/>
              <a:gd name="T48" fmla="*/ 89 w 160"/>
              <a:gd name="T49" fmla="*/ 80 h 143"/>
              <a:gd name="T50" fmla="*/ 74 w 160"/>
              <a:gd name="T51" fmla="*/ 87 h 143"/>
              <a:gd name="T52" fmla="*/ 6 w 160"/>
              <a:gd name="T53" fmla="*/ 14 h 143"/>
              <a:gd name="T54" fmla="*/ 147 w 160"/>
              <a:gd name="T55" fmla="*/ 14 h 143"/>
              <a:gd name="T56" fmla="*/ 110 w 160"/>
              <a:gd name="T57" fmla="*/ 96 h 143"/>
              <a:gd name="T58" fmla="*/ 80 w 160"/>
              <a:gd name="T59" fmla="*/ 127 h 143"/>
              <a:gd name="T60" fmla="*/ 80 w 160"/>
              <a:gd name="T61" fmla="*/ 96 h 143"/>
              <a:gd name="T62" fmla="*/ 142 w 160"/>
              <a:gd name="T63" fmla="*/ 5 h 143"/>
              <a:gd name="T64" fmla="*/ 7 w 160"/>
              <a:gd name="T65" fmla="*/ 8 h 143"/>
              <a:gd name="T66" fmla="*/ 6 w 160"/>
              <a:gd name="T67" fmla="*/ 93 h 143"/>
              <a:gd name="T68" fmla="*/ 74 w 160"/>
              <a:gd name="T69" fmla="*/ 96 h 143"/>
              <a:gd name="T70" fmla="*/ 6 w 160"/>
              <a:gd name="T71" fmla="*/ 93 h 143"/>
              <a:gd name="T72" fmla="*/ 56 w 160"/>
              <a:gd name="T73" fmla="*/ 101 h 143"/>
              <a:gd name="T74" fmla="*/ 74 w 160"/>
              <a:gd name="T75" fmla="*/ 106 h 143"/>
              <a:gd name="T76" fmla="*/ 52 w 160"/>
              <a:gd name="T77" fmla="*/ 106 h 143"/>
              <a:gd name="T78" fmla="*/ 82 w 160"/>
              <a:gd name="T79" fmla="*/ 137 h 143"/>
              <a:gd name="T80" fmla="*/ 80 w 160"/>
              <a:gd name="T81" fmla="*/ 133 h 143"/>
              <a:gd name="T82" fmla="*/ 110 w 160"/>
              <a:gd name="T83" fmla="*/ 136 h 143"/>
              <a:gd name="T84" fmla="*/ 150 w 160"/>
              <a:gd name="T85" fmla="*/ 126 h 143"/>
              <a:gd name="T86" fmla="*/ 116 w 160"/>
              <a:gd name="T87" fmla="*/ 121 h 143"/>
              <a:gd name="T88" fmla="*/ 154 w 160"/>
              <a:gd name="T89" fmla="*/ 121 h 143"/>
              <a:gd name="T90" fmla="*/ 150 w 160"/>
              <a:gd name="T91" fmla="*/ 126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43">
                <a:moveTo>
                  <a:pt x="153" y="50"/>
                </a:moveTo>
                <a:cubicBezTo>
                  <a:pt x="153" y="11"/>
                  <a:pt x="153" y="11"/>
                  <a:pt x="153" y="11"/>
                </a:cubicBezTo>
                <a:cubicBezTo>
                  <a:pt x="153" y="5"/>
                  <a:pt x="149" y="0"/>
                  <a:pt x="14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1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6"/>
                  <a:pt x="6" y="101"/>
                  <a:pt x="12" y="101"/>
                </a:cubicBezTo>
                <a:cubicBezTo>
                  <a:pt x="49" y="101"/>
                  <a:pt x="49" y="101"/>
                  <a:pt x="49" y="101"/>
                </a:cubicBezTo>
                <a:cubicBezTo>
                  <a:pt x="44" y="106"/>
                  <a:pt x="44" y="106"/>
                  <a:pt x="44" y="106"/>
                </a:cubicBezTo>
                <a:cubicBezTo>
                  <a:pt x="39" y="106"/>
                  <a:pt x="39" y="106"/>
                  <a:pt x="39" y="106"/>
                </a:cubicBezTo>
                <a:cubicBezTo>
                  <a:pt x="37" y="106"/>
                  <a:pt x="36" y="107"/>
                  <a:pt x="36" y="108"/>
                </a:cubicBezTo>
                <a:cubicBezTo>
                  <a:pt x="36" y="110"/>
                  <a:pt x="37" y="111"/>
                  <a:pt x="39" y="111"/>
                </a:cubicBezTo>
                <a:cubicBezTo>
                  <a:pt x="74" y="111"/>
                  <a:pt x="74" y="111"/>
                  <a:pt x="74" y="111"/>
                </a:cubicBezTo>
                <a:cubicBezTo>
                  <a:pt x="74" y="136"/>
                  <a:pt x="74" y="136"/>
                  <a:pt x="74" y="136"/>
                </a:cubicBezTo>
                <a:cubicBezTo>
                  <a:pt x="74" y="140"/>
                  <a:pt x="77" y="143"/>
                  <a:pt x="82" y="143"/>
                </a:cubicBezTo>
                <a:cubicBezTo>
                  <a:pt x="109" y="143"/>
                  <a:pt x="109" y="143"/>
                  <a:pt x="109" y="143"/>
                </a:cubicBezTo>
                <a:cubicBezTo>
                  <a:pt x="113" y="143"/>
                  <a:pt x="116" y="140"/>
                  <a:pt x="116" y="136"/>
                </a:cubicBezTo>
                <a:cubicBezTo>
                  <a:pt x="116" y="131"/>
                  <a:pt x="116" y="131"/>
                  <a:pt x="116" y="131"/>
                </a:cubicBezTo>
                <a:cubicBezTo>
                  <a:pt x="150" y="131"/>
                  <a:pt x="150" y="131"/>
                  <a:pt x="150" y="131"/>
                </a:cubicBezTo>
                <a:cubicBezTo>
                  <a:pt x="156" y="131"/>
                  <a:pt x="160" y="127"/>
                  <a:pt x="160" y="121"/>
                </a:cubicBezTo>
                <a:cubicBezTo>
                  <a:pt x="160" y="58"/>
                  <a:pt x="160" y="58"/>
                  <a:pt x="160" y="58"/>
                </a:cubicBezTo>
                <a:cubicBezTo>
                  <a:pt x="160" y="54"/>
                  <a:pt x="157" y="51"/>
                  <a:pt x="153" y="50"/>
                </a:cubicBezTo>
                <a:close/>
                <a:moveTo>
                  <a:pt x="154" y="58"/>
                </a:moveTo>
                <a:cubicBezTo>
                  <a:pt x="154" y="60"/>
                  <a:pt x="154" y="60"/>
                  <a:pt x="154" y="60"/>
                </a:cubicBezTo>
                <a:cubicBezTo>
                  <a:pt x="94" y="60"/>
                  <a:pt x="94" y="60"/>
                  <a:pt x="94" y="60"/>
                </a:cubicBezTo>
                <a:cubicBezTo>
                  <a:pt x="94" y="58"/>
                  <a:pt x="94" y="58"/>
                  <a:pt x="94" y="58"/>
                </a:cubicBezTo>
                <a:cubicBezTo>
                  <a:pt x="94" y="57"/>
                  <a:pt x="96" y="55"/>
                  <a:pt x="99" y="55"/>
                </a:cubicBezTo>
                <a:cubicBezTo>
                  <a:pt x="150" y="55"/>
                  <a:pt x="150" y="55"/>
                  <a:pt x="150" y="55"/>
                </a:cubicBezTo>
                <a:cubicBezTo>
                  <a:pt x="153" y="55"/>
                  <a:pt x="154" y="57"/>
                  <a:pt x="154" y="58"/>
                </a:cubicBezTo>
                <a:close/>
                <a:moveTo>
                  <a:pt x="109" y="80"/>
                </a:moveTo>
                <a:cubicBezTo>
                  <a:pt x="94" y="80"/>
                  <a:pt x="94" y="80"/>
                  <a:pt x="94" y="80"/>
                </a:cubicBezTo>
                <a:cubicBezTo>
                  <a:pt x="94" y="64"/>
                  <a:pt x="94" y="64"/>
                  <a:pt x="94" y="64"/>
                </a:cubicBezTo>
                <a:cubicBezTo>
                  <a:pt x="154" y="64"/>
                  <a:pt x="154" y="64"/>
                  <a:pt x="154" y="64"/>
                </a:cubicBezTo>
                <a:cubicBezTo>
                  <a:pt x="154" y="116"/>
                  <a:pt x="154" y="116"/>
                  <a:pt x="154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87"/>
                  <a:pt x="116" y="87"/>
                  <a:pt x="116" y="87"/>
                </a:cubicBezTo>
                <a:cubicBezTo>
                  <a:pt x="116" y="84"/>
                  <a:pt x="113" y="80"/>
                  <a:pt x="109" y="80"/>
                </a:cubicBezTo>
                <a:close/>
                <a:moveTo>
                  <a:pt x="110" y="90"/>
                </a:moveTo>
                <a:cubicBezTo>
                  <a:pt x="80" y="90"/>
                  <a:pt x="80" y="90"/>
                  <a:pt x="80" y="90"/>
                </a:cubicBezTo>
                <a:cubicBezTo>
                  <a:pt x="80" y="87"/>
                  <a:pt x="80" y="87"/>
                  <a:pt x="80" y="87"/>
                </a:cubicBezTo>
                <a:cubicBezTo>
                  <a:pt x="80" y="87"/>
                  <a:pt x="80" y="86"/>
                  <a:pt x="82" y="86"/>
                </a:cubicBezTo>
                <a:cubicBezTo>
                  <a:pt x="109" y="86"/>
                  <a:pt x="109" y="86"/>
                  <a:pt x="109" y="86"/>
                </a:cubicBezTo>
                <a:cubicBezTo>
                  <a:pt x="110" y="86"/>
                  <a:pt x="110" y="87"/>
                  <a:pt x="110" y="87"/>
                </a:cubicBezTo>
                <a:cubicBezTo>
                  <a:pt x="110" y="90"/>
                  <a:pt x="110" y="90"/>
                  <a:pt x="110" y="90"/>
                </a:cubicBezTo>
                <a:cubicBezTo>
                  <a:pt x="110" y="90"/>
                  <a:pt x="110" y="90"/>
                  <a:pt x="110" y="90"/>
                </a:cubicBezTo>
                <a:close/>
                <a:moveTo>
                  <a:pt x="147" y="14"/>
                </a:moveTo>
                <a:cubicBezTo>
                  <a:pt x="147" y="50"/>
                  <a:pt x="147" y="50"/>
                  <a:pt x="147" y="50"/>
                </a:cubicBezTo>
                <a:cubicBezTo>
                  <a:pt x="99" y="50"/>
                  <a:pt x="99" y="50"/>
                  <a:pt x="99" y="50"/>
                </a:cubicBezTo>
                <a:cubicBezTo>
                  <a:pt x="93" y="50"/>
                  <a:pt x="89" y="54"/>
                  <a:pt x="89" y="58"/>
                </a:cubicBezTo>
                <a:cubicBezTo>
                  <a:pt x="89" y="80"/>
                  <a:pt x="89" y="80"/>
                  <a:pt x="89" y="80"/>
                </a:cubicBezTo>
                <a:cubicBezTo>
                  <a:pt x="82" y="80"/>
                  <a:pt x="82" y="80"/>
                  <a:pt x="82" y="80"/>
                </a:cubicBezTo>
                <a:cubicBezTo>
                  <a:pt x="77" y="80"/>
                  <a:pt x="74" y="84"/>
                  <a:pt x="74" y="87"/>
                </a:cubicBezTo>
                <a:cubicBezTo>
                  <a:pt x="6" y="87"/>
                  <a:pt x="6" y="87"/>
                  <a:pt x="6" y="87"/>
                </a:cubicBezTo>
                <a:cubicBezTo>
                  <a:pt x="6" y="14"/>
                  <a:pt x="6" y="14"/>
                  <a:pt x="6" y="14"/>
                </a:cubicBezTo>
                <a:cubicBezTo>
                  <a:pt x="147" y="14"/>
                  <a:pt x="147" y="14"/>
                  <a:pt x="147" y="14"/>
                </a:cubicBezTo>
                <a:cubicBezTo>
                  <a:pt x="147" y="14"/>
                  <a:pt x="147" y="14"/>
                  <a:pt x="147" y="14"/>
                </a:cubicBezTo>
                <a:close/>
                <a:moveTo>
                  <a:pt x="80" y="96"/>
                </a:moveTo>
                <a:cubicBezTo>
                  <a:pt x="110" y="96"/>
                  <a:pt x="110" y="96"/>
                  <a:pt x="110" y="96"/>
                </a:cubicBezTo>
                <a:cubicBezTo>
                  <a:pt x="110" y="127"/>
                  <a:pt x="110" y="127"/>
                  <a:pt x="110" y="127"/>
                </a:cubicBezTo>
                <a:cubicBezTo>
                  <a:pt x="80" y="127"/>
                  <a:pt x="80" y="127"/>
                  <a:pt x="80" y="127"/>
                </a:cubicBezTo>
                <a:cubicBezTo>
                  <a:pt x="80" y="96"/>
                  <a:pt x="80" y="96"/>
                  <a:pt x="80" y="96"/>
                </a:cubicBezTo>
                <a:cubicBezTo>
                  <a:pt x="80" y="96"/>
                  <a:pt x="80" y="96"/>
                  <a:pt x="80" y="96"/>
                </a:cubicBezTo>
                <a:close/>
                <a:moveTo>
                  <a:pt x="12" y="5"/>
                </a:moveTo>
                <a:cubicBezTo>
                  <a:pt x="142" y="5"/>
                  <a:pt x="142" y="5"/>
                  <a:pt x="142" y="5"/>
                </a:cubicBezTo>
                <a:cubicBezTo>
                  <a:pt x="144" y="5"/>
                  <a:pt x="146" y="7"/>
                  <a:pt x="14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7"/>
                  <a:pt x="10" y="5"/>
                  <a:pt x="12" y="5"/>
                </a:cubicBezTo>
                <a:close/>
                <a:moveTo>
                  <a:pt x="6" y="93"/>
                </a:moveTo>
                <a:cubicBezTo>
                  <a:pt x="74" y="93"/>
                  <a:pt x="74" y="93"/>
                  <a:pt x="74" y="93"/>
                </a:cubicBezTo>
                <a:cubicBezTo>
                  <a:pt x="74" y="96"/>
                  <a:pt x="74" y="96"/>
                  <a:pt x="74" y="96"/>
                </a:cubicBezTo>
                <a:cubicBezTo>
                  <a:pt x="12" y="96"/>
                  <a:pt x="12" y="96"/>
                  <a:pt x="12" y="96"/>
                </a:cubicBezTo>
                <a:cubicBezTo>
                  <a:pt x="10" y="96"/>
                  <a:pt x="7" y="94"/>
                  <a:pt x="6" y="93"/>
                </a:cubicBezTo>
                <a:close/>
                <a:moveTo>
                  <a:pt x="52" y="106"/>
                </a:moveTo>
                <a:cubicBezTo>
                  <a:pt x="56" y="101"/>
                  <a:pt x="56" y="101"/>
                  <a:pt x="56" y="101"/>
                </a:cubicBezTo>
                <a:cubicBezTo>
                  <a:pt x="74" y="101"/>
                  <a:pt x="74" y="101"/>
                  <a:pt x="74" y="101"/>
                </a:cubicBezTo>
                <a:cubicBezTo>
                  <a:pt x="74" y="106"/>
                  <a:pt x="74" y="106"/>
                  <a:pt x="74" y="106"/>
                </a:cubicBezTo>
                <a:cubicBezTo>
                  <a:pt x="52" y="106"/>
                  <a:pt x="52" y="106"/>
                  <a:pt x="52" y="106"/>
                </a:cubicBezTo>
                <a:cubicBezTo>
                  <a:pt x="52" y="106"/>
                  <a:pt x="52" y="106"/>
                  <a:pt x="52" y="106"/>
                </a:cubicBezTo>
                <a:close/>
                <a:moveTo>
                  <a:pt x="109" y="137"/>
                </a:moveTo>
                <a:cubicBezTo>
                  <a:pt x="82" y="137"/>
                  <a:pt x="82" y="137"/>
                  <a:pt x="82" y="137"/>
                </a:cubicBezTo>
                <a:cubicBezTo>
                  <a:pt x="80" y="137"/>
                  <a:pt x="80" y="137"/>
                  <a:pt x="80" y="136"/>
                </a:cubicBezTo>
                <a:cubicBezTo>
                  <a:pt x="80" y="133"/>
                  <a:pt x="80" y="133"/>
                  <a:pt x="80" y="133"/>
                </a:cubicBezTo>
                <a:cubicBezTo>
                  <a:pt x="110" y="133"/>
                  <a:pt x="110" y="133"/>
                  <a:pt x="110" y="133"/>
                </a:cubicBezTo>
                <a:cubicBezTo>
                  <a:pt x="110" y="136"/>
                  <a:pt x="110" y="136"/>
                  <a:pt x="110" y="136"/>
                </a:cubicBezTo>
                <a:cubicBezTo>
                  <a:pt x="110" y="137"/>
                  <a:pt x="110" y="137"/>
                  <a:pt x="109" y="137"/>
                </a:cubicBezTo>
                <a:close/>
                <a:moveTo>
                  <a:pt x="150" y="126"/>
                </a:moveTo>
                <a:cubicBezTo>
                  <a:pt x="116" y="126"/>
                  <a:pt x="116" y="126"/>
                  <a:pt x="116" y="126"/>
                </a:cubicBezTo>
                <a:cubicBezTo>
                  <a:pt x="116" y="121"/>
                  <a:pt x="116" y="121"/>
                  <a:pt x="116" y="121"/>
                </a:cubicBezTo>
                <a:cubicBezTo>
                  <a:pt x="154" y="121"/>
                  <a:pt x="154" y="121"/>
                  <a:pt x="154" y="121"/>
                </a:cubicBezTo>
                <a:cubicBezTo>
                  <a:pt x="154" y="121"/>
                  <a:pt x="154" y="121"/>
                  <a:pt x="154" y="121"/>
                </a:cubicBezTo>
                <a:cubicBezTo>
                  <a:pt x="154" y="124"/>
                  <a:pt x="153" y="126"/>
                  <a:pt x="150" y="126"/>
                </a:cubicBezTo>
                <a:close/>
                <a:moveTo>
                  <a:pt x="150" y="126"/>
                </a:moveTo>
                <a:cubicBezTo>
                  <a:pt x="150" y="126"/>
                  <a:pt x="150" y="126"/>
                  <a:pt x="150" y="12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C8FB4FB3-AA04-4795-472E-91056AFA32E2}"/>
              </a:ext>
            </a:extLst>
          </p:cNvPr>
          <p:cNvSpPr>
            <a:spLocks noEditPoints="1"/>
          </p:cNvSpPr>
          <p:nvPr/>
        </p:nvSpPr>
        <p:spPr bwMode="auto">
          <a:xfrm>
            <a:off x="4083051" y="3576638"/>
            <a:ext cx="168275" cy="254000"/>
          </a:xfrm>
          <a:custGeom>
            <a:avLst/>
            <a:gdLst>
              <a:gd name="T0" fmla="*/ 98 w 106"/>
              <a:gd name="T1" fmla="*/ 57 h 160"/>
              <a:gd name="T2" fmla="*/ 53 w 106"/>
              <a:gd name="T3" fmla="*/ 126 h 160"/>
              <a:gd name="T4" fmla="*/ 8 w 106"/>
              <a:gd name="T5" fmla="*/ 57 h 160"/>
              <a:gd name="T6" fmla="*/ 0 w 106"/>
              <a:gd name="T7" fmla="*/ 57 h 160"/>
              <a:gd name="T8" fmla="*/ 50 w 106"/>
              <a:gd name="T9" fmla="*/ 133 h 160"/>
              <a:gd name="T10" fmla="*/ 31 w 106"/>
              <a:gd name="T11" fmla="*/ 152 h 160"/>
              <a:gd name="T12" fmla="*/ 31 w 106"/>
              <a:gd name="T13" fmla="*/ 160 h 160"/>
              <a:gd name="T14" fmla="*/ 80 w 106"/>
              <a:gd name="T15" fmla="*/ 157 h 160"/>
              <a:gd name="T16" fmla="*/ 56 w 106"/>
              <a:gd name="T17" fmla="*/ 152 h 160"/>
              <a:gd name="T18" fmla="*/ 106 w 106"/>
              <a:gd name="T19" fmla="*/ 79 h 160"/>
              <a:gd name="T20" fmla="*/ 103 w 106"/>
              <a:gd name="T21" fmla="*/ 54 h 160"/>
              <a:gd name="T22" fmla="*/ 57 w 106"/>
              <a:gd name="T23" fmla="*/ 114 h 160"/>
              <a:gd name="T24" fmla="*/ 87 w 106"/>
              <a:gd name="T25" fmla="*/ 32 h 160"/>
              <a:gd name="T26" fmla="*/ 52 w 106"/>
              <a:gd name="T27" fmla="*/ 0 h 160"/>
              <a:gd name="T28" fmla="*/ 20 w 106"/>
              <a:gd name="T29" fmla="*/ 83 h 160"/>
              <a:gd name="T30" fmla="*/ 40 w 106"/>
              <a:gd name="T31" fmla="*/ 77 h 160"/>
              <a:gd name="T32" fmla="*/ 28 w 106"/>
              <a:gd name="T33" fmla="*/ 67 h 160"/>
              <a:gd name="T34" fmla="*/ 45 w 106"/>
              <a:gd name="T35" fmla="*/ 63 h 160"/>
              <a:gd name="T36" fmla="*/ 28 w 106"/>
              <a:gd name="T37" fmla="*/ 59 h 160"/>
              <a:gd name="T38" fmla="*/ 40 w 106"/>
              <a:gd name="T39" fmla="*/ 48 h 160"/>
              <a:gd name="T40" fmla="*/ 40 w 106"/>
              <a:gd name="T41" fmla="*/ 42 h 160"/>
              <a:gd name="T42" fmla="*/ 28 w 106"/>
              <a:gd name="T43" fmla="*/ 32 h 160"/>
              <a:gd name="T44" fmla="*/ 40 w 106"/>
              <a:gd name="T45" fmla="*/ 21 h 160"/>
              <a:gd name="T46" fmla="*/ 49 w 106"/>
              <a:gd name="T47" fmla="*/ 21 h 160"/>
              <a:gd name="T48" fmla="*/ 58 w 106"/>
              <a:gd name="T49" fmla="*/ 8 h 160"/>
              <a:gd name="T50" fmla="*/ 63 w 106"/>
              <a:gd name="T51" fmla="*/ 24 h 160"/>
              <a:gd name="T52" fmla="*/ 66 w 106"/>
              <a:gd name="T53" fmla="*/ 10 h 160"/>
              <a:gd name="T54" fmla="*/ 79 w 106"/>
              <a:gd name="T55" fmla="*/ 42 h 160"/>
              <a:gd name="T56" fmla="*/ 63 w 106"/>
              <a:gd name="T57" fmla="*/ 45 h 160"/>
              <a:gd name="T58" fmla="*/ 79 w 106"/>
              <a:gd name="T59" fmla="*/ 48 h 160"/>
              <a:gd name="T60" fmla="*/ 66 w 106"/>
              <a:gd name="T61" fmla="*/ 59 h 160"/>
              <a:gd name="T62" fmla="*/ 66 w 106"/>
              <a:gd name="T63" fmla="*/ 67 h 160"/>
              <a:gd name="T64" fmla="*/ 79 w 106"/>
              <a:gd name="T65" fmla="*/ 77 h 160"/>
              <a:gd name="T66" fmla="*/ 63 w 106"/>
              <a:gd name="T67" fmla="*/ 80 h 160"/>
              <a:gd name="T68" fmla="*/ 79 w 106"/>
              <a:gd name="T69" fmla="*/ 85 h 160"/>
              <a:gd name="T70" fmla="*/ 52 w 106"/>
              <a:gd name="T71" fmla="*/ 107 h 160"/>
              <a:gd name="T72" fmla="*/ 40 w 106"/>
              <a:gd name="T73" fmla="*/ 85 h 160"/>
              <a:gd name="T74" fmla="*/ 40 w 106"/>
              <a:gd name="T75" fmla="*/ 7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6" h="160">
                <a:moveTo>
                  <a:pt x="103" y="54"/>
                </a:moveTo>
                <a:cubicBezTo>
                  <a:pt x="99" y="54"/>
                  <a:pt x="98" y="55"/>
                  <a:pt x="98" y="57"/>
                </a:cubicBezTo>
                <a:cubicBezTo>
                  <a:pt x="98" y="79"/>
                  <a:pt x="98" y="79"/>
                  <a:pt x="98" y="79"/>
                </a:cubicBezTo>
                <a:cubicBezTo>
                  <a:pt x="98" y="105"/>
                  <a:pt x="79" y="126"/>
                  <a:pt x="53" y="126"/>
                </a:cubicBezTo>
                <a:cubicBezTo>
                  <a:pt x="29" y="126"/>
                  <a:pt x="8" y="105"/>
                  <a:pt x="8" y="79"/>
                </a:cubicBezTo>
                <a:cubicBezTo>
                  <a:pt x="8" y="57"/>
                  <a:pt x="8" y="57"/>
                  <a:pt x="8" y="57"/>
                </a:cubicBezTo>
                <a:cubicBezTo>
                  <a:pt x="8" y="55"/>
                  <a:pt x="6" y="54"/>
                  <a:pt x="5" y="54"/>
                </a:cubicBezTo>
                <a:cubicBezTo>
                  <a:pt x="2" y="54"/>
                  <a:pt x="0" y="55"/>
                  <a:pt x="0" y="57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108"/>
                  <a:pt x="22" y="131"/>
                  <a:pt x="50" y="133"/>
                </a:cubicBezTo>
                <a:cubicBezTo>
                  <a:pt x="50" y="152"/>
                  <a:pt x="50" y="152"/>
                  <a:pt x="50" y="152"/>
                </a:cubicBezTo>
                <a:cubicBezTo>
                  <a:pt x="31" y="152"/>
                  <a:pt x="31" y="152"/>
                  <a:pt x="31" y="152"/>
                </a:cubicBezTo>
                <a:cubicBezTo>
                  <a:pt x="27" y="152"/>
                  <a:pt x="26" y="154"/>
                  <a:pt x="26" y="157"/>
                </a:cubicBezTo>
                <a:cubicBezTo>
                  <a:pt x="26" y="159"/>
                  <a:pt x="27" y="160"/>
                  <a:pt x="31" y="160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79" y="160"/>
                  <a:pt x="80" y="159"/>
                  <a:pt x="80" y="157"/>
                </a:cubicBezTo>
                <a:cubicBezTo>
                  <a:pt x="80" y="154"/>
                  <a:pt x="79" y="152"/>
                  <a:pt x="77" y="152"/>
                </a:cubicBezTo>
                <a:cubicBezTo>
                  <a:pt x="56" y="152"/>
                  <a:pt x="56" y="152"/>
                  <a:pt x="56" y="152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83" y="131"/>
                  <a:pt x="106" y="108"/>
                  <a:pt x="106" y="79"/>
                </a:cubicBezTo>
                <a:cubicBezTo>
                  <a:pt x="106" y="57"/>
                  <a:pt x="106" y="57"/>
                  <a:pt x="106" y="57"/>
                </a:cubicBezTo>
                <a:cubicBezTo>
                  <a:pt x="106" y="55"/>
                  <a:pt x="104" y="54"/>
                  <a:pt x="103" y="54"/>
                </a:cubicBezTo>
                <a:close/>
                <a:moveTo>
                  <a:pt x="52" y="114"/>
                </a:moveTo>
                <a:cubicBezTo>
                  <a:pt x="57" y="114"/>
                  <a:pt x="57" y="114"/>
                  <a:pt x="57" y="114"/>
                </a:cubicBezTo>
                <a:cubicBezTo>
                  <a:pt x="73" y="114"/>
                  <a:pt x="87" y="101"/>
                  <a:pt x="87" y="83"/>
                </a:cubicBezTo>
                <a:cubicBezTo>
                  <a:pt x="87" y="32"/>
                  <a:pt x="87" y="32"/>
                  <a:pt x="87" y="32"/>
                </a:cubicBezTo>
                <a:cubicBezTo>
                  <a:pt x="87" y="15"/>
                  <a:pt x="73" y="0"/>
                  <a:pt x="57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34" y="0"/>
                  <a:pt x="20" y="15"/>
                  <a:pt x="20" y="32"/>
                </a:cubicBezTo>
                <a:cubicBezTo>
                  <a:pt x="20" y="83"/>
                  <a:pt x="20" y="83"/>
                  <a:pt x="20" y="83"/>
                </a:cubicBezTo>
                <a:cubicBezTo>
                  <a:pt x="20" y="101"/>
                  <a:pt x="34" y="114"/>
                  <a:pt x="52" y="114"/>
                </a:cubicBezTo>
                <a:close/>
                <a:moveTo>
                  <a:pt x="40" y="77"/>
                </a:moveTo>
                <a:cubicBezTo>
                  <a:pt x="28" y="77"/>
                  <a:pt x="28" y="77"/>
                  <a:pt x="28" y="77"/>
                </a:cubicBezTo>
                <a:cubicBezTo>
                  <a:pt x="28" y="67"/>
                  <a:pt x="28" y="67"/>
                  <a:pt x="28" y="67"/>
                </a:cubicBezTo>
                <a:cubicBezTo>
                  <a:pt x="40" y="67"/>
                  <a:pt x="40" y="67"/>
                  <a:pt x="40" y="67"/>
                </a:cubicBezTo>
                <a:cubicBezTo>
                  <a:pt x="44" y="67"/>
                  <a:pt x="45" y="66"/>
                  <a:pt x="45" y="63"/>
                </a:cubicBezTo>
                <a:cubicBezTo>
                  <a:pt x="45" y="61"/>
                  <a:pt x="44" y="59"/>
                  <a:pt x="40" y="59"/>
                </a:cubicBezTo>
                <a:cubicBezTo>
                  <a:pt x="28" y="59"/>
                  <a:pt x="28" y="59"/>
                  <a:pt x="28" y="59"/>
                </a:cubicBezTo>
                <a:cubicBezTo>
                  <a:pt x="28" y="48"/>
                  <a:pt x="28" y="48"/>
                  <a:pt x="28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4" y="48"/>
                  <a:pt x="45" y="47"/>
                  <a:pt x="45" y="45"/>
                </a:cubicBezTo>
                <a:cubicBezTo>
                  <a:pt x="45" y="43"/>
                  <a:pt x="44" y="42"/>
                  <a:pt x="40" y="42"/>
                </a:cubicBezTo>
                <a:cubicBezTo>
                  <a:pt x="28" y="42"/>
                  <a:pt x="28" y="42"/>
                  <a:pt x="28" y="42"/>
                </a:cubicBezTo>
                <a:cubicBezTo>
                  <a:pt x="28" y="32"/>
                  <a:pt x="28" y="32"/>
                  <a:pt x="28" y="32"/>
                </a:cubicBezTo>
                <a:cubicBezTo>
                  <a:pt x="28" y="23"/>
                  <a:pt x="32" y="15"/>
                  <a:pt x="40" y="10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3"/>
                  <a:pt x="42" y="24"/>
                  <a:pt x="45" y="24"/>
                </a:cubicBezTo>
                <a:cubicBezTo>
                  <a:pt x="47" y="24"/>
                  <a:pt x="49" y="23"/>
                  <a:pt x="49" y="21"/>
                </a:cubicBezTo>
                <a:cubicBezTo>
                  <a:pt x="49" y="8"/>
                  <a:pt x="49" y="8"/>
                  <a:pt x="49" y="8"/>
                </a:cubicBezTo>
                <a:cubicBezTo>
                  <a:pt x="58" y="8"/>
                  <a:pt x="58" y="8"/>
                  <a:pt x="58" y="8"/>
                </a:cubicBezTo>
                <a:cubicBezTo>
                  <a:pt x="58" y="21"/>
                  <a:pt x="58" y="21"/>
                  <a:pt x="58" y="21"/>
                </a:cubicBezTo>
                <a:cubicBezTo>
                  <a:pt x="58" y="23"/>
                  <a:pt x="60" y="24"/>
                  <a:pt x="63" y="24"/>
                </a:cubicBezTo>
                <a:cubicBezTo>
                  <a:pt x="65" y="24"/>
                  <a:pt x="66" y="23"/>
                  <a:pt x="66" y="21"/>
                </a:cubicBezTo>
                <a:cubicBezTo>
                  <a:pt x="66" y="10"/>
                  <a:pt x="66" y="10"/>
                  <a:pt x="66" y="10"/>
                </a:cubicBezTo>
                <a:cubicBezTo>
                  <a:pt x="74" y="15"/>
                  <a:pt x="79" y="23"/>
                  <a:pt x="79" y="32"/>
                </a:cubicBezTo>
                <a:cubicBezTo>
                  <a:pt x="79" y="42"/>
                  <a:pt x="79" y="42"/>
                  <a:pt x="79" y="42"/>
                </a:cubicBezTo>
                <a:cubicBezTo>
                  <a:pt x="66" y="42"/>
                  <a:pt x="66" y="42"/>
                  <a:pt x="66" y="42"/>
                </a:cubicBezTo>
                <a:cubicBezTo>
                  <a:pt x="65" y="42"/>
                  <a:pt x="63" y="43"/>
                  <a:pt x="63" y="45"/>
                </a:cubicBezTo>
                <a:cubicBezTo>
                  <a:pt x="63" y="47"/>
                  <a:pt x="65" y="48"/>
                  <a:pt x="66" y="48"/>
                </a:cubicBezTo>
                <a:cubicBezTo>
                  <a:pt x="79" y="48"/>
                  <a:pt x="79" y="48"/>
                  <a:pt x="79" y="48"/>
                </a:cubicBezTo>
                <a:cubicBezTo>
                  <a:pt x="79" y="59"/>
                  <a:pt x="79" y="59"/>
                  <a:pt x="79" y="59"/>
                </a:cubicBezTo>
                <a:cubicBezTo>
                  <a:pt x="66" y="59"/>
                  <a:pt x="66" y="59"/>
                  <a:pt x="66" y="59"/>
                </a:cubicBezTo>
                <a:cubicBezTo>
                  <a:pt x="65" y="59"/>
                  <a:pt x="63" y="61"/>
                  <a:pt x="63" y="63"/>
                </a:cubicBezTo>
                <a:cubicBezTo>
                  <a:pt x="63" y="66"/>
                  <a:pt x="65" y="67"/>
                  <a:pt x="66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77"/>
                  <a:pt x="79" y="77"/>
                  <a:pt x="79" y="77"/>
                </a:cubicBezTo>
                <a:cubicBezTo>
                  <a:pt x="66" y="77"/>
                  <a:pt x="66" y="77"/>
                  <a:pt x="66" y="77"/>
                </a:cubicBezTo>
                <a:cubicBezTo>
                  <a:pt x="65" y="77"/>
                  <a:pt x="63" y="78"/>
                  <a:pt x="63" y="80"/>
                </a:cubicBezTo>
                <a:cubicBezTo>
                  <a:pt x="63" y="83"/>
                  <a:pt x="65" y="85"/>
                  <a:pt x="66" y="85"/>
                </a:cubicBezTo>
                <a:cubicBezTo>
                  <a:pt x="79" y="85"/>
                  <a:pt x="79" y="85"/>
                  <a:pt x="79" y="85"/>
                </a:cubicBezTo>
                <a:cubicBezTo>
                  <a:pt x="79" y="98"/>
                  <a:pt x="69" y="107"/>
                  <a:pt x="57" y="107"/>
                </a:cubicBezTo>
                <a:cubicBezTo>
                  <a:pt x="52" y="107"/>
                  <a:pt x="52" y="107"/>
                  <a:pt x="52" y="107"/>
                </a:cubicBezTo>
                <a:cubicBezTo>
                  <a:pt x="39" y="107"/>
                  <a:pt x="28" y="98"/>
                  <a:pt x="28" y="85"/>
                </a:cubicBezTo>
                <a:cubicBezTo>
                  <a:pt x="40" y="85"/>
                  <a:pt x="40" y="85"/>
                  <a:pt x="40" y="85"/>
                </a:cubicBezTo>
                <a:cubicBezTo>
                  <a:pt x="44" y="85"/>
                  <a:pt x="45" y="83"/>
                  <a:pt x="45" y="80"/>
                </a:cubicBezTo>
                <a:cubicBezTo>
                  <a:pt x="45" y="78"/>
                  <a:pt x="44" y="77"/>
                  <a:pt x="40" y="7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8F652F0B-B8CA-41AD-9518-0BFBBCA1871D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3024188"/>
            <a:ext cx="252413" cy="254000"/>
          </a:xfrm>
          <a:custGeom>
            <a:avLst/>
            <a:gdLst>
              <a:gd name="T0" fmla="*/ 63 w 159"/>
              <a:gd name="T1" fmla="*/ 71 h 160"/>
              <a:gd name="T2" fmla="*/ 99 w 159"/>
              <a:gd name="T3" fmla="*/ 63 h 160"/>
              <a:gd name="T4" fmla="*/ 55 w 159"/>
              <a:gd name="T5" fmla="*/ 33 h 160"/>
              <a:gd name="T6" fmla="*/ 69 w 159"/>
              <a:gd name="T7" fmla="*/ 69 h 160"/>
              <a:gd name="T8" fmla="*/ 92 w 159"/>
              <a:gd name="T9" fmla="*/ 65 h 160"/>
              <a:gd name="T10" fmla="*/ 92 w 159"/>
              <a:gd name="T11" fmla="*/ 63 h 160"/>
              <a:gd name="T12" fmla="*/ 76 w 159"/>
              <a:gd name="T13" fmla="*/ 33 h 160"/>
              <a:gd name="T14" fmla="*/ 87 w 159"/>
              <a:gd name="T15" fmla="*/ 57 h 160"/>
              <a:gd name="T16" fmla="*/ 71 w 159"/>
              <a:gd name="T17" fmla="*/ 33 h 160"/>
              <a:gd name="T18" fmla="*/ 69 w 159"/>
              <a:gd name="T19" fmla="*/ 49 h 160"/>
              <a:gd name="T20" fmla="*/ 92 w 159"/>
              <a:gd name="T21" fmla="*/ 120 h 160"/>
              <a:gd name="T22" fmla="*/ 71 w 159"/>
              <a:gd name="T23" fmla="*/ 101 h 160"/>
              <a:gd name="T24" fmla="*/ 43 w 159"/>
              <a:gd name="T25" fmla="*/ 125 h 160"/>
              <a:gd name="T26" fmla="*/ 56 w 159"/>
              <a:gd name="T27" fmla="*/ 160 h 160"/>
              <a:gd name="T28" fmla="*/ 64 w 159"/>
              <a:gd name="T29" fmla="*/ 148 h 160"/>
              <a:gd name="T30" fmla="*/ 78 w 159"/>
              <a:gd name="T31" fmla="*/ 138 h 160"/>
              <a:gd name="T32" fmla="*/ 89 w 159"/>
              <a:gd name="T33" fmla="*/ 136 h 160"/>
              <a:gd name="T34" fmla="*/ 97 w 159"/>
              <a:gd name="T35" fmla="*/ 127 h 160"/>
              <a:gd name="T36" fmla="*/ 97 w 159"/>
              <a:gd name="T37" fmla="*/ 149 h 160"/>
              <a:gd name="T38" fmla="*/ 102 w 159"/>
              <a:gd name="T39" fmla="*/ 151 h 160"/>
              <a:gd name="T40" fmla="*/ 102 w 159"/>
              <a:gd name="T41" fmla="*/ 125 h 160"/>
              <a:gd name="T42" fmla="*/ 48 w 159"/>
              <a:gd name="T43" fmla="*/ 127 h 160"/>
              <a:gd name="T44" fmla="*/ 67 w 159"/>
              <a:gd name="T45" fmla="*/ 141 h 160"/>
              <a:gd name="T46" fmla="*/ 57 w 159"/>
              <a:gd name="T47" fmla="*/ 120 h 160"/>
              <a:gd name="T48" fmla="*/ 64 w 159"/>
              <a:gd name="T49" fmla="*/ 115 h 160"/>
              <a:gd name="T50" fmla="*/ 70 w 159"/>
              <a:gd name="T51" fmla="*/ 117 h 160"/>
              <a:gd name="T52" fmla="*/ 71 w 159"/>
              <a:gd name="T53" fmla="*/ 107 h 160"/>
              <a:gd name="T54" fmla="*/ 86 w 159"/>
              <a:gd name="T55" fmla="*/ 120 h 160"/>
              <a:gd name="T56" fmla="*/ 87 w 159"/>
              <a:gd name="T57" fmla="*/ 120 h 160"/>
              <a:gd name="T58" fmla="*/ 83 w 159"/>
              <a:gd name="T59" fmla="*/ 0 h 160"/>
              <a:gd name="T60" fmla="*/ 68 w 159"/>
              <a:gd name="T61" fmla="*/ 9 h 160"/>
              <a:gd name="T62" fmla="*/ 58 w 159"/>
              <a:gd name="T63" fmla="*/ 17 h 160"/>
              <a:gd name="T64" fmla="*/ 54 w 159"/>
              <a:gd name="T65" fmla="*/ 28 h 160"/>
              <a:gd name="T66" fmla="*/ 54 w 159"/>
              <a:gd name="T67" fmla="*/ 52 h 160"/>
              <a:gd name="T68" fmla="*/ 101 w 159"/>
              <a:gd name="T69" fmla="*/ 48 h 160"/>
              <a:gd name="T70" fmla="*/ 106 w 159"/>
              <a:gd name="T71" fmla="*/ 36 h 160"/>
              <a:gd name="T72" fmla="*/ 109 w 159"/>
              <a:gd name="T73" fmla="*/ 20 h 160"/>
              <a:gd name="T74" fmla="*/ 99 w 159"/>
              <a:gd name="T75" fmla="*/ 7 h 160"/>
              <a:gd name="T76" fmla="*/ 143 w 159"/>
              <a:gd name="T77" fmla="*/ 32 h 160"/>
              <a:gd name="T78" fmla="*/ 154 w 159"/>
              <a:gd name="T79" fmla="*/ 37 h 160"/>
              <a:gd name="T80" fmla="*/ 132 w 159"/>
              <a:gd name="T81" fmla="*/ 16 h 160"/>
              <a:gd name="T82" fmla="*/ 132 w 159"/>
              <a:gd name="T83" fmla="*/ 0 h 160"/>
              <a:gd name="T84" fmla="*/ 128 w 159"/>
              <a:gd name="T85" fmla="*/ 11 h 160"/>
              <a:gd name="T86" fmla="*/ 0 w 159"/>
              <a:gd name="T87" fmla="*/ 48 h 160"/>
              <a:gd name="T88" fmla="*/ 11 w 159"/>
              <a:gd name="T89" fmla="*/ 53 h 160"/>
              <a:gd name="T90" fmla="*/ 34 w 159"/>
              <a:gd name="T91" fmla="*/ 21 h 160"/>
              <a:gd name="T92" fmla="*/ 18 w 159"/>
              <a:gd name="T93" fmla="*/ 21 h 160"/>
              <a:gd name="T94" fmla="*/ 29 w 159"/>
              <a:gd name="T95" fmla="*/ 28 h 160"/>
              <a:gd name="T96" fmla="*/ 47 w 159"/>
              <a:gd name="T97" fmla="*/ 80 h 160"/>
              <a:gd name="T98" fmla="*/ 38 w 159"/>
              <a:gd name="T99" fmla="*/ 75 h 160"/>
              <a:gd name="T100" fmla="*/ 43 w 159"/>
              <a:gd name="T101" fmla="*/ 85 h 160"/>
              <a:gd name="T102" fmla="*/ 124 w 159"/>
              <a:gd name="T103" fmla="*/ 67 h 160"/>
              <a:gd name="T104" fmla="*/ 140 w 159"/>
              <a:gd name="T105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9" h="160">
                <a:moveTo>
                  <a:pt x="66" y="53"/>
                </a:moveTo>
                <a:cubicBezTo>
                  <a:pt x="66" y="57"/>
                  <a:pt x="66" y="57"/>
                  <a:pt x="66" y="57"/>
                </a:cubicBezTo>
                <a:cubicBezTo>
                  <a:pt x="63" y="58"/>
                  <a:pt x="61" y="60"/>
                  <a:pt x="61" y="63"/>
                </a:cubicBezTo>
                <a:cubicBezTo>
                  <a:pt x="61" y="66"/>
                  <a:pt x="61" y="68"/>
                  <a:pt x="63" y="69"/>
                </a:cubicBezTo>
                <a:cubicBezTo>
                  <a:pt x="63" y="71"/>
                  <a:pt x="63" y="71"/>
                  <a:pt x="63" y="71"/>
                </a:cubicBezTo>
                <a:cubicBezTo>
                  <a:pt x="63" y="76"/>
                  <a:pt x="66" y="77"/>
                  <a:pt x="69" y="77"/>
                </a:cubicBezTo>
                <a:cubicBezTo>
                  <a:pt x="89" y="77"/>
                  <a:pt x="89" y="77"/>
                  <a:pt x="89" y="77"/>
                </a:cubicBezTo>
                <a:cubicBezTo>
                  <a:pt x="92" y="77"/>
                  <a:pt x="96" y="76"/>
                  <a:pt x="96" y="71"/>
                </a:cubicBezTo>
                <a:cubicBezTo>
                  <a:pt x="96" y="69"/>
                  <a:pt x="96" y="69"/>
                  <a:pt x="96" y="69"/>
                </a:cubicBezTo>
                <a:cubicBezTo>
                  <a:pt x="97" y="68"/>
                  <a:pt x="99" y="66"/>
                  <a:pt x="99" y="63"/>
                </a:cubicBezTo>
                <a:cubicBezTo>
                  <a:pt x="99" y="60"/>
                  <a:pt x="96" y="58"/>
                  <a:pt x="92" y="57"/>
                </a:cubicBezTo>
                <a:cubicBezTo>
                  <a:pt x="92" y="53"/>
                  <a:pt x="92" y="53"/>
                  <a:pt x="92" y="53"/>
                </a:cubicBezTo>
                <a:cubicBezTo>
                  <a:pt x="101" y="49"/>
                  <a:pt x="104" y="41"/>
                  <a:pt x="104" y="33"/>
                </a:cubicBezTo>
                <a:cubicBezTo>
                  <a:pt x="104" y="20"/>
                  <a:pt x="92" y="9"/>
                  <a:pt x="79" y="9"/>
                </a:cubicBezTo>
                <a:cubicBezTo>
                  <a:pt x="66" y="9"/>
                  <a:pt x="55" y="20"/>
                  <a:pt x="55" y="33"/>
                </a:cubicBezTo>
                <a:cubicBezTo>
                  <a:pt x="55" y="41"/>
                  <a:pt x="60" y="49"/>
                  <a:pt x="66" y="53"/>
                </a:cubicBezTo>
                <a:close/>
                <a:moveTo>
                  <a:pt x="89" y="73"/>
                </a:moveTo>
                <a:cubicBezTo>
                  <a:pt x="69" y="73"/>
                  <a:pt x="69" y="73"/>
                  <a:pt x="69" y="73"/>
                </a:cubicBezTo>
                <a:cubicBezTo>
                  <a:pt x="69" y="73"/>
                  <a:pt x="68" y="73"/>
                  <a:pt x="68" y="71"/>
                </a:cubicBezTo>
                <a:cubicBezTo>
                  <a:pt x="69" y="69"/>
                  <a:pt x="69" y="69"/>
                  <a:pt x="69" y="69"/>
                </a:cubicBezTo>
                <a:cubicBezTo>
                  <a:pt x="89" y="69"/>
                  <a:pt x="89" y="69"/>
                  <a:pt x="89" y="69"/>
                </a:cubicBezTo>
                <a:cubicBezTo>
                  <a:pt x="91" y="71"/>
                  <a:pt x="91" y="71"/>
                  <a:pt x="91" y="71"/>
                </a:cubicBezTo>
                <a:cubicBezTo>
                  <a:pt x="91" y="73"/>
                  <a:pt x="89" y="73"/>
                  <a:pt x="89" y="73"/>
                </a:cubicBezTo>
                <a:close/>
                <a:moveTo>
                  <a:pt x="92" y="63"/>
                </a:moveTo>
                <a:cubicBezTo>
                  <a:pt x="92" y="65"/>
                  <a:pt x="92" y="65"/>
                  <a:pt x="92" y="65"/>
                </a:cubicBezTo>
                <a:cubicBezTo>
                  <a:pt x="68" y="65"/>
                  <a:pt x="68" y="65"/>
                  <a:pt x="68" y="65"/>
                </a:cubicBezTo>
                <a:cubicBezTo>
                  <a:pt x="66" y="65"/>
                  <a:pt x="66" y="65"/>
                  <a:pt x="66" y="63"/>
                </a:cubicBezTo>
                <a:cubicBezTo>
                  <a:pt x="66" y="63"/>
                  <a:pt x="66" y="61"/>
                  <a:pt x="68" y="61"/>
                </a:cubicBezTo>
                <a:cubicBezTo>
                  <a:pt x="92" y="61"/>
                  <a:pt x="92" y="61"/>
                  <a:pt x="92" y="61"/>
                </a:cubicBezTo>
                <a:lnTo>
                  <a:pt x="92" y="63"/>
                </a:lnTo>
                <a:close/>
                <a:moveTo>
                  <a:pt x="76" y="33"/>
                </a:moveTo>
                <a:cubicBezTo>
                  <a:pt x="76" y="31"/>
                  <a:pt x="78" y="30"/>
                  <a:pt x="79" y="30"/>
                </a:cubicBezTo>
                <a:cubicBezTo>
                  <a:pt x="81" y="30"/>
                  <a:pt x="83" y="31"/>
                  <a:pt x="83" y="33"/>
                </a:cubicBezTo>
                <a:cubicBezTo>
                  <a:pt x="83" y="34"/>
                  <a:pt x="81" y="36"/>
                  <a:pt x="79" y="36"/>
                </a:cubicBezTo>
                <a:cubicBezTo>
                  <a:pt x="78" y="36"/>
                  <a:pt x="76" y="34"/>
                  <a:pt x="76" y="33"/>
                </a:cubicBezTo>
                <a:close/>
                <a:moveTo>
                  <a:pt x="79" y="14"/>
                </a:moveTo>
                <a:cubicBezTo>
                  <a:pt x="91" y="14"/>
                  <a:pt x="99" y="23"/>
                  <a:pt x="99" y="33"/>
                </a:cubicBezTo>
                <a:cubicBezTo>
                  <a:pt x="99" y="39"/>
                  <a:pt x="96" y="46"/>
                  <a:pt x="89" y="49"/>
                </a:cubicBezTo>
                <a:cubicBezTo>
                  <a:pt x="87" y="50"/>
                  <a:pt x="87" y="50"/>
                  <a:pt x="87" y="50"/>
                </a:cubicBezTo>
                <a:cubicBezTo>
                  <a:pt x="87" y="57"/>
                  <a:pt x="87" y="57"/>
                  <a:pt x="87" y="57"/>
                </a:cubicBezTo>
                <a:cubicBezTo>
                  <a:pt x="83" y="57"/>
                  <a:pt x="83" y="57"/>
                  <a:pt x="83" y="57"/>
                </a:cubicBezTo>
                <a:cubicBezTo>
                  <a:pt x="83" y="41"/>
                  <a:pt x="83" y="41"/>
                  <a:pt x="83" y="41"/>
                </a:cubicBezTo>
                <a:cubicBezTo>
                  <a:pt x="86" y="39"/>
                  <a:pt x="87" y="36"/>
                  <a:pt x="87" y="33"/>
                </a:cubicBezTo>
                <a:cubicBezTo>
                  <a:pt x="87" y="28"/>
                  <a:pt x="84" y="25"/>
                  <a:pt x="79" y="25"/>
                </a:cubicBezTo>
                <a:cubicBezTo>
                  <a:pt x="74" y="25"/>
                  <a:pt x="71" y="28"/>
                  <a:pt x="71" y="33"/>
                </a:cubicBezTo>
                <a:cubicBezTo>
                  <a:pt x="71" y="36"/>
                  <a:pt x="74" y="39"/>
                  <a:pt x="76" y="41"/>
                </a:cubicBezTo>
                <a:cubicBezTo>
                  <a:pt x="76" y="57"/>
                  <a:pt x="76" y="57"/>
                  <a:pt x="76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71" y="50"/>
                  <a:pt x="71" y="50"/>
                  <a:pt x="71" y="50"/>
                </a:cubicBezTo>
                <a:cubicBezTo>
                  <a:pt x="69" y="49"/>
                  <a:pt x="69" y="49"/>
                  <a:pt x="69" y="49"/>
                </a:cubicBezTo>
                <a:cubicBezTo>
                  <a:pt x="65" y="46"/>
                  <a:pt x="61" y="39"/>
                  <a:pt x="61" y="33"/>
                </a:cubicBezTo>
                <a:cubicBezTo>
                  <a:pt x="61" y="23"/>
                  <a:pt x="69" y="14"/>
                  <a:pt x="79" y="14"/>
                </a:cubicBezTo>
                <a:close/>
                <a:moveTo>
                  <a:pt x="102" y="125"/>
                </a:moveTo>
                <a:cubicBezTo>
                  <a:pt x="100" y="122"/>
                  <a:pt x="98" y="120"/>
                  <a:pt x="95" y="120"/>
                </a:cubicBezTo>
                <a:cubicBezTo>
                  <a:pt x="92" y="120"/>
                  <a:pt x="92" y="120"/>
                  <a:pt x="92" y="120"/>
                </a:cubicBezTo>
                <a:cubicBezTo>
                  <a:pt x="92" y="90"/>
                  <a:pt x="92" y="90"/>
                  <a:pt x="92" y="90"/>
                </a:cubicBezTo>
                <a:cubicBezTo>
                  <a:pt x="92" y="85"/>
                  <a:pt x="89" y="80"/>
                  <a:pt x="84" y="80"/>
                </a:cubicBezTo>
                <a:cubicBezTo>
                  <a:pt x="78" y="80"/>
                  <a:pt x="75" y="85"/>
                  <a:pt x="75" y="90"/>
                </a:cubicBezTo>
                <a:cubicBezTo>
                  <a:pt x="75" y="102"/>
                  <a:pt x="75" y="102"/>
                  <a:pt x="75" y="102"/>
                </a:cubicBezTo>
                <a:cubicBezTo>
                  <a:pt x="73" y="101"/>
                  <a:pt x="73" y="101"/>
                  <a:pt x="71" y="101"/>
                </a:cubicBezTo>
                <a:cubicBezTo>
                  <a:pt x="68" y="101"/>
                  <a:pt x="68" y="101"/>
                  <a:pt x="68" y="101"/>
                </a:cubicBezTo>
                <a:cubicBezTo>
                  <a:pt x="65" y="101"/>
                  <a:pt x="62" y="104"/>
                  <a:pt x="62" y="109"/>
                </a:cubicBezTo>
                <a:cubicBezTo>
                  <a:pt x="59" y="109"/>
                  <a:pt x="59" y="109"/>
                  <a:pt x="59" y="109"/>
                </a:cubicBezTo>
                <a:cubicBezTo>
                  <a:pt x="54" y="109"/>
                  <a:pt x="51" y="112"/>
                  <a:pt x="51" y="117"/>
                </a:cubicBezTo>
                <a:cubicBezTo>
                  <a:pt x="46" y="117"/>
                  <a:pt x="43" y="120"/>
                  <a:pt x="43" y="125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5"/>
                  <a:pt x="43" y="138"/>
                  <a:pt x="44" y="143"/>
                </a:cubicBezTo>
                <a:cubicBezTo>
                  <a:pt x="49" y="151"/>
                  <a:pt x="49" y="151"/>
                  <a:pt x="49" y="151"/>
                </a:cubicBezTo>
                <a:cubicBezTo>
                  <a:pt x="49" y="154"/>
                  <a:pt x="51" y="157"/>
                  <a:pt x="51" y="160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56" y="156"/>
                  <a:pt x="56" y="152"/>
                  <a:pt x="54" y="149"/>
                </a:cubicBezTo>
                <a:cubicBezTo>
                  <a:pt x="49" y="139"/>
                  <a:pt x="49" y="139"/>
                  <a:pt x="49" y="139"/>
                </a:cubicBezTo>
                <a:cubicBezTo>
                  <a:pt x="49" y="138"/>
                  <a:pt x="49" y="136"/>
                  <a:pt x="48" y="135"/>
                </a:cubicBezTo>
                <a:cubicBezTo>
                  <a:pt x="59" y="144"/>
                  <a:pt x="59" y="144"/>
                  <a:pt x="59" y="144"/>
                </a:cubicBezTo>
                <a:cubicBezTo>
                  <a:pt x="60" y="146"/>
                  <a:pt x="62" y="148"/>
                  <a:pt x="64" y="148"/>
                </a:cubicBezTo>
                <a:cubicBezTo>
                  <a:pt x="65" y="148"/>
                  <a:pt x="68" y="146"/>
                  <a:pt x="70" y="144"/>
                </a:cubicBezTo>
                <a:cubicBezTo>
                  <a:pt x="71" y="143"/>
                  <a:pt x="71" y="141"/>
                  <a:pt x="71" y="139"/>
                </a:cubicBezTo>
                <a:cubicBezTo>
                  <a:pt x="73" y="139"/>
                  <a:pt x="73" y="139"/>
                  <a:pt x="73" y="139"/>
                </a:cubicBezTo>
                <a:cubicBezTo>
                  <a:pt x="73" y="139"/>
                  <a:pt x="75" y="139"/>
                  <a:pt x="76" y="139"/>
                </a:cubicBezTo>
                <a:cubicBezTo>
                  <a:pt x="76" y="138"/>
                  <a:pt x="78" y="138"/>
                  <a:pt x="78" y="138"/>
                </a:cubicBezTo>
                <a:cubicBezTo>
                  <a:pt x="79" y="139"/>
                  <a:pt x="81" y="139"/>
                  <a:pt x="83" y="139"/>
                </a:cubicBezTo>
                <a:cubicBezTo>
                  <a:pt x="86" y="141"/>
                  <a:pt x="86" y="141"/>
                  <a:pt x="86" y="141"/>
                </a:cubicBezTo>
                <a:cubicBezTo>
                  <a:pt x="87" y="148"/>
                  <a:pt x="87" y="148"/>
                  <a:pt x="87" y="148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3" y="135"/>
                  <a:pt x="83" y="135"/>
                  <a:pt x="83" y="135"/>
                </a:cubicBezTo>
                <a:cubicBezTo>
                  <a:pt x="81" y="135"/>
                  <a:pt x="79" y="133"/>
                  <a:pt x="79" y="130"/>
                </a:cubicBezTo>
                <a:cubicBezTo>
                  <a:pt x="79" y="128"/>
                  <a:pt x="81" y="125"/>
                  <a:pt x="84" y="125"/>
                </a:cubicBezTo>
                <a:cubicBezTo>
                  <a:pt x="95" y="125"/>
                  <a:pt x="95" y="125"/>
                  <a:pt x="95" y="125"/>
                </a:cubicBezTo>
                <a:cubicBezTo>
                  <a:pt x="97" y="127"/>
                  <a:pt x="97" y="127"/>
                  <a:pt x="97" y="127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100" y="136"/>
                  <a:pt x="100" y="138"/>
                  <a:pt x="100" y="138"/>
                </a:cubicBezTo>
                <a:cubicBezTo>
                  <a:pt x="100" y="139"/>
                  <a:pt x="100" y="139"/>
                  <a:pt x="100" y="139"/>
                </a:cubicBezTo>
                <a:cubicBezTo>
                  <a:pt x="100" y="139"/>
                  <a:pt x="100" y="141"/>
                  <a:pt x="100" y="143"/>
                </a:cubicBezTo>
                <a:cubicBezTo>
                  <a:pt x="97" y="149"/>
                  <a:pt x="97" y="149"/>
                  <a:pt x="97" y="149"/>
                </a:cubicBezTo>
                <a:cubicBezTo>
                  <a:pt x="95" y="151"/>
                  <a:pt x="95" y="152"/>
                  <a:pt x="95" y="154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100" y="160"/>
                  <a:pt x="100" y="160"/>
                  <a:pt x="100" y="160"/>
                </a:cubicBezTo>
                <a:cubicBezTo>
                  <a:pt x="100" y="154"/>
                  <a:pt x="100" y="154"/>
                  <a:pt x="100" y="154"/>
                </a:cubicBezTo>
                <a:cubicBezTo>
                  <a:pt x="100" y="154"/>
                  <a:pt x="102" y="152"/>
                  <a:pt x="102" y="151"/>
                </a:cubicBezTo>
                <a:cubicBezTo>
                  <a:pt x="105" y="144"/>
                  <a:pt x="105" y="144"/>
                  <a:pt x="105" y="144"/>
                </a:cubicBezTo>
                <a:cubicBezTo>
                  <a:pt x="105" y="143"/>
                  <a:pt x="106" y="141"/>
                  <a:pt x="106" y="139"/>
                </a:cubicBezTo>
                <a:cubicBezTo>
                  <a:pt x="106" y="138"/>
                  <a:pt x="106" y="138"/>
                  <a:pt x="106" y="138"/>
                </a:cubicBezTo>
                <a:cubicBezTo>
                  <a:pt x="106" y="136"/>
                  <a:pt x="106" y="135"/>
                  <a:pt x="105" y="133"/>
                </a:cubicBezTo>
                <a:lnTo>
                  <a:pt x="102" y="125"/>
                </a:lnTo>
                <a:close/>
                <a:moveTo>
                  <a:pt x="67" y="141"/>
                </a:moveTo>
                <a:cubicBezTo>
                  <a:pt x="65" y="141"/>
                  <a:pt x="65" y="141"/>
                  <a:pt x="65" y="141"/>
                </a:cubicBezTo>
                <a:cubicBezTo>
                  <a:pt x="65" y="143"/>
                  <a:pt x="64" y="143"/>
                  <a:pt x="62" y="141"/>
                </a:cubicBezTo>
                <a:cubicBezTo>
                  <a:pt x="49" y="128"/>
                  <a:pt x="49" y="128"/>
                  <a:pt x="49" y="128"/>
                </a:cubicBezTo>
                <a:cubicBezTo>
                  <a:pt x="48" y="127"/>
                  <a:pt x="48" y="127"/>
                  <a:pt x="48" y="127"/>
                </a:cubicBezTo>
                <a:cubicBezTo>
                  <a:pt x="48" y="125"/>
                  <a:pt x="48" y="125"/>
                  <a:pt x="48" y="125"/>
                </a:cubicBezTo>
                <a:cubicBezTo>
                  <a:pt x="48" y="123"/>
                  <a:pt x="49" y="123"/>
                  <a:pt x="51" y="123"/>
                </a:cubicBezTo>
                <a:cubicBezTo>
                  <a:pt x="52" y="123"/>
                  <a:pt x="52" y="123"/>
                  <a:pt x="52" y="123"/>
                </a:cubicBezTo>
                <a:cubicBezTo>
                  <a:pt x="67" y="136"/>
                  <a:pt x="67" y="136"/>
                  <a:pt x="67" y="136"/>
                </a:cubicBezTo>
                <a:lnTo>
                  <a:pt x="67" y="141"/>
                </a:lnTo>
                <a:close/>
                <a:moveTo>
                  <a:pt x="75" y="133"/>
                </a:moveTo>
                <a:cubicBezTo>
                  <a:pt x="75" y="133"/>
                  <a:pt x="75" y="133"/>
                  <a:pt x="73" y="135"/>
                </a:cubicBezTo>
                <a:cubicBezTo>
                  <a:pt x="73" y="135"/>
                  <a:pt x="71" y="135"/>
                  <a:pt x="70" y="135"/>
                </a:cubicBezTo>
                <a:cubicBezTo>
                  <a:pt x="70" y="133"/>
                  <a:pt x="70" y="133"/>
                  <a:pt x="70" y="133"/>
                </a:cubicBezTo>
                <a:cubicBezTo>
                  <a:pt x="57" y="120"/>
                  <a:pt x="57" y="120"/>
                  <a:pt x="57" y="120"/>
                </a:cubicBezTo>
                <a:cubicBezTo>
                  <a:pt x="56" y="119"/>
                  <a:pt x="56" y="119"/>
                  <a:pt x="56" y="119"/>
                </a:cubicBezTo>
                <a:cubicBezTo>
                  <a:pt x="56" y="117"/>
                  <a:pt x="56" y="117"/>
                  <a:pt x="56" y="117"/>
                </a:cubicBezTo>
                <a:cubicBezTo>
                  <a:pt x="56" y="115"/>
                  <a:pt x="57" y="115"/>
                  <a:pt x="59" y="115"/>
                </a:cubicBezTo>
                <a:cubicBezTo>
                  <a:pt x="62" y="115"/>
                  <a:pt x="62" y="115"/>
                  <a:pt x="62" y="115"/>
                </a:cubicBezTo>
                <a:cubicBezTo>
                  <a:pt x="64" y="115"/>
                  <a:pt x="64" y="115"/>
                  <a:pt x="64" y="115"/>
                </a:cubicBezTo>
                <a:cubicBezTo>
                  <a:pt x="70" y="123"/>
                  <a:pt x="70" y="123"/>
                  <a:pt x="70" y="123"/>
                </a:cubicBezTo>
                <a:cubicBezTo>
                  <a:pt x="75" y="131"/>
                  <a:pt x="75" y="131"/>
                  <a:pt x="75" y="131"/>
                </a:cubicBezTo>
                <a:cubicBezTo>
                  <a:pt x="75" y="131"/>
                  <a:pt x="75" y="131"/>
                  <a:pt x="75" y="133"/>
                </a:cubicBezTo>
                <a:close/>
                <a:moveTo>
                  <a:pt x="76" y="125"/>
                </a:moveTo>
                <a:cubicBezTo>
                  <a:pt x="70" y="117"/>
                  <a:pt x="70" y="117"/>
                  <a:pt x="70" y="117"/>
                </a:cubicBezTo>
                <a:cubicBezTo>
                  <a:pt x="67" y="112"/>
                  <a:pt x="67" y="112"/>
                  <a:pt x="67" y="112"/>
                </a:cubicBezTo>
                <a:cubicBezTo>
                  <a:pt x="67" y="111"/>
                  <a:pt x="67" y="111"/>
                  <a:pt x="67" y="111"/>
                </a:cubicBezTo>
                <a:cubicBezTo>
                  <a:pt x="67" y="109"/>
                  <a:pt x="67" y="109"/>
                  <a:pt x="67" y="109"/>
                </a:cubicBezTo>
                <a:cubicBezTo>
                  <a:pt x="67" y="107"/>
                  <a:pt x="68" y="107"/>
                  <a:pt x="68" y="107"/>
                </a:cubicBezTo>
                <a:cubicBezTo>
                  <a:pt x="71" y="107"/>
                  <a:pt x="71" y="107"/>
                  <a:pt x="71" y="107"/>
                </a:cubicBezTo>
                <a:cubicBezTo>
                  <a:pt x="73" y="107"/>
                  <a:pt x="73" y="107"/>
                  <a:pt x="73" y="107"/>
                </a:cubicBezTo>
                <a:cubicBezTo>
                  <a:pt x="79" y="120"/>
                  <a:pt x="79" y="120"/>
                  <a:pt x="79" y="120"/>
                </a:cubicBezTo>
                <a:cubicBezTo>
                  <a:pt x="79" y="122"/>
                  <a:pt x="78" y="123"/>
                  <a:pt x="76" y="125"/>
                </a:cubicBezTo>
                <a:close/>
                <a:moveTo>
                  <a:pt x="87" y="120"/>
                </a:moveTo>
                <a:cubicBezTo>
                  <a:pt x="86" y="120"/>
                  <a:pt x="86" y="120"/>
                  <a:pt x="86" y="120"/>
                </a:cubicBezTo>
                <a:cubicBezTo>
                  <a:pt x="79" y="109"/>
                  <a:pt x="79" y="109"/>
                  <a:pt x="79" y="109"/>
                </a:cubicBezTo>
                <a:cubicBezTo>
                  <a:pt x="79" y="90"/>
                  <a:pt x="79" y="90"/>
                  <a:pt x="79" y="90"/>
                </a:cubicBezTo>
                <a:cubicBezTo>
                  <a:pt x="79" y="86"/>
                  <a:pt x="81" y="85"/>
                  <a:pt x="84" y="85"/>
                </a:cubicBezTo>
                <a:cubicBezTo>
                  <a:pt x="86" y="85"/>
                  <a:pt x="87" y="86"/>
                  <a:pt x="87" y="90"/>
                </a:cubicBezTo>
                <a:lnTo>
                  <a:pt x="87" y="120"/>
                </a:lnTo>
                <a:close/>
                <a:moveTo>
                  <a:pt x="83" y="0"/>
                </a:moveTo>
                <a:cubicBezTo>
                  <a:pt x="76" y="0"/>
                  <a:pt x="76" y="0"/>
                  <a:pt x="76" y="0"/>
                </a:cubicBezTo>
                <a:cubicBezTo>
                  <a:pt x="76" y="6"/>
                  <a:pt x="76" y="6"/>
                  <a:pt x="76" y="6"/>
                </a:cubicBezTo>
                <a:cubicBezTo>
                  <a:pt x="83" y="6"/>
                  <a:pt x="83" y="6"/>
                  <a:pt x="83" y="6"/>
                </a:cubicBezTo>
                <a:lnTo>
                  <a:pt x="83" y="0"/>
                </a:lnTo>
                <a:close/>
                <a:moveTo>
                  <a:pt x="68" y="9"/>
                </a:moveTo>
                <a:cubicBezTo>
                  <a:pt x="66" y="4"/>
                  <a:pt x="66" y="4"/>
                  <a:pt x="66" y="4"/>
                </a:cubicBezTo>
                <a:cubicBezTo>
                  <a:pt x="62" y="7"/>
                  <a:pt x="62" y="7"/>
                  <a:pt x="62" y="7"/>
                </a:cubicBezTo>
                <a:cubicBezTo>
                  <a:pt x="63" y="11"/>
                  <a:pt x="63" y="11"/>
                  <a:pt x="63" y="11"/>
                </a:cubicBezTo>
                <a:lnTo>
                  <a:pt x="68" y="9"/>
                </a:lnTo>
                <a:close/>
                <a:moveTo>
                  <a:pt x="58" y="17"/>
                </a:moveTo>
                <a:cubicBezTo>
                  <a:pt x="54" y="15"/>
                  <a:pt x="54" y="15"/>
                  <a:pt x="54" y="15"/>
                </a:cubicBezTo>
                <a:cubicBezTo>
                  <a:pt x="50" y="20"/>
                  <a:pt x="50" y="20"/>
                  <a:pt x="50" y="20"/>
                </a:cubicBezTo>
                <a:cubicBezTo>
                  <a:pt x="55" y="22"/>
                  <a:pt x="55" y="22"/>
                  <a:pt x="55" y="22"/>
                </a:cubicBezTo>
                <a:lnTo>
                  <a:pt x="58" y="17"/>
                </a:lnTo>
                <a:close/>
                <a:moveTo>
                  <a:pt x="54" y="28"/>
                </a:moveTo>
                <a:cubicBezTo>
                  <a:pt x="47" y="28"/>
                  <a:pt x="47" y="28"/>
                  <a:pt x="47" y="28"/>
                </a:cubicBezTo>
                <a:cubicBezTo>
                  <a:pt x="47" y="36"/>
                  <a:pt x="47" y="36"/>
                  <a:pt x="47" y="36"/>
                </a:cubicBezTo>
                <a:cubicBezTo>
                  <a:pt x="54" y="36"/>
                  <a:pt x="54" y="36"/>
                  <a:pt x="54" y="36"/>
                </a:cubicBezTo>
                <a:lnTo>
                  <a:pt x="54" y="28"/>
                </a:lnTo>
                <a:close/>
                <a:moveTo>
                  <a:pt x="54" y="52"/>
                </a:moveTo>
                <a:cubicBezTo>
                  <a:pt x="58" y="48"/>
                  <a:pt x="58" y="48"/>
                  <a:pt x="58" y="48"/>
                </a:cubicBezTo>
                <a:cubicBezTo>
                  <a:pt x="55" y="44"/>
                  <a:pt x="55" y="44"/>
                  <a:pt x="55" y="44"/>
                </a:cubicBezTo>
                <a:cubicBezTo>
                  <a:pt x="50" y="47"/>
                  <a:pt x="50" y="47"/>
                  <a:pt x="50" y="47"/>
                </a:cubicBezTo>
                <a:lnTo>
                  <a:pt x="54" y="52"/>
                </a:lnTo>
                <a:close/>
                <a:moveTo>
                  <a:pt x="101" y="48"/>
                </a:moveTo>
                <a:cubicBezTo>
                  <a:pt x="107" y="52"/>
                  <a:pt x="107" y="52"/>
                  <a:pt x="107" y="52"/>
                </a:cubicBezTo>
                <a:cubicBezTo>
                  <a:pt x="109" y="47"/>
                  <a:pt x="109" y="47"/>
                  <a:pt x="109" y="47"/>
                </a:cubicBezTo>
                <a:cubicBezTo>
                  <a:pt x="103" y="44"/>
                  <a:pt x="103" y="44"/>
                  <a:pt x="103" y="44"/>
                </a:cubicBezTo>
                <a:lnTo>
                  <a:pt x="101" y="48"/>
                </a:lnTo>
                <a:close/>
                <a:moveTo>
                  <a:pt x="106" y="36"/>
                </a:moveTo>
                <a:cubicBezTo>
                  <a:pt x="111" y="36"/>
                  <a:pt x="111" y="36"/>
                  <a:pt x="111" y="36"/>
                </a:cubicBezTo>
                <a:cubicBezTo>
                  <a:pt x="111" y="28"/>
                  <a:pt x="111" y="28"/>
                  <a:pt x="111" y="28"/>
                </a:cubicBezTo>
                <a:cubicBezTo>
                  <a:pt x="106" y="28"/>
                  <a:pt x="106" y="28"/>
                  <a:pt x="106" y="28"/>
                </a:cubicBezTo>
                <a:lnTo>
                  <a:pt x="106" y="36"/>
                </a:lnTo>
                <a:close/>
                <a:moveTo>
                  <a:pt x="109" y="20"/>
                </a:moveTo>
                <a:cubicBezTo>
                  <a:pt x="107" y="15"/>
                  <a:pt x="107" y="15"/>
                  <a:pt x="107" y="15"/>
                </a:cubicBezTo>
                <a:cubicBezTo>
                  <a:pt x="101" y="17"/>
                  <a:pt x="101" y="17"/>
                  <a:pt x="101" y="17"/>
                </a:cubicBezTo>
                <a:cubicBezTo>
                  <a:pt x="103" y="22"/>
                  <a:pt x="103" y="22"/>
                  <a:pt x="103" y="22"/>
                </a:cubicBezTo>
                <a:lnTo>
                  <a:pt x="109" y="20"/>
                </a:lnTo>
                <a:close/>
                <a:moveTo>
                  <a:pt x="99" y="7"/>
                </a:moveTo>
                <a:cubicBezTo>
                  <a:pt x="93" y="4"/>
                  <a:pt x="93" y="4"/>
                  <a:pt x="93" y="4"/>
                </a:cubicBezTo>
                <a:cubicBezTo>
                  <a:pt x="90" y="9"/>
                  <a:pt x="90" y="9"/>
                  <a:pt x="90" y="9"/>
                </a:cubicBezTo>
                <a:cubicBezTo>
                  <a:pt x="96" y="11"/>
                  <a:pt x="96" y="11"/>
                  <a:pt x="96" y="11"/>
                </a:cubicBezTo>
                <a:lnTo>
                  <a:pt x="99" y="7"/>
                </a:lnTo>
                <a:close/>
                <a:moveTo>
                  <a:pt x="154" y="32"/>
                </a:moveTo>
                <a:cubicBezTo>
                  <a:pt x="154" y="27"/>
                  <a:pt x="154" y="27"/>
                  <a:pt x="154" y="27"/>
                </a:cubicBezTo>
                <a:cubicBezTo>
                  <a:pt x="148" y="27"/>
                  <a:pt x="148" y="27"/>
                  <a:pt x="148" y="27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43" y="32"/>
                  <a:pt x="143" y="32"/>
                  <a:pt x="143" y="32"/>
                </a:cubicBezTo>
                <a:cubicBezTo>
                  <a:pt x="143" y="37"/>
                  <a:pt x="143" y="37"/>
                  <a:pt x="143" y="37"/>
                </a:cubicBezTo>
                <a:cubicBezTo>
                  <a:pt x="148" y="37"/>
                  <a:pt x="148" y="37"/>
                  <a:pt x="148" y="37"/>
                </a:cubicBezTo>
                <a:cubicBezTo>
                  <a:pt x="148" y="44"/>
                  <a:pt x="148" y="44"/>
                  <a:pt x="148" y="44"/>
                </a:cubicBezTo>
                <a:cubicBezTo>
                  <a:pt x="154" y="44"/>
                  <a:pt x="154" y="44"/>
                  <a:pt x="154" y="44"/>
                </a:cubicBezTo>
                <a:cubicBezTo>
                  <a:pt x="154" y="37"/>
                  <a:pt x="154" y="37"/>
                  <a:pt x="154" y="37"/>
                </a:cubicBezTo>
                <a:cubicBezTo>
                  <a:pt x="159" y="37"/>
                  <a:pt x="159" y="37"/>
                  <a:pt x="159" y="37"/>
                </a:cubicBezTo>
                <a:cubicBezTo>
                  <a:pt x="159" y="32"/>
                  <a:pt x="159" y="32"/>
                  <a:pt x="159" y="32"/>
                </a:cubicBezTo>
                <a:lnTo>
                  <a:pt x="154" y="32"/>
                </a:lnTo>
                <a:close/>
                <a:moveTo>
                  <a:pt x="128" y="16"/>
                </a:moveTo>
                <a:cubicBezTo>
                  <a:pt x="132" y="16"/>
                  <a:pt x="132" y="16"/>
                  <a:pt x="132" y="16"/>
                </a:cubicBezTo>
                <a:cubicBezTo>
                  <a:pt x="132" y="11"/>
                  <a:pt x="132" y="11"/>
                  <a:pt x="132" y="11"/>
                </a:cubicBezTo>
                <a:cubicBezTo>
                  <a:pt x="139" y="11"/>
                  <a:pt x="139" y="11"/>
                  <a:pt x="139" y="11"/>
                </a:cubicBezTo>
                <a:cubicBezTo>
                  <a:pt x="139" y="6"/>
                  <a:pt x="139" y="6"/>
                  <a:pt x="139" y="6"/>
                </a:cubicBezTo>
                <a:cubicBezTo>
                  <a:pt x="132" y="6"/>
                  <a:pt x="132" y="6"/>
                  <a:pt x="132" y="6"/>
                </a:cubicBezTo>
                <a:cubicBezTo>
                  <a:pt x="132" y="0"/>
                  <a:pt x="132" y="0"/>
                  <a:pt x="132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28" y="6"/>
                  <a:pt x="128" y="6"/>
                  <a:pt x="128" y="6"/>
                </a:cubicBezTo>
                <a:cubicBezTo>
                  <a:pt x="122" y="6"/>
                  <a:pt x="122" y="6"/>
                  <a:pt x="122" y="6"/>
                </a:cubicBezTo>
                <a:cubicBezTo>
                  <a:pt x="122" y="11"/>
                  <a:pt x="122" y="11"/>
                  <a:pt x="122" y="11"/>
                </a:cubicBezTo>
                <a:cubicBezTo>
                  <a:pt x="128" y="11"/>
                  <a:pt x="128" y="11"/>
                  <a:pt x="128" y="11"/>
                </a:cubicBezTo>
                <a:lnTo>
                  <a:pt x="128" y="16"/>
                </a:lnTo>
                <a:close/>
                <a:moveTo>
                  <a:pt x="11" y="44"/>
                </a:moveTo>
                <a:cubicBezTo>
                  <a:pt x="6" y="44"/>
                  <a:pt x="6" y="44"/>
                  <a:pt x="6" y="44"/>
                </a:cubicBezTo>
                <a:cubicBezTo>
                  <a:pt x="6" y="48"/>
                  <a:pt x="6" y="48"/>
                  <a:pt x="6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3"/>
                  <a:pt x="0" y="53"/>
                  <a:pt x="0" y="53"/>
                </a:cubicBezTo>
                <a:cubicBezTo>
                  <a:pt x="6" y="53"/>
                  <a:pt x="6" y="53"/>
                  <a:pt x="6" y="53"/>
                </a:cubicBezTo>
                <a:cubicBezTo>
                  <a:pt x="6" y="60"/>
                  <a:pt x="6" y="60"/>
                  <a:pt x="6" y="60"/>
                </a:cubicBezTo>
                <a:cubicBezTo>
                  <a:pt x="11" y="60"/>
                  <a:pt x="11" y="60"/>
                  <a:pt x="11" y="60"/>
                </a:cubicBezTo>
                <a:cubicBezTo>
                  <a:pt x="11" y="53"/>
                  <a:pt x="11" y="53"/>
                  <a:pt x="11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48"/>
                  <a:pt x="16" y="48"/>
                  <a:pt x="16" y="48"/>
                </a:cubicBezTo>
                <a:cubicBezTo>
                  <a:pt x="11" y="48"/>
                  <a:pt x="11" y="48"/>
                  <a:pt x="11" y="48"/>
                </a:cubicBezTo>
                <a:lnTo>
                  <a:pt x="11" y="44"/>
                </a:lnTo>
                <a:close/>
                <a:moveTo>
                  <a:pt x="34" y="21"/>
                </a:moveTo>
                <a:cubicBezTo>
                  <a:pt x="29" y="21"/>
                  <a:pt x="29" y="21"/>
                  <a:pt x="29" y="21"/>
                </a:cubicBezTo>
                <a:cubicBezTo>
                  <a:pt x="29" y="16"/>
                  <a:pt x="29" y="16"/>
                  <a:pt x="29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21"/>
                  <a:pt x="23" y="21"/>
                  <a:pt x="23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28"/>
                  <a:pt x="18" y="28"/>
                  <a:pt x="18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3" y="33"/>
                  <a:pt x="23" y="33"/>
                  <a:pt x="23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29" y="28"/>
                  <a:pt x="29" y="28"/>
                  <a:pt x="29" y="28"/>
                </a:cubicBezTo>
                <a:cubicBezTo>
                  <a:pt x="34" y="28"/>
                  <a:pt x="34" y="28"/>
                  <a:pt x="34" y="28"/>
                </a:cubicBezTo>
                <a:lnTo>
                  <a:pt x="34" y="21"/>
                </a:lnTo>
                <a:close/>
                <a:moveTo>
                  <a:pt x="43" y="85"/>
                </a:moveTo>
                <a:cubicBezTo>
                  <a:pt x="43" y="80"/>
                  <a:pt x="43" y="80"/>
                  <a:pt x="43" y="80"/>
                </a:cubicBezTo>
                <a:cubicBezTo>
                  <a:pt x="47" y="80"/>
                  <a:pt x="47" y="80"/>
                  <a:pt x="47" y="80"/>
                </a:cubicBezTo>
                <a:cubicBezTo>
                  <a:pt x="47" y="75"/>
                  <a:pt x="47" y="75"/>
                  <a:pt x="47" y="75"/>
                </a:cubicBezTo>
                <a:cubicBezTo>
                  <a:pt x="43" y="75"/>
                  <a:pt x="43" y="75"/>
                  <a:pt x="43" y="75"/>
                </a:cubicBezTo>
                <a:cubicBezTo>
                  <a:pt x="43" y="69"/>
                  <a:pt x="43" y="69"/>
                  <a:pt x="43" y="69"/>
                </a:cubicBezTo>
                <a:cubicBezTo>
                  <a:pt x="38" y="69"/>
                  <a:pt x="38" y="69"/>
                  <a:pt x="38" y="69"/>
                </a:cubicBezTo>
                <a:cubicBezTo>
                  <a:pt x="38" y="75"/>
                  <a:pt x="38" y="75"/>
                  <a:pt x="38" y="75"/>
                </a:cubicBezTo>
                <a:cubicBezTo>
                  <a:pt x="31" y="75"/>
                  <a:pt x="31" y="75"/>
                  <a:pt x="31" y="75"/>
                </a:cubicBezTo>
                <a:cubicBezTo>
                  <a:pt x="31" y="80"/>
                  <a:pt x="31" y="80"/>
                  <a:pt x="31" y="80"/>
                </a:cubicBezTo>
                <a:cubicBezTo>
                  <a:pt x="38" y="80"/>
                  <a:pt x="38" y="80"/>
                  <a:pt x="38" y="80"/>
                </a:cubicBezTo>
                <a:cubicBezTo>
                  <a:pt x="38" y="85"/>
                  <a:pt x="38" y="85"/>
                  <a:pt x="38" y="85"/>
                </a:cubicBezTo>
                <a:lnTo>
                  <a:pt x="43" y="85"/>
                </a:lnTo>
                <a:close/>
                <a:moveTo>
                  <a:pt x="135" y="56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61"/>
                  <a:pt x="131" y="61"/>
                  <a:pt x="131" y="61"/>
                </a:cubicBezTo>
                <a:cubicBezTo>
                  <a:pt x="124" y="61"/>
                  <a:pt x="124" y="61"/>
                  <a:pt x="124" y="61"/>
                </a:cubicBezTo>
                <a:cubicBezTo>
                  <a:pt x="124" y="67"/>
                  <a:pt x="124" y="67"/>
                  <a:pt x="124" y="67"/>
                </a:cubicBezTo>
                <a:cubicBezTo>
                  <a:pt x="131" y="67"/>
                  <a:pt x="131" y="67"/>
                  <a:pt x="131" y="67"/>
                </a:cubicBezTo>
                <a:cubicBezTo>
                  <a:pt x="131" y="72"/>
                  <a:pt x="131" y="72"/>
                  <a:pt x="131" y="72"/>
                </a:cubicBezTo>
                <a:cubicBezTo>
                  <a:pt x="135" y="72"/>
                  <a:pt x="135" y="72"/>
                  <a:pt x="135" y="72"/>
                </a:cubicBezTo>
                <a:cubicBezTo>
                  <a:pt x="135" y="67"/>
                  <a:pt x="135" y="67"/>
                  <a:pt x="135" y="67"/>
                </a:cubicBezTo>
                <a:cubicBezTo>
                  <a:pt x="140" y="67"/>
                  <a:pt x="140" y="67"/>
                  <a:pt x="140" y="67"/>
                </a:cubicBezTo>
                <a:cubicBezTo>
                  <a:pt x="140" y="61"/>
                  <a:pt x="140" y="61"/>
                  <a:pt x="140" y="61"/>
                </a:cubicBezTo>
                <a:cubicBezTo>
                  <a:pt x="135" y="61"/>
                  <a:pt x="135" y="61"/>
                  <a:pt x="135" y="61"/>
                </a:cubicBezTo>
                <a:lnTo>
                  <a:pt x="135" y="5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E1D93BCA-9E20-A59E-87E1-F3C4E83CABA0}"/>
              </a:ext>
            </a:extLst>
          </p:cNvPr>
          <p:cNvSpPr>
            <a:spLocks noEditPoints="1"/>
          </p:cNvSpPr>
          <p:nvPr/>
        </p:nvSpPr>
        <p:spPr bwMode="auto">
          <a:xfrm>
            <a:off x="7373938" y="3024188"/>
            <a:ext cx="192088" cy="263525"/>
          </a:xfrm>
          <a:custGeom>
            <a:avLst/>
            <a:gdLst>
              <a:gd name="T0" fmla="*/ 44 w 121"/>
              <a:gd name="T1" fmla="*/ 37 h 166"/>
              <a:gd name="T2" fmla="*/ 44 w 121"/>
              <a:gd name="T3" fmla="*/ 44 h 166"/>
              <a:gd name="T4" fmla="*/ 40 w 121"/>
              <a:gd name="T5" fmla="*/ 49 h 166"/>
              <a:gd name="T6" fmla="*/ 88 w 121"/>
              <a:gd name="T7" fmla="*/ 49 h 166"/>
              <a:gd name="T8" fmla="*/ 77 w 121"/>
              <a:gd name="T9" fmla="*/ 60 h 166"/>
              <a:gd name="T10" fmla="*/ 77 w 121"/>
              <a:gd name="T11" fmla="*/ 55 h 166"/>
              <a:gd name="T12" fmla="*/ 24 w 121"/>
              <a:gd name="T13" fmla="*/ 68 h 166"/>
              <a:gd name="T14" fmla="*/ 97 w 121"/>
              <a:gd name="T15" fmla="*/ 68 h 166"/>
              <a:gd name="T16" fmla="*/ 80 w 121"/>
              <a:gd name="T17" fmla="*/ 26 h 166"/>
              <a:gd name="T18" fmla="*/ 70 w 121"/>
              <a:gd name="T19" fmla="*/ 8 h 166"/>
              <a:gd name="T20" fmla="*/ 57 w 121"/>
              <a:gd name="T21" fmla="*/ 19 h 166"/>
              <a:gd name="T22" fmla="*/ 26 w 121"/>
              <a:gd name="T23" fmla="*/ 37 h 166"/>
              <a:gd name="T24" fmla="*/ 97 w 121"/>
              <a:gd name="T25" fmla="*/ 43 h 166"/>
              <a:gd name="T26" fmla="*/ 97 w 121"/>
              <a:gd name="T27" fmla="*/ 43 h 166"/>
              <a:gd name="T28" fmla="*/ 61 w 121"/>
              <a:gd name="T29" fmla="*/ 15 h 166"/>
              <a:gd name="T30" fmla="*/ 30 w 121"/>
              <a:gd name="T31" fmla="*/ 43 h 166"/>
              <a:gd name="T32" fmla="*/ 92 w 121"/>
              <a:gd name="T33" fmla="*/ 43 h 166"/>
              <a:gd name="T34" fmla="*/ 43 w 121"/>
              <a:gd name="T35" fmla="*/ 79 h 166"/>
              <a:gd name="T36" fmla="*/ 18 w 121"/>
              <a:gd name="T37" fmla="*/ 50 h 166"/>
              <a:gd name="T38" fmla="*/ 18 w 121"/>
              <a:gd name="T39" fmla="*/ 50 h 166"/>
              <a:gd name="T40" fmla="*/ 43 w 121"/>
              <a:gd name="T41" fmla="*/ 69 h 166"/>
              <a:gd name="T42" fmla="*/ 80 w 121"/>
              <a:gd name="T43" fmla="*/ 69 h 166"/>
              <a:gd name="T44" fmla="*/ 113 w 121"/>
              <a:gd name="T45" fmla="*/ 99 h 166"/>
              <a:gd name="T46" fmla="*/ 100 w 121"/>
              <a:gd name="T47" fmla="*/ 86 h 166"/>
              <a:gd name="T48" fmla="*/ 21 w 121"/>
              <a:gd name="T49" fmla="*/ 86 h 166"/>
              <a:gd name="T50" fmla="*/ 8 w 121"/>
              <a:gd name="T51" fmla="*/ 99 h 166"/>
              <a:gd name="T52" fmla="*/ 2 w 121"/>
              <a:gd name="T53" fmla="*/ 134 h 166"/>
              <a:gd name="T54" fmla="*/ 7 w 121"/>
              <a:gd name="T55" fmla="*/ 130 h 166"/>
              <a:gd name="T56" fmla="*/ 16 w 121"/>
              <a:gd name="T57" fmla="*/ 134 h 166"/>
              <a:gd name="T58" fmla="*/ 23 w 121"/>
              <a:gd name="T59" fmla="*/ 130 h 166"/>
              <a:gd name="T60" fmla="*/ 21 w 121"/>
              <a:gd name="T61" fmla="*/ 91 h 166"/>
              <a:gd name="T62" fmla="*/ 29 w 121"/>
              <a:gd name="T63" fmla="*/ 141 h 166"/>
              <a:gd name="T64" fmla="*/ 95 w 121"/>
              <a:gd name="T65" fmla="*/ 126 h 166"/>
              <a:gd name="T66" fmla="*/ 108 w 121"/>
              <a:gd name="T67" fmla="*/ 99 h 166"/>
              <a:gd name="T68" fmla="*/ 100 w 121"/>
              <a:gd name="T69" fmla="*/ 134 h 166"/>
              <a:gd name="T70" fmla="*/ 105 w 121"/>
              <a:gd name="T71" fmla="*/ 130 h 166"/>
              <a:gd name="T72" fmla="*/ 115 w 121"/>
              <a:gd name="T73" fmla="*/ 134 h 166"/>
              <a:gd name="T74" fmla="*/ 121 w 121"/>
              <a:gd name="T75" fmla="*/ 130 h 166"/>
              <a:gd name="T76" fmla="*/ 7 w 121"/>
              <a:gd name="T77" fmla="*/ 88 h 166"/>
              <a:gd name="T78" fmla="*/ 11 w 121"/>
              <a:gd name="T79" fmla="*/ 94 h 166"/>
              <a:gd name="T80" fmla="*/ 86 w 121"/>
              <a:gd name="T81" fmla="*/ 142 h 166"/>
              <a:gd name="T82" fmla="*/ 89 w 121"/>
              <a:gd name="T83" fmla="*/ 136 h 166"/>
              <a:gd name="T84" fmla="*/ 32 w 121"/>
              <a:gd name="T85" fmla="*/ 93 h 166"/>
              <a:gd name="T86" fmla="*/ 105 w 121"/>
              <a:gd name="T87" fmla="*/ 88 h 166"/>
              <a:gd name="T88" fmla="*/ 110 w 121"/>
              <a:gd name="T89" fmla="*/ 94 h 166"/>
              <a:gd name="T90" fmla="*/ 56 w 121"/>
              <a:gd name="T91" fmla="*/ 133 h 166"/>
              <a:gd name="T92" fmla="*/ 68 w 121"/>
              <a:gd name="T93" fmla="*/ 112 h 166"/>
              <a:gd name="T94" fmla="*/ 70 w 121"/>
              <a:gd name="T95" fmla="*/ 98 h 166"/>
              <a:gd name="T96" fmla="*/ 53 w 121"/>
              <a:gd name="T97" fmla="*/ 117 h 166"/>
              <a:gd name="T98" fmla="*/ 53 w 121"/>
              <a:gd name="T99" fmla="*/ 128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21" h="166">
                <a:moveTo>
                  <a:pt x="44" y="60"/>
                </a:moveTo>
                <a:cubicBezTo>
                  <a:pt x="50" y="60"/>
                  <a:pt x="55" y="55"/>
                  <a:pt x="55" y="49"/>
                </a:cubicBezTo>
                <a:cubicBezTo>
                  <a:pt x="55" y="42"/>
                  <a:pt x="50" y="37"/>
                  <a:pt x="44" y="37"/>
                </a:cubicBezTo>
                <a:cubicBezTo>
                  <a:pt x="40" y="37"/>
                  <a:pt x="35" y="42"/>
                  <a:pt x="35" y="49"/>
                </a:cubicBezTo>
                <a:cubicBezTo>
                  <a:pt x="35" y="55"/>
                  <a:pt x="40" y="60"/>
                  <a:pt x="44" y="60"/>
                </a:cubicBezTo>
                <a:close/>
                <a:moveTo>
                  <a:pt x="44" y="44"/>
                </a:moveTo>
                <a:cubicBezTo>
                  <a:pt x="47" y="44"/>
                  <a:pt x="50" y="45"/>
                  <a:pt x="50" y="49"/>
                </a:cubicBezTo>
                <a:cubicBezTo>
                  <a:pt x="50" y="52"/>
                  <a:pt x="47" y="55"/>
                  <a:pt x="44" y="55"/>
                </a:cubicBezTo>
                <a:cubicBezTo>
                  <a:pt x="43" y="55"/>
                  <a:pt x="40" y="52"/>
                  <a:pt x="40" y="49"/>
                </a:cubicBezTo>
                <a:cubicBezTo>
                  <a:pt x="40" y="45"/>
                  <a:pt x="43" y="44"/>
                  <a:pt x="44" y="44"/>
                </a:cubicBezTo>
                <a:close/>
                <a:moveTo>
                  <a:pt x="77" y="60"/>
                </a:moveTo>
                <a:cubicBezTo>
                  <a:pt x="83" y="60"/>
                  <a:pt x="88" y="55"/>
                  <a:pt x="88" y="49"/>
                </a:cubicBezTo>
                <a:cubicBezTo>
                  <a:pt x="88" y="42"/>
                  <a:pt x="83" y="37"/>
                  <a:pt x="77" y="37"/>
                </a:cubicBezTo>
                <a:cubicBezTo>
                  <a:pt x="70" y="37"/>
                  <a:pt x="65" y="42"/>
                  <a:pt x="65" y="49"/>
                </a:cubicBezTo>
                <a:cubicBezTo>
                  <a:pt x="65" y="55"/>
                  <a:pt x="70" y="60"/>
                  <a:pt x="77" y="60"/>
                </a:cubicBezTo>
                <a:close/>
                <a:moveTo>
                  <a:pt x="77" y="44"/>
                </a:moveTo>
                <a:cubicBezTo>
                  <a:pt x="80" y="44"/>
                  <a:pt x="81" y="45"/>
                  <a:pt x="81" y="49"/>
                </a:cubicBezTo>
                <a:cubicBezTo>
                  <a:pt x="81" y="52"/>
                  <a:pt x="80" y="55"/>
                  <a:pt x="77" y="55"/>
                </a:cubicBezTo>
                <a:cubicBezTo>
                  <a:pt x="73" y="55"/>
                  <a:pt x="70" y="52"/>
                  <a:pt x="70" y="49"/>
                </a:cubicBezTo>
                <a:cubicBezTo>
                  <a:pt x="70" y="45"/>
                  <a:pt x="73" y="44"/>
                  <a:pt x="77" y="44"/>
                </a:cubicBezTo>
                <a:close/>
                <a:moveTo>
                  <a:pt x="24" y="68"/>
                </a:moveTo>
                <a:cubicBezTo>
                  <a:pt x="26" y="80"/>
                  <a:pt x="34" y="84"/>
                  <a:pt x="43" y="84"/>
                </a:cubicBezTo>
                <a:cubicBezTo>
                  <a:pt x="80" y="84"/>
                  <a:pt x="80" y="84"/>
                  <a:pt x="80" y="84"/>
                </a:cubicBezTo>
                <a:cubicBezTo>
                  <a:pt x="91" y="84"/>
                  <a:pt x="96" y="76"/>
                  <a:pt x="97" y="68"/>
                </a:cubicBezTo>
                <a:cubicBezTo>
                  <a:pt x="105" y="66"/>
                  <a:pt x="110" y="58"/>
                  <a:pt x="108" y="50"/>
                </a:cubicBezTo>
                <a:cubicBezTo>
                  <a:pt x="108" y="43"/>
                  <a:pt x="104" y="39"/>
                  <a:pt x="96" y="39"/>
                </a:cubicBezTo>
                <a:cubicBezTo>
                  <a:pt x="94" y="31"/>
                  <a:pt x="89" y="26"/>
                  <a:pt x="80" y="26"/>
                </a:cubicBezTo>
                <a:cubicBezTo>
                  <a:pt x="64" y="26"/>
                  <a:pt x="64" y="26"/>
                  <a:pt x="64" y="26"/>
                </a:cubicBezTo>
                <a:cubicBezTo>
                  <a:pt x="64" y="19"/>
                  <a:pt x="64" y="19"/>
                  <a:pt x="64" y="19"/>
                </a:cubicBezTo>
                <a:cubicBezTo>
                  <a:pt x="69" y="18"/>
                  <a:pt x="70" y="13"/>
                  <a:pt x="70" y="8"/>
                </a:cubicBezTo>
                <a:cubicBezTo>
                  <a:pt x="69" y="3"/>
                  <a:pt x="62" y="0"/>
                  <a:pt x="57" y="2"/>
                </a:cubicBezTo>
                <a:cubicBezTo>
                  <a:pt x="54" y="3"/>
                  <a:pt x="51" y="10"/>
                  <a:pt x="53" y="13"/>
                </a:cubicBezTo>
                <a:cubicBezTo>
                  <a:pt x="53" y="16"/>
                  <a:pt x="56" y="19"/>
                  <a:pt x="57" y="19"/>
                </a:cubicBezTo>
                <a:cubicBezTo>
                  <a:pt x="57" y="26"/>
                  <a:pt x="57" y="26"/>
                  <a:pt x="57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35" y="26"/>
                  <a:pt x="27" y="29"/>
                  <a:pt x="26" y="37"/>
                </a:cubicBezTo>
                <a:cubicBezTo>
                  <a:pt x="18" y="39"/>
                  <a:pt x="11" y="47"/>
                  <a:pt x="13" y="55"/>
                </a:cubicBezTo>
                <a:cubicBezTo>
                  <a:pt x="13" y="61"/>
                  <a:pt x="18" y="66"/>
                  <a:pt x="24" y="68"/>
                </a:cubicBezTo>
                <a:close/>
                <a:moveTo>
                  <a:pt x="97" y="43"/>
                </a:moveTo>
                <a:cubicBezTo>
                  <a:pt x="100" y="45"/>
                  <a:pt x="104" y="48"/>
                  <a:pt x="104" y="53"/>
                </a:cubicBezTo>
                <a:cubicBezTo>
                  <a:pt x="104" y="58"/>
                  <a:pt x="100" y="61"/>
                  <a:pt x="97" y="63"/>
                </a:cubicBezTo>
                <a:cubicBezTo>
                  <a:pt x="97" y="43"/>
                  <a:pt x="97" y="43"/>
                  <a:pt x="97" y="43"/>
                </a:cubicBezTo>
                <a:close/>
                <a:moveTo>
                  <a:pt x="61" y="8"/>
                </a:moveTo>
                <a:cubicBezTo>
                  <a:pt x="62" y="8"/>
                  <a:pt x="64" y="10"/>
                  <a:pt x="64" y="11"/>
                </a:cubicBezTo>
                <a:cubicBezTo>
                  <a:pt x="64" y="13"/>
                  <a:pt x="62" y="15"/>
                  <a:pt x="61" y="15"/>
                </a:cubicBezTo>
                <a:cubicBezTo>
                  <a:pt x="59" y="15"/>
                  <a:pt x="57" y="13"/>
                  <a:pt x="57" y="11"/>
                </a:cubicBezTo>
                <a:cubicBezTo>
                  <a:pt x="57" y="10"/>
                  <a:pt x="59" y="8"/>
                  <a:pt x="61" y="8"/>
                </a:cubicBezTo>
                <a:close/>
                <a:moveTo>
                  <a:pt x="30" y="43"/>
                </a:moveTo>
                <a:cubicBezTo>
                  <a:pt x="30" y="32"/>
                  <a:pt x="38" y="31"/>
                  <a:pt x="43" y="31"/>
                </a:cubicBezTo>
                <a:cubicBezTo>
                  <a:pt x="80" y="31"/>
                  <a:pt x="80" y="31"/>
                  <a:pt x="80" y="31"/>
                </a:cubicBezTo>
                <a:cubicBezTo>
                  <a:pt x="91" y="31"/>
                  <a:pt x="92" y="39"/>
                  <a:pt x="92" y="43"/>
                </a:cubicBezTo>
                <a:cubicBezTo>
                  <a:pt x="92" y="66"/>
                  <a:pt x="92" y="66"/>
                  <a:pt x="92" y="66"/>
                </a:cubicBezTo>
                <a:cubicBezTo>
                  <a:pt x="92" y="71"/>
                  <a:pt x="91" y="79"/>
                  <a:pt x="80" y="79"/>
                </a:cubicBezTo>
                <a:cubicBezTo>
                  <a:pt x="43" y="79"/>
                  <a:pt x="43" y="79"/>
                  <a:pt x="43" y="79"/>
                </a:cubicBezTo>
                <a:cubicBezTo>
                  <a:pt x="38" y="79"/>
                  <a:pt x="30" y="77"/>
                  <a:pt x="30" y="66"/>
                </a:cubicBezTo>
                <a:cubicBezTo>
                  <a:pt x="30" y="43"/>
                  <a:pt x="30" y="43"/>
                  <a:pt x="30" y="43"/>
                </a:cubicBezTo>
                <a:close/>
                <a:moveTo>
                  <a:pt x="18" y="50"/>
                </a:moveTo>
                <a:cubicBezTo>
                  <a:pt x="19" y="47"/>
                  <a:pt x="21" y="45"/>
                  <a:pt x="24" y="43"/>
                </a:cubicBezTo>
                <a:cubicBezTo>
                  <a:pt x="24" y="63"/>
                  <a:pt x="24" y="63"/>
                  <a:pt x="24" y="63"/>
                </a:cubicBezTo>
                <a:cubicBezTo>
                  <a:pt x="19" y="61"/>
                  <a:pt x="16" y="55"/>
                  <a:pt x="18" y="50"/>
                </a:cubicBezTo>
                <a:close/>
                <a:moveTo>
                  <a:pt x="76" y="68"/>
                </a:moveTo>
                <a:cubicBezTo>
                  <a:pt x="45" y="68"/>
                  <a:pt x="45" y="68"/>
                  <a:pt x="45" y="68"/>
                </a:cubicBezTo>
                <a:cubicBezTo>
                  <a:pt x="45" y="68"/>
                  <a:pt x="43" y="68"/>
                  <a:pt x="43" y="69"/>
                </a:cubicBezTo>
                <a:cubicBezTo>
                  <a:pt x="43" y="70"/>
                  <a:pt x="45" y="72"/>
                  <a:pt x="45" y="72"/>
                </a:cubicBezTo>
                <a:cubicBezTo>
                  <a:pt x="76" y="72"/>
                  <a:pt x="76" y="72"/>
                  <a:pt x="76" y="72"/>
                </a:cubicBezTo>
                <a:cubicBezTo>
                  <a:pt x="78" y="72"/>
                  <a:pt x="80" y="70"/>
                  <a:pt x="80" y="69"/>
                </a:cubicBezTo>
                <a:cubicBezTo>
                  <a:pt x="80" y="68"/>
                  <a:pt x="78" y="68"/>
                  <a:pt x="76" y="68"/>
                </a:cubicBezTo>
                <a:close/>
                <a:moveTo>
                  <a:pt x="113" y="118"/>
                </a:moveTo>
                <a:cubicBezTo>
                  <a:pt x="113" y="99"/>
                  <a:pt x="113" y="99"/>
                  <a:pt x="113" y="99"/>
                </a:cubicBezTo>
                <a:cubicBezTo>
                  <a:pt x="118" y="98"/>
                  <a:pt x="121" y="93"/>
                  <a:pt x="121" y="88"/>
                </a:cubicBezTo>
                <a:cubicBezTo>
                  <a:pt x="121" y="83"/>
                  <a:pt x="116" y="78"/>
                  <a:pt x="110" y="78"/>
                </a:cubicBezTo>
                <a:cubicBezTo>
                  <a:pt x="105" y="78"/>
                  <a:pt x="102" y="82"/>
                  <a:pt x="100" y="86"/>
                </a:cubicBezTo>
                <a:cubicBezTo>
                  <a:pt x="92" y="88"/>
                  <a:pt x="92" y="88"/>
                  <a:pt x="92" y="88"/>
                </a:cubicBezTo>
                <a:cubicBezTo>
                  <a:pt x="29" y="88"/>
                  <a:pt x="29" y="88"/>
                  <a:pt x="29" y="88"/>
                </a:cubicBezTo>
                <a:cubicBezTo>
                  <a:pt x="21" y="86"/>
                  <a:pt x="21" y="86"/>
                  <a:pt x="21" y="86"/>
                </a:cubicBezTo>
                <a:cubicBezTo>
                  <a:pt x="21" y="80"/>
                  <a:pt x="15" y="77"/>
                  <a:pt x="10" y="78"/>
                </a:cubicBezTo>
                <a:cubicBezTo>
                  <a:pt x="3" y="80"/>
                  <a:pt x="0" y="85"/>
                  <a:pt x="2" y="91"/>
                </a:cubicBezTo>
                <a:cubicBezTo>
                  <a:pt x="2" y="94"/>
                  <a:pt x="5" y="98"/>
                  <a:pt x="8" y="99"/>
                </a:cubicBezTo>
                <a:cubicBezTo>
                  <a:pt x="8" y="118"/>
                  <a:pt x="8" y="118"/>
                  <a:pt x="8" y="118"/>
                </a:cubicBezTo>
                <a:cubicBezTo>
                  <a:pt x="5" y="120"/>
                  <a:pt x="2" y="125"/>
                  <a:pt x="2" y="130"/>
                </a:cubicBezTo>
                <a:cubicBezTo>
                  <a:pt x="2" y="134"/>
                  <a:pt x="2" y="134"/>
                  <a:pt x="2" y="134"/>
                </a:cubicBezTo>
                <a:cubicBezTo>
                  <a:pt x="2" y="136"/>
                  <a:pt x="2" y="136"/>
                  <a:pt x="3" y="136"/>
                </a:cubicBezTo>
                <a:cubicBezTo>
                  <a:pt x="5" y="136"/>
                  <a:pt x="7" y="136"/>
                  <a:pt x="7" y="134"/>
                </a:cubicBezTo>
                <a:cubicBezTo>
                  <a:pt x="7" y="130"/>
                  <a:pt x="7" y="130"/>
                  <a:pt x="7" y="130"/>
                </a:cubicBezTo>
                <a:cubicBezTo>
                  <a:pt x="7" y="126"/>
                  <a:pt x="8" y="125"/>
                  <a:pt x="11" y="125"/>
                </a:cubicBezTo>
                <a:cubicBezTo>
                  <a:pt x="15" y="125"/>
                  <a:pt x="16" y="126"/>
                  <a:pt x="16" y="130"/>
                </a:cubicBezTo>
                <a:cubicBezTo>
                  <a:pt x="16" y="134"/>
                  <a:pt x="16" y="134"/>
                  <a:pt x="16" y="134"/>
                </a:cubicBezTo>
                <a:cubicBezTo>
                  <a:pt x="16" y="136"/>
                  <a:pt x="18" y="136"/>
                  <a:pt x="19" y="136"/>
                </a:cubicBezTo>
                <a:cubicBezTo>
                  <a:pt x="21" y="136"/>
                  <a:pt x="23" y="136"/>
                  <a:pt x="23" y="134"/>
                </a:cubicBezTo>
                <a:cubicBezTo>
                  <a:pt x="23" y="130"/>
                  <a:pt x="23" y="130"/>
                  <a:pt x="23" y="130"/>
                </a:cubicBezTo>
                <a:cubicBezTo>
                  <a:pt x="23" y="125"/>
                  <a:pt x="19" y="120"/>
                  <a:pt x="15" y="118"/>
                </a:cubicBezTo>
                <a:cubicBezTo>
                  <a:pt x="15" y="99"/>
                  <a:pt x="15" y="99"/>
                  <a:pt x="15" y="99"/>
                </a:cubicBezTo>
                <a:cubicBezTo>
                  <a:pt x="18" y="98"/>
                  <a:pt x="21" y="96"/>
                  <a:pt x="21" y="91"/>
                </a:cubicBezTo>
                <a:cubicBezTo>
                  <a:pt x="26" y="93"/>
                  <a:pt x="26" y="93"/>
                  <a:pt x="26" y="93"/>
                </a:cubicBezTo>
                <a:cubicBezTo>
                  <a:pt x="26" y="126"/>
                  <a:pt x="26" y="126"/>
                  <a:pt x="26" y="126"/>
                </a:cubicBezTo>
                <a:cubicBezTo>
                  <a:pt x="26" y="131"/>
                  <a:pt x="27" y="136"/>
                  <a:pt x="29" y="141"/>
                </a:cubicBezTo>
                <a:cubicBezTo>
                  <a:pt x="37" y="158"/>
                  <a:pt x="57" y="166"/>
                  <a:pt x="75" y="158"/>
                </a:cubicBezTo>
                <a:cubicBezTo>
                  <a:pt x="83" y="155"/>
                  <a:pt x="89" y="149"/>
                  <a:pt x="92" y="141"/>
                </a:cubicBezTo>
                <a:cubicBezTo>
                  <a:pt x="94" y="136"/>
                  <a:pt x="95" y="131"/>
                  <a:pt x="95" y="126"/>
                </a:cubicBezTo>
                <a:cubicBezTo>
                  <a:pt x="95" y="93"/>
                  <a:pt x="95" y="93"/>
                  <a:pt x="95" y="93"/>
                </a:cubicBezTo>
                <a:cubicBezTo>
                  <a:pt x="100" y="91"/>
                  <a:pt x="100" y="91"/>
                  <a:pt x="100" y="91"/>
                </a:cubicBezTo>
                <a:cubicBezTo>
                  <a:pt x="102" y="96"/>
                  <a:pt x="103" y="98"/>
                  <a:pt x="108" y="99"/>
                </a:cubicBezTo>
                <a:cubicBezTo>
                  <a:pt x="108" y="118"/>
                  <a:pt x="108" y="118"/>
                  <a:pt x="108" y="118"/>
                </a:cubicBezTo>
                <a:cubicBezTo>
                  <a:pt x="103" y="120"/>
                  <a:pt x="100" y="125"/>
                  <a:pt x="100" y="130"/>
                </a:cubicBezTo>
                <a:cubicBezTo>
                  <a:pt x="100" y="134"/>
                  <a:pt x="100" y="134"/>
                  <a:pt x="100" y="134"/>
                </a:cubicBezTo>
                <a:cubicBezTo>
                  <a:pt x="100" y="136"/>
                  <a:pt x="100" y="136"/>
                  <a:pt x="102" y="136"/>
                </a:cubicBezTo>
                <a:cubicBezTo>
                  <a:pt x="103" y="136"/>
                  <a:pt x="105" y="136"/>
                  <a:pt x="105" y="134"/>
                </a:cubicBezTo>
                <a:cubicBezTo>
                  <a:pt x="105" y="130"/>
                  <a:pt x="105" y="130"/>
                  <a:pt x="105" y="130"/>
                </a:cubicBezTo>
                <a:cubicBezTo>
                  <a:pt x="105" y="126"/>
                  <a:pt x="107" y="125"/>
                  <a:pt x="110" y="125"/>
                </a:cubicBezTo>
                <a:cubicBezTo>
                  <a:pt x="113" y="125"/>
                  <a:pt x="115" y="126"/>
                  <a:pt x="115" y="130"/>
                </a:cubicBezTo>
                <a:cubicBezTo>
                  <a:pt x="115" y="134"/>
                  <a:pt x="115" y="134"/>
                  <a:pt x="115" y="134"/>
                </a:cubicBezTo>
                <a:cubicBezTo>
                  <a:pt x="115" y="136"/>
                  <a:pt x="116" y="136"/>
                  <a:pt x="118" y="136"/>
                </a:cubicBezTo>
                <a:cubicBezTo>
                  <a:pt x="119" y="136"/>
                  <a:pt x="121" y="136"/>
                  <a:pt x="121" y="134"/>
                </a:cubicBezTo>
                <a:cubicBezTo>
                  <a:pt x="121" y="130"/>
                  <a:pt x="121" y="130"/>
                  <a:pt x="121" y="130"/>
                </a:cubicBezTo>
                <a:cubicBezTo>
                  <a:pt x="121" y="125"/>
                  <a:pt x="118" y="120"/>
                  <a:pt x="113" y="118"/>
                </a:cubicBezTo>
                <a:close/>
                <a:moveTo>
                  <a:pt x="11" y="94"/>
                </a:moveTo>
                <a:cubicBezTo>
                  <a:pt x="8" y="94"/>
                  <a:pt x="7" y="91"/>
                  <a:pt x="7" y="88"/>
                </a:cubicBezTo>
                <a:cubicBezTo>
                  <a:pt x="7" y="86"/>
                  <a:pt x="8" y="83"/>
                  <a:pt x="11" y="83"/>
                </a:cubicBezTo>
                <a:cubicBezTo>
                  <a:pt x="15" y="83"/>
                  <a:pt x="16" y="86"/>
                  <a:pt x="16" y="88"/>
                </a:cubicBezTo>
                <a:cubicBezTo>
                  <a:pt x="16" y="91"/>
                  <a:pt x="15" y="94"/>
                  <a:pt x="11" y="94"/>
                </a:cubicBezTo>
                <a:close/>
                <a:moveTo>
                  <a:pt x="61" y="155"/>
                </a:moveTo>
                <a:cubicBezTo>
                  <a:pt x="51" y="155"/>
                  <a:pt x="42" y="150"/>
                  <a:pt x="35" y="142"/>
                </a:cubicBezTo>
                <a:cubicBezTo>
                  <a:pt x="86" y="142"/>
                  <a:pt x="86" y="142"/>
                  <a:pt x="86" y="142"/>
                </a:cubicBezTo>
                <a:cubicBezTo>
                  <a:pt x="80" y="150"/>
                  <a:pt x="72" y="155"/>
                  <a:pt x="61" y="155"/>
                </a:cubicBezTo>
                <a:close/>
                <a:moveTo>
                  <a:pt x="91" y="126"/>
                </a:moveTo>
                <a:cubicBezTo>
                  <a:pt x="91" y="130"/>
                  <a:pt x="89" y="133"/>
                  <a:pt x="89" y="136"/>
                </a:cubicBezTo>
                <a:cubicBezTo>
                  <a:pt x="34" y="136"/>
                  <a:pt x="34" y="136"/>
                  <a:pt x="34" y="136"/>
                </a:cubicBezTo>
                <a:cubicBezTo>
                  <a:pt x="32" y="133"/>
                  <a:pt x="32" y="130"/>
                  <a:pt x="32" y="126"/>
                </a:cubicBezTo>
                <a:cubicBezTo>
                  <a:pt x="32" y="93"/>
                  <a:pt x="32" y="93"/>
                  <a:pt x="32" y="93"/>
                </a:cubicBezTo>
                <a:cubicBezTo>
                  <a:pt x="91" y="93"/>
                  <a:pt x="91" y="93"/>
                  <a:pt x="91" y="93"/>
                </a:cubicBezTo>
                <a:lnTo>
                  <a:pt x="91" y="126"/>
                </a:lnTo>
                <a:close/>
                <a:moveTo>
                  <a:pt x="105" y="88"/>
                </a:moveTo>
                <a:cubicBezTo>
                  <a:pt x="105" y="86"/>
                  <a:pt x="107" y="83"/>
                  <a:pt x="110" y="83"/>
                </a:cubicBezTo>
                <a:cubicBezTo>
                  <a:pt x="113" y="83"/>
                  <a:pt x="115" y="86"/>
                  <a:pt x="115" y="88"/>
                </a:cubicBezTo>
                <a:cubicBezTo>
                  <a:pt x="115" y="91"/>
                  <a:pt x="113" y="94"/>
                  <a:pt x="110" y="94"/>
                </a:cubicBezTo>
                <a:cubicBezTo>
                  <a:pt x="107" y="94"/>
                  <a:pt x="105" y="91"/>
                  <a:pt x="105" y="88"/>
                </a:cubicBezTo>
                <a:close/>
                <a:moveTo>
                  <a:pt x="53" y="133"/>
                </a:moveTo>
                <a:cubicBezTo>
                  <a:pt x="55" y="133"/>
                  <a:pt x="56" y="133"/>
                  <a:pt x="56" y="133"/>
                </a:cubicBezTo>
                <a:cubicBezTo>
                  <a:pt x="70" y="117"/>
                  <a:pt x="70" y="117"/>
                  <a:pt x="70" y="117"/>
                </a:cubicBezTo>
                <a:cubicBezTo>
                  <a:pt x="71" y="116"/>
                  <a:pt x="71" y="114"/>
                  <a:pt x="70" y="112"/>
                </a:cubicBezTo>
                <a:cubicBezTo>
                  <a:pt x="68" y="112"/>
                  <a:pt x="68" y="112"/>
                  <a:pt x="68" y="112"/>
                </a:cubicBezTo>
                <a:cubicBezTo>
                  <a:pt x="61" y="112"/>
                  <a:pt x="61" y="112"/>
                  <a:pt x="61" y="112"/>
                </a:cubicBezTo>
                <a:cubicBezTo>
                  <a:pt x="70" y="101"/>
                  <a:pt x="70" y="101"/>
                  <a:pt x="70" y="101"/>
                </a:cubicBezTo>
                <a:cubicBezTo>
                  <a:pt x="71" y="101"/>
                  <a:pt x="71" y="99"/>
                  <a:pt x="70" y="98"/>
                </a:cubicBezTo>
                <a:cubicBezTo>
                  <a:pt x="68" y="96"/>
                  <a:pt x="67" y="96"/>
                  <a:pt x="67" y="98"/>
                </a:cubicBezTo>
                <a:cubicBezTo>
                  <a:pt x="53" y="112"/>
                  <a:pt x="53" y="112"/>
                  <a:pt x="53" y="112"/>
                </a:cubicBezTo>
                <a:cubicBezTo>
                  <a:pt x="52" y="114"/>
                  <a:pt x="52" y="116"/>
                  <a:pt x="53" y="117"/>
                </a:cubicBezTo>
                <a:cubicBezTo>
                  <a:pt x="55" y="117"/>
                  <a:pt x="55" y="117"/>
                  <a:pt x="55" y="117"/>
                </a:cubicBezTo>
                <a:cubicBezTo>
                  <a:pt x="62" y="117"/>
                  <a:pt x="62" y="117"/>
                  <a:pt x="62" y="117"/>
                </a:cubicBezTo>
                <a:cubicBezTo>
                  <a:pt x="53" y="128"/>
                  <a:pt x="53" y="128"/>
                  <a:pt x="53" y="128"/>
                </a:cubicBezTo>
                <a:cubicBezTo>
                  <a:pt x="52" y="130"/>
                  <a:pt x="52" y="132"/>
                  <a:pt x="53" y="1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9885AB56-E27E-6555-4125-6E65A9814991}"/>
              </a:ext>
            </a:extLst>
          </p:cNvPr>
          <p:cNvSpPr>
            <a:spLocks noEditPoints="1"/>
          </p:cNvSpPr>
          <p:nvPr/>
        </p:nvSpPr>
        <p:spPr bwMode="auto">
          <a:xfrm>
            <a:off x="4597401" y="3576638"/>
            <a:ext cx="239713" cy="254000"/>
          </a:xfrm>
          <a:custGeom>
            <a:avLst/>
            <a:gdLst>
              <a:gd name="T0" fmla="*/ 130 w 151"/>
              <a:gd name="T1" fmla="*/ 61 h 160"/>
              <a:gd name="T2" fmla="*/ 130 w 151"/>
              <a:gd name="T3" fmla="*/ 55 h 160"/>
              <a:gd name="T4" fmla="*/ 116 w 151"/>
              <a:gd name="T5" fmla="*/ 16 h 160"/>
              <a:gd name="T6" fmla="*/ 79 w 151"/>
              <a:gd name="T7" fmla="*/ 0 h 160"/>
              <a:gd name="T8" fmla="*/ 74 w 151"/>
              <a:gd name="T9" fmla="*/ 0 h 160"/>
              <a:gd name="T10" fmla="*/ 36 w 151"/>
              <a:gd name="T11" fmla="*/ 16 h 160"/>
              <a:gd name="T12" fmla="*/ 21 w 151"/>
              <a:gd name="T13" fmla="*/ 55 h 160"/>
              <a:gd name="T14" fmla="*/ 21 w 151"/>
              <a:gd name="T15" fmla="*/ 61 h 160"/>
              <a:gd name="T16" fmla="*/ 0 w 151"/>
              <a:gd name="T17" fmla="*/ 83 h 160"/>
              <a:gd name="T18" fmla="*/ 0 w 151"/>
              <a:gd name="T19" fmla="*/ 93 h 160"/>
              <a:gd name="T20" fmla="*/ 23 w 151"/>
              <a:gd name="T21" fmla="*/ 115 h 160"/>
              <a:gd name="T22" fmla="*/ 36 w 151"/>
              <a:gd name="T23" fmla="*/ 115 h 160"/>
              <a:gd name="T24" fmla="*/ 39 w 151"/>
              <a:gd name="T25" fmla="*/ 111 h 160"/>
              <a:gd name="T26" fmla="*/ 39 w 151"/>
              <a:gd name="T27" fmla="*/ 66 h 160"/>
              <a:gd name="T28" fmla="*/ 36 w 151"/>
              <a:gd name="T29" fmla="*/ 61 h 160"/>
              <a:gd name="T30" fmla="*/ 29 w 151"/>
              <a:gd name="T31" fmla="*/ 61 h 160"/>
              <a:gd name="T32" fmla="*/ 29 w 151"/>
              <a:gd name="T33" fmla="*/ 55 h 160"/>
              <a:gd name="T34" fmla="*/ 74 w 151"/>
              <a:gd name="T35" fmla="*/ 8 h 160"/>
              <a:gd name="T36" fmla="*/ 79 w 151"/>
              <a:gd name="T37" fmla="*/ 8 h 160"/>
              <a:gd name="T38" fmla="*/ 122 w 151"/>
              <a:gd name="T39" fmla="*/ 55 h 160"/>
              <a:gd name="T40" fmla="*/ 122 w 151"/>
              <a:gd name="T41" fmla="*/ 61 h 160"/>
              <a:gd name="T42" fmla="*/ 117 w 151"/>
              <a:gd name="T43" fmla="*/ 61 h 160"/>
              <a:gd name="T44" fmla="*/ 113 w 151"/>
              <a:gd name="T45" fmla="*/ 66 h 160"/>
              <a:gd name="T46" fmla="*/ 113 w 151"/>
              <a:gd name="T47" fmla="*/ 111 h 160"/>
              <a:gd name="T48" fmla="*/ 117 w 151"/>
              <a:gd name="T49" fmla="*/ 115 h 160"/>
              <a:gd name="T50" fmla="*/ 122 w 151"/>
              <a:gd name="T51" fmla="*/ 115 h 160"/>
              <a:gd name="T52" fmla="*/ 100 w 151"/>
              <a:gd name="T53" fmla="*/ 141 h 160"/>
              <a:gd name="T54" fmla="*/ 87 w 151"/>
              <a:gd name="T55" fmla="*/ 131 h 160"/>
              <a:gd name="T56" fmla="*/ 76 w 151"/>
              <a:gd name="T57" fmla="*/ 131 h 160"/>
              <a:gd name="T58" fmla="*/ 61 w 151"/>
              <a:gd name="T59" fmla="*/ 146 h 160"/>
              <a:gd name="T60" fmla="*/ 76 w 151"/>
              <a:gd name="T61" fmla="*/ 160 h 160"/>
              <a:gd name="T62" fmla="*/ 87 w 151"/>
              <a:gd name="T63" fmla="*/ 160 h 160"/>
              <a:gd name="T64" fmla="*/ 100 w 151"/>
              <a:gd name="T65" fmla="*/ 149 h 160"/>
              <a:gd name="T66" fmla="*/ 114 w 151"/>
              <a:gd name="T67" fmla="*/ 146 h 160"/>
              <a:gd name="T68" fmla="*/ 130 w 151"/>
              <a:gd name="T69" fmla="*/ 115 h 160"/>
              <a:gd name="T70" fmla="*/ 151 w 151"/>
              <a:gd name="T71" fmla="*/ 93 h 160"/>
              <a:gd name="T72" fmla="*/ 151 w 151"/>
              <a:gd name="T73" fmla="*/ 83 h 160"/>
              <a:gd name="T74" fmla="*/ 130 w 151"/>
              <a:gd name="T75" fmla="*/ 61 h 160"/>
              <a:gd name="T76" fmla="*/ 31 w 151"/>
              <a:gd name="T77" fmla="*/ 107 h 160"/>
              <a:gd name="T78" fmla="*/ 23 w 151"/>
              <a:gd name="T79" fmla="*/ 107 h 160"/>
              <a:gd name="T80" fmla="*/ 8 w 151"/>
              <a:gd name="T81" fmla="*/ 93 h 160"/>
              <a:gd name="T82" fmla="*/ 8 w 151"/>
              <a:gd name="T83" fmla="*/ 83 h 160"/>
              <a:gd name="T84" fmla="*/ 23 w 151"/>
              <a:gd name="T85" fmla="*/ 69 h 160"/>
              <a:gd name="T86" fmla="*/ 31 w 151"/>
              <a:gd name="T87" fmla="*/ 69 h 160"/>
              <a:gd name="T88" fmla="*/ 31 w 151"/>
              <a:gd name="T89" fmla="*/ 107 h 160"/>
              <a:gd name="T90" fmla="*/ 31 w 151"/>
              <a:gd name="T91" fmla="*/ 107 h 160"/>
              <a:gd name="T92" fmla="*/ 87 w 151"/>
              <a:gd name="T93" fmla="*/ 152 h 160"/>
              <a:gd name="T94" fmla="*/ 76 w 151"/>
              <a:gd name="T95" fmla="*/ 152 h 160"/>
              <a:gd name="T96" fmla="*/ 69 w 151"/>
              <a:gd name="T97" fmla="*/ 146 h 160"/>
              <a:gd name="T98" fmla="*/ 76 w 151"/>
              <a:gd name="T99" fmla="*/ 139 h 160"/>
              <a:gd name="T100" fmla="*/ 87 w 151"/>
              <a:gd name="T101" fmla="*/ 139 h 160"/>
              <a:gd name="T102" fmla="*/ 92 w 151"/>
              <a:gd name="T103" fmla="*/ 146 h 160"/>
              <a:gd name="T104" fmla="*/ 87 w 151"/>
              <a:gd name="T105" fmla="*/ 152 h 160"/>
              <a:gd name="T106" fmla="*/ 143 w 151"/>
              <a:gd name="T107" fmla="*/ 93 h 160"/>
              <a:gd name="T108" fmla="*/ 129 w 151"/>
              <a:gd name="T109" fmla="*/ 107 h 160"/>
              <a:gd name="T110" fmla="*/ 121 w 151"/>
              <a:gd name="T111" fmla="*/ 107 h 160"/>
              <a:gd name="T112" fmla="*/ 121 w 151"/>
              <a:gd name="T113" fmla="*/ 69 h 160"/>
              <a:gd name="T114" fmla="*/ 129 w 151"/>
              <a:gd name="T115" fmla="*/ 69 h 160"/>
              <a:gd name="T116" fmla="*/ 143 w 151"/>
              <a:gd name="T117" fmla="*/ 83 h 160"/>
              <a:gd name="T118" fmla="*/ 143 w 151"/>
              <a:gd name="T119" fmla="*/ 93 h 160"/>
              <a:gd name="T120" fmla="*/ 143 w 151"/>
              <a:gd name="T121" fmla="*/ 93 h 160"/>
              <a:gd name="T122" fmla="*/ 143 w 151"/>
              <a:gd name="T123" fmla="*/ 93 h 160"/>
              <a:gd name="T124" fmla="*/ 143 w 151"/>
              <a:gd name="T125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1" h="160">
                <a:moveTo>
                  <a:pt x="130" y="61"/>
                </a:moveTo>
                <a:cubicBezTo>
                  <a:pt x="130" y="55"/>
                  <a:pt x="130" y="55"/>
                  <a:pt x="130" y="55"/>
                </a:cubicBezTo>
                <a:cubicBezTo>
                  <a:pt x="130" y="40"/>
                  <a:pt x="126" y="27"/>
                  <a:pt x="116" y="16"/>
                </a:cubicBezTo>
                <a:cubicBezTo>
                  <a:pt x="106" y="7"/>
                  <a:pt x="93" y="0"/>
                  <a:pt x="79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60" y="0"/>
                  <a:pt x="45" y="7"/>
                  <a:pt x="36" y="16"/>
                </a:cubicBezTo>
                <a:cubicBezTo>
                  <a:pt x="26" y="27"/>
                  <a:pt x="21" y="40"/>
                  <a:pt x="21" y="55"/>
                </a:cubicBezTo>
                <a:cubicBezTo>
                  <a:pt x="21" y="61"/>
                  <a:pt x="21" y="61"/>
                  <a:pt x="21" y="61"/>
                </a:cubicBezTo>
                <a:cubicBezTo>
                  <a:pt x="10" y="63"/>
                  <a:pt x="0" y="72"/>
                  <a:pt x="0" y="83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104"/>
                  <a:pt x="12" y="115"/>
                  <a:pt x="23" y="115"/>
                </a:cubicBezTo>
                <a:cubicBezTo>
                  <a:pt x="36" y="115"/>
                  <a:pt x="36" y="115"/>
                  <a:pt x="36" y="115"/>
                </a:cubicBezTo>
                <a:cubicBezTo>
                  <a:pt x="37" y="115"/>
                  <a:pt x="39" y="112"/>
                  <a:pt x="39" y="111"/>
                </a:cubicBezTo>
                <a:cubicBezTo>
                  <a:pt x="39" y="66"/>
                  <a:pt x="39" y="66"/>
                  <a:pt x="39" y="66"/>
                </a:cubicBezTo>
                <a:cubicBezTo>
                  <a:pt x="39" y="63"/>
                  <a:pt x="37" y="61"/>
                  <a:pt x="36" y="61"/>
                </a:cubicBezTo>
                <a:cubicBezTo>
                  <a:pt x="29" y="61"/>
                  <a:pt x="29" y="61"/>
                  <a:pt x="29" y="61"/>
                </a:cubicBezTo>
                <a:cubicBezTo>
                  <a:pt x="29" y="55"/>
                  <a:pt x="29" y="55"/>
                  <a:pt x="29" y="55"/>
                </a:cubicBezTo>
                <a:cubicBezTo>
                  <a:pt x="29" y="29"/>
                  <a:pt x="49" y="8"/>
                  <a:pt x="74" y="8"/>
                </a:cubicBezTo>
                <a:cubicBezTo>
                  <a:pt x="79" y="8"/>
                  <a:pt x="79" y="8"/>
                  <a:pt x="79" y="8"/>
                </a:cubicBezTo>
                <a:cubicBezTo>
                  <a:pt x="103" y="8"/>
                  <a:pt x="122" y="29"/>
                  <a:pt x="122" y="55"/>
                </a:cubicBezTo>
                <a:cubicBezTo>
                  <a:pt x="122" y="61"/>
                  <a:pt x="122" y="61"/>
                  <a:pt x="122" y="61"/>
                </a:cubicBezTo>
                <a:cubicBezTo>
                  <a:pt x="117" y="61"/>
                  <a:pt x="117" y="61"/>
                  <a:pt x="117" y="61"/>
                </a:cubicBezTo>
                <a:cubicBezTo>
                  <a:pt x="114" y="61"/>
                  <a:pt x="113" y="63"/>
                  <a:pt x="113" y="66"/>
                </a:cubicBezTo>
                <a:cubicBezTo>
                  <a:pt x="113" y="111"/>
                  <a:pt x="113" y="111"/>
                  <a:pt x="113" y="111"/>
                </a:cubicBezTo>
                <a:cubicBezTo>
                  <a:pt x="113" y="112"/>
                  <a:pt x="114" y="115"/>
                  <a:pt x="117" y="115"/>
                </a:cubicBezTo>
                <a:cubicBezTo>
                  <a:pt x="122" y="115"/>
                  <a:pt x="122" y="115"/>
                  <a:pt x="122" y="115"/>
                </a:cubicBezTo>
                <a:cubicBezTo>
                  <a:pt x="121" y="136"/>
                  <a:pt x="106" y="141"/>
                  <a:pt x="100" y="141"/>
                </a:cubicBezTo>
                <a:cubicBezTo>
                  <a:pt x="98" y="136"/>
                  <a:pt x="92" y="131"/>
                  <a:pt x="87" y="131"/>
                </a:cubicBezTo>
                <a:cubicBezTo>
                  <a:pt x="76" y="131"/>
                  <a:pt x="76" y="131"/>
                  <a:pt x="76" y="131"/>
                </a:cubicBezTo>
                <a:cubicBezTo>
                  <a:pt x="68" y="131"/>
                  <a:pt x="61" y="138"/>
                  <a:pt x="61" y="146"/>
                </a:cubicBezTo>
                <a:cubicBezTo>
                  <a:pt x="61" y="154"/>
                  <a:pt x="68" y="160"/>
                  <a:pt x="76" y="160"/>
                </a:cubicBezTo>
                <a:cubicBezTo>
                  <a:pt x="87" y="160"/>
                  <a:pt x="87" y="160"/>
                  <a:pt x="87" y="160"/>
                </a:cubicBezTo>
                <a:cubicBezTo>
                  <a:pt x="93" y="160"/>
                  <a:pt x="98" y="155"/>
                  <a:pt x="100" y="149"/>
                </a:cubicBezTo>
                <a:cubicBezTo>
                  <a:pt x="103" y="149"/>
                  <a:pt x="108" y="147"/>
                  <a:pt x="114" y="146"/>
                </a:cubicBezTo>
                <a:cubicBezTo>
                  <a:pt x="121" y="141"/>
                  <a:pt x="130" y="131"/>
                  <a:pt x="130" y="115"/>
                </a:cubicBezTo>
                <a:cubicBezTo>
                  <a:pt x="142" y="114"/>
                  <a:pt x="151" y="104"/>
                  <a:pt x="151" y="93"/>
                </a:cubicBezTo>
                <a:cubicBezTo>
                  <a:pt x="151" y="83"/>
                  <a:pt x="151" y="83"/>
                  <a:pt x="151" y="83"/>
                </a:cubicBezTo>
                <a:cubicBezTo>
                  <a:pt x="151" y="72"/>
                  <a:pt x="142" y="63"/>
                  <a:pt x="130" y="61"/>
                </a:cubicBezTo>
                <a:close/>
                <a:moveTo>
                  <a:pt x="31" y="107"/>
                </a:moveTo>
                <a:cubicBezTo>
                  <a:pt x="23" y="107"/>
                  <a:pt x="23" y="107"/>
                  <a:pt x="23" y="107"/>
                </a:cubicBezTo>
                <a:cubicBezTo>
                  <a:pt x="15" y="107"/>
                  <a:pt x="8" y="101"/>
                  <a:pt x="8" y="93"/>
                </a:cubicBezTo>
                <a:cubicBezTo>
                  <a:pt x="8" y="83"/>
                  <a:pt x="8" y="83"/>
                  <a:pt x="8" y="83"/>
                </a:cubicBezTo>
                <a:cubicBezTo>
                  <a:pt x="8" y="75"/>
                  <a:pt x="15" y="69"/>
                  <a:pt x="23" y="69"/>
                </a:cubicBezTo>
                <a:cubicBezTo>
                  <a:pt x="31" y="69"/>
                  <a:pt x="31" y="69"/>
                  <a:pt x="31" y="69"/>
                </a:cubicBezTo>
                <a:cubicBezTo>
                  <a:pt x="31" y="107"/>
                  <a:pt x="31" y="107"/>
                  <a:pt x="31" y="107"/>
                </a:cubicBezTo>
                <a:cubicBezTo>
                  <a:pt x="31" y="107"/>
                  <a:pt x="31" y="107"/>
                  <a:pt x="31" y="107"/>
                </a:cubicBezTo>
                <a:close/>
                <a:moveTo>
                  <a:pt x="87" y="152"/>
                </a:moveTo>
                <a:cubicBezTo>
                  <a:pt x="76" y="152"/>
                  <a:pt x="76" y="152"/>
                  <a:pt x="76" y="152"/>
                </a:cubicBezTo>
                <a:cubicBezTo>
                  <a:pt x="73" y="152"/>
                  <a:pt x="69" y="149"/>
                  <a:pt x="69" y="146"/>
                </a:cubicBezTo>
                <a:cubicBezTo>
                  <a:pt x="69" y="143"/>
                  <a:pt x="73" y="139"/>
                  <a:pt x="76" y="139"/>
                </a:cubicBezTo>
                <a:cubicBezTo>
                  <a:pt x="87" y="139"/>
                  <a:pt x="87" y="139"/>
                  <a:pt x="87" y="139"/>
                </a:cubicBezTo>
                <a:cubicBezTo>
                  <a:pt x="90" y="139"/>
                  <a:pt x="92" y="143"/>
                  <a:pt x="92" y="146"/>
                </a:cubicBezTo>
                <a:cubicBezTo>
                  <a:pt x="92" y="149"/>
                  <a:pt x="90" y="152"/>
                  <a:pt x="87" y="152"/>
                </a:cubicBezTo>
                <a:close/>
                <a:moveTo>
                  <a:pt x="143" y="93"/>
                </a:moveTo>
                <a:cubicBezTo>
                  <a:pt x="143" y="101"/>
                  <a:pt x="137" y="107"/>
                  <a:pt x="129" y="107"/>
                </a:cubicBezTo>
                <a:cubicBezTo>
                  <a:pt x="121" y="107"/>
                  <a:pt x="121" y="107"/>
                  <a:pt x="121" y="107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9" y="69"/>
                  <a:pt x="129" y="69"/>
                  <a:pt x="129" y="69"/>
                </a:cubicBezTo>
                <a:cubicBezTo>
                  <a:pt x="137" y="69"/>
                  <a:pt x="143" y="75"/>
                  <a:pt x="143" y="83"/>
                </a:cubicBezTo>
                <a:cubicBezTo>
                  <a:pt x="143" y="93"/>
                  <a:pt x="143" y="93"/>
                  <a:pt x="143" y="93"/>
                </a:cubicBezTo>
                <a:cubicBezTo>
                  <a:pt x="143" y="93"/>
                  <a:pt x="143" y="93"/>
                  <a:pt x="143" y="93"/>
                </a:cubicBezTo>
                <a:close/>
                <a:moveTo>
                  <a:pt x="143" y="93"/>
                </a:moveTo>
                <a:cubicBezTo>
                  <a:pt x="143" y="93"/>
                  <a:pt x="143" y="93"/>
                  <a:pt x="143" y="9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83A7593F-9604-0E93-125A-20B993D8EAF7}"/>
              </a:ext>
            </a:extLst>
          </p:cNvPr>
          <p:cNvSpPr>
            <a:spLocks noEditPoints="1"/>
          </p:cNvSpPr>
          <p:nvPr/>
        </p:nvSpPr>
        <p:spPr bwMode="auto">
          <a:xfrm>
            <a:off x="7931151" y="3025775"/>
            <a:ext cx="180975" cy="254000"/>
          </a:xfrm>
          <a:custGeom>
            <a:avLst/>
            <a:gdLst>
              <a:gd name="T0" fmla="*/ 29 w 114"/>
              <a:gd name="T1" fmla="*/ 84 h 160"/>
              <a:gd name="T2" fmla="*/ 15 w 114"/>
              <a:gd name="T3" fmla="*/ 82 h 160"/>
              <a:gd name="T4" fmla="*/ 52 w 114"/>
              <a:gd name="T5" fmla="*/ 7 h 160"/>
              <a:gd name="T6" fmla="*/ 52 w 114"/>
              <a:gd name="T7" fmla="*/ 0 h 160"/>
              <a:gd name="T8" fmla="*/ 10 w 114"/>
              <a:gd name="T9" fmla="*/ 85 h 160"/>
              <a:gd name="T10" fmla="*/ 20 w 114"/>
              <a:gd name="T11" fmla="*/ 104 h 160"/>
              <a:gd name="T12" fmla="*/ 17 w 114"/>
              <a:gd name="T13" fmla="*/ 88 h 160"/>
              <a:gd name="T14" fmla="*/ 25 w 114"/>
              <a:gd name="T15" fmla="*/ 88 h 160"/>
              <a:gd name="T16" fmla="*/ 17 w 114"/>
              <a:gd name="T17" fmla="*/ 96 h 160"/>
              <a:gd name="T18" fmla="*/ 103 w 114"/>
              <a:gd name="T19" fmla="*/ 108 h 160"/>
              <a:gd name="T20" fmla="*/ 87 w 114"/>
              <a:gd name="T21" fmla="*/ 101 h 160"/>
              <a:gd name="T22" fmla="*/ 75 w 114"/>
              <a:gd name="T23" fmla="*/ 104 h 160"/>
              <a:gd name="T24" fmla="*/ 107 w 114"/>
              <a:gd name="T25" fmla="*/ 55 h 160"/>
              <a:gd name="T26" fmla="*/ 96 w 114"/>
              <a:gd name="T27" fmla="*/ 9 h 160"/>
              <a:gd name="T28" fmla="*/ 80 w 114"/>
              <a:gd name="T29" fmla="*/ 24 h 160"/>
              <a:gd name="T30" fmla="*/ 93 w 114"/>
              <a:gd name="T31" fmla="*/ 28 h 160"/>
              <a:gd name="T32" fmla="*/ 64 w 114"/>
              <a:gd name="T33" fmla="*/ 101 h 160"/>
              <a:gd name="T34" fmla="*/ 85 w 114"/>
              <a:gd name="T35" fmla="*/ 55 h 160"/>
              <a:gd name="T36" fmla="*/ 23 w 114"/>
              <a:gd name="T37" fmla="*/ 55 h 160"/>
              <a:gd name="T38" fmla="*/ 44 w 114"/>
              <a:gd name="T39" fmla="*/ 84 h 160"/>
              <a:gd name="T40" fmla="*/ 39 w 114"/>
              <a:gd name="T41" fmla="*/ 124 h 160"/>
              <a:gd name="T42" fmla="*/ 18 w 114"/>
              <a:gd name="T43" fmla="*/ 135 h 160"/>
              <a:gd name="T44" fmla="*/ 32 w 114"/>
              <a:gd name="T45" fmla="*/ 160 h 160"/>
              <a:gd name="T46" fmla="*/ 36 w 114"/>
              <a:gd name="T47" fmla="*/ 156 h 160"/>
              <a:gd name="T48" fmla="*/ 26 w 114"/>
              <a:gd name="T49" fmla="*/ 125 h 160"/>
              <a:gd name="T50" fmla="*/ 44 w 114"/>
              <a:gd name="T51" fmla="*/ 143 h 160"/>
              <a:gd name="T52" fmla="*/ 48 w 114"/>
              <a:gd name="T53" fmla="*/ 141 h 160"/>
              <a:gd name="T54" fmla="*/ 55 w 114"/>
              <a:gd name="T55" fmla="*/ 64 h 160"/>
              <a:gd name="T56" fmla="*/ 60 w 114"/>
              <a:gd name="T57" fmla="*/ 82 h 160"/>
              <a:gd name="T58" fmla="*/ 63 w 114"/>
              <a:gd name="T59" fmla="*/ 132 h 160"/>
              <a:gd name="T60" fmla="*/ 64 w 114"/>
              <a:gd name="T61" fmla="*/ 112 h 160"/>
              <a:gd name="T62" fmla="*/ 75 w 114"/>
              <a:gd name="T63" fmla="*/ 112 h 160"/>
              <a:gd name="T64" fmla="*/ 79 w 114"/>
              <a:gd name="T65" fmla="*/ 133 h 160"/>
              <a:gd name="T66" fmla="*/ 82 w 114"/>
              <a:gd name="T67" fmla="*/ 112 h 160"/>
              <a:gd name="T68" fmla="*/ 91 w 114"/>
              <a:gd name="T69" fmla="*/ 112 h 160"/>
              <a:gd name="T70" fmla="*/ 95 w 114"/>
              <a:gd name="T71" fmla="*/ 133 h 160"/>
              <a:gd name="T72" fmla="*/ 98 w 114"/>
              <a:gd name="T73" fmla="*/ 119 h 160"/>
              <a:gd name="T74" fmla="*/ 107 w 114"/>
              <a:gd name="T75" fmla="*/ 119 h 160"/>
              <a:gd name="T76" fmla="*/ 111 w 114"/>
              <a:gd name="T77" fmla="*/ 160 h 160"/>
              <a:gd name="T78" fmla="*/ 114 w 114"/>
              <a:gd name="T79" fmla="*/ 119 h 160"/>
              <a:gd name="T80" fmla="*/ 91 w 114"/>
              <a:gd name="T81" fmla="*/ 20 h 160"/>
              <a:gd name="T82" fmla="*/ 83 w 114"/>
              <a:gd name="T83" fmla="*/ 13 h 160"/>
              <a:gd name="T84" fmla="*/ 91 w 114"/>
              <a:gd name="T85" fmla="*/ 13 h 160"/>
              <a:gd name="T86" fmla="*/ 60 w 114"/>
              <a:gd name="T87" fmla="*/ 60 h 160"/>
              <a:gd name="T88" fmla="*/ 48 w 114"/>
              <a:gd name="T89" fmla="*/ 60 h 160"/>
              <a:gd name="T90" fmla="*/ 55 w 114"/>
              <a:gd name="T91" fmla="*/ 47 h 160"/>
              <a:gd name="T92" fmla="*/ 60 w 114"/>
              <a:gd name="T93" fmla="*/ 60 h 160"/>
              <a:gd name="T94" fmla="*/ 40 w 114"/>
              <a:gd name="T95" fmla="*/ 55 h 160"/>
              <a:gd name="T96" fmla="*/ 44 w 114"/>
              <a:gd name="T97" fmla="*/ 69 h 160"/>
              <a:gd name="T98" fmla="*/ 29 w 114"/>
              <a:gd name="T99" fmla="*/ 55 h 160"/>
              <a:gd name="T100" fmla="*/ 80 w 114"/>
              <a:gd name="T101" fmla="*/ 55 h 160"/>
              <a:gd name="T102" fmla="*/ 64 w 114"/>
              <a:gd name="T103" fmla="*/ 69 h 160"/>
              <a:gd name="T104" fmla="*/ 69 w 114"/>
              <a:gd name="T105" fmla="*/ 55 h 160"/>
              <a:gd name="T106" fmla="*/ 67 w 114"/>
              <a:gd name="T107" fmla="*/ 7 h 160"/>
              <a:gd name="T108" fmla="*/ 67 w 114"/>
              <a:gd name="T109" fmla="*/ 3 h 160"/>
              <a:gd name="T110" fmla="*/ 63 w 114"/>
              <a:gd name="T111" fmla="*/ 3 h 160"/>
              <a:gd name="T112" fmla="*/ 63 w 114"/>
              <a:gd name="T113" fmla="*/ 7 h 160"/>
              <a:gd name="T114" fmla="*/ 67 w 114"/>
              <a:gd name="T115" fmla="*/ 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14" h="160">
                <a:moveTo>
                  <a:pt x="29" y="101"/>
                </a:moveTo>
                <a:cubicBezTo>
                  <a:pt x="33" y="96"/>
                  <a:pt x="33" y="88"/>
                  <a:pt x="29" y="84"/>
                </a:cubicBezTo>
                <a:cubicBezTo>
                  <a:pt x="26" y="82"/>
                  <a:pt x="23" y="80"/>
                  <a:pt x="20" y="80"/>
                </a:cubicBezTo>
                <a:cubicBezTo>
                  <a:pt x="18" y="80"/>
                  <a:pt x="17" y="80"/>
                  <a:pt x="15" y="82"/>
                </a:cubicBezTo>
                <a:cubicBezTo>
                  <a:pt x="10" y="74"/>
                  <a:pt x="7" y="64"/>
                  <a:pt x="7" y="55"/>
                </a:cubicBezTo>
                <a:cubicBezTo>
                  <a:pt x="7" y="29"/>
                  <a:pt x="26" y="8"/>
                  <a:pt x="52" y="7"/>
                </a:cubicBezTo>
                <a:cubicBezTo>
                  <a:pt x="54" y="7"/>
                  <a:pt x="55" y="5"/>
                  <a:pt x="55" y="4"/>
                </a:cubicBezTo>
                <a:cubicBezTo>
                  <a:pt x="55" y="2"/>
                  <a:pt x="54" y="0"/>
                  <a:pt x="52" y="0"/>
                </a:cubicBezTo>
                <a:cubicBezTo>
                  <a:pt x="23" y="2"/>
                  <a:pt x="0" y="26"/>
                  <a:pt x="0" y="55"/>
                </a:cubicBezTo>
                <a:cubicBezTo>
                  <a:pt x="0" y="66"/>
                  <a:pt x="4" y="77"/>
                  <a:pt x="10" y="85"/>
                </a:cubicBezTo>
                <a:cubicBezTo>
                  <a:pt x="7" y="90"/>
                  <a:pt x="8" y="96"/>
                  <a:pt x="12" y="101"/>
                </a:cubicBezTo>
                <a:cubicBezTo>
                  <a:pt x="13" y="103"/>
                  <a:pt x="17" y="104"/>
                  <a:pt x="20" y="104"/>
                </a:cubicBezTo>
                <a:cubicBezTo>
                  <a:pt x="23" y="104"/>
                  <a:pt x="26" y="103"/>
                  <a:pt x="29" y="101"/>
                </a:cubicBezTo>
                <a:close/>
                <a:moveTo>
                  <a:pt x="17" y="88"/>
                </a:moveTo>
                <a:cubicBezTo>
                  <a:pt x="17" y="87"/>
                  <a:pt x="18" y="87"/>
                  <a:pt x="20" y="87"/>
                </a:cubicBezTo>
                <a:cubicBezTo>
                  <a:pt x="21" y="87"/>
                  <a:pt x="23" y="87"/>
                  <a:pt x="25" y="88"/>
                </a:cubicBezTo>
                <a:cubicBezTo>
                  <a:pt x="26" y="90"/>
                  <a:pt x="26" y="95"/>
                  <a:pt x="25" y="96"/>
                </a:cubicBezTo>
                <a:cubicBezTo>
                  <a:pt x="21" y="98"/>
                  <a:pt x="18" y="98"/>
                  <a:pt x="17" y="96"/>
                </a:cubicBezTo>
                <a:cubicBezTo>
                  <a:pt x="13" y="95"/>
                  <a:pt x="13" y="90"/>
                  <a:pt x="17" y="88"/>
                </a:cubicBezTo>
                <a:close/>
                <a:moveTo>
                  <a:pt x="103" y="108"/>
                </a:moveTo>
                <a:cubicBezTo>
                  <a:pt x="99" y="108"/>
                  <a:pt x="98" y="109"/>
                  <a:pt x="96" y="109"/>
                </a:cubicBezTo>
                <a:cubicBezTo>
                  <a:pt x="95" y="106"/>
                  <a:pt x="91" y="101"/>
                  <a:pt x="87" y="101"/>
                </a:cubicBezTo>
                <a:cubicBezTo>
                  <a:pt x="83" y="101"/>
                  <a:pt x="80" y="103"/>
                  <a:pt x="79" y="106"/>
                </a:cubicBezTo>
                <a:cubicBezTo>
                  <a:pt x="77" y="104"/>
                  <a:pt x="77" y="104"/>
                  <a:pt x="75" y="104"/>
                </a:cubicBezTo>
                <a:cubicBezTo>
                  <a:pt x="83" y="101"/>
                  <a:pt x="90" y="96"/>
                  <a:pt x="95" y="90"/>
                </a:cubicBezTo>
                <a:cubicBezTo>
                  <a:pt x="104" y="80"/>
                  <a:pt x="107" y="68"/>
                  <a:pt x="107" y="55"/>
                </a:cubicBezTo>
                <a:cubicBezTo>
                  <a:pt x="107" y="44"/>
                  <a:pt x="104" y="32"/>
                  <a:pt x="98" y="23"/>
                </a:cubicBezTo>
                <a:cubicBezTo>
                  <a:pt x="101" y="18"/>
                  <a:pt x="101" y="12"/>
                  <a:pt x="96" y="9"/>
                </a:cubicBezTo>
                <a:cubicBezTo>
                  <a:pt x="91" y="4"/>
                  <a:pt x="85" y="4"/>
                  <a:pt x="80" y="9"/>
                </a:cubicBezTo>
                <a:cubicBezTo>
                  <a:pt x="75" y="13"/>
                  <a:pt x="75" y="20"/>
                  <a:pt x="80" y="24"/>
                </a:cubicBezTo>
                <a:cubicBezTo>
                  <a:pt x="82" y="28"/>
                  <a:pt x="85" y="28"/>
                  <a:pt x="88" y="28"/>
                </a:cubicBezTo>
                <a:cubicBezTo>
                  <a:pt x="93" y="28"/>
                  <a:pt x="93" y="28"/>
                  <a:pt x="93" y="28"/>
                </a:cubicBezTo>
                <a:cubicBezTo>
                  <a:pt x="99" y="36"/>
                  <a:pt x="103" y="45"/>
                  <a:pt x="103" y="55"/>
                </a:cubicBezTo>
                <a:cubicBezTo>
                  <a:pt x="103" y="77"/>
                  <a:pt x="87" y="96"/>
                  <a:pt x="64" y="101"/>
                </a:cubicBezTo>
                <a:cubicBezTo>
                  <a:pt x="64" y="84"/>
                  <a:pt x="64" y="84"/>
                  <a:pt x="64" y="84"/>
                </a:cubicBezTo>
                <a:cubicBezTo>
                  <a:pt x="77" y="80"/>
                  <a:pt x="85" y="68"/>
                  <a:pt x="85" y="55"/>
                </a:cubicBezTo>
                <a:cubicBezTo>
                  <a:pt x="85" y="37"/>
                  <a:pt x="72" y="23"/>
                  <a:pt x="55" y="23"/>
                </a:cubicBezTo>
                <a:cubicBezTo>
                  <a:pt x="37" y="23"/>
                  <a:pt x="23" y="37"/>
                  <a:pt x="23" y="55"/>
                </a:cubicBezTo>
                <a:cubicBezTo>
                  <a:pt x="23" y="61"/>
                  <a:pt x="24" y="68"/>
                  <a:pt x="29" y="74"/>
                </a:cubicBezTo>
                <a:cubicBezTo>
                  <a:pt x="32" y="79"/>
                  <a:pt x="37" y="82"/>
                  <a:pt x="44" y="84"/>
                </a:cubicBezTo>
                <a:cubicBezTo>
                  <a:pt x="44" y="130"/>
                  <a:pt x="44" y="130"/>
                  <a:pt x="44" y="130"/>
                </a:cubicBezTo>
                <a:cubicBezTo>
                  <a:pt x="39" y="124"/>
                  <a:pt x="39" y="124"/>
                  <a:pt x="39" y="124"/>
                </a:cubicBezTo>
                <a:cubicBezTo>
                  <a:pt x="36" y="119"/>
                  <a:pt x="29" y="117"/>
                  <a:pt x="23" y="119"/>
                </a:cubicBezTo>
                <a:cubicBezTo>
                  <a:pt x="18" y="122"/>
                  <a:pt x="16" y="130"/>
                  <a:pt x="18" y="135"/>
                </a:cubicBezTo>
                <a:cubicBezTo>
                  <a:pt x="31" y="159"/>
                  <a:pt x="31" y="159"/>
                  <a:pt x="31" y="159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34" y="160"/>
                  <a:pt x="34" y="160"/>
                  <a:pt x="34" y="159"/>
                </a:cubicBezTo>
                <a:cubicBezTo>
                  <a:pt x="36" y="159"/>
                  <a:pt x="37" y="157"/>
                  <a:pt x="36" y="156"/>
                </a:cubicBezTo>
                <a:cubicBezTo>
                  <a:pt x="24" y="132"/>
                  <a:pt x="24" y="132"/>
                  <a:pt x="24" y="132"/>
                </a:cubicBezTo>
                <a:cubicBezTo>
                  <a:pt x="23" y="130"/>
                  <a:pt x="24" y="127"/>
                  <a:pt x="26" y="125"/>
                </a:cubicBezTo>
                <a:cubicBezTo>
                  <a:pt x="29" y="124"/>
                  <a:pt x="32" y="124"/>
                  <a:pt x="34" y="127"/>
                </a:cubicBezTo>
                <a:cubicBezTo>
                  <a:pt x="44" y="143"/>
                  <a:pt x="44" y="143"/>
                  <a:pt x="44" y="143"/>
                </a:cubicBezTo>
                <a:cubicBezTo>
                  <a:pt x="44" y="144"/>
                  <a:pt x="45" y="144"/>
                  <a:pt x="47" y="144"/>
                </a:cubicBezTo>
                <a:cubicBezTo>
                  <a:pt x="48" y="144"/>
                  <a:pt x="48" y="143"/>
                  <a:pt x="48" y="141"/>
                </a:cubicBezTo>
                <a:cubicBezTo>
                  <a:pt x="48" y="69"/>
                  <a:pt x="48" y="69"/>
                  <a:pt x="48" y="69"/>
                </a:cubicBezTo>
                <a:cubicBezTo>
                  <a:pt x="48" y="68"/>
                  <a:pt x="52" y="64"/>
                  <a:pt x="55" y="64"/>
                </a:cubicBezTo>
                <a:cubicBezTo>
                  <a:pt x="56" y="64"/>
                  <a:pt x="60" y="68"/>
                  <a:pt x="60" y="69"/>
                </a:cubicBezTo>
                <a:cubicBezTo>
                  <a:pt x="60" y="82"/>
                  <a:pt x="60" y="82"/>
                  <a:pt x="60" y="82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60" y="130"/>
                  <a:pt x="60" y="132"/>
                  <a:pt x="63" y="132"/>
                </a:cubicBezTo>
                <a:cubicBezTo>
                  <a:pt x="64" y="132"/>
                  <a:pt x="64" y="130"/>
                  <a:pt x="64" y="128"/>
                </a:cubicBezTo>
                <a:cubicBezTo>
                  <a:pt x="64" y="112"/>
                  <a:pt x="64" y="112"/>
                  <a:pt x="64" y="112"/>
                </a:cubicBezTo>
                <a:cubicBezTo>
                  <a:pt x="64" y="111"/>
                  <a:pt x="67" y="108"/>
                  <a:pt x="71" y="108"/>
                </a:cubicBezTo>
                <a:cubicBezTo>
                  <a:pt x="72" y="108"/>
                  <a:pt x="75" y="111"/>
                  <a:pt x="75" y="112"/>
                </a:cubicBezTo>
                <a:cubicBezTo>
                  <a:pt x="75" y="130"/>
                  <a:pt x="75" y="130"/>
                  <a:pt x="75" y="130"/>
                </a:cubicBezTo>
                <a:cubicBezTo>
                  <a:pt x="75" y="132"/>
                  <a:pt x="75" y="133"/>
                  <a:pt x="79" y="133"/>
                </a:cubicBezTo>
                <a:cubicBezTo>
                  <a:pt x="80" y="133"/>
                  <a:pt x="82" y="132"/>
                  <a:pt x="82" y="130"/>
                </a:cubicBezTo>
                <a:cubicBezTo>
                  <a:pt x="82" y="112"/>
                  <a:pt x="82" y="112"/>
                  <a:pt x="82" y="112"/>
                </a:cubicBezTo>
                <a:cubicBezTo>
                  <a:pt x="82" y="111"/>
                  <a:pt x="83" y="108"/>
                  <a:pt x="87" y="108"/>
                </a:cubicBezTo>
                <a:cubicBezTo>
                  <a:pt x="88" y="108"/>
                  <a:pt x="91" y="111"/>
                  <a:pt x="91" y="112"/>
                </a:cubicBezTo>
                <a:cubicBezTo>
                  <a:pt x="91" y="130"/>
                  <a:pt x="91" y="130"/>
                  <a:pt x="91" y="130"/>
                </a:cubicBezTo>
                <a:cubicBezTo>
                  <a:pt x="91" y="132"/>
                  <a:pt x="93" y="133"/>
                  <a:pt x="95" y="133"/>
                </a:cubicBezTo>
                <a:cubicBezTo>
                  <a:pt x="96" y="133"/>
                  <a:pt x="98" y="132"/>
                  <a:pt x="98" y="130"/>
                </a:cubicBezTo>
                <a:cubicBezTo>
                  <a:pt x="98" y="119"/>
                  <a:pt x="98" y="119"/>
                  <a:pt x="98" y="119"/>
                </a:cubicBezTo>
                <a:cubicBezTo>
                  <a:pt x="98" y="117"/>
                  <a:pt x="99" y="114"/>
                  <a:pt x="103" y="114"/>
                </a:cubicBezTo>
                <a:cubicBezTo>
                  <a:pt x="104" y="114"/>
                  <a:pt x="107" y="117"/>
                  <a:pt x="107" y="119"/>
                </a:cubicBezTo>
                <a:cubicBezTo>
                  <a:pt x="107" y="157"/>
                  <a:pt x="107" y="157"/>
                  <a:pt x="107" y="157"/>
                </a:cubicBezTo>
                <a:cubicBezTo>
                  <a:pt x="107" y="159"/>
                  <a:pt x="109" y="160"/>
                  <a:pt x="111" y="160"/>
                </a:cubicBezTo>
                <a:cubicBezTo>
                  <a:pt x="112" y="160"/>
                  <a:pt x="114" y="159"/>
                  <a:pt x="114" y="157"/>
                </a:cubicBezTo>
                <a:cubicBezTo>
                  <a:pt x="114" y="119"/>
                  <a:pt x="114" y="119"/>
                  <a:pt x="114" y="119"/>
                </a:cubicBezTo>
                <a:cubicBezTo>
                  <a:pt x="114" y="114"/>
                  <a:pt x="107" y="108"/>
                  <a:pt x="103" y="108"/>
                </a:cubicBezTo>
                <a:close/>
                <a:moveTo>
                  <a:pt x="91" y="20"/>
                </a:moveTo>
                <a:cubicBezTo>
                  <a:pt x="90" y="23"/>
                  <a:pt x="87" y="23"/>
                  <a:pt x="83" y="20"/>
                </a:cubicBezTo>
                <a:cubicBezTo>
                  <a:pt x="82" y="18"/>
                  <a:pt x="82" y="15"/>
                  <a:pt x="83" y="13"/>
                </a:cubicBezTo>
                <a:cubicBezTo>
                  <a:pt x="85" y="12"/>
                  <a:pt x="87" y="10"/>
                  <a:pt x="88" y="10"/>
                </a:cubicBezTo>
                <a:cubicBezTo>
                  <a:pt x="90" y="10"/>
                  <a:pt x="91" y="12"/>
                  <a:pt x="91" y="13"/>
                </a:cubicBezTo>
                <a:cubicBezTo>
                  <a:pt x="95" y="15"/>
                  <a:pt x="95" y="18"/>
                  <a:pt x="91" y="20"/>
                </a:cubicBezTo>
                <a:close/>
                <a:moveTo>
                  <a:pt x="60" y="60"/>
                </a:moveTo>
                <a:cubicBezTo>
                  <a:pt x="58" y="60"/>
                  <a:pt x="56" y="58"/>
                  <a:pt x="55" y="58"/>
                </a:cubicBezTo>
                <a:cubicBezTo>
                  <a:pt x="52" y="58"/>
                  <a:pt x="50" y="60"/>
                  <a:pt x="48" y="60"/>
                </a:cubicBezTo>
                <a:cubicBezTo>
                  <a:pt x="47" y="58"/>
                  <a:pt x="47" y="56"/>
                  <a:pt x="47" y="55"/>
                </a:cubicBezTo>
                <a:cubicBezTo>
                  <a:pt x="47" y="50"/>
                  <a:pt x="50" y="47"/>
                  <a:pt x="55" y="47"/>
                </a:cubicBezTo>
                <a:cubicBezTo>
                  <a:pt x="58" y="47"/>
                  <a:pt x="63" y="50"/>
                  <a:pt x="63" y="55"/>
                </a:cubicBezTo>
                <a:cubicBezTo>
                  <a:pt x="63" y="56"/>
                  <a:pt x="61" y="58"/>
                  <a:pt x="60" y="60"/>
                </a:cubicBezTo>
                <a:close/>
                <a:moveTo>
                  <a:pt x="55" y="40"/>
                </a:moveTo>
                <a:cubicBezTo>
                  <a:pt x="47" y="40"/>
                  <a:pt x="40" y="47"/>
                  <a:pt x="40" y="55"/>
                </a:cubicBezTo>
                <a:cubicBezTo>
                  <a:pt x="40" y="58"/>
                  <a:pt x="42" y="61"/>
                  <a:pt x="44" y="64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77"/>
                  <a:pt x="44" y="77"/>
                  <a:pt x="44" y="77"/>
                </a:cubicBezTo>
                <a:cubicBezTo>
                  <a:pt x="34" y="72"/>
                  <a:pt x="29" y="64"/>
                  <a:pt x="29" y="55"/>
                </a:cubicBezTo>
                <a:cubicBezTo>
                  <a:pt x="29" y="40"/>
                  <a:pt x="40" y="29"/>
                  <a:pt x="55" y="29"/>
                </a:cubicBezTo>
                <a:cubicBezTo>
                  <a:pt x="67" y="29"/>
                  <a:pt x="80" y="40"/>
                  <a:pt x="80" y="55"/>
                </a:cubicBezTo>
                <a:cubicBezTo>
                  <a:pt x="80" y="64"/>
                  <a:pt x="74" y="74"/>
                  <a:pt x="64" y="77"/>
                </a:cubicBezTo>
                <a:cubicBezTo>
                  <a:pt x="64" y="69"/>
                  <a:pt x="64" y="69"/>
                  <a:pt x="64" y="69"/>
                </a:cubicBezTo>
                <a:cubicBezTo>
                  <a:pt x="64" y="64"/>
                  <a:pt x="64" y="64"/>
                  <a:pt x="64" y="64"/>
                </a:cubicBezTo>
                <a:cubicBezTo>
                  <a:pt x="66" y="63"/>
                  <a:pt x="69" y="58"/>
                  <a:pt x="69" y="55"/>
                </a:cubicBezTo>
                <a:cubicBezTo>
                  <a:pt x="69" y="47"/>
                  <a:pt x="63" y="40"/>
                  <a:pt x="55" y="40"/>
                </a:cubicBezTo>
                <a:close/>
                <a:moveTo>
                  <a:pt x="67" y="7"/>
                </a:moveTo>
                <a:cubicBezTo>
                  <a:pt x="67" y="6"/>
                  <a:pt x="67" y="6"/>
                  <a:pt x="67" y="6"/>
                </a:cubicBezTo>
                <a:cubicBezTo>
                  <a:pt x="67" y="4"/>
                  <a:pt x="67" y="4"/>
                  <a:pt x="67" y="3"/>
                </a:cubicBezTo>
                <a:cubicBezTo>
                  <a:pt x="67" y="3"/>
                  <a:pt x="66" y="3"/>
                  <a:pt x="64" y="3"/>
                </a:cubicBezTo>
                <a:cubicBezTo>
                  <a:pt x="63" y="3"/>
                  <a:pt x="63" y="3"/>
                  <a:pt x="63" y="3"/>
                </a:cubicBezTo>
                <a:cubicBezTo>
                  <a:pt x="63" y="4"/>
                  <a:pt x="63" y="4"/>
                  <a:pt x="63" y="6"/>
                </a:cubicBezTo>
                <a:cubicBezTo>
                  <a:pt x="63" y="7"/>
                  <a:pt x="63" y="7"/>
                  <a:pt x="63" y="7"/>
                </a:cubicBezTo>
                <a:cubicBezTo>
                  <a:pt x="64" y="9"/>
                  <a:pt x="64" y="9"/>
                  <a:pt x="64" y="9"/>
                </a:cubicBezTo>
                <a:cubicBezTo>
                  <a:pt x="66" y="9"/>
                  <a:pt x="67" y="7"/>
                  <a:pt x="67" y="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B4D8FA67-6F15-0505-552F-A3229A3889C7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3036888"/>
            <a:ext cx="254000" cy="217488"/>
          </a:xfrm>
          <a:custGeom>
            <a:avLst/>
            <a:gdLst>
              <a:gd name="T0" fmla="*/ 80 w 160"/>
              <a:gd name="T1" fmla="*/ 59 h 137"/>
              <a:gd name="T2" fmla="*/ 38 w 160"/>
              <a:gd name="T3" fmla="*/ 75 h 137"/>
              <a:gd name="T4" fmla="*/ 35 w 160"/>
              <a:gd name="T5" fmla="*/ 80 h 137"/>
              <a:gd name="T6" fmla="*/ 38 w 160"/>
              <a:gd name="T7" fmla="*/ 84 h 137"/>
              <a:gd name="T8" fmla="*/ 51 w 160"/>
              <a:gd name="T9" fmla="*/ 97 h 137"/>
              <a:gd name="T10" fmla="*/ 59 w 160"/>
              <a:gd name="T11" fmla="*/ 97 h 137"/>
              <a:gd name="T12" fmla="*/ 80 w 160"/>
              <a:gd name="T13" fmla="*/ 91 h 137"/>
              <a:gd name="T14" fmla="*/ 101 w 160"/>
              <a:gd name="T15" fmla="*/ 97 h 137"/>
              <a:gd name="T16" fmla="*/ 105 w 160"/>
              <a:gd name="T17" fmla="*/ 99 h 137"/>
              <a:gd name="T18" fmla="*/ 110 w 160"/>
              <a:gd name="T19" fmla="*/ 97 h 137"/>
              <a:gd name="T20" fmla="*/ 123 w 160"/>
              <a:gd name="T21" fmla="*/ 84 h 137"/>
              <a:gd name="T22" fmla="*/ 125 w 160"/>
              <a:gd name="T23" fmla="*/ 80 h 137"/>
              <a:gd name="T24" fmla="*/ 123 w 160"/>
              <a:gd name="T25" fmla="*/ 75 h 137"/>
              <a:gd name="T26" fmla="*/ 80 w 160"/>
              <a:gd name="T27" fmla="*/ 59 h 137"/>
              <a:gd name="T28" fmla="*/ 105 w 160"/>
              <a:gd name="T29" fmla="*/ 92 h 137"/>
              <a:gd name="T30" fmla="*/ 80 w 160"/>
              <a:gd name="T31" fmla="*/ 84 h 137"/>
              <a:gd name="T32" fmla="*/ 56 w 160"/>
              <a:gd name="T33" fmla="*/ 92 h 137"/>
              <a:gd name="T34" fmla="*/ 43 w 160"/>
              <a:gd name="T35" fmla="*/ 80 h 137"/>
              <a:gd name="T36" fmla="*/ 80 w 160"/>
              <a:gd name="T37" fmla="*/ 65 h 137"/>
              <a:gd name="T38" fmla="*/ 118 w 160"/>
              <a:gd name="T39" fmla="*/ 80 h 137"/>
              <a:gd name="T40" fmla="*/ 105 w 160"/>
              <a:gd name="T41" fmla="*/ 92 h 137"/>
              <a:gd name="T42" fmla="*/ 90 w 160"/>
              <a:gd name="T43" fmla="*/ 113 h 137"/>
              <a:gd name="T44" fmla="*/ 81 w 160"/>
              <a:gd name="T45" fmla="*/ 109 h 137"/>
              <a:gd name="T46" fmla="*/ 71 w 160"/>
              <a:gd name="T47" fmla="*/ 113 h 137"/>
              <a:gd name="T48" fmla="*/ 71 w 160"/>
              <a:gd name="T49" fmla="*/ 132 h 137"/>
              <a:gd name="T50" fmla="*/ 81 w 160"/>
              <a:gd name="T51" fmla="*/ 137 h 137"/>
              <a:gd name="T52" fmla="*/ 90 w 160"/>
              <a:gd name="T53" fmla="*/ 132 h 137"/>
              <a:gd name="T54" fmla="*/ 95 w 160"/>
              <a:gd name="T55" fmla="*/ 123 h 137"/>
              <a:gd name="T56" fmla="*/ 90 w 160"/>
              <a:gd name="T57" fmla="*/ 113 h 137"/>
              <a:gd name="T58" fmla="*/ 86 w 160"/>
              <a:gd name="T59" fmla="*/ 127 h 137"/>
              <a:gd name="T60" fmla="*/ 76 w 160"/>
              <a:gd name="T61" fmla="*/ 127 h 137"/>
              <a:gd name="T62" fmla="*/ 76 w 160"/>
              <a:gd name="T63" fmla="*/ 118 h 137"/>
              <a:gd name="T64" fmla="*/ 81 w 160"/>
              <a:gd name="T65" fmla="*/ 115 h 137"/>
              <a:gd name="T66" fmla="*/ 86 w 160"/>
              <a:gd name="T67" fmla="*/ 118 h 137"/>
              <a:gd name="T68" fmla="*/ 89 w 160"/>
              <a:gd name="T69" fmla="*/ 123 h 137"/>
              <a:gd name="T70" fmla="*/ 86 w 160"/>
              <a:gd name="T71" fmla="*/ 127 h 137"/>
              <a:gd name="T72" fmla="*/ 158 w 160"/>
              <a:gd name="T73" fmla="*/ 40 h 137"/>
              <a:gd name="T74" fmla="*/ 3 w 160"/>
              <a:gd name="T75" fmla="*/ 40 h 137"/>
              <a:gd name="T76" fmla="*/ 0 w 160"/>
              <a:gd name="T77" fmla="*/ 45 h 137"/>
              <a:gd name="T78" fmla="*/ 3 w 160"/>
              <a:gd name="T79" fmla="*/ 50 h 137"/>
              <a:gd name="T80" fmla="*/ 16 w 160"/>
              <a:gd name="T81" fmla="*/ 63 h 137"/>
              <a:gd name="T82" fmla="*/ 24 w 160"/>
              <a:gd name="T83" fmla="*/ 63 h 137"/>
              <a:gd name="T84" fmla="*/ 80 w 160"/>
              <a:gd name="T85" fmla="*/ 42 h 137"/>
              <a:gd name="T86" fmla="*/ 136 w 160"/>
              <a:gd name="T87" fmla="*/ 63 h 137"/>
              <a:gd name="T88" fmla="*/ 141 w 160"/>
              <a:gd name="T89" fmla="*/ 66 h 137"/>
              <a:gd name="T90" fmla="*/ 146 w 160"/>
              <a:gd name="T91" fmla="*/ 63 h 137"/>
              <a:gd name="T92" fmla="*/ 158 w 160"/>
              <a:gd name="T93" fmla="*/ 50 h 137"/>
              <a:gd name="T94" fmla="*/ 160 w 160"/>
              <a:gd name="T95" fmla="*/ 45 h 137"/>
              <a:gd name="T96" fmla="*/ 158 w 160"/>
              <a:gd name="T97" fmla="*/ 40 h 137"/>
              <a:gd name="T98" fmla="*/ 141 w 160"/>
              <a:gd name="T99" fmla="*/ 58 h 137"/>
              <a:gd name="T100" fmla="*/ 80 w 160"/>
              <a:gd name="T101" fmla="*/ 35 h 137"/>
              <a:gd name="T102" fmla="*/ 21 w 160"/>
              <a:gd name="T103" fmla="*/ 58 h 137"/>
              <a:gd name="T104" fmla="*/ 8 w 160"/>
              <a:gd name="T105" fmla="*/ 45 h 137"/>
              <a:gd name="T106" fmla="*/ 154 w 160"/>
              <a:gd name="T107" fmla="*/ 45 h 137"/>
              <a:gd name="T108" fmla="*/ 141 w 160"/>
              <a:gd name="T109" fmla="*/ 58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37">
                <a:moveTo>
                  <a:pt x="80" y="59"/>
                </a:moveTo>
                <a:cubicBezTo>
                  <a:pt x="64" y="59"/>
                  <a:pt x="50" y="65"/>
                  <a:pt x="38" y="75"/>
                </a:cubicBezTo>
                <a:cubicBezTo>
                  <a:pt x="37" y="77"/>
                  <a:pt x="35" y="78"/>
                  <a:pt x="35" y="80"/>
                </a:cubicBezTo>
                <a:cubicBezTo>
                  <a:pt x="35" y="81"/>
                  <a:pt x="37" y="83"/>
                  <a:pt x="38" y="84"/>
                </a:cubicBezTo>
                <a:cubicBezTo>
                  <a:pt x="51" y="97"/>
                  <a:pt x="51" y="97"/>
                  <a:pt x="51" y="97"/>
                </a:cubicBezTo>
                <a:cubicBezTo>
                  <a:pt x="53" y="100"/>
                  <a:pt x="58" y="100"/>
                  <a:pt x="59" y="97"/>
                </a:cubicBezTo>
                <a:cubicBezTo>
                  <a:pt x="66" y="92"/>
                  <a:pt x="72" y="91"/>
                  <a:pt x="80" y="91"/>
                </a:cubicBezTo>
                <a:cubicBezTo>
                  <a:pt x="88" y="91"/>
                  <a:pt x="96" y="92"/>
                  <a:pt x="101" y="97"/>
                </a:cubicBezTo>
                <a:cubicBezTo>
                  <a:pt x="102" y="99"/>
                  <a:pt x="104" y="99"/>
                  <a:pt x="105" y="99"/>
                </a:cubicBezTo>
                <a:cubicBezTo>
                  <a:pt x="107" y="99"/>
                  <a:pt x="109" y="99"/>
                  <a:pt x="110" y="97"/>
                </a:cubicBezTo>
                <a:cubicBezTo>
                  <a:pt x="123" y="84"/>
                  <a:pt x="123" y="84"/>
                  <a:pt x="123" y="84"/>
                </a:cubicBezTo>
                <a:cubicBezTo>
                  <a:pt x="125" y="83"/>
                  <a:pt x="125" y="81"/>
                  <a:pt x="125" y="80"/>
                </a:cubicBezTo>
                <a:cubicBezTo>
                  <a:pt x="125" y="78"/>
                  <a:pt x="125" y="77"/>
                  <a:pt x="123" y="75"/>
                </a:cubicBezTo>
                <a:cubicBezTo>
                  <a:pt x="110" y="65"/>
                  <a:pt x="96" y="59"/>
                  <a:pt x="80" y="59"/>
                </a:cubicBezTo>
                <a:close/>
                <a:moveTo>
                  <a:pt x="105" y="92"/>
                </a:moveTo>
                <a:cubicBezTo>
                  <a:pt x="99" y="88"/>
                  <a:pt x="89" y="84"/>
                  <a:pt x="80" y="84"/>
                </a:cubicBezTo>
                <a:cubicBezTo>
                  <a:pt x="70" y="84"/>
                  <a:pt x="62" y="88"/>
                  <a:pt x="56" y="92"/>
                </a:cubicBezTo>
                <a:cubicBezTo>
                  <a:pt x="43" y="80"/>
                  <a:pt x="43" y="80"/>
                  <a:pt x="43" y="80"/>
                </a:cubicBezTo>
                <a:cubicBezTo>
                  <a:pt x="53" y="70"/>
                  <a:pt x="66" y="65"/>
                  <a:pt x="80" y="65"/>
                </a:cubicBezTo>
                <a:cubicBezTo>
                  <a:pt x="94" y="65"/>
                  <a:pt x="107" y="70"/>
                  <a:pt x="118" y="80"/>
                </a:cubicBezTo>
                <a:lnTo>
                  <a:pt x="105" y="92"/>
                </a:lnTo>
                <a:close/>
                <a:moveTo>
                  <a:pt x="90" y="113"/>
                </a:moveTo>
                <a:cubicBezTo>
                  <a:pt x="89" y="110"/>
                  <a:pt x="86" y="109"/>
                  <a:pt x="81" y="109"/>
                </a:cubicBezTo>
                <a:cubicBezTo>
                  <a:pt x="78" y="109"/>
                  <a:pt x="74" y="110"/>
                  <a:pt x="71" y="113"/>
                </a:cubicBezTo>
                <a:cubicBezTo>
                  <a:pt x="65" y="118"/>
                  <a:pt x="65" y="127"/>
                  <a:pt x="71" y="132"/>
                </a:cubicBezTo>
                <a:cubicBezTo>
                  <a:pt x="74" y="135"/>
                  <a:pt x="78" y="137"/>
                  <a:pt x="81" y="137"/>
                </a:cubicBezTo>
                <a:cubicBezTo>
                  <a:pt x="84" y="137"/>
                  <a:pt x="89" y="135"/>
                  <a:pt x="90" y="132"/>
                </a:cubicBezTo>
                <a:cubicBezTo>
                  <a:pt x="93" y="130"/>
                  <a:pt x="95" y="126"/>
                  <a:pt x="95" y="123"/>
                </a:cubicBezTo>
                <a:cubicBezTo>
                  <a:pt x="95" y="120"/>
                  <a:pt x="93" y="115"/>
                  <a:pt x="90" y="113"/>
                </a:cubicBezTo>
                <a:close/>
                <a:moveTo>
                  <a:pt x="86" y="127"/>
                </a:moveTo>
                <a:cubicBezTo>
                  <a:pt x="84" y="130"/>
                  <a:pt x="79" y="130"/>
                  <a:pt x="76" y="127"/>
                </a:cubicBezTo>
                <a:cubicBezTo>
                  <a:pt x="73" y="124"/>
                  <a:pt x="73" y="120"/>
                  <a:pt x="76" y="118"/>
                </a:cubicBezTo>
                <a:cubicBezTo>
                  <a:pt x="78" y="116"/>
                  <a:pt x="79" y="115"/>
                  <a:pt x="81" y="115"/>
                </a:cubicBezTo>
                <a:cubicBezTo>
                  <a:pt x="82" y="115"/>
                  <a:pt x="86" y="116"/>
                  <a:pt x="86" y="118"/>
                </a:cubicBezTo>
                <a:cubicBezTo>
                  <a:pt x="87" y="120"/>
                  <a:pt x="89" y="121"/>
                  <a:pt x="89" y="123"/>
                </a:cubicBezTo>
                <a:cubicBezTo>
                  <a:pt x="89" y="124"/>
                  <a:pt x="87" y="126"/>
                  <a:pt x="86" y="127"/>
                </a:cubicBezTo>
                <a:close/>
                <a:moveTo>
                  <a:pt x="158" y="40"/>
                </a:moveTo>
                <a:cubicBezTo>
                  <a:pt x="115" y="0"/>
                  <a:pt x="46" y="0"/>
                  <a:pt x="3" y="40"/>
                </a:cubicBezTo>
                <a:cubicBezTo>
                  <a:pt x="2" y="42"/>
                  <a:pt x="0" y="43"/>
                  <a:pt x="0" y="45"/>
                </a:cubicBezTo>
                <a:cubicBezTo>
                  <a:pt x="0" y="47"/>
                  <a:pt x="2" y="48"/>
                  <a:pt x="3" y="50"/>
                </a:cubicBezTo>
                <a:cubicBezTo>
                  <a:pt x="16" y="63"/>
                  <a:pt x="16" y="63"/>
                  <a:pt x="16" y="63"/>
                </a:cubicBezTo>
                <a:cubicBezTo>
                  <a:pt x="18" y="66"/>
                  <a:pt x="22" y="66"/>
                  <a:pt x="24" y="63"/>
                </a:cubicBezTo>
                <a:cubicBezTo>
                  <a:pt x="40" y="50"/>
                  <a:pt x="59" y="42"/>
                  <a:pt x="80" y="42"/>
                </a:cubicBezTo>
                <a:cubicBezTo>
                  <a:pt x="101" y="42"/>
                  <a:pt x="122" y="50"/>
                  <a:pt x="136" y="63"/>
                </a:cubicBezTo>
                <a:cubicBezTo>
                  <a:pt x="138" y="64"/>
                  <a:pt x="139" y="66"/>
                  <a:pt x="141" y="66"/>
                </a:cubicBezTo>
                <a:cubicBezTo>
                  <a:pt x="142" y="66"/>
                  <a:pt x="144" y="64"/>
                  <a:pt x="146" y="63"/>
                </a:cubicBezTo>
                <a:cubicBezTo>
                  <a:pt x="158" y="50"/>
                  <a:pt x="158" y="50"/>
                  <a:pt x="158" y="50"/>
                </a:cubicBezTo>
                <a:cubicBezTo>
                  <a:pt x="160" y="48"/>
                  <a:pt x="160" y="47"/>
                  <a:pt x="160" y="45"/>
                </a:cubicBezTo>
                <a:cubicBezTo>
                  <a:pt x="160" y="43"/>
                  <a:pt x="160" y="42"/>
                  <a:pt x="158" y="40"/>
                </a:cubicBezTo>
                <a:close/>
                <a:moveTo>
                  <a:pt x="141" y="58"/>
                </a:moveTo>
                <a:cubicBezTo>
                  <a:pt x="125" y="43"/>
                  <a:pt x="102" y="35"/>
                  <a:pt x="80" y="35"/>
                </a:cubicBezTo>
                <a:cubicBezTo>
                  <a:pt x="58" y="35"/>
                  <a:pt x="37" y="43"/>
                  <a:pt x="21" y="58"/>
                </a:cubicBezTo>
                <a:cubicBezTo>
                  <a:pt x="8" y="45"/>
                  <a:pt x="8" y="45"/>
                  <a:pt x="8" y="45"/>
                </a:cubicBezTo>
                <a:cubicBezTo>
                  <a:pt x="48" y="7"/>
                  <a:pt x="112" y="7"/>
                  <a:pt x="154" y="45"/>
                </a:cubicBezTo>
                <a:lnTo>
                  <a:pt x="141" y="5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4AC61220-42F9-324F-EAFA-1541BDD1BE0E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3043238"/>
            <a:ext cx="252413" cy="219075"/>
          </a:xfrm>
          <a:custGeom>
            <a:avLst/>
            <a:gdLst>
              <a:gd name="T0" fmla="*/ 41 w 160"/>
              <a:gd name="T1" fmla="*/ 1 h 138"/>
              <a:gd name="T2" fmla="*/ 24 w 160"/>
              <a:gd name="T3" fmla="*/ 38 h 138"/>
              <a:gd name="T4" fmla="*/ 40 w 160"/>
              <a:gd name="T5" fmla="*/ 46 h 138"/>
              <a:gd name="T6" fmla="*/ 38 w 160"/>
              <a:gd name="T7" fmla="*/ 59 h 138"/>
              <a:gd name="T8" fmla="*/ 64 w 160"/>
              <a:gd name="T9" fmla="*/ 74 h 138"/>
              <a:gd name="T10" fmla="*/ 67 w 160"/>
              <a:gd name="T11" fmla="*/ 103 h 138"/>
              <a:gd name="T12" fmla="*/ 17 w 160"/>
              <a:gd name="T13" fmla="*/ 95 h 138"/>
              <a:gd name="T14" fmla="*/ 16 w 160"/>
              <a:gd name="T15" fmla="*/ 85 h 138"/>
              <a:gd name="T16" fmla="*/ 0 w 160"/>
              <a:gd name="T17" fmla="*/ 88 h 138"/>
              <a:gd name="T18" fmla="*/ 3 w 160"/>
              <a:gd name="T19" fmla="*/ 138 h 138"/>
              <a:gd name="T20" fmla="*/ 17 w 160"/>
              <a:gd name="T21" fmla="*/ 135 h 138"/>
              <a:gd name="T22" fmla="*/ 29 w 160"/>
              <a:gd name="T23" fmla="*/ 120 h 138"/>
              <a:gd name="T24" fmla="*/ 67 w 160"/>
              <a:gd name="T25" fmla="*/ 123 h 138"/>
              <a:gd name="T26" fmla="*/ 85 w 160"/>
              <a:gd name="T27" fmla="*/ 123 h 138"/>
              <a:gd name="T28" fmla="*/ 91 w 160"/>
              <a:gd name="T29" fmla="*/ 85 h 138"/>
              <a:gd name="T30" fmla="*/ 117 w 160"/>
              <a:gd name="T31" fmla="*/ 88 h 138"/>
              <a:gd name="T32" fmla="*/ 120 w 160"/>
              <a:gd name="T33" fmla="*/ 87 h 138"/>
              <a:gd name="T34" fmla="*/ 142 w 160"/>
              <a:gd name="T35" fmla="*/ 69 h 138"/>
              <a:gd name="T36" fmla="*/ 158 w 160"/>
              <a:gd name="T37" fmla="*/ 50 h 138"/>
              <a:gd name="T38" fmla="*/ 158 w 160"/>
              <a:gd name="T39" fmla="*/ 45 h 138"/>
              <a:gd name="T40" fmla="*/ 6 w 160"/>
              <a:gd name="T41" fmla="*/ 131 h 138"/>
              <a:gd name="T42" fmla="*/ 13 w 160"/>
              <a:gd name="T43" fmla="*/ 91 h 138"/>
              <a:gd name="T44" fmla="*/ 24 w 160"/>
              <a:gd name="T45" fmla="*/ 114 h 138"/>
              <a:gd name="T46" fmla="*/ 17 w 160"/>
              <a:gd name="T47" fmla="*/ 99 h 138"/>
              <a:gd name="T48" fmla="*/ 24 w 160"/>
              <a:gd name="T49" fmla="*/ 114 h 138"/>
              <a:gd name="T50" fmla="*/ 77 w 160"/>
              <a:gd name="T51" fmla="*/ 125 h 138"/>
              <a:gd name="T52" fmla="*/ 73 w 160"/>
              <a:gd name="T53" fmla="*/ 120 h 138"/>
              <a:gd name="T54" fmla="*/ 78 w 160"/>
              <a:gd name="T55" fmla="*/ 123 h 138"/>
              <a:gd name="T56" fmla="*/ 30 w 160"/>
              <a:gd name="T57" fmla="*/ 114 h 138"/>
              <a:gd name="T58" fmla="*/ 78 w 160"/>
              <a:gd name="T59" fmla="*/ 107 h 138"/>
              <a:gd name="T60" fmla="*/ 78 w 160"/>
              <a:gd name="T61" fmla="*/ 103 h 138"/>
              <a:gd name="T62" fmla="*/ 73 w 160"/>
              <a:gd name="T63" fmla="*/ 90 h 138"/>
              <a:gd name="T64" fmla="*/ 78 w 160"/>
              <a:gd name="T65" fmla="*/ 91 h 138"/>
              <a:gd name="T66" fmla="*/ 85 w 160"/>
              <a:gd name="T67" fmla="*/ 82 h 138"/>
              <a:gd name="T68" fmla="*/ 72 w 160"/>
              <a:gd name="T69" fmla="*/ 83 h 138"/>
              <a:gd name="T70" fmla="*/ 70 w 160"/>
              <a:gd name="T71" fmla="*/ 70 h 138"/>
              <a:gd name="T72" fmla="*/ 86 w 160"/>
              <a:gd name="T73" fmla="*/ 77 h 138"/>
              <a:gd name="T74" fmla="*/ 117 w 160"/>
              <a:gd name="T75" fmla="*/ 82 h 138"/>
              <a:gd name="T76" fmla="*/ 45 w 160"/>
              <a:gd name="T77" fmla="*/ 48 h 138"/>
              <a:gd name="T78" fmla="*/ 91 w 160"/>
              <a:gd name="T79" fmla="*/ 64 h 138"/>
              <a:gd name="T80" fmla="*/ 121 w 160"/>
              <a:gd name="T81" fmla="*/ 66 h 138"/>
              <a:gd name="T82" fmla="*/ 136 w 160"/>
              <a:gd name="T83" fmla="*/ 70 h 138"/>
              <a:gd name="T84" fmla="*/ 128 w 160"/>
              <a:gd name="T85" fmla="*/ 66 h 138"/>
              <a:gd name="T86" fmla="*/ 136 w 160"/>
              <a:gd name="T87" fmla="*/ 70 h 138"/>
              <a:gd name="T88" fmla="*/ 99 w 160"/>
              <a:gd name="T89" fmla="*/ 50 h 138"/>
              <a:gd name="T90" fmla="*/ 88 w 160"/>
              <a:gd name="T91" fmla="*/ 59 h 138"/>
              <a:gd name="T92" fmla="*/ 41 w 160"/>
              <a:gd name="T93" fmla="*/ 8 h 138"/>
              <a:gd name="T94" fmla="*/ 126 w 160"/>
              <a:gd name="T95" fmla="*/ 59 h 138"/>
              <a:gd name="T96" fmla="*/ 56 w 160"/>
              <a:gd name="T97" fmla="*/ 34 h 138"/>
              <a:gd name="T98" fmla="*/ 59 w 160"/>
              <a:gd name="T99" fmla="*/ 42 h 138"/>
              <a:gd name="T100" fmla="*/ 72 w 160"/>
              <a:gd name="T101" fmla="*/ 40 h 138"/>
              <a:gd name="T102" fmla="*/ 65 w 160"/>
              <a:gd name="T103" fmla="*/ 43 h 138"/>
              <a:gd name="T104" fmla="*/ 72 w 160"/>
              <a:gd name="T105" fmla="*/ 40 h 138"/>
              <a:gd name="T106" fmla="*/ 78 w 160"/>
              <a:gd name="T107" fmla="*/ 42 h 138"/>
              <a:gd name="T108" fmla="*/ 81 w 160"/>
              <a:gd name="T109" fmla="*/ 50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38">
                <a:moveTo>
                  <a:pt x="158" y="45"/>
                </a:moveTo>
                <a:cubicBezTo>
                  <a:pt x="41" y="1"/>
                  <a:pt x="41" y="1"/>
                  <a:pt x="41" y="1"/>
                </a:cubicBezTo>
                <a:cubicBezTo>
                  <a:pt x="40" y="0"/>
                  <a:pt x="38" y="1"/>
                  <a:pt x="37" y="3"/>
                </a:cubicBezTo>
                <a:cubicBezTo>
                  <a:pt x="24" y="38"/>
                  <a:pt x="24" y="38"/>
                  <a:pt x="24" y="38"/>
                </a:cubicBezTo>
                <a:cubicBezTo>
                  <a:pt x="24" y="40"/>
                  <a:pt x="24" y="42"/>
                  <a:pt x="25" y="42"/>
                </a:cubicBezTo>
                <a:cubicBezTo>
                  <a:pt x="40" y="46"/>
                  <a:pt x="40" y="46"/>
                  <a:pt x="40" y="46"/>
                </a:cubicBezTo>
                <a:cubicBezTo>
                  <a:pt x="37" y="54"/>
                  <a:pt x="37" y="54"/>
                  <a:pt x="37" y="54"/>
                </a:cubicBezTo>
                <a:cubicBezTo>
                  <a:pt x="35" y="56"/>
                  <a:pt x="37" y="58"/>
                  <a:pt x="38" y="59"/>
                </a:cubicBezTo>
                <a:cubicBezTo>
                  <a:pt x="65" y="69"/>
                  <a:pt x="65" y="69"/>
                  <a:pt x="65" y="69"/>
                </a:cubicBezTo>
                <a:cubicBezTo>
                  <a:pt x="64" y="74"/>
                  <a:pt x="64" y="74"/>
                  <a:pt x="64" y="74"/>
                </a:cubicBezTo>
                <a:cubicBezTo>
                  <a:pt x="61" y="78"/>
                  <a:pt x="64" y="85"/>
                  <a:pt x="67" y="88"/>
                </a:cubicBezTo>
                <a:cubicBezTo>
                  <a:pt x="67" y="103"/>
                  <a:pt x="67" y="103"/>
                  <a:pt x="67" y="103"/>
                </a:cubicBezTo>
                <a:cubicBezTo>
                  <a:pt x="29" y="103"/>
                  <a:pt x="29" y="103"/>
                  <a:pt x="29" y="103"/>
                </a:cubicBezTo>
                <a:cubicBezTo>
                  <a:pt x="27" y="98"/>
                  <a:pt x="22" y="95"/>
                  <a:pt x="17" y="95"/>
                </a:cubicBezTo>
                <a:cubicBezTo>
                  <a:pt x="17" y="88"/>
                  <a:pt x="17" y="88"/>
                  <a:pt x="17" y="88"/>
                </a:cubicBezTo>
                <a:cubicBezTo>
                  <a:pt x="17" y="87"/>
                  <a:pt x="17" y="85"/>
                  <a:pt x="16" y="85"/>
                </a:cubicBezTo>
                <a:cubicBezTo>
                  <a:pt x="3" y="85"/>
                  <a:pt x="3" y="85"/>
                  <a:pt x="3" y="85"/>
                </a:cubicBezTo>
                <a:cubicBezTo>
                  <a:pt x="1" y="85"/>
                  <a:pt x="0" y="87"/>
                  <a:pt x="0" y="88"/>
                </a:cubicBezTo>
                <a:cubicBezTo>
                  <a:pt x="0" y="135"/>
                  <a:pt x="0" y="135"/>
                  <a:pt x="0" y="135"/>
                </a:cubicBezTo>
                <a:cubicBezTo>
                  <a:pt x="0" y="136"/>
                  <a:pt x="1" y="138"/>
                  <a:pt x="3" y="138"/>
                </a:cubicBezTo>
                <a:cubicBezTo>
                  <a:pt x="16" y="138"/>
                  <a:pt x="16" y="138"/>
                  <a:pt x="16" y="138"/>
                </a:cubicBezTo>
                <a:cubicBezTo>
                  <a:pt x="17" y="138"/>
                  <a:pt x="17" y="136"/>
                  <a:pt x="17" y="135"/>
                </a:cubicBezTo>
                <a:cubicBezTo>
                  <a:pt x="17" y="128"/>
                  <a:pt x="17" y="128"/>
                  <a:pt x="17" y="128"/>
                </a:cubicBezTo>
                <a:cubicBezTo>
                  <a:pt x="22" y="127"/>
                  <a:pt x="27" y="123"/>
                  <a:pt x="29" y="120"/>
                </a:cubicBezTo>
                <a:cubicBezTo>
                  <a:pt x="67" y="120"/>
                  <a:pt x="67" y="120"/>
                  <a:pt x="67" y="120"/>
                </a:cubicBezTo>
                <a:cubicBezTo>
                  <a:pt x="67" y="123"/>
                  <a:pt x="67" y="123"/>
                  <a:pt x="67" y="123"/>
                </a:cubicBezTo>
                <a:cubicBezTo>
                  <a:pt x="67" y="128"/>
                  <a:pt x="72" y="131"/>
                  <a:pt x="77" y="131"/>
                </a:cubicBezTo>
                <a:cubicBezTo>
                  <a:pt x="81" y="131"/>
                  <a:pt x="85" y="128"/>
                  <a:pt x="85" y="123"/>
                </a:cubicBezTo>
                <a:cubicBezTo>
                  <a:pt x="85" y="90"/>
                  <a:pt x="85" y="90"/>
                  <a:pt x="85" y="90"/>
                </a:cubicBezTo>
                <a:cubicBezTo>
                  <a:pt x="88" y="90"/>
                  <a:pt x="89" y="87"/>
                  <a:pt x="91" y="85"/>
                </a:cubicBezTo>
                <a:cubicBezTo>
                  <a:pt x="93" y="78"/>
                  <a:pt x="93" y="78"/>
                  <a:pt x="93" y="78"/>
                </a:cubicBezTo>
                <a:cubicBezTo>
                  <a:pt x="117" y="88"/>
                  <a:pt x="117" y="88"/>
                  <a:pt x="117" y="88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120" y="88"/>
                  <a:pt x="120" y="87"/>
                  <a:pt x="120" y="87"/>
                </a:cubicBezTo>
                <a:cubicBezTo>
                  <a:pt x="121" y="83"/>
                  <a:pt x="121" y="83"/>
                  <a:pt x="121" y="83"/>
                </a:cubicBezTo>
                <a:cubicBezTo>
                  <a:pt x="131" y="85"/>
                  <a:pt x="141" y="78"/>
                  <a:pt x="142" y="69"/>
                </a:cubicBezTo>
                <a:cubicBezTo>
                  <a:pt x="142" y="66"/>
                  <a:pt x="142" y="62"/>
                  <a:pt x="141" y="59"/>
                </a:cubicBezTo>
                <a:cubicBezTo>
                  <a:pt x="158" y="50"/>
                  <a:pt x="158" y="50"/>
                  <a:pt x="158" y="50"/>
                </a:cubicBezTo>
                <a:cubicBezTo>
                  <a:pt x="160" y="50"/>
                  <a:pt x="160" y="48"/>
                  <a:pt x="160" y="46"/>
                </a:cubicBezTo>
                <a:cubicBezTo>
                  <a:pt x="160" y="45"/>
                  <a:pt x="158" y="45"/>
                  <a:pt x="158" y="45"/>
                </a:cubicBezTo>
                <a:close/>
                <a:moveTo>
                  <a:pt x="13" y="131"/>
                </a:moveTo>
                <a:cubicBezTo>
                  <a:pt x="6" y="131"/>
                  <a:pt x="6" y="131"/>
                  <a:pt x="6" y="131"/>
                </a:cubicBezTo>
                <a:cubicBezTo>
                  <a:pt x="6" y="91"/>
                  <a:pt x="6" y="91"/>
                  <a:pt x="6" y="91"/>
                </a:cubicBezTo>
                <a:cubicBezTo>
                  <a:pt x="13" y="91"/>
                  <a:pt x="13" y="91"/>
                  <a:pt x="13" y="91"/>
                </a:cubicBezTo>
                <a:lnTo>
                  <a:pt x="13" y="131"/>
                </a:lnTo>
                <a:close/>
                <a:moveTo>
                  <a:pt x="24" y="114"/>
                </a:moveTo>
                <a:cubicBezTo>
                  <a:pt x="24" y="117"/>
                  <a:pt x="21" y="120"/>
                  <a:pt x="17" y="122"/>
                </a:cubicBezTo>
                <a:cubicBezTo>
                  <a:pt x="17" y="99"/>
                  <a:pt x="17" y="99"/>
                  <a:pt x="17" y="99"/>
                </a:cubicBezTo>
                <a:cubicBezTo>
                  <a:pt x="21" y="101"/>
                  <a:pt x="24" y="104"/>
                  <a:pt x="24" y="107"/>
                </a:cubicBezTo>
                <a:lnTo>
                  <a:pt x="24" y="114"/>
                </a:lnTo>
                <a:close/>
                <a:moveTo>
                  <a:pt x="78" y="123"/>
                </a:moveTo>
                <a:cubicBezTo>
                  <a:pt x="78" y="125"/>
                  <a:pt x="78" y="125"/>
                  <a:pt x="77" y="125"/>
                </a:cubicBezTo>
                <a:cubicBezTo>
                  <a:pt x="75" y="125"/>
                  <a:pt x="73" y="125"/>
                  <a:pt x="73" y="123"/>
                </a:cubicBezTo>
                <a:cubicBezTo>
                  <a:pt x="73" y="120"/>
                  <a:pt x="73" y="120"/>
                  <a:pt x="73" y="120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3"/>
                  <a:pt x="78" y="123"/>
                  <a:pt x="78" y="123"/>
                </a:cubicBezTo>
                <a:close/>
                <a:moveTo>
                  <a:pt x="78" y="114"/>
                </a:moveTo>
                <a:cubicBezTo>
                  <a:pt x="30" y="114"/>
                  <a:pt x="30" y="114"/>
                  <a:pt x="30" y="114"/>
                </a:cubicBezTo>
                <a:cubicBezTo>
                  <a:pt x="30" y="107"/>
                  <a:pt x="30" y="107"/>
                  <a:pt x="30" y="107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78" y="114"/>
                  <a:pt x="78" y="114"/>
                  <a:pt x="78" y="114"/>
                </a:cubicBezTo>
                <a:close/>
                <a:moveTo>
                  <a:pt x="78" y="103"/>
                </a:moveTo>
                <a:cubicBezTo>
                  <a:pt x="73" y="103"/>
                  <a:pt x="73" y="103"/>
                  <a:pt x="73" y="103"/>
                </a:cubicBezTo>
                <a:cubicBezTo>
                  <a:pt x="73" y="90"/>
                  <a:pt x="73" y="90"/>
                  <a:pt x="73" y="90"/>
                </a:cubicBezTo>
                <a:cubicBezTo>
                  <a:pt x="75" y="91"/>
                  <a:pt x="75" y="91"/>
                  <a:pt x="75" y="91"/>
                </a:cubicBezTo>
                <a:cubicBezTo>
                  <a:pt x="77" y="91"/>
                  <a:pt x="78" y="91"/>
                  <a:pt x="78" y="91"/>
                </a:cubicBezTo>
                <a:cubicBezTo>
                  <a:pt x="78" y="103"/>
                  <a:pt x="78" y="103"/>
                  <a:pt x="78" y="103"/>
                </a:cubicBezTo>
                <a:close/>
                <a:moveTo>
                  <a:pt x="85" y="82"/>
                </a:moveTo>
                <a:cubicBezTo>
                  <a:pt x="85" y="85"/>
                  <a:pt x="80" y="87"/>
                  <a:pt x="78" y="85"/>
                </a:cubicBezTo>
                <a:cubicBezTo>
                  <a:pt x="72" y="83"/>
                  <a:pt x="72" y="83"/>
                  <a:pt x="72" y="83"/>
                </a:cubicBezTo>
                <a:cubicBezTo>
                  <a:pt x="69" y="82"/>
                  <a:pt x="67" y="78"/>
                  <a:pt x="69" y="77"/>
                </a:cubicBezTo>
                <a:cubicBezTo>
                  <a:pt x="70" y="70"/>
                  <a:pt x="70" y="70"/>
                  <a:pt x="70" y="70"/>
                </a:cubicBezTo>
                <a:cubicBezTo>
                  <a:pt x="85" y="75"/>
                  <a:pt x="85" y="75"/>
                  <a:pt x="85" y="75"/>
                </a:cubicBezTo>
                <a:cubicBezTo>
                  <a:pt x="86" y="77"/>
                  <a:pt x="86" y="77"/>
                  <a:pt x="86" y="77"/>
                </a:cubicBezTo>
                <a:cubicBezTo>
                  <a:pt x="85" y="82"/>
                  <a:pt x="85" y="82"/>
                  <a:pt x="85" y="82"/>
                </a:cubicBezTo>
                <a:close/>
                <a:moveTo>
                  <a:pt x="117" y="82"/>
                </a:moveTo>
                <a:cubicBezTo>
                  <a:pt x="43" y="54"/>
                  <a:pt x="43" y="54"/>
                  <a:pt x="43" y="54"/>
                </a:cubicBezTo>
                <a:cubicBezTo>
                  <a:pt x="45" y="48"/>
                  <a:pt x="45" y="48"/>
                  <a:pt x="45" y="48"/>
                </a:cubicBezTo>
                <a:cubicBezTo>
                  <a:pt x="88" y="64"/>
                  <a:pt x="88" y="64"/>
                  <a:pt x="88" y="64"/>
                </a:cubicBezTo>
                <a:cubicBezTo>
                  <a:pt x="89" y="66"/>
                  <a:pt x="91" y="66"/>
                  <a:pt x="91" y="64"/>
                </a:cubicBezTo>
                <a:cubicBezTo>
                  <a:pt x="99" y="56"/>
                  <a:pt x="99" y="56"/>
                  <a:pt x="99" y="56"/>
                </a:cubicBezTo>
                <a:cubicBezTo>
                  <a:pt x="121" y="66"/>
                  <a:pt x="121" y="66"/>
                  <a:pt x="121" y="66"/>
                </a:cubicBezTo>
                <a:lnTo>
                  <a:pt x="117" y="82"/>
                </a:lnTo>
                <a:close/>
                <a:moveTo>
                  <a:pt x="136" y="70"/>
                </a:moveTo>
                <a:cubicBezTo>
                  <a:pt x="134" y="75"/>
                  <a:pt x="129" y="78"/>
                  <a:pt x="123" y="77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36" y="61"/>
                  <a:pt x="136" y="61"/>
                  <a:pt x="136" y="61"/>
                </a:cubicBezTo>
                <a:cubicBezTo>
                  <a:pt x="137" y="64"/>
                  <a:pt x="137" y="67"/>
                  <a:pt x="136" y="70"/>
                </a:cubicBezTo>
                <a:close/>
                <a:moveTo>
                  <a:pt x="126" y="59"/>
                </a:moveTo>
                <a:cubicBezTo>
                  <a:pt x="99" y="50"/>
                  <a:pt x="99" y="50"/>
                  <a:pt x="99" y="50"/>
                </a:cubicBezTo>
                <a:cubicBezTo>
                  <a:pt x="99" y="50"/>
                  <a:pt x="97" y="50"/>
                  <a:pt x="97" y="51"/>
                </a:cubicBezTo>
                <a:cubicBezTo>
                  <a:pt x="88" y="59"/>
                  <a:pt x="88" y="59"/>
                  <a:pt x="88" y="59"/>
                </a:cubicBezTo>
                <a:cubicBezTo>
                  <a:pt x="30" y="37"/>
                  <a:pt x="30" y="37"/>
                  <a:pt x="30" y="37"/>
                </a:cubicBezTo>
                <a:cubicBezTo>
                  <a:pt x="41" y="8"/>
                  <a:pt x="41" y="8"/>
                  <a:pt x="41" y="8"/>
                </a:cubicBezTo>
                <a:cubicBezTo>
                  <a:pt x="150" y="48"/>
                  <a:pt x="150" y="48"/>
                  <a:pt x="150" y="48"/>
                </a:cubicBezTo>
                <a:lnTo>
                  <a:pt x="126" y="59"/>
                </a:lnTo>
                <a:close/>
                <a:moveTo>
                  <a:pt x="62" y="37"/>
                </a:moveTo>
                <a:cubicBezTo>
                  <a:pt x="56" y="34"/>
                  <a:pt x="56" y="34"/>
                  <a:pt x="56" y="34"/>
                </a:cubicBezTo>
                <a:cubicBezTo>
                  <a:pt x="54" y="40"/>
                  <a:pt x="54" y="40"/>
                  <a:pt x="54" y="40"/>
                </a:cubicBezTo>
                <a:cubicBezTo>
                  <a:pt x="59" y="42"/>
                  <a:pt x="59" y="42"/>
                  <a:pt x="59" y="42"/>
                </a:cubicBezTo>
                <a:lnTo>
                  <a:pt x="62" y="37"/>
                </a:lnTo>
                <a:close/>
                <a:moveTo>
                  <a:pt x="72" y="40"/>
                </a:moveTo>
                <a:cubicBezTo>
                  <a:pt x="67" y="39"/>
                  <a:pt x="67" y="39"/>
                  <a:pt x="67" y="39"/>
                </a:cubicBezTo>
                <a:cubicBezTo>
                  <a:pt x="65" y="43"/>
                  <a:pt x="65" y="43"/>
                  <a:pt x="65" y="43"/>
                </a:cubicBezTo>
                <a:cubicBezTo>
                  <a:pt x="70" y="46"/>
                  <a:pt x="70" y="46"/>
                  <a:pt x="70" y="46"/>
                </a:cubicBezTo>
                <a:lnTo>
                  <a:pt x="72" y="40"/>
                </a:lnTo>
                <a:close/>
                <a:moveTo>
                  <a:pt x="83" y="45"/>
                </a:moveTo>
                <a:cubicBezTo>
                  <a:pt x="78" y="42"/>
                  <a:pt x="78" y="42"/>
                  <a:pt x="78" y="42"/>
                </a:cubicBezTo>
                <a:cubicBezTo>
                  <a:pt x="76" y="48"/>
                  <a:pt x="76" y="48"/>
                  <a:pt x="76" y="48"/>
                </a:cubicBezTo>
                <a:cubicBezTo>
                  <a:pt x="81" y="50"/>
                  <a:pt x="81" y="50"/>
                  <a:pt x="81" y="50"/>
                </a:cubicBezTo>
                <a:lnTo>
                  <a:pt x="83" y="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9A6830CB-D19A-1917-61E4-AD53FBC4C120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3027363"/>
            <a:ext cx="254000" cy="252413"/>
          </a:xfrm>
          <a:custGeom>
            <a:avLst/>
            <a:gdLst>
              <a:gd name="T0" fmla="*/ 131 w 160"/>
              <a:gd name="T1" fmla="*/ 16 h 159"/>
              <a:gd name="T2" fmla="*/ 54 w 160"/>
              <a:gd name="T3" fmla="*/ 0 h 159"/>
              <a:gd name="T4" fmla="*/ 22 w 160"/>
              <a:gd name="T5" fmla="*/ 25 h 159"/>
              <a:gd name="T6" fmla="*/ 0 w 160"/>
              <a:gd name="T7" fmla="*/ 76 h 159"/>
              <a:gd name="T8" fmla="*/ 40 w 160"/>
              <a:gd name="T9" fmla="*/ 108 h 159"/>
              <a:gd name="T10" fmla="*/ 75 w 160"/>
              <a:gd name="T11" fmla="*/ 151 h 159"/>
              <a:gd name="T12" fmla="*/ 88 w 160"/>
              <a:gd name="T13" fmla="*/ 111 h 159"/>
              <a:gd name="T14" fmla="*/ 121 w 160"/>
              <a:gd name="T15" fmla="*/ 159 h 159"/>
              <a:gd name="T16" fmla="*/ 148 w 160"/>
              <a:gd name="T17" fmla="*/ 90 h 159"/>
              <a:gd name="T18" fmla="*/ 131 w 160"/>
              <a:gd name="T19" fmla="*/ 20 h 159"/>
              <a:gd name="T20" fmla="*/ 131 w 160"/>
              <a:gd name="T21" fmla="*/ 30 h 159"/>
              <a:gd name="T22" fmla="*/ 113 w 160"/>
              <a:gd name="T23" fmla="*/ 49 h 159"/>
              <a:gd name="T24" fmla="*/ 81 w 160"/>
              <a:gd name="T25" fmla="*/ 62 h 159"/>
              <a:gd name="T26" fmla="*/ 96 w 160"/>
              <a:gd name="T27" fmla="*/ 71 h 159"/>
              <a:gd name="T28" fmla="*/ 65 w 160"/>
              <a:gd name="T29" fmla="*/ 52 h 159"/>
              <a:gd name="T30" fmla="*/ 44 w 160"/>
              <a:gd name="T31" fmla="*/ 81 h 159"/>
              <a:gd name="T32" fmla="*/ 78 w 160"/>
              <a:gd name="T33" fmla="*/ 28 h 159"/>
              <a:gd name="T34" fmla="*/ 104 w 160"/>
              <a:gd name="T35" fmla="*/ 46 h 159"/>
              <a:gd name="T36" fmla="*/ 144 w 160"/>
              <a:gd name="T37" fmla="*/ 81 h 159"/>
              <a:gd name="T38" fmla="*/ 96 w 160"/>
              <a:gd name="T39" fmla="*/ 8 h 159"/>
              <a:gd name="T40" fmla="*/ 124 w 160"/>
              <a:gd name="T41" fmla="*/ 24 h 159"/>
              <a:gd name="T42" fmla="*/ 94 w 160"/>
              <a:gd name="T43" fmla="*/ 14 h 159"/>
              <a:gd name="T44" fmla="*/ 57 w 160"/>
              <a:gd name="T45" fmla="*/ 8 h 159"/>
              <a:gd name="T46" fmla="*/ 49 w 160"/>
              <a:gd name="T47" fmla="*/ 12 h 159"/>
              <a:gd name="T48" fmla="*/ 52 w 160"/>
              <a:gd name="T49" fmla="*/ 41 h 159"/>
              <a:gd name="T50" fmla="*/ 57 w 160"/>
              <a:gd name="T51" fmla="*/ 44 h 159"/>
              <a:gd name="T52" fmla="*/ 25 w 160"/>
              <a:gd name="T53" fmla="*/ 20 h 159"/>
              <a:gd name="T54" fmla="*/ 27 w 160"/>
              <a:gd name="T55" fmla="*/ 28 h 159"/>
              <a:gd name="T56" fmla="*/ 8 w 160"/>
              <a:gd name="T57" fmla="*/ 79 h 159"/>
              <a:gd name="T58" fmla="*/ 16 w 160"/>
              <a:gd name="T59" fmla="*/ 76 h 159"/>
              <a:gd name="T60" fmla="*/ 30 w 160"/>
              <a:gd name="T61" fmla="*/ 78 h 159"/>
              <a:gd name="T62" fmla="*/ 38 w 160"/>
              <a:gd name="T63" fmla="*/ 75 h 159"/>
              <a:gd name="T64" fmla="*/ 38 w 160"/>
              <a:gd name="T65" fmla="*/ 75 h 159"/>
              <a:gd name="T66" fmla="*/ 76 w 160"/>
              <a:gd name="T67" fmla="*/ 113 h 159"/>
              <a:gd name="T68" fmla="*/ 78 w 160"/>
              <a:gd name="T69" fmla="*/ 111 h 159"/>
              <a:gd name="T70" fmla="*/ 83 w 160"/>
              <a:gd name="T71" fmla="*/ 154 h 159"/>
              <a:gd name="T72" fmla="*/ 83 w 160"/>
              <a:gd name="T73" fmla="*/ 110 h 159"/>
              <a:gd name="T74" fmla="*/ 70 w 160"/>
              <a:gd name="T75" fmla="*/ 68 h 159"/>
              <a:gd name="T76" fmla="*/ 121 w 160"/>
              <a:gd name="T77" fmla="*/ 154 h 159"/>
              <a:gd name="T78" fmla="*/ 118 w 160"/>
              <a:gd name="T79" fmla="*/ 110 h 159"/>
              <a:gd name="T80" fmla="*/ 121 w 160"/>
              <a:gd name="T81" fmla="*/ 102 h 159"/>
              <a:gd name="T82" fmla="*/ 145 w 160"/>
              <a:gd name="T83" fmla="*/ 87 h 159"/>
              <a:gd name="T84" fmla="*/ 131 w 160"/>
              <a:gd name="T85" fmla="*/ 63 h 159"/>
              <a:gd name="T86" fmla="*/ 152 w 160"/>
              <a:gd name="T87" fmla="*/ 51 h 159"/>
              <a:gd name="T88" fmla="*/ 6 w 160"/>
              <a:gd name="T89" fmla="*/ 0 h 159"/>
              <a:gd name="T90" fmla="*/ 11 w 160"/>
              <a:gd name="T91" fmla="*/ 11 h 159"/>
              <a:gd name="T92" fmla="*/ 6 w 160"/>
              <a:gd name="T93" fmla="*/ 5 h 159"/>
              <a:gd name="T94" fmla="*/ 134 w 160"/>
              <a:gd name="T95" fmla="*/ 123 h 159"/>
              <a:gd name="T96" fmla="*/ 139 w 160"/>
              <a:gd name="T97" fmla="*/ 129 h 159"/>
              <a:gd name="T98" fmla="*/ 139 w 160"/>
              <a:gd name="T99" fmla="*/ 123 h 159"/>
              <a:gd name="T100" fmla="*/ 129 w 160"/>
              <a:gd name="T101" fmla="*/ 129 h 159"/>
              <a:gd name="T102" fmla="*/ 150 w 160"/>
              <a:gd name="T103" fmla="*/ 25 h 159"/>
              <a:gd name="T104" fmla="*/ 155 w 160"/>
              <a:gd name="T105" fmla="*/ 21 h 159"/>
              <a:gd name="T106" fmla="*/ 150 w 160"/>
              <a:gd name="T107" fmla="*/ 21 h 159"/>
              <a:gd name="T108" fmla="*/ 37 w 160"/>
              <a:gd name="T109" fmla="*/ 129 h 159"/>
              <a:gd name="T110" fmla="*/ 32 w 160"/>
              <a:gd name="T111" fmla="*/ 129 h 159"/>
              <a:gd name="T112" fmla="*/ 37 w 160"/>
              <a:gd name="T113" fmla="*/ 134 h 159"/>
              <a:gd name="T114" fmla="*/ 21 w 160"/>
              <a:gd name="T115" fmla="*/ 100 h 159"/>
              <a:gd name="T116" fmla="*/ 11 w 160"/>
              <a:gd name="T117" fmla="*/ 104 h 159"/>
              <a:gd name="T118" fmla="*/ 26 w 160"/>
              <a:gd name="T119" fmla="*/ 10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59">
                <a:moveTo>
                  <a:pt x="160" y="49"/>
                </a:moveTo>
                <a:cubicBezTo>
                  <a:pt x="160" y="44"/>
                  <a:pt x="156" y="41"/>
                  <a:pt x="152" y="41"/>
                </a:cubicBezTo>
                <a:cubicBezTo>
                  <a:pt x="150" y="41"/>
                  <a:pt x="150" y="41"/>
                  <a:pt x="150" y="41"/>
                </a:cubicBezTo>
                <a:cubicBezTo>
                  <a:pt x="137" y="27"/>
                  <a:pt x="137" y="27"/>
                  <a:pt x="137" y="27"/>
                </a:cubicBezTo>
                <a:cubicBezTo>
                  <a:pt x="139" y="25"/>
                  <a:pt x="139" y="25"/>
                  <a:pt x="139" y="24"/>
                </a:cubicBezTo>
                <a:cubicBezTo>
                  <a:pt x="139" y="19"/>
                  <a:pt x="136" y="16"/>
                  <a:pt x="131" y="16"/>
                </a:cubicBezTo>
                <a:cubicBezTo>
                  <a:pt x="129" y="16"/>
                  <a:pt x="128" y="16"/>
                  <a:pt x="126" y="17"/>
                </a:cubicBezTo>
                <a:cubicBezTo>
                  <a:pt x="105" y="8"/>
                  <a:pt x="105" y="8"/>
                  <a:pt x="105" y="8"/>
                </a:cubicBezTo>
                <a:cubicBezTo>
                  <a:pt x="105" y="3"/>
                  <a:pt x="102" y="0"/>
                  <a:pt x="99" y="0"/>
                </a:cubicBezTo>
                <a:cubicBezTo>
                  <a:pt x="94" y="0"/>
                  <a:pt x="92" y="3"/>
                  <a:pt x="91" y="5"/>
                </a:cubicBezTo>
                <a:cubicBezTo>
                  <a:pt x="62" y="5"/>
                  <a:pt x="62" y="5"/>
                  <a:pt x="62" y="5"/>
                </a:cubicBezTo>
                <a:cubicBezTo>
                  <a:pt x="60" y="3"/>
                  <a:pt x="57" y="0"/>
                  <a:pt x="54" y="0"/>
                </a:cubicBezTo>
                <a:cubicBezTo>
                  <a:pt x="51" y="0"/>
                  <a:pt x="46" y="3"/>
                  <a:pt x="46" y="8"/>
                </a:cubicBezTo>
                <a:cubicBezTo>
                  <a:pt x="46" y="8"/>
                  <a:pt x="46" y="8"/>
                  <a:pt x="46" y="9"/>
                </a:cubicBezTo>
                <a:cubicBezTo>
                  <a:pt x="33" y="16"/>
                  <a:pt x="33" y="16"/>
                  <a:pt x="33" y="16"/>
                </a:cubicBezTo>
                <a:cubicBezTo>
                  <a:pt x="33" y="14"/>
                  <a:pt x="30" y="12"/>
                  <a:pt x="28" y="12"/>
                </a:cubicBezTo>
                <a:cubicBezTo>
                  <a:pt x="24" y="12"/>
                  <a:pt x="20" y="16"/>
                  <a:pt x="20" y="20"/>
                </a:cubicBezTo>
                <a:cubicBezTo>
                  <a:pt x="20" y="22"/>
                  <a:pt x="22" y="24"/>
                  <a:pt x="22" y="25"/>
                </a:cubicBezTo>
                <a:cubicBezTo>
                  <a:pt x="11" y="40"/>
                  <a:pt x="11" y="40"/>
                  <a:pt x="11" y="40"/>
                </a:cubicBezTo>
                <a:cubicBezTo>
                  <a:pt x="9" y="38"/>
                  <a:pt x="9" y="38"/>
                  <a:pt x="8" y="38"/>
                </a:cubicBezTo>
                <a:cubicBezTo>
                  <a:pt x="4" y="38"/>
                  <a:pt x="0" y="41"/>
                  <a:pt x="0" y="46"/>
                </a:cubicBezTo>
                <a:cubicBezTo>
                  <a:pt x="0" y="49"/>
                  <a:pt x="3" y="52"/>
                  <a:pt x="6" y="54"/>
                </a:cubicBezTo>
                <a:cubicBezTo>
                  <a:pt x="6" y="70"/>
                  <a:pt x="6" y="70"/>
                  <a:pt x="6" y="70"/>
                </a:cubicBezTo>
                <a:cubicBezTo>
                  <a:pt x="3" y="71"/>
                  <a:pt x="0" y="73"/>
                  <a:pt x="0" y="76"/>
                </a:cubicBezTo>
                <a:cubicBezTo>
                  <a:pt x="0" y="81"/>
                  <a:pt x="4" y="84"/>
                  <a:pt x="8" y="84"/>
                </a:cubicBezTo>
                <a:cubicBezTo>
                  <a:pt x="11" y="84"/>
                  <a:pt x="14" y="83"/>
                  <a:pt x="14" y="81"/>
                </a:cubicBezTo>
                <a:cubicBezTo>
                  <a:pt x="28" y="83"/>
                  <a:pt x="28" y="83"/>
                  <a:pt x="28" y="83"/>
                </a:cubicBezTo>
                <a:cubicBezTo>
                  <a:pt x="30" y="87"/>
                  <a:pt x="33" y="89"/>
                  <a:pt x="36" y="89"/>
                </a:cubicBezTo>
                <a:cubicBezTo>
                  <a:pt x="41" y="102"/>
                  <a:pt x="41" y="102"/>
                  <a:pt x="41" y="102"/>
                </a:cubicBezTo>
                <a:cubicBezTo>
                  <a:pt x="40" y="103"/>
                  <a:pt x="40" y="105"/>
                  <a:pt x="40" y="108"/>
                </a:cubicBezTo>
                <a:cubicBezTo>
                  <a:pt x="40" y="111"/>
                  <a:pt x="43" y="116"/>
                  <a:pt x="46" y="116"/>
                </a:cubicBezTo>
                <a:cubicBezTo>
                  <a:pt x="49" y="116"/>
                  <a:pt x="51" y="114"/>
                  <a:pt x="52" y="113"/>
                </a:cubicBezTo>
                <a:cubicBezTo>
                  <a:pt x="75" y="118"/>
                  <a:pt x="75" y="118"/>
                  <a:pt x="75" y="118"/>
                </a:cubicBezTo>
                <a:cubicBezTo>
                  <a:pt x="75" y="121"/>
                  <a:pt x="76" y="124"/>
                  <a:pt x="80" y="125"/>
                </a:cubicBezTo>
                <a:cubicBezTo>
                  <a:pt x="80" y="145"/>
                  <a:pt x="80" y="145"/>
                  <a:pt x="80" y="145"/>
                </a:cubicBezTo>
                <a:cubicBezTo>
                  <a:pt x="76" y="145"/>
                  <a:pt x="75" y="148"/>
                  <a:pt x="75" y="151"/>
                </a:cubicBezTo>
                <a:cubicBezTo>
                  <a:pt x="75" y="156"/>
                  <a:pt x="78" y="159"/>
                  <a:pt x="83" y="159"/>
                </a:cubicBezTo>
                <a:cubicBezTo>
                  <a:pt x="88" y="159"/>
                  <a:pt x="91" y="156"/>
                  <a:pt x="91" y="151"/>
                </a:cubicBezTo>
                <a:cubicBezTo>
                  <a:pt x="91" y="148"/>
                  <a:pt x="88" y="145"/>
                  <a:pt x="84" y="145"/>
                </a:cubicBezTo>
                <a:cubicBezTo>
                  <a:pt x="84" y="125"/>
                  <a:pt x="84" y="125"/>
                  <a:pt x="84" y="125"/>
                </a:cubicBezTo>
                <a:cubicBezTo>
                  <a:pt x="88" y="124"/>
                  <a:pt x="91" y="121"/>
                  <a:pt x="91" y="118"/>
                </a:cubicBezTo>
                <a:cubicBezTo>
                  <a:pt x="91" y="116"/>
                  <a:pt x="89" y="113"/>
                  <a:pt x="88" y="111"/>
                </a:cubicBezTo>
                <a:cubicBezTo>
                  <a:pt x="91" y="103"/>
                  <a:pt x="91" y="103"/>
                  <a:pt x="91" y="103"/>
                </a:cubicBezTo>
                <a:cubicBezTo>
                  <a:pt x="113" y="110"/>
                  <a:pt x="113" y="110"/>
                  <a:pt x="113" y="110"/>
                </a:cubicBezTo>
                <a:cubicBezTo>
                  <a:pt x="113" y="113"/>
                  <a:pt x="116" y="116"/>
                  <a:pt x="118" y="118"/>
                </a:cubicBezTo>
                <a:cubicBezTo>
                  <a:pt x="118" y="145"/>
                  <a:pt x="118" y="145"/>
                  <a:pt x="118" y="145"/>
                </a:cubicBezTo>
                <a:cubicBezTo>
                  <a:pt x="116" y="145"/>
                  <a:pt x="113" y="148"/>
                  <a:pt x="113" y="151"/>
                </a:cubicBezTo>
                <a:cubicBezTo>
                  <a:pt x="113" y="156"/>
                  <a:pt x="116" y="159"/>
                  <a:pt x="121" y="159"/>
                </a:cubicBezTo>
                <a:cubicBezTo>
                  <a:pt x="126" y="159"/>
                  <a:pt x="129" y="156"/>
                  <a:pt x="129" y="151"/>
                </a:cubicBezTo>
                <a:cubicBezTo>
                  <a:pt x="129" y="148"/>
                  <a:pt x="126" y="145"/>
                  <a:pt x="124" y="145"/>
                </a:cubicBezTo>
                <a:cubicBezTo>
                  <a:pt x="124" y="118"/>
                  <a:pt x="124" y="118"/>
                  <a:pt x="124" y="118"/>
                </a:cubicBezTo>
                <a:cubicBezTo>
                  <a:pt x="126" y="116"/>
                  <a:pt x="129" y="113"/>
                  <a:pt x="129" y="110"/>
                </a:cubicBezTo>
                <a:cubicBezTo>
                  <a:pt x="129" y="110"/>
                  <a:pt x="129" y="108"/>
                  <a:pt x="128" y="108"/>
                </a:cubicBezTo>
                <a:cubicBezTo>
                  <a:pt x="148" y="90"/>
                  <a:pt x="148" y="90"/>
                  <a:pt x="148" y="90"/>
                </a:cubicBezTo>
                <a:cubicBezTo>
                  <a:pt x="150" y="92"/>
                  <a:pt x="150" y="92"/>
                  <a:pt x="152" y="92"/>
                </a:cubicBezTo>
                <a:cubicBezTo>
                  <a:pt x="156" y="92"/>
                  <a:pt x="160" y="89"/>
                  <a:pt x="160" y="84"/>
                </a:cubicBezTo>
                <a:cubicBezTo>
                  <a:pt x="160" y="81"/>
                  <a:pt x="158" y="78"/>
                  <a:pt x="155" y="78"/>
                </a:cubicBezTo>
                <a:cubicBezTo>
                  <a:pt x="155" y="55"/>
                  <a:pt x="155" y="55"/>
                  <a:pt x="155" y="55"/>
                </a:cubicBezTo>
                <a:cubicBezTo>
                  <a:pt x="158" y="55"/>
                  <a:pt x="160" y="52"/>
                  <a:pt x="160" y="49"/>
                </a:cubicBezTo>
                <a:close/>
                <a:moveTo>
                  <a:pt x="131" y="20"/>
                </a:moveTo>
                <a:cubicBezTo>
                  <a:pt x="132" y="20"/>
                  <a:pt x="134" y="22"/>
                  <a:pt x="134" y="24"/>
                </a:cubicBezTo>
                <a:cubicBezTo>
                  <a:pt x="134" y="25"/>
                  <a:pt x="132" y="25"/>
                  <a:pt x="131" y="25"/>
                </a:cubicBezTo>
                <a:cubicBezTo>
                  <a:pt x="131" y="25"/>
                  <a:pt x="129" y="25"/>
                  <a:pt x="129" y="24"/>
                </a:cubicBezTo>
                <a:cubicBezTo>
                  <a:pt x="129" y="22"/>
                  <a:pt x="131" y="20"/>
                  <a:pt x="131" y="20"/>
                </a:cubicBezTo>
                <a:close/>
                <a:moveTo>
                  <a:pt x="128" y="30"/>
                </a:moveTo>
                <a:cubicBezTo>
                  <a:pt x="129" y="30"/>
                  <a:pt x="131" y="30"/>
                  <a:pt x="131" y="30"/>
                </a:cubicBezTo>
                <a:cubicBezTo>
                  <a:pt x="132" y="30"/>
                  <a:pt x="132" y="30"/>
                  <a:pt x="134" y="30"/>
                </a:cubicBezTo>
                <a:cubicBezTo>
                  <a:pt x="145" y="44"/>
                  <a:pt x="145" y="44"/>
                  <a:pt x="145" y="44"/>
                </a:cubicBezTo>
                <a:cubicBezTo>
                  <a:pt x="145" y="46"/>
                  <a:pt x="144" y="47"/>
                  <a:pt x="144" y="49"/>
                </a:cubicBezTo>
                <a:cubicBezTo>
                  <a:pt x="144" y="49"/>
                  <a:pt x="144" y="49"/>
                  <a:pt x="145" y="49"/>
                </a:cubicBezTo>
                <a:cubicBezTo>
                  <a:pt x="126" y="60"/>
                  <a:pt x="126" y="60"/>
                  <a:pt x="126" y="60"/>
                </a:cubicBezTo>
                <a:cubicBezTo>
                  <a:pt x="113" y="49"/>
                  <a:pt x="113" y="49"/>
                  <a:pt x="113" y="49"/>
                </a:cubicBezTo>
                <a:cubicBezTo>
                  <a:pt x="113" y="47"/>
                  <a:pt x="113" y="47"/>
                  <a:pt x="113" y="46"/>
                </a:cubicBezTo>
                <a:cubicBezTo>
                  <a:pt x="113" y="44"/>
                  <a:pt x="113" y="44"/>
                  <a:pt x="113" y="43"/>
                </a:cubicBezTo>
                <a:lnTo>
                  <a:pt x="128" y="30"/>
                </a:lnTo>
                <a:close/>
                <a:moveTo>
                  <a:pt x="96" y="71"/>
                </a:moveTo>
                <a:cubicBezTo>
                  <a:pt x="94" y="71"/>
                  <a:pt x="92" y="71"/>
                  <a:pt x="92" y="73"/>
                </a:cubicBezTo>
                <a:cubicBezTo>
                  <a:pt x="81" y="62"/>
                  <a:pt x="81" y="62"/>
                  <a:pt x="81" y="62"/>
                </a:cubicBezTo>
                <a:cubicBezTo>
                  <a:pt x="100" y="52"/>
                  <a:pt x="100" y="52"/>
                  <a:pt x="100" y="52"/>
                </a:cubicBezTo>
                <a:cubicBezTo>
                  <a:pt x="102" y="52"/>
                  <a:pt x="104" y="54"/>
                  <a:pt x="105" y="54"/>
                </a:cubicBezTo>
                <a:cubicBezTo>
                  <a:pt x="107" y="54"/>
                  <a:pt x="108" y="54"/>
                  <a:pt x="110" y="52"/>
                </a:cubicBezTo>
                <a:cubicBezTo>
                  <a:pt x="121" y="62"/>
                  <a:pt x="121" y="62"/>
                  <a:pt x="121" y="62"/>
                </a:cubicBezTo>
                <a:cubicBezTo>
                  <a:pt x="100" y="73"/>
                  <a:pt x="100" y="73"/>
                  <a:pt x="100" y="73"/>
                </a:cubicBezTo>
                <a:cubicBezTo>
                  <a:pt x="99" y="73"/>
                  <a:pt x="97" y="71"/>
                  <a:pt x="96" y="71"/>
                </a:cubicBezTo>
                <a:close/>
                <a:moveTo>
                  <a:pt x="99" y="79"/>
                </a:moveTo>
                <a:cubicBezTo>
                  <a:pt x="99" y="81"/>
                  <a:pt x="97" y="83"/>
                  <a:pt x="96" y="83"/>
                </a:cubicBezTo>
                <a:cubicBezTo>
                  <a:pt x="94" y="83"/>
                  <a:pt x="92" y="81"/>
                  <a:pt x="92" y="79"/>
                </a:cubicBezTo>
                <a:cubicBezTo>
                  <a:pt x="92" y="78"/>
                  <a:pt x="94" y="76"/>
                  <a:pt x="96" y="76"/>
                </a:cubicBezTo>
                <a:cubicBezTo>
                  <a:pt x="97" y="76"/>
                  <a:pt x="99" y="78"/>
                  <a:pt x="99" y="79"/>
                </a:cubicBezTo>
                <a:close/>
                <a:moveTo>
                  <a:pt x="65" y="52"/>
                </a:moveTo>
                <a:cubicBezTo>
                  <a:pt x="73" y="60"/>
                  <a:pt x="73" y="60"/>
                  <a:pt x="73" y="60"/>
                </a:cubicBezTo>
                <a:cubicBezTo>
                  <a:pt x="68" y="63"/>
                  <a:pt x="68" y="63"/>
                  <a:pt x="68" y="63"/>
                </a:cubicBezTo>
                <a:lnTo>
                  <a:pt x="65" y="52"/>
                </a:lnTo>
                <a:close/>
                <a:moveTo>
                  <a:pt x="72" y="90"/>
                </a:moveTo>
                <a:cubicBezTo>
                  <a:pt x="44" y="83"/>
                  <a:pt x="44" y="83"/>
                  <a:pt x="44" y="83"/>
                </a:cubicBezTo>
                <a:cubicBezTo>
                  <a:pt x="44" y="81"/>
                  <a:pt x="44" y="81"/>
                  <a:pt x="44" y="81"/>
                </a:cubicBezTo>
                <a:cubicBezTo>
                  <a:pt x="65" y="70"/>
                  <a:pt x="65" y="70"/>
                  <a:pt x="65" y="70"/>
                </a:cubicBezTo>
                <a:cubicBezTo>
                  <a:pt x="72" y="90"/>
                  <a:pt x="72" y="90"/>
                  <a:pt x="72" y="90"/>
                </a:cubicBezTo>
                <a:close/>
                <a:moveTo>
                  <a:pt x="67" y="47"/>
                </a:moveTo>
                <a:cubicBezTo>
                  <a:pt x="67" y="46"/>
                  <a:pt x="67" y="44"/>
                  <a:pt x="67" y="44"/>
                </a:cubicBezTo>
                <a:cubicBezTo>
                  <a:pt x="67" y="43"/>
                  <a:pt x="67" y="41"/>
                  <a:pt x="67" y="41"/>
                </a:cubicBezTo>
                <a:cubicBezTo>
                  <a:pt x="78" y="28"/>
                  <a:pt x="78" y="28"/>
                  <a:pt x="78" y="28"/>
                </a:cubicBezTo>
                <a:cubicBezTo>
                  <a:pt x="99" y="44"/>
                  <a:pt x="99" y="44"/>
                  <a:pt x="99" y="44"/>
                </a:cubicBezTo>
                <a:cubicBezTo>
                  <a:pt x="99" y="46"/>
                  <a:pt x="99" y="46"/>
                  <a:pt x="99" y="46"/>
                </a:cubicBezTo>
                <a:cubicBezTo>
                  <a:pt x="99" y="47"/>
                  <a:pt x="99" y="47"/>
                  <a:pt x="99" y="47"/>
                </a:cubicBezTo>
                <a:cubicBezTo>
                  <a:pt x="78" y="57"/>
                  <a:pt x="78" y="57"/>
                  <a:pt x="78" y="57"/>
                </a:cubicBezTo>
                <a:lnTo>
                  <a:pt x="67" y="47"/>
                </a:lnTo>
                <a:close/>
                <a:moveTo>
                  <a:pt x="104" y="46"/>
                </a:moveTo>
                <a:cubicBezTo>
                  <a:pt x="104" y="44"/>
                  <a:pt x="104" y="44"/>
                  <a:pt x="105" y="44"/>
                </a:cubicBezTo>
                <a:cubicBezTo>
                  <a:pt x="107" y="44"/>
                  <a:pt x="108" y="44"/>
                  <a:pt x="108" y="46"/>
                </a:cubicBezTo>
                <a:cubicBezTo>
                  <a:pt x="108" y="47"/>
                  <a:pt x="107" y="49"/>
                  <a:pt x="105" y="49"/>
                </a:cubicBezTo>
                <a:cubicBezTo>
                  <a:pt x="104" y="49"/>
                  <a:pt x="104" y="47"/>
                  <a:pt x="104" y="46"/>
                </a:cubicBezTo>
                <a:close/>
                <a:moveTo>
                  <a:pt x="126" y="67"/>
                </a:moveTo>
                <a:cubicBezTo>
                  <a:pt x="144" y="81"/>
                  <a:pt x="144" y="81"/>
                  <a:pt x="144" y="81"/>
                </a:cubicBezTo>
                <a:cubicBezTo>
                  <a:pt x="104" y="78"/>
                  <a:pt x="104" y="78"/>
                  <a:pt x="104" y="78"/>
                </a:cubicBezTo>
                <a:lnTo>
                  <a:pt x="126" y="67"/>
                </a:lnTo>
                <a:close/>
                <a:moveTo>
                  <a:pt x="99" y="5"/>
                </a:moveTo>
                <a:cubicBezTo>
                  <a:pt x="99" y="5"/>
                  <a:pt x="100" y="6"/>
                  <a:pt x="100" y="8"/>
                </a:cubicBezTo>
                <a:cubicBezTo>
                  <a:pt x="100" y="9"/>
                  <a:pt x="99" y="11"/>
                  <a:pt x="99" y="11"/>
                </a:cubicBezTo>
                <a:cubicBezTo>
                  <a:pt x="97" y="11"/>
                  <a:pt x="96" y="9"/>
                  <a:pt x="96" y="8"/>
                </a:cubicBezTo>
                <a:cubicBezTo>
                  <a:pt x="96" y="6"/>
                  <a:pt x="97" y="5"/>
                  <a:pt x="99" y="5"/>
                </a:cubicBezTo>
                <a:close/>
                <a:moveTo>
                  <a:pt x="94" y="14"/>
                </a:moveTo>
                <a:cubicBezTo>
                  <a:pt x="96" y="16"/>
                  <a:pt x="97" y="16"/>
                  <a:pt x="99" y="16"/>
                </a:cubicBezTo>
                <a:cubicBezTo>
                  <a:pt x="100" y="16"/>
                  <a:pt x="102" y="14"/>
                  <a:pt x="104" y="12"/>
                </a:cubicBezTo>
                <a:cubicBezTo>
                  <a:pt x="124" y="22"/>
                  <a:pt x="124" y="22"/>
                  <a:pt x="124" y="22"/>
                </a:cubicBezTo>
                <a:cubicBezTo>
                  <a:pt x="124" y="24"/>
                  <a:pt x="124" y="24"/>
                  <a:pt x="124" y="24"/>
                </a:cubicBezTo>
                <a:cubicBezTo>
                  <a:pt x="124" y="24"/>
                  <a:pt x="124" y="25"/>
                  <a:pt x="124" y="27"/>
                </a:cubicBezTo>
                <a:cubicBezTo>
                  <a:pt x="110" y="40"/>
                  <a:pt x="110" y="40"/>
                  <a:pt x="110" y="40"/>
                </a:cubicBezTo>
                <a:cubicBezTo>
                  <a:pt x="108" y="40"/>
                  <a:pt x="107" y="38"/>
                  <a:pt x="105" y="38"/>
                </a:cubicBezTo>
                <a:cubicBezTo>
                  <a:pt x="104" y="38"/>
                  <a:pt x="102" y="40"/>
                  <a:pt x="102" y="40"/>
                </a:cubicBezTo>
                <a:cubicBezTo>
                  <a:pt x="83" y="25"/>
                  <a:pt x="83" y="25"/>
                  <a:pt x="83" y="25"/>
                </a:cubicBezTo>
                <a:lnTo>
                  <a:pt x="94" y="14"/>
                </a:lnTo>
                <a:close/>
                <a:moveTo>
                  <a:pt x="91" y="11"/>
                </a:moveTo>
                <a:cubicBezTo>
                  <a:pt x="78" y="22"/>
                  <a:pt x="78" y="22"/>
                  <a:pt x="78" y="22"/>
                </a:cubicBezTo>
                <a:cubicBezTo>
                  <a:pt x="62" y="11"/>
                  <a:pt x="62" y="11"/>
                  <a:pt x="62" y="11"/>
                </a:cubicBezTo>
                <a:lnTo>
                  <a:pt x="91" y="11"/>
                </a:lnTo>
                <a:close/>
                <a:moveTo>
                  <a:pt x="54" y="5"/>
                </a:moveTo>
                <a:cubicBezTo>
                  <a:pt x="56" y="5"/>
                  <a:pt x="57" y="6"/>
                  <a:pt x="57" y="8"/>
                </a:cubicBezTo>
                <a:cubicBezTo>
                  <a:pt x="57" y="9"/>
                  <a:pt x="56" y="11"/>
                  <a:pt x="54" y="11"/>
                </a:cubicBezTo>
                <a:cubicBezTo>
                  <a:pt x="52" y="11"/>
                  <a:pt x="52" y="9"/>
                  <a:pt x="52" y="8"/>
                </a:cubicBezTo>
                <a:cubicBezTo>
                  <a:pt x="52" y="6"/>
                  <a:pt x="52" y="5"/>
                  <a:pt x="54" y="5"/>
                </a:cubicBezTo>
                <a:close/>
                <a:moveTo>
                  <a:pt x="36" y="20"/>
                </a:moveTo>
                <a:cubicBezTo>
                  <a:pt x="36" y="20"/>
                  <a:pt x="36" y="20"/>
                  <a:pt x="36" y="19"/>
                </a:cubicBezTo>
                <a:cubicBezTo>
                  <a:pt x="49" y="12"/>
                  <a:pt x="49" y="12"/>
                  <a:pt x="49" y="12"/>
                </a:cubicBezTo>
                <a:cubicBezTo>
                  <a:pt x="51" y="14"/>
                  <a:pt x="52" y="16"/>
                  <a:pt x="54" y="16"/>
                </a:cubicBezTo>
                <a:cubicBezTo>
                  <a:pt x="56" y="16"/>
                  <a:pt x="57" y="16"/>
                  <a:pt x="59" y="14"/>
                </a:cubicBezTo>
                <a:cubicBezTo>
                  <a:pt x="75" y="27"/>
                  <a:pt x="75" y="27"/>
                  <a:pt x="75" y="27"/>
                </a:cubicBezTo>
                <a:cubicBezTo>
                  <a:pt x="64" y="36"/>
                  <a:pt x="64" y="36"/>
                  <a:pt x="64" y="36"/>
                </a:cubicBezTo>
                <a:cubicBezTo>
                  <a:pt x="62" y="36"/>
                  <a:pt x="60" y="36"/>
                  <a:pt x="59" y="36"/>
                </a:cubicBezTo>
                <a:cubicBezTo>
                  <a:pt x="56" y="36"/>
                  <a:pt x="52" y="38"/>
                  <a:pt x="52" y="41"/>
                </a:cubicBezTo>
                <a:cubicBezTo>
                  <a:pt x="35" y="43"/>
                  <a:pt x="35" y="43"/>
                  <a:pt x="35" y="43"/>
                </a:cubicBezTo>
                <a:cubicBezTo>
                  <a:pt x="32" y="27"/>
                  <a:pt x="32" y="27"/>
                  <a:pt x="32" y="27"/>
                </a:cubicBezTo>
                <a:cubicBezTo>
                  <a:pt x="35" y="27"/>
                  <a:pt x="36" y="24"/>
                  <a:pt x="36" y="20"/>
                </a:cubicBezTo>
                <a:close/>
                <a:moveTo>
                  <a:pt x="62" y="44"/>
                </a:moveTo>
                <a:cubicBezTo>
                  <a:pt x="62" y="44"/>
                  <a:pt x="60" y="46"/>
                  <a:pt x="59" y="46"/>
                </a:cubicBezTo>
                <a:cubicBezTo>
                  <a:pt x="57" y="44"/>
                  <a:pt x="57" y="44"/>
                  <a:pt x="57" y="44"/>
                </a:cubicBezTo>
                <a:cubicBezTo>
                  <a:pt x="57" y="43"/>
                  <a:pt x="59" y="41"/>
                  <a:pt x="59" y="41"/>
                </a:cubicBezTo>
                <a:cubicBezTo>
                  <a:pt x="60" y="41"/>
                  <a:pt x="62" y="43"/>
                  <a:pt x="62" y="44"/>
                </a:cubicBezTo>
                <a:close/>
                <a:moveTo>
                  <a:pt x="28" y="17"/>
                </a:moveTo>
                <a:cubicBezTo>
                  <a:pt x="30" y="17"/>
                  <a:pt x="32" y="19"/>
                  <a:pt x="32" y="20"/>
                </a:cubicBezTo>
                <a:cubicBezTo>
                  <a:pt x="32" y="22"/>
                  <a:pt x="30" y="24"/>
                  <a:pt x="28" y="24"/>
                </a:cubicBezTo>
                <a:cubicBezTo>
                  <a:pt x="27" y="24"/>
                  <a:pt x="25" y="22"/>
                  <a:pt x="25" y="20"/>
                </a:cubicBezTo>
                <a:cubicBezTo>
                  <a:pt x="25" y="19"/>
                  <a:pt x="27" y="17"/>
                  <a:pt x="28" y="17"/>
                </a:cubicBezTo>
                <a:close/>
                <a:moveTo>
                  <a:pt x="27" y="28"/>
                </a:moveTo>
                <a:cubicBezTo>
                  <a:pt x="28" y="43"/>
                  <a:pt x="28" y="43"/>
                  <a:pt x="28" y="43"/>
                </a:cubicBezTo>
                <a:cubicBezTo>
                  <a:pt x="16" y="43"/>
                  <a:pt x="16" y="43"/>
                  <a:pt x="16" y="43"/>
                </a:cubicBezTo>
                <a:cubicBezTo>
                  <a:pt x="14" y="43"/>
                  <a:pt x="14" y="43"/>
                  <a:pt x="14" y="43"/>
                </a:cubicBezTo>
                <a:lnTo>
                  <a:pt x="27" y="28"/>
                </a:lnTo>
                <a:close/>
                <a:moveTo>
                  <a:pt x="8" y="44"/>
                </a:moveTo>
                <a:cubicBezTo>
                  <a:pt x="9" y="44"/>
                  <a:pt x="11" y="44"/>
                  <a:pt x="11" y="46"/>
                </a:cubicBezTo>
                <a:cubicBezTo>
                  <a:pt x="11" y="47"/>
                  <a:pt x="9" y="49"/>
                  <a:pt x="8" y="49"/>
                </a:cubicBezTo>
                <a:cubicBezTo>
                  <a:pt x="6" y="49"/>
                  <a:pt x="6" y="47"/>
                  <a:pt x="6" y="46"/>
                </a:cubicBezTo>
                <a:cubicBezTo>
                  <a:pt x="6" y="44"/>
                  <a:pt x="6" y="44"/>
                  <a:pt x="8" y="44"/>
                </a:cubicBezTo>
                <a:close/>
                <a:moveTo>
                  <a:pt x="8" y="79"/>
                </a:moveTo>
                <a:cubicBezTo>
                  <a:pt x="6" y="79"/>
                  <a:pt x="6" y="78"/>
                  <a:pt x="6" y="76"/>
                </a:cubicBezTo>
                <a:cubicBezTo>
                  <a:pt x="6" y="76"/>
                  <a:pt x="6" y="75"/>
                  <a:pt x="8" y="75"/>
                </a:cubicBezTo>
                <a:cubicBezTo>
                  <a:pt x="9" y="75"/>
                  <a:pt x="11" y="76"/>
                  <a:pt x="11" y="76"/>
                </a:cubicBezTo>
                <a:cubicBezTo>
                  <a:pt x="11" y="78"/>
                  <a:pt x="9" y="79"/>
                  <a:pt x="8" y="79"/>
                </a:cubicBezTo>
                <a:close/>
                <a:moveTo>
                  <a:pt x="30" y="78"/>
                </a:moveTo>
                <a:cubicBezTo>
                  <a:pt x="16" y="76"/>
                  <a:pt x="16" y="76"/>
                  <a:pt x="16" y="76"/>
                </a:cubicBezTo>
                <a:cubicBezTo>
                  <a:pt x="16" y="73"/>
                  <a:pt x="12" y="70"/>
                  <a:pt x="11" y="70"/>
                </a:cubicBezTo>
                <a:cubicBezTo>
                  <a:pt x="11" y="54"/>
                  <a:pt x="11" y="54"/>
                  <a:pt x="11" y="54"/>
                </a:cubicBezTo>
                <a:cubicBezTo>
                  <a:pt x="12" y="52"/>
                  <a:pt x="14" y="51"/>
                  <a:pt x="16" y="49"/>
                </a:cubicBezTo>
                <a:cubicBezTo>
                  <a:pt x="30" y="47"/>
                  <a:pt x="30" y="47"/>
                  <a:pt x="30" y="47"/>
                </a:cubicBezTo>
                <a:cubicBezTo>
                  <a:pt x="33" y="75"/>
                  <a:pt x="33" y="75"/>
                  <a:pt x="33" y="75"/>
                </a:cubicBezTo>
                <a:cubicBezTo>
                  <a:pt x="32" y="76"/>
                  <a:pt x="30" y="76"/>
                  <a:pt x="30" y="78"/>
                </a:cubicBezTo>
                <a:close/>
                <a:moveTo>
                  <a:pt x="36" y="84"/>
                </a:moveTo>
                <a:cubicBezTo>
                  <a:pt x="35" y="84"/>
                  <a:pt x="33" y="84"/>
                  <a:pt x="33" y="83"/>
                </a:cubicBezTo>
                <a:cubicBezTo>
                  <a:pt x="33" y="81"/>
                  <a:pt x="35" y="79"/>
                  <a:pt x="36" y="79"/>
                </a:cubicBezTo>
                <a:cubicBezTo>
                  <a:pt x="38" y="79"/>
                  <a:pt x="40" y="81"/>
                  <a:pt x="40" y="83"/>
                </a:cubicBezTo>
                <a:cubicBezTo>
                  <a:pt x="40" y="84"/>
                  <a:pt x="38" y="84"/>
                  <a:pt x="36" y="84"/>
                </a:cubicBezTo>
                <a:close/>
                <a:moveTo>
                  <a:pt x="38" y="75"/>
                </a:moveTo>
                <a:cubicBezTo>
                  <a:pt x="35" y="47"/>
                  <a:pt x="35" y="47"/>
                  <a:pt x="35" y="47"/>
                </a:cubicBezTo>
                <a:cubicBezTo>
                  <a:pt x="52" y="46"/>
                  <a:pt x="52" y="46"/>
                  <a:pt x="52" y="46"/>
                </a:cubicBezTo>
                <a:cubicBezTo>
                  <a:pt x="54" y="49"/>
                  <a:pt x="56" y="51"/>
                  <a:pt x="59" y="51"/>
                </a:cubicBezTo>
                <a:cubicBezTo>
                  <a:pt x="64" y="65"/>
                  <a:pt x="64" y="65"/>
                  <a:pt x="64" y="65"/>
                </a:cubicBezTo>
                <a:cubicBezTo>
                  <a:pt x="41" y="76"/>
                  <a:pt x="41" y="76"/>
                  <a:pt x="41" y="76"/>
                </a:cubicBezTo>
                <a:cubicBezTo>
                  <a:pt x="41" y="76"/>
                  <a:pt x="40" y="75"/>
                  <a:pt x="38" y="75"/>
                </a:cubicBezTo>
                <a:close/>
                <a:moveTo>
                  <a:pt x="46" y="110"/>
                </a:moveTo>
                <a:cubicBezTo>
                  <a:pt x="44" y="110"/>
                  <a:pt x="44" y="110"/>
                  <a:pt x="44" y="108"/>
                </a:cubicBezTo>
                <a:cubicBezTo>
                  <a:pt x="44" y="106"/>
                  <a:pt x="44" y="105"/>
                  <a:pt x="46" y="105"/>
                </a:cubicBezTo>
                <a:cubicBezTo>
                  <a:pt x="48" y="105"/>
                  <a:pt x="49" y="106"/>
                  <a:pt x="49" y="108"/>
                </a:cubicBezTo>
                <a:cubicBezTo>
                  <a:pt x="49" y="110"/>
                  <a:pt x="48" y="110"/>
                  <a:pt x="46" y="110"/>
                </a:cubicBezTo>
                <a:close/>
                <a:moveTo>
                  <a:pt x="76" y="113"/>
                </a:moveTo>
                <a:cubicBezTo>
                  <a:pt x="54" y="106"/>
                  <a:pt x="54" y="106"/>
                  <a:pt x="54" y="106"/>
                </a:cubicBezTo>
                <a:cubicBezTo>
                  <a:pt x="54" y="103"/>
                  <a:pt x="51" y="100"/>
                  <a:pt x="46" y="100"/>
                </a:cubicBezTo>
                <a:cubicBezTo>
                  <a:pt x="41" y="87"/>
                  <a:pt x="41" y="87"/>
                  <a:pt x="41" y="87"/>
                </a:cubicBezTo>
                <a:cubicBezTo>
                  <a:pt x="43" y="87"/>
                  <a:pt x="43" y="87"/>
                  <a:pt x="43" y="87"/>
                </a:cubicBezTo>
                <a:cubicBezTo>
                  <a:pt x="73" y="97"/>
                  <a:pt x="73" y="97"/>
                  <a:pt x="73" y="97"/>
                </a:cubicBezTo>
                <a:cubicBezTo>
                  <a:pt x="78" y="111"/>
                  <a:pt x="78" y="111"/>
                  <a:pt x="78" y="111"/>
                </a:cubicBezTo>
                <a:cubicBezTo>
                  <a:pt x="78" y="113"/>
                  <a:pt x="76" y="113"/>
                  <a:pt x="76" y="113"/>
                </a:cubicBezTo>
                <a:close/>
                <a:moveTo>
                  <a:pt x="83" y="154"/>
                </a:moveTo>
                <a:cubicBezTo>
                  <a:pt x="81" y="154"/>
                  <a:pt x="80" y="153"/>
                  <a:pt x="80" y="151"/>
                </a:cubicBezTo>
                <a:cubicBezTo>
                  <a:pt x="80" y="149"/>
                  <a:pt x="81" y="148"/>
                  <a:pt x="83" y="148"/>
                </a:cubicBezTo>
                <a:cubicBezTo>
                  <a:pt x="84" y="148"/>
                  <a:pt x="84" y="149"/>
                  <a:pt x="84" y="151"/>
                </a:cubicBezTo>
                <a:cubicBezTo>
                  <a:pt x="84" y="153"/>
                  <a:pt x="84" y="154"/>
                  <a:pt x="83" y="154"/>
                </a:cubicBezTo>
                <a:close/>
                <a:moveTo>
                  <a:pt x="83" y="121"/>
                </a:moveTo>
                <a:cubicBezTo>
                  <a:pt x="81" y="121"/>
                  <a:pt x="80" y="119"/>
                  <a:pt x="80" y="118"/>
                </a:cubicBezTo>
                <a:cubicBezTo>
                  <a:pt x="80" y="116"/>
                  <a:pt x="81" y="116"/>
                  <a:pt x="83" y="116"/>
                </a:cubicBezTo>
                <a:cubicBezTo>
                  <a:pt x="84" y="116"/>
                  <a:pt x="84" y="116"/>
                  <a:pt x="84" y="118"/>
                </a:cubicBezTo>
                <a:cubicBezTo>
                  <a:pt x="84" y="119"/>
                  <a:pt x="84" y="121"/>
                  <a:pt x="83" y="121"/>
                </a:cubicBezTo>
                <a:close/>
                <a:moveTo>
                  <a:pt x="83" y="110"/>
                </a:moveTo>
                <a:cubicBezTo>
                  <a:pt x="80" y="98"/>
                  <a:pt x="80" y="98"/>
                  <a:pt x="80" y="98"/>
                </a:cubicBezTo>
                <a:cubicBezTo>
                  <a:pt x="86" y="102"/>
                  <a:pt x="86" y="102"/>
                  <a:pt x="86" y="102"/>
                </a:cubicBezTo>
                <a:lnTo>
                  <a:pt x="83" y="110"/>
                </a:lnTo>
                <a:close/>
                <a:moveTo>
                  <a:pt x="88" y="97"/>
                </a:moveTo>
                <a:cubicBezTo>
                  <a:pt x="78" y="94"/>
                  <a:pt x="78" y="94"/>
                  <a:pt x="78" y="94"/>
                </a:cubicBezTo>
                <a:cubicBezTo>
                  <a:pt x="70" y="68"/>
                  <a:pt x="70" y="68"/>
                  <a:pt x="70" y="68"/>
                </a:cubicBezTo>
                <a:cubicBezTo>
                  <a:pt x="76" y="63"/>
                  <a:pt x="76" y="63"/>
                  <a:pt x="76" y="63"/>
                </a:cubicBezTo>
                <a:cubicBezTo>
                  <a:pt x="89" y="76"/>
                  <a:pt x="89" y="76"/>
                  <a:pt x="89" y="76"/>
                </a:cubicBezTo>
                <a:cubicBezTo>
                  <a:pt x="88" y="78"/>
                  <a:pt x="88" y="78"/>
                  <a:pt x="88" y="79"/>
                </a:cubicBezTo>
                <a:cubicBezTo>
                  <a:pt x="88" y="83"/>
                  <a:pt x="89" y="84"/>
                  <a:pt x="91" y="86"/>
                </a:cubicBezTo>
                <a:lnTo>
                  <a:pt x="88" y="97"/>
                </a:lnTo>
                <a:close/>
                <a:moveTo>
                  <a:pt x="121" y="154"/>
                </a:moveTo>
                <a:cubicBezTo>
                  <a:pt x="120" y="154"/>
                  <a:pt x="118" y="153"/>
                  <a:pt x="118" y="151"/>
                </a:cubicBezTo>
                <a:cubicBezTo>
                  <a:pt x="118" y="149"/>
                  <a:pt x="120" y="148"/>
                  <a:pt x="121" y="148"/>
                </a:cubicBezTo>
                <a:cubicBezTo>
                  <a:pt x="123" y="148"/>
                  <a:pt x="124" y="149"/>
                  <a:pt x="124" y="151"/>
                </a:cubicBezTo>
                <a:cubicBezTo>
                  <a:pt x="124" y="153"/>
                  <a:pt x="123" y="154"/>
                  <a:pt x="121" y="154"/>
                </a:cubicBezTo>
                <a:close/>
                <a:moveTo>
                  <a:pt x="121" y="113"/>
                </a:moveTo>
                <a:cubicBezTo>
                  <a:pt x="120" y="113"/>
                  <a:pt x="118" y="111"/>
                  <a:pt x="118" y="110"/>
                </a:cubicBezTo>
                <a:cubicBezTo>
                  <a:pt x="118" y="108"/>
                  <a:pt x="120" y="108"/>
                  <a:pt x="121" y="108"/>
                </a:cubicBezTo>
                <a:cubicBezTo>
                  <a:pt x="123" y="108"/>
                  <a:pt x="124" y="108"/>
                  <a:pt x="124" y="110"/>
                </a:cubicBezTo>
                <a:cubicBezTo>
                  <a:pt x="124" y="111"/>
                  <a:pt x="123" y="113"/>
                  <a:pt x="121" y="113"/>
                </a:cubicBezTo>
                <a:close/>
                <a:moveTo>
                  <a:pt x="145" y="87"/>
                </a:moveTo>
                <a:cubicBezTo>
                  <a:pt x="124" y="103"/>
                  <a:pt x="124" y="103"/>
                  <a:pt x="124" y="103"/>
                </a:cubicBezTo>
                <a:cubicBezTo>
                  <a:pt x="124" y="103"/>
                  <a:pt x="123" y="102"/>
                  <a:pt x="121" y="102"/>
                </a:cubicBezTo>
                <a:cubicBezTo>
                  <a:pt x="118" y="102"/>
                  <a:pt x="116" y="103"/>
                  <a:pt x="115" y="105"/>
                </a:cubicBezTo>
                <a:cubicBezTo>
                  <a:pt x="92" y="98"/>
                  <a:pt x="92" y="98"/>
                  <a:pt x="92" y="98"/>
                </a:cubicBezTo>
                <a:cubicBezTo>
                  <a:pt x="96" y="87"/>
                  <a:pt x="96" y="87"/>
                  <a:pt x="96" y="87"/>
                </a:cubicBezTo>
                <a:cubicBezTo>
                  <a:pt x="99" y="87"/>
                  <a:pt x="102" y="86"/>
                  <a:pt x="102" y="83"/>
                </a:cubicBezTo>
                <a:cubicBezTo>
                  <a:pt x="145" y="86"/>
                  <a:pt x="145" y="86"/>
                  <a:pt x="145" y="86"/>
                </a:cubicBezTo>
                <a:cubicBezTo>
                  <a:pt x="145" y="87"/>
                  <a:pt x="145" y="87"/>
                  <a:pt x="145" y="87"/>
                </a:cubicBezTo>
                <a:close/>
                <a:moveTo>
                  <a:pt x="131" y="63"/>
                </a:moveTo>
                <a:cubicBezTo>
                  <a:pt x="147" y="54"/>
                  <a:pt x="147" y="54"/>
                  <a:pt x="147" y="54"/>
                </a:cubicBezTo>
                <a:cubicBezTo>
                  <a:pt x="148" y="55"/>
                  <a:pt x="148" y="55"/>
                  <a:pt x="150" y="55"/>
                </a:cubicBezTo>
                <a:cubicBezTo>
                  <a:pt x="150" y="78"/>
                  <a:pt x="150" y="78"/>
                  <a:pt x="150" y="78"/>
                </a:cubicBezTo>
                <a:cubicBezTo>
                  <a:pt x="148" y="78"/>
                  <a:pt x="148" y="78"/>
                  <a:pt x="148" y="78"/>
                </a:cubicBezTo>
                <a:lnTo>
                  <a:pt x="131" y="63"/>
                </a:lnTo>
                <a:close/>
                <a:moveTo>
                  <a:pt x="152" y="87"/>
                </a:moveTo>
                <a:cubicBezTo>
                  <a:pt x="150" y="87"/>
                  <a:pt x="150" y="86"/>
                  <a:pt x="150" y="84"/>
                </a:cubicBezTo>
                <a:cubicBezTo>
                  <a:pt x="150" y="83"/>
                  <a:pt x="150" y="83"/>
                  <a:pt x="152" y="83"/>
                </a:cubicBezTo>
                <a:cubicBezTo>
                  <a:pt x="153" y="83"/>
                  <a:pt x="155" y="83"/>
                  <a:pt x="155" y="84"/>
                </a:cubicBezTo>
                <a:cubicBezTo>
                  <a:pt x="155" y="86"/>
                  <a:pt x="153" y="87"/>
                  <a:pt x="152" y="87"/>
                </a:cubicBezTo>
                <a:close/>
                <a:moveTo>
                  <a:pt x="152" y="51"/>
                </a:moveTo>
                <a:cubicBezTo>
                  <a:pt x="150" y="51"/>
                  <a:pt x="150" y="51"/>
                  <a:pt x="150" y="49"/>
                </a:cubicBezTo>
                <a:cubicBezTo>
                  <a:pt x="150" y="47"/>
                  <a:pt x="150" y="46"/>
                  <a:pt x="152" y="46"/>
                </a:cubicBezTo>
                <a:cubicBezTo>
                  <a:pt x="153" y="46"/>
                  <a:pt x="155" y="47"/>
                  <a:pt x="155" y="49"/>
                </a:cubicBezTo>
                <a:cubicBezTo>
                  <a:pt x="155" y="51"/>
                  <a:pt x="153" y="51"/>
                  <a:pt x="152" y="51"/>
                </a:cubicBezTo>
                <a:close/>
                <a:moveTo>
                  <a:pt x="11" y="0"/>
                </a:moveTo>
                <a:cubicBezTo>
                  <a:pt x="6" y="0"/>
                  <a:pt x="6" y="0"/>
                  <a:pt x="6" y="0"/>
                </a:cubicBezTo>
                <a:cubicBezTo>
                  <a:pt x="6" y="5"/>
                  <a:pt x="6" y="5"/>
                  <a:pt x="6" y="5"/>
                </a:cubicBezTo>
                <a:cubicBezTo>
                  <a:pt x="11" y="5"/>
                  <a:pt x="11" y="5"/>
                  <a:pt x="11" y="5"/>
                </a:cubicBezTo>
                <a:lnTo>
                  <a:pt x="11" y="0"/>
                </a:lnTo>
                <a:close/>
                <a:moveTo>
                  <a:pt x="6" y="16"/>
                </a:moveTo>
                <a:cubicBezTo>
                  <a:pt x="11" y="16"/>
                  <a:pt x="11" y="16"/>
                  <a:pt x="11" y="16"/>
                </a:cubicBezTo>
                <a:cubicBezTo>
                  <a:pt x="11" y="11"/>
                  <a:pt x="11" y="11"/>
                  <a:pt x="11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5"/>
                  <a:pt x="16" y="5"/>
                  <a:pt x="16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11"/>
                  <a:pt x="11" y="11"/>
                  <a:pt x="11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5"/>
                  <a:pt x="6" y="5"/>
                  <a:pt x="6" y="5"/>
                </a:cubicBezTo>
                <a:cubicBezTo>
                  <a:pt x="0" y="5"/>
                  <a:pt x="0" y="5"/>
                  <a:pt x="0" y="5"/>
                </a:cubicBezTo>
                <a:cubicBezTo>
                  <a:pt x="0" y="11"/>
                  <a:pt x="0" y="11"/>
                  <a:pt x="0" y="11"/>
                </a:cubicBezTo>
                <a:cubicBezTo>
                  <a:pt x="6" y="11"/>
                  <a:pt x="6" y="11"/>
                  <a:pt x="6" y="11"/>
                </a:cubicBezTo>
                <a:lnTo>
                  <a:pt x="6" y="16"/>
                </a:lnTo>
                <a:close/>
                <a:moveTo>
                  <a:pt x="134" y="118"/>
                </a:moveTo>
                <a:cubicBezTo>
                  <a:pt x="134" y="123"/>
                  <a:pt x="134" y="123"/>
                  <a:pt x="134" y="123"/>
                </a:cubicBezTo>
                <a:cubicBezTo>
                  <a:pt x="139" y="123"/>
                  <a:pt x="139" y="123"/>
                  <a:pt x="139" y="123"/>
                </a:cubicBezTo>
                <a:cubicBezTo>
                  <a:pt x="139" y="118"/>
                  <a:pt x="139" y="118"/>
                  <a:pt x="139" y="118"/>
                </a:cubicBezTo>
                <a:lnTo>
                  <a:pt x="134" y="118"/>
                </a:lnTo>
                <a:close/>
                <a:moveTo>
                  <a:pt x="134" y="134"/>
                </a:moveTo>
                <a:cubicBezTo>
                  <a:pt x="139" y="134"/>
                  <a:pt x="139" y="134"/>
                  <a:pt x="139" y="134"/>
                </a:cubicBezTo>
                <a:cubicBezTo>
                  <a:pt x="139" y="129"/>
                  <a:pt x="139" y="129"/>
                  <a:pt x="139" y="129"/>
                </a:cubicBezTo>
                <a:cubicBezTo>
                  <a:pt x="134" y="129"/>
                  <a:pt x="134" y="129"/>
                  <a:pt x="134" y="129"/>
                </a:cubicBezTo>
                <a:lnTo>
                  <a:pt x="134" y="134"/>
                </a:lnTo>
                <a:close/>
                <a:moveTo>
                  <a:pt x="139" y="129"/>
                </a:moveTo>
                <a:cubicBezTo>
                  <a:pt x="144" y="129"/>
                  <a:pt x="144" y="129"/>
                  <a:pt x="144" y="129"/>
                </a:cubicBezTo>
                <a:cubicBezTo>
                  <a:pt x="144" y="123"/>
                  <a:pt x="144" y="123"/>
                  <a:pt x="144" y="123"/>
                </a:cubicBezTo>
                <a:cubicBezTo>
                  <a:pt x="139" y="123"/>
                  <a:pt x="139" y="123"/>
                  <a:pt x="139" y="123"/>
                </a:cubicBezTo>
                <a:lnTo>
                  <a:pt x="139" y="129"/>
                </a:lnTo>
                <a:close/>
                <a:moveTo>
                  <a:pt x="129" y="129"/>
                </a:moveTo>
                <a:cubicBezTo>
                  <a:pt x="134" y="129"/>
                  <a:pt x="134" y="129"/>
                  <a:pt x="134" y="129"/>
                </a:cubicBezTo>
                <a:cubicBezTo>
                  <a:pt x="134" y="123"/>
                  <a:pt x="134" y="123"/>
                  <a:pt x="134" y="123"/>
                </a:cubicBezTo>
                <a:cubicBezTo>
                  <a:pt x="129" y="123"/>
                  <a:pt x="129" y="123"/>
                  <a:pt x="129" y="123"/>
                </a:cubicBezTo>
                <a:lnTo>
                  <a:pt x="129" y="129"/>
                </a:lnTo>
                <a:close/>
                <a:moveTo>
                  <a:pt x="155" y="11"/>
                </a:moveTo>
                <a:cubicBezTo>
                  <a:pt x="150" y="11"/>
                  <a:pt x="150" y="11"/>
                  <a:pt x="150" y="11"/>
                </a:cubicBezTo>
                <a:cubicBezTo>
                  <a:pt x="150" y="16"/>
                  <a:pt x="150" y="16"/>
                  <a:pt x="150" y="16"/>
                </a:cubicBezTo>
                <a:cubicBezTo>
                  <a:pt x="155" y="16"/>
                  <a:pt x="155" y="16"/>
                  <a:pt x="155" y="16"/>
                </a:cubicBezTo>
                <a:lnTo>
                  <a:pt x="155" y="11"/>
                </a:lnTo>
                <a:close/>
                <a:moveTo>
                  <a:pt x="150" y="25"/>
                </a:moveTo>
                <a:cubicBezTo>
                  <a:pt x="155" y="25"/>
                  <a:pt x="155" y="25"/>
                  <a:pt x="155" y="25"/>
                </a:cubicBezTo>
                <a:cubicBezTo>
                  <a:pt x="155" y="21"/>
                  <a:pt x="155" y="21"/>
                  <a:pt x="155" y="21"/>
                </a:cubicBezTo>
                <a:cubicBezTo>
                  <a:pt x="150" y="21"/>
                  <a:pt x="150" y="21"/>
                  <a:pt x="150" y="21"/>
                </a:cubicBezTo>
                <a:lnTo>
                  <a:pt x="150" y="25"/>
                </a:lnTo>
                <a:close/>
                <a:moveTo>
                  <a:pt x="155" y="16"/>
                </a:moveTo>
                <a:cubicBezTo>
                  <a:pt x="155" y="21"/>
                  <a:pt x="155" y="21"/>
                  <a:pt x="155" y="21"/>
                </a:cubicBezTo>
                <a:cubicBezTo>
                  <a:pt x="160" y="21"/>
                  <a:pt x="160" y="21"/>
                  <a:pt x="160" y="21"/>
                </a:cubicBezTo>
                <a:cubicBezTo>
                  <a:pt x="160" y="16"/>
                  <a:pt x="160" y="16"/>
                  <a:pt x="160" y="16"/>
                </a:cubicBezTo>
                <a:lnTo>
                  <a:pt x="155" y="16"/>
                </a:lnTo>
                <a:close/>
                <a:moveTo>
                  <a:pt x="144" y="16"/>
                </a:moveTo>
                <a:cubicBezTo>
                  <a:pt x="144" y="21"/>
                  <a:pt x="144" y="21"/>
                  <a:pt x="144" y="21"/>
                </a:cubicBezTo>
                <a:cubicBezTo>
                  <a:pt x="150" y="21"/>
                  <a:pt x="150" y="21"/>
                  <a:pt x="150" y="21"/>
                </a:cubicBezTo>
                <a:cubicBezTo>
                  <a:pt x="150" y="16"/>
                  <a:pt x="150" y="16"/>
                  <a:pt x="150" y="16"/>
                </a:cubicBezTo>
                <a:lnTo>
                  <a:pt x="144" y="16"/>
                </a:lnTo>
                <a:close/>
                <a:moveTo>
                  <a:pt x="37" y="134"/>
                </a:moveTo>
                <a:cubicBezTo>
                  <a:pt x="42" y="134"/>
                  <a:pt x="42" y="134"/>
                  <a:pt x="42" y="134"/>
                </a:cubicBezTo>
                <a:cubicBezTo>
                  <a:pt x="42" y="129"/>
                  <a:pt x="42" y="129"/>
                  <a:pt x="42" y="129"/>
                </a:cubicBezTo>
                <a:cubicBezTo>
                  <a:pt x="37" y="129"/>
                  <a:pt x="37" y="129"/>
                  <a:pt x="37" y="129"/>
                </a:cubicBezTo>
                <a:lnTo>
                  <a:pt x="37" y="134"/>
                </a:lnTo>
                <a:close/>
                <a:moveTo>
                  <a:pt x="32" y="129"/>
                </a:moveTo>
                <a:cubicBezTo>
                  <a:pt x="37" y="129"/>
                  <a:pt x="37" y="129"/>
                  <a:pt x="37" y="129"/>
                </a:cubicBezTo>
                <a:cubicBezTo>
                  <a:pt x="37" y="123"/>
                  <a:pt x="37" y="123"/>
                  <a:pt x="37" y="123"/>
                </a:cubicBezTo>
                <a:cubicBezTo>
                  <a:pt x="32" y="123"/>
                  <a:pt x="32" y="123"/>
                  <a:pt x="32" y="123"/>
                </a:cubicBezTo>
                <a:cubicBezTo>
                  <a:pt x="32" y="129"/>
                  <a:pt x="32" y="129"/>
                  <a:pt x="32" y="129"/>
                </a:cubicBezTo>
                <a:cubicBezTo>
                  <a:pt x="26" y="129"/>
                  <a:pt x="26" y="129"/>
                  <a:pt x="26" y="129"/>
                </a:cubicBezTo>
                <a:cubicBezTo>
                  <a:pt x="26" y="134"/>
                  <a:pt x="26" y="134"/>
                  <a:pt x="26" y="134"/>
                </a:cubicBezTo>
                <a:cubicBezTo>
                  <a:pt x="32" y="134"/>
                  <a:pt x="32" y="134"/>
                  <a:pt x="32" y="134"/>
                </a:cubicBezTo>
                <a:cubicBezTo>
                  <a:pt x="32" y="139"/>
                  <a:pt x="32" y="139"/>
                  <a:pt x="32" y="139"/>
                </a:cubicBezTo>
                <a:cubicBezTo>
                  <a:pt x="37" y="139"/>
                  <a:pt x="37" y="139"/>
                  <a:pt x="37" y="139"/>
                </a:cubicBezTo>
                <a:cubicBezTo>
                  <a:pt x="37" y="134"/>
                  <a:pt x="37" y="134"/>
                  <a:pt x="37" y="134"/>
                </a:cubicBezTo>
                <a:cubicBezTo>
                  <a:pt x="32" y="134"/>
                  <a:pt x="32" y="134"/>
                  <a:pt x="32" y="134"/>
                </a:cubicBezTo>
                <a:lnTo>
                  <a:pt x="32" y="129"/>
                </a:lnTo>
                <a:close/>
                <a:moveTo>
                  <a:pt x="21" y="95"/>
                </a:moveTo>
                <a:cubicBezTo>
                  <a:pt x="16" y="95"/>
                  <a:pt x="16" y="95"/>
                  <a:pt x="16" y="95"/>
                </a:cubicBezTo>
                <a:cubicBezTo>
                  <a:pt x="16" y="100"/>
                  <a:pt x="16" y="100"/>
                  <a:pt x="16" y="100"/>
                </a:cubicBezTo>
                <a:cubicBezTo>
                  <a:pt x="21" y="100"/>
                  <a:pt x="21" y="100"/>
                  <a:pt x="21" y="100"/>
                </a:cubicBezTo>
                <a:lnTo>
                  <a:pt x="21" y="95"/>
                </a:lnTo>
                <a:close/>
                <a:moveTo>
                  <a:pt x="21" y="104"/>
                </a:moveTo>
                <a:cubicBezTo>
                  <a:pt x="16" y="104"/>
                  <a:pt x="16" y="104"/>
                  <a:pt x="16" y="104"/>
                </a:cubicBezTo>
                <a:cubicBezTo>
                  <a:pt x="16" y="100"/>
                  <a:pt x="16" y="100"/>
                  <a:pt x="16" y="100"/>
                </a:cubicBezTo>
                <a:cubicBezTo>
                  <a:pt x="11" y="100"/>
                  <a:pt x="11" y="100"/>
                  <a:pt x="11" y="100"/>
                </a:cubicBezTo>
                <a:cubicBezTo>
                  <a:pt x="11" y="104"/>
                  <a:pt x="11" y="104"/>
                  <a:pt x="11" y="104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16" y="109"/>
                  <a:pt x="16" y="109"/>
                  <a:pt x="16" y="109"/>
                </a:cubicBezTo>
                <a:cubicBezTo>
                  <a:pt x="21" y="109"/>
                  <a:pt x="21" y="109"/>
                  <a:pt x="21" y="109"/>
                </a:cubicBezTo>
                <a:cubicBezTo>
                  <a:pt x="21" y="104"/>
                  <a:pt x="21" y="104"/>
                  <a:pt x="21" y="104"/>
                </a:cubicBezTo>
                <a:cubicBezTo>
                  <a:pt x="26" y="104"/>
                  <a:pt x="26" y="104"/>
                  <a:pt x="26" y="104"/>
                </a:cubicBezTo>
                <a:cubicBezTo>
                  <a:pt x="26" y="100"/>
                  <a:pt x="26" y="100"/>
                  <a:pt x="26" y="100"/>
                </a:cubicBezTo>
                <a:cubicBezTo>
                  <a:pt x="21" y="100"/>
                  <a:pt x="21" y="100"/>
                  <a:pt x="21" y="100"/>
                </a:cubicBezTo>
                <a:lnTo>
                  <a:pt x="21" y="10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4C09073A-FE72-19C1-5D86-A866B9572ABE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3025775"/>
            <a:ext cx="254000" cy="254000"/>
          </a:xfrm>
          <a:custGeom>
            <a:avLst/>
            <a:gdLst>
              <a:gd name="T0" fmla="*/ 27 w 160"/>
              <a:gd name="T1" fmla="*/ 80 h 160"/>
              <a:gd name="T2" fmla="*/ 134 w 160"/>
              <a:gd name="T3" fmla="*/ 80 h 160"/>
              <a:gd name="T4" fmla="*/ 80 w 160"/>
              <a:gd name="T5" fmla="*/ 128 h 160"/>
              <a:gd name="T6" fmla="*/ 80 w 160"/>
              <a:gd name="T7" fmla="*/ 32 h 160"/>
              <a:gd name="T8" fmla="*/ 80 w 160"/>
              <a:gd name="T9" fmla="*/ 128 h 160"/>
              <a:gd name="T10" fmla="*/ 77 w 160"/>
              <a:gd name="T11" fmla="*/ 142 h 160"/>
              <a:gd name="T12" fmla="*/ 79 w 160"/>
              <a:gd name="T13" fmla="*/ 160 h 160"/>
              <a:gd name="T14" fmla="*/ 83 w 160"/>
              <a:gd name="T15" fmla="*/ 142 h 160"/>
              <a:gd name="T16" fmla="*/ 79 w 160"/>
              <a:gd name="T17" fmla="*/ 21 h 160"/>
              <a:gd name="T18" fmla="*/ 83 w 160"/>
              <a:gd name="T19" fmla="*/ 4 h 160"/>
              <a:gd name="T20" fmla="*/ 77 w 160"/>
              <a:gd name="T21" fmla="*/ 4 h 160"/>
              <a:gd name="T22" fmla="*/ 79 w 160"/>
              <a:gd name="T23" fmla="*/ 21 h 160"/>
              <a:gd name="T24" fmla="*/ 3 w 160"/>
              <a:gd name="T25" fmla="*/ 77 h 160"/>
              <a:gd name="T26" fmla="*/ 3 w 160"/>
              <a:gd name="T27" fmla="*/ 83 h 160"/>
              <a:gd name="T28" fmla="*/ 22 w 160"/>
              <a:gd name="T29" fmla="*/ 80 h 160"/>
              <a:gd name="T30" fmla="*/ 156 w 160"/>
              <a:gd name="T31" fmla="*/ 77 h 160"/>
              <a:gd name="T32" fmla="*/ 138 w 160"/>
              <a:gd name="T33" fmla="*/ 80 h 160"/>
              <a:gd name="T34" fmla="*/ 156 w 160"/>
              <a:gd name="T35" fmla="*/ 83 h 160"/>
              <a:gd name="T36" fmla="*/ 156 w 160"/>
              <a:gd name="T37" fmla="*/ 77 h 160"/>
              <a:gd name="T38" fmla="*/ 89 w 160"/>
              <a:gd name="T39" fmla="*/ 76 h 160"/>
              <a:gd name="T40" fmla="*/ 94 w 160"/>
              <a:gd name="T41" fmla="*/ 41 h 160"/>
              <a:gd name="T42" fmla="*/ 57 w 160"/>
              <a:gd name="T43" fmla="*/ 82 h 160"/>
              <a:gd name="T44" fmla="*/ 59 w 160"/>
              <a:gd name="T45" fmla="*/ 86 h 160"/>
              <a:gd name="T46" fmla="*/ 63 w 160"/>
              <a:gd name="T47" fmla="*/ 117 h 160"/>
              <a:gd name="T48" fmla="*/ 67 w 160"/>
              <a:gd name="T49" fmla="*/ 121 h 160"/>
              <a:gd name="T50" fmla="*/ 104 w 160"/>
              <a:gd name="T51" fmla="*/ 79 h 160"/>
              <a:gd name="T52" fmla="*/ 102 w 160"/>
              <a:gd name="T53" fmla="*/ 76 h 160"/>
              <a:gd name="T54" fmla="*/ 78 w 160"/>
              <a:gd name="T55" fmla="*/ 84 h 160"/>
              <a:gd name="T56" fmla="*/ 75 w 160"/>
              <a:gd name="T57" fmla="*/ 81 h 160"/>
              <a:gd name="T58" fmla="*/ 88 w 160"/>
              <a:gd name="T59" fmla="*/ 54 h 160"/>
              <a:gd name="T60" fmla="*/ 83 w 160"/>
              <a:gd name="T61" fmla="*/ 79 h 160"/>
              <a:gd name="T62" fmla="*/ 96 w 160"/>
              <a:gd name="T63" fmla="*/ 81 h 160"/>
              <a:gd name="T64" fmla="*/ 121 w 160"/>
              <a:gd name="T65" fmla="*/ 122 h 160"/>
              <a:gd name="T66" fmla="*/ 132 w 160"/>
              <a:gd name="T67" fmla="*/ 137 h 160"/>
              <a:gd name="T68" fmla="*/ 137 w 160"/>
              <a:gd name="T69" fmla="*/ 137 h 160"/>
              <a:gd name="T70" fmla="*/ 124 w 160"/>
              <a:gd name="T71" fmla="*/ 122 h 160"/>
              <a:gd name="T72" fmla="*/ 34 w 160"/>
              <a:gd name="T73" fmla="*/ 39 h 160"/>
              <a:gd name="T74" fmla="*/ 38 w 160"/>
              <a:gd name="T75" fmla="*/ 39 h 160"/>
              <a:gd name="T76" fmla="*/ 26 w 160"/>
              <a:gd name="T77" fmla="*/ 24 h 160"/>
              <a:gd name="T78" fmla="*/ 23 w 160"/>
              <a:gd name="T79" fmla="*/ 27 h 160"/>
              <a:gd name="T80" fmla="*/ 34 w 160"/>
              <a:gd name="T81" fmla="*/ 122 h 160"/>
              <a:gd name="T82" fmla="*/ 23 w 160"/>
              <a:gd name="T83" fmla="*/ 137 h 160"/>
              <a:gd name="T84" fmla="*/ 26 w 160"/>
              <a:gd name="T85" fmla="*/ 137 h 160"/>
              <a:gd name="T86" fmla="*/ 38 w 160"/>
              <a:gd name="T87" fmla="*/ 122 h 160"/>
              <a:gd name="T88" fmla="*/ 132 w 160"/>
              <a:gd name="T89" fmla="*/ 24 h 160"/>
              <a:gd name="T90" fmla="*/ 121 w 160"/>
              <a:gd name="T91" fmla="*/ 39 h 160"/>
              <a:gd name="T92" fmla="*/ 124 w 160"/>
              <a:gd name="T93" fmla="*/ 39 h 160"/>
              <a:gd name="T94" fmla="*/ 137 w 160"/>
              <a:gd name="T95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80" y="27"/>
                </a:moveTo>
                <a:cubicBezTo>
                  <a:pt x="51" y="27"/>
                  <a:pt x="27" y="51"/>
                  <a:pt x="27" y="80"/>
                </a:cubicBezTo>
                <a:cubicBezTo>
                  <a:pt x="27" y="109"/>
                  <a:pt x="51" y="133"/>
                  <a:pt x="80" y="133"/>
                </a:cubicBezTo>
                <a:cubicBezTo>
                  <a:pt x="110" y="133"/>
                  <a:pt x="134" y="109"/>
                  <a:pt x="134" y="80"/>
                </a:cubicBezTo>
                <a:cubicBezTo>
                  <a:pt x="134" y="51"/>
                  <a:pt x="110" y="27"/>
                  <a:pt x="80" y="27"/>
                </a:cubicBezTo>
                <a:close/>
                <a:moveTo>
                  <a:pt x="80" y="128"/>
                </a:moveTo>
                <a:cubicBezTo>
                  <a:pt x="54" y="128"/>
                  <a:pt x="31" y="108"/>
                  <a:pt x="31" y="80"/>
                </a:cubicBezTo>
                <a:cubicBezTo>
                  <a:pt x="31" y="55"/>
                  <a:pt x="54" y="32"/>
                  <a:pt x="80" y="32"/>
                </a:cubicBezTo>
                <a:cubicBezTo>
                  <a:pt x="107" y="32"/>
                  <a:pt x="128" y="55"/>
                  <a:pt x="128" y="80"/>
                </a:cubicBezTo>
                <a:cubicBezTo>
                  <a:pt x="128" y="108"/>
                  <a:pt x="107" y="128"/>
                  <a:pt x="80" y="128"/>
                </a:cubicBezTo>
                <a:close/>
                <a:moveTo>
                  <a:pt x="79" y="140"/>
                </a:moveTo>
                <a:cubicBezTo>
                  <a:pt x="77" y="140"/>
                  <a:pt x="77" y="140"/>
                  <a:pt x="77" y="142"/>
                </a:cubicBezTo>
                <a:cubicBezTo>
                  <a:pt x="77" y="142"/>
                  <a:pt x="77" y="142"/>
                  <a:pt x="77" y="157"/>
                </a:cubicBezTo>
                <a:cubicBezTo>
                  <a:pt x="77" y="159"/>
                  <a:pt x="77" y="160"/>
                  <a:pt x="79" y="160"/>
                </a:cubicBezTo>
                <a:cubicBezTo>
                  <a:pt x="81" y="160"/>
                  <a:pt x="83" y="159"/>
                  <a:pt x="83" y="157"/>
                </a:cubicBezTo>
                <a:cubicBezTo>
                  <a:pt x="83" y="157"/>
                  <a:pt x="83" y="157"/>
                  <a:pt x="83" y="142"/>
                </a:cubicBezTo>
                <a:cubicBezTo>
                  <a:pt x="83" y="140"/>
                  <a:pt x="81" y="140"/>
                  <a:pt x="79" y="140"/>
                </a:cubicBezTo>
                <a:close/>
                <a:moveTo>
                  <a:pt x="79" y="21"/>
                </a:moveTo>
                <a:cubicBezTo>
                  <a:pt x="81" y="21"/>
                  <a:pt x="83" y="21"/>
                  <a:pt x="83" y="20"/>
                </a:cubicBezTo>
                <a:cubicBezTo>
                  <a:pt x="83" y="20"/>
                  <a:pt x="83" y="20"/>
                  <a:pt x="83" y="4"/>
                </a:cubicBezTo>
                <a:cubicBezTo>
                  <a:pt x="83" y="2"/>
                  <a:pt x="81" y="0"/>
                  <a:pt x="79" y="0"/>
                </a:cubicBezTo>
                <a:cubicBezTo>
                  <a:pt x="77" y="0"/>
                  <a:pt x="77" y="2"/>
                  <a:pt x="77" y="4"/>
                </a:cubicBezTo>
                <a:cubicBezTo>
                  <a:pt x="77" y="4"/>
                  <a:pt x="77" y="4"/>
                  <a:pt x="77" y="20"/>
                </a:cubicBezTo>
                <a:cubicBezTo>
                  <a:pt x="77" y="21"/>
                  <a:pt x="77" y="21"/>
                  <a:pt x="79" y="21"/>
                </a:cubicBezTo>
                <a:close/>
                <a:moveTo>
                  <a:pt x="18" y="77"/>
                </a:moveTo>
                <a:cubicBezTo>
                  <a:pt x="18" y="77"/>
                  <a:pt x="18" y="77"/>
                  <a:pt x="3" y="77"/>
                </a:cubicBezTo>
                <a:cubicBezTo>
                  <a:pt x="1" y="77"/>
                  <a:pt x="0" y="79"/>
                  <a:pt x="0" y="80"/>
                </a:cubicBezTo>
                <a:cubicBezTo>
                  <a:pt x="0" y="82"/>
                  <a:pt x="1" y="83"/>
                  <a:pt x="3" y="83"/>
                </a:cubicBezTo>
                <a:cubicBezTo>
                  <a:pt x="3" y="83"/>
                  <a:pt x="3" y="83"/>
                  <a:pt x="18" y="83"/>
                </a:cubicBezTo>
                <a:cubicBezTo>
                  <a:pt x="20" y="83"/>
                  <a:pt x="22" y="82"/>
                  <a:pt x="22" y="80"/>
                </a:cubicBezTo>
                <a:cubicBezTo>
                  <a:pt x="22" y="79"/>
                  <a:pt x="20" y="77"/>
                  <a:pt x="18" y="77"/>
                </a:cubicBezTo>
                <a:close/>
                <a:moveTo>
                  <a:pt x="156" y="77"/>
                </a:moveTo>
                <a:cubicBezTo>
                  <a:pt x="156" y="77"/>
                  <a:pt x="156" y="77"/>
                  <a:pt x="140" y="77"/>
                </a:cubicBezTo>
                <a:cubicBezTo>
                  <a:pt x="140" y="77"/>
                  <a:pt x="138" y="79"/>
                  <a:pt x="138" y="80"/>
                </a:cubicBezTo>
                <a:cubicBezTo>
                  <a:pt x="138" y="82"/>
                  <a:pt x="140" y="83"/>
                  <a:pt x="140" y="83"/>
                </a:cubicBezTo>
                <a:cubicBezTo>
                  <a:pt x="140" y="83"/>
                  <a:pt x="140" y="83"/>
                  <a:pt x="156" y="83"/>
                </a:cubicBezTo>
                <a:cubicBezTo>
                  <a:pt x="158" y="83"/>
                  <a:pt x="160" y="82"/>
                  <a:pt x="160" y="80"/>
                </a:cubicBezTo>
                <a:cubicBezTo>
                  <a:pt x="160" y="79"/>
                  <a:pt x="158" y="77"/>
                  <a:pt x="156" y="77"/>
                </a:cubicBezTo>
                <a:close/>
                <a:moveTo>
                  <a:pt x="102" y="76"/>
                </a:moveTo>
                <a:cubicBezTo>
                  <a:pt x="102" y="76"/>
                  <a:pt x="102" y="76"/>
                  <a:pt x="89" y="76"/>
                </a:cubicBezTo>
                <a:cubicBezTo>
                  <a:pt x="89" y="76"/>
                  <a:pt x="89" y="76"/>
                  <a:pt x="96" y="44"/>
                </a:cubicBezTo>
                <a:cubicBezTo>
                  <a:pt x="96" y="43"/>
                  <a:pt x="96" y="43"/>
                  <a:pt x="94" y="41"/>
                </a:cubicBezTo>
                <a:cubicBezTo>
                  <a:pt x="94" y="41"/>
                  <a:pt x="92" y="41"/>
                  <a:pt x="91" y="43"/>
                </a:cubicBezTo>
                <a:cubicBezTo>
                  <a:pt x="91" y="43"/>
                  <a:pt x="91" y="43"/>
                  <a:pt x="57" y="82"/>
                </a:cubicBezTo>
                <a:cubicBezTo>
                  <a:pt x="55" y="82"/>
                  <a:pt x="55" y="84"/>
                  <a:pt x="55" y="84"/>
                </a:cubicBezTo>
                <a:cubicBezTo>
                  <a:pt x="57" y="86"/>
                  <a:pt x="57" y="86"/>
                  <a:pt x="59" y="86"/>
                </a:cubicBezTo>
                <a:cubicBezTo>
                  <a:pt x="59" y="86"/>
                  <a:pt x="59" y="86"/>
                  <a:pt x="72" y="86"/>
                </a:cubicBezTo>
                <a:cubicBezTo>
                  <a:pt x="72" y="86"/>
                  <a:pt x="72" y="86"/>
                  <a:pt x="63" y="117"/>
                </a:cubicBezTo>
                <a:cubicBezTo>
                  <a:pt x="63" y="119"/>
                  <a:pt x="65" y="119"/>
                  <a:pt x="65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8" y="121"/>
                  <a:pt x="68" y="119"/>
                </a:cubicBezTo>
                <a:cubicBezTo>
                  <a:pt x="68" y="119"/>
                  <a:pt x="68" y="119"/>
                  <a:pt x="104" y="79"/>
                </a:cubicBezTo>
                <a:cubicBezTo>
                  <a:pt x="104" y="78"/>
                  <a:pt x="104" y="78"/>
                  <a:pt x="104" y="78"/>
                </a:cubicBezTo>
                <a:cubicBezTo>
                  <a:pt x="104" y="76"/>
                  <a:pt x="102" y="76"/>
                  <a:pt x="102" y="76"/>
                </a:cubicBezTo>
                <a:close/>
                <a:moveTo>
                  <a:pt x="72" y="108"/>
                </a:moveTo>
                <a:cubicBezTo>
                  <a:pt x="72" y="108"/>
                  <a:pt x="72" y="108"/>
                  <a:pt x="78" y="84"/>
                </a:cubicBezTo>
                <a:cubicBezTo>
                  <a:pt x="78" y="84"/>
                  <a:pt x="78" y="82"/>
                  <a:pt x="76" y="82"/>
                </a:cubicBezTo>
                <a:cubicBezTo>
                  <a:pt x="76" y="81"/>
                  <a:pt x="75" y="81"/>
                  <a:pt x="75" y="81"/>
                </a:cubicBezTo>
                <a:cubicBezTo>
                  <a:pt x="75" y="81"/>
                  <a:pt x="75" y="81"/>
                  <a:pt x="65" y="81"/>
                </a:cubicBezTo>
                <a:cubicBezTo>
                  <a:pt x="88" y="54"/>
                  <a:pt x="88" y="54"/>
                  <a:pt x="88" y="54"/>
                </a:cubicBezTo>
                <a:cubicBezTo>
                  <a:pt x="88" y="54"/>
                  <a:pt x="88" y="54"/>
                  <a:pt x="83" y="78"/>
                </a:cubicBezTo>
                <a:cubicBezTo>
                  <a:pt x="83" y="79"/>
                  <a:pt x="83" y="79"/>
                  <a:pt x="83" y="79"/>
                </a:cubicBezTo>
                <a:cubicBezTo>
                  <a:pt x="84" y="81"/>
                  <a:pt x="84" y="81"/>
                  <a:pt x="86" y="81"/>
                </a:cubicBezTo>
                <a:cubicBezTo>
                  <a:pt x="86" y="81"/>
                  <a:pt x="86" y="81"/>
                  <a:pt x="96" y="81"/>
                </a:cubicBezTo>
                <a:cubicBezTo>
                  <a:pt x="96" y="81"/>
                  <a:pt x="96" y="81"/>
                  <a:pt x="72" y="108"/>
                </a:cubicBezTo>
                <a:close/>
                <a:moveTo>
                  <a:pt x="121" y="122"/>
                </a:moveTo>
                <a:cubicBezTo>
                  <a:pt x="119" y="124"/>
                  <a:pt x="119" y="125"/>
                  <a:pt x="121" y="125"/>
                </a:cubicBezTo>
                <a:cubicBezTo>
                  <a:pt x="121" y="125"/>
                  <a:pt x="121" y="125"/>
                  <a:pt x="132" y="137"/>
                </a:cubicBezTo>
                <a:cubicBezTo>
                  <a:pt x="132" y="138"/>
                  <a:pt x="133" y="138"/>
                  <a:pt x="133" y="138"/>
                </a:cubicBezTo>
                <a:cubicBezTo>
                  <a:pt x="135" y="138"/>
                  <a:pt x="135" y="138"/>
                  <a:pt x="137" y="137"/>
                </a:cubicBezTo>
                <a:cubicBezTo>
                  <a:pt x="137" y="137"/>
                  <a:pt x="137" y="135"/>
                  <a:pt x="137" y="133"/>
                </a:cubicBezTo>
                <a:cubicBezTo>
                  <a:pt x="137" y="133"/>
                  <a:pt x="137" y="133"/>
                  <a:pt x="124" y="122"/>
                </a:cubicBezTo>
                <a:cubicBezTo>
                  <a:pt x="124" y="121"/>
                  <a:pt x="122" y="121"/>
                  <a:pt x="121" y="122"/>
                </a:cubicBezTo>
                <a:close/>
                <a:moveTo>
                  <a:pt x="34" y="39"/>
                </a:moveTo>
                <a:cubicBezTo>
                  <a:pt x="34" y="41"/>
                  <a:pt x="36" y="41"/>
                  <a:pt x="36" y="41"/>
                </a:cubicBezTo>
                <a:cubicBezTo>
                  <a:pt x="38" y="41"/>
                  <a:pt x="38" y="41"/>
                  <a:pt x="38" y="39"/>
                </a:cubicBezTo>
                <a:cubicBezTo>
                  <a:pt x="39" y="39"/>
                  <a:pt x="39" y="36"/>
                  <a:pt x="38" y="36"/>
                </a:cubicBezTo>
                <a:cubicBezTo>
                  <a:pt x="38" y="36"/>
                  <a:pt x="38" y="36"/>
                  <a:pt x="26" y="24"/>
                </a:cubicBezTo>
                <a:cubicBezTo>
                  <a:pt x="26" y="22"/>
                  <a:pt x="25" y="22"/>
                  <a:pt x="23" y="24"/>
                </a:cubicBezTo>
                <a:cubicBezTo>
                  <a:pt x="22" y="24"/>
                  <a:pt x="22" y="26"/>
                  <a:pt x="23" y="27"/>
                </a:cubicBezTo>
                <a:cubicBezTo>
                  <a:pt x="23" y="27"/>
                  <a:pt x="23" y="27"/>
                  <a:pt x="34" y="39"/>
                </a:cubicBezTo>
                <a:close/>
                <a:moveTo>
                  <a:pt x="34" y="122"/>
                </a:moveTo>
                <a:cubicBezTo>
                  <a:pt x="34" y="122"/>
                  <a:pt x="34" y="122"/>
                  <a:pt x="23" y="133"/>
                </a:cubicBezTo>
                <a:cubicBezTo>
                  <a:pt x="22" y="135"/>
                  <a:pt x="22" y="137"/>
                  <a:pt x="23" y="137"/>
                </a:cubicBezTo>
                <a:cubicBezTo>
                  <a:pt x="23" y="138"/>
                  <a:pt x="25" y="138"/>
                  <a:pt x="25" y="138"/>
                </a:cubicBezTo>
                <a:cubicBezTo>
                  <a:pt x="26" y="138"/>
                  <a:pt x="26" y="138"/>
                  <a:pt x="26" y="137"/>
                </a:cubicBezTo>
                <a:cubicBezTo>
                  <a:pt x="26" y="137"/>
                  <a:pt x="26" y="137"/>
                  <a:pt x="38" y="125"/>
                </a:cubicBezTo>
                <a:cubicBezTo>
                  <a:pt x="39" y="125"/>
                  <a:pt x="39" y="124"/>
                  <a:pt x="38" y="122"/>
                </a:cubicBezTo>
                <a:cubicBezTo>
                  <a:pt x="38" y="121"/>
                  <a:pt x="36" y="121"/>
                  <a:pt x="34" y="122"/>
                </a:cubicBezTo>
                <a:close/>
                <a:moveTo>
                  <a:pt x="132" y="24"/>
                </a:moveTo>
                <a:cubicBezTo>
                  <a:pt x="132" y="24"/>
                  <a:pt x="132" y="24"/>
                  <a:pt x="121" y="36"/>
                </a:cubicBezTo>
                <a:cubicBezTo>
                  <a:pt x="119" y="36"/>
                  <a:pt x="119" y="39"/>
                  <a:pt x="121" y="39"/>
                </a:cubicBezTo>
                <a:cubicBezTo>
                  <a:pt x="121" y="41"/>
                  <a:pt x="122" y="41"/>
                  <a:pt x="122" y="41"/>
                </a:cubicBezTo>
                <a:cubicBezTo>
                  <a:pt x="124" y="41"/>
                  <a:pt x="124" y="41"/>
                  <a:pt x="124" y="39"/>
                </a:cubicBezTo>
                <a:cubicBezTo>
                  <a:pt x="124" y="39"/>
                  <a:pt x="124" y="39"/>
                  <a:pt x="137" y="27"/>
                </a:cubicBezTo>
                <a:cubicBezTo>
                  <a:pt x="137" y="26"/>
                  <a:pt x="137" y="24"/>
                  <a:pt x="137" y="24"/>
                </a:cubicBezTo>
                <a:cubicBezTo>
                  <a:pt x="135" y="22"/>
                  <a:pt x="133" y="22"/>
                  <a:pt x="132" y="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0B52818C-5926-2934-864E-1844E8407181}"/>
              </a:ext>
            </a:extLst>
          </p:cNvPr>
          <p:cNvSpPr>
            <a:spLocks noEditPoints="1"/>
          </p:cNvSpPr>
          <p:nvPr/>
        </p:nvSpPr>
        <p:spPr bwMode="auto">
          <a:xfrm>
            <a:off x="2925763" y="4127500"/>
            <a:ext cx="254000" cy="254000"/>
          </a:xfrm>
          <a:custGeom>
            <a:avLst/>
            <a:gdLst>
              <a:gd name="T0" fmla="*/ 0 w 160"/>
              <a:gd name="T1" fmla="*/ 136 h 160"/>
              <a:gd name="T2" fmla="*/ 160 w 160"/>
              <a:gd name="T3" fmla="*/ 121 h 160"/>
              <a:gd name="T4" fmla="*/ 126 w 160"/>
              <a:gd name="T5" fmla="*/ 107 h 160"/>
              <a:gd name="T6" fmla="*/ 122 w 160"/>
              <a:gd name="T7" fmla="*/ 111 h 160"/>
              <a:gd name="T8" fmla="*/ 113 w 160"/>
              <a:gd name="T9" fmla="*/ 115 h 160"/>
              <a:gd name="T10" fmla="*/ 83 w 160"/>
              <a:gd name="T11" fmla="*/ 121 h 160"/>
              <a:gd name="T12" fmla="*/ 60 w 160"/>
              <a:gd name="T13" fmla="*/ 121 h 160"/>
              <a:gd name="T14" fmla="*/ 43 w 160"/>
              <a:gd name="T15" fmla="*/ 121 h 160"/>
              <a:gd name="T16" fmla="*/ 17 w 160"/>
              <a:gd name="T17" fmla="*/ 113 h 160"/>
              <a:gd name="T18" fmla="*/ 9 w 160"/>
              <a:gd name="T19" fmla="*/ 109 h 160"/>
              <a:gd name="T20" fmla="*/ 6 w 160"/>
              <a:gd name="T21" fmla="*/ 104 h 160"/>
              <a:gd name="T22" fmla="*/ 6 w 160"/>
              <a:gd name="T23" fmla="*/ 81 h 160"/>
              <a:gd name="T24" fmla="*/ 128 w 160"/>
              <a:gd name="T25" fmla="*/ 81 h 160"/>
              <a:gd name="T26" fmla="*/ 128 w 160"/>
              <a:gd name="T27" fmla="*/ 104 h 160"/>
              <a:gd name="T28" fmla="*/ 13 w 160"/>
              <a:gd name="T29" fmla="*/ 54 h 160"/>
              <a:gd name="T30" fmla="*/ 26 w 160"/>
              <a:gd name="T31" fmla="*/ 60 h 160"/>
              <a:gd name="T32" fmla="*/ 38 w 160"/>
              <a:gd name="T33" fmla="*/ 62 h 160"/>
              <a:gd name="T34" fmla="*/ 58 w 160"/>
              <a:gd name="T35" fmla="*/ 64 h 160"/>
              <a:gd name="T36" fmla="*/ 81 w 160"/>
              <a:gd name="T37" fmla="*/ 64 h 160"/>
              <a:gd name="T38" fmla="*/ 96 w 160"/>
              <a:gd name="T39" fmla="*/ 62 h 160"/>
              <a:gd name="T40" fmla="*/ 111 w 160"/>
              <a:gd name="T41" fmla="*/ 58 h 160"/>
              <a:gd name="T42" fmla="*/ 122 w 160"/>
              <a:gd name="T43" fmla="*/ 54 h 160"/>
              <a:gd name="T44" fmla="*/ 128 w 160"/>
              <a:gd name="T45" fmla="*/ 49 h 160"/>
              <a:gd name="T46" fmla="*/ 128 w 160"/>
              <a:gd name="T47" fmla="*/ 73 h 160"/>
              <a:gd name="T48" fmla="*/ 124 w 160"/>
              <a:gd name="T49" fmla="*/ 77 h 160"/>
              <a:gd name="T50" fmla="*/ 117 w 160"/>
              <a:gd name="T51" fmla="*/ 81 h 160"/>
              <a:gd name="T52" fmla="*/ 90 w 160"/>
              <a:gd name="T53" fmla="*/ 90 h 160"/>
              <a:gd name="T54" fmla="*/ 73 w 160"/>
              <a:gd name="T55" fmla="*/ 90 h 160"/>
              <a:gd name="T56" fmla="*/ 49 w 160"/>
              <a:gd name="T57" fmla="*/ 90 h 160"/>
              <a:gd name="T58" fmla="*/ 19 w 160"/>
              <a:gd name="T59" fmla="*/ 83 h 160"/>
              <a:gd name="T60" fmla="*/ 11 w 160"/>
              <a:gd name="T61" fmla="*/ 79 h 160"/>
              <a:gd name="T62" fmla="*/ 6 w 160"/>
              <a:gd name="T63" fmla="*/ 75 h 160"/>
              <a:gd name="T64" fmla="*/ 6 w 160"/>
              <a:gd name="T65" fmla="*/ 71 h 160"/>
              <a:gd name="T66" fmla="*/ 134 w 160"/>
              <a:gd name="T67" fmla="*/ 104 h 160"/>
              <a:gd name="T68" fmla="*/ 154 w 160"/>
              <a:gd name="T69" fmla="*/ 68 h 160"/>
              <a:gd name="T70" fmla="*/ 154 w 160"/>
              <a:gd name="T71" fmla="*/ 92 h 160"/>
              <a:gd name="T72" fmla="*/ 154 w 160"/>
              <a:gd name="T73" fmla="*/ 58 h 160"/>
              <a:gd name="T74" fmla="*/ 154 w 160"/>
              <a:gd name="T75" fmla="*/ 60 h 160"/>
              <a:gd name="T76" fmla="*/ 137 w 160"/>
              <a:gd name="T77" fmla="*/ 45 h 160"/>
              <a:gd name="T78" fmla="*/ 143 w 160"/>
              <a:gd name="T79" fmla="*/ 43 h 160"/>
              <a:gd name="T80" fmla="*/ 151 w 160"/>
              <a:gd name="T81" fmla="*/ 39 h 160"/>
              <a:gd name="T82" fmla="*/ 154 w 160"/>
              <a:gd name="T83" fmla="*/ 37 h 160"/>
              <a:gd name="T84" fmla="*/ 154 w 160"/>
              <a:gd name="T85" fmla="*/ 28 h 160"/>
              <a:gd name="T86" fmla="*/ 154 w 160"/>
              <a:gd name="T87" fmla="*/ 30 h 160"/>
              <a:gd name="T88" fmla="*/ 149 w 160"/>
              <a:gd name="T89" fmla="*/ 32 h 160"/>
              <a:gd name="T90" fmla="*/ 147 w 160"/>
              <a:gd name="T91" fmla="*/ 34 h 160"/>
              <a:gd name="T92" fmla="*/ 141 w 160"/>
              <a:gd name="T93" fmla="*/ 39 h 160"/>
              <a:gd name="T94" fmla="*/ 134 w 160"/>
              <a:gd name="T95" fmla="*/ 41 h 160"/>
              <a:gd name="T96" fmla="*/ 132 w 160"/>
              <a:gd name="T97" fmla="*/ 37 h 160"/>
              <a:gd name="T98" fmla="*/ 66 w 160"/>
              <a:gd name="T99" fmla="*/ 13 h 160"/>
              <a:gd name="T100" fmla="*/ 38 w 160"/>
              <a:gd name="T101" fmla="*/ 22 h 160"/>
              <a:gd name="T102" fmla="*/ 53 w 160"/>
              <a:gd name="T103" fmla="*/ 20 h 160"/>
              <a:gd name="T104" fmla="*/ 73 w 160"/>
              <a:gd name="T105" fmla="*/ 20 h 160"/>
              <a:gd name="T106" fmla="*/ 90 w 160"/>
              <a:gd name="T107" fmla="*/ 20 h 160"/>
              <a:gd name="T108" fmla="*/ 117 w 160"/>
              <a:gd name="T109" fmla="*/ 28 h 160"/>
              <a:gd name="T110" fmla="*/ 124 w 160"/>
              <a:gd name="T111" fmla="*/ 32 h 160"/>
              <a:gd name="T112" fmla="*/ 128 w 160"/>
              <a:gd name="T113" fmla="*/ 37 h 160"/>
              <a:gd name="T114" fmla="*/ 36 w 160"/>
              <a:gd name="T115" fmla="*/ 22 h 160"/>
              <a:gd name="T116" fmla="*/ 6 w 160"/>
              <a:gd name="T117" fmla="*/ 113 h 160"/>
              <a:gd name="T118" fmla="*/ 128 w 160"/>
              <a:gd name="T119" fmla="*/ 134 h 160"/>
              <a:gd name="T120" fmla="*/ 154 w 160"/>
              <a:gd name="T121" fmla="*/ 121 h 160"/>
              <a:gd name="T122" fmla="*/ 137 w 160"/>
              <a:gd name="T123" fmla="*/ 109 h 160"/>
              <a:gd name="T124" fmla="*/ 154 w 160"/>
              <a:gd name="T125" fmla="*/ 1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60">
                <a:moveTo>
                  <a:pt x="94" y="0"/>
                </a:moveTo>
                <a:cubicBezTo>
                  <a:pt x="64" y="0"/>
                  <a:pt x="38" y="7"/>
                  <a:pt x="30" y="17"/>
                </a:cubicBezTo>
                <a:cubicBezTo>
                  <a:pt x="13" y="22"/>
                  <a:pt x="2" y="28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36"/>
                  <a:pt x="0" y="136"/>
                  <a:pt x="0" y="136"/>
                </a:cubicBezTo>
                <a:cubicBezTo>
                  <a:pt x="4" y="149"/>
                  <a:pt x="32" y="160"/>
                  <a:pt x="66" y="160"/>
                </a:cubicBezTo>
                <a:cubicBezTo>
                  <a:pt x="96" y="160"/>
                  <a:pt x="122" y="153"/>
                  <a:pt x="130" y="143"/>
                </a:cubicBezTo>
                <a:cubicBezTo>
                  <a:pt x="147" y="138"/>
                  <a:pt x="158" y="132"/>
                  <a:pt x="160" y="124"/>
                </a:cubicBezTo>
                <a:cubicBezTo>
                  <a:pt x="160" y="124"/>
                  <a:pt x="160" y="124"/>
                  <a:pt x="160" y="121"/>
                </a:cubicBezTo>
                <a:cubicBezTo>
                  <a:pt x="160" y="26"/>
                  <a:pt x="160" y="26"/>
                  <a:pt x="160" y="26"/>
                </a:cubicBezTo>
                <a:cubicBezTo>
                  <a:pt x="160" y="13"/>
                  <a:pt x="137" y="0"/>
                  <a:pt x="94" y="0"/>
                </a:cubicBezTo>
                <a:close/>
                <a:moveTo>
                  <a:pt x="128" y="104"/>
                </a:moveTo>
                <a:cubicBezTo>
                  <a:pt x="128" y="104"/>
                  <a:pt x="128" y="104"/>
                  <a:pt x="128" y="104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26" y="109"/>
                  <a:pt x="126" y="109"/>
                  <a:pt x="126" y="109"/>
                </a:cubicBezTo>
                <a:cubicBezTo>
                  <a:pt x="124" y="109"/>
                  <a:pt x="124" y="109"/>
                  <a:pt x="124" y="109"/>
                </a:cubicBezTo>
                <a:cubicBezTo>
                  <a:pt x="124" y="109"/>
                  <a:pt x="124" y="109"/>
                  <a:pt x="124" y="111"/>
                </a:cubicBezTo>
                <a:cubicBezTo>
                  <a:pt x="122" y="111"/>
                  <a:pt x="122" y="111"/>
                  <a:pt x="122" y="111"/>
                </a:cubicBezTo>
                <a:cubicBezTo>
                  <a:pt x="122" y="111"/>
                  <a:pt x="122" y="111"/>
                  <a:pt x="119" y="111"/>
                </a:cubicBezTo>
                <a:cubicBezTo>
                  <a:pt x="119" y="113"/>
                  <a:pt x="119" y="113"/>
                  <a:pt x="119" y="113"/>
                </a:cubicBezTo>
                <a:cubicBezTo>
                  <a:pt x="117" y="113"/>
                  <a:pt x="117" y="113"/>
                  <a:pt x="117" y="113"/>
                </a:cubicBezTo>
                <a:cubicBezTo>
                  <a:pt x="117" y="113"/>
                  <a:pt x="117" y="113"/>
                  <a:pt x="117" y="113"/>
                </a:cubicBezTo>
                <a:cubicBezTo>
                  <a:pt x="115" y="113"/>
                  <a:pt x="115" y="115"/>
                  <a:pt x="113" y="115"/>
                </a:cubicBezTo>
                <a:cubicBezTo>
                  <a:pt x="113" y="115"/>
                  <a:pt x="113" y="115"/>
                  <a:pt x="113" y="115"/>
                </a:cubicBezTo>
                <a:cubicBezTo>
                  <a:pt x="107" y="117"/>
                  <a:pt x="100" y="119"/>
                  <a:pt x="92" y="121"/>
                </a:cubicBezTo>
                <a:cubicBezTo>
                  <a:pt x="90" y="121"/>
                  <a:pt x="90" y="121"/>
                  <a:pt x="90" y="121"/>
                </a:cubicBezTo>
                <a:cubicBezTo>
                  <a:pt x="90" y="121"/>
                  <a:pt x="87" y="121"/>
                  <a:pt x="85" y="121"/>
                </a:cubicBezTo>
                <a:cubicBezTo>
                  <a:pt x="85" y="121"/>
                  <a:pt x="85" y="121"/>
                  <a:pt x="83" y="121"/>
                </a:cubicBezTo>
                <a:cubicBezTo>
                  <a:pt x="83" y="121"/>
                  <a:pt x="81" y="121"/>
                  <a:pt x="79" y="121"/>
                </a:cubicBezTo>
                <a:cubicBezTo>
                  <a:pt x="77" y="121"/>
                  <a:pt x="77" y="121"/>
                  <a:pt x="77" y="121"/>
                </a:cubicBezTo>
                <a:cubicBezTo>
                  <a:pt x="75" y="121"/>
                  <a:pt x="75" y="121"/>
                  <a:pt x="73" y="121"/>
                </a:cubicBezTo>
                <a:cubicBezTo>
                  <a:pt x="70" y="121"/>
                  <a:pt x="68" y="121"/>
                  <a:pt x="66" y="121"/>
                </a:cubicBezTo>
                <a:cubicBezTo>
                  <a:pt x="64" y="121"/>
                  <a:pt x="62" y="121"/>
                  <a:pt x="60" y="121"/>
                </a:cubicBezTo>
                <a:cubicBezTo>
                  <a:pt x="60" y="121"/>
                  <a:pt x="58" y="121"/>
                  <a:pt x="55" y="121"/>
                </a:cubicBezTo>
                <a:cubicBezTo>
                  <a:pt x="55" y="121"/>
                  <a:pt x="55" y="121"/>
                  <a:pt x="53" y="121"/>
                </a:cubicBezTo>
                <a:cubicBezTo>
                  <a:pt x="53" y="121"/>
                  <a:pt x="51" y="121"/>
                  <a:pt x="49" y="121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47" y="121"/>
                  <a:pt x="45" y="121"/>
                  <a:pt x="43" y="121"/>
                </a:cubicBezTo>
                <a:cubicBezTo>
                  <a:pt x="43" y="121"/>
                  <a:pt x="43" y="121"/>
                  <a:pt x="43" y="121"/>
                </a:cubicBezTo>
                <a:cubicBezTo>
                  <a:pt x="34" y="119"/>
                  <a:pt x="26" y="117"/>
                  <a:pt x="19" y="115"/>
                </a:cubicBezTo>
                <a:cubicBezTo>
                  <a:pt x="19" y="115"/>
                  <a:pt x="19" y="115"/>
                  <a:pt x="19" y="115"/>
                </a:cubicBezTo>
                <a:cubicBezTo>
                  <a:pt x="17" y="113"/>
                  <a:pt x="17" y="113"/>
                  <a:pt x="17" y="113"/>
                </a:cubicBezTo>
                <a:cubicBezTo>
                  <a:pt x="17" y="113"/>
                  <a:pt x="17" y="113"/>
                  <a:pt x="17" y="113"/>
                </a:cubicBezTo>
                <a:cubicBezTo>
                  <a:pt x="15" y="113"/>
                  <a:pt x="15" y="113"/>
                  <a:pt x="13" y="113"/>
                </a:cubicBezTo>
                <a:cubicBezTo>
                  <a:pt x="13" y="111"/>
                  <a:pt x="13" y="111"/>
                  <a:pt x="13" y="111"/>
                </a:cubicBezTo>
                <a:cubicBezTo>
                  <a:pt x="13" y="111"/>
                  <a:pt x="13" y="111"/>
                  <a:pt x="11" y="111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1" y="109"/>
                  <a:pt x="9" y="109"/>
                  <a:pt x="9" y="109"/>
                </a:cubicBezTo>
                <a:cubicBezTo>
                  <a:pt x="9" y="109"/>
                  <a:pt x="9" y="109"/>
                  <a:pt x="9" y="109"/>
                </a:cubicBezTo>
                <a:cubicBezTo>
                  <a:pt x="9" y="107"/>
                  <a:pt x="9" y="107"/>
                  <a:pt x="9" y="107"/>
                </a:cubicBezTo>
                <a:cubicBezTo>
                  <a:pt x="6" y="107"/>
                  <a:pt x="6" y="107"/>
                  <a:pt x="6" y="107"/>
                </a:cubicBezTo>
                <a:cubicBezTo>
                  <a:pt x="6" y="107"/>
                  <a:pt x="6" y="107"/>
                  <a:pt x="6" y="104"/>
                </a:cubicBezTo>
                <a:cubicBezTo>
                  <a:pt x="6" y="104"/>
                  <a:pt x="6" y="104"/>
                  <a:pt x="6" y="104"/>
                </a:cubicBezTo>
                <a:cubicBezTo>
                  <a:pt x="6" y="104"/>
                  <a:pt x="6" y="104"/>
                  <a:pt x="6" y="104"/>
                </a:cubicBezTo>
                <a:cubicBezTo>
                  <a:pt x="6" y="102"/>
                  <a:pt x="6" y="102"/>
                  <a:pt x="6" y="102"/>
                </a:cubicBezTo>
                <a:cubicBezTo>
                  <a:pt x="6" y="102"/>
                  <a:pt x="6" y="102"/>
                  <a:pt x="6" y="102"/>
                </a:cubicBezTo>
                <a:cubicBezTo>
                  <a:pt x="6" y="100"/>
                  <a:pt x="6" y="100"/>
                  <a:pt x="6" y="100"/>
                </a:cubicBezTo>
                <a:cubicBezTo>
                  <a:pt x="6" y="81"/>
                  <a:pt x="6" y="81"/>
                  <a:pt x="6" y="81"/>
                </a:cubicBezTo>
                <a:cubicBezTo>
                  <a:pt x="6" y="81"/>
                  <a:pt x="6" y="81"/>
                  <a:pt x="6" y="81"/>
                </a:cubicBezTo>
                <a:cubicBezTo>
                  <a:pt x="6" y="81"/>
                  <a:pt x="6" y="81"/>
                  <a:pt x="9" y="83"/>
                </a:cubicBezTo>
                <a:cubicBezTo>
                  <a:pt x="17" y="90"/>
                  <a:pt x="38" y="96"/>
                  <a:pt x="66" y="96"/>
                </a:cubicBezTo>
                <a:cubicBezTo>
                  <a:pt x="96" y="96"/>
                  <a:pt x="115" y="90"/>
                  <a:pt x="126" y="83"/>
                </a:cubicBezTo>
                <a:cubicBezTo>
                  <a:pt x="126" y="81"/>
                  <a:pt x="128" y="81"/>
                  <a:pt x="128" y="81"/>
                </a:cubicBezTo>
                <a:cubicBezTo>
                  <a:pt x="128" y="100"/>
                  <a:pt x="128" y="100"/>
                  <a:pt x="128" y="100"/>
                </a:cubicBezTo>
                <a:cubicBezTo>
                  <a:pt x="128" y="100"/>
                  <a:pt x="128" y="100"/>
                  <a:pt x="128" y="102"/>
                </a:cubicBezTo>
                <a:cubicBezTo>
                  <a:pt x="128" y="102"/>
                  <a:pt x="128" y="102"/>
                  <a:pt x="128" y="102"/>
                </a:cubicBezTo>
                <a:cubicBezTo>
                  <a:pt x="128" y="102"/>
                  <a:pt x="128" y="102"/>
                  <a:pt x="128" y="104"/>
                </a:cubicBezTo>
                <a:cubicBezTo>
                  <a:pt x="128" y="104"/>
                  <a:pt x="128" y="104"/>
                  <a:pt x="128" y="104"/>
                </a:cubicBezTo>
                <a:close/>
                <a:moveTo>
                  <a:pt x="6" y="49"/>
                </a:moveTo>
                <a:cubicBezTo>
                  <a:pt x="9" y="51"/>
                  <a:pt x="9" y="51"/>
                  <a:pt x="11" y="51"/>
                </a:cubicBezTo>
                <a:cubicBezTo>
                  <a:pt x="11" y="51"/>
                  <a:pt x="11" y="51"/>
                  <a:pt x="11" y="51"/>
                </a:cubicBezTo>
                <a:cubicBezTo>
                  <a:pt x="11" y="54"/>
                  <a:pt x="13" y="54"/>
                  <a:pt x="13" y="54"/>
                </a:cubicBezTo>
                <a:cubicBezTo>
                  <a:pt x="13" y="54"/>
                  <a:pt x="13" y="54"/>
                  <a:pt x="13" y="54"/>
                </a:cubicBezTo>
                <a:cubicBezTo>
                  <a:pt x="15" y="56"/>
                  <a:pt x="15" y="56"/>
                  <a:pt x="17" y="56"/>
                </a:cubicBezTo>
                <a:cubicBezTo>
                  <a:pt x="17" y="56"/>
                  <a:pt x="17" y="56"/>
                  <a:pt x="17" y="56"/>
                </a:cubicBezTo>
                <a:cubicBezTo>
                  <a:pt x="19" y="56"/>
                  <a:pt x="19" y="58"/>
                  <a:pt x="21" y="58"/>
                </a:cubicBezTo>
                <a:cubicBezTo>
                  <a:pt x="21" y="58"/>
                  <a:pt x="21" y="58"/>
                  <a:pt x="21" y="58"/>
                </a:cubicBezTo>
                <a:cubicBezTo>
                  <a:pt x="23" y="58"/>
                  <a:pt x="26" y="58"/>
                  <a:pt x="26" y="60"/>
                </a:cubicBezTo>
                <a:cubicBezTo>
                  <a:pt x="26" y="60"/>
                  <a:pt x="26" y="60"/>
                  <a:pt x="28" y="60"/>
                </a:cubicBezTo>
                <a:cubicBezTo>
                  <a:pt x="28" y="60"/>
                  <a:pt x="30" y="60"/>
                  <a:pt x="32" y="60"/>
                </a:cubicBezTo>
                <a:cubicBezTo>
                  <a:pt x="32" y="60"/>
                  <a:pt x="32" y="60"/>
                  <a:pt x="32" y="60"/>
                </a:cubicBezTo>
                <a:cubicBezTo>
                  <a:pt x="34" y="62"/>
                  <a:pt x="36" y="62"/>
                  <a:pt x="36" y="62"/>
                </a:cubicBezTo>
                <a:cubicBezTo>
                  <a:pt x="38" y="62"/>
                  <a:pt x="38" y="62"/>
                  <a:pt x="38" y="62"/>
                </a:cubicBezTo>
                <a:cubicBezTo>
                  <a:pt x="41" y="62"/>
                  <a:pt x="43" y="62"/>
                  <a:pt x="43" y="62"/>
                </a:cubicBezTo>
                <a:cubicBezTo>
                  <a:pt x="45" y="62"/>
                  <a:pt x="45" y="62"/>
                  <a:pt x="45" y="62"/>
                </a:cubicBezTo>
                <a:cubicBezTo>
                  <a:pt x="47" y="62"/>
                  <a:pt x="49" y="64"/>
                  <a:pt x="51" y="64"/>
                </a:cubicBezTo>
                <a:cubicBezTo>
                  <a:pt x="51" y="64"/>
                  <a:pt x="51" y="64"/>
                  <a:pt x="53" y="64"/>
                </a:cubicBezTo>
                <a:cubicBezTo>
                  <a:pt x="53" y="64"/>
                  <a:pt x="55" y="64"/>
                  <a:pt x="58" y="64"/>
                </a:cubicBezTo>
                <a:cubicBezTo>
                  <a:pt x="60" y="64"/>
                  <a:pt x="60" y="64"/>
                  <a:pt x="60" y="64"/>
                </a:cubicBezTo>
                <a:cubicBezTo>
                  <a:pt x="62" y="64"/>
                  <a:pt x="64" y="64"/>
                  <a:pt x="66" y="64"/>
                </a:cubicBezTo>
                <a:cubicBezTo>
                  <a:pt x="68" y="64"/>
                  <a:pt x="73" y="64"/>
                  <a:pt x="75" y="64"/>
                </a:cubicBezTo>
                <a:cubicBezTo>
                  <a:pt x="75" y="64"/>
                  <a:pt x="75" y="64"/>
                  <a:pt x="75" y="64"/>
                </a:cubicBezTo>
                <a:cubicBezTo>
                  <a:pt x="77" y="64"/>
                  <a:pt x="79" y="64"/>
                  <a:pt x="81" y="64"/>
                </a:cubicBezTo>
                <a:cubicBezTo>
                  <a:pt x="81" y="64"/>
                  <a:pt x="81" y="64"/>
                  <a:pt x="83" y="64"/>
                </a:cubicBezTo>
                <a:cubicBezTo>
                  <a:pt x="85" y="64"/>
                  <a:pt x="87" y="62"/>
                  <a:pt x="90" y="62"/>
                </a:cubicBezTo>
                <a:cubicBezTo>
                  <a:pt x="90" y="62"/>
                  <a:pt x="90" y="62"/>
                  <a:pt x="90" y="62"/>
                </a:cubicBezTo>
                <a:cubicBezTo>
                  <a:pt x="92" y="62"/>
                  <a:pt x="94" y="62"/>
                  <a:pt x="94" y="62"/>
                </a:cubicBezTo>
                <a:cubicBezTo>
                  <a:pt x="96" y="62"/>
                  <a:pt x="96" y="62"/>
                  <a:pt x="96" y="62"/>
                </a:cubicBezTo>
                <a:cubicBezTo>
                  <a:pt x="98" y="62"/>
                  <a:pt x="100" y="62"/>
                  <a:pt x="100" y="60"/>
                </a:cubicBezTo>
                <a:cubicBezTo>
                  <a:pt x="100" y="60"/>
                  <a:pt x="100" y="60"/>
                  <a:pt x="102" y="60"/>
                </a:cubicBezTo>
                <a:cubicBezTo>
                  <a:pt x="102" y="60"/>
                  <a:pt x="105" y="60"/>
                  <a:pt x="107" y="60"/>
                </a:cubicBezTo>
                <a:cubicBezTo>
                  <a:pt x="107" y="60"/>
                  <a:pt x="107" y="60"/>
                  <a:pt x="107" y="60"/>
                </a:cubicBezTo>
                <a:cubicBezTo>
                  <a:pt x="109" y="58"/>
                  <a:pt x="111" y="58"/>
                  <a:pt x="111" y="58"/>
                </a:cubicBezTo>
                <a:cubicBezTo>
                  <a:pt x="111" y="58"/>
                  <a:pt x="111" y="58"/>
                  <a:pt x="113" y="58"/>
                </a:cubicBezTo>
                <a:cubicBezTo>
                  <a:pt x="115" y="56"/>
                  <a:pt x="115" y="56"/>
                  <a:pt x="115" y="56"/>
                </a:cubicBezTo>
                <a:cubicBezTo>
                  <a:pt x="117" y="56"/>
                  <a:pt x="117" y="56"/>
                  <a:pt x="117" y="56"/>
                </a:cubicBezTo>
                <a:cubicBezTo>
                  <a:pt x="117" y="56"/>
                  <a:pt x="119" y="56"/>
                  <a:pt x="119" y="54"/>
                </a:cubicBezTo>
                <a:cubicBezTo>
                  <a:pt x="119" y="54"/>
                  <a:pt x="119" y="54"/>
                  <a:pt x="122" y="54"/>
                </a:cubicBezTo>
                <a:cubicBezTo>
                  <a:pt x="122" y="54"/>
                  <a:pt x="122" y="54"/>
                  <a:pt x="124" y="51"/>
                </a:cubicBezTo>
                <a:cubicBezTo>
                  <a:pt x="124" y="51"/>
                  <a:pt x="124" y="51"/>
                  <a:pt x="124" y="51"/>
                </a:cubicBezTo>
                <a:cubicBezTo>
                  <a:pt x="124" y="51"/>
                  <a:pt x="126" y="51"/>
                  <a:pt x="126" y="49"/>
                </a:cubicBezTo>
                <a:cubicBezTo>
                  <a:pt x="126" y="49"/>
                  <a:pt x="126" y="49"/>
                  <a:pt x="128" y="49"/>
                </a:cubicBezTo>
                <a:cubicBezTo>
                  <a:pt x="128" y="49"/>
                  <a:pt x="128" y="49"/>
                  <a:pt x="128" y="49"/>
                </a:cubicBezTo>
                <a:cubicBezTo>
                  <a:pt x="128" y="68"/>
                  <a:pt x="128" y="68"/>
                  <a:pt x="128" y="68"/>
                </a:cubicBezTo>
                <a:cubicBezTo>
                  <a:pt x="128" y="68"/>
                  <a:pt x="128" y="68"/>
                  <a:pt x="128" y="71"/>
                </a:cubicBezTo>
                <a:cubicBezTo>
                  <a:pt x="128" y="71"/>
                  <a:pt x="128" y="71"/>
                  <a:pt x="128" y="71"/>
                </a:cubicBezTo>
                <a:cubicBezTo>
                  <a:pt x="128" y="71"/>
                  <a:pt x="128" y="71"/>
                  <a:pt x="128" y="73"/>
                </a:cubicBezTo>
                <a:cubicBezTo>
                  <a:pt x="128" y="73"/>
                  <a:pt x="128" y="73"/>
                  <a:pt x="128" y="73"/>
                </a:cubicBezTo>
                <a:cubicBezTo>
                  <a:pt x="128" y="73"/>
                  <a:pt x="128" y="73"/>
                  <a:pt x="128" y="73"/>
                </a:cubicBezTo>
                <a:cubicBezTo>
                  <a:pt x="126" y="75"/>
                  <a:pt x="126" y="75"/>
                  <a:pt x="126" y="75"/>
                </a:cubicBezTo>
                <a:cubicBezTo>
                  <a:pt x="126" y="75"/>
                  <a:pt x="126" y="75"/>
                  <a:pt x="126" y="75"/>
                </a:cubicBezTo>
                <a:cubicBezTo>
                  <a:pt x="126" y="77"/>
                  <a:pt x="126" y="77"/>
                  <a:pt x="126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77"/>
                  <a:pt x="124" y="77"/>
                  <a:pt x="124" y="79"/>
                </a:cubicBezTo>
                <a:cubicBezTo>
                  <a:pt x="122" y="79"/>
                  <a:pt x="122" y="79"/>
                  <a:pt x="122" y="79"/>
                </a:cubicBezTo>
                <a:cubicBezTo>
                  <a:pt x="122" y="79"/>
                  <a:pt x="122" y="79"/>
                  <a:pt x="119" y="79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117" y="81"/>
                  <a:pt x="117" y="81"/>
                  <a:pt x="117" y="81"/>
                </a:cubicBezTo>
                <a:cubicBezTo>
                  <a:pt x="117" y="81"/>
                  <a:pt x="117" y="81"/>
                  <a:pt x="117" y="81"/>
                </a:cubicBezTo>
                <a:cubicBezTo>
                  <a:pt x="115" y="81"/>
                  <a:pt x="115" y="83"/>
                  <a:pt x="113" y="83"/>
                </a:cubicBezTo>
                <a:cubicBezTo>
                  <a:pt x="113" y="83"/>
                  <a:pt x="113" y="83"/>
                  <a:pt x="113" y="83"/>
                </a:cubicBezTo>
                <a:cubicBezTo>
                  <a:pt x="107" y="85"/>
                  <a:pt x="100" y="88"/>
                  <a:pt x="92" y="90"/>
                </a:cubicBezTo>
                <a:cubicBezTo>
                  <a:pt x="90" y="90"/>
                  <a:pt x="90" y="90"/>
                  <a:pt x="90" y="90"/>
                </a:cubicBezTo>
                <a:cubicBezTo>
                  <a:pt x="90" y="90"/>
                  <a:pt x="87" y="90"/>
                  <a:pt x="85" y="90"/>
                </a:cubicBezTo>
                <a:cubicBezTo>
                  <a:pt x="85" y="90"/>
                  <a:pt x="85" y="90"/>
                  <a:pt x="83" y="90"/>
                </a:cubicBezTo>
                <a:cubicBezTo>
                  <a:pt x="83" y="90"/>
                  <a:pt x="81" y="90"/>
                  <a:pt x="79" y="90"/>
                </a:cubicBezTo>
                <a:cubicBezTo>
                  <a:pt x="77" y="90"/>
                  <a:pt x="77" y="90"/>
                  <a:pt x="77" y="90"/>
                </a:cubicBezTo>
                <a:cubicBezTo>
                  <a:pt x="75" y="90"/>
                  <a:pt x="75" y="90"/>
                  <a:pt x="73" y="90"/>
                </a:cubicBezTo>
                <a:cubicBezTo>
                  <a:pt x="70" y="90"/>
                  <a:pt x="68" y="90"/>
                  <a:pt x="66" y="90"/>
                </a:cubicBezTo>
                <a:cubicBezTo>
                  <a:pt x="64" y="90"/>
                  <a:pt x="62" y="90"/>
                  <a:pt x="60" y="90"/>
                </a:cubicBezTo>
                <a:cubicBezTo>
                  <a:pt x="60" y="90"/>
                  <a:pt x="58" y="90"/>
                  <a:pt x="55" y="90"/>
                </a:cubicBezTo>
                <a:cubicBezTo>
                  <a:pt x="55" y="90"/>
                  <a:pt x="55" y="90"/>
                  <a:pt x="53" y="90"/>
                </a:cubicBezTo>
                <a:cubicBezTo>
                  <a:pt x="53" y="90"/>
                  <a:pt x="51" y="90"/>
                  <a:pt x="49" y="90"/>
                </a:cubicBezTo>
                <a:cubicBezTo>
                  <a:pt x="49" y="90"/>
                  <a:pt x="49" y="90"/>
                  <a:pt x="49" y="90"/>
                </a:cubicBezTo>
                <a:cubicBezTo>
                  <a:pt x="47" y="90"/>
                  <a:pt x="45" y="90"/>
                  <a:pt x="43" y="90"/>
                </a:cubicBezTo>
                <a:cubicBezTo>
                  <a:pt x="43" y="90"/>
                  <a:pt x="43" y="90"/>
                  <a:pt x="43" y="90"/>
                </a:cubicBezTo>
                <a:cubicBezTo>
                  <a:pt x="34" y="88"/>
                  <a:pt x="26" y="85"/>
                  <a:pt x="19" y="83"/>
                </a:cubicBezTo>
                <a:cubicBezTo>
                  <a:pt x="19" y="83"/>
                  <a:pt x="19" y="83"/>
                  <a:pt x="19" y="83"/>
                </a:cubicBezTo>
                <a:cubicBezTo>
                  <a:pt x="17" y="81"/>
                  <a:pt x="17" y="81"/>
                  <a:pt x="17" y="81"/>
                </a:cubicBezTo>
                <a:cubicBezTo>
                  <a:pt x="17" y="81"/>
                  <a:pt x="17" y="81"/>
                  <a:pt x="17" y="81"/>
                </a:cubicBezTo>
                <a:cubicBezTo>
                  <a:pt x="15" y="81"/>
                  <a:pt x="15" y="81"/>
                  <a:pt x="13" y="81"/>
                </a:cubicBezTo>
                <a:cubicBezTo>
                  <a:pt x="13" y="79"/>
                  <a:pt x="13" y="79"/>
                  <a:pt x="13" y="79"/>
                </a:cubicBezTo>
                <a:cubicBezTo>
                  <a:pt x="13" y="79"/>
                  <a:pt x="13" y="79"/>
                  <a:pt x="11" y="79"/>
                </a:cubicBezTo>
                <a:cubicBezTo>
                  <a:pt x="11" y="79"/>
                  <a:pt x="11" y="79"/>
                  <a:pt x="11" y="79"/>
                </a:cubicBezTo>
                <a:cubicBezTo>
                  <a:pt x="11" y="77"/>
                  <a:pt x="9" y="77"/>
                  <a:pt x="9" y="77"/>
                </a:cubicBezTo>
                <a:cubicBezTo>
                  <a:pt x="9" y="77"/>
                  <a:pt x="9" y="77"/>
                  <a:pt x="9" y="77"/>
                </a:cubicBezTo>
                <a:cubicBezTo>
                  <a:pt x="9" y="75"/>
                  <a:pt x="9" y="75"/>
                  <a:pt x="9" y="75"/>
                </a:cubicBezTo>
                <a:cubicBezTo>
                  <a:pt x="6" y="75"/>
                  <a:pt x="6" y="75"/>
                  <a:pt x="6" y="75"/>
                </a:cubicBezTo>
                <a:cubicBezTo>
                  <a:pt x="6" y="75"/>
                  <a:pt x="6" y="75"/>
                  <a:pt x="6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6" y="71"/>
                  <a:pt x="6" y="71"/>
                  <a:pt x="6" y="71"/>
                </a:cubicBezTo>
                <a:cubicBezTo>
                  <a:pt x="6" y="71"/>
                  <a:pt x="6" y="71"/>
                  <a:pt x="6" y="71"/>
                </a:cubicBezTo>
                <a:cubicBezTo>
                  <a:pt x="6" y="68"/>
                  <a:pt x="6" y="68"/>
                  <a:pt x="6" y="68"/>
                </a:cubicBezTo>
                <a:cubicBezTo>
                  <a:pt x="6" y="49"/>
                  <a:pt x="6" y="49"/>
                  <a:pt x="6" y="49"/>
                </a:cubicBezTo>
                <a:cubicBezTo>
                  <a:pt x="6" y="49"/>
                  <a:pt x="6" y="49"/>
                  <a:pt x="6" y="49"/>
                </a:cubicBezTo>
                <a:cubicBezTo>
                  <a:pt x="6" y="49"/>
                  <a:pt x="6" y="49"/>
                  <a:pt x="6" y="49"/>
                </a:cubicBezTo>
                <a:close/>
                <a:moveTo>
                  <a:pt x="134" y="104"/>
                </a:moveTo>
                <a:cubicBezTo>
                  <a:pt x="134" y="77"/>
                  <a:pt x="134" y="77"/>
                  <a:pt x="134" y="77"/>
                </a:cubicBezTo>
                <a:cubicBezTo>
                  <a:pt x="134" y="77"/>
                  <a:pt x="134" y="77"/>
                  <a:pt x="134" y="77"/>
                </a:cubicBezTo>
                <a:cubicBezTo>
                  <a:pt x="137" y="77"/>
                  <a:pt x="137" y="77"/>
                  <a:pt x="137" y="77"/>
                </a:cubicBezTo>
                <a:cubicBezTo>
                  <a:pt x="137" y="77"/>
                  <a:pt x="137" y="77"/>
                  <a:pt x="137" y="77"/>
                </a:cubicBezTo>
                <a:cubicBezTo>
                  <a:pt x="145" y="75"/>
                  <a:pt x="151" y="71"/>
                  <a:pt x="154" y="68"/>
                </a:cubicBezTo>
                <a:cubicBezTo>
                  <a:pt x="154" y="90"/>
                  <a:pt x="154" y="90"/>
                  <a:pt x="154" y="90"/>
                </a:cubicBezTo>
                <a:cubicBezTo>
                  <a:pt x="154" y="90"/>
                  <a:pt x="154" y="90"/>
                  <a:pt x="154" y="90"/>
                </a:cubicBezTo>
                <a:cubicBezTo>
                  <a:pt x="154" y="90"/>
                  <a:pt x="154" y="90"/>
                  <a:pt x="154" y="92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1" y="96"/>
                  <a:pt x="145" y="100"/>
                  <a:pt x="134" y="104"/>
                </a:cubicBezTo>
                <a:cubicBezTo>
                  <a:pt x="134" y="104"/>
                  <a:pt x="134" y="104"/>
                  <a:pt x="134" y="104"/>
                </a:cubicBezTo>
                <a:close/>
                <a:moveTo>
                  <a:pt x="154" y="37"/>
                </a:moveTo>
                <a:cubicBezTo>
                  <a:pt x="154" y="58"/>
                  <a:pt x="154" y="58"/>
                  <a:pt x="154" y="58"/>
                </a:cubicBezTo>
                <a:cubicBezTo>
                  <a:pt x="154" y="58"/>
                  <a:pt x="154" y="58"/>
                  <a:pt x="154" y="58"/>
                </a:cubicBezTo>
                <a:cubicBezTo>
                  <a:pt x="154" y="58"/>
                  <a:pt x="154" y="58"/>
                  <a:pt x="154" y="60"/>
                </a:cubicBezTo>
                <a:cubicBezTo>
                  <a:pt x="154" y="60"/>
                  <a:pt x="154" y="60"/>
                  <a:pt x="154" y="60"/>
                </a:cubicBezTo>
                <a:cubicBezTo>
                  <a:pt x="154" y="60"/>
                  <a:pt x="154" y="60"/>
                  <a:pt x="154" y="60"/>
                </a:cubicBezTo>
                <a:cubicBezTo>
                  <a:pt x="154" y="60"/>
                  <a:pt x="154" y="60"/>
                  <a:pt x="154" y="60"/>
                </a:cubicBezTo>
                <a:cubicBezTo>
                  <a:pt x="151" y="64"/>
                  <a:pt x="145" y="68"/>
                  <a:pt x="134" y="73"/>
                </a:cubicBezTo>
                <a:cubicBezTo>
                  <a:pt x="134" y="73"/>
                  <a:pt x="134" y="73"/>
                  <a:pt x="134" y="73"/>
                </a:cubicBezTo>
                <a:cubicBezTo>
                  <a:pt x="134" y="45"/>
                  <a:pt x="134" y="45"/>
                  <a:pt x="134" y="45"/>
                </a:cubicBezTo>
                <a:cubicBezTo>
                  <a:pt x="134" y="45"/>
                  <a:pt x="134" y="45"/>
                  <a:pt x="134" y="45"/>
                </a:cubicBezTo>
                <a:cubicBezTo>
                  <a:pt x="134" y="45"/>
                  <a:pt x="134" y="45"/>
                  <a:pt x="137" y="45"/>
                </a:cubicBezTo>
                <a:cubicBezTo>
                  <a:pt x="137" y="45"/>
                  <a:pt x="137" y="45"/>
                  <a:pt x="137" y="45"/>
                </a:cubicBezTo>
                <a:cubicBezTo>
                  <a:pt x="139" y="45"/>
                  <a:pt x="139" y="45"/>
                  <a:pt x="139" y="45"/>
                </a:cubicBezTo>
                <a:cubicBezTo>
                  <a:pt x="139" y="43"/>
                  <a:pt x="141" y="43"/>
                  <a:pt x="141" y="43"/>
                </a:cubicBezTo>
                <a:cubicBezTo>
                  <a:pt x="141" y="43"/>
                  <a:pt x="141" y="43"/>
                  <a:pt x="143" y="43"/>
                </a:cubicBezTo>
                <a:cubicBezTo>
                  <a:pt x="143" y="43"/>
                  <a:pt x="143" y="43"/>
                  <a:pt x="143" y="43"/>
                </a:cubicBezTo>
                <a:cubicBezTo>
                  <a:pt x="143" y="43"/>
                  <a:pt x="145" y="43"/>
                  <a:pt x="145" y="41"/>
                </a:cubicBezTo>
                <a:cubicBezTo>
                  <a:pt x="145" y="41"/>
                  <a:pt x="145" y="41"/>
                  <a:pt x="145" y="41"/>
                </a:cubicBezTo>
                <a:cubicBezTo>
                  <a:pt x="147" y="41"/>
                  <a:pt x="147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39"/>
                  <a:pt x="149" y="39"/>
                  <a:pt x="151" y="39"/>
                </a:cubicBezTo>
                <a:cubicBezTo>
                  <a:pt x="151" y="39"/>
                  <a:pt x="151" y="39"/>
                  <a:pt x="151" y="39"/>
                </a:cubicBezTo>
                <a:cubicBezTo>
                  <a:pt x="151" y="39"/>
                  <a:pt x="151" y="39"/>
                  <a:pt x="154" y="37"/>
                </a:cubicBezTo>
                <a:cubicBezTo>
                  <a:pt x="154" y="37"/>
                  <a:pt x="154" y="37"/>
                  <a:pt x="154" y="37"/>
                </a:cubicBezTo>
                <a:cubicBezTo>
                  <a:pt x="154" y="37"/>
                  <a:pt x="154" y="37"/>
                  <a:pt x="154" y="37"/>
                </a:cubicBezTo>
                <a:cubicBezTo>
                  <a:pt x="154" y="37"/>
                  <a:pt x="154" y="37"/>
                  <a:pt x="154" y="37"/>
                </a:cubicBezTo>
                <a:close/>
                <a:moveTo>
                  <a:pt x="94" y="5"/>
                </a:moveTo>
                <a:cubicBezTo>
                  <a:pt x="130" y="5"/>
                  <a:pt x="154" y="15"/>
                  <a:pt x="154" y="26"/>
                </a:cubicBezTo>
                <a:cubicBezTo>
                  <a:pt x="154" y="26"/>
                  <a:pt x="154" y="26"/>
                  <a:pt x="154" y="26"/>
                </a:cubicBezTo>
                <a:cubicBezTo>
                  <a:pt x="154" y="26"/>
                  <a:pt x="154" y="26"/>
                  <a:pt x="154" y="26"/>
                </a:cubicBezTo>
                <a:cubicBezTo>
                  <a:pt x="154" y="28"/>
                  <a:pt x="154" y="28"/>
                  <a:pt x="154" y="28"/>
                </a:cubicBezTo>
                <a:cubicBezTo>
                  <a:pt x="154" y="28"/>
                  <a:pt x="154" y="28"/>
                  <a:pt x="154" y="28"/>
                </a:cubicBezTo>
                <a:cubicBezTo>
                  <a:pt x="154" y="28"/>
                  <a:pt x="154" y="28"/>
                  <a:pt x="154" y="28"/>
                </a:cubicBezTo>
                <a:cubicBezTo>
                  <a:pt x="154" y="28"/>
                  <a:pt x="154" y="28"/>
                  <a:pt x="154" y="30"/>
                </a:cubicBezTo>
                <a:cubicBezTo>
                  <a:pt x="154" y="30"/>
                  <a:pt x="154" y="30"/>
                  <a:pt x="154" y="30"/>
                </a:cubicBezTo>
                <a:cubicBezTo>
                  <a:pt x="154" y="30"/>
                  <a:pt x="154" y="30"/>
                  <a:pt x="154" y="30"/>
                </a:cubicBezTo>
                <a:cubicBezTo>
                  <a:pt x="151" y="30"/>
                  <a:pt x="151" y="30"/>
                  <a:pt x="151" y="30"/>
                </a:cubicBezTo>
                <a:cubicBezTo>
                  <a:pt x="151" y="30"/>
                  <a:pt x="151" y="30"/>
                  <a:pt x="151" y="32"/>
                </a:cubicBezTo>
                <a:cubicBezTo>
                  <a:pt x="151" y="32"/>
                  <a:pt x="151" y="32"/>
                  <a:pt x="151" y="32"/>
                </a:cubicBezTo>
                <a:cubicBezTo>
                  <a:pt x="151" y="32"/>
                  <a:pt x="151" y="32"/>
                  <a:pt x="151" y="32"/>
                </a:cubicBezTo>
                <a:cubicBezTo>
                  <a:pt x="149" y="32"/>
                  <a:pt x="149" y="32"/>
                  <a:pt x="149" y="32"/>
                </a:cubicBezTo>
                <a:cubicBezTo>
                  <a:pt x="149" y="32"/>
                  <a:pt x="149" y="32"/>
                  <a:pt x="149" y="32"/>
                </a:cubicBezTo>
                <a:cubicBezTo>
                  <a:pt x="149" y="34"/>
                  <a:pt x="149" y="34"/>
                  <a:pt x="149" y="34"/>
                </a:cubicBezTo>
                <a:cubicBezTo>
                  <a:pt x="147" y="34"/>
                  <a:pt x="147" y="34"/>
                  <a:pt x="147" y="34"/>
                </a:cubicBezTo>
                <a:cubicBezTo>
                  <a:pt x="147" y="34"/>
                  <a:pt x="147" y="34"/>
                  <a:pt x="147" y="34"/>
                </a:cubicBezTo>
                <a:cubicBezTo>
                  <a:pt x="147" y="34"/>
                  <a:pt x="147" y="34"/>
                  <a:pt x="147" y="34"/>
                </a:cubicBezTo>
                <a:cubicBezTo>
                  <a:pt x="145" y="34"/>
                  <a:pt x="145" y="37"/>
                  <a:pt x="145" y="37"/>
                </a:cubicBezTo>
                <a:cubicBezTo>
                  <a:pt x="145" y="37"/>
                  <a:pt x="145" y="37"/>
                  <a:pt x="145" y="37"/>
                </a:cubicBezTo>
                <a:cubicBezTo>
                  <a:pt x="143" y="37"/>
                  <a:pt x="143" y="37"/>
                  <a:pt x="143" y="37"/>
                </a:cubicBezTo>
                <a:cubicBezTo>
                  <a:pt x="143" y="37"/>
                  <a:pt x="143" y="37"/>
                  <a:pt x="143" y="37"/>
                </a:cubicBezTo>
                <a:cubicBezTo>
                  <a:pt x="141" y="37"/>
                  <a:pt x="141" y="39"/>
                  <a:pt x="141" y="39"/>
                </a:cubicBezTo>
                <a:cubicBezTo>
                  <a:pt x="141" y="39"/>
                  <a:pt x="141" y="39"/>
                  <a:pt x="141" y="39"/>
                </a:cubicBezTo>
                <a:cubicBezTo>
                  <a:pt x="139" y="39"/>
                  <a:pt x="139" y="39"/>
                  <a:pt x="139" y="39"/>
                </a:cubicBezTo>
                <a:cubicBezTo>
                  <a:pt x="137" y="39"/>
                  <a:pt x="137" y="39"/>
                  <a:pt x="137" y="39"/>
                </a:cubicBezTo>
                <a:cubicBezTo>
                  <a:pt x="137" y="39"/>
                  <a:pt x="137" y="39"/>
                  <a:pt x="137" y="39"/>
                </a:cubicBezTo>
                <a:cubicBezTo>
                  <a:pt x="134" y="41"/>
                  <a:pt x="134" y="41"/>
                  <a:pt x="134" y="41"/>
                </a:cubicBezTo>
                <a:cubicBezTo>
                  <a:pt x="134" y="41"/>
                  <a:pt x="134" y="41"/>
                  <a:pt x="134" y="41"/>
                </a:cubicBezTo>
                <a:cubicBezTo>
                  <a:pt x="134" y="37"/>
                  <a:pt x="134" y="37"/>
                  <a:pt x="134" y="37"/>
                </a:cubicBezTo>
                <a:cubicBezTo>
                  <a:pt x="132" y="37"/>
                  <a:pt x="132" y="37"/>
                  <a:pt x="132" y="37"/>
                </a:cubicBezTo>
                <a:cubicBezTo>
                  <a:pt x="132" y="37"/>
                  <a:pt x="132" y="37"/>
                  <a:pt x="132" y="37"/>
                </a:cubicBezTo>
                <a:cubicBezTo>
                  <a:pt x="132" y="37"/>
                  <a:pt x="132" y="37"/>
                  <a:pt x="132" y="37"/>
                </a:cubicBezTo>
                <a:cubicBezTo>
                  <a:pt x="132" y="32"/>
                  <a:pt x="130" y="30"/>
                  <a:pt x="126" y="28"/>
                </a:cubicBezTo>
                <a:cubicBezTo>
                  <a:pt x="126" y="28"/>
                  <a:pt x="126" y="28"/>
                  <a:pt x="126" y="28"/>
                </a:cubicBezTo>
                <a:cubicBezTo>
                  <a:pt x="126" y="26"/>
                  <a:pt x="126" y="26"/>
                  <a:pt x="126" y="26"/>
                </a:cubicBezTo>
                <a:cubicBezTo>
                  <a:pt x="115" y="20"/>
                  <a:pt x="98" y="15"/>
                  <a:pt x="73" y="13"/>
                </a:cubicBezTo>
                <a:cubicBezTo>
                  <a:pt x="70" y="13"/>
                  <a:pt x="68" y="13"/>
                  <a:pt x="66" y="13"/>
                </a:cubicBezTo>
                <a:cubicBezTo>
                  <a:pt x="64" y="13"/>
                  <a:pt x="62" y="13"/>
                  <a:pt x="60" y="13"/>
                </a:cubicBezTo>
                <a:cubicBezTo>
                  <a:pt x="53" y="13"/>
                  <a:pt x="47" y="15"/>
                  <a:pt x="41" y="15"/>
                </a:cubicBezTo>
                <a:cubicBezTo>
                  <a:pt x="51" y="9"/>
                  <a:pt x="70" y="5"/>
                  <a:pt x="94" y="5"/>
                </a:cubicBezTo>
                <a:close/>
                <a:moveTo>
                  <a:pt x="36" y="22"/>
                </a:moveTo>
                <a:cubicBezTo>
                  <a:pt x="38" y="22"/>
                  <a:pt x="38" y="22"/>
                  <a:pt x="38" y="22"/>
                </a:cubicBezTo>
                <a:cubicBezTo>
                  <a:pt x="41" y="22"/>
                  <a:pt x="41" y="22"/>
                  <a:pt x="41" y="22"/>
                </a:cubicBezTo>
                <a:cubicBezTo>
                  <a:pt x="41" y="22"/>
                  <a:pt x="43" y="22"/>
                  <a:pt x="43" y="20"/>
                </a:cubicBezTo>
                <a:cubicBezTo>
                  <a:pt x="45" y="20"/>
                  <a:pt x="45" y="20"/>
                  <a:pt x="47" y="20"/>
                </a:cubicBezTo>
                <a:cubicBezTo>
                  <a:pt x="47" y="20"/>
                  <a:pt x="47" y="20"/>
                  <a:pt x="49" y="20"/>
                </a:cubicBezTo>
                <a:cubicBezTo>
                  <a:pt x="49" y="20"/>
                  <a:pt x="51" y="20"/>
                  <a:pt x="53" y="20"/>
                </a:cubicBezTo>
                <a:cubicBezTo>
                  <a:pt x="55" y="20"/>
                  <a:pt x="55" y="20"/>
                  <a:pt x="55" y="20"/>
                </a:cubicBezTo>
                <a:cubicBezTo>
                  <a:pt x="55" y="20"/>
                  <a:pt x="58" y="20"/>
                  <a:pt x="60" y="20"/>
                </a:cubicBezTo>
                <a:cubicBezTo>
                  <a:pt x="60" y="20"/>
                  <a:pt x="60" y="20"/>
                  <a:pt x="62" y="20"/>
                </a:cubicBezTo>
                <a:cubicBezTo>
                  <a:pt x="62" y="20"/>
                  <a:pt x="64" y="20"/>
                  <a:pt x="66" y="20"/>
                </a:cubicBezTo>
                <a:cubicBezTo>
                  <a:pt x="68" y="20"/>
                  <a:pt x="70" y="20"/>
                  <a:pt x="73" y="20"/>
                </a:cubicBezTo>
                <a:cubicBezTo>
                  <a:pt x="75" y="20"/>
                  <a:pt x="75" y="20"/>
                  <a:pt x="77" y="20"/>
                </a:cubicBezTo>
                <a:cubicBezTo>
                  <a:pt x="79" y="20"/>
                  <a:pt x="79" y="20"/>
                  <a:pt x="79" y="20"/>
                </a:cubicBezTo>
                <a:cubicBezTo>
                  <a:pt x="81" y="20"/>
                  <a:pt x="83" y="20"/>
                  <a:pt x="83" y="20"/>
                </a:cubicBezTo>
                <a:cubicBezTo>
                  <a:pt x="85" y="20"/>
                  <a:pt x="85" y="20"/>
                  <a:pt x="85" y="20"/>
                </a:cubicBezTo>
                <a:cubicBezTo>
                  <a:pt x="87" y="20"/>
                  <a:pt x="90" y="20"/>
                  <a:pt x="90" y="20"/>
                </a:cubicBezTo>
                <a:cubicBezTo>
                  <a:pt x="90" y="20"/>
                  <a:pt x="90" y="20"/>
                  <a:pt x="92" y="20"/>
                </a:cubicBezTo>
                <a:cubicBezTo>
                  <a:pt x="100" y="22"/>
                  <a:pt x="107" y="24"/>
                  <a:pt x="113" y="26"/>
                </a:cubicBezTo>
                <a:cubicBezTo>
                  <a:pt x="113" y="26"/>
                  <a:pt x="113" y="26"/>
                  <a:pt x="113" y="26"/>
                </a:cubicBezTo>
                <a:cubicBezTo>
                  <a:pt x="115" y="26"/>
                  <a:pt x="115" y="28"/>
                  <a:pt x="117" y="28"/>
                </a:cubicBezTo>
                <a:cubicBezTo>
                  <a:pt x="117" y="28"/>
                  <a:pt x="117" y="28"/>
                  <a:pt x="117" y="28"/>
                </a:cubicBezTo>
                <a:cubicBezTo>
                  <a:pt x="117" y="28"/>
                  <a:pt x="119" y="28"/>
                  <a:pt x="119" y="30"/>
                </a:cubicBezTo>
                <a:cubicBezTo>
                  <a:pt x="119" y="30"/>
                  <a:pt x="119" y="30"/>
                  <a:pt x="119" y="30"/>
                </a:cubicBezTo>
                <a:cubicBezTo>
                  <a:pt x="122" y="30"/>
                  <a:pt x="122" y="30"/>
                  <a:pt x="122" y="30"/>
                </a:cubicBezTo>
                <a:cubicBezTo>
                  <a:pt x="122" y="30"/>
                  <a:pt x="122" y="30"/>
                  <a:pt x="124" y="32"/>
                </a:cubicBezTo>
                <a:cubicBezTo>
                  <a:pt x="124" y="32"/>
                  <a:pt x="124" y="32"/>
                  <a:pt x="124" y="32"/>
                </a:cubicBezTo>
                <a:cubicBezTo>
                  <a:pt x="124" y="32"/>
                  <a:pt x="124" y="32"/>
                  <a:pt x="126" y="32"/>
                </a:cubicBezTo>
                <a:cubicBezTo>
                  <a:pt x="126" y="34"/>
                  <a:pt x="126" y="34"/>
                  <a:pt x="126" y="34"/>
                </a:cubicBezTo>
                <a:cubicBezTo>
                  <a:pt x="126" y="34"/>
                  <a:pt x="126" y="34"/>
                  <a:pt x="126" y="34"/>
                </a:cubicBezTo>
                <a:cubicBezTo>
                  <a:pt x="126" y="34"/>
                  <a:pt x="126" y="34"/>
                  <a:pt x="128" y="37"/>
                </a:cubicBezTo>
                <a:cubicBezTo>
                  <a:pt x="128" y="37"/>
                  <a:pt x="128" y="37"/>
                  <a:pt x="128" y="37"/>
                </a:cubicBezTo>
                <a:cubicBezTo>
                  <a:pt x="128" y="37"/>
                  <a:pt x="128" y="37"/>
                  <a:pt x="128" y="37"/>
                </a:cubicBezTo>
                <a:cubicBezTo>
                  <a:pt x="128" y="39"/>
                  <a:pt x="128" y="39"/>
                  <a:pt x="128" y="39"/>
                </a:cubicBezTo>
                <a:cubicBezTo>
                  <a:pt x="128" y="49"/>
                  <a:pt x="102" y="58"/>
                  <a:pt x="66" y="58"/>
                </a:cubicBezTo>
                <a:cubicBezTo>
                  <a:pt x="30" y="58"/>
                  <a:pt x="6" y="49"/>
                  <a:pt x="6" y="39"/>
                </a:cubicBezTo>
                <a:cubicBezTo>
                  <a:pt x="6" y="32"/>
                  <a:pt x="17" y="26"/>
                  <a:pt x="36" y="22"/>
                </a:cubicBezTo>
                <a:close/>
                <a:moveTo>
                  <a:pt x="66" y="153"/>
                </a:moveTo>
                <a:cubicBezTo>
                  <a:pt x="32" y="153"/>
                  <a:pt x="6" y="145"/>
                  <a:pt x="6" y="134"/>
                </a:cubicBezTo>
                <a:cubicBezTo>
                  <a:pt x="6" y="134"/>
                  <a:pt x="6" y="134"/>
                  <a:pt x="6" y="134"/>
                </a:cubicBezTo>
                <a:cubicBezTo>
                  <a:pt x="6" y="113"/>
                  <a:pt x="6" y="113"/>
                  <a:pt x="6" y="113"/>
                </a:cubicBezTo>
                <a:cubicBezTo>
                  <a:pt x="6" y="113"/>
                  <a:pt x="6" y="113"/>
                  <a:pt x="6" y="113"/>
                </a:cubicBezTo>
                <a:cubicBezTo>
                  <a:pt x="6" y="113"/>
                  <a:pt x="6" y="113"/>
                  <a:pt x="9" y="115"/>
                </a:cubicBezTo>
                <a:cubicBezTo>
                  <a:pt x="17" y="121"/>
                  <a:pt x="38" y="128"/>
                  <a:pt x="66" y="128"/>
                </a:cubicBezTo>
                <a:cubicBezTo>
                  <a:pt x="96" y="128"/>
                  <a:pt x="115" y="121"/>
                  <a:pt x="126" y="115"/>
                </a:cubicBezTo>
                <a:cubicBezTo>
                  <a:pt x="126" y="113"/>
                  <a:pt x="128" y="113"/>
                  <a:pt x="128" y="113"/>
                </a:cubicBezTo>
                <a:cubicBezTo>
                  <a:pt x="128" y="134"/>
                  <a:pt x="128" y="134"/>
                  <a:pt x="128" y="134"/>
                </a:cubicBezTo>
                <a:cubicBezTo>
                  <a:pt x="128" y="134"/>
                  <a:pt x="128" y="134"/>
                  <a:pt x="128" y="134"/>
                </a:cubicBezTo>
                <a:cubicBezTo>
                  <a:pt x="128" y="136"/>
                  <a:pt x="128" y="136"/>
                  <a:pt x="128" y="136"/>
                </a:cubicBezTo>
                <a:cubicBezTo>
                  <a:pt x="128" y="136"/>
                  <a:pt x="128" y="136"/>
                  <a:pt x="128" y="138"/>
                </a:cubicBezTo>
                <a:cubicBezTo>
                  <a:pt x="122" y="147"/>
                  <a:pt x="98" y="153"/>
                  <a:pt x="66" y="153"/>
                </a:cubicBezTo>
                <a:close/>
                <a:moveTo>
                  <a:pt x="154" y="121"/>
                </a:moveTo>
                <a:cubicBezTo>
                  <a:pt x="154" y="128"/>
                  <a:pt x="145" y="132"/>
                  <a:pt x="132" y="136"/>
                </a:cubicBezTo>
                <a:cubicBezTo>
                  <a:pt x="134" y="136"/>
                  <a:pt x="134" y="136"/>
                  <a:pt x="134" y="136"/>
                </a:cubicBezTo>
                <a:cubicBezTo>
                  <a:pt x="134" y="109"/>
                  <a:pt x="134" y="109"/>
                  <a:pt x="134" y="109"/>
                </a:cubicBezTo>
                <a:cubicBezTo>
                  <a:pt x="134" y="109"/>
                  <a:pt x="134" y="109"/>
                  <a:pt x="134" y="109"/>
                </a:cubicBezTo>
                <a:cubicBezTo>
                  <a:pt x="137" y="109"/>
                  <a:pt x="137" y="109"/>
                  <a:pt x="137" y="109"/>
                </a:cubicBezTo>
                <a:cubicBezTo>
                  <a:pt x="137" y="109"/>
                  <a:pt x="137" y="109"/>
                  <a:pt x="137" y="109"/>
                </a:cubicBezTo>
                <a:cubicBezTo>
                  <a:pt x="145" y="107"/>
                  <a:pt x="151" y="102"/>
                  <a:pt x="154" y="100"/>
                </a:cubicBezTo>
                <a:cubicBezTo>
                  <a:pt x="154" y="121"/>
                  <a:pt x="154" y="121"/>
                  <a:pt x="154" y="121"/>
                </a:cubicBezTo>
                <a:cubicBezTo>
                  <a:pt x="154" y="121"/>
                  <a:pt x="154" y="121"/>
                  <a:pt x="154" y="121"/>
                </a:cubicBezTo>
                <a:close/>
                <a:moveTo>
                  <a:pt x="154" y="121"/>
                </a:moveTo>
                <a:cubicBezTo>
                  <a:pt x="154" y="121"/>
                  <a:pt x="154" y="121"/>
                  <a:pt x="154" y="12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F721C826-C95E-2577-9561-6F9E4CF843E4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4705350"/>
            <a:ext cx="254000" cy="201613"/>
          </a:xfrm>
          <a:custGeom>
            <a:avLst/>
            <a:gdLst>
              <a:gd name="T0" fmla="*/ 2 w 160"/>
              <a:gd name="T1" fmla="*/ 0 h 127"/>
              <a:gd name="T2" fmla="*/ 0 w 160"/>
              <a:gd name="T3" fmla="*/ 104 h 127"/>
              <a:gd name="T4" fmla="*/ 72 w 160"/>
              <a:gd name="T5" fmla="*/ 106 h 127"/>
              <a:gd name="T6" fmla="*/ 60 w 160"/>
              <a:gd name="T7" fmla="*/ 114 h 127"/>
              <a:gd name="T8" fmla="*/ 102 w 160"/>
              <a:gd name="T9" fmla="*/ 127 h 127"/>
              <a:gd name="T10" fmla="*/ 87 w 160"/>
              <a:gd name="T11" fmla="*/ 114 h 127"/>
              <a:gd name="T12" fmla="*/ 158 w 160"/>
              <a:gd name="T13" fmla="*/ 106 h 127"/>
              <a:gd name="T14" fmla="*/ 160 w 160"/>
              <a:gd name="T15" fmla="*/ 2 h 127"/>
              <a:gd name="T16" fmla="*/ 96 w 160"/>
              <a:gd name="T17" fmla="*/ 118 h 127"/>
              <a:gd name="T18" fmla="*/ 64 w 160"/>
              <a:gd name="T19" fmla="*/ 121 h 127"/>
              <a:gd name="T20" fmla="*/ 77 w 160"/>
              <a:gd name="T21" fmla="*/ 118 h 127"/>
              <a:gd name="T22" fmla="*/ 83 w 160"/>
              <a:gd name="T23" fmla="*/ 106 h 127"/>
              <a:gd name="T24" fmla="*/ 96 w 160"/>
              <a:gd name="T25" fmla="*/ 118 h 127"/>
              <a:gd name="T26" fmla="*/ 6 w 160"/>
              <a:gd name="T27" fmla="*/ 99 h 127"/>
              <a:gd name="T28" fmla="*/ 156 w 160"/>
              <a:gd name="T29" fmla="*/ 4 h 127"/>
              <a:gd name="T30" fmla="*/ 147 w 160"/>
              <a:gd name="T31" fmla="*/ 73 h 127"/>
              <a:gd name="T32" fmla="*/ 111 w 160"/>
              <a:gd name="T33" fmla="*/ 71 h 127"/>
              <a:gd name="T34" fmla="*/ 94 w 160"/>
              <a:gd name="T35" fmla="*/ 63 h 127"/>
              <a:gd name="T36" fmla="*/ 94 w 160"/>
              <a:gd name="T37" fmla="*/ 58 h 127"/>
              <a:gd name="T38" fmla="*/ 102 w 160"/>
              <a:gd name="T39" fmla="*/ 46 h 127"/>
              <a:gd name="T40" fmla="*/ 106 w 160"/>
              <a:gd name="T41" fmla="*/ 35 h 127"/>
              <a:gd name="T42" fmla="*/ 104 w 160"/>
              <a:gd name="T43" fmla="*/ 28 h 127"/>
              <a:gd name="T44" fmla="*/ 83 w 160"/>
              <a:gd name="T45" fmla="*/ 7 h 127"/>
              <a:gd name="T46" fmla="*/ 62 w 160"/>
              <a:gd name="T47" fmla="*/ 28 h 127"/>
              <a:gd name="T48" fmla="*/ 60 w 160"/>
              <a:gd name="T49" fmla="*/ 35 h 127"/>
              <a:gd name="T50" fmla="*/ 62 w 160"/>
              <a:gd name="T51" fmla="*/ 46 h 127"/>
              <a:gd name="T52" fmla="*/ 72 w 160"/>
              <a:gd name="T53" fmla="*/ 60 h 127"/>
              <a:gd name="T54" fmla="*/ 66 w 160"/>
              <a:gd name="T55" fmla="*/ 63 h 127"/>
              <a:gd name="T56" fmla="*/ 51 w 160"/>
              <a:gd name="T57" fmla="*/ 73 h 127"/>
              <a:gd name="T58" fmla="*/ 38 w 160"/>
              <a:gd name="T59" fmla="*/ 92 h 127"/>
              <a:gd name="T60" fmla="*/ 147 w 160"/>
              <a:gd name="T61" fmla="*/ 73 h 127"/>
              <a:gd name="T62" fmla="*/ 77 w 160"/>
              <a:gd name="T63" fmla="*/ 60 h 127"/>
              <a:gd name="T64" fmla="*/ 77 w 160"/>
              <a:gd name="T65" fmla="*/ 52 h 127"/>
              <a:gd name="T66" fmla="*/ 66 w 160"/>
              <a:gd name="T67" fmla="*/ 43 h 127"/>
              <a:gd name="T68" fmla="*/ 64 w 160"/>
              <a:gd name="T69" fmla="*/ 41 h 127"/>
              <a:gd name="T70" fmla="*/ 66 w 160"/>
              <a:gd name="T71" fmla="*/ 28 h 127"/>
              <a:gd name="T72" fmla="*/ 83 w 160"/>
              <a:gd name="T73" fmla="*/ 11 h 127"/>
              <a:gd name="T74" fmla="*/ 98 w 160"/>
              <a:gd name="T75" fmla="*/ 28 h 127"/>
              <a:gd name="T76" fmla="*/ 102 w 160"/>
              <a:gd name="T77" fmla="*/ 41 h 127"/>
              <a:gd name="T78" fmla="*/ 98 w 160"/>
              <a:gd name="T79" fmla="*/ 43 h 127"/>
              <a:gd name="T80" fmla="*/ 91 w 160"/>
              <a:gd name="T81" fmla="*/ 54 h 127"/>
              <a:gd name="T82" fmla="*/ 87 w 160"/>
              <a:gd name="T83" fmla="*/ 56 h 127"/>
              <a:gd name="T84" fmla="*/ 94 w 160"/>
              <a:gd name="T85" fmla="*/ 67 h 127"/>
              <a:gd name="T86" fmla="*/ 104 w 160"/>
              <a:gd name="T87" fmla="*/ 73 h 127"/>
              <a:gd name="T88" fmla="*/ 70 w 160"/>
              <a:gd name="T89" fmla="*/ 67 h 127"/>
              <a:gd name="T90" fmla="*/ 43 w 160"/>
              <a:gd name="T91" fmla="*/ 86 h 127"/>
              <a:gd name="T92" fmla="*/ 140 w 160"/>
              <a:gd name="T93" fmla="*/ 78 h 127"/>
              <a:gd name="T94" fmla="*/ 147 w 160"/>
              <a:gd name="T95" fmla="*/ 10 h 127"/>
              <a:gd name="T96" fmla="*/ 129 w 160"/>
              <a:gd name="T97" fmla="*/ 25 h 127"/>
              <a:gd name="T98" fmla="*/ 147 w 160"/>
              <a:gd name="T99" fmla="*/ 10 h 127"/>
              <a:gd name="T100" fmla="*/ 136 w 160"/>
              <a:gd name="T101" fmla="*/ 20 h 127"/>
              <a:gd name="T102" fmla="*/ 140 w 160"/>
              <a:gd name="T103" fmla="*/ 14 h 127"/>
              <a:gd name="T104" fmla="*/ 31 w 160"/>
              <a:gd name="T105" fmla="*/ 74 h 127"/>
              <a:gd name="T106" fmla="*/ 13 w 160"/>
              <a:gd name="T107" fmla="*/ 92 h 127"/>
              <a:gd name="T108" fmla="*/ 31 w 160"/>
              <a:gd name="T109" fmla="*/ 74 h 127"/>
              <a:gd name="T110" fmla="*/ 19 w 160"/>
              <a:gd name="T111" fmla="*/ 87 h 127"/>
              <a:gd name="T112" fmla="*/ 27 w 160"/>
              <a:gd name="T113" fmla="*/ 78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27">
                <a:moveTo>
                  <a:pt x="158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0" y="0"/>
                  <a:pt x="0" y="2"/>
                </a:cubicBezTo>
                <a:cubicBezTo>
                  <a:pt x="0" y="104"/>
                  <a:pt x="0" y="104"/>
                  <a:pt x="0" y="104"/>
                </a:cubicBezTo>
                <a:cubicBezTo>
                  <a:pt x="2" y="106"/>
                  <a:pt x="2" y="106"/>
                  <a:pt x="2" y="106"/>
                </a:cubicBezTo>
                <a:cubicBezTo>
                  <a:pt x="72" y="106"/>
                  <a:pt x="72" y="106"/>
                  <a:pt x="72" y="106"/>
                </a:cubicBezTo>
                <a:cubicBezTo>
                  <a:pt x="72" y="114"/>
                  <a:pt x="72" y="114"/>
                  <a:pt x="72" y="114"/>
                </a:cubicBezTo>
                <a:cubicBezTo>
                  <a:pt x="60" y="114"/>
                  <a:pt x="60" y="114"/>
                  <a:pt x="60" y="114"/>
                </a:cubicBezTo>
                <a:cubicBezTo>
                  <a:pt x="60" y="127"/>
                  <a:pt x="60" y="127"/>
                  <a:pt x="60" y="127"/>
                </a:cubicBezTo>
                <a:cubicBezTo>
                  <a:pt x="102" y="127"/>
                  <a:pt x="102" y="127"/>
                  <a:pt x="102" y="127"/>
                </a:cubicBezTo>
                <a:cubicBezTo>
                  <a:pt x="102" y="114"/>
                  <a:pt x="102" y="114"/>
                  <a:pt x="102" y="114"/>
                </a:cubicBezTo>
                <a:cubicBezTo>
                  <a:pt x="87" y="114"/>
                  <a:pt x="87" y="114"/>
                  <a:pt x="87" y="114"/>
                </a:cubicBezTo>
                <a:cubicBezTo>
                  <a:pt x="87" y="106"/>
                  <a:pt x="87" y="106"/>
                  <a:pt x="87" y="106"/>
                </a:cubicBezTo>
                <a:cubicBezTo>
                  <a:pt x="158" y="106"/>
                  <a:pt x="158" y="106"/>
                  <a:pt x="158" y="106"/>
                </a:cubicBezTo>
                <a:cubicBezTo>
                  <a:pt x="160" y="106"/>
                  <a:pt x="160" y="104"/>
                  <a:pt x="160" y="104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0"/>
                  <a:pt x="160" y="0"/>
                  <a:pt x="158" y="0"/>
                </a:cubicBezTo>
                <a:close/>
                <a:moveTo>
                  <a:pt x="96" y="118"/>
                </a:moveTo>
                <a:cubicBezTo>
                  <a:pt x="96" y="121"/>
                  <a:pt x="96" y="121"/>
                  <a:pt x="96" y="121"/>
                </a:cubicBezTo>
                <a:cubicBezTo>
                  <a:pt x="64" y="121"/>
                  <a:pt x="64" y="121"/>
                  <a:pt x="64" y="121"/>
                </a:cubicBezTo>
                <a:cubicBezTo>
                  <a:pt x="64" y="118"/>
                  <a:pt x="64" y="118"/>
                  <a:pt x="64" y="118"/>
                </a:cubicBezTo>
                <a:cubicBezTo>
                  <a:pt x="77" y="118"/>
                  <a:pt x="77" y="118"/>
                  <a:pt x="77" y="118"/>
                </a:cubicBezTo>
                <a:cubicBezTo>
                  <a:pt x="77" y="106"/>
                  <a:pt x="77" y="106"/>
                  <a:pt x="77" y="106"/>
                </a:cubicBezTo>
                <a:cubicBezTo>
                  <a:pt x="83" y="106"/>
                  <a:pt x="83" y="106"/>
                  <a:pt x="83" y="106"/>
                </a:cubicBezTo>
                <a:cubicBezTo>
                  <a:pt x="83" y="118"/>
                  <a:pt x="83" y="118"/>
                  <a:pt x="83" y="118"/>
                </a:cubicBezTo>
                <a:lnTo>
                  <a:pt x="96" y="118"/>
                </a:lnTo>
                <a:close/>
                <a:moveTo>
                  <a:pt x="156" y="99"/>
                </a:moveTo>
                <a:cubicBezTo>
                  <a:pt x="6" y="99"/>
                  <a:pt x="6" y="99"/>
                  <a:pt x="6" y="99"/>
                </a:cubicBezTo>
                <a:cubicBezTo>
                  <a:pt x="6" y="4"/>
                  <a:pt x="6" y="4"/>
                  <a:pt x="6" y="4"/>
                </a:cubicBezTo>
                <a:cubicBezTo>
                  <a:pt x="156" y="4"/>
                  <a:pt x="156" y="4"/>
                  <a:pt x="156" y="4"/>
                </a:cubicBezTo>
                <a:lnTo>
                  <a:pt x="156" y="99"/>
                </a:lnTo>
                <a:close/>
                <a:moveTo>
                  <a:pt x="147" y="73"/>
                </a:moveTo>
                <a:cubicBezTo>
                  <a:pt x="113" y="73"/>
                  <a:pt x="113" y="73"/>
                  <a:pt x="113" y="73"/>
                </a:cubicBezTo>
                <a:cubicBezTo>
                  <a:pt x="113" y="71"/>
                  <a:pt x="111" y="71"/>
                  <a:pt x="111" y="71"/>
                </a:cubicBezTo>
                <a:cubicBezTo>
                  <a:pt x="98" y="63"/>
                  <a:pt x="98" y="63"/>
                  <a:pt x="98" y="63"/>
                </a:cubicBezTo>
                <a:cubicBezTo>
                  <a:pt x="96" y="63"/>
                  <a:pt x="96" y="63"/>
                  <a:pt x="94" y="63"/>
                </a:cubicBezTo>
                <a:cubicBezTo>
                  <a:pt x="94" y="60"/>
                  <a:pt x="94" y="60"/>
                  <a:pt x="94" y="60"/>
                </a:cubicBezTo>
                <a:cubicBezTo>
                  <a:pt x="94" y="58"/>
                  <a:pt x="94" y="58"/>
                  <a:pt x="94" y="58"/>
                </a:cubicBezTo>
                <a:cubicBezTo>
                  <a:pt x="96" y="56"/>
                  <a:pt x="96" y="56"/>
                  <a:pt x="98" y="54"/>
                </a:cubicBezTo>
                <a:cubicBezTo>
                  <a:pt x="98" y="52"/>
                  <a:pt x="100" y="50"/>
                  <a:pt x="102" y="46"/>
                </a:cubicBezTo>
                <a:cubicBezTo>
                  <a:pt x="104" y="46"/>
                  <a:pt x="106" y="43"/>
                  <a:pt x="106" y="41"/>
                </a:cubicBezTo>
                <a:cubicBezTo>
                  <a:pt x="106" y="35"/>
                  <a:pt x="106" y="35"/>
                  <a:pt x="106" y="35"/>
                </a:cubicBezTo>
                <a:cubicBezTo>
                  <a:pt x="106" y="33"/>
                  <a:pt x="106" y="33"/>
                  <a:pt x="106" y="31"/>
                </a:cubicBezTo>
                <a:cubicBezTo>
                  <a:pt x="104" y="31"/>
                  <a:pt x="104" y="28"/>
                  <a:pt x="104" y="28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18"/>
                  <a:pt x="100" y="7"/>
                  <a:pt x="83" y="7"/>
                </a:cubicBezTo>
                <a:cubicBezTo>
                  <a:pt x="66" y="7"/>
                  <a:pt x="62" y="18"/>
                  <a:pt x="62" y="24"/>
                </a:cubicBezTo>
                <a:cubicBezTo>
                  <a:pt x="62" y="28"/>
                  <a:pt x="62" y="28"/>
                  <a:pt x="62" y="28"/>
                </a:cubicBezTo>
                <a:cubicBezTo>
                  <a:pt x="62" y="28"/>
                  <a:pt x="62" y="31"/>
                  <a:pt x="60" y="31"/>
                </a:cubicBezTo>
                <a:cubicBezTo>
                  <a:pt x="60" y="33"/>
                  <a:pt x="60" y="33"/>
                  <a:pt x="60" y="35"/>
                </a:cubicBezTo>
                <a:cubicBezTo>
                  <a:pt x="60" y="41"/>
                  <a:pt x="60" y="41"/>
                  <a:pt x="60" y="41"/>
                </a:cubicBezTo>
                <a:cubicBezTo>
                  <a:pt x="60" y="43"/>
                  <a:pt x="62" y="46"/>
                  <a:pt x="62" y="46"/>
                </a:cubicBezTo>
                <a:cubicBezTo>
                  <a:pt x="64" y="52"/>
                  <a:pt x="70" y="54"/>
                  <a:pt x="72" y="56"/>
                </a:cubicBezTo>
                <a:cubicBezTo>
                  <a:pt x="72" y="60"/>
                  <a:pt x="72" y="60"/>
                  <a:pt x="72" y="60"/>
                </a:cubicBezTo>
                <a:cubicBezTo>
                  <a:pt x="72" y="60"/>
                  <a:pt x="70" y="63"/>
                  <a:pt x="68" y="63"/>
                </a:cubicBezTo>
                <a:cubicBezTo>
                  <a:pt x="68" y="63"/>
                  <a:pt x="68" y="63"/>
                  <a:pt x="66" y="63"/>
                </a:cubicBezTo>
                <a:cubicBezTo>
                  <a:pt x="55" y="71"/>
                  <a:pt x="55" y="71"/>
                  <a:pt x="55" y="71"/>
                </a:cubicBezTo>
                <a:cubicBezTo>
                  <a:pt x="53" y="71"/>
                  <a:pt x="53" y="71"/>
                  <a:pt x="51" y="73"/>
                </a:cubicBezTo>
                <a:cubicBezTo>
                  <a:pt x="38" y="73"/>
                  <a:pt x="38" y="73"/>
                  <a:pt x="38" y="73"/>
                </a:cubicBezTo>
                <a:cubicBezTo>
                  <a:pt x="38" y="92"/>
                  <a:pt x="38" y="92"/>
                  <a:pt x="38" y="92"/>
                </a:cubicBezTo>
                <a:cubicBezTo>
                  <a:pt x="147" y="92"/>
                  <a:pt x="147" y="92"/>
                  <a:pt x="147" y="92"/>
                </a:cubicBezTo>
                <a:lnTo>
                  <a:pt x="147" y="73"/>
                </a:lnTo>
                <a:close/>
                <a:moveTo>
                  <a:pt x="70" y="67"/>
                </a:moveTo>
                <a:cubicBezTo>
                  <a:pt x="74" y="65"/>
                  <a:pt x="77" y="65"/>
                  <a:pt x="77" y="60"/>
                </a:cubicBezTo>
                <a:cubicBezTo>
                  <a:pt x="77" y="54"/>
                  <a:pt x="77" y="54"/>
                  <a:pt x="77" y="54"/>
                </a:cubicBezTo>
                <a:cubicBezTo>
                  <a:pt x="77" y="52"/>
                  <a:pt x="77" y="52"/>
                  <a:pt x="77" y="52"/>
                </a:cubicBezTo>
                <a:cubicBezTo>
                  <a:pt x="74" y="52"/>
                  <a:pt x="68" y="48"/>
                  <a:pt x="68" y="43"/>
                </a:cubicBezTo>
                <a:cubicBezTo>
                  <a:pt x="66" y="43"/>
                  <a:pt x="66" y="43"/>
                  <a:pt x="66" y="43"/>
                </a:cubicBezTo>
                <a:cubicBezTo>
                  <a:pt x="66" y="41"/>
                  <a:pt x="66" y="41"/>
                  <a:pt x="66" y="41"/>
                </a:cubicBezTo>
                <a:cubicBezTo>
                  <a:pt x="64" y="41"/>
                  <a:pt x="64" y="41"/>
                  <a:pt x="64" y="41"/>
                </a:cubicBezTo>
                <a:cubicBezTo>
                  <a:pt x="64" y="35"/>
                  <a:pt x="64" y="35"/>
                  <a:pt x="64" y="35"/>
                </a:cubicBezTo>
                <a:cubicBezTo>
                  <a:pt x="66" y="33"/>
                  <a:pt x="66" y="31"/>
                  <a:pt x="66" y="28"/>
                </a:cubicBezTo>
                <a:cubicBezTo>
                  <a:pt x="66" y="24"/>
                  <a:pt x="66" y="24"/>
                  <a:pt x="66" y="24"/>
                </a:cubicBezTo>
                <a:cubicBezTo>
                  <a:pt x="66" y="24"/>
                  <a:pt x="68" y="11"/>
                  <a:pt x="83" y="11"/>
                </a:cubicBezTo>
                <a:cubicBezTo>
                  <a:pt x="98" y="11"/>
                  <a:pt x="98" y="24"/>
                  <a:pt x="98" y="24"/>
                </a:cubicBezTo>
                <a:cubicBezTo>
                  <a:pt x="98" y="28"/>
                  <a:pt x="98" y="28"/>
                  <a:pt x="98" y="28"/>
                </a:cubicBezTo>
                <a:cubicBezTo>
                  <a:pt x="98" y="31"/>
                  <a:pt x="100" y="33"/>
                  <a:pt x="102" y="35"/>
                </a:cubicBezTo>
                <a:cubicBezTo>
                  <a:pt x="102" y="41"/>
                  <a:pt x="102" y="41"/>
                  <a:pt x="102" y="41"/>
                </a:cubicBezTo>
                <a:cubicBezTo>
                  <a:pt x="102" y="41"/>
                  <a:pt x="100" y="41"/>
                  <a:pt x="98" y="41"/>
                </a:cubicBezTo>
                <a:cubicBezTo>
                  <a:pt x="98" y="43"/>
                  <a:pt x="98" y="43"/>
                  <a:pt x="98" y="43"/>
                </a:cubicBezTo>
                <a:cubicBezTo>
                  <a:pt x="96" y="46"/>
                  <a:pt x="94" y="50"/>
                  <a:pt x="94" y="52"/>
                </a:cubicBezTo>
                <a:cubicBezTo>
                  <a:pt x="91" y="52"/>
                  <a:pt x="91" y="52"/>
                  <a:pt x="91" y="54"/>
                </a:cubicBezTo>
                <a:cubicBezTo>
                  <a:pt x="89" y="54"/>
                  <a:pt x="89" y="54"/>
                  <a:pt x="89" y="54"/>
                </a:cubicBezTo>
                <a:cubicBezTo>
                  <a:pt x="87" y="56"/>
                  <a:pt x="87" y="56"/>
                  <a:pt x="87" y="56"/>
                </a:cubicBezTo>
                <a:cubicBezTo>
                  <a:pt x="87" y="63"/>
                  <a:pt x="87" y="63"/>
                  <a:pt x="87" y="63"/>
                </a:cubicBezTo>
                <a:cubicBezTo>
                  <a:pt x="87" y="65"/>
                  <a:pt x="91" y="67"/>
                  <a:pt x="94" y="67"/>
                </a:cubicBezTo>
                <a:cubicBezTo>
                  <a:pt x="94" y="67"/>
                  <a:pt x="94" y="67"/>
                  <a:pt x="96" y="67"/>
                </a:cubicBezTo>
                <a:cubicBezTo>
                  <a:pt x="104" y="73"/>
                  <a:pt x="104" y="73"/>
                  <a:pt x="104" y="73"/>
                </a:cubicBezTo>
                <a:cubicBezTo>
                  <a:pt x="62" y="73"/>
                  <a:pt x="62" y="73"/>
                  <a:pt x="62" y="73"/>
                </a:cubicBezTo>
                <a:lnTo>
                  <a:pt x="70" y="67"/>
                </a:lnTo>
                <a:close/>
                <a:moveTo>
                  <a:pt x="140" y="86"/>
                </a:moveTo>
                <a:cubicBezTo>
                  <a:pt x="43" y="86"/>
                  <a:pt x="43" y="86"/>
                  <a:pt x="43" y="86"/>
                </a:cubicBezTo>
                <a:cubicBezTo>
                  <a:pt x="43" y="78"/>
                  <a:pt x="43" y="78"/>
                  <a:pt x="43" y="78"/>
                </a:cubicBezTo>
                <a:cubicBezTo>
                  <a:pt x="140" y="78"/>
                  <a:pt x="140" y="78"/>
                  <a:pt x="140" y="78"/>
                </a:cubicBezTo>
                <a:lnTo>
                  <a:pt x="140" y="86"/>
                </a:lnTo>
                <a:close/>
                <a:moveTo>
                  <a:pt x="147" y="10"/>
                </a:moveTo>
                <a:cubicBezTo>
                  <a:pt x="129" y="10"/>
                  <a:pt x="129" y="10"/>
                  <a:pt x="129" y="10"/>
                </a:cubicBezTo>
                <a:cubicBezTo>
                  <a:pt x="129" y="25"/>
                  <a:pt x="129" y="25"/>
                  <a:pt x="129" y="25"/>
                </a:cubicBezTo>
                <a:cubicBezTo>
                  <a:pt x="147" y="25"/>
                  <a:pt x="147" y="25"/>
                  <a:pt x="147" y="25"/>
                </a:cubicBezTo>
                <a:lnTo>
                  <a:pt x="147" y="10"/>
                </a:lnTo>
                <a:close/>
                <a:moveTo>
                  <a:pt x="140" y="20"/>
                </a:moveTo>
                <a:cubicBezTo>
                  <a:pt x="136" y="20"/>
                  <a:pt x="136" y="20"/>
                  <a:pt x="136" y="20"/>
                </a:cubicBezTo>
                <a:cubicBezTo>
                  <a:pt x="136" y="14"/>
                  <a:pt x="136" y="14"/>
                  <a:pt x="136" y="14"/>
                </a:cubicBezTo>
                <a:cubicBezTo>
                  <a:pt x="140" y="14"/>
                  <a:pt x="140" y="14"/>
                  <a:pt x="140" y="14"/>
                </a:cubicBezTo>
                <a:lnTo>
                  <a:pt x="140" y="20"/>
                </a:lnTo>
                <a:close/>
                <a:moveTo>
                  <a:pt x="31" y="74"/>
                </a:moveTo>
                <a:cubicBezTo>
                  <a:pt x="13" y="74"/>
                  <a:pt x="13" y="74"/>
                  <a:pt x="13" y="74"/>
                </a:cubicBezTo>
                <a:cubicBezTo>
                  <a:pt x="13" y="92"/>
                  <a:pt x="13" y="92"/>
                  <a:pt x="13" y="92"/>
                </a:cubicBezTo>
                <a:cubicBezTo>
                  <a:pt x="31" y="92"/>
                  <a:pt x="31" y="92"/>
                  <a:pt x="31" y="92"/>
                </a:cubicBezTo>
                <a:lnTo>
                  <a:pt x="31" y="74"/>
                </a:lnTo>
                <a:close/>
                <a:moveTo>
                  <a:pt x="27" y="87"/>
                </a:moveTo>
                <a:cubicBezTo>
                  <a:pt x="19" y="87"/>
                  <a:pt x="19" y="87"/>
                  <a:pt x="19" y="87"/>
                </a:cubicBezTo>
                <a:cubicBezTo>
                  <a:pt x="19" y="78"/>
                  <a:pt x="19" y="78"/>
                  <a:pt x="19" y="78"/>
                </a:cubicBezTo>
                <a:cubicBezTo>
                  <a:pt x="27" y="78"/>
                  <a:pt x="27" y="78"/>
                  <a:pt x="27" y="78"/>
                </a:cubicBezTo>
                <a:lnTo>
                  <a:pt x="27" y="8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77826BB9-4848-39C0-DB99-B58EB7BF7298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4127500"/>
            <a:ext cx="254000" cy="254000"/>
          </a:xfrm>
          <a:custGeom>
            <a:avLst/>
            <a:gdLst>
              <a:gd name="T0" fmla="*/ 146 w 160"/>
              <a:gd name="T1" fmla="*/ 73 h 160"/>
              <a:gd name="T2" fmla="*/ 119 w 160"/>
              <a:gd name="T3" fmla="*/ 73 h 160"/>
              <a:gd name="T4" fmla="*/ 134 w 160"/>
              <a:gd name="T5" fmla="*/ 64 h 160"/>
              <a:gd name="T6" fmla="*/ 134 w 160"/>
              <a:gd name="T7" fmla="*/ 81 h 160"/>
              <a:gd name="T8" fmla="*/ 134 w 160"/>
              <a:gd name="T9" fmla="*/ 64 h 160"/>
              <a:gd name="T10" fmla="*/ 112 w 160"/>
              <a:gd name="T11" fmla="*/ 120 h 160"/>
              <a:gd name="T12" fmla="*/ 112 w 160"/>
              <a:gd name="T13" fmla="*/ 115 h 160"/>
              <a:gd name="T14" fmla="*/ 44 w 160"/>
              <a:gd name="T15" fmla="*/ 117 h 160"/>
              <a:gd name="T16" fmla="*/ 48 w 160"/>
              <a:gd name="T17" fmla="*/ 135 h 160"/>
              <a:gd name="T18" fmla="*/ 114 w 160"/>
              <a:gd name="T19" fmla="*/ 130 h 160"/>
              <a:gd name="T20" fmla="*/ 48 w 160"/>
              <a:gd name="T21" fmla="*/ 127 h 160"/>
              <a:gd name="T22" fmla="*/ 48 w 160"/>
              <a:gd name="T23" fmla="*/ 135 h 160"/>
              <a:gd name="T24" fmla="*/ 136 w 160"/>
              <a:gd name="T25" fmla="*/ 0 h 160"/>
              <a:gd name="T26" fmla="*/ 23 w 160"/>
              <a:gd name="T27" fmla="*/ 45 h 160"/>
              <a:gd name="T28" fmla="*/ 0 w 160"/>
              <a:gd name="T29" fmla="*/ 137 h 160"/>
              <a:gd name="T30" fmla="*/ 17 w 160"/>
              <a:gd name="T31" fmla="*/ 145 h 160"/>
              <a:gd name="T32" fmla="*/ 23 w 160"/>
              <a:gd name="T33" fmla="*/ 160 h 160"/>
              <a:gd name="T34" fmla="*/ 136 w 160"/>
              <a:gd name="T35" fmla="*/ 145 h 160"/>
              <a:gd name="T36" fmla="*/ 145 w 160"/>
              <a:gd name="T37" fmla="*/ 137 h 160"/>
              <a:gd name="T38" fmla="*/ 160 w 160"/>
              <a:gd name="T39" fmla="*/ 45 h 160"/>
              <a:gd name="T40" fmla="*/ 29 w 160"/>
              <a:gd name="T41" fmla="*/ 6 h 160"/>
              <a:gd name="T42" fmla="*/ 130 w 160"/>
              <a:gd name="T43" fmla="*/ 45 h 160"/>
              <a:gd name="T44" fmla="*/ 29 w 160"/>
              <a:gd name="T45" fmla="*/ 6 h 160"/>
              <a:gd name="T46" fmla="*/ 21 w 160"/>
              <a:gd name="T47" fmla="*/ 139 h 160"/>
              <a:gd name="T48" fmla="*/ 19 w 160"/>
              <a:gd name="T49" fmla="*/ 117 h 160"/>
              <a:gd name="T50" fmla="*/ 17 w 160"/>
              <a:gd name="T51" fmla="*/ 130 h 160"/>
              <a:gd name="T52" fmla="*/ 6 w 160"/>
              <a:gd name="T53" fmla="*/ 98 h 160"/>
              <a:gd name="T54" fmla="*/ 23 w 160"/>
              <a:gd name="T55" fmla="*/ 139 h 160"/>
              <a:gd name="T56" fmla="*/ 29 w 160"/>
              <a:gd name="T57" fmla="*/ 156 h 160"/>
              <a:gd name="T58" fmla="*/ 130 w 160"/>
              <a:gd name="T59" fmla="*/ 98 h 160"/>
              <a:gd name="T60" fmla="*/ 155 w 160"/>
              <a:gd name="T61" fmla="*/ 130 h 160"/>
              <a:gd name="T62" fmla="*/ 145 w 160"/>
              <a:gd name="T63" fmla="*/ 120 h 160"/>
              <a:gd name="T64" fmla="*/ 138 w 160"/>
              <a:gd name="T65" fmla="*/ 120 h 160"/>
              <a:gd name="T66" fmla="*/ 136 w 160"/>
              <a:gd name="T67" fmla="*/ 139 h 160"/>
              <a:gd name="T68" fmla="*/ 155 w 160"/>
              <a:gd name="T69" fmla="*/ 98 h 160"/>
              <a:gd name="T70" fmla="*/ 155 w 160"/>
              <a:gd name="T71" fmla="*/ 94 h 160"/>
              <a:gd name="T72" fmla="*/ 6 w 160"/>
              <a:gd name="T73" fmla="*/ 51 h 160"/>
              <a:gd name="T74" fmla="*/ 155 w 160"/>
              <a:gd name="T75" fmla="*/ 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134" y="85"/>
                </a:moveTo>
                <a:cubicBezTo>
                  <a:pt x="140" y="85"/>
                  <a:pt x="146" y="79"/>
                  <a:pt x="146" y="73"/>
                </a:cubicBezTo>
                <a:cubicBezTo>
                  <a:pt x="146" y="64"/>
                  <a:pt x="140" y="60"/>
                  <a:pt x="134" y="60"/>
                </a:cubicBezTo>
                <a:cubicBezTo>
                  <a:pt x="125" y="60"/>
                  <a:pt x="119" y="64"/>
                  <a:pt x="119" y="73"/>
                </a:cubicBezTo>
                <a:cubicBezTo>
                  <a:pt x="119" y="79"/>
                  <a:pt x="125" y="85"/>
                  <a:pt x="134" y="85"/>
                </a:cubicBezTo>
                <a:close/>
                <a:moveTo>
                  <a:pt x="134" y="64"/>
                </a:moveTo>
                <a:cubicBezTo>
                  <a:pt x="138" y="64"/>
                  <a:pt x="140" y="68"/>
                  <a:pt x="140" y="73"/>
                </a:cubicBezTo>
                <a:cubicBezTo>
                  <a:pt x="140" y="77"/>
                  <a:pt x="138" y="81"/>
                  <a:pt x="134" y="81"/>
                </a:cubicBezTo>
                <a:cubicBezTo>
                  <a:pt x="129" y="81"/>
                  <a:pt x="125" y="77"/>
                  <a:pt x="125" y="73"/>
                </a:cubicBezTo>
                <a:cubicBezTo>
                  <a:pt x="125" y="68"/>
                  <a:pt x="129" y="64"/>
                  <a:pt x="134" y="64"/>
                </a:cubicBezTo>
                <a:close/>
                <a:moveTo>
                  <a:pt x="48" y="120"/>
                </a:moveTo>
                <a:cubicBezTo>
                  <a:pt x="112" y="120"/>
                  <a:pt x="112" y="120"/>
                  <a:pt x="112" y="120"/>
                </a:cubicBezTo>
                <a:cubicBezTo>
                  <a:pt x="112" y="120"/>
                  <a:pt x="114" y="120"/>
                  <a:pt x="114" y="117"/>
                </a:cubicBezTo>
                <a:cubicBezTo>
                  <a:pt x="114" y="115"/>
                  <a:pt x="112" y="115"/>
                  <a:pt x="112" y="115"/>
                </a:cubicBezTo>
                <a:cubicBezTo>
                  <a:pt x="48" y="115"/>
                  <a:pt x="48" y="115"/>
                  <a:pt x="48" y="115"/>
                </a:cubicBezTo>
                <a:cubicBezTo>
                  <a:pt x="46" y="115"/>
                  <a:pt x="44" y="115"/>
                  <a:pt x="44" y="117"/>
                </a:cubicBezTo>
                <a:cubicBezTo>
                  <a:pt x="44" y="120"/>
                  <a:pt x="46" y="120"/>
                  <a:pt x="48" y="120"/>
                </a:cubicBezTo>
                <a:close/>
                <a:moveTo>
                  <a:pt x="48" y="135"/>
                </a:moveTo>
                <a:cubicBezTo>
                  <a:pt x="112" y="135"/>
                  <a:pt x="112" y="135"/>
                  <a:pt x="112" y="135"/>
                </a:cubicBezTo>
                <a:cubicBezTo>
                  <a:pt x="112" y="135"/>
                  <a:pt x="114" y="132"/>
                  <a:pt x="114" y="130"/>
                </a:cubicBezTo>
                <a:cubicBezTo>
                  <a:pt x="112" y="127"/>
                  <a:pt x="112" y="127"/>
                  <a:pt x="112" y="127"/>
                </a:cubicBezTo>
                <a:cubicBezTo>
                  <a:pt x="48" y="127"/>
                  <a:pt x="48" y="127"/>
                  <a:pt x="48" y="127"/>
                </a:cubicBezTo>
                <a:cubicBezTo>
                  <a:pt x="46" y="127"/>
                  <a:pt x="44" y="130"/>
                  <a:pt x="44" y="130"/>
                </a:cubicBezTo>
                <a:cubicBezTo>
                  <a:pt x="44" y="132"/>
                  <a:pt x="46" y="135"/>
                  <a:pt x="48" y="135"/>
                </a:cubicBezTo>
                <a:close/>
                <a:moveTo>
                  <a:pt x="136" y="45"/>
                </a:moveTo>
                <a:cubicBezTo>
                  <a:pt x="136" y="0"/>
                  <a:pt x="136" y="0"/>
                  <a:pt x="136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45"/>
                  <a:pt x="23" y="45"/>
                  <a:pt x="23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137"/>
                  <a:pt x="0" y="137"/>
                  <a:pt x="0" y="137"/>
                </a:cubicBezTo>
                <a:cubicBezTo>
                  <a:pt x="17" y="137"/>
                  <a:pt x="17" y="137"/>
                  <a:pt x="17" y="137"/>
                </a:cubicBezTo>
                <a:cubicBezTo>
                  <a:pt x="17" y="145"/>
                  <a:pt x="17" y="145"/>
                  <a:pt x="17" y="145"/>
                </a:cubicBezTo>
                <a:cubicBezTo>
                  <a:pt x="23" y="145"/>
                  <a:pt x="23" y="145"/>
                  <a:pt x="23" y="145"/>
                </a:cubicBezTo>
                <a:cubicBezTo>
                  <a:pt x="23" y="160"/>
                  <a:pt x="23" y="160"/>
                  <a:pt x="23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6" y="145"/>
                  <a:pt x="136" y="145"/>
                  <a:pt x="136" y="145"/>
                </a:cubicBezTo>
                <a:cubicBezTo>
                  <a:pt x="145" y="145"/>
                  <a:pt x="145" y="145"/>
                  <a:pt x="145" y="145"/>
                </a:cubicBezTo>
                <a:cubicBezTo>
                  <a:pt x="145" y="137"/>
                  <a:pt x="145" y="137"/>
                  <a:pt x="145" y="137"/>
                </a:cubicBezTo>
                <a:cubicBezTo>
                  <a:pt x="160" y="137"/>
                  <a:pt x="160" y="137"/>
                  <a:pt x="160" y="137"/>
                </a:cubicBezTo>
                <a:cubicBezTo>
                  <a:pt x="160" y="45"/>
                  <a:pt x="160" y="45"/>
                  <a:pt x="160" y="45"/>
                </a:cubicBezTo>
                <a:lnTo>
                  <a:pt x="136" y="45"/>
                </a:lnTo>
                <a:close/>
                <a:moveTo>
                  <a:pt x="29" y="6"/>
                </a:moveTo>
                <a:cubicBezTo>
                  <a:pt x="130" y="6"/>
                  <a:pt x="130" y="6"/>
                  <a:pt x="130" y="6"/>
                </a:cubicBezTo>
                <a:cubicBezTo>
                  <a:pt x="130" y="45"/>
                  <a:pt x="130" y="45"/>
                  <a:pt x="130" y="45"/>
                </a:cubicBezTo>
                <a:cubicBezTo>
                  <a:pt x="29" y="45"/>
                  <a:pt x="29" y="45"/>
                  <a:pt x="29" y="45"/>
                </a:cubicBezTo>
                <a:lnTo>
                  <a:pt x="29" y="6"/>
                </a:lnTo>
                <a:close/>
                <a:moveTo>
                  <a:pt x="23" y="139"/>
                </a:moveTo>
                <a:cubicBezTo>
                  <a:pt x="21" y="139"/>
                  <a:pt x="21" y="139"/>
                  <a:pt x="21" y="139"/>
                </a:cubicBezTo>
                <a:cubicBezTo>
                  <a:pt x="21" y="120"/>
                  <a:pt x="21" y="120"/>
                  <a:pt x="21" y="120"/>
                </a:cubicBezTo>
                <a:cubicBezTo>
                  <a:pt x="21" y="120"/>
                  <a:pt x="21" y="117"/>
                  <a:pt x="19" y="117"/>
                </a:cubicBezTo>
                <a:cubicBezTo>
                  <a:pt x="17" y="117"/>
                  <a:pt x="17" y="120"/>
                  <a:pt x="17" y="120"/>
                </a:cubicBezTo>
                <a:cubicBezTo>
                  <a:pt x="17" y="130"/>
                  <a:pt x="17" y="130"/>
                  <a:pt x="17" y="130"/>
                </a:cubicBezTo>
                <a:cubicBezTo>
                  <a:pt x="6" y="130"/>
                  <a:pt x="6" y="130"/>
                  <a:pt x="6" y="130"/>
                </a:cubicBezTo>
                <a:cubicBezTo>
                  <a:pt x="6" y="98"/>
                  <a:pt x="6" y="98"/>
                  <a:pt x="6" y="98"/>
                </a:cubicBezTo>
                <a:cubicBezTo>
                  <a:pt x="23" y="98"/>
                  <a:pt x="23" y="98"/>
                  <a:pt x="23" y="98"/>
                </a:cubicBezTo>
                <a:cubicBezTo>
                  <a:pt x="23" y="139"/>
                  <a:pt x="23" y="139"/>
                  <a:pt x="23" y="139"/>
                </a:cubicBezTo>
                <a:close/>
                <a:moveTo>
                  <a:pt x="130" y="156"/>
                </a:moveTo>
                <a:cubicBezTo>
                  <a:pt x="29" y="156"/>
                  <a:pt x="29" y="156"/>
                  <a:pt x="29" y="156"/>
                </a:cubicBezTo>
                <a:cubicBezTo>
                  <a:pt x="29" y="98"/>
                  <a:pt x="29" y="98"/>
                  <a:pt x="29" y="98"/>
                </a:cubicBezTo>
                <a:cubicBezTo>
                  <a:pt x="130" y="98"/>
                  <a:pt x="130" y="98"/>
                  <a:pt x="130" y="98"/>
                </a:cubicBezTo>
                <a:lnTo>
                  <a:pt x="130" y="156"/>
                </a:lnTo>
                <a:close/>
                <a:moveTo>
                  <a:pt x="155" y="130"/>
                </a:moveTo>
                <a:cubicBezTo>
                  <a:pt x="145" y="130"/>
                  <a:pt x="145" y="130"/>
                  <a:pt x="145" y="130"/>
                </a:cubicBezTo>
                <a:cubicBezTo>
                  <a:pt x="145" y="120"/>
                  <a:pt x="145" y="120"/>
                  <a:pt x="145" y="120"/>
                </a:cubicBezTo>
                <a:cubicBezTo>
                  <a:pt x="145" y="120"/>
                  <a:pt x="142" y="117"/>
                  <a:pt x="140" y="117"/>
                </a:cubicBezTo>
                <a:cubicBezTo>
                  <a:pt x="138" y="120"/>
                  <a:pt x="138" y="120"/>
                  <a:pt x="138" y="120"/>
                </a:cubicBezTo>
                <a:cubicBezTo>
                  <a:pt x="138" y="139"/>
                  <a:pt x="138" y="139"/>
                  <a:pt x="138" y="139"/>
                </a:cubicBezTo>
                <a:cubicBezTo>
                  <a:pt x="136" y="139"/>
                  <a:pt x="136" y="139"/>
                  <a:pt x="136" y="139"/>
                </a:cubicBezTo>
                <a:cubicBezTo>
                  <a:pt x="136" y="98"/>
                  <a:pt x="136" y="98"/>
                  <a:pt x="136" y="98"/>
                </a:cubicBezTo>
                <a:cubicBezTo>
                  <a:pt x="155" y="98"/>
                  <a:pt x="155" y="98"/>
                  <a:pt x="155" y="98"/>
                </a:cubicBezTo>
                <a:cubicBezTo>
                  <a:pt x="155" y="130"/>
                  <a:pt x="155" y="130"/>
                  <a:pt x="155" y="130"/>
                </a:cubicBezTo>
                <a:close/>
                <a:moveTo>
                  <a:pt x="155" y="94"/>
                </a:moveTo>
                <a:cubicBezTo>
                  <a:pt x="6" y="94"/>
                  <a:pt x="6" y="94"/>
                  <a:pt x="6" y="94"/>
                </a:cubicBezTo>
                <a:cubicBezTo>
                  <a:pt x="6" y="51"/>
                  <a:pt x="6" y="51"/>
                  <a:pt x="6" y="51"/>
                </a:cubicBezTo>
                <a:cubicBezTo>
                  <a:pt x="23" y="51"/>
                  <a:pt x="23" y="51"/>
                  <a:pt x="23" y="51"/>
                </a:cubicBezTo>
                <a:cubicBezTo>
                  <a:pt x="155" y="51"/>
                  <a:pt x="155" y="51"/>
                  <a:pt x="155" y="51"/>
                </a:cubicBezTo>
                <a:cubicBezTo>
                  <a:pt x="155" y="94"/>
                  <a:pt x="155" y="94"/>
                  <a:pt x="155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65CF3C93-28CF-F48C-9482-30CCB55C794E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3578225"/>
            <a:ext cx="254000" cy="250825"/>
          </a:xfrm>
          <a:custGeom>
            <a:avLst/>
            <a:gdLst>
              <a:gd name="T0" fmla="*/ 77 w 160"/>
              <a:gd name="T1" fmla="*/ 0 h 158"/>
              <a:gd name="T2" fmla="*/ 156 w 160"/>
              <a:gd name="T3" fmla="*/ 158 h 158"/>
              <a:gd name="T4" fmla="*/ 4 w 160"/>
              <a:gd name="T5" fmla="*/ 77 h 158"/>
              <a:gd name="T6" fmla="*/ 77 w 160"/>
              <a:gd name="T7" fmla="*/ 11 h 158"/>
              <a:gd name="T8" fmla="*/ 77 w 160"/>
              <a:gd name="T9" fmla="*/ 11 h 158"/>
              <a:gd name="T10" fmla="*/ 141 w 160"/>
              <a:gd name="T11" fmla="*/ 77 h 158"/>
              <a:gd name="T12" fmla="*/ 105 w 160"/>
              <a:gd name="T13" fmla="*/ 61 h 158"/>
              <a:gd name="T14" fmla="*/ 97 w 160"/>
              <a:gd name="T15" fmla="*/ 67 h 158"/>
              <a:gd name="T16" fmla="*/ 93 w 160"/>
              <a:gd name="T17" fmla="*/ 75 h 158"/>
              <a:gd name="T18" fmla="*/ 95 w 160"/>
              <a:gd name="T19" fmla="*/ 88 h 158"/>
              <a:gd name="T20" fmla="*/ 103 w 160"/>
              <a:gd name="T21" fmla="*/ 94 h 158"/>
              <a:gd name="T22" fmla="*/ 131 w 160"/>
              <a:gd name="T23" fmla="*/ 78 h 158"/>
              <a:gd name="T24" fmla="*/ 103 w 160"/>
              <a:gd name="T25" fmla="*/ 88 h 158"/>
              <a:gd name="T26" fmla="*/ 99 w 160"/>
              <a:gd name="T27" fmla="*/ 82 h 158"/>
              <a:gd name="T28" fmla="*/ 99 w 160"/>
              <a:gd name="T29" fmla="*/ 75 h 158"/>
              <a:gd name="T30" fmla="*/ 103 w 160"/>
              <a:gd name="T31" fmla="*/ 67 h 158"/>
              <a:gd name="T32" fmla="*/ 112 w 160"/>
              <a:gd name="T33" fmla="*/ 92 h 158"/>
              <a:gd name="T34" fmla="*/ 112 w 160"/>
              <a:gd name="T35" fmla="*/ 92 h 158"/>
              <a:gd name="T36" fmla="*/ 64 w 160"/>
              <a:gd name="T37" fmla="*/ 75 h 158"/>
              <a:gd name="T38" fmla="*/ 60 w 160"/>
              <a:gd name="T39" fmla="*/ 67 h 158"/>
              <a:gd name="T40" fmla="*/ 49 w 160"/>
              <a:gd name="T41" fmla="*/ 61 h 158"/>
              <a:gd name="T42" fmla="*/ 45 w 160"/>
              <a:gd name="T43" fmla="*/ 96 h 158"/>
              <a:gd name="T44" fmla="*/ 55 w 160"/>
              <a:gd name="T45" fmla="*/ 94 h 158"/>
              <a:gd name="T46" fmla="*/ 64 w 160"/>
              <a:gd name="T47" fmla="*/ 84 h 158"/>
              <a:gd name="T48" fmla="*/ 43 w 160"/>
              <a:gd name="T49" fmla="*/ 78 h 158"/>
              <a:gd name="T50" fmla="*/ 55 w 160"/>
              <a:gd name="T51" fmla="*/ 86 h 158"/>
              <a:gd name="T52" fmla="*/ 51 w 160"/>
              <a:gd name="T53" fmla="*/ 90 h 158"/>
              <a:gd name="T54" fmla="*/ 55 w 160"/>
              <a:gd name="T55" fmla="*/ 69 h 158"/>
              <a:gd name="T56" fmla="*/ 60 w 160"/>
              <a:gd name="T57" fmla="*/ 78 h 158"/>
              <a:gd name="T58" fmla="*/ 66 w 160"/>
              <a:gd name="T59" fmla="*/ 60 h 158"/>
              <a:gd name="T60" fmla="*/ 75 w 160"/>
              <a:gd name="T61" fmla="*/ 64 h 158"/>
              <a:gd name="T62" fmla="*/ 83 w 160"/>
              <a:gd name="T63" fmla="*/ 62 h 158"/>
              <a:gd name="T64" fmla="*/ 94 w 160"/>
              <a:gd name="T65" fmla="*/ 56 h 158"/>
              <a:gd name="T66" fmla="*/ 96 w 160"/>
              <a:gd name="T67" fmla="*/ 45 h 158"/>
              <a:gd name="T68" fmla="*/ 60 w 160"/>
              <a:gd name="T69" fmla="*/ 49 h 158"/>
              <a:gd name="T70" fmla="*/ 88 w 160"/>
              <a:gd name="T71" fmla="*/ 54 h 158"/>
              <a:gd name="T72" fmla="*/ 81 w 160"/>
              <a:gd name="T73" fmla="*/ 58 h 158"/>
              <a:gd name="T74" fmla="*/ 71 w 160"/>
              <a:gd name="T75" fmla="*/ 56 h 158"/>
              <a:gd name="T76" fmla="*/ 66 w 160"/>
              <a:gd name="T77" fmla="*/ 52 h 158"/>
              <a:gd name="T78" fmla="*/ 92 w 160"/>
              <a:gd name="T79" fmla="*/ 45 h 158"/>
              <a:gd name="T80" fmla="*/ 92 w 160"/>
              <a:gd name="T81" fmla="*/ 98 h 158"/>
              <a:gd name="T82" fmla="*/ 88 w 160"/>
              <a:gd name="T83" fmla="*/ 94 h 158"/>
              <a:gd name="T84" fmla="*/ 75 w 160"/>
              <a:gd name="T85" fmla="*/ 92 h 158"/>
              <a:gd name="T86" fmla="*/ 66 w 160"/>
              <a:gd name="T87" fmla="*/ 94 h 158"/>
              <a:gd name="T88" fmla="*/ 62 w 160"/>
              <a:gd name="T89" fmla="*/ 100 h 158"/>
              <a:gd name="T90" fmla="*/ 60 w 160"/>
              <a:gd name="T91" fmla="*/ 111 h 158"/>
              <a:gd name="T92" fmla="*/ 96 w 160"/>
              <a:gd name="T93" fmla="*/ 105 h 158"/>
              <a:gd name="T94" fmla="*/ 68 w 160"/>
              <a:gd name="T95" fmla="*/ 100 h 158"/>
              <a:gd name="T96" fmla="*/ 77 w 160"/>
              <a:gd name="T97" fmla="*/ 96 h 158"/>
              <a:gd name="T98" fmla="*/ 88 w 160"/>
              <a:gd name="T99" fmla="*/ 100 h 158"/>
              <a:gd name="T100" fmla="*/ 66 w 160"/>
              <a:gd name="T101" fmla="*/ 102 h 158"/>
              <a:gd name="T102" fmla="*/ 92 w 160"/>
              <a:gd name="T103" fmla="*/ 111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58">
                <a:moveTo>
                  <a:pt x="156" y="154"/>
                </a:moveTo>
                <a:cubicBezTo>
                  <a:pt x="145" y="154"/>
                  <a:pt x="134" y="143"/>
                  <a:pt x="134" y="132"/>
                </a:cubicBezTo>
                <a:cubicBezTo>
                  <a:pt x="147" y="118"/>
                  <a:pt x="156" y="98"/>
                  <a:pt x="156" y="77"/>
                </a:cubicBezTo>
                <a:cubicBezTo>
                  <a:pt x="156" y="34"/>
                  <a:pt x="122" y="0"/>
                  <a:pt x="77" y="0"/>
                </a:cubicBezTo>
                <a:cubicBezTo>
                  <a:pt x="34" y="0"/>
                  <a:pt x="0" y="34"/>
                  <a:pt x="0" y="77"/>
                </a:cubicBezTo>
                <a:cubicBezTo>
                  <a:pt x="0" y="122"/>
                  <a:pt x="34" y="156"/>
                  <a:pt x="77" y="156"/>
                </a:cubicBezTo>
                <a:cubicBezTo>
                  <a:pt x="98" y="156"/>
                  <a:pt x="115" y="149"/>
                  <a:pt x="130" y="137"/>
                </a:cubicBezTo>
                <a:cubicBezTo>
                  <a:pt x="132" y="149"/>
                  <a:pt x="143" y="158"/>
                  <a:pt x="156" y="158"/>
                </a:cubicBezTo>
                <a:cubicBezTo>
                  <a:pt x="158" y="158"/>
                  <a:pt x="160" y="158"/>
                  <a:pt x="160" y="156"/>
                </a:cubicBezTo>
                <a:cubicBezTo>
                  <a:pt x="160" y="156"/>
                  <a:pt x="158" y="154"/>
                  <a:pt x="156" y="154"/>
                </a:cubicBezTo>
                <a:close/>
                <a:moveTo>
                  <a:pt x="77" y="152"/>
                </a:moveTo>
                <a:cubicBezTo>
                  <a:pt x="38" y="152"/>
                  <a:pt x="4" y="118"/>
                  <a:pt x="4" y="77"/>
                </a:cubicBezTo>
                <a:cubicBezTo>
                  <a:pt x="4" y="37"/>
                  <a:pt x="38" y="5"/>
                  <a:pt x="77" y="5"/>
                </a:cubicBezTo>
                <a:cubicBezTo>
                  <a:pt x="117" y="5"/>
                  <a:pt x="152" y="37"/>
                  <a:pt x="152" y="77"/>
                </a:cubicBezTo>
                <a:cubicBezTo>
                  <a:pt x="152" y="118"/>
                  <a:pt x="117" y="152"/>
                  <a:pt x="77" y="152"/>
                </a:cubicBezTo>
                <a:close/>
                <a:moveTo>
                  <a:pt x="77" y="11"/>
                </a:moveTo>
                <a:cubicBezTo>
                  <a:pt x="41" y="11"/>
                  <a:pt x="12" y="41"/>
                  <a:pt x="12" y="77"/>
                </a:cubicBezTo>
                <a:cubicBezTo>
                  <a:pt x="12" y="116"/>
                  <a:pt x="41" y="146"/>
                  <a:pt x="77" y="146"/>
                </a:cubicBezTo>
                <a:cubicBezTo>
                  <a:pt x="116" y="146"/>
                  <a:pt x="145" y="116"/>
                  <a:pt x="145" y="77"/>
                </a:cubicBezTo>
                <a:cubicBezTo>
                  <a:pt x="145" y="41"/>
                  <a:pt x="116" y="11"/>
                  <a:pt x="77" y="11"/>
                </a:cubicBezTo>
                <a:close/>
                <a:moveTo>
                  <a:pt x="77" y="141"/>
                </a:moveTo>
                <a:cubicBezTo>
                  <a:pt x="43" y="141"/>
                  <a:pt x="16" y="111"/>
                  <a:pt x="16" y="77"/>
                </a:cubicBezTo>
                <a:cubicBezTo>
                  <a:pt x="16" y="43"/>
                  <a:pt x="43" y="15"/>
                  <a:pt x="77" y="15"/>
                </a:cubicBezTo>
                <a:cubicBezTo>
                  <a:pt x="113" y="15"/>
                  <a:pt x="141" y="43"/>
                  <a:pt x="141" y="77"/>
                </a:cubicBezTo>
                <a:cubicBezTo>
                  <a:pt x="141" y="111"/>
                  <a:pt x="113" y="141"/>
                  <a:pt x="77" y="141"/>
                </a:cubicBezTo>
                <a:close/>
                <a:moveTo>
                  <a:pt x="112" y="59"/>
                </a:moveTo>
                <a:cubicBezTo>
                  <a:pt x="110" y="59"/>
                  <a:pt x="110" y="61"/>
                  <a:pt x="107" y="61"/>
                </a:cubicBezTo>
                <a:cubicBezTo>
                  <a:pt x="105" y="61"/>
                  <a:pt x="105" y="61"/>
                  <a:pt x="105" y="61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101" y="63"/>
                  <a:pt x="101" y="63"/>
                  <a:pt x="101" y="63"/>
                </a:cubicBezTo>
                <a:cubicBezTo>
                  <a:pt x="99" y="63"/>
                  <a:pt x="99" y="63"/>
                  <a:pt x="99" y="65"/>
                </a:cubicBezTo>
                <a:cubicBezTo>
                  <a:pt x="97" y="65"/>
                  <a:pt x="97" y="67"/>
                  <a:pt x="97" y="67"/>
                </a:cubicBezTo>
                <a:cubicBezTo>
                  <a:pt x="95" y="67"/>
                  <a:pt x="95" y="69"/>
                  <a:pt x="95" y="69"/>
                </a:cubicBezTo>
                <a:cubicBezTo>
                  <a:pt x="95" y="71"/>
                  <a:pt x="93" y="71"/>
                  <a:pt x="93" y="71"/>
                </a:cubicBezTo>
                <a:cubicBezTo>
                  <a:pt x="93" y="71"/>
                  <a:pt x="93" y="71"/>
                  <a:pt x="93" y="73"/>
                </a:cubicBezTo>
                <a:cubicBezTo>
                  <a:pt x="93" y="73"/>
                  <a:pt x="93" y="73"/>
                  <a:pt x="93" y="75"/>
                </a:cubicBezTo>
                <a:cubicBezTo>
                  <a:pt x="93" y="78"/>
                  <a:pt x="93" y="78"/>
                  <a:pt x="93" y="78"/>
                </a:cubicBezTo>
                <a:cubicBezTo>
                  <a:pt x="93" y="80"/>
                  <a:pt x="93" y="80"/>
                  <a:pt x="93" y="82"/>
                </a:cubicBezTo>
                <a:cubicBezTo>
                  <a:pt x="93" y="84"/>
                  <a:pt x="93" y="84"/>
                  <a:pt x="93" y="84"/>
                </a:cubicBezTo>
                <a:cubicBezTo>
                  <a:pt x="93" y="86"/>
                  <a:pt x="95" y="86"/>
                  <a:pt x="95" y="88"/>
                </a:cubicBezTo>
                <a:cubicBezTo>
                  <a:pt x="95" y="88"/>
                  <a:pt x="95" y="88"/>
                  <a:pt x="97" y="90"/>
                </a:cubicBezTo>
                <a:cubicBezTo>
                  <a:pt x="97" y="90"/>
                  <a:pt x="97" y="92"/>
                  <a:pt x="99" y="92"/>
                </a:cubicBezTo>
                <a:cubicBezTo>
                  <a:pt x="99" y="92"/>
                  <a:pt x="99" y="94"/>
                  <a:pt x="101" y="94"/>
                </a:cubicBezTo>
                <a:cubicBezTo>
                  <a:pt x="103" y="94"/>
                  <a:pt x="103" y="94"/>
                  <a:pt x="103" y="94"/>
                </a:cubicBezTo>
                <a:cubicBezTo>
                  <a:pt x="103" y="96"/>
                  <a:pt x="105" y="96"/>
                  <a:pt x="105" y="96"/>
                </a:cubicBezTo>
                <a:cubicBezTo>
                  <a:pt x="107" y="96"/>
                  <a:pt x="107" y="96"/>
                  <a:pt x="107" y="96"/>
                </a:cubicBezTo>
                <a:cubicBezTo>
                  <a:pt x="110" y="96"/>
                  <a:pt x="110" y="96"/>
                  <a:pt x="112" y="96"/>
                </a:cubicBezTo>
                <a:cubicBezTo>
                  <a:pt x="122" y="96"/>
                  <a:pt x="131" y="88"/>
                  <a:pt x="131" y="78"/>
                </a:cubicBezTo>
                <a:cubicBezTo>
                  <a:pt x="131" y="67"/>
                  <a:pt x="122" y="59"/>
                  <a:pt x="112" y="59"/>
                </a:cubicBezTo>
                <a:close/>
                <a:moveTo>
                  <a:pt x="105" y="90"/>
                </a:moveTo>
                <a:cubicBezTo>
                  <a:pt x="105" y="90"/>
                  <a:pt x="105" y="90"/>
                  <a:pt x="103" y="90"/>
                </a:cubicBezTo>
                <a:cubicBezTo>
                  <a:pt x="103" y="90"/>
                  <a:pt x="103" y="90"/>
                  <a:pt x="103" y="88"/>
                </a:cubicBezTo>
                <a:cubicBezTo>
                  <a:pt x="103" y="88"/>
                  <a:pt x="103" y="88"/>
                  <a:pt x="101" y="88"/>
                </a:cubicBezTo>
                <a:cubicBezTo>
                  <a:pt x="101" y="88"/>
                  <a:pt x="101" y="86"/>
                  <a:pt x="99" y="86"/>
                </a:cubicBezTo>
                <a:cubicBezTo>
                  <a:pt x="99" y="84"/>
                  <a:pt x="99" y="84"/>
                  <a:pt x="99" y="84"/>
                </a:cubicBezTo>
                <a:cubicBezTo>
                  <a:pt x="99" y="82"/>
                  <a:pt x="99" y="82"/>
                  <a:pt x="99" y="82"/>
                </a:cubicBezTo>
                <a:cubicBezTo>
                  <a:pt x="97" y="82"/>
                  <a:pt x="97" y="82"/>
                  <a:pt x="97" y="82"/>
                </a:cubicBezTo>
                <a:cubicBezTo>
                  <a:pt x="97" y="80"/>
                  <a:pt x="97" y="80"/>
                  <a:pt x="97" y="78"/>
                </a:cubicBezTo>
                <a:cubicBezTo>
                  <a:pt x="97" y="78"/>
                  <a:pt x="97" y="78"/>
                  <a:pt x="97" y="75"/>
                </a:cubicBezTo>
                <a:cubicBezTo>
                  <a:pt x="97" y="75"/>
                  <a:pt x="97" y="75"/>
                  <a:pt x="99" y="75"/>
                </a:cubicBezTo>
                <a:cubicBezTo>
                  <a:pt x="99" y="73"/>
                  <a:pt x="99" y="73"/>
                  <a:pt x="99" y="73"/>
                </a:cubicBezTo>
                <a:cubicBezTo>
                  <a:pt x="99" y="71"/>
                  <a:pt x="99" y="71"/>
                  <a:pt x="99" y="71"/>
                </a:cubicBezTo>
                <a:cubicBezTo>
                  <a:pt x="101" y="69"/>
                  <a:pt x="101" y="69"/>
                  <a:pt x="101" y="69"/>
                </a:cubicBezTo>
                <a:cubicBezTo>
                  <a:pt x="103" y="69"/>
                  <a:pt x="103" y="67"/>
                  <a:pt x="103" y="67"/>
                </a:cubicBezTo>
                <a:cubicBezTo>
                  <a:pt x="105" y="67"/>
                  <a:pt x="105" y="67"/>
                  <a:pt x="105" y="67"/>
                </a:cubicBezTo>
                <a:cubicBezTo>
                  <a:pt x="107" y="69"/>
                  <a:pt x="107" y="73"/>
                  <a:pt x="107" y="78"/>
                </a:cubicBezTo>
                <a:cubicBezTo>
                  <a:pt x="107" y="82"/>
                  <a:pt x="107" y="86"/>
                  <a:pt x="105" y="90"/>
                </a:cubicBezTo>
                <a:close/>
                <a:moveTo>
                  <a:pt x="112" y="92"/>
                </a:moveTo>
                <a:cubicBezTo>
                  <a:pt x="114" y="88"/>
                  <a:pt x="114" y="84"/>
                  <a:pt x="114" y="78"/>
                </a:cubicBezTo>
                <a:cubicBezTo>
                  <a:pt x="114" y="73"/>
                  <a:pt x="114" y="69"/>
                  <a:pt x="112" y="65"/>
                </a:cubicBezTo>
                <a:cubicBezTo>
                  <a:pt x="118" y="65"/>
                  <a:pt x="124" y="71"/>
                  <a:pt x="124" y="78"/>
                </a:cubicBezTo>
                <a:cubicBezTo>
                  <a:pt x="124" y="86"/>
                  <a:pt x="118" y="92"/>
                  <a:pt x="112" y="92"/>
                </a:cubicBezTo>
                <a:close/>
                <a:moveTo>
                  <a:pt x="64" y="84"/>
                </a:moveTo>
                <a:cubicBezTo>
                  <a:pt x="64" y="82"/>
                  <a:pt x="64" y="82"/>
                  <a:pt x="64" y="82"/>
                </a:cubicBezTo>
                <a:cubicBezTo>
                  <a:pt x="64" y="80"/>
                  <a:pt x="64" y="80"/>
                  <a:pt x="64" y="78"/>
                </a:cubicBezTo>
                <a:cubicBezTo>
                  <a:pt x="64" y="75"/>
                  <a:pt x="64" y="75"/>
                  <a:pt x="64" y="75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1"/>
                  <a:pt x="64" y="71"/>
                  <a:pt x="64" y="71"/>
                </a:cubicBezTo>
                <a:cubicBezTo>
                  <a:pt x="62" y="71"/>
                  <a:pt x="62" y="71"/>
                  <a:pt x="62" y="69"/>
                </a:cubicBezTo>
                <a:cubicBezTo>
                  <a:pt x="62" y="69"/>
                  <a:pt x="62" y="67"/>
                  <a:pt x="60" y="67"/>
                </a:cubicBezTo>
                <a:cubicBezTo>
                  <a:pt x="60" y="67"/>
                  <a:pt x="60" y="65"/>
                  <a:pt x="58" y="65"/>
                </a:cubicBezTo>
                <a:cubicBezTo>
                  <a:pt x="58" y="63"/>
                  <a:pt x="55" y="63"/>
                  <a:pt x="55" y="63"/>
                </a:cubicBezTo>
                <a:cubicBezTo>
                  <a:pt x="53" y="61"/>
                  <a:pt x="53" y="61"/>
                  <a:pt x="53" y="61"/>
                </a:cubicBezTo>
                <a:cubicBezTo>
                  <a:pt x="51" y="61"/>
                  <a:pt x="51" y="61"/>
                  <a:pt x="49" y="61"/>
                </a:cubicBezTo>
                <a:cubicBezTo>
                  <a:pt x="47" y="61"/>
                  <a:pt x="47" y="61"/>
                  <a:pt x="47" y="61"/>
                </a:cubicBezTo>
                <a:cubicBezTo>
                  <a:pt x="47" y="61"/>
                  <a:pt x="47" y="59"/>
                  <a:pt x="45" y="59"/>
                </a:cubicBezTo>
                <a:cubicBezTo>
                  <a:pt x="34" y="59"/>
                  <a:pt x="25" y="67"/>
                  <a:pt x="25" y="78"/>
                </a:cubicBezTo>
                <a:cubicBezTo>
                  <a:pt x="25" y="88"/>
                  <a:pt x="34" y="96"/>
                  <a:pt x="45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9" y="96"/>
                  <a:pt x="49" y="96"/>
                  <a:pt x="49" y="96"/>
                </a:cubicBezTo>
                <a:cubicBezTo>
                  <a:pt x="51" y="96"/>
                  <a:pt x="51" y="96"/>
                  <a:pt x="53" y="94"/>
                </a:cubicBezTo>
                <a:cubicBezTo>
                  <a:pt x="55" y="94"/>
                  <a:pt x="55" y="94"/>
                  <a:pt x="55" y="94"/>
                </a:cubicBezTo>
                <a:cubicBezTo>
                  <a:pt x="58" y="92"/>
                  <a:pt x="58" y="92"/>
                  <a:pt x="58" y="92"/>
                </a:cubicBezTo>
                <a:cubicBezTo>
                  <a:pt x="60" y="92"/>
                  <a:pt x="60" y="90"/>
                  <a:pt x="60" y="90"/>
                </a:cubicBezTo>
                <a:cubicBezTo>
                  <a:pt x="62" y="88"/>
                  <a:pt x="62" y="88"/>
                  <a:pt x="62" y="88"/>
                </a:cubicBezTo>
                <a:cubicBezTo>
                  <a:pt x="62" y="86"/>
                  <a:pt x="62" y="86"/>
                  <a:pt x="64" y="84"/>
                </a:cubicBezTo>
                <a:close/>
                <a:moveTo>
                  <a:pt x="45" y="92"/>
                </a:moveTo>
                <a:cubicBezTo>
                  <a:pt x="38" y="92"/>
                  <a:pt x="32" y="86"/>
                  <a:pt x="32" y="78"/>
                </a:cubicBezTo>
                <a:cubicBezTo>
                  <a:pt x="32" y="71"/>
                  <a:pt x="38" y="65"/>
                  <a:pt x="45" y="65"/>
                </a:cubicBezTo>
                <a:cubicBezTo>
                  <a:pt x="43" y="69"/>
                  <a:pt x="43" y="73"/>
                  <a:pt x="43" y="78"/>
                </a:cubicBezTo>
                <a:cubicBezTo>
                  <a:pt x="43" y="84"/>
                  <a:pt x="43" y="88"/>
                  <a:pt x="45" y="92"/>
                </a:cubicBezTo>
                <a:close/>
                <a:moveTo>
                  <a:pt x="58" y="82"/>
                </a:moveTo>
                <a:cubicBezTo>
                  <a:pt x="58" y="82"/>
                  <a:pt x="58" y="82"/>
                  <a:pt x="58" y="84"/>
                </a:cubicBezTo>
                <a:cubicBezTo>
                  <a:pt x="58" y="84"/>
                  <a:pt x="58" y="86"/>
                  <a:pt x="55" y="86"/>
                </a:cubicBezTo>
                <a:cubicBezTo>
                  <a:pt x="55" y="88"/>
                  <a:pt x="55" y="88"/>
                  <a:pt x="55" y="88"/>
                </a:cubicBezTo>
                <a:cubicBezTo>
                  <a:pt x="53" y="88"/>
                  <a:pt x="53" y="88"/>
                  <a:pt x="53" y="88"/>
                </a:cubicBezTo>
                <a:cubicBezTo>
                  <a:pt x="53" y="90"/>
                  <a:pt x="53" y="90"/>
                  <a:pt x="53" y="90"/>
                </a:cubicBezTo>
                <a:cubicBezTo>
                  <a:pt x="51" y="90"/>
                  <a:pt x="51" y="90"/>
                  <a:pt x="51" y="90"/>
                </a:cubicBezTo>
                <a:cubicBezTo>
                  <a:pt x="49" y="86"/>
                  <a:pt x="47" y="82"/>
                  <a:pt x="47" y="78"/>
                </a:cubicBezTo>
                <a:cubicBezTo>
                  <a:pt x="47" y="73"/>
                  <a:pt x="49" y="69"/>
                  <a:pt x="51" y="67"/>
                </a:cubicBezTo>
                <a:cubicBezTo>
                  <a:pt x="51" y="67"/>
                  <a:pt x="51" y="67"/>
                  <a:pt x="53" y="67"/>
                </a:cubicBezTo>
                <a:cubicBezTo>
                  <a:pt x="53" y="67"/>
                  <a:pt x="53" y="69"/>
                  <a:pt x="55" y="69"/>
                </a:cubicBezTo>
                <a:cubicBezTo>
                  <a:pt x="55" y="69"/>
                  <a:pt x="55" y="69"/>
                  <a:pt x="55" y="71"/>
                </a:cubicBezTo>
                <a:cubicBezTo>
                  <a:pt x="58" y="71"/>
                  <a:pt x="58" y="71"/>
                  <a:pt x="58" y="73"/>
                </a:cubicBezTo>
                <a:cubicBezTo>
                  <a:pt x="58" y="75"/>
                  <a:pt x="58" y="75"/>
                  <a:pt x="58" y="75"/>
                </a:cubicBezTo>
                <a:cubicBezTo>
                  <a:pt x="58" y="78"/>
                  <a:pt x="60" y="78"/>
                  <a:pt x="60" y="78"/>
                </a:cubicBezTo>
                <a:cubicBezTo>
                  <a:pt x="60" y="80"/>
                  <a:pt x="58" y="80"/>
                  <a:pt x="58" y="82"/>
                </a:cubicBezTo>
                <a:close/>
                <a:moveTo>
                  <a:pt x="62" y="56"/>
                </a:moveTo>
                <a:cubicBezTo>
                  <a:pt x="64" y="58"/>
                  <a:pt x="64" y="58"/>
                  <a:pt x="64" y="58"/>
                </a:cubicBezTo>
                <a:cubicBezTo>
                  <a:pt x="64" y="60"/>
                  <a:pt x="66" y="60"/>
                  <a:pt x="66" y="60"/>
                </a:cubicBezTo>
                <a:cubicBezTo>
                  <a:pt x="68" y="62"/>
                  <a:pt x="68" y="62"/>
                  <a:pt x="68" y="62"/>
                </a:cubicBezTo>
                <a:cubicBezTo>
                  <a:pt x="71" y="62"/>
                  <a:pt x="71" y="62"/>
                  <a:pt x="71" y="62"/>
                </a:cubicBezTo>
                <a:cubicBezTo>
                  <a:pt x="73" y="64"/>
                  <a:pt x="73" y="64"/>
                  <a:pt x="73" y="64"/>
                </a:cubicBezTo>
                <a:cubicBezTo>
                  <a:pt x="73" y="64"/>
                  <a:pt x="73" y="64"/>
                  <a:pt x="75" y="64"/>
                </a:cubicBezTo>
                <a:cubicBezTo>
                  <a:pt x="77" y="64"/>
                  <a:pt x="77" y="64"/>
                  <a:pt x="77" y="64"/>
                </a:cubicBezTo>
                <a:cubicBezTo>
                  <a:pt x="79" y="64"/>
                  <a:pt x="79" y="64"/>
                  <a:pt x="81" y="64"/>
                </a:cubicBezTo>
                <a:cubicBezTo>
                  <a:pt x="83" y="64"/>
                  <a:pt x="83" y="64"/>
                  <a:pt x="83" y="64"/>
                </a:cubicBezTo>
                <a:cubicBezTo>
                  <a:pt x="83" y="62"/>
                  <a:pt x="83" y="62"/>
                  <a:pt x="83" y="62"/>
                </a:cubicBezTo>
                <a:cubicBezTo>
                  <a:pt x="85" y="62"/>
                  <a:pt x="85" y="62"/>
                  <a:pt x="88" y="62"/>
                </a:cubicBezTo>
                <a:cubicBezTo>
                  <a:pt x="88" y="62"/>
                  <a:pt x="88" y="60"/>
                  <a:pt x="90" y="60"/>
                </a:cubicBezTo>
                <a:cubicBezTo>
                  <a:pt x="90" y="60"/>
                  <a:pt x="92" y="60"/>
                  <a:pt x="92" y="58"/>
                </a:cubicBezTo>
                <a:cubicBezTo>
                  <a:pt x="94" y="56"/>
                  <a:pt x="94" y="56"/>
                  <a:pt x="94" y="56"/>
                </a:cubicBezTo>
                <a:cubicBezTo>
                  <a:pt x="94" y="56"/>
                  <a:pt x="94" y="54"/>
                  <a:pt x="96" y="54"/>
                </a:cubicBezTo>
                <a:cubicBezTo>
                  <a:pt x="96" y="52"/>
                  <a:pt x="96" y="52"/>
                  <a:pt x="96" y="49"/>
                </a:cubicBezTo>
                <a:cubicBezTo>
                  <a:pt x="96" y="47"/>
                  <a:pt x="96" y="47"/>
                  <a:pt x="96" y="47"/>
                </a:cubicBezTo>
                <a:cubicBezTo>
                  <a:pt x="96" y="47"/>
                  <a:pt x="96" y="47"/>
                  <a:pt x="96" y="45"/>
                </a:cubicBezTo>
                <a:cubicBezTo>
                  <a:pt x="96" y="34"/>
                  <a:pt x="88" y="26"/>
                  <a:pt x="77" y="26"/>
                </a:cubicBezTo>
                <a:cubicBezTo>
                  <a:pt x="68" y="26"/>
                  <a:pt x="60" y="34"/>
                  <a:pt x="60" y="45"/>
                </a:cubicBezTo>
                <a:cubicBezTo>
                  <a:pt x="60" y="47"/>
                  <a:pt x="60" y="47"/>
                  <a:pt x="60" y="47"/>
                </a:cubicBezTo>
                <a:cubicBezTo>
                  <a:pt x="60" y="49"/>
                  <a:pt x="60" y="49"/>
                  <a:pt x="60" y="49"/>
                </a:cubicBezTo>
                <a:cubicBezTo>
                  <a:pt x="60" y="52"/>
                  <a:pt x="60" y="52"/>
                  <a:pt x="60" y="54"/>
                </a:cubicBezTo>
                <a:cubicBezTo>
                  <a:pt x="62" y="54"/>
                  <a:pt x="62" y="56"/>
                  <a:pt x="62" y="56"/>
                </a:cubicBezTo>
                <a:close/>
                <a:moveTo>
                  <a:pt x="90" y="54"/>
                </a:moveTo>
                <a:cubicBezTo>
                  <a:pt x="88" y="54"/>
                  <a:pt x="88" y="54"/>
                  <a:pt x="88" y="54"/>
                </a:cubicBezTo>
                <a:cubicBezTo>
                  <a:pt x="88" y="56"/>
                  <a:pt x="88" y="56"/>
                  <a:pt x="88" y="56"/>
                </a:cubicBezTo>
                <a:cubicBezTo>
                  <a:pt x="85" y="56"/>
                  <a:pt x="85" y="56"/>
                  <a:pt x="85" y="56"/>
                </a:cubicBezTo>
                <a:cubicBezTo>
                  <a:pt x="85" y="58"/>
                  <a:pt x="83" y="58"/>
                  <a:pt x="83" y="58"/>
                </a:cubicBezTo>
                <a:cubicBezTo>
                  <a:pt x="81" y="58"/>
                  <a:pt x="81" y="58"/>
                  <a:pt x="81" y="58"/>
                </a:cubicBezTo>
                <a:cubicBezTo>
                  <a:pt x="79" y="58"/>
                  <a:pt x="79" y="58"/>
                  <a:pt x="77" y="58"/>
                </a:cubicBezTo>
                <a:cubicBezTo>
                  <a:pt x="77" y="58"/>
                  <a:pt x="77" y="58"/>
                  <a:pt x="75" y="58"/>
                </a:cubicBezTo>
                <a:cubicBezTo>
                  <a:pt x="73" y="58"/>
                  <a:pt x="73" y="58"/>
                  <a:pt x="73" y="58"/>
                </a:cubicBezTo>
                <a:cubicBezTo>
                  <a:pt x="73" y="58"/>
                  <a:pt x="71" y="58"/>
                  <a:pt x="71" y="56"/>
                </a:cubicBezTo>
                <a:cubicBezTo>
                  <a:pt x="68" y="56"/>
                  <a:pt x="68" y="56"/>
                  <a:pt x="68" y="56"/>
                </a:cubicBezTo>
                <a:cubicBezTo>
                  <a:pt x="68" y="56"/>
                  <a:pt x="68" y="56"/>
                  <a:pt x="68" y="54"/>
                </a:cubicBezTo>
                <a:cubicBezTo>
                  <a:pt x="66" y="54"/>
                  <a:pt x="66" y="54"/>
                  <a:pt x="66" y="54"/>
                </a:cubicBezTo>
                <a:cubicBezTo>
                  <a:pt x="66" y="52"/>
                  <a:pt x="66" y="52"/>
                  <a:pt x="66" y="52"/>
                </a:cubicBezTo>
                <a:cubicBezTo>
                  <a:pt x="73" y="47"/>
                  <a:pt x="83" y="47"/>
                  <a:pt x="90" y="52"/>
                </a:cubicBezTo>
                <a:cubicBezTo>
                  <a:pt x="90" y="52"/>
                  <a:pt x="90" y="52"/>
                  <a:pt x="90" y="54"/>
                </a:cubicBezTo>
                <a:close/>
                <a:moveTo>
                  <a:pt x="77" y="32"/>
                </a:moveTo>
                <a:cubicBezTo>
                  <a:pt x="85" y="32"/>
                  <a:pt x="92" y="39"/>
                  <a:pt x="92" y="45"/>
                </a:cubicBezTo>
                <a:cubicBezTo>
                  <a:pt x="83" y="41"/>
                  <a:pt x="73" y="41"/>
                  <a:pt x="64" y="45"/>
                </a:cubicBezTo>
                <a:cubicBezTo>
                  <a:pt x="64" y="39"/>
                  <a:pt x="71" y="32"/>
                  <a:pt x="77" y="32"/>
                </a:cubicBezTo>
                <a:close/>
                <a:moveTo>
                  <a:pt x="94" y="100"/>
                </a:moveTo>
                <a:cubicBezTo>
                  <a:pt x="94" y="98"/>
                  <a:pt x="92" y="98"/>
                  <a:pt x="92" y="98"/>
                </a:cubicBezTo>
                <a:cubicBezTo>
                  <a:pt x="92" y="98"/>
                  <a:pt x="92" y="98"/>
                  <a:pt x="92" y="96"/>
                </a:cubicBezTo>
                <a:cubicBezTo>
                  <a:pt x="90" y="96"/>
                  <a:pt x="90" y="96"/>
                  <a:pt x="90" y="96"/>
                </a:cubicBezTo>
                <a:cubicBezTo>
                  <a:pt x="90" y="96"/>
                  <a:pt x="90" y="96"/>
                  <a:pt x="90" y="94"/>
                </a:cubicBezTo>
                <a:cubicBezTo>
                  <a:pt x="88" y="94"/>
                  <a:pt x="88" y="94"/>
                  <a:pt x="88" y="94"/>
                </a:cubicBezTo>
                <a:cubicBezTo>
                  <a:pt x="85" y="94"/>
                  <a:pt x="85" y="92"/>
                  <a:pt x="83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79" y="92"/>
                  <a:pt x="79" y="92"/>
                  <a:pt x="77" y="92"/>
                </a:cubicBezTo>
                <a:cubicBezTo>
                  <a:pt x="77" y="92"/>
                  <a:pt x="77" y="92"/>
                  <a:pt x="75" y="92"/>
                </a:cubicBezTo>
                <a:cubicBezTo>
                  <a:pt x="73" y="92"/>
                  <a:pt x="73" y="92"/>
                  <a:pt x="73" y="92"/>
                </a:cubicBezTo>
                <a:cubicBezTo>
                  <a:pt x="71" y="92"/>
                  <a:pt x="71" y="92"/>
                  <a:pt x="71" y="92"/>
                </a:cubicBezTo>
                <a:cubicBezTo>
                  <a:pt x="71" y="92"/>
                  <a:pt x="71" y="94"/>
                  <a:pt x="68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6"/>
                  <a:pt x="66" y="96"/>
                  <a:pt x="66" y="96"/>
                </a:cubicBezTo>
                <a:cubicBezTo>
                  <a:pt x="64" y="96"/>
                  <a:pt x="64" y="96"/>
                  <a:pt x="64" y="96"/>
                </a:cubicBezTo>
                <a:cubicBezTo>
                  <a:pt x="64" y="98"/>
                  <a:pt x="64" y="98"/>
                  <a:pt x="64" y="98"/>
                </a:cubicBezTo>
                <a:cubicBezTo>
                  <a:pt x="64" y="98"/>
                  <a:pt x="62" y="98"/>
                  <a:pt x="62" y="100"/>
                </a:cubicBezTo>
                <a:cubicBezTo>
                  <a:pt x="62" y="100"/>
                  <a:pt x="62" y="102"/>
                  <a:pt x="60" y="102"/>
                </a:cubicBezTo>
                <a:cubicBezTo>
                  <a:pt x="60" y="105"/>
                  <a:pt x="60" y="105"/>
                  <a:pt x="60" y="105"/>
                </a:cubicBezTo>
                <a:cubicBezTo>
                  <a:pt x="60" y="107"/>
                  <a:pt x="60" y="107"/>
                  <a:pt x="60" y="107"/>
                </a:cubicBezTo>
                <a:cubicBezTo>
                  <a:pt x="60" y="109"/>
                  <a:pt x="60" y="109"/>
                  <a:pt x="60" y="111"/>
                </a:cubicBezTo>
                <a:cubicBezTo>
                  <a:pt x="60" y="122"/>
                  <a:pt x="68" y="131"/>
                  <a:pt x="77" y="131"/>
                </a:cubicBezTo>
                <a:cubicBezTo>
                  <a:pt x="88" y="131"/>
                  <a:pt x="96" y="122"/>
                  <a:pt x="96" y="111"/>
                </a:cubicBezTo>
                <a:cubicBezTo>
                  <a:pt x="96" y="109"/>
                  <a:pt x="96" y="109"/>
                  <a:pt x="96" y="107"/>
                </a:cubicBezTo>
                <a:cubicBezTo>
                  <a:pt x="96" y="105"/>
                  <a:pt x="96" y="105"/>
                  <a:pt x="96" y="105"/>
                </a:cubicBezTo>
                <a:cubicBezTo>
                  <a:pt x="96" y="102"/>
                  <a:pt x="96" y="102"/>
                  <a:pt x="96" y="102"/>
                </a:cubicBezTo>
                <a:cubicBezTo>
                  <a:pt x="94" y="102"/>
                  <a:pt x="94" y="100"/>
                  <a:pt x="94" y="100"/>
                </a:cubicBezTo>
                <a:close/>
                <a:moveTo>
                  <a:pt x="66" y="102"/>
                </a:moveTo>
                <a:cubicBezTo>
                  <a:pt x="68" y="100"/>
                  <a:pt x="68" y="100"/>
                  <a:pt x="68" y="100"/>
                </a:cubicBezTo>
                <a:cubicBezTo>
                  <a:pt x="68" y="100"/>
                  <a:pt x="71" y="100"/>
                  <a:pt x="71" y="98"/>
                </a:cubicBezTo>
                <a:cubicBezTo>
                  <a:pt x="73" y="98"/>
                  <a:pt x="73" y="98"/>
                  <a:pt x="73" y="98"/>
                </a:cubicBezTo>
                <a:cubicBezTo>
                  <a:pt x="73" y="98"/>
                  <a:pt x="75" y="98"/>
                  <a:pt x="75" y="96"/>
                </a:cubicBezTo>
                <a:cubicBezTo>
                  <a:pt x="77" y="96"/>
                  <a:pt x="77" y="96"/>
                  <a:pt x="77" y="96"/>
                </a:cubicBezTo>
                <a:cubicBezTo>
                  <a:pt x="79" y="96"/>
                  <a:pt x="79" y="96"/>
                  <a:pt x="81" y="96"/>
                </a:cubicBezTo>
                <a:cubicBezTo>
                  <a:pt x="81" y="98"/>
                  <a:pt x="81" y="98"/>
                  <a:pt x="83" y="98"/>
                </a:cubicBezTo>
                <a:cubicBezTo>
                  <a:pt x="85" y="98"/>
                  <a:pt x="85" y="98"/>
                  <a:pt x="85" y="98"/>
                </a:cubicBezTo>
                <a:cubicBezTo>
                  <a:pt x="85" y="100"/>
                  <a:pt x="88" y="100"/>
                  <a:pt x="88" y="100"/>
                </a:cubicBezTo>
                <a:cubicBezTo>
                  <a:pt x="88" y="100"/>
                  <a:pt x="88" y="102"/>
                  <a:pt x="90" y="102"/>
                </a:cubicBezTo>
                <a:cubicBezTo>
                  <a:pt x="90" y="105"/>
                  <a:pt x="90" y="105"/>
                  <a:pt x="90" y="105"/>
                </a:cubicBezTo>
                <a:cubicBezTo>
                  <a:pt x="83" y="109"/>
                  <a:pt x="73" y="109"/>
                  <a:pt x="66" y="105"/>
                </a:cubicBezTo>
                <a:lnTo>
                  <a:pt x="66" y="102"/>
                </a:lnTo>
                <a:close/>
                <a:moveTo>
                  <a:pt x="77" y="124"/>
                </a:moveTo>
                <a:cubicBezTo>
                  <a:pt x="71" y="124"/>
                  <a:pt x="64" y="118"/>
                  <a:pt x="64" y="111"/>
                </a:cubicBezTo>
                <a:cubicBezTo>
                  <a:pt x="68" y="111"/>
                  <a:pt x="73" y="113"/>
                  <a:pt x="77" y="113"/>
                </a:cubicBezTo>
                <a:cubicBezTo>
                  <a:pt x="83" y="113"/>
                  <a:pt x="88" y="111"/>
                  <a:pt x="92" y="111"/>
                </a:cubicBezTo>
                <a:cubicBezTo>
                  <a:pt x="92" y="118"/>
                  <a:pt x="85" y="124"/>
                  <a:pt x="77" y="1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6EB0967B-B903-E695-D953-6488A2193531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4154488"/>
            <a:ext cx="254000" cy="200025"/>
          </a:xfrm>
          <a:custGeom>
            <a:avLst/>
            <a:gdLst>
              <a:gd name="T0" fmla="*/ 152 w 160"/>
              <a:gd name="T1" fmla="*/ 10 h 126"/>
              <a:gd name="T2" fmla="*/ 11 w 160"/>
              <a:gd name="T3" fmla="*/ 10 h 126"/>
              <a:gd name="T4" fmla="*/ 0 w 160"/>
              <a:gd name="T5" fmla="*/ 18 h 126"/>
              <a:gd name="T6" fmla="*/ 0 w 160"/>
              <a:gd name="T7" fmla="*/ 118 h 126"/>
              <a:gd name="T8" fmla="*/ 11 w 160"/>
              <a:gd name="T9" fmla="*/ 126 h 126"/>
              <a:gd name="T10" fmla="*/ 152 w 160"/>
              <a:gd name="T11" fmla="*/ 126 h 126"/>
              <a:gd name="T12" fmla="*/ 160 w 160"/>
              <a:gd name="T13" fmla="*/ 118 h 126"/>
              <a:gd name="T14" fmla="*/ 160 w 160"/>
              <a:gd name="T15" fmla="*/ 18 h 126"/>
              <a:gd name="T16" fmla="*/ 152 w 160"/>
              <a:gd name="T17" fmla="*/ 10 h 126"/>
              <a:gd name="T18" fmla="*/ 156 w 160"/>
              <a:gd name="T19" fmla="*/ 118 h 126"/>
              <a:gd name="T20" fmla="*/ 152 w 160"/>
              <a:gd name="T21" fmla="*/ 122 h 126"/>
              <a:gd name="T22" fmla="*/ 11 w 160"/>
              <a:gd name="T23" fmla="*/ 122 h 126"/>
              <a:gd name="T24" fmla="*/ 6 w 160"/>
              <a:gd name="T25" fmla="*/ 118 h 126"/>
              <a:gd name="T26" fmla="*/ 6 w 160"/>
              <a:gd name="T27" fmla="*/ 18 h 126"/>
              <a:gd name="T28" fmla="*/ 11 w 160"/>
              <a:gd name="T29" fmla="*/ 16 h 126"/>
              <a:gd name="T30" fmla="*/ 152 w 160"/>
              <a:gd name="T31" fmla="*/ 16 h 126"/>
              <a:gd name="T32" fmla="*/ 156 w 160"/>
              <a:gd name="T33" fmla="*/ 18 h 126"/>
              <a:gd name="T34" fmla="*/ 156 w 160"/>
              <a:gd name="T35" fmla="*/ 118 h 126"/>
              <a:gd name="T36" fmla="*/ 83 w 160"/>
              <a:gd name="T37" fmla="*/ 21 h 126"/>
              <a:gd name="T38" fmla="*/ 36 w 160"/>
              <a:gd name="T39" fmla="*/ 68 h 126"/>
              <a:gd name="T40" fmla="*/ 83 w 160"/>
              <a:gd name="T41" fmla="*/ 115 h 126"/>
              <a:gd name="T42" fmla="*/ 130 w 160"/>
              <a:gd name="T43" fmla="*/ 68 h 126"/>
              <a:gd name="T44" fmla="*/ 83 w 160"/>
              <a:gd name="T45" fmla="*/ 21 h 126"/>
              <a:gd name="T46" fmla="*/ 83 w 160"/>
              <a:gd name="T47" fmla="*/ 110 h 126"/>
              <a:gd name="T48" fmla="*/ 43 w 160"/>
              <a:gd name="T49" fmla="*/ 68 h 126"/>
              <a:gd name="T50" fmla="*/ 83 w 160"/>
              <a:gd name="T51" fmla="*/ 27 h 126"/>
              <a:gd name="T52" fmla="*/ 125 w 160"/>
              <a:gd name="T53" fmla="*/ 68 h 126"/>
              <a:gd name="T54" fmla="*/ 83 w 160"/>
              <a:gd name="T55" fmla="*/ 110 h 126"/>
              <a:gd name="T56" fmla="*/ 55 w 160"/>
              <a:gd name="T57" fmla="*/ 4 h 126"/>
              <a:gd name="T58" fmla="*/ 109 w 160"/>
              <a:gd name="T59" fmla="*/ 4 h 126"/>
              <a:gd name="T60" fmla="*/ 111 w 160"/>
              <a:gd name="T61" fmla="*/ 2 h 126"/>
              <a:gd name="T62" fmla="*/ 109 w 160"/>
              <a:gd name="T63" fmla="*/ 0 h 126"/>
              <a:gd name="T64" fmla="*/ 55 w 160"/>
              <a:gd name="T65" fmla="*/ 0 h 126"/>
              <a:gd name="T66" fmla="*/ 53 w 160"/>
              <a:gd name="T67" fmla="*/ 2 h 126"/>
              <a:gd name="T68" fmla="*/ 55 w 160"/>
              <a:gd name="T69" fmla="*/ 4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26">
                <a:moveTo>
                  <a:pt x="152" y="10"/>
                </a:moveTo>
                <a:cubicBezTo>
                  <a:pt x="11" y="10"/>
                  <a:pt x="11" y="10"/>
                  <a:pt x="11" y="10"/>
                </a:cubicBezTo>
                <a:cubicBezTo>
                  <a:pt x="4" y="10"/>
                  <a:pt x="0" y="14"/>
                  <a:pt x="0" y="18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2"/>
                  <a:pt x="4" y="126"/>
                  <a:pt x="11" y="126"/>
                </a:cubicBezTo>
                <a:cubicBezTo>
                  <a:pt x="152" y="126"/>
                  <a:pt x="152" y="126"/>
                  <a:pt x="152" y="126"/>
                </a:cubicBezTo>
                <a:cubicBezTo>
                  <a:pt x="156" y="126"/>
                  <a:pt x="160" y="122"/>
                  <a:pt x="160" y="118"/>
                </a:cubicBezTo>
                <a:cubicBezTo>
                  <a:pt x="160" y="18"/>
                  <a:pt x="160" y="18"/>
                  <a:pt x="160" y="18"/>
                </a:cubicBezTo>
                <a:cubicBezTo>
                  <a:pt x="160" y="14"/>
                  <a:pt x="156" y="10"/>
                  <a:pt x="152" y="10"/>
                </a:cubicBezTo>
                <a:close/>
                <a:moveTo>
                  <a:pt x="156" y="118"/>
                </a:moveTo>
                <a:cubicBezTo>
                  <a:pt x="156" y="120"/>
                  <a:pt x="154" y="122"/>
                  <a:pt x="152" y="122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9" y="122"/>
                  <a:pt x="6" y="120"/>
                  <a:pt x="6" y="118"/>
                </a:cubicBezTo>
                <a:cubicBezTo>
                  <a:pt x="6" y="18"/>
                  <a:pt x="6" y="18"/>
                  <a:pt x="6" y="18"/>
                </a:cubicBezTo>
                <a:cubicBezTo>
                  <a:pt x="6" y="16"/>
                  <a:pt x="9" y="16"/>
                  <a:pt x="11" y="16"/>
                </a:cubicBezTo>
                <a:cubicBezTo>
                  <a:pt x="152" y="16"/>
                  <a:pt x="152" y="16"/>
                  <a:pt x="152" y="16"/>
                </a:cubicBezTo>
                <a:cubicBezTo>
                  <a:pt x="154" y="16"/>
                  <a:pt x="156" y="16"/>
                  <a:pt x="156" y="18"/>
                </a:cubicBezTo>
                <a:lnTo>
                  <a:pt x="156" y="118"/>
                </a:lnTo>
                <a:close/>
                <a:moveTo>
                  <a:pt x="83" y="21"/>
                </a:moveTo>
                <a:cubicBezTo>
                  <a:pt x="58" y="21"/>
                  <a:pt x="36" y="42"/>
                  <a:pt x="36" y="68"/>
                </a:cubicBezTo>
                <a:cubicBezTo>
                  <a:pt x="36" y="93"/>
                  <a:pt x="58" y="115"/>
                  <a:pt x="83" y="115"/>
                </a:cubicBezTo>
                <a:cubicBezTo>
                  <a:pt x="108" y="115"/>
                  <a:pt x="130" y="93"/>
                  <a:pt x="130" y="68"/>
                </a:cubicBezTo>
                <a:cubicBezTo>
                  <a:pt x="130" y="42"/>
                  <a:pt x="108" y="21"/>
                  <a:pt x="83" y="21"/>
                </a:cubicBezTo>
                <a:close/>
                <a:moveTo>
                  <a:pt x="83" y="110"/>
                </a:moveTo>
                <a:cubicBezTo>
                  <a:pt x="62" y="110"/>
                  <a:pt x="43" y="91"/>
                  <a:pt x="43" y="68"/>
                </a:cubicBezTo>
                <a:cubicBezTo>
                  <a:pt x="43" y="46"/>
                  <a:pt x="62" y="27"/>
                  <a:pt x="83" y="27"/>
                </a:cubicBezTo>
                <a:cubicBezTo>
                  <a:pt x="106" y="27"/>
                  <a:pt x="125" y="46"/>
                  <a:pt x="125" y="68"/>
                </a:cubicBezTo>
                <a:cubicBezTo>
                  <a:pt x="125" y="91"/>
                  <a:pt x="106" y="110"/>
                  <a:pt x="83" y="110"/>
                </a:cubicBezTo>
                <a:close/>
                <a:moveTo>
                  <a:pt x="55" y="4"/>
                </a:moveTo>
                <a:cubicBezTo>
                  <a:pt x="109" y="4"/>
                  <a:pt x="109" y="4"/>
                  <a:pt x="109" y="4"/>
                </a:cubicBezTo>
                <a:cubicBezTo>
                  <a:pt x="111" y="4"/>
                  <a:pt x="111" y="4"/>
                  <a:pt x="111" y="2"/>
                </a:cubicBezTo>
                <a:cubicBezTo>
                  <a:pt x="111" y="0"/>
                  <a:pt x="111" y="0"/>
                  <a:pt x="109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5" y="0"/>
                  <a:pt x="53" y="0"/>
                  <a:pt x="53" y="2"/>
                </a:cubicBezTo>
                <a:cubicBezTo>
                  <a:pt x="53" y="4"/>
                  <a:pt x="55" y="4"/>
                  <a:pt x="55" y="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7C808733-09D9-DB13-61C2-929F69A97113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3576638"/>
            <a:ext cx="250825" cy="254000"/>
          </a:xfrm>
          <a:custGeom>
            <a:avLst/>
            <a:gdLst>
              <a:gd name="T0" fmla="*/ 65 w 158"/>
              <a:gd name="T1" fmla="*/ 143 h 160"/>
              <a:gd name="T2" fmla="*/ 76 w 158"/>
              <a:gd name="T3" fmla="*/ 147 h 160"/>
              <a:gd name="T4" fmla="*/ 65 w 158"/>
              <a:gd name="T5" fmla="*/ 11 h 160"/>
              <a:gd name="T6" fmla="*/ 80 w 158"/>
              <a:gd name="T7" fmla="*/ 6 h 160"/>
              <a:gd name="T8" fmla="*/ 87 w 158"/>
              <a:gd name="T9" fmla="*/ 14 h 160"/>
              <a:gd name="T10" fmla="*/ 87 w 158"/>
              <a:gd name="T11" fmla="*/ 6 h 160"/>
              <a:gd name="T12" fmla="*/ 4 w 158"/>
              <a:gd name="T13" fmla="*/ 35 h 160"/>
              <a:gd name="T14" fmla="*/ 7 w 158"/>
              <a:gd name="T15" fmla="*/ 21 h 160"/>
              <a:gd name="T16" fmla="*/ 0 w 158"/>
              <a:gd name="T17" fmla="*/ 24 h 160"/>
              <a:gd name="T18" fmla="*/ 16 w 158"/>
              <a:gd name="T19" fmla="*/ 61 h 160"/>
              <a:gd name="T20" fmla="*/ 11 w 158"/>
              <a:gd name="T21" fmla="*/ 63 h 160"/>
              <a:gd name="T22" fmla="*/ 28 w 158"/>
              <a:gd name="T23" fmla="*/ 108 h 160"/>
              <a:gd name="T24" fmla="*/ 28 w 158"/>
              <a:gd name="T25" fmla="*/ 114 h 160"/>
              <a:gd name="T26" fmla="*/ 7 w 158"/>
              <a:gd name="T27" fmla="*/ 47 h 160"/>
              <a:gd name="T28" fmla="*/ 13 w 158"/>
              <a:gd name="T29" fmla="*/ 45 h 160"/>
              <a:gd name="T30" fmla="*/ 13 w 158"/>
              <a:gd name="T31" fmla="*/ 11 h 160"/>
              <a:gd name="T32" fmla="*/ 24 w 158"/>
              <a:gd name="T33" fmla="*/ 14 h 160"/>
              <a:gd name="T34" fmla="*/ 22 w 158"/>
              <a:gd name="T35" fmla="*/ 6 h 160"/>
              <a:gd name="T36" fmla="*/ 26 w 158"/>
              <a:gd name="T37" fmla="*/ 97 h 160"/>
              <a:gd name="T38" fmla="*/ 24 w 158"/>
              <a:gd name="T39" fmla="*/ 102 h 160"/>
              <a:gd name="T40" fmla="*/ 15 w 158"/>
              <a:gd name="T41" fmla="*/ 70 h 160"/>
              <a:gd name="T42" fmla="*/ 20 w 158"/>
              <a:gd name="T43" fmla="*/ 74 h 160"/>
              <a:gd name="T44" fmla="*/ 20 w 158"/>
              <a:gd name="T45" fmla="*/ 83 h 160"/>
              <a:gd name="T46" fmla="*/ 22 w 158"/>
              <a:gd name="T47" fmla="*/ 89 h 160"/>
              <a:gd name="T48" fmla="*/ 148 w 158"/>
              <a:gd name="T49" fmla="*/ 52 h 160"/>
              <a:gd name="T50" fmla="*/ 149 w 158"/>
              <a:gd name="T51" fmla="*/ 32 h 160"/>
              <a:gd name="T52" fmla="*/ 154 w 158"/>
              <a:gd name="T53" fmla="*/ 35 h 160"/>
              <a:gd name="T54" fmla="*/ 151 w 158"/>
              <a:gd name="T55" fmla="*/ 21 h 160"/>
              <a:gd name="T56" fmla="*/ 158 w 158"/>
              <a:gd name="T57" fmla="*/ 19 h 160"/>
              <a:gd name="T58" fmla="*/ 138 w 158"/>
              <a:gd name="T59" fmla="*/ 11 h 160"/>
              <a:gd name="T60" fmla="*/ 132 w 158"/>
              <a:gd name="T61" fmla="*/ 11 h 160"/>
              <a:gd name="T62" fmla="*/ 149 w 158"/>
              <a:gd name="T63" fmla="*/ 11 h 160"/>
              <a:gd name="T64" fmla="*/ 145 w 158"/>
              <a:gd name="T65" fmla="*/ 56 h 160"/>
              <a:gd name="T66" fmla="*/ 145 w 158"/>
              <a:gd name="T67" fmla="*/ 65 h 160"/>
              <a:gd name="T68" fmla="*/ 126 w 158"/>
              <a:gd name="T69" fmla="*/ 121 h 160"/>
              <a:gd name="T70" fmla="*/ 126 w 158"/>
              <a:gd name="T71" fmla="*/ 97 h 160"/>
              <a:gd name="T72" fmla="*/ 126 w 158"/>
              <a:gd name="T73" fmla="*/ 72 h 160"/>
              <a:gd name="T74" fmla="*/ 126 w 158"/>
              <a:gd name="T75" fmla="*/ 48 h 160"/>
              <a:gd name="T76" fmla="*/ 126 w 158"/>
              <a:gd name="T77" fmla="*/ 30 h 160"/>
              <a:gd name="T78" fmla="*/ 113 w 158"/>
              <a:gd name="T79" fmla="*/ 0 h 160"/>
              <a:gd name="T80" fmla="*/ 28 w 158"/>
              <a:gd name="T81" fmla="*/ 119 h 160"/>
              <a:gd name="T82" fmla="*/ 32 w 158"/>
              <a:gd name="T83" fmla="*/ 126 h 160"/>
              <a:gd name="T84" fmla="*/ 32 w 158"/>
              <a:gd name="T85" fmla="*/ 141 h 160"/>
              <a:gd name="T86" fmla="*/ 126 w 158"/>
              <a:gd name="T87" fmla="*/ 149 h 160"/>
              <a:gd name="T88" fmla="*/ 126 w 158"/>
              <a:gd name="T89" fmla="*/ 132 h 160"/>
              <a:gd name="T90" fmla="*/ 130 w 158"/>
              <a:gd name="T91" fmla="*/ 123 h 160"/>
              <a:gd name="T92" fmla="*/ 113 w 158"/>
              <a:gd name="T93" fmla="*/ 156 h 160"/>
              <a:gd name="T94" fmla="*/ 119 w 158"/>
              <a:gd name="T95" fmla="*/ 128 h 160"/>
              <a:gd name="T96" fmla="*/ 39 w 158"/>
              <a:gd name="T97" fmla="*/ 22 h 160"/>
              <a:gd name="T98" fmla="*/ 39 w 158"/>
              <a:gd name="T99" fmla="*/ 15 h 160"/>
              <a:gd name="T100" fmla="*/ 119 w 158"/>
              <a:gd name="T101" fmla="*/ 11 h 160"/>
              <a:gd name="T102" fmla="*/ 132 w 158"/>
              <a:gd name="T103" fmla="*/ 100 h 160"/>
              <a:gd name="T104" fmla="*/ 136 w 158"/>
              <a:gd name="T105" fmla="*/ 95 h 160"/>
              <a:gd name="T106" fmla="*/ 129 w 158"/>
              <a:gd name="T107" fmla="*/ 114 h 160"/>
              <a:gd name="T108" fmla="*/ 138 w 158"/>
              <a:gd name="T109" fmla="*/ 83 h 160"/>
              <a:gd name="T110" fmla="*/ 138 w 158"/>
              <a:gd name="T111" fmla="*/ 89 h 160"/>
              <a:gd name="T112" fmla="*/ 143 w 158"/>
              <a:gd name="T113" fmla="*/ 70 h 160"/>
              <a:gd name="T114" fmla="*/ 143 w 158"/>
              <a:gd name="T115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8" h="160">
                <a:moveTo>
                  <a:pt x="76" y="154"/>
                </a:moveTo>
                <a:cubicBezTo>
                  <a:pt x="82" y="154"/>
                  <a:pt x="86" y="147"/>
                  <a:pt x="86" y="143"/>
                </a:cubicBezTo>
                <a:cubicBezTo>
                  <a:pt x="86" y="137"/>
                  <a:pt x="82" y="133"/>
                  <a:pt x="76" y="133"/>
                </a:cubicBezTo>
                <a:cubicBezTo>
                  <a:pt x="71" y="133"/>
                  <a:pt x="65" y="137"/>
                  <a:pt x="65" y="143"/>
                </a:cubicBezTo>
                <a:cubicBezTo>
                  <a:pt x="65" y="147"/>
                  <a:pt x="71" y="154"/>
                  <a:pt x="76" y="154"/>
                </a:cubicBezTo>
                <a:close/>
                <a:moveTo>
                  <a:pt x="76" y="137"/>
                </a:moveTo>
                <a:cubicBezTo>
                  <a:pt x="80" y="137"/>
                  <a:pt x="82" y="139"/>
                  <a:pt x="82" y="143"/>
                </a:cubicBezTo>
                <a:cubicBezTo>
                  <a:pt x="82" y="145"/>
                  <a:pt x="80" y="147"/>
                  <a:pt x="76" y="147"/>
                </a:cubicBezTo>
                <a:cubicBezTo>
                  <a:pt x="73" y="147"/>
                  <a:pt x="71" y="145"/>
                  <a:pt x="71" y="143"/>
                </a:cubicBezTo>
                <a:cubicBezTo>
                  <a:pt x="71" y="139"/>
                  <a:pt x="73" y="137"/>
                  <a:pt x="76" y="137"/>
                </a:cubicBezTo>
                <a:close/>
                <a:moveTo>
                  <a:pt x="69" y="6"/>
                </a:moveTo>
                <a:cubicBezTo>
                  <a:pt x="67" y="6"/>
                  <a:pt x="65" y="9"/>
                  <a:pt x="65" y="11"/>
                </a:cubicBezTo>
                <a:cubicBezTo>
                  <a:pt x="65" y="11"/>
                  <a:pt x="67" y="14"/>
                  <a:pt x="69" y="14"/>
                </a:cubicBezTo>
                <a:cubicBezTo>
                  <a:pt x="80" y="14"/>
                  <a:pt x="80" y="14"/>
                  <a:pt x="80" y="14"/>
                </a:cubicBezTo>
                <a:cubicBezTo>
                  <a:pt x="82" y="11"/>
                  <a:pt x="82" y="11"/>
                  <a:pt x="82" y="11"/>
                </a:cubicBezTo>
                <a:cubicBezTo>
                  <a:pt x="82" y="9"/>
                  <a:pt x="80" y="6"/>
                  <a:pt x="80" y="6"/>
                </a:cubicBezTo>
                <a:cubicBezTo>
                  <a:pt x="69" y="6"/>
                  <a:pt x="69" y="6"/>
                  <a:pt x="69" y="6"/>
                </a:cubicBezTo>
                <a:close/>
                <a:moveTo>
                  <a:pt x="87" y="6"/>
                </a:moveTo>
                <a:cubicBezTo>
                  <a:pt x="87" y="6"/>
                  <a:pt x="85" y="9"/>
                  <a:pt x="85" y="11"/>
                </a:cubicBezTo>
                <a:cubicBezTo>
                  <a:pt x="87" y="14"/>
                  <a:pt x="87" y="14"/>
                  <a:pt x="87" y="14"/>
                </a:cubicBezTo>
                <a:cubicBezTo>
                  <a:pt x="92" y="14"/>
                  <a:pt x="92" y="14"/>
                  <a:pt x="92" y="14"/>
                </a:cubicBezTo>
                <a:cubicBezTo>
                  <a:pt x="94" y="11"/>
                  <a:pt x="94" y="11"/>
                  <a:pt x="94" y="11"/>
                </a:cubicBezTo>
                <a:cubicBezTo>
                  <a:pt x="94" y="9"/>
                  <a:pt x="92" y="6"/>
                  <a:pt x="92" y="6"/>
                </a:cubicBezTo>
                <a:cubicBezTo>
                  <a:pt x="87" y="6"/>
                  <a:pt x="87" y="6"/>
                  <a:pt x="87" y="6"/>
                </a:cubicBezTo>
                <a:close/>
                <a:moveTo>
                  <a:pt x="9" y="35"/>
                </a:moveTo>
                <a:cubicBezTo>
                  <a:pt x="9" y="32"/>
                  <a:pt x="9" y="32"/>
                  <a:pt x="9" y="32"/>
                </a:cubicBezTo>
                <a:cubicBezTo>
                  <a:pt x="9" y="30"/>
                  <a:pt x="7" y="30"/>
                  <a:pt x="4" y="30"/>
                </a:cubicBezTo>
                <a:cubicBezTo>
                  <a:pt x="4" y="30"/>
                  <a:pt x="2" y="32"/>
                  <a:pt x="4" y="35"/>
                </a:cubicBezTo>
                <a:cubicBezTo>
                  <a:pt x="4" y="37"/>
                  <a:pt x="4" y="37"/>
                  <a:pt x="4" y="37"/>
                </a:cubicBezTo>
                <a:cubicBezTo>
                  <a:pt x="7" y="39"/>
                  <a:pt x="7" y="39"/>
                  <a:pt x="7" y="39"/>
                </a:cubicBezTo>
                <a:cubicBezTo>
                  <a:pt x="9" y="39"/>
                  <a:pt x="9" y="37"/>
                  <a:pt x="9" y="35"/>
                </a:cubicBezTo>
                <a:close/>
                <a:moveTo>
                  <a:pt x="7" y="21"/>
                </a:moveTo>
                <a:cubicBezTo>
                  <a:pt x="7" y="19"/>
                  <a:pt x="7" y="17"/>
                  <a:pt x="5" y="17"/>
                </a:cubicBezTo>
                <a:cubicBezTo>
                  <a:pt x="2" y="17"/>
                  <a:pt x="2" y="17"/>
                  <a:pt x="0" y="19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4"/>
                  <a:pt x="2" y="26"/>
                  <a:pt x="5" y="26"/>
                </a:cubicBezTo>
                <a:cubicBezTo>
                  <a:pt x="5" y="26"/>
                  <a:pt x="7" y="24"/>
                  <a:pt x="7" y="21"/>
                </a:cubicBezTo>
                <a:close/>
                <a:moveTo>
                  <a:pt x="16" y="65"/>
                </a:moveTo>
                <a:cubicBezTo>
                  <a:pt x="16" y="63"/>
                  <a:pt x="18" y="63"/>
                  <a:pt x="16" y="61"/>
                </a:cubicBezTo>
                <a:cubicBezTo>
                  <a:pt x="16" y="58"/>
                  <a:pt x="16" y="58"/>
                  <a:pt x="16" y="58"/>
                </a:cubicBezTo>
                <a:cubicBezTo>
                  <a:pt x="16" y="56"/>
                  <a:pt x="14" y="56"/>
                  <a:pt x="14" y="56"/>
                </a:cubicBezTo>
                <a:cubicBezTo>
                  <a:pt x="11" y="56"/>
                  <a:pt x="11" y="58"/>
                  <a:pt x="11" y="58"/>
                </a:cubicBezTo>
                <a:cubicBezTo>
                  <a:pt x="11" y="63"/>
                  <a:pt x="11" y="63"/>
                  <a:pt x="11" y="63"/>
                </a:cubicBezTo>
                <a:cubicBezTo>
                  <a:pt x="14" y="65"/>
                  <a:pt x="14" y="65"/>
                  <a:pt x="14" y="65"/>
                </a:cubicBezTo>
                <a:cubicBezTo>
                  <a:pt x="14" y="65"/>
                  <a:pt x="14" y="65"/>
                  <a:pt x="16" y="65"/>
                </a:cubicBezTo>
                <a:close/>
                <a:moveTo>
                  <a:pt x="31" y="112"/>
                </a:moveTo>
                <a:cubicBezTo>
                  <a:pt x="28" y="108"/>
                  <a:pt x="28" y="108"/>
                  <a:pt x="28" y="108"/>
                </a:cubicBezTo>
                <a:cubicBezTo>
                  <a:pt x="28" y="108"/>
                  <a:pt x="28" y="106"/>
                  <a:pt x="26" y="108"/>
                </a:cubicBezTo>
                <a:cubicBezTo>
                  <a:pt x="24" y="108"/>
                  <a:pt x="24" y="108"/>
                  <a:pt x="24" y="110"/>
                </a:cubicBezTo>
                <a:cubicBezTo>
                  <a:pt x="24" y="112"/>
                  <a:pt x="24" y="112"/>
                  <a:pt x="24" y="112"/>
                </a:cubicBezTo>
                <a:cubicBezTo>
                  <a:pt x="24" y="114"/>
                  <a:pt x="26" y="114"/>
                  <a:pt x="28" y="114"/>
                </a:cubicBezTo>
                <a:cubicBezTo>
                  <a:pt x="31" y="114"/>
                  <a:pt x="31" y="112"/>
                  <a:pt x="31" y="112"/>
                </a:cubicBezTo>
                <a:close/>
                <a:moveTo>
                  <a:pt x="13" y="45"/>
                </a:moveTo>
                <a:cubicBezTo>
                  <a:pt x="11" y="43"/>
                  <a:pt x="11" y="43"/>
                  <a:pt x="9" y="43"/>
                </a:cubicBezTo>
                <a:cubicBezTo>
                  <a:pt x="7" y="43"/>
                  <a:pt x="7" y="45"/>
                  <a:pt x="7" y="47"/>
                </a:cubicBezTo>
                <a:cubicBezTo>
                  <a:pt x="7" y="50"/>
                  <a:pt x="7" y="50"/>
                  <a:pt x="7" y="50"/>
                </a:cubicBezTo>
                <a:cubicBezTo>
                  <a:pt x="9" y="50"/>
                  <a:pt x="9" y="52"/>
                  <a:pt x="11" y="52"/>
                </a:cubicBezTo>
                <a:cubicBezTo>
                  <a:pt x="13" y="50"/>
                  <a:pt x="13" y="50"/>
                  <a:pt x="13" y="47"/>
                </a:cubicBezTo>
                <a:cubicBezTo>
                  <a:pt x="13" y="45"/>
                  <a:pt x="13" y="45"/>
                  <a:pt x="13" y="45"/>
                </a:cubicBezTo>
                <a:close/>
                <a:moveTo>
                  <a:pt x="11" y="15"/>
                </a:moveTo>
                <a:cubicBezTo>
                  <a:pt x="13" y="15"/>
                  <a:pt x="13" y="15"/>
                  <a:pt x="13" y="15"/>
                </a:cubicBezTo>
                <a:cubicBezTo>
                  <a:pt x="15" y="15"/>
                  <a:pt x="15" y="13"/>
                  <a:pt x="15" y="11"/>
                </a:cubicBezTo>
                <a:cubicBezTo>
                  <a:pt x="15" y="11"/>
                  <a:pt x="13" y="9"/>
                  <a:pt x="13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7" y="13"/>
                  <a:pt x="9" y="13"/>
                </a:cubicBezTo>
                <a:cubicBezTo>
                  <a:pt x="9" y="15"/>
                  <a:pt x="9" y="15"/>
                  <a:pt x="11" y="15"/>
                </a:cubicBezTo>
                <a:close/>
                <a:moveTo>
                  <a:pt x="24" y="14"/>
                </a:moveTo>
                <a:cubicBezTo>
                  <a:pt x="26" y="11"/>
                  <a:pt x="26" y="11"/>
                  <a:pt x="26" y="11"/>
                </a:cubicBezTo>
                <a:cubicBezTo>
                  <a:pt x="28" y="11"/>
                  <a:pt x="28" y="9"/>
                  <a:pt x="28" y="9"/>
                </a:cubicBezTo>
                <a:cubicBezTo>
                  <a:pt x="28" y="6"/>
                  <a:pt x="26" y="6"/>
                  <a:pt x="26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0" y="9"/>
                  <a:pt x="20" y="11"/>
                </a:cubicBezTo>
                <a:cubicBezTo>
                  <a:pt x="22" y="11"/>
                  <a:pt x="22" y="14"/>
                  <a:pt x="24" y="14"/>
                </a:cubicBezTo>
                <a:close/>
                <a:moveTo>
                  <a:pt x="26" y="100"/>
                </a:moveTo>
                <a:cubicBezTo>
                  <a:pt x="26" y="97"/>
                  <a:pt x="26" y="97"/>
                  <a:pt x="26" y="97"/>
                </a:cubicBezTo>
                <a:cubicBezTo>
                  <a:pt x="26" y="95"/>
                  <a:pt x="24" y="93"/>
                  <a:pt x="22" y="95"/>
                </a:cubicBezTo>
                <a:cubicBezTo>
                  <a:pt x="22" y="95"/>
                  <a:pt x="20" y="95"/>
                  <a:pt x="20" y="97"/>
                </a:cubicBezTo>
                <a:cubicBezTo>
                  <a:pt x="22" y="100"/>
                  <a:pt x="22" y="100"/>
                  <a:pt x="22" y="100"/>
                </a:cubicBezTo>
                <a:cubicBezTo>
                  <a:pt x="22" y="102"/>
                  <a:pt x="22" y="102"/>
                  <a:pt x="24" y="102"/>
                </a:cubicBezTo>
                <a:cubicBezTo>
                  <a:pt x="26" y="102"/>
                  <a:pt x="26" y="100"/>
                  <a:pt x="26" y="100"/>
                </a:cubicBezTo>
                <a:close/>
                <a:moveTo>
                  <a:pt x="20" y="74"/>
                </a:moveTo>
                <a:cubicBezTo>
                  <a:pt x="20" y="72"/>
                  <a:pt x="20" y="72"/>
                  <a:pt x="20" y="72"/>
                </a:cubicBezTo>
                <a:cubicBezTo>
                  <a:pt x="20" y="70"/>
                  <a:pt x="18" y="70"/>
                  <a:pt x="15" y="70"/>
                </a:cubicBezTo>
                <a:cubicBezTo>
                  <a:pt x="13" y="72"/>
                  <a:pt x="13" y="72"/>
                  <a:pt x="13" y="72"/>
                </a:cubicBezTo>
                <a:cubicBezTo>
                  <a:pt x="15" y="76"/>
                  <a:pt x="15" y="76"/>
                  <a:pt x="15" y="76"/>
                </a:cubicBezTo>
                <a:cubicBezTo>
                  <a:pt x="15" y="76"/>
                  <a:pt x="15" y="76"/>
                  <a:pt x="18" y="76"/>
                </a:cubicBezTo>
                <a:cubicBezTo>
                  <a:pt x="20" y="76"/>
                  <a:pt x="20" y="76"/>
                  <a:pt x="20" y="74"/>
                </a:cubicBezTo>
                <a:close/>
                <a:moveTo>
                  <a:pt x="22" y="89"/>
                </a:moveTo>
                <a:cubicBezTo>
                  <a:pt x="24" y="87"/>
                  <a:pt x="24" y="87"/>
                  <a:pt x="24" y="87"/>
                </a:cubicBezTo>
                <a:cubicBezTo>
                  <a:pt x="22" y="85"/>
                  <a:pt x="22" y="85"/>
                  <a:pt x="22" y="85"/>
                </a:cubicBezTo>
                <a:cubicBezTo>
                  <a:pt x="22" y="83"/>
                  <a:pt x="20" y="83"/>
                  <a:pt x="20" y="83"/>
                </a:cubicBezTo>
                <a:cubicBezTo>
                  <a:pt x="18" y="83"/>
                  <a:pt x="18" y="85"/>
                  <a:pt x="18" y="85"/>
                </a:cubicBezTo>
                <a:cubicBezTo>
                  <a:pt x="18" y="87"/>
                  <a:pt x="18" y="87"/>
                  <a:pt x="18" y="87"/>
                </a:cubicBezTo>
                <a:cubicBezTo>
                  <a:pt x="18" y="89"/>
                  <a:pt x="20" y="89"/>
                  <a:pt x="20" y="89"/>
                </a:cubicBezTo>
                <a:cubicBezTo>
                  <a:pt x="22" y="89"/>
                  <a:pt x="22" y="89"/>
                  <a:pt x="22" y="89"/>
                </a:cubicBezTo>
                <a:close/>
                <a:moveTo>
                  <a:pt x="149" y="43"/>
                </a:moveTo>
                <a:cubicBezTo>
                  <a:pt x="148" y="43"/>
                  <a:pt x="148" y="43"/>
                  <a:pt x="146" y="45"/>
                </a:cubicBezTo>
                <a:cubicBezTo>
                  <a:pt x="146" y="47"/>
                  <a:pt x="146" y="47"/>
                  <a:pt x="146" y="47"/>
                </a:cubicBezTo>
                <a:cubicBezTo>
                  <a:pt x="146" y="50"/>
                  <a:pt x="146" y="50"/>
                  <a:pt x="148" y="52"/>
                </a:cubicBezTo>
                <a:cubicBezTo>
                  <a:pt x="149" y="52"/>
                  <a:pt x="149" y="50"/>
                  <a:pt x="151" y="50"/>
                </a:cubicBezTo>
                <a:cubicBezTo>
                  <a:pt x="151" y="47"/>
                  <a:pt x="151" y="47"/>
                  <a:pt x="151" y="47"/>
                </a:cubicBezTo>
                <a:cubicBezTo>
                  <a:pt x="151" y="45"/>
                  <a:pt x="151" y="43"/>
                  <a:pt x="149" y="43"/>
                </a:cubicBezTo>
                <a:close/>
                <a:moveTo>
                  <a:pt x="149" y="32"/>
                </a:moveTo>
                <a:cubicBezTo>
                  <a:pt x="149" y="35"/>
                  <a:pt x="149" y="35"/>
                  <a:pt x="149" y="35"/>
                </a:cubicBezTo>
                <a:cubicBezTo>
                  <a:pt x="149" y="37"/>
                  <a:pt x="149" y="39"/>
                  <a:pt x="151" y="39"/>
                </a:cubicBezTo>
                <a:cubicBezTo>
                  <a:pt x="154" y="39"/>
                  <a:pt x="154" y="37"/>
                  <a:pt x="154" y="37"/>
                </a:cubicBezTo>
                <a:cubicBezTo>
                  <a:pt x="154" y="35"/>
                  <a:pt x="154" y="35"/>
                  <a:pt x="154" y="35"/>
                </a:cubicBezTo>
                <a:cubicBezTo>
                  <a:pt x="156" y="32"/>
                  <a:pt x="154" y="30"/>
                  <a:pt x="154" y="30"/>
                </a:cubicBezTo>
                <a:cubicBezTo>
                  <a:pt x="151" y="30"/>
                  <a:pt x="149" y="30"/>
                  <a:pt x="149" y="32"/>
                </a:cubicBezTo>
                <a:close/>
                <a:moveTo>
                  <a:pt x="154" y="17"/>
                </a:moveTo>
                <a:cubicBezTo>
                  <a:pt x="154" y="17"/>
                  <a:pt x="151" y="19"/>
                  <a:pt x="151" y="21"/>
                </a:cubicBezTo>
                <a:cubicBezTo>
                  <a:pt x="151" y="24"/>
                  <a:pt x="154" y="26"/>
                  <a:pt x="154" y="26"/>
                </a:cubicBezTo>
                <a:cubicBezTo>
                  <a:pt x="156" y="26"/>
                  <a:pt x="158" y="24"/>
                  <a:pt x="158" y="24"/>
                </a:cubicBezTo>
                <a:cubicBezTo>
                  <a:pt x="158" y="21"/>
                  <a:pt x="158" y="21"/>
                  <a:pt x="158" y="21"/>
                </a:cubicBezTo>
                <a:cubicBezTo>
                  <a:pt x="158" y="19"/>
                  <a:pt x="158" y="19"/>
                  <a:pt x="158" y="19"/>
                </a:cubicBezTo>
                <a:cubicBezTo>
                  <a:pt x="158" y="17"/>
                  <a:pt x="156" y="17"/>
                  <a:pt x="154" y="17"/>
                </a:cubicBezTo>
                <a:close/>
                <a:moveTo>
                  <a:pt x="132" y="11"/>
                </a:moveTo>
                <a:cubicBezTo>
                  <a:pt x="134" y="14"/>
                  <a:pt x="134" y="14"/>
                  <a:pt x="134" y="14"/>
                </a:cubicBezTo>
                <a:cubicBezTo>
                  <a:pt x="136" y="14"/>
                  <a:pt x="136" y="11"/>
                  <a:pt x="138" y="11"/>
                </a:cubicBezTo>
                <a:cubicBezTo>
                  <a:pt x="138" y="9"/>
                  <a:pt x="136" y="6"/>
                  <a:pt x="136" y="6"/>
                </a:cubicBezTo>
                <a:cubicBezTo>
                  <a:pt x="132" y="6"/>
                  <a:pt x="132" y="6"/>
                  <a:pt x="132" y="6"/>
                </a:cubicBezTo>
                <a:cubicBezTo>
                  <a:pt x="132" y="6"/>
                  <a:pt x="131" y="6"/>
                  <a:pt x="131" y="9"/>
                </a:cubicBezTo>
                <a:cubicBezTo>
                  <a:pt x="131" y="9"/>
                  <a:pt x="131" y="11"/>
                  <a:pt x="132" y="11"/>
                </a:cubicBezTo>
                <a:close/>
                <a:moveTo>
                  <a:pt x="145" y="15"/>
                </a:moveTo>
                <a:cubicBezTo>
                  <a:pt x="147" y="15"/>
                  <a:pt x="147" y="15"/>
                  <a:pt x="147" y="15"/>
                </a:cubicBezTo>
                <a:cubicBezTo>
                  <a:pt x="149" y="15"/>
                  <a:pt x="149" y="15"/>
                  <a:pt x="149" y="13"/>
                </a:cubicBezTo>
                <a:cubicBezTo>
                  <a:pt x="151" y="13"/>
                  <a:pt x="149" y="11"/>
                  <a:pt x="149" y="11"/>
                </a:cubicBezTo>
                <a:cubicBezTo>
                  <a:pt x="145" y="11"/>
                  <a:pt x="145" y="11"/>
                  <a:pt x="145" y="11"/>
                </a:cubicBezTo>
                <a:cubicBezTo>
                  <a:pt x="145" y="9"/>
                  <a:pt x="143" y="11"/>
                  <a:pt x="143" y="11"/>
                </a:cubicBezTo>
                <a:cubicBezTo>
                  <a:pt x="143" y="13"/>
                  <a:pt x="143" y="15"/>
                  <a:pt x="145" y="15"/>
                </a:cubicBezTo>
                <a:close/>
                <a:moveTo>
                  <a:pt x="145" y="56"/>
                </a:moveTo>
                <a:cubicBezTo>
                  <a:pt x="145" y="56"/>
                  <a:pt x="143" y="56"/>
                  <a:pt x="143" y="58"/>
                </a:cubicBezTo>
                <a:cubicBezTo>
                  <a:pt x="143" y="61"/>
                  <a:pt x="143" y="61"/>
                  <a:pt x="143" y="61"/>
                </a:cubicBezTo>
                <a:cubicBezTo>
                  <a:pt x="141" y="63"/>
                  <a:pt x="143" y="63"/>
                  <a:pt x="143" y="65"/>
                </a:cubicBezTo>
                <a:cubicBezTo>
                  <a:pt x="145" y="65"/>
                  <a:pt x="145" y="65"/>
                  <a:pt x="145" y="65"/>
                </a:cubicBezTo>
                <a:cubicBezTo>
                  <a:pt x="147" y="63"/>
                  <a:pt x="147" y="63"/>
                  <a:pt x="147" y="63"/>
                </a:cubicBezTo>
                <a:cubicBezTo>
                  <a:pt x="147" y="58"/>
                  <a:pt x="147" y="58"/>
                  <a:pt x="147" y="58"/>
                </a:cubicBezTo>
                <a:cubicBezTo>
                  <a:pt x="149" y="58"/>
                  <a:pt x="147" y="56"/>
                  <a:pt x="145" y="56"/>
                </a:cubicBezTo>
                <a:close/>
                <a:moveTo>
                  <a:pt x="126" y="121"/>
                </a:moveTo>
                <a:cubicBezTo>
                  <a:pt x="126" y="113"/>
                  <a:pt x="126" y="113"/>
                  <a:pt x="126" y="113"/>
                </a:cubicBezTo>
                <a:cubicBezTo>
                  <a:pt x="126" y="110"/>
                  <a:pt x="126" y="110"/>
                  <a:pt x="126" y="110"/>
                </a:cubicBezTo>
                <a:cubicBezTo>
                  <a:pt x="126" y="100"/>
                  <a:pt x="126" y="100"/>
                  <a:pt x="126" y="100"/>
                </a:cubicBezTo>
                <a:cubicBezTo>
                  <a:pt x="126" y="97"/>
                  <a:pt x="126" y="97"/>
                  <a:pt x="126" y="97"/>
                </a:cubicBezTo>
                <a:cubicBezTo>
                  <a:pt x="126" y="87"/>
                  <a:pt x="126" y="87"/>
                  <a:pt x="126" y="87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6" y="74"/>
                  <a:pt x="126" y="74"/>
                  <a:pt x="126" y="74"/>
                </a:cubicBezTo>
                <a:cubicBezTo>
                  <a:pt x="126" y="72"/>
                  <a:pt x="126" y="72"/>
                  <a:pt x="126" y="72"/>
                </a:cubicBezTo>
                <a:cubicBezTo>
                  <a:pt x="126" y="72"/>
                  <a:pt x="126" y="72"/>
                  <a:pt x="126" y="69"/>
                </a:cubicBezTo>
                <a:cubicBezTo>
                  <a:pt x="126" y="61"/>
                  <a:pt x="126" y="61"/>
                  <a:pt x="126" y="61"/>
                </a:cubicBezTo>
                <a:cubicBezTo>
                  <a:pt x="126" y="56"/>
                  <a:pt x="126" y="56"/>
                  <a:pt x="126" y="56"/>
                </a:cubicBezTo>
                <a:cubicBezTo>
                  <a:pt x="126" y="48"/>
                  <a:pt x="126" y="48"/>
                  <a:pt x="126" y="48"/>
                </a:cubicBezTo>
                <a:cubicBezTo>
                  <a:pt x="126" y="43"/>
                  <a:pt x="126" y="43"/>
                  <a:pt x="126" y="43"/>
                </a:cubicBezTo>
                <a:cubicBezTo>
                  <a:pt x="126" y="35"/>
                  <a:pt x="126" y="35"/>
                  <a:pt x="126" y="35"/>
                </a:cubicBezTo>
                <a:cubicBezTo>
                  <a:pt x="126" y="33"/>
                  <a:pt x="126" y="33"/>
                  <a:pt x="126" y="33"/>
                </a:cubicBezTo>
                <a:cubicBezTo>
                  <a:pt x="126" y="30"/>
                  <a:pt x="126" y="30"/>
                  <a:pt x="126" y="30"/>
                </a:cubicBezTo>
                <a:cubicBezTo>
                  <a:pt x="126" y="20"/>
                  <a:pt x="126" y="20"/>
                  <a:pt x="126" y="20"/>
                </a:cubicBezTo>
                <a:cubicBezTo>
                  <a:pt x="126" y="17"/>
                  <a:pt x="126" y="17"/>
                  <a:pt x="126" y="17"/>
                </a:cubicBezTo>
                <a:cubicBezTo>
                  <a:pt x="126" y="11"/>
                  <a:pt x="126" y="11"/>
                  <a:pt x="126" y="11"/>
                </a:cubicBezTo>
                <a:cubicBezTo>
                  <a:pt x="126" y="5"/>
                  <a:pt x="119" y="0"/>
                  <a:pt x="113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39" y="0"/>
                  <a:pt x="32" y="5"/>
                  <a:pt x="32" y="11"/>
                </a:cubicBezTo>
                <a:cubicBezTo>
                  <a:pt x="32" y="93"/>
                  <a:pt x="32" y="115"/>
                  <a:pt x="32" y="121"/>
                </a:cubicBezTo>
                <a:cubicBezTo>
                  <a:pt x="32" y="121"/>
                  <a:pt x="30" y="119"/>
                  <a:pt x="28" y="119"/>
                </a:cubicBezTo>
                <a:cubicBezTo>
                  <a:pt x="28" y="121"/>
                  <a:pt x="26" y="121"/>
                  <a:pt x="28" y="123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8" y="128"/>
                  <a:pt x="30" y="128"/>
                  <a:pt x="30" y="128"/>
                </a:cubicBezTo>
                <a:cubicBezTo>
                  <a:pt x="32" y="128"/>
                  <a:pt x="32" y="128"/>
                  <a:pt x="32" y="126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30" y="134"/>
                  <a:pt x="30" y="134"/>
                  <a:pt x="30" y="136"/>
                </a:cubicBezTo>
                <a:cubicBezTo>
                  <a:pt x="32" y="139"/>
                  <a:pt x="32" y="139"/>
                  <a:pt x="32" y="139"/>
                </a:cubicBezTo>
                <a:cubicBezTo>
                  <a:pt x="32" y="141"/>
                  <a:pt x="32" y="141"/>
                  <a:pt x="32" y="141"/>
                </a:cubicBezTo>
                <a:cubicBezTo>
                  <a:pt x="32" y="149"/>
                  <a:pt x="32" y="149"/>
                  <a:pt x="32" y="149"/>
                </a:cubicBezTo>
                <a:cubicBezTo>
                  <a:pt x="32" y="156"/>
                  <a:pt x="39" y="160"/>
                  <a:pt x="45" y="160"/>
                </a:cubicBezTo>
                <a:cubicBezTo>
                  <a:pt x="113" y="160"/>
                  <a:pt x="113" y="160"/>
                  <a:pt x="113" y="160"/>
                </a:cubicBezTo>
                <a:cubicBezTo>
                  <a:pt x="119" y="160"/>
                  <a:pt x="126" y="156"/>
                  <a:pt x="126" y="149"/>
                </a:cubicBezTo>
                <a:cubicBezTo>
                  <a:pt x="126" y="141"/>
                  <a:pt x="126" y="141"/>
                  <a:pt x="126" y="141"/>
                </a:cubicBezTo>
                <a:cubicBezTo>
                  <a:pt x="126" y="141"/>
                  <a:pt x="126" y="139"/>
                  <a:pt x="128" y="139"/>
                </a:cubicBezTo>
                <a:cubicBezTo>
                  <a:pt x="128" y="136"/>
                  <a:pt x="128" y="136"/>
                  <a:pt x="128" y="136"/>
                </a:cubicBezTo>
                <a:cubicBezTo>
                  <a:pt x="128" y="134"/>
                  <a:pt x="128" y="134"/>
                  <a:pt x="126" y="132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8"/>
                  <a:pt x="126" y="128"/>
                  <a:pt x="128" y="128"/>
                </a:cubicBezTo>
                <a:cubicBezTo>
                  <a:pt x="128" y="128"/>
                  <a:pt x="130" y="128"/>
                  <a:pt x="130" y="126"/>
                </a:cubicBezTo>
                <a:cubicBezTo>
                  <a:pt x="130" y="123"/>
                  <a:pt x="130" y="123"/>
                  <a:pt x="130" y="123"/>
                </a:cubicBezTo>
                <a:cubicBezTo>
                  <a:pt x="132" y="121"/>
                  <a:pt x="130" y="121"/>
                  <a:pt x="130" y="119"/>
                </a:cubicBezTo>
                <a:cubicBezTo>
                  <a:pt x="128" y="119"/>
                  <a:pt x="126" y="121"/>
                  <a:pt x="126" y="121"/>
                </a:cubicBezTo>
                <a:close/>
                <a:moveTo>
                  <a:pt x="119" y="149"/>
                </a:moveTo>
                <a:cubicBezTo>
                  <a:pt x="119" y="154"/>
                  <a:pt x="117" y="156"/>
                  <a:pt x="113" y="156"/>
                </a:cubicBezTo>
                <a:cubicBezTo>
                  <a:pt x="45" y="156"/>
                  <a:pt x="45" y="156"/>
                  <a:pt x="45" y="156"/>
                </a:cubicBezTo>
                <a:cubicBezTo>
                  <a:pt x="41" y="156"/>
                  <a:pt x="39" y="154"/>
                  <a:pt x="39" y="149"/>
                </a:cubicBezTo>
                <a:cubicBezTo>
                  <a:pt x="39" y="128"/>
                  <a:pt x="39" y="128"/>
                  <a:pt x="39" y="128"/>
                </a:cubicBezTo>
                <a:cubicBezTo>
                  <a:pt x="119" y="128"/>
                  <a:pt x="119" y="128"/>
                  <a:pt x="119" y="128"/>
                </a:cubicBezTo>
                <a:cubicBezTo>
                  <a:pt x="119" y="149"/>
                  <a:pt x="119" y="149"/>
                  <a:pt x="119" y="149"/>
                </a:cubicBezTo>
                <a:close/>
                <a:moveTo>
                  <a:pt x="119" y="123"/>
                </a:moveTo>
                <a:cubicBezTo>
                  <a:pt x="39" y="123"/>
                  <a:pt x="39" y="123"/>
                  <a:pt x="39" y="123"/>
                </a:cubicBezTo>
                <a:cubicBezTo>
                  <a:pt x="39" y="22"/>
                  <a:pt x="39" y="22"/>
                  <a:pt x="39" y="22"/>
                </a:cubicBezTo>
                <a:cubicBezTo>
                  <a:pt x="119" y="22"/>
                  <a:pt x="119" y="22"/>
                  <a:pt x="119" y="22"/>
                </a:cubicBezTo>
                <a:cubicBezTo>
                  <a:pt x="119" y="123"/>
                  <a:pt x="119" y="123"/>
                  <a:pt x="119" y="123"/>
                </a:cubicBezTo>
                <a:close/>
                <a:moveTo>
                  <a:pt x="119" y="15"/>
                </a:moveTo>
                <a:cubicBezTo>
                  <a:pt x="39" y="15"/>
                  <a:pt x="39" y="15"/>
                  <a:pt x="39" y="15"/>
                </a:cubicBezTo>
                <a:cubicBezTo>
                  <a:pt x="39" y="11"/>
                  <a:pt x="39" y="11"/>
                  <a:pt x="39" y="11"/>
                </a:cubicBezTo>
                <a:cubicBezTo>
                  <a:pt x="39" y="7"/>
                  <a:pt x="41" y="5"/>
                  <a:pt x="45" y="5"/>
                </a:cubicBezTo>
                <a:cubicBezTo>
                  <a:pt x="113" y="5"/>
                  <a:pt x="113" y="5"/>
                  <a:pt x="113" y="5"/>
                </a:cubicBezTo>
                <a:cubicBezTo>
                  <a:pt x="117" y="5"/>
                  <a:pt x="119" y="7"/>
                  <a:pt x="119" y="11"/>
                </a:cubicBezTo>
                <a:cubicBezTo>
                  <a:pt x="119" y="15"/>
                  <a:pt x="119" y="15"/>
                  <a:pt x="119" y="15"/>
                </a:cubicBezTo>
                <a:close/>
                <a:moveTo>
                  <a:pt x="136" y="95"/>
                </a:moveTo>
                <a:cubicBezTo>
                  <a:pt x="134" y="93"/>
                  <a:pt x="132" y="95"/>
                  <a:pt x="132" y="97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2" y="102"/>
                  <a:pt x="134" y="102"/>
                </a:cubicBezTo>
                <a:cubicBezTo>
                  <a:pt x="136" y="102"/>
                  <a:pt x="136" y="102"/>
                  <a:pt x="136" y="100"/>
                </a:cubicBezTo>
                <a:cubicBezTo>
                  <a:pt x="138" y="97"/>
                  <a:pt x="138" y="97"/>
                  <a:pt x="138" y="97"/>
                </a:cubicBezTo>
                <a:cubicBezTo>
                  <a:pt x="138" y="95"/>
                  <a:pt x="136" y="95"/>
                  <a:pt x="136" y="95"/>
                </a:cubicBezTo>
                <a:close/>
                <a:moveTo>
                  <a:pt x="132" y="108"/>
                </a:moveTo>
                <a:cubicBezTo>
                  <a:pt x="129" y="106"/>
                  <a:pt x="129" y="108"/>
                  <a:pt x="129" y="108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27" y="112"/>
                  <a:pt x="127" y="114"/>
                  <a:pt x="129" y="114"/>
                </a:cubicBezTo>
                <a:cubicBezTo>
                  <a:pt x="132" y="114"/>
                  <a:pt x="134" y="114"/>
                  <a:pt x="134" y="112"/>
                </a:cubicBezTo>
                <a:cubicBezTo>
                  <a:pt x="134" y="110"/>
                  <a:pt x="134" y="110"/>
                  <a:pt x="134" y="110"/>
                </a:cubicBezTo>
                <a:cubicBezTo>
                  <a:pt x="134" y="108"/>
                  <a:pt x="134" y="108"/>
                  <a:pt x="132" y="108"/>
                </a:cubicBezTo>
                <a:close/>
                <a:moveTo>
                  <a:pt x="138" y="83"/>
                </a:moveTo>
                <a:cubicBezTo>
                  <a:pt x="138" y="83"/>
                  <a:pt x="136" y="83"/>
                  <a:pt x="136" y="85"/>
                </a:cubicBezTo>
                <a:cubicBezTo>
                  <a:pt x="134" y="87"/>
                  <a:pt x="134" y="87"/>
                  <a:pt x="134" y="87"/>
                </a:cubicBezTo>
                <a:cubicBezTo>
                  <a:pt x="136" y="89"/>
                  <a:pt x="136" y="89"/>
                  <a:pt x="136" y="89"/>
                </a:cubicBezTo>
                <a:cubicBezTo>
                  <a:pt x="138" y="89"/>
                  <a:pt x="138" y="89"/>
                  <a:pt x="138" y="89"/>
                </a:cubicBezTo>
                <a:cubicBezTo>
                  <a:pt x="138" y="89"/>
                  <a:pt x="141" y="89"/>
                  <a:pt x="141" y="87"/>
                </a:cubicBezTo>
                <a:cubicBezTo>
                  <a:pt x="141" y="85"/>
                  <a:pt x="141" y="85"/>
                  <a:pt x="141" y="85"/>
                </a:cubicBezTo>
                <a:cubicBezTo>
                  <a:pt x="141" y="85"/>
                  <a:pt x="141" y="83"/>
                  <a:pt x="138" y="83"/>
                </a:cubicBezTo>
                <a:close/>
                <a:moveTo>
                  <a:pt x="143" y="70"/>
                </a:moveTo>
                <a:cubicBezTo>
                  <a:pt x="141" y="70"/>
                  <a:pt x="141" y="70"/>
                  <a:pt x="138" y="72"/>
                </a:cubicBezTo>
                <a:cubicBezTo>
                  <a:pt x="138" y="74"/>
                  <a:pt x="138" y="74"/>
                  <a:pt x="138" y="74"/>
                </a:cubicBezTo>
                <a:cubicBezTo>
                  <a:pt x="138" y="76"/>
                  <a:pt x="138" y="76"/>
                  <a:pt x="141" y="76"/>
                </a:cubicBezTo>
                <a:cubicBezTo>
                  <a:pt x="143" y="76"/>
                  <a:pt x="143" y="76"/>
                  <a:pt x="143" y="76"/>
                </a:cubicBezTo>
                <a:cubicBezTo>
                  <a:pt x="146" y="72"/>
                  <a:pt x="146" y="72"/>
                  <a:pt x="146" y="72"/>
                </a:cubicBezTo>
                <a:cubicBezTo>
                  <a:pt x="146" y="72"/>
                  <a:pt x="146" y="70"/>
                  <a:pt x="143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8F8712DE-23BE-3BAF-0628-1776828EDE4F}"/>
              </a:ext>
            </a:extLst>
          </p:cNvPr>
          <p:cNvSpPr>
            <a:spLocks noEditPoints="1"/>
          </p:cNvSpPr>
          <p:nvPr/>
        </p:nvSpPr>
        <p:spPr bwMode="auto">
          <a:xfrm>
            <a:off x="10150476" y="3576638"/>
            <a:ext cx="144463" cy="254000"/>
          </a:xfrm>
          <a:custGeom>
            <a:avLst/>
            <a:gdLst>
              <a:gd name="T0" fmla="*/ 11 w 91"/>
              <a:gd name="T1" fmla="*/ 0 h 160"/>
              <a:gd name="T2" fmla="*/ 0 w 91"/>
              <a:gd name="T3" fmla="*/ 149 h 160"/>
              <a:gd name="T4" fmla="*/ 80 w 91"/>
              <a:gd name="T5" fmla="*/ 160 h 160"/>
              <a:gd name="T6" fmla="*/ 91 w 91"/>
              <a:gd name="T7" fmla="*/ 11 h 160"/>
              <a:gd name="T8" fmla="*/ 87 w 91"/>
              <a:gd name="T9" fmla="*/ 149 h 160"/>
              <a:gd name="T10" fmla="*/ 11 w 91"/>
              <a:gd name="T11" fmla="*/ 156 h 160"/>
              <a:gd name="T12" fmla="*/ 4 w 91"/>
              <a:gd name="T13" fmla="*/ 128 h 160"/>
              <a:gd name="T14" fmla="*/ 87 w 91"/>
              <a:gd name="T15" fmla="*/ 149 h 160"/>
              <a:gd name="T16" fmla="*/ 4 w 91"/>
              <a:gd name="T17" fmla="*/ 123 h 160"/>
              <a:gd name="T18" fmla="*/ 87 w 91"/>
              <a:gd name="T19" fmla="*/ 22 h 160"/>
              <a:gd name="T20" fmla="*/ 87 w 91"/>
              <a:gd name="T21" fmla="*/ 15 h 160"/>
              <a:gd name="T22" fmla="*/ 4 w 91"/>
              <a:gd name="T23" fmla="*/ 11 h 160"/>
              <a:gd name="T24" fmla="*/ 80 w 91"/>
              <a:gd name="T25" fmla="*/ 5 h 160"/>
              <a:gd name="T26" fmla="*/ 87 w 91"/>
              <a:gd name="T27" fmla="*/ 15 h 160"/>
              <a:gd name="T28" fmla="*/ 57 w 91"/>
              <a:gd name="T29" fmla="*/ 143 h 160"/>
              <a:gd name="T30" fmla="*/ 34 w 91"/>
              <a:gd name="T31" fmla="*/ 143 h 160"/>
              <a:gd name="T32" fmla="*/ 46 w 91"/>
              <a:gd name="T33" fmla="*/ 137 h 160"/>
              <a:gd name="T34" fmla="*/ 46 w 91"/>
              <a:gd name="T35" fmla="*/ 147 h 160"/>
              <a:gd name="T36" fmla="*/ 46 w 91"/>
              <a:gd name="T37" fmla="*/ 137 h 160"/>
              <a:gd name="T38" fmla="*/ 35 w 91"/>
              <a:gd name="T39" fmla="*/ 6 h 160"/>
              <a:gd name="T40" fmla="*/ 35 w 91"/>
              <a:gd name="T41" fmla="*/ 14 h 160"/>
              <a:gd name="T42" fmla="*/ 48 w 91"/>
              <a:gd name="T43" fmla="*/ 11 h 160"/>
              <a:gd name="T44" fmla="*/ 56 w 91"/>
              <a:gd name="T45" fmla="*/ 6 h 160"/>
              <a:gd name="T46" fmla="*/ 49 w 91"/>
              <a:gd name="T47" fmla="*/ 11 h 160"/>
              <a:gd name="T48" fmla="*/ 56 w 91"/>
              <a:gd name="T49" fmla="*/ 14 h 160"/>
              <a:gd name="T50" fmla="*/ 56 w 91"/>
              <a:gd name="T51" fmla="*/ 6 h 160"/>
              <a:gd name="T52" fmla="*/ 80 w 91"/>
              <a:gd name="T53" fmla="*/ 44 h 160"/>
              <a:gd name="T54" fmla="*/ 24 w 91"/>
              <a:gd name="T55" fmla="*/ 29 h 160"/>
              <a:gd name="T56" fmla="*/ 11 w 91"/>
              <a:gd name="T57" fmla="*/ 72 h 160"/>
              <a:gd name="T58" fmla="*/ 67 w 91"/>
              <a:gd name="T59" fmla="*/ 57 h 160"/>
              <a:gd name="T60" fmla="*/ 15 w 91"/>
              <a:gd name="T61" fmla="*/ 44 h 160"/>
              <a:gd name="T62" fmla="*/ 67 w 91"/>
              <a:gd name="T63" fmla="*/ 35 h 160"/>
              <a:gd name="T64" fmla="*/ 67 w 91"/>
              <a:gd name="T65" fmla="*/ 50 h 160"/>
              <a:gd name="T66" fmla="*/ 15 w 91"/>
              <a:gd name="T67" fmla="*/ 57 h 160"/>
              <a:gd name="T68" fmla="*/ 65 w 91"/>
              <a:gd name="T69" fmla="*/ 102 h 160"/>
              <a:gd name="T70" fmla="*/ 80 w 91"/>
              <a:gd name="T71" fmla="*/ 89 h 160"/>
              <a:gd name="T72" fmla="*/ 24 w 91"/>
              <a:gd name="T73" fmla="*/ 76 h 160"/>
              <a:gd name="T74" fmla="*/ 24 w 91"/>
              <a:gd name="T75" fmla="*/ 102 h 160"/>
              <a:gd name="T76" fmla="*/ 67 w 91"/>
              <a:gd name="T77" fmla="*/ 80 h 160"/>
              <a:gd name="T78" fmla="*/ 76 w 91"/>
              <a:gd name="T79" fmla="*/ 104 h 160"/>
              <a:gd name="T80" fmla="*/ 24 w 91"/>
              <a:gd name="T81" fmla="*/ 95 h 160"/>
              <a:gd name="T82" fmla="*/ 24 w 91"/>
              <a:gd name="T83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1" h="160">
                <a:moveTo>
                  <a:pt x="80" y="0"/>
                </a:moveTo>
                <a:cubicBezTo>
                  <a:pt x="11" y="0"/>
                  <a:pt x="11" y="0"/>
                  <a:pt x="11" y="0"/>
                </a:cubicBezTo>
                <a:cubicBezTo>
                  <a:pt x="4" y="0"/>
                  <a:pt x="0" y="5"/>
                  <a:pt x="0" y="11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6"/>
                  <a:pt x="4" y="160"/>
                  <a:pt x="11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7" y="160"/>
                  <a:pt x="91" y="156"/>
                  <a:pt x="91" y="149"/>
                </a:cubicBezTo>
                <a:cubicBezTo>
                  <a:pt x="91" y="11"/>
                  <a:pt x="91" y="11"/>
                  <a:pt x="91" y="11"/>
                </a:cubicBezTo>
                <a:cubicBezTo>
                  <a:pt x="91" y="5"/>
                  <a:pt x="87" y="0"/>
                  <a:pt x="80" y="0"/>
                </a:cubicBezTo>
                <a:close/>
                <a:moveTo>
                  <a:pt x="87" y="149"/>
                </a:moveTo>
                <a:cubicBezTo>
                  <a:pt x="87" y="154"/>
                  <a:pt x="82" y="156"/>
                  <a:pt x="80" y="156"/>
                </a:cubicBezTo>
                <a:cubicBezTo>
                  <a:pt x="11" y="156"/>
                  <a:pt x="11" y="156"/>
                  <a:pt x="11" y="156"/>
                </a:cubicBezTo>
                <a:cubicBezTo>
                  <a:pt x="7" y="156"/>
                  <a:pt x="4" y="154"/>
                  <a:pt x="4" y="149"/>
                </a:cubicBezTo>
                <a:cubicBezTo>
                  <a:pt x="4" y="128"/>
                  <a:pt x="4" y="128"/>
                  <a:pt x="4" y="128"/>
                </a:cubicBezTo>
                <a:cubicBezTo>
                  <a:pt x="87" y="128"/>
                  <a:pt x="87" y="128"/>
                  <a:pt x="87" y="128"/>
                </a:cubicBezTo>
                <a:cubicBezTo>
                  <a:pt x="87" y="149"/>
                  <a:pt x="87" y="149"/>
                  <a:pt x="87" y="149"/>
                </a:cubicBezTo>
                <a:close/>
                <a:moveTo>
                  <a:pt x="87" y="123"/>
                </a:moveTo>
                <a:cubicBezTo>
                  <a:pt x="4" y="123"/>
                  <a:pt x="4" y="123"/>
                  <a:pt x="4" y="123"/>
                </a:cubicBezTo>
                <a:cubicBezTo>
                  <a:pt x="4" y="22"/>
                  <a:pt x="4" y="22"/>
                  <a:pt x="4" y="22"/>
                </a:cubicBezTo>
                <a:cubicBezTo>
                  <a:pt x="87" y="22"/>
                  <a:pt x="87" y="22"/>
                  <a:pt x="87" y="22"/>
                </a:cubicBezTo>
                <a:cubicBezTo>
                  <a:pt x="87" y="123"/>
                  <a:pt x="87" y="123"/>
                  <a:pt x="87" y="123"/>
                </a:cubicBezTo>
                <a:close/>
                <a:moveTo>
                  <a:pt x="87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7"/>
                  <a:pt x="7" y="5"/>
                  <a:pt x="11" y="5"/>
                </a:cubicBezTo>
                <a:cubicBezTo>
                  <a:pt x="80" y="5"/>
                  <a:pt x="80" y="5"/>
                  <a:pt x="80" y="5"/>
                </a:cubicBezTo>
                <a:cubicBezTo>
                  <a:pt x="82" y="5"/>
                  <a:pt x="87" y="7"/>
                  <a:pt x="87" y="11"/>
                </a:cubicBezTo>
                <a:cubicBezTo>
                  <a:pt x="87" y="15"/>
                  <a:pt x="87" y="15"/>
                  <a:pt x="87" y="15"/>
                </a:cubicBezTo>
                <a:close/>
                <a:moveTo>
                  <a:pt x="46" y="154"/>
                </a:moveTo>
                <a:cubicBezTo>
                  <a:pt x="52" y="154"/>
                  <a:pt x="57" y="147"/>
                  <a:pt x="57" y="143"/>
                </a:cubicBezTo>
                <a:cubicBezTo>
                  <a:pt x="57" y="137"/>
                  <a:pt x="52" y="133"/>
                  <a:pt x="46" y="133"/>
                </a:cubicBezTo>
                <a:cubicBezTo>
                  <a:pt x="39" y="133"/>
                  <a:pt x="34" y="137"/>
                  <a:pt x="34" y="143"/>
                </a:cubicBezTo>
                <a:cubicBezTo>
                  <a:pt x="34" y="147"/>
                  <a:pt x="39" y="154"/>
                  <a:pt x="46" y="154"/>
                </a:cubicBezTo>
                <a:close/>
                <a:moveTo>
                  <a:pt x="46" y="137"/>
                </a:moveTo>
                <a:cubicBezTo>
                  <a:pt x="48" y="137"/>
                  <a:pt x="50" y="139"/>
                  <a:pt x="50" y="143"/>
                </a:cubicBezTo>
                <a:cubicBezTo>
                  <a:pt x="50" y="145"/>
                  <a:pt x="48" y="147"/>
                  <a:pt x="46" y="147"/>
                </a:cubicBezTo>
                <a:cubicBezTo>
                  <a:pt x="41" y="147"/>
                  <a:pt x="39" y="145"/>
                  <a:pt x="39" y="143"/>
                </a:cubicBezTo>
                <a:cubicBezTo>
                  <a:pt x="39" y="139"/>
                  <a:pt x="41" y="137"/>
                  <a:pt x="46" y="137"/>
                </a:cubicBezTo>
                <a:close/>
                <a:moveTo>
                  <a:pt x="45" y="6"/>
                </a:moveTo>
                <a:cubicBezTo>
                  <a:pt x="35" y="6"/>
                  <a:pt x="35" y="6"/>
                  <a:pt x="35" y="6"/>
                </a:cubicBezTo>
                <a:cubicBezTo>
                  <a:pt x="33" y="6"/>
                  <a:pt x="33" y="9"/>
                  <a:pt x="33" y="11"/>
                </a:cubicBezTo>
                <a:cubicBezTo>
                  <a:pt x="33" y="11"/>
                  <a:pt x="33" y="14"/>
                  <a:pt x="35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8" y="14"/>
                  <a:pt x="48" y="11"/>
                  <a:pt x="48" y="11"/>
                </a:cubicBezTo>
                <a:cubicBezTo>
                  <a:pt x="48" y="9"/>
                  <a:pt x="48" y="6"/>
                  <a:pt x="45" y="6"/>
                </a:cubicBezTo>
                <a:close/>
                <a:moveTo>
                  <a:pt x="56" y="6"/>
                </a:moveTo>
                <a:cubicBezTo>
                  <a:pt x="54" y="6"/>
                  <a:pt x="54" y="6"/>
                  <a:pt x="54" y="6"/>
                </a:cubicBezTo>
                <a:cubicBezTo>
                  <a:pt x="52" y="6"/>
                  <a:pt x="49" y="9"/>
                  <a:pt x="49" y="11"/>
                </a:cubicBezTo>
                <a:cubicBezTo>
                  <a:pt x="49" y="11"/>
                  <a:pt x="52" y="14"/>
                  <a:pt x="54" y="14"/>
                </a:cubicBezTo>
                <a:cubicBezTo>
                  <a:pt x="56" y="14"/>
                  <a:pt x="56" y="14"/>
                  <a:pt x="56" y="14"/>
                </a:cubicBezTo>
                <a:cubicBezTo>
                  <a:pt x="58" y="14"/>
                  <a:pt x="58" y="11"/>
                  <a:pt x="58" y="11"/>
                </a:cubicBezTo>
                <a:cubicBezTo>
                  <a:pt x="58" y="9"/>
                  <a:pt x="58" y="6"/>
                  <a:pt x="56" y="6"/>
                </a:cubicBezTo>
                <a:close/>
                <a:moveTo>
                  <a:pt x="67" y="57"/>
                </a:moveTo>
                <a:cubicBezTo>
                  <a:pt x="74" y="57"/>
                  <a:pt x="80" y="50"/>
                  <a:pt x="80" y="44"/>
                </a:cubicBezTo>
                <a:cubicBezTo>
                  <a:pt x="80" y="35"/>
                  <a:pt x="74" y="29"/>
                  <a:pt x="67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15" y="29"/>
                  <a:pt x="11" y="35"/>
                  <a:pt x="11" y="44"/>
                </a:cubicBezTo>
                <a:cubicBezTo>
                  <a:pt x="11" y="72"/>
                  <a:pt x="11" y="72"/>
                  <a:pt x="11" y="72"/>
                </a:cubicBezTo>
                <a:cubicBezTo>
                  <a:pt x="24" y="57"/>
                  <a:pt x="24" y="57"/>
                  <a:pt x="24" y="57"/>
                </a:cubicBezTo>
                <a:lnTo>
                  <a:pt x="67" y="57"/>
                </a:lnTo>
                <a:close/>
                <a:moveTo>
                  <a:pt x="15" y="57"/>
                </a:moveTo>
                <a:cubicBezTo>
                  <a:pt x="15" y="44"/>
                  <a:pt x="15" y="44"/>
                  <a:pt x="15" y="44"/>
                </a:cubicBezTo>
                <a:cubicBezTo>
                  <a:pt x="15" y="37"/>
                  <a:pt x="20" y="35"/>
                  <a:pt x="24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71" y="35"/>
                  <a:pt x="76" y="37"/>
                  <a:pt x="76" y="44"/>
                </a:cubicBezTo>
                <a:cubicBezTo>
                  <a:pt x="76" y="48"/>
                  <a:pt x="71" y="50"/>
                  <a:pt x="67" y="50"/>
                </a:cubicBezTo>
                <a:cubicBezTo>
                  <a:pt x="22" y="50"/>
                  <a:pt x="22" y="50"/>
                  <a:pt x="22" y="50"/>
                </a:cubicBezTo>
                <a:lnTo>
                  <a:pt x="15" y="57"/>
                </a:lnTo>
                <a:close/>
                <a:moveTo>
                  <a:pt x="24" y="102"/>
                </a:moveTo>
                <a:cubicBezTo>
                  <a:pt x="65" y="102"/>
                  <a:pt x="65" y="102"/>
                  <a:pt x="65" y="102"/>
                </a:cubicBezTo>
                <a:cubicBezTo>
                  <a:pt x="80" y="117"/>
                  <a:pt x="80" y="117"/>
                  <a:pt x="80" y="117"/>
                </a:cubicBezTo>
                <a:cubicBezTo>
                  <a:pt x="80" y="89"/>
                  <a:pt x="80" y="89"/>
                  <a:pt x="80" y="89"/>
                </a:cubicBezTo>
                <a:cubicBezTo>
                  <a:pt x="80" y="80"/>
                  <a:pt x="74" y="76"/>
                  <a:pt x="67" y="76"/>
                </a:cubicBezTo>
                <a:cubicBezTo>
                  <a:pt x="24" y="76"/>
                  <a:pt x="24" y="76"/>
                  <a:pt x="24" y="76"/>
                </a:cubicBezTo>
                <a:cubicBezTo>
                  <a:pt x="15" y="76"/>
                  <a:pt x="11" y="80"/>
                  <a:pt x="11" y="89"/>
                </a:cubicBezTo>
                <a:cubicBezTo>
                  <a:pt x="11" y="95"/>
                  <a:pt x="15" y="102"/>
                  <a:pt x="24" y="102"/>
                </a:cubicBezTo>
                <a:close/>
                <a:moveTo>
                  <a:pt x="24" y="80"/>
                </a:moveTo>
                <a:cubicBezTo>
                  <a:pt x="67" y="80"/>
                  <a:pt x="67" y="80"/>
                  <a:pt x="67" y="80"/>
                </a:cubicBezTo>
                <a:cubicBezTo>
                  <a:pt x="71" y="80"/>
                  <a:pt x="76" y="85"/>
                  <a:pt x="76" y="89"/>
                </a:cubicBezTo>
                <a:cubicBezTo>
                  <a:pt x="76" y="104"/>
                  <a:pt x="76" y="104"/>
                  <a:pt x="76" y="104"/>
                </a:cubicBezTo>
                <a:cubicBezTo>
                  <a:pt x="67" y="95"/>
                  <a:pt x="67" y="95"/>
                  <a:pt x="67" y="95"/>
                </a:cubicBezTo>
                <a:cubicBezTo>
                  <a:pt x="24" y="95"/>
                  <a:pt x="24" y="95"/>
                  <a:pt x="24" y="95"/>
                </a:cubicBezTo>
                <a:cubicBezTo>
                  <a:pt x="20" y="95"/>
                  <a:pt x="15" y="93"/>
                  <a:pt x="15" y="89"/>
                </a:cubicBezTo>
                <a:cubicBezTo>
                  <a:pt x="15" y="85"/>
                  <a:pt x="20" y="80"/>
                  <a:pt x="24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C64CD37F-CB87-18AE-99B4-A6CE3229E6ED}"/>
              </a:ext>
            </a:extLst>
          </p:cNvPr>
          <p:cNvSpPr>
            <a:spLocks noEditPoints="1"/>
          </p:cNvSpPr>
          <p:nvPr/>
        </p:nvSpPr>
        <p:spPr bwMode="auto">
          <a:xfrm>
            <a:off x="6265863" y="3578225"/>
            <a:ext cx="204788" cy="254000"/>
          </a:xfrm>
          <a:custGeom>
            <a:avLst/>
            <a:gdLst>
              <a:gd name="T0" fmla="*/ 116 w 129"/>
              <a:gd name="T1" fmla="*/ 80 h 160"/>
              <a:gd name="T2" fmla="*/ 129 w 129"/>
              <a:gd name="T3" fmla="*/ 95 h 160"/>
              <a:gd name="T4" fmla="*/ 13 w 129"/>
              <a:gd name="T5" fmla="*/ 0 h 160"/>
              <a:gd name="T6" fmla="*/ 80 w 129"/>
              <a:gd name="T7" fmla="*/ 160 h 160"/>
              <a:gd name="T8" fmla="*/ 71 w 129"/>
              <a:gd name="T9" fmla="*/ 99 h 160"/>
              <a:gd name="T10" fmla="*/ 110 w 129"/>
              <a:gd name="T11" fmla="*/ 114 h 160"/>
              <a:gd name="T12" fmla="*/ 91 w 129"/>
              <a:gd name="T13" fmla="*/ 86 h 160"/>
              <a:gd name="T14" fmla="*/ 67 w 129"/>
              <a:gd name="T15" fmla="*/ 104 h 160"/>
              <a:gd name="T16" fmla="*/ 5 w 129"/>
              <a:gd name="T17" fmla="*/ 147 h 160"/>
              <a:gd name="T18" fmla="*/ 5 w 129"/>
              <a:gd name="T19" fmla="*/ 134 h 160"/>
              <a:gd name="T20" fmla="*/ 91 w 129"/>
              <a:gd name="T21" fmla="*/ 15 h 160"/>
              <a:gd name="T22" fmla="*/ 82 w 129"/>
              <a:gd name="T23" fmla="*/ 4 h 160"/>
              <a:gd name="T24" fmla="*/ 26 w 129"/>
              <a:gd name="T25" fmla="*/ 47 h 160"/>
              <a:gd name="T26" fmla="*/ 15 w 129"/>
              <a:gd name="T27" fmla="*/ 26 h 160"/>
              <a:gd name="T28" fmla="*/ 15 w 129"/>
              <a:gd name="T29" fmla="*/ 32 h 160"/>
              <a:gd name="T30" fmla="*/ 15 w 129"/>
              <a:gd name="T31" fmla="*/ 32 h 160"/>
              <a:gd name="T32" fmla="*/ 59 w 129"/>
              <a:gd name="T33" fmla="*/ 32 h 160"/>
              <a:gd name="T34" fmla="*/ 37 w 129"/>
              <a:gd name="T35" fmla="*/ 43 h 160"/>
              <a:gd name="T36" fmla="*/ 54 w 129"/>
              <a:gd name="T37" fmla="*/ 43 h 160"/>
              <a:gd name="T38" fmla="*/ 80 w 129"/>
              <a:gd name="T39" fmla="*/ 47 h 160"/>
              <a:gd name="T40" fmla="*/ 69 w 129"/>
              <a:gd name="T41" fmla="*/ 26 h 160"/>
              <a:gd name="T42" fmla="*/ 69 w 129"/>
              <a:gd name="T43" fmla="*/ 32 h 160"/>
              <a:gd name="T44" fmla="*/ 69 w 129"/>
              <a:gd name="T45" fmla="*/ 32 h 160"/>
              <a:gd name="T46" fmla="*/ 32 w 129"/>
              <a:gd name="T47" fmla="*/ 58 h 160"/>
              <a:gd name="T48" fmla="*/ 11 w 129"/>
              <a:gd name="T49" fmla="*/ 69 h 160"/>
              <a:gd name="T50" fmla="*/ 26 w 129"/>
              <a:gd name="T51" fmla="*/ 69 h 160"/>
              <a:gd name="T52" fmla="*/ 26 w 129"/>
              <a:gd name="T53" fmla="*/ 101 h 160"/>
              <a:gd name="T54" fmla="*/ 15 w 129"/>
              <a:gd name="T55" fmla="*/ 80 h 160"/>
              <a:gd name="T56" fmla="*/ 15 w 129"/>
              <a:gd name="T57" fmla="*/ 84 h 160"/>
              <a:gd name="T58" fmla="*/ 15 w 129"/>
              <a:gd name="T59" fmla="*/ 84 h 160"/>
              <a:gd name="T60" fmla="*/ 59 w 129"/>
              <a:gd name="T61" fmla="*/ 58 h 160"/>
              <a:gd name="T62" fmla="*/ 37 w 129"/>
              <a:gd name="T63" fmla="*/ 69 h 160"/>
              <a:gd name="T64" fmla="*/ 54 w 129"/>
              <a:gd name="T65" fmla="*/ 69 h 160"/>
              <a:gd name="T66" fmla="*/ 80 w 129"/>
              <a:gd name="T67" fmla="*/ 76 h 160"/>
              <a:gd name="T68" fmla="*/ 69 w 129"/>
              <a:gd name="T69" fmla="*/ 54 h 160"/>
              <a:gd name="T70" fmla="*/ 69 w 129"/>
              <a:gd name="T71" fmla="*/ 58 h 160"/>
              <a:gd name="T72" fmla="*/ 69 w 129"/>
              <a:gd name="T73" fmla="*/ 58 h 160"/>
              <a:gd name="T74" fmla="*/ 59 w 129"/>
              <a:gd name="T75" fmla="*/ 84 h 160"/>
              <a:gd name="T76" fmla="*/ 37 w 129"/>
              <a:gd name="T77" fmla="*/ 95 h 160"/>
              <a:gd name="T78" fmla="*/ 54 w 129"/>
              <a:gd name="T79" fmla="*/ 95 h 160"/>
              <a:gd name="T80" fmla="*/ 26 w 129"/>
              <a:gd name="T81" fmla="*/ 127 h 160"/>
              <a:gd name="T82" fmla="*/ 15 w 129"/>
              <a:gd name="T83" fmla="*/ 106 h 160"/>
              <a:gd name="T84" fmla="*/ 15 w 129"/>
              <a:gd name="T85" fmla="*/ 112 h 160"/>
              <a:gd name="T86" fmla="*/ 15 w 129"/>
              <a:gd name="T87" fmla="*/ 112 h 160"/>
              <a:gd name="T88" fmla="*/ 59 w 129"/>
              <a:gd name="T89" fmla="*/ 112 h 160"/>
              <a:gd name="T90" fmla="*/ 37 w 129"/>
              <a:gd name="T91" fmla="*/ 123 h 160"/>
              <a:gd name="T92" fmla="*/ 54 w 129"/>
              <a:gd name="T93" fmla="*/ 123 h 160"/>
              <a:gd name="T94" fmla="*/ 49 w 129"/>
              <a:gd name="T95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9" h="160">
                <a:moveTo>
                  <a:pt x="121" y="77"/>
                </a:moveTo>
                <a:cubicBezTo>
                  <a:pt x="103" y="62"/>
                  <a:pt x="103" y="62"/>
                  <a:pt x="103" y="62"/>
                </a:cubicBezTo>
                <a:cubicBezTo>
                  <a:pt x="101" y="64"/>
                  <a:pt x="101" y="64"/>
                  <a:pt x="101" y="64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21" y="84"/>
                  <a:pt x="123" y="88"/>
                  <a:pt x="123" y="95"/>
                </a:cubicBezTo>
                <a:cubicBezTo>
                  <a:pt x="123" y="160"/>
                  <a:pt x="123" y="160"/>
                  <a:pt x="123" y="160"/>
                </a:cubicBezTo>
                <a:cubicBezTo>
                  <a:pt x="129" y="160"/>
                  <a:pt x="129" y="160"/>
                  <a:pt x="129" y="160"/>
                </a:cubicBezTo>
                <a:cubicBezTo>
                  <a:pt x="129" y="95"/>
                  <a:pt x="129" y="95"/>
                  <a:pt x="129" y="95"/>
                </a:cubicBezTo>
                <a:cubicBezTo>
                  <a:pt x="129" y="88"/>
                  <a:pt x="125" y="82"/>
                  <a:pt x="121" y="77"/>
                </a:cubicBezTo>
                <a:close/>
                <a:moveTo>
                  <a:pt x="97" y="13"/>
                </a:moveTo>
                <a:cubicBezTo>
                  <a:pt x="97" y="4"/>
                  <a:pt x="91" y="0"/>
                  <a:pt x="82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7" y="0"/>
                  <a:pt x="0" y="4"/>
                  <a:pt x="0" y="13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5"/>
                  <a:pt x="7" y="160"/>
                  <a:pt x="13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0" y="155"/>
                  <a:pt x="80" y="155"/>
                  <a:pt x="80" y="155"/>
                </a:cubicBezTo>
                <a:cubicBezTo>
                  <a:pt x="80" y="145"/>
                  <a:pt x="84" y="132"/>
                  <a:pt x="91" y="121"/>
                </a:cubicBezTo>
                <a:cubicBezTo>
                  <a:pt x="91" y="119"/>
                  <a:pt x="91" y="119"/>
                  <a:pt x="91" y="119"/>
                </a:cubicBezTo>
                <a:cubicBezTo>
                  <a:pt x="71" y="99"/>
                  <a:pt x="71" y="99"/>
                  <a:pt x="71" y="99"/>
                </a:cubicBezTo>
                <a:cubicBezTo>
                  <a:pt x="69" y="97"/>
                  <a:pt x="69" y="95"/>
                  <a:pt x="69" y="93"/>
                </a:cubicBezTo>
                <a:cubicBezTo>
                  <a:pt x="69" y="91"/>
                  <a:pt x="71" y="88"/>
                  <a:pt x="71" y="86"/>
                </a:cubicBezTo>
                <a:cubicBezTo>
                  <a:pt x="76" y="84"/>
                  <a:pt x="82" y="84"/>
                  <a:pt x="84" y="88"/>
                </a:cubicBezTo>
                <a:cubicBezTo>
                  <a:pt x="110" y="114"/>
                  <a:pt x="110" y="114"/>
                  <a:pt x="110" y="114"/>
                </a:cubicBezTo>
                <a:cubicBezTo>
                  <a:pt x="114" y="110"/>
                  <a:pt x="114" y="110"/>
                  <a:pt x="114" y="110"/>
                </a:cubicBezTo>
                <a:cubicBezTo>
                  <a:pt x="97" y="93"/>
                  <a:pt x="97" y="93"/>
                  <a:pt x="97" y="93"/>
                </a:cubicBezTo>
                <a:cubicBezTo>
                  <a:pt x="97" y="13"/>
                  <a:pt x="97" y="13"/>
                  <a:pt x="97" y="13"/>
                </a:cubicBezTo>
                <a:close/>
                <a:moveTo>
                  <a:pt x="91" y="86"/>
                </a:moveTo>
                <a:cubicBezTo>
                  <a:pt x="89" y="84"/>
                  <a:pt x="89" y="84"/>
                  <a:pt x="89" y="84"/>
                </a:cubicBezTo>
                <a:cubicBezTo>
                  <a:pt x="82" y="78"/>
                  <a:pt x="76" y="78"/>
                  <a:pt x="69" y="82"/>
                </a:cubicBezTo>
                <a:cubicBezTo>
                  <a:pt x="65" y="84"/>
                  <a:pt x="65" y="88"/>
                  <a:pt x="63" y="93"/>
                </a:cubicBezTo>
                <a:cubicBezTo>
                  <a:pt x="63" y="97"/>
                  <a:pt x="65" y="101"/>
                  <a:pt x="67" y="104"/>
                </a:cubicBezTo>
                <a:cubicBezTo>
                  <a:pt x="84" y="121"/>
                  <a:pt x="84" y="121"/>
                  <a:pt x="84" y="121"/>
                </a:cubicBezTo>
                <a:cubicBezTo>
                  <a:pt x="78" y="132"/>
                  <a:pt x="76" y="143"/>
                  <a:pt x="76" y="155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9" y="155"/>
                  <a:pt x="5" y="151"/>
                  <a:pt x="5" y="147"/>
                </a:cubicBezTo>
                <a:cubicBezTo>
                  <a:pt x="5" y="138"/>
                  <a:pt x="5" y="138"/>
                  <a:pt x="5" y="138"/>
                </a:cubicBezTo>
                <a:cubicBezTo>
                  <a:pt x="71" y="138"/>
                  <a:pt x="71" y="138"/>
                  <a:pt x="71" y="138"/>
                </a:cubicBezTo>
                <a:cubicBezTo>
                  <a:pt x="71" y="134"/>
                  <a:pt x="71" y="134"/>
                  <a:pt x="71" y="134"/>
                </a:cubicBezTo>
                <a:cubicBezTo>
                  <a:pt x="5" y="134"/>
                  <a:pt x="5" y="134"/>
                  <a:pt x="5" y="134"/>
                </a:cubicBezTo>
                <a:cubicBezTo>
                  <a:pt x="5" y="21"/>
                  <a:pt x="5" y="21"/>
                  <a:pt x="5" y="21"/>
                </a:cubicBezTo>
                <a:cubicBezTo>
                  <a:pt x="91" y="21"/>
                  <a:pt x="91" y="21"/>
                  <a:pt x="91" y="21"/>
                </a:cubicBezTo>
                <a:lnTo>
                  <a:pt x="91" y="86"/>
                </a:lnTo>
                <a:close/>
                <a:moveTo>
                  <a:pt x="91" y="15"/>
                </a:moveTo>
                <a:cubicBezTo>
                  <a:pt x="5" y="15"/>
                  <a:pt x="5" y="15"/>
                  <a:pt x="5" y="15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8"/>
                  <a:pt x="9" y="4"/>
                  <a:pt x="13" y="4"/>
                </a:cubicBezTo>
                <a:cubicBezTo>
                  <a:pt x="82" y="4"/>
                  <a:pt x="82" y="4"/>
                  <a:pt x="82" y="4"/>
                </a:cubicBezTo>
                <a:cubicBezTo>
                  <a:pt x="89" y="4"/>
                  <a:pt x="91" y="8"/>
                  <a:pt x="91" y="13"/>
                </a:cubicBezTo>
                <a:lnTo>
                  <a:pt x="91" y="15"/>
                </a:lnTo>
                <a:close/>
                <a:moveTo>
                  <a:pt x="15" y="47"/>
                </a:moveTo>
                <a:cubicBezTo>
                  <a:pt x="26" y="47"/>
                  <a:pt x="26" y="47"/>
                  <a:pt x="26" y="47"/>
                </a:cubicBezTo>
                <a:cubicBezTo>
                  <a:pt x="30" y="47"/>
                  <a:pt x="32" y="45"/>
                  <a:pt x="32" y="43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28"/>
                  <a:pt x="30" y="26"/>
                  <a:pt x="26" y="26"/>
                </a:cubicBezTo>
                <a:cubicBezTo>
                  <a:pt x="15" y="26"/>
                  <a:pt x="15" y="26"/>
                  <a:pt x="15" y="26"/>
                </a:cubicBezTo>
                <a:cubicBezTo>
                  <a:pt x="13" y="26"/>
                  <a:pt x="11" y="28"/>
                  <a:pt x="11" y="32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5"/>
                  <a:pt x="13" y="47"/>
                  <a:pt x="15" y="47"/>
                </a:cubicBezTo>
                <a:close/>
                <a:moveTo>
                  <a:pt x="15" y="32"/>
                </a:moveTo>
                <a:cubicBezTo>
                  <a:pt x="26" y="32"/>
                  <a:pt x="26" y="32"/>
                  <a:pt x="26" y="32"/>
                </a:cubicBezTo>
                <a:cubicBezTo>
                  <a:pt x="26" y="43"/>
                  <a:pt x="26" y="43"/>
                  <a:pt x="26" y="43"/>
                </a:cubicBezTo>
                <a:cubicBezTo>
                  <a:pt x="15" y="43"/>
                  <a:pt x="15" y="43"/>
                  <a:pt x="15" y="43"/>
                </a:cubicBezTo>
                <a:lnTo>
                  <a:pt x="15" y="32"/>
                </a:lnTo>
                <a:close/>
                <a:moveTo>
                  <a:pt x="43" y="47"/>
                </a:moveTo>
                <a:cubicBezTo>
                  <a:pt x="54" y="47"/>
                  <a:pt x="54" y="47"/>
                  <a:pt x="54" y="47"/>
                </a:cubicBezTo>
                <a:cubicBezTo>
                  <a:pt x="56" y="47"/>
                  <a:pt x="59" y="45"/>
                  <a:pt x="59" y="43"/>
                </a:cubicBezTo>
                <a:cubicBezTo>
                  <a:pt x="59" y="32"/>
                  <a:pt x="59" y="32"/>
                  <a:pt x="59" y="32"/>
                </a:cubicBezTo>
                <a:cubicBezTo>
                  <a:pt x="59" y="28"/>
                  <a:pt x="56" y="26"/>
                  <a:pt x="54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39" y="26"/>
                  <a:pt x="37" y="28"/>
                  <a:pt x="37" y="32"/>
                </a:cubicBezTo>
                <a:cubicBezTo>
                  <a:pt x="37" y="43"/>
                  <a:pt x="37" y="43"/>
                  <a:pt x="37" y="43"/>
                </a:cubicBezTo>
                <a:cubicBezTo>
                  <a:pt x="37" y="45"/>
                  <a:pt x="39" y="47"/>
                  <a:pt x="43" y="47"/>
                </a:cubicBezTo>
                <a:close/>
                <a:moveTo>
                  <a:pt x="43" y="32"/>
                </a:moveTo>
                <a:cubicBezTo>
                  <a:pt x="54" y="32"/>
                  <a:pt x="54" y="32"/>
                  <a:pt x="54" y="32"/>
                </a:cubicBezTo>
                <a:cubicBezTo>
                  <a:pt x="54" y="43"/>
                  <a:pt x="54" y="43"/>
                  <a:pt x="54" y="43"/>
                </a:cubicBezTo>
                <a:cubicBezTo>
                  <a:pt x="43" y="43"/>
                  <a:pt x="43" y="43"/>
                  <a:pt x="43" y="43"/>
                </a:cubicBezTo>
                <a:lnTo>
                  <a:pt x="43" y="32"/>
                </a:lnTo>
                <a:close/>
                <a:moveTo>
                  <a:pt x="69" y="47"/>
                </a:moveTo>
                <a:cubicBezTo>
                  <a:pt x="80" y="47"/>
                  <a:pt x="80" y="47"/>
                  <a:pt x="80" y="47"/>
                </a:cubicBezTo>
                <a:cubicBezTo>
                  <a:pt x="85" y="47"/>
                  <a:pt x="87" y="45"/>
                  <a:pt x="87" y="43"/>
                </a:cubicBezTo>
                <a:cubicBezTo>
                  <a:pt x="87" y="32"/>
                  <a:pt x="87" y="32"/>
                  <a:pt x="87" y="32"/>
                </a:cubicBezTo>
                <a:cubicBezTo>
                  <a:pt x="87" y="28"/>
                  <a:pt x="85" y="26"/>
                  <a:pt x="80" y="26"/>
                </a:cubicBezTo>
                <a:cubicBezTo>
                  <a:pt x="69" y="26"/>
                  <a:pt x="69" y="26"/>
                  <a:pt x="69" y="26"/>
                </a:cubicBezTo>
                <a:cubicBezTo>
                  <a:pt x="67" y="26"/>
                  <a:pt x="64" y="28"/>
                  <a:pt x="64" y="32"/>
                </a:cubicBezTo>
                <a:cubicBezTo>
                  <a:pt x="64" y="43"/>
                  <a:pt x="64" y="43"/>
                  <a:pt x="64" y="43"/>
                </a:cubicBezTo>
                <a:cubicBezTo>
                  <a:pt x="64" y="45"/>
                  <a:pt x="67" y="47"/>
                  <a:pt x="69" y="47"/>
                </a:cubicBezTo>
                <a:close/>
                <a:moveTo>
                  <a:pt x="69" y="32"/>
                </a:moveTo>
                <a:cubicBezTo>
                  <a:pt x="80" y="32"/>
                  <a:pt x="80" y="32"/>
                  <a:pt x="80" y="32"/>
                </a:cubicBezTo>
                <a:cubicBezTo>
                  <a:pt x="80" y="43"/>
                  <a:pt x="80" y="43"/>
                  <a:pt x="80" y="43"/>
                </a:cubicBezTo>
                <a:cubicBezTo>
                  <a:pt x="69" y="43"/>
                  <a:pt x="69" y="43"/>
                  <a:pt x="69" y="43"/>
                </a:cubicBezTo>
                <a:lnTo>
                  <a:pt x="69" y="32"/>
                </a:lnTo>
                <a:close/>
                <a:moveTo>
                  <a:pt x="15" y="76"/>
                </a:moveTo>
                <a:cubicBezTo>
                  <a:pt x="26" y="76"/>
                  <a:pt x="26" y="76"/>
                  <a:pt x="26" y="76"/>
                </a:cubicBezTo>
                <a:cubicBezTo>
                  <a:pt x="30" y="76"/>
                  <a:pt x="32" y="71"/>
                  <a:pt x="32" y="69"/>
                </a:cubicBezTo>
                <a:cubicBezTo>
                  <a:pt x="32" y="58"/>
                  <a:pt x="32" y="58"/>
                  <a:pt x="32" y="58"/>
                </a:cubicBezTo>
                <a:cubicBezTo>
                  <a:pt x="32" y="56"/>
                  <a:pt x="30" y="54"/>
                  <a:pt x="26" y="54"/>
                </a:cubicBezTo>
                <a:cubicBezTo>
                  <a:pt x="15" y="54"/>
                  <a:pt x="15" y="54"/>
                  <a:pt x="15" y="54"/>
                </a:cubicBezTo>
                <a:cubicBezTo>
                  <a:pt x="13" y="54"/>
                  <a:pt x="11" y="56"/>
                  <a:pt x="11" y="58"/>
                </a:cubicBezTo>
                <a:cubicBezTo>
                  <a:pt x="11" y="69"/>
                  <a:pt x="11" y="69"/>
                  <a:pt x="11" y="69"/>
                </a:cubicBezTo>
                <a:cubicBezTo>
                  <a:pt x="11" y="71"/>
                  <a:pt x="13" y="76"/>
                  <a:pt x="15" y="76"/>
                </a:cubicBezTo>
                <a:close/>
                <a:moveTo>
                  <a:pt x="15" y="58"/>
                </a:moveTo>
                <a:cubicBezTo>
                  <a:pt x="26" y="58"/>
                  <a:pt x="26" y="58"/>
                  <a:pt x="26" y="58"/>
                </a:cubicBezTo>
                <a:cubicBezTo>
                  <a:pt x="26" y="69"/>
                  <a:pt x="26" y="69"/>
                  <a:pt x="26" y="69"/>
                </a:cubicBezTo>
                <a:cubicBezTo>
                  <a:pt x="15" y="69"/>
                  <a:pt x="15" y="69"/>
                  <a:pt x="15" y="69"/>
                </a:cubicBezTo>
                <a:lnTo>
                  <a:pt x="15" y="58"/>
                </a:lnTo>
                <a:close/>
                <a:moveTo>
                  <a:pt x="15" y="101"/>
                </a:moveTo>
                <a:cubicBezTo>
                  <a:pt x="26" y="101"/>
                  <a:pt x="26" y="101"/>
                  <a:pt x="26" y="101"/>
                </a:cubicBezTo>
                <a:cubicBezTo>
                  <a:pt x="30" y="101"/>
                  <a:pt x="32" y="99"/>
                  <a:pt x="32" y="95"/>
                </a:cubicBezTo>
                <a:cubicBezTo>
                  <a:pt x="32" y="84"/>
                  <a:pt x="32" y="84"/>
                  <a:pt x="32" y="84"/>
                </a:cubicBezTo>
                <a:cubicBezTo>
                  <a:pt x="32" y="82"/>
                  <a:pt x="30" y="80"/>
                  <a:pt x="26" y="80"/>
                </a:cubicBezTo>
                <a:cubicBezTo>
                  <a:pt x="15" y="80"/>
                  <a:pt x="15" y="80"/>
                  <a:pt x="15" y="80"/>
                </a:cubicBezTo>
                <a:cubicBezTo>
                  <a:pt x="13" y="80"/>
                  <a:pt x="11" y="82"/>
                  <a:pt x="11" y="84"/>
                </a:cubicBezTo>
                <a:cubicBezTo>
                  <a:pt x="11" y="95"/>
                  <a:pt x="11" y="95"/>
                  <a:pt x="11" y="95"/>
                </a:cubicBezTo>
                <a:cubicBezTo>
                  <a:pt x="11" y="99"/>
                  <a:pt x="13" y="101"/>
                  <a:pt x="15" y="101"/>
                </a:cubicBezTo>
                <a:close/>
                <a:moveTo>
                  <a:pt x="15" y="84"/>
                </a:moveTo>
                <a:cubicBezTo>
                  <a:pt x="26" y="84"/>
                  <a:pt x="26" y="84"/>
                  <a:pt x="26" y="84"/>
                </a:cubicBezTo>
                <a:cubicBezTo>
                  <a:pt x="26" y="95"/>
                  <a:pt x="26" y="95"/>
                  <a:pt x="26" y="95"/>
                </a:cubicBezTo>
                <a:cubicBezTo>
                  <a:pt x="15" y="95"/>
                  <a:pt x="15" y="95"/>
                  <a:pt x="15" y="95"/>
                </a:cubicBezTo>
                <a:lnTo>
                  <a:pt x="15" y="84"/>
                </a:lnTo>
                <a:close/>
                <a:moveTo>
                  <a:pt x="43" y="76"/>
                </a:moveTo>
                <a:cubicBezTo>
                  <a:pt x="54" y="76"/>
                  <a:pt x="54" y="76"/>
                  <a:pt x="54" y="76"/>
                </a:cubicBezTo>
                <a:cubicBezTo>
                  <a:pt x="56" y="76"/>
                  <a:pt x="59" y="71"/>
                  <a:pt x="59" y="69"/>
                </a:cubicBezTo>
                <a:cubicBezTo>
                  <a:pt x="59" y="58"/>
                  <a:pt x="59" y="58"/>
                  <a:pt x="59" y="58"/>
                </a:cubicBezTo>
                <a:cubicBezTo>
                  <a:pt x="59" y="56"/>
                  <a:pt x="56" y="54"/>
                  <a:pt x="54" y="54"/>
                </a:cubicBezTo>
                <a:cubicBezTo>
                  <a:pt x="43" y="54"/>
                  <a:pt x="43" y="54"/>
                  <a:pt x="43" y="54"/>
                </a:cubicBezTo>
                <a:cubicBezTo>
                  <a:pt x="39" y="54"/>
                  <a:pt x="37" y="56"/>
                  <a:pt x="37" y="58"/>
                </a:cubicBezTo>
                <a:cubicBezTo>
                  <a:pt x="37" y="69"/>
                  <a:pt x="37" y="69"/>
                  <a:pt x="37" y="69"/>
                </a:cubicBezTo>
                <a:cubicBezTo>
                  <a:pt x="37" y="71"/>
                  <a:pt x="39" y="76"/>
                  <a:pt x="43" y="76"/>
                </a:cubicBezTo>
                <a:close/>
                <a:moveTo>
                  <a:pt x="43" y="58"/>
                </a:moveTo>
                <a:cubicBezTo>
                  <a:pt x="54" y="58"/>
                  <a:pt x="54" y="58"/>
                  <a:pt x="54" y="58"/>
                </a:cubicBezTo>
                <a:cubicBezTo>
                  <a:pt x="54" y="69"/>
                  <a:pt x="54" y="69"/>
                  <a:pt x="54" y="69"/>
                </a:cubicBezTo>
                <a:cubicBezTo>
                  <a:pt x="43" y="69"/>
                  <a:pt x="43" y="69"/>
                  <a:pt x="43" y="69"/>
                </a:cubicBezTo>
                <a:lnTo>
                  <a:pt x="43" y="58"/>
                </a:lnTo>
                <a:close/>
                <a:moveTo>
                  <a:pt x="69" y="76"/>
                </a:moveTo>
                <a:cubicBezTo>
                  <a:pt x="80" y="76"/>
                  <a:pt x="80" y="76"/>
                  <a:pt x="80" y="76"/>
                </a:cubicBezTo>
                <a:cubicBezTo>
                  <a:pt x="85" y="76"/>
                  <a:pt x="87" y="71"/>
                  <a:pt x="87" y="69"/>
                </a:cubicBezTo>
                <a:cubicBezTo>
                  <a:pt x="87" y="58"/>
                  <a:pt x="87" y="58"/>
                  <a:pt x="87" y="58"/>
                </a:cubicBezTo>
                <a:cubicBezTo>
                  <a:pt x="87" y="56"/>
                  <a:pt x="85" y="54"/>
                  <a:pt x="80" y="54"/>
                </a:cubicBezTo>
                <a:cubicBezTo>
                  <a:pt x="69" y="54"/>
                  <a:pt x="69" y="54"/>
                  <a:pt x="69" y="54"/>
                </a:cubicBezTo>
                <a:cubicBezTo>
                  <a:pt x="67" y="54"/>
                  <a:pt x="64" y="56"/>
                  <a:pt x="64" y="58"/>
                </a:cubicBezTo>
                <a:cubicBezTo>
                  <a:pt x="64" y="69"/>
                  <a:pt x="64" y="69"/>
                  <a:pt x="64" y="69"/>
                </a:cubicBezTo>
                <a:cubicBezTo>
                  <a:pt x="64" y="71"/>
                  <a:pt x="67" y="76"/>
                  <a:pt x="69" y="76"/>
                </a:cubicBezTo>
                <a:close/>
                <a:moveTo>
                  <a:pt x="69" y="58"/>
                </a:moveTo>
                <a:cubicBezTo>
                  <a:pt x="80" y="58"/>
                  <a:pt x="80" y="58"/>
                  <a:pt x="80" y="58"/>
                </a:cubicBezTo>
                <a:cubicBezTo>
                  <a:pt x="80" y="69"/>
                  <a:pt x="80" y="69"/>
                  <a:pt x="80" y="69"/>
                </a:cubicBezTo>
                <a:cubicBezTo>
                  <a:pt x="69" y="69"/>
                  <a:pt x="69" y="69"/>
                  <a:pt x="69" y="69"/>
                </a:cubicBezTo>
                <a:lnTo>
                  <a:pt x="69" y="58"/>
                </a:lnTo>
                <a:close/>
                <a:moveTo>
                  <a:pt x="43" y="101"/>
                </a:moveTo>
                <a:cubicBezTo>
                  <a:pt x="54" y="101"/>
                  <a:pt x="54" y="101"/>
                  <a:pt x="54" y="101"/>
                </a:cubicBezTo>
                <a:cubicBezTo>
                  <a:pt x="56" y="101"/>
                  <a:pt x="59" y="99"/>
                  <a:pt x="59" y="95"/>
                </a:cubicBezTo>
                <a:cubicBezTo>
                  <a:pt x="59" y="84"/>
                  <a:pt x="59" y="84"/>
                  <a:pt x="59" y="84"/>
                </a:cubicBezTo>
                <a:cubicBezTo>
                  <a:pt x="59" y="82"/>
                  <a:pt x="56" y="80"/>
                  <a:pt x="54" y="80"/>
                </a:cubicBezTo>
                <a:cubicBezTo>
                  <a:pt x="43" y="80"/>
                  <a:pt x="43" y="80"/>
                  <a:pt x="43" y="80"/>
                </a:cubicBezTo>
                <a:cubicBezTo>
                  <a:pt x="39" y="80"/>
                  <a:pt x="37" y="82"/>
                  <a:pt x="37" y="84"/>
                </a:cubicBezTo>
                <a:cubicBezTo>
                  <a:pt x="37" y="95"/>
                  <a:pt x="37" y="95"/>
                  <a:pt x="37" y="95"/>
                </a:cubicBezTo>
                <a:cubicBezTo>
                  <a:pt x="37" y="99"/>
                  <a:pt x="39" y="101"/>
                  <a:pt x="43" y="101"/>
                </a:cubicBezTo>
                <a:close/>
                <a:moveTo>
                  <a:pt x="43" y="84"/>
                </a:moveTo>
                <a:cubicBezTo>
                  <a:pt x="54" y="84"/>
                  <a:pt x="54" y="84"/>
                  <a:pt x="54" y="84"/>
                </a:cubicBezTo>
                <a:cubicBezTo>
                  <a:pt x="54" y="95"/>
                  <a:pt x="54" y="95"/>
                  <a:pt x="54" y="95"/>
                </a:cubicBezTo>
                <a:cubicBezTo>
                  <a:pt x="43" y="95"/>
                  <a:pt x="43" y="95"/>
                  <a:pt x="43" y="95"/>
                </a:cubicBezTo>
                <a:lnTo>
                  <a:pt x="43" y="84"/>
                </a:lnTo>
                <a:close/>
                <a:moveTo>
                  <a:pt x="15" y="127"/>
                </a:moveTo>
                <a:cubicBezTo>
                  <a:pt x="26" y="127"/>
                  <a:pt x="26" y="127"/>
                  <a:pt x="26" y="127"/>
                </a:cubicBezTo>
                <a:cubicBezTo>
                  <a:pt x="30" y="127"/>
                  <a:pt x="32" y="125"/>
                  <a:pt x="32" y="123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0"/>
                  <a:pt x="30" y="106"/>
                  <a:pt x="26" y="106"/>
                </a:cubicBezTo>
                <a:cubicBezTo>
                  <a:pt x="15" y="106"/>
                  <a:pt x="15" y="106"/>
                  <a:pt x="15" y="106"/>
                </a:cubicBezTo>
                <a:cubicBezTo>
                  <a:pt x="13" y="106"/>
                  <a:pt x="11" y="110"/>
                  <a:pt x="11" y="112"/>
                </a:cubicBezTo>
                <a:cubicBezTo>
                  <a:pt x="11" y="123"/>
                  <a:pt x="11" y="123"/>
                  <a:pt x="11" y="123"/>
                </a:cubicBezTo>
                <a:cubicBezTo>
                  <a:pt x="11" y="125"/>
                  <a:pt x="13" y="127"/>
                  <a:pt x="15" y="127"/>
                </a:cubicBezTo>
                <a:close/>
                <a:moveTo>
                  <a:pt x="15" y="112"/>
                </a:moveTo>
                <a:cubicBezTo>
                  <a:pt x="26" y="112"/>
                  <a:pt x="26" y="112"/>
                  <a:pt x="26" y="112"/>
                </a:cubicBezTo>
                <a:cubicBezTo>
                  <a:pt x="26" y="123"/>
                  <a:pt x="26" y="123"/>
                  <a:pt x="26" y="123"/>
                </a:cubicBezTo>
                <a:cubicBezTo>
                  <a:pt x="15" y="123"/>
                  <a:pt x="15" y="123"/>
                  <a:pt x="15" y="123"/>
                </a:cubicBezTo>
                <a:lnTo>
                  <a:pt x="15" y="112"/>
                </a:lnTo>
                <a:close/>
                <a:moveTo>
                  <a:pt x="43" y="127"/>
                </a:moveTo>
                <a:cubicBezTo>
                  <a:pt x="54" y="127"/>
                  <a:pt x="54" y="127"/>
                  <a:pt x="54" y="127"/>
                </a:cubicBezTo>
                <a:cubicBezTo>
                  <a:pt x="56" y="127"/>
                  <a:pt x="59" y="125"/>
                  <a:pt x="59" y="123"/>
                </a:cubicBezTo>
                <a:cubicBezTo>
                  <a:pt x="59" y="112"/>
                  <a:pt x="59" y="112"/>
                  <a:pt x="59" y="112"/>
                </a:cubicBezTo>
                <a:cubicBezTo>
                  <a:pt x="59" y="110"/>
                  <a:pt x="56" y="106"/>
                  <a:pt x="54" y="106"/>
                </a:cubicBezTo>
                <a:cubicBezTo>
                  <a:pt x="43" y="106"/>
                  <a:pt x="43" y="106"/>
                  <a:pt x="43" y="106"/>
                </a:cubicBezTo>
                <a:cubicBezTo>
                  <a:pt x="39" y="106"/>
                  <a:pt x="37" y="110"/>
                  <a:pt x="37" y="112"/>
                </a:cubicBezTo>
                <a:cubicBezTo>
                  <a:pt x="37" y="123"/>
                  <a:pt x="37" y="123"/>
                  <a:pt x="37" y="123"/>
                </a:cubicBezTo>
                <a:cubicBezTo>
                  <a:pt x="37" y="125"/>
                  <a:pt x="39" y="127"/>
                  <a:pt x="43" y="127"/>
                </a:cubicBezTo>
                <a:close/>
                <a:moveTo>
                  <a:pt x="43" y="112"/>
                </a:moveTo>
                <a:cubicBezTo>
                  <a:pt x="54" y="112"/>
                  <a:pt x="54" y="112"/>
                  <a:pt x="54" y="112"/>
                </a:cubicBezTo>
                <a:cubicBezTo>
                  <a:pt x="54" y="123"/>
                  <a:pt x="54" y="123"/>
                  <a:pt x="54" y="123"/>
                </a:cubicBezTo>
                <a:cubicBezTo>
                  <a:pt x="43" y="123"/>
                  <a:pt x="43" y="123"/>
                  <a:pt x="43" y="123"/>
                </a:cubicBezTo>
                <a:lnTo>
                  <a:pt x="43" y="112"/>
                </a:lnTo>
                <a:close/>
                <a:moveTo>
                  <a:pt x="46" y="149"/>
                </a:moveTo>
                <a:cubicBezTo>
                  <a:pt x="49" y="149"/>
                  <a:pt x="49" y="149"/>
                  <a:pt x="49" y="149"/>
                </a:cubicBezTo>
                <a:cubicBezTo>
                  <a:pt x="49" y="145"/>
                  <a:pt x="49" y="145"/>
                  <a:pt x="49" y="145"/>
                </a:cubicBezTo>
                <a:cubicBezTo>
                  <a:pt x="46" y="145"/>
                  <a:pt x="46" y="145"/>
                  <a:pt x="46" y="145"/>
                </a:cubicBezTo>
                <a:lnTo>
                  <a:pt x="46" y="14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38625875-4217-5DAE-AA7E-AD4788654210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3606800"/>
            <a:ext cx="254000" cy="193675"/>
          </a:xfrm>
          <a:custGeom>
            <a:avLst/>
            <a:gdLst>
              <a:gd name="T0" fmla="*/ 91 w 160"/>
              <a:gd name="T1" fmla="*/ 0 h 122"/>
              <a:gd name="T2" fmla="*/ 61 w 160"/>
              <a:gd name="T3" fmla="*/ 9 h 122"/>
              <a:gd name="T4" fmla="*/ 40 w 160"/>
              <a:gd name="T5" fmla="*/ 28 h 122"/>
              <a:gd name="T6" fmla="*/ 17 w 160"/>
              <a:gd name="T7" fmla="*/ 28 h 122"/>
              <a:gd name="T8" fmla="*/ 0 w 160"/>
              <a:gd name="T9" fmla="*/ 45 h 122"/>
              <a:gd name="T10" fmla="*/ 0 w 160"/>
              <a:gd name="T11" fmla="*/ 77 h 122"/>
              <a:gd name="T12" fmla="*/ 17 w 160"/>
              <a:gd name="T13" fmla="*/ 94 h 122"/>
              <a:gd name="T14" fmla="*/ 40 w 160"/>
              <a:gd name="T15" fmla="*/ 94 h 122"/>
              <a:gd name="T16" fmla="*/ 61 w 160"/>
              <a:gd name="T17" fmla="*/ 114 h 122"/>
              <a:gd name="T18" fmla="*/ 91 w 160"/>
              <a:gd name="T19" fmla="*/ 122 h 122"/>
              <a:gd name="T20" fmla="*/ 98 w 160"/>
              <a:gd name="T21" fmla="*/ 118 h 122"/>
              <a:gd name="T22" fmla="*/ 98 w 160"/>
              <a:gd name="T23" fmla="*/ 4 h 122"/>
              <a:gd name="T24" fmla="*/ 91 w 160"/>
              <a:gd name="T25" fmla="*/ 0 h 122"/>
              <a:gd name="T26" fmla="*/ 38 w 160"/>
              <a:gd name="T27" fmla="*/ 86 h 122"/>
              <a:gd name="T28" fmla="*/ 17 w 160"/>
              <a:gd name="T29" fmla="*/ 86 h 122"/>
              <a:gd name="T30" fmla="*/ 8 w 160"/>
              <a:gd name="T31" fmla="*/ 77 h 122"/>
              <a:gd name="T32" fmla="*/ 8 w 160"/>
              <a:gd name="T33" fmla="*/ 45 h 122"/>
              <a:gd name="T34" fmla="*/ 17 w 160"/>
              <a:gd name="T35" fmla="*/ 37 h 122"/>
              <a:gd name="T36" fmla="*/ 38 w 160"/>
              <a:gd name="T37" fmla="*/ 37 h 122"/>
              <a:gd name="T38" fmla="*/ 38 w 160"/>
              <a:gd name="T39" fmla="*/ 86 h 122"/>
              <a:gd name="T40" fmla="*/ 87 w 160"/>
              <a:gd name="T41" fmla="*/ 114 h 122"/>
              <a:gd name="T42" fmla="*/ 47 w 160"/>
              <a:gd name="T43" fmla="*/ 88 h 122"/>
              <a:gd name="T44" fmla="*/ 47 w 160"/>
              <a:gd name="T45" fmla="*/ 34 h 122"/>
              <a:gd name="T46" fmla="*/ 87 w 160"/>
              <a:gd name="T47" fmla="*/ 9 h 122"/>
              <a:gd name="T48" fmla="*/ 87 w 160"/>
              <a:gd name="T49" fmla="*/ 114 h 122"/>
              <a:gd name="T50" fmla="*/ 114 w 160"/>
              <a:gd name="T51" fmla="*/ 26 h 122"/>
              <a:gd name="T52" fmla="*/ 108 w 160"/>
              <a:gd name="T53" fmla="*/ 28 h 122"/>
              <a:gd name="T54" fmla="*/ 108 w 160"/>
              <a:gd name="T55" fmla="*/ 34 h 122"/>
              <a:gd name="T56" fmla="*/ 123 w 160"/>
              <a:gd name="T57" fmla="*/ 60 h 122"/>
              <a:gd name="T58" fmla="*/ 108 w 160"/>
              <a:gd name="T59" fmla="*/ 88 h 122"/>
              <a:gd name="T60" fmla="*/ 108 w 160"/>
              <a:gd name="T61" fmla="*/ 95 h 122"/>
              <a:gd name="T62" fmla="*/ 112 w 160"/>
              <a:gd name="T63" fmla="*/ 97 h 122"/>
              <a:gd name="T64" fmla="*/ 114 w 160"/>
              <a:gd name="T65" fmla="*/ 97 h 122"/>
              <a:gd name="T66" fmla="*/ 132 w 160"/>
              <a:gd name="T67" fmla="*/ 62 h 122"/>
              <a:gd name="T68" fmla="*/ 114 w 160"/>
              <a:gd name="T69" fmla="*/ 26 h 122"/>
              <a:gd name="T70" fmla="*/ 132 w 160"/>
              <a:gd name="T71" fmla="*/ 8 h 122"/>
              <a:gd name="T72" fmla="*/ 125 w 160"/>
              <a:gd name="T73" fmla="*/ 8 h 122"/>
              <a:gd name="T74" fmla="*/ 125 w 160"/>
              <a:gd name="T75" fmla="*/ 15 h 122"/>
              <a:gd name="T76" fmla="*/ 151 w 160"/>
              <a:gd name="T77" fmla="*/ 60 h 122"/>
              <a:gd name="T78" fmla="*/ 125 w 160"/>
              <a:gd name="T79" fmla="*/ 107 h 122"/>
              <a:gd name="T80" fmla="*/ 125 w 160"/>
              <a:gd name="T81" fmla="*/ 113 h 122"/>
              <a:gd name="T82" fmla="*/ 130 w 160"/>
              <a:gd name="T83" fmla="*/ 116 h 122"/>
              <a:gd name="T84" fmla="*/ 132 w 160"/>
              <a:gd name="T85" fmla="*/ 113 h 122"/>
              <a:gd name="T86" fmla="*/ 160 w 160"/>
              <a:gd name="T87" fmla="*/ 60 h 122"/>
              <a:gd name="T88" fmla="*/ 132 w 160"/>
              <a:gd name="T89" fmla="*/ 8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22">
                <a:moveTo>
                  <a:pt x="91" y="0"/>
                </a:moveTo>
                <a:cubicBezTo>
                  <a:pt x="81" y="0"/>
                  <a:pt x="70" y="2"/>
                  <a:pt x="61" y="9"/>
                </a:cubicBezTo>
                <a:cubicBezTo>
                  <a:pt x="53" y="13"/>
                  <a:pt x="44" y="19"/>
                  <a:pt x="40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6" y="28"/>
                  <a:pt x="0" y="37"/>
                  <a:pt x="0" y="45"/>
                </a:cubicBezTo>
                <a:cubicBezTo>
                  <a:pt x="0" y="77"/>
                  <a:pt x="0" y="77"/>
                  <a:pt x="0" y="77"/>
                </a:cubicBezTo>
                <a:cubicBezTo>
                  <a:pt x="0" y="86"/>
                  <a:pt x="6" y="94"/>
                  <a:pt x="17" y="94"/>
                </a:cubicBezTo>
                <a:cubicBezTo>
                  <a:pt x="40" y="94"/>
                  <a:pt x="40" y="94"/>
                  <a:pt x="40" y="94"/>
                </a:cubicBezTo>
                <a:cubicBezTo>
                  <a:pt x="44" y="103"/>
                  <a:pt x="53" y="109"/>
                  <a:pt x="61" y="114"/>
                </a:cubicBezTo>
                <a:cubicBezTo>
                  <a:pt x="70" y="120"/>
                  <a:pt x="81" y="122"/>
                  <a:pt x="91" y="122"/>
                </a:cubicBezTo>
                <a:cubicBezTo>
                  <a:pt x="96" y="122"/>
                  <a:pt x="98" y="122"/>
                  <a:pt x="98" y="118"/>
                </a:cubicBezTo>
                <a:cubicBezTo>
                  <a:pt x="98" y="4"/>
                  <a:pt x="98" y="4"/>
                  <a:pt x="98" y="4"/>
                </a:cubicBezTo>
                <a:cubicBezTo>
                  <a:pt x="98" y="0"/>
                  <a:pt x="96" y="0"/>
                  <a:pt x="91" y="0"/>
                </a:cubicBezTo>
                <a:close/>
                <a:moveTo>
                  <a:pt x="38" y="86"/>
                </a:moveTo>
                <a:cubicBezTo>
                  <a:pt x="17" y="86"/>
                  <a:pt x="17" y="86"/>
                  <a:pt x="17" y="86"/>
                </a:cubicBezTo>
                <a:cubicBezTo>
                  <a:pt x="12" y="86"/>
                  <a:pt x="8" y="82"/>
                  <a:pt x="8" y="77"/>
                </a:cubicBezTo>
                <a:cubicBezTo>
                  <a:pt x="8" y="45"/>
                  <a:pt x="8" y="45"/>
                  <a:pt x="8" y="45"/>
                </a:cubicBezTo>
                <a:cubicBezTo>
                  <a:pt x="8" y="41"/>
                  <a:pt x="12" y="37"/>
                  <a:pt x="17" y="37"/>
                </a:cubicBezTo>
                <a:cubicBezTo>
                  <a:pt x="38" y="37"/>
                  <a:pt x="38" y="37"/>
                  <a:pt x="38" y="37"/>
                </a:cubicBezTo>
                <a:lnTo>
                  <a:pt x="38" y="86"/>
                </a:lnTo>
                <a:close/>
                <a:moveTo>
                  <a:pt x="87" y="114"/>
                </a:moveTo>
                <a:cubicBezTo>
                  <a:pt x="72" y="114"/>
                  <a:pt x="55" y="103"/>
                  <a:pt x="47" y="88"/>
                </a:cubicBezTo>
                <a:cubicBezTo>
                  <a:pt x="47" y="34"/>
                  <a:pt x="47" y="34"/>
                  <a:pt x="47" y="34"/>
                </a:cubicBezTo>
                <a:cubicBezTo>
                  <a:pt x="55" y="19"/>
                  <a:pt x="72" y="9"/>
                  <a:pt x="87" y="9"/>
                </a:cubicBezTo>
                <a:lnTo>
                  <a:pt x="87" y="114"/>
                </a:lnTo>
                <a:close/>
                <a:moveTo>
                  <a:pt x="114" y="26"/>
                </a:moveTo>
                <a:cubicBezTo>
                  <a:pt x="112" y="26"/>
                  <a:pt x="108" y="26"/>
                  <a:pt x="108" y="28"/>
                </a:cubicBezTo>
                <a:cubicBezTo>
                  <a:pt x="106" y="30"/>
                  <a:pt x="106" y="32"/>
                  <a:pt x="108" y="34"/>
                </a:cubicBezTo>
                <a:cubicBezTo>
                  <a:pt x="119" y="41"/>
                  <a:pt x="123" y="49"/>
                  <a:pt x="123" y="60"/>
                </a:cubicBezTo>
                <a:cubicBezTo>
                  <a:pt x="123" y="73"/>
                  <a:pt x="119" y="82"/>
                  <a:pt x="108" y="88"/>
                </a:cubicBezTo>
                <a:cubicBezTo>
                  <a:pt x="106" y="90"/>
                  <a:pt x="106" y="92"/>
                  <a:pt x="108" y="95"/>
                </a:cubicBezTo>
                <a:cubicBezTo>
                  <a:pt x="108" y="97"/>
                  <a:pt x="110" y="97"/>
                  <a:pt x="112" y="97"/>
                </a:cubicBezTo>
                <a:cubicBezTo>
                  <a:pt x="112" y="97"/>
                  <a:pt x="112" y="97"/>
                  <a:pt x="114" y="97"/>
                </a:cubicBezTo>
                <a:cubicBezTo>
                  <a:pt x="125" y="88"/>
                  <a:pt x="132" y="75"/>
                  <a:pt x="132" y="62"/>
                </a:cubicBezTo>
                <a:cubicBezTo>
                  <a:pt x="132" y="47"/>
                  <a:pt x="125" y="34"/>
                  <a:pt x="114" y="26"/>
                </a:cubicBezTo>
                <a:close/>
                <a:moveTo>
                  <a:pt x="132" y="8"/>
                </a:moveTo>
                <a:cubicBezTo>
                  <a:pt x="130" y="6"/>
                  <a:pt x="128" y="6"/>
                  <a:pt x="125" y="8"/>
                </a:cubicBezTo>
                <a:cubicBezTo>
                  <a:pt x="123" y="10"/>
                  <a:pt x="123" y="12"/>
                  <a:pt x="125" y="15"/>
                </a:cubicBezTo>
                <a:cubicBezTo>
                  <a:pt x="140" y="25"/>
                  <a:pt x="151" y="43"/>
                  <a:pt x="151" y="60"/>
                </a:cubicBezTo>
                <a:cubicBezTo>
                  <a:pt x="151" y="79"/>
                  <a:pt x="140" y="96"/>
                  <a:pt x="125" y="107"/>
                </a:cubicBezTo>
                <a:cubicBezTo>
                  <a:pt x="123" y="109"/>
                  <a:pt x="123" y="111"/>
                  <a:pt x="125" y="113"/>
                </a:cubicBezTo>
                <a:cubicBezTo>
                  <a:pt x="125" y="113"/>
                  <a:pt x="128" y="116"/>
                  <a:pt x="130" y="116"/>
                </a:cubicBezTo>
                <a:cubicBezTo>
                  <a:pt x="130" y="116"/>
                  <a:pt x="130" y="116"/>
                  <a:pt x="132" y="113"/>
                </a:cubicBezTo>
                <a:cubicBezTo>
                  <a:pt x="149" y="103"/>
                  <a:pt x="160" y="81"/>
                  <a:pt x="160" y="60"/>
                </a:cubicBezTo>
                <a:cubicBezTo>
                  <a:pt x="160" y="40"/>
                  <a:pt x="149" y="19"/>
                  <a:pt x="132" y="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B66FC267-0F02-78DC-443F-AE1B5914400C}"/>
              </a:ext>
            </a:extLst>
          </p:cNvPr>
          <p:cNvSpPr>
            <a:spLocks noEditPoints="1"/>
          </p:cNvSpPr>
          <p:nvPr/>
        </p:nvSpPr>
        <p:spPr bwMode="auto">
          <a:xfrm>
            <a:off x="9005888" y="3576638"/>
            <a:ext cx="231775" cy="254000"/>
          </a:xfrm>
          <a:custGeom>
            <a:avLst/>
            <a:gdLst>
              <a:gd name="T0" fmla="*/ 16 w 147"/>
              <a:gd name="T1" fmla="*/ 87 h 160"/>
              <a:gd name="T2" fmla="*/ 16 w 147"/>
              <a:gd name="T3" fmla="*/ 99 h 160"/>
              <a:gd name="T4" fmla="*/ 18 w 147"/>
              <a:gd name="T5" fmla="*/ 102 h 160"/>
              <a:gd name="T6" fmla="*/ 20 w 147"/>
              <a:gd name="T7" fmla="*/ 94 h 160"/>
              <a:gd name="T8" fmla="*/ 24 w 147"/>
              <a:gd name="T9" fmla="*/ 91 h 160"/>
              <a:gd name="T10" fmla="*/ 42 w 147"/>
              <a:gd name="T11" fmla="*/ 96 h 160"/>
              <a:gd name="T12" fmla="*/ 33 w 147"/>
              <a:gd name="T13" fmla="*/ 99 h 160"/>
              <a:gd name="T14" fmla="*/ 35 w 147"/>
              <a:gd name="T15" fmla="*/ 102 h 160"/>
              <a:gd name="T16" fmla="*/ 48 w 147"/>
              <a:gd name="T17" fmla="*/ 102 h 160"/>
              <a:gd name="T18" fmla="*/ 50 w 147"/>
              <a:gd name="T19" fmla="*/ 99 h 160"/>
              <a:gd name="T20" fmla="*/ 59 w 147"/>
              <a:gd name="T21" fmla="*/ 96 h 160"/>
              <a:gd name="T22" fmla="*/ 76 w 147"/>
              <a:gd name="T23" fmla="*/ 91 h 160"/>
              <a:gd name="T24" fmla="*/ 80 w 147"/>
              <a:gd name="T25" fmla="*/ 94 h 160"/>
              <a:gd name="T26" fmla="*/ 65 w 147"/>
              <a:gd name="T27" fmla="*/ 102 h 160"/>
              <a:gd name="T28" fmla="*/ 68 w 147"/>
              <a:gd name="T29" fmla="*/ 99 h 160"/>
              <a:gd name="T30" fmla="*/ 85 w 147"/>
              <a:gd name="T31" fmla="*/ 106 h 160"/>
              <a:gd name="T32" fmla="*/ 96 w 147"/>
              <a:gd name="T33" fmla="*/ 91 h 160"/>
              <a:gd name="T34" fmla="*/ 98 w 147"/>
              <a:gd name="T35" fmla="*/ 94 h 160"/>
              <a:gd name="T36" fmla="*/ 109 w 147"/>
              <a:gd name="T37" fmla="*/ 94 h 160"/>
              <a:gd name="T38" fmla="*/ 113 w 147"/>
              <a:gd name="T39" fmla="*/ 91 h 160"/>
              <a:gd name="T40" fmla="*/ 104 w 147"/>
              <a:gd name="T41" fmla="*/ 106 h 160"/>
              <a:gd name="T42" fmla="*/ 117 w 147"/>
              <a:gd name="T43" fmla="*/ 102 h 160"/>
              <a:gd name="T44" fmla="*/ 122 w 147"/>
              <a:gd name="T45" fmla="*/ 99 h 160"/>
              <a:gd name="T46" fmla="*/ 132 w 147"/>
              <a:gd name="T47" fmla="*/ 94 h 160"/>
              <a:gd name="T48" fmla="*/ 130 w 147"/>
              <a:gd name="T49" fmla="*/ 96 h 160"/>
              <a:gd name="T50" fmla="*/ 42 w 147"/>
              <a:gd name="T51" fmla="*/ 114 h 160"/>
              <a:gd name="T52" fmla="*/ 57 w 147"/>
              <a:gd name="T53" fmla="*/ 110 h 160"/>
              <a:gd name="T54" fmla="*/ 59 w 147"/>
              <a:gd name="T55" fmla="*/ 109 h 160"/>
              <a:gd name="T56" fmla="*/ 76 w 147"/>
              <a:gd name="T57" fmla="*/ 114 h 160"/>
              <a:gd name="T58" fmla="*/ 74 w 147"/>
              <a:gd name="T59" fmla="*/ 110 h 160"/>
              <a:gd name="T60" fmla="*/ 98 w 147"/>
              <a:gd name="T61" fmla="*/ 110 h 160"/>
              <a:gd name="T62" fmla="*/ 109 w 147"/>
              <a:gd name="T63" fmla="*/ 110 h 160"/>
              <a:gd name="T64" fmla="*/ 113 w 147"/>
              <a:gd name="T65" fmla="*/ 109 h 160"/>
              <a:gd name="T66" fmla="*/ 0 w 147"/>
              <a:gd name="T67" fmla="*/ 24 h 160"/>
              <a:gd name="T68" fmla="*/ 0 w 147"/>
              <a:gd name="T69" fmla="*/ 136 h 160"/>
              <a:gd name="T70" fmla="*/ 147 w 147"/>
              <a:gd name="T71" fmla="*/ 134 h 160"/>
              <a:gd name="T72" fmla="*/ 74 w 147"/>
              <a:gd name="T73" fmla="*/ 0 h 160"/>
              <a:gd name="T74" fmla="*/ 7 w 147"/>
              <a:gd name="T75" fmla="*/ 134 h 160"/>
              <a:gd name="T76" fmla="*/ 141 w 147"/>
              <a:gd name="T77" fmla="*/ 108 h 160"/>
              <a:gd name="T78" fmla="*/ 139 w 147"/>
              <a:gd name="T79" fmla="*/ 83 h 160"/>
              <a:gd name="T80" fmla="*/ 141 w 147"/>
              <a:gd name="T81" fmla="*/ 87 h 160"/>
              <a:gd name="T82" fmla="*/ 141 w 147"/>
              <a:gd name="T83" fmla="*/ 100 h 160"/>
              <a:gd name="T84" fmla="*/ 136 w 147"/>
              <a:gd name="T85" fmla="*/ 104 h 160"/>
              <a:gd name="T86" fmla="*/ 126 w 147"/>
              <a:gd name="T87" fmla="*/ 110 h 160"/>
              <a:gd name="T88" fmla="*/ 102 w 147"/>
              <a:gd name="T89" fmla="*/ 117 h 160"/>
              <a:gd name="T90" fmla="*/ 82 w 147"/>
              <a:gd name="T91" fmla="*/ 119 h 160"/>
              <a:gd name="T92" fmla="*/ 67 w 147"/>
              <a:gd name="T93" fmla="*/ 117 h 160"/>
              <a:gd name="T94" fmla="*/ 50 w 147"/>
              <a:gd name="T95" fmla="*/ 117 h 160"/>
              <a:gd name="T96" fmla="*/ 26 w 147"/>
              <a:gd name="T97" fmla="*/ 110 h 160"/>
              <a:gd name="T98" fmla="*/ 7 w 147"/>
              <a:gd name="T99" fmla="*/ 97 h 160"/>
              <a:gd name="T100" fmla="*/ 7 w 147"/>
              <a:gd name="T101" fmla="*/ 91 h 160"/>
              <a:gd name="T102" fmla="*/ 31 w 147"/>
              <a:gd name="T103" fmla="*/ 85 h 160"/>
              <a:gd name="T104" fmla="*/ 74 w 147"/>
              <a:gd name="T105" fmla="*/ 91 h 160"/>
              <a:gd name="T106" fmla="*/ 123 w 147"/>
              <a:gd name="T107" fmla="*/ 85 h 160"/>
              <a:gd name="T108" fmla="*/ 141 w 147"/>
              <a:gd name="T109" fmla="*/ 83 h 160"/>
              <a:gd name="T110" fmla="*/ 7 w 147"/>
              <a:gd name="T111" fmla="*/ 63 h 160"/>
              <a:gd name="T112" fmla="*/ 141 w 147"/>
              <a:gd name="T113" fmla="*/ 39 h 160"/>
              <a:gd name="T114" fmla="*/ 7 w 147"/>
              <a:gd name="T115" fmla="*/ 26 h 160"/>
              <a:gd name="T116" fmla="*/ 74 w 147"/>
              <a:gd name="T117" fmla="*/ 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7" h="160">
                <a:moveTo>
                  <a:pt x="16" y="83"/>
                </a:moveTo>
                <a:cubicBezTo>
                  <a:pt x="14" y="83"/>
                  <a:pt x="11" y="83"/>
                  <a:pt x="11" y="85"/>
                </a:cubicBezTo>
                <a:cubicBezTo>
                  <a:pt x="11" y="87"/>
                  <a:pt x="14" y="87"/>
                  <a:pt x="16" y="87"/>
                </a:cubicBezTo>
                <a:cubicBezTo>
                  <a:pt x="16" y="87"/>
                  <a:pt x="18" y="87"/>
                  <a:pt x="18" y="85"/>
                </a:cubicBezTo>
                <a:cubicBezTo>
                  <a:pt x="18" y="83"/>
                  <a:pt x="16" y="83"/>
                  <a:pt x="16" y="83"/>
                </a:cubicBezTo>
                <a:close/>
                <a:moveTo>
                  <a:pt x="16" y="99"/>
                </a:moveTo>
                <a:cubicBezTo>
                  <a:pt x="14" y="99"/>
                  <a:pt x="11" y="99"/>
                  <a:pt x="11" y="102"/>
                </a:cubicBezTo>
                <a:cubicBezTo>
                  <a:pt x="11" y="104"/>
                  <a:pt x="14" y="106"/>
                  <a:pt x="16" y="106"/>
                </a:cubicBezTo>
                <a:cubicBezTo>
                  <a:pt x="16" y="106"/>
                  <a:pt x="18" y="104"/>
                  <a:pt x="18" y="102"/>
                </a:cubicBezTo>
                <a:cubicBezTo>
                  <a:pt x="18" y="99"/>
                  <a:pt x="16" y="99"/>
                  <a:pt x="16" y="99"/>
                </a:cubicBezTo>
                <a:close/>
                <a:moveTo>
                  <a:pt x="24" y="91"/>
                </a:moveTo>
                <a:cubicBezTo>
                  <a:pt x="22" y="91"/>
                  <a:pt x="20" y="91"/>
                  <a:pt x="20" y="94"/>
                </a:cubicBezTo>
                <a:cubicBezTo>
                  <a:pt x="20" y="96"/>
                  <a:pt x="22" y="96"/>
                  <a:pt x="24" y="96"/>
                </a:cubicBezTo>
                <a:cubicBezTo>
                  <a:pt x="26" y="96"/>
                  <a:pt x="26" y="96"/>
                  <a:pt x="26" y="94"/>
                </a:cubicBezTo>
                <a:cubicBezTo>
                  <a:pt x="26" y="91"/>
                  <a:pt x="26" y="91"/>
                  <a:pt x="24" y="91"/>
                </a:cubicBezTo>
                <a:close/>
                <a:moveTo>
                  <a:pt x="42" y="91"/>
                </a:moveTo>
                <a:cubicBezTo>
                  <a:pt x="40" y="91"/>
                  <a:pt x="40" y="91"/>
                  <a:pt x="40" y="94"/>
                </a:cubicBezTo>
                <a:cubicBezTo>
                  <a:pt x="40" y="96"/>
                  <a:pt x="40" y="96"/>
                  <a:pt x="42" y="96"/>
                </a:cubicBezTo>
                <a:cubicBezTo>
                  <a:pt x="44" y="96"/>
                  <a:pt x="44" y="96"/>
                  <a:pt x="44" y="94"/>
                </a:cubicBezTo>
                <a:cubicBezTo>
                  <a:pt x="44" y="91"/>
                  <a:pt x="44" y="91"/>
                  <a:pt x="42" y="91"/>
                </a:cubicBezTo>
                <a:close/>
                <a:moveTo>
                  <a:pt x="33" y="99"/>
                </a:moveTo>
                <a:cubicBezTo>
                  <a:pt x="31" y="99"/>
                  <a:pt x="31" y="99"/>
                  <a:pt x="31" y="102"/>
                </a:cubicBezTo>
                <a:cubicBezTo>
                  <a:pt x="31" y="104"/>
                  <a:pt x="31" y="106"/>
                  <a:pt x="33" y="106"/>
                </a:cubicBezTo>
                <a:cubicBezTo>
                  <a:pt x="35" y="106"/>
                  <a:pt x="35" y="104"/>
                  <a:pt x="35" y="102"/>
                </a:cubicBezTo>
                <a:cubicBezTo>
                  <a:pt x="35" y="99"/>
                  <a:pt x="35" y="99"/>
                  <a:pt x="33" y="99"/>
                </a:cubicBezTo>
                <a:close/>
                <a:moveTo>
                  <a:pt x="50" y="99"/>
                </a:moveTo>
                <a:cubicBezTo>
                  <a:pt x="48" y="99"/>
                  <a:pt x="48" y="99"/>
                  <a:pt x="48" y="102"/>
                </a:cubicBezTo>
                <a:cubicBezTo>
                  <a:pt x="48" y="104"/>
                  <a:pt x="48" y="106"/>
                  <a:pt x="50" y="106"/>
                </a:cubicBezTo>
                <a:cubicBezTo>
                  <a:pt x="53" y="106"/>
                  <a:pt x="53" y="104"/>
                  <a:pt x="53" y="102"/>
                </a:cubicBezTo>
                <a:cubicBezTo>
                  <a:pt x="53" y="99"/>
                  <a:pt x="53" y="99"/>
                  <a:pt x="50" y="99"/>
                </a:cubicBezTo>
                <a:close/>
                <a:moveTo>
                  <a:pt x="59" y="91"/>
                </a:moveTo>
                <a:cubicBezTo>
                  <a:pt x="57" y="91"/>
                  <a:pt x="57" y="91"/>
                  <a:pt x="57" y="94"/>
                </a:cubicBezTo>
                <a:cubicBezTo>
                  <a:pt x="57" y="96"/>
                  <a:pt x="57" y="96"/>
                  <a:pt x="59" y="96"/>
                </a:cubicBezTo>
                <a:cubicBezTo>
                  <a:pt x="61" y="96"/>
                  <a:pt x="63" y="96"/>
                  <a:pt x="63" y="94"/>
                </a:cubicBezTo>
                <a:cubicBezTo>
                  <a:pt x="63" y="91"/>
                  <a:pt x="61" y="91"/>
                  <a:pt x="59" y="91"/>
                </a:cubicBezTo>
                <a:close/>
                <a:moveTo>
                  <a:pt x="76" y="91"/>
                </a:moveTo>
                <a:cubicBezTo>
                  <a:pt x="76" y="91"/>
                  <a:pt x="74" y="91"/>
                  <a:pt x="74" y="94"/>
                </a:cubicBezTo>
                <a:cubicBezTo>
                  <a:pt x="74" y="96"/>
                  <a:pt x="76" y="96"/>
                  <a:pt x="76" y="96"/>
                </a:cubicBezTo>
                <a:cubicBezTo>
                  <a:pt x="78" y="96"/>
                  <a:pt x="80" y="96"/>
                  <a:pt x="80" y="94"/>
                </a:cubicBezTo>
                <a:cubicBezTo>
                  <a:pt x="80" y="91"/>
                  <a:pt x="78" y="91"/>
                  <a:pt x="76" y="91"/>
                </a:cubicBezTo>
                <a:close/>
                <a:moveTo>
                  <a:pt x="68" y="99"/>
                </a:moveTo>
                <a:cubicBezTo>
                  <a:pt x="65" y="99"/>
                  <a:pt x="65" y="99"/>
                  <a:pt x="65" y="102"/>
                </a:cubicBezTo>
                <a:cubicBezTo>
                  <a:pt x="65" y="104"/>
                  <a:pt x="65" y="106"/>
                  <a:pt x="68" y="106"/>
                </a:cubicBezTo>
                <a:cubicBezTo>
                  <a:pt x="70" y="106"/>
                  <a:pt x="72" y="104"/>
                  <a:pt x="72" y="102"/>
                </a:cubicBezTo>
                <a:cubicBezTo>
                  <a:pt x="72" y="99"/>
                  <a:pt x="70" y="99"/>
                  <a:pt x="68" y="99"/>
                </a:cubicBezTo>
                <a:close/>
                <a:moveTo>
                  <a:pt x="85" y="99"/>
                </a:moveTo>
                <a:cubicBezTo>
                  <a:pt x="85" y="99"/>
                  <a:pt x="83" y="99"/>
                  <a:pt x="83" y="102"/>
                </a:cubicBezTo>
                <a:cubicBezTo>
                  <a:pt x="83" y="104"/>
                  <a:pt x="85" y="106"/>
                  <a:pt x="85" y="106"/>
                </a:cubicBezTo>
                <a:cubicBezTo>
                  <a:pt x="87" y="106"/>
                  <a:pt x="90" y="104"/>
                  <a:pt x="90" y="102"/>
                </a:cubicBezTo>
                <a:cubicBezTo>
                  <a:pt x="90" y="99"/>
                  <a:pt x="87" y="99"/>
                  <a:pt x="85" y="99"/>
                </a:cubicBezTo>
                <a:close/>
                <a:moveTo>
                  <a:pt x="96" y="91"/>
                </a:moveTo>
                <a:cubicBezTo>
                  <a:pt x="94" y="91"/>
                  <a:pt x="91" y="91"/>
                  <a:pt x="91" y="94"/>
                </a:cubicBezTo>
                <a:cubicBezTo>
                  <a:pt x="91" y="96"/>
                  <a:pt x="94" y="96"/>
                  <a:pt x="96" y="96"/>
                </a:cubicBezTo>
                <a:cubicBezTo>
                  <a:pt x="96" y="96"/>
                  <a:pt x="98" y="96"/>
                  <a:pt x="98" y="94"/>
                </a:cubicBezTo>
                <a:cubicBezTo>
                  <a:pt x="98" y="91"/>
                  <a:pt x="96" y="91"/>
                  <a:pt x="96" y="91"/>
                </a:cubicBezTo>
                <a:close/>
                <a:moveTo>
                  <a:pt x="113" y="91"/>
                </a:moveTo>
                <a:cubicBezTo>
                  <a:pt x="111" y="91"/>
                  <a:pt x="109" y="91"/>
                  <a:pt x="109" y="94"/>
                </a:cubicBezTo>
                <a:cubicBezTo>
                  <a:pt x="109" y="96"/>
                  <a:pt x="111" y="96"/>
                  <a:pt x="113" y="96"/>
                </a:cubicBezTo>
                <a:cubicBezTo>
                  <a:pt x="113" y="96"/>
                  <a:pt x="115" y="96"/>
                  <a:pt x="115" y="94"/>
                </a:cubicBezTo>
                <a:cubicBezTo>
                  <a:pt x="115" y="91"/>
                  <a:pt x="113" y="91"/>
                  <a:pt x="113" y="91"/>
                </a:cubicBezTo>
                <a:close/>
                <a:moveTo>
                  <a:pt x="104" y="99"/>
                </a:moveTo>
                <a:cubicBezTo>
                  <a:pt x="102" y="99"/>
                  <a:pt x="100" y="99"/>
                  <a:pt x="100" y="102"/>
                </a:cubicBezTo>
                <a:cubicBezTo>
                  <a:pt x="100" y="104"/>
                  <a:pt x="102" y="106"/>
                  <a:pt x="104" y="106"/>
                </a:cubicBezTo>
                <a:cubicBezTo>
                  <a:pt x="104" y="106"/>
                  <a:pt x="106" y="104"/>
                  <a:pt x="106" y="102"/>
                </a:cubicBezTo>
                <a:cubicBezTo>
                  <a:pt x="106" y="99"/>
                  <a:pt x="104" y="99"/>
                  <a:pt x="104" y="99"/>
                </a:cubicBezTo>
                <a:close/>
                <a:moveTo>
                  <a:pt x="117" y="102"/>
                </a:moveTo>
                <a:cubicBezTo>
                  <a:pt x="117" y="104"/>
                  <a:pt x="119" y="106"/>
                  <a:pt x="122" y="106"/>
                </a:cubicBezTo>
                <a:cubicBezTo>
                  <a:pt x="124" y="106"/>
                  <a:pt x="124" y="104"/>
                  <a:pt x="124" y="102"/>
                </a:cubicBezTo>
                <a:cubicBezTo>
                  <a:pt x="124" y="99"/>
                  <a:pt x="124" y="99"/>
                  <a:pt x="122" y="99"/>
                </a:cubicBezTo>
                <a:cubicBezTo>
                  <a:pt x="119" y="99"/>
                  <a:pt x="117" y="99"/>
                  <a:pt x="117" y="102"/>
                </a:cubicBezTo>
                <a:close/>
                <a:moveTo>
                  <a:pt x="130" y="96"/>
                </a:moveTo>
                <a:cubicBezTo>
                  <a:pt x="132" y="96"/>
                  <a:pt x="132" y="96"/>
                  <a:pt x="132" y="94"/>
                </a:cubicBezTo>
                <a:cubicBezTo>
                  <a:pt x="132" y="91"/>
                  <a:pt x="132" y="91"/>
                  <a:pt x="130" y="91"/>
                </a:cubicBezTo>
                <a:cubicBezTo>
                  <a:pt x="128" y="91"/>
                  <a:pt x="125" y="91"/>
                  <a:pt x="125" y="94"/>
                </a:cubicBezTo>
                <a:cubicBezTo>
                  <a:pt x="125" y="96"/>
                  <a:pt x="128" y="96"/>
                  <a:pt x="130" y="96"/>
                </a:cubicBezTo>
                <a:close/>
                <a:moveTo>
                  <a:pt x="42" y="109"/>
                </a:moveTo>
                <a:cubicBezTo>
                  <a:pt x="40" y="109"/>
                  <a:pt x="40" y="110"/>
                  <a:pt x="40" y="110"/>
                </a:cubicBezTo>
                <a:cubicBezTo>
                  <a:pt x="40" y="112"/>
                  <a:pt x="40" y="114"/>
                  <a:pt x="42" y="114"/>
                </a:cubicBezTo>
                <a:cubicBezTo>
                  <a:pt x="44" y="114"/>
                  <a:pt x="44" y="112"/>
                  <a:pt x="44" y="110"/>
                </a:cubicBezTo>
                <a:cubicBezTo>
                  <a:pt x="44" y="110"/>
                  <a:pt x="44" y="109"/>
                  <a:pt x="42" y="109"/>
                </a:cubicBezTo>
                <a:close/>
                <a:moveTo>
                  <a:pt x="57" y="110"/>
                </a:moveTo>
                <a:cubicBezTo>
                  <a:pt x="57" y="112"/>
                  <a:pt x="57" y="114"/>
                  <a:pt x="59" y="114"/>
                </a:cubicBezTo>
                <a:cubicBezTo>
                  <a:pt x="61" y="114"/>
                  <a:pt x="63" y="112"/>
                  <a:pt x="63" y="110"/>
                </a:cubicBezTo>
                <a:cubicBezTo>
                  <a:pt x="63" y="110"/>
                  <a:pt x="61" y="109"/>
                  <a:pt x="59" y="109"/>
                </a:cubicBezTo>
                <a:cubicBezTo>
                  <a:pt x="57" y="109"/>
                  <a:pt x="57" y="110"/>
                  <a:pt x="57" y="110"/>
                </a:cubicBezTo>
                <a:close/>
                <a:moveTo>
                  <a:pt x="74" y="110"/>
                </a:moveTo>
                <a:cubicBezTo>
                  <a:pt x="74" y="112"/>
                  <a:pt x="76" y="114"/>
                  <a:pt x="76" y="114"/>
                </a:cubicBezTo>
                <a:cubicBezTo>
                  <a:pt x="78" y="114"/>
                  <a:pt x="80" y="112"/>
                  <a:pt x="80" y="110"/>
                </a:cubicBezTo>
                <a:cubicBezTo>
                  <a:pt x="80" y="110"/>
                  <a:pt x="78" y="109"/>
                  <a:pt x="76" y="109"/>
                </a:cubicBezTo>
                <a:lnTo>
                  <a:pt x="74" y="110"/>
                </a:lnTo>
                <a:close/>
                <a:moveTo>
                  <a:pt x="91" y="110"/>
                </a:moveTo>
                <a:cubicBezTo>
                  <a:pt x="91" y="112"/>
                  <a:pt x="94" y="114"/>
                  <a:pt x="96" y="114"/>
                </a:cubicBezTo>
                <a:cubicBezTo>
                  <a:pt x="96" y="114"/>
                  <a:pt x="98" y="112"/>
                  <a:pt x="98" y="110"/>
                </a:cubicBezTo>
                <a:cubicBezTo>
                  <a:pt x="96" y="109"/>
                  <a:pt x="96" y="109"/>
                  <a:pt x="96" y="109"/>
                </a:cubicBezTo>
                <a:cubicBezTo>
                  <a:pt x="94" y="109"/>
                  <a:pt x="91" y="110"/>
                  <a:pt x="91" y="110"/>
                </a:cubicBezTo>
                <a:close/>
                <a:moveTo>
                  <a:pt x="109" y="110"/>
                </a:moveTo>
                <a:cubicBezTo>
                  <a:pt x="109" y="112"/>
                  <a:pt x="111" y="114"/>
                  <a:pt x="113" y="114"/>
                </a:cubicBezTo>
                <a:cubicBezTo>
                  <a:pt x="113" y="114"/>
                  <a:pt x="115" y="112"/>
                  <a:pt x="115" y="110"/>
                </a:cubicBezTo>
                <a:cubicBezTo>
                  <a:pt x="113" y="109"/>
                  <a:pt x="113" y="109"/>
                  <a:pt x="113" y="109"/>
                </a:cubicBezTo>
                <a:cubicBezTo>
                  <a:pt x="111" y="109"/>
                  <a:pt x="109" y="110"/>
                  <a:pt x="109" y="110"/>
                </a:cubicBezTo>
                <a:close/>
                <a:moveTo>
                  <a:pt x="74" y="0"/>
                </a:moveTo>
                <a:cubicBezTo>
                  <a:pt x="35" y="0"/>
                  <a:pt x="5" y="9"/>
                  <a:pt x="0" y="24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36"/>
                  <a:pt x="0" y="136"/>
                  <a:pt x="0" y="136"/>
                </a:cubicBezTo>
                <a:cubicBezTo>
                  <a:pt x="5" y="149"/>
                  <a:pt x="35" y="160"/>
                  <a:pt x="74" y="160"/>
                </a:cubicBezTo>
                <a:cubicBezTo>
                  <a:pt x="113" y="160"/>
                  <a:pt x="143" y="152"/>
                  <a:pt x="147" y="136"/>
                </a:cubicBezTo>
                <a:cubicBezTo>
                  <a:pt x="147" y="134"/>
                  <a:pt x="147" y="134"/>
                  <a:pt x="147" y="134"/>
                </a:cubicBezTo>
                <a:cubicBezTo>
                  <a:pt x="147" y="26"/>
                  <a:pt x="147" y="26"/>
                  <a:pt x="147" y="26"/>
                </a:cubicBezTo>
                <a:cubicBezTo>
                  <a:pt x="147" y="24"/>
                  <a:pt x="147" y="24"/>
                  <a:pt x="147" y="24"/>
                </a:cubicBezTo>
                <a:cubicBezTo>
                  <a:pt x="143" y="9"/>
                  <a:pt x="113" y="0"/>
                  <a:pt x="74" y="0"/>
                </a:cubicBezTo>
                <a:close/>
                <a:moveTo>
                  <a:pt x="141" y="134"/>
                </a:moveTo>
                <a:cubicBezTo>
                  <a:pt x="139" y="145"/>
                  <a:pt x="113" y="156"/>
                  <a:pt x="74" y="156"/>
                </a:cubicBezTo>
                <a:cubicBezTo>
                  <a:pt x="35" y="156"/>
                  <a:pt x="7" y="145"/>
                  <a:pt x="7" y="134"/>
                </a:cubicBezTo>
                <a:cubicBezTo>
                  <a:pt x="7" y="108"/>
                  <a:pt x="7" y="108"/>
                  <a:pt x="7" y="108"/>
                </a:cubicBezTo>
                <a:cubicBezTo>
                  <a:pt x="16" y="119"/>
                  <a:pt x="39" y="126"/>
                  <a:pt x="74" y="126"/>
                </a:cubicBezTo>
                <a:cubicBezTo>
                  <a:pt x="108" y="126"/>
                  <a:pt x="132" y="119"/>
                  <a:pt x="141" y="108"/>
                </a:cubicBezTo>
                <a:cubicBezTo>
                  <a:pt x="141" y="134"/>
                  <a:pt x="141" y="134"/>
                  <a:pt x="141" y="134"/>
                </a:cubicBezTo>
                <a:close/>
                <a:moveTo>
                  <a:pt x="141" y="83"/>
                </a:moveTo>
                <a:cubicBezTo>
                  <a:pt x="140" y="83"/>
                  <a:pt x="140" y="83"/>
                  <a:pt x="139" y="83"/>
                </a:cubicBezTo>
                <a:cubicBezTo>
                  <a:pt x="136" y="83"/>
                  <a:pt x="136" y="83"/>
                  <a:pt x="136" y="85"/>
                </a:cubicBezTo>
                <a:cubicBezTo>
                  <a:pt x="136" y="87"/>
                  <a:pt x="136" y="87"/>
                  <a:pt x="139" y="87"/>
                </a:cubicBezTo>
                <a:cubicBezTo>
                  <a:pt x="140" y="87"/>
                  <a:pt x="140" y="87"/>
                  <a:pt x="141" y="87"/>
                </a:cubicBezTo>
                <a:cubicBezTo>
                  <a:pt x="141" y="95"/>
                  <a:pt x="141" y="95"/>
                  <a:pt x="141" y="95"/>
                </a:cubicBezTo>
                <a:cubicBezTo>
                  <a:pt x="141" y="97"/>
                  <a:pt x="141" y="97"/>
                  <a:pt x="141" y="97"/>
                </a:cubicBezTo>
                <a:cubicBezTo>
                  <a:pt x="141" y="100"/>
                  <a:pt x="141" y="100"/>
                  <a:pt x="141" y="100"/>
                </a:cubicBezTo>
                <a:cubicBezTo>
                  <a:pt x="139" y="100"/>
                  <a:pt x="139" y="100"/>
                  <a:pt x="139" y="100"/>
                </a:cubicBezTo>
                <a:cubicBezTo>
                  <a:pt x="136" y="100"/>
                  <a:pt x="136" y="100"/>
                  <a:pt x="136" y="102"/>
                </a:cubicBezTo>
                <a:cubicBezTo>
                  <a:pt x="136" y="104"/>
                  <a:pt x="136" y="104"/>
                  <a:pt x="136" y="104"/>
                </a:cubicBezTo>
                <a:cubicBezTo>
                  <a:pt x="136" y="106"/>
                  <a:pt x="134" y="108"/>
                  <a:pt x="132" y="108"/>
                </a:cubicBezTo>
                <a:cubicBezTo>
                  <a:pt x="130" y="108"/>
                  <a:pt x="130" y="108"/>
                  <a:pt x="130" y="108"/>
                </a:cubicBezTo>
                <a:cubicBezTo>
                  <a:pt x="128" y="108"/>
                  <a:pt x="126" y="110"/>
                  <a:pt x="126" y="110"/>
                </a:cubicBezTo>
                <a:cubicBezTo>
                  <a:pt x="128" y="110"/>
                  <a:pt x="128" y="110"/>
                  <a:pt x="128" y="110"/>
                </a:cubicBezTo>
                <a:cubicBezTo>
                  <a:pt x="121" y="115"/>
                  <a:pt x="113" y="115"/>
                  <a:pt x="104" y="117"/>
                </a:cubicBezTo>
                <a:cubicBezTo>
                  <a:pt x="102" y="117"/>
                  <a:pt x="102" y="117"/>
                  <a:pt x="102" y="117"/>
                </a:cubicBezTo>
                <a:cubicBezTo>
                  <a:pt x="98" y="119"/>
                  <a:pt x="93" y="119"/>
                  <a:pt x="89" y="119"/>
                </a:cubicBezTo>
                <a:cubicBezTo>
                  <a:pt x="89" y="119"/>
                  <a:pt x="87" y="117"/>
                  <a:pt x="85" y="117"/>
                </a:cubicBezTo>
                <a:cubicBezTo>
                  <a:pt x="82" y="119"/>
                  <a:pt x="82" y="119"/>
                  <a:pt x="82" y="119"/>
                </a:cubicBezTo>
                <a:cubicBezTo>
                  <a:pt x="80" y="119"/>
                  <a:pt x="76" y="119"/>
                  <a:pt x="74" y="119"/>
                </a:cubicBezTo>
                <a:cubicBezTo>
                  <a:pt x="72" y="119"/>
                  <a:pt x="72" y="119"/>
                  <a:pt x="72" y="119"/>
                </a:cubicBezTo>
                <a:cubicBezTo>
                  <a:pt x="72" y="119"/>
                  <a:pt x="69" y="117"/>
                  <a:pt x="67" y="117"/>
                </a:cubicBezTo>
                <a:cubicBezTo>
                  <a:pt x="65" y="119"/>
                  <a:pt x="65" y="119"/>
                  <a:pt x="65" y="119"/>
                </a:cubicBezTo>
                <a:cubicBezTo>
                  <a:pt x="61" y="119"/>
                  <a:pt x="57" y="119"/>
                  <a:pt x="52" y="119"/>
                </a:cubicBezTo>
                <a:cubicBezTo>
                  <a:pt x="52" y="117"/>
                  <a:pt x="52" y="117"/>
                  <a:pt x="50" y="117"/>
                </a:cubicBezTo>
                <a:cubicBezTo>
                  <a:pt x="50" y="117"/>
                  <a:pt x="48" y="117"/>
                  <a:pt x="48" y="119"/>
                </a:cubicBezTo>
                <a:cubicBezTo>
                  <a:pt x="39" y="117"/>
                  <a:pt x="33" y="115"/>
                  <a:pt x="26" y="113"/>
                </a:cubicBezTo>
                <a:cubicBezTo>
                  <a:pt x="26" y="113"/>
                  <a:pt x="26" y="113"/>
                  <a:pt x="26" y="110"/>
                </a:cubicBezTo>
                <a:cubicBezTo>
                  <a:pt x="26" y="110"/>
                  <a:pt x="26" y="108"/>
                  <a:pt x="24" y="108"/>
                </a:cubicBezTo>
                <a:cubicBezTo>
                  <a:pt x="22" y="108"/>
                  <a:pt x="20" y="110"/>
                  <a:pt x="20" y="110"/>
                </a:cubicBezTo>
                <a:cubicBezTo>
                  <a:pt x="11" y="108"/>
                  <a:pt x="7" y="102"/>
                  <a:pt x="7" y="97"/>
                </a:cubicBezTo>
                <a:cubicBezTo>
                  <a:pt x="7" y="97"/>
                  <a:pt x="7" y="97"/>
                  <a:pt x="7" y="95"/>
                </a:cubicBezTo>
                <a:cubicBezTo>
                  <a:pt x="7" y="95"/>
                  <a:pt x="9" y="95"/>
                  <a:pt x="9" y="93"/>
                </a:cubicBezTo>
                <a:cubicBezTo>
                  <a:pt x="9" y="91"/>
                  <a:pt x="7" y="91"/>
                  <a:pt x="7" y="91"/>
                </a:cubicBezTo>
                <a:cubicBezTo>
                  <a:pt x="7" y="78"/>
                  <a:pt x="7" y="78"/>
                  <a:pt x="7" y="78"/>
                </a:cubicBezTo>
                <a:cubicBezTo>
                  <a:pt x="7" y="78"/>
                  <a:pt x="9" y="78"/>
                  <a:pt x="9" y="76"/>
                </a:cubicBezTo>
                <a:cubicBezTo>
                  <a:pt x="13" y="80"/>
                  <a:pt x="22" y="82"/>
                  <a:pt x="31" y="85"/>
                </a:cubicBezTo>
                <a:cubicBezTo>
                  <a:pt x="31" y="87"/>
                  <a:pt x="31" y="87"/>
                  <a:pt x="33" y="87"/>
                </a:cubicBezTo>
                <a:cubicBezTo>
                  <a:pt x="35" y="87"/>
                  <a:pt x="35" y="87"/>
                  <a:pt x="35" y="87"/>
                </a:cubicBezTo>
                <a:cubicBezTo>
                  <a:pt x="46" y="89"/>
                  <a:pt x="59" y="91"/>
                  <a:pt x="74" y="91"/>
                </a:cubicBezTo>
                <a:cubicBezTo>
                  <a:pt x="91" y="91"/>
                  <a:pt x="106" y="89"/>
                  <a:pt x="117" y="85"/>
                </a:cubicBezTo>
                <a:cubicBezTo>
                  <a:pt x="119" y="87"/>
                  <a:pt x="119" y="87"/>
                  <a:pt x="121" y="87"/>
                </a:cubicBezTo>
                <a:cubicBezTo>
                  <a:pt x="123" y="87"/>
                  <a:pt x="123" y="87"/>
                  <a:pt x="123" y="85"/>
                </a:cubicBezTo>
                <a:cubicBezTo>
                  <a:pt x="123" y="85"/>
                  <a:pt x="123" y="85"/>
                  <a:pt x="123" y="82"/>
                </a:cubicBezTo>
                <a:cubicBezTo>
                  <a:pt x="132" y="80"/>
                  <a:pt x="136" y="78"/>
                  <a:pt x="141" y="74"/>
                </a:cubicBezTo>
                <a:cubicBezTo>
                  <a:pt x="141" y="77"/>
                  <a:pt x="141" y="80"/>
                  <a:pt x="141" y="83"/>
                </a:cubicBezTo>
                <a:close/>
                <a:moveTo>
                  <a:pt x="141" y="63"/>
                </a:moveTo>
                <a:cubicBezTo>
                  <a:pt x="139" y="74"/>
                  <a:pt x="113" y="85"/>
                  <a:pt x="74" y="85"/>
                </a:cubicBezTo>
                <a:cubicBezTo>
                  <a:pt x="35" y="85"/>
                  <a:pt x="7" y="74"/>
                  <a:pt x="7" y="63"/>
                </a:cubicBezTo>
                <a:cubicBezTo>
                  <a:pt x="7" y="39"/>
                  <a:pt x="7" y="39"/>
                  <a:pt x="7" y="39"/>
                </a:cubicBezTo>
                <a:cubicBezTo>
                  <a:pt x="16" y="48"/>
                  <a:pt x="39" y="54"/>
                  <a:pt x="74" y="54"/>
                </a:cubicBezTo>
                <a:cubicBezTo>
                  <a:pt x="108" y="54"/>
                  <a:pt x="132" y="48"/>
                  <a:pt x="141" y="39"/>
                </a:cubicBezTo>
                <a:lnTo>
                  <a:pt x="141" y="63"/>
                </a:lnTo>
                <a:close/>
                <a:moveTo>
                  <a:pt x="74" y="50"/>
                </a:moveTo>
                <a:cubicBezTo>
                  <a:pt x="33" y="50"/>
                  <a:pt x="7" y="37"/>
                  <a:pt x="7" y="26"/>
                </a:cubicBezTo>
                <a:cubicBezTo>
                  <a:pt x="7" y="15"/>
                  <a:pt x="35" y="5"/>
                  <a:pt x="74" y="5"/>
                </a:cubicBezTo>
                <a:cubicBezTo>
                  <a:pt x="113" y="5"/>
                  <a:pt x="139" y="15"/>
                  <a:pt x="141" y="26"/>
                </a:cubicBezTo>
                <a:cubicBezTo>
                  <a:pt x="141" y="37"/>
                  <a:pt x="113" y="50"/>
                  <a:pt x="74" y="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3065D2D4-AB89-1C3B-7909-769A78D8B10B}"/>
              </a:ext>
            </a:extLst>
          </p:cNvPr>
          <p:cNvSpPr>
            <a:spLocks noEditPoints="1"/>
          </p:cNvSpPr>
          <p:nvPr/>
        </p:nvSpPr>
        <p:spPr bwMode="auto">
          <a:xfrm>
            <a:off x="1868488" y="4127500"/>
            <a:ext cx="136525" cy="254000"/>
          </a:xfrm>
          <a:custGeom>
            <a:avLst/>
            <a:gdLst>
              <a:gd name="T0" fmla="*/ 75 w 86"/>
              <a:gd name="T1" fmla="*/ 11 h 160"/>
              <a:gd name="T2" fmla="*/ 58 w 86"/>
              <a:gd name="T3" fmla="*/ 11 h 160"/>
              <a:gd name="T4" fmla="*/ 58 w 86"/>
              <a:gd name="T5" fmla="*/ 0 h 160"/>
              <a:gd name="T6" fmla="*/ 26 w 86"/>
              <a:gd name="T7" fmla="*/ 0 h 160"/>
              <a:gd name="T8" fmla="*/ 26 w 86"/>
              <a:gd name="T9" fmla="*/ 11 h 160"/>
              <a:gd name="T10" fmla="*/ 9 w 86"/>
              <a:gd name="T11" fmla="*/ 11 h 160"/>
              <a:gd name="T12" fmla="*/ 0 w 86"/>
              <a:gd name="T13" fmla="*/ 19 h 160"/>
              <a:gd name="T14" fmla="*/ 0 w 86"/>
              <a:gd name="T15" fmla="*/ 152 h 160"/>
              <a:gd name="T16" fmla="*/ 9 w 86"/>
              <a:gd name="T17" fmla="*/ 160 h 160"/>
              <a:gd name="T18" fmla="*/ 75 w 86"/>
              <a:gd name="T19" fmla="*/ 160 h 160"/>
              <a:gd name="T20" fmla="*/ 86 w 86"/>
              <a:gd name="T21" fmla="*/ 152 h 160"/>
              <a:gd name="T22" fmla="*/ 86 w 86"/>
              <a:gd name="T23" fmla="*/ 19 h 160"/>
              <a:gd name="T24" fmla="*/ 75 w 86"/>
              <a:gd name="T25" fmla="*/ 11 h 160"/>
              <a:gd name="T26" fmla="*/ 4 w 86"/>
              <a:gd name="T27" fmla="*/ 51 h 160"/>
              <a:gd name="T28" fmla="*/ 79 w 86"/>
              <a:gd name="T29" fmla="*/ 51 h 160"/>
              <a:gd name="T30" fmla="*/ 79 w 86"/>
              <a:gd name="T31" fmla="*/ 83 h 160"/>
              <a:gd name="T32" fmla="*/ 4 w 86"/>
              <a:gd name="T33" fmla="*/ 83 h 160"/>
              <a:gd name="T34" fmla="*/ 4 w 86"/>
              <a:gd name="T35" fmla="*/ 51 h 160"/>
              <a:gd name="T36" fmla="*/ 4 w 86"/>
              <a:gd name="T37" fmla="*/ 51 h 160"/>
              <a:gd name="T38" fmla="*/ 4 w 86"/>
              <a:gd name="T39" fmla="*/ 88 h 160"/>
              <a:gd name="T40" fmla="*/ 79 w 86"/>
              <a:gd name="T41" fmla="*/ 88 h 160"/>
              <a:gd name="T42" fmla="*/ 79 w 86"/>
              <a:gd name="T43" fmla="*/ 120 h 160"/>
              <a:gd name="T44" fmla="*/ 4 w 86"/>
              <a:gd name="T45" fmla="*/ 120 h 160"/>
              <a:gd name="T46" fmla="*/ 4 w 86"/>
              <a:gd name="T47" fmla="*/ 88 h 160"/>
              <a:gd name="T48" fmla="*/ 4 w 86"/>
              <a:gd name="T49" fmla="*/ 88 h 160"/>
              <a:gd name="T50" fmla="*/ 32 w 86"/>
              <a:gd name="T51" fmla="*/ 6 h 160"/>
              <a:gd name="T52" fmla="*/ 54 w 86"/>
              <a:gd name="T53" fmla="*/ 6 h 160"/>
              <a:gd name="T54" fmla="*/ 54 w 86"/>
              <a:gd name="T55" fmla="*/ 11 h 160"/>
              <a:gd name="T56" fmla="*/ 32 w 86"/>
              <a:gd name="T57" fmla="*/ 11 h 160"/>
              <a:gd name="T58" fmla="*/ 32 w 86"/>
              <a:gd name="T59" fmla="*/ 6 h 160"/>
              <a:gd name="T60" fmla="*/ 32 w 86"/>
              <a:gd name="T61" fmla="*/ 6 h 160"/>
              <a:gd name="T62" fmla="*/ 9 w 86"/>
              <a:gd name="T63" fmla="*/ 17 h 160"/>
              <a:gd name="T64" fmla="*/ 75 w 86"/>
              <a:gd name="T65" fmla="*/ 17 h 160"/>
              <a:gd name="T66" fmla="*/ 79 w 86"/>
              <a:gd name="T67" fmla="*/ 19 h 160"/>
              <a:gd name="T68" fmla="*/ 79 w 86"/>
              <a:gd name="T69" fmla="*/ 45 h 160"/>
              <a:gd name="T70" fmla="*/ 4 w 86"/>
              <a:gd name="T71" fmla="*/ 45 h 160"/>
              <a:gd name="T72" fmla="*/ 4 w 86"/>
              <a:gd name="T73" fmla="*/ 19 h 160"/>
              <a:gd name="T74" fmla="*/ 9 w 86"/>
              <a:gd name="T75" fmla="*/ 17 h 160"/>
              <a:gd name="T76" fmla="*/ 75 w 86"/>
              <a:gd name="T77" fmla="*/ 156 h 160"/>
              <a:gd name="T78" fmla="*/ 9 w 86"/>
              <a:gd name="T79" fmla="*/ 156 h 160"/>
              <a:gd name="T80" fmla="*/ 4 w 86"/>
              <a:gd name="T81" fmla="*/ 152 h 160"/>
              <a:gd name="T82" fmla="*/ 4 w 86"/>
              <a:gd name="T83" fmla="*/ 126 h 160"/>
              <a:gd name="T84" fmla="*/ 79 w 86"/>
              <a:gd name="T85" fmla="*/ 126 h 160"/>
              <a:gd name="T86" fmla="*/ 79 w 86"/>
              <a:gd name="T87" fmla="*/ 152 h 160"/>
              <a:gd name="T88" fmla="*/ 75 w 86"/>
              <a:gd name="T89" fmla="*/ 156 h 160"/>
              <a:gd name="T90" fmla="*/ 75 w 86"/>
              <a:gd name="T91" fmla="*/ 156 h 160"/>
              <a:gd name="T92" fmla="*/ 75 w 86"/>
              <a:gd name="T93" fmla="*/ 1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6" h="160">
                <a:moveTo>
                  <a:pt x="75" y="11"/>
                </a:moveTo>
                <a:cubicBezTo>
                  <a:pt x="58" y="11"/>
                  <a:pt x="58" y="11"/>
                  <a:pt x="58" y="11"/>
                </a:cubicBezTo>
                <a:cubicBezTo>
                  <a:pt x="58" y="0"/>
                  <a:pt x="58" y="0"/>
                  <a:pt x="58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6" y="11"/>
                  <a:pt x="26" y="11"/>
                  <a:pt x="26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4" y="11"/>
                  <a:pt x="0" y="15"/>
                  <a:pt x="0" y="19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6"/>
                  <a:pt x="4" y="160"/>
                  <a:pt x="9" y="160"/>
                </a:cubicBezTo>
                <a:cubicBezTo>
                  <a:pt x="75" y="160"/>
                  <a:pt x="75" y="160"/>
                  <a:pt x="75" y="160"/>
                </a:cubicBezTo>
                <a:cubicBezTo>
                  <a:pt x="82" y="160"/>
                  <a:pt x="86" y="156"/>
                  <a:pt x="86" y="152"/>
                </a:cubicBezTo>
                <a:cubicBezTo>
                  <a:pt x="86" y="19"/>
                  <a:pt x="86" y="19"/>
                  <a:pt x="86" y="19"/>
                </a:cubicBezTo>
                <a:cubicBezTo>
                  <a:pt x="86" y="15"/>
                  <a:pt x="82" y="11"/>
                  <a:pt x="75" y="11"/>
                </a:cubicBezTo>
                <a:close/>
                <a:moveTo>
                  <a:pt x="4" y="51"/>
                </a:moveTo>
                <a:cubicBezTo>
                  <a:pt x="79" y="51"/>
                  <a:pt x="79" y="51"/>
                  <a:pt x="79" y="51"/>
                </a:cubicBezTo>
                <a:cubicBezTo>
                  <a:pt x="79" y="83"/>
                  <a:pt x="79" y="83"/>
                  <a:pt x="79" y="83"/>
                </a:cubicBezTo>
                <a:cubicBezTo>
                  <a:pt x="4" y="83"/>
                  <a:pt x="4" y="83"/>
                  <a:pt x="4" y="83"/>
                </a:cubicBezTo>
                <a:cubicBezTo>
                  <a:pt x="4" y="51"/>
                  <a:pt x="4" y="51"/>
                  <a:pt x="4" y="51"/>
                </a:cubicBezTo>
                <a:cubicBezTo>
                  <a:pt x="4" y="51"/>
                  <a:pt x="4" y="51"/>
                  <a:pt x="4" y="51"/>
                </a:cubicBezTo>
                <a:close/>
                <a:moveTo>
                  <a:pt x="4" y="88"/>
                </a:moveTo>
                <a:cubicBezTo>
                  <a:pt x="79" y="88"/>
                  <a:pt x="79" y="88"/>
                  <a:pt x="79" y="88"/>
                </a:cubicBezTo>
                <a:cubicBezTo>
                  <a:pt x="79" y="120"/>
                  <a:pt x="79" y="120"/>
                  <a:pt x="79" y="120"/>
                </a:cubicBezTo>
                <a:cubicBezTo>
                  <a:pt x="4" y="120"/>
                  <a:pt x="4" y="120"/>
                  <a:pt x="4" y="120"/>
                </a:cubicBezTo>
                <a:cubicBezTo>
                  <a:pt x="4" y="88"/>
                  <a:pt x="4" y="88"/>
                  <a:pt x="4" y="88"/>
                </a:cubicBezTo>
                <a:cubicBezTo>
                  <a:pt x="4" y="88"/>
                  <a:pt x="4" y="88"/>
                  <a:pt x="4" y="88"/>
                </a:cubicBezTo>
                <a:close/>
                <a:moveTo>
                  <a:pt x="32" y="6"/>
                </a:moveTo>
                <a:cubicBezTo>
                  <a:pt x="54" y="6"/>
                  <a:pt x="54" y="6"/>
                  <a:pt x="54" y="6"/>
                </a:cubicBezTo>
                <a:cubicBezTo>
                  <a:pt x="54" y="11"/>
                  <a:pt x="54" y="11"/>
                  <a:pt x="54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6"/>
                  <a:pt x="32" y="6"/>
                  <a:pt x="32" y="6"/>
                </a:cubicBezTo>
                <a:cubicBezTo>
                  <a:pt x="32" y="6"/>
                  <a:pt x="32" y="6"/>
                  <a:pt x="32" y="6"/>
                </a:cubicBezTo>
                <a:close/>
                <a:moveTo>
                  <a:pt x="9" y="17"/>
                </a:moveTo>
                <a:cubicBezTo>
                  <a:pt x="75" y="17"/>
                  <a:pt x="75" y="17"/>
                  <a:pt x="75" y="17"/>
                </a:cubicBezTo>
                <a:cubicBezTo>
                  <a:pt x="77" y="17"/>
                  <a:pt x="79" y="17"/>
                  <a:pt x="79" y="19"/>
                </a:cubicBezTo>
                <a:cubicBezTo>
                  <a:pt x="79" y="45"/>
                  <a:pt x="79" y="45"/>
                  <a:pt x="79" y="45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17"/>
                  <a:pt x="7" y="17"/>
                  <a:pt x="9" y="17"/>
                </a:cubicBezTo>
                <a:close/>
                <a:moveTo>
                  <a:pt x="75" y="156"/>
                </a:moveTo>
                <a:cubicBezTo>
                  <a:pt x="9" y="156"/>
                  <a:pt x="9" y="156"/>
                  <a:pt x="9" y="156"/>
                </a:cubicBezTo>
                <a:cubicBezTo>
                  <a:pt x="7" y="156"/>
                  <a:pt x="4" y="154"/>
                  <a:pt x="4" y="152"/>
                </a:cubicBezTo>
                <a:cubicBezTo>
                  <a:pt x="4" y="126"/>
                  <a:pt x="4" y="126"/>
                  <a:pt x="4" y="126"/>
                </a:cubicBezTo>
                <a:cubicBezTo>
                  <a:pt x="79" y="126"/>
                  <a:pt x="79" y="126"/>
                  <a:pt x="79" y="126"/>
                </a:cubicBezTo>
                <a:cubicBezTo>
                  <a:pt x="79" y="152"/>
                  <a:pt x="79" y="152"/>
                  <a:pt x="79" y="152"/>
                </a:cubicBezTo>
                <a:cubicBezTo>
                  <a:pt x="79" y="154"/>
                  <a:pt x="77" y="156"/>
                  <a:pt x="75" y="156"/>
                </a:cubicBezTo>
                <a:close/>
                <a:moveTo>
                  <a:pt x="75" y="156"/>
                </a:moveTo>
                <a:cubicBezTo>
                  <a:pt x="75" y="156"/>
                  <a:pt x="75" y="156"/>
                  <a:pt x="75" y="15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903B2452-F14E-D427-3FAE-CA3889150549}"/>
              </a:ext>
            </a:extLst>
          </p:cNvPr>
          <p:cNvSpPr>
            <a:spLocks noEditPoints="1"/>
          </p:cNvSpPr>
          <p:nvPr/>
        </p:nvSpPr>
        <p:spPr bwMode="auto">
          <a:xfrm>
            <a:off x="1276351" y="4127500"/>
            <a:ext cx="254000" cy="254000"/>
          </a:xfrm>
          <a:custGeom>
            <a:avLst/>
            <a:gdLst>
              <a:gd name="T0" fmla="*/ 155 w 160"/>
              <a:gd name="T1" fmla="*/ 26 h 160"/>
              <a:gd name="T2" fmla="*/ 160 w 160"/>
              <a:gd name="T3" fmla="*/ 17 h 160"/>
              <a:gd name="T4" fmla="*/ 87 w 160"/>
              <a:gd name="T5" fmla="*/ 15 h 160"/>
              <a:gd name="T6" fmla="*/ 70 w 160"/>
              <a:gd name="T7" fmla="*/ 15 h 160"/>
              <a:gd name="T8" fmla="*/ 0 w 160"/>
              <a:gd name="T9" fmla="*/ 17 h 160"/>
              <a:gd name="T10" fmla="*/ 3 w 160"/>
              <a:gd name="T11" fmla="*/ 26 h 160"/>
              <a:gd name="T12" fmla="*/ 0 w 160"/>
              <a:gd name="T13" fmla="*/ 160 h 160"/>
              <a:gd name="T14" fmla="*/ 79 w 160"/>
              <a:gd name="T15" fmla="*/ 94 h 160"/>
              <a:gd name="T16" fmla="*/ 157 w 160"/>
              <a:gd name="T17" fmla="*/ 160 h 160"/>
              <a:gd name="T18" fmla="*/ 104 w 160"/>
              <a:gd name="T19" fmla="*/ 70 h 160"/>
              <a:gd name="T20" fmla="*/ 153 w 160"/>
              <a:gd name="T21" fmla="*/ 17 h 160"/>
              <a:gd name="T22" fmla="*/ 153 w 160"/>
              <a:gd name="T23" fmla="*/ 21 h 160"/>
              <a:gd name="T24" fmla="*/ 143 w 160"/>
              <a:gd name="T25" fmla="*/ 28 h 160"/>
              <a:gd name="T26" fmla="*/ 138 w 160"/>
              <a:gd name="T27" fmla="*/ 28 h 160"/>
              <a:gd name="T28" fmla="*/ 132 w 160"/>
              <a:gd name="T29" fmla="*/ 30 h 160"/>
              <a:gd name="T30" fmla="*/ 130 w 160"/>
              <a:gd name="T31" fmla="*/ 30 h 160"/>
              <a:gd name="T32" fmla="*/ 124 w 160"/>
              <a:gd name="T33" fmla="*/ 30 h 160"/>
              <a:gd name="T34" fmla="*/ 36 w 160"/>
              <a:gd name="T35" fmla="*/ 6 h 160"/>
              <a:gd name="T36" fmla="*/ 32 w 160"/>
              <a:gd name="T37" fmla="*/ 30 h 160"/>
              <a:gd name="T38" fmla="*/ 28 w 160"/>
              <a:gd name="T39" fmla="*/ 30 h 160"/>
              <a:gd name="T40" fmla="*/ 24 w 160"/>
              <a:gd name="T41" fmla="*/ 28 h 160"/>
              <a:gd name="T42" fmla="*/ 20 w 160"/>
              <a:gd name="T43" fmla="*/ 28 h 160"/>
              <a:gd name="T44" fmla="*/ 17 w 160"/>
              <a:gd name="T45" fmla="*/ 28 h 160"/>
              <a:gd name="T46" fmla="*/ 5 w 160"/>
              <a:gd name="T47" fmla="*/ 17 h 160"/>
              <a:gd name="T48" fmla="*/ 30 w 160"/>
              <a:gd name="T49" fmla="*/ 34 h 160"/>
              <a:gd name="T50" fmla="*/ 39 w 160"/>
              <a:gd name="T51" fmla="*/ 34 h 160"/>
              <a:gd name="T52" fmla="*/ 43 w 160"/>
              <a:gd name="T53" fmla="*/ 34 h 160"/>
              <a:gd name="T54" fmla="*/ 49 w 160"/>
              <a:gd name="T55" fmla="*/ 34 h 160"/>
              <a:gd name="T56" fmla="*/ 53 w 160"/>
              <a:gd name="T57" fmla="*/ 32 h 160"/>
              <a:gd name="T58" fmla="*/ 58 w 160"/>
              <a:gd name="T59" fmla="*/ 32 h 160"/>
              <a:gd name="T60" fmla="*/ 62 w 160"/>
              <a:gd name="T61" fmla="*/ 30 h 160"/>
              <a:gd name="T62" fmla="*/ 66 w 160"/>
              <a:gd name="T63" fmla="*/ 28 h 160"/>
              <a:gd name="T64" fmla="*/ 68 w 160"/>
              <a:gd name="T65" fmla="*/ 26 h 160"/>
              <a:gd name="T66" fmla="*/ 70 w 160"/>
              <a:gd name="T67" fmla="*/ 24 h 160"/>
              <a:gd name="T68" fmla="*/ 56 w 160"/>
              <a:gd name="T69" fmla="*/ 66 h 160"/>
              <a:gd name="T70" fmla="*/ 60 w 160"/>
              <a:gd name="T71" fmla="*/ 70 h 160"/>
              <a:gd name="T72" fmla="*/ 90 w 160"/>
              <a:gd name="T73" fmla="*/ 24 h 160"/>
              <a:gd name="T74" fmla="*/ 92 w 160"/>
              <a:gd name="T75" fmla="*/ 26 h 160"/>
              <a:gd name="T76" fmla="*/ 94 w 160"/>
              <a:gd name="T77" fmla="*/ 28 h 160"/>
              <a:gd name="T78" fmla="*/ 98 w 160"/>
              <a:gd name="T79" fmla="*/ 30 h 160"/>
              <a:gd name="T80" fmla="*/ 102 w 160"/>
              <a:gd name="T81" fmla="*/ 32 h 160"/>
              <a:gd name="T82" fmla="*/ 107 w 160"/>
              <a:gd name="T83" fmla="*/ 32 h 160"/>
              <a:gd name="T84" fmla="*/ 113 w 160"/>
              <a:gd name="T85" fmla="*/ 34 h 160"/>
              <a:gd name="T86" fmla="*/ 117 w 160"/>
              <a:gd name="T87" fmla="*/ 34 h 160"/>
              <a:gd name="T88" fmla="*/ 124 w 160"/>
              <a:gd name="T89" fmla="*/ 34 h 160"/>
              <a:gd name="T90" fmla="*/ 140 w 160"/>
              <a:gd name="T91" fmla="*/ 34 h 160"/>
              <a:gd name="T92" fmla="*/ 13 w 160"/>
              <a:gd name="T93" fmla="*/ 143 h 160"/>
              <a:gd name="T94" fmla="*/ 83 w 160"/>
              <a:gd name="T95" fmla="*/ 90 h 160"/>
              <a:gd name="T96" fmla="*/ 83 w 160"/>
              <a:gd name="T97" fmla="*/ 90 h 160"/>
              <a:gd name="T98" fmla="*/ 83 w 160"/>
              <a:gd name="T99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0">
                <a:moveTo>
                  <a:pt x="104" y="70"/>
                </a:moveTo>
                <a:cubicBezTo>
                  <a:pt x="155" y="26"/>
                  <a:pt x="155" y="26"/>
                  <a:pt x="155" y="26"/>
                </a:cubicBezTo>
                <a:cubicBezTo>
                  <a:pt x="155" y="26"/>
                  <a:pt x="155" y="26"/>
                  <a:pt x="155" y="26"/>
                </a:cubicBezTo>
                <a:cubicBezTo>
                  <a:pt x="157" y="24"/>
                  <a:pt x="157" y="24"/>
                  <a:pt x="157" y="24"/>
                </a:cubicBezTo>
                <a:cubicBezTo>
                  <a:pt x="157" y="21"/>
                  <a:pt x="160" y="19"/>
                  <a:pt x="160" y="17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60" y="17"/>
                  <a:pt x="160" y="15"/>
                  <a:pt x="157" y="15"/>
                </a:cubicBezTo>
                <a:cubicBezTo>
                  <a:pt x="155" y="6"/>
                  <a:pt x="143" y="0"/>
                  <a:pt x="124" y="0"/>
                </a:cubicBezTo>
                <a:cubicBezTo>
                  <a:pt x="104" y="0"/>
                  <a:pt x="90" y="6"/>
                  <a:pt x="87" y="15"/>
                </a:cubicBezTo>
                <a:cubicBezTo>
                  <a:pt x="87" y="15"/>
                  <a:pt x="87" y="15"/>
                  <a:pt x="87" y="15"/>
                </a:cubicBezTo>
                <a:cubicBezTo>
                  <a:pt x="79" y="28"/>
                  <a:pt x="79" y="28"/>
                  <a:pt x="79" y="28"/>
                </a:cubicBezTo>
                <a:cubicBezTo>
                  <a:pt x="70" y="15"/>
                  <a:pt x="70" y="15"/>
                  <a:pt x="70" y="15"/>
                </a:cubicBezTo>
                <a:cubicBezTo>
                  <a:pt x="70" y="15"/>
                  <a:pt x="70" y="15"/>
                  <a:pt x="70" y="15"/>
                </a:cubicBezTo>
                <a:cubicBezTo>
                  <a:pt x="68" y="6"/>
                  <a:pt x="53" y="0"/>
                  <a:pt x="36" y="0"/>
                </a:cubicBezTo>
                <a:cubicBezTo>
                  <a:pt x="15" y="0"/>
                  <a:pt x="0" y="9"/>
                  <a:pt x="0" y="17"/>
                </a:cubicBezTo>
                <a:cubicBezTo>
                  <a:pt x="0" y="19"/>
                  <a:pt x="0" y="21"/>
                  <a:pt x="3" y="24"/>
                </a:cubicBezTo>
                <a:cubicBezTo>
                  <a:pt x="3" y="26"/>
                  <a:pt x="3" y="26"/>
                  <a:pt x="3" y="26"/>
                </a:cubicBezTo>
                <a:cubicBezTo>
                  <a:pt x="3" y="26"/>
                  <a:pt x="3" y="26"/>
                  <a:pt x="3" y="26"/>
                </a:cubicBezTo>
                <a:cubicBezTo>
                  <a:pt x="53" y="70"/>
                  <a:pt x="53" y="70"/>
                  <a:pt x="53" y="70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0" y="158"/>
                  <a:pt x="0" y="160"/>
                </a:cubicBezTo>
                <a:cubicBezTo>
                  <a:pt x="3" y="160"/>
                  <a:pt x="3" y="160"/>
                  <a:pt x="3" y="160"/>
                </a:cubicBezTo>
                <a:cubicBezTo>
                  <a:pt x="5" y="160"/>
                  <a:pt x="5" y="160"/>
                  <a:pt x="5" y="160"/>
                </a:cubicBezTo>
                <a:cubicBezTo>
                  <a:pt x="79" y="94"/>
                  <a:pt x="79" y="94"/>
                  <a:pt x="79" y="94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7" y="160"/>
                  <a:pt x="157" y="160"/>
                  <a:pt x="157" y="160"/>
                </a:cubicBezTo>
                <a:cubicBezTo>
                  <a:pt x="160" y="158"/>
                  <a:pt x="160" y="158"/>
                  <a:pt x="157" y="156"/>
                </a:cubicBezTo>
                <a:cubicBezTo>
                  <a:pt x="104" y="70"/>
                  <a:pt x="104" y="70"/>
                  <a:pt x="104" y="70"/>
                </a:cubicBezTo>
                <a:cubicBezTo>
                  <a:pt x="104" y="70"/>
                  <a:pt x="104" y="70"/>
                  <a:pt x="104" y="70"/>
                </a:cubicBezTo>
                <a:close/>
                <a:moveTo>
                  <a:pt x="124" y="6"/>
                </a:moveTo>
                <a:cubicBezTo>
                  <a:pt x="140" y="6"/>
                  <a:pt x="153" y="11"/>
                  <a:pt x="153" y="17"/>
                </a:cubicBezTo>
                <a:cubicBezTo>
                  <a:pt x="153" y="17"/>
                  <a:pt x="153" y="17"/>
                  <a:pt x="153" y="17"/>
                </a:cubicBezTo>
                <a:cubicBezTo>
                  <a:pt x="153" y="17"/>
                  <a:pt x="153" y="17"/>
                  <a:pt x="153" y="17"/>
                </a:cubicBezTo>
                <a:cubicBezTo>
                  <a:pt x="153" y="17"/>
                  <a:pt x="153" y="17"/>
                  <a:pt x="153" y="17"/>
                </a:cubicBezTo>
                <a:cubicBezTo>
                  <a:pt x="153" y="19"/>
                  <a:pt x="153" y="19"/>
                  <a:pt x="153" y="21"/>
                </a:cubicBezTo>
                <a:cubicBezTo>
                  <a:pt x="151" y="21"/>
                  <a:pt x="151" y="21"/>
                  <a:pt x="151" y="21"/>
                </a:cubicBezTo>
                <a:cubicBezTo>
                  <a:pt x="151" y="24"/>
                  <a:pt x="147" y="26"/>
                  <a:pt x="143" y="28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0" y="28"/>
                  <a:pt x="140" y="28"/>
                  <a:pt x="140" y="28"/>
                </a:cubicBezTo>
                <a:cubicBezTo>
                  <a:pt x="140" y="28"/>
                  <a:pt x="140" y="28"/>
                  <a:pt x="138" y="28"/>
                </a:cubicBezTo>
                <a:cubicBezTo>
                  <a:pt x="138" y="28"/>
                  <a:pt x="138" y="28"/>
                  <a:pt x="138" y="28"/>
                </a:cubicBezTo>
                <a:cubicBezTo>
                  <a:pt x="136" y="28"/>
                  <a:pt x="136" y="28"/>
                  <a:pt x="136" y="28"/>
                </a:cubicBezTo>
                <a:cubicBezTo>
                  <a:pt x="134" y="28"/>
                  <a:pt x="134" y="28"/>
                  <a:pt x="134" y="28"/>
                </a:cubicBezTo>
                <a:cubicBezTo>
                  <a:pt x="134" y="28"/>
                  <a:pt x="134" y="30"/>
                  <a:pt x="132" y="30"/>
                </a:cubicBezTo>
                <a:cubicBezTo>
                  <a:pt x="132" y="30"/>
                  <a:pt x="132" y="30"/>
                  <a:pt x="132" y="30"/>
                </a:cubicBezTo>
                <a:cubicBezTo>
                  <a:pt x="130" y="30"/>
                  <a:pt x="130" y="30"/>
                  <a:pt x="130" y="30"/>
                </a:cubicBezTo>
                <a:cubicBezTo>
                  <a:pt x="130" y="30"/>
                  <a:pt x="130" y="30"/>
                  <a:pt x="130" y="30"/>
                </a:cubicBezTo>
                <a:cubicBezTo>
                  <a:pt x="128" y="30"/>
                  <a:pt x="128" y="30"/>
                  <a:pt x="128" y="30"/>
                </a:cubicBezTo>
                <a:cubicBezTo>
                  <a:pt x="126" y="30"/>
                  <a:pt x="126" y="30"/>
                  <a:pt x="126" y="30"/>
                </a:cubicBezTo>
                <a:cubicBezTo>
                  <a:pt x="124" y="30"/>
                  <a:pt x="124" y="30"/>
                  <a:pt x="124" y="30"/>
                </a:cubicBezTo>
                <a:cubicBezTo>
                  <a:pt x="104" y="30"/>
                  <a:pt x="92" y="24"/>
                  <a:pt x="92" y="17"/>
                </a:cubicBezTo>
                <a:cubicBezTo>
                  <a:pt x="92" y="13"/>
                  <a:pt x="104" y="6"/>
                  <a:pt x="124" y="6"/>
                </a:cubicBezTo>
                <a:close/>
                <a:moveTo>
                  <a:pt x="36" y="6"/>
                </a:moveTo>
                <a:cubicBezTo>
                  <a:pt x="53" y="6"/>
                  <a:pt x="66" y="13"/>
                  <a:pt x="66" y="17"/>
                </a:cubicBezTo>
                <a:cubicBezTo>
                  <a:pt x="66" y="24"/>
                  <a:pt x="53" y="30"/>
                  <a:pt x="36" y="30"/>
                </a:cubicBezTo>
                <a:cubicBezTo>
                  <a:pt x="34" y="30"/>
                  <a:pt x="34" y="30"/>
                  <a:pt x="32" y="30"/>
                </a:cubicBezTo>
                <a:cubicBezTo>
                  <a:pt x="32" y="30"/>
                  <a:pt x="32" y="30"/>
                  <a:pt x="32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30"/>
                  <a:pt x="26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4" y="28"/>
                  <a:pt x="24" y="28"/>
                  <a:pt x="24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1" y="26"/>
                  <a:pt x="9" y="24"/>
                  <a:pt x="7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5" y="19"/>
                  <a:pt x="5" y="19"/>
                  <a:pt x="5" y="17"/>
                </a:cubicBezTo>
                <a:cubicBezTo>
                  <a:pt x="5" y="13"/>
                  <a:pt x="17" y="6"/>
                  <a:pt x="36" y="6"/>
                </a:cubicBezTo>
                <a:close/>
                <a:moveTo>
                  <a:pt x="20" y="34"/>
                </a:moveTo>
                <a:cubicBezTo>
                  <a:pt x="22" y="34"/>
                  <a:pt x="26" y="34"/>
                  <a:pt x="30" y="34"/>
                </a:cubicBezTo>
                <a:cubicBezTo>
                  <a:pt x="30" y="34"/>
                  <a:pt x="30" y="34"/>
                  <a:pt x="32" y="34"/>
                </a:cubicBezTo>
                <a:cubicBezTo>
                  <a:pt x="32" y="34"/>
                  <a:pt x="34" y="34"/>
                  <a:pt x="36" y="34"/>
                </a:cubicBezTo>
                <a:cubicBezTo>
                  <a:pt x="39" y="34"/>
                  <a:pt x="39" y="34"/>
                  <a:pt x="39" y="34"/>
                </a:cubicBezTo>
                <a:cubicBezTo>
                  <a:pt x="41" y="34"/>
                  <a:pt x="41" y="34"/>
                  <a:pt x="41" y="34"/>
                </a:cubicBezTo>
                <a:cubicBezTo>
                  <a:pt x="41" y="34"/>
                  <a:pt x="41" y="34"/>
                  <a:pt x="43" y="34"/>
                </a:cubicBezTo>
                <a:cubicBezTo>
                  <a:pt x="43" y="34"/>
                  <a:pt x="43" y="34"/>
                  <a:pt x="43" y="34"/>
                </a:cubicBezTo>
                <a:cubicBezTo>
                  <a:pt x="45" y="34"/>
                  <a:pt x="45" y="34"/>
                  <a:pt x="45" y="34"/>
                </a:cubicBezTo>
                <a:cubicBezTo>
                  <a:pt x="47" y="34"/>
                  <a:pt x="47" y="34"/>
                  <a:pt x="47" y="34"/>
                </a:cubicBezTo>
                <a:cubicBezTo>
                  <a:pt x="49" y="34"/>
                  <a:pt x="49" y="34"/>
                  <a:pt x="49" y="34"/>
                </a:cubicBezTo>
                <a:cubicBezTo>
                  <a:pt x="49" y="34"/>
                  <a:pt x="49" y="34"/>
                  <a:pt x="49" y="34"/>
                </a:cubicBezTo>
                <a:cubicBezTo>
                  <a:pt x="51" y="34"/>
                  <a:pt x="51" y="34"/>
                  <a:pt x="53" y="32"/>
                </a:cubicBezTo>
                <a:cubicBezTo>
                  <a:pt x="53" y="32"/>
                  <a:pt x="53" y="32"/>
                  <a:pt x="53" y="32"/>
                </a:cubicBezTo>
                <a:cubicBezTo>
                  <a:pt x="56" y="32"/>
                  <a:pt x="56" y="32"/>
                  <a:pt x="56" y="32"/>
                </a:cubicBezTo>
                <a:cubicBezTo>
                  <a:pt x="56" y="32"/>
                  <a:pt x="56" y="32"/>
                  <a:pt x="56" y="32"/>
                </a:cubicBezTo>
                <a:cubicBezTo>
                  <a:pt x="58" y="32"/>
                  <a:pt x="58" y="32"/>
                  <a:pt x="58" y="32"/>
                </a:cubicBezTo>
                <a:cubicBezTo>
                  <a:pt x="58" y="32"/>
                  <a:pt x="58" y="32"/>
                  <a:pt x="60" y="32"/>
                </a:cubicBezTo>
                <a:cubicBezTo>
                  <a:pt x="60" y="30"/>
                  <a:pt x="60" y="30"/>
                  <a:pt x="60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4" y="30"/>
                </a:cubicBezTo>
                <a:cubicBezTo>
                  <a:pt x="64" y="28"/>
                  <a:pt x="64" y="28"/>
                  <a:pt x="64" y="28"/>
                </a:cubicBezTo>
                <a:cubicBezTo>
                  <a:pt x="64" y="28"/>
                  <a:pt x="64" y="28"/>
                  <a:pt x="66" y="28"/>
                </a:cubicBezTo>
                <a:cubicBezTo>
                  <a:pt x="66" y="28"/>
                  <a:pt x="66" y="28"/>
                  <a:pt x="66" y="28"/>
                </a:cubicBezTo>
                <a:cubicBezTo>
                  <a:pt x="66" y="26"/>
                  <a:pt x="66" y="26"/>
                  <a:pt x="66" y="26"/>
                </a:cubicBezTo>
                <a:cubicBezTo>
                  <a:pt x="66" y="26"/>
                  <a:pt x="66" y="26"/>
                  <a:pt x="68" y="26"/>
                </a:cubicBezTo>
                <a:cubicBezTo>
                  <a:pt x="68" y="26"/>
                  <a:pt x="68" y="26"/>
                  <a:pt x="68" y="26"/>
                </a:cubicBezTo>
                <a:cubicBezTo>
                  <a:pt x="68" y="26"/>
                  <a:pt x="68" y="26"/>
                  <a:pt x="68" y="24"/>
                </a:cubicBezTo>
                <a:cubicBezTo>
                  <a:pt x="70" y="24"/>
                  <a:pt x="70" y="24"/>
                  <a:pt x="70" y="24"/>
                </a:cubicBezTo>
                <a:cubicBezTo>
                  <a:pt x="77" y="34"/>
                  <a:pt x="77" y="34"/>
                  <a:pt x="77" y="34"/>
                </a:cubicBezTo>
                <a:cubicBezTo>
                  <a:pt x="66" y="47"/>
                  <a:pt x="66" y="47"/>
                  <a:pt x="66" y="47"/>
                </a:cubicBezTo>
                <a:cubicBezTo>
                  <a:pt x="56" y="66"/>
                  <a:pt x="56" y="66"/>
                  <a:pt x="56" y="66"/>
                </a:cubicBezTo>
                <a:cubicBezTo>
                  <a:pt x="20" y="34"/>
                  <a:pt x="20" y="34"/>
                  <a:pt x="20" y="34"/>
                </a:cubicBezTo>
                <a:cubicBezTo>
                  <a:pt x="20" y="34"/>
                  <a:pt x="20" y="34"/>
                  <a:pt x="20" y="34"/>
                </a:cubicBezTo>
                <a:close/>
                <a:moveTo>
                  <a:pt x="60" y="70"/>
                </a:moveTo>
                <a:cubicBezTo>
                  <a:pt x="81" y="34"/>
                  <a:pt x="81" y="34"/>
                  <a:pt x="81" y="34"/>
                </a:cubicBezTo>
                <a:cubicBezTo>
                  <a:pt x="90" y="24"/>
                  <a:pt x="90" y="24"/>
                  <a:pt x="90" y="24"/>
                </a:cubicBezTo>
                <a:cubicBezTo>
                  <a:pt x="90" y="24"/>
                  <a:pt x="90" y="24"/>
                  <a:pt x="90" y="24"/>
                </a:cubicBezTo>
                <a:cubicBezTo>
                  <a:pt x="90" y="26"/>
                  <a:pt x="90" y="26"/>
                  <a:pt x="90" y="26"/>
                </a:cubicBezTo>
                <a:cubicBezTo>
                  <a:pt x="92" y="26"/>
                  <a:pt x="92" y="26"/>
                  <a:pt x="92" y="26"/>
                </a:cubicBezTo>
                <a:cubicBezTo>
                  <a:pt x="92" y="26"/>
                  <a:pt x="92" y="26"/>
                  <a:pt x="92" y="26"/>
                </a:cubicBezTo>
                <a:cubicBezTo>
                  <a:pt x="92" y="26"/>
                  <a:pt x="92" y="28"/>
                  <a:pt x="94" y="28"/>
                </a:cubicBezTo>
                <a:cubicBezTo>
                  <a:pt x="94" y="28"/>
                  <a:pt x="94" y="28"/>
                  <a:pt x="94" y="28"/>
                </a:cubicBezTo>
                <a:cubicBezTo>
                  <a:pt x="94" y="28"/>
                  <a:pt x="94" y="28"/>
                  <a:pt x="94" y="28"/>
                </a:cubicBezTo>
                <a:cubicBezTo>
                  <a:pt x="96" y="28"/>
                  <a:pt x="96" y="28"/>
                  <a:pt x="96" y="30"/>
                </a:cubicBezTo>
                <a:cubicBezTo>
                  <a:pt x="96" y="30"/>
                  <a:pt x="96" y="30"/>
                  <a:pt x="98" y="30"/>
                </a:cubicBezTo>
                <a:cubicBezTo>
                  <a:pt x="98" y="30"/>
                  <a:pt x="98" y="30"/>
                  <a:pt x="98" y="30"/>
                </a:cubicBezTo>
                <a:cubicBezTo>
                  <a:pt x="98" y="30"/>
                  <a:pt x="100" y="30"/>
                  <a:pt x="100" y="32"/>
                </a:cubicBezTo>
                <a:cubicBezTo>
                  <a:pt x="100" y="32"/>
                  <a:pt x="100" y="32"/>
                  <a:pt x="100" y="32"/>
                </a:cubicBezTo>
                <a:cubicBezTo>
                  <a:pt x="102" y="32"/>
                  <a:pt x="102" y="32"/>
                  <a:pt x="102" y="32"/>
                </a:cubicBezTo>
                <a:cubicBezTo>
                  <a:pt x="102" y="32"/>
                  <a:pt x="102" y="32"/>
                  <a:pt x="102" y="32"/>
                </a:cubicBezTo>
                <a:cubicBezTo>
                  <a:pt x="104" y="32"/>
                  <a:pt x="104" y="32"/>
                  <a:pt x="104" y="32"/>
                </a:cubicBezTo>
                <a:cubicBezTo>
                  <a:pt x="107" y="32"/>
                  <a:pt x="107" y="32"/>
                  <a:pt x="107" y="32"/>
                </a:cubicBezTo>
                <a:cubicBezTo>
                  <a:pt x="107" y="34"/>
                  <a:pt x="109" y="34"/>
                  <a:pt x="109" y="34"/>
                </a:cubicBezTo>
                <a:cubicBezTo>
                  <a:pt x="109" y="34"/>
                  <a:pt x="109" y="34"/>
                  <a:pt x="109" y="34"/>
                </a:cubicBezTo>
                <a:cubicBezTo>
                  <a:pt x="111" y="34"/>
                  <a:pt x="111" y="34"/>
                  <a:pt x="113" y="34"/>
                </a:cubicBezTo>
                <a:cubicBezTo>
                  <a:pt x="113" y="34"/>
                  <a:pt x="113" y="34"/>
                  <a:pt x="113" y="34"/>
                </a:cubicBezTo>
                <a:cubicBezTo>
                  <a:pt x="115" y="34"/>
                  <a:pt x="115" y="34"/>
                  <a:pt x="115" y="34"/>
                </a:cubicBezTo>
                <a:cubicBezTo>
                  <a:pt x="115" y="34"/>
                  <a:pt x="115" y="34"/>
                  <a:pt x="117" y="34"/>
                </a:cubicBezTo>
                <a:cubicBezTo>
                  <a:pt x="117" y="34"/>
                  <a:pt x="117" y="34"/>
                  <a:pt x="119" y="34"/>
                </a:cubicBezTo>
                <a:cubicBezTo>
                  <a:pt x="119" y="34"/>
                  <a:pt x="119" y="34"/>
                  <a:pt x="119" y="34"/>
                </a:cubicBezTo>
                <a:cubicBezTo>
                  <a:pt x="121" y="34"/>
                  <a:pt x="121" y="34"/>
                  <a:pt x="124" y="34"/>
                </a:cubicBezTo>
                <a:cubicBezTo>
                  <a:pt x="124" y="34"/>
                  <a:pt x="126" y="34"/>
                  <a:pt x="128" y="34"/>
                </a:cubicBezTo>
                <a:cubicBezTo>
                  <a:pt x="128" y="34"/>
                  <a:pt x="128" y="34"/>
                  <a:pt x="128" y="34"/>
                </a:cubicBezTo>
                <a:cubicBezTo>
                  <a:pt x="132" y="34"/>
                  <a:pt x="136" y="34"/>
                  <a:pt x="140" y="34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77" y="88"/>
                  <a:pt x="77" y="88"/>
                  <a:pt x="77" y="88"/>
                </a:cubicBezTo>
                <a:cubicBezTo>
                  <a:pt x="13" y="143"/>
                  <a:pt x="13" y="143"/>
                  <a:pt x="13" y="143"/>
                </a:cubicBezTo>
                <a:cubicBezTo>
                  <a:pt x="60" y="70"/>
                  <a:pt x="60" y="70"/>
                  <a:pt x="60" y="70"/>
                </a:cubicBezTo>
                <a:cubicBezTo>
                  <a:pt x="60" y="70"/>
                  <a:pt x="60" y="70"/>
                  <a:pt x="60" y="70"/>
                </a:cubicBezTo>
                <a:close/>
                <a:moveTo>
                  <a:pt x="83" y="90"/>
                </a:moveTo>
                <a:cubicBezTo>
                  <a:pt x="102" y="75"/>
                  <a:pt x="102" y="75"/>
                  <a:pt x="102" y="75"/>
                </a:cubicBezTo>
                <a:cubicBezTo>
                  <a:pt x="145" y="143"/>
                  <a:pt x="145" y="143"/>
                  <a:pt x="145" y="143"/>
                </a:cubicBezTo>
                <a:cubicBezTo>
                  <a:pt x="83" y="90"/>
                  <a:pt x="83" y="90"/>
                  <a:pt x="83" y="90"/>
                </a:cubicBezTo>
                <a:cubicBezTo>
                  <a:pt x="83" y="90"/>
                  <a:pt x="83" y="90"/>
                  <a:pt x="83" y="90"/>
                </a:cubicBezTo>
                <a:close/>
                <a:moveTo>
                  <a:pt x="83" y="90"/>
                </a:moveTo>
                <a:cubicBezTo>
                  <a:pt x="83" y="90"/>
                  <a:pt x="83" y="90"/>
                  <a:pt x="83" y="9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88BC4602-742E-6AE1-08F7-4FDFB612FBCB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4127500"/>
            <a:ext cx="254000" cy="254000"/>
          </a:xfrm>
          <a:custGeom>
            <a:avLst/>
            <a:gdLst>
              <a:gd name="T0" fmla="*/ 7 w 160"/>
              <a:gd name="T1" fmla="*/ 113 h 160"/>
              <a:gd name="T2" fmla="*/ 18 w 160"/>
              <a:gd name="T3" fmla="*/ 109 h 160"/>
              <a:gd name="T4" fmla="*/ 153 w 160"/>
              <a:gd name="T5" fmla="*/ 113 h 160"/>
              <a:gd name="T6" fmla="*/ 147 w 160"/>
              <a:gd name="T7" fmla="*/ 123 h 160"/>
              <a:gd name="T8" fmla="*/ 93 w 160"/>
              <a:gd name="T9" fmla="*/ 21 h 160"/>
              <a:gd name="T10" fmla="*/ 91 w 160"/>
              <a:gd name="T11" fmla="*/ 19 h 160"/>
              <a:gd name="T12" fmla="*/ 138 w 160"/>
              <a:gd name="T13" fmla="*/ 21 h 160"/>
              <a:gd name="T14" fmla="*/ 145 w 160"/>
              <a:gd name="T15" fmla="*/ 19 h 160"/>
              <a:gd name="T16" fmla="*/ 147 w 160"/>
              <a:gd name="T17" fmla="*/ 15 h 160"/>
              <a:gd name="T18" fmla="*/ 104 w 160"/>
              <a:gd name="T19" fmla="*/ 15 h 160"/>
              <a:gd name="T20" fmla="*/ 126 w 160"/>
              <a:gd name="T21" fmla="*/ 21 h 160"/>
              <a:gd name="T22" fmla="*/ 115 w 160"/>
              <a:gd name="T23" fmla="*/ 15 h 160"/>
              <a:gd name="T24" fmla="*/ 117 w 160"/>
              <a:gd name="T25" fmla="*/ 15 h 160"/>
              <a:gd name="T26" fmla="*/ 84 w 160"/>
              <a:gd name="T27" fmla="*/ 15 h 160"/>
              <a:gd name="T28" fmla="*/ 155 w 160"/>
              <a:gd name="T29" fmla="*/ 68 h 160"/>
              <a:gd name="T30" fmla="*/ 74 w 160"/>
              <a:gd name="T31" fmla="*/ 68 h 160"/>
              <a:gd name="T32" fmla="*/ 12 w 160"/>
              <a:gd name="T33" fmla="*/ 160 h 160"/>
              <a:gd name="T34" fmla="*/ 160 w 160"/>
              <a:gd name="T35" fmla="*/ 70 h 160"/>
              <a:gd name="T36" fmla="*/ 6 w 160"/>
              <a:gd name="T37" fmla="*/ 147 h 160"/>
              <a:gd name="T38" fmla="*/ 138 w 160"/>
              <a:gd name="T39" fmla="*/ 154 h 160"/>
              <a:gd name="T40" fmla="*/ 138 w 160"/>
              <a:gd name="T41" fmla="*/ 154 h 160"/>
              <a:gd name="T42" fmla="*/ 149 w 160"/>
              <a:gd name="T43" fmla="*/ 75 h 160"/>
              <a:gd name="T44" fmla="*/ 157 w 160"/>
              <a:gd name="T45" fmla="*/ 55 h 160"/>
              <a:gd name="T46" fmla="*/ 160 w 160"/>
              <a:gd name="T47" fmla="*/ 57 h 160"/>
              <a:gd name="T48" fmla="*/ 157 w 160"/>
              <a:gd name="T49" fmla="*/ 42 h 160"/>
              <a:gd name="T50" fmla="*/ 127 w 160"/>
              <a:gd name="T51" fmla="*/ 4 h 160"/>
              <a:gd name="T52" fmla="*/ 125 w 160"/>
              <a:gd name="T53" fmla="*/ 4 h 160"/>
              <a:gd name="T54" fmla="*/ 146 w 160"/>
              <a:gd name="T55" fmla="*/ 0 h 160"/>
              <a:gd name="T56" fmla="*/ 140 w 160"/>
              <a:gd name="T57" fmla="*/ 2 h 160"/>
              <a:gd name="T58" fmla="*/ 155 w 160"/>
              <a:gd name="T59" fmla="*/ 8 h 160"/>
              <a:gd name="T60" fmla="*/ 153 w 160"/>
              <a:gd name="T61" fmla="*/ 6 h 160"/>
              <a:gd name="T62" fmla="*/ 157 w 160"/>
              <a:gd name="T63" fmla="*/ 31 h 160"/>
              <a:gd name="T64" fmla="*/ 155 w 160"/>
              <a:gd name="T65" fmla="*/ 46 h 160"/>
              <a:gd name="T66" fmla="*/ 157 w 160"/>
              <a:gd name="T67" fmla="*/ 44 h 160"/>
              <a:gd name="T68" fmla="*/ 160 w 160"/>
              <a:gd name="T69" fmla="*/ 19 h 160"/>
              <a:gd name="T70" fmla="*/ 78 w 160"/>
              <a:gd name="T71" fmla="*/ 28 h 160"/>
              <a:gd name="T72" fmla="*/ 74 w 160"/>
              <a:gd name="T73" fmla="*/ 42 h 160"/>
              <a:gd name="T74" fmla="*/ 72 w 160"/>
              <a:gd name="T75" fmla="*/ 40 h 160"/>
              <a:gd name="T76" fmla="*/ 74 w 160"/>
              <a:gd name="T77" fmla="*/ 57 h 160"/>
              <a:gd name="T78" fmla="*/ 116 w 160"/>
              <a:gd name="T79" fmla="*/ 4 h 160"/>
              <a:gd name="T80" fmla="*/ 114 w 160"/>
              <a:gd name="T81" fmla="*/ 4 h 160"/>
              <a:gd name="T82" fmla="*/ 72 w 160"/>
              <a:gd name="T83" fmla="*/ 19 h 160"/>
              <a:gd name="T84" fmla="*/ 78 w 160"/>
              <a:gd name="T85" fmla="*/ 48 h 160"/>
              <a:gd name="T86" fmla="*/ 104 w 160"/>
              <a:gd name="T87" fmla="*/ 4 h 160"/>
              <a:gd name="T88" fmla="*/ 102 w 160"/>
              <a:gd name="T89" fmla="*/ 2 h 160"/>
              <a:gd name="T90" fmla="*/ 96 w 160"/>
              <a:gd name="T91" fmla="*/ 0 h 160"/>
              <a:gd name="T92" fmla="*/ 78 w 160"/>
              <a:gd name="T93" fmla="*/ 8 h 160"/>
              <a:gd name="T94" fmla="*/ 78 w 160"/>
              <a:gd name="T95" fmla="*/ 10 h 160"/>
              <a:gd name="T96" fmla="*/ 82 w 160"/>
              <a:gd name="T97" fmla="*/ 0 h 160"/>
              <a:gd name="T98" fmla="*/ 42 w 160"/>
              <a:gd name="T99" fmla="*/ 25 h 160"/>
              <a:gd name="T100" fmla="*/ 42 w 160"/>
              <a:gd name="T101" fmla="*/ 40 h 160"/>
              <a:gd name="T102" fmla="*/ 37 w 160"/>
              <a:gd name="T103" fmla="*/ 6 h 160"/>
              <a:gd name="T104" fmla="*/ 9 w 160"/>
              <a:gd name="T105" fmla="*/ 5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60">
                <a:moveTo>
                  <a:pt x="7" y="113"/>
                </a:moveTo>
                <a:cubicBezTo>
                  <a:pt x="7" y="119"/>
                  <a:pt x="11" y="124"/>
                  <a:pt x="18" y="124"/>
                </a:cubicBezTo>
                <a:cubicBezTo>
                  <a:pt x="24" y="124"/>
                  <a:pt x="29" y="119"/>
                  <a:pt x="29" y="113"/>
                </a:cubicBezTo>
                <a:cubicBezTo>
                  <a:pt x="29" y="109"/>
                  <a:pt x="24" y="102"/>
                  <a:pt x="18" y="102"/>
                </a:cubicBezTo>
                <a:cubicBezTo>
                  <a:pt x="11" y="102"/>
                  <a:pt x="7" y="109"/>
                  <a:pt x="7" y="113"/>
                </a:cubicBezTo>
                <a:close/>
                <a:moveTo>
                  <a:pt x="18" y="109"/>
                </a:moveTo>
                <a:cubicBezTo>
                  <a:pt x="20" y="109"/>
                  <a:pt x="24" y="111"/>
                  <a:pt x="24" y="113"/>
                </a:cubicBezTo>
                <a:cubicBezTo>
                  <a:pt x="24" y="117"/>
                  <a:pt x="20" y="119"/>
                  <a:pt x="18" y="119"/>
                </a:cubicBezTo>
                <a:cubicBezTo>
                  <a:pt x="16" y="119"/>
                  <a:pt x="14" y="117"/>
                  <a:pt x="14" y="113"/>
                </a:cubicBezTo>
                <a:cubicBezTo>
                  <a:pt x="14" y="111"/>
                  <a:pt x="16" y="109"/>
                  <a:pt x="18" y="109"/>
                </a:cubicBezTo>
                <a:close/>
                <a:moveTo>
                  <a:pt x="149" y="100"/>
                </a:moveTo>
                <a:cubicBezTo>
                  <a:pt x="147" y="102"/>
                  <a:pt x="147" y="102"/>
                  <a:pt x="147" y="102"/>
                </a:cubicBezTo>
                <a:cubicBezTo>
                  <a:pt x="147" y="113"/>
                  <a:pt x="147" y="113"/>
                  <a:pt x="147" y="113"/>
                </a:cubicBezTo>
                <a:cubicBezTo>
                  <a:pt x="147" y="115"/>
                  <a:pt x="149" y="117"/>
                  <a:pt x="149" y="117"/>
                </a:cubicBezTo>
                <a:cubicBezTo>
                  <a:pt x="151" y="117"/>
                  <a:pt x="153" y="115"/>
                  <a:pt x="153" y="113"/>
                </a:cubicBezTo>
                <a:cubicBezTo>
                  <a:pt x="153" y="102"/>
                  <a:pt x="153" y="102"/>
                  <a:pt x="153" y="102"/>
                </a:cubicBezTo>
                <a:cubicBezTo>
                  <a:pt x="153" y="102"/>
                  <a:pt x="151" y="100"/>
                  <a:pt x="149" y="100"/>
                </a:cubicBezTo>
                <a:close/>
                <a:moveTo>
                  <a:pt x="149" y="119"/>
                </a:moveTo>
                <a:cubicBezTo>
                  <a:pt x="147" y="121"/>
                  <a:pt x="147" y="121"/>
                  <a:pt x="147" y="121"/>
                </a:cubicBezTo>
                <a:cubicBezTo>
                  <a:pt x="147" y="123"/>
                  <a:pt x="147" y="123"/>
                  <a:pt x="147" y="123"/>
                </a:cubicBezTo>
                <a:cubicBezTo>
                  <a:pt x="147" y="126"/>
                  <a:pt x="149" y="128"/>
                  <a:pt x="149" y="128"/>
                </a:cubicBezTo>
                <a:cubicBezTo>
                  <a:pt x="151" y="128"/>
                  <a:pt x="153" y="126"/>
                  <a:pt x="153" y="123"/>
                </a:cubicBezTo>
                <a:cubicBezTo>
                  <a:pt x="153" y="121"/>
                  <a:pt x="153" y="121"/>
                  <a:pt x="153" y="121"/>
                </a:cubicBezTo>
                <a:cubicBezTo>
                  <a:pt x="153" y="121"/>
                  <a:pt x="151" y="119"/>
                  <a:pt x="149" y="119"/>
                </a:cubicBezTo>
                <a:close/>
                <a:moveTo>
                  <a:pt x="93" y="21"/>
                </a:moveTo>
                <a:cubicBezTo>
                  <a:pt x="95" y="21"/>
                  <a:pt x="95" y="21"/>
                  <a:pt x="95" y="21"/>
                </a:cubicBezTo>
                <a:cubicBezTo>
                  <a:pt x="97" y="21"/>
                  <a:pt x="99" y="19"/>
                  <a:pt x="99" y="19"/>
                </a:cubicBezTo>
                <a:cubicBezTo>
                  <a:pt x="99" y="17"/>
                  <a:pt x="97" y="15"/>
                  <a:pt x="95" y="15"/>
                </a:cubicBezTo>
                <a:cubicBezTo>
                  <a:pt x="93" y="15"/>
                  <a:pt x="93" y="15"/>
                  <a:pt x="93" y="15"/>
                </a:cubicBezTo>
                <a:cubicBezTo>
                  <a:pt x="91" y="15"/>
                  <a:pt x="91" y="17"/>
                  <a:pt x="91" y="19"/>
                </a:cubicBezTo>
                <a:cubicBezTo>
                  <a:pt x="91" y="19"/>
                  <a:pt x="91" y="21"/>
                  <a:pt x="93" y="21"/>
                </a:cubicBezTo>
                <a:close/>
                <a:moveTo>
                  <a:pt x="136" y="15"/>
                </a:moveTo>
                <a:cubicBezTo>
                  <a:pt x="134" y="15"/>
                  <a:pt x="134" y="17"/>
                  <a:pt x="134" y="19"/>
                </a:cubicBezTo>
                <a:cubicBezTo>
                  <a:pt x="134" y="19"/>
                  <a:pt x="134" y="21"/>
                  <a:pt x="136" y="21"/>
                </a:cubicBezTo>
                <a:cubicBezTo>
                  <a:pt x="138" y="21"/>
                  <a:pt x="138" y="21"/>
                  <a:pt x="138" y="21"/>
                </a:cubicBezTo>
                <a:cubicBezTo>
                  <a:pt x="140" y="21"/>
                  <a:pt x="142" y="19"/>
                  <a:pt x="142" y="19"/>
                </a:cubicBezTo>
                <a:cubicBezTo>
                  <a:pt x="142" y="17"/>
                  <a:pt x="140" y="15"/>
                  <a:pt x="138" y="15"/>
                </a:cubicBezTo>
                <a:lnTo>
                  <a:pt x="136" y="15"/>
                </a:lnTo>
                <a:close/>
                <a:moveTo>
                  <a:pt x="147" y="15"/>
                </a:moveTo>
                <a:cubicBezTo>
                  <a:pt x="145" y="15"/>
                  <a:pt x="145" y="17"/>
                  <a:pt x="145" y="19"/>
                </a:cubicBezTo>
                <a:cubicBezTo>
                  <a:pt x="145" y="19"/>
                  <a:pt x="145" y="21"/>
                  <a:pt x="147" y="21"/>
                </a:cubicBezTo>
                <a:cubicBezTo>
                  <a:pt x="149" y="21"/>
                  <a:pt x="149" y="21"/>
                  <a:pt x="149" y="21"/>
                </a:cubicBezTo>
                <a:cubicBezTo>
                  <a:pt x="151" y="21"/>
                  <a:pt x="153" y="19"/>
                  <a:pt x="153" y="19"/>
                </a:cubicBezTo>
                <a:cubicBezTo>
                  <a:pt x="153" y="17"/>
                  <a:pt x="151" y="15"/>
                  <a:pt x="149" y="15"/>
                </a:cubicBezTo>
                <a:lnTo>
                  <a:pt x="147" y="15"/>
                </a:lnTo>
                <a:close/>
                <a:moveTo>
                  <a:pt x="104" y="21"/>
                </a:moveTo>
                <a:cubicBezTo>
                  <a:pt x="106" y="21"/>
                  <a:pt x="106" y="21"/>
                  <a:pt x="106" y="21"/>
                </a:cubicBezTo>
                <a:cubicBezTo>
                  <a:pt x="108" y="21"/>
                  <a:pt x="110" y="19"/>
                  <a:pt x="110" y="19"/>
                </a:cubicBezTo>
                <a:cubicBezTo>
                  <a:pt x="110" y="17"/>
                  <a:pt x="108" y="15"/>
                  <a:pt x="106" y="15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2" y="15"/>
                  <a:pt x="102" y="17"/>
                  <a:pt x="102" y="19"/>
                </a:cubicBezTo>
                <a:cubicBezTo>
                  <a:pt x="102" y="19"/>
                  <a:pt x="102" y="21"/>
                  <a:pt x="104" y="21"/>
                </a:cubicBezTo>
                <a:close/>
                <a:moveTo>
                  <a:pt x="126" y="15"/>
                </a:moveTo>
                <a:cubicBezTo>
                  <a:pt x="123" y="15"/>
                  <a:pt x="123" y="17"/>
                  <a:pt x="123" y="19"/>
                </a:cubicBezTo>
                <a:cubicBezTo>
                  <a:pt x="123" y="19"/>
                  <a:pt x="123" y="21"/>
                  <a:pt x="126" y="21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30" y="21"/>
                  <a:pt x="132" y="19"/>
                  <a:pt x="132" y="19"/>
                </a:cubicBezTo>
                <a:cubicBezTo>
                  <a:pt x="132" y="17"/>
                  <a:pt x="130" y="15"/>
                  <a:pt x="128" y="15"/>
                </a:cubicBezTo>
                <a:lnTo>
                  <a:pt x="126" y="15"/>
                </a:lnTo>
                <a:close/>
                <a:moveTo>
                  <a:pt x="115" y="15"/>
                </a:moveTo>
                <a:cubicBezTo>
                  <a:pt x="113" y="15"/>
                  <a:pt x="113" y="17"/>
                  <a:pt x="113" y="19"/>
                </a:cubicBezTo>
                <a:cubicBezTo>
                  <a:pt x="113" y="19"/>
                  <a:pt x="113" y="21"/>
                  <a:pt x="115" y="21"/>
                </a:cubicBezTo>
                <a:cubicBezTo>
                  <a:pt x="117" y="21"/>
                  <a:pt x="117" y="21"/>
                  <a:pt x="117" y="21"/>
                </a:cubicBezTo>
                <a:cubicBezTo>
                  <a:pt x="119" y="21"/>
                  <a:pt x="122" y="19"/>
                  <a:pt x="122" y="19"/>
                </a:cubicBezTo>
                <a:cubicBezTo>
                  <a:pt x="122" y="17"/>
                  <a:pt x="119" y="15"/>
                  <a:pt x="117" y="15"/>
                </a:cubicBezTo>
                <a:cubicBezTo>
                  <a:pt x="115" y="15"/>
                  <a:pt x="115" y="15"/>
                  <a:pt x="115" y="15"/>
                </a:cubicBezTo>
                <a:close/>
                <a:moveTo>
                  <a:pt x="82" y="21"/>
                </a:moveTo>
                <a:cubicBezTo>
                  <a:pt x="84" y="21"/>
                  <a:pt x="84" y="21"/>
                  <a:pt x="84" y="21"/>
                </a:cubicBezTo>
                <a:cubicBezTo>
                  <a:pt x="86" y="21"/>
                  <a:pt x="89" y="19"/>
                  <a:pt x="89" y="19"/>
                </a:cubicBezTo>
                <a:cubicBezTo>
                  <a:pt x="89" y="17"/>
                  <a:pt x="86" y="15"/>
                  <a:pt x="84" y="15"/>
                </a:cubicBezTo>
                <a:cubicBezTo>
                  <a:pt x="82" y="15"/>
                  <a:pt x="82" y="15"/>
                  <a:pt x="82" y="15"/>
                </a:cubicBezTo>
                <a:cubicBezTo>
                  <a:pt x="80" y="15"/>
                  <a:pt x="80" y="17"/>
                  <a:pt x="80" y="19"/>
                </a:cubicBezTo>
                <a:cubicBezTo>
                  <a:pt x="80" y="19"/>
                  <a:pt x="80" y="21"/>
                  <a:pt x="82" y="21"/>
                </a:cubicBezTo>
                <a:close/>
                <a:moveTo>
                  <a:pt x="158" y="66"/>
                </a:moveTo>
                <a:cubicBezTo>
                  <a:pt x="155" y="66"/>
                  <a:pt x="155" y="66"/>
                  <a:pt x="155" y="68"/>
                </a:cubicBezTo>
                <a:cubicBezTo>
                  <a:pt x="155" y="70"/>
                  <a:pt x="155" y="70"/>
                  <a:pt x="155" y="70"/>
                </a:cubicBezTo>
                <a:cubicBezTo>
                  <a:pt x="153" y="70"/>
                  <a:pt x="153" y="70"/>
                  <a:pt x="153" y="70"/>
                </a:cubicBezTo>
                <a:cubicBezTo>
                  <a:pt x="151" y="68"/>
                  <a:pt x="149" y="68"/>
                  <a:pt x="149" y="68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8"/>
                  <a:pt x="76" y="68"/>
                  <a:pt x="74" y="68"/>
                </a:cubicBezTo>
                <a:cubicBezTo>
                  <a:pt x="74" y="68"/>
                  <a:pt x="74" y="68"/>
                  <a:pt x="72" y="68"/>
                </a:cubicBezTo>
                <a:cubicBezTo>
                  <a:pt x="12" y="68"/>
                  <a:pt x="12" y="68"/>
                  <a:pt x="12" y="68"/>
                </a:cubicBezTo>
                <a:cubicBezTo>
                  <a:pt x="6" y="68"/>
                  <a:pt x="0" y="75"/>
                  <a:pt x="0" y="81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4"/>
                  <a:pt x="6" y="160"/>
                  <a:pt x="12" y="160"/>
                </a:cubicBezTo>
                <a:cubicBezTo>
                  <a:pt x="149" y="160"/>
                  <a:pt x="149" y="160"/>
                  <a:pt x="149" y="160"/>
                </a:cubicBezTo>
                <a:cubicBezTo>
                  <a:pt x="155" y="160"/>
                  <a:pt x="160" y="154"/>
                  <a:pt x="160" y="147"/>
                </a:cubicBezTo>
                <a:cubicBezTo>
                  <a:pt x="160" y="79"/>
                  <a:pt x="160" y="79"/>
                  <a:pt x="160" y="79"/>
                </a:cubicBezTo>
                <a:cubicBezTo>
                  <a:pt x="160" y="77"/>
                  <a:pt x="160" y="75"/>
                  <a:pt x="158" y="75"/>
                </a:cubicBezTo>
                <a:cubicBezTo>
                  <a:pt x="160" y="72"/>
                  <a:pt x="160" y="72"/>
                  <a:pt x="160" y="70"/>
                </a:cubicBezTo>
                <a:cubicBezTo>
                  <a:pt x="160" y="68"/>
                  <a:pt x="160" y="68"/>
                  <a:pt x="160" y="68"/>
                </a:cubicBezTo>
                <a:cubicBezTo>
                  <a:pt x="160" y="66"/>
                  <a:pt x="160" y="66"/>
                  <a:pt x="158" y="66"/>
                </a:cubicBezTo>
                <a:close/>
                <a:moveTo>
                  <a:pt x="32" y="154"/>
                </a:moveTo>
                <a:cubicBezTo>
                  <a:pt x="12" y="154"/>
                  <a:pt x="12" y="154"/>
                  <a:pt x="12" y="154"/>
                </a:cubicBezTo>
                <a:cubicBezTo>
                  <a:pt x="8" y="154"/>
                  <a:pt x="6" y="152"/>
                  <a:pt x="6" y="147"/>
                </a:cubicBezTo>
                <a:cubicBezTo>
                  <a:pt x="6" y="81"/>
                  <a:pt x="6" y="81"/>
                  <a:pt x="6" y="81"/>
                </a:cubicBezTo>
                <a:cubicBezTo>
                  <a:pt x="6" y="77"/>
                  <a:pt x="8" y="75"/>
                  <a:pt x="12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2" y="154"/>
                  <a:pt x="32" y="154"/>
                  <a:pt x="32" y="154"/>
                </a:cubicBezTo>
                <a:close/>
                <a:moveTo>
                  <a:pt x="138" y="154"/>
                </a:moveTo>
                <a:cubicBezTo>
                  <a:pt x="38" y="154"/>
                  <a:pt x="38" y="154"/>
                  <a:pt x="38" y="154"/>
                </a:cubicBezTo>
                <a:cubicBezTo>
                  <a:pt x="38" y="75"/>
                  <a:pt x="38" y="75"/>
                  <a:pt x="38" y="75"/>
                </a:cubicBezTo>
                <a:cubicBezTo>
                  <a:pt x="76" y="75"/>
                  <a:pt x="76" y="75"/>
                  <a:pt x="76" y="75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38" y="154"/>
                  <a:pt x="138" y="154"/>
                  <a:pt x="138" y="154"/>
                </a:cubicBezTo>
                <a:close/>
                <a:moveTo>
                  <a:pt x="155" y="147"/>
                </a:moveTo>
                <a:cubicBezTo>
                  <a:pt x="155" y="152"/>
                  <a:pt x="151" y="154"/>
                  <a:pt x="149" y="154"/>
                </a:cubicBezTo>
                <a:cubicBezTo>
                  <a:pt x="145" y="154"/>
                  <a:pt x="145" y="154"/>
                  <a:pt x="145" y="154"/>
                </a:cubicBezTo>
                <a:cubicBezTo>
                  <a:pt x="145" y="75"/>
                  <a:pt x="145" y="75"/>
                  <a:pt x="145" y="75"/>
                </a:cubicBezTo>
                <a:cubicBezTo>
                  <a:pt x="149" y="75"/>
                  <a:pt x="149" y="75"/>
                  <a:pt x="149" y="75"/>
                </a:cubicBezTo>
                <a:cubicBezTo>
                  <a:pt x="151" y="75"/>
                  <a:pt x="151" y="75"/>
                  <a:pt x="151" y="75"/>
                </a:cubicBezTo>
                <a:cubicBezTo>
                  <a:pt x="151" y="75"/>
                  <a:pt x="151" y="75"/>
                  <a:pt x="153" y="75"/>
                </a:cubicBezTo>
                <a:cubicBezTo>
                  <a:pt x="153" y="77"/>
                  <a:pt x="155" y="79"/>
                  <a:pt x="155" y="81"/>
                </a:cubicBezTo>
                <a:lnTo>
                  <a:pt x="155" y="147"/>
                </a:lnTo>
                <a:close/>
                <a:moveTo>
                  <a:pt x="157" y="55"/>
                </a:moveTo>
                <a:cubicBezTo>
                  <a:pt x="155" y="55"/>
                  <a:pt x="155" y="57"/>
                  <a:pt x="155" y="57"/>
                </a:cubicBezTo>
                <a:cubicBezTo>
                  <a:pt x="155" y="59"/>
                  <a:pt x="155" y="59"/>
                  <a:pt x="155" y="59"/>
                </a:cubicBezTo>
                <a:cubicBezTo>
                  <a:pt x="155" y="62"/>
                  <a:pt x="155" y="64"/>
                  <a:pt x="157" y="64"/>
                </a:cubicBezTo>
                <a:cubicBezTo>
                  <a:pt x="160" y="64"/>
                  <a:pt x="160" y="62"/>
                  <a:pt x="160" y="59"/>
                </a:cubicBezTo>
                <a:cubicBezTo>
                  <a:pt x="160" y="57"/>
                  <a:pt x="160" y="57"/>
                  <a:pt x="160" y="57"/>
                </a:cubicBezTo>
                <a:cubicBezTo>
                  <a:pt x="160" y="57"/>
                  <a:pt x="160" y="55"/>
                  <a:pt x="157" y="55"/>
                </a:cubicBezTo>
                <a:close/>
                <a:moveTo>
                  <a:pt x="157" y="33"/>
                </a:moveTo>
                <a:cubicBezTo>
                  <a:pt x="155" y="33"/>
                  <a:pt x="155" y="35"/>
                  <a:pt x="155" y="35"/>
                </a:cubicBezTo>
                <a:cubicBezTo>
                  <a:pt x="155" y="40"/>
                  <a:pt x="155" y="40"/>
                  <a:pt x="155" y="40"/>
                </a:cubicBezTo>
                <a:cubicBezTo>
                  <a:pt x="155" y="40"/>
                  <a:pt x="155" y="42"/>
                  <a:pt x="157" y="42"/>
                </a:cubicBezTo>
                <a:cubicBezTo>
                  <a:pt x="160" y="42"/>
                  <a:pt x="160" y="40"/>
                  <a:pt x="160" y="40"/>
                </a:cubicBezTo>
                <a:cubicBezTo>
                  <a:pt x="160" y="35"/>
                  <a:pt x="160" y="35"/>
                  <a:pt x="160" y="35"/>
                </a:cubicBezTo>
                <a:cubicBezTo>
                  <a:pt x="160" y="35"/>
                  <a:pt x="160" y="33"/>
                  <a:pt x="157" y="33"/>
                </a:cubicBezTo>
                <a:close/>
                <a:moveTo>
                  <a:pt x="125" y="4"/>
                </a:moveTo>
                <a:cubicBezTo>
                  <a:pt x="127" y="4"/>
                  <a:pt x="127" y="4"/>
                  <a:pt x="127" y="4"/>
                </a:cubicBezTo>
                <a:cubicBezTo>
                  <a:pt x="129" y="4"/>
                  <a:pt x="129" y="4"/>
                  <a:pt x="129" y="2"/>
                </a:cubicBezTo>
                <a:cubicBezTo>
                  <a:pt x="129" y="0"/>
                  <a:pt x="129" y="0"/>
                  <a:pt x="127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4" y="0"/>
                  <a:pt x="122" y="0"/>
                  <a:pt x="122" y="2"/>
                </a:cubicBezTo>
                <a:cubicBezTo>
                  <a:pt x="122" y="4"/>
                  <a:pt x="124" y="4"/>
                  <a:pt x="125" y="4"/>
                </a:cubicBezTo>
                <a:close/>
                <a:moveTo>
                  <a:pt x="146" y="4"/>
                </a:moveTo>
                <a:cubicBezTo>
                  <a:pt x="149" y="4"/>
                  <a:pt x="149" y="4"/>
                  <a:pt x="149" y="4"/>
                </a:cubicBezTo>
                <a:cubicBezTo>
                  <a:pt x="151" y="4"/>
                  <a:pt x="151" y="4"/>
                  <a:pt x="151" y="2"/>
                </a:cubicBezTo>
                <a:cubicBezTo>
                  <a:pt x="151" y="0"/>
                  <a:pt x="151" y="0"/>
                  <a:pt x="149" y="0"/>
                </a:cubicBezTo>
                <a:cubicBezTo>
                  <a:pt x="146" y="0"/>
                  <a:pt x="146" y="0"/>
                  <a:pt x="146" y="0"/>
                </a:cubicBezTo>
                <a:cubicBezTo>
                  <a:pt x="144" y="0"/>
                  <a:pt x="142" y="0"/>
                  <a:pt x="142" y="2"/>
                </a:cubicBezTo>
                <a:cubicBezTo>
                  <a:pt x="142" y="4"/>
                  <a:pt x="144" y="4"/>
                  <a:pt x="146" y="4"/>
                </a:cubicBezTo>
                <a:close/>
                <a:moveTo>
                  <a:pt x="136" y="4"/>
                </a:moveTo>
                <a:cubicBezTo>
                  <a:pt x="138" y="4"/>
                  <a:pt x="138" y="4"/>
                  <a:pt x="138" y="4"/>
                </a:cubicBezTo>
                <a:cubicBezTo>
                  <a:pt x="140" y="4"/>
                  <a:pt x="140" y="4"/>
                  <a:pt x="140" y="2"/>
                </a:cubicBezTo>
                <a:cubicBezTo>
                  <a:pt x="140" y="0"/>
                  <a:pt x="140" y="0"/>
                  <a:pt x="138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34" y="0"/>
                  <a:pt x="132" y="0"/>
                  <a:pt x="132" y="2"/>
                </a:cubicBezTo>
                <a:cubicBezTo>
                  <a:pt x="132" y="4"/>
                  <a:pt x="134" y="4"/>
                  <a:pt x="136" y="4"/>
                </a:cubicBezTo>
                <a:close/>
                <a:moveTo>
                  <a:pt x="155" y="8"/>
                </a:moveTo>
                <a:cubicBezTo>
                  <a:pt x="155" y="10"/>
                  <a:pt x="155" y="10"/>
                  <a:pt x="157" y="10"/>
                </a:cubicBezTo>
                <a:cubicBezTo>
                  <a:pt x="160" y="10"/>
                  <a:pt x="160" y="8"/>
                  <a:pt x="160" y="6"/>
                </a:cubicBezTo>
                <a:cubicBezTo>
                  <a:pt x="157" y="4"/>
                  <a:pt x="157" y="4"/>
                  <a:pt x="157" y="4"/>
                </a:cubicBezTo>
                <a:cubicBezTo>
                  <a:pt x="157" y="2"/>
                  <a:pt x="155" y="2"/>
                  <a:pt x="153" y="4"/>
                </a:cubicBezTo>
                <a:cubicBezTo>
                  <a:pt x="153" y="6"/>
                  <a:pt x="153" y="6"/>
                  <a:pt x="153" y="6"/>
                </a:cubicBezTo>
                <a:cubicBezTo>
                  <a:pt x="153" y="8"/>
                  <a:pt x="153" y="8"/>
                  <a:pt x="155" y="8"/>
                </a:cubicBezTo>
                <a:close/>
                <a:moveTo>
                  <a:pt x="157" y="23"/>
                </a:moveTo>
                <a:cubicBezTo>
                  <a:pt x="155" y="23"/>
                  <a:pt x="155" y="25"/>
                  <a:pt x="155" y="25"/>
                </a:cubicBezTo>
                <a:cubicBezTo>
                  <a:pt x="155" y="29"/>
                  <a:pt x="155" y="29"/>
                  <a:pt x="155" y="29"/>
                </a:cubicBezTo>
                <a:cubicBezTo>
                  <a:pt x="155" y="29"/>
                  <a:pt x="155" y="31"/>
                  <a:pt x="157" y="31"/>
                </a:cubicBezTo>
                <a:cubicBezTo>
                  <a:pt x="160" y="31"/>
                  <a:pt x="160" y="29"/>
                  <a:pt x="160" y="29"/>
                </a:cubicBezTo>
                <a:cubicBezTo>
                  <a:pt x="160" y="25"/>
                  <a:pt x="160" y="25"/>
                  <a:pt x="160" y="25"/>
                </a:cubicBezTo>
                <a:cubicBezTo>
                  <a:pt x="160" y="25"/>
                  <a:pt x="160" y="23"/>
                  <a:pt x="157" y="23"/>
                </a:cubicBezTo>
                <a:close/>
                <a:moveTo>
                  <a:pt x="157" y="44"/>
                </a:moveTo>
                <a:cubicBezTo>
                  <a:pt x="155" y="44"/>
                  <a:pt x="155" y="46"/>
                  <a:pt x="155" y="46"/>
                </a:cubicBezTo>
                <a:cubicBezTo>
                  <a:pt x="155" y="48"/>
                  <a:pt x="155" y="48"/>
                  <a:pt x="155" y="48"/>
                </a:cubicBezTo>
                <a:cubicBezTo>
                  <a:pt x="155" y="51"/>
                  <a:pt x="155" y="53"/>
                  <a:pt x="157" y="53"/>
                </a:cubicBezTo>
                <a:cubicBezTo>
                  <a:pt x="160" y="53"/>
                  <a:pt x="160" y="51"/>
                  <a:pt x="160" y="48"/>
                </a:cubicBezTo>
                <a:cubicBezTo>
                  <a:pt x="160" y="46"/>
                  <a:pt x="160" y="46"/>
                  <a:pt x="160" y="46"/>
                </a:cubicBezTo>
                <a:cubicBezTo>
                  <a:pt x="160" y="46"/>
                  <a:pt x="160" y="44"/>
                  <a:pt x="157" y="44"/>
                </a:cubicBezTo>
                <a:close/>
                <a:moveTo>
                  <a:pt x="157" y="12"/>
                </a:moveTo>
                <a:cubicBezTo>
                  <a:pt x="155" y="12"/>
                  <a:pt x="155" y="15"/>
                  <a:pt x="155" y="15"/>
                </a:cubicBezTo>
                <a:cubicBezTo>
                  <a:pt x="155" y="19"/>
                  <a:pt x="155" y="19"/>
                  <a:pt x="155" y="19"/>
                </a:cubicBezTo>
                <a:cubicBezTo>
                  <a:pt x="155" y="19"/>
                  <a:pt x="155" y="21"/>
                  <a:pt x="157" y="21"/>
                </a:cubicBezTo>
                <a:cubicBezTo>
                  <a:pt x="160" y="21"/>
                  <a:pt x="160" y="19"/>
                  <a:pt x="160" y="19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15"/>
                  <a:pt x="160" y="12"/>
                  <a:pt x="157" y="12"/>
                </a:cubicBezTo>
                <a:close/>
                <a:moveTo>
                  <a:pt x="74" y="31"/>
                </a:moveTo>
                <a:cubicBezTo>
                  <a:pt x="76" y="31"/>
                  <a:pt x="78" y="31"/>
                  <a:pt x="78" y="29"/>
                </a:cubicBezTo>
                <a:cubicBezTo>
                  <a:pt x="78" y="28"/>
                  <a:pt x="78" y="28"/>
                  <a:pt x="78" y="28"/>
                </a:cubicBezTo>
                <a:cubicBezTo>
                  <a:pt x="78" y="26"/>
                  <a:pt x="76" y="26"/>
                  <a:pt x="74" y="26"/>
                </a:cubicBezTo>
                <a:cubicBezTo>
                  <a:pt x="74" y="26"/>
                  <a:pt x="72" y="26"/>
                  <a:pt x="72" y="28"/>
                </a:cubicBezTo>
                <a:cubicBezTo>
                  <a:pt x="72" y="29"/>
                  <a:pt x="72" y="29"/>
                  <a:pt x="72" y="29"/>
                </a:cubicBezTo>
                <a:cubicBezTo>
                  <a:pt x="72" y="31"/>
                  <a:pt x="74" y="31"/>
                  <a:pt x="74" y="31"/>
                </a:cubicBezTo>
                <a:close/>
                <a:moveTo>
                  <a:pt x="74" y="42"/>
                </a:moveTo>
                <a:cubicBezTo>
                  <a:pt x="76" y="42"/>
                  <a:pt x="78" y="42"/>
                  <a:pt x="78" y="40"/>
                </a:cubicBezTo>
                <a:cubicBezTo>
                  <a:pt x="78" y="38"/>
                  <a:pt x="78" y="38"/>
                  <a:pt x="78" y="38"/>
                </a:cubicBezTo>
                <a:cubicBezTo>
                  <a:pt x="78" y="36"/>
                  <a:pt x="76" y="36"/>
                  <a:pt x="74" y="36"/>
                </a:cubicBezTo>
                <a:cubicBezTo>
                  <a:pt x="74" y="36"/>
                  <a:pt x="72" y="36"/>
                  <a:pt x="72" y="38"/>
                </a:cubicBezTo>
                <a:cubicBezTo>
                  <a:pt x="72" y="40"/>
                  <a:pt x="72" y="40"/>
                  <a:pt x="72" y="40"/>
                </a:cubicBezTo>
                <a:cubicBezTo>
                  <a:pt x="72" y="42"/>
                  <a:pt x="74" y="42"/>
                  <a:pt x="74" y="42"/>
                </a:cubicBezTo>
                <a:close/>
                <a:moveTo>
                  <a:pt x="74" y="64"/>
                </a:moveTo>
                <a:cubicBezTo>
                  <a:pt x="76" y="64"/>
                  <a:pt x="78" y="64"/>
                  <a:pt x="78" y="61"/>
                </a:cubicBezTo>
                <a:cubicBezTo>
                  <a:pt x="78" y="59"/>
                  <a:pt x="78" y="59"/>
                  <a:pt x="78" y="59"/>
                </a:cubicBezTo>
                <a:cubicBezTo>
                  <a:pt x="78" y="57"/>
                  <a:pt x="76" y="57"/>
                  <a:pt x="74" y="57"/>
                </a:cubicBezTo>
                <a:cubicBezTo>
                  <a:pt x="74" y="57"/>
                  <a:pt x="72" y="57"/>
                  <a:pt x="72" y="59"/>
                </a:cubicBezTo>
                <a:cubicBezTo>
                  <a:pt x="72" y="61"/>
                  <a:pt x="72" y="61"/>
                  <a:pt x="72" y="61"/>
                </a:cubicBezTo>
                <a:cubicBezTo>
                  <a:pt x="72" y="64"/>
                  <a:pt x="74" y="64"/>
                  <a:pt x="74" y="64"/>
                </a:cubicBezTo>
                <a:close/>
                <a:moveTo>
                  <a:pt x="114" y="4"/>
                </a:moveTo>
                <a:cubicBezTo>
                  <a:pt x="116" y="4"/>
                  <a:pt x="116" y="4"/>
                  <a:pt x="116" y="4"/>
                </a:cubicBezTo>
                <a:cubicBezTo>
                  <a:pt x="118" y="4"/>
                  <a:pt x="118" y="4"/>
                  <a:pt x="118" y="2"/>
                </a:cubicBezTo>
                <a:cubicBezTo>
                  <a:pt x="118" y="0"/>
                  <a:pt x="118" y="0"/>
                  <a:pt x="116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112" y="0"/>
                  <a:pt x="110" y="0"/>
                  <a:pt x="110" y="2"/>
                </a:cubicBezTo>
                <a:cubicBezTo>
                  <a:pt x="110" y="4"/>
                  <a:pt x="112" y="4"/>
                  <a:pt x="114" y="4"/>
                </a:cubicBezTo>
                <a:close/>
                <a:moveTo>
                  <a:pt x="78" y="19"/>
                </a:moveTo>
                <a:cubicBezTo>
                  <a:pt x="78" y="17"/>
                  <a:pt x="78" y="17"/>
                  <a:pt x="78" y="17"/>
                </a:cubicBezTo>
                <a:cubicBezTo>
                  <a:pt x="78" y="15"/>
                  <a:pt x="76" y="15"/>
                  <a:pt x="74" y="15"/>
                </a:cubicBezTo>
                <a:cubicBezTo>
                  <a:pt x="74" y="15"/>
                  <a:pt x="72" y="15"/>
                  <a:pt x="72" y="17"/>
                </a:cubicBezTo>
                <a:cubicBezTo>
                  <a:pt x="72" y="19"/>
                  <a:pt x="72" y="19"/>
                  <a:pt x="72" y="19"/>
                </a:cubicBezTo>
                <a:cubicBezTo>
                  <a:pt x="72" y="21"/>
                  <a:pt x="74" y="23"/>
                  <a:pt x="74" y="23"/>
                </a:cubicBezTo>
                <a:cubicBezTo>
                  <a:pt x="76" y="23"/>
                  <a:pt x="78" y="21"/>
                  <a:pt x="78" y="19"/>
                </a:cubicBezTo>
                <a:close/>
                <a:moveTo>
                  <a:pt x="74" y="53"/>
                </a:moveTo>
                <a:cubicBezTo>
                  <a:pt x="76" y="53"/>
                  <a:pt x="78" y="53"/>
                  <a:pt x="78" y="51"/>
                </a:cubicBezTo>
                <a:cubicBezTo>
                  <a:pt x="78" y="48"/>
                  <a:pt x="78" y="48"/>
                  <a:pt x="78" y="48"/>
                </a:cubicBezTo>
                <a:cubicBezTo>
                  <a:pt x="78" y="46"/>
                  <a:pt x="76" y="46"/>
                  <a:pt x="74" y="46"/>
                </a:cubicBezTo>
                <a:cubicBezTo>
                  <a:pt x="74" y="46"/>
                  <a:pt x="72" y="46"/>
                  <a:pt x="72" y="48"/>
                </a:cubicBezTo>
                <a:cubicBezTo>
                  <a:pt x="72" y="51"/>
                  <a:pt x="72" y="51"/>
                  <a:pt x="72" y="51"/>
                </a:cubicBezTo>
                <a:cubicBezTo>
                  <a:pt x="72" y="53"/>
                  <a:pt x="74" y="53"/>
                  <a:pt x="74" y="53"/>
                </a:cubicBezTo>
                <a:close/>
                <a:moveTo>
                  <a:pt x="104" y="4"/>
                </a:moveTo>
                <a:cubicBezTo>
                  <a:pt x="106" y="4"/>
                  <a:pt x="106" y="4"/>
                  <a:pt x="106" y="4"/>
                </a:cubicBezTo>
                <a:cubicBezTo>
                  <a:pt x="109" y="4"/>
                  <a:pt x="109" y="4"/>
                  <a:pt x="109" y="2"/>
                </a:cubicBezTo>
                <a:cubicBezTo>
                  <a:pt x="109" y="0"/>
                  <a:pt x="109" y="0"/>
                  <a:pt x="106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2" y="0"/>
                  <a:pt x="102" y="0"/>
                  <a:pt x="102" y="2"/>
                </a:cubicBezTo>
                <a:cubicBezTo>
                  <a:pt x="102" y="4"/>
                  <a:pt x="102" y="4"/>
                  <a:pt x="104" y="4"/>
                </a:cubicBezTo>
                <a:close/>
                <a:moveTo>
                  <a:pt x="93" y="4"/>
                </a:moveTo>
                <a:cubicBezTo>
                  <a:pt x="96" y="4"/>
                  <a:pt x="96" y="4"/>
                  <a:pt x="96" y="4"/>
                </a:cubicBezTo>
                <a:cubicBezTo>
                  <a:pt x="98" y="4"/>
                  <a:pt x="98" y="4"/>
                  <a:pt x="98" y="2"/>
                </a:cubicBezTo>
                <a:cubicBezTo>
                  <a:pt x="98" y="0"/>
                  <a:pt x="98" y="0"/>
                  <a:pt x="96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91" y="0"/>
                  <a:pt x="91" y="0"/>
                  <a:pt x="91" y="2"/>
                </a:cubicBezTo>
                <a:cubicBezTo>
                  <a:pt x="91" y="4"/>
                  <a:pt x="91" y="4"/>
                  <a:pt x="93" y="4"/>
                </a:cubicBezTo>
                <a:close/>
                <a:moveTo>
                  <a:pt x="78" y="10"/>
                </a:moveTo>
                <a:cubicBezTo>
                  <a:pt x="78" y="8"/>
                  <a:pt x="78" y="8"/>
                  <a:pt x="78" y="8"/>
                </a:cubicBezTo>
                <a:cubicBezTo>
                  <a:pt x="78" y="6"/>
                  <a:pt x="78" y="4"/>
                  <a:pt x="78" y="4"/>
                </a:cubicBezTo>
                <a:cubicBezTo>
                  <a:pt x="76" y="4"/>
                  <a:pt x="74" y="4"/>
                  <a:pt x="74" y="6"/>
                </a:cubicBezTo>
                <a:cubicBezTo>
                  <a:pt x="72" y="8"/>
                  <a:pt x="72" y="8"/>
                  <a:pt x="72" y="8"/>
                </a:cubicBezTo>
                <a:cubicBezTo>
                  <a:pt x="72" y="10"/>
                  <a:pt x="72" y="10"/>
                  <a:pt x="74" y="12"/>
                </a:cubicBezTo>
                <a:cubicBezTo>
                  <a:pt x="76" y="12"/>
                  <a:pt x="78" y="10"/>
                  <a:pt x="78" y="10"/>
                </a:cubicBezTo>
                <a:close/>
                <a:moveTo>
                  <a:pt x="82" y="4"/>
                </a:moveTo>
                <a:cubicBezTo>
                  <a:pt x="82" y="4"/>
                  <a:pt x="82" y="4"/>
                  <a:pt x="85" y="4"/>
                </a:cubicBezTo>
                <a:cubicBezTo>
                  <a:pt x="87" y="4"/>
                  <a:pt x="87" y="4"/>
                  <a:pt x="87" y="2"/>
                </a:cubicBezTo>
                <a:cubicBezTo>
                  <a:pt x="87" y="0"/>
                  <a:pt x="87" y="0"/>
                  <a:pt x="85" y="0"/>
                </a:cubicBezTo>
                <a:cubicBezTo>
                  <a:pt x="82" y="0"/>
                  <a:pt x="82" y="0"/>
                  <a:pt x="82" y="0"/>
                </a:cubicBezTo>
                <a:cubicBezTo>
                  <a:pt x="80" y="0"/>
                  <a:pt x="80" y="2"/>
                  <a:pt x="80" y="2"/>
                </a:cubicBezTo>
                <a:cubicBezTo>
                  <a:pt x="80" y="4"/>
                  <a:pt x="80" y="4"/>
                  <a:pt x="82" y="4"/>
                </a:cubicBezTo>
                <a:close/>
                <a:moveTo>
                  <a:pt x="9" y="57"/>
                </a:moveTo>
                <a:cubicBezTo>
                  <a:pt x="11" y="57"/>
                  <a:pt x="14" y="57"/>
                  <a:pt x="14" y="55"/>
                </a:cubicBezTo>
                <a:cubicBezTo>
                  <a:pt x="14" y="38"/>
                  <a:pt x="27" y="25"/>
                  <a:pt x="42" y="25"/>
                </a:cubicBezTo>
                <a:cubicBezTo>
                  <a:pt x="50" y="25"/>
                  <a:pt x="50" y="25"/>
                  <a:pt x="50" y="25"/>
                </a:cubicBezTo>
                <a:cubicBezTo>
                  <a:pt x="37" y="38"/>
                  <a:pt x="37" y="38"/>
                  <a:pt x="37" y="38"/>
                </a:cubicBezTo>
                <a:cubicBezTo>
                  <a:pt x="37" y="40"/>
                  <a:pt x="37" y="40"/>
                  <a:pt x="37" y="40"/>
                </a:cubicBezTo>
                <a:cubicBezTo>
                  <a:pt x="37" y="42"/>
                  <a:pt x="40" y="42"/>
                  <a:pt x="40" y="42"/>
                </a:cubicBezTo>
                <a:cubicBezTo>
                  <a:pt x="40" y="42"/>
                  <a:pt x="42" y="42"/>
                  <a:pt x="42" y="40"/>
                </a:cubicBezTo>
                <a:cubicBezTo>
                  <a:pt x="57" y="25"/>
                  <a:pt x="57" y="25"/>
                  <a:pt x="57" y="25"/>
                </a:cubicBezTo>
                <a:cubicBezTo>
                  <a:pt x="59" y="25"/>
                  <a:pt x="59" y="25"/>
                  <a:pt x="59" y="23"/>
                </a:cubicBezTo>
                <a:cubicBezTo>
                  <a:pt x="59" y="21"/>
                  <a:pt x="59" y="21"/>
                  <a:pt x="57" y="21"/>
                </a:cubicBezTo>
                <a:cubicBezTo>
                  <a:pt x="42" y="6"/>
                  <a:pt x="42" y="6"/>
                  <a:pt x="42" y="6"/>
                </a:cubicBezTo>
                <a:cubicBezTo>
                  <a:pt x="40" y="4"/>
                  <a:pt x="40" y="4"/>
                  <a:pt x="37" y="6"/>
                </a:cubicBezTo>
                <a:cubicBezTo>
                  <a:pt x="37" y="8"/>
                  <a:pt x="37" y="8"/>
                  <a:pt x="37" y="8"/>
                </a:cubicBezTo>
                <a:cubicBezTo>
                  <a:pt x="50" y="21"/>
                  <a:pt x="50" y="21"/>
                  <a:pt x="50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22" y="21"/>
                  <a:pt x="7" y="36"/>
                  <a:pt x="7" y="55"/>
                </a:cubicBezTo>
                <a:cubicBezTo>
                  <a:pt x="7" y="57"/>
                  <a:pt x="9" y="57"/>
                  <a:pt x="9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D0AFF908-1FFB-4A59-382D-EE74908AB5B3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3578225"/>
            <a:ext cx="254000" cy="250825"/>
          </a:xfrm>
          <a:custGeom>
            <a:avLst/>
            <a:gdLst>
              <a:gd name="T0" fmla="*/ 117 w 160"/>
              <a:gd name="T1" fmla="*/ 28 h 158"/>
              <a:gd name="T2" fmla="*/ 155 w 160"/>
              <a:gd name="T3" fmla="*/ 32 h 158"/>
              <a:gd name="T4" fmla="*/ 8 w 160"/>
              <a:gd name="T5" fmla="*/ 126 h 158"/>
              <a:gd name="T6" fmla="*/ 8 w 160"/>
              <a:gd name="T7" fmla="*/ 30 h 158"/>
              <a:gd name="T8" fmla="*/ 12 w 160"/>
              <a:gd name="T9" fmla="*/ 34 h 158"/>
              <a:gd name="T10" fmla="*/ 12 w 160"/>
              <a:gd name="T11" fmla="*/ 101 h 158"/>
              <a:gd name="T12" fmla="*/ 59 w 160"/>
              <a:gd name="T13" fmla="*/ 39 h 158"/>
              <a:gd name="T14" fmla="*/ 49 w 160"/>
              <a:gd name="T15" fmla="*/ 60 h 158"/>
              <a:gd name="T16" fmla="*/ 79 w 160"/>
              <a:gd name="T17" fmla="*/ 113 h 158"/>
              <a:gd name="T18" fmla="*/ 100 w 160"/>
              <a:gd name="T19" fmla="*/ 103 h 158"/>
              <a:gd name="T20" fmla="*/ 83 w 160"/>
              <a:gd name="T21" fmla="*/ 75 h 158"/>
              <a:gd name="T22" fmla="*/ 104 w 160"/>
              <a:gd name="T23" fmla="*/ 98 h 158"/>
              <a:gd name="T24" fmla="*/ 113 w 160"/>
              <a:gd name="T25" fmla="*/ 98 h 158"/>
              <a:gd name="T26" fmla="*/ 113 w 160"/>
              <a:gd name="T27" fmla="*/ 58 h 158"/>
              <a:gd name="T28" fmla="*/ 147 w 160"/>
              <a:gd name="T29" fmla="*/ 39 h 158"/>
              <a:gd name="T30" fmla="*/ 15 w 160"/>
              <a:gd name="T31" fmla="*/ 109 h 158"/>
              <a:gd name="T32" fmla="*/ 10 w 160"/>
              <a:gd name="T33" fmla="*/ 118 h 158"/>
              <a:gd name="T34" fmla="*/ 151 w 160"/>
              <a:gd name="T35" fmla="*/ 118 h 158"/>
              <a:gd name="T36" fmla="*/ 102 w 160"/>
              <a:gd name="T37" fmla="*/ 34 h 158"/>
              <a:gd name="T38" fmla="*/ 113 w 160"/>
              <a:gd name="T39" fmla="*/ 28 h 158"/>
              <a:gd name="T40" fmla="*/ 102 w 160"/>
              <a:gd name="T41" fmla="*/ 21 h 158"/>
              <a:gd name="T42" fmla="*/ 126 w 160"/>
              <a:gd name="T43" fmla="*/ 13 h 158"/>
              <a:gd name="T44" fmla="*/ 115 w 160"/>
              <a:gd name="T45" fmla="*/ 6 h 158"/>
              <a:gd name="T46" fmla="*/ 100 w 160"/>
              <a:gd name="T47" fmla="*/ 15 h 158"/>
              <a:gd name="T48" fmla="*/ 83 w 160"/>
              <a:gd name="T49" fmla="*/ 26 h 158"/>
              <a:gd name="T50" fmla="*/ 81 w 160"/>
              <a:gd name="T51" fmla="*/ 0 h 158"/>
              <a:gd name="T52" fmla="*/ 79 w 160"/>
              <a:gd name="T53" fmla="*/ 26 h 158"/>
              <a:gd name="T54" fmla="*/ 62 w 160"/>
              <a:gd name="T55" fmla="*/ 15 h 158"/>
              <a:gd name="T56" fmla="*/ 44 w 160"/>
              <a:gd name="T57" fmla="*/ 6 h 158"/>
              <a:gd name="T58" fmla="*/ 36 w 160"/>
              <a:gd name="T59" fmla="*/ 13 h 158"/>
              <a:gd name="T60" fmla="*/ 59 w 160"/>
              <a:gd name="T61" fmla="*/ 21 h 158"/>
              <a:gd name="T62" fmla="*/ 0 w 160"/>
              <a:gd name="T63" fmla="*/ 32 h 158"/>
              <a:gd name="T64" fmla="*/ 59 w 160"/>
              <a:gd name="T65" fmla="*/ 131 h 158"/>
              <a:gd name="T66" fmla="*/ 34 w 160"/>
              <a:gd name="T67" fmla="*/ 152 h 158"/>
              <a:gd name="T68" fmla="*/ 128 w 160"/>
              <a:gd name="T69" fmla="*/ 152 h 158"/>
              <a:gd name="T70" fmla="*/ 102 w 160"/>
              <a:gd name="T71" fmla="*/ 131 h 158"/>
              <a:gd name="T72" fmla="*/ 160 w 160"/>
              <a:gd name="T73" fmla="*/ 32 h 158"/>
              <a:gd name="T74" fmla="*/ 126 w 160"/>
              <a:gd name="T75" fmla="*/ 6 h 158"/>
              <a:gd name="T76" fmla="*/ 123 w 160"/>
              <a:gd name="T77" fmla="*/ 4 h 158"/>
              <a:gd name="T78" fmla="*/ 81 w 160"/>
              <a:gd name="T79" fmla="*/ 9 h 158"/>
              <a:gd name="T80" fmla="*/ 38 w 160"/>
              <a:gd name="T81" fmla="*/ 4 h 158"/>
              <a:gd name="T82" fmla="*/ 36 w 160"/>
              <a:gd name="T83" fmla="*/ 6 h 158"/>
              <a:gd name="T84" fmla="*/ 79 w 160"/>
              <a:gd name="T85" fmla="*/ 39 h 158"/>
              <a:gd name="T86" fmla="*/ 64 w 160"/>
              <a:gd name="T87" fmla="*/ 39 h 158"/>
              <a:gd name="T88" fmla="*/ 81 w 160"/>
              <a:gd name="T89" fmla="*/ 71 h 158"/>
              <a:gd name="T90" fmla="*/ 104 w 160"/>
              <a:gd name="T91" fmla="*/ 60 h 158"/>
              <a:gd name="T92" fmla="*/ 79 w 160"/>
              <a:gd name="T93" fmla="*/ 75 h 158"/>
              <a:gd name="T94" fmla="*/ 53 w 160"/>
              <a:gd name="T95" fmla="*/ 62 h 158"/>
              <a:gd name="T96" fmla="*/ 83 w 160"/>
              <a:gd name="T97" fmla="*/ 43 h 158"/>
              <a:gd name="T98" fmla="*/ 98 w 160"/>
              <a:gd name="T99" fmla="*/ 49 h 158"/>
              <a:gd name="T100" fmla="*/ 98 w 160"/>
              <a:gd name="T101" fmla="*/ 34 h 158"/>
              <a:gd name="T102" fmla="*/ 98 w 160"/>
              <a:gd name="T103" fmla="*/ 30 h 158"/>
              <a:gd name="T104" fmla="*/ 79 w 160"/>
              <a:gd name="T105" fmla="*/ 34 h 158"/>
              <a:gd name="T106" fmla="*/ 79 w 160"/>
              <a:gd name="T107" fmla="*/ 30 h 158"/>
              <a:gd name="T108" fmla="*/ 121 w 160"/>
              <a:gd name="T109" fmla="*/ 154 h 158"/>
              <a:gd name="T110" fmla="*/ 40 w 160"/>
              <a:gd name="T111" fmla="*/ 150 h 158"/>
              <a:gd name="T112" fmla="*/ 104 w 160"/>
              <a:gd name="T113" fmla="*/ 146 h 158"/>
              <a:gd name="T114" fmla="*/ 98 w 160"/>
              <a:gd name="T115" fmla="*/ 131 h 158"/>
              <a:gd name="T116" fmla="*/ 104 w 160"/>
              <a:gd name="T117" fmla="*/ 14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58">
                <a:moveTo>
                  <a:pt x="153" y="26"/>
                </a:moveTo>
                <a:cubicBezTo>
                  <a:pt x="121" y="26"/>
                  <a:pt x="121" y="26"/>
                  <a:pt x="121" y="26"/>
                </a:cubicBezTo>
                <a:cubicBezTo>
                  <a:pt x="119" y="26"/>
                  <a:pt x="117" y="26"/>
                  <a:pt x="117" y="28"/>
                </a:cubicBezTo>
                <a:cubicBezTo>
                  <a:pt x="117" y="30"/>
                  <a:pt x="119" y="30"/>
                  <a:pt x="121" y="30"/>
                </a:cubicBezTo>
                <a:cubicBezTo>
                  <a:pt x="153" y="30"/>
                  <a:pt x="153" y="30"/>
                  <a:pt x="153" y="30"/>
                </a:cubicBezTo>
                <a:cubicBezTo>
                  <a:pt x="155" y="30"/>
                  <a:pt x="155" y="32"/>
                  <a:pt x="155" y="32"/>
                </a:cubicBezTo>
                <a:cubicBezTo>
                  <a:pt x="155" y="122"/>
                  <a:pt x="155" y="122"/>
                  <a:pt x="155" y="122"/>
                </a:cubicBezTo>
                <a:cubicBezTo>
                  <a:pt x="155" y="124"/>
                  <a:pt x="155" y="126"/>
                  <a:pt x="153" y="126"/>
                </a:cubicBezTo>
                <a:cubicBezTo>
                  <a:pt x="8" y="126"/>
                  <a:pt x="8" y="126"/>
                  <a:pt x="8" y="126"/>
                </a:cubicBezTo>
                <a:cubicBezTo>
                  <a:pt x="6" y="126"/>
                  <a:pt x="6" y="124"/>
                  <a:pt x="6" y="122"/>
                </a:cubicBezTo>
                <a:cubicBezTo>
                  <a:pt x="6" y="32"/>
                  <a:pt x="6" y="32"/>
                  <a:pt x="6" y="32"/>
                </a:cubicBezTo>
                <a:cubicBezTo>
                  <a:pt x="6" y="32"/>
                  <a:pt x="6" y="30"/>
                  <a:pt x="8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4"/>
                  <a:pt x="59" y="34"/>
                  <a:pt x="59" y="34"/>
                </a:cubicBezTo>
                <a:cubicBezTo>
                  <a:pt x="12" y="34"/>
                  <a:pt x="12" y="34"/>
                  <a:pt x="12" y="34"/>
                </a:cubicBezTo>
                <a:cubicBezTo>
                  <a:pt x="10" y="34"/>
                  <a:pt x="10" y="36"/>
                  <a:pt x="10" y="36"/>
                </a:cubicBezTo>
                <a:cubicBezTo>
                  <a:pt x="10" y="98"/>
                  <a:pt x="10" y="98"/>
                  <a:pt x="10" y="98"/>
                </a:cubicBezTo>
                <a:cubicBezTo>
                  <a:pt x="10" y="101"/>
                  <a:pt x="10" y="101"/>
                  <a:pt x="12" y="101"/>
                </a:cubicBezTo>
                <a:cubicBezTo>
                  <a:pt x="12" y="101"/>
                  <a:pt x="15" y="101"/>
                  <a:pt x="15" y="98"/>
                </a:cubicBezTo>
                <a:cubicBezTo>
                  <a:pt x="15" y="39"/>
                  <a:pt x="15" y="39"/>
                  <a:pt x="15" y="39"/>
                </a:cubicBezTo>
                <a:cubicBezTo>
                  <a:pt x="59" y="39"/>
                  <a:pt x="59" y="39"/>
                  <a:pt x="59" y="39"/>
                </a:cubicBezTo>
                <a:cubicBezTo>
                  <a:pt x="59" y="51"/>
                  <a:pt x="59" y="51"/>
                  <a:pt x="59" y="51"/>
                </a:cubicBezTo>
                <a:cubicBezTo>
                  <a:pt x="49" y="58"/>
                  <a:pt x="49" y="58"/>
                  <a:pt x="49" y="58"/>
                </a:cubicBezTo>
                <a:cubicBezTo>
                  <a:pt x="49" y="58"/>
                  <a:pt x="49" y="58"/>
                  <a:pt x="49" y="60"/>
                </a:cubicBezTo>
                <a:cubicBezTo>
                  <a:pt x="49" y="96"/>
                  <a:pt x="49" y="96"/>
                  <a:pt x="49" y="96"/>
                </a:cubicBezTo>
                <a:cubicBezTo>
                  <a:pt x="49" y="98"/>
                  <a:pt x="49" y="98"/>
                  <a:pt x="49" y="98"/>
                </a:cubicBezTo>
                <a:cubicBezTo>
                  <a:pt x="79" y="113"/>
                  <a:pt x="79" y="113"/>
                  <a:pt x="79" y="113"/>
                </a:cubicBezTo>
                <a:cubicBezTo>
                  <a:pt x="81" y="113"/>
                  <a:pt x="81" y="113"/>
                  <a:pt x="81" y="113"/>
                </a:cubicBezTo>
                <a:cubicBezTo>
                  <a:pt x="98" y="105"/>
                  <a:pt x="98" y="105"/>
                  <a:pt x="98" y="105"/>
                </a:cubicBezTo>
                <a:cubicBezTo>
                  <a:pt x="100" y="105"/>
                  <a:pt x="100" y="103"/>
                  <a:pt x="100" y="103"/>
                </a:cubicBezTo>
                <a:cubicBezTo>
                  <a:pt x="100" y="101"/>
                  <a:pt x="98" y="101"/>
                  <a:pt x="96" y="101"/>
                </a:cubicBezTo>
                <a:cubicBezTo>
                  <a:pt x="83" y="107"/>
                  <a:pt x="83" y="107"/>
                  <a:pt x="83" y="107"/>
                </a:cubicBezTo>
                <a:cubicBezTo>
                  <a:pt x="83" y="75"/>
                  <a:pt x="83" y="75"/>
                  <a:pt x="83" y="75"/>
                </a:cubicBezTo>
                <a:cubicBezTo>
                  <a:pt x="108" y="62"/>
                  <a:pt x="108" y="62"/>
                  <a:pt x="108" y="62"/>
                </a:cubicBezTo>
                <a:cubicBezTo>
                  <a:pt x="108" y="96"/>
                  <a:pt x="108" y="96"/>
                  <a:pt x="108" y="96"/>
                </a:cubicBezTo>
                <a:cubicBezTo>
                  <a:pt x="104" y="98"/>
                  <a:pt x="104" y="98"/>
                  <a:pt x="104" y="98"/>
                </a:cubicBezTo>
                <a:cubicBezTo>
                  <a:pt x="104" y="98"/>
                  <a:pt x="104" y="98"/>
                  <a:pt x="104" y="101"/>
                </a:cubicBezTo>
                <a:cubicBezTo>
                  <a:pt x="104" y="103"/>
                  <a:pt x="106" y="103"/>
                  <a:pt x="106" y="103"/>
                </a:cubicBezTo>
                <a:cubicBezTo>
                  <a:pt x="113" y="98"/>
                  <a:pt x="113" y="98"/>
                  <a:pt x="113" y="98"/>
                </a:cubicBezTo>
                <a:cubicBezTo>
                  <a:pt x="113" y="98"/>
                  <a:pt x="113" y="98"/>
                  <a:pt x="113" y="96"/>
                </a:cubicBezTo>
                <a:cubicBezTo>
                  <a:pt x="113" y="60"/>
                  <a:pt x="113" y="60"/>
                  <a:pt x="113" y="60"/>
                </a:cubicBezTo>
                <a:cubicBezTo>
                  <a:pt x="113" y="58"/>
                  <a:pt x="113" y="58"/>
                  <a:pt x="113" y="58"/>
                </a:cubicBezTo>
                <a:cubicBezTo>
                  <a:pt x="102" y="51"/>
                  <a:pt x="102" y="51"/>
                  <a:pt x="102" y="51"/>
                </a:cubicBezTo>
                <a:cubicBezTo>
                  <a:pt x="102" y="39"/>
                  <a:pt x="102" y="39"/>
                  <a:pt x="102" y="39"/>
                </a:cubicBezTo>
                <a:cubicBezTo>
                  <a:pt x="147" y="39"/>
                  <a:pt x="147" y="39"/>
                  <a:pt x="147" y="39"/>
                </a:cubicBezTo>
                <a:cubicBezTo>
                  <a:pt x="147" y="116"/>
                  <a:pt x="147" y="116"/>
                  <a:pt x="147" y="116"/>
                </a:cubicBezTo>
                <a:cubicBezTo>
                  <a:pt x="15" y="116"/>
                  <a:pt x="15" y="116"/>
                  <a:pt x="15" y="116"/>
                </a:cubicBezTo>
                <a:cubicBezTo>
                  <a:pt x="15" y="109"/>
                  <a:pt x="15" y="109"/>
                  <a:pt x="15" y="109"/>
                </a:cubicBezTo>
                <a:cubicBezTo>
                  <a:pt x="15" y="107"/>
                  <a:pt x="12" y="107"/>
                  <a:pt x="12" y="107"/>
                </a:cubicBezTo>
                <a:cubicBezTo>
                  <a:pt x="10" y="107"/>
                  <a:pt x="10" y="107"/>
                  <a:pt x="10" y="109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0" y="120"/>
                  <a:pt x="10" y="120"/>
                  <a:pt x="12" y="120"/>
                </a:cubicBezTo>
                <a:cubicBezTo>
                  <a:pt x="149" y="120"/>
                  <a:pt x="149" y="120"/>
                  <a:pt x="149" y="120"/>
                </a:cubicBezTo>
                <a:cubicBezTo>
                  <a:pt x="149" y="120"/>
                  <a:pt x="151" y="120"/>
                  <a:pt x="151" y="118"/>
                </a:cubicBezTo>
                <a:cubicBezTo>
                  <a:pt x="151" y="36"/>
                  <a:pt x="151" y="36"/>
                  <a:pt x="151" y="36"/>
                </a:cubicBezTo>
                <a:cubicBezTo>
                  <a:pt x="149" y="34"/>
                  <a:pt x="149" y="34"/>
                  <a:pt x="149" y="34"/>
                </a:cubicBezTo>
                <a:cubicBezTo>
                  <a:pt x="102" y="34"/>
                  <a:pt x="102" y="34"/>
                  <a:pt x="102" y="34"/>
                </a:cubicBezTo>
                <a:cubicBezTo>
                  <a:pt x="102" y="30"/>
                  <a:pt x="102" y="30"/>
                  <a:pt x="102" y="30"/>
                </a:cubicBezTo>
                <a:cubicBezTo>
                  <a:pt x="111" y="30"/>
                  <a:pt x="111" y="30"/>
                  <a:pt x="111" y="30"/>
                </a:cubicBezTo>
                <a:cubicBezTo>
                  <a:pt x="113" y="30"/>
                  <a:pt x="113" y="30"/>
                  <a:pt x="113" y="28"/>
                </a:cubicBezTo>
                <a:cubicBezTo>
                  <a:pt x="113" y="26"/>
                  <a:pt x="113" y="26"/>
                  <a:pt x="111" y="26"/>
                </a:cubicBezTo>
                <a:cubicBezTo>
                  <a:pt x="102" y="26"/>
                  <a:pt x="102" y="26"/>
                  <a:pt x="102" y="26"/>
                </a:cubicBezTo>
                <a:cubicBezTo>
                  <a:pt x="102" y="21"/>
                  <a:pt x="102" y="21"/>
                  <a:pt x="102" y="21"/>
                </a:cubicBezTo>
                <a:cubicBezTo>
                  <a:pt x="123" y="21"/>
                  <a:pt x="123" y="21"/>
                  <a:pt x="123" y="21"/>
                </a:cubicBezTo>
                <a:cubicBezTo>
                  <a:pt x="126" y="19"/>
                  <a:pt x="126" y="19"/>
                  <a:pt x="126" y="19"/>
                </a:cubicBezTo>
                <a:cubicBezTo>
                  <a:pt x="126" y="13"/>
                  <a:pt x="126" y="13"/>
                  <a:pt x="126" y="13"/>
                </a:cubicBezTo>
                <a:cubicBezTo>
                  <a:pt x="128" y="11"/>
                  <a:pt x="130" y="9"/>
                  <a:pt x="130" y="6"/>
                </a:cubicBezTo>
                <a:cubicBezTo>
                  <a:pt x="130" y="2"/>
                  <a:pt x="126" y="0"/>
                  <a:pt x="123" y="0"/>
                </a:cubicBezTo>
                <a:cubicBezTo>
                  <a:pt x="119" y="0"/>
                  <a:pt x="115" y="2"/>
                  <a:pt x="115" y="6"/>
                </a:cubicBezTo>
                <a:cubicBezTo>
                  <a:pt x="115" y="9"/>
                  <a:pt x="117" y="11"/>
                  <a:pt x="121" y="13"/>
                </a:cubicBezTo>
                <a:cubicBezTo>
                  <a:pt x="121" y="15"/>
                  <a:pt x="121" y="15"/>
                  <a:pt x="121" y="15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98" y="15"/>
                  <a:pt x="98" y="17"/>
                  <a:pt x="98" y="19"/>
                </a:cubicBezTo>
                <a:cubicBezTo>
                  <a:pt x="98" y="26"/>
                  <a:pt x="98" y="26"/>
                  <a:pt x="98" y="26"/>
                </a:cubicBezTo>
                <a:cubicBezTo>
                  <a:pt x="83" y="26"/>
                  <a:pt x="83" y="26"/>
                  <a:pt x="83" y="26"/>
                </a:cubicBezTo>
                <a:cubicBezTo>
                  <a:pt x="83" y="13"/>
                  <a:pt x="83" y="13"/>
                  <a:pt x="83" y="13"/>
                </a:cubicBezTo>
                <a:cubicBezTo>
                  <a:pt x="85" y="11"/>
                  <a:pt x="87" y="9"/>
                  <a:pt x="87" y="6"/>
                </a:cubicBezTo>
                <a:cubicBezTo>
                  <a:pt x="87" y="2"/>
                  <a:pt x="85" y="0"/>
                  <a:pt x="81" y="0"/>
                </a:cubicBezTo>
                <a:cubicBezTo>
                  <a:pt x="76" y="0"/>
                  <a:pt x="74" y="2"/>
                  <a:pt x="74" y="6"/>
                </a:cubicBezTo>
                <a:cubicBezTo>
                  <a:pt x="74" y="9"/>
                  <a:pt x="74" y="11"/>
                  <a:pt x="79" y="13"/>
                </a:cubicBezTo>
                <a:cubicBezTo>
                  <a:pt x="79" y="26"/>
                  <a:pt x="79" y="26"/>
                  <a:pt x="79" y="26"/>
                </a:cubicBezTo>
                <a:cubicBezTo>
                  <a:pt x="64" y="26"/>
                  <a:pt x="64" y="26"/>
                  <a:pt x="64" y="26"/>
                </a:cubicBezTo>
                <a:cubicBezTo>
                  <a:pt x="64" y="19"/>
                  <a:pt x="64" y="19"/>
                  <a:pt x="64" y="19"/>
                </a:cubicBezTo>
                <a:cubicBezTo>
                  <a:pt x="64" y="17"/>
                  <a:pt x="64" y="15"/>
                  <a:pt x="62" y="15"/>
                </a:cubicBezTo>
                <a:cubicBezTo>
                  <a:pt x="40" y="15"/>
                  <a:pt x="40" y="15"/>
                  <a:pt x="40" y="15"/>
                </a:cubicBezTo>
                <a:cubicBezTo>
                  <a:pt x="40" y="13"/>
                  <a:pt x="40" y="13"/>
                  <a:pt x="40" y="13"/>
                </a:cubicBezTo>
                <a:cubicBezTo>
                  <a:pt x="42" y="11"/>
                  <a:pt x="44" y="9"/>
                  <a:pt x="44" y="6"/>
                </a:cubicBezTo>
                <a:cubicBezTo>
                  <a:pt x="44" y="2"/>
                  <a:pt x="42" y="0"/>
                  <a:pt x="38" y="0"/>
                </a:cubicBezTo>
                <a:cubicBezTo>
                  <a:pt x="34" y="0"/>
                  <a:pt x="32" y="2"/>
                  <a:pt x="32" y="6"/>
                </a:cubicBezTo>
                <a:cubicBezTo>
                  <a:pt x="32" y="9"/>
                  <a:pt x="34" y="11"/>
                  <a:pt x="36" y="13"/>
                </a:cubicBezTo>
                <a:cubicBezTo>
                  <a:pt x="36" y="19"/>
                  <a:pt x="36" y="19"/>
                  <a:pt x="36" y="19"/>
                </a:cubicBezTo>
                <a:cubicBezTo>
                  <a:pt x="36" y="19"/>
                  <a:pt x="36" y="21"/>
                  <a:pt x="38" y="21"/>
                </a:cubicBezTo>
                <a:cubicBezTo>
                  <a:pt x="59" y="21"/>
                  <a:pt x="59" y="21"/>
                  <a:pt x="59" y="21"/>
                </a:cubicBezTo>
                <a:cubicBezTo>
                  <a:pt x="59" y="26"/>
                  <a:pt x="59" y="26"/>
                  <a:pt x="59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4" y="26"/>
                  <a:pt x="0" y="28"/>
                  <a:pt x="0" y="32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6"/>
                  <a:pt x="4" y="131"/>
                  <a:pt x="8" y="131"/>
                </a:cubicBezTo>
                <a:cubicBezTo>
                  <a:pt x="59" y="131"/>
                  <a:pt x="59" y="131"/>
                  <a:pt x="59" y="131"/>
                </a:cubicBezTo>
                <a:cubicBezTo>
                  <a:pt x="57" y="139"/>
                  <a:pt x="51" y="143"/>
                  <a:pt x="51" y="146"/>
                </a:cubicBezTo>
                <a:cubicBezTo>
                  <a:pt x="40" y="146"/>
                  <a:pt x="40" y="146"/>
                  <a:pt x="40" y="146"/>
                </a:cubicBezTo>
                <a:cubicBezTo>
                  <a:pt x="36" y="146"/>
                  <a:pt x="34" y="148"/>
                  <a:pt x="34" y="152"/>
                </a:cubicBezTo>
                <a:cubicBezTo>
                  <a:pt x="34" y="156"/>
                  <a:pt x="36" y="158"/>
                  <a:pt x="40" y="158"/>
                </a:cubicBezTo>
                <a:cubicBezTo>
                  <a:pt x="121" y="158"/>
                  <a:pt x="121" y="158"/>
                  <a:pt x="121" y="158"/>
                </a:cubicBezTo>
                <a:cubicBezTo>
                  <a:pt x="126" y="158"/>
                  <a:pt x="128" y="156"/>
                  <a:pt x="128" y="152"/>
                </a:cubicBezTo>
                <a:cubicBezTo>
                  <a:pt x="128" y="148"/>
                  <a:pt x="126" y="146"/>
                  <a:pt x="121" y="146"/>
                </a:cubicBezTo>
                <a:cubicBezTo>
                  <a:pt x="111" y="146"/>
                  <a:pt x="111" y="146"/>
                  <a:pt x="111" y="146"/>
                </a:cubicBezTo>
                <a:cubicBezTo>
                  <a:pt x="108" y="143"/>
                  <a:pt x="104" y="139"/>
                  <a:pt x="102" y="131"/>
                </a:cubicBezTo>
                <a:cubicBezTo>
                  <a:pt x="153" y="131"/>
                  <a:pt x="153" y="131"/>
                  <a:pt x="153" y="131"/>
                </a:cubicBezTo>
                <a:cubicBezTo>
                  <a:pt x="158" y="131"/>
                  <a:pt x="160" y="126"/>
                  <a:pt x="160" y="122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8"/>
                  <a:pt x="158" y="26"/>
                  <a:pt x="153" y="26"/>
                </a:cubicBezTo>
                <a:close/>
                <a:moveTo>
                  <a:pt x="123" y="4"/>
                </a:moveTo>
                <a:cubicBezTo>
                  <a:pt x="123" y="4"/>
                  <a:pt x="126" y="4"/>
                  <a:pt x="126" y="6"/>
                </a:cubicBezTo>
                <a:cubicBezTo>
                  <a:pt x="123" y="9"/>
                  <a:pt x="123" y="9"/>
                  <a:pt x="123" y="9"/>
                </a:cubicBezTo>
                <a:cubicBezTo>
                  <a:pt x="121" y="9"/>
                  <a:pt x="121" y="6"/>
                  <a:pt x="121" y="6"/>
                </a:cubicBezTo>
                <a:cubicBezTo>
                  <a:pt x="121" y="4"/>
                  <a:pt x="121" y="4"/>
                  <a:pt x="123" y="4"/>
                </a:cubicBezTo>
                <a:close/>
                <a:moveTo>
                  <a:pt x="81" y="4"/>
                </a:moveTo>
                <a:cubicBezTo>
                  <a:pt x="81" y="4"/>
                  <a:pt x="83" y="4"/>
                  <a:pt x="83" y="6"/>
                </a:cubicBezTo>
                <a:cubicBezTo>
                  <a:pt x="81" y="9"/>
                  <a:pt x="81" y="9"/>
                  <a:pt x="81" y="9"/>
                </a:cubicBezTo>
                <a:cubicBezTo>
                  <a:pt x="79" y="9"/>
                  <a:pt x="79" y="6"/>
                  <a:pt x="79" y="6"/>
                </a:cubicBezTo>
                <a:cubicBezTo>
                  <a:pt x="79" y="4"/>
                  <a:pt x="79" y="4"/>
                  <a:pt x="81" y="4"/>
                </a:cubicBezTo>
                <a:close/>
                <a:moveTo>
                  <a:pt x="38" y="4"/>
                </a:moveTo>
                <a:cubicBezTo>
                  <a:pt x="40" y="4"/>
                  <a:pt x="40" y="4"/>
                  <a:pt x="40" y="6"/>
                </a:cubicBezTo>
                <a:cubicBezTo>
                  <a:pt x="40" y="6"/>
                  <a:pt x="40" y="9"/>
                  <a:pt x="38" y="9"/>
                </a:cubicBezTo>
                <a:cubicBezTo>
                  <a:pt x="36" y="9"/>
                  <a:pt x="36" y="6"/>
                  <a:pt x="36" y="6"/>
                </a:cubicBezTo>
                <a:cubicBezTo>
                  <a:pt x="36" y="4"/>
                  <a:pt x="36" y="4"/>
                  <a:pt x="38" y="4"/>
                </a:cubicBezTo>
                <a:close/>
                <a:moveTo>
                  <a:pt x="64" y="39"/>
                </a:moveTo>
                <a:cubicBezTo>
                  <a:pt x="79" y="39"/>
                  <a:pt x="79" y="39"/>
                  <a:pt x="79" y="39"/>
                </a:cubicBezTo>
                <a:cubicBezTo>
                  <a:pt x="79" y="43"/>
                  <a:pt x="79" y="43"/>
                  <a:pt x="79" y="43"/>
                </a:cubicBezTo>
                <a:cubicBezTo>
                  <a:pt x="64" y="49"/>
                  <a:pt x="64" y="49"/>
                  <a:pt x="64" y="4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lose/>
                <a:moveTo>
                  <a:pt x="104" y="60"/>
                </a:moveTo>
                <a:cubicBezTo>
                  <a:pt x="81" y="71"/>
                  <a:pt x="81" y="71"/>
                  <a:pt x="81" y="71"/>
                </a:cubicBezTo>
                <a:cubicBezTo>
                  <a:pt x="55" y="60"/>
                  <a:pt x="55" y="60"/>
                  <a:pt x="55" y="60"/>
                </a:cubicBezTo>
                <a:cubicBezTo>
                  <a:pt x="81" y="47"/>
                  <a:pt x="81" y="47"/>
                  <a:pt x="81" y="47"/>
                </a:cubicBezTo>
                <a:cubicBezTo>
                  <a:pt x="104" y="60"/>
                  <a:pt x="104" y="60"/>
                  <a:pt x="104" y="60"/>
                </a:cubicBezTo>
                <a:cubicBezTo>
                  <a:pt x="104" y="60"/>
                  <a:pt x="104" y="60"/>
                  <a:pt x="104" y="60"/>
                </a:cubicBezTo>
                <a:close/>
                <a:moveTo>
                  <a:pt x="53" y="62"/>
                </a:moveTo>
                <a:cubicBezTo>
                  <a:pt x="79" y="75"/>
                  <a:pt x="79" y="75"/>
                  <a:pt x="79" y="75"/>
                </a:cubicBezTo>
                <a:cubicBezTo>
                  <a:pt x="79" y="107"/>
                  <a:pt x="79" y="107"/>
                  <a:pt x="79" y="107"/>
                </a:cubicBezTo>
                <a:cubicBezTo>
                  <a:pt x="53" y="96"/>
                  <a:pt x="53" y="96"/>
                  <a:pt x="53" y="96"/>
                </a:cubicBezTo>
                <a:cubicBezTo>
                  <a:pt x="53" y="62"/>
                  <a:pt x="53" y="62"/>
                  <a:pt x="53" y="62"/>
                </a:cubicBezTo>
                <a:cubicBezTo>
                  <a:pt x="53" y="62"/>
                  <a:pt x="53" y="62"/>
                  <a:pt x="53" y="62"/>
                </a:cubicBezTo>
                <a:close/>
                <a:moveTo>
                  <a:pt x="98" y="49"/>
                </a:moveTo>
                <a:cubicBezTo>
                  <a:pt x="83" y="43"/>
                  <a:pt x="83" y="43"/>
                  <a:pt x="83" y="43"/>
                </a:cubicBezTo>
                <a:cubicBezTo>
                  <a:pt x="83" y="39"/>
                  <a:pt x="83" y="39"/>
                  <a:pt x="83" y="39"/>
                </a:cubicBezTo>
                <a:cubicBezTo>
                  <a:pt x="98" y="39"/>
                  <a:pt x="98" y="39"/>
                  <a:pt x="98" y="39"/>
                </a:cubicBezTo>
                <a:cubicBezTo>
                  <a:pt x="98" y="49"/>
                  <a:pt x="98" y="49"/>
                  <a:pt x="98" y="49"/>
                </a:cubicBezTo>
                <a:cubicBezTo>
                  <a:pt x="98" y="49"/>
                  <a:pt x="98" y="49"/>
                  <a:pt x="98" y="49"/>
                </a:cubicBezTo>
                <a:close/>
                <a:moveTo>
                  <a:pt x="98" y="30"/>
                </a:moveTo>
                <a:cubicBezTo>
                  <a:pt x="98" y="34"/>
                  <a:pt x="98" y="34"/>
                  <a:pt x="98" y="34"/>
                </a:cubicBezTo>
                <a:cubicBezTo>
                  <a:pt x="83" y="34"/>
                  <a:pt x="83" y="34"/>
                  <a:pt x="83" y="34"/>
                </a:cubicBezTo>
                <a:cubicBezTo>
                  <a:pt x="83" y="30"/>
                  <a:pt x="83" y="30"/>
                  <a:pt x="83" y="30"/>
                </a:cubicBezTo>
                <a:cubicBezTo>
                  <a:pt x="98" y="30"/>
                  <a:pt x="98" y="30"/>
                  <a:pt x="98" y="30"/>
                </a:cubicBezTo>
                <a:cubicBezTo>
                  <a:pt x="98" y="30"/>
                  <a:pt x="98" y="30"/>
                  <a:pt x="98" y="30"/>
                </a:cubicBezTo>
                <a:close/>
                <a:moveTo>
                  <a:pt x="79" y="30"/>
                </a:moveTo>
                <a:cubicBezTo>
                  <a:pt x="79" y="34"/>
                  <a:pt x="79" y="34"/>
                  <a:pt x="79" y="34"/>
                </a:cubicBezTo>
                <a:cubicBezTo>
                  <a:pt x="64" y="34"/>
                  <a:pt x="64" y="34"/>
                  <a:pt x="64" y="34"/>
                </a:cubicBezTo>
                <a:cubicBezTo>
                  <a:pt x="64" y="30"/>
                  <a:pt x="64" y="30"/>
                  <a:pt x="64" y="30"/>
                </a:cubicBezTo>
                <a:cubicBezTo>
                  <a:pt x="79" y="30"/>
                  <a:pt x="79" y="30"/>
                  <a:pt x="79" y="30"/>
                </a:cubicBezTo>
                <a:cubicBezTo>
                  <a:pt x="79" y="30"/>
                  <a:pt x="79" y="30"/>
                  <a:pt x="79" y="30"/>
                </a:cubicBezTo>
                <a:close/>
                <a:moveTo>
                  <a:pt x="123" y="152"/>
                </a:moveTo>
                <a:cubicBezTo>
                  <a:pt x="123" y="154"/>
                  <a:pt x="121" y="154"/>
                  <a:pt x="121" y="154"/>
                </a:cubicBezTo>
                <a:cubicBezTo>
                  <a:pt x="40" y="154"/>
                  <a:pt x="40" y="154"/>
                  <a:pt x="40" y="154"/>
                </a:cubicBezTo>
                <a:cubicBezTo>
                  <a:pt x="38" y="154"/>
                  <a:pt x="38" y="154"/>
                  <a:pt x="38" y="152"/>
                </a:cubicBezTo>
                <a:cubicBezTo>
                  <a:pt x="38" y="152"/>
                  <a:pt x="38" y="150"/>
                  <a:pt x="40" y="150"/>
                </a:cubicBezTo>
                <a:cubicBezTo>
                  <a:pt x="121" y="150"/>
                  <a:pt x="121" y="150"/>
                  <a:pt x="121" y="150"/>
                </a:cubicBezTo>
                <a:cubicBezTo>
                  <a:pt x="123" y="152"/>
                  <a:pt x="123" y="152"/>
                  <a:pt x="123" y="152"/>
                </a:cubicBezTo>
                <a:close/>
                <a:moveTo>
                  <a:pt x="104" y="146"/>
                </a:moveTo>
                <a:cubicBezTo>
                  <a:pt x="57" y="146"/>
                  <a:pt x="57" y="146"/>
                  <a:pt x="57" y="146"/>
                </a:cubicBezTo>
                <a:cubicBezTo>
                  <a:pt x="59" y="141"/>
                  <a:pt x="62" y="137"/>
                  <a:pt x="64" y="131"/>
                </a:cubicBezTo>
                <a:cubicBezTo>
                  <a:pt x="98" y="131"/>
                  <a:pt x="98" y="131"/>
                  <a:pt x="98" y="131"/>
                </a:cubicBezTo>
                <a:cubicBezTo>
                  <a:pt x="98" y="137"/>
                  <a:pt x="102" y="141"/>
                  <a:pt x="104" y="146"/>
                </a:cubicBezTo>
                <a:close/>
                <a:moveTo>
                  <a:pt x="104" y="146"/>
                </a:moveTo>
                <a:cubicBezTo>
                  <a:pt x="104" y="146"/>
                  <a:pt x="104" y="146"/>
                  <a:pt x="104" y="14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91266573-732E-336F-0097-16759F567ECC}"/>
              </a:ext>
            </a:extLst>
          </p:cNvPr>
          <p:cNvSpPr>
            <a:spLocks noEditPoints="1"/>
          </p:cNvSpPr>
          <p:nvPr/>
        </p:nvSpPr>
        <p:spPr bwMode="auto">
          <a:xfrm>
            <a:off x="4076701" y="4678363"/>
            <a:ext cx="180975" cy="254000"/>
          </a:xfrm>
          <a:custGeom>
            <a:avLst/>
            <a:gdLst>
              <a:gd name="T0" fmla="*/ 97 w 114"/>
              <a:gd name="T1" fmla="*/ 66 h 160"/>
              <a:gd name="T2" fmla="*/ 93 w 114"/>
              <a:gd name="T3" fmla="*/ 54 h 160"/>
              <a:gd name="T4" fmla="*/ 76 w 114"/>
              <a:gd name="T5" fmla="*/ 45 h 160"/>
              <a:gd name="T6" fmla="*/ 65 w 114"/>
              <a:gd name="T7" fmla="*/ 41 h 160"/>
              <a:gd name="T8" fmla="*/ 55 w 114"/>
              <a:gd name="T9" fmla="*/ 0 h 160"/>
              <a:gd name="T10" fmla="*/ 44 w 114"/>
              <a:gd name="T11" fmla="*/ 41 h 160"/>
              <a:gd name="T12" fmla="*/ 44 w 114"/>
              <a:gd name="T13" fmla="*/ 92 h 160"/>
              <a:gd name="T14" fmla="*/ 40 w 114"/>
              <a:gd name="T15" fmla="*/ 94 h 160"/>
              <a:gd name="T16" fmla="*/ 10 w 114"/>
              <a:gd name="T17" fmla="*/ 66 h 160"/>
              <a:gd name="T18" fmla="*/ 4 w 114"/>
              <a:gd name="T19" fmla="*/ 84 h 160"/>
              <a:gd name="T20" fmla="*/ 40 w 114"/>
              <a:gd name="T21" fmla="*/ 141 h 160"/>
              <a:gd name="T22" fmla="*/ 53 w 114"/>
              <a:gd name="T23" fmla="*/ 160 h 160"/>
              <a:gd name="T24" fmla="*/ 103 w 114"/>
              <a:gd name="T25" fmla="*/ 152 h 160"/>
              <a:gd name="T26" fmla="*/ 103 w 114"/>
              <a:gd name="T27" fmla="*/ 143 h 160"/>
              <a:gd name="T28" fmla="*/ 114 w 114"/>
              <a:gd name="T29" fmla="*/ 75 h 160"/>
              <a:gd name="T30" fmla="*/ 40 w 114"/>
              <a:gd name="T31" fmla="*/ 22 h 160"/>
              <a:gd name="T32" fmla="*/ 72 w 114"/>
              <a:gd name="T33" fmla="*/ 22 h 160"/>
              <a:gd name="T34" fmla="*/ 65 w 114"/>
              <a:gd name="T35" fmla="*/ 22 h 160"/>
              <a:gd name="T36" fmla="*/ 44 w 114"/>
              <a:gd name="T37" fmla="*/ 22 h 160"/>
              <a:gd name="T38" fmla="*/ 40 w 114"/>
              <a:gd name="T39" fmla="*/ 22 h 160"/>
              <a:gd name="T40" fmla="*/ 99 w 114"/>
              <a:gd name="T41" fmla="*/ 139 h 160"/>
              <a:gd name="T42" fmla="*/ 97 w 114"/>
              <a:gd name="T43" fmla="*/ 152 h 160"/>
              <a:gd name="T44" fmla="*/ 53 w 114"/>
              <a:gd name="T45" fmla="*/ 156 h 160"/>
              <a:gd name="T46" fmla="*/ 44 w 114"/>
              <a:gd name="T47" fmla="*/ 139 h 160"/>
              <a:gd name="T48" fmla="*/ 6 w 114"/>
              <a:gd name="T49" fmla="*/ 79 h 160"/>
              <a:gd name="T50" fmla="*/ 10 w 114"/>
              <a:gd name="T51" fmla="*/ 73 h 160"/>
              <a:gd name="T52" fmla="*/ 36 w 114"/>
              <a:gd name="T53" fmla="*/ 98 h 160"/>
              <a:gd name="T54" fmla="*/ 48 w 114"/>
              <a:gd name="T55" fmla="*/ 94 h 160"/>
              <a:gd name="T56" fmla="*/ 51 w 114"/>
              <a:gd name="T57" fmla="*/ 22 h 160"/>
              <a:gd name="T58" fmla="*/ 61 w 114"/>
              <a:gd name="T59" fmla="*/ 22 h 160"/>
              <a:gd name="T60" fmla="*/ 63 w 114"/>
              <a:gd name="T61" fmla="*/ 81 h 160"/>
              <a:gd name="T62" fmla="*/ 65 w 114"/>
              <a:gd name="T63" fmla="*/ 54 h 160"/>
              <a:gd name="T64" fmla="*/ 76 w 114"/>
              <a:gd name="T65" fmla="*/ 54 h 160"/>
              <a:gd name="T66" fmla="*/ 78 w 114"/>
              <a:gd name="T67" fmla="*/ 81 h 160"/>
              <a:gd name="T68" fmla="*/ 82 w 114"/>
              <a:gd name="T69" fmla="*/ 62 h 160"/>
              <a:gd name="T70" fmla="*/ 93 w 114"/>
              <a:gd name="T71" fmla="*/ 62 h 160"/>
              <a:gd name="T72" fmla="*/ 95 w 114"/>
              <a:gd name="T73" fmla="*/ 84 h 160"/>
              <a:gd name="T74" fmla="*/ 97 w 114"/>
              <a:gd name="T75" fmla="*/ 75 h 160"/>
              <a:gd name="T76" fmla="*/ 103 w 114"/>
              <a:gd name="T77" fmla="*/ 71 h 160"/>
              <a:gd name="T78" fmla="*/ 108 w 114"/>
              <a:gd name="T79" fmla="*/ 118 h 160"/>
              <a:gd name="T80" fmla="*/ 98 w 114"/>
              <a:gd name="T81" fmla="*/ 97 h 160"/>
              <a:gd name="T82" fmla="*/ 99 w 114"/>
              <a:gd name="T83" fmla="*/ 115 h 160"/>
              <a:gd name="T84" fmla="*/ 103 w 114"/>
              <a:gd name="T85" fmla="*/ 97 h 160"/>
              <a:gd name="T86" fmla="*/ 99 w 114"/>
              <a:gd name="T87" fmla="*/ 120 h 160"/>
              <a:gd name="T88" fmla="*/ 95 w 114"/>
              <a:gd name="T89" fmla="*/ 127 h 160"/>
              <a:gd name="T90" fmla="*/ 97 w 114"/>
              <a:gd name="T91" fmla="*/ 131 h 160"/>
              <a:gd name="T92" fmla="*/ 103 w 114"/>
              <a:gd name="T93" fmla="*/ 124 h 160"/>
              <a:gd name="T94" fmla="*/ 61 w 114"/>
              <a:gd name="T95" fmla="*/ 146 h 160"/>
              <a:gd name="T96" fmla="*/ 54 w 114"/>
              <a:gd name="T97" fmla="*/ 148 h 160"/>
              <a:gd name="T98" fmla="*/ 61 w 114"/>
              <a:gd name="T99" fmla="*/ 150 h 160"/>
              <a:gd name="T100" fmla="*/ 61 w 114"/>
              <a:gd name="T101" fmla="*/ 146 h 160"/>
              <a:gd name="T102" fmla="*/ 72 w 114"/>
              <a:gd name="T103" fmla="*/ 146 h 160"/>
              <a:gd name="T104" fmla="*/ 72 w 114"/>
              <a:gd name="T105" fmla="*/ 150 h 160"/>
              <a:gd name="T106" fmla="*/ 93 w 114"/>
              <a:gd name="T107" fmla="*/ 148 h 160"/>
              <a:gd name="T108" fmla="*/ 34 w 114"/>
              <a:gd name="T109" fmla="*/ 45 h 160"/>
              <a:gd name="T110" fmla="*/ 36 w 114"/>
              <a:gd name="T111" fmla="*/ 41 h 160"/>
              <a:gd name="T112" fmla="*/ 36 w 114"/>
              <a:gd name="T113" fmla="*/ 3 h 160"/>
              <a:gd name="T114" fmla="*/ 32 w 114"/>
              <a:gd name="T115" fmla="*/ 3 h 160"/>
              <a:gd name="T116" fmla="*/ 34 w 114"/>
              <a:gd name="T117" fmla="*/ 45 h 160"/>
              <a:gd name="T118" fmla="*/ 80 w 114"/>
              <a:gd name="T119" fmla="*/ 39 h 160"/>
              <a:gd name="T120" fmla="*/ 84 w 114"/>
              <a:gd name="T121" fmla="*/ 37 h 160"/>
              <a:gd name="T122" fmla="*/ 78 w 114"/>
              <a:gd name="T123" fmla="*/ 0 h 160"/>
              <a:gd name="T124" fmla="*/ 76 w 114"/>
              <a:gd name="T125" fmla="*/ 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4" h="160">
                <a:moveTo>
                  <a:pt x="103" y="64"/>
                </a:moveTo>
                <a:cubicBezTo>
                  <a:pt x="101" y="64"/>
                  <a:pt x="99" y="64"/>
                  <a:pt x="97" y="66"/>
                </a:cubicBezTo>
                <a:cubicBezTo>
                  <a:pt x="97" y="62"/>
                  <a:pt x="97" y="62"/>
                  <a:pt x="97" y="62"/>
                </a:cubicBezTo>
                <a:cubicBezTo>
                  <a:pt x="97" y="58"/>
                  <a:pt x="95" y="54"/>
                  <a:pt x="93" y="54"/>
                </a:cubicBezTo>
                <a:cubicBezTo>
                  <a:pt x="89" y="52"/>
                  <a:pt x="84" y="52"/>
                  <a:pt x="82" y="54"/>
                </a:cubicBezTo>
                <a:cubicBezTo>
                  <a:pt x="82" y="49"/>
                  <a:pt x="78" y="45"/>
                  <a:pt x="76" y="45"/>
                </a:cubicBezTo>
                <a:cubicBezTo>
                  <a:pt x="72" y="43"/>
                  <a:pt x="70" y="43"/>
                  <a:pt x="65" y="45"/>
                </a:cubicBezTo>
                <a:cubicBezTo>
                  <a:pt x="65" y="41"/>
                  <a:pt x="65" y="41"/>
                  <a:pt x="65" y="41"/>
                </a:cubicBezTo>
                <a:cubicBezTo>
                  <a:pt x="72" y="37"/>
                  <a:pt x="76" y="30"/>
                  <a:pt x="76" y="22"/>
                </a:cubicBezTo>
                <a:cubicBezTo>
                  <a:pt x="76" y="11"/>
                  <a:pt x="68" y="0"/>
                  <a:pt x="55" y="0"/>
                </a:cubicBezTo>
                <a:cubicBezTo>
                  <a:pt x="44" y="0"/>
                  <a:pt x="34" y="11"/>
                  <a:pt x="34" y="22"/>
                </a:cubicBezTo>
                <a:cubicBezTo>
                  <a:pt x="34" y="30"/>
                  <a:pt x="38" y="37"/>
                  <a:pt x="44" y="41"/>
                </a:cubicBezTo>
                <a:cubicBezTo>
                  <a:pt x="44" y="84"/>
                  <a:pt x="44" y="84"/>
                  <a:pt x="44" y="84"/>
                </a:cubicBezTo>
                <a:cubicBezTo>
                  <a:pt x="44" y="92"/>
                  <a:pt x="44" y="92"/>
                  <a:pt x="44" y="92"/>
                </a:cubicBezTo>
                <a:cubicBezTo>
                  <a:pt x="44" y="94"/>
                  <a:pt x="42" y="94"/>
                  <a:pt x="42" y="94"/>
                </a:cubicBezTo>
                <a:cubicBezTo>
                  <a:pt x="40" y="94"/>
                  <a:pt x="40" y="94"/>
                  <a:pt x="40" y="94"/>
                </a:cubicBezTo>
                <a:cubicBezTo>
                  <a:pt x="34" y="88"/>
                  <a:pt x="34" y="88"/>
                  <a:pt x="34" y="88"/>
                </a:cubicBezTo>
                <a:cubicBezTo>
                  <a:pt x="29" y="79"/>
                  <a:pt x="17" y="66"/>
                  <a:pt x="10" y="66"/>
                </a:cubicBezTo>
                <a:cubicBezTo>
                  <a:pt x="6" y="66"/>
                  <a:pt x="2" y="69"/>
                  <a:pt x="0" y="73"/>
                </a:cubicBezTo>
                <a:cubicBezTo>
                  <a:pt x="0" y="77"/>
                  <a:pt x="0" y="79"/>
                  <a:pt x="4" y="84"/>
                </a:cubicBezTo>
                <a:cubicBezTo>
                  <a:pt x="8" y="88"/>
                  <a:pt x="19" y="107"/>
                  <a:pt x="23" y="120"/>
                </a:cubicBezTo>
                <a:cubicBezTo>
                  <a:pt x="27" y="128"/>
                  <a:pt x="36" y="137"/>
                  <a:pt x="40" y="141"/>
                </a:cubicBezTo>
                <a:cubicBezTo>
                  <a:pt x="44" y="145"/>
                  <a:pt x="44" y="148"/>
                  <a:pt x="44" y="152"/>
                </a:cubicBezTo>
                <a:cubicBezTo>
                  <a:pt x="44" y="156"/>
                  <a:pt x="48" y="160"/>
                  <a:pt x="53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9" y="160"/>
                  <a:pt x="103" y="156"/>
                  <a:pt x="103" y="152"/>
                </a:cubicBezTo>
                <a:cubicBezTo>
                  <a:pt x="103" y="145"/>
                  <a:pt x="103" y="145"/>
                  <a:pt x="103" y="145"/>
                </a:cubicBezTo>
                <a:cubicBezTo>
                  <a:pt x="103" y="143"/>
                  <a:pt x="103" y="143"/>
                  <a:pt x="103" y="143"/>
                </a:cubicBezTo>
                <a:cubicBezTo>
                  <a:pt x="114" y="133"/>
                  <a:pt x="114" y="118"/>
                  <a:pt x="114" y="118"/>
                </a:cubicBezTo>
                <a:cubicBezTo>
                  <a:pt x="114" y="75"/>
                  <a:pt x="114" y="75"/>
                  <a:pt x="114" y="75"/>
                </a:cubicBezTo>
                <a:cubicBezTo>
                  <a:pt x="114" y="71"/>
                  <a:pt x="110" y="64"/>
                  <a:pt x="103" y="64"/>
                </a:cubicBezTo>
                <a:close/>
                <a:moveTo>
                  <a:pt x="40" y="22"/>
                </a:moveTo>
                <a:cubicBezTo>
                  <a:pt x="40" y="13"/>
                  <a:pt x="46" y="7"/>
                  <a:pt x="55" y="7"/>
                </a:cubicBezTo>
                <a:cubicBezTo>
                  <a:pt x="63" y="7"/>
                  <a:pt x="72" y="13"/>
                  <a:pt x="72" y="22"/>
                </a:cubicBezTo>
                <a:cubicBezTo>
                  <a:pt x="72" y="26"/>
                  <a:pt x="70" y="30"/>
                  <a:pt x="65" y="34"/>
                </a:cubicBezTo>
                <a:cubicBezTo>
                  <a:pt x="65" y="22"/>
                  <a:pt x="65" y="22"/>
                  <a:pt x="65" y="22"/>
                </a:cubicBezTo>
                <a:cubicBezTo>
                  <a:pt x="65" y="15"/>
                  <a:pt x="61" y="11"/>
                  <a:pt x="55" y="11"/>
                </a:cubicBezTo>
                <a:cubicBezTo>
                  <a:pt x="48" y="11"/>
                  <a:pt x="44" y="15"/>
                  <a:pt x="44" y="22"/>
                </a:cubicBezTo>
                <a:cubicBezTo>
                  <a:pt x="44" y="34"/>
                  <a:pt x="44" y="34"/>
                  <a:pt x="44" y="34"/>
                </a:cubicBezTo>
                <a:cubicBezTo>
                  <a:pt x="42" y="30"/>
                  <a:pt x="40" y="26"/>
                  <a:pt x="40" y="22"/>
                </a:cubicBezTo>
                <a:close/>
                <a:moveTo>
                  <a:pt x="108" y="118"/>
                </a:moveTo>
                <a:cubicBezTo>
                  <a:pt x="108" y="118"/>
                  <a:pt x="108" y="130"/>
                  <a:pt x="99" y="139"/>
                </a:cubicBezTo>
                <a:cubicBezTo>
                  <a:pt x="99" y="141"/>
                  <a:pt x="97" y="143"/>
                  <a:pt x="97" y="145"/>
                </a:cubicBezTo>
                <a:cubicBezTo>
                  <a:pt x="97" y="152"/>
                  <a:pt x="97" y="152"/>
                  <a:pt x="97" y="152"/>
                </a:cubicBezTo>
                <a:cubicBezTo>
                  <a:pt x="97" y="154"/>
                  <a:pt x="97" y="156"/>
                  <a:pt x="95" y="156"/>
                </a:cubicBezTo>
                <a:cubicBezTo>
                  <a:pt x="53" y="156"/>
                  <a:pt x="53" y="156"/>
                  <a:pt x="53" y="156"/>
                </a:cubicBezTo>
                <a:cubicBezTo>
                  <a:pt x="51" y="156"/>
                  <a:pt x="51" y="154"/>
                  <a:pt x="51" y="152"/>
                </a:cubicBezTo>
                <a:cubicBezTo>
                  <a:pt x="51" y="148"/>
                  <a:pt x="48" y="141"/>
                  <a:pt x="44" y="139"/>
                </a:cubicBezTo>
                <a:cubicBezTo>
                  <a:pt x="40" y="135"/>
                  <a:pt x="32" y="126"/>
                  <a:pt x="29" y="118"/>
                </a:cubicBezTo>
                <a:cubicBezTo>
                  <a:pt x="23" y="103"/>
                  <a:pt x="13" y="84"/>
                  <a:pt x="6" y="79"/>
                </a:cubicBezTo>
                <a:cubicBezTo>
                  <a:pt x="6" y="77"/>
                  <a:pt x="6" y="77"/>
                  <a:pt x="6" y="75"/>
                </a:cubicBezTo>
                <a:cubicBezTo>
                  <a:pt x="6" y="73"/>
                  <a:pt x="8" y="73"/>
                  <a:pt x="10" y="73"/>
                </a:cubicBezTo>
                <a:cubicBezTo>
                  <a:pt x="15" y="73"/>
                  <a:pt x="23" y="81"/>
                  <a:pt x="29" y="90"/>
                </a:cubicBezTo>
                <a:cubicBezTo>
                  <a:pt x="32" y="92"/>
                  <a:pt x="34" y="96"/>
                  <a:pt x="36" y="98"/>
                </a:cubicBezTo>
                <a:cubicBezTo>
                  <a:pt x="38" y="98"/>
                  <a:pt x="40" y="101"/>
                  <a:pt x="42" y="101"/>
                </a:cubicBezTo>
                <a:cubicBezTo>
                  <a:pt x="46" y="98"/>
                  <a:pt x="48" y="96"/>
                  <a:pt x="48" y="94"/>
                </a:cubicBezTo>
                <a:cubicBezTo>
                  <a:pt x="51" y="90"/>
                  <a:pt x="51" y="88"/>
                  <a:pt x="51" y="84"/>
                </a:cubicBezTo>
                <a:cubicBezTo>
                  <a:pt x="51" y="22"/>
                  <a:pt x="51" y="22"/>
                  <a:pt x="51" y="22"/>
                </a:cubicBezTo>
                <a:cubicBezTo>
                  <a:pt x="51" y="20"/>
                  <a:pt x="53" y="17"/>
                  <a:pt x="55" y="17"/>
                </a:cubicBezTo>
                <a:cubicBezTo>
                  <a:pt x="59" y="17"/>
                  <a:pt x="61" y="20"/>
                  <a:pt x="61" y="22"/>
                </a:cubicBezTo>
                <a:cubicBezTo>
                  <a:pt x="61" y="77"/>
                  <a:pt x="61" y="77"/>
                  <a:pt x="61" y="77"/>
                </a:cubicBezTo>
                <a:cubicBezTo>
                  <a:pt x="61" y="79"/>
                  <a:pt x="61" y="81"/>
                  <a:pt x="63" y="81"/>
                </a:cubicBezTo>
                <a:cubicBezTo>
                  <a:pt x="65" y="81"/>
                  <a:pt x="65" y="79"/>
                  <a:pt x="65" y="77"/>
                </a:cubicBezTo>
                <a:cubicBezTo>
                  <a:pt x="65" y="54"/>
                  <a:pt x="65" y="54"/>
                  <a:pt x="65" y="54"/>
                </a:cubicBezTo>
                <a:cubicBezTo>
                  <a:pt x="65" y="52"/>
                  <a:pt x="68" y="49"/>
                  <a:pt x="72" y="49"/>
                </a:cubicBezTo>
                <a:cubicBezTo>
                  <a:pt x="74" y="49"/>
                  <a:pt x="76" y="52"/>
                  <a:pt x="76" y="54"/>
                </a:cubicBezTo>
                <a:cubicBezTo>
                  <a:pt x="76" y="77"/>
                  <a:pt x="76" y="77"/>
                  <a:pt x="76" y="77"/>
                </a:cubicBezTo>
                <a:cubicBezTo>
                  <a:pt x="76" y="79"/>
                  <a:pt x="78" y="81"/>
                  <a:pt x="78" y="81"/>
                </a:cubicBezTo>
                <a:cubicBezTo>
                  <a:pt x="80" y="81"/>
                  <a:pt x="82" y="79"/>
                  <a:pt x="82" y="77"/>
                </a:cubicBezTo>
                <a:cubicBezTo>
                  <a:pt x="82" y="62"/>
                  <a:pt x="82" y="62"/>
                  <a:pt x="82" y="62"/>
                </a:cubicBezTo>
                <a:cubicBezTo>
                  <a:pt x="82" y="60"/>
                  <a:pt x="84" y="56"/>
                  <a:pt x="87" y="56"/>
                </a:cubicBezTo>
                <a:cubicBezTo>
                  <a:pt x="91" y="56"/>
                  <a:pt x="93" y="60"/>
                  <a:pt x="93" y="62"/>
                </a:cubicBezTo>
                <a:cubicBezTo>
                  <a:pt x="93" y="81"/>
                  <a:pt x="93" y="81"/>
                  <a:pt x="93" y="81"/>
                </a:cubicBezTo>
                <a:cubicBezTo>
                  <a:pt x="93" y="81"/>
                  <a:pt x="93" y="84"/>
                  <a:pt x="95" y="84"/>
                </a:cubicBezTo>
                <a:cubicBezTo>
                  <a:pt x="97" y="84"/>
                  <a:pt x="97" y="81"/>
                  <a:pt x="97" y="81"/>
                </a:cubicBezTo>
                <a:cubicBezTo>
                  <a:pt x="97" y="75"/>
                  <a:pt x="97" y="75"/>
                  <a:pt x="97" y="75"/>
                </a:cubicBezTo>
                <a:cubicBezTo>
                  <a:pt x="97" y="73"/>
                  <a:pt x="97" y="73"/>
                  <a:pt x="99" y="71"/>
                </a:cubicBezTo>
                <a:cubicBezTo>
                  <a:pt x="99" y="71"/>
                  <a:pt x="101" y="71"/>
                  <a:pt x="103" y="71"/>
                </a:cubicBezTo>
                <a:cubicBezTo>
                  <a:pt x="106" y="71"/>
                  <a:pt x="108" y="73"/>
                  <a:pt x="108" y="75"/>
                </a:cubicBezTo>
                <a:cubicBezTo>
                  <a:pt x="108" y="118"/>
                  <a:pt x="108" y="118"/>
                  <a:pt x="108" y="118"/>
                </a:cubicBezTo>
                <a:close/>
                <a:moveTo>
                  <a:pt x="99" y="95"/>
                </a:moveTo>
                <a:cubicBezTo>
                  <a:pt x="99" y="95"/>
                  <a:pt x="98" y="95"/>
                  <a:pt x="98" y="97"/>
                </a:cubicBezTo>
                <a:cubicBezTo>
                  <a:pt x="98" y="113"/>
                  <a:pt x="98" y="113"/>
                  <a:pt x="98" y="113"/>
                </a:cubicBezTo>
                <a:cubicBezTo>
                  <a:pt x="99" y="115"/>
                  <a:pt x="99" y="115"/>
                  <a:pt x="99" y="115"/>
                </a:cubicBezTo>
                <a:cubicBezTo>
                  <a:pt x="101" y="115"/>
                  <a:pt x="103" y="113"/>
                  <a:pt x="103" y="113"/>
                </a:cubicBezTo>
                <a:cubicBezTo>
                  <a:pt x="103" y="97"/>
                  <a:pt x="103" y="97"/>
                  <a:pt x="103" y="97"/>
                </a:cubicBezTo>
                <a:cubicBezTo>
                  <a:pt x="103" y="95"/>
                  <a:pt x="101" y="95"/>
                  <a:pt x="99" y="95"/>
                </a:cubicBezTo>
                <a:close/>
                <a:moveTo>
                  <a:pt x="99" y="120"/>
                </a:moveTo>
                <a:cubicBezTo>
                  <a:pt x="99" y="120"/>
                  <a:pt x="97" y="122"/>
                  <a:pt x="97" y="124"/>
                </a:cubicBezTo>
                <a:cubicBezTo>
                  <a:pt x="97" y="124"/>
                  <a:pt x="97" y="127"/>
                  <a:pt x="95" y="127"/>
                </a:cubicBezTo>
                <a:cubicBezTo>
                  <a:pt x="95" y="129"/>
                  <a:pt x="95" y="129"/>
                  <a:pt x="95" y="131"/>
                </a:cubicBezTo>
                <a:cubicBezTo>
                  <a:pt x="97" y="131"/>
                  <a:pt x="97" y="131"/>
                  <a:pt x="97" y="131"/>
                </a:cubicBezTo>
                <a:cubicBezTo>
                  <a:pt x="99" y="131"/>
                  <a:pt x="99" y="131"/>
                  <a:pt x="99" y="131"/>
                </a:cubicBezTo>
                <a:cubicBezTo>
                  <a:pt x="101" y="129"/>
                  <a:pt x="103" y="127"/>
                  <a:pt x="103" y="124"/>
                </a:cubicBezTo>
                <a:cubicBezTo>
                  <a:pt x="103" y="122"/>
                  <a:pt x="101" y="120"/>
                  <a:pt x="99" y="120"/>
                </a:cubicBezTo>
                <a:close/>
                <a:moveTo>
                  <a:pt x="61" y="146"/>
                </a:moveTo>
                <a:cubicBezTo>
                  <a:pt x="56" y="146"/>
                  <a:pt x="56" y="146"/>
                  <a:pt x="56" y="146"/>
                </a:cubicBezTo>
                <a:cubicBezTo>
                  <a:pt x="56" y="146"/>
                  <a:pt x="54" y="146"/>
                  <a:pt x="54" y="148"/>
                </a:cubicBezTo>
                <a:cubicBezTo>
                  <a:pt x="54" y="150"/>
                  <a:pt x="56" y="150"/>
                  <a:pt x="56" y="150"/>
                </a:cubicBezTo>
                <a:cubicBezTo>
                  <a:pt x="61" y="150"/>
                  <a:pt x="61" y="150"/>
                  <a:pt x="61" y="150"/>
                </a:cubicBezTo>
                <a:cubicBezTo>
                  <a:pt x="61" y="150"/>
                  <a:pt x="63" y="150"/>
                  <a:pt x="63" y="148"/>
                </a:cubicBezTo>
                <a:cubicBezTo>
                  <a:pt x="63" y="146"/>
                  <a:pt x="61" y="146"/>
                  <a:pt x="61" y="146"/>
                </a:cubicBezTo>
                <a:close/>
                <a:moveTo>
                  <a:pt x="89" y="146"/>
                </a:moveTo>
                <a:cubicBezTo>
                  <a:pt x="72" y="146"/>
                  <a:pt x="72" y="146"/>
                  <a:pt x="72" y="146"/>
                </a:cubicBezTo>
                <a:cubicBezTo>
                  <a:pt x="70" y="146"/>
                  <a:pt x="68" y="146"/>
                  <a:pt x="68" y="148"/>
                </a:cubicBezTo>
                <a:cubicBezTo>
                  <a:pt x="68" y="150"/>
                  <a:pt x="70" y="150"/>
                  <a:pt x="72" y="150"/>
                </a:cubicBezTo>
                <a:cubicBezTo>
                  <a:pt x="89" y="150"/>
                  <a:pt x="89" y="150"/>
                  <a:pt x="89" y="150"/>
                </a:cubicBezTo>
                <a:cubicBezTo>
                  <a:pt x="91" y="150"/>
                  <a:pt x="93" y="150"/>
                  <a:pt x="93" y="148"/>
                </a:cubicBezTo>
                <a:cubicBezTo>
                  <a:pt x="93" y="146"/>
                  <a:pt x="91" y="146"/>
                  <a:pt x="89" y="146"/>
                </a:cubicBezTo>
                <a:close/>
                <a:moveTo>
                  <a:pt x="34" y="45"/>
                </a:moveTo>
                <a:cubicBezTo>
                  <a:pt x="36" y="45"/>
                  <a:pt x="36" y="45"/>
                  <a:pt x="36" y="43"/>
                </a:cubicBezTo>
                <a:cubicBezTo>
                  <a:pt x="38" y="43"/>
                  <a:pt x="36" y="41"/>
                  <a:pt x="36" y="41"/>
                </a:cubicBezTo>
                <a:cubicBezTo>
                  <a:pt x="27" y="30"/>
                  <a:pt x="27" y="15"/>
                  <a:pt x="36" y="5"/>
                </a:cubicBezTo>
                <a:cubicBezTo>
                  <a:pt x="36" y="3"/>
                  <a:pt x="36" y="3"/>
                  <a:pt x="36" y="3"/>
                </a:cubicBezTo>
                <a:cubicBezTo>
                  <a:pt x="34" y="0"/>
                  <a:pt x="34" y="0"/>
                  <a:pt x="34" y="0"/>
                </a:cubicBezTo>
                <a:cubicBezTo>
                  <a:pt x="32" y="0"/>
                  <a:pt x="32" y="0"/>
                  <a:pt x="32" y="3"/>
                </a:cubicBezTo>
                <a:cubicBezTo>
                  <a:pt x="21" y="13"/>
                  <a:pt x="21" y="33"/>
                  <a:pt x="32" y="43"/>
                </a:cubicBezTo>
                <a:cubicBezTo>
                  <a:pt x="34" y="45"/>
                  <a:pt x="34" y="45"/>
                  <a:pt x="34" y="45"/>
                </a:cubicBezTo>
                <a:close/>
                <a:moveTo>
                  <a:pt x="78" y="35"/>
                </a:moveTo>
                <a:cubicBezTo>
                  <a:pt x="78" y="35"/>
                  <a:pt x="78" y="37"/>
                  <a:pt x="80" y="39"/>
                </a:cubicBezTo>
                <a:cubicBezTo>
                  <a:pt x="82" y="39"/>
                  <a:pt x="82" y="39"/>
                  <a:pt x="82" y="39"/>
                </a:cubicBezTo>
                <a:cubicBezTo>
                  <a:pt x="82" y="37"/>
                  <a:pt x="82" y="37"/>
                  <a:pt x="84" y="37"/>
                </a:cubicBezTo>
                <a:cubicBezTo>
                  <a:pt x="89" y="26"/>
                  <a:pt x="89" y="11"/>
                  <a:pt x="80" y="3"/>
                </a:cubicBezTo>
                <a:cubicBezTo>
                  <a:pt x="78" y="0"/>
                  <a:pt x="78" y="0"/>
                  <a:pt x="78" y="0"/>
                </a:cubicBezTo>
                <a:cubicBezTo>
                  <a:pt x="76" y="0"/>
                  <a:pt x="76" y="3"/>
                  <a:pt x="76" y="3"/>
                </a:cubicBezTo>
                <a:cubicBezTo>
                  <a:pt x="74" y="3"/>
                  <a:pt x="76" y="5"/>
                  <a:pt x="76" y="5"/>
                </a:cubicBezTo>
                <a:cubicBezTo>
                  <a:pt x="82" y="13"/>
                  <a:pt x="84" y="24"/>
                  <a:pt x="78" y="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BD7E449C-5E36-24F4-FE0C-E89DD50AB411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4678363"/>
            <a:ext cx="254000" cy="254000"/>
          </a:xfrm>
          <a:custGeom>
            <a:avLst/>
            <a:gdLst>
              <a:gd name="T0" fmla="*/ 160 w 160"/>
              <a:gd name="T1" fmla="*/ 20 h 160"/>
              <a:gd name="T2" fmla="*/ 0 w 160"/>
              <a:gd name="T3" fmla="*/ 20 h 160"/>
              <a:gd name="T4" fmla="*/ 117 w 160"/>
              <a:gd name="T5" fmla="*/ 160 h 160"/>
              <a:gd name="T6" fmla="*/ 141 w 160"/>
              <a:gd name="T7" fmla="*/ 7 h 160"/>
              <a:gd name="T8" fmla="*/ 128 w 160"/>
              <a:gd name="T9" fmla="*/ 20 h 160"/>
              <a:gd name="T10" fmla="*/ 4 w 160"/>
              <a:gd name="T11" fmla="*/ 118 h 160"/>
              <a:gd name="T12" fmla="*/ 128 w 160"/>
              <a:gd name="T13" fmla="*/ 30 h 160"/>
              <a:gd name="T14" fmla="*/ 105 w 160"/>
              <a:gd name="T15" fmla="*/ 45 h 160"/>
              <a:gd name="T16" fmla="*/ 92 w 160"/>
              <a:gd name="T17" fmla="*/ 30 h 160"/>
              <a:gd name="T18" fmla="*/ 73 w 160"/>
              <a:gd name="T19" fmla="*/ 54 h 160"/>
              <a:gd name="T20" fmla="*/ 68 w 160"/>
              <a:gd name="T21" fmla="*/ 69 h 160"/>
              <a:gd name="T22" fmla="*/ 90 w 160"/>
              <a:gd name="T23" fmla="*/ 45 h 160"/>
              <a:gd name="T24" fmla="*/ 100 w 160"/>
              <a:gd name="T25" fmla="*/ 49 h 160"/>
              <a:gd name="T26" fmla="*/ 115 w 160"/>
              <a:gd name="T27" fmla="*/ 54 h 160"/>
              <a:gd name="T28" fmla="*/ 139 w 160"/>
              <a:gd name="T29" fmla="*/ 37 h 160"/>
              <a:gd name="T30" fmla="*/ 88 w 160"/>
              <a:gd name="T31" fmla="*/ 92 h 160"/>
              <a:gd name="T32" fmla="*/ 73 w 160"/>
              <a:gd name="T33" fmla="*/ 111 h 160"/>
              <a:gd name="T34" fmla="*/ 111 w 160"/>
              <a:gd name="T35" fmla="*/ 54 h 160"/>
              <a:gd name="T36" fmla="*/ 109 w 160"/>
              <a:gd name="T37" fmla="*/ 49 h 160"/>
              <a:gd name="T38" fmla="*/ 92 w 160"/>
              <a:gd name="T39" fmla="*/ 41 h 160"/>
              <a:gd name="T40" fmla="*/ 96 w 160"/>
              <a:gd name="T41" fmla="*/ 37 h 160"/>
              <a:gd name="T42" fmla="*/ 66 w 160"/>
              <a:gd name="T43" fmla="*/ 60 h 160"/>
              <a:gd name="T44" fmla="*/ 139 w 160"/>
              <a:gd name="T45" fmla="*/ 120 h 160"/>
              <a:gd name="T46" fmla="*/ 117 w 160"/>
              <a:gd name="T47" fmla="*/ 98 h 160"/>
              <a:gd name="T48" fmla="*/ 77 w 160"/>
              <a:gd name="T49" fmla="*/ 86 h 160"/>
              <a:gd name="T50" fmla="*/ 79 w 160"/>
              <a:gd name="T51" fmla="*/ 107 h 160"/>
              <a:gd name="T52" fmla="*/ 115 w 160"/>
              <a:gd name="T53" fmla="*/ 84 h 160"/>
              <a:gd name="T54" fmla="*/ 94 w 160"/>
              <a:gd name="T55" fmla="*/ 130 h 160"/>
              <a:gd name="T56" fmla="*/ 117 w 160"/>
              <a:gd name="T57" fmla="*/ 156 h 160"/>
              <a:gd name="T58" fmla="*/ 117 w 160"/>
              <a:gd name="T59" fmla="*/ 145 h 160"/>
              <a:gd name="T60" fmla="*/ 117 w 160"/>
              <a:gd name="T61" fmla="*/ 156 h 160"/>
              <a:gd name="T62" fmla="*/ 145 w 160"/>
              <a:gd name="T63" fmla="*/ 120 h 160"/>
              <a:gd name="T64" fmla="*/ 154 w 160"/>
              <a:gd name="T65" fmla="*/ 120 h 160"/>
              <a:gd name="T66" fmla="*/ 135 w 160"/>
              <a:gd name="T67" fmla="*/ 120 h 160"/>
              <a:gd name="T68" fmla="*/ 117 w 160"/>
              <a:gd name="T69" fmla="*/ 135 h 160"/>
              <a:gd name="T70" fmla="*/ 117 w 160"/>
              <a:gd name="T71" fmla="*/ 130 h 160"/>
              <a:gd name="T72" fmla="*/ 15 w 160"/>
              <a:gd name="T73" fmla="*/ 30 h 160"/>
              <a:gd name="T74" fmla="*/ 15 w 160"/>
              <a:gd name="T75" fmla="*/ 34 h 160"/>
              <a:gd name="T76" fmla="*/ 21 w 160"/>
              <a:gd name="T77" fmla="*/ 30 h 160"/>
              <a:gd name="T78" fmla="*/ 55 w 160"/>
              <a:gd name="T79" fmla="*/ 30 h 160"/>
              <a:gd name="T80" fmla="*/ 11 w 160"/>
              <a:gd name="T81" fmla="*/ 46 h 160"/>
              <a:gd name="T82" fmla="*/ 55 w 160"/>
              <a:gd name="T83" fmla="*/ 41 h 160"/>
              <a:gd name="T84" fmla="*/ 55 w 160"/>
              <a:gd name="T85" fmla="*/ 46 h 160"/>
              <a:gd name="T86" fmla="*/ 11 w 160"/>
              <a:gd name="T87" fmla="*/ 49 h 160"/>
              <a:gd name="T88" fmla="*/ 15 w 160"/>
              <a:gd name="T89" fmla="*/ 49 h 160"/>
              <a:gd name="T90" fmla="*/ 21 w 160"/>
              <a:gd name="T91" fmla="*/ 56 h 160"/>
              <a:gd name="T92" fmla="*/ 15 w 160"/>
              <a:gd name="T93" fmla="*/ 60 h 160"/>
              <a:gd name="T94" fmla="*/ 15 w 160"/>
              <a:gd name="T95" fmla="*/ 66 h 160"/>
              <a:gd name="T96" fmla="*/ 21 w 160"/>
              <a:gd name="T97" fmla="*/ 60 h 160"/>
              <a:gd name="T98" fmla="*/ 55 w 160"/>
              <a:gd name="T99" fmla="*/ 60 h 160"/>
              <a:gd name="T100" fmla="*/ 26 w 160"/>
              <a:gd name="T101" fmla="*/ 86 h 160"/>
              <a:gd name="T102" fmla="*/ 15 w 160"/>
              <a:gd name="T103" fmla="*/ 92 h 160"/>
              <a:gd name="T104" fmla="*/ 15 w 160"/>
              <a:gd name="T105" fmla="*/ 108 h 160"/>
              <a:gd name="T106" fmla="*/ 46 w 160"/>
              <a:gd name="T107" fmla="*/ 112 h 160"/>
              <a:gd name="T108" fmla="*/ 30 w 160"/>
              <a:gd name="T109" fmla="*/ 112 h 160"/>
              <a:gd name="T110" fmla="*/ 40 w 160"/>
              <a:gd name="T111" fmla="*/ 108 h 160"/>
              <a:gd name="T112" fmla="*/ 51 w 160"/>
              <a:gd name="T113" fmla="*/ 112 h 160"/>
              <a:gd name="T114" fmla="*/ 51 w 160"/>
              <a:gd name="T115" fmla="*/ 71 h 160"/>
              <a:gd name="T116" fmla="*/ 62 w 160"/>
              <a:gd name="T117" fmla="*/ 75 h 160"/>
              <a:gd name="T118" fmla="*/ 55 w 160"/>
              <a:gd name="T119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145" y="88"/>
                </a:moveTo>
                <a:cubicBezTo>
                  <a:pt x="145" y="37"/>
                  <a:pt x="145" y="37"/>
                  <a:pt x="145" y="37"/>
                </a:cubicBezTo>
                <a:cubicBezTo>
                  <a:pt x="154" y="37"/>
                  <a:pt x="160" y="28"/>
                  <a:pt x="160" y="20"/>
                </a:cubicBezTo>
                <a:cubicBezTo>
                  <a:pt x="160" y="9"/>
                  <a:pt x="152" y="0"/>
                  <a:pt x="141" y="0"/>
                </a:cubicBezTo>
                <a:cubicBezTo>
                  <a:pt x="132" y="0"/>
                  <a:pt x="124" y="9"/>
                  <a:pt x="124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22"/>
                  <a:pt x="0" y="122"/>
                  <a:pt x="0" y="122"/>
                </a:cubicBezTo>
                <a:cubicBezTo>
                  <a:pt x="77" y="122"/>
                  <a:pt x="77" y="122"/>
                  <a:pt x="77" y="122"/>
                </a:cubicBezTo>
                <a:cubicBezTo>
                  <a:pt x="79" y="143"/>
                  <a:pt x="96" y="160"/>
                  <a:pt x="117" y="160"/>
                </a:cubicBezTo>
                <a:cubicBezTo>
                  <a:pt x="141" y="160"/>
                  <a:pt x="160" y="143"/>
                  <a:pt x="160" y="120"/>
                </a:cubicBezTo>
                <a:cubicBezTo>
                  <a:pt x="160" y="107"/>
                  <a:pt x="154" y="94"/>
                  <a:pt x="145" y="88"/>
                </a:cubicBezTo>
                <a:close/>
                <a:moveTo>
                  <a:pt x="141" y="7"/>
                </a:moveTo>
                <a:cubicBezTo>
                  <a:pt x="149" y="7"/>
                  <a:pt x="154" y="13"/>
                  <a:pt x="154" y="20"/>
                </a:cubicBezTo>
                <a:cubicBezTo>
                  <a:pt x="154" y="26"/>
                  <a:pt x="149" y="32"/>
                  <a:pt x="141" y="32"/>
                </a:cubicBezTo>
                <a:cubicBezTo>
                  <a:pt x="134" y="32"/>
                  <a:pt x="128" y="26"/>
                  <a:pt x="128" y="20"/>
                </a:cubicBezTo>
                <a:cubicBezTo>
                  <a:pt x="128" y="13"/>
                  <a:pt x="134" y="7"/>
                  <a:pt x="141" y="7"/>
                </a:cubicBezTo>
                <a:close/>
                <a:moveTo>
                  <a:pt x="77" y="118"/>
                </a:moveTo>
                <a:cubicBezTo>
                  <a:pt x="4" y="118"/>
                  <a:pt x="4" y="118"/>
                  <a:pt x="4" y="118"/>
                </a:cubicBezTo>
                <a:cubicBezTo>
                  <a:pt x="4" y="24"/>
                  <a:pt x="4" y="24"/>
                  <a:pt x="4" y="24"/>
                </a:cubicBezTo>
                <a:cubicBezTo>
                  <a:pt x="124" y="24"/>
                  <a:pt x="124" y="24"/>
                  <a:pt x="124" y="24"/>
                </a:cubicBezTo>
                <a:cubicBezTo>
                  <a:pt x="126" y="26"/>
                  <a:pt x="126" y="28"/>
                  <a:pt x="128" y="30"/>
                </a:cubicBezTo>
                <a:cubicBezTo>
                  <a:pt x="111" y="45"/>
                  <a:pt x="111" y="45"/>
                  <a:pt x="111" y="45"/>
                </a:cubicBezTo>
                <a:cubicBezTo>
                  <a:pt x="109" y="45"/>
                  <a:pt x="109" y="45"/>
                  <a:pt x="109" y="45"/>
                </a:cubicBezTo>
                <a:cubicBezTo>
                  <a:pt x="107" y="45"/>
                  <a:pt x="107" y="45"/>
                  <a:pt x="105" y="45"/>
                </a:cubicBezTo>
                <a:cubicBezTo>
                  <a:pt x="100" y="41"/>
                  <a:pt x="100" y="41"/>
                  <a:pt x="100" y="41"/>
                </a:cubicBezTo>
                <a:cubicBezTo>
                  <a:pt x="100" y="39"/>
                  <a:pt x="100" y="39"/>
                  <a:pt x="100" y="37"/>
                </a:cubicBezTo>
                <a:cubicBezTo>
                  <a:pt x="100" y="32"/>
                  <a:pt x="96" y="30"/>
                  <a:pt x="92" y="30"/>
                </a:cubicBezTo>
                <a:cubicBezTo>
                  <a:pt x="88" y="30"/>
                  <a:pt x="85" y="32"/>
                  <a:pt x="85" y="37"/>
                </a:cubicBezTo>
                <a:cubicBezTo>
                  <a:pt x="85" y="39"/>
                  <a:pt x="85" y="39"/>
                  <a:pt x="85" y="41"/>
                </a:cubicBezTo>
                <a:cubicBezTo>
                  <a:pt x="73" y="54"/>
                  <a:pt x="73" y="54"/>
                  <a:pt x="73" y="54"/>
                </a:cubicBezTo>
                <a:cubicBezTo>
                  <a:pt x="73" y="54"/>
                  <a:pt x="70" y="54"/>
                  <a:pt x="68" y="54"/>
                </a:cubicBezTo>
                <a:cubicBezTo>
                  <a:pt x="64" y="54"/>
                  <a:pt x="62" y="56"/>
                  <a:pt x="62" y="60"/>
                </a:cubicBezTo>
                <a:cubicBezTo>
                  <a:pt x="62" y="64"/>
                  <a:pt x="64" y="69"/>
                  <a:pt x="68" y="69"/>
                </a:cubicBezTo>
                <a:cubicBezTo>
                  <a:pt x="73" y="69"/>
                  <a:pt x="77" y="64"/>
                  <a:pt x="77" y="60"/>
                </a:cubicBezTo>
                <a:cubicBezTo>
                  <a:pt x="77" y="58"/>
                  <a:pt x="77" y="58"/>
                  <a:pt x="77" y="58"/>
                </a:cubicBezTo>
                <a:cubicBezTo>
                  <a:pt x="90" y="45"/>
                  <a:pt x="90" y="45"/>
                  <a:pt x="90" y="45"/>
                </a:cubicBezTo>
                <a:cubicBezTo>
                  <a:pt x="92" y="45"/>
                  <a:pt x="92" y="45"/>
                  <a:pt x="92" y="45"/>
                </a:cubicBezTo>
                <a:cubicBezTo>
                  <a:pt x="94" y="45"/>
                  <a:pt x="94" y="45"/>
                  <a:pt x="96" y="45"/>
                </a:cubicBezTo>
                <a:cubicBezTo>
                  <a:pt x="100" y="49"/>
                  <a:pt x="100" y="49"/>
                  <a:pt x="100" y="49"/>
                </a:cubicBezTo>
                <a:cubicBezTo>
                  <a:pt x="100" y="52"/>
                  <a:pt x="100" y="52"/>
                  <a:pt x="100" y="54"/>
                </a:cubicBezTo>
                <a:cubicBezTo>
                  <a:pt x="100" y="58"/>
                  <a:pt x="105" y="60"/>
                  <a:pt x="109" y="60"/>
                </a:cubicBezTo>
                <a:cubicBezTo>
                  <a:pt x="113" y="60"/>
                  <a:pt x="115" y="58"/>
                  <a:pt x="115" y="54"/>
                </a:cubicBezTo>
                <a:cubicBezTo>
                  <a:pt x="115" y="52"/>
                  <a:pt x="115" y="52"/>
                  <a:pt x="115" y="49"/>
                </a:cubicBezTo>
                <a:cubicBezTo>
                  <a:pt x="130" y="34"/>
                  <a:pt x="130" y="34"/>
                  <a:pt x="130" y="34"/>
                </a:cubicBezTo>
                <a:cubicBezTo>
                  <a:pt x="132" y="34"/>
                  <a:pt x="137" y="37"/>
                  <a:pt x="139" y="37"/>
                </a:cubicBezTo>
                <a:cubicBezTo>
                  <a:pt x="139" y="84"/>
                  <a:pt x="139" y="84"/>
                  <a:pt x="139" y="84"/>
                </a:cubicBezTo>
                <a:cubicBezTo>
                  <a:pt x="132" y="81"/>
                  <a:pt x="126" y="79"/>
                  <a:pt x="117" y="79"/>
                </a:cubicBezTo>
                <a:cubicBezTo>
                  <a:pt x="107" y="79"/>
                  <a:pt x="96" y="84"/>
                  <a:pt x="88" y="92"/>
                </a:cubicBezTo>
                <a:cubicBezTo>
                  <a:pt x="88" y="81"/>
                  <a:pt x="88" y="81"/>
                  <a:pt x="88" y="81"/>
                </a:cubicBezTo>
                <a:cubicBezTo>
                  <a:pt x="73" y="81"/>
                  <a:pt x="73" y="81"/>
                  <a:pt x="73" y="81"/>
                </a:cubicBezTo>
                <a:cubicBezTo>
                  <a:pt x="73" y="111"/>
                  <a:pt x="73" y="111"/>
                  <a:pt x="73" y="111"/>
                </a:cubicBezTo>
                <a:cubicBezTo>
                  <a:pt x="77" y="111"/>
                  <a:pt x="77" y="111"/>
                  <a:pt x="77" y="111"/>
                </a:cubicBezTo>
                <a:cubicBezTo>
                  <a:pt x="77" y="113"/>
                  <a:pt x="77" y="116"/>
                  <a:pt x="77" y="118"/>
                </a:cubicBezTo>
                <a:close/>
                <a:moveTo>
                  <a:pt x="111" y="54"/>
                </a:moveTo>
                <a:cubicBezTo>
                  <a:pt x="109" y="56"/>
                  <a:pt x="109" y="56"/>
                  <a:pt x="109" y="56"/>
                </a:cubicBezTo>
                <a:cubicBezTo>
                  <a:pt x="107" y="56"/>
                  <a:pt x="105" y="54"/>
                  <a:pt x="105" y="54"/>
                </a:cubicBezTo>
                <a:cubicBezTo>
                  <a:pt x="105" y="52"/>
                  <a:pt x="107" y="49"/>
                  <a:pt x="109" y="49"/>
                </a:cubicBezTo>
                <a:cubicBezTo>
                  <a:pt x="109" y="49"/>
                  <a:pt x="111" y="52"/>
                  <a:pt x="111" y="54"/>
                </a:cubicBezTo>
                <a:close/>
                <a:moveTo>
                  <a:pt x="96" y="37"/>
                </a:moveTo>
                <a:cubicBezTo>
                  <a:pt x="96" y="39"/>
                  <a:pt x="94" y="41"/>
                  <a:pt x="92" y="41"/>
                </a:cubicBezTo>
                <a:cubicBezTo>
                  <a:pt x="92" y="41"/>
                  <a:pt x="90" y="39"/>
                  <a:pt x="90" y="37"/>
                </a:cubicBezTo>
                <a:cubicBezTo>
                  <a:pt x="92" y="34"/>
                  <a:pt x="92" y="34"/>
                  <a:pt x="92" y="34"/>
                </a:cubicBezTo>
                <a:cubicBezTo>
                  <a:pt x="94" y="34"/>
                  <a:pt x="96" y="37"/>
                  <a:pt x="96" y="37"/>
                </a:cubicBezTo>
                <a:close/>
                <a:moveTo>
                  <a:pt x="73" y="60"/>
                </a:moveTo>
                <a:cubicBezTo>
                  <a:pt x="73" y="62"/>
                  <a:pt x="70" y="62"/>
                  <a:pt x="68" y="62"/>
                </a:cubicBezTo>
                <a:cubicBezTo>
                  <a:pt x="68" y="62"/>
                  <a:pt x="66" y="62"/>
                  <a:pt x="66" y="60"/>
                </a:cubicBezTo>
                <a:cubicBezTo>
                  <a:pt x="68" y="58"/>
                  <a:pt x="68" y="58"/>
                  <a:pt x="68" y="58"/>
                </a:cubicBezTo>
                <a:cubicBezTo>
                  <a:pt x="70" y="58"/>
                  <a:pt x="73" y="60"/>
                  <a:pt x="73" y="60"/>
                </a:cubicBezTo>
                <a:close/>
                <a:moveTo>
                  <a:pt x="139" y="120"/>
                </a:moveTo>
                <a:cubicBezTo>
                  <a:pt x="139" y="130"/>
                  <a:pt x="130" y="141"/>
                  <a:pt x="117" y="141"/>
                </a:cubicBezTo>
                <a:cubicBezTo>
                  <a:pt x="107" y="141"/>
                  <a:pt x="98" y="130"/>
                  <a:pt x="98" y="120"/>
                </a:cubicBezTo>
                <a:cubicBezTo>
                  <a:pt x="98" y="109"/>
                  <a:pt x="107" y="98"/>
                  <a:pt x="117" y="98"/>
                </a:cubicBezTo>
                <a:cubicBezTo>
                  <a:pt x="130" y="98"/>
                  <a:pt x="139" y="109"/>
                  <a:pt x="139" y="120"/>
                </a:cubicBezTo>
                <a:close/>
                <a:moveTo>
                  <a:pt x="77" y="107"/>
                </a:moveTo>
                <a:cubicBezTo>
                  <a:pt x="77" y="86"/>
                  <a:pt x="77" y="86"/>
                  <a:pt x="77" y="86"/>
                </a:cubicBezTo>
                <a:cubicBezTo>
                  <a:pt x="83" y="86"/>
                  <a:pt x="83" y="86"/>
                  <a:pt x="83" y="86"/>
                </a:cubicBezTo>
                <a:cubicBezTo>
                  <a:pt x="83" y="101"/>
                  <a:pt x="83" y="101"/>
                  <a:pt x="83" y="101"/>
                </a:cubicBezTo>
                <a:cubicBezTo>
                  <a:pt x="81" y="103"/>
                  <a:pt x="79" y="105"/>
                  <a:pt x="79" y="107"/>
                </a:cubicBezTo>
                <a:cubicBezTo>
                  <a:pt x="77" y="107"/>
                  <a:pt x="77" y="107"/>
                  <a:pt x="77" y="107"/>
                </a:cubicBezTo>
                <a:close/>
                <a:moveTo>
                  <a:pt x="83" y="120"/>
                </a:moveTo>
                <a:cubicBezTo>
                  <a:pt x="83" y="101"/>
                  <a:pt x="96" y="86"/>
                  <a:pt x="115" y="84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02" y="96"/>
                  <a:pt x="92" y="107"/>
                  <a:pt x="92" y="120"/>
                </a:cubicBezTo>
                <a:cubicBezTo>
                  <a:pt x="92" y="124"/>
                  <a:pt x="94" y="126"/>
                  <a:pt x="94" y="130"/>
                </a:cubicBezTo>
                <a:cubicBezTo>
                  <a:pt x="85" y="135"/>
                  <a:pt x="85" y="135"/>
                  <a:pt x="85" y="135"/>
                </a:cubicBezTo>
                <a:cubicBezTo>
                  <a:pt x="83" y="130"/>
                  <a:pt x="83" y="126"/>
                  <a:pt x="83" y="120"/>
                </a:cubicBezTo>
                <a:close/>
                <a:moveTo>
                  <a:pt x="117" y="156"/>
                </a:moveTo>
                <a:cubicBezTo>
                  <a:pt x="107" y="156"/>
                  <a:pt x="96" y="150"/>
                  <a:pt x="88" y="141"/>
                </a:cubicBezTo>
                <a:cubicBezTo>
                  <a:pt x="98" y="135"/>
                  <a:pt x="98" y="135"/>
                  <a:pt x="98" y="135"/>
                </a:cubicBezTo>
                <a:cubicBezTo>
                  <a:pt x="102" y="141"/>
                  <a:pt x="109" y="145"/>
                  <a:pt x="117" y="145"/>
                </a:cubicBezTo>
                <a:cubicBezTo>
                  <a:pt x="126" y="145"/>
                  <a:pt x="134" y="141"/>
                  <a:pt x="139" y="135"/>
                </a:cubicBezTo>
                <a:cubicBezTo>
                  <a:pt x="147" y="141"/>
                  <a:pt x="147" y="141"/>
                  <a:pt x="147" y="141"/>
                </a:cubicBezTo>
                <a:cubicBezTo>
                  <a:pt x="141" y="150"/>
                  <a:pt x="130" y="156"/>
                  <a:pt x="117" y="156"/>
                </a:cubicBezTo>
                <a:close/>
                <a:moveTo>
                  <a:pt x="152" y="135"/>
                </a:moveTo>
                <a:cubicBezTo>
                  <a:pt x="141" y="130"/>
                  <a:pt x="141" y="130"/>
                  <a:pt x="141" y="130"/>
                </a:cubicBezTo>
                <a:cubicBezTo>
                  <a:pt x="143" y="126"/>
                  <a:pt x="145" y="124"/>
                  <a:pt x="145" y="120"/>
                </a:cubicBezTo>
                <a:cubicBezTo>
                  <a:pt x="145" y="107"/>
                  <a:pt x="134" y="96"/>
                  <a:pt x="122" y="94"/>
                </a:cubicBezTo>
                <a:cubicBezTo>
                  <a:pt x="122" y="84"/>
                  <a:pt x="122" y="84"/>
                  <a:pt x="122" y="84"/>
                </a:cubicBezTo>
                <a:cubicBezTo>
                  <a:pt x="139" y="86"/>
                  <a:pt x="154" y="101"/>
                  <a:pt x="154" y="120"/>
                </a:cubicBezTo>
                <a:cubicBezTo>
                  <a:pt x="154" y="126"/>
                  <a:pt x="154" y="130"/>
                  <a:pt x="152" y="135"/>
                </a:cubicBezTo>
                <a:close/>
                <a:moveTo>
                  <a:pt x="117" y="135"/>
                </a:moveTo>
                <a:cubicBezTo>
                  <a:pt x="126" y="135"/>
                  <a:pt x="135" y="128"/>
                  <a:pt x="135" y="120"/>
                </a:cubicBezTo>
                <a:cubicBezTo>
                  <a:pt x="135" y="111"/>
                  <a:pt x="126" y="104"/>
                  <a:pt x="117" y="104"/>
                </a:cubicBezTo>
                <a:cubicBezTo>
                  <a:pt x="109" y="104"/>
                  <a:pt x="102" y="111"/>
                  <a:pt x="102" y="120"/>
                </a:cubicBezTo>
                <a:cubicBezTo>
                  <a:pt x="102" y="128"/>
                  <a:pt x="109" y="135"/>
                  <a:pt x="117" y="135"/>
                </a:cubicBezTo>
                <a:close/>
                <a:moveTo>
                  <a:pt x="117" y="109"/>
                </a:moveTo>
                <a:cubicBezTo>
                  <a:pt x="124" y="109"/>
                  <a:pt x="128" y="113"/>
                  <a:pt x="128" y="120"/>
                </a:cubicBezTo>
                <a:cubicBezTo>
                  <a:pt x="128" y="126"/>
                  <a:pt x="124" y="130"/>
                  <a:pt x="117" y="130"/>
                </a:cubicBezTo>
                <a:cubicBezTo>
                  <a:pt x="113" y="130"/>
                  <a:pt x="109" y="126"/>
                  <a:pt x="109" y="120"/>
                </a:cubicBezTo>
                <a:cubicBezTo>
                  <a:pt x="109" y="113"/>
                  <a:pt x="113" y="109"/>
                  <a:pt x="117" y="109"/>
                </a:cubicBezTo>
                <a:close/>
                <a:moveTo>
                  <a:pt x="15" y="30"/>
                </a:moveTo>
                <a:cubicBezTo>
                  <a:pt x="11" y="30"/>
                  <a:pt x="11" y="30"/>
                  <a:pt x="11" y="30"/>
                </a:cubicBezTo>
                <a:cubicBezTo>
                  <a:pt x="11" y="34"/>
                  <a:pt x="11" y="34"/>
                  <a:pt x="11" y="34"/>
                </a:cubicBezTo>
                <a:cubicBezTo>
                  <a:pt x="15" y="34"/>
                  <a:pt x="15" y="34"/>
                  <a:pt x="15" y="34"/>
                </a:cubicBezTo>
                <a:lnTo>
                  <a:pt x="15" y="30"/>
                </a:lnTo>
                <a:close/>
                <a:moveTo>
                  <a:pt x="55" y="30"/>
                </a:moveTo>
                <a:cubicBezTo>
                  <a:pt x="21" y="30"/>
                  <a:pt x="21" y="30"/>
                  <a:pt x="21" y="30"/>
                </a:cubicBezTo>
                <a:cubicBezTo>
                  <a:pt x="21" y="34"/>
                  <a:pt x="21" y="34"/>
                  <a:pt x="21" y="34"/>
                </a:cubicBezTo>
                <a:cubicBezTo>
                  <a:pt x="55" y="34"/>
                  <a:pt x="55" y="34"/>
                  <a:pt x="55" y="34"/>
                </a:cubicBezTo>
                <a:lnTo>
                  <a:pt x="55" y="30"/>
                </a:lnTo>
                <a:close/>
                <a:moveTo>
                  <a:pt x="15" y="41"/>
                </a:moveTo>
                <a:cubicBezTo>
                  <a:pt x="11" y="41"/>
                  <a:pt x="11" y="41"/>
                  <a:pt x="11" y="41"/>
                </a:cubicBezTo>
                <a:cubicBezTo>
                  <a:pt x="11" y="46"/>
                  <a:pt x="11" y="46"/>
                  <a:pt x="11" y="46"/>
                </a:cubicBezTo>
                <a:cubicBezTo>
                  <a:pt x="15" y="46"/>
                  <a:pt x="15" y="46"/>
                  <a:pt x="15" y="46"/>
                </a:cubicBezTo>
                <a:lnTo>
                  <a:pt x="15" y="41"/>
                </a:lnTo>
                <a:close/>
                <a:moveTo>
                  <a:pt x="55" y="41"/>
                </a:moveTo>
                <a:cubicBezTo>
                  <a:pt x="21" y="41"/>
                  <a:pt x="21" y="41"/>
                  <a:pt x="21" y="41"/>
                </a:cubicBezTo>
                <a:cubicBezTo>
                  <a:pt x="21" y="46"/>
                  <a:pt x="21" y="46"/>
                  <a:pt x="21" y="46"/>
                </a:cubicBezTo>
                <a:cubicBezTo>
                  <a:pt x="55" y="46"/>
                  <a:pt x="55" y="46"/>
                  <a:pt x="55" y="46"/>
                </a:cubicBezTo>
                <a:lnTo>
                  <a:pt x="55" y="41"/>
                </a:lnTo>
                <a:close/>
                <a:moveTo>
                  <a:pt x="15" y="49"/>
                </a:moveTo>
                <a:cubicBezTo>
                  <a:pt x="11" y="49"/>
                  <a:pt x="11" y="49"/>
                  <a:pt x="11" y="49"/>
                </a:cubicBezTo>
                <a:cubicBezTo>
                  <a:pt x="11" y="56"/>
                  <a:pt x="11" y="56"/>
                  <a:pt x="11" y="56"/>
                </a:cubicBezTo>
                <a:cubicBezTo>
                  <a:pt x="15" y="56"/>
                  <a:pt x="15" y="56"/>
                  <a:pt x="15" y="56"/>
                </a:cubicBezTo>
                <a:lnTo>
                  <a:pt x="15" y="49"/>
                </a:lnTo>
                <a:close/>
                <a:moveTo>
                  <a:pt x="55" y="49"/>
                </a:moveTo>
                <a:cubicBezTo>
                  <a:pt x="21" y="49"/>
                  <a:pt x="21" y="49"/>
                  <a:pt x="21" y="49"/>
                </a:cubicBezTo>
                <a:cubicBezTo>
                  <a:pt x="21" y="56"/>
                  <a:pt x="21" y="56"/>
                  <a:pt x="21" y="56"/>
                </a:cubicBezTo>
                <a:cubicBezTo>
                  <a:pt x="55" y="56"/>
                  <a:pt x="55" y="56"/>
                  <a:pt x="55" y="56"/>
                </a:cubicBezTo>
                <a:lnTo>
                  <a:pt x="55" y="49"/>
                </a:lnTo>
                <a:close/>
                <a:moveTo>
                  <a:pt x="15" y="60"/>
                </a:moveTo>
                <a:cubicBezTo>
                  <a:pt x="11" y="60"/>
                  <a:pt x="11" y="60"/>
                  <a:pt x="11" y="60"/>
                </a:cubicBezTo>
                <a:cubicBezTo>
                  <a:pt x="11" y="66"/>
                  <a:pt x="11" y="66"/>
                  <a:pt x="11" y="66"/>
                </a:cubicBezTo>
                <a:cubicBezTo>
                  <a:pt x="15" y="66"/>
                  <a:pt x="15" y="66"/>
                  <a:pt x="15" y="66"/>
                </a:cubicBezTo>
                <a:lnTo>
                  <a:pt x="15" y="60"/>
                </a:lnTo>
                <a:close/>
                <a:moveTo>
                  <a:pt x="55" y="60"/>
                </a:moveTo>
                <a:cubicBezTo>
                  <a:pt x="21" y="60"/>
                  <a:pt x="21" y="60"/>
                  <a:pt x="21" y="60"/>
                </a:cubicBezTo>
                <a:cubicBezTo>
                  <a:pt x="21" y="66"/>
                  <a:pt x="21" y="66"/>
                  <a:pt x="21" y="66"/>
                </a:cubicBezTo>
                <a:cubicBezTo>
                  <a:pt x="55" y="66"/>
                  <a:pt x="55" y="66"/>
                  <a:pt x="55" y="66"/>
                </a:cubicBezTo>
                <a:lnTo>
                  <a:pt x="55" y="60"/>
                </a:lnTo>
                <a:close/>
                <a:moveTo>
                  <a:pt x="11" y="112"/>
                </a:moveTo>
                <a:cubicBezTo>
                  <a:pt x="26" y="112"/>
                  <a:pt x="26" y="112"/>
                  <a:pt x="26" y="112"/>
                </a:cubicBezTo>
                <a:cubicBezTo>
                  <a:pt x="26" y="86"/>
                  <a:pt x="26" y="86"/>
                  <a:pt x="26" y="86"/>
                </a:cubicBezTo>
                <a:cubicBezTo>
                  <a:pt x="11" y="86"/>
                  <a:pt x="11" y="86"/>
                  <a:pt x="11" y="86"/>
                </a:cubicBezTo>
                <a:lnTo>
                  <a:pt x="11" y="112"/>
                </a:lnTo>
                <a:close/>
                <a:moveTo>
                  <a:pt x="15" y="92"/>
                </a:moveTo>
                <a:cubicBezTo>
                  <a:pt x="21" y="92"/>
                  <a:pt x="21" y="92"/>
                  <a:pt x="21" y="92"/>
                </a:cubicBezTo>
                <a:cubicBezTo>
                  <a:pt x="21" y="108"/>
                  <a:pt x="21" y="108"/>
                  <a:pt x="21" y="108"/>
                </a:cubicBezTo>
                <a:cubicBezTo>
                  <a:pt x="15" y="108"/>
                  <a:pt x="15" y="108"/>
                  <a:pt x="15" y="108"/>
                </a:cubicBezTo>
                <a:lnTo>
                  <a:pt x="15" y="92"/>
                </a:lnTo>
                <a:close/>
                <a:moveTo>
                  <a:pt x="30" y="112"/>
                </a:moveTo>
                <a:cubicBezTo>
                  <a:pt x="46" y="112"/>
                  <a:pt x="46" y="112"/>
                  <a:pt x="46" y="112"/>
                </a:cubicBezTo>
                <a:cubicBezTo>
                  <a:pt x="46" y="92"/>
                  <a:pt x="46" y="92"/>
                  <a:pt x="46" y="92"/>
                </a:cubicBezTo>
                <a:cubicBezTo>
                  <a:pt x="30" y="92"/>
                  <a:pt x="30" y="92"/>
                  <a:pt x="30" y="92"/>
                </a:cubicBezTo>
                <a:lnTo>
                  <a:pt x="30" y="112"/>
                </a:lnTo>
                <a:close/>
                <a:moveTo>
                  <a:pt x="37" y="97"/>
                </a:moveTo>
                <a:cubicBezTo>
                  <a:pt x="40" y="97"/>
                  <a:pt x="40" y="97"/>
                  <a:pt x="40" y="97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37" y="108"/>
                  <a:pt x="37" y="108"/>
                  <a:pt x="37" y="108"/>
                </a:cubicBezTo>
                <a:lnTo>
                  <a:pt x="37" y="97"/>
                </a:lnTo>
                <a:close/>
                <a:moveTo>
                  <a:pt x="51" y="112"/>
                </a:moveTo>
                <a:cubicBezTo>
                  <a:pt x="66" y="112"/>
                  <a:pt x="66" y="112"/>
                  <a:pt x="66" y="112"/>
                </a:cubicBezTo>
                <a:cubicBezTo>
                  <a:pt x="66" y="71"/>
                  <a:pt x="66" y="71"/>
                  <a:pt x="66" y="71"/>
                </a:cubicBezTo>
                <a:cubicBezTo>
                  <a:pt x="51" y="71"/>
                  <a:pt x="51" y="71"/>
                  <a:pt x="51" y="71"/>
                </a:cubicBezTo>
                <a:lnTo>
                  <a:pt x="51" y="112"/>
                </a:lnTo>
                <a:close/>
                <a:moveTo>
                  <a:pt x="55" y="75"/>
                </a:moveTo>
                <a:cubicBezTo>
                  <a:pt x="62" y="75"/>
                  <a:pt x="62" y="75"/>
                  <a:pt x="62" y="75"/>
                </a:cubicBezTo>
                <a:cubicBezTo>
                  <a:pt x="62" y="108"/>
                  <a:pt x="62" y="108"/>
                  <a:pt x="62" y="108"/>
                </a:cubicBezTo>
                <a:cubicBezTo>
                  <a:pt x="55" y="108"/>
                  <a:pt x="55" y="108"/>
                  <a:pt x="55" y="108"/>
                </a:cubicBezTo>
                <a:lnTo>
                  <a:pt x="55" y="7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69BBD1A6-4A40-BABC-C14A-C7C82549623D}"/>
              </a:ext>
            </a:extLst>
          </p:cNvPr>
          <p:cNvSpPr>
            <a:spLocks noEditPoints="1"/>
          </p:cNvSpPr>
          <p:nvPr/>
        </p:nvSpPr>
        <p:spPr bwMode="auto">
          <a:xfrm>
            <a:off x="2925763" y="4679950"/>
            <a:ext cx="254000" cy="252413"/>
          </a:xfrm>
          <a:custGeom>
            <a:avLst/>
            <a:gdLst>
              <a:gd name="T0" fmla="*/ 57 w 160"/>
              <a:gd name="T1" fmla="*/ 77 h 159"/>
              <a:gd name="T2" fmla="*/ 51 w 160"/>
              <a:gd name="T3" fmla="*/ 114 h 159"/>
              <a:gd name="T4" fmla="*/ 23 w 160"/>
              <a:gd name="T5" fmla="*/ 93 h 159"/>
              <a:gd name="T6" fmla="*/ 23 w 160"/>
              <a:gd name="T7" fmla="*/ 55 h 159"/>
              <a:gd name="T8" fmla="*/ 83 w 160"/>
              <a:gd name="T9" fmla="*/ 10 h 159"/>
              <a:gd name="T10" fmla="*/ 96 w 160"/>
              <a:gd name="T11" fmla="*/ 31 h 159"/>
              <a:gd name="T12" fmla="*/ 81 w 160"/>
              <a:gd name="T13" fmla="*/ 0 h 159"/>
              <a:gd name="T14" fmla="*/ 0 w 160"/>
              <a:gd name="T15" fmla="*/ 85 h 159"/>
              <a:gd name="T16" fmla="*/ 17 w 160"/>
              <a:gd name="T17" fmla="*/ 108 h 159"/>
              <a:gd name="T18" fmla="*/ 60 w 160"/>
              <a:gd name="T19" fmla="*/ 112 h 159"/>
              <a:gd name="T20" fmla="*/ 83 w 160"/>
              <a:gd name="T21" fmla="*/ 31 h 159"/>
              <a:gd name="T22" fmla="*/ 59 w 160"/>
              <a:gd name="T23" fmla="*/ 85 h 159"/>
              <a:gd name="T24" fmla="*/ 105 w 160"/>
              <a:gd name="T25" fmla="*/ 100 h 159"/>
              <a:gd name="T26" fmla="*/ 104 w 160"/>
              <a:gd name="T27" fmla="*/ 106 h 159"/>
              <a:gd name="T28" fmla="*/ 140 w 160"/>
              <a:gd name="T29" fmla="*/ 115 h 159"/>
              <a:gd name="T30" fmla="*/ 60 w 160"/>
              <a:gd name="T31" fmla="*/ 153 h 159"/>
              <a:gd name="T32" fmla="*/ 58 w 160"/>
              <a:gd name="T33" fmla="*/ 159 h 159"/>
              <a:gd name="T34" fmla="*/ 147 w 160"/>
              <a:gd name="T35" fmla="*/ 117 h 159"/>
              <a:gd name="T36" fmla="*/ 94 w 160"/>
              <a:gd name="T37" fmla="*/ 106 h 159"/>
              <a:gd name="T38" fmla="*/ 94 w 160"/>
              <a:gd name="T39" fmla="*/ 106 h 159"/>
              <a:gd name="T40" fmla="*/ 154 w 160"/>
              <a:gd name="T41" fmla="*/ 30 h 159"/>
              <a:gd name="T42" fmla="*/ 132 w 160"/>
              <a:gd name="T43" fmla="*/ 23 h 159"/>
              <a:gd name="T44" fmla="*/ 113 w 160"/>
              <a:gd name="T45" fmla="*/ 10 h 159"/>
              <a:gd name="T46" fmla="*/ 109 w 160"/>
              <a:gd name="T47" fmla="*/ 30 h 159"/>
              <a:gd name="T48" fmla="*/ 124 w 160"/>
              <a:gd name="T49" fmla="*/ 17 h 159"/>
              <a:gd name="T50" fmla="*/ 137 w 160"/>
              <a:gd name="T51" fmla="*/ 30 h 159"/>
              <a:gd name="T52" fmla="*/ 141 w 160"/>
              <a:gd name="T53" fmla="*/ 38 h 159"/>
              <a:gd name="T54" fmla="*/ 154 w 160"/>
              <a:gd name="T55" fmla="*/ 53 h 159"/>
              <a:gd name="T56" fmla="*/ 141 w 160"/>
              <a:gd name="T57" fmla="*/ 66 h 159"/>
              <a:gd name="T58" fmla="*/ 132 w 160"/>
              <a:gd name="T59" fmla="*/ 70 h 159"/>
              <a:gd name="T60" fmla="*/ 118 w 160"/>
              <a:gd name="T61" fmla="*/ 83 h 159"/>
              <a:gd name="T62" fmla="*/ 105 w 160"/>
              <a:gd name="T63" fmla="*/ 70 h 159"/>
              <a:gd name="T64" fmla="*/ 101 w 160"/>
              <a:gd name="T65" fmla="*/ 62 h 159"/>
              <a:gd name="T66" fmla="*/ 84 w 160"/>
              <a:gd name="T67" fmla="*/ 59 h 159"/>
              <a:gd name="T68" fmla="*/ 88 w 160"/>
              <a:gd name="T69" fmla="*/ 72 h 159"/>
              <a:gd name="T70" fmla="*/ 111 w 160"/>
              <a:gd name="T71" fmla="*/ 79 h 159"/>
              <a:gd name="T72" fmla="*/ 130 w 160"/>
              <a:gd name="T73" fmla="*/ 85 h 159"/>
              <a:gd name="T74" fmla="*/ 143 w 160"/>
              <a:gd name="T75" fmla="*/ 83 h 159"/>
              <a:gd name="T76" fmla="*/ 149 w 160"/>
              <a:gd name="T77" fmla="*/ 59 h 159"/>
              <a:gd name="T78" fmla="*/ 158 w 160"/>
              <a:gd name="T79" fmla="*/ 40 h 159"/>
              <a:gd name="T80" fmla="*/ 107 w 160"/>
              <a:gd name="T81" fmla="*/ 49 h 159"/>
              <a:gd name="T82" fmla="*/ 120 w 160"/>
              <a:gd name="T83" fmla="*/ 55 h 159"/>
              <a:gd name="T84" fmla="*/ 34 w 160"/>
              <a:gd name="T85" fmla="*/ 55 h 159"/>
              <a:gd name="T86" fmla="*/ 58 w 160"/>
              <a:gd name="T87" fmla="*/ 55 h 159"/>
              <a:gd name="T88" fmla="*/ 41 w 160"/>
              <a:gd name="T89" fmla="*/ 55 h 159"/>
              <a:gd name="T90" fmla="*/ 71 w 160"/>
              <a:gd name="T91" fmla="*/ 53 h 159"/>
              <a:gd name="T92" fmla="*/ 71 w 160"/>
              <a:gd name="T93" fmla="*/ 72 h 159"/>
              <a:gd name="T94" fmla="*/ 71 w 160"/>
              <a:gd name="T95" fmla="*/ 72 h 159"/>
              <a:gd name="T96" fmla="*/ 53 w 160"/>
              <a:gd name="T97" fmla="*/ 12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59">
                <a:moveTo>
                  <a:pt x="60" y="112"/>
                </a:moveTo>
                <a:cubicBezTo>
                  <a:pt x="60" y="94"/>
                  <a:pt x="60" y="94"/>
                  <a:pt x="60" y="94"/>
                </a:cubicBezTo>
                <a:cubicBezTo>
                  <a:pt x="63" y="93"/>
                  <a:pt x="66" y="90"/>
                  <a:pt x="66" y="85"/>
                </a:cubicBezTo>
                <a:cubicBezTo>
                  <a:pt x="66" y="81"/>
                  <a:pt x="61" y="77"/>
                  <a:pt x="57" y="77"/>
                </a:cubicBezTo>
                <a:cubicBezTo>
                  <a:pt x="51" y="77"/>
                  <a:pt x="47" y="81"/>
                  <a:pt x="47" y="85"/>
                </a:cubicBezTo>
                <a:cubicBezTo>
                  <a:pt x="47" y="90"/>
                  <a:pt x="49" y="93"/>
                  <a:pt x="53" y="94"/>
                </a:cubicBezTo>
                <a:cubicBezTo>
                  <a:pt x="53" y="112"/>
                  <a:pt x="53" y="112"/>
                  <a:pt x="53" y="112"/>
                </a:cubicBezTo>
                <a:cubicBezTo>
                  <a:pt x="53" y="114"/>
                  <a:pt x="51" y="116"/>
                  <a:pt x="51" y="114"/>
                </a:cubicBezTo>
                <a:cubicBezTo>
                  <a:pt x="30" y="114"/>
                  <a:pt x="30" y="114"/>
                  <a:pt x="30" y="114"/>
                </a:cubicBezTo>
                <a:cubicBezTo>
                  <a:pt x="26" y="114"/>
                  <a:pt x="23" y="112"/>
                  <a:pt x="23" y="108"/>
                </a:cubicBezTo>
                <a:cubicBezTo>
                  <a:pt x="23" y="97"/>
                  <a:pt x="23" y="97"/>
                  <a:pt x="23" y="97"/>
                </a:cubicBezTo>
                <a:cubicBezTo>
                  <a:pt x="23" y="95"/>
                  <a:pt x="23" y="95"/>
                  <a:pt x="23" y="93"/>
                </a:cubicBezTo>
                <a:cubicBezTo>
                  <a:pt x="19" y="91"/>
                  <a:pt x="15" y="89"/>
                  <a:pt x="11" y="89"/>
                </a:cubicBezTo>
                <a:cubicBezTo>
                  <a:pt x="9" y="89"/>
                  <a:pt x="6" y="89"/>
                  <a:pt x="6" y="87"/>
                </a:cubicBezTo>
                <a:cubicBezTo>
                  <a:pt x="23" y="57"/>
                  <a:pt x="23" y="57"/>
                  <a:pt x="23" y="57"/>
                </a:cubicBezTo>
                <a:cubicBezTo>
                  <a:pt x="23" y="57"/>
                  <a:pt x="23" y="57"/>
                  <a:pt x="23" y="55"/>
                </a:cubicBezTo>
                <a:cubicBezTo>
                  <a:pt x="23" y="49"/>
                  <a:pt x="23" y="49"/>
                  <a:pt x="23" y="49"/>
                </a:cubicBezTo>
                <a:cubicBezTo>
                  <a:pt x="23" y="25"/>
                  <a:pt x="43" y="6"/>
                  <a:pt x="66" y="6"/>
                </a:cubicBezTo>
                <a:cubicBezTo>
                  <a:pt x="81" y="6"/>
                  <a:pt x="81" y="6"/>
                  <a:pt x="81" y="6"/>
                </a:cubicBezTo>
                <a:cubicBezTo>
                  <a:pt x="83" y="6"/>
                  <a:pt x="83" y="8"/>
                  <a:pt x="83" y="10"/>
                </a:cubicBezTo>
                <a:cubicBezTo>
                  <a:pt x="83" y="23"/>
                  <a:pt x="83" y="23"/>
                  <a:pt x="83" y="23"/>
                </a:cubicBezTo>
                <a:cubicBezTo>
                  <a:pt x="79" y="25"/>
                  <a:pt x="76" y="28"/>
                  <a:pt x="76" y="31"/>
                </a:cubicBezTo>
                <a:cubicBezTo>
                  <a:pt x="76" y="38"/>
                  <a:pt x="81" y="42"/>
                  <a:pt x="87" y="42"/>
                </a:cubicBezTo>
                <a:cubicBezTo>
                  <a:pt x="92" y="42"/>
                  <a:pt x="96" y="38"/>
                  <a:pt x="96" y="31"/>
                </a:cubicBezTo>
                <a:cubicBezTo>
                  <a:pt x="96" y="28"/>
                  <a:pt x="93" y="24"/>
                  <a:pt x="89" y="23"/>
                </a:cubicBezTo>
                <a:cubicBezTo>
                  <a:pt x="89" y="11"/>
                  <a:pt x="89" y="10"/>
                  <a:pt x="89" y="10"/>
                </a:cubicBezTo>
                <a:cubicBezTo>
                  <a:pt x="89" y="8"/>
                  <a:pt x="89" y="8"/>
                  <a:pt x="89" y="8"/>
                </a:cubicBezTo>
                <a:cubicBezTo>
                  <a:pt x="89" y="4"/>
                  <a:pt x="85" y="0"/>
                  <a:pt x="81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40" y="0"/>
                  <a:pt x="17" y="21"/>
                  <a:pt x="17" y="49"/>
                </a:cubicBezTo>
                <a:cubicBezTo>
                  <a:pt x="17" y="55"/>
                  <a:pt x="17" y="55"/>
                  <a:pt x="17" y="55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91"/>
                  <a:pt x="4" y="95"/>
                  <a:pt x="11" y="95"/>
                </a:cubicBezTo>
                <a:cubicBezTo>
                  <a:pt x="13" y="95"/>
                  <a:pt x="15" y="97"/>
                  <a:pt x="17" y="97"/>
                </a:cubicBezTo>
                <a:cubicBezTo>
                  <a:pt x="17" y="108"/>
                  <a:pt x="17" y="108"/>
                  <a:pt x="17" y="108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17" y="116"/>
                  <a:pt x="23" y="123"/>
                  <a:pt x="30" y="123"/>
                </a:cubicBezTo>
                <a:cubicBezTo>
                  <a:pt x="51" y="123"/>
                  <a:pt x="51" y="123"/>
                  <a:pt x="51" y="123"/>
                </a:cubicBezTo>
                <a:cubicBezTo>
                  <a:pt x="55" y="123"/>
                  <a:pt x="60" y="116"/>
                  <a:pt x="60" y="112"/>
                </a:cubicBezTo>
                <a:close/>
                <a:moveTo>
                  <a:pt x="87" y="29"/>
                </a:moveTo>
                <a:cubicBezTo>
                  <a:pt x="89" y="29"/>
                  <a:pt x="89" y="31"/>
                  <a:pt x="89" y="31"/>
                </a:cubicBezTo>
                <a:cubicBezTo>
                  <a:pt x="89" y="34"/>
                  <a:pt x="89" y="36"/>
                  <a:pt x="87" y="36"/>
                </a:cubicBezTo>
                <a:cubicBezTo>
                  <a:pt x="85" y="36"/>
                  <a:pt x="83" y="34"/>
                  <a:pt x="83" y="31"/>
                </a:cubicBezTo>
                <a:cubicBezTo>
                  <a:pt x="83" y="31"/>
                  <a:pt x="85" y="29"/>
                  <a:pt x="87" y="29"/>
                </a:cubicBezTo>
                <a:close/>
                <a:moveTo>
                  <a:pt x="53" y="85"/>
                </a:moveTo>
                <a:cubicBezTo>
                  <a:pt x="53" y="85"/>
                  <a:pt x="55" y="83"/>
                  <a:pt x="57" y="83"/>
                </a:cubicBezTo>
                <a:cubicBezTo>
                  <a:pt x="59" y="83"/>
                  <a:pt x="59" y="85"/>
                  <a:pt x="59" y="85"/>
                </a:cubicBezTo>
                <a:cubicBezTo>
                  <a:pt x="59" y="87"/>
                  <a:pt x="59" y="89"/>
                  <a:pt x="57" y="89"/>
                </a:cubicBezTo>
                <a:cubicBezTo>
                  <a:pt x="55" y="89"/>
                  <a:pt x="53" y="87"/>
                  <a:pt x="53" y="85"/>
                </a:cubicBezTo>
                <a:close/>
                <a:moveTo>
                  <a:pt x="136" y="100"/>
                </a:moveTo>
                <a:cubicBezTo>
                  <a:pt x="105" y="100"/>
                  <a:pt x="105" y="100"/>
                  <a:pt x="105" y="100"/>
                </a:cubicBezTo>
                <a:cubicBezTo>
                  <a:pt x="103" y="96"/>
                  <a:pt x="100" y="93"/>
                  <a:pt x="94" y="93"/>
                </a:cubicBezTo>
                <a:cubicBezTo>
                  <a:pt x="88" y="93"/>
                  <a:pt x="84" y="98"/>
                  <a:pt x="84" y="102"/>
                </a:cubicBezTo>
                <a:cubicBezTo>
                  <a:pt x="84" y="109"/>
                  <a:pt x="88" y="113"/>
                  <a:pt x="94" y="113"/>
                </a:cubicBezTo>
                <a:cubicBezTo>
                  <a:pt x="99" y="113"/>
                  <a:pt x="103" y="110"/>
                  <a:pt x="104" y="106"/>
                </a:cubicBezTo>
                <a:cubicBezTo>
                  <a:pt x="136" y="106"/>
                  <a:pt x="136" y="106"/>
                  <a:pt x="136" y="106"/>
                </a:cubicBezTo>
                <a:cubicBezTo>
                  <a:pt x="136" y="106"/>
                  <a:pt x="136" y="106"/>
                  <a:pt x="138" y="106"/>
                </a:cubicBezTo>
                <a:cubicBezTo>
                  <a:pt x="140" y="108"/>
                  <a:pt x="140" y="108"/>
                  <a:pt x="140" y="108"/>
                </a:cubicBezTo>
                <a:cubicBezTo>
                  <a:pt x="140" y="115"/>
                  <a:pt x="140" y="115"/>
                  <a:pt x="140" y="115"/>
                </a:cubicBezTo>
                <a:cubicBezTo>
                  <a:pt x="140" y="117"/>
                  <a:pt x="136" y="129"/>
                  <a:pt x="128" y="129"/>
                </a:cubicBezTo>
                <a:cubicBezTo>
                  <a:pt x="126" y="129"/>
                  <a:pt x="123" y="129"/>
                  <a:pt x="123" y="132"/>
                </a:cubicBezTo>
                <a:cubicBezTo>
                  <a:pt x="123" y="153"/>
                  <a:pt x="123" y="153"/>
                  <a:pt x="123" y="153"/>
                </a:cubicBezTo>
                <a:cubicBezTo>
                  <a:pt x="60" y="153"/>
                  <a:pt x="60" y="153"/>
                  <a:pt x="60" y="153"/>
                </a:cubicBezTo>
                <a:cubicBezTo>
                  <a:pt x="60" y="142"/>
                  <a:pt x="60" y="142"/>
                  <a:pt x="60" y="142"/>
                </a:cubicBezTo>
                <a:cubicBezTo>
                  <a:pt x="53" y="142"/>
                  <a:pt x="53" y="142"/>
                  <a:pt x="53" y="142"/>
                </a:cubicBezTo>
                <a:cubicBezTo>
                  <a:pt x="53" y="155"/>
                  <a:pt x="53" y="155"/>
                  <a:pt x="53" y="155"/>
                </a:cubicBezTo>
                <a:cubicBezTo>
                  <a:pt x="53" y="157"/>
                  <a:pt x="55" y="159"/>
                  <a:pt x="58" y="159"/>
                </a:cubicBezTo>
                <a:cubicBezTo>
                  <a:pt x="128" y="159"/>
                  <a:pt x="128" y="159"/>
                  <a:pt x="128" y="159"/>
                </a:cubicBezTo>
                <a:cubicBezTo>
                  <a:pt x="128" y="159"/>
                  <a:pt x="130" y="157"/>
                  <a:pt x="130" y="155"/>
                </a:cubicBezTo>
                <a:cubicBezTo>
                  <a:pt x="130" y="136"/>
                  <a:pt x="130" y="136"/>
                  <a:pt x="130" y="136"/>
                </a:cubicBezTo>
                <a:cubicBezTo>
                  <a:pt x="140" y="134"/>
                  <a:pt x="145" y="123"/>
                  <a:pt x="147" y="117"/>
                </a:cubicBezTo>
                <a:cubicBezTo>
                  <a:pt x="147" y="117"/>
                  <a:pt x="147" y="117"/>
                  <a:pt x="147" y="115"/>
                </a:cubicBezTo>
                <a:cubicBezTo>
                  <a:pt x="147" y="108"/>
                  <a:pt x="147" y="108"/>
                  <a:pt x="147" y="108"/>
                </a:cubicBezTo>
                <a:cubicBezTo>
                  <a:pt x="147" y="104"/>
                  <a:pt x="143" y="100"/>
                  <a:pt x="136" y="100"/>
                </a:cubicBezTo>
                <a:close/>
                <a:moveTo>
                  <a:pt x="94" y="106"/>
                </a:moveTo>
                <a:cubicBezTo>
                  <a:pt x="92" y="106"/>
                  <a:pt x="90" y="104"/>
                  <a:pt x="90" y="102"/>
                </a:cubicBezTo>
                <a:cubicBezTo>
                  <a:pt x="90" y="100"/>
                  <a:pt x="92" y="100"/>
                  <a:pt x="94" y="100"/>
                </a:cubicBezTo>
                <a:cubicBezTo>
                  <a:pt x="96" y="100"/>
                  <a:pt x="96" y="100"/>
                  <a:pt x="96" y="102"/>
                </a:cubicBezTo>
                <a:cubicBezTo>
                  <a:pt x="96" y="104"/>
                  <a:pt x="96" y="106"/>
                  <a:pt x="94" y="106"/>
                </a:cubicBezTo>
                <a:close/>
                <a:moveTo>
                  <a:pt x="158" y="40"/>
                </a:moveTo>
                <a:cubicBezTo>
                  <a:pt x="149" y="40"/>
                  <a:pt x="149" y="40"/>
                  <a:pt x="149" y="40"/>
                </a:cubicBezTo>
                <a:cubicBezTo>
                  <a:pt x="149" y="38"/>
                  <a:pt x="147" y="38"/>
                  <a:pt x="147" y="36"/>
                </a:cubicBezTo>
                <a:cubicBezTo>
                  <a:pt x="154" y="30"/>
                  <a:pt x="154" y="30"/>
                  <a:pt x="154" y="30"/>
                </a:cubicBezTo>
                <a:cubicBezTo>
                  <a:pt x="154" y="30"/>
                  <a:pt x="154" y="27"/>
                  <a:pt x="154" y="25"/>
                </a:cubicBezTo>
                <a:cubicBezTo>
                  <a:pt x="143" y="17"/>
                  <a:pt x="143" y="17"/>
                  <a:pt x="143" y="17"/>
                </a:cubicBezTo>
                <a:cubicBezTo>
                  <a:pt x="143" y="15"/>
                  <a:pt x="141" y="15"/>
                  <a:pt x="139" y="17"/>
                </a:cubicBezTo>
                <a:cubicBezTo>
                  <a:pt x="132" y="23"/>
                  <a:pt x="132" y="23"/>
                  <a:pt x="132" y="23"/>
                </a:cubicBezTo>
                <a:cubicBezTo>
                  <a:pt x="132" y="21"/>
                  <a:pt x="132" y="21"/>
                  <a:pt x="130" y="21"/>
                </a:cubicBezTo>
                <a:cubicBezTo>
                  <a:pt x="130" y="13"/>
                  <a:pt x="130" y="13"/>
                  <a:pt x="130" y="13"/>
                </a:cubicBezTo>
                <a:cubicBezTo>
                  <a:pt x="130" y="10"/>
                  <a:pt x="128" y="10"/>
                  <a:pt x="128" y="10"/>
                </a:cubicBezTo>
                <a:cubicBezTo>
                  <a:pt x="113" y="10"/>
                  <a:pt x="113" y="10"/>
                  <a:pt x="113" y="10"/>
                </a:cubicBezTo>
                <a:cubicBezTo>
                  <a:pt x="111" y="10"/>
                  <a:pt x="111" y="10"/>
                  <a:pt x="111" y="13"/>
                </a:cubicBezTo>
                <a:cubicBezTo>
                  <a:pt x="111" y="21"/>
                  <a:pt x="111" y="21"/>
                  <a:pt x="111" y="21"/>
                </a:cubicBezTo>
                <a:cubicBezTo>
                  <a:pt x="109" y="21"/>
                  <a:pt x="107" y="23"/>
                  <a:pt x="105" y="23"/>
                </a:cubicBezTo>
                <a:cubicBezTo>
                  <a:pt x="109" y="30"/>
                  <a:pt x="109" y="30"/>
                  <a:pt x="109" y="30"/>
                </a:cubicBezTo>
                <a:cubicBezTo>
                  <a:pt x="111" y="27"/>
                  <a:pt x="113" y="27"/>
                  <a:pt x="115" y="27"/>
                </a:cubicBezTo>
                <a:cubicBezTo>
                  <a:pt x="115" y="27"/>
                  <a:pt x="118" y="25"/>
                  <a:pt x="118" y="23"/>
                </a:cubicBezTo>
                <a:cubicBezTo>
                  <a:pt x="118" y="17"/>
                  <a:pt x="118" y="17"/>
                  <a:pt x="118" y="17"/>
                </a:cubicBezTo>
                <a:cubicBezTo>
                  <a:pt x="124" y="17"/>
                  <a:pt x="124" y="17"/>
                  <a:pt x="124" y="17"/>
                </a:cubicBezTo>
                <a:cubicBezTo>
                  <a:pt x="124" y="23"/>
                  <a:pt x="124" y="23"/>
                  <a:pt x="124" y="23"/>
                </a:cubicBezTo>
                <a:cubicBezTo>
                  <a:pt x="124" y="25"/>
                  <a:pt x="124" y="27"/>
                  <a:pt x="126" y="27"/>
                </a:cubicBezTo>
                <a:cubicBezTo>
                  <a:pt x="128" y="27"/>
                  <a:pt x="130" y="27"/>
                  <a:pt x="132" y="30"/>
                </a:cubicBezTo>
                <a:cubicBezTo>
                  <a:pt x="135" y="30"/>
                  <a:pt x="135" y="30"/>
                  <a:pt x="137" y="30"/>
                </a:cubicBezTo>
                <a:cubicBezTo>
                  <a:pt x="141" y="23"/>
                  <a:pt x="141" y="23"/>
                  <a:pt x="141" y="23"/>
                </a:cubicBezTo>
                <a:cubicBezTo>
                  <a:pt x="147" y="27"/>
                  <a:pt x="147" y="27"/>
                  <a:pt x="147" y="27"/>
                </a:cubicBezTo>
                <a:cubicBezTo>
                  <a:pt x="141" y="34"/>
                  <a:pt x="141" y="34"/>
                  <a:pt x="141" y="34"/>
                </a:cubicBezTo>
                <a:cubicBezTo>
                  <a:pt x="141" y="34"/>
                  <a:pt x="139" y="36"/>
                  <a:pt x="141" y="38"/>
                </a:cubicBezTo>
                <a:cubicBezTo>
                  <a:pt x="141" y="40"/>
                  <a:pt x="143" y="42"/>
                  <a:pt x="143" y="45"/>
                </a:cubicBezTo>
                <a:cubicBezTo>
                  <a:pt x="143" y="45"/>
                  <a:pt x="145" y="47"/>
                  <a:pt x="147" y="47"/>
                </a:cubicBezTo>
                <a:cubicBezTo>
                  <a:pt x="154" y="47"/>
                  <a:pt x="154" y="47"/>
                  <a:pt x="154" y="47"/>
                </a:cubicBezTo>
                <a:cubicBezTo>
                  <a:pt x="154" y="53"/>
                  <a:pt x="154" y="53"/>
                  <a:pt x="154" y="53"/>
                </a:cubicBezTo>
                <a:cubicBezTo>
                  <a:pt x="147" y="53"/>
                  <a:pt x="147" y="53"/>
                  <a:pt x="147" y="53"/>
                </a:cubicBezTo>
                <a:cubicBezTo>
                  <a:pt x="145" y="53"/>
                  <a:pt x="143" y="53"/>
                  <a:pt x="143" y="55"/>
                </a:cubicBezTo>
                <a:cubicBezTo>
                  <a:pt x="143" y="57"/>
                  <a:pt x="141" y="59"/>
                  <a:pt x="141" y="62"/>
                </a:cubicBezTo>
                <a:cubicBezTo>
                  <a:pt x="139" y="62"/>
                  <a:pt x="141" y="64"/>
                  <a:pt x="141" y="66"/>
                </a:cubicBezTo>
                <a:cubicBezTo>
                  <a:pt x="147" y="70"/>
                  <a:pt x="147" y="70"/>
                  <a:pt x="147" y="70"/>
                </a:cubicBezTo>
                <a:cubicBezTo>
                  <a:pt x="141" y="74"/>
                  <a:pt x="141" y="74"/>
                  <a:pt x="141" y="74"/>
                </a:cubicBezTo>
                <a:cubicBezTo>
                  <a:pt x="137" y="70"/>
                  <a:pt x="137" y="70"/>
                  <a:pt x="137" y="70"/>
                </a:cubicBezTo>
                <a:cubicBezTo>
                  <a:pt x="135" y="68"/>
                  <a:pt x="135" y="68"/>
                  <a:pt x="132" y="70"/>
                </a:cubicBezTo>
                <a:cubicBezTo>
                  <a:pt x="130" y="70"/>
                  <a:pt x="128" y="72"/>
                  <a:pt x="126" y="72"/>
                </a:cubicBezTo>
                <a:cubicBezTo>
                  <a:pt x="124" y="72"/>
                  <a:pt x="124" y="74"/>
                  <a:pt x="124" y="74"/>
                </a:cubicBezTo>
                <a:cubicBezTo>
                  <a:pt x="124" y="83"/>
                  <a:pt x="124" y="83"/>
                  <a:pt x="124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8" y="74"/>
                  <a:pt x="118" y="74"/>
                  <a:pt x="118" y="74"/>
                </a:cubicBezTo>
                <a:cubicBezTo>
                  <a:pt x="115" y="72"/>
                  <a:pt x="115" y="72"/>
                  <a:pt x="115" y="72"/>
                </a:cubicBezTo>
                <a:cubicBezTo>
                  <a:pt x="113" y="72"/>
                  <a:pt x="111" y="70"/>
                  <a:pt x="109" y="70"/>
                </a:cubicBezTo>
                <a:cubicBezTo>
                  <a:pt x="107" y="68"/>
                  <a:pt x="105" y="68"/>
                  <a:pt x="105" y="70"/>
                </a:cubicBezTo>
                <a:cubicBezTo>
                  <a:pt x="99" y="74"/>
                  <a:pt x="99" y="74"/>
                  <a:pt x="99" y="74"/>
                </a:cubicBezTo>
                <a:cubicBezTo>
                  <a:pt x="94" y="70"/>
                  <a:pt x="94" y="70"/>
                  <a:pt x="94" y="70"/>
                </a:cubicBezTo>
                <a:cubicBezTo>
                  <a:pt x="101" y="66"/>
                  <a:pt x="101" y="66"/>
                  <a:pt x="101" y="66"/>
                </a:cubicBezTo>
                <a:cubicBezTo>
                  <a:pt x="101" y="64"/>
                  <a:pt x="101" y="62"/>
                  <a:pt x="101" y="62"/>
                </a:cubicBezTo>
                <a:cubicBezTo>
                  <a:pt x="101" y="59"/>
                  <a:pt x="99" y="57"/>
                  <a:pt x="99" y="55"/>
                </a:cubicBezTo>
                <a:cubicBezTo>
                  <a:pt x="99" y="53"/>
                  <a:pt x="96" y="53"/>
                  <a:pt x="94" y="53"/>
                </a:cubicBezTo>
                <a:cubicBezTo>
                  <a:pt x="84" y="53"/>
                  <a:pt x="84" y="53"/>
                  <a:pt x="84" y="53"/>
                </a:cubicBezTo>
                <a:cubicBezTo>
                  <a:pt x="84" y="59"/>
                  <a:pt x="84" y="59"/>
                  <a:pt x="84" y="59"/>
                </a:cubicBezTo>
                <a:cubicBezTo>
                  <a:pt x="92" y="59"/>
                  <a:pt x="92" y="59"/>
                  <a:pt x="92" y="59"/>
                </a:cubicBezTo>
                <a:cubicBezTo>
                  <a:pt x="94" y="62"/>
                  <a:pt x="94" y="62"/>
                  <a:pt x="94" y="62"/>
                </a:cubicBezTo>
                <a:cubicBezTo>
                  <a:pt x="88" y="68"/>
                  <a:pt x="88" y="68"/>
                  <a:pt x="88" y="68"/>
                </a:cubicBezTo>
                <a:cubicBezTo>
                  <a:pt x="86" y="70"/>
                  <a:pt x="86" y="72"/>
                  <a:pt x="88" y="72"/>
                </a:cubicBezTo>
                <a:cubicBezTo>
                  <a:pt x="96" y="83"/>
                  <a:pt x="96" y="83"/>
                  <a:pt x="96" y="83"/>
                </a:cubicBezTo>
                <a:cubicBezTo>
                  <a:pt x="103" y="83"/>
                  <a:pt x="103" y="83"/>
                  <a:pt x="103" y="83"/>
                </a:cubicBezTo>
                <a:cubicBezTo>
                  <a:pt x="107" y="76"/>
                  <a:pt x="107" y="76"/>
                  <a:pt x="107" y="76"/>
                </a:cubicBezTo>
                <a:cubicBezTo>
                  <a:pt x="109" y="76"/>
                  <a:pt x="109" y="76"/>
                  <a:pt x="111" y="79"/>
                </a:cubicBezTo>
                <a:cubicBezTo>
                  <a:pt x="111" y="85"/>
                  <a:pt x="111" y="85"/>
                  <a:pt x="111" y="85"/>
                </a:cubicBezTo>
                <a:cubicBezTo>
                  <a:pt x="111" y="87"/>
                  <a:pt x="111" y="89"/>
                  <a:pt x="113" y="89"/>
                </a:cubicBezTo>
                <a:cubicBezTo>
                  <a:pt x="128" y="89"/>
                  <a:pt x="128" y="89"/>
                  <a:pt x="128" y="89"/>
                </a:cubicBezTo>
                <a:cubicBezTo>
                  <a:pt x="128" y="89"/>
                  <a:pt x="130" y="87"/>
                  <a:pt x="130" y="85"/>
                </a:cubicBezTo>
                <a:cubicBezTo>
                  <a:pt x="130" y="79"/>
                  <a:pt x="130" y="79"/>
                  <a:pt x="130" y="79"/>
                </a:cubicBezTo>
                <a:cubicBezTo>
                  <a:pt x="132" y="76"/>
                  <a:pt x="132" y="76"/>
                  <a:pt x="132" y="76"/>
                </a:cubicBezTo>
                <a:cubicBezTo>
                  <a:pt x="139" y="83"/>
                  <a:pt x="139" y="83"/>
                  <a:pt x="139" y="83"/>
                </a:cubicBezTo>
                <a:cubicBezTo>
                  <a:pt x="141" y="83"/>
                  <a:pt x="143" y="83"/>
                  <a:pt x="143" y="83"/>
                </a:cubicBezTo>
                <a:cubicBezTo>
                  <a:pt x="154" y="72"/>
                  <a:pt x="154" y="72"/>
                  <a:pt x="154" y="72"/>
                </a:cubicBezTo>
                <a:cubicBezTo>
                  <a:pt x="154" y="72"/>
                  <a:pt x="154" y="70"/>
                  <a:pt x="154" y="68"/>
                </a:cubicBezTo>
                <a:cubicBezTo>
                  <a:pt x="147" y="62"/>
                  <a:pt x="147" y="62"/>
                  <a:pt x="147" y="62"/>
                </a:cubicBezTo>
                <a:cubicBezTo>
                  <a:pt x="149" y="59"/>
                  <a:pt x="149" y="59"/>
                  <a:pt x="149" y="59"/>
                </a:cubicBezTo>
                <a:cubicBezTo>
                  <a:pt x="158" y="59"/>
                  <a:pt x="158" y="59"/>
                  <a:pt x="158" y="59"/>
                </a:cubicBezTo>
                <a:cubicBezTo>
                  <a:pt x="158" y="59"/>
                  <a:pt x="160" y="57"/>
                  <a:pt x="160" y="55"/>
                </a:cubicBezTo>
                <a:cubicBezTo>
                  <a:pt x="160" y="42"/>
                  <a:pt x="160" y="42"/>
                  <a:pt x="160" y="42"/>
                </a:cubicBezTo>
                <a:cubicBezTo>
                  <a:pt x="160" y="40"/>
                  <a:pt x="158" y="40"/>
                  <a:pt x="158" y="40"/>
                </a:cubicBezTo>
                <a:close/>
                <a:moveTo>
                  <a:pt x="120" y="64"/>
                </a:moveTo>
                <a:cubicBezTo>
                  <a:pt x="128" y="64"/>
                  <a:pt x="135" y="57"/>
                  <a:pt x="135" y="49"/>
                </a:cubicBezTo>
                <a:cubicBezTo>
                  <a:pt x="135" y="42"/>
                  <a:pt x="128" y="36"/>
                  <a:pt x="120" y="36"/>
                </a:cubicBezTo>
                <a:cubicBezTo>
                  <a:pt x="113" y="36"/>
                  <a:pt x="107" y="42"/>
                  <a:pt x="107" y="49"/>
                </a:cubicBezTo>
                <a:cubicBezTo>
                  <a:pt x="107" y="57"/>
                  <a:pt x="113" y="64"/>
                  <a:pt x="120" y="64"/>
                </a:cubicBezTo>
                <a:close/>
                <a:moveTo>
                  <a:pt x="120" y="42"/>
                </a:moveTo>
                <a:cubicBezTo>
                  <a:pt x="124" y="42"/>
                  <a:pt x="128" y="47"/>
                  <a:pt x="128" y="49"/>
                </a:cubicBezTo>
                <a:cubicBezTo>
                  <a:pt x="128" y="53"/>
                  <a:pt x="124" y="55"/>
                  <a:pt x="120" y="55"/>
                </a:cubicBezTo>
                <a:cubicBezTo>
                  <a:pt x="117" y="55"/>
                  <a:pt x="113" y="53"/>
                  <a:pt x="113" y="49"/>
                </a:cubicBezTo>
                <a:cubicBezTo>
                  <a:pt x="113" y="47"/>
                  <a:pt x="117" y="42"/>
                  <a:pt x="120" y="42"/>
                </a:cubicBezTo>
                <a:close/>
                <a:moveTo>
                  <a:pt x="34" y="53"/>
                </a:moveTo>
                <a:cubicBezTo>
                  <a:pt x="34" y="55"/>
                  <a:pt x="34" y="55"/>
                  <a:pt x="34" y="55"/>
                </a:cubicBezTo>
                <a:cubicBezTo>
                  <a:pt x="34" y="55"/>
                  <a:pt x="34" y="55"/>
                  <a:pt x="34" y="57"/>
                </a:cubicBezTo>
                <a:cubicBezTo>
                  <a:pt x="34" y="60"/>
                  <a:pt x="37" y="64"/>
                  <a:pt x="41" y="64"/>
                </a:cubicBezTo>
                <a:cubicBezTo>
                  <a:pt x="52" y="64"/>
                  <a:pt x="52" y="64"/>
                  <a:pt x="52" y="64"/>
                </a:cubicBezTo>
                <a:cubicBezTo>
                  <a:pt x="54" y="62"/>
                  <a:pt x="58" y="60"/>
                  <a:pt x="58" y="55"/>
                </a:cubicBezTo>
                <a:cubicBezTo>
                  <a:pt x="58" y="53"/>
                  <a:pt x="58" y="53"/>
                  <a:pt x="58" y="53"/>
                </a:cubicBezTo>
                <a:cubicBezTo>
                  <a:pt x="52" y="53"/>
                  <a:pt x="52" y="53"/>
                  <a:pt x="52" y="53"/>
                </a:cubicBezTo>
                <a:cubicBezTo>
                  <a:pt x="52" y="55"/>
                  <a:pt x="52" y="55"/>
                  <a:pt x="52" y="55"/>
                </a:cubicBezTo>
                <a:cubicBezTo>
                  <a:pt x="41" y="55"/>
                  <a:pt x="41" y="55"/>
                  <a:pt x="41" y="55"/>
                </a:cubicBezTo>
                <a:cubicBezTo>
                  <a:pt x="41" y="53"/>
                  <a:pt x="41" y="53"/>
                  <a:pt x="41" y="53"/>
                </a:cubicBezTo>
                <a:cubicBezTo>
                  <a:pt x="34" y="53"/>
                  <a:pt x="34" y="53"/>
                  <a:pt x="34" y="53"/>
                </a:cubicBezTo>
                <a:close/>
                <a:moveTo>
                  <a:pt x="76" y="53"/>
                </a:moveTo>
                <a:cubicBezTo>
                  <a:pt x="71" y="53"/>
                  <a:pt x="71" y="53"/>
                  <a:pt x="71" y="53"/>
                </a:cubicBezTo>
                <a:cubicBezTo>
                  <a:pt x="71" y="59"/>
                  <a:pt x="71" y="59"/>
                  <a:pt x="71" y="59"/>
                </a:cubicBezTo>
                <a:cubicBezTo>
                  <a:pt x="76" y="59"/>
                  <a:pt x="76" y="59"/>
                  <a:pt x="76" y="59"/>
                </a:cubicBezTo>
                <a:lnTo>
                  <a:pt x="76" y="53"/>
                </a:lnTo>
                <a:close/>
                <a:moveTo>
                  <a:pt x="71" y="72"/>
                </a:moveTo>
                <a:cubicBezTo>
                  <a:pt x="76" y="72"/>
                  <a:pt x="76" y="72"/>
                  <a:pt x="76" y="72"/>
                </a:cubicBezTo>
                <a:cubicBezTo>
                  <a:pt x="76" y="66"/>
                  <a:pt x="76" y="66"/>
                  <a:pt x="76" y="66"/>
                </a:cubicBezTo>
                <a:cubicBezTo>
                  <a:pt x="71" y="66"/>
                  <a:pt x="71" y="66"/>
                  <a:pt x="71" y="66"/>
                </a:cubicBezTo>
                <a:lnTo>
                  <a:pt x="71" y="72"/>
                </a:lnTo>
                <a:close/>
                <a:moveTo>
                  <a:pt x="53" y="137"/>
                </a:moveTo>
                <a:cubicBezTo>
                  <a:pt x="60" y="137"/>
                  <a:pt x="60" y="137"/>
                  <a:pt x="60" y="137"/>
                </a:cubicBezTo>
                <a:cubicBezTo>
                  <a:pt x="60" y="129"/>
                  <a:pt x="60" y="129"/>
                  <a:pt x="60" y="129"/>
                </a:cubicBezTo>
                <a:cubicBezTo>
                  <a:pt x="53" y="129"/>
                  <a:pt x="53" y="129"/>
                  <a:pt x="53" y="129"/>
                </a:cubicBezTo>
                <a:lnTo>
                  <a:pt x="53" y="13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F5B5DB5C-DCAB-756E-19A0-ED5A54424530}"/>
              </a:ext>
            </a:extLst>
          </p:cNvPr>
          <p:cNvSpPr>
            <a:spLocks noEditPoints="1"/>
          </p:cNvSpPr>
          <p:nvPr/>
        </p:nvSpPr>
        <p:spPr bwMode="auto">
          <a:xfrm>
            <a:off x="2386013" y="4676775"/>
            <a:ext cx="238125" cy="255588"/>
          </a:xfrm>
          <a:custGeom>
            <a:avLst/>
            <a:gdLst>
              <a:gd name="T0" fmla="*/ 145 w 150"/>
              <a:gd name="T1" fmla="*/ 58 h 161"/>
              <a:gd name="T2" fmla="*/ 107 w 150"/>
              <a:gd name="T3" fmla="*/ 9 h 161"/>
              <a:gd name="T4" fmla="*/ 105 w 150"/>
              <a:gd name="T5" fmla="*/ 7 h 161"/>
              <a:gd name="T6" fmla="*/ 68 w 150"/>
              <a:gd name="T7" fmla="*/ 3 h 161"/>
              <a:gd name="T8" fmla="*/ 17 w 150"/>
              <a:gd name="T9" fmla="*/ 26 h 161"/>
              <a:gd name="T10" fmla="*/ 17 w 150"/>
              <a:gd name="T11" fmla="*/ 99 h 161"/>
              <a:gd name="T12" fmla="*/ 41 w 150"/>
              <a:gd name="T13" fmla="*/ 146 h 161"/>
              <a:gd name="T14" fmla="*/ 92 w 150"/>
              <a:gd name="T15" fmla="*/ 161 h 161"/>
              <a:gd name="T16" fmla="*/ 124 w 150"/>
              <a:gd name="T17" fmla="*/ 127 h 161"/>
              <a:gd name="T18" fmla="*/ 62 w 150"/>
              <a:gd name="T19" fmla="*/ 157 h 161"/>
              <a:gd name="T20" fmla="*/ 36 w 150"/>
              <a:gd name="T21" fmla="*/ 138 h 161"/>
              <a:gd name="T22" fmla="*/ 24 w 150"/>
              <a:gd name="T23" fmla="*/ 99 h 161"/>
              <a:gd name="T24" fmla="*/ 15 w 150"/>
              <a:gd name="T25" fmla="*/ 58 h 161"/>
              <a:gd name="T26" fmla="*/ 36 w 150"/>
              <a:gd name="T27" fmla="*/ 24 h 161"/>
              <a:gd name="T28" fmla="*/ 51 w 150"/>
              <a:gd name="T29" fmla="*/ 13 h 161"/>
              <a:gd name="T30" fmla="*/ 74 w 150"/>
              <a:gd name="T31" fmla="*/ 146 h 161"/>
              <a:gd name="T32" fmla="*/ 120 w 150"/>
              <a:gd name="T33" fmla="*/ 105 h 161"/>
              <a:gd name="T34" fmla="*/ 120 w 150"/>
              <a:gd name="T35" fmla="*/ 125 h 161"/>
              <a:gd name="T36" fmla="*/ 111 w 150"/>
              <a:gd name="T37" fmla="*/ 142 h 161"/>
              <a:gd name="T38" fmla="*/ 79 w 150"/>
              <a:gd name="T39" fmla="*/ 146 h 161"/>
              <a:gd name="T40" fmla="*/ 79 w 150"/>
              <a:gd name="T41" fmla="*/ 11 h 161"/>
              <a:gd name="T42" fmla="*/ 96 w 150"/>
              <a:gd name="T43" fmla="*/ 18 h 161"/>
              <a:gd name="T44" fmla="*/ 100 w 150"/>
              <a:gd name="T45" fmla="*/ 23 h 161"/>
              <a:gd name="T46" fmla="*/ 118 w 150"/>
              <a:gd name="T47" fmla="*/ 20 h 161"/>
              <a:gd name="T48" fmla="*/ 109 w 150"/>
              <a:gd name="T49" fmla="*/ 41 h 161"/>
              <a:gd name="T50" fmla="*/ 132 w 150"/>
              <a:gd name="T51" fmla="*/ 30 h 161"/>
              <a:gd name="T52" fmla="*/ 143 w 150"/>
              <a:gd name="T53" fmla="*/ 73 h 161"/>
              <a:gd name="T54" fmla="*/ 120 w 150"/>
              <a:gd name="T55" fmla="*/ 99 h 161"/>
              <a:gd name="T56" fmla="*/ 104 w 150"/>
              <a:gd name="T57" fmla="*/ 90 h 161"/>
              <a:gd name="T58" fmla="*/ 133 w 150"/>
              <a:gd name="T59" fmla="*/ 71 h 161"/>
              <a:gd name="T60" fmla="*/ 102 w 150"/>
              <a:gd name="T61" fmla="*/ 54 h 161"/>
              <a:gd name="T62" fmla="*/ 94 w 150"/>
              <a:gd name="T63" fmla="*/ 28 h 161"/>
              <a:gd name="T64" fmla="*/ 84 w 150"/>
              <a:gd name="T65" fmla="*/ 62 h 161"/>
              <a:gd name="T66" fmla="*/ 94 w 150"/>
              <a:gd name="T67" fmla="*/ 52 h 161"/>
              <a:gd name="T68" fmla="*/ 120 w 150"/>
              <a:gd name="T69" fmla="*/ 77 h 161"/>
              <a:gd name="T70" fmla="*/ 98 w 150"/>
              <a:gd name="T71" fmla="*/ 117 h 161"/>
              <a:gd name="T72" fmla="*/ 86 w 150"/>
              <a:gd name="T73" fmla="*/ 101 h 161"/>
              <a:gd name="T74" fmla="*/ 86 w 150"/>
              <a:gd name="T75" fmla="*/ 133 h 161"/>
              <a:gd name="T76" fmla="*/ 90 w 150"/>
              <a:gd name="T77" fmla="*/ 135 h 161"/>
              <a:gd name="T78" fmla="*/ 98 w 150"/>
              <a:gd name="T79" fmla="*/ 123 h 161"/>
              <a:gd name="T80" fmla="*/ 104 w 150"/>
              <a:gd name="T81" fmla="*/ 118 h 161"/>
              <a:gd name="T82" fmla="*/ 60 w 150"/>
              <a:gd name="T83" fmla="*/ 88 h 161"/>
              <a:gd name="T84" fmla="*/ 58 w 150"/>
              <a:gd name="T85" fmla="*/ 71 h 161"/>
              <a:gd name="T86" fmla="*/ 51 w 150"/>
              <a:gd name="T87" fmla="*/ 48 h 161"/>
              <a:gd name="T88" fmla="*/ 38 w 150"/>
              <a:gd name="T89" fmla="*/ 37 h 161"/>
              <a:gd name="T90" fmla="*/ 40 w 150"/>
              <a:gd name="T91" fmla="*/ 71 h 161"/>
              <a:gd name="T92" fmla="*/ 29 w 150"/>
              <a:gd name="T93" fmla="*/ 85 h 161"/>
              <a:gd name="T94" fmla="*/ 55 w 150"/>
              <a:gd name="T95" fmla="*/ 88 h 161"/>
              <a:gd name="T96" fmla="*/ 55 w 150"/>
              <a:gd name="T97" fmla="*/ 118 h 161"/>
              <a:gd name="T98" fmla="*/ 68 w 150"/>
              <a:gd name="T99" fmla="*/ 129 h 161"/>
              <a:gd name="T100" fmla="*/ 68 w 150"/>
              <a:gd name="T101" fmla="*/ 99 h 161"/>
              <a:gd name="T102" fmla="*/ 29 w 150"/>
              <a:gd name="T103" fmla="*/ 69 h 161"/>
              <a:gd name="T104" fmla="*/ 49 w 150"/>
              <a:gd name="T105" fmla="*/ 43 h 161"/>
              <a:gd name="T106" fmla="*/ 49 w 150"/>
              <a:gd name="T107" fmla="*/ 33 h 161"/>
              <a:gd name="T108" fmla="*/ 49 w 150"/>
              <a:gd name="T109" fmla="*/ 43 h 161"/>
              <a:gd name="T110" fmla="*/ 51 w 150"/>
              <a:gd name="T111" fmla="*/ 129 h 161"/>
              <a:gd name="T112" fmla="*/ 59 w 150"/>
              <a:gd name="T113" fmla="*/ 125 h 161"/>
              <a:gd name="T114" fmla="*/ 58 w 150"/>
              <a:gd name="T115" fmla="*/ 103 h 161"/>
              <a:gd name="T116" fmla="*/ 58 w 150"/>
              <a:gd name="T117" fmla="*/ 92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0" h="161">
                <a:moveTo>
                  <a:pt x="137" y="99"/>
                </a:moveTo>
                <a:cubicBezTo>
                  <a:pt x="150" y="90"/>
                  <a:pt x="150" y="80"/>
                  <a:pt x="150" y="71"/>
                </a:cubicBezTo>
                <a:cubicBezTo>
                  <a:pt x="150" y="65"/>
                  <a:pt x="145" y="60"/>
                  <a:pt x="145" y="58"/>
                </a:cubicBezTo>
                <a:cubicBezTo>
                  <a:pt x="145" y="43"/>
                  <a:pt x="143" y="33"/>
                  <a:pt x="137" y="26"/>
                </a:cubicBezTo>
                <a:cubicBezTo>
                  <a:pt x="132" y="22"/>
                  <a:pt x="126" y="20"/>
                  <a:pt x="124" y="20"/>
                </a:cubicBezTo>
                <a:cubicBezTo>
                  <a:pt x="120" y="11"/>
                  <a:pt x="111" y="9"/>
                  <a:pt x="107" y="9"/>
                </a:cubicBezTo>
                <a:cubicBezTo>
                  <a:pt x="107" y="9"/>
                  <a:pt x="107" y="9"/>
                  <a:pt x="107" y="9"/>
                </a:cubicBezTo>
                <a:cubicBezTo>
                  <a:pt x="107" y="9"/>
                  <a:pt x="107" y="9"/>
                  <a:pt x="107" y="9"/>
                </a:cubicBezTo>
                <a:cubicBezTo>
                  <a:pt x="106" y="8"/>
                  <a:pt x="105" y="7"/>
                  <a:pt x="105" y="7"/>
                </a:cubicBezTo>
                <a:cubicBezTo>
                  <a:pt x="97" y="1"/>
                  <a:pt x="89" y="1"/>
                  <a:pt x="86" y="3"/>
                </a:cubicBezTo>
                <a:cubicBezTo>
                  <a:pt x="81" y="3"/>
                  <a:pt x="79" y="5"/>
                  <a:pt x="77" y="5"/>
                </a:cubicBezTo>
                <a:cubicBezTo>
                  <a:pt x="75" y="5"/>
                  <a:pt x="73" y="3"/>
                  <a:pt x="68" y="3"/>
                </a:cubicBezTo>
                <a:cubicBezTo>
                  <a:pt x="64" y="0"/>
                  <a:pt x="56" y="0"/>
                  <a:pt x="47" y="9"/>
                </a:cubicBezTo>
                <a:cubicBezTo>
                  <a:pt x="43" y="9"/>
                  <a:pt x="36" y="11"/>
                  <a:pt x="30" y="20"/>
                </a:cubicBezTo>
                <a:cubicBezTo>
                  <a:pt x="28" y="20"/>
                  <a:pt x="22" y="22"/>
                  <a:pt x="17" y="26"/>
                </a:cubicBezTo>
                <a:cubicBezTo>
                  <a:pt x="11" y="33"/>
                  <a:pt x="9" y="43"/>
                  <a:pt x="9" y="58"/>
                </a:cubicBezTo>
                <a:cubicBezTo>
                  <a:pt x="9" y="60"/>
                  <a:pt x="4" y="65"/>
                  <a:pt x="4" y="71"/>
                </a:cubicBezTo>
                <a:cubicBezTo>
                  <a:pt x="4" y="80"/>
                  <a:pt x="4" y="91"/>
                  <a:pt x="17" y="99"/>
                </a:cubicBezTo>
                <a:cubicBezTo>
                  <a:pt x="15" y="108"/>
                  <a:pt x="17" y="121"/>
                  <a:pt x="30" y="127"/>
                </a:cubicBezTo>
                <a:cubicBezTo>
                  <a:pt x="30" y="131"/>
                  <a:pt x="28" y="136"/>
                  <a:pt x="32" y="140"/>
                </a:cubicBezTo>
                <a:cubicBezTo>
                  <a:pt x="34" y="144"/>
                  <a:pt x="36" y="146"/>
                  <a:pt x="41" y="146"/>
                </a:cubicBezTo>
                <a:cubicBezTo>
                  <a:pt x="45" y="151"/>
                  <a:pt x="51" y="161"/>
                  <a:pt x="62" y="161"/>
                </a:cubicBezTo>
                <a:cubicBezTo>
                  <a:pt x="68" y="161"/>
                  <a:pt x="73" y="159"/>
                  <a:pt x="77" y="153"/>
                </a:cubicBezTo>
                <a:cubicBezTo>
                  <a:pt x="81" y="159"/>
                  <a:pt x="86" y="161"/>
                  <a:pt x="92" y="161"/>
                </a:cubicBezTo>
                <a:cubicBezTo>
                  <a:pt x="103" y="161"/>
                  <a:pt x="111" y="151"/>
                  <a:pt x="113" y="146"/>
                </a:cubicBezTo>
                <a:cubicBezTo>
                  <a:pt x="118" y="146"/>
                  <a:pt x="120" y="144"/>
                  <a:pt x="122" y="140"/>
                </a:cubicBezTo>
                <a:cubicBezTo>
                  <a:pt x="126" y="136"/>
                  <a:pt x="124" y="131"/>
                  <a:pt x="124" y="127"/>
                </a:cubicBezTo>
                <a:cubicBezTo>
                  <a:pt x="137" y="121"/>
                  <a:pt x="139" y="108"/>
                  <a:pt x="137" y="99"/>
                </a:cubicBezTo>
                <a:cubicBezTo>
                  <a:pt x="137" y="99"/>
                  <a:pt x="137" y="99"/>
                  <a:pt x="137" y="99"/>
                </a:cubicBezTo>
                <a:close/>
                <a:moveTo>
                  <a:pt x="62" y="157"/>
                </a:moveTo>
                <a:cubicBezTo>
                  <a:pt x="56" y="157"/>
                  <a:pt x="47" y="146"/>
                  <a:pt x="45" y="144"/>
                </a:cubicBezTo>
                <a:cubicBezTo>
                  <a:pt x="45" y="142"/>
                  <a:pt x="45" y="142"/>
                  <a:pt x="43" y="142"/>
                </a:cubicBezTo>
                <a:cubicBezTo>
                  <a:pt x="41" y="142"/>
                  <a:pt x="39" y="140"/>
                  <a:pt x="36" y="138"/>
                </a:cubicBezTo>
                <a:cubicBezTo>
                  <a:pt x="34" y="133"/>
                  <a:pt x="36" y="127"/>
                  <a:pt x="36" y="127"/>
                </a:cubicBezTo>
                <a:cubicBezTo>
                  <a:pt x="36" y="125"/>
                  <a:pt x="36" y="125"/>
                  <a:pt x="34" y="125"/>
                </a:cubicBezTo>
                <a:cubicBezTo>
                  <a:pt x="19" y="116"/>
                  <a:pt x="22" y="99"/>
                  <a:pt x="24" y="99"/>
                </a:cubicBezTo>
                <a:cubicBezTo>
                  <a:pt x="24" y="97"/>
                  <a:pt x="22" y="97"/>
                  <a:pt x="22" y="95"/>
                </a:cubicBezTo>
                <a:cubicBezTo>
                  <a:pt x="0" y="82"/>
                  <a:pt x="13" y="60"/>
                  <a:pt x="15" y="60"/>
                </a:cubicBezTo>
                <a:cubicBezTo>
                  <a:pt x="15" y="58"/>
                  <a:pt x="15" y="58"/>
                  <a:pt x="15" y="58"/>
                </a:cubicBezTo>
                <a:cubicBezTo>
                  <a:pt x="15" y="45"/>
                  <a:pt x="17" y="37"/>
                  <a:pt x="22" y="30"/>
                </a:cubicBezTo>
                <a:cubicBezTo>
                  <a:pt x="26" y="26"/>
                  <a:pt x="32" y="24"/>
                  <a:pt x="32" y="24"/>
                </a:cubicBezTo>
                <a:cubicBezTo>
                  <a:pt x="34" y="24"/>
                  <a:pt x="34" y="24"/>
                  <a:pt x="36" y="24"/>
                </a:cubicBezTo>
                <a:cubicBezTo>
                  <a:pt x="39" y="15"/>
                  <a:pt x="43" y="13"/>
                  <a:pt x="47" y="13"/>
                </a:cubicBezTo>
                <a:cubicBezTo>
                  <a:pt x="47" y="15"/>
                  <a:pt x="47" y="15"/>
                  <a:pt x="47" y="15"/>
                </a:cubicBezTo>
                <a:cubicBezTo>
                  <a:pt x="49" y="15"/>
                  <a:pt x="49" y="15"/>
                  <a:pt x="51" y="13"/>
                </a:cubicBezTo>
                <a:cubicBezTo>
                  <a:pt x="56" y="9"/>
                  <a:pt x="62" y="7"/>
                  <a:pt x="68" y="7"/>
                </a:cubicBezTo>
                <a:cubicBezTo>
                  <a:pt x="72" y="8"/>
                  <a:pt x="74" y="10"/>
                  <a:pt x="74" y="11"/>
                </a:cubicBezTo>
                <a:cubicBezTo>
                  <a:pt x="74" y="146"/>
                  <a:pt x="74" y="146"/>
                  <a:pt x="74" y="146"/>
                </a:cubicBezTo>
                <a:cubicBezTo>
                  <a:pt x="74" y="147"/>
                  <a:pt x="74" y="147"/>
                  <a:pt x="74" y="147"/>
                </a:cubicBezTo>
                <a:cubicBezTo>
                  <a:pt x="70" y="153"/>
                  <a:pt x="66" y="157"/>
                  <a:pt x="62" y="157"/>
                </a:cubicBezTo>
                <a:close/>
                <a:moveTo>
                  <a:pt x="120" y="105"/>
                </a:moveTo>
                <a:cubicBezTo>
                  <a:pt x="122" y="105"/>
                  <a:pt x="122" y="105"/>
                  <a:pt x="122" y="105"/>
                </a:cubicBezTo>
                <a:cubicBezTo>
                  <a:pt x="125" y="105"/>
                  <a:pt x="129" y="104"/>
                  <a:pt x="133" y="102"/>
                </a:cubicBezTo>
                <a:cubicBezTo>
                  <a:pt x="133" y="107"/>
                  <a:pt x="133" y="118"/>
                  <a:pt x="120" y="125"/>
                </a:cubicBezTo>
                <a:cubicBezTo>
                  <a:pt x="120" y="125"/>
                  <a:pt x="118" y="125"/>
                  <a:pt x="118" y="127"/>
                </a:cubicBezTo>
                <a:cubicBezTo>
                  <a:pt x="118" y="127"/>
                  <a:pt x="120" y="133"/>
                  <a:pt x="118" y="138"/>
                </a:cubicBezTo>
                <a:cubicBezTo>
                  <a:pt x="118" y="140"/>
                  <a:pt x="113" y="142"/>
                  <a:pt x="111" y="142"/>
                </a:cubicBezTo>
                <a:cubicBezTo>
                  <a:pt x="109" y="142"/>
                  <a:pt x="109" y="142"/>
                  <a:pt x="109" y="144"/>
                </a:cubicBezTo>
                <a:cubicBezTo>
                  <a:pt x="107" y="146"/>
                  <a:pt x="98" y="157"/>
                  <a:pt x="92" y="157"/>
                </a:cubicBezTo>
                <a:cubicBezTo>
                  <a:pt x="88" y="157"/>
                  <a:pt x="83" y="153"/>
                  <a:pt x="79" y="146"/>
                </a:cubicBezTo>
                <a:cubicBezTo>
                  <a:pt x="79" y="146"/>
                  <a:pt x="79" y="145"/>
                  <a:pt x="79" y="145"/>
                </a:cubicBezTo>
                <a:cubicBezTo>
                  <a:pt x="79" y="46"/>
                  <a:pt x="79" y="19"/>
                  <a:pt x="79" y="11"/>
                </a:cubicBezTo>
                <a:cubicBezTo>
                  <a:pt x="79" y="11"/>
                  <a:pt x="79" y="11"/>
                  <a:pt x="79" y="11"/>
                </a:cubicBezTo>
                <a:cubicBezTo>
                  <a:pt x="79" y="11"/>
                  <a:pt x="81" y="9"/>
                  <a:pt x="86" y="7"/>
                </a:cubicBezTo>
                <a:cubicBezTo>
                  <a:pt x="91" y="7"/>
                  <a:pt x="96" y="8"/>
                  <a:pt x="101" y="11"/>
                </a:cubicBezTo>
                <a:cubicBezTo>
                  <a:pt x="96" y="18"/>
                  <a:pt x="96" y="18"/>
                  <a:pt x="96" y="18"/>
                </a:cubicBezTo>
                <a:cubicBezTo>
                  <a:pt x="93" y="20"/>
                  <a:pt x="93" y="23"/>
                  <a:pt x="96" y="23"/>
                </a:cubicBezTo>
                <a:cubicBezTo>
                  <a:pt x="96" y="23"/>
                  <a:pt x="96" y="23"/>
                  <a:pt x="98" y="23"/>
                </a:cubicBezTo>
                <a:cubicBezTo>
                  <a:pt x="100" y="23"/>
                  <a:pt x="100" y="23"/>
                  <a:pt x="100" y="23"/>
                </a:cubicBezTo>
                <a:cubicBezTo>
                  <a:pt x="103" y="19"/>
                  <a:pt x="104" y="17"/>
                  <a:pt x="105" y="15"/>
                </a:cubicBezTo>
                <a:cubicBezTo>
                  <a:pt x="106" y="15"/>
                  <a:pt x="106" y="15"/>
                  <a:pt x="107" y="15"/>
                </a:cubicBezTo>
                <a:cubicBezTo>
                  <a:pt x="107" y="14"/>
                  <a:pt x="113" y="13"/>
                  <a:pt x="118" y="20"/>
                </a:cubicBezTo>
                <a:cubicBezTo>
                  <a:pt x="103" y="27"/>
                  <a:pt x="103" y="39"/>
                  <a:pt x="103" y="41"/>
                </a:cubicBezTo>
                <a:cubicBezTo>
                  <a:pt x="105" y="43"/>
                  <a:pt x="105" y="43"/>
                  <a:pt x="105" y="43"/>
                </a:cubicBezTo>
                <a:cubicBezTo>
                  <a:pt x="107" y="43"/>
                  <a:pt x="109" y="41"/>
                  <a:pt x="109" y="41"/>
                </a:cubicBezTo>
                <a:cubicBezTo>
                  <a:pt x="109" y="39"/>
                  <a:pt x="109" y="29"/>
                  <a:pt x="121" y="24"/>
                </a:cubicBezTo>
                <a:cubicBezTo>
                  <a:pt x="121" y="24"/>
                  <a:pt x="122" y="24"/>
                  <a:pt x="122" y="24"/>
                </a:cubicBezTo>
                <a:cubicBezTo>
                  <a:pt x="122" y="24"/>
                  <a:pt x="128" y="26"/>
                  <a:pt x="132" y="30"/>
                </a:cubicBezTo>
                <a:cubicBezTo>
                  <a:pt x="139" y="37"/>
                  <a:pt x="141" y="45"/>
                  <a:pt x="139" y="58"/>
                </a:cubicBezTo>
                <a:cubicBezTo>
                  <a:pt x="139" y="60"/>
                  <a:pt x="139" y="60"/>
                  <a:pt x="139" y="60"/>
                </a:cubicBezTo>
                <a:cubicBezTo>
                  <a:pt x="139" y="60"/>
                  <a:pt x="143" y="65"/>
                  <a:pt x="143" y="73"/>
                </a:cubicBezTo>
                <a:cubicBezTo>
                  <a:pt x="145" y="82"/>
                  <a:pt x="141" y="91"/>
                  <a:pt x="132" y="95"/>
                </a:cubicBezTo>
                <a:cubicBezTo>
                  <a:pt x="132" y="95"/>
                  <a:pt x="132" y="95"/>
                  <a:pt x="132" y="95"/>
                </a:cubicBezTo>
                <a:cubicBezTo>
                  <a:pt x="128" y="99"/>
                  <a:pt x="124" y="101"/>
                  <a:pt x="120" y="99"/>
                </a:cubicBezTo>
                <a:cubicBezTo>
                  <a:pt x="113" y="97"/>
                  <a:pt x="111" y="88"/>
                  <a:pt x="111" y="88"/>
                </a:cubicBezTo>
                <a:cubicBezTo>
                  <a:pt x="111" y="88"/>
                  <a:pt x="109" y="86"/>
                  <a:pt x="106" y="86"/>
                </a:cubicBezTo>
                <a:cubicBezTo>
                  <a:pt x="104" y="88"/>
                  <a:pt x="104" y="88"/>
                  <a:pt x="104" y="90"/>
                </a:cubicBezTo>
                <a:cubicBezTo>
                  <a:pt x="104" y="90"/>
                  <a:pt x="109" y="101"/>
                  <a:pt x="120" y="105"/>
                </a:cubicBezTo>
                <a:close/>
                <a:moveTo>
                  <a:pt x="131" y="75"/>
                </a:moveTo>
                <a:cubicBezTo>
                  <a:pt x="133" y="75"/>
                  <a:pt x="133" y="73"/>
                  <a:pt x="133" y="71"/>
                </a:cubicBezTo>
                <a:cubicBezTo>
                  <a:pt x="133" y="71"/>
                  <a:pt x="131" y="69"/>
                  <a:pt x="129" y="71"/>
                </a:cubicBezTo>
                <a:cubicBezTo>
                  <a:pt x="129" y="71"/>
                  <a:pt x="116" y="75"/>
                  <a:pt x="109" y="67"/>
                </a:cubicBezTo>
                <a:cubicBezTo>
                  <a:pt x="105" y="60"/>
                  <a:pt x="102" y="56"/>
                  <a:pt x="102" y="54"/>
                </a:cubicBezTo>
                <a:cubicBezTo>
                  <a:pt x="101" y="51"/>
                  <a:pt x="99" y="47"/>
                  <a:pt x="96" y="46"/>
                </a:cubicBezTo>
                <a:cubicBezTo>
                  <a:pt x="98" y="38"/>
                  <a:pt x="98" y="31"/>
                  <a:pt x="98" y="31"/>
                </a:cubicBezTo>
                <a:cubicBezTo>
                  <a:pt x="98" y="28"/>
                  <a:pt x="96" y="28"/>
                  <a:pt x="94" y="28"/>
                </a:cubicBezTo>
                <a:cubicBezTo>
                  <a:pt x="92" y="28"/>
                  <a:pt x="92" y="28"/>
                  <a:pt x="92" y="31"/>
                </a:cubicBezTo>
                <a:cubicBezTo>
                  <a:pt x="92" y="31"/>
                  <a:pt x="92" y="48"/>
                  <a:pt x="84" y="58"/>
                </a:cubicBezTo>
                <a:cubicBezTo>
                  <a:pt x="84" y="60"/>
                  <a:pt x="84" y="62"/>
                  <a:pt x="84" y="62"/>
                </a:cubicBezTo>
                <a:cubicBezTo>
                  <a:pt x="86" y="62"/>
                  <a:pt x="86" y="62"/>
                  <a:pt x="86" y="62"/>
                </a:cubicBezTo>
                <a:cubicBezTo>
                  <a:pt x="88" y="62"/>
                  <a:pt x="88" y="62"/>
                  <a:pt x="88" y="62"/>
                </a:cubicBezTo>
                <a:cubicBezTo>
                  <a:pt x="90" y="59"/>
                  <a:pt x="92" y="56"/>
                  <a:pt x="94" y="52"/>
                </a:cubicBezTo>
                <a:cubicBezTo>
                  <a:pt x="94" y="53"/>
                  <a:pt x="95" y="54"/>
                  <a:pt x="96" y="56"/>
                </a:cubicBezTo>
                <a:cubicBezTo>
                  <a:pt x="98" y="58"/>
                  <a:pt x="100" y="65"/>
                  <a:pt x="102" y="69"/>
                </a:cubicBezTo>
                <a:cubicBezTo>
                  <a:pt x="109" y="75"/>
                  <a:pt x="116" y="77"/>
                  <a:pt x="120" y="77"/>
                </a:cubicBezTo>
                <a:cubicBezTo>
                  <a:pt x="126" y="77"/>
                  <a:pt x="131" y="75"/>
                  <a:pt x="131" y="75"/>
                </a:cubicBezTo>
                <a:close/>
                <a:moveTo>
                  <a:pt x="102" y="116"/>
                </a:moveTo>
                <a:cubicBezTo>
                  <a:pt x="101" y="116"/>
                  <a:pt x="99" y="116"/>
                  <a:pt x="98" y="117"/>
                </a:cubicBezTo>
                <a:cubicBezTo>
                  <a:pt x="98" y="112"/>
                  <a:pt x="96" y="106"/>
                  <a:pt x="90" y="99"/>
                </a:cubicBezTo>
                <a:cubicBezTo>
                  <a:pt x="88" y="97"/>
                  <a:pt x="86" y="97"/>
                  <a:pt x="86" y="99"/>
                </a:cubicBezTo>
                <a:cubicBezTo>
                  <a:pt x="84" y="99"/>
                  <a:pt x="84" y="101"/>
                  <a:pt x="86" y="101"/>
                </a:cubicBezTo>
                <a:cubicBezTo>
                  <a:pt x="94" y="112"/>
                  <a:pt x="92" y="121"/>
                  <a:pt x="92" y="121"/>
                </a:cubicBezTo>
                <a:cubicBezTo>
                  <a:pt x="92" y="121"/>
                  <a:pt x="92" y="121"/>
                  <a:pt x="92" y="121"/>
                </a:cubicBezTo>
                <a:cubicBezTo>
                  <a:pt x="87" y="126"/>
                  <a:pt x="86" y="133"/>
                  <a:pt x="86" y="133"/>
                </a:cubicBezTo>
                <a:cubicBezTo>
                  <a:pt x="84" y="135"/>
                  <a:pt x="86" y="135"/>
                  <a:pt x="86" y="137"/>
                </a:cubicBezTo>
                <a:cubicBezTo>
                  <a:pt x="88" y="137"/>
                  <a:pt x="88" y="137"/>
                  <a:pt x="88" y="137"/>
                </a:cubicBezTo>
                <a:cubicBezTo>
                  <a:pt x="90" y="135"/>
                  <a:pt x="90" y="135"/>
                  <a:pt x="90" y="135"/>
                </a:cubicBezTo>
                <a:cubicBezTo>
                  <a:pt x="91" y="133"/>
                  <a:pt x="93" y="128"/>
                  <a:pt x="95" y="125"/>
                </a:cubicBezTo>
                <a:cubicBezTo>
                  <a:pt x="95" y="125"/>
                  <a:pt x="96" y="125"/>
                  <a:pt x="96" y="125"/>
                </a:cubicBezTo>
                <a:cubicBezTo>
                  <a:pt x="98" y="123"/>
                  <a:pt x="98" y="123"/>
                  <a:pt x="98" y="123"/>
                </a:cubicBezTo>
                <a:cubicBezTo>
                  <a:pt x="98" y="123"/>
                  <a:pt x="98" y="122"/>
                  <a:pt x="98" y="122"/>
                </a:cubicBezTo>
                <a:cubicBezTo>
                  <a:pt x="99" y="121"/>
                  <a:pt x="101" y="120"/>
                  <a:pt x="102" y="120"/>
                </a:cubicBezTo>
                <a:cubicBezTo>
                  <a:pt x="104" y="120"/>
                  <a:pt x="104" y="120"/>
                  <a:pt x="104" y="118"/>
                </a:cubicBezTo>
                <a:cubicBezTo>
                  <a:pt x="104" y="116"/>
                  <a:pt x="104" y="116"/>
                  <a:pt x="102" y="116"/>
                </a:cubicBezTo>
                <a:close/>
                <a:moveTo>
                  <a:pt x="68" y="99"/>
                </a:moveTo>
                <a:cubicBezTo>
                  <a:pt x="68" y="93"/>
                  <a:pt x="65" y="89"/>
                  <a:pt x="60" y="88"/>
                </a:cubicBezTo>
                <a:cubicBezTo>
                  <a:pt x="60" y="74"/>
                  <a:pt x="60" y="73"/>
                  <a:pt x="60" y="73"/>
                </a:cubicBezTo>
                <a:cubicBezTo>
                  <a:pt x="60" y="71"/>
                  <a:pt x="60" y="71"/>
                  <a:pt x="58" y="71"/>
                </a:cubicBezTo>
                <a:cubicBezTo>
                  <a:pt x="58" y="71"/>
                  <a:pt x="58" y="71"/>
                  <a:pt x="58" y="71"/>
                </a:cubicBezTo>
                <a:cubicBezTo>
                  <a:pt x="58" y="71"/>
                  <a:pt x="58" y="71"/>
                  <a:pt x="57" y="71"/>
                </a:cubicBezTo>
                <a:cubicBezTo>
                  <a:pt x="55" y="71"/>
                  <a:pt x="53" y="71"/>
                  <a:pt x="51" y="71"/>
                </a:cubicBezTo>
                <a:cubicBezTo>
                  <a:pt x="51" y="57"/>
                  <a:pt x="51" y="51"/>
                  <a:pt x="51" y="48"/>
                </a:cubicBezTo>
                <a:cubicBezTo>
                  <a:pt x="56" y="47"/>
                  <a:pt x="60" y="43"/>
                  <a:pt x="60" y="37"/>
                </a:cubicBezTo>
                <a:cubicBezTo>
                  <a:pt x="60" y="30"/>
                  <a:pt x="55" y="26"/>
                  <a:pt x="49" y="26"/>
                </a:cubicBezTo>
                <a:cubicBezTo>
                  <a:pt x="42" y="26"/>
                  <a:pt x="38" y="30"/>
                  <a:pt x="38" y="37"/>
                </a:cubicBezTo>
                <a:cubicBezTo>
                  <a:pt x="38" y="43"/>
                  <a:pt x="42" y="47"/>
                  <a:pt x="47" y="48"/>
                </a:cubicBezTo>
                <a:cubicBezTo>
                  <a:pt x="47" y="63"/>
                  <a:pt x="47" y="69"/>
                  <a:pt x="47" y="71"/>
                </a:cubicBezTo>
                <a:cubicBezTo>
                  <a:pt x="44" y="71"/>
                  <a:pt x="42" y="71"/>
                  <a:pt x="40" y="71"/>
                </a:cubicBezTo>
                <a:cubicBezTo>
                  <a:pt x="40" y="66"/>
                  <a:pt x="35" y="62"/>
                  <a:pt x="29" y="62"/>
                </a:cubicBezTo>
                <a:cubicBezTo>
                  <a:pt x="23" y="62"/>
                  <a:pt x="18" y="67"/>
                  <a:pt x="18" y="73"/>
                </a:cubicBezTo>
                <a:cubicBezTo>
                  <a:pt x="18" y="80"/>
                  <a:pt x="23" y="85"/>
                  <a:pt x="29" y="85"/>
                </a:cubicBezTo>
                <a:cubicBezTo>
                  <a:pt x="35" y="85"/>
                  <a:pt x="40" y="81"/>
                  <a:pt x="40" y="76"/>
                </a:cubicBezTo>
                <a:cubicBezTo>
                  <a:pt x="49" y="76"/>
                  <a:pt x="53" y="76"/>
                  <a:pt x="55" y="76"/>
                </a:cubicBezTo>
                <a:cubicBezTo>
                  <a:pt x="55" y="83"/>
                  <a:pt x="55" y="86"/>
                  <a:pt x="55" y="88"/>
                </a:cubicBezTo>
                <a:cubicBezTo>
                  <a:pt x="50" y="89"/>
                  <a:pt x="47" y="93"/>
                  <a:pt x="47" y="99"/>
                </a:cubicBezTo>
                <a:cubicBezTo>
                  <a:pt x="47" y="105"/>
                  <a:pt x="50" y="109"/>
                  <a:pt x="55" y="110"/>
                </a:cubicBezTo>
                <a:cubicBezTo>
                  <a:pt x="55" y="114"/>
                  <a:pt x="55" y="116"/>
                  <a:pt x="55" y="118"/>
                </a:cubicBezTo>
                <a:cubicBezTo>
                  <a:pt x="50" y="119"/>
                  <a:pt x="47" y="123"/>
                  <a:pt x="47" y="129"/>
                </a:cubicBezTo>
                <a:cubicBezTo>
                  <a:pt x="47" y="135"/>
                  <a:pt x="51" y="140"/>
                  <a:pt x="58" y="140"/>
                </a:cubicBezTo>
                <a:cubicBezTo>
                  <a:pt x="64" y="140"/>
                  <a:pt x="68" y="135"/>
                  <a:pt x="68" y="129"/>
                </a:cubicBezTo>
                <a:cubicBezTo>
                  <a:pt x="68" y="123"/>
                  <a:pt x="65" y="119"/>
                  <a:pt x="60" y="118"/>
                </a:cubicBezTo>
                <a:cubicBezTo>
                  <a:pt x="60" y="114"/>
                  <a:pt x="60" y="112"/>
                  <a:pt x="60" y="110"/>
                </a:cubicBezTo>
                <a:cubicBezTo>
                  <a:pt x="65" y="109"/>
                  <a:pt x="68" y="105"/>
                  <a:pt x="68" y="99"/>
                </a:cubicBezTo>
                <a:close/>
                <a:moveTo>
                  <a:pt x="29" y="80"/>
                </a:moveTo>
                <a:cubicBezTo>
                  <a:pt x="25" y="80"/>
                  <a:pt x="23" y="78"/>
                  <a:pt x="23" y="73"/>
                </a:cubicBezTo>
                <a:cubicBezTo>
                  <a:pt x="23" y="71"/>
                  <a:pt x="25" y="69"/>
                  <a:pt x="29" y="69"/>
                </a:cubicBezTo>
                <a:cubicBezTo>
                  <a:pt x="32" y="69"/>
                  <a:pt x="36" y="71"/>
                  <a:pt x="36" y="73"/>
                </a:cubicBezTo>
                <a:cubicBezTo>
                  <a:pt x="36" y="78"/>
                  <a:pt x="32" y="80"/>
                  <a:pt x="29" y="80"/>
                </a:cubicBezTo>
                <a:close/>
                <a:moveTo>
                  <a:pt x="49" y="43"/>
                </a:moveTo>
                <a:cubicBezTo>
                  <a:pt x="48" y="43"/>
                  <a:pt x="48" y="43"/>
                  <a:pt x="48" y="44"/>
                </a:cubicBezTo>
                <a:cubicBezTo>
                  <a:pt x="45" y="43"/>
                  <a:pt x="42" y="41"/>
                  <a:pt x="42" y="37"/>
                </a:cubicBezTo>
                <a:cubicBezTo>
                  <a:pt x="42" y="35"/>
                  <a:pt x="47" y="33"/>
                  <a:pt x="49" y="33"/>
                </a:cubicBezTo>
                <a:cubicBezTo>
                  <a:pt x="51" y="33"/>
                  <a:pt x="55" y="35"/>
                  <a:pt x="55" y="37"/>
                </a:cubicBezTo>
                <a:cubicBezTo>
                  <a:pt x="55" y="41"/>
                  <a:pt x="53" y="43"/>
                  <a:pt x="51" y="43"/>
                </a:cubicBezTo>
                <a:cubicBezTo>
                  <a:pt x="50" y="43"/>
                  <a:pt x="50" y="43"/>
                  <a:pt x="49" y="43"/>
                </a:cubicBezTo>
                <a:close/>
                <a:moveTo>
                  <a:pt x="64" y="129"/>
                </a:moveTo>
                <a:cubicBezTo>
                  <a:pt x="64" y="133"/>
                  <a:pt x="60" y="135"/>
                  <a:pt x="58" y="135"/>
                </a:cubicBezTo>
                <a:cubicBezTo>
                  <a:pt x="53" y="135"/>
                  <a:pt x="51" y="133"/>
                  <a:pt x="51" y="129"/>
                </a:cubicBezTo>
                <a:cubicBezTo>
                  <a:pt x="51" y="127"/>
                  <a:pt x="53" y="125"/>
                  <a:pt x="56" y="124"/>
                </a:cubicBezTo>
                <a:cubicBezTo>
                  <a:pt x="57" y="125"/>
                  <a:pt x="57" y="125"/>
                  <a:pt x="58" y="125"/>
                </a:cubicBezTo>
                <a:cubicBezTo>
                  <a:pt x="58" y="125"/>
                  <a:pt x="58" y="125"/>
                  <a:pt x="59" y="125"/>
                </a:cubicBezTo>
                <a:cubicBezTo>
                  <a:pt x="61" y="125"/>
                  <a:pt x="64" y="127"/>
                  <a:pt x="64" y="129"/>
                </a:cubicBezTo>
                <a:close/>
                <a:moveTo>
                  <a:pt x="59" y="103"/>
                </a:moveTo>
                <a:cubicBezTo>
                  <a:pt x="58" y="103"/>
                  <a:pt x="58" y="103"/>
                  <a:pt x="58" y="103"/>
                </a:cubicBezTo>
                <a:cubicBezTo>
                  <a:pt x="57" y="103"/>
                  <a:pt x="57" y="103"/>
                  <a:pt x="56" y="103"/>
                </a:cubicBezTo>
                <a:cubicBezTo>
                  <a:pt x="53" y="103"/>
                  <a:pt x="51" y="101"/>
                  <a:pt x="51" y="99"/>
                </a:cubicBezTo>
                <a:cubicBezTo>
                  <a:pt x="51" y="95"/>
                  <a:pt x="53" y="92"/>
                  <a:pt x="58" y="92"/>
                </a:cubicBezTo>
                <a:cubicBezTo>
                  <a:pt x="60" y="92"/>
                  <a:pt x="64" y="95"/>
                  <a:pt x="64" y="99"/>
                </a:cubicBezTo>
                <a:cubicBezTo>
                  <a:pt x="64" y="101"/>
                  <a:pt x="61" y="103"/>
                  <a:pt x="59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6AC47357-CE10-95FF-30D0-C9371063321F}"/>
              </a:ext>
            </a:extLst>
          </p:cNvPr>
          <p:cNvSpPr>
            <a:spLocks noEditPoints="1"/>
          </p:cNvSpPr>
          <p:nvPr/>
        </p:nvSpPr>
        <p:spPr bwMode="auto">
          <a:xfrm>
            <a:off x="1806576" y="4678363"/>
            <a:ext cx="257175" cy="263525"/>
          </a:xfrm>
          <a:custGeom>
            <a:avLst/>
            <a:gdLst>
              <a:gd name="T0" fmla="*/ 53 w 162"/>
              <a:gd name="T1" fmla="*/ 101 h 166"/>
              <a:gd name="T2" fmla="*/ 36 w 162"/>
              <a:gd name="T3" fmla="*/ 101 h 166"/>
              <a:gd name="T4" fmla="*/ 23 w 162"/>
              <a:gd name="T5" fmla="*/ 113 h 166"/>
              <a:gd name="T6" fmla="*/ 36 w 162"/>
              <a:gd name="T7" fmla="*/ 126 h 166"/>
              <a:gd name="T8" fmla="*/ 49 w 162"/>
              <a:gd name="T9" fmla="*/ 139 h 166"/>
              <a:gd name="T10" fmla="*/ 64 w 162"/>
              <a:gd name="T11" fmla="*/ 126 h 166"/>
              <a:gd name="T12" fmla="*/ 64 w 162"/>
              <a:gd name="T13" fmla="*/ 111 h 166"/>
              <a:gd name="T14" fmla="*/ 47 w 162"/>
              <a:gd name="T15" fmla="*/ 124 h 166"/>
              <a:gd name="T16" fmla="*/ 42 w 162"/>
              <a:gd name="T17" fmla="*/ 124 h 166"/>
              <a:gd name="T18" fmla="*/ 28 w 162"/>
              <a:gd name="T19" fmla="*/ 115 h 166"/>
              <a:gd name="T20" fmla="*/ 42 w 162"/>
              <a:gd name="T21" fmla="*/ 103 h 166"/>
              <a:gd name="T22" fmla="*/ 49 w 162"/>
              <a:gd name="T23" fmla="*/ 115 h 166"/>
              <a:gd name="T24" fmla="*/ 124 w 162"/>
              <a:gd name="T25" fmla="*/ 77 h 166"/>
              <a:gd name="T26" fmla="*/ 90 w 162"/>
              <a:gd name="T27" fmla="*/ 64 h 166"/>
              <a:gd name="T28" fmla="*/ 75 w 162"/>
              <a:gd name="T29" fmla="*/ 49 h 166"/>
              <a:gd name="T30" fmla="*/ 60 w 162"/>
              <a:gd name="T31" fmla="*/ 39 h 166"/>
              <a:gd name="T32" fmla="*/ 102 w 162"/>
              <a:gd name="T33" fmla="*/ 17 h 166"/>
              <a:gd name="T34" fmla="*/ 85 w 162"/>
              <a:gd name="T35" fmla="*/ 0 h 166"/>
              <a:gd name="T36" fmla="*/ 90 w 162"/>
              <a:gd name="T37" fmla="*/ 22 h 166"/>
              <a:gd name="T38" fmla="*/ 102 w 162"/>
              <a:gd name="T39" fmla="*/ 32 h 166"/>
              <a:gd name="T40" fmla="*/ 60 w 162"/>
              <a:gd name="T41" fmla="*/ 53 h 166"/>
              <a:gd name="T42" fmla="*/ 79 w 162"/>
              <a:gd name="T43" fmla="*/ 64 h 166"/>
              <a:gd name="T44" fmla="*/ 45 w 162"/>
              <a:gd name="T45" fmla="*/ 75 h 166"/>
              <a:gd name="T46" fmla="*/ 41 w 162"/>
              <a:gd name="T47" fmla="*/ 160 h 166"/>
              <a:gd name="T48" fmla="*/ 85 w 162"/>
              <a:gd name="T49" fmla="*/ 149 h 166"/>
              <a:gd name="T50" fmla="*/ 162 w 162"/>
              <a:gd name="T51" fmla="*/ 113 h 166"/>
              <a:gd name="T52" fmla="*/ 85 w 162"/>
              <a:gd name="T53" fmla="*/ 70 h 166"/>
              <a:gd name="T54" fmla="*/ 79 w 162"/>
              <a:gd name="T55" fmla="*/ 70 h 166"/>
              <a:gd name="T56" fmla="*/ 85 w 162"/>
              <a:gd name="T57" fmla="*/ 145 h 166"/>
              <a:gd name="T58" fmla="*/ 64 w 162"/>
              <a:gd name="T59" fmla="*/ 149 h 166"/>
              <a:gd name="T60" fmla="*/ 41 w 162"/>
              <a:gd name="T61" fmla="*/ 81 h 166"/>
              <a:gd name="T62" fmla="*/ 124 w 162"/>
              <a:gd name="T63" fmla="*/ 81 h 166"/>
              <a:gd name="T64" fmla="*/ 119 w 162"/>
              <a:gd name="T65" fmla="*/ 113 h 166"/>
              <a:gd name="T66" fmla="*/ 108 w 162"/>
              <a:gd name="T67" fmla="*/ 102 h 166"/>
              <a:gd name="T68" fmla="*/ 123 w 162"/>
              <a:gd name="T69" fmla="*/ 102 h 166"/>
              <a:gd name="T70" fmla="*/ 119 w 162"/>
              <a:gd name="T71" fmla="*/ 96 h 166"/>
              <a:gd name="T72" fmla="*/ 119 w 162"/>
              <a:gd name="T73" fmla="*/ 145 h 166"/>
              <a:gd name="T74" fmla="*/ 119 w 162"/>
              <a:gd name="T75" fmla="*/ 139 h 166"/>
              <a:gd name="T76" fmla="*/ 123 w 162"/>
              <a:gd name="T77" fmla="*/ 135 h 166"/>
              <a:gd name="T78" fmla="*/ 89 w 162"/>
              <a:gd name="T79" fmla="*/ 117 h 166"/>
              <a:gd name="T80" fmla="*/ 99 w 162"/>
              <a:gd name="T81" fmla="*/ 107 h 166"/>
              <a:gd name="T82" fmla="*/ 99 w 162"/>
              <a:gd name="T83" fmla="*/ 113 h 166"/>
              <a:gd name="T84" fmla="*/ 138 w 162"/>
              <a:gd name="T85" fmla="*/ 107 h 166"/>
              <a:gd name="T86" fmla="*/ 149 w 162"/>
              <a:gd name="T87" fmla="*/ 117 h 166"/>
              <a:gd name="T88" fmla="*/ 132 w 162"/>
              <a:gd name="T89" fmla="*/ 117 h 166"/>
              <a:gd name="T90" fmla="*/ 138 w 162"/>
              <a:gd name="T91" fmla="*/ 123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2" h="166">
                <a:moveTo>
                  <a:pt x="64" y="111"/>
                </a:moveTo>
                <a:cubicBezTo>
                  <a:pt x="53" y="111"/>
                  <a:pt x="53" y="111"/>
                  <a:pt x="53" y="111"/>
                </a:cubicBezTo>
                <a:cubicBezTo>
                  <a:pt x="53" y="101"/>
                  <a:pt x="53" y="101"/>
                  <a:pt x="53" y="101"/>
                </a:cubicBezTo>
                <a:cubicBezTo>
                  <a:pt x="53" y="98"/>
                  <a:pt x="51" y="96"/>
                  <a:pt x="49" y="96"/>
                </a:cubicBezTo>
                <a:cubicBezTo>
                  <a:pt x="38" y="96"/>
                  <a:pt x="38" y="96"/>
                  <a:pt x="38" y="96"/>
                </a:cubicBezTo>
                <a:cubicBezTo>
                  <a:pt x="38" y="96"/>
                  <a:pt x="36" y="98"/>
                  <a:pt x="36" y="101"/>
                </a:cubicBezTo>
                <a:cubicBezTo>
                  <a:pt x="36" y="111"/>
                  <a:pt x="36" y="111"/>
                  <a:pt x="36" y="111"/>
                </a:cubicBezTo>
                <a:cubicBezTo>
                  <a:pt x="25" y="111"/>
                  <a:pt x="25" y="111"/>
                  <a:pt x="25" y="111"/>
                </a:cubicBezTo>
                <a:cubicBezTo>
                  <a:pt x="23" y="111"/>
                  <a:pt x="23" y="111"/>
                  <a:pt x="23" y="113"/>
                </a:cubicBezTo>
                <a:cubicBezTo>
                  <a:pt x="23" y="124"/>
                  <a:pt x="23" y="124"/>
                  <a:pt x="23" y="124"/>
                </a:cubicBezTo>
                <a:cubicBezTo>
                  <a:pt x="23" y="126"/>
                  <a:pt x="23" y="126"/>
                  <a:pt x="25" y="126"/>
                </a:cubicBezTo>
                <a:cubicBezTo>
                  <a:pt x="36" y="126"/>
                  <a:pt x="36" y="126"/>
                  <a:pt x="36" y="126"/>
                </a:cubicBezTo>
                <a:cubicBezTo>
                  <a:pt x="36" y="137"/>
                  <a:pt x="36" y="137"/>
                  <a:pt x="36" y="137"/>
                </a:cubicBezTo>
                <a:cubicBezTo>
                  <a:pt x="36" y="139"/>
                  <a:pt x="38" y="139"/>
                  <a:pt x="38" y="139"/>
                </a:cubicBezTo>
                <a:cubicBezTo>
                  <a:pt x="49" y="139"/>
                  <a:pt x="49" y="139"/>
                  <a:pt x="49" y="139"/>
                </a:cubicBezTo>
                <a:cubicBezTo>
                  <a:pt x="51" y="139"/>
                  <a:pt x="53" y="139"/>
                  <a:pt x="53" y="137"/>
                </a:cubicBezTo>
                <a:cubicBezTo>
                  <a:pt x="53" y="126"/>
                  <a:pt x="53" y="126"/>
                  <a:pt x="53" y="126"/>
                </a:cubicBezTo>
                <a:cubicBezTo>
                  <a:pt x="64" y="126"/>
                  <a:pt x="64" y="126"/>
                  <a:pt x="64" y="126"/>
                </a:cubicBezTo>
                <a:cubicBezTo>
                  <a:pt x="64" y="126"/>
                  <a:pt x="66" y="126"/>
                  <a:pt x="66" y="124"/>
                </a:cubicBezTo>
                <a:cubicBezTo>
                  <a:pt x="66" y="113"/>
                  <a:pt x="66" y="113"/>
                  <a:pt x="66" y="113"/>
                </a:cubicBezTo>
                <a:cubicBezTo>
                  <a:pt x="66" y="111"/>
                  <a:pt x="64" y="111"/>
                  <a:pt x="64" y="111"/>
                </a:cubicBezTo>
                <a:close/>
                <a:moveTo>
                  <a:pt x="59" y="122"/>
                </a:moveTo>
                <a:cubicBezTo>
                  <a:pt x="49" y="122"/>
                  <a:pt x="49" y="122"/>
                  <a:pt x="49" y="122"/>
                </a:cubicBezTo>
                <a:cubicBezTo>
                  <a:pt x="49" y="122"/>
                  <a:pt x="47" y="122"/>
                  <a:pt x="47" y="124"/>
                </a:cubicBezTo>
                <a:cubicBezTo>
                  <a:pt x="47" y="135"/>
                  <a:pt x="47" y="135"/>
                  <a:pt x="47" y="135"/>
                </a:cubicBezTo>
                <a:cubicBezTo>
                  <a:pt x="42" y="135"/>
                  <a:pt x="42" y="135"/>
                  <a:pt x="42" y="135"/>
                </a:cubicBezTo>
                <a:cubicBezTo>
                  <a:pt x="42" y="124"/>
                  <a:pt x="42" y="124"/>
                  <a:pt x="42" y="124"/>
                </a:cubicBezTo>
                <a:cubicBezTo>
                  <a:pt x="42" y="122"/>
                  <a:pt x="40" y="122"/>
                  <a:pt x="38" y="122"/>
                </a:cubicBezTo>
                <a:cubicBezTo>
                  <a:pt x="28" y="122"/>
                  <a:pt x="28" y="122"/>
                  <a:pt x="28" y="122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38" y="115"/>
                  <a:pt x="38" y="115"/>
                  <a:pt x="38" y="115"/>
                </a:cubicBezTo>
                <a:cubicBezTo>
                  <a:pt x="40" y="115"/>
                  <a:pt x="42" y="115"/>
                  <a:pt x="42" y="11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47" y="115"/>
                  <a:pt x="49" y="115"/>
                  <a:pt x="49" y="115"/>
                </a:cubicBezTo>
                <a:cubicBezTo>
                  <a:pt x="59" y="115"/>
                  <a:pt x="59" y="115"/>
                  <a:pt x="59" y="115"/>
                </a:cubicBezTo>
                <a:lnTo>
                  <a:pt x="59" y="122"/>
                </a:lnTo>
                <a:close/>
                <a:moveTo>
                  <a:pt x="124" y="77"/>
                </a:moveTo>
                <a:cubicBezTo>
                  <a:pt x="121" y="75"/>
                  <a:pt x="121" y="75"/>
                  <a:pt x="119" y="75"/>
                </a:cubicBezTo>
                <a:cubicBezTo>
                  <a:pt x="90" y="75"/>
                  <a:pt x="90" y="75"/>
                  <a:pt x="90" y="75"/>
                </a:cubicBezTo>
                <a:cubicBezTo>
                  <a:pt x="90" y="64"/>
                  <a:pt x="90" y="64"/>
                  <a:pt x="90" y="64"/>
                </a:cubicBezTo>
                <a:cubicBezTo>
                  <a:pt x="85" y="64"/>
                  <a:pt x="85" y="64"/>
                  <a:pt x="85" y="64"/>
                </a:cubicBezTo>
                <a:cubicBezTo>
                  <a:pt x="85" y="60"/>
                  <a:pt x="85" y="60"/>
                  <a:pt x="85" y="60"/>
                </a:cubicBezTo>
                <a:cubicBezTo>
                  <a:pt x="85" y="53"/>
                  <a:pt x="79" y="49"/>
                  <a:pt x="75" y="49"/>
                </a:cubicBezTo>
                <a:cubicBezTo>
                  <a:pt x="60" y="49"/>
                  <a:pt x="60" y="49"/>
                  <a:pt x="60" y="49"/>
                </a:cubicBezTo>
                <a:cubicBezTo>
                  <a:pt x="58" y="49"/>
                  <a:pt x="56" y="47"/>
                  <a:pt x="56" y="43"/>
                </a:cubicBezTo>
                <a:cubicBezTo>
                  <a:pt x="56" y="41"/>
                  <a:pt x="58" y="39"/>
                  <a:pt x="60" y="39"/>
                </a:cubicBezTo>
                <a:cubicBezTo>
                  <a:pt x="102" y="39"/>
                  <a:pt x="102" y="39"/>
                  <a:pt x="102" y="39"/>
                </a:cubicBezTo>
                <a:cubicBezTo>
                  <a:pt x="109" y="39"/>
                  <a:pt x="113" y="34"/>
                  <a:pt x="113" y="28"/>
                </a:cubicBezTo>
                <a:cubicBezTo>
                  <a:pt x="113" y="22"/>
                  <a:pt x="109" y="17"/>
                  <a:pt x="102" y="17"/>
                </a:cubicBezTo>
                <a:cubicBezTo>
                  <a:pt x="90" y="17"/>
                  <a:pt x="90" y="17"/>
                  <a:pt x="90" y="17"/>
                </a:cubicBezTo>
                <a:cubicBezTo>
                  <a:pt x="87" y="17"/>
                  <a:pt x="85" y="15"/>
                  <a:pt x="85" y="11"/>
                </a:cubicBezTo>
                <a:cubicBezTo>
                  <a:pt x="85" y="0"/>
                  <a:pt x="85" y="0"/>
                  <a:pt x="85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11"/>
                  <a:pt x="79" y="11"/>
                  <a:pt x="79" y="11"/>
                </a:cubicBezTo>
                <a:cubicBezTo>
                  <a:pt x="79" y="17"/>
                  <a:pt x="83" y="22"/>
                  <a:pt x="90" y="22"/>
                </a:cubicBezTo>
                <a:cubicBezTo>
                  <a:pt x="102" y="22"/>
                  <a:pt x="102" y="22"/>
                  <a:pt x="102" y="22"/>
                </a:cubicBezTo>
                <a:cubicBezTo>
                  <a:pt x="107" y="22"/>
                  <a:pt x="109" y="26"/>
                  <a:pt x="109" y="28"/>
                </a:cubicBezTo>
                <a:cubicBezTo>
                  <a:pt x="109" y="30"/>
                  <a:pt x="107" y="32"/>
                  <a:pt x="102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56" y="32"/>
                  <a:pt x="49" y="39"/>
                  <a:pt x="49" y="43"/>
                </a:cubicBezTo>
                <a:cubicBezTo>
                  <a:pt x="49" y="49"/>
                  <a:pt x="56" y="53"/>
                  <a:pt x="60" y="53"/>
                </a:cubicBezTo>
                <a:cubicBezTo>
                  <a:pt x="75" y="53"/>
                  <a:pt x="75" y="53"/>
                  <a:pt x="75" y="53"/>
                </a:cubicBezTo>
                <a:cubicBezTo>
                  <a:pt x="77" y="53"/>
                  <a:pt x="79" y="58"/>
                  <a:pt x="79" y="60"/>
                </a:cubicBezTo>
                <a:cubicBezTo>
                  <a:pt x="79" y="64"/>
                  <a:pt x="79" y="64"/>
                  <a:pt x="79" y="64"/>
                </a:cubicBezTo>
                <a:cubicBezTo>
                  <a:pt x="75" y="64"/>
                  <a:pt x="75" y="64"/>
                  <a:pt x="75" y="64"/>
                </a:cubicBezTo>
                <a:cubicBezTo>
                  <a:pt x="75" y="75"/>
                  <a:pt x="75" y="75"/>
                  <a:pt x="75" y="75"/>
                </a:cubicBezTo>
                <a:cubicBezTo>
                  <a:pt x="45" y="75"/>
                  <a:pt x="45" y="75"/>
                  <a:pt x="45" y="75"/>
                </a:cubicBezTo>
                <a:cubicBezTo>
                  <a:pt x="43" y="75"/>
                  <a:pt x="41" y="75"/>
                  <a:pt x="41" y="77"/>
                </a:cubicBezTo>
                <a:cubicBezTo>
                  <a:pt x="22" y="77"/>
                  <a:pt x="5" y="94"/>
                  <a:pt x="2" y="113"/>
                </a:cubicBezTo>
                <a:cubicBezTo>
                  <a:pt x="0" y="136"/>
                  <a:pt x="17" y="157"/>
                  <a:pt x="41" y="160"/>
                </a:cubicBezTo>
                <a:cubicBezTo>
                  <a:pt x="49" y="162"/>
                  <a:pt x="60" y="160"/>
                  <a:pt x="66" y="153"/>
                </a:cubicBezTo>
                <a:cubicBezTo>
                  <a:pt x="70" y="151"/>
                  <a:pt x="75" y="151"/>
                  <a:pt x="79" y="149"/>
                </a:cubicBezTo>
                <a:cubicBezTo>
                  <a:pt x="85" y="149"/>
                  <a:pt x="85" y="149"/>
                  <a:pt x="85" y="149"/>
                </a:cubicBezTo>
                <a:cubicBezTo>
                  <a:pt x="90" y="151"/>
                  <a:pt x="94" y="151"/>
                  <a:pt x="96" y="153"/>
                </a:cubicBezTo>
                <a:cubicBezTo>
                  <a:pt x="117" y="166"/>
                  <a:pt x="143" y="160"/>
                  <a:pt x="155" y="140"/>
                </a:cubicBezTo>
                <a:cubicBezTo>
                  <a:pt x="160" y="132"/>
                  <a:pt x="162" y="123"/>
                  <a:pt x="162" y="113"/>
                </a:cubicBezTo>
                <a:cubicBezTo>
                  <a:pt x="160" y="94"/>
                  <a:pt x="143" y="77"/>
                  <a:pt x="124" y="77"/>
                </a:cubicBezTo>
                <a:close/>
                <a:moveTo>
                  <a:pt x="79" y="70"/>
                </a:moveTo>
                <a:cubicBezTo>
                  <a:pt x="85" y="70"/>
                  <a:pt x="85" y="70"/>
                  <a:pt x="85" y="70"/>
                </a:cubicBezTo>
                <a:cubicBezTo>
                  <a:pt x="85" y="75"/>
                  <a:pt x="85" y="75"/>
                  <a:pt x="85" y="75"/>
                </a:cubicBezTo>
                <a:cubicBezTo>
                  <a:pt x="79" y="75"/>
                  <a:pt x="79" y="75"/>
                  <a:pt x="79" y="75"/>
                </a:cubicBezTo>
                <a:lnTo>
                  <a:pt x="79" y="70"/>
                </a:lnTo>
                <a:close/>
                <a:moveTo>
                  <a:pt x="147" y="143"/>
                </a:moveTo>
                <a:cubicBezTo>
                  <a:pt x="134" y="155"/>
                  <a:pt x="115" y="160"/>
                  <a:pt x="100" y="149"/>
                </a:cubicBezTo>
                <a:cubicBezTo>
                  <a:pt x="96" y="147"/>
                  <a:pt x="90" y="145"/>
                  <a:pt x="85" y="145"/>
                </a:cubicBezTo>
                <a:cubicBezTo>
                  <a:pt x="83" y="145"/>
                  <a:pt x="83" y="145"/>
                  <a:pt x="81" y="145"/>
                </a:cubicBezTo>
                <a:cubicBezTo>
                  <a:pt x="79" y="145"/>
                  <a:pt x="79" y="145"/>
                  <a:pt x="79" y="145"/>
                </a:cubicBezTo>
                <a:cubicBezTo>
                  <a:pt x="73" y="145"/>
                  <a:pt x="68" y="147"/>
                  <a:pt x="64" y="149"/>
                </a:cubicBezTo>
                <a:cubicBezTo>
                  <a:pt x="47" y="160"/>
                  <a:pt x="24" y="155"/>
                  <a:pt x="13" y="138"/>
                </a:cubicBezTo>
                <a:cubicBezTo>
                  <a:pt x="9" y="130"/>
                  <a:pt x="7" y="121"/>
                  <a:pt x="9" y="113"/>
                </a:cubicBezTo>
                <a:cubicBezTo>
                  <a:pt x="9" y="98"/>
                  <a:pt x="26" y="83"/>
                  <a:pt x="41" y="81"/>
                </a:cubicBezTo>
                <a:cubicBezTo>
                  <a:pt x="43" y="81"/>
                  <a:pt x="43" y="81"/>
                  <a:pt x="45" y="81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121" y="81"/>
                  <a:pt x="121" y="81"/>
                  <a:pt x="124" y="81"/>
                </a:cubicBezTo>
                <a:cubicBezTo>
                  <a:pt x="138" y="83"/>
                  <a:pt x="153" y="98"/>
                  <a:pt x="155" y="113"/>
                </a:cubicBezTo>
                <a:cubicBezTo>
                  <a:pt x="158" y="123"/>
                  <a:pt x="153" y="134"/>
                  <a:pt x="147" y="143"/>
                </a:cubicBezTo>
                <a:close/>
                <a:moveTo>
                  <a:pt x="119" y="113"/>
                </a:moveTo>
                <a:cubicBezTo>
                  <a:pt x="125" y="113"/>
                  <a:pt x="129" y="109"/>
                  <a:pt x="129" y="102"/>
                </a:cubicBezTo>
                <a:cubicBezTo>
                  <a:pt x="129" y="96"/>
                  <a:pt x="125" y="91"/>
                  <a:pt x="119" y="91"/>
                </a:cubicBezTo>
                <a:cubicBezTo>
                  <a:pt x="113" y="91"/>
                  <a:pt x="108" y="96"/>
                  <a:pt x="108" y="102"/>
                </a:cubicBezTo>
                <a:cubicBezTo>
                  <a:pt x="108" y="109"/>
                  <a:pt x="113" y="113"/>
                  <a:pt x="119" y="113"/>
                </a:cubicBezTo>
                <a:close/>
                <a:moveTo>
                  <a:pt x="119" y="96"/>
                </a:moveTo>
                <a:cubicBezTo>
                  <a:pt x="121" y="96"/>
                  <a:pt x="123" y="98"/>
                  <a:pt x="123" y="102"/>
                </a:cubicBezTo>
                <a:cubicBezTo>
                  <a:pt x="123" y="105"/>
                  <a:pt x="121" y="107"/>
                  <a:pt x="119" y="107"/>
                </a:cubicBezTo>
                <a:cubicBezTo>
                  <a:pt x="117" y="107"/>
                  <a:pt x="113" y="105"/>
                  <a:pt x="113" y="102"/>
                </a:cubicBezTo>
                <a:cubicBezTo>
                  <a:pt x="113" y="98"/>
                  <a:pt x="117" y="96"/>
                  <a:pt x="119" y="96"/>
                </a:cubicBezTo>
                <a:close/>
                <a:moveTo>
                  <a:pt x="119" y="124"/>
                </a:moveTo>
                <a:cubicBezTo>
                  <a:pt x="113" y="124"/>
                  <a:pt x="108" y="128"/>
                  <a:pt x="108" y="135"/>
                </a:cubicBezTo>
                <a:cubicBezTo>
                  <a:pt x="108" y="141"/>
                  <a:pt x="113" y="145"/>
                  <a:pt x="119" y="145"/>
                </a:cubicBezTo>
                <a:cubicBezTo>
                  <a:pt x="125" y="145"/>
                  <a:pt x="129" y="141"/>
                  <a:pt x="129" y="135"/>
                </a:cubicBezTo>
                <a:cubicBezTo>
                  <a:pt x="129" y="128"/>
                  <a:pt x="125" y="124"/>
                  <a:pt x="119" y="124"/>
                </a:cubicBezTo>
                <a:close/>
                <a:moveTo>
                  <a:pt x="119" y="139"/>
                </a:moveTo>
                <a:cubicBezTo>
                  <a:pt x="117" y="139"/>
                  <a:pt x="113" y="137"/>
                  <a:pt x="113" y="135"/>
                </a:cubicBezTo>
                <a:cubicBezTo>
                  <a:pt x="113" y="131"/>
                  <a:pt x="117" y="128"/>
                  <a:pt x="119" y="128"/>
                </a:cubicBezTo>
                <a:cubicBezTo>
                  <a:pt x="121" y="128"/>
                  <a:pt x="123" y="131"/>
                  <a:pt x="123" y="135"/>
                </a:cubicBezTo>
                <a:cubicBezTo>
                  <a:pt x="123" y="137"/>
                  <a:pt x="121" y="139"/>
                  <a:pt x="119" y="139"/>
                </a:cubicBezTo>
                <a:close/>
                <a:moveTo>
                  <a:pt x="99" y="107"/>
                </a:moveTo>
                <a:cubicBezTo>
                  <a:pt x="93" y="107"/>
                  <a:pt x="89" y="113"/>
                  <a:pt x="89" y="117"/>
                </a:cubicBezTo>
                <a:cubicBezTo>
                  <a:pt x="89" y="123"/>
                  <a:pt x="93" y="127"/>
                  <a:pt x="99" y="127"/>
                </a:cubicBezTo>
                <a:cubicBezTo>
                  <a:pt x="106" y="127"/>
                  <a:pt x="110" y="123"/>
                  <a:pt x="110" y="117"/>
                </a:cubicBezTo>
                <a:cubicBezTo>
                  <a:pt x="110" y="113"/>
                  <a:pt x="106" y="107"/>
                  <a:pt x="99" y="107"/>
                </a:cubicBezTo>
                <a:close/>
                <a:moveTo>
                  <a:pt x="99" y="123"/>
                </a:moveTo>
                <a:cubicBezTo>
                  <a:pt x="97" y="123"/>
                  <a:pt x="95" y="121"/>
                  <a:pt x="95" y="117"/>
                </a:cubicBezTo>
                <a:cubicBezTo>
                  <a:pt x="95" y="115"/>
                  <a:pt x="97" y="113"/>
                  <a:pt x="99" y="113"/>
                </a:cubicBezTo>
                <a:cubicBezTo>
                  <a:pt x="104" y="113"/>
                  <a:pt x="106" y="115"/>
                  <a:pt x="106" y="117"/>
                </a:cubicBezTo>
                <a:cubicBezTo>
                  <a:pt x="106" y="121"/>
                  <a:pt x="104" y="123"/>
                  <a:pt x="99" y="123"/>
                </a:cubicBezTo>
                <a:close/>
                <a:moveTo>
                  <a:pt x="138" y="107"/>
                </a:moveTo>
                <a:cubicBezTo>
                  <a:pt x="132" y="107"/>
                  <a:pt x="127" y="113"/>
                  <a:pt x="127" y="117"/>
                </a:cubicBezTo>
                <a:cubicBezTo>
                  <a:pt x="127" y="123"/>
                  <a:pt x="132" y="127"/>
                  <a:pt x="138" y="127"/>
                </a:cubicBezTo>
                <a:cubicBezTo>
                  <a:pt x="142" y="127"/>
                  <a:pt x="149" y="123"/>
                  <a:pt x="149" y="117"/>
                </a:cubicBezTo>
                <a:cubicBezTo>
                  <a:pt x="149" y="113"/>
                  <a:pt x="142" y="107"/>
                  <a:pt x="138" y="107"/>
                </a:cubicBezTo>
                <a:close/>
                <a:moveTo>
                  <a:pt x="138" y="123"/>
                </a:moveTo>
                <a:cubicBezTo>
                  <a:pt x="134" y="123"/>
                  <a:pt x="132" y="121"/>
                  <a:pt x="132" y="117"/>
                </a:cubicBezTo>
                <a:cubicBezTo>
                  <a:pt x="132" y="115"/>
                  <a:pt x="134" y="113"/>
                  <a:pt x="138" y="113"/>
                </a:cubicBezTo>
                <a:cubicBezTo>
                  <a:pt x="140" y="113"/>
                  <a:pt x="142" y="115"/>
                  <a:pt x="142" y="117"/>
                </a:cubicBezTo>
                <a:cubicBezTo>
                  <a:pt x="142" y="121"/>
                  <a:pt x="140" y="123"/>
                  <a:pt x="138" y="1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DABF6969-D6A4-DA98-6C40-EF27518D61C7}"/>
              </a:ext>
            </a:extLst>
          </p:cNvPr>
          <p:cNvSpPr>
            <a:spLocks noEditPoints="1"/>
          </p:cNvSpPr>
          <p:nvPr/>
        </p:nvSpPr>
        <p:spPr bwMode="auto">
          <a:xfrm>
            <a:off x="6788151" y="4186238"/>
            <a:ext cx="261938" cy="134938"/>
          </a:xfrm>
          <a:custGeom>
            <a:avLst/>
            <a:gdLst>
              <a:gd name="T0" fmla="*/ 152 w 165"/>
              <a:gd name="T1" fmla="*/ 19 h 85"/>
              <a:gd name="T2" fmla="*/ 118 w 165"/>
              <a:gd name="T3" fmla="*/ 2 h 85"/>
              <a:gd name="T4" fmla="*/ 60 w 165"/>
              <a:gd name="T5" fmla="*/ 13 h 85"/>
              <a:gd name="T6" fmla="*/ 28 w 165"/>
              <a:gd name="T7" fmla="*/ 4 h 85"/>
              <a:gd name="T8" fmla="*/ 5 w 165"/>
              <a:gd name="T9" fmla="*/ 56 h 85"/>
              <a:gd name="T10" fmla="*/ 26 w 165"/>
              <a:gd name="T11" fmla="*/ 85 h 85"/>
              <a:gd name="T12" fmla="*/ 52 w 165"/>
              <a:gd name="T13" fmla="*/ 62 h 85"/>
              <a:gd name="T14" fmla="*/ 79 w 165"/>
              <a:gd name="T15" fmla="*/ 58 h 85"/>
              <a:gd name="T16" fmla="*/ 101 w 165"/>
              <a:gd name="T17" fmla="*/ 68 h 85"/>
              <a:gd name="T18" fmla="*/ 120 w 165"/>
              <a:gd name="T19" fmla="*/ 73 h 85"/>
              <a:gd name="T20" fmla="*/ 147 w 165"/>
              <a:gd name="T21" fmla="*/ 83 h 85"/>
              <a:gd name="T22" fmla="*/ 162 w 165"/>
              <a:gd name="T23" fmla="*/ 56 h 85"/>
              <a:gd name="T24" fmla="*/ 145 w 165"/>
              <a:gd name="T25" fmla="*/ 79 h 85"/>
              <a:gd name="T26" fmla="*/ 126 w 165"/>
              <a:gd name="T27" fmla="*/ 70 h 85"/>
              <a:gd name="T28" fmla="*/ 113 w 165"/>
              <a:gd name="T29" fmla="*/ 53 h 85"/>
              <a:gd name="T30" fmla="*/ 101 w 165"/>
              <a:gd name="T31" fmla="*/ 62 h 85"/>
              <a:gd name="T32" fmla="*/ 88 w 165"/>
              <a:gd name="T33" fmla="*/ 51 h 85"/>
              <a:gd name="T34" fmla="*/ 75 w 165"/>
              <a:gd name="T35" fmla="*/ 53 h 85"/>
              <a:gd name="T36" fmla="*/ 56 w 165"/>
              <a:gd name="T37" fmla="*/ 56 h 85"/>
              <a:gd name="T38" fmla="*/ 47 w 165"/>
              <a:gd name="T39" fmla="*/ 56 h 85"/>
              <a:gd name="T40" fmla="*/ 20 w 165"/>
              <a:gd name="T41" fmla="*/ 79 h 85"/>
              <a:gd name="T42" fmla="*/ 22 w 165"/>
              <a:gd name="T43" fmla="*/ 21 h 85"/>
              <a:gd name="T44" fmla="*/ 39 w 165"/>
              <a:gd name="T45" fmla="*/ 6 h 85"/>
              <a:gd name="T46" fmla="*/ 56 w 165"/>
              <a:gd name="T47" fmla="*/ 15 h 85"/>
              <a:gd name="T48" fmla="*/ 105 w 165"/>
              <a:gd name="T49" fmla="*/ 19 h 85"/>
              <a:gd name="T50" fmla="*/ 120 w 165"/>
              <a:gd name="T51" fmla="*/ 9 h 85"/>
              <a:gd name="T52" fmla="*/ 145 w 165"/>
              <a:gd name="T53" fmla="*/ 21 h 85"/>
              <a:gd name="T54" fmla="*/ 154 w 165"/>
              <a:gd name="T55" fmla="*/ 70 h 85"/>
              <a:gd name="T56" fmla="*/ 122 w 165"/>
              <a:gd name="T57" fmla="*/ 21 h 85"/>
              <a:gd name="T58" fmla="*/ 130 w 165"/>
              <a:gd name="T59" fmla="*/ 21 h 85"/>
              <a:gd name="T60" fmla="*/ 126 w 165"/>
              <a:gd name="T61" fmla="*/ 36 h 85"/>
              <a:gd name="T62" fmla="*/ 126 w 165"/>
              <a:gd name="T63" fmla="*/ 44 h 85"/>
              <a:gd name="T64" fmla="*/ 126 w 165"/>
              <a:gd name="T65" fmla="*/ 36 h 85"/>
              <a:gd name="T66" fmla="*/ 113 w 165"/>
              <a:gd name="T67" fmla="*/ 32 h 85"/>
              <a:gd name="T68" fmla="*/ 122 w 165"/>
              <a:gd name="T69" fmla="*/ 32 h 85"/>
              <a:gd name="T70" fmla="*/ 137 w 165"/>
              <a:gd name="T71" fmla="*/ 28 h 85"/>
              <a:gd name="T72" fmla="*/ 137 w 165"/>
              <a:gd name="T73" fmla="*/ 36 h 85"/>
              <a:gd name="T74" fmla="*/ 137 w 165"/>
              <a:gd name="T75" fmla="*/ 28 h 85"/>
              <a:gd name="T76" fmla="*/ 43 w 165"/>
              <a:gd name="T77" fmla="*/ 27 h 85"/>
              <a:gd name="T78" fmla="*/ 40 w 165"/>
              <a:gd name="T79" fmla="*/ 19 h 85"/>
              <a:gd name="T80" fmla="*/ 36 w 165"/>
              <a:gd name="T81" fmla="*/ 27 h 85"/>
              <a:gd name="T82" fmla="*/ 27 w 165"/>
              <a:gd name="T83" fmla="*/ 32 h 85"/>
              <a:gd name="T84" fmla="*/ 36 w 165"/>
              <a:gd name="T85" fmla="*/ 34 h 85"/>
              <a:gd name="T86" fmla="*/ 40 w 165"/>
              <a:gd name="T87" fmla="*/ 44 h 85"/>
              <a:gd name="T88" fmla="*/ 43 w 165"/>
              <a:gd name="T89" fmla="*/ 34 h 85"/>
              <a:gd name="T90" fmla="*/ 51 w 165"/>
              <a:gd name="T91" fmla="*/ 32 h 85"/>
              <a:gd name="T92" fmla="*/ 75 w 165"/>
              <a:gd name="T93" fmla="*/ 28 h 85"/>
              <a:gd name="T94" fmla="*/ 69 w 165"/>
              <a:gd name="T95" fmla="*/ 32 h 85"/>
              <a:gd name="T96" fmla="*/ 75 w 165"/>
              <a:gd name="T97" fmla="*/ 34 h 85"/>
              <a:gd name="T98" fmla="*/ 75 w 165"/>
              <a:gd name="T99" fmla="*/ 28 h 85"/>
              <a:gd name="T100" fmla="*/ 94 w 165"/>
              <a:gd name="T101" fmla="*/ 28 h 85"/>
              <a:gd name="T102" fmla="*/ 87 w 165"/>
              <a:gd name="T103" fmla="*/ 32 h 85"/>
              <a:gd name="T104" fmla="*/ 94 w 165"/>
              <a:gd name="T105" fmla="*/ 34 h 85"/>
              <a:gd name="T106" fmla="*/ 64 w 165"/>
              <a:gd name="T107" fmla="*/ 46 h 85"/>
              <a:gd name="T108" fmla="*/ 64 w 165"/>
              <a:gd name="T109" fmla="*/ 59 h 85"/>
              <a:gd name="T110" fmla="*/ 64 w 165"/>
              <a:gd name="T111" fmla="*/ 46 h 85"/>
              <a:gd name="T112" fmla="*/ 62 w 165"/>
              <a:gd name="T113" fmla="*/ 53 h 85"/>
              <a:gd name="T114" fmla="*/ 67 w 165"/>
              <a:gd name="T115" fmla="*/ 53 h 85"/>
              <a:gd name="T116" fmla="*/ 101 w 165"/>
              <a:gd name="T117" fmla="*/ 46 h 85"/>
              <a:gd name="T118" fmla="*/ 101 w 165"/>
              <a:gd name="T119" fmla="*/ 59 h 85"/>
              <a:gd name="T120" fmla="*/ 101 w 165"/>
              <a:gd name="T121" fmla="*/ 46 h 85"/>
              <a:gd name="T122" fmla="*/ 101 w 165"/>
              <a:gd name="T123" fmla="*/ 50 h 85"/>
              <a:gd name="T124" fmla="*/ 101 w 165"/>
              <a:gd name="T125" fmla="*/ 5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5" h="85">
                <a:moveTo>
                  <a:pt x="162" y="56"/>
                </a:moveTo>
                <a:cubicBezTo>
                  <a:pt x="152" y="19"/>
                  <a:pt x="152" y="19"/>
                  <a:pt x="152" y="19"/>
                </a:cubicBezTo>
                <a:cubicBezTo>
                  <a:pt x="150" y="13"/>
                  <a:pt x="145" y="6"/>
                  <a:pt x="139" y="4"/>
                </a:cubicBezTo>
                <a:cubicBezTo>
                  <a:pt x="133" y="0"/>
                  <a:pt x="124" y="0"/>
                  <a:pt x="118" y="2"/>
                </a:cubicBezTo>
                <a:cubicBezTo>
                  <a:pt x="113" y="4"/>
                  <a:pt x="109" y="9"/>
                  <a:pt x="105" y="13"/>
                </a:cubicBezTo>
                <a:cubicBezTo>
                  <a:pt x="60" y="13"/>
                  <a:pt x="60" y="13"/>
                  <a:pt x="60" y="13"/>
                </a:cubicBezTo>
                <a:cubicBezTo>
                  <a:pt x="58" y="9"/>
                  <a:pt x="54" y="4"/>
                  <a:pt x="49" y="2"/>
                </a:cubicBezTo>
                <a:cubicBezTo>
                  <a:pt x="41" y="0"/>
                  <a:pt x="34" y="0"/>
                  <a:pt x="28" y="4"/>
                </a:cubicBezTo>
                <a:cubicBezTo>
                  <a:pt x="22" y="6"/>
                  <a:pt x="15" y="13"/>
                  <a:pt x="15" y="19"/>
                </a:cubicBezTo>
                <a:cubicBezTo>
                  <a:pt x="5" y="56"/>
                  <a:pt x="5" y="56"/>
                  <a:pt x="5" y="56"/>
                </a:cubicBezTo>
                <a:cubicBezTo>
                  <a:pt x="0" y="68"/>
                  <a:pt x="7" y="81"/>
                  <a:pt x="17" y="83"/>
                </a:cubicBezTo>
                <a:cubicBezTo>
                  <a:pt x="20" y="85"/>
                  <a:pt x="22" y="85"/>
                  <a:pt x="26" y="85"/>
                </a:cubicBezTo>
                <a:cubicBezTo>
                  <a:pt x="34" y="85"/>
                  <a:pt x="43" y="81"/>
                  <a:pt x="47" y="73"/>
                </a:cubicBezTo>
                <a:cubicBezTo>
                  <a:pt x="52" y="62"/>
                  <a:pt x="52" y="62"/>
                  <a:pt x="52" y="62"/>
                </a:cubicBezTo>
                <a:cubicBezTo>
                  <a:pt x="56" y="66"/>
                  <a:pt x="60" y="68"/>
                  <a:pt x="64" y="68"/>
                </a:cubicBezTo>
                <a:cubicBezTo>
                  <a:pt x="73" y="68"/>
                  <a:pt x="77" y="64"/>
                  <a:pt x="79" y="58"/>
                </a:cubicBezTo>
                <a:cubicBezTo>
                  <a:pt x="86" y="58"/>
                  <a:pt x="86" y="58"/>
                  <a:pt x="86" y="58"/>
                </a:cubicBezTo>
                <a:cubicBezTo>
                  <a:pt x="88" y="64"/>
                  <a:pt x="94" y="68"/>
                  <a:pt x="101" y="68"/>
                </a:cubicBezTo>
                <a:cubicBezTo>
                  <a:pt x="107" y="68"/>
                  <a:pt x="111" y="66"/>
                  <a:pt x="116" y="62"/>
                </a:cubicBezTo>
                <a:cubicBezTo>
                  <a:pt x="120" y="73"/>
                  <a:pt x="120" y="73"/>
                  <a:pt x="120" y="73"/>
                </a:cubicBezTo>
                <a:cubicBezTo>
                  <a:pt x="122" y="77"/>
                  <a:pt x="126" y="81"/>
                  <a:pt x="130" y="83"/>
                </a:cubicBezTo>
                <a:cubicBezTo>
                  <a:pt x="137" y="85"/>
                  <a:pt x="143" y="85"/>
                  <a:pt x="147" y="83"/>
                </a:cubicBezTo>
                <a:cubicBezTo>
                  <a:pt x="154" y="81"/>
                  <a:pt x="158" y="79"/>
                  <a:pt x="160" y="73"/>
                </a:cubicBezTo>
                <a:cubicBezTo>
                  <a:pt x="162" y="68"/>
                  <a:pt x="165" y="62"/>
                  <a:pt x="162" y="56"/>
                </a:cubicBezTo>
                <a:close/>
                <a:moveTo>
                  <a:pt x="154" y="70"/>
                </a:moveTo>
                <a:cubicBezTo>
                  <a:pt x="152" y="75"/>
                  <a:pt x="150" y="77"/>
                  <a:pt x="145" y="79"/>
                </a:cubicBezTo>
                <a:cubicBezTo>
                  <a:pt x="141" y="79"/>
                  <a:pt x="137" y="79"/>
                  <a:pt x="135" y="77"/>
                </a:cubicBezTo>
                <a:cubicBezTo>
                  <a:pt x="130" y="77"/>
                  <a:pt x="126" y="73"/>
                  <a:pt x="126" y="70"/>
                </a:cubicBezTo>
                <a:cubicBezTo>
                  <a:pt x="118" y="56"/>
                  <a:pt x="118" y="56"/>
                  <a:pt x="118" y="56"/>
                </a:cubicBezTo>
                <a:cubicBezTo>
                  <a:pt x="118" y="53"/>
                  <a:pt x="116" y="53"/>
                  <a:pt x="113" y="53"/>
                </a:cubicBezTo>
                <a:cubicBezTo>
                  <a:pt x="113" y="53"/>
                  <a:pt x="111" y="53"/>
                  <a:pt x="111" y="56"/>
                </a:cubicBezTo>
                <a:cubicBezTo>
                  <a:pt x="109" y="60"/>
                  <a:pt x="105" y="62"/>
                  <a:pt x="101" y="62"/>
                </a:cubicBezTo>
                <a:cubicBezTo>
                  <a:pt x="96" y="62"/>
                  <a:pt x="92" y="60"/>
                  <a:pt x="92" y="53"/>
                </a:cubicBezTo>
                <a:cubicBezTo>
                  <a:pt x="92" y="53"/>
                  <a:pt x="90" y="51"/>
                  <a:pt x="88" y="51"/>
                </a:cubicBezTo>
                <a:cubicBezTo>
                  <a:pt x="79" y="51"/>
                  <a:pt x="79" y="51"/>
                  <a:pt x="79" y="51"/>
                </a:cubicBezTo>
                <a:cubicBezTo>
                  <a:pt x="77" y="51"/>
                  <a:pt x="75" y="53"/>
                  <a:pt x="75" y="53"/>
                </a:cubicBezTo>
                <a:cubicBezTo>
                  <a:pt x="73" y="60"/>
                  <a:pt x="69" y="62"/>
                  <a:pt x="64" y="62"/>
                </a:cubicBezTo>
                <a:cubicBezTo>
                  <a:pt x="60" y="62"/>
                  <a:pt x="58" y="60"/>
                  <a:pt x="56" y="56"/>
                </a:cubicBezTo>
                <a:cubicBezTo>
                  <a:pt x="56" y="53"/>
                  <a:pt x="54" y="53"/>
                  <a:pt x="52" y="53"/>
                </a:cubicBezTo>
                <a:cubicBezTo>
                  <a:pt x="49" y="53"/>
                  <a:pt x="49" y="53"/>
                  <a:pt x="47" y="56"/>
                </a:cubicBezTo>
                <a:cubicBezTo>
                  <a:pt x="41" y="70"/>
                  <a:pt x="41" y="70"/>
                  <a:pt x="41" y="70"/>
                </a:cubicBezTo>
                <a:cubicBezTo>
                  <a:pt x="37" y="77"/>
                  <a:pt x="28" y="81"/>
                  <a:pt x="20" y="79"/>
                </a:cubicBezTo>
                <a:cubicBezTo>
                  <a:pt x="11" y="75"/>
                  <a:pt x="9" y="66"/>
                  <a:pt x="11" y="58"/>
                </a:cubicBezTo>
                <a:cubicBezTo>
                  <a:pt x="22" y="21"/>
                  <a:pt x="22" y="21"/>
                  <a:pt x="22" y="21"/>
                </a:cubicBezTo>
                <a:cubicBezTo>
                  <a:pt x="22" y="17"/>
                  <a:pt x="26" y="13"/>
                  <a:pt x="30" y="9"/>
                </a:cubicBezTo>
                <a:cubicBezTo>
                  <a:pt x="34" y="9"/>
                  <a:pt x="37" y="6"/>
                  <a:pt x="39" y="6"/>
                </a:cubicBezTo>
                <a:cubicBezTo>
                  <a:pt x="41" y="6"/>
                  <a:pt x="45" y="9"/>
                  <a:pt x="47" y="9"/>
                </a:cubicBezTo>
                <a:cubicBezTo>
                  <a:pt x="49" y="11"/>
                  <a:pt x="54" y="13"/>
                  <a:pt x="56" y="15"/>
                </a:cubicBezTo>
                <a:cubicBezTo>
                  <a:pt x="56" y="17"/>
                  <a:pt x="58" y="19"/>
                  <a:pt x="60" y="19"/>
                </a:cubicBezTo>
                <a:cubicBezTo>
                  <a:pt x="105" y="19"/>
                  <a:pt x="105" y="19"/>
                  <a:pt x="105" y="19"/>
                </a:cubicBezTo>
                <a:cubicBezTo>
                  <a:pt x="107" y="19"/>
                  <a:pt x="109" y="17"/>
                  <a:pt x="111" y="15"/>
                </a:cubicBezTo>
                <a:cubicBezTo>
                  <a:pt x="113" y="13"/>
                  <a:pt x="116" y="11"/>
                  <a:pt x="120" y="9"/>
                </a:cubicBezTo>
                <a:cubicBezTo>
                  <a:pt x="124" y="6"/>
                  <a:pt x="130" y="6"/>
                  <a:pt x="135" y="9"/>
                </a:cubicBezTo>
                <a:cubicBezTo>
                  <a:pt x="141" y="13"/>
                  <a:pt x="143" y="17"/>
                  <a:pt x="145" y="21"/>
                </a:cubicBezTo>
                <a:cubicBezTo>
                  <a:pt x="156" y="58"/>
                  <a:pt x="156" y="58"/>
                  <a:pt x="156" y="58"/>
                </a:cubicBezTo>
                <a:cubicBezTo>
                  <a:pt x="156" y="62"/>
                  <a:pt x="156" y="66"/>
                  <a:pt x="154" y="70"/>
                </a:cubicBezTo>
                <a:close/>
                <a:moveTo>
                  <a:pt x="126" y="16"/>
                </a:moveTo>
                <a:cubicBezTo>
                  <a:pt x="124" y="16"/>
                  <a:pt x="122" y="19"/>
                  <a:pt x="122" y="21"/>
                </a:cubicBezTo>
                <a:cubicBezTo>
                  <a:pt x="122" y="23"/>
                  <a:pt x="124" y="25"/>
                  <a:pt x="126" y="25"/>
                </a:cubicBezTo>
                <a:cubicBezTo>
                  <a:pt x="128" y="25"/>
                  <a:pt x="130" y="23"/>
                  <a:pt x="130" y="21"/>
                </a:cubicBezTo>
                <a:cubicBezTo>
                  <a:pt x="130" y="19"/>
                  <a:pt x="128" y="16"/>
                  <a:pt x="126" y="16"/>
                </a:cubicBezTo>
                <a:close/>
                <a:moveTo>
                  <a:pt x="126" y="36"/>
                </a:moveTo>
                <a:cubicBezTo>
                  <a:pt x="124" y="36"/>
                  <a:pt x="122" y="38"/>
                  <a:pt x="122" y="40"/>
                </a:cubicBezTo>
                <a:cubicBezTo>
                  <a:pt x="122" y="42"/>
                  <a:pt x="124" y="44"/>
                  <a:pt x="126" y="44"/>
                </a:cubicBezTo>
                <a:cubicBezTo>
                  <a:pt x="128" y="44"/>
                  <a:pt x="130" y="42"/>
                  <a:pt x="130" y="40"/>
                </a:cubicBezTo>
                <a:cubicBezTo>
                  <a:pt x="130" y="38"/>
                  <a:pt x="128" y="36"/>
                  <a:pt x="126" y="36"/>
                </a:cubicBezTo>
                <a:close/>
                <a:moveTo>
                  <a:pt x="117" y="28"/>
                </a:moveTo>
                <a:cubicBezTo>
                  <a:pt x="115" y="28"/>
                  <a:pt x="113" y="30"/>
                  <a:pt x="113" y="32"/>
                </a:cubicBezTo>
                <a:cubicBezTo>
                  <a:pt x="113" y="34"/>
                  <a:pt x="115" y="36"/>
                  <a:pt x="117" y="36"/>
                </a:cubicBezTo>
                <a:cubicBezTo>
                  <a:pt x="120" y="36"/>
                  <a:pt x="122" y="34"/>
                  <a:pt x="122" y="32"/>
                </a:cubicBezTo>
                <a:cubicBezTo>
                  <a:pt x="122" y="30"/>
                  <a:pt x="120" y="28"/>
                  <a:pt x="117" y="28"/>
                </a:cubicBezTo>
                <a:close/>
                <a:moveTo>
                  <a:pt x="137" y="28"/>
                </a:moveTo>
                <a:cubicBezTo>
                  <a:pt x="135" y="28"/>
                  <a:pt x="133" y="30"/>
                  <a:pt x="133" y="32"/>
                </a:cubicBezTo>
                <a:cubicBezTo>
                  <a:pt x="133" y="34"/>
                  <a:pt x="135" y="36"/>
                  <a:pt x="137" y="36"/>
                </a:cubicBezTo>
                <a:cubicBezTo>
                  <a:pt x="139" y="36"/>
                  <a:pt x="141" y="34"/>
                  <a:pt x="141" y="32"/>
                </a:cubicBezTo>
                <a:cubicBezTo>
                  <a:pt x="141" y="30"/>
                  <a:pt x="139" y="28"/>
                  <a:pt x="137" y="28"/>
                </a:cubicBezTo>
                <a:close/>
                <a:moveTo>
                  <a:pt x="49" y="27"/>
                </a:moveTo>
                <a:cubicBezTo>
                  <a:pt x="43" y="27"/>
                  <a:pt x="43" y="27"/>
                  <a:pt x="43" y="27"/>
                </a:cubicBezTo>
                <a:cubicBezTo>
                  <a:pt x="43" y="23"/>
                  <a:pt x="43" y="23"/>
                  <a:pt x="43" y="23"/>
                </a:cubicBezTo>
                <a:cubicBezTo>
                  <a:pt x="43" y="21"/>
                  <a:pt x="40" y="19"/>
                  <a:pt x="40" y="19"/>
                </a:cubicBezTo>
                <a:cubicBezTo>
                  <a:pt x="38" y="19"/>
                  <a:pt x="36" y="21"/>
                  <a:pt x="36" y="23"/>
                </a:cubicBezTo>
                <a:cubicBezTo>
                  <a:pt x="36" y="27"/>
                  <a:pt x="36" y="27"/>
                  <a:pt x="36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27" y="27"/>
                  <a:pt x="27" y="30"/>
                  <a:pt x="27" y="32"/>
                </a:cubicBezTo>
                <a:cubicBezTo>
                  <a:pt x="27" y="34"/>
                  <a:pt x="27" y="34"/>
                  <a:pt x="30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40"/>
                  <a:pt x="36" y="40"/>
                  <a:pt x="36" y="40"/>
                </a:cubicBezTo>
                <a:cubicBezTo>
                  <a:pt x="36" y="42"/>
                  <a:pt x="38" y="44"/>
                  <a:pt x="40" y="44"/>
                </a:cubicBezTo>
                <a:cubicBezTo>
                  <a:pt x="40" y="44"/>
                  <a:pt x="43" y="42"/>
                  <a:pt x="43" y="40"/>
                </a:cubicBezTo>
                <a:cubicBezTo>
                  <a:pt x="43" y="34"/>
                  <a:pt x="43" y="34"/>
                  <a:pt x="43" y="34"/>
                </a:cubicBezTo>
                <a:cubicBezTo>
                  <a:pt x="49" y="34"/>
                  <a:pt x="49" y="34"/>
                  <a:pt x="49" y="34"/>
                </a:cubicBezTo>
                <a:cubicBezTo>
                  <a:pt x="51" y="34"/>
                  <a:pt x="51" y="34"/>
                  <a:pt x="51" y="32"/>
                </a:cubicBezTo>
                <a:cubicBezTo>
                  <a:pt x="51" y="30"/>
                  <a:pt x="51" y="27"/>
                  <a:pt x="49" y="27"/>
                </a:cubicBezTo>
                <a:close/>
                <a:moveTo>
                  <a:pt x="75" y="28"/>
                </a:moveTo>
                <a:cubicBezTo>
                  <a:pt x="73" y="28"/>
                  <a:pt x="73" y="28"/>
                  <a:pt x="73" y="28"/>
                </a:cubicBezTo>
                <a:cubicBezTo>
                  <a:pt x="71" y="28"/>
                  <a:pt x="69" y="30"/>
                  <a:pt x="69" y="32"/>
                </a:cubicBezTo>
                <a:cubicBezTo>
                  <a:pt x="69" y="34"/>
                  <a:pt x="71" y="34"/>
                  <a:pt x="73" y="34"/>
                </a:cubicBezTo>
                <a:cubicBezTo>
                  <a:pt x="75" y="34"/>
                  <a:pt x="75" y="34"/>
                  <a:pt x="75" y="34"/>
                </a:cubicBezTo>
                <a:cubicBezTo>
                  <a:pt x="77" y="34"/>
                  <a:pt x="79" y="34"/>
                  <a:pt x="79" y="32"/>
                </a:cubicBezTo>
                <a:cubicBezTo>
                  <a:pt x="79" y="30"/>
                  <a:pt x="77" y="28"/>
                  <a:pt x="75" y="28"/>
                </a:cubicBezTo>
                <a:close/>
                <a:moveTo>
                  <a:pt x="98" y="32"/>
                </a:moveTo>
                <a:cubicBezTo>
                  <a:pt x="98" y="30"/>
                  <a:pt x="96" y="28"/>
                  <a:pt x="94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87" y="28"/>
                  <a:pt x="87" y="30"/>
                  <a:pt x="87" y="32"/>
                </a:cubicBezTo>
                <a:cubicBezTo>
                  <a:pt x="87" y="34"/>
                  <a:pt x="87" y="34"/>
                  <a:pt x="90" y="34"/>
                </a:cubicBezTo>
                <a:cubicBezTo>
                  <a:pt x="94" y="34"/>
                  <a:pt x="94" y="34"/>
                  <a:pt x="94" y="34"/>
                </a:cubicBezTo>
                <a:cubicBezTo>
                  <a:pt x="96" y="34"/>
                  <a:pt x="98" y="34"/>
                  <a:pt x="98" y="32"/>
                </a:cubicBezTo>
                <a:close/>
                <a:moveTo>
                  <a:pt x="64" y="46"/>
                </a:moveTo>
                <a:cubicBezTo>
                  <a:pt x="60" y="46"/>
                  <a:pt x="58" y="48"/>
                  <a:pt x="58" y="53"/>
                </a:cubicBezTo>
                <a:cubicBezTo>
                  <a:pt x="58" y="55"/>
                  <a:pt x="60" y="59"/>
                  <a:pt x="64" y="59"/>
                </a:cubicBezTo>
                <a:cubicBezTo>
                  <a:pt x="69" y="59"/>
                  <a:pt x="71" y="55"/>
                  <a:pt x="71" y="53"/>
                </a:cubicBezTo>
                <a:cubicBezTo>
                  <a:pt x="71" y="48"/>
                  <a:pt x="69" y="46"/>
                  <a:pt x="64" y="46"/>
                </a:cubicBezTo>
                <a:close/>
                <a:moveTo>
                  <a:pt x="64" y="53"/>
                </a:moveTo>
                <a:cubicBezTo>
                  <a:pt x="62" y="53"/>
                  <a:pt x="62" y="53"/>
                  <a:pt x="62" y="53"/>
                </a:cubicBezTo>
                <a:cubicBezTo>
                  <a:pt x="62" y="50"/>
                  <a:pt x="64" y="50"/>
                  <a:pt x="64" y="50"/>
                </a:cubicBezTo>
                <a:cubicBezTo>
                  <a:pt x="67" y="50"/>
                  <a:pt x="67" y="50"/>
                  <a:pt x="67" y="53"/>
                </a:cubicBezTo>
                <a:cubicBezTo>
                  <a:pt x="67" y="53"/>
                  <a:pt x="67" y="53"/>
                  <a:pt x="64" y="53"/>
                </a:cubicBezTo>
                <a:close/>
                <a:moveTo>
                  <a:pt x="101" y="46"/>
                </a:moveTo>
                <a:cubicBezTo>
                  <a:pt x="98" y="46"/>
                  <a:pt x="94" y="48"/>
                  <a:pt x="94" y="53"/>
                </a:cubicBezTo>
                <a:cubicBezTo>
                  <a:pt x="94" y="55"/>
                  <a:pt x="98" y="59"/>
                  <a:pt x="101" y="59"/>
                </a:cubicBezTo>
                <a:cubicBezTo>
                  <a:pt x="105" y="59"/>
                  <a:pt x="107" y="55"/>
                  <a:pt x="107" y="53"/>
                </a:cubicBezTo>
                <a:cubicBezTo>
                  <a:pt x="107" y="48"/>
                  <a:pt x="105" y="46"/>
                  <a:pt x="101" y="46"/>
                </a:cubicBezTo>
                <a:close/>
                <a:moveTo>
                  <a:pt x="101" y="53"/>
                </a:moveTo>
                <a:cubicBezTo>
                  <a:pt x="101" y="50"/>
                  <a:pt x="101" y="50"/>
                  <a:pt x="101" y="50"/>
                </a:cubicBezTo>
                <a:cubicBezTo>
                  <a:pt x="103" y="50"/>
                  <a:pt x="103" y="50"/>
                  <a:pt x="103" y="53"/>
                </a:cubicBezTo>
                <a:cubicBezTo>
                  <a:pt x="103" y="53"/>
                  <a:pt x="103" y="53"/>
                  <a:pt x="101" y="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E5002AA0-2C2F-91C1-E80F-D1CCCB6B43A4}"/>
              </a:ext>
            </a:extLst>
          </p:cNvPr>
          <p:cNvSpPr>
            <a:spLocks noEditPoints="1"/>
          </p:cNvSpPr>
          <p:nvPr/>
        </p:nvSpPr>
        <p:spPr bwMode="auto">
          <a:xfrm>
            <a:off x="6267451" y="4678363"/>
            <a:ext cx="204788" cy="254000"/>
          </a:xfrm>
          <a:custGeom>
            <a:avLst/>
            <a:gdLst>
              <a:gd name="T0" fmla="*/ 35 w 129"/>
              <a:gd name="T1" fmla="*/ 35 h 160"/>
              <a:gd name="T2" fmla="*/ 47 w 129"/>
              <a:gd name="T3" fmla="*/ 122 h 160"/>
              <a:gd name="T4" fmla="*/ 67 w 129"/>
              <a:gd name="T5" fmla="*/ 160 h 160"/>
              <a:gd name="T6" fmla="*/ 94 w 129"/>
              <a:gd name="T7" fmla="*/ 99 h 160"/>
              <a:gd name="T8" fmla="*/ 67 w 129"/>
              <a:gd name="T9" fmla="*/ 154 h 160"/>
              <a:gd name="T10" fmla="*/ 75 w 129"/>
              <a:gd name="T11" fmla="*/ 148 h 160"/>
              <a:gd name="T12" fmla="*/ 54 w 129"/>
              <a:gd name="T13" fmla="*/ 141 h 160"/>
              <a:gd name="T14" fmla="*/ 77 w 129"/>
              <a:gd name="T15" fmla="*/ 141 h 160"/>
              <a:gd name="T16" fmla="*/ 54 w 129"/>
              <a:gd name="T17" fmla="*/ 126 h 160"/>
              <a:gd name="T18" fmla="*/ 69 w 129"/>
              <a:gd name="T19" fmla="*/ 109 h 160"/>
              <a:gd name="T20" fmla="*/ 62 w 129"/>
              <a:gd name="T21" fmla="*/ 109 h 160"/>
              <a:gd name="T22" fmla="*/ 64 w 129"/>
              <a:gd name="T23" fmla="*/ 88 h 160"/>
              <a:gd name="T24" fmla="*/ 62 w 129"/>
              <a:gd name="T25" fmla="*/ 84 h 160"/>
              <a:gd name="T26" fmla="*/ 90 w 129"/>
              <a:gd name="T27" fmla="*/ 94 h 160"/>
              <a:gd name="T28" fmla="*/ 75 w 129"/>
              <a:gd name="T29" fmla="*/ 109 h 160"/>
              <a:gd name="T30" fmla="*/ 75 w 129"/>
              <a:gd name="T31" fmla="*/ 84 h 160"/>
              <a:gd name="T32" fmla="*/ 58 w 129"/>
              <a:gd name="T33" fmla="*/ 67 h 160"/>
              <a:gd name="T34" fmla="*/ 62 w 129"/>
              <a:gd name="T35" fmla="*/ 73 h 160"/>
              <a:gd name="T36" fmla="*/ 54 w 129"/>
              <a:gd name="T37" fmla="*/ 86 h 160"/>
              <a:gd name="T38" fmla="*/ 64 w 129"/>
              <a:gd name="T39" fmla="*/ 101 h 160"/>
              <a:gd name="T40" fmla="*/ 54 w 129"/>
              <a:gd name="T41" fmla="*/ 120 h 160"/>
              <a:gd name="T42" fmla="*/ 39 w 129"/>
              <a:gd name="T43" fmla="*/ 39 h 160"/>
              <a:gd name="T44" fmla="*/ 90 w 129"/>
              <a:gd name="T45" fmla="*/ 94 h 160"/>
              <a:gd name="T46" fmla="*/ 64 w 129"/>
              <a:gd name="T47" fmla="*/ 44 h 160"/>
              <a:gd name="T48" fmla="*/ 79 w 129"/>
              <a:gd name="T49" fmla="*/ 39 h 160"/>
              <a:gd name="T50" fmla="*/ 88 w 129"/>
              <a:gd name="T51" fmla="*/ 65 h 160"/>
              <a:gd name="T52" fmla="*/ 79 w 129"/>
              <a:gd name="T53" fmla="*/ 39 h 160"/>
              <a:gd name="T54" fmla="*/ 69 w 129"/>
              <a:gd name="T55" fmla="*/ 2 h 160"/>
              <a:gd name="T56" fmla="*/ 62 w 129"/>
              <a:gd name="T57" fmla="*/ 11 h 160"/>
              <a:gd name="T58" fmla="*/ 118 w 129"/>
              <a:gd name="T59" fmla="*/ 62 h 160"/>
              <a:gd name="T60" fmla="*/ 127 w 129"/>
              <a:gd name="T61" fmla="*/ 69 h 160"/>
              <a:gd name="T62" fmla="*/ 11 w 129"/>
              <a:gd name="T63" fmla="*/ 62 h 160"/>
              <a:gd name="T64" fmla="*/ 2 w 129"/>
              <a:gd name="T65" fmla="*/ 69 h 160"/>
              <a:gd name="T66" fmla="*/ 11 w 129"/>
              <a:gd name="T67" fmla="*/ 62 h 160"/>
              <a:gd name="T68" fmla="*/ 107 w 129"/>
              <a:gd name="T69" fmla="*/ 111 h 160"/>
              <a:gd name="T70" fmla="*/ 111 w 129"/>
              <a:gd name="T71" fmla="*/ 107 h 160"/>
              <a:gd name="T72" fmla="*/ 24 w 129"/>
              <a:gd name="T73" fmla="*/ 31 h 160"/>
              <a:gd name="T74" fmla="*/ 30 w 129"/>
              <a:gd name="T75" fmla="*/ 27 h 160"/>
              <a:gd name="T76" fmla="*/ 20 w 129"/>
              <a:gd name="T77" fmla="*/ 25 h 160"/>
              <a:gd name="T78" fmla="*/ 101 w 129"/>
              <a:gd name="T79" fmla="*/ 27 h 160"/>
              <a:gd name="T80" fmla="*/ 105 w 129"/>
              <a:gd name="T81" fmla="*/ 31 h 160"/>
              <a:gd name="T82" fmla="*/ 107 w 129"/>
              <a:gd name="T83" fmla="*/ 20 h 160"/>
              <a:gd name="T84" fmla="*/ 20 w 129"/>
              <a:gd name="T85" fmla="*/ 111 h 160"/>
              <a:gd name="T86" fmla="*/ 30 w 129"/>
              <a:gd name="T87" fmla="*/ 10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9" h="160">
                <a:moveTo>
                  <a:pt x="96" y="35"/>
                </a:moveTo>
                <a:cubicBezTo>
                  <a:pt x="88" y="26"/>
                  <a:pt x="77" y="22"/>
                  <a:pt x="64" y="22"/>
                </a:cubicBezTo>
                <a:cubicBezTo>
                  <a:pt x="54" y="20"/>
                  <a:pt x="43" y="26"/>
                  <a:pt x="35" y="35"/>
                </a:cubicBezTo>
                <a:cubicBezTo>
                  <a:pt x="26" y="41"/>
                  <a:pt x="20" y="54"/>
                  <a:pt x="20" y="65"/>
                </a:cubicBezTo>
                <a:cubicBezTo>
                  <a:pt x="20" y="77"/>
                  <a:pt x="26" y="90"/>
                  <a:pt x="35" y="99"/>
                </a:cubicBezTo>
                <a:cubicBezTo>
                  <a:pt x="43" y="105"/>
                  <a:pt x="47" y="114"/>
                  <a:pt x="47" y="122"/>
                </a:cubicBezTo>
                <a:cubicBezTo>
                  <a:pt x="47" y="145"/>
                  <a:pt x="47" y="145"/>
                  <a:pt x="47" y="145"/>
                </a:cubicBezTo>
                <a:cubicBezTo>
                  <a:pt x="47" y="154"/>
                  <a:pt x="54" y="160"/>
                  <a:pt x="62" y="160"/>
                </a:cubicBezTo>
                <a:cubicBezTo>
                  <a:pt x="67" y="160"/>
                  <a:pt x="67" y="160"/>
                  <a:pt x="67" y="160"/>
                </a:cubicBezTo>
                <a:cubicBezTo>
                  <a:pt x="75" y="160"/>
                  <a:pt x="84" y="154"/>
                  <a:pt x="84" y="145"/>
                </a:cubicBezTo>
                <a:cubicBezTo>
                  <a:pt x="84" y="122"/>
                  <a:pt x="84" y="122"/>
                  <a:pt x="84" y="122"/>
                </a:cubicBezTo>
                <a:cubicBezTo>
                  <a:pt x="84" y="114"/>
                  <a:pt x="86" y="105"/>
                  <a:pt x="94" y="99"/>
                </a:cubicBezTo>
                <a:cubicBezTo>
                  <a:pt x="103" y="90"/>
                  <a:pt x="109" y="77"/>
                  <a:pt x="109" y="65"/>
                </a:cubicBezTo>
                <a:cubicBezTo>
                  <a:pt x="109" y="54"/>
                  <a:pt x="105" y="43"/>
                  <a:pt x="96" y="35"/>
                </a:cubicBezTo>
                <a:close/>
                <a:moveTo>
                  <a:pt x="67" y="154"/>
                </a:moveTo>
                <a:cubicBezTo>
                  <a:pt x="62" y="154"/>
                  <a:pt x="62" y="154"/>
                  <a:pt x="62" y="154"/>
                </a:cubicBezTo>
                <a:cubicBezTo>
                  <a:pt x="58" y="154"/>
                  <a:pt x="54" y="152"/>
                  <a:pt x="54" y="148"/>
                </a:cubicBezTo>
                <a:cubicBezTo>
                  <a:pt x="75" y="148"/>
                  <a:pt x="75" y="148"/>
                  <a:pt x="75" y="148"/>
                </a:cubicBezTo>
                <a:cubicBezTo>
                  <a:pt x="75" y="152"/>
                  <a:pt x="71" y="154"/>
                  <a:pt x="67" y="154"/>
                </a:cubicBezTo>
                <a:close/>
                <a:moveTo>
                  <a:pt x="77" y="141"/>
                </a:moveTo>
                <a:cubicBezTo>
                  <a:pt x="54" y="141"/>
                  <a:pt x="54" y="141"/>
                  <a:pt x="54" y="141"/>
                </a:cubicBezTo>
                <a:cubicBezTo>
                  <a:pt x="54" y="137"/>
                  <a:pt x="54" y="137"/>
                  <a:pt x="54" y="137"/>
                </a:cubicBezTo>
                <a:cubicBezTo>
                  <a:pt x="77" y="137"/>
                  <a:pt x="77" y="137"/>
                  <a:pt x="77" y="137"/>
                </a:cubicBezTo>
                <a:cubicBezTo>
                  <a:pt x="77" y="141"/>
                  <a:pt x="77" y="141"/>
                  <a:pt x="77" y="141"/>
                </a:cubicBezTo>
                <a:close/>
                <a:moveTo>
                  <a:pt x="77" y="131"/>
                </a:moveTo>
                <a:cubicBezTo>
                  <a:pt x="54" y="131"/>
                  <a:pt x="54" y="131"/>
                  <a:pt x="54" y="131"/>
                </a:cubicBezTo>
                <a:cubicBezTo>
                  <a:pt x="54" y="126"/>
                  <a:pt x="54" y="126"/>
                  <a:pt x="54" y="126"/>
                </a:cubicBezTo>
                <a:cubicBezTo>
                  <a:pt x="77" y="126"/>
                  <a:pt x="77" y="126"/>
                  <a:pt x="77" y="126"/>
                </a:cubicBezTo>
                <a:cubicBezTo>
                  <a:pt x="77" y="131"/>
                  <a:pt x="77" y="131"/>
                  <a:pt x="77" y="131"/>
                </a:cubicBezTo>
                <a:close/>
                <a:moveTo>
                  <a:pt x="69" y="109"/>
                </a:moveTo>
                <a:cubicBezTo>
                  <a:pt x="69" y="120"/>
                  <a:pt x="69" y="120"/>
                  <a:pt x="69" y="120"/>
                </a:cubicBezTo>
                <a:cubicBezTo>
                  <a:pt x="62" y="120"/>
                  <a:pt x="62" y="120"/>
                  <a:pt x="62" y="120"/>
                </a:cubicBezTo>
                <a:cubicBezTo>
                  <a:pt x="62" y="109"/>
                  <a:pt x="62" y="109"/>
                  <a:pt x="62" y="109"/>
                </a:cubicBezTo>
                <a:cubicBezTo>
                  <a:pt x="62" y="107"/>
                  <a:pt x="62" y="107"/>
                  <a:pt x="64" y="107"/>
                </a:cubicBezTo>
                <a:cubicBezTo>
                  <a:pt x="67" y="107"/>
                  <a:pt x="69" y="107"/>
                  <a:pt x="69" y="109"/>
                </a:cubicBezTo>
                <a:close/>
                <a:moveTo>
                  <a:pt x="64" y="88"/>
                </a:moveTo>
                <a:cubicBezTo>
                  <a:pt x="62" y="88"/>
                  <a:pt x="62" y="88"/>
                  <a:pt x="62" y="88"/>
                </a:cubicBezTo>
                <a:cubicBezTo>
                  <a:pt x="60" y="86"/>
                  <a:pt x="60" y="86"/>
                  <a:pt x="60" y="86"/>
                </a:cubicBezTo>
                <a:cubicBezTo>
                  <a:pt x="60" y="84"/>
                  <a:pt x="62" y="84"/>
                  <a:pt x="62" y="84"/>
                </a:cubicBezTo>
                <a:cubicBezTo>
                  <a:pt x="64" y="84"/>
                  <a:pt x="64" y="84"/>
                  <a:pt x="64" y="86"/>
                </a:cubicBezTo>
                <a:lnTo>
                  <a:pt x="64" y="88"/>
                </a:lnTo>
                <a:close/>
                <a:moveTo>
                  <a:pt x="90" y="94"/>
                </a:moveTo>
                <a:cubicBezTo>
                  <a:pt x="81" y="101"/>
                  <a:pt x="77" y="109"/>
                  <a:pt x="77" y="120"/>
                </a:cubicBezTo>
                <a:cubicBezTo>
                  <a:pt x="75" y="120"/>
                  <a:pt x="75" y="120"/>
                  <a:pt x="75" y="120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5" y="107"/>
                  <a:pt x="73" y="105"/>
                  <a:pt x="71" y="103"/>
                </a:cubicBezTo>
                <a:cubicBezTo>
                  <a:pt x="71" y="92"/>
                  <a:pt x="71" y="92"/>
                  <a:pt x="71" y="92"/>
                </a:cubicBezTo>
                <a:cubicBezTo>
                  <a:pt x="73" y="90"/>
                  <a:pt x="75" y="88"/>
                  <a:pt x="75" y="84"/>
                </a:cubicBezTo>
                <a:cubicBezTo>
                  <a:pt x="75" y="80"/>
                  <a:pt x="75" y="80"/>
                  <a:pt x="75" y="80"/>
                </a:cubicBezTo>
                <a:cubicBezTo>
                  <a:pt x="75" y="73"/>
                  <a:pt x="69" y="67"/>
                  <a:pt x="62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6" y="67"/>
                  <a:pt x="54" y="69"/>
                  <a:pt x="54" y="71"/>
                </a:cubicBezTo>
                <a:cubicBezTo>
                  <a:pt x="54" y="71"/>
                  <a:pt x="56" y="73"/>
                  <a:pt x="58" y="73"/>
                </a:cubicBezTo>
                <a:cubicBezTo>
                  <a:pt x="62" y="73"/>
                  <a:pt x="62" y="73"/>
                  <a:pt x="62" y="73"/>
                </a:cubicBezTo>
                <a:cubicBezTo>
                  <a:pt x="67" y="73"/>
                  <a:pt x="69" y="75"/>
                  <a:pt x="69" y="80"/>
                </a:cubicBezTo>
                <a:cubicBezTo>
                  <a:pt x="67" y="80"/>
                  <a:pt x="64" y="77"/>
                  <a:pt x="62" y="77"/>
                </a:cubicBezTo>
                <a:cubicBezTo>
                  <a:pt x="58" y="77"/>
                  <a:pt x="54" y="82"/>
                  <a:pt x="54" y="86"/>
                </a:cubicBezTo>
                <a:cubicBezTo>
                  <a:pt x="54" y="90"/>
                  <a:pt x="58" y="94"/>
                  <a:pt x="62" y="94"/>
                </a:cubicBezTo>
                <a:cubicBezTo>
                  <a:pt x="64" y="94"/>
                  <a:pt x="64" y="94"/>
                  <a:pt x="64" y="94"/>
                </a:cubicBezTo>
                <a:cubicBezTo>
                  <a:pt x="64" y="101"/>
                  <a:pt x="64" y="101"/>
                  <a:pt x="64" y="101"/>
                </a:cubicBezTo>
                <a:cubicBezTo>
                  <a:pt x="60" y="101"/>
                  <a:pt x="56" y="105"/>
                  <a:pt x="56" y="109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54" y="120"/>
                  <a:pt x="54" y="120"/>
                  <a:pt x="54" y="120"/>
                </a:cubicBezTo>
                <a:cubicBezTo>
                  <a:pt x="52" y="109"/>
                  <a:pt x="47" y="101"/>
                  <a:pt x="39" y="94"/>
                </a:cubicBezTo>
                <a:cubicBezTo>
                  <a:pt x="30" y="86"/>
                  <a:pt x="26" y="75"/>
                  <a:pt x="26" y="65"/>
                </a:cubicBezTo>
                <a:cubicBezTo>
                  <a:pt x="26" y="56"/>
                  <a:pt x="30" y="46"/>
                  <a:pt x="39" y="39"/>
                </a:cubicBezTo>
                <a:cubicBezTo>
                  <a:pt x="45" y="31"/>
                  <a:pt x="56" y="26"/>
                  <a:pt x="64" y="29"/>
                </a:cubicBezTo>
                <a:cubicBezTo>
                  <a:pt x="86" y="29"/>
                  <a:pt x="103" y="46"/>
                  <a:pt x="103" y="65"/>
                </a:cubicBezTo>
                <a:cubicBezTo>
                  <a:pt x="103" y="77"/>
                  <a:pt x="99" y="86"/>
                  <a:pt x="90" y="94"/>
                </a:cubicBezTo>
                <a:close/>
                <a:moveTo>
                  <a:pt x="64" y="36"/>
                </a:moveTo>
                <a:cubicBezTo>
                  <a:pt x="64" y="36"/>
                  <a:pt x="62" y="36"/>
                  <a:pt x="62" y="39"/>
                </a:cubicBezTo>
                <a:cubicBezTo>
                  <a:pt x="62" y="41"/>
                  <a:pt x="64" y="44"/>
                  <a:pt x="64" y="44"/>
                </a:cubicBezTo>
                <a:cubicBezTo>
                  <a:pt x="66" y="44"/>
                  <a:pt x="69" y="41"/>
                  <a:pt x="69" y="39"/>
                </a:cubicBezTo>
                <a:cubicBezTo>
                  <a:pt x="69" y="36"/>
                  <a:pt x="66" y="36"/>
                  <a:pt x="64" y="36"/>
                </a:cubicBezTo>
                <a:close/>
                <a:moveTo>
                  <a:pt x="79" y="39"/>
                </a:moveTo>
                <a:cubicBezTo>
                  <a:pt x="77" y="39"/>
                  <a:pt x="74" y="39"/>
                  <a:pt x="74" y="41"/>
                </a:cubicBezTo>
                <a:cubicBezTo>
                  <a:pt x="72" y="43"/>
                  <a:pt x="74" y="45"/>
                  <a:pt x="74" y="45"/>
                </a:cubicBezTo>
                <a:cubicBezTo>
                  <a:pt x="83" y="50"/>
                  <a:pt x="88" y="56"/>
                  <a:pt x="88" y="65"/>
                </a:cubicBezTo>
                <a:cubicBezTo>
                  <a:pt x="88" y="67"/>
                  <a:pt x="90" y="69"/>
                  <a:pt x="90" y="69"/>
                </a:cubicBezTo>
                <a:cubicBezTo>
                  <a:pt x="92" y="69"/>
                  <a:pt x="94" y="67"/>
                  <a:pt x="94" y="65"/>
                </a:cubicBezTo>
                <a:cubicBezTo>
                  <a:pt x="94" y="54"/>
                  <a:pt x="88" y="45"/>
                  <a:pt x="79" y="39"/>
                </a:cubicBezTo>
                <a:close/>
                <a:moveTo>
                  <a:pt x="64" y="15"/>
                </a:moveTo>
                <a:cubicBezTo>
                  <a:pt x="66" y="15"/>
                  <a:pt x="69" y="13"/>
                  <a:pt x="69" y="11"/>
                </a:cubicBezTo>
                <a:cubicBezTo>
                  <a:pt x="69" y="2"/>
                  <a:pt x="69" y="2"/>
                  <a:pt x="69" y="2"/>
                </a:cubicBezTo>
                <a:cubicBezTo>
                  <a:pt x="69" y="2"/>
                  <a:pt x="66" y="0"/>
                  <a:pt x="64" y="0"/>
                </a:cubicBezTo>
                <a:cubicBezTo>
                  <a:pt x="62" y="0"/>
                  <a:pt x="62" y="2"/>
                  <a:pt x="62" y="2"/>
                </a:cubicBezTo>
                <a:cubicBezTo>
                  <a:pt x="62" y="11"/>
                  <a:pt x="62" y="11"/>
                  <a:pt x="62" y="11"/>
                </a:cubicBezTo>
                <a:cubicBezTo>
                  <a:pt x="62" y="13"/>
                  <a:pt x="62" y="15"/>
                  <a:pt x="64" y="15"/>
                </a:cubicBezTo>
                <a:close/>
                <a:moveTo>
                  <a:pt x="127" y="62"/>
                </a:moveTo>
                <a:cubicBezTo>
                  <a:pt x="118" y="62"/>
                  <a:pt x="118" y="62"/>
                  <a:pt x="118" y="62"/>
                </a:cubicBezTo>
                <a:cubicBezTo>
                  <a:pt x="116" y="62"/>
                  <a:pt x="116" y="64"/>
                  <a:pt x="116" y="64"/>
                </a:cubicBezTo>
                <a:cubicBezTo>
                  <a:pt x="116" y="67"/>
                  <a:pt x="116" y="69"/>
                  <a:pt x="118" y="69"/>
                </a:cubicBezTo>
                <a:cubicBezTo>
                  <a:pt x="127" y="69"/>
                  <a:pt x="127" y="69"/>
                  <a:pt x="127" y="69"/>
                </a:cubicBezTo>
                <a:cubicBezTo>
                  <a:pt x="129" y="69"/>
                  <a:pt x="129" y="67"/>
                  <a:pt x="129" y="64"/>
                </a:cubicBezTo>
                <a:cubicBezTo>
                  <a:pt x="129" y="64"/>
                  <a:pt x="129" y="62"/>
                  <a:pt x="127" y="62"/>
                </a:cubicBezTo>
                <a:close/>
                <a:moveTo>
                  <a:pt x="11" y="62"/>
                </a:moveTo>
                <a:cubicBezTo>
                  <a:pt x="2" y="62"/>
                  <a:pt x="2" y="62"/>
                  <a:pt x="2" y="62"/>
                </a:cubicBezTo>
                <a:cubicBezTo>
                  <a:pt x="0" y="62"/>
                  <a:pt x="0" y="64"/>
                  <a:pt x="0" y="64"/>
                </a:cubicBezTo>
                <a:cubicBezTo>
                  <a:pt x="0" y="67"/>
                  <a:pt x="0" y="69"/>
                  <a:pt x="2" y="69"/>
                </a:cubicBezTo>
                <a:cubicBezTo>
                  <a:pt x="11" y="69"/>
                  <a:pt x="11" y="69"/>
                  <a:pt x="11" y="69"/>
                </a:cubicBezTo>
                <a:cubicBezTo>
                  <a:pt x="13" y="69"/>
                  <a:pt x="15" y="67"/>
                  <a:pt x="15" y="64"/>
                </a:cubicBezTo>
                <a:cubicBezTo>
                  <a:pt x="15" y="64"/>
                  <a:pt x="13" y="62"/>
                  <a:pt x="11" y="62"/>
                </a:cubicBezTo>
                <a:close/>
                <a:moveTo>
                  <a:pt x="101" y="100"/>
                </a:moveTo>
                <a:cubicBezTo>
                  <a:pt x="98" y="102"/>
                  <a:pt x="98" y="102"/>
                  <a:pt x="101" y="105"/>
                </a:cubicBezTo>
                <a:cubicBezTo>
                  <a:pt x="107" y="111"/>
                  <a:pt x="107" y="111"/>
                  <a:pt x="107" y="111"/>
                </a:cubicBezTo>
                <a:cubicBezTo>
                  <a:pt x="107" y="111"/>
                  <a:pt x="107" y="111"/>
                  <a:pt x="109" y="111"/>
                </a:cubicBezTo>
                <a:cubicBezTo>
                  <a:pt x="109" y="111"/>
                  <a:pt x="109" y="111"/>
                  <a:pt x="111" y="111"/>
                </a:cubicBezTo>
                <a:cubicBezTo>
                  <a:pt x="111" y="109"/>
                  <a:pt x="111" y="107"/>
                  <a:pt x="111" y="107"/>
                </a:cubicBezTo>
                <a:cubicBezTo>
                  <a:pt x="105" y="100"/>
                  <a:pt x="105" y="100"/>
                  <a:pt x="105" y="100"/>
                </a:cubicBezTo>
                <a:cubicBezTo>
                  <a:pt x="103" y="98"/>
                  <a:pt x="101" y="98"/>
                  <a:pt x="101" y="100"/>
                </a:cubicBezTo>
                <a:close/>
                <a:moveTo>
                  <a:pt x="24" y="31"/>
                </a:moveTo>
                <a:cubicBezTo>
                  <a:pt x="26" y="31"/>
                  <a:pt x="26" y="31"/>
                  <a:pt x="28" y="31"/>
                </a:cubicBezTo>
                <a:cubicBezTo>
                  <a:pt x="28" y="31"/>
                  <a:pt x="28" y="31"/>
                  <a:pt x="30" y="31"/>
                </a:cubicBezTo>
                <a:cubicBezTo>
                  <a:pt x="30" y="29"/>
                  <a:pt x="30" y="27"/>
                  <a:pt x="30" y="27"/>
                </a:cubicBezTo>
                <a:cubicBezTo>
                  <a:pt x="24" y="20"/>
                  <a:pt x="24" y="20"/>
                  <a:pt x="24" y="20"/>
                </a:cubicBezTo>
                <a:cubicBezTo>
                  <a:pt x="22" y="18"/>
                  <a:pt x="20" y="18"/>
                  <a:pt x="20" y="20"/>
                </a:cubicBezTo>
                <a:cubicBezTo>
                  <a:pt x="18" y="20"/>
                  <a:pt x="18" y="23"/>
                  <a:pt x="20" y="25"/>
                </a:cubicBezTo>
                <a:lnTo>
                  <a:pt x="24" y="31"/>
                </a:lnTo>
                <a:close/>
                <a:moveTo>
                  <a:pt x="107" y="20"/>
                </a:moveTo>
                <a:cubicBezTo>
                  <a:pt x="101" y="27"/>
                  <a:pt x="101" y="27"/>
                  <a:pt x="101" y="27"/>
                </a:cubicBezTo>
                <a:cubicBezTo>
                  <a:pt x="98" y="27"/>
                  <a:pt x="98" y="29"/>
                  <a:pt x="101" y="31"/>
                </a:cubicBezTo>
                <a:cubicBezTo>
                  <a:pt x="101" y="31"/>
                  <a:pt x="101" y="31"/>
                  <a:pt x="103" y="31"/>
                </a:cubicBezTo>
                <a:cubicBezTo>
                  <a:pt x="103" y="31"/>
                  <a:pt x="103" y="31"/>
                  <a:pt x="105" y="31"/>
                </a:cubicBezTo>
                <a:cubicBezTo>
                  <a:pt x="111" y="25"/>
                  <a:pt x="111" y="25"/>
                  <a:pt x="111" y="25"/>
                </a:cubicBezTo>
                <a:cubicBezTo>
                  <a:pt x="111" y="23"/>
                  <a:pt x="111" y="20"/>
                  <a:pt x="111" y="20"/>
                </a:cubicBezTo>
                <a:cubicBezTo>
                  <a:pt x="109" y="18"/>
                  <a:pt x="107" y="18"/>
                  <a:pt x="107" y="20"/>
                </a:cubicBezTo>
                <a:close/>
                <a:moveTo>
                  <a:pt x="24" y="100"/>
                </a:moveTo>
                <a:cubicBezTo>
                  <a:pt x="20" y="107"/>
                  <a:pt x="20" y="107"/>
                  <a:pt x="20" y="107"/>
                </a:cubicBezTo>
                <a:cubicBezTo>
                  <a:pt x="18" y="107"/>
                  <a:pt x="18" y="109"/>
                  <a:pt x="20" y="111"/>
                </a:cubicBezTo>
                <a:cubicBezTo>
                  <a:pt x="20" y="111"/>
                  <a:pt x="20" y="111"/>
                  <a:pt x="22" y="111"/>
                </a:cubicBezTo>
                <a:cubicBezTo>
                  <a:pt x="22" y="111"/>
                  <a:pt x="22" y="111"/>
                  <a:pt x="24" y="111"/>
                </a:cubicBezTo>
                <a:cubicBezTo>
                  <a:pt x="30" y="105"/>
                  <a:pt x="30" y="105"/>
                  <a:pt x="30" y="105"/>
                </a:cubicBezTo>
                <a:cubicBezTo>
                  <a:pt x="30" y="102"/>
                  <a:pt x="30" y="102"/>
                  <a:pt x="30" y="100"/>
                </a:cubicBezTo>
                <a:cubicBezTo>
                  <a:pt x="28" y="98"/>
                  <a:pt x="26" y="98"/>
                  <a:pt x="24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C49DC93E-C482-102C-D17F-96CCF5EE5674}"/>
              </a:ext>
            </a:extLst>
          </p:cNvPr>
          <p:cNvSpPr>
            <a:spLocks noEditPoints="1"/>
          </p:cNvSpPr>
          <p:nvPr/>
        </p:nvSpPr>
        <p:spPr bwMode="auto">
          <a:xfrm>
            <a:off x="5697538" y="4678363"/>
            <a:ext cx="246063" cy="254000"/>
          </a:xfrm>
          <a:custGeom>
            <a:avLst/>
            <a:gdLst>
              <a:gd name="T0" fmla="*/ 123 w 155"/>
              <a:gd name="T1" fmla="*/ 63 h 160"/>
              <a:gd name="T2" fmla="*/ 134 w 155"/>
              <a:gd name="T3" fmla="*/ 53 h 160"/>
              <a:gd name="T4" fmla="*/ 75 w 155"/>
              <a:gd name="T5" fmla="*/ 47 h 160"/>
              <a:gd name="T6" fmla="*/ 57 w 155"/>
              <a:gd name="T7" fmla="*/ 47 h 160"/>
              <a:gd name="T8" fmla="*/ 116 w 155"/>
              <a:gd name="T9" fmla="*/ 6 h 160"/>
              <a:gd name="T10" fmla="*/ 91 w 155"/>
              <a:gd name="T11" fmla="*/ 0 h 160"/>
              <a:gd name="T12" fmla="*/ 55 w 155"/>
              <a:gd name="T13" fmla="*/ 17 h 160"/>
              <a:gd name="T14" fmla="*/ 19 w 155"/>
              <a:gd name="T15" fmla="*/ 30 h 160"/>
              <a:gd name="T16" fmla="*/ 14 w 155"/>
              <a:gd name="T17" fmla="*/ 21 h 160"/>
              <a:gd name="T18" fmla="*/ 42 w 155"/>
              <a:gd name="T19" fmla="*/ 45 h 160"/>
              <a:gd name="T20" fmla="*/ 8 w 155"/>
              <a:gd name="T21" fmla="*/ 57 h 160"/>
              <a:gd name="T22" fmla="*/ 38 w 155"/>
              <a:gd name="T23" fmla="*/ 66 h 160"/>
              <a:gd name="T24" fmla="*/ 14 w 155"/>
              <a:gd name="T25" fmla="*/ 89 h 160"/>
              <a:gd name="T26" fmla="*/ 44 w 155"/>
              <a:gd name="T27" fmla="*/ 66 h 160"/>
              <a:gd name="T28" fmla="*/ 59 w 155"/>
              <a:gd name="T29" fmla="*/ 92 h 160"/>
              <a:gd name="T30" fmla="*/ 25 w 155"/>
              <a:gd name="T31" fmla="*/ 160 h 160"/>
              <a:gd name="T32" fmla="*/ 97 w 155"/>
              <a:gd name="T33" fmla="*/ 138 h 160"/>
              <a:gd name="T34" fmla="*/ 140 w 155"/>
              <a:gd name="T35" fmla="*/ 121 h 160"/>
              <a:gd name="T36" fmla="*/ 153 w 155"/>
              <a:gd name="T37" fmla="*/ 89 h 160"/>
              <a:gd name="T38" fmla="*/ 19 w 155"/>
              <a:gd name="T39" fmla="*/ 15 h 160"/>
              <a:gd name="T40" fmla="*/ 8 w 155"/>
              <a:gd name="T41" fmla="*/ 47 h 160"/>
              <a:gd name="T42" fmla="*/ 17 w 155"/>
              <a:gd name="T43" fmla="*/ 79 h 160"/>
              <a:gd name="T44" fmla="*/ 89 w 155"/>
              <a:gd name="T45" fmla="*/ 10 h 160"/>
              <a:gd name="T46" fmla="*/ 89 w 155"/>
              <a:gd name="T47" fmla="*/ 28 h 160"/>
              <a:gd name="T48" fmla="*/ 72 w 155"/>
              <a:gd name="T49" fmla="*/ 17 h 160"/>
              <a:gd name="T50" fmla="*/ 93 w 155"/>
              <a:gd name="T51" fmla="*/ 85 h 160"/>
              <a:gd name="T52" fmla="*/ 72 w 155"/>
              <a:gd name="T53" fmla="*/ 77 h 160"/>
              <a:gd name="T54" fmla="*/ 89 w 155"/>
              <a:gd name="T55" fmla="*/ 64 h 160"/>
              <a:gd name="T56" fmla="*/ 97 w 155"/>
              <a:gd name="T57" fmla="*/ 81 h 160"/>
              <a:gd name="T58" fmla="*/ 76 w 155"/>
              <a:gd name="T59" fmla="*/ 96 h 160"/>
              <a:gd name="T60" fmla="*/ 99 w 155"/>
              <a:gd name="T61" fmla="*/ 49 h 160"/>
              <a:gd name="T62" fmla="*/ 87 w 155"/>
              <a:gd name="T63" fmla="*/ 49 h 160"/>
              <a:gd name="T64" fmla="*/ 93 w 155"/>
              <a:gd name="T65" fmla="*/ 32 h 160"/>
              <a:gd name="T66" fmla="*/ 53 w 155"/>
              <a:gd name="T67" fmla="*/ 60 h 160"/>
              <a:gd name="T68" fmla="*/ 46 w 155"/>
              <a:gd name="T69" fmla="*/ 49 h 160"/>
              <a:gd name="T70" fmla="*/ 42 w 155"/>
              <a:gd name="T71" fmla="*/ 30 h 160"/>
              <a:gd name="T72" fmla="*/ 59 w 155"/>
              <a:gd name="T73" fmla="*/ 19 h 160"/>
              <a:gd name="T74" fmla="*/ 76 w 155"/>
              <a:gd name="T75" fmla="*/ 34 h 160"/>
              <a:gd name="T76" fmla="*/ 78 w 155"/>
              <a:gd name="T77" fmla="*/ 47 h 160"/>
              <a:gd name="T78" fmla="*/ 72 w 155"/>
              <a:gd name="T79" fmla="*/ 60 h 160"/>
              <a:gd name="T80" fmla="*/ 59 w 155"/>
              <a:gd name="T81" fmla="*/ 62 h 160"/>
              <a:gd name="T82" fmla="*/ 55 w 155"/>
              <a:gd name="T83" fmla="*/ 96 h 160"/>
              <a:gd name="T84" fmla="*/ 59 w 155"/>
              <a:gd name="T85" fmla="*/ 128 h 160"/>
              <a:gd name="T86" fmla="*/ 59 w 155"/>
              <a:gd name="T87" fmla="*/ 156 h 160"/>
              <a:gd name="T88" fmla="*/ 80 w 155"/>
              <a:gd name="T89" fmla="*/ 132 h 160"/>
              <a:gd name="T90" fmla="*/ 91 w 155"/>
              <a:gd name="T91" fmla="*/ 132 h 160"/>
              <a:gd name="T92" fmla="*/ 87 w 155"/>
              <a:gd name="T93" fmla="*/ 111 h 160"/>
              <a:gd name="T94" fmla="*/ 97 w 155"/>
              <a:gd name="T95" fmla="*/ 111 h 160"/>
              <a:gd name="T96" fmla="*/ 138 w 155"/>
              <a:gd name="T97" fmla="*/ 96 h 160"/>
              <a:gd name="T98" fmla="*/ 133 w 155"/>
              <a:gd name="T99" fmla="*/ 102 h 160"/>
              <a:gd name="T100" fmla="*/ 99 w 155"/>
              <a:gd name="T101" fmla="*/ 106 h 160"/>
              <a:gd name="T102" fmla="*/ 112 w 155"/>
              <a:gd name="T103" fmla="*/ 68 h 160"/>
              <a:gd name="T104" fmla="*/ 144 w 155"/>
              <a:gd name="T105" fmla="*/ 51 h 160"/>
              <a:gd name="T106" fmla="*/ 66 w 155"/>
              <a:gd name="T107" fmla="*/ 107 h 160"/>
              <a:gd name="T108" fmla="*/ 66 w 155"/>
              <a:gd name="T109" fmla="*/ 117 h 160"/>
              <a:gd name="T110" fmla="*/ 76 w 155"/>
              <a:gd name="T111" fmla="*/ 81 h 160"/>
              <a:gd name="T112" fmla="*/ 87 w 155"/>
              <a:gd name="T113" fmla="*/ 81 h 160"/>
              <a:gd name="T114" fmla="*/ 111 w 155"/>
              <a:gd name="T115" fmla="*/ 38 h 160"/>
              <a:gd name="T116" fmla="*/ 111 w 155"/>
              <a:gd name="T117" fmla="*/ 48 h 160"/>
              <a:gd name="T118" fmla="*/ 111 w 155"/>
              <a:gd name="T119" fmla="*/ 5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5" h="160">
                <a:moveTo>
                  <a:pt x="134" y="53"/>
                </a:moveTo>
                <a:cubicBezTo>
                  <a:pt x="132" y="53"/>
                  <a:pt x="132" y="55"/>
                  <a:pt x="132" y="57"/>
                </a:cubicBezTo>
                <a:cubicBezTo>
                  <a:pt x="132" y="61"/>
                  <a:pt x="132" y="61"/>
                  <a:pt x="132" y="61"/>
                </a:cubicBezTo>
                <a:cubicBezTo>
                  <a:pt x="126" y="61"/>
                  <a:pt x="126" y="61"/>
                  <a:pt x="126" y="61"/>
                </a:cubicBezTo>
                <a:cubicBezTo>
                  <a:pt x="123" y="63"/>
                  <a:pt x="123" y="63"/>
                  <a:pt x="123" y="63"/>
                </a:cubicBezTo>
                <a:cubicBezTo>
                  <a:pt x="123" y="65"/>
                  <a:pt x="126" y="67"/>
                  <a:pt x="126" y="67"/>
                </a:cubicBezTo>
                <a:cubicBezTo>
                  <a:pt x="134" y="67"/>
                  <a:pt x="134" y="67"/>
                  <a:pt x="134" y="67"/>
                </a:cubicBezTo>
                <a:cubicBezTo>
                  <a:pt x="136" y="67"/>
                  <a:pt x="136" y="65"/>
                  <a:pt x="136" y="63"/>
                </a:cubicBezTo>
                <a:cubicBezTo>
                  <a:pt x="136" y="57"/>
                  <a:pt x="136" y="57"/>
                  <a:pt x="136" y="57"/>
                </a:cubicBezTo>
                <a:cubicBezTo>
                  <a:pt x="136" y="55"/>
                  <a:pt x="136" y="53"/>
                  <a:pt x="134" y="53"/>
                </a:cubicBezTo>
                <a:close/>
                <a:moveTo>
                  <a:pt x="75" y="47"/>
                </a:moveTo>
                <a:cubicBezTo>
                  <a:pt x="75" y="40"/>
                  <a:pt x="70" y="36"/>
                  <a:pt x="64" y="36"/>
                </a:cubicBezTo>
                <a:cubicBezTo>
                  <a:pt x="57" y="36"/>
                  <a:pt x="52" y="40"/>
                  <a:pt x="52" y="47"/>
                </a:cubicBezTo>
                <a:cubicBezTo>
                  <a:pt x="52" y="51"/>
                  <a:pt x="57" y="58"/>
                  <a:pt x="64" y="58"/>
                </a:cubicBezTo>
                <a:cubicBezTo>
                  <a:pt x="70" y="58"/>
                  <a:pt x="75" y="51"/>
                  <a:pt x="75" y="47"/>
                </a:cubicBezTo>
                <a:close/>
                <a:moveTo>
                  <a:pt x="57" y="47"/>
                </a:moveTo>
                <a:cubicBezTo>
                  <a:pt x="57" y="42"/>
                  <a:pt x="61" y="40"/>
                  <a:pt x="64" y="40"/>
                </a:cubicBezTo>
                <a:cubicBezTo>
                  <a:pt x="66" y="40"/>
                  <a:pt x="68" y="42"/>
                  <a:pt x="68" y="47"/>
                </a:cubicBezTo>
                <a:cubicBezTo>
                  <a:pt x="68" y="49"/>
                  <a:pt x="66" y="51"/>
                  <a:pt x="64" y="51"/>
                </a:cubicBezTo>
                <a:cubicBezTo>
                  <a:pt x="61" y="51"/>
                  <a:pt x="57" y="49"/>
                  <a:pt x="57" y="47"/>
                </a:cubicBezTo>
                <a:close/>
                <a:moveTo>
                  <a:pt x="153" y="83"/>
                </a:moveTo>
                <a:cubicBezTo>
                  <a:pt x="144" y="66"/>
                  <a:pt x="144" y="66"/>
                  <a:pt x="144" y="66"/>
                </a:cubicBezTo>
                <a:cubicBezTo>
                  <a:pt x="148" y="62"/>
                  <a:pt x="150" y="57"/>
                  <a:pt x="150" y="51"/>
                </a:cubicBezTo>
                <a:cubicBezTo>
                  <a:pt x="150" y="34"/>
                  <a:pt x="140" y="17"/>
                  <a:pt x="125" y="10"/>
                </a:cubicBezTo>
                <a:cubicBezTo>
                  <a:pt x="116" y="6"/>
                  <a:pt x="116" y="6"/>
                  <a:pt x="116" y="6"/>
                </a:cubicBezTo>
                <a:cubicBezTo>
                  <a:pt x="114" y="6"/>
                  <a:pt x="114" y="6"/>
                  <a:pt x="112" y="6"/>
                </a:cubicBezTo>
                <a:cubicBezTo>
                  <a:pt x="112" y="8"/>
                  <a:pt x="112" y="8"/>
                  <a:pt x="112" y="8"/>
                </a:cubicBezTo>
                <a:cubicBezTo>
                  <a:pt x="93" y="8"/>
                  <a:pt x="93" y="8"/>
                  <a:pt x="93" y="8"/>
                </a:cubicBezTo>
                <a:cubicBezTo>
                  <a:pt x="93" y="4"/>
                  <a:pt x="93" y="4"/>
                  <a:pt x="93" y="4"/>
                </a:cubicBezTo>
                <a:cubicBezTo>
                  <a:pt x="93" y="2"/>
                  <a:pt x="93" y="0"/>
                  <a:pt x="91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3" y="0"/>
                  <a:pt x="61" y="2"/>
                  <a:pt x="61" y="4"/>
                </a:cubicBezTo>
                <a:cubicBezTo>
                  <a:pt x="61" y="15"/>
                  <a:pt x="61" y="15"/>
                  <a:pt x="61" y="15"/>
                </a:cubicBezTo>
                <a:cubicBezTo>
                  <a:pt x="57" y="15"/>
                  <a:pt x="57" y="15"/>
                  <a:pt x="57" y="15"/>
                </a:cubicBezTo>
                <a:cubicBezTo>
                  <a:pt x="57" y="15"/>
                  <a:pt x="55" y="15"/>
                  <a:pt x="55" y="17"/>
                </a:cubicBezTo>
                <a:cubicBezTo>
                  <a:pt x="53" y="28"/>
                  <a:pt x="53" y="28"/>
                  <a:pt x="53" y="28"/>
                </a:cubicBezTo>
                <a:cubicBezTo>
                  <a:pt x="42" y="23"/>
                  <a:pt x="42" y="23"/>
                  <a:pt x="42" y="23"/>
                </a:cubicBezTo>
                <a:cubicBezTo>
                  <a:pt x="40" y="23"/>
                  <a:pt x="38" y="23"/>
                  <a:pt x="38" y="25"/>
                </a:cubicBezTo>
                <a:cubicBezTo>
                  <a:pt x="36" y="30"/>
                  <a:pt x="36" y="30"/>
                  <a:pt x="36" y="30"/>
                </a:cubicBezTo>
                <a:cubicBezTo>
                  <a:pt x="19" y="30"/>
                  <a:pt x="19" y="30"/>
                  <a:pt x="19" y="30"/>
                </a:cubicBezTo>
                <a:cubicBezTo>
                  <a:pt x="19" y="21"/>
                  <a:pt x="19" y="21"/>
                  <a:pt x="19" y="21"/>
                </a:cubicBezTo>
                <a:cubicBezTo>
                  <a:pt x="23" y="19"/>
                  <a:pt x="25" y="17"/>
                  <a:pt x="25" y="13"/>
                </a:cubicBezTo>
                <a:cubicBezTo>
                  <a:pt x="23" y="8"/>
                  <a:pt x="21" y="6"/>
                  <a:pt x="17" y="6"/>
                </a:cubicBezTo>
                <a:cubicBezTo>
                  <a:pt x="12" y="6"/>
                  <a:pt x="10" y="8"/>
                  <a:pt x="8" y="13"/>
                </a:cubicBezTo>
                <a:cubicBezTo>
                  <a:pt x="8" y="17"/>
                  <a:pt x="10" y="19"/>
                  <a:pt x="14" y="21"/>
                </a:cubicBezTo>
                <a:cubicBezTo>
                  <a:pt x="14" y="32"/>
                  <a:pt x="14" y="32"/>
                  <a:pt x="14" y="32"/>
                </a:cubicBezTo>
                <a:cubicBezTo>
                  <a:pt x="14" y="34"/>
                  <a:pt x="14" y="36"/>
                  <a:pt x="17" y="36"/>
                </a:cubicBezTo>
                <a:cubicBezTo>
                  <a:pt x="34" y="36"/>
                  <a:pt x="34" y="36"/>
                  <a:pt x="34" y="36"/>
                </a:cubicBezTo>
                <a:cubicBezTo>
                  <a:pt x="31" y="36"/>
                  <a:pt x="34" y="38"/>
                  <a:pt x="34" y="38"/>
                </a:cubicBezTo>
                <a:cubicBezTo>
                  <a:pt x="42" y="45"/>
                  <a:pt x="42" y="45"/>
                  <a:pt x="42" y="45"/>
                </a:cubicBezTo>
                <a:cubicBezTo>
                  <a:pt x="17" y="47"/>
                  <a:pt x="17" y="47"/>
                  <a:pt x="17" y="47"/>
                </a:cubicBezTo>
                <a:cubicBezTo>
                  <a:pt x="14" y="42"/>
                  <a:pt x="12" y="40"/>
                  <a:pt x="8" y="40"/>
                </a:cubicBezTo>
                <a:cubicBezTo>
                  <a:pt x="4" y="40"/>
                  <a:pt x="2" y="42"/>
                  <a:pt x="2" y="47"/>
                </a:cubicBezTo>
                <a:cubicBezTo>
                  <a:pt x="0" y="51"/>
                  <a:pt x="2" y="53"/>
                  <a:pt x="6" y="55"/>
                </a:cubicBezTo>
                <a:cubicBezTo>
                  <a:pt x="8" y="57"/>
                  <a:pt x="8" y="57"/>
                  <a:pt x="8" y="57"/>
                </a:cubicBezTo>
                <a:cubicBezTo>
                  <a:pt x="12" y="57"/>
                  <a:pt x="14" y="55"/>
                  <a:pt x="17" y="51"/>
                </a:cubicBezTo>
                <a:cubicBezTo>
                  <a:pt x="38" y="51"/>
                  <a:pt x="38" y="51"/>
                  <a:pt x="38" y="51"/>
                </a:cubicBezTo>
                <a:cubicBezTo>
                  <a:pt x="34" y="53"/>
                  <a:pt x="34" y="53"/>
                  <a:pt x="34" y="53"/>
                </a:cubicBezTo>
                <a:cubicBezTo>
                  <a:pt x="34" y="55"/>
                  <a:pt x="31" y="55"/>
                  <a:pt x="34" y="57"/>
                </a:cubicBezTo>
                <a:cubicBezTo>
                  <a:pt x="38" y="66"/>
                  <a:pt x="38" y="66"/>
                  <a:pt x="38" y="66"/>
                </a:cubicBezTo>
                <a:cubicBezTo>
                  <a:pt x="38" y="79"/>
                  <a:pt x="38" y="79"/>
                  <a:pt x="38" y="79"/>
                </a:cubicBezTo>
                <a:cubicBezTo>
                  <a:pt x="25" y="79"/>
                  <a:pt x="25" y="79"/>
                  <a:pt x="25" y="79"/>
                </a:cubicBezTo>
                <a:cubicBezTo>
                  <a:pt x="23" y="74"/>
                  <a:pt x="19" y="72"/>
                  <a:pt x="14" y="72"/>
                </a:cubicBezTo>
                <a:cubicBezTo>
                  <a:pt x="12" y="72"/>
                  <a:pt x="8" y="77"/>
                  <a:pt x="8" y="81"/>
                </a:cubicBezTo>
                <a:cubicBezTo>
                  <a:pt x="8" y="85"/>
                  <a:pt x="12" y="87"/>
                  <a:pt x="14" y="89"/>
                </a:cubicBezTo>
                <a:cubicBezTo>
                  <a:pt x="19" y="89"/>
                  <a:pt x="23" y="87"/>
                  <a:pt x="25" y="83"/>
                </a:cubicBezTo>
                <a:cubicBezTo>
                  <a:pt x="40" y="83"/>
                  <a:pt x="40" y="83"/>
                  <a:pt x="40" y="83"/>
                </a:cubicBezTo>
                <a:cubicBezTo>
                  <a:pt x="42" y="83"/>
                  <a:pt x="42" y="83"/>
                  <a:pt x="42" y="83"/>
                </a:cubicBezTo>
                <a:cubicBezTo>
                  <a:pt x="42" y="81"/>
                  <a:pt x="44" y="81"/>
                  <a:pt x="44" y="81"/>
                </a:cubicBezTo>
                <a:cubicBezTo>
                  <a:pt x="44" y="66"/>
                  <a:pt x="44" y="66"/>
                  <a:pt x="44" y="66"/>
                </a:cubicBezTo>
                <a:cubicBezTo>
                  <a:pt x="53" y="64"/>
                  <a:pt x="53" y="64"/>
                  <a:pt x="53" y="64"/>
                </a:cubicBezTo>
                <a:cubicBezTo>
                  <a:pt x="55" y="77"/>
                  <a:pt x="55" y="77"/>
                  <a:pt x="55" y="77"/>
                </a:cubicBezTo>
                <a:cubicBezTo>
                  <a:pt x="57" y="79"/>
                  <a:pt x="57" y="79"/>
                  <a:pt x="57" y="79"/>
                </a:cubicBezTo>
                <a:cubicBezTo>
                  <a:pt x="59" y="79"/>
                  <a:pt x="59" y="79"/>
                  <a:pt x="59" y="79"/>
                </a:cubicBezTo>
                <a:cubicBezTo>
                  <a:pt x="59" y="92"/>
                  <a:pt x="59" y="92"/>
                  <a:pt x="59" y="92"/>
                </a:cubicBezTo>
                <a:cubicBezTo>
                  <a:pt x="51" y="92"/>
                  <a:pt x="51" y="92"/>
                  <a:pt x="51" y="92"/>
                </a:cubicBezTo>
                <a:cubicBezTo>
                  <a:pt x="51" y="92"/>
                  <a:pt x="48" y="92"/>
                  <a:pt x="48" y="94"/>
                </a:cubicBezTo>
                <a:cubicBezTo>
                  <a:pt x="48" y="132"/>
                  <a:pt x="48" y="132"/>
                  <a:pt x="48" y="132"/>
                </a:cubicBezTo>
                <a:cubicBezTo>
                  <a:pt x="25" y="156"/>
                  <a:pt x="25" y="156"/>
                  <a:pt x="25" y="156"/>
                </a:cubicBezTo>
                <a:cubicBezTo>
                  <a:pt x="25" y="158"/>
                  <a:pt x="25" y="158"/>
                  <a:pt x="25" y="160"/>
                </a:cubicBezTo>
                <a:cubicBezTo>
                  <a:pt x="27" y="160"/>
                  <a:pt x="27" y="160"/>
                  <a:pt x="27" y="160"/>
                </a:cubicBezTo>
                <a:cubicBezTo>
                  <a:pt x="112" y="160"/>
                  <a:pt x="112" y="160"/>
                  <a:pt x="112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14" y="158"/>
                  <a:pt x="114" y="158"/>
                  <a:pt x="114" y="156"/>
                </a:cubicBezTo>
                <a:cubicBezTo>
                  <a:pt x="97" y="138"/>
                  <a:pt x="97" y="138"/>
                  <a:pt x="97" y="138"/>
                </a:cubicBezTo>
                <a:cubicBezTo>
                  <a:pt x="97" y="124"/>
                  <a:pt x="97" y="124"/>
                  <a:pt x="97" y="124"/>
                </a:cubicBezTo>
                <a:cubicBezTo>
                  <a:pt x="102" y="113"/>
                  <a:pt x="102" y="113"/>
                  <a:pt x="102" y="113"/>
                </a:cubicBezTo>
                <a:cubicBezTo>
                  <a:pt x="112" y="119"/>
                  <a:pt x="119" y="124"/>
                  <a:pt x="121" y="124"/>
                </a:cubicBezTo>
                <a:cubicBezTo>
                  <a:pt x="136" y="124"/>
                  <a:pt x="136" y="124"/>
                  <a:pt x="136" y="124"/>
                </a:cubicBezTo>
                <a:cubicBezTo>
                  <a:pt x="138" y="124"/>
                  <a:pt x="140" y="121"/>
                  <a:pt x="140" y="121"/>
                </a:cubicBezTo>
                <a:cubicBezTo>
                  <a:pt x="140" y="106"/>
                  <a:pt x="140" y="106"/>
                  <a:pt x="140" y="106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92"/>
                  <a:pt x="144" y="92"/>
                  <a:pt x="144" y="92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150" y="92"/>
                  <a:pt x="153" y="89"/>
                  <a:pt x="153" y="89"/>
                </a:cubicBezTo>
                <a:cubicBezTo>
                  <a:pt x="153" y="87"/>
                  <a:pt x="155" y="85"/>
                  <a:pt x="153" y="83"/>
                </a:cubicBezTo>
                <a:close/>
                <a:moveTo>
                  <a:pt x="17" y="17"/>
                </a:moveTo>
                <a:cubicBezTo>
                  <a:pt x="14" y="17"/>
                  <a:pt x="14" y="15"/>
                  <a:pt x="14" y="15"/>
                </a:cubicBezTo>
                <a:cubicBezTo>
                  <a:pt x="14" y="13"/>
                  <a:pt x="14" y="10"/>
                  <a:pt x="17" y="10"/>
                </a:cubicBezTo>
                <a:cubicBezTo>
                  <a:pt x="19" y="10"/>
                  <a:pt x="19" y="13"/>
                  <a:pt x="19" y="15"/>
                </a:cubicBezTo>
                <a:cubicBezTo>
                  <a:pt x="19" y="15"/>
                  <a:pt x="19" y="17"/>
                  <a:pt x="17" y="17"/>
                </a:cubicBezTo>
                <a:close/>
                <a:moveTo>
                  <a:pt x="10" y="51"/>
                </a:moveTo>
                <a:cubicBezTo>
                  <a:pt x="8" y="51"/>
                  <a:pt x="6" y="51"/>
                  <a:pt x="6" y="49"/>
                </a:cubicBezTo>
                <a:cubicBezTo>
                  <a:pt x="6" y="49"/>
                  <a:pt x="6" y="49"/>
                  <a:pt x="6" y="47"/>
                </a:cubicBezTo>
                <a:cubicBezTo>
                  <a:pt x="8" y="47"/>
                  <a:pt x="8" y="47"/>
                  <a:pt x="8" y="47"/>
                </a:cubicBezTo>
                <a:cubicBezTo>
                  <a:pt x="10" y="45"/>
                  <a:pt x="10" y="47"/>
                  <a:pt x="10" y="47"/>
                </a:cubicBezTo>
                <a:cubicBezTo>
                  <a:pt x="12" y="49"/>
                  <a:pt x="10" y="51"/>
                  <a:pt x="10" y="51"/>
                </a:cubicBezTo>
                <a:close/>
                <a:moveTo>
                  <a:pt x="17" y="83"/>
                </a:moveTo>
                <a:cubicBezTo>
                  <a:pt x="14" y="83"/>
                  <a:pt x="14" y="81"/>
                  <a:pt x="14" y="81"/>
                </a:cubicBezTo>
                <a:cubicBezTo>
                  <a:pt x="14" y="79"/>
                  <a:pt x="14" y="79"/>
                  <a:pt x="17" y="79"/>
                </a:cubicBezTo>
                <a:cubicBezTo>
                  <a:pt x="19" y="79"/>
                  <a:pt x="19" y="79"/>
                  <a:pt x="19" y="81"/>
                </a:cubicBezTo>
                <a:cubicBezTo>
                  <a:pt x="19" y="81"/>
                  <a:pt x="19" y="83"/>
                  <a:pt x="17" y="83"/>
                </a:cubicBezTo>
                <a:close/>
                <a:moveTo>
                  <a:pt x="68" y="6"/>
                </a:moveTo>
                <a:cubicBezTo>
                  <a:pt x="89" y="6"/>
                  <a:pt x="89" y="6"/>
                  <a:pt x="89" y="6"/>
                </a:cubicBezTo>
                <a:cubicBezTo>
                  <a:pt x="89" y="10"/>
                  <a:pt x="89" y="10"/>
                  <a:pt x="89" y="10"/>
                </a:cubicBezTo>
                <a:cubicBezTo>
                  <a:pt x="89" y="13"/>
                  <a:pt x="89" y="15"/>
                  <a:pt x="91" y="15"/>
                </a:cubicBezTo>
                <a:cubicBezTo>
                  <a:pt x="108" y="15"/>
                  <a:pt x="108" y="15"/>
                  <a:pt x="108" y="15"/>
                </a:cubicBezTo>
                <a:cubicBezTo>
                  <a:pt x="99" y="25"/>
                  <a:pt x="99" y="25"/>
                  <a:pt x="99" y="25"/>
                </a:cubicBezTo>
                <a:cubicBezTo>
                  <a:pt x="99" y="28"/>
                  <a:pt x="99" y="28"/>
                  <a:pt x="99" y="28"/>
                </a:cubicBezTo>
                <a:cubicBezTo>
                  <a:pt x="89" y="28"/>
                  <a:pt x="89" y="28"/>
                  <a:pt x="89" y="28"/>
                </a:cubicBezTo>
                <a:cubicBezTo>
                  <a:pt x="89" y="25"/>
                  <a:pt x="89" y="25"/>
                  <a:pt x="89" y="25"/>
                </a:cubicBezTo>
                <a:cubicBezTo>
                  <a:pt x="87" y="23"/>
                  <a:pt x="87" y="23"/>
                  <a:pt x="85" y="23"/>
                </a:cubicBezTo>
                <a:cubicBezTo>
                  <a:pt x="74" y="28"/>
                  <a:pt x="74" y="28"/>
                  <a:pt x="74" y="28"/>
                </a:cubicBezTo>
                <a:cubicBezTo>
                  <a:pt x="74" y="28"/>
                  <a:pt x="74" y="28"/>
                  <a:pt x="72" y="28"/>
                </a:cubicBezTo>
                <a:cubicBezTo>
                  <a:pt x="72" y="17"/>
                  <a:pt x="72" y="17"/>
                  <a:pt x="72" y="17"/>
                </a:cubicBezTo>
                <a:cubicBezTo>
                  <a:pt x="72" y="15"/>
                  <a:pt x="70" y="15"/>
                  <a:pt x="68" y="15"/>
                </a:cubicBezTo>
                <a:lnTo>
                  <a:pt x="68" y="6"/>
                </a:lnTo>
                <a:close/>
                <a:moveTo>
                  <a:pt x="102" y="81"/>
                </a:moveTo>
                <a:cubicBezTo>
                  <a:pt x="95" y="83"/>
                  <a:pt x="95" y="83"/>
                  <a:pt x="95" y="83"/>
                </a:cubicBezTo>
                <a:cubicBezTo>
                  <a:pt x="93" y="85"/>
                  <a:pt x="93" y="85"/>
                  <a:pt x="93" y="85"/>
                </a:cubicBezTo>
                <a:cubicBezTo>
                  <a:pt x="93" y="92"/>
                  <a:pt x="93" y="92"/>
                  <a:pt x="93" y="92"/>
                </a:cubicBezTo>
                <a:cubicBezTo>
                  <a:pt x="65" y="92"/>
                  <a:pt x="65" y="92"/>
                  <a:pt x="65" y="92"/>
                </a:cubicBezTo>
                <a:cubicBezTo>
                  <a:pt x="65" y="79"/>
                  <a:pt x="65" y="79"/>
                  <a:pt x="65" y="79"/>
                </a:cubicBezTo>
                <a:cubicBezTo>
                  <a:pt x="68" y="79"/>
                  <a:pt x="68" y="79"/>
                  <a:pt x="68" y="79"/>
                </a:cubicBezTo>
                <a:cubicBezTo>
                  <a:pt x="70" y="79"/>
                  <a:pt x="72" y="77"/>
                  <a:pt x="72" y="77"/>
                </a:cubicBezTo>
                <a:cubicBezTo>
                  <a:pt x="72" y="64"/>
                  <a:pt x="72" y="64"/>
                  <a:pt x="72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85" y="68"/>
                  <a:pt x="85" y="68"/>
                  <a:pt x="85" y="68"/>
                </a:cubicBezTo>
                <a:cubicBezTo>
                  <a:pt x="87" y="68"/>
                  <a:pt x="87" y="68"/>
                  <a:pt x="89" y="66"/>
                </a:cubicBezTo>
                <a:cubicBezTo>
                  <a:pt x="89" y="64"/>
                  <a:pt x="89" y="64"/>
                  <a:pt x="89" y="64"/>
                </a:cubicBezTo>
                <a:cubicBezTo>
                  <a:pt x="102" y="64"/>
                  <a:pt x="102" y="64"/>
                  <a:pt x="102" y="64"/>
                </a:cubicBezTo>
                <a:cubicBezTo>
                  <a:pt x="108" y="70"/>
                  <a:pt x="108" y="70"/>
                  <a:pt x="108" y="70"/>
                </a:cubicBezTo>
                <a:cubicBezTo>
                  <a:pt x="108" y="74"/>
                  <a:pt x="108" y="74"/>
                  <a:pt x="108" y="74"/>
                </a:cubicBezTo>
                <a:cubicBezTo>
                  <a:pt x="97" y="74"/>
                  <a:pt x="97" y="74"/>
                  <a:pt x="97" y="74"/>
                </a:cubicBezTo>
                <a:cubicBezTo>
                  <a:pt x="97" y="81"/>
                  <a:pt x="97" y="81"/>
                  <a:pt x="97" y="81"/>
                </a:cubicBezTo>
                <a:cubicBezTo>
                  <a:pt x="102" y="81"/>
                  <a:pt x="102" y="81"/>
                  <a:pt x="102" y="81"/>
                </a:cubicBezTo>
                <a:close/>
                <a:moveTo>
                  <a:pt x="91" y="124"/>
                </a:moveTo>
                <a:cubicBezTo>
                  <a:pt x="91" y="126"/>
                  <a:pt x="91" y="126"/>
                  <a:pt x="91" y="126"/>
                </a:cubicBezTo>
                <a:cubicBezTo>
                  <a:pt x="76" y="126"/>
                  <a:pt x="76" y="126"/>
                  <a:pt x="76" y="126"/>
                </a:cubicBezTo>
                <a:cubicBezTo>
                  <a:pt x="76" y="96"/>
                  <a:pt x="76" y="96"/>
                  <a:pt x="76" y="96"/>
                </a:cubicBezTo>
                <a:cubicBezTo>
                  <a:pt x="80" y="96"/>
                  <a:pt x="80" y="96"/>
                  <a:pt x="80" y="96"/>
                </a:cubicBezTo>
                <a:cubicBezTo>
                  <a:pt x="80" y="113"/>
                  <a:pt x="80" y="113"/>
                  <a:pt x="80" y="113"/>
                </a:cubicBezTo>
                <a:cubicBezTo>
                  <a:pt x="80" y="113"/>
                  <a:pt x="80" y="113"/>
                  <a:pt x="80" y="115"/>
                </a:cubicBezTo>
                <a:cubicBezTo>
                  <a:pt x="91" y="124"/>
                  <a:pt x="91" y="124"/>
                  <a:pt x="91" y="124"/>
                </a:cubicBezTo>
                <a:close/>
                <a:moveTo>
                  <a:pt x="99" y="49"/>
                </a:moveTo>
                <a:cubicBezTo>
                  <a:pt x="99" y="60"/>
                  <a:pt x="99" y="60"/>
                  <a:pt x="99" y="60"/>
                </a:cubicBezTo>
                <a:cubicBezTo>
                  <a:pt x="93" y="60"/>
                  <a:pt x="93" y="60"/>
                  <a:pt x="93" y="60"/>
                </a:cubicBezTo>
                <a:cubicBezTo>
                  <a:pt x="93" y="57"/>
                  <a:pt x="93" y="57"/>
                  <a:pt x="93" y="57"/>
                </a:cubicBezTo>
                <a:cubicBezTo>
                  <a:pt x="93" y="55"/>
                  <a:pt x="93" y="55"/>
                  <a:pt x="93" y="53"/>
                </a:cubicBezTo>
                <a:cubicBezTo>
                  <a:pt x="87" y="49"/>
                  <a:pt x="87" y="49"/>
                  <a:pt x="87" y="49"/>
                </a:cubicBezTo>
                <a:lnTo>
                  <a:pt x="99" y="49"/>
                </a:lnTo>
                <a:close/>
                <a:moveTo>
                  <a:pt x="87" y="42"/>
                </a:moveTo>
                <a:cubicBezTo>
                  <a:pt x="93" y="38"/>
                  <a:pt x="93" y="38"/>
                  <a:pt x="93" y="38"/>
                </a:cubicBezTo>
                <a:cubicBezTo>
                  <a:pt x="93" y="36"/>
                  <a:pt x="93" y="36"/>
                  <a:pt x="93" y="34"/>
                </a:cubicBezTo>
                <a:cubicBezTo>
                  <a:pt x="93" y="32"/>
                  <a:pt x="93" y="32"/>
                  <a:pt x="93" y="32"/>
                </a:cubicBezTo>
                <a:cubicBezTo>
                  <a:pt x="99" y="32"/>
                  <a:pt x="99" y="32"/>
                  <a:pt x="99" y="32"/>
                </a:cubicBezTo>
                <a:cubicBezTo>
                  <a:pt x="99" y="42"/>
                  <a:pt x="99" y="42"/>
                  <a:pt x="99" y="42"/>
                </a:cubicBezTo>
                <a:cubicBezTo>
                  <a:pt x="87" y="42"/>
                  <a:pt x="87" y="42"/>
                  <a:pt x="87" y="42"/>
                </a:cubicBezTo>
                <a:close/>
                <a:moveTo>
                  <a:pt x="57" y="60"/>
                </a:moveTo>
                <a:cubicBezTo>
                  <a:pt x="55" y="60"/>
                  <a:pt x="55" y="60"/>
                  <a:pt x="53" y="60"/>
                </a:cubicBezTo>
                <a:cubicBezTo>
                  <a:pt x="53" y="57"/>
                  <a:pt x="53" y="57"/>
                  <a:pt x="51" y="57"/>
                </a:cubicBezTo>
                <a:cubicBezTo>
                  <a:pt x="42" y="62"/>
                  <a:pt x="42" y="62"/>
                  <a:pt x="42" y="62"/>
                </a:cubicBezTo>
                <a:cubicBezTo>
                  <a:pt x="38" y="57"/>
                  <a:pt x="38" y="57"/>
                  <a:pt x="38" y="57"/>
                </a:cubicBezTo>
                <a:cubicBezTo>
                  <a:pt x="46" y="51"/>
                  <a:pt x="46" y="51"/>
                  <a:pt x="46" y="51"/>
                </a:cubicBezTo>
                <a:cubicBezTo>
                  <a:pt x="46" y="51"/>
                  <a:pt x="46" y="51"/>
                  <a:pt x="46" y="49"/>
                </a:cubicBezTo>
                <a:cubicBezTo>
                  <a:pt x="46" y="47"/>
                  <a:pt x="46" y="47"/>
                  <a:pt x="46" y="47"/>
                </a:cubicBezTo>
                <a:cubicBezTo>
                  <a:pt x="46" y="45"/>
                  <a:pt x="46" y="45"/>
                  <a:pt x="46" y="45"/>
                </a:cubicBezTo>
                <a:cubicBezTo>
                  <a:pt x="48" y="42"/>
                  <a:pt x="46" y="42"/>
                  <a:pt x="46" y="42"/>
                </a:cubicBezTo>
                <a:cubicBezTo>
                  <a:pt x="38" y="36"/>
                  <a:pt x="38" y="36"/>
                  <a:pt x="38" y="36"/>
                </a:cubicBezTo>
                <a:cubicBezTo>
                  <a:pt x="42" y="30"/>
                  <a:pt x="42" y="30"/>
                  <a:pt x="42" y="30"/>
                </a:cubicBezTo>
                <a:cubicBezTo>
                  <a:pt x="51" y="34"/>
                  <a:pt x="51" y="34"/>
                  <a:pt x="51" y="34"/>
                </a:cubicBezTo>
                <a:cubicBezTo>
                  <a:pt x="53" y="34"/>
                  <a:pt x="53" y="34"/>
                  <a:pt x="53" y="34"/>
                </a:cubicBezTo>
                <a:cubicBezTo>
                  <a:pt x="55" y="32"/>
                  <a:pt x="55" y="32"/>
                  <a:pt x="57" y="32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19"/>
                  <a:pt x="59" y="19"/>
                  <a:pt x="59" y="19"/>
                </a:cubicBezTo>
                <a:cubicBezTo>
                  <a:pt x="65" y="19"/>
                  <a:pt x="65" y="19"/>
                  <a:pt x="65" y="19"/>
                </a:cubicBezTo>
                <a:cubicBezTo>
                  <a:pt x="68" y="30"/>
                  <a:pt x="68" y="30"/>
                  <a:pt x="68" y="30"/>
                </a:cubicBezTo>
                <a:cubicBezTo>
                  <a:pt x="68" y="30"/>
                  <a:pt x="68" y="32"/>
                  <a:pt x="70" y="32"/>
                </a:cubicBezTo>
                <a:cubicBezTo>
                  <a:pt x="70" y="32"/>
                  <a:pt x="72" y="32"/>
                  <a:pt x="72" y="34"/>
                </a:cubicBezTo>
                <a:cubicBezTo>
                  <a:pt x="74" y="34"/>
                  <a:pt x="74" y="34"/>
                  <a:pt x="76" y="34"/>
                </a:cubicBezTo>
                <a:cubicBezTo>
                  <a:pt x="85" y="30"/>
                  <a:pt x="85" y="30"/>
                  <a:pt x="85" y="30"/>
                </a:cubicBezTo>
                <a:cubicBezTo>
                  <a:pt x="87" y="36"/>
                  <a:pt x="87" y="36"/>
                  <a:pt x="87" y="36"/>
                </a:cubicBezTo>
                <a:cubicBezTo>
                  <a:pt x="80" y="42"/>
                  <a:pt x="80" y="42"/>
                  <a:pt x="80" y="42"/>
                </a:cubicBezTo>
                <a:cubicBezTo>
                  <a:pt x="78" y="42"/>
                  <a:pt x="78" y="42"/>
                  <a:pt x="78" y="45"/>
                </a:cubicBezTo>
                <a:cubicBezTo>
                  <a:pt x="78" y="47"/>
                  <a:pt x="78" y="47"/>
                  <a:pt x="78" y="47"/>
                </a:cubicBezTo>
                <a:cubicBezTo>
                  <a:pt x="78" y="49"/>
                  <a:pt x="78" y="49"/>
                  <a:pt x="80" y="51"/>
                </a:cubicBezTo>
                <a:cubicBezTo>
                  <a:pt x="87" y="57"/>
                  <a:pt x="87" y="57"/>
                  <a:pt x="87" y="57"/>
                </a:cubicBezTo>
                <a:cubicBezTo>
                  <a:pt x="85" y="62"/>
                  <a:pt x="85" y="62"/>
                  <a:pt x="85" y="62"/>
                </a:cubicBezTo>
                <a:cubicBezTo>
                  <a:pt x="76" y="57"/>
                  <a:pt x="76" y="57"/>
                  <a:pt x="76" y="57"/>
                </a:cubicBezTo>
                <a:cubicBezTo>
                  <a:pt x="74" y="57"/>
                  <a:pt x="74" y="57"/>
                  <a:pt x="72" y="60"/>
                </a:cubicBezTo>
                <a:cubicBezTo>
                  <a:pt x="70" y="60"/>
                  <a:pt x="70" y="60"/>
                  <a:pt x="70" y="60"/>
                </a:cubicBezTo>
                <a:cubicBezTo>
                  <a:pt x="68" y="62"/>
                  <a:pt x="68" y="62"/>
                  <a:pt x="68" y="62"/>
                </a:cubicBezTo>
                <a:cubicBezTo>
                  <a:pt x="65" y="72"/>
                  <a:pt x="65" y="72"/>
                  <a:pt x="65" y="72"/>
                </a:cubicBezTo>
                <a:cubicBezTo>
                  <a:pt x="59" y="72"/>
                  <a:pt x="59" y="72"/>
                  <a:pt x="59" y="72"/>
                </a:cubicBezTo>
                <a:cubicBezTo>
                  <a:pt x="59" y="62"/>
                  <a:pt x="59" y="62"/>
                  <a:pt x="59" y="62"/>
                </a:cubicBezTo>
                <a:cubicBezTo>
                  <a:pt x="59" y="62"/>
                  <a:pt x="57" y="62"/>
                  <a:pt x="57" y="60"/>
                </a:cubicBezTo>
                <a:close/>
                <a:moveTo>
                  <a:pt x="34" y="156"/>
                </a:moveTo>
                <a:cubicBezTo>
                  <a:pt x="53" y="136"/>
                  <a:pt x="53" y="136"/>
                  <a:pt x="53" y="136"/>
                </a:cubicBezTo>
                <a:cubicBezTo>
                  <a:pt x="53" y="134"/>
                  <a:pt x="55" y="134"/>
                  <a:pt x="55" y="134"/>
                </a:cubicBezTo>
                <a:cubicBezTo>
                  <a:pt x="55" y="96"/>
                  <a:pt x="55" y="96"/>
                  <a:pt x="55" y="96"/>
                </a:cubicBezTo>
                <a:cubicBezTo>
                  <a:pt x="70" y="96"/>
                  <a:pt x="70" y="96"/>
                  <a:pt x="70" y="96"/>
                </a:cubicBezTo>
                <a:cubicBezTo>
                  <a:pt x="70" y="136"/>
                  <a:pt x="70" y="136"/>
                  <a:pt x="70" y="136"/>
                </a:cubicBezTo>
                <a:cubicBezTo>
                  <a:pt x="65" y="141"/>
                  <a:pt x="65" y="141"/>
                  <a:pt x="65" y="141"/>
                </a:cubicBezTo>
                <a:cubicBezTo>
                  <a:pt x="65" y="128"/>
                  <a:pt x="65" y="128"/>
                  <a:pt x="65" y="128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59" y="147"/>
                  <a:pt x="59" y="147"/>
                  <a:pt x="59" y="147"/>
                </a:cubicBezTo>
                <a:cubicBezTo>
                  <a:pt x="53" y="156"/>
                  <a:pt x="53" y="156"/>
                  <a:pt x="53" y="156"/>
                </a:cubicBezTo>
                <a:lnTo>
                  <a:pt x="34" y="156"/>
                </a:lnTo>
                <a:close/>
                <a:moveTo>
                  <a:pt x="80" y="156"/>
                </a:moveTo>
                <a:cubicBezTo>
                  <a:pt x="59" y="156"/>
                  <a:pt x="59" y="156"/>
                  <a:pt x="59" y="156"/>
                </a:cubicBezTo>
                <a:cubicBezTo>
                  <a:pt x="65" y="149"/>
                  <a:pt x="65" y="149"/>
                  <a:pt x="65" y="149"/>
                </a:cubicBezTo>
                <a:cubicBezTo>
                  <a:pt x="74" y="138"/>
                  <a:pt x="74" y="138"/>
                  <a:pt x="74" y="138"/>
                </a:cubicBezTo>
                <a:cubicBezTo>
                  <a:pt x="76" y="136"/>
                  <a:pt x="76" y="136"/>
                  <a:pt x="76" y="136"/>
                </a:cubicBezTo>
                <a:cubicBezTo>
                  <a:pt x="76" y="132"/>
                  <a:pt x="76" y="132"/>
                  <a:pt x="76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56"/>
                  <a:pt x="80" y="156"/>
                  <a:pt x="80" y="156"/>
                </a:cubicBezTo>
                <a:close/>
                <a:moveTo>
                  <a:pt x="106" y="156"/>
                </a:moveTo>
                <a:cubicBezTo>
                  <a:pt x="87" y="156"/>
                  <a:pt x="87" y="156"/>
                  <a:pt x="87" y="156"/>
                </a:cubicBezTo>
                <a:cubicBezTo>
                  <a:pt x="87" y="132"/>
                  <a:pt x="87" y="132"/>
                  <a:pt x="87" y="132"/>
                </a:cubicBezTo>
                <a:cubicBezTo>
                  <a:pt x="91" y="132"/>
                  <a:pt x="91" y="132"/>
                  <a:pt x="91" y="132"/>
                </a:cubicBezTo>
                <a:cubicBezTo>
                  <a:pt x="91" y="138"/>
                  <a:pt x="91" y="138"/>
                  <a:pt x="91" y="138"/>
                </a:cubicBezTo>
                <a:cubicBezTo>
                  <a:pt x="91" y="141"/>
                  <a:pt x="91" y="141"/>
                  <a:pt x="91" y="141"/>
                </a:cubicBezTo>
                <a:lnTo>
                  <a:pt x="106" y="156"/>
                </a:lnTo>
                <a:close/>
                <a:moveTo>
                  <a:pt x="93" y="119"/>
                </a:moveTo>
                <a:cubicBezTo>
                  <a:pt x="87" y="111"/>
                  <a:pt x="87" y="111"/>
                  <a:pt x="87" y="111"/>
                </a:cubicBezTo>
                <a:cubicBezTo>
                  <a:pt x="87" y="96"/>
                  <a:pt x="87" y="96"/>
                  <a:pt x="87" y="96"/>
                </a:cubicBezTo>
                <a:cubicBezTo>
                  <a:pt x="93" y="96"/>
                  <a:pt x="93" y="96"/>
                  <a:pt x="93" y="96"/>
                </a:cubicBezTo>
                <a:cubicBezTo>
                  <a:pt x="93" y="106"/>
                  <a:pt x="93" y="106"/>
                  <a:pt x="93" y="106"/>
                </a:cubicBezTo>
                <a:cubicBezTo>
                  <a:pt x="93" y="109"/>
                  <a:pt x="95" y="109"/>
                  <a:pt x="95" y="109"/>
                </a:cubicBezTo>
                <a:cubicBezTo>
                  <a:pt x="95" y="111"/>
                  <a:pt x="97" y="111"/>
                  <a:pt x="97" y="111"/>
                </a:cubicBezTo>
                <a:lnTo>
                  <a:pt x="93" y="119"/>
                </a:lnTo>
                <a:close/>
                <a:moveTo>
                  <a:pt x="142" y="85"/>
                </a:moveTo>
                <a:cubicBezTo>
                  <a:pt x="140" y="85"/>
                  <a:pt x="140" y="87"/>
                  <a:pt x="140" y="89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38" y="96"/>
                  <a:pt x="138" y="96"/>
                  <a:pt x="138" y="96"/>
                </a:cubicBezTo>
                <a:cubicBezTo>
                  <a:pt x="133" y="96"/>
                  <a:pt x="131" y="96"/>
                  <a:pt x="127" y="92"/>
                </a:cubicBezTo>
                <a:cubicBezTo>
                  <a:pt x="127" y="92"/>
                  <a:pt x="125" y="92"/>
                  <a:pt x="123" y="92"/>
                </a:cubicBezTo>
                <a:cubicBezTo>
                  <a:pt x="123" y="94"/>
                  <a:pt x="123" y="94"/>
                  <a:pt x="123" y="96"/>
                </a:cubicBezTo>
                <a:cubicBezTo>
                  <a:pt x="127" y="98"/>
                  <a:pt x="131" y="100"/>
                  <a:pt x="136" y="102"/>
                </a:cubicBezTo>
                <a:cubicBezTo>
                  <a:pt x="133" y="102"/>
                  <a:pt x="133" y="102"/>
                  <a:pt x="133" y="102"/>
                </a:cubicBezTo>
                <a:cubicBezTo>
                  <a:pt x="133" y="104"/>
                  <a:pt x="133" y="104"/>
                  <a:pt x="133" y="104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21" y="117"/>
                  <a:pt x="121" y="117"/>
                  <a:pt x="121" y="117"/>
                </a:cubicBezTo>
                <a:cubicBezTo>
                  <a:pt x="114" y="115"/>
                  <a:pt x="108" y="111"/>
                  <a:pt x="104" y="109"/>
                </a:cubicBezTo>
                <a:cubicBezTo>
                  <a:pt x="102" y="106"/>
                  <a:pt x="99" y="106"/>
                  <a:pt x="99" y="106"/>
                </a:cubicBezTo>
                <a:cubicBezTo>
                  <a:pt x="99" y="87"/>
                  <a:pt x="99" y="87"/>
                  <a:pt x="99" y="87"/>
                </a:cubicBezTo>
                <a:cubicBezTo>
                  <a:pt x="110" y="83"/>
                  <a:pt x="110" y="83"/>
                  <a:pt x="110" y="83"/>
                </a:cubicBezTo>
                <a:cubicBezTo>
                  <a:pt x="112" y="83"/>
                  <a:pt x="112" y="81"/>
                  <a:pt x="112" y="81"/>
                </a:cubicBezTo>
                <a:cubicBezTo>
                  <a:pt x="112" y="70"/>
                  <a:pt x="112" y="70"/>
                  <a:pt x="112" y="70"/>
                </a:cubicBezTo>
                <a:cubicBezTo>
                  <a:pt x="112" y="68"/>
                  <a:pt x="112" y="68"/>
                  <a:pt x="112" y="68"/>
                </a:cubicBezTo>
                <a:cubicBezTo>
                  <a:pt x="104" y="57"/>
                  <a:pt x="104" y="57"/>
                  <a:pt x="104" y="57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116" y="13"/>
                  <a:pt x="116" y="13"/>
                  <a:pt x="116" y="13"/>
                </a:cubicBezTo>
                <a:cubicBezTo>
                  <a:pt x="121" y="15"/>
                  <a:pt x="121" y="15"/>
                  <a:pt x="121" y="15"/>
                </a:cubicBezTo>
                <a:cubicBezTo>
                  <a:pt x="136" y="21"/>
                  <a:pt x="144" y="36"/>
                  <a:pt x="144" y="51"/>
                </a:cubicBezTo>
                <a:cubicBezTo>
                  <a:pt x="144" y="55"/>
                  <a:pt x="142" y="60"/>
                  <a:pt x="140" y="62"/>
                </a:cubicBezTo>
                <a:cubicBezTo>
                  <a:pt x="140" y="64"/>
                  <a:pt x="138" y="64"/>
                  <a:pt x="140" y="66"/>
                </a:cubicBezTo>
                <a:cubicBezTo>
                  <a:pt x="148" y="85"/>
                  <a:pt x="148" y="85"/>
                  <a:pt x="148" y="85"/>
                </a:cubicBezTo>
                <a:cubicBezTo>
                  <a:pt x="142" y="85"/>
                  <a:pt x="142" y="85"/>
                  <a:pt x="142" y="85"/>
                </a:cubicBezTo>
                <a:close/>
                <a:moveTo>
                  <a:pt x="66" y="107"/>
                </a:moveTo>
                <a:cubicBezTo>
                  <a:pt x="58" y="107"/>
                  <a:pt x="58" y="107"/>
                  <a:pt x="58" y="107"/>
                </a:cubicBezTo>
                <a:cubicBezTo>
                  <a:pt x="58" y="113"/>
                  <a:pt x="58" y="113"/>
                  <a:pt x="58" y="113"/>
                </a:cubicBezTo>
                <a:cubicBezTo>
                  <a:pt x="66" y="113"/>
                  <a:pt x="66" y="113"/>
                  <a:pt x="66" y="113"/>
                </a:cubicBezTo>
                <a:lnTo>
                  <a:pt x="66" y="107"/>
                </a:lnTo>
                <a:close/>
                <a:moveTo>
                  <a:pt x="66" y="117"/>
                </a:moveTo>
                <a:cubicBezTo>
                  <a:pt x="58" y="117"/>
                  <a:pt x="58" y="117"/>
                  <a:pt x="58" y="117"/>
                </a:cubicBezTo>
                <a:cubicBezTo>
                  <a:pt x="58" y="123"/>
                  <a:pt x="58" y="123"/>
                  <a:pt x="58" y="123"/>
                </a:cubicBezTo>
                <a:cubicBezTo>
                  <a:pt x="66" y="123"/>
                  <a:pt x="66" y="123"/>
                  <a:pt x="66" y="123"/>
                </a:cubicBezTo>
                <a:lnTo>
                  <a:pt x="66" y="117"/>
                </a:lnTo>
                <a:close/>
                <a:moveTo>
                  <a:pt x="76" y="81"/>
                </a:moveTo>
                <a:cubicBezTo>
                  <a:pt x="80" y="81"/>
                  <a:pt x="80" y="81"/>
                  <a:pt x="80" y="81"/>
                </a:cubicBezTo>
                <a:cubicBezTo>
                  <a:pt x="80" y="74"/>
                  <a:pt x="80" y="74"/>
                  <a:pt x="80" y="74"/>
                </a:cubicBezTo>
                <a:cubicBezTo>
                  <a:pt x="76" y="74"/>
                  <a:pt x="76" y="74"/>
                  <a:pt x="76" y="74"/>
                </a:cubicBezTo>
                <a:lnTo>
                  <a:pt x="76" y="81"/>
                </a:lnTo>
                <a:close/>
                <a:moveTo>
                  <a:pt x="87" y="81"/>
                </a:moveTo>
                <a:cubicBezTo>
                  <a:pt x="91" y="81"/>
                  <a:pt x="91" y="81"/>
                  <a:pt x="91" y="81"/>
                </a:cubicBezTo>
                <a:cubicBezTo>
                  <a:pt x="91" y="74"/>
                  <a:pt x="91" y="74"/>
                  <a:pt x="91" y="74"/>
                </a:cubicBezTo>
                <a:cubicBezTo>
                  <a:pt x="87" y="74"/>
                  <a:pt x="87" y="74"/>
                  <a:pt x="87" y="74"/>
                </a:cubicBezTo>
                <a:lnTo>
                  <a:pt x="87" y="81"/>
                </a:lnTo>
                <a:close/>
                <a:moveTo>
                  <a:pt x="111" y="38"/>
                </a:moveTo>
                <a:cubicBezTo>
                  <a:pt x="114" y="38"/>
                  <a:pt x="114" y="38"/>
                  <a:pt x="114" y="38"/>
                </a:cubicBezTo>
                <a:cubicBezTo>
                  <a:pt x="114" y="27"/>
                  <a:pt x="114" y="27"/>
                  <a:pt x="114" y="27"/>
                </a:cubicBezTo>
                <a:cubicBezTo>
                  <a:pt x="111" y="27"/>
                  <a:pt x="111" y="27"/>
                  <a:pt x="111" y="27"/>
                </a:cubicBezTo>
                <a:lnTo>
                  <a:pt x="111" y="38"/>
                </a:lnTo>
                <a:close/>
                <a:moveTo>
                  <a:pt x="111" y="48"/>
                </a:moveTo>
                <a:cubicBezTo>
                  <a:pt x="114" y="48"/>
                  <a:pt x="114" y="48"/>
                  <a:pt x="114" y="48"/>
                </a:cubicBezTo>
                <a:cubicBezTo>
                  <a:pt x="114" y="42"/>
                  <a:pt x="114" y="42"/>
                  <a:pt x="114" y="42"/>
                </a:cubicBezTo>
                <a:cubicBezTo>
                  <a:pt x="111" y="42"/>
                  <a:pt x="111" y="42"/>
                  <a:pt x="111" y="42"/>
                </a:cubicBezTo>
                <a:lnTo>
                  <a:pt x="111" y="48"/>
                </a:lnTo>
                <a:close/>
                <a:moveTo>
                  <a:pt x="111" y="59"/>
                </a:moveTo>
                <a:cubicBezTo>
                  <a:pt x="114" y="59"/>
                  <a:pt x="114" y="59"/>
                  <a:pt x="114" y="59"/>
                </a:cubicBezTo>
                <a:cubicBezTo>
                  <a:pt x="114" y="53"/>
                  <a:pt x="114" y="53"/>
                  <a:pt x="114" y="53"/>
                </a:cubicBezTo>
                <a:cubicBezTo>
                  <a:pt x="111" y="53"/>
                  <a:pt x="111" y="53"/>
                  <a:pt x="111" y="53"/>
                </a:cubicBezTo>
                <a:lnTo>
                  <a:pt x="111" y="5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5EEF986E-7D8C-7BAF-FF4D-9FADCEBB84D8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3576638"/>
            <a:ext cx="249238" cy="254000"/>
          </a:xfrm>
          <a:custGeom>
            <a:avLst/>
            <a:gdLst>
              <a:gd name="T0" fmla="*/ 100 w 157"/>
              <a:gd name="T1" fmla="*/ 28 h 160"/>
              <a:gd name="T2" fmla="*/ 138 w 157"/>
              <a:gd name="T3" fmla="*/ 7 h 160"/>
              <a:gd name="T4" fmla="*/ 136 w 157"/>
              <a:gd name="T5" fmla="*/ 0 h 160"/>
              <a:gd name="T6" fmla="*/ 78 w 157"/>
              <a:gd name="T7" fmla="*/ 11 h 160"/>
              <a:gd name="T8" fmla="*/ 21 w 157"/>
              <a:gd name="T9" fmla="*/ 0 h 160"/>
              <a:gd name="T10" fmla="*/ 21 w 157"/>
              <a:gd name="T11" fmla="*/ 7 h 160"/>
              <a:gd name="T12" fmla="*/ 59 w 157"/>
              <a:gd name="T13" fmla="*/ 28 h 160"/>
              <a:gd name="T14" fmla="*/ 0 w 157"/>
              <a:gd name="T15" fmla="*/ 36 h 160"/>
              <a:gd name="T16" fmla="*/ 10 w 157"/>
              <a:gd name="T17" fmla="*/ 152 h 160"/>
              <a:gd name="T18" fmla="*/ 14 w 157"/>
              <a:gd name="T19" fmla="*/ 160 h 160"/>
              <a:gd name="T20" fmla="*/ 17 w 157"/>
              <a:gd name="T21" fmla="*/ 152 h 160"/>
              <a:gd name="T22" fmla="*/ 140 w 157"/>
              <a:gd name="T23" fmla="*/ 158 h 160"/>
              <a:gd name="T24" fmla="*/ 146 w 157"/>
              <a:gd name="T25" fmla="*/ 158 h 160"/>
              <a:gd name="T26" fmla="*/ 149 w 157"/>
              <a:gd name="T27" fmla="*/ 152 h 160"/>
              <a:gd name="T28" fmla="*/ 157 w 157"/>
              <a:gd name="T29" fmla="*/ 36 h 160"/>
              <a:gd name="T30" fmla="*/ 78 w 157"/>
              <a:gd name="T31" fmla="*/ 15 h 160"/>
              <a:gd name="T32" fmla="*/ 66 w 157"/>
              <a:gd name="T33" fmla="*/ 28 h 160"/>
              <a:gd name="T34" fmla="*/ 153 w 157"/>
              <a:gd name="T35" fmla="*/ 143 h 160"/>
              <a:gd name="T36" fmla="*/ 10 w 157"/>
              <a:gd name="T37" fmla="*/ 145 h 160"/>
              <a:gd name="T38" fmla="*/ 6 w 157"/>
              <a:gd name="T39" fmla="*/ 36 h 160"/>
              <a:gd name="T40" fmla="*/ 149 w 157"/>
              <a:gd name="T41" fmla="*/ 32 h 160"/>
              <a:gd name="T42" fmla="*/ 153 w 157"/>
              <a:gd name="T43" fmla="*/ 143 h 160"/>
              <a:gd name="T44" fmla="*/ 140 w 157"/>
              <a:gd name="T45" fmla="*/ 41 h 160"/>
              <a:gd name="T46" fmla="*/ 14 w 157"/>
              <a:gd name="T47" fmla="*/ 45 h 160"/>
              <a:gd name="T48" fmla="*/ 17 w 157"/>
              <a:gd name="T49" fmla="*/ 134 h 160"/>
              <a:gd name="T50" fmla="*/ 140 w 157"/>
              <a:gd name="T51" fmla="*/ 134 h 160"/>
              <a:gd name="T52" fmla="*/ 145 w 157"/>
              <a:gd name="T53" fmla="*/ 45 h 160"/>
              <a:gd name="T54" fmla="*/ 21 w 157"/>
              <a:gd name="T55" fmla="*/ 128 h 160"/>
              <a:gd name="T56" fmla="*/ 138 w 157"/>
              <a:gd name="T57" fmla="*/ 47 h 160"/>
              <a:gd name="T58" fmla="*/ 129 w 157"/>
              <a:gd name="T59" fmla="*/ 75 h 160"/>
              <a:gd name="T60" fmla="*/ 131 w 157"/>
              <a:gd name="T61" fmla="*/ 111 h 160"/>
              <a:gd name="T62" fmla="*/ 136 w 157"/>
              <a:gd name="T63" fmla="*/ 75 h 160"/>
              <a:gd name="T64" fmla="*/ 129 w 157"/>
              <a:gd name="T65" fmla="*/ 75 h 160"/>
              <a:gd name="T66" fmla="*/ 127 w 157"/>
              <a:gd name="T67" fmla="*/ 56 h 160"/>
              <a:gd name="T68" fmla="*/ 131 w 157"/>
              <a:gd name="T69" fmla="*/ 69 h 160"/>
              <a:gd name="T70" fmla="*/ 133 w 157"/>
              <a:gd name="T71" fmla="*/ 53 h 160"/>
              <a:gd name="T72" fmla="*/ 141 w 157"/>
              <a:gd name="T73" fmla="*/ 141 h 160"/>
              <a:gd name="T74" fmla="*/ 149 w 157"/>
              <a:gd name="T75" fmla="*/ 141 h 160"/>
              <a:gd name="T76" fmla="*/ 141 w 157"/>
              <a:gd name="T77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7" h="160">
                <a:moveTo>
                  <a:pt x="149" y="28"/>
                </a:moveTo>
                <a:cubicBezTo>
                  <a:pt x="100" y="28"/>
                  <a:pt x="100" y="28"/>
                  <a:pt x="100" y="28"/>
                </a:cubicBezTo>
                <a:cubicBezTo>
                  <a:pt x="97" y="24"/>
                  <a:pt x="97" y="22"/>
                  <a:pt x="97" y="19"/>
                </a:cubicBezTo>
                <a:cubicBezTo>
                  <a:pt x="138" y="7"/>
                  <a:pt x="138" y="7"/>
                  <a:pt x="138" y="7"/>
                </a:cubicBezTo>
                <a:cubicBezTo>
                  <a:pt x="140" y="7"/>
                  <a:pt x="140" y="4"/>
                  <a:pt x="140" y="2"/>
                </a:cubicBezTo>
                <a:cubicBezTo>
                  <a:pt x="140" y="2"/>
                  <a:pt x="138" y="0"/>
                  <a:pt x="136" y="0"/>
                </a:cubicBezTo>
                <a:cubicBezTo>
                  <a:pt x="91" y="15"/>
                  <a:pt x="91" y="15"/>
                  <a:pt x="91" y="15"/>
                </a:cubicBezTo>
                <a:cubicBezTo>
                  <a:pt x="89" y="11"/>
                  <a:pt x="85" y="11"/>
                  <a:pt x="78" y="11"/>
                </a:cubicBezTo>
                <a:cubicBezTo>
                  <a:pt x="74" y="11"/>
                  <a:pt x="70" y="11"/>
                  <a:pt x="66" y="15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2"/>
                  <a:pt x="19" y="2"/>
                  <a:pt x="19" y="2"/>
                </a:cubicBezTo>
                <a:cubicBezTo>
                  <a:pt x="17" y="4"/>
                  <a:pt x="19" y="7"/>
                  <a:pt x="21" y="7"/>
                </a:cubicBezTo>
                <a:cubicBezTo>
                  <a:pt x="61" y="19"/>
                  <a:pt x="61" y="19"/>
                  <a:pt x="61" y="19"/>
                </a:cubicBezTo>
                <a:cubicBezTo>
                  <a:pt x="59" y="22"/>
                  <a:pt x="59" y="24"/>
                  <a:pt x="59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4" y="28"/>
                  <a:pt x="0" y="32"/>
                  <a:pt x="0" y="36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47"/>
                  <a:pt x="4" y="152"/>
                  <a:pt x="10" y="152"/>
                </a:cubicBezTo>
                <a:cubicBezTo>
                  <a:pt x="10" y="158"/>
                  <a:pt x="10" y="158"/>
                  <a:pt x="10" y="158"/>
                </a:cubicBezTo>
                <a:cubicBezTo>
                  <a:pt x="10" y="160"/>
                  <a:pt x="12" y="160"/>
                  <a:pt x="14" y="160"/>
                </a:cubicBezTo>
                <a:cubicBezTo>
                  <a:pt x="17" y="160"/>
                  <a:pt x="17" y="160"/>
                  <a:pt x="17" y="158"/>
                </a:cubicBezTo>
                <a:cubicBezTo>
                  <a:pt x="17" y="152"/>
                  <a:pt x="17" y="152"/>
                  <a:pt x="17" y="152"/>
                </a:cubicBezTo>
                <a:cubicBezTo>
                  <a:pt x="140" y="152"/>
                  <a:pt x="140" y="152"/>
                  <a:pt x="140" y="152"/>
                </a:cubicBezTo>
                <a:cubicBezTo>
                  <a:pt x="140" y="158"/>
                  <a:pt x="140" y="158"/>
                  <a:pt x="140" y="158"/>
                </a:cubicBezTo>
                <a:cubicBezTo>
                  <a:pt x="140" y="160"/>
                  <a:pt x="142" y="160"/>
                  <a:pt x="144" y="160"/>
                </a:cubicBezTo>
                <a:cubicBezTo>
                  <a:pt x="146" y="160"/>
                  <a:pt x="146" y="160"/>
                  <a:pt x="146" y="158"/>
                </a:cubicBezTo>
                <a:cubicBezTo>
                  <a:pt x="146" y="152"/>
                  <a:pt x="146" y="152"/>
                  <a:pt x="146" y="152"/>
                </a:cubicBezTo>
                <a:cubicBezTo>
                  <a:pt x="149" y="152"/>
                  <a:pt x="149" y="152"/>
                  <a:pt x="149" y="152"/>
                </a:cubicBezTo>
                <a:cubicBezTo>
                  <a:pt x="153" y="152"/>
                  <a:pt x="157" y="147"/>
                  <a:pt x="157" y="143"/>
                </a:cubicBezTo>
                <a:cubicBezTo>
                  <a:pt x="157" y="36"/>
                  <a:pt x="157" y="36"/>
                  <a:pt x="157" y="36"/>
                </a:cubicBezTo>
                <a:cubicBezTo>
                  <a:pt x="157" y="32"/>
                  <a:pt x="153" y="28"/>
                  <a:pt x="149" y="28"/>
                </a:cubicBezTo>
                <a:close/>
                <a:moveTo>
                  <a:pt x="78" y="15"/>
                </a:moveTo>
                <a:cubicBezTo>
                  <a:pt x="85" y="15"/>
                  <a:pt x="91" y="22"/>
                  <a:pt x="93" y="28"/>
                </a:cubicBezTo>
                <a:cubicBezTo>
                  <a:pt x="66" y="28"/>
                  <a:pt x="66" y="28"/>
                  <a:pt x="66" y="28"/>
                </a:cubicBezTo>
                <a:cubicBezTo>
                  <a:pt x="68" y="22"/>
                  <a:pt x="72" y="15"/>
                  <a:pt x="78" y="15"/>
                </a:cubicBezTo>
                <a:close/>
                <a:moveTo>
                  <a:pt x="153" y="143"/>
                </a:moveTo>
                <a:cubicBezTo>
                  <a:pt x="153" y="143"/>
                  <a:pt x="151" y="145"/>
                  <a:pt x="149" y="145"/>
                </a:cubicBezTo>
                <a:cubicBezTo>
                  <a:pt x="10" y="145"/>
                  <a:pt x="10" y="145"/>
                  <a:pt x="10" y="145"/>
                </a:cubicBezTo>
                <a:cubicBezTo>
                  <a:pt x="8" y="145"/>
                  <a:pt x="6" y="143"/>
                  <a:pt x="6" y="143"/>
                </a:cubicBezTo>
                <a:cubicBezTo>
                  <a:pt x="6" y="36"/>
                  <a:pt x="6" y="36"/>
                  <a:pt x="6" y="36"/>
                </a:cubicBezTo>
                <a:cubicBezTo>
                  <a:pt x="6" y="34"/>
                  <a:pt x="8" y="32"/>
                  <a:pt x="10" y="32"/>
                </a:cubicBezTo>
                <a:cubicBezTo>
                  <a:pt x="149" y="32"/>
                  <a:pt x="149" y="32"/>
                  <a:pt x="149" y="32"/>
                </a:cubicBezTo>
                <a:cubicBezTo>
                  <a:pt x="151" y="32"/>
                  <a:pt x="153" y="34"/>
                  <a:pt x="153" y="36"/>
                </a:cubicBezTo>
                <a:lnTo>
                  <a:pt x="153" y="143"/>
                </a:lnTo>
                <a:close/>
                <a:moveTo>
                  <a:pt x="145" y="45"/>
                </a:moveTo>
                <a:cubicBezTo>
                  <a:pt x="145" y="43"/>
                  <a:pt x="142" y="41"/>
                  <a:pt x="140" y="41"/>
                </a:cubicBezTo>
                <a:cubicBezTo>
                  <a:pt x="100" y="39"/>
                  <a:pt x="59" y="39"/>
                  <a:pt x="17" y="41"/>
                </a:cubicBezTo>
                <a:cubicBezTo>
                  <a:pt x="17" y="41"/>
                  <a:pt x="14" y="43"/>
                  <a:pt x="14" y="45"/>
                </a:cubicBezTo>
                <a:cubicBezTo>
                  <a:pt x="10" y="73"/>
                  <a:pt x="10" y="102"/>
                  <a:pt x="14" y="132"/>
                </a:cubicBezTo>
                <a:cubicBezTo>
                  <a:pt x="17" y="134"/>
                  <a:pt x="17" y="134"/>
                  <a:pt x="17" y="134"/>
                </a:cubicBezTo>
                <a:cubicBezTo>
                  <a:pt x="38" y="136"/>
                  <a:pt x="59" y="136"/>
                  <a:pt x="78" y="136"/>
                </a:cubicBezTo>
                <a:cubicBezTo>
                  <a:pt x="100" y="136"/>
                  <a:pt x="121" y="136"/>
                  <a:pt x="140" y="134"/>
                </a:cubicBezTo>
                <a:cubicBezTo>
                  <a:pt x="142" y="134"/>
                  <a:pt x="145" y="132"/>
                  <a:pt x="145" y="132"/>
                </a:cubicBezTo>
                <a:cubicBezTo>
                  <a:pt x="149" y="102"/>
                  <a:pt x="149" y="73"/>
                  <a:pt x="145" y="45"/>
                </a:cubicBezTo>
                <a:close/>
                <a:moveTo>
                  <a:pt x="138" y="128"/>
                </a:moveTo>
                <a:cubicBezTo>
                  <a:pt x="100" y="130"/>
                  <a:pt x="59" y="130"/>
                  <a:pt x="21" y="128"/>
                </a:cubicBezTo>
                <a:cubicBezTo>
                  <a:pt x="17" y="100"/>
                  <a:pt x="17" y="75"/>
                  <a:pt x="21" y="47"/>
                </a:cubicBezTo>
                <a:cubicBezTo>
                  <a:pt x="59" y="45"/>
                  <a:pt x="100" y="45"/>
                  <a:pt x="138" y="47"/>
                </a:cubicBezTo>
                <a:cubicBezTo>
                  <a:pt x="142" y="75"/>
                  <a:pt x="142" y="100"/>
                  <a:pt x="138" y="128"/>
                </a:cubicBezTo>
                <a:close/>
                <a:moveTo>
                  <a:pt x="129" y="75"/>
                </a:moveTo>
                <a:cubicBezTo>
                  <a:pt x="129" y="86"/>
                  <a:pt x="129" y="96"/>
                  <a:pt x="129" y="107"/>
                </a:cubicBezTo>
                <a:cubicBezTo>
                  <a:pt x="129" y="109"/>
                  <a:pt x="131" y="111"/>
                  <a:pt x="131" y="111"/>
                </a:cubicBezTo>
                <a:cubicBezTo>
                  <a:pt x="134" y="111"/>
                  <a:pt x="136" y="109"/>
                  <a:pt x="136" y="109"/>
                </a:cubicBezTo>
                <a:cubicBezTo>
                  <a:pt x="136" y="96"/>
                  <a:pt x="136" y="86"/>
                  <a:pt x="136" y="75"/>
                </a:cubicBezTo>
                <a:cubicBezTo>
                  <a:pt x="136" y="73"/>
                  <a:pt x="134" y="71"/>
                  <a:pt x="134" y="71"/>
                </a:cubicBezTo>
                <a:cubicBezTo>
                  <a:pt x="131" y="71"/>
                  <a:pt x="129" y="73"/>
                  <a:pt x="129" y="75"/>
                </a:cubicBezTo>
                <a:close/>
                <a:moveTo>
                  <a:pt x="131" y="51"/>
                </a:moveTo>
                <a:cubicBezTo>
                  <a:pt x="129" y="51"/>
                  <a:pt x="127" y="53"/>
                  <a:pt x="127" y="56"/>
                </a:cubicBezTo>
                <a:cubicBezTo>
                  <a:pt x="129" y="58"/>
                  <a:pt x="129" y="62"/>
                  <a:pt x="129" y="65"/>
                </a:cubicBezTo>
                <a:cubicBezTo>
                  <a:pt x="129" y="67"/>
                  <a:pt x="131" y="69"/>
                  <a:pt x="131" y="69"/>
                </a:cubicBezTo>
                <a:cubicBezTo>
                  <a:pt x="133" y="67"/>
                  <a:pt x="136" y="67"/>
                  <a:pt x="136" y="65"/>
                </a:cubicBezTo>
                <a:cubicBezTo>
                  <a:pt x="136" y="60"/>
                  <a:pt x="133" y="58"/>
                  <a:pt x="133" y="53"/>
                </a:cubicBezTo>
                <a:lnTo>
                  <a:pt x="131" y="51"/>
                </a:lnTo>
                <a:close/>
                <a:moveTo>
                  <a:pt x="141" y="141"/>
                </a:moveTo>
                <a:cubicBezTo>
                  <a:pt x="144" y="141"/>
                  <a:pt x="144" y="143"/>
                  <a:pt x="146" y="143"/>
                </a:cubicBezTo>
                <a:cubicBezTo>
                  <a:pt x="149" y="141"/>
                  <a:pt x="149" y="141"/>
                  <a:pt x="149" y="141"/>
                </a:cubicBezTo>
                <a:cubicBezTo>
                  <a:pt x="149" y="138"/>
                  <a:pt x="149" y="136"/>
                  <a:pt x="149" y="136"/>
                </a:cubicBezTo>
                <a:cubicBezTo>
                  <a:pt x="146" y="134"/>
                  <a:pt x="141" y="136"/>
                  <a:pt x="141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73B48876-2A54-4D60-732D-4F5B61D64AD3}"/>
              </a:ext>
            </a:extLst>
          </p:cNvPr>
          <p:cNvSpPr>
            <a:spLocks noEditPoints="1"/>
          </p:cNvSpPr>
          <p:nvPr/>
        </p:nvSpPr>
        <p:spPr bwMode="auto">
          <a:xfrm>
            <a:off x="2381251" y="4141788"/>
            <a:ext cx="254000" cy="225425"/>
          </a:xfrm>
          <a:custGeom>
            <a:avLst/>
            <a:gdLst>
              <a:gd name="T0" fmla="*/ 154 w 160"/>
              <a:gd name="T1" fmla="*/ 10 h 142"/>
              <a:gd name="T2" fmla="*/ 11 w 160"/>
              <a:gd name="T3" fmla="*/ 0 h 142"/>
              <a:gd name="T4" fmla="*/ 0 w 160"/>
              <a:gd name="T5" fmla="*/ 89 h 142"/>
              <a:gd name="T6" fmla="*/ 47 w 160"/>
              <a:gd name="T7" fmla="*/ 102 h 142"/>
              <a:gd name="T8" fmla="*/ 36 w 160"/>
              <a:gd name="T9" fmla="*/ 106 h 142"/>
              <a:gd name="T10" fmla="*/ 36 w 160"/>
              <a:gd name="T11" fmla="*/ 110 h 142"/>
              <a:gd name="T12" fmla="*/ 73 w 160"/>
              <a:gd name="T13" fmla="*/ 136 h 142"/>
              <a:gd name="T14" fmla="*/ 109 w 160"/>
              <a:gd name="T15" fmla="*/ 142 h 142"/>
              <a:gd name="T16" fmla="*/ 115 w 160"/>
              <a:gd name="T17" fmla="*/ 132 h 142"/>
              <a:gd name="T18" fmla="*/ 160 w 160"/>
              <a:gd name="T19" fmla="*/ 121 h 142"/>
              <a:gd name="T20" fmla="*/ 154 w 160"/>
              <a:gd name="T21" fmla="*/ 51 h 142"/>
              <a:gd name="T22" fmla="*/ 154 w 160"/>
              <a:gd name="T23" fmla="*/ 59 h 142"/>
              <a:gd name="T24" fmla="*/ 94 w 160"/>
              <a:gd name="T25" fmla="*/ 59 h 142"/>
              <a:gd name="T26" fmla="*/ 149 w 160"/>
              <a:gd name="T27" fmla="*/ 55 h 142"/>
              <a:gd name="T28" fmla="*/ 109 w 160"/>
              <a:gd name="T29" fmla="*/ 81 h 142"/>
              <a:gd name="T30" fmla="*/ 94 w 160"/>
              <a:gd name="T31" fmla="*/ 64 h 142"/>
              <a:gd name="T32" fmla="*/ 154 w 160"/>
              <a:gd name="T33" fmla="*/ 117 h 142"/>
              <a:gd name="T34" fmla="*/ 115 w 160"/>
              <a:gd name="T35" fmla="*/ 87 h 142"/>
              <a:gd name="T36" fmla="*/ 109 w 160"/>
              <a:gd name="T37" fmla="*/ 91 h 142"/>
              <a:gd name="T38" fmla="*/ 79 w 160"/>
              <a:gd name="T39" fmla="*/ 87 h 142"/>
              <a:gd name="T40" fmla="*/ 109 w 160"/>
              <a:gd name="T41" fmla="*/ 85 h 142"/>
              <a:gd name="T42" fmla="*/ 109 w 160"/>
              <a:gd name="T43" fmla="*/ 91 h 142"/>
              <a:gd name="T44" fmla="*/ 147 w 160"/>
              <a:gd name="T45" fmla="*/ 15 h 142"/>
              <a:gd name="T46" fmla="*/ 98 w 160"/>
              <a:gd name="T47" fmla="*/ 49 h 142"/>
              <a:gd name="T48" fmla="*/ 87 w 160"/>
              <a:gd name="T49" fmla="*/ 81 h 142"/>
              <a:gd name="T50" fmla="*/ 73 w 160"/>
              <a:gd name="T51" fmla="*/ 87 h 142"/>
              <a:gd name="T52" fmla="*/ 4 w 160"/>
              <a:gd name="T53" fmla="*/ 15 h 142"/>
              <a:gd name="T54" fmla="*/ 147 w 160"/>
              <a:gd name="T55" fmla="*/ 15 h 142"/>
              <a:gd name="T56" fmla="*/ 109 w 160"/>
              <a:gd name="T57" fmla="*/ 96 h 142"/>
              <a:gd name="T58" fmla="*/ 79 w 160"/>
              <a:gd name="T59" fmla="*/ 128 h 142"/>
              <a:gd name="T60" fmla="*/ 79 w 160"/>
              <a:gd name="T61" fmla="*/ 96 h 142"/>
              <a:gd name="T62" fmla="*/ 141 w 160"/>
              <a:gd name="T63" fmla="*/ 4 h 142"/>
              <a:gd name="T64" fmla="*/ 4 w 160"/>
              <a:gd name="T65" fmla="*/ 8 h 142"/>
              <a:gd name="T66" fmla="*/ 4 w 160"/>
              <a:gd name="T67" fmla="*/ 91 h 142"/>
              <a:gd name="T68" fmla="*/ 73 w 160"/>
              <a:gd name="T69" fmla="*/ 96 h 142"/>
              <a:gd name="T70" fmla="*/ 4 w 160"/>
              <a:gd name="T71" fmla="*/ 91 h 142"/>
              <a:gd name="T72" fmla="*/ 55 w 160"/>
              <a:gd name="T73" fmla="*/ 102 h 142"/>
              <a:gd name="T74" fmla="*/ 73 w 160"/>
              <a:gd name="T75" fmla="*/ 106 h 142"/>
              <a:gd name="T76" fmla="*/ 51 w 160"/>
              <a:gd name="T77" fmla="*/ 106 h 142"/>
              <a:gd name="T78" fmla="*/ 79 w 160"/>
              <a:gd name="T79" fmla="*/ 138 h 142"/>
              <a:gd name="T80" fmla="*/ 79 w 160"/>
              <a:gd name="T81" fmla="*/ 134 h 142"/>
              <a:gd name="T82" fmla="*/ 109 w 160"/>
              <a:gd name="T83" fmla="*/ 136 h 142"/>
              <a:gd name="T84" fmla="*/ 149 w 160"/>
              <a:gd name="T85" fmla="*/ 125 h 142"/>
              <a:gd name="T86" fmla="*/ 115 w 160"/>
              <a:gd name="T87" fmla="*/ 121 h 142"/>
              <a:gd name="T88" fmla="*/ 154 w 160"/>
              <a:gd name="T89" fmla="*/ 121 h 142"/>
              <a:gd name="T90" fmla="*/ 149 w 160"/>
              <a:gd name="T91" fmla="*/ 125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42">
                <a:moveTo>
                  <a:pt x="154" y="51"/>
                </a:moveTo>
                <a:cubicBezTo>
                  <a:pt x="154" y="10"/>
                  <a:pt x="154" y="10"/>
                  <a:pt x="154" y="10"/>
                </a:cubicBezTo>
                <a:cubicBezTo>
                  <a:pt x="154" y="4"/>
                  <a:pt x="147" y="0"/>
                  <a:pt x="14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96"/>
                  <a:pt x="4" y="102"/>
                  <a:pt x="11" y="102"/>
                </a:cubicBezTo>
                <a:cubicBezTo>
                  <a:pt x="47" y="102"/>
                  <a:pt x="47" y="102"/>
                  <a:pt x="47" y="102"/>
                </a:cubicBezTo>
                <a:cubicBezTo>
                  <a:pt x="43" y="106"/>
                  <a:pt x="43" y="106"/>
                  <a:pt x="43" y="106"/>
                </a:cubicBezTo>
                <a:cubicBezTo>
                  <a:pt x="36" y="106"/>
                  <a:pt x="36" y="106"/>
                  <a:pt x="36" y="106"/>
                </a:cubicBezTo>
                <a:cubicBezTo>
                  <a:pt x="36" y="106"/>
                  <a:pt x="34" y="106"/>
                  <a:pt x="34" y="108"/>
                </a:cubicBezTo>
                <a:cubicBezTo>
                  <a:pt x="34" y="110"/>
                  <a:pt x="36" y="110"/>
                  <a:pt x="36" y="110"/>
                </a:cubicBezTo>
                <a:cubicBezTo>
                  <a:pt x="73" y="110"/>
                  <a:pt x="73" y="110"/>
                  <a:pt x="73" y="110"/>
                </a:cubicBezTo>
                <a:cubicBezTo>
                  <a:pt x="73" y="136"/>
                  <a:pt x="73" y="136"/>
                  <a:pt x="73" y="136"/>
                </a:cubicBezTo>
                <a:cubicBezTo>
                  <a:pt x="73" y="140"/>
                  <a:pt x="77" y="142"/>
                  <a:pt x="81" y="142"/>
                </a:cubicBezTo>
                <a:cubicBezTo>
                  <a:pt x="109" y="142"/>
                  <a:pt x="109" y="142"/>
                  <a:pt x="109" y="142"/>
                </a:cubicBezTo>
                <a:cubicBezTo>
                  <a:pt x="111" y="142"/>
                  <a:pt x="115" y="140"/>
                  <a:pt x="115" y="136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49" y="132"/>
                  <a:pt x="149" y="132"/>
                  <a:pt x="149" y="132"/>
                </a:cubicBezTo>
                <a:cubicBezTo>
                  <a:pt x="156" y="132"/>
                  <a:pt x="160" y="128"/>
                  <a:pt x="160" y="121"/>
                </a:cubicBezTo>
                <a:cubicBezTo>
                  <a:pt x="160" y="59"/>
                  <a:pt x="160" y="59"/>
                  <a:pt x="160" y="59"/>
                </a:cubicBezTo>
                <a:cubicBezTo>
                  <a:pt x="160" y="55"/>
                  <a:pt x="156" y="51"/>
                  <a:pt x="154" y="51"/>
                </a:cubicBezTo>
                <a:close/>
                <a:moveTo>
                  <a:pt x="154" y="59"/>
                </a:moveTo>
                <a:cubicBezTo>
                  <a:pt x="154" y="59"/>
                  <a:pt x="154" y="59"/>
                  <a:pt x="154" y="59"/>
                </a:cubicBezTo>
                <a:cubicBezTo>
                  <a:pt x="94" y="59"/>
                  <a:pt x="94" y="59"/>
                  <a:pt x="94" y="59"/>
                </a:cubicBezTo>
                <a:cubicBezTo>
                  <a:pt x="94" y="59"/>
                  <a:pt x="94" y="59"/>
                  <a:pt x="94" y="59"/>
                </a:cubicBezTo>
                <a:cubicBezTo>
                  <a:pt x="94" y="57"/>
                  <a:pt x="96" y="55"/>
                  <a:pt x="98" y="55"/>
                </a:cubicBezTo>
                <a:cubicBezTo>
                  <a:pt x="149" y="55"/>
                  <a:pt x="149" y="55"/>
                  <a:pt x="149" y="55"/>
                </a:cubicBezTo>
                <a:cubicBezTo>
                  <a:pt x="151" y="55"/>
                  <a:pt x="154" y="57"/>
                  <a:pt x="154" y="59"/>
                </a:cubicBezTo>
                <a:close/>
                <a:moveTo>
                  <a:pt x="109" y="81"/>
                </a:moveTo>
                <a:cubicBezTo>
                  <a:pt x="94" y="81"/>
                  <a:pt x="94" y="81"/>
                  <a:pt x="94" y="81"/>
                </a:cubicBezTo>
                <a:cubicBezTo>
                  <a:pt x="94" y="64"/>
                  <a:pt x="94" y="64"/>
                  <a:pt x="94" y="64"/>
                </a:cubicBezTo>
                <a:cubicBezTo>
                  <a:pt x="154" y="64"/>
                  <a:pt x="154" y="64"/>
                  <a:pt x="154" y="64"/>
                </a:cubicBezTo>
                <a:cubicBezTo>
                  <a:pt x="154" y="117"/>
                  <a:pt x="154" y="117"/>
                  <a:pt x="154" y="117"/>
                </a:cubicBezTo>
                <a:cubicBezTo>
                  <a:pt x="115" y="117"/>
                  <a:pt x="115" y="117"/>
                  <a:pt x="115" y="117"/>
                </a:cubicBezTo>
                <a:cubicBezTo>
                  <a:pt x="115" y="87"/>
                  <a:pt x="115" y="87"/>
                  <a:pt x="115" y="87"/>
                </a:cubicBezTo>
                <a:cubicBezTo>
                  <a:pt x="115" y="83"/>
                  <a:pt x="111" y="81"/>
                  <a:pt x="109" y="81"/>
                </a:cubicBezTo>
                <a:close/>
                <a:moveTo>
                  <a:pt x="109" y="91"/>
                </a:moveTo>
                <a:cubicBezTo>
                  <a:pt x="79" y="91"/>
                  <a:pt x="79" y="91"/>
                  <a:pt x="79" y="91"/>
                </a:cubicBezTo>
                <a:cubicBezTo>
                  <a:pt x="79" y="87"/>
                  <a:pt x="79" y="87"/>
                  <a:pt x="79" y="87"/>
                </a:cubicBezTo>
                <a:cubicBezTo>
                  <a:pt x="79" y="87"/>
                  <a:pt x="79" y="85"/>
                  <a:pt x="81" y="85"/>
                </a:cubicBezTo>
                <a:cubicBezTo>
                  <a:pt x="109" y="85"/>
                  <a:pt x="109" y="85"/>
                  <a:pt x="109" y="85"/>
                </a:cubicBezTo>
                <a:cubicBezTo>
                  <a:pt x="109" y="87"/>
                  <a:pt x="109" y="87"/>
                  <a:pt x="109" y="87"/>
                </a:cubicBezTo>
                <a:cubicBezTo>
                  <a:pt x="109" y="91"/>
                  <a:pt x="109" y="91"/>
                  <a:pt x="109" y="91"/>
                </a:cubicBezTo>
                <a:cubicBezTo>
                  <a:pt x="109" y="91"/>
                  <a:pt x="109" y="91"/>
                  <a:pt x="109" y="91"/>
                </a:cubicBezTo>
                <a:close/>
                <a:moveTo>
                  <a:pt x="147" y="15"/>
                </a:moveTo>
                <a:cubicBezTo>
                  <a:pt x="147" y="49"/>
                  <a:pt x="147" y="49"/>
                  <a:pt x="147" y="49"/>
                </a:cubicBezTo>
                <a:cubicBezTo>
                  <a:pt x="98" y="49"/>
                  <a:pt x="98" y="49"/>
                  <a:pt x="98" y="49"/>
                </a:cubicBezTo>
                <a:cubicBezTo>
                  <a:pt x="92" y="49"/>
                  <a:pt x="87" y="53"/>
                  <a:pt x="87" y="59"/>
                </a:cubicBezTo>
                <a:cubicBezTo>
                  <a:pt x="87" y="81"/>
                  <a:pt x="87" y="81"/>
                  <a:pt x="87" y="81"/>
                </a:cubicBezTo>
                <a:cubicBezTo>
                  <a:pt x="79" y="81"/>
                  <a:pt x="79" y="81"/>
                  <a:pt x="79" y="81"/>
                </a:cubicBezTo>
                <a:cubicBezTo>
                  <a:pt x="77" y="81"/>
                  <a:pt x="73" y="83"/>
                  <a:pt x="73" y="87"/>
                </a:cubicBezTo>
                <a:cubicBezTo>
                  <a:pt x="4" y="87"/>
                  <a:pt x="4" y="87"/>
                  <a:pt x="4" y="87"/>
                </a:cubicBezTo>
                <a:cubicBezTo>
                  <a:pt x="4" y="15"/>
                  <a:pt x="4" y="15"/>
                  <a:pt x="4" y="15"/>
                </a:cubicBezTo>
                <a:cubicBezTo>
                  <a:pt x="147" y="15"/>
                  <a:pt x="147" y="15"/>
                  <a:pt x="147" y="15"/>
                </a:cubicBezTo>
                <a:cubicBezTo>
                  <a:pt x="147" y="15"/>
                  <a:pt x="147" y="15"/>
                  <a:pt x="147" y="15"/>
                </a:cubicBezTo>
                <a:close/>
                <a:moveTo>
                  <a:pt x="79" y="96"/>
                </a:moveTo>
                <a:cubicBezTo>
                  <a:pt x="109" y="96"/>
                  <a:pt x="109" y="96"/>
                  <a:pt x="109" y="96"/>
                </a:cubicBezTo>
                <a:cubicBezTo>
                  <a:pt x="109" y="128"/>
                  <a:pt x="109" y="128"/>
                  <a:pt x="109" y="128"/>
                </a:cubicBezTo>
                <a:cubicBezTo>
                  <a:pt x="79" y="128"/>
                  <a:pt x="79" y="128"/>
                  <a:pt x="79" y="128"/>
                </a:cubicBezTo>
                <a:cubicBezTo>
                  <a:pt x="79" y="96"/>
                  <a:pt x="79" y="96"/>
                  <a:pt x="79" y="96"/>
                </a:cubicBezTo>
                <a:cubicBezTo>
                  <a:pt x="79" y="96"/>
                  <a:pt x="79" y="96"/>
                  <a:pt x="79" y="96"/>
                </a:cubicBezTo>
                <a:close/>
                <a:moveTo>
                  <a:pt x="11" y="4"/>
                </a:moveTo>
                <a:cubicBezTo>
                  <a:pt x="141" y="4"/>
                  <a:pt x="141" y="4"/>
                  <a:pt x="141" y="4"/>
                </a:cubicBezTo>
                <a:cubicBezTo>
                  <a:pt x="143" y="4"/>
                  <a:pt x="145" y="6"/>
                  <a:pt x="147" y="8"/>
                </a:cubicBezTo>
                <a:cubicBezTo>
                  <a:pt x="4" y="8"/>
                  <a:pt x="4" y="8"/>
                  <a:pt x="4" y="8"/>
                </a:cubicBezTo>
                <a:cubicBezTo>
                  <a:pt x="6" y="6"/>
                  <a:pt x="9" y="4"/>
                  <a:pt x="11" y="4"/>
                </a:cubicBezTo>
                <a:close/>
                <a:moveTo>
                  <a:pt x="4" y="91"/>
                </a:moveTo>
                <a:cubicBezTo>
                  <a:pt x="73" y="91"/>
                  <a:pt x="73" y="91"/>
                  <a:pt x="73" y="91"/>
                </a:cubicBezTo>
                <a:cubicBezTo>
                  <a:pt x="73" y="96"/>
                  <a:pt x="73" y="96"/>
                  <a:pt x="73" y="96"/>
                </a:cubicBezTo>
                <a:cubicBezTo>
                  <a:pt x="11" y="96"/>
                  <a:pt x="11" y="96"/>
                  <a:pt x="11" y="96"/>
                </a:cubicBezTo>
                <a:cubicBezTo>
                  <a:pt x="9" y="96"/>
                  <a:pt x="6" y="96"/>
                  <a:pt x="4" y="91"/>
                </a:cubicBezTo>
                <a:close/>
                <a:moveTo>
                  <a:pt x="51" y="106"/>
                </a:moveTo>
                <a:cubicBezTo>
                  <a:pt x="55" y="102"/>
                  <a:pt x="55" y="102"/>
                  <a:pt x="55" y="102"/>
                </a:cubicBezTo>
                <a:cubicBezTo>
                  <a:pt x="73" y="102"/>
                  <a:pt x="73" y="102"/>
                  <a:pt x="73" y="102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51" y="106"/>
                  <a:pt x="51" y="106"/>
                  <a:pt x="51" y="106"/>
                </a:cubicBezTo>
                <a:cubicBezTo>
                  <a:pt x="51" y="106"/>
                  <a:pt x="51" y="106"/>
                  <a:pt x="51" y="106"/>
                </a:cubicBezTo>
                <a:close/>
                <a:moveTo>
                  <a:pt x="109" y="138"/>
                </a:moveTo>
                <a:cubicBezTo>
                  <a:pt x="79" y="138"/>
                  <a:pt x="79" y="138"/>
                  <a:pt x="79" y="138"/>
                </a:cubicBezTo>
                <a:cubicBezTo>
                  <a:pt x="79" y="138"/>
                  <a:pt x="79" y="138"/>
                  <a:pt x="79" y="136"/>
                </a:cubicBezTo>
                <a:cubicBezTo>
                  <a:pt x="79" y="134"/>
                  <a:pt x="79" y="134"/>
                  <a:pt x="79" y="134"/>
                </a:cubicBezTo>
                <a:cubicBezTo>
                  <a:pt x="109" y="134"/>
                  <a:pt x="109" y="134"/>
                  <a:pt x="109" y="134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8"/>
                  <a:pt x="109" y="138"/>
                  <a:pt x="109" y="138"/>
                </a:cubicBezTo>
                <a:close/>
                <a:moveTo>
                  <a:pt x="149" y="125"/>
                </a:moveTo>
                <a:cubicBezTo>
                  <a:pt x="115" y="125"/>
                  <a:pt x="115" y="125"/>
                  <a:pt x="115" y="125"/>
                </a:cubicBezTo>
                <a:cubicBezTo>
                  <a:pt x="115" y="121"/>
                  <a:pt x="115" y="121"/>
                  <a:pt x="115" y="121"/>
                </a:cubicBezTo>
                <a:cubicBezTo>
                  <a:pt x="154" y="121"/>
                  <a:pt x="154" y="121"/>
                  <a:pt x="154" y="121"/>
                </a:cubicBezTo>
                <a:cubicBezTo>
                  <a:pt x="154" y="121"/>
                  <a:pt x="154" y="121"/>
                  <a:pt x="154" y="121"/>
                </a:cubicBezTo>
                <a:cubicBezTo>
                  <a:pt x="154" y="123"/>
                  <a:pt x="151" y="125"/>
                  <a:pt x="149" y="125"/>
                </a:cubicBezTo>
                <a:close/>
                <a:moveTo>
                  <a:pt x="149" y="125"/>
                </a:moveTo>
                <a:cubicBezTo>
                  <a:pt x="149" y="125"/>
                  <a:pt x="149" y="125"/>
                  <a:pt x="149" y="12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F5C1D3EB-DA34-B3E6-A9A8-21EB8EC7897C}"/>
              </a:ext>
            </a:extLst>
          </p:cNvPr>
          <p:cNvSpPr>
            <a:spLocks noEditPoints="1"/>
          </p:cNvSpPr>
          <p:nvPr/>
        </p:nvSpPr>
        <p:spPr bwMode="auto">
          <a:xfrm>
            <a:off x="11241088" y="4127500"/>
            <a:ext cx="165100" cy="254000"/>
          </a:xfrm>
          <a:custGeom>
            <a:avLst/>
            <a:gdLst>
              <a:gd name="T0" fmla="*/ 98 w 104"/>
              <a:gd name="T1" fmla="*/ 58 h 160"/>
              <a:gd name="T2" fmla="*/ 51 w 104"/>
              <a:gd name="T3" fmla="*/ 126 h 160"/>
              <a:gd name="T4" fmla="*/ 7 w 104"/>
              <a:gd name="T5" fmla="*/ 58 h 160"/>
              <a:gd name="T6" fmla="*/ 0 w 104"/>
              <a:gd name="T7" fmla="*/ 58 h 160"/>
              <a:gd name="T8" fmla="*/ 49 w 104"/>
              <a:gd name="T9" fmla="*/ 133 h 160"/>
              <a:gd name="T10" fmla="*/ 30 w 104"/>
              <a:gd name="T11" fmla="*/ 152 h 160"/>
              <a:gd name="T12" fmla="*/ 30 w 104"/>
              <a:gd name="T13" fmla="*/ 160 h 160"/>
              <a:gd name="T14" fmla="*/ 79 w 104"/>
              <a:gd name="T15" fmla="*/ 156 h 160"/>
              <a:gd name="T16" fmla="*/ 55 w 104"/>
              <a:gd name="T17" fmla="*/ 152 h 160"/>
              <a:gd name="T18" fmla="*/ 104 w 104"/>
              <a:gd name="T19" fmla="*/ 82 h 160"/>
              <a:gd name="T20" fmla="*/ 100 w 104"/>
              <a:gd name="T21" fmla="*/ 54 h 160"/>
              <a:gd name="T22" fmla="*/ 56 w 104"/>
              <a:gd name="T23" fmla="*/ 116 h 160"/>
              <a:gd name="T24" fmla="*/ 86 w 104"/>
              <a:gd name="T25" fmla="*/ 32 h 160"/>
              <a:gd name="T26" fmla="*/ 49 w 104"/>
              <a:gd name="T27" fmla="*/ 0 h 160"/>
              <a:gd name="T28" fmla="*/ 19 w 104"/>
              <a:gd name="T29" fmla="*/ 84 h 160"/>
              <a:gd name="T30" fmla="*/ 40 w 104"/>
              <a:gd name="T31" fmla="*/ 77 h 160"/>
              <a:gd name="T32" fmla="*/ 25 w 104"/>
              <a:gd name="T33" fmla="*/ 66 h 160"/>
              <a:gd name="T34" fmla="*/ 43 w 104"/>
              <a:gd name="T35" fmla="*/ 62 h 160"/>
              <a:gd name="T36" fmla="*/ 25 w 104"/>
              <a:gd name="T37" fmla="*/ 60 h 160"/>
              <a:gd name="T38" fmla="*/ 40 w 104"/>
              <a:gd name="T39" fmla="*/ 49 h 160"/>
              <a:gd name="T40" fmla="*/ 40 w 104"/>
              <a:gd name="T41" fmla="*/ 41 h 160"/>
              <a:gd name="T42" fmla="*/ 25 w 104"/>
              <a:gd name="T43" fmla="*/ 32 h 160"/>
              <a:gd name="T44" fmla="*/ 40 w 104"/>
              <a:gd name="T45" fmla="*/ 21 h 160"/>
              <a:gd name="T46" fmla="*/ 47 w 104"/>
              <a:gd name="T47" fmla="*/ 21 h 160"/>
              <a:gd name="T48" fmla="*/ 58 w 104"/>
              <a:gd name="T49" fmla="*/ 9 h 160"/>
              <a:gd name="T50" fmla="*/ 62 w 104"/>
              <a:gd name="T51" fmla="*/ 24 h 160"/>
              <a:gd name="T52" fmla="*/ 64 w 104"/>
              <a:gd name="T53" fmla="*/ 11 h 160"/>
              <a:gd name="T54" fmla="*/ 79 w 104"/>
              <a:gd name="T55" fmla="*/ 41 h 160"/>
              <a:gd name="T56" fmla="*/ 62 w 104"/>
              <a:gd name="T57" fmla="*/ 45 h 160"/>
              <a:gd name="T58" fmla="*/ 79 w 104"/>
              <a:gd name="T59" fmla="*/ 49 h 160"/>
              <a:gd name="T60" fmla="*/ 64 w 104"/>
              <a:gd name="T61" fmla="*/ 60 h 160"/>
              <a:gd name="T62" fmla="*/ 64 w 104"/>
              <a:gd name="T63" fmla="*/ 66 h 160"/>
              <a:gd name="T64" fmla="*/ 79 w 104"/>
              <a:gd name="T65" fmla="*/ 77 h 160"/>
              <a:gd name="T66" fmla="*/ 62 w 104"/>
              <a:gd name="T67" fmla="*/ 81 h 160"/>
              <a:gd name="T68" fmla="*/ 79 w 104"/>
              <a:gd name="T69" fmla="*/ 86 h 160"/>
              <a:gd name="T70" fmla="*/ 49 w 104"/>
              <a:gd name="T71" fmla="*/ 107 h 160"/>
              <a:gd name="T72" fmla="*/ 40 w 104"/>
              <a:gd name="T73" fmla="*/ 86 h 160"/>
              <a:gd name="T74" fmla="*/ 40 w 104"/>
              <a:gd name="T75" fmla="*/ 7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4" h="160">
                <a:moveTo>
                  <a:pt x="100" y="54"/>
                </a:moveTo>
                <a:cubicBezTo>
                  <a:pt x="98" y="54"/>
                  <a:pt x="98" y="56"/>
                  <a:pt x="98" y="58"/>
                </a:cubicBezTo>
                <a:cubicBezTo>
                  <a:pt x="98" y="82"/>
                  <a:pt x="98" y="82"/>
                  <a:pt x="98" y="82"/>
                </a:cubicBezTo>
                <a:cubicBezTo>
                  <a:pt x="98" y="105"/>
                  <a:pt x="77" y="126"/>
                  <a:pt x="51" y="126"/>
                </a:cubicBezTo>
                <a:cubicBezTo>
                  <a:pt x="28" y="126"/>
                  <a:pt x="7" y="105"/>
                  <a:pt x="7" y="82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6"/>
                  <a:pt x="7" y="54"/>
                  <a:pt x="4" y="54"/>
                </a:cubicBezTo>
                <a:cubicBezTo>
                  <a:pt x="2" y="54"/>
                  <a:pt x="0" y="56"/>
                  <a:pt x="0" y="58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109"/>
                  <a:pt x="21" y="130"/>
                  <a:pt x="49" y="133"/>
                </a:cubicBezTo>
                <a:cubicBezTo>
                  <a:pt x="49" y="152"/>
                  <a:pt x="49" y="152"/>
                  <a:pt x="49" y="152"/>
                </a:cubicBezTo>
                <a:cubicBezTo>
                  <a:pt x="30" y="152"/>
                  <a:pt x="30" y="152"/>
                  <a:pt x="30" y="152"/>
                </a:cubicBezTo>
                <a:cubicBezTo>
                  <a:pt x="28" y="152"/>
                  <a:pt x="26" y="154"/>
                  <a:pt x="26" y="156"/>
                </a:cubicBezTo>
                <a:cubicBezTo>
                  <a:pt x="26" y="158"/>
                  <a:pt x="28" y="160"/>
                  <a:pt x="30" y="160"/>
                </a:cubicBezTo>
                <a:cubicBezTo>
                  <a:pt x="75" y="160"/>
                  <a:pt x="75" y="160"/>
                  <a:pt x="75" y="160"/>
                </a:cubicBezTo>
                <a:cubicBezTo>
                  <a:pt x="77" y="160"/>
                  <a:pt x="79" y="158"/>
                  <a:pt x="79" y="156"/>
                </a:cubicBezTo>
                <a:cubicBezTo>
                  <a:pt x="79" y="154"/>
                  <a:pt x="77" y="152"/>
                  <a:pt x="75" y="152"/>
                </a:cubicBezTo>
                <a:cubicBezTo>
                  <a:pt x="55" y="152"/>
                  <a:pt x="55" y="152"/>
                  <a:pt x="55" y="152"/>
                </a:cubicBezTo>
                <a:cubicBezTo>
                  <a:pt x="55" y="133"/>
                  <a:pt x="55" y="133"/>
                  <a:pt x="55" y="133"/>
                </a:cubicBezTo>
                <a:cubicBezTo>
                  <a:pt x="83" y="130"/>
                  <a:pt x="104" y="109"/>
                  <a:pt x="104" y="82"/>
                </a:cubicBezTo>
                <a:cubicBezTo>
                  <a:pt x="104" y="58"/>
                  <a:pt x="104" y="58"/>
                  <a:pt x="104" y="58"/>
                </a:cubicBezTo>
                <a:cubicBezTo>
                  <a:pt x="104" y="56"/>
                  <a:pt x="102" y="54"/>
                  <a:pt x="100" y="54"/>
                </a:cubicBezTo>
                <a:close/>
                <a:moveTo>
                  <a:pt x="49" y="116"/>
                </a:moveTo>
                <a:cubicBezTo>
                  <a:pt x="56" y="116"/>
                  <a:pt x="56" y="116"/>
                  <a:pt x="56" y="116"/>
                </a:cubicBezTo>
                <a:cubicBezTo>
                  <a:pt x="73" y="116"/>
                  <a:pt x="86" y="101"/>
                  <a:pt x="86" y="84"/>
                </a:cubicBezTo>
                <a:cubicBezTo>
                  <a:pt x="86" y="32"/>
                  <a:pt x="86" y="32"/>
                  <a:pt x="86" y="32"/>
                </a:cubicBezTo>
                <a:cubicBezTo>
                  <a:pt x="86" y="15"/>
                  <a:pt x="73" y="0"/>
                  <a:pt x="56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32" y="0"/>
                  <a:pt x="19" y="15"/>
                  <a:pt x="19" y="32"/>
                </a:cubicBezTo>
                <a:cubicBezTo>
                  <a:pt x="19" y="84"/>
                  <a:pt x="19" y="84"/>
                  <a:pt x="19" y="84"/>
                </a:cubicBezTo>
                <a:cubicBezTo>
                  <a:pt x="19" y="101"/>
                  <a:pt x="32" y="116"/>
                  <a:pt x="49" y="116"/>
                </a:cubicBezTo>
                <a:close/>
                <a:moveTo>
                  <a:pt x="40" y="77"/>
                </a:moveTo>
                <a:cubicBezTo>
                  <a:pt x="25" y="77"/>
                  <a:pt x="25" y="77"/>
                  <a:pt x="25" y="77"/>
                </a:cubicBezTo>
                <a:cubicBezTo>
                  <a:pt x="25" y="66"/>
                  <a:pt x="25" y="66"/>
                  <a:pt x="25" y="66"/>
                </a:cubicBezTo>
                <a:cubicBezTo>
                  <a:pt x="40" y="66"/>
                  <a:pt x="40" y="66"/>
                  <a:pt x="40" y="66"/>
                </a:cubicBezTo>
                <a:cubicBezTo>
                  <a:pt x="43" y="66"/>
                  <a:pt x="43" y="64"/>
                  <a:pt x="43" y="62"/>
                </a:cubicBezTo>
                <a:cubicBezTo>
                  <a:pt x="43" y="60"/>
                  <a:pt x="43" y="60"/>
                  <a:pt x="40" y="60"/>
                </a:cubicBezTo>
                <a:cubicBezTo>
                  <a:pt x="25" y="60"/>
                  <a:pt x="25" y="60"/>
                  <a:pt x="25" y="60"/>
                </a:cubicBezTo>
                <a:cubicBezTo>
                  <a:pt x="25" y="49"/>
                  <a:pt x="25" y="49"/>
                  <a:pt x="25" y="49"/>
                </a:cubicBezTo>
                <a:cubicBezTo>
                  <a:pt x="40" y="49"/>
                  <a:pt x="40" y="49"/>
                  <a:pt x="40" y="49"/>
                </a:cubicBezTo>
                <a:cubicBezTo>
                  <a:pt x="43" y="49"/>
                  <a:pt x="43" y="47"/>
                  <a:pt x="43" y="45"/>
                </a:cubicBezTo>
                <a:cubicBezTo>
                  <a:pt x="43" y="43"/>
                  <a:pt x="43" y="41"/>
                  <a:pt x="40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5" y="32"/>
                  <a:pt x="25" y="32"/>
                  <a:pt x="25" y="32"/>
                </a:cubicBezTo>
                <a:cubicBezTo>
                  <a:pt x="25" y="21"/>
                  <a:pt x="32" y="13"/>
                  <a:pt x="40" y="11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4"/>
                  <a:pt x="40" y="24"/>
                  <a:pt x="43" y="24"/>
                </a:cubicBezTo>
                <a:cubicBezTo>
                  <a:pt x="45" y="24"/>
                  <a:pt x="47" y="24"/>
                  <a:pt x="47" y="21"/>
                </a:cubicBezTo>
                <a:cubicBezTo>
                  <a:pt x="47" y="9"/>
                  <a:pt x="47" y="9"/>
                  <a:pt x="47" y="9"/>
                </a:cubicBezTo>
                <a:cubicBezTo>
                  <a:pt x="58" y="9"/>
                  <a:pt x="58" y="9"/>
                  <a:pt x="58" y="9"/>
                </a:cubicBezTo>
                <a:cubicBezTo>
                  <a:pt x="58" y="21"/>
                  <a:pt x="58" y="21"/>
                  <a:pt x="58" y="21"/>
                </a:cubicBezTo>
                <a:cubicBezTo>
                  <a:pt x="58" y="24"/>
                  <a:pt x="60" y="24"/>
                  <a:pt x="62" y="24"/>
                </a:cubicBezTo>
                <a:cubicBezTo>
                  <a:pt x="64" y="24"/>
                  <a:pt x="64" y="24"/>
                  <a:pt x="64" y="21"/>
                </a:cubicBezTo>
                <a:cubicBezTo>
                  <a:pt x="64" y="11"/>
                  <a:pt x="64" y="11"/>
                  <a:pt x="64" y="11"/>
                </a:cubicBezTo>
                <a:cubicBezTo>
                  <a:pt x="73" y="13"/>
                  <a:pt x="79" y="21"/>
                  <a:pt x="79" y="32"/>
                </a:cubicBezTo>
                <a:cubicBezTo>
                  <a:pt x="79" y="41"/>
                  <a:pt x="79" y="41"/>
                  <a:pt x="79" y="41"/>
                </a:cubicBezTo>
                <a:cubicBezTo>
                  <a:pt x="64" y="41"/>
                  <a:pt x="64" y="41"/>
                  <a:pt x="64" y="41"/>
                </a:cubicBezTo>
                <a:cubicBezTo>
                  <a:pt x="62" y="41"/>
                  <a:pt x="62" y="43"/>
                  <a:pt x="62" y="45"/>
                </a:cubicBezTo>
                <a:cubicBezTo>
                  <a:pt x="62" y="47"/>
                  <a:pt x="62" y="49"/>
                  <a:pt x="64" y="49"/>
                </a:cubicBezTo>
                <a:cubicBezTo>
                  <a:pt x="79" y="49"/>
                  <a:pt x="79" y="49"/>
                  <a:pt x="79" y="49"/>
                </a:cubicBezTo>
                <a:cubicBezTo>
                  <a:pt x="79" y="60"/>
                  <a:pt x="79" y="60"/>
                  <a:pt x="79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62" y="60"/>
                  <a:pt x="62" y="60"/>
                  <a:pt x="62" y="62"/>
                </a:cubicBezTo>
                <a:cubicBezTo>
                  <a:pt x="62" y="64"/>
                  <a:pt x="62" y="66"/>
                  <a:pt x="64" y="66"/>
                </a:cubicBezTo>
                <a:cubicBezTo>
                  <a:pt x="79" y="66"/>
                  <a:pt x="79" y="66"/>
                  <a:pt x="79" y="66"/>
                </a:cubicBezTo>
                <a:cubicBezTo>
                  <a:pt x="79" y="77"/>
                  <a:pt x="79" y="77"/>
                  <a:pt x="79" y="77"/>
                </a:cubicBezTo>
                <a:cubicBezTo>
                  <a:pt x="64" y="77"/>
                  <a:pt x="64" y="77"/>
                  <a:pt x="64" y="77"/>
                </a:cubicBezTo>
                <a:cubicBezTo>
                  <a:pt x="62" y="77"/>
                  <a:pt x="62" y="79"/>
                  <a:pt x="62" y="81"/>
                </a:cubicBezTo>
                <a:cubicBezTo>
                  <a:pt x="62" y="84"/>
                  <a:pt x="62" y="86"/>
                  <a:pt x="64" y="86"/>
                </a:cubicBezTo>
                <a:cubicBezTo>
                  <a:pt x="79" y="86"/>
                  <a:pt x="79" y="86"/>
                  <a:pt x="79" y="86"/>
                </a:cubicBezTo>
                <a:cubicBezTo>
                  <a:pt x="77" y="96"/>
                  <a:pt x="68" y="107"/>
                  <a:pt x="56" y="107"/>
                </a:cubicBezTo>
                <a:cubicBezTo>
                  <a:pt x="49" y="107"/>
                  <a:pt x="49" y="107"/>
                  <a:pt x="49" y="107"/>
                </a:cubicBezTo>
                <a:cubicBezTo>
                  <a:pt x="36" y="107"/>
                  <a:pt x="28" y="96"/>
                  <a:pt x="25" y="86"/>
                </a:cubicBezTo>
                <a:cubicBezTo>
                  <a:pt x="40" y="86"/>
                  <a:pt x="40" y="86"/>
                  <a:pt x="40" y="86"/>
                </a:cubicBezTo>
                <a:cubicBezTo>
                  <a:pt x="43" y="86"/>
                  <a:pt x="43" y="84"/>
                  <a:pt x="43" y="81"/>
                </a:cubicBezTo>
                <a:cubicBezTo>
                  <a:pt x="43" y="79"/>
                  <a:pt x="43" y="77"/>
                  <a:pt x="40" y="7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36EF3C2B-ACF7-B1DC-DA9F-6E73FDB86C4D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4678363"/>
            <a:ext cx="254000" cy="254000"/>
          </a:xfrm>
          <a:custGeom>
            <a:avLst/>
            <a:gdLst>
              <a:gd name="T0" fmla="*/ 67 w 160"/>
              <a:gd name="T1" fmla="*/ 56 h 160"/>
              <a:gd name="T2" fmla="*/ 90 w 160"/>
              <a:gd name="T3" fmla="*/ 78 h 160"/>
              <a:gd name="T4" fmla="*/ 94 w 160"/>
              <a:gd name="T5" fmla="*/ 52 h 160"/>
              <a:gd name="T6" fmla="*/ 71 w 160"/>
              <a:gd name="T7" fmla="*/ 71 h 160"/>
              <a:gd name="T8" fmla="*/ 67 w 160"/>
              <a:gd name="T9" fmla="*/ 63 h 160"/>
              <a:gd name="T10" fmla="*/ 77 w 160"/>
              <a:gd name="T11" fmla="*/ 32 h 160"/>
              <a:gd name="T12" fmla="*/ 90 w 160"/>
              <a:gd name="T13" fmla="*/ 50 h 160"/>
              <a:gd name="T14" fmla="*/ 87 w 160"/>
              <a:gd name="T15" fmla="*/ 32 h 160"/>
              <a:gd name="T16" fmla="*/ 73 w 160"/>
              <a:gd name="T17" fmla="*/ 56 h 160"/>
              <a:gd name="T18" fmla="*/ 98 w 160"/>
              <a:gd name="T19" fmla="*/ 32 h 160"/>
              <a:gd name="T20" fmla="*/ 94 w 160"/>
              <a:gd name="T21" fmla="*/ 90 h 160"/>
              <a:gd name="T22" fmla="*/ 68 w 160"/>
              <a:gd name="T23" fmla="*/ 103 h 160"/>
              <a:gd name="T24" fmla="*/ 42 w 160"/>
              <a:gd name="T25" fmla="*/ 133 h 160"/>
              <a:gd name="T26" fmla="*/ 53 w 160"/>
              <a:gd name="T27" fmla="*/ 150 h 160"/>
              <a:gd name="T28" fmla="*/ 70 w 160"/>
              <a:gd name="T29" fmla="*/ 146 h 160"/>
              <a:gd name="T30" fmla="*/ 88 w 160"/>
              <a:gd name="T31" fmla="*/ 148 h 160"/>
              <a:gd name="T32" fmla="*/ 86 w 160"/>
              <a:gd name="T33" fmla="*/ 126 h 160"/>
              <a:gd name="T34" fmla="*/ 101 w 160"/>
              <a:gd name="T35" fmla="*/ 143 h 160"/>
              <a:gd name="T36" fmla="*/ 101 w 160"/>
              <a:gd name="T37" fmla="*/ 154 h 160"/>
              <a:gd name="T38" fmla="*/ 66 w 160"/>
              <a:gd name="T39" fmla="*/ 141 h 160"/>
              <a:gd name="T40" fmla="*/ 53 w 160"/>
              <a:gd name="T41" fmla="*/ 124 h 160"/>
              <a:gd name="T42" fmla="*/ 70 w 160"/>
              <a:gd name="T43" fmla="*/ 135 h 160"/>
              <a:gd name="T44" fmla="*/ 62 w 160"/>
              <a:gd name="T45" fmla="*/ 116 h 160"/>
              <a:gd name="T46" fmla="*/ 77 w 160"/>
              <a:gd name="T47" fmla="*/ 126 h 160"/>
              <a:gd name="T48" fmla="*/ 68 w 160"/>
              <a:gd name="T49" fmla="*/ 107 h 160"/>
              <a:gd name="T50" fmla="*/ 88 w 160"/>
              <a:gd name="T51" fmla="*/ 120 h 160"/>
              <a:gd name="T52" fmla="*/ 88 w 160"/>
              <a:gd name="T53" fmla="*/ 90 h 160"/>
              <a:gd name="T54" fmla="*/ 83 w 160"/>
              <a:gd name="T55" fmla="*/ 7 h 160"/>
              <a:gd name="T56" fmla="*/ 64 w 160"/>
              <a:gd name="T57" fmla="*/ 11 h 160"/>
              <a:gd name="T58" fmla="*/ 56 w 160"/>
              <a:gd name="T59" fmla="*/ 22 h 160"/>
              <a:gd name="T60" fmla="*/ 53 w 160"/>
              <a:gd name="T61" fmla="*/ 34 h 160"/>
              <a:gd name="T62" fmla="*/ 56 w 160"/>
              <a:gd name="T63" fmla="*/ 43 h 160"/>
              <a:gd name="T64" fmla="*/ 104 w 160"/>
              <a:gd name="T65" fmla="*/ 43 h 160"/>
              <a:gd name="T66" fmla="*/ 107 w 160"/>
              <a:gd name="T67" fmla="*/ 31 h 160"/>
              <a:gd name="T68" fmla="*/ 104 w 160"/>
              <a:gd name="T69" fmla="*/ 22 h 160"/>
              <a:gd name="T70" fmla="*/ 96 w 160"/>
              <a:gd name="T71" fmla="*/ 11 h 160"/>
              <a:gd name="T72" fmla="*/ 150 w 160"/>
              <a:gd name="T73" fmla="*/ 32 h 160"/>
              <a:gd name="T74" fmla="*/ 153 w 160"/>
              <a:gd name="T75" fmla="*/ 43 h 160"/>
              <a:gd name="T76" fmla="*/ 128 w 160"/>
              <a:gd name="T77" fmla="*/ 18 h 160"/>
              <a:gd name="T78" fmla="*/ 133 w 160"/>
              <a:gd name="T79" fmla="*/ 7 h 160"/>
              <a:gd name="T80" fmla="*/ 122 w 160"/>
              <a:gd name="T81" fmla="*/ 11 h 160"/>
              <a:gd name="T82" fmla="*/ 4 w 160"/>
              <a:gd name="T83" fmla="*/ 49 h 160"/>
              <a:gd name="T84" fmla="*/ 10 w 160"/>
              <a:gd name="T85" fmla="*/ 60 h 160"/>
              <a:gd name="T86" fmla="*/ 10 w 160"/>
              <a:gd name="T87" fmla="*/ 43 h 160"/>
              <a:gd name="T88" fmla="*/ 23 w 160"/>
              <a:gd name="T89" fmla="*/ 22 h 160"/>
              <a:gd name="T90" fmla="*/ 29 w 160"/>
              <a:gd name="T91" fmla="*/ 33 h 160"/>
              <a:gd name="T92" fmla="*/ 42 w 160"/>
              <a:gd name="T93" fmla="*/ 82 h 160"/>
              <a:gd name="T94" fmla="*/ 36 w 160"/>
              <a:gd name="T95" fmla="*/ 71 h 160"/>
              <a:gd name="T96" fmla="*/ 36 w 160"/>
              <a:gd name="T97" fmla="*/ 85 h 160"/>
              <a:gd name="T98" fmla="*/ 126 w 160"/>
              <a:gd name="T99" fmla="*/ 62 h 160"/>
              <a:gd name="T100" fmla="*/ 136 w 160"/>
              <a:gd name="T101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104" y="32"/>
                </a:moveTo>
                <a:cubicBezTo>
                  <a:pt x="104" y="19"/>
                  <a:pt x="94" y="9"/>
                  <a:pt x="79" y="9"/>
                </a:cubicBezTo>
                <a:cubicBezTo>
                  <a:pt x="67" y="9"/>
                  <a:pt x="56" y="19"/>
                  <a:pt x="56" y="32"/>
                </a:cubicBezTo>
                <a:cubicBezTo>
                  <a:pt x="56" y="41"/>
                  <a:pt x="60" y="48"/>
                  <a:pt x="67" y="52"/>
                </a:cubicBezTo>
                <a:cubicBezTo>
                  <a:pt x="67" y="56"/>
                  <a:pt x="67" y="56"/>
                  <a:pt x="67" y="56"/>
                </a:cubicBezTo>
                <a:cubicBezTo>
                  <a:pt x="65" y="58"/>
                  <a:pt x="63" y="61"/>
                  <a:pt x="63" y="63"/>
                </a:cubicBezTo>
                <a:cubicBezTo>
                  <a:pt x="63" y="67"/>
                  <a:pt x="63" y="67"/>
                  <a:pt x="65" y="69"/>
                </a:cubicBezTo>
                <a:cubicBezTo>
                  <a:pt x="65" y="71"/>
                  <a:pt x="65" y="71"/>
                  <a:pt x="65" y="71"/>
                </a:cubicBezTo>
                <a:cubicBezTo>
                  <a:pt x="65" y="76"/>
                  <a:pt x="67" y="78"/>
                  <a:pt x="71" y="78"/>
                </a:cubicBezTo>
                <a:cubicBezTo>
                  <a:pt x="90" y="78"/>
                  <a:pt x="90" y="78"/>
                  <a:pt x="90" y="78"/>
                </a:cubicBezTo>
                <a:cubicBezTo>
                  <a:pt x="94" y="78"/>
                  <a:pt x="96" y="76"/>
                  <a:pt x="96" y="71"/>
                </a:cubicBezTo>
                <a:cubicBezTo>
                  <a:pt x="96" y="69"/>
                  <a:pt x="96" y="69"/>
                  <a:pt x="96" y="69"/>
                </a:cubicBezTo>
                <a:cubicBezTo>
                  <a:pt x="98" y="67"/>
                  <a:pt x="98" y="67"/>
                  <a:pt x="98" y="63"/>
                </a:cubicBezTo>
                <a:cubicBezTo>
                  <a:pt x="98" y="61"/>
                  <a:pt x="96" y="58"/>
                  <a:pt x="94" y="56"/>
                </a:cubicBezTo>
                <a:cubicBezTo>
                  <a:pt x="94" y="52"/>
                  <a:pt x="94" y="52"/>
                  <a:pt x="94" y="52"/>
                </a:cubicBezTo>
                <a:cubicBezTo>
                  <a:pt x="100" y="48"/>
                  <a:pt x="104" y="41"/>
                  <a:pt x="104" y="32"/>
                </a:cubicBezTo>
                <a:close/>
                <a:moveTo>
                  <a:pt x="90" y="74"/>
                </a:moveTo>
                <a:cubicBezTo>
                  <a:pt x="71" y="74"/>
                  <a:pt x="71" y="74"/>
                  <a:pt x="71" y="74"/>
                </a:cubicBezTo>
                <a:cubicBezTo>
                  <a:pt x="69" y="71"/>
                  <a:pt x="69" y="71"/>
                  <a:pt x="69" y="71"/>
                </a:cubicBezTo>
                <a:cubicBezTo>
                  <a:pt x="71" y="71"/>
                  <a:pt x="71" y="71"/>
                  <a:pt x="71" y="71"/>
                </a:cubicBezTo>
                <a:cubicBezTo>
                  <a:pt x="90" y="71"/>
                  <a:pt x="90" y="71"/>
                  <a:pt x="90" y="71"/>
                </a:cubicBezTo>
                <a:lnTo>
                  <a:pt x="90" y="74"/>
                </a:lnTo>
                <a:close/>
                <a:moveTo>
                  <a:pt x="92" y="65"/>
                </a:moveTo>
                <a:cubicBezTo>
                  <a:pt x="69" y="65"/>
                  <a:pt x="69" y="65"/>
                  <a:pt x="69" y="65"/>
                </a:cubicBezTo>
                <a:cubicBezTo>
                  <a:pt x="67" y="65"/>
                  <a:pt x="67" y="65"/>
                  <a:pt x="67" y="63"/>
                </a:cubicBezTo>
                <a:cubicBezTo>
                  <a:pt x="67" y="63"/>
                  <a:pt x="67" y="63"/>
                  <a:pt x="69" y="63"/>
                </a:cubicBezTo>
                <a:cubicBezTo>
                  <a:pt x="92" y="63"/>
                  <a:pt x="92" y="63"/>
                  <a:pt x="92" y="63"/>
                </a:cubicBezTo>
                <a:cubicBezTo>
                  <a:pt x="94" y="63"/>
                  <a:pt x="94" y="63"/>
                  <a:pt x="94" y="63"/>
                </a:cubicBezTo>
                <a:cubicBezTo>
                  <a:pt x="94" y="65"/>
                  <a:pt x="92" y="65"/>
                  <a:pt x="92" y="65"/>
                </a:cubicBezTo>
                <a:close/>
                <a:moveTo>
                  <a:pt x="77" y="32"/>
                </a:moveTo>
                <a:cubicBezTo>
                  <a:pt x="77" y="30"/>
                  <a:pt x="79" y="30"/>
                  <a:pt x="79" y="30"/>
                </a:cubicBezTo>
                <a:cubicBezTo>
                  <a:pt x="81" y="30"/>
                  <a:pt x="83" y="30"/>
                  <a:pt x="83" y="32"/>
                </a:cubicBezTo>
                <a:cubicBezTo>
                  <a:pt x="83" y="35"/>
                  <a:pt x="81" y="35"/>
                  <a:pt x="79" y="35"/>
                </a:cubicBezTo>
                <a:cubicBezTo>
                  <a:pt x="79" y="35"/>
                  <a:pt x="77" y="35"/>
                  <a:pt x="77" y="32"/>
                </a:cubicBezTo>
                <a:close/>
                <a:moveTo>
                  <a:pt x="90" y="50"/>
                </a:moveTo>
                <a:cubicBezTo>
                  <a:pt x="87" y="50"/>
                  <a:pt x="87" y="50"/>
                  <a:pt x="87" y="50"/>
                </a:cubicBezTo>
                <a:cubicBezTo>
                  <a:pt x="87" y="56"/>
                  <a:pt x="87" y="56"/>
                  <a:pt x="87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41"/>
                  <a:pt x="83" y="41"/>
                  <a:pt x="83" y="41"/>
                </a:cubicBezTo>
                <a:cubicBezTo>
                  <a:pt x="85" y="39"/>
                  <a:pt x="87" y="37"/>
                  <a:pt x="87" y="32"/>
                </a:cubicBezTo>
                <a:cubicBezTo>
                  <a:pt x="87" y="28"/>
                  <a:pt x="83" y="24"/>
                  <a:pt x="79" y="24"/>
                </a:cubicBezTo>
                <a:cubicBezTo>
                  <a:pt x="75" y="24"/>
                  <a:pt x="73" y="28"/>
                  <a:pt x="73" y="32"/>
                </a:cubicBezTo>
                <a:cubicBezTo>
                  <a:pt x="73" y="37"/>
                  <a:pt x="75" y="39"/>
                  <a:pt x="77" y="41"/>
                </a:cubicBezTo>
                <a:cubicBezTo>
                  <a:pt x="77" y="56"/>
                  <a:pt x="77" y="56"/>
                  <a:pt x="77" y="56"/>
                </a:cubicBezTo>
                <a:cubicBezTo>
                  <a:pt x="73" y="56"/>
                  <a:pt x="73" y="56"/>
                  <a:pt x="73" y="56"/>
                </a:cubicBezTo>
                <a:cubicBezTo>
                  <a:pt x="73" y="50"/>
                  <a:pt x="73" y="50"/>
                  <a:pt x="73" y="50"/>
                </a:cubicBezTo>
                <a:cubicBezTo>
                  <a:pt x="71" y="50"/>
                  <a:pt x="71" y="50"/>
                  <a:pt x="71" y="50"/>
                </a:cubicBezTo>
                <a:cubicBezTo>
                  <a:pt x="65" y="45"/>
                  <a:pt x="63" y="39"/>
                  <a:pt x="63" y="32"/>
                </a:cubicBezTo>
                <a:cubicBezTo>
                  <a:pt x="63" y="22"/>
                  <a:pt x="71" y="13"/>
                  <a:pt x="79" y="13"/>
                </a:cubicBezTo>
                <a:cubicBezTo>
                  <a:pt x="90" y="13"/>
                  <a:pt x="98" y="22"/>
                  <a:pt x="98" y="32"/>
                </a:cubicBezTo>
                <a:cubicBezTo>
                  <a:pt x="98" y="39"/>
                  <a:pt x="94" y="45"/>
                  <a:pt x="90" y="50"/>
                </a:cubicBezTo>
                <a:close/>
                <a:moveTo>
                  <a:pt x="105" y="135"/>
                </a:moveTo>
                <a:cubicBezTo>
                  <a:pt x="103" y="126"/>
                  <a:pt x="103" y="126"/>
                  <a:pt x="103" y="126"/>
                </a:cubicBezTo>
                <a:cubicBezTo>
                  <a:pt x="101" y="122"/>
                  <a:pt x="99" y="120"/>
                  <a:pt x="94" y="120"/>
                </a:cubicBezTo>
                <a:cubicBezTo>
                  <a:pt x="94" y="90"/>
                  <a:pt x="94" y="90"/>
                  <a:pt x="94" y="90"/>
                </a:cubicBezTo>
                <a:cubicBezTo>
                  <a:pt x="94" y="84"/>
                  <a:pt x="90" y="82"/>
                  <a:pt x="84" y="82"/>
                </a:cubicBezTo>
                <a:cubicBezTo>
                  <a:pt x="79" y="82"/>
                  <a:pt x="75" y="84"/>
                  <a:pt x="75" y="90"/>
                </a:cubicBezTo>
                <a:cubicBezTo>
                  <a:pt x="75" y="103"/>
                  <a:pt x="75" y="103"/>
                  <a:pt x="75" y="103"/>
                </a:cubicBezTo>
                <a:cubicBezTo>
                  <a:pt x="73" y="103"/>
                  <a:pt x="73" y="103"/>
                  <a:pt x="70" y="103"/>
                </a:cubicBezTo>
                <a:cubicBezTo>
                  <a:pt x="68" y="103"/>
                  <a:pt x="68" y="103"/>
                  <a:pt x="68" y="103"/>
                </a:cubicBezTo>
                <a:cubicBezTo>
                  <a:pt x="64" y="103"/>
                  <a:pt x="62" y="105"/>
                  <a:pt x="62" y="110"/>
                </a:cubicBezTo>
                <a:cubicBezTo>
                  <a:pt x="57" y="110"/>
                  <a:pt x="57" y="110"/>
                  <a:pt x="57" y="110"/>
                </a:cubicBezTo>
                <a:cubicBezTo>
                  <a:pt x="53" y="110"/>
                  <a:pt x="51" y="114"/>
                  <a:pt x="51" y="118"/>
                </a:cubicBezTo>
                <a:cubicBezTo>
                  <a:pt x="47" y="118"/>
                  <a:pt x="42" y="122"/>
                  <a:pt x="42" y="126"/>
                </a:cubicBezTo>
                <a:cubicBezTo>
                  <a:pt x="42" y="133"/>
                  <a:pt x="42" y="133"/>
                  <a:pt x="42" y="133"/>
                </a:cubicBezTo>
                <a:cubicBezTo>
                  <a:pt x="42" y="135"/>
                  <a:pt x="42" y="139"/>
                  <a:pt x="44" y="141"/>
                </a:cubicBezTo>
                <a:cubicBezTo>
                  <a:pt x="49" y="152"/>
                  <a:pt x="49" y="152"/>
                  <a:pt x="49" y="152"/>
                </a:cubicBezTo>
                <a:cubicBezTo>
                  <a:pt x="49" y="154"/>
                  <a:pt x="51" y="156"/>
                  <a:pt x="51" y="160"/>
                </a:cubicBezTo>
                <a:cubicBezTo>
                  <a:pt x="55" y="160"/>
                  <a:pt x="55" y="160"/>
                  <a:pt x="55" y="160"/>
                </a:cubicBezTo>
                <a:cubicBezTo>
                  <a:pt x="55" y="156"/>
                  <a:pt x="55" y="152"/>
                  <a:pt x="53" y="150"/>
                </a:cubicBezTo>
                <a:cubicBezTo>
                  <a:pt x="49" y="139"/>
                  <a:pt x="49" y="139"/>
                  <a:pt x="49" y="139"/>
                </a:cubicBezTo>
                <a:cubicBezTo>
                  <a:pt x="49" y="139"/>
                  <a:pt x="49" y="137"/>
                  <a:pt x="49" y="135"/>
                </a:cubicBezTo>
                <a:cubicBezTo>
                  <a:pt x="57" y="146"/>
                  <a:pt x="57" y="146"/>
                  <a:pt x="57" y="146"/>
                </a:cubicBezTo>
                <a:cubicBezTo>
                  <a:pt x="60" y="148"/>
                  <a:pt x="62" y="148"/>
                  <a:pt x="64" y="148"/>
                </a:cubicBezTo>
                <a:cubicBezTo>
                  <a:pt x="66" y="148"/>
                  <a:pt x="68" y="148"/>
                  <a:pt x="70" y="146"/>
                </a:cubicBezTo>
                <a:cubicBezTo>
                  <a:pt x="70" y="143"/>
                  <a:pt x="73" y="141"/>
                  <a:pt x="73" y="141"/>
                </a:cubicBezTo>
                <a:cubicBezTo>
                  <a:pt x="75" y="141"/>
                  <a:pt x="75" y="139"/>
                  <a:pt x="77" y="139"/>
                </a:cubicBezTo>
                <a:cubicBezTo>
                  <a:pt x="79" y="139"/>
                  <a:pt x="81" y="139"/>
                  <a:pt x="84" y="141"/>
                </a:cubicBezTo>
                <a:cubicBezTo>
                  <a:pt x="86" y="141"/>
                  <a:pt x="86" y="141"/>
                  <a:pt x="86" y="141"/>
                </a:cubicBezTo>
                <a:cubicBezTo>
                  <a:pt x="88" y="148"/>
                  <a:pt x="88" y="148"/>
                  <a:pt x="88" y="148"/>
                </a:cubicBezTo>
                <a:cubicBezTo>
                  <a:pt x="94" y="146"/>
                  <a:pt x="94" y="146"/>
                  <a:pt x="94" y="146"/>
                </a:cubicBezTo>
                <a:cubicBezTo>
                  <a:pt x="90" y="137"/>
                  <a:pt x="90" y="137"/>
                  <a:pt x="90" y="137"/>
                </a:cubicBezTo>
                <a:cubicBezTo>
                  <a:pt x="84" y="135"/>
                  <a:pt x="84" y="135"/>
                  <a:pt x="84" y="135"/>
                </a:cubicBezTo>
                <a:cubicBezTo>
                  <a:pt x="81" y="135"/>
                  <a:pt x="79" y="133"/>
                  <a:pt x="79" y="131"/>
                </a:cubicBezTo>
                <a:cubicBezTo>
                  <a:pt x="79" y="129"/>
                  <a:pt x="81" y="126"/>
                  <a:pt x="86" y="126"/>
                </a:cubicBezTo>
                <a:cubicBezTo>
                  <a:pt x="94" y="126"/>
                  <a:pt x="94" y="126"/>
                  <a:pt x="94" y="126"/>
                </a:cubicBezTo>
                <a:cubicBezTo>
                  <a:pt x="97" y="126"/>
                  <a:pt x="97" y="126"/>
                  <a:pt x="99" y="129"/>
                </a:cubicBezTo>
                <a:cubicBezTo>
                  <a:pt x="101" y="135"/>
                  <a:pt x="101" y="135"/>
                  <a:pt x="101" y="135"/>
                </a:cubicBezTo>
                <a:cubicBezTo>
                  <a:pt x="101" y="137"/>
                  <a:pt x="101" y="137"/>
                  <a:pt x="101" y="139"/>
                </a:cubicBezTo>
                <a:cubicBezTo>
                  <a:pt x="101" y="141"/>
                  <a:pt x="101" y="141"/>
                  <a:pt x="101" y="143"/>
                </a:cubicBezTo>
                <a:cubicBezTo>
                  <a:pt x="99" y="150"/>
                  <a:pt x="99" y="150"/>
                  <a:pt x="99" y="150"/>
                </a:cubicBezTo>
                <a:cubicBezTo>
                  <a:pt x="97" y="150"/>
                  <a:pt x="97" y="152"/>
                  <a:pt x="97" y="154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101" y="160"/>
                  <a:pt x="101" y="160"/>
                  <a:pt x="101" y="160"/>
                </a:cubicBezTo>
                <a:cubicBezTo>
                  <a:pt x="101" y="154"/>
                  <a:pt x="101" y="154"/>
                  <a:pt x="101" y="154"/>
                </a:cubicBezTo>
                <a:cubicBezTo>
                  <a:pt x="103" y="152"/>
                  <a:pt x="103" y="152"/>
                  <a:pt x="103" y="152"/>
                </a:cubicBezTo>
                <a:cubicBezTo>
                  <a:pt x="105" y="146"/>
                  <a:pt x="105" y="146"/>
                  <a:pt x="105" y="146"/>
                </a:cubicBezTo>
                <a:cubicBezTo>
                  <a:pt x="107" y="143"/>
                  <a:pt x="107" y="141"/>
                  <a:pt x="107" y="139"/>
                </a:cubicBezTo>
                <a:cubicBezTo>
                  <a:pt x="107" y="137"/>
                  <a:pt x="107" y="135"/>
                  <a:pt x="105" y="135"/>
                </a:cubicBezTo>
                <a:close/>
                <a:moveTo>
                  <a:pt x="66" y="141"/>
                </a:moveTo>
                <a:cubicBezTo>
                  <a:pt x="64" y="143"/>
                  <a:pt x="64" y="143"/>
                  <a:pt x="62" y="141"/>
                </a:cubicBezTo>
                <a:cubicBezTo>
                  <a:pt x="49" y="129"/>
                  <a:pt x="49" y="129"/>
                  <a:pt x="49" y="129"/>
                </a:cubicBezTo>
                <a:cubicBezTo>
                  <a:pt x="47" y="126"/>
                  <a:pt x="47" y="126"/>
                  <a:pt x="47" y="126"/>
                </a:cubicBezTo>
                <a:cubicBezTo>
                  <a:pt x="47" y="124"/>
                  <a:pt x="49" y="124"/>
                  <a:pt x="51" y="124"/>
                </a:cubicBezTo>
                <a:cubicBezTo>
                  <a:pt x="53" y="124"/>
                  <a:pt x="53" y="124"/>
                  <a:pt x="53" y="12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6" y="139"/>
                  <a:pt x="66" y="139"/>
                  <a:pt x="66" y="141"/>
                </a:cubicBezTo>
                <a:close/>
                <a:moveTo>
                  <a:pt x="75" y="133"/>
                </a:moveTo>
                <a:cubicBezTo>
                  <a:pt x="75" y="135"/>
                  <a:pt x="75" y="135"/>
                  <a:pt x="75" y="135"/>
                </a:cubicBezTo>
                <a:cubicBezTo>
                  <a:pt x="73" y="135"/>
                  <a:pt x="73" y="135"/>
                  <a:pt x="70" y="135"/>
                </a:cubicBezTo>
                <a:cubicBezTo>
                  <a:pt x="70" y="133"/>
                  <a:pt x="70" y="133"/>
                  <a:pt x="70" y="133"/>
                </a:cubicBezTo>
                <a:cubicBezTo>
                  <a:pt x="55" y="120"/>
                  <a:pt x="55" y="120"/>
                  <a:pt x="55" y="120"/>
                </a:cubicBezTo>
                <a:cubicBezTo>
                  <a:pt x="55" y="120"/>
                  <a:pt x="55" y="120"/>
                  <a:pt x="55" y="118"/>
                </a:cubicBezTo>
                <a:cubicBezTo>
                  <a:pt x="55" y="116"/>
                  <a:pt x="57" y="116"/>
                  <a:pt x="57" y="116"/>
                </a:cubicBezTo>
                <a:cubicBezTo>
                  <a:pt x="62" y="116"/>
                  <a:pt x="62" y="116"/>
                  <a:pt x="62" y="116"/>
                </a:cubicBezTo>
                <a:cubicBezTo>
                  <a:pt x="62" y="116"/>
                  <a:pt x="62" y="116"/>
                  <a:pt x="64" y="116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5" y="131"/>
                  <a:pt x="75" y="131"/>
                  <a:pt x="75" y="131"/>
                </a:cubicBezTo>
                <a:cubicBezTo>
                  <a:pt x="75" y="133"/>
                  <a:pt x="75" y="133"/>
                  <a:pt x="75" y="133"/>
                </a:cubicBezTo>
                <a:close/>
                <a:moveTo>
                  <a:pt x="77" y="126"/>
                </a:moveTo>
                <a:cubicBezTo>
                  <a:pt x="70" y="118"/>
                  <a:pt x="70" y="118"/>
                  <a:pt x="70" y="118"/>
                </a:cubicBezTo>
                <a:cubicBezTo>
                  <a:pt x="68" y="114"/>
                  <a:pt x="68" y="114"/>
                  <a:pt x="68" y="114"/>
                </a:cubicBezTo>
                <a:cubicBezTo>
                  <a:pt x="66" y="112"/>
                  <a:pt x="66" y="112"/>
                  <a:pt x="66" y="112"/>
                </a:cubicBezTo>
                <a:cubicBezTo>
                  <a:pt x="66" y="110"/>
                  <a:pt x="66" y="110"/>
                  <a:pt x="66" y="110"/>
                </a:cubicBezTo>
                <a:cubicBezTo>
                  <a:pt x="68" y="107"/>
                  <a:pt x="68" y="107"/>
                  <a:pt x="68" y="107"/>
                </a:cubicBezTo>
                <a:cubicBezTo>
                  <a:pt x="70" y="107"/>
                  <a:pt x="70" y="107"/>
                  <a:pt x="70" y="107"/>
                </a:cubicBezTo>
                <a:cubicBezTo>
                  <a:pt x="73" y="107"/>
                  <a:pt x="73" y="107"/>
                  <a:pt x="73" y="110"/>
                </a:cubicBezTo>
                <a:cubicBezTo>
                  <a:pt x="79" y="122"/>
                  <a:pt x="79" y="122"/>
                  <a:pt x="79" y="122"/>
                </a:cubicBezTo>
                <a:cubicBezTo>
                  <a:pt x="79" y="122"/>
                  <a:pt x="77" y="124"/>
                  <a:pt x="77" y="126"/>
                </a:cubicBezTo>
                <a:close/>
                <a:moveTo>
                  <a:pt x="88" y="120"/>
                </a:moveTo>
                <a:cubicBezTo>
                  <a:pt x="86" y="120"/>
                  <a:pt x="86" y="120"/>
                  <a:pt x="86" y="120"/>
                </a:cubicBezTo>
                <a:cubicBezTo>
                  <a:pt x="79" y="110"/>
                  <a:pt x="79" y="110"/>
                  <a:pt x="79" y="110"/>
                </a:cubicBezTo>
                <a:cubicBezTo>
                  <a:pt x="79" y="90"/>
                  <a:pt x="79" y="90"/>
                  <a:pt x="79" y="90"/>
                </a:cubicBezTo>
                <a:cubicBezTo>
                  <a:pt x="79" y="88"/>
                  <a:pt x="81" y="86"/>
                  <a:pt x="84" y="86"/>
                </a:cubicBezTo>
                <a:cubicBezTo>
                  <a:pt x="86" y="86"/>
                  <a:pt x="88" y="88"/>
                  <a:pt x="88" y="90"/>
                </a:cubicBezTo>
                <a:lnTo>
                  <a:pt x="88" y="120"/>
                </a:lnTo>
                <a:close/>
                <a:moveTo>
                  <a:pt x="83" y="0"/>
                </a:moveTo>
                <a:cubicBezTo>
                  <a:pt x="77" y="0"/>
                  <a:pt x="77" y="0"/>
                  <a:pt x="77" y="0"/>
                </a:cubicBezTo>
                <a:cubicBezTo>
                  <a:pt x="77" y="7"/>
                  <a:pt x="77" y="7"/>
                  <a:pt x="77" y="7"/>
                </a:cubicBezTo>
                <a:cubicBezTo>
                  <a:pt x="83" y="7"/>
                  <a:pt x="83" y="7"/>
                  <a:pt x="83" y="7"/>
                </a:cubicBezTo>
                <a:lnTo>
                  <a:pt x="83" y="0"/>
                </a:lnTo>
                <a:close/>
                <a:moveTo>
                  <a:pt x="69" y="9"/>
                </a:moveTo>
                <a:cubicBezTo>
                  <a:pt x="66" y="2"/>
                  <a:pt x="66" y="2"/>
                  <a:pt x="66" y="2"/>
                </a:cubicBezTo>
                <a:cubicBezTo>
                  <a:pt x="62" y="7"/>
                  <a:pt x="62" y="7"/>
                  <a:pt x="62" y="7"/>
                </a:cubicBezTo>
                <a:cubicBezTo>
                  <a:pt x="64" y="11"/>
                  <a:pt x="64" y="11"/>
                  <a:pt x="64" y="11"/>
                </a:cubicBezTo>
                <a:lnTo>
                  <a:pt x="69" y="9"/>
                </a:lnTo>
                <a:close/>
                <a:moveTo>
                  <a:pt x="58" y="18"/>
                </a:moveTo>
                <a:cubicBezTo>
                  <a:pt x="53" y="13"/>
                  <a:pt x="53" y="13"/>
                  <a:pt x="53" y="13"/>
                </a:cubicBezTo>
                <a:cubicBezTo>
                  <a:pt x="51" y="20"/>
                  <a:pt x="51" y="20"/>
                  <a:pt x="51" y="20"/>
                </a:cubicBezTo>
                <a:cubicBezTo>
                  <a:pt x="56" y="22"/>
                  <a:pt x="56" y="22"/>
                  <a:pt x="56" y="22"/>
                </a:cubicBezTo>
                <a:lnTo>
                  <a:pt x="58" y="18"/>
                </a:lnTo>
                <a:close/>
                <a:moveTo>
                  <a:pt x="53" y="31"/>
                </a:moveTo>
                <a:cubicBezTo>
                  <a:pt x="47" y="31"/>
                  <a:pt x="47" y="31"/>
                  <a:pt x="47" y="31"/>
                </a:cubicBezTo>
                <a:cubicBezTo>
                  <a:pt x="47" y="34"/>
                  <a:pt x="47" y="34"/>
                  <a:pt x="47" y="34"/>
                </a:cubicBezTo>
                <a:cubicBezTo>
                  <a:pt x="53" y="34"/>
                  <a:pt x="53" y="34"/>
                  <a:pt x="53" y="34"/>
                </a:cubicBezTo>
                <a:lnTo>
                  <a:pt x="53" y="31"/>
                </a:lnTo>
                <a:close/>
                <a:moveTo>
                  <a:pt x="51" y="45"/>
                </a:moveTo>
                <a:cubicBezTo>
                  <a:pt x="53" y="51"/>
                  <a:pt x="53" y="51"/>
                  <a:pt x="53" y="51"/>
                </a:cubicBezTo>
                <a:cubicBezTo>
                  <a:pt x="58" y="47"/>
                  <a:pt x="58" y="47"/>
                  <a:pt x="58" y="47"/>
                </a:cubicBezTo>
                <a:cubicBezTo>
                  <a:pt x="56" y="43"/>
                  <a:pt x="56" y="43"/>
                  <a:pt x="56" y="43"/>
                </a:cubicBezTo>
                <a:lnTo>
                  <a:pt x="51" y="45"/>
                </a:lnTo>
                <a:close/>
                <a:moveTo>
                  <a:pt x="102" y="47"/>
                </a:moveTo>
                <a:cubicBezTo>
                  <a:pt x="107" y="51"/>
                  <a:pt x="107" y="51"/>
                  <a:pt x="107" y="51"/>
                </a:cubicBezTo>
                <a:cubicBezTo>
                  <a:pt x="109" y="45"/>
                  <a:pt x="109" y="45"/>
                  <a:pt x="109" y="45"/>
                </a:cubicBezTo>
                <a:cubicBezTo>
                  <a:pt x="104" y="43"/>
                  <a:pt x="104" y="43"/>
                  <a:pt x="104" y="43"/>
                </a:cubicBezTo>
                <a:lnTo>
                  <a:pt x="102" y="47"/>
                </a:lnTo>
                <a:close/>
                <a:moveTo>
                  <a:pt x="107" y="34"/>
                </a:moveTo>
                <a:cubicBezTo>
                  <a:pt x="111" y="34"/>
                  <a:pt x="111" y="34"/>
                  <a:pt x="111" y="34"/>
                </a:cubicBezTo>
                <a:cubicBezTo>
                  <a:pt x="111" y="31"/>
                  <a:pt x="111" y="31"/>
                  <a:pt x="111" y="31"/>
                </a:cubicBezTo>
                <a:cubicBezTo>
                  <a:pt x="107" y="31"/>
                  <a:pt x="107" y="31"/>
                  <a:pt x="107" y="31"/>
                </a:cubicBezTo>
                <a:lnTo>
                  <a:pt x="107" y="34"/>
                </a:lnTo>
                <a:close/>
                <a:moveTo>
                  <a:pt x="109" y="20"/>
                </a:moveTo>
                <a:cubicBezTo>
                  <a:pt x="107" y="13"/>
                  <a:pt x="107" y="13"/>
                  <a:pt x="107" y="13"/>
                </a:cubicBezTo>
                <a:cubicBezTo>
                  <a:pt x="102" y="18"/>
                  <a:pt x="102" y="18"/>
                  <a:pt x="102" y="18"/>
                </a:cubicBezTo>
                <a:cubicBezTo>
                  <a:pt x="104" y="22"/>
                  <a:pt x="104" y="22"/>
                  <a:pt x="104" y="22"/>
                </a:cubicBezTo>
                <a:lnTo>
                  <a:pt x="109" y="20"/>
                </a:lnTo>
                <a:close/>
                <a:moveTo>
                  <a:pt x="98" y="7"/>
                </a:moveTo>
                <a:cubicBezTo>
                  <a:pt x="95" y="2"/>
                  <a:pt x="95" y="2"/>
                  <a:pt x="95" y="2"/>
                </a:cubicBezTo>
                <a:cubicBezTo>
                  <a:pt x="92" y="9"/>
                  <a:pt x="92" y="9"/>
                  <a:pt x="92" y="9"/>
                </a:cubicBezTo>
                <a:cubicBezTo>
                  <a:pt x="96" y="11"/>
                  <a:pt x="96" y="11"/>
                  <a:pt x="96" y="11"/>
                </a:cubicBezTo>
                <a:lnTo>
                  <a:pt x="98" y="7"/>
                </a:lnTo>
                <a:close/>
                <a:moveTo>
                  <a:pt x="153" y="32"/>
                </a:moveTo>
                <a:cubicBezTo>
                  <a:pt x="153" y="28"/>
                  <a:pt x="153" y="28"/>
                  <a:pt x="153" y="28"/>
                </a:cubicBezTo>
                <a:cubicBezTo>
                  <a:pt x="150" y="28"/>
                  <a:pt x="150" y="28"/>
                  <a:pt x="150" y="28"/>
                </a:cubicBezTo>
                <a:cubicBezTo>
                  <a:pt x="150" y="32"/>
                  <a:pt x="150" y="32"/>
                  <a:pt x="150" y="32"/>
                </a:cubicBezTo>
                <a:cubicBezTo>
                  <a:pt x="144" y="32"/>
                  <a:pt x="144" y="32"/>
                  <a:pt x="144" y="32"/>
                </a:cubicBezTo>
                <a:cubicBezTo>
                  <a:pt x="144" y="38"/>
                  <a:pt x="144" y="38"/>
                  <a:pt x="144" y="38"/>
                </a:cubicBezTo>
                <a:cubicBezTo>
                  <a:pt x="150" y="38"/>
                  <a:pt x="150" y="38"/>
                  <a:pt x="150" y="38"/>
                </a:cubicBezTo>
                <a:cubicBezTo>
                  <a:pt x="150" y="43"/>
                  <a:pt x="150" y="43"/>
                  <a:pt x="150" y="43"/>
                </a:cubicBezTo>
                <a:cubicBezTo>
                  <a:pt x="153" y="43"/>
                  <a:pt x="153" y="43"/>
                  <a:pt x="153" y="43"/>
                </a:cubicBezTo>
                <a:cubicBezTo>
                  <a:pt x="153" y="38"/>
                  <a:pt x="153" y="38"/>
                  <a:pt x="153" y="38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160" y="32"/>
                  <a:pt x="160" y="32"/>
                  <a:pt x="160" y="32"/>
                </a:cubicBezTo>
                <a:lnTo>
                  <a:pt x="153" y="32"/>
                </a:lnTo>
                <a:close/>
                <a:moveTo>
                  <a:pt x="128" y="18"/>
                </a:moveTo>
                <a:cubicBezTo>
                  <a:pt x="133" y="18"/>
                  <a:pt x="133" y="18"/>
                  <a:pt x="133" y="18"/>
                </a:cubicBezTo>
                <a:cubicBezTo>
                  <a:pt x="133" y="11"/>
                  <a:pt x="133" y="11"/>
                  <a:pt x="133" y="11"/>
                </a:cubicBezTo>
                <a:cubicBezTo>
                  <a:pt x="139" y="11"/>
                  <a:pt x="139" y="11"/>
                  <a:pt x="139" y="11"/>
                </a:cubicBezTo>
                <a:cubicBezTo>
                  <a:pt x="139" y="7"/>
                  <a:pt x="139" y="7"/>
                  <a:pt x="139" y="7"/>
                </a:cubicBezTo>
                <a:cubicBezTo>
                  <a:pt x="133" y="7"/>
                  <a:pt x="133" y="7"/>
                  <a:pt x="133" y="7"/>
                </a:cubicBezTo>
                <a:cubicBezTo>
                  <a:pt x="133" y="0"/>
                  <a:pt x="133" y="0"/>
                  <a:pt x="133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28" y="7"/>
                  <a:pt x="128" y="7"/>
                  <a:pt x="128" y="7"/>
                </a:cubicBezTo>
                <a:cubicBezTo>
                  <a:pt x="122" y="7"/>
                  <a:pt x="122" y="7"/>
                  <a:pt x="122" y="7"/>
                </a:cubicBezTo>
                <a:cubicBezTo>
                  <a:pt x="122" y="11"/>
                  <a:pt x="122" y="11"/>
                  <a:pt x="122" y="11"/>
                </a:cubicBezTo>
                <a:cubicBezTo>
                  <a:pt x="128" y="11"/>
                  <a:pt x="128" y="11"/>
                  <a:pt x="128" y="11"/>
                </a:cubicBezTo>
                <a:lnTo>
                  <a:pt x="128" y="18"/>
                </a:lnTo>
                <a:close/>
                <a:moveTo>
                  <a:pt x="10" y="43"/>
                </a:moveTo>
                <a:cubicBezTo>
                  <a:pt x="4" y="43"/>
                  <a:pt x="4" y="43"/>
                  <a:pt x="4" y="43"/>
                </a:cubicBezTo>
                <a:cubicBezTo>
                  <a:pt x="4" y="49"/>
                  <a:pt x="4" y="49"/>
                  <a:pt x="4" y="49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54"/>
                  <a:pt x="0" y="54"/>
                  <a:pt x="0" y="54"/>
                </a:cubicBezTo>
                <a:cubicBezTo>
                  <a:pt x="4" y="54"/>
                  <a:pt x="4" y="54"/>
                  <a:pt x="4" y="54"/>
                </a:cubicBezTo>
                <a:cubicBezTo>
                  <a:pt x="4" y="60"/>
                  <a:pt x="4" y="60"/>
                  <a:pt x="4" y="60"/>
                </a:cubicBezTo>
                <a:cubicBezTo>
                  <a:pt x="10" y="60"/>
                  <a:pt x="10" y="60"/>
                  <a:pt x="10" y="60"/>
                </a:cubicBezTo>
                <a:cubicBezTo>
                  <a:pt x="10" y="54"/>
                  <a:pt x="10" y="54"/>
                  <a:pt x="10" y="54"/>
                </a:cubicBezTo>
                <a:cubicBezTo>
                  <a:pt x="14" y="54"/>
                  <a:pt x="14" y="54"/>
                  <a:pt x="14" y="54"/>
                </a:cubicBezTo>
                <a:cubicBezTo>
                  <a:pt x="14" y="49"/>
                  <a:pt x="14" y="49"/>
                  <a:pt x="14" y="49"/>
                </a:cubicBezTo>
                <a:cubicBezTo>
                  <a:pt x="10" y="49"/>
                  <a:pt x="10" y="49"/>
                  <a:pt x="10" y="49"/>
                </a:cubicBezTo>
                <a:lnTo>
                  <a:pt x="10" y="43"/>
                </a:lnTo>
                <a:close/>
                <a:moveTo>
                  <a:pt x="34" y="22"/>
                </a:moveTo>
                <a:cubicBezTo>
                  <a:pt x="29" y="22"/>
                  <a:pt x="29" y="22"/>
                  <a:pt x="29" y="22"/>
                </a:cubicBezTo>
                <a:cubicBezTo>
                  <a:pt x="29" y="18"/>
                  <a:pt x="29" y="18"/>
                  <a:pt x="29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22"/>
                  <a:pt x="23" y="22"/>
                  <a:pt x="23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9"/>
                  <a:pt x="19" y="29"/>
                  <a:pt x="19" y="29"/>
                </a:cubicBezTo>
                <a:cubicBezTo>
                  <a:pt x="23" y="29"/>
                  <a:pt x="23" y="29"/>
                  <a:pt x="23" y="29"/>
                </a:cubicBezTo>
                <a:cubicBezTo>
                  <a:pt x="23" y="33"/>
                  <a:pt x="23" y="33"/>
                  <a:pt x="23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29" y="29"/>
                  <a:pt x="29" y="29"/>
                  <a:pt x="29" y="29"/>
                </a:cubicBezTo>
                <a:cubicBezTo>
                  <a:pt x="34" y="29"/>
                  <a:pt x="34" y="29"/>
                  <a:pt x="34" y="29"/>
                </a:cubicBezTo>
                <a:lnTo>
                  <a:pt x="34" y="22"/>
                </a:lnTo>
                <a:close/>
                <a:moveTo>
                  <a:pt x="42" y="85"/>
                </a:moveTo>
                <a:cubicBezTo>
                  <a:pt x="42" y="82"/>
                  <a:pt x="42" y="82"/>
                  <a:pt x="42" y="82"/>
                </a:cubicBezTo>
                <a:cubicBezTo>
                  <a:pt x="47" y="82"/>
                  <a:pt x="47" y="82"/>
                  <a:pt x="47" y="82"/>
                </a:cubicBezTo>
                <a:cubicBezTo>
                  <a:pt x="47" y="75"/>
                  <a:pt x="47" y="75"/>
                  <a:pt x="47" y="75"/>
                </a:cubicBezTo>
                <a:cubicBezTo>
                  <a:pt x="42" y="75"/>
                  <a:pt x="42" y="75"/>
                  <a:pt x="42" y="75"/>
                </a:cubicBezTo>
                <a:cubicBezTo>
                  <a:pt x="42" y="71"/>
                  <a:pt x="42" y="71"/>
                  <a:pt x="42" y="71"/>
                </a:cubicBezTo>
                <a:cubicBezTo>
                  <a:pt x="36" y="71"/>
                  <a:pt x="36" y="71"/>
                  <a:pt x="36" y="71"/>
                </a:cubicBezTo>
                <a:cubicBezTo>
                  <a:pt x="36" y="75"/>
                  <a:pt x="36" y="75"/>
                  <a:pt x="36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2" y="82"/>
                  <a:pt x="32" y="82"/>
                  <a:pt x="32" y="82"/>
                </a:cubicBezTo>
                <a:cubicBezTo>
                  <a:pt x="36" y="82"/>
                  <a:pt x="36" y="82"/>
                  <a:pt x="36" y="82"/>
                </a:cubicBezTo>
                <a:cubicBezTo>
                  <a:pt x="36" y="85"/>
                  <a:pt x="36" y="85"/>
                  <a:pt x="36" y="85"/>
                </a:cubicBezTo>
                <a:lnTo>
                  <a:pt x="42" y="85"/>
                </a:lnTo>
                <a:close/>
                <a:moveTo>
                  <a:pt x="136" y="56"/>
                </a:moveTo>
                <a:cubicBezTo>
                  <a:pt x="130" y="56"/>
                  <a:pt x="130" y="56"/>
                  <a:pt x="130" y="56"/>
                </a:cubicBezTo>
                <a:cubicBezTo>
                  <a:pt x="130" y="62"/>
                  <a:pt x="130" y="62"/>
                  <a:pt x="130" y="62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6" y="67"/>
                  <a:pt x="126" y="67"/>
                  <a:pt x="126" y="67"/>
                </a:cubicBezTo>
                <a:cubicBezTo>
                  <a:pt x="130" y="67"/>
                  <a:pt x="130" y="67"/>
                  <a:pt x="130" y="67"/>
                </a:cubicBezTo>
                <a:cubicBezTo>
                  <a:pt x="130" y="73"/>
                  <a:pt x="130" y="73"/>
                  <a:pt x="130" y="73"/>
                </a:cubicBezTo>
                <a:cubicBezTo>
                  <a:pt x="136" y="73"/>
                  <a:pt x="136" y="73"/>
                  <a:pt x="136" y="73"/>
                </a:cubicBezTo>
                <a:cubicBezTo>
                  <a:pt x="136" y="67"/>
                  <a:pt x="136" y="67"/>
                  <a:pt x="136" y="67"/>
                </a:cubicBezTo>
                <a:cubicBezTo>
                  <a:pt x="140" y="67"/>
                  <a:pt x="140" y="67"/>
                  <a:pt x="140" y="67"/>
                </a:cubicBezTo>
                <a:cubicBezTo>
                  <a:pt x="140" y="62"/>
                  <a:pt x="140" y="62"/>
                  <a:pt x="140" y="62"/>
                </a:cubicBezTo>
                <a:cubicBezTo>
                  <a:pt x="136" y="62"/>
                  <a:pt x="136" y="62"/>
                  <a:pt x="136" y="62"/>
                </a:cubicBezTo>
                <a:lnTo>
                  <a:pt x="136" y="5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8A69C32C-1BFE-24DB-A33C-3B5017988351}"/>
              </a:ext>
            </a:extLst>
          </p:cNvPr>
          <p:cNvSpPr>
            <a:spLocks noEditPoints="1"/>
          </p:cNvSpPr>
          <p:nvPr/>
        </p:nvSpPr>
        <p:spPr bwMode="auto">
          <a:xfrm>
            <a:off x="758826" y="4676775"/>
            <a:ext cx="193675" cy="265113"/>
          </a:xfrm>
          <a:custGeom>
            <a:avLst/>
            <a:gdLst>
              <a:gd name="T0" fmla="*/ 47 w 122"/>
              <a:gd name="T1" fmla="*/ 36 h 167"/>
              <a:gd name="T2" fmla="*/ 47 w 122"/>
              <a:gd name="T3" fmla="*/ 43 h 167"/>
              <a:gd name="T4" fmla="*/ 41 w 122"/>
              <a:gd name="T5" fmla="*/ 47 h 167"/>
              <a:gd name="T6" fmla="*/ 88 w 122"/>
              <a:gd name="T7" fmla="*/ 47 h 167"/>
              <a:gd name="T8" fmla="*/ 77 w 122"/>
              <a:gd name="T9" fmla="*/ 58 h 167"/>
              <a:gd name="T10" fmla="*/ 77 w 122"/>
              <a:gd name="T11" fmla="*/ 53 h 167"/>
              <a:gd name="T12" fmla="*/ 26 w 122"/>
              <a:gd name="T13" fmla="*/ 67 h 167"/>
              <a:gd name="T14" fmla="*/ 99 w 122"/>
              <a:gd name="T15" fmla="*/ 67 h 167"/>
              <a:gd name="T16" fmla="*/ 82 w 122"/>
              <a:gd name="T17" fmla="*/ 24 h 167"/>
              <a:gd name="T18" fmla="*/ 71 w 122"/>
              <a:gd name="T19" fmla="*/ 7 h 167"/>
              <a:gd name="T20" fmla="*/ 60 w 122"/>
              <a:gd name="T21" fmla="*/ 19 h 167"/>
              <a:gd name="T22" fmla="*/ 26 w 122"/>
              <a:gd name="T23" fmla="*/ 37 h 167"/>
              <a:gd name="T24" fmla="*/ 99 w 122"/>
              <a:gd name="T25" fmla="*/ 43 h 167"/>
              <a:gd name="T26" fmla="*/ 99 w 122"/>
              <a:gd name="T27" fmla="*/ 43 h 167"/>
              <a:gd name="T28" fmla="*/ 67 w 122"/>
              <a:gd name="T29" fmla="*/ 11 h 167"/>
              <a:gd name="T30" fmla="*/ 32 w 122"/>
              <a:gd name="T31" fmla="*/ 43 h 167"/>
              <a:gd name="T32" fmla="*/ 95 w 122"/>
              <a:gd name="T33" fmla="*/ 43 h 167"/>
              <a:gd name="T34" fmla="*/ 43 w 122"/>
              <a:gd name="T35" fmla="*/ 78 h 167"/>
              <a:gd name="T36" fmla="*/ 19 w 122"/>
              <a:gd name="T37" fmla="*/ 50 h 167"/>
              <a:gd name="T38" fmla="*/ 19 w 122"/>
              <a:gd name="T39" fmla="*/ 50 h 167"/>
              <a:gd name="T40" fmla="*/ 46 w 122"/>
              <a:gd name="T41" fmla="*/ 68 h 167"/>
              <a:gd name="T42" fmla="*/ 82 w 122"/>
              <a:gd name="T43" fmla="*/ 68 h 167"/>
              <a:gd name="T44" fmla="*/ 116 w 122"/>
              <a:gd name="T45" fmla="*/ 98 h 167"/>
              <a:gd name="T46" fmla="*/ 103 w 122"/>
              <a:gd name="T47" fmla="*/ 85 h 167"/>
              <a:gd name="T48" fmla="*/ 24 w 122"/>
              <a:gd name="T49" fmla="*/ 85 h 167"/>
              <a:gd name="T50" fmla="*/ 9 w 122"/>
              <a:gd name="T51" fmla="*/ 98 h 167"/>
              <a:gd name="T52" fmla="*/ 2 w 122"/>
              <a:gd name="T53" fmla="*/ 132 h 167"/>
              <a:gd name="T54" fmla="*/ 7 w 122"/>
              <a:gd name="T55" fmla="*/ 128 h 167"/>
              <a:gd name="T56" fmla="*/ 17 w 122"/>
              <a:gd name="T57" fmla="*/ 132 h 167"/>
              <a:gd name="T58" fmla="*/ 24 w 122"/>
              <a:gd name="T59" fmla="*/ 128 h 167"/>
              <a:gd name="T60" fmla="*/ 22 w 122"/>
              <a:gd name="T61" fmla="*/ 92 h 167"/>
              <a:gd name="T62" fmla="*/ 30 w 122"/>
              <a:gd name="T63" fmla="*/ 141 h 167"/>
              <a:gd name="T64" fmla="*/ 94 w 122"/>
              <a:gd name="T65" fmla="*/ 139 h 167"/>
              <a:gd name="T66" fmla="*/ 103 w 122"/>
              <a:gd name="T67" fmla="*/ 92 h 167"/>
              <a:gd name="T68" fmla="*/ 103 w 122"/>
              <a:gd name="T69" fmla="*/ 128 h 167"/>
              <a:gd name="T70" fmla="*/ 107 w 122"/>
              <a:gd name="T71" fmla="*/ 132 h 167"/>
              <a:gd name="T72" fmla="*/ 118 w 122"/>
              <a:gd name="T73" fmla="*/ 128 h 167"/>
              <a:gd name="T74" fmla="*/ 122 w 122"/>
              <a:gd name="T75" fmla="*/ 132 h 167"/>
              <a:gd name="T76" fmla="*/ 13 w 122"/>
              <a:gd name="T77" fmla="*/ 94 h 167"/>
              <a:gd name="T78" fmla="*/ 17 w 122"/>
              <a:gd name="T79" fmla="*/ 87 h 167"/>
              <a:gd name="T80" fmla="*/ 37 w 122"/>
              <a:gd name="T81" fmla="*/ 141 h 167"/>
              <a:gd name="T82" fmla="*/ 92 w 122"/>
              <a:gd name="T83" fmla="*/ 126 h 167"/>
              <a:gd name="T84" fmla="*/ 32 w 122"/>
              <a:gd name="T85" fmla="*/ 126 h 167"/>
              <a:gd name="T86" fmla="*/ 92 w 122"/>
              <a:gd name="T87" fmla="*/ 126 h 167"/>
              <a:gd name="T88" fmla="*/ 112 w 122"/>
              <a:gd name="T89" fmla="*/ 83 h 167"/>
              <a:gd name="T90" fmla="*/ 112 w 122"/>
              <a:gd name="T91" fmla="*/ 94 h 167"/>
              <a:gd name="T92" fmla="*/ 71 w 122"/>
              <a:gd name="T93" fmla="*/ 111 h 167"/>
              <a:gd name="T94" fmla="*/ 71 w 122"/>
              <a:gd name="T95" fmla="*/ 96 h 167"/>
              <a:gd name="T96" fmla="*/ 55 w 122"/>
              <a:gd name="T97" fmla="*/ 116 h 167"/>
              <a:gd name="T98" fmla="*/ 55 w 122"/>
              <a:gd name="T99" fmla="*/ 128 h 167"/>
              <a:gd name="T100" fmla="*/ 73 w 122"/>
              <a:gd name="T101" fmla="*/ 116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22" h="167">
                <a:moveTo>
                  <a:pt x="47" y="58"/>
                </a:moveTo>
                <a:cubicBezTo>
                  <a:pt x="54" y="58"/>
                  <a:pt x="58" y="53"/>
                  <a:pt x="58" y="47"/>
                </a:cubicBezTo>
                <a:cubicBezTo>
                  <a:pt x="58" y="41"/>
                  <a:pt x="54" y="36"/>
                  <a:pt x="47" y="36"/>
                </a:cubicBezTo>
                <a:cubicBezTo>
                  <a:pt x="41" y="36"/>
                  <a:pt x="36" y="41"/>
                  <a:pt x="36" y="47"/>
                </a:cubicBezTo>
                <a:cubicBezTo>
                  <a:pt x="36" y="53"/>
                  <a:pt x="41" y="58"/>
                  <a:pt x="47" y="58"/>
                </a:cubicBezTo>
                <a:close/>
                <a:moveTo>
                  <a:pt x="47" y="43"/>
                </a:moveTo>
                <a:cubicBezTo>
                  <a:pt x="49" y="43"/>
                  <a:pt x="51" y="45"/>
                  <a:pt x="51" y="47"/>
                </a:cubicBezTo>
                <a:cubicBezTo>
                  <a:pt x="51" y="51"/>
                  <a:pt x="49" y="53"/>
                  <a:pt x="47" y="53"/>
                </a:cubicBezTo>
                <a:cubicBezTo>
                  <a:pt x="43" y="53"/>
                  <a:pt x="41" y="51"/>
                  <a:pt x="41" y="47"/>
                </a:cubicBezTo>
                <a:cubicBezTo>
                  <a:pt x="41" y="45"/>
                  <a:pt x="43" y="43"/>
                  <a:pt x="47" y="43"/>
                </a:cubicBezTo>
                <a:close/>
                <a:moveTo>
                  <a:pt x="77" y="58"/>
                </a:moveTo>
                <a:cubicBezTo>
                  <a:pt x="83" y="58"/>
                  <a:pt x="88" y="53"/>
                  <a:pt x="88" y="47"/>
                </a:cubicBezTo>
                <a:cubicBezTo>
                  <a:pt x="88" y="41"/>
                  <a:pt x="83" y="36"/>
                  <a:pt x="77" y="36"/>
                </a:cubicBezTo>
                <a:cubicBezTo>
                  <a:pt x="73" y="36"/>
                  <a:pt x="67" y="41"/>
                  <a:pt x="67" y="47"/>
                </a:cubicBezTo>
                <a:cubicBezTo>
                  <a:pt x="67" y="53"/>
                  <a:pt x="73" y="58"/>
                  <a:pt x="77" y="58"/>
                </a:cubicBezTo>
                <a:close/>
                <a:moveTo>
                  <a:pt x="77" y="43"/>
                </a:moveTo>
                <a:cubicBezTo>
                  <a:pt x="81" y="43"/>
                  <a:pt x="83" y="45"/>
                  <a:pt x="83" y="47"/>
                </a:cubicBezTo>
                <a:cubicBezTo>
                  <a:pt x="83" y="51"/>
                  <a:pt x="81" y="53"/>
                  <a:pt x="77" y="53"/>
                </a:cubicBezTo>
                <a:cubicBezTo>
                  <a:pt x="75" y="53"/>
                  <a:pt x="73" y="51"/>
                  <a:pt x="73" y="47"/>
                </a:cubicBezTo>
                <a:cubicBezTo>
                  <a:pt x="73" y="45"/>
                  <a:pt x="75" y="43"/>
                  <a:pt x="77" y="43"/>
                </a:cubicBezTo>
                <a:close/>
                <a:moveTo>
                  <a:pt x="26" y="67"/>
                </a:moveTo>
                <a:cubicBezTo>
                  <a:pt x="26" y="80"/>
                  <a:pt x="36" y="84"/>
                  <a:pt x="43" y="84"/>
                </a:cubicBezTo>
                <a:cubicBezTo>
                  <a:pt x="82" y="84"/>
                  <a:pt x="82" y="84"/>
                  <a:pt x="82" y="84"/>
                </a:cubicBezTo>
                <a:cubicBezTo>
                  <a:pt x="95" y="84"/>
                  <a:pt x="99" y="76"/>
                  <a:pt x="99" y="67"/>
                </a:cubicBezTo>
                <a:cubicBezTo>
                  <a:pt x="107" y="67"/>
                  <a:pt x="114" y="58"/>
                  <a:pt x="112" y="50"/>
                </a:cubicBezTo>
                <a:cubicBezTo>
                  <a:pt x="110" y="43"/>
                  <a:pt x="105" y="39"/>
                  <a:pt x="99" y="37"/>
                </a:cubicBezTo>
                <a:cubicBezTo>
                  <a:pt x="97" y="30"/>
                  <a:pt x="92" y="24"/>
                  <a:pt x="82" y="24"/>
                </a:cubicBezTo>
                <a:cubicBezTo>
                  <a:pt x="64" y="24"/>
                  <a:pt x="64" y="24"/>
                  <a:pt x="64" y="24"/>
                </a:cubicBezTo>
                <a:cubicBezTo>
                  <a:pt x="64" y="19"/>
                  <a:pt x="64" y="19"/>
                  <a:pt x="64" y="19"/>
                </a:cubicBezTo>
                <a:cubicBezTo>
                  <a:pt x="71" y="17"/>
                  <a:pt x="73" y="13"/>
                  <a:pt x="71" y="7"/>
                </a:cubicBezTo>
                <a:cubicBezTo>
                  <a:pt x="69" y="2"/>
                  <a:pt x="64" y="0"/>
                  <a:pt x="60" y="2"/>
                </a:cubicBezTo>
                <a:cubicBezTo>
                  <a:pt x="56" y="2"/>
                  <a:pt x="51" y="9"/>
                  <a:pt x="54" y="13"/>
                </a:cubicBezTo>
                <a:cubicBezTo>
                  <a:pt x="56" y="15"/>
                  <a:pt x="58" y="17"/>
                  <a:pt x="60" y="19"/>
                </a:cubicBezTo>
                <a:cubicBezTo>
                  <a:pt x="60" y="24"/>
                  <a:pt x="60" y="24"/>
                  <a:pt x="60" y="24"/>
                </a:cubicBezTo>
                <a:cubicBezTo>
                  <a:pt x="43" y="24"/>
                  <a:pt x="43" y="24"/>
                  <a:pt x="43" y="24"/>
                </a:cubicBezTo>
                <a:cubicBezTo>
                  <a:pt x="36" y="24"/>
                  <a:pt x="28" y="28"/>
                  <a:pt x="26" y="37"/>
                </a:cubicBezTo>
                <a:cubicBezTo>
                  <a:pt x="17" y="39"/>
                  <a:pt x="13" y="45"/>
                  <a:pt x="13" y="54"/>
                </a:cubicBezTo>
                <a:cubicBezTo>
                  <a:pt x="15" y="60"/>
                  <a:pt x="19" y="67"/>
                  <a:pt x="26" y="67"/>
                </a:cubicBezTo>
                <a:close/>
                <a:moveTo>
                  <a:pt x="99" y="43"/>
                </a:moveTo>
                <a:cubicBezTo>
                  <a:pt x="103" y="43"/>
                  <a:pt x="105" y="47"/>
                  <a:pt x="105" y="52"/>
                </a:cubicBezTo>
                <a:cubicBezTo>
                  <a:pt x="105" y="56"/>
                  <a:pt x="103" y="60"/>
                  <a:pt x="99" y="63"/>
                </a:cubicBezTo>
                <a:cubicBezTo>
                  <a:pt x="99" y="43"/>
                  <a:pt x="99" y="43"/>
                  <a:pt x="99" y="43"/>
                </a:cubicBezTo>
                <a:close/>
                <a:moveTo>
                  <a:pt x="58" y="11"/>
                </a:moveTo>
                <a:cubicBezTo>
                  <a:pt x="58" y="9"/>
                  <a:pt x="60" y="7"/>
                  <a:pt x="62" y="7"/>
                </a:cubicBezTo>
                <a:cubicBezTo>
                  <a:pt x="64" y="7"/>
                  <a:pt x="67" y="9"/>
                  <a:pt x="67" y="11"/>
                </a:cubicBezTo>
                <a:cubicBezTo>
                  <a:pt x="67" y="13"/>
                  <a:pt x="64" y="13"/>
                  <a:pt x="62" y="13"/>
                </a:cubicBezTo>
                <a:cubicBezTo>
                  <a:pt x="60" y="13"/>
                  <a:pt x="58" y="13"/>
                  <a:pt x="58" y="11"/>
                </a:cubicBezTo>
                <a:close/>
                <a:moveTo>
                  <a:pt x="32" y="43"/>
                </a:moveTo>
                <a:cubicBezTo>
                  <a:pt x="32" y="32"/>
                  <a:pt x="38" y="30"/>
                  <a:pt x="43" y="30"/>
                </a:cubicBezTo>
                <a:cubicBezTo>
                  <a:pt x="82" y="30"/>
                  <a:pt x="82" y="30"/>
                  <a:pt x="82" y="30"/>
                </a:cubicBezTo>
                <a:cubicBezTo>
                  <a:pt x="92" y="30"/>
                  <a:pt x="95" y="39"/>
                  <a:pt x="95" y="43"/>
                </a:cubicBezTo>
                <a:cubicBezTo>
                  <a:pt x="95" y="65"/>
                  <a:pt x="95" y="65"/>
                  <a:pt x="95" y="65"/>
                </a:cubicBezTo>
                <a:cubicBezTo>
                  <a:pt x="95" y="71"/>
                  <a:pt x="92" y="78"/>
                  <a:pt x="82" y="78"/>
                </a:cubicBezTo>
                <a:cubicBezTo>
                  <a:pt x="43" y="78"/>
                  <a:pt x="43" y="78"/>
                  <a:pt x="43" y="78"/>
                </a:cubicBezTo>
                <a:cubicBezTo>
                  <a:pt x="38" y="78"/>
                  <a:pt x="32" y="76"/>
                  <a:pt x="32" y="65"/>
                </a:cubicBezTo>
                <a:cubicBezTo>
                  <a:pt x="32" y="43"/>
                  <a:pt x="32" y="43"/>
                  <a:pt x="32" y="43"/>
                </a:cubicBezTo>
                <a:close/>
                <a:moveTo>
                  <a:pt x="19" y="50"/>
                </a:moveTo>
                <a:cubicBezTo>
                  <a:pt x="19" y="47"/>
                  <a:pt x="23" y="43"/>
                  <a:pt x="26" y="43"/>
                </a:cubicBezTo>
                <a:cubicBezTo>
                  <a:pt x="26" y="63"/>
                  <a:pt x="26" y="63"/>
                  <a:pt x="26" y="63"/>
                </a:cubicBezTo>
                <a:cubicBezTo>
                  <a:pt x="21" y="60"/>
                  <a:pt x="17" y="54"/>
                  <a:pt x="19" y="50"/>
                </a:cubicBezTo>
                <a:close/>
                <a:moveTo>
                  <a:pt x="78" y="66"/>
                </a:moveTo>
                <a:cubicBezTo>
                  <a:pt x="48" y="66"/>
                  <a:pt x="48" y="66"/>
                  <a:pt x="48" y="66"/>
                </a:cubicBezTo>
                <a:cubicBezTo>
                  <a:pt x="46" y="66"/>
                  <a:pt x="46" y="66"/>
                  <a:pt x="46" y="68"/>
                </a:cubicBezTo>
                <a:cubicBezTo>
                  <a:pt x="46" y="71"/>
                  <a:pt x="46" y="71"/>
                  <a:pt x="48" y="71"/>
                </a:cubicBezTo>
                <a:cubicBezTo>
                  <a:pt x="78" y="71"/>
                  <a:pt x="78" y="71"/>
                  <a:pt x="78" y="71"/>
                </a:cubicBezTo>
                <a:cubicBezTo>
                  <a:pt x="80" y="71"/>
                  <a:pt x="82" y="71"/>
                  <a:pt x="82" y="68"/>
                </a:cubicBezTo>
                <a:cubicBezTo>
                  <a:pt x="82" y="66"/>
                  <a:pt x="80" y="66"/>
                  <a:pt x="78" y="66"/>
                </a:cubicBezTo>
                <a:close/>
                <a:moveTo>
                  <a:pt x="116" y="117"/>
                </a:moveTo>
                <a:cubicBezTo>
                  <a:pt x="116" y="98"/>
                  <a:pt x="116" y="98"/>
                  <a:pt x="116" y="98"/>
                </a:cubicBezTo>
                <a:cubicBezTo>
                  <a:pt x="120" y="96"/>
                  <a:pt x="122" y="92"/>
                  <a:pt x="122" y="87"/>
                </a:cubicBezTo>
                <a:cubicBezTo>
                  <a:pt x="122" y="83"/>
                  <a:pt x="118" y="77"/>
                  <a:pt x="112" y="77"/>
                </a:cubicBezTo>
                <a:cubicBezTo>
                  <a:pt x="107" y="77"/>
                  <a:pt x="103" y="81"/>
                  <a:pt x="103" y="85"/>
                </a:cubicBezTo>
                <a:cubicBezTo>
                  <a:pt x="94" y="87"/>
                  <a:pt x="94" y="87"/>
                  <a:pt x="94" y="87"/>
                </a:cubicBezTo>
                <a:cubicBezTo>
                  <a:pt x="30" y="87"/>
                  <a:pt x="30" y="87"/>
                  <a:pt x="30" y="87"/>
                </a:cubicBezTo>
                <a:cubicBezTo>
                  <a:pt x="24" y="85"/>
                  <a:pt x="24" y="85"/>
                  <a:pt x="24" y="85"/>
                </a:cubicBezTo>
                <a:cubicBezTo>
                  <a:pt x="22" y="79"/>
                  <a:pt x="15" y="77"/>
                  <a:pt x="11" y="77"/>
                </a:cubicBezTo>
                <a:cubicBezTo>
                  <a:pt x="4" y="79"/>
                  <a:pt x="0" y="85"/>
                  <a:pt x="2" y="90"/>
                </a:cubicBezTo>
                <a:cubicBezTo>
                  <a:pt x="2" y="94"/>
                  <a:pt x="7" y="98"/>
                  <a:pt x="9" y="98"/>
                </a:cubicBezTo>
                <a:cubicBezTo>
                  <a:pt x="9" y="117"/>
                  <a:pt x="9" y="117"/>
                  <a:pt x="9" y="117"/>
                </a:cubicBezTo>
                <a:cubicBezTo>
                  <a:pt x="4" y="119"/>
                  <a:pt x="2" y="124"/>
                  <a:pt x="2" y="128"/>
                </a:cubicBezTo>
                <a:cubicBezTo>
                  <a:pt x="2" y="132"/>
                  <a:pt x="2" y="132"/>
                  <a:pt x="2" y="132"/>
                </a:cubicBezTo>
                <a:cubicBezTo>
                  <a:pt x="2" y="134"/>
                  <a:pt x="2" y="137"/>
                  <a:pt x="4" y="137"/>
                </a:cubicBezTo>
                <a:cubicBezTo>
                  <a:pt x="7" y="137"/>
                  <a:pt x="7" y="134"/>
                  <a:pt x="7" y="132"/>
                </a:cubicBezTo>
                <a:cubicBezTo>
                  <a:pt x="7" y="128"/>
                  <a:pt x="7" y="128"/>
                  <a:pt x="7" y="128"/>
                </a:cubicBezTo>
                <a:cubicBezTo>
                  <a:pt x="7" y="126"/>
                  <a:pt x="9" y="124"/>
                  <a:pt x="13" y="124"/>
                </a:cubicBezTo>
                <a:cubicBezTo>
                  <a:pt x="15" y="124"/>
                  <a:pt x="17" y="126"/>
                  <a:pt x="17" y="128"/>
                </a:cubicBezTo>
                <a:cubicBezTo>
                  <a:pt x="17" y="132"/>
                  <a:pt x="17" y="132"/>
                  <a:pt x="17" y="132"/>
                </a:cubicBezTo>
                <a:cubicBezTo>
                  <a:pt x="17" y="134"/>
                  <a:pt x="19" y="137"/>
                  <a:pt x="19" y="137"/>
                </a:cubicBezTo>
                <a:cubicBezTo>
                  <a:pt x="22" y="137"/>
                  <a:pt x="24" y="134"/>
                  <a:pt x="24" y="132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24"/>
                  <a:pt x="19" y="119"/>
                  <a:pt x="15" y="117"/>
                </a:cubicBezTo>
                <a:cubicBezTo>
                  <a:pt x="15" y="98"/>
                  <a:pt x="15" y="98"/>
                  <a:pt x="15" y="98"/>
                </a:cubicBezTo>
                <a:cubicBezTo>
                  <a:pt x="19" y="98"/>
                  <a:pt x="22" y="94"/>
                  <a:pt x="22" y="92"/>
                </a:cubicBezTo>
                <a:cubicBezTo>
                  <a:pt x="28" y="92"/>
                  <a:pt x="28" y="92"/>
                  <a:pt x="28" y="92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8" y="130"/>
                  <a:pt x="28" y="134"/>
                  <a:pt x="30" y="141"/>
                </a:cubicBezTo>
                <a:cubicBezTo>
                  <a:pt x="39" y="158"/>
                  <a:pt x="60" y="167"/>
                  <a:pt x="77" y="158"/>
                </a:cubicBezTo>
                <a:cubicBezTo>
                  <a:pt x="86" y="154"/>
                  <a:pt x="90" y="147"/>
                  <a:pt x="94" y="141"/>
                </a:cubicBezTo>
                <a:cubicBezTo>
                  <a:pt x="94" y="139"/>
                  <a:pt x="94" y="139"/>
                  <a:pt x="94" y="139"/>
                </a:cubicBezTo>
                <a:cubicBezTo>
                  <a:pt x="97" y="134"/>
                  <a:pt x="99" y="130"/>
                  <a:pt x="99" y="126"/>
                </a:cubicBezTo>
                <a:cubicBezTo>
                  <a:pt x="99" y="92"/>
                  <a:pt x="99" y="92"/>
                  <a:pt x="99" y="92"/>
                </a:cubicBezTo>
                <a:cubicBezTo>
                  <a:pt x="103" y="92"/>
                  <a:pt x="103" y="92"/>
                  <a:pt x="103" y="92"/>
                </a:cubicBezTo>
                <a:cubicBezTo>
                  <a:pt x="103" y="94"/>
                  <a:pt x="107" y="98"/>
                  <a:pt x="109" y="98"/>
                </a:cubicBezTo>
                <a:cubicBezTo>
                  <a:pt x="109" y="117"/>
                  <a:pt x="109" y="117"/>
                  <a:pt x="109" y="117"/>
                </a:cubicBezTo>
                <a:cubicBezTo>
                  <a:pt x="105" y="119"/>
                  <a:pt x="103" y="124"/>
                  <a:pt x="103" y="128"/>
                </a:cubicBezTo>
                <a:cubicBezTo>
                  <a:pt x="103" y="132"/>
                  <a:pt x="103" y="132"/>
                  <a:pt x="103" y="132"/>
                </a:cubicBezTo>
                <a:cubicBezTo>
                  <a:pt x="103" y="134"/>
                  <a:pt x="103" y="137"/>
                  <a:pt x="105" y="137"/>
                </a:cubicBezTo>
                <a:cubicBezTo>
                  <a:pt x="107" y="137"/>
                  <a:pt x="107" y="134"/>
                  <a:pt x="107" y="132"/>
                </a:cubicBezTo>
                <a:cubicBezTo>
                  <a:pt x="107" y="128"/>
                  <a:pt x="107" y="128"/>
                  <a:pt x="107" y="128"/>
                </a:cubicBezTo>
                <a:cubicBezTo>
                  <a:pt x="107" y="126"/>
                  <a:pt x="109" y="124"/>
                  <a:pt x="112" y="124"/>
                </a:cubicBezTo>
                <a:cubicBezTo>
                  <a:pt x="116" y="124"/>
                  <a:pt x="118" y="126"/>
                  <a:pt x="118" y="128"/>
                </a:cubicBezTo>
                <a:cubicBezTo>
                  <a:pt x="118" y="132"/>
                  <a:pt x="118" y="132"/>
                  <a:pt x="118" y="132"/>
                </a:cubicBezTo>
                <a:cubicBezTo>
                  <a:pt x="118" y="134"/>
                  <a:pt x="118" y="137"/>
                  <a:pt x="120" y="137"/>
                </a:cubicBezTo>
                <a:cubicBezTo>
                  <a:pt x="122" y="137"/>
                  <a:pt x="122" y="134"/>
                  <a:pt x="122" y="132"/>
                </a:cubicBezTo>
                <a:cubicBezTo>
                  <a:pt x="122" y="128"/>
                  <a:pt x="122" y="128"/>
                  <a:pt x="122" y="128"/>
                </a:cubicBezTo>
                <a:cubicBezTo>
                  <a:pt x="122" y="124"/>
                  <a:pt x="120" y="119"/>
                  <a:pt x="116" y="117"/>
                </a:cubicBezTo>
                <a:close/>
                <a:moveTo>
                  <a:pt x="13" y="94"/>
                </a:moveTo>
                <a:cubicBezTo>
                  <a:pt x="9" y="94"/>
                  <a:pt x="7" y="92"/>
                  <a:pt x="7" y="87"/>
                </a:cubicBezTo>
                <a:cubicBezTo>
                  <a:pt x="7" y="85"/>
                  <a:pt x="9" y="83"/>
                  <a:pt x="13" y="83"/>
                </a:cubicBezTo>
                <a:cubicBezTo>
                  <a:pt x="15" y="83"/>
                  <a:pt x="17" y="85"/>
                  <a:pt x="17" y="87"/>
                </a:cubicBezTo>
                <a:cubicBezTo>
                  <a:pt x="17" y="92"/>
                  <a:pt x="15" y="94"/>
                  <a:pt x="13" y="94"/>
                </a:cubicBezTo>
                <a:close/>
                <a:moveTo>
                  <a:pt x="62" y="156"/>
                </a:moveTo>
                <a:cubicBezTo>
                  <a:pt x="52" y="156"/>
                  <a:pt x="43" y="149"/>
                  <a:pt x="37" y="141"/>
                </a:cubicBezTo>
                <a:cubicBezTo>
                  <a:pt x="88" y="141"/>
                  <a:pt x="88" y="141"/>
                  <a:pt x="88" y="141"/>
                </a:cubicBezTo>
                <a:cubicBezTo>
                  <a:pt x="82" y="149"/>
                  <a:pt x="73" y="156"/>
                  <a:pt x="62" y="156"/>
                </a:cubicBezTo>
                <a:close/>
                <a:moveTo>
                  <a:pt x="92" y="126"/>
                </a:moveTo>
                <a:cubicBezTo>
                  <a:pt x="92" y="130"/>
                  <a:pt x="92" y="132"/>
                  <a:pt x="90" y="137"/>
                </a:cubicBezTo>
                <a:cubicBezTo>
                  <a:pt x="34" y="137"/>
                  <a:pt x="34" y="137"/>
                  <a:pt x="34" y="137"/>
                </a:cubicBezTo>
                <a:cubicBezTo>
                  <a:pt x="32" y="132"/>
                  <a:pt x="32" y="130"/>
                  <a:pt x="32" y="126"/>
                </a:cubicBezTo>
                <a:cubicBezTo>
                  <a:pt x="32" y="92"/>
                  <a:pt x="32" y="92"/>
                  <a:pt x="32" y="92"/>
                </a:cubicBezTo>
                <a:cubicBezTo>
                  <a:pt x="92" y="92"/>
                  <a:pt x="92" y="92"/>
                  <a:pt x="92" y="92"/>
                </a:cubicBezTo>
                <a:lnTo>
                  <a:pt x="92" y="126"/>
                </a:lnTo>
                <a:close/>
                <a:moveTo>
                  <a:pt x="112" y="94"/>
                </a:moveTo>
                <a:cubicBezTo>
                  <a:pt x="109" y="94"/>
                  <a:pt x="107" y="92"/>
                  <a:pt x="107" y="87"/>
                </a:cubicBezTo>
                <a:cubicBezTo>
                  <a:pt x="107" y="85"/>
                  <a:pt x="109" y="83"/>
                  <a:pt x="112" y="83"/>
                </a:cubicBezTo>
                <a:cubicBezTo>
                  <a:pt x="116" y="83"/>
                  <a:pt x="118" y="85"/>
                  <a:pt x="118" y="87"/>
                </a:cubicBezTo>
                <a:cubicBezTo>
                  <a:pt x="118" y="92"/>
                  <a:pt x="116" y="94"/>
                  <a:pt x="114" y="94"/>
                </a:cubicBezTo>
                <a:cubicBezTo>
                  <a:pt x="114" y="94"/>
                  <a:pt x="114" y="94"/>
                  <a:pt x="112" y="94"/>
                </a:cubicBezTo>
                <a:close/>
                <a:moveTo>
                  <a:pt x="73" y="116"/>
                </a:moveTo>
                <a:cubicBezTo>
                  <a:pt x="73" y="116"/>
                  <a:pt x="73" y="114"/>
                  <a:pt x="73" y="111"/>
                </a:cubicBezTo>
                <a:cubicBezTo>
                  <a:pt x="71" y="111"/>
                  <a:pt x="71" y="111"/>
                  <a:pt x="71" y="111"/>
                </a:cubicBezTo>
                <a:cubicBezTo>
                  <a:pt x="63" y="111"/>
                  <a:pt x="63" y="111"/>
                  <a:pt x="63" y="111"/>
                </a:cubicBezTo>
                <a:cubicBezTo>
                  <a:pt x="73" y="101"/>
                  <a:pt x="73" y="101"/>
                  <a:pt x="73" y="101"/>
                </a:cubicBezTo>
                <a:cubicBezTo>
                  <a:pt x="73" y="101"/>
                  <a:pt x="73" y="99"/>
                  <a:pt x="71" y="96"/>
                </a:cubicBezTo>
                <a:cubicBezTo>
                  <a:pt x="69" y="96"/>
                  <a:pt x="69" y="96"/>
                  <a:pt x="69" y="96"/>
                </a:cubicBezTo>
                <a:cubicBezTo>
                  <a:pt x="55" y="111"/>
                  <a:pt x="55" y="111"/>
                  <a:pt x="55" y="111"/>
                </a:cubicBezTo>
                <a:cubicBezTo>
                  <a:pt x="55" y="114"/>
                  <a:pt x="55" y="116"/>
                  <a:pt x="55" y="116"/>
                </a:cubicBezTo>
                <a:cubicBezTo>
                  <a:pt x="57" y="118"/>
                  <a:pt x="57" y="118"/>
                  <a:pt x="57" y="118"/>
                </a:cubicBezTo>
                <a:cubicBezTo>
                  <a:pt x="65" y="118"/>
                  <a:pt x="65" y="118"/>
                  <a:pt x="65" y="118"/>
                </a:cubicBezTo>
                <a:cubicBezTo>
                  <a:pt x="55" y="128"/>
                  <a:pt x="55" y="128"/>
                  <a:pt x="55" y="128"/>
                </a:cubicBezTo>
                <a:cubicBezTo>
                  <a:pt x="55" y="128"/>
                  <a:pt x="55" y="131"/>
                  <a:pt x="55" y="133"/>
                </a:cubicBezTo>
                <a:cubicBezTo>
                  <a:pt x="57" y="133"/>
                  <a:pt x="57" y="133"/>
                  <a:pt x="59" y="133"/>
                </a:cubicBezTo>
                <a:cubicBezTo>
                  <a:pt x="73" y="116"/>
                  <a:pt x="73" y="116"/>
                  <a:pt x="73" y="1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30293899-7545-E1FD-2DA0-682307FB4741}"/>
              </a:ext>
            </a:extLst>
          </p:cNvPr>
          <p:cNvSpPr>
            <a:spLocks noEditPoints="1"/>
          </p:cNvSpPr>
          <p:nvPr/>
        </p:nvSpPr>
        <p:spPr bwMode="auto">
          <a:xfrm>
            <a:off x="7351713" y="4127500"/>
            <a:ext cx="238125" cy="254000"/>
          </a:xfrm>
          <a:custGeom>
            <a:avLst/>
            <a:gdLst>
              <a:gd name="T0" fmla="*/ 130 w 150"/>
              <a:gd name="T1" fmla="*/ 62 h 160"/>
              <a:gd name="T2" fmla="*/ 130 w 150"/>
              <a:gd name="T3" fmla="*/ 56 h 160"/>
              <a:gd name="T4" fmla="*/ 114 w 150"/>
              <a:gd name="T5" fmla="*/ 16 h 160"/>
              <a:gd name="T6" fmla="*/ 78 w 150"/>
              <a:gd name="T7" fmla="*/ 0 h 160"/>
              <a:gd name="T8" fmla="*/ 72 w 150"/>
              <a:gd name="T9" fmla="*/ 0 h 160"/>
              <a:gd name="T10" fmla="*/ 34 w 150"/>
              <a:gd name="T11" fmla="*/ 16 h 160"/>
              <a:gd name="T12" fmla="*/ 20 w 150"/>
              <a:gd name="T13" fmla="*/ 56 h 160"/>
              <a:gd name="T14" fmla="*/ 20 w 150"/>
              <a:gd name="T15" fmla="*/ 62 h 160"/>
              <a:gd name="T16" fmla="*/ 0 w 150"/>
              <a:gd name="T17" fmla="*/ 84 h 160"/>
              <a:gd name="T18" fmla="*/ 0 w 150"/>
              <a:gd name="T19" fmla="*/ 92 h 160"/>
              <a:gd name="T20" fmla="*/ 22 w 150"/>
              <a:gd name="T21" fmla="*/ 114 h 160"/>
              <a:gd name="T22" fmla="*/ 34 w 150"/>
              <a:gd name="T23" fmla="*/ 114 h 160"/>
              <a:gd name="T24" fmla="*/ 38 w 150"/>
              <a:gd name="T25" fmla="*/ 110 h 160"/>
              <a:gd name="T26" fmla="*/ 38 w 150"/>
              <a:gd name="T27" fmla="*/ 66 h 160"/>
              <a:gd name="T28" fmla="*/ 34 w 150"/>
              <a:gd name="T29" fmla="*/ 62 h 160"/>
              <a:gd name="T30" fmla="*/ 28 w 150"/>
              <a:gd name="T31" fmla="*/ 62 h 160"/>
              <a:gd name="T32" fmla="*/ 28 w 150"/>
              <a:gd name="T33" fmla="*/ 56 h 160"/>
              <a:gd name="T34" fmla="*/ 72 w 150"/>
              <a:gd name="T35" fmla="*/ 8 h 160"/>
              <a:gd name="T36" fmla="*/ 78 w 150"/>
              <a:gd name="T37" fmla="*/ 8 h 160"/>
              <a:gd name="T38" fmla="*/ 122 w 150"/>
              <a:gd name="T39" fmla="*/ 56 h 160"/>
              <a:gd name="T40" fmla="*/ 122 w 150"/>
              <a:gd name="T41" fmla="*/ 62 h 160"/>
              <a:gd name="T42" fmla="*/ 116 w 150"/>
              <a:gd name="T43" fmla="*/ 62 h 160"/>
              <a:gd name="T44" fmla="*/ 112 w 150"/>
              <a:gd name="T45" fmla="*/ 66 h 160"/>
              <a:gd name="T46" fmla="*/ 112 w 150"/>
              <a:gd name="T47" fmla="*/ 110 h 160"/>
              <a:gd name="T48" fmla="*/ 116 w 150"/>
              <a:gd name="T49" fmla="*/ 114 h 160"/>
              <a:gd name="T50" fmla="*/ 122 w 150"/>
              <a:gd name="T51" fmla="*/ 114 h 160"/>
              <a:gd name="T52" fmla="*/ 98 w 150"/>
              <a:gd name="T53" fmla="*/ 142 h 160"/>
              <a:gd name="T54" fmla="*/ 84 w 150"/>
              <a:gd name="T55" fmla="*/ 132 h 160"/>
              <a:gd name="T56" fmla="*/ 74 w 150"/>
              <a:gd name="T57" fmla="*/ 132 h 160"/>
              <a:gd name="T58" fmla="*/ 60 w 150"/>
              <a:gd name="T59" fmla="*/ 146 h 160"/>
              <a:gd name="T60" fmla="*/ 74 w 150"/>
              <a:gd name="T61" fmla="*/ 160 h 160"/>
              <a:gd name="T62" fmla="*/ 84 w 150"/>
              <a:gd name="T63" fmla="*/ 160 h 160"/>
              <a:gd name="T64" fmla="*/ 98 w 150"/>
              <a:gd name="T65" fmla="*/ 150 h 160"/>
              <a:gd name="T66" fmla="*/ 112 w 150"/>
              <a:gd name="T67" fmla="*/ 146 h 160"/>
              <a:gd name="T68" fmla="*/ 130 w 150"/>
              <a:gd name="T69" fmla="*/ 114 h 160"/>
              <a:gd name="T70" fmla="*/ 150 w 150"/>
              <a:gd name="T71" fmla="*/ 92 h 160"/>
              <a:gd name="T72" fmla="*/ 150 w 150"/>
              <a:gd name="T73" fmla="*/ 84 h 160"/>
              <a:gd name="T74" fmla="*/ 130 w 150"/>
              <a:gd name="T75" fmla="*/ 62 h 160"/>
              <a:gd name="T76" fmla="*/ 30 w 150"/>
              <a:gd name="T77" fmla="*/ 106 h 160"/>
              <a:gd name="T78" fmla="*/ 22 w 150"/>
              <a:gd name="T79" fmla="*/ 106 h 160"/>
              <a:gd name="T80" fmla="*/ 8 w 150"/>
              <a:gd name="T81" fmla="*/ 92 h 160"/>
              <a:gd name="T82" fmla="*/ 8 w 150"/>
              <a:gd name="T83" fmla="*/ 84 h 160"/>
              <a:gd name="T84" fmla="*/ 22 w 150"/>
              <a:gd name="T85" fmla="*/ 70 h 160"/>
              <a:gd name="T86" fmla="*/ 30 w 150"/>
              <a:gd name="T87" fmla="*/ 70 h 160"/>
              <a:gd name="T88" fmla="*/ 30 w 150"/>
              <a:gd name="T89" fmla="*/ 106 h 160"/>
              <a:gd name="T90" fmla="*/ 30 w 150"/>
              <a:gd name="T91" fmla="*/ 106 h 160"/>
              <a:gd name="T92" fmla="*/ 84 w 150"/>
              <a:gd name="T93" fmla="*/ 152 h 160"/>
              <a:gd name="T94" fmla="*/ 74 w 150"/>
              <a:gd name="T95" fmla="*/ 152 h 160"/>
              <a:gd name="T96" fmla="*/ 68 w 150"/>
              <a:gd name="T97" fmla="*/ 146 h 160"/>
              <a:gd name="T98" fmla="*/ 74 w 150"/>
              <a:gd name="T99" fmla="*/ 140 h 160"/>
              <a:gd name="T100" fmla="*/ 84 w 150"/>
              <a:gd name="T101" fmla="*/ 140 h 160"/>
              <a:gd name="T102" fmla="*/ 92 w 150"/>
              <a:gd name="T103" fmla="*/ 146 h 160"/>
              <a:gd name="T104" fmla="*/ 84 w 150"/>
              <a:gd name="T105" fmla="*/ 152 h 160"/>
              <a:gd name="T106" fmla="*/ 142 w 150"/>
              <a:gd name="T107" fmla="*/ 92 h 160"/>
              <a:gd name="T108" fmla="*/ 128 w 150"/>
              <a:gd name="T109" fmla="*/ 106 h 160"/>
              <a:gd name="T110" fmla="*/ 120 w 150"/>
              <a:gd name="T111" fmla="*/ 106 h 160"/>
              <a:gd name="T112" fmla="*/ 120 w 150"/>
              <a:gd name="T113" fmla="*/ 70 h 160"/>
              <a:gd name="T114" fmla="*/ 128 w 150"/>
              <a:gd name="T115" fmla="*/ 70 h 160"/>
              <a:gd name="T116" fmla="*/ 142 w 150"/>
              <a:gd name="T117" fmla="*/ 84 h 160"/>
              <a:gd name="T118" fmla="*/ 142 w 150"/>
              <a:gd name="T119" fmla="*/ 92 h 160"/>
              <a:gd name="T120" fmla="*/ 142 w 150"/>
              <a:gd name="T121" fmla="*/ 92 h 160"/>
              <a:gd name="T122" fmla="*/ 142 w 150"/>
              <a:gd name="T123" fmla="*/ 92 h 160"/>
              <a:gd name="T124" fmla="*/ 142 w 150"/>
              <a:gd name="T125" fmla="*/ 9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0" h="160">
                <a:moveTo>
                  <a:pt x="130" y="62"/>
                </a:moveTo>
                <a:cubicBezTo>
                  <a:pt x="130" y="56"/>
                  <a:pt x="130" y="56"/>
                  <a:pt x="130" y="56"/>
                </a:cubicBezTo>
                <a:cubicBezTo>
                  <a:pt x="130" y="40"/>
                  <a:pt x="124" y="26"/>
                  <a:pt x="114" y="16"/>
                </a:cubicBezTo>
                <a:cubicBezTo>
                  <a:pt x="106" y="6"/>
                  <a:pt x="92" y="0"/>
                  <a:pt x="7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58" y="0"/>
                  <a:pt x="44" y="6"/>
                  <a:pt x="34" y="16"/>
                </a:cubicBezTo>
                <a:cubicBezTo>
                  <a:pt x="26" y="26"/>
                  <a:pt x="20" y="40"/>
                  <a:pt x="20" y="56"/>
                </a:cubicBezTo>
                <a:cubicBezTo>
                  <a:pt x="20" y="62"/>
                  <a:pt x="20" y="62"/>
                  <a:pt x="20" y="62"/>
                </a:cubicBezTo>
                <a:cubicBezTo>
                  <a:pt x="8" y="62"/>
                  <a:pt x="0" y="72"/>
                  <a:pt x="0" y="8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104"/>
                  <a:pt x="10" y="114"/>
                  <a:pt x="22" y="114"/>
                </a:cubicBezTo>
                <a:cubicBezTo>
                  <a:pt x="34" y="114"/>
                  <a:pt x="34" y="114"/>
                  <a:pt x="34" y="114"/>
                </a:cubicBezTo>
                <a:cubicBezTo>
                  <a:pt x="36" y="114"/>
                  <a:pt x="38" y="114"/>
                  <a:pt x="38" y="110"/>
                </a:cubicBezTo>
                <a:cubicBezTo>
                  <a:pt x="38" y="66"/>
                  <a:pt x="38" y="66"/>
                  <a:pt x="38" y="66"/>
                </a:cubicBezTo>
                <a:cubicBezTo>
                  <a:pt x="38" y="64"/>
                  <a:pt x="36" y="62"/>
                  <a:pt x="34" y="62"/>
                </a:cubicBezTo>
                <a:cubicBezTo>
                  <a:pt x="28" y="62"/>
                  <a:pt x="28" y="62"/>
                  <a:pt x="28" y="62"/>
                </a:cubicBezTo>
                <a:cubicBezTo>
                  <a:pt x="28" y="56"/>
                  <a:pt x="28" y="56"/>
                  <a:pt x="28" y="56"/>
                </a:cubicBezTo>
                <a:cubicBezTo>
                  <a:pt x="28" y="28"/>
                  <a:pt x="48" y="8"/>
                  <a:pt x="72" y="8"/>
                </a:cubicBezTo>
                <a:cubicBezTo>
                  <a:pt x="78" y="8"/>
                  <a:pt x="78" y="8"/>
                  <a:pt x="78" y="8"/>
                </a:cubicBezTo>
                <a:cubicBezTo>
                  <a:pt x="102" y="8"/>
                  <a:pt x="122" y="28"/>
                  <a:pt x="122" y="56"/>
                </a:cubicBezTo>
                <a:cubicBezTo>
                  <a:pt x="122" y="62"/>
                  <a:pt x="122" y="62"/>
                  <a:pt x="122" y="62"/>
                </a:cubicBezTo>
                <a:cubicBezTo>
                  <a:pt x="116" y="62"/>
                  <a:pt x="116" y="62"/>
                  <a:pt x="116" y="62"/>
                </a:cubicBezTo>
                <a:cubicBezTo>
                  <a:pt x="114" y="62"/>
                  <a:pt x="112" y="64"/>
                  <a:pt x="112" y="66"/>
                </a:cubicBezTo>
                <a:cubicBezTo>
                  <a:pt x="112" y="110"/>
                  <a:pt x="112" y="110"/>
                  <a:pt x="112" y="110"/>
                </a:cubicBezTo>
                <a:cubicBezTo>
                  <a:pt x="112" y="112"/>
                  <a:pt x="114" y="114"/>
                  <a:pt x="116" y="114"/>
                </a:cubicBezTo>
                <a:cubicBezTo>
                  <a:pt x="122" y="114"/>
                  <a:pt x="122" y="114"/>
                  <a:pt x="122" y="114"/>
                </a:cubicBezTo>
                <a:cubicBezTo>
                  <a:pt x="120" y="136"/>
                  <a:pt x="106" y="140"/>
                  <a:pt x="98" y="142"/>
                </a:cubicBezTo>
                <a:cubicBezTo>
                  <a:pt x="96" y="136"/>
                  <a:pt x="92" y="132"/>
                  <a:pt x="84" y="132"/>
                </a:cubicBezTo>
                <a:cubicBezTo>
                  <a:pt x="74" y="132"/>
                  <a:pt x="74" y="132"/>
                  <a:pt x="74" y="132"/>
                </a:cubicBezTo>
                <a:cubicBezTo>
                  <a:pt x="68" y="132"/>
                  <a:pt x="60" y="138"/>
                  <a:pt x="60" y="146"/>
                </a:cubicBezTo>
                <a:cubicBezTo>
                  <a:pt x="60" y="154"/>
                  <a:pt x="68" y="160"/>
                  <a:pt x="74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92" y="160"/>
                  <a:pt x="96" y="156"/>
                  <a:pt x="98" y="150"/>
                </a:cubicBezTo>
                <a:cubicBezTo>
                  <a:pt x="102" y="150"/>
                  <a:pt x="108" y="148"/>
                  <a:pt x="112" y="146"/>
                </a:cubicBezTo>
                <a:cubicBezTo>
                  <a:pt x="120" y="140"/>
                  <a:pt x="128" y="132"/>
                  <a:pt x="130" y="114"/>
                </a:cubicBezTo>
                <a:cubicBezTo>
                  <a:pt x="140" y="114"/>
                  <a:pt x="150" y="104"/>
                  <a:pt x="150" y="92"/>
                </a:cubicBezTo>
                <a:cubicBezTo>
                  <a:pt x="150" y="84"/>
                  <a:pt x="150" y="84"/>
                  <a:pt x="150" y="84"/>
                </a:cubicBezTo>
                <a:cubicBezTo>
                  <a:pt x="150" y="72"/>
                  <a:pt x="140" y="62"/>
                  <a:pt x="130" y="62"/>
                </a:cubicBezTo>
                <a:close/>
                <a:moveTo>
                  <a:pt x="30" y="106"/>
                </a:moveTo>
                <a:cubicBezTo>
                  <a:pt x="22" y="106"/>
                  <a:pt x="22" y="106"/>
                  <a:pt x="22" y="106"/>
                </a:cubicBezTo>
                <a:cubicBezTo>
                  <a:pt x="14" y="106"/>
                  <a:pt x="8" y="100"/>
                  <a:pt x="8" y="92"/>
                </a:cubicBezTo>
                <a:cubicBezTo>
                  <a:pt x="8" y="84"/>
                  <a:pt x="8" y="84"/>
                  <a:pt x="8" y="84"/>
                </a:cubicBezTo>
                <a:cubicBezTo>
                  <a:pt x="8" y="76"/>
                  <a:pt x="14" y="70"/>
                  <a:pt x="22" y="70"/>
                </a:cubicBezTo>
                <a:cubicBezTo>
                  <a:pt x="30" y="70"/>
                  <a:pt x="30" y="70"/>
                  <a:pt x="30" y="70"/>
                </a:cubicBezTo>
                <a:cubicBezTo>
                  <a:pt x="30" y="106"/>
                  <a:pt x="30" y="106"/>
                  <a:pt x="30" y="106"/>
                </a:cubicBezTo>
                <a:cubicBezTo>
                  <a:pt x="30" y="106"/>
                  <a:pt x="30" y="106"/>
                  <a:pt x="30" y="106"/>
                </a:cubicBezTo>
                <a:close/>
                <a:moveTo>
                  <a:pt x="84" y="152"/>
                </a:moveTo>
                <a:cubicBezTo>
                  <a:pt x="74" y="152"/>
                  <a:pt x="74" y="152"/>
                  <a:pt x="74" y="152"/>
                </a:cubicBezTo>
                <a:cubicBezTo>
                  <a:pt x="72" y="152"/>
                  <a:pt x="68" y="150"/>
                  <a:pt x="68" y="146"/>
                </a:cubicBezTo>
                <a:cubicBezTo>
                  <a:pt x="68" y="142"/>
                  <a:pt x="72" y="140"/>
                  <a:pt x="74" y="140"/>
                </a:cubicBezTo>
                <a:cubicBezTo>
                  <a:pt x="84" y="140"/>
                  <a:pt x="84" y="140"/>
                  <a:pt x="84" y="140"/>
                </a:cubicBezTo>
                <a:cubicBezTo>
                  <a:pt x="88" y="140"/>
                  <a:pt x="92" y="142"/>
                  <a:pt x="92" y="146"/>
                </a:cubicBezTo>
                <a:cubicBezTo>
                  <a:pt x="92" y="150"/>
                  <a:pt x="88" y="152"/>
                  <a:pt x="84" y="152"/>
                </a:cubicBezTo>
                <a:close/>
                <a:moveTo>
                  <a:pt x="142" y="92"/>
                </a:moveTo>
                <a:cubicBezTo>
                  <a:pt x="142" y="100"/>
                  <a:pt x="136" y="106"/>
                  <a:pt x="128" y="106"/>
                </a:cubicBezTo>
                <a:cubicBezTo>
                  <a:pt x="120" y="106"/>
                  <a:pt x="120" y="106"/>
                  <a:pt x="120" y="106"/>
                </a:cubicBezTo>
                <a:cubicBezTo>
                  <a:pt x="120" y="70"/>
                  <a:pt x="120" y="70"/>
                  <a:pt x="120" y="70"/>
                </a:cubicBezTo>
                <a:cubicBezTo>
                  <a:pt x="128" y="70"/>
                  <a:pt x="128" y="70"/>
                  <a:pt x="128" y="70"/>
                </a:cubicBezTo>
                <a:cubicBezTo>
                  <a:pt x="136" y="70"/>
                  <a:pt x="142" y="76"/>
                  <a:pt x="142" y="84"/>
                </a:cubicBezTo>
                <a:cubicBezTo>
                  <a:pt x="142" y="92"/>
                  <a:pt x="142" y="92"/>
                  <a:pt x="142" y="92"/>
                </a:cubicBezTo>
                <a:cubicBezTo>
                  <a:pt x="142" y="92"/>
                  <a:pt x="142" y="92"/>
                  <a:pt x="142" y="92"/>
                </a:cubicBezTo>
                <a:close/>
                <a:moveTo>
                  <a:pt x="142" y="92"/>
                </a:moveTo>
                <a:cubicBezTo>
                  <a:pt x="142" y="92"/>
                  <a:pt x="142" y="92"/>
                  <a:pt x="142" y="9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9FE68F9E-CA9E-8294-9F7B-C185F8EE0275}"/>
              </a:ext>
            </a:extLst>
          </p:cNvPr>
          <p:cNvSpPr>
            <a:spLocks noEditPoints="1"/>
          </p:cNvSpPr>
          <p:nvPr/>
        </p:nvSpPr>
        <p:spPr bwMode="auto">
          <a:xfrm>
            <a:off x="1276351" y="4706938"/>
            <a:ext cx="254000" cy="198438"/>
          </a:xfrm>
          <a:custGeom>
            <a:avLst/>
            <a:gdLst>
              <a:gd name="T0" fmla="*/ 143 w 160"/>
              <a:gd name="T1" fmla="*/ 14 h 125"/>
              <a:gd name="T2" fmla="*/ 113 w 160"/>
              <a:gd name="T3" fmla="*/ 4 h 125"/>
              <a:gd name="T4" fmla="*/ 58 w 160"/>
              <a:gd name="T5" fmla="*/ 0 h 125"/>
              <a:gd name="T6" fmla="*/ 43 w 160"/>
              <a:gd name="T7" fmla="*/ 14 h 125"/>
              <a:gd name="T8" fmla="*/ 6 w 160"/>
              <a:gd name="T9" fmla="*/ 21 h 125"/>
              <a:gd name="T10" fmla="*/ 0 w 160"/>
              <a:gd name="T11" fmla="*/ 108 h 125"/>
              <a:gd name="T12" fmla="*/ 19 w 160"/>
              <a:gd name="T13" fmla="*/ 125 h 125"/>
              <a:gd name="T14" fmla="*/ 156 w 160"/>
              <a:gd name="T15" fmla="*/ 121 h 125"/>
              <a:gd name="T16" fmla="*/ 160 w 160"/>
              <a:gd name="T17" fmla="*/ 32 h 125"/>
              <a:gd name="T18" fmla="*/ 154 w 160"/>
              <a:gd name="T19" fmla="*/ 108 h 125"/>
              <a:gd name="T20" fmla="*/ 149 w 160"/>
              <a:gd name="T21" fmla="*/ 114 h 125"/>
              <a:gd name="T22" fmla="*/ 19 w 160"/>
              <a:gd name="T23" fmla="*/ 119 h 125"/>
              <a:gd name="T24" fmla="*/ 9 w 160"/>
              <a:gd name="T25" fmla="*/ 108 h 125"/>
              <a:gd name="T26" fmla="*/ 11 w 160"/>
              <a:gd name="T27" fmla="*/ 25 h 125"/>
              <a:gd name="T28" fmla="*/ 47 w 160"/>
              <a:gd name="T29" fmla="*/ 23 h 125"/>
              <a:gd name="T30" fmla="*/ 51 w 160"/>
              <a:gd name="T31" fmla="*/ 14 h 125"/>
              <a:gd name="T32" fmla="*/ 58 w 160"/>
              <a:gd name="T33" fmla="*/ 8 h 125"/>
              <a:gd name="T34" fmla="*/ 107 w 160"/>
              <a:gd name="T35" fmla="*/ 10 h 125"/>
              <a:gd name="T36" fmla="*/ 109 w 160"/>
              <a:gd name="T37" fmla="*/ 19 h 125"/>
              <a:gd name="T38" fmla="*/ 143 w 160"/>
              <a:gd name="T39" fmla="*/ 23 h 125"/>
              <a:gd name="T40" fmla="*/ 154 w 160"/>
              <a:gd name="T41" fmla="*/ 32 h 125"/>
              <a:gd name="T42" fmla="*/ 81 w 160"/>
              <a:gd name="T43" fmla="*/ 34 h 125"/>
              <a:gd name="T44" fmla="*/ 43 w 160"/>
              <a:gd name="T45" fmla="*/ 70 h 125"/>
              <a:gd name="T46" fmla="*/ 81 w 160"/>
              <a:gd name="T47" fmla="*/ 109 h 125"/>
              <a:gd name="T48" fmla="*/ 117 w 160"/>
              <a:gd name="T49" fmla="*/ 70 h 125"/>
              <a:gd name="T50" fmla="*/ 81 w 160"/>
              <a:gd name="T51" fmla="*/ 34 h 125"/>
              <a:gd name="T52" fmla="*/ 81 w 160"/>
              <a:gd name="T53" fmla="*/ 100 h 125"/>
              <a:gd name="T54" fmla="*/ 52 w 160"/>
              <a:gd name="T55" fmla="*/ 70 h 125"/>
              <a:gd name="T56" fmla="*/ 81 w 160"/>
              <a:gd name="T57" fmla="*/ 43 h 125"/>
              <a:gd name="T58" fmla="*/ 109 w 160"/>
              <a:gd name="T59" fmla="*/ 70 h 125"/>
              <a:gd name="T60" fmla="*/ 134 w 160"/>
              <a:gd name="T61" fmla="*/ 34 h 125"/>
              <a:gd name="T62" fmla="*/ 134 w 160"/>
              <a:gd name="T63" fmla="*/ 49 h 125"/>
              <a:gd name="T64" fmla="*/ 134 w 160"/>
              <a:gd name="T65" fmla="*/ 34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25">
                <a:moveTo>
                  <a:pt x="156" y="21"/>
                </a:moveTo>
                <a:cubicBezTo>
                  <a:pt x="151" y="17"/>
                  <a:pt x="147" y="14"/>
                  <a:pt x="143" y="14"/>
                </a:cubicBezTo>
                <a:cubicBezTo>
                  <a:pt x="117" y="14"/>
                  <a:pt x="117" y="14"/>
                  <a:pt x="117" y="14"/>
                </a:cubicBezTo>
                <a:cubicBezTo>
                  <a:pt x="117" y="10"/>
                  <a:pt x="115" y="6"/>
                  <a:pt x="113" y="4"/>
                </a:cubicBezTo>
                <a:cubicBezTo>
                  <a:pt x="111" y="2"/>
                  <a:pt x="107" y="0"/>
                  <a:pt x="102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53" y="0"/>
                  <a:pt x="51" y="2"/>
                  <a:pt x="47" y="4"/>
                </a:cubicBezTo>
                <a:cubicBezTo>
                  <a:pt x="45" y="8"/>
                  <a:pt x="43" y="10"/>
                  <a:pt x="43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3" y="14"/>
                  <a:pt x="9" y="17"/>
                  <a:pt x="6" y="21"/>
                </a:cubicBezTo>
                <a:cubicBezTo>
                  <a:pt x="2" y="23"/>
                  <a:pt x="0" y="27"/>
                  <a:pt x="0" y="32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2"/>
                  <a:pt x="2" y="117"/>
                  <a:pt x="6" y="121"/>
                </a:cubicBezTo>
                <a:cubicBezTo>
                  <a:pt x="9" y="123"/>
                  <a:pt x="13" y="125"/>
                  <a:pt x="19" y="125"/>
                </a:cubicBezTo>
                <a:cubicBezTo>
                  <a:pt x="143" y="125"/>
                  <a:pt x="143" y="125"/>
                  <a:pt x="143" y="125"/>
                </a:cubicBezTo>
                <a:cubicBezTo>
                  <a:pt x="147" y="125"/>
                  <a:pt x="151" y="123"/>
                  <a:pt x="156" y="121"/>
                </a:cubicBezTo>
                <a:cubicBezTo>
                  <a:pt x="158" y="117"/>
                  <a:pt x="160" y="112"/>
                  <a:pt x="160" y="108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7"/>
                  <a:pt x="158" y="23"/>
                  <a:pt x="156" y="21"/>
                </a:cubicBezTo>
                <a:close/>
                <a:moveTo>
                  <a:pt x="154" y="108"/>
                </a:moveTo>
                <a:cubicBezTo>
                  <a:pt x="151" y="108"/>
                  <a:pt x="151" y="108"/>
                  <a:pt x="151" y="108"/>
                </a:cubicBezTo>
                <a:cubicBezTo>
                  <a:pt x="151" y="110"/>
                  <a:pt x="151" y="112"/>
                  <a:pt x="149" y="114"/>
                </a:cubicBezTo>
                <a:cubicBezTo>
                  <a:pt x="147" y="117"/>
                  <a:pt x="145" y="119"/>
                  <a:pt x="143" y="119"/>
                </a:cubicBezTo>
                <a:cubicBezTo>
                  <a:pt x="19" y="119"/>
                  <a:pt x="19" y="119"/>
                  <a:pt x="19" y="119"/>
                </a:cubicBezTo>
                <a:cubicBezTo>
                  <a:pt x="15" y="119"/>
                  <a:pt x="13" y="117"/>
                  <a:pt x="11" y="114"/>
                </a:cubicBezTo>
                <a:cubicBezTo>
                  <a:pt x="11" y="112"/>
                  <a:pt x="9" y="110"/>
                  <a:pt x="9" y="108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29"/>
                  <a:pt x="11" y="27"/>
                  <a:pt x="11" y="25"/>
                </a:cubicBezTo>
                <a:cubicBezTo>
                  <a:pt x="13" y="23"/>
                  <a:pt x="15" y="23"/>
                  <a:pt x="19" y="23"/>
                </a:cubicBezTo>
                <a:cubicBezTo>
                  <a:pt x="47" y="23"/>
                  <a:pt x="47" y="23"/>
                  <a:pt x="47" y="23"/>
                </a:cubicBezTo>
                <a:cubicBezTo>
                  <a:pt x="51" y="23"/>
                  <a:pt x="51" y="21"/>
                  <a:pt x="51" y="19"/>
                </a:cubicBezTo>
                <a:cubicBezTo>
                  <a:pt x="51" y="14"/>
                  <a:pt x="51" y="14"/>
                  <a:pt x="51" y="14"/>
                </a:cubicBezTo>
                <a:cubicBezTo>
                  <a:pt x="51" y="12"/>
                  <a:pt x="53" y="10"/>
                  <a:pt x="53" y="10"/>
                </a:cubicBezTo>
                <a:cubicBezTo>
                  <a:pt x="55" y="8"/>
                  <a:pt x="55" y="8"/>
                  <a:pt x="58" y="8"/>
                </a:cubicBezTo>
                <a:cubicBezTo>
                  <a:pt x="102" y="8"/>
                  <a:pt x="102" y="8"/>
                  <a:pt x="102" y="8"/>
                </a:cubicBezTo>
                <a:cubicBezTo>
                  <a:pt x="105" y="8"/>
                  <a:pt x="107" y="8"/>
                  <a:pt x="107" y="10"/>
                </a:cubicBezTo>
                <a:cubicBezTo>
                  <a:pt x="109" y="10"/>
                  <a:pt x="109" y="12"/>
                  <a:pt x="109" y="14"/>
                </a:cubicBezTo>
                <a:cubicBezTo>
                  <a:pt x="109" y="19"/>
                  <a:pt x="109" y="19"/>
                  <a:pt x="109" y="19"/>
                </a:cubicBezTo>
                <a:cubicBezTo>
                  <a:pt x="109" y="21"/>
                  <a:pt x="111" y="23"/>
                  <a:pt x="113" y="23"/>
                </a:cubicBezTo>
                <a:cubicBezTo>
                  <a:pt x="143" y="23"/>
                  <a:pt x="143" y="23"/>
                  <a:pt x="143" y="23"/>
                </a:cubicBezTo>
                <a:cubicBezTo>
                  <a:pt x="145" y="23"/>
                  <a:pt x="147" y="23"/>
                  <a:pt x="149" y="25"/>
                </a:cubicBezTo>
                <a:cubicBezTo>
                  <a:pt x="151" y="27"/>
                  <a:pt x="154" y="29"/>
                  <a:pt x="154" y="32"/>
                </a:cubicBezTo>
                <a:lnTo>
                  <a:pt x="154" y="108"/>
                </a:lnTo>
                <a:close/>
                <a:moveTo>
                  <a:pt x="81" y="34"/>
                </a:moveTo>
                <a:cubicBezTo>
                  <a:pt x="71" y="34"/>
                  <a:pt x="62" y="38"/>
                  <a:pt x="54" y="45"/>
                </a:cubicBezTo>
                <a:cubicBezTo>
                  <a:pt x="48" y="51"/>
                  <a:pt x="43" y="60"/>
                  <a:pt x="43" y="70"/>
                </a:cubicBezTo>
                <a:cubicBezTo>
                  <a:pt x="43" y="81"/>
                  <a:pt x="48" y="90"/>
                  <a:pt x="54" y="98"/>
                </a:cubicBezTo>
                <a:cubicBezTo>
                  <a:pt x="62" y="104"/>
                  <a:pt x="71" y="109"/>
                  <a:pt x="81" y="109"/>
                </a:cubicBezTo>
                <a:cubicBezTo>
                  <a:pt x="92" y="109"/>
                  <a:pt x="100" y="104"/>
                  <a:pt x="107" y="98"/>
                </a:cubicBezTo>
                <a:cubicBezTo>
                  <a:pt x="113" y="90"/>
                  <a:pt x="117" y="81"/>
                  <a:pt x="117" y="70"/>
                </a:cubicBezTo>
                <a:cubicBezTo>
                  <a:pt x="117" y="60"/>
                  <a:pt x="113" y="51"/>
                  <a:pt x="107" y="45"/>
                </a:cubicBezTo>
                <a:cubicBezTo>
                  <a:pt x="100" y="38"/>
                  <a:pt x="92" y="34"/>
                  <a:pt x="81" y="34"/>
                </a:cubicBezTo>
                <a:close/>
                <a:moveTo>
                  <a:pt x="100" y="92"/>
                </a:moveTo>
                <a:cubicBezTo>
                  <a:pt x="96" y="96"/>
                  <a:pt x="90" y="100"/>
                  <a:pt x="81" y="100"/>
                </a:cubicBezTo>
                <a:cubicBezTo>
                  <a:pt x="73" y="100"/>
                  <a:pt x="67" y="96"/>
                  <a:pt x="60" y="92"/>
                </a:cubicBezTo>
                <a:cubicBezTo>
                  <a:pt x="56" y="85"/>
                  <a:pt x="52" y="79"/>
                  <a:pt x="52" y="70"/>
                </a:cubicBezTo>
                <a:cubicBezTo>
                  <a:pt x="52" y="64"/>
                  <a:pt x="56" y="55"/>
                  <a:pt x="60" y="51"/>
                </a:cubicBezTo>
                <a:cubicBezTo>
                  <a:pt x="67" y="45"/>
                  <a:pt x="73" y="43"/>
                  <a:pt x="81" y="43"/>
                </a:cubicBezTo>
                <a:cubicBezTo>
                  <a:pt x="90" y="43"/>
                  <a:pt x="96" y="45"/>
                  <a:pt x="100" y="51"/>
                </a:cubicBezTo>
                <a:cubicBezTo>
                  <a:pt x="107" y="55"/>
                  <a:pt x="109" y="64"/>
                  <a:pt x="109" y="70"/>
                </a:cubicBezTo>
                <a:cubicBezTo>
                  <a:pt x="111" y="79"/>
                  <a:pt x="107" y="85"/>
                  <a:pt x="100" y="92"/>
                </a:cubicBezTo>
                <a:close/>
                <a:moveTo>
                  <a:pt x="134" y="34"/>
                </a:moveTo>
                <a:cubicBezTo>
                  <a:pt x="130" y="34"/>
                  <a:pt x="128" y="36"/>
                  <a:pt x="128" y="40"/>
                </a:cubicBezTo>
                <a:cubicBezTo>
                  <a:pt x="128" y="45"/>
                  <a:pt x="130" y="49"/>
                  <a:pt x="134" y="49"/>
                </a:cubicBezTo>
                <a:cubicBezTo>
                  <a:pt x="139" y="49"/>
                  <a:pt x="143" y="45"/>
                  <a:pt x="143" y="40"/>
                </a:cubicBezTo>
                <a:cubicBezTo>
                  <a:pt x="143" y="36"/>
                  <a:pt x="139" y="34"/>
                  <a:pt x="134" y="3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D9C04E23-5FF8-CBD6-D3EC-5C9B0F2672E4}"/>
              </a:ext>
            </a:extLst>
          </p:cNvPr>
          <p:cNvSpPr>
            <a:spLocks noEditPoints="1"/>
          </p:cNvSpPr>
          <p:nvPr/>
        </p:nvSpPr>
        <p:spPr bwMode="auto">
          <a:xfrm>
            <a:off x="7929563" y="4127500"/>
            <a:ext cx="184150" cy="254000"/>
          </a:xfrm>
          <a:custGeom>
            <a:avLst/>
            <a:gdLst>
              <a:gd name="T0" fmla="*/ 30 w 116"/>
              <a:gd name="T1" fmla="*/ 83 h 160"/>
              <a:gd name="T2" fmla="*/ 15 w 116"/>
              <a:gd name="T3" fmla="*/ 81 h 160"/>
              <a:gd name="T4" fmla="*/ 54 w 116"/>
              <a:gd name="T5" fmla="*/ 6 h 160"/>
              <a:gd name="T6" fmla="*/ 52 w 116"/>
              <a:gd name="T7" fmla="*/ 0 h 160"/>
              <a:gd name="T8" fmla="*/ 11 w 116"/>
              <a:gd name="T9" fmla="*/ 85 h 160"/>
              <a:gd name="T10" fmla="*/ 21 w 116"/>
              <a:gd name="T11" fmla="*/ 104 h 160"/>
              <a:gd name="T12" fmla="*/ 17 w 116"/>
              <a:gd name="T13" fmla="*/ 87 h 160"/>
              <a:gd name="T14" fmla="*/ 26 w 116"/>
              <a:gd name="T15" fmla="*/ 87 h 160"/>
              <a:gd name="T16" fmla="*/ 17 w 116"/>
              <a:gd name="T17" fmla="*/ 96 h 160"/>
              <a:gd name="T18" fmla="*/ 103 w 116"/>
              <a:gd name="T19" fmla="*/ 109 h 160"/>
              <a:gd name="T20" fmla="*/ 88 w 116"/>
              <a:gd name="T21" fmla="*/ 102 h 160"/>
              <a:gd name="T22" fmla="*/ 78 w 116"/>
              <a:gd name="T23" fmla="*/ 102 h 160"/>
              <a:gd name="T24" fmla="*/ 110 w 116"/>
              <a:gd name="T25" fmla="*/ 53 h 160"/>
              <a:gd name="T26" fmla="*/ 99 w 116"/>
              <a:gd name="T27" fmla="*/ 6 h 160"/>
              <a:gd name="T28" fmla="*/ 82 w 116"/>
              <a:gd name="T29" fmla="*/ 23 h 160"/>
              <a:gd name="T30" fmla="*/ 95 w 116"/>
              <a:gd name="T31" fmla="*/ 25 h 160"/>
              <a:gd name="T32" fmla="*/ 67 w 116"/>
              <a:gd name="T33" fmla="*/ 100 h 160"/>
              <a:gd name="T34" fmla="*/ 88 w 116"/>
              <a:gd name="T35" fmla="*/ 53 h 160"/>
              <a:gd name="T36" fmla="*/ 24 w 116"/>
              <a:gd name="T37" fmla="*/ 53 h 160"/>
              <a:gd name="T38" fmla="*/ 46 w 116"/>
              <a:gd name="T39" fmla="*/ 83 h 160"/>
              <a:gd name="T40" fmla="*/ 42 w 116"/>
              <a:gd name="T41" fmla="*/ 124 h 160"/>
              <a:gd name="T42" fmla="*/ 20 w 116"/>
              <a:gd name="T43" fmla="*/ 134 h 160"/>
              <a:gd name="T44" fmla="*/ 35 w 116"/>
              <a:gd name="T45" fmla="*/ 160 h 160"/>
              <a:gd name="T46" fmla="*/ 37 w 116"/>
              <a:gd name="T47" fmla="*/ 156 h 160"/>
              <a:gd name="T48" fmla="*/ 29 w 116"/>
              <a:gd name="T49" fmla="*/ 124 h 160"/>
              <a:gd name="T50" fmla="*/ 46 w 116"/>
              <a:gd name="T51" fmla="*/ 143 h 160"/>
              <a:gd name="T52" fmla="*/ 50 w 116"/>
              <a:gd name="T53" fmla="*/ 141 h 160"/>
              <a:gd name="T54" fmla="*/ 56 w 116"/>
              <a:gd name="T55" fmla="*/ 64 h 160"/>
              <a:gd name="T56" fmla="*/ 61 w 116"/>
              <a:gd name="T57" fmla="*/ 81 h 160"/>
              <a:gd name="T58" fmla="*/ 65 w 116"/>
              <a:gd name="T59" fmla="*/ 132 h 160"/>
              <a:gd name="T60" fmla="*/ 67 w 116"/>
              <a:gd name="T61" fmla="*/ 113 h 160"/>
              <a:gd name="T62" fmla="*/ 78 w 116"/>
              <a:gd name="T63" fmla="*/ 113 h 160"/>
              <a:gd name="T64" fmla="*/ 80 w 116"/>
              <a:gd name="T65" fmla="*/ 132 h 160"/>
              <a:gd name="T66" fmla="*/ 84 w 116"/>
              <a:gd name="T67" fmla="*/ 113 h 160"/>
              <a:gd name="T68" fmla="*/ 93 w 116"/>
              <a:gd name="T69" fmla="*/ 113 h 160"/>
              <a:gd name="T70" fmla="*/ 97 w 116"/>
              <a:gd name="T71" fmla="*/ 132 h 160"/>
              <a:gd name="T72" fmla="*/ 99 w 116"/>
              <a:gd name="T73" fmla="*/ 119 h 160"/>
              <a:gd name="T74" fmla="*/ 110 w 116"/>
              <a:gd name="T75" fmla="*/ 119 h 160"/>
              <a:gd name="T76" fmla="*/ 112 w 116"/>
              <a:gd name="T77" fmla="*/ 160 h 160"/>
              <a:gd name="T78" fmla="*/ 116 w 116"/>
              <a:gd name="T79" fmla="*/ 119 h 160"/>
              <a:gd name="T80" fmla="*/ 95 w 116"/>
              <a:gd name="T81" fmla="*/ 19 h 160"/>
              <a:gd name="T82" fmla="*/ 86 w 116"/>
              <a:gd name="T83" fmla="*/ 10 h 160"/>
              <a:gd name="T84" fmla="*/ 95 w 116"/>
              <a:gd name="T85" fmla="*/ 10 h 160"/>
              <a:gd name="T86" fmla="*/ 63 w 116"/>
              <a:gd name="T87" fmla="*/ 60 h 160"/>
              <a:gd name="T88" fmla="*/ 50 w 116"/>
              <a:gd name="T89" fmla="*/ 60 h 160"/>
              <a:gd name="T90" fmla="*/ 56 w 116"/>
              <a:gd name="T91" fmla="*/ 45 h 160"/>
              <a:gd name="T92" fmla="*/ 63 w 116"/>
              <a:gd name="T93" fmla="*/ 60 h 160"/>
              <a:gd name="T94" fmla="*/ 71 w 116"/>
              <a:gd name="T95" fmla="*/ 53 h 160"/>
              <a:gd name="T96" fmla="*/ 42 w 116"/>
              <a:gd name="T97" fmla="*/ 53 h 160"/>
              <a:gd name="T98" fmla="*/ 46 w 116"/>
              <a:gd name="T99" fmla="*/ 68 h 160"/>
              <a:gd name="T100" fmla="*/ 31 w 116"/>
              <a:gd name="T101" fmla="*/ 53 h 160"/>
              <a:gd name="T102" fmla="*/ 82 w 116"/>
              <a:gd name="T103" fmla="*/ 53 h 160"/>
              <a:gd name="T104" fmla="*/ 67 w 116"/>
              <a:gd name="T105" fmla="*/ 68 h 160"/>
              <a:gd name="T106" fmla="*/ 69 w 116"/>
              <a:gd name="T107" fmla="*/ 6 h 160"/>
              <a:gd name="T108" fmla="*/ 69 w 116"/>
              <a:gd name="T109" fmla="*/ 2 h 160"/>
              <a:gd name="T110" fmla="*/ 65 w 116"/>
              <a:gd name="T111" fmla="*/ 2 h 160"/>
              <a:gd name="T112" fmla="*/ 65 w 116"/>
              <a:gd name="T113" fmla="*/ 6 h 160"/>
              <a:gd name="T114" fmla="*/ 69 w 116"/>
              <a:gd name="T115" fmla="*/ 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16" h="160">
                <a:moveTo>
                  <a:pt x="30" y="100"/>
                </a:moveTo>
                <a:cubicBezTo>
                  <a:pt x="34" y="96"/>
                  <a:pt x="34" y="87"/>
                  <a:pt x="30" y="83"/>
                </a:cubicBezTo>
                <a:cubicBezTo>
                  <a:pt x="28" y="81"/>
                  <a:pt x="24" y="79"/>
                  <a:pt x="21" y="79"/>
                </a:cubicBezTo>
                <a:cubicBezTo>
                  <a:pt x="19" y="79"/>
                  <a:pt x="17" y="81"/>
                  <a:pt x="15" y="81"/>
                </a:cubicBezTo>
                <a:cubicBezTo>
                  <a:pt x="11" y="72"/>
                  <a:pt x="6" y="64"/>
                  <a:pt x="6" y="53"/>
                </a:cubicBezTo>
                <a:cubicBezTo>
                  <a:pt x="6" y="28"/>
                  <a:pt x="28" y="6"/>
                  <a:pt x="54" y="6"/>
                </a:cubicBezTo>
                <a:cubicBezTo>
                  <a:pt x="54" y="6"/>
                  <a:pt x="56" y="4"/>
                  <a:pt x="56" y="2"/>
                </a:cubicBezTo>
                <a:cubicBezTo>
                  <a:pt x="56" y="0"/>
                  <a:pt x="54" y="0"/>
                  <a:pt x="52" y="0"/>
                </a:cubicBezTo>
                <a:cubicBezTo>
                  <a:pt x="24" y="2"/>
                  <a:pt x="0" y="26"/>
                  <a:pt x="0" y="53"/>
                </a:cubicBezTo>
                <a:cubicBezTo>
                  <a:pt x="0" y="66"/>
                  <a:pt x="4" y="76"/>
                  <a:pt x="11" y="85"/>
                </a:cubicBezTo>
                <a:cubicBezTo>
                  <a:pt x="9" y="89"/>
                  <a:pt x="9" y="96"/>
                  <a:pt x="13" y="100"/>
                </a:cubicBezTo>
                <a:cubicBezTo>
                  <a:pt x="15" y="102"/>
                  <a:pt x="17" y="104"/>
                  <a:pt x="21" y="104"/>
                </a:cubicBezTo>
                <a:cubicBezTo>
                  <a:pt x="24" y="104"/>
                  <a:pt x="28" y="102"/>
                  <a:pt x="30" y="100"/>
                </a:cubicBezTo>
                <a:close/>
                <a:moveTo>
                  <a:pt x="17" y="87"/>
                </a:moveTo>
                <a:cubicBezTo>
                  <a:pt x="17" y="87"/>
                  <a:pt x="19" y="85"/>
                  <a:pt x="21" y="85"/>
                </a:cubicBezTo>
                <a:cubicBezTo>
                  <a:pt x="21" y="85"/>
                  <a:pt x="24" y="87"/>
                  <a:pt x="26" y="87"/>
                </a:cubicBezTo>
                <a:cubicBezTo>
                  <a:pt x="28" y="89"/>
                  <a:pt x="28" y="93"/>
                  <a:pt x="26" y="96"/>
                </a:cubicBezTo>
                <a:cubicBezTo>
                  <a:pt x="24" y="98"/>
                  <a:pt x="19" y="98"/>
                  <a:pt x="17" y="96"/>
                </a:cubicBezTo>
                <a:cubicBezTo>
                  <a:pt x="15" y="93"/>
                  <a:pt x="15" y="89"/>
                  <a:pt x="17" y="87"/>
                </a:cubicBezTo>
                <a:close/>
                <a:moveTo>
                  <a:pt x="103" y="109"/>
                </a:moveTo>
                <a:cubicBezTo>
                  <a:pt x="103" y="109"/>
                  <a:pt x="101" y="109"/>
                  <a:pt x="99" y="109"/>
                </a:cubicBezTo>
                <a:cubicBezTo>
                  <a:pt x="97" y="104"/>
                  <a:pt x="93" y="102"/>
                  <a:pt x="88" y="102"/>
                </a:cubicBezTo>
                <a:cubicBezTo>
                  <a:pt x="84" y="102"/>
                  <a:pt x="82" y="102"/>
                  <a:pt x="80" y="104"/>
                </a:cubicBezTo>
                <a:cubicBezTo>
                  <a:pt x="80" y="104"/>
                  <a:pt x="80" y="104"/>
                  <a:pt x="78" y="102"/>
                </a:cubicBezTo>
                <a:cubicBezTo>
                  <a:pt x="86" y="100"/>
                  <a:pt x="93" y="96"/>
                  <a:pt x="97" y="89"/>
                </a:cubicBezTo>
                <a:cubicBezTo>
                  <a:pt x="106" y="79"/>
                  <a:pt x="110" y="66"/>
                  <a:pt x="110" y="53"/>
                </a:cubicBezTo>
                <a:cubicBezTo>
                  <a:pt x="110" y="42"/>
                  <a:pt x="108" y="32"/>
                  <a:pt x="101" y="21"/>
                </a:cubicBezTo>
                <a:cubicBezTo>
                  <a:pt x="103" y="17"/>
                  <a:pt x="103" y="10"/>
                  <a:pt x="99" y="6"/>
                </a:cubicBezTo>
                <a:cubicBezTo>
                  <a:pt x="95" y="2"/>
                  <a:pt x="86" y="2"/>
                  <a:pt x="82" y="6"/>
                </a:cubicBezTo>
                <a:cubicBezTo>
                  <a:pt x="78" y="12"/>
                  <a:pt x="78" y="19"/>
                  <a:pt x="82" y="23"/>
                </a:cubicBezTo>
                <a:cubicBezTo>
                  <a:pt x="84" y="25"/>
                  <a:pt x="86" y="27"/>
                  <a:pt x="91" y="27"/>
                </a:cubicBezTo>
                <a:cubicBezTo>
                  <a:pt x="93" y="27"/>
                  <a:pt x="95" y="27"/>
                  <a:pt x="95" y="25"/>
                </a:cubicBezTo>
                <a:cubicBezTo>
                  <a:pt x="101" y="34"/>
                  <a:pt x="103" y="45"/>
                  <a:pt x="103" y="53"/>
                </a:cubicBezTo>
                <a:cubicBezTo>
                  <a:pt x="103" y="77"/>
                  <a:pt x="88" y="96"/>
                  <a:pt x="67" y="100"/>
                </a:cubicBezTo>
                <a:cubicBezTo>
                  <a:pt x="67" y="83"/>
                  <a:pt x="67" y="83"/>
                  <a:pt x="67" y="83"/>
                </a:cubicBezTo>
                <a:cubicBezTo>
                  <a:pt x="80" y="79"/>
                  <a:pt x="88" y="66"/>
                  <a:pt x="88" y="53"/>
                </a:cubicBezTo>
                <a:cubicBezTo>
                  <a:pt x="88" y="36"/>
                  <a:pt x="74" y="21"/>
                  <a:pt x="56" y="21"/>
                </a:cubicBezTo>
                <a:cubicBezTo>
                  <a:pt x="39" y="21"/>
                  <a:pt x="24" y="36"/>
                  <a:pt x="24" y="53"/>
                </a:cubicBezTo>
                <a:cubicBezTo>
                  <a:pt x="24" y="60"/>
                  <a:pt x="27" y="68"/>
                  <a:pt x="31" y="72"/>
                </a:cubicBezTo>
                <a:cubicBezTo>
                  <a:pt x="35" y="77"/>
                  <a:pt x="39" y="81"/>
                  <a:pt x="46" y="83"/>
                </a:cubicBezTo>
                <a:cubicBezTo>
                  <a:pt x="46" y="130"/>
                  <a:pt x="46" y="130"/>
                  <a:pt x="46" y="130"/>
                </a:cubicBezTo>
                <a:cubicBezTo>
                  <a:pt x="42" y="124"/>
                  <a:pt x="42" y="124"/>
                  <a:pt x="42" y="124"/>
                </a:cubicBezTo>
                <a:cubicBezTo>
                  <a:pt x="37" y="117"/>
                  <a:pt x="31" y="115"/>
                  <a:pt x="24" y="119"/>
                </a:cubicBezTo>
                <a:cubicBezTo>
                  <a:pt x="20" y="122"/>
                  <a:pt x="18" y="128"/>
                  <a:pt x="20" y="134"/>
                </a:cubicBezTo>
                <a:cubicBezTo>
                  <a:pt x="33" y="158"/>
                  <a:pt x="33" y="158"/>
                  <a:pt x="33" y="158"/>
                </a:cubicBezTo>
                <a:cubicBezTo>
                  <a:pt x="33" y="158"/>
                  <a:pt x="33" y="160"/>
                  <a:pt x="35" y="160"/>
                </a:cubicBezTo>
                <a:cubicBezTo>
                  <a:pt x="35" y="160"/>
                  <a:pt x="35" y="160"/>
                  <a:pt x="37" y="160"/>
                </a:cubicBezTo>
                <a:cubicBezTo>
                  <a:pt x="37" y="158"/>
                  <a:pt x="39" y="156"/>
                  <a:pt x="37" y="156"/>
                </a:cubicBezTo>
                <a:cubicBezTo>
                  <a:pt x="27" y="132"/>
                  <a:pt x="27" y="132"/>
                  <a:pt x="27" y="132"/>
                </a:cubicBezTo>
                <a:cubicBezTo>
                  <a:pt x="24" y="128"/>
                  <a:pt x="27" y="126"/>
                  <a:pt x="29" y="124"/>
                </a:cubicBezTo>
                <a:cubicBezTo>
                  <a:pt x="31" y="124"/>
                  <a:pt x="35" y="124"/>
                  <a:pt x="35" y="126"/>
                </a:cubicBezTo>
                <a:cubicBezTo>
                  <a:pt x="46" y="143"/>
                  <a:pt x="46" y="143"/>
                  <a:pt x="46" y="143"/>
                </a:cubicBezTo>
                <a:cubicBezTo>
                  <a:pt x="46" y="143"/>
                  <a:pt x="48" y="145"/>
                  <a:pt x="48" y="143"/>
                </a:cubicBezTo>
                <a:cubicBezTo>
                  <a:pt x="50" y="143"/>
                  <a:pt x="50" y="143"/>
                  <a:pt x="50" y="141"/>
                </a:cubicBezTo>
                <a:cubicBezTo>
                  <a:pt x="50" y="68"/>
                  <a:pt x="50" y="68"/>
                  <a:pt x="50" y="68"/>
                </a:cubicBezTo>
                <a:cubicBezTo>
                  <a:pt x="50" y="66"/>
                  <a:pt x="54" y="64"/>
                  <a:pt x="56" y="64"/>
                </a:cubicBezTo>
                <a:cubicBezTo>
                  <a:pt x="59" y="64"/>
                  <a:pt x="61" y="66"/>
                  <a:pt x="61" y="68"/>
                </a:cubicBezTo>
                <a:cubicBezTo>
                  <a:pt x="61" y="81"/>
                  <a:pt x="61" y="81"/>
                  <a:pt x="61" y="81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61" y="130"/>
                  <a:pt x="63" y="132"/>
                  <a:pt x="65" y="132"/>
                </a:cubicBezTo>
                <a:cubicBezTo>
                  <a:pt x="65" y="132"/>
                  <a:pt x="67" y="130"/>
                  <a:pt x="67" y="128"/>
                </a:cubicBezTo>
                <a:cubicBezTo>
                  <a:pt x="67" y="113"/>
                  <a:pt x="67" y="113"/>
                  <a:pt x="67" y="113"/>
                </a:cubicBezTo>
                <a:cubicBezTo>
                  <a:pt x="67" y="109"/>
                  <a:pt x="69" y="107"/>
                  <a:pt x="71" y="107"/>
                </a:cubicBezTo>
                <a:cubicBezTo>
                  <a:pt x="76" y="107"/>
                  <a:pt x="78" y="109"/>
                  <a:pt x="78" y="113"/>
                </a:cubicBezTo>
                <a:cubicBezTo>
                  <a:pt x="78" y="130"/>
                  <a:pt x="78" y="130"/>
                  <a:pt x="78" y="130"/>
                </a:cubicBezTo>
                <a:cubicBezTo>
                  <a:pt x="78" y="130"/>
                  <a:pt x="78" y="132"/>
                  <a:pt x="80" y="132"/>
                </a:cubicBezTo>
                <a:cubicBezTo>
                  <a:pt x="82" y="132"/>
                  <a:pt x="84" y="130"/>
                  <a:pt x="84" y="130"/>
                </a:cubicBezTo>
                <a:cubicBezTo>
                  <a:pt x="84" y="113"/>
                  <a:pt x="84" y="113"/>
                  <a:pt x="84" y="113"/>
                </a:cubicBezTo>
                <a:cubicBezTo>
                  <a:pt x="84" y="109"/>
                  <a:pt x="86" y="107"/>
                  <a:pt x="88" y="107"/>
                </a:cubicBezTo>
                <a:cubicBezTo>
                  <a:pt x="91" y="107"/>
                  <a:pt x="93" y="109"/>
                  <a:pt x="93" y="113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93" y="132"/>
                  <a:pt x="95" y="132"/>
                  <a:pt x="97" y="132"/>
                </a:cubicBezTo>
                <a:cubicBezTo>
                  <a:pt x="97" y="132"/>
                  <a:pt x="99" y="132"/>
                  <a:pt x="99" y="130"/>
                </a:cubicBezTo>
                <a:cubicBezTo>
                  <a:pt x="99" y="119"/>
                  <a:pt x="99" y="119"/>
                  <a:pt x="99" y="119"/>
                </a:cubicBezTo>
                <a:cubicBezTo>
                  <a:pt x="99" y="115"/>
                  <a:pt x="101" y="113"/>
                  <a:pt x="103" y="113"/>
                </a:cubicBezTo>
                <a:cubicBezTo>
                  <a:pt x="108" y="113"/>
                  <a:pt x="110" y="115"/>
                  <a:pt x="110" y="119"/>
                </a:cubicBezTo>
                <a:cubicBezTo>
                  <a:pt x="110" y="156"/>
                  <a:pt x="110" y="156"/>
                  <a:pt x="110" y="156"/>
                </a:cubicBezTo>
                <a:cubicBezTo>
                  <a:pt x="110" y="158"/>
                  <a:pt x="110" y="160"/>
                  <a:pt x="112" y="160"/>
                </a:cubicBezTo>
                <a:cubicBezTo>
                  <a:pt x="114" y="160"/>
                  <a:pt x="116" y="158"/>
                  <a:pt x="116" y="156"/>
                </a:cubicBezTo>
                <a:cubicBezTo>
                  <a:pt x="116" y="119"/>
                  <a:pt x="116" y="119"/>
                  <a:pt x="116" y="119"/>
                </a:cubicBezTo>
                <a:cubicBezTo>
                  <a:pt x="116" y="113"/>
                  <a:pt x="110" y="109"/>
                  <a:pt x="103" y="109"/>
                </a:cubicBezTo>
                <a:close/>
                <a:moveTo>
                  <a:pt x="95" y="19"/>
                </a:moveTo>
                <a:cubicBezTo>
                  <a:pt x="93" y="21"/>
                  <a:pt x="88" y="21"/>
                  <a:pt x="86" y="19"/>
                </a:cubicBezTo>
                <a:cubicBezTo>
                  <a:pt x="84" y="17"/>
                  <a:pt x="84" y="12"/>
                  <a:pt x="86" y="10"/>
                </a:cubicBezTo>
                <a:cubicBezTo>
                  <a:pt x="88" y="10"/>
                  <a:pt x="88" y="10"/>
                  <a:pt x="91" y="10"/>
                </a:cubicBezTo>
                <a:cubicBezTo>
                  <a:pt x="93" y="10"/>
                  <a:pt x="93" y="10"/>
                  <a:pt x="95" y="10"/>
                </a:cubicBezTo>
                <a:cubicBezTo>
                  <a:pt x="97" y="12"/>
                  <a:pt x="97" y="17"/>
                  <a:pt x="95" y="19"/>
                </a:cubicBezTo>
                <a:close/>
                <a:moveTo>
                  <a:pt x="63" y="60"/>
                </a:moveTo>
                <a:cubicBezTo>
                  <a:pt x="61" y="57"/>
                  <a:pt x="59" y="57"/>
                  <a:pt x="56" y="57"/>
                </a:cubicBezTo>
                <a:cubicBezTo>
                  <a:pt x="54" y="57"/>
                  <a:pt x="52" y="57"/>
                  <a:pt x="50" y="60"/>
                </a:cubicBezTo>
                <a:cubicBezTo>
                  <a:pt x="48" y="57"/>
                  <a:pt x="48" y="55"/>
                  <a:pt x="48" y="53"/>
                </a:cubicBezTo>
                <a:cubicBezTo>
                  <a:pt x="48" y="49"/>
                  <a:pt x="52" y="45"/>
                  <a:pt x="56" y="45"/>
                </a:cubicBezTo>
                <a:cubicBezTo>
                  <a:pt x="61" y="45"/>
                  <a:pt x="65" y="49"/>
                  <a:pt x="65" y="53"/>
                </a:cubicBezTo>
                <a:cubicBezTo>
                  <a:pt x="65" y="55"/>
                  <a:pt x="63" y="57"/>
                  <a:pt x="63" y="60"/>
                </a:cubicBezTo>
                <a:close/>
                <a:moveTo>
                  <a:pt x="65" y="64"/>
                </a:moveTo>
                <a:cubicBezTo>
                  <a:pt x="69" y="62"/>
                  <a:pt x="71" y="57"/>
                  <a:pt x="71" y="53"/>
                </a:cubicBezTo>
                <a:cubicBezTo>
                  <a:pt x="71" y="45"/>
                  <a:pt x="65" y="38"/>
                  <a:pt x="56" y="38"/>
                </a:cubicBezTo>
                <a:cubicBezTo>
                  <a:pt x="48" y="38"/>
                  <a:pt x="42" y="45"/>
                  <a:pt x="42" y="53"/>
                </a:cubicBezTo>
                <a:cubicBezTo>
                  <a:pt x="42" y="57"/>
                  <a:pt x="44" y="62"/>
                  <a:pt x="46" y="64"/>
                </a:cubicBezTo>
                <a:cubicBezTo>
                  <a:pt x="46" y="66"/>
                  <a:pt x="46" y="66"/>
                  <a:pt x="46" y="68"/>
                </a:cubicBezTo>
                <a:cubicBezTo>
                  <a:pt x="46" y="77"/>
                  <a:pt x="46" y="77"/>
                  <a:pt x="46" y="77"/>
                </a:cubicBezTo>
                <a:cubicBezTo>
                  <a:pt x="35" y="72"/>
                  <a:pt x="31" y="64"/>
                  <a:pt x="31" y="53"/>
                </a:cubicBezTo>
                <a:cubicBezTo>
                  <a:pt x="31" y="40"/>
                  <a:pt x="42" y="27"/>
                  <a:pt x="56" y="27"/>
                </a:cubicBezTo>
                <a:cubicBezTo>
                  <a:pt x="69" y="27"/>
                  <a:pt x="82" y="40"/>
                  <a:pt x="82" y="53"/>
                </a:cubicBezTo>
                <a:cubicBezTo>
                  <a:pt x="82" y="64"/>
                  <a:pt x="76" y="72"/>
                  <a:pt x="67" y="77"/>
                </a:cubicBezTo>
                <a:cubicBezTo>
                  <a:pt x="67" y="68"/>
                  <a:pt x="67" y="68"/>
                  <a:pt x="67" y="68"/>
                </a:cubicBezTo>
                <a:cubicBezTo>
                  <a:pt x="67" y="66"/>
                  <a:pt x="67" y="66"/>
                  <a:pt x="65" y="64"/>
                </a:cubicBezTo>
                <a:close/>
                <a:moveTo>
                  <a:pt x="69" y="6"/>
                </a:moveTo>
                <a:cubicBezTo>
                  <a:pt x="71" y="4"/>
                  <a:pt x="71" y="4"/>
                  <a:pt x="71" y="4"/>
                </a:cubicBezTo>
                <a:cubicBezTo>
                  <a:pt x="71" y="2"/>
                  <a:pt x="69" y="2"/>
                  <a:pt x="69" y="2"/>
                </a:cubicBezTo>
                <a:cubicBezTo>
                  <a:pt x="69" y="0"/>
                  <a:pt x="67" y="0"/>
                  <a:pt x="67" y="0"/>
                </a:cubicBezTo>
                <a:cubicBezTo>
                  <a:pt x="67" y="0"/>
                  <a:pt x="65" y="0"/>
                  <a:pt x="65" y="2"/>
                </a:cubicBezTo>
                <a:cubicBezTo>
                  <a:pt x="65" y="2"/>
                  <a:pt x="65" y="2"/>
                  <a:pt x="65" y="4"/>
                </a:cubicBezTo>
                <a:cubicBezTo>
                  <a:pt x="65" y="6"/>
                  <a:pt x="65" y="6"/>
                  <a:pt x="65" y="6"/>
                </a:cubicBezTo>
                <a:cubicBezTo>
                  <a:pt x="67" y="6"/>
                  <a:pt x="67" y="6"/>
                  <a:pt x="67" y="6"/>
                </a:cubicBezTo>
                <a:lnTo>
                  <a:pt x="69" y="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C3635378-CDE8-EB25-51B1-2AD1A48395AA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4137025"/>
            <a:ext cx="254000" cy="219075"/>
          </a:xfrm>
          <a:custGeom>
            <a:avLst/>
            <a:gdLst>
              <a:gd name="T0" fmla="*/ 81 w 160"/>
              <a:gd name="T1" fmla="*/ 60 h 138"/>
              <a:gd name="T2" fmla="*/ 39 w 160"/>
              <a:gd name="T3" fmla="*/ 77 h 138"/>
              <a:gd name="T4" fmla="*/ 37 w 160"/>
              <a:gd name="T5" fmla="*/ 81 h 138"/>
              <a:gd name="T6" fmla="*/ 39 w 160"/>
              <a:gd name="T7" fmla="*/ 85 h 138"/>
              <a:gd name="T8" fmla="*/ 52 w 160"/>
              <a:gd name="T9" fmla="*/ 98 h 138"/>
              <a:gd name="T10" fmla="*/ 60 w 160"/>
              <a:gd name="T11" fmla="*/ 100 h 138"/>
              <a:gd name="T12" fmla="*/ 81 w 160"/>
              <a:gd name="T13" fmla="*/ 91 h 138"/>
              <a:gd name="T14" fmla="*/ 100 w 160"/>
              <a:gd name="T15" fmla="*/ 100 h 138"/>
              <a:gd name="T16" fmla="*/ 104 w 160"/>
              <a:gd name="T17" fmla="*/ 100 h 138"/>
              <a:gd name="T18" fmla="*/ 111 w 160"/>
              <a:gd name="T19" fmla="*/ 98 h 138"/>
              <a:gd name="T20" fmla="*/ 123 w 160"/>
              <a:gd name="T21" fmla="*/ 85 h 138"/>
              <a:gd name="T22" fmla="*/ 125 w 160"/>
              <a:gd name="T23" fmla="*/ 81 h 138"/>
              <a:gd name="T24" fmla="*/ 123 w 160"/>
              <a:gd name="T25" fmla="*/ 77 h 138"/>
              <a:gd name="T26" fmla="*/ 81 w 160"/>
              <a:gd name="T27" fmla="*/ 60 h 138"/>
              <a:gd name="T28" fmla="*/ 104 w 160"/>
              <a:gd name="T29" fmla="*/ 93 h 138"/>
              <a:gd name="T30" fmla="*/ 81 w 160"/>
              <a:gd name="T31" fmla="*/ 85 h 138"/>
              <a:gd name="T32" fmla="*/ 56 w 160"/>
              <a:gd name="T33" fmla="*/ 93 h 138"/>
              <a:gd name="T34" fmla="*/ 43 w 160"/>
              <a:gd name="T35" fmla="*/ 81 h 138"/>
              <a:gd name="T36" fmla="*/ 81 w 160"/>
              <a:gd name="T37" fmla="*/ 66 h 138"/>
              <a:gd name="T38" fmla="*/ 117 w 160"/>
              <a:gd name="T39" fmla="*/ 81 h 138"/>
              <a:gd name="T40" fmla="*/ 104 w 160"/>
              <a:gd name="T41" fmla="*/ 93 h 138"/>
              <a:gd name="T42" fmla="*/ 81 w 160"/>
              <a:gd name="T43" fmla="*/ 111 h 138"/>
              <a:gd name="T44" fmla="*/ 70 w 160"/>
              <a:gd name="T45" fmla="*/ 113 h 138"/>
              <a:gd name="T46" fmla="*/ 70 w 160"/>
              <a:gd name="T47" fmla="*/ 134 h 138"/>
              <a:gd name="T48" fmla="*/ 81 w 160"/>
              <a:gd name="T49" fmla="*/ 138 h 138"/>
              <a:gd name="T50" fmla="*/ 90 w 160"/>
              <a:gd name="T51" fmla="*/ 134 h 138"/>
              <a:gd name="T52" fmla="*/ 94 w 160"/>
              <a:gd name="T53" fmla="*/ 123 h 138"/>
              <a:gd name="T54" fmla="*/ 90 w 160"/>
              <a:gd name="T55" fmla="*/ 113 h 138"/>
              <a:gd name="T56" fmla="*/ 81 w 160"/>
              <a:gd name="T57" fmla="*/ 111 h 138"/>
              <a:gd name="T58" fmla="*/ 86 w 160"/>
              <a:gd name="T59" fmla="*/ 130 h 138"/>
              <a:gd name="T60" fmla="*/ 75 w 160"/>
              <a:gd name="T61" fmla="*/ 130 h 138"/>
              <a:gd name="T62" fmla="*/ 75 w 160"/>
              <a:gd name="T63" fmla="*/ 119 h 138"/>
              <a:gd name="T64" fmla="*/ 81 w 160"/>
              <a:gd name="T65" fmla="*/ 117 h 138"/>
              <a:gd name="T66" fmla="*/ 86 w 160"/>
              <a:gd name="T67" fmla="*/ 119 h 138"/>
              <a:gd name="T68" fmla="*/ 88 w 160"/>
              <a:gd name="T69" fmla="*/ 123 h 138"/>
              <a:gd name="T70" fmla="*/ 86 w 160"/>
              <a:gd name="T71" fmla="*/ 130 h 138"/>
              <a:gd name="T72" fmla="*/ 158 w 160"/>
              <a:gd name="T73" fmla="*/ 40 h 138"/>
              <a:gd name="T74" fmla="*/ 2 w 160"/>
              <a:gd name="T75" fmla="*/ 40 h 138"/>
              <a:gd name="T76" fmla="*/ 0 w 160"/>
              <a:gd name="T77" fmla="*/ 47 h 138"/>
              <a:gd name="T78" fmla="*/ 2 w 160"/>
              <a:gd name="T79" fmla="*/ 51 h 138"/>
              <a:gd name="T80" fmla="*/ 15 w 160"/>
              <a:gd name="T81" fmla="*/ 64 h 138"/>
              <a:gd name="T82" fmla="*/ 26 w 160"/>
              <a:gd name="T83" fmla="*/ 64 h 138"/>
              <a:gd name="T84" fmla="*/ 81 w 160"/>
              <a:gd name="T85" fmla="*/ 42 h 138"/>
              <a:gd name="T86" fmla="*/ 136 w 160"/>
              <a:gd name="T87" fmla="*/ 64 h 138"/>
              <a:gd name="T88" fmla="*/ 141 w 160"/>
              <a:gd name="T89" fmla="*/ 66 h 138"/>
              <a:gd name="T90" fmla="*/ 145 w 160"/>
              <a:gd name="T91" fmla="*/ 64 h 138"/>
              <a:gd name="T92" fmla="*/ 158 w 160"/>
              <a:gd name="T93" fmla="*/ 51 h 138"/>
              <a:gd name="T94" fmla="*/ 160 w 160"/>
              <a:gd name="T95" fmla="*/ 47 h 138"/>
              <a:gd name="T96" fmla="*/ 158 w 160"/>
              <a:gd name="T97" fmla="*/ 40 h 138"/>
              <a:gd name="T98" fmla="*/ 141 w 160"/>
              <a:gd name="T99" fmla="*/ 59 h 138"/>
              <a:gd name="T100" fmla="*/ 81 w 160"/>
              <a:gd name="T101" fmla="*/ 36 h 138"/>
              <a:gd name="T102" fmla="*/ 19 w 160"/>
              <a:gd name="T103" fmla="*/ 59 h 138"/>
              <a:gd name="T104" fmla="*/ 6 w 160"/>
              <a:gd name="T105" fmla="*/ 47 h 138"/>
              <a:gd name="T106" fmla="*/ 154 w 160"/>
              <a:gd name="T107" fmla="*/ 47 h 138"/>
              <a:gd name="T108" fmla="*/ 141 w 160"/>
              <a:gd name="T109" fmla="*/ 59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38">
                <a:moveTo>
                  <a:pt x="81" y="60"/>
                </a:moveTo>
                <a:cubicBezTo>
                  <a:pt x="64" y="60"/>
                  <a:pt x="50" y="66"/>
                  <a:pt x="39" y="77"/>
                </a:cubicBezTo>
                <a:cubicBezTo>
                  <a:pt x="37" y="77"/>
                  <a:pt x="37" y="79"/>
                  <a:pt x="37" y="81"/>
                </a:cubicBezTo>
                <a:cubicBezTo>
                  <a:pt x="37" y="83"/>
                  <a:pt x="37" y="85"/>
                  <a:pt x="39" y="85"/>
                </a:cubicBezTo>
                <a:cubicBezTo>
                  <a:pt x="52" y="98"/>
                  <a:pt x="52" y="98"/>
                  <a:pt x="52" y="98"/>
                </a:cubicBezTo>
                <a:cubicBezTo>
                  <a:pt x="54" y="102"/>
                  <a:pt x="58" y="102"/>
                  <a:pt x="60" y="100"/>
                </a:cubicBezTo>
                <a:cubicBezTo>
                  <a:pt x="66" y="93"/>
                  <a:pt x="73" y="91"/>
                  <a:pt x="81" y="91"/>
                </a:cubicBezTo>
                <a:cubicBezTo>
                  <a:pt x="87" y="91"/>
                  <a:pt x="96" y="93"/>
                  <a:pt x="100" y="100"/>
                </a:cubicBezTo>
                <a:cubicBezTo>
                  <a:pt x="102" y="100"/>
                  <a:pt x="104" y="100"/>
                  <a:pt x="104" y="100"/>
                </a:cubicBezTo>
                <a:cubicBezTo>
                  <a:pt x="106" y="100"/>
                  <a:pt x="109" y="100"/>
                  <a:pt x="111" y="98"/>
                </a:cubicBezTo>
                <a:cubicBezTo>
                  <a:pt x="123" y="85"/>
                  <a:pt x="123" y="85"/>
                  <a:pt x="123" y="85"/>
                </a:cubicBezTo>
                <a:cubicBezTo>
                  <a:pt x="123" y="85"/>
                  <a:pt x="125" y="83"/>
                  <a:pt x="125" y="81"/>
                </a:cubicBezTo>
                <a:cubicBezTo>
                  <a:pt x="125" y="79"/>
                  <a:pt x="123" y="77"/>
                  <a:pt x="123" y="77"/>
                </a:cubicBezTo>
                <a:cubicBezTo>
                  <a:pt x="111" y="66"/>
                  <a:pt x="96" y="60"/>
                  <a:pt x="81" y="60"/>
                </a:cubicBezTo>
                <a:close/>
                <a:moveTo>
                  <a:pt x="104" y="93"/>
                </a:moveTo>
                <a:cubicBezTo>
                  <a:pt x="98" y="87"/>
                  <a:pt x="90" y="85"/>
                  <a:pt x="81" y="85"/>
                </a:cubicBezTo>
                <a:cubicBezTo>
                  <a:pt x="71" y="85"/>
                  <a:pt x="62" y="87"/>
                  <a:pt x="56" y="93"/>
                </a:cubicBezTo>
                <a:cubicBezTo>
                  <a:pt x="43" y="81"/>
                  <a:pt x="43" y="81"/>
                  <a:pt x="43" y="81"/>
                </a:cubicBezTo>
                <a:cubicBezTo>
                  <a:pt x="54" y="73"/>
                  <a:pt x="66" y="66"/>
                  <a:pt x="81" y="66"/>
                </a:cubicBezTo>
                <a:cubicBezTo>
                  <a:pt x="94" y="66"/>
                  <a:pt x="109" y="73"/>
                  <a:pt x="117" y="81"/>
                </a:cubicBezTo>
                <a:lnTo>
                  <a:pt x="104" y="93"/>
                </a:lnTo>
                <a:close/>
                <a:moveTo>
                  <a:pt x="81" y="111"/>
                </a:moveTo>
                <a:cubicBezTo>
                  <a:pt x="77" y="111"/>
                  <a:pt x="73" y="111"/>
                  <a:pt x="70" y="113"/>
                </a:cubicBezTo>
                <a:cubicBezTo>
                  <a:pt x="64" y="119"/>
                  <a:pt x="64" y="128"/>
                  <a:pt x="70" y="134"/>
                </a:cubicBezTo>
                <a:cubicBezTo>
                  <a:pt x="73" y="136"/>
                  <a:pt x="77" y="138"/>
                  <a:pt x="81" y="138"/>
                </a:cubicBezTo>
                <a:cubicBezTo>
                  <a:pt x="83" y="138"/>
                  <a:pt x="88" y="136"/>
                  <a:pt x="90" y="134"/>
                </a:cubicBezTo>
                <a:cubicBezTo>
                  <a:pt x="94" y="132"/>
                  <a:pt x="94" y="128"/>
                  <a:pt x="94" y="123"/>
                </a:cubicBezTo>
                <a:cubicBezTo>
                  <a:pt x="94" y="119"/>
                  <a:pt x="94" y="117"/>
                  <a:pt x="90" y="113"/>
                </a:cubicBezTo>
                <a:cubicBezTo>
                  <a:pt x="88" y="111"/>
                  <a:pt x="83" y="111"/>
                  <a:pt x="81" y="111"/>
                </a:cubicBezTo>
                <a:close/>
                <a:moveTo>
                  <a:pt x="86" y="130"/>
                </a:moveTo>
                <a:cubicBezTo>
                  <a:pt x="83" y="132"/>
                  <a:pt x="79" y="132"/>
                  <a:pt x="75" y="130"/>
                </a:cubicBezTo>
                <a:cubicBezTo>
                  <a:pt x="73" y="125"/>
                  <a:pt x="73" y="121"/>
                  <a:pt x="75" y="119"/>
                </a:cubicBezTo>
                <a:cubicBezTo>
                  <a:pt x="77" y="117"/>
                  <a:pt x="79" y="117"/>
                  <a:pt x="81" y="117"/>
                </a:cubicBezTo>
                <a:cubicBezTo>
                  <a:pt x="83" y="117"/>
                  <a:pt x="83" y="117"/>
                  <a:pt x="86" y="119"/>
                </a:cubicBezTo>
                <a:cubicBezTo>
                  <a:pt x="88" y="119"/>
                  <a:pt x="88" y="121"/>
                  <a:pt x="88" y="123"/>
                </a:cubicBezTo>
                <a:cubicBezTo>
                  <a:pt x="88" y="125"/>
                  <a:pt x="88" y="128"/>
                  <a:pt x="86" y="130"/>
                </a:cubicBezTo>
                <a:close/>
                <a:moveTo>
                  <a:pt x="158" y="40"/>
                </a:moveTo>
                <a:cubicBezTo>
                  <a:pt x="115" y="0"/>
                  <a:pt x="47" y="0"/>
                  <a:pt x="2" y="40"/>
                </a:cubicBezTo>
                <a:cubicBezTo>
                  <a:pt x="2" y="42"/>
                  <a:pt x="0" y="45"/>
                  <a:pt x="0" y="47"/>
                </a:cubicBezTo>
                <a:cubicBezTo>
                  <a:pt x="0" y="47"/>
                  <a:pt x="2" y="49"/>
                  <a:pt x="2" y="51"/>
                </a:cubicBezTo>
                <a:cubicBezTo>
                  <a:pt x="15" y="64"/>
                  <a:pt x="15" y="64"/>
                  <a:pt x="15" y="64"/>
                </a:cubicBezTo>
                <a:cubicBezTo>
                  <a:pt x="17" y="66"/>
                  <a:pt x="21" y="66"/>
                  <a:pt x="26" y="64"/>
                </a:cubicBezTo>
                <a:cubicBezTo>
                  <a:pt x="40" y="49"/>
                  <a:pt x="60" y="42"/>
                  <a:pt x="81" y="42"/>
                </a:cubicBezTo>
                <a:cubicBezTo>
                  <a:pt x="100" y="42"/>
                  <a:pt x="122" y="49"/>
                  <a:pt x="136" y="64"/>
                </a:cubicBezTo>
                <a:cubicBezTo>
                  <a:pt x="136" y="66"/>
                  <a:pt x="139" y="66"/>
                  <a:pt x="141" y="66"/>
                </a:cubicBezTo>
                <a:cubicBezTo>
                  <a:pt x="143" y="66"/>
                  <a:pt x="145" y="66"/>
                  <a:pt x="145" y="64"/>
                </a:cubicBezTo>
                <a:cubicBezTo>
                  <a:pt x="158" y="51"/>
                  <a:pt x="158" y="51"/>
                  <a:pt x="158" y="51"/>
                </a:cubicBezTo>
                <a:cubicBezTo>
                  <a:pt x="160" y="49"/>
                  <a:pt x="160" y="47"/>
                  <a:pt x="160" y="47"/>
                </a:cubicBezTo>
                <a:cubicBezTo>
                  <a:pt x="160" y="45"/>
                  <a:pt x="160" y="42"/>
                  <a:pt x="158" y="40"/>
                </a:cubicBezTo>
                <a:close/>
                <a:moveTo>
                  <a:pt x="141" y="59"/>
                </a:moveTo>
                <a:cubicBezTo>
                  <a:pt x="124" y="42"/>
                  <a:pt x="102" y="36"/>
                  <a:pt x="81" y="36"/>
                </a:cubicBezTo>
                <a:cubicBezTo>
                  <a:pt x="58" y="36"/>
                  <a:pt x="36" y="42"/>
                  <a:pt x="19" y="59"/>
                </a:cubicBezTo>
                <a:cubicBezTo>
                  <a:pt x="6" y="47"/>
                  <a:pt x="6" y="47"/>
                  <a:pt x="6" y="47"/>
                </a:cubicBezTo>
                <a:cubicBezTo>
                  <a:pt x="49" y="9"/>
                  <a:pt x="113" y="9"/>
                  <a:pt x="154" y="47"/>
                </a:cubicBezTo>
                <a:lnTo>
                  <a:pt x="141" y="5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3367454D-54C1-F751-B8EB-E37C7637103B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4146550"/>
            <a:ext cx="252413" cy="217488"/>
          </a:xfrm>
          <a:custGeom>
            <a:avLst/>
            <a:gdLst>
              <a:gd name="T0" fmla="*/ 40 w 160"/>
              <a:gd name="T1" fmla="*/ 0 h 137"/>
              <a:gd name="T2" fmla="*/ 23 w 160"/>
              <a:gd name="T3" fmla="*/ 38 h 137"/>
              <a:gd name="T4" fmla="*/ 38 w 160"/>
              <a:gd name="T5" fmla="*/ 47 h 137"/>
              <a:gd name="T6" fmla="*/ 36 w 160"/>
              <a:gd name="T7" fmla="*/ 57 h 137"/>
              <a:gd name="T8" fmla="*/ 62 w 160"/>
              <a:gd name="T9" fmla="*/ 74 h 137"/>
              <a:gd name="T10" fmla="*/ 66 w 160"/>
              <a:gd name="T11" fmla="*/ 102 h 137"/>
              <a:gd name="T12" fmla="*/ 17 w 160"/>
              <a:gd name="T13" fmla="*/ 94 h 137"/>
              <a:gd name="T14" fmla="*/ 15 w 160"/>
              <a:gd name="T15" fmla="*/ 85 h 137"/>
              <a:gd name="T16" fmla="*/ 0 w 160"/>
              <a:gd name="T17" fmla="*/ 87 h 137"/>
              <a:gd name="T18" fmla="*/ 2 w 160"/>
              <a:gd name="T19" fmla="*/ 137 h 137"/>
              <a:gd name="T20" fmla="*/ 17 w 160"/>
              <a:gd name="T21" fmla="*/ 134 h 137"/>
              <a:gd name="T22" fmla="*/ 28 w 160"/>
              <a:gd name="T23" fmla="*/ 119 h 137"/>
              <a:gd name="T24" fmla="*/ 66 w 160"/>
              <a:gd name="T25" fmla="*/ 122 h 137"/>
              <a:gd name="T26" fmla="*/ 83 w 160"/>
              <a:gd name="T27" fmla="*/ 122 h 137"/>
              <a:gd name="T28" fmla="*/ 89 w 160"/>
              <a:gd name="T29" fmla="*/ 83 h 137"/>
              <a:gd name="T30" fmla="*/ 117 w 160"/>
              <a:gd name="T31" fmla="*/ 87 h 137"/>
              <a:gd name="T32" fmla="*/ 121 w 160"/>
              <a:gd name="T33" fmla="*/ 83 h 137"/>
              <a:gd name="T34" fmla="*/ 141 w 160"/>
              <a:gd name="T35" fmla="*/ 57 h 137"/>
              <a:gd name="T36" fmla="*/ 160 w 160"/>
              <a:gd name="T37" fmla="*/ 45 h 137"/>
              <a:gd name="T38" fmla="*/ 10 w 160"/>
              <a:gd name="T39" fmla="*/ 132 h 137"/>
              <a:gd name="T40" fmla="*/ 6 w 160"/>
              <a:gd name="T41" fmla="*/ 89 h 137"/>
              <a:gd name="T42" fmla="*/ 10 w 160"/>
              <a:gd name="T43" fmla="*/ 132 h 137"/>
              <a:gd name="T44" fmla="*/ 17 w 160"/>
              <a:gd name="T45" fmla="*/ 122 h 137"/>
              <a:gd name="T46" fmla="*/ 23 w 160"/>
              <a:gd name="T47" fmla="*/ 109 h 137"/>
              <a:gd name="T48" fmla="*/ 79 w 160"/>
              <a:gd name="T49" fmla="*/ 122 h 137"/>
              <a:gd name="T50" fmla="*/ 72 w 160"/>
              <a:gd name="T51" fmla="*/ 122 h 137"/>
              <a:gd name="T52" fmla="*/ 79 w 160"/>
              <a:gd name="T53" fmla="*/ 119 h 137"/>
              <a:gd name="T54" fmla="*/ 79 w 160"/>
              <a:gd name="T55" fmla="*/ 113 h 137"/>
              <a:gd name="T56" fmla="*/ 30 w 160"/>
              <a:gd name="T57" fmla="*/ 109 h 137"/>
              <a:gd name="T58" fmla="*/ 79 w 160"/>
              <a:gd name="T59" fmla="*/ 113 h 137"/>
              <a:gd name="T60" fmla="*/ 72 w 160"/>
              <a:gd name="T61" fmla="*/ 102 h 137"/>
              <a:gd name="T62" fmla="*/ 74 w 160"/>
              <a:gd name="T63" fmla="*/ 92 h 137"/>
              <a:gd name="T64" fmla="*/ 79 w 160"/>
              <a:gd name="T65" fmla="*/ 102 h 137"/>
              <a:gd name="T66" fmla="*/ 77 w 160"/>
              <a:gd name="T67" fmla="*/ 85 h 137"/>
              <a:gd name="T68" fmla="*/ 68 w 160"/>
              <a:gd name="T69" fmla="*/ 77 h 137"/>
              <a:gd name="T70" fmla="*/ 85 w 160"/>
              <a:gd name="T71" fmla="*/ 77 h 137"/>
              <a:gd name="T72" fmla="*/ 85 w 160"/>
              <a:gd name="T73" fmla="*/ 81 h 137"/>
              <a:gd name="T74" fmla="*/ 42 w 160"/>
              <a:gd name="T75" fmla="*/ 53 h 137"/>
              <a:gd name="T76" fmla="*/ 87 w 160"/>
              <a:gd name="T77" fmla="*/ 64 h 137"/>
              <a:gd name="T78" fmla="*/ 98 w 160"/>
              <a:gd name="T79" fmla="*/ 55 h 137"/>
              <a:gd name="T80" fmla="*/ 115 w 160"/>
              <a:gd name="T81" fmla="*/ 81 h 137"/>
              <a:gd name="T82" fmla="*/ 124 w 160"/>
              <a:gd name="T83" fmla="*/ 77 h 137"/>
              <a:gd name="T84" fmla="*/ 134 w 160"/>
              <a:gd name="T85" fmla="*/ 62 h 137"/>
              <a:gd name="T86" fmla="*/ 126 w 160"/>
              <a:gd name="T87" fmla="*/ 60 h 137"/>
              <a:gd name="T88" fmla="*/ 96 w 160"/>
              <a:gd name="T89" fmla="*/ 51 h 137"/>
              <a:gd name="T90" fmla="*/ 30 w 160"/>
              <a:gd name="T91" fmla="*/ 36 h 137"/>
              <a:gd name="T92" fmla="*/ 149 w 160"/>
              <a:gd name="T93" fmla="*/ 47 h 137"/>
              <a:gd name="T94" fmla="*/ 61 w 160"/>
              <a:gd name="T95" fmla="*/ 36 h 137"/>
              <a:gd name="T96" fmla="*/ 53 w 160"/>
              <a:gd name="T97" fmla="*/ 41 h 137"/>
              <a:gd name="T98" fmla="*/ 61 w 160"/>
              <a:gd name="T99" fmla="*/ 36 h 137"/>
              <a:gd name="T100" fmla="*/ 66 w 160"/>
              <a:gd name="T101" fmla="*/ 39 h 137"/>
              <a:gd name="T102" fmla="*/ 70 w 160"/>
              <a:gd name="T103" fmla="*/ 45 h 137"/>
              <a:gd name="T104" fmla="*/ 82 w 160"/>
              <a:gd name="T105" fmla="*/ 45 h 137"/>
              <a:gd name="T106" fmla="*/ 74 w 160"/>
              <a:gd name="T107" fmla="*/ 47 h 137"/>
              <a:gd name="T108" fmla="*/ 82 w 160"/>
              <a:gd name="T109" fmla="*/ 45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37">
                <a:moveTo>
                  <a:pt x="158" y="45"/>
                </a:moveTo>
                <a:cubicBezTo>
                  <a:pt x="40" y="0"/>
                  <a:pt x="40" y="0"/>
                  <a:pt x="40" y="0"/>
                </a:cubicBezTo>
                <a:cubicBezTo>
                  <a:pt x="38" y="0"/>
                  <a:pt x="36" y="0"/>
                  <a:pt x="36" y="2"/>
                </a:cubicBezTo>
                <a:cubicBezTo>
                  <a:pt x="23" y="38"/>
                  <a:pt x="23" y="38"/>
                  <a:pt x="23" y="38"/>
                </a:cubicBezTo>
                <a:cubicBezTo>
                  <a:pt x="23" y="38"/>
                  <a:pt x="23" y="40"/>
                  <a:pt x="25" y="40"/>
                </a:cubicBezTo>
                <a:cubicBezTo>
                  <a:pt x="38" y="47"/>
                  <a:pt x="38" y="47"/>
                  <a:pt x="38" y="47"/>
                </a:cubicBezTo>
                <a:cubicBezTo>
                  <a:pt x="36" y="55"/>
                  <a:pt x="36" y="55"/>
                  <a:pt x="36" y="55"/>
                </a:cubicBezTo>
                <a:cubicBezTo>
                  <a:pt x="34" y="55"/>
                  <a:pt x="36" y="57"/>
                  <a:pt x="36" y="57"/>
                </a:cubicBezTo>
                <a:cubicBezTo>
                  <a:pt x="64" y="68"/>
                  <a:pt x="64" y="68"/>
                  <a:pt x="64" y="68"/>
                </a:cubicBezTo>
                <a:cubicBezTo>
                  <a:pt x="62" y="74"/>
                  <a:pt x="62" y="74"/>
                  <a:pt x="62" y="74"/>
                </a:cubicBezTo>
                <a:cubicBezTo>
                  <a:pt x="60" y="79"/>
                  <a:pt x="62" y="85"/>
                  <a:pt x="66" y="87"/>
                </a:cubicBezTo>
                <a:cubicBezTo>
                  <a:pt x="66" y="102"/>
                  <a:pt x="66" y="102"/>
                  <a:pt x="66" y="102"/>
                </a:cubicBezTo>
                <a:cubicBezTo>
                  <a:pt x="28" y="102"/>
                  <a:pt x="28" y="102"/>
                  <a:pt x="28" y="102"/>
                </a:cubicBezTo>
                <a:cubicBezTo>
                  <a:pt x="25" y="98"/>
                  <a:pt x="21" y="94"/>
                  <a:pt x="17" y="94"/>
                </a:cubicBezTo>
                <a:cubicBezTo>
                  <a:pt x="17" y="87"/>
                  <a:pt x="17" y="87"/>
                  <a:pt x="17" y="87"/>
                </a:cubicBezTo>
                <a:cubicBezTo>
                  <a:pt x="17" y="85"/>
                  <a:pt x="15" y="85"/>
                  <a:pt x="15" y="85"/>
                </a:cubicBezTo>
                <a:cubicBezTo>
                  <a:pt x="2" y="85"/>
                  <a:pt x="2" y="85"/>
                  <a:pt x="2" y="85"/>
                </a:cubicBezTo>
                <a:cubicBezTo>
                  <a:pt x="0" y="85"/>
                  <a:pt x="0" y="85"/>
                  <a:pt x="0" y="87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37"/>
                  <a:pt x="0" y="137"/>
                  <a:pt x="2" y="137"/>
                </a:cubicBezTo>
                <a:cubicBezTo>
                  <a:pt x="15" y="137"/>
                  <a:pt x="15" y="137"/>
                  <a:pt x="15" y="137"/>
                </a:cubicBezTo>
                <a:cubicBezTo>
                  <a:pt x="15" y="137"/>
                  <a:pt x="17" y="137"/>
                  <a:pt x="17" y="134"/>
                </a:cubicBezTo>
                <a:cubicBezTo>
                  <a:pt x="17" y="128"/>
                  <a:pt x="17" y="128"/>
                  <a:pt x="17" y="128"/>
                </a:cubicBezTo>
                <a:cubicBezTo>
                  <a:pt x="21" y="128"/>
                  <a:pt x="25" y="124"/>
                  <a:pt x="28" y="119"/>
                </a:cubicBezTo>
                <a:cubicBezTo>
                  <a:pt x="66" y="119"/>
                  <a:pt x="66" y="119"/>
                  <a:pt x="66" y="119"/>
                </a:cubicBezTo>
                <a:cubicBezTo>
                  <a:pt x="66" y="122"/>
                  <a:pt x="66" y="122"/>
                  <a:pt x="66" y="122"/>
                </a:cubicBezTo>
                <a:cubicBezTo>
                  <a:pt x="66" y="128"/>
                  <a:pt x="70" y="132"/>
                  <a:pt x="74" y="132"/>
                </a:cubicBezTo>
                <a:cubicBezTo>
                  <a:pt x="81" y="132"/>
                  <a:pt x="83" y="128"/>
                  <a:pt x="83" y="122"/>
                </a:cubicBezTo>
                <a:cubicBezTo>
                  <a:pt x="83" y="89"/>
                  <a:pt x="83" y="89"/>
                  <a:pt x="83" y="89"/>
                </a:cubicBezTo>
                <a:cubicBezTo>
                  <a:pt x="87" y="89"/>
                  <a:pt x="89" y="87"/>
                  <a:pt x="89" y="83"/>
                </a:cubicBezTo>
                <a:cubicBezTo>
                  <a:pt x="92" y="79"/>
                  <a:pt x="92" y="79"/>
                  <a:pt x="92" y="79"/>
                </a:cubicBezTo>
                <a:cubicBezTo>
                  <a:pt x="117" y="87"/>
                  <a:pt x="117" y="87"/>
                  <a:pt x="117" y="87"/>
                </a:cubicBezTo>
                <a:cubicBezTo>
                  <a:pt x="119" y="87"/>
                  <a:pt x="119" y="87"/>
                  <a:pt x="119" y="85"/>
                </a:cubicBezTo>
                <a:cubicBezTo>
                  <a:pt x="121" y="83"/>
                  <a:pt x="121" y="83"/>
                  <a:pt x="121" y="83"/>
                </a:cubicBezTo>
                <a:cubicBezTo>
                  <a:pt x="130" y="85"/>
                  <a:pt x="141" y="79"/>
                  <a:pt x="141" y="68"/>
                </a:cubicBezTo>
                <a:cubicBezTo>
                  <a:pt x="143" y="66"/>
                  <a:pt x="141" y="62"/>
                  <a:pt x="141" y="57"/>
                </a:cubicBezTo>
                <a:cubicBezTo>
                  <a:pt x="158" y="49"/>
                  <a:pt x="158" y="49"/>
                  <a:pt x="158" y="49"/>
                </a:cubicBezTo>
                <a:cubicBezTo>
                  <a:pt x="160" y="49"/>
                  <a:pt x="160" y="47"/>
                  <a:pt x="160" y="45"/>
                </a:cubicBezTo>
                <a:lnTo>
                  <a:pt x="158" y="45"/>
                </a:lnTo>
                <a:close/>
                <a:moveTo>
                  <a:pt x="10" y="132"/>
                </a:moveTo>
                <a:cubicBezTo>
                  <a:pt x="6" y="132"/>
                  <a:pt x="6" y="132"/>
                  <a:pt x="6" y="132"/>
                </a:cubicBezTo>
                <a:cubicBezTo>
                  <a:pt x="6" y="89"/>
                  <a:pt x="6" y="89"/>
                  <a:pt x="6" y="89"/>
                </a:cubicBezTo>
                <a:cubicBezTo>
                  <a:pt x="10" y="89"/>
                  <a:pt x="10" y="89"/>
                  <a:pt x="10" y="89"/>
                </a:cubicBezTo>
                <a:lnTo>
                  <a:pt x="10" y="132"/>
                </a:lnTo>
                <a:close/>
                <a:moveTo>
                  <a:pt x="23" y="113"/>
                </a:moveTo>
                <a:cubicBezTo>
                  <a:pt x="23" y="117"/>
                  <a:pt x="21" y="122"/>
                  <a:pt x="17" y="122"/>
                </a:cubicBezTo>
                <a:cubicBezTo>
                  <a:pt x="17" y="100"/>
                  <a:pt x="17" y="100"/>
                  <a:pt x="17" y="100"/>
                </a:cubicBezTo>
                <a:cubicBezTo>
                  <a:pt x="21" y="100"/>
                  <a:pt x="23" y="104"/>
                  <a:pt x="23" y="109"/>
                </a:cubicBezTo>
                <a:lnTo>
                  <a:pt x="23" y="113"/>
                </a:lnTo>
                <a:close/>
                <a:moveTo>
                  <a:pt x="79" y="122"/>
                </a:moveTo>
                <a:cubicBezTo>
                  <a:pt x="79" y="124"/>
                  <a:pt x="77" y="126"/>
                  <a:pt x="74" y="126"/>
                </a:cubicBezTo>
                <a:cubicBezTo>
                  <a:pt x="74" y="126"/>
                  <a:pt x="72" y="124"/>
                  <a:pt x="72" y="122"/>
                </a:cubicBezTo>
                <a:cubicBezTo>
                  <a:pt x="72" y="119"/>
                  <a:pt x="72" y="119"/>
                  <a:pt x="72" y="119"/>
                </a:cubicBezTo>
                <a:cubicBezTo>
                  <a:pt x="79" y="119"/>
                  <a:pt x="79" y="119"/>
                  <a:pt x="79" y="119"/>
                </a:cubicBezTo>
                <a:cubicBezTo>
                  <a:pt x="79" y="122"/>
                  <a:pt x="79" y="122"/>
                  <a:pt x="79" y="122"/>
                </a:cubicBezTo>
                <a:close/>
                <a:moveTo>
                  <a:pt x="79" y="113"/>
                </a:moveTo>
                <a:cubicBezTo>
                  <a:pt x="30" y="113"/>
                  <a:pt x="30" y="113"/>
                  <a:pt x="30" y="113"/>
                </a:cubicBezTo>
                <a:cubicBezTo>
                  <a:pt x="30" y="109"/>
                  <a:pt x="30" y="109"/>
                  <a:pt x="30" y="109"/>
                </a:cubicBezTo>
                <a:cubicBezTo>
                  <a:pt x="79" y="109"/>
                  <a:pt x="79" y="109"/>
                  <a:pt x="79" y="109"/>
                </a:cubicBezTo>
                <a:cubicBezTo>
                  <a:pt x="79" y="113"/>
                  <a:pt x="79" y="113"/>
                  <a:pt x="79" y="113"/>
                </a:cubicBezTo>
                <a:close/>
                <a:moveTo>
                  <a:pt x="79" y="102"/>
                </a:moveTo>
                <a:cubicBezTo>
                  <a:pt x="72" y="102"/>
                  <a:pt x="72" y="102"/>
                  <a:pt x="72" y="102"/>
                </a:cubicBezTo>
                <a:cubicBezTo>
                  <a:pt x="72" y="89"/>
                  <a:pt x="72" y="89"/>
                  <a:pt x="72" y="89"/>
                </a:cubicBezTo>
                <a:cubicBezTo>
                  <a:pt x="74" y="92"/>
                  <a:pt x="74" y="92"/>
                  <a:pt x="74" y="92"/>
                </a:cubicBezTo>
                <a:cubicBezTo>
                  <a:pt x="77" y="92"/>
                  <a:pt x="77" y="92"/>
                  <a:pt x="79" y="92"/>
                </a:cubicBezTo>
                <a:cubicBezTo>
                  <a:pt x="79" y="102"/>
                  <a:pt x="79" y="102"/>
                  <a:pt x="79" y="102"/>
                </a:cubicBezTo>
                <a:close/>
                <a:moveTo>
                  <a:pt x="85" y="81"/>
                </a:moveTo>
                <a:cubicBezTo>
                  <a:pt x="83" y="85"/>
                  <a:pt x="79" y="87"/>
                  <a:pt x="77" y="85"/>
                </a:cubicBezTo>
                <a:cubicBezTo>
                  <a:pt x="72" y="83"/>
                  <a:pt x="72" y="83"/>
                  <a:pt x="72" y="83"/>
                </a:cubicBezTo>
                <a:cubicBezTo>
                  <a:pt x="68" y="83"/>
                  <a:pt x="66" y="79"/>
                  <a:pt x="68" y="77"/>
                </a:cubicBezTo>
                <a:cubicBezTo>
                  <a:pt x="70" y="70"/>
                  <a:pt x="70" y="70"/>
                  <a:pt x="70" y="70"/>
                </a:cubicBezTo>
                <a:cubicBezTo>
                  <a:pt x="85" y="77"/>
                  <a:pt x="85" y="77"/>
                  <a:pt x="85" y="77"/>
                </a:cubicBezTo>
                <a:cubicBezTo>
                  <a:pt x="87" y="77"/>
                  <a:pt x="87" y="77"/>
                  <a:pt x="87" y="77"/>
                </a:cubicBezTo>
                <a:cubicBezTo>
                  <a:pt x="85" y="81"/>
                  <a:pt x="85" y="81"/>
                  <a:pt x="85" y="81"/>
                </a:cubicBezTo>
                <a:close/>
                <a:moveTo>
                  <a:pt x="115" y="81"/>
                </a:moveTo>
                <a:cubicBezTo>
                  <a:pt x="42" y="53"/>
                  <a:pt x="42" y="53"/>
                  <a:pt x="42" y="53"/>
                </a:cubicBezTo>
                <a:cubicBezTo>
                  <a:pt x="45" y="49"/>
                  <a:pt x="45" y="49"/>
                  <a:pt x="45" y="49"/>
                </a:cubicBezTo>
                <a:cubicBezTo>
                  <a:pt x="87" y="64"/>
                  <a:pt x="87" y="64"/>
                  <a:pt x="87" y="64"/>
                </a:cubicBezTo>
                <a:cubicBezTo>
                  <a:pt x="89" y="64"/>
                  <a:pt x="89" y="64"/>
                  <a:pt x="92" y="64"/>
                </a:cubicBezTo>
                <a:cubicBezTo>
                  <a:pt x="98" y="55"/>
                  <a:pt x="98" y="55"/>
                  <a:pt x="98" y="55"/>
                </a:cubicBezTo>
                <a:cubicBezTo>
                  <a:pt x="121" y="64"/>
                  <a:pt x="121" y="64"/>
                  <a:pt x="121" y="64"/>
                </a:cubicBezTo>
                <a:lnTo>
                  <a:pt x="115" y="81"/>
                </a:lnTo>
                <a:close/>
                <a:moveTo>
                  <a:pt x="134" y="70"/>
                </a:moveTo>
                <a:cubicBezTo>
                  <a:pt x="134" y="74"/>
                  <a:pt x="128" y="77"/>
                  <a:pt x="124" y="77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34" y="62"/>
                  <a:pt x="134" y="62"/>
                  <a:pt x="134" y="62"/>
                </a:cubicBezTo>
                <a:cubicBezTo>
                  <a:pt x="136" y="64"/>
                  <a:pt x="136" y="66"/>
                  <a:pt x="134" y="70"/>
                </a:cubicBezTo>
                <a:close/>
                <a:moveTo>
                  <a:pt x="126" y="60"/>
                </a:moveTo>
                <a:cubicBezTo>
                  <a:pt x="98" y="51"/>
                  <a:pt x="98" y="51"/>
                  <a:pt x="98" y="51"/>
                </a:cubicBezTo>
                <a:cubicBezTo>
                  <a:pt x="98" y="49"/>
                  <a:pt x="96" y="51"/>
                  <a:pt x="96" y="51"/>
                </a:cubicBezTo>
                <a:cubicBezTo>
                  <a:pt x="87" y="57"/>
                  <a:pt x="87" y="57"/>
                  <a:pt x="87" y="57"/>
                </a:cubicBezTo>
                <a:cubicBezTo>
                  <a:pt x="30" y="36"/>
                  <a:pt x="30" y="36"/>
                  <a:pt x="30" y="36"/>
                </a:cubicBezTo>
                <a:cubicBezTo>
                  <a:pt x="40" y="6"/>
                  <a:pt x="40" y="6"/>
                  <a:pt x="40" y="6"/>
                </a:cubicBezTo>
                <a:cubicBezTo>
                  <a:pt x="149" y="47"/>
                  <a:pt x="149" y="47"/>
                  <a:pt x="149" y="47"/>
                </a:cubicBezTo>
                <a:lnTo>
                  <a:pt x="126" y="60"/>
                </a:lnTo>
                <a:close/>
                <a:moveTo>
                  <a:pt x="61" y="36"/>
                </a:moveTo>
                <a:cubicBezTo>
                  <a:pt x="55" y="34"/>
                  <a:pt x="55" y="34"/>
                  <a:pt x="55" y="34"/>
                </a:cubicBezTo>
                <a:cubicBezTo>
                  <a:pt x="53" y="41"/>
                  <a:pt x="53" y="41"/>
                  <a:pt x="53" y="41"/>
                </a:cubicBezTo>
                <a:cubicBezTo>
                  <a:pt x="59" y="43"/>
                  <a:pt x="59" y="43"/>
                  <a:pt x="59" y="43"/>
                </a:cubicBezTo>
                <a:lnTo>
                  <a:pt x="61" y="36"/>
                </a:lnTo>
                <a:close/>
                <a:moveTo>
                  <a:pt x="73" y="41"/>
                </a:moveTo>
                <a:cubicBezTo>
                  <a:pt x="66" y="39"/>
                  <a:pt x="66" y="39"/>
                  <a:pt x="66" y="39"/>
                </a:cubicBezTo>
                <a:cubicBezTo>
                  <a:pt x="64" y="43"/>
                  <a:pt x="64" y="43"/>
                  <a:pt x="64" y="43"/>
                </a:cubicBezTo>
                <a:cubicBezTo>
                  <a:pt x="70" y="45"/>
                  <a:pt x="70" y="45"/>
                  <a:pt x="70" y="45"/>
                </a:cubicBezTo>
                <a:lnTo>
                  <a:pt x="73" y="41"/>
                </a:lnTo>
                <a:close/>
                <a:moveTo>
                  <a:pt x="82" y="45"/>
                </a:moveTo>
                <a:cubicBezTo>
                  <a:pt x="76" y="43"/>
                  <a:pt x="76" y="43"/>
                  <a:pt x="76" y="43"/>
                </a:cubicBezTo>
                <a:cubicBezTo>
                  <a:pt x="74" y="47"/>
                  <a:pt x="74" y="47"/>
                  <a:pt x="74" y="47"/>
                </a:cubicBezTo>
                <a:cubicBezTo>
                  <a:pt x="80" y="49"/>
                  <a:pt x="80" y="49"/>
                  <a:pt x="80" y="49"/>
                </a:cubicBezTo>
                <a:lnTo>
                  <a:pt x="82" y="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96F85B79-8BD2-FA8E-2A27-267486218385}"/>
              </a:ext>
            </a:extLst>
          </p:cNvPr>
          <p:cNvSpPr>
            <a:spLocks noEditPoints="1"/>
          </p:cNvSpPr>
          <p:nvPr/>
        </p:nvSpPr>
        <p:spPr bwMode="auto">
          <a:xfrm>
            <a:off x="7127876" y="4911725"/>
            <a:ext cx="7938" cy="4763"/>
          </a:xfrm>
          <a:custGeom>
            <a:avLst/>
            <a:gdLst>
              <a:gd name="T0" fmla="*/ 2 w 5"/>
              <a:gd name="T1" fmla="*/ 0 h 3"/>
              <a:gd name="T2" fmla="*/ 1 w 5"/>
              <a:gd name="T3" fmla="*/ 1 h 3"/>
              <a:gd name="T4" fmla="*/ 2 w 5"/>
              <a:gd name="T5" fmla="*/ 3 h 3"/>
              <a:gd name="T6" fmla="*/ 3 w 5"/>
              <a:gd name="T7" fmla="*/ 2 h 3"/>
              <a:gd name="T8" fmla="*/ 2 w 5"/>
              <a:gd name="T9" fmla="*/ 0 h 3"/>
              <a:gd name="T10" fmla="*/ 2 w 5"/>
              <a:gd name="T11" fmla="*/ 0 h 3"/>
              <a:gd name="T12" fmla="*/ 2 w 5"/>
              <a:gd name="T13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3">
                <a:moveTo>
                  <a:pt x="2" y="0"/>
                </a:moveTo>
                <a:cubicBezTo>
                  <a:pt x="2" y="0"/>
                  <a:pt x="1" y="0"/>
                  <a:pt x="1" y="1"/>
                </a:cubicBezTo>
                <a:cubicBezTo>
                  <a:pt x="0" y="2"/>
                  <a:pt x="1" y="2"/>
                  <a:pt x="2" y="3"/>
                </a:cubicBezTo>
                <a:cubicBezTo>
                  <a:pt x="3" y="2"/>
                  <a:pt x="3" y="2"/>
                  <a:pt x="3" y="2"/>
                </a:cubicBezTo>
                <a:cubicBezTo>
                  <a:pt x="5" y="1"/>
                  <a:pt x="3" y="0"/>
                  <a:pt x="2" y="0"/>
                </a:cubicBezTo>
                <a:close/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8536D8E4-AFD3-10D4-F86C-160D3223320D}"/>
              </a:ext>
            </a:extLst>
          </p:cNvPr>
          <p:cNvSpPr>
            <a:spLocks noEditPoints="1"/>
          </p:cNvSpPr>
          <p:nvPr/>
        </p:nvSpPr>
        <p:spPr bwMode="auto">
          <a:xfrm>
            <a:off x="7043738" y="4911725"/>
            <a:ext cx="7938" cy="4763"/>
          </a:xfrm>
          <a:custGeom>
            <a:avLst/>
            <a:gdLst>
              <a:gd name="T0" fmla="*/ 3 w 5"/>
              <a:gd name="T1" fmla="*/ 3 h 3"/>
              <a:gd name="T2" fmla="*/ 4 w 5"/>
              <a:gd name="T3" fmla="*/ 1 h 3"/>
              <a:gd name="T4" fmla="*/ 3 w 5"/>
              <a:gd name="T5" fmla="*/ 0 h 3"/>
              <a:gd name="T6" fmla="*/ 1 w 5"/>
              <a:gd name="T7" fmla="*/ 2 h 3"/>
              <a:gd name="T8" fmla="*/ 3 w 5"/>
              <a:gd name="T9" fmla="*/ 3 h 3"/>
              <a:gd name="T10" fmla="*/ 3 w 5"/>
              <a:gd name="T11" fmla="*/ 3 h 3"/>
              <a:gd name="T12" fmla="*/ 3 w 5"/>
              <a:gd name="T13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3">
                <a:moveTo>
                  <a:pt x="3" y="3"/>
                </a:moveTo>
                <a:cubicBezTo>
                  <a:pt x="4" y="2"/>
                  <a:pt x="5" y="2"/>
                  <a:pt x="4" y="1"/>
                </a:cubicBezTo>
                <a:cubicBezTo>
                  <a:pt x="4" y="0"/>
                  <a:pt x="3" y="0"/>
                  <a:pt x="3" y="0"/>
                </a:cubicBezTo>
                <a:cubicBezTo>
                  <a:pt x="1" y="0"/>
                  <a:pt x="0" y="1"/>
                  <a:pt x="1" y="2"/>
                </a:cubicBezTo>
                <a:cubicBezTo>
                  <a:pt x="3" y="3"/>
                  <a:pt x="3" y="3"/>
                  <a:pt x="3" y="3"/>
                </a:cubicBezTo>
                <a:close/>
                <a:moveTo>
                  <a:pt x="3" y="3"/>
                </a:moveTo>
                <a:cubicBezTo>
                  <a:pt x="3" y="3"/>
                  <a:pt x="3" y="3"/>
                  <a:pt x="3" y="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FEA5EF61-76F5-C594-7EE7-E14D22E25907}"/>
              </a:ext>
            </a:extLst>
          </p:cNvPr>
          <p:cNvSpPr>
            <a:spLocks noEditPoints="1"/>
          </p:cNvSpPr>
          <p:nvPr/>
        </p:nvSpPr>
        <p:spPr bwMode="auto">
          <a:xfrm>
            <a:off x="9542463" y="4137025"/>
            <a:ext cx="258763" cy="238125"/>
          </a:xfrm>
          <a:custGeom>
            <a:avLst/>
            <a:gdLst>
              <a:gd name="T0" fmla="*/ 161 w 163"/>
              <a:gd name="T1" fmla="*/ 79 h 150"/>
              <a:gd name="T2" fmla="*/ 82 w 163"/>
              <a:gd name="T3" fmla="*/ 0 h 150"/>
              <a:gd name="T4" fmla="*/ 5 w 163"/>
              <a:gd name="T5" fmla="*/ 100 h 150"/>
              <a:gd name="T6" fmla="*/ 9 w 163"/>
              <a:gd name="T7" fmla="*/ 141 h 150"/>
              <a:gd name="T8" fmla="*/ 30 w 163"/>
              <a:gd name="T9" fmla="*/ 145 h 150"/>
              <a:gd name="T10" fmla="*/ 54 w 163"/>
              <a:gd name="T11" fmla="*/ 145 h 150"/>
              <a:gd name="T12" fmla="*/ 47 w 163"/>
              <a:gd name="T13" fmla="*/ 92 h 150"/>
              <a:gd name="T14" fmla="*/ 24 w 163"/>
              <a:gd name="T15" fmla="*/ 88 h 150"/>
              <a:gd name="T16" fmla="*/ 20 w 163"/>
              <a:gd name="T17" fmla="*/ 81 h 150"/>
              <a:gd name="T18" fmla="*/ 82 w 163"/>
              <a:gd name="T19" fmla="*/ 25 h 150"/>
              <a:gd name="T20" fmla="*/ 144 w 163"/>
              <a:gd name="T21" fmla="*/ 81 h 150"/>
              <a:gd name="T22" fmla="*/ 137 w 163"/>
              <a:gd name="T23" fmla="*/ 88 h 150"/>
              <a:gd name="T24" fmla="*/ 114 w 163"/>
              <a:gd name="T25" fmla="*/ 92 h 150"/>
              <a:gd name="T26" fmla="*/ 109 w 163"/>
              <a:gd name="T27" fmla="*/ 145 h 150"/>
              <a:gd name="T28" fmla="*/ 133 w 163"/>
              <a:gd name="T29" fmla="*/ 145 h 150"/>
              <a:gd name="T30" fmla="*/ 154 w 163"/>
              <a:gd name="T31" fmla="*/ 141 h 150"/>
              <a:gd name="T32" fmla="*/ 159 w 163"/>
              <a:gd name="T33" fmla="*/ 100 h 150"/>
              <a:gd name="T34" fmla="*/ 39 w 163"/>
              <a:gd name="T35" fmla="*/ 90 h 150"/>
              <a:gd name="T36" fmla="*/ 54 w 163"/>
              <a:gd name="T37" fmla="*/ 135 h 150"/>
              <a:gd name="T38" fmla="*/ 50 w 163"/>
              <a:gd name="T39" fmla="*/ 139 h 150"/>
              <a:gd name="T40" fmla="*/ 39 w 163"/>
              <a:gd name="T41" fmla="*/ 115 h 150"/>
              <a:gd name="T42" fmla="*/ 43 w 163"/>
              <a:gd name="T43" fmla="*/ 141 h 150"/>
              <a:gd name="T44" fmla="*/ 35 w 163"/>
              <a:gd name="T45" fmla="*/ 139 h 150"/>
              <a:gd name="T46" fmla="*/ 24 w 163"/>
              <a:gd name="T47" fmla="*/ 98 h 150"/>
              <a:gd name="T48" fmla="*/ 28 w 163"/>
              <a:gd name="T49" fmla="*/ 139 h 150"/>
              <a:gd name="T50" fmla="*/ 15 w 163"/>
              <a:gd name="T51" fmla="*/ 139 h 150"/>
              <a:gd name="T52" fmla="*/ 9 w 163"/>
              <a:gd name="T53" fmla="*/ 105 h 150"/>
              <a:gd name="T54" fmla="*/ 20 w 163"/>
              <a:gd name="T55" fmla="*/ 103 h 150"/>
              <a:gd name="T56" fmla="*/ 7 w 163"/>
              <a:gd name="T57" fmla="*/ 81 h 150"/>
              <a:gd name="T58" fmla="*/ 18 w 163"/>
              <a:gd name="T59" fmla="*/ 96 h 150"/>
              <a:gd name="T60" fmla="*/ 7 w 163"/>
              <a:gd name="T61" fmla="*/ 81 h 150"/>
              <a:gd name="T62" fmla="*/ 82 w 163"/>
              <a:gd name="T63" fmla="*/ 19 h 150"/>
              <a:gd name="T64" fmla="*/ 18 w 163"/>
              <a:gd name="T65" fmla="*/ 75 h 150"/>
              <a:gd name="T66" fmla="*/ 82 w 163"/>
              <a:gd name="T67" fmla="*/ 6 h 150"/>
              <a:gd name="T68" fmla="*/ 146 w 163"/>
              <a:gd name="T69" fmla="*/ 75 h 150"/>
              <a:gd name="T70" fmla="*/ 154 w 163"/>
              <a:gd name="T71" fmla="*/ 81 h 150"/>
              <a:gd name="T72" fmla="*/ 146 w 163"/>
              <a:gd name="T73" fmla="*/ 96 h 150"/>
              <a:gd name="T74" fmla="*/ 154 w 163"/>
              <a:gd name="T75" fmla="*/ 81 h 150"/>
              <a:gd name="T76" fmla="*/ 127 w 163"/>
              <a:gd name="T77" fmla="*/ 139 h 150"/>
              <a:gd name="T78" fmla="*/ 124 w 163"/>
              <a:gd name="T79" fmla="*/ 143 h 150"/>
              <a:gd name="T80" fmla="*/ 127 w 163"/>
              <a:gd name="T81" fmla="*/ 120 h 150"/>
              <a:gd name="T82" fmla="*/ 120 w 163"/>
              <a:gd name="T83" fmla="*/ 118 h 150"/>
              <a:gd name="T84" fmla="*/ 112 w 163"/>
              <a:gd name="T85" fmla="*/ 139 h 150"/>
              <a:gd name="T86" fmla="*/ 120 w 163"/>
              <a:gd name="T87" fmla="*/ 92 h 150"/>
              <a:gd name="T88" fmla="*/ 124 w 163"/>
              <a:gd name="T89" fmla="*/ 90 h 150"/>
              <a:gd name="T90" fmla="*/ 139 w 163"/>
              <a:gd name="T91" fmla="*/ 98 h 150"/>
              <a:gd name="T92" fmla="*/ 127 w 163"/>
              <a:gd name="T93" fmla="*/ 139 h 150"/>
              <a:gd name="T94" fmla="*/ 148 w 163"/>
              <a:gd name="T95" fmla="*/ 139 h 150"/>
              <a:gd name="T96" fmla="*/ 135 w 163"/>
              <a:gd name="T97" fmla="*/ 139 h 150"/>
              <a:gd name="T98" fmla="*/ 154 w 163"/>
              <a:gd name="T99" fmla="*/ 105 h 150"/>
              <a:gd name="T100" fmla="*/ 154 w 163"/>
              <a:gd name="T101" fmla="*/ 109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3" h="150">
                <a:moveTo>
                  <a:pt x="159" y="100"/>
                </a:moveTo>
                <a:cubicBezTo>
                  <a:pt x="161" y="92"/>
                  <a:pt x="161" y="85"/>
                  <a:pt x="161" y="79"/>
                </a:cubicBezTo>
                <a:cubicBezTo>
                  <a:pt x="161" y="58"/>
                  <a:pt x="152" y="38"/>
                  <a:pt x="137" y="23"/>
                </a:cubicBezTo>
                <a:cubicBezTo>
                  <a:pt x="122" y="8"/>
                  <a:pt x="103" y="0"/>
                  <a:pt x="82" y="0"/>
                </a:cubicBezTo>
                <a:cubicBezTo>
                  <a:pt x="39" y="0"/>
                  <a:pt x="3" y="34"/>
                  <a:pt x="3" y="79"/>
                </a:cubicBezTo>
                <a:cubicBezTo>
                  <a:pt x="3" y="85"/>
                  <a:pt x="3" y="92"/>
                  <a:pt x="5" y="100"/>
                </a:cubicBezTo>
                <a:cubicBezTo>
                  <a:pt x="3" y="103"/>
                  <a:pt x="0" y="107"/>
                  <a:pt x="3" y="111"/>
                </a:cubicBezTo>
                <a:cubicBezTo>
                  <a:pt x="9" y="141"/>
                  <a:pt x="9" y="141"/>
                  <a:pt x="9" y="141"/>
                </a:cubicBezTo>
                <a:cubicBezTo>
                  <a:pt x="11" y="145"/>
                  <a:pt x="15" y="148"/>
                  <a:pt x="22" y="148"/>
                </a:cubicBezTo>
                <a:cubicBezTo>
                  <a:pt x="30" y="145"/>
                  <a:pt x="30" y="145"/>
                  <a:pt x="30" y="145"/>
                </a:cubicBezTo>
                <a:cubicBezTo>
                  <a:pt x="32" y="148"/>
                  <a:pt x="37" y="150"/>
                  <a:pt x="41" y="148"/>
                </a:cubicBezTo>
                <a:cubicBezTo>
                  <a:pt x="54" y="145"/>
                  <a:pt x="54" y="145"/>
                  <a:pt x="54" y="145"/>
                </a:cubicBezTo>
                <a:cubicBezTo>
                  <a:pt x="58" y="143"/>
                  <a:pt x="60" y="139"/>
                  <a:pt x="60" y="133"/>
                </a:cubicBezTo>
                <a:cubicBezTo>
                  <a:pt x="47" y="92"/>
                  <a:pt x="47" y="92"/>
                  <a:pt x="47" y="92"/>
                </a:cubicBezTo>
                <a:cubicBezTo>
                  <a:pt x="47" y="85"/>
                  <a:pt x="41" y="83"/>
                  <a:pt x="37" y="85"/>
                </a:cubicBezTo>
                <a:cubicBezTo>
                  <a:pt x="24" y="88"/>
                  <a:pt x="24" y="88"/>
                  <a:pt x="24" y="88"/>
                </a:cubicBezTo>
                <a:cubicBezTo>
                  <a:pt x="22" y="90"/>
                  <a:pt x="22" y="90"/>
                  <a:pt x="22" y="90"/>
                </a:cubicBezTo>
                <a:cubicBezTo>
                  <a:pt x="22" y="88"/>
                  <a:pt x="20" y="83"/>
                  <a:pt x="20" y="81"/>
                </a:cubicBezTo>
                <a:cubicBezTo>
                  <a:pt x="24" y="79"/>
                  <a:pt x="26" y="77"/>
                  <a:pt x="26" y="73"/>
                </a:cubicBezTo>
                <a:cubicBezTo>
                  <a:pt x="30" y="47"/>
                  <a:pt x="54" y="25"/>
                  <a:pt x="82" y="25"/>
                </a:cubicBezTo>
                <a:cubicBezTo>
                  <a:pt x="109" y="25"/>
                  <a:pt x="133" y="47"/>
                  <a:pt x="137" y="73"/>
                </a:cubicBezTo>
                <a:cubicBezTo>
                  <a:pt x="137" y="77"/>
                  <a:pt x="139" y="79"/>
                  <a:pt x="144" y="81"/>
                </a:cubicBezTo>
                <a:cubicBezTo>
                  <a:pt x="144" y="83"/>
                  <a:pt x="142" y="88"/>
                  <a:pt x="142" y="90"/>
                </a:cubicBezTo>
                <a:cubicBezTo>
                  <a:pt x="142" y="90"/>
                  <a:pt x="139" y="88"/>
                  <a:pt x="137" y="88"/>
                </a:cubicBezTo>
                <a:cubicBezTo>
                  <a:pt x="127" y="85"/>
                  <a:pt x="127" y="85"/>
                  <a:pt x="127" y="85"/>
                </a:cubicBezTo>
                <a:cubicBezTo>
                  <a:pt x="120" y="83"/>
                  <a:pt x="116" y="85"/>
                  <a:pt x="114" y="92"/>
                </a:cubicBezTo>
                <a:cubicBezTo>
                  <a:pt x="103" y="133"/>
                  <a:pt x="103" y="133"/>
                  <a:pt x="103" y="133"/>
                </a:cubicBezTo>
                <a:cubicBezTo>
                  <a:pt x="103" y="139"/>
                  <a:pt x="105" y="143"/>
                  <a:pt x="109" y="145"/>
                </a:cubicBezTo>
                <a:cubicBezTo>
                  <a:pt x="122" y="148"/>
                  <a:pt x="122" y="148"/>
                  <a:pt x="122" y="148"/>
                </a:cubicBezTo>
                <a:cubicBezTo>
                  <a:pt x="127" y="150"/>
                  <a:pt x="131" y="148"/>
                  <a:pt x="133" y="145"/>
                </a:cubicBezTo>
                <a:cubicBezTo>
                  <a:pt x="142" y="148"/>
                  <a:pt x="142" y="148"/>
                  <a:pt x="142" y="148"/>
                </a:cubicBezTo>
                <a:cubicBezTo>
                  <a:pt x="148" y="148"/>
                  <a:pt x="152" y="145"/>
                  <a:pt x="154" y="141"/>
                </a:cubicBezTo>
                <a:cubicBezTo>
                  <a:pt x="161" y="111"/>
                  <a:pt x="161" y="111"/>
                  <a:pt x="161" y="111"/>
                </a:cubicBezTo>
                <a:cubicBezTo>
                  <a:pt x="163" y="107"/>
                  <a:pt x="161" y="103"/>
                  <a:pt x="159" y="100"/>
                </a:cubicBezTo>
                <a:close/>
                <a:moveTo>
                  <a:pt x="26" y="94"/>
                </a:moveTo>
                <a:cubicBezTo>
                  <a:pt x="39" y="90"/>
                  <a:pt x="39" y="90"/>
                  <a:pt x="39" y="90"/>
                </a:cubicBezTo>
                <a:cubicBezTo>
                  <a:pt x="41" y="90"/>
                  <a:pt x="41" y="92"/>
                  <a:pt x="43" y="92"/>
                </a:cubicBezTo>
                <a:cubicBezTo>
                  <a:pt x="54" y="135"/>
                  <a:pt x="54" y="135"/>
                  <a:pt x="54" y="135"/>
                </a:cubicBezTo>
                <a:cubicBezTo>
                  <a:pt x="54" y="137"/>
                  <a:pt x="54" y="139"/>
                  <a:pt x="52" y="139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43" y="118"/>
                  <a:pt x="43" y="118"/>
                  <a:pt x="43" y="118"/>
                </a:cubicBezTo>
                <a:cubicBezTo>
                  <a:pt x="43" y="118"/>
                  <a:pt x="41" y="115"/>
                  <a:pt x="39" y="115"/>
                </a:cubicBezTo>
                <a:cubicBezTo>
                  <a:pt x="37" y="118"/>
                  <a:pt x="37" y="118"/>
                  <a:pt x="37" y="120"/>
                </a:cubicBezTo>
                <a:cubicBezTo>
                  <a:pt x="43" y="141"/>
                  <a:pt x="43" y="141"/>
                  <a:pt x="43" y="141"/>
                </a:cubicBezTo>
                <a:cubicBezTo>
                  <a:pt x="39" y="143"/>
                  <a:pt x="39" y="143"/>
                  <a:pt x="39" y="143"/>
                </a:cubicBezTo>
                <a:cubicBezTo>
                  <a:pt x="37" y="143"/>
                  <a:pt x="37" y="141"/>
                  <a:pt x="35" y="139"/>
                </a:cubicBezTo>
                <a:cubicBezTo>
                  <a:pt x="35" y="139"/>
                  <a:pt x="35" y="139"/>
                  <a:pt x="35" y="139"/>
                </a:cubicBezTo>
                <a:cubicBezTo>
                  <a:pt x="24" y="98"/>
                  <a:pt x="24" y="98"/>
                  <a:pt x="24" y="98"/>
                </a:cubicBezTo>
                <a:cubicBezTo>
                  <a:pt x="24" y="96"/>
                  <a:pt x="24" y="94"/>
                  <a:pt x="26" y="94"/>
                </a:cubicBezTo>
                <a:close/>
                <a:moveTo>
                  <a:pt x="28" y="139"/>
                </a:moveTo>
                <a:cubicBezTo>
                  <a:pt x="20" y="141"/>
                  <a:pt x="20" y="141"/>
                  <a:pt x="20" y="141"/>
                </a:cubicBezTo>
                <a:cubicBezTo>
                  <a:pt x="18" y="141"/>
                  <a:pt x="15" y="141"/>
                  <a:pt x="15" y="139"/>
                </a:cubicBezTo>
                <a:cubicBezTo>
                  <a:pt x="7" y="109"/>
                  <a:pt x="7" y="109"/>
                  <a:pt x="7" y="109"/>
                </a:cubicBezTo>
                <a:cubicBezTo>
                  <a:pt x="7" y="107"/>
                  <a:pt x="9" y="105"/>
                  <a:pt x="9" y="105"/>
                </a:cubicBezTo>
                <a:cubicBezTo>
                  <a:pt x="9" y="105"/>
                  <a:pt x="9" y="105"/>
                  <a:pt x="9" y="105"/>
                </a:cubicBezTo>
                <a:cubicBezTo>
                  <a:pt x="20" y="103"/>
                  <a:pt x="20" y="103"/>
                  <a:pt x="20" y="103"/>
                </a:cubicBezTo>
                <a:cubicBezTo>
                  <a:pt x="20" y="105"/>
                  <a:pt x="18" y="100"/>
                  <a:pt x="28" y="139"/>
                </a:cubicBezTo>
                <a:close/>
                <a:moveTo>
                  <a:pt x="7" y="81"/>
                </a:moveTo>
                <a:cubicBezTo>
                  <a:pt x="13" y="81"/>
                  <a:pt x="13" y="81"/>
                  <a:pt x="13" y="81"/>
                </a:cubicBezTo>
                <a:cubicBezTo>
                  <a:pt x="15" y="85"/>
                  <a:pt x="15" y="92"/>
                  <a:pt x="18" y="96"/>
                </a:cubicBezTo>
                <a:cubicBezTo>
                  <a:pt x="11" y="98"/>
                  <a:pt x="11" y="98"/>
                  <a:pt x="11" y="98"/>
                </a:cubicBezTo>
                <a:cubicBezTo>
                  <a:pt x="9" y="92"/>
                  <a:pt x="9" y="88"/>
                  <a:pt x="7" y="81"/>
                </a:cubicBezTo>
                <a:close/>
                <a:moveTo>
                  <a:pt x="144" y="73"/>
                </a:moveTo>
                <a:cubicBezTo>
                  <a:pt x="139" y="43"/>
                  <a:pt x="112" y="19"/>
                  <a:pt x="82" y="19"/>
                </a:cubicBezTo>
                <a:cubicBezTo>
                  <a:pt x="52" y="19"/>
                  <a:pt x="24" y="43"/>
                  <a:pt x="20" y="73"/>
                </a:cubicBezTo>
                <a:cubicBezTo>
                  <a:pt x="20" y="75"/>
                  <a:pt x="20" y="75"/>
                  <a:pt x="18" y="75"/>
                </a:cubicBezTo>
                <a:cubicBezTo>
                  <a:pt x="7" y="75"/>
                  <a:pt x="7" y="75"/>
                  <a:pt x="7" y="75"/>
                </a:cubicBezTo>
                <a:cubicBezTo>
                  <a:pt x="9" y="38"/>
                  <a:pt x="43" y="6"/>
                  <a:pt x="82" y="6"/>
                </a:cubicBezTo>
                <a:cubicBezTo>
                  <a:pt x="120" y="6"/>
                  <a:pt x="154" y="38"/>
                  <a:pt x="154" y="75"/>
                </a:cubicBezTo>
                <a:cubicBezTo>
                  <a:pt x="146" y="75"/>
                  <a:pt x="146" y="75"/>
                  <a:pt x="146" y="75"/>
                </a:cubicBezTo>
                <a:cubicBezTo>
                  <a:pt x="144" y="75"/>
                  <a:pt x="144" y="75"/>
                  <a:pt x="144" y="73"/>
                </a:cubicBezTo>
                <a:close/>
                <a:moveTo>
                  <a:pt x="154" y="81"/>
                </a:moveTo>
                <a:cubicBezTo>
                  <a:pt x="154" y="88"/>
                  <a:pt x="154" y="92"/>
                  <a:pt x="152" y="98"/>
                </a:cubicBezTo>
                <a:cubicBezTo>
                  <a:pt x="146" y="96"/>
                  <a:pt x="146" y="96"/>
                  <a:pt x="146" y="96"/>
                </a:cubicBezTo>
                <a:cubicBezTo>
                  <a:pt x="148" y="92"/>
                  <a:pt x="148" y="85"/>
                  <a:pt x="150" y="81"/>
                </a:cubicBezTo>
                <a:cubicBezTo>
                  <a:pt x="154" y="81"/>
                  <a:pt x="154" y="81"/>
                  <a:pt x="154" y="81"/>
                </a:cubicBezTo>
                <a:cubicBezTo>
                  <a:pt x="154" y="81"/>
                  <a:pt x="154" y="81"/>
                  <a:pt x="154" y="81"/>
                </a:cubicBezTo>
                <a:close/>
                <a:moveTo>
                  <a:pt x="127" y="139"/>
                </a:moveTo>
                <a:cubicBezTo>
                  <a:pt x="127" y="139"/>
                  <a:pt x="127" y="139"/>
                  <a:pt x="127" y="139"/>
                </a:cubicBezTo>
                <a:cubicBezTo>
                  <a:pt x="127" y="141"/>
                  <a:pt x="124" y="143"/>
                  <a:pt x="124" y="143"/>
                </a:cubicBezTo>
                <a:cubicBezTo>
                  <a:pt x="120" y="141"/>
                  <a:pt x="120" y="141"/>
                  <a:pt x="120" y="141"/>
                </a:cubicBezTo>
                <a:cubicBezTo>
                  <a:pt x="127" y="120"/>
                  <a:pt x="127" y="120"/>
                  <a:pt x="127" y="120"/>
                </a:cubicBezTo>
                <a:cubicBezTo>
                  <a:pt x="127" y="118"/>
                  <a:pt x="127" y="118"/>
                  <a:pt x="124" y="115"/>
                </a:cubicBezTo>
                <a:cubicBezTo>
                  <a:pt x="122" y="115"/>
                  <a:pt x="120" y="118"/>
                  <a:pt x="120" y="118"/>
                </a:cubicBezTo>
                <a:cubicBezTo>
                  <a:pt x="114" y="139"/>
                  <a:pt x="114" y="139"/>
                  <a:pt x="114" y="139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09" y="139"/>
                  <a:pt x="109" y="137"/>
                  <a:pt x="109" y="135"/>
                </a:cubicBezTo>
                <a:cubicBezTo>
                  <a:pt x="120" y="92"/>
                  <a:pt x="120" y="92"/>
                  <a:pt x="120" y="92"/>
                </a:cubicBezTo>
                <a:cubicBezTo>
                  <a:pt x="120" y="92"/>
                  <a:pt x="122" y="90"/>
                  <a:pt x="124" y="90"/>
                </a:cubicBezTo>
                <a:cubicBezTo>
                  <a:pt x="124" y="90"/>
                  <a:pt x="124" y="90"/>
                  <a:pt x="124" y="90"/>
                </a:cubicBezTo>
                <a:cubicBezTo>
                  <a:pt x="137" y="94"/>
                  <a:pt x="137" y="94"/>
                  <a:pt x="137" y="94"/>
                </a:cubicBezTo>
                <a:cubicBezTo>
                  <a:pt x="137" y="94"/>
                  <a:pt x="139" y="96"/>
                  <a:pt x="139" y="98"/>
                </a:cubicBezTo>
                <a:cubicBezTo>
                  <a:pt x="127" y="139"/>
                  <a:pt x="127" y="139"/>
                  <a:pt x="127" y="139"/>
                </a:cubicBezTo>
                <a:cubicBezTo>
                  <a:pt x="127" y="139"/>
                  <a:pt x="127" y="139"/>
                  <a:pt x="127" y="139"/>
                </a:cubicBezTo>
                <a:close/>
                <a:moveTo>
                  <a:pt x="154" y="109"/>
                </a:moveTo>
                <a:cubicBezTo>
                  <a:pt x="148" y="139"/>
                  <a:pt x="148" y="139"/>
                  <a:pt x="148" y="139"/>
                </a:cubicBezTo>
                <a:cubicBezTo>
                  <a:pt x="146" y="141"/>
                  <a:pt x="146" y="141"/>
                  <a:pt x="144" y="141"/>
                </a:cubicBezTo>
                <a:cubicBezTo>
                  <a:pt x="135" y="139"/>
                  <a:pt x="135" y="139"/>
                  <a:pt x="135" y="139"/>
                </a:cubicBezTo>
                <a:cubicBezTo>
                  <a:pt x="146" y="100"/>
                  <a:pt x="144" y="105"/>
                  <a:pt x="144" y="103"/>
                </a:cubicBezTo>
                <a:cubicBezTo>
                  <a:pt x="154" y="105"/>
                  <a:pt x="152" y="105"/>
                  <a:pt x="154" y="105"/>
                </a:cubicBezTo>
                <a:cubicBezTo>
                  <a:pt x="154" y="105"/>
                  <a:pt x="157" y="107"/>
                  <a:pt x="154" y="109"/>
                </a:cubicBezTo>
                <a:close/>
                <a:moveTo>
                  <a:pt x="154" y="109"/>
                </a:moveTo>
                <a:cubicBezTo>
                  <a:pt x="154" y="109"/>
                  <a:pt x="154" y="109"/>
                  <a:pt x="154" y="10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39894D97-252E-E31A-852E-F7B3287B2A3F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4678363"/>
            <a:ext cx="254000" cy="254000"/>
          </a:xfrm>
          <a:custGeom>
            <a:avLst/>
            <a:gdLst>
              <a:gd name="T0" fmla="*/ 130 w 160"/>
              <a:gd name="T1" fmla="*/ 15 h 160"/>
              <a:gd name="T2" fmla="*/ 53 w 160"/>
              <a:gd name="T3" fmla="*/ 0 h 160"/>
              <a:gd name="T4" fmla="*/ 8 w 160"/>
              <a:gd name="T5" fmla="*/ 39 h 160"/>
              <a:gd name="T6" fmla="*/ 6 w 160"/>
              <a:gd name="T7" fmla="*/ 86 h 160"/>
              <a:gd name="T8" fmla="*/ 38 w 160"/>
              <a:gd name="T9" fmla="*/ 109 h 160"/>
              <a:gd name="T10" fmla="*/ 74 w 160"/>
              <a:gd name="T11" fmla="*/ 152 h 160"/>
              <a:gd name="T12" fmla="*/ 85 w 160"/>
              <a:gd name="T13" fmla="*/ 113 h 160"/>
              <a:gd name="T14" fmla="*/ 119 w 160"/>
              <a:gd name="T15" fmla="*/ 160 h 160"/>
              <a:gd name="T16" fmla="*/ 147 w 160"/>
              <a:gd name="T17" fmla="*/ 92 h 160"/>
              <a:gd name="T18" fmla="*/ 130 w 160"/>
              <a:gd name="T19" fmla="*/ 22 h 160"/>
              <a:gd name="T20" fmla="*/ 130 w 160"/>
              <a:gd name="T21" fmla="*/ 32 h 160"/>
              <a:gd name="T22" fmla="*/ 113 w 160"/>
              <a:gd name="T23" fmla="*/ 49 h 160"/>
              <a:gd name="T24" fmla="*/ 81 w 160"/>
              <a:gd name="T25" fmla="*/ 62 h 160"/>
              <a:gd name="T26" fmla="*/ 93 w 160"/>
              <a:gd name="T27" fmla="*/ 73 h 160"/>
              <a:gd name="T28" fmla="*/ 64 w 160"/>
              <a:gd name="T29" fmla="*/ 54 h 160"/>
              <a:gd name="T30" fmla="*/ 42 w 160"/>
              <a:gd name="T31" fmla="*/ 81 h 160"/>
              <a:gd name="T32" fmla="*/ 76 w 160"/>
              <a:gd name="T33" fmla="*/ 30 h 160"/>
              <a:gd name="T34" fmla="*/ 104 w 160"/>
              <a:gd name="T35" fmla="*/ 45 h 160"/>
              <a:gd name="T36" fmla="*/ 102 w 160"/>
              <a:gd name="T37" fmla="*/ 79 h 160"/>
              <a:gd name="T38" fmla="*/ 98 w 160"/>
              <a:gd name="T39" fmla="*/ 5 h 160"/>
              <a:gd name="T40" fmla="*/ 108 w 160"/>
              <a:gd name="T41" fmla="*/ 41 h 160"/>
              <a:gd name="T42" fmla="*/ 76 w 160"/>
              <a:gd name="T43" fmla="*/ 24 h 160"/>
              <a:gd name="T44" fmla="*/ 51 w 160"/>
              <a:gd name="T45" fmla="*/ 9 h 160"/>
              <a:gd name="T46" fmla="*/ 53 w 160"/>
              <a:gd name="T47" fmla="*/ 15 h 160"/>
              <a:gd name="T48" fmla="*/ 32 w 160"/>
              <a:gd name="T49" fmla="*/ 43 h 160"/>
              <a:gd name="T50" fmla="*/ 61 w 160"/>
              <a:gd name="T51" fmla="*/ 45 h 160"/>
              <a:gd name="T52" fmla="*/ 25 w 160"/>
              <a:gd name="T53" fmla="*/ 28 h 160"/>
              <a:gd name="T54" fmla="*/ 8 w 160"/>
              <a:gd name="T55" fmla="*/ 47 h 160"/>
              <a:gd name="T56" fmla="*/ 6 w 160"/>
              <a:gd name="T57" fmla="*/ 75 h 160"/>
              <a:gd name="T58" fmla="*/ 8 w 160"/>
              <a:gd name="T59" fmla="*/ 54 h 160"/>
              <a:gd name="T60" fmla="*/ 32 w 160"/>
              <a:gd name="T61" fmla="*/ 84 h 160"/>
              <a:gd name="T62" fmla="*/ 51 w 160"/>
              <a:gd name="T63" fmla="*/ 47 h 160"/>
              <a:gd name="T64" fmla="*/ 42 w 160"/>
              <a:gd name="T65" fmla="*/ 109 h 160"/>
              <a:gd name="T66" fmla="*/ 44 w 160"/>
              <a:gd name="T67" fmla="*/ 101 h 160"/>
              <a:gd name="T68" fmla="*/ 78 w 160"/>
              <a:gd name="T69" fmla="*/ 152 h 160"/>
              <a:gd name="T70" fmla="*/ 81 w 160"/>
              <a:gd name="T71" fmla="*/ 116 h 160"/>
              <a:gd name="T72" fmla="*/ 81 w 160"/>
              <a:gd name="T73" fmla="*/ 111 h 160"/>
              <a:gd name="T74" fmla="*/ 87 w 160"/>
              <a:gd name="T75" fmla="*/ 81 h 160"/>
              <a:gd name="T76" fmla="*/ 123 w 160"/>
              <a:gd name="T77" fmla="*/ 152 h 160"/>
              <a:gd name="T78" fmla="*/ 119 w 160"/>
              <a:gd name="T79" fmla="*/ 113 h 160"/>
              <a:gd name="T80" fmla="*/ 102 w 160"/>
              <a:gd name="T81" fmla="*/ 84 h 160"/>
              <a:gd name="T82" fmla="*/ 149 w 160"/>
              <a:gd name="T83" fmla="*/ 56 h 160"/>
              <a:gd name="T84" fmla="*/ 151 w 160"/>
              <a:gd name="T85" fmla="*/ 84 h 160"/>
              <a:gd name="T86" fmla="*/ 153 w 160"/>
              <a:gd name="T87" fmla="*/ 49 h 160"/>
              <a:gd name="T88" fmla="*/ 7 w 160"/>
              <a:gd name="T89" fmla="*/ 11 h 160"/>
              <a:gd name="T90" fmla="*/ 4 w 160"/>
              <a:gd name="T91" fmla="*/ 5 h 160"/>
              <a:gd name="T92" fmla="*/ 4 w 160"/>
              <a:gd name="T93" fmla="*/ 11 h 160"/>
              <a:gd name="T94" fmla="*/ 127 w 160"/>
              <a:gd name="T95" fmla="*/ 129 h 160"/>
              <a:gd name="T96" fmla="*/ 142 w 160"/>
              <a:gd name="T97" fmla="*/ 124 h 160"/>
              <a:gd name="T98" fmla="*/ 131 w 160"/>
              <a:gd name="T99" fmla="*/ 129 h 160"/>
              <a:gd name="T100" fmla="*/ 153 w 160"/>
              <a:gd name="T101" fmla="*/ 11 h 160"/>
              <a:gd name="T102" fmla="*/ 153 w 160"/>
              <a:gd name="T103" fmla="*/ 14 h 160"/>
              <a:gd name="T104" fmla="*/ 142 w 160"/>
              <a:gd name="T105" fmla="*/ 22 h 160"/>
              <a:gd name="T106" fmla="*/ 29 w 160"/>
              <a:gd name="T107" fmla="*/ 129 h 160"/>
              <a:gd name="T108" fmla="*/ 29 w 160"/>
              <a:gd name="T109" fmla="*/ 135 h 160"/>
              <a:gd name="T110" fmla="*/ 32 w 160"/>
              <a:gd name="T111" fmla="*/ 135 h 160"/>
              <a:gd name="T112" fmla="*/ 14 w 160"/>
              <a:gd name="T113" fmla="*/ 111 h 160"/>
              <a:gd name="T114" fmla="*/ 18 w 160"/>
              <a:gd name="T115" fmla="*/ 100 h 160"/>
              <a:gd name="T116" fmla="*/ 14 w 160"/>
              <a:gd name="T117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160" y="49"/>
                </a:moveTo>
                <a:cubicBezTo>
                  <a:pt x="160" y="45"/>
                  <a:pt x="155" y="41"/>
                  <a:pt x="151" y="41"/>
                </a:cubicBezTo>
                <a:cubicBezTo>
                  <a:pt x="149" y="41"/>
                  <a:pt x="149" y="41"/>
                  <a:pt x="149" y="43"/>
                </a:cubicBezTo>
                <a:cubicBezTo>
                  <a:pt x="136" y="28"/>
                  <a:pt x="136" y="28"/>
                  <a:pt x="136" y="28"/>
                </a:cubicBezTo>
                <a:cubicBezTo>
                  <a:pt x="138" y="26"/>
                  <a:pt x="138" y="26"/>
                  <a:pt x="138" y="24"/>
                </a:cubicBezTo>
                <a:cubicBezTo>
                  <a:pt x="138" y="20"/>
                  <a:pt x="134" y="15"/>
                  <a:pt x="130" y="15"/>
                </a:cubicBezTo>
                <a:cubicBezTo>
                  <a:pt x="128" y="15"/>
                  <a:pt x="125" y="17"/>
                  <a:pt x="125" y="17"/>
                </a:cubicBezTo>
                <a:cubicBezTo>
                  <a:pt x="104" y="9"/>
                  <a:pt x="104" y="9"/>
                  <a:pt x="104" y="9"/>
                </a:cubicBezTo>
                <a:cubicBezTo>
                  <a:pt x="104" y="5"/>
                  <a:pt x="102" y="0"/>
                  <a:pt x="98" y="0"/>
                </a:cubicBezTo>
                <a:cubicBezTo>
                  <a:pt x="93" y="0"/>
                  <a:pt x="91" y="3"/>
                  <a:pt x="89" y="5"/>
                </a:cubicBezTo>
                <a:cubicBezTo>
                  <a:pt x="59" y="5"/>
                  <a:pt x="59" y="5"/>
                  <a:pt x="59" y="5"/>
                </a:cubicBezTo>
                <a:cubicBezTo>
                  <a:pt x="59" y="3"/>
                  <a:pt x="57" y="0"/>
                  <a:pt x="53" y="0"/>
                </a:cubicBezTo>
                <a:cubicBezTo>
                  <a:pt x="49" y="0"/>
                  <a:pt x="44" y="5"/>
                  <a:pt x="44" y="9"/>
                </a:cubicBezTo>
                <a:cubicBezTo>
                  <a:pt x="32" y="15"/>
                  <a:pt x="32" y="15"/>
                  <a:pt x="32" y="15"/>
                </a:cubicBezTo>
                <a:cubicBezTo>
                  <a:pt x="32" y="13"/>
                  <a:pt x="29" y="13"/>
                  <a:pt x="27" y="13"/>
                </a:cubicBezTo>
                <a:cubicBezTo>
                  <a:pt x="23" y="13"/>
                  <a:pt x="19" y="17"/>
                  <a:pt x="19" y="22"/>
                </a:cubicBezTo>
                <a:cubicBezTo>
                  <a:pt x="19" y="22"/>
                  <a:pt x="19" y="24"/>
                  <a:pt x="21" y="26"/>
                </a:cubicBezTo>
                <a:cubicBezTo>
                  <a:pt x="8" y="39"/>
                  <a:pt x="8" y="39"/>
                  <a:pt x="8" y="39"/>
                </a:cubicBezTo>
                <a:cubicBezTo>
                  <a:pt x="8" y="39"/>
                  <a:pt x="8" y="39"/>
                  <a:pt x="6" y="39"/>
                </a:cubicBezTo>
                <a:cubicBezTo>
                  <a:pt x="2" y="39"/>
                  <a:pt x="0" y="43"/>
                  <a:pt x="0" y="47"/>
                </a:cubicBezTo>
                <a:cubicBezTo>
                  <a:pt x="0" y="49"/>
                  <a:pt x="2" y="54"/>
                  <a:pt x="4" y="54"/>
                </a:cubicBezTo>
                <a:cubicBezTo>
                  <a:pt x="4" y="71"/>
                  <a:pt x="4" y="71"/>
                  <a:pt x="4" y="71"/>
                </a:cubicBezTo>
                <a:cubicBezTo>
                  <a:pt x="2" y="71"/>
                  <a:pt x="0" y="75"/>
                  <a:pt x="0" y="77"/>
                </a:cubicBezTo>
                <a:cubicBezTo>
                  <a:pt x="0" y="81"/>
                  <a:pt x="2" y="86"/>
                  <a:pt x="6" y="86"/>
                </a:cubicBezTo>
                <a:cubicBezTo>
                  <a:pt x="10" y="86"/>
                  <a:pt x="12" y="84"/>
                  <a:pt x="12" y="81"/>
                </a:cubicBezTo>
                <a:cubicBezTo>
                  <a:pt x="27" y="84"/>
                  <a:pt x="27" y="84"/>
                  <a:pt x="27" y="84"/>
                </a:cubicBezTo>
                <a:cubicBezTo>
                  <a:pt x="27" y="88"/>
                  <a:pt x="32" y="90"/>
                  <a:pt x="34" y="90"/>
                </a:cubicBezTo>
                <a:cubicBezTo>
                  <a:pt x="36" y="90"/>
                  <a:pt x="36" y="90"/>
                  <a:pt x="36" y="90"/>
                </a:cubicBezTo>
                <a:cubicBezTo>
                  <a:pt x="40" y="103"/>
                  <a:pt x="40" y="103"/>
                  <a:pt x="40" y="103"/>
                </a:cubicBezTo>
                <a:cubicBezTo>
                  <a:pt x="38" y="105"/>
                  <a:pt x="38" y="107"/>
                  <a:pt x="38" y="109"/>
                </a:cubicBezTo>
                <a:cubicBezTo>
                  <a:pt x="38" y="113"/>
                  <a:pt x="40" y="116"/>
                  <a:pt x="44" y="116"/>
                </a:cubicBezTo>
                <a:cubicBezTo>
                  <a:pt x="49" y="116"/>
                  <a:pt x="51" y="116"/>
                  <a:pt x="51" y="113"/>
                </a:cubicBezTo>
                <a:cubicBezTo>
                  <a:pt x="74" y="120"/>
                  <a:pt x="74" y="120"/>
                  <a:pt x="74" y="120"/>
                </a:cubicBezTo>
                <a:cubicBezTo>
                  <a:pt x="74" y="122"/>
                  <a:pt x="76" y="126"/>
                  <a:pt x="78" y="126"/>
                </a:cubicBezTo>
                <a:cubicBezTo>
                  <a:pt x="78" y="145"/>
                  <a:pt x="78" y="145"/>
                  <a:pt x="78" y="145"/>
                </a:cubicBezTo>
                <a:cubicBezTo>
                  <a:pt x="76" y="145"/>
                  <a:pt x="74" y="150"/>
                  <a:pt x="74" y="152"/>
                </a:cubicBezTo>
                <a:cubicBezTo>
                  <a:pt x="74" y="156"/>
                  <a:pt x="76" y="160"/>
                  <a:pt x="81" y="160"/>
                </a:cubicBezTo>
                <a:cubicBezTo>
                  <a:pt x="85" y="160"/>
                  <a:pt x="89" y="156"/>
                  <a:pt x="89" y="152"/>
                </a:cubicBezTo>
                <a:cubicBezTo>
                  <a:pt x="89" y="150"/>
                  <a:pt x="87" y="145"/>
                  <a:pt x="83" y="145"/>
                </a:cubicBezTo>
                <a:cubicBezTo>
                  <a:pt x="83" y="126"/>
                  <a:pt x="83" y="126"/>
                  <a:pt x="83" y="126"/>
                </a:cubicBezTo>
                <a:cubicBezTo>
                  <a:pt x="87" y="126"/>
                  <a:pt x="89" y="122"/>
                  <a:pt x="89" y="120"/>
                </a:cubicBezTo>
                <a:cubicBezTo>
                  <a:pt x="89" y="116"/>
                  <a:pt x="87" y="113"/>
                  <a:pt x="85" y="113"/>
                </a:cubicBezTo>
                <a:cubicBezTo>
                  <a:pt x="89" y="103"/>
                  <a:pt x="89" y="103"/>
                  <a:pt x="89" y="103"/>
                </a:cubicBezTo>
                <a:cubicBezTo>
                  <a:pt x="113" y="111"/>
                  <a:pt x="113" y="111"/>
                  <a:pt x="113" y="111"/>
                </a:cubicBezTo>
                <a:cubicBezTo>
                  <a:pt x="113" y="116"/>
                  <a:pt x="115" y="118"/>
                  <a:pt x="117" y="118"/>
                </a:cubicBezTo>
                <a:cubicBezTo>
                  <a:pt x="117" y="145"/>
                  <a:pt x="117" y="145"/>
                  <a:pt x="117" y="145"/>
                </a:cubicBezTo>
                <a:cubicBezTo>
                  <a:pt x="115" y="145"/>
                  <a:pt x="113" y="150"/>
                  <a:pt x="113" y="152"/>
                </a:cubicBezTo>
                <a:cubicBezTo>
                  <a:pt x="113" y="156"/>
                  <a:pt x="115" y="160"/>
                  <a:pt x="119" y="160"/>
                </a:cubicBezTo>
                <a:cubicBezTo>
                  <a:pt x="123" y="160"/>
                  <a:pt x="128" y="156"/>
                  <a:pt x="128" y="152"/>
                </a:cubicBezTo>
                <a:cubicBezTo>
                  <a:pt x="128" y="150"/>
                  <a:pt x="125" y="145"/>
                  <a:pt x="123" y="145"/>
                </a:cubicBezTo>
                <a:cubicBezTo>
                  <a:pt x="123" y="118"/>
                  <a:pt x="123" y="118"/>
                  <a:pt x="123" y="118"/>
                </a:cubicBezTo>
                <a:cubicBezTo>
                  <a:pt x="125" y="118"/>
                  <a:pt x="128" y="116"/>
                  <a:pt x="128" y="111"/>
                </a:cubicBezTo>
                <a:cubicBezTo>
                  <a:pt x="128" y="109"/>
                  <a:pt x="128" y="109"/>
                  <a:pt x="128" y="109"/>
                </a:cubicBezTo>
                <a:cubicBezTo>
                  <a:pt x="147" y="92"/>
                  <a:pt x="147" y="92"/>
                  <a:pt x="147" y="92"/>
                </a:cubicBezTo>
                <a:cubicBezTo>
                  <a:pt x="149" y="92"/>
                  <a:pt x="149" y="94"/>
                  <a:pt x="151" y="94"/>
                </a:cubicBezTo>
                <a:cubicBezTo>
                  <a:pt x="155" y="94"/>
                  <a:pt x="160" y="90"/>
                  <a:pt x="160" y="86"/>
                </a:cubicBezTo>
                <a:cubicBezTo>
                  <a:pt x="160" y="81"/>
                  <a:pt x="157" y="79"/>
                  <a:pt x="153" y="79"/>
                </a:cubicBezTo>
                <a:cubicBezTo>
                  <a:pt x="153" y="56"/>
                  <a:pt x="153" y="56"/>
                  <a:pt x="153" y="56"/>
                </a:cubicBezTo>
                <a:cubicBezTo>
                  <a:pt x="157" y="56"/>
                  <a:pt x="160" y="54"/>
                  <a:pt x="160" y="49"/>
                </a:cubicBezTo>
                <a:close/>
                <a:moveTo>
                  <a:pt x="130" y="22"/>
                </a:moveTo>
                <a:cubicBezTo>
                  <a:pt x="132" y="22"/>
                  <a:pt x="132" y="22"/>
                  <a:pt x="132" y="24"/>
                </a:cubicBezTo>
                <a:cubicBezTo>
                  <a:pt x="132" y="26"/>
                  <a:pt x="132" y="26"/>
                  <a:pt x="130" y="26"/>
                </a:cubicBezTo>
                <a:cubicBezTo>
                  <a:pt x="130" y="26"/>
                  <a:pt x="128" y="26"/>
                  <a:pt x="128" y="24"/>
                </a:cubicBezTo>
                <a:cubicBezTo>
                  <a:pt x="128" y="22"/>
                  <a:pt x="130" y="22"/>
                  <a:pt x="130" y="22"/>
                </a:cubicBezTo>
                <a:close/>
                <a:moveTo>
                  <a:pt x="128" y="30"/>
                </a:moveTo>
                <a:cubicBezTo>
                  <a:pt x="130" y="32"/>
                  <a:pt x="130" y="32"/>
                  <a:pt x="130" y="32"/>
                </a:cubicBezTo>
                <a:cubicBezTo>
                  <a:pt x="132" y="32"/>
                  <a:pt x="132" y="30"/>
                  <a:pt x="132" y="30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2" y="47"/>
                  <a:pt x="142" y="47"/>
                  <a:pt x="142" y="49"/>
                </a:cubicBezTo>
                <a:cubicBezTo>
                  <a:pt x="142" y="49"/>
                  <a:pt x="142" y="49"/>
                  <a:pt x="142" y="52"/>
                </a:cubicBezTo>
                <a:cubicBezTo>
                  <a:pt x="125" y="60"/>
                  <a:pt x="125" y="60"/>
                  <a:pt x="125" y="60"/>
                </a:cubicBezTo>
                <a:cubicBezTo>
                  <a:pt x="113" y="49"/>
                  <a:pt x="113" y="49"/>
                  <a:pt x="113" y="49"/>
                </a:cubicBezTo>
                <a:cubicBezTo>
                  <a:pt x="113" y="47"/>
                  <a:pt x="113" y="47"/>
                  <a:pt x="113" y="47"/>
                </a:cubicBezTo>
                <a:cubicBezTo>
                  <a:pt x="113" y="45"/>
                  <a:pt x="113" y="45"/>
                  <a:pt x="110" y="43"/>
                </a:cubicBezTo>
                <a:lnTo>
                  <a:pt x="128" y="30"/>
                </a:lnTo>
                <a:close/>
                <a:moveTo>
                  <a:pt x="93" y="73"/>
                </a:moveTo>
                <a:cubicBezTo>
                  <a:pt x="91" y="73"/>
                  <a:pt x="91" y="73"/>
                  <a:pt x="91" y="73"/>
                </a:cubicBezTo>
                <a:cubicBezTo>
                  <a:pt x="81" y="62"/>
                  <a:pt x="81" y="62"/>
                  <a:pt x="81" y="62"/>
                </a:cubicBezTo>
                <a:cubicBezTo>
                  <a:pt x="100" y="52"/>
                  <a:pt x="100" y="52"/>
                  <a:pt x="100" y="52"/>
                </a:cubicBezTo>
                <a:cubicBezTo>
                  <a:pt x="100" y="54"/>
                  <a:pt x="102" y="54"/>
                  <a:pt x="104" y="54"/>
                </a:cubicBezTo>
                <a:cubicBezTo>
                  <a:pt x="106" y="54"/>
                  <a:pt x="106" y="54"/>
                  <a:pt x="108" y="54"/>
                </a:cubicBezTo>
                <a:cubicBezTo>
                  <a:pt x="119" y="62"/>
                  <a:pt x="119" y="62"/>
                  <a:pt x="119" y="62"/>
                </a:cubicBezTo>
                <a:cubicBezTo>
                  <a:pt x="100" y="75"/>
                  <a:pt x="100" y="75"/>
                  <a:pt x="100" y="75"/>
                </a:cubicBezTo>
                <a:cubicBezTo>
                  <a:pt x="98" y="73"/>
                  <a:pt x="96" y="73"/>
                  <a:pt x="93" y="73"/>
                </a:cubicBezTo>
                <a:close/>
                <a:moveTo>
                  <a:pt x="98" y="81"/>
                </a:moveTo>
                <a:cubicBezTo>
                  <a:pt x="98" y="81"/>
                  <a:pt x="96" y="84"/>
                  <a:pt x="93" y="84"/>
                </a:cubicBezTo>
                <a:cubicBezTo>
                  <a:pt x="91" y="81"/>
                  <a:pt x="91" y="81"/>
                  <a:pt x="91" y="81"/>
                </a:cubicBezTo>
                <a:cubicBezTo>
                  <a:pt x="91" y="79"/>
                  <a:pt x="93" y="77"/>
                  <a:pt x="93" y="77"/>
                </a:cubicBezTo>
                <a:cubicBezTo>
                  <a:pt x="96" y="77"/>
                  <a:pt x="98" y="79"/>
                  <a:pt x="98" y="81"/>
                </a:cubicBezTo>
                <a:close/>
                <a:moveTo>
                  <a:pt x="64" y="54"/>
                </a:moveTo>
                <a:cubicBezTo>
                  <a:pt x="72" y="60"/>
                  <a:pt x="72" y="60"/>
                  <a:pt x="72" y="60"/>
                </a:cubicBezTo>
                <a:cubicBezTo>
                  <a:pt x="66" y="64"/>
                  <a:pt x="66" y="64"/>
                  <a:pt x="66" y="64"/>
                </a:cubicBezTo>
                <a:lnTo>
                  <a:pt x="64" y="54"/>
                </a:lnTo>
                <a:close/>
                <a:moveTo>
                  <a:pt x="70" y="92"/>
                </a:moveTo>
                <a:cubicBezTo>
                  <a:pt x="42" y="84"/>
                  <a:pt x="42" y="84"/>
                  <a:pt x="42" y="84"/>
                </a:cubicBezTo>
                <a:cubicBezTo>
                  <a:pt x="42" y="81"/>
                  <a:pt x="42" y="81"/>
                  <a:pt x="42" y="81"/>
                </a:cubicBezTo>
                <a:cubicBezTo>
                  <a:pt x="64" y="71"/>
                  <a:pt x="64" y="71"/>
                  <a:pt x="64" y="71"/>
                </a:cubicBezTo>
                <a:cubicBezTo>
                  <a:pt x="70" y="92"/>
                  <a:pt x="70" y="92"/>
                  <a:pt x="70" y="92"/>
                </a:cubicBezTo>
                <a:close/>
                <a:moveTo>
                  <a:pt x="66" y="47"/>
                </a:moveTo>
                <a:cubicBezTo>
                  <a:pt x="66" y="45"/>
                  <a:pt x="66" y="45"/>
                  <a:pt x="66" y="45"/>
                </a:cubicBezTo>
                <a:cubicBezTo>
                  <a:pt x="66" y="43"/>
                  <a:pt x="66" y="43"/>
                  <a:pt x="66" y="41"/>
                </a:cubicBezTo>
                <a:cubicBezTo>
                  <a:pt x="76" y="30"/>
                  <a:pt x="76" y="30"/>
                  <a:pt x="76" y="30"/>
                </a:cubicBezTo>
                <a:cubicBezTo>
                  <a:pt x="98" y="45"/>
                  <a:pt x="98" y="45"/>
                  <a:pt x="98" y="45"/>
                </a:cubicBezTo>
                <a:cubicBezTo>
                  <a:pt x="98" y="45"/>
                  <a:pt x="98" y="45"/>
                  <a:pt x="98" y="47"/>
                </a:cubicBezTo>
                <a:cubicBezTo>
                  <a:pt x="76" y="58"/>
                  <a:pt x="76" y="58"/>
                  <a:pt x="76" y="58"/>
                </a:cubicBezTo>
                <a:lnTo>
                  <a:pt x="66" y="47"/>
                </a:lnTo>
                <a:close/>
                <a:moveTo>
                  <a:pt x="102" y="47"/>
                </a:moveTo>
                <a:cubicBezTo>
                  <a:pt x="102" y="45"/>
                  <a:pt x="102" y="45"/>
                  <a:pt x="104" y="45"/>
                </a:cubicBezTo>
                <a:cubicBezTo>
                  <a:pt x="106" y="45"/>
                  <a:pt x="106" y="45"/>
                  <a:pt x="106" y="47"/>
                </a:cubicBezTo>
                <a:cubicBezTo>
                  <a:pt x="106" y="47"/>
                  <a:pt x="106" y="49"/>
                  <a:pt x="104" y="49"/>
                </a:cubicBezTo>
                <a:cubicBezTo>
                  <a:pt x="102" y="49"/>
                  <a:pt x="102" y="47"/>
                  <a:pt x="102" y="47"/>
                </a:cubicBezTo>
                <a:close/>
                <a:moveTo>
                  <a:pt x="123" y="67"/>
                </a:moveTo>
                <a:cubicBezTo>
                  <a:pt x="142" y="81"/>
                  <a:pt x="142" y="81"/>
                  <a:pt x="142" y="81"/>
                </a:cubicBezTo>
                <a:cubicBezTo>
                  <a:pt x="102" y="79"/>
                  <a:pt x="102" y="79"/>
                  <a:pt x="102" y="79"/>
                </a:cubicBezTo>
                <a:lnTo>
                  <a:pt x="123" y="67"/>
                </a:lnTo>
                <a:close/>
                <a:moveTo>
                  <a:pt x="98" y="5"/>
                </a:moveTo>
                <a:cubicBezTo>
                  <a:pt x="98" y="5"/>
                  <a:pt x="100" y="7"/>
                  <a:pt x="100" y="9"/>
                </a:cubicBezTo>
                <a:cubicBezTo>
                  <a:pt x="98" y="11"/>
                  <a:pt x="98" y="11"/>
                  <a:pt x="98" y="11"/>
                </a:cubicBezTo>
                <a:cubicBezTo>
                  <a:pt x="96" y="11"/>
                  <a:pt x="93" y="9"/>
                  <a:pt x="93" y="9"/>
                </a:cubicBezTo>
                <a:cubicBezTo>
                  <a:pt x="93" y="7"/>
                  <a:pt x="96" y="5"/>
                  <a:pt x="98" y="5"/>
                </a:cubicBezTo>
                <a:close/>
                <a:moveTo>
                  <a:pt x="93" y="15"/>
                </a:moveTo>
                <a:cubicBezTo>
                  <a:pt x="93" y="15"/>
                  <a:pt x="96" y="15"/>
                  <a:pt x="98" y="15"/>
                </a:cubicBezTo>
                <a:cubicBezTo>
                  <a:pt x="100" y="15"/>
                  <a:pt x="100" y="15"/>
                  <a:pt x="102" y="13"/>
                </a:cubicBezTo>
                <a:cubicBezTo>
                  <a:pt x="123" y="24"/>
                  <a:pt x="123" y="24"/>
                  <a:pt x="123" y="24"/>
                </a:cubicBezTo>
                <a:cubicBezTo>
                  <a:pt x="123" y="26"/>
                  <a:pt x="123" y="26"/>
                  <a:pt x="123" y="26"/>
                </a:cubicBezTo>
                <a:cubicBezTo>
                  <a:pt x="108" y="41"/>
                  <a:pt x="108" y="41"/>
                  <a:pt x="108" y="41"/>
                </a:cubicBezTo>
                <a:cubicBezTo>
                  <a:pt x="106" y="39"/>
                  <a:pt x="106" y="39"/>
                  <a:pt x="104" y="39"/>
                </a:cubicBezTo>
                <a:cubicBezTo>
                  <a:pt x="102" y="39"/>
                  <a:pt x="102" y="39"/>
                  <a:pt x="100" y="41"/>
                </a:cubicBezTo>
                <a:cubicBezTo>
                  <a:pt x="81" y="26"/>
                  <a:pt x="81" y="26"/>
                  <a:pt x="81" y="26"/>
                </a:cubicBezTo>
                <a:lnTo>
                  <a:pt x="93" y="15"/>
                </a:lnTo>
                <a:close/>
                <a:moveTo>
                  <a:pt x="89" y="11"/>
                </a:moveTo>
                <a:cubicBezTo>
                  <a:pt x="76" y="24"/>
                  <a:pt x="76" y="24"/>
                  <a:pt x="76" y="24"/>
                </a:cubicBezTo>
                <a:cubicBezTo>
                  <a:pt x="61" y="11"/>
                  <a:pt x="61" y="11"/>
                  <a:pt x="61" y="11"/>
                </a:cubicBezTo>
                <a:lnTo>
                  <a:pt x="89" y="11"/>
                </a:lnTo>
                <a:close/>
                <a:moveTo>
                  <a:pt x="53" y="5"/>
                </a:moveTo>
                <a:cubicBezTo>
                  <a:pt x="55" y="5"/>
                  <a:pt x="55" y="7"/>
                  <a:pt x="55" y="9"/>
                </a:cubicBezTo>
                <a:cubicBezTo>
                  <a:pt x="55" y="9"/>
                  <a:pt x="55" y="11"/>
                  <a:pt x="53" y="11"/>
                </a:cubicBezTo>
                <a:cubicBezTo>
                  <a:pt x="51" y="11"/>
                  <a:pt x="51" y="9"/>
                  <a:pt x="51" y="9"/>
                </a:cubicBezTo>
                <a:cubicBezTo>
                  <a:pt x="51" y="7"/>
                  <a:pt x="51" y="5"/>
                  <a:pt x="53" y="5"/>
                </a:cubicBezTo>
                <a:close/>
                <a:moveTo>
                  <a:pt x="32" y="28"/>
                </a:moveTo>
                <a:cubicBezTo>
                  <a:pt x="34" y="26"/>
                  <a:pt x="34" y="24"/>
                  <a:pt x="34" y="22"/>
                </a:cubicBezTo>
                <a:cubicBezTo>
                  <a:pt x="34" y="20"/>
                  <a:pt x="34" y="20"/>
                  <a:pt x="34" y="20"/>
                </a:cubicBezTo>
                <a:cubicBezTo>
                  <a:pt x="46" y="13"/>
                  <a:pt x="46" y="13"/>
                  <a:pt x="46" y="13"/>
                </a:cubicBezTo>
                <a:cubicBezTo>
                  <a:pt x="49" y="15"/>
                  <a:pt x="51" y="15"/>
                  <a:pt x="53" y="15"/>
                </a:cubicBezTo>
                <a:cubicBezTo>
                  <a:pt x="55" y="15"/>
                  <a:pt x="55" y="15"/>
                  <a:pt x="57" y="15"/>
                </a:cubicBezTo>
                <a:cubicBezTo>
                  <a:pt x="72" y="26"/>
                  <a:pt x="72" y="26"/>
                  <a:pt x="72" y="26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59" y="37"/>
                  <a:pt x="57" y="37"/>
                </a:cubicBezTo>
                <a:cubicBezTo>
                  <a:pt x="55" y="37"/>
                  <a:pt x="51" y="39"/>
                  <a:pt x="51" y="43"/>
                </a:cubicBezTo>
                <a:cubicBezTo>
                  <a:pt x="32" y="43"/>
                  <a:pt x="32" y="43"/>
                  <a:pt x="32" y="43"/>
                </a:cubicBezTo>
                <a:cubicBezTo>
                  <a:pt x="32" y="28"/>
                  <a:pt x="32" y="28"/>
                  <a:pt x="32" y="28"/>
                </a:cubicBezTo>
                <a:close/>
                <a:moveTo>
                  <a:pt x="61" y="45"/>
                </a:moveTo>
                <a:cubicBezTo>
                  <a:pt x="61" y="45"/>
                  <a:pt x="59" y="47"/>
                  <a:pt x="57" y="47"/>
                </a:cubicBezTo>
                <a:cubicBezTo>
                  <a:pt x="55" y="45"/>
                  <a:pt x="55" y="45"/>
                  <a:pt x="55" y="45"/>
                </a:cubicBezTo>
                <a:cubicBezTo>
                  <a:pt x="55" y="43"/>
                  <a:pt x="57" y="41"/>
                  <a:pt x="57" y="41"/>
                </a:cubicBezTo>
                <a:cubicBezTo>
                  <a:pt x="59" y="41"/>
                  <a:pt x="61" y="43"/>
                  <a:pt x="61" y="45"/>
                </a:cubicBezTo>
                <a:close/>
                <a:moveTo>
                  <a:pt x="27" y="17"/>
                </a:moveTo>
                <a:cubicBezTo>
                  <a:pt x="29" y="17"/>
                  <a:pt x="29" y="20"/>
                  <a:pt x="29" y="22"/>
                </a:cubicBezTo>
                <a:cubicBezTo>
                  <a:pt x="29" y="22"/>
                  <a:pt x="29" y="24"/>
                  <a:pt x="27" y="24"/>
                </a:cubicBezTo>
                <a:cubicBezTo>
                  <a:pt x="25" y="24"/>
                  <a:pt x="25" y="22"/>
                  <a:pt x="25" y="22"/>
                </a:cubicBezTo>
                <a:cubicBezTo>
                  <a:pt x="25" y="20"/>
                  <a:pt x="25" y="17"/>
                  <a:pt x="27" y="17"/>
                </a:cubicBezTo>
                <a:close/>
                <a:moveTo>
                  <a:pt x="25" y="28"/>
                </a:moveTo>
                <a:cubicBezTo>
                  <a:pt x="27" y="43"/>
                  <a:pt x="27" y="43"/>
                  <a:pt x="27" y="43"/>
                </a:cubicBezTo>
                <a:cubicBezTo>
                  <a:pt x="14" y="43"/>
                  <a:pt x="14" y="43"/>
                  <a:pt x="14" y="43"/>
                </a:cubicBezTo>
                <a:cubicBezTo>
                  <a:pt x="12" y="43"/>
                  <a:pt x="12" y="43"/>
                  <a:pt x="12" y="43"/>
                </a:cubicBezTo>
                <a:lnTo>
                  <a:pt x="25" y="28"/>
                </a:lnTo>
                <a:close/>
                <a:moveTo>
                  <a:pt x="6" y="45"/>
                </a:moveTo>
                <a:cubicBezTo>
                  <a:pt x="8" y="45"/>
                  <a:pt x="8" y="45"/>
                  <a:pt x="8" y="47"/>
                </a:cubicBezTo>
                <a:cubicBezTo>
                  <a:pt x="8" y="47"/>
                  <a:pt x="8" y="49"/>
                  <a:pt x="6" y="49"/>
                </a:cubicBezTo>
                <a:cubicBezTo>
                  <a:pt x="4" y="47"/>
                  <a:pt x="4" y="47"/>
                  <a:pt x="4" y="47"/>
                </a:cubicBezTo>
                <a:cubicBezTo>
                  <a:pt x="4" y="45"/>
                  <a:pt x="6" y="45"/>
                  <a:pt x="6" y="45"/>
                </a:cubicBezTo>
                <a:close/>
                <a:moveTo>
                  <a:pt x="6" y="81"/>
                </a:moveTo>
                <a:cubicBezTo>
                  <a:pt x="6" y="81"/>
                  <a:pt x="4" y="79"/>
                  <a:pt x="4" y="77"/>
                </a:cubicBezTo>
                <a:cubicBezTo>
                  <a:pt x="6" y="75"/>
                  <a:pt x="6" y="75"/>
                  <a:pt x="6" y="75"/>
                </a:cubicBezTo>
                <a:cubicBezTo>
                  <a:pt x="8" y="75"/>
                  <a:pt x="8" y="77"/>
                  <a:pt x="8" y="77"/>
                </a:cubicBezTo>
                <a:cubicBezTo>
                  <a:pt x="8" y="79"/>
                  <a:pt x="8" y="81"/>
                  <a:pt x="6" y="81"/>
                </a:cubicBezTo>
                <a:close/>
                <a:moveTo>
                  <a:pt x="27" y="79"/>
                </a:moveTo>
                <a:cubicBezTo>
                  <a:pt x="14" y="77"/>
                  <a:pt x="14" y="77"/>
                  <a:pt x="14" y="77"/>
                </a:cubicBezTo>
                <a:cubicBezTo>
                  <a:pt x="14" y="73"/>
                  <a:pt x="12" y="71"/>
                  <a:pt x="8" y="71"/>
                </a:cubicBezTo>
                <a:cubicBezTo>
                  <a:pt x="8" y="54"/>
                  <a:pt x="8" y="54"/>
                  <a:pt x="8" y="54"/>
                </a:cubicBezTo>
                <a:cubicBezTo>
                  <a:pt x="10" y="54"/>
                  <a:pt x="12" y="52"/>
                  <a:pt x="14" y="49"/>
                </a:cubicBezTo>
                <a:cubicBezTo>
                  <a:pt x="27" y="47"/>
                  <a:pt x="27" y="47"/>
                  <a:pt x="27" y="47"/>
                </a:cubicBezTo>
                <a:cubicBezTo>
                  <a:pt x="32" y="75"/>
                  <a:pt x="32" y="75"/>
                  <a:pt x="32" y="75"/>
                </a:cubicBezTo>
                <a:cubicBezTo>
                  <a:pt x="29" y="77"/>
                  <a:pt x="29" y="77"/>
                  <a:pt x="27" y="79"/>
                </a:cubicBezTo>
                <a:close/>
                <a:moveTo>
                  <a:pt x="34" y="86"/>
                </a:moveTo>
                <a:cubicBezTo>
                  <a:pt x="32" y="84"/>
                  <a:pt x="32" y="84"/>
                  <a:pt x="32" y="84"/>
                </a:cubicBezTo>
                <a:cubicBezTo>
                  <a:pt x="32" y="81"/>
                  <a:pt x="34" y="81"/>
                  <a:pt x="34" y="81"/>
                </a:cubicBezTo>
                <a:cubicBezTo>
                  <a:pt x="36" y="81"/>
                  <a:pt x="38" y="81"/>
                  <a:pt x="38" y="84"/>
                </a:cubicBezTo>
                <a:cubicBezTo>
                  <a:pt x="38" y="84"/>
                  <a:pt x="36" y="86"/>
                  <a:pt x="34" y="86"/>
                </a:cubicBezTo>
                <a:close/>
                <a:moveTo>
                  <a:pt x="36" y="75"/>
                </a:moveTo>
                <a:cubicBezTo>
                  <a:pt x="34" y="47"/>
                  <a:pt x="34" y="47"/>
                  <a:pt x="34" y="47"/>
                </a:cubicBezTo>
                <a:cubicBezTo>
                  <a:pt x="51" y="47"/>
                  <a:pt x="51" y="47"/>
                  <a:pt x="51" y="47"/>
                </a:cubicBezTo>
                <a:cubicBezTo>
                  <a:pt x="53" y="49"/>
                  <a:pt x="55" y="52"/>
                  <a:pt x="57" y="52"/>
                </a:cubicBezTo>
                <a:cubicBezTo>
                  <a:pt x="61" y="67"/>
                  <a:pt x="61" y="67"/>
                  <a:pt x="61" y="67"/>
                </a:cubicBezTo>
                <a:cubicBezTo>
                  <a:pt x="40" y="77"/>
                  <a:pt x="40" y="77"/>
                  <a:pt x="40" y="77"/>
                </a:cubicBezTo>
                <a:cubicBezTo>
                  <a:pt x="40" y="77"/>
                  <a:pt x="38" y="75"/>
                  <a:pt x="36" y="75"/>
                </a:cubicBezTo>
                <a:close/>
                <a:moveTo>
                  <a:pt x="44" y="111"/>
                </a:moveTo>
                <a:cubicBezTo>
                  <a:pt x="42" y="109"/>
                  <a:pt x="42" y="109"/>
                  <a:pt x="42" y="109"/>
                </a:cubicBezTo>
                <a:cubicBezTo>
                  <a:pt x="42" y="107"/>
                  <a:pt x="44" y="107"/>
                  <a:pt x="44" y="107"/>
                </a:cubicBezTo>
                <a:cubicBezTo>
                  <a:pt x="46" y="107"/>
                  <a:pt x="49" y="107"/>
                  <a:pt x="49" y="109"/>
                </a:cubicBezTo>
                <a:cubicBezTo>
                  <a:pt x="49" y="109"/>
                  <a:pt x="46" y="111"/>
                  <a:pt x="44" y="111"/>
                </a:cubicBezTo>
                <a:close/>
                <a:moveTo>
                  <a:pt x="74" y="116"/>
                </a:moveTo>
                <a:cubicBezTo>
                  <a:pt x="53" y="109"/>
                  <a:pt x="53" y="109"/>
                  <a:pt x="53" y="109"/>
                </a:cubicBezTo>
                <a:cubicBezTo>
                  <a:pt x="53" y="105"/>
                  <a:pt x="49" y="101"/>
                  <a:pt x="44" y="101"/>
                </a:cubicBezTo>
                <a:cubicBezTo>
                  <a:pt x="40" y="88"/>
                  <a:pt x="40" y="88"/>
                  <a:pt x="40" y="88"/>
                </a:cubicBezTo>
                <a:cubicBezTo>
                  <a:pt x="72" y="99"/>
                  <a:pt x="72" y="99"/>
                  <a:pt x="72" y="99"/>
                </a:cubicBezTo>
                <a:cubicBezTo>
                  <a:pt x="76" y="113"/>
                  <a:pt x="76" y="113"/>
                  <a:pt x="76" y="113"/>
                </a:cubicBezTo>
                <a:cubicBezTo>
                  <a:pt x="76" y="113"/>
                  <a:pt x="76" y="113"/>
                  <a:pt x="74" y="116"/>
                </a:cubicBezTo>
                <a:close/>
                <a:moveTo>
                  <a:pt x="81" y="156"/>
                </a:moveTo>
                <a:cubicBezTo>
                  <a:pt x="81" y="156"/>
                  <a:pt x="78" y="154"/>
                  <a:pt x="78" y="152"/>
                </a:cubicBezTo>
                <a:cubicBezTo>
                  <a:pt x="81" y="150"/>
                  <a:pt x="81" y="150"/>
                  <a:pt x="81" y="150"/>
                </a:cubicBezTo>
                <a:cubicBezTo>
                  <a:pt x="83" y="150"/>
                  <a:pt x="83" y="152"/>
                  <a:pt x="83" y="152"/>
                </a:cubicBezTo>
                <a:cubicBezTo>
                  <a:pt x="83" y="154"/>
                  <a:pt x="83" y="156"/>
                  <a:pt x="81" y="156"/>
                </a:cubicBezTo>
                <a:close/>
                <a:moveTo>
                  <a:pt x="81" y="122"/>
                </a:moveTo>
                <a:cubicBezTo>
                  <a:pt x="78" y="120"/>
                  <a:pt x="78" y="120"/>
                  <a:pt x="78" y="120"/>
                </a:cubicBezTo>
                <a:cubicBezTo>
                  <a:pt x="78" y="118"/>
                  <a:pt x="81" y="116"/>
                  <a:pt x="81" y="116"/>
                </a:cubicBezTo>
                <a:cubicBezTo>
                  <a:pt x="83" y="116"/>
                  <a:pt x="83" y="118"/>
                  <a:pt x="83" y="120"/>
                </a:cubicBezTo>
                <a:cubicBezTo>
                  <a:pt x="83" y="120"/>
                  <a:pt x="83" y="122"/>
                  <a:pt x="81" y="122"/>
                </a:cubicBezTo>
                <a:close/>
                <a:moveTo>
                  <a:pt x="81" y="111"/>
                </a:moveTo>
                <a:cubicBezTo>
                  <a:pt x="78" y="101"/>
                  <a:pt x="78" y="101"/>
                  <a:pt x="78" y="101"/>
                </a:cubicBezTo>
                <a:cubicBezTo>
                  <a:pt x="85" y="103"/>
                  <a:pt x="85" y="103"/>
                  <a:pt x="85" y="103"/>
                </a:cubicBezTo>
                <a:lnTo>
                  <a:pt x="81" y="111"/>
                </a:lnTo>
                <a:close/>
                <a:moveTo>
                  <a:pt x="85" y="96"/>
                </a:moveTo>
                <a:cubicBezTo>
                  <a:pt x="76" y="94"/>
                  <a:pt x="76" y="94"/>
                  <a:pt x="76" y="94"/>
                </a:cubicBezTo>
                <a:cubicBezTo>
                  <a:pt x="68" y="69"/>
                  <a:pt x="68" y="69"/>
                  <a:pt x="68" y="69"/>
                </a:cubicBezTo>
                <a:cubicBezTo>
                  <a:pt x="74" y="64"/>
                  <a:pt x="74" y="64"/>
                  <a:pt x="74" y="64"/>
                </a:cubicBezTo>
                <a:cubicBezTo>
                  <a:pt x="87" y="77"/>
                  <a:pt x="87" y="77"/>
                  <a:pt x="87" y="77"/>
                </a:cubicBezTo>
                <a:cubicBezTo>
                  <a:pt x="87" y="77"/>
                  <a:pt x="87" y="79"/>
                  <a:pt x="87" y="81"/>
                </a:cubicBezTo>
                <a:cubicBezTo>
                  <a:pt x="87" y="84"/>
                  <a:pt x="87" y="86"/>
                  <a:pt x="89" y="86"/>
                </a:cubicBezTo>
                <a:lnTo>
                  <a:pt x="85" y="96"/>
                </a:lnTo>
                <a:close/>
                <a:moveTo>
                  <a:pt x="119" y="156"/>
                </a:moveTo>
                <a:cubicBezTo>
                  <a:pt x="119" y="156"/>
                  <a:pt x="117" y="154"/>
                  <a:pt x="117" y="152"/>
                </a:cubicBezTo>
                <a:cubicBezTo>
                  <a:pt x="119" y="150"/>
                  <a:pt x="119" y="150"/>
                  <a:pt x="119" y="150"/>
                </a:cubicBezTo>
                <a:cubicBezTo>
                  <a:pt x="121" y="150"/>
                  <a:pt x="123" y="152"/>
                  <a:pt x="123" y="152"/>
                </a:cubicBezTo>
                <a:cubicBezTo>
                  <a:pt x="123" y="154"/>
                  <a:pt x="121" y="156"/>
                  <a:pt x="119" y="156"/>
                </a:cubicBezTo>
                <a:close/>
                <a:moveTo>
                  <a:pt x="119" y="113"/>
                </a:moveTo>
                <a:cubicBezTo>
                  <a:pt x="119" y="113"/>
                  <a:pt x="117" y="113"/>
                  <a:pt x="117" y="111"/>
                </a:cubicBezTo>
                <a:cubicBezTo>
                  <a:pt x="117" y="109"/>
                  <a:pt x="119" y="109"/>
                  <a:pt x="119" y="109"/>
                </a:cubicBezTo>
                <a:cubicBezTo>
                  <a:pt x="121" y="109"/>
                  <a:pt x="123" y="109"/>
                  <a:pt x="123" y="111"/>
                </a:cubicBezTo>
                <a:cubicBezTo>
                  <a:pt x="123" y="113"/>
                  <a:pt x="121" y="113"/>
                  <a:pt x="119" y="113"/>
                </a:cubicBezTo>
                <a:close/>
                <a:moveTo>
                  <a:pt x="123" y="105"/>
                </a:moveTo>
                <a:cubicBezTo>
                  <a:pt x="123" y="105"/>
                  <a:pt x="121" y="103"/>
                  <a:pt x="119" y="103"/>
                </a:cubicBezTo>
                <a:cubicBezTo>
                  <a:pt x="117" y="103"/>
                  <a:pt x="115" y="105"/>
                  <a:pt x="115" y="107"/>
                </a:cubicBezTo>
                <a:cubicBezTo>
                  <a:pt x="91" y="99"/>
                  <a:pt x="91" y="99"/>
                  <a:pt x="91" y="99"/>
                </a:cubicBezTo>
                <a:cubicBezTo>
                  <a:pt x="93" y="88"/>
                  <a:pt x="93" y="88"/>
                  <a:pt x="93" y="88"/>
                </a:cubicBezTo>
                <a:cubicBezTo>
                  <a:pt x="98" y="88"/>
                  <a:pt x="100" y="86"/>
                  <a:pt x="102" y="84"/>
                </a:cubicBezTo>
                <a:cubicBezTo>
                  <a:pt x="142" y="88"/>
                  <a:pt x="142" y="88"/>
                  <a:pt x="142" y="88"/>
                </a:cubicBezTo>
                <a:cubicBezTo>
                  <a:pt x="142" y="88"/>
                  <a:pt x="142" y="88"/>
                  <a:pt x="145" y="88"/>
                </a:cubicBezTo>
                <a:lnTo>
                  <a:pt x="123" y="105"/>
                </a:lnTo>
                <a:close/>
                <a:moveTo>
                  <a:pt x="130" y="64"/>
                </a:moveTo>
                <a:cubicBezTo>
                  <a:pt x="145" y="56"/>
                  <a:pt x="145" y="56"/>
                  <a:pt x="145" y="56"/>
                </a:cubicBezTo>
                <a:cubicBezTo>
                  <a:pt x="147" y="56"/>
                  <a:pt x="147" y="56"/>
                  <a:pt x="149" y="56"/>
                </a:cubicBezTo>
                <a:cubicBezTo>
                  <a:pt x="149" y="79"/>
                  <a:pt x="149" y="79"/>
                  <a:pt x="149" y="79"/>
                </a:cubicBezTo>
                <a:cubicBezTo>
                  <a:pt x="147" y="79"/>
                  <a:pt x="147" y="79"/>
                  <a:pt x="147" y="79"/>
                </a:cubicBezTo>
                <a:lnTo>
                  <a:pt x="130" y="64"/>
                </a:lnTo>
                <a:close/>
                <a:moveTo>
                  <a:pt x="151" y="88"/>
                </a:moveTo>
                <a:cubicBezTo>
                  <a:pt x="149" y="88"/>
                  <a:pt x="149" y="88"/>
                  <a:pt x="149" y="86"/>
                </a:cubicBezTo>
                <a:cubicBezTo>
                  <a:pt x="149" y="84"/>
                  <a:pt x="149" y="84"/>
                  <a:pt x="151" y="84"/>
                </a:cubicBezTo>
                <a:cubicBezTo>
                  <a:pt x="153" y="84"/>
                  <a:pt x="153" y="84"/>
                  <a:pt x="153" y="86"/>
                </a:cubicBezTo>
                <a:cubicBezTo>
                  <a:pt x="153" y="88"/>
                  <a:pt x="153" y="88"/>
                  <a:pt x="151" y="88"/>
                </a:cubicBezTo>
                <a:close/>
                <a:moveTo>
                  <a:pt x="151" y="52"/>
                </a:moveTo>
                <a:cubicBezTo>
                  <a:pt x="149" y="52"/>
                  <a:pt x="149" y="52"/>
                  <a:pt x="149" y="49"/>
                </a:cubicBezTo>
                <a:cubicBezTo>
                  <a:pt x="149" y="47"/>
                  <a:pt x="149" y="47"/>
                  <a:pt x="151" y="47"/>
                </a:cubicBezTo>
                <a:cubicBezTo>
                  <a:pt x="153" y="47"/>
                  <a:pt x="153" y="47"/>
                  <a:pt x="153" y="49"/>
                </a:cubicBezTo>
                <a:cubicBezTo>
                  <a:pt x="153" y="52"/>
                  <a:pt x="153" y="52"/>
                  <a:pt x="151" y="52"/>
                </a:cubicBezTo>
                <a:close/>
                <a:moveTo>
                  <a:pt x="7" y="11"/>
                </a:moveTo>
                <a:cubicBezTo>
                  <a:pt x="4" y="11"/>
                  <a:pt x="4" y="11"/>
                  <a:pt x="4" y="11"/>
                </a:cubicBezTo>
                <a:cubicBezTo>
                  <a:pt x="4" y="14"/>
                  <a:pt x="4" y="14"/>
                  <a:pt x="4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1"/>
                  <a:pt x="7" y="11"/>
                  <a:pt x="7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5"/>
                  <a:pt x="14" y="5"/>
                  <a:pt x="14" y="5"/>
                </a:cubicBezTo>
                <a:cubicBezTo>
                  <a:pt x="7" y="5"/>
                  <a:pt x="7" y="5"/>
                  <a:pt x="7" y="5"/>
                </a:cubicBezTo>
                <a:cubicBezTo>
                  <a:pt x="7" y="0"/>
                  <a:pt x="7" y="0"/>
                  <a:pt x="7" y="0"/>
                </a:cubicBezTo>
                <a:cubicBezTo>
                  <a:pt x="4" y="0"/>
                  <a:pt x="4" y="0"/>
                  <a:pt x="4" y="0"/>
                </a:cubicBezTo>
                <a:cubicBezTo>
                  <a:pt x="4" y="5"/>
                  <a:pt x="4" y="5"/>
                  <a:pt x="4" y="5"/>
                </a:cubicBezTo>
                <a:cubicBezTo>
                  <a:pt x="7" y="5"/>
                  <a:pt x="7" y="5"/>
                  <a:pt x="7" y="5"/>
                </a:cubicBezTo>
                <a:lnTo>
                  <a:pt x="7" y="11"/>
                </a:lnTo>
                <a:close/>
                <a:moveTo>
                  <a:pt x="4" y="5"/>
                </a:moveTo>
                <a:cubicBezTo>
                  <a:pt x="0" y="5"/>
                  <a:pt x="0" y="5"/>
                  <a:pt x="0" y="5"/>
                </a:cubicBezTo>
                <a:cubicBezTo>
                  <a:pt x="0" y="11"/>
                  <a:pt x="0" y="11"/>
                  <a:pt x="0" y="11"/>
                </a:cubicBezTo>
                <a:cubicBezTo>
                  <a:pt x="4" y="11"/>
                  <a:pt x="4" y="11"/>
                  <a:pt x="4" y="11"/>
                </a:cubicBezTo>
                <a:lnTo>
                  <a:pt x="4" y="5"/>
                </a:lnTo>
                <a:close/>
                <a:moveTo>
                  <a:pt x="138" y="120"/>
                </a:moveTo>
                <a:cubicBezTo>
                  <a:pt x="131" y="120"/>
                  <a:pt x="131" y="120"/>
                  <a:pt x="131" y="120"/>
                </a:cubicBezTo>
                <a:cubicBezTo>
                  <a:pt x="131" y="124"/>
                  <a:pt x="131" y="124"/>
                  <a:pt x="131" y="124"/>
                </a:cubicBezTo>
                <a:cubicBezTo>
                  <a:pt x="127" y="124"/>
                  <a:pt x="127" y="124"/>
                  <a:pt x="127" y="124"/>
                </a:cubicBezTo>
                <a:cubicBezTo>
                  <a:pt x="127" y="129"/>
                  <a:pt x="127" y="129"/>
                  <a:pt x="127" y="129"/>
                </a:cubicBezTo>
                <a:cubicBezTo>
                  <a:pt x="131" y="129"/>
                  <a:pt x="131" y="129"/>
                  <a:pt x="131" y="129"/>
                </a:cubicBezTo>
                <a:cubicBezTo>
                  <a:pt x="131" y="124"/>
                  <a:pt x="131" y="124"/>
                  <a:pt x="131" y="124"/>
                </a:cubicBezTo>
                <a:cubicBezTo>
                  <a:pt x="138" y="124"/>
                  <a:pt x="138" y="124"/>
                  <a:pt x="138" y="124"/>
                </a:cubicBezTo>
                <a:cubicBezTo>
                  <a:pt x="138" y="129"/>
                  <a:pt x="138" y="129"/>
                  <a:pt x="138" y="129"/>
                </a:cubicBezTo>
                <a:cubicBezTo>
                  <a:pt x="142" y="129"/>
                  <a:pt x="142" y="129"/>
                  <a:pt x="142" y="129"/>
                </a:cubicBezTo>
                <a:cubicBezTo>
                  <a:pt x="142" y="124"/>
                  <a:pt x="142" y="124"/>
                  <a:pt x="142" y="124"/>
                </a:cubicBezTo>
                <a:cubicBezTo>
                  <a:pt x="138" y="124"/>
                  <a:pt x="138" y="124"/>
                  <a:pt x="138" y="124"/>
                </a:cubicBezTo>
                <a:lnTo>
                  <a:pt x="138" y="120"/>
                </a:lnTo>
                <a:close/>
                <a:moveTo>
                  <a:pt x="131" y="135"/>
                </a:moveTo>
                <a:cubicBezTo>
                  <a:pt x="138" y="135"/>
                  <a:pt x="138" y="135"/>
                  <a:pt x="138" y="135"/>
                </a:cubicBezTo>
                <a:cubicBezTo>
                  <a:pt x="138" y="129"/>
                  <a:pt x="138" y="129"/>
                  <a:pt x="138" y="129"/>
                </a:cubicBezTo>
                <a:cubicBezTo>
                  <a:pt x="131" y="129"/>
                  <a:pt x="131" y="129"/>
                  <a:pt x="131" y="129"/>
                </a:cubicBezTo>
                <a:lnTo>
                  <a:pt x="131" y="135"/>
                </a:lnTo>
                <a:close/>
                <a:moveTo>
                  <a:pt x="153" y="11"/>
                </a:moveTo>
                <a:cubicBezTo>
                  <a:pt x="149" y="11"/>
                  <a:pt x="149" y="11"/>
                  <a:pt x="149" y="11"/>
                </a:cubicBezTo>
                <a:cubicBezTo>
                  <a:pt x="149" y="14"/>
                  <a:pt x="149" y="14"/>
                  <a:pt x="149" y="14"/>
                </a:cubicBezTo>
                <a:cubicBezTo>
                  <a:pt x="153" y="14"/>
                  <a:pt x="153" y="14"/>
                  <a:pt x="153" y="14"/>
                </a:cubicBezTo>
                <a:lnTo>
                  <a:pt x="153" y="11"/>
                </a:lnTo>
                <a:close/>
                <a:moveTo>
                  <a:pt x="149" y="26"/>
                </a:moveTo>
                <a:cubicBezTo>
                  <a:pt x="153" y="26"/>
                  <a:pt x="153" y="26"/>
                  <a:pt x="153" y="26"/>
                </a:cubicBezTo>
                <a:cubicBezTo>
                  <a:pt x="153" y="22"/>
                  <a:pt x="153" y="22"/>
                  <a:pt x="153" y="22"/>
                </a:cubicBezTo>
                <a:cubicBezTo>
                  <a:pt x="149" y="22"/>
                  <a:pt x="149" y="22"/>
                  <a:pt x="149" y="22"/>
                </a:cubicBezTo>
                <a:lnTo>
                  <a:pt x="149" y="26"/>
                </a:lnTo>
                <a:close/>
                <a:moveTo>
                  <a:pt x="153" y="14"/>
                </a:moveTo>
                <a:cubicBezTo>
                  <a:pt x="153" y="22"/>
                  <a:pt x="153" y="22"/>
                  <a:pt x="153" y="22"/>
                </a:cubicBezTo>
                <a:cubicBezTo>
                  <a:pt x="160" y="22"/>
                  <a:pt x="160" y="22"/>
                  <a:pt x="160" y="22"/>
                </a:cubicBezTo>
                <a:cubicBezTo>
                  <a:pt x="160" y="14"/>
                  <a:pt x="160" y="14"/>
                  <a:pt x="160" y="14"/>
                </a:cubicBezTo>
                <a:lnTo>
                  <a:pt x="153" y="14"/>
                </a:lnTo>
                <a:close/>
                <a:moveTo>
                  <a:pt x="142" y="14"/>
                </a:moveTo>
                <a:cubicBezTo>
                  <a:pt x="142" y="22"/>
                  <a:pt x="142" y="22"/>
                  <a:pt x="142" y="22"/>
                </a:cubicBezTo>
                <a:cubicBezTo>
                  <a:pt x="149" y="22"/>
                  <a:pt x="149" y="22"/>
                  <a:pt x="149" y="22"/>
                </a:cubicBezTo>
                <a:cubicBezTo>
                  <a:pt x="149" y="14"/>
                  <a:pt x="149" y="14"/>
                  <a:pt x="149" y="14"/>
                </a:cubicBezTo>
                <a:lnTo>
                  <a:pt x="142" y="14"/>
                </a:lnTo>
                <a:close/>
                <a:moveTo>
                  <a:pt x="32" y="124"/>
                </a:moveTo>
                <a:cubicBezTo>
                  <a:pt x="29" y="124"/>
                  <a:pt x="29" y="124"/>
                  <a:pt x="29" y="124"/>
                </a:cubicBezTo>
                <a:cubicBezTo>
                  <a:pt x="29" y="129"/>
                  <a:pt x="29" y="129"/>
                  <a:pt x="29" y="129"/>
                </a:cubicBezTo>
                <a:cubicBezTo>
                  <a:pt x="32" y="129"/>
                  <a:pt x="32" y="129"/>
                  <a:pt x="32" y="129"/>
                </a:cubicBezTo>
                <a:lnTo>
                  <a:pt x="32" y="124"/>
                </a:lnTo>
                <a:close/>
                <a:moveTo>
                  <a:pt x="29" y="140"/>
                </a:moveTo>
                <a:cubicBezTo>
                  <a:pt x="32" y="140"/>
                  <a:pt x="32" y="140"/>
                  <a:pt x="32" y="140"/>
                </a:cubicBezTo>
                <a:cubicBezTo>
                  <a:pt x="32" y="135"/>
                  <a:pt x="32" y="135"/>
                  <a:pt x="32" y="135"/>
                </a:cubicBezTo>
                <a:cubicBezTo>
                  <a:pt x="29" y="135"/>
                  <a:pt x="29" y="135"/>
                  <a:pt x="29" y="135"/>
                </a:cubicBezTo>
                <a:lnTo>
                  <a:pt x="29" y="140"/>
                </a:lnTo>
                <a:close/>
                <a:moveTo>
                  <a:pt x="32" y="135"/>
                </a:moveTo>
                <a:cubicBezTo>
                  <a:pt x="40" y="135"/>
                  <a:pt x="40" y="135"/>
                  <a:pt x="40" y="135"/>
                </a:cubicBezTo>
                <a:cubicBezTo>
                  <a:pt x="40" y="129"/>
                  <a:pt x="40" y="129"/>
                  <a:pt x="40" y="129"/>
                </a:cubicBezTo>
                <a:cubicBezTo>
                  <a:pt x="32" y="129"/>
                  <a:pt x="32" y="129"/>
                  <a:pt x="32" y="129"/>
                </a:cubicBezTo>
                <a:lnTo>
                  <a:pt x="32" y="135"/>
                </a:lnTo>
                <a:close/>
                <a:moveTo>
                  <a:pt x="25" y="129"/>
                </a:moveTo>
                <a:cubicBezTo>
                  <a:pt x="25" y="135"/>
                  <a:pt x="25" y="135"/>
                  <a:pt x="25" y="135"/>
                </a:cubicBezTo>
                <a:cubicBezTo>
                  <a:pt x="29" y="135"/>
                  <a:pt x="29" y="135"/>
                  <a:pt x="29" y="135"/>
                </a:cubicBezTo>
                <a:cubicBezTo>
                  <a:pt x="29" y="129"/>
                  <a:pt x="29" y="129"/>
                  <a:pt x="29" y="129"/>
                </a:cubicBezTo>
                <a:lnTo>
                  <a:pt x="25" y="129"/>
                </a:lnTo>
                <a:close/>
                <a:moveTo>
                  <a:pt x="14" y="111"/>
                </a:moveTo>
                <a:cubicBezTo>
                  <a:pt x="18" y="111"/>
                  <a:pt x="18" y="111"/>
                  <a:pt x="18" y="111"/>
                </a:cubicBezTo>
                <a:cubicBezTo>
                  <a:pt x="18" y="108"/>
                  <a:pt x="18" y="108"/>
                  <a:pt x="18" y="108"/>
                </a:cubicBezTo>
                <a:cubicBezTo>
                  <a:pt x="14" y="108"/>
                  <a:pt x="14" y="108"/>
                  <a:pt x="14" y="108"/>
                </a:cubicBezTo>
                <a:lnTo>
                  <a:pt x="14" y="111"/>
                </a:lnTo>
                <a:close/>
                <a:moveTo>
                  <a:pt x="25" y="100"/>
                </a:moveTo>
                <a:cubicBezTo>
                  <a:pt x="18" y="100"/>
                  <a:pt x="18" y="100"/>
                  <a:pt x="18" y="100"/>
                </a:cubicBezTo>
                <a:cubicBezTo>
                  <a:pt x="18" y="96"/>
                  <a:pt x="18" y="96"/>
                  <a:pt x="18" y="96"/>
                </a:cubicBezTo>
                <a:cubicBezTo>
                  <a:pt x="14" y="96"/>
                  <a:pt x="14" y="96"/>
                  <a:pt x="14" y="96"/>
                </a:cubicBezTo>
                <a:cubicBezTo>
                  <a:pt x="14" y="100"/>
                  <a:pt x="14" y="100"/>
                  <a:pt x="14" y="100"/>
                </a:cubicBezTo>
                <a:cubicBezTo>
                  <a:pt x="7" y="100"/>
                  <a:pt x="7" y="100"/>
                  <a:pt x="7" y="100"/>
                </a:cubicBezTo>
                <a:cubicBezTo>
                  <a:pt x="7" y="108"/>
                  <a:pt x="7" y="108"/>
                  <a:pt x="7" y="108"/>
                </a:cubicBezTo>
                <a:cubicBezTo>
                  <a:pt x="14" y="108"/>
                  <a:pt x="14" y="108"/>
                  <a:pt x="14" y="108"/>
                </a:cubicBezTo>
                <a:cubicBezTo>
                  <a:pt x="14" y="100"/>
                  <a:pt x="14" y="100"/>
                  <a:pt x="14" y="100"/>
                </a:cubicBezTo>
                <a:cubicBezTo>
                  <a:pt x="18" y="100"/>
                  <a:pt x="18" y="100"/>
                  <a:pt x="18" y="100"/>
                </a:cubicBezTo>
                <a:cubicBezTo>
                  <a:pt x="18" y="108"/>
                  <a:pt x="18" y="108"/>
                  <a:pt x="18" y="108"/>
                </a:cubicBezTo>
                <a:cubicBezTo>
                  <a:pt x="25" y="108"/>
                  <a:pt x="25" y="108"/>
                  <a:pt x="25" y="108"/>
                </a:cubicBezTo>
                <a:lnTo>
                  <a:pt x="25" y="10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C6D121A7-2206-1996-3E1E-783DD3965565}"/>
              </a:ext>
            </a:extLst>
          </p:cNvPr>
          <p:cNvSpPr>
            <a:spLocks noEditPoints="1"/>
          </p:cNvSpPr>
          <p:nvPr/>
        </p:nvSpPr>
        <p:spPr bwMode="auto">
          <a:xfrm>
            <a:off x="7386638" y="3573463"/>
            <a:ext cx="169863" cy="257175"/>
          </a:xfrm>
          <a:custGeom>
            <a:avLst/>
            <a:gdLst>
              <a:gd name="T0" fmla="*/ 54 w 107"/>
              <a:gd name="T1" fmla="*/ 3 h 162"/>
              <a:gd name="T2" fmla="*/ 0 w 107"/>
              <a:gd name="T3" fmla="*/ 54 h 162"/>
              <a:gd name="T4" fmla="*/ 24 w 107"/>
              <a:gd name="T5" fmla="*/ 113 h 162"/>
              <a:gd name="T6" fmla="*/ 37 w 107"/>
              <a:gd name="T7" fmla="*/ 145 h 162"/>
              <a:gd name="T8" fmla="*/ 54 w 107"/>
              <a:gd name="T9" fmla="*/ 162 h 162"/>
              <a:gd name="T10" fmla="*/ 70 w 107"/>
              <a:gd name="T11" fmla="*/ 145 h 162"/>
              <a:gd name="T12" fmla="*/ 85 w 107"/>
              <a:gd name="T13" fmla="*/ 113 h 162"/>
              <a:gd name="T14" fmla="*/ 107 w 107"/>
              <a:gd name="T15" fmla="*/ 54 h 162"/>
              <a:gd name="T16" fmla="*/ 41 w 107"/>
              <a:gd name="T17" fmla="*/ 63 h 162"/>
              <a:gd name="T18" fmla="*/ 30 w 107"/>
              <a:gd name="T19" fmla="*/ 59 h 162"/>
              <a:gd name="T20" fmla="*/ 41 w 107"/>
              <a:gd name="T21" fmla="*/ 59 h 162"/>
              <a:gd name="T22" fmla="*/ 41 w 107"/>
              <a:gd name="T23" fmla="*/ 63 h 162"/>
              <a:gd name="T24" fmla="*/ 56 w 107"/>
              <a:gd name="T25" fmla="*/ 74 h 162"/>
              <a:gd name="T26" fmla="*/ 50 w 107"/>
              <a:gd name="T27" fmla="*/ 106 h 162"/>
              <a:gd name="T28" fmla="*/ 50 w 107"/>
              <a:gd name="T29" fmla="*/ 74 h 162"/>
              <a:gd name="T30" fmla="*/ 54 w 107"/>
              <a:gd name="T31" fmla="*/ 154 h 162"/>
              <a:gd name="T32" fmla="*/ 46 w 107"/>
              <a:gd name="T33" fmla="*/ 147 h 162"/>
              <a:gd name="T34" fmla="*/ 74 w 107"/>
              <a:gd name="T35" fmla="*/ 130 h 162"/>
              <a:gd name="T36" fmla="*/ 39 w 107"/>
              <a:gd name="T37" fmla="*/ 136 h 162"/>
              <a:gd name="T38" fmla="*/ 32 w 107"/>
              <a:gd name="T39" fmla="*/ 117 h 162"/>
              <a:gd name="T40" fmla="*/ 74 w 107"/>
              <a:gd name="T41" fmla="*/ 130 h 162"/>
              <a:gd name="T42" fmla="*/ 85 w 107"/>
              <a:gd name="T43" fmla="*/ 85 h 162"/>
              <a:gd name="T44" fmla="*/ 67 w 107"/>
              <a:gd name="T45" fmla="*/ 106 h 162"/>
              <a:gd name="T46" fmla="*/ 72 w 107"/>
              <a:gd name="T47" fmla="*/ 74 h 162"/>
              <a:gd name="T48" fmla="*/ 72 w 107"/>
              <a:gd name="T49" fmla="*/ 46 h 162"/>
              <a:gd name="T50" fmla="*/ 56 w 107"/>
              <a:gd name="T51" fmla="*/ 63 h 162"/>
              <a:gd name="T52" fmla="*/ 50 w 107"/>
              <a:gd name="T53" fmla="*/ 59 h 162"/>
              <a:gd name="T54" fmla="*/ 22 w 107"/>
              <a:gd name="T55" fmla="*/ 59 h 162"/>
              <a:gd name="T56" fmla="*/ 41 w 107"/>
              <a:gd name="T57" fmla="*/ 74 h 162"/>
              <a:gd name="T58" fmla="*/ 32 w 107"/>
              <a:gd name="T59" fmla="*/ 106 h 162"/>
              <a:gd name="T60" fmla="*/ 11 w 107"/>
              <a:gd name="T61" fmla="*/ 54 h 162"/>
              <a:gd name="T62" fmla="*/ 54 w 107"/>
              <a:gd name="T63" fmla="*/ 11 h 162"/>
              <a:gd name="T64" fmla="*/ 85 w 107"/>
              <a:gd name="T65" fmla="*/ 85 h 162"/>
              <a:gd name="T66" fmla="*/ 67 w 107"/>
              <a:gd name="T67" fmla="*/ 59 h 162"/>
              <a:gd name="T68" fmla="*/ 76 w 107"/>
              <a:gd name="T69" fmla="*/ 59 h 162"/>
              <a:gd name="T70" fmla="*/ 67 w 107"/>
              <a:gd name="T71" fmla="*/ 63 h 162"/>
              <a:gd name="T72" fmla="*/ 67 w 107"/>
              <a:gd name="T73" fmla="*/ 63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7" h="162">
                <a:moveTo>
                  <a:pt x="91" y="18"/>
                </a:moveTo>
                <a:cubicBezTo>
                  <a:pt x="83" y="7"/>
                  <a:pt x="67" y="3"/>
                  <a:pt x="54" y="3"/>
                </a:cubicBezTo>
                <a:cubicBezTo>
                  <a:pt x="39" y="0"/>
                  <a:pt x="26" y="7"/>
                  <a:pt x="17" y="16"/>
                </a:cubicBezTo>
                <a:cubicBezTo>
                  <a:pt x="6" y="26"/>
                  <a:pt x="0" y="39"/>
                  <a:pt x="0" y="54"/>
                </a:cubicBezTo>
                <a:cubicBezTo>
                  <a:pt x="0" y="67"/>
                  <a:pt x="4" y="80"/>
                  <a:pt x="15" y="91"/>
                </a:cubicBezTo>
                <a:cubicBezTo>
                  <a:pt x="19" y="98"/>
                  <a:pt x="24" y="104"/>
                  <a:pt x="24" y="113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24" y="138"/>
                  <a:pt x="28" y="145"/>
                  <a:pt x="37" y="145"/>
                </a:cubicBezTo>
                <a:cubicBezTo>
                  <a:pt x="37" y="147"/>
                  <a:pt x="37" y="147"/>
                  <a:pt x="37" y="147"/>
                </a:cubicBezTo>
                <a:cubicBezTo>
                  <a:pt x="37" y="156"/>
                  <a:pt x="43" y="162"/>
                  <a:pt x="54" y="162"/>
                </a:cubicBezTo>
                <a:cubicBezTo>
                  <a:pt x="63" y="162"/>
                  <a:pt x="70" y="156"/>
                  <a:pt x="70" y="147"/>
                </a:cubicBezTo>
                <a:cubicBezTo>
                  <a:pt x="70" y="145"/>
                  <a:pt x="70" y="145"/>
                  <a:pt x="70" y="145"/>
                </a:cubicBezTo>
                <a:cubicBezTo>
                  <a:pt x="78" y="145"/>
                  <a:pt x="85" y="138"/>
                  <a:pt x="85" y="130"/>
                </a:cubicBezTo>
                <a:cubicBezTo>
                  <a:pt x="85" y="113"/>
                  <a:pt x="85" y="113"/>
                  <a:pt x="85" y="113"/>
                </a:cubicBezTo>
                <a:cubicBezTo>
                  <a:pt x="85" y="104"/>
                  <a:pt x="87" y="98"/>
                  <a:pt x="93" y="91"/>
                </a:cubicBezTo>
                <a:cubicBezTo>
                  <a:pt x="102" y="80"/>
                  <a:pt x="107" y="67"/>
                  <a:pt x="107" y="54"/>
                </a:cubicBezTo>
                <a:cubicBezTo>
                  <a:pt x="107" y="41"/>
                  <a:pt x="102" y="26"/>
                  <a:pt x="91" y="18"/>
                </a:cubicBezTo>
                <a:close/>
                <a:moveTo>
                  <a:pt x="41" y="63"/>
                </a:moveTo>
                <a:cubicBezTo>
                  <a:pt x="37" y="63"/>
                  <a:pt x="37" y="63"/>
                  <a:pt x="37" y="63"/>
                </a:cubicBezTo>
                <a:cubicBezTo>
                  <a:pt x="32" y="63"/>
                  <a:pt x="30" y="61"/>
                  <a:pt x="30" y="59"/>
                </a:cubicBezTo>
                <a:cubicBezTo>
                  <a:pt x="30" y="57"/>
                  <a:pt x="32" y="54"/>
                  <a:pt x="37" y="54"/>
                </a:cubicBezTo>
                <a:cubicBezTo>
                  <a:pt x="39" y="54"/>
                  <a:pt x="41" y="57"/>
                  <a:pt x="41" y="59"/>
                </a:cubicBezTo>
                <a:cubicBezTo>
                  <a:pt x="41" y="63"/>
                  <a:pt x="41" y="63"/>
                  <a:pt x="41" y="63"/>
                </a:cubicBezTo>
                <a:cubicBezTo>
                  <a:pt x="41" y="63"/>
                  <a:pt x="41" y="63"/>
                  <a:pt x="41" y="63"/>
                </a:cubicBezTo>
                <a:close/>
                <a:moveTo>
                  <a:pt x="50" y="74"/>
                </a:moveTo>
                <a:cubicBezTo>
                  <a:pt x="56" y="74"/>
                  <a:pt x="56" y="74"/>
                  <a:pt x="56" y="74"/>
                </a:cubicBezTo>
                <a:cubicBezTo>
                  <a:pt x="56" y="106"/>
                  <a:pt x="56" y="106"/>
                  <a:pt x="56" y="106"/>
                </a:cubicBezTo>
                <a:cubicBezTo>
                  <a:pt x="50" y="106"/>
                  <a:pt x="50" y="106"/>
                  <a:pt x="50" y="106"/>
                </a:cubicBezTo>
                <a:cubicBezTo>
                  <a:pt x="50" y="74"/>
                  <a:pt x="50" y="74"/>
                  <a:pt x="50" y="74"/>
                </a:cubicBezTo>
                <a:cubicBezTo>
                  <a:pt x="50" y="74"/>
                  <a:pt x="50" y="74"/>
                  <a:pt x="50" y="74"/>
                </a:cubicBezTo>
                <a:close/>
                <a:moveTo>
                  <a:pt x="61" y="147"/>
                </a:moveTo>
                <a:cubicBezTo>
                  <a:pt x="61" y="151"/>
                  <a:pt x="56" y="154"/>
                  <a:pt x="54" y="154"/>
                </a:cubicBezTo>
                <a:cubicBezTo>
                  <a:pt x="50" y="154"/>
                  <a:pt x="46" y="151"/>
                  <a:pt x="46" y="147"/>
                </a:cubicBezTo>
                <a:cubicBezTo>
                  <a:pt x="46" y="147"/>
                  <a:pt x="46" y="147"/>
                  <a:pt x="46" y="147"/>
                </a:cubicBezTo>
                <a:cubicBezTo>
                  <a:pt x="61" y="147"/>
                  <a:pt x="61" y="147"/>
                  <a:pt x="61" y="147"/>
                </a:cubicBezTo>
                <a:close/>
                <a:moveTo>
                  <a:pt x="74" y="130"/>
                </a:moveTo>
                <a:cubicBezTo>
                  <a:pt x="74" y="134"/>
                  <a:pt x="72" y="136"/>
                  <a:pt x="67" y="136"/>
                </a:cubicBezTo>
                <a:cubicBezTo>
                  <a:pt x="39" y="136"/>
                  <a:pt x="39" y="136"/>
                  <a:pt x="39" y="136"/>
                </a:cubicBezTo>
                <a:cubicBezTo>
                  <a:pt x="37" y="136"/>
                  <a:pt x="32" y="134"/>
                  <a:pt x="32" y="130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74" y="117"/>
                  <a:pt x="74" y="117"/>
                  <a:pt x="74" y="117"/>
                </a:cubicBezTo>
                <a:cubicBezTo>
                  <a:pt x="74" y="130"/>
                  <a:pt x="74" y="130"/>
                  <a:pt x="74" y="130"/>
                </a:cubicBezTo>
                <a:cubicBezTo>
                  <a:pt x="74" y="130"/>
                  <a:pt x="74" y="130"/>
                  <a:pt x="74" y="130"/>
                </a:cubicBezTo>
                <a:close/>
                <a:moveTo>
                  <a:pt x="85" y="85"/>
                </a:moveTo>
                <a:cubicBezTo>
                  <a:pt x="80" y="91"/>
                  <a:pt x="76" y="98"/>
                  <a:pt x="74" y="106"/>
                </a:cubicBezTo>
                <a:cubicBezTo>
                  <a:pt x="67" y="106"/>
                  <a:pt x="67" y="106"/>
                  <a:pt x="67" y="106"/>
                </a:cubicBezTo>
                <a:cubicBezTo>
                  <a:pt x="67" y="74"/>
                  <a:pt x="67" y="74"/>
                  <a:pt x="67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8" y="74"/>
                  <a:pt x="85" y="67"/>
                  <a:pt x="85" y="59"/>
                </a:cubicBezTo>
                <a:cubicBezTo>
                  <a:pt x="85" y="52"/>
                  <a:pt x="78" y="46"/>
                  <a:pt x="72" y="46"/>
                </a:cubicBezTo>
                <a:cubicBezTo>
                  <a:pt x="63" y="46"/>
                  <a:pt x="56" y="52"/>
                  <a:pt x="56" y="59"/>
                </a:cubicBezTo>
                <a:cubicBezTo>
                  <a:pt x="56" y="63"/>
                  <a:pt x="56" y="63"/>
                  <a:pt x="56" y="63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59"/>
                  <a:pt x="50" y="59"/>
                  <a:pt x="50" y="59"/>
                </a:cubicBezTo>
                <a:cubicBezTo>
                  <a:pt x="50" y="52"/>
                  <a:pt x="43" y="46"/>
                  <a:pt x="37" y="46"/>
                </a:cubicBezTo>
                <a:cubicBezTo>
                  <a:pt x="28" y="46"/>
                  <a:pt x="22" y="52"/>
                  <a:pt x="22" y="59"/>
                </a:cubicBezTo>
                <a:cubicBezTo>
                  <a:pt x="22" y="67"/>
                  <a:pt x="28" y="74"/>
                  <a:pt x="37" y="74"/>
                </a:cubicBezTo>
                <a:cubicBezTo>
                  <a:pt x="41" y="74"/>
                  <a:pt x="41" y="74"/>
                  <a:pt x="41" y="74"/>
                </a:cubicBezTo>
                <a:cubicBezTo>
                  <a:pt x="41" y="106"/>
                  <a:pt x="41" y="106"/>
                  <a:pt x="41" y="106"/>
                </a:cubicBezTo>
                <a:cubicBezTo>
                  <a:pt x="32" y="106"/>
                  <a:pt x="32" y="106"/>
                  <a:pt x="32" y="106"/>
                </a:cubicBezTo>
                <a:cubicBezTo>
                  <a:pt x="30" y="98"/>
                  <a:pt x="28" y="91"/>
                  <a:pt x="22" y="85"/>
                </a:cubicBezTo>
                <a:cubicBezTo>
                  <a:pt x="13" y="76"/>
                  <a:pt x="9" y="65"/>
                  <a:pt x="11" y="54"/>
                </a:cubicBezTo>
                <a:cubicBezTo>
                  <a:pt x="11" y="41"/>
                  <a:pt x="15" y="31"/>
                  <a:pt x="24" y="24"/>
                </a:cubicBezTo>
                <a:cubicBezTo>
                  <a:pt x="30" y="16"/>
                  <a:pt x="43" y="11"/>
                  <a:pt x="54" y="11"/>
                </a:cubicBezTo>
                <a:cubicBezTo>
                  <a:pt x="78" y="11"/>
                  <a:pt x="98" y="31"/>
                  <a:pt x="98" y="54"/>
                </a:cubicBezTo>
                <a:cubicBezTo>
                  <a:pt x="98" y="65"/>
                  <a:pt x="93" y="76"/>
                  <a:pt x="85" y="85"/>
                </a:cubicBezTo>
                <a:close/>
                <a:moveTo>
                  <a:pt x="67" y="63"/>
                </a:moveTo>
                <a:cubicBezTo>
                  <a:pt x="67" y="59"/>
                  <a:pt x="67" y="59"/>
                  <a:pt x="67" y="59"/>
                </a:cubicBezTo>
                <a:cubicBezTo>
                  <a:pt x="67" y="57"/>
                  <a:pt x="67" y="54"/>
                  <a:pt x="72" y="54"/>
                </a:cubicBezTo>
                <a:cubicBezTo>
                  <a:pt x="74" y="54"/>
                  <a:pt x="76" y="57"/>
                  <a:pt x="76" y="59"/>
                </a:cubicBezTo>
                <a:cubicBezTo>
                  <a:pt x="76" y="61"/>
                  <a:pt x="74" y="63"/>
                  <a:pt x="72" y="63"/>
                </a:cubicBezTo>
                <a:cubicBezTo>
                  <a:pt x="67" y="63"/>
                  <a:pt x="67" y="63"/>
                  <a:pt x="67" y="63"/>
                </a:cubicBezTo>
                <a:cubicBezTo>
                  <a:pt x="67" y="63"/>
                  <a:pt x="67" y="63"/>
                  <a:pt x="67" y="63"/>
                </a:cubicBezTo>
                <a:close/>
                <a:moveTo>
                  <a:pt x="67" y="63"/>
                </a:moveTo>
                <a:cubicBezTo>
                  <a:pt x="67" y="63"/>
                  <a:pt x="67" y="63"/>
                  <a:pt x="67" y="6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A9B6C0AB-6453-B4AA-78EC-E47BEC8C7DAE}"/>
              </a:ext>
            </a:extLst>
          </p:cNvPr>
          <p:cNvSpPr>
            <a:spLocks noEditPoints="1"/>
          </p:cNvSpPr>
          <p:nvPr/>
        </p:nvSpPr>
        <p:spPr bwMode="auto">
          <a:xfrm>
            <a:off x="6845301" y="3576638"/>
            <a:ext cx="149225" cy="254000"/>
          </a:xfrm>
          <a:custGeom>
            <a:avLst/>
            <a:gdLst>
              <a:gd name="T0" fmla="*/ 92 w 94"/>
              <a:gd name="T1" fmla="*/ 54 h 160"/>
              <a:gd name="T2" fmla="*/ 90 w 94"/>
              <a:gd name="T3" fmla="*/ 54 h 160"/>
              <a:gd name="T4" fmla="*/ 57 w 94"/>
              <a:gd name="T5" fmla="*/ 54 h 160"/>
              <a:gd name="T6" fmla="*/ 90 w 94"/>
              <a:gd name="T7" fmla="*/ 2 h 160"/>
              <a:gd name="T8" fmla="*/ 90 w 94"/>
              <a:gd name="T9" fmla="*/ 0 h 160"/>
              <a:gd name="T10" fmla="*/ 87 w 94"/>
              <a:gd name="T11" fmla="*/ 0 h 160"/>
              <a:gd name="T12" fmla="*/ 44 w 94"/>
              <a:gd name="T13" fmla="*/ 0 h 160"/>
              <a:gd name="T14" fmla="*/ 41 w 94"/>
              <a:gd name="T15" fmla="*/ 0 h 160"/>
              <a:gd name="T16" fmla="*/ 0 w 94"/>
              <a:gd name="T17" fmla="*/ 82 h 160"/>
              <a:gd name="T18" fmla="*/ 0 w 94"/>
              <a:gd name="T19" fmla="*/ 84 h 160"/>
              <a:gd name="T20" fmla="*/ 2 w 94"/>
              <a:gd name="T21" fmla="*/ 84 h 160"/>
              <a:gd name="T22" fmla="*/ 30 w 94"/>
              <a:gd name="T23" fmla="*/ 84 h 160"/>
              <a:gd name="T24" fmla="*/ 0 w 94"/>
              <a:gd name="T25" fmla="*/ 157 h 160"/>
              <a:gd name="T26" fmla="*/ 2 w 94"/>
              <a:gd name="T27" fmla="*/ 160 h 160"/>
              <a:gd name="T28" fmla="*/ 2 w 94"/>
              <a:gd name="T29" fmla="*/ 160 h 160"/>
              <a:gd name="T30" fmla="*/ 4 w 94"/>
              <a:gd name="T31" fmla="*/ 160 h 160"/>
              <a:gd name="T32" fmla="*/ 92 w 94"/>
              <a:gd name="T33" fmla="*/ 58 h 160"/>
              <a:gd name="T34" fmla="*/ 92 w 94"/>
              <a:gd name="T35" fmla="*/ 54 h 160"/>
              <a:gd name="T36" fmla="*/ 13 w 94"/>
              <a:gd name="T37" fmla="*/ 142 h 160"/>
              <a:gd name="T38" fmla="*/ 37 w 94"/>
              <a:gd name="T39" fmla="*/ 84 h 160"/>
              <a:gd name="T40" fmla="*/ 37 w 94"/>
              <a:gd name="T41" fmla="*/ 80 h 160"/>
              <a:gd name="T42" fmla="*/ 35 w 94"/>
              <a:gd name="T43" fmla="*/ 80 h 160"/>
              <a:gd name="T44" fmla="*/ 6 w 94"/>
              <a:gd name="T45" fmla="*/ 80 h 160"/>
              <a:gd name="T46" fmla="*/ 46 w 94"/>
              <a:gd name="T47" fmla="*/ 4 h 160"/>
              <a:gd name="T48" fmla="*/ 83 w 94"/>
              <a:gd name="T49" fmla="*/ 4 h 160"/>
              <a:gd name="T50" fmla="*/ 50 w 94"/>
              <a:gd name="T51" fmla="*/ 54 h 160"/>
              <a:gd name="T52" fmla="*/ 50 w 94"/>
              <a:gd name="T53" fmla="*/ 56 h 160"/>
              <a:gd name="T54" fmla="*/ 52 w 94"/>
              <a:gd name="T55" fmla="*/ 58 h 160"/>
              <a:gd name="T56" fmla="*/ 85 w 94"/>
              <a:gd name="T57" fmla="*/ 58 h 160"/>
              <a:gd name="T58" fmla="*/ 13 w 94"/>
              <a:gd name="T59" fmla="*/ 142 h 160"/>
              <a:gd name="T60" fmla="*/ 13 w 94"/>
              <a:gd name="T61" fmla="*/ 142 h 160"/>
              <a:gd name="T62" fmla="*/ 13 w 94"/>
              <a:gd name="T63" fmla="*/ 142 h 160"/>
              <a:gd name="T64" fmla="*/ 13 w 94"/>
              <a:gd name="T65" fmla="*/ 1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4" h="160">
                <a:moveTo>
                  <a:pt x="92" y="54"/>
                </a:moveTo>
                <a:cubicBezTo>
                  <a:pt x="92" y="54"/>
                  <a:pt x="92" y="54"/>
                  <a:pt x="90" y="54"/>
                </a:cubicBezTo>
                <a:cubicBezTo>
                  <a:pt x="57" y="54"/>
                  <a:pt x="57" y="54"/>
                  <a:pt x="57" y="54"/>
                </a:cubicBezTo>
                <a:cubicBezTo>
                  <a:pt x="90" y="2"/>
                  <a:pt x="90" y="2"/>
                  <a:pt x="90" y="2"/>
                </a:cubicBezTo>
                <a:cubicBezTo>
                  <a:pt x="90" y="2"/>
                  <a:pt x="90" y="2"/>
                  <a:pt x="90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2"/>
                  <a:pt x="0" y="82"/>
                  <a:pt x="0" y="84"/>
                </a:cubicBezTo>
                <a:cubicBezTo>
                  <a:pt x="2" y="84"/>
                  <a:pt x="2" y="84"/>
                  <a:pt x="2" y="84"/>
                </a:cubicBezTo>
                <a:cubicBezTo>
                  <a:pt x="30" y="84"/>
                  <a:pt x="30" y="84"/>
                  <a:pt x="30" y="84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7"/>
                  <a:pt x="0" y="160"/>
                  <a:pt x="2" y="160"/>
                </a:cubicBezTo>
                <a:cubicBezTo>
                  <a:pt x="2" y="160"/>
                  <a:pt x="2" y="160"/>
                  <a:pt x="2" y="160"/>
                </a:cubicBezTo>
                <a:cubicBezTo>
                  <a:pt x="4" y="160"/>
                  <a:pt x="4" y="160"/>
                  <a:pt x="4" y="160"/>
                </a:cubicBezTo>
                <a:cubicBezTo>
                  <a:pt x="92" y="58"/>
                  <a:pt x="92" y="58"/>
                  <a:pt x="92" y="58"/>
                </a:cubicBezTo>
                <a:cubicBezTo>
                  <a:pt x="92" y="56"/>
                  <a:pt x="94" y="56"/>
                  <a:pt x="92" y="54"/>
                </a:cubicBezTo>
                <a:close/>
                <a:moveTo>
                  <a:pt x="13" y="142"/>
                </a:moveTo>
                <a:cubicBezTo>
                  <a:pt x="37" y="84"/>
                  <a:pt x="37" y="84"/>
                  <a:pt x="37" y="84"/>
                </a:cubicBezTo>
                <a:cubicBezTo>
                  <a:pt x="37" y="82"/>
                  <a:pt x="37" y="82"/>
                  <a:pt x="37" y="80"/>
                </a:cubicBezTo>
                <a:cubicBezTo>
                  <a:pt x="35" y="80"/>
                  <a:pt x="35" y="80"/>
                  <a:pt x="35" y="80"/>
                </a:cubicBezTo>
                <a:cubicBezTo>
                  <a:pt x="6" y="80"/>
                  <a:pt x="6" y="80"/>
                  <a:pt x="6" y="80"/>
                </a:cubicBezTo>
                <a:cubicBezTo>
                  <a:pt x="46" y="4"/>
                  <a:pt x="46" y="4"/>
                  <a:pt x="46" y="4"/>
                </a:cubicBezTo>
                <a:cubicBezTo>
                  <a:pt x="83" y="4"/>
                  <a:pt x="83" y="4"/>
                  <a:pt x="83" y="4"/>
                </a:cubicBezTo>
                <a:cubicBezTo>
                  <a:pt x="50" y="54"/>
                  <a:pt x="50" y="54"/>
                  <a:pt x="50" y="54"/>
                </a:cubicBezTo>
                <a:cubicBezTo>
                  <a:pt x="50" y="56"/>
                  <a:pt x="50" y="56"/>
                  <a:pt x="50" y="56"/>
                </a:cubicBezTo>
                <a:cubicBezTo>
                  <a:pt x="50" y="58"/>
                  <a:pt x="52" y="58"/>
                  <a:pt x="52" y="58"/>
                </a:cubicBezTo>
                <a:cubicBezTo>
                  <a:pt x="85" y="58"/>
                  <a:pt x="85" y="58"/>
                  <a:pt x="85" y="58"/>
                </a:cubicBezTo>
                <a:cubicBezTo>
                  <a:pt x="13" y="142"/>
                  <a:pt x="13" y="142"/>
                  <a:pt x="13" y="142"/>
                </a:cubicBezTo>
                <a:cubicBezTo>
                  <a:pt x="13" y="142"/>
                  <a:pt x="13" y="142"/>
                  <a:pt x="13" y="142"/>
                </a:cubicBezTo>
                <a:close/>
                <a:moveTo>
                  <a:pt x="13" y="142"/>
                </a:moveTo>
                <a:cubicBezTo>
                  <a:pt x="13" y="142"/>
                  <a:pt x="13" y="142"/>
                  <a:pt x="13" y="14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2CC2F106-5CBE-3969-4FD4-3CE51BC480E6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4678363"/>
            <a:ext cx="254000" cy="254000"/>
          </a:xfrm>
          <a:custGeom>
            <a:avLst/>
            <a:gdLst>
              <a:gd name="T0" fmla="*/ 0 w 160"/>
              <a:gd name="T1" fmla="*/ 49 h 160"/>
              <a:gd name="T2" fmla="*/ 40 w 160"/>
              <a:gd name="T3" fmla="*/ 41 h 160"/>
              <a:gd name="T4" fmla="*/ 40 w 160"/>
              <a:gd name="T5" fmla="*/ 11 h 160"/>
              <a:gd name="T6" fmla="*/ 20 w 160"/>
              <a:gd name="T7" fmla="*/ 20 h 160"/>
              <a:gd name="T8" fmla="*/ 29 w 160"/>
              <a:gd name="T9" fmla="*/ 20 h 160"/>
              <a:gd name="T10" fmla="*/ 160 w 160"/>
              <a:gd name="T11" fmla="*/ 49 h 160"/>
              <a:gd name="T12" fmla="*/ 151 w 160"/>
              <a:gd name="T13" fmla="*/ 41 h 160"/>
              <a:gd name="T14" fmla="*/ 151 w 160"/>
              <a:gd name="T15" fmla="*/ 11 h 160"/>
              <a:gd name="T16" fmla="*/ 129 w 160"/>
              <a:gd name="T17" fmla="*/ 20 h 160"/>
              <a:gd name="T18" fmla="*/ 140 w 160"/>
              <a:gd name="T19" fmla="*/ 20 h 160"/>
              <a:gd name="T20" fmla="*/ 51 w 160"/>
              <a:gd name="T21" fmla="*/ 112 h 160"/>
              <a:gd name="T22" fmla="*/ 11 w 160"/>
              <a:gd name="T23" fmla="*/ 120 h 160"/>
              <a:gd name="T24" fmla="*/ 11 w 160"/>
              <a:gd name="T25" fmla="*/ 150 h 160"/>
              <a:gd name="T26" fmla="*/ 29 w 160"/>
              <a:gd name="T27" fmla="*/ 142 h 160"/>
              <a:gd name="T28" fmla="*/ 20 w 160"/>
              <a:gd name="T29" fmla="*/ 142 h 160"/>
              <a:gd name="T30" fmla="*/ 80 w 160"/>
              <a:gd name="T31" fmla="*/ 11 h 160"/>
              <a:gd name="T32" fmla="*/ 80 w 160"/>
              <a:gd name="T33" fmla="*/ 42 h 160"/>
              <a:gd name="T34" fmla="*/ 99 w 160"/>
              <a:gd name="T35" fmla="*/ 31 h 160"/>
              <a:gd name="T36" fmla="*/ 69 w 160"/>
              <a:gd name="T37" fmla="*/ 11 h 160"/>
              <a:gd name="T38" fmla="*/ 80 w 160"/>
              <a:gd name="T39" fmla="*/ 31 h 160"/>
              <a:gd name="T40" fmla="*/ 59 w 160"/>
              <a:gd name="T41" fmla="*/ 42 h 160"/>
              <a:gd name="T42" fmla="*/ 69 w 160"/>
              <a:gd name="T43" fmla="*/ 42 h 160"/>
              <a:gd name="T44" fmla="*/ 91 w 160"/>
              <a:gd name="T45" fmla="*/ 60 h 160"/>
              <a:gd name="T46" fmla="*/ 99 w 160"/>
              <a:gd name="T47" fmla="*/ 71 h 160"/>
              <a:gd name="T48" fmla="*/ 20 w 160"/>
              <a:gd name="T49" fmla="*/ 91 h 160"/>
              <a:gd name="T50" fmla="*/ 10 w 160"/>
              <a:gd name="T51" fmla="*/ 61 h 160"/>
              <a:gd name="T52" fmla="*/ 10 w 160"/>
              <a:gd name="T53" fmla="*/ 101 h 160"/>
              <a:gd name="T54" fmla="*/ 29 w 160"/>
              <a:gd name="T55" fmla="*/ 61 h 160"/>
              <a:gd name="T56" fmla="*/ 29 w 160"/>
              <a:gd name="T57" fmla="*/ 71 h 160"/>
              <a:gd name="T58" fmla="*/ 69 w 160"/>
              <a:gd name="T59" fmla="*/ 91 h 160"/>
              <a:gd name="T60" fmla="*/ 50 w 160"/>
              <a:gd name="T61" fmla="*/ 61 h 160"/>
              <a:gd name="T62" fmla="*/ 29 w 160"/>
              <a:gd name="T63" fmla="*/ 82 h 160"/>
              <a:gd name="T64" fmla="*/ 39 w 160"/>
              <a:gd name="T65" fmla="*/ 91 h 160"/>
              <a:gd name="T66" fmla="*/ 80 w 160"/>
              <a:gd name="T67" fmla="*/ 101 h 160"/>
              <a:gd name="T68" fmla="*/ 91 w 160"/>
              <a:gd name="T69" fmla="*/ 82 h 160"/>
              <a:gd name="T70" fmla="*/ 91 w 160"/>
              <a:gd name="T71" fmla="*/ 112 h 160"/>
              <a:gd name="T72" fmla="*/ 80 w 160"/>
              <a:gd name="T73" fmla="*/ 120 h 160"/>
              <a:gd name="T74" fmla="*/ 59 w 160"/>
              <a:gd name="T75" fmla="*/ 160 h 160"/>
              <a:gd name="T76" fmla="*/ 110 w 160"/>
              <a:gd name="T77" fmla="*/ 150 h 160"/>
              <a:gd name="T78" fmla="*/ 91 w 160"/>
              <a:gd name="T79" fmla="*/ 112 h 160"/>
              <a:gd name="T80" fmla="*/ 59 w 160"/>
              <a:gd name="T81" fmla="*/ 142 h 160"/>
              <a:gd name="T82" fmla="*/ 99 w 160"/>
              <a:gd name="T83" fmla="*/ 131 h 160"/>
              <a:gd name="T84" fmla="*/ 99 w 160"/>
              <a:gd name="T85" fmla="*/ 112 h 160"/>
              <a:gd name="T86" fmla="*/ 122 w 160"/>
              <a:gd name="T87" fmla="*/ 131 h 160"/>
              <a:gd name="T88" fmla="*/ 129 w 160"/>
              <a:gd name="T89" fmla="*/ 142 h 160"/>
              <a:gd name="T90" fmla="*/ 140 w 160"/>
              <a:gd name="T91" fmla="*/ 160 h 160"/>
              <a:gd name="T92" fmla="*/ 140 w 160"/>
              <a:gd name="T93" fmla="*/ 150 h 160"/>
              <a:gd name="T94" fmla="*/ 160 w 160"/>
              <a:gd name="T95" fmla="*/ 120 h 160"/>
              <a:gd name="T96" fmla="*/ 151 w 160"/>
              <a:gd name="T97" fmla="*/ 120 h 160"/>
              <a:gd name="T98" fmla="*/ 110 w 160"/>
              <a:gd name="T99" fmla="*/ 91 h 160"/>
              <a:gd name="T100" fmla="*/ 121 w 160"/>
              <a:gd name="T101" fmla="*/ 120 h 160"/>
              <a:gd name="T102" fmla="*/ 129 w 160"/>
              <a:gd name="T103" fmla="*/ 71 h 160"/>
              <a:gd name="T104" fmla="*/ 121 w 160"/>
              <a:gd name="T105" fmla="*/ 71 h 160"/>
              <a:gd name="T106" fmla="*/ 151 w 160"/>
              <a:gd name="T107" fmla="*/ 82 h 160"/>
              <a:gd name="T108" fmla="*/ 160 w 160"/>
              <a:gd name="T109" fmla="*/ 61 h 160"/>
              <a:gd name="T110" fmla="*/ 140 w 160"/>
              <a:gd name="T111" fmla="*/ 101 h 160"/>
              <a:gd name="T112" fmla="*/ 140 w 160"/>
              <a:gd name="T113" fmla="*/ 9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51" y="0"/>
                </a:moveTo>
                <a:lnTo>
                  <a:pt x="0" y="0"/>
                </a:lnTo>
                <a:lnTo>
                  <a:pt x="0" y="49"/>
                </a:lnTo>
                <a:lnTo>
                  <a:pt x="51" y="49"/>
                </a:lnTo>
                <a:lnTo>
                  <a:pt x="51" y="0"/>
                </a:lnTo>
                <a:close/>
                <a:moveTo>
                  <a:pt x="40" y="41"/>
                </a:moveTo>
                <a:lnTo>
                  <a:pt x="11" y="41"/>
                </a:lnTo>
                <a:lnTo>
                  <a:pt x="11" y="11"/>
                </a:lnTo>
                <a:lnTo>
                  <a:pt x="40" y="11"/>
                </a:lnTo>
                <a:lnTo>
                  <a:pt x="40" y="41"/>
                </a:lnTo>
                <a:close/>
                <a:moveTo>
                  <a:pt x="29" y="20"/>
                </a:moveTo>
                <a:lnTo>
                  <a:pt x="20" y="20"/>
                </a:lnTo>
                <a:lnTo>
                  <a:pt x="20" y="31"/>
                </a:lnTo>
                <a:lnTo>
                  <a:pt x="29" y="31"/>
                </a:lnTo>
                <a:lnTo>
                  <a:pt x="29" y="20"/>
                </a:lnTo>
                <a:close/>
                <a:moveTo>
                  <a:pt x="110" y="0"/>
                </a:moveTo>
                <a:lnTo>
                  <a:pt x="110" y="49"/>
                </a:lnTo>
                <a:lnTo>
                  <a:pt x="160" y="49"/>
                </a:lnTo>
                <a:lnTo>
                  <a:pt x="160" y="0"/>
                </a:lnTo>
                <a:lnTo>
                  <a:pt x="110" y="0"/>
                </a:lnTo>
                <a:close/>
                <a:moveTo>
                  <a:pt x="151" y="41"/>
                </a:moveTo>
                <a:lnTo>
                  <a:pt x="121" y="41"/>
                </a:lnTo>
                <a:lnTo>
                  <a:pt x="121" y="11"/>
                </a:lnTo>
                <a:lnTo>
                  <a:pt x="151" y="11"/>
                </a:lnTo>
                <a:lnTo>
                  <a:pt x="151" y="41"/>
                </a:lnTo>
                <a:close/>
                <a:moveTo>
                  <a:pt x="140" y="20"/>
                </a:moveTo>
                <a:lnTo>
                  <a:pt x="129" y="20"/>
                </a:lnTo>
                <a:lnTo>
                  <a:pt x="129" y="31"/>
                </a:lnTo>
                <a:lnTo>
                  <a:pt x="140" y="31"/>
                </a:lnTo>
                <a:lnTo>
                  <a:pt x="140" y="20"/>
                </a:lnTo>
                <a:close/>
                <a:moveTo>
                  <a:pt x="0" y="160"/>
                </a:moveTo>
                <a:lnTo>
                  <a:pt x="51" y="160"/>
                </a:lnTo>
                <a:lnTo>
                  <a:pt x="51" y="112"/>
                </a:lnTo>
                <a:lnTo>
                  <a:pt x="0" y="112"/>
                </a:lnTo>
                <a:lnTo>
                  <a:pt x="0" y="160"/>
                </a:lnTo>
                <a:close/>
                <a:moveTo>
                  <a:pt x="11" y="120"/>
                </a:moveTo>
                <a:lnTo>
                  <a:pt x="40" y="120"/>
                </a:lnTo>
                <a:lnTo>
                  <a:pt x="40" y="150"/>
                </a:lnTo>
                <a:lnTo>
                  <a:pt x="11" y="150"/>
                </a:lnTo>
                <a:lnTo>
                  <a:pt x="11" y="120"/>
                </a:lnTo>
                <a:close/>
                <a:moveTo>
                  <a:pt x="20" y="142"/>
                </a:moveTo>
                <a:lnTo>
                  <a:pt x="29" y="142"/>
                </a:lnTo>
                <a:lnTo>
                  <a:pt x="29" y="131"/>
                </a:lnTo>
                <a:lnTo>
                  <a:pt x="20" y="131"/>
                </a:lnTo>
                <a:lnTo>
                  <a:pt x="20" y="142"/>
                </a:lnTo>
                <a:close/>
                <a:moveTo>
                  <a:pt x="99" y="0"/>
                </a:moveTo>
                <a:lnTo>
                  <a:pt x="80" y="0"/>
                </a:lnTo>
                <a:lnTo>
                  <a:pt x="80" y="11"/>
                </a:lnTo>
                <a:lnTo>
                  <a:pt x="99" y="11"/>
                </a:lnTo>
                <a:lnTo>
                  <a:pt x="99" y="0"/>
                </a:lnTo>
                <a:close/>
                <a:moveTo>
                  <a:pt x="80" y="42"/>
                </a:moveTo>
                <a:lnTo>
                  <a:pt x="91" y="42"/>
                </a:lnTo>
                <a:lnTo>
                  <a:pt x="91" y="31"/>
                </a:lnTo>
                <a:lnTo>
                  <a:pt x="99" y="31"/>
                </a:lnTo>
                <a:lnTo>
                  <a:pt x="99" y="20"/>
                </a:lnTo>
                <a:lnTo>
                  <a:pt x="69" y="20"/>
                </a:lnTo>
                <a:lnTo>
                  <a:pt x="69" y="11"/>
                </a:lnTo>
                <a:lnTo>
                  <a:pt x="59" y="11"/>
                </a:lnTo>
                <a:lnTo>
                  <a:pt x="59" y="31"/>
                </a:lnTo>
                <a:lnTo>
                  <a:pt x="80" y="31"/>
                </a:lnTo>
                <a:lnTo>
                  <a:pt x="80" y="42"/>
                </a:lnTo>
                <a:close/>
                <a:moveTo>
                  <a:pt x="69" y="42"/>
                </a:moveTo>
                <a:lnTo>
                  <a:pt x="59" y="42"/>
                </a:lnTo>
                <a:lnTo>
                  <a:pt x="59" y="49"/>
                </a:lnTo>
                <a:lnTo>
                  <a:pt x="69" y="49"/>
                </a:lnTo>
                <a:lnTo>
                  <a:pt x="69" y="42"/>
                </a:lnTo>
                <a:close/>
                <a:moveTo>
                  <a:pt x="99" y="49"/>
                </a:moveTo>
                <a:lnTo>
                  <a:pt x="91" y="49"/>
                </a:lnTo>
                <a:lnTo>
                  <a:pt x="91" y="60"/>
                </a:lnTo>
                <a:lnTo>
                  <a:pt x="59" y="60"/>
                </a:lnTo>
                <a:lnTo>
                  <a:pt x="59" y="71"/>
                </a:lnTo>
                <a:lnTo>
                  <a:pt x="99" y="71"/>
                </a:lnTo>
                <a:lnTo>
                  <a:pt x="99" y="49"/>
                </a:lnTo>
                <a:close/>
                <a:moveTo>
                  <a:pt x="10" y="91"/>
                </a:moveTo>
                <a:lnTo>
                  <a:pt x="20" y="91"/>
                </a:lnTo>
                <a:lnTo>
                  <a:pt x="20" y="82"/>
                </a:lnTo>
                <a:lnTo>
                  <a:pt x="10" y="82"/>
                </a:lnTo>
                <a:lnTo>
                  <a:pt x="10" y="61"/>
                </a:lnTo>
                <a:lnTo>
                  <a:pt x="0" y="61"/>
                </a:lnTo>
                <a:lnTo>
                  <a:pt x="0" y="101"/>
                </a:lnTo>
                <a:lnTo>
                  <a:pt x="10" y="101"/>
                </a:lnTo>
                <a:lnTo>
                  <a:pt x="10" y="91"/>
                </a:lnTo>
                <a:close/>
                <a:moveTo>
                  <a:pt x="29" y="71"/>
                </a:moveTo>
                <a:lnTo>
                  <a:pt x="29" y="61"/>
                </a:lnTo>
                <a:lnTo>
                  <a:pt x="20" y="61"/>
                </a:lnTo>
                <a:lnTo>
                  <a:pt x="20" y="71"/>
                </a:lnTo>
                <a:lnTo>
                  <a:pt x="29" y="71"/>
                </a:lnTo>
                <a:close/>
                <a:moveTo>
                  <a:pt x="80" y="101"/>
                </a:moveTo>
                <a:lnTo>
                  <a:pt x="80" y="91"/>
                </a:lnTo>
                <a:lnTo>
                  <a:pt x="69" y="91"/>
                </a:lnTo>
                <a:lnTo>
                  <a:pt x="69" y="82"/>
                </a:lnTo>
                <a:lnTo>
                  <a:pt x="50" y="82"/>
                </a:lnTo>
                <a:lnTo>
                  <a:pt x="50" y="61"/>
                </a:lnTo>
                <a:lnTo>
                  <a:pt x="39" y="61"/>
                </a:lnTo>
                <a:lnTo>
                  <a:pt x="39" y="82"/>
                </a:lnTo>
                <a:lnTo>
                  <a:pt x="29" y="82"/>
                </a:lnTo>
                <a:lnTo>
                  <a:pt x="29" y="101"/>
                </a:lnTo>
                <a:lnTo>
                  <a:pt x="39" y="101"/>
                </a:lnTo>
                <a:lnTo>
                  <a:pt x="39" y="91"/>
                </a:lnTo>
                <a:lnTo>
                  <a:pt x="59" y="91"/>
                </a:lnTo>
                <a:lnTo>
                  <a:pt x="59" y="101"/>
                </a:lnTo>
                <a:lnTo>
                  <a:pt x="80" y="101"/>
                </a:lnTo>
                <a:close/>
                <a:moveTo>
                  <a:pt x="99" y="101"/>
                </a:moveTo>
                <a:lnTo>
                  <a:pt x="99" y="82"/>
                </a:lnTo>
                <a:lnTo>
                  <a:pt x="91" y="82"/>
                </a:lnTo>
                <a:lnTo>
                  <a:pt x="91" y="101"/>
                </a:lnTo>
                <a:lnTo>
                  <a:pt x="99" y="101"/>
                </a:lnTo>
                <a:close/>
                <a:moveTo>
                  <a:pt x="91" y="112"/>
                </a:moveTo>
                <a:lnTo>
                  <a:pt x="59" y="112"/>
                </a:lnTo>
                <a:lnTo>
                  <a:pt x="59" y="120"/>
                </a:lnTo>
                <a:lnTo>
                  <a:pt x="80" y="120"/>
                </a:lnTo>
                <a:lnTo>
                  <a:pt x="80" y="150"/>
                </a:lnTo>
                <a:lnTo>
                  <a:pt x="59" y="150"/>
                </a:lnTo>
                <a:lnTo>
                  <a:pt x="59" y="160"/>
                </a:lnTo>
                <a:lnTo>
                  <a:pt x="91" y="160"/>
                </a:lnTo>
                <a:lnTo>
                  <a:pt x="91" y="150"/>
                </a:lnTo>
                <a:lnTo>
                  <a:pt x="110" y="150"/>
                </a:lnTo>
                <a:lnTo>
                  <a:pt x="110" y="142"/>
                </a:lnTo>
                <a:lnTo>
                  <a:pt x="91" y="142"/>
                </a:lnTo>
                <a:lnTo>
                  <a:pt x="91" y="112"/>
                </a:lnTo>
                <a:close/>
                <a:moveTo>
                  <a:pt x="69" y="131"/>
                </a:moveTo>
                <a:lnTo>
                  <a:pt x="59" y="131"/>
                </a:lnTo>
                <a:lnTo>
                  <a:pt x="59" y="142"/>
                </a:lnTo>
                <a:lnTo>
                  <a:pt x="69" y="142"/>
                </a:lnTo>
                <a:lnTo>
                  <a:pt x="69" y="131"/>
                </a:lnTo>
                <a:close/>
                <a:moveTo>
                  <a:pt x="99" y="131"/>
                </a:moveTo>
                <a:lnTo>
                  <a:pt x="110" y="131"/>
                </a:lnTo>
                <a:lnTo>
                  <a:pt x="110" y="112"/>
                </a:lnTo>
                <a:lnTo>
                  <a:pt x="99" y="112"/>
                </a:lnTo>
                <a:lnTo>
                  <a:pt x="99" y="131"/>
                </a:lnTo>
                <a:close/>
                <a:moveTo>
                  <a:pt x="151" y="131"/>
                </a:moveTo>
                <a:lnTo>
                  <a:pt x="122" y="131"/>
                </a:lnTo>
                <a:lnTo>
                  <a:pt x="122" y="160"/>
                </a:lnTo>
                <a:lnTo>
                  <a:pt x="129" y="160"/>
                </a:lnTo>
                <a:lnTo>
                  <a:pt x="129" y="142"/>
                </a:lnTo>
                <a:lnTo>
                  <a:pt x="151" y="142"/>
                </a:lnTo>
                <a:lnTo>
                  <a:pt x="151" y="131"/>
                </a:lnTo>
                <a:close/>
                <a:moveTo>
                  <a:pt x="140" y="160"/>
                </a:moveTo>
                <a:lnTo>
                  <a:pt x="160" y="160"/>
                </a:lnTo>
                <a:lnTo>
                  <a:pt x="160" y="150"/>
                </a:lnTo>
                <a:lnTo>
                  <a:pt x="140" y="150"/>
                </a:lnTo>
                <a:lnTo>
                  <a:pt x="140" y="160"/>
                </a:lnTo>
                <a:close/>
                <a:moveTo>
                  <a:pt x="151" y="120"/>
                </a:moveTo>
                <a:lnTo>
                  <a:pt x="160" y="120"/>
                </a:lnTo>
                <a:lnTo>
                  <a:pt x="160" y="112"/>
                </a:lnTo>
                <a:lnTo>
                  <a:pt x="151" y="112"/>
                </a:lnTo>
                <a:lnTo>
                  <a:pt x="151" y="120"/>
                </a:lnTo>
                <a:close/>
                <a:moveTo>
                  <a:pt x="129" y="120"/>
                </a:moveTo>
                <a:lnTo>
                  <a:pt x="129" y="91"/>
                </a:lnTo>
                <a:lnTo>
                  <a:pt x="110" y="91"/>
                </a:lnTo>
                <a:lnTo>
                  <a:pt x="110" y="101"/>
                </a:lnTo>
                <a:lnTo>
                  <a:pt x="121" y="101"/>
                </a:lnTo>
                <a:lnTo>
                  <a:pt x="121" y="120"/>
                </a:lnTo>
                <a:lnTo>
                  <a:pt x="129" y="120"/>
                </a:lnTo>
                <a:close/>
                <a:moveTo>
                  <a:pt x="140" y="71"/>
                </a:moveTo>
                <a:lnTo>
                  <a:pt x="129" y="71"/>
                </a:lnTo>
                <a:lnTo>
                  <a:pt x="129" y="61"/>
                </a:lnTo>
                <a:lnTo>
                  <a:pt x="121" y="61"/>
                </a:lnTo>
                <a:lnTo>
                  <a:pt x="121" y="71"/>
                </a:lnTo>
                <a:lnTo>
                  <a:pt x="110" y="71"/>
                </a:lnTo>
                <a:lnTo>
                  <a:pt x="110" y="82"/>
                </a:lnTo>
                <a:lnTo>
                  <a:pt x="151" y="82"/>
                </a:lnTo>
                <a:lnTo>
                  <a:pt x="151" y="71"/>
                </a:lnTo>
                <a:lnTo>
                  <a:pt x="160" y="71"/>
                </a:lnTo>
                <a:lnTo>
                  <a:pt x="160" y="61"/>
                </a:lnTo>
                <a:lnTo>
                  <a:pt x="140" y="61"/>
                </a:lnTo>
                <a:lnTo>
                  <a:pt x="140" y="71"/>
                </a:lnTo>
                <a:close/>
                <a:moveTo>
                  <a:pt x="140" y="101"/>
                </a:moveTo>
                <a:lnTo>
                  <a:pt x="160" y="101"/>
                </a:lnTo>
                <a:lnTo>
                  <a:pt x="160" y="91"/>
                </a:lnTo>
                <a:lnTo>
                  <a:pt x="140" y="91"/>
                </a:lnTo>
                <a:lnTo>
                  <a:pt x="140" y="10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F6168648-774D-B9F5-481A-13734716F52F}"/>
              </a:ext>
            </a:extLst>
          </p:cNvPr>
          <p:cNvSpPr>
            <a:spLocks noEditPoints="1"/>
          </p:cNvSpPr>
          <p:nvPr/>
        </p:nvSpPr>
        <p:spPr bwMode="auto">
          <a:xfrm>
            <a:off x="5699126" y="4125913"/>
            <a:ext cx="239713" cy="255588"/>
          </a:xfrm>
          <a:custGeom>
            <a:avLst/>
            <a:gdLst>
              <a:gd name="T0" fmla="*/ 130 w 151"/>
              <a:gd name="T1" fmla="*/ 2 h 161"/>
              <a:gd name="T2" fmla="*/ 130 w 151"/>
              <a:gd name="T3" fmla="*/ 81 h 161"/>
              <a:gd name="T4" fmla="*/ 134 w 151"/>
              <a:gd name="T5" fmla="*/ 85 h 161"/>
              <a:gd name="T6" fmla="*/ 22 w 151"/>
              <a:gd name="T7" fmla="*/ 6 h 161"/>
              <a:gd name="T8" fmla="*/ 17 w 151"/>
              <a:gd name="T9" fmla="*/ 2 h 161"/>
              <a:gd name="T10" fmla="*/ 22 w 151"/>
              <a:gd name="T11" fmla="*/ 85 h 161"/>
              <a:gd name="T12" fmla="*/ 22 w 151"/>
              <a:gd name="T13" fmla="*/ 6 h 161"/>
              <a:gd name="T14" fmla="*/ 34 w 151"/>
              <a:gd name="T15" fmla="*/ 12 h 161"/>
              <a:gd name="T16" fmla="*/ 38 w 151"/>
              <a:gd name="T17" fmla="*/ 77 h 161"/>
              <a:gd name="T18" fmla="*/ 38 w 151"/>
              <a:gd name="T19" fmla="*/ 14 h 161"/>
              <a:gd name="T20" fmla="*/ 113 w 151"/>
              <a:gd name="T21" fmla="*/ 10 h 161"/>
              <a:gd name="T22" fmla="*/ 113 w 151"/>
              <a:gd name="T23" fmla="*/ 72 h 161"/>
              <a:gd name="T24" fmla="*/ 117 w 151"/>
              <a:gd name="T25" fmla="*/ 75 h 161"/>
              <a:gd name="T26" fmla="*/ 113 w 151"/>
              <a:gd name="T27" fmla="*/ 10 h 161"/>
              <a:gd name="T28" fmla="*/ 100 w 151"/>
              <a:gd name="T29" fmla="*/ 66 h 161"/>
              <a:gd name="T30" fmla="*/ 96 w 151"/>
              <a:gd name="T31" fmla="*/ 21 h 161"/>
              <a:gd name="T32" fmla="*/ 96 w 151"/>
              <a:gd name="T33" fmla="*/ 61 h 161"/>
              <a:gd name="T34" fmla="*/ 53 w 151"/>
              <a:gd name="T35" fmla="*/ 65 h 161"/>
              <a:gd name="T36" fmla="*/ 55 w 151"/>
              <a:gd name="T37" fmla="*/ 61 h 161"/>
              <a:gd name="T38" fmla="*/ 55 w 151"/>
              <a:gd name="T39" fmla="*/ 21 h 161"/>
              <a:gd name="T40" fmla="*/ 51 w 151"/>
              <a:gd name="T41" fmla="*/ 65 h 161"/>
              <a:gd name="T42" fmla="*/ 85 w 151"/>
              <a:gd name="T43" fmla="*/ 34 h 161"/>
              <a:gd name="T44" fmla="*/ 66 w 151"/>
              <a:gd name="T45" fmla="*/ 53 h 161"/>
              <a:gd name="T46" fmla="*/ 42 w 151"/>
              <a:gd name="T47" fmla="*/ 161 h 161"/>
              <a:gd name="T48" fmla="*/ 47 w 151"/>
              <a:gd name="T49" fmla="*/ 155 h 161"/>
              <a:gd name="T50" fmla="*/ 106 w 151"/>
              <a:gd name="T51" fmla="*/ 159 h 161"/>
              <a:gd name="T52" fmla="*/ 111 w 151"/>
              <a:gd name="T53" fmla="*/ 157 h 161"/>
              <a:gd name="T54" fmla="*/ 85 w 151"/>
              <a:gd name="T55" fmla="*/ 34 h 161"/>
              <a:gd name="T56" fmla="*/ 83 w 151"/>
              <a:gd name="T57" fmla="*/ 45 h 161"/>
              <a:gd name="T58" fmla="*/ 68 w 151"/>
              <a:gd name="T59" fmla="*/ 45 h 161"/>
              <a:gd name="T60" fmla="*/ 85 w 151"/>
              <a:gd name="T61" fmla="*/ 76 h 161"/>
              <a:gd name="T62" fmla="*/ 72 w 151"/>
              <a:gd name="T63" fmla="*/ 57 h 161"/>
              <a:gd name="T64" fmla="*/ 79 w 151"/>
              <a:gd name="T65" fmla="*/ 57 h 161"/>
              <a:gd name="T66" fmla="*/ 68 w 151"/>
              <a:gd name="T67" fmla="*/ 70 h 161"/>
              <a:gd name="T68" fmla="*/ 59 w 151"/>
              <a:gd name="T69" fmla="*/ 100 h 161"/>
              <a:gd name="T70" fmla="*/ 49 w 151"/>
              <a:gd name="T71" fmla="*/ 148 h 161"/>
              <a:gd name="T72" fmla="*/ 91 w 151"/>
              <a:gd name="T73" fmla="*/ 125 h 161"/>
              <a:gd name="T74" fmla="*/ 87 w 151"/>
              <a:gd name="T75" fmla="*/ 89 h 161"/>
              <a:gd name="T76" fmla="*/ 62 w 151"/>
              <a:gd name="T77" fmla="*/ 106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1" h="161">
                <a:moveTo>
                  <a:pt x="134" y="2"/>
                </a:moveTo>
                <a:cubicBezTo>
                  <a:pt x="132" y="2"/>
                  <a:pt x="130" y="0"/>
                  <a:pt x="130" y="2"/>
                </a:cubicBezTo>
                <a:cubicBezTo>
                  <a:pt x="128" y="2"/>
                  <a:pt x="128" y="4"/>
                  <a:pt x="130" y="6"/>
                </a:cubicBezTo>
                <a:cubicBezTo>
                  <a:pt x="145" y="28"/>
                  <a:pt x="145" y="60"/>
                  <a:pt x="130" y="81"/>
                </a:cubicBezTo>
                <a:cubicBezTo>
                  <a:pt x="128" y="83"/>
                  <a:pt x="128" y="85"/>
                  <a:pt x="130" y="85"/>
                </a:cubicBezTo>
                <a:cubicBezTo>
                  <a:pt x="130" y="87"/>
                  <a:pt x="132" y="85"/>
                  <a:pt x="134" y="85"/>
                </a:cubicBezTo>
                <a:cubicBezTo>
                  <a:pt x="151" y="60"/>
                  <a:pt x="151" y="28"/>
                  <a:pt x="134" y="2"/>
                </a:cubicBezTo>
                <a:close/>
                <a:moveTo>
                  <a:pt x="22" y="6"/>
                </a:moveTo>
                <a:cubicBezTo>
                  <a:pt x="24" y="4"/>
                  <a:pt x="24" y="2"/>
                  <a:pt x="22" y="2"/>
                </a:cubicBezTo>
                <a:cubicBezTo>
                  <a:pt x="22" y="0"/>
                  <a:pt x="20" y="2"/>
                  <a:pt x="17" y="2"/>
                </a:cubicBezTo>
                <a:cubicBezTo>
                  <a:pt x="0" y="28"/>
                  <a:pt x="0" y="60"/>
                  <a:pt x="17" y="85"/>
                </a:cubicBezTo>
                <a:cubicBezTo>
                  <a:pt x="20" y="85"/>
                  <a:pt x="22" y="87"/>
                  <a:pt x="22" y="85"/>
                </a:cubicBezTo>
                <a:cubicBezTo>
                  <a:pt x="24" y="85"/>
                  <a:pt x="24" y="83"/>
                  <a:pt x="22" y="81"/>
                </a:cubicBezTo>
                <a:cubicBezTo>
                  <a:pt x="7" y="60"/>
                  <a:pt x="7" y="28"/>
                  <a:pt x="22" y="6"/>
                </a:cubicBezTo>
                <a:close/>
                <a:moveTo>
                  <a:pt x="38" y="10"/>
                </a:moveTo>
                <a:cubicBezTo>
                  <a:pt x="38" y="10"/>
                  <a:pt x="36" y="10"/>
                  <a:pt x="34" y="12"/>
                </a:cubicBezTo>
                <a:cubicBezTo>
                  <a:pt x="19" y="29"/>
                  <a:pt x="19" y="57"/>
                  <a:pt x="34" y="75"/>
                </a:cubicBezTo>
                <a:cubicBezTo>
                  <a:pt x="36" y="77"/>
                  <a:pt x="38" y="77"/>
                  <a:pt x="38" y="77"/>
                </a:cubicBezTo>
                <a:cubicBezTo>
                  <a:pt x="40" y="75"/>
                  <a:pt x="40" y="72"/>
                  <a:pt x="38" y="72"/>
                </a:cubicBezTo>
                <a:cubicBezTo>
                  <a:pt x="25" y="55"/>
                  <a:pt x="25" y="31"/>
                  <a:pt x="38" y="14"/>
                </a:cubicBezTo>
                <a:cubicBezTo>
                  <a:pt x="40" y="14"/>
                  <a:pt x="40" y="12"/>
                  <a:pt x="38" y="10"/>
                </a:cubicBezTo>
                <a:close/>
                <a:moveTo>
                  <a:pt x="113" y="10"/>
                </a:moveTo>
                <a:cubicBezTo>
                  <a:pt x="111" y="12"/>
                  <a:pt x="111" y="14"/>
                  <a:pt x="113" y="14"/>
                </a:cubicBezTo>
                <a:cubicBezTo>
                  <a:pt x="125" y="31"/>
                  <a:pt x="125" y="55"/>
                  <a:pt x="113" y="72"/>
                </a:cubicBezTo>
                <a:cubicBezTo>
                  <a:pt x="111" y="72"/>
                  <a:pt x="111" y="75"/>
                  <a:pt x="113" y="77"/>
                </a:cubicBezTo>
                <a:cubicBezTo>
                  <a:pt x="113" y="77"/>
                  <a:pt x="115" y="77"/>
                  <a:pt x="117" y="75"/>
                </a:cubicBezTo>
                <a:cubicBezTo>
                  <a:pt x="131" y="57"/>
                  <a:pt x="131" y="29"/>
                  <a:pt x="117" y="12"/>
                </a:cubicBezTo>
                <a:cubicBezTo>
                  <a:pt x="115" y="10"/>
                  <a:pt x="113" y="10"/>
                  <a:pt x="113" y="10"/>
                </a:cubicBezTo>
                <a:close/>
                <a:moveTo>
                  <a:pt x="96" y="66"/>
                </a:moveTo>
                <a:cubicBezTo>
                  <a:pt x="96" y="68"/>
                  <a:pt x="98" y="68"/>
                  <a:pt x="100" y="66"/>
                </a:cubicBezTo>
                <a:cubicBezTo>
                  <a:pt x="111" y="53"/>
                  <a:pt x="111" y="34"/>
                  <a:pt x="100" y="21"/>
                </a:cubicBezTo>
                <a:cubicBezTo>
                  <a:pt x="98" y="19"/>
                  <a:pt x="96" y="19"/>
                  <a:pt x="96" y="21"/>
                </a:cubicBezTo>
                <a:cubicBezTo>
                  <a:pt x="93" y="21"/>
                  <a:pt x="93" y="23"/>
                  <a:pt x="96" y="25"/>
                </a:cubicBezTo>
                <a:cubicBezTo>
                  <a:pt x="104" y="36"/>
                  <a:pt x="104" y="51"/>
                  <a:pt x="96" y="61"/>
                </a:cubicBezTo>
                <a:cubicBezTo>
                  <a:pt x="93" y="64"/>
                  <a:pt x="93" y="66"/>
                  <a:pt x="96" y="66"/>
                </a:cubicBezTo>
                <a:close/>
                <a:moveTo>
                  <a:pt x="53" y="65"/>
                </a:moveTo>
                <a:cubicBezTo>
                  <a:pt x="55" y="65"/>
                  <a:pt x="57" y="65"/>
                  <a:pt x="57" y="63"/>
                </a:cubicBezTo>
                <a:cubicBezTo>
                  <a:pt x="57" y="63"/>
                  <a:pt x="55" y="63"/>
                  <a:pt x="55" y="61"/>
                </a:cubicBezTo>
                <a:cubicBezTo>
                  <a:pt x="47" y="51"/>
                  <a:pt x="47" y="36"/>
                  <a:pt x="55" y="25"/>
                </a:cubicBezTo>
                <a:cubicBezTo>
                  <a:pt x="57" y="23"/>
                  <a:pt x="57" y="21"/>
                  <a:pt x="55" y="21"/>
                </a:cubicBezTo>
                <a:cubicBezTo>
                  <a:pt x="55" y="19"/>
                  <a:pt x="53" y="19"/>
                  <a:pt x="51" y="21"/>
                </a:cubicBezTo>
                <a:cubicBezTo>
                  <a:pt x="40" y="34"/>
                  <a:pt x="40" y="53"/>
                  <a:pt x="51" y="65"/>
                </a:cubicBezTo>
                <a:cubicBezTo>
                  <a:pt x="53" y="65"/>
                  <a:pt x="53" y="65"/>
                  <a:pt x="53" y="65"/>
                </a:cubicBezTo>
                <a:close/>
                <a:moveTo>
                  <a:pt x="85" y="34"/>
                </a:moveTo>
                <a:cubicBezTo>
                  <a:pt x="81" y="30"/>
                  <a:pt x="72" y="28"/>
                  <a:pt x="66" y="34"/>
                </a:cubicBezTo>
                <a:cubicBezTo>
                  <a:pt x="62" y="38"/>
                  <a:pt x="59" y="47"/>
                  <a:pt x="66" y="53"/>
                </a:cubicBezTo>
                <a:cubicBezTo>
                  <a:pt x="40" y="157"/>
                  <a:pt x="40" y="157"/>
                  <a:pt x="40" y="157"/>
                </a:cubicBezTo>
                <a:cubicBezTo>
                  <a:pt x="40" y="159"/>
                  <a:pt x="40" y="159"/>
                  <a:pt x="42" y="161"/>
                </a:cubicBezTo>
                <a:cubicBezTo>
                  <a:pt x="45" y="161"/>
                  <a:pt x="45" y="159"/>
                  <a:pt x="45" y="159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98" y="127"/>
                  <a:pt x="98" y="127"/>
                  <a:pt x="98" y="127"/>
                </a:cubicBezTo>
                <a:cubicBezTo>
                  <a:pt x="106" y="159"/>
                  <a:pt x="106" y="159"/>
                  <a:pt x="106" y="159"/>
                </a:cubicBezTo>
                <a:cubicBezTo>
                  <a:pt x="106" y="159"/>
                  <a:pt x="106" y="161"/>
                  <a:pt x="109" y="161"/>
                </a:cubicBezTo>
                <a:cubicBezTo>
                  <a:pt x="111" y="159"/>
                  <a:pt x="111" y="159"/>
                  <a:pt x="111" y="157"/>
                </a:cubicBezTo>
                <a:cubicBezTo>
                  <a:pt x="85" y="53"/>
                  <a:pt x="85" y="53"/>
                  <a:pt x="85" y="53"/>
                </a:cubicBezTo>
                <a:cubicBezTo>
                  <a:pt x="89" y="49"/>
                  <a:pt x="91" y="40"/>
                  <a:pt x="85" y="34"/>
                </a:cubicBezTo>
                <a:close/>
                <a:moveTo>
                  <a:pt x="74" y="36"/>
                </a:moveTo>
                <a:cubicBezTo>
                  <a:pt x="81" y="36"/>
                  <a:pt x="83" y="38"/>
                  <a:pt x="83" y="45"/>
                </a:cubicBezTo>
                <a:cubicBezTo>
                  <a:pt x="83" y="49"/>
                  <a:pt x="81" y="51"/>
                  <a:pt x="74" y="51"/>
                </a:cubicBezTo>
                <a:cubicBezTo>
                  <a:pt x="70" y="51"/>
                  <a:pt x="68" y="49"/>
                  <a:pt x="68" y="45"/>
                </a:cubicBezTo>
                <a:cubicBezTo>
                  <a:pt x="68" y="38"/>
                  <a:pt x="70" y="36"/>
                  <a:pt x="74" y="36"/>
                </a:cubicBezTo>
                <a:close/>
                <a:moveTo>
                  <a:pt x="85" y="76"/>
                </a:moveTo>
                <a:cubicBezTo>
                  <a:pt x="70" y="64"/>
                  <a:pt x="70" y="64"/>
                  <a:pt x="70" y="64"/>
                </a:cubicBezTo>
                <a:cubicBezTo>
                  <a:pt x="72" y="57"/>
                  <a:pt x="72" y="57"/>
                  <a:pt x="72" y="57"/>
                </a:cubicBezTo>
                <a:cubicBezTo>
                  <a:pt x="74" y="57"/>
                  <a:pt x="74" y="57"/>
                  <a:pt x="74" y="57"/>
                </a:cubicBezTo>
                <a:cubicBezTo>
                  <a:pt x="77" y="57"/>
                  <a:pt x="79" y="57"/>
                  <a:pt x="79" y="57"/>
                </a:cubicBezTo>
                <a:lnTo>
                  <a:pt x="85" y="76"/>
                </a:lnTo>
                <a:close/>
                <a:moveTo>
                  <a:pt x="68" y="70"/>
                </a:moveTo>
                <a:cubicBezTo>
                  <a:pt x="85" y="85"/>
                  <a:pt x="85" y="85"/>
                  <a:pt x="85" y="85"/>
                </a:cubicBezTo>
                <a:cubicBezTo>
                  <a:pt x="59" y="100"/>
                  <a:pt x="59" y="100"/>
                  <a:pt x="59" y="100"/>
                </a:cubicBezTo>
                <a:lnTo>
                  <a:pt x="68" y="70"/>
                </a:lnTo>
                <a:close/>
                <a:moveTo>
                  <a:pt x="49" y="148"/>
                </a:moveTo>
                <a:cubicBezTo>
                  <a:pt x="57" y="110"/>
                  <a:pt x="57" y="110"/>
                  <a:pt x="57" y="110"/>
                </a:cubicBezTo>
                <a:cubicBezTo>
                  <a:pt x="91" y="125"/>
                  <a:pt x="91" y="125"/>
                  <a:pt x="91" y="125"/>
                </a:cubicBezTo>
                <a:lnTo>
                  <a:pt x="49" y="148"/>
                </a:lnTo>
                <a:close/>
                <a:moveTo>
                  <a:pt x="87" y="89"/>
                </a:moveTo>
                <a:cubicBezTo>
                  <a:pt x="96" y="121"/>
                  <a:pt x="96" y="121"/>
                  <a:pt x="96" y="121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87" y="89"/>
                  <a:pt x="87" y="89"/>
                  <a:pt x="87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793906A0-D5CE-AE14-EFF4-4BE16CF3DA6B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4678363"/>
            <a:ext cx="254000" cy="254000"/>
          </a:xfrm>
          <a:custGeom>
            <a:avLst/>
            <a:gdLst>
              <a:gd name="T0" fmla="*/ 16 w 160"/>
              <a:gd name="T1" fmla="*/ 99 h 160"/>
              <a:gd name="T2" fmla="*/ 40 w 160"/>
              <a:gd name="T3" fmla="*/ 84 h 160"/>
              <a:gd name="T4" fmla="*/ 140 w 160"/>
              <a:gd name="T5" fmla="*/ 153 h 160"/>
              <a:gd name="T6" fmla="*/ 47 w 160"/>
              <a:gd name="T7" fmla="*/ 78 h 160"/>
              <a:gd name="T8" fmla="*/ 160 w 160"/>
              <a:gd name="T9" fmla="*/ 146 h 160"/>
              <a:gd name="T10" fmla="*/ 78 w 160"/>
              <a:gd name="T11" fmla="*/ 160 h 160"/>
              <a:gd name="T12" fmla="*/ 131 w 160"/>
              <a:gd name="T13" fmla="*/ 160 h 160"/>
              <a:gd name="T14" fmla="*/ 131 w 160"/>
              <a:gd name="T15" fmla="*/ 160 h 160"/>
              <a:gd name="T16" fmla="*/ 101 w 160"/>
              <a:gd name="T17" fmla="*/ 160 h 160"/>
              <a:gd name="T18" fmla="*/ 40 w 160"/>
              <a:gd name="T19" fmla="*/ 62 h 160"/>
              <a:gd name="T20" fmla="*/ 16 w 160"/>
              <a:gd name="T21" fmla="*/ 78 h 160"/>
              <a:gd name="T22" fmla="*/ 54 w 160"/>
              <a:gd name="T23" fmla="*/ 54 h 160"/>
              <a:gd name="T24" fmla="*/ 54 w 160"/>
              <a:gd name="T25" fmla="*/ 54 h 160"/>
              <a:gd name="T26" fmla="*/ 47 w 160"/>
              <a:gd name="T27" fmla="*/ 9 h 160"/>
              <a:gd name="T28" fmla="*/ 16 w 160"/>
              <a:gd name="T29" fmla="*/ 146 h 160"/>
              <a:gd name="T30" fmla="*/ 101 w 160"/>
              <a:gd name="T31" fmla="*/ 137 h 160"/>
              <a:gd name="T32" fmla="*/ 16 w 160"/>
              <a:gd name="T33" fmla="*/ 39 h 160"/>
              <a:gd name="T34" fmla="*/ 160 w 160"/>
              <a:gd name="T35" fmla="*/ 54 h 160"/>
              <a:gd name="T36" fmla="*/ 154 w 160"/>
              <a:gd name="T37" fmla="*/ 9 h 160"/>
              <a:gd name="T38" fmla="*/ 154 w 160"/>
              <a:gd name="T39" fmla="*/ 9 h 160"/>
              <a:gd name="T40" fmla="*/ 0 w 160"/>
              <a:gd name="T41" fmla="*/ 107 h 160"/>
              <a:gd name="T42" fmla="*/ 9 w 160"/>
              <a:gd name="T43" fmla="*/ 153 h 160"/>
              <a:gd name="T44" fmla="*/ 9 w 160"/>
              <a:gd name="T45" fmla="*/ 99 h 160"/>
              <a:gd name="T46" fmla="*/ 116 w 160"/>
              <a:gd name="T47" fmla="*/ 107 h 160"/>
              <a:gd name="T48" fmla="*/ 86 w 160"/>
              <a:gd name="T49" fmla="*/ 122 h 160"/>
              <a:gd name="T50" fmla="*/ 78 w 160"/>
              <a:gd name="T51" fmla="*/ 153 h 160"/>
              <a:gd name="T52" fmla="*/ 86 w 160"/>
              <a:gd name="T53" fmla="*/ 131 h 160"/>
              <a:gd name="T54" fmla="*/ 62 w 160"/>
              <a:gd name="T55" fmla="*/ 24 h 160"/>
              <a:gd name="T56" fmla="*/ 140 w 160"/>
              <a:gd name="T57" fmla="*/ 99 h 160"/>
              <a:gd name="T58" fmla="*/ 131 w 160"/>
              <a:gd name="T59" fmla="*/ 84 h 160"/>
              <a:gd name="T60" fmla="*/ 122 w 160"/>
              <a:gd name="T61" fmla="*/ 93 h 160"/>
              <a:gd name="T62" fmla="*/ 116 w 160"/>
              <a:gd name="T63" fmla="*/ 107 h 160"/>
              <a:gd name="T64" fmla="*/ 116 w 160"/>
              <a:gd name="T65" fmla="*/ 146 h 160"/>
              <a:gd name="T66" fmla="*/ 131 w 160"/>
              <a:gd name="T67" fmla="*/ 131 h 160"/>
              <a:gd name="T68" fmla="*/ 140 w 160"/>
              <a:gd name="T69" fmla="*/ 99 h 160"/>
              <a:gd name="T70" fmla="*/ 69 w 160"/>
              <a:gd name="T71" fmla="*/ 107 h 160"/>
              <a:gd name="T72" fmla="*/ 93 w 160"/>
              <a:gd name="T73" fmla="*/ 78 h 160"/>
              <a:gd name="T74" fmla="*/ 101 w 160"/>
              <a:gd name="T75" fmla="*/ 39 h 160"/>
              <a:gd name="T76" fmla="*/ 93 w 160"/>
              <a:gd name="T77" fmla="*/ 15 h 160"/>
              <a:gd name="T78" fmla="*/ 69 w 160"/>
              <a:gd name="T79" fmla="*/ 9 h 160"/>
              <a:gd name="T80" fmla="*/ 93 w 160"/>
              <a:gd name="T81" fmla="*/ 54 h 160"/>
              <a:gd name="T82" fmla="*/ 69 w 160"/>
              <a:gd name="T83" fmla="*/ 46 h 160"/>
              <a:gd name="T84" fmla="*/ 62 w 160"/>
              <a:gd name="T85" fmla="*/ 93 h 160"/>
              <a:gd name="T86" fmla="*/ 69 w 160"/>
              <a:gd name="T87" fmla="*/ 99 h 160"/>
              <a:gd name="T88" fmla="*/ 69 w 160"/>
              <a:gd name="T89" fmla="*/ 116 h 160"/>
              <a:gd name="T90" fmla="*/ 154 w 160"/>
              <a:gd name="T91" fmla="*/ 122 h 160"/>
              <a:gd name="T92" fmla="*/ 146 w 160"/>
              <a:gd name="T93" fmla="*/ 39 h 160"/>
              <a:gd name="T94" fmla="*/ 101 w 160"/>
              <a:gd name="T95" fmla="*/ 107 h 160"/>
              <a:gd name="T96" fmla="*/ 86 w 160"/>
              <a:gd name="T97" fmla="*/ 116 h 160"/>
              <a:gd name="T98" fmla="*/ 101 w 160"/>
              <a:gd name="T99" fmla="*/ 99 h 160"/>
              <a:gd name="T100" fmla="*/ 146 w 160"/>
              <a:gd name="T101" fmla="*/ 69 h 160"/>
              <a:gd name="T102" fmla="*/ 154 w 160"/>
              <a:gd name="T103" fmla="*/ 122 h 160"/>
              <a:gd name="T104" fmla="*/ 160 w 160"/>
              <a:gd name="T105" fmla="*/ 78 h 160"/>
              <a:gd name="T106" fmla="*/ 78 w 160"/>
              <a:gd name="T107" fmla="*/ 46 h 160"/>
              <a:gd name="T108" fmla="*/ 86 w 160"/>
              <a:gd name="T109" fmla="*/ 4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60">
                <a:moveTo>
                  <a:pt x="40" y="84"/>
                </a:moveTo>
                <a:lnTo>
                  <a:pt x="47" y="84"/>
                </a:lnTo>
                <a:lnTo>
                  <a:pt x="47" y="93"/>
                </a:lnTo>
                <a:lnTo>
                  <a:pt x="54" y="93"/>
                </a:lnTo>
                <a:lnTo>
                  <a:pt x="54" y="99"/>
                </a:lnTo>
                <a:lnTo>
                  <a:pt x="16" y="99"/>
                </a:lnTo>
                <a:lnTo>
                  <a:pt x="16" y="93"/>
                </a:lnTo>
                <a:lnTo>
                  <a:pt x="24" y="93"/>
                </a:lnTo>
                <a:lnTo>
                  <a:pt x="24" y="78"/>
                </a:lnTo>
                <a:lnTo>
                  <a:pt x="40" y="78"/>
                </a:lnTo>
                <a:lnTo>
                  <a:pt x="40" y="84"/>
                </a:lnTo>
                <a:lnTo>
                  <a:pt x="40" y="84"/>
                </a:lnTo>
                <a:lnTo>
                  <a:pt x="40" y="84"/>
                </a:lnTo>
                <a:close/>
                <a:moveTo>
                  <a:pt x="140" y="153"/>
                </a:moveTo>
                <a:lnTo>
                  <a:pt x="146" y="153"/>
                </a:lnTo>
                <a:lnTo>
                  <a:pt x="146" y="146"/>
                </a:lnTo>
                <a:lnTo>
                  <a:pt x="140" y="146"/>
                </a:lnTo>
                <a:lnTo>
                  <a:pt x="140" y="153"/>
                </a:lnTo>
                <a:lnTo>
                  <a:pt x="140" y="153"/>
                </a:lnTo>
                <a:lnTo>
                  <a:pt x="140" y="153"/>
                </a:lnTo>
                <a:close/>
                <a:moveTo>
                  <a:pt x="47" y="84"/>
                </a:moveTo>
                <a:lnTo>
                  <a:pt x="54" y="84"/>
                </a:lnTo>
                <a:lnTo>
                  <a:pt x="54" y="78"/>
                </a:lnTo>
                <a:lnTo>
                  <a:pt x="47" y="78"/>
                </a:lnTo>
                <a:lnTo>
                  <a:pt x="47" y="84"/>
                </a:lnTo>
                <a:lnTo>
                  <a:pt x="47" y="84"/>
                </a:lnTo>
                <a:lnTo>
                  <a:pt x="47" y="84"/>
                </a:lnTo>
                <a:close/>
                <a:moveTo>
                  <a:pt x="154" y="153"/>
                </a:moveTo>
                <a:lnTo>
                  <a:pt x="160" y="153"/>
                </a:lnTo>
                <a:lnTo>
                  <a:pt x="160" y="146"/>
                </a:lnTo>
                <a:lnTo>
                  <a:pt x="154" y="146"/>
                </a:lnTo>
                <a:lnTo>
                  <a:pt x="154" y="153"/>
                </a:lnTo>
                <a:lnTo>
                  <a:pt x="154" y="153"/>
                </a:lnTo>
                <a:lnTo>
                  <a:pt x="154" y="153"/>
                </a:lnTo>
                <a:close/>
                <a:moveTo>
                  <a:pt x="62" y="160"/>
                </a:moveTo>
                <a:lnTo>
                  <a:pt x="78" y="160"/>
                </a:lnTo>
                <a:lnTo>
                  <a:pt x="78" y="153"/>
                </a:lnTo>
                <a:lnTo>
                  <a:pt x="62" y="153"/>
                </a:lnTo>
                <a:lnTo>
                  <a:pt x="62" y="160"/>
                </a:lnTo>
                <a:lnTo>
                  <a:pt x="62" y="160"/>
                </a:lnTo>
                <a:lnTo>
                  <a:pt x="62" y="160"/>
                </a:lnTo>
                <a:close/>
                <a:moveTo>
                  <a:pt x="131" y="160"/>
                </a:moveTo>
                <a:lnTo>
                  <a:pt x="131" y="153"/>
                </a:lnTo>
                <a:lnTo>
                  <a:pt x="122" y="153"/>
                </a:lnTo>
                <a:lnTo>
                  <a:pt x="122" y="160"/>
                </a:lnTo>
                <a:lnTo>
                  <a:pt x="131" y="160"/>
                </a:lnTo>
                <a:lnTo>
                  <a:pt x="131" y="160"/>
                </a:lnTo>
                <a:lnTo>
                  <a:pt x="131" y="160"/>
                </a:lnTo>
                <a:close/>
                <a:moveTo>
                  <a:pt x="101" y="160"/>
                </a:moveTo>
                <a:lnTo>
                  <a:pt x="107" y="160"/>
                </a:lnTo>
                <a:lnTo>
                  <a:pt x="107" y="146"/>
                </a:lnTo>
                <a:lnTo>
                  <a:pt x="101" y="146"/>
                </a:lnTo>
                <a:lnTo>
                  <a:pt x="101" y="160"/>
                </a:lnTo>
                <a:lnTo>
                  <a:pt x="101" y="160"/>
                </a:lnTo>
                <a:lnTo>
                  <a:pt x="101" y="160"/>
                </a:lnTo>
                <a:close/>
                <a:moveTo>
                  <a:pt x="40" y="62"/>
                </a:moveTo>
                <a:lnTo>
                  <a:pt x="40" y="69"/>
                </a:lnTo>
                <a:lnTo>
                  <a:pt x="62" y="69"/>
                </a:lnTo>
                <a:lnTo>
                  <a:pt x="62" y="62"/>
                </a:lnTo>
                <a:lnTo>
                  <a:pt x="40" y="62"/>
                </a:lnTo>
                <a:lnTo>
                  <a:pt x="40" y="62"/>
                </a:lnTo>
                <a:lnTo>
                  <a:pt x="40" y="62"/>
                </a:lnTo>
                <a:close/>
                <a:moveTo>
                  <a:pt x="33" y="69"/>
                </a:moveTo>
                <a:lnTo>
                  <a:pt x="33" y="62"/>
                </a:lnTo>
                <a:lnTo>
                  <a:pt x="16" y="62"/>
                </a:lnTo>
                <a:lnTo>
                  <a:pt x="16" y="78"/>
                </a:lnTo>
                <a:lnTo>
                  <a:pt x="24" y="78"/>
                </a:lnTo>
                <a:lnTo>
                  <a:pt x="24" y="69"/>
                </a:lnTo>
                <a:lnTo>
                  <a:pt x="33" y="69"/>
                </a:lnTo>
                <a:lnTo>
                  <a:pt x="33" y="69"/>
                </a:lnTo>
                <a:lnTo>
                  <a:pt x="33" y="69"/>
                </a:lnTo>
                <a:close/>
                <a:moveTo>
                  <a:pt x="54" y="54"/>
                </a:moveTo>
                <a:lnTo>
                  <a:pt x="0" y="54"/>
                </a:lnTo>
                <a:lnTo>
                  <a:pt x="0" y="0"/>
                </a:lnTo>
                <a:lnTo>
                  <a:pt x="54" y="0"/>
                </a:lnTo>
                <a:lnTo>
                  <a:pt x="54" y="54"/>
                </a:lnTo>
                <a:lnTo>
                  <a:pt x="54" y="54"/>
                </a:lnTo>
                <a:lnTo>
                  <a:pt x="54" y="54"/>
                </a:lnTo>
                <a:close/>
                <a:moveTo>
                  <a:pt x="47" y="9"/>
                </a:moveTo>
                <a:lnTo>
                  <a:pt x="9" y="9"/>
                </a:lnTo>
                <a:lnTo>
                  <a:pt x="9" y="46"/>
                </a:lnTo>
                <a:lnTo>
                  <a:pt x="47" y="46"/>
                </a:lnTo>
                <a:lnTo>
                  <a:pt x="47" y="9"/>
                </a:lnTo>
                <a:lnTo>
                  <a:pt x="47" y="9"/>
                </a:lnTo>
                <a:lnTo>
                  <a:pt x="47" y="9"/>
                </a:lnTo>
                <a:close/>
                <a:moveTo>
                  <a:pt x="16" y="146"/>
                </a:moveTo>
                <a:lnTo>
                  <a:pt x="40" y="146"/>
                </a:lnTo>
                <a:lnTo>
                  <a:pt x="40" y="122"/>
                </a:lnTo>
                <a:lnTo>
                  <a:pt x="16" y="122"/>
                </a:lnTo>
                <a:lnTo>
                  <a:pt x="16" y="146"/>
                </a:lnTo>
                <a:lnTo>
                  <a:pt x="16" y="146"/>
                </a:lnTo>
                <a:lnTo>
                  <a:pt x="16" y="146"/>
                </a:lnTo>
                <a:close/>
                <a:moveTo>
                  <a:pt x="93" y="137"/>
                </a:moveTo>
                <a:lnTo>
                  <a:pt x="93" y="146"/>
                </a:lnTo>
                <a:lnTo>
                  <a:pt x="101" y="146"/>
                </a:lnTo>
                <a:lnTo>
                  <a:pt x="101" y="137"/>
                </a:lnTo>
                <a:lnTo>
                  <a:pt x="93" y="137"/>
                </a:lnTo>
                <a:lnTo>
                  <a:pt x="93" y="137"/>
                </a:lnTo>
                <a:lnTo>
                  <a:pt x="93" y="137"/>
                </a:lnTo>
                <a:close/>
                <a:moveTo>
                  <a:pt x="40" y="15"/>
                </a:moveTo>
                <a:lnTo>
                  <a:pt x="16" y="15"/>
                </a:lnTo>
                <a:lnTo>
                  <a:pt x="16" y="39"/>
                </a:lnTo>
                <a:lnTo>
                  <a:pt x="40" y="39"/>
                </a:lnTo>
                <a:lnTo>
                  <a:pt x="40" y="15"/>
                </a:lnTo>
                <a:lnTo>
                  <a:pt x="40" y="15"/>
                </a:lnTo>
                <a:lnTo>
                  <a:pt x="40" y="15"/>
                </a:lnTo>
                <a:close/>
                <a:moveTo>
                  <a:pt x="160" y="0"/>
                </a:moveTo>
                <a:lnTo>
                  <a:pt x="160" y="54"/>
                </a:lnTo>
                <a:lnTo>
                  <a:pt x="107" y="54"/>
                </a:lnTo>
                <a:lnTo>
                  <a:pt x="107" y="0"/>
                </a:lnTo>
                <a:lnTo>
                  <a:pt x="160" y="0"/>
                </a:lnTo>
                <a:lnTo>
                  <a:pt x="160" y="0"/>
                </a:lnTo>
                <a:lnTo>
                  <a:pt x="160" y="0"/>
                </a:lnTo>
                <a:close/>
                <a:moveTo>
                  <a:pt x="154" y="9"/>
                </a:moveTo>
                <a:lnTo>
                  <a:pt x="116" y="9"/>
                </a:lnTo>
                <a:lnTo>
                  <a:pt x="116" y="46"/>
                </a:lnTo>
                <a:lnTo>
                  <a:pt x="154" y="46"/>
                </a:lnTo>
                <a:lnTo>
                  <a:pt x="154" y="9"/>
                </a:lnTo>
                <a:lnTo>
                  <a:pt x="154" y="9"/>
                </a:lnTo>
                <a:lnTo>
                  <a:pt x="154" y="9"/>
                </a:lnTo>
                <a:close/>
                <a:moveTo>
                  <a:pt x="0" y="107"/>
                </a:moveTo>
                <a:lnTo>
                  <a:pt x="54" y="107"/>
                </a:lnTo>
                <a:lnTo>
                  <a:pt x="54" y="160"/>
                </a:lnTo>
                <a:lnTo>
                  <a:pt x="0" y="160"/>
                </a:lnTo>
                <a:lnTo>
                  <a:pt x="0" y="107"/>
                </a:lnTo>
                <a:lnTo>
                  <a:pt x="0" y="107"/>
                </a:lnTo>
                <a:lnTo>
                  <a:pt x="0" y="107"/>
                </a:lnTo>
                <a:close/>
                <a:moveTo>
                  <a:pt x="9" y="153"/>
                </a:moveTo>
                <a:lnTo>
                  <a:pt x="47" y="153"/>
                </a:lnTo>
                <a:lnTo>
                  <a:pt x="47" y="116"/>
                </a:lnTo>
                <a:lnTo>
                  <a:pt x="9" y="116"/>
                </a:lnTo>
                <a:lnTo>
                  <a:pt x="9" y="153"/>
                </a:lnTo>
                <a:lnTo>
                  <a:pt x="9" y="153"/>
                </a:lnTo>
                <a:lnTo>
                  <a:pt x="9" y="153"/>
                </a:lnTo>
                <a:close/>
                <a:moveTo>
                  <a:pt x="9" y="62"/>
                </a:moveTo>
                <a:lnTo>
                  <a:pt x="0" y="62"/>
                </a:lnTo>
                <a:lnTo>
                  <a:pt x="0" y="99"/>
                </a:lnTo>
                <a:lnTo>
                  <a:pt x="9" y="99"/>
                </a:lnTo>
                <a:lnTo>
                  <a:pt x="9" y="62"/>
                </a:lnTo>
                <a:lnTo>
                  <a:pt x="9" y="62"/>
                </a:lnTo>
                <a:lnTo>
                  <a:pt x="9" y="62"/>
                </a:lnTo>
                <a:close/>
                <a:moveTo>
                  <a:pt x="107" y="99"/>
                </a:moveTo>
                <a:lnTo>
                  <a:pt x="107" y="107"/>
                </a:lnTo>
                <a:lnTo>
                  <a:pt x="116" y="107"/>
                </a:lnTo>
                <a:lnTo>
                  <a:pt x="116" y="99"/>
                </a:lnTo>
                <a:lnTo>
                  <a:pt x="107" y="99"/>
                </a:lnTo>
                <a:lnTo>
                  <a:pt x="107" y="99"/>
                </a:lnTo>
                <a:lnTo>
                  <a:pt x="107" y="99"/>
                </a:lnTo>
                <a:close/>
                <a:moveTo>
                  <a:pt x="86" y="131"/>
                </a:moveTo>
                <a:lnTo>
                  <a:pt x="86" y="122"/>
                </a:lnTo>
                <a:lnTo>
                  <a:pt x="78" y="122"/>
                </a:lnTo>
                <a:lnTo>
                  <a:pt x="78" y="131"/>
                </a:lnTo>
                <a:lnTo>
                  <a:pt x="62" y="131"/>
                </a:lnTo>
                <a:lnTo>
                  <a:pt x="62" y="146"/>
                </a:lnTo>
                <a:lnTo>
                  <a:pt x="78" y="146"/>
                </a:lnTo>
                <a:lnTo>
                  <a:pt x="78" y="153"/>
                </a:lnTo>
                <a:lnTo>
                  <a:pt x="86" y="153"/>
                </a:lnTo>
                <a:lnTo>
                  <a:pt x="86" y="137"/>
                </a:lnTo>
                <a:lnTo>
                  <a:pt x="93" y="137"/>
                </a:lnTo>
                <a:lnTo>
                  <a:pt x="93" y="131"/>
                </a:lnTo>
                <a:lnTo>
                  <a:pt x="86" y="131"/>
                </a:lnTo>
                <a:lnTo>
                  <a:pt x="86" y="131"/>
                </a:lnTo>
                <a:lnTo>
                  <a:pt x="86" y="131"/>
                </a:lnTo>
                <a:lnTo>
                  <a:pt x="86" y="131"/>
                </a:lnTo>
                <a:close/>
                <a:moveTo>
                  <a:pt x="62" y="31"/>
                </a:moveTo>
                <a:lnTo>
                  <a:pt x="78" y="31"/>
                </a:lnTo>
                <a:lnTo>
                  <a:pt x="78" y="24"/>
                </a:lnTo>
                <a:lnTo>
                  <a:pt x="62" y="24"/>
                </a:lnTo>
                <a:lnTo>
                  <a:pt x="62" y="31"/>
                </a:lnTo>
                <a:lnTo>
                  <a:pt x="62" y="31"/>
                </a:lnTo>
                <a:lnTo>
                  <a:pt x="62" y="31"/>
                </a:lnTo>
                <a:close/>
                <a:moveTo>
                  <a:pt x="122" y="93"/>
                </a:moveTo>
                <a:lnTo>
                  <a:pt x="140" y="93"/>
                </a:lnTo>
                <a:lnTo>
                  <a:pt x="140" y="99"/>
                </a:lnTo>
                <a:lnTo>
                  <a:pt x="146" y="99"/>
                </a:lnTo>
                <a:lnTo>
                  <a:pt x="146" y="78"/>
                </a:lnTo>
                <a:lnTo>
                  <a:pt x="140" y="78"/>
                </a:lnTo>
                <a:lnTo>
                  <a:pt x="140" y="62"/>
                </a:lnTo>
                <a:lnTo>
                  <a:pt x="131" y="62"/>
                </a:lnTo>
                <a:lnTo>
                  <a:pt x="131" y="84"/>
                </a:lnTo>
                <a:lnTo>
                  <a:pt x="107" y="84"/>
                </a:lnTo>
                <a:lnTo>
                  <a:pt x="107" y="93"/>
                </a:lnTo>
                <a:lnTo>
                  <a:pt x="116" y="93"/>
                </a:lnTo>
                <a:lnTo>
                  <a:pt x="116" y="99"/>
                </a:lnTo>
                <a:lnTo>
                  <a:pt x="122" y="99"/>
                </a:lnTo>
                <a:lnTo>
                  <a:pt x="122" y="93"/>
                </a:lnTo>
                <a:lnTo>
                  <a:pt x="122" y="93"/>
                </a:lnTo>
                <a:lnTo>
                  <a:pt x="122" y="93"/>
                </a:lnTo>
                <a:close/>
                <a:moveTo>
                  <a:pt x="131" y="116"/>
                </a:moveTo>
                <a:lnTo>
                  <a:pt x="122" y="116"/>
                </a:lnTo>
                <a:lnTo>
                  <a:pt x="122" y="107"/>
                </a:lnTo>
                <a:lnTo>
                  <a:pt x="116" y="107"/>
                </a:lnTo>
                <a:lnTo>
                  <a:pt x="116" y="122"/>
                </a:lnTo>
                <a:lnTo>
                  <a:pt x="93" y="122"/>
                </a:lnTo>
                <a:lnTo>
                  <a:pt x="93" y="131"/>
                </a:lnTo>
                <a:lnTo>
                  <a:pt x="107" y="131"/>
                </a:lnTo>
                <a:lnTo>
                  <a:pt x="107" y="146"/>
                </a:lnTo>
                <a:lnTo>
                  <a:pt x="116" y="146"/>
                </a:lnTo>
                <a:lnTo>
                  <a:pt x="116" y="153"/>
                </a:lnTo>
                <a:lnTo>
                  <a:pt x="122" y="153"/>
                </a:lnTo>
                <a:lnTo>
                  <a:pt x="122" y="137"/>
                </a:lnTo>
                <a:lnTo>
                  <a:pt x="154" y="137"/>
                </a:lnTo>
                <a:lnTo>
                  <a:pt x="154" y="131"/>
                </a:lnTo>
                <a:lnTo>
                  <a:pt x="131" y="131"/>
                </a:lnTo>
                <a:lnTo>
                  <a:pt x="131" y="116"/>
                </a:lnTo>
                <a:lnTo>
                  <a:pt x="131" y="116"/>
                </a:lnTo>
                <a:lnTo>
                  <a:pt x="131" y="116"/>
                </a:lnTo>
                <a:close/>
                <a:moveTo>
                  <a:pt x="131" y="116"/>
                </a:moveTo>
                <a:lnTo>
                  <a:pt x="140" y="116"/>
                </a:lnTo>
                <a:lnTo>
                  <a:pt x="140" y="99"/>
                </a:lnTo>
                <a:lnTo>
                  <a:pt x="131" y="99"/>
                </a:lnTo>
                <a:lnTo>
                  <a:pt x="131" y="116"/>
                </a:lnTo>
                <a:lnTo>
                  <a:pt x="131" y="116"/>
                </a:lnTo>
                <a:lnTo>
                  <a:pt x="131" y="116"/>
                </a:lnTo>
                <a:close/>
                <a:moveTo>
                  <a:pt x="69" y="116"/>
                </a:moveTo>
                <a:lnTo>
                  <a:pt x="69" y="107"/>
                </a:lnTo>
                <a:lnTo>
                  <a:pt x="78" y="107"/>
                </a:lnTo>
                <a:lnTo>
                  <a:pt x="78" y="99"/>
                </a:lnTo>
                <a:lnTo>
                  <a:pt x="86" y="99"/>
                </a:lnTo>
                <a:lnTo>
                  <a:pt x="86" y="93"/>
                </a:lnTo>
                <a:lnTo>
                  <a:pt x="93" y="93"/>
                </a:lnTo>
                <a:lnTo>
                  <a:pt x="93" y="78"/>
                </a:lnTo>
                <a:lnTo>
                  <a:pt x="116" y="78"/>
                </a:lnTo>
                <a:lnTo>
                  <a:pt x="116" y="62"/>
                </a:lnTo>
                <a:lnTo>
                  <a:pt x="107" y="62"/>
                </a:lnTo>
                <a:lnTo>
                  <a:pt x="107" y="69"/>
                </a:lnTo>
                <a:lnTo>
                  <a:pt x="101" y="69"/>
                </a:lnTo>
                <a:lnTo>
                  <a:pt x="101" y="39"/>
                </a:lnTo>
                <a:lnTo>
                  <a:pt x="93" y="39"/>
                </a:lnTo>
                <a:lnTo>
                  <a:pt x="93" y="24"/>
                </a:lnTo>
                <a:lnTo>
                  <a:pt x="101" y="24"/>
                </a:lnTo>
                <a:lnTo>
                  <a:pt x="101" y="0"/>
                </a:lnTo>
                <a:lnTo>
                  <a:pt x="93" y="0"/>
                </a:lnTo>
                <a:lnTo>
                  <a:pt x="93" y="15"/>
                </a:lnTo>
                <a:lnTo>
                  <a:pt x="86" y="15"/>
                </a:lnTo>
                <a:lnTo>
                  <a:pt x="86" y="0"/>
                </a:lnTo>
                <a:lnTo>
                  <a:pt x="62" y="0"/>
                </a:lnTo>
                <a:lnTo>
                  <a:pt x="62" y="15"/>
                </a:lnTo>
                <a:lnTo>
                  <a:pt x="69" y="15"/>
                </a:lnTo>
                <a:lnTo>
                  <a:pt x="69" y="9"/>
                </a:lnTo>
                <a:lnTo>
                  <a:pt x="78" y="9"/>
                </a:lnTo>
                <a:lnTo>
                  <a:pt x="78" y="24"/>
                </a:lnTo>
                <a:lnTo>
                  <a:pt x="86" y="24"/>
                </a:lnTo>
                <a:lnTo>
                  <a:pt x="86" y="46"/>
                </a:lnTo>
                <a:lnTo>
                  <a:pt x="93" y="46"/>
                </a:lnTo>
                <a:lnTo>
                  <a:pt x="93" y="54"/>
                </a:lnTo>
                <a:lnTo>
                  <a:pt x="86" y="54"/>
                </a:lnTo>
                <a:lnTo>
                  <a:pt x="86" y="69"/>
                </a:lnTo>
                <a:lnTo>
                  <a:pt x="78" y="69"/>
                </a:lnTo>
                <a:lnTo>
                  <a:pt x="78" y="54"/>
                </a:lnTo>
                <a:lnTo>
                  <a:pt x="69" y="54"/>
                </a:lnTo>
                <a:lnTo>
                  <a:pt x="69" y="46"/>
                </a:lnTo>
                <a:lnTo>
                  <a:pt x="62" y="46"/>
                </a:lnTo>
                <a:lnTo>
                  <a:pt x="62" y="62"/>
                </a:lnTo>
                <a:lnTo>
                  <a:pt x="69" y="62"/>
                </a:lnTo>
                <a:lnTo>
                  <a:pt x="69" y="69"/>
                </a:lnTo>
                <a:lnTo>
                  <a:pt x="62" y="69"/>
                </a:lnTo>
                <a:lnTo>
                  <a:pt x="62" y="93"/>
                </a:lnTo>
                <a:lnTo>
                  <a:pt x="69" y="93"/>
                </a:lnTo>
                <a:lnTo>
                  <a:pt x="69" y="78"/>
                </a:lnTo>
                <a:lnTo>
                  <a:pt x="78" y="78"/>
                </a:lnTo>
                <a:lnTo>
                  <a:pt x="78" y="93"/>
                </a:lnTo>
                <a:lnTo>
                  <a:pt x="69" y="93"/>
                </a:lnTo>
                <a:lnTo>
                  <a:pt x="69" y="99"/>
                </a:lnTo>
                <a:lnTo>
                  <a:pt x="62" y="99"/>
                </a:lnTo>
                <a:lnTo>
                  <a:pt x="62" y="122"/>
                </a:lnTo>
                <a:lnTo>
                  <a:pt x="78" y="122"/>
                </a:lnTo>
                <a:lnTo>
                  <a:pt x="78" y="116"/>
                </a:lnTo>
                <a:lnTo>
                  <a:pt x="69" y="116"/>
                </a:lnTo>
                <a:lnTo>
                  <a:pt x="69" y="116"/>
                </a:lnTo>
                <a:lnTo>
                  <a:pt x="69" y="116"/>
                </a:lnTo>
                <a:close/>
                <a:moveTo>
                  <a:pt x="154" y="122"/>
                </a:moveTo>
                <a:lnTo>
                  <a:pt x="154" y="116"/>
                </a:lnTo>
                <a:lnTo>
                  <a:pt x="140" y="116"/>
                </a:lnTo>
                <a:lnTo>
                  <a:pt x="140" y="122"/>
                </a:lnTo>
                <a:lnTo>
                  <a:pt x="154" y="122"/>
                </a:lnTo>
                <a:lnTo>
                  <a:pt x="154" y="122"/>
                </a:lnTo>
                <a:lnTo>
                  <a:pt x="154" y="122"/>
                </a:lnTo>
                <a:close/>
                <a:moveTo>
                  <a:pt x="146" y="15"/>
                </a:moveTo>
                <a:lnTo>
                  <a:pt x="122" y="15"/>
                </a:lnTo>
                <a:lnTo>
                  <a:pt x="122" y="39"/>
                </a:lnTo>
                <a:lnTo>
                  <a:pt x="146" y="39"/>
                </a:lnTo>
                <a:lnTo>
                  <a:pt x="146" y="15"/>
                </a:lnTo>
                <a:lnTo>
                  <a:pt x="146" y="15"/>
                </a:lnTo>
                <a:lnTo>
                  <a:pt x="146" y="15"/>
                </a:lnTo>
                <a:close/>
                <a:moveTo>
                  <a:pt x="86" y="116"/>
                </a:moveTo>
                <a:lnTo>
                  <a:pt x="101" y="116"/>
                </a:lnTo>
                <a:lnTo>
                  <a:pt x="101" y="107"/>
                </a:lnTo>
                <a:lnTo>
                  <a:pt x="93" y="107"/>
                </a:lnTo>
                <a:lnTo>
                  <a:pt x="93" y="99"/>
                </a:lnTo>
                <a:lnTo>
                  <a:pt x="86" y="99"/>
                </a:lnTo>
                <a:lnTo>
                  <a:pt x="86" y="116"/>
                </a:lnTo>
                <a:lnTo>
                  <a:pt x="86" y="116"/>
                </a:lnTo>
                <a:lnTo>
                  <a:pt x="86" y="116"/>
                </a:lnTo>
                <a:close/>
                <a:moveTo>
                  <a:pt x="101" y="99"/>
                </a:moveTo>
                <a:lnTo>
                  <a:pt x="101" y="93"/>
                </a:lnTo>
                <a:lnTo>
                  <a:pt x="93" y="93"/>
                </a:lnTo>
                <a:lnTo>
                  <a:pt x="93" y="99"/>
                </a:lnTo>
                <a:lnTo>
                  <a:pt x="101" y="99"/>
                </a:lnTo>
                <a:lnTo>
                  <a:pt x="101" y="99"/>
                </a:lnTo>
                <a:lnTo>
                  <a:pt x="101" y="99"/>
                </a:lnTo>
                <a:close/>
                <a:moveTo>
                  <a:pt x="146" y="69"/>
                </a:moveTo>
                <a:lnTo>
                  <a:pt x="160" y="69"/>
                </a:lnTo>
                <a:lnTo>
                  <a:pt x="160" y="62"/>
                </a:lnTo>
                <a:lnTo>
                  <a:pt x="146" y="62"/>
                </a:lnTo>
                <a:lnTo>
                  <a:pt x="146" y="69"/>
                </a:lnTo>
                <a:lnTo>
                  <a:pt x="146" y="69"/>
                </a:lnTo>
                <a:lnTo>
                  <a:pt x="146" y="69"/>
                </a:lnTo>
                <a:close/>
                <a:moveTo>
                  <a:pt x="154" y="131"/>
                </a:moveTo>
                <a:lnTo>
                  <a:pt x="160" y="131"/>
                </a:lnTo>
                <a:lnTo>
                  <a:pt x="160" y="122"/>
                </a:lnTo>
                <a:lnTo>
                  <a:pt x="154" y="122"/>
                </a:lnTo>
                <a:lnTo>
                  <a:pt x="154" y="131"/>
                </a:lnTo>
                <a:lnTo>
                  <a:pt x="154" y="131"/>
                </a:lnTo>
                <a:lnTo>
                  <a:pt x="154" y="131"/>
                </a:lnTo>
                <a:close/>
                <a:moveTo>
                  <a:pt x="154" y="84"/>
                </a:moveTo>
                <a:lnTo>
                  <a:pt x="160" y="84"/>
                </a:lnTo>
                <a:lnTo>
                  <a:pt x="160" y="78"/>
                </a:lnTo>
                <a:lnTo>
                  <a:pt x="154" y="78"/>
                </a:lnTo>
                <a:lnTo>
                  <a:pt x="154" y="84"/>
                </a:lnTo>
                <a:lnTo>
                  <a:pt x="154" y="84"/>
                </a:lnTo>
                <a:lnTo>
                  <a:pt x="154" y="84"/>
                </a:lnTo>
                <a:close/>
                <a:moveTo>
                  <a:pt x="86" y="46"/>
                </a:moveTo>
                <a:lnTo>
                  <a:pt x="78" y="46"/>
                </a:lnTo>
                <a:lnTo>
                  <a:pt x="78" y="54"/>
                </a:lnTo>
                <a:lnTo>
                  <a:pt x="86" y="54"/>
                </a:lnTo>
                <a:lnTo>
                  <a:pt x="86" y="46"/>
                </a:lnTo>
                <a:lnTo>
                  <a:pt x="86" y="46"/>
                </a:lnTo>
                <a:lnTo>
                  <a:pt x="86" y="46"/>
                </a:lnTo>
                <a:close/>
                <a:moveTo>
                  <a:pt x="86" y="46"/>
                </a:moveTo>
                <a:lnTo>
                  <a:pt x="86" y="46"/>
                </a:lnTo>
                <a:lnTo>
                  <a:pt x="86" y="46"/>
                </a:lnTo>
                <a:lnTo>
                  <a:pt x="86" y="4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C09947CF-04A0-D447-66CF-1649A273E994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4127500"/>
            <a:ext cx="254000" cy="254000"/>
          </a:xfrm>
          <a:custGeom>
            <a:avLst/>
            <a:gdLst>
              <a:gd name="T0" fmla="*/ 92 w 160"/>
              <a:gd name="T1" fmla="*/ 64 h 160"/>
              <a:gd name="T2" fmla="*/ 101 w 160"/>
              <a:gd name="T3" fmla="*/ 38 h 160"/>
              <a:gd name="T4" fmla="*/ 75 w 160"/>
              <a:gd name="T5" fmla="*/ 59 h 160"/>
              <a:gd name="T6" fmla="*/ 49 w 160"/>
              <a:gd name="T7" fmla="*/ 51 h 160"/>
              <a:gd name="T8" fmla="*/ 71 w 160"/>
              <a:gd name="T9" fmla="*/ 102 h 160"/>
              <a:gd name="T10" fmla="*/ 75 w 160"/>
              <a:gd name="T11" fmla="*/ 64 h 160"/>
              <a:gd name="T12" fmla="*/ 90 w 160"/>
              <a:gd name="T13" fmla="*/ 104 h 160"/>
              <a:gd name="T14" fmla="*/ 107 w 160"/>
              <a:gd name="T15" fmla="*/ 51 h 160"/>
              <a:gd name="T16" fmla="*/ 92 w 160"/>
              <a:gd name="T17" fmla="*/ 51 h 160"/>
              <a:gd name="T18" fmla="*/ 53 w 160"/>
              <a:gd name="T19" fmla="*/ 51 h 160"/>
              <a:gd name="T20" fmla="*/ 71 w 160"/>
              <a:gd name="T21" fmla="*/ 59 h 160"/>
              <a:gd name="T22" fmla="*/ 23 w 160"/>
              <a:gd name="T23" fmla="*/ 2 h 160"/>
              <a:gd name="T24" fmla="*/ 30 w 160"/>
              <a:gd name="T25" fmla="*/ 15 h 160"/>
              <a:gd name="T26" fmla="*/ 8 w 160"/>
              <a:gd name="T27" fmla="*/ 26 h 160"/>
              <a:gd name="T28" fmla="*/ 19 w 160"/>
              <a:gd name="T29" fmla="*/ 35 h 160"/>
              <a:gd name="T30" fmla="*/ 130 w 160"/>
              <a:gd name="T31" fmla="*/ 15 h 160"/>
              <a:gd name="T32" fmla="*/ 143 w 160"/>
              <a:gd name="T33" fmla="*/ 2 h 160"/>
              <a:gd name="T34" fmla="*/ 128 w 160"/>
              <a:gd name="T35" fmla="*/ 15 h 160"/>
              <a:gd name="T36" fmla="*/ 4 w 160"/>
              <a:gd name="T37" fmla="*/ 51 h 160"/>
              <a:gd name="T38" fmla="*/ 17 w 160"/>
              <a:gd name="T39" fmla="*/ 58 h 160"/>
              <a:gd name="T40" fmla="*/ 155 w 160"/>
              <a:gd name="T41" fmla="*/ 28 h 160"/>
              <a:gd name="T42" fmla="*/ 139 w 160"/>
              <a:gd name="T43" fmla="*/ 35 h 160"/>
              <a:gd name="T44" fmla="*/ 155 w 160"/>
              <a:gd name="T45" fmla="*/ 28 h 160"/>
              <a:gd name="T46" fmla="*/ 56 w 160"/>
              <a:gd name="T47" fmla="*/ 107 h 160"/>
              <a:gd name="T48" fmla="*/ 56 w 160"/>
              <a:gd name="T49" fmla="*/ 126 h 160"/>
              <a:gd name="T50" fmla="*/ 53 w 160"/>
              <a:gd name="T51" fmla="*/ 143 h 160"/>
              <a:gd name="T52" fmla="*/ 62 w 160"/>
              <a:gd name="T53" fmla="*/ 145 h 160"/>
              <a:gd name="T54" fmla="*/ 90 w 160"/>
              <a:gd name="T55" fmla="*/ 139 h 160"/>
              <a:gd name="T56" fmla="*/ 62 w 160"/>
              <a:gd name="T57" fmla="*/ 134 h 160"/>
              <a:gd name="T58" fmla="*/ 90 w 160"/>
              <a:gd name="T59" fmla="*/ 128 h 160"/>
              <a:gd name="T60" fmla="*/ 62 w 160"/>
              <a:gd name="T61" fmla="*/ 124 h 160"/>
              <a:gd name="T62" fmla="*/ 90 w 160"/>
              <a:gd name="T63" fmla="*/ 117 h 160"/>
              <a:gd name="T64" fmla="*/ 64 w 160"/>
              <a:gd name="T65" fmla="*/ 113 h 160"/>
              <a:gd name="T66" fmla="*/ 81 w 160"/>
              <a:gd name="T67" fmla="*/ 6 h 160"/>
              <a:gd name="T68" fmla="*/ 96 w 160"/>
              <a:gd name="T69" fmla="*/ 115 h 160"/>
              <a:gd name="T70" fmla="*/ 101 w 160"/>
              <a:gd name="T71" fmla="*/ 124 h 160"/>
              <a:gd name="T72" fmla="*/ 103 w 160"/>
              <a:gd name="T73" fmla="*/ 132 h 160"/>
              <a:gd name="T74" fmla="*/ 101 w 160"/>
              <a:gd name="T75" fmla="*/ 139 h 160"/>
              <a:gd name="T76" fmla="*/ 73 w 160"/>
              <a:gd name="T77" fmla="*/ 145 h 160"/>
              <a:gd name="T78" fmla="*/ 79 w 160"/>
              <a:gd name="T79" fmla="*/ 160 h 160"/>
              <a:gd name="T80" fmla="*/ 92 w 160"/>
              <a:gd name="T81" fmla="*/ 149 h 160"/>
              <a:gd name="T82" fmla="*/ 105 w 160"/>
              <a:gd name="T83" fmla="*/ 137 h 160"/>
              <a:gd name="T84" fmla="*/ 107 w 160"/>
              <a:gd name="T85" fmla="*/ 122 h 160"/>
              <a:gd name="T86" fmla="*/ 135 w 160"/>
              <a:gd name="T87" fmla="*/ 53 h 160"/>
              <a:gd name="T88" fmla="*/ 83 w 160"/>
              <a:gd name="T89" fmla="*/ 156 h 160"/>
              <a:gd name="T90" fmla="*/ 75 w 160"/>
              <a:gd name="T91" fmla="*/ 149 h 160"/>
              <a:gd name="T92" fmla="*/ 158 w 160"/>
              <a:gd name="T93" fmla="*/ 51 h 160"/>
              <a:gd name="T94" fmla="*/ 145 w 160"/>
              <a:gd name="T95" fmla="*/ 58 h 160"/>
              <a:gd name="T96" fmla="*/ 158 w 160"/>
              <a:gd name="T97" fmla="*/ 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90" y="104"/>
                </a:moveTo>
                <a:cubicBezTo>
                  <a:pt x="90" y="104"/>
                  <a:pt x="92" y="104"/>
                  <a:pt x="92" y="102"/>
                </a:cubicBezTo>
                <a:cubicBezTo>
                  <a:pt x="92" y="64"/>
                  <a:pt x="92" y="64"/>
                  <a:pt x="92" y="64"/>
                </a:cubicBezTo>
                <a:cubicBezTo>
                  <a:pt x="101" y="64"/>
                  <a:pt x="101" y="64"/>
                  <a:pt x="101" y="64"/>
                </a:cubicBezTo>
                <a:cubicBezTo>
                  <a:pt x="107" y="64"/>
                  <a:pt x="113" y="59"/>
                  <a:pt x="113" y="51"/>
                </a:cubicBezTo>
                <a:cubicBezTo>
                  <a:pt x="113" y="44"/>
                  <a:pt x="107" y="38"/>
                  <a:pt x="101" y="38"/>
                </a:cubicBezTo>
                <a:cubicBezTo>
                  <a:pt x="92" y="38"/>
                  <a:pt x="86" y="44"/>
                  <a:pt x="86" y="51"/>
                </a:cubicBezTo>
                <a:cubicBezTo>
                  <a:pt x="86" y="59"/>
                  <a:pt x="86" y="59"/>
                  <a:pt x="86" y="59"/>
                </a:cubicBezTo>
                <a:cubicBezTo>
                  <a:pt x="75" y="59"/>
                  <a:pt x="75" y="59"/>
                  <a:pt x="75" y="59"/>
                </a:cubicBezTo>
                <a:cubicBezTo>
                  <a:pt x="75" y="51"/>
                  <a:pt x="75" y="51"/>
                  <a:pt x="75" y="51"/>
                </a:cubicBezTo>
                <a:cubicBezTo>
                  <a:pt x="75" y="44"/>
                  <a:pt x="71" y="38"/>
                  <a:pt x="62" y="38"/>
                </a:cubicBezTo>
                <a:cubicBezTo>
                  <a:pt x="56" y="38"/>
                  <a:pt x="49" y="44"/>
                  <a:pt x="49" y="51"/>
                </a:cubicBezTo>
                <a:cubicBezTo>
                  <a:pt x="49" y="59"/>
                  <a:pt x="56" y="64"/>
                  <a:pt x="62" y="64"/>
                </a:cubicBezTo>
                <a:cubicBezTo>
                  <a:pt x="71" y="64"/>
                  <a:pt x="71" y="64"/>
                  <a:pt x="71" y="64"/>
                </a:cubicBezTo>
                <a:cubicBezTo>
                  <a:pt x="71" y="102"/>
                  <a:pt x="71" y="102"/>
                  <a:pt x="71" y="102"/>
                </a:cubicBezTo>
                <a:cubicBezTo>
                  <a:pt x="71" y="104"/>
                  <a:pt x="71" y="104"/>
                  <a:pt x="73" y="104"/>
                </a:cubicBezTo>
                <a:cubicBezTo>
                  <a:pt x="75" y="104"/>
                  <a:pt x="75" y="104"/>
                  <a:pt x="75" y="102"/>
                </a:cubicBezTo>
                <a:cubicBezTo>
                  <a:pt x="75" y="64"/>
                  <a:pt x="75" y="64"/>
                  <a:pt x="75" y="64"/>
                </a:cubicBezTo>
                <a:cubicBezTo>
                  <a:pt x="86" y="64"/>
                  <a:pt x="86" y="64"/>
                  <a:pt x="86" y="64"/>
                </a:cubicBezTo>
                <a:cubicBezTo>
                  <a:pt x="86" y="102"/>
                  <a:pt x="86" y="102"/>
                  <a:pt x="86" y="102"/>
                </a:cubicBezTo>
                <a:cubicBezTo>
                  <a:pt x="86" y="104"/>
                  <a:pt x="88" y="104"/>
                  <a:pt x="90" y="104"/>
                </a:cubicBezTo>
                <a:close/>
                <a:moveTo>
                  <a:pt x="92" y="51"/>
                </a:moveTo>
                <a:cubicBezTo>
                  <a:pt x="92" y="47"/>
                  <a:pt x="96" y="42"/>
                  <a:pt x="101" y="42"/>
                </a:cubicBezTo>
                <a:cubicBezTo>
                  <a:pt x="105" y="42"/>
                  <a:pt x="107" y="47"/>
                  <a:pt x="107" y="51"/>
                </a:cubicBezTo>
                <a:cubicBezTo>
                  <a:pt x="107" y="55"/>
                  <a:pt x="105" y="59"/>
                  <a:pt x="101" y="59"/>
                </a:cubicBezTo>
                <a:cubicBezTo>
                  <a:pt x="92" y="59"/>
                  <a:pt x="92" y="59"/>
                  <a:pt x="92" y="59"/>
                </a:cubicBezTo>
                <a:lnTo>
                  <a:pt x="92" y="51"/>
                </a:lnTo>
                <a:close/>
                <a:moveTo>
                  <a:pt x="71" y="59"/>
                </a:moveTo>
                <a:cubicBezTo>
                  <a:pt x="62" y="59"/>
                  <a:pt x="62" y="59"/>
                  <a:pt x="62" y="59"/>
                </a:cubicBezTo>
                <a:cubicBezTo>
                  <a:pt x="58" y="59"/>
                  <a:pt x="53" y="55"/>
                  <a:pt x="53" y="51"/>
                </a:cubicBezTo>
                <a:cubicBezTo>
                  <a:pt x="53" y="47"/>
                  <a:pt x="58" y="42"/>
                  <a:pt x="62" y="42"/>
                </a:cubicBezTo>
                <a:cubicBezTo>
                  <a:pt x="66" y="42"/>
                  <a:pt x="71" y="47"/>
                  <a:pt x="71" y="51"/>
                </a:cubicBezTo>
                <a:lnTo>
                  <a:pt x="71" y="59"/>
                </a:lnTo>
                <a:close/>
                <a:moveTo>
                  <a:pt x="34" y="15"/>
                </a:moveTo>
                <a:cubicBezTo>
                  <a:pt x="34" y="13"/>
                  <a:pt x="34" y="13"/>
                  <a:pt x="34" y="11"/>
                </a:cubicBezTo>
                <a:cubicBezTo>
                  <a:pt x="23" y="2"/>
                  <a:pt x="23" y="2"/>
                  <a:pt x="23" y="2"/>
                </a:cubicBezTo>
                <a:cubicBezTo>
                  <a:pt x="21" y="2"/>
                  <a:pt x="21" y="2"/>
                  <a:pt x="19" y="2"/>
                </a:cubicBezTo>
                <a:cubicBezTo>
                  <a:pt x="19" y="4"/>
                  <a:pt x="19" y="6"/>
                  <a:pt x="19" y="6"/>
                </a:cubicBezTo>
                <a:cubicBezTo>
                  <a:pt x="30" y="15"/>
                  <a:pt x="30" y="15"/>
                  <a:pt x="30" y="15"/>
                </a:cubicBezTo>
                <a:lnTo>
                  <a:pt x="34" y="15"/>
                </a:lnTo>
                <a:close/>
                <a:moveTo>
                  <a:pt x="21" y="30"/>
                </a:moveTo>
                <a:cubicBezTo>
                  <a:pt x="8" y="26"/>
                  <a:pt x="8" y="26"/>
                  <a:pt x="8" y="26"/>
                </a:cubicBezTo>
                <a:cubicBezTo>
                  <a:pt x="8" y="26"/>
                  <a:pt x="6" y="26"/>
                  <a:pt x="6" y="28"/>
                </a:cubicBezTo>
                <a:cubicBezTo>
                  <a:pt x="4" y="28"/>
                  <a:pt x="6" y="30"/>
                  <a:pt x="6" y="30"/>
                </a:cubicBezTo>
                <a:cubicBezTo>
                  <a:pt x="19" y="35"/>
                  <a:pt x="19" y="35"/>
                  <a:pt x="19" y="35"/>
                </a:cubicBezTo>
                <a:cubicBezTo>
                  <a:pt x="24" y="35"/>
                  <a:pt x="24" y="35"/>
                  <a:pt x="24" y="35"/>
                </a:cubicBezTo>
                <a:cubicBezTo>
                  <a:pt x="24" y="32"/>
                  <a:pt x="24" y="30"/>
                  <a:pt x="21" y="30"/>
                </a:cubicBezTo>
                <a:close/>
                <a:moveTo>
                  <a:pt x="130" y="15"/>
                </a:moveTo>
                <a:cubicBezTo>
                  <a:pt x="130" y="15"/>
                  <a:pt x="130" y="15"/>
                  <a:pt x="132" y="15"/>
                </a:cubicBezTo>
                <a:cubicBezTo>
                  <a:pt x="141" y="6"/>
                  <a:pt x="141" y="6"/>
                  <a:pt x="141" y="6"/>
                </a:cubicBezTo>
                <a:cubicBezTo>
                  <a:pt x="143" y="6"/>
                  <a:pt x="143" y="4"/>
                  <a:pt x="143" y="2"/>
                </a:cubicBezTo>
                <a:cubicBezTo>
                  <a:pt x="141" y="2"/>
                  <a:pt x="139" y="2"/>
                  <a:pt x="139" y="2"/>
                </a:cubicBezTo>
                <a:cubicBezTo>
                  <a:pt x="128" y="11"/>
                  <a:pt x="128" y="11"/>
                  <a:pt x="128" y="11"/>
                </a:cubicBezTo>
                <a:cubicBezTo>
                  <a:pt x="126" y="13"/>
                  <a:pt x="126" y="13"/>
                  <a:pt x="128" y="15"/>
                </a:cubicBezTo>
                <a:cubicBezTo>
                  <a:pt x="128" y="15"/>
                  <a:pt x="128" y="15"/>
                  <a:pt x="130" y="15"/>
                </a:cubicBezTo>
                <a:close/>
                <a:moveTo>
                  <a:pt x="17" y="51"/>
                </a:moveTo>
                <a:cubicBezTo>
                  <a:pt x="4" y="51"/>
                  <a:pt x="4" y="51"/>
                  <a:pt x="4" y="51"/>
                </a:cubicBezTo>
                <a:cubicBezTo>
                  <a:pt x="2" y="51"/>
                  <a:pt x="0" y="53"/>
                  <a:pt x="0" y="53"/>
                </a:cubicBezTo>
                <a:cubicBezTo>
                  <a:pt x="0" y="56"/>
                  <a:pt x="2" y="58"/>
                  <a:pt x="4" y="58"/>
                </a:cubicBezTo>
                <a:cubicBezTo>
                  <a:pt x="17" y="58"/>
                  <a:pt x="17" y="58"/>
                  <a:pt x="17" y="58"/>
                </a:cubicBezTo>
                <a:cubicBezTo>
                  <a:pt x="19" y="58"/>
                  <a:pt x="19" y="56"/>
                  <a:pt x="19" y="53"/>
                </a:cubicBezTo>
                <a:cubicBezTo>
                  <a:pt x="19" y="53"/>
                  <a:pt x="19" y="51"/>
                  <a:pt x="17" y="51"/>
                </a:cubicBezTo>
                <a:close/>
                <a:moveTo>
                  <a:pt x="155" y="28"/>
                </a:moveTo>
                <a:cubicBezTo>
                  <a:pt x="155" y="26"/>
                  <a:pt x="153" y="26"/>
                  <a:pt x="151" y="26"/>
                </a:cubicBezTo>
                <a:cubicBezTo>
                  <a:pt x="141" y="30"/>
                  <a:pt x="141" y="30"/>
                  <a:pt x="141" y="30"/>
                </a:cubicBezTo>
                <a:cubicBezTo>
                  <a:pt x="139" y="30"/>
                  <a:pt x="139" y="32"/>
                  <a:pt x="139" y="35"/>
                </a:cubicBezTo>
                <a:cubicBezTo>
                  <a:pt x="141" y="35"/>
                  <a:pt x="141" y="35"/>
                  <a:pt x="141" y="35"/>
                </a:cubicBezTo>
                <a:cubicBezTo>
                  <a:pt x="153" y="30"/>
                  <a:pt x="153" y="30"/>
                  <a:pt x="153" y="30"/>
                </a:cubicBezTo>
                <a:cubicBezTo>
                  <a:pt x="155" y="30"/>
                  <a:pt x="155" y="28"/>
                  <a:pt x="155" y="28"/>
                </a:cubicBezTo>
                <a:close/>
                <a:moveTo>
                  <a:pt x="81" y="0"/>
                </a:moveTo>
                <a:cubicBezTo>
                  <a:pt x="51" y="0"/>
                  <a:pt x="28" y="26"/>
                  <a:pt x="28" y="53"/>
                </a:cubicBezTo>
                <a:cubicBezTo>
                  <a:pt x="28" y="77"/>
                  <a:pt x="36" y="94"/>
                  <a:pt x="56" y="107"/>
                </a:cubicBezTo>
                <a:cubicBezTo>
                  <a:pt x="56" y="107"/>
                  <a:pt x="58" y="109"/>
                  <a:pt x="60" y="113"/>
                </a:cubicBezTo>
                <a:cubicBezTo>
                  <a:pt x="56" y="115"/>
                  <a:pt x="53" y="117"/>
                  <a:pt x="53" y="122"/>
                </a:cubicBezTo>
                <a:cubicBezTo>
                  <a:pt x="53" y="124"/>
                  <a:pt x="56" y="124"/>
                  <a:pt x="56" y="126"/>
                </a:cubicBezTo>
                <a:cubicBezTo>
                  <a:pt x="56" y="128"/>
                  <a:pt x="53" y="130"/>
                  <a:pt x="53" y="132"/>
                </a:cubicBezTo>
                <a:cubicBezTo>
                  <a:pt x="53" y="134"/>
                  <a:pt x="56" y="134"/>
                  <a:pt x="56" y="137"/>
                </a:cubicBezTo>
                <a:cubicBezTo>
                  <a:pt x="56" y="139"/>
                  <a:pt x="53" y="141"/>
                  <a:pt x="53" y="143"/>
                </a:cubicBezTo>
                <a:cubicBezTo>
                  <a:pt x="53" y="147"/>
                  <a:pt x="58" y="149"/>
                  <a:pt x="62" y="149"/>
                </a:cubicBezTo>
                <a:cubicBezTo>
                  <a:pt x="64" y="149"/>
                  <a:pt x="64" y="149"/>
                  <a:pt x="64" y="147"/>
                </a:cubicBezTo>
                <a:cubicBezTo>
                  <a:pt x="64" y="145"/>
                  <a:pt x="64" y="145"/>
                  <a:pt x="62" y="145"/>
                </a:cubicBezTo>
                <a:cubicBezTo>
                  <a:pt x="60" y="145"/>
                  <a:pt x="60" y="143"/>
                  <a:pt x="60" y="143"/>
                </a:cubicBezTo>
                <a:cubicBezTo>
                  <a:pt x="60" y="141"/>
                  <a:pt x="60" y="139"/>
                  <a:pt x="62" y="139"/>
                </a:cubicBezTo>
                <a:cubicBezTo>
                  <a:pt x="90" y="139"/>
                  <a:pt x="90" y="139"/>
                  <a:pt x="90" y="139"/>
                </a:cubicBezTo>
                <a:cubicBezTo>
                  <a:pt x="90" y="139"/>
                  <a:pt x="92" y="139"/>
                  <a:pt x="92" y="137"/>
                </a:cubicBezTo>
                <a:cubicBezTo>
                  <a:pt x="92" y="134"/>
                  <a:pt x="90" y="134"/>
                  <a:pt x="90" y="134"/>
                </a:cubicBezTo>
                <a:cubicBezTo>
                  <a:pt x="62" y="134"/>
                  <a:pt x="62" y="134"/>
                  <a:pt x="62" y="134"/>
                </a:cubicBezTo>
                <a:cubicBezTo>
                  <a:pt x="60" y="134"/>
                  <a:pt x="60" y="132"/>
                  <a:pt x="60" y="132"/>
                </a:cubicBezTo>
                <a:cubicBezTo>
                  <a:pt x="60" y="130"/>
                  <a:pt x="60" y="128"/>
                  <a:pt x="62" y="128"/>
                </a:cubicBezTo>
                <a:cubicBezTo>
                  <a:pt x="90" y="128"/>
                  <a:pt x="90" y="128"/>
                  <a:pt x="90" y="128"/>
                </a:cubicBezTo>
                <a:cubicBezTo>
                  <a:pt x="90" y="128"/>
                  <a:pt x="92" y="128"/>
                  <a:pt x="92" y="126"/>
                </a:cubicBezTo>
                <a:cubicBezTo>
                  <a:pt x="92" y="124"/>
                  <a:pt x="90" y="124"/>
                  <a:pt x="90" y="124"/>
                </a:cubicBezTo>
                <a:cubicBezTo>
                  <a:pt x="62" y="124"/>
                  <a:pt x="62" y="124"/>
                  <a:pt x="62" y="124"/>
                </a:cubicBezTo>
                <a:cubicBezTo>
                  <a:pt x="60" y="124"/>
                  <a:pt x="60" y="122"/>
                  <a:pt x="60" y="122"/>
                </a:cubicBezTo>
                <a:cubicBezTo>
                  <a:pt x="60" y="120"/>
                  <a:pt x="60" y="117"/>
                  <a:pt x="62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7"/>
                  <a:pt x="92" y="117"/>
                  <a:pt x="92" y="115"/>
                </a:cubicBezTo>
                <a:cubicBezTo>
                  <a:pt x="92" y="113"/>
                  <a:pt x="90" y="113"/>
                  <a:pt x="90" y="113"/>
                </a:cubicBezTo>
                <a:cubicBezTo>
                  <a:pt x="64" y="113"/>
                  <a:pt x="64" y="113"/>
                  <a:pt x="64" y="113"/>
                </a:cubicBezTo>
                <a:cubicBezTo>
                  <a:pt x="64" y="107"/>
                  <a:pt x="60" y="102"/>
                  <a:pt x="58" y="102"/>
                </a:cubicBezTo>
                <a:cubicBezTo>
                  <a:pt x="40" y="90"/>
                  <a:pt x="32" y="75"/>
                  <a:pt x="32" y="53"/>
                </a:cubicBezTo>
                <a:cubicBezTo>
                  <a:pt x="32" y="28"/>
                  <a:pt x="53" y="6"/>
                  <a:pt x="81" y="6"/>
                </a:cubicBezTo>
                <a:cubicBezTo>
                  <a:pt x="107" y="6"/>
                  <a:pt x="128" y="28"/>
                  <a:pt x="128" y="53"/>
                </a:cubicBezTo>
                <a:cubicBezTo>
                  <a:pt x="128" y="75"/>
                  <a:pt x="122" y="90"/>
                  <a:pt x="103" y="102"/>
                </a:cubicBezTo>
                <a:cubicBezTo>
                  <a:pt x="103" y="102"/>
                  <a:pt x="96" y="107"/>
                  <a:pt x="96" y="115"/>
                </a:cubicBezTo>
                <a:cubicBezTo>
                  <a:pt x="96" y="117"/>
                  <a:pt x="98" y="117"/>
                  <a:pt x="101" y="117"/>
                </a:cubicBezTo>
                <a:cubicBezTo>
                  <a:pt x="101" y="117"/>
                  <a:pt x="103" y="120"/>
                  <a:pt x="103" y="122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98" y="124"/>
                  <a:pt x="96" y="124"/>
                  <a:pt x="96" y="126"/>
                </a:cubicBezTo>
                <a:cubicBezTo>
                  <a:pt x="96" y="128"/>
                  <a:pt x="98" y="128"/>
                  <a:pt x="101" y="128"/>
                </a:cubicBezTo>
                <a:cubicBezTo>
                  <a:pt x="101" y="128"/>
                  <a:pt x="103" y="130"/>
                  <a:pt x="103" y="132"/>
                </a:cubicBezTo>
                <a:cubicBezTo>
                  <a:pt x="101" y="134"/>
                  <a:pt x="101" y="134"/>
                  <a:pt x="101" y="134"/>
                </a:cubicBezTo>
                <a:cubicBezTo>
                  <a:pt x="98" y="134"/>
                  <a:pt x="96" y="134"/>
                  <a:pt x="96" y="137"/>
                </a:cubicBezTo>
                <a:cubicBezTo>
                  <a:pt x="96" y="139"/>
                  <a:pt x="98" y="139"/>
                  <a:pt x="101" y="139"/>
                </a:cubicBezTo>
                <a:cubicBezTo>
                  <a:pt x="101" y="139"/>
                  <a:pt x="103" y="141"/>
                  <a:pt x="103" y="143"/>
                </a:cubicBezTo>
                <a:cubicBezTo>
                  <a:pt x="101" y="145"/>
                  <a:pt x="101" y="145"/>
                  <a:pt x="101" y="145"/>
                </a:cubicBezTo>
                <a:cubicBezTo>
                  <a:pt x="73" y="145"/>
                  <a:pt x="73" y="145"/>
                  <a:pt x="73" y="145"/>
                </a:cubicBezTo>
                <a:cubicBezTo>
                  <a:pt x="71" y="145"/>
                  <a:pt x="71" y="145"/>
                  <a:pt x="71" y="147"/>
                </a:cubicBezTo>
                <a:cubicBezTo>
                  <a:pt x="71" y="154"/>
                  <a:pt x="71" y="154"/>
                  <a:pt x="71" y="154"/>
                </a:cubicBezTo>
                <a:cubicBezTo>
                  <a:pt x="71" y="158"/>
                  <a:pt x="75" y="160"/>
                  <a:pt x="79" y="160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88" y="160"/>
                  <a:pt x="92" y="158"/>
                  <a:pt x="92" y="154"/>
                </a:cubicBezTo>
                <a:cubicBezTo>
                  <a:pt x="92" y="149"/>
                  <a:pt x="92" y="149"/>
                  <a:pt x="92" y="149"/>
                </a:cubicBezTo>
                <a:cubicBezTo>
                  <a:pt x="101" y="149"/>
                  <a:pt x="101" y="149"/>
                  <a:pt x="101" y="149"/>
                </a:cubicBezTo>
                <a:cubicBezTo>
                  <a:pt x="105" y="149"/>
                  <a:pt x="107" y="147"/>
                  <a:pt x="107" y="143"/>
                </a:cubicBezTo>
                <a:cubicBezTo>
                  <a:pt x="107" y="141"/>
                  <a:pt x="107" y="139"/>
                  <a:pt x="105" y="137"/>
                </a:cubicBezTo>
                <a:cubicBezTo>
                  <a:pt x="107" y="134"/>
                  <a:pt x="107" y="134"/>
                  <a:pt x="107" y="132"/>
                </a:cubicBezTo>
                <a:cubicBezTo>
                  <a:pt x="107" y="130"/>
                  <a:pt x="107" y="128"/>
                  <a:pt x="105" y="126"/>
                </a:cubicBezTo>
                <a:cubicBezTo>
                  <a:pt x="107" y="124"/>
                  <a:pt x="107" y="124"/>
                  <a:pt x="107" y="122"/>
                </a:cubicBezTo>
                <a:cubicBezTo>
                  <a:pt x="107" y="117"/>
                  <a:pt x="105" y="115"/>
                  <a:pt x="103" y="113"/>
                </a:cubicBezTo>
                <a:cubicBezTo>
                  <a:pt x="103" y="109"/>
                  <a:pt x="107" y="107"/>
                  <a:pt x="107" y="107"/>
                </a:cubicBezTo>
                <a:cubicBezTo>
                  <a:pt x="126" y="94"/>
                  <a:pt x="135" y="77"/>
                  <a:pt x="135" y="53"/>
                </a:cubicBezTo>
                <a:cubicBezTo>
                  <a:pt x="135" y="26"/>
                  <a:pt x="111" y="0"/>
                  <a:pt x="81" y="0"/>
                </a:cubicBezTo>
                <a:close/>
                <a:moveTo>
                  <a:pt x="86" y="154"/>
                </a:moveTo>
                <a:cubicBezTo>
                  <a:pt x="86" y="154"/>
                  <a:pt x="86" y="156"/>
                  <a:pt x="83" y="156"/>
                </a:cubicBezTo>
                <a:cubicBezTo>
                  <a:pt x="79" y="156"/>
                  <a:pt x="79" y="156"/>
                  <a:pt x="79" y="156"/>
                </a:cubicBezTo>
                <a:cubicBezTo>
                  <a:pt x="77" y="156"/>
                  <a:pt x="75" y="154"/>
                  <a:pt x="75" y="154"/>
                </a:cubicBezTo>
                <a:cubicBezTo>
                  <a:pt x="75" y="149"/>
                  <a:pt x="75" y="149"/>
                  <a:pt x="75" y="149"/>
                </a:cubicBezTo>
                <a:cubicBezTo>
                  <a:pt x="86" y="149"/>
                  <a:pt x="86" y="149"/>
                  <a:pt x="86" y="149"/>
                </a:cubicBezTo>
                <a:lnTo>
                  <a:pt x="86" y="154"/>
                </a:lnTo>
                <a:close/>
                <a:moveTo>
                  <a:pt x="158" y="51"/>
                </a:moveTo>
                <a:cubicBezTo>
                  <a:pt x="145" y="51"/>
                  <a:pt x="145" y="51"/>
                  <a:pt x="145" y="51"/>
                </a:cubicBezTo>
                <a:cubicBezTo>
                  <a:pt x="143" y="51"/>
                  <a:pt x="143" y="53"/>
                  <a:pt x="143" y="53"/>
                </a:cubicBezTo>
                <a:cubicBezTo>
                  <a:pt x="143" y="56"/>
                  <a:pt x="143" y="58"/>
                  <a:pt x="145" y="58"/>
                </a:cubicBezTo>
                <a:cubicBezTo>
                  <a:pt x="158" y="58"/>
                  <a:pt x="158" y="58"/>
                  <a:pt x="158" y="58"/>
                </a:cubicBezTo>
                <a:cubicBezTo>
                  <a:pt x="160" y="58"/>
                  <a:pt x="160" y="56"/>
                  <a:pt x="160" y="53"/>
                </a:cubicBezTo>
                <a:cubicBezTo>
                  <a:pt x="160" y="53"/>
                  <a:pt x="160" y="51"/>
                  <a:pt x="158" y="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6B1EE07B-CF95-90CF-57BF-928275C977E2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3576638"/>
            <a:ext cx="254000" cy="254000"/>
          </a:xfrm>
          <a:custGeom>
            <a:avLst/>
            <a:gdLst>
              <a:gd name="T0" fmla="*/ 23 w 160"/>
              <a:gd name="T1" fmla="*/ 69 h 160"/>
              <a:gd name="T2" fmla="*/ 70 w 160"/>
              <a:gd name="T3" fmla="*/ 58 h 160"/>
              <a:gd name="T4" fmla="*/ 63 w 160"/>
              <a:gd name="T5" fmla="*/ 62 h 160"/>
              <a:gd name="T6" fmla="*/ 63 w 160"/>
              <a:gd name="T7" fmla="*/ 26 h 160"/>
              <a:gd name="T8" fmla="*/ 70 w 160"/>
              <a:gd name="T9" fmla="*/ 35 h 160"/>
              <a:gd name="T10" fmla="*/ 23 w 160"/>
              <a:gd name="T11" fmla="*/ 20 h 160"/>
              <a:gd name="T12" fmla="*/ 37 w 160"/>
              <a:gd name="T13" fmla="*/ 39 h 160"/>
              <a:gd name="T14" fmla="*/ 51 w 160"/>
              <a:gd name="T15" fmla="*/ 54 h 160"/>
              <a:gd name="T16" fmla="*/ 51 w 160"/>
              <a:gd name="T17" fmla="*/ 35 h 160"/>
              <a:gd name="T18" fmla="*/ 41 w 160"/>
              <a:gd name="T19" fmla="*/ 47 h 160"/>
              <a:gd name="T20" fmla="*/ 49 w 160"/>
              <a:gd name="T21" fmla="*/ 47 h 160"/>
              <a:gd name="T22" fmla="*/ 19 w 160"/>
              <a:gd name="T23" fmla="*/ 95 h 160"/>
              <a:gd name="T24" fmla="*/ 65 w 160"/>
              <a:gd name="T25" fmla="*/ 142 h 160"/>
              <a:gd name="T26" fmla="*/ 65 w 160"/>
              <a:gd name="T27" fmla="*/ 93 h 160"/>
              <a:gd name="T28" fmla="*/ 25 w 160"/>
              <a:gd name="T29" fmla="*/ 99 h 160"/>
              <a:gd name="T30" fmla="*/ 96 w 160"/>
              <a:gd name="T31" fmla="*/ 69 h 160"/>
              <a:gd name="T32" fmla="*/ 143 w 160"/>
              <a:gd name="T33" fmla="*/ 24 h 160"/>
              <a:gd name="T34" fmla="*/ 92 w 160"/>
              <a:gd name="T35" fmla="*/ 24 h 160"/>
              <a:gd name="T36" fmla="*/ 98 w 160"/>
              <a:gd name="T37" fmla="*/ 26 h 160"/>
              <a:gd name="T38" fmla="*/ 98 w 160"/>
              <a:gd name="T39" fmla="*/ 62 h 160"/>
              <a:gd name="T40" fmla="*/ 143 w 160"/>
              <a:gd name="T41" fmla="*/ 95 h 160"/>
              <a:gd name="T42" fmla="*/ 92 w 160"/>
              <a:gd name="T43" fmla="*/ 95 h 160"/>
              <a:gd name="T44" fmla="*/ 139 w 160"/>
              <a:gd name="T45" fmla="*/ 142 h 160"/>
              <a:gd name="T46" fmla="*/ 98 w 160"/>
              <a:gd name="T47" fmla="*/ 136 h 160"/>
              <a:gd name="T48" fmla="*/ 137 w 160"/>
              <a:gd name="T49" fmla="*/ 136 h 160"/>
              <a:gd name="T50" fmla="*/ 83 w 160"/>
              <a:gd name="T51" fmla="*/ 78 h 160"/>
              <a:gd name="T52" fmla="*/ 77 w 160"/>
              <a:gd name="T53" fmla="*/ 22 h 160"/>
              <a:gd name="T54" fmla="*/ 32 w 160"/>
              <a:gd name="T55" fmla="*/ 82 h 160"/>
              <a:gd name="T56" fmla="*/ 77 w 160"/>
              <a:gd name="T57" fmla="*/ 140 h 160"/>
              <a:gd name="T58" fmla="*/ 83 w 160"/>
              <a:gd name="T59" fmla="*/ 84 h 160"/>
              <a:gd name="T60" fmla="*/ 39 w 160"/>
              <a:gd name="T61" fmla="*/ 126 h 160"/>
              <a:gd name="T62" fmla="*/ 55 w 160"/>
              <a:gd name="T63" fmla="*/ 112 h 160"/>
              <a:gd name="T64" fmla="*/ 37 w 160"/>
              <a:gd name="T65" fmla="*/ 112 h 160"/>
              <a:gd name="T66" fmla="*/ 41 w 160"/>
              <a:gd name="T67" fmla="*/ 114 h 160"/>
              <a:gd name="T68" fmla="*/ 41 w 160"/>
              <a:gd name="T69" fmla="*/ 120 h 160"/>
              <a:gd name="T70" fmla="*/ 110 w 160"/>
              <a:gd name="T71" fmla="*/ 35 h 160"/>
              <a:gd name="T72" fmla="*/ 110 w 160"/>
              <a:gd name="T73" fmla="*/ 54 h 160"/>
              <a:gd name="T74" fmla="*/ 126 w 160"/>
              <a:gd name="T75" fmla="*/ 39 h 160"/>
              <a:gd name="T76" fmla="*/ 113 w 160"/>
              <a:gd name="T77" fmla="*/ 47 h 160"/>
              <a:gd name="T78" fmla="*/ 119 w 160"/>
              <a:gd name="T79" fmla="*/ 47 h 160"/>
              <a:gd name="T80" fmla="*/ 126 w 160"/>
              <a:gd name="T81" fmla="*/ 112 h 160"/>
              <a:gd name="T82" fmla="*/ 106 w 160"/>
              <a:gd name="T83" fmla="*/ 112 h 160"/>
              <a:gd name="T84" fmla="*/ 124 w 160"/>
              <a:gd name="T85" fmla="*/ 126 h 160"/>
              <a:gd name="T86" fmla="*/ 119 w 160"/>
              <a:gd name="T87" fmla="*/ 120 h 160"/>
              <a:gd name="T88" fmla="*/ 23 w 160"/>
              <a:gd name="T89" fmla="*/ 77 h 160"/>
              <a:gd name="T90" fmla="*/ 25 w 160"/>
              <a:gd name="T91" fmla="*/ 79 h 160"/>
              <a:gd name="T92" fmla="*/ 66 w 160"/>
              <a:gd name="T93" fmla="*/ 49 h 160"/>
              <a:gd name="T94" fmla="*/ 66 w 160"/>
              <a:gd name="T95" fmla="*/ 43 h 160"/>
              <a:gd name="T96" fmla="*/ 7 w 160"/>
              <a:gd name="T97" fmla="*/ 24 h 160"/>
              <a:gd name="T98" fmla="*/ 26 w 160"/>
              <a:gd name="T99" fmla="*/ 4 h 160"/>
              <a:gd name="T100" fmla="*/ 0 w 160"/>
              <a:gd name="T101" fmla="*/ 4 h 160"/>
              <a:gd name="T102" fmla="*/ 158 w 160"/>
              <a:gd name="T103" fmla="*/ 0 h 160"/>
              <a:gd name="T104" fmla="*/ 139 w 160"/>
              <a:gd name="T105" fmla="*/ 7 h 160"/>
              <a:gd name="T106" fmla="*/ 158 w 160"/>
              <a:gd name="T107" fmla="*/ 26 h 160"/>
              <a:gd name="T108" fmla="*/ 158 w 160"/>
              <a:gd name="T109" fmla="*/ 0 h 160"/>
              <a:gd name="T110" fmla="*/ 5 w 160"/>
              <a:gd name="T111" fmla="*/ 135 h 160"/>
              <a:gd name="T112" fmla="*/ 5 w 160"/>
              <a:gd name="T113" fmla="*/ 160 h 160"/>
              <a:gd name="T114" fmla="*/ 24 w 160"/>
              <a:gd name="T115" fmla="*/ 154 h 160"/>
              <a:gd name="T116" fmla="*/ 154 w 160"/>
              <a:gd name="T117" fmla="*/ 139 h 160"/>
              <a:gd name="T118" fmla="*/ 136 w 160"/>
              <a:gd name="T119" fmla="*/ 158 h 160"/>
              <a:gd name="T120" fmla="*/ 160 w 160"/>
              <a:gd name="T121" fmla="*/ 15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60">
                <a:moveTo>
                  <a:pt x="19" y="24"/>
                </a:moveTo>
                <a:cubicBezTo>
                  <a:pt x="19" y="67"/>
                  <a:pt x="19" y="67"/>
                  <a:pt x="19" y="67"/>
                </a:cubicBezTo>
                <a:cubicBezTo>
                  <a:pt x="19" y="69"/>
                  <a:pt x="21" y="69"/>
                  <a:pt x="23" y="69"/>
                </a:cubicBezTo>
                <a:cubicBezTo>
                  <a:pt x="65" y="69"/>
                  <a:pt x="65" y="69"/>
                  <a:pt x="65" y="69"/>
                </a:cubicBezTo>
                <a:cubicBezTo>
                  <a:pt x="68" y="69"/>
                  <a:pt x="70" y="69"/>
                  <a:pt x="70" y="67"/>
                </a:cubicBezTo>
                <a:cubicBezTo>
                  <a:pt x="70" y="58"/>
                  <a:pt x="70" y="58"/>
                  <a:pt x="70" y="58"/>
                </a:cubicBezTo>
                <a:cubicBezTo>
                  <a:pt x="70" y="56"/>
                  <a:pt x="68" y="56"/>
                  <a:pt x="65" y="56"/>
                </a:cubicBezTo>
                <a:cubicBezTo>
                  <a:pt x="63" y="56"/>
                  <a:pt x="63" y="56"/>
                  <a:pt x="63" y="58"/>
                </a:cubicBezTo>
                <a:cubicBezTo>
                  <a:pt x="63" y="62"/>
                  <a:pt x="63" y="62"/>
                  <a:pt x="63" y="62"/>
                </a:cubicBezTo>
                <a:cubicBezTo>
                  <a:pt x="25" y="62"/>
                  <a:pt x="25" y="62"/>
                  <a:pt x="25" y="62"/>
                </a:cubicBezTo>
                <a:cubicBezTo>
                  <a:pt x="25" y="26"/>
                  <a:pt x="25" y="26"/>
                  <a:pt x="25" y="26"/>
                </a:cubicBezTo>
                <a:cubicBezTo>
                  <a:pt x="63" y="26"/>
                  <a:pt x="63" y="26"/>
                  <a:pt x="63" y="26"/>
                </a:cubicBezTo>
                <a:cubicBezTo>
                  <a:pt x="63" y="35"/>
                  <a:pt x="63" y="35"/>
                  <a:pt x="63" y="35"/>
                </a:cubicBezTo>
                <a:cubicBezTo>
                  <a:pt x="63" y="35"/>
                  <a:pt x="63" y="37"/>
                  <a:pt x="65" y="37"/>
                </a:cubicBezTo>
                <a:cubicBezTo>
                  <a:pt x="68" y="37"/>
                  <a:pt x="70" y="35"/>
                  <a:pt x="70" y="35"/>
                </a:cubicBezTo>
                <a:cubicBezTo>
                  <a:pt x="70" y="24"/>
                  <a:pt x="70" y="24"/>
                  <a:pt x="70" y="24"/>
                </a:cubicBezTo>
                <a:cubicBezTo>
                  <a:pt x="70" y="22"/>
                  <a:pt x="68" y="20"/>
                  <a:pt x="65" y="20"/>
                </a:cubicBezTo>
                <a:cubicBezTo>
                  <a:pt x="23" y="20"/>
                  <a:pt x="23" y="20"/>
                  <a:pt x="23" y="20"/>
                </a:cubicBezTo>
                <a:cubicBezTo>
                  <a:pt x="21" y="20"/>
                  <a:pt x="19" y="22"/>
                  <a:pt x="19" y="24"/>
                </a:cubicBezTo>
                <a:close/>
                <a:moveTo>
                  <a:pt x="39" y="35"/>
                </a:moveTo>
                <a:cubicBezTo>
                  <a:pt x="37" y="35"/>
                  <a:pt x="37" y="37"/>
                  <a:pt x="37" y="39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4"/>
                  <a:pt x="37" y="54"/>
                  <a:pt x="39" y="54"/>
                </a:cubicBezTo>
                <a:cubicBezTo>
                  <a:pt x="51" y="54"/>
                  <a:pt x="51" y="54"/>
                  <a:pt x="51" y="54"/>
                </a:cubicBezTo>
                <a:cubicBezTo>
                  <a:pt x="53" y="54"/>
                  <a:pt x="55" y="54"/>
                  <a:pt x="55" y="52"/>
                </a:cubicBezTo>
                <a:cubicBezTo>
                  <a:pt x="55" y="39"/>
                  <a:pt x="55" y="39"/>
                  <a:pt x="55" y="39"/>
                </a:cubicBezTo>
                <a:cubicBezTo>
                  <a:pt x="55" y="37"/>
                  <a:pt x="53" y="35"/>
                  <a:pt x="51" y="35"/>
                </a:cubicBezTo>
                <a:lnTo>
                  <a:pt x="39" y="35"/>
                </a:lnTo>
                <a:close/>
                <a:moveTo>
                  <a:pt x="49" y="47"/>
                </a:moveTo>
                <a:cubicBezTo>
                  <a:pt x="41" y="47"/>
                  <a:pt x="41" y="47"/>
                  <a:pt x="41" y="47"/>
                </a:cubicBezTo>
                <a:cubicBezTo>
                  <a:pt x="41" y="41"/>
                  <a:pt x="41" y="41"/>
                  <a:pt x="41" y="41"/>
                </a:cubicBezTo>
                <a:cubicBezTo>
                  <a:pt x="49" y="41"/>
                  <a:pt x="49" y="41"/>
                  <a:pt x="49" y="41"/>
                </a:cubicBezTo>
                <a:lnTo>
                  <a:pt x="49" y="47"/>
                </a:lnTo>
                <a:close/>
                <a:moveTo>
                  <a:pt x="65" y="93"/>
                </a:moveTo>
                <a:cubicBezTo>
                  <a:pt x="23" y="93"/>
                  <a:pt x="23" y="93"/>
                  <a:pt x="23" y="93"/>
                </a:cubicBezTo>
                <a:cubicBezTo>
                  <a:pt x="21" y="93"/>
                  <a:pt x="19" y="93"/>
                  <a:pt x="19" y="95"/>
                </a:cubicBezTo>
                <a:cubicBezTo>
                  <a:pt x="19" y="140"/>
                  <a:pt x="19" y="140"/>
                  <a:pt x="19" y="140"/>
                </a:cubicBezTo>
                <a:cubicBezTo>
                  <a:pt x="19" y="140"/>
                  <a:pt x="21" y="142"/>
                  <a:pt x="23" y="142"/>
                </a:cubicBezTo>
                <a:cubicBezTo>
                  <a:pt x="65" y="142"/>
                  <a:pt x="65" y="142"/>
                  <a:pt x="65" y="142"/>
                </a:cubicBezTo>
                <a:cubicBezTo>
                  <a:pt x="68" y="142"/>
                  <a:pt x="70" y="140"/>
                  <a:pt x="70" y="140"/>
                </a:cubicBezTo>
                <a:cubicBezTo>
                  <a:pt x="70" y="95"/>
                  <a:pt x="70" y="95"/>
                  <a:pt x="70" y="95"/>
                </a:cubicBezTo>
                <a:cubicBezTo>
                  <a:pt x="70" y="93"/>
                  <a:pt x="68" y="93"/>
                  <a:pt x="65" y="93"/>
                </a:cubicBezTo>
                <a:close/>
                <a:moveTo>
                  <a:pt x="63" y="136"/>
                </a:moveTo>
                <a:cubicBezTo>
                  <a:pt x="25" y="136"/>
                  <a:pt x="25" y="136"/>
                  <a:pt x="25" y="136"/>
                </a:cubicBezTo>
                <a:cubicBezTo>
                  <a:pt x="25" y="99"/>
                  <a:pt x="25" y="99"/>
                  <a:pt x="25" y="99"/>
                </a:cubicBezTo>
                <a:cubicBezTo>
                  <a:pt x="63" y="99"/>
                  <a:pt x="63" y="99"/>
                  <a:pt x="63" y="99"/>
                </a:cubicBezTo>
                <a:lnTo>
                  <a:pt x="63" y="136"/>
                </a:lnTo>
                <a:close/>
                <a:moveTo>
                  <a:pt x="96" y="69"/>
                </a:moveTo>
                <a:cubicBezTo>
                  <a:pt x="139" y="69"/>
                  <a:pt x="139" y="69"/>
                  <a:pt x="139" y="69"/>
                </a:cubicBezTo>
                <a:cubicBezTo>
                  <a:pt x="141" y="69"/>
                  <a:pt x="143" y="69"/>
                  <a:pt x="143" y="67"/>
                </a:cubicBezTo>
                <a:cubicBezTo>
                  <a:pt x="143" y="24"/>
                  <a:pt x="143" y="24"/>
                  <a:pt x="143" y="24"/>
                </a:cubicBezTo>
                <a:cubicBezTo>
                  <a:pt x="143" y="22"/>
                  <a:pt x="141" y="20"/>
                  <a:pt x="139" y="20"/>
                </a:cubicBezTo>
                <a:cubicBezTo>
                  <a:pt x="96" y="20"/>
                  <a:pt x="96" y="20"/>
                  <a:pt x="96" y="20"/>
                </a:cubicBezTo>
                <a:cubicBezTo>
                  <a:pt x="94" y="20"/>
                  <a:pt x="92" y="22"/>
                  <a:pt x="92" y="24"/>
                </a:cubicBezTo>
                <a:cubicBezTo>
                  <a:pt x="92" y="67"/>
                  <a:pt x="92" y="67"/>
                  <a:pt x="92" y="67"/>
                </a:cubicBezTo>
                <a:cubicBezTo>
                  <a:pt x="92" y="69"/>
                  <a:pt x="94" y="69"/>
                  <a:pt x="96" y="69"/>
                </a:cubicBezTo>
                <a:close/>
                <a:moveTo>
                  <a:pt x="98" y="26"/>
                </a:moveTo>
                <a:cubicBezTo>
                  <a:pt x="137" y="26"/>
                  <a:pt x="137" y="26"/>
                  <a:pt x="137" y="26"/>
                </a:cubicBezTo>
                <a:cubicBezTo>
                  <a:pt x="137" y="62"/>
                  <a:pt x="137" y="62"/>
                  <a:pt x="137" y="62"/>
                </a:cubicBezTo>
                <a:cubicBezTo>
                  <a:pt x="98" y="62"/>
                  <a:pt x="98" y="62"/>
                  <a:pt x="98" y="62"/>
                </a:cubicBezTo>
                <a:lnTo>
                  <a:pt x="98" y="26"/>
                </a:lnTo>
                <a:close/>
                <a:moveTo>
                  <a:pt x="143" y="140"/>
                </a:moveTo>
                <a:cubicBezTo>
                  <a:pt x="143" y="95"/>
                  <a:pt x="143" y="95"/>
                  <a:pt x="143" y="95"/>
                </a:cubicBezTo>
                <a:cubicBezTo>
                  <a:pt x="143" y="93"/>
                  <a:pt x="141" y="93"/>
                  <a:pt x="139" y="93"/>
                </a:cubicBezTo>
                <a:cubicBezTo>
                  <a:pt x="96" y="93"/>
                  <a:pt x="96" y="93"/>
                  <a:pt x="96" y="93"/>
                </a:cubicBezTo>
                <a:cubicBezTo>
                  <a:pt x="94" y="93"/>
                  <a:pt x="92" y="93"/>
                  <a:pt x="92" y="95"/>
                </a:cubicBezTo>
                <a:cubicBezTo>
                  <a:pt x="92" y="140"/>
                  <a:pt x="92" y="140"/>
                  <a:pt x="92" y="140"/>
                </a:cubicBezTo>
                <a:cubicBezTo>
                  <a:pt x="92" y="140"/>
                  <a:pt x="94" y="142"/>
                  <a:pt x="96" y="142"/>
                </a:cubicBezTo>
                <a:cubicBezTo>
                  <a:pt x="139" y="142"/>
                  <a:pt x="139" y="142"/>
                  <a:pt x="139" y="142"/>
                </a:cubicBezTo>
                <a:cubicBezTo>
                  <a:pt x="141" y="142"/>
                  <a:pt x="143" y="140"/>
                  <a:pt x="143" y="140"/>
                </a:cubicBezTo>
                <a:close/>
                <a:moveTo>
                  <a:pt x="137" y="136"/>
                </a:moveTo>
                <a:cubicBezTo>
                  <a:pt x="98" y="136"/>
                  <a:pt x="98" y="136"/>
                  <a:pt x="98" y="136"/>
                </a:cubicBezTo>
                <a:cubicBezTo>
                  <a:pt x="98" y="99"/>
                  <a:pt x="98" y="99"/>
                  <a:pt x="98" y="99"/>
                </a:cubicBezTo>
                <a:cubicBezTo>
                  <a:pt x="137" y="99"/>
                  <a:pt x="137" y="99"/>
                  <a:pt x="137" y="99"/>
                </a:cubicBezTo>
                <a:lnTo>
                  <a:pt x="137" y="136"/>
                </a:lnTo>
                <a:close/>
                <a:moveTo>
                  <a:pt x="143" y="82"/>
                </a:moveTo>
                <a:cubicBezTo>
                  <a:pt x="143" y="80"/>
                  <a:pt x="141" y="78"/>
                  <a:pt x="139" y="78"/>
                </a:cubicBezTo>
                <a:cubicBezTo>
                  <a:pt x="83" y="78"/>
                  <a:pt x="83" y="78"/>
                  <a:pt x="83" y="78"/>
                </a:cubicBezTo>
                <a:cubicBezTo>
                  <a:pt x="83" y="22"/>
                  <a:pt x="83" y="22"/>
                  <a:pt x="83" y="22"/>
                </a:cubicBezTo>
                <a:cubicBezTo>
                  <a:pt x="83" y="22"/>
                  <a:pt x="83" y="20"/>
                  <a:pt x="81" y="20"/>
                </a:cubicBezTo>
                <a:cubicBezTo>
                  <a:pt x="79" y="20"/>
                  <a:pt x="77" y="22"/>
                  <a:pt x="77" y="22"/>
                </a:cubicBezTo>
                <a:cubicBezTo>
                  <a:pt x="77" y="78"/>
                  <a:pt x="77" y="78"/>
                  <a:pt x="77" y="78"/>
                </a:cubicBezTo>
                <a:cubicBezTo>
                  <a:pt x="36" y="78"/>
                  <a:pt x="36" y="78"/>
                  <a:pt x="36" y="78"/>
                </a:cubicBezTo>
                <a:cubicBezTo>
                  <a:pt x="34" y="78"/>
                  <a:pt x="32" y="80"/>
                  <a:pt x="32" y="82"/>
                </a:cubicBezTo>
                <a:cubicBezTo>
                  <a:pt x="32" y="82"/>
                  <a:pt x="34" y="84"/>
                  <a:pt x="36" y="84"/>
                </a:cubicBezTo>
                <a:cubicBezTo>
                  <a:pt x="77" y="84"/>
                  <a:pt x="77" y="84"/>
                  <a:pt x="77" y="84"/>
                </a:cubicBezTo>
                <a:cubicBezTo>
                  <a:pt x="77" y="140"/>
                  <a:pt x="77" y="140"/>
                  <a:pt x="77" y="140"/>
                </a:cubicBezTo>
                <a:cubicBezTo>
                  <a:pt x="77" y="140"/>
                  <a:pt x="79" y="142"/>
                  <a:pt x="81" y="142"/>
                </a:cubicBezTo>
                <a:cubicBezTo>
                  <a:pt x="83" y="142"/>
                  <a:pt x="83" y="140"/>
                  <a:pt x="83" y="140"/>
                </a:cubicBezTo>
                <a:cubicBezTo>
                  <a:pt x="83" y="84"/>
                  <a:pt x="83" y="84"/>
                  <a:pt x="83" y="84"/>
                </a:cubicBezTo>
                <a:cubicBezTo>
                  <a:pt x="139" y="84"/>
                  <a:pt x="139" y="84"/>
                  <a:pt x="139" y="84"/>
                </a:cubicBezTo>
                <a:cubicBezTo>
                  <a:pt x="141" y="84"/>
                  <a:pt x="143" y="82"/>
                  <a:pt x="143" y="82"/>
                </a:cubicBezTo>
                <a:close/>
                <a:moveTo>
                  <a:pt x="39" y="126"/>
                </a:moveTo>
                <a:cubicBezTo>
                  <a:pt x="51" y="126"/>
                  <a:pt x="51" y="126"/>
                  <a:pt x="51" y="126"/>
                </a:cubicBezTo>
                <a:cubicBezTo>
                  <a:pt x="53" y="126"/>
                  <a:pt x="55" y="124"/>
                  <a:pt x="55" y="124"/>
                </a:cubicBezTo>
                <a:cubicBezTo>
                  <a:pt x="55" y="112"/>
                  <a:pt x="55" y="112"/>
                  <a:pt x="55" y="112"/>
                </a:cubicBezTo>
                <a:cubicBezTo>
                  <a:pt x="55" y="110"/>
                  <a:pt x="53" y="107"/>
                  <a:pt x="51" y="107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37" y="107"/>
                  <a:pt x="37" y="110"/>
                  <a:pt x="37" y="112"/>
                </a:cubicBezTo>
                <a:cubicBezTo>
                  <a:pt x="37" y="124"/>
                  <a:pt x="37" y="124"/>
                  <a:pt x="37" y="124"/>
                </a:cubicBezTo>
                <a:cubicBezTo>
                  <a:pt x="37" y="124"/>
                  <a:pt x="37" y="126"/>
                  <a:pt x="39" y="126"/>
                </a:cubicBezTo>
                <a:close/>
                <a:moveTo>
                  <a:pt x="41" y="114"/>
                </a:moveTo>
                <a:cubicBezTo>
                  <a:pt x="49" y="114"/>
                  <a:pt x="49" y="114"/>
                  <a:pt x="49" y="114"/>
                </a:cubicBezTo>
                <a:cubicBezTo>
                  <a:pt x="49" y="120"/>
                  <a:pt x="49" y="120"/>
                  <a:pt x="49" y="120"/>
                </a:cubicBezTo>
                <a:cubicBezTo>
                  <a:pt x="41" y="120"/>
                  <a:pt x="41" y="120"/>
                  <a:pt x="41" y="120"/>
                </a:cubicBezTo>
                <a:lnTo>
                  <a:pt x="41" y="114"/>
                </a:lnTo>
                <a:close/>
                <a:moveTo>
                  <a:pt x="124" y="35"/>
                </a:moveTo>
                <a:cubicBezTo>
                  <a:pt x="110" y="35"/>
                  <a:pt x="110" y="35"/>
                  <a:pt x="110" y="35"/>
                </a:cubicBezTo>
                <a:cubicBezTo>
                  <a:pt x="108" y="35"/>
                  <a:pt x="106" y="37"/>
                  <a:pt x="106" y="39"/>
                </a:cubicBezTo>
                <a:cubicBezTo>
                  <a:pt x="106" y="52"/>
                  <a:pt x="106" y="52"/>
                  <a:pt x="106" y="52"/>
                </a:cubicBezTo>
                <a:cubicBezTo>
                  <a:pt x="106" y="54"/>
                  <a:pt x="108" y="54"/>
                  <a:pt x="110" y="54"/>
                </a:cubicBezTo>
                <a:cubicBezTo>
                  <a:pt x="124" y="54"/>
                  <a:pt x="124" y="54"/>
                  <a:pt x="124" y="54"/>
                </a:cubicBezTo>
                <a:cubicBezTo>
                  <a:pt x="126" y="54"/>
                  <a:pt x="126" y="54"/>
                  <a:pt x="126" y="52"/>
                </a:cubicBezTo>
                <a:cubicBezTo>
                  <a:pt x="126" y="39"/>
                  <a:pt x="126" y="39"/>
                  <a:pt x="126" y="39"/>
                </a:cubicBezTo>
                <a:cubicBezTo>
                  <a:pt x="126" y="37"/>
                  <a:pt x="126" y="35"/>
                  <a:pt x="124" y="35"/>
                </a:cubicBezTo>
                <a:close/>
                <a:moveTo>
                  <a:pt x="119" y="47"/>
                </a:moveTo>
                <a:cubicBezTo>
                  <a:pt x="113" y="47"/>
                  <a:pt x="113" y="47"/>
                  <a:pt x="113" y="47"/>
                </a:cubicBezTo>
                <a:cubicBezTo>
                  <a:pt x="113" y="41"/>
                  <a:pt x="113" y="41"/>
                  <a:pt x="113" y="41"/>
                </a:cubicBezTo>
                <a:cubicBezTo>
                  <a:pt x="119" y="41"/>
                  <a:pt x="119" y="41"/>
                  <a:pt x="119" y="41"/>
                </a:cubicBezTo>
                <a:lnTo>
                  <a:pt x="119" y="47"/>
                </a:lnTo>
                <a:close/>
                <a:moveTo>
                  <a:pt x="124" y="126"/>
                </a:moveTo>
                <a:cubicBezTo>
                  <a:pt x="126" y="126"/>
                  <a:pt x="126" y="124"/>
                  <a:pt x="126" y="124"/>
                </a:cubicBezTo>
                <a:cubicBezTo>
                  <a:pt x="126" y="112"/>
                  <a:pt x="126" y="112"/>
                  <a:pt x="126" y="112"/>
                </a:cubicBezTo>
                <a:cubicBezTo>
                  <a:pt x="126" y="110"/>
                  <a:pt x="126" y="107"/>
                  <a:pt x="124" y="107"/>
                </a:cubicBezTo>
                <a:cubicBezTo>
                  <a:pt x="110" y="107"/>
                  <a:pt x="110" y="107"/>
                  <a:pt x="110" y="107"/>
                </a:cubicBezTo>
                <a:cubicBezTo>
                  <a:pt x="108" y="107"/>
                  <a:pt x="106" y="110"/>
                  <a:pt x="106" y="112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6" y="124"/>
                  <a:pt x="108" y="126"/>
                  <a:pt x="110" y="126"/>
                </a:cubicBezTo>
                <a:cubicBezTo>
                  <a:pt x="124" y="126"/>
                  <a:pt x="124" y="126"/>
                  <a:pt x="124" y="126"/>
                </a:cubicBezTo>
                <a:close/>
                <a:moveTo>
                  <a:pt x="113" y="114"/>
                </a:moveTo>
                <a:cubicBezTo>
                  <a:pt x="119" y="114"/>
                  <a:pt x="119" y="114"/>
                  <a:pt x="119" y="114"/>
                </a:cubicBezTo>
                <a:cubicBezTo>
                  <a:pt x="119" y="120"/>
                  <a:pt x="119" y="120"/>
                  <a:pt x="119" y="120"/>
                </a:cubicBezTo>
                <a:cubicBezTo>
                  <a:pt x="113" y="120"/>
                  <a:pt x="113" y="120"/>
                  <a:pt x="113" y="120"/>
                </a:cubicBezTo>
                <a:lnTo>
                  <a:pt x="113" y="114"/>
                </a:lnTo>
                <a:close/>
                <a:moveTo>
                  <a:pt x="23" y="77"/>
                </a:moveTo>
                <a:cubicBezTo>
                  <a:pt x="21" y="77"/>
                  <a:pt x="19" y="79"/>
                  <a:pt x="19" y="81"/>
                </a:cubicBezTo>
                <a:cubicBezTo>
                  <a:pt x="21" y="84"/>
                  <a:pt x="21" y="84"/>
                  <a:pt x="23" y="84"/>
                </a:cubicBezTo>
                <a:cubicBezTo>
                  <a:pt x="25" y="84"/>
                  <a:pt x="28" y="81"/>
                  <a:pt x="25" y="79"/>
                </a:cubicBezTo>
                <a:cubicBezTo>
                  <a:pt x="25" y="77"/>
                  <a:pt x="23" y="77"/>
                  <a:pt x="23" y="77"/>
                </a:cubicBezTo>
                <a:close/>
                <a:moveTo>
                  <a:pt x="64" y="47"/>
                </a:moveTo>
                <a:cubicBezTo>
                  <a:pt x="66" y="49"/>
                  <a:pt x="66" y="49"/>
                  <a:pt x="66" y="49"/>
                </a:cubicBezTo>
                <a:cubicBezTo>
                  <a:pt x="66" y="49"/>
                  <a:pt x="66" y="49"/>
                  <a:pt x="68" y="49"/>
                </a:cubicBezTo>
                <a:cubicBezTo>
                  <a:pt x="68" y="47"/>
                  <a:pt x="70" y="47"/>
                  <a:pt x="70" y="45"/>
                </a:cubicBezTo>
                <a:cubicBezTo>
                  <a:pt x="68" y="43"/>
                  <a:pt x="68" y="43"/>
                  <a:pt x="66" y="43"/>
                </a:cubicBezTo>
                <a:cubicBezTo>
                  <a:pt x="64" y="43"/>
                  <a:pt x="64" y="45"/>
                  <a:pt x="64" y="47"/>
                </a:cubicBezTo>
                <a:close/>
                <a:moveTo>
                  <a:pt x="5" y="26"/>
                </a:moveTo>
                <a:cubicBezTo>
                  <a:pt x="7" y="26"/>
                  <a:pt x="7" y="26"/>
                  <a:pt x="7" y="24"/>
                </a:cubicBezTo>
                <a:cubicBezTo>
                  <a:pt x="7" y="7"/>
                  <a:pt x="7" y="7"/>
                  <a:pt x="7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2"/>
                  <a:pt x="24" y="0"/>
                  <a:pt x="24" y="0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0" y="2"/>
                  <a:pt x="0" y="4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6"/>
                  <a:pt x="3" y="26"/>
                  <a:pt x="5" y="26"/>
                </a:cubicBezTo>
                <a:close/>
                <a:moveTo>
                  <a:pt x="158" y="0"/>
                </a:moveTo>
                <a:cubicBezTo>
                  <a:pt x="139" y="0"/>
                  <a:pt x="139" y="0"/>
                  <a:pt x="139" y="0"/>
                </a:cubicBezTo>
                <a:cubicBezTo>
                  <a:pt x="136" y="0"/>
                  <a:pt x="136" y="2"/>
                  <a:pt x="136" y="4"/>
                </a:cubicBezTo>
                <a:cubicBezTo>
                  <a:pt x="136" y="4"/>
                  <a:pt x="136" y="7"/>
                  <a:pt x="139" y="7"/>
                </a:cubicBezTo>
                <a:cubicBezTo>
                  <a:pt x="154" y="7"/>
                  <a:pt x="154" y="7"/>
                  <a:pt x="154" y="7"/>
                </a:cubicBezTo>
                <a:cubicBezTo>
                  <a:pt x="154" y="24"/>
                  <a:pt x="154" y="24"/>
                  <a:pt x="154" y="24"/>
                </a:cubicBezTo>
                <a:cubicBezTo>
                  <a:pt x="154" y="26"/>
                  <a:pt x="156" y="26"/>
                  <a:pt x="158" y="26"/>
                </a:cubicBezTo>
                <a:cubicBezTo>
                  <a:pt x="160" y="26"/>
                  <a:pt x="160" y="26"/>
                  <a:pt x="160" y="24"/>
                </a:cubicBezTo>
                <a:cubicBezTo>
                  <a:pt x="160" y="4"/>
                  <a:pt x="160" y="4"/>
                  <a:pt x="160" y="4"/>
                </a:cubicBezTo>
                <a:cubicBezTo>
                  <a:pt x="160" y="2"/>
                  <a:pt x="160" y="0"/>
                  <a:pt x="158" y="0"/>
                </a:cubicBezTo>
                <a:close/>
                <a:moveTo>
                  <a:pt x="7" y="154"/>
                </a:moveTo>
                <a:cubicBezTo>
                  <a:pt x="7" y="139"/>
                  <a:pt x="7" y="139"/>
                  <a:pt x="7" y="139"/>
                </a:cubicBezTo>
                <a:cubicBezTo>
                  <a:pt x="7" y="137"/>
                  <a:pt x="7" y="135"/>
                  <a:pt x="5" y="135"/>
                </a:cubicBezTo>
                <a:cubicBezTo>
                  <a:pt x="3" y="135"/>
                  <a:pt x="0" y="137"/>
                  <a:pt x="0" y="139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3" y="160"/>
                  <a:pt x="5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6" y="158"/>
                  <a:pt x="26" y="158"/>
                  <a:pt x="26" y="158"/>
                </a:cubicBezTo>
                <a:cubicBezTo>
                  <a:pt x="26" y="156"/>
                  <a:pt x="24" y="154"/>
                  <a:pt x="24" y="154"/>
                </a:cubicBezTo>
                <a:cubicBezTo>
                  <a:pt x="7" y="154"/>
                  <a:pt x="7" y="154"/>
                  <a:pt x="7" y="154"/>
                </a:cubicBezTo>
                <a:close/>
                <a:moveTo>
                  <a:pt x="158" y="135"/>
                </a:moveTo>
                <a:cubicBezTo>
                  <a:pt x="156" y="135"/>
                  <a:pt x="154" y="137"/>
                  <a:pt x="154" y="139"/>
                </a:cubicBezTo>
                <a:cubicBezTo>
                  <a:pt x="154" y="154"/>
                  <a:pt x="154" y="154"/>
                  <a:pt x="154" y="154"/>
                </a:cubicBezTo>
                <a:cubicBezTo>
                  <a:pt x="139" y="154"/>
                  <a:pt x="139" y="154"/>
                  <a:pt x="139" y="154"/>
                </a:cubicBezTo>
                <a:cubicBezTo>
                  <a:pt x="136" y="154"/>
                  <a:pt x="136" y="156"/>
                  <a:pt x="136" y="158"/>
                </a:cubicBezTo>
                <a:cubicBezTo>
                  <a:pt x="136" y="158"/>
                  <a:pt x="136" y="160"/>
                  <a:pt x="139" y="160"/>
                </a:cubicBezTo>
                <a:cubicBezTo>
                  <a:pt x="158" y="160"/>
                  <a:pt x="158" y="160"/>
                  <a:pt x="158" y="160"/>
                </a:cubicBezTo>
                <a:cubicBezTo>
                  <a:pt x="160" y="160"/>
                  <a:pt x="160" y="158"/>
                  <a:pt x="160" y="158"/>
                </a:cubicBezTo>
                <a:cubicBezTo>
                  <a:pt x="160" y="139"/>
                  <a:pt x="160" y="139"/>
                  <a:pt x="160" y="139"/>
                </a:cubicBezTo>
                <a:cubicBezTo>
                  <a:pt x="160" y="137"/>
                  <a:pt x="160" y="135"/>
                  <a:pt x="158" y="1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3239A1CB-5557-3E9F-F4CE-62A07F60943F}"/>
              </a:ext>
            </a:extLst>
          </p:cNvPr>
          <p:cNvSpPr>
            <a:spLocks noEditPoints="1"/>
          </p:cNvSpPr>
          <p:nvPr/>
        </p:nvSpPr>
        <p:spPr bwMode="auto">
          <a:xfrm>
            <a:off x="6267451" y="4127500"/>
            <a:ext cx="204788" cy="254000"/>
          </a:xfrm>
          <a:custGeom>
            <a:avLst/>
            <a:gdLst>
              <a:gd name="T0" fmla="*/ 63 w 129"/>
              <a:gd name="T1" fmla="*/ 13 h 160"/>
              <a:gd name="T2" fmla="*/ 63 w 129"/>
              <a:gd name="T3" fmla="*/ 17 h 160"/>
              <a:gd name="T4" fmla="*/ 57 w 129"/>
              <a:gd name="T5" fmla="*/ 24 h 160"/>
              <a:gd name="T6" fmla="*/ 66 w 129"/>
              <a:gd name="T7" fmla="*/ 4 h 160"/>
              <a:gd name="T8" fmla="*/ 61 w 129"/>
              <a:gd name="T9" fmla="*/ 2 h 160"/>
              <a:gd name="T10" fmla="*/ 51 w 129"/>
              <a:gd name="T11" fmla="*/ 13 h 160"/>
              <a:gd name="T12" fmla="*/ 51 w 129"/>
              <a:gd name="T13" fmla="*/ 6 h 160"/>
              <a:gd name="T14" fmla="*/ 49 w 129"/>
              <a:gd name="T15" fmla="*/ 13 h 160"/>
              <a:gd name="T16" fmla="*/ 44 w 129"/>
              <a:gd name="T17" fmla="*/ 26 h 160"/>
              <a:gd name="T18" fmla="*/ 41 w 129"/>
              <a:gd name="T19" fmla="*/ 21 h 160"/>
              <a:gd name="T20" fmla="*/ 49 w 129"/>
              <a:gd name="T21" fmla="*/ 36 h 160"/>
              <a:gd name="T22" fmla="*/ 49 w 129"/>
              <a:gd name="T23" fmla="*/ 43 h 160"/>
              <a:gd name="T24" fmla="*/ 53 w 129"/>
              <a:gd name="T25" fmla="*/ 36 h 160"/>
              <a:gd name="T26" fmla="*/ 61 w 129"/>
              <a:gd name="T27" fmla="*/ 47 h 160"/>
              <a:gd name="T28" fmla="*/ 66 w 129"/>
              <a:gd name="T29" fmla="*/ 43 h 160"/>
              <a:gd name="T30" fmla="*/ 80 w 129"/>
              <a:gd name="T31" fmla="*/ 40 h 160"/>
              <a:gd name="T32" fmla="*/ 76 w 129"/>
              <a:gd name="T33" fmla="*/ 36 h 160"/>
              <a:gd name="T34" fmla="*/ 78 w 129"/>
              <a:gd name="T35" fmla="*/ 43 h 160"/>
              <a:gd name="T36" fmla="*/ 83 w 129"/>
              <a:gd name="T37" fmla="*/ 26 h 160"/>
              <a:gd name="T38" fmla="*/ 85 w 129"/>
              <a:gd name="T39" fmla="*/ 21 h 160"/>
              <a:gd name="T40" fmla="*/ 78 w 129"/>
              <a:gd name="T41" fmla="*/ 13 h 160"/>
              <a:gd name="T42" fmla="*/ 78 w 129"/>
              <a:gd name="T43" fmla="*/ 6 h 160"/>
              <a:gd name="T44" fmla="*/ 78 w 129"/>
              <a:gd name="T45" fmla="*/ 13 h 160"/>
              <a:gd name="T46" fmla="*/ 117 w 129"/>
              <a:gd name="T47" fmla="*/ 60 h 160"/>
              <a:gd name="T48" fmla="*/ 10 w 129"/>
              <a:gd name="T49" fmla="*/ 60 h 160"/>
              <a:gd name="T50" fmla="*/ 0 w 129"/>
              <a:gd name="T51" fmla="*/ 119 h 160"/>
              <a:gd name="T52" fmla="*/ 57 w 129"/>
              <a:gd name="T53" fmla="*/ 132 h 160"/>
              <a:gd name="T54" fmla="*/ 36 w 129"/>
              <a:gd name="T55" fmla="*/ 147 h 160"/>
              <a:gd name="T56" fmla="*/ 10 w 129"/>
              <a:gd name="T57" fmla="*/ 158 h 160"/>
              <a:gd name="T58" fmla="*/ 117 w 129"/>
              <a:gd name="T59" fmla="*/ 158 h 160"/>
              <a:gd name="T60" fmla="*/ 91 w 129"/>
              <a:gd name="T61" fmla="*/ 147 h 160"/>
              <a:gd name="T62" fmla="*/ 70 w 129"/>
              <a:gd name="T63" fmla="*/ 132 h 160"/>
              <a:gd name="T64" fmla="*/ 129 w 129"/>
              <a:gd name="T65" fmla="*/ 119 h 160"/>
              <a:gd name="T66" fmla="*/ 87 w 129"/>
              <a:gd name="T67" fmla="*/ 117 h 160"/>
              <a:gd name="T68" fmla="*/ 123 w 129"/>
              <a:gd name="T69" fmla="*/ 117 h 160"/>
              <a:gd name="T70" fmla="*/ 85 w 129"/>
              <a:gd name="T71" fmla="*/ 98 h 160"/>
              <a:gd name="T72" fmla="*/ 112 w 129"/>
              <a:gd name="T73" fmla="*/ 62 h 160"/>
              <a:gd name="T74" fmla="*/ 83 w 129"/>
              <a:gd name="T75" fmla="*/ 62 h 160"/>
              <a:gd name="T76" fmla="*/ 78 w 129"/>
              <a:gd name="T77" fmla="*/ 62 h 160"/>
              <a:gd name="T78" fmla="*/ 48 w 129"/>
              <a:gd name="T79" fmla="*/ 62 h 160"/>
              <a:gd name="T80" fmla="*/ 80 w 129"/>
              <a:gd name="T81" fmla="*/ 98 h 160"/>
              <a:gd name="T82" fmla="*/ 80 w 129"/>
              <a:gd name="T83" fmla="*/ 102 h 160"/>
              <a:gd name="T84" fmla="*/ 46 w 129"/>
              <a:gd name="T85" fmla="*/ 102 h 160"/>
              <a:gd name="T86" fmla="*/ 44 w 129"/>
              <a:gd name="T87" fmla="*/ 62 h 160"/>
              <a:gd name="T88" fmla="*/ 14 w 129"/>
              <a:gd name="T89" fmla="*/ 62 h 160"/>
              <a:gd name="T90" fmla="*/ 42 w 129"/>
              <a:gd name="T91" fmla="*/ 98 h 160"/>
              <a:gd name="T92" fmla="*/ 87 w 129"/>
              <a:gd name="T93" fmla="*/ 149 h 160"/>
              <a:gd name="T94" fmla="*/ 40 w 129"/>
              <a:gd name="T95" fmla="*/ 149 h 160"/>
              <a:gd name="T96" fmla="*/ 61 w 129"/>
              <a:gd name="T97" fmla="*/ 132 h 160"/>
              <a:gd name="T98" fmla="*/ 61 w 129"/>
              <a:gd name="T99" fmla="*/ 145 h 160"/>
              <a:gd name="T100" fmla="*/ 59 w 129"/>
              <a:gd name="T101" fmla="*/ 128 h 160"/>
              <a:gd name="T102" fmla="*/ 14 w 129"/>
              <a:gd name="T103" fmla="*/ 122 h 160"/>
              <a:gd name="T104" fmla="*/ 4 w 129"/>
              <a:gd name="T105" fmla="*/ 117 h 160"/>
              <a:gd name="T106" fmla="*/ 40 w 129"/>
              <a:gd name="T107" fmla="*/ 117 h 160"/>
              <a:gd name="T108" fmla="*/ 25 w 129"/>
              <a:gd name="T109" fmla="*/ 122 h 160"/>
              <a:gd name="T110" fmla="*/ 125 w 129"/>
              <a:gd name="T111" fmla="*/ 1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9" h="160">
                <a:moveTo>
                  <a:pt x="63" y="36"/>
                </a:moveTo>
                <a:cubicBezTo>
                  <a:pt x="70" y="36"/>
                  <a:pt x="76" y="30"/>
                  <a:pt x="76" y="24"/>
                </a:cubicBezTo>
                <a:cubicBezTo>
                  <a:pt x="76" y="17"/>
                  <a:pt x="70" y="13"/>
                  <a:pt x="63" y="13"/>
                </a:cubicBezTo>
                <a:cubicBezTo>
                  <a:pt x="57" y="13"/>
                  <a:pt x="53" y="17"/>
                  <a:pt x="53" y="24"/>
                </a:cubicBezTo>
                <a:cubicBezTo>
                  <a:pt x="53" y="30"/>
                  <a:pt x="57" y="36"/>
                  <a:pt x="63" y="36"/>
                </a:cubicBezTo>
                <a:close/>
                <a:moveTo>
                  <a:pt x="63" y="17"/>
                </a:moveTo>
                <a:cubicBezTo>
                  <a:pt x="68" y="17"/>
                  <a:pt x="70" y="19"/>
                  <a:pt x="70" y="24"/>
                </a:cubicBezTo>
                <a:cubicBezTo>
                  <a:pt x="70" y="28"/>
                  <a:pt x="68" y="32"/>
                  <a:pt x="63" y="32"/>
                </a:cubicBezTo>
                <a:cubicBezTo>
                  <a:pt x="59" y="32"/>
                  <a:pt x="57" y="28"/>
                  <a:pt x="57" y="24"/>
                </a:cubicBezTo>
                <a:cubicBezTo>
                  <a:pt x="57" y="19"/>
                  <a:pt x="59" y="17"/>
                  <a:pt x="63" y="17"/>
                </a:cubicBezTo>
                <a:close/>
                <a:moveTo>
                  <a:pt x="64" y="6"/>
                </a:moveTo>
                <a:cubicBezTo>
                  <a:pt x="66" y="6"/>
                  <a:pt x="66" y="6"/>
                  <a:pt x="66" y="4"/>
                </a:cubicBezTo>
                <a:cubicBezTo>
                  <a:pt x="66" y="2"/>
                  <a:pt x="66" y="2"/>
                  <a:pt x="66" y="2"/>
                </a:cubicBezTo>
                <a:cubicBezTo>
                  <a:pt x="66" y="0"/>
                  <a:pt x="66" y="0"/>
                  <a:pt x="64" y="0"/>
                </a:cubicBezTo>
                <a:cubicBezTo>
                  <a:pt x="64" y="0"/>
                  <a:pt x="61" y="0"/>
                  <a:pt x="61" y="2"/>
                </a:cubicBezTo>
                <a:cubicBezTo>
                  <a:pt x="61" y="4"/>
                  <a:pt x="61" y="4"/>
                  <a:pt x="61" y="4"/>
                </a:cubicBezTo>
                <a:cubicBezTo>
                  <a:pt x="61" y="6"/>
                  <a:pt x="64" y="6"/>
                  <a:pt x="64" y="6"/>
                </a:cubicBezTo>
                <a:close/>
                <a:moveTo>
                  <a:pt x="51" y="13"/>
                </a:moveTo>
                <a:cubicBezTo>
                  <a:pt x="51" y="13"/>
                  <a:pt x="51" y="13"/>
                  <a:pt x="53" y="13"/>
                </a:cubicBezTo>
                <a:cubicBezTo>
                  <a:pt x="53" y="11"/>
                  <a:pt x="53" y="11"/>
                  <a:pt x="53" y="8"/>
                </a:cubicBezTo>
                <a:cubicBezTo>
                  <a:pt x="51" y="6"/>
                  <a:pt x="51" y="6"/>
                  <a:pt x="51" y="6"/>
                </a:cubicBezTo>
                <a:cubicBezTo>
                  <a:pt x="49" y="6"/>
                  <a:pt x="46" y="6"/>
                  <a:pt x="46" y="6"/>
                </a:cubicBezTo>
                <a:cubicBezTo>
                  <a:pt x="46" y="8"/>
                  <a:pt x="46" y="8"/>
                  <a:pt x="46" y="11"/>
                </a:cubicBezTo>
                <a:cubicBezTo>
                  <a:pt x="49" y="13"/>
                  <a:pt x="49" y="13"/>
                  <a:pt x="49" y="13"/>
                </a:cubicBezTo>
                <a:lnTo>
                  <a:pt x="51" y="13"/>
                </a:lnTo>
                <a:close/>
                <a:moveTo>
                  <a:pt x="41" y="26"/>
                </a:moveTo>
                <a:cubicBezTo>
                  <a:pt x="44" y="26"/>
                  <a:pt x="44" y="26"/>
                  <a:pt x="44" y="26"/>
                </a:cubicBezTo>
                <a:cubicBezTo>
                  <a:pt x="46" y="26"/>
                  <a:pt x="46" y="26"/>
                  <a:pt x="46" y="23"/>
                </a:cubicBezTo>
                <a:cubicBezTo>
                  <a:pt x="46" y="23"/>
                  <a:pt x="46" y="21"/>
                  <a:pt x="44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39" y="21"/>
                  <a:pt x="39" y="23"/>
                  <a:pt x="39" y="23"/>
                </a:cubicBezTo>
                <a:cubicBezTo>
                  <a:pt x="39" y="26"/>
                  <a:pt x="39" y="26"/>
                  <a:pt x="41" y="26"/>
                </a:cubicBezTo>
                <a:close/>
                <a:moveTo>
                  <a:pt x="49" y="36"/>
                </a:moveTo>
                <a:cubicBezTo>
                  <a:pt x="46" y="38"/>
                  <a:pt x="46" y="38"/>
                  <a:pt x="46" y="38"/>
                </a:cubicBezTo>
                <a:cubicBezTo>
                  <a:pt x="46" y="40"/>
                  <a:pt x="46" y="40"/>
                  <a:pt x="46" y="40"/>
                </a:cubicBezTo>
                <a:cubicBezTo>
                  <a:pt x="46" y="43"/>
                  <a:pt x="49" y="43"/>
                  <a:pt x="49" y="43"/>
                </a:cubicBezTo>
                <a:cubicBezTo>
                  <a:pt x="49" y="43"/>
                  <a:pt x="49" y="43"/>
                  <a:pt x="51" y="40"/>
                </a:cubicBezTo>
                <a:cubicBezTo>
                  <a:pt x="53" y="38"/>
                  <a:pt x="53" y="38"/>
                  <a:pt x="53" y="38"/>
                </a:cubicBezTo>
                <a:cubicBezTo>
                  <a:pt x="53" y="36"/>
                  <a:pt x="53" y="36"/>
                  <a:pt x="53" y="36"/>
                </a:cubicBezTo>
                <a:cubicBezTo>
                  <a:pt x="51" y="34"/>
                  <a:pt x="51" y="34"/>
                  <a:pt x="49" y="36"/>
                </a:cubicBezTo>
                <a:close/>
                <a:moveTo>
                  <a:pt x="61" y="43"/>
                </a:moveTo>
                <a:cubicBezTo>
                  <a:pt x="61" y="47"/>
                  <a:pt x="61" y="47"/>
                  <a:pt x="61" y="47"/>
                </a:cubicBezTo>
                <a:cubicBezTo>
                  <a:pt x="64" y="49"/>
                  <a:pt x="64" y="49"/>
                  <a:pt x="64" y="49"/>
                </a:cubicBezTo>
                <a:cubicBezTo>
                  <a:pt x="66" y="49"/>
                  <a:pt x="66" y="47"/>
                  <a:pt x="66" y="47"/>
                </a:cubicBezTo>
                <a:cubicBezTo>
                  <a:pt x="66" y="43"/>
                  <a:pt x="66" y="43"/>
                  <a:pt x="66" y="43"/>
                </a:cubicBezTo>
                <a:cubicBezTo>
                  <a:pt x="66" y="40"/>
                  <a:pt x="66" y="40"/>
                  <a:pt x="64" y="40"/>
                </a:cubicBezTo>
                <a:cubicBezTo>
                  <a:pt x="64" y="40"/>
                  <a:pt x="61" y="40"/>
                  <a:pt x="61" y="43"/>
                </a:cubicBezTo>
                <a:close/>
                <a:moveTo>
                  <a:pt x="80" y="40"/>
                </a:moveTo>
                <a:cubicBezTo>
                  <a:pt x="82" y="40"/>
                  <a:pt x="82" y="38"/>
                  <a:pt x="80" y="38"/>
                </a:cubicBezTo>
                <a:cubicBezTo>
                  <a:pt x="78" y="36"/>
                  <a:pt x="78" y="36"/>
                  <a:pt x="78" y="36"/>
                </a:cubicBezTo>
                <a:cubicBezTo>
                  <a:pt x="78" y="34"/>
                  <a:pt x="76" y="34"/>
                  <a:pt x="76" y="36"/>
                </a:cubicBezTo>
                <a:cubicBezTo>
                  <a:pt x="73" y="36"/>
                  <a:pt x="73" y="38"/>
                  <a:pt x="76" y="38"/>
                </a:cubicBezTo>
                <a:cubicBezTo>
                  <a:pt x="78" y="40"/>
                  <a:pt x="78" y="40"/>
                  <a:pt x="78" y="40"/>
                </a:cubicBezTo>
                <a:cubicBezTo>
                  <a:pt x="78" y="43"/>
                  <a:pt x="78" y="43"/>
                  <a:pt x="78" y="43"/>
                </a:cubicBezTo>
                <a:cubicBezTo>
                  <a:pt x="80" y="43"/>
                  <a:pt x="80" y="43"/>
                  <a:pt x="80" y="40"/>
                </a:cubicBezTo>
                <a:close/>
                <a:moveTo>
                  <a:pt x="81" y="23"/>
                </a:moveTo>
                <a:cubicBezTo>
                  <a:pt x="81" y="26"/>
                  <a:pt x="81" y="26"/>
                  <a:pt x="83" y="26"/>
                </a:cubicBezTo>
                <a:cubicBezTo>
                  <a:pt x="85" y="26"/>
                  <a:pt x="85" y="26"/>
                  <a:pt x="85" y="26"/>
                </a:cubicBezTo>
                <a:cubicBezTo>
                  <a:pt x="86" y="26"/>
                  <a:pt x="88" y="26"/>
                  <a:pt x="88" y="23"/>
                </a:cubicBezTo>
                <a:cubicBezTo>
                  <a:pt x="88" y="23"/>
                  <a:pt x="86" y="21"/>
                  <a:pt x="85" y="21"/>
                </a:cubicBezTo>
                <a:cubicBezTo>
                  <a:pt x="83" y="21"/>
                  <a:pt x="83" y="21"/>
                  <a:pt x="83" y="21"/>
                </a:cubicBezTo>
                <a:cubicBezTo>
                  <a:pt x="81" y="21"/>
                  <a:pt x="81" y="23"/>
                  <a:pt x="81" y="23"/>
                </a:cubicBezTo>
                <a:close/>
                <a:moveTo>
                  <a:pt x="78" y="13"/>
                </a:moveTo>
                <a:cubicBezTo>
                  <a:pt x="80" y="11"/>
                  <a:pt x="80" y="11"/>
                  <a:pt x="80" y="11"/>
                </a:cubicBezTo>
                <a:cubicBezTo>
                  <a:pt x="82" y="8"/>
                  <a:pt x="82" y="8"/>
                  <a:pt x="80" y="6"/>
                </a:cubicBezTo>
                <a:cubicBezTo>
                  <a:pt x="78" y="6"/>
                  <a:pt x="78" y="6"/>
                  <a:pt x="78" y="6"/>
                </a:cubicBezTo>
                <a:cubicBezTo>
                  <a:pt x="76" y="8"/>
                  <a:pt x="76" y="8"/>
                  <a:pt x="76" y="8"/>
                </a:cubicBezTo>
                <a:cubicBezTo>
                  <a:pt x="73" y="11"/>
                  <a:pt x="73" y="11"/>
                  <a:pt x="76" y="13"/>
                </a:cubicBezTo>
                <a:cubicBezTo>
                  <a:pt x="78" y="13"/>
                  <a:pt x="78" y="13"/>
                  <a:pt x="78" y="13"/>
                </a:cubicBezTo>
                <a:close/>
                <a:moveTo>
                  <a:pt x="125" y="100"/>
                </a:moveTo>
                <a:cubicBezTo>
                  <a:pt x="121" y="79"/>
                  <a:pt x="121" y="79"/>
                  <a:pt x="121" y="79"/>
                </a:cubicBezTo>
                <a:cubicBezTo>
                  <a:pt x="117" y="60"/>
                  <a:pt x="117" y="60"/>
                  <a:pt x="117" y="60"/>
                </a:cubicBezTo>
                <a:cubicBezTo>
                  <a:pt x="114" y="58"/>
                  <a:pt x="114" y="58"/>
                  <a:pt x="114" y="58"/>
                </a:cubicBezTo>
                <a:cubicBezTo>
                  <a:pt x="14" y="58"/>
                  <a:pt x="14" y="58"/>
                  <a:pt x="14" y="58"/>
                </a:cubicBezTo>
                <a:cubicBezTo>
                  <a:pt x="12" y="58"/>
                  <a:pt x="12" y="60"/>
                  <a:pt x="10" y="60"/>
                </a:cubicBezTo>
                <a:cubicBezTo>
                  <a:pt x="6" y="79"/>
                  <a:pt x="6" y="79"/>
                  <a:pt x="6" y="79"/>
                </a:cubicBezTo>
                <a:cubicBezTo>
                  <a:pt x="2" y="100"/>
                  <a:pt x="2" y="100"/>
                  <a:pt x="2" y="100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130"/>
                  <a:pt x="0" y="132"/>
                  <a:pt x="2" y="132"/>
                </a:cubicBezTo>
                <a:cubicBezTo>
                  <a:pt x="57" y="132"/>
                  <a:pt x="57" y="132"/>
                  <a:pt x="57" y="132"/>
                </a:cubicBezTo>
                <a:cubicBezTo>
                  <a:pt x="57" y="145"/>
                  <a:pt x="57" y="145"/>
                  <a:pt x="57" y="145"/>
                </a:cubicBezTo>
                <a:cubicBezTo>
                  <a:pt x="38" y="145"/>
                  <a:pt x="38" y="145"/>
                  <a:pt x="38" y="145"/>
                </a:cubicBezTo>
                <a:cubicBezTo>
                  <a:pt x="36" y="147"/>
                  <a:pt x="36" y="147"/>
                  <a:pt x="36" y="147"/>
                </a:cubicBezTo>
                <a:cubicBezTo>
                  <a:pt x="36" y="156"/>
                  <a:pt x="36" y="156"/>
                  <a:pt x="36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2" y="156"/>
                  <a:pt x="10" y="156"/>
                  <a:pt x="10" y="158"/>
                </a:cubicBezTo>
                <a:cubicBezTo>
                  <a:pt x="10" y="158"/>
                  <a:pt x="12" y="160"/>
                  <a:pt x="14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17" y="158"/>
                  <a:pt x="117" y="158"/>
                  <a:pt x="117" y="158"/>
                </a:cubicBezTo>
                <a:cubicBezTo>
                  <a:pt x="117" y="156"/>
                  <a:pt x="114" y="156"/>
                  <a:pt x="114" y="156"/>
                </a:cubicBezTo>
                <a:cubicBezTo>
                  <a:pt x="91" y="156"/>
                  <a:pt x="91" y="156"/>
                  <a:pt x="91" y="156"/>
                </a:cubicBezTo>
                <a:cubicBezTo>
                  <a:pt x="91" y="147"/>
                  <a:pt x="91" y="147"/>
                  <a:pt x="91" y="147"/>
                </a:cubicBezTo>
                <a:cubicBezTo>
                  <a:pt x="91" y="147"/>
                  <a:pt x="91" y="145"/>
                  <a:pt x="89" y="145"/>
                </a:cubicBezTo>
                <a:cubicBezTo>
                  <a:pt x="70" y="145"/>
                  <a:pt x="70" y="145"/>
                  <a:pt x="70" y="145"/>
                </a:cubicBezTo>
                <a:cubicBezTo>
                  <a:pt x="70" y="132"/>
                  <a:pt x="70" y="132"/>
                  <a:pt x="70" y="132"/>
                </a:cubicBezTo>
                <a:cubicBezTo>
                  <a:pt x="127" y="132"/>
                  <a:pt x="127" y="132"/>
                  <a:pt x="127" y="132"/>
                </a:cubicBezTo>
                <a:cubicBezTo>
                  <a:pt x="129" y="130"/>
                  <a:pt x="129" y="130"/>
                  <a:pt x="129" y="130"/>
                </a:cubicBezTo>
                <a:cubicBezTo>
                  <a:pt x="129" y="119"/>
                  <a:pt x="129" y="119"/>
                  <a:pt x="129" y="119"/>
                </a:cubicBezTo>
                <a:cubicBezTo>
                  <a:pt x="125" y="100"/>
                  <a:pt x="125" y="100"/>
                  <a:pt x="125" y="100"/>
                </a:cubicBezTo>
                <a:close/>
                <a:moveTo>
                  <a:pt x="123" y="117"/>
                </a:moveTo>
                <a:cubicBezTo>
                  <a:pt x="87" y="117"/>
                  <a:pt x="87" y="117"/>
                  <a:pt x="87" y="117"/>
                </a:cubicBezTo>
                <a:cubicBezTo>
                  <a:pt x="85" y="102"/>
                  <a:pt x="85" y="102"/>
                  <a:pt x="85" y="102"/>
                </a:cubicBezTo>
                <a:cubicBezTo>
                  <a:pt x="121" y="102"/>
                  <a:pt x="121" y="102"/>
                  <a:pt x="121" y="102"/>
                </a:cubicBezTo>
                <a:lnTo>
                  <a:pt x="123" y="117"/>
                </a:lnTo>
                <a:close/>
                <a:moveTo>
                  <a:pt x="117" y="83"/>
                </a:moveTo>
                <a:cubicBezTo>
                  <a:pt x="119" y="98"/>
                  <a:pt x="119" y="98"/>
                  <a:pt x="119" y="98"/>
                </a:cubicBezTo>
                <a:cubicBezTo>
                  <a:pt x="85" y="98"/>
                  <a:pt x="85" y="98"/>
                  <a:pt x="85" y="98"/>
                </a:cubicBezTo>
                <a:cubicBezTo>
                  <a:pt x="85" y="83"/>
                  <a:pt x="85" y="83"/>
                  <a:pt x="85" y="83"/>
                </a:cubicBezTo>
                <a:lnTo>
                  <a:pt x="117" y="83"/>
                </a:lnTo>
                <a:close/>
                <a:moveTo>
                  <a:pt x="112" y="62"/>
                </a:moveTo>
                <a:cubicBezTo>
                  <a:pt x="114" y="79"/>
                  <a:pt x="114" y="79"/>
                  <a:pt x="114" y="79"/>
                </a:cubicBezTo>
                <a:cubicBezTo>
                  <a:pt x="85" y="79"/>
                  <a:pt x="85" y="79"/>
                  <a:pt x="85" y="79"/>
                </a:cubicBezTo>
                <a:cubicBezTo>
                  <a:pt x="83" y="62"/>
                  <a:pt x="83" y="62"/>
                  <a:pt x="83" y="62"/>
                </a:cubicBezTo>
                <a:lnTo>
                  <a:pt x="112" y="62"/>
                </a:lnTo>
                <a:close/>
                <a:moveTo>
                  <a:pt x="48" y="62"/>
                </a:moveTo>
                <a:cubicBezTo>
                  <a:pt x="78" y="62"/>
                  <a:pt x="78" y="62"/>
                  <a:pt x="78" y="62"/>
                </a:cubicBezTo>
                <a:cubicBezTo>
                  <a:pt x="78" y="79"/>
                  <a:pt x="78" y="79"/>
                  <a:pt x="78" y="79"/>
                </a:cubicBezTo>
                <a:cubicBezTo>
                  <a:pt x="48" y="79"/>
                  <a:pt x="48" y="79"/>
                  <a:pt x="48" y="79"/>
                </a:cubicBezTo>
                <a:lnTo>
                  <a:pt x="48" y="62"/>
                </a:lnTo>
                <a:close/>
                <a:moveTo>
                  <a:pt x="48" y="83"/>
                </a:moveTo>
                <a:cubicBezTo>
                  <a:pt x="80" y="83"/>
                  <a:pt x="80" y="83"/>
                  <a:pt x="80" y="83"/>
                </a:cubicBezTo>
                <a:cubicBezTo>
                  <a:pt x="80" y="98"/>
                  <a:pt x="80" y="98"/>
                  <a:pt x="80" y="98"/>
                </a:cubicBezTo>
                <a:cubicBezTo>
                  <a:pt x="46" y="98"/>
                  <a:pt x="46" y="98"/>
                  <a:pt x="46" y="98"/>
                </a:cubicBezTo>
                <a:lnTo>
                  <a:pt x="48" y="83"/>
                </a:lnTo>
                <a:close/>
                <a:moveTo>
                  <a:pt x="80" y="102"/>
                </a:moveTo>
                <a:cubicBezTo>
                  <a:pt x="83" y="117"/>
                  <a:pt x="83" y="117"/>
                  <a:pt x="83" y="117"/>
                </a:cubicBezTo>
                <a:cubicBezTo>
                  <a:pt x="44" y="117"/>
                  <a:pt x="44" y="117"/>
                  <a:pt x="44" y="117"/>
                </a:cubicBezTo>
                <a:cubicBezTo>
                  <a:pt x="46" y="102"/>
                  <a:pt x="46" y="102"/>
                  <a:pt x="46" y="102"/>
                </a:cubicBezTo>
                <a:cubicBezTo>
                  <a:pt x="80" y="102"/>
                  <a:pt x="80" y="102"/>
                  <a:pt x="80" y="102"/>
                </a:cubicBezTo>
                <a:close/>
                <a:moveTo>
                  <a:pt x="14" y="62"/>
                </a:moveTo>
                <a:cubicBezTo>
                  <a:pt x="44" y="62"/>
                  <a:pt x="44" y="62"/>
                  <a:pt x="44" y="62"/>
                </a:cubicBezTo>
                <a:cubicBezTo>
                  <a:pt x="44" y="79"/>
                  <a:pt x="44" y="79"/>
                  <a:pt x="44" y="79"/>
                </a:cubicBezTo>
                <a:cubicBezTo>
                  <a:pt x="12" y="79"/>
                  <a:pt x="12" y="79"/>
                  <a:pt x="12" y="79"/>
                </a:cubicBezTo>
                <a:lnTo>
                  <a:pt x="14" y="62"/>
                </a:lnTo>
                <a:close/>
                <a:moveTo>
                  <a:pt x="10" y="83"/>
                </a:moveTo>
                <a:cubicBezTo>
                  <a:pt x="42" y="83"/>
                  <a:pt x="42" y="83"/>
                  <a:pt x="42" y="83"/>
                </a:cubicBezTo>
                <a:cubicBezTo>
                  <a:pt x="42" y="98"/>
                  <a:pt x="42" y="98"/>
                  <a:pt x="42" y="98"/>
                </a:cubicBezTo>
                <a:cubicBezTo>
                  <a:pt x="8" y="98"/>
                  <a:pt x="8" y="98"/>
                  <a:pt x="8" y="98"/>
                </a:cubicBezTo>
                <a:lnTo>
                  <a:pt x="10" y="83"/>
                </a:lnTo>
                <a:close/>
                <a:moveTo>
                  <a:pt x="87" y="149"/>
                </a:moveTo>
                <a:cubicBezTo>
                  <a:pt x="87" y="156"/>
                  <a:pt x="87" y="156"/>
                  <a:pt x="87" y="156"/>
                </a:cubicBezTo>
                <a:cubicBezTo>
                  <a:pt x="40" y="156"/>
                  <a:pt x="40" y="156"/>
                  <a:pt x="40" y="156"/>
                </a:cubicBezTo>
                <a:cubicBezTo>
                  <a:pt x="40" y="149"/>
                  <a:pt x="40" y="149"/>
                  <a:pt x="40" y="149"/>
                </a:cubicBezTo>
                <a:lnTo>
                  <a:pt x="87" y="149"/>
                </a:lnTo>
                <a:close/>
                <a:moveTo>
                  <a:pt x="61" y="145"/>
                </a:moveTo>
                <a:cubicBezTo>
                  <a:pt x="61" y="132"/>
                  <a:pt x="61" y="132"/>
                  <a:pt x="61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5" y="145"/>
                  <a:pt x="65" y="145"/>
                  <a:pt x="65" y="145"/>
                </a:cubicBezTo>
                <a:lnTo>
                  <a:pt x="61" y="145"/>
                </a:lnTo>
                <a:close/>
                <a:moveTo>
                  <a:pt x="125" y="128"/>
                </a:moveTo>
                <a:cubicBezTo>
                  <a:pt x="68" y="128"/>
                  <a:pt x="68" y="128"/>
                  <a:pt x="68" y="128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4" y="128"/>
                  <a:pt x="4" y="128"/>
                  <a:pt x="4" y="128"/>
                </a:cubicBezTo>
                <a:cubicBezTo>
                  <a:pt x="4" y="122"/>
                  <a:pt x="4" y="122"/>
                  <a:pt x="4" y="122"/>
                </a:cubicBezTo>
                <a:cubicBezTo>
                  <a:pt x="14" y="122"/>
                  <a:pt x="14" y="122"/>
                  <a:pt x="14" y="122"/>
                </a:cubicBezTo>
                <a:cubicBezTo>
                  <a:pt x="17" y="122"/>
                  <a:pt x="17" y="122"/>
                  <a:pt x="17" y="119"/>
                </a:cubicBezTo>
                <a:cubicBezTo>
                  <a:pt x="17" y="119"/>
                  <a:pt x="17" y="117"/>
                  <a:pt x="14" y="117"/>
                </a:cubicBezTo>
                <a:cubicBezTo>
                  <a:pt x="4" y="117"/>
                  <a:pt x="4" y="117"/>
                  <a:pt x="4" y="117"/>
                </a:cubicBezTo>
                <a:cubicBezTo>
                  <a:pt x="6" y="102"/>
                  <a:pt x="6" y="102"/>
                  <a:pt x="6" y="102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40" y="117"/>
                  <a:pt x="40" y="117"/>
                  <a:pt x="40" y="117"/>
                </a:cubicBezTo>
                <a:cubicBezTo>
                  <a:pt x="25" y="117"/>
                  <a:pt x="25" y="117"/>
                  <a:pt x="25" y="117"/>
                </a:cubicBezTo>
                <a:cubicBezTo>
                  <a:pt x="23" y="117"/>
                  <a:pt x="23" y="119"/>
                  <a:pt x="23" y="119"/>
                </a:cubicBezTo>
                <a:cubicBezTo>
                  <a:pt x="23" y="122"/>
                  <a:pt x="23" y="122"/>
                  <a:pt x="25" y="122"/>
                </a:cubicBezTo>
                <a:cubicBezTo>
                  <a:pt x="42" y="122"/>
                  <a:pt x="42" y="122"/>
                  <a:pt x="42" y="122"/>
                </a:cubicBezTo>
                <a:cubicBezTo>
                  <a:pt x="85" y="122"/>
                  <a:pt x="85" y="122"/>
                  <a:pt x="85" y="122"/>
                </a:cubicBezTo>
                <a:cubicBezTo>
                  <a:pt x="125" y="122"/>
                  <a:pt x="125" y="122"/>
                  <a:pt x="125" y="122"/>
                </a:cubicBezTo>
                <a:cubicBezTo>
                  <a:pt x="125" y="128"/>
                  <a:pt x="125" y="128"/>
                  <a:pt x="125" y="1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5607DBEB-8AB7-C685-9D2E-8C022DCC66E4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4681538"/>
            <a:ext cx="254000" cy="249238"/>
          </a:xfrm>
          <a:custGeom>
            <a:avLst/>
            <a:gdLst>
              <a:gd name="T0" fmla="*/ 25 w 160"/>
              <a:gd name="T1" fmla="*/ 85 h 157"/>
              <a:gd name="T2" fmla="*/ 27 w 160"/>
              <a:gd name="T3" fmla="*/ 68 h 157"/>
              <a:gd name="T4" fmla="*/ 10 w 160"/>
              <a:gd name="T5" fmla="*/ 68 h 157"/>
              <a:gd name="T6" fmla="*/ 0 w 160"/>
              <a:gd name="T7" fmla="*/ 157 h 157"/>
              <a:gd name="T8" fmla="*/ 35 w 160"/>
              <a:gd name="T9" fmla="*/ 114 h 157"/>
              <a:gd name="T10" fmla="*/ 33 w 160"/>
              <a:gd name="T11" fmla="*/ 74 h 157"/>
              <a:gd name="T12" fmla="*/ 33 w 160"/>
              <a:gd name="T13" fmla="*/ 144 h 157"/>
              <a:gd name="T14" fmla="*/ 38 w 160"/>
              <a:gd name="T15" fmla="*/ 95 h 157"/>
              <a:gd name="T16" fmla="*/ 10 w 160"/>
              <a:gd name="T17" fmla="*/ 129 h 157"/>
              <a:gd name="T18" fmla="*/ 25 w 160"/>
              <a:gd name="T19" fmla="*/ 59 h 157"/>
              <a:gd name="T20" fmla="*/ 33 w 160"/>
              <a:gd name="T21" fmla="*/ 89 h 157"/>
              <a:gd name="T22" fmla="*/ 155 w 160"/>
              <a:gd name="T23" fmla="*/ 129 h 157"/>
              <a:gd name="T24" fmla="*/ 129 w 160"/>
              <a:gd name="T25" fmla="*/ 59 h 157"/>
              <a:gd name="T26" fmla="*/ 120 w 160"/>
              <a:gd name="T27" fmla="*/ 74 h 157"/>
              <a:gd name="T28" fmla="*/ 129 w 160"/>
              <a:gd name="T29" fmla="*/ 87 h 157"/>
              <a:gd name="T30" fmla="*/ 129 w 160"/>
              <a:gd name="T31" fmla="*/ 121 h 157"/>
              <a:gd name="T32" fmla="*/ 160 w 160"/>
              <a:gd name="T33" fmla="*/ 138 h 157"/>
              <a:gd name="T34" fmla="*/ 129 w 160"/>
              <a:gd name="T35" fmla="*/ 72 h 157"/>
              <a:gd name="T36" fmla="*/ 120 w 160"/>
              <a:gd name="T37" fmla="*/ 95 h 157"/>
              <a:gd name="T38" fmla="*/ 138 w 160"/>
              <a:gd name="T39" fmla="*/ 93 h 157"/>
              <a:gd name="T40" fmla="*/ 138 w 160"/>
              <a:gd name="T41" fmla="*/ 57 h 157"/>
              <a:gd name="T42" fmla="*/ 133 w 160"/>
              <a:gd name="T43" fmla="*/ 138 h 157"/>
              <a:gd name="T44" fmla="*/ 125 w 160"/>
              <a:gd name="T45" fmla="*/ 144 h 157"/>
              <a:gd name="T46" fmla="*/ 112 w 160"/>
              <a:gd name="T47" fmla="*/ 31 h 157"/>
              <a:gd name="T48" fmla="*/ 87 w 160"/>
              <a:gd name="T49" fmla="*/ 6 h 157"/>
              <a:gd name="T50" fmla="*/ 57 w 160"/>
              <a:gd name="T51" fmla="*/ 6 h 157"/>
              <a:gd name="T52" fmla="*/ 40 w 160"/>
              <a:gd name="T53" fmla="*/ 46 h 157"/>
              <a:gd name="T54" fmla="*/ 61 w 160"/>
              <a:gd name="T55" fmla="*/ 68 h 157"/>
              <a:gd name="T56" fmla="*/ 95 w 160"/>
              <a:gd name="T57" fmla="*/ 76 h 157"/>
              <a:gd name="T58" fmla="*/ 108 w 160"/>
              <a:gd name="T59" fmla="*/ 57 h 157"/>
              <a:gd name="T60" fmla="*/ 70 w 160"/>
              <a:gd name="T61" fmla="*/ 74 h 157"/>
              <a:gd name="T62" fmla="*/ 67 w 160"/>
              <a:gd name="T63" fmla="*/ 68 h 157"/>
              <a:gd name="T64" fmla="*/ 87 w 160"/>
              <a:gd name="T65" fmla="*/ 38 h 157"/>
              <a:gd name="T66" fmla="*/ 72 w 160"/>
              <a:gd name="T67" fmla="*/ 61 h 157"/>
              <a:gd name="T68" fmla="*/ 97 w 160"/>
              <a:gd name="T69" fmla="*/ 38 h 157"/>
              <a:gd name="T70" fmla="*/ 82 w 160"/>
              <a:gd name="T71" fmla="*/ 46 h 157"/>
              <a:gd name="T72" fmla="*/ 80 w 160"/>
              <a:gd name="T73" fmla="*/ 42 h 157"/>
              <a:gd name="T74" fmla="*/ 101 w 160"/>
              <a:gd name="T75" fmla="*/ 63 h 157"/>
              <a:gd name="T76" fmla="*/ 93 w 160"/>
              <a:gd name="T77" fmla="*/ 57 h 157"/>
              <a:gd name="T78" fmla="*/ 67 w 160"/>
              <a:gd name="T79" fmla="*/ 61 h 157"/>
              <a:gd name="T80" fmla="*/ 55 w 160"/>
              <a:gd name="T81" fmla="*/ 61 h 157"/>
              <a:gd name="T82" fmla="*/ 46 w 160"/>
              <a:gd name="T83" fmla="*/ 42 h 157"/>
              <a:gd name="T84" fmla="*/ 57 w 160"/>
              <a:gd name="T85" fmla="*/ 21 h 157"/>
              <a:gd name="T86" fmla="*/ 74 w 160"/>
              <a:gd name="T87" fmla="*/ 10 h 157"/>
              <a:gd name="T88" fmla="*/ 84 w 160"/>
              <a:gd name="T89" fmla="*/ 10 h 157"/>
              <a:gd name="T90" fmla="*/ 101 w 160"/>
              <a:gd name="T91" fmla="*/ 21 h 157"/>
              <a:gd name="T92" fmla="*/ 112 w 160"/>
              <a:gd name="T93" fmla="*/ 42 h 157"/>
              <a:gd name="T94" fmla="*/ 82 w 160"/>
              <a:gd name="T95" fmla="*/ 87 h 157"/>
              <a:gd name="T96" fmla="*/ 82 w 160"/>
              <a:gd name="T97" fmla="*/ 97 h 157"/>
              <a:gd name="T98" fmla="*/ 82 w 160"/>
              <a:gd name="T99" fmla="*/ 108 h 157"/>
              <a:gd name="T100" fmla="*/ 82 w 160"/>
              <a:gd name="T101" fmla="*/ 119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57">
                <a:moveTo>
                  <a:pt x="35" y="82"/>
                </a:moveTo>
                <a:cubicBezTo>
                  <a:pt x="33" y="82"/>
                  <a:pt x="31" y="85"/>
                  <a:pt x="29" y="87"/>
                </a:cubicBezTo>
                <a:cubicBezTo>
                  <a:pt x="25" y="93"/>
                  <a:pt x="25" y="93"/>
                  <a:pt x="25" y="93"/>
                </a:cubicBezTo>
                <a:cubicBezTo>
                  <a:pt x="25" y="91"/>
                  <a:pt x="25" y="91"/>
                  <a:pt x="25" y="91"/>
                </a:cubicBezTo>
                <a:cubicBezTo>
                  <a:pt x="25" y="85"/>
                  <a:pt x="25" y="85"/>
                  <a:pt x="25" y="85"/>
                </a:cubicBezTo>
                <a:cubicBezTo>
                  <a:pt x="33" y="80"/>
                  <a:pt x="33" y="80"/>
                  <a:pt x="33" y="80"/>
                </a:cubicBezTo>
                <a:cubicBezTo>
                  <a:pt x="35" y="80"/>
                  <a:pt x="38" y="76"/>
                  <a:pt x="38" y="74"/>
                </a:cubicBezTo>
                <a:cubicBezTo>
                  <a:pt x="38" y="72"/>
                  <a:pt x="38" y="70"/>
                  <a:pt x="35" y="68"/>
                </a:cubicBezTo>
                <a:cubicBezTo>
                  <a:pt x="33" y="68"/>
                  <a:pt x="31" y="65"/>
                  <a:pt x="29" y="68"/>
                </a:cubicBezTo>
                <a:cubicBezTo>
                  <a:pt x="27" y="68"/>
                  <a:pt x="27" y="68"/>
                  <a:pt x="27" y="68"/>
                </a:cubicBezTo>
                <a:cubicBezTo>
                  <a:pt x="29" y="65"/>
                  <a:pt x="29" y="65"/>
                  <a:pt x="29" y="65"/>
                </a:cubicBezTo>
                <a:cubicBezTo>
                  <a:pt x="29" y="63"/>
                  <a:pt x="31" y="61"/>
                  <a:pt x="31" y="59"/>
                </a:cubicBezTo>
                <a:cubicBezTo>
                  <a:pt x="31" y="55"/>
                  <a:pt x="27" y="50"/>
                  <a:pt x="23" y="50"/>
                </a:cubicBezTo>
                <a:cubicBezTo>
                  <a:pt x="21" y="50"/>
                  <a:pt x="19" y="53"/>
                  <a:pt x="16" y="55"/>
                </a:cubicBezTo>
                <a:cubicBezTo>
                  <a:pt x="10" y="68"/>
                  <a:pt x="10" y="68"/>
                  <a:pt x="10" y="68"/>
                </a:cubicBezTo>
                <a:cubicBezTo>
                  <a:pt x="6" y="95"/>
                  <a:pt x="6" y="95"/>
                  <a:pt x="6" y="95"/>
                </a:cubicBezTo>
                <a:cubicBezTo>
                  <a:pt x="6" y="129"/>
                  <a:pt x="6" y="129"/>
                  <a:pt x="6" y="129"/>
                </a:cubicBezTo>
                <a:cubicBezTo>
                  <a:pt x="6" y="138"/>
                  <a:pt x="6" y="138"/>
                  <a:pt x="6" y="138"/>
                </a:cubicBezTo>
                <a:cubicBezTo>
                  <a:pt x="0" y="138"/>
                  <a:pt x="0" y="138"/>
                  <a:pt x="0" y="138"/>
                </a:cubicBezTo>
                <a:cubicBezTo>
                  <a:pt x="0" y="157"/>
                  <a:pt x="0" y="157"/>
                  <a:pt x="0" y="157"/>
                </a:cubicBezTo>
                <a:cubicBezTo>
                  <a:pt x="38" y="157"/>
                  <a:pt x="38" y="157"/>
                  <a:pt x="38" y="157"/>
                </a:cubicBezTo>
                <a:cubicBezTo>
                  <a:pt x="38" y="138"/>
                  <a:pt x="38" y="138"/>
                  <a:pt x="38" y="138"/>
                </a:cubicBezTo>
                <a:cubicBezTo>
                  <a:pt x="31" y="138"/>
                  <a:pt x="31" y="138"/>
                  <a:pt x="31" y="138"/>
                </a:cubicBezTo>
                <a:cubicBezTo>
                  <a:pt x="31" y="121"/>
                  <a:pt x="31" y="121"/>
                  <a:pt x="31" y="121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42" y="95"/>
                  <a:pt x="42" y="95"/>
                  <a:pt x="42" y="95"/>
                </a:cubicBezTo>
                <a:cubicBezTo>
                  <a:pt x="44" y="93"/>
                  <a:pt x="44" y="91"/>
                  <a:pt x="44" y="89"/>
                </a:cubicBezTo>
                <a:cubicBezTo>
                  <a:pt x="44" y="85"/>
                  <a:pt x="40" y="82"/>
                  <a:pt x="35" y="82"/>
                </a:cubicBezTo>
                <a:close/>
                <a:moveTo>
                  <a:pt x="31" y="72"/>
                </a:moveTo>
                <a:cubicBezTo>
                  <a:pt x="33" y="72"/>
                  <a:pt x="33" y="74"/>
                  <a:pt x="33" y="74"/>
                </a:cubicBezTo>
                <a:cubicBezTo>
                  <a:pt x="33" y="74"/>
                  <a:pt x="33" y="76"/>
                  <a:pt x="31" y="76"/>
                </a:cubicBezTo>
                <a:cubicBezTo>
                  <a:pt x="25" y="78"/>
                  <a:pt x="25" y="78"/>
                  <a:pt x="25" y="78"/>
                </a:cubicBezTo>
                <a:cubicBezTo>
                  <a:pt x="25" y="74"/>
                  <a:pt x="25" y="74"/>
                  <a:pt x="25" y="74"/>
                </a:cubicBezTo>
                <a:lnTo>
                  <a:pt x="31" y="72"/>
                </a:lnTo>
                <a:close/>
                <a:moveTo>
                  <a:pt x="33" y="144"/>
                </a:moveTo>
                <a:cubicBezTo>
                  <a:pt x="33" y="153"/>
                  <a:pt x="33" y="153"/>
                  <a:pt x="33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6" y="144"/>
                  <a:pt x="6" y="144"/>
                  <a:pt x="6" y="144"/>
                </a:cubicBezTo>
                <a:lnTo>
                  <a:pt x="33" y="144"/>
                </a:lnTo>
                <a:close/>
                <a:moveTo>
                  <a:pt x="38" y="95"/>
                </a:moveTo>
                <a:cubicBezTo>
                  <a:pt x="31" y="112"/>
                  <a:pt x="31" y="112"/>
                  <a:pt x="31" y="112"/>
                </a:cubicBezTo>
                <a:cubicBezTo>
                  <a:pt x="25" y="121"/>
                  <a:pt x="25" y="121"/>
                  <a:pt x="25" y="121"/>
                </a:cubicBezTo>
                <a:cubicBezTo>
                  <a:pt x="25" y="138"/>
                  <a:pt x="25" y="138"/>
                  <a:pt x="25" y="138"/>
                </a:cubicBezTo>
                <a:cubicBezTo>
                  <a:pt x="12" y="138"/>
                  <a:pt x="12" y="138"/>
                  <a:pt x="12" y="138"/>
                </a:cubicBezTo>
                <a:cubicBezTo>
                  <a:pt x="10" y="129"/>
                  <a:pt x="10" y="129"/>
                  <a:pt x="10" y="129"/>
                </a:cubicBezTo>
                <a:cubicBezTo>
                  <a:pt x="10" y="95"/>
                  <a:pt x="10" y="95"/>
                  <a:pt x="10" y="95"/>
                </a:cubicBezTo>
                <a:cubicBezTo>
                  <a:pt x="14" y="70"/>
                  <a:pt x="14" y="70"/>
                  <a:pt x="14" y="70"/>
                </a:cubicBezTo>
                <a:cubicBezTo>
                  <a:pt x="21" y="57"/>
                  <a:pt x="21" y="57"/>
                  <a:pt x="21" y="57"/>
                </a:cubicBezTo>
                <a:cubicBezTo>
                  <a:pt x="23" y="57"/>
                  <a:pt x="23" y="57"/>
                  <a:pt x="23" y="57"/>
                </a:cubicBezTo>
                <a:cubicBezTo>
                  <a:pt x="25" y="57"/>
                  <a:pt x="25" y="57"/>
                  <a:pt x="25" y="59"/>
                </a:cubicBezTo>
                <a:cubicBezTo>
                  <a:pt x="25" y="61"/>
                  <a:pt x="25" y="61"/>
                  <a:pt x="25" y="63"/>
                </a:cubicBezTo>
                <a:cubicBezTo>
                  <a:pt x="21" y="72"/>
                  <a:pt x="21" y="72"/>
                  <a:pt x="21" y="72"/>
                </a:cubicBezTo>
                <a:cubicBezTo>
                  <a:pt x="21" y="93"/>
                  <a:pt x="21" y="93"/>
                  <a:pt x="21" y="93"/>
                </a:cubicBezTo>
                <a:cubicBezTo>
                  <a:pt x="25" y="104"/>
                  <a:pt x="25" y="104"/>
                  <a:pt x="25" y="104"/>
                </a:cubicBezTo>
                <a:cubicBezTo>
                  <a:pt x="33" y="89"/>
                  <a:pt x="33" y="89"/>
                  <a:pt x="33" y="89"/>
                </a:cubicBezTo>
                <a:cubicBezTo>
                  <a:pt x="35" y="87"/>
                  <a:pt x="35" y="87"/>
                  <a:pt x="35" y="87"/>
                </a:cubicBezTo>
                <a:cubicBezTo>
                  <a:pt x="38" y="87"/>
                  <a:pt x="38" y="89"/>
                  <a:pt x="38" y="89"/>
                </a:cubicBezTo>
                <a:cubicBezTo>
                  <a:pt x="38" y="91"/>
                  <a:pt x="38" y="93"/>
                  <a:pt x="38" y="95"/>
                </a:cubicBezTo>
                <a:close/>
                <a:moveTo>
                  <a:pt x="153" y="138"/>
                </a:moveTo>
                <a:cubicBezTo>
                  <a:pt x="155" y="129"/>
                  <a:pt x="155" y="129"/>
                  <a:pt x="155" y="129"/>
                </a:cubicBezTo>
                <a:cubicBezTo>
                  <a:pt x="155" y="95"/>
                  <a:pt x="155" y="95"/>
                  <a:pt x="155" y="95"/>
                </a:cubicBezTo>
                <a:cubicBezTo>
                  <a:pt x="149" y="70"/>
                  <a:pt x="149" y="70"/>
                  <a:pt x="149" y="70"/>
                </a:cubicBezTo>
                <a:cubicBezTo>
                  <a:pt x="142" y="55"/>
                  <a:pt x="142" y="55"/>
                  <a:pt x="142" y="55"/>
                </a:cubicBezTo>
                <a:cubicBezTo>
                  <a:pt x="142" y="53"/>
                  <a:pt x="138" y="50"/>
                  <a:pt x="136" y="50"/>
                </a:cubicBezTo>
                <a:cubicBezTo>
                  <a:pt x="131" y="50"/>
                  <a:pt x="129" y="55"/>
                  <a:pt x="129" y="59"/>
                </a:cubicBezTo>
                <a:cubicBezTo>
                  <a:pt x="129" y="61"/>
                  <a:pt x="129" y="63"/>
                  <a:pt x="129" y="65"/>
                </a:cubicBezTo>
                <a:cubicBezTo>
                  <a:pt x="131" y="68"/>
                  <a:pt x="131" y="68"/>
                  <a:pt x="131" y="68"/>
                </a:cubicBezTo>
                <a:cubicBezTo>
                  <a:pt x="129" y="68"/>
                  <a:pt x="129" y="68"/>
                  <a:pt x="129" y="68"/>
                </a:cubicBezTo>
                <a:cubicBezTo>
                  <a:pt x="127" y="65"/>
                  <a:pt x="125" y="68"/>
                  <a:pt x="123" y="68"/>
                </a:cubicBezTo>
                <a:cubicBezTo>
                  <a:pt x="120" y="70"/>
                  <a:pt x="120" y="72"/>
                  <a:pt x="120" y="74"/>
                </a:cubicBezTo>
                <a:cubicBezTo>
                  <a:pt x="120" y="76"/>
                  <a:pt x="123" y="80"/>
                  <a:pt x="125" y="80"/>
                </a:cubicBezTo>
                <a:cubicBezTo>
                  <a:pt x="133" y="85"/>
                  <a:pt x="133" y="85"/>
                  <a:pt x="133" y="85"/>
                </a:cubicBezTo>
                <a:cubicBezTo>
                  <a:pt x="133" y="91"/>
                  <a:pt x="133" y="91"/>
                  <a:pt x="133" y="91"/>
                </a:cubicBezTo>
                <a:cubicBezTo>
                  <a:pt x="133" y="93"/>
                  <a:pt x="133" y="93"/>
                  <a:pt x="133" y="93"/>
                </a:cubicBezTo>
                <a:cubicBezTo>
                  <a:pt x="129" y="87"/>
                  <a:pt x="129" y="87"/>
                  <a:pt x="129" y="87"/>
                </a:cubicBezTo>
                <a:cubicBezTo>
                  <a:pt x="127" y="85"/>
                  <a:pt x="125" y="82"/>
                  <a:pt x="123" y="82"/>
                </a:cubicBezTo>
                <a:cubicBezTo>
                  <a:pt x="118" y="82"/>
                  <a:pt x="116" y="85"/>
                  <a:pt x="116" y="89"/>
                </a:cubicBezTo>
                <a:cubicBezTo>
                  <a:pt x="116" y="91"/>
                  <a:pt x="116" y="93"/>
                  <a:pt x="116" y="95"/>
                </a:cubicBezTo>
                <a:cubicBezTo>
                  <a:pt x="123" y="114"/>
                  <a:pt x="123" y="114"/>
                  <a:pt x="123" y="114"/>
                </a:cubicBezTo>
                <a:cubicBezTo>
                  <a:pt x="129" y="121"/>
                  <a:pt x="129" y="121"/>
                  <a:pt x="129" y="121"/>
                </a:cubicBezTo>
                <a:cubicBezTo>
                  <a:pt x="129" y="138"/>
                  <a:pt x="129" y="138"/>
                  <a:pt x="129" y="138"/>
                </a:cubicBezTo>
                <a:cubicBezTo>
                  <a:pt x="120" y="138"/>
                  <a:pt x="120" y="138"/>
                  <a:pt x="120" y="138"/>
                </a:cubicBezTo>
                <a:cubicBezTo>
                  <a:pt x="120" y="157"/>
                  <a:pt x="120" y="157"/>
                  <a:pt x="120" y="157"/>
                </a:cubicBezTo>
                <a:cubicBezTo>
                  <a:pt x="160" y="157"/>
                  <a:pt x="160" y="157"/>
                  <a:pt x="160" y="157"/>
                </a:cubicBezTo>
                <a:cubicBezTo>
                  <a:pt x="160" y="138"/>
                  <a:pt x="160" y="138"/>
                  <a:pt x="160" y="138"/>
                </a:cubicBezTo>
                <a:lnTo>
                  <a:pt x="153" y="138"/>
                </a:lnTo>
                <a:close/>
                <a:moveTo>
                  <a:pt x="127" y="76"/>
                </a:moveTo>
                <a:cubicBezTo>
                  <a:pt x="125" y="74"/>
                  <a:pt x="125" y="74"/>
                  <a:pt x="125" y="74"/>
                </a:cubicBezTo>
                <a:cubicBezTo>
                  <a:pt x="127" y="72"/>
                  <a:pt x="127" y="72"/>
                  <a:pt x="127" y="72"/>
                </a:cubicBezTo>
                <a:cubicBezTo>
                  <a:pt x="127" y="72"/>
                  <a:pt x="127" y="72"/>
                  <a:pt x="129" y="72"/>
                </a:cubicBezTo>
                <a:cubicBezTo>
                  <a:pt x="133" y="74"/>
                  <a:pt x="133" y="74"/>
                  <a:pt x="133" y="74"/>
                </a:cubicBezTo>
                <a:cubicBezTo>
                  <a:pt x="133" y="78"/>
                  <a:pt x="133" y="78"/>
                  <a:pt x="133" y="78"/>
                </a:cubicBezTo>
                <a:lnTo>
                  <a:pt x="127" y="76"/>
                </a:lnTo>
                <a:close/>
                <a:moveTo>
                  <a:pt x="127" y="112"/>
                </a:moveTo>
                <a:cubicBezTo>
                  <a:pt x="120" y="95"/>
                  <a:pt x="120" y="95"/>
                  <a:pt x="120" y="95"/>
                </a:cubicBezTo>
                <a:cubicBezTo>
                  <a:pt x="120" y="93"/>
                  <a:pt x="120" y="91"/>
                  <a:pt x="120" y="89"/>
                </a:cubicBezTo>
                <a:cubicBezTo>
                  <a:pt x="120" y="89"/>
                  <a:pt x="120" y="87"/>
                  <a:pt x="123" y="87"/>
                </a:cubicBezTo>
                <a:cubicBezTo>
                  <a:pt x="125" y="89"/>
                  <a:pt x="125" y="89"/>
                  <a:pt x="125" y="89"/>
                </a:cubicBezTo>
                <a:cubicBezTo>
                  <a:pt x="133" y="104"/>
                  <a:pt x="133" y="104"/>
                  <a:pt x="133" y="104"/>
                </a:cubicBezTo>
                <a:cubicBezTo>
                  <a:pt x="138" y="93"/>
                  <a:pt x="138" y="93"/>
                  <a:pt x="138" y="93"/>
                </a:cubicBezTo>
                <a:cubicBezTo>
                  <a:pt x="138" y="72"/>
                  <a:pt x="138" y="72"/>
                  <a:pt x="138" y="72"/>
                </a:cubicBezTo>
                <a:cubicBezTo>
                  <a:pt x="133" y="63"/>
                  <a:pt x="133" y="63"/>
                  <a:pt x="133" y="63"/>
                </a:cubicBezTo>
                <a:cubicBezTo>
                  <a:pt x="133" y="61"/>
                  <a:pt x="133" y="61"/>
                  <a:pt x="133" y="59"/>
                </a:cubicBezTo>
                <a:cubicBezTo>
                  <a:pt x="133" y="57"/>
                  <a:pt x="133" y="57"/>
                  <a:pt x="136" y="57"/>
                </a:cubicBezTo>
                <a:cubicBezTo>
                  <a:pt x="138" y="57"/>
                  <a:pt x="138" y="57"/>
                  <a:pt x="138" y="57"/>
                </a:cubicBezTo>
                <a:cubicBezTo>
                  <a:pt x="144" y="70"/>
                  <a:pt x="144" y="70"/>
                  <a:pt x="144" y="70"/>
                </a:cubicBezTo>
                <a:cubicBezTo>
                  <a:pt x="149" y="95"/>
                  <a:pt x="149" y="95"/>
                  <a:pt x="149" y="95"/>
                </a:cubicBezTo>
                <a:cubicBezTo>
                  <a:pt x="149" y="129"/>
                  <a:pt x="149" y="129"/>
                  <a:pt x="149" y="129"/>
                </a:cubicBezTo>
                <a:cubicBezTo>
                  <a:pt x="146" y="138"/>
                  <a:pt x="146" y="138"/>
                  <a:pt x="146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21"/>
                  <a:pt x="133" y="121"/>
                  <a:pt x="133" y="121"/>
                </a:cubicBezTo>
                <a:lnTo>
                  <a:pt x="127" y="112"/>
                </a:lnTo>
                <a:close/>
                <a:moveTo>
                  <a:pt x="155" y="153"/>
                </a:moveTo>
                <a:cubicBezTo>
                  <a:pt x="125" y="153"/>
                  <a:pt x="125" y="153"/>
                  <a:pt x="125" y="153"/>
                </a:cubicBezTo>
                <a:cubicBezTo>
                  <a:pt x="125" y="144"/>
                  <a:pt x="125" y="144"/>
                  <a:pt x="125" y="144"/>
                </a:cubicBezTo>
                <a:cubicBezTo>
                  <a:pt x="155" y="144"/>
                  <a:pt x="155" y="144"/>
                  <a:pt x="155" y="144"/>
                </a:cubicBezTo>
                <a:lnTo>
                  <a:pt x="155" y="153"/>
                </a:lnTo>
                <a:close/>
                <a:moveTo>
                  <a:pt x="119" y="46"/>
                </a:moveTo>
                <a:cubicBezTo>
                  <a:pt x="119" y="31"/>
                  <a:pt x="119" y="31"/>
                  <a:pt x="119" y="31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12" y="27"/>
                  <a:pt x="110" y="25"/>
                  <a:pt x="108" y="21"/>
                </a:cubicBezTo>
                <a:cubicBezTo>
                  <a:pt x="112" y="17"/>
                  <a:pt x="112" y="17"/>
                  <a:pt x="112" y="17"/>
                </a:cubicBezTo>
                <a:cubicBezTo>
                  <a:pt x="101" y="6"/>
                  <a:pt x="101" y="6"/>
                  <a:pt x="101" y="6"/>
                </a:cubicBezTo>
                <a:cubicBezTo>
                  <a:pt x="97" y="10"/>
                  <a:pt x="97" y="10"/>
                  <a:pt x="97" y="10"/>
                </a:cubicBezTo>
                <a:cubicBezTo>
                  <a:pt x="93" y="8"/>
                  <a:pt x="91" y="6"/>
                  <a:pt x="87" y="6"/>
                </a:cubicBezTo>
                <a:cubicBezTo>
                  <a:pt x="87" y="0"/>
                  <a:pt x="87" y="0"/>
                  <a:pt x="87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2" y="6"/>
                  <a:pt x="72" y="6"/>
                  <a:pt x="72" y="6"/>
                </a:cubicBezTo>
                <a:cubicBezTo>
                  <a:pt x="67" y="6"/>
                  <a:pt x="65" y="8"/>
                  <a:pt x="61" y="10"/>
                </a:cubicBezTo>
                <a:cubicBezTo>
                  <a:pt x="57" y="6"/>
                  <a:pt x="57" y="6"/>
                  <a:pt x="57" y="6"/>
                </a:cubicBezTo>
                <a:cubicBezTo>
                  <a:pt x="46" y="17"/>
                  <a:pt x="46" y="17"/>
                  <a:pt x="46" y="17"/>
                </a:cubicBezTo>
                <a:cubicBezTo>
                  <a:pt x="50" y="21"/>
                  <a:pt x="50" y="21"/>
                  <a:pt x="50" y="21"/>
                </a:cubicBezTo>
                <a:cubicBezTo>
                  <a:pt x="48" y="25"/>
                  <a:pt x="48" y="27"/>
                  <a:pt x="46" y="31"/>
                </a:cubicBezTo>
                <a:cubicBezTo>
                  <a:pt x="40" y="31"/>
                  <a:pt x="40" y="31"/>
                  <a:pt x="40" y="31"/>
                </a:cubicBezTo>
                <a:cubicBezTo>
                  <a:pt x="40" y="46"/>
                  <a:pt x="40" y="46"/>
                  <a:pt x="40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8" y="51"/>
                  <a:pt x="48" y="53"/>
                  <a:pt x="50" y="57"/>
                </a:cubicBezTo>
                <a:cubicBezTo>
                  <a:pt x="46" y="61"/>
                  <a:pt x="46" y="61"/>
                  <a:pt x="46" y="61"/>
                </a:cubicBezTo>
                <a:cubicBezTo>
                  <a:pt x="57" y="72"/>
                  <a:pt x="57" y="72"/>
                  <a:pt x="57" y="72"/>
                </a:cubicBezTo>
                <a:cubicBezTo>
                  <a:pt x="61" y="68"/>
                  <a:pt x="61" y="68"/>
                  <a:pt x="61" y="68"/>
                </a:cubicBezTo>
                <a:cubicBezTo>
                  <a:pt x="61" y="70"/>
                  <a:pt x="63" y="72"/>
                  <a:pt x="65" y="74"/>
                </a:cubicBezTo>
                <a:cubicBezTo>
                  <a:pt x="63" y="74"/>
                  <a:pt x="63" y="74"/>
                  <a:pt x="63" y="76"/>
                </a:cubicBezTo>
                <a:cubicBezTo>
                  <a:pt x="63" y="80"/>
                  <a:pt x="67" y="82"/>
                  <a:pt x="70" y="82"/>
                </a:cubicBezTo>
                <a:cubicBezTo>
                  <a:pt x="89" y="82"/>
                  <a:pt x="89" y="82"/>
                  <a:pt x="89" y="82"/>
                </a:cubicBezTo>
                <a:cubicBezTo>
                  <a:pt x="93" y="82"/>
                  <a:pt x="95" y="80"/>
                  <a:pt x="95" y="76"/>
                </a:cubicBezTo>
                <a:cubicBezTo>
                  <a:pt x="95" y="74"/>
                  <a:pt x="95" y="74"/>
                  <a:pt x="95" y="74"/>
                </a:cubicBezTo>
                <a:cubicBezTo>
                  <a:pt x="97" y="72"/>
                  <a:pt x="97" y="70"/>
                  <a:pt x="97" y="68"/>
                </a:cubicBezTo>
                <a:cubicBezTo>
                  <a:pt x="101" y="72"/>
                  <a:pt x="101" y="72"/>
                  <a:pt x="101" y="72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108" y="57"/>
                  <a:pt x="108" y="57"/>
                  <a:pt x="108" y="57"/>
                </a:cubicBezTo>
                <a:cubicBezTo>
                  <a:pt x="110" y="53"/>
                  <a:pt x="112" y="51"/>
                  <a:pt x="112" y="46"/>
                </a:cubicBezTo>
                <a:cubicBezTo>
                  <a:pt x="119" y="46"/>
                  <a:pt x="119" y="46"/>
                  <a:pt x="119" y="46"/>
                </a:cubicBezTo>
                <a:close/>
                <a:moveTo>
                  <a:pt x="89" y="76"/>
                </a:moveTo>
                <a:cubicBezTo>
                  <a:pt x="70" y="76"/>
                  <a:pt x="70" y="76"/>
                  <a:pt x="70" y="76"/>
                </a:cubicBezTo>
                <a:cubicBezTo>
                  <a:pt x="70" y="74"/>
                  <a:pt x="70" y="74"/>
                  <a:pt x="70" y="74"/>
                </a:cubicBezTo>
                <a:cubicBezTo>
                  <a:pt x="89" y="74"/>
                  <a:pt x="89" y="74"/>
                  <a:pt x="89" y="74"/>
                </a:cubicBezTo>
                <a:lnTo>
                  <a:pt x="89" y="76"/>
                </a:lnTo>
                <a:close/>
                <a:moveTo>
                  <a:pt x="91" y="70"/>
                </a:moveTo>
                <a:cubicBezTo>
                  <a:pt x="67" y="70"/>
                  <a:pt x="67" y="70"/>
                  <a:pt x="67" y="70"/>
                </a:cubicBezTo>
                <a:cubicBezTo>
                  <a:pt x="67" y="70"/>
                  <a:pt x="67" y="70"/>
                  <a:pt x="67" y="68"/>
                </a:cubicBezTo>
                <a:cubicBezTo>
                  <a:pt x="91" y="68"/>
                  <a:pt x="91" y="68"/>
                  <a:pt x="91" y="68"/>
                </a:cubicBezTo>
                <a:cubicBezTo>
                  <a:pt x="93" y="68"/>
                  <a:pt x="93" y="68"/>
                  <a:pt x="93" y="68"/>
                </a:cubicBezTo>
                <a:cubicBezTo>
                  <a:pt x="93" y="70"/>
                  <a:pt x="91" y="70"/>
                  <a:pt x="91" y="70"/>
                </a:cubicBezTo>
                <a:close/>
                <a:moveTo>
                  <a:pt x="82" y="46"/>
                </a:moveTo>
                <a:cubicBezTo>
                  <a:pt x="84" y="44"/>
                  <a:pt x="87" y="42"/>
                  <a:pt x="87" y="38"/>
                </a:cubicBezTo>
                <a:cubicBezTo>
                  <a:pt x="87" y="34"/>
                  <a:pt x="84" y="31"/>
                  <a:pt x="80" y="31"/>
                </a:cubicBezTo>
                <a:cubicBezTo>
                  <a:pt x="76" y="31"/>
                  <a:pt x="72" y="34"/>
                  <a:pt x="72" y="38"/>
                </a:cubicBezTo>
                <a:cubicBezTo>
                  <a:pt x="72" y="42"/>
                  <a:pt x="74" y="44"/>
                  <a:pt x="76" y="46"/>
                </a:cubicBezTo>
                <a:cubicBezTo>
                  <a:pt x="76" y="61"/>
                  <a:pt x="76" y="61"/>
                  <a:pt x="76" y="61"/>
                </a:cubicBezTo>
                <a:cubicBezTo>
                  <a:pt x="72" y="61"/>
                  <a:pt x="72" y="61"/>
                  <a:pt x="72" y="61"/>
                </a:cubicBezTo>
                <a:cubicBezTo>
                  <a:pt x="72" y="55"/>
                  <a:pt x="72" y="55"/>
                  <a:pt x="72" y="55"/>
                </a:cubicBezTo>
                <a:cubicBezTo>
                  <a:pt x="70" y="55"/>
                  <a:pt x="70" y="55"/>
                  <a:pt x="70" y="55"/>
                </a:cubicBezTo>
                <a:cubicBezTo>
                  <a:pt x="65" y="51"/>
                  <a:pt x="61" y="44"/>
                  <a:pt x="61" y="38"/>
                </a:cubicBezTo>
                <a:cubicBezTo>
                  <a:pt x="61" y="29"/>
                  <a:pt x="70" y="21"/>
                  <a:pt x="80" y="21"/>
                </a:cubicBezTo>
                <a:cubicBezTo>
                  <a:pt x="89" y="21"/>
                  <a:pt x="97" y="29"/>
                  <a:pt x="97" y="38"/>
                </a:cubicBezTo>
                <a:cubicBezTo>
                  <a:pt x="97" y="44"/>
                  <a:pt x="93" y="51"/>
                  <a:pt x="89" y="55"/>
                </a:cubicBezTo>
                <a:cubicBezTo>
                  <a:pt x="87" y="55"/>
                  <a:pt x="87" y="55"/>
                  <a:pt x="87" y="55"/>
                </a:cubicBezTo>
                <a:cubicBezTo>
                  <a:pt x="87" y="61"/>
                  <a:pt x="87" y="61"/>
                  <a:pt x="87" y="61"/>
                </a:cubicBezTo>
                <a:cubicBezTo>
                  <a:pt x="82" y="61"/>
                  <a:pt x="82" y="61"/>
                  <a:pt x="82" y="61"/>
                </a:cubicBezTo>
                <a:lnTo>
                  <a:pt x="82" y="46"/>
                </a:lnTo>
                <a:close/>
                <a:moveTo>
                  <a:pt x="80" y="42"/>
                </a:moveTo>
                <a:cubicBezTo>
                  <a:pt x="78" y="42"/>
                  <a:pt x="76" y="40"/>
                  <a:pt x="76" y="38"/>
                </a:cubicBezTo>
                <a:cubicBezTo>
                  <a:pt x="76" y="38"/>
                  <a:pt x="78" y="36"/>
                  <a:pt x="80" y="36"/>
                </a:cubicBezTo>
                <a:cubicBezTo>
                  <a:pt x="82" y="38"/>
                  <a:pt x="82" y="38"/>
                  <a:pt x="82" y="38"/>
                </a:cubicBezTo>
                <a:cubicBezTo>
                  <a:pt x="82" y="40"/>
                  <a:pt x="80" y="42"/>
                  <a:pt x="80" y="42"/>
                </a:cubicBezTo>
                <a:close/>
                <a:moveTo>
                  <a:pt x="108" y="44"/>
                </a:moveTo>
                <a:cubicBezTo>
                  <a:pt x="106" y="48"/>
                  <a:pt x="106" y="51"/>
                  <a:pt x="101" y="55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6" y="61"/>
                  <a:pt x="106" y="61"/>
                  <a:pt x="106" y="61"/>
                </a:cubicBezTo>
                <a:cubicBezTo>
                  <a:pt x="101" y="63"/>
                  <a:pt x="101" y="63"/>
                  <a:pt x="101" y="63"/>
                </a:cubicBezTo>
                <a:cubicBezTo>
                  <a:pt x="97" y="61"/>
                  <a:pt x="97" y="61"/>
                  <a:pt x="97" y="61"/>
                </a:cubicBezTo>
                <a:cubicBezTo>
                  <a:pt x="95" y="61"/>
                  <a:pt x="95" y="61"/>
                  <a:pt x="95" y="61"/>
                </a:cubicBezTo>
                <a:cubicBezTo>
                  <a:pt x="95" y="61"/>
                  <a:pt x="95" y="61"/>
                  <a:pt x="95" y="63"/>
                </a:cubicBezTo>
                <a:cubicBezTo>
                  <a:pt x="93" y="61"/>
                  <a:pt x="93" y="61"/>
                  <a:pt x="93" y="61"/>
                </a:cubicBezTo>
                <a:cubicBezTo>
                  <a:pt x="93" y="57"/>
                  <a:pt x="93" y="57"/>
                  <a:pt x="93" y="57"/>
                </a:cubicBezTo>
                <a:cubicBezTo>
                  <a:pt x="99" y="53"/>
                  <a:pt x="104" y="46"/>
                  <a:pt x="104" y="38"/>
                </a:cubicBezTo>
                <a:cubicBezTo>
                  <a:pt x="104" y="25"/>
                  <a:pt x="93" y="14"/>
                  <a:pt x="80" y="14"/>
                </a:cubicBezTo>
                <a:cubicBezTo>
                  <a:pt x="67" y="14"/>
                  <a:pt x="57" y="25"/>
                  <a:pt x="57" y="38"/>
                </a:cubicBezTo>
                <a:cubicBezTo>
                  <a:pt x="57" y="46"/>
                  <a:pt x="61" y="53"/>
                  <a:pt x="67" y="57"/>
                </a:cubicBezTo>
                <a:cubicBezTo>
                  <a:pt x="67" y="61"/>
                  <a:pt x="67" y="61"/>
                  <a:pt x="67" y="61"/>
                </a:cubicBezTo>
                <a:cubicBezTo>
                  <a:pt x="65" y="61"/>
                  <a:pt x="65" y="61"/>
                  <a:pt x="65" y="63"/>
                </a:cubicBezTo>
                <a:cubicBezTo>
                  <a:pt x="63" y="61"/>
                  <a:pt x="63" y="61"/>
                  <a:pt x="63" y="61"/>
                </a:cubicBezTo>
                <a:cubicBezTo>
                  <a:pt x="61" y="61"/>
                  <a:pt x="61" y="61"/>
                  <a:pt x="61" y="61"/>
                </a:cubicBezTo>
                <a:cubicBezTo>
                  <a:pt x="57" y="63"/>
                  <a:pt x="57" y="63"/>
                  <a:pt x="57" y="63"/>
                </a:cubicBezTo>
                <a:cubicBezTo>
                  <a:pt x="55" y="61"/>
                  <a:pt x="55" y="61"/>
                  <a:pt x="55" y="61"/>
                </a:cubicBezTo>
                <a:cubicBezTo>
                  <a:pt x="57" y="57"/>
                  <a:pt x="57" y="57"/>
                  <a:pt x="57" y="57"/>
                </a:cubicBezTo>
                <a:cubicBezTo>
                  <a:pt x="57" y="55"/>
                  <a:pt x="57" y="55"/>
                  <a:pt x="57" y="55"/>
                </a:cubicBezTo>
                <a:cubicBezTo>
                  <a:pt x="55" y="51"/>
                  <a:pt x="53" y="48"/>
                  <a:pt x="53" y="44"/>
                </a:cubicBezTo>
                <a:cubicBezTo>
                  <a:pt x="50" y="42"/>
                  <a:pt x="50" y="42"/>
                  <a:pt x="50" y="42"/>
                </a:cubicBezTo>
                <a:cubicBezTo>
                  <a:pt x="46" y="42"/>
                  <a:pt x="46" y="42"/>
                  <a:pt x="46" y="42"/>
                </a:cubicBezTo>
                <a:cubicBezTo>
                  <a:pt x="46" y="36"/>
                  <a:pt x="46" y="36"/>
                  <a:pt x="46" y="36"/>
                </a:cubicBezTo>
                <a:cubicBezTo>
                  <a:pt x="50" y="36"/>
                  <a:pt x="50" y="36"/>
                  <a:pt x="50" y="36"/>
                </a:cubicBezTo>
                <a:cubicBezTo>
                  <a:pt x="53" y="34"/>
                  <a:pt x="53" y="34"/>
                  <a:pt x="53" y="34"/>
                </a:cubicBezTo>
                <a:cubicBezTo>
                  <a:pt x="53" y="29"/>
                  <a:pt x="55" y="25"/>
                  <a:pt x="57" y="23"/>
                </a:cubicBezTo>
                <a:cubicBezTo>
                  <a:pt x="57" y="21"/>
                  <a:pt x="57" y="21"/>
                  <a:pt x="57" y="21"/>
                </a:cubicBezTo>
                <a:cubicBezTo>
                  <a:pt x="55" y="17"/>
                  <a:pt x="55" y="17"/>
                  <a:pt x="55" y="17"/>
                </a:cubicBezTo>
                <a:cubicBezTo>
                  <a:pt x="57" y="12"/>
                  <a:pt x="57" y="12"/>
                  <a:pt x="57" y="12"/>
                </a:cubicBezTo>
                <a:cubicBezTo>
                  <a:pt x="61" y="17"/>
                  <a:pt x="61" y="17"/>
                  <a:pt x="61" y="17"/>
                </a:cubicBezTo>
                <a:cubicBezTo>
                  <a:pt x="63" y="14"/>
                  <a:pt x="63" y="14"/>
                  <a:pt x="63" y="14"/>
                </a:cubicBezTo>
                <a:cubicBezTo>
                  <a:pt x="67" y="12"/>
                  <a:pt x="70" y="12"/>
                  <a:pt x="74" y="10"/>
                </a:cubicBezTo>
                <a:cubicBezTo>
                  <a:pt x="76" y="10"/>
                  <a:pt x="76" y="10"/>
                  <a:pt x="76" y="10"/>
                </a:cubicBezTo>
                <a:cubicBezTo>
                  <a:pt x="76" y="6"/>
                  <a:pt x="76" y="6"/>
                  <a:pt x="76" y="6"/>
                </a:cubicBezTo>
                <a:cubicBezTo>
                  <a:pt x="82" y="6"/>
                  <a:pt x="82" y="6"/>
                  <a:pt x="82" y="6"/>
                </a:cubicBezTo>
                <a:cubicBezTo>
                  <a:pt x="82" y="10"/>
                  <a:pt x="82" y="10"/>
                  <a:pt x="82" y="10"/>
                </a:cubicBezTo>
                <a:cubicBezTo>
                  <a:pt x="84" y="10"/>
                  <a:pt x="84" y="10"/>
                  <a:pt x="84" y="10"/>
                </a:cubicBezTo>
                <a:cubicBezTo>
                  <a:pt x="89" y="12"/>
                  <a:pt x="93" y="12"/>
                  <a:pt x="95" y="14"/>
                </a:cubicBezTo>
                <a:cubicBezTo>
                  <a:pt x="97" y="17"/>
                  <a:pt x="97" y="17"/>
                  <a:pt x="97" y="17"/>
                </a:cubicBezTo>
                <a:cubicBezTo>
                  <a:pt x="101" y="12"/>
                  <a:pt x="101" y="12"/>
                  <a:pt x="101" y="12"/>
                </a:cubicBezTo>
                <a:cubicBezTo>
                  <a:pt x="106" y="17"/>
                  <a:pt x="106" y="17"/>
                  <a:pt x="106" y="17"/>
                </a:cubicBezTo>
                <a:cubicBezTo>
                  <a:pt x="101" y="21"/>
                  <a:pt x="101" y="21"/>
                  <a:pt x="101" y="21"/>
                </a:cubicBezTo>
                <a:cubicBezTo>
                  <a:pt x="101" y="23"/>
                  <a:pt x="101" y="23"/>
                  <a:pt x="101" y="23"/>
                </a:cubicBezTo>
                <a:cubicBezTo>
                  <a:pt x="106" y="25"/>
                  <a:pt x="106" y="29"/>
                  <a:pt x="108" y="34"/>
                </a:cubicBezTo>
                <a:cubicBezTo>
                  <a:pt x="108" y="36"/>
                  <a:pt x="108" y="36"/>
                  <a:pt x="108" y="36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12" y="42"/>
                  <a:pt x="112" y="42"/>
                  <a:pt x="112" y="42"/>
                </a:cubicBezTo>
                <a:cubicBezTo>
                  <a:pt x="108" y="42"/>
                  <a:pt x="108" y="42"/>
                  <a:pt x="108" y="42"/>
                </a:cubicBezTo>
                <a:lnTo>
                  <a:pt x="108" y="44"/>
                </a:lnTo>
                <a:close/>
                <a:moveTo>
                  <a:pt x="76" y="92"/>
                </a:moveTo>
                <a:cubicBezTo>
                  <a:pt x="82" y="92"/>
                  <a:pt x="82" y="92"/>
                  <a:pt x="82" y="92"/>
                </a:cubicBezTo>
                <a:cubicBezTo>
                  <a:pt x="82" y="87"/>
                  <a:pt x="82" y="87"/>
                  <a:pt x="82" y="87"/>
                </a:cubicBezTo>
                <a:cubicBezTo>
                  <a:pt x="76" y="87"/>
                  <a:pt x="76" y="87"/>
                  <a:pt x="76" y="87"/>
                </a:cubicBezTo>
                <a:lnTo>
                  <a:pt x="76" y="92"/>
                </a:lnTo>
                <a:close/>
                <a:moveTo>
                  <a:pt x="76" y="104"/>
                </a:moveTo>
                <a:cubicBezTo>
                  <a:pt x="82" y="104"/>
                  <a:pt x="82" y="104"/>
                  <a:pt x="82" y="104"/>
                </a:cubicBezTo>
                <a:cubicBezTo>
                  <a:pt x="82" y="97"/>
                  <a:pt x="82" y="97"/>
                  <a:pt x="82" y="97"/>
                </a:cubicBezTo>
                <a:cubicBezTo>
                  <a:pt x="76" y="97"/>
                  <a:pt x="76" y="97"/>
                  <a:pt x="76" y="97"/>
                </a:cubicBezTo>
                <a:lnTo>
                  <a:pt x="76" y="104"/>
                </a:lnTo>
                <a:close/>
                <a:moveTo>
                  <a:pt x="76" y="112"/>
                </a:moveTo>
                <a:cubicBezTo>
                  <a:pt x="82" y="112"/>
                  <a:pt x="82" y="112"/>
                  <a:pt x="82" y="112"/>
                </a:cubicBezTo>
                <a:cubicBezTo>
                  <a:pt x="82" y="108"/>
                  <a:pt x="82" y="108"/>
                  <a:pt x="82" y="108"/>
                </a:cubicBezTo>
                <a:cubicBezTo>
                  <a:pt x="76" y="108"/>
                  <a:pt x="76" y="108"/>
                  <a:pt x="76" y="108"/>
                </a:cubicBezTo>
                <a:lnTo>
                  <a:pt x="76" y="112"/>
                </a:lnTo>
                <a:close/>
                <a:moveTo>
                  <a:pt x="76" y="123"/>
                </a:moveTo>
                <a:cubicBezTo>
                  <a:pt x="82" y="123"/>
                  <a:pt x="82" y="123"/>
                  <a:pt x="82" y="123"/>
                </a:cubicBezTo>
                <a:cubicBezTo>
                  <a:pt x="82" y="119"/>
                  <a:pt x="82" y="119"/>
                  <a:pt x="82" y="119"/>
                </a:cubicBezTo>
                <a:cubicBezTo>
                  <a:pt x="76" y="119"/>
                  <a:pt x="76" y="119"/>
                  <a:pt x="76" y="119"/>
                </a:cubicBezTo>
                <a:lnTo>
                  <a:pt x="76" y="1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B4C00E15-12E5-FE07-0D6F-6422C495ECD0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5240338"/>
            <a:ext cx="254000" cy="233363"/>
          </a:xfrm>
          <a:custGeom>
            <a:avLst/>
            <a:gdLst>
              <a:gd name="T0" fmla="*/ 40 w 160"/>
              <a:gd name="T1" fmla="*/ 0 h 147"/>
              <a:gd name="T2" fmla="*/ 40 w 160"/>
              <a:gd name="T3" fmla="*/ 4 h 147"/>
              <a:gd name="T4" fmla="*/ 156 w 160"/>
              <a:gd name="T5" fmla="*/ 15 h 147"/>
              <a:gd name="T6" fmla="*/ 145 w 160"/>
              <a:gd name="T7" fmla="*/ 110 h 147"/>
              <a:gd name="T8" fmla="*/ 4 w 160"/>
              <a:gd name="T9" fmla="*/ 100 h 147"/>
              <a:gd name="T10" fmla="*/ 15 w 160"/>
              <a:gd name="T11" fmla="*/ 4 h 147"/>
              <a:gd name="T12" fmla="*/ 32 w 160"/>
              <a:gd name="T13" fmla="*/ 2 h 147"/>
              <a:gd name="T14" fmla="*/ 15 w 160"/>
              <a:gd name="T15" fmla="*/ 0 h 147"/>
              <a:gd name="T16" fmla="*/ 0 w 160"/>
              <a:gd name="T17" fmla="*/ 100 h 147"/>
              <a:gd name="T18" fmla="*/ 53 w 160"/>
              <a:gd name="T19" fmla="*/ 115 h 147"/>
              <a:gd name="T20" fmla="*/ 40 w 160"/>
              <a:gd name="T21" fmla="*/ 130 h 147"/>
              <a:gd name="T22" fmla="*/ 40 w 160"/>
              <a:gd name="T23" fmla="*/ 147 h 147"/>
              <a:gd name="T24" fmla="*/ 128 w 160"/>
              <a:gd name="T25" fmla="*/ 138 h 147"/>
              <a:gd name="T26" fmla="*/ 111 w 160"/>
              <a:gd name="T27" fmla="*/ 130 h 147"/>
              <a:gd name="T28" fmla="*/ 145 w 160"/>
              <a:gd name="T29" fmla="*/ 115 h 147"/>
              <a:gd name="T30" fmla="*/ 160 w 160"/>
              <a:gd name="T31" fmla="*/ 15 h 147"/>
              <a:gd name="T32" fmla="*/ 57 w 160"/>
              <a:gd name="T33" fmla="*/ 115 h 147"/>
              <a:gd name="T34" fmla="*/ 106 w 160"/>
              <a:gd name="T35" fmla="*/ 130 h 147"/>
              <a:gd name="T36" fmla="*/ 57 w 160"/>
              <a:gd name="T37" fmla="*/ 115 h 147"/>
              <a:gd name="T38" fmla="*/ 124 w 160"/>
              <a:gd name="T39" fmla="*/ 138 h 147"/>
              <a:gd name="T40" fmla="*/ 40 w 160"/>
              <a:gd name="T41" fmla="*/ 140 h 147"/>
              <a:gd name="T42" fmla="*/ 40 w 160"/>
              <a:gd name="T43" fmla="*/ 134 h 147"/>
              <a:gd name="T44" fmla="*/ 145 w 160"/>
              <a:gd name="T45" fmla="*/ 77 h 147"/>
              <a:gd name="T46" fmla="*/ 147 w 160"/>
              <a:gd name="T47" fmla="*/ 15 h 147"/>
              <a:gd name="T48" fmla="*/ 15 w 160"/>
              <a:gd name="T49" fmla="*/ 13 h 147"/>
              <a:gd name="T50" fmla="*/ 13 w 160"/>
              <a:gd name="T51" fmla="*/ 92 h 147"/>
              <a:gd name="T52" fmla="*/ 145 w 160"/>
              <a:gd name="T53" fmla="*/ 96 h 147"/>
              <a:gd name="T54" fmla="*/ 147 w 160"/>
              <a:gd name="T55" fmla="*/ 85 h 147"/>
              <a:gd name="T56" fmla="*/ 142 w 160"/>
              <a:gd name="T57" fmla="*/ 85 h 147"/>
              <a:gd name="T58" fmla="*/ 17 w 160"/>
              <a:gd name="T59" fmla="*/ 89 h 147"/>
              <a:gd name="T60" fmla="*/ 142 w 160"/>
              <a:gd name="T61" fmla="*/ 17 h 147"/>
              <a:gd name="T62" fmla="*/ 145 w 160"/>
              <a:gd name="T63" fmla="*/ 77 h 147"/>
              <a:gd name="T64" fmla="*/ 82 w 160"/>
              <a:gd name="T65" fmla="*/ 100 h 147"/>
              <a:gd name="T66" fmla="*/ 78 w 160"/>
              <a:gd name="T67" fmla="*/ 102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47">
                <a:moveTo>
                  <a:pt x="145" y="0"/>
                </a:moveTo>
                <a:cubicBezTo>
                  <a:pt x="40" y="0"/>
                  <a:pt x="40" y="0"/>
                  <a:pt x="40" y="0"/>
                </a:cubicBezTo>
                <a:cubicBezTo>
                  <a:pt x="38" y="0"/>
                  <a:pt x="36" y="2"/>
                  <a:pt x="36" y="2"/>
                </a:cubicBezTo>
                <a:cubicBezTo>
                  <a:pt x="36" y="4"/>
                  <a:pt x="38" y="4"/>
                  <a:pt x="40" y="4"/>
                </a:cubicBezTo>
                <a:cubicBezTo>
                  <a:pt x="145" y="4"/>
                  <a:pt x="145" y="4"/>
                  <a:pt x="145" y="4"/>
                </a:cubicBezTo>
                <a:cubicBezTo>
                  <a:pt x="151" y="4"/>
                  <a:pt x="156" y="8"/>
                  <a:pt x="156" y="15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6" y="104"/>
                  <a:pt x="151" y="110"/>
                  <a:pt x="145" y="110"/>
                </a:cubicBezTo>
                <a:cubicBezTo>
                  <a:pt x="15" y="110"/>
                  <a:pt x="15" y="110"/>
                  <a:pt x="15" y="110"/>
                </a:cubicBezTo>
                <a:cubicBezTo>
                  <a:pt x="10" y="110"/>
                  <a:pt x="4" y="104"/>
                  <a:pt x="4" y="100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8"/>
                  <a:pt x="10" y="4"/>
                  <a:pt x="15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32" y="4"/>
                  <a:pt x="32" y="4"/>
                  <a:pt x="32" y="2"/>
                </a:cubicBezTo>
                <a:cubicBezTo>
                  <a:pt x="32" y="2"/>
                  <a:pt x="32" y="0"/>
                  <a:pt x="30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6" y="0"/>
                  <a:pt x="0" y="6"/>
                  <a:pt x="0" y="15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8"/>
                  <a:pt x="6" y="115"/>
                  <a:pt x="15" y="115"/>
                </a:cubicBezTo>
                <a:cubicBezTo>
                  <a:pt x="53" y="115"/>
                  <a:pt x="53" y="115"/>
                  <a:pt x="53" y="115"/>
                </a:cubicBezTo>
                <a:cubicBezTo>
                  <a:pt x="49" y="130"/>
                  <a:pt x="49" y="130"/>
                  <a:pt x="49" y="130"/>
                </a:cubicBezTo>
                <a:cubicBezTo>
                  <a:pt x="40" y="130"/>
                  <a:pt x="40" y="130"/>
                  <a:pt x="40" y="130"/>
                </a:cubicBezTo>
                <a:cubicBezTo>
                  <a:pt x="36" y="130"/>
                  <a:pt x="32" y="134"/>
                  <a:pt x="32" y="138"/>
                </a:cubicBezTo>
                <a:cubicBezTo>
                  <a:pt x="32" y="142"/>
                  <a:pt x="36" y="147"/>
                  <a:pt x="40" y="147"/>
                </a:cubicBezTo>
                <a:cubicBezTo>
                  <a:pt x="119" y="147"/>
                  <a:pt x="119" y="147"/>
                  <a:pt x="119" y="147"/>
                </a:cubicBezTo>
                <a:cubicBezTo>
                  <a:pt x="124" y="147"/>
                  <a:pt x="128" y="142"/>
                  <a:pt x="128" y="138"/>
                </a:cubicBezTo>
                <a:cubicBezTo>
                  <a:pt x="128" y="134"/>
                  <a:pt x="124" y="130"/>
                  <a:pt x="119" y="130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106" y="115"/>
                  <a:pt x="106" y="115"/>
                  <a:pt x="106" y="115"/>
                </a:cubicBezTo>
                <a:cubicBezTo>
                  <a:pt x="145" y="115"/>
                  <a:pt x="145" y="115"/>
                  <a:pt x="145" y="115"/>
                </a:cubicBezTo>
                <a:cubicBezTo>
                  <a:pt x="153" y="115"/>
                  <a:pt x="160" y="108"/>
                  <a:pt x="160" y="100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6"/>
                  <a:pt x="153" y="0"/>
                  <a:pt x="145" y="0"/>
                </a:cubicBezTo>
                <a:close/>
                <a:moveTo>
                  <a:pt x="57" y="115"/>
                </a:moveTo>
                <a:cubicBezTo>
                  <a:pt x="102" y="115"/>
                  <a:pt x="102" y="115"/>
                  <a:pt x="102" y="115"/>
                </a:cubicBezTo>
                <a:cubicBezTo>
                  <a:pt x="106" y="130"/>
                  <a:pt x="106" y="130"/>
                  <a:pt x="106" y="130"/>
                </a:cubicBezTo>
                <a:cubicBezTo>
                  <a:pt x="53" y="130"/>
                  <a:pt x="53" y="130"/>
                  <a:pt x="53" y="130"/>
                </a:cubicBezTo>
                <a:cubicBezTo>
                  <a:pt x="57" y="115"/>
                  <a:pt x="57" y="115"/>
                  <a:pt x="57" y="115"/>
                </a:cubicBezTo>
                <a:close/>
                <a:moveTo>
                  <a:pt x="119" y="134"/>
                </a:moveTo>
                <a:cubicBezTo>
                  <a:pt x="121" y="134"/>
                  <a:pt x="124" y="136"/>
                  <a:pt x="124" y="138"/>
                </a:cubicBezTo>
                <a:cubicBezTo>
                  <a:pt x="124" y="140"/>
                  <a:pt x="121" y="140"/>
                  <a:pt x="119" y="140"/>
                </a:cubicBezTo>
                <a:cubicBezTo>
                  <a:pt x="40" y="140"/>
                  <a:pt x="40" y="140"/>
                  <a:pt x="40" y="140"/>
                </a:cubicBezTo>
                <a:cubicBezTo>
                  <a:pt x="38" y="140"/>
                  <a:pt x="36" y="140"/>
                  <a:pt x="36" y="138"/>
                </a:cubicBezTo>
                <a:cubicBezTo>
                  <a:pt x="36" y="136"/>
                  <a:pt x="38" y="134"/>
                  <a:pt x="40" y="134"/>
                </a:cubicBezTo>
                <a:cubicBezTo>
                  <a:pt x="119" y="134"/>
                  <a:pt x="119" y="134"/>
                  <a:pt x="119" y="134"/>
                </a:cubicBezTo>
                <a:close/>
                <a:moveTo>
                  <a:pt x="145" y="77"/>
                </a:moveTo>
                <a:cubicBezTo>
                  <a:pt x="147" y="77"/>
                  <a:pt x="147" y="77"/>
                  <a:pt x="147" y="75"/>
                </a:cubicBezTo>
                <a:cubicBezTo>
                  <a:pt x="147" y="15"/>
                  <a:pt x="147" y="15"/>
                  <a:pt x="147" y="15"/>
                </a:cubicBezTo>
                <a:cubicBezTo>
                  <a:pt x="147" y="15"/>
                  <a:pt x="147" y="13"/>
                  <a:pt x="14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92"/>
                  <a:pt x="13" y="92"/>
                  <a:pt x="13" y="92"/>
                </a:cubicBezTo>
                <a:cubicBezTo>
                  <a:pt x="13" y="94"/>
                  <a:pt x="15" y="96"/>
                  <a:pt x="15" y="96"/>
                </a:cubicBezTo>
                <a:cubicBezTo>
                  <a:pt x="145" y="96"/>
                  <a:pt x="145" y="96"/>
                  <a:pt x="145" y="96"/>
                </a:cubicBezTo>
                <a:cubicBezTo>
                  <a:pt x="147" y="96"/>
                  <a:pt x="147" y="94"/>
                  <a:pt x="147" y="92"/>
                </a:cubicBezTo>
                <a:cubicBezTo>
                  <a:pt x="147" y="85"/>
                  <a:pt x="147" y="85"/>
                  <a:pt x="147" y="85"/>
                </a:cubicBezTo>
                <a:cubicBezTo>
                  <a:pt x="147" y="83"/>
                  <a:pt x="147" y="83"/>
                  <a:pt x="145" y="83"/>
                </a:cubicBezTo>
                <a:cubicBezTo>
                  <a:pt x="142" y="83"/>
                  <a:pt x="142" y="83"/>
                  <a:pt x="142" y="85"/>
                </a:cubicBezTo>
                <a:cubicBezTo>
                  <a:pt x="142" y="89"/>
                  <a:pt x="142" y="89"/>
                  <a:pt x="142" y="89"/>
                </a:cubicBezTo>
                <a:cubicBezTo>
                  <a:pt x="17" y="89"/>
                  <a:pt x="17" y="89"/>
                  <a:pt x="17" y="89"/>
                </a:cubicBezTo>
                <a:cubicBezTo>
                  <a:pt x="17" y="17"/>
                  <a:pt x="17" y="17"/>
                  <a:pt x="17" y="17"/>
                </a:cubicBezTo>
                <a:cubicBezTo>
                  <a:pt x="142" y="17"/>
                  <a:pt x="142" y="17"/>
                  <a:pt x="142" y="17"/>
                </a:cubicBezTo>
                <a:cubicBezTo>
                  <a:pt x="142" y="75"/>
                  <a:pt x="142" y="75"/>
                  <a:pt x="142" y="75"/>
                </a:cubicBezTo>
                <a:cubicBezTo>
                  <a:pt x="142" y="77"/>
                  <a:pt x="142" y="77"/>
                  <a:pt x="145" y="77"/>
                </a:cubicBezTo>
                <a:close/>
                <a:moveTo>
                  <a:pt x="80" y="104"/>
                </a:moveTo>
                <a:cubicBezTo>
                  <a:pt x="82" y="102"/>
                  <a:pt x="82" y="102"/>
                  <a:pt x="82" y="100"/>
                </a:cubicBezTo>
                <a:cubicBezTo>
                  <a:pt x="80" y="100"/>
                  <a:pt x="80" y="100"/>
                  <a:pt x="78" y="100"/>
                </a:cubicBezTo>
                <a:cubicBezTo>
                  <a:pt x="78" y="100"/>
                  <a:pt x="78" y="100"/>
                  <a:pt x="78" y="102"/>
                </a:cubicBezTo>
                <a:cubicBezTo>
                  <a:pt x="76" y="104"/>
                  <a:pt x="80" y="104"/>
                  <a:pt x="80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986A55B6-4C35-1F32-B65D-8600FED76107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4678363"/>
            <a:ext cx="255588" cy="254000"/>
          </a:xfrm>
          <a:custGeom>
            <a:avLst/>
            <a:gdLst>
              <a:gd name="T0" fmla="*/ 68 w 162"/>
              <a:gd name="T1" fmla="*/ 105 h 160"/>
              <a:gd name="T2" fmla="*/ 73 w 162"/>
              <a:gd name="T3" fmla="*/ 109 h 160"/>
              <a:gd name="T4" fmla="*/ 91 w 162"/>
              <a:gd name="T5" fmla="*/ 69 h 160"/>
              <a:gd name="T6" fmla="*/ 91 w 162"/>
              <a:gd name="T7" fmla="*/ 0 h 160"/>
              <a:gd name="T8" fmla="*/ 91 w 162"/>
              <a:gd name="T9" fmla="*/ 69 h 160"/>
              <a:gd name="T10" fmla="*/ 121 w 162"/>
              <a:gd name="T11" fmla="*/ 35 h 160"/>
              <a:gd name="T12" fmla="*/ 64 w 162"/>
              <a:gd name="T13" fmla="*/ 35 h 160"/>
              <a:gd name="T14" fmla="*/ 156 w 162"/>
              <a:gd name="T15" fmla="*/ 68 h 160"/>
              <a:gd name="T16" fmla="*/ 119 w 162"/>
              <a:gd name="T17" fmla="*/ 90 h 160"/>
              <a:gd name="T18" fmla="*/ 75 w 162"/>
              <a:gd name="T19" fmla="*/ 85 h 160"/>
              <a:gd name="T20" fmla="*/ 23 w 162"/>
              <a:gd name="T21" fmla="*/ 102 h 160"/>
              <a:gd name="T22" fmla="*/ 0 w 162"/>
              <a:gd name="T23" fmla="*/ 120 h 160"/>
              <a:gd name="T24" fmla="*/ 36 w 162"/>
              <a:gd name="T25" fmla="*/ 160 h 160"/>
              <a:gd name="T26" fmla="*/ 55 w 162"/>
              <a:gd name="T27" fmla="*/ 145 h 160"/>
              <a:gd name="T28" fmla="*/ 60 w 162"/>
              <a:gd name="T29" fmla="*/ 132 h 160"/>
              <a:gd name="T30" fmla="*/ 109 w 162"/>
              <a:gd name="T31" fmla="*/ 128 h 160"/>
              <a:gd name="T32" fmla="*/ 156 w 162"/>
              <a:gd name="T33" fmla="*/ 87 h 160"/>
              <a:gd name="T34" fmla="*/ 51 w 162"/>
              <a:gd name="T35" fmla="*/ 141 h 160"/>
              <a:gd name="T36" fmla="*/ 6 w 162"/>
              <a:gd name="T37" fmla="*/ 122 h 160"/>
              <a:gd name="T38" fmla="*/ 23 w 162"/>
              <a:gd name="T39" fmla="*/ 109 h 160"/>
              <a:gd name="T40" fmla="*/ 51 w 162"/>
              <a:gd name="T41" fmla="*/ 141 h 160"/>
              <a:gd name="T42" fmla="*/ 124 w 162"/>
              <a:gd name="T43" fmla="*/ 117 h 160"/>
              <a:gd name="T44" fmla="*/ 66 w 162"/>
              <a:gd name="T45" fmla="*/ 122 h 160"/>
              <a:gd name="T46" fmla="*/ 53 w 162"/>
              <a:gd name="T47" fmla="*/ 130 h 160"/>
              <a:gd name="T48" fmla="*/ 60 w 162"/>
              <a:gd name="T49" fmla="*/ 87 h 160"/>
              <a:gd name="T50" fmla="*/ 75 w 162"/>
              <a:gd name="T51" fmla="*/ 92 h 160"/>
              <a:gd name="T52" fmla="*/ 115 w 162"/>
              <a:gd name="T53" fmla="*/ 98 h 160"/>
              <a:gd name="T54" fmla="*/ 83 w 162"/>
              <a:gd name="T55" fmla="*/ 105 h 160"/>
              <a:gd name="T56" fmla="*/ 83 w 162"/>
              <a:gd name="T57" fmla="*/ 111 h 160"/>
              <a:gd name="T58" fmla="*/ 122 w 162"/>
              <a:gd name="T59" fmla="*/ 98 h 160"/>
              <a:gd name="T60" fmla="*/ 143 w 162"/>
              <a:gd name="T61" fmla="*/ 75 h 160"/>
              <a:gd name="T62" fmla="*/ 151 w 162"/>
              <a:gd name="T63" fmla="*/ 83 h 160"/>
              <a:gd name="T64" fmla="*/ 89 w 162"/>
              <a:gd name="T65" fmla="*/ 54 h 160"/>
              <a:gd name="T66" fmla="*/ 96 w 162"/>
              <a:gd name="T67" fmla="*/ 54 h 160"/>
              <a:gd name="T68" fmla="*/ 102 w 162"/>
              <a:gd name="T69" fmla="*/ 41 h 160"/>
              <a:gd name="T70" fmla="*/ 89 w 162"/>
              <a:gd name="T71" fmla="*/ 28 h 160"/>
              <a:gd name="T72" fmla="*/ 96 w 162"/>
              <a:gd name="T73" fmla="*/ 28 h 160"/>
              <a:gd name="T74" fmla="*/ 100 w 162"/>
              <a:gd name="T75" fmla="*/ 22 h 160"/>
              <a:gd name="T76" fmla="*/ 96 w 162"/>
              <a:gd name="T77" fmla="*/ 15 h 160"/>
              <a:gd name="T78" fmla="*/ 89 w 162"/>
              <a:gd name="T79" fmla="*/ 15 h 160"/>
              <a:gd name="T80" fmla="*/ 83 w 162"/>
              <a:gd name="T81" fmla="*/ 28 h 160"/>
              <a:gd name="T82" fmla="*/ 96 w 162"/>
              <a:gd name="T83" fmla="*/ 41 h 160"/>
              <a:gd name="T84" fmla="*/ 87 w 162"/>
              <a:gd name="T85" fmla="*/ 41 h 160"/>
              <a:gd name="T86" fmla="*/ 83 w 162"/>
              <a:gd name="T87" fmla="*/ 4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2" h="160">
                <a:moveTo>
                  <a:pt x="73" y="105"/>
                </a:moveTo>
                <a:cubicBezTo>
                  <a:pt x="73" y="103"/>
                  <a:pt x="70" y="103"/>
                  <a:pt x="68" y="105"/>
                </a:cubicBezTo>
                <a:cubicBezTo>
                  <a:pt x="68" y="105"/>
                  <a:pt x="68" y="107"/>
                  <a:pt x="68" y="109"/>
                </a:cubicBezTo>
                <a:cubicBezTo>
                  <a:pt x="70" y="109"/>
                  <a:pt x="73" y="109"/>
                  <a:pt x="73" y="109"/>
                </a:cubicBezTo>
                <a:cubicBezTo>
                  <a:pt x="75" y="107"/>
                  <a:pt x="75" y="105"/>
                  <a:pt x="73" y="105"/>
                </a:cubicBezTo>
                <a:close/>
                <a:moveTo>
                  <a:pt x="91" y="69"/>
                </a:moveTo>
                <a:cubicBezTo>
                  <a:pt x="111" y="69"/>
                  <a:pt x="128" y="54"/>
                  <a:pt x="128" y="35"/>
                </a:cubicBezTo>
                <a:cubicBezTo>
                  <a:pt x="128" y="15"/>
                  <a:pt x="111" y="0"/>
                  <a:pt x="91" y="0"/>
                </a:cubicBezTo>
                <a:cubicBezTo>
                  <a:pt x="74" y="0"/>
                  <a:pt x="57" y="15"/>
                  <a:pt x="57" y="35"/>
                </a:cubicBezTo>
                <a:cubicBezTo>
                  <a:pt x="57" y="54"/>
                  <a:pt x="74" y="69"/>
                  <a:pt x="91" y="69"/>
                </a:cubicBezTo>
                <a:close/>
                <a:moveTo>
                  <a:pt x="91" y="7"/>
                </a:moveTo>
                <a:cubicBezTo>
                  <a:pt x="108" y="7"/>
                  <a:pt x="121" y="20"/>
                  <a:pt x="121" y="35"/>
                </a:cubicBezTo>
                <a:cubicBezTo>
                  <a:pt x="121" y="50"/>
                  <a:pt x="108" y="62"/>
                  <a:pt x="91" y="62"/>
                </a:cubicBezTo>
                <a:cubicBezTo>
                  <a:pt x="77" y="62"/>
                  <a:pt x="64" y="50"/>
                  <a:pt x="64" y="35"/>
                </a:cubicBezTo>
                <a:cubicBezTo>
                  <a:pt x="64" y="20"/>
                  <a:pt x="77" y="7"/>
                  <a:pt x="91" y="7"/>
                </a:cubicBezTo>
                <a:close/>
                <a:moveTo>
                  <a:pt x="156" y="68"/>
                </a:moveTo>
                <a:cubicBezTo>
                  <a:pt x="149" y="64"/>
                  <a:pt x="143" y="66"/>
                  <a:pt x="139" y="70"/>
                </a:cubicBezTo>
                <a:cubicBezTo>
                  <a:pt x="119" y="90"/>
                  <a:pt x="119" y="90"/>
                  <a:pt x="119" y="90"/>
                </a:cubicBezTo>
                <a:cubicBezTo>
                  <a:pt x="117" y="87"/>
                  <a:pt x="113" y="85"/>
                  <a:pt x="109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0" y="83"/>
                  <a:pt x="64" y="81"/>
                  <a:pt x="60" y="81"/>
                </a:cubicBezTo>
                <a:cubicBezTo>
                  <a:pt x="45" y="81"/>
                  <a:pt x="30" y="90"/>
                  <a:pt x="23" y="102"/>
                </a:cubicBezTo>
                <a:cubicBezTo>
                  <a:pt x="21" y="100"/>
                  <a:pt x="17" y="102"/>
                  <a:pt x="15" y="105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2"/>
                  <a:pt x="0" y="122"/>
                  <a:pt x="0" y="124"/>
                </a:cubicBezTo>
                <a:cubicBezTo>
                  <a:pt x="36" y="160"/>
                  <a:pt x="36" y="160"/>
                  <a:pt x="36" y="160"/>
                </a:cubicBezTo>
                <a:cubicBezTo>
                  <a:pt x="36" y="160"/>
                  <a:pt x="38" y="160"/>
                  <a:pt x="40" y="160"/>
                </a:cubicBezTo>
                <a:cubicBezTo>
                  <a:pt x="55" y="145"/>
                  <a:pt x="55" y="145"/>
                  <a:pt x="55" y="145"/>
                </a:cubicBezTo>
                <a:cubicBezTo>
                  <a:pt x="57" y="141"/>
                  <a:pt x="57" y="139"/>
                  <a:pt x="57" y="135"/>
                </a:cubicBezTo>
                <a:cubicBezTo>
                  <a:pt x="60" y="132"/>
                  <a:pt x="60" y="132"/>
                  <a:pt x="60" y="132"/>
                </a:cubicBezTo>
                <a:cubicBezTo>
                  <a:pt x="62" y="130"/>
                  <a:pt x="64" y="128"/>
                  <a:pt x="66" y="128"/>
                </a:cubicBezTo>
                <a:cubicBezTo>
                  <a:pt x="109" y="128"/>
                  <a:pt x="109" y="128"/>
                  <a:pt x="109" y="128"/>
                </a:cubicBezTo>
                <a:cubicBezTo>
                  <a:pt x="115" y="128"/>
                  <a:pt x="124" y="126"/>
                  <a:pt x="128" y="122"/>
                </a:cubicBezTo>
                <a:cubicBezTo>
                  <a:pt x="128" y="122"/>
                  <a:pt x="128" y="121"/>
                  <a:pt x="156" y="87"/>
                </a:cubicBezTo>
                <a:cubicBezTo>
                  <a:pt x="162" y="81"/>
                  <a:pt x="160" y="75"/>
                  <a:pt x="156" y="68"/>
                </a:cubicBezTo>
                <a:close/>
                <a:moveTo>
                  <a:pt x="51" y="141"/>
                </a:moveTo>
                <a:cubicBezTo>
                  <a:pt x="38" y="152"/>
                  <a:pt x="38" y="152"/>
                  <a:pt x="38" y="152"/>
                </a:cubicBezTo>
                <a:cubicBezTo>
                  <a:pt x="6" y="122"/>
                  <a:pt x="6" y="122"/>
                  <a:pt x="6" y="122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21" y="109"/>
                  <a:pt x="23" y="107"/>
                  <a:pt x="23" y="109"/>
                </a:cubicBezTo>
                <a:cubicBezTo>
                  <a:pt x="23" y="109"/>
                  <a:pt x="23" y="107"/>
                  <a:pt x="51" y="135"/>
                </a:cubicBezTo>
                <a:cubicBezTo>
                  <a:pt x="51" y="137"/>
                  <a:pt x="51" y="139"/>
                  <a:pt x="51" y="141"/>
                </a:cubicBezTo>
                <a:close/>
                <a:moveTo>
                  <a:pt x="151" y="83"/>
                </a:moveTo>
                <a:cubicBezTo>
                  <a:pt x="124" y="117"/>
                  <a:pt x="124" y="117"/>
                  <a:pt x="124" y="117"/>
                </a:cubicBezTo>
                <a:cubicBezTo>
                  <a:pt x="119" y="120"/>
                  <a:pt x="115" y="122"/>
                  <a:pt x="109" y="122"/>
                </a:cubicBezTo>
                <a:cubicBezTo>
                  <a:pt x="66" y="122"/>
                  <a:pt x="66" y="122"/>
                  <a:pt x="66" y="122"/>
                </a:cubicBezTo>
                <a:cubicBezTo>
                  <a:pt x="64" y="122"/>
                  <a:pt x="60" y="124"/>
                  <a:pt x="55" y="126"/>
                </a:cubicBezTo>
                <a:cubicBezTo>
                  <a:pt x="53" y="130"/>
                  <a:pt x="53" y="130"/>
                  <a:pt x="53" y="130"/>
                </a:cubicBezTo>
                <a:cubicBezTo>
                  <a:pt x="30" y="105"/>
                  <a:pt x="30" y="105"/>
                  <a:pt x="30" y="105"/>
                </a:cubicBezTo>
                <a:cubicBezTo>
                  <a:pt x="34" y="94"/>
                  <a:pt x="45" y="87"/>
                  <a:pt x="60" y="87"/>
                </a:cubicBezTo>
                <a:cubicBezTo>
                  <a:pt x="64" y="87"/>
                  <a:pt x="68" y="90"/>
                  <a:pt x="72" y="92"/>
                </a:cubicBezTo>
                <a:cubicBezTo>
                  <a:pt x="72" y="92"/>
                  <a:pt x="72" y="92"/>
                  <a:pt x="75" y="92"/>
                </a:cubicBezTo>
                <a:cubicBezTo>
                  <a:pt x="109" y="92"/>
                  <a:pt x="109" y="92"/>
                  <a:pt x="109" y="92"/>
                </a:cubicBezTo>
                <a:cubicBezTo>
                  <a:pt x="113" y="92"/>
                  <a:pt x="115" y="94"/>
                  <a:pt x="115" y="98"/>
                </a:cubicBezTo>
                <a:cubicBezTo>
                  <a:pt x="115" y="100"/>
                  <a:pt x="113" y="105"/>
                  <a:pt x="109" y="105"/>
                </a:cubicBezTo>
                <a:cubicBezTo>
                  <a:pt x="83" y="105"/>
                  <a:pt x="83" y="105"/>
                  <a:pt x="83" y="105"/>
                </a:cubicBezTo>
                <a:cubicBezTo>
                  <a:pt x="83" y="105"/>
                  <a:pt x="81" y="105"/>
                  <a:pt x="81" y="107"/>
                </a:cubicBezTo>
                <a:cubicBezTo>
                  <a:pt x="81" y="109"/>
                  <a:pt x="83" y="111"/>
                  <a:pt x="83" y="111"/>
                </a:cubicBezTo>
                <a:cubicBezTo>
                  <a:pt x="109" y="111"/>
                  <a:pt x="109" y="111"/>
                  <a:pt x="109" y="111"/>
                </a:cubicBezTo>
                <a:cubicBezTo>
                  <a:pt x="117" y="111"/>
                  <a:pt x="122" y="105"/>
                  <a:pt x="122" y="98"/>
                </a:cubicBezTo>
                <a:cubicBezTo>
                  <a:pt x="122" y="96"/>
                  <a:pt x="122" y="96"/>
                  <a:pt x="122" y="96"/>
                </a:cubicBezTo>
                <a:cubicBezTo>
                  <a:pt x="139" y="77"/>
                  <a:pt x="143" y="75"/>
                  <a:pt x="143" y="75"/>
                </a:cubicBezTo>
                <a:cubicBezTo>
                  <a:pt x="145" y="72"/>
                  <a:pt x="149" y="72"/>
                  <a:pt x="151" y="75"/>
                </a:cubicBezTo>
                <a:cubicBezTo>
                  <a:pt x="154" y="77"/>
                  <a:pt x="154" y="81"/>
                  <a:pt x="151" y="83"/>
                </a:cubicBezTo>
                <a:close/>
                <a:moveTo>
                  <a:pt x="89" y="50"/>
                </a:moveTo>
                <a:cubicBezTo>
                  <a:pt x="89" y="54"/>
                  <a:pt x="89" y="54"/>
                  <a:pt x="89" y="54"/>
                </a:cubicBezTo>
                <a:cubicBezTo>
                  <a:pt x="89" y="56"/>
                  <a:pt x="89" y="56"/>
                  <a:pt x="91" y="56"/>
                </a:cubicBezTo>
                <a:cubicBezTo>
                  <a:pt x="94" y="56"/>
                  <a:pt x="96" y="56"/>
                  <a:pt x="96" y="54"/>
                </a:cubicBezTo>
                <a:cubicBezTo>
                  <a:pt x="96" y="50"/>
                  <a:pt x="96" y="50"/>
                  <a:pt x="96" y="50"/>
                </a:cubicBezTo>
                <a:cubicBezTo>
                  <a:pt x="98" y="50"/>
                  <a:pt x="102" y="46"/>
                  <a:pt x="102" y="41"/>
                </a:cubicBezTo>
                <a:cubicBezTo>
                  <a:pt x="102" y="37"/>
                  <a:pt x="98" y="32"/>
                  <a:pt x="91" y="32"/>
                </a:cubicBezTo>
                <a:cubicBezTo>
                  <a:pt x="89" y="32"/>
                  <a:pt x="89" y="30"/>
                  <a:pt x="89" y="28"/>
                </a:cubicBezTo>
                <a:cubicBezTo>
                  <a:pt x="89" y="26"/>
                  <a:pt x="89" y="26"/>
                  <a:pt x="91" y="26"/>
                </a:cubicBezTo>
                <a:cubicBezTo>
                  <a:pt x="94" y="26"/>
                  <a:pt x="94" y="26"/>
                  <a:pt x="96" y="28"/>
                </a:cubicBezTo>
                <a:cubicBezTo>
                  <a:pt x="96" y="28"/>
                  <a:pt x="98" y="28"/>
                  <a:pt x="100" y="26"/>
                </a:cubicBezTo>
                <a:cubicBezTo>
                  <a:pt x="100" y="26"/>
                  <a:pt x="100" y="24"/>
                  <a:pt x="100" y="22"/>
                </a:cubicBezTo>
                <a:cubicBezTo>
                  <a:pt x="98" y="22"/>
                  <a:pt x="96" y="19"/>
                  <a:pt x="96" y="19"/>
                </a:cubicBezTo>
                <a:cubicBezTo>
                  <a:pt x="96" y="15"/>
                  <a:pt x="96" y="15"/>
                  <a:pt x="96" y="15"/>
                </a:cubicBezTo>
                <a:cubicBezTo>
                  <a:pt x="96" y="15"/>
                  <a:pt x="94" y="13"/>
                  <a:pt x="91" y="13"/>
                </a:cubicBezTo>
                <a:cubicBezTo>
                  <a:pt x="89" y="13"/>
                  <a:pt x="89" y="15"/>
                  <a:pt x="89" y="15"/>
                </a:cubicBezTo>
                <a:cubicBezTo>
                  <a:pt x="89" y="19"/>
                  <a:pt x="89" y="19"/>
                  <a:pt x="89" y="19"/>
                </a:cubicBezTo>
                <a:cubicBezTo>
                  <a:pt x="85" y="22"/>
                  <a:pt x="83" y="24"/>
                  <a:pt x="83" y="28"/>
                </a:cubicBezTo>
                <a:cubicBezTo>
                  <a:pt x="83" y="35"/>
                  <a:pt x="87" y="39"/>
                  <a:pt x="91" y="39"/>
                </a:cubicBezTo>
                <a:cubicBezTo>
                  <a:pt x="94" y="39"/>
                  <a:pt x="96" y="39"/>
                  <a:pt x="96" y="41"/>
                </a:cubicBezTo>
                <a:cubicBezTo>
                  <a:pt x="96" y="43"/>
                  <a:pt x="94" y="46"/>
                  <a:pt x="91" y="46"/>
                </a:cubicBezTo>
                <a:cubicBezTo>
                  <a:pt x="91" y="46"/>
                  <a:pt x="89" y="43"/>
                  <a:pt x="87" y="41"/>
                </a:cubicBezTo>
                <a:cubicBezTo>
                  <a:pt x="87" y="41"/>
                  <a:pt x="85" y="41"/>
                  <a:pt x="83" y="41"/>
                </a:cubicBezTo>
                <a:cubicBezTo>
                  <a:pt x="83" y="43"/>
                  <a:pt x="83" y="46"/>
                  <a:pt x="83" y="46"/>
                </a:cubicBezTo>
                <a:cubicBezTo>
                  <a:pt x="85" y="48"/>
                  <a:pt x="87" y="50"/>
                  <a:pt x="89" y="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7EDBED9C-5F30-31F5-705F-49305A0FF0FA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4679950"/>
            <a:ext cx="254000" cy="252413"/>
          </a:xfrm>
          <a:custGeom>
            <a:avLst/>
            <a:gdLst>
              <a:gd name="T0" fmla="*/ 132 w 160"/>
              <a:gd name="T1" fmla="*/ 68 h 159"/>
              <a:gd name="T2" fmla="*/ 122 w 160"/>
              <a:gd name="T3" fmla="*/ 30 h 159"/>
              <a:gd name="T4" fmla="*/ 90 w 160"/>
              <a:gd name="T5" fmla="*/ 0 h 159"/>
              <a:gd name="T6" fmla="*/ 36 w 160"/>
              <a:gd name="T7" fmla="*/ 21 h 159"/>
              <a:gd name="T8" fmla="*/ 21 w 160"/>
              <a:gd name="T9" fmla="*/ 51 h 159"/>
              <a:gd name="T10" fmla="*/ 0 w 160"/>
              <a:gd name="T11" fmla="*/ 61 h 159"/>
              <a:gd name="T12" fmla="*/ 38 w 160"/>
              <a:gd name="T13" fmla="*/ 125 h 159"/>
              <a:gd name="T14" fmla="*/ 75 w 160"/>
              <a:gd name="T15" fmla="*/ 155 h 159"/>
              <a:gd name="T16" fmla="*/ 98 w 160"/>
              <a:gd name="T17" fmla="*/ 144 h 159"/>
              <a:gd name="T18" fmla="*/ 160 w 160"/>
              <a:gd name="T19" fmla="*/ 68 h 159"/>
              <a:gd name="T20" fmla="*/ 126 w 160"/>
              <a:gd name="T21" fmla="*/ 63 h 159"/>
              <a:gd name="T22" fmla="*/ 107 w 160"/>
              <a:gd name="T23" fmla="*/ 74 h 159"/>
              <a:gd name="T24" fmla="*/ 109 w 160"/>
              <a:gd name="T25" fmla="*/ 46 h 159"/>
              <a:gd name="T26" fmla="*/ 72 w 160"/>
              <a:gd name="T27" fmla="*/ 85 h 159"/>
              <a:gd name="T28" fmla="*/ 75 w 160"/>
              <a:gd name="T29" fmla="*/ 72 h 159"/>
              <a:gd name="T30" fmla="*/ 70 w 160"/>
              <a:gd name="T31" fmla="*/ 38 h 159"/>
              <a:gd name="T32" fmla="*/ 85 w 160"/>
              <a:gd name="T33" fmla="*/ 63 h 159"/>
              <a:gd name="T34" fmla="*/ 104 w 160"/>
              <a:gd name="T35" fmla="*/ 93 h 159"/>
              <a:gd name="T36" fmla="*/ 81 w 160"/>
              <a:gd name="T37" fmla="*/ 23 h 159"/>
              <a:gd name="T38" fmla="*/ 111 w 160"/>
              <a:gd name="T39" fmla="*/ 68 h 159"/>
              <a:gd name="T40" fmla="*/ 98 w 160"/>
              <a:gd name="T41" fmla="*/ 46 h 159"/>
              <a:gd name="T42" fmla="*/ 70 w 160"/>
              <a:gd name="T43" fmla="*/ 66 h 159"/>
              <a:gd name="T44" fmla="*/ 58 w 160"/>
              <a:gd name="T45" fmla="*/ 51 h 159"/>
              <a:gd name="T46" fmla="*/ 60 w 160"/>
              <a:gd name="T47" fmla="*/ 19 h 159"/>
              <a:gd name="T48" fmla="*/ 85 w 160"/>
              <a:gd name="T49" fmla="*/ 6 h 159"/>
              <a:gd name="T50" fmla="*/ 109 w 160"/>
              <a:gd name="T51" fmla="*/ 15 h 159"/>
              <a:gd name="T52" fmla="*/ 81 w 160"/>
              <a:gd name="T53" fmla="*/ 19 h 159"/>
              <a:gd name="T54" fmla="*/ 34 w 160"/>
              <a:gd name="T55" fmla="*/ 72 h 159"/>
              <a:gd name="T56" fmla="*/ 30 w 160"/>
              <a:gd name="T57" fmla="*/ 38 h 159"/>
              <a:gd name="T58" fmla="*/ 45 w 160"/>
              <a:gd name="T59" fmla="*/ 63 h 159"/>
              <a:gd name="T60" fmla="*/ 40 w 160"/>
              <a:gd name="T61" fmla="*/ 87 h 159"/>
              <a:gd name="T62" fmla="*/ 34 w 160"/>
              <a:gd name="T63" fmla="*/ 72 h 159"/>
              <a:gd name="T64" fmla="*/ 6 w 160"/>
              <a:gd name="T65" fmla="*/ 112 h 159"/>
              <a:gd name="T66" fmla="*/ 30 w 160"/>
              <a:gd name="T67" fmla="*/ 80 h 159"/>
              <a:gd name="T68" fmla="*/ 26 w 160"/>
              <a:gd name="T69" fmla="*/ 119 h 159"/>
              <a:gd name="T70" fmla="*/ 55 w 160"/>
              <a:gd name="T71" fmla="*/ 121 h 159"/>
              <a:gd name="T72" fmla="*/ 51 w 160"/>
              <a:gd name="T73" fmla="*/ 133 h 159"/>
              <a:gd name="T74" fmla="*/ 62 w 160"/>
              <a:gd name="T75" fmla="*/ 131 h 159"/>
              <a:gd name="T76" fmla="*/ 60 w 160"/>
              <a:gd name="T77" fmla="*/ 140 h 159"/>
              <a:gd name="T78" fmla="*/ 64 w 160"/>
              <a:gd name="T79" fmla="*/ 144 h 159"/>
              <a:gd name="T80" fmla="*/ 68 w 160"/>
              <a:gd name="T81" fmla="*/ 146 h 159"/>
              <a:gd name="T82" fmla="*/ 72 w 160"/>
              <a:gd name="T83" fmla="*/ 150 h 159"/>
              <a:gd name="T84" fmla="*/ 79 w 160"/>
              <a:gd name="T85" fmla="*/ 153 h 159"/>
              <a:gd name="T86" fmla="*/ 83 w 160"/>
              <a:gd name="T87" fmla="*/ 155 h 159"/>
              <a:gd name="T88" fmla="*/ 87 w 160"/>
              <a:gd name="T89" fmla="*/ 123 h 159"/>
              <a:gd name="T90" fmla="*/ 96 w 160"/>
              <a:gd name="T91" fmla="*/ 138 h 159"/>
              <a:gd name="T92" fmla="*/ 90 w 160"/>
              <a:gd name="T93" fmla="*/ 146 h 159"/>
              <a:gd name="T94" fmla="*/ 60 w 160"/>
              <a:gd name="T95" fmla="*/ 121 h 159"/>
              <a:gd name="T96" fmla="*/ 32 w 160"/>
              <a:gd name="T97" fmla="*/ 117 h 159"/>
              <a:gd name="T98" fmla="*/ 62 w 160"/>
              <a:gd name="T99" fmla="*/ 97 h 159"/>
              <a:gd name="T100" fmla="*/ 79 w 160"/>
              <a:gd name="T101" fmla="*/ 106 h 159"/>
              <a:gd name="T102" fmla="*/ 156 w 160"/>
              <a:gd name="T103" fmla="*/ 102 h 159"/>
              <a:gd name="T104" fmla="*/ 77 w 160"/>
              <a:gd name="T105" fmla="*/ 102 h 159"/>
              <a:gd name="T106" fmla="*/ 64 w 160"/>
              <a:gd name="T107" fmla="*/ 102 h 159"/>
              <a:gd name="T108" fmla="*/ 156 w 160"/>
              <a:gd name="T109" fmla="*/ 7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59">
                <a:moveTo>
                  <a:pt x="160" y="68"/>
                </a:moveTo>
                <a:cubicBezTo>
                  <a:pt x="154" y="68"/>
                  <a:pt x="154" y="68"/>
                  <a:pt x="154" y="68"/>
                </a:cubicBezTo>
                <a:cubicBezTo>
                  <a:pt x="145" y="72"/>
                  <a:pt x="145" y="72"/>
                  <a:pt x="145" y="72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32" y="68"/>
                  <a:pt x="132" y="68"/>
                  <a:pt x="132" y="68"/>
                </a:cubicBezTo>
                <a:cubicBezTo>
                  <a:pt x="132" y="66"/>
                  <a:pt x="132" y="66"/>
                  <a:pt x="132" y="66"/>
                </a:cubicBezTo>
                <a:cubicBezTo>
                  <a:pt x="136" y="63"/>
                  <a:pt x="139" y="57"/>
                  <a:pt x="139" y="51"/>
                </a:cubicBezTo>
                <a:cubicBezTo>
                  <a:pt x="139" y="46"/>
                  <a:pt x="139" y="46"/>
                  <a:pt x="139" y="46"/>
                </a:cubicBezTo>
                <a:cubicBezTo>
                  <a:pt x="139" y="38"/>
                  <a:pt x="132" y="30"/>
                  <a:pt x="122" y="30"/>
                </a:cubicBezTo>
                <a:cubicBezTo>
                  <a:pt x="122" y="30"/>
                  <a:pt x="122" y="30"/>
                  <a:pt x="122" y="30"/>
                </a:cubicBezTo>
                <a:cubicBezTo>
                  <a:pt x="124" y="21"/>
                  <a:pt x="124" y="21"/>
                  <a:pt x="124" y="21"/>
                </a:cubicBezTo>
                <a:cubicBezTo>
                  <a:pt x="111" y="8"/>
                  <a:pt x="111" y="8"/>
                  <a:pt x="111" y="8"/>
                </a:cubicBezTo>
                <a:cubicBezTo>
                  <a:pt x="102" y="15"/>
                  <a:pt x="102" y="15"/>
                  <a:pt x="102" y="15"/>
                </a:cubicBezTo>
                <a:cubicBezTo>
                  <a:pt x="98" y="13"/>
                  <a:pt x="96" y="10"/>
                  <a:pt x="92" y="10"/>
                </a:cubicBezTo>
                <a:cubicBezTo>
                  <a:pt x="90" y="0"/>
                  <a:pt x="90" y="0"/>
                  <a:pt x="90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68" y="10"/>
                  <a:pt x="68" y="10"/>
                  <a:pt x="68" y="10"/>
                </a:cubicBezTo>
                <a:cubicBezTo>
                  <a:pt x="66" y="10"/>
                  <a:pt x="62" y="13"/>
                  <a:pt x="60" y="15"/>
                </a:cubicBezTo>
                <a:cubicBezTo>
                  <a:pt x="51" y="8"/>
                  <a:pt x="51" y="8"/>
                  <a:pt x="51" y="8"/>
                </a:cubicBezTo>
                <a:cubicBezTo>
                  <a:pt x="36" y="21"/>
                  <a:pt x="36" y="21"/>
                  <a:pt x="36" y="21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34" y="30"/>
                  <a:pt x="30" y="30"/>
                  <a:pt x="26" y="34"/>
                </a:cubicBezTo>
                <a:cubicBezTo>
                  <a:pt x="23" y="38"/>
                  <a:pt x="21" y="42"/>
                  <a:pt x="21" y="46"/>
                </a:cubicBezTo>
                <a:cubicBezTo>
                  <a:pt x="21" y="51"/>
                  <a:pt x="21" y="51"/>
                  <a:pt x="21" y="51"/>
                </a:cubicBezTo>
                <a:cubicBezTo>
                  <a:pt x="21" y="57"/>
                  <a:pt x="23" y="63"/>
                  <a:pt x="30" y="66"/>
                </a:cubicBezTo>
                <a:cubicBezTo>
                  <a:pt x="30" y="68"/>
                  <a:pt x="30" y="68"/>
                  <a:pt x="30" y="68"/>
                </a:cubicBezTo>
                <a:cubicBezTo>
                  <a:pt x="21" y="70"/>
                  <a:pt x="21" y="70"/>
                  <a:pt x="21" y="70"/>
                </a:cubicBezTo>
                <a:cubicBezTo>
                  <a:pt x="8" y="61"/>
                  <a:pt x="8" y="61"/>
                  <a:pt x="8" y="6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114"/>
                  <a:pt x="0" y="114"/>
                  <a:pt x="0" y="114"/>
                </a:cubicBezTo>
                <a:cubicBezTo>
                  <a:pt x="26" y="123"/>
                  <a:pt x="26" y="123"/>
                  <a:pt x="26" y="123"/>
                </a:cubicBezTo>
                <a:cubicBezTo>
                  <a:pt x="30" y="123"/>
                  <a:pt x="30" y="123"/>
                  <a:pt x="30" y="123"/>
                </a:cubicBezTo>
                <a:cubicBezTo>
                  <a:pt x="32" y="121"/>
                  <a:pt x="32" y="121"/>
                  <a:pt x="32" y="121"/>
                </a:cubicBezTo>
                <a:cubicBezTo>
                  <a:pt x="38" y="125"/>
                  <a:pt x="38" y="125"/>
                  <a:pt x="38" y="125"/>
                </a:cubicBezTo>
                <a:cubicBezTo>
                  <a:pt x="38" y="129"/>
                  <a:pt x="43" y="133"/>
                  <a:pt x="47" y="133"/>
                </a:cubicBezTo>
                <a:cubicBezTo>
                  <a:pt x="47" y="138"/>
                  <a:pt x="51" y="142"/>
                  <a:pt x="55" y="142"/>
                </a:cubicBezTo>
                <a:cubicBezTo>
                  <a:pt x="55" y="146"/>
                  <a:pt x="58" y="148"/>
                  <a:pt x="62" y="148"/>
                </a:cubicBezTo>
                <a:cubicBezTo>
                  <a:pt x="62" y="153"/>
                  <a:pt x="66" y="157"/>
                  <a:pt x="70" y="157"/>
                </a:cubicBezTo>
                <a:cubicBezTo>
                  <a:pt x="72" y="157"/>
                  <a:pt x="72" y="157"/>
                  <a:pt x="75" y="155"/>
                </a:cubicBezTo>
                <a:cubicBezTo>
                  <a:pt x="77" y="157"/>
                  <a:pt x="77" y="157"/>
                  <a:pt x="77" y="157"/>
                </a:cubicBezTo>
                <a:cubicBezTo>
                  <a:pt x="79" y="159"/>
                  <a:pt x="81" y="159"/>
                  <a:pt x="83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87" y="159"/>
                  <a:pt x="90" y="157"/>
                  <a:pt x="92" y="153"/>
                </a:cubicBezTo>
                <a:cubicBezTo>
                  <a:pt x="96" y="153"/>
                  <a:pt x="98" y="148"/>
                  <a:pt x="98" y="144"/>
                </a:cubicBezTo>
                <a:cubicBezTo>
                  <a:pt x="102" y="144"/>
                  <a:pt x="107" y="140"/>
                  <a:pt x="107" y="136"/>
                </a:cubicBezTo>
                <a:cubicBezTo>
                  <a:pt x="111" y="136"/>
                  <a:pt x="113" y="133"/>
                  <a:pt x="113" y="129"/>
                </a:cubicBezTo>
                <a:cubicBezTo>
                  <a:pt x="113" y="127"/>
                  <a:pt x="113" y="127"/>
                  <a:pt x="113" y="127"/>
                </a:cubicBezTo>
                <a:cubicBezTo>
                  <a:pt x="160" y="104"/>
                  <a:pt x="160" y="104"/>
                  <a:pt x="160" y="104"/>
                </a:cubicBezTo>
                <a:cubicBezTo>
                  <a:pt x="160" y="68"/>
                  <a:pt x="160" y="68"/>
                  <a:pt x="160" y="68"/>
                </a:cubicBezTo>
                <a:cubicBezTo>
                  <a:pt x="160" y="68"/>
                  <a:pt x="160" y="68"/>
                  <a:pt x="160" y="68"/>
                </a:cubicBezTo>
                <a:close/>
                <a:moveTo>
                  <a:pt x="134" y="46"/>
                </a:moveTo>
                <a:cubicBezTo>
                  <a:pt x="134" y="51"/>
                  <a:pt x="134" y="51"/>
                  <a:pt x="134" y="51"/>
                </a:cubicBezTo>
                <a:cubicBezTo>
                  <a:pt x="134" y="57"/>
                  <a:pt x="132" y="61"/>
                  <a:pt x="128" y="63"/>
                </a:cubicBezTo>
                <a:cubicBezTo>
                  <a:pt x="126" y="63"/>
                  <a:pt x="126" y="63"/>
                  <a:pt x="126" y="63"/>
                </a:cubicBezTo>
                <a:cubicBezTo>
                  <a:pt x="126" y="72"/>
                  <a:pt x="126" y="72"/>
                  <a:pt x="126" y="72"/>
                </a:cubicBezTo>
                <a:cubicBezTo>
                  <a:pt x="139" y="74"/>
                  <a:pt x="139" y="74"/>
                  <a:pt x="139" y="74"/>
                </a:cubicBezTo>
                <a:cubicBezTo>
                  <a:pt x="111" y="89"/>
                  <a:pt x="111" y="89"/>
                  <a:pt x="111" y="89"/>
                </a:cubicBezTo>
                <a:cubicBezTo>
                  <a:pt x="111" y="83"/>
                  <a:pt x="111" y="83"/>
                  <a:pt x="111" y="83"/>
                </a:cubicBezTo>
                <a:cubicBezTo>
                  <a:pt x="111" y="78"/>
                  <a:pt x="111" y="76"/>
                  <a:pt x="107" y="74"/>
                </a:cubicBezTo>
                <a:cubicBezTo>
                  <a:pt x="117" y="72"/>
                  <a:pt x="117" y="72"/>
                  <a:pt x="117" y="72"/>
                </a:cubicBezTo>
                <a:cubicBezTo>
                  <a:pt x="117" y="63"/>
                  <a:pt x="117" y="63"/>
                  <a:pt x="117" y="63"/>
                </a:cubicBezTo>
                <a:cubicBezTo>
                  <a:pt x="115" y="63"/>
                  <a:pt x="115" y="63"/>
                  <a:pt x="115" y="63"/>
                </a:cubicBezTo>
                <a:cubicBezTo>
                  <a:pt x="111" y="61"/>
                  <a:pt x="109" y="57"/>
                  <a:pt x="109" y="51"/>
                </a:cubicBezTo>
                <a:cubicBezTo>
                  <a:pt x="109" y="46"/>
                  <a:pt x="109" y="46"/>
                  <a:pt x="109" y="46"/>
                </a:cubicBezTo>
                <a:cubicBezTo>
                  <a:pt x="109" y="42"/>
                  <a:pt x="111" y="40"/>
                  <a:pt x="113" y="38"/>
                </a:cubicBezTo>
                <a:cubicBezTo>
                  <a:pt x="115" y="36"/>
                  <a:pt x="119" y="34"/>
                  <a:pt x="122" y="34"/>
                </a:cubicBezTo>
                <a:cubicBezTo>
                  <a:pt x="128" y="34"/>
                  <a:pt x="134" y="40"/>
                  <a:pt x="134" y="46"/>
                </a:cubicBezTo>
                <a:close/>
                <a:moveTo>
                  <a:pt x="85" y="87"/>
                </a:moveTo>
                <a:cubicBezTo>
                  <a:pt x="72" y="85"/>
                  <a:pt x="72" y="85"/>
                  <a:pt x="72" y="85"/>
                </a:cubicBezTo>
                <a:cubicBezTo>
                  <a:pt x="68" y="83"/>
                  <a:pt x="62" y="83"/>
                  <a:pt x="55" y="83"/>
                </a:cubicBezTo>
                <a:cubicBezTo>
                  <a:pt x="55" y="83"/>
                  <a:pt x="55" y="83"/>
                  <a:pt x="55" y="83"/>
                </a:cubicBezTo>
                <a:cubicBezTo>
                  <a:pt x="55" y="83"/>
                  <a:pt x="55" y="83"/>
                  <a:pt x="55" y="83"/>
                </a:cubicBezTo>
                <a:cubicBezTo>
                  <a:pt x="55" y="78"/>
                  <a:pt x="58" y="76"/>
                  <a:pt x="60" y="76"/>
                </a:cubicBezTo>
                <a:cubicBezTo>
                  <a:pt x="75" y="72"/>
                  <a:pt x="75" y="72"/>
                  <a:pt x="75" y="72"/>
                </a:cubicBezTo>
                <a:cubicBezTo>
                  <a:pt x="75" y="63"/>
                  <a:pt x="75" y="63"/>
                  <a:pt x="75" y="63"/>
                </a:cubicBezTo>
                <a:cubicBezTo>
                  <a:pt x="75" y="63"/>
                  <a:pt x="75" y="63"/>
                  <a:pt x="75" y="63"/>
                </a:cubicBezTo>
                <a:cubicBezTo>
                  <a:pt x="70" y="61"/>
                  <a:pt x="68" y="57"/>
                  <a:pt x="68" y="51"/>
                </a:cubicBezTo>
                <a:cubicBezTo>
                  <a:pt x="68" y="46"/>
                  <a:pt x="68" y="46"/>
                  <a:pt x="68" y="46"/>
                </a:cubicBezTo>
                <a:cubicBezTo>
                  <a:pt x="68" y="42"/>
                  <a:pt x="68" y="40"/>
                  <a:pt x="70" y="38"/>
                </a:cubicBezTo>
                <a:cubicBezTo>
                  <a:pt x="75" y="36"/>
                  <a:pt x="77" y="34"/>
                  <a:pt x="81" y="34"/>
                </a:cubicBezTo>
                <a:cubicBezTo>
                  <a:pt x="87" y="34"/>
                  <a:pt x="94" y="40"/>
                  <a:pt x="94" y="46"/>
                </a:cubicBezTo>
                <a:cubicBezTo>
                  <a:pt x="94" y="51"/>
                  <a:pt x="94" y="51"/>
                  <a:pt x="94" y="51"/>
                </a:cubicBezTo>
                <a:cubicBezTo>
                  <a:pt x="94" y="57"/>
                  <a:pt x="92" y="61"/>
                  <a:pt x="87" y="63"/>
                </a:cubicBezTo>
                <a:cubicBezTo>
                  <a:pt x="85" y="63"/>
                  <a:pt x="85" y="63"/>
                  <a:pt x="85" y="63"/>
                </a:cubicBezTo>
                <a:cubicBezTo>
                  <a:pt x="85" y="72"/>
                  <a:pt x="85" y="72"/>
                  <a:pt x="85" y="72"/>
                </a:cubicBezTo>
                <a:cubicBezTo>
                  <a:pt x="100" y="76"/>
                  <a:pt x="100" y="76"/>
                  <a:pt x="100" y="76"/>
                </a:cubicBezTo>
                <a:cubicBezTo>
                  <a:pt x="104" y="76"/>
                  <a:pt x="107" y="78"/>
                  <a:pt x="107" y="83"/>
                </a:cubicBezTo>
                <a:cubicBezTo>
                  <a:pt x="107" y="93"/>
                  <a:pt x="107" y="93"/>
                  <a:pt x="107" y="93"/>
                </a:cubicBezTo>
                <a:cubicBezTo>
                  <a:pt x="104" y="93"/>
                  <a:pt x="104" y="93"/>
                  <a:pt x="104" y="93"/>
                </a:cubicBezTo>
                <a:cubicBezTo>
                  <a:pt x="104" y="93"/>
                  <a:pt x="104" y="93"/>
                  <a:pt x="104" y="93"/>
                </a:cubicBezTo>
                <a:cubicBezTo>
                  <a:pt x="87" y="89"/>
                  <a:pt x="87" y="89"/>
                  <a:pt x="87" y="89"/>
                </a:cubicBezTo>
                <a:cubicBezTo>
                  <a:pt x="85" y="87"/>
                  <a:pt x="85" y="87"/>
                  <a:pt x="85" y="87"/>
                </a:cubicBezTo>
                <a:close/>
                <a:moveTo>
                  <a:pt x="55" y="38"/>
                </a:moveTo>
                <a:cubicBezTo>
                  <a:pt x="60" y="30"/>
                  <a:pt x="70" y="23"/>
                  <a:pt x="81" y="23"/>
                </a:cubicBezTo>
                <a:cubicBezTo>
                  <a:pt x="92" y="23"/>
                  <a:pt x="100" y="30"/>
                  <a:pt x="104" y="38"/>
                </a:cubicBezTo>
                <a:cubicBezTo>
                  <a:pt x="104" y="40"/>
                  <a:pt x="104" y="44"/>
                  <a:pt x="104" y="46"/>
                </a:cubicBezTo>
                <a:cubicBezTo>
                  <a:pt x="104" y="51"/>
                  <a:pt x="104" y="51"/>
                  <a:pt x="104" y="51"/>
                </a:cubicBezTo>
                <a:cubicBezTo>
                  <a:pt x="104" y="57"/>
                  <a:pt x="107" y="63"/>
                  <a:pt x="111" y="66"/>
                </a:cubicBezTo>
                <a:cubicBezTo>
                  <a:pt x="111" y="68"/>
                  <a:pt x="111" y="68"/>
                  <a:pt x="111" y="68"/>
                </a:cubicBezTo>
                <a:cubicBezTo>
                  <a:pt x="100" y="70"/>
                  <a:pt x="100" y="70"/>
                  <a:pt x="100" y="70"/>
                </a:cubicBezTo>
                <a:cubicBezTo>
                  <a:pt x="92" y="68"/>
                  <a:pt x="92" y="68"/>
                  <a:pt x="92" y="68"/>
                </a:cubicBezTo>
                <a:cubicBezTo>
                  <a:pt x="92" y="66"/>
                  <a:pt x="92" y="66"/>
                  <a:pt x="92" y="66"/>
                </a:cubicBezTo>
                <a:cubicBezTo>
                  <a:pt x="96" y="63"/>
                  <a:pt x="98" y="57"/>
                  <a:pt x="98" y="51"/>
                </a:cubicBezTo>
                <a:cubicBezTo>
                  <a:pt x="98" y="46"/>
                  <a:pt x="98" y="46"/>
                  <a:pt x="98" y="46"/>
                </a:cubicBezTo>
                <a:cubicBezTo>
                  <a:pt x="98" y="38"/>
                  <a:pt x="90" y="30"/>
                  <a:pt x="81" y="30"/>
                </a:cubicBezTo>
                <a:cubicBezTo>
                  <a:pt x="77" y="30"/>
                  <a:pt x="70" y="30"/>
                  <a:pt x="68" y="34"/>
                </a:cubicBezTo>
                <a:cubicBezTo>
                  <a:pt x="64" y="38"/>
                  <a:pt x="62" y="42"/>
                  <a:pt x="62" y="46"/>
                </a:cubicBezTo>
                <a:cubicBezTo>
                  <a:pt x="62" y="51"/>
                  <a:pt x="62" y="51"/>
                  <a:pt x="62" y="51"/>
                </a:cubicBezTo>
                <a:cubicBezTo>
                  <a:pt x="62" y="57"/>
                  <a:pt x="66" y="63"/>
                  <a:pt x="70" y="66"/>
                </a:cubicBezTo>
                <a:cubicBezTo>
                  <a:pt x="70" y="68"/>
                  <a:pt x="70" y="68"/>
                  <a:pt x="70" y="68"/>
                </a:cubicBezTo>
                <a:cubicBezTo>
                  <a:pt x="60" y="70"/>
                  <a:pt x="60" y="70"/>
                  <a:pt x="60" y="70"/>
                </a:cubicBezTo>
                <a:cubicBezTo>
                  <a:pt x="49" y="68"/>
                  <a:pt x="49" y="68"/>
                  <a:pt x="49" y="68"/>
                </a:cubicBezTo>
                <a:cubicBezTo>
                  <a:pt x="49" y="66"/>
                  <a:pt x="49" y="66"/>
                  <a:pt x="49" y="66"/>
                </a:cubicBezTo>
                <a:cubicBezTo>
                  <a:pt x="53" y="63"/>
                  <a:pt x="58" y="57"/>
                  <a:pt x="58" y="51"/>
                </a:cubicBezTo>
                <a:cubicBezTo>
                  <a:pt x="58" y="46"/>
                  <a:pt x="58" y="46"/>
                  <a:pt x="58" y="46"/>
                </a:cubicBezTo>
                <a:cubicBezTo>
                  <a:pt x="58" y="44"/>
                  <a:pt x="55" y="42"/>
                  <a:pt x="55" y="38"/>
                </a:cubicBezTo>
                <a:close/>
                <a:moveTo>
                  <a:pt x="43" y="23"/>
                </a:moveTo>
                <a:cubicBezTo>
                  <a:pt x="51" y="15"/>
                  <a:pt x="51" y="15"/>
                  <a:pt x="51" y="15"/>
                </a:cubicBezTo>
                <a:cubicBezTo>
                  <a:pt x="60" y="19"/>
                  <a:pt x="60" y="19"/>
                  <a:pt x="60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64" y="17"/>
                  <a:pt x="68" y="15"/>
                  <a:pt x="70" y="15"/>
                </a:cubicBezTo>
                <a:cubicBezTo>
                  <a:pt x="72" y="15"/>
                  <a:pt x="72" y="15"/>
                  <a:pt x="72" y="15"/>
                </a:cubicBezTo>
                <a:cubicBezTo>
                  <a:pt x="75" y="6"/>
                  <a:pt x="75" y="6"/>
                  <a:pt x="75" y="6"/>
                </a:cubicBezTo>
                <a:cubicBezTo>
                  <a:pt x="85" y="6"/>
                  <a:pt x="85" y="6"/>
                  <a:pt x="85" y="6"/>
                </a:cubicBezTo>
                <a:cubicBezTo>
                  <a:pt x="87" y="15"/>
                  <a:pt x="87" y="15"/>
                  <a:pt x="87" y="15"/>
                </a:cubicBezTo>
                <a:cubicBezTo>
                  <a:pt x="90" y="15"/>
                  <a:pt x="90" y="15"/>
                  <a:pt x="90" y="15"/>
                </a:cubicBezTo>
                <a:cubicBezTo>
                  <a:pt x="94" y="15"/>
                  <a:pt x="98" y="17"/>
                  <a:pt x="100" y="19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9" y="15"/>
                  <a:pt x="109" y="15"/>
                  <a:pt x="109" y="15"/>
                </a:cubicBezTo>
                <a:cubicBezTo>
                  <a:pt x="117" y="23"/>
                  <a:pt x="117" y="23"/>
                  <a:pt x="117" y="23"/>
                </a:cubicBezTo>
                <a:cubicBezTo>
                  <a:pt x="115" y="30"/>
                  <a:pt x="115" y="30"/>
                  <a:pt x="115" y="30"/>
                </a:cubicBezTo>
                <a:cubicBezTo>
                  <a:pt x="113" y="32"/>
                  <a:pt x="111" y="32"/>
                  <a:pt x="109" y="34"/>
                </a:cubicBezTo>
                <a:cubicBezTo>
                  <a:pt x="109" y="34"/>
                  <a:pt x="109" y="34"/>
                  <a:pt x="109" y="34"/>
                </a:cubicBezTo>
                <a:cubicBezTo>
                  <a:pt x="102" y="25"/>
                  <a:pt x="92" y="19"/>
                  <a:pt x="81" y="19"/>
                </a:cubicBezTo>
                <a:cubicBezTo>
                  <a:pt x="68" y="19"/>
                  <a:pt x="58" y="25"/>
                  <a:pt x="51" y="34"/>
                </a:cubicBezTo>
                <a:cubicBezTo>
                  <a:pt x="51" y="32"/>
                  <a:pt x="49" y="32"/>
                  <a:pt x="47" y="30"/>
                </a:cubicBezTo>
                <a:cubicBezTo>
                  <a:pt x="43" y="23"/>
                  <a:pt x="43" y="23"/>
                  <a:pt x="43" y="23"/>
                </a:cubicBezTo>
                <a:cubicBezTo>
                  <a:pt x="43" y="23"/>
                  <a:pt x="43" y="23"/>
                  <a:pt x="43" y="23"/>
                </a:cubicBezTo>
                <a:close/>
                <a:moveTo>
                  <a:pt x="34" y="72"/>
                </a:moveTo>
                <a:cubicBezTo>
                  <a:pt x="34" y="63"/>
                  <a:pt x="34" y="63"/>
                  <a:pt x="34" y="63"/>
                </a:cubicBezTo>
                <a:cubicBezTo>
                  <a:pt x="32" y="63"/>
                  <a:pt x="32" y="63"/>
                  <a:pt x="32" y="63"/>
                </a:cubicBezTo>
                <a:cubicBezTo>
                  <a:pt x="28" y="61"/>
                  <a:pt x="26" y="57"/>
                  <a:pt x="26" y="51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2"/>
                  <a:pt x="28" y="40"/>
                  <a:pt x="30" y="38"/>
                </a:cubicBezTo>
                <a:cubicBezTo>
                  <a:pt x="32" y="36"/>
                  <a:pt x="36" y="34"/>
                  <a:pt x="40" y="34"/>
                </a:cubicBezTo>
                <a:cubicBezTo>
                  <a:pt x="47" y="34"/>
                  <a:pt x="51" y="40"/>
                  <a:pt x="51" y="46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57"/>
                  <a:pt x="49" y="61"/>
                  <a:pt x="45" y="63"/>
                </a:cubicBezTo>
                <a:cubicBezTo>
                  <a:pt x="45" y="63"/>
                  <a:pt x="45" y="63"/>
                  <a:pt x="45" y="63"/>
                </a:cubicBezTo>
                <a:cubicBezTo>
                  <a:pt x="45" y="72"/>
                  <a:pt x="45" y="72"/>
                  <a:pt x="45" y="72"/>
                </a:cubicBezTo>
                <a:cubicBezTo>
                  <a:pt x="53" y="74"/>
                  <a:pt x="53" y="74"/>
                  <a:pt x="53" y="74"/>
                </a:cubicBezTo>
                <a:cubicBezTo>
                  <a:pt x="51" y="76"/>
                  <a:pt x="49" y="78"/>
                  <a:pt x="49" y="83"/>
                </a:cubicBezTo>
                <a:cubicBezTo>
                  <a:pt x="49" y="85"/>
                  <a:pt x="49" y="85"/>
                  <a:pt x="49" y="85"/>
                </a:cubicBezTo>
                <a:cubicBezTo>
                  <a:pt x="40" y="87"/>
                  <a:pt x="40" y="87"/>
                  <a:pt x="40" y="87"/>
                </a:cubicBezTo>
                <a:cubicBezTo>
                  <a:pt x="43" y="87"/>
                  <a:pt x="43" y="87"/>
                  <a:pt x="43" y="87"/>
                </a:cubicBezTo>
                <a:cubicBezTo>
                  <a:pt x="43" y="80"/>
                  <a:pt x="43" y="80"/>
                  <a:pt x="43" y="80"/>
                </a:cubicBezTo>
                <a:cubicBezTo>
                  <a:pt x="28" y="74"/>
                  <a:pt x="28" y="74"/>
                  <a:pt x="28" y="74"/>
                </a:cubicBezTo>
                <a:cubicBezTo>
                  <a:pt x="34" y="72"/>
                  <a:pt x="34" y="72"/>
                  <a:pt x="34" y="72"/>
                </a:cubicBezTo>
                <a:cubicBezTo>
                  <a:pt x="34" y="72"/>
                  <a:pt x="34" y="72"/>
                  <a:pt x="34" y="72"/>
                </a:cubicBezTo>
                <a:close/>
                <a:moveTo>
                  <a:pt x="6" y="68"/>
                </a:moveTo>
                <a:cubicBezTo>
                  <a:pt x="8" y="68"/>
                  <a:pt x="8" y="68"/>
                  <a:pt x="8" y="68"/>
                </a:cubicBezTo>
                <a:cubicBezTo>
                  <a:pt x="26" y="78"/>
                  <a:pt x="26" y="78"/>
                  <a:pt x="26" y="78"/>
                </a:cubicBezTo>
                <a:cubicBezTo>
                  <a:pt x="17" y="114"/>
                  <a:pt x="17" y="114"/>
                  <a:pt x="17" y="114"/>
                </a:cubicBezTo>
                <a:cubicBezTo>
                  <a:pt x="6" y="112"/>
                  <a:pt x="6" y="112"/>
                  <a:pt x="6" y="112"/>
                </a:cubicBezTo>
                <a:cubicBezTo>
                  <a:pt x="6" y="68"/>
                  <a:pt x="6" y="68"/>
                  <a:pt x="6" y="68"/>
                </a:cubicBezTo>
                <a:cubicBezTo>
                  <a:pt x="6" y="68"/>
                  <a:pt x="6" y="68"/>
                  <a:pt x="6" y="68"/>
                </a:cubicBezTo>
                <a:close/>
                <a:moveTo>
                  <a:pt x="26" y="119"/>
                </a:moveTo>
                <a:cubicBezTo>
                  <a:pt x="21" y="117"/>
                  <a:pt x="21" y="117"/>
                  <a:pt x="21" y="117"/>
                </a:cubicBezTo>
                <a:cubicBezTo>
                  <a:pt x="30" y="80"/>
                  <a:pt x="30" y="80"/>
                  <a:pt x="30" y="80"/>
                </a:cubicBezTo>
                <a:cubicBezTo>
                  <a:pt x="36" y="85"/>
                  <a:pt x="36" y="85"/>
                  <a:pt x="36" y="85"/>
                </a:cubicBezTo>
                <a:cubicBezTo>
                  <a:pt x="36" y="85"/>
                  <a:pt x="36" y="85"/>
                  <a:pt x="36" y="85"/>
                </a:cubicBezTo>
                <a:cubicBezTo>
                  <a:pt x="28" y="119"/>
                  <a:pt x="28" y="119"/>
                  <a:pt x="28" y="119"/>
                </a:cubicBezTo>
                <a:cubicBezTo>
                  <a:pt x="26" y="119"/>
                  <a:pt x="26" y="119"/>
                  <a:pt x="26" y="119"/>
                </a:cubicBezTo>
                <a:cubicBezTo>
                  <a:pt x="26" y="119"/>
                  <a:pt x="26" y="119"/>
                  <a:pt x="26" y="119"/>
                </a:cubicBezTo>
                <a:close/>
                <a:moveTo>
                  <a:pt x="45" y="125"/>
                </a:moveTo>
                <a:cubicBezTo>
                  <a:pt x="45" y="125"/>
                  <a:pt x="45" y="125"/>
                  <a:pt x="45" y="123"/>
                </a:cubicBezTo>
                <a:cubicBezTo>
                  <a:pt x="49" y="119"/>
                  <a:pt x="49" y="119"/>
                  <a:pt x="49" y="119"/>
                </a:cubicBezTo>
                <a:cubicBezTo>
                  <a:pt x="51" y="119"/>
                  <a:pt x="51" y="119"/>
                  <a:pt x="51" y="119"/>
                </a:cubicBezTo>
                <a:cubicBezTo>
                  <a:pt x="53" y="119"/>
                  <a:pt x="55" y="119"/>
                  <a:pt x="55" y="121"/>
                </a:cubicBezTo>
                <a:cubicBezTo>
                  <a:pt x="55" y="123"/>
                  <a:pt x="53" y="123"/>
                  <a:pt x="53" y="123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9"/>
                  <a:pt x="47" y="129"/>
                  <a:pt x="47" y="129"/>
                </a:cubicBezTo>
                <a:cubicBezTo>
                  <a:pt x="45" y="129"/>
                  <a:pt x="45" y="127"/>
                  <a:pt x="45" y="125"/>
                </a:cubicBezTo>
                <a:close/>
                <a:moveTo>
                  <a:pt x="51" y="133"/>
                </a:moveTo>
                <a:cubicBezTo>
                  <a:pt x="53" y="131"/>
                  <a:pt x="53" y="131"/>
                  <a:pt x="53" y="131"/>
                </a:cubicBezTo>
                <a:cubicBezTo>
                  <a:pt x="58" y="127"/>
                  <a:pt x="58" y="127"/>
                  <a:pt x="58" y="127"/>
                </a:cubicBezTo>
                <a:cubicBezTo>
                  <a:pt x="60" y="127"/>
                  <a:pt x="60" y="127"/>
                  <a:pt x="60" y="127"/>
                </a:cubicBezTo>
                <a:cubicBezTo>
                  <a:pt x="62" y="127"/>
                  <a:pt x="62" y="127"/>
                  <a:pt x="62" y="129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58" y="136"/>
                  <a:pt x="58" y="136"/>
                  <a:pt x="58" y="136"/>
                </a:cubicBezTo>
                <a:cubicBezTo>
                  <a:pt x="55" y="136"/>
                  <a:pt x="55" y="136"/>
                  <a:pt x="55" y="136"/>
                </a:cubicBezTo>
                <a:cubicBezTo>
                  <a:pt x="53" y="136"/>
                  <a:pt x="51" y="136"/>
                  <a:pt x="51" y="133"/>
                </a:cubicBezTo>
                <a:close/>
                <a:moveTo>
                  <a:pt x="60" y="142"/>
                </a:moveTo>
                <a:cubicBezTo>
                  <a:pt x="60" y="140"/>
                  <a:pt x="60" y="140"/>
                  <a:pt x="60" y="140"/>
                </a:cubicBezTo>
                <a:cubicBezTo>
                  <a:pt x="66" y="136"/>
                  <a:pt x="66" y="136"/>
                  <a:pt x="66" y="136"/>
                </a:cubicBezTo>
                <a:cubicBezTo>
                  <a:pt x="66" y="133"/>
                  <a:pt x="66" y="133"/>
                  <a:pt x="66" y="133"/>
                </a:cubicBezTo>
                <a:cubicBezTo>
                  <a:pt x="68" y="133"/>
                  <a:pt x="70" y="136"/>
                  <a:pt x="70" y="138"/>
                </a:cubicBezTo>
                <a:cubicBezTo>
                  <a:pt x="70" y="138"/>
                  <a:pt x="70" y="138"/>
                  <a:pt x="68" y="138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64" y="144"/>
                  <a:pt x="64" y="144"/>
                  <a:pt x="62" y="144"/>
                </a:cubicBezTo>
                <a:cubicBezTo>
                  <a:pt x="60" y="142"/>
                  <a:pt x="60" y="142"/>
                  <a:pt x="60" y="142"/>
                </a:cubicBezTo>
                <a:close/>
                <a:moveTo>
                  <a:pt x="70" y="153"/>
                </a:moveTo>
                <a:cubicBezTo>
                  <a:pt x="68" y="153"/>
                  <a:pt x="68" y="150"/>
                  <a:pt x="68" y="148"/>
                </a:cubicBezTo>
                <a:cubicBezTo>
                  <a:pt x="68" y="148"/>
                  <a:pt x="68" y="148"/>
                  <a:pt x="68" y="146"/>
                </a:cubicBezTo>
                <a:cubicBezTo>
                  <a:pt x="72" y="142"/>
                  <a:pt x="72" y="142"/>
                  <a:pt x="72" y="142"/>
                </a:cubicBezTo>
                <a:cubicBezTo>
                  <a:pt x="75" y="142"/>
                  <a:pt x="75" y="142"/>
                  <a:pt x="75" y="142"/>
                </a:cubicBezTo>
                <a:cubicBezTo>
                  <a:pt x="77" y="142"/>
                  <a:pt x="77" y="142"/>
                  <a:pt x="77" y="144"/>
                </a:cubicBezTo>
                <a:cubicBezTo>
                  <a:pt x="77" y="146"/>
                  <a:pt x="77" y="146"/>
                  <a:pt x="77" y="146"/>
                </a:cubicBezTo>
                <a:cubicBezTo>
                  <a:pt x="72" y="150"/>
                  <a:pt x="72" y="150"/>
                  <a:pt x="72" y="150"/>
                </a:cubicBezTo>
                <a:cubicBezTo>
                  <a:pt x="70" y="153"/>
                  <a:pt x="70" y="153"/>
                  <a:pt x="70" y="153"/>
                </a:cubicBezTo>
                <a:close/>
                <a:moveTo>
                  <a:pt x="83" y="155"/>
                </a:moveTo>
                <a:cubicBezTo>
                  <a:pt x="83" y="155"/>
                  <a:pt x="83" y="155"/>
                  <a:pt x="83" y="155"/>
                </a:cubicBezTo>
                <a:cubicBezTo>
                  <a:pt x="81" y="155"/>
                  <a:pt x="81" y="155"/>
                  <a:pt x="81" y="155"/>
                </a:cubicBezTo>
                <a:cubicBezTo>
                  <a:pt x="79" y="153"/>
                  <a:pt x="79" y="153"/>
                  <a:pt x="79" y="153"/>
                </a:cubicBezTo>
                <a:cubicBezTo>
                  <a:pt x="81" y="150"/>
                  <a:pt x="81" y="150"/>
                  <a:pt x="81" y="150"/>
                </a:cubicBezTo>
                <a:cubicBezTo>
                  <a:pt x="81" y="148"/>
                  <a:pt x="81" y="148"/>
                  <a:pt x="83" y="148"/>
                </a:cubicBezTo>
                <a:cubicBezTo>
                  <a:pt x="85" y="150"/>
                  <a:pt x="85" y="150"/>
                  <a:pt x="85" y="150"/>
                </a:cubicBezTo>
                <a:cubicBezTo>
                  <a:pt x="85" y="150"/>
                  <a:pt x="85" y="150"/>
                  <a:pt x="85" y="153"/>
                </a:cubicBezTo>
                <a:cubicBezTo>
                  <a:pt x="85" y="153"/>
                  <a:pt x="85" y="155"/>
                  <a:pt x="83" y="155"/>
                </a:cubicBezTo>
                <a:close/>
                <a:moveTo>
                  <a:pt x="107" y="131"/>
                </a:moveTo>
                <a:cubicBezTo>
                  <a:pt x="104" y="131"/>
                  <a:pt x="104" y="131"/>
                  <a:pt x="104" y="131"/>
                </a:cubicBezTo>
                <a:cubicBezTo>
                  <a:pt x="104" y="131"/>
                  <a:pt x="104" y="131"/>
                  <a:pt x="104" y="131"/>
                </a:cubicBezTo>
                <a:cubicBezTo>
                  <a:pt x="90" y="119"/>
                  <a:pt x="90" y="119"/>
                  <a:pt x="90" y="119"/>
                </a:cubicBezTo>
                <a:cubicBezTo>
                  <a:pt x="87" y="123"/>
                  <a:pt x="87" y="123"/>
                  <a:pt x="87" y="123"/>
                </a:cubicBezTo>
                <a:cubicBezTo>
                  <a:pt x="100" y="133"/>
                  <a:pt x="100" y="133"/>
                  <a:pt x="100" y="133"/>
                </a:cubicBezTo>
                <a:cubicBezTo>
                  <a:pt x="100" y="136"/>
                  <a:pt x="100" y="136"/>
                  <a:pt x="100" y="136"/>
                </a:cubicBezTo>
                <a:cubicBezTo>
                  <a:pt x="100" y="138"/>
                  <a:pt x="100" y="140"/>
                  <a:pt x="98" y="140"/>
                </a:cubicBezTo>
                <a:cubicBezTo>
                  <a:pt x="98" y="140"/>
                  <a:pt x="98" y="140"/>
                  <a:pt x="98" y="140"/>
                </a:cubicBezTo>
                <a:cubicBezTo>
                  <a:pt x="96" y="138"/>
                  <a:pt x="96" y="138"/>
                  <a:pt x="96" y="138"/>
                </a:cubicBezTo>
                <a:cubicBezTo>
                  <a:pt x="81" y="127"/>
                  <a:pt x="81" y="127"/>
                  <a:pt x="81" y="127"/>
                </a:cubicBezTo>
                <a:cubicBezTo>
                  <a:pt x="79" y="131"/>
                  <a:pt x="79" y="131"/>
                  <a:pt x="79" y="131"/>
                </a:cubicBezTo>
                <a:cubicBezTo>
                  <a:pt x="92" y="142"/>
                  <a:pt x="92" y="142"/>
                  <a:pt x="92" y="142"/>
                </a:cubicBezTo>
                <a:cubicBezTo>
                  <a:pt x="94" y="142"/>
                  <a:pt x="94" y="144"/>
                  <a:pt x="94" y="144"/>
                </a:cubicBezTo>
                <a:cubicBezTo>
                  <a:pt x="94" y="146"/>
                  <a:pt x="92" y="146"/>
                  <a:pt x="90" y="146"/>
                </a:cubicBezTo>
                <a:cubicBezTo>
                  <a:pt x="90" y="146"/>
                  <a:pt x="90" y="146"/>
                  <a:pt x="87" y="146"/>
                </a:cubicBezTo>
                <a:cubicBezTo>
                  <a:pt x="83" y="140"/>
                  <a:pt x="83" y="140"/>
                  <a:pt x="83" y="140"/>
                </a:cubicBezTo>
                <a:cubicBezTo>
                  <a:pt x="81" y="138"/>
                  <a:pt x="79" y="136"/>
                  <a:pt x="75" y="136"/>
                </a:cubicBezTo>
                <a:cubicBezTo>
                  <a:pt x="75" y="131"/>
                  <a:pt x="72" y="129"/>
                  <a:pt x="68" y="129"/>
                </a:cubicBezTo>
                <a:cubicBezTo>
                  <a:pt x="68" y="125"/>
                  <a:pt x="64" y="121"/>
                  <a:pt x="60" y="121"/>
                </a:cubicBezTo>
                <a:cubicBezTo>
                  <a:pt x="60" y="117"/>
                  <a:pt x="55" y="112"/>
                  <a:pt x="51" y="112"/>
                </a:cubicBezTo>
                <a:cubicBezTo>
                  <a:pt x="49" y="112"/>
                  <a:pt x="47" y="114"/>
                  <a:pt x="47" y="117"/>
                </a:cubicBezTo>
                <a:cubicBezTo>
                  <a:pt x="40" y="121"/>
                  <a:pt x="40" y="121"/>
                  <a:pt x="40" y="121"/>
                </a:cubicBezTo>
                <a:cubicBezTo>
                  <a:pt x="40" y="121"/>
                  <a:pt x="40" y="121"/>
                  <a:pt x="40" y="121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40" y="91"/>
                  <a:pt x="40" y="91"/>
                  <a:pt x="40" y="91"/>
                </a:cubicBezTo>
                <a:cubicBezTo>
                  <a:pt x="58" y="89"/>
                  <a:pt x="58" y="89"/>
                  <a:pt x="58" y="89"/>
                </a:cubicBezTo>
                <a:cubicBezTo>
                  <a:pt x="62" y="87"/>
                  <a:pt x="66" y="87"/>
                  <a:pt x="70" y="89"/>
                </a:cubicBezTo>
                <a:cubicBezTo>
                  <a:pt x="75" y="91"/>
                  <a:pt x="75" y="91"/>
                  <a:pt x="75" y="91"/>
                </a:cubicBezTo>
                <a:cubicBezTo>
                  <a:pt x="62" y="97"/>
                  <a:pt x="62" y="97"/>
                  <a:pt x="62" y="97"/>
                </a:cubicBezTo>
                <a:cubicBezTo>
                  <a:pt x="60" y="97"/>
                  <a:pt x="58" y="102"/>
                  <a:pt x="58" y="104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58" y="110"/>
                  <a:pt x="62" y="112"/>
                  <a:pt x="66" y="112"/>
                </a:cubicBezTo>
                <a:cubicBezTo>
                  <a:pt x="68" y="112"/>
                  <a:pt x="68" y="112"/>
                  <a:pt x="70" y="112"/>
                </a:cubicBezTo>
                <a:cubicBezTo>
                  <a:pt x="79" y="106"/>
                  <a:pt x="79" y="106"/>
                  <a:pt x="79" y="106"/>
                </a:cubicBezTo>
                <a:cubicBezTo>
                  <a:pt x="81" y="106"/>
                  <a:pt x="85" y="106"/>
                  <a:pt x="85" y="106"/>
                </a:cubicBezTo>
                <a:cubicBezTo>
                  <a:pt x="109" y="127"/>
                  <a:pt x="109" y="127"/>
                  <a:pt x="109" y="127"/>
                </a:cubicBezTo>
                <a:cubicBezTo>
                  <a:pt x="109" y="127"/>
                  <a:pt x="109" y="127"/>
                  <a:pt x="109" y="129"/>
                </a:cubicBezTo>
                <a:cubicBezTo>
                  <a:pt x="107" y="131"/>
                  <a:pt x="107" y="131"/>
                  <a:pt x="107" y="131"/>
                </a:cubicBezTo>
                <a:close/>
                <a:moveTo>
                  <a:pt x="156" y="102"/>
                </a:moveTo>
                <a:cubicBezTo>
                  <a:pt x="111" y="123"/>
                  <a:pt x="111" y="123"/>
                  <a:pt x="111" y="123"/>
                </a:cubicBezTo>
                <a:cubicBezTo>
                  <a:pt x="111" y="123"/>
                  <a:pt x="111" y="123"/>
                  <a:pt x="111" y="123"/>
                </a:cubicBezTo>
                <a:cubicBezTo>
                  <a:pt x="90" y="104"/>
                  <a:pt x="90" y="104"/>
                  <a:pt x="90" y="104"/>
                </a:cubicBezTo>
                <a:cubicBezTo>
                  <a:pt x="87" y="102"/>
                  <a:pt x="85" y="100"/>
                  <a:pt x="83" y="100"/>
                </a:cubicBezTo>
                <a:cubicBezTo>
                  <a:pt x="81" y="100"/>
                  <a:pt x="79" y="102"/>
                  <a:pt x="77" y="102"/>
                </a:cubicBezTo>
                <a:cubicBezTo>
                  <a:pt x="68" y="108"/>
                  <a:pt x="68" y="108"/>
                  <a:pt x="68" y="108"/>
                </a:cubicBezTo>
                <a:cubicBezTo>
                  <a:pt x="66" y="108"/>
                  <a:pt x="66" y="108"/>
                  <a:pt x="66" y="108"/>
                </a:cubicBezTo>
                <a:cubicBezTo>
                  <a:pt x="64" y="108"/>
                  <a:pt x="62" y="106"/>
                  <a:pt x="62" y="104"/>
                </a:cubicBezTo>
                <a:cubicBezTo>
                  <a:pt x="62" y="104"/>
                  <a:pt x="62" y="104"/>
                  <a:pt x="62" y="104"/>
                </a:cubicBezTo>
                <a:cubicBezTo>
                  <a:pt x="64" y="102"/>
                  <a:pt x="64" y="102"/>
                  <a:pt x="64" y="102"/>
                </a:cubicBezTo>
                <a:cubicBezTo>
                  <a:pt x="79" y="93"/>
                  <a:pt x="79" y="93"/>
                  <a:pt x="79" y="93"/>
                </a:cubicBezTo>
                <a:cubicBezTo>
                  <a:pt x="81" y="93"/>
                  <a:pt x="83" y="93"/>
                  <a:pt x="87" y="93"/>
                </a:cubicBezTo>
                <a:cubicBezTo>
                  <a:pt x="102" y="97"/>
                  <a:pt x="102" y="97"/>
                  <a:pt x="102" y="97"/>
                </a:cubicBezTo>
                <a:cubicBezTo>
                  <a:pt x="107" y="97"/>
                  <a:pt x="107" y="97"/>
                  <a:pt x="107" y="97"/>
                </a:cubicBezTo>
                <a:cubicBezTo>
                  <a:pt x="156" y="72"/>
                  <a:pt x="156" y="72"/>
                  <a:pt x="156" y="72"/>
                </a:cubicBezTo>
                <a:cubicBezTo>
                  <a:pt x="156" y="102"/>
                  <a:pt x="156" y="102"/>
                  <a:pt x="156" y="102"/>
                </a:cubicBezTo>
                <a:cubicBezTo>
                  <a:pt x="156" y="102"/>
                  <a:pt x="156" y="102"/>
                  <a:pt x="156" y="102"/>
                </a:cubicBezTo>
                <a:close/>
                <a:moveTo>
                  <a:pt x="156" y="102"/>
                </a:moveTo>
                <a:cubicBezTo>
                  <a:pt x="156" y="102"/>
                  <a:pt x="156" y="102"/>
                  <a:pt x="156" y="10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9CF91DC9-43A9-426F-E4A4-4674A0BC9268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5233988"/>
            <a:ext cx="254000" cy="246063"/>
          </a:xfrm>
          <a:custGeom>
            <a:avLst/>
            <a:gdLst>
              <a:gd name="T0" fmla="*/ 6 w 160"/>
              <a:gd name="T1" fmla="*/ 55 h 155"/>
              <a:gd name="T2" fmla="*/ 136 w 160"/>
              <a:gd name="T3" fmla="*/ 63 h 155"/>
              <a:gd name="T4" fmla="*/ 136 w 160"/>
              <a:gd name="T5" fmla="*/ 51 h 155"/>
              <a:gd name="T6" fmla="*/ 0 w 160"/>
              <a:gd name="T7" fmla="*/ 117 h 155"/>
              <a:gd name="T8" fmla="*/ 95 w 160"/>
              <a:gd name="T9" fmla="*/ 117 h 155"/>
              <a:gd name="T10" fmla="*/ 12 w 160"/>
              <a:gd name="T11" fmla="*/ 42 h 155"/>
              <a:gd name="T12" fmla="*/ 122 w 160"/>
              <a:gd name="T13" fmla="*/ 44 h 155"/>
              <a:gd name="T14" fmla="*/ 16 w 160"/>
              <a:gd name="T15" fmla="*/ 16 h 155"/>
              <a:gd name="T16" fmla="*/ 7 w 160"/>
              <a:gd name="T17" fmla="*/ 42 h 155"/>
              <a:gd name="T18" fmla="*/ 45 w 160"/>
              <a:gd name="T19" fmla="*/ 6 h 155"/>
              <a:gd name="T20" fmla="*/ 109 w 160"/>
              <a:gd name="T21" fmla="*/ 27 h 155"/>
              <a:gd name="T22" fmla="*/ 36 w 160"/>
              <a:gd name="T23" fmla="*/ 12 h 155"/>
              <a:gd name="T24" fmla="*/ 112 w 160"/>
              <a:gd name="T25" fmla="*/ 63 h 155"/>
              <a:gd name="T26" fmla="*/ 87 w 160"/>
              <a:gd name="T27" fmla="*/ 63 h 155"/>
              <a:gd name="T28" fmla="*/ 112 w 160"/>
              <a:gd name="T29" fmla="*/ 63 h 155"/>
              <a:gd name="T30" fmla="*/ 68 w 160"/>
              <a:gd name="T31" fmla="*/ 61 h 155"/>
              <a:gd name="T32" fmla="*/ 68 w 160"/>
              <a:gd name="T33" fmla="*/ 65 h 155"/>
              <a:gd name="T34" fmla="*/ 49 w 160"/>
              <a:gd name="T35" fmla="*/ 85 h 155"/>
              <a:gd name="T36" fmla="*/ 102 w 160"/>
              <a:gd name="T37" fmla="*/ 80 h 155"/>
              <a:gd name="T38" fmla="*/ 160 w 160"/>
              <a:gd name="T39" fmla="*/ 144 h 155"/>
              <a:gd name="T40" fmla="*/ 156 w 160"/>
              <a:gd name="T41" fmla="*/ 144 h 155"/>
              <a:gd name="T42" fmla="*/ 106 w 160"/>
              <a:gd name="T43" fmla="*/ 140 h 155"/>
              <a:gd name="T44" fmla="*/ 156 w 160"/>
              <a:gd name="T45" fmla="*/ 144 h 155"/>
              <a:gd name="T46" fmla="*/ 106 w 160"/>
              <a:gd name="T47" fmla="*/ 133 h 155"/>
              <a:gd name="T48" fmla="*/ 156 w 160"/>
              <a:gd name="T49" fmla="*/ 129 h 155"/>
              <a:gd name="T50" fmla="*/ 132 w 160"/>
              <a:gd name="T51" fmla="*/ 127 h 155"/>
              <a:gd name="T52" fmla="*/ 132 w 160"/>
              <a:gd name="T53" fmla="*/ 123 h 155"/>
              <a:gd name="T54" fmla="*/ 156 w 160"/>
              <a:gd name="T55" fmla="*/ 112 h 155"/>
              <a:gd name="T56" fmla="*/ 106 w 160"/>
              <a:gd name="T57" fmla="*/ 108 h 155"/>
              <a:gd name="T58" fmla="*/ 156 w 160"/>
              <a:gd name="T59" fmla="*/ 112 h 155"/>
              <a:gd name="T60" fmla="*/ 106 w 160"/>
              <a:gd name="T61" fmla="*/ 101 h 155"/>
              <a:gd name="T62" fmla="*/ 156 w 160"/>
              <a:gd name="T63" fmla="*/ 97 h 155"/>
              <a:gd name="T64" fmla="*/ 132 w 160"/>
              <a:gd name="T65" fmla="*/ 95 h 155"/>
              <a:gd name="T66" fmla="*/ 132 w 160"/>
              <a:gd name="T67" fmla="*/ 91 h 155"/>
              <a:gd name="T68" fmla="*/ 132 w 160"/>
              <a:gd name="T69" fmla="*/ 84 h 155"/>
              <a:gd name="T70" fmla="*/ 156 w 160"/>
              <a:gd name="T71" fmla="*/ 80 h 155"/>
              <a:gd name="T72" fmla="*/ 47 w 160"/>
              <a:gd name="T73" fmla="*/ 65 h 155"/>
              <a:gd name="T74" fmla="*/ 26 w 160"/>
              <a:gd name="T75" fmla="*/ 61 h 155"/>
              <a:gd name="T76" fmla="*/ 11 w 160"/>
              <a:gd name="T77" fmla="*/ 76 h 155"/>
              <a:gd name="T78" fmla="*/ 23 w 160"/>
              <a:gd name="T79" fmla="*/ 108 h 155"/>
              <a:gd name="T80" fmla="*/ 49 w 160"/>
              <a:gd name="T81" fmla="*/ 106 h 155"/>
              <a:gd name="T82" fmla="*/ 17 w 160"/>
              <a:gd name="T83" fmla="*/ 93 h 155"/>
              <a:gd name="T84" fmla="*/ 62 w 160"/>
              <a:gd name="T85" fmla="*/ 89 h 155"/>
              <a:gd name="T86" fmla="*/ 64 w 160"/>
              <a:gd name="T87" fmla="*/ 93 h 155"/>
              <a:gd name="T88" fmla="*/ 75 w 160"/>
              <a:gd name="T89" fmla="*/ 89 h 155"/>
              <a:gd name="T90" fmla="*/ 64 w 160"/>
              <a:gd name="T91" fmla="*/ 80 h 155"/>
              <a:gd name="T92" fmla="*/ 75 w 160"/>
              <a:gd name="T93" fmla="*/ 78 h 155"/>
              <a:gd name="T94" fmla="*/ 68 w 160"/>
              <a:gd name="T95" fmla="*/ 72 h 155"/>
              <a:gd name="T96" fmla="*/ 66 w 160"/>
              <a:gd name="T97" fmla="*/ 87 h 155"/>
              <a:gd name="T98" fmla="*/ 68 w 160"/>
              <a:gd name="T99" fmla="*/ 89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55">
                <a:moveTo>
                  <a:pt x="93" y="114"/>
                </a:moveTo>
                <a:cubicBezTo>
                  <a:pt x="6" y="114"/>
                  <a:pt x="6" y="114"/>
                  <a:pt x="6" y="114"/>
                </a:cubicBezTo>
                <a:cubicBezTo>
                  <a:pt x="6" y="55"/>
                  <a:pt x="6" y="55"/>
                  <a:pt x="6" y="55"/>
                </a:cubicBezTo>
                <a:cubicBezTo>
                  <a:pt x="134" y="55"/>
                  <a:pt x="134" y="55"/>
                  <a:pt x="134" y="55"/>
                </a:cubicBezTo>
                <a:cubicBezTo>
                  <a:pt x="134" y="61"/>
                  <a:pt x="134" y="61"/>
                  <a:pt x="134" y="61"/>
                </a:cubicBezTo>
                <a:cubicBezTo>
                  <a:pt x="136" y="63"/>
                  <a:pt x="136" y="63"/>
                  <a:pt x="136" y="63"/>
                </a:cubicBezTo>
                <a:cubicBezTo>
                  <a:pt x="138" y="63"/>
                  <a:pt x="138" y="61"/>
                  <a:pt x="138" y="61"/>
                </a:cubicBezTo>
                <a:cubicBezTo>
                  <a:pt x="138" y="53"/>
                  <a:pt x="138" y="53"/>
                  <a:pt x="138" y="53"/>
                </a:cubicBezTo>
                <a:cubicBezTo>
                  <a:pt x="138" y="51"/>
                  <a:pt x="138" y="51"/>
                  <a:pt x="136" y="51"/>
                </a:cubicBezTo>
                <a:cubicBezTo>
                  <a:pt x="4" y="51"/>
                  <a:pt x="4" y="51"/>
                  <a:pt x="4" y="51"/>
                </a:cubicBezTo>
                <a:cubicBezTo>
                  <a:pt x="2" y="51"/>
                  <a:pt x="0" y="51"/>
                  <a:pt x="0" y="53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19"/>
                  <a:pt x="2" y="119"/>
                  <a:pt x="4" y="119"/>
                </a:cubicBezTo>
                <a:cubicBezTo>
                  <a:pt x="93" y="119"/>
                  <a:pt x="93" y="119"/>
                  <a:pt x="93" y="119"/>
                </a:cubicBezTo>
                <a:cubicBezTo>
                  <a:pt x="95" y="119"/>
                  <a:pt x="95" y="119"/>
                  <a:pt x="95" y="117"/>
                </a:cubicBezTo>
                <a:cubicBezTo>
                  <a:pt x="95" y="114"/>
                  <a:pt x="95" y="114"/>
                  <a:pt x="93" y="114"/>
                </a:cubicBezTo>
                <a:close/>
                <a:moveTo>
                  <a:pt x="9" y="44"/>
                </a:moveTo>
                <a:cubicBezTo>
                  <a:pt x="9" y="44"/>
                  <a:pt x="12" y="44"/>
                  <a:pt x="12" y="42"/>
                </a:cubicBezTo>
                <a:cubicBezTo>
                  <a:pt x="16" y="20"/>
                  <a:pt x="16" y="20"/>
                  <a:pt x="16" y="20"/>
                </a:cubicBezTo>
                <a:cubicBezTo>
                  <a:pt x="120" y="44"/>
                  <a:pt x="120" y="44"/>
                  <a:pt x="120" y="44"/>
                </a:cubicBezTo>
                <a:cubicBezTo>
                  <a:pt x="122" y="44"/>
                  <a:pt x="122" y="44"/>
                  <a:pt x="122" y="44"/>
                </a:cubicBezTo>
                <a:cubicBezTo>
                  <a:pt x="122" y="44"/>
                  <a:pt x="124" y="44"/>
                  <a:pt x="124" y="42"/>
                </a:cubicBezTo>
                <a:cubicBezTo>
                  <a:pt x="122" y="40"/>
                  <a:pt x="122" y="40"/>
                  <a:pt x="122" y="40"/>
                </a:cubicBezTo>
                <a:cubicBezTo>
                  <a:pt x="16" y="16"/>
                  <a:pt x="16" y="16"/>
                  <a:pt x="16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16"/>
                  <a:pt x="14" y="16"/>
                  <a:pt x="14" y="18"/>
                </a:cubicBezTo>
                <a:cubicBezTo>
                  <a:pt x="7" y="42"/>
                  <a:pt x="7" y="42"/>
                  <a:pt x="7" y="42"/>
                </a:cubicBezTo>
                <a:cubicBezTo>
                  <a:pt x="7" y="42"/>
                  <a:pt x="7" y="44"/>
                  <a:pt x="9" y="44"/>
                </a:cubicBezTo>
                <a:close/>
                <a:moveTo>
                  <a:pt x="40" y="15"/>
                </a:moveTo>
                <a:cubicBezTo>
                  <a:pt x="45" y="6"/>
                  <a:pt x="45" y="6"/>
                  <a:pt x="45" y="6"/>
                </a:cubicBezTo>
                <a:cubicBezTo>
                  <a:pt x="106" y="32"/>
                  <a:pt x="106" y="32"/>
                  <a:pt x="106" y="32"/>
                </a:cubicBezTo>
                <a:cubicBezTo>
                  <a:pt x="109" y="32"/>
                  <a:pt x="109" y="32"/>
                  <a:pt x="109" y="30"/>
                </a:cubicBezTo>
                <a:cubicBezTo>
                  <a:pt x="111" y="30"/>
                  <a:pt x="109" y="27"/>
                  <a:pt x="109" y="27"/>
                </a:cubicBezTo>
                <a:cubicBezTo>
                  <a:pt x="45" y="0"/>
                  <a:pt x="45" y="0"/>
                  <a:pt x="45" y="0"/>
                </a:cubicBezTo>
                <a:cubicBezTo>
                  <a:pt x="42" y="0"/>
                  <a:pt x="42" y="0"/>
                  <a:pt x="40" y="2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5"/>
                  <a:pt x="36" y="15"/>
                  <a:pt x="36" y="15"/>
                </a:cubicBezTo>
                <a:cubicBezTo>
                  <a:pt x="38" y="17"/>
                  <a:pt x="38" y="15"/>
                  <a:pt x="40" y="15"/>
                </a:cubicBezTo>
                <a:close/>
                <a:moveTo>
                  <a:pt x="112" y="63"/>
                </a:moveTo>
                <a:cubicBezTo>
                  <a:pt x="112" y="61"/>
                  <a:pt x="110" y="61"/>
                  <a:pt x="110" y="61"/>
                </a:cubicBezTo>
                <a:cubicBezTo>
                  <a:pt x="89" y="61"/>
                  <a:pt x="89" y="61"/>
                  <a:pt x="89" y="61"/>
                </a:cubicBezTo>
                <a:cubicBezTo>
                  <a:pt x="87" y="61"/>
                  <a:pt x="87" y="61"/>
                  <a:pt x="87" y="63"/>
                </a:cubicBezTo>
                <a:cubicBezTo>
                  <a:pt x="87" y="65"/>
                  <a:pt x="87" y="65"/>
                  <a:pt x="89" y="65"/>
                </a:cubicBezTo>
                <a:cubicBezTo>
                  <a:pt x="110" y="65"/>
                  <a:pt x="110" y="65"/>
                  <a:pt x="110" y="65"/>
                </a:cubicBezTo>
                <a:cubicBezTo>
                  <a:pt x="110" y="65"/>
                  <a:pt x="112" y="65"/>
                  <a:pt x="112" y="63"/>
                </a:cubicBezTo>
                <a:close/>
                <a:moveTo>
                  <a:pt x="68" y="108"/>
                </a:moveTo>
                <a:cubicBezTo>
                  <a:pt x="81" y="108"/>
                  <a:pt x="92" y="97"/>
                  <a:pt x="92" y="85"/>
                </a:cubicBezTo>
                <a:cubicBezTo>
                  <a:pt x="92" y="72"/>
                  <a:pt x="81" y="61"/>
                  <a:pt x="68" y="61"/>
                </a:cubicBezTo>
                <a:cubicBezTo>
                  <a:pt x="56" y="61"/>
                  <a:pt x="45" y="72"/>
                  <a:pt x="45" y="85"/>
                </a:cubicBezTo>
                <a:cubicBezTo>
                  <a:pt x="45" y="97"/>
                  <a:pt x="56" y="108"/>
                  <a:pt x="68" y="108"/>
                </a:cubicBezTo>
                <a:close/>
                <a:moveTo>
                  <a:pt x="68" y="65"/>
                </a:moveTo>
                <a:cubicBezTo>
                  <a:pt x="79" y="65"/>
                  <a:pt x="88" y="74"/>
                  <a:pt x="88" y="85"/>
                </a:cubicBezTo>
                <a:cubicBezTo>
                  <a:pt x="88" y="95"/>
                  <a:pt x="79" y="104"/>
                  <a:pt x="68" y="104"/>
                </a:cubicBezTo>
                <a:cubicBezTo>
                  <a:pt x="58" y="104"/>
                  <a:pt x="49" y="95"/>
                  <a:pt x="49" y="85"/>
                </a:cubicBezTo>
                <a:cubicBezTo>
                  <a:pt x="49" y="74"/>
                  <a:pt x="58" y="65"/>
                  <a:pt x="68" y="65"/>
                </a:cubicBezTo>
                <a:close/>
                <a:moveTo>
                  <a:pt x="132" y="69"/>
                </a:moveTo>
                <a:cubicBezTo>
                  <a:pt x="117" y="69"/>
                  <a:pt x="102" y="72"/>
                  <a:pt x="102" y="80"/>
                </a:cubicBezTo>
                <a:cubicBezTo>
                  <a:pt x="102" y="144"/>
                  <a:pt x="102" y="144"/>
                  <a:pt x="102" y="144"/>
                </a:cubicBezTo>
                <a:cubicBezTo>
                  <a:pt x="102" y="151"/>
                  <a:pt x="117" y="155"/>
                  <a:pt x="132" y="155"/>
                </a:cubicBezTo>
                <a:cubicBezTo>
                  <a:pt x="145" y="155"/>
                  <a:pt x="160" y="151"/>
                  <a:pt x="160" y="144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72"/>
                  <a:pt x="145" y="69"/>
                  <a:pt x="132" y="69"/>
                </a:cubicBezTo>
                <a:close/>
                <a:moveTo>
                  <a:pt x="156" y="144"/>
                </a:moveTo>
                <a:cubicBezTo>
                  <a:pt x="156" y="144"/>
                  <a:pt x="147" y="148"/>
                  <a:pt x="132" y="148"/>
                </a:cubicBezTo>
                <a:cubicBezTo>
                  <a:pt x="115" y="148"/>
                  <a:pt x="108" y="144"/>
                  <a:pt x="106" y="144"/>
                </a:cubicBezTo>
                <a:cubicBezTo>
                  <a:pt x="106" y="140"/>
                  <a:pt x="106" y="140"/>
                  <a:pt x="106" y="140"/>
                </a:cubicBezTo>
                <a:cubicBezTo>
                  <a:pt x="112" y="142"/>
                  <a:pt x="121" y="144"/>
                  <a:pt x="132" y="144"/>
                </a:cubicBezTo>
                <a:cubicBezTo>
                  <a:pt x="141" y="144"/>
                  <a:pt x="149" y="142"/>
                  <a:pt x="156" y="140"/>
                </a:cubicBezTo>
                <a:lnTo>
                  <a:pt x="156" y="144"/>
                </a:lnTo>
                <a:close/>
                <a:moveTo>
                  <a:pt x="156" y="133"/>
                </a:moveTo>
                <a:cubicBezTo>
                  <a:pt x="156" y="133"/>
                  <a:pt x="147" y="138"/>
                  <a:pt x="132" y="138"/>
                </a:cubicBezTo>
                <a:cubicBezTo>
                  <a:pt x="115" y="138"/>
                  <a:pt x="108" y="133"/>
                  <a:pt x="106" y="133"/>
                </a:cubicBezTo>
                <a:cubicBezTo>
                  <a:pt x="106" y="129"/>
                  <a:pt x="106" y="129"/>
                  <a:pt x="106" y="129"/>
                </a:cubicBezTo>
                <a:cubicBezTo>
                  <a:pt x="112" y="131"/>
                  <a:pt x="121" y="133"/>
                  <a:pt x="132" y="133"/>
                </a:cubicBezTo>
                <a:cubicBezTo>
                  <a:pt x="141" y="133"/>
                  <a:pt x="149" y="131"/>
                  <a:pt x="156" y="129"/>
                </a:cubicBezTo>
                <a:lnTo>
                  <a:pt x="156" y="133"/>
                </a:lnTo>
                <a:close/>
                <a:moveTo>
                  <a:pt x="156" y="123"/>
                </a:moveTo>
                <a:cubicBezTo>
                  <a:pt x="156" y="123"/>
                  <a:pt x="147" y="127"/>
                  <a:pt x="132" y="127"/>
                </a:cubicBezTo>
                <a:cubicBezTo>
                  <a:pt x="115" y="127"/>
                  <a:pt x="108" y="123"/>
                  <a:pt x="106" y="123"/>
                </a:cubicBezTo>
                <a:cubicBezTo>
                  <a:pt x="106" y="119"/>
                  <a:pt x="106" y="119"/>
                  <a:pt x="106" y="119"/>
                </a:cubicBezTo>
                <a:cubicBezTo>
                  <a:pt x="112" y="121"/>
                  <a:pt x="121" y="123"/>
                  <a:pt x="132" y="123"/>
                </a:cubicBezTo>
                <a:cubicBezTo>
                  <a:pt x="141" y="123"/>
                  <a:pt x="149" y="121"/>
                  <a:pt x="156" y="119"/>
                </a:cubicBezTo>
                <a:lnTo>
                  <a:pt x="156" y="123"/>
                </a:lnTo>
                <a:close/>
                <a:moveTo>
                  <a:pt x="156" y="112"/>
                </a:moveTo>
                <a:cubicBezTo>
                  <a:pt x="156" y="112"/>
                  <a:pt x="147" y="116"/>
                  <a:pt x="132" y="116"/>
                </a:cubicBezTo>
                <a:cubicBezTo>
                  <a:pt x="115" y="116"/>
                  <a:pt x="108" y="112"/>
                  <a:pt x="106" y="112"/>
                </a:cubicBezTo>
                <a:cubicBezTo>
                  <a:pt x="106" y="108"/>
                  <a:pt x="106" y="108"/>
                  <a:pt x="106" y="108"/>
                </a:cubicBezTo>
                <a:cubicBezTo>
                  <a:pt x="112" y="110"/>
                  <a:pt x="121" y="112"/>
                  <a:pt x="132" y="112"/>
                </a:cubicBezTo>
                <a:cubicBezTo>
                  <a:pt x="141" y="112"/>
                  <a:pt x="149" y="110"/>
                  <a:pt x="156" y="108"/>
                </a:cubicBezTo>
                <a:lnTo>
                  <a:pt x="156" y="112"/>
                </a:lnTo>
                <a:close/>
                <a:moveTo>
                  <a:pt x="156" y="101"/>
                </a:moveTo>
                <a:cubicBezTo>
                  <a:pt x="156" y="101"/>
                  <a:pt x="147" y="106"/>
                  <a:pt x="132" y="106"/>
                </a:cubicBezTo>
                <a:cubicBezTo>
                  <a:pt x="115" y="106"/>
                  <a:pt x="108" y="101"/>
                  <a:pt x="106" y="101"/>
                </a:cubicBezTo>
                <a:cubicBezTo>
                  <a:pt x="106" y="97"/>
                  <a:pt x="106" y="97"/>
                  <a:pt x="106" y="97"/>
                </a:cubicBezTo>
                <a:cubicBezTo>
                  <a:pt x="112" y="99"/>
                  <a:pt x="121" y="101"/>
                  <a:pt x="132" y="101"/>
                </a:cubicBezTo>
                <a:cubicBezTo>
                  <a:pt x="141" y="101"/>
                  <a:pt x="149" y="99"/>
                  <a:pt x="156" y="97"/>
                </a:cubicBezTo>
                <a:lnTo>
                  <a:pt x="156" y="101"/>
                </a:lnTo>
                <a:close/>
                <a:moveTo>
                  <a:pt x="156" y="91"/>
                </a:moveTo>
                <a:cubicBezTo>
                  <a:pt x="156" y="91"/>
                  <a:pt x="147" y="95"/>
                  <a:pt x="132" y="95"/>
                </a:cubicBezTo>
                <a:cubicBezTo>
                  <a:pt x="115" y="95"/>
                  <a:pt x="108" y="91"/>
                  <a:pt x="106" y="91"/>
                </a:cubicBezTo>
                <a:cubicBezTo>
                  <a:pt x="106" y="87"/>
                  <a:pt x="106" y="87"/>
                  <a:pt x="106" y="87"/>
                </a:cubicBezTo>
                <a:cubicBezTo>
                  <a:pt x="112" y="89"/>
                  <a:pt x="121" y="91"/>
                  <a:pt x="132" y="91"/>
                </a:cubicBezTo>
                <a:cubicBezTo>
                  <a:pt x="141" y="91"/>
                  <a:pt x="149" y="89"/>
                  <a:pt x="156" y="87"/>
                </a:cubicBezTo>
                <a:lnTo>
                  <a:pt x="156" y="91"/>
                </a:lnTo>
                <a:close/>
                <a:moveTo>
                  <a:pt x="132" y="84"/>
                </a:moveTo>
                <a:cubicBezTo>
                  <a:pt x="115" y="84"/>
                  <a:pt x="108" y="80"/>
                  <a:pt x="106" y="80"/>
                </a:cubicBezTo>
                <a:cubicBezTo>
                  <a:pt x="108" y="78"/>
                  <a:pt x="115" y="74"/>
                  <a:pt x="132" y="74"/>
                </a:cubicBezTo>
                <a:cubicBezTo>
                  <a:pt x="147" y="74"/>
                  <a:pt x="156" y="78"/>
                  <a:pt x="156" y="80"/>
                </a:cubicBezTo>
                <a:cubicBezTo>
                  <a:pt x="156" y="80"/>
                  <a:pt x="147" y="84"/>
                  <a:pt x="132" y="84"/>
                </a:cubicBezTo>
                <a:close/>
                <a:moveTo>
                  <a:pt x="28" y="65"/>
                </a:moveTo>
                <a:cubicBezTo>
                  <a:pt x="47" y="65"/>
                  <a:pt x="47" y="65"/>
                  <a:pt x="47" y="65"/>
                </a:cubicBezTo>
                <a:cubicBezTo>
                  <a:pt x="47" y="65"/>
                  <a:pt x="49" y="65"/>
                  <a:pt x="49" y="63"/>
                </a:cubicBezTo>
                <a:cubicBezTo>
                  <a:pt x="49" y="61"/>
                  <a:pt x="47" y="61"/>
                  <a:pt x="47" y="61"/>
                </a:cubicBezTo>
                <a:cubicBezTo>
                  <a:pt x="26" y="61"/>
                  <a:pt x="26" y="61"/>
                  <a:pt x="26" y="61"/>
                </a:cubicBezTo>
                <a:cubicBezTo>
                  <a:pt x="26" y="61"/>
                  <a:pt x="26" y="61"/>
                  <a:pt x="23" y="61"/>
                </a:cubicBezTo>
                <a:cubicBezTo>
                  <a:pt x="13" y="74"/>
                  <a:pt x="13" y="74"/>
                  <a:pt x="13" y="74"/>
                </a:cubicBezTo>
                <a:cubicBezTo>
                  <a:pt x="13" y="74"/>
                  <a:pt x="11" y="74"/>
                  <a:pt x="11" y="76"/>
                </a:cubicBezTo>
                <a:cubicBezTo>
                  <a:pt x="11" y="95"/>
                  <a:pt x="11" y="95"/>
                  <a:pt x="11" y="95"/>
                </a:cubicBezTo>
                <a:cubicBezTo>
                  <a:pt x="13" y="95"/>
                  <a:pt x="13" y="95"/>
                  <a:pt x="13" y="95"/>
                </a:cubicBezTo>
                <a:cubicBezTo>
                  <a:pt x="23" y="108"/>
                  <a:pt x="23" y="108"/>
                  <a:pt x="23" y="108"/>
                </a:cubicBezTo>
                <a:cubicBezTo>
                  <a:pt x="23" y="108"/>
                  <a:pt x="23" y="108"/>
                  <a:pt x="26" y="108"/>
                </a:cubicBezTo>
                <a:cubicBezTo>
                  <a:pt x="47" y="108"/>
                  <a:pt x="47" y="108"/>
                  <a:pt x="47" y="108"/>
                </a:cubicBezTo>
                <a:cubicBezTo>
                  <a:pt x="47" y="108"/>
                  <a:pt x="49" y="108"/>
                  <a:pt x="49" y="106"/>
                </a:cubicBezTo>
                <a:cubicBezTo>
                  <a:pt x="49" y="104"/>
                  <a:pt x="47" y="104"/>
                  <a:pt x="47" y="104"/>
                </a:cubicBezTo>
                <a:cubicBezTo>
                  <a:pt x="26" y="104"/>
                  <a:pt x="26" y="104"/>
                  <a:pt x="26" y="104"/>
                </a:cubicBezTo>
                <a:cubicBezTo>
                  <a:pt x="17" y="93"/>
                  <a:pt x="17" y="93"/>
                  <a:pt x="17" y="93"/>
                </a:cubicBezTo>
                <a:cubicBezTo>
                  <a:pt x="17" y="76"/>
                  <a:pt x="17" y="76"/>
                  <a:pt x="17" y="76"/>
                </a:cubicBezTo>
                <a:cubicBezTo>
                  <a:pt x="28" y="65"/>
                  <a:pt x="28" y="65"/>
                  <a:pt x="28" y="65"/>
                </a:cubicBezTo>
                <a:close/>
                <a:moveTo>
                  <a:pt x="62" y="89"/>
                </a:moveTo>
                <a:cubicBezTo>
                  <a:pt x="60" y="89"/>
                  <a:pt x="60" y="89"/>
                  <a:pt x="60" y="91"/>
                </a:cubicBezTo>
                <a:cubicBezTo>
                  <a:pt x="60" y="93"/>
                  <a:pt x="60" y="93"/>
                  <a:pt x="62" y="93"/>
                </a:cubicBezTo>
                <a:cubicBezTo>
                  <a:pt x="64" y="93"/>
                  <a:pt x="64" y="93"/>
                  <a:pt x="64" y="93"/>
                </a:cubicBezTo>
                <a:cubicBezTo>
                  <a:pt x="64" y="95"/>
                  <a:pt x="66" y="97"/>
                  <a:pt x="68" y="97"/>
                </a:cubicBezTo>
                <a:cubicBezTo>
                  <a:pt x="68" y="97"/>
                  <a:pt x="70" y="95"/>
                  <a:pt x="70" y="93"/>
                </a:cubicBezTo>
                <a:cubicBezTo>
                  <a:pt x="73" y="93"/>
                  <a:pt x="75" y="91"/>
                  <a:pt x="75" y="89"/>
                </a:cubicBezTo>
                <a:cubicBezTo>
                  <a:pt x="75" y="85"/>
                  <a:pt x="73" y="83"/>
                  <a:pt x="68" y="83"/>
                </a:cubicBezTo>
                <a:cubicBezTo>
                  <a:pt x="66" y="83"/>
                  <a:pt x="66" y="83"/>
                  <a:pt x="66" y="83"/>
                </a:cubicBezTo>
                <a:cubicBezTo>
                  <a:pt x="66" y="83"/>
                  <a:pt x="64" y="83"/>
                  <a:pt x="64" y="80"/>
                </a:cubicBezTo>
                <a:cubicBezTo>
                  <a:pt x="66" y="80"/>
                  <a:pt x="66" y="80"/>
                  <a:pt x="66" y="80"/>
                </a:cubicBezTo>
                <a:cubicBezTo>
                  <a:pt x="73" y="80"/>
                  <a:pt x="73" y="80"/>
                  <a:pt x="73" y="80"/>
                </a:cubicBezTo>
                <a:cubicBezTo>
                  <a:pt x="75" y="80"/>
                  <a:pt x="75" y="80"/>
                  <a:pt x="75" y="78"/>
                </a:cubicBezTo>
                <a:cubicBezTo>
                  <a:pt x="75" y="76"/>
                  <a:pt x="75" y="76"/>
                  <a:pt x="73" y="76"/>
                </a:cubicBezTo>
                <a:cubicBezTo>
                  <a:pt x="70" y="76"/>
                  <a:pt x="70" y="76"/>
                  <a:pt x="70" y="76"/>
                </a:cubicBezTo>
                <a:cubicBezTo>
                  <a:pt x="70" y="74"/>
                  <a:pt x="68" y="72"/>
                  <a:pt x="68" y="72"/>
                </a:cubicBezTo>
                <a:cubicBezTo>
                  <a:pt x="66" y="72"/>
                  <a:pt x="64" y="74"/>
                  <a:pt x="64" y="76"/>
                </a:cubicBezTo>
                <a:cubicBezTo>
                  <a:pt x="62" y="76"/>
                  <a:pt x="60" y="78"/>
                  <a:pt x="60" y="80"/>
                </a:cubicBezTo>
                <a:cubicBezTo>
                  <a:pt x="60" y="85"/>
                  <a:pt x="62" y="87"/>
                  <a:pt x="66" y="87"/>
                </a:cubicBezTo>
                <a:cubicBezTo>
                  <a:pt x="68" y="87"/>
                  <a:pt x="68" y="87"/>
                  <a:pt x="68" y="87"/>
                </a:cubicBezTo>
                <a:cubicBezTo>
                  <a:pt x="70" y="87"/>
                  <a:pt x="70" y="89"/>
                  <a:pt x="70" y="89"/>
                </a:cubicBezTo>
                <a:cubicBezTo>
                  <a:pt x="70" y="89"/>
                  <a:pt x="70" y="89"/>
                  <a:pt x="68" y="89"/>
                </a:cubicBezTo>
                <a:cubicBezTo>
                  <a:pt x="62" y="89"/>
                  <a:pt x="62" y="89"/>
                  <a:pt x="62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9A2E8AA9-29DC-101C-89C2-832B2A45C6BC}"/>
              </a:ext>
            </a:extLst>
          </p:cNvPr>
          <p:cNvSpPr>
            <a:spLocks noEditPoints="1"/>
          </p:cNvSpPr>
          <p:nvPr/>
        </p:nvSpPr>
        <p:spPr bwMode="auto">
          <a:xfrm>
            <a:off x="2925763" y="5278438"/>
            <a:ext cx="254000" cy="157163"/>
          </a:xfrm>
          <a:custGeom>
            <a:avLst/>
            <a:gdLst>
              <a:gd name="T0" fmla="*/ 115 w 160"/>
              <a:gd name="T1" fmla="*/ 12 h 99"/>
              <a:gd name="T2" fmla="*/ 115 w 160"/>
              <a:gd name="T3" fmla="*/ 16 h 99"/>
              <a:gd name="T4" fmla="*/ 96 w 160"/>
              <a:gd name="T5" fmla="*/ 10 h 99"/>
              <a:gd name="T6" fmla="*/ 40 w 160"/>
              <a:gd name="T7" fmla="*/ 12 h 99"/>
              <a:gd name="T8" fmla="*/ 38 w 160"/>
              <a:gd name="T9" fmla="*/ 6 h 99"/>
              <a:gd name="T10" fmla="*/ 2 w 160"/>
              <a:gd name="T11" fmla="*/ 0 h 99"/>
              <a:gd name="T12" fmla="*/ 0 w 160"/>
              <a:gd name="T13" fmla="*/ 61 h 99"/>
              <a:gd name="T14" fmla="*/ 23 w 160"/>
              <a:gd name="T15" fmla="*/ 65 h 99"/>
              <a:gd name="T16" fmla="*/ 28 w 160"/>
              <a:gd name="T17" fmla="*/ 61 h 99"/>
              <a:gd name="T18" fmla="*/ 39 w 160"/>
              <a:gd name="T19" fmla="*/ 71 h 99"/>
              <a:gd name="T20" fmla="*/ 81 w 160"/>
              <a:gd name="T21" fmla="*/ 99 h 99"/>
              <a:gd name="T22" fmla="*/ 96 w 160"/>
              <a:gd name="T23" fmla="*/ 97 h 99"/>
              <a:gd name="T24" fmla="*/ 111 w 160"/>
              <a:gd name="T25" fmla="*/ 88 h 99"/>
              <a:gd name="T26" fmla="*/ 124 w 160"/>
              <a:gd name="T27" fmla="*/ 80 h 99"/>
              <a:gd name="T28" fmla="*/ 134 w 160"/>
              <a:gd name="T29" fmla="*/ 66 h 99"/>
              <a:gd name="T30" fmla="*/ 137 w 160"/>
              <a:gd name="T31" fmla="*/ 71 h 99"/>
              <a:gd name="T32" fmla="*/ 160 w 160"/>
              <a:gd name="T33" fmla="*/ 69 h 99"/>
              <a:gd name="T34" fmla="*/ 158 w 160"/>
              <a:gd name="T35" fmla="*/ 5 h 99"/>
              <a:gd name="T36" fmla="*/ 6 w 160"/>
              <a:gd name="T37" fmla="*/ 59 h 99"/>
              <a:gd name="T38" fmla="*/ 34 w 160"/>
              <a:gd name="T39" fmla="*/ 10 h 99"/>
              <a:gd name="T40" fmla="*/ 119 w 160"/>
              <a:gd name="T41" fmla="*/ 76 h 99"/>
              <a:gd name="T42" fmla="*/ 116 w 160"/>
              <a:gd name="T43" fmla="*/ 75 h 99"/>
              <a:gd name="T44" fmla="*/ 92 w 160"/>
              <a:gd name="T45" fmla="*/ 56 h 99"/>
              <a:gd name="T46" fmla="*/ 111 w 160"/>
              <a:gd name="T47" fmla="*/ 79 h 99"/>
              <a:gd name="T48" fmla="*/ 103 w 160"/>
              <a:gd name="T49" fmla="*/ 83 h 99"/>
              <a:gd name="T50" fmla="*/ 86 w 160"/>
              <a:gd name="T51" fmla="*/ 67 h 99"/>
              <a:gd name="T52" fmla="*/ 81 w 160"/>
              <a:gd name="T53" fmla="*/ 72 h 99"/>
              <a:gd name="T54" fmla="*/ 94 w 160"/>
              <a:gd name="T55" fmla="*/ 90 h 99"/>
              <a:gd name="T56" fmla="*/ 89 w 160"/>
              <a:gd name="T57" fmla="*/ 88 h 99"/>
              <a:gd name="T58" fmla="*/ 72 w 160"/>
              <a:gd name="T59" fmla="*/ 73 h 99"/>
              <a:gd name="T60" fmla="*/ 68 w 160"/>
              <a:gd name="T61" fmla="*/ 77 h 99"/>
              <a:gd name="T62" fmla="*/ 73 w 160"/>
              <a:gd name="T63" fmla="*/ 88 h 99"/>
              <a:gd name="T64" fmla="*/ 34 w 160"/>
              <a:gd name="T65" fmla="*/ 59 h 99"/>
              <a:gd name="T66" fmla="*/ 39 w 160"/>
              <a:gd name="T67" fmla="*/ 18 h 99"/>
              <a:gd name="T68" fmla="*/ 60 w 160"/>
              <a:gd name="T69" fmla="*/ 18 h 99"/>
              <a:gd name="T70" fmla="*/ 56 w 160"/>
              <a:gd name="T71" fmla="*/ 46 h 99"/>
              <a:gd name="T72" fmla="*/ 81 w 160"/>
              <a:gd name="T73" fmla="*/ 37 h 99"/>
              <a:gd name="T74" fmla="*/ 98 w 160"/>
              <a:gd name="T75" fmla="*/ 48 h 99"/>
              <a:gd name="T76" fmla="*/ 119 w 160"/>
              <a:gd name="T77" fmla="*/ 76 h 99"/>
              <a:gd name="T78" fmla="*/ 102 w 160"/>
              <a:gd name="T79" fmla="*/ 42 h 99"/>
              <a:gd name="T80" fmla="*/ 83 w 160"/>
              <a:gd name="T81" fmla="*/ 29 h 99"/>
              <a:gd name="T82" fmla="*/ 73 w 160"/>
              <a:gd name="T83" fmla="*/ 31 h 99"/>
              <a:gd name="T84" fmla="*/ 58 w 160"/>
              <a:gd name="T85" fmla="*/ 39 h 99"/>
              <a:gd name="T86" fmla="*/ 64 w 160"/>
              <a:gd name="T87" fmla="*/ 22 h 99"/>
              <a:gd name="T88" fmla="*/ 119 w 160"/>
              <a:gd name="T89" fmla="*/ 24 h 99"/>
              <a:gd name="T90" fmla="*/ 124 w 160"/>
              <a:gd name="T91" fmla="*/ 63 h 99"/>
              <a:gd name="T92" fmla="*/ 139 w 160"/>
              <a:gd name="T93" fmla="*/ 65 h 99"/>
              <a:gd name="T94" fmla="*/ 154 w 160"/>
              <a:gd name="T95" fmla="*/ 12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99">
                <a:moveTo>
                  <a:pt x="158" y="5"/>
                </a:moveTo>
                <a:cubicBezTo>
                  <a:pt x="130" y="5"/>
                  <a:pt x="117" y="12"/>
                  <a:pt x="115" y="12"/>
                </a:cubicBezTo>
                <a:cubicBezTo>
                  <a:pt x="115" y="12"/>
                  <a:pt x="115" y="14"/>
                  <a:pt x="113" y="14"/>
                </a:cubicBezTo>
                <a:cubicBezTo>
                  <a:pt x="113" y="16"/>
                  <a:pt x="113" y="16"/>
                  <a:pt x="115" y="16"/>
                </a:cubicBezTo>
                <a:cubicBezTo>
                  <a:pt x="115" y="16"/>
                  <a:pt x="116" y="16"/>
                  <a:pt x="116" y="17"/>
                </a:cubicBezTo>
                <a:cubicBezTo>
                  <a:pt x="111" y="15"/>
                  <a:pt x="103" y="12"/>
                  <a:pt x="96" y="10"/>
                </a:cubicBezTo>
                <a:cubicBezTo>
                  <a:pt x="82" y="3"/>
                  <a:pt x="74" y="4"/>
                  <a:pt x="66" y="12"/>
                </a:cubicBezTo>
                <a:cubicBezTo>
                  <a:pt x="51" y="12"/>
                  <a:pt x="44" y="12"/>
                  <a:pt x="40" y="12"/>
                </a:cubicBezTo>
                <a:cubicBezTo>
                  <a:pt x="40" y="11"/>
                  <a:pt x="40" y="11"/>
                  <a:pt x="40" y="10"/>
                </a:cubicBezTo>
                <a:cubicBezTo>
                  <a:pt x="40" y="8"/>
                  <a:pt x="40" y="8"/>
                  <a:pt x="38" y="6"/>
                </a:cubicBezTo>
                <a:cubicBezTo>
                  <a:pt x="34" y="2"/>
                  <a:pt x="11" y="0"/>
                  <a:pt x="4" y="0"/>
                </a:cubicBezTo>
                <a:cubicBezTo>
                  <a:pt x="2" y="0"/>
                  <a:pt x="2" y="0"/>
                  <a:pt x="2" y="0"/>
                </a:cubicBezTo>
                <a:cubicBezTo>
                  <a:pt x="0" y="0"/>
                  <a:pt x="0" y="2"/>
                  <a:pt x="0" y="2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3"/>
                  <a:pt x="2" y="65"/>
                  <a:pt x="4" y="65"/>
                </a:cubicBezTo>
                <a:cubicBezTo>
                  <a:pt x="23" y="65"/>
                  <a:pt x="23" y="65"/>
                  <a:pt x="23" y="65"/>
                </a:cubicBezTo>
                <a:cubicBezTo>
                  <a:pt x="25" y="65"/>
                  <a:pt x="25" y="65"/>
                  <a:pt x="28" y="63"/>
                </a:cubicBezTo>
                <a:cubicBezTo>
                  <a:pt x="28" y="63"/>
                  <a:pt x="28" y="62"/>
                  <a:pt x="28" y="61"/>
                </a:cubicBezTo>
                <a:cubicBezTo>
                  <a:pt x="29" y="61"/>
                  <a:pt x="29" y="62"/>
                  <a:pt x="30" y="63"/>
                </a:cubicBezTo>
                <a:cubicBezTo>
                  <a:pt x="34" y="65"/>
                  <a:pt x="37" y="69"/>
                  <a:pt x="39" y="71"/>
                </a:cubicBezTo>
                <a:cubicBezTo>
                  <a:pt x="51" y="82"/>
                  <a:pt x="66" y="93"/>
                  <a:pt x="68" y="95"/>
                </a:cubicBezTo>
                <a:cubicBezTo>
                  <a:pt x="71" y="97"/>
                  <a:pt x="77" y="99"/>
                  <a:pt x="81" y="99"/>
                </a:cubicBezTo>
                <a:cubicBezTo>
                  <a:pt x="83" y="99"/>
                  <a:pt x="85" y="97"/>
                  <a:pt x="88" y="97"/>
                </a:cubicBezTo>
                <a:cubicBezTo>
                  <a:pt x="90" y="97"/>
                  <a:pt x="94" y="97"/>
                  <a:pt x="96" y="97"/>
                </a:cubicBezTo>
                <a:cubicBezTo>
                  <a:pt x="98" y="95"/>
                  <a:pt x="100" y="93"/>
                  <a:pt x="102" y="90"/>
                </a:cubicBezTo>
                <a:cubicBezTo>
                  <a:pt x="105" y="90"/>
                  <a:pt x="109" y="90"/>
                  <a:pt x="111" y="88"/>
                </a:cubicBezTo>
                <a:cubicBezTo>
                  <a:pt x="113" y="86"/>
                  <a:pt x="115" y="84"/>
                  <a:pt x="117" y="82"/>
                </a:cubicBezTo>
                <a:cubicBezTo>
                  <a:pt x="119" y="82"/>
                  <a:pt x="122" y="82"/>
                  <a:pt x="124" y="80"/>
                </a:cubicBezTo>
                <a:cubicBezTo>
                  <a:pt x="127" y="77"/>
                  <a:pt x="128" y="73"/>
                  <a:pt x="127" y="70"/>
                </a:cubicBezTo>
                <a:cubicBezTo>
                  <a:pt x="130" y="68"/>
                  <a:pt x="132" y="67"/>
                  <a:pt x="134" y="66"/>
                </a:cubicBezTo>
                <a:cubicBezTo>
                  <a:pt x="134" y="67"/>
                  <a:pt x="134" y="68"/>
                  <a:pt x="134" y="69"/>
                </a:cubicBezTo>
                <a:cubicBezTo>
                  <a:pt x="134" y="71"/>
                  <a:pt x="137" y="71"/>
                  <a:pt x="137" y="71"/>
                </a:cubicBezTo>
                <a:cubicBezTo>
                  <a:pt x="158" y="71"/>
                  <a:pt x="158" y="71"/>
                  <a:pt x="158" y="71"/>
                </a:cubicBezTo>
                <a:cubicBezTo>
                  <a:pt x="160" y="69"/>
                  <a:pt x="160" y="69"/>
                  <a:pt x="160" y="69"/>
                </a:cubicBezTo>
                <a:cubicBezTo>
                  <a:pt x="160" y="7"/>
                  <a:pt x="160" y="7"/>
                  <a:pt x="160" y="7"/>
                </a:cubicBezTo>
                <a:lnTo>
                  <a:pt x="158" y="5"/>
                </a:lnTo>
                <a:close/>
                <a:moveTo>
                  <a:pt x="21" y="59"/>
                </a:moveTo>
                <a:cubicBezTo>
                  <a:pt x="6" y="59"/>
                  <a:pt x="6" y="59"/>
                  <a:pt x="6" y="59"/>
                </a:cubicBezTo>
                <a:cubicBezTo>
                  <a:pt x="6" y="6"/>
                  <a:pt x="6" y="6"/>
                  <a:pt x="6" y="6"/>
                </a:cubicBezTo>
                <a:cubicBezTo>
                  <a:pt x="17" y="6"/>
                  <a:pt x="30" y="8"/>
                  <a:pt x="34" y="10"/>
                </a:cubicBezTo>
                <a:cubicBezTo>
                  <a:pt x="32" y="25"/>
                  <a:pt x="23" y="50"/>
                  <a:pt x="21" y="59"/>
                </a:cubicBezTo>
                <a:close/>
                <a:moveTo>
                  <a:pt x="119" y="76"/>
                </a:moveTo>
                <a:cubicBezTo>
                  <a:pt x="118" y="76"/>
                  <a:pt x="117" y="76"/>
                  <a:pt x="116" y="76"/>
                </a:cubicBezTo>
                <a:cubicBezTo>
                  <a:pt x="116" y="75"/>
                  <a:pt x="116" y="75"/>
                  <a:pt x="116" y="75"/>
                </a:cubicBezTo>
                <a:cubicBezTo>
                  <a:pt x="114" y="73"/>
                  <a:pt x="103" y="62"/>
                  <a:pt x="96" y="56"/>
                </a:cubicBezTo>
                <a:cubicBezTo>
                  <a:pt x="94" y="54"/>
                  <a:pt x="92" y="54"/>
                  <a:pt x="92" y="56"/>
                </a:cubicBezTo>
                <a:cubicBezTo>
                  <a:pt x="89" y="56"/>
                  <a:pt x="89" y="58"/>
                  <a:pt x="92" y="60"/>
                </a:cubicBezTo>
                <a:cubicBezTo>
                  <a:pt x="94" y="62"/>
                  <a:pt x="107" y="75"/>
                  <a:pt x="111" y="79"/>
                </a:cubicBezTo>
                <a:cubicBezTo>
                  <a:pt x="110" y="80"/>
                  <a:pt x="109" y="82"/>
                  <a:pt x="109" y="82"/>
                </a:cubicBezTo>
                <a:cubicBezTo>
                  <a:pt x="107" y="84"/>
                  <a:pt x="105" y="84"/>
                  <a:pt x="103" y="83"/>
                </a:cubicBezTo>
                <a:cubicBezTo>
                  <a:pt x="103" y="82"/>
                  <a:pt x="103" y="82"/>
                  <a:pt x="103" y="82"/>
                </a:cubicBezTo>
                <a:cubicBezTo>
                  <a:pt x="99" y="80"/>
                  <a:pt x="88" y="69"/>
                  <a:pt x="86" y="67"/>
                </a:cubicBezTo>
                <a:cubicBezTo>
                  <a:pt x="86" y="65"/>
                  <a:pt x="83" y="65"/>
                  <a:pt x="81" y="65"/>
                </a:cubicBezTo>
                <a:cubicBezTo>
                  <a:pt x="81" y="67"/>
                  <a:pt x="81" y="69"/>
                  <a:pt x="81" y="72"/>
                </a:cubicBezTo>
                <a:cubicBezTo>
                  <a:pt x="81" y="72"/>
                  <a:pt x="91" y="81"/>
                  <a:pt x="97" y="86"/>
                </a:cubicBezTo>
                <a:cubicBezTo>
                  <a:pt x="96" y="88"/>
                  <a:pt x="95" y="89"/>
                  <a:pt x="94" y="90"/>
                </a:cubicBezTo>
                <a:cubicBezTo>
                  <a:pt x="92" y="90"/>
                  <a:pt x="90" y="90"/>
                  <a:pt x="90" y="88"/>
                </a:cubicBezTo>
                <a:cubicBezTo>
                  <a:pt x="89" y="88"/>
                  <a:pt x="89" y="88"/>
                  <a:pt x="89" y="88"/>
                </a:cubicBezTo>
                <a:cubicBezTo>
                  <a:pt x="89" y="88"/>
                  <a:pt x="89" y="88"/>
                  <a:pt x="89" y="88"/>
                </a:cubicBezTo>
                <a:cubicBezTo>
                  <a:pt x="85" y="84"/>
                  <a:pt x="74" y="75"/>
                  <a:pt x="72" y="73"/>
                </a:cubicBezTo>
                <a:cubicBezTo>
                  <a:pt x="72" y="71"/>
                  <a:pt x="70" y="71"/>
                  <a:pt x="68" y="73"/>
                </a:cubicBezTo>
                <a:cubicBezTo>
                  <a:pt x="66" y="73"/>
                  <a:pt x="66" y="75"/>
                  <a:pt x="68" y="77"/>
                </a:cubicBezTo>
                <a:cubicBezTo>
                  <a:pt x="69" y="79"/>
                  <a:pt x="76" y="86"/>
                  <a:pt x="81" y="90"/>
                </a:cubicBezTo>
                <a:cubicBezTo>
                  <a:pt x="79" y="90"/>
                  <a:pt x="75" y="90"/>
                  <a:pt x="73" y="88"/>
                </a:cubicBezTo>
                <a:cubicBezTo>
                  <a:pt x="71" y="86"/>
                  <a:pt x="56" y="76"/>
                  <a:pt x="43" y="65"/>
                </a:cubicBezTo>
                <a:cubicBezTo>
                  <a:pt x="41" y="65"/>
                  <a:pt x="39" y="61"/>
                  <a:pt x="34" y="59"/>
                </a:cubicBezTo>
                <a:cubicBezTo>
                  <a:pt x="32" y="57"/>
                  <a:pt x="30" y="55"/>
                  <a:pt x="30" y="53"/>
                </a:cubicBezTo>
                <a:cubicBezTo>
                  <a:pt x="33" y="43"/>
                  <a:pt x="37" y="29"/>
                  <a:pt x="39" y="18"/>
                </a:cubicBezTo>
                <a:cubicBezTo>
                  <a:pt x="50" y="18"/>
                  <a:pt x="57" y="18"/>
                  <a:pt x="60" y="18"/>
                </a:cubicBezTo>
                <a:cubicBezTo>
                  <a:pt x="60" y="18"/>
                  <a:pt x="60" y="18"/>
                  <a:pt x="60" y="18"/>
                </a:cubicBezTo>
                <a:cubicBezTo>
                  <a:pt x="56" y="22"/>
                  <a:pt x="49" y="33"/>
                  <a:pt x="51" y="39"/>
                </a:cubicBezTo>
                <a:cubicBezTo>
                  <a:pt x="51" y="42"/>
                  <a:pt x="54" y="44"/>
                  <a:pt x="56" y="46"/>
                </a:cubicBezTo>
                <a:cubicBezTo>
                  <a:pt x="64" y="48"/>
                  <a:pt x="71" y="46"/>
                  <a:pt x="75" y="37"/>
                </a:cubicBezTo>
                <a:cubicBezTo>
                  <a:pt x="77" y="37"/>
                  <a:pt x="79" y="37"/>
                  <a:pt x="81" y="37"/>
                </a:cubicBezTo>
                <a:cubicBezTo>
                  <a:pt x="81" y="37"/>
                  <a:pt x="81" y="35"/>
                  <a:pt x="83" y="35"/>
                </a:cubicBezTo>
                <a:cubicBezTo>
                  <a:pt x="88" y="39"/>
                  <a:pt x="92" y="44"/>
                  <a:pt x="98" y="48"/>
                </a:cubicBezTo>
                <a:cubicBezTo>
                  <a:pt x="107" y="56"/>
                  <a:pt x="117" y="65"/>
                  <a:pt x="122" y="69"/>
                </a:cubicBezTo>
                <a:cubicBezTo>
                  <a:pt x="122" y="71"/>
                  <a:pt x="122" y="73"/>
                  <a:pt x="119" y="76"/>
                </a:cubicBezTo>
                <a:close/>
                <a:moveTo>
                  <a:pt x="124" y="63"/>
                </a:moveTo>
                <a:cubicBezTo>
                  <a:pt x="120" y="57"/>
                  <a:pt x="111" y="50"/>
                  <a:pt x="102" y="42"/>
                </a:cubicBezTo>
                <a:cubicBezTo>
                  <a:pt x="96" y="37"/>
                  <a:pt x="90" y="33"/>
                  <a:pt x="85" y="29"/>
                </a:cubicBezTo>
                <a:cubicBezTo>
                  <a:pt x="83" y="29"/>
                  <a:pt x="83" y="29"/>
                  <a:pt x="83" y="29"/>
                </a:cubicBezTo>
                <a:cubicBezTo>
                  <a:pt x="81" y="29"/>
                  <a:pt x="79" y="31"/>
                  <a:pt x="79" y="31"/>
                </a:cubicBezTo>
                <a:cubicBezTo>
                  <a:pt x="77" y="31"/>
                  <a:pt x="75" y="31"/>
                  <a:pt x="73" y="31"/>
                </a:cubicBezTo>
                <a:cubicBezTo>
                  <a:pt x="73" y="31"/>
                  <a:pt x="73" y="33"/>
                  <a:pt x="71" y="33"/>
                </a:cubicBezTo>
                <a:cubicBezTo>
                  <a:pt x="66" y="39"/>
                  <a:pt x="62" y="39"/>
                  <a:pt x="58" y="39"/>
                </a:cubicBezTo>
                <a:cubicBezTo>
                  <a:pt x="58" y="37"/>
                  <a:pt x="58" y="37"/>
                  <a:pt x="58" y="37"/>
                </a:cubicBezTo>
                <a:cubicBezTo>
                  <a:pt x="56" y="35"/>
                  <a:pt x="60" y="27"/>
                  <a:pt x="64" y="22"/>
                </a:cubicBezTo>
                <a:cubicBezTo>
                  <a:pt x="75" y="12"/>
                  <a:pt x="81" y="10"/>
                  <a:pt x="92" y="14"/>
                </a:cubicBezTo>
                <a:cubicBezTo>
                  <a:pt x="105" y="20"/>
                  <a:pt x="117" y="24"/>
                  <a:pt x="119" y="24"/>
                </a:cubicBezTo>
                <a:cubicBezTo>
                  <a:pt x="123" y="34"/>
                  <a:pt x="128" y="48"/>
                  <a:pt x="131" y="58"/>
                </a:cubicBezTo>
                <a:cubicBezTo>
                  <a:pt x="127" y="61"/>
                  <a:pt x="125" y="62"/>
                  <a:pt x="124" y="63"/>
                </a:cubicBezTo>
                <a:close/>
                <a:moveTo>
                  <a:pt x="154" y="65"/>
                </a:moveTo>
                <a:cubicBezTo>
                  <a:pt x="139" y="65"/>
                  <a:pt x="139" y="65"/>
                  <a:pt x="139" y="65"/>
                </a:cubicBezTo>
                <a:cubicBezTo>
                  <a:pt x="137" y="54"/>
                  <a:pt x="128" y="29"/>
                  <a:pt x="122" y="16"/>
                </a:cubicBezTo>
                <a:cubicBezTo>
                  <a:pt x="126" y="16"/>
                  <a:pt x="139" y="12"/>
                  <a:pt x="154" y="12"/>
                </a:cubicBezTo>
                <a:lnTo>
                  <a:pt x="154" y="6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E8BE512D-DA66-96A3-C7A7-5D6E882092FB}"/>
              </a:ext>
            </a:extLst>
          </p:cNvPr>
          <p:cNvSpPr>
            <a:spLocks noEditPoints="1"/>
          </p:cNvSpPr>
          <p:nvPr/>
        </p:nvSpPr>
        <p:spPr bwMode="auto">
          <a:xfrm>
            <a:off x="2381251" y="5229225"/>
            <a:ext cx="255588" cy="254000"/>
          </a:xfrm>
          <a:custGeom>
            <a:avLst/>
            <a:gdLst>
              <a:gd name="T0" fmla="*/ 135 w 161"/>
              <a:gd name="T1" fmla="*/ 49 h 160"/>
              <a:gd name="T2" fmla="*/ 122 w 161"/>
              <a:gd name="T3" fmla="*/ 26 h 160"/>
              <a:gd name="T4" fmla="*/ 105 w 161"/>
              <a:gd name="T5" fmla="*/ 5 h 160"/>
              <a:gd name="T6" fmla="*/ 13 w 161"/>
              <a:gd name="T7" fmla="*/ 0 h 160"/>
              <a:gd name="T8" fmla="*/ 0 w 161"/>
              <a:gd name="T9" fmla="*/ 145 h 160"/>
              <a:gd name="T10" fmla="*/ 107 w 161"/>
              <a:gd name="T11" fmla="*/ 160 h 160"/>
              <a:gd name="T12" fmla="*/ 122 w 161"/>
              <a:gd name="T13" fmla="*/ 105 h 160"/>
              <a:gd name="T14" fmla="*/ 157 w 161"/>
              <a:gd name="T15" fmla="*/ 49 h 160"/>
              <a:gd name="T16" fmla="*/ 97 w 161"/>
              <a:gd name="T17" fmla="*/ 11 h 160"/>
              <a:gd name="T18" fmla="*/ 112 w 161"/>
              <a:gd name="T19" fmla="*/ 28 h 160"/>
              <a:gd name="T20" fmla="*/ 92 w 161"/>
              <a:gd name="T21" fmla="*/ 9 h 160"/>
              <a:gd name="T22" fmla="*/ 107 w 161"/>
              <a:gd name="T23" fmla="*/ 150 h 160"/>
              <a:gd name="T24" fmla="*/ 9 w 161"/>
              <a:gd name="T25" fmla="*/ 145 h 160"/>
              <a:gd name="T26" fmla="*/ 13 w 161"/>
              <a:gd name="T27" fmla="*/ 9 h 160"/>
              <a:gd name="T28" fmla="*/ 84 w 161"/>
              <a:gd name="T29" fmla="*/ 32 h 160"/>
              <a:gd name="T30" fmla="*/ 112 w 161"/>
              <a:gd name="T31" fmla="*/ 37 h 160"/>
              <a:gd name="T32" fmla="*/ 99 w 161"/>
              <a:gd name="T33" fmla="*/ 88 h 160"/>
              <a:gd name="T34" fmla="*/ 90 w 161"/>
              <a:gd name="T35" fmla="*/ 96 h 160"/>
              <a:gd name="T36" fmla="*/ 86 w 161"/>
              <a:gd name="T37" fmla="*/ 120 h 160"/>
              <a:gd name="T38" fmla="*/ 109 w 161"/>
              <a:gd name="T39" fmla="*/ 115 h 160"/>
              <a:gd name="T40" fmla="*/ 112 w 161"/>
              <a:gd name="T41" fmla="*/ 145 h 160"/>
              <a:gd name="T42" fmla="*/ 105 w 161"/>
              <a:gd name="T43" fmla="*/ 107 h 160"/>
              <a:gd name="T44" fmla="*/ 99 w 161"/>
              <a:gd name="T45" fmla="*/ 101 h 160"/>
              <a:gd name="T46" fmla="*/ 107 w 161"/>
              <a:gd name="T47" fmla="*/ 105 h 160"/>
              <a:gd name="T48" fmla="*/ 107 w 161"/>
              <a:gd name="T49" fmla="*/ 90 h 160"/>
              <a:gd name="T50" fmla="*/ 137 w 161"/>
              <a:gd name="T51" fmla="*/ 75 h 160"/>
              <a:gd name="T52" fmla="*/ 148 w 161"/>
              <a:gd name="T53" fmla="*/ 62 h 160"/>
              <a:gd name="T54" fmla="*/ 137 w 161"/>
              <a:gd name="T55" fmla="*/ 62 h 160"/>
              <a:gd name="T56" fmla="*/ 148 w 161"/>
              <a:gd name="T57" fmla="*/ 56 h 160"/>
              <a:gd name="T58" fmla="*/ 24 w 161"/>
              <a:gd name="T59" fmla="*/ 55 h 160"/>
              <a:gd name="T60" fmla="*/ 92 w 161"/>
              <a:gd name="T61" fmla="*/ 51 h 160"/>
              <a:gd name="T62" fmla="*/ 24 w 161"/>
              <a:gd name="T63" fmla="*/ 47 h 160"/>
              <a:gd name="T64" fmla="*/ 24 w 161"/>
              <a:gd name="T65" fmla="*/ 55 h 160"/>
              <a:gd name="T66" fmla="*/ 71 w 161"/>
              <a:gd name="T67" fmla="*/ 74 h 160"/>
              <a:gd name="T68" fmla="*/ 71 w 161"/>
              <a:gd name="T69" fmla="*/ 64 h 160"/>
              <a:gd name="T70" fmla="*/ 17 w 161"/>
              <a:gd name="T71" fmla="*/ 70 h 160"/>
              <a:gd name="T72" fmla="*/ 24 w 161"/>
              <a:gd name="T73" fmla="*/ 93 h 160"/>
              <a:gd name="T74" fmla="*/ 75 w 161"/>
              <a:gd name="T75" fmla="*/ 87 h 160"/>
              <a:gd name="T76" fmla="*/ 24 w 161"/>
              <a:gd name="T77" fmla="*/ 83 h 160"/>
              <a:gd name="T78" fmla="*/ 24 w 161"/>
              <a:gd name="T79" fmla="*/ 93 h 160"/>
              <a:gd name="T80" fmla="*/ 71 w 161"/>
              <a:gd name="T81" fmla="*/ 103 h 160"/>
              <a:gd name="T82" fmla="*/ 17 w 161"/>
              <a:gd name="T83" fmla="*/ 107 h 160"/>
              <a:gd name="T84" fmla="*/ 71 w 161"/>
              <a:gd name="T85" fmla="*/ 112 h 160"/>
              <a:gd name="T86" fmla="*/ 87 w 161"/>
              <a:gd name="T87" fmla="*/ 130 h 160"/>
              <a:gd name="T88" fmla="*/ 55 w 161"/>
              <a:gd name="T89" fmla="*/ 136 h 160"/>
              <a:gd name="T90" fmla="*/ 87 w 161"/>
              <a:gd name="T91" fmla="*/ 140 h 160"/>
              <a:gd name="T92" fmla="*/ 87 w 161"/>
              <a:gd name="T93" fmla="*/ 1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1" h="160">
                <a:moveTo>
                  <a:pt x="157" y="49"/>
                </a:moveTo>
                <a:cubicBezTo>
                  <a:pt x="150" y="45"/>
                  <a:pt x="142" y="45"/>
                  <a:pt x="135" y="49"/>
                </a:cubicBezTo>
                <a:cubicBezTo>
                  <a:pt x="133" y="51"/>
                  <a:pt x="122" y="62"/>
                  <a:pt x="122" y="64"/>
                </a:cubicBezTo>
                <a:cubicBezTo>
                  <a:pt x="122" y="26"/>
                  <a:pt x="122" y="26"/>
                  <a:pt x="122" y="26"/>
                </a:cubicBezTo>
                <a:cubicBezTo>
                  <a:pt x="122" y="24"/>
                  <a:pt x="120" y="19"/>
                  <a:pt x="118" y="17"/>
                </a:cubicBezTo>
                <a:cubicBezTo>
                  <a:pt x="105" y="5"/>
                  <a:pt x="105" y="5"/>
                  <a:pt x="105" y="5"/>
                </a:cubicBezTo>
                <a:cubicBezTo>
                  <a:pt x="101" y="0"/>
                  <a:pt x="99" y="0"/>
                  <a:pt x="94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7" y="0"/>
                  <a:pt x="0" y="7"/>
                  <a:pt x="0" y="13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7" y="160"/>
                  <a:pt x="13" y="160"/>
                </a:cubicBezTo>
                <a:cubicBezTo>
                  <a:pt x="107" y="160"/>
                  <a:pt x="107" y="160"/>
                  <a:pt x="107" y="160"/>
                </a:cubicBezTo>
                <a:cubicBezTo>
                  <a:pt x="116" y="160"/>
                  <a:pt x="122" y="154"/>
                  <a:pt x="122" y="145"/>
                </a:cubicBezTo>
                <a:cubicBezTo>
                  <a:pt x="122" y="105"/>
                  <a:pt x="122" y="105"/>
                  <a:pt x="122" y="105"/>
                </a:cubicBezTo>
                <a:cubicBezTo>
                  <a:pt x="157" y="71"/>
                  <a:pt x="157" y="71"/>
                  <a:pt x="157" y="71"/>
                </a:cubicBezTo>
                <a:cubicBezTo>
                  <a:pt x="161" y="64"/>
                  <a:pt x="161" y="56"/>
                  <a:pt x="157" y="49"/>
                </a:cubicBezTo>
                <a:close/>
                <a:moveTo>
                  <a:pt x="92" y="9"/>
                </a:moveTo>
                <a:cubicBezTo>
                  <a:pt x="94" y="9"/>
                  <a:pt x="97" y="9"/>
                  <a:pt x="97" y="11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2" y="26"/>
                  <a:pt x="112" y="26"/>
                  <a:pt x="112" y="28"/>
                </a:cubicBezTo>
                <a:cubicBezTo>
                  <a:pt x="92" y="28"/>
                  <a:pt x="92" y="28"/>
                  <a:pt x="92" y="28"/>
                </a:cubicBezTo>
                <a:lnTo>
                  <a:pt x="92" y="9"/>
                </a:lnTo>
                <a:close/>
                <a:moveTo>
                  <a:pt x="112" y="145"/>
                </a:moveTo>
                <a:cubicBezTo>
                  <a:pt x="112" y="147"/>
                  <a:pt x="109" y="150"/>
                  <a:pt x="107" y="150"/>
                </a:cubicBezTo>
                <a:cubicBezTo>
                  <a:pt x="13" y="150"/>
                  <a:pt x="13" y="150"/>
                  <a:pt x="13" y="150"/>
                </a:cubicBezTo>
                <a:cubicBezTo>
                  <a:pt x="11" y="150"/>
                  <a:pt x="9" y="147"/>
                  <a:pt x="9" y="145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1"/>
                  <a:pt x="11" y="9"/>
                  <a:pt x="13" y="9"/>
                </a:cubicBezTo>
                <a:cubicBezTo>
                  <a:pt x="84" y="9"/>
                  <a:pt x="84" y="9"/>
                  <a:pt x="84" y="9"/>
                </a:cubicBezTo>
                <a:cubicBezTo>
                  <a:pt x="84" y="32"/>
                  <a:pt x="84" y="32"/>
                  <a:pt x="84" y="32"/>
                </a:cubicBezTo>
                <a:cubicBezTo>
                  <a:pt x="84" y="34"/>
                  <a:pt x="86" y="37"/>
                  <a:pt x="88" y="37"/>
                </a:cubicBezTo>
                <a:cubicBezTo>
                  <a:pt x="112" y="37"/>
                  <a:pt x="112" y="37"/>
                  <a:pt x="112" y="37"/>
                </a:cubicBezTo>
                <a:cubicBezTo>
                  <a:pt x="112" y="73"/>
                  <a:pt x="112" y="73"/>
                  <a:pt x="112" y="73"/>
                </a:cubicBezTo>
                <a:cubicBezTo>
                  <a:pt x="99" y="88"/>
                  <a:pt x="99" y="88"/>
                  <a:pt x="99" y="88"/>
                </a:cubicBezTo>
                <a:cubicBezTo>
                  <a:pt x="92" y="94"/>
                  <a:pt x="92" y="94"/>
                  <a:pt x="92" y="94"/>
                </a:cubicBezTo>
                <a:cubicBezTo>
                  <a:pt x="90" y="94"/>
                  <a:pt x="90" y="94"/>
                  <a:pt x="90" y="96"/>
                </a:cubicBezTo>
                <a:cubicBezTo>
                  <a:pt x="84" y="115"/>
                  <a:pt x="84" y="115"/>
                  <a:pt x="84" y="115"/>
                </a:cubicBezTo>
                <a:cubicBezTo>
                  <a:pt x="84" y="118"/>
                  <a:pt x="84" y="120"/>
                  <a:pt x="86" y="120"/>
                </a:cubicBezTo>
                <a:cubicBezTo>
                  <a:pt x="86" y="122"/>
                  <a:pt x="88" y="122"/>
                  <a:pt x="90" y="122"/>
                </a:cubicBezTo>
                <a:cubicBezTo>
                  <a:pt x="109" y="115"/>
                  <a:pt x="109" y="115"/>
                  <a:pt x="109" y="115"/>
                </a:cubicBezTo>
                <a:cubicBezTo>
                  <a:pt x="112" y="113"/>
                  <a:pt x="112" y="113"/>
                  <a:pt x="112" y="113"/>
                </a:cubicBezTo>
                <a:lnTo>
                  <a:pt x="112" y="145"/>
                </a:lnTo>
                <a:close/>
                <a:moveTo>
                  <a:pt x="107" y="105"/>
                </a:moveTo>
                <a:cubicBezTo>
                  <a:pt x="105" y="107"/>
                  <a:pt x="105" y="107"/>
                  <a:pt x="105" y="107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99" y="101"/>
                  <a:pt x="99" y="101"/>
                  <a:pt x="99" y="101"/>
                </a:cubicBezTo>
                <a:cubicBezTo>
                  <a:pt x="101" y="96"/>
                  <a:pt x="101" y="96"/>
                  <a:pt x="101" y="96"/>
                </a:cubicBezTo>
                <a:cubicBezTo>
                  <a:pt x="107" y="105"/>
                  <a:pt x="107" y="105"/>
                  <a:pt x="107" y="105"/>
                </a:cubicBezTo>
                <a:close/>
                <a:moveTo>
                  <a:pt x="116" y="96"/>
                </a:moveTo>
                <a:cubicBezTo>
                  <a:pt x="107" y="90"/>
                  <a:pt x="107" y="90"/>
                  <a:pt x="107" y="90"/>
                </a:cubicBezTo>
                <a:cubicBezTo>
                  <a:pt x="112" y="88"/>
                  <a:pt x="127" y="71"/>
                  <a:pt x="131" y="69"/>
                </a:cubicBezTo>
                <a:cubicBezTo>
                  <a:pt x="137" y="75"/>
                  <a:pt x="137" y="75"/>
                  <a:pt x="137" y="75"/>
                </a:cubicBezTo>
                <a:lnTo>
                  <a:pt x="116" y="96"/>
                </a:lnTo>
                <a:close/>
                <a:moveTo>
                  <a:pt x="148" y="62"/>
                </a:moveTo>
                <a:cubicBezTo>
                  <a:pt x="144" y="69"/>
                  <a:pt x="144" y="69"/>
                  <a:pt x="144" y="69"/>
                </a:cubicBezTo>
                <a:cubicBezTo>
                  <a:pt x="137" y="62"/>
                  <a:pt x="137" y="62"/>
                  <a:pt x="137" y="62"/>
                </a:cubicBezTo>
                <a:cubicBezTo>
                  <a:pt x="142" y="56"/>
                  <a:pt x="142" y="56"/>
                  <a:pt x="142" y="56"/>
                </a:cubicBezTo>
                <a:cubicBezTo>
                  <a:pt x="144" y="54"/>
                  <a:pt x="148" y="54"/>
                  <a:pt x="148" y="56"/>
                </a:cubicBezTo>
                <a:cubicBezTo>
                  <a:pt x="150" y="58"/>
                  <a:pt x="150" y="62"/>
                  <a:pt x="148" y="62"/>
                </a:cubicBezTo>
                <a:close/>
                <a:moveTo>
                  <a:pt x="24" y="55"/>
                </a:moveTo>
                <a:cubicBezTo>
                  <a:pt x="87" y="55"/>
                  <a:pt x="87" y="55"/>
                  <a:pt x="87" y="55"/>
                </a:cubicBezTo>
                <a:cubicBezTo>
                  <a:pt x="92" y="55"/>
                  <a:pt x="92" y="53"/>
                  <a:pt x="92" y="51"/>
                </a:cubicBezTo>
                <a:cubicBezTo>
                  <a:pt x="92" y="49"/>
                  <a:pt x="92" y="47"/>
                  <a:pt x="87" y="47"/>
                </a:cubicBezTo>
                <a:cubicBezTo>
                  <a:pt x="24" y="47"/>
                  <a:pt x="24" y="47"/>
                  <a:pt x="24" y="47"/>
                </a:cubicBezTo>
                <a:cubicBezTo>
                  <a:pt x="20" y="47"/>
                  <a:pt x="17" y="49"/>
                  <a:pt x="17" y="51"/>
                </a:cubicBezTo>
                <a:cubicBezTo>
                  <a:pt x="17" y="53"/>
                  <a:pt x="20" y="55"/>
                  <a:pt x="24" y="55"/>
                </a:cubicBezTo>
                <a:close/>
                <a:moveTo>
                  <a:pt x="24" y="74"/>
                </a:moveTo>
                <a:cubicBezTo>
                  <a:pt x="71" y="74"/>
                  <a:pt x="71" y="74"/>
                  <a:pt x="71" y="74"/>
                </a:cubicBezTo>
                <a:cubicBezTo>
                  <a:pt x="73" y="74"/>
                  <a:pt x="75" y="72"/>
                  <a:pt x="75" y="70"/>
                </a:cubicBezTo>
                <a:cubicBezTo>
                  <a:pt x="75" y="66"/>
                  <a:pt x="73" y="64"/>
                  <a:pt x="71" y="64"/>
                </a:cubicBezTo>
                <a:cubicBezTo>
                  <a:pt x="24" y="64"/>
                  <a:pt x="24" y="64"/>
                  <a:pt x="24" y="64"/>
                </a:cubicBezTo>
                <a:cubicBezTo>
                  <a:pt x="20" y="64"/>
                  <a:pt x="17" y="66"/>
                  <a:pt x="17" y="70"/>
                </a:cubicBezTo>
                <a:cubicBezTo>
                  <a:pt x="17" y="72"/>
                  <a:pt x="20" y="74"/>
                  <a:pt x="24" y="74"/>
                </a:cubicBezTo>
                <a:close/>
                <a:moveTo>
                  <a:pt x="24" y="93"/>
                </a:moveTo>
                <a:cubicBezTo>
                  <a:pt x="71" y="93"/>
                  <a:pt x="71" y="93"/>
                  <a:pt x="71" y="93"/>
                </a:cubicBezTo>
                <a:cubicBezTo>
                  <a:pt x="73" y="93"/>
                  <a:pt x="75" y="91"/>
                  <a:pt x="75" y="87"/>
                </a:cubicBezTo>
                <a:cubicBezTo>
                  <a:pt x="75" y="85"/>
                  <a:pt x="73" y="83"/>
                  <a:pt x="71" y="83"/>
                </a:cubicBezTo>
                <a:cubicBezTo>
                  <a:pt x="24" y="83"/>
                  <a:pt x="24" y="83"/>
                  <a:pt x="24" y="83"/>
                </a:cubicBezTo>
                <a:cubicBezTo>
                  <a:pt x="20" y="83"/>
                  <a:pt x="17" y="85"/>
                  <a:pt x="17" y="87"/>
                </a:cubicBezTo>
                <a:cubicBezTo>
                  <a:pt x="17" y="91"/>
                  <a:pt x="20" y="93"/>
                  <a:pt x="24" y="93"/>
                </a:cubicBezTo>
                <a:close/>
                <a:moveTo>
                  <a:pt x="75" y="107"/>
                </a:moveTo>
                <a:cubicBezTo>
                  <a:pt x="75" y="105"/>
                  <a:pt x="73" y="103"/>
                  <a:pt x="71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0" y="103"/>
                  <a:pt x="17" y="105"/>
                  <a:pt x="17" y="107"/>
                </a:cubicBezTo>
                <a:cubicBezTo>
                  <a:pt x="17" y="109"/>
                  <a:pt x="20" y="112"/>
                  <a:pt x="24" y="112"/>
                </a:cubicBezTo>
                <a:cubicBezTo>
                  <a:pt x="71" y="112"/>
                  <a:pt x="71" y="112"/>
                  <a:pt x="71" y="112"/>
                </a:cubicBezTo>
                <a:cubicBezTo>
                  <a:pt x="73" y="112"/>
                  <a:pt x="75" y="109"/>
                  <a:pt x="75" y="107"/>
                </a:cubicBezTo>
                <a:close/>
                <a:moveTo>
                  <a:pt x="87" y="130"/>
                </a:moveTo>
                <a:cubicBezTo>
                  <a:pt x="60" y="130"/>
                  <a:pt x="60" y="130"/>
                  <a:pt x="60" y="130"/>
                </a:cubicBezTo>
                <a:cubicBezTo>
                  <a:pt x="58" y="130"/>
                  <a:pt x="55" y="132"/>
                  <a:pt x="55" y="136"/>
                </a:cubicBezTo>
                <a:cubicBezTo>
                  <a:pt x="55" y="138"/>
                  <a:pt x="58" y="140"/>
                  <a:pt x="60" y="140"/>
                </a:cubicBezTo>
                <a:cubicBezTo>
                  <a:pt x="87" y="140"/>
                  <a:pt x="87" y="140"/>
                  <a:pt x="87" y="140"/>
                </a:cubicBezTo>
                <a:cubicBezTo>
                  <a:pt x="92" y="140"/>
                  <a:pt x="92" y="138"/>
                  <a:pt x="92" y="136"/>
                </a:cubicBezTo>
                <a:cubicBezTo>
                  <a:pt x="92" y="132"/>
                  <a:pt x="92" y="130"/>
                  <a:pt x="87" y="1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32F05E34-28F2-33DD-F938-1E09C935540F}"/>
              </a:ext>
            </a:extLst>
          </p:cNvPr>
          <p:cNvSpPr>
            <a:spLocks noEditPoints="1"/>
          </p:cNvSpPr>
          <p:nvPr/>
        </p:nvSpPr>
        <p:spPr bwMode="auto">
          <a:xfrm>
            <a:off x="3503613" y="5229225"/>
            <a:ext cx="228600" cy="254000"/>
          </a:xfrm>
          <a:custGeom>
            <a:avLst/>
            <a:gdLst>
              <a:gd name="T0" fmla="*/ 66 w 144"/>
              <a:gd name="T1" fmla="*/ 82 h 160"/>
              <a:gd name="T2" fmla="*/ 62 w 144"/>
              <a:gd name="T3" fmla="*/ 82 h 160"/>
              <a:gd name="T4" fmla="*/ 71 w 144"/>
              <a:gd name="T5" fmla="*/ 95 h 160"/>
              <a:gd name="T6" fmla="*/ 75 w 144"/>
              <a:gd name="T7" fmla="*/ 95 h 160"/>
              <a:gd name="T8" fmla="*/ 83 w 144"/>
              <a:gd name="T9" fmla="*/ 80 h 160"/>
              <a:gd name="T10" fmla="*/ 66 w 144"/>
              <a:gd name="T11" fmla="*/ 64 h 160"/>
              <a:gd name="T12" fmla="*/ 79 w 144"/>
              <a:gd name="T13" fmla="*/ 64 h 160"/>
              <a:gd name="T14" fmla="*/ 83 w 144"/>
              <a:gd name="T15" fmla="*/ 64 h 160"/>
              <a:gd name="T16" fmla="*/ 75 w 144"/>
              <a:gd name="T17" fmla="*/ 49 h 160"/>
              <a:gd name="T18" fmla="*/ 71 w 144"/>
              <a:gd name="T19" fmla="*/ 49 h 160"/>
              <a:gd name="T20" fmla="*/ 62 w 144"/>
              <a:gd name="T21" fmla="*/ 64 h 160"/>
              <a:gd name="T22" fmla="*/ 79 w 144"/>
              <a:gd name="T23" fmla="*/ 82 h 160"/>
              <a:gd name="T24" fmla="*/ 72 w 144"/>
              <a:gd name="T25" fmla="*/ 112 h 160"/>
              <a:gd name="T26" fmla="*/ 72 w 144"/>
              <a:gd name="T27" fmla="*/ 33 h 160"/>
              <a:gd name="T28" fmla="*/ 72 w 144"/>
              <a:gd name="T29" fmla="*/ 112 h 160"/>
              <a:gd name="T30" fmla="*/ 104 w 144"/>
              <a:gd name="T31" fmla="*/ 72 h 160"/>
              <a:gd name="T32" fmla="*/ 41 w 144"/>
              <a:gd name="T33" fmla="*/ 72 h 160"/>
              <a:gd name="T34" fmla="*/ 142 w 144"/>
              <a:gd name="T35" fmla="*/ 122 h 160"/>
              <a:gd name="T36" fmla="*/ 103 w 144"/>
              <a:gd name="T37" fmla="*/ 126 h 160"/>
              <a:gd name="T38" fmla="*/ 71 w 144"/>
              <a:gd name="T39" fmla="*/ 117 h 160"/>
              <a:gd name="T40" fmla="*/ 60 w 144"/>
              <a:gd name="T41" fmla="*/ 113 h 160"/>
              <a:gd name="T42" fmla="*/ 28 w 144"/>
              <a:gd name="T43" fmla="*/ 109 h 160"/>
              <a:gd name="T44" fmla="*/ 4 w 144"/>
              <a:gd name="T45" fmla="*/ 107 h 160"/>
              <a:gd name="T46" fmla="*/ 0 w 144"/>
              <a:gd name="T47" fmla="*/ 154 h 160"/>
              <a:gd name="T48" fmla="*/ 23 w 144"/>
              <a:gd name="T49" fmla="*/ 158 h 160"/>
              <a:gd name="T50" fmla="*/ 28 w 144"/>
              <a:gd name="T51" fmla="*/ 154 h 160"/>
              <a:gd name="T52" fmla="*/ 38 w 144"/>
              <a:gd name="T53" fmla="*/ 150 h 160"/>
              <a:gd name="T54" fmla="*/ 73 w 144"/>
              <a:gd name="T55" fmla="*/ 158 h 160"/>
              <a:gd name="T56" fmla="*/ 94 w 144"/>
              <a:gd name="T57" fmla="*/ 156 h 160"/>
              <a:gd name="T58" fmla="*/ 142 w 144"/>
              <a:gd name="T59" fmla="*/ 122 h 160"/>
              <a:gd name="T60" fmla="*/ 6 w 144"/>
              <a:gd name="T61" fmla="*/ 152 h 160"/>
              <a:gd name="T62" fmla="*/ 23 w 144"/>
              <a:gd name="T63" fmla="*/ 113 h 160"/>
              <a:gd name="T64" fmla="*/ 92 w 144"/>
              <a:gd name="T65" fmla="*/ 152 h 160"/>
              <a:gd name="T66" fmla="*/ 40 w 144"/>
              <a:gd name="T67" fmla="*/ 145 h 160"/>
              <a:gd name="T68" fmla="*/ 28 w 144"/>
              <a:gd name="T69" fmla="*/ 147 h 160"/>
              <a:gd name="T70" fmla="*/ 58 w 144"/>
              <a:gd name="T71" fmla="*/ 119 h 160"/>
              <a:gd name="T72" fmla="*/ 71 w 144"/>
              <a:gd name="T73" fmla="*/ 122 h 160"/>
              <a:gd name="T74" fmla="*/ 101 w 144"/>
              <a:gd name="T75" fmla="*/ 132 h 160"/>
              <a:gd name="T76" fmla="*/ 68 w 144"/>
              <a:gd name="T77" fmla="*/ 135 h 160"/>
              <a:gd name="T78" fmla="*/ 103 w 144"/>
              <a:gd name="T79" fmla="*/ 137 h 160"/>
              <a:gd name="T80" fmla="*/ 105 w 144"/>
              <a:gd name="T81" fmla="*/ 132 h 160"/>
              <a:gd name="T82" fmla="*/ 135 w 144"/>
              <a:gd name="T83" fmla="*/ 124 h 160"/>
              <a:gd name="T84" fmla="*/ 72 w 144"/>
              <a:gd name="T85" fmla="*/ 30 h 160"/>
              <a:gd name="T86" fmla="*/ 75 w 144"/>
              <a:gd name="T87" fmla="*/ 2 h 160"/>
              <a:gd name="T88" fmla="*/ 70 w 144"/>
              <a:gd name="T89" fmla="*/ 2 h 160"/>
              <a:gd name="T90" fmla="*/ 72 w 144"/>
              <a:gd name="T91" fmla="*/ 30 h 160"/>
              <a:gd name="T92" fmla="*/ 96 w 144"/>
              <a:gd name="T93" fmla="*/ 15 h 160"/>
              <a:gd name="T94" fmla="*/ 90 w 144"/>
              <a:gd name="T95" fmla="*/ 15 h 160"/>
              <a:gd name="T96" fmla="*/ 92 w 144"/>
              <a:gd name="T97" fmla="*/ 30 h 160"/>
              <a:gd name="T98" fmla="*/ 53 w 144"/>
              <a:gd name="T99" fmla="*/ 30 h 160"/>
              <a:gd name="T100" fmla="*/ 56 w 144"/>
              <a:gd name="T101" fmla="*/ 15 h 160"/>
              <a:gd name="T102" fmla="*/ 51 w 144"/>
              <a:gd name="T103" fmla="*/ 15 h 160"/>
              <a:gd name="T104" fmla="*/ 53 w 144"/>
              <a:gd name="T105" fmla="*/ 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4" h="160">
                <a:moveTo>
                  <a:pt x="73" y="88"/>
                </a:moveTo>
                <a:cubicBezTo>
                  <a:pt x="68" y="86"/>
                  <a:pt x="66" y="84"/>
                  <a:pt x="66" y="82"/>
                </a:cubicBezTo>
                <a:cubicBezTo>
                  <a:pt x="66" y="80"/>
                  <a:pt x="66" y="80"/>
                  <a:pt x="64" y="80"/>
                </a:cubicBezTo>
                <a:cubicBezTo>
                  <a:pt x="62" y="80"/>
                  <a:pt x="62" y="80"/>
                  <a:pt x="62" y="82"/>
                </a:cubicBezTo>
                <a:cubicBezTo>
                  <a:pt x="62" y="86"/>
                  <a:pt x="64" y="90"/>
                  <a:pt x="71" y="92"/>
                </a:cubicBezTo>
                <a:cubicBezTo>
                  <a:pt x="71" y="95"/>
                  <a:pt x="71" y="95"/>
                  <a:pt x="71" y="95"/>
                </a:cubicBezTo>
                <a:cubicBezTo>
                  <a:pt x="71" y="97"/>
                  <a:pt x="71" y="97"/>
                  <a:pt x="73" y="97"/>
                </a:cubicBezTo>
                <a:cubicBezTo>
                  <a:pt x="75" y="97"/>
                  <a:pt x="75" y="97"/>
                  <a:pt x="75" y="95"/>
                </a:cubicBezTo>
                <a:cubicBezTo>
                  <a:pt x="75" y="92"/>
                  <a:pt x="75" y="92"/>
                  <a:pt x="75" y="92"/>
                </a:cubicBezTo>
                <a:cubicBezTo>
                  <a:pt x="81" y="90"/>
                  <a:pt x="85" y="86"/>
                  <a:pt x="83" y="80"/>
                </a:cubicBezTo>
                <a:cubicBezTo>
                  <a:pt x="83" y="75"/>
                  <a:pt x="79" y="71"/>
                  <a:pt x="73" y="71"/>
                </a:cubicBezTo>
                <a:cubicBezTo>
                  <a:pt x="71" y="71"/>
                  <a:pt x="66" y="67"/>
                  <a:pt x="66" y="64"/>
                </a:cubicBezTo>
                <a:cubicBezTo>
                  <a:pt x="66" y="60"/>
                  <a:pt x="71" y="58"/>
                  <a:pt x="73" y="58"/>
                </a:cubicBezTo>
                <a:cubicBezTo>
                  <a:pt x="77" y="58"/>
                  <a:pt x="79" y="60"/>
                  <a:pt x="79" y="64"/>
                </a:cubicBezTo>
                <a:cubicBezTo>
                  <a:pt x="79" y="64"/>
                  <a:pt x="79" y="67"/>
                  <a:pt x="81" y="67"/>
                </a:cubicBezTo>
                <a:cubicBezTo>
                  <a:pt x="83" y="67"/>
                  <a:pt x="83" y="64"/>
                  <a:pt x="83" y="64"/>
                </a:cubicBezTo>
                <a:cubicBezTo>
                  <a:pt x="83" y="58"/>
                  <a:pt x="81" y="54"/>
                  <a:pt x="75" y="54"/>
                </a:cubicBezTo>
                <a:cubicBezTo>
                  <a:pt x="75" y="49"/>
                  <a:pt x="75" y="49"/>
                  <a:pt x="75" y="49"/>
                </a:cubicBezTo>
                <a:cubicBezTo>
                  <a:pt x="75" y="49"/>
                  <a:pt x="75" y="47"/>
                  <a:pt x="73" y="47"/>
                </a:cubicBezTo>
                <a:cubicBezTo>
                  <a:pt x="71" y="47"/>
                  <a:pt x="71" y="49"/>
                  <a:pt x="71" y="49"/>
                </a:cubicBezTo>
                <a:cubicBezTo>
                  <a:pt x="71" y="54"/>
                  <a:pt x="71" y="54"/>
                  <a:pt x="71" y="54"/>
                </a:cubicBezTo>
                <a:cubicBezTo>
                  <a:pt x="64" y="54"/>
                  <a:pt x="62" y="60"/>
                  <a:pt x="62" y="64"/>
                </a:cubicBezTo>
                <a:cubicBezTo>
                  <a:pt x="62" y="71"/>
                  <a:pt x="66" y="75"/>
                  <a:pt x="73" y="75"/>
                </a:cubicBezTo>
                <a:cubicBezTo>
                  <a:pt x="77" y="75"/>
                  <a:pt x="79" y="77"/>
                  <a:pt x="79" y="82"/>
                </a:cubicBezTo>
                <a:cubicBezTo>
                  <a:pt x="79" y="84"/>
                  <a:pt x="77" y="88"/>
                  <a:pt x="73" y="88"/>
                </a:cubicBezTo>
                <a:close/>
                <a:moveTo>
                  <a:pt x="72" y="112"/>
                </a:moveTo>
                <a:cubicBezTo>
                  <a:pt x="94" y="112"/>
                  <a:pt x="111" y="94"/>
                  <a:pt x="111" y="72"/>
                </a:cubicBezTo>
                <a:cubicBezTo>
                  <a:pt x="111" y="51"/>
                  <a:pt x="94" y="33"/>
                  <a:pt x="72" y="33"/>
                </a:cubicBezTo>
                <a:cubicBezTo>
                  <a:pt x="51" y="33"/>
                  <a:pt x="34" y="51"/>
                  <a:pt x="34" y="72"/>
                </a:cubicBezTo>
                <a:cubicBezTo>
                  <a:pt x="34" y="94"/>
                  <a:pt x="51" y="112"/>
                  <a:pt x="72" y="112"/>
                </a:cubicBezTo>
                <a:close/>
                <a:moveTo>
                  <a:pt x="72" y="38"/>
                </a:moveTo>
                <a:cubicBezTo>
                  <a:pt x="92" y="38"/>
                  <a:pt x="104" y="53"/>
                  <a:pt x="104" y="72"/>
                </a:cubicBezTo>
                <a:cubicBezTo>
                  <a:pt x="104" y="90"/>
                  <a:pt x="92" y="105"/>
                  <a:pt x="72" y="105"/>
                </a:cubicBezTo>
                <a:cubicBezTo>
                  <a:pt x="55" y="105"/>
                  <a:pt x="41" y="90"/>
                  <a:pt x="41" y="72"/>
                </a:cubicBezTo>
                <a:cubicBezTo>
                  <a:pt x="41" y="53"/>
                  <a:pt x="55" y="38"/>
                  <a:pt x="72" y="38"/>
                </a:cubicBezTo>
                <a:close/>
                <a:moveTo>
                  <a:pt x="142" y="122"/>
                </a:moveTo>
                <a:cubicBezTo>
                  <a:pt x="140" y="115"/>
                  <a:pt x="131" y="113"/>
                  <a:pt x="124" y="117"/>
                </a:cubicBezTo>
                <a:cubicBezTo>
                  <a:pt x="103" y="126"/>
                  <a:pt x="103" y="126"/>
                  <a:pt x="103" y="126"/>
                </a:cubicBezTo>
                <a:cubicBezTo>
                  <a:pt x="101" y="122"/>
                  <a:pt x="94" y="117"/>
                  <a:pt x="90" y="117"/>
                </a:cubicBezTo>
                <a:cubicBezTo>
                  <a:pt x="71" y="117"/>
                  <a:pt x="71" y="117"/>
                  <a:pt x="71" y="117"/>
                </a:cubicBezTo>
                <a:cubicBezTo>
                  <a:pt x="66" y="117"/>
                  <a:pt x="64" y="115"/>
                  <a:pt x="62" y="115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49" y="109"/>
                  <a:pt x="38" y="109"/>
                  <a:pt x="28" y="113"/>
                </a:cubicBezTo>
                <a:cubicBezTo>
                  <a:pt x="28" y="109"/>
                  <a:pt x="28" y="109"/>
                  <a:pt x="28" y="109"/>
                </a:cubicBezTo>
                <a:cubicBezTo>
                  <a:pt x="28" y="109"/>
                  <a:pt x="28" y="107"/>
                  <a:pt x="25" y="107"/>
                </a:cubicBezTo>
                <a:cubicBezTo>
                  <a:pt x="4" y="107"/>
                  <a:pt x="4" y="107"/>
                  <a:pt x="4" y="107"/>
                </a:cubicBezTo>
                <a:cubicBezTo>
                  <a:pt x="2" y="107"/>
                  <a:pt x="2" y="107"/>
                  <a:pt x="2" y="109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6"/>
                  <a:pt x="2" y="158"/>
                  <a:pt x="4" y="158"/>
                </a:cubicBezTo>
                <a:cubicBezTo>
                  <a:pt x="23" y="158"/>
                  <a:pt x="23" y="158"/>
                  <a:pt x="23" y="158"/>
                </a:cubicBezTo>
                <a:cubicBezTo>
                  <a:pt x="25" y="158"/>
                  <a:pt x="25" y="156"/>
                  <a:pt x="28" y="156"/>
                </a:cubicBezTo>
                <a:cubicBezTo>
                  <a:pt x="28" y="154"/>
                  <a:pt x="28" y="154"/>
                  <a:pt x="28" y="154"/>
                </a:cubicBezTo>
                <a:cubicBezTo>
                  <a:pt x="32" y="150"/>
                  <a:pt x="32" y="150"/>
                  <a:pt x="32" y="150"/>
                </a:cubicBezTo>
                <a:cubicBezTo>
                  <a:pt x="34" y="150"/>
                  <a:pt x="36" y="150"/>
                  <a:pt x="38" y="150"/>
                </a:cubicBezTo>
                <a:cubicBezTo>
                  <a:pt x="71" y="158"/>
                  <a:pt x="71" y="158"/>
                  <a:pt x="71" y="158"/>
                </a:cubicBezTo>
                <a:cubicBezTo>
                  <a:pt x="71" y="158"/>
                  <a:pt x="71" y="158"/>
                  <a:pt x="73" y="158"/>
                </a:cubicBezTo>
                <a:cubicBezTo>
                  <a:pt x="75" y="160"/>
                  <a:pt x="77" y="160"/>
                  <a:pt x="79" y="160"/>
                </a:cubicBezTo>
                <a:cubicBezTo>
                  <a:pt x="84" y="160"/>
                  <a:pt x="90" y="158"/>
                  <a:pt x="94" y="156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2" y="126"/>
                  <a:pt x="144" y="124"/>
                  <a:pt x="142" y="122"/>
                </a:cubicBezTo>
                <a:close/>
                <a:moveTo>
                  <a:pt x="21" y="152"/>
                </a:moveTo>
                <a:cubicBezTo>
                  <a:pt x="6" y="152"/>
                  <a:pt x="6" y="152"/>
                  <a:pt x="6" y="152"/>
                </a:cubicBezTo>
                <a:cubicBezTo>
                  <a:pt x="6" y="111"/>
                  <a:pt x="6" y="111"/>
                  <a:pt x="6" y="111"/>
                </a:cubicBezTo>
                <a:cubicBezTo>
                  <a:pt x="23" y="113"/>
                  <a:pt x="23" y="113"/>
                  <a:pt x="23" y="113"/>
                </a:cubicBezTo>
                <a:cubicBezTo>
                  <a:pt x="21" y="152"/>
                  <a:pt x="21" y="152"/>
                  <a:pt x="21" y="152"/>
                </a:cubicBezTo>
                <a:close/>
                <a:moveTo>
                  <a:pt x="92" y="152"/>
                </a:moveTo>
                <a:cubicBezTo>
                  <a:pt x="86" y="154"/>
                  <a:pt x="79" y="154"/>
                  <a:pt x="73" y="154"/>
                </a:cubicBezTo>
                <a:cubicBezTo>
                  <a:pt x="40" y="145"/>
                  <a:pt x="40" y="145"/>
                  <a:pt x="40" y="145"/>
                </a:cubicBezTo>
                <a:cubicBezTo>
                  <a:pt x="36" y="143"/>
                  <a:pt x="32" y="143"/>
                  <a:pt x="30" y="145"/>
                </a:cubicBezTo>
                <a:cubicBezTo>
                  <a:pt x="28" y="147"/>
                  <a:pt x="28" y="147"/>
                  <a:pt x="28" y="147"/>
                </a:cubicBezTo>
                <a:cubicBezTo>
                  <a:pt x="28" y="119"/>
                  <a:pt x="28" y="119"/>
                  <a:pt x="28" y="119"/>
                </a:cubicBezTo>
                <a:cubicBezTo>
                  <a:pt x="36" y="115"/>
                  <a:pt x="47" y="113"/>
                  <a:pt x="58" y="119"/>
                </a:cubicBezTo>
                <a:cubicBezTo>
                  <a:pt x="60" y="119"/>
                  <a:pt x="60" y="119"/>
                  <a:pt x="60" y="119"/>
                </a:cubicBezTo>
                <a:cubicBezTo>
                  <a:pt x="62" y="122"/>
                  <a:pt x="66" y="122"/>
                  <a:pt x="71" y="122"/>
                </a:cubicBezTo>
                <a:cubicBezTo>
                  <a:pt x="90" y="124"/>
                  <a:pt x="90" y="124"/>
                  <a:pt x="90" y="124"/>
                </a:cubicBezTo>
                <a:cubicBezTo>
                  <a:pt x="94" y="124"/>
                  <a:pt x="99" y="126"/>
                  <a:pt x="101" y="132"/>
                </a:cubicBezTo>
                <a:cubicBezTo>
                  <a:pt x="71" y="132"/>
                  <a:pt x="71" y="132"/>
                  <a:pt x="71" y="132"/>
                </a:cubicBezTo>
                <a:cubicBezTo>
                  <a:pt x="71" y="132"/>
                  <a:pt x="68" y="132"/>
                  <a:pt x="68" y="135"/>
                </a:cubicBezTo>
                <a:cubicBezTo>
                  <a:pt x="71" y="137"/>
                  <a:pt x="71" y="137"/>
                  <a:pt x="71" y="137"/>
                </a:cubicBezTo>
                <a:cubicBezTo>
                  <a:pt x="103" y="137"/>
                  <a:pt x="103" y="137"/>
                  <a:pt x="103" y="137"/>
                </a:cubicBezTo>
                <a:cubicBezTo>
                  <a:pt x="105" y="137"/>
                  <a:pt x="105" y="137"/>
                  <a:pt x="105" y="135"/>
                </a:cubicBezTo>
                <a:cubicBezTo>
                  <a:pt x="105" y="132"/>
                  <a:pt x="105" y="132"/>
                  <a:pt x="105" y="132"/>
                </a:cubicBezTo>
                <a:cubicBezTo>
                  <a:pt x="127" y="122"/>
                  <a:pt x="127" y="122"/>
                  <a:pt x="127" y="122"/>
                </a:cubicBezTo>
                <a:cubicBezTo>
                  <a:pt x="129" y="119"/>
                  <a:pt x="133" y="119"/>
                  <a:pt x="135" y="124"/>
                </a:cubicBezTo>
                <a:lnTo>
                  <a:pt x="92" y="152"/>
                </a:lnTo>
                <a:close/>
                <a:moveTo>
                  <a:pt x="72" y="30"/>
                </a:moveTo>
                <a:cubicBezTo>
                  <a:pt x="75" y="30"/>
                  <a:pt x="75" y="28"/>
                  <a:pt x="75" y="28"/>
                </a:cubicBezTo>
                <a:cubicBezTo>
                  <a:pt x="75" y="2"/>
                  <a:pt x="75" y="2"/>
                  <a:pt x="75" y="2"/>
                </a:cubicBezTo>
                <a:cubicBezTo>
                  <a:pt x="75" y="0"/>
                  <a:pt x="75" y="0"/>
                  <a:pt x="72" y="0"/>
                </a:cubicBezTo>
                <a:cubicBezTo>
                  <a:pt x="70" y="0"/>
                  <a:pt x="70" y="0"/>
                  <a:pt x="70" y="2"/>
                </a:cubicBezTo>
                <a:cubicBezTo>
                  <a:pt x="70" y="28"/>
                  <a:pt x="70" y="28"/>
                  <a:pt x="70" y="28"/>
                </a:cubicBezTo>
                <a:cubicBezTo>
                  <a:pt x="70" y="28"/>
                  <a:pt x="70" y="30"/>
                  <a:pt x="72" y="30"/>
                </a:cubicBezTo>
                <a:close/>
                <a:moveTo>
                  <a:pt x="96" y="28"/>
                </a:moveTo>
                <a:cubicBezTo>
                  <a:pt x="96" y="15"/>
                  <a:pt x="96" y="15"/>
                  <a:pt x="96" y="15"/>
                </a:cubicBezTo>
                <a:cubicBezTo>
                  <a:pt x="96" y="13"/>
                  <a:pt x="94" y="13"/>
                  <a:pt x="92" y="13"/>
                </a:cubicBezTo>
                <a:cubicBezTo>
                  <a:pt x="92" y="13"/>
                  <a:pt x="90" y="13"/>
                  <a:pt x="90" y="15"/>
                </a:cubicBezTo>
                <a:cubicBezTo>
                  <a:pt x="90" y="28"/>
                  <a:pt x="90" y="28"/>
                  <a:pt x="90" y="28"/>
                </a:cubicBezTo>
                <a:cubicBezTo>
                  <a:pt x="92" y="30"/>
                  <a:pt x="92" y="30"/>
                  <a:pt x="92" y="30"/>
                </a:cubicBezTo>
                <a:cubicBezTo>
                  <a:pt x="94" y="30"/>
                  <a:pt x="96" y="28"/>
                  <a:pt x="96" y="28"/>
                </a:cubicBezTo>
                <a:close/>
                <a:moveTo>
                  <a:pt x="53" y="30"/>
                </a:moveTo>
                <a:cubicBezTo>
                  <a:pt x="56" y="30"/>
                  <a:pt x="56" y="28"/>
                  <a:pt x="56" y="28"/>
                </a:cubicBezTo>
                <a:cubicBezTo>
                  <a:pt x="56" y="15"/>
                  <a:pt x="56" y="15"/>
                  <a:pt x="56" y="15"/>
                </a:cubicBezTo>
                <a:cubicBezTo>
                  <a:pt x="56" y="13"/>
                  <a:pt x="56" y="13"/>
                  <a:pt x="53" y="13"/>
                </a:cubicBezTo>
                <a:cubicBezTo>
                  <a:pt x="51" y="13"/>
                  <a:pt x="51" y="13"/>
                  <a:pt x="51" y="15"/>
                </a:cubicBezTo>
                <a:cubicBezTo>
                  <a:pt x="51" y="28"/>
                  <a:pt x="51" y="28"/>
                  <a:pt x="51" y="28"/>
                </a:cubicBezTo>
                <a:cubicBezTo>
                  <a:pt x="51" y="28"/>
                  <a:pt x="51" y="30"/>
                  <a:pt x="53" y="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3F731AE1-1637-17E0-267E-8BC1568363EE}"/>
              </a:ext>
            </a:extLst>
          </p:cNvPr>
          <p:cNvSpPr>
            <a:spLocks noEditPoints="1"/>
          </p:cNvSpPr>
          <p:nvPr/>
        </p:nvSpPr>
        <p:spPr bwMode="auto">
          <a:xfrm>
            <a:off x="1849438" y="5229225"/>
            <a:ext cx="174625" cy="254000"/>
          </a:xfrm>
          <a:custGeom>
            <a:avLst/>
            <a:gdLst>
              <a:gd name="T0" fmla="*/ 103 w 110"/>
              <a:gd name="T1" fmla="*/ 154 h 160"/>
              <a:gd name="T2" fmla="*/ 90 w 110"/>
              <a:gd name="T3" fmla="*/ 109 h 160"/>
              <a:gd name="T4" fmla="*/ 86 w 110"/>
              <a:gd name="T5" fmla="*/ 154 h 160"/>
              <a:gd name="T6" fmla="*/ 69 w 110"/>
              <a:gd name="T7" fmla="*/ 143 h 160"/>
              <a:gd name="T8" fmla="*/ 63 w 110"/>
              <a:gd name="T9" fmla="*/ 98 h 160"/>
              <a:gd name="T10" fmla="*/ 78 w 110"/>
              <a:gd name="T11" fmla="*/ 83 h 160"/>
              <a:gd name="T12" fmla="*/ 103 w 110"/>
              <a:gd name="T13" fmla="*/ 120 h 160"/>
              <a:gd name="T14" fmla="*/ 110 w 110"/>
              <a:gd name="T15" fmla="*/ 105 h 160"/>
              <a:gd name="T16" fmla="*/ 69 w 110"/>
              <a:gd name="T17" fmla="*/ 75 h 160"/>
              <a:gd name="T18" fmla="*/ 82 w 110"/>
              <a:gd name="T19" fmla="*/ 51 h 160"/>
              <a:gd name="T20" fmla="*/ 84 w 110"/>
              <a:gd name="T21" fmla="*/ 28 h 160"/>
              <a:gd name="T22" fmla="*/ 26 w 110"/>
              <a:gd name="T23" fmla="*/ 37 h 160"/>
              <a:gd name="T24" fmla="*/ 32 w 110"/>
              <a:gd name="T25" fmla="*/ 54 h 160"/>
              <a:gd name="T26" fmla="*/ 13 w 110"/>
              <a:gd name="T27" fmla="*/ 86 h 160"/>
              <a:gd name="T28" fmla="*/ 0 w 110"/>
              <a:gd name="T29" fmla="*/ 154 h 160"/>
              <a:gd name="T30" fmla="*/ 32 w 110"/>
              <a:gd name="T31" fmla="*/ 158 h 160"/>
              <a:gd name="T32" fmla="*/ 24 w 110"/>
              <a:gd name="T33" fmla="*/ 109 h 160"/>
              <a:gd name="T34" fmla="*/ 20 w 110"/>
              <a:gd name="T35" fmla="*/ 154 h 160"/>
              <a:gd name="T36" fmla="*/ 4 w 110"/>
              <a:gd name="T37" fmla="*/ 105 h 160"/>
              <a:gd name="T38" fmla="*/ 39 w 110"/>
              <a:gd name="T39" fmla="*/ 98 h 160"/>
              <a:gd name="T40" fmla="*/ 47 w 110"/>
              <a:gd name="T41" fmla="*/ 103 h 160"/>
              <a:gd name="T42" fmla="*/ 41 w 110"/>
              <a:gd name="T43" fmla="*/ 147 h 160"/>
              <a:gd name="T44" fmla="*/ 37 w 110"/>
              <a:gd name="T45" fmla="*/ 158 h 160"/>
              <a:gd name="T46" fmla="*/ 110 w 110"/>
              <a:gd name="T47" fmla="*/ 154 h 160"/>
              <a:gd name="T48" fmla="*/ 73 w 110"/>
              <a:gd name="T49" fmla="*/ 81 h 160"/>
              <a:gd name="T50" fmla="*/ 67 w 110"/>
              <a:gd name="T51" fmla="*/ 79 h 160"/>
              <a:gd name="T52" fmla="*/ 60 w 110"/>
              <a:gd name="T53" fmla="*/ 96 h 160"/>
              <a:gd name="T54" fmla="*/ 50 w 110"/>
              <a:gd name="T55" fmla="*/ 96 h 160"/>
              <a:gd name="T56" fmla="*/ 60 w 110"/>
              <a:gd name="T57" fmla="*/ 96 h 160"/>
              <a:gd name="T58" fmla="*/ 54 w 110"/>
              <a:gd name="T59" fmla="*/ 73 h 160"/>
              <a:gd name="T60" fmla="*/ 54 w 110"/>
              <a:gd name="T61" fmla="*/ 86 h 160"/>
              <a:gd name="T62" fmla="*/ 82 w 110"/>
              <a:gd name="T63" fmla="*/ 43 h 160"/>
              <a:gd name="T64" fmla="*/ 78 w 110"/>
              <a:gd name="T65" fmla="*/ 39 h 160"/>
              <a:gd name="T66" fmla="*/ 28 w 110"/>
              <a:gd name="T67" fmla="*/ 43 h 160"/>
              <a:gd name="T68" fmla="*/ 32 w 110"/>
              <a:gd name="T69" fmla="*/ 49 h 160"/>
              <a:gd name="T70" fmla="*/ 30 w 110"/>
              <a:gd name="T71" fmla="*/ 28 h 160"/>
              <a:gd name="T72" fmla="*/ 80 w 110"/>
              <a:gd name="T73" fmla="*/ 34 h 160"/>
              <a:gd name="T74" fmla="*/ 65 w 110"/>
              <a:gd name="T75" fmla="*/ 24 h 160"/>
              <a:gd name="T76" fmla="*/ 37 w 110"/>
              <a:gd name="T77" fmla="*/ 51 h 160"/>
              <a:gd name="T78" fmla="*/ 73 w 110"/>
              <a:gd name="T79" fmla="*/ 34 h 160"/>
              <a:gd name="T80" fmla="*/ 37 w 110"/>
              <a:gd name="T81" fmla="*/ 51 h 160"/>
              <a:gd name="T82" fmla="*/ 43 w 110"/>
              <a:gd name="T83" fmla="*/ 79 h 160"/>
              <a:gd name="T84" fmla="*/ 45 w 110"/>
              <a:gd name="T85" fmla="*/ 143 h 160"/>
              <a:gd name="T86" fmla="*/ 65 w 110"/>
              <a:gd name="T87" fmla="*/ 143 h 160"/>
              <a:gd name="T88" fmla="*/ 45 w 110"/>
              <a:gd name="T89" fmla="*/ 1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10" h="160">
                <a:moveTo>
                  <a:pt x="108" y="128"/>
                </a:moveTo>
                <a:cubicBezTo>
                  <a:pt x="106" y="128"/>
                  <a:pt x="103" y="130"/>
                  <a:pt x="103" y="130"/>
                </a:cubicBezTo>
                <a:cubicBezTo>
                  <a:pt x="103" y="154"/>
                  <a:pt x="103" y="154"/>
                  <a:pt x="103" y="154"/>
                </a:cubicBezTo>
                <a:cubicBezTo>
                  <a:pt x="103" y="154"/>
                  <a:pt x="103" y="154"/>
                  <a:pt x="103" y="154"/>
                </a:cubicBezTo>
                <a:cubicBezTo>
                  <a:pt x="90" y="154"/>
                  <a:pt x="90" y="154"/>
                  <a:pt x="90" y="154"/>
                </a:cubicBezTo>
                <a:cubicBezTo>
                  <a:pt x="90" y="109"/>
                  <a:pt x="90" y="109"/>
                  <a:pt x="90" y="109"/>
                </a:cubicBezTo>
                <a:cubicBezTo>
                  <a:pt x="90" y="107"/>
                  <a:pt x="88" y="107"/>
                  <a:pt x="88" y="107"/>
                </a:cubicBezTo>
                <a:cubicBezTo>
                  <a:pt x="86" y="107"/>
                  <a:pt x="86" y="107"/>
                  <a:pt x="86" y="109"/>
                </a:cubicBezTo>
                <a:cubicBezTo>
                  <a:pt x="86" y="154"/>
                  <a:pt x="86" y="154"/>
                  <a:pt x="86" y="154"/>
                </a:cubicBezTo>
                <a:cubicBezTo>
                  <a:pt x="60" y="154"/>
                  <a:pt x="60" y="154"/>
                  <a:pt x="60" y="154"/>
                </a:cubicBezTo>
                <a:cubicBezTo>
                  <a:pt x="67" y="147"/>
                  <a:pt x="67" y="147"/>
                  <a:pt x="67" y="147"/>
                </a:cubicBezTo>
                <a:cubicBezTo>
                  <a:pt x="69" y="145"/>
                  <a:pt x="69" y="145"/>
                  <a:pt x="69" y="143"/>
                </a:cubicBezTo>
                <a:cubicBezTo>
                  <a:pt x="69" y="143"/>
                  <a:pt x="69" y="143"/>
                  <a:pt x="69" y="143"/>
                </a:cubicBezTo>
                <a:cubicBezTo>
                  <a:pt x="63" y="103"/>
                  <a:pt x="63" y="103"/>
                  <a:pt x="63" y="103"/>
                </a:cubicBezTo>
                <a:cubicBezTo>
                  <a:pt x="63" y="98"/>
                  <a:pt x="63" y="98"/>
                  <a:pt x="63" y="98"/>
                </a:cubicBezTo>
                <a:cubicBezTo>
                  <a:pt x="65" y="101"/>
                  <a:pt x="65" y="101"/>
                  <a:pt x="67" y="101"/>
                </a:cubicBezTo>
                <a:cubicBezTo>
                  <a:pt x="69" y="101"/>
                  <a:pt x="69" y="101"/>
                  <a:pt x="71" y="98"/>
                </a:cubicBezTo>
                <a:cubicBezTo>
                  <a:pt x="78" y="83"/>
                  <a:pt x="78" y="83"/>
                  <a:pt x="78" y="83"/>
                </a:cubicBezTo>
                <a:cubicBezTo>
                  <a:pt x="95" y="90"/>
                  <a:pt x="95" y="90"/>
                  <a:pt x="95" y="90"/>
                </a:cubicBezTo>
                <a:cubicBezTo>
                  <a:pt x="95" y="90"/>
                  <a:pt x="103" y="94"/>
                  <a:pt x="103" y="105"/>
                </a:cubicBezTo>
                <a:cubicBezTo>
                  <a:pt x="103" y="120"/>
                  <a:pt x="103" y="120"/>
                  <a:pt x="103" y="120"/>
                </a:cubicBezTo>
                <a:cubicBezTo>
                  <a:pt x="103" y="122"/>
                  <a:pt x="106" y="122"/>
                  <a:pt x="108" y="122"/>
                </a:cubicBezTo>
                <a:cubicBezTo>
                  <a:pt x="108" y="122"/>
                  <a:pt x="110" y="122"/>
                  <a:pt x="110" y="120"/>
                </a:cubicBezTo>
                <a:cubicBezTo>
                  <a:pt x="110" y="105"/>
                  <a:pt x="110" y="105"/>
                  <a:pt x="110" y="105"/>
                </a:cubicBezTo>
                <a:cubicBezTo>
                  <a:pt x="110" y="90"/>
                  <a:pt x="97" y="86"/>
                  <a:pt x="97" y="86"/>
                </a:cubicBezTo>
                <a:cubicBezTo>
                  <a:pt x="97" y="86"/>
                  <a:pt x="97" y="86"/>
                  <a:pt x="97" y="86"/>
                </a:cubicBezTo>
                <a:cubicBezTo>
                  <a:pt x="69" y="75"/>
                  <a:pt x="69" y="75"/>
                  <a:pt x="69" y="75"/>
                </a:cubicBezTo>
                <a:cubicBezTo>
                  <a:pt x="69" y="69"/>
                  <a:pt x="69" y="69"/>
                  <a:pt x="69" y="69"/>
                </a:cubicBezTo>
                <a:cubicBezTo>
                  <a:pt x="73" y="64"/>
                  <a:pt x="75" y="60"/>
                  <a:pt x="78" y="54"/>
                </a:cubicBezTo>
                <a:cubicBezTo>
                  <a:pt x="80" y="54"/>
                  <a:pt x="82" y="54"/>
                  <a:pt x="82" y="51"/>
                </a:cubicBezTo>
                <a:cubicBezTo>
                  <a:pt x="84" y="49"/>
                  <a:pt x="86" y="47"/>
                  <a:pt x="86" y="43"/>
                </a:cubicBezTo>
                <a:cubicBezTo>
                  <a:pt x="86" y="41"/>
                  <a:pt x="86" y="39"/>
                  <a:pt x="84" y="37"/>
                </a:cubicBezTo>
                <a:cubicBezTo>
                  <a:pt x="84" y="28"/>
                  <a:pt x="84" y="28"/>
                  <a:pt x="84" y="28"/>
                </a:cubicBezTo>
                <a:cubicBezTo>
                  <a:pt x="84" y="13"/>
                  <a:pt x="71" y="0"/>
                  <a:pt x="54" y="0"/>
                </a:cubicBezTo>
                <a:cubicBezTo>
                  <a:pt x="39" y="0"/>
                  <a:pt x="26" y="13"/>
                  <a:pt x="26" y="28"/>
                </a:cubicBezTo>
                <a:cubicBezTo>
                  <a:pt x="26" y="37"/>
                  <a:pt x="26" y="37"/>
                  <a:pt x="26" y="37"/>
                </a:cubicBezTo>
                <a:cubicBezTo>
                  <a:pt x="24" y="39"/>
                  <a:pt x="24" y="41"/>
                  <a:pt x="24" y="43"/>
                </a:cubicBezTo>
                <a:cubicBezTo>
                  <a:pt x="24" y="47"/>
                  <a:pt x="24" y="49"/>
                  <a:pt x="26" y="51"/>
                </a:cubicBezTo>
                <a:cubicBezTo>
                  <a:pt x="28" y="54"/>
                  <a:pt x="30" y="54"/>
                  <a:pt x="32" y="54"/>
                </a:cubicBezTo>
                <a:cubicBezTo>
                  <a:pt x="32" y="60"/>
                  <a:pt x="37" y="64"/>
                  <a:pt x="41" y="69"/>
                </a:cubicBezTo>
                <a:cubicBezTo>
                  <a:pt x="41" y="75"/>
                  <a:pt x="41" y="75"/>
                  <a:pt x="41" y="75"/>
                </a:cubicBezTo>
                <a:cubicBezTo>
                  <a:pt x="13" y="86"/>
                  <a:pt x="13" y="86"/>
                  <a:pt x="13" y="86"/>
                </a:cubicBezTo>
                <a:cubicBezTo>
                  <a:pt x="13" y="86"/>
                  <a:pt x="13" y="86"/>
                  <a:pt x="13" y="86"/>
                </a:cubicBezTo>
                <a:cubicBezTo>
                  <a:pt x="13" y="86"/>
                  <a:pt x="0" y="90"/>
                  <a:pt x="0" y="105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6"/>
                  <a:pt x="2" y="160"/>
                  <a:pt x="7" y="160"/>
                </a:cubicBezTo>
                <a:cubicBezTo>
                  <a:pt x="28" y="160"/>
                  <a:pt x="28" y="160"/>
                  <a:pt x="28" y="160"/>
                </a:cubicBezTo>
                <a:cubicBezTo>
                  <a:pt x="30" y="160"/>
                  <a:pt x="32" y="158"/>
                  <a:pt x="32" y="158"/>
                </a:cubicBezTo>
                <a:cubicBezTo>
                  <a:pt x="32" y="156"/>
                  <a:pt x="30" y="154"/>
                  <a:pt x="28" y="154"/>
                </a:cubicBezTo>
                <a:cubicBezTo>
                  <a:pt x="24" y="154"/>
                  <a:pt x="24" y="154"/>
                  <a:pt x="24" y="154"/>
                </a:cubicBezTo>
                <a:cubicBezTo>
                  <a:pt x="24" y="109"/>
                  <a:pt x="24" y="109"/>
                  <a:pt x="24" y="109"/>
                </a:cubicBezTo>
                <a:cubicBezTo>
                  <a:pt x="24" y="107"/>
                  <a:pt x="24" y="107"/>
                  <a:pt x="22" y="107"/>
                </a:cubicBezTo>
                <a:cubicBezTo>
                  <a:pt x="20" y="107"/>
                  <a:pt x="20" y="107"/>
                  <a:pt x="20" y="109"/>
                </a:cubicBezTo>
                <a:cubicBezTo>
                  <a:pt x="20" y="154"/>
                  <a:pt x="20" y="154"/>
                  <a:pt x="20" y="154"/>
                </a:cubicBezTo>
                <a:cubicBezTo>
                  <a:pt x="7" y="154"/>
                  <a:pt x="7" y="154"/>
                  <a:pt x="7" y="154"/>
                </a:cubicBezTo>
                <a:cubicBezTo>
                  <a:pt x="4" y="154"/>
                  <a:pt x="4" y="154"/>
                  <a:pt x="4" y="154"/>
                </a:cubicBezTo>
                <a:cubicBezTo>
                  <a:pt x="4" y="105"/>
                  <a:pt x="4" y="105"/>
                  <a:pt x="4" y="105"/>
                </a:cubicBezTo>
                <a:cubicBezTo>
                  <a:pt x="4" y="94"/>
                  <a:pt x="15" y="90"/>
                  <a:pt x="15" y="90"/>
                </a:cubicBezTo>
                <a:cubicBezTo>
                  <a:pt x="32" y="83"/>
                  <a:pt x="32" y="83"/>
                  <a:pt x="32" y="83"/>
                </a:cubicBezTo>
                <a:cubicBezTo>
                  <a:pt x="39" y="98"/>
                  <a:pt x="39" y="98"/>
                  <a:pt x="39" y="98"/>
                </a:cubicBezTo>
                <a:cubicBezTo>
                  <a:pt x="39" y="101"/>
                  <a:pt x="41" y="101"/>
                  <a:pt x="43" y="101"/>
                </a:cubicBezTo>
                <a:cubicBezTo>
                  <a:pt x="45" y="101"/>
                  <a:pt x="45" y="101"/>
                  <a:pt x="45" y="98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1" y="143"/>
                  <a:pt x="41" y="143"/>
                  <a:pt x="41" y="143"/>
                </a:cubicBezTo>
                <a:cubicBezTo>
                  <a:pt x="41" y="143"/>
                  <a:pt x="41" y="143"/>
                  <a:pt x="41" y="143"/>
                </a:cubicBezTo>
                <a:cubicBezTo>
                  <a:pt x="41" y="145"/>
                  <a:pt x="41" y="145"/>
                  <a:pt x="41" y="147"/>
                </a:cubicBezTo>
                <a:cubicBezTo>
                  <a:pt x="50" y="154"/>
                  <a:pt x="50" y="154"/>
                  <a:pt x="50" y="154"/>
                </a:cubicBezTo>
                <a:cubicBezTo>
                  <a:pt x="41" y="154"/>
                  <a:pt x="41" y="154"/>
                  <a:pt x="41" y="154"/>
                </a:cubicBezTo>
                <a:cubicBezTo>
                  <a:pt x="39" y="154"/>
                  <a:pt x="37" y="156"/>
                  <a:pt x="37" y="158"/>
                </a:cubicBezTo>
                <a:cubicBezTo>
                  <a:pt x="37" y="158"/>
                  <a:pt x="39" y="160"/>
                  <a:pt x="41" y="160"/>
                </a:cubicBezTo>
                <a:cubicBezTo>
                  <a:pt x="103" y="160"/>
                  <a:pt x="103" y="160"/>
                  <a:pt x="103" y="160"/>
                </a:cubicBezTo>
                <a:cubicBezTo>
                  <a:pt x="106" y="160"/>
                  <a:pt x="110" y="156"/>
                  <a:pt x="110" y="154"/>
                </a:cubicBezTo>
                <a:cubicBezTo>
                  <a:pt x="110" y="130"/>
                  <a:pt x="110" y="130"/>
                  <a:pt x="110" y="130"/>
                </a:cubicBezTo>
                <a:cubicBezTo>
                  <a:pt x="108" y="128"/>
                  <a:pt x="108" y="128"/>
                  <a:pt x="108" y="128"/>
                </a:cubicBezTo>
                <a:close/>
                <a:moveTo>
                  <a:pt x="73" y="81"/>
                </a:moveTo>
                <a:cubicBezTo>
                  <a:pt x="67" y="96"/>
                  <a:pt x="67" y="96"/>
                  <a:pt x="67" y="96"/>
                </a:cubicBezTo>
                <a:cubicBezTo>
                  <a:pt x="67" y="96"/>
                  <a:pt x="63" y="92"/>
                  <a:pt x="58" y="90"/>
                </a:cubicBezTo>
                <a:cubicBezTo>
                  <a:pt x="60" y="88"/>
                  <a:pt x="58" y="90"/>
                  <a:pt x="67" y="79"/>
                </a:cubicBezTo>
                <a:cubicBezTo>
                  <a:pt x="73" y="81"/>
                  <a:pt x="73" y="81"/>
                  <a:pt x="73" y="81"/>
                </a:cubicBezTo>
                <a:cubicBezTo>
                  <a:pt x="73" y="81"/>
                  <a:pt x="73" y="81"/>
                  <a:pt x="73" y="81"/>
                </a:cubicBezTo>
                <a:close/>
                <a:moveTo>
                  <a:pt x="60" y="96"/>
                </a:moveTo>
                <a:cubicBezTo>
                  <a:pt x="58" y="98"/>
                  <a:pt x="58" y="98"/>
                  <a:pt x="58" y="98"/>
                </a:cubicBezTo>
                <a:cubicBezTo>
                  <a:pt x="52" y="98"/>
                  <a:pt x="52" y="98"/>
                  <a:pt x="52" y="98"/>
                </a:cubicBezTo>
                <a:cubicBezTo>
                  <a:pt x="50" y="96"/>
                  <a:pt x="50" y="96"/>
                  <a:pt x="50" y="96"/>
                </a:cubicBezTo>
                <a:cubicBezTo>
                  <a:pt x="54" y="92"/>
                  <a:pt x="54" y="92"/>
                  <a:pt x="54" y="92"/>
                </a:cubicBezTo>
                <a:cubicBezTo>
                  <a:pt x="60" y="96"/>
                  <a:pt x="60" y="96"/>
                  <a:pt x="60" y="96"/>
                </a:cubicBezTo>
                <a:cubicBezTo>
                  <a:pt x="60" y="96"/>
                  <a:pt x="60" y="96"/>
                  <a:pt x="60" y="96"/>
                </a:cubicBezTo>
                <a:close/>
                <a:moveTo>
                  <a:pt x="45" y="75"/>
                </a:moveTo>
                <a:cubicBezTo>
                  <a:pt x="45" y="71"/>
                  <a:pt x="45" y="71"/>
                  <a:pt x="45" y="71"/>
                </a:cubicBezTo>
                <a:cubicBezTo>
                  <a:pt x="50" y="73"/>
                  <a:pt x="52" y="73"/>
                  <a:pt x="54" y="73"/>
                </a:cubicBezTo>
                <a:cubicBezTo>
                  <a:pt x="58" y="73"/>
                  <a:pt x="60" y="73"/>
                  <a:pt x="65" y="71"/>
                </a:cubicBezTo>
                <a:cubicBezTo>
                  <a:pt x="65" y="75"/>
                  <a:pt x="65" y="75"/>
                  <a:pt x="65" y="75"/>
                </a:cubicBezTo>
                <a:cubicBezTo>
                  <a:pt x="54" y="86"/>
                  <a:pt x="54" y="86"/>
                  <a:pt x="54" y="86"/>
                </a:cubicBezTo>
                <a:cubicBezTo>
                  <a:pt x="45" y="75"/>
                  <a:pt x="45" y="75"/>
                  <a:pt x="45" y="75"/>
                </a:cubicBezTo>
                <a:cubicBezTo>
                  <a:pt x="45" y="75"/>
                  <a:pt x="45" y="75"/>
                  <a:pt x="45" y="75"/>
                </a:cubicBezTo>
                <a:close/>
                <a:moveTo>
                  <a:pt x="82" y="43"/>
                </a:moveTo>
                <a:cubicBezTo>
                  <a:pt x="82" y="45"/>
                  <a:pt x="82" y="47"/>
                  <a:pt x="80" y="47"/>
                </a:cubicBezTo>
                <a:cubicBezTo>
                  <a:pt x="80" y="49"/>
                  <a:pt x="78" y="49"/>
                  <a:pt x="78" y="49"/>
                </a:cubicBezTo>
                <a:cubicBezTo>
                  <a:pt x="78" y="39"/>
                  <a:pt x="78" y="39"/>
                  <a:pt x="78" y="39"/>
                </a:cubicBezTo>
                <a:cubicBezTo>
                  <a:pt x="80" y="39"/>
                  <a:pt x="82" y="41"/>
                  <a:pt x="82" y="43"/>
                </a:cubicBezTo>
                <a:close/>
                <a:moveTo>
                  <a:pt x="32" y="49"/>
                </a:moveTo>
                <a:cubicBezTo>
                  <a:pt x="30" y="49"/>
                  <a:pt x="28" y="47"/>
                  <a:pt x="28" y="43"/>
                </a:cubicBezTo>
                <a:cubicBezTo>
                  <a:pt x="28" y="41"/>
                  <a:pt x="30" y="39"/>
                  <a:pt x="32" y="39"/>
                </a:cubicBezTo>
                <a:cubicBezTo>
                  <a:pt x="32" y="49"/>
                  <a:pt x="32" y="49"/>
                  <a:pt x="32" y="49"/>
                </a:cubicBezTo>
                <a:cubicBezTo>
                  <a:pt x="32" y="49"/>
                  <a:pt x="32" y="49"/>
                  <a:pt x="32" y="49"/>
                </a:cubicBezTo>
                <a:close/>
                <a:moveTo>
                  <a:pt x="32" y="34"/>
                </a:moveTo>
                <a:cubicBezTo>
                  <a:pt x="30" y="34"/>
                  <a:pt x="30" y="34"/>
                  <a:pt x="30" y="34"/>
                </a:cubicBezTo>
                <a:cubicBezTo>
                  <a:pt x="30" y="28"/>
                  <a:pt x="30" y="28"/>
                  <a:pt x="30" y="28"/>
                </a:cubicBezTo>
                <a:cubicBezTo>
                  <a:pt x="30" y="15"/>
                  <a:pt x="41" y="5"/>
                  <a:pt x="54" y="5"/>
                </a:cubicBezTo>
                <a:cubicBezTo>
                  <a:pt x="69" y="5"/>
                  <a:pt x="80" y="15"/>
                  <a:pt x="80" y="28"/>
                </a:cubicBezTo>
                <a:cubicBezTo>
                  <a:pt x="80" y="34"/>
                  <a:pt x="80" y="34"/>
                  <a:pt x="80" y="34"/>
                </a:cubicBezTo>
                <a:cubicBezTo>
                  <a:pt x="78" y="34"/>
                  <a:pt x="78" y="34"/>
                  <a:pt x="78" y="34"/>
                </a:cubicBezTo>
                <a:cubicBezTo>
                  <a:pt x="78" y="32"/>
                  <a:pt x="78" y="32"/>
                  <a:pt x="69" y="24"/>
                </a:cubicBezTo>
                <a:cubicBezTo>
                  <a:pt x="69" y="22"/>
                  <a:pt x="67" y="22"/>
                  <a:pt x="65" y="24"/>
                </a:cubicBezTo>
                <a:cubicBezTo>
                  <a:pt x="56" y="28"/>
                  <a:pt x="45" y="32"/>
                  <a:pt x="37" y="30"/>
                </a:cubicBezTo>
                <a:cubicBezTo>
                  <a:pt x="35" y="30"/>
                  <a:pt x="32" y="32"/>
                  <a:pt x="32" y="34"/>
                </a:cubicBezTo>
                <a:close/>
                <a:moveTo>
                  <a:pt x="37" y="51"/>
                </a:moveTo>
                <a:cubicBezTo>
                  <a:pt x="37" y="34"/>
                  <a:pt x="37" y="34"/>
                  <a:pt x="37" y="34"/>
                </a:cubicBezTo>
                <a:cubicBezTo>
                  <a:pt x="47" y="37"/>
                  <a:pt x="58" y="32"/>
                  <a:pt x="67" y="28"/>
                </a:cubicBezTo>
                <a:cubicBezTo>
                  <a:pt x="69" y="30"/>
                  <a:pt x="71" y="32"/>
                  <a:pt x="73" y="34"/>
                </a:cubicBezTo>
                <a:cubicBezTo>
                  <a:pt x="73" y="37"/>
                  <a:pt x="73" y="49"/>
                  <a:pt x="73" y="51"/>
                </a:cubicBezTo>
                <a:cubicBezTo>
                  <a:pt x="73" y="60"/>
                  <a:pt x="65" y="69"/>
                  <a:pt x="54" y="69"/>
                </a:cubicBezTo>
                <a:cubicBezTo>
                  <a:pt x="43" y="69"/>
                  <a:pt x="37" y="60"/>
                  <a:pt x="37" y="51"/>
                </a:cubicBezTo>
                <a:close/>
                <a:moveTo>
                  <a:pt x="43" y="96"/>
                </a:moveTo>
                <a:cubicBezTo>
                  <a:pt x="37" y="81"/>
                  <a:pt x="37" y="81"/>
                  <a:pt x="37" y="81"/>
                </a:cubicBezTo>
                <a:cubicBezTo>
                  <a:pt x="43" y="79"/>
                  <a:pt x="43" y="79"/>
                  <a:pt x="43" y="79"/>
                </a:cubicBezTo>
                <a:cubicBezTo>
                  <a:pt x="52" y="90"/>
                  <a:pt x="52" y="90"/>
                  <a:pt x="52" y="90"/>
                </a:cubicBezTo>
                <a:cubicBezTo>
                  <a:pt x="47" y="92"/>
                  <a:pt x="43" y="96"/>
                  <a:pt x="43" y="96"/>
                </a:cubicBezTo>
                <a:close/>
                <a:moveTo>
                  <a:pt x="45" y="143"/>
                </a:moveTo>
                <a:cubicBezTo>
                  <a:pt x="52" y="103"/>
                  <a:pt x="52" y="103"/>
                  <a:pt x="52" y="103"/>
                </a:cubicBezTo>
                <a:cubicBezTo>
                  <a:pt x="56" y="103"/>
                  <a:pt x="56" y="103"/>
                  <a:pt x="56" y="103"/>
                </a:cubicBezTo>
                <a:cubicBezTo>
                  <a:pt x="65" y="143"/>
                  <a:pt x="65" y="143"/>
                  <a:pt x="65" y="143"/>
                </a:cubicBezTo>
                <a:cubicBezTo>
                  <a:pt x="54" y="154"/>
                  <a:pt x="54" y="154"/>
                  <a:pt x="54" y="154"/>
                </a:cubicBezTo>
                <a:cubicBezTo>
                  <a:pt x="45" y="143"/>
                  <a:pt x="45" y="143"/>
                  <a:pt x="45" y="143"/>
                </a:cubicBezTo>
                <a:cubicBezTo>
                  <a:pt x="45" y="143"/>
                  <a:pt x="45" y="143"/>
                  <a:pt x="45" y="143"/>
                </a:cubicBezTo>
                <a:close/>
                <a:moveTo>
                  <a:pt x="45" y="143"/>
                </a:moveTo>
                <a:cubicBezTo>
                  <a:pt x="45" y="143"/>
                  <a:pt x="45" y="143"/>
                  <a:pt x="45" y="14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32F10323-C263-798E-3CB2-1276B36BE70B}"/>
              </a:ext>
            </a:extLst>
          </p:cNvPr>
          <p:cNvSpPr>
            <a:spLocks noEditPoints="1"/>
          </p:cNvSpPr>
          <p:nvPr/>
        </p:nvSpPr>
        <p:spPr bwMode="auto">
          <a:xfrm>
            <a:off x="730251" y="5229225"/>
            <a:ext cx="255588" cy="254000"/>
          </a:xfrm>
          <a:custGeom>
            <a:avLst/>
            <a:gdLst>
              <a:gd name="T0" fmla="*/ 128 w 161"/>
              <a:gd name="T1" fmla="*/ 92 h 160"/>
              <a:gd name="T2" fmla="*/ 98 w 161"/>
              <a:gd name="T3" fmla="*/ 96 h 160"/>
              <a:gd name="T4" fmla="*/ 73 w 161"/>
              <a:gd name="T5" fmla="*/ 94 h 160"/>
              <a:gd name="T6" fmla="*/ 28 w 161"/>
              <a:gd name="T7" fmla="*/ 105 h 160"/>
              <a:gd name="T8" fmla="*/ 2 w 161"/>
              <a:gd name="T9" fmla="*/ 94 h 160"/>
              <a:gd name="T10" fmla="*/ 9 w 161"/>
              <a:gd name="T11" fmla="*/ 160 h 160"/>
              <a:gd name="T12" fmla="*/ 41 w 161"/>
              <a:gd name="T13" fmla="*/ 143 h 160"/>
              <a:gd name="T14" fmla="*/ 88 w 161"/>
              <a:gd name="T15" fmla="*/ 139 h 160"/>
              <a:gd name="T16" fmla="*/ 158 w 161"/>
              <a:gd name="T17" fmla="*/ 103 h 160"/>
              <a:gd name="T18" fmla="*/ 137 w 161"/>
              <a:gd name="T19" fmla="*/ 96 h 160"/>
              <a:gd name="T20" fmla="*/ 128 w 161"/>
              <a:gd name="T21" fmla="*/ 94 h 160"/>
              <a:gd name="T22" fmla="*/ 111 w 161"/>
              <a:gd name="T23" fmla="*/ 98 h 160"/>
              <a:gd name="T24" fmla="*/ 11 w 161"/>
              <a:gd name="T25" fmla="*/ 156 h 160"/>
              <a:gd name="T26" fmla="*/ 39 w 161"/>
              <a:gd name="T27" fmla="*/ 156 h 160"/>
              <a:gd name="T28" fmla="*/ 88 w 161"/>
              <a:gd name="T29" fmla="*/ 135 h 160"/>
              <a:gd name="T30" fmla="*/ 39 w 161"/>
              <a:gd name="T31" fmla="*/ 139 h 160"/>
              <a:gd name="T32" fmla="*/ 41 w 161"/>
              <a:gd name="T33" fmla="*/ 100 h 160"/>
              <a:gd name="T34" fmla="*/ 83 w 161"/>
              <a:gd name="T35" fmla="*/ 100 h 160"/>
              <a:gd name="T36" fmla="*/ 101 w 161"/>
              <a:gd name="T37" fmla="*/ 109 h 160"/>
              <a:gd name="T38" fmla="*/ 101 w 161"/>
              <a:gd name="T39" fmla="*/ 113 h 160"/>
              <a:gd name="T40" fmla="*/ 120 w 161"/>
              <a:gd name="T41" fmla="*/ 109 h 160"/>
              <a:gd name="T42" fmla="*/ 109 w 161"/>
              <a:gd name="T43" fmla="*/ 130 h 160"/>
              <a:gd name="T44" fmla="*/ 28 w 161"/>
              <a:gd name="T45" fmla="*/ 151 h 160"/>
              <a:gd name="T46" fmla="*/ 17 w 161"/>
              <a:gd name="T47" fmla="*/ 147 h 160"/>
              <a:gd name="T48" fmla="*/ 21 w 161"/>
              <a:gd name="T49" fmla="*/ 147 h 160"/>
              <a:gd name="T50" fmla="*/ 96 w 161"/>
              <a:gd name="T51" fmla="*/ 21 h 160"/>
              <a:gd name="T52" fmla="*/ 64 w 161"/>
              <a:gd name="T53" fmla="*/ 15 h 160"/>
              <a:gd name="T54" fmla="*/ 68 w 161"/>
              <a:gd name="T55" fmla="*/ 15 h 160"/>
              <a:gd name="T56" fmla="*/ 92 w 161"/>
              <a:gd name="T57" fmla="*/ 21 h 160"/>
              <a:gd name="T58" fmla="*/ 68 w 161"/>
              <a:gd name="T59" fmla="*/ 15 h 160"/>
              <a:gd name="T60" fmla="*/ 51 w 161"/>
              <a:gd name="T61" fmla="*/ 79 h 160"/>
              <a:gd name="T62" fmla="*/ 107 w 161"/>
              <a:gd name="T63" fmla="*/ 79 h 160"/>
              <a:gd name="T64" fmla="*/ 143 w 161"/>
              <a:gd name="T65" fmla="*/ 70 h 160"/>
              <a:gd name="T66" fmla="*/ 126 w 161"/>
              <a:gd name="T67" fmla="*/ 43 h 160"/>
              <a:gd name="T68" fmla="*/ 103 w 161"/>
              <a:gd name="T69" fmla="*/ 45 h 160"/>
              <a:gd name="T70" fmla="*/ 79 w 161"/>
              <a:gd name="T71" fmla="*/ 45 h 160"/>
              <a:gd name="T72" fmla="*/ 58 w 161"/>
              <a:gd name="T73" fmla="*/ 45 h 160"/>
              <a:gd name="T74" fmla="*/ 47 w 161"/>
              <a:gd name="T75" fmla="*/ 43 h 160"/>
              <a:gd name="T76" fmla="*/ 30 w 161"/>
              <a:gd name="T77" fmla="*/ 43 h 160"/>
              <a:gd name="T78" fmla="*/ 17 w 161"/>
              <a:gd name="T79" fmla="*/ 72 h 160"/>
              <a:gd name="T80" fmla="*/ 130 w 161"/>
              <a:gd name="T81" fmla="*/ 47 h 160"/>
              <a:gd name="T82" fmla="*/ 107 w 161"/>
              <a:gd name="T83" fmla="*/ 70 h 160"/>
              <a:gd name="T84" fmla="*/ 109 w 161"/>
              <a:gd name="T85" fmla="*/ 47 h 160"/>
              <a:gd name="T86" fmla="*/ 79 w 161"/>
              <a:gd name="T87" fmla="*/ 49 h 160"/>
              <a:gd name="T88" fmla="*/ 103 w 161"/>
              <a:gd name="T89" fmla="*/ 77 h 160"/>
              <a:gd name="T90" fmla="*/ 19 w 161"/>
              <a:gd name="T91" fmla="*/ 58 h 160"/>
              <a:gd name="T92" fmla="*/ 49 w 161"/>
              <a:gd name="T93" fmla="*/ 47 h 160"/>
              <a:gd name="T94" fmla="*/ 51 w 161"/>
              <a:gd name="T95" fmla="*/ 70 h 160"/>
              <a:gd name="T96" fmla="*/ 120 w 161"/>
              <a:gd name="T97" fmla="*/ 42 h 160"/>
              <a:gd name="T98" fmla="*/ 135 w 161"/>
              <a:gd name="T99" fmla="*/ 21 h 160"/>
              <a:gd name="T100" fmla="*/ 105 w 161"/>
              <a:gd name="T101" fmla="*/ 27 h 160"/>
              <a:gd name="T102" fmla="*/ 109 w 161"/>
              <a:gd name="T103" fmla="*/ 21 h 160"/>
              <a:gd name="T104" fmla="*/ 126 w 161"/>
              <a:gd name="T105" fmla="*/ 14 h 160"/>
              <a:gd name="T106" fmla="*/ 120 w 161"/>
              <a:gd name="T107" fmla="*/ 38 h 160"/>
              <a:gd name="T108" fmla="*/ 38 w 161"/>
              <a:gd name="T109" fmla="*/ 42 h 160"/>
              <a:gd name="T110" fmla="*/ 49 w 161"/>
              <a:gd name="T111" fmla="*/ 12 h 160"/>
              <a:gd name="T112" fmla="*/ 26 w 161"/>
              <a:gd name="T113" fmla="*/ 21 h 160"/>
              <a:gd name="T114" fmla="*/ 30 w 161"/>
              <a:gd name="T115" fmla="*/ 21 h 160"/>
              <a:gd name="T116" fmla="*/ 47 w 161"/>
              <a:gd name="T117" fmla="*/ 14 h 160"/>
              <a:gd name="T118" fmla="*/ 47 w 161"/>
              <a:gd name="T119" fmla="*/ 34 h 160"/>
              <a:gd name="T120" fmla="*/ 30 w 161"/>
              <a:gd name="T121" fmla="*/ 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1" h="160">
                <a:moveTo>
                  <a:pt x="158" y="98"/>
                </a:moveTo>
                <a:cubicBezTo>
                  <a:pt x="156" y="92"/>
                  <a:pt x="148" y="90"/>
                  <a:pt x="141" y="94"/>
                </a:cubicBezTo>
                <a:cubicBezTo>
                  <a:pt x="137" y="90"/>
                  <a:pt x="133" y="90"/>
                  <a:pt x="128" y="92"/>
                </a:cubicBezTo>
                <a:cubicBezTo>
                  <a:pt x="126" y="92"/>
                  <a:pt x="126" y="92"/>
                  <a:pt x="126" y="92"/>
                </a:cubicBezTo>
                <a:cubicBezTo>
                  <a:pt x="120" y="88"/>
                  <a:pt x="113" y="88"/>
                  <a:pt x="109" y="90"/>
                </a:cubicBezTo>
                <a:cubicBezTo>
                  <a:pt x="98" y="96"/>
                  <a:pt x="98" y="96"/>
                  <a:pt x="98" y="96"/>
                </a:cubicBezTo>
                <a:cubicBezTo>
                  <a:pt x="83" y="96"/>
                  <a:pt x="83" y="96"/>
                  <a:pt x="83" y="96"/>
                </a:cubicBezTo>
                <a:cubicBezTo>
                  <a:pt x="81" y="96"/>
                  <a:pt x="77" y="96"/>
                  <a:pt x="75" y="94"/>
                </a:cubicBezTo>
                <a:cubicBezTo>
                  <a:pt x="73" y="94"/>
                  <a:pt x="73" y="94"/>
                  <a:pt x="73" y="94"/>
                </a:cubicBezTo>
                <a:cubicBezTo>
                  <a:pt x="62" y="88"/>
                  <a:pt x="49" y="90"/>
                  <a:pt x="39" y="96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2" y="103"/>
                  <a:pt x="30" y="103"/>
                  <a:pt x="28" y="105"/>
                </a:cubicBezTo>
                <a:cubicBezTo>
                  <a:pt x="26" y="96"/>
                  <a:pt x="26" y="96"/>
                  <a:pt x="26" y="96"/>
                </a:cubicBezTo>
                <a:cubicBezTo>
                  <a:pt x="26" y="94"/>
                  <a:pt x="26" y="94"/>
                  <a:pt x="24" y="94"/>
                </a:cubicBezTo>
                <a:cubicBezTo>
                  <a:pt x="2" y="94"/>
                  <a:pt x="2" y="94"/>
                  <a:pt x="2" y="94"/>
                </a:cubicBezTo>
                <a:cubicBezTo>
                  <a:pt x="0" y="94"/>
                  <a:pt x="0" y="96"/>
                  <a:pt x="0" y="96"/>
                </a:cubicBezTo>
                <a:cubicBezTo>
                  <a:pt x="6" y="158"/>
                  <a:pt x="6" y="158"/>
                  <a:pt x="6" y="158"/>
                </a:cubicBezTo>
                <a:cubicBezTo>
                  <a:pt x="9" y="160"/>
                  <a:pt x="9" y="160"/>
                  <a:pt x="9" y="160"/>
                </a:cubicBezTo>
                <a:cubicBezTo>
                  <a:pt x="43" y="160"/>
                  <a:pt x="43" y="160"/>
                  <a:pt x="43" y="160"/>
                </a:cubicBezTo>
                <a:cubicBezTo>
                  <a:pt x="43" y="160"/>
                  <a:pt x="45" y="158"/>
                  <a:pt x="45" y="156"/>
                </a:cubicBezTo>
                <a:cubicBezTo>
                  <a:pt x="41" y="143"/>
                  <a:pt x="41" y="143"/>
                  <a:pt x="41" y="143"/>
                </a:cubicBezTo>
                <a:cubicBezTo>
                  <a:pt x="54" y="135"/>
                  <a:pt x="54" y="135"/>
                  <a:pt x="54" y="135"/>
                </a:cubicBezTo>
                <a:cubicBezTo>
                  <a:pt x="56" y="132"/>
                  <a:pt x="58" y="132"/>
                  <a:pt x="60" y="132"/>
                </a:cubicBezTo>
                <a:cubicBezTo>
                  <a:pt x="88" y="139"/>
                  <a:pt x="88" y="139"/>
                  <a:pt x="88" y="139"/>
                </a:cubicBezTo>
                <a:cubicBezTo>
                  <a:pt x="96" y="139"/>
                  <a:pt x="103" y="139"/>
                  <a:pt x="109" y="135"/>
                </a:cubicBezTo>
                <a:cubicBezTo>
                  <a:pt x="111" y="135"/>
                  <a:pt x="111" y="135"/>
                  <a:pt x="111" y="135"/>
                </a:cubicBezTo>
                <a:cubicBezTo>
                  <a:pt x="158" y="103"/>
                  <a:pt x="158" y="103"/>
                  <a:pt x="158" y="103"/>
                </a:cubicBezTo>
                <a:cubicBezTo>
                  <a:pt x="161" y="100"/>
                  <a:pt x="161" y="100"/>
                  <a:pt x="158" y="98"/>
                </a:cubicBezTo>
                <a:close/>
                <a:moveTo>
                  <a:pt x="128" y="94"/>
                </a:moveTo>
                <a:cubicBezTo>
                  <a:pt x="133" y="94"/>
                  <a:pt x="135" y="94"/>
                  <a:pt x="137" y="96"/>
                </a:cubicBezTo>
                <a:cubicBezTo>
                  <a:pt x="118" y="107"/>
                  <a:pt x="118" y="107"/>
                  <a:pt x="118" y="107"/>
                </a:cubicBezTo>
                <a:cubicBezTo>
                  <a:pt x="118" y="105"/>
                  <a:pt x="116" y="105"/>
                  <a:pt x="116" y="103"/>
                </a:cubicBezTo>
                <a:lnTo>
                  <a:pt x="128" y="94"/>
                </a:lnTo>
                <a:close/>
                <a:moveTo>
                  <a:pt x="111" y="94"/>
                </a:moveTo>
                <a:cubicBezTo>
                  <a:pt x="113" y="92"/>
                  <a:pt x="118" y="92"/>
                  <a:pt x="122" y="94"/>
                </a:cubicBezTo>
                <a:cubicBezTo>
                  <a:pt x="111" y="98"/>
                  <a:pt x="111" y="98"/>
                  <a:pt x="111" y="98"/>
                </a:cubicBezTo>
                <a:cubicBezTo>
                  <a:pt x="109" y="98"/>
                  <a:pt x="109" y="96"/>
                  <a:pt x="107" y="96"/>
                </a:cubicBezTo>
                <a:lnTo>
                  <a:pt x="111" y="94"/>
                </a:lnTo>
                <a:close/>
                <a:moveTo>
                  <a:pt x="11" y="156"/>
                </a:moveTo>
                <a:cubicBezTo>
                  <a:pt x="4" y="98"/>
                  <a:pt x="4" y="98"/>
                  <a:pt x="4" y="98"/>
                </a:cubicBezTo>
                <a:cubicBezTo>
                  <a:pt x="21" y="98"/>
                  <a:pt x="21" y="98"/>
                  <a:pt x="21" y="98"/>
                </a:cubicBezTo>
                <a:cubicBezTo>
                  <a:pt x="39" y="156"/>
                  <a:pt x="39" y="156"/>
                  <a:pt x="39" y="156"/>
                </a:cubicBezTo>
                <a:lnTo>
                  <a:pt x="11" y="156"/>
                </a:lnTo>
                <a:close/>
                <a:moveTo>
                  <a:pt x="109" y="130"/>
                </a:moveTo>
                <a:cubicBezTo>
                  <a:pt x="103" y="135"/>
                  <a:pt x="94" y="135"/>
                  <a:pt x="88" y="135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58" y="128"/>
                  <a:pt x="54" y="128"/>
                  <a:pt x="51" y="130"/>
                </a:cubicBezTo>
                <a:cubicBezTo>
                  <a:pt x="39" y="139"/>
                  <a:pt x="39" y="139"/>
                  <a:pt x="39" y="139"/>
                </a:cubicBezTo>
                <a:cubicBezTo>
                  <a:pt x="30" y="109"/>
                  <a:pt x="30" y="109"/>
                  <a:pt x="30" y="109"/>
                </a:cubicBezTo>
                <a:cubicBezTo>
                  <a:pt x="32" y="107"/>
                  <a:pt x="34" y="107"/>
                  <a:pt x="36" y="105"/>
                </a:cubicBezTo>
                <a:cubicBezTo>
                  <a:pt x="41" y="100"/>
                  <a:pt x="41" y="100"/>
                  <a:pt x="41" y="100"/>
                </a:cubicBezTo>
                <a:cubicBezTo>
                  <a:pt x="51" y="94"/>
                  <a:pt x="62" y="92"/>
                  <a:pt x="71" y="96"/>
                </a:cubicBezTo>
                <a:cubicBezTo>
                  <a:pt x="73" y="98"/>
                  <a:pt x="73" y="98"/>
                  <a:pt x="73" y="98"/>
                </a:cubicBezTo>
                <a:cubicBezTo>
                  <a:pt x="77" y="100"/>
                  <a:pt x="81" y="100"/>
                  <a:pt x="83" y="100"/>
                </a:cubicBezTo>
                <a:cubicBezTo>
                  <a:pt x="103" y="100"/>
                  <a:pt x="103" y="100"/>
                  <a:pt x="103" y="100"/>
                </a:cubicBezTo>
                <a:cubicBezTo>
                  <a:pt x="109" y="100"/>
                  <a:pt x="113" y="105"/>
                  <a:pt x="113" y="109"/>
                </a:cubicBezTo>
                <a:cubicBezTo>
                  <a:pt x="101" y="109"/>
                  <a:pt x="101" y="109"/>
                  <a:pt x="101" y="109"/>
                </a:cubicBezTo>
                <a:cubicBezTo>
                  <a:pt x="96" y="109"/>
                  <a:pt x="90" y="109"/>
                  <a:pt x="86" y="109"/>
                </a:cubicBezTo>
                <a:cubicBezTo>
                  <a:pt x="83" y="111"/>
                  <a:pt x="83" y="115"/>
                  <a:pt x="86" y="113"/>
                </a:cubicBezTo>
                <a:cubicBezTo>
                  <a:pt x="92" y="113"/>
                  <a:pt x="96" y="113"/>
                  <a:pt x="101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8" y="113"/>
                  <a:pt x="118" y="113"/>
                  <a:pt x="118" y="111"/>
                </a:cubicBezTo>
                <a:cubicBezTo>
                  <a:pt x="120" y="109"/>
                  <a:pt x="120" y="109"/>
                  <a:pt x="120" y="109"/>
                </a:cubicBezTo>
                <a:cubicBezTo>
                  <a:pt x="143" y="98"/>
                  <a:pt x="143" y="98"/>
                  <a:pt x="143" y="98"/>
                </a:cubicBezTo>
                <a:cubicBezTo>
                  <a:pt x="148" y="96"/>
                  <a:pt x="152" y="96"/>
                  <a:pt x="154" y="100"/>
                </a:cubicBezTo>
                <a:lnTo>
                  <a:pt x="109" y="130"/>
                </a:lnTo>
                <a:close/>
                <a:moveTo>
                  <a:pt x="17" y="147"/>
                </a:moveTo>
                <a:cubicBezTo>
                  <a:pt x="17" y="149"/>
                  <a:pt x="19" y="151"/>
                  <a:pt x="21" y="151"/>
                </a:cubicBezTo>
                <a:cubicBezTo>
                  <a:pt x="23" y="154"/>
                  <a:pt x="26" y="154"/>
                  <a:pt x="28" y="151"/>
                </a:cubicBezTo>
                <a:cubicBezTo>
                  <a:pt x="30" y="149"/>
                  <a:pt x="30" y="147"/>
                  <a:pt x="30" y="143"/>
                </a:cubicBezTo>
                <a:cubicBezTo>
                  <a:pt x="28" y="140"/>
                  <a:pt x="26" y="140"/>
                  <a:pt x="23" y="140"/>
                </a:cubicBezTo>
                <a:cubicBezTo>
                  <a:pt x="19" y="140"/>
                  <a:pt x="17" y="143"/>
                  <a:pt x="17" y="147"/>
                </a:cubicBezTo>
                <a:close/>
                <a:moveTo>
                  <a:pt x="23" y="145"/>
                </a:moveTo>
                <a:cubicBezTo>
                  <a:pt x="26" y="145"/>
                  <a:pt x="28" y="147"/>
                  <a:pt x="26" y="147"/>
                </a:cubicBezTo>
                <a:cubicBezTo>
                  <a:pt x="23" y="149"/>
                  <a:pt x="21" y="149"/>
                  <a:pt x="21" y="147"/>
                </a:cubicBezTo>
                <a:cubicBezTo>
                  <a:pt x="21" y="145"/>
                  <a:pt x="23" y="145"/>
                  <a:pt x="23" y="145"/>
                </a:cubicBezTo>
                <a:close/>
                <a:moveTo>
                  <a:pt x="79" y="38"/>
                </a:moveTo>
                <a:cubicBezTo>
                  <a:pt x="88" y="38"/>
                  <a:pt x="96" y="30"/>
                  <a:pt x="96" y="21"/>
                </a:cubicBezTo>
                <a:cubicBezTo>
                  <a:pt x="96" y="15"/>
                  <a:pt x="96" y="15"/>
                  <a:pt x="96" y="15"/>
                </a:cubicBezTo>
                <a:cubicBezTo>
                  <a:pt x="96" y="7"/>
                  <a:pt x="88" y="0"/>
                  <a:pt x="79" y="0"/>
                </a:cubicBezTo>
                <a:cubicBezTo>
                  <a:pt x="71" y="0"/>
                  <a:pt x="64" y="7"/>
                  <a:pt x="64" y="15"/>
                </a:cubicBezTo>
                <a:cubicBezTo>
                  <a:pt x="64" y="21"/>
                  <a:pt x="64" y="21"/>
                  <a:pt x="64" y="21"/>
                </a:cubicBezTo>
                <a:cubicBezTo>
                  <a:pt x="64" y="30"/>
                  <a:pt x="71" y="38"/>
                  <a:pt x="79" y="38"/>
                </a:cubicBezTo>
                <a:close/>
                <a:moveTo>
                  <a:pt x="68" y="15"/>
                </a:moveTo>
                <a:cubicBezTo>
                  <a:pt x="68" y="9"/>
                  <a:pt x="73" y="5"/>
                  <a:pt x="79" y="5"/>
                </a:cubicBezTo>
                <a:cubicBezTo>
                  <a:pt x="86" y="5"/>
                  <a:pt x="92" y="9"/>
                  <a:pt x="92" y="15"/>
                </a:cubicBezTo>
                <a:cubicBezTo>
                  <a:pt x="92" y="21"/>
                  <a:pt x="92" y="21"/>
                  <a:pt x="92" y="21"/>
                </a:cubicBezTo>
                <a:cubicBezTo>
                  <a:pt x="92" y="28"/>
                  <a:pt x="86" y="34"/>
                  <a:pt x="79" y="34"/>
                </a:cubicBezTo>
                <a:cubicBezTo>
                  <a:pt x="73" y="34"/>
                  <a:pt x="68" y="28"/>
                  <a:pt x="68" y="21"/>
                </a:cubicBezTo>
                <a:cubicBezTo>
                  <a:pt x="68" y="15"/>
                  <a:pt x="68" y="15"/>
                  <a:pt x="68" y="15"/>
                </a:cubicBezTo>
                <a:close/>
                <a:moveTo>
                  <a:pt x="17" y="72"/>
                </a:moveTo>
                <a:cubicBezTo>
                  <a:pt x="51" y="72"/>
                  <a:pt x="51" y="72"/>
                  <a:pt x="51" y="72"/>
                </a:cubicBezTo>
                <a:cubicBezTo>
                  <a:pt x="51" y="79"/>
                  <a:pt x="51" y="79"/>
                  <a:pt x="51" y="79"/>
                </a:cubicBezTo>
                <a:cubicBezTo>
                  <a:pt x="53" y="81"/>
                  <a:pt x="53" y="81"/>
                  <a:pt x="53" y="81"/>
                </a:cubicBezTo>
                <a:cubicBezTo>
                  <a:pt x="105" y="81"/>
                  <a:pt x="105" y="81"/>
                  <a:pt x="105" y="81"/>
                </a:cubicBezTo>
                <a:cubicBezTo>
                  <a:pt x="107" y="81"/>
                  <a:pt x="107" y="79"/>
                  <a:pt x="107" y="79"/>
                </a:cubicBezTo>
                <a:cubicBezTo>
                  <a:pt x="107" y="72"/>
                  <a:pt x="107" y="72"/>
                  <a:pt x="107" y="72"/>
                </a:cubicBezTo>
                <a:cubicBezTo>
                  <a:pt x="141" y="72"/>
                  <a:pt x="141" y="72"/>
                  <a:pt x="141" y="72"/>
                </a:cubicBezTo>
                <a:cubicBezTo>
                  <a:pt x="143" y="72"/>
                  <a:pt x="143" y="72"/>
                  <a:pt x="143" y="70"/>
                </a:cubicBezTo>
                <a:cubicBezTo>
                  <a:pt x="143" y="58"/>
                  <a:pt x="143" y="58"/>
                  <a:pt x="143" y="58"/>
                </a:cubicBezTo>
                <a:cubicBezTo>
                  <a:pt x="143" y="49"/>
                  <a:pt x="137" y="43"/>
                  <a:pt x="128" y="43"/>
                </a:cubicBezTo>
                <a:cubicBezTo>
                  <a:pt x="128" y="43"/>
                  <a:pt x="128" y="43"/>
                  <a:pt x="126" y="43"/>
                </a:cubicBezTo>
                <a:cubicBezTo>
                  <a:pt x="126" y="47"/>
                  <a:pt x="122" y="47"/>
                  <a:pt x="120" y="47"/>
                </a:cubicBezTo>
                <a:cubicBezTo>
                  <a:pt x="118" y="47"/>
                  <a:pt x="113" y="45"/>
                  <a:pt x="111" y="43"/>
                </a:cubicBezTo>
                <a:cubicBezTo>
                  <a:pt x="107" y="43"/>
                  <a:pt x="105" y="43"/>
                  <a:pt x="103" y="45"/>
                </a:cubicBezTo>
                <a:cubicBezTo>
                  <a:pt x="100" y="40"/>
                  <a:pt x="96" y="38"/>
                  <a:pt x="90" y="38"/>
                </a:cubicBezTo>
                <a:cubicBezTo>
                  <a:pt x="90" y="38"/>
                  <a:pt x="90" y="38"/>
                  <a:pt x="88" y="40"/>
                </a:cubicBezTo>
                <a:cubicBezTo>
                  <a:pt x="85" y="43"/>
                  <a:pt x="83" y="45"/>
                  <a:pt x="79" y="45"/>
                </a:cubicBezTo>
                <a:cubicBezTo>
                  <a:pt x="77" y="45"/>
                  <a:pt x="73" y="43"/>
                  <a:pt x="70" y="38"/>
                </a:cubicBezTo>
                <a:cubicBezTo>
                  <a:pt x="70" y="38"/>
                  <a:pt x="70" y="38"/>
                  <a:pt x="68" y="38"/>
                </a:cubicBezTo>
                <a:cubicBezTo>
                  <a:pt x="64" y="38"/>
                  <a:pt x="60" y="40"/>
                  <a:pt x="58" y="45"/>
                </a:cubicBezTo>
                <a:cubicBezTo>
                  <a:pt x="55" y="45"/>
                  <a:pt x="55" y="45"/>
                  <a:pt x="55" y="45"/>
                </a:cubicBezTo>
                <a:cubicBezTo>
                  <a:pt x="53" y="43"/>
                  <a:pt x="51" y="43"/>
                  <a:pt x="49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5" y="47"/>
                  <a:pt x="43" y="47"/>
                  <a:pt x="38" y="47"/>
                </a:cubicBezTo>
                <a:cubicBezTo>
                  <a:pt x="36" y="47"/>
                  <a:pt x="34" y="45"/>
                  <a:pt x="32" y="43"/>
                </a:cubicBezTo>
                <a:cubicBezTo>
                  <a:pt x="30" y="43"/>
                  <a:pt x="30" y="43"/>
                  <a:pt x="30" y="43"/>
                </a:cubicBezTo>
                <a:cubicBezTo>
                  <a:pt x="21" y="43"/>
                  <a:pt x="15" y="49"/>
                  <a:pt x="15" y="58"/>
                </a:cubicBezTo>
                <a:cubicBezTo>
                  <a:pt x="15" y="70"/>
                  <a:pt x="15" y="70"/>
                  <a:pt x="15" y="70"/>
                </a:cubicBezTo>
                <a:cubicBezTo>
                  <a:pt x="15" y="72"/>
                  <a:pt x="15" y="72"/>
                  <a:pt x="17" y="72"/>
                </a:cubicBezTo>
                <a:close/>
                <a:moveTo>
                  <a:pt x="109" y="47"/>
                </a:moveTo>
                <a:cubicBezTo>
                  <a:pt x="111" y="49"/>
                  <a:pt x="115" y="51"/>
                  <a:pt x="120" y="51"/>
                </a:cubicBezTo>
                <a:cubicBezTo>
                  <a:pt x="124" y="51"/>
                  <a:pt x="128" y="49"/>
                  <a:pt x="130" y="47"/>
                </a:cubicBezTo>
                <a:cubicBezTo>
                  <a:pt x="135" y="47"/>
                  <a:pt x="139" y="53"/>
                  <a:pt x="139" y="58"/>
                </a:cubicBezTo>
                <a:cubicBezTo>
                  <a:pt x="139" y="70"/>
                  <a:pt x="139" y="70"/>
                  <a:pt x="139" y="70"/>
                </a:cubicBezTo>
                <a:cubicBezTo>
                  <a:pt x="107" y="70"/>
                  <a:pt x="107" y="70"/>
                  <a:pt x="107" y="70"/>
                </a:cubicBezTo>
                <a:cubicBezTo>
                  <a:pt x="107" y="55"/>
                  <a:pt x="107" y="55"/>
                  <a:pt x="107" y="55"/>
                </a:cubicBezTo>
                <a:cubicBezTo>
                  <a:pt x="107" y="53"/>
                  <a:pt x="107" y="51"/>
                  <a:pt x="105" y="49"/>
                </a:cubicBezTo>
                <a:cubicBezTo>
                  <a:pt x="107" y="47"/>
                  <a:pt x="107" y="47"/>
                  <a:pt x="109" y="47"/>
                </a:cubicBezTo>
                <a:close/>
                <a:moveTo>
                  <a:pt x="55" y="55"/>
                </a:moveTo>
                <a:cubicBezTo>
                  <a:pt x="55" y="49"/>
                  <a:pt x="62" y="43"/>
                  <a:pt x="68" y="43"/>
                </a:cubicBezTo>
                <a:cubicBezTo>
                  <a:pt x="70" y="47"/>
                  <a:pt x="75" y="49"/>
                  <a:pt x="79" y="49"/>
                </a:cubicBezTo>
                <a:cubicBezTo>
                  <a:pt x="83" y="49"/>
                  <a:pt x="88" y="47"/>
                  <a:pt x="92" y="43"/>
                </a:cubicBezTo>
                <a:cubicBezTo>
                  <a:pt x="98" y="45"/>
                  <a:pt x="103" y="49"/>
                  <a:pt x="103" y="55"/>
                </a:cubicBezTo>
                <a:cubicBezTo>
                  <a:pt x="103" y="77"/>
                  <a:pt x="103" y="77"/>
                  <a:pt x="103" y="77"/>
                </a:cubicBezTo>
                <a:cubicBezTo>
                  <a:pt x="55" y="77"/>
                  <a:pt x="55" y="77"/>
                  <a:pt x="55" y="77"/>
                </a:cubicBezTo>
                <a:cubicBezTo>
                  <a:pt x="55" y="55"/>
                  <a:pt x="55" y="55"/>
                  <a:pt x="55" y="55"/>
                </a:cubicBezTo>
                <a:close/>
                <a:moveTo>
                  <a:pt x="19" y="58"/>
                </a:moveTo>
                <a:cubicBezTo>
                  <a:pt x="19" y="51"/>
                  <a:pt x="23" y="47"/>
                  <a:pt x="30" y="47"/>
                </a:cubicBezTo>
                <a:cubicBezTo>
                  <a:pt x="32" y="49"/>
                  <a:pt x="36" y="51"/>
                  <a:pt x="38" y="51"/>
                </a:cubicBezTo>
                <a:cubicBezTo>
                  <a:pt x="43" y="51"/>
                  <a:pt x="47" y="49"/>
                  <a:pt x="49" y="47"/>
                </a:cubicBezTo>
                <a:cubicBezTo>
                  <a:pt x="51" y="47"/>
                  <a:pt x="53" y="47"/>
                  <a:pt x="53" y="49"/>
                </a:cubicBezTo>
                <a:cubicBezTo>
                  <a:pt x="53" y="51"/>
                  <a:pt x="51" y="53"/>
                  <a:pt x="51" y="55"/>
                </a:cubicBezTo>
                <a:cubicBezTo>
                  <a:pt x="51" y="70"/>
                  <a:pt x="51" y="70"/>
                  <a:pt x="51" y="70"/>
                </a:cubicBezTo>
                <a:cubicBezTo>
                  <a:pt x="19" y="70"/>
                  <a:pt x="19" y="70"/>
                  <a:pt x="19" y="70"/>
                </a:cubicBezTo>
                <a:cubicBezTo>
                  <a:pt x="19" y="58"/>
                  <a:pt x="19" y="58"/>
                  <a:pt x="19" y="58"/>
                </a:cubicBezTo>
                <a:close/>
                <a:moveTo>
                  <a:pt x="120" y="42"/>
                </a:moveTo>
                <a:cubicBezTo>
                  <a:pt x="124" y="42"/>
                  <a:pt x="126" y="40"/>
                  <a:pt x="131" y="38"/>
                </a:cubicBezTo>
                <a:cubicBezTo>
                  <a:pt x="133" y="36"/>
                  <a:pt x="135" y="32"/>
                  <a:pt x="135" y="27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5" y="14"/>
                  <a:pt x="128" y="8"/>
                  <a:pt x="120" y="8"/>
                </a:cubicBezTo>
                <a:cubicBezTo>
                  <a:pt x="111" y="8"/>
                  <a:pt x="105" y="14"/>
                  <a:pt x="105" y="21"/>
                </a:cubicBezTo>
                <a:cubicBezTo>
                  <a:pt x="105" y="27"/>
                  <a:pt x="105" y="27"/>
                  <a:pt x="105" y="27"/>
                </a:cubicBezTo>
                <a:cubicBezTo>
                  <a:pt x="105" y="32"/>
                  <a:pt x="107" y="36"/>
                  <a:pt x="109" y="38"/>
                </a:cubicBezTo>
                <a:cubicBezTo>
                  <a:pt x="111" y="40"/>
                  <a:pt x="115" y="42"/>
                  <a:pt x="120" y="42"/>
                </a:cubicBezTo>
                <a:close/>
                <a:moveTo>
                  <a:pt x="109" y="21"/>
                </a:moveTo>
                <a:cubicBezTo>
                  <a:pt x="109" y="19"/>
                  <a:pt x="111" y="16"/>
                  <a:pt x="113" y="14"/>
                </a:cubicBezTo>
                <a:cubicBezTo>
                  <a:pt x="113" y="12"/>
                  <a:pt x="118" y="12"/>
                  <a:pt x="120" y="12"/>
                </a:cubicBezTo>
                <a:cubicBezTo>
                  <a:pt x="122" y="12"/>
                  <a:pt x="124" y="12"/>
                  <a:pt x="126" y="14"/>
                </a:cubicBezTo>
                <a:cubicBezTo>
                  <a:pt x="128" y="16"/>
                  <a:pt x="131" y="19"/>
                  <a:pt x="131" y="21"/>
                </a:cubicBezTo>
                <a:cubicBezTo>
                  <a:pt x="131" y="27"/>
                  <a:pt x="131" y="27"/>
                  <a:pt x="131" y="27"/>
                </a:cubicBezTo>
                <a:cubicBezTo>
                  <a:pt x="131" y="34"/>
                  <a:pt x="124" y="38"/>
                  <a:pt x="120" y="38"/>
                </a:cubicBezTo>
                <a:cubicBezTo>
                  <a:pt x="113" y="38"/>
                  <a:pt x="109" y="34"/>
                  <a:pt x="109" y="27"/>
                </a:cubicBezTo>
                <a:cubicBezTo>
                  <a:pt x="109" y="21"/>
                  <a:pt x="109" y="21"/>
                  <a:pt x="109" y="21"/>
                </a:cubicBezTo>
                <a:close/>
                <a:moveTo>
                  <a:pt x="38" y="42"/>
                </a:moveTo>
                <a:cubicBezTo>
                  <a:pt x="47" y="42"/>
                  <a:pt x="54" y="36"/>
                  <a:pt x="54" y="27"/>
                </a:cubicBezTo>
                <a:cubicBezTo>
                  <a:pt x="54" y="21"/>
                  <a:pt x="54" y="21"/>
                  <a:pt x="54" y="21"/>
                </a:cubicBezTo>
                <a:cubicBezTo>
                  <a:pt x="54" y="19"/>
                  <a:pt x="51" y="14"/>
                  <a:pt x="49" y="12"/>
                </a:cubicBezTo>
                <a:cubicBezTo>
                  <a:pt x="47" y="8"/>
                  <a:pt x="43" y="8"/>
                  <a:pt x="38" y="8"/>
                </a:cubicBezTo>
                <a:cubicBezTo>
                  <a:pt x="36" y="8"/>
                  <a:pt x="32" y="8"/>
                  <a:pt x="30" y="12"/>
                </a:cubicBezTo>
                <a:cubicBezTo>
                  <a:pt x="26" y="14"/>
                  <a:pt x="26" y="19"/>
                  <a:pt x="26" y="21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36"/>
                  <a:pt x="32" y="42"/>
                  <a:pt x="38" y="42"/>
                </a:cubicBezTo>
                <a:close/>
                <a:moveTo>
                  <a:pt x="30" y="21"/>
                </a:moveTo>
                <a:cubicBezTo>
                  <a:pt x="30" y="19"/>
                  <a:pt x="30" y="16"/>
                  <a:pt x="32" y="14"/>
                </a:cubicBezTo>
                <a:cubicBezTo>
                  <a:pt x="34" y="12"/>
                  <a:pt x="36" y="12"/>
                  <a:pt x="38" y="12"/>
                </a:cubicBezTo>
                <a:cubicBezTo>
                  <a:pt x="43" y="12"/>
                  <a:pt x="45" y="12"/>
                  <a:pt x="47" y="14"/>
                </a:cubicBezTo>
                <a:cubicBezTo>
                  <a:pt x="47" y="16"/>
                  <a:pt x="49" y="19"/>
                  <a:pt x="49" y="21"/>
                </a:cubicBezTo>
                <a:cubicBezTo>
                  <a:pt x="49" y="27"/>
                  <a:pt x="49" y="27"/>
                  <a:pt x="49" y="27"/>
                </a:cubicBezTo>
                <a:cubicBezTo>
                  <a:pt x="49" y="29"/>
                  <a:pt x="47" y="34"/>
                  <a:pt x="47" y="34"/>
                </a:cubicBezTo>
                <a:cubicBezTo>
                  <a:pt x="45" y="36"/>
                  <a:pt x="43" y="38"/>
                  <a:pt x="38" y="38"/>
                </a:cubicBezTo>
                <a:cubicBezTo>
                  <a:pt x="36" y="38"/>
                  <a:pt x="34" y="36"/>
                  <a:pt x="32" y="34"/>
                </a:cubicBezTo>
                <a:cubicBezTo>
                  <a:pt x="30" y="34"/>
                  <a:pt x="30" y="29"/>
                  <a:pt x="30" y="27"/>
                </a:cubicBezTo>
                <a:cubicBezTo>
                  <a:pt x="30" y="21"/>
                  <a:pt x="30" y="21"/>
                  <a:pt x="30" y="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A6D0CB99-7D48-FF10-039B-E9E5CD3C64CC}"/>
              </a:ext>
            </a:extLst>
          </p:cNvPr>
          <p:cNvSpPr>
            <a:spLocks noEditPoints="1"/>
          </p:cNvSpPr>
          <p:nvPr/>
        </p:nvSpPr>
        <p:spPr bwMode="auto">
          <a:xfrm>
            <a:off x="1276351" y="5230813"/>
            <a:ext cx="254000" cy="252413"/>
          </a:xfrm>
          <a:custGeom>
            <a:avLst/>
            <a:gdLst>
              <a:gd name="T0" fmla="*/ 0 w 160"/>
              <a:gd name="T1" fmla="*/ 2 h 159"/>
              <a:gd name="T2" fmla="*/ 6 w 160"/>
              <a:gd name="T3" fmla="*/ 4 h 159"/>
              <a:gd name="T4" fmla="*/ 62 w 160"/>
              <a:gd name="T5" fmla="*/ 63 h 159"/>
              <a:gd name="T6" fmla="*/ 160 w 160"/>
              <a:gd name="T7" fmla="*/ 65 h 159"/>
              <a:gd name="T8" fmla="*/ 90 w 160"/>
              <a:gd name="T9" fmla="*/ 16 h 159"/>
              <a:gd name="T10" fmla="*/ 90 w 160"/>
              <a:gd name="T11" fmla="*/ 12 h 159"/>
              <a:gd name="T12" fmla="*/ 150 w 160"/>
              <a:gd name="T13" fmla="*/ 32 h 159"/>
              <a:gd name="T14" fmla="*/ 96 w 160"/>
              <a:gd name="T15" fmla="*/ 32 h 159"/>
              <a:gd name="T16" fmla="*/ 139 w 160"/>
              <a:gd name="T17" fmla="*/ 43 h 159"/>
              <a:gd name="T18" fmla="*/ 69 w 160"/>
              <a:gd name="T19" fmla="*/ 123 h 159"/>
              <a:gd name="T20" fmla="*/ 58 w 160"/>
              <a:gd name="T21" fmla="*/ 46 h 159"/>
              <a:gd name="T22" fmla="*/ 76 w 160"/>
              <a:gd name="T23" fmla="*/ 17 h 159"/>
              <a:gd name="T24" fmla="*/ 41 w 160"/>
              <a:gd name="T25" fmla="*/ 10 h 159"/>
              <a:gd name="T26" fmla="*/ 13 w 160"/>
              <a:gd name="T27" fmla="*/ 42 h 159"/>
              <a:gd name="T28" fmla="*/ 17 w 160"/>
              <a:gd name="T29" fmla="*/ 78 h 159"/>
              <a:gd name="T30" fmla="*/ 26 w 160"/>
              <a:gd name="T31" fmla="*/ 102 h 159"/>
              <a:gd name="T32" fmla="*/ 6 w 160"/>
              <a:gd name="T33" fmla="*/ 123 h 159"/>
              <a:gd name="T34" fmla="*/ 4 w 160"/>
              <a:gd name="T35" fmla="*/ 159 h 159"/>
              <a:gd name="T36" fmla="*/ 32 w 160"/>
              <a:gd name="T37" fmla="*/ 133 h 159"/>
              <a:gd name="T38" fmla="*/ 43 w 160"/>
              <a:gd name="T39" fmla="*/ 133 h 159"/>
              <a:gd name="T40" fmla="*/ 73 w 160"/>
              <a:gd name="T41" fmla="*/ 159 h 159"/>
              <a:gd name="T42" fmla="*/ 69 w 160"/>
              <a:gd name="T43" fmla="*/ 123 h 159"/>
              <a:gd name="T44" fmla="*/ 61 w 160"/>
              <a:gd name="T45" fmla="*/ 121 h 159"/>
              <a:gd name="T46" fmla="*/ 41 w 160"/>
              <a:gd name="T47" fmla="*/ 15 h 159"/>
              <a:gd name="T48" fmla="*/ 32 w 160"/>
              <a:gd name="T49" fmla="*/ 23 h 159"/>
              <a:gd name="T50" fmla="*/ 26 w 160"/>
              <a:gd name="T51" fmla="*/ 112 h 159"/>
              <a:gd name="T52" fmla="*/ 17 w 160"/>
              <a:gd name="T53" fmla="*/ 106 h 159"/>
              <a:gd name="T54" fmla="*/ 6 w 160"/>
              <a:gd name="T55" fmla="*/ 133 h 159"/>
              <a:gd name="T56" fmla="*/ 28 w 160"/>
              <a:gd name="T57" fmla="*/ 133 h 159"/>
              <a:gd name="T58" fmla="*/ 43 w 160"/>
              <a:gd name="T59" fmla="*/ 119 h 159"/>
              <a:gd name="T60" fmla="*/ 39 w 160"/>
              <a:gd name="T61" fmla="*/ 119 h 159"/>
              <a:gd name="T62" fmla="*/ 30 w 160"/>
              <a:gd name="T63" fmla="*/ 46 h 159"/>
              <a:gd name="T64" fmla="*/ 17 w 160"/>
              <a:gd name="T65" fmla="*/ 72 h 159"/>
              <a:gd name="T66" fmla="*/ 11 w 160"/>
              <a:gd name="T67" fmla="*/ 68 h 159"/>
              <a:gd name="T68" fmla="*/ 50 w 160"/>
              <a:gd name="T69" fmla="*/ 36 h 159"/>
              <a:gd name="T70" fmla="*/ 82 w 160"/>
              <a:gd name="T71" fmla="*/ 27 h 159"/>
              <a:gd name="T72" fmla="*/ 52 w 160"/>
              <a:gd name="T73" fmla="*/ 44 h 159"/>
              <a:gd name="T74" fmla="*/ 71 w 160"/>
              <a:gd name="T75" fmla="*/ 152 h 159"/>
              <a:gd name="T76" fmla="*/ 56 w 160"/>
              <a:gd name="T77" fmla="*/ 127 h 159"/>
              <a:gd name="T78" fmla="*/ 71 w 160"/>
              <a:gd name="T79" fmla="*/ 152 h 159"/>
              <a:gd name="T80" fmla="*/ 92 w 160"/>
              <a:gd name="T81" fmla="*/ 104 h 159"/>
              <a:gd name="T82" fmla="*/ 85 w 160"/>
              <a:gd name="T83" fmla="*/ 155 h 159"/>
              <a:gd name="T84" fmla="*/ 117 w 160"/>
              <a:gd name="T85" fmla="*/ 155 h 159"/>
              <a:gd name="T86" fmla="*/ 102 w 160"/>
              <a:gd name="T87" fmla="*/ 106 h 159"/>
              <a:gd name="T88" fmla="*/ 94 w 160"/>
              <a:gd name="T89" fmla="*/ 112 h 159"/>
              <a:gd name="T90" fmla="*/ 92 w 160"/>
              <a:gd name="T91" fmla="*/ 152 h 159"/>
              <a:gd name="T92" fmla="*/ 105 w 160"/>
              <a:gd name="T93" fmla="*/ 127 h 159"/>
              <a:gd name="T94" fmla="*/ 154 w 160"/>
              <a:gd name="T95" fmla="*/ 123 h 159"/>
              <a:gd name="T96" fmla="*/ 135 w 160"/>
              <a:gd name="T97" fmla="*/ 123 h 159"/>
              <a:gd name="T98" fmla="*/ 133 w 160"/>
              <a:gd name="T99" fmla="*/ 159 h 159"/>
              <a:gd name="T100" fmla="*/ 160 w 160"/>
              <a:gd name="T101" fmla="*/ 133 h 159"/>
              <a:gd name="T102" fmla="*/ 152 w 160"/>
              <a:gd name="T103" fmla="*/ 112 h 159"/>
              <a:gd name="T104" fmla="*/ 145 w 160"/>
              <a:gd name="T105" fmla="*/ 106 h 159"/>
              <a:gd name="T106" fmla="*/ 135 w 160"/>
              <a:gd name="T107" fmla="*/ 133 h 159"/>
              <a:gd name="T108" fmla="*/ 156 w 160"/>
              <a:gd name="T109" fmla="*/ 13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59">
                <a:moveTo>
                  <a:pt x="158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0"/>
                  <a:pt x="0" y="2"/>
                </a:cubicBezTo>
                <a:cubicBezTo>
                  <a:pt x="0" y="54"/>
                  <a:pt x="0" y="54"/>
                  <a:pt x="0" y="54"/>
                </a:cubicBezTo>
                <a:cubicBezTo>
                  <a:pt x="6" y="54"/>
                  <a:pt x="6" y="54"/>
                  <a:pt x="6" y="54"/>
                </a:cubicBezTo>
                <a:cubicBezTo>
                  <a:pt x="6" y="4"/>
                  <a:pt x="6" y="4"/>
                  <a:pt x="6" y="4"/>
                </a:cubicBezTo>
                <a:cubicBezTo>
                  <a:pt x="156" y="4"/>
                  <a:pt x="156" y="4"/>
                  <a:pt x="156" y="4"/>
                </a:cubicBezTo>
                <a:cubicBezTo>
                  <a:pt x="156" y="63"/>
                  <a:pt x="156" y="63"/>
                  <a:pt x="156" y="63"/>
                </a:cubicBezTo>
                <a:cubicBezTo>
                  <a:pt x="62" y="63"/>
                  <a:pt x="62" y="63"/>
                  <a:pt x="62" y="63"/>
                </a:cubicBezTo>
                <a:cubicBezTo>
                  <a:pt x="62" y="67"/>
                  <a:pt x="62" y="67"/>
                  <a:pt x="62" y="67"/>
                </a:cubicBezTo>
                <a:cubicBezTo>
                  <a:pt x="158" y="67"/>
                  <a:pt x="158" y="67"/>
                  <a:pt x="158" y="67"/>
                </a:cubicBezTo>
                <a:cubicBezTo>
                  <a:pt x="160" y="67"/>
                  <a:pt x="160" y="67"/>
                  <a:pt x="160" y="65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0"/>
                  <a:pt x="160" y="0"/>
                  <a:pt x="158" y="0"/>
                </a:cubicBezTo>
                <a:close/>
                <a:moveTo>
                  <a:pt x="90" y="16"/>
                </a:moveTo>
                <a:cubicBezTo>
                  <a:pt x="141" y="16"/>
                  <a:pt x="141" y="16"/>
                  <a:pt x="141" y="16"/>
                </a:cubicBezTo>
                <a:cubicBezTo>
                  <a:pt x="141" y="12"/>
                  <a:pt x="141" y="12"/>
                  <a:pt x="141" y="12"/>
                </a:cubicBezTo>
                <a:cubicBezTo>
                  <a:pt x="90" y="12"/>
                  <a:pt x="90" y="12"/>
                  <a:pt x="90" y="12"/>
                </a:cubicBezTo>
                <a:lnTo>
                  <a:pt x="90" y="16"/>
                </a:lnTo>
                <a:close/>
                <a:moveTo>
                  <a:pt x="96" y="32"/>
                </a:moveTo>
                <a:cubicBezTo>
                  <a:pt x="150" y="32"/>
                  <a:pt x="150" y="32"/>
                  <a:pt x="150" y="32"/>
                </a:cubicBezTo>
                <a:cubicBezTo>
                  <a:pt x="150" y="27"/>
                  <a:pt x="150" y="27"/>
                  <a:pt x="150" y="27"/>
                </a:cubicBezTo>
                <a:cubicBezTo>
                  <a:pt x="96" y="27"/>
                  <a:pt x="96" y="27"/>
                  <a:pt x="96" y="27"/>
                </a:cubicBezTo>
                <a:lnTo>
                  <a:pt x="96" y="32"/>
                </a:lnTo>
                <a:close/>
                <a:moveTo>
                  <a:pt x="85" y="48"/>
                </a:moveTo>
                <a:cubicBezTo>
                  <a:pt x="139" y="48"/>
                  <a:pt x="139" y="48"/>
                  <a:pt x="139" y="48"/>
                </a:cubicBezTo>
                <a:cubicBezTo>
                  <a:pt x="139" y="43"/>
                  <a:pt x="139" y="43"/>
                  <a:pt x="139" y="43"/>
                </a:cubicBezTo>
                <a:cubicBezTo>
                  <a:pt x="85" y="43"/>
                  <a:pt x="85" y="43"/>
                  <a:pt x="85" y="43"/>
                </a:cubicBezTo>
                <a:lnTo>
                  <a:pt x="85" y="48"/>
                </a:lnTo>
                <a:close/>
                <a:moveTo>
                  <a:pt x="69" y="123"/>
                </a:moveTo>
                <a:cubicBezTo>
                  <a:pt x="76" y="116"/>
                  <a:pt x="76" y="108"/>
                  <a:pt x="69" y="104"/>
                </a:cubicBezTo>
                <a:cubicBezTo>
                  <a:pt x="67" y="99"/>
                  <a:pt x="63" y="99"/>
                  <a:pt x="58" y="99"/>
                </a:cubicBezTo>
                <a:cubicBezTo>
                  <a:pt x="58" y="46"/>
                  <a:pt x="58" y="46"/>
                  <a:pt x="58" y="46"/>
                </a:cubicBezTo>
                <a:cubicBezTo>
                  <a:pt x="82" y="34"/>
                  <a:pt x="82" y="34"/>
                  <a:pt x="82" y="34"/>
                </a:cubicBezTo>
                <a:cubicBezTo>
                  <a:pt x="86" y="32"/>
                  <a:pt x="89" y="25"/>
                  <a:pt x="86" y="21"/>
                </a:cubicBezTo>
                <a:cubicBezTo>
                  <a:pt x="84" y="17"/>
                  <a:pt x="80" y="15"/>
                  <a:pt x="76" y="17"/>
                </a:cubicBezTo>
                <a:cubicBezTo>
                  <a:pt x="54" y="29"/>
                  <a:pt x="54" y="29"/>
                  <a:pt x="54" y="29"/>
                </a:cubicBezTo>
                <a:cubicBezTo>
                  <a:pt x="54" y="23"/>
                  <a:pt x="54" y="23"/>
                  <a:pt x="54" y="23"/>
                </a:cubicBezTo>
                <a:cubicBezTo>
                  <a:pt x="54" y="15"/>
                  <a:pt x="48" y="10"/>
                  <a:pt x="41" y="10"/>
                </a:cubicBezTo>
                <a:cubicBezTo>
                  <a:pt x="35" y="10"/>
                  <a:pt x="28" y="15"/>
                  <a:pt x="28" y="23"/>
                </a:cubicBezTo>
                <a:cubicBezTo>
                  <a:pt x="28" y="25"/>
                  <a:pt x="28" y="29"/>
                  <a:pt x="30" y="32"/>
                </a:cubicBezTo>
                <a:cubicBezTo>
                  <a:pt x="22" y="32"/>
                  <a:pt x="15" y="36"/>
                  <a:pt x="13" y="42"/>
                </a:cubicBezTo>
                <a:cubicBezTo>
                  <a:pt x="6" y="68"/>
                  <a:pt x="6" y="68"/>
                  <a:pt x="6" y="68"/>
                </a:cubicBezTo>
                <a:cubicBezTo>
                  <a:pt x="4" y="72"/>
                  <a:pt x="6" y="76"/>
                  <a:pt x="11" y="78"/>
                </a:cubicBezTo>
                <a:cubicBezTo>
                  <a:pt x="17" y="78"/>
                  <a:pt x="17" y="78"/>
                  <a:pt x="17" y="78"/>
                </a:cubicBezTo>
                <a:cubicBezTo>
                  <a:pt x="19" y="76"/>
                  <a:pt x="22" y="76"/>
                  <a:pt x="22" y="72"/>
                </a:cubicBezTo>
                <a:cubicBezTo>
                  <a:pt x="26" y="63"/>
                  <a:pt x="26" y="63"/>
                  <a:pt x="26" y="63"/>
                </a:cubicBezTo>
                <a:cubicBezTo>
                  <a:pt x="26" y="102"/>
                  <a:pt x="26" y="102"/>
                  <a:pt x="26" y="102"/>
                </a:cubicBezTo>
                <a:cubicBezTo>
                  <a:pt x="22" y="102"/>
                  <a:pt x="19" y="99"/>
                  <a:pt x="17" y="99"/>
                </a:cubicBezTo>
                <a:cubicBezTo>
                  <a:pt x="9" y="99"/>
                  <a:pt x="4" y="106"/>
                  <a:pt x="4" y="112"/>
                </a:cubicBezTo>
                <a:cubicBezTo>
                  <a:pt x="4" y="116"/>
                  <a:pt x="4" y="121"/>
                  <a:pt x="6" y="123"/>
                </a:cubicBezTo>
                <a:cubicBezTo>
                  <a:pt x="2" y="125"/>
                  <a:pt x="0" y="129"/>
                  <a:pt x="0" y="133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7"/>
                  <a:pt x="2" y="159"/>
                  <a:pt x="4" y="159"/>
                </a:cubicBezTo>
                <a:cubicBezTo>
                  <a:pt x="30" y="159"/>
                  <a:pt x="30" y="159"/>
                  <a:pt x="30" y="159"/>
                </a:cubicBezTo>
                <a:cubicBezTo>
                  <a:pt x="32" y="159"/>
                  <a:pt x="32" y="157"/>
                  <a:pt x="32" y="155"/>
                </a:cubicBezTo>
                <a:cubicBezTo>
                  <a:pt x="32" y="133"/>
                  <a:pt x="32" y="133"/>
                  <a:pt x="32" y="133"/>
                </a:cubicBezTo>
                <a:cubicBezTo>
                  <a:pt x="32" y="129"/>
                  <a:pt x="30" y="125"/>
                  <a:pt x="28" y="123"/>
                </a:cubicBezTo>
                <a:cubicBezTo>
                  <a:pt x="50" y="123"/>
                  <a:pt x="50" y="123"/>
                  <a:pt x="50" y="123"/>
                </a:cubicBezTo>
                <a:cubicBezTo>
                  <a:pt x="45" y="125"/>
                  <a:pt x="43" y="129"/>
                  <a:pt x="43" y="133"/>
                </a:cubicBezTo>
                <a:cubicBezTo>
                  <a:pt x="43" y="155"/>
                  <a:pt x="43" y="155"/>
                  <a:pt x="43" y="155"/>
                </a:cubicBezTo>
                <a:cubicBezTo>
                  <a:pt x="43" y="157"/>
                  <a:pt x="45" y="159"/>
                  <a:pt x="48" y="159"/>
                </a:cubicBezTo>
                <a:cubicBezTo>
                  <a:pt x="73" y="159"/>
                  <a:pt x="73" y="159"/>
                  <a:pt x="73" y="159"/>
                </a:cubicBezTo>
                <a:cubicBezTo>
                  <a:pt x="76" y="159"/>
                  <a:pt x="76" y="157"/>
                  <a:pt x="76" y="155"/>
                </a:cubicBezTo>
                <a:cubicBezTo>
                  <a:pt x="76" y="133"/>
                  <a:pt x="76" y="133"/>
                  <a:pt x="76" y="133"/>
                </a:cubicBezTo>
                <a:cubicBezTo>
                  <a:pt x="76" y="129"/>
                  <a:pt x="73" y="125"/>
                  <a:pt x="69" y="123"/>
                </a:cubicBezTo>
                <a:close/>
                <a:moveTo>
                  <a:pt x="61" y="106"/>
                </a:moveTo>
                <a:cubicBezTo>
                  <a:pt x="65" y="106"/>
                  <a:pt x="69" y="108"/>
                  <a:pt x="69" y="112"/>
                </a:cubicBezTo>
                <a:cubicBezTo>
                  <a:pt x="69" y="116"/>
                  <a:pt x="65" y="121"/>
                  <a:pt x="61" y="121"/>
                </a:cubicBezTo>
                <a:cubicBezTo>
                  <a:pt x="56" y="121"/>
                  <a:pt x="52" y="116"/>
                  <a:pt x="52" y="112"/>
                </a:cubicBezTo>
                <a:cubicBezTo>
                  <a:pt x="52" y="108"/>
                  <a:pt x="56" y="106"/>
                  <a:pt x="61" y="106"/>
                </a:cubicBezTo>
                <a:close/>
                <a:moveTo>
                  <a:pt x="41" y="15"/>
                </a:moveTo>
                <a:cubicBezTo>
                  <a:pt x="45" y="15"/>
                  <a:pt x="50" y="19"/>
                  <a:pt x="50" y="23"/>
                </a:cubicBezTo>
                <a:cubicBezTo>
                  <a:pt x="50" y="27"/>
                  <a:pt x="45" y="32"/>
                  <a:pt x="41" y="32"/>
                </a:cubicBezTo>
                <a:cubicBezTo>
                  <a:pt x="37" y="32"/>
                  <a:pt x="32" y="27"/>
                  <a:pt x="32" y="23"/>
                </a:cubicBezTo>
                <a:cubicBezTo>
                  <a:pt x="32" y="19"/>
                  <a:pt x="37" y="15"/>
                  <a:pt x="41" y="15"/>
                </a:cubicBezTo>
                <a:close/>
                <a:moveTo>
                  <a:pt x="17" y="106"/>
                </a:moveTo>
                <a:cubicBezTo>
                  <a:pt x="22" y="106"/>
                  <a:pt x="26" y="108"/>
                  <a:pt x="26" y="112"/>
                </a:cubicBezTo>
                <a:cubicBezTo>
                  <a:pt x="26" y="116"/>
                  <a:pt x="22" y="121"/>
                  <a:pt x="17" y="121"/>
                </a:cubicBezTo>
                <a:cubicBezTo>
                  <a:pt x="13" y="121"/>
                  <a:pt x="9" y="116"/>
                  <a:pt x="9" y="112"/>
                </a:cubicBezTo>
                <a:cubicBezTo>
                  <a:pt x="9" y="108"/>
                  <a:pt x="13" y="106"/>
                  <a:pt x="17" y="106"/>
                </a:cubicBezTo>
                <a:close/>
                <a:moveTo>
                  <a:pt x="28" y="152"/>
                </a:moveTo>
                <a:cubicBezTo>
                  <a:pt x="6" y="152"/>
                  <a:pt x="6" y="152"/>
                  <a:pt x="6" y="152"/>
                </a:cubicBezTo>
                <a:cubicBezTo>
                  <a:pt x="6" y="133"/>
                  <a:pt x="6" y="133"/>
                  <a:pt x="6" y="133"/>
                </a:cubicBezTo>
                <a:cubicBezTo>
                  <a:pt x="6" y="129"/>
                  <a:pt x="9" y="127"/>
                  <a:pt x="13" y="127"/>
                </a:cubicBezTo>
                <a:cubicBezTo>
                  <a:pt x="22" y="127"/>
                  <a:pt x="22" y="127"/>
                  <a:pt x="22" y="127"/>
                </a:cubicBezTo>
                <a:cubicBezTo>
                  <a:pt x="24" y="127"/>
                  <a:pt x="28" y="129"/>
                  <a:pt x="28" y="133"/>
                </a:cubicBezTo>
                <a:lnTo>
                  <a:pt x="28" y="152"/>
                </a:lnTo>
                <a:close/>
                <a:moveTo>
                  <a:pt x="48" y="119"/>
                </a:moveTo>
                <a:cubicBezTo>
                  <a:pt x="43" y="119"/>
                  <a:pt x="43" y="119"/>
                  <a:pt x="43" y="119"/>
                </a:cubicBezTo>
                <a:cubicBezTo>
                  <a:pt x="43" y="74"/>
                  <a:pt x="43" y="74"/>
                  <a:pt x="43" y="74"/>
                </a:cubicBezTo>
                <a:cubicBezTo>
                  <a:pt x="39" y="74"/>
                  <a:pt x="39" y="74"/>
                  <a:pt x="39" y="74"/>
                </a:cubicBezTo>
                <a:cubicBezTo>
                  <a:pt x="39" y="119"/>
                  <a:pt x="39" y="119"/>
                  <a:pt x="39" y="119"/>
                </a:cubicBezTo>
                <a:cubicBezTo>
                  <a:pt x="28" y="119"/>
                  <a:pt x="28" y="119"/>
                  <a:pt x="28" y="119"/>
                </a:cubicBezTo>
                <a:cubicBezTo>
                  <a:pt x="30" y="116"/>
                  <a:pt x="30" y="114"/>
                  <a:pt x="30" y="112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4"/>
                  <a:pt x="28" y="44"/>
                  <a:pt x="28" y="44"/>
                </a:cubicBezTo>
                <a:cubicBezTo>
                  <a:pt x="26" y="44"/>
                  <a:pt x="26" y="44"/>
                  <a:pt x="26" y="46"/>
                </a:cubicBezTo>
                <a:cubicBezTo>
                  <a:pt x="17" y="72"/>
                  <a:pt x="17" y="72"/>
                  <a:pt x="17" y="72"/>
                </a:cubicBezTo>
                <a:cubicBezTo>
                  <a:pt x="17" y="72"/>
                  <a:pt x="15" y="74"/>
                  <a:pt x="13" y="74"/>
                </a:cubicBezTo>
                <a:cubicBezTo>
                  <a:pt x="13" y="72"/>
                  <a:pt x="13" y="72"/>
                  <a:pt x="13" y="72"/>
                </a:cubicBezTo>
                <a:cubicBezTo>
                  <a:pt x="11" y="72"/>
                  <a:pt x="11" y="70"/>
                  <a:pt x="11" y="68"/>
                </a:cubicBezTo>
                <a:cubicBezTo>
                  <a:pt x="17" y="44"/>
                  <a:pt x="17" y="44"/>
                  <a:pt x="17" y="44"/>
                </a:cubicBezTo>
                <a:cubicBezTo>
                  <a:pt x="19" y="40"/>
                  <a:pt x="26" y="36"/>
                  <a:pt x="30" y="36"/>
                </a:cubicBezTo>
                <a:cubicBezTo>
                  <a:pt x="50" y="36"/>
                  <a:pt x="50" y="36"/>
                  <a:pt x="50" y="36"/>
                </a:cubicBezTo>
                <a:cubicBezTo>
                  <a:pt x="78" y="23"/>
                  <a:pt x="78" y="23"/>
                  <a:pt x="78" y="23"/>
                </a:cubicBezTo>
                <a:cubicBezTo>
                  <a:pt x="80" y="21"/>
                  <a:pt x="80" y="23"/>
                  <a:pt x="82" y="23"/>
                </a:cubicBezTo>
                <a:cubicBezTo>
                  <a:pt x="82" y="25"/>
                  <a:pt x="82" y="25"/>
                  <a:pt x="82" y="27"/>
                </a:cubicBezTo>
                <a:cubicBezTo>
                  <a:pt x="80" y="27"/>
                  <a:pt x="80" y="27"/>
                  <a:pt x="80" y="27"/>
                </a:cubicBezTo>
                <a:cubicBezTo>
                  <a:pt x="54" y="42"/>
                  <a:pt x="54" y="42"/>
                  <a:pt x="54" y="42"/>
                </a:cubicBezTo>
                <a:cubicBezTo>
                  <a:pt x="52" y="42"/>
                  <a:pt x="52" y="42"/>
                  <a:pt x="52" y="44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48" y="106"/>
                  <a:pt x="45" y="112"/>
                  <a:pt x="48" y="119"/>
                </a:cubicBezTo>
                <a:close/>
                <a:moveTo>
                  <a:pt x="71" y="152"/>
                </a:moveTo>
                <a:cubicBezTo>
                  <a:pt x="50" y="152"/>
                  <a:pt x="50" y="152"/>
                  <a:pt x="50" y="152"/>
                </a:cubicBezTo>
                <a:cubicBezTo>
                  <a:pt x="50" y="133"/>
                  <a:pt x="50" y="133"/>
                  <a:pt x="50" y="133"/>
                </a:cubicBezTo>
                <a:cubicBezTo>
                  <a:pt x="50" y="129"/>
                  <a:pt x="52" y="127"/>
                  <a:pt x="56" y="127"/>
                </a:cubicBezTo>
                <a:cubicBezTo>
                  <a:pt x="63" y="127"/>
                  <a:pt x="63" y="127"/>
                  <a:pt x="63" y="127"/>
                </a:cubicBezTo>
                <a:cubicBezTo>
                  <a:pt x="67" y="127"/>
                  <a:pt x="71" y="129"/>
                  <a:pt x="71" y="133"/>
                </a:cubicBezTo>
                <a:cubicBezTo>
                  <a:pt x="71" y="152"/>
                  <a:pt x="71" y="152"/>
                  <a:pt x="71" y="152"/>
                </a:cubicBezTo>
                <a:close/>
                <a:moveTo>
                  <a:pt x="111" y="123"/>
                </a:moveTo>
                <a:cubicBezTo>
                  <a:pt x="117" y="116"/>
                  <a:pt x="117" y="108"/>
                  <a:pt x="111" y="104"/>
                </a:cubicBezTo>
                <a:cubicBezTo>
                  <a:pt x="107" y="97"/>
                  <a:pt x="98" y="97"/>
                  <a:pt x="92" y="104"/>
                </a:cubicBezTo>
                <a:cubicBezTo>
                  <a:pt x="87" y="108"/>
                  <a:pt x="87" y="116"/>
                  <a:pt x="92" y="123"/>
                </a:cubicBezTo>
                <a:cubicBezTo>
                  <a:pt x="87" y="125"/>
                  <a:pt x="85" y="129"/>
                  <a:pt x="85" y="133"/>
                </a:cubicBezTo>
                <a:cubicBezTo>
                  <a:pt x="85" y="155"/>
                  <a:pt x="85" y="155"/>
                  <a:pt x="85" y="155"/>
                </a:cubicBezTo>
                <a:cubicBezTo>
                  <a:pt x="85" y="157"/>
                  <a:pt x="87" y="159"/>
                  <a:pt x="90" y="159"/>
                </a:cubicBezTo>
                <a:cubicBezTo>
                  <a:pt x="115" y="159"/>
                  <a:pt x="115" y="159"/>
                  <a:pt x="115" y="159"/>
                </a:cubicBezTo>
                <a:cubicBezTo>
                  <a:pt x="117" y="159"/>
                  <a:pt x="117" y="157"/>
                  <a:pt x="117" y="155"/>
                </a:cubicBezTo>
                <a:cubicBezTo>
                  <a:pt x="117" y="133"/>
                  <a:pt x="117" y="133"/>
                  <a:pt x="117" y="133"/>
                </a:cubicBezTo>
                <a:cubicBezTo>
                  <a:pt x="117" y="129"/>
                  <a:pt x="115" y="125"/>
                  <a:pt x="111" y="123"/>
                </a:cubicBezTo>
                <a:close/>
                <a:moveTo>
                  <a:pt x="102" y="106"/>
                </a:moveTo>
                <a:cubicBezTo>
                  <a:pt x="107" y="106"/>
                  <a:pt x="111" y="108"/>
                  <a:pt x="111" y="112"/>
                </a:cubicBezTo>
                <a:cubicBezTo>
                  <a:pt x="111" y="116"/>
                  <a:pt x="107" y="121"/>
                  <a:pt x="102" y="121"/>
                </a:cubicBezTo>
                <a:cubicBezTo>
                  <a:pt x="98" y="121"/>
                  <a:pt x="94" y="116"/>
                  <a:pt x="94" y="112"/>
                </a:cubicBezTo>
                <a:cubicBezTo>
                  <a:pt x="94" y="108"/>
                  <a:pt x="98" y="106"/>
                  <a:pt x="102" y="106"/>
                </a:cubicBezTo>
                <a:close/>
                <a:moveTo>
                  <a:pt x="113" y="152"/>
                </a:moveTo>
                <a:cubicBezTo>
                  <a:pt x="92" y="152"/>
                  <a:pt x="92" y="152"/>
                  <a:pt x="92" y="152"/>
                </a:cubicBezTo>
                <a:cubicBezTo>
                  <a:pt x="92" y="133"/>
                  <a:pt x="92" y="133"/>
                  <a:pt x="92" y="133"/>
                </a:cubicBezTo>
                <a:cubicBezTo>
                  <a:pt x="92" y="129"/>
                  <a:pt x="94" y="127"/>
                  <a:pt x="98" y="127"/>
                </a:cubicBezTo>
                <a:cubicBezTo>
                  <a:pt x="105" y="127"/>
                  <a:pt x="105" y="127"/>
                  <a:pt x="105" y="127"/>
                </a:cubicBezTo>
                <a:cubicBezTo>
                  <a:pt x="109" y="127"/>
                  <a:pt x="113" y="129"/>
                  <a:pt x="113" y="133"/>
                </a:cubicBezTo>
                <a:lnTo>
                  <a:pt x="113" y="152"/>
                </a:lnTo>
                <a:close/>
                <a:moveTo>
                  <a:pt x="154" y="123"/>
                </a:moveTo>
                <a:cubicBezTo>
                  <a:pt x="160" y="116"/>
                  <a:pt x="160" y="108"/>
                  <a:pt x="154" y="104"/>
                </a:cubicBezTo>
                <a:cubicBezTo>
                  <a:pt x="150" y="97"/>
                  <a:pt x="141" y="97"/>
                  <a:pt x="135" y="104"/>
                </a:cubicBezTo>
                <a:cubicBezTo>
                  <a:pt x="131" y="108"/>
                  <a:pt x="131" y="116"/>
                  <a:pt x="135" y="123"/>
                </a:cubicBezTo>
                <a:cubicBezTo>
                  <a:pt x="131" y="125"/>
                  <a:pt x="129" y="129"/>
                  <a:pt x="129" y="133"/>
                </a:cubicBezTo>
                <a:cubicBezTo>
                  <a:pt x="129" y="155"/>
                  <a:pt x="129" y="155"/>
                  <a:pt x="129" y="155"/>
                </a:cubicBezTo>
                <a:cubicBezTo>
                  <a:pt x="129" y="157"/>
                  <a:pt x="131" y="159"/>
                  <a:pt x="133" y="159"/>
                </a:cubicBezTo>
                <a:cubicBezTo>
                  <a:pt x="158" y="159"/>
                  <a:pt x="158" y="159"/>
                  <a:pt x="158" y="159"/>
                </a:cubicBezTo>
                <a:cubicBezTo>
                  <a:pt x="160" y="159"/>
                  <a:pt x="160" y="157"/>
                  <a:pt x="160" y="155"/>
                </a:cubicBezTo>
                <a:cubicBezTo>
                  <a:pt x="160" y="133"/>
                  <a:pt x="160" y="133"/>
                  <a:pt x="160" y="133"/>
                </a:cubicBezTo>
                <a:cubicBezTo>
                  <a:pt x="160" y="129"/>
                  <a:pt x="158" y="125"/>
                  <a:pt x="154" y="123"/>
                </a:cubicBezTo>
                <a:close/>
                <a:moveTo>
                  <a:pt x="145" y="106"/>
                </a:moveTo>
                <a:cubicBezTo>
                  <a:pt x="150" y="106"/>
                  <a:pt x="152" y="108"/>
                  <a:pt x="152" y="112"/>
                </a:cubicBezTo>
                <a:cubicBezTo>
                  <a:pt x="152" y="116"/>
                  <a:pt x="150" y="121"/>
                  <a:pt x="145" y="121"/>
                </a:cubicBezTo>
                <a:cubicBezTo>
                  <a:pt x="141" y="121"/>
                  <a:pt x="137" y="116"/>
                  <a:pt x="137" y="112"/>
                </a:cubicBezTo>
                <a:cubicBezTo>
                  <a:pt x="137" y="108"/>
                  <a:pt x="141" y="106"/>
                  <a:pt x="145" y="106"/>
                </a:cubicBezTo>
                <a:close/>
                <a:moveTo>
                  <a:pt x="156" y="152"/>
                </a:moveTo>
                <a:cubicBezTo>
                  <a:pt x="135" y="152"/>
                  <a:pt x="135" y="152"/>
                  <a:pt x="135" y="152"/>
                </a:cubicBezTo>
                <a:cubicBezTo>
                  <a:pt x="135" y="133"/>
                  <a:pt x="135" y="133"/>
                  <a:pt x="135" y="133"/>
                </a:cubicBezTo>
                <a:cubicBezTo>
                  <a:pt x="135" y="129"/>
                  <a:pt x="137" y="127"/>
                  <a:pt x="141" y="127"/>
                </a:cubicBezTo>
                <a:cubicBezTo>
                  <a:pt x="148" y="127"/>
                  <a:pt x="148" y="127"/>
                  <a:pt x="148" y="127"/>
                </a:cubicBezTo>
                <a:cubicBezTo>
                  <a:pt x="152" y="127"/>
                  <a:pt x="156" y="129"/>
                  <a:pt x="156" y="133"/>
                </a:cubicBezTo>
                <a:lnTo>
                  <a:pt x="156" y="15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A2F3F3DC-2055-8EB1-4C70-E2D9142539C3}"/>
              </a:ext>
            </a:extLst>
          </p:cNvPr>
          <p:cNvSpPr>
            <a:spLocks noEditPoints="1"/>
          </p:cNvSpPr>
          <p:nvPr/>
        </p:nvSpPr>
        <p:spPr bwMode="auto">
          <a:xfrm>
            <a:off x="11182351" y="4668838"/>
            <a:ext cx="271463" cy="265113"/>
          </a:xfrm>
          <a:custGeom>
            <a:avLst/>
            <a:gdLst>
              <a:gd name="T0" fmla="*/ 19 w 171"/>
              <a:gd name="T1" fmla="*/ 75 h 167"/>
              <a:gd name="T2" fmla="*/ 129 w 171"/>
              <a:gd name="T3" fmla="*/ 75 h 167"/>
              <a:gd name="T4" fmla="*/ 74 w 171"/>
              <a:gd name="T5" fmla="*/ 24 h 167"/>
              <a:gd name="T6" fmla="*/ 110 w 171"/>
              <a:gd name="T7" fmla="*/ 51 h 167"/>
              <a:gd name="T8" fmla="*/ 93 w 171"/>
              <a:gd name="T9" fmla="*/ 62 h 167"/>
              <a:gd name="T10" fmla="*/ 78 w 171"/>
              <a:gd name="T11" fmla="*/ 83 h 167"/>
              <a:gd name="T12" fmla="*/ 55 w 171"/>
              <a:gd name="T13" fmla="*/ 72 h 167"/>
              <a:gd name="T14" fmla="*/ 47 w 171"/>
              <a:gd name="T15" fmla="*/ 55 h 167"/>
              <a:gd name="T16" fmla="*/ 26 w 171"/>
              <a:gd name="T17" fmla="*/ 64 h 167"/>
              <a:gd name="T18" fmla="*/ 108 w 171"/>
              <a:gd name="T19" fmla="*/ 62 h 167"/>
              <a:gd name="T20" fmla="*/ 98 w 171"/>
              <a:gd name="T21" fmla="*/ 62 h 167"/>
              <a:gd name="T22" fmla="*/ 108 w 171"/>
              <a:gd name="T23" fmla="*/ 62 h 167"/>
              <a:gd name="T24" fmla="*/ 72 w 171"/>
              <a:gd name="T25" fmla="*/ 98 h 167"/>
              <a:gd name="T26" fmla="*/ 72 w 171"/>
              <a:gd name="T27" fmla="*/ 87 h 167"/>
              <a:gd name="T28" fmla="*/ 51 w 171"/>
              <a:gd name="T29" fmla="*/ 66 h 167"/>
              <a:gd name="T30" fmla="*/ 40 w 171"/>
              <a:gd name="T31" fmla="*/ 66 h 167"/>
              <a:gd name="T32" fmla="*/ 51 w 171"/>
              <a:gd name="T33" fmla="*/ 66 h 167"/>
              <a:gd name="T34" fmla="*/ 74 w 171"/>
              <a:gd name="T35" fmla="*/ 126 h 167"/>
              <a:gd name="T36" fmla="*/ 26 w 171"/>
              <a:gd name="T37" fmla="*/ 68 h 167"/>
              <a:gd name="T38" fmla="*/ 47 w 171"/>
              <a:gd name="T39" fmla="*/ 77 h 167"/>
              <a:gd name="T40" fmla="*/ 64 w 171"/>
              <a:gd name="T41" fmla="*/ 87 h 167"/>
              <a:gd name="T42" fmla="*/ 72 w 171"/>
              <a:gd name="T43" fmla="*/ 104 h 167"/>
              <a:gd name="T44" fmla="*/ 81 w 171"/>
              <a:gd name="T45" fmla="*/ 87 h 167"/>
              <a:gd name="T46" fmla="*/ 104 w 171"/>
              <a:gd name="T47" fmla="*/ 72 h 167"/>
              <a:gd name="T48" fmla="*/ 112 w 171"/>
              <a:gd name="T49" fmla="*/ 55 h 167"/>
              <a:gd name="T50" fmla="*/ 100 w 171"/>
              <a:gd name="T51" fmla="*/ 119 h 167"/>
              <a:gd name="T52" fmla="*/ 139 w 171"/>
              <a:gd name="T53" fmla="*/ 119 h 167"/>
              <a:gd name="T54" fmla="*/ 130 w 171"/>
              <a:gd name="T55" fmla="*/ 38 h 167"/>
              <a:gd name="T56" fmla="*/ 141 w 171"/>
              <a:gd name="T57" fmla="*/ 34 h 167"/>
              <a:gd name="T58" fmla="*/ 169 w 171"/>
              <a:gd name="T59" fmla="*/ 25 h 167"/>
              <a:gd name="T60" fmla="*/ 151 w 171"/>
              <a:gd name="T61" fmla="*/ 21 h 167"/>
              <a:gd name="T62" fmla="*/ 130 w 171"/>
              <a:gd name="T63" fmla="*/ 23 h 167"/>
              <a:gd name="T64" fmla="*/ 128 w 171"/>
              <a:gd name="T65" fmla="*/ 34 h 167"/>
              <a:gd name="T66" fmla="*/ 22 w 171"/>
              <a:gd name="T67" fmla="*/ 114 h 167"/>
              <a:gd name="T68" fmla="*/ 120 w 171"/>
              <a:gd name="T69" fmla="*/ 138 h 167"/>
              <a:gd name="T70" fmla="*/ 164 w 171"/>
              <a:gd name="T71" fmla="*/ 163 h 167"/>
              <a:gd name="T72" fmla="*/ 141 w 171"/>
              <a:gd name="T73" fmla="*/ 19 h 167"/>
              <a:gd name="T74" fmla="*/ 141 w 171"/>
              <a:gd name="T75" fmla="*/ 29 h 167"/>
              <a:gd name="T76" fmla="*/ 141 w 171"/>
              <a:gd name="T77" fmla="*/ 19 h 167"/>
              <a:gd name="T78" fmla="*/ 39 w 171"/>
              <a:gd name="T79" fmla="*/ 23 h 167"/>
              <a:gd name="T80" fmla="*/ 126 w 171"/>
              <a:gd name="T81" fmla="*/ 110 h 167"/>
              <a:gd name="T82" fmla="*/ 122 w 171"/>
              <a:gd name="T83" fmla="*/ 114 h 167"/>
              <a:gd name="T84" fmla="*/ 117 w 171"/>
              <a:gd name="T85" fmla="*/ 117 h 167"/>
              <a:gd name="T86" fmla="*/ 111 w 171"/>
              <a:gd name="T87" fmla="*/ 123 h 167"/>
              <a:gd name="T88" fmla="*/ 115 w 171"/>
              <a:gd name="T89" fmla="*/ 127 h 167"/>
              <a:gd name="T90" fmla="*/ 120 w 171"/>
              <a:gd name="T91" fmla="*/ 123 h 167"/>
              <a:gd name="T92" fmla="*/ 124 w 171"/>
              <a:gd name="T93" fmla="*/ 119 h 167"/>
              <a:gd name="T94" fmla="*/ 128 w 171"/>
              <a:gd name="T95" fmla="*/ 114 h 167"/>
              <a:gd name="T96" fmla="*/ 124 w 171"/>
              <a:gd name="T97" fmla="*/ 134 h 167"/>
              <a:gd name="T98" fmla="*/ 160 w 171"/>
              <a:gd name="T99" fmla="*/ 159 h 167"/>
              <a:gd name="T100" fmla="*/ 128 w 171"/>
              <a:gd name="T101" fmla="*/ 138 h 167"/>
              <a:gd name="T102" fmla="*/ 160 w 171"/>
              <a:gd name="T103" fmla="*/ 146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1" h="167">
                <a:moveTo>
                  <a:pt x="74" y="19"/>
                </a:moveTo>
                <a:cubicBezTo>
                  <a:pt x="45" y="19"/>
                  <a:pt x="19" y="43"/>
                  <a:pt x="19" y="75"/>
                </a:cubicBezTo>
                <a:cubicBezTo>
                  <a:pt x="19" y="104"/>
                  <a:pt x="45" y="130"/>
                  <a:pt x="74" y="130"/>
                </a:cubicBezTo>
                <a:cubicBezTo>
                  <a:pt x="106" y="130"/>
                  <a:pt x="129" y="104"/>
                  <a:pt x="129" y="75"/>
                </a:cubicBezTo>
                <a:cubicBezTo>
                  <a:pt x="129" y="43"/>
                  <a:pt x="106" y="19"/>
                  <a:pt x="74" y="19"/>
                </a:cubicBezTo>
                <a:close/>
                <a:moveTo>
                  <a:pt x="74" y="24"/>
                </a:moveTo>
                <a:cubicBezTo>
                  <a:pt x="91" y="24"/>
                  <a:pt x="106" y="32"/>
                  <a:pt x="117" y="45"/>
                </a:cubicBezTo>
                <a:cubicBezTo>
                  <a:pt x="110" y="51"/>
                  <a:pt x="110" y="51"/>
                  <a:pt x="110" y="51"/>
                </a:cubicBezTo>
                <a:cubicBezTo>
                  <a:pt x="104" y="51"/>
                  <a:pt x="104" y="51"/>
                  <a:pt x="104" y="51"/>
                </a:cubicBezTo>
                <a:cubicBezTo>
                  <a:pt x="98" y="51"/>
                  <a:pt x="93" y="55"/>
                  <a:pt x="93" y="62"/>
                </a:cubicBezTo>
                <a:cubicBezTo>
                  <a:pt x="93" y="64"/>
                  <a:pt x="93" y="64"/>
                  <a:pt x="95" y="66"/>
                </a:cubicBezTo>
                <a:cubicBezTo>
                  <a:pt x="78" y="83"/>
                  <a:pt x="78" y="83"/>
                  <a:pt x="78" y="83"/>
                </a:cubicBezTo>
                <a:cubicBezTo>
                  <a:pt x="74" y="81"/>
                  <a:pt x="70" y="81"/>
                  <a:pt x="66" y="83"/>
                </a:cubicBezTo>
                <a:cubicBezTo>
                  <a:pt x="55" y="72"/>
                  <a:pt x="55" y="72"/>
                  <a:pt x="55" y="72"/>
                </a:cubicBezTo>
                <a:cubicBezTo>
                  <a:pt x="55" y="70"/>
                  <a:pt x="55" y="68"/>
                  <a:pt x="57" y="66"/>
                </a:cubicBezTo>
                <a:cubicBezTo>
                  <a:pt x="57" y="60"/>
                  <a:pt x="51" y="55"/>
                  <a:pt x="47" y="55"/>
                </a:cubicBezTo>
                <a:cubicBezTo>
                  <a:pt x="40" y="55"/>
                  <a:pt x="36" y="60"/>
                  <a:pt x="36" y="64"/>
                </a:cubicBezTo>
                <a:cubicBezTo>
                  <a:pt x="26" y="64"/>
                  <a:pt x="26" y="64"/>
                  <a:pt x="26" y="64"/>
                </a:cubicBezTo>
                <a:cubicBezTo>
                  <a:pt x="30" y="41"/>
                  <a:pt x="51" y="24"/>
                  <a:pt x="74" y="24"/>
                </a:cubicBezTo>
                <a:close/>
                <a:moveTo>
                  <a:pt x="108" y="62"/>
                </a:moveTo>
                <a:cubicBezTo>
                  <a:pt x="108" y="64"/>
                  <a:pt x="106" y="66"/>
                  <a:pt x="104" y="66"/>
                </a:cubicBezTo>
                <a:cubicBezTo>
                  <a:pt x="102" y="66"/>
                  <a:pt x="98" y="64"/>
                  <a:pt x="98" y="62"/>
                </a:cubicBezTo>
                <a:cubicBezTo>
                  <a:pt x="98" y="58"/>
                  <a:pt x="102" y="55"/>
                  <a:pt x="104" y="55"/>
                </a:cubicBezTo>
                <a:cubicBezTo>
                  <a:pt x="106" y="55"/>
                  <a:pt x="108" y="58"/>
                  <a:pt x="108" y="62"/>
                </a:cubicBezTo>
                <a:close/>
                <a:moveTo>
                  <a:pt x="76" y="94"/>
                </a:moveTo>
                <a:cubicBezTo>
                  <a:pt x="76" y="96"/>
                  <a:pt x="74" y="98"/>
                  <a:pt x="72" y="98"/>
                </a:cubicBezTo>
                <a:cubicBezTo>
                  <a:pt x="70" y="98"/>
                  <a:pt x="68" y="96"/>
                  <a:pt x="68" y="94"/>
                </a:cubicBezTo>
                <a:cubicBezTo>
                  <a:pt x="68" y="89"/>
                  <a:pt x="70" y="87"/>
                  <a:pt x="72" y="87"/>
                </a:cubicBezTo>
                <a:cubicBezTo>
                  <a:pt x="74" y="87"/>
                  <a:pt x="76" y="89"/>
                  <a:pt x="76" y="94"/>
                </a:cubicBezTo>
                <a:close/>
                <a:moveTo>
                  <a:pt x="51" y="66"/>
                </a:moveTo>
                <a:cubicBezTo>
                  <a:pt x="51" y="70"/>
                  <a:pt x="49" y="72"/>
                  <a:pt x="47" y="72"/>
                </a:cubicBezTo>
                <a:cubicBezTo>
                  <a:pt x="43" y="72"/>
                  <a:pt x="40" y="70"/>
                  <a:pt x="40" y="66"/>
                </a:cubicBezTo>
                <a:cubicBezTo>
                  <a:pt x="40" y="64"/>
                  <a:pt x="43" y="62"/>
                  <a:pt x="47" y="62"/>
                </a:cubicBezTo>
                <a:cubicBezTo>
                  <a:pt x="49" y="62"/>
                  <a:pt x="51" y="64"/>
                  <a:pt x="51" y="66"/>
                </a:cubicBezTo>
                <a:close/>
                <a:moveTo>
                  <a:pt x="100" y="119"/>
                </a:moveTo>
                <a:cubicBezTo>
                  <a:pt x="91" y="123"/>
                  <a:pt x="83" y="126"/>
                  <a:pt x="74" y="126"/>
                </a:cubicBezTo>
                <a:cubicBezTo>
                  <a:pt x="47" y="126"/>
                  <a:pt x="26" y="102"/>
                  <a:pt x="26" y="75"/>
                </a:cubicBezTo>
                <a:cubicBezTo>
                  <a:pt x="26" y="68"/>
                  <a:pt x="26" y="68"/>
                  <a:pt x="26" y="68"/>
                </a:cubicBezTo>
                <a:cubicBezTo>
                  <a:pt x="36" y="68"/>
                  <a:pt x="36" y="68"/>
                  <a:pt x="36" y="68"/>
                </a:cubicBezTo>
                <a:cubicBezTo>
                  <a:pt x="36" y="75"/>
                  <a:pt x="40" y="77"/>
                  <a:pt x="47" y="77"/>
                </a:cubicBezTo>
                <a:cubicBezTo>
                  <a:pt x="47" y="77"/>
                  <a:pt x="49" y="77"/>
                  <a:pt x="51" y="75"/>
                </a:cubicBezTo>
                <a:cubicBezTo>
                  <a:pt x="64" y="87"/>
                  <a:pt x="64" y="87"/>
                  <a:pt x="64" y="87"/>
                </a:cubicBezTo>
                <a:cubicBezTo>
                  <a:pt x="62" y="89"/>
                  <a:pt x="62" y="92"/>
                  <a:pt x="62" y="94"/>
                </a:cubicBezTo>
                <a:cubicBezTo>
                  <a:pt x="62" y="98"/>
                  <a:pt x="66" y="104"/>
                  <a:pt x="72" y="104"/>
                </a:cubicBezTo>
                <a:cubicBezTo>
                  <a:pt x="78" y="104"/>
                  <a:pt x="83" y="98"/>
                  <a:pt x="83" y="94"/>
                </a:cubicBezTo>
                <a:cubicBezTo>
                  <a:pt x="83" y="92"/>
                  <a:pt x="83" y="89"/>
                  <a:pt x="81" y="87"/>
                </a:cubicBezTo>
                <a:cubicBezTo>
                  <a:pt x="98" y="70"/>
                  <a:pt x="98" y="70"/>
                  <a:pt x="98" y="70"/>
                </a:cubicBezTo>
                <a:cubicBezTo>
                  <a:pt x="100" y="70"/>
                  <a:pt x="102" y="72"/>
                  <a:pt x="104" y="72"/>
                </a:cubicBezTo>
                <a:cubicBezTo>
                  <a:pt x="110" y="72"/>
                  <a:pt x="114" y="66"/>
                  <a:pt x="114" y="62"/>
                </a:cubicBezTo>
                <a:cubicBezTo>
                  <a:pt x="114" y="60"/>
                  <a:pt x="114" y="58"/>
                  <a:pt x="112" y="55"/>
                </a:cubicBezTo>
                <a:cubicBezTo>
                  <a:pt x="119" y="49"/>
                  <a:pt x="119" y="49"/>
                  <a:pt x="119" y="49"/>
                </a:cubicBezTo>
                <a:cubicBezTo>
                  <a:pt x="131" y="75"/>
                  <a:pt x="123" y="104"/>
                  <a:pt x="100" y="119"/>
                </a:cubicBezTo>
                <a:close/>
                <a:moveTo>
                  <a:pt x="164" y="142"/>
                </a:moveTo>
                <a:cubicBezTo>
                  <a:pt x="139" y="119"/>
                  <a:pt x="139" y="119"/>
                  <a:pt x="139" y="119"/>
                </a:cubicBezTo>
                <a:cubicBezTo>
                  <a:pt x="130" y="110"/>
                  <a:pt x="130" y="110"/>
                  <a:pt x="130" y="110"/>
                </a:cubicBezTo>
                <a:cubicBezTo>
                  <a:pt x="145" y="89"/>
                  <a:pt x="145" y="59"/>
                  <a:pt x="130" y="38"/>
                </a:cubicBezTo>
                <a:cubicBezTo>
                  <a:pt x="137" y="32"/>
                  <a:pt x="137" y="32"/>
                  <a:pt x="137" y="32"/>
                </a:cubicBezTo>
                <a:cubicBezTo>
                  <a:pt x="139" y="34"/>
                  <a:pt x="141" y="34"/>
                  <a:pt x="141" y="34"/>
                </a:cubicBezTo>
                <a:cubicBezTo>
                  <a:pt x="147" y="34"/>
                  <a:pt x="151" y="32"/>
                  <a:pt x="151" y="25"/>
                </a:cubicBezTo>
                <a:cubicBezTo>
                  <a:pt x="169" y="25"/>
                  <a:pt x="169" y="25"/>
                  <a:pt x="169" y="25"/>
                </a:cubicBezTo>
                <a:cubicBezTo>
                  <a:pt x="169" y="21"/>
                  <a:pt x="169" y="21"/>
                  <a:pt x="169" y="21"/>
                </a:cubicBezTo>
                <a:cubicBezTo>
                  <a:pt x="151" y="21"/>
                  <a:pt x="151" y="21"/>
                  <a:pt x="151" y="21"/>
                </a:cubicBezTo>
                <a:cubicBezTo>
                  <a:pt x="151" y="17"/>
                  <a:pt x="147" y="12"/>
                  <a:pt x="141" y="12"/>
                </a:cubicBezTo>
                <a:cubicBezTo>
                  <a:pt x="137" y="12"/>
                  <a:pt x="130" y="17"/>
                  <a:pt x="130" y="23"/>
                </a:cubicBezTo>
                <a:cubicBezTo>
                  <a:pt x="130" y="25"/>
                  <a:pt x="132" y="27"/>
                  <a:pt x="132" y="29"/>
                </a:cubicBezTo>
                <a:cubicBezTo>
                  <a:pt x="128" y="34"/>
                  <a:pt x="128" y="34"/>
                  <a:pt x="128" y="34"/>
                </a:cubicBezTo>
                <a:cubicBezTo>
                  <a:pt x="105" y="4"/>
                  <a:pt x="64" y="0"/>
                  <a:pt x="34" y="21"/>
                </a:cubicBezTo>
                <a:cubicBezTo>
                  <a:pt x="7" y="44"/>
                  <a:pt x="0" y="85"/>
                  <a:pt x="22" y="114"/>
                </a:cubicBezTo>
                <a:cubicBezTo>
                  <a:pt x="43" y="142"/>
                  <a:pt x="83" y="148"/>
                  <a:pt x="111" y="129"/>
                </a:cubicBezTo>
                <a:cubicBezTo>
                  <a:pt x="120" y="138"/>
                  <a:pt x="120" y="138"/>
                  <a:pt x="120" y="138"/>
                </a:cubicBezTo>
                <a:cubicBezTo>
                  <a:pt x="145" y="163"/>
                  <a:pt x="145" y="163"/>
                  <a:pt x="145" y="163"/>
                </a:cubicBezTo>
                <a:cubicBezTo>
                  <a:pt x="149" y="167"/>
                  <a:pt x="158" y="167"/>
                  <a:pt x="164" y="163"/>
                </a:cubicBezTo>
                <a:cubicBezTo>
                  <a:pt x="171" y="157"/>
                  <a:pt x="171" y="148"/>
                  <a:pt x="164" y="142"/>
                </a:cubicBezTo>
                <a:close/>
                <a:moveTo>
                  <a:pt x="141" y="19"/>
                </a:moveTo>
                <a:cubicBezTo>
                  <a:pt x="145" y="19"/>
                  <a:pt x="147" y="21"/>
                  <a:pt x="147" y="23"/>
                </a:cubicBezTo>
                <a:cubicBezTo>
                  <a:pt x="147" y="27"/>
                  <a:pt x="145" y="29"/>
                  <a:pt x="141" y="29"/>
                </a:cubicBezTo>
                <a:cubicBezTo>
                  <a:pt x="139" y="29"/>
                  <a:pt x="137" y="27"/>
                  <a:pt x="137" y="23"/>
                </a:cubicBezTo>
                <a:cubicBezTo>
                  <a:pt x="137" y="21"/>
                  <a:pt x="139" y="19"/>
                  <a:pt x="141" y="19"/>
                </a:cubicBezTo>
                <a:close/>
                <a:moveTo>
                  <a:pt x="26" y="110"/>
                </a:moveTo>
                <a:cubicBezTo>
                  <a:pt x="7" y="83"/>
                  <a:pt x="13" y="44"/>
                  <a:pt x="39" y="23"/>
                </a:cubicBezTo>
                <a:cubicBezTo>
                  <a:pt x="66" y="4"/>
                  <a:pt x="105" y="10"/>
                  <a:pt x="126" y="38"/>
                </a:cubicBezTo>
                <a:cubicBezTo>
                  <a:pt x="141" y="59"/>
                  <a:pt x="141" y="89"/>
                  <a:pt x="126" y="110"/>
                </a:cubicBezTo>
                <a:cubicBezTo>
                  <a:pt x="124" y="110"/>
                  <a:pt x="124" y="112"/>
                  <a:pt x="122" y="112"/>
                </a:cubicBezTo>
                <a:cubicBezTo>
                  <a:pt x="122" y="112"/>
                  <a:pt x="122" y="112"/>
                  <a:pt x="122" y="114"/>
                </a:cubicBezTo>
                <a:cubicBezTo>
                  <a:pt x="120" y="117"/>
                  <a:pt x="120" y="117"/>
                  <a:pt x="120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7" y="119"/>
                  <a:pt x="115" y="119"/>
                  <a:pt x="115" y="121"/>
                </a:cubicBezTo>
                <a:cubicBezTo>
                  <a:pt x="113" y="121"/>
                  <a:pt x="111" y="123"/>
                  <a:pt x="111" y="123"/>
                </a:cubicBezTo>
                <a:cubicBezTo>
                  <a:pt x="83" y="144"/>
                  <a:pt x="45" y="138"/>
                  <a:pt x="26" y="110"/>
                </a:cubicBezTo>
                <a:close/>
                <a:moveTo>
                  <a:pt x="115" y="127"/>
                </a:moveTo>
                <a:cubicBezTo>
                  <a:pt x="117" y="125"/>
                  <a:pt x="117" y="125"/>
                  <a:pt x="117" y="125"/>
                </a:cubicBezTo>
                <a:cubicBezTo>
                  <a:pt x="120" y="125"/>
                  <a:pt x="120" y="123"/>
                  <a:pt x="120" y="123"/>
                </a:cubicBezTo>
                <a:cubicBezTo>
                  <a:pt x="120" y="123"/>
                  <a:pt x="120" y="123"/>
                  <a:pt x="122" y="123"/>
                </a:cubicBezTo>
                <a:cubicBezTo>
                  <a:pt x="122" y="121"/>
                  <a:pt x="124" y="121"/>
                  <a:pt x="124" y="119"/>
                </a:cubicBezTo>
                <a:cubicBezTo>
                  <a:pt x="126" y="119"/>
                  <a:pt x="126" y="117"/>
                  <a:pt x="126" y="117"/>
                </a:cubicBezTo>
                <a:cubicBezTo>
                  <a:pt x="126" y="117"/>
                  <a:pt x="126" y="117"/>
                  <a:pt x="128" y="114"/>
                </a:cubicBezTo>
                <a:cubicBezTo>
                  <a:pt x="134" y="121"/>
                  <a:pt x="134" y="121"/>
                  <a:pt x="134" y="121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15" y="127"/>
                  <a:pt x="115" y="127"/>
                  <a:pt x="115" y="127"/>
                </a:cubicBezTo>
                <a:close/>
                <a:moveTo>
                  <a:pt x="160" y="159"/>
                </a:moveTo>
                <a:cubicBezTo>
                  <a:pt x="158" y="163"/>
                  <a:pt x="151" y="163"/>
                  <a:pt x="149" y="159"/>
                </a:cubicBezTo>
                <a:cubicBezTo>
                  <a:pt x="128" y="138"/>
                  <a:pt x="128" y="138"/>
                  <a:pt x="128" y="138"/>
                </a:cubicBezTo>
                <a:cubicBezTo>
                  <a:pt x="139" y="125"/>
                  <a:pt x="139" y="125"/>
                  <a:pt x="139" y="125"/>
                </a:cubicBezTo>
                <a:cubicBezTo>
                  <a:pt x="160" y="146"/>
                  <a:pt x="160" y="146"/>
                  <a:pt x="160" y="146"/>
                </a:cubicBezTo>
                <a:cubicBezTo>
                  <a:pt x="164" y="150"/>
                  <a:pt x="164" y="155"/>
                  <a:pt x="160" y="1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BF93F0FB-0E41-09FD-B96B-A445C3B79828}"/>
              </a:ext>
            </a:extLst>
          </p:cNvPr>
          <p:cNvSpPr>
            <a:spLocks noEditPoints="1"/>
          </p:cNvSpPr>
          <p:nvPr/>
        </p:nvSpPr>
        <p:spPr bwMode="auto">
          <a:xfrm>
            <a:off x="10644188" y="4675188"/>
            <a:ext cx="258763" cy="261938"/>
          </a:xfrm>
          <a:custGeom>
            <a:avLst/>
            <a:gdLst>
              <a:gd name="T0" fmla="*/ 146 w 163"/>
              <a:gd name="T1" fmla="*/ 42 h 165"/>
              <a:gd name="T2" fmla="*/ 161 w 163"/>
              <a:gd name="T3" fmla="*/ 59 h 165"/>
              <a:gd name="T4" fmla="*/ 118 w 163"/>
              <a:gd name="T5" fmla="*/ 38 h 165"/>
              <a:gd name="T6" fmla="*/ 156 w 163"/>
              <a:gd name="T7" fmla="*/ 19 h 165"/>
              <a:gd name="T8" fmla="*/ 114 w 163"/>
              <a:gd name="T9" fmla="*/ 8 h 165"/>
              <a:gd name="T10" fmla="*/ 44 w 163"/>
              <a:gd name="T11" fmla="*/ 38 h 165"/>
              <a:gd name="T12" fmla="*/ 6 w 163"/>
              <a:gd name="T13" fmla="*/ 4 h 165"/>
              <a:gd name="T14" fmla="*/ 21 w 163"/>
              <a:gd name="T15" fmla="*/ 42 h 165"/>
              <a:gd name="T16" fmla="*/ 2 w 163"/>
              <a:gd name="T17" fmla="*/ 110 h 165"/>
              <a:gd name="T18" fmla="*/ 29 w 163"/>
              <a:gd name="T19" fmla="*/ 157 h 165"/>
              <a:gd name="T20" fmla="*/ 59 w 163"/>
              <a:gd name="T21" fmla="*/ 146 h 165"/>
              <a:gd name="T22" fmla="*/ 55 w 163"/>
              <a:gd name="T23" fmla="*/ 112 h 165"/>
              <a:gd name="T24" fmla="*/ 118 w 163"/>
              <a:gd name="T25" fmla="*/ 89 h 165"/>
              <a:gd name="T26" fmla="*/ 125 w 163"/>
              <a:gd name="T27" fmla="*/ 89 h 165"/>
              <a:gd name="T28" fmla="*/ 148 w 163"/>
              <a:gd name="T29" fmla="*/ 51 h 165"/>
              <a:gd name="T30" fmla="*/ 154 w 163"/>
              <a:gd name="T31" fmla="*/ 14 h 165"/>
              <a:gd name="T32" fmla="*/ 8 w 163"/>
              <a:gd name="T33" fmla="*/ 10 h 165"/>
              <a:gd name="T34" fmla="*/ 61 w 163"/>
              <a:gd name="T35" fmla="*/ 152 h 165"/>
              <a:gd name="T36" fmla="*/ 61 w 163"/>
              <a:gd name="T37" fmla="*/ 152 h 165"/>
              <a:gd name="T38" fmla="*/ 29 w 163"/>
              <a:gd name="T39" fmla="*/ 116 h 165"/>
              <a:gd name="T40" fmla="*/ 23 w 163"/>
              <a:gd name="T41" fmla="*/ 106 h 165"/>
              <a:gd name="T42" fmla="*/ 23 w 163"/>
              <a:gd name="T43" fmla="*/ 106 h 165"/>
              <a:gd name="T44" fmla="*/ 44 w 163"/>
              <a:gd name="T45" fmla="*/ 127 h 165"/>
              <a:gd name="T46" fmla="*/ 21 w 163"/>
              <a:gd name="T47" fmla="*/ 114 h 165"/>
              <a:gd name="T48" fmla="*/ 44 w 163"/>
              <a:gd name="T49" fmla="*/ 99 h 165"/>
              <a:gd name="T50" fmla="*/ 72 w 163"/>
              <a:gd name="T51" fmla="*/ 51 h 165"/>
              <a:gd name="T52" fmla="*/ 80 w 163"/>
              <a:gd name="T53" fmla="*/ 70 h 165"/>
              <a:gd name="T54" fmla="*/ 86 w 163"/>
              <a:gd name="T55" fmla="*/ 51 h 165"/>
              <a:gd name="T56" fmla="*/ 101 w 163"/>
              <a:gd name="T57" fmla="*/ 65 h 165"/>
              <a:gd name="T58" fmla="*/ 82 w 163"/>
              <a:gd name="T59" fmla="*/ 17 h 165"/>
              <a:gd name="T60" fmla="*/ 86 w 163"/>
              <a:gd name="T61" fmla="*/ 27 h 165"/>
              <a:gd name="T62" fmla="*/ 86 w 163"/>
              <a:gd name="T63" fmla="*/ 27 h 165"/>
              <a:gd name="T64" fmla="*/ 82 w 163"/>
              <a:gd name="T65" fmla="*/ 55 h 165"/>
              <a:gd name="T66" fmla="*/ 101 w 163"/>
              <a:gd name="T67" fmla="*/ 31 h 165"/>
              <a:gd name="T68" fmla="*/ 59 w 163"/>
              <a:gd name="T69" fmla="*/ 59 h 165"/>
              <a:gd name="T70" fmla="*/ 106 w 163"/>
              <a:gd name="T71" fmla="*/ 61 h 165"/>
              <a:gd name="T72" fmla="*/ 106 w 163"/>
              <a:gd name="T73" fmla="*/ 150 h 165"/>
              <a:gd name="T74" fmla="*/ 116 w 163"/>
              <a:gd name="T75" fmla="*/ 146 h 165"/>
              <a:gd name="T76" fmla="*/ 131 w 163"/>
              <a:gd name="T77" fmla="*/ 148 h 165"/>
              <a:gd name="T78" fmla="*/ 144 w 163"/>
              <a:gd name="T79" fmla="*/ 144 h 165"/>
              <a:gd name="T80" fmla="*/ 129 w 163"/>
              <a:gd name="T81" fmla="*/ 112 h 165"/>
              <a:gd name="T82" fmla="*/ 129 w 163"/>
              <a:gd name="T83" fmla="*/ 112 h 165"/>
              <a:gd name="T84" fmla="*/ 129 w 163"/>
              <a:gd name="T85" fmla="*/ 108 h 165"/>
              <a:gd name="T86" fmla="*/ 127 w 163"/>
              <a:gd name="T87" fmla="*/ 146 h 165"/>
              <a:gd name="T88" fmla="*/ 127 w 163"/>
              <a:gd name="T89" fmla="*/ 146 h 165"/>
              <a:gd name="T90" fmla="*/ 135 w 163"/>
              <a:gd name="T91" fmla="*/ 131 h 165"/>
              <a:gd name="T92" fmla="*/ 112 w 163"/>
              <a:gd name="T93" fmla="*/ 131 h 165"/>
              <a:gd name="T94" fmla="*/ 148 w 163"/>
              <a:gd name="T95" fmla="*/ 104 h 165"/>
              <a:gd name="T96" fmla="*/ 148 w 163"/>
              <a:gd name="T97" fmla="*/ 146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3" h="165">
                <a:moveTo>
                  <a:pt x="125" y="89"/>
                </a:moveTo>
                <a:cubicBezTo>
                  <a:pt x="108" y="65"/>
                  <a:pt x="108" y="65"/>
                  <a:pt x="108" y="65"/>
                </a:cubicBezTo>
                <a:cubicBezTo>
                  <a:pt x="114" y="59"/>
                  <a:pt x="118" y="53"/>
                  <a:pt x="118" y="42"/>
                </a:cubicBezTo>
                <a:cubicBezTo>
                  <a:pt x="146" y="42"/>
                  <a:pt x="146" y="42"/>
                  <a:pt x="146" y="42"/>
                </a:cubicBezTo>
                <a:cubicBezTo>
                  <a:pt x="146" y="46"/>
                  <a:pt x="146" y="46"/>
                  <a:pt x="146" y="46"/>
                </a:cubicBezTo>
                <a:cubicBezTo>
                  <a:pt x="139" y="46"/>
                  <a:pt x="135" y="53"/>
                  <a:pt x="135" y="59"/>
                </a:cubicBezTo>
                <a:cubicBezTo>
                  <a:pt x="135" y="65"/>
                  <a:pt x="142" y="72"/>
                  <a:pt x="148" y="72"/>
                </a:cubicBezTo>
                <a:cubicBezTo>
                  <a:pt x="156" y="72"/>
                  <a:pt x="161" y="65"/>
                  <a:pt x="161" y="59"/>
                </a:cubicBezTo>
                <a:cubicBezTo>
                  <a:pt x="161" y="53"/>
                  <a:pt x="156" y="46"/>
                  <a:pt x="150" y="46"/>
                </a:cubicBezTo>
                <a:cubicBezTo>
                  <a:pt x="150" y="40"/>
                  <a:pt x="150" y="40"/>
                  <a:pt x="150" y="40"/>
                </a:cubicBezTo>
                <a:cubicBezTo>
                  <a:pt x="150" y="38"/>
                  <a:pt x="150" y="38"/>
                  <a:pt x="148" y="38"/>
                </a:cubicBezTo>
                <a:cubicBezTo>
                  <a:pt x="118" y="38"/>
                  <a:pt x="118" y="38"/>
                  <a:pt x="118" y="38"/>
                </a:cubicBezTo>
                <a:cubicBezTo>
                  <a:pt x="118" y="29"/>
                  <a:pt x="116" y="23"/>
                  <a:pt x="112" y="17"/>
                </a:cubicBezTo>
                <a:cubicBezTo>
                  <a:pt x="114" y="14"/>
                  <a:pt x="114" y="14"/>
                  <a:pt x="114" y="14"/>
                </a:cubicBezTo>
                <a:cubicBezTo>
                  <a:pt x="146" y="14"/>
                  <a:pt x="146" y="14"/>
                  <a:pt x="146" y="14"/>
                </a:cubicBezTo>
                <a:cubicBezTo>
                  <a:pt x="148" y="19"/>
                  <a:pt x="152" y="21"/>
                  <a:pt x="156" y="19"/>
                </a:cubicBezTo>
                <a:cubicBezTo>
                  <a:pt x="161" y="17"/>
                  <a:pt x="163" y="12"/>
                  <a:pt x="161" y="8"/>
                </a:cubicBezTo>
                <a:cubicBezTo>
                  <a:pt x="158" y="4"/>
                  <a:pt x="154" y="2"/>
                  <a:pt x="150" y="4"/>
                </a:cubicBezTo>
                <a:cubicBezTo>
                  <a:pt x="148" y="4"/>
                  <a:pt x="146" y="6"/>
                  <a:pt x="146" y="8"/>
                </a:cubicBezTo>
                <a:cubicBezTo>
                  <a:pt x="114" y="8"/>
                  <a:pt x="114" y="8"/>
                  <a:pt x="114" y="8"/>
                </a:cubicBezTo>
                <a:cubicBezTo>
                  <a:pt x="112" y="8"/>
                  <a:pt x="112" y="8"/>
                  <a:pt x="112" y="10"/>
                </a:cubicBezTo>
                <a:cubicBezTo>
                  <a:pt x="108" y="14"/>
                  <a:pt x="108" y="14"/>
                  <a:pt x="108" y="14"/>
                </a:cubicBezTo>
                <a:cubicBezTo>
                  <a:pt x="93" y="0"/>
                  <a:pt x="69" y="0"/>
                  <a:pt x="55" y="14"/>
                </a:cubicBezTo>
                <a:cubicBezTo>
                  <a:pt x="48" y="21"/>
                  <a:pt x="46" y="29"/>
                  <a:pt x="44" y="38"/>
                </a:cubicBezTo>
                <a:cubicBezTo>
                  <a:pt x="23" y="38"/>
                  <a:pt x="23" y="38"/>
                  <a:pt x="23" y="38"/>
                </a:cubicBezTo>
                <a:cubicBezTo>
                  <a:pt x="14" y="19"/>
                  <a:pt x="14" y="19"/>
                  <a:pt x="14" y="19"/>
                </a:cubicBezTo>
                <a:cubicBezTo>
                  <a:pt x="19" y="17"/>
                  <a:pt x="19" y="10"/>
                  <a:pt x="17" y="8"/>
                </a:cubicBezTo>
                <a:cubicBezTo>
                  <a:pt x="14" y="4"/>
                  <a:pt x="10" y="2"/>
                  <a:pt x="6" y="4"/>
                </a:cubicBezTo>
                <a:cubicBezTo>
                  <a:pt x="4" y="6"/>
                  <a:pt x="2" y="10"/>
                  <a:pt x="4" y="14"/>
                </a:cubicBezTo>
                <a:cubicBezTo>
                  <a:pt x="4" y="17"/>
                  <a:pt x="6" y="19"/>
                  <a:pt x="8" y="19"/>
                </a:cubicBezTo>
                <a:cubicBezTo>
                  <a:pt x="19" y="42"/>
                  <a:pt x="19" y="42"/>
                  <a:pt x="19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44" y="42"/>
                  <a:pt x="44" y="42"/>
                  <a:pt x="44" y="42"/>
                </a:cubicBezTo>
                <a:cubicBezTo>
                  <a:pt x="46" y="51"/>
                  <a:pt x="48" y="59"/>
                  <a:pt x="55" y="65"/>
                </a:cubicBezTo>
                <a:cubicBezTo>
                  <a:pt x="33" y="89"/>
                  <a:pt x="33" y="89"/>
                  <a:pt x="33" y="89"/>
                </a:cubicBezTo>
                <a:cubicBezTo>
                  <a:pt x="19" y="87"/>
                  <a:pt x="6" y="95"/>
                  <a:pt x="2" y="110"/>
                </a:cubicBezTo>
                <a:cubicBezTo>
                  <a:pt x="0" y="125"/>
                  <a:pt x="10" y="138"/>
                  <a:pt x="25" y="140"/>
                </a:cubicBezTo>
                <a:cubicBezTo>
                  <a:pt x="25" y="140"/>
                  <a:pt x="25" y="142"/>
                  <a:pt x="27" y="142"/>
                </a:cubicBezTo>
                <a:cubicBezTo>
                  <a:pt x="27" y="155"/>
                  <a:pt x="27" y="155"/>
                  <a:pt x="27" y="155"/>
                </a:cubicBezTo>
                <a:cubicBezTo>
                  <a:pt x="27" y="157"/>
                  <a:pt x="27" y="157"/>
                  <a:pt x="29" y="157"/>
                </a:cubicBezTo>
                <a:cubicBezTo>
                  <a:pt x="53" y="157"/>
                  <a:pt x="53" y="157"/>
                  <a:pt x="53" y="157"/>
                </a:cubicBezTo>
                <a:cubicBezTo>
                  <a:pt x="55" y="161"/>
                  <a:pt x="59" y="163"/>
                  <a:pt x="63" y="161"/>
                </a:cubicBezTo>
                <a:cubicBezTo>
                  <a:pt x="67" y="161"/>
                  <a:pt x="69" y="157"/>
                  <a:pt x="67" y="152"/>
                </a:cubicBezTo>
                <a:cubicBezTo>
                  <a:pt x="67" y="148"/>
                  <a:pt x="63" y="146"/>
                  <a:pt x="59" y="146"/>
                </a:cubicBezTo>
                <a:cubicBezTo>
                  <a:pt x="57" y="148"/>
                  <a:pt x="55" y="150"/>
                  <a:pt x="53" y="152"/>
                </a:cubicBezTo>
                <a:cubicBezTo>
                  <a:pt x="31" y="152"/>
                  <a:pt x="31" y="152"/>
                  <a:pt x="31" y="152"/>
                </a:cubicBezTo>
                <a:cubicBezTo>
                  <a:pt x="31" y="142"/>
                  <a:pt x="31" y="142"/>
                  <a:pt x="31" y="142"/>
                </a:cubicBezTo>
                <a:cubicBezTo>
                  <a:pt x="46" y="140"/>
                  <a:pt x="57" y="127"/>
                  <a:pt x="55" y="112"/>
                </a:cubicBezTo>
                <a:cubicBezTo>
                  <a:pt x="55" y="101"/>
                  <a:pt x="48" y="93"/>
                  <a:pt x="38" y="91"/>
                </a:cubicBezTo>
                <a:cubicBezTo>
                  <a:pt x="59" y="70"/>
                  <a:pt x="59" y="70"/>
                  <a:pt x="59" y="70"/>
                </a:cubicBezTo>
                <a:cubicBezTo>
                  <a:pt x="72" y="80"/>
                  <a:pt x="91" y="80"/>
                  <a:pt x="103" y="70"/>
                </a:cubicBezTo>
                <a:cubicBezTo>
                  <a:pt x="118" y="89"/>
                  <a:pt x="118" y="89"/>
                  <a:pt x="118" y="89"/>
                </a:cubicBezTo>
                <a:cubicBezTo>
                  <a:pt x="99" y="91"/>
                  <a:pt x="84" y="110"/>
                  <a:pt x="86" y="131"/>
                </a:cubicBezTo>
                <a:cubicBezTo>
                  <a:pt x="91" y="150"/>
                  <a:pt x="110" y="165"/>
                  <a:pt x="129" y="161"/>
                </a:cubicBezTo>
                <a:cubicBezTo>
                  <a:pt x="150" y="159"/>
                  <a:pt x="163" y="140"/>
                  <a:pt x="161" y="121"/>
                </a:cubicBezTo>
                <a:cubicBezTo>
                  <a:pt x="158" y="101"/>
                  <a:pt x="144" y="89"/>
                  <a:pt x="125" y="89"/>
                </a:cubicBezTo>
                <a:close/>
                <a:moveTo>
                  <a:pt x="156" y="59"/>
                </a:moveTo>
                <a:cubicBezTo>
                  <a:pt x="156" y="63"/>
                  <a:pt x="152" y="68"/>
                  <a:pt x="148" y="68"/>
                </a:cubicBezTo>
                <a:cubicBezTo>
                  <a:pt x="144" y="68"/>
                  <a:pt x="139" y="63"/>
                  <a:pt x="139" y="59"/>
                </a:cubicBezTo>
                <a:cubicBezTo>
                  <a:pt x="139" y="55"/>
                  <a:pt x="144" y="51"/>
                  <a:pt x="148" y="51"/>
                </a:cubicBezTo>
                <a:cubicBezTo>
                  <a:pt x="152" y="51"/>
                  <a:pt x="156" y="55"/>
                  <a:pt x="156" y="59"/>
                </a:cubicBezTo>
                <a:close/>
                <a:moveTo>
                  <a:pt x="154" y="8"/>
                </a:moveTo>
                <a:cubicBezTo>
                  <a:pt x="156" y="10"/>
                  <a:pt x="156" y="10"/>
                  <a:pt x="156" y="10"/>
                </a:cubicBezTo>
                <a:cubicBezTo>
                  <a:pt x="156" y="12"/>
                  <a:pt x="154" y="14"/>
                  <a:pt x="154" y="14"/>
                </a:cubicBezTo>
                <a:cubicBezTo>
                  <a:pt x="152" y="14"/>
                  <a:pt x="150" y="12"/>
                  <a:pt x="150" y="10"/>
                </a:cubicBezTo>
                <a:cubicBezTo>
                  <a:pt x="150" y="10"/>
                  <a:pt x="152" y="8"/>
                  <a:pt x="154" y="8"/>
                </a:cubicBezTo>
                <a:close/>
                <a:moveTo>
                  <a:pt x="10" y="14"/>
                </a:moveTo>
                <a:cubicBezTo>
                  <a:pt x="8" y="14"/>
                  <a:pt x="8" y="12"/>
                  <a:pt x="8" y="10"/>
                </a:cubicBezTo>
                <a:cubicBezTo>
                  <a:pt x="8" y="10"/>
                  <a:pt x="8" y="8"/>
                  <a:pt x="10" y="8"/>
                </a:cubicBezTo>
                <a:cubicBezTo>
                  <a:pt x="12" y="8"/>
                  <a:pt x="12" y="10"/>
                  <a:pt x="12" y="10"/>
                </a:cubicBezTo>
                <a:cubicBezTo>
                  <a:pt x="12" y="12"/>
                  <a:pt x="12" y="14"/>
                  <a:pt x="10" y="14"/>
                </a:cubicBezTo>
                <a:close/>
                <a:moveTo>
                  <a:pt x="61" y="152"/>
                </a:moveTo>
                <a:cubicBezTo>
                  <a:pt x="63" y="152"/>
                  <a:pt x="63" y="152"/>
                  <a:pt x="63" y="155"/>
                </a:cubicBezTo>
                <a:cubicBezTo>
                  <a:pt x="63" y="157"/>
                  <a:pt x="63" y="157"/>
                  <a:pt x="61" y="157"/>
                </a:cubicBezTo>
                <a:cubicBezTo>
                  <a:pt x="59" y="157"/>
                  <a:pt x="59" y="157"/>
                  <a:pt x="59" y="155"/>
                </a:cubicBezTo>
                <a:cubicBezTo>
                  <a:pt x="59" y="152"/>
                  <a:pt x="59" y="152"/>
                  <a:pt x="61" y="152"/>
                </a:cubicBezTo>
                <a:close/>
                <a:moveTo>
                  <a:pt x="40" y="133"/>
                </a:moveTo>
                <a:cubicBezTo>
                  <a:pt x="33" y="138"/>
                  <a:pt x="25" y="138"/>
                  <a:pt x="19" y="133"/>
                </a:cubicBezTo>
                <a:cubicBezTo>
                  <a:pt x="19" y="127"/>
                  <a:pt x="19" y="127"/>
                  <a:pt x="19" y="127"/>
                </a:cubicBezTo>
                <a:cubicBezTo>
                  <a:pt x="19" y="123"/>
                  <a:pt x="23" y="116"/>
                  <a:pt x="29" y="116"/>
                </a:cubicBezTo>
                <a:cubicBezTo>
                  <a:pt x="36" y="116"/>
                  <a:pt x="40" y="123"/>
                  <a:pt x="40" y="127"/>
                </a:cubicBezTo>
                <a:cubicBezTo>
                  <a:pt x="40" y="133"/>
                  <a:pt x="40" y="133"/>
                  <a:pt x="40" y="133"/>
                </a:cubicBezTo>
                <a:cubicBezTo>
                  <a:pt x="40" y="133"/>
                  <a:pt x="40" y="133"/>
                  <a:pt x="40" y="133"/>
                </a:cubicBezTo>
                <a:close/>
                <a:moveTo>
                  <a:pt x="23" y="106"/>
                </a:moveTo>
                <a:cubicBezTo>
                  <a:pt x="23" y="104"/>
                  <a:pt x="25" y="101"/>
                  <a:pt x="29" y="101"/>
                </a:cubicBezTo>
                <a:cubicBezTo>
                  <a:pt x="31" y="101"/>
                  <a:pt x="33" y="104"/>
                  <a:pt x="33" y="106"/>
                </a:cubicBezTo>
                <a:cubicBezTo>
                  <a:pt x="33" y="110"/>
                  <a:pt x="31" y="112"/>
                  <a:pt x="29" y="112"/>
                </a:cubicBezTo>
                <a:cubicBezTo>
                  <a:pt x="25" y="112"/>
                  <a:pt x="23" y="110"/>
                  <a:pt x="23" y="106"/>
                </a:cubicBezTo>
                <a:close/>
                <a:moveTo>
                  <a:pt x="44" y="99"/>
                </a:moveTo>
                <a:cubicBezTo>
                  <a:pt x="48" y="104"/>
                  <a:pt x="50" y="110"/>
                  <a:pt x="50" y="114"/>
                </a:cubicBezTo>
                <a:cubicBezTo>
                  <a:pt x="50" y="121"/>
                  <a:pt x="48" y="125"/>
                  <a:pt x="44" y="129"/>
                </a:cubicBezTo>
                <a:cubicBezTo>
                  <a:pt x="44" y="127"/>
                  <a:pt x="44" y="127"/>
                  <a:pt x="44" y="127"/>
                </a:cubicBezTo>
                <a:cubicBezTo>
                  <a:pt x="44" y="123"/>
                  <a:pt x="42" y="116"/>
                  <a:pt x="36" y="114"/>
                </a:cubicBezTo>
                <a:cubicBezTo>
                  <a:pt x="40" y="110"/>
                  <a:pt x="40" y="104"/>
                  <a:pt x="36" y="99"/>
                </a:cubicBezTo>
                <a:cubicBezTo>
                  <a:pt x="31" y="95"/>
                  <a:pt x="25" y="95"/>
                  <a:pt x="21" y="99"/>
                </a:cubicBezTo>
                <a:cubicBezTo>
                  <a:pt x="17" y="104"/>
                  <a:pt x="17" y="110"/>
                  <a:pt x="21" y="114"/>
                </a:cubicBezTo>
                <a:cubicBezTo>
                  <a:pt x="17" y="116"/>
                  <a:pt x="12" y="123"/>
                  <a:pt x="12" y="127"/>
                </a:cubicBezTo>
                <a:cubicBezTo>
                  <a:pt x="12" y="129"/>
                  <a:pt x="12" y="129"/>
                  <a:pt x="12" y="129"/>
                </a:cubicBezTo>
                <a:cubicBezTo>
                  <a:pt x="6" y="121"/>
                  <a:pt x="6" y="106"/>
                  <a:pt x="14" y="99"/>
                </a:cubicBezTo>
                <a:cubicBezTo>
                  <a:pt x="23" y="91"/>
                  <a:pt x="38" y="91"/>
                  <a:pt x="44" y="99"/>
                </a:cubicBezTo>
                <a:close/>
                <a:moveTo>
                  <a:pt x="101" y="65"/>
                </a:moveTo>
                <a:cubicBezTo>
                  <a:pt x="89" y="74"/>
                  <a:pt x="74" y="74"/>
                  <a:pt x="63" y="65"/>
                </a:cubicBezTo>
                <a:cubicBezTo>
                  <a:pt x="63" y="59"/>
                  <a:pt x="63" y="59"/>
                  <a:pt x="63" y="59"/>
                </a:cubicBezTo>
                <a:cubicBezTo>
                  <a:pt x="63" y="55"/>
                  <a:pt x="67" y="51"/>
                  <a:pt x="72" y="51"/>
                </a:cubicBezTo>
                <a:cubicBezTo>
                  <a:pt x="78" y="51"/>
                  <a:pt x="78" y="51"/>
                  <a:pt x="78" y="51"/>
                </a:cubicBezTo>
                <a:cubicBezTo>
                  <a:pt x="74" y="61"/>
                  <a:pt x="74" y="61"/>
                  <a:pt x="74" y="61"/>
                </a:cubicBezTo>
                <a:cubicBezTo>
                  <a:pt x="74" y="63"/>
                  <a:pt x="74" y="63"/>
                  <a:pt x="74" y="63"/>
                </a:cubicBezTo>
                <a:cubicBezTo>
                  <a:pt x="80" y="70"/>
                  <a:pt x="80" y="70"/>
                  <a:pt x="80" y="70"/>
                </a:cubicBezTo>
                <a:cubicBezTo>
                  <a:pt x="80" y="70"/>
                  <a:pt x="82" y="70"/>
                  <a:pt x="84" y="70"/>
                </a:cubicBezTo>
                <a:cubicBezTo>
                  <a:pt x="89" y="63"/>
                  <a:pt x="89" y="63"/>
                  <a:pt x="89" y="63"/>
                </a:cubicBezTo>
                <a:cubicBezTo>
                  <a:pt x="91" y="63"/>
                  <a:pt x="91" y="61"/>
                  <a:pt x="89" y="61"/>
                </a:cubicBezTo>
                <a:cubicBezTo>
                  <a:pt x="86" y="51"/>
                  <a:pt x="86" y="51"/>
                  <a:pt x="86" y="51"/>
                </a:cubicBezTo>
                <a:cubicBezTo>
                  <a:pt x="91" y="51"/>
                  <a:pt x="91" y="51"/>
                  <a:pt x="91" y="51"/>
                </a:cubicBezTo>
                <a:cubicBezTo>
                  <a:pt x="97" y="51"/>
                  <a:pt x="101" y="55"/>
                  <a:pt x="101" y="59"/>
                </a:cubicBezTo>
                <a:cubicBezTo>
                  <a:pt x="101" y="65"/>
                  <a:pt x="101" y="65"/>
                  <a:pt x="101" y="65"/>
                </a:cubicBezTo>
                <a:cubicBezTo>
                  <a:pt x="101" y="65"/>
                  <a:pt x="101" y="65"/>
                  <a:pt x="101" y="65"/>
                </a:cubicBezTo>
                <a:close/>
                <a:moveTo>
                  <a:pt x="82" y="23"/>
                </a:moveTo>
                <a:cubicBezTo>
                  <a:pt x="82" y="23"/>
                  <a:pt x="82" y="23"/>
                  <a:pt x="82" y="23"/>
                </a:cubicBezTo>
                <a:cubicBezTo>
                  <a:pt x="80" y="27"/>
                  <a:pt x="74" y="29"/>
                  <a:pt x="69" y="29"/>
                </a:cubicBezTo>
                <a:cubicBezTo>
                  <a:pt x="69" y="21"/>
                  <a:pt x="74" y="17"/>
                  <a:pt x="82" y="17"/>
                </a:cubicBezTo>
                <a:cubicBezTo>
                  <a:pt x="89" y="17"/>
                  <a:pt x="93" y="21"/>
                  <a:pt x="95" y="27"/>
                </a:cubicBezTo>
                <a:cubicBezTo>
                  <a:pt x="86" y="23"/>
                  <a:pt x="86" y="23"/>
                  <a:pt x="86" y="23"/>
                </a:cubicBezTo>
                <a:cubicBezTo>
                  <a:pt x="84" y="21"/>
                  <a:pt x="82" y="21"/>
                  <a:pt x="82" y="23"/>
                </a:cubicBezTo>
                <a:close/>
                <a:moveTo>
                  <a:pt x="86" y="27"/>
                </a:moveTo>
                <a:cubicBezTo>
                  <a:pt x="95" y="34"/>
                  <a:pt x="95" y="34"/>
                  <a:pt x="95" y="34"/>
                </a:cubicBezTo>
                <a:cubicBezTo>
                  <a:pt x="95" y="40"/>
                  <a:pt x="86" y="46"/>
                  <a:pt x="82" y="46"/>
                </a:cubicBezTo>
                <a:cubicBezTo>
                  <a:pt x="76" y="44"/>
                  <a:pt x="72" y="40"/>
                  <a:pt x="69" y="36"/>
                </a:cubicBezTo>
                <a:cubicBezTo>
                  <a:pt x="74" y="34"/>
                  <a:pt x="82" y="34"/>
                  <a:pt x="86" y="27"/>
                </a:cubicBezTo>
                <a:close/>
                <a:moveTo>
                  <a:pt x="84" y="61"/>
                </a:moveTo>
                <a:cubicBezTo>
                  <a:pt x="82" y="63"/>
                  <a:pt x="82" y="63"/>
                  <a:pt x="82" y="63"/>
                </a:cubicBezTo>
                <a:cubicBezTo>
                  <a:pt x="80" y="61"/>
                  <a:pt x="80" y="61"/>
                  <a:pt x="80" y="61"/>
                </a:cubicBezTo>
                <a:cubicBezTo>
                  <a:pt x="82" y="55"/>
                  <a:pt x="82" y="55"/>
                  <a:pt x="82" y="55"/>
                </a:cubicBezTo>
                <a:cubicBezTo>
                  <a:pt x="84" y="61"/>
                  <a:pt x="84" y="61"/>
                  <a:pt x="84" y="61"/>
                </a:cubicBezTo>
                <a:cubicBezTo>
                  <a:pt x="84" y="61"/>
                  <a:pt x="84" y="61"/>
                  <a:pt x="84" y="61"/>
                </a:cubicBezTo>
                <a:close/>
                <a:moveTo>
                  <a:pt x="93" y="46"/>
                </a:moveTo>
                <a:cubicBezTo>
                  <a:pt x="97" y="42"/>
                  <a:pt x="99" y="38"/>
                  <a:pt x="101" y="31"/>
                </a:cubicBezTo>
                <a:cubicBezTo>
                  <a:pt x="101" y="14"/>
                  <a:pt x="91" y="10"/>
                  <a:pt x="82" y="10"/>
                </a:cubicBezTo>
                <a:cubicBezTo>
                  <a:pt x="74" y="10"/>
                  <a:pt x="63" y="14"/>
                  <a:pt x="63" y="31"/>
                </a:cubicBezTo>
                <a:cubicBezTo>
                  <a:pt x="63" y="38"/>
                  <a:pt x="65" y="42"/>
                  <a:pt x="69" y="46"/>
                </a:cubicBezTo>
                <a:cubicBezTo>
                  <a:pt x="63" y="46"/>
                  <a:pt x="59" y="53"/>
                  <a:pt x="59" y="59"/>
                </a:cubicBezTo>
                <a:cubicBezTo>
                  <a:pt x="59" y="61"/>
                  <a:pt x="59" y="61"/>
                  <a:pt x="59" y="61"/>
                </a:cubicBezTo>
                <a:cubicBezTo>
                  <a:pt x="46" y="48"/>
                  <a:pt x="48" y="27"/>
                  <a:pt x="61" y="17"/>
                </a:cubicBezTo>
                <a:cubicBezTo>
                  <a:pt x="74" y="4"/>
                  <a:pt x="95" y="6"/>
                  <a:pt x="106" y="19"/>
                </a:cubicBezTo>
                <a:cubicBezTo>
                  <a:pt x="116" y="31"/>
                  <a:pt x="116" y="48"/>
                  <a:pt x="106" y="61"/>
                </a:cubicBezTo>
                <a:cubicBezTo>
                  <a:pt x="106" y="59"/>
                  <a:pt x="106" y="59"/>
                  <a:pt x="106" y="59"/>
                </a:cubicBezTo>
                <a:cubicBezTo>
                  <a:pt x="106" y="53"/>
                  <a:pt x="101" y="46"/>
                  <a:pt x="93" y="46"/>
                </a:cubicBezTo>
                <a:close/>
                <a:moveTo>
                  <a:pt x="144" y="150"/>
                </a:moveTo>
                <a:cubicBezTo>
                  <a:pt x="131" y="159"/>
                  <a:pt x="116" y="159"/>
                  <a:pt x="106" y="150"/>
                </a:cubicBezTo>
                <a:cubicBezTo>
                  <a:pt x="106" y="144"/>
                  <a:pt x="106" y="144"/>
                  <a:pt x="106" y="144"/>
                </a:cubicBezTo>
                <a:cubicBezTo>
                  <a:pt x="106" y="140"/>
                  <a:pt x="110" y="135"/>
                  <a:pt x="114" y="135"/>
                </a:cubicBezTo>
                <a:cubicBezTo>
                  <a:pt x="120" y="135"/>
                  <a:pt x="120" y="135"/>
                  <a:pt x="120" y="135"/>
                </a:cubicBezTo>
                <a:cubicBezTo>
                  <a:pt x="116" y="146"/>
                  <a:pt x="116" y="146"/>
                  <a:pt x="116" y="146"/>
                </a:cubicBezTo>
                <a:cubicBezTo>
                  <a:pt x="116" y="148"/>
                  <a:pt x="116" y="148"/>
                  <a:pt x="116" y="148"/>
                </a:cubicBezTo>
                <a:cubicBezTo>
                  <a:pt x="122" y="152"/>
                  <a:pt x="122" y="152"/>
                  <a:pt x="122" y="152"/>
                </a:cubicBezTo>
                <a:cubicBezTo>
                  <a:pt x="122" y="155"/>
                  <a:pt x="125" y="155"/>
                  <a:pt x="127" y="152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33" y="148"/>
                  <a:pt x="133" y="146"/>
                  <a:pt x="131" y="146"/>
                </a:cubicBezTo>
                <a:cubicBezTo>
                  <a:pt x="129" y="135"/>
                  <a:pt x="129" y="135"/>
                  <a:pt x="129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9" y="135"/>
                  <a:pt x="144" y="140"/>
                  <a:pt x="144" y="144"/>
                </a:cubicBezTo>
                <a:cubicBezTo>
                  <a:pt x="144" y="150"/>
                  <a:pt x="144" y="150"/>
                  <a:pt x="144" y="150"/>
                </a:cubicBezTo>
                <a:cubicBezTo>
                  <a:pt x="144" y="150"/>
                  <a:pt x="144" y="150"/>
                  <a:pt x="144" y="150"/>
                </a:cubicBezTo>
                <a:close/>
                <a:moveTo>
                  <a:pt x="129" y="112"/>
                </a:moveTo>
                <a:cubicBezTo>
                  <a:pt x="129" y="112"/>
                  <a:pt x="129" y="112"/>
                  <a:pt x="129" y="112"/>
                </a:cubicBezTo>
                <a:cubicBezTo>
                  <a:pt x="137" y="118"/>
                  <a:pt x="137" y="118"/>
                  <a:pt x="137" y="118"/>
                </a:cubicBezTo>
                <a:cubicBezTo>
                  <a:pt x="137" y="125"/>
                  <a:pt x="129" y="131"/>
                  <a:pt x="125" y="131"/>
                </a:cubicBezTo>
                <a:cubicBezTo>
                  <a:pt x="118" y="129"/>
                  <a:pt x="114" y="125"/>
                  <a:pt x="112" y="121"/>
                </a:cubicBezTo>
                <a:cubicBezTo>
                  <a:pt x="116" y="118"/>
                  <a:pt x="125" y="118"/>
                  <a:pt x="129" y="112"/>
                </a:cubicBezTo>
                <a:close/>
                <a:moveTo>
                  <a:pt x="112" y="114"/>
                </a:moveTo>
                <a:cubicBezTo>
                  <a:pt x="112" y="106"/>
                  <a:pt x="116" y="101"/>
                  <a:pt x="125" y="101"/>
                </a:cubicBezTo>
                <a:cubicBezTo>
                  <a:pt x="131" y="101"/>
                  <a:pt x="135" y="106"/>
                  <a:pt x="137" y="112"/>
                </a:cubicBezTo>
                <a:cubicBezTo>
                  <a:pt x="129" y="108"/>
                  <a:pt x="129" y="108"/>
                  <a:pt x="129" y="108"/>
                </a:cubicBezTo>
                <a:cubicBezTo>
                  <a:pt x="127" y="106"/>
                  <a:pt x="125" y="106"/>
                  <a:pt x="125" y="108"/>
                </a:cubicBezTo>
                <a:cubicBezTo>
                  <a:pt x="125" y="108"/>
                  <a:pt x="125" y="108"/>
                  <a:pt x="125" y="108"/>
                </a:cubicBezTo>
                <a:cubicBezTo>
                  <a:pt x="122" y="112"/>
                  <a:pt x="116" y="114"/>
                  <a:pt x="112" y="114"/>
                </a:cubicBezTo>
                <a:close/>
                <a:moveTo>
                  <a:pt x="127" y="146"/>
                </a:moveTo>
                <a:cubicBezTo>
                  <a:pt x="125" y="148"/>
                  <a:pt x="125" y="148"/>
                  <a:pt x="125" y="148"/>
                </a:cubicBezTo>
                <a:cubicBezTo>
                  <a:pt x="122" y="146"/>
                  <a:pt x="122" y="146"/>
                  <a:pt x="122" y="146"/>
                </a:cubicBezTo>
                <a:cubicBezTo>
                  <a:pt x="125" y="140"/>
                  <a:pt x="125" y="140"/>
                  <a:pt x="125" y="140"/>
                </a:cubicBezTo>
                <a:cubicBezTo>
                  <a:pt x="127" y="146"/>
                  <a:pt x="127" y="146"/>
                  <a:pt x="127" y="146"/>
                </a:cubicBezTo>
                <a:cubicBezTo>
                  <a:pt x="127" y="146"/>
                  <a:pt x="127" y="146"/>
                  <a:pt x="127" y="146"/>
                </a:cubicBezTo>
                <a:close/>
                <a:moveTo>
                  <a:pt x="148" y="146"/>
                </a:moveTo>
                <a:cubicBezTo>
                  <a:pt x="148" y="144"/>
                  <a:pt x="148" y="144"/>
                  <a:pt x="148" y="144"/>
                </a:cubicBezTo>
                <a:cubicBezTo>
                  <a:pt x="148" y="138"/>
                  <a:pt x="144" y="131"/>
                  <a:pt x="135" y="131"/>
                </a:cubicBezTo>
                <a:cubicBezTo>
                  <a:pt x="139" y="127"/>
                  <a:pt x="142" y="123"/>
                  <a:pt x="144" y="116"/>
                </a:cubicBezTo>
                <a:cubicBezTo>
                  <a:pt x="144" y="99"/>
                  <a:pt x="133" y="95"/>
                  <a:pt x="125" y="95"/>
                </a:cubicBezTo>
                <a:cubicBezTo>
                  <a:pt x="116" y="95"/>
                  <a:pt x="106" y="99"/>
                  <a:pt x="106" y="116"/>
                </a:cubicBezTo>
                <a:cubicBezTo>
                  <a:pt x="106" y="123"/>
                  <a:pt x="108" y="127"/>
                  <a:pt x="112" y="131"/>
                </a:cubicBezTo>
                <a:cubicBezTo>
                  <a:pt x="106" y="131"/>
                  <a:pt x="101" y="138"/>
                  <a:pt x="101" y="144"/>
                </a:cubicBezTo>
                <a:cubicBezTo>
                  <a:pt x="101" y="146"/>
                  <a:pt x="101" y="146"/>
                  <a:pt x="101" y="146"/>
                </a:cubicBezTo>
                <a:cubicBezTo>
                  <a:pt x="89" y="133"/>
                  <a:pt x="91" y="112"/>
                  <a:pt x="103" y="101"/>
                </a:cubicBezTo>
                <a:cubicBezTo>
                  <a:pt x="116" y="89"/>
                  <a:pt x="137" y="91"/>
                  <a:pt x="148" y="104"/>
                </a:cubicBezTo>
                <a:cubicBezTo>
                  <a:pt x="152" y="110"/>
                  <a:pt x="156" y="116"/>
                  <a:pt x="156" y="125"/>
                </a:cubicBezTo>
                <a:cubicBezTo>
                  <a:pt x="156" y="133"/>
                  <a:pt x="152" y="140"/>
                  <a:pt x="148" y="146"/>
                </a:cubicBezTo>
                <a:close/>
                <a:moveTo>
                  <a:pt x="148" y="146"/>
                </a:moveTo>
                <a:cubicBezTo>
                  <a:pt x="148" y="146"/>
                  <a:pt x="148" y="146"/>
                  <a:pt x="148" y="14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CA25A186-E911-3263-D0C9-CB469A1A982D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4692650"/>
            <a:ext cx="254000" cy="227013"/>
          </a:xfrm>
          <a:custGeom>
            <a:avLst/>
            <a:gdLst>
              <a:gd name="T0" fmla="*/ 2 w 160"/>
              <a:gd name="T1" fmla="*/ 15 h 143"/>
              <a:gd name="T2" fmla="*/ 2 w 160"/>
              <a:gd name="T3" fmla="*/ 77 h 143"/>
              <a:gd name="T4" fmla="*/ 51 w 160"/>
              <a:gd name="T5" fmla="*/ 141 h 143"/>
              <a:gd name="T6" fmla="*/ 96 w 160"/>
              <a:gd name="T7" fmla="*/ 143 h 143"/>
              <a:gd name="T8" fmla="*/ 153 w 160"/>
              <a:gd name="T9" fmla="*/ 107 h 143"/>
              <a:gd name="T10" fmla="*/ 138 w 160"/>
              <a:gd name="T11" fmla="*/ 96 h 143"/>
              <a:gd name="T12" fmla="*/ 79 w 160"/>
              <a:gd name="T13" fmla="*/ 109 h 143"/>
              <a:gd name="T14" fmla="*/ 85 w 160"/>
              <a:gd name="T15" fmla="*/ 109 h 143"/>
              <a:gd name="T16" fmla="*/ 59 w 160"/>
              <a:gd name="T17" fmla="*/ 96 h 143"/>
              <a:gd name="T18" fmla="*/ 19 w 160"/>
              <a:gd name="T19" fmla="*/ 102 h 143"/>
              <a:gd name="T20" fmla="*/ 76 w 160"/>
              <a:gd name="T21" fmla="*/ 124 h 143"/>
              <a:gd name="T22" fmla="*/ 85 w 160"/>
              <a:gd name="T23" fmla="*/ 124 h 143"/>
              <a:gd name="T24" fmla="*/ 106 w 160"/>
              <a:gd name="T25" fmla="*/ 124 h 143"/>
              <a:gd name="T26" fmla="*/ 121 w 160"/>
              <a:gd name="T27" fmla="*/ 135 h 143"/>
              <a:gd name="T28" fmla="*/ 126 w 160"/>
              <a:gd name="T29" fmla="*/ 135 h 143"/>
              <a:gd name="T30" fmla="*/ 36 w 160"/>
              <a:gd name="T31" fmla="*/ 122 h 143"/>
              <a:gd name="T32" fmla="*/ 53 w 160"/>
              <a:gd name="T33" fmla="*/ 124 h 143"/>
              <a:gd name="T34" fmla="*/ 47 w 160"/>
              <a:gd name="T35" fmla="*/ 107 h 143"/>
              <a:gd name="T36" fmla="*/ 40 w 160"/>
              <a:gd name="T37" fmla="*/ 107 h 143"/>
              <a:gd name="T38" fmla="*/ 100 w 160"/>
              <a:gd name="T39" fmla="*/ 94 h 143"/>
              <a:gd name="T40" fmla="*/ 113 w 160"/>
              <a:gd name="T41" fmla="*/ 107 h 143"/>
              <a:gd name="T42" fmla="*/ 117 w 160"/>
              <a:gd name="T43" fmla="*/ 92 h 143"/>
              <a:gd name="T44" fmla="*/ 85 w 160"/>
              <a:gd name="T45" fmla="*/ 66 h 143"/>
              <a:gd name="T46" fmla="*/ 27 w 160"/>
              <a:gd name="T47" fmla="*/ 42 h 143"/>
              <a:gd name="T48" fmla="*/ 59 w 160"/>
              <a:gd name="T49" fmla="*/ 47 h 143"/>
              <a:gd name="T50" fmla="*/ 85 w 160"/>
              <a:gd name="T51" fmla="*/ 47 h 143"/>
              <a:gd name="T52" fmla="*/ 79 w 160"/>
              <a:gd name="T53" fmla="*/ 34 h 143"/>
              <a:gd name="T54" fmla="*/ 138 w 160"/>
              <a:gd name="T55" fmla="*/ 34 h 143"/>
              <a:gd name="T56" fmla="*/ 117 w 160"/>
              <a:gd name="T57" fmla="*/ 42 h 143"/>
              <a:gd name="T58" fmla="*/ 91 w 160"/>
              <a:gd name="T59" fmla="*/ 47 h 143"/>
              <a:gd name="T60" fmla="*/ 47 w 160"/>
              <a:gd name="T61" fmla="*/ 47 h 143"/>
              <a:gd name="T62" fmla="*/ 32 w 160"/>
              <a:gd name="T63" fmla="*/ 32 h 143"/>
              <a:gd name="T64" fmla="*/ 62 w 160"/>
              <a:gd name="T65" fmla="*/ 64 h 143"/>
              <a:gd name="T66" fmla="*/ 57 w 160"/>
              <a:gd name="T67" fmla="*/ 64 h 143"/>
              <a:gd name="T68" fmla="*/ 36 w 160"/>
              <a:gd name="T69" fmla="*/ 60 h 143"/>
              <a:gd name="T70" fmla="*/ 21 w 160"/>
              <a:gd name="T71" fmla="*/ 55 h 143"/>
              <a:gd name="T72" fmla="*/ 94 w 160"/>
              <a:gd name="T73" fmla="*/ 66 h 143"/>
              <a:gd name="T74" fmla="*/ 128 w 160"/>
              <a:gd name="T75" fmla="*/ 64 h 143"/>
              <a:gd name="T76" fmla="*/ 115 w 160"/>
              <a:gd name="T77" fmla="*/ 79 h 143"/>
              <a:gd name="T78" fmla="*/ 134 w 160"/>
              <a:gd name="T79" fmla="*/ 62 h 143"/>
              <a:gd name="T80" fmla="*/ 98 w 160"/>
              <a:gd name="T81" fmla="*/ 60 h 143"/>
              <a:gd name="T82" fmla="*/ 23 w 160"/>
              <a:gd name="T83" fmla="*/ 47 h 143"/>
              <a:gd name="T84" fmla="*/ 57 w 160"/>
              <a:gd name="T85" fmla="*/ 53 h 143"/>
              <a:gd name="T86" fmla="*/ 128 w 160"/>
              <a:gd name="T87" fmla="*/ 47 h 143"/>
              <a:gd name="T88" fmla="*/ 138 w 160"/>
              <a:gd name="T89" fmla="*/ 42 h 143"/>
              <a:gd name="T90" fmla="*/ 85 w 160"/>
              <a:gd name="T91" fmla="*/ 27 h 143"/>
              <a:gd name="T92" fmla="*/ 17 w 160"/>
              <a:gd name="T93" fmla="*/ 21 h 143"/>
              <a:gd name="T94" fmla="*/ 6 w 160"/>
              <a:gd name="T95" fmla="*/ 34 h 143"/>
              <a:gd name="T96" fmla="*/ 72 w 160"/>
              <a:gd name="T97" fmla="*/ 85 h 143"/>
              <a:gd name="T98" fmla="*/ 104 w 160"/>
              <a:gd name="T99" fmla="*/ 85 h 143"/>
              <a:gd name="T100" fmla="*/ 66 w 160"/>
              <a:gd name="T101" fmla="*/ 90 h 143"/>
              <a:gd name="T102" fmla="*/ 6 w 160"/>
              <a:gd name="T103" fmla="*/ 85 h 143"/>
              <a:gd name="T104" fmla="*/ 15 w 160"/>
              <a:gd name="T105" fmla="*/ 113 h 143"/>
              <a:gd name="T106" fmla="*/ 147 w 160"/>
              <a:gd name="T107" fmla="*/ 124 h 143"/>
              <a:gd name="T108" fmla="*/ 81 w 160"/>
              <a:gd name="T109" fmla="*/ 120 h 143"/>
              <a:gd name="T110" fmla="*/ 17 w 160"/>
              <a:gd name="T111" fmla="*/ 107 h 143"/>
              <a:gd name="T112" fmla="*/ 70 w 160"/>
              <a:gd name="T113" fmla="*/ 113 h 143"/>
              <a:gd name="T114" fmla="*/ 102 w 160"/>
              <a:gd name="T115" fmla="*/ 113 h 143"/>
              <a:gd name="T116" fmla="*/ 140 w 160"/>
              <a:gd name="T117" fmla="*/ 102 h 143"/>
              <a:gd name="T118" fmla="*/ 147 w 160"/>
              <a:gd name="T119" fmla="*/ 72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43">
                <a:moveTo>
                  <a:pt x="160" y="47"/>
                </a:moveTo>
                <a:cubicBezTo>
                  <a:pt x="160" y="42"/>
                  <a:pt x="155" y="38"/>
                  <a:pt x="145" y="36"/>
                </a:cubicBezTo>
                <a:cubicBezTo>
                  <a:pt x="145" y="34"/>
                  <a:pt x="145" y="34"/>
                  <a:pt x="145" y="34"/>
                </a:cubicBezTo>
                <a:cubicBezTo>
                  <a:pt x="145" y="15"/>
                  <a:pt x="145" y="15"/>
                  <a:pt x="145" y="15"/>
                </a:cubicBezTo>
                <a:cubicBezTo>
                  <a:pt x="145" y="15"/>
                  <a:pt x="145" y="15"/>
                  <a:pt x="145" y="15"/>
                </a:cubicBezTo>
                <a:cubicBezTo>
                  <a:pt x="143" y="0"/>
                  <a:pt x="81" y="0"/>
                  <a:pt x="72" y="0"/>
                </a:cubicBezTo>
                <a:cubicBezTo>
                  <a:pt x="66" y="0"/>
                  <a:pt x="2" y="0"/>
                  <a:pt x="2" y="1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38"/>
                  <a:pt x="8" y="42"/>
                  <a:pt x="17" y="47"/>
                </a:cubicBezTo>
                <a:cubicBezTo>
                  <a:pt x="17" y="47"/>
                  <a:pt x="17" y="47"/>
                  <a:pt x="17" y="47"/>
                </a:cubicBezTo>
                <a:cubicBezTo>
                  <a:pt x="17" y="47"/>
                  <a:pt x="17" y="47"/>
                  <a:pt x="17" y="47"/>
                </a:cubicBezTo>
                <a:cubicBezTo>
                  <a:pt x="17" y="66"/>
                  <a:pt x="17" y="66"/>
                  <a:pt x="17" y="66"/>
                </a:cubicBezTo>
                <a:cubicBezTo>
                  <a:pt x="6" y="68"/>
                  <a:pt x="2" y="72"/>
                  <a:pt x="2" y="77"/>
                </a:cubicBezTo>
                <a:cubicBezTo>
                  <a:pt x="0" y="77"/>
                  <a:pt x="0" y="77"/>
                  <a:pt x="0" y="77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8"/>
                  <a:pt x="4" y="102"/>
                  <a:pt x="8" y="105"/>
                </a:cubicBezTo>
                <a:cubicBezTo>
                  <a:pt x="8" y="105"/>
                  <a:pt x="8" y="105"/>
                  <a:pt x="8" y="107"/>
                </a:cubicBezTo>
                <a:cubicBezTo>
                  <a:pt x="8" y="107"/>
                  <a:pt x="8" y="107"/>
                  <a:pt x="8" y="107"/>
                </a:cubicBezTo>
                <a:cubicBezTo>
                  <a:pt x="8" y="124"/>
                  <a:pt x="8" y="124"/>
                  <a:pt x="8" y="124"/>
                </a:cubicBezTo>
                <a:cubicBezTo>
                  <a:pt x="8" y="135"/>
                  <a:pt x="30" y="139"/>
                  <a:pt x="51" y="141"/>
                </a:cubicBezTo>
                <a:cubicBezTo>
                  <a:pt x="51" y="141"/>
                  <a:pt x="51" y="141"/>
                  <a:pt x="51" y="141"/>
                </a:cubicBezTo>
                <a:cubicBezTo>
                  <a:pt x="51" y="141"/>
                  <a:pt x="51" y="141"/>
                  <a:pt x="51" y="141"/>
                </a:cubicBezTo>
                <a:cubicBezTo>
                  <a:pt x="55" y="143"/>
                  <a:pt x="59" y="143"/>
                  <a:pt x="64" y="143"/>
                </a:cubicBezTo>
                <a:cubicBezTo>
                  <a:pt x="64" y="143"/>
                  <a:pt x="64" y="143"/>
                  <a:pt x="64" y="143"/>
                </a:cubicBezTo>
                <a:cubicBezTo>
                  <a:pt x="66" y="143"/>
                  <a:pt x="66" y="143"/>
                  <a:pt x="66" y="143"/>
                </a:cubicBezTo>
                <a:cubicBezTo>
                  <a:pt x="70" y="143"/>
                  <a:pt x="76" y="143"/>
                  <a:pt x="81" y="143"/>
                </a:cubicBezTo>
                <a:cubicBezTo>
                  <a:pt x="85" y="143"/>
                  <a:pt x="91" y="143"/>
                  <a:pt x="96" y="143"/>
                </a:cubicBezTo>
                <a:cubicBezTo>
                  <a:pt x="96" y="143"/>
                  <a:pt x="96" y="143"/>
                  <a:pt x="96" y="143"/>
                </a:cubicBezTo>
                <a:cubicBezTo>
                  <a:pt x="98" y="143"/>
                  <a:pt x="98" y="143"/>
                  <a:pt x="98" y="143"/>
                </a:cubicBezTo>
                <a:cubicBezTo>
                  <a:pt x="102" y="143"/>
                  <a:pt x="106" y="143"/>
                  <a:pt x="111" y="141"/>
                </a:cubicBezTo>
                <a:cubicBezTo>
                  <a:pt x="111" y="141"/>
                  <a:pt x="111" y="141"/>
                  <a:pt x="111" y="141"/>
                </a:cubicBezTo>
                <a:cubicBezTo>
                  <a:pt x="111" y="141"/>
                  <a:pt x="111" y="141"/>
                  <a:pt x="111" y="141"/>
                </a:cubicBezTo>
                <a:cubicBezTo>
                  <a:pt x="132" y="139"/>
                  <a:pt x="153" y="135"/>
                  <a:pt x="153" y="124"/>
                </a:cubicBezTo>
                <a:cubicBezTo>
                  <a:pt x="153" y="107"/>
                  <a:pt x="153" y="107"/>
                  <a:pt x="153" y="107"/>
                </a:cubicBezTo>
                <a:cubicBezTo>
                  <a:pt x="153" y="107"/>
                  <a:pt x="153" y="107"/>
                  <a:pt x="153" y="107"/>
                </a:cubicBezTo>
                <a:cubicBezTo>
                  <a:pt x="153" y="102"/>
                  <a:pt x="149" y="100"/>
                  <a:pt x="145" y="98"/>
                </a:cubicBezTo>
                <a:cubicBezTo>
                  <a:pt x="145" y="96"/>
                  <a:pt x="145" y="96"/>
                  <a:pt x="145" y="96"/>
                </a:cubicBezTo>
                <a:cubicBezTo>
                  <a:pt x="145" y="79"/>
                  <a:pt x="145" y="79"/>
                  <a:pt x="145" y="79"/>
                </a:cubicBezTo>
                <a:cubicBezTo>
                  <a:pt x="153" y="75"/>
                  <a:pt x="160" y="70"/>
                  <a:pt x="160" y="66"/>
                </a:cubicBezTo>
                <a:cubicBezTo>
                  <a:pt x="160" y="47"/>
                  <a:pt x="160" y="47"/>
                  <a:pt x="160" y="47"/>
                </a:cubicBezTo>
                <a:close/>
                <a:moveTo>
                  <a:pt x="138" y="96"/>
                </a:moveTo>
                <a:cubicBezTo>
                  <a:pt x="138" y="98"/>
                  <a:pt x="138" y="98"/>
                  <a:pt x="138" y="98"/>
                </a:cubicBezTo>
                <a:cubicBezTo>
                  <a:pt x="136" y="98"/>
                  <a:pt x="134" y="100"/>
                  <a:pt x="132" y="100"/>
                </a:cubicBezTo>
                <a:cubicBezTo>
                  <a:pt x="132" y="87"/>
                  <a:pt x="132" y="87"/>
                  <a:pt x="132" y="87"/>
                </a:cubicBezTo>
                <a:cubicBezTo>
                  <a:pt x="134" y="87"/>
                  <a:pt x="136" y="85"/>
                  <a:pt x="138" y="85"/>
                </a:cubicBezTo>
                <a:cubicBezTo>
                  <a:pt x="138" y="96"/>
                  <a:pt x="138" y="96"/>
                  <a:pt x="138" y="96"/>
                </a:cubicBezTo>
                <a:cubicBezTo>
                  <a:pt x="138" y="96"/>
                  <a:pt x="138" y="96"/>
                  <a:pt x="138" y="96"/>
                </a:cubicBezTo>
                <a:close/>
                <a:moveTo>
                  <a:pt x="79" y="109"/>
                </a:moveTo>
                <a:cubicBezTo>
                  <a:pt x="79" y="109"/>
                  <a:pt x="79" y="109"/>
                  <a:pt x="79" y="109"/>
                </a:cubicBezTo>
                <a:cubicBezTo>
                  <a:pt x="76" y="109"/>
                  <a:pt x="76" y="109"/>
                  <a:pt x="74" y="109"/>
                </a:cubicBezTo>
                <a:cubicBezTo>
                  <a:pt x="74" y="96"/>
                  <a:pt x="74" y="96"/>
                  <a:pt x="74" y="96"/>
                </a:cubicBezTo>
                <a:cubicBezTo>
                  <a:pt x="76" y="96"/>
                  <a:pt x="76" y="96"/>
                  <a:pt x="79" y="96"/>
                </a:cubicBezTo>
                <a:cubicBezTo>
                  <a:pt x="79" y="96"/>
                  <a:pt x="79" y="96"/>
                  <a:pt x="79" y="96"/>
                </a:cubicBezTo>
                <a:cubicBezTo>
                  <a:pt x="81" y="96"/>
                  <a:pt x="83" y="96"/>
                  <a:pt x="85" y="96"/>
                </a:cubicBezTo>
                <a:cubicBezTo>
                  <a:pt x="85" y="109"/>
                  <a:pt x="85" y="109"/>
                  <a:pt x="85" y="109"/>
                </a:cubicBezTo>
                <a:cubicBezTo>
                  <a:pt x="85" y="109"/>
                  <a:pt x="85" y="109"/>
                  <a:pt x="85" y="109"/>
                </a:cubicBezTo>
                <a:cubicBezTo>
                  <a:pt x="83" y="109"/>
                  <a:pt x="81" y="109"/>
                  <a:pt x="79" y="109"/>
                </a:cubicBezTo>
                <a:close/>
                <a:moveTo>
                  <a:pt x="68" y="109"/>
                </a:moveTo>
                <a:cubicBezTo>
                  <a:pt x="66" y="109"/>
                  <a:pt x="66" y="109"/>
                  <a:pt x="64" y="109"/>
                </a:cubicBezTo>
                <a:cubicBezTo>
                  <a:pt x="64" y="109"/>
                  <a:pt x="64" y="109"/>
                  <a:pt x="64" y="109"/>
                </a:cubicBezTo>
                <a:cubicBezTo>
                  <a:pt x="62" y="109"/>
                  <a:pt x="62" y="109"/>
                  <a:pt x="59" y="109"/>
                </a:cubicBezTo>
                <a:cubicBezTo>
                  <a:pt x="59" y="96"/>
                  <a:pt x="59" y="96"/>
                  <a:pt x="59" y="96"/>
                </a:cubicBezTo>
                <a:cubicBezTo>
                  <a:pt x="62" y="96"/>
                  <a:pt x="64" y="96"/>
                  <a:pt x="68" y="96"/>
                </a:cubicBezTo>
                <a:cubicBezTo>
                  <a:pt x="68" y="96"/>
                  <a:pt x="68" y="96"/>
                  <a:pt x="68" y="96"/>
                </a:cubicBezTo>
                <a:cubicBezTo>
                  <a:pt x="70" y="96"/>
                  <a:pt x="70" y="96"/>
                  <a:pt x="70" y="96"/>
                </a:cubicBezTo>
                <a:cubicBezTo>
                  <a:pt x="70" y="109"/>
                  <a:pt x="70" y="109"/>
                  <a:pt x="70" y="109"/>
                </a:cubicBezTo>
                <a:cubicBezTo>
                  <a:pt x="68" y="109"/>
                  <a:pt x="68" y="109"/>
                  <a:pt x="68" y="109"/>
                </a:cubicBezTo>
                <a:cubicBezTo>
                  <a:pt x="68" y="109"/>
                  <a:pt x="68" y="109"/>
                  <a:pt x="68" y="109"/>
                </a:cubicBezTo>
                <a:close/>
                <a:moveTo>
                  <a:pt x="19" y="102"/>
                </a:moveTo>
                <a:cubicBezTo>
                  <a:pt x="19" y="102"/>
                  <a:pt x="19" y="102"/>
                  <a:pt x="19" y="102"/>
                </a:cubicBezTo>
                <a:cubicBezTo>
                  <a:pt x="19" y="90"/>
                  <a:pt x="19" y="90"/>
                  <a:pt x="19" y="90"/>
                </a:cubicBezTo>
                <a:cubicBezTo>
                  <a:pt x="21" y="90"/>
                  <a:pt x="25" y="92"/>
                  <a:pt x="27" y="92"/>
                </a:cubicBezTo>
                <a:cubicBezTo>
                  <a:pt x="27" y="105"/>
                  <a:pt x="27" y="105"/>
                  <a:pt x="27" y="105"/>
                </a:cubicBezTo>
                <a:cubicBezTo>
                  <a:pt x="25" y="105"/>
                  <a:pt x="23" y="105"/>
                  <a:pt x="21" y="102"/>
                </a:cubicBezTo>
                <a:cubicBezTo>
                  <a:pt x="19" y="102"/>
                  <a:pt x="19" y="102"/>
                  <a:pt x="19" y="102"/>
                </a:cubicBezTo>
                <a:close/>
                <a:moveTo>
                  <a:pt x="76" y="124"/>
                </a:moveTo>
                <a:cubicBezTo>
                  <a:pt x="76" y="124"/>
                  <a:pt x="76" y="124"/>
                  <a:pt x="79" y="124"/>
                </a:cubicBezTo>
                <a:cubicBezTo>
                  <a:pt x="79" y="139"/>
                  <a:pt x="79" y="139"/>
                  <a:pt x="79" y="139"/>
                </a:cubicBezTo>
                <a:cubicBezTo>
                  <a:pt x="74" y="139"/>
                  <a:pt x="70" y="139"/>
                  <a:pt x="68" y="139"/>
                </a:cubicBezTo>
                <a:cubicBezTo>
                  <a:pt x="68" y="124"/>
                  <a:pt x="68" y="124"/>
                  <a:pt x="68" y="124"/>
                </a:cubicBezTo>
                <a:cubicBezTo>
                  <a:pt x="70" y="124"/>
                  <a:pt x="72" y="124"/>
                  <a:pt x="74" y="124"/>
                </a:cubicBezTo>
                <a:cubicBezTo>
                  <a:pt x="76" y="124"/>
                  <a:pt x="76" y="124"/>
                  <a:pt x="76" y="124"/>
                </a:cubicBezTo>
                <a:close/>
                <a:moveTo>
                  <a:pt x="85" y="124"/>
                </a:moveTo>
                <a:cubicBezTo>
                  <a:pt x="89" y="124"/>
                  <a:pt x="91" y="124"/>
                  <a:pt x="94" y="124"/>
                </a:cubicBezTo>
                <a:cubicBezTo>
                  <a:pt x="94" y="139"/>
                  <a:pt x="94" y="139"/>
                  <a:pt x="94" y="139"/>
                </a:cubicBezTo>
                <a:cubicBezTo>
                  <a:pt x="91" y="139"/>
                  <a:pt x="87" y="139"/>
                  <a:pt x="83" y="139"/>
                </a:cubicBezTo>
                <a:cubicBezTo>
                  <a:pt x="83" y="124"/>
                  <a:pt x="83" y="124"/>
                  <a:pt x="83" y="124"/>
                </a:cubicBezTo>
                <a:cubicBezTo>
                  <a:pt x="85" y="124"/>
                  <a:pt x="85" y="124"/>
                  <a:pt x="85" y="124"/>
                </a:cubicBezTo>
                <a:cubicBezTo>
                  <a:pt x="85" y="124"/>
                  <a:pt x="85" y="124"/>
                  <a:pt x="85" y="124"/>
                </a:cubicBezTo>
                <a:close/>
                <a:moveTo>
                  <a:pt x="106" y="124"/>
                </a:moveTo>
                <a:cubicBezTo>
                  <a:pt x="106" y="137"/>
                  <a:pt x="106" y="137"/>
                  <a:pt x="106" y="137"/>
                </a:cubicBezTo>
                <a:cubicBezTo>
                  <a:pt x="104" y="137"/>
                  <a:pt x="102" y="137"/>
                  <a:pt x="100" y="137"/>
                </a:cubicBezTo>
                <a:cubicBezTo>
                  <a:pt x="100" y="124"/>
                  <a:pt x="100" y="124"/>
                  <a:pt x="100" y="124"/>
                </a:cubicBezTo>
                <a:cubicBezTo>
                  <a:pt x="102" y="124"/>
                  <a:pt x="104" y="124"/>
                  <a:pt x="106" y="124"/>
                </a:cubicBezTo>
                <a:close/>
                <a:moveTo>
                  <a:pt x="113" y="124"/>
                </a:moveTo>
                <a:cubicBezTo>
                  <a:pt x="115" y="122"/>
                  <a:pt x="117" y="122"/>
                  <a:pt x="121" y="122"/>
                </a:cubicBezTo>
                <a:cubicBezTo>
                  <a:pt x="121" y="135"/>
                  <a:pt x="121" y="135"/>
                  <a:pt x="121" y="135"/>
                </a:cubicBezTo>
                <a:cubicBezTo>
                  <a:pt x="119" y="135"/>
                  <a:pt x="115" y="137"/>
                  <a:pt x="113" y="137"/>
                </a:cubicBezTo>
                <a:cubicBezTo>
                  <a:pt x="113" y="124"/>
                  <a:pt x="113" y="124"/>
                  <a:pt x="113" y="124"/>
                </a:cubicBezTo>
                <a:cubicBezTo>
                  <a:pt x="113" y="124"/>
                  <a:pt x="113" y="124"/>
                  <a:pt x="113" y="124"/>
                </a:cubicBezTo>
                <a:close/>
                <a:moveTo>
                  <a:pt x="126" y="122"/>
                </a:moveTo>
                <a:cubicBezTo>
                  <a:pt x="130" y="120"/>
                  <a:pt x="132" y="120"/>
                  <a:pt x="134" y="120"/>
                </a:cubicBezTo>
                <a:cubicBezTo>
                  <a:pt x="134" y="132"/>
                  <a:pt x="134" y="132"/>
                  <a:pt x="134" y="132"/>
                </a:cubicBezTo>
                <a:cubicBezTo>
                  <a:pt x="132" y="132"/>
                  <a:pt x="130" y="132"/>
                  <a:pt x="126" y="135"/>
                </a:cubicBezTo>
                <a:cubicBezTo>
                  <a:pt x="126" y="122"/>
                  <a:pt x="126" y="122"/>
                  <a:pt x="126" y="122"/>
                </a:cubicBezTo>
                <a:cubicBezTo>
                  <a:pt x="126" y="122"/>
                  <a:pt x="126" y="122"/>
                  <a:pt x="126" y="122"/>
                </a:cubicBezTo>
                <a:close/>
                <a:moveTo>
                  <a:pt x="36" y="122"/>
                </a:moveTo>
                <a:cubicBezTo>
                  <a:pt x="36" y="135"/>
                  <a:pt x="36" y="135"/>
                  <a:pt x="36" y="135"/>
                </a:cubicBezTo>
                <a:cubicBezTo>
                  <a:pt x="32" y="132"/>
                  <a:pt x="30" y="132"/>
                  <a:pt x="27" y="132"/>
                </a:cubicBezTo>
                <a:cubicBezTo>
                  <a:pt x="27" y="120"/>
                  <a:pt x="27" y="120"/>
                  <a:pt x="27" y="120"/>
                </a:cubicBezTo>
                <a:cubicBezTo>
                  <a:pt x="30" y="120"/>
                  <a:pt x="32" y="120"/>
                  <a:pt x="36" y="122"/>
                </a:cubicBezTo>
                <a:close/>
                <a:moveTo>
                  <a:pt x="40" y="122"/>
                </a:moveTo>
                <a:cubicBezTo>
                  <a:pt x="42" y="122"/>
                  <a:pt x="47" y="122"/>
                  <a:pt x="49" y="124"/>
                </a:cubicBezTo>
                <a:cubicBezTo>
                  <a:pt x="49" y="137"/>
                  <a:pt x="49" y="137"/>
                  <a:pt x="49" y="137"/>
                </a:cubicBezTo>
                <a:cubicBezTo>
                  <a:pt x="47" y="137"/>
                  <a:pt x="42" y="135"/>
                  <a:pt x="40" y="135"/>
                </a:cubicBezTo>
                <a:cubicBezTo>
                  <a:pt x="40" y="122"/>
                  <a:pt x="40" y="122"/>
                  <a:pt x="40" y="122"/>
                </a:cubicBezTo>
                <a:cubicBezTo>
                  <a:pt x="40" y="122"/>
                  <a:pt x="40" y="122"/>
                  <a:pt x="40" y="122"/>
                </a:cubicBezTo>
                <a:close/>
                <a:moveTo>
                  <a:pt x="53" y="124"/>
                </a:moveTo>
                <a:cubicBezTo>
                  <a:pt x="57" y="124"/>
                  <a:pt x="59" y="124"/>
                  <a:pt x="62" y="124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59" y="137"/>
                  <a:pt x="57" y="137"/>
                  <a:pt x="53" y="137"/>
                </a:cubicBezTo>
                <a:cubicBezTo>
                  <a:pt x="53" y="124"/>
                  <a:pt x="53" y="124"/>
                  <a:pt x="53" y="124"/>
                </a:cubicBezTo>
                <a:cubicBezTo>
                  <a:pt x="53" y="124"/>
                  <a:pt x="53" y="124"/>
                  <a:pt x="53" y="124"/>
                </a:cubicBezTo>
                <a:close/>
                <a:moveTo>
                  <a:pt x="47" y="107"/>
                </a:moveTo>
                <a:cubicBezTo>
                  <a:pt x="47" y="107"/>
                  <a:pt x="47" y="107"/>
                  <a:pt x="47" y="107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47" y="94"/>
                  <a:pt x="47" y="94"/>
                  <a:pt x="47" y="94"/>
                </a:cubicBezTo>
                <a:cubicBezTo>
                  <a:pt x="49" y="94"/>
                  <a:pt x="51" y="94"/>
                  <a:pt x="53" y="94"/>
                </a:cubicBezTo>
                <a:cubicBezTo>
                  <a:pt x="53" y="109"/>
                  <a:pt x="53" y="109"/>
                  <a:pt x="53" y="109"/>
                </a:cubicBezTo>
                <a:cubicBezTo>
                  <a:pt x="51" y="109"/>
                  <a:pt x="49" y="109"/>
                  <a:pt x="47" y="107"/>
                </a:cubicBezTo>
                <a:close/>
                <a:moveTo>
                  <a:pt x="40" y="94"/>
                </a:moveTo>
                <a:cubicBezTo>
                  <a:pt x="40" y="107"/>
                  <a:pt x="40" y="107"/>
                  <a:pt x="40" y="107"/>
                </a:cubicBezTo>
                <a:cubicBezTo>
                  <a:pt x="38" y="107"/>
                  <a:pt x="36" y="107"/>
                  <a:pt x="32" y="107"/>
                </a:cubicBezTo>
                <a:cubicBezTo>
                  <a:pt x="32" y="92"/>
                  <a:pt x="32" y="92"/>
                  <a:pt x="32" y="92"/>
                </a:cubicBezTo>
                <a:cubicBezTo>
                  <a:pt x="36" y="94"/>
                  <a:pt x="38" y="94"/>
                  <a:pt x="40" y="94"/>
                </a:cubicBezTo>
                <a:close/>
                <a:moveTo>
                  <a:pt x="94" y="109"/>
                </a:moveTo>
                <a:cubicBezTo>
                  <a:pt x="91" y="109"/>
                  <a:pt x="91" y="109"/>
                  <a:pt x="91" y="109"/>
                </a:cubicBezTo>
                <a:cubicBezTo>
                  <a:pt x="91" y="94"/>
                  <a:pt x="91" y="94"/>
                  <a:pt x="91" y="94"/>
                </a:cubicBezTo>
                <a:cubicBezTo>
                  <a:pt x="94" y="94"/>
                  <a:pt x="96" y="94"/>
                  <a:pt x="100" y="94"/>
                </a:cubicBezTo>
                <a:cubicBezTo>
                  <a:pt x="100" y="107"/>
                  <a:pt x="100" y="107"/>
                  <a:pt x="100" y="107"/>
                </a:cubicBezTo>
                <a:cubicBezTo>
                  <a:pt x="98" y="107"/>
                  <a:pt x="96" y="109"/>
                  <a:pt x="94" y="109"/>
                </a:cubicBezTo>
                <a:cubicBezTo>
                  <a:pt x="94" y="109"/>
                  <a:pt x="94" y="109"/>
                  <a:pt x="94" y="109"/>
                </a:cubicBezTo>
                <a:close/>
                <a:moveTo>
                  <a:pt x="104" y="107"/>
                </a:moveTo>
                <a:cubicBezTo>
                  <a:pt x="104" y="94"/>
                  <a:pt x="104" y="94"/>
                  <a:pt x="104" y="94"/>
                </a:cubicBezTo>
                <a:cubicBezTo>
                  <a:pt x="108" y="94"/>
                  <a:pt x="111" y="94"/>
                  <a:pt x="113" y="92"/>
                </a:cubicBezTo>
                <a:cubicBezTo>
                  <a:pt x="113" y="107"/>
                  <a:pt x="113" y="107"/>
                  <a:pt x="113" y="107"/>
                </a:cubicBezTo>
                <a:cubicBezTo>
                  <a:pt x="111" y="107"/>
                  <a:pt x="108" y="107"/>
                  <a:pt x="104" y="107"/>
                </a:cubicBezTo>
                <a:close/>
                <a:moveTo>
                  <a:pt x="117" y="92"/>
                </a:moveTo>
                <a:cubicBezTo>
                  <a:pt x="121" y="92"/>
                  <a:pt x="123" y="90"/>
                  <a:pt x="126" y="90"/>
                </a:cubicBezTo>
                <a:cubicBezTo>
                  <a:pt x="126" y="102"/>
                  <a:pt x="126" y="102"/>
                  <a:pt x="126" y="102"/>
                </a:cubicBezTo>
                <a:cubicBezTo>
                  <a:pt x="123" y="102"/>
                  <a:pt x="121" y="105"/>
                  <a:pt x="117" y="105"/>
                </a:cubicBezTo>
                <a:cubicBezTo>
                  <a:pt x="117" y="92"/>
                  <a:pt x="117" y="92"/>
                  <a:pt x="117" y="92"/>
                </a:cubicBezTo>
                <a:cubicBezTo>
                  <a:pt x="117" y="92"/>
                  <a:pt x="117" y="92"/>
                  <a:pt x="117" y="92"/>
                </a:cubicBezTo>
                <a:close/>
                <a:moveTo>
                  <a:pt x="81" y="79"/>
                </a:moveTo>
                <a:cubicBezTo>
                  <a:pt x="79" y="79"/>
                  <a:pt x="79" y="79"/>
                  <a:pt x="76" y="79"/>
                </a:cubicBezTo>
                <a:cubicBezTo>
                  <a:pt x="76" y="79"/>
                  <a:pt x="76" y="79"/>
                  <a:pt x="74" y="79"/>
                </a:cubicBezTo>
                <a:cubicBezTo>
                  <a:pt x="74" y="66"/>
                  <a:pt x="74" y="66"/>
                  <a:pt x="74" y="66"/>
                </a:cubicBezTo>
                <a:cubicBezTo>
                  <a:pt x="79" y="66"/>
                  <a:pt x="81" y="66"/>
                  <a:pt x="83" y="66"/>
                </a:cubicBezTo>
                <a:cubicBezTo>
                  <a:pt x="83" y="66"/>
                  <a:pt x="83" y="66"/>
                  <a:pt x="83" y="66"/>
                </a:cubicBezTo>
                <a:cubicBezTo>
                  <a:pt x="85" y="66"/>
                  <a:pt x="85" y="66"/>
                  <a:pt x="85" y="66"/>
                </a:cubicBezTo>
                <a:cubicBezTo>
                  <a:pt x="85" y="79"/>
                  <a:pt x="85" y="79"/>
                  <a:pt x="85" y="79"/>
                </a:cubicBezTo>
                <a:cubicBezTo>
                  <a:pt x="83" y="79"/>
                  <a:pt x="83" y="79"/>
                  <a:pt x="83" y="79"/>
                </a:cubicBezTo>
                <a:cubicBezTo>
                  <a:pt x="81" y="79"/>
                  <a:pt x="81" y="79"/>
                  <a:pt x="81" y="79"/>
                </a:cubicBezTo>
                <a:close/>
                <a:moveTo>
                  <a:pt x="19" y="40"/>
                </a:moveTo>
                <a:cubicBezTo>
                  <a:pt x="19" y="27"/>
                  <a:pt x="19" y="27"/>
                  <a:pt x="19" y="27"/>
                </a:cubicBezTo>
                <a:cubicBezTo>
                  <a:pt x="21" y="30"/>
                  <a:pt x="25" y="30"/>
                  <a:pt x="27" y="30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2"/>
                  <a:pt x="27" y="42"/>
                  <a:pt x="27" y="42"/>
                </a:cubicBezTo>
                <a:cubicBezTo>
                  <a:pt x="25" y="42"/>
                  <a:pt x="23" y="42"/>
                  <a:pt x="23" y="42"/>
                </a:cubicBezTo>
                <a:cubicBezTo>
                  <a:pt x="21" y="42"/>
                  <a:pt x="21" y="40"/>
                  <a:pt x="19" y="40"/>
                </a:cubicBezTo>
                <a:close/>
                <a:moveTo>
                  <a:pt x="68" y="34"/>
                </a:moveTo>
                <a:cubicBezTo>
                  <a:pt x="70" y="34"/>
                  <a:pt x="70" y="34"/>
                  <a:pt x="70" y="34"/>
                </a:cubicBezTo>
                <a:cubicBezTo>
                  <a:pt x="70" y="47"/>
                  <a:pt x="70" y="47"/>
                  <a:pt x="70" y="47"/>
                </a:cubicBezTo>
                <a:cubicBezTo>
                  <a:pt x="66" y="47"/>
                  <a:pt x="64" y="47"/>
                  <a:pt x="59" y="47"/>
                </a:cubicBezTo>
                <a:cubicBezTo>
                  <a:pt x="59" y="34"/>
                  <a:pt x="59" y="34"/>
                  <a:pt x="59" y="34"/>
                </a:cubicBezTo>
                <a:cubicBezTo>
                  <a:pt x="62" y="34"/>
                  <a:pt x="64" y="34"/>
                  <a:pt x="68" y="34"/>
                </a:cubicBezTo>
                <a:cubicBezTo>
                  <a:pt x="68" y="34"/>
                  <a:pt x="68" y="34"/>
                  <a:pt x="68" y="34"/>
                </a:cubicBezTo>
                <a:close/>
                <a:moveTo>
                  <a:pt x="79" y="34"/>
                </a:moveTo>
                <a:cubicBezTo>
                  <a:pt x="81" y="34"/>
                  <a:pt x="83" y="34"/>
                  <a:pt x="85" y="34"/>
                </a:cubicBezTo>
                <a:cubicBezTo>
                  <a:pt x="85" y="47"/>
                  <a:pt x="85" y="47"/>
                  <a:pt x="85" y="47"/>
                </a:cubicBezTo>
                <a:cubicBezTo>
                  <a:pt x="85" y="47"/>
                  <a:pt x="85" y="47"/>
                  <a:pt x="85" y="47"/>
                </a:cubicBezTo>
                <a:cubicBezTo>
                  <a:pt x="85" y="47"/>
                  <a:pt x="85" y="47"/>
                  <a:pt x="85" y="47"/>
                </a:cubicBezTo>
                <a:cubicBezTo>
                  <a:pt x="83" y="47"/>
                  <a:pt x="81" y="47"/>
                  <a:pt x="79" y="47"/>
                </a:cubicBezTo>
                <a:cubicBezTo>
                  <a:pt x="79" y="47"/>
                  <a:pt x="79" y="47"/>
                  <a:pt x="79" y="47"/>
                </a:cubicBezTo>
                <a:cubicBezTo>
                  <a:pt x="76" y="47"/>
                  <a:pt x="76" y="47"/>
                  <a:pt x="74" y="47"/>
                </a:cubicBezTo>
                <a:cubicBezTo>
                  <a:pt x="74" y="34"/>
                  <a:pt x="74" y="34"/>
                  <a:pt x="74" y="34"/>
                </a:cubicBezTo>
                <a:cubicBezTo>
                  <a:pt x="76" y="34"/>
                  <a:pt x="76" y="34"/>
                  <a:pt x="76" y="34"/>
                </a:cubicBezTo>
                <a:cubicBezTo>
                  <a:pt x="79" y="34"/>
                  <a:pt x="79" y="34"/>
                  <a:pt x="79" y="34"/>
                </a:cubicBezTo>
                <a:close/>
                <a:moveTo>
                  <a:pt x="138" y="36"/>
                </a:moveTo>
                <a:cubicBezTo>
                  <a:pt x="138" y="36"/>
                  <a:pt x="138" y="36"/>
                  <a:pt x="138" y="36"/>
                </a:cubicBezTo>
                <a:cubicBezTo>
                  <a:pt x="138" y="36"/>
                  <a:pt x="138" y="36"/>
                  <a:pt x="138" y="36"/>
                </a:cubicBezTo>
                <a:cubicBezTo>
                  <a:pt x="136" y="36"/>
                  <a:pt x="134" y="38"/>
                  <a:pt x="132" y="40"/>
                </a:cubicBezTo>
                <a:cubicBezTo>
                  <a:pt x="132" y="27"/>
                  <a:pt x="132" y="27"/>
                  <a:pt x="132" y="27"/>
                </a:cubicBezTo>
                <a:cubicBezTo>
                  <a:pt x="134" y="25"/>
                  <a:pt x="136" y="23"/>
                  <a:pt x="138" y="23"/>
                </a:cubicBezTo>
                <a:cubicBezTo>
                  <a:pt x="138" y="34"/>
                  <a:pt x="138" y="34"/>
                  <a:pt x="138" y="34"/>
                </a:cubicBezTo>
                <a:cubicBezTo>
                  <a:pt x="138" y="34"/>
                  <a:pt x="138" y="34"/>
                  <a:pt x="138" y="36"/>
                </a:cubicBezTo>
                <a:close/>
                <a:moveTo>
                  <a:pt x="104" y="45"/>
                </a:moveTo>
                <a:cubicBezTo>
                  <a:pt x="104" y="32"/>
                  <a:pt x="104" y="32"/>
                  <a:pt x="104" y="32"/>
                </a:cubicBezTo>
                <a:cubicBezTo>
                  <a:pt x="108" y="32"/>
                  <a:pt x="111" y="32"/>
                  <a:pt x="113" y="32"/>
                </a:cubicBezTo>
                <a:cubicBezTo>
                  <a:pt x="113" y="45"/>
                  <a:pt x="113" y="45"/>
                  <a:pt x="113" y="45"/>
                </a:cubicBezTo>
                <a:cubicBezTo>
                  <a:pt x="111" y="45"/>
                  <a:pt x="108" y="45"/>
                  <a:pt x="104" y="45"/>
                </a:cubicBezTo>
                <a:close/>
                <a:moveTo>
                  <a:pt x="117" y="42"/>
                </a:moveTo>
                <a:cubicBezTo>
                  <a:pt x="117" y="30"/>
                  <a:pt x="117" y="30"/>
                  <a:pt x="117" y="30"/>
                </a:cubicBezTo>
                <a:cubicBezTo>
                  <a:pt x="121" y="30"/>
                  <a:pt x="123" y="30"/>
                  <a:pt x="126" y="27"/>
                </a:cubicBezTo>
                <a:cubicBezTo>
                  <a:pt x="126" y="40"/>
                  <a:pt x="126" y="40"/>
                  <a:pt x="126" y="40"/>
                </a:cubicBezTo>
                <a:cubicBezTo>
                  <a:pt x="123" y="42"/>
                  <a:pt x="121" y="42"/>
                  <a:pt x="117" y="42"/>
                </a:cubicBezTo>
                <a:close/>
                <a:moveTo>
                  <a:pt x="100" y="32"/>
                </a:moveTo>
                <a:cubicBezTo>
                  <a:pt x="100" y="47"/>
                  <a:pt x="100" y="47"/>
                  <a:pt x="100" y="47"/>
                </a:cubicBezTo>
                <a:cubicBezTo>
                  <a:pt x="98" y="47"/>
                  <a:pt x="94" y="47"/>
                  <a:pt x="91" y="47"/>
                </a:cubicBezTo>
                <a:cubicBezTo>
                  <a:pt x="91" y="34"/>
                  <a:pt x="91" y="34"/>
                  <a:pt x="91" y="34"/>
                </a:cubicBezTo>
                <a:cubicBezTo>
                  <a:pt x="94" y="34"/>
                  <a:pt x="96" y="34"/>
                  <a:pt x="100" y="32"/>
                </a:cubicBezTo>
                <a:close/>
                <a:moveTo>
                  <a:pt x="47" y="47"/>
                </a:moveTo>
                <a:cubicBezTo>
                  <a:pt x="47" y="32"/>
                  <a:pt x="47" y="32"/>
                  <a:pt x="47" y="32"/>
                </a:cubicBezTo>
                <a:cubicBezTo>
                  <a:pt x="49" y="34"/>
                  <a:pt x="51" y="34"/>
                  <a:pt x="53" y="34"/>
                </a:cubicBezTo>
                <a:cubicBezTo>
                  <a:pt x="53" y="47"/>
                  <a:pt x="53" y="47"/>
                  <a:pt x="53" y="47"/>
                </a:cubicBezTo>
                <a:cubicBezTo>
                  <a:pt x="51" y="47"/>
                  <a:pt x="49" y="47"/>
                  <a:pt x="47" y="47"/>
                </a:cubicBezTo>
                <a:close/>
                <a:moveTo>
                  <a:pt x="40" y="32"/>
                </a:moveTo>
                <a:cubicBezTo>
                  <a:pt x="40" y="45"/>
                  <a:pt x="40" y="45"/>
                  <a:pt x="40" y="45"/>
                </a:cubicBezTo>
                <a:cubicBezTo>
                  <a:pt x="40" y="45"/>
                  <a:pt x="40" y="45"/>
                  <a:pt x="38" y="45"/>
                </a:cubicBezTo>
                <a:cubicBezTo>
                  <a:pt x="38" y="45"/>
                  <a:pt x="38" y="45"/>
                  <a:pt x="38" y="45"/>
                </a:cubicBezTo>
                <a:cubicBezTo>
                  <a:pt x="36" y="45"/>
                  <a:pt x="36" y="45"/>
                  <a:pt x="34" y="45"/>
                </a:cubicBezTo>
                <a:cubicBezTo>
                  <a:pt x="34" y="45"/>
                  <a:pt x="34" y="45"/>
                  <a:pt x="32" y="45"/>
                </a:cubicBezTo>
                <a:cubicBezTo>
                  <a:pt x="32" y="32"/>
                  <a:pt x="32" y="32"/>
                  <a:pt x="32" y="32"/>
                </a:cubicBezTo>
                <a:cubicBezTo>
                  <a:pt x="36" y="32"/>
                  <a:pt x="38" y="32"/>
                  <a:pt x="40" y="32"/>
                </a:cubicBezTo>
                <a:close/>
                <a:moveTo>
                  <a:pt x="70" y="79"/>
                </a:moveTo>
                <a:cubicBezTo>
                  <a:pt x="68" y="79"/>
                  <a:pt x="68" y="79"/>
                  <a:pt x="68" y="79"/>
                </a:cubicBezTo>
                <a:cubicBezTo>
                  <a:pt x="66" y="79"/>
                  <a:pt x="66" y="79"/>
                  <a:pt x="64" y="79"/>
                </a:cubicBezTo>
                <a:cubicBezTo>
                  <a:pt x="62" y="79"/>
                  <a:pt x="62" y="79"/>
                  <a:pt x="62" y="79"/>
                </a:cubicBezTo>
                <a:cubicBezTo>
                  <a:pt x="62" y="79"/>
                  <a:pt x="62" y="79"/>
                  <a:pt x="62" y="79"/>
                </a:cubicBezTo>
                <a:cubicBezTo>
                  <a:pt x="62" y="64"/>
                  <a:pt x="62" y="64"/>
                  <a:pt x="62" y="64"/>
                </a:cubicBezTo>
                <a:cubicBezTo>
                  <a:pt x="64" y="66"/>
                  <a:pt x="68" y="66"/>
                  <a:pt x="70" y="66"/>
                </a:cubicBezTo>
                <a:cubicBezTo>
                  <a:pt x="70" y="79"/>
                  <a:pt x="70" y="79"/>
                  <a:pt x="70" y="79"/>
                </a:cubicBezTo>
                <a:cubicBezTo>
                  <a:pt x="70" y="79"/>
                  <a:pt x="70" y="79"/>
                  <a:pt x="70" y="79"/>
                </a:cubicBezTo>
                <a:close/>
                <a:moveTo>
                  <a:pt x="51" y="77"/>
                </a:moveTo>
                <a:cubicBezTo>
                  <a:pt x="49" y="77"/>
                  <a:pt x="49" y="77"/>
                  <a:pt x="49" y="77"/>
                </a:cubicBezTo>
                <a:cubicBezTo>
                  <a:pt x="49" y="64"/>
                  <a:pt x="49" y="64"/>
                  <a:pt x="49" y="64"/>
                </a:cubicBezTo>
                <a:cubicBezTo>
                  <a:pt x="51" y="64"/>
                  <a:pt x="53" y="64"/>
                  <a:pt x="57" y="64"/>
                </a:cubicBezTo>
                <a:cubicBezTo>
                  <a:pt x="57" y="77"/>
                  <a:pt x="57" y="77"/>
                  <a:pt x="57" y="77"/>
                </a:cubicBezTo>
                <a:cubicBezTo>
                  <a:pt x="55" y="77"/>
                  <a:pt x="53" y="77"/>
                  <a:pt x="51" y="77"/>
                </a:cubicBezTo>
                <a:cubicBezTo>
                  <a:pt x="51" y="77"/>
                  <a:pt x="51" y="77"/>
                  <a:pt x="51" y="77"/>
                </a:cubicBezTo>
                <a:close/>
                <a:moveTo>
                  <a:pt x="42" y="62"/>
                </a:moveTo>
                <a:cubicBezTo>
                  <a:pt x="42" y="75"/>
                  <a:pt x="42" y="75"/>
                  <a:pt x="42" y="75"/>
                </a:cubicBezTo>
                <a:cubicBezTo>
                  <a:pt x="40" y="75"/>
                  <a:pt x="38" y="75"/>
                  <a:pt x="36" y="72"/>
                </a:cubicBezTo>
                <a:cubicBezTo>
                  <a:pt x="36" y="60"/>
                  <a:pt x="36" y="60"/>
                  <a:pt x="36" y="60"/>
                </a:cubicBezTo>
                <a:cubicBezTo>
                  <a:pt x="38" y="62"/>
                  <a:pt x="40" y="62"/>
                  <a:pt x="42" y="62"/>
                </a:cubicBezTo>
                <a:close/>
                <a:moveTo>
                  <a:pt x="30" y="60"/>
                </a:moveTo>
                <a:cubicBezTo>
                  <a:pt x="30" y="70"/>
                  <a:pt x="30" y="70"/>
                  <a:pt x="30" y="70"/>
                </a:cubicBezTo>
                <a:cubicBezTo>
                  <a:pt x="25" y="70"/>
                  <a:pt x="23" y="68"/>
                  <a:pt x="23" y="66"/>
                </a:cubicBezTo>
                <a:cubicBezTo>
                  <a:pt x="23" y="66"/>
                  <a:pt x="23" y="66"/>
                  <a:pt x="23" y="66"/>
                </a:cubicBezTo>
                <a:cubicBezTo>
                  <a:pt x="21" y="66"/>
                  <a:pt x="21" y="66"/>
                  <a:pt x="21" y="66"/>
                </a:cubicBezTo>
                <a:cubicBezTo>
                  <a:pt x="21" y="55"/>
                  <a:pt x="21" y="55"/>
                  <a:pt x="21" y="55"/>
                </a:cubicBezTo>
                <a:cubicBezTo>
                  <a:pt x="23" y="55"/>
                  <a:pt x="27" y="57"/>
                  <a:pt x="30" y="60"/>
                </a:cubicBezTo>
                <a:close/>
                <a:moveTo>
                  <a:pt x="94" y="66"/>
                </a:moveTo>
                <a:cubicBezTo>
                  <a:pt x="96" y="66"/>
                  <a:pt x="100" y="66"/>
                  <a:pt x="102" y="66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98" y="79"/>
                  <a:pt x="96" y="79"/>
                  <a:pt x="91" y="79"/>
                </a:cubicBezTo>
                <a:cubicBezTo>
                  <a:pt x="91" y="66"/>
                  <a:pt x="91" y="66"/>
                  <a:pt x="91" y="66"/>
                </a:cubicBezTo>
                <a:cubicBezTo>
                  <a:pt x="94" y="66"/>
                  <a:pt x="94" y="66"/>
                  <a:pt x="94" y="66"/>
                </a:cubicBezTo>
                <a:cubicBezTo>
                  <a:pt x="94" y="66"/>
                  <a:pt x="94" y="66"/>
                  <a:pt x="94" y="66"/>
                </a:cubicBezTo>
                <a:close/>
                <a:moveTo>
                  <a:pt x="128" y="77"/>
                </a:moveTo>
                <a:cubicBezTo>
                  <a:pt x="126" y="77"/>
                  <a:pt x="126" y="77"/>
                  <a:pt x="126" y="77"/>
                </a:cubicBezTo>
                <a:cubicBezTo>
                  <a:pt x="123" y="77"/>
                  <a:pt x="123" y="77"/>
                  <a:pt x="123" y="77"/>
                </a:cubicBezTo>
                <a:cubicBezTo>
                  <a:pt x="121" y="77"/>
                  <a:pt x="121" y="77"/>
                  <a:pt x="121" y="77"/>
                </a:cubicBezTo>
                <a:cubicBezTo>
                  <a:pt x="121" y="64"/>
                  <a:pt x="121" y="64"/>
                  <a:pt x="121" y="64"/>
                </a:cubicBezTo>
                <a:cubicBezTo>
                  <a:pt x="123" y="64"/>
                  <a:pt x="126" y="64"/>
                  <a:pt x="128" y="64"/>
                </a:cubicBezTo>
                <a:cubicBezTo>
                  <a:pt x="128" y="77"/>
                  <a:pt x="128" y="77"/>
                  <a:pt x="128" y="77"/>
                </a:cubicBezTo>
                <a:cubicBezTo>
                  <a:pt x="128" y="77"/>
                  <a:pt x="128" y="77"/>
                  <a:pt x="128" y="77"/>
                </a:cubicBezTo>
                <a:close/>
                <a:moveTo>
                  <a:pt x="111" y="79"/>
                </a:moveTo>
                <a:cubicBezTo>
                  <a:pt x="108" y="79"/>
                  <a:pt x="108" y="79"/>
                  <a:pt x="106" y="79"/>
                </a:cubicBezTo>
                <a:cubicBezTo>
                  <a:pt x="106" y="66"/>
                  <a:pt x="106" y="66"/>
                  <a:pt x="106" y="66"/>
                </a:cubicBezTo>
                <a:cubicBezTo>
                  <a:pt x="111" y="66"/>
                  <a:pt x="113" y="66"/>
                  <a:pt x="115" y="64"/>
                </a:cubicBezTo>
                <a:cubicBezTo>
                  <a:pt x="115" y="79"/>
                  <a:pt x="115" y="79"/>
                  <a:pt x="115" y="79"/>
                </a:cubicBezTo>
                <a:cubicBezTo>
                  <a:pt x="113" y="79"/>
                  <a:pt x="113" y="79"/>
                  <a:pt x="111" y="79"/>
                </a:cubicBezTo>
                <a:cubicBezTo>
                  <a:pt x="111" y="79"/>
                  <a:pt x="111" y="79"/>
                  <a:pt x="111" y="79"/>
                </a:cubicBezTo>
                <a:close/>
                <a:moveTo>
                  <a:pt x="140" y="75"/>
                </a:moveTo>
                <a:cubicBezTo>
                  <a:pt x="140" y="75"/>
                  <a:pt x="138" y="75"/>
                  <a:pt x="136" y="75"/>
                </a:cubicBezTo>
                <a:cubicBezTo>
                  <a:pt x="136" y="75"/>
                  <a:pt x="136" y="75"/>
                  <a:pt x="134" y="75"/>
                </a:cubicBezTo>
                <a:cubicBezTo>
                  <a:pt x="134" y="75"/>
                  <a:pt x="134" y="75"/>
                  <a:pt x="134" y="75"/>
                </a:cubicBezTo>
                <a:cubicBezTo>
                  <a:pt x="134" y="62"/>
                  <a:pt x="134" y="62"/>
                  <a:pt x="134" y="62"/>
                </a:cubicBezTo>
                <a:cubicBezTo>
                  <a:pt x="136" y="62"/>
                  <a:pt x="140" y="62"/>
                  <a:pt x="143" y="60"/>
                </a:cubicBezTo>
                <a:cubicBezTo>
                  <a:pt x="143" y="72"/>
                  <a:pt x="143" y="72"/>
                  <a:pt x="143" y="72"/>
                </a:cubicBezTo>
                <a:cubicBezTo>
                  <a:pt x="143" y="72"/>
                  <a:pt x="140" y="72"/>
                  <a:pt x="140" y="75"/>
                </a:cubicBezTo>
                <a:close/>
                <a:moveTo>
                  <a:pt x="155" y="47"/>
                </a:moveTo>
                <a:cubicBezTo>
                  <a:pt x="155" y="49"/>
                  <a:pt x="151" y="51"/>
                  <a:pt x="143" y="53"/>
                </a:cubicBezTo>
                <a:cubicBezTo>
                  <a:pt x="134" y="57"/>
                  <a:pt x="119" y="60"/>
                  <a:pt x="100" y="60"/>
                </a:cubicBezTo>
                <a:cubicBezTo>
                  <a:pt x="98" y="60"/>
                  <a:pt x="98" y="60"/>
                  <a:pt x="98" y="60"/>
                </a:cubicBezTo>
                <a:cubicBezTo>
                  <a:pt x="96" y="60"/>
                  <a:pt x="96" y="60"/>
                  <a:pt x="96" y="60"/>
                </a:cubicBezTo>
                <a:cubicBezTo>
                  <a:pt x="94" y="60"/>
                  <a:pt x="91" y="62"/>
                  <a:pt x="89" y="62"/>
                </a:cubicBezTo>
                <a:cubicBezTo>
                  <a:pt x="87" y="62"/>
                  <a:pt x="85" y="60"/>
                  <a:pt x="83" y="60"/>
                </a:cubicBezTo>
                <a:cubicBezTo>
                  <a:pt x="81" y="60"/>
                  <a:pt x="81" y="60"/>
                  <a:pt x="79" y="60"/>
                </a:cubicBezTo>
                <a:cubicBezTo>
                  <a:pt x="79" y="60"/>
                  <a:pt x="79" y="60"/>
                  <a:pt x="76" y="60"/>
                </a:cubicBezTo>
                <a:cubicBezTo>
                  <a:pt x="57" y="60"/>
                  <a:pt x="42" y="57"/>
                  <a:pt x="34" y="53"/>
                </a:cubicBezTo>
                <a:cubicBezTo>
                  <a:pt x="27" y="51"/>
                  <a:pt x="23" y="49"/>
                  <a:pt x="23" y="47"/>
                </a:cubicBezTo>
                <a:cubicBezTo>
                  <a:pt x="23" y="47"/>
                  <a:pt x="23" y="47"/>
                  <a:pt x="23" y="47"/>
                </a:cubicBezTo>
                <a:cubicBezTo>
                  <a:pt x="23" y="47"/>
                  <a:pt x="23" y="47"/>
                  <a:pt x="23" y="47"/>
                </a:cubicBezTo>
                <a:cubicBezTo>
                  <a:pt x="25" y="49"/>
                  <a:pt x="25" y="49"/>
                  <a:pt x="25" y="49"/>
                </a:cubicBezTo>
                <a:cubicBezTo>
                  <a:pt x="32" y="49"/>
                  <a:pt x="38" y="51"/>
                  <a:pt x="42" y="51"/>
                </a:cubicBezTo>
                <a:cubicBezTo>
                  <a:pt x="42" y="51"/>
                  <a:pt x="42" y="51"/>
                  <a:pt x="42" y="51"/>
                </a:cubicBezTo>
                <a:cubicBezTo>
                  <a:pt x="42" y="51"/>
                  <a:pt x="42" y="51"/>
                  <a:pt x="42" y="51"/>
                </a:cubicBezTo>
                <a:cubicBezTo>
                  <a:pt x="47" y="51"/>
                  <a:pt x="53" y="51"/>
                  <a:pt x="57" y="53"/>
                </a:cubicBezTo>
                <a:cubicBezTo>
                  <a:pt x="57" y="53"/>
                  <a:pt x="57" y="53"/>
                  <a:pt x="57" y="53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53"/>
                  <a:pt x="64" y="53"/>
                  <a:pt x="66" y="53"/>
                </a:cubicBezTo>
                <a:cubicBezTo>
                  <a:pt x="68" y="53"/>
                  <a:pt x="70" y="53"/>
                  <a:pt x="72" y="53"/>
                </a:cubicBezTo>
                <a:cubicBezTo>
                  <a:pt x="74" y="53"/>
                  <a:pt x="76" y="53"/>
                  <a:pt x="76" y="53"/>
                </a:cubicBezTo>
                <a:cubicBezTo>
                  <a:pt x="96" y="53"/>
                  <a:pt x="115" y="51"/>
                  <a:pt x="128" y="47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130" y="47"/>
                  <a:pt x="130" y="47"/>
                  <a:pt x="130" y="45"/>
                </a:cubicBezTo>
                <a:cubicBezTo>
                  <a:pt x="132" y="45"/>
                  <a:pt x="132" y="45"/>
                  <a:pt x="132" y="45"/>
                </a:cubicBezTo>
                <a:cubicBezTo>
                  <a:pt x="132" y="45"/>
                  <a:pt x="132" y="45"/>
                  <a:pt x="132" y="45"/>
                </a:cubicBezTo>
                <a:cubicBezTo>
                  <a:pt x="134" y="45"/>
                  <a:pt x="134" y="45"/>
                  <a:pt x="134" y="45"/>
                </a:cubicBezTo>
                <a:cubicBezTo>
                  <a:pt x="134" y="42"/>
                  <a:pt x="136" y="42"/>
                  <a:pt x="136" y="42"/>
                </a:cubicBezTo>
                <a:cubicBezTo>
                  <a:pt x="136" y="42"/>
                  <a:pt x="136" y="42"/>
                  <a:pt x="138" y="42"/>
                </a:cubicBezTo>
                <a:cubicBezTo>
                  <a:pt x="138" y="42"/>
                  <a:pt x="138" y="42"/>
                  <a:pt x="138" y="42"/>
                </a:cubicBezTo>
                <a:cubicBezTo>
                  <a:pt x="138" y="42"/>
                  <a:pt x="138" y="42"/>
                  <a:pt x="138" y="40"/>
                </a:cubicBezTo>
                <a:cubicBezTo>
                  <a:pt x="140" y="40"/>
                  <a:pt x="140" y="40"/>
                  <a:pt x="140" y="40"/>
                </a:cubicBezTo>
                <a:cubicBezTo>
                  <a:pt x="151" y="45"/>
                  <a:pt x="155" y="47"/>
                  <a:pt x="155" y="47"/>
                </a:cubicBezTo>
                <a:close/>
                <a:moveTo>
                  <a:pt x="72" y="4"/>
                </a:moveTo>
                <a:cubicBezTo>
                  <a:pt x="117" y="4"/>
                  <a:pt x="138" y="12"/>
                  <a:pt x="138" y="15"/>
                </a:cubicBezTo>
                <a:cubicBezTo>
                  <a:pt x="138" y="17"/>
                  <a:pt x="134" y="19"/>
                  <a:pt x="128" y="21"/>
                </a:cubicBezTo>
                <a:cubicBezTo>
                  <a:pt x="119" y="25"/>
                  <a:pt x="104" y="27"/>
                  <a:pt x="85" y="27"/>
                </a:cubicBezTo>
                <a:cubicBezTo>
                  <a:pt x="83" y="27"/>
                  <a:pt x="83" y="27"/>
                  <a:pt x="83" y="27"/>
                </a:cubicBezTo>
                <a:cubicBezTo>
                  <a:pt x="81" y="27"/>
                  <a:pt x="81" y="27"/>
                  <a:pt x="79" y="27"/>
                </a:cubicBezTo>
                <a:cubicBezTo>
                  <a:pt x="76" y="30"/>
                  <a:pt x="74" y="30"/>
                  <a:pt x="72" y="30"/>
                </a:cubicBezTo>
                <a:cubicBezTo>
                  <a:pt x="70" y="30"/>
                  <a:pt x="68" y="30"/>
                  <a:pt x="66" y="27"/>
                </a:cubicBezTo>
                <a:cubicBezTo>
                  <a:pt x="64" y="27"/>
                  <a:pt x="64" y="27"/>
                  <a:pt x="64" y="27"/>
                </a:cubicBezTo>
                <a:cubicBezTo>
                  <a:pt x="62" y="27"/>
                  <a:pt x="62" y="27"/>
                  <a:pt x="62" y="27"/>
                </a:cubicBezTo>
                <a:cubicBezTo>
                  <a:pt x="42" y="27"/>
                  <a:pt x="27" y="25"/>
                  <a:pt x="17" y="21"/>
                </a:cubicBezTo>
                <a:cubicBezTo>
                  <a:pt x="10" y="19"/>
                  <a:pt x="6" y="17"/>
                  <a:pt x="6" y="15"/>
                </a:cubicBezTo>
                <a:cubicBezTo>
                  <a:pt x="6" y="12"/>
                  <a:pt x="30" y="4"/>
                  <a:pt x="72" y="4"/>
                </a:cubicBezTo>
                <a:close/>
                <a:moveTo>
                  <a:pt x="6" y="34"/>
                </a:moveTo>
                <a:cubicBezTo>
                  <a:pt x="6" y="23"/>
                  <a:pt x="6" y="23"/>
                  <a:pt x="6" y="23"/>
                </a:cubicBezTo>
                <a:cubicBezTo>
                  <a:pt x="8" y="23"/>
                  <a:pt x="10" y="25"/>
                  <a:pt x="15" y="27"/>
                </a:cubicBezTo>
                <a:cubicBezTo>
                  <a:pt x="15" y="40"/>
                  <a:pt x="15" y="40"/>
                  <a:pt x="15" y="40"/>
                </a:cubicBezTo>
                <a:cubicBezTo>
                  <a:pt x="8" y="38"/>
                  <a:pt x="6" y="36"/>
                  <a:pt x="6" y="34"/>
                </a:cubicBezTo>
                <a:close/>
                <a:moveTo>
                  <a:pt x="19" y="70"/>
                </a:moveTo>
                <a:cubicBezTo>
                  <a:pt x="19" y="70"/>
                  <a:pt x="19" y="70"/>
                  <a:pt x="19" y="70"/>
                </a:cubicBezTo>
                <a:cubicBezTo>
                  <a:pt x="23" y="75"/>
                  <a:pt x="30" y="77"/>
                  <a:pt x="40" y="79"/>
                </a:cubicBezTo>
                <a:cubicBezTo>
                  <a:pt x="40" y="81"/>
                  <a:pt x="40" y="81"/>
                  <a:pt x="40" y="81"/>
                </a:cubicBezTo>
                <a:cubicBezTo>
                  <a:pt x="42" y="81"/>
                  <a:pt x="42" y="81"/>
                  <a:pt x="42" y="81"/>
                </a:cubicBezTo>
                <a:cubicBezTo>
                  <a:pt x="51" y="83"/>
                  <a:pt x="62" y="83"/>
                  <a:pt x="72" y="85"/>
                </a:cubicBezTo>
                <a:cubicBezTo>
                  <a:pt x="72" y="85"/>
                  <a:pt x="72" y="85"/>
                  <a:pt x="72" y="85"/>
                </a:cubicBezTo>
                <a:cubicBezTo>
                  <a:pt x="72" y="85"/>
                  <a:pt x="72" y="85"/>
                  <a:pt x="72" y="85"/>
                </a:cubicBezTo>
                <a:cubicBezTo>
                  <a:pt x="76" y="85"/>
                  <a:pt x="81" y="85"/>
                  <a:pt x="83" y="85"/>
                </a:cubicBezTo>
                <a:cubicBezTo>
                  <a:pt x="85" y="85"/>
                  <a:pt x="87" y="85"/>
                  <a:pt x="89" y="85"/>
                </a:cubicBezTo>
                <a:cubicBezTo>
                  <a:pt x="91" y="85"/>
                  <a:pt x="91" y="85"/>
                  <a:pt x="94" y="85"/>
                </a:cubicBezTo>
                <a:cubicBezTo>
                  <a:pt x="98" y="85"/>
                  <a:pt x="102" y="85"/>
                  <a:pt x="104" y="85"/>
                </a:cubicBezTo>
                <a:cubicBezTo>
                  <a:pt x="104" y="85"/>
                  <a:pt x="104" y="85"/>
                  <a:pt x="104" y="85"/>
                </a:cubicBezTo>
                <a:cubicBezTo>
                  <a:pt x="104" y="85"/>
                  <a:pt x="104" y="85"/>
                  <a:pt x="104" y="85"/>
                </a:cubicBezTo>
                <a:cubicBezTo>
                  <a:pt x="117" y="83"/>
                  <a:pt x="126" y="83"/>
                  <a:pt x="136" y="81"/>
                </a:cubicBezTo>
                <a:cubicBezTo>
                  <a:pt x="134" y="81"/>
                  <a:pt x="132" y="83"/>
                  <a:pt x="128" y="83"/>
                </a:cubicBezTo>
                <a:cubicBezTo>
                  <a:pt x="117" y="87"/>
                  <a:pt x="102" y="90"/>
                  <a:pt x="81" y="90"/>
                </a:cubicBezTo>
                <a:cubicBezTo>
                  <a:pt x="81" y="90"/>
                  <a:pt x="81" y="90"/>
                  <a:pt x="81" y="90"/>
                </a:cubicBezTo>
                <a:cubicBezTo>
                  <a:pt x="79" y="90"/>
                  <a:pt x="79" y="90"/>
                  <a:pt x="79" y="90"/>
                </a:cubicBezTo>
                <a:cubicBezTo>
                  <a:pt x="76" y="90"/>
                  <a:pt x="74" y="90"/>
                  <a:pt x="72" y="90"/>
                </a:cubicBezTo>
                <a:cubicBezTo>
                  <a:pt x="70" y="90"/>
                  <a:pt x="68" y="90"/>
                  <a:pt x="66" y="90"/>
                </a:cubicBezTo>
                <a:cubicBezTo>
                  <a:pt x="64" y="90"/>
                  <a:pt x="64" y="90"/>
                  <a:pt x="64" y="90"/>
                </a:cubicBezTo>
                <a:cubicBezTo>
                  <a:pt x="62" y="90"/>
                  <a:pt x="62" y="90"/>
                  <a:pt x="62" y="90"/>
                </a:cubicBezTo>
                <a:cubicBezTo>
                  <a:pt x="42" y="90"/>
                  <a:pt x="27" y="85"/>
                  <a:pt x="17" y="83"/>
                </a:cubicBezTo>
                <a:cubicBezTo>
                  <a:pt x="10" y="81"/>
                  <a:pt x="6" y="79"/>
                  <a:pt x="6" y="77"/>
                </a:cubicBezTo>
                <a:cubicBezTo>
                  <a:pt x="6" y="77"/>
                  <a:pt x="8" y="72"/>
                  <a:pt x="19" y="70"/>
                </a:cubicBezTo>
                <a:close/>
                <a:moveTo>
                  <a:pt x="6" y="96"/>
                </a:moveTo>
                <a:cubicBezTo>
                  <a:pt x="6" y="85"/>
                  <a:pt x="6" y="85"/>
                  <a:pt x="6" y="85"/>
                </a:cubicBezTo>
                <a:cubicBezTo>
                  <a:pt x="8" y="85"/>
                  <a:pt x="10" y="87"/>
                  <a:pt x="15" y="87"/>
                </a:cubicBezTo>
                <a:cubicBezTo>
                  <a:pt x="15" y="100"/>
                  <a:pt x="15" y="100"/>
                  <a:pt x="15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8" y="98"/>
                  <a:pt x="6" y="96"/>
                  <a:pt x="6" y="96"/>
                </a:cubicBezTo>
                <a:close/>
                <a:moveTo>
                  <a:pt x="15" y="124"/>
                </a:moveTo>
                <a:cubicBezTo>
                  <a:pt x="15" y="113"/>
                  <a:pt x="15" y="113"/>
                  <a:pt x="15" y="113"/>
                </a:cubicBezTo>
                <a:cubicBezTo>
                  <a:pt x="17" y="115"/>
                  <a:pt x="19" y="117"/>
                  <a:pt x="21" y="117"/>
                </a:cubicBezTo>
                <a:cubicBezTo>
                  <a:pt x="21" y="130"/>
                  <a:pt x="21" y="130"/>
                  <a:pt x="21" y="130"/>
                </a:cubicBezTo>
                <a:cubicBezTo>
                  <a:pt x="17" y="128"/>
                  <a:pt x="15" y="126"/>
                  <a:pt x="15" y="124"/>
                </a:cubicBezTo>
                <a:close/>
                <a:moveTo>
                  <a:pt x="138" y="130"/>
                </a:moveTo>
                <a:cubicBezTo>
                  <a:pt x="138" y="117"/>
                  <a:pt x="138" y="117"/>
                  <a:pt x="138" y="117"/>
                </a:cubicBezTo>
                <a:cubicBezTo>
                  <a:pt x="143" y="117"/>
                  <a:pt x="145" y="115"/>
                  <a:pt x="147" y="113"/>
                </a:cubicBezTo>
                <a:cubicBezTo>
                  <a:pt x="147" y="124"/>
                  <a:pt x="147" y="124"/>
                  <a:pt x="147" y="124"/>
                </a:cubicBezTo>
                <a:cubicBezTo>
                  <a:pt x="147" y="126"/>
                  <a:pt x="145" y="128"/>
                  <a:pt x="138" y="130"/>
                </a:cubicBezTo>
                <a:close/>
                <a:moveTo>
                  <a:pt x="147" y="107"/>
                </a:moveTo>
                <a:cubicBezTo>
                  <a:pt x="147" y="109"/>
                  <a:pt x="143" y="111"/>
                  <a:pt x="136" y="113"/>
                </a:cubicBezTo>
                <a:cubicBezTo>
                  <a:pt x="126" y="115"/>
                  <a:pt x="111" y="117"/>
                  <a:pt x="94" y="120"/>
                </a:cubicBezTo>
                <a:cubicBezTo>
                  <a:pt x="91" y="120"/>
                  <a:pt x="91" y="120"/>
                  <a:pt x="89" y="120"/>
                </a:cubicBezTo>
                <a:cubicBezTo>
                  <a:pt x="89" y="120"/>
                  <a:pt x="89" y="120"/>
                  <a:pt x="87" y="120"/>
                </a:cubicBezTo>
                <a:cubicBezTo>
                  <a:pt x="85" y="120"/>
                  <a:pt x="83" y="120"/>
                  <a:pt x="81" y="120"/>
                </a:cubicBezTo>
                <a:cubicBezTo>
                  <a:pt x="79" y="120"/>
                  <a:pt x="76" y="120"/>
                  <a:pt x="74" y="120"/>
                </a:cubicBezTo>
                <a:cubicBezTo>
                  <a:pt x="72" y="120"/>
                  <a:pt x="72" y="120"/>
                  <a:pt x="72" y="120"/>
                </a:cubicBezTo>
                <a:cubicBezTo>
                  <a:pt x="70" y="120"/>
                  <a:pt x="70" y="120"/>
                  <a:pt x="68" y="120"/>
                </a:cubicBezTo>
                <a:cubicBezTo>
                  <a:pt x="51" y="117"/>
                  <a:pt x="36" y="115"/>
                  <a:pt x="25" y="113"/>
                </a:cubicBezTo>
                <a:cubicBezTo>
                  <a:pt x="19" y="111"/>
                  <a:pt x="15" y="109"/>
                  <a:pt x="15" y="107"/>
                </a:cubicBezTo>
                <a:cubicBezTo>
                  <a:pt x="17" y="107"/>
                  <a:pt x="17" y="107"/>
                  <a:pt x="17" y="107"/>
                </a:cubicBezTo>
                <a:cubicBezTo>
                  <a:pt x="17" y="107"/>
                  <a:pt x="17" y="107"/>
                  <a:pt x="17" y="107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21" y="109"/>
                  <a:pt x="21" y="109"/>
                  <a:pt x="21" y="109"/>
                </a:cubicBezTo>
                <a:cubicBezTo>
                  <a:pt x="32" y="111"/>
                  <a:pt x="42" y="113"/>
                  <a:pt x="57" y="113"/>
                </a:cubicBezTo>
                <a:cubicBezTo>
                  <a:pt x="57" y="113"/>
                  <a:pt x="57" y="113"/>
                  <a:pt x="57" y="113"/>
                </a:cubicBezTo>
                <a:cubicBezTo>
                  <a:pt x="57" y="113"/>
                  <a:pt x="57" y="113"/>
                  <a:pt x="57" y="113"/>
                </a:cubicBezTo>
                <a:cubicBezTo>
                  <a:pt x="62" y="113"/>
                  <a:pt x="66" y="113"/>
                  <a:pt x="70" y="113"/>
                </a:cubicBezTo>
                <a:cubicBezTo>
                  <a:pt x="72" y="113"/>
                  <a:pt x="72" y="113"/>
                  <a:pt x="72" y="113"/>
                </a:cubicBezTo>
                <a:cubicBezTo>
                  <a:pt x="74" y="113"/>
                  <a:pt x="76" y="113"/>
                  <a:pt x="76" y="113"/>
                </a:cubicBezTo>
                <a:cubicBezTo>
                  <a:pt x="81" y="113"/>
                  <a:pt x="85" y="113"/>
                  <a:pt x="89" y="113"/>
                </a:cubicBezTo>
                <a:cubicBezTo>
                  <a:pt x="89" y="113"/>
                  <a:pt x="89" y="113"/>
                  <a:pt x="89" y="113"/>
                </a:cubicBezTo>
                <a:cubicBezTo>
                  <a:pt x="89" y="113"/>
                  <a:pt x="89" y="113"/>
                  <a:pt x="89" y="113"/>
                </a:cubicBezTo>
                <a:cubicBezTo>
                  <a:pt x="94" y="113"/>
                  <a:pt x="98" y="113"/>
                  <a:pt x="102" y="113"/>
                </a:cubicBezTo>
                <a:cubicBezTo>
                  <a:pt x="102" y="113"/>
                  <a:pt x="102" y="113"/>
                  <a:pt x="102" y="113"/>
                </a:cubicBezTo>
                <a:cubicBezTo>
                  <a:pt x="102" y="113"/>
                  <a:pt x="102" y="113"/>
                  <a:pt x="102" y="113"/>
                </a:cubicBezTo>
                <a:cubicBezTo>
                  <a:pt x="106" y="111"/>
                  <a:pt x="111" y="111"/>
                  <a:pt x="115" y="111"/>
                </a:cubicBezTo>
                <a:cubicBezTo>
                  <a:pt x="117" y="111"/>
                  <a:pt x="117" y="111"/>
                  <a:pt x="119" y="111"/>
                </a:cubicBezTo>
                <a:cubicBezTo>
                  <a:pt x="119" y="111"/>
                  <a:pt x="119" y="111"/>
                  <a:pt x="119" y="111"/>
                </a:cubicBezTo>
                <a:cubicBezTo>
                  <a:pt x="126" y="109"/>
                  <a:pt x="134" y="107"/>
                  <a:pt x="138" y="105"/>
                </a:cubicBezTo>
                <a:cubicBezTo>
                  <a:pt x="138" y="102"/>
                  <a:pt x="138" y="102"/>
                  <a:pt x="138" y="102"/>
                </a:cubicBezTo>
                <a:cubicBezTo>
                  <a:pt x="138" y="102"/>
                  <a:pt x="138" y="102"/>
                  <a:pt x="140" y="102"/>
                </a:cubicBezTo>
                <a:cubicBezTo>
                  <a:pt x="140" y="102"/>
                  <a:pt x="140" y="102"/>
                  <a:pt x="140" y="102"/>
                </a:cubicBezTo>
                <a:cubicBezTo>
                  <a:pt x="145" y="105"/>
                  <a:pt x="147" y="107"/>
                  <a:pt x="147" y="107"/>
                </a:cubicBezTo>
                <a:close/>
                <a:moveTo>
                  <a:pt x="147" y="72"/>
                </a:moveTo>
                <a:cubicBezTo>
                  <a:pt x="147" y="60"/>
                  <a:pt x="147" y="60"/>
                  <a:pt x="147" y="60"/>
                </a:cubicBezTo>
                <a:cubicBezTo>
                  <a:pt x="151" y="57"/>
                  <a:pt x="153" y="55"/>
                  <a:pt x="155" y="55"/>
                </a:cubicBezTo>
                <a:cubicBezTo>
                  <a:pt x="155" y="66"/>
                  <a:pt x="155" y="66"/>
                  <a:pt x="155" y="66"/>
                </a:cubicBezTo>
                <a:cubicBezTo>
                  <a:pt x="155" y="68"/>
                  <a:pt x="153" y="70"/>
                  <a:pt x="147" y="72"/>
                </a:cubicBezTo>
                <a:close/>
                <a:moveTo>
                  <a:pt x="147" y="72"/>
                </a:moveTo>
                <a:cubicBezTo>
                  <a:pt x="147" y="72"/>
                  <a:pt x="147" y="72"/>
                  <a:pt x="147" y="7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1E26A056-3397-0F0E-D756-A2AC330D6F07}"/>
              </a:ext>
            </a:extLst>
          </p:cNvPr>
          <p:cNvSpPr>
            <a:spLocks noEditPoints="1"/>
          </p:cNvSpPr>
          <p:nvPr/>
        </p:nvSpPr>
        <p:spPr bwMode="auto">
          <a:xfrm>
            <a:off x="9556751" y="3576638"/>
            <a:ext cx="230188" cy="254000"/>
          </a:xfrm>
          <a:custGeom>
            <a:avLst/>
            <a:gdLst>
              <a:gd name="T0" fmla="*/ 110 w 145"/>
              <a:gd name="T1" fmla="*/ 127 h 160"/>
              <a:gd name="T2" fmla="*/ 115 w 145"/>
              <a:gd name="T3" fmla="*/ 115 h 160"/>
              <a:gd name="T4" fmla="*/ 104 w 145"/>
              <a:gd name="T5" fmla="*/ 80 h 160"/>
              <a:gd name="T6" fmla="*/ 119 w 145"/>
              <a:gd name="T7" fmla="*/ 67 h 160"/>
              <a:gd name="T8" fmla="*/ 24 w 145"/>
              <a:gd name="T9" fmla="*/ 46 h 160"/>
              <a:gd name="T10" fmla="*/ 30 w 145"/>
              <a:gd name="T11" fmla="*/ 80 h 160"/>
              <a:gd name="T12" fmla="*/ 50 w 145"/>
              <a:gd name="T13" fmla="*/ 97 h 160"/>
              <a:gd name="T14" fmla="*/ 0 w 145"/>
              <a:gd name="T15" fmla="*/ 158 h 160"/>
              <a:gd name="T16" fmla="*/ 145 w 145"/>
              <a:gd name="T17" fmla="*/ 158 h 160"/>
              <a:gd name="T18" fmla="*/ 98 w 145"/>
              <a:gd name="T19" fmla="*/ 46 h 160"/>
              <a:gd name="T20" fmla="*/ 43 w 145"/>
              <a:gd name="T21" fmla="*/ 41 h 160"/>
              <a:gd name="T22" fmla="*/ 102 w 145"/>
              <a:gd name="T23" fmla="*/ 43 h 160"/>
              <a:gd name="T24" fmla="*/ 111 w 145"/>
              <a:gd name="T25" fmla="*/ 69 h 160"/>
              <a:gd name="T26" fmla="*/ 113 w 145"/>
              <a:gd name="T27" fmla="*/ 50 h 160"/>
              <a:gd name="T28" fmla="*/ 30 w 145"/>
              <a:gd name="T29" fmla="*/ 50 h 160"/>
              <a:gd name="T30" fmla="*/ 35 w 145"/>
              <a:gd name="T31" fmla="*/ 69 h 160"/>
              <a:gd name="T32" fmla="*/ 41 w 145"/>
              <a:gd name="T33" fmla="*/ 82 h 160"/>
              <a:gd name="T34" fmla="*/ 41 w 145"/>
              <a:gd name="T35" fmla="*/ 76 h 160"/>
              <a:gd name="T36" fmla="*/ 30 w 145"/>
              <a:gd name="T37" fmla="*/ 43 h 160"/>
              <a:gd name="T38" fmla="*/ 108 w 145"/>
              <a:gd name="T39" fmla="*/ 43 h 160"/>
              <a:gd name="T40" fmla="*/ 37 w 145"/>
              <a:gd name="T41" fmla="*/ 43 h 160"/>
              <a:gd name="T42" fmla="*/ 48 w 145"/>
              <a:gd name="T43" fmla="*/ 46 h 160"/>
              <a:gd name="T44" fmla="*/ 100 w 145"/>
              <a:gd name="T45" fmla="*/ 52 h 160"/>
              <a:gd name="T46" fmla="*/ 78 w 145"/>
              <a:gd name="T47" fmla="*/ 100 h 160"/>
              <a:gd name="T48" fmla="*/ 56 w 145"/>
              <a:gd name="T49" fmla="*/ 89 h 160"/>
              <a:gd name="T50" fmla="*/ 82 w 145"/>
              <a:gd name="T51" fmla="*/ 85 h 160"/>
              <a:gd name="T52" fmla="*/ 56 w 145"/>
              <a:gd name="T53" fmla="*/ 82 h 160"/>
              <a:gd name="T54" fmla="*/ 95 w 145"/>
              <a:gd name="T55" fmla="*/ 113 h 160"/>
              <a:gd name="T56" fmla="*/ 91 w 145"/>
              <a:gd name="T57" fmla="*/ 104 h 160"/>
              <a:gd name="T58" fmla="*/ 72 w 145"/>
              <a:gd name="T59" fmla="*/ 108 h 160"/>
              <a:gd name="T60" fmla="*/ 63 w 145"/>
              <a:gd name="T61" fmla="*/ 85 h 160"/>
              <a:gd name="T62" fmla="*/ 76 w 145"/>
              <a:gd name="T63" fmla="*/ 85 h 160"/>
              <a:gd name="T64" fmla="*/ 63 w 145"/>
              <a:gd name="T65" fmla="*/ 85 h 160"/>
              <a:gd name="T66" fmla="*/ 59 w 145"/>
              <a:gd name="T67" fmla="*/ 128 h 160"/>
              <a:gd name="T68" fmla="*/ 7 w 145"/>
              <a:gd name="T69" fmla="*/ 156 h 160"/>
              <a:gd name="T70" fmla="*/ 54 w 145"/>
              <a:gd name="T71" fmla="*/ 136 h 160"/>
              <a:gd name="T72" fmla="*/ 7 w 145"/>
              <a:gd name="T73" fmla="*/ 156 h 160"/>
              <a:gd name="T74" fmla="*/ 61 w 145"/>
              <a:gd name="T75" fmla="*/ 134 h 160"/>
              <a:gd name="T76" fmla="*/ 76 w 145"/>
              <a:gd name="T77" fmla="*/ 145 h 160"/>
              <a:gd name="T78" fmla="*/ 82 w 145"/>
              <a:gd name="T79" fmla="*/ 149 h 160"/>
              <a:gd name="T80" fmla="*/ 113 w 145"/>
              <a:gd name="T81" fmla="*/ 121 h 160"/>
              <a:gd name="T82" fmla="*/ 115 w 145"/>
              <a:gd name="T83" fmla="*/ 132 h 160"/>
              <a:gd name="T84" fmla="*/ 128 w 145"/>
              <a:gd name="T85" fmla="*/ 148 h 160"/>
              <a:gd name="T86" fmla="*/ 115 w 145"/>
              <a:gd name="T87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5" h="160">
                <a:moveTo>
                  <a:pt x="104" y="127"/>
                </a:moveTo>
                <a:cubicBezTo>
                  <a:pt x="104" y="129"/>
                  <a:pt x="106" y="129"/>
                  <a:pt x="108" y="129"/>
                </a:cubicBezTo>
                <a:cubicBezTo>
                  <a:pt x="108" y="129"/>
                  <a:pt x="110" y="129"/>
                  <a:pt x="110" y="127"/>
                </a:cubicBezTo>
                <a:cubicBezTo>
                  <a:pt x="110" y="125"/>
                  <a:pt x="108" y="124"/>
                  <a:pt x="108" y="124"/>
                </a:cubicBezTo>
                <a:cubicBezTo>
                  <a:pt x="106" y="124"/>
                  <a:pt x="104" y="125"/>
                  <a:pt x="104" y="127"/>
                </a:cubicBezTo>
                <a:close/>
                <a:moveTo>
                  <a:pt x="115" y="115"/>
                </a:moveTo>
                <a:cubicBezTo>
                  <a:pt x="100" y="108"/>
                  <a:pt x="100" y="108"/>
                  <a:pt x="100" y="108"/>
                </a:cubicBezTo>
                <a:cubicBezTo>
                  <a:pt x="95" y="97"/>
                  <a:pt x="95" y="97"/>
                  <a:pt x="95" y="97"/>
                </a:cubicBezTo>
                <a:cubicBezTo>
                  <a:pt x="100" y="93"/>
                  <a:pt x="102" y="87"/>
                  <a:pt x="104" y="80"/>
                </a:cubicBezTo>
                <a:cubicBezTo>
                  <a:pt x="104" y="76"/>
                  <a:pt x="104" y="76"/>
                  <a:pt x="104" y="76"/>
                </a:cubicBezTo>
                <a:cubicBezTo>
                  <a:pt x="111" y="76"/>
                  <a:pt x="111" y="76"/>
                  <a:pt x="111" y="76"/>
                </a:cubicBezTo>
                <a:cubicBezTo>
                  <a:pt x="115" y="76"/>
                  <a:pt x="119" y="72"/>
                  <a:pt x="119" y="67"/>
                </a:cubicBezTo>
                <a:cubicBezTo>
                  <a:pt x="119" y="46"/>
                  <a:pt x="119" y="46"/>
                  <a:pt x="119" y="46"/>
                </a:cubicBezTo>
                <a:cubicBezTo>
                  <a:pt x="119" y="20"/>
                  <a:pt x="100" y="0"/>
                  <a:pt x="72" y="0"/>
                </a:cubicBezTo>
                <a:cubicBezTo>
                  <a:pt x="46" y="0"/>
                  <a:pt x="24" y="20"/>
                  <a:pt x="24" y="46"/>
                </a:cubicBezTo>
                <a:cubicBezTo>
                  <a:pt x="24" y="67"/>
                  <a:pt x="24" y="67"/>
                  <a:pt x="24" y="67"/>
                </a:cubicBezTo>
                <a:cubicBezTo>
                  <a:pt x="24" y="72"/>
                  <a:pt x="28" y="74"/>
                  <a:pt x="30" y="76"/>
                </a:cubicBezTo>
                <a:cubicBezTo>
                  <a:pt x="30" y="80"/>
                  <a:pt x="30" y="80"/>
                  <a:pt x="30" y="80"/>
                </a:cubicBezTo>
                <a:cubicBezTo>
                  <a:pt x="30" y="85"/>
                  <a:pt x="35" y="89"/>
                  <a:pt x="41" y="89"/>
                </a:cubicBezTo>
                <a:cubicBezTo>
                  <a:pt x="43" y="89"/>
                  <a:pt x="43" y="89"/>
                  <a:pt x="43" y="89"/>
                </a:cubicBezTo>
                <a:cubicBezTo>
                  <a:pt x="46" y="91"/>
                  <a:pt x="48" y="95"/>
                  <a:pt x="50" y="97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30" y="115"/>
                  <a:pt x="30" y="115"/>
                  <a:pt x="30" y="115"/>
                </a:cubicBezTo>
                <a:cubicBezTo>
                  <a:pt x="13" y="119"/>
                  <a:pt x="0" y="139"/>
                  <a:pt x="0" y="158"/>
                </a:cubicBezTo>
                <a:cubicBezTo>
                  <a:pt x="0" y="160"/>
                  <a:pt x="0" y="160"/>
                  <a:pt x="2" y="160"/>
                </a:cubicBezTo>
                <a:cubicBezTo>
                  <a:pt x="143" y="160"/>
                  <a:pt x="143" y="160"/>
                  <a:pt x="143" y="160"/>
                </a:cubicBezTo>
                <a:cubicBezTo>
                  <a:pt x="143" y="160"/>
                  <a:pt x="145" y="160"/>
                  <a:pt x="145" y="158"/>
                </a:cubicBezTo>
                <a:cubicBezTo>
                  <a:pt x="145" y="139"/>
                  <a:pt x="132" y="119"/>
                  <a:pt x="115" y="115"/>
                </a:cubicBezTo>
                <a:close/>
                <a:moveTo>
                  <a:pt x="102" y="46"/>
                </a:moveTo>
                <a:cubicBezTo>
                  <a:pt x="98" y="46"/>
                  <a:pt x="98" y="46"/>
                  <a:pt x="98" y="46"/>
                </a:cubicBezTo>
                <a:cubicBezTo>
                  <a:pt x="87" y="43"/>
                  <a:pt x="76" y="39"/>
                  <a:pt x="69" y="33"/>
                </a:cubicBezTo>
                <a:cubicBezTo>
                  <a:pt x="67" y="30"/>
                  <a:pt x="67" y="30"/>
                  <a:pt x="65" y="30"/>
                </a:cubicBezTo>
                <a:cubicBezTo>
                  <a:pt x="59" y="30"/>
                  <a:pt x="50" y="35"/>
                  <a:pt x="43" y="41"/>
                </a:cubicBezTo>
                <a:cubicBezTo>
                  <a:pt x="46" y="28"/>
                  <a:pt x="56" y="17"/>
                  <a:pt x="69" y="17"/>
                </a:cubicBezTo>
                <a:cubicBezTo>
                  <a:pt x="76" y="17"/>
                  <a:pt x="76" y="17"/>
                  <a:pt x="76" y="17"/>
                </a:cubicBezTo>
                <a:cubicBezTo>
                  <a:pt x="89" y="17"/>
                  <a:pt x="102" y="30"/>
                  <a:pt x="102" y="43"/>
                </a:cubicBezTo>
                <a:cubicBezTo>
                  <a:pt x="102" y="46"/>
                  <a:pt x="102" y="46"/>
                  <a:pt x="102" y="46"/>
                </a:cubicBezTo>
                <a:close/>
                <a:moveTo>
                  <a:pt x="113" y="67"/>
                </a:moveTo>
                <a:cubicBezTo>
                  <a:pt x="113" y="69"/>
                  <a:pt x="113" y="69"/>
                  <a:pt x="111" y="69"/>
                </a:cubicBezTo>
                <a:cubicBezTo>
                  <a:pt x="106" y="69"/>
                  <a:pt x="106" y="69"/>
                  <a:pt x="106" y="69"/>
                </a:cubicBezTo>
                <a:cubicBezTo>
                  <a:pt x="106" y="50"/>
                  <a:pt x="106" y="50"/>
                  <a:pt x="106" y="50"/>
                </a:cubicBezTo>
                <a:cubicBezTo>
                  <a:pt x="113" y="50"/>
                  <a:pt x="113" y="50"/>
                  <a:pt x="113" y="50"/>
                </a:cubicBezTo>
                <a:lnTo>
                  <a:pt x="113" y="67"/>
                </a:lnTo>
                <a:close/>
                <a:moveTo>
                  <a:pt x="30" y="67"/>
                </a:moveTo>
                <a:cubicBezTo>
                  <a:pt x="30" y="50"/>
                  <a:pt x="30" y="50"/>
                  <a:pt x="30" y="50"/>
                </a:cubicBezTo>
                <a:cubicBezTo>
                  <a:pt x="37" y="50"/>
                  <a:pt x="37" y="50"/>
                  <a:pt x="37" y="50"/>
                </a:cubicBezTo>
                <a:cubicBezTo>
                  <a:pt x="37" y="56"/>
                  <a:pt x="39" y="63"/>
                  <a:pt x="39" y="69"/>
                </a:cubicBezTo>
                <a:cubicBezTo>
                  <a:pt x="35" y="69"/>
                  <a:pt x="35" y="69"/>
                  <a:pt x="35" y="69"/>
                </a:cubicBezTo>
                <a:cubicBezTo>
                  <a:pt x="33" y="69"/>
                  <a:pt x="30" y="69"/>
                  <a:pt x="30" y="67"/>
                </a:cubicBezTo>
                <a:close/>
                <a:moveTo>
                  <a:pt x="41" y="80"/>
                </a:moveTo>
                <a:cubicBezTo>
                  <a:pt x="41" y="82"/>
                  <a:pt x="41" y="82"/>
                  <a:pt x="41" y="82"/>
                </a:cubicBezTo>
                <a:cubicBezTo>
                  <a:pt x="39" y="82"/>
                  <a:pt x="37" y="80"/>
                  <a:pt x="37" y="80"/>
                </a:cubicBezTo>
                <a:cubicBezTo>
                  <a:pt x="37" y="76"/>
                  <a:pt x="37" y="76"/>
                  <a:pt x="37" y="76"/>
                </a:cubicBezTo>
                <a:cubicBezTo>
                  <a:pt x="41" y="76"/>
                  <a:pt x="41" y="76"/>
                  <a:pt x="41" y="76"/>
                </a:cubicBezTo>
                <a:cubicBezTo>
                  <a:pt x="41" y="80"/>
                  <a:pt x="41" y="80"/>
                  <a:pt x="41" y="80"/>
                </a:cubicBezTo>
                <a:close/>
                <a:moveTo>
                  <a:pt x="37" y="43"/>
                </a:moveTo>
                <a:cubicBezTo>
                  <a:pt x="30" y="43"/>
                  <a:pt x="30" y="43"/>
                  <a:pt x="30" y="43"/>
                </a:cubicBezTo>
                <a:cubicBezTo>
                  <a:pt x="33" y="22"/>
                  <a:pt x="50" y="5"/>
                  <a:pt x="72" y="5"/>
                </a:cubicBezTo>
                <a:cubicBezTo>
                  <a:pt x="93" y="5"/>
                  <a:pt x="113" y="22"/>
                  <a:pt x="113" y="43"/>
                </a:cubicBezTo>
                <a:cubicBezTo>
                  <a:pt x="108" y="43"/>
                  <a:pt x="108" y="43"/>
                  <a:pt x="108" y="43"/>
                </a:cubicBezTo>
                <a:cubicBezTo>
                  <a:pt x="106" y="26"/>
                  <a:pt x="93" y="11"/>
                  <a:pt x="76" y="11"/>
                </a:cubicBezTo>
                <a:cubicBezTo>
                  <a:pt x="69" y="11"/>
                  <a:pt x="69" y="11"/>
                  <a:pt x="69" y="11"/>
                </a:cubicBezTo>
                <a:cubicBezTo>
                  <a:pt x="52" y="11"/>
                  <a:pt x="37" y="26"/>
                  <a:pt x="37" y="43"/>
                </a:cubicBezTo>
                <a:close/>
                <a:moveTo>
                  <a:pt x="48" y="82"/>
                </a:moveTo>
                <a:cubicBezTo>
                  <a:pt x="46" y="78"/>
                  <a:pt x="43" y="61"/>
                  <a:pt x="43" y="52"/>
                </a:cubicBezTo>
                <a:cubicBezTo>
                  <a:pt x="48" y="46"/>
                  <a:pt x="48" y="46"/>
                  <a:pt x="48" y="46"/>
                </a:cubicBezTo>
                <a:cubicBezTo>
                  <a:pt x="52" y="41"/>
                  <a:pt x="59" y="37"/>
                  <a:pt x="65" y="37"/>
                </a:cubicBezTo>
                <a:cubicBezTo>
                  <a:pt x="74" y="46"/>
                  <a:pt x="85" y="50"/>
                  <a:pt x="95" y="52"/>
                </a:cubicBezTo>
                <a:cubicBezTo>
                  <a:pt x="100" y="52"/>
                  <a:pt x="100" y="52"/>
                  <a:pt x="100" y="52"/>
                </a:cubicBezTo>
                <a:cubicBezTo>
                  <a:pt x="100" y="72"/>
                  <a:pt x="100" y="72"/>
                  <a:pt x="100" y="72"/>
                </a:cubicBezTo>
                <a:cubicBezTo>
                  <a:pt x="98" y="74"/>
                  <a:pt x="98" y="76"/>
                  <a:pt x="98" y="78"/>
                </a:cubicBezTo>
                <a:cubicBezTo>
                  <a:pt x="95" y="89"/>
                  <a:pt x="89" y="97"/>
                  <a:pt x="78" y="100"/>
                </a:cubicBezTo>
                <a:cubicBezTo>
                  <a:pt x="74" y="102"/>
                  <a:pt x="69" y="102"/>
                  <a:pt x="67" y="100"/>
                </a:cubicBezTo>
                <a:cubicBezTo>
                  <a:pt x="61" y="100"/>
                  <a:pt x="54" y="95"/>
                  <a:pt x="50" y="89"/>
                </a:cubicBezTo>
                <a:cubicBezTo>
                  <a:pt x="56" y="89"/>
                  <a:pt x="56" y="89"/>
                  <a:pt x="56" y="89"/>
                </a:cubicBezTo>
                <a:cubicBezTo>
                  <a:pt x="59" y="93"/>
                  <a:pt x="63" y="95"/>
                  <a:pt x="65" y="95"/>
                </a:cubicBezTo>
                <a:cubicBezTo>
                  <a:pt x="72" y="95"/>
                  <a:pt x="72" y="95"/>
                  <a:pt x="72" y="95"/>
                </a:cubicBezTo>
                <a:cubicBezTo>
                  <a:pt x="78" y="95"/>
                  <a:pt x="82" y="91"/>
                  <a:pt x="82" y="85"/>
                </a:cubicBezTo>
                <a:cubicBezTo>
                  <a:pt x="82" y="80"/>
                  <a:pt x="78" y="76"/>
                  <a:pt x="72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3" y="76"/>
                  <a:pt x="59" y="78"/>
                  <a:pt x="56" y="82"/>
                </a:cubicBezTo>
                <a:lnTo>
                  <a:pt x="48" y="82"/>
                </a:lnTo>
                <a:close/>
                <a:moveTo>
                  <a:pt x="91" y="104"/>
                </a:moveTo>
                <a:cubicBezTo>
                  <a:pt x="95" y="113"/>
                  <a:pt x="95" y="113"/>
                  <a:pt x="95" y="113"/>
                </a:cubicBezTo>
                <a:cubicBezTo>
                  <a:pt x="93" y="117"/>
                  <a:pt x="91" y="123"/>
                  <a:pt x="87" y="128"/>
                </a:cubicBezTo>
                <a:cubicBezTo>
                  <a:pt x="76" y="117"/>
                  <a:pt x="76" y="117"/>
                  <a:pt x="76" y="117"/>
                </a:cubicBezTo>
                <a:lnTo>
                  <a:pt x="91" y="104"/>
                </a:lnTo>
                <a:close/>
                <a:moveTo>
                  <a:pt x="72" y="113"/>
                </a:moveTo>
                <a:cubicBezTo>
                  <a:pt x="65" y="106"/>
                  <a:pt x="65" y="106"/>
                  <a:pt x="65" y="106"/>
                </a:cubicBezTo>
                <a:cubicBezTo>
                  <a:pt x="67" y="108"/>
                  <a:pt x="69" y="108"/>
                  <a:pt x="72" y="108"/>
                </a:cubicBezTo>
                <a:cubicBezTo>
                  <a:pt x="78" y="108"/>
                  <a:pt x="78" y="108"/>
                  <a:pt x="78" y="108"/>
                </a:cubicBezTo>
                <a:cubicBezTo>
                  <a:pt x="72" y="113"/>
                  <a:pt x="72" y="113"/>
                  <a:pt x="72" y="113"/>
                </a:cubicBezTo>
                <a:close/>
                <a:moveTo>
                  <a:pt x="63" y="85"/>
                </a:moveTo>
                <a:cubicBezTo>
                  <a:pt x="65" y="82"/>
                  <a:pt x="65" y="82"/>
                  <a:pt x="65" y="82"/>
                </a:cubicBezTo>
                <a:cubicBezTo>
                  <a:pt x="72" y="82"/>
                  <a:pt x="72" y="82"/>
                  <a:pt x="72" y="82"/>
                </a:cubicBezTo>
                <a:cubicBezTo>
                  <a:pt x="74" y="82"/>
                  <a:pt x="76" y="85"/>
                  <a:pt x="76" y="85"/>
                </a:cubicBezTo>
                <a:cubicBezTo>
                  <a:pt x="76" y="87"/>
                  <a:pt x="74" y="89"/>
                  <a:pt x="72" y="89"/>
                </a:cubicBezTo>
                <a:cubicBezTo>
                  <a:pt x="65" y="89"/>
                  <a:pt x="65" y="89"/>
                  <a:pt x="65" y="89"/>
                </a:cubicBezTo>
                <a:cubicBezTo>
                  <a:pt x="65" y="89"/>
                  <a:pt x="63" y="87"/>
                  <a:pt x="63" y="85"/>
                </a:cubicBezTo>
                <a:close/>
                <a:moveTo>
                  <a:pt x="54" y="104"/>
                </a:moveTo>
                <a:cubicBezTo>
                  <a:pt x="67" y="117"/>
                  <a:pt x="67" y="117"/>
                  <a:pt x="67" y="117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54" y="123"/>
                  <a:pt x="52" y="117"/>
                  <a:pt x="50" y="113"/>
                </a:cubicBezTo>
                <a:cubicBezTo>
                  <a:pt x="54" y="104"/>
                  <a:pt x="54" y="104"/>
                  <a:pt x="54" y="104"/>
                </a:cubicBezTo>
                <a:close/>
                <a:moveTo>
                  <a:pt x="7" y="156"/>
                </a:moveTo>
                <a:cubicBezTo>
                  <a:pt x="7" y="139"/>
                  <a:pt x="17" y="126"/>
                  <a:pt x="33" y="121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8" y="123"/>
                  <a:pt x="50" y="130"/>
                  <a:pt x="54" y="136"/>
                </a:cubicBezTo>
                <a:cubicBezTo>
                  <a:pt x="56" y="141"/>
                  <a:pt x="61" y="145"/>
                  <a:pt x="63" y="149"/>
                </a:cubicBezTo>
                <a:cubicBezTo>
                  <a:pt x="67" y="156"/>
                  <a:pt x="67" y="156"/>
                  <a:pt x="67" y="156"/>
                </a:cubicBezTo>
                <a:lnTo>
                  <a:pt x="7" y="156"/>
                </a:lnTo>
                <a:close/>
                <a:moveTo>
                  <a:pt x="72" y="152"/>
                </a:moveTo>
                <a:cubicBezTo>
                  <a:pt x="67" y="145"/>
                  <a:pt x="67" y="145"/>
                  <a:pt x="67" y="145"/>
                </a:cubicBezTo>
                <a:cubicBezTo>
                  <a:pt x="65" y="141"/>
                  <a:pt x="63" y="139"/>
                  <a:pt x="61" y="134"/>
                </a:cubicBezTo>
                <a:cubicBezTo>
                  <a:pt x="72" y="123"/>
                  <a:pt x="72" y="123"/>
                  <a:pt x="72" y="123"/>
                </a:cubicBezTo>
                <a:cubicBezTo>
                  <a:pt x="85" y="134"/>
                  <a:pt x="85" y="134"/>
                  <a:pt x="85" y="134"/>
                </a:cubicBezTo>
                <a:cubicBezTo>
                  <a:pt x="82" y="139"/>
                  <a:pt x="80" y="141"/>
                  <a:pt x="76" y="145"/>
                </a:cubicBezTo>
                <a:cubicBezTo>
                  <a:pt x="76" y="145"/>
                  <a:pt x="76" y="145"/>
                  <a:pt x="72" y="152"/>
                </a:cubicBezTo>
                <a:close/>
                <a:moveTo>
                  <a:pt x="78" y="156"/>
                </a:moveTo>
                <a:cubicBezTo>
                  <a:pt x="82" y="149"/>
                  <a:pt x="82" y="149"/>
                  <a:pt x="82" y="149"/>
                </a:cubicBezTo>
                <a:cubicBezTo>
                  <a:pt x="85" y="145"/>
                  <a:pt x="89" y="141"/>
                  <a:pt x="91" y="134"/>
                </a:cubicBezTo>
                <a:cubicBezTo>
                  <a:pt x="95" y="130"/>
                  <a:pt x="98" y="123"/>
                  <a:pt x="100" y="115"/>
                </a:cubicBezTo>
                <a:cubicBezTo>
                  <a:pt x="113" y="121"/>
                  <a:pt x="113" y="121"/>
                  <a:pt x="113" y="121"/>
                </a:cubicBezTo>
                <a:cubicBezTo>
                  <a:pt x="128" y="126"/>
                  <a:pt x="139" y="139"/>
                  <a:pt x="139" y="156"/>
                </a:cubicBezTo>
                <a:lnTo>
                  <a:pt x="78" y="156"/>
                </a:lnTo>
                <a:close/>
                <a:moveTo>
                  <a:pt x="115" y="132"/>
                </a:moveTo>
                <a:cubicBezTo>
                  <a:pt x="115" y="134"/>
                  <a:pt x="115" y="134"/>
                  <a:pt x="117" y="136"/>
                </a:cubicBezTo>
                <a:cubicBezTo>
                  <a:pt x="119" y="139"/>
                  <a:pt x="122" y="141"/>
                  <a:pt x="124" y="145"/>
                </a:cubicBezTo>
                <a:cubicBezTo>
                  <a:pt x="124" y="148"/>
                  <a:pt x="126" y="148"/>
                  <a:pt x="128" y="148"/>
                </a:cubicBezTo>
                <a:cubicBezTo>
                  <a:pt x="130" y="145"/>
                  <a:pt x="130" y="143"/>
                  <a:pt x="130" y="143"/>
                </a:cubicBezTo>
                <a:cubicBezTo>
                  <a:pt x="128" y="139"/>
                  <a:pt x="124" y="134"/>
                  <a:pt x="122" y="132"/>
                </a:cubicBezTo>
                <a:cubicBezTo>
                  <a:pt x="119" y="129"/>
                  <a:pt x="117" y="129"/>
                  <a:pt x="115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F27C86D7-FC92-B9FE-4688-E8F9FCF5F8F7}"/>
              </a:ext>
            </a:extLst>
          </p:cNvPr>
          <p:cNvSpPr>
            <a:spLocks noEditPoints="1"/>
          </p:cNvSpPr>
          <p:nvPr/>
        </p:nvSpPr>
        <p:spPr bwMode="auto">
          <a:xfrm>
            <a:off x="4098926" y="4127500"/>
            <a:ext cx="134938" cy="254000"/>
          </a:xfrm>
          <a:custGeom>
            <a:avLst/>
            <a:gdLst>
              <a:gd name="T0" fmla="*/ 77 w 85"/>
              <a:gd name="T1" fmla="*/ 11 h 160"/>
              <a:gd name="T2" fmla="*/ 60 w 85"/>
              <a:gd name="T3" fmla="*/ 11 h 160"/>
              <a:gd name="T4" fmla="*/ 60 w 85"/>
              <a:gd name="T5" fmla="*/ 0 h 160"/>
              <a:gd name="T6" fmla="*/ 28 w 85"/>
              <a:gd name="T7" fmla="*/ 0 h 160"/>
              <a:gd name="T8" fmla="*/ 28 w 85"/>
              <a:gd name="T9" fmla="*/ 11 h 160"/>
              <a:gd name="T10" fmla="*/ 11 w 85"/>
              <a:gd name="T11" fmla="*/ 11 h 160"/>
              <a:gd name="T12" fmla="*/ 0 w 85"/>
              <a:gd name="T13" fmla="*/ 21 h 160"/>
              <a:gd name="T14" fmla="*/ 0 w 85"/>
              <a:gd name="T15" fmla="*/ 152 h 160"/>
              <a:gd name="T16" fmla="*/ 11 w 85"/>
              <a:gd name="T17" fmla="*/ 160 h 160"/>
              <a:gd name="T18" fmla="*/ 77 w 85"/>
              <a:gd name="T19" fmla="*/ 160 h 160"/>
              <a:gd name="T20" fmla="*/ 85 w 85"/>
              <a:gd name="T21" fmla="*/ 152 h 160"/>
              <a:gd name="T22" fmla="*/ 85 w 85"/>
              <a:gd name="T23" fmla="*/ 21 h 160"/>
              <a:gd name="T24" fmla="*/ 77 w 85"/>
              <a:gd name="T25" fmla="*/ 11 h 160"/>
              <a:gd name="T26" fmla="*/ 7 w 85"/>
              <a:gd name="T27" fmla="*/ 51 h 160"/>
              <a:gd name="T28" fmla="*/ 81 w 85"/>
              <a:gd name="T29" fmla="*/ 51 h 160"/>
              <a:gd name="T30" fmla="*/ 81 w 85"/>
              <a:gd name="T31" fmla="*/ 83 h 160"/>
              <a:gd name="T32" fmla="*/ 7 w 85"/>
              <a:gd name="T33" fmla="*/ 83 h 160"/>
              <a:gd name="T34" fmla="*/ 7 w 85"/>
              <a:gd name="T35" fmla="*/ 51 h 160"/>
              <a:gd name="T36" fmla="*/ 7 w 85"/>
              <a:gd name="T37" fmla="*/ 51 h 160"/>
              <a:gd name="T38" fmla="*/ 7 w 85"/>
              <a:gd name="T39" fmla="*/ 90 h 160"/>
              <a:gd name="T40" fmla="*/ 81 w 85"/>
              <a:gd name="T41" fmla="*/ 90 h 160"/>
              <a:gd name="T42" fmla="*/ 81 w 85"/>
              <a:gd name="T43" fmla="*/ 122 h 160"/>
              <a:gd name="T44" fmla="*/ 7 w 85"/>
              <a:gd name="T45" fmla="*/ 122 h 160"/>
              <a:gd name="T46" fmla="*/ 7 w 85"/>
              <a:gd name="T47" fmla="*/ 90 h 160"/>
              <a:gd name="T48" fmla="*/ 7 w 85"/>
              <a:gd name="T49" fmla="*/ 90 h 160"/>
              <a:gd name="T50" fmla="*/ 32 w 85"/>
              <a:gd name="T51" fmla="*/ 6 h 160"/>
              <a:gd name="T52" fmla="*/ 54 w 85"/>
              <a:gd name="T53" fmla="*/ 6 h 160"/>
              <a:gd name="T54" fmla="*/ 54 w 85"/>
              <a:gd name="T55" fmla="*/ 11 h 160"/>
              <a:gd name="T56" fmla="*/ 32 w 85"/>
              <a:gd name="T57" fmla="*/ 11 h 160"/>
              <a:gd name="T58" fmla="*/ 32 w 85"/>
              <a:gd name="T59" fmla="*/ 6 h 160"/>
              <a:gd name="T60" fmla="*/ 32 w 85"/>
              <a:gd name="T61" fmla="*/ 6 h 160"/>
              <a:gd name="T62" fmla="*/ 11 w 85"/>
              <a:gd name="T63" fmla="*/ 17 h 160"/>
              <a:gd name="T64" fmla="*/ 77 w 85"/>
              <a:gd name="T65" fmla="*/ 17 h 160"/>
              <a:gd name="T66" fmla="*/ 81 w 85"/>
              <a:gd name="T67" fmla="*/ 21 h 160"/>
              <a:gd name="T68" fmla="*/ 81 w 85"/>
              <a:gd name="T69" fmla="*/ 47 h 160"/>
              <a:gd name="T70" fmla="*/ 7 w 85"/>
              <a:gd name="T71" fmla="*/ 47 h 160"/>
              <a:gd name="T72" fmla="*/ 7 w 85"/>
              <a:gd name="T73" fmla="*/ 21 h 160"/>
              <a:gd name="T74" fmla="*/ 11 w 85"/>
              <a:gd name="T75" fmla="*/ 17 h 160"/>
              <a:gd name="T76" fmla="*/ 77 w 85"/>
              <a:gd name="T77" fmla="*/ 156 h 160"/>
              <a:gd name="T78" fmla="*/ 11 w 85"/>
              <a:gd name="T79" fmla="*/ 156 h 160"/>
              <a:gd name="T80" fmla="*/ 7 w 85"/>
              <a:gd name="T81" fmla="*/ 152 h 160"/>
              <a:gd name="T82" fmla="*/ 7 w 85"/>
              <a:gd name="T83" fmla="*/ 126 h 160"/>
              <a:gd name="T84" fmla="*/ 81 w 85"/>
              <a:gd name="T85" fmla="*/ 126 h 160"/>
              <a:gd name="T86" fmla="*/ 81 w 85"/>
              <a:gd name="T87" fmla="*/ 152 h 160"/>
              <a:gd name="T88" fmla="*/ 77 w 85"/>
              <a:gd name="T89" fmla="*/ 156 h 160"/>
              <a:gd name="T90" fmla="*/ 77 w 85"/>
              <a:gd name="T91" fmla="*/ 156 h 160"/>
              <a:gd name="T92" fmla="*/ 77 w 85"/>
              <a:gd name="T93" fmla="*/ 1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5" h="160">
                <a:moveTo>
                  <a:pt x="77" y="11"/>
                </a:moveTo>
                <a:cubicBezTo>
                  <a:pt x="60" y="11"/>
                  <a:pt x="60" y="11"/>
                  <a:pt x="60" y="11"/>
                </a:cubicBezTo>
                <a:cubicBezTo>
                  <a:pt x="60" y="0"/>
                  <a:pt x="60" y="0"/>
                  <a:pt x="60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8" y="11"/>
                  <a:pt x="28" y="11"/>
                  <a:pt x="28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5" y="11"/>
                  <a:pt x="0" y="15"/>
                  <a:pt x="0" y="21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6"/>
                  <a:pt x="5" y="160"/>
                  <a:pt x="11" y="160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81" y="160"/>
                  <a:pt x="85" y="156"/>
                  <a:pt x="85" y="152"/>
                </a:cubicBezTo>
                <a:cubicBezTo>
                  <a:pt x="85" y="21"/>
                  <a:pt x="85" y="21"/>
                  <a:pt x="85" y="21"/>
                </a:cubicBezTo>
                <a:cubicBezTo>
                  <a:pt x="85" y="15"/>
                  <a:pt x="81" y="11"/>
                  <a:pt x="77" y="11"/>
                </a:cubicBezTo>
                <a:close/>
                <a:moveTo>
                  <a:pt x="7" y="51"/>
                </a:moveTo>
                <a:cubicBezTo>
                  <a:pt x="81" y="51"/>
                  <a:pt x="81" y="51"/>
                  <a:pt x="81" y="51"/>
                </a:cubicBezTo>
                <a:cubicBezTo>
                  <a:pt x="81" y="83"/>
                  <a:pt x="81" y="83"/>
                  <a:pt x="81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1"/>
                  <a:pt x="7" y="51"/>
                  <a:pt x="7" y="51"/>
                </a:cubicBezTo>
                <a:close/>
                <a:moveTo>
                  <a:pt x="7" y="90"/>
                </a:moveTo>
                <a:cubicBezTo>
                  <a:pt x="81" y="90"/>
                  <a:pt x="81" y="90"/>
                  <a:pt x="81" y="90"/>
                </a:cubicBezTo>
                <a:cubicBezTo>
                  <a:pt x="81" y="122"/>
                  <a:pt x="81" y="122"/>
                  <a:pt x="81" y="122"/>
                </a:cubicBezTo>
                <a:cubicBezTo>
                  <a:pt x="7" y="122"/>
                  <a:pt x="7" y="122"/>
                  <a:pt x="7" y="122"/>
                </a:cubicBezTo>
                <a:cubicBezTo>
                  <a:pt x="7" y="90"/>
                  <a:pt x="7" y="90"/>
                  <a:pt x="7" y="90"/>
                </a:cubicBezTo>
                <a:cubicBezTo>
                  <a:pt x="7" y="90"/>
                  <a:pt x="7" y="90"/>
                  <a:pt x="7" y="90"/>
                </a:cubicBezTo>
                <a:close/>
                <a:moveTo>
                  <a:pt x="32" y="6"/>
                </a:moveTo>
                <a:cubicBezTo>
                  <a:pt x="54" y="6"/>
                  <a:pt x="54" y="6"/>
                  <a:pt x="54" y="6"/>
                </a:cubicBezTo>
                <a:cubicBezTo>
                  <a:pt x="54" y="11"/>
                  <a:pt x="54" y="11"/>
                  <a:pt x="54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6"/>
                  <a:pt x="32" y="6"/>
                  <a:pt x="32" y="6"/>
                </a:cubicBezTo>
                <a:cubicBezTo>
                  <a:pt x="32" y="6"/>
                  <a:pt x="32" y="6"/>
                  <a:pt x="32" y="6"/>
                </a:cubicBezTo>
                <a:close/>
                <a:moveTo>
                  <a:pt x="11" y="17"/>
                </a:moveTo>
                <a:cubicBezTo>
                  <a:pt x="77" y="17"/>
                  <a:pt x="77" y="17"/>
                  <a:pt x="77" y="17"/>
                </a:cubicBezTo>
                <a:cubicBezTo>
                  <a:pt x="79" y="17"/>
                  <a:pt x="81" y="19"/>
                  <a:pt x="81" y="21"/>
                </a:cubicBezTo>
                <a:cubicBezTo>
                  <a:pt x="81" y="47"/>
                  <a:pt x="81" y="47"/>
                  <a:pt x="81" y="47"/>
                </a:cubicBezTo>
                <a:cubicBezTo>
                  <a:pt x="7" y="47"/>
                  <a:pt x="7" y="47"/>
                  <a:pt x="7" y="47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19"/>
                  <a:pt x="9" y="17"/>
                  <a:pt x="11" y="17"/>
                </a:cubicBezTo>
                <a:close/>
                <a:moveTo>
                  <a:pt x="77" y="156"/>
                </a:moveTo>
                <a:cubicBezTo>
                  <a:pt x="11" y="156"/>
                  <a:pt x="11" y="156"/>
                  <a:pt x="11" y="156"/>
                </a:cubicBezTo>
                <a:cubicBezTo>
                  <a:pt x="9" y="156"/>
                  <a:pt x="7" y="154"/>
                  <a:pt x="7" y="152"/>
                </a:cubicBezTo>
                <a:cubicBezTo>
                  <a:pt x="7" y="126"/>
                  <a:pt x="7" y="126"/>
                  <a:pt x="7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52"/>
                  <a:pt x="81" y="152"/>
                  <a:pt x="81" y="152"/>
                </a:cubicBezTo>
                <a:cubicBezTo>
                  <a:pt x="81" y="154"/>
                  <a:pt x="79" y="156"/>
                  <a:pt x="77" y="156"/>
                </a:cubicBezTo>
                <a:close/>
                <a:moveTo>
                  <a:pt x="77" y="156"/>
                </a:moveTo>
                <a:cubicBezTo>
                  <a:pt x="77" y="156"/>
                  <a:pt x="77" y="156"/>
                  <a:pt x="77" y="15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4A1A478C-0F71-82AE-BA13-5D5FDBC23C0F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4127500"/>
            <a:ext cx="231775" cy="254000"/>
          </a:xfrm>
          <a:custGeom>
            <a:avLst/>
            <a:gdLst>
              <a:gd name="T0" fmla="*/ 13 w 146"/>
              <a:gd name="T1" fmla="*/ 87 h 160"/>
              <a:gd name="T2" fmla="*/ 13 w 146"/>
              <a:gd name="T3" fmla="*/ 98 h 160"/>
              <a:gd name="T4" fmla="*/ 18 w 146"/>
              <a:gd name="T5" fmla="*/ 103 h 160"/>
              <a:gd name="T6" fmla="*/ 24 w 146"/>
              <a:gd name="T7" fmla="*/ 96 h 160"/>
              <a:gd name="T8" fmla="*/ 20 w 146"/>
              <a:gd name="T9" fmla="*/ 94 h 160"/>
              <a:gd name="T10" fmla="*/ 43 w 146"/>
              <a:gd name="T11" fmla="*/ 94 h 160"/>
              <a:gd name="T12" fmla="*/ 28 w 146"/>
              <a:gd name="T13" fmla="*/ 103 h 160"/>
              <a:gd name="T14" fmla="*/ 32 w 146"/>
              <a:gd name="T15" fmla="*/ 98 h 160"/>
              <a:gd name="T16" fmla="*/ 46 w 146"/>
              <a:gd name="T17" fmla="*/ 103 h 160"/>
              <a:gd name="T18" fmla="*/ 50 w 146"/>
              <a:gd name="T19" fmla="*/ 98 h 160"/>
              <a:gd name="T20" fmla="*/ 66 w 146"/>
              <a:gd name="T21" fmla="*/ 105 h 160"/>
              <a:gd name="T22" fmla="*/ 84 w 146"/>
              <a:gd name="T23" fmla="*/ 98 h 160"/>
              <a:gd name="T24" fmla="*/ 88 w 146"/>
              <a:gd name="T25" fmla="*/ 103 h 160"/>
              <a:gd name="T26" fmla="*/ 89 w 146"/>
              <a:gd name="T27" fmla="*/ 94 h 160"/>
              <a:gd name="T28" fmla="*/ 92 w 146"/>
              <a:gd name="T29" fmla="*/ 89 h 160"/>
              <a:gd name="T30" fmla="*/ 110 w 146"/>
              <a:gd name="T31" fmla="*/ 96 h 160"/>
              <a:gd name="T32" fmla="*/ 101 w 146"/>
              <a:gd name="T33" fmla="*/ 98 h 160"/>
              <a:gd name="T34" fmla="*/ 105 w 146"/>
              <a:gd name="T35" fmla="*/ 103 h 160"/>
              <a:gd name="T36" fmla="*/ 121 w 146"/>
              <a:gd name="T37" fmla="*/ 105 h 160"/>
              <a:gd name="T38" fmla="*/ 117 w 146"/>
              <a:gd name="T39" fmla="*/ 103 h 160"/>
              <a:gd name="T40" fmla="*/ 129 w 146"/>
              <a:gd name="T41" fmla="*/ 89 h 160"/>
              <a:gd name="T42" fmla="*/ 139 w 146"/>
              <a:gd name="T43" fmla="*/ 86 h 160"/>
              <a:gd name="T44" fmla="*/ 137 w 146"/>
              <a:gd name="T45" fmla="*/ 87 h 160"/>
              <a:gd name="T46" fmla="*/ 37 w 146"/>
              <a:gd name="T47" fmla="*/ 111 h 160"/>
              <a:gd name="T48" fmla="*/ 41 w 146"/>
              <a:gd name="T49" fmla="*/ 109 h 160"/>
              <a:gd name="T50" fmla="*/ 59 w 146"/>
              <a:gd name="T51" fmla="*/ 113 h 160"/>
              <a:gd name="T52" fmla="*/ 75 w 146"/>
              <a:gd name="T53" fmla="*/ 109 h 160"/>
              <a:gd name="T54" fmla="*/ 77 w 146"/>
              <a:gd name="T55" fmla="*/ 111 h 160"/>
              <a:gd name="T56" fmla="*/ 89 w 146"/>
              <a:gd name="T57" fmla="*/ 111 h 160"/>
              <a:gd name="T58" fmla="*/ 92 w 146"/>
              <a:gd name="T59" fmla="*/ 109 h 160"/>
              <a:gd name="T60" fmla="*/ 110 w 146"/>
              <a:gd name="T61" fmla="*/ 113 h 160"/>
              <a:gd name="T62" fmla="*/ 73 w 146"/>
              <a:gd name="T63" fmla="*/ 0 h 160"/>
              <a:gd name="T64" fmla="*/ 73 w 146"/>
              <a:gd name="T65" fmla="*/ 160 h 160"/>
              <a:gd name="T66" fmla="*/ 146 w 146"/>
              <a:gd name="T67" fmla="*/ 26 h 160"/>
              <a:gd name="T68" fmla="*/ 139 w 146"/>
              <a:gd name="T69" fmla="*/ 134 h 160"/>
              <a:gd name="T70" fmla="*/ 5 w 146"/>
              <a:gd name="T71" fmla="*/ 132 h 160"/>
              <a:gd name="T72" fmla="*/ 139 w 146"/>
              <a:gd name="T73" fmla="*/ 109 h 160"/>
              <a:gd name="T74" fmla="*/ 139 w 146"/>
              <a:gd name="T75" fmla="*/ 98 h 160"/>
              <a:gd name="T76" fmla="*/ 133 w 146"/>
              <a:gd name="T77" fmla="*/ 102 h 160"/>
              <a:gd name="T78" fmla="*/ 124 w 146"/>
              <a:gd name="T79" fmla="*/ 111 h 160"/>
              <a:gd name="T80" fmla="*/ 99 w 146"/>
              <a:gd name="T81" fmla="*/ 117 h 160"/>
              <a:gd name="T82" fmla="*/ 82 w 146"/>
              <a:gd name="T83" fmla="*/ 120 h 160"/>
              <a:gd name="T84" fmla="*/ 67 w 146"/>
              <a:gd name="T85" fmla="*/ 117 h 160"/>
              <a:gd name="T86" fmla="*/ 50 w 146"/>
              <a:gd name="T87" fmla="*/ 117 h 160"/>
              <a:gd name="T88" fmla="*/ 26 w 146"/>
              <a:gd name="T89" fmla="*/ 111 h 160"/>
              <a:gd name="T90" fmla="*/ 5 w 146"/>
              <a:gd name="T91" fmla="*/ 98 h 160"/>
              <a:gd name="T92" fmla="*/ 5 w 146"/>
              <a:gd name="T93" fmla="*/ 90 h 160"/>
              <a:gd name="T94" fmla="*/ 28 w 146"/>
              <a:gd name="T95" fmla="*/ 85 h 160"/>
              <a:gd name="T96" fmla="*/ 57 w 146"/>
              <a:gd name="T97" fmla="*/ 90 h 160"/>
              <a:gd name="T98" fmla="*/ 61 w 146"/>
              <a:gd name="T99" fmla="*/ 94 h 160"/>
              <a:gd name="T100" fmla="*/ 74 w 146"/>
              <a:gd name="T101" fmla="*/ 90 h 160"/>
              <a:gd name="T102" fmla="*/ 77 w 146"/>
              <a:gd name="T103" fmla="*/ 94 h 160"/>
              <a:gd name="T104" fmla="*/ 120 w 146"/>
              <a:gd name="T105" fmla="*/ 88 h 160"/>
              <a:gd name="T106" fmla="*/ 139 w 146"/>
              <a:gd name="T107" fmla="*/ 75 h 160"/>
              <a:gd name="T108" fmla="*/ 73 w 146"/>
              <a:gd name="T109" fmla="*/ 85 h 160"/>
              <a:gd name="T110" fmla="*/ 73 w 146"/>
              <a:gd name="T111" fmla="*/ 56 h 160"/>
              <a:gd name="T112" fmla="*/ 73 w 146"/>
              <a:gd name="T113" fmla="*/ 49 h 160"/>
              <a:gd name="T114" fmla="*/ 139 w 146"/>
              <a:gd name="T115" fmla="*/ 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6" h="160">
                <a:moveTo>
                  <a:pt x="13" y="82"/>
                </a:moveTo>
                <a:cubicBezTo>
                  <a:pt x="13" y="82"/>
                  <a:pt x="11" y="84"/>
                  <a:pt x="11" y="86"/>
                </a:cubicBezTo>
                <a:cubicBezTo>
                  <a:pt x="13" y="87"/>
                  <a:pt x="13" y="87"/>
                  <a:pt x="13" y="87"/>
                </a:cubicBezTo>
                <a:cubicBezTo>
                  <a:pt x="16" y="87"/>
                  <a:pt x="18" y="86"/>
                  <a:pt x="18" y="86"/>
                </a:cubicBezTo>
                <a:cubicBezTo>
                  <a:pt x="18" y="84"/>
                  <a:pt x="16" y="82"/>
                  <a:pt x="13" y="82"/>
                </a:cubicBezTo>
                <a:close/>
                <a:moveTo>
                  <a:pt x="13" y="98"/>
                </a:moveTo>
                <a:cubicBezTo>
                  <a:pt x="13" y="98"/>
                  <a:pt x="11" y="100"/>
                  <a:pt x="11" y="103"/>
                </a:cubicBezTo>
                <a:cubicBezTo>
                  <a:pt x="11" y="105"/>
                  <a:pt x="13" y="105"/>
                  <a:pt x="13" y="105"/>
                </a:cubicBezTo>
                <a:cubicBezTo>
                  <a:pt x="16" y="105"/>
                  <a:pt x="18" y="105"/>
                  <a:pt x="18" y="103"/>
                </a:cubicBezTo>
                <a:cubicBezTo>
                  <a:pt x="18" y="100"/>
                  <a:pt x="16" y="98"/>
                  <a:pt x="13" y="98"/>
                </a:cubicBezTo>
                <a:close/>
                <a:moveTo>
                  <a:pt x="20" y="94"/>
                </a:moveTo>
                <a:cubicBezTo>
                  <a:pt x="20" y="96"/>
                  <a:pt x="22" y="96"/>
                  <a:pt x="24" y="96"/>
                </a:cubicBezTo>
                <a:cubicBezTo>
                  <a:pt x="24" y="96"/>
                  <a:pt x="26" y="96"/>
                  <a:pt x="26" y="94"/>
                </a:cubicBezTo>
                <a:cubicBezTo>
                  <a:pt x="26" y="91"/>
                  <a:pt x="24" y="89"/>
                  <a:pt x="24" y="89"/>
                </a:cubicBezTo>
                <a:cubicBezTo>
                  <a:pt x="22" y="89"/>
                  <a:pt x="20" y="91"/>
                  <a:pt x="20" y="94"/>
                </a:cubicBezTo>
                <a:close/>
                <a:moveTo>
                  <a:pt x="37" y="94"/>
                </a:moveTo>
                <a:cubicBezTo>
                  <a:pt x="37" y="96"/>
                  <a:pt x="39" y="96"/>
                  <a:pt x="41" y="96"/>
                </a:cubicBezTo>
                <a:cubicBezTo>
                  <a:pt x="41" y="96"/>
                  <a:pt x="43" y="96"/>
                  <a:pt x="43" y="94"/>
                </a:cubicBezTo>
                <a:cubicBezTo>
                  <a:pt x="43" y="91"/>
                  <a:pt x="41" y="89"/>
                  <a:pt x="41" y="89"/>
                </a:cubicBezTo>
                <a:cubicBezTo>
                  <a:pt x="39" y="89"/>
                  <a:pt x="37" y="91"/>
                  <a:pt x="37" y="94"/>
                </a:cubicBezTo>
                <a:close/>
                <a:moveTo>
                  <a:pt x="28" y="103"/>
                </a:moveTo>
                <a:cubicBezTo>
                  <a:pt x="28" y="105"/>
                  <a:pt x="30" y="105"/>
                  <a:pt x="32" y="105"/>
                </a:cubicBezTo>
                <a:cubicBezTo>
                  <a:pt x="32" y="105"/>
                  <a:pt x="34" y="105"/>
                  <a:pt x="34" y="103"/>
                </a:cubicBezTo>
                <a:cubicBezTo>
                  <a:pt x="34" y="100"/>
                  <a:pt x="32" y="98"/>
                  <a:pt x="32" y="98"/>
                </a:cubicBezTo>
                <a:cubicBezTo>
                  <a:pt x="30" y="98"/>
                  <a:pt x="28" y="100"/>
                  <a:pt x="28" y="103"/>
                </a:cubicBezTo>
                <a:close/>
                <a:moveTo>
                  <a:pt x="50" y="98"/>
                </a:moveTo>
                <a:cubicBezTo>
                  <a:pt x="48" y="98"/>
                  <a:pt x="46" y="100"/>
                  <a:pt x="46" y="103"/>
                </a:cubicBezTo>
                <a:cubicBezTo>
                  <a:pt x="46" y="105"/>
                  <a:pt x="48" y="105"/>
                  <a:pt x="50" y="105"/>
                </a:cubicBezTo>
                <a:cubicBezTo>
                  <a:pt x="52" y="105"/>
                  <a:pt x="52" y="105"/>
                  <a:pt x="52" y="103"/>
                </a:cubicBezTo>
                <a:cubicBezTo>
                  <a:pt x="52" y="100"/>
                  <a:pt x="52" y="98"/>
                  <a:pt x="50" y="98"/>
                </a:cubicBezTo>
                <a:close/>
                <a:moveTo>
                  <a:pt x="66" y="98"/>
                </a:moveTo>
                <a:cubicBezTo>
                  <a:pt x="64" y="98"/>
                  <a:pt x="64" y="100"/>
                  <a:pt x="64" y="103"/>
                </a:cubicBezTo>
                <a:cubicBezTo>
                  <a:pt x="64" y="105"/>
                  <a:pt x="64" y="105"/>
                  <a:pt x="66" y="105"/>
                </a:cubicBezTo>
                <a:cubicBezTo>
                  <a:pt x="69" y="105"/>
                  <a:pt x="69" y="105"/>
                  <a:pt x="69" y="103"/>
                </a:cubicBezTo>
                <a:cubicBezTo>
                  <a:pt x="69" y="100"/>
                  <a:pt x="69" y="98"/>
                  <a:pt x="66" y="98"/>
                </a:cubicBezTo>
                <a:close/>
                <a:moveTo>
                  <a:pt x="84" y="98"/>
                </a:moveTo>
                <a:cubicBezTo>
                  <a:pt x="82" y="98"/>
                  <a:pt x="82" y="100"/>
                  <a:pt x="82" y="103"/>
                </a:cubicBezTo>
                <a:cubicBezTo>
                  <a:pt x="82" y="105"/>
                  <a:pt x="82" y="105"/>
                  <a:pt x="84" y="105"/>
                </a:cubicBezTo>
                <a:cubicBezTo>
                  <a:pt x="86" y="105"/>
                  <a:pt x="88" y="105"/>
                  <a:pt x="88" y="103"/>
                </a:cubicBezTo>
                <a:cubicBezTo>
                  <a:pt x="88" y="100"/>
                  <a:pt x="86" y="98"/>
                  <a:pt x="84" y="98"/>
                </a:cubicBezTo>
                <a:close/>
                <a:moveTo>
                  <a:pt x="92" y="89"/>
                </a:moveTo>
                <a:cubicBezTo>
                  <a:pt x="92" y="89"/>
                  <a:pt x="89" y="91"/>
                  <a:pt x="89" y="94"/>
                </a:cubicBezTo>
                <a:cubicBezTo>
                  <a:pt x="89" y="96"/>
                  <a:pt x="92" y="96"/>
                  <a:pt x="92" y="96"/>
                </a:cubicBezTo>
                <a:cubicBezTo>
                  <a:pt x="94" y="96"/>
                  <a:pt x="97" y="96"/>
                  <a:pt x="97" y="94"/>
                </a:cubicBezTo>
                <a:cubicBezTo>
                  <a:pt x="97" y="91"/>
                  <a:pt x="94" y="89"/>
                  <a:pt x="92" y="89"/>
                </a:cubicBezTo>
                <a:close/>
                <a:moveTo>
                  <a:pt x="110" y="89"/>
                </a:moveTo>
                <a:cubicBezTo>
                  <a:pt x="110" y="89"/>
                  <a:pt x="108" y="91"/>
                  <a:pt x="108" y="94"/>
                </a:cubicBezTo>
                <a:cubicBezTo>
                  <a:pt x="108" y="96"/>
                  <a:pt x="110" y="96"/>
                  <a:pt x="110" y="96"/>
                </a:cubicBezTo>
                <a:cubicBezTo>
                  <a:pt x="111" y="96"/>
                  <a:pt x="113" y="96"/>
                  <a:pt x="113" y="94"/>
                </a:cubicBezTo>
                <a:cubicBezTo>
                  <a:pt x="113" y="91"/>
                  <a:pt x="111" y="89"/>
                  <a:pt x="110" y="89"/>
                </a:cubicBezTo>
                <a:close/>
                <a:moveTo>
                  <a:pt x="101" y="98"/>
                </a:moveTo>
                <a:cubicBezTo>
                  <a:pt x="101" y="98"/>
                  <a:pt x="99" y="100"/>
                  <a:pt x="99" y="103"/>
                </a:cubicBezTo>
                <a:cubicBezTo>
                  <a:pt x="99" y="105"/>
                  <a:pt x="101" y="105"/>
                  <a:pt x="101" y="105"/>
                </a:cubicBezTo>
                <a:cubicBezTo>
                  <a:pt x="103" y="105"/>
                  <a:pt x="105" y="105"/>
                  <a:pt x="105" y="103"/>
                </a:cubicBezTo>
                <a:cubicBezTo>
                  <a:pt x="105" y="100"/>
                  <a:pt x="103" y="98"/>
                  <a:pt x="101" y="98"/>
                </a:cubicBezTo>
                <a:close/>
                <a:moveTo>
                  <a:pt x="117" y="103"/>
                </a:moveTo>
                <a:cubicBezTo>
                  <a:pt x="117" y="105"/>
                  <a:pt x="119" y="105"/>
                  <a:pt x="121" y="105"/>
                </a:cubicBezTo>
                <a:cubicBezTo>
                  <a:pt x="121" y="105"/>
                  <a:pt x="122" y="105"/>
                  <a:pt x="122" y="103"/>
                </a:cubicBezTo>
                <a:cubicBezTo>
                  <a:pt x="122" y="100"/>
                  <a:pt x="121" y="98"/>
                  <a:pt x="121" y="98"/>
                </a:cubicBezTo>
                <a:cubicBezTo>
                  <a:pt x="119" y="98"/>
                  <a:pt x="117" y="100"/>
                  <a:pt x="117" y="103"/>
                </a:cubicBezTo>
                <a:close/>
                <a:moveTo>
                  <a:pt x="129" y="96"/>
                </a:moveTo>
                <a:cubicBezTo>
                  <a:pt x="129" y="96"/>
                  <a:pt x="131" y="96"/>
                  <a:pt x="131" y="94"/>
                </a:cubicBezTo>
                <a:cubicBezTo>
                  <a:pt x="131" y="91"/>
                  <a:pt x="129" y="89"/>
                  <a:pt x="129" y="89"/>
                </a:cubicBezTo>
                <a:cubicBezTo>
                  <a:pt x="126" y="89"/>
                  <a:pt x="124" y="91"/>
                  <a:pt x="124" y="94"/>
                </a:cubicBezTo>
                <a:cubicBezTo>
                  <a:pt x="124" y="96"/>
                  <a:pt x="126" y="96"/>
                  <a:pt x="129" y="96"/>
                </a:cubicBezTo>
                <a:close/>
                <a:moveTo>
                  <a:pt x="139" y="86"/>
                </a:moveTo>
                <a:cubicBezTo>
                  <a:pt x="139" y="84"/>
                  <a:pt x="137" y="82"/>
                  <a:pt x="137" y="82"/>
                </a:cubicBezTo>
                <a:cubicBezTo>
                  <a:pt x="135" y="82"/>
                  <a:pt x="133" y="84"/>
                  <a:pt x="133" y="86"/>
                </a:cubicBezTo>
                <a:cubicBezTo>
                  <a:pt x="133" y="86"/>
                  <a:pt x="135" y="87"/>
                  <a:pt x="137" y="87"/>
                </a:cubicBezTo>
                <a:lnTo>
                  <a:pt x="139" y="86"/>
                </a:lnTo>
                <a:close/>
                <a:moveTo>
                  <a:pt x="41" y="109"/>
                </a:moveTo>
                <a:cubicBezTo>
                  <a:pt x="39" y="109"/>
                  <a:pt x="37" y="109"/>
                  <a:pt x="37" y="111"/>
                </a:cubicBezTo>
                <a:cubicBezTo>
                  <a:pt x="37" y="113"/>
                  <a:pt x="39" y="113"/>
                  <a:pt x="41" y="113"/>
                </a:cubicBezTo>
                <a:cubicBezTo>
                  <a:pt x="41" y="113"/>
                  <a:pt x="43" y="113"/>
                  <a:pt x="43" y="111"/>
                </a:cubicBezTo>
                <a:cubicBezTo>
                  <a:pt x="43" y="109"/>
                  <a:pt x="41" y="109"/>
                  <a:pt x="41" y="109"/>
                </a:cubicBezTo>
                <a:close/>
                <a:moveTo>
                  <a:pt x="59" y="109"/>
                </a:moveTo>
                <a:cubicBezTo>
                  <a:pt x="57" y="109"/>
                  <a:pt x="57" y="109"/>
                  <a:pt x="57" y="111"/>
                </a:cubicBezTo>
                <a:cubicBezTo>
                  <a:pt x="57" y="113"/>
                  <a:pt x="57" y="113"/>
                  <a:pt x="59" y="113"/>
                </a:cubicBezTo>
                <a:cubicBezTo>
                  <a:pt x="61" y="113"/>
                  <a:pt x="61" y="113"/>
                  <a:pt x="61" y="111"/>
                </a:cubicBezTo>
                <a:cubicBezTo>
                  <a:pt x="61" y="109"/>
                  <a:pt x="61" y="109"/>
                  <a:pt x="59" y="109"/>
                </a:cubicBezTo>
                <a:close/>
                <a:moveTo>
                  <a:pt x="75" y="109"/>
                </a:moveTo>
                <a:cubicBezTo>
                  <a:pt x="73" y="109"/>
                  <a:pt x="73" y="109"/>
                  <a:pt x="73" y="111"/>
                </a:cubicBezTo>
                <a:cubicBezTo>
                  <a:pt x="73" y="113"/>
                  <a:pt x="73" y="113"/>
                  <a:pt x="75" y="113"/>
                </a:cubicBezTo>
                <a:cubicBezTo>
                  <a:pt x="77" y="113"/>
                  <a:pt x="77" y="113"/>
                  <a:pt x="77" y="111"/>
                </a:cubicBezTo>
                <a:cubicBezTo>
                  <a:pt x="77" y="109"/>
                  <a:pt x="77" y="109"/>
                  <a:pt x="75" y="109"/>
                </a:cubicBezTo>
                <a:close/>
                <a:moveTo>
                  <a:pt x="92" y="109"/>
                </a:moveTo>
                <a:cubicBezTo>
                  <a:pt x="92" y="109"/>
                  <a:pt x="89" y="109"/>
                  <a:pt x="89" y="111"/>
                </a:cubicBezTo>
                <a:cubicBezTo>
                  <a:pt x="89" y="113"/>
                  <a:pt x="92" y="113"/>
                  <a:pt x="92" y="113"/>
                </a:cubicBezTo>
                <a:cubicBezTo>
                  <a:pt x="94" y="113"/>
                  <a:pt x="97" y="113"/>
                  <a:pt x="97" y="111"/>
                </a:cubicBezTo>
                <a:cubicBezTo>
                  <a:pt x="97" y="109"/>
                  <a:pt x="94" y="109"/>
                  <a:pt x="92" y="109"/>
                </a:cubicBezTo>
                <a:close/>
                <a:moveTo>
                  <a:pt x="110" y="109"/>
                </a:moveTo>
                <a:cubicBezTo>
                  <a:pt x="110" y="109"/>
                  <a:pt x="108" y="109"/>
                  <a:pt x="108" y="111"/>
                </a:cubicBezTo>
                <a:cubicBezTo>
                  <a:pt x="108" y="113"/>
                  <a:pt x="110" y="113"/>
                  <a:pt x="110" y="113"/>
                </a:cubicBezTo>
                <a:cubicBezTo>
                  <a:pt x="111" y="113"/>
                  <a:pt x="113" y="113"/>
                  <a:pt x="113" y="111"/>
                </a:cubicBezTo>
                <a:cubicBezTo>
                  <a:pt x="113" y="109"/>
                  <a:pt x="111" y="109"/>
                  <a:pt x="110" y="109"/>
                </a:cubicBezTo>
                <a:close/>
                <a:moveTo>
                  <a:pt x="73" y="0"/>
                </a:moveTo>
                <a:cubicBezTo>
                  <a:pt x="35" y="0"/>
                  <a:pt x="3" y="11"/>
                  <a:pt x="0" y="26"/>
                </a:cubicBezTo>
                <a:cubicBezTo>
                  <a:pt x="0" y="134"/>
                  <a:pt x="0" y="134"/>
                  <a:pt x="0" y="134"/>
                </a:cubicBezTo>
                <a:cubicBezTo>
                  <a:pt x="3" y="149"/>
                  <a:pt x="35" y="160"/>
                  <a:pt x="73" y="160"/>
                </a:cubicBezTo>
                <a:cubicBezTo>
                  <a:pt x="111" y="160"/>
                  <a:pt x="141" y="149"/>
                  <a:pt x="146" y="137"/>
                </a:cubicBezTo>
                <a:cubicBezTo>
                  <a:pt x="146" y="134"/>
                  <a:pt x="146" y="134"/>
                  <a:pt x="146" y="134"/>
                </a:cubicBezTo>
                <a:cubicBezTo>
                  <a:pt x="146" y="26"/>
                  <a:pt x="146" y="26"/>
                  <a:pt x="146" y="26"/>
                </a:cubicBezTo>
                <a:cubicBezTo>
                  <a:pt x="141" y="11"/>
                  <a:pt x="111" y="0"/>
                  <a:pt x="73" y="0"/>
                </a:cubicBezTo>
                <a:close/>
                <a:moveTo>
                  <a:pt x="139" y="132"/>
                </a:moveTo>
                <a:cubicBezTo>
                  <a:pt x="139" y="134"/>
                  <a:pt x="139" y="134"/>
                  <a:pt x="139" y="134"/>
                </a:cubicBezTo>
                <a:cubicBezTo>
                  <a:pt x="137" y="143"/>
                  <a:pt x="109" y="154"/>
                  <a:pt x="73" y="154"/>
                </a:cubicBezTo>
                <a:cubicBezTo>
                  <a:pt x="35" y="154"/>
                  <a:pt x="7" y="143"/>
                  <a:pt x="5" y="134"/>
                </a:cubicBezTo>
                <a:cubicBezTo>
                  <a:pt x="5" y="134"/>
                  <a:pt x="5" y="134"/>
                  <a:pt x="5" y="132"/>
                </a:cubicBezTo>
                <a:cubicBezTo>
                  <a:pt x="5" y="109"/>
                  <a:pt x="5" y="109"/>
                  <a:pt x="5" y="109"/>
                </a:cubicBezTo>
                <a:cubicBezTo>
                  <a:pt x="15" y="117"/>
                  <a:pt x="39" y="126"/>
                  <a:pt x="73" y="126"/>
                </a:cubicBezTo>
                <a:cubicBezTo>
                  <a:pt x="107" y="126"/>
                  <a:pt x="129" y="117"/>
                  <a:pt x="139" y="109"/>
                </a:cubicBezTo>
                <a:cubicBezTo>
                  <a:pt x="139" y="132"/>
                  <a:pt x="139" y="132"/>
                  <a:pt x="139" y="132"/>
                </a:cubicBezTo>
                <a:close/>
                <a:moveTo>
                  <a:pt x="139" y="96"/>
                </a:moveTo>
                <a:cubicBezTo>
                  <a:pt x="139" y="98"/>
                  <a:pt x="139" y="98"/>
                  <a:pt x="139" y="98"/>
                </a:cubicBezTo>
                <a:cubicBezTo>
                  <a:pt x="139" y="100"/>
                  <a:pt x="139" y="100"/>
                  <a:pt x="139" y="100"/>
                </a:cubicBezTo>
                <a:cubicBezTo>
                  <a:pt x="137" y="98"/>
                  <a:pt x="137" y="98"/>
                  <a:pt x="137" y="98"/>
                </a:cubicBezTo>
                <a:cubicBezTo>
                  <a:pt x="135" y="98"/>
                  <a:pt x="133" y="100"/>
                  <a:pt x="133" y="102"/>
                </a:cubicBezTo>
                <a:cubicBezTo>
                  <a:pt x="135" y="105"/>
                  <a:pt x="135" y="105"/>
                  <a:pt x="135" y="105"/>
                </a:cubicBezTo>
                <a:cubicBezTo>
                  <a:pt x="133" y="107"/>
                  <a:pt x="133" y="107"/>
                  <a:pt x="129" y="109"/>
                </a:cubicBezTo>
                <a:cubicBezTo>
                  <a:pt x="126" y="109"/>
                  <a:pt x="124" y="109"/>
                  <a:pt x="124" y="111"/>
                </a:cubicBezTo>
                <a:cubicBezTo>
                  <a:pt x="120" y="113"/>
                  <a:pt x="111" y="115"/>
                  <a:pt x="103" y="117"/>
                </a:cubicBezTo>
                <a:cubicBezTo>
                  <a:pt x="103" y="117"/>
                  <a:pt x="103" y="117"/>
                  <a:pt x="101" y="117"/>
                </a:cubicBezTo>
                <a:cubicBezTo>
                  <a:pt x="101" y="117"/>
                  <a:pt x="101" y="117"/>
                  <a:pt x="99" y="117"/>
                </a:cubicBezTo>
                <a:cubicBezTo>
                  <a:pt x="96" y="117"/>
                  <a:pt x="92" y="120"/>
                  <a:pt x="86" y="120"/>
                </a:cubicBezTo>
                <a:cubicBezTo>
                  <a:pt x="86" y="117"/>
                  <a:pt x="86" y="117"/>
                  <a:pt x="84" y="117"/>
                </a:cubicBezTo>
                <a:cubicBezTo>
                  <a:pt x="82" y="117"/>
                  <a:pt x="82" y="117"/>
                  <a:pt x="82" y="120"/>
                </a:cubicBezTo>
                <a:cubicBezTo>
                  <a:pt x="73" y="120"/>
                  <a:pt x="73" y="120"/>
                  <a:pt x="73" y="120"/>
                </a:cubicBezTo>
                <a:cubicBezTo>
                  <a:pt x="71" y="120"/>
                  <a:pt x="71" y="120"/>
                  <a:pt x="69" y="120"/>
                </a:cubicBezTo>
                <a:cubicBezTo>
                  <a:pt x="69" y="117"/>
                  <a:pt x="69" y="117"/>
                  <a:pt x="67" y="117"/>
                </a:cubicBezTo>
                <a:cubicBezTo>
                  <a:pt x="64" y="117"/>
                  <a:pt x="64" y="117"/>
                  <a:pt x="64" y="120"/>
                </a:cubicBezTo>
                <a:cubicBezTo>
                  <a:pt x="52" y="120"/>
                  <a:pt x="52" y="120"/>
                  <a:pt x="52" y="120"/>
                </a:cubicBezTo>
                <a:cubicBezTo>
                  <a:pt x="52" y="117"/>
                  <a:pt x="50" y="117"/>
                  <a:pt x="50" y="117"/>
                </a:cubicBezTo>
                <a:cubicBezTo>
                  <a:pt x="47" y="117"/>
                  <a:pt x="47" y="117"/>
                  <a:pt x="47" y="117"/>
                </a:cubicBezTo>
                <a:cubicBezTo>
                  <a:pt x="39" y="117"/>
                  <a:pt x="30" y="115"/>
                  <a:pt x="26" y="113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26" y="109"/>
                  <a:pt x="24" y="109"/>
                  <a:pt x="24" y="109"/>
                </a:cubicBezTo>
                <a:cubicBezTo>
                  <a:pt x="22" y="109"/>
                  <a:pt x="20" y="109"/>
                  <a:pt x="20" y="111"/>
                </a:cubicBezTo>
                <a:cubicBezTo>
                  <a:pt x="11" y="107"/>
                  <a:pt x="5" y="102"/>
                  <a:pt x="5" y="98"/>
                </a:cubicBezTo>
                <a:cubicBezTo>
                  <a:pt x="5" y="98"/>
                  <a:pt x="5" y="98"/>
                  <a:pt x="5" y="96"/>
                </a:cubicBezTo>
                <a:cubicBezTo>
                  <a:pt x="7" y="96"/>
                  <a:pt x="9" y="94"/>
                  <a:pt x="9" y="94"/>
                </a:cubicBezTo>
                <a:cubicBezTo>
                  <a:pt x="9" y="92"/>
                  <a:pt x="7" y="90"/>
                  <a:pt x="5" y="90"/>
                </a:cubicBezTo>
                <a:cubicBezTo>
                  <a:pt x="5" y="79"/>
                  <a:pt x="5" y="79"/>
                  <a:pt x="5" y="79"/>
                </a:cubicBezTo>
                <a:cubicBezTo>
                  <a:pt x="7" y="79"/>
                  <a:pt x="9" y="77"/>
                  <a:pt x="9" y="77"/>
                </a:cubicBezTo>
                <a:cubicBezTo>
                  <a:pt x="13" y="79"/>
                  <a:pt x="20" y="83"/>
                  <a:pt x="28" y="85"/>
                </a:cubicBezTo>
                <a:cubicBezTo>
                  <a:pt x="28" y="88"/>
                  <a:pt x="30" y="88"/>
                  <a:pt x="32" y="88"/>
                </a:cubicBezTo>
                <a:cubicBezTo>
                  <a:pt x="32" y="88"/>
                  <a:pt x="32" y="88"/>
                  <a:pt x="35" y="88"/>
                </a:cubicBezTo>
                <a:cubicBezTo>
                  <a:pt x="41" y="89"/>
                  <a:pt x="49" y="89"/>
                  <a:pt x="57" y="90"/>
                </a:cubicBezTo>
                <a:cubicBezTo>
                  <a:pt x="57" y="90"/>
                  <a:pt x="57" y="92"/>
                  <a:pt x="57" y="94"/>
                </a:cubicBezTo>
                <a:cubicBezTo>
                  <a:pt x="57" y="96"/>
                  <a:pt x="57" y="96"/>
                  <a:pt x="59" y="96"/>
                </a:cubicBezTo>
                <a:cubicBezTo>
                  <a:pt x="61" y="96"/>
                  <a:pt x="61" y="96"/>
                  <a:pt x="61" y="94"/>
                </a:cubicBezTo>
                <a:cubicBezTo>
                  <a:pt x="61" y="92"/>
                  <a:pt x="61" y="90"/>
                  <a:pt x="60" y="90"/>
                </a:cubicBezTo>
                <a:cubicBezTo>
                  <a:pt x="64" y="90"/>
                  <a:pt x="68" y="90"/>
                  <a:pt x="73" y="90"/>
                </a:cubicBezTo>
                <a:cubicBezTo>
                  <a:pt x="73" y="90"/>
                  <a:pt x="74" y="90"/>
                  <a:pt x="74" y="90"/>
                </a:cubicBezTo>
                <a:cubicBezTo>
                  <a:pt x="73" y="90"/>
                  <a:pt x="73" y="92"/>
                  <a:pt x="73" y="94"/>
                </a:cubicBezTo>
                <a:cubicBezTo>
                  <a:pt x="73" y="96"/>
                  <a:pt x="73" y="96"/>
                  <a:pt x="75" y="96"/>
                </a:cubicBezTo>
                <a:cubicBezTo>
                  <a:pt x="77" y="96"/>
                  <a:pt x="77" y="96"/>
                  <a:pt x="77" y="94"/>
                </a:cubicBezTo>
                <a:cubicBezTo>
                  <a:pt x="77" y="92"/>
                  <a:pt x="77" y="90"/>
                  <a:pt x="76" y="90"/>
                </a:cubicBezTo>
                <a:cubicBezTo>
                  <a:pt x="90" y="89"/>
                  <a:pt x="106" y="87"/>
                  <a:pt x="116" y="85"/>
                </a:cubicBezTo>
                <a:cubicBezTo>
                  <a:pt x="116" y="88"/>
                  <a:pt x="118" y="88"/>
                  <a:pt x="120" y="88"/>
                </a:cubicBezTo>
                <a:cubicBezTo>
                  <a:pt x="122" y="85"/>
                  <a:pt x="122" y="85"/>
                  <a:pt x="122" y="85"/>
                </a:cubicBezTo>
                <a:cubicBezTo>
                  <a:pt x="122" y="83"/>
                  <a:pt x="122" y="83"/>
                  <a:pt x="122" y="83"/>
                </a:cubicBezTo>
                <a:cubicBezTo>
                  <a:pt x="129" y="81"/>
                  <a:pt x="135" y="77"/>
                  <a:pt x="139" y="75"/>
                </a:cubicBezTo>
                <a:cubicBezTo>
                  <a:pt x="139" y="96"/>
                  <a:pt x="139" y="96"/>
                  <a:pt x="139" y="96"/>
                </a:cubicBezTo>
                <a:close/>
                <a:moveTo>
                  <a:pt x="139" y="64"/>
                </a:moveTo>
                <a:cubicBezTo>
                  <a:pt x="137" y="75"/>
                  <a:pt x="109" y="85"/>
                  <a:pt x="73" y="85"/>
                </a:cubicBezTo>
                <a:cubicBezTo>
                  <a:pt x="35" y="85"/>
                  <a:pt x="7" y="75"/>
                  <a:pt x="5" y="64"/>
                </a:cubicBezTo>
                <a:cubicBezTo>
                  <a:pt x="5" y="38"/>
                  <a:pt x="5" y="38"/>
                  <a:pt x="5" y="38"/>
                </a:cubicBezTo>
                <a:cubicBezTo>
                  <a:pt x="15" y="49"/>
                  <a:pt x="39" y="56"/>
                  <a:pt x="73" y="56"/>
                </a:cubicBezTo>
                <a:cubicBezTo>
                  <a:pt x="107" y="56"/>
                  <a:pt x="129" y="49"/>
                  <a:pt x="139" y="38"/>
                </a:cubicBezTo>
                <a:lnTo>
                  <a:pt x="139" y="64"/>
                </a:lnTo>
                <a:close/>
                <a:moveTo>
                  <a:pt x="73" y="49"/>
                </a:moveTo>
                <a:cubicBezTo>
                  <a:pt x="32" y="49"/>
                  <a:pt x="5" y="38"/>
                  <a:pt x="5" y="28"/>
                </a:cubicBezTo>
                <a:cubicBezTo>
                  <a:pt x="7" y="17"/>
                  <a:pt x="35" y="6"/>
                  <a:pt x="73" y="6"/>
                </a:cubicBezTo>
                <a:cubicBezTo>
                  <a:pt x="109" y="6"/>
                  <a:pt x="137" y="17"/>
                  <a:pt x="139" y="28"/>
                </a:cubicBezTo>
                <a:cubicBezTo>
                  <a:pt x="139" y="38"/>
                  <a:pt x="111" y="49"/>
                  <a:pt x="73" y="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C78B62F3-9C07-23EC-52B6-E4A189EDC00C}"/>
              </a:ext>
            </a:extLst>
          </p:cNvPr>
          <p:cNvSpPr>
            <a:spLocks noEditPoints="1"/>
          </p:cNvSpPr>
          <p:nvPr/>
        </p:nvSpPr>
        <p:spPr bwMode="auto">
          <a:xfrm>
            <a:off x="4646613" y="4127500"/>
            <a:ext cx="142875" cy="254000"/>
          </a:xfrm>
          <a:custGeom>
            <a:avLst/>
            <a:gdLst>
              <a:gd name="T0" fmla="*/ 0 w 90"/>
              <a:gd name="T1" fmla="*/ 11 h 160"/>
              <a:gd name="T2" fmla="*/ 79 w 90"/>
              <a:gd name="T3" fmla="*/ 160 h 160"/>
              <a:gd name="T4" fmla="*/ 79 w 90"/>
              <a:gd name="T5" fmla="*/ 0 h 160"/>
              <a:gd name="T6" fmla="*/ 11 w 90"/>
              <a:gd name="T7" fmla="*/ 154 h 160"/>
              <a:gd name="T8" fmla="*/ 85 w 90"/>
              <a:gd name="T9" fmla="*/ 128 h 160"/>
              <a:gd name="T10" fmla="*/ 4 w 90"/>
              <a:gd name="T11" fmla="*/ 122 h 160"/>
              <a:gd name="T12" fmla="*/ 85 w 90"/>
              <a:gd name="T13" fmla="*/ 122 h 160"/>
              <a:gd name="T14" fmla="*/ 4 w 90"/>
              <a:gd name="T15" fmla="*/ 11 h 160"/>
              <a:gd name="T16" fmla="*/ 85 w 90"/>
              <a:gd name="T17" fmla="*/ 11 h 160"/>
              <a:gd name="T18" fmla="*/ 56 w 90"/>
              <a:gd name="T19" fmla="*/ 141 h 160"/>
              <a:gd name="T20" fmla="*/ 45 w 90"/>
              <a:gd name="T21" fmla="*/ 152 h 160"/>
              <a:gd name="T22" fmla="*/ 45 w 90"/>
              <a:gd name="T23" fmla="*/ 148 h 160"/>
              <a:gd name="T24" fmla="*/ 45 w 90"/>
              <a:gd name="T25" fmla="*/ 9 h 160"/>
              <a:gd name="T26" fmla="*/ 34 w 90"/>
              <a:gd name="T27" fmla="*/ 13 h 160"/>
              <a:gd name="T28" fmla="*/ 45 w 90"/>
              <a:gd name="T29" fmla="*/ 9 h 160"/>
              <a:gd name="T30" fmla="*/ 49 w 90"/>
              <a:gd name="T31" fmla="*/ 11 h 160"/>
              <a:gd name="T32" fmla="*/ 58 w 90"/>
              <a:gd name="T33" fmla="*/ 11 h 160"/>
              <a:gd name="T34" fmla="*/ 49 w 90"/>
              <a:gd name="T35" fmla="*/ 53 h 160"/>
              <a:gd name="T36" fmla="*/ 49 w 90"/>
              <a:gd name="T37" fmla="*/ 30 h 160"/>
              <a:gd name="T38" fmla="*/ 34 w 90"/>
              <a:gd name="T39" fmla="*/ 46 h 160"/>
              <a:gd name="T40" fmla="*/ 49 w 90"/>
              <a:gd name="T41" fmla="*/ 35 h 160"/>
              <a:gd name="T42" fmla="*/ 38 w 90"/>
              <a:gd name="T43" fmla="*/ 35 h 160"/>
              <a:gd name="T44" fmla="*/ 32 w 90"/>
              <a:gd name="T45" fmla="*/ 46 h 160"/>
              <a:gd name="T46" fmla="*/ 15 w 90"/>
              <a:gd name="T47" fmla="*/ 30 h 160"/>
              <a:gd name="T48" fmla="*/ 15 w 90"/>
              <a:gd name="T49" fmla="*/ 53 h 160"/>
              <a:gd name="T50" fmla="*/ 26 w 90"/>
              <a:gd name="T51" fmla="*/ 46 h 160"/>
              <a:gd name="T52" fmla="*/ 64 w 90"/>
              <a:gd name="T53" fmla="*/ 53 h 160"/>
              <a:gd name="T54" fmla="*/ 79 w 90"/>
              <a:gd name="T55" fmla="*/ 35 h 160"/>
              <a:gd name="T56" fmla="*/ 58 w 90"/>
              <a:gd name="T57" fmla="*/ 35 h 160"/>
              <a:gd name="T58" fmla="*/ 64 w 90"/>
              <a:gd name="T59" fmla="*/ 35 h 160"/>
              <a:gd name="T60" fmla="*/ 64 w 90"/>
              <a:gd name="T61" fmla="*/ 46 h 160"/>
              <a:gd name="T62" fmla="*/ 49 w 90"/>
              <a:gd name="T63" fmla="*/ 75 h 160"/>
              <a:gd name="T64" fmla="*/ 49 w 90"/>
              <a:gd name="T65" fmla="*/ 54 h 160"/>
              <a:gd name="T66" fmla="*/ 34 w 90"/>
              <a:gd name="T67" fmla="*/ 69 h 160"/>
              <a:gd name="T68" fmla="*/ 49 w 90"/>
              <a:gd name="T69" fmla="*/ 58 h 160"/>
              <a:gd name="T70" fmla="*/ 38 w 90"/>
              <a:gd name="T71" fmla="*/ 58 h 160"/>
              <a:gd name="T72" fmla="*/ 32 w 90"/>
              <a:gd name="T73" fmla="*/ 69 h 160"/>
              <a:gd name="T74" fmla="*/ 15 w 90"/>
              <a:gd name="T75" fmla="*/ 54 h 160"/>
              <a:gd name="T76" fmla="*/ 15 w 90"/>
              <a:gd name="T77" fmla="*/ 75 h 160"/>
              <a:gd name="T78" fmla="*/ 26 w 90"/>
              <a:gd name="T79" fmla="*/ 69 h 160"/>
              <a:gd name="T80" fmla="*/ 64 w 90"/>
              <a:gd name="T81" fmla="*/ 75 h 160"/>
              <a:gd name="T82" fmla="*/ 79 w 90"/>
              <a:gd name="T83" fmla="*/ 58 h 160"/>
              <a:gd name="T84" fmla="*/ 58 w 90"/>
              <a:gd name="T85" fmla="*/ 58 h 160"/>
              <a:gd name="T86" fmla="*/ 64 w 90"/>
              <a:gd name="T87" fmla="*/ 58 h 160"/>
              <a:gd name="T88" fmla="*/ 64 w 90"/>
              <a:gd name="T89" fmla="*/ 69 h 160"/>
              <a:gd name="T90" fmla="*/ 49 w 90"/>
              <a:gd name="T91" fmla="*/ 99 h 160"/>
              <a:gd name="T92" fmla="*/ 49 w 90"/>
              <a:gd name="T93" fmla="*/ 78 h 160"/>
              <a:gd name="T94" fmla="*/ 34 w 90"/>
              <a:gd name="T95" fmla="*/ 92 h 160"/>
              <a:gd name="T96" fmla="*/ 49 w 90"/>
              <a:gd name="T97" fmla="*/ 84 h 160"/>
              <a:gd name="T98" fmla="*/ 38 w 90"/>
              <a:gd name="T99" fmla="*/ 92 h 160"/>
              <a:gd name="T100" fmla="*/ 26 w 90"/>
              <a:gd name="T101" fmla="*/ 99 h 160"/>
              <a:gd name="T102" fmla="*/ 26 w 90"/>
              <a:gd name="T103" fmla="*/ 78 h 160"/>
              <a:gd name="T104" fmla="*/ 11 w 90"/>
              <a:gd name="T105" fmla="*/ 92 h 160"/>
              <a:gd name="T106" fmla="*/ 26 w 90"/>
              <a:gd name="T107" fmla="*/ 84 h 160"/>
              <a:gd name="T108" fmla="*/ 15 w 90"/>
              <a:gd name="T109" fmla="*/ 92 h 160"/>
              <a:gd name="T110" fmla="*/ 75 w 90"/>
              <a:gd name="T111" fmla="*/ 99 h 160"/>
              <a:gd name="T112" fmla="*/ 75 w 90"/>
              <a:gd name="T113" fmla="*/ 78 h 160"/>
              <a:gd name="T114" fmla="*/ 58 w 90"/>
              <a:gd name="T115" fmla="*/ 92 h 160"/>
              <a:gd name="T116" fmla="*/ 75 w 90"/>
              <a:gd name="T117" fmla="*/ 84 h 160"/>
              <a:gd name="T118" fmla="*/ 64 w 90"/>
              <a:gd name="T119" fmla="*/ 9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0" h="160">
                <a:moveTo>
                  <a:pt x="79" y="0"/>
                </a:moveTo>
                <a:cubicBezTo>
                  <a:pt x="11" y="0"/>
                  <a:pt x="11" y="0"/>
                  <a:pt x="11" y="0"/>
                </a:cubicBezTo>
                <a:cubicBezTo>
                  <a:pt x="4" y="0"/>
                  <a:pt x="0" y="4"/>
                  <a:pt x="0" y="11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4"/>
                  <a:pt x="4" y="160"/>
                  <a:pt x="11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5" y="160"/>
                  <a:pt x="90" y="154"/>
                  <a:pt x="90" y="147"/>
                </a:cubicBezTo>
                <a:cubicBezTo>
                  <a:pt x="90" y="11"/>
                  <a:pt x="90" y="11"/>
                  <a:pt x="90" y="11"/>
                </a:cubicBezTo>
                <a:cubicBezTo>
                  <a:pt x="90" y="4"/>
                  <a:pt x="85" y="0"/>
                  <a:pt x="79" y="0"/>
                </a:cubicBezTo>
                <a:close/>
                <a:moveTo>
                  <a:pt x="85" y="147"/>
                </a:moveTo>
                <a:cubicBezTo>
                  <a:pt x="85" y="152"/>
                  <a:pt x="81" y="154"/>
                  <a:pt x="79" y="154"/>
                </a:cubicBezTo>
                <a:cubicBezTo>
                  <a:pt x="11" y="154"/>
                  <a:pt x="11" y="154"/>
                  <a:pt x="11" y="154"/>
                </a:cubicBezTo>
                <a:cubicBezTo>
                  <a:pt x="6" y="154"/>
                  <a:pt x="4" y="152"/>
                  <a:pt x="4" y="147"/>
                </a:cubicBezTo>
                <a:cubicBezTo>
                  <a:pt x="4" y="128"/>
                  <a:pt x="4" y="128"/>
                  <a:pt x="4" y="128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85" y="147"/>
                  <a:pt x="85" y="147"/>
                  <a:pt x="85" y="147"/>
                </a:cubicBezTo>
                <a:close/>
                <a:moveTo>
                  <a:pt x="85" y="122"/>
                </a:moveTo>
                <a:cubicBezTo>
                  <a:pt x="4" y="122"/>
                  <a:pt x="4" y="122"/>
                  <a:pt x="4" y="122"/>
                </a:cubicBezTo>
                <a:cubicBezTo>
                  <a:pt x="4" y="21"/>
                  <a:pt x="4" y="21"/>
                  <a:pt x="4" y="21"/>
                </a:cubicBezTo>
                <a:cubicBezTo>
                  <a:pt x="85" y="21"/>
                  <a:pt x="85" y="21"/>
                  <a:pt x="85" y="21"/>
                </a:cubicBezTo>
                <a:cubicBezTo>
                  <a:pt x="85" y="122"/>
                  <a:pt x="85" y="122"/>
                  <a:pt x="85" y="122"/>
                </a:cubicBezTo>
                <a:close/>
                <a:moveTo>
                  <a:pt x="85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9"/>
                  <a:pt x="6" y="4"/>
                  <a:pt x="11" y="4"/>
                </a:cubicBezTo>
                <a:cubicBezTo>
                  <a:pt x="79" y="4"/>
                  <a:pt x="79" y="4"/>
                  <a:pt x="79" y="4"/>
                </a:cubicBezTo>
                <a:cubicBezTo>
                  <a:pt x="81" y="4"/>
                  <a:pt x="85" y="9"/>
                  <a:pt x="85" y="11"/>
                </a:cubicBezTo>
                <a:cubicBezTo>
                  <a:pt x="85" y="15"/>
                  <a:pt x="85" y="15"/>
                  <a:pt x="85" y="15"/>
                </a:cubicBezTo>
                <a:close/>
                <a:moveTo>
                  <a:pt x="45" y="152"/>
                </a:moveTo>
                <a:cubicBezTo>
                  <a:pt x="51" y="152"/>
                  <a:pt x="56" y="148"/>
                  <a:pt x="56" y="141"/>
                </a:cubicBezTo>
                <a:cubicBezTo>
                  <a:pt x="56" y="135"/>
                  <a:pt x="51" y="131"/>
                  <a:pt x="45" y="131"/>
                </a:cubicBezTo>
                <a:cubicBezTo>
                  <a:pt x="38" y="131"/>
                  <a:pt x="34" y="135"/>
                  <a:pt x="34" y="141"/>
                </a:cubicBezTo>
                <a:cubicBezTo>
                  <a:pt x="34" y="148"/>
                  <a:pt x="38" y="152"/>
                  <a:pt x="45" y="152"/>
                </a:cubicBezTo>
                <a:close/>
                <a:moveTo>
                  <a:pt x="45" y="137"/>
                </a:moveTo>
                <a:cubicBezTo>
                  <a:pt x="47" y="137"/>
                  <a:pt x="49" y="139"/>
                  <a:pt x="49" y="141"/>
                </a:cubicBezTo>
                <a:cubicBezTo>
                  <a:pt x="49" y="143"/>
                  <a:pt x="47" y="148"/>
                  <a:pt x="45" y="148"/>
                </a:cubicBezTo>
                <a:cubicBezTo>
                  <a:pt x="40" y="148"/>
                  <a:pt x="38" y="143"/>
                  <a:pt x="38" y="141"/>
                </a:cubicBezTo>
                <a:cubicBezTo>
                  <a:pt x="38" y="139"/>
                  <a:pt x="40" y="137"/>
                  <a:pt x="45" y="137"/>
                </a:cubicBezTo>
                <a:close/>
                <a:moveTo>
                  <a:pt x="45" y="9"/>
                </a:moveTo>
                <a:cubicBezTo>
                  <a:pt x="34" y="9"/>
                  <a:pt x="34" y="9"/>
                  <a:pt x="34" y="9"/>
                </a:cubicBezTo>
                <a:cubicBezTo>
                  <a:pt x="32" y="9"/>
                  <a:pt x="32" y="9"/>
                  <a:pt x="32" y="11"/>
                </a:cubicBezTo>
                <a:cubicBezTo>
                  <a:pt x="32" y="11"/>
                  <a:pt x="32" y="13"/>
                  <a:pt x="34" y="13"/>
                </a:cubicBezTo>
                <a:cubicBezTo>
                  <a:pt x="45" y="13"/>
                  <a:pt x="45" y="13"/>
                  <a:pt x="45" y="13"/>
                </a:cubicBezTo>
                <a:cubicBezTo>
                  <a:pt x="47" y="13"/>
                  <a:pt x="47" y="11"/>
                  <a:pt x="47" y="11"/>
                </a:cubicBezTo>
                <a:cubicBezTo>
                  <a:pt x="47" y="9"/>
                  <a:pt x="47" y="9"/>
                  <a:pt x="45" y="9"/>
                </a:cubicBezTo>
                <a:close/>
                <a:moveTo>
                  <a:pt x="55" y="9"/>
                </a:moveTo>
                <a:cubicBezTo>
                  <a:pt x="53" y="9"/>
                  <a:pt x="53" y="9"/>
                  <a:pt x="53" y="9"/>
                </a:cubicBezTo>
                <a:cubicBezTo>
                  <a:pt x="51" y="9"/>
                  <a:pt x="49" y="9"/>
                  <a:pt x="49" y="11"/>
                </a:cubicBezTo>
                <a:cubicBezTo>
                  <a:pt x="49" y="11"/>
                  <a:pt x="51" y="13"/>
                  <a:pt x="53" y="13"/>
                </a:cubicBezTo>
                <a:cubicBezTo>
                  <a:pt x="55" y="13"/>
                  <a:pt x="55" y="13"/>
                  <a:pt x="55" y="13"/>
                </a:cubicBezTo>
                <a:cubicBezTo>
                  <a:pt x="58" y="13"/>
                  <a:pt x="58" y="11"/>
                  <a:pt x="58" y="11"/>
                </a:cubicBezTo>
                <a:cubicBezTo>
                  <a:pt x="58" y="9"/>
                  <a:pt x="58" y="9"/>
                  <a:pt x="55" y="9"/>
                </a:cubicBezTo>
                <a:close/>
                <a:moveTo>
                  <a:pt x="38" y="53"/>
                </a:moveTo>
                <a:cubicBezTo>
                  <a:pt x="49" y="53"/>
                  <a:pt x="49" y="53"/>
                  <a:pt x="49" y="53"/>
                </a:cubicBezTo>
                <a:cubicBezTo>
                  <a:pt x="54" y="53"/>
                  <a:pt x="56" y="48"/>
                  <a:pt x="56" y="46"/>
                </a:cubicBezTo>
                <a:cubicBezTo>
                  <a:pt x="56" y="35"/>
                  <a:pt x="56" y="35"/>
                  <a:pt x="56" y="35"/>
                </a:cubicBezTo>
                <a:cubicBezTo>
                  <a:pt x="56" y="33"/>
                  <a:pt x="54" y="30"/>
                  <a:pt x="49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6" y="30"/>
                  <a:pt x="34" y="33"/>
                  <a:pt x="34" y="35"/>
                </a:cubicBezTo>
                <a:cubicBezTo>
                  <a:pt x="34" y="46"/>
                  <a:pt x="34" y="46"/>
                  <a:pt x="34" y="46"/>
                </a:cubicBezTo>
                <a:cubicBezTo>
                  <a:pt x="34" y="48"/>
                  <a:pt x="36" y="53"/>
                  <a:pt x="38" y="53"/>
                </a:cubicBezTo>
                <a:close/>
                <a:moveTo>
                  <a:pt x="38" y="35"/>
                </a:moveTo>
                <a:cubicBezTo>
                  <a:pt x="49" y="35"/>
                  <a:pt x="49" y="35"/>
                  <a:pt x="49" y="35"/>
                </a:cubicBezTo>
                <a:cubicBezTo>
                  <a:pt x="49" y="46"/>
                  <a:pt x="49" y="46"/>
                  <a:pt x="49" y="46"/>
                </a:cubicBezTo>
                <a:cubicBezTo>
                  <a:pt x="38" y="46"/>
                  <a:pt x="38" y="46"/>
                  <a:pt x="38" y="46"/>
                </a:cubicBezTo>
                <a:cubicBezTo>
                  <a:pt x="38" y="35"/>
                  <a:pt x="38" y="35"/>
                  <a:pt x="38" y="35"/>
                </a:cubicBezTo>
                <a:close/>
                <a:moveTo>
                  <a:pt x="15" y="53"/>
                </a:moveTo>
                <a:cubicBezTo>
                  <a:pt x="26" y="53"/>
                  <a:pt x="26" y="53"/>
                  <a:pt x="26" y="53"/>
                </a:cubicBezTo>
                <a:cubicBezTo>
                  <a:pt x="28" y="53"/>
                  <a:pt x="32" y="48"/>
                  <a:pt x="32" y="46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33"/>
                  <a:pt x="28" y="30"/>
                  <a:pt x="26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13" y="30"/>
                  <a:pt x="11" y="33"/>
                  <a:pt x="11" y="35"/>
                </a:cubicBezTo>
                <a:cubicBezTo>
                  <a:pt x="11" y="46"/>
                  <a:pt x="11" y="46"/>
                  <a:pt x="11" y="46"/>
                </a:cubicBezTo>
                <a:cubicBezTo>
                  <a:pt x="11" y="48"/>
                  <a:pt x="13" y="53"/>
                  <a:pt x="15" y="53"/>
                </a:cubicBezTo>
                <a:close/>
                <a:moveTo>
                  <a:pt x="15" y="35"/>
                </a:moveTo>
                <a:cubicBezTo>
                  <a:pt x="26" y="35"/>
                  <a:pt x="26" y="35"/>
                  <a:pt x="26" y="35"/>
                </a:cubicBezTo>
                <a:cubicBezTo>
                  <a:pt x="26" y="46"/>
                  <a:pt x="26" y="46"/>
                  <a:pt x="26" y="46"/>
                </a:cubicBezTo>
                <a:cubicBezTo>
                  <a:pt x="15" y="46"/>
                  <a:pt x="15" y="46"/>
                  <a:pt x="15" y="46"/>
                </a:cubicBezTo>
                <a:cubicBezTo>
                  <a:pt x="15" y="35"/>
                  <a:pt x="15" y="35"/>
                  <a:pt x="15" y="35"/>
                </a:cubicBezTo>
                <a:close/>
                <a:moveTo>
                  <a:pt x="64" y="53"/>
                </a:moveTo>
                <a:cubicBezTo>
                  <a:pt x="75" y="53"/>
                  <a:pt x="75" y="53"/>
                  <a:pt x="75" y="53"/>
                </a:cubicBezTo>
                <a:cubicBezTo>
                  <a:pt x="77" y="53"/>
                  <a:pt x="79" y="48"/>
                  <a:pt x="79" y="46"/>
                </a:cubicBezTo>
                <a:cubicBezTo>
                  <a:pt x="79" y="35"/>
                  <a:pt x="79" y="35"/>
                  <a:pt x="79" y="35"/>
                </a:cubicBezTo>
                <a:cubicBezTo>
                  <a:pt x="79" y="33"/>
                  <a:pt x="77" y="30"/>
                  <a:pt x="75" y="30"/>
                </a:cubicBezTo>
                <a:cubicBezTo>
                  <a:pt x="64" y="30"/>
                  <a:pt x="64" y="30"/>
                  <a:pt x="64" y="30"/>
                </a:cubicBezTo>
                <a:cubicBezTo>
                  <a:pt x="60" y="30"/>
                  <a:pt x="58" y="33"/>
                  <a:pt x="58" y="35"/>
                </a:cubicBezTo>
                <a:cubicBezTo>
                  <a:pt x="58" y="46"/>
                  <a:pt x="58" y="46"/>
                  <a:pt x="58" y="46"/>
                </a:cubicBezTo>
                <a:cubicBezTo>
                  <a:pt x="58" y="48"/>
                  <a:pt x="60" y="53"/>
                  <a:pt x="64" y="53"/>
                </a:cubicBezTo>
                <a:close/>
                <a:moveTo>
                  <a:pt x="64" y="35"/>
                </a:moveTo>
                <a:cubicBezTo>
                  <a:pt x="75" y="35"/>
                  <a:pt x="75" y="35"/>
                  <a:pt x="75" y="35"/>
                </a:cubicBezTo>
                <a:cubicBezTo>
                  <a:pt x="75" y="46"/>
                  <a:pt x="75" y="46"/>
                  <a:pt x="75" y="46"/>
                </a:cubicBezTo>
                <a:cubicBezTo>
                  <a:pt x="64" y="46"/>
                  <a:pt x="64" y="46"/>
                  <a:pt x="64" y="46"/>
                </a:cubicBezTo>
                <a:cubicBezTo>
                  <a:pt x="64" y="35"/>
                  <a:pt x="64" y="35"/>
                  <a:pt x="64" y="35"/>
                </a:cubicBezTo>
                <a:close/>
                <a:moveTo>
                  <a:pt x="38" y="75"/>
                </a:moveTo>
                <a:cubicBezTo>
                  <a:pt x="49" y="75"/>
                  <a:pt x="49" y="75"/>
                  <a:pt x="49" y="75"/>
                </a:cubicBezTo>
                <a:cubicBezTo>
                  <a:pt x="54" y="75"/>
                  <a:pt x="56" y="73"/>
                  <a:pt x="56" y="69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6"/>
                  <a:pt x="54" y="54"/>
                  <a:pt x="49" y="54"/>
                </a:cubicBezTo>
                <a:cubicBezTo>
                  <a:pt x="38" y="54"/>
                  <a:pt x="38" y="54"/>
                  <a:pt x="38" y="54"/>
                </a:cubicBezTo>
                <a:cubicBezTo>
                  <a:pt x="36" y="54"/>
                  <a:pt x="34" y="56"/>
                  <a:pt x="34" y="58"/>
                </a:cubicBezTo>
                <a:cubicBezTo>
                  <a:pt x="34" y="69"/>
                  <a:pt x="34" y="69"/>
                  <a:pt x="34" y="69"/>
                </a:cubicBezTo>
                <a:cubicBezTo>
                  <a:pt x="34" y="73"/>
                  <a:pt x="36" y="75"/>
                  <a:pt x="38" y="75"/>
                </a:cubicBezTo>
                <a:close/>
                <a:moveTo>
                  <a:pt x="38" y="58"/>
                </a:moveTo>
                <a:cubicBezTo>
                  <a:pt x="49" y="58"/>
                  <a:pt x="49" y="58"/>
                  <a:pt x="49" y="58"/>
                </a:cubicBezTo>
                <a:cubicBezTo>
                  <a:pt x="49" y="69"/>
                  <a:pt x="49" y="69"/>
                  <a:pt x="49" y="69"/>
                </a:cubicBezTo>
                <a:cubicBezTo>
                  <a:pt x="38" y="69"/>
                  <a:pt x="38" y="69"/>
                  <a:pt x="38" y="69"/>
                </a:cubicBezTo>
                <a:cubicBezTo>
                  <a:pt x="38" y="58"/>
                  <a:pt x="38" y="58"/>
                  <a:pt x="38" y="58"/>
                </a:cubicBezTo>
                <a:close/>
                <a:moveTo>
                  <a:pt x="15" y="75"/>
                </a:moveTo>
                <a:cubicBezTo>
                  <a:pt x="26" y="75"/>
                  <a:pt x="26" y="75"/>
                  <a:pt x="26" y="75"/>
                </a:cubicBezTo>
                <a:cubicBezTo>
                  <a:pt x="28" y="75"/>
                  <a:pt x="32" y="73"/>
                  <a:pt x="32" y="69"/>
                </a:cubicBezTo>
                <a:cubicBezTo>
                  <a:pt x="32" y="58"/>
                  <a:pt x="32" y="58"/>
                  <a:pt x="32" y="58"/>
                </a:cubicBezTo>
                <a:cubicBezTo>
                  <a:pt x="32" y="56"/>
                  <a:pt x="28" y="54"/>
                  <a:pt x="26" y="54"/>
                </a:cubicBezTo>
                <a:cubicBezTo>
                  <a:pt x="15" y="54"/>
                  <a:pt x="15" y="54"/>
                  <a:pt x="15" y="54"/>
                </a:cubicBezTo>
                <a:cubicBezTo>
                  <a:pt x="13" y="54"/>
                  <a:pt x="11" y="56"/>
                  <a:pt x="11" y="58"/>
                </a:cubicBezTo>
                <a:cubicBezTo>
                  <a:pt x="11" y="69"/>
                  <a:pt x="11" y="69"/>
                  <a:pt x="11" y="69"/>
                </a:cubicBezTo>
                <a:cubicBezTo>
                  <a:pt x="11" y="73"/>
                  <a:pt x="13" y="75"/>
                  <a:pt x="15" y="75"/>
                </a:cubicBezTo>
                <a:close/>
                <a:moveTo>
                  <a:pt x="15" y="58"/>
                </a:moveTo>
                <a:cubicBezTo>
                  <a:pt x="26" y="58"/>
                  <a:pt x="26" y="58"/>
                  <a:pt x="26" y="58"/>
                </a:cubicBezTo>
                <a:cubicBezTo>
                  <a:pt x="26" y="69"/>
                  <a:pt x="26" y="69"/>
                  <a:pt x="26" y="69"/>
                </a:cubicBezTo>
                <a:cubicBezTo>
                  <a:pt x="15" y="69"/>
                  <a:pt x="15" y="69"/>
                  <a:pt x="15" y="69"/>
                </a:cubicBezTo>
                <a:cubicBezTo>
                  <a:pt x="15" y="58"/>
                  <a:pt x="15" y="58"/>
                  <a:pt x="15" y="58"/>
                </a:cubicBezTo>
                <a:close/>
                <a:moveTo>
                  <a:pt x="64" y="75"/>
                </a:moveTo>
                <a:cubicBezTo>
                  <a:pt x="75" y="75"/>
                  <a:pt x="75" y="75"/>
                  <a:pt x="75" y="75"/>
                </a:cubicBezTo>
                <a:cubicBezTo>
                  <a:pt x="77" y="75"/>
                  <a:pt x="79" y="73"/>
                  <a:pt x="79" y="69"/>
                </a:cubicBezTo>
                <a:cubicBezTo>
                  <a:pt x="79" y="58"/>
                  <a:pt x="79" y="58"/>
                  <a:pt x="79" y="58"/>
                </a:cubicBezTo>
                <a:cubicBezTo>
                  <a:pt x="79" y="56"/>
                  <a:pt x="77" y="54"/>
                  <a:pt x="75" y="54"/>
                </a:cubicBezTo>
                <a:cubicBezTo>
                  <a:pt x="64" y="54"/>
                  <a:pt x="64" y="54"/>
                  <a:pt x="64" y="54"/>
                </a:cubicBezTo>
                <a:cubicBezTo>
                  <a:pt x="60" y="54"/>
                  <a:pt x="58" y="56"/>
                  <a:pt x="58" y="58"/>
                </a:cubicBezTo>
                <a:cubicBezTo>
                  <a:pt x="58" y="69"/>
                  <a:pt x="58" y="69"/>
                  <a:pt x="58" y="69"/>
                </a:cubicBezTo>
                <a:cubicBezTo>
                  <a:pt x="58" y="73"/>
                  <a:pt x="60" y="75"/>
                  <a:pt x="64" y="75"/>
                </a:cubicBezTo>
                <a:close/>
                <a:moveTo>
                  <a:pt x="64" y="58"/>
                </a:moveTo>
                <a:cubicBezTo>
                  <a:pt x="75" y="58"/>
                  <a:pt x="75" y="58"/>
                  <a:pt x="75" y="58"/>
                </a:cubicBezTo>
                <a:cubicBezTo>
                  <a:pt x="75" y="69"/>
                  <a:pt x="75" y="69"/>
                  <a:pt x="75" y="69"/>
                </a:cubicBezTo>
                <a:cubicBezTo>
                  <a:pt x="64" y="69"/>
                  <a:pt x="64" y="69"/>
                  <a:pt x="64" y="69"/>
                </a:cubicBezTo>
                <a:cubicBezTo>
                  <a:pt x="64" y="58"/>
                  <a:pt x="64" y="58"/>
                  <a:pt x="64" y="58"/>
                </a:cubicBezTo>
                <a:close/>
                <a:moveTo>
                  <a:pt x="38" y="99"/>
                </a:moveTo>
                <a:cubicBezTo>
                  <a:pt x="49" y="99"/>
                  <a:pt x="49" y="99"/>
                  <a:pt x="49" y="99"/>
                </a:cubicBezTo>
                <a:cubicBezTo>
                  <a:pt x="54" y="99"/>
                  <a:pt x="56" y="96"/>
                  <a:pt x="56" y="92"/>
                </a:cubicBezTo>
                <a:cubicBezTo>
                  <a:pt x="56" y="84"/>
                  <a:pt x="56" y="84"/>
                  <a:pt x="56" y="84"/>
                </a:cubicBezTo>
                <a:cubicBezTo>
                  <a:pt x="56" y="80"/>
                  <a:pt x="54" y="78"/>
                  <a:pt x="49" y="78"/>
                </a:cubicBezTo>
                <a:cubicBezTo>
                  <a:pt x="38" y="78"/>
                  <a:pt x="38" y="78"/>
                  <a:pt x="38" y="78"/>
                </a:cubicBezTo>
                <a:cubicBezTo>
                  <a:pt x="36" y="78"/>
                  <a:pt x="34" y="80"/>
                  <a:pt x="34" y="84"/>
                </a:cubicBezTo>
                <a:cubicBezTo>
                  <a:pt x="34" y="92"/>
                  <a:pt x="34" y="92"/>
                  <a:pt x="34" y="92"/>
                </a:cubicBezTo>
                <a:cubicBezTo>
                  <a:pt x="34" y="96"/>
                  <a:pt x="36" y="99"/>
                  <a:pt x="38" y="99"/>
                </a:cubicBezTo>
                <a:close/>
                <a:moveTo>
                  <a:pt x="38" y="84"/>
                </a:moveTo>
                <a:cubicBezTo>
                  <a:pt x="49" y="84"/>
                  <a:pt x="49" y="84"/>
                  <a:pt x="49" y="84"/>
                </a:cubicBezTo>
                <a:cubicBezTo>
                  <a:pt x="49" y="92"/>
                  <a:pt x="49" y="92"/>
                  <a:pt x="49" y="92"/>
                </a:cubicBezTo>
                <a:cubicBezTo>
                  <a:pt x="49" y="94"/>
                  <a:pt x="49" y="94"/>
                  <a:pt x="49" y="94"/>
                </a:cubicBezTo>
                <a:cubicBezTo>
                  <a:pt x="38" y="92"/>
                  <a:pt x="38" y="92"/>
                  <a:pt x="38" y="92"/>
                </a:cubicBezTo>
                <a:cubicBezTo>
                  <a:pt x="38" y="84"/>
                  <a:pt x="38" y="84"/>
                  <a:pt x="38" y="84"/>
                </a:cubicBezTo>
                <a:close/>
                <a:moveTo>
                  <a:pt x="15" y="99"/>
                </a:moveTo>
                <a:cubicBezTo>
                  <a:pt x="26" y="99"/>
                  <a:pt x="26" y="99"/>
                  <a:pt x="26" y="99"/>
                </a:cubicBezTo>
                <a:cubicBezTo>
                  <a:pt x="28" y="99"/>
                  <a:pt x="32" y="96"/>
                  <a:pt x="32" y="92"/>
                </a:cubicBezTo>
                <a:cubicBezTo>
                  <a:pt x="32" y="84"/>
                  <a:pt x="32" y="84"/>
                  <a:pt x="32" y="84"/>
                </a:cubicBezTo>
                <a:cubicBezTo>
                  <a:pt x="32" y="80"/>
                  <a:pt x="28" y="78"/>
                  <a:pt x="26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3" y="78"/>
                  <a:pt x="11" y="80"/>
                  <a:pt x="11" y="84"/>
                </a:cubicBezTo>
                <a:cubicBezTo>
                  <a:pt x="11" y="92"/>
                  <a:pt x="11" y="92"/>
                  <a:pt x="11" y="92"/>
                </a:cubicBezTo>
                <a:cubicBezTo>
                  <a:pt x="11" y="96"/>
                  <a:pt x="13" y="99"/>
                  <a:pt x="15" y="99"/>
                </a:cubicBezTo>
                <a:close/>
                <a:moveTo>
                  <a:pt x="15" y="84"/>
                </a:moveTo>
                <a:cubicBezTo>
                  <a:pt x="26" y="84"/>
                  <a:pt x="26" y="84"/>
                  <a:pt x="26" y="84"/>
                </a:cubicBezTo>
                <a:cubicBezTo>
                  <a:pt x="26" y="92"/>
                  <a:pt x="26" y="92"/>
                  <a:pt x="26" y="92"/>
                </a:cubicBezTo>
                <a:cubicBezTo>
                  <a:pt x="26" y="94"/>
                  <a:pt x="26" y="94"/>
                  <a:pt x="26" y="94"/>
                </a:cubicBezTo>
                <a:cubicBezTo>
                  <a:pt x="15" y="92"/>
                  <a:pt x="15" y="92"/>
                  <a:pt x="15" y="92"/>
                </a:cubicBezTo>
                <a:cubicBezTo>
                  <a:pt x="15" y="84"/>
                  <a:pt x="15" y="84"/>
                  <a:pt x="15" y="84"/>
                </a:cubicBezTo>
                <a:close/>
                <a:moveTo>
                  <a:pt x="64" y="99"/>
                </a:moveTo>
                <a:cubicBezTo>
                  <a:pt x="75" y="99"/>
                  <a:pt x="75" y="99"/>
                  <a:pt x="75" y="99"/>
                </a:cubicBezTo>
                <a:cubicBezTo>
                  <a:pt x="77" y="99"/>
                  <a:pt x="79" y="96"/>
                  <a:pt x="79" y="92"/>
                </a:cubicBezTo>
                <a:cubicBezTo>
                  <a:pt x="79" y="84"/>
                  <a:pt x="79" y="84"/>
                  <a:pt x="79" y="84"/>
                </a:cubicBezTo>
                <a:cubicBezTo>
                  <a:pt x="79" y="80"/>
                  <a:pt x="77" y="78"/>
                  <a:pt x="75" y="78"/>
                </a:cubicBezTo>
                <a:cubicBezTo>
                  <a:pt x="64" y="78"/>
                  <a:pt x="64" y="78"/>
                  <a:pt x="64" y="78"/>
                </a:cubicBezTo>
                <a:cubicBezTo>
                  <a:pt x="60" y="78"/>
                  <a:pt x="58" y="80"/>
                  <a:pt x="58" y="84"/>
                </a:cubicBezTo>
                <a:cubicBezTo>
                  <a:pt x="58" y="92"/>
                  <a:pt x="58" y="92"/>
                  <a:pt x="58" y="92"/>
                </a:cubicBezTo>
                <a:cubicBezTo>
                  <a:pt x="58" y="96"/>
                  <a:pt x="60" y="99"/>
                  <a:pt x="64" y="99"/>
                </a:cubicBezTo>
                <a:close/>
                <a:moveTo>
                  <a:pt x="64" y="84"/>
                </a:moveTo>
                <a:cubicBezTo>
                  <a:pt x="75" y="84"/>
                  <a:pt x="75" y="84"/>
                  <a:pt x="75" y="84"/>
                </a:cubicBezTo>
                <a:cubicBezTo>
                  <a:pt x="75" y="92"/>
                  <a:pt x="75" y="92"/>
                  <a:pt x="75" y="92"/>
                </a:cubicBezTo>
                <a:cubicBezTo>
                  <a:pt x="75" y="94"/>
                  <a:pt x="75" y="94"/>
                  <a:pt x="75" y="94"/>
                </a:cubicBezTo>
                <a:cubicBezTo>
                  <a:pt x="64" y="92"/>
                  <a:pt x="64" y="92"/>
                  <a:pt x="64" y="92"/>
                </a:cubicBezTo>
                <a:cubicBezTo>
                  <a:pt x="64" y="84"/>
                  <a:pt x="64" y="84"/>
                  <a:pt x="64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9831F497-B0AF-2AF1-4410-D49699F6ACC1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5780088"/>
            <a:ext cx="228600" cy="254000"/>
          </a:xfrm>
          <a:custGeom>
            <a:avLst/>
            <a:gdLst>
              <a:gd name="T0" fmla="*/ 0 w 144"/>
              <a:gd name="T1" fmla="*/ 25 h 160"/>
              <a:gd name="T2" fmla="*/ 0 w 144"/>
              <a:gd name="T3" fmla="*/ 135 h 160"/>
              <a:gd name="T4" fmla="*/ 144 w 144"/>
              <a:gd name="T5" fmla="*/ 134 h 160"/>
              <a:gd name="T6" fmla="*/ 138 w 144"/>
              <a:gd name="T7" fmla="*/ 99 h 160"/>
              <a:gd name="T8" fmla="*/ 137 w 144"/>
              <a:gd name="T9" fmla="*/ 102 h 160"/>
              <a:gd name="T10" fmla="*/ 134 w 144"/>
              <a:gd name="T11" fmla="*/ 105 h 160"/>
              <a:gd name="T12" fmla="*/ 129 w 144"/>
              <a:gd name="T13" fmla="*/ 107 h 160"/>
              <a:gd name="T14" fmla="*/ 126 w 144"/>
              <a:gd name="T15" fmla="*/ 110 h 160"/>
              <a:gd name="T16" fmla="*/ 98 w 144"/>
              <a:gd name="T17" fmla="*/ 117 h 160"/>
              <a:gd name="T18" fmla="*/ 91 w 144"/>
              <a:gd name="T19" fmla="*/ 118 h 160"/>
              <a:gd name="T20" fmla="*/ 79 w 144"/>
              <a:gd name="T21" fmla="*/ 119 h 160"/>
              <a:gd name="T22" fmla="*/ 61 w 144"/>
              <a:gd name="T23" fmla="*/ 119 h 160"/>
              <a:gd name="T24" fmla="*/ 52 w 144"/>
              <a:gd name="T25" fmla="*/ 118 h 160"/>
              <a:gd name="T26" fmla="*/ 22 w 144"/>
              <a:gd name="T27" fmla="*/ 111 h 160"/>
              <a:gd name="T28" fmla="*/ 17 w 144"/>
              <a:gd name="T29" fmla="*/ 110 h 160"/>
              <a:gd name="T30" fmla="*/ 12 w 144"/>
              <a:gd name="T31" fmla="*/ 106 h 160"/>
              <a:gd name="T32" fmla="*/ 9 w 144"/>
              <a:gd name="T33" fmla="*/ 104 h 160"/>
              <a:gd name="T34" fmla="*/ 6 w 144"/>
              <a:gd name="T35" fmla="*/ 101 h 160"/>
              <a:gd name="T36" fmla="*/ 6 w 144"/>
              <a:gd name="T37" fmla="*/ 98 h 160"/>
              <a:gd name="T38" fmla="*/ 6 w 144"/>
              <a:gd name="T39" fmla="*/ 73 h 160"/>
              <a:gd name="T40" fmla="*/ 72 w 144"/>
              <a:gd name="T41" fmla="*/ 90 h 160"/>
              <a:gd name="T42" fmla="*/ 138 w 144"/>
              <a:gd name="T43" fmla="*/ 95 h 160"/>
              <a:gd name="T44" fmla="*/ 138 w 144"/>
              <a:gd name="T45" fmla="*/ 99 h 160"/>
              <a:gd name="T46" fmla="*/ 138 w 144"/>
              <a:gd name="T47" fmla="*/ 61 h 160"/>
              <a:gd name="T48" fmla="*/ 138 w 144"/>
              <a:gd name="T49" fmla="*/ 65 h 160"/>
              <a:gd name="T50" fmla="*/ 137 w 144"/>
              <a:gd name="T51" fmla="*/ 67 h 160"/>
              <a:gd name="T52" fmla="*/ 133 w 144"/>
              <a:gd name="T53" fmla="*/ 71 h 160"/>
              <a:gd name="T54" fmla="*/ 129 w 144"/>
              <a:gd name="T55" fmla="*/ 73 h 160"/>
              <a:gd name="T56" fmla="*/ 122 w 144"/>
              <a:gd name="T57" fmla="*/ 76 h 160"/>
              <a:gd name="T58" fmla="*/ 98 w 144"/>
              <a:gd name="T59" fmla="*/ 83 h 160"/>
              <a:gd name="T60" fmla="*/ 85 w 144"/>
              <a:gd name="T61" fmla="*/ 84 h 160"/>
              <a:gd name="T62" fmla="*/ 72 w 144"/>
              <a:gd name="T63" fmla="*/ 84 h 160"/>
              <a:gd name="T64" fmla="*/ 59 w 144"/>
              <a:gd name="T65" fmla="*/ 84 h 160"/>
              <a:gd name="T66" fmla="*/ 46 w 144"/>
              <a:gd name="T67" fmla="*/ 83 h 160"/>
              <a:gd name="T68" fmla="*/ 22 w 144"/>
              <a:gd name="T69" fmla="*/ 76 h 160"/>
              <a:gd name="T70" fmla="*/ 15 w 144"/>
              <a:gd name="T71" fmla="*/ 73 h 160"/>
              <a:gd name="T72" fmla="*/ 11 w 144"/>
              <a:gd name="T73" fmla="*/ 71 h 160"/>
              <a:gd name="T74" fmla="*/ 9 w 144"/>
              <a:gd name="T75" fmla="*/ 67 h 160"/>
              <a:gd name="T76" fmla="*/ 6 w 144"/>
              <a:gd name="T77" fmla="*/ 65 h 160"/>
              <a:gd name="T78" fmla="*/ 6 w 144"/>
              <a:gd name="T79" fmla="*/ 61 h 160"/>
              <a:gd name="T80" fmla="*/ 7 w 144"/>
              <a:gd name="T81" fmla="*/ 40 h 160"/>
              <a:gd name="T82" fmla="*/ 11 w 144"/>
              <a:gd name="T83" fmla="*/ 42 h 160"/>
              <a:gd name="T84" fmla="*/ 18 w 144"/>
              <a:gd name="T85" fmla="*/ 47 h 160"/>
              <a:gd name="T86" fmla="*/ 24 w 144"/>
              <a:gd name="T87" fmla="*/ 48 h 160"/>
              <a:gd name="T88" fmla="*/ 35 w 144"/>
              <a:gd name="T89" fmla="*/ 52 h 160"/>
              <a:gd name="T90" fmla="*/ 42 w 144"/>
              <a:gd name="T91" fmla="*/ 53 h 160"/>
              <a:gd name="T92" fmla="*/ 55 w 144"/>
              <a:gd name="T93" fmla="*/ 54 h 160"/>
              <a:gd name="T94" fmla="*/ 65 w 144"/>
              <a:gd name="T95" fmla="*/ 55 h 160"/>
              <a:gd name="T96" fmla="*/ 82 w 144"/>
              <a:gd name="T97" fmla="*/ 55 h 160"/>
              <a:gd name="T98" fmla="*/ 96 w 144"/>
              <a:gd name="T99" fmla="*/ 54 h 160"/>
              <a:gd name="T100" fmla="*/ 104 w 144"/>
              <a:gd name="T101" fmla="*/ 53 h 160"/>
              <a:gd name="T102" fmla="*/ 115 w 144"/>
              <a:gd name="T103" fmla="*/ 51 h 160"/>
              <a:gd name="T104" fmla="*/ 121 w 144"/>
              <a:gd name="T105" fmla="*/ 48 h 160"/>
              <a:gd name="T106" fmla="*/ 129 w 144"/>
              <a:gd name="T107" fmla="*/ 45 h 160"/>
              <a:gd name="T108" fmla="*/ 134 w 144"/>
              <a:gd name="T109" fmla="*/ 42 h 160"/>
              <a:gd name="T110" fmla="*/ 138 w 144"/>
              <a:gd name="T111" fmla="*/ 39 h 160"/>
              <a:gd name="T112" fmla="*/ 72 w 144"/>
              <a:gd name="T113" fmla="*/ 49 h 160"/>
              <a:gd name="T114" fmla="*/ 138 w 144"/>
              <a:gd name="T115" fmla="*/ 132 h 160"/>
              <a:gd name="T116" fmla="*/ 6 w 144"/>
              <a:gd name="T117" fmla="*/ 134 h 160"/>
              <a:gd name="T118" fmla="*/ 6 w 144"/>
              <a:gd name="T119" fmla="*/ 108 h 160"/>
              <a:gd name="T120" fmla="*/ 135 w 144"/>
              <a:gd name="T121" fmla="*/ 111 h 160"/>
              <a:gd name="T122" fmla="*/ 138 w 144"/>
              <a:gd name="T123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4" h="160">
                <a:moveTo>
                  <a:pt x="144" y="25"/>
                </a:moveTo>
                <a:cubicBezTo>
                  <a:pt x="140" y="12"/>
                  <a:pt x="115" y="0"/>
                  <a:pt x="72" y="0"/>
                </a:cubicBezTo>
                <a:cubicBezTo>
                  <a:pt x="29" y="0"/>
                  <a:pt x="4" y="12"/>
                  <a:pt x="0" y="25"/>
                </a:cubicBezTo>
                <a:cubicBezTo>
                  <a:pt x="0" y="25"/>
                  <a:pt x="0" y="25"/>
                  <a:pt x="0" y="27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35"/>
                  <a:pt x="0" y="135"/>
                  <a:pt x="0" y="135"/>
                </a:cubicBezTo>
                <a:cubicBezTo>
                  <a:pt x="4" y="149"/>
                  <a:pt x="34" y="160"/>
                  <a:pt x="72" y="160"/>
                </a:cubicBezTo>
                <a:cubicBezTo>
                  <a:pt x="110" y="160"/>
                  <a:pt x="140" y="149"/>
                  <a:pt x="144" y="135"/>
                </a:cubicBezTo>
                <a:cubicBezTo>
                  <a:pt x="144" y="134"/>
                  <a:pt x="144" y="134"/>
                  <a:pt x="144" y="134"/>
                </a:cubicBezTo>
                <a:cubicBezTo>
                  <a:pt x="144" y="27"/>
                  <a:pt x="144" y="27"/>
                  <a:pt x="144" y="27"/>
                </a:cubicBezTo>
                <a:cubicBezTo>
                  <a:pt x="144" y="25"/>
                  <a:pt x="144" y="25"/>
                  <a:pt x="144" y="25"/>
                </a:cubicBezTo>
                <a:close/>
                <a:moveTo>
                  <a:pt x="138" y="99"/>
                </a:moveTo>
                <a:cubicBezTo>
                  <a:pt x="138" y="100"/>
                  <a:pt x="138" y="100"/>
                  <a:pt x="138" y="100"/>
                </a:cubicBezTo>
                <a:cubicBezTo>
                  <a:pt x="138" y="100"/>
                  <a:pt x="138" y="100"/>
                  <a:pt x="138" y="101"/>
                </a:cubicBezTo>
                <a:cubicBezTo>
                  <a:pt x="137" y="101"/>
                  <a:pt x="137" y="101"/>
                  <a:pt x="137" y="102"/>
                </a:cubicBezTo>
                <a:cubicBezTo>
                  <a:pt x="137" y="102"/>
                  <a:pt x="137" y="102"/>
                  <a:pt x="137" y="102"/>
                </a:cubicBezTo>
                <a:cubicBezTo>
                  <a:pt x="135" y="104"/>
                  <a:pt x="135" y="104"/>
                  <a:pt x="135" y="104"/>
                </a:cubicBezTo>
                <a:cubicBezTo>
                  <a:pt x="134" y="104"/>
                  <a:pt x="134" y="105"/>
                  <a:pt x="134" y="105"/>
                </a:cubicBezTo>
                <a:cubicBezTo>
                  <a:pt x="134" y="105"/>
                  <a:pt x="133" y="105"/>
                  <a:pt x="133" y="106"/>
                </a:cubicBezTo>
                <a:cubicBezTo>
                  <a:pt x="132" y="106"/>
                  <a:pt x="132" y="106"/>
                  <a:pt x="132" y="106"/>
                </a:cubicBezTo>
                <a:cubicBezTo>
                  <a:pt x="132" y="107"/>
                  <a:pt x="131" y="107"/>
                  <a:pt x="129" y="107"/>
                </a:cubicBezTo>
                <a:cubicBezTo>
                  <a:pt x="129" y="108"/>
                  <a:pt x="129" y="108"/>
                  <a:pt x="129" y="108"/>
                </a:cubicBezTo>
                <a:cubicBezTo>
                  <a:pt x="128" y="108"/>
                  <a:pt x="127" y="108"/>
                  <a:pt x="127" y="110"/>
                </a:cubicBezTo>
                <a:cubicBezTo>
                  <a:pt x="126" y="110"/>
                  <a:pt x="126" y="110"/>
                  <a:pt x="126" y="110"/>
                </a:cubicBezTo>
                <a:cubicBezTo>
                  <a:pt x="125" y="110"/>
                  <a:pt x="123" y="111"/>
                  <a:pt x="122" y="111"/>
                </a:cubicBezTo>
                <a:cubicBezTo>
                  <a:pt x="122" y="111"/>
                  <a:pt x="122" y="111"/>
                  <a:pt x="122" y="111"/>
                </a:cubicBezTo>
                <a:cubicBezTo>
                  <a:pt x="116" y="113"/>
                  <a:pt x="108" y="116"/>
                  <a:pt x="98" y="117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6" y="118"/>
                  <a:pt x="94" y="118"/>
                  <a:pt x="92" y="118"/>
                </a:cubicBezTo>
                <a:cubicBezTo>
                  <a:pt x="91" y="118"/>
                  <a:pt x="91" y="118"/>
                  <a:pt x="91" y="118"/>
                </a:cubicBezTo>
                <a:cubicBezTo>
                  <a:pt x="89" y="118"/>
                  <a:pt x="88" y="118"/>
                  <a:pt x="85" y="119"/>
                </a:cubicBezTo>
                <a:cubicBezTo>
                  <a:pt x="85" y="119"/>
                  <a:pt x="84" y="119"/>
                  <a:pt x="83" y="119"/>
                </a:cubicBezTo>
                <a:cubicBezTo>
                  <a:pt x="82" y="119"/>
                  <a:pt x="80" y="119"/>
                  <a:pt x="79" y="119"/>
                </a:cubicBezTo>
                <a:cubicBezTo>
                  <a:pt x="77" y="119"/>
                  <a:pt x="74" y="119"/>
                  <a:pt x="72" y="119"/>
                </a:cubicBezTo>
                <a:cubicBezTo>
                  <a:pt x="70" y="119"/>
                  <a:pt x="67" y="119"/>
                  <a:pt x="65" y="119"/>
                </a:cubicBezTo>
                <a:cubicBezTo>
                  <a:pt x="64" y="119"/>
                  <a:pt x="62" y="119"/>
                  <a:pt x="61" y="119"/>
                </a:cubicBezTo>
                <a:cubicBezTo>
                  <a:pt x="60" y="119"/>
                  <a:pt x="59" y="119"/>
                  <a:pt x="59" y="119"/>
                </a:cubicBezTo>
                <a:cubicBezTo>
                  <a:pt x="56" y="118"/>
                  <a:pt x="55" y="118"/>
                  <a:pt x="53" y="118"/>
                </a:cubicBezTo>
                <a:cubicBezTo>
                  <a:pt x="53" y="118"/>
                  <a:pt x="53" y="118"/>
                  <a:pt x="52" y="118"/>
                </a:cubicBezTo>
                <a:cubicBezTo>
                  <a:pt x="50" y="118"/>
                  <a:pt x="48" y="118"/>
                  <a:pt x="46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36" y="116"/>
                  <a:pt x="28" y="113"/>
                  <a:pt x="22" y="111"/>
                </a:cubicBezTo>
                <a:cubicBezTo>
                  <a:pt x="22" y="111"/>
                  <a:pt x="22" y="111"/>
                  <a:pt x="22" y="111"/>
                </a:cubicBezTo>
                <a:cubicBezTo>
                  <a:pt x="21" y="111"/>
                  <a:pt x="19" y="110"/>
                  <a:pt x="18" y="110"/>
                </a:cubicBezTo>
                <a:cubicBezTo>
                  <a:pt x="18" y="110"/>
                  <a:pt x="18" y="110"/>
                  <a:pt x="17" y="110"/>
                </a:cubicBezTo>
                <a:cubicBezTo>
                  <a:pt x="17" y="108"/>
                  <a:pt x="16" y="108"/>
                  <a:pt x="15" y="108"/>
                </a:cubicBezTo>
                <a:cubicBezTo>
                  <a:pt x="15" y="107"/>
                  <a:pt x="15" y="107"/>
                  <a:pt x="15" y="107"/>
                </a:cubicBezTo>
                <a:cubicBezTo>
                  <a:pt x="13" y="107"/>
                  <a:pt x="12" y="107"/>
                  <a:pt x="12" y="106"/>
                </a:cubicBezTo>
                <a:cubicBezTo>
                  <a:pt x="11" y="106"/>
                  <a:pt x="11" y="106"/>
                  <a:pt x="11" y="106"/>
                </a:cubicBezTo>
                <a:cubicBezTo>
                  <a:pt x="11" y="105"/>
                  <a:pt x="10" y="105"/>
                  <a:pt x="10" y="105"/>
                </a:cubicBezTo>
                <a:cubicBezTo>
                  <a:pt x="10" y="105"/>
                  <a:pt x="10" y="104"/>
                  <a:pt x="9" y="104"/>
                </a:cubicBezTo>
                <a:cubicBezTo>
                  <a:pt x="9" y="104"/>
                  <a:pt x="9" y="104"/>
                  <a:pt x="9" y="102"/>
                </a:cubicBezTo>
                <a:cubicBezTo>
                  <a:pt x="7" y="102"/>
                  <a:pt x="7" y="102"/>
                  <a:pt x="7" y="102"/>
                </a:cubicBezTo>
                <a:cubicBezTo>
                  <a:pt x="7" y="101"/>
                  <a:pt x="7" y="101"/>
                  <a:pt x="6" y="101"/>
                </a:cubicBezTo>
                <a:cubicBezTo>
                  <a:pt x="6" y="100"/>
                  <a:pt x="6" y="100"/>
                  <a:pt x="6" y="100"/>
                </a:cubicBezTo>
                <a:cubicBezTo>
                  <a:pt x="6" y="99"/>
                  <a:pt x="6" y="99"/>
                  <a:pt x="6" y="99"/>
                </a:cubicBezTo>
                <a:cubicBezTo>
                  <a:pt x="6" y="98"/>
                  <a:pt x="6" y="98"/>
                  <a:pt x="6" y="98"/>
                </a:cubicBezTo>
                <a:cubicBezTo>
                  <a:pt x="6" y="96"/>
                  <a:pt x="6" y="96"/>
                  <a:pt x="6" y="96"/>
                </a:cubicBezTo>
                <a:cubicBezTo>
                  <a:pt x="6" y="95"/>
                  <a:pt x="6" y="95"/>
                  <a:pt x="6" y="95"/>
                </a:cubicBezTo>
                <a:cubicBezTo>
                  <a:pt x="6" y="73"/>
                  <a:pt x="6" y="73"/>
                  <a:pt x="6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6" y="75"/>
                  <a:pt x="7" y="75"/>
                  <a:pt x="7" y="76"/>
                </a:cubicBezTo>
                <a:cubicBezTo>
                  <a:pt x="19" y="84"/>
                  <a:pt x="41" y="90"/>
                  <a:pt x="72" y="90"/>
                </a:cubicBezTo>
                <a:cubicBezTo>
                  <a:pt x="103" y="90"/>
                  <a:pt x="125" y="84"/>
                  <a:pt x="135" y="76"/>
                </a:cubicBezTo>
                <a:cubicBezTo>
                  <a:pt x="137" y="75"/>
                  <a:pt x="138" y="75"/>
                  <a:pt x="138" y="73"/>
                </a:cubicBezTo>
                <a:cubicBezTo>
                  <a:pt x="138" y="95"/>
                  <a:pt x="138" y="95"/>
                  <a:pt x="138" y="95"/>
                </a:cubicBezTo>
                <a:cubicBezTo>
                  <a:pt x="138" y="96"/>
                  <a:pt x="138" y="96"/>
                  <a:pt x="138" y="96"/>
                </a:cubicBezTo>
                <a:cubicBezTo>
                  <a:pt x="138" y="98"/>
                  <a:pt x="138" y="98"/>
                  <a:pt x="138" y="98"/>
                </a:cubicBezTo>
                <a:cubicBezTo>
                  <a:pt x="138" y="99"/>
                  <a:pt x="138" y="99"/>
                  <a:pt x="138" y="99"/>
                </a:cubicBezTo>
                <a:close/>
                <a:moveTo>
                  <a:pt x="138" y="39"/>
                </a:moveTo>
                <a:cubicBezTo>
                  <a:pt x="138" y="60"/>
                  <a:pt x="138" y="60"/>
                  <a:pt x="138" y="60"/>
                </a:cubicBezTo>
                <a:cubicBezTo>
                  <a:pt x="138" y="61"/>
                  <a:pt x="138" y="61"/>
                  <a:pt x="138" y="61"/>
                </a:cubicBezTo>
                <a:cubicBezTo>
                  <a:pt x="138" y="63"/>
                  <a:pt x="138" y="63"/>
                  <a:pt x="138" y="63"/>
                </a:cubicBezTo>
                <a:cubicBezTo>
                  <a:pt x="138" y="64"/>
                  <a:pt x="138" y="64"/>
                  <a:pt x="138" y="64"/>
                </a:cubicBezTo>
                <a:cubicBezTo>
                  <a:pt x="138" y="65"/>
                  <a:pt x="138" y="65"/>
                  <a:pt x="138" y="65"/>
                </a:cubicBezTo>
                <a:cubicBezTo>
                  <a:pt x="138" y="66"/>
                  <a:pt x="138" y="66"/>
                  <a:pt x="138" y="66"/>
                </a:cubicBezTo>
                <a:cubicBezTo>
                  <a:pt x="137" y="66"/>
                  <a:pt x="137" y="66"/>
                  <a:pt x="137" y="67"/>
                </a:cubicBezTo>
                <a:cubicBezTo>
                  <a:pt x="137" y="67"/>
                  <a:pt x="137" y="67"/>
                  <a:pt x="137" y="67"/>
                </a:cubicBezTo>
                <a:cubicBezTo>
                  <a:pt x="135" y="69"/>
                  <a:pt x="135" y="69"/>
                  <a:pt x="135" y="69"/>
                </a:cubicBezTo>
                <a:cubicBezTo>
                  <a:pt x="134" y="69"/>
                  <a:pt x="134" y="70"/>
                  <a:pt x="134" y="70"/>
                </a:cubicBezTo>
                <a:cubicBezTo>
                  <a:pt x="133" y="71"/>
                  <a:pt x="133" y="71"/>
                  <a:pt x="133" y="71"/>
                </a:cubicBezTo>
                <a:cubicBezTo>
                  <a:pt x="132" y="71"/>
                  <a:pt x="132" y="71"/>
                  <a:pt x="132" y="71"/>
                </a:cubicBezTo>
                <a:cubicBezTo>
                  <a:pt x="132" y="72"/>
                  <a:pt x="131" y="72"/>
                  <a:pt x="129" y="72"/>
                </a:cubicBezTo>
                <a:cubicBezTo>
                  <a:pt x="129" y="73"/>
                  <a:pt x="129" y="73"/>
                  <a:pt x="129" y="73"/>
                </a:cubicBezTo>
                <a:cubicBezTo>
                  <a:pt x="128" y="73"/>
                  <a:pt x="127" y="75"/>
                  <a:pt x="127" y="75"/>
                </a:cubicBezTo>
                <a:cubicBezTo>
                  <a:pt x="126" y="75"/>
                  <a:pt x="126" y="75"/>
                  <a:pt x="126" y="75"/>
                </a:cubicBezTo>
                <a:cubicBezTo>
                  <a:pt x="125" y="75"/>
                  <a:pt x="123" y="76"/>
                  <a:pt x="122" y="76"/>
                </a:cubicBezTo>
                <a:cubicBezTo>
                  <a:pt x="122" y="76"/>
                  <a:pt x="122" y="76"/>
                  <a:pt x="122" y="76"/>
                </a:cubicBezTo>
                <a:cubicBezTo>
                  <a:pt x="116" y="80"/>
                  <a:pt x="108" y="81"/>
                  <a:pt x="98" y="83"/>
                </a:cubicBezTo>
                <a:cubicBezTo>
                  <a:pt x="98" y="83"/>
                  <a:pt x="98" y="83"/>
                  <a:pt x="98" y="83"/>
                </a:cubicBezTo>
                <a:cubicBezTo>
                  <a:pt x="96" y="83"/>
                  <a:pt x="94" y="83"/>
                  <a:pt x="92" y="83"/>
                </a:cubicBezTo>
                <a:cubicBezTo>
                  <a:pt x="91" y="83"/>
                  <a:pt x="91" y="83"/>
                  <a:pt x="91" y="83"/>
                </a:cubicBezTo>
                <a:cubicBezTo>
                  <a:pt x="89" y="83"/>
                  <a:pt x="88" y="84"/>
                  <a:pt x="85" y="84"/>
                </a:cubicBezTo>
                <a:cubicBezTo>
                  <a:pt x="85" y="84"/>
                  <a:pt x="84" y="84"/>
                  <a:pt x="83" y="84"/>
                </a:cubicBezTo>
                <a:cubicBezTo>
                  <a:pt x="82" y="84"/>
                  <a:pt x="80" y="84"/>
                  <a:pt x="79" y="84"/>
                </a:cubicBezTo>
                <a:cubicBezTo>
                  <a:pt x="77" y="84"/>
                  <a:pt x="74" y="84"/>
                  <a:pt x="72" y="84"/>
                </a:cubicBezTo>
                <a:cubicBezTo>
                  <a:pt x="70" y="84"/>
                  <a:pt x="67" y="84"/>
                  <a:pt x="65" y="84"/>
                </a:cubicBezTo>
                <a:cubicBezTo>
                  <a:pt x="64" y="84"/>
                  <a:pt x="62" y="84"/>
                  <a:pt x="61" y="84"/>
                </a:cubicBezTo>
                <a:cubicBezTo>
                  <a:pt x="60" y="84"/>
                  <a:pt x="59" y="84"/>
                  <a:pt x="59" y="84"/>
                </a:cubicBezTo>
                <a:cubicBezTo>
                  <a:pt x="56" y="84"/>
                  <a:pt x="55" y="83"/>
                  <a:pt x="53" y="83"/>
                </a:cubicBezTo>
                <a:cubicBezTo>
                  <a:pt x="53" y="83"/>
                  <a:pt x="53" y="83"/>
                  <a:pt x="52" y="83"/>
                </a:cubicBezTo>
                <a:cubicBezTo>
                  <a:pt x="50" y="83"/>
                  <a:pt x="48" y="83"/>
                  <a:pt x="46" y="83"/>
                </a:cubicBezTo>
                <a:cubicBezTo>
                  <a:pt x="46" y="83"/>
                  <a:pt x="46" y="83"/>
                  <a:pt x="46" y="83"/>
                </a:cubicBezTo>
                <a:cubicBezTo>
                  <a:pt x="36" y="81"/>
                  <a:pt x="28" y="80"/>
                  <a:pt x="22" y="76"/>
                </a:cubicBezTo>
                <a:cubicBezTo>
                  <a:pt x="22" y="76"/>
                  <a:pt x="22" y="76"/>
                  <a:pt x="22" y="76"/>
                </a:cubicBezTo>
                <a:cubicBezTo>
                  <a:pt x="21" y="76"/>
                  <a:pt x="19" y="75"/>
                  <a:pt x="18" y="75"/>
                </a:cubicBezTo>
                <a:cubicBezTo>
                  <a:pt x="18" y="75"/>
                  <a:pt x="18" y="75"/>
                  <a:pt x="17" y="75"/>
                </a:cubicBezTo>
                <a:cubicBezTo>
                  <a:pt x="17" y="75"/>
                  <a:pt x="16" y="73"/>
                  <a:pt x="15" y="73"/>
                </a:cubicBezTo>
                <a:cubicBezTo>
                  <a:pt x="15" y="73"/>
                  <a:pt x="15" y="73"/>
                  <a:pt x="15" y="72"/>
                </a:cubicBezTo>
                <a:cubicBezTo>
                  <a:pt x="13" y="72"/>
                  <a:pt x="12" y="72"/>
                  <a:pt x="12" y="71"/>
                </a:cubicBezTo>
                <a:cubicBezTo>
                  <a:pt x="11" y="71"/>
                  <a:pt x="11" y="71"/>
                  <a:pt x="11" y="71"/>
                </a:cubicBezTo>
                <a:cubicBezTo>
                  <a:pt x="10" y="70"/>
                  <a:pt x="10" y="70"/>
                  <a:pt x="10" y="70"/>
                </a:cubicBezTo>
                <a:cubicBezTo>
                  <a:pt x="10" y="70"/>
                  <a:pt x="10" y="69"/>
                  <a:pt x="9" y="69"/>
                </a:cubicBezTo>
                <a:cubicBezTo>
                  <a:pt x="9" y="69"/>
                  <a:pt x="9" y="69"/>
                  <a:pt x="9" y="67"/>
                </a:cubicBezTo>
                <a:cubicBezTo>
                  <a:pt x="7" y="67"/>
                  <a:pt x="7" y="67"/>
                  <a:pt x="7" y="67"/>
                </a:cubicBezTo>
                <a:cubicBezTo>
                  <a:pt x="7" y="66"/>
                  <a:pt x="7" y="66"/>
                  <a:pt x="6" y="66"/>
                </a:cubicBezTo>
                <a:cubicBezTo>
                  <a:pt x="6" y="65"/>
                  <a:pt x="6" y="65"/>
                  <a:pt x="6" y="65"/>
                </a:cubicBezTo>
                <a:cubicBezTo>
                  <a:pt x="6" y="64"/>
                  <a:pt x="6" y="64"/>
                  <a:pt x="6" y="64"/>
                </a:cubicBezTo>
                <a:cubicBezTo>
                  <a:pt x="6" y="63"/>
                  <a:pt x="6" y="63"/>
                  <a:pt x="6" y="63"/>
                </a:cubicBezTo>
                <a:cubicBezTo>
                  <a:pt x="6" y="61"/>
                  <a:pt x="6" y="61"/>
                  <a:pt x="6" y="61"/>
                </a:cubicBezTo>
                <a:cubicBezTo>
                  <a:pt x="6" y="60"/>
                  <a:pt x="6" y="60"/>
                  <a:pt x="6" y="60"/>
                </a:cubicBezTo>
                <a:cubicBezTo>
                  <a:pt x="6" y="39"/>
                  <a:pt x="6" y="39"/>
                  <a:pt x="6" y="39"/>
                </a:cubicBezTo>
                <a:cubicBezTo>
                  <a:pt x="6" y="40"/>
                  <a:pt x="6" y="40"/>
                  <a:pt x="7" y="40"/>
                </a:cubicBezTo>
                <a:cubicBezTo>
                  <a:pt x="7" y="40"/>
                  <a:pt x="7" y="40"/>
                  <a:pt x="7" y="40"/>
                </a:cubicBezTo>
                <a:cubicBezTo>
                  <a:pt x="9" y="41"/>
                  <a:pt x="10" y="42"/>
                  <a:pt x="10" y="42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2" y="43"/>
                  <a:pt x="13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16" y="46"/>
                  <a:pt x="17" y="46"/>
                  <a:pt x="18" y="47"/>
                </a:cubicBezTo>
                <a:cubicBezTo>
                  <a:pt x="18" y="47"/>
                  <a:pt x="18" y="47"/>
                  <a:pt x="18" y="47"/>
                </a:cubicBezTo>
                <a:cubicBezTo>
                  <a:pt x="19" y="47"/>
                  <a:pt x="22" y="48"/>
                  <a:pt x="23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5" y="49"/>
                  <a:pt x="27" y="49"/>
                  <a:pt x="28" y="49"/>
                </a:cubicBezTo>
                <a:cubicBezTo>
                  <a:pt x="28" y="51"/>
                  <a:pt x="29" y="51"/>
                  <a:pt x="29" y="51"/>
                </a:cubicBezTo>
                <a:cubicBezTo>
                  <a:pt x="31" y="51"/>
                  <a:pt x="33" y="52"/>
                  <a:pt x="35" y="52"/>
                </a:cubicBezTo>
                <a:cubicBezTo>
                  <a:pt x="35" y="52"/>
                  <a:pt x="35" y="52"/>
                  <a:pt x="35" y="52"/>
                </a:cubicBezTo>
                <a:cubicBezTo>
                  <a:pt x="37" y="52"/>
                  <a:pt x="39" y="53"/>
                  <a:pt x="40" y="53"/>
                </a:cubicBezTo>
                <a:cubicBezTo>
                  <a:pt x="41" y="53"/>
                  <a:pt x="41" y="53"/>
                  <a:pt x="42" y="53"/>
                </a:cubicBezTo>
                <a:cubicBezTo>
                  <a:pt x="43" y="53"/>
                  <a:pt x="46" y="54"/>
                  <a:pt x="47" y="54"/>
                </a:cubicBezTo>
                <a:cubicBezTo>
                  <a:pt x="48" y="54"/>
                  <a:pt x="48" y="54"/>
                  <a:pt x="48" y="54"/>
                </a:cubicBezTo>
                <a:cubicBezTo>
                  <a:pt x="50" y="54"/>
                  <a:pt x="53" y="54"/>
                  <a:pt x="55" y="54"/>
                </a:cubicBezTo>
                <a:cubicBezTo>
                  <a:pt x="55" y="54"/>
                  <a:pt x="56" y="54"/>
                  <a:pt x="56" y="55"/>
                </a:cubicBezTo>
                <a:cubicBezTo>
                  <a:pt x="59" y="55"/>
                  <a:pt x="60" y="55"/>
                  <a:pt x="62" y="55"/>
                </a:cubicBezTo>
                <a:cubicBezTo>
                  <a:pt x="62" y="55"/>
                  <a:pt x="64" y="55"/>
                  <a:pt x="65" y="55"/>
                </a:cubicBezTo>
                <a:cubicBezTo>
                  <a:pt x="67" y="55"/>
                  <a:pt x="70" y="55"/>
                  <a:pt x="72" y="55"/>
                </a:cubicBezTo>
                <a:cubicBezTo>
                  <a:pt x="74" y="55"/>
                  <a:pt x="77" y="55"/>
                  <a:pt x="79" y="55"/>
                </a:cubicBezTo>
                <a:cubicBezTo>
                  <a:pt x="80" y="55"/>
                  <a:pt x="82" y="55"/>
                  <a:pt x="82" y="55"/>
                </a:cubicBezTo>
                <a:cubicBezTo>
                  <a:pt x="84" y="55"/>
                  <a:pt x="85" y="55"/>
                  <a:pt x="88" y="55"/>
                </a:cubicBezTo>
                <a:cubicBezTo>
                  <a:pt x="88" y="54"/>
                  <a:pt x="89" y="54"/>
                  <a:pt x="89" y="54"/>
                </a:cubicBezTo>
                <a:cubicBezTo>
                  <a:pt x="91" y="54"/>
                  <a:pt x="94" y="54"/>
                  <a:pt x="96" y="54"/>
                </a:cubicBezTo>
                <a:cubicBezTo>
                  <a:pt x="97" y="54"/>
                  <a:pt x="97" y="54"/>
                  <a:pt x="97" y="54"/>
                </a:cubicBezTo>
                <a:cubicBezTo>
                  <a:pt x="98" y="54"/>
                  <a:pt x="101" y="53"/>
                  <a:pt x="102" y="53"/>
                </a:cubicBezTo>
                <a:cubicBezTo>
                  <a:pt x="103" y="53"/>
                  <a:pt x="103" y="53"/>
                  <a:pt x="104" y="53"/>
                </a:cubicBezTo>
                <a:cubicBezTo>
                  <a:pt x="105" y="53"/>
                  <a:pt x="107" y="52"/>
                  <a:pt x="109" y="52"/>
                </a:cubicBezTo>
                <a:cubicBezTo>
                  <a:pt x="109" y="52"/>
                  <a:pt x="109" y="52"/>
                  <a:pt x="109" y="52"/>
                </a:cubicBezTo>
                <a:cubicBezTo>
                  <a:pt x="111" y="52"/>
                  <a:pt x="113" y="51"/>
                  <a:pt x="115" y="51"/>
                </a:cubicBezTo>
                <a:cubicBezTo>
                  <a:pt x="115" y="51"/>
                  <a:pt x="116" y="51"/>
                  <a:pt x="116" y="49"/>
                </a:cubicBezTo>
                <a:cubicBezTo>
                  <a:pt x="117" y="49"/>
                  <a:pt x="119" y="49"/>
                  <a:pt x="120" y="48"/>
                </a:cubicBezTo>
                <a:cubicBezTo>
                  <a:pt x="121" y="48"/>
                  <a:pt x="121" y="48"/>
                  <a:pt x="121" y="48"/>
                </a:cubicBezTo>
                <a:cubicBezTo>
                  <a:pt x="122" y="48"/>
                  <a:pt x="125" y="47"/>
                  <a:pt x="126" y="47"/>
                </a:cubicBezTo>
                <a:cubicBezTo>
                  <a:pt x="126" y="47"/>
                  <a:pt x="126" y="47"/>
                  <a:pt x="126" y="47"/>
                </a:cubicBezTo>
                <a:cubicBezTo>
                  <a:pt x="127" y="46"/>
                  <a:pt x="128" y="46"/>
                  <a:pt x="129" y="45"/>
                </a:cubicBezTo>
                <a:cubicBezTo>
                  <a:pt x="131" y="45"/>
                  <a:pt x="131" y="45"/>
                  <a:pt x="131" y="45"/>
                </a:cubicBezTo>
                <a:cubicBezTo>
                  <a:pt x="132" y="43"/>
                  <a:pt x="132" y="43"/>
                  <a:pt x="133" y="42"/>
                </a:cubicBezTo>
                <a:cubicBezTo>
                  <a:pt x="133" y="42"/>
                  <a:pt x="133" y="42"/>
                  <a:pt x="134" y="42"/>
                </a:cubicBezTo>
                <a:cubicBezTo>
                  <a:pt x="134" y="42"/>
                  <a:pt x="135" y="41"/>
                  <a:pt x="137" y="40"/>
                </a:cubicBezTo>
                <a:cubicBezTo>
                  <a:pt x="137" y="40"/>
                  <a:pt x="137" y="40"/>
                  <a:pt x="138" y="40"/>
                </a:cubicBezTo>
                <a:cubicBezTo>
                  <a:pt x="138" y="40"/>
                  <a:pt x="138" y="40"/>
                  <a:pt x="138" y="39"/>
                </a:cubicBezTo>
                <a:close/>
                <a:moveTo>
                  <a:pt x="72" y="6"/>
                </a:moveTo>
                <a:cubicBezTo>
                  <a:pt x="111" y="6"/>
                  <a:pt x="138" y="18"/>
                  <a:pt x="138" y="28"/>
                </a:cubicBezTo>
                <a:cubicBezTo>
                  <a:pt x="138" y="39"/>
                  <a:pt x="111" y="49"/>
                  <a:pt x="72" y="49"/>
                </a:cubicBezTo>
                <a:cubicBezTo>
                  <a:pt x="33" y="49"/>
                  <a:pt x="6" y="39"/>
                  <a:pt x="6" y="28"/>
                </a:cubicBezTo>
                <a:cubicBezTo>
                  <a:pt x="6" y="18"/>
                  <a:pt x="33" y="6"/>
                  <a:pt x="72" y="6"/>
                </a:cubicBezTo>
                <a:close/>
                <a:moveTo>
                  <a:pt x="138" y="132"/>
                </a:moveTo>
                <a:cubicBezTo>
                  <a:pt x="138" y="134"/>
                  <a:pt x="138" y="134"/>
                  <a:pt x="138" y="134"/>
                </a:cubicBezTo>
                <a:cubicBezTo>
                  <a:pt x="137" y="143"/>
                  <a:pt x="109" y="154"/>
                  <a:pt x="72" y="154"/>
                </a:cubicBezTo>
                <a:cubicBezTo>
                  <a:pt x="35" y="154"/>
                  <a:pt x="7" y="143"/>
                  <a:pt x="6" y="134"/>
                </a:cubicBezTo>
                <a:cubicBezTo>
                  <a:pt x="6" y="132"/>
                  <a:pt x="6" y="132"/>
                  <a:pt x="6" y="132"/>
                </a:cubicBezTo>
                <a:cubicBezTo>
                  <a:pt x="6" y="108"/>
                  <a:pt x="6" y="108"/>
                  <a:pt x="6" y="108"/>
                </a:cubicBezTo>
                <a:cubicBezTo>
                  <a:pt x="6" y="108"/>
                  <a:pt x="6" y="108"/>
                  <a:pt x="6" y="108"/>
                </a:cubicBezTo>
                <a:cubicBezTo>
                  <a:pt x="6" y="110"/>
                  <a:pt x="7" y="110"/>
                  <a:pt x="7" y="111"/>
                </a:cubicBezTo>
                <a:cubicBezTo>
                  <a:pt x="19" y="118"/>
                  <a:pt x="41" y="125"/>
                  <a:pt x="72" y="125"/>
                </a:cubicBezTo>
                <a:cubicBezTo>
                  <a:pt x="103" y="125"/>
                  <a:pt x="125" y="119"/>
                  <a:pt x="135" y="111"/>
                </a:cubicBezTo>
                <a:cubicBezTo>
                  <a:pt x="137" y="110"/>
                  <a:pt x="138" y="110"/>
                  <a:pt x="138" y="108"/>
                </a:cubicBezTo>
                <a:cubicBezTo>
                  <a:pt x="138" y="132"/>
                  <a:pt x="138" y="132"/>
                  <a:pt x="138" y="132"/>
                </a:cubicBezTo>
                <a:cubicBezTo>
                  <a:pt x="138" y="132"/>
                  <a:pt x="138" y="132"/>
                  <a:pt x="138" y="132"/>
                </a:cubicBezTo>
                <a:close/>
                <a:moveTo>
                  <a:pt x="138" y="132"/>
                </a:moveTo>
                <a:cubicBezTo>
                  <a:pt x="138" y="132"/>
                  <a:pt x="138" y="132"/>
                  <a:pt x="138" y="13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19376932-77BF-10AE-9AF1-DA0FD2E82A63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5246688"/>
            <a:ext cx="255588" cy="180975"/>
          </a:xfrm>
          <a:custGeom>
            <a:avLst/>
            <a:gdLst>
              <a:gd name="T0" fmla="*/ 159 w 161"/>
              <a:gd name="T1" fmla="*/ 32 h 114"/>
              <a:gd name="T2" fmla="*/ 80 w 161"/>
              <a:gd name="T3" fmla="*/ 0 h 114"/>
              <a:gd name="T4" fmla="*/ 1 w 161"/>
              <a:gd name="T5" fmla="*/ 32 h 114"/>
              <a:gd name="T6" fmla="*/ 1 w 161"/>
              <a:gd name="T7" fmla="*/ 36 h 114"/>
              <a:gd name="T8" fmla="*/ 5 w 161"/>
              <a:gd name="T9" fmla="*/ 36 h 114"/>
              <a:gd name="T10" fmla="*/ 80 w 161"/>
              <a:gd name="T11" fmla="*/ 6 h 114"/>
              <a:gd name="T12" fmla="*/ 156 w 161"/>
              <a:gd name="T13" fmla="*/ 36 h 114"/>
              <a:gd name="T14" fmla="*/ 157 w 161"/>
              <a:gd name="T15" fmla="*/ 36 h 114"/>
              <a:gd name="T16" fmla="*/ 159 w 161"/>
              <a:gd name="T17" fmla="*/ 36 h 114"/>
              <a:gd name="T18" fmla="*/ 159 w 161"/>
              <a:gd name="T19" fmla="*/ 32 h 114"/>
              <a:gd name="T20" fmla="*/ 143 w 161"/>
              <a:gd name="T21" fmla="*/ 50 h 114"/>
              <a:gd name="T22" fmla="*/ 18 w 161"/>
              <a:gd name="T23" fmla="*/ 50 h 114"/>
              <a:gd name="T24" fmla="*/ 18 w 161"/>
              <a:gd name="T25" fmla="*/ 54 h 114"/>
              <a:gd name="T26" fmla="*/ 20 w 161"/>
              <a:gd name="T27" fmla="*/ 55 h 114"/>
              <a:gd name="T28" fmla="*/ 21 w 161"/>
              <a:gd name="T29" fmla="*/ 54 h 114"/>
              <a:gd name="T30" fmla="*/ 138 w 161"/>
              <a:gd name="T31" fmla="*/ 54 h 114"/>
              <a:gd name="T32" fmla="*/ 143 w 161"/>
              <a:gd name="T33" fmla="*/ 54 h 114"/>
              <a:gd name="T34" fmla="*/ 143 w 161"/>
              <a:gd name="T35" fmla="*/ 50 h 114"/>
              <a:gd name="T36" fmla="*/ 80 w 161"/>
              <a:gd name="T37" fmla="*/ 48 h 114"/>
              <a:gd name="T38" fmla="*/ 35 w 161"/>
              <a:gd name="T39" fmla="*/ 67 h 114"/>
              <a:gd name="T40" fmla="*/ 35 w 161"/>
              <a:gd name="T41" fmla="*/ 70 h 114"/>
              <a:gd name="T42" fmla="*/ 40 w 161"/>
              <a:gd name="T43" fmla="*/ 70 h 114"/>
              <a:gd name="T44" fmla="*/ 80 w 161"/>
              <a:gd name="T45" fmla="*/ 54 h 114"/>
              <a:gd name="T46" fmla="*/ 121 w 161"/>
              <a:gd name="T47" fmla="*/ 70 h 114"/>
              <a:gd name="T48" fmla="*/ 123 w 161"/>
              <a:gd name="T49" fmla="*/ 72 h 114"/>
              <a:gd name="T50" fmla="*/ 125 w 161"/>
              <a:gd name="T51" fmla="*/ 70 h 114"/>
              <a:gd name="T52" fmla="*/ 125 w 161"/>
              <a:gd name="T53" fmla="*/ 67 h 114"/>
              <a:gd name="T54" fmla="*/ 80 w 161"/>
              <a:gd name="T55" fmla="*/ 48 h 114"/>
              <a:gd name="T56" fmla="*/ 80 w 161"/>
              <a:gd name="T57" fmla="*/ 76 h 114"/>
              <a:gd name="T58" fmla="*/ 62 w 161"/>
              <a:gd name="T59" fmla="*/ 95 h 114"/>
              <a:gd name="T60" fmla="*/ 80 w 161"/>
              <a:gd name="T61" fmla="*/ 114 h 114"/>
              <a:gd name="T62" fmla="*/ 100 w 161"/>
              <a:gd name="T63" fmla="*/ 95 h 114"/>
              <a:gd name="T64" fmla="*/ 80 w 161"/>
              <a:gd name="T65" fmla="*/ 76 h 114"/>
              <a:gd name="T66" fmla="*/ 80 w 161"/>
              <a:gd name="T67" fmla="*/ 108 h 114"/>
              <a:gd name="T68" fmla="*/ 67 w 161"/>
              <a:gd name="T69" fmla="*/ 95 h 114"/>
              <a:gd name="T70" fmla="*/ 80 w 161"/>
              <a:gd name="T71" fmla="*/ 82 h 114"/>
              <a:gd name="T72" fmla="*/ 94 w 161"/>
              <a:gd name="T73" fmla="*/ 95 h 114"/>
              <a:gd name="T74" fmla="*/ 80 w 161"/>
              <a:gd name="T75" fmla="*/ 108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1" h="114">
                <a:moveTo>
                  <a:pt x="159" y="32"/>
                </a:moveTo>
                <a:cubicBezTo>
                  <a:pt x="138" y="12"/>
                  <a:pt x="110" y="0"/>
                  <a:pt x="80" y="0"/>
                </a:cubicBezTo>
                <a:cubicBezTo>
                  <a:pt x="51" y="0"/>
                  <a:pt x="22" y="12"/>
                  <a:pt x="1" y="32"/>
                </a:cubicBezTo>
                <a:cubicBezTo>
                  <a:pt x="0" y="33"/>
                  <a:pt x="0" y="35"/>
                  <a:pt x="1" y="36"/>
                </a:cubicBezTo>
                <a:cubicBezTo>
                  <a:pt x="2" y="38"/>
                  <a:pt x="4" y="38"/>
                  <a:pt x="5" y="36"/>
                </a:cubicBezTo>
                <a:cubicBezTo>
                  <a:pt x="25" y="16"/>
                  <a:pt x="52" y="6"/>
                  <a:pt x="80" y="6"/>
                </a:cubicBezTo>
                <a:cubicBezTo>
                  <a:pt x="109" y="6"/>
                  <a:pt x="135" y="16"/>
                  <a:pt x="156" y="36"/>
                </a:cubicBezTo>
                <a:cubicBezTo>
                  <a:pt x="157" y="36"/>
                  <a:pt x="157" y="36"/>
                  <a:pt x="157" y="36"/>
                </a:cubicBezTo>
                <a:cubicBezTo>
                  <a:pt x="158" y="36"/>
                  <a:pt x="159" y="36"/>
                  <a:pt x="159" y="36"/>
                </a:cubicBezTo>
                <a:cubicBezTo>
                  <a:pt x="161" y="35"/>
                  <a:pt x="161" y="33"/>
                  <a:pt x="159" y="32"/>
                </a:cubicBezTo>
                <a:close/>
                <a:moveTo>
                  <a:pt x="143" y="50"/>
                </a:moveTo>
                <a:cubicBezTo>
                  <a:pt x="108" y="15"/>
                  <a:pt x="52" y="15"/>
                  <a:pt x="18" y="50"/>
                </a:cubicBezTo>
                <a:cubicBezTo>
                  <a:pt x="17" y="50"/>
                  <a:pt x="17" y="53"/>
                  <a:pt x="18" y="54"/>
                </a:cubicBezTo>
                <a:cubicBezTo>
                  <a:pt x="19" y="54"/>
                  <a:pt x="19" y="55"/>
                  <a:pt x="20" y="55"/>
                </a:cubicBezTo>
                <a:cubicBezTo>
                  <a:pt x="21" y="54"/>
                  <a:pt x="21" y="54"/>
                  <a:pt x="21" y="54"/>
                </a:cubicBezTo>
                <a:cubicBezTo>
                  <a:pt x="54" y="22"/>
                  <a:pt x="106" y="22"/>
                  <a:pt x="138" y="54"/>
                </a:cubicBezTo>
                <a:cubicBezTo>
                  <a:pt x="139" y="55"/>
                  <a:pt x="142" y="55"/>
                  <a:pt x="143" y="54"/>
                </a:cubicBezTo>
                <a:cubicBezTo>
                  <a:pt x="144" y="53"/>
                  <a:pt x="144" y="50"/>
                  <a:pt x="143" y="50"/>
                </a:cubicBezTo>
                <a:close/>
                <a:moveTo>
                  <a:pt x="80" y="48"/>
                </a:moveTo>
                <a:cubicBezTo>
                  <a:pt x="63" y="48"/>
                  <a:pt x="47" y="55"/>
                  <a:pt x="35" y="67"/>
                </a:cubicBezTo>
                <a:cubicBezTo>
                  <a:pt x="34" y="68"/>
                  <a:pt x="34" y="69"/>
                  <a:pt x="35" y="70"/>
                </a:cubicBezTo>
                <a:cubicBezTo>
                  <a:pt x="36" y="72"/>
                  <a:pt x="39" y="72"/>
                  <a:pt x="40" y="70"/>
                </a:cubicBezTo>
                <a:cubicBezTo>
                  <a:pt x="51" y="60"/>
                  <a:pt x="65" y="54"/>
                  <a:pt x="80" y="54"/>
                </a:cubicBezTo>
                <a:cubicBezTo>
                  <a:pt x="95" y="54"/>
                  <a:pt x="110" y="60"/>
                  <a:pt x="121" y="70"/>
                </a:cubicBezTo>
                <a:cubicBezTo>
                  <a:pt x="122" y="72"/>
                  <a:pt x="122" y="72"/>
                  <a:pt x="123" y="72"/>
                </a:cubicBezTo>
                <a:cubicBezTo>
                  <a:pt x="124" y="72"/>
                  <a:pt x="124" y="72"/>
                  <a:pt x="125" y="70"/>
                </a:cubicBezTo>
                <a:cubicBezTo>
                  <a:pt x="127" y="69"/>
                  <a:pt x="127" y="68"/>
                  <a:pt x="125" y="67"/>
                </a:cubicBezTo>
                <a:cubicBezTo>
                  <a:pt x="113" y="55"/>
                  <a:pt x="97" y="48"/>
                  <a:pt x="80" y="48"/>
                </a:cubicBezTo>
                <a:close/>
                <a:moveTo>
                  <a:pt x="80" y="76"/>
                </a:moveTo>
                <a:cubicBezTo>
                  <a:pt x="70" y="76"/>
                  <a:pt x="62" y="84"/>
                  <a:pt x="62" y="95"/>
                </a:cubicBezTo>
                <a:cubicBezTo>
                  <a:pt x="62" y="106"/>
                  <a:pt x="70" y="114"/>
                  <a:pt x="80" y="114"/>
                </a:cubicBezTo>
                <a:cubicBezTo>
                  <a:pt x="91" y="114"/>
                  <a:pt x="100" y="106"/>
                  <a:pt x="100" y="95"/>
                </a:cubicBezTo>
                <a:cubicBezTo>
                  <a:pt x="100" y="84"/>
                  <a:pt x="91" y="76"/>
                  <a:pt x="80" y="76"/>
                </a:cubicBezTo>
                <a:close/>
                <a:moveTo>
                  <a:pt x="80" y="108"/>
                </a:moveTo>
                <a:cubicBezTo>
                  <a:pt x="73" y="108"/>
                  <a:pt x="67" y="102"/>
                  <a:pt x="67" y="95"/>
                </a:cubicBezTo>
                <a:cubicBezTo>
                  <a:pt x="67" y="88"/>
                  <a:pt x="73" y="82"/>
                  <a:pt x="80" y="82"/>
                </a:cubicBezTo>
                <a:cubicBezTo>
                  <a:pt x="87" y="82"/>
                  <a:pt x="94" y="88"/>
                  <a:pt x="94" y="95"/>
                </a:cubicBezTo>
                <a:cubicBezTo>
                  <a:pt x="94" y="102"/>
                  <a:pt x="87" y="108"/>
                  <a:pt x="80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723EB330-97F8-07F2-6B54-D69B4D247F32}"/>
              </a:ext>
            </a:extLst>
          </p:cNvPr>
          <p:cNvSpPr>
            <a:spLocks noEditPoints="1"/>
          </p:cNvSpPr>
          <p:nvPr/>
        </p:nvSpPr>
        <p:spPr bwMode="auto">
          <a:xfrm>
            <a:off x="730251" y="5781675"/>
            <a:ext cx="254000" cy="250825"/>
          </a:xfrm>
          <a:custGeom>
            <a:avLst/>
            <a:gdLst>
              <a:gd name="T0" fmla="*/ 40 w 160"/>
              <a:gd name="T1" fmla="*/ 29 h 158"/>
              <a:gd name="T2" fmla="*/ 27 w 160"/>
              <a:gd name="T3" fmla="*/ 21 h 158"/>
              <a:gd name="T4" fmla="*/ 131 w 160"/>
              <a:gd name="T5" fmla="*/ 24 h 158"/>
              <a:gd name="T6" fmla="*/ 123 w 160"/>
              <a:gd name="T7" fmla="*/ 21 h 158"/>
              <a:gd name="T8" fmla="*/ 123 w 160"/>
              <a:gd name="T9" fmla="*/ 21 h 158"/>
              <a:gd name="T10" fmla="*/ 142 w 160"/>
              <a:gd name="T11" fmla="*/ 33 h 158"/>
              <a:gd name="T12" fmla="*/ 128 w 160"/>
              <a:gd name="T13" fmla="*/ 35 h 158"/>
              <a:gd name="T14" fmla="*/ 110 w 160"/>
              <a:gd name="T15" fmla="*/ 24 h 158"/>
              <a:gd name="T16" fmla="*/ 117 w 160"/>
              <a:gd name="T17" fmla="*/ 30 h 158"/>
              <a:gd name="T18" fmla="*/ 117 w 160"/>
              <a:gd name="T19" fmla="*/ 30 h 158"/>
              <a:gd name="T20" fmla="*/ 103 w 160"/>
              <a:gd name="T21" fmla="*/ 24 h 158"/>
              <a:gd name="T22" fmla="*/ 106 w 160"/>
              <a:gd name="T23" fmla="*/ 35 h 158"/>
              <a:gd name="T24" fmla="*/ 88 w 160"/>
              <a:gd name="T25" fmla="*/ 24 h 158"/>
              <a:gd name="T26" fmla="*/ 95 w 160"/>
              <a:gd name="T27" fmla="*/ 30 h 158"/>
              <a:gd name="T28" fmla="*/ 95 w 160"/>
              <a:gd name="T29" fmla="*/ 30 h 158"/>
              <a:gd name="T30" fmla="*/ 12 w 160"/>
              <a:gd name="T31" fmla="*/ 0 h 158"/>
              <a:gd name="T32" fmla="*/ 0 w 160"/>
              <a:gd name="T33" fmla="*/ 63 h 158"/>
              <a:gd name="T34" fmla="*/ 0 w 160"/>
              <a:gd name="T35" fmla="*/ 145 h 158"/>
              <a:gd name="T36" fmla="*/ 160 w 160"/>
              <a:gd name="T37" fmla="*/ 114 h 158"/>
              <a:gd name="T38" fmla="*/ 156 w 160"/>
              <a:gd name="T39" fmla="*/ 53 h 158"/>
              <a:gd name="T40" fmla="*/ 12 w 160"/>
              <a:gd name="T41" fmla="*/ 152 h 158"/>
              <a:gd name="T42" fmla="*/ 148 w 160"/>
              <a:gd name="T43" fmla="*/ 108 h 158"/>
              <a:gd name="T44" fmla="*/ 148 w 160"/>
              <a:gd name="T45" fmla="*/ 101 h 158"/>
              <a:gd name="T46" fmla="*/ 12 w 160"/>
              <a:gd name="T47" fmla="*/ 57 h 158"/>
              <a:gd name="T48" fmla="*/ 155 w 160"/>
              <a:gd name="T49" fmla="*/ 45 h 158"/>
              <a:gd name="T50" fmla="*/ 5 w 160"/>
              <a:gd name="T51" fmla="*/ 12 h 158"/>
              <a:gd name="T52" fmla="*/ 155 w 160"/>
              <a:gd name="T53" fmla="*/ 45 h 158"/>
              <a:gd name="T54" fmla="*/ 40 w 160"/>
              <a:gd name="T55" fmla="*/ 78 h 158"/>
              <a:gd name="T56" fmla="*/ 27 w 160"/>
              <a:gd name="T57" fmla="*/ 72 h 158"/>
              <a:gd name="T58" fmla="*/ 131 w 160"/>
              <a:gd name="T59" fmla="*/ 75 h 158"/>
              <a:gd name="T60" fmla="*/ 123 w 160"/>
              <a:gd name="T61" fmla="*/ 72 h 158"/>
              <a:gd name="T62" fmla="*/ 123 w 160"/>
              <a:gd name="T63" fmla="*/ 72 h 158"/>
              <a:gd name="T64" fmla="*/ 142 w 160"/>
              <a:gd name="T65" fmla="*/ 83 h 158"/>
              <a:gd name="T66" fmla="*/ 128 w 160"/>
              <a:gd name="T67" fmla="*/ 85 h 158"/>
              <a:gd name="T68" fmla="*/ 110 w 160"/>
              <a:gd name="T69" fmla="*/ 75 h 158"/>
              <a:gd name="T70" fmla="*/ 117 w 160"/>
              <a:gd name="T71" fmla="*/ 80 h 158"/>
              <a:gd name="T72" fmla="*/ 117 w 160"/>
              <a:gd name="T73" fmla="*/ 80 h 158"/>
              <a:gd name="T74" fmla="*/ 103 w 160"/>
              <a:gd name="T75" fmla="*/ 75 h 158"/>
              <a:gd name="T76" fmla="*/ 106 w 160"/>
              <a:gd name="T77" fmla="*/ 85 h 158"/>
              <a:gd name="T78" fmla="*/ 88 w 160"/>
              <a:gd name="T79" fmla="*/ 75 h 158"/>
              <a:gd name="T80" fmla="*/ 95 w 160"/>
              <a:gd name="T81" fmla="*/ 80 h 158"/>
              <a:gd name="T82" fmla="*/ 95 w 160"/>
              <a:gd name="T83" fmla="*/ 80 h 158"/>
              <a:gd name="T84" fmla="*/ 40 w 160"/>
              <a:gd name="T85" fmla="*/ 129 h 158"/>
              <a:gd name="T86" fmla="*/ 27 w 160"/>
              <a:gd name="T87" fmla="*/ 123 h 158"/>
              <a:gd name="T88" fmla="*/ 131 w 160"/>
              <a:gd name="T89" fmla="*/ 126 h 158"/>
              <a:gd name="T90" fmla="*/ 123 w 160"/>
              <a:gd name="T91" fmla="*/ 123 h 158"/>
              <a:gd name="T92" fmla="*/ 123 w 160"/>
              <a:gd name="T93" fmla="*/ 123 h 158"/>
              <a:gd name="T94" fmla="*/ 142 w 160"/>
              <a:gd name="T95" fmla="*/ 134 h 158"/>
              <a:gd name="T96" fmla="*/ 128 w 160"/>
              <a:gd name="T97" fmla="*/ 137 h 158"/>
              <a:gd name="T98" fmla="*/ 110 w 160"/>
              <a:gd name="T99" fmla="*/ 126 h 158"/>
              <a:gd name="T100" fmla="*/ 117 w 160"/>
              <a:gd name="T101" fmla="*/ 132 h 158"/>
              <a:gd name="T102" fmla="*/ 117 w 160"/>
              <a:gd name="T103" fmla="*/ 132 h 158"/>
              <a:gd name="T104" fmla="*/ 103 w 160"/>
              <a:gd name="T105" fmla="*/ 126 h 158"/>
              <a:gd name="T106" fmla="*/ 106 w 160"/>
              <a:gd name="T107" fmla="*/ 137 h 158"/>
              <a:gd name="T108" fmla="*/ 88 w 160"/>
              <a:gd name="T109" fmla="*/ 126 h 158"/>
              <a:gd name="T110" fmla="*/ 95 w 160"/>
              <a:gd name="T111" fmla="*/ 132 h 158"/>
              <a:gd name="T112" fmla="*/ 95 w 160"/>
              <a:gd name="T113" fmla="*/ 13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58">
                <a:moveTo>
                  <a:pt x="27" y="17"/>
                </a:moveTo>
                <a:cubicBezTo>
                  <a:pt x="21" y="17"/>
                  <a:pt x="15" y="21"/>
                  <a:pt x="15" y="29"/>
                </a:cubicBezTo>
                <a:cubicBezTo>
                  <a:pt x="15" y="35"/>
                  <a:pt x="21" y="40"/>
                  <a:pt x="27" y="40"/>
                </a:cubicBezTo>
                <a:cubicBezTo>
                  <a:pt x="35" y="40"/>
                  <a:pt x="40" y="35"/>
                  <a:pt x="40" y="29"/>
                </a:cubicBezTo>
                <a:cubicBezTo>
                  <a:pt x="40" y="21"/>
                  <a:pt x="35" y="17"/>
                  <a:pt x="27" y="17"/>
                </a:cubicBezTo>
                <a:close/>
                <a:moveTo>
                  <a:pt x="27" y="35"/>
                </a:moveTo>
                <a:cubicBezTo>
                  <a:pt x="24" y="35"/>
                  <a:pt x="21" y="32"/>
                  <a:pt x="21" y="29"/>
                </a:cubicBezTo>
                <a:cubicBezTo>
                  <a:pt x="21" y="24"/>
                  <a:pt x="24" y="21"/>
                  <a:pt x="27" y="21"/>
                </a:cubicBezTo>
                <a:cubicBezTo>
                  <a:pt x="31" y="21"/>
                  <a:pt x="35" y="24"/>
                  <a:pt x="35" y="29"/>
                </a:cubicBezTo>
                <a:cubicBezTo>
                  <a:pt x="35" y="32"/>
                  <a:pt x="31" y="35"/>
                  <a:pt x="27" y="35"/>
                </a:cubicBezTo>
                <a:close/>
                <a:moveTo>
                  <a:pt x="133" y="21"/>
                </a:moveTo>
                <a:cubicBezTo>
                  <a:pt x="132" y="21"/>
                  <a:pt x="131" y="23"/>
                  <a:pt x="131" y="24"/>
                </a:cubicBezTo>
                <a:cubicBezTo>
                  <a:pt x="131" y="25"/>
                  <a:pt x="132" y="26"/>
                  <a:pt x="133" y="26"/>
                </a:cubicBezTo>
                <a:cubicBezTo>
                  <a:pt x="136" y="26"/>
                  <a:pt x="137" y="25"/>
                  <a:pt x="137" y="24"/>
                </a:cubicBezTo>
                <a:cubicBezTo>
                  <a:pt x="137" y="23"/>
                  <a:pt x="136" y="21"/>
                  <a:pt x="133" y="21"/>
                </a:cubicBezTo>
                <a:close/>
                <a:moveTo>
                  <a:pt x="123" y="21"/>
                </a:moveTo>
                <a:cubicBezTo>
                  <a:pt x="121" y="21"/>
                  <a:pt x="119" y="23"/>
                  <a:pt x="119" y="24"/>
                </a:cubicBezTo>
                <a:cubicBezTo>
                  <a:pt x="119" y="25"/>
                  <a:pt x="121" y="26"/>
                  <a:pt x="123" y="26"/>
                </a:cubicBezTo>
                <a:cubicBezTo>
                  <a:pt x="124" y="26"/>
                  <a:pt x="126" y="25"/>
                  <a:pt x="126" y="24"/>
                </a:cubicBezTo>
                <a:cubicBezTo>
                  <a:pt x="126" y="23"/>
                  <a:pt x="124" y="21"/>
                  <a:pt x="123" y="21"/>
                </a:cubicBezTo>
                <a:close/>
                <a:moveTo>
                  <a:pt x="139" y="30"/>
                </a:moveTo>
                <a:cubicBezTo>
                  <a:pt x="138" y="30"/>
                  <a:pt x="137" y="31"/>
                  <a:pt x="137" y="33"/>
                </a:cubicBezTo>
                <a:cubicBezTo>
                  <a:pt x="137" y="34"/>
                  <a:pt x="138" y="35"/>
                  <a:pt x="139" y="35"/>
                </a:cubicBezTo>
                <a:cubicBezTo>
                  <a:pt x="140" y="35"/>
                  <a:pt x="142" y="34"/>
                  <a:pt x="142" y="33"/>
                </a:cubicBezTo>
                <a:cubicBezTo>
                  <a:pt x="142" y="31"/>
                  <a:pt x="140" y="30"/>
                  <a:pt x="139" y="30"/>
                </a:cubicBezTo>
                <a:close/>
                <a:moveTo>
                  <a:pt x="128" y="30"/>
                </a:moveTo>
                <a:cubicBezTo>
                  <a:pt x="127" y="30"/>
                  <a:pt x="126" y="31"/>
                  <a:pt x="126" y="33"/>
                </a:cubicBezTo>
                <a:cubicBezTo>
                  <a:pt x="126" y="34"/>
                  <a:pt x="127" y="35"/>
                  <a:pt x="128" y="35"/>
                </a:cubicBezTo>
                <a:cubicBezTo>
                  <a:pt x="129" y="35"/>
                  <a:pt x="131" y="34"/>
                  <a:pt x="131" y="33"/>
                </a:cubicBezTo>
                <a:cubicBezTo>
                  <a:pt x="131" y="31"/>
                  <a:pt x="129" y="30"/>
                  <a:pt x="128" y="30"/>
                </a:cubicBezTo>
                <a:close/>
                <a:moveTo>
                  <a:pt x="112" y="21"/>
                </a:moveTo>
                <a:cubicBezTo>
                  <a:pt x="111" y="21"/>
                  <a:pt x="110" y="23"/>
                  <a:pt x="110" y="24"/>
                </a:cubicBezTo>
                <a:cubicBezTo>
                  <a:pt x="110" y="25"/>
                  <a:pt x="111" y="26"/>
                  <a:pt x="112" y="26"/>
                </a:cubicBezTo>
                <a:cubicBezTo>
                  <a:pt x="113" y="26"/>
                  <a:pt x="115" y="25"/>
                  <a:pt x="115" y="24"/>
                </a:cubicBezTo>
                <a:cubicBezTo>
                  <a:pt x="115" y="23"/>
                  <a:pt x="113" y="21"/>
                  <a:pt x="112" y="21"/>
                </a:cubicBezTo>
                <a:close/>
                <a:moveTo>
                  <a:pt x="117" y="30"/>
                </a:moveTo>
                <a:cubicBezTo>
                  <a:pt x="116" y="30"/>
                  <a:pt x="115" y="31"/>
                  <a:pt x="115" y="33"/>
                </a:cubicBezTo>
                <a:cubicBezTo>
                  <a:pt x="115" y="34"/>
                  <a:pt x="116" y="35"/>
                  <a:pt x="117" y="35"/>
                </a:cubicBezTo>
                <a:cubicBezTo>
                  <a:pt x="118" y="35"/>
                  <a:pt x="119" y="34"/>
                  <a:pt x="119" y="33"/>
                </a:cubicBezTo>
                <a:cubicBezTo>
                  <a:pt x="119" y="31"/>
                  <a:pt x="118" y="30"/>
                  <a:pt x="117" y="30"/>
                </a:cubicBezTo>
                <a:close/>
                <a:moveTo>
                  <a:pt x="101" y="21"/>
                </a:moveTo>
                <a:cubicBezTo>
                  <a:pt x="100" y="21"/>
                  <a:pt x="99" y="23"/>
                  <a:pt x="99" y="24"/>
                </a:cubicBezTo>
                <a:cubicBezTo>
                  <a:pt x="99" y="25"/>
                  <a:pt x="100" y="26"/>
                  <a:pt x="101" y="26"/>
                </a:cubicBezTo>
                <a:cubicBezTo>
                  <a:pt x="102" y="26"/>
                  <a:pt x="103" y="25"/>
                  <a:pt x="103" y="24"/>
                </a:cubicBezTo>
                <a:cubicBezTo>
                  <a:pt x="103" y="23"/>
                  <a:pt x="102" y="21"/>
                  <a:pt x="101" y="21"/>
                </a:cubicBezTo>
                <a:close/>
                <a:moveTo>
                  <a:pt x="106" y="30"/>
                </a:moveTo>
                <a:cubicBezTo>
                  <a:pt x="105" y="30"/>
                  <a:pt x="103" y="31"/>
                  <a:pt x="103" y="33"/>
                </a:cubicBezTo>
                <a:cubicBezTo>
                  <a:pt x="103" y="34"/>
                  <a:pt x="105" y="35"/>
                  <a:pt x="106" y="35"/>
                </a:cubicBezTo>
                <a:cubicBezTo>
                  <a:pt x="109" y="35"/>
                  <a:pt x="110" y="34"/>
                  <a:pt x="110" y="33"/>
                </a:cubicBezTo>
                <a:cubicBezTo>
                  <a:pt x="110" y="31"/>
                  <a:pt x="109" y="30"/>
                  <a:pt x="106" y="30"/>
                </a:cubicBezTo>
                <a:close/>
                <a:moveTo>
                  <a:pt x="91" y="21"/>
                </a:moveTo>
                <a:cubicBezTo>
                  <a:pt x="90" y="21"/>
                  <a:pt x="88" y="23"/>
                  <a:pt x="88" y="24"/>
                </a:cubicBezTo>
                <a:cubicBezTo>
                  <a:pt x="88" y="25"/>
                  <a:pt x="90" y="26"/>
                  <a:pt x="91" y="26"/>
                </a:cubicBezTo>
                <a:cubicBezTo>
                  <a:pt x="92" y="26"/>
                  <a:pt x="93" y="25"/>
                  <a:pt x="93" y="24"/>
                </a:cubicBezTo>
                <a:cubicBezTo>
                  <a:pt x="93" y="23"/>
                  <a:pt x="92" y="21"/>
                  <a:pt x="91" y="21"/>
                </a:cubicBezTo>
                <a:close/>
                <a:moveTo>
                  <a:pt x="95" y="30"/>
                </a:moveTo>
                <a:cubicBezTo>
                  <a:pt x="94" y="30"/>
                  <a:pt x="93" y="31"/>
                  <a:pt x="93" y="33"/>
                </a:cubicBezTo>
                <a:cubicBezTo>
                  <a:pt x="93" y="34"/>
                  <a:pt x="94" y="35"/>
                  <a:pt x="95" y="35"/>
                </a:cubicBezTo>
                <a:cubicBezTo>
                  <a:pt x="98" y="35"/>
                  <a:pt x="99" y="34"/>
                  <a:pt x="99" y="33"/>
                </a:cubicBezTo>
                <a:cubicBezTo>
                  <a:pt x="99" y="31"/>
                  <a:pt x="98" y="30"/>
                  <a:pt x="95" y="30"/>
                </a:cubicBezTo>
                <a:close/>
                <a:moveTo>
                  <a:pt x="160" y="45"/>
                </a:moveTo>
                <a:cubicBezTo>
                  <a:pt x="160" y="12"/>
                  <a:pt x="160" y="12"/>
                  <a:pt x="160" y="12"/>
                </a:cubicBezTo>
                <a:cubicBezTo>
                  <a:pt x="160" y="6"/>
                  <a:pt x="155" y="0"/>
                  <a:pt x="148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6"/>
                  <a:pt x="0" y="12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8"/>
                  <a:pt x="2" y="52"/>
                  <a:pt x="5" y="53"/>
                </a:cubicBezTo>
                <a:cubicBezTo>
                  <a:pt x="2" y="56"/>
                  <a:pt x="0" y="59"/>
                  <a:pt x="0" y="63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99"/>
                  <a:pt x="2" y="103"/>
                  <a:pt x="5" y="104"/>
                </a:cubicBezTo>
                <a:cubicBezTo>
                  <a:pt x="2" y="106"/>
                  <a:pt x="0" y="110"/>
                  <a:pt x="0" y="114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2"/>
                  <a:pt x="6" y="158"/>
                  <a:pt x="12" y="158"/>
                </a:cubicBezTo>
                <a:cubicBezTo>
                  <a:pt x="148" y="158"/>
                  <a:pt x="148" y="158"/>
                  <a:pt x="148" y="158"/>
                </a:cubicBezTo>
                <a:cubicBezTo>
                  <a:pt x="155" y="158"/>
                  <a:pt x="160" y="152"/>
                  <a:pt x="160" y="145"/>
                </a:cubicBezTo>
                <a:cubicBezTo>
                  <a:pt x="160" y="114"/>
                  <a:pt x="160" y="114"/>
                  <a:pt x="160" y="114"/>
                </a:cubicBezTo>
                <a:cubicBezTo>
                  <a:pt x="160" y="110"/>
                  <a:pt x="159" y="106"/>
                  <a:pt x="156" y="104"/>
                </a:cubicBezTo>
                <a:cubicBezTo>
                  <a:pt x="159" y="103"/>
                  <a:pt x="160" y="99"/>
                  <a:pt x="160" y="94"/>
                </a:cubicBezTo>
                <a:cubicBezTo>
                  <a:pt x="160" y="63"/>
                  <a:pt x="160" y="63"/>
                  <a:pt x="160" y="63"/>
                </a:cubicBezTo>
                <a:cubicBezTo>
                  <a:pt x="160" y="59"/>
                  <a:pt x="159" y="56"/>
                  <a:pt x="156" y="53"/>
                </a:cubicBezTo>
                <a:cubicBezTo>
                  <a:pt x="159" y="52"/>
                  <a:pt x="160" y="48"/>
                  <a:pt x="160" y="45"/>
                </a:cubicBezTo>
                <a:close/>
                <a:moveTo>
                  <a:pt x="155" y="145"/>
                </a:moveTo>
                <a:cubicBezTo>
                  <a:pt x="155" y="150"/>
                  <a:pt x="152" y="152"/>
                  <a:pt x="148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8" y="152"/>
                  <a:pt x="5" y="150"/>
                  <a:pt x="5" y="145"/>
                </a:cubicBezTo>
                <a:cubicBezTo>
                  <a:pt x="5" y="114"/>
                  <a:pt x="5" y="114"/>
                  <a:pt x="5" y="114"/>
                </a:cubicBezTo>
                <a:cubicBezTo>
                  <a:pt x="5" y="110"/>
                  <a:pt x="8" y="108"/>
                  <a:pt x="12" y="108"/>
                </a:cubicBezTo>
                <a:cubicBezTo>
                  <a:pt x="148" y="108"/>
                  <a:pt x="148" y="108"/>
                  <a:pt x="148" y="108"/>
                </a:cubicBezTo>
                <a:cubicBezTo>
                  <a:pt x="152" y="108"/>
                  <a:pt x="155" y="110"/>
                  <a:pt x="155" y="114"/>
                </a:cubicBezTo>
                <a:cubicBezTo>
                  <a:pt x="155" y="145"/>
                  <a:pt x="155" y="145"/>
                  <a:pt x="155" y="145"/>
                </a:cubicBezTo>
                <a:close/>
                <a:moveTo>
                  <a:pt x="155" y="94"/>
                </a:moveTo>
                <a:cubicBezTo>
                  <a:pt x="155" y="99"/>
                  <a:pt x="152" y="101"/>
                  <a:pt x="148" y="101"/>
                </a:cubicBezTo>
                <a:cubicBezTo>
                  <a:pt x="12" y="101"/>
                  <a:pt x="12" y="101"/>
                  <a:pt x="12" y="101"/>
                </a:cubicBezTo>
                <a:cubicBezTo>
                  <a:pt x="8" y="101"/>
                  <a:pt x="5" y="99"/>
                  <a:pt x="5" y="94"/>
                </a:cubicBezTo>
                <a:cubicBezTo>
                  <a:pt x="5" y="63"/>
                  <a:pt x="5" y="63"/>
                  <a:pt x="5" y="63"/>
                </a:cubicBezTo>
                <a:cubicBezTo>
                  <a:pt x="5" y="59"/>
                  <a:pt x="8" y="57"/>
                  <a:pt x="12" y="57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52" y="57"/>
                  <a:pt x="155" y="59"/>
                  <a:pt x="155" y="63"/>
                </a:cubicBezTo>
                <a:cubicBezTo>
                  <a:pt x="155" y="94"/>
                  <a:pt x="155" y="94"/>
                  <a:pt x="155" y="94"/>
                </a:cubicBezTo>
                <a:close/>
                <a:moveTo>
                  <a:pt x="155" y="45"/>
                </a:moveTo>
                <a:cubicBezTo>
                  <a:pt x="155" y="48"/>
                  <a:pt x="152" y="51"/>
                  <a:pt x="148" y="51"/>
                </a:cubicBezTo>
                <a:cubicBezTo>
                  <a:pt x="12" y="51"/>
                  <a:pt x="12" y="51"/>
                  <a:pt x="12" y="51"/>
                </a:cubicBezTo>
                <a:cubicBezTo>
                  <a:pt x="8" y="51"/>
                  <a:pt x="5" y="48"/>
                  <a:pt x="5" y="45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8"/>
                  <a:pt x="8" y="6"/>
                  <a:pt x="12" y="6"/>
                </a:cubicBezTo>
                <a:cubicBezTo>
                  <a:pt x="148" y="6"/>
                  <a:pt x="148" y="6"/>
                  <a:pt x="148" y="6"/>
                </a:cubicBezTo>
                <a:cubicBezTo>
                  <a:pt x="152" y="6"/>
                  <a:pt x="155" y="8"/>
                  <a:pt x="155" y="12"/>
                </a:cubicBezTo>
                <a:cubicBezTo>
                  <a:pt x="155" y="45"/>
                  <a:pt x="155" y="45"/>
                  <a:pt x="155" y="45"/>
                </a:cubicBezTo>
                <a:close/>
                <a:moveTo>
                  <a:pt x="27" y="68"/>
                </a:moveTo>
                <a:cubicBezTo>
                  <a:pt x="21" y="68"/>
                  <a:pt x="15" y="72"/>
                  <a:pt x="15" y="78"/>
                </a:cubicBezTo>
                <a:cubicBezTo>
                  <a:pt x="15" y="85"/>
                  <a:pt x="21" y="90"/>
                  <a:pt x="27" y="90"/>
                </a:cubicBezTo>
                <a:cubicBezTo>
                  <a:pt x="35" y="90"/>
                  <a:pt x="40" y="85"/>
                  <a:pt x="40" y="78"/>
                </a:cubicBezTo>
                <a:cubicBezTo>
                  <a:pt x="40" y="72"/>
                  <a:pt x="35" y="68"/>
                  <a:pt x="27" y="68"/>
                </a:cubicBezTo>
                <a:close/>
                <a:moveTo>
                  <a:pt x="27" y="85"/>
                </a:moveTo>
                <a:cubicBezTo>
                  <a:pt x="24" y="85"/>
                  <a:pt x="21" y="83"/>
                  <a:pt x="21" y="78"/>
                </a:cubicBezTo>
                <a:cubicBezTo>
                  <a:pt x="21" y="75"/>
                  <a:pt x="24" y="72"/>
                  <a:pt x="27" y="72"/>
                </a:cubicBezTo>
                <a:cubicBezTo>
                  <a:pt x="31" y="72"/>
                  <a:pt x="35" y="75"/>
                  <a:pt x="35" y="78"/>
                </a:cubicBezTo>
                <a:cubicBezTo>
                  <a:pt x="35" y="83"/>
                  <a:pt x="31" y="85"/>
                  <a:pt x="27" y="85"/>
                </a:cubicBezTo>
                <a:close/>
                <a:moveTo>
                  <a:pt x="133" y="72"/>
                </a:moveTo>
                <a:cubicBezTo>
                  <a:pt x="132" y="72"/>
                  <a:pt x="131" y="74"/>
                  <a:pt x="131" y="75"/>
                </a:cubicBezTo>
                <a:cubicBezTo>
                  <a:pt x="131" y="76"/>
                  <a:pt x="132" y="77"/>
                  <a:pt x="133" y="77"/>
                </a:cubicBezTo>
                <a:cubicBezTo>
                  <a:pt x="136" y="77"/>
                  <a:pt x="137" y="76"/>
                  <a:pt x="137" y="75"/>
                </a:cubicBezTo>
                <a:cubicBezTo>
                  <a:pt x="137" y="74"/>
                  <a:pt x="136" y="72"/>
                  <a:pt x="133" y="72"/>
                </a:cubicBezTo>
                <a:close/>
                <a:moveTo>
                  <a:pt x="123" y="72"/>
                </a:moveTo>
                <a:cubicBezTo>
                  <a:pt x="121" y="72"/>
                  <a:pt x="119" y="74"/>
                  <a:pt x="119" y="75"/>
                </a:cubicBezTo>
                <a:cubicBezTo>
                  <a:pt x="119" y="76"/>
                  <a:pt x="121" y="77"/>
                  <a:pt x="123" y="77"/>
                </a:cubicBezTo>
                <a:cubicBezTo>
                  <a:pt x="124" y="77"/>
                  <a:pt x="126" y="76"/>
                  <a:pt x="126" y="75"/>
                </a:cubicBezTo>
                <a:cubicBezTo>
                  <a:pt x="126" y="74"/>
                  <a:pt x="124" y="72"/>
                  <a:pt x="123" y="72"/>
                </a:cubicBezTo>
                <a:close/>
                <a:moveTo>
                  <a:pt x="139" y="80"/>
                </a:moveTo>
                <a:cubicBezTo>
                  <a:pt x="138" y="80"/>
                  <a:pt x="137" y="81"/>
                  <a:pt x="137" y="83"/>
                </a:cubicBezTo>
                <a:cubicBezTo>
                  <a:pt x="137" y="84"/>
                  <a:pt x="138" y="85"/>
                  <a:pt x="139" y="85"/>
                </a:cubicBezTo>
                <a:cubicBezTo>
                  <a:pt x="140" y="85"/>
                  <a:pt x="142" y="84"/>
                  <a:pt x="142" y="83"/>
                </a:cubicBezTo>
                <a:cubicBezTo>
                  <a:pt x="142" y="81"/>
                  <a:pt x="140" y="80"/>
                  <a:pt x="139" y="80"/>
                </a:cubicBezTo>
                <a:close/>
                <a:moveTo>
                  <a:pt x="128" y="80"/>
                </a:moveTo>
                <a:cubicBezTo>
                  <a:pt x="127" y="80"/>
                  <a:pt x="126" y="81"/>
                  <a:pt x="126" y="83"/>
                </a:cubicBezTo>
                <a:cubicBezTo>
                  <a:pt x="126" y="84"/>
                  <a:pt x="127" y="85"/>
                  <a:pt x="128" y="85"/>
                </a:cubicBezTo>
                <a:cubicBezTo>
                  <a:pt x="129" y="85"/>
                  <a:pt x="131" y="84"/>
                  <a:pt x="131" y="83"/>
                </a:cubicBezTo>
                <a:cubicBezTo>
                  <a:pt x="131" y="81"/>
                  <a:pt x="129" y="80"/>
                  <a:pt x="128" y="80"/>
                </a:cubicBezTo>
                <a:close/>
                <a:moveTo>
                  <a:pt x="112" y="72"/>
                </a:moveTo>
                <a:cubicBezTo>
                  <a:pt x="111" y="72"/>
                  <a:pt x="110" y="74"/>
                  <a:pt x="110" y="75"/>
                </a:cubicBezTo>
                <a:cubicBezTo>
                  <a:pt x="110" y="76"/>
                  <a:pt x="111" y="77"/>
                  <a:pt x="112" y="77"/>
                </a:cubicBezTo>
                <a:cubicBezTo>
                  <a:pt x="113" y="77"/>
                  <a:pt x="115" y="76"/>
                  <a:pt x="115" y="75"/>
                </a:cubicBezTo>
                <a:cubicBezTo>
                  <a:pt x="115" y="74"/>
                  <a:pt x="113" y="72"/>
                  <a:pt x="112" y="72"/>
                </a:cubicBezTo>
                <a:close/>
                <a:moveTo>
                  <a:pt x="117" y="80"/>
                </a:moveTo>
                <a:cubicBezTo>
                  <a:pt x="116" y="80"/>
                  <a:pt x="115" y="81"/>
                  <a:pt x="115" y="83"/>
                </a:cubicBezTo>
                <a:cubicBezTo>
                  <a:pt x="115" y="84"/>
                  <a:pt x="116" y="85"/>
                  <a:pt x="117" y="85"/>
                </a:cubicBezTo>
                <a:cubicBezTo>
                  <a:pt x="118" y="85"/>
                  <a:pt x="119" y="84"/>
                  <a:pt x="119" y="83"/>
                </a:cubicBezTo>
                <a:cubicBezTo>
                  <a:pt x="119" y="81"/>
                  <a:pt x="118" y="80"/>
                  <a:pt x="117" y="80"/>
                </a:cubicBezTo>
                <a:close/>
                <a:moveTo>
                  <a:pt x="101" y="72"/>
                </a:moveTo>
                <a:cubicBezTo>
                  <a:pt x="100" y="72"/>
                  <a:pt x="99" y="74"/>
                  <a:pt x="99" y="75"/>
                </a:cubicBezTo>
                <a:cubicBezTo>
                  <a:pt x="99" y="76"/>
                  <a:pt x="100" y="77"/>
                  <a:pt x="101" y="77"/>
                </a:cubicBezTo>
                <a:cubicBezTo>
                  <a:pt x="102" y="77"/>
                  <a:pt x="103" y="76"/>
                  <a:pt x="103" y="75"/>
                </a:cubicBezTo>
                <a:cubicBezTo>
                  <a:pt x="103" y="74"/>
                  <a:pt x="102" y="72"/>
                  <a:pt x="101" y="72"/>
                </a:cubicBezTo>
                <a:close/>
                <a:moveTo>
                  <a:pt x="106" y="80"/>
                </a:moveTo>
                <a:cubicBezTo>
                  <a:pt x="105" y="80"/>
                  <a:pt x="103" y="81"/>
                  <a:pt x="103" y="83"/>
                </a:cubicBezTo>
                <a:cubicBezTo>
                  <a:pt x="103" y="84"/>
                  <a:pt x="105" y="85"/>
                  <a:pt x="106" y="85"/>
                </a:cubicBezTo>
                <a:cubicBezTo>
                  <a:pt x="109" y="85"/>
                  <a:pt x="110" y="84"/>
                  <a:pt x="110" y="83"/>
                </a:cubicBezTo>
                <a:cubicBezTo>
                  <a:pt x="110" y="81"/>
                  <a:pt x="109" y="80"/>
                  <a:pt x="106" y="80"/>
                </a:cubicBezTo>
                <a:close/>
                <a:moveTo>
                  <a:pt x="91" y="72"/>
                </a:moveTo>
                <a:cubicBezTo>
                  <a:pt x="90" y="72"/>
                  <a:pt x="88" y="74"/>
                  <a:pt x="88" y="75"/>
                </a:cubicBezTo>
                <a:cubicBezTo>
                  <a:pt x="88" y="76"/>
                  <a:pt x="90" y="77"/>
                  <a:pt x="91" y="77"/>
                </a:cubicBezTo>
                <a:cubicBezTo>
                  <a:pt x="92" y="77"/>
                  <a:pt x="93" y="76"/>
                  <a:pt x="93" y="75"/>
                </a:cubicBezTo>
                <a:cubicBezTo>
                  <a:pt x="93" y="74"/>
                  <a:pt x="92" y="72"/>
                  <a:pt x="91" y="72"/>
                </a:cubicBezTo>
                <a:close/>
                <a:moveTo>
                  <a:pt x="95" y="80"/>
                </a:moveTo>
                <a:cubicBezTo>
                  <a:pt x="94" y="80"/>
                  <a:pt x="93" y="81"/>
                  <a:pt x="93" y="83"/>
                </a:cubicBezTo>
                <a:cubicBezTo>
                  <a:pt x="93" y="84"/>
                  <a:pt x="94" y="85"/>
                  <a:pt x="95" y="85"/>
                </a:cubicBezTo>
                <a:cubicBezTo>
                  <a:pt x="98" y="85"/>
                  <a:pt x="99" y="84"/>
                  <a:pt x="99" y="83"/>
                </a:cubicBezTo>
                <a:cubicBezTo>
                  <a:pt x="99" y="81"/>
                  <a:pt x="98" y="80"/>
                  <a:pt x="95" y="80"/>
                </a:cubicBezTo>
                <a:close/>
                <a:moveTo>
                  <a:pt x="27" y="117"/>
                </a:moveTo>
                <a:cubicBezTo>
                  <a:pt x="21" y="117"/>
                  <a:pt x="15" y="123"/>
                  <a:pt x="15" y="129"/>
                </a:cubicBezTo>
                <a:cubicBezTo>
                  <a:pt x="15" y="137"/>
                  <a:pt x="21" y="142"/>
                  <a:pt x="27" y="142"/>
                </a:cubicBezTo>
                <a:cubicBezTo>
                  <a:pt x="35" y="142"/>
                  <a:pt x="40" y="137"/>
                  <a:pt x="40" y="129"/>
                </a:cubicBezTo>
                <a:cubicBezTo>
                  <a:pt x="40" y="123"/>
                  <a:pt x="35" y="117"/>
                  <a:pt x="27" y="117"/>
                </a:cubicBezTo>
                <a:close/>
                <a:moveTo>
                  <a:pt x="27" y="137"/>
                </a:moveTo>
                <a:cubicBezTo>
                  <a:pt x="24" y="137"/>
                  <a:pt x="21" y="133"/>
                  <a:pt x="21" y="129"/>
                </a:cubicBezTo>
                <a:cubicBezTo>
                  <a:pt x="21" y="126"/>
                  <a:pt x="24" y="123"/>
                  <a:pt x="27" y="123"/>
                </a:cubicBezTo>
                <a:cubicBezTo>
                  <a:pt x="31" y="123"/>
                  <a:pt x="35" y="126"/>
                  <a:pt x="35" y="129"/>
                </a:cubicBezTo>
                <a:cubicBezTo>
                  <a:pt x="35" y="133"/>
                  <a:pt x="31" y="137"/>
                  <a:pt x="27" y="137"/>
                </a:cubicBezTo>
                <a:close/>
                <a:moveTo>
                  <a:pt x="133" y="123"/>
                </a:moveTo>
                <a:cubicBezTo>
                  <a:pt x="132" y="123"/>
                  <a:pt x="131" y="124"/>
                  <a:pt x="131" y="126"/>
                </a:cubicBezTo>
                <a:cubicBezTo>
                  <a:pt x="131" y="127"/>
                  <a:pt x="132" y="128"/>
                  <a:pt x="133" y="128"/>
                </a:cubicBezTo>
                <a:cubicBezTo>
                  <a:pt x="136" y="128"/>
                  <a:pt x="137" y="127"/>
                  <a:pt x="137" y="126"/>
                </a:cubicBezTo>
                <a:cubicBezTo>
                  <a:pt x="137" y="124"/>
                  <a:pt x="136" y="123"/>
                  <a:pt x="133" y="123"/>
                </a:cubicBezTo>
                <a:close/>
                <a:moveTo>
                  <a:pt x="123" y="123"/>
                </a:moveTo>
                <a:cubicBezTo>
                  <a:pt x="121" y="123"/>
                  <a:pt x="119" y="124"/>
                  <a:pt x="119" y="126"/>
                </a:cubicBezTo>
                <a:cubicBezTo>
                  <a:pt x="119" y="127"/>
                  <a:pt x="121" y="128"/>
                  <a:pt x="123" y="128"/>
                </a:cubicBezTo>
                <a:cubicBezTo>
                  <a:pt x="124" y="128"/>
                  <a:pt x="126" y="127"/>
                  <a:pt x="126" y="126"/>
                </a:cubicBezTo>
                <a:cubicBezTo>
                  <a:pt x="126" y="124"/>
                  <a:pt x="124" y="123"/>
                  <a:pt x="123" y="123"/>
                </a:cubicBezTo>
                <a:close/>
                <a:moveTo>
                  <a:pt x="139" y="132"/>
                </a:moveTo>
                <a:cubicBezTo>
                  <a:pt x="138" y="132"/>
                  <a:pt x="137" y="133"/>
                  <a:pt x="137" y="134"/>
                </a:cubicBezTo>
                <a:cubicBezTo>
                  <a:pt x="137" y="136"/>
                  <a:pt x="138" y="137"/>
                  <a:pt x="139" y="137"/>
                </a:cubicBezTo>
                <a:cubicBezTo>
                  <a:pt x="140" y="137"/>
                  <a:pt x="142" y="136"/>
                  <a:pt x="142" y="134"/>
                </a:cubicBezTo>
                <a:cubicBezTo>
                  <a:pt x="142" y="133"/>
                  <a:pt x="140" y="132"/>
                  <a:pt x="139" y="132"/>
                </a:cubicBezTo>
                <a:close/>
                <a:moveTo>
                  <a:pt x="128" y="132"/>
                </a:moveTo>
                <a:cubicBezTo>
                  <a:pt x="127" y="132"/>
                  <a:pt x="126" y="133"/>
                  <a:pt x="126" y="134"/>
                </a:cubicBezTo>
                <a:cubicBezTo>
                  <a:pt x="126" y="136"/>
                  <a:pt x="127" y="137"/>
                  <a:pt x="128" y="137"/>
                </a:cubicBezTo>
                <a:cubicBezTo>
                  <a:pt x="129" y="137"/>
                  <a:pt x="131" y="136"/>
                  <a:pt x="131" y="134"/>
                </a:cubicBezTo>
                <a:cubicBezTo>
                  <a:pt x="131" y="133"/>
                  <a:pt x="129" y="132"/>
                  <a:pt x="128" y="132"/>
                </a:cubicBezTo>
                <a:close/>
                <a:moveTo>
                  <a:pt x="112" y="123"/>
                </a:moveTo>
                <a:cubicBezTo>
                  <a:pt x="111" y="123"/>
                  <a:pt x="110" y="124"/>
                  <a:pt x="110" y="126"/>
                </a:cubicBezTo>
                <a:cubicBezTo>
                  <a:pt x="110" y="127"/>
                  <a:pt x="111" y="128"/>
                  <a:pt x="112" y="128"/>
                </a:cubicBezTo>
                <a:cubicBezTo>
                  <a:pt x="113" y="128"/>
                  <a:pt x="115" y="127"/>
                  <a:pt x="115" y="126"/>
                </a:cubicBezTo>
                <a:cubicBezTo>
                  <a:pt x="115" y="124"/>
                  <a:pt x="113" y="123"/>
                  <a:pt x="112" y="123"/>
                </a:cubicBezTo>
                <a:close/>
                <a:moveTo>
                  <a:pt x="117" y="132"/>
                </a:moveTo>
                <a:cubicBezTo>
                  <a:pt x="116" y="132"/>
                  <a:pt x="115" y="133"/>
                  <a:pt x="115" y="134"/>
                </a:cubicBezTo>
                <a:cubicBezTo>
                  <a:pt x="115" y="136"/>
                  <a:pt x="116" y="137"/>
                  <a:pt x="117" y="137"/>
                </a:cubicBezTo>
                <a:cubicBezTo>
                  <a:pt x="118" y="137"/>
                  <a:pt x="119" y="136"/>
                  <a:pt x="119" y="134"/>
                </a:cubicBezTo>
                <a:cubicBezTo>
                  <a:pt x="119" y="133"/>
                  <a:pt x="118" y="132"/>
                  <a:pt x="117" y="132"/>
                </a:cubicBezTo>
                <a:close/>
                <a:moveTo>
                  <a:pt x="101" y="123"/>
                </a:moveTo>
                <a:cubicBezTo>
                  <a:pt x="100" y="123"/>
                  <a:pt x="99" y="124"/>
                  <a:pt x="99" y="126"/>
                </a:cubicBezTo>
                <a:cubicBezTo>
                  <a:pt x="99" y="127"/>
                  <a:pt x="100" y="128"/>
                  <a:pt x="101" y="128"/>
                </a:cubicBezTo>
                <a:cubicBezTo>
                  <a:pt x="102" y="128"/>
                  <a:pt x="103" y="127"/>
                  <a:pt x="103" y="126"/>
                </a:cubicBezTo>
                <a:cubicBezTo>
                  <a:pt x="103" y="124"/>
                  <a:pt x="102" y="123"/>
                  <a:pt x="101" y="123"/>
                </a:cubicBezTo>
                <a:close/>
                <a:moveTo>
                  <a:pt x="106" y="132"/>
                </a:moveTo>
                <a:cubicBezTo>
                  <a:pt x="105" y="132"/>
                  <a:pt x="103" y="133"/>
                  <a:pt x="103" y="134"/>
                </a:cubicBezTo>
                <a:cubicBezTo>
                  <a:pt x="103" y="136"/>
                  <a:pt x="105" y="137"/>
                  <a:pt x="106" y="137"/>
                </a:cubicBezTo>
                <a:cubicBezTo>
                  <a:pt x="109" y="137"/>
                  <a:pt x="110" y="136"/>
                  <a:pt x="110" y="134"/>
                </a:cubicBezTo>
                <a:cubicBezTo>
                  <a:pt x="110" y="133"/>
                  <a:pt x="109" y="132"/>
                  <a:pt x="106" y="132"/>
                </a:cubicBezTo>
                <a:close/>
                <a:moveTo>
                  <a:pt x="91" y="123"/>
                </a:moveTo>
                <a:cubicBezTo>
                  <a:pt x="90" y="123"/>
                  <a:pt x="88" y="124"/>
                  <a:pt x="88" y="126"/>
                </a:cubicBezTo>
                <a:cubicBezTo>
                  <a:pt x="88" y="127"/>
                  <a:pt x="90" y="128"/>
                  <a:pt x="91" y="128"/>
                </a:cubicBezTo>
                <a:cubicBezTo>
                  <a:pt x="92" y="128"/>
                  <a:pt x="93" y="127"/>
                  <a:pt x="93" y="126"/>
                </a:cubicBezTo>
                <a:cubicBezTo>
                  <a:pt x="93" y="124"/>
                  <a:pt x="92" y="123"/>
                  <a:pt x="91" y="123"/>
                </a:cubicBezTo>
                <a:close/>
                <a:moveTo>
                  <a:pt x="95" y="132"/>
                </a:moveTo>
                <a:cubicBezTo>
                  <a:pt x="94" y="132"/>
                  <a:pt x="93" y="133"/>
                  <a:pt x="93" y="134"/>
                </a:cubicBezTo>
                <a:cubicBezTo>
                  <a:pt x="93" y="136"/>
                  <a:pt x="94" y="137"/>
                  <a:pt x="95" y="137"/>
                </a:cubicBezTo>
                <a:cubicBezTo>
                  <a:pt x="98" y="137"/>
                  <a:pt x="99" y="136"/>
                  <a:pt x="99" y="134"/>
                </a:cubicBezTo>
                <a:cubicBezTo>
                  <a:pt x="99" y="133"/>
                  <a:pt x="98" y="132"/>
                  <a:pt x="95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FFA21FFD-9B48-FCD2-A327-FE4FA9D5F666}"/>
              </a:ext>
            </a:extLst>
          </p:cNvPr>
          <p:cNvSpPr>
            <a:spLocks noEditPoints="1"/>
          </p:cNvSpPr>
          <p:nvPr/>
        </p:nvSpPr>
        <p:spPr bwMode="auto">
          <a:xfrm>
            <a:off x="7893051" y="5780088"/>
            <a:ext cx="257175" cy="254000"/>
          </a:xfrm>
          <a:custGeom>
            <a:avLst/>
            <a:gdLst>
              <a:gd name="T0" fmla="*/ 136 w 162"/>
              <a:gd name="T1" fmla="*/ 79 h 160"/>
              <a:gd name="T2" fmla="*/ 108 w 162"/>
              <a:gd name="T3" fmla="*/ 84 h 160"/>
              <a:gd name="T4" fmla="*/ 78 w 162"/>
              <a:gd name="T5" fmla="*/ 80 h 160"/>
              <a:gd name="T6" fmla="*/ 26 w 162"/>
              <a:gd name="T7" fmla="*/ 89 h 160"/>
              <a:gd name="T8" fmla="*/ 3 w 162"/>
              <a:gd name="T9" fmla="*/ 94 h 160"/>
              <a:gd name="T10" fmla="*/ 29 w 162"/>
              <a:gd name="T11" fmla="*/ 156 h 160"/>
              <a:gd name="T12" fmla="*/ 46 w 162"/>
              <a:gd name="T13" fmla="*/ 152 h 160"/>
              <a:gd name="T14" fmla="*/ 108 w 162"/>
              <a:gd name="T15" fmla="*/ 140 h 160"/>
              <a:gd name="T16" fmla="*/ 158 w 162"/>
              <a:gd name="T17" fmla="*/ 97 h 160"/>
              <a:gd name="T18" fmla="*/ 41 w 162"/>
              <a:gd name="T19" fmla="*/ 144 h 160"/>
              <a:gd name="T20" fmla="*/ 11 w 162"/>
              <a:gd name="T21" fmla="*/ 100 h 160"/>
              <a:gd name="T22" fmla="*/ 24 w 162"/>
              <a:gd name="T23" fmla="*/ 100 h 160"/>
              <a:gd name="T24" fmla="*/ 41 w 162"/>
              <a:gd name="T25" fmla="*/ 144 h 160"/>
              <a:gd name="T26" fmla="*/ 128 w 162"/>
              <a:gd name="T27" fmla="*/ 121 h 160"/>
              <a:gd name="T28" fmla="*/ 50 w 162"/>
              <a:gd name="T29" fmla="*/ 131 h 160"/>
              <a:gd name="T30" fmla="*/ 41 w 162"/>
              <a:gd name="T31" fmla="*/ 88 h 160"/>
              <a:gd name="T32" fmla="*/ 84 w 162"/>
              <a:gd name="T33" fmla="*/ 94 h 160"/>
              <a:gd name="T34" fmla="*/ 113 w 162"/>
              <a:gd name="T35" fmla="*/ 98 h 160"/>
              <a:gd name="T36" fmla="*/ 84 w 162"/>
              <a:gd name="T37" fmla="*/ 103 h 160"/>
              <a:gd name="T38" fmla="*/ 84 w 162"/>
              <a:gd name="T39" fmla="*/ 112 h 160"/>
              <a:gd name="T40" fmla="*/ 122 w 162"/>
              <a:gd name="T41" fmla="*/ 108 h 160"/>
              <a:gd name="T42" fmla="*/ 149 w 162"/>
              <a:gd name="T43" fmla="*/ 85 h 160"/>
              <a:gd name="T44" fmla="*/ 61 w 162"/>
              <a:gd name="T45" fmla="*/ 65 h 160"/>
              <a:gd name="T46" fmla="*/ 113 w 162"/>
              <a:gd name="T47" fmla="*/ 61 h 160"/>
              <a:gd name="T48" fmla="*/ 99 w 162"/>
              <a:gd name="T49" fmla="*/ 31 h 160"/>
              <a:gd name="T50" fmla="*/ 86 w 162"/>
              <a:gd name="T51" fmla="*/ 0 h 160"/>
              <a:gd name="T52" fmla="*/ 71 w 162"/>
              <a:gd name="T53" fmla="*/ 31 h 160"/>
              <a:gd name="T54" fmla="*/ 56 w 162"/>
              <a:gd name="T55" fmla="*/ 61 h 160"/>
              <a:gd name="T56" fmla="*/ 86 w 162"/>
              <a:gd name="T57" fmla="*/ 9 h 160"/>
              <a:gd name="T58" fmla="*/ 86 w 162"/>
              <a:gd name="T59" fmla="*/ 28 h 160"/>
              <a:gd name="T60" fmla="*/ 86 w 162"/>
              <a:gd name="T61" fmla="*/ 9 h 160"/>
              <a:gd name="T62" fmla="*/ 104 w 162"/>
              <a:gd name="T63" fmla="*/ 57 h 160"/>
              <a:gd name="T64" fmla="*/ 86 w 162"/>
              <a:gd name="T65" fmla="*/ 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2" h="160">
                <a:moveTo>
                  <a:pt x="155" y="78"/>
                </a:moveTo>
                <a:cubicBezTo>
                  <a:pt x="149" y="73"/>
                  <a:pt x="141" y="73"/>
                  <a:pt x="136" y="79"/>
                </a:cubicBezTo>
                <a:cubicBezTo>
                  <a:pt x="122" y="94"/>
                  <a:pt x="122" y="94"/>
                  <a:pt x="122" y="94"/>
                </a:cubicBezTo>
                <a:cubicBezTo>
                  <a:pt x="120" y="88"/>
                  <a:pt x="114" y="84"/>
                  <a:pt x="108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2" y="84"/>
                  <a:pt x="82" y="83"/>
                  <a:pt x="78" y="80"/>
                </a:cubicBezTo>
                <a:cubicBezTo>
                  <a:pt x="66" y="70"/>
                  <a:pt x="47" y="70"/>
                  <a:pt x="35" y="80"/>
                </a:cubicBezTo>
                <a:cubicBezTo>
                  <a:pt x="26" y="89"/>
                  <a:pt x="26" y="89"/>
                  <a:pt x="26" y="89"/>
                </a:cubicBezTo>
                <a:cubicBezTo>
                  <a:pt x="21" y="86"/>
                  <a:pt x="17" y="86"/>
                  <a:pt x="13" y="89"/>
                </a:cubicBezTo>
                <a:cubicBezTo>
                  <a:pt x="3" y="94"/>
                  <a:pt x="3" y="94"/>
                  <a:pt x="3" y="94"/>
                </a:cubicBezTo>
                <a:cubicBezTo>
                  <a:pt x="1" y="95"/>
                  <a:pt x="0" y="97"/>
                  <a:pt x="1" y="100"/>
                </a:cubicBezTo>
                <a:cubicBezTo>
                  <a:pt x="29" y="156"/>
                  <a:pt x="29" y="156"/>
                  <a:pt x="29" y="156"/>
                </a:cubicBezTo>
                <a:cubicBezTo>
                  <a:pt x="30" y="158"/>
                  <a:pt x="32" y="160"/>
                  <a:pt x="35" y="158"/>
                </a:cubicBezTo>
                <a:cubicBezTo>
                  <a:pt x="46" y="152"/>
                  <a:pt x="46" y="152"/>
                  <a:pt x="46" y="152"/>
                </a:cubicBezTo>
                <a:cubicBezTo>
                  <a:pt x="50" y="150"/>
                  <a:pt x="53" y="145"/>
                  <a:pt x="53" y="140"/>
                </a:cubicBezTo>
                <a:cubicBezTo>
                  <a:pt x="108" y="140"/>
                  <a:pt x="108" y="140"/>
                  <a:pt x="108" y="140"/>
                </a:cubicBezTo>
                <a:cubicBezTo>
                  <a:pt x="119" y="140"/>
                  <a:pt x="129" y="136"/>
                  <a:pt x="135" y="127"/>
                </a:cubicBezTo>
                <a:cubicBezTo>
                  <a:pt x="158" y="97"/>
                  <a:pt x="158" y="97"/>
                  <a:pt x="158" y="97"/>
                </a:cubicBezTo>
                <a:cubicBezTo>
                  <a:pt x="162" y="91"/>
                  <a:pt x="162" y="83"/>
                  <a:pt x="155" y="78"/>
                </a:cubicBezTo>
                <a:close/>
                <a:moveTo>
                  <a:pt x="41" y="144"/>
                </a:moveTo>
                <a:cubicBezTo>
                  <a:pt x="35" y="148"/>
                  <a:pt x="35" y="148"/>
                  <a:pt x="35" y="148"/>
                </a:cubicBezTo>
                <a:cubicBezTo>
                  <a:pt x="11" y="100"/>
                  <a:pt x="11" y="100"/>
                  <a:pt x="11" y="100"/>
                </a:cubicBezTo>
                <a:cubicBezTo>
                  <a:pt x="18" y="97"/>
                  <a:pt x="18" y="97"/>
                  <a:pt x="18" y="97"/>
                </a:cubicBezTo>
                <a:cubicBezTo>
                  <a:pt x="19" y="96"/>
                  <a:pt x="23" y="97"/>
                  <a:pt x="24" y="100"/>
                </a:cubicBezTo>
                <a:cubicBezTo>
                  <a:pt x="43" y="138"/>
                  <a:pt x="43" y="138"/>
                  <a:pt x="43" y="138"/>
                </a:cubicBezTo>
                <a:cubicBezTo>
                  <a:pt x="44" y="140"/>
                  <a:pt x="43" y="144"/>
                  <a:pt x="41" y="144"/>
                </a:cubicBezTo>
                <a:close/>
                <a:moveTo>
                  <a:pt x="149" y="91"/>
                </a:moveTo>
                <a:cubicBezTo>
                  <a:pt x="128" y="121"/>
                  <a:pt x="128" y="121"/>
                  <a:pt x="128" y="121"/>
                </a:cubicBezTo>
                <a:cubicBezTo>
                  <a:pt x="123" y="127"/>
                  <a:pt x="116" y="131"/>
                  <a:pt x="108" y="131"/>
                </a:cubicBezTo>
                <a:cubicBezTo>
                  <a:pt x="50" y="131"/>
                  <a:pt x="50" y="131"/>
                  <a:pt x="50" y="131"/>
                </a:cubicBezTo>
                <a:cubicBezTo>
                  <a:pt x="32" y="96"/>
                  <a:pt x="32" y="96"/>
                  <a:pt x="32" y="96"/>
                </a:cubicBezTo>
                <a:cubicBezTo>
                  <a:pt x="41" y="88"/>
                  <a:pt x="41" y="88"/>
                  <a:pt x="41" y="88"/>
                </a:cubicBezTo>
                <a:cubicBezTo>
                  <a:pt x="50" y="80"/>
                  <a:pt x="64" y="80"/>
                  <a:pt x="72" y="88"/>
                </a:cubicBezTo>
                <a:cubicBezTo>
                  <a:pt x="77" y="92"/>
                  <a:pt x="81" y="94"/>
                  <a:pt x="84" y="94"/>
                </a:cubicBezTo>
                <a:cubicBezTo>
                  <a:pt x="108" y="94"/>
                  <a:pt x="108" y="94"/>
                  <a:pt x="108" y="94"/>
                </a:cubicBezTo>
                <a:cubicBezTo>
                  <a:pt x="111" y="94"/>
                  <a:pt x="113" y="96"/>
                  <a:pt x="113" y="98"/>
                </a:cubicBezTo>
                <a:cubicBezTo>
                  <a:pt x="113" y="101"/>
                  <a:pt x="111" y="103"/>
                  <a:pt x="108" y="103"/>
                </a:cubicBezTo>
                <a:cubicBezTo>
                  <a:pt x="84" y="103"/>
                  <a:pt x="84" y="103"/>
                  <a:pt x="84" y="103"/>
                </a:cubicBezTo>
                <a:cubicBezTo>
                  <a:pt x="82" y="103"/>
                  <a:pt x="79" y="104"/>
                  <a:pt x="79" y="107"/>
                </a:cubicBezTo>
                <a:cubicBezTo>
                  <a:pt x="79" y="110"/>
                  <a:pt x="82" y="112"/>
                  <a:pt x="84" y="112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116" y="112"/>
                  <a:pt x="119" y="110"/>
                  <a:pt x="122" y="108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45" y="84"/>
                  <a:pt x="147" y="84"/>
                  <a:pt x="149" y="85"/>
                </a:cubicBezTo>
                <a:cubicBezTo>
                  <a:pt x="151" y="86"/>
                  <a:pt x="152" y="90"/>
                  <a:pt x="149" y="91"/>
                </a:cubicBezTo>
                <a:close/>
                <a:moveTo>
                  <a:pt x="61" y="65"/>
                </a:moveTo>
                <a:cubicBezTo>
                  <a:pt x="109" y="65"/>
                  <a:pt x="109" y="65"/>
                  <a:pt x="109" y="65"/>
                </a:cubicBezTo>
                <a:cubicBezTo>
                  <a:pt x="111" y="65"/>
                  <a:pt x="113" y="64"/>
                  <a:pt x="113" y="61"/>
                </a:cubicBezTo>
                <a:cubicBezTo>
                  <a:pt x="113" y="57"/>
                  <a:pt x="113" y="57"/>
                  <a:pt x="113" y="57"/>
                </a:cubicBezTo>
                <a:cubicBezTo>
                  <a:pt x="113" y="46"/>
                  <a:pt x="107" y="36"/>
                  <a:pt x="99" y="31"/>
                </a:cubicBezTo>
                <a:cubicBezTo>
                  <a:pt x="102" y="28"/>
                  <a:pt x="104" y="24"/>
                  <a:pt x="104" y="18"/>
                </a:cubicBezTo>
                <a:cubicBezTo>
                  <a:pt x="104" y="9"/>
                  <a:pt x="95" y="0"/>
                  <a:pt x="86" y="0"/>
                </a:cubicBezTo>
                <a:cubicBezTo>
                  <a:pt x="75" y="0"/>
                  <a:pt x="66" y="9"/>
                  <a:pt x="66" y="18"/>
                </a:cubicBezTo>
                <a:cubicBezTo>
                  <a:pt x="66" y="23"/>
                  <a:pt x="69" y="28"/>
                  <a:pt x="71" y="31"/>
                </a:cubicBezTo>
                <a:cubicBezTo>
                  <a:pt x="63" y="36"/>
                  <a:pt x="56" y="46"/>
                  <a:pt x="56" y="57"/>
                </a:cubicBezTo>
                <a:cubicBezTo>
                  <a:pt x="56" y="61"/>
                  <a:pt x="56" y="61"/>
                  <a:pt x="56" y="61"/>
                </a:cubicBezTo>
                <a:cubicBezTo>
                  <a:pt x="56" y="64"/>
                  <a:pt x="59" y="65"/>
                  <a:pt x="61" y="65"/>
                </a:cubicBezTo>
                <a:close/>
                <a:moveTo>
                  <a:pt x="86" y="9"/>
                </a:moveTo>
                <a:cubicBezTo>
                  <a:pt x="90" y="9"/>
                  <a:pt x="95" y="13"/>
                  <a:pt x="95" y="18"/>
                </a:cubicBezTo>
                <a:cubicBezTo>
                  <a:pt x="95" y="24"/>
                  <a:pt x="90" y="28"/>
                  <a:pt x="86" y="28"/>
                </a:cubicBezTo>
                <a:cubicBezTo>
                  <a:pt x="79" y="28"/>
                  <a:pt x="76" y="24"/>
                  <a:pt x="76" y="18"/>
                </a:cubicBezTo>
                <a:cubicBezTo>
                  <a:pt x="76" y="13"/>
                  <a:pt x="79" y="9"/>
                  <a:pt x="86" y="9"/>
                </a:cubicBezTo>
                <a:close/>
                <a:moveTo>
                  <a:pt x="86" y="37"/>
                </a:moveTo>
                <a:cubicBezTo>
                  <a:pt x="95" y="37"/>
                  <a:pt x="104" y="46"/>
                  <a:pt x="104" y="57"/>
                </a:cubicBezTo>
                <a:cubicBezTo>
                  <a:pt x="66" y="57"/>
                  <a:pt x="66" y="57"/>
                  <a:pt x="66" y="57"/>
                </a:cubicBezTo>
                <a:cubicBezTo>
                  <a:pt x="66" y="46"/>
                  <a:pt x="75" y="37"/>
                  <a:pt x="86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095FC90A-CF64-7B8C-7EE6-23B05C21DA2A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5781675"/>
            <a:ext cx="252413" cy="252413"/>
          </a:xfrm>
          <a:custGeom>
            <a:avLst/>
            <a:gdLst>
              <a:gd name="T0" fmla="*/ 7 w 160"/>
              <a:gd name="T1" fmla="*/ 80 h 159"/>
              <a:gd name="T2" fmla="*/ 98 w 160"/>
              <a:gd name="T3" fmla="*/ 5 h 159"/>
              <a:gd name="T4" fmla="*/ 24 w 160"/>
              <a:gd name="T5" fmla="*/ 23 h 159"/>
              <a:gd name="T6" fmla="*/ 15 w 160"/>
              <a:gd name="T7" fmla="*/ 136 h 159"/>
              <a:gd name="T8" fmla="*/ 37 w 160"/>
              <a:gd name="T9" fmla="*/ 146 h 159"/>
              <a:gd name="T10" fmla="*/ 29 w 160"/>
              <a:gd name="T11" fmla="*/ 123 h 159"/>
              <a:gd name="T12" fmla="*/ 24 w 160"/>
              <a:gd name="T13" fmla="*/ 141 h 159"/>
              <a:gd name="T14" fmla="*/ 29 w 160"/>
              <a:gd name="T15" fmla="*/ 129 h 159"/>
              <a:gd name="T16" fmla="*/ 33 w 160"/>
              <a:gd name="T17" fmla="*/ 141 h 159"/>
              <a:gd name="T18" fmla="*/ 132 w 160"/>
              <a:gd name="T19" fmla="*/ 10 h 159"/>
              <a:gd name="T20" fmla="*/ 123 w 160"/>
              <a:gd name="T21" fmla="*/ 31 h 159"/>
              <a:gd name="T22" fmla="*/ 154 w 160"/>
              <a:gd name="T23" fmla="*/ 79 h 159"/>
              <a:gd name="T24" fmla="*/ 62 w 160"/>
              <a:gd name="T25" fmla="*/ 154 h 159"/>
              <a:gd name="T26" fmla="*/ 136 w 160"/>
              <a:gd name="T27" fmla="*/ 136 h 159"/>
              <a:gd name="T28" fmla="*/ 137 w 160"/>
              <a:gd name="T29" fmla="*/ 28 h 159"/>
              <a:gd name="T30" fmla="*/ 125 w 160"/>
              <a:gd name="T31" fmla="*/ 23 h 159"/>
              <a:gd name="T32" fmla="*/ 137 w 160"/>
              <a:gd name="T33" fmla="*/ 18 h 159"/>
              <a:gd name="T34" fmla="*/ 71 w 160"/>
              <a:gd name="T35" fmla="*/ 136 h 159"/>
              <a:gd name="T36" fmla="*/ 92 w 160"/>
              <a:gd name="T37" fmla="*/ 126 h 159"/>
              <a:gd name="T38" fmla="*/ 110 w 160"/>
              <a:gd name="T39" fmla="*/ 127 h 159"/>
              <a:gd name="T40" fmla="*/ 127 w 160"/>
              <a:gd name="T41" fmla="*/ 108 h 159"/>
              <a:gd name="T42" fmla="*/ 133 w 160"/>
              <a:gd name="T43" fmla="*/ 91 h 159"/>
              <a:gd name="T44" fmla="*/ 133 w 160"/>
              <a:gd name="T45" fmla="*/ 66 h 159"/>
              <a:gd name="T46" fmla="*/ 127 w 160"/>
              <a:gd name="T47" fmla="*/ 51 h 159"/>
              <a:gd name="T48" fmla="*/ 112 w 160"/>
              <a:gd name="T49" fmla="*/ 33 h 159"/>
              <a:gd name="T50" fmla="*/ 92 w 160"/>
              <a:gd name="T51" fmla="*/ 32 h 159"/>
              <a:gd name="T52" fmla="*/ 71 w 160"/>
              <a:gd name="T53" fmla="*/ 23 h 159"/>
              <a:gd name="T54" fmla="*/ 55 w 160"/>
              <a:gd name="T55" fmla="*/ 36 h 159"/>
              <a:gd name="T56" fmla="*/ 34 w 160"/>
              <a:gd name="T57" fmla="*/ 46 h 159"/>
              <a:gd name="T58" fmla="*/ 37 w 160"/>
              <a:gd name="T59" fmla="*/ 54 h 159"/>
              <a:gd name="T60" fmla="*/ 24 w 160"/>
              <a:gd name="T61" fmla="*/ 70 h 159"/>
              <a:gd name="T62" fmla="*/ 27 w 160"/>
              <a:gd name="T63" fmla="*/ 91 h 159"/>
              <a:gd name="T64" fmla="*/ 34 w 160"/>
              <a:gd name="T65" fmla="*/ 108 h 159"/>
              <a:gd name="T66" fmla="*/ 49 w 160"/>
              <a:gd name="T67" fmla="*/ 127 h 159"/>
              <a:gd name="T68" fmla="*/ 67 w 160"/>
              <a:gd name="T69" fmla="*/ 126 h 159"/>
              <a:gd name="T70" fmla="*/ 53 w 160"/>
              <a:gd name="T71" fmla="*/ 115 h 159"/>
              <a:gd name="T72" fmla="*/ 43 w 160"/>
              <a:gd name="T73" fmla="*/ 106 h 159"/>
              <a:gd name="T74" fmla="*/ 35 w 160"/>
              <a:gd name="T75" fmla="*/ 85 h 159"/>
              <a:gd name="T76" fmla="*/ 35 w 160"/>
              <a:gd name="T77" fmla="*/ 72 h 159"/>
              <a:gd name="T78" fmla="*/ 43 w 160"/>
              <a:gd name="T79" fmla="*/ 52 h 159"/>
              <a:gd name="T80" fmla="*/ 53 w 160"/>
              <a:gd name="T81" fmla="*/ 42 h 159"/>
              <a:gd name="T82" fmla="*/ 73 w 160"/>
              <a:gd name="T83" fmla="*/ 34 h 159"/>
              <a:gd name="T84" fmla="*/ 86 w 160"/>
              <a:gd name="T85" fmla="*/ 34 h 159"/>
              <a:gd name="T86" fmla="*/ 106 w 160"/>
              <a:gd name="T87" fmla="*/ 42 h 159"/>
              <a:gd name="T88" fmla="*/ 116 w 160"/>
              <a:gd name="T89" fmla="*/ 52 h 159"/>
              <a:gd name="T90" fmla="*/ 124 w 160"/>
              <a:gd name="T91" fmla="*/ 72 h 159"/>
              <a:gd name="T92" fmla="*/ 124 w 160"/>
              <a:gd name="T93" fmla="*/ 85 h 159"/>
              <a:gd name="T94" fmla="*/ 116 w 160"/>
              <a:gd name="T95" fmla="*/ 106 h 159"/>
              <a:gd name="T96" fmla="*/ 106 w 160"/>
              <a:gd name="T97" fmla="*/ 115 h 159"/>
              <a:gd name="T98" fmla="*/ 86 w 160"/>
              <a:gd name="T99" fmla="*/ 124 h 159"/>
              <a:gd name="T100" fmla="*/ 73 w 160"/>
              <a:gd name="T101" fmla="*/ 124 h 159"/>
              <a:gd name="T102" fmla="*/ 105 w 160"/>
              <a:gd name="T103" fmla="*/ 80 h 159"/>
              <a:gd name="T104" fmla="*/ 80 w 160"/>
              <a:gd name="T105" fmla="*/ 105 h 159"/>
              <a:gd name="T106" fmla="*/ 80 w 160"/>
              <a:gd name="T107" fmla="*/ 60 h 159"/>
              <a:gd name="T108" fmla="*/ 59 w 160"/>
              <a:gd name="T109" fmla="*/ 80 h 159"/>
              <a:gd name="T110" fmla="*/ 112 w 160"/>
              <a:gd name="T111" fmla="*/ 8 h 159"/>
              <a:gd name="T112" fmla="*/ 107 w 160"/>
              <a:gd name="T113" fmla="*/ 6 h 159"/>
              <a:gd name="T114" fmla="*/ 108 w 160"/>
              <a:gd name="T115" fmla="*/ 11 h 159"/>
              <a:gd name="T116" fmla="*/ 48 w 160"/>
              <a:gd name="T117" fmla="*/ 151 h 159"/>
              <a:gd name="T118" fmla="*/ 54 w 160"/>
              <a:gd name="T119" fmla="*/ 153 h 159"/>
              <a:gd name="T120" fmla="*/ 51 w 160"/>
              <a:gd name="T121" fmla="*/ 14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59">
                <a:moveTo>
                  <a:pt x="29" y="123"/>
                </a:moveTo>
                <a:cubicBezTo>
                  <a:pt x="26" y="123"/>
                  <a:pt x="24" y="123"/>
                  <a:pt x="21" y="124"/>
                </a:cubicBezTo>
                <a:cubicBezTo>
                  <a:pt x="12" y="112"/>
                  <a:pt x="7" y="95"/>
                  <a:pt x="7" y="80"/>
                </a:cubicBezTo>
                <a:cubicBezTo>
                  <a:pt x="7" y="39"/>
                  <a:pt x="39" y="7"/>
                  <a:pt x="80" y="7"/>
                </a:cubicBezTo>
                <a:cubicBezTo>
                  <a:pt x="85" y="7"/>
                  <a:pt x="90" y="7"/>
                  <a:pt x="95" y="8"/>
                </a:cubicBezTo>
                <a:cubicBezTo>
                  <a:pt x="96" y="8"/>
                  <a:pt x="98" y="7"/>
                  <a:pt x="98" y="5"/>
                </a:cubicBezTo>
                <a:cubicBezTo>
                  <a:pt x="98" y="3"/>
                  <a:pt x="97" y="2"/>
                  <a:pt x="96" y="2"/>
                </a:cubicBezTo>
                <a:cubicBezTo>
                  <a:pt x="91" y="1"/>
                  <a:pt x="85" y="0"/>
                  <a:pt x="80" y="0"/>
                </a:cubicBezTo>
                <a:cubicBezTo>
                  <a:pt x="59" y="0"/>
                  <a:pt x="38" y="8"/>
                  <a:pt x="24" y="23"/>
                </a:cubicBezTo>
                <a:cubicBezTo>
                  <a:pt x="8" y="38"/>
                  <a:pt x="0" y="58"/>
                  <a:pt x="0" y="80"/>
                </a:cubicBezTo>
                <a:cubicBezTo>
                  <a:pt x="0" y="98"/>
                  <a:pt x="6" y="115"/>
                  <a:pt x="18" y="129"/>
                </a:cubicBezTo>
                <a:cubicBezTo>
                  <a:pt x="15" y="131"/>
                  <a:pt x="15" y="134"/>
                  <a:pt x="15" y="136"/>
                </a:cubicBezTo>
                <a:cubicBezTo>
                  <a:pt x="15" y="140"/>
                  <a:pt x="17" y="142"/>
                  <a:pt x="19" y="146"/>
                </a:cubicBezTo>
                <a:cubicBezTo>
                  <a:pt x="21" y="148"/>
                  <a:pt x="25" y="149"/>
                  <a:pt x="29" y="149"/>
                </a:cubicBezTo>
                <a:cubicBezTo>
                  <a:pt x="32" y="149"/>
                  <a:pt x="35" y="148"/>
                  <a:pt x="37" y="146"/>
                </a:cubicBezTo>
                <a:cubicBezTo>
                  <a:pt x="39" y="142"/>
                  <a:pt x="42" y="140"/>
                  <a:pt x="42" y="136"/>
                </a:cubicBezTo>
                <a:cubicBezTo>
                  <a:pt x="42" y="132"/>
                  <a:pt x="39" y="129"/>
                  <a:pt x="37" y="126"/>
                </a:cubicBezTo>
                <a:cubicBezTo>
                  <a:pt x="35" y="124"/>
                  <a:pt x="32" y="123"/>
                  <a:pt x="29" y="123"/>
                </a:cubicBezTo>
                <a:close/>
                <a:moveTo>
                  <a:pt x="33" y="141"/>
                </a:moveTo>
                <a:cubicBezTo>
                  <a:pt x="32" y="142"/>
                  <a:pt x="30" y="143"/>
                  <a:pt x="29" y="143"/>
                </a:cubicBezTo>
                <a:cubicBezTo>
                  <a:pt x="26" y="143"/>
                  <a:pt x="25" y="142"/>
                  <a:pt x="24" y="141"/>
                </a:cubicBezTo>
                <a:cubicBezTo>
                  <a:pt x="23" y="140"/>
                  <a:pt x="21" y="137"/>
                  <a:pt x="21" y="136"/>
                </a:cubicBezTo>
                <a:cubicBezTo>
                  <a:pt x="21" y="134"/>
                  <a:pt x="23" y="132"/>
                  <a:pt x="24" y="131"/>
                </a:cubicBezTo>
                <a:cubicBezTo>
                  <a:pt x="25" y="130"/>
                  <a:pt x="26" y="129"/>
                  <a:pt x="29" y="129"/>
                </a:cubicBezTo>
                <a:cubicBezTo>
                  <a:pt x="30" y="129"/>
                  <a:pt x="32" y="130"/>
                  <a:pt x="33" y="131"/>
                </a:cubicBezTo>
                <a:cubicBezTo>
                  <a:pt x="35" y="132"/>
                  <a:pt x="35" y="134"/>
                  <a:pt x="35" y="136"/>
                </a:cubicBezTo>
                <a:cubicBezTo>
                  <a:pt x="35" y="137"/>
                  <a:pt x="35" y="140"/>
                  <a:pt x="33" y="141"/>
                </a:cubicBezTo>
                <a:close/>
                <a:moveTo>
                  <a:pt x="143" y="30"/>
                </a:moveTo>
                <a:cubicBezTo>
                  <a:pt x="145" y="24"/>
                  <a:pt x="145" y="18"/>
                  <a:pt x="141" y="13"/>
                </a:cubicBezTo>
                <a:cubicBezTo>
                  <a:pt x="138" y="11"/>
                  <a:pt x="135" y="10"/>
                  <a:pt x="132" y="10"/>
                </a:cubicBezTo>
                <a:cubicBezTo>
                  <a:pt x="129" y="10"/>
                  <a:pt x="125" y="11"/>
                  <a:pt x="123" y="13"/>
                </a:cubicBezTo>
                <a:cubicBezTo>
                  <a:pt x="120" y="16"/>
                  <a:pt x="119" y="19"/>
                  <a:pt x="119" y="23"/>
                </a:cubicBezTo>
                <a:cubicBezTo>
                  <a:pt x="119" y="27"/>
                  <a:pt x="120" y="29"/>
                  <a:pt x="123" y="31"/>
                </a:cubicBezTo>
                <a:cubicBezTo>
                  <a:pt x="125" y="34"/>
                  <a:pt x="129" y="36"/>
                  <a:pt x="132" y="36"/>
                </a:cubicBezTo>
                <a:cubicBezTo>
                  <a:pt x="133" y="36"/>
                  <a:pt x="136" y="35"/>
                  <a:pt x="138" y="34"/>
                </a:cubicBezTo>
                <a:cubicBezTo>
                  <a:pt x="148" y="47"/>
                  <a:pt x="154" y="63"/>
                  <a:pt x="154" y="79"/>
                </a:cubicBezTo>
                <a:cubicBezTo>
                  <a:pt x="154" y="119"/>
                  <a:pt x="120" y="153"/>
                  <a:pt x="80" y="153"/>
                </a:cubicBezTo>
                <a:cubicBezTo>
                  <a:pt x="76" y="153"/>
                  <a:pt x="71" y="152"/>
                  <a:pt x="66" y="152"/>
                </a:cubicBezTo>
                <a:cubicBezTo>
                  <a:pt x="64" y="150"/>
                  <a:pt x="62" y="152"/>
                  <a:pt x="62" y="154"/>
                </a:cubicBezTo>
                <a:cubicBezTo>
                  <a:pt x="61" y="155"/>
                  <a:pt x="62" y="156"/>
                  <a:pt x="65" y="158"/>
                </a:cubicBezTo>
                <a:cubicBezTo>
                  <a:pt x="70" y="159"/>
                  <a:pt x="74" y="159"/>
                  <a:pt x="80" y="159"/>
                </a:cubicBezTo>
                <a:cubicBezTo>
                  <a:pt x="101" y="159"/>
                  <a:pt x="121" y="150"/>
                  <a:pt x="136" y="136"/>
                </a:cubicBezTo>
                <a:cubicBezTo>
                  <a:pt x="151" y="120"/>
                  <a:pt x="160" y="100"/>
                  <a:pt x="160" y="79"/>
                </a:cubicBezTo>
                <a:cubicBezTo>
                  <a:pt x="160" y="61"/>
                  <a:pt x="154" y="43"/>
                  <a:pt x="143" y="30"/>
                </a:cubicBezTo>
                <a:close/>
                <a:moveTo>
                  <a:pt x="137" y="28"/>
                </a:moveTo>
                <a:cubicBezTo>
                  <a:pt x="136" y="29"/>
                  <a:pt x="133" y="29"/>
                  <a:pt x="132" y="29"/>
                </a:cubicBezTo>
                <a:cubicBezTo>
                  <a:pt x="130" y="29"/>
                  <a:pt x="129" y="29"/>
                  <a:pt x="127" y="28"/>
                </a:cubicBezTo>
                <a:cubicBezTo>
                  <a:pt x="125" y="27"/>
                  <a:pt x="125" y="24"/>
                  <a:pt x="125" y="23"/>
                </a:cubicBezTo>
                <a:cubicBezTo>
                  <a:pt x="125" y="21"/>
                  <a:pt x="125" y="19"/>
                  <a:pt x="127" y="18"/>
                </a:cubicBezTo>
                <a:cubicBezTo>
                  <a:pt x="129" y="17"/>
                  <a:pt x="130" y="16"/>
                  <a:pt x="132" y="16"/>
                </a:cubicBezTo>
                <a:cubicBezTo>
                  <a:pt x="133" y="16"/>
                  <a:pt x="136" y="17"/>
                  <a:pt x="137" y="18"/>
                </a:cubicBezTo>
                <a:cubicBezTo>
                  <a:pt x="139" y="21"/>
                  <a:pt x="139" y="24"/>
                  <a:pt x="137" y="28"/>
                </a:cubicBezTo>
                <a:close/>
                <a:moveTo>
                  <a:pt x="67" y="132"/>
                </a:moveTo>
                <a:cubicBezTo>
                  <a:pt x="67" y="135"/>
                  <a:pt x="68" y="136"/>
                  <a:pt x="71" y="136"/>
                </a:cubicBezTo>
                <a:cubicBezTo>
                  <a:pt x="90" y="136"/>
                  <a:pt x="90" y="136"/>
                  <a:pt x="90" y="136"/>
                </a:cubicBezTo>
                <a:cubicBezTo>
                  <a:pt x="91" y="136"/>
                  <a:pt x="92" y="135"/>
                  <a:pt x="92" y="132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7" y="125"/>
                  <a:pt x="100" y="124"/>
                  <a:pt x="104" y="121"/>
                </a:cubicBezTo>
                <a:cubicBezTo>
                  <a:pt x="109" y="126"/>
                  <a:pt x="109" y="126"/>
                  <a:pt x="109" y="126"/>
                </a:cubicBezTo>
                <a:cubicBezTo>
                  <a:pt x="110" y="127"/>
                  <a:pt x="110" y="127"/>
                  <a:pt x="110" y="127"/>
                </a:cubicBezTo>
                <a:cubicBezTo>
                  <a:pt x="111" y="127"/>
                  <a:pt x="112" y="126"/>
                  <a:pt x="112" y="126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28" y="111"/>
                  <a:pt x="128" y="109"/>
                  <a:pt x="127" y="108"/>
                </a:cubicBezTo>
                <a:cubicBezTo>
                  <a:pt x="122" y="103"/>
                  <a:pt x="122" y="103"/>
                  <a:pt x="122" y="103"/>
                </a:cubicBezTo>
                <a:cubicBezTo>
                  <a:pt x="124" y="100"/>
                  <a:pt x="125" y="96"/>
                  <a:pt x="127" y="91"/>
                </a:cubicBezTo>
                <a:cubicBezTo>
                  <a:pt x="133" y="91"/>
                  <a:pt x="133" y="91"/>
                  <a:pt x="133" y="91"/>
                </a:cubicBezTo>
                <a:cubicBezTo>
                  <a:pt x="135" y="91"/>
                  <a:pt x="136" y="90"/>
                  <a:pt x="136" y="89"/>
                </a:cubicBezTo>
                <a:cubicBezTo>
                  <a:pt x="136" y="70"/>
                  <a:pt x="136" y="70"/>
                  <a:pt x="136" y="70"/>
                </a:cubicBezTo>
                <a:cubicBezTo>
                  <a:pt x="136" y="68"/>
                  <a:pt x="135" y="66"/>
                  <a:pt x="133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5" y="63"/>
                  <a:pt x="124" y="58"/>
                  <a:pt x="122" y="54"/>
                </a:cubicBezTo>
                <a:cubicBezTo>
                  <a:pt x="127" y="51"/>
                  <a:pt x="127" y="51"/>
                  <a:pt x="127" y="51"/>
                </a:cubicBezTo>
                <a:cubicBezTo>
                  <a:pt x="127" y="50"/>
                  <a:pt x="127" y="50"/>
                  <a:pt x="127" y="48"/>
                </a:cubicBezTo>
                <a:cubicBezTo>
                  <a:pt x="127" y="47"/>
                  <a:pt x="127" y="47"/>
                  <a:pt x="127" y="46"/>
                </a:cubicBezTo>
                <a:cubicBezTo>
                  <a:pt x="112" y="33"/>
                  <a:pt x="112" y="33"/>
                  <a:pt x="112" y="33"/>
                </a:cubicBezTo>
                <a:cubicBezTo>
                  <a:pt x="111" y="32"/>
                  <a:pt x="110" y="32"/>
                  <a:pt x="109" y="33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0" y="34"/>
                  <a:pt x="97" y="33"/>
                  <a:pt x="92" y="32"/>
                </a:cubicBezTo>
                <a:cubicBezTo>
                  <a:pt x="92" y="26"/>
                  <a:pt x="92" y="26"/>
                  <a:pt x="92" y="26"/>
                </a:cubicBezTo>
                <a:cubicBezTo>
                  <a:pt x="92" y="24"/>
                  <a:pt x="91" y="23"/>
                  <a:pt x="90" y="23"/>
                </a:cubicBezTo>
                <a:cubicBezTo>
                  <a:pt x="71" y="23"/>
                  <a:pt x="71" y="23"/>
                  <a:pt x="71" y="23"/>
                </a:cubicBezTo>
                <a:cubicBezTo>
                  <a:pt x="68" y="23"/>
                  <a:pt x="67" y="24"/>
                  <a:pt x="67" y="26"/>
                </a:cubicBezTo>
                <a:cubicBezTo>
                  <a:pt x="67" y="32"/>
                  <a:pt x="67" y="32"/>
                  <a:pt x="67" y="32"/>
                </a:cubicBezTo>
                <a:cubicBezTo>
                  <a:pt x="64" y="33"/>
                  <a:pt x="59" y="34"/>
                  <a:pt x="55" y="36"/>
                </a:cubicBezTo>
                <a:cubicBezTo>
                  <a:pt x="52" y="33"/>
                  <a:pt x="52" y="33"/>
                  <a:pt x="52" y="33"/>
                </a:cubicBezTo>
                <a:cubicBezTo>
                  <a:pt x="50" y="32"/>
                  <a:pt x="48" y="32"/>
                  <a:pt x="47" y="33"/>
                </a:cubicBezTo>
                <a:cubicBezTo>
                  <a:pt x="34" y="46"/>
                  <a:pt x="34" y="46"/>
                  <a:pt x="34" y="46"/>
                </a:cubicBezTo>
                <a:cubicBezTo>
                  <a:pt x="33" y="47"/>
                  <a:pt x="33" y="47"/>
                  <a:pt x="33" y="48"/>
                </a:cubicBezTo>
                <a:cubicBezTo>
                  <a:pt x="33" y="50"/>
                  <a:pt x="33" y="50"/>
                  <a:pt x="34" y="51"/>
                </a:cubicBezTo>
                <a:cubicBezTo>
                  <a:pt x="37" y="54"/>
                  <a:pt x="37" y="54"/>
                  <a:pt x="37" y="54"/>
                </a:cubicBezTo>
                <a:cubicBezTo>
                  <a:pt x="35" y="58"/>
                  <a:pt x="34" y="63"/>
                  <a:pt x="33" y="66"/>
                </a:cubicBezTo>
                <a:cubicBezTo>
                  <a:pt x="27" y="66"/>
                  <a:pt x="27" y="66"/>
                  <a:pt x="27" y="66"/>
                </a:cubicBezTo>
                <a:cubicBezTo>
                  <a:pt x="25" y="66"/>
                  <a:pt x="24" y="68"/>
                  <a:pt x="24" y="70"/>
                </a:cubicBezTo>
                <a:cubicBezTo>
                  <a:pt x="24" y="89"/>
                  <a:pt x="24" y="89"/>
                  <a:pt x="24" y="89"/>
                </a:cubicBezTo>
                <a:cubicBezTo>
                  <a:pt x="24" y="89"/>
                  <a:pt x="24" y="90"/>
                  <a:pt x="24" y="91"/>
                </a:cubicBezTo>
                <a:cubicBezTo>
                  <a:pt x="25" y="91"/>
                  <a:pt x="25" y="91"/>
                  <a:pt x="27" y="91"/>
                </a:cubicBezTo>
                <a:cubicBezTo>
                  <a:pt x="33" y="91"/>
                  <a:pt x="33" y="91"/>
                  <a:pt x="33" y="91"/>
                </a:cubicBezTo>
                <a:cubicBezTo>
                  <a:pt x="34" y="96"/>
                  <a:pt x="35" y="100"/>
                  <a:pt x="37" y="103"/>
                </a:cubicBezTo>
                <a:cubicBezTo>
                  <a:pt x="34" y="108"/>
                  <a:pt x="34" y="108"/>
                  <a:pt x="34" y="108"/>
                </a:cubicBezTo>
                <a:cubicBezTo>
                  <a:pt x="33" y="109"/>
                  <a:pt x="33" y="111"/>
                  <a:pt x="34" y="112"/>
                </a:cubicBezTo>
                <a:cubicBezTo>
                  <a:pt x="47" y="126"/>
                  <a:pt x="47" y="126"/>
                  <a:pt x="47" y="126"/>
                </a:cubicBezTo>
                <a:cubicBezTo>
                  <a:pt x="48" y="126"/>
                  <a:pt x="48" y="127"/>
                  <a:pt x="49" y="127"/>
                </a:cubicBezTo>
                <a:cubicBezTo>
                  <a:pt x="50" y="127"/>
                  <a:pt x="50" y="126"/>
                  <a:pt x="52" y="126"/>
                </a:cubicBezTo>
                <a:cubicBezTo>
                  <a:pt x="55" y="121"/>
                  <a:pt x="55" y="121"/>
                  <a:pt x="55" y="121"/>
                </a:cubicBezTo>
                <a:cubicBezTo>
                  <a:pt x="59" y="124"/>
                  <a:pt x="64" y="125"/>
                  <a:pt x="67" y="126"/>
                </a:cubicBezTo>
                <a:lnTo>
                  <a:pt x="67" y="132"/>
                </a:lnTo>
                <a:close/>
                <a:moveTo>
                  <a:pt x="56" y="115"/>
                </a:moveTo>
                <a:cubicBezTo>
                  <a:pt x="55" y="114"/>
                  <a:pt x="54" y="114"/>
                  <a:pt x="53" y="115"/>
                </a:cubicBezTo>
                <a:cubicBezTo>
                  <a:pt x="49" y="119"/>
                  <a:pt x="49" y="119"/>
                  <a:pt x="49" y="119"/>
                </a:cubicBezTo>
                <a:cubicBezTo>
                  <a:pt x="40" y="109"/>
                  <a:pt x="40" y="109"/>
                  <a:pt x="40" y="109"/>
                </a:cubicBezTo>
                <a:cubicBezTo>
                  <a:pt x="43" y="106"/>
                  <a:pt x="43" y="106"/>
                  <a:pt x="43" y="106"/>
                </a:cubicBezTo>
                <a:cubicBezTo>
                  <a:pt x="44" y="105"/>
                  <a:pt x="44" y="103"/>
                  <a:pt x="44" y="102"/>
                </a:cubicBezTo>
                <a:cubicBezTo>
                  <a:pt x="41" y="97"/>
                  <a:pt x="40" y="93"/>
                  <a:pt x="39" y="88"/>
                </a:cubicBezTo>
                <a:cubicBezTo>
                  <a:pt x="37" y="87"/>
                  <a:pt x="36" y="85"/>
                  <a:pt x="35" y="85"/>
                </a:cubicBezTo>
                <a:cubicBezTo>
                  <a:pt x="30" y="85"/>
                  <a:pt x="30" y="85"/>
                  <a:pt x="30" y="85"/>
                </a:cubicBezTo>
                <a:cubicBezTo>
                  <a:pt x="30" y="72"/>
                  <a:pt x="30" y="72"/>
                  <a:pt x="30" y="72"/>
                </a:cubicBezTo>
                <a:cubicBezTo>
                  <a:pt x="35" y="72"/>
                  <a:pt x="35" y="72"/>
                  <a:pt x="35" y="72"/>
                </a:cubicBezTo>
                <a:cubicBezTo>
                  <a:pt x="36" y="72"/>
                  <a:pt x="37" y="71"/>
                  <a:pt x="39" y="70"/>
                </a:cubicBezTo>
                <a:cubicBezTo>
                  <a:pt x="40" y="65"/>
                  <a:pt x="41" y="60"/>
                  <a:pt x="44" y="56"/>
                </a:cubicBezTo>
                <a:cubicBezTo>
                  <a:pt x="44" y="54"/>
                  <a:pt x="44" y="53"/>
                  <a:pt x="43" y="52"/>
                </a:cubicBezTo>
                <a:cubicBezTo>
                  <a:pt x="40" y="48"/>
                  <a:pt x="40" y="48"/>
                  <a:pt x="40" y="48"/>
                </a:cubicBezTo>
                <a:cubicBezTo>
                  <a:pt x="49" y="39"/>
                  <a:pt x="49" y="39"/>
                  <a:pt x="49" y="39"/>
                </a:cubicBezTo>
                <a:cubicBezTo>
                  <a:pt x="53" y="42"/>
                  <a:pt x="53" y="42"/>
                  <a:pt x="53" y="42"/>
                </a:cubicBezTo>
                <a:cubicBezTo>
                  <a:pt x="54" y="44"/>
                  <a:pt x="55" y="44"/>
                  <a:pt x="56" y="44"/>
                </a:cubicBezTo>
                <a:cubicBezTo>
                  <a:pt x="61" y="40"/>
                  <a:pt x="66" y="39"/>
                  <a:pt x="71" y="38"/>
                </a:cubicBezTo>
                <a:cubicBezTo>
                  <a:pt x="72" y="38"/>
                  <a:pt x="73" y="35"/>
                  <a:pt x="73" y="34"/>
                </a:cubicBezTo>
                <a:cubicBezTo>
                  <a:pt x="73" y="29"/>
                  <a:pt x="73" y="29"/>
                  <a:pt x="73" y="29"/>
                </a:cubicBezTo>
                <a:cubicBezTo>
                  <a:pt x="86" y="29"/>
                  <a:pt x="86" y="29"/>
                  <a:pt x="86" y="29"/>
                </a:cubicBezTo>
                <a:cubicBezTo>
                  <a:pt x="86" y="34"/>
                  <a:pt x="86" y="34"/>
                  <a:pt x="86" y="34"/>
                </a:cubicBezTo>
                <a:cubicBezTo>
                  <a:pt x="86" y="35"/>
                  <a:pt x="87" y="38"/>
                  <a:pt x="89" y="38"/>
                </a:cubicBezTo>
                <a:cubicBezTo>
                  <a:pt x="93" y="39"/>
                  <a:pt x="98" y="40"/>
                  <a:pt x="103" y="44"/>
                </a:cubicBezTo>
                <a:cubicBezTo>
                  <a:pt x="104" y="44"/>
                  <a:pt x="105" y="44"/>
                  <a:pt x="106" y="42"/>
                </a:cubicBezTo>
                <a:cubicBezTo>
                  <a:pt x="110" y="39"/>
                  <a:pt x="110" y="39"/>
                  <a:pt x="110" y="39"/>
                </a:cubicBezTo>
                <a:cubicBezTo>
                  <a:pt x="119" y="48"/>
                  <a:pt x="119" y="48"/>
                  <a:pt x="119" y="48"/>
                </a:cubicBezTo>
                <a:cubicBezTo>
                  <a:pt x="116" y="52"/>
                  <a:pt x="116" y="52"/>
                  <a:pt x="116" y="52"/>
                </a:cubicBezTo>
                <a:cubicBezTo>
                  <a:pt x="115" y="53"/>
                  <a:pt x="115" y="54"/>
                  <a:pt x="116" y="56"/>
                </a:cubicBezTo>
                <a:cubicBezTo>
                  <a:pt x="118" y="60"/>
                  <a:pt x="121" y="65"/>
                  <a:pt x="122" y="70"/>
                </a:cubicBezTo>
                <a:cubicBezTo>
                  <a:pt x="122" y="71"/>
                  <a:pt x="123" y="72"/>
                  <a:pt x="124" y="72"/>
                </a:cubicBezTo>
                <a:cubicBezTo>
                  <a:pt x="130" y="72"/>
                  <a:pt x="130" y="72"/>
                  <a:pt x="130" y="72"/>
                </a:cubicBezTo>
                <a:cubicBezTo>
                  <a:pt x="130" y="85"/>
                  <a:pt x="130" y="85"/>
                  <a:pt x="130" y="85"/>
                </a:cubicBezTo>
                <a:cubicBezTo>
                  <a:pt x="124" y="85"/>
                  <a:pt x="124" y="85"/>
                  <a:pt x="124" y="85"/>
                </a:cubicBezTo>
                <a:cubicBezTo>
                  <a:pt x="123" y="85"/>
                  <a:pt x="122" y="87"/>
                  <a:pt x="122" y="88"/>
                </a:cubicBezTo>
                <a:cubicBezTo>
                  <a:pt x="121" y="93"/>
                  <a:pt x="118" y="97"/>
                  <a:pt x="116" y="102"/>
                </a:cubicBezTo>
                <a:cubicBezTo>
                  <a:pt x="115" y="103"/>
                  <a:pt x="115" y="105"/>
                  <a:pt x="116" y="106"/>
                </a:cubicBezTo>
                <a:cubicBezTo>
                  <a:pt x="119" y="109"/>
                  <a:pt x="119" y="109"/>
                  <a:pt x="119" y="109"/>
                </a:cubicBezTo>
                <a:cubicBezTo>
                  <a:pt x="110" y="119"/>
                  <a:pt x="110" y="119"/>
                  <a:pt x="110" y="119"/>
                </a:cubicBezTo>
                <a:cubicBezTo>
                  <a:pt x="106" y="115"/>
                  <a:pt x="106" y="115"/>
                  <a:pt x="106" y="115"/>
                </a:cubicBezTo>
                <a:cubicBezTo>
                  <a:pt x="105" y="114"/>
                  <a:pt x="104" y="114"/>
                  <a:pt x="103" y="115"/>
                </a:cubicBezTo>
                <a:cubicBezTo>
                  <a:pt x="98" y="118"/>
                  <a:pt x="93" y="120"/>
                  <a:pt x="89" y="121"/>
                </a:cubicBezTo>
                <a:cubicBezTo>
                  <a:pt x="87" y="121"/>
                  <a:pt x="86" y="123"/>
                  <a:pt x="86" y="124"/>
                </a:cubicBezTo>
                <a:cubicBezTo>
                  <a:pt x="86" y="130"/>
                  <a:pt x="86" y="130"/>
                  <a:pt x="86" y="130"/>
                </a:cubicBezTo>
                <a:cubicBezTo>
                  <a:pt x="73" y="130"/>
                  <a:pt x="73" y="130"/>
                  <a:pt x="73" y="130"/>
                </a:cubicBezTo>
                <a:cubicBezTo>
                  <a:pt x="73" y="124"/>
                  <a:pt x="73" y="124"/>
                  <a:pt x="73" y="124"/>
                </a:cubicBezTo>
                <a:cubicBezTo>
                  <a:pt x="73" y="123"/>
                  <a:pt x="72" y="121"/>
                  <a:pt x="71" y="121"/>
                </a:cubicBezTo>
                <a:cubicBezTo>
                  <a:pt x="66" y="120"/>
                  <a:pt x="61" y="118"/>
                  <a:pt x="56" y="115"/>
                </a:cubicBezTo>
                <a:close/>
                <a:moveTo>
                  <a:pt x="105" y="80"/>
                </a:moveTo>
                <a:cubicBezTo>
                  <a:pt x="105" y="65"/>
                  <a:pt x="93" y="53"/>
                  <a:pt x="80" y="53"/>
                </a:cubicBezTo>
                <a:cubicBezTo>
                  <a:pt x="65" y="53"/>
                  <a:pt x="53" y="65"/>
                  <a:pt x="53" y="80"/>
                </a:cubicBezTo>
                <a:cubicBezTo>
                  <a:pt x="53" y="94"/>
                  <a:pt x="65" y="105"/>
                  <a:pt x="80" y="105"/>
                </a:cubicBezTo>
                <a:cubicBezTo>
                  <a:pt x="93" y="105"/>
                  <a:pt x="105" y="94"/>
                  <a:pt x="105" y="80"/>
                </a:cubicBezTo>
                <a:close/>
                <a:moveTo>
                  <a:pt x="59" y="80"/>
                </a:moveTo>
                <a:cubicBezTo>
                  <a:pt x="59" y="69"/>
                  <a:pt x="69" y="60"/>
                  <a:pt x="80" y="60"/>
                </a:cubicBezTo>
                <a:cubicBezTo>
                  <a:pt x="91" y="60"/>
                  <a:pt x="99" y="69"/>
                  <a:pt x="99" y="80"/>
                </a:cubicBezTo>
                <a:cubicBezTo>
                  <a:pt x="99" y="91"/>
                  <a:pt x="91" y="99"/>
                  <a:pt x="80" y="99"/>
                </a:cubicBezTo>
                <a:cubicBezTo>
                  <a:pt x="69" y="99"/>
                  <a:pt x="59" y="91"/>
                  <a:pt x="59" y="80"/>
                </a:cubicBezTo>
                <a:close/>
                <a:moveTo>
                  <a:pt x="108" y="11"/>
                </a:moveTo>
                <a:cubicBezTo>
                  <a:pt x="109" y="11"/>
                  <a:pt x="110" y="11"/>
                  <a:pt x="110" y="11"/>
                </a:cubicBezTo>
                <a:cubicBezTo>
                  <a:pt x="112" y="9"/>
                  <a:pt x="112" y="8"/>
                  <a:pt x="112" y="8"/>
                </a:cubicBezTo>
                <a:cubicBezTo>
                  <a:pt x="112" y="7"/>
                  <a:pt x="112" y="6"/>
                  <a:pt x="110" y="6"/>
                </a:cubicBezTo>
                <a:cubicBezTo>
                  <a:pt x="110" y="5"/>
                  <a:pt x="109" y="5"/>
                  <a:pt x="108" y="5"/>
                </a:cubicBezTo>
                <a:cubicBezTo>
                  <a:pt x="108" y="5"/>
                  <a:pt x="107" y="5"/>
                  <a:pt x="107" y="6"/>
                </a:cubicBezTo>
                <a:cubicBezTo>
                  <a:pt x="105" y="6"/>
                  <a:pt x="105" y="7"/>
                  <a:pt x="105" y="8"/>
                </a:cubicBezTo>
                <a:cubicBezTo>
                  <a:pt x="105" y="8"/>
                  <a:pt x="105" y="9"/>
                  <a:pt x="107" y="11"/>
                </a:cubicBezTo>
                <a:lnTo>
                  <a:pt x="108" y="11"/>
                </a:lnTo>
                <a:close/>
                <a:moveTo>
                  <a:pt x="51" y="147"/>
                </a:moveTo>
                <a:cubicBezTo>
                  <a:pt x="50" y="147"/>
                  <a:pt x="50" y="148"/>
                  <a:pt x="49" y="148"/>
                </a:cubicBezTo>
                <a:cubicBezTo>
                  <a:pt x="49" y="148"/>
                  <a:pt x="48" y="149"/>
                  <a:pt x="48" y="151"/>
                </a:cubicBezTo>
                <a:cubicBezTo>
                  <a:pt x="48" y="152"/>
                  <a:pt x="49" y="152"/>
                  <a:pt x="49" y="153"/>
                </a:cubicBezTo>
                <a:cubicBezTo>
                  <a:pt x="50" y="153"/>
                  <a:pt x="50" y="153"/>
                  <a:pt x="51" y="153"/>
                </a:cubicBezTo>
                <a:cubicBezTo>
                  <a:pt x="53" y="153"/>
                  <a:pt x="53" y="153"/>
                  <a:pt x="54" y="153"/>
                </a:cubicBezTo>
                <a:cubicBezTo>
                  <a:pt x="54" y="152"/>
                  <a:pt x="55" y="152"/>
                  <a:pt x="55" y="151"/>
                </a:cubicBezTo>
                <a:cubicBezTo>
                  <a:pt x="55" y="149"/>
                  <a:pt x="54" y="148"/>
                  <a:pt x="54" y="148"/>
                </a:cubicBezTo>
                <a:cubicBezTo>
                  <a:pt x="53" y="148"/>
                  <a:pt x="53" y="147"/>
                  <a:pt x="51" y="1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44C05EA8-71D3-DF51-03D9-78BC6A0BD607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5816600"/>
            <a:ext cx="254000" cy="174625"/>
          </a:xfrm>
          <a:custGeom>
            <a:avLst/>
            <a:gdLst>
              <a:gd name="T0" fmla="*/ 156 w 160"/>
              <a:gd name="T1" fmla="*/ 49 h 110"/>
              <a:gd name="T2" fmla="*/ 99 w 160"/>
              <a:gd name="T3" fmla="*/ 8 h 110"/>
              <a:gd name="T4" fmla="*/ 78 w 160"/>
              <a:gd name="T5" fmla="*/ 12 h 110"/>
              <a:gd name="T6" fmla="*/ 13 w 160"/>
              <a:gd name="T7" fmla="*/ 25 h 110"/>
              <a:gd name="T8" fmla="*/ 0 w 160"/>
              <a:gd name="T9" fmla="*/ 78 h 110"/>
              <a:gd name="T10" fmla="*/ 12 w 160"/>
              <a:gd name="T11" fmla="*/ 109 h 110"/>
              <a:gd name="T12" fmla="*/ 50 w 160"/>
              <a:gd name="T13" fmla="*/ 90 h 110"/>
              <a:gd name="T14" fmla="*/ 108 w 160"/>
              <a:gd name="T15" fmla="*/ 90 h 110"/>
              <a:gd name="T16" fmla="*/ 147 w 160"/>
              <a:gd name="T17" fmla="*/ 109 h 110"/>
              <a:gd name="T18" fmla="*/ 159 w 160"/>
              <a:gd name="T19" fmla="*/ 78 h 110"/>
              <a:gd name="T20" fmla="*/ 145 w 160"/>
              <a:gd name="T21" fmla="*/ 102 h 110"/>
              <a:gd name="T22" fmla="*/ 113 w 160"/>
              <a:gd name="T23" fmla="*/ 85 h 110"/>
              <a:gd name="T24" fmla="*/ 44 w 160"/>
              <a:gd name="T25" fmla="*/ 84 h 110"/>
              <a:gd name="T26" fmla="*/ 14 w 160"/>
              <a:gd name="T27" fmla="*/ 102 h 110"/>
              <a:gd name="T28" fmla="*/ 7 w 160"/>
              <a:gd name="T29" fmla="*/ 78 h 110"/>
              <a:gd name="T30" fmla="*/ 19 w 160"/>
              <a:gd name="T31" fmla="*/ 27 h 110"/>
              <a:gd name="T32" fmla="*/ 78 w 160"/>
              <a:gd name="T33" fmla="*/ 19 h 110"/>
              <a:gd name="T34" fmla="*/ 101 w 160"/>
              <a:gd name="T35" fmla="*/ 15 h 110"/>
              <a:gd name="T36" fmla="*/ 148 w 160"/>
              <a:gd name="T37" fmla="*/ 50 h 110"/>
              <a:gd name="T38" fmla="*/ 150 w 160"/>
              <a:gd name="T39" fmla="*/ 97 h 110"/>
              <a:gd name="T40" fmla="*/ 51 w 160"/>
              <a:gd name="T41" fmla="*/ 29 h 110"/>
              <a:gd name="T42" fmla="*/ 35 w 160"/>
              <a:gd name="T43" fmla="*/ 29 h 110"/>
              <a:gd name="T44" fmla="*/ 25 w 160"/>
              <a:gd name="T45" fmla="*/ 39 h 110"/>
              <a:gd name="T46" fmla="*/ 25 w 160"/>
              <a:gd name="T47" fmla="*/ 56 h 110"/>
              <a:gd name="T48" fmla="*/ 35 w 160"/>
              <a:gd name="T49" fmla="*/ 67 h 110"/>
              <a:gd name="T50" fmla="*/ 51 w 160"/>
              <a:gd name="T51" fmla="*/ 67 h 110"/>
              <a:gd name="T52" fmla="*/ 62 w 160"/>
              <a:gd name="T53" fmla="*/ 56 h 110"/>
              <a:gd name="T54" fmla="*/ 62 w 160"/>
              <a:gd name="T55" fmla="*/ 39 h 110"/>
              <a:gd name="T56" fmla="*/ 57 w 160"/>
              <a:gd name="T57" fmla="*/ 51 h 110"/>
              <a:gd name="T58" fmla="*/ 51 w 160"/>
              <a:gd name="T59" fmla="*/ 52 h 110"/>
              <a:gd name="T60" fmla="*/ 47 w 160"/>
              <a:gd name="T61" fmla="*/ 58 h 110"/>
              <a:gd name="T62" fmla="*/ 43 w 160"/>
              <a:gd name="T63" fmla="*/ 62 h 110"/>
              <a:gd name="T64" fmla="*/ 39 w 160"/>
              <a:gd name="T65" fmla="*/ 58 h 110"/>
              <a:gd name="T66" fmla="*/ 35 w 160"/>
              <a:gd name="T67" fmla="*/ 51 h 110"/>
              <a:gd name="T68" fmla="*/ 29 w 160"/>
              <a:gd name="T69" fmla="*/ 50 h 110"/>
              <a:gd name="T70" fmla="*/ 29 w 160"/>
              <a:gd name="T71" fmla="*/ 45 h 110"/>
              <a:gd name="T72" fmla="*/ 35 w 160"/>
              <a:gd name="T73" fmla="*/ 44 h 110"/>
              <a:gd name="T74" fmla="*/ 39 w 160"/>
              <a:gd name="T75" fmla="*/ 37 h 110"/>
              <a:gd name="T76" fmla="*/ 43 w 160"/>
              <a:gd name="T77" fmla="*/ 33 h 110"/>
              <a:gd name="T78" fmla="*/ 47 w 160"/>
              <a:gd name="T79" fmla="*/ 37 h 110"/>
              <a:gd name="T80" fmla="*/ 51 w 160"/>
              <a:gd name="T81" fmla="*/ 44 h 110"/>
              <a:gd name="T82" fmla="*/ 57 w 160"/>
              <a:gd name="T83" fmla="*/ 45 h 110"/>
              <a:gd name="T84" fmla="*/ 57 w 160"/>
              <a:gd name="T85" fmla="*/ 51 h 110"/>
              <a:gd name="T86" fmla="*/ 122 w 160"/>
              <a:gd name="T87" fmla="*/ 33 h 110"/>
              <a:gd name="T88" fmla="*/ 107 w 160"/>
              <a:gd name="T89" fmla="*/ 33 h 110"/>
              <a:gd name="T90" fmla="*/ 115 w 160"/>
              <a:gd name="T91" fmla="*/ 54 h 110"/>
              <a:gd name="T92" fmla="*/ 115 w 160"/>
              <a:gd name="T93" fmla="*/ 69 h 110"/>
              <a:gd name="T94" fmla="*/ 115 w 160"/>
              <a:gd name="T95" fmla="*/ 54 h 110"/>
              <a:gd name="T96" fmla="*/ 93 w 160"/>
              <a:gd name="T97" fmla="*/ 47 h 110"/>
              <a:gd name="T98" fmla="*/ 107 w 160"/>
              <a:gd name="T99" fmla="*/ 47 h 110"/>
              <a:gd name="T100" fmla="*/ 128 w 160"/>
              <a:gd name="T101" fmla="*/ 40 h 110"/>
              <a:gd name="T102" fmla="*/ 128 w 160"/>
              <a:gd name="T103" fmla="*/ 54 h 110"/>
              <a:gd name="T104" fmla="*/ 128 w 160"/>
              <a:gd name="T105" fmla="*/ 4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10">
                <a:moveTo>
                  <a:pt x="159" y="78"/>
                </a:moveTo>
                <a:cubicBezTo>
                  <a:pt x="159" y="68"/>
                  <a:pt x="158" y="59"/>
                  <a:pt x="156" y="49"/>
                </a:cubicBezTo>
                <a:cubicBezTo>
                  <a:pt x="153" y="39"/>
                  <a:pt x="150" y="31"/>
                  <a:pt x="146" y="25"/>
                </a:cubicBezTo>
                <a:cubicBezTo>
                  <a:pt x="133" y="0"/>
                  <a:pt x="117" y="3"/>
                  <a:pt x="99" y="8"/>
                </a:cubicBezTo>
                <a:cubicBezTo>
                  <a:pt x="93" y="9"/>
                  <a:pt x="87" y="12"/>
                  <a:pt x="81" y="12"/>
                </a:cubicBezTo>
                <a:cubicBezTo>
                  <a:pt x="78" y="12"/>
                  <a:pt x="78" y="12"/>
                  <a:pt x="78" y="12"/>
                </a:cubicBezTo>
                <a:cubicBezTo>
                  <a:pt x="72" y="12"/>
                  <a:pt x="66" y="9"/>
                  <a:pt x="60" y="8"/>
                </a:cubicBezTo>
                <a:cubicBezTo>
                  <a:pt x="42" y="4"/>
                  <a:pt x="26" y="0"/>
                  <a:pt x="13" y="25"/>
                </a:cubicBezTo>
                <a:cubicBezTo>
                  <a:pt x="9" y="31"/>
                  <a:pt x="6" y="39"/>
                  <a:pt x="5" y="49"/>
                </a:cubicBezTo>
                <a:cubicBezTo>
                  <a:pt x="2" y="59"/>
                  <a:pt x="0" y="68"/>
                  <a:pt x="0" y="78"/>
                </a:cubicBezTo>
                <a:cubicBezTo>
                  <a:pt x="0" y="88"/>
                  <a:pt x="0" y="95"/>
                  <a:pt x="2" y="101"/>
                </a:cubicBezTo>
                <a:cubicBezTo>
                  <a:pt x="5" y="106"/>
                  <a:pt x="8" y="108"/>
                  <a:pt x="12" y="109"/>
                </a:cubicBezTo>
                <a:cubicBezTo>
                  <a:pt x="15" y="110"/>
                  <a:pt x="20" y="109"/>
                  <a:pt x="25" y="108"/>
                </a:cubicBezTo>
                <a:cubicBezTo>
                  <a:pt x="32" y="104"/>
                  <a:pt x="42" y="98"/>
                  <a:pt x="50" y="90"/>
                </a:cubicBezTo>
                <a:cubicBezTo>
                  <a:pt x="56" y="84"/>
                  <a:pt x="67" y="80"/>
                  <a:pt x="79" y="80"/>
                </a:cubicBezTo>
                <a:cubicBezTo>
                  <a:pt x="92" y="80"/>
                  <a:pt x="102" y="84"/>
                  <a:pt x="108" y="90"/>
                </a:cubicBezTo>
                <a:cubicBezTo>
                  <a:pt x="118" y="98"/>
                  <a:pt x="127" y="104"/>
                  <a:pt x="134" y="108"/>
                </a:cubicBezTo>
                <a:cubicBezTo>
                  <a:pt x="139" y="109"/>
                  <a:pt x="143" y="110"/>
                  <a:pt x="147" y="109"/>
                </a:cubicBezTo>
                <a:cubicBezTo>
                  <a:pt x="151" y="108"/>
                  <a:pt x="154" y="106"/>
                  <a:pt x="157" y="100"/>
                </a:cubicBezTo>
                <a:cubicBezTo>
                  <a:pt x="159" y="95"/>
                  <a:pt x="160" y="88"/>
                  <a:pt x="159" y="78"/>
                </a:cubicBezTo>
                <a:close/>
                <a:moveTo>
                  <a:pt x="150" y="97"/>
                </a:moveTo>
                <a:cubicBezTo>
                  <a:pt x="148" y="100"/>
                  <a:pt x="147" y="102"/>
                  <a:pt x="145" y="102"/>
                </a:cubicBezTo>
                <a:cubicBezTo>
                  <a:pt x="142" y="103"/>
                  <a:pt x="140" y="102"/>
                  <a:pt x="137" y="101"/>
                </a:cubicBezTo>
                <a:cubicBezTo>
                  <a:pt x="130" y="98"/>
                  <a:pt x="122" y="92"/>
                  <a:pt x="113" y="85"/>
                </a:cubicBezTo>
                <a:cubicBezTo>
                  <a:pt x="106" y="77"/>
                  <a:pt x="93" y="73"/>
                  <a:pt x="79" y="73"/>
                </a:cubicBezTo>
                <a:cubicBezTo>
                  <a:pt x="66" y="73"/>
                  <a:pt x="53" y="77"/>
                  <a:pt x="44" y="84"/>
                </a:cubicBezTo>
                <a:cubicBezTo>
                  <a:pt x="37" y="92"/>
                  <a:pt x="29" y="98"/>
                  <a:pt x="21" y="101"/>
                </a:cubicBezTo>
                <a:cubicBezTo>
                  <a:pt x="19" y="102"/>
                  <a:pt x="15" y="103"/>
                  <a:pt x="14" y="102"/>
                </a:cubicBezTo>
                <a:cubicBezTo>
                  <a:pt x="12" y="101"/>
                  <a:pt x="11" y="100"/>
                  <a:pt x="9" y="97"/>
                </a:cubicBezTo>
                <a:cubicBezTo>
                  <a:pt x="7" y="94"/>
                  <a:pt x="7" y="86"/>
                  <a:pt x="7" y="78"/>
                </a:cubicBezTo>
                <a:cubicBezTo>
                  <a:pt x="7" y="69"/>
                  <a:pt x="8" y="60"/>
                  <a:pt x="11" y="50"/>
                </a:cubicBezTo>
                <a:cubicBezTo>
                  <a:pt x="13" y="42"/>
                  <a:pt x="17" y="33"/>
                  <a:pt x="19" y="27"/>
                </a:cubicBezTo>
                <a:cubicBezTo>
                  <a:pt x="30" y="8"/>
                  <a:pt x="43" y="12"/>
                  <a:pt x="59" y="15"/>
                </a:cubicBezTo>
                <a:cubicBezTo>
                  <a:pt x="65" y="16"/>
                  <a:pt x="71" y="19"/>
                  <a:pt x="78" y="19"/>
                </a:cubicBezTo>
                <a:cubicBezTo>
                  <a:pt x="81" y="19"/>
                  <a:pt x="81" y="19"/>
                  <a:pt x="81" y="19"/>
                </a:cubicBezTo>
                <a:cubicBezTo>
                  <a:pt x="88" y="19"/>
                  <a:pt x="94" y="16"/>
                  <a:pt x="101" y="15"/>
                </a:cubicBezTo>
                <a:cubicBezTo>
                  <a:pt x="116" y="12"/>
                  <a:pt x="129" y="8"/>
                  <a:pt x="140" y="27"/>
                </a:cubicBezTo>
                <a:cubicBezTo>
                  <a:pt x="142" y="33"/>
                  <a:pt x="146" y="42"/>
                  <a:pt x="148" y="50"/>
                </a:cubicBezTo>
                <a:cubicBezTo>
                  <a:pt x="150" y="60"/>
                  <a:pt x="152" y="69"/>
                  <a:pt x="152" y="78"/>
                </a:cubicBezTo>
                <a:cubicBezTo>
                  <a:pt x="152" y="86"/>
                  <a:pt x="152" y="94"/>
                  <a:pt x="150" y="97"/>
                </a:cubicBezTo>
                <a:close/>
                <a:moveTo>
                  <a:pt x="55" y="37"/>
                </a:moveTo>
                <a:cubicBezTo>
                  <a:pt x="55" y="33"/>
                  <a:pt x="53" y="31"/>
                  <a:pt x="51" y="29"/>
                </a:cubicBezTo>
                <a:cubicBezTo>
                  <a:pt x="49" y="27"/>
                  <a:pt x="46" y="26"/>
                  <a:pt x="43" y="26"/>
                </a:cubicBezTo>
                <a:cubicBezTo>
                  <a:pt x="40" y="26"/>
                  <a:pt x="37" y="27"/>
                  <a:pt x="35" y="29"/>
                </a:cubicBezTo>
                <a:cubicBezTo>
                  <a:pt x="33" y="31"/>
                  <a:pt x="32" y="33"/>
                  <a:pt x="32" y="37"/>
                </a:cubicBezTo>
                <a:cubicBezTo>
                  <a:pt x="28" y="37"/>
                  <a:pt x="26" y="38"/>
                  <a:pt x="25" y="39"/>
                </a:cubicBezTo>
                <a:cubicBezTo>
                  <a:pt x="22" y="41"/>
                  <a:pt x="21" y="45"/>
                  <a:pt x="21" y="47"/>
                </a:cubicBezTo>
                <a:cubicBezTo>
                  <a:pt x="21" y="51"/>
                  <a:pt x="22" y="53"/>
                  <a:pt x="25" y="56"/>
                </a:cubicBezTo>
                <a:cubicBezTo>
                  <a:pt x="26" y="58"/>
                  <a:pt x="28" y="60"/>
                  <a:pt x="32" y="60"/>
                </a:cubicBezTo>
                <a:cubicBezTo>
                  <a:pt x="32" y="62"/>
                  <a:pt x="33" y="64"/>
                  <a:pt x="35" y="67"/>
                </a:cubicBezTo>
                <a:cubicBezTo>
                  <a:pt x="37" y="68"/>
                  <a:pt x="40" y="69"/>
                  <a:pt x="43" y="69"/>
                </a:cubicBezTo>
                <a:cubicBezTo>
                  <a:pt x="46" y="69"/>
                  <a:pt x="49" y="68"/>
                  <a:pt x="51" y="67"/>
                </a:cubicBezTo>
                <a:cubicBezTo>
                  <a:pt x="53" y="64"/>
                  <a:pt x="55" y="62"/>
                  <a:pt x="55" y="60"/>
                </a:cubicBezTo>
                <a:cubicBezTo>
                  <a:pt x="57" y="60"/>
                  <a:pt x="59" y="58"/>
                  <a:pt x="62" y="56"/>
                </a:cubicBezTo>
                <a:cubicBezTo>
                  <a:pt x="64" y="53"/>
                  <a:pt x="65" y="51"/>
                  <a:pt x="65" y="47"/>
                </a:cubicBezTo>
                <a:cubicBezTo>
                  <a:pt x="65" y="45"/>
                  <a:pt x="64" y="41"/>
                  <a:pt x="62" y="39"/>
                </a:cubicBezTo>
                <a:cubicBezTo>
                  <a:pt x="59" y="38"/>
                  <a:pt x="57" y="37"/>
                  <a:pt x="55" y="37"/>
                </a:cubicBezTo>
                <a:close/>
                <a:moveTo>
                  <a:pt x="57" y="51"/>
                </a:moveTo>
                <a:cubicBezTo>
                  <a:pt x="56" y="51"/>
                  <a:pt x="55" y="52"/>
                  <a:pt x="53" y="52"/>
                </a:cubicBezTo>
                <a:cubicBezTo>
                  <a:pt x="51" y="52"/>
                  <a:pt x="51" y="52"/>
                  <a:pt x="51" y="52"/>
                </a:cubicBezTo>
                <a:cubicBezTo>
                  <a:pt x="49" y="52"/>
                  <a:pt x="47" y="53"/>
                  <a:pt x="47" y="56"/>
                </a:cubicBezTo>
                <a:cubicBezTo>
                  <a:pt x="47" y="58"/>
                  <a:pt x="47" y="58"/>
                  <a:pt x="47" y="58"/>
                </a:cubicBezTo>
                <a:cubicBezTo>
                  <a:pt x="47" y="60"/>
                  <a:pt x="46" y="61"/>
                  <a:pt x="46" y="61"/>
                </a:cubicBezTo>
                <a:cubicBezTo>
                  <a:pt x="45" y="62"/>
                  <a:pt x="44" y="62"/>
                  <a:pt x="43" y="62"/>
                </a:cubicBezTo>
                <a:cubicBezTo>
                  <a:pt x="41" y="62"/>
                  <a:pt x="41" y="62"/>
                  <a:pt x="40" y="61"/>
                </a:cubicBezTo>
                <a:cubicBezTo>
                  <a:pt x="39" y="61"/>
                  <a:pt x="39" y="60"/>
                  <a:pt x="39" y="58"/>
                </a:cubicBezTo>
                <a:cubicBezTo>
                  <a:pt x="39" y="56"/>
                  <a:pt x="39" y="56"/>
                  <a:pt x="39" y="56"/>
                </a:cubicBezTo>
                <a:cubicBezTo>
                  <a:pt x="39" y="53"/>
                  <a:pt x="38" y="51"/>
                  <a:pt x="35" y="51"/>
                </a:cubicBezTo>
                <a:cubicBezTo>
                  <a:pt x="32" y="51"/>
                  <a:pt x="32" y="51"/>
                  <a:pt x="32" y="51"/>
                </a:cubicBezTo>
                <a:cubicBezTo>
                  <a:pt x="31" y="51"/>
                  <a:pt x="31" y="51"/>
                  <a:pt x="29" y="50"/>
                </a:cubicBezTo>
                <a:cubicBezTo>
                  <a:pt x="28" y="50"/>
                  <a:pt x="28" y="49"/>
                  <a:pt x="28" y="47"/>
                </a:cubicBezTo>
                <a:cubicBezTo>
                  <a:pt x="28" y="46"/>
                  <a:pt x="28" y="45"/>
                  <a:pt x="29" y="45"/>
                </a:cubicBezTo>
                <a:cubicBezTo>
                  <a:pt x="31" y="44"/>
                  <a:pt x="32" y="44"/>
                  <a:pt x="32" y="44"/>
                </a:cubicBezTo>
                <a:cubicBezTo>
                  <a:pt x="35" y="44"/>
                  <a:pt x="35" y="44"/>
                  <a:pt x="35" y="44"/>
                </a:cubicBezTo>
                <a:cubicBezTo>
                  <a:pt x="37" y="44"/>
                  <a:pt x="39" y="41"/>
                  <a:pt x="39" y="40"/>
                </a:cubicBezTo>
                <a:cubicBezTo>
                  <a:pt x="39" y="37"/>
                  <a:pt x="39" y="37"/>
                  <a:pt x="39" y="37"/>
                </a:cubicBezTo>
                <a:cubicBezTo>
                  <a:pt x="39" y="35"/>
                  <a:pt x="39" y="34"/>
                  <a:pt x="40" y="34"/>
                </a:cubicBezTo>
                <a:cubicBezTo>
                  <a:pt x="41" y="33"/>
                  <a:pt x="41" y="33"/>
                  <a:pt x="43" y="33"/>
                </a:cubicBezTo>
                <a:cubicBezTo>
                  <a:pt x="44" y="33"/>
                  <a:pt x="45" y="33"/>
                  <a:pt x="46" y="34"/>
                </a:cubicBezTo>
                <a:cubicBezTo>
                  <a:pt x="46" y="35"/>
                  <a:pt x="47" y="35"/>
                  <a:pt x="47" y="37"/>
                </a:cubicBezTo>
                <a:cubicBezTo>
                  <a:pt x="47" y="40"/>
                  <a:pt x="47" y="40"/>
                  <a:pt x="47" y="40"/>
                </a:cubicBezTo>
                <a:cubicBezTo>
                  <a:pt x="47" y="41"/>
                  <a:pt x="49" y="44"/>
                  <a:pt x="51" y="44"/>
                </a:cubicBezTo>
                <a:cubicBezTo>
                  <a:pt x="53" y="44"/>
                  <a:pt x="53" y="44"/>
                  <a:pt x="53" y="44"/>
                </a:cubicBezTo>
                <a:cubicBezTo>
                  <a:pt x="55" y="44"/>
                  <a:pt x="56" y="44"/>
                  <a:pt x="57" y="45"/>
                </a:cubicBezTo>
                <a:cubicBezTo>
                  <a:pt x="57" y="45"/>
                  <a:pt x="58" y="46"/>
                  <a:pt x="58" y="47"/>
                </a:cubicBezTo>
                <a:cubicBezTo>
                  <a:pt x="58" y="49"/>
                  <a:pt x="57" y="50"/>
                  <a:pt x="57" y="51"/>
                </a:cubicBezTo>
                <a:close/>
                <a:moveTo>
                  <a:pt x="115" y="40"/>
                </a:moveTo>
                <a:cubicBezTo>
                  <a:pt x="119" y="40"/>
                  <a:pt x="122" y="37"/>
                  <a:pt x="122" y="33"/>
                </a:cubicBezTo>
                <a:cubicBezTo>
                  <a:pt x="122" y="29"/>
                  <a:pt x="119" y="26"/>
                  <a:pt x="115" y="26"/>
                </a:cubicBezTo>
                <a:cubicBezTo>
                  <a:pt x="111" y="26"/>
                  <a:pt x="107" y="29"/>
                  <a:pt x="107" y="33"/>
                </a:cubicBezTo>
                <a:cubicBezTo>
                  <a:pt x="107" y="37"/>
                  <a:pt x="111" y="40"/>
                  <a:pt x="115" y="40"/>
                </a:cubicBezTo>
                <a:close/>
                <a:moveTo>
                  <a:pt x="115" y="54"/>
                </a:moveTo>
                <a:cubicBezTo>
                  <a:pt x="111" y="54"/>
                  <a:pt x="107" y="58"/>
                  <a:pt x="107" y="62"/>
                </a:cubicBezTo>
                <a:cubicBezTo>
                  <a:pt x="107" y="65"/>
                  <a:pt x="111" y="69"/>
                  <a:pt x="115" y="69"/>
                </a:cubicBezTo>
                <a:cubicBezTo>
                  <a:pt x="119" y="69"/>
                  <a:pt x="122" y="65"/>
                  <a:pt x="122" y="62"/>
                </a:cubicBezTo>
                <a:cubicBezTo>
                  <a:pt x="122" y="58"/>
                  <a:pt x="119" y="54"/>
                  <a:pt x="115" y="54"/>
                </a:cubicBezTo>
                <a:close/>
                <a:moveTo>
                  <a:pt x="100" y="40"/>
                </a:moveTo>
                <a:cubicBezTo>
                  <a:pt x="97" y="40"/>
                  <a:pt x="93" y="43"/>
                  <a:pt x="93" y="47"/>
                </a:cubicBezTo>
                <a:cubicBezTo>
                  <a:pt x="93" y="51"/>
                  <a:pt x="97" y="54"/>
                  <a:pt x="100" y="54"/>
                </a:cubicBezTo>
                <a:cubicBezTo>
                  <a:pt x="104" y="54"/>
                  <a:pt x="107" y="51"/>
                  <a:pt x="107" y="47"/>
                </a:cubicBezTo>
                <a:cubicBezTo>
                  <a:pt x="107" y="43"/>
                  <a:pt x="104" y="40"/>
                  <a:pt x="100" y="40"/>
                </a:cubicBezTo>
                <a:close/>
                <a:moveTo>
                  <a:pt x="128" y="40"/>
                </a:moveTo>
                <a:cubicBezTo>
                  <a:pt x="125" y="40"/>
                  <a:pt x="122" y="43"/>
                  <a:pt x="122" y="47"/>
                </a:cubicBezTo>
                <a:cubicBezTo>
                  <a:pt x="122" y="51"/>
                  <a:pt x="125" y="54"/>
                  <a:pt x="128" y="54"/>
                </a:cubicBezTo>
                <a:cubicBezTo>
                  <a:pt x="133" y="54"/>
                  <a:pt x="135" y="51"/>
                  <a:pt x="135" y="47"/>
                </a:cubicBezTo>
                <a:cubicBezTo>
                  <a:pt x="135" y="43"/>
                  <a:pt x="133" y="40"/>
                  <a:pt x="128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81AE9939-CDE1-0C08-A964-0059B96351FA}"/>
              </a:ext>
            </a:extLst>
          </p:cNvPr>
          <p:cNvSpPr>
            <a:spLocks noEditPoints="1"/>
          </p:cNvSpPr>
          <p:nvPr/>
        </p:nvSpPr>
        <p:spPr bwMode="auto">
          <a:xfrm>
            <a:off x="9561513" y="5229225"/>
            <a:ext cx="220663" cy="254000"/>
          </a:xfrm>
          <a:custGeom>
            <a:avLst/>
            <a:gdLst>
              <a:gd name="T0" fmla="*/ 53 w 139"/>
              <a:gd name="T1" fmla="*/ 142 h 160"/>
              <a:gd name="T2" fmla="*/ 32 w 139"/>
              <a:gd name="T3" fmla="*/ 142 h 160"/>
              <a:gd name="T4" fmla="*/ 43 w 139"/>
              <a:gd name="T5" fmla="*/ 136 h 160"/>
              <a:gd name="T6" fmla="*/ 43 w 139"/>
              <a:gd name="T7" fmla="*/ 147 h 160"/>
              <a:gd name="T8" fmla="*/ 43 w 139"/>
              <a:gd name="T9" fmla="*/ 136 h 160"/>
              <a:gd name="T10" fmla="*/ 34 w 139"/>
              <a:gd name="T11" fmla="*/ 8 h 160"/>
              <a:gd name="T12" fmla="*/ 34 w 139"/>
              <a:gd name="T13" fmla="*/ 14 h 160"/>
              <a:gd name="T14" fmla="*/ 48 w 139"/>
              <a:gd name="T15" fmla="*/ 11 h 160"/>
              <a:gd name="T16" fmla="*/ 56 w 139"/>
              <a:gd name="T17" fmla="*/ 8 h 160"/>
              <a:gd name="T18" fmla="*/ 51 w 139"/>
              <a:gd name="T19" fmla="*/ 11 h 160"/>
              <a:gd name="T20" fmla="*/ 56 w 139"/>
              <a:gd name="T21" fmla="*/ 14 h 160"/>
              <a:gd name="T22" fmla="*/ 56 w 139"/>
              <a:gd name="T23" fmla="*/ 8 h 160"/>
              <a:gd name="T24" fmla="*/ 91 w 139"/>
              <a:gd name="T25" fmla="*/ 12 h 160"/>
              <a:gd name="T26" fmla="*/ 11 w 139"/>
              <a:gd name="T27" fmla="*/ 0 h 160"/>
              <a:gd name="T28" fmla="*/ 0 w 139"/>
              <a:gd name="T29" fmla="*/ 149 h 160"/>
              <a:gd name="T30" fmla="*/ 79 w 139"/>
              <a:gd name="T31" fmla="*/ 160 h 160"/>
              <a:gd name="T32" fmla="*/ 91 w 139"/>
              <a:gd name="T33" fmla="*/ 89 h 160"/>
              <a:gd name="T34" fmla="*/ 139 w 139"/>
              <a:gd name="T35" fmla="*/ 32 h 160"/>
              <a:gd name="T36" fmla="*/ 5 w 139"/>
              <a:gd name="T37" fmla="*/ 12 h 160"/>
              <a:gd name="T38" fmla="*/ 79 w 139"/>
              <a:gd name="T39" fmla="*/ 5 h 160"/>
              <a:gd name="T40" fmla="*/ 85 w 139"/>
              <a:gd name="T41" fmla="*/ 16 h 160"/>
              <a:gd name="T42" fmla="*/ 5 w 139"/>
              <a:gd name="T43" fmla="*/ 12 h 160"/>
              <a:gd name="T44" fmla="*/ 79 w 139"/>
              <a:gd name="T45" fmla="*/ 155 h 160"/>
              <a:gd name="T46" fmla="*/ 5 w 139"/>
              <a:gd name="T47" fmla="*/ 149 h 160"/>
              <a:gd name="T48" fmla="*/ 85 w 139"/>
              <a:gd name="T49" fmla="*/ 129 h 160"/>
              <a:gd name="T50" fmla="*/ 85 w 139"/>
              <a:gd name="T51" fmla="*/ 123 h 160"/>
              <a:gd name="T52" fmla="*/ 5 w 139"/>
              <a:gd name="T53" fmla="*/ 21 h 160"/>
              <a:gd name="T54" fmla="*/ 85 w 139"/>
              <a:gd name="T55" fmla="*/ 32 h 160"/>
              <a:gd name="T56" fmla="*/ 38 w 139"/>
              <a:gd name="T57" fmla="*/ 89 h 160"/>
              <a:gd name="T58" fmla="*/ 47 w 139"/>
              <a:gd name="T59" fmla="*/ 107 h 160"/>
              <a:gd name="T60" fmla="*/ 85 w 139"/>
              <a:gd name="T61" fmla="*/ 89 h 160"/>
              <a:gd name="T62" fmla="*/ 133 w 139"/>
              <a:gd name="T63" fmla="*/ 83 h 160"/>
              <a:gd name="T64" fmla="*/ 53 w 139"/>
              <a:gd name="T65" fmla="*/ 96 h 160"/>
              <a:gd name="T66" fmla="*/ 43 w 139"/>
              <a:gd name="T67" fmla="*/ 83 h 160"/>
              <a:gd name="T68" fmla="*/ 133 w 139"/>
              <a:gd name="T69" fmla="*/ 38 h 160"/>
              <a:gd name="T70" fmla="*/ 56 w 139"/>
              <a:gd name="T71" fmla="*/ 56 h 160"/>
              <a:gd name="T72" fmla="*/ 85 w 139"/>
              <a:gd name="T73" fmla="*/ 54 h 160"/>
              <a:gd name="T74" fmla="*/ 56 w 139"/>
              <a:gd name="T75" fmla="*/ 52 h 160"/>
              <a:gd name="T76" fmla="*/ 56 w 139"/>
              <a:gd name="T77" fmla="*/ 56 h 160"/>
              <a:gd name="T78" fmla="*/ 121 w 139"/>
              <a:gd name="T79" fmla="*/ 69 h 160"/>
              <a:gd name="T80" fmla="*/ 121 w 139"/>
              <a:gd name="T81" fmla="*/ 64 h 160"/>
              <a:gd name="T82" fmla="*/ 53 w 139"/>
              <a:gd name="T83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9" h="160">
                <a:moveTo>
                  <a:pt x="43" y="153"/>
                </a:moveTo>
                <a:cubicBezTo>
                  <a:pt x="49" y="153"/>
                  <a:pt x="53" y="148"/>
                  <a:pt x="53" y="142"/>
                </a:cubicBezTo>
                <a:cubicBezTo>
                  <a:pt x="53" y="136"/>
                  <a:pt x="49" y="131"/>
                  <a:pt x="43" y="131"/>
                </a:cubicBezTo>
                <a:cubicBezTo>
                  <a:pt x="37" y="131"/>
                  <a:pt x="32" y="136"/>
                  <a:pt x="32" y="142"/>
                </a:cubicBezTo>
                <a:cubicBezTo>
                  <a:pt x="32" y="148"/>
                  <a:pt x="37" y="153"/>
                  <a:pt x="43" y="153"/>
                </a:cubicBezTo>
                <a:close/>
                <a:moveTo>
                  <a:pt x="43" y="136"/>
                </a:moveTo>
                <a:cubicBezTo>
                  <a:pt x="45" y="136"/>
                  <a:pt x="47" y="138"/>
                  <a:pt x="47" y="142"/>
                </a:cubicBezTo>
                <a:cubicBezTo>
                  <a:pt x="47" y="144"/>
                  <a:pt x="45" y="147"/>
                  <a:pt x="43" y="147"/>
                </a:cubicBezTo>
                <a:cubicBezTo>
                  <a:pt x="40" y="147"/>
                  <a:pt x="38" y="144"/>
                  <a:pt x="38" y="142"/>
                </a:cubicBezTo>
                <a:cubicBezTo>
                  <a:pt x="38" y="138"/>
                  <a:pt x="40" y="136"/>
                  <a:pt x="43" y="136"/>
                </a:cubicBezTo>
                <a:close/>
                <a:moveTo>
                  <a:pt x="45" y="8"/>
                </a:moveTo>
                <a:cubicBezTo>
                  <a:pt x="34" y="8"/>
                  <a:pt x="34" y="8"/>
                  <a:pt x="34" y="8"/>
                </a:cubicBezTo>
                <a:cubicBezTo>
                  <a:pt x="33" y="8"/>
                  <a:pt x="32" y="9"/>
                  <a:pt x="32" y="11"/>
                </a:cubicBezTo>
                <a:cubicBezTo>
                  <a:pt x="32" y="13"/>
                  <a:pt x="33" y="14"/>
                  <a:pt x="34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7" y="14"/>
                  <a:pt x="48" y="13"/>
                  <a:pt x="48" y="11"/>
                </a:cubicBezTo>
                <a:cubicBezTo>
                  <a:pt x="48" y="9"/>
                  <a:pt x="47" y="8"/>
                  <a:pt x="45" y="8"/>
                </a:cubicBezTo>
                <a:close/>
                <a:moveTo>
                  <a:pt x="56" y="8"/>
                </a:moveTo>
                <a:cubicBezTo>
                  <a:pt x="53" y="8"/>
                  <a:pt x="53" y="8"/>
                  <a:pt x="53" y="8"/>
                </a:cubicBezTo>
                <a:cubicBezTo>
                  <a:pt x="52" y="8"/>
                  <a:pt x="51" y="9"/>
                  <a:pt x="51" y="11"/>
                </a:cubicBezTo>
                <a:cubicBezTo>
                  <a:pt x="51" y="13"/>
                  <a:pt x="52" y="14"/>
                  <a:pt x="53" y="14"/>
                </a:cubicBezTo>
                <a:cubicBezTo>
                  <a:pt x="56" y="14"/>
                  <a:pt x="56" y="14"/>
                  <a:pt x="56" y="14"/>
                </a:cubicBezTo>
                <a:cubicBezTo>
                  <a:pt x="57" y="14"/>
                  <a:pt x="58" y="13"/>
                  <a:pt x="58" y="11"/>
                </a:cubicBezTo>
                <a:cubicBezTo>
                  <a:pt x="58" y="9"/>
                  <a:pt x="57" y="8"/>
                  <a:pt x="56" y="8"/>
                </a:cubicBezTo>
                <a:close/>
                <a:moveTo>
                  <a:pt x="91" y="32"/>
                </a:moveTo>
                <a:cubicBezTo>
                  <a:pt x="91" y="12"/>
                  <a:pt x="91" y="12"/>
                  <a:pt x="91" y="12"/>
                </a:cubicBezTo>
                <a:cubicBezTo>
                  <a:pt x="91" y="5"/>
                  <a:pt x="85" y="0"/>
                  <a:pt x="79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5" y="160"/>
                  <a:pt x="11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5" y="160"/>
                  <a:pt x="91" y="155"/>
                  <a:pt x="91" y="149"/>
                </a:cubicBezTo>
                <a:cubicBezTo>
                  <a:pt x="91" y="89"/>
                  <a:pt x="91" y="89"/>
                  <a:pt x="91" y="89"/>
                </a:cubicBezTo>
                <a:cubicBezTo>
                  <a:pt x="139" y="89"/>
                  <a:pt x="139" y="89"/>
                  <a:pt x="139" y="89"/>
                </a:cubicBezTo>
                <a:cubicBezTo>
                  <a:pt x="139" y="32"/>
                  <a:pt x="139" y="32"/>
                  <a:pt x="139" y="32"/>
                </a:cubicBezTo>
                <a:cubicBezTo>
                  <a:pt x="91" y="32"/>
                  <a:pt x="91" y="32"/>
                  <a:pt x="91" y="32"/>
                </a:cubicBezTo>
                <a:close/>
                <a:moveTo>
                  <a:pt x="5" y="12"/>
                </a:moveTo>
                <a:cubicBezTo>
                  <a:pt x="5" y="9"/>
                  <a:pt x="9" y="5"/>
                  <a:pt x="11" y="5"/>
                </a:cubicBezTo>
                <a:cubicBezTo>
                  <a:pt x="79" y="5"/>
                  <a:pt x="79" y="5"/>
                  <a:pt x="79" y="5"/>
                </a:cubicBezTo>
                <a:cubicBezTo>
                  <a:pt x="82" y="5"/>
                  <a:pt x="85" y="9"/>
                  <a:pt x="85" y="12"/>
                </a:cubicBezTo>
                <a:cubicBezTo>
                  <a:pt x="85" y="16"/>
                  <a:pt x="85" y="16"/>
                  <a:pt x="85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2"/>
                  <a:pt x="5" y="12"/>
                  <a:pt x="5" y="12"/>
                </a:cubicBezTo>
                <a:close/>
                <a:moveTo>
                  <a:pt x="85" y="149"/>
                </a:moveTo>
                <a:cubicBezTo>
                  <a:pt x="85" y="152"/>
                  <a:pt x="82" y="155"/>
                  <a:pt x="79" y="155"/>
                </a:cubicBezTo>
                <a:cubicBezTo>
                  <a:pt x="11" y="155"/>
                  <a:pt x="11" y="155"/>
                  <a:pt x="11" y="155"/>
                </a:cubicBezTo>
                <a:cubicBezTo>
                  <a:pt x="9" y="155"/>
                  <a:pt x="5" y="152"/>
                  <a:pt x="5" y="149"/>
                </a:cubicBezTo>
                <a:cubicBezTo>
                  <a:pt x="5" y="129"/>
                  <a:pt x="5" y="129"/>
                  <a:pt x="5" y="129"/>
                </a:cubicBezTo>
                <a:cubicBezTo>
                  <a:pt x="85" y="129"/>
                  <a:pt x="85" y="129"/>
                  <a:pt x="85" y="129"/>
                </a:cubicBezTo>
                <a:cubicBezTo>
                  <a:pt x="85" y="149"/>
                  <a:pt x="85" y="149"/>
                  <a:pt x="85" y="149"/>
                </a:cubicBezTo>
                <a:close/>
                <a:moveTo>
                  <a:pt x="85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21"/>
                  <a:pt x="5" y="21"/>
                  <a:pt x="5" y="21"/>
                </a:cubicBezTo>
                <a:cubicBezTo>
                  <a:pt x="85" y="21"/>
                  <a:pt x="85" y="21"/>
                  <a:pt x="85" y="21"/>
                </a:cubicBezTo>
                <a:cubicBezTo>
                  <a:pt x="85" y="32"/>
                  <a:pt x="85" y="32"/>
                  <a:pt x="85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89"/>
                  <a:pt x="38" y="89"/>
                  <a:pt x="38" y="89"/>
                </a:cubicBezTo>
                <a:cubicBezTo>
                  <a:pt x="47" y="89"/>
                  <a:pt x="47" y="89"/>
                  <a:pt x="47" y="89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73" y="89"/>
                  <a:pt x="73" y="89"/>
                  <a:pt x="73" y="89"/>
                </a:cubicBezTo>
                <a:cubicBezTo>
                  <a:pt x="85" y="89"/>
                  <a:pt x="85" y="89"/>
                  <a:pt x="85" y="89"/>
                </a:cubicBezTo>
                <a:lnTo>
                  <a:pt x="85" y="123"/>
                </a:lnTo>
                <a:close/>
                <a:moveTo>
                  <a:pt x="133" y="83"/>
                </a:moveTo>
                <a:cubicBezTo>
                  <a:pt x="71" y="83"/>
                  <a:pt x="71" y="83"/>
                  <a:pt x="71" y="83"/>
                </a:cubicBezTo>
                <a:cubicBezTo>
                  <a:pt x="53" y="96"/>
                  <a:pt x="53" y="96"/>
                  <a:pt x="53" y="96"/>
                </a:cubicBezTo>
                <a:cubicBezTo>
                  <a:pt x="53" y="83"/>
                  <a:pt x="53" y="83"/>
                  <a:pt x="53" y="83"/>
                </a:cubicBezTo>
                <a:cubicBezTo>
                  <a:pt x="43" y="83"/>
                  <a:pt x="43" y="83"/>
                  <a:pt x="43" y="83"/>
                </a:cubicBezTo>
                <a:cubicBezTo>
                  <a:pt x="43" y="38"/>
                  <a:pt x="43" y="38"/>
                  <a:pt x="43" y="38"/>
                </a:cubicBezTo>
                <a:cubicBezTo>
                  <a:pt x="133" y="38"/>
                  <a:pt x="133" y="38"/>
                  <a:pt x="133" y="38"/>
                </a:cubicBezTo>
                <a:lnTo>
                  <a:pt x="133" y="83"/>
                </a:lnTo>
                <a:close/>
                <a:moveTo>
                  <a:pt x="56" y="56"/>
                </a:moveTo>
                <a:cubicBezTo>
                  <a:pt x="83" y="56"/>
                  <a:pt x="83" y="56"/>
                  <a:pt x="83" y="56"/>
                </a:cubicBezTo>
                <a:cubicBezTo>
                  <a:pt x="84" y="56"/>
                  <a:pt x="85" y="55"/>
                  <a:pt x="85" y="54"/>
                </a:cubicBezTo>
                <a:cubicBezTo>
                  <a:pt x="85" y="53"/>
                  <a:pt x="84" y="52"/>
                  <a:pt x="83" y="52"/>
                </a:cubicBezTo>
                <a:cubicBezTo>
                  <a:pt x="56" y="52"/>
                  <a:pt x="56" y="52"/>
                  <a:pt x="56" y="52"/>
                </a:cubicBezTo>
                <a:cubicBezTo>
                  <a:pt x="55" y="52"/>
                  <a:pt x="53" y="53"/>
                  <a:pt x="53" y="54"/>
                </a:cubicBezTo>
                <a:cubicBezTo>
                  <a:pt x="53" y="55"/>
                  <a:pt x="55" y="56"/>
                  <a:pt x="56" y="56"/>
                </a:cubicBezTo>
                <a:close/>
                <a:moveTo>
                  <a:pt x="56" y="69"/>
                </a:moveTo>
                <a:cubicBezTo>
                  <a:pt x="121" y="69"/>
                  <a:pt x="121" y="69"/>
                  <a:pt x="121" y="69"/>
                </a:cubicBezTo>
                <a:cubicBezTo>
                  <a:pt x="122" y="69"/>
                  <a:pt x="123" y="68"/>
                  <a:pt x="123" y="67"/>
                </a:cubicBezTo>
                <a:cubicBezTo>
                  <a:pt x="123" y="66"/>
                  <a:pt x="122" y="64"/>
                  <a:pt x="121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5" y="64"/>
                  <a:pt x="53" y="66"/>
                  <a:pt x="53" y="67"/>
                </a:cubicBezTo>
                <a:cubicBezTo>
                  <a:pt x="53" y="68"/>
                  <a:pt x="55" y="69"/>
                  <a:pt x="56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F1B0E3A5-2256-433A-419C-05366B32295C}"/>
              </a:ext>
            </a:extLst>
          </p:cNvPr>
          <p:cNvSpPr>
            <a:spLocks noEditPoints="1"/>
          </p:cNvSpPr>
          <p:nvPr/>
        </p:nvSpPr>
        <p:spPr bwMode="auto">
          <a:xfrm>
            <a:off x="2425701" y="5780088"/>
            <a:ext cx="165100" cy="254000"/>
          </a:xfrm>
          <a:custGeom>
            <a:avLst/>
            <a:gdLst>
              <a:gd name="T0" fmla="*/ 94 w 104"/>
              <a:gd name="T1" fmla="*/ 0 h 160"/>
              <a:gd name="T2" fmla="*/ 10 w 104"/>
              <a:gd name="T3" fmla="*/ 0 h 160"/>
              <a:gd name="T4" fmla="*/ 0 w 104"/>
              <a:gd name="T5" fmla="*/ 10 h 160"/>
              <a:gd name="T6" fmla="*/ 0 w 104"/>
              <a:gd name="T7" fmla="*/ 149 h 160"/>
              <a:gd name="T8" fmla="*/ 10 w 104"/>
              <a:gd name="T9" fmla="*/ 160 h 160"/>
              <a:gd name="T10" fmla="*/ 94 w 104"/>
              <a:gd name="T11" fmla="*/ 160 h 160"/>
              <a:gd name="T12" fmla="*/ 104 w 104"/>
              <a:gd name="T13" fmla="*/ 149 h 160"/>
              <a:gd name="T14" fmla="*/ 104 w 104"/>
              <a:gd name="T15" fmla="*/ 10 h 160"/>
              <a:gd name="T16" fmla="*/ 94 w 104"/>
              <a:gd name="T17" fmla="*/ 0 h 160"/>
              <a:gd name="T18" fmla="*/ 99 w 104"/>
              <a:gd name="T19" fmla="*/ 149 h 160"/>
              <a:gd name="T20" fmla="*/ 94 w 104"/>
              <a:gd name="T21" fmla="*/ 154 h 160"/>
              <a:gd name="T22" fmla="*/ 10 w 104"/>
              <a:gd name="T23" fmla="*/ 154 h 160"/>
              <a:gd name="T24" fmla="*/ 5 w 104"/>
              <a:gd name="T25" fmla="*/ 149 h 160"/>
              <a:gd name="T26" fmla="*/ 5 w 104"/>
              <a:gd name="T27" fmla="*/ 135 h 160"/>
              <a:gd name="T28" fmla="*/ 99 w 104"/>
              <a:gd name="T29" fmla="*/ 135 h 160"/>
              <a:gd name="T30" fmla="*/ 99 w 104"/>
              <a:gd name="T31" fmla="*/ 149 h 160"/>
              <a:gd name="T32" fmla="*/ 99 w 104"/>
              <a:gd name="T33" fmla="*/ 131 h 160"/>
              <a:gd name="T34" fmla="*/ 5 w 104"/>
              <a:gd name="T35" fmla="*/ 131 h 160"/>
              <a:gd name="T36" fmla="*/ 5 w 104"/>
              <a:gd name="T37" fmla="*/ 25 h 160"/>
              <a:gd name="T38" fmla="*/ 99 w 104"/>
              <a:gd name="T39" fmla="*/ 25 h 160"/>
              <a:gd name="T40" fmla="*/ 99 w 104"/>
              <a:gd name="T41" fmla="*/ 131 h 160"/>
              <a:gd name="T42" fmla="*/ 99 w 104"/>
              <a:gd name="T43" fmla="*/ 22 h 160"/>
              <a:gd name="T44" fmla="*/ 5 w 104"/>
              <a:gd name="T45" fmla="*/ 22 h 160"/>
              <a:gd name="T46" fmla="*/ 5 w 104"/>
              <a:gd name="T47" fmla="*/ 10 h 160"/>
              <a:gd name="T48" fmla="*/ 10 w 104"/>
              <a:gd name="T49" fmla="*/ 5 h 160"/>
              <a:gd name="T50" fmla="*/ 94 w 104"/>
              <a:gd name="T51" fmla="*/ 5 h 160"/>
              <a:gd name="T52" fmla="*/ 99 w 104"/>
              <a:gd name="T53" fmla="*/ 10 h 160"/>
              <a:gd name="T54" fmla="*/ 99 w 104"/>
              <a:gd name="T55" fmla="*/ 22 h 160"/>
              <a:gd name="T56" fmla="*/ 52 w 104"/>
              <a:gd name="T57" fmla="*/ 153 h 160"/>
              <a:gd name="T58" fmla="*/ 61 w 104"/>
              <a:gd name="T59" fmla="*/ 144 h 160"/>
              <a:gd name="T60" fmla="*/ 52 w 104"/>
              <a:gd name="T61" fmla="*/ 136 h 160"/>
              <a:gd name="T62" fmla="*/ 44 w 104"/>
              <a:gd name="T63" fmla="*/ 144 h 160"/>
              <a:gd name="T64" fmla="*/ 52 w 104"/>
              <a:gd name="T65" fmla="*/ 153 h 160"/>
              <a:gd name="T66" fmla="*/ 52 w 104"/>
              <a:gd name="T67" fmla="*/ 139 h 160"/>
              <a:gd name="T68" fmla="*/ 57 w 104"/>
              <a:gd name="T69" fmla="*/ 144 h 160"/>
              <a:gd name="T70" fmla="*/ 52 w 104"/>
              <a:gd name="T71" fmla="*/ 149 h 160"/>
              <a:gd name="T72" fmla="*/ 47 w 104"/>
              <a:gd name="T73" fmla="*/ 144 h 160"/>
              <a:gd name="T74" fmla="*/ 52 w 104"/>
              <a:gd name="T75" fmla="*/ 139 h 160"/>
              <a:gd name="T76" fmla="*/ 63 w 104"/>
              <a:gd name="T77" fmla="*/ 14 h 160"/>
              <a:gd name="T78" fmla="*/ 40 w 104"/>
              <a:gd name="T79" fmla="*/ 14 h 160"/>
              <a:gd name="T80" fmla="*/ 39 w 104"/>
              <a:gd name="T81" fmla="*/ 15 h 160"/>
              <a:gd name="T82" fmla="*/ 40 w 104"/>
              <a:gd name="T83" fmla="*/ 16 h 160"/>
              <a:gd name="T84" fmla="*/ 63 w 104"/>
              <a:gd name="T85" fmla="*/ 16 h 160"/>
              <a:gd name="T86" fmla="*/ 66 w 104"/>
              <a:gd name="T87" fmla="*/ 15 h 160"/>
              <a:gd name="T88" fmla="*/ 63 w 104"/>
              <a:gd name="T89" fmla="*/ 14 h 160"/>
              <a:gd name="T90" fmla="*/ 33 w 104"/>
              <a:gd name="T91" fmla="*/ 16 h 160"/>
              <a:gd name="T92" fmla="*/ 37 w 104"/>
              <a:gd name="T93" fmla="*/ 16 h 160"/>
              <a:gd name="T94" fmla="*/ 37 w 104"/>
              <a:gd name="T95" fmla="*/ 14 h 160"/>
              <a:gd name="T96" fmla="*/ 33 w 104"/>
              <a:gd name="T97" fmla="*/ 14 h 160"/>
              <a:gd name="T98" fmla="*/ 33 w 104"/>
              <a:gd name="T99" fmla="*/ 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4" h="160">
                <a:moveTo>
                  <a:pt x="94" y="0"/>
                </a:move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5"/>
                  <a:pt x="0" y="10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5" y="160"/>
                  <a:pt x="10" y="160"/>
                </a:cubicBezTo>
                <a:cubicBezTo>
                  <a:pt x="94" y="160"/>
                  <a:pt x="94" y="160"/>
                  <a:pt x="94" y="160"/>
                </a:cubicBezTo>
                <a:cubicBezTo>
                  <a:pt x="100" y="160"/>
                  <a:pt x="104" y="155"/>
                  <a:pt x="104" y="149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04" y="5"/>
                  <a:pt x="100" y="0"/>
                  <a:pt x="94" y="0"/>
                </a:cubicBezTo>
                <a:close/>
                <a:moveTo>
                  <a:pt x="99" y="149"/>
                </a:moveTo>
                <a:cubicBezTo>
                  <a:pt x="99" y="152"/>
                  <a:pt x="96" y="154"/>
                  <a:pt x="94" y="154"/>
                </a:cubicBezTo>
                <a:cubicBezTo>
                  <a:pt x="10" y="154"/>
                  <a:pt x="10" y="154"/>
                  <a:pt x="10" y="154"/>
                </a:cubicBezTo>
                <a:cubicBezTo>
                  <a:pt x="8" y="154"/>
                  <a:pt x="5" y="152"/>
                  <a:pt x="5" y="149"/>
                </a:cubicBezTo>
                <a:cubicBezTo>
                  <a:pt x="5" y="135"/>
                  <a:pt x="5" y="135"/>
                  <a:pt x="5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9" y="149"/>
                  <a:pt x="99" y="149"/>
                  <a:pt x="99" y="149"/>
                </a:cubicBezTo>
                <a:close/>
                <a:moveTo>
                  <a:pt x="99" y="131"/>
                </a:moveTo>
                <a:cubicBezTo>
                  <a:pt x="5" y="131"/>
                  <a:pt x="5" y="131"/>
                  <a:pt x="5" y="131"/>
                </a:cubicBezTo>
                <a:cubicBezTo>
                  <a:pt x="5" y="25"/>
                  <a:pt x="5" y="25"/>
                  <a:pt x="5" y="25"/>
                </a:cubicBezTo>
                <a:cubicBezTo>
                  <a:pt x="99" y="25"/>
                  <a:pt x="99" y="25"/>
                  <a:pt x="99" y="25"/>
                </a:cubicBezTo>
                <a:cubicBezTo>
                  <a:pt x="99" y="131"/>
                  <a:pt x="99" y="131"/>
                  <a:pt x="99" y="131"/>
                </a:cubicBezTo>
                <a:close/>
                <a:moveTo>
                  <a:pt x="99" y="22"/>
                </a:moveTo>
                <a:cubicBezTo>
                  <a:pt x="5" y="22"/>
                  <a:pt x="5" y="22"/>
                  <a:pt x="5" y="22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7"/>
                  <a:pt x="8" y="5"/>
                  <a:pt x="10" y="5"/>
                </a:cubicBezTo>
                <a:cubicBezTo>
                  <a:pt x="94" y="5"/>
                  <a:pt x="94" y="5"/>
                  <a:pt x="94" y="5"/>
                </a:cubicBezTo>
                <a:cubicBezTo>
                  <a:pt x="96" y="5"/>
                  <a:pt x="99" y="7"/>
                  <a:pt x="99" y="10"/>
                </a:cubicBezTo>
                <a:cubicBezTo>
                  <a:pt x="99" y="22"/>
                  <a:pt x="99" y="22"/>
                  <a:pt x="99" y="22"/>
                </a:cubicBezTo>
                <a:close/>
                <a:moveTo>
                  <a:pt x="52" y="153"/>
                </a:moveTo>
                <a:cubicBezTo>
                  <a:pt x="56" y="153"/>
                  <a:pt x="61" y="149"/>
                  <a:pt x="61" y="144"/>
                </a:cubicBezTo>
                <a:cubicBezTo>
                  <a:pt x="61" y="141"/>
                  <a:pt x="56" y="136"/>
                  <a:pt x="52" y="136"/>
                </a:cubicBezTo>
                <a:cubicBezTo>
                  <a:pt x="47" y="136"/>
                  <a:pt x="44" y="141"/>
                  <a:pt x="44" y="144"/>
                </a:cubicBezTo>
                <a:cubicBezTo>
                  <a:pt x="44" y="149"/>
                  <a:pt x="47" y="153"/>
                  <a:pt x="52" y="153"/>
                </a:cubicBezTo>
                <a:close/>
                <a:moveTo>
                  <a:pt x="52" y="139"/>
                </a:moveTo>
                <a:cubicBezTo>
                  <a:pt x="55" y="139"/>
                  <a:pt x="57" y="142"/>
                  <a:pt x="57" y="144"/>
                </a:cubicBezTo>
                <a:cubicBezTo>
                  <a:pt x="57" y="148"/>
                  <a:pt x="55" y="149"/>
                  <a:pt x="52" y="149"/>
                </a:cubicBezTo>
                <a:cubicBezTo>
                  <a:pt x="49" y="149"/>
                  <a:pt x="47" y="148"/>
                  <a:pt x="47" y="144"/>
                </a:cubicBezTo>
                <a:cubicBezTo>
                  <a:pt x="47" y="142"/>
                  <a:pt x="49" y="139"/>
                  <a:pt x="52" y="139"/>
                </a:cubicBezTo>
                <a:close/>
                <a:moveTo>
                  <a:pt x="63" y="14"/>
                </a:moveTo>
                <a:cubicBezTo>
                  <a:pt x="40" y="14"/>
                  <a:pt x="40" y="14"/>
                  <a:pt x="40" y="14"/>
                </a:cubicBezTo>
                <a:cubicBezTo>
                  <a:pt x="39" y="14"/>
                  <a:pt x="39" y="14"/>
                  <a:pt x="39" y="15"/>
                </a:cubicBezTo>
                <a:cubicBezTo>
                  <a:pt x="39" y="16"/>
                  <a:pt x="39" y="16"/>
                  <a:pt x="40" y="16"/>
                </a:cubicBezTo>
                <a:cubicBezTo>
                  <a:pt x="63" y="16"/>
                  <a:pt x="63" y="16"/>
                  <a:pt x="63" y="16"/>
                </a:cubicBezTo>
                <a:cubicBezTo>
                  <a:pt x="65" y="16"/>
                  <a:pt x="66" y="16"/>
                  <a:pt x="66" y="15"/>
                </a:cubicBezTo>
                <a:cubicBezTo>
                  <a:pt x="66" y="14"/>
                  <a:pt x="65" y="14"/>
                  <a:pt x="63" y="14"/>
                </a:cubicBezTo>
                <a:close/>
                <a:moveTo>
                  <a:pt x="33" y="16"/>
                </a:moveTo>
                <a:cubicBezTo>
                  <a:pt x="37" y="16"/>
                  <a:pt x="37" y="16"/>
                  <a:pt x="37" y="16"/>
                </a:cubicBezTo>
                <a:cubicBezTo>
                  <a:pt x="37" y="14"/>
                  <a:pt x="37" y="14"/>
                  <a:pt x="37" y="14"/>
                </a:cubicBezTo>
                <a:cubicBezTo>
                  <a:pt x="33" y="14"/>
                  <a:pt x="33" y="14"/>
                  <a:pt x="33" y="14"/>
                </a:cubicBezTo>
                <a:lnTo>
                  <a:pt x="33" y="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01971904-23C7-684A-0F7F-95A277A4BFF8}"/>
              </a:ext>
            </a:extLst>
          </p:cNvPr>
          <p:cNvSpPr>
            <a:spLocks noEditPoints="1"/>
          </p:cNvSpPr>
          <p:nvPr/>
        </p:nvSpPr>
        <p:spPr bwMode="auto">
          <a:xfrm>
            <a:off x="10153651" y="5229225"/>
            <a:ext cx="139700" cy="254000"/>
          </a:xfrm>
          <a:custGeom>
            <a:avLst/>
            <a:gdLst>
              <a:gd name="T0" fmla="*/ 85 w 88"/>
              <a:gd name="T1" fmla="*/ 78 h 160"/>
              <a:gd name="T2" fmla="*/ 83 w 88"/>
              <a:gd name="T3" fmla="*/ 80 h 160"/>
              <a:gd name="T4" fmla="*/ 83 w 88"/>
              <a:gd name="T5" fmla="*/ 97 h 160"/>
              <a:gd name="T6" fmla="*/ 44 w 88"/>
              <a:gd name="T7" fmla="*/ 136 h 160"/>
              <a:gd name="T8" fmla="*/ 6 w 88"/>
              <a:gd name="T9" fmla="*/ 97 h 160"/>
              <a:gd name="T10" fmla="*/ 6 w 88"/>
              <a:gd name="T11" fmla="*/ 80 h 160"/>
              <a:gd name="T12" fmla="*/ 2 w 88"/>
              <a:gd name="T13" fmla="*/ 78 h 160"/>
              <a:gd name="T14" fmla="*/ 0 w 88"/>
              <a:gd name="T15" fmla="*/ 80 h 160"/>
              <a:gd name="T16" fmla="*/ 0 w 88"/>
              <a:gd name="T17" fmla="*/ 97 h 160"/>
              <a:gd name="T18" fmla="*/ 41 w 88"/>
              <a:gd name="T19" fmla="*/ 141 h 160"/>
              <a:gd name="T20" fmla="*/ 41 w 88"/>
              <a:gd name="T21" fmla="*/ 155 h 160"/>
              <a:gd name="T22" fmla="*/ 27 w 88"/>
              <a:gd name="T23" fmla="*/ 155 h 160"/>
              <a:gd name="T24" fmla="*/ 25 w 88"/>
              <a:gd name="T25" fmla="*/ 158 h 160"/>
              <a:gd name="T26" fmla="*/ 27 w 88"/>
              <a:gd name="T27" fmla="*/ 160 h 160"/>
              <a:gd name="T28" fmla="*/ 60 w 88"/>
              <a:gd name="T29" fmla="*/ 160 h 160"/>
              <a:gd name="T30" fmla="*/ 63 w 88"/>
              <a:gd name="T31" fmla="*/ 158 h 160"/>
              <a:gd name="T32" fmla="*/ 60 w 88"/>
              <a:gd name="T33" fmla="*/ 155 h 160"/>
              <a:gd name="T34" fmla="*/ 47 w 88"/>
              <a:gd name="T35" fmla="*/ 155 h 160"/>
              <a:gd name="T36" fmla="*/ 47 w 88"/>
              <a:gd name="T37" fmla="*/ 141 h 160"/>
              <a:gd name="T38" fmla="*/ 88 w 88"/>
              <a:gd name="T39" fmla="*/ 97 h 160"/>
              <a:gd name="T40" fmla="*/ 88 w 88"/>
              <a:gd name="T41" fmla="*/ 80 h 160"/>
              <a:gd name="T42" fmla="*/ 85 w 88"/>
              <a:gd name="T43" fmla="*/ 78 h 160"/>
              <a:gd name="T44" fmla="*/ 44 w 88"/>
              <a:gd name="T45" fmla="*/ 127 h 160"/>
              <a:gd name="T46" fmla="*/ 74 w 88"/>
              <a:gd name="T47" fmla="*/ 97 h 160"/>
              <a:gd name="T48" fmla="*/ 74 w 88"/>
              <a:gd name="T49" fmla="*/ 30 h 160"/>
              <a:gd name="T50" fmla="*/ 44 w 88"/>
              <a:gd name="T51" fmla="*/ 0 h 160"/>
              <a:gd name="T52" fmla="*/ 12 w 88"/>
              <a:gd name="T53" fmla="*/ 30 h 160"/>
              <a:gd name="T54" fmla="*/ 12 w 88"/>
              <a:gd name="T55" fmla="*/ 97 h 160"/>
              <a:gd name="T56" fmla="*/ 44 w 88"/>
              <a:gd name="T57" fmla="*/ 127 h 160"/>
              <a:gd name="T58" fmla="*/ 18 w 88"/>
              <a:gd name="T59" fmla="*/ 30 h 160"/>
              <a:gd name="T60" fmla="*/ 44 w 88"/>
              <a:gd name="T61" fmla="*/ 5 h 160"/>
              <a:gd name="T62" fmla="*/ 68 w 88"/>
              <a:gd name="T63" fmla="*/ 30 h 160"/>
              <a:gd name="T64" fmla="*/ 68 w 88"/>
              <a:gd name="T65" fmla="*/ 97 h 160"/>
              <a:gd name="T66" fmla="*/ 44 w 88"/>
              <a:gd name="T67" fmla="*/ 121 h 160"/>
              <a:gd name="T68" fmla="*/ 18 w 88"/>
              <a:gd name="T69" fmla="*/ 97 h 160"/>
              <a:gd name="T70" fmla="*/ 18 w 88"/>
              <a:gd name="T71" fmla="*/ 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8" h="160">
                <a:moveTo>
                  <a:pt x="85" y="78"/>
                </a:moveTo>
                <a:cubicBezTo>
                  <a:pt x="84" y="78"/>
                  <a:pt x="83" y="79"/>
                  <a:pt x="83" y="80"/>
                </a:cubicBezTo>
                <a:cubicBezTo>
                  <a:pt x="83" y="97"/>
                  <a:pt x="83" y="97"/>
                  <a:pt x="83" y="97"/>
                </a:cubicBezTo>
                <a:cubicBezTo>
                  <a:pt x="83" y="118"/>
                  <a:pt x="65" y="136"/>
                  <a:pt x="44" y="136"/>
                </a:cubicBezTo>
                <a:cubicBezTo>
                  <a:pt x="22" y="136"/>
                  <a:pt x="6" y="118"/>
                  <a:pt x="6" y="97"/>
                </a:cubicBezTo>
                <a:cubicBezTo>
                  <a:pt x="6" y="80"/>
                  <a:pt x="6" y="80"/>
                  <a:pt x="6" y="80"/>
                </a:cubicBezTo>
                <a:cubicBezTo>
                  <a:pt x="6" y="79"/>
                  <a:pt x="4" y="78"/>
                  <a:pt x="2" y="78"/>
                </a:cubicBezTo>
                <a:cubicBezTo>
                  <a:pt x="1" y="78"/>
                  <a:pt x="0" y="79"/>
                  <a:pt x="0" y="8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20"/>
                  <a:pt x="18" y="140"/>
                  <a:pt x="41" y="141"/>
                </a:cubicBezTo>
                <a:cubicBezTo>
                  <a:pt x="41" y="155"/>
                  <a:pt x="41" y="155"/>
                  <a:pt x="41" y="155"/>
                </a:cubicBezTo>
                <a:cubicBezTo>
                  <a:pt x="27" y="155"/>
                  <a:pt x="27" y="155"/>
                  <a:pt x="27" y="155"/>
                </a:cubicBezTo>
                <a:cubicBezTo>
                  <a:pt x="26" y="155"/>
                  <a:pt x="25" y="157"/>
                  <a:pt x="25" y="158"/>
                </a:cubicBezTo>
                <a:cubicBezTo>
                  <a:pt x="25" y="159"/>
                  <a:pt x="26" y="160"/>
                  <a:pt x="27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62" y="160"/>
                  <a:pt x="63" y="159"/>
                  <a:pt x="63" y="158"/>
                </a:cubicBezTo>
                <a:cubicBezTo>
                  <a:pt x="63" y="157"/>
                  <a:pt x="62" y="155"/>
                  <a:pt x="60" y="155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47" y="141"/>
                  <a:pt x="47" y="141"/>
                  <a:pt x="47" y="141"/>
                </a:cubicBezTo>
                <a:cubicBezTo>
                  <a:pt x="69" y="140"/>
                  <a:pt x="88" y="120"/>
                  <a:pt x="88" y="97"/>
                </a:cubicBezTo>
                <a:cubicBezTo>
                  <a:pt x="88" y="80"/>
                  <a:pt x="88" y="80"/>
                  <a:pt x="88" y="80"/>
                </a:cubicBezTo>
                <a:cubicBezTo>
                  <a:pt x="88" y="79"/>
                  <a:pt x="86" y="78"/>
                  <a:pt x="85" y="78"/>
                </a:cubicBezTo>
                <a:close/>
                <a:moveTo>
                  <a:pt x="44" y="127"/>
                </a:moveTo>
                <a:cubicBezTo>
                  <a:pt x="60" y="127"/>
                  <a:pt x="74" y="114"/>
                  <a:pt x="74" y="97"/>
                </a:cubicBezTo>
                <a:cubicBezTo>
                  <a:pt x="74" y="30"/>
                  <a:pt x="74" y="30"/>
                  <a:pt x="74" y="30"/>
                </a:cubicBezTo>
                <a:cubicBezTo>
                  <a:pt x="74" y="14"/>
                  <a:pt x="60" y="0"/>
                  <a:pt x="44" y="0"/>
                </a:cubicBezTo>
                <a:cubicBezTo>
                  <a:pt x="27" y="0"/>
                  <a:pt x="12" y="14"/>
                  <a:pt x="12" y="30"/>
                </a:cubicBezTo>
                <a:cubicBezTo>
                  <a:pt x="12" y="97"/>
                  <a:pt x="12" y="97"/>
                  <a:pt x="12" y="97"/>
                </a:cubicBezTo>
                <a:cubicBezTo>
                  <a:pt x="12" y="114"/>
                  <a:pt x="27" y="127"/>
                  <a:pt x="44" y="127"/>
                </a:cubicBezTo>
                <a:close/>
                <a:moveTo>
                  <a:pt x="18" y="30"/>
                </a:moveTo>
                <a:cubicBezTo>
                  <a:pt x="18" y="17"/>
                  <a:pt x="29" y="5"/>
                  <a:pt x="44" y="5"/>
                </a:cubicBezTo>
                <a:cubicBezTo>
                  <a:pt x="57" y="5"/>
                  <a:pt x="68" y="17"/>
                  <a:pt x="68" y="30"/>
                </a:cubicBezTo>
                <a:cubicBezTo>
                  <a:pt x="68" y="97"/>
                  <a:pt x="68" y="97"/>
                  <a:pt x="68" y="97"/>
                </a:cubicBezTo>
                <a:cubicBezTo>
                  <a:pt x="68" y="110"/>
                  <a:pt x="57" y="121"/>
                  <a:pt x="44" y="121"/>
                </a:cubicBezTo>
                <a:cubicBezTo>
                  <a:pt x="29" y="121"/>
                  <a:pt x="18" y="110"/>
                  <a:pt x="18" y="97"/>
                </a:cubicBezTo>
                <a:lnTo>
                  <a:pt x="18" y="3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74284C66-2476-36B9-FF72-164488CB7540}"/>
              </a:ext>
            </a:extLst>
          </p:cNvPr>
          <p:cNvSpPr>
            <a:spLocks noEditPoints="1"/>
          </p:cNvSpPr>
          <p:nvPr/>
        </p:nvSpPr>
        <p:spPr bwMode="auto">
          <a:xfrm>
            <a:off x="8994776" y="5229225"/>
            <a:ext cx="254000" cy="254000"/>
          </a:xfrm>
          <a:custGeom>
            <a:avLst/>
            <a:gdLst>
              <a:gd name="T0" fmla="*/ 29 w 161"/>
              <a:gd name="T1" fmla="*/ 16 h 160"/>
              <a:gd name="T2" fmla="*/ 29 w 161"/>
              <a:gd name="T3" fmla="*/ 34 h 160"/>
              <a:gd name="T4" fmla="*/ 134 w 161"/>
              <a:gd name="T5" fmla="*/ 21 h 160"/>
              <a:gd name="T6" fmla="*/ 124 w 161"/>
              <a:gd name="T7" fmla="*/ 21 h 160"/>
              <a:gd name="T8" fmla="*/ 139 w 161"/>
              <a:gd name="T9" fmla="*/ 30 h 160"/>
              <a:gd name="T10" fmla="*/ 129 w 161"/>
              <a:gd name="T11" fmla="*/ 30 h 160"/>
              <a:gd name="T12" fmla="*/ 113 w 161"/>
              <a:gd name="T13" fmla="*/ 21 h 160"/>
              <a:gd name="T14" fmla="*/ 119 w 161"/>
              <a:gd name="T15" fmla="*/ 30 h 160"/>
              <a:gd name="T16" fmla="*/ 102 w 161"/>
              <a:gd name="T17" fmla="*/ 21 h 160"/>
              <a:gd name="T18" fmla="*/ 108 w 161"/>
              <a:gd name="T19" fmla="*/ 30 h 160"/>
              <a:gd name="T20" fmla="*/ 91 w 161"/>
              <a:gd name="T21" fmla="*/ 21 h 160"/>
              <a:gd name="T22" fmla="*/ 97 w 161"/>
              <a:gd name="T23" fmla="*/ 30 h 160"/>
              <a:gd name="T24" fmla="*/ 29 w 161"/>
              <a:gd name="T25" fmla="*/ 91 h 160"/>
              <a:gd name="T26" fmla="*/ 29 w 161"/>
              <a:gd name="T27" fmla="*/ 72 h 160"/>
              <a:gd name="T28" fmla="*/ 29 w 161"/>
              <a:gd name="T29" fmla="*/ 117 h 160"/>
              <a:gd name="T30" fmla="*/ 29 w 161"/>
              <a:gd name="T31" fmla="*/ 135 h 160"/>
              <a:gd name="T32" fmla="*/ 0 w 161"/>
              <a:gd name="T33" fmla="*/ 12 h 160"/>
              <a:gd name="T34" fmla="*/ 5 w 161"/>
              <a:gd name="T35" fmla="*/ 104 h 160"/>
              <a:gd name="T36" fmla="*/ 110 w 161"/>
              <a:gd name="T37" fmla="*/ 160 h 160"/>
              <a:gd name="T38" fmla="*/ 152 w 161"/>
              <a:gd name="T39" fmla="*/ 56 h 160"/>
              <a:gd name="T40" fmla="*/ 60 w 161"/>
              <a:gd name="T41" fmla="*/ 66 h 160"/>
              <a:gd name="T42" fmla="*/ 6 w 161"/>
              <a:gd name="T43" fmla="*/ 63 h 160"/>
              <a:gd name="T44" fmla="*/ 60 w 161"/>
              <a:gd name="T45" fmla="*/ 107 h 160"/>
              <a:gd name="T46" fmla="*/ 62 w 161"/>
              <a:gd name="T47" fmla="*/ 147 h 160"/>
              <a:gd name="T48" fmla="*/ 155 w 161"/>
              <a:gd name="T49" fmla="*/ 141 h 160"/>
              <a:gd name="T50" fmla="*/ 64 w 161"/>
              <a:gd name="T51" fmla="*/ 125 h 160"/>
              <a:gd name="T52" fmla="*/ 91 w 161"/>
              <a:gd name="T53" fmla="*/ 135 h 160"/>
              <a:gd name="T54" fmla="*/ 107 w 161"/>
              <a:gd name="T55" fmla="*/ 136 h 160"/>
              <a:gd name="T56" fmla="*/ 121 w 161"/>
              <a:gd name="T57" fmla="*/ 135 h 160"/>
              <a:gd name="T58" fmla="*/ 155 w 161"/>
              <a:gd name="T59" fmla="*/ 114 h 160"/>
              <a:gd name="T60" fmla="*/ 154 w 161"/>
              <a:gd name="T61" fmla="*/ 120 h 160"/>
              <a:gd name="T62" fmla="*/ 66 w 161"/>
              <a:gd name="T63" fmla="*/ 117 h 160"/>
              <a:gd name="T64" fmla="*/ 66 w 161"/>
              <a:gd name="T65" fmla="*/ 101 h 160"/>
              <a:gd name="T66" fmla="*/ 91 w 161"/>
              <a:gd name="T67" fmla="*/ 111 h 160"/>
              <a:gd name="T68" fmla="*/ 107 w 161"/>
              <a:gd name="T69" fmla="*/ 112 h 160"/>
              <a:gd name="T70" fmla="*/ 121 w 161"/>
              <a:gd name="T71" fmla="*/ 112 h 160"/>
              <a:gd name="T72" fmla="*/ 155 w 161"/>
              <a:gd name="T73" fmla="*/ 114 h 160"/>
              <a:gd name="T74" fmla="*/ 155 w 161"/>
              <a:gd name="T75" fmla="*/ 95 h 160"/>
              <a:gd name="T76" fmla="*/ 66 w 161"/>
              <a:gd name="T77" fmla="*/ 94 h 160"/>
              <a:gd name="T78" fmla="*/ 64 w 161"/>
              <a:gd name="T79" fmla="*/ 77 h 160"/>
              <a:gd name="T80" fmla="*/ 72 w 161"/>
              <a:gd name="T81" fmla="*/ 80 h 160"/>
              <a:gd name="T82" fmla="*/ 81 w 161"/>
              <a:gd name="T83" fmla="*/ 84 h 160"/>
              <a:gd name="T84" fmla="*/ 91 w 161"/>
              <a:gd name="T85" fmla="*/ 86 h 160"/>
              <a:gd name="T86" fmla="*/ 103 w 161"/>
              <a:gd name="T87" fmla="*/ 88 h 160"/>
              <a:gd name="T88" fmla="*/ 114 w 161"/>
              <a:gd name="T89" fmla="*/ 88 h 160"/>
              <a:gd name="T90" fmla="*/ 124 w 161"/>
              <a:gd name="T91" fmla="*/ 88 h 160"/>
              <a:gd name="T92" fmla="*/ 136 w 161"/>
              <a:gd name="T93" fmla="*/ 85 h 160"/>
              <a:gd name="T94" fmla="*/ 144 w 161"/>
              <a:gd name="T95" fmla="*/ 83 h 160"/>
              <a:gd name="T96" fmla="*/ 152 w 161"/>
              <a:gd name="T97" fmla="*/ 79 h 160"/>
              <a:gd name="T98" fmla="*/ 155 w 161"/>
              <a:gd name="T99" fmla="*/ 90 h 160"/>
              <a:gd name="T100" fmla="*/ 66 w 161"/>
              <a:gd name="T101" fmla="*/ 66 h 160"/>
              <a:gd name="T102" fmla="*/ 86 w 161"/>
              <a:gd name="T103" fmla="*/ 56 h 160"/>
              <a:gd name="T104" fmla="*/ 135 w 161"/>
              <a:gd name="T105" fmla="*/ 56 h 160"/>
              <a:gd name="T106" fmla="*/ 131 w 161"/>
              <a:gd name="T107" fmla="*/ 50 h 160"/>
              <a:gd name="T108" fmla="*/ 85 w 161"/>
              <a:gd name="T109" fmla="*/ 51 h 160"/>
              <a:gd name="T110" fmla="*/ 14 w 161"/>
              <a:gd name="T111" fmla="*/ 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1" h="160">
                <a:moveTo>
                  <a:pt x="29" y="16"/>
                </a:moveTo>
                <a:cubicBezTo>
                  <a:pt x="22" y="16"/>
                  <a:pt x="17" y="21"/>
                  <a:pt x="17" y="28"/>
                </a:cubicBezTo>
                <a:cubicBezTo>
                  <a:pt x="17" y="34"/>
                  <a:pt x="22" y="40"/>
                  <a:pt x="29" y="40"/>
                </a:cubicBezTo>
                <a:cubicBezTo>
                  <a:pt x="35" y="40"/>
                  <a:pt x="41" y="34"/>
                  <a:pt x="41" y="28"/>
                </a:cubicBezTo>
                <a:cubicBezTo>
                  <a:pt x="41" y="21"/>
                  <a:pt x="35" y="16"/>
                  <a:pt x="29" y="16"/>
                </a:cubicBezTo>
                <a:close/>
                <a:moveTo>
                  <a:pt x="29" y="34"/>
                </a:moveTo>
                <a:cubicBezTo>
                  <a:pt x="25" y="34"/>
                  <a:pt x="22" y="32"/>
                  <a:pt x="22" y="28"/>
                </a:cubicBezTo>
                <a:cubicBezTo>
                  <a:pt x="22" y="24"/>
                  <a:pt x="25" y="21"/>
                  <a:pt x="29" y="21"/>
                </a:cubicBezTo>
                <a:cubicBezTo>
                  <a:pt x="32" y="21"/>
                  <a:pt x="35" y="24"/>
                  <a:pt x="35" y="28"/>
                </a:cubicBezTo>
                <a:cubicBezTo>
                  <a:pt x="35" y="32"/>
                  <a:pt x="32" y="34"/>
                  <a:pt x="29" y="34"/>
                </a:cubicBezTo>
                <a:close/>
                <a:moveTo>
                  <a:pt x="134" y="21"/>
                </a:moveTo>
                <a:cubicBezTo>
                  <a:pt x="133" y="21"/>
                  <a:pt x="132" y="22"/>
                  <a:pt x="132" y="25"/>
                </a:cubicBezTo>
                <a:cubicBezTo>
                  <a:pt x="132" y="26"/>
                  <a:pt x="133" y="27"/>
                  <a:pt x="134" y="27"/>
                </a:cubicBezTo>
                <a:cubicBezTo>
                  <a:pt x="135" y="27"/>
                  <a:pt x="137" y="26"/>
                  <a:pt x="137" y="25"/>
                </a:cubicBezTo>
                <a:cubicBezTo>
                  <a:pt x="137" y="22"/>
                  <a:pt x="135" y="21"/>
                  <a:pt x="134" y="21"/>
                </a:cubicBezTo>
                <a:close/>
                <a:moveTo>
                  <a:pt x="124" y="21"/>
                </a:moveTo>
                <a:cubicBezTo>
                  <a:pt x="123" y="21"/>
                  <a:pt x="122" y="22"/>
                  <a:pt x="122" y="25"/>
                </a:cubicBezTo>
                <a:cubicBezTo>
                  <a:pt x="122" y="26"/>
                  <a:pt x="123" y="27"/>
                  <a:pt x="124" y="27"/>
                </a:cubicBezTo>
                <a:cubicBezTo>
                  <a:pt x="125" y="27"/>
                  <a:pt x="126" y="26"/>
                  <a:pt x="126" y="25"/>
                </a:cubicBezTo>
                <a:cubicBezTo>
                  <a:pt x="126" y="22"/>
                  <a:pt x="125" y="21"/>
                  <a:pt x="124" y="21"/>
                </a:cubicBezTo>
                <a:close/>
                <a:moveTo>
                  <a:pt x="139" y="30"/>
                </a:moveTo>
                <a:cubicBezTo>
                  <a:pt x="138" y="30"/>
                  <a:pt x="137" y="31"/>
                  <a:pt x="137" y="32"/>
                </a:cubicBezTo>
                <a:cubicBezTo>
                  <a:pt x="137" y="33"/>
                  <a:pt x="138" y="34"/>
                  <a:pt x="139" y="34"/>
                </a:cubicBezTo>
                <a:cubicBezTo>
                  <a:pt x="140" y="34"/>
                  <a:pt x="141" y="33"/>
                  <a:pt x="141" y="32"/>
                </a:cubicBezTo>
                <a:cubicBezTo>
                  <a:pt x="141" y="31"/>
                  <a:pt x="140" y="30"/>
                  <a:pt x="139" y="30"/>
                </a:cubicBezTo>
                <a:close/>
                <a:moveTo>
                  <a:pt x="129" y="30"/>
                </a:moveTo>
                <a:cubicBezTo>
                  <a:pt x="127" y="30"/>
                  <a:pt x="126" y="31"/>
                  <a:pt x="126" y="32"/>
                </a:cubicBezTo>
                <a:cubicBezTo>
                  <a:pt x="126" y="33"/>
                  <a:pt x="127" y="34"/>
                  <a:pt x="129" y="34"/>
                </a:cubicBezTo>
                <a:cubicBezTo>
                  <a:pt x="131" y="34"/>
                  <a:pt x="132" y="33"/>
                  <a:pt x="132" y="32"/>
                </a:cubicBezTo>
                <a:cubicBezTo>
                  <a:pt x="132" y="31"/>
                  <a:pt x="131" y="30"/>
                  <a:pt x="129" y="30"/>
                </a:cubicBezTo>
                <a:close/>
                <a:moveTo>
                  <a:pt x="113" y="21"/>
                </a:moveTo>
                <a:cubicBezTo>
                  <a:pt x="112" y="21"/>
                  <a:pt x="111" y="22"/>
                  <a:pt x="111" y="25"/>
                </a:cubicBezTo>
                <a:cubicBezTo>
                  <a:pt x="111" y="26"/>
                  <a:pt x="112" y="27"/>
                  <a:pt x="113" y="27"/>
                </a:cubicBezTo>
                <a:cubicBezTo>
                  <a:pt x="114" y="27"/>
                  <a:pt x="115" y="26"/>
                  <a:pt x="115" y="25"/>
                </a:cubicBezTo>
                <a:cubicBezTo>
                  <a:pt x="115" y="22"/>
                  <a:pt x="114" y="21"/>
                  <a:pt x="113" y="21"/>
                </a:cubicBezTo>
                <a:close/>
                <a:moveTo>
                  <a:pt x="119" y="30"/>
                </a:moveTo>
                <a:cubicBezTo>
                  <a:pt x="117" y="30"/>
                  <a:pt x="115" y="31"/>
                  <a:pt x="115" y="32"/>
                </a:cubicBezTo>
                <a:cubicBezTo>
                  <a:pt x="115" y="33"/>
                  <a:pt x="117" y="34"/>
                  <a:pt x="119" y="34"/>
                </a:cubicBezTo>
                <a:cubicBezTo>
                  <a:pt x="120" y="34"/>
                  <a:pt x="122" y="33"/>
                  <a:pt x="122" y="32"/>
                </a:cubicBezTo>
                <a:cubicBezTo>
                  <a:pt x="122" y="31"/>
                  <a:pt x="120" y="30"/>
                  <a:pt x="119" y="30"/>
                </a:cubicBezTo>
                <a:close/>
                <a:moveTo>
                  <a:pt x="102" y="21"/>
                </a:moveTo>
                <a:cubicBezTo>
                  <a:pt x="101" y="21"/>
                  <a:pt x="99" y="22"/>
                  <a:pt x="99" y="25"/>
                </a:cubicBezTo>
                <a:cubicBezTo>
                  <a:pt x="99" y="26"/>
                  <a:pt x="101" y="27"/>
                  <a:pt x="102" y="27"/>
                </a:cubicBezTo>
                <a:cubicBezTo>
                  <a:pt x="104" y="27"/>
                  <a:pt x="106" y="26"/>
                  <a:pt x="106" y="25"/>
                </a:cubicBezTo>
                <a:cubicBezTo>
                  <a:pt x="106" y="22"/>
                  <a:pt x="104" y="21"/>
                  <a:pt x="102" y="21"/>
                </a:cubicBezTo>
                <a:close/>
                <a:moveTo>
                  <a:pt x="108" y="30"/>
                </a:moveTo>
                <a:cubicBezTo>
                  <a:pt x="107" y="30"/>
                  <a:pt x="106" y="31"/>
                  <a:pt x="106" y="32"/>
                </a:cubicBezTo>
                <a:cubicBezTo>
                  <a:pt x="106" y="33"/>
                  <a:pt x="107" y="34"/>
                  <a:pt x="108" y="34"/>
                </a:cubicBezTo>
                <a:cubicBezTo>
                  <a:pt x="109" y="34"/>
                  <a:pt x="111" y="33"/>
                  <a:pt x="111" y="32"/>
                </a:cubicBezTo>
                <a:cubicBezTo>
                  <a:pt x="111" y="31"/>
                  <a:pt x="109" y="30"/>
                  <a:pt x="108" y="30"/>
                </a:cubicBezTo>
                <a:close/>
                <a:moveTo>
                  <a:pt x="91" y="21"/>
                </a:moveTo>
                <a:cubicBezTo>
                  <a:pt x="89" y="21"/>
                  <a:pt x="88" y="22"/>
                  <a:pt x="88" y="25"/>
                </a:cubicBezTo>
                <a:cubicBezTo>
                  <a:pt x="88" y="26"/>
                  <a:pt x="89" y="27"/>
                  <a:pt x="91" y="27"/>
                </a:cubicBezTo>
                <a:cubicBezTo>
                  <a:pt x="93" y="27"/>
                  <a:pt x="94" y="26"/>
                  <a:pt x="94" y="25"/>
                </a:cubicBezTo>
                <a:cubicBezTo>
                  <a:pt x="94" y="22"/>
                  <a:pt x="93" y="21"/>
                  <a:pt x="91" y="21"/>
                </a:cubicBezTo>
                <a:close/>
                <a:moveTo>
                  <a:pt x="97" y="30"/>
                </a:moveTo>
                <a:cubicBezTo>
                  <a:pt x="95" y="30"/>
                  <a:pt x="94" y="31"/>
                  <a:pt x="94" y="32"/>
                </a:cubicBezTo>
                <a:cubicBezTo>
                  <a:pt x="94" y="33"/>
                  <a:pt x="95" y="34"/>
                  <a:pt x="97" y="34"/>
                </a:cubicBezTo>
                <a:cubicBezTo>
                  <a:pt x="98" y="34"/>
                  <a:pt x="99" y="33"/>
                  <a:pt x="99" y="32"/>
                </a:cubicBezTo>
                <a:cubicBezTo>
                  <a:pt x="99" y="31"/>
                  <a:pt x="98" y="30"/>
                  <a:pt x="97" y="30"/>
                </a:cubicBezTo>
                <a:close/>
                <a:moveTo>
                  <a:pt x="29" y="91"/>
                </a:moveTo>
                <a:cubicBezTo>
                  <a:pt x="35" y="91"/>
                  <a:pt x="41" y="85"/>
                  <a:pt x="41" y="79"/>
                </a:cubicBezTo>
                <a:cubicBezTo>
                  <a:pt x="41" y="72"/>
                  <a:pt x="35" y="67"/>
                  <a:pt x="29" y="67"/>
                </a:cubicBezTo>
                <a:cubicBezTo>
                  <a:pt x="22" y="67"/>
                  <a:pt x="17" y="72"/>
                  <a:pt x="17" y="79"/>
                </a:cubicBezTo>
                <a:cubicBezTo>
                  <a:pt x="17" y="85"/>
                  <a:pt x="22" y="91"/>
                  <a:pt x="29" y="91"/>
                </a:cubicBezTo>
                <a:close/>
                <a:moveTo>
                  <a:pt x="29" y="72"/>
                </a:moveTo>
                <a:cubicBezTo>
                  <a:pt x="32" y="72"/>
                  <a:pt x="35" y="75"/>
                  <a:pt x="35" y="79"/>
                </a:cubicBezTo>
                <a:cubicBezTo>
                  <a:pt x="35" y="83"/>
                  <a:pt x="32" y="85"/>
                  <a:pt x="29" y="85"/>
                </a:cubicBezTo>
                <a:cubicBezTo>
                  <a:pt x="25" y="85"/>
                  <a:pt x="22" y="83"/>
                  <a:pt x="22" y="79"/>
                </a:cubicBezTo>
                <a:cubicBezTo>
                  <a:pt x="22" y="75"/>
                  <a:pt x="25" y="72"/>
                  <a:pt x="29" y="72"/>
                </a:cubicBezTo>
                <a:close/>
                <a:moveTo>
                  <a:pt x="29" y="117"/>
                </a:moveTo>
                <a:cubicBezTo>
                  <a:pt x="22" y="117"/>
                  <a:pt x="17" y="122"/>
                  <a:pt x="17" y="129"/>
                </a:cubicBezTo>
                <a:cubicBezTo>
                  <a:pt x="17" y="135"/>
                  <a:pt x="22" y="141"/>
                  <a:pt x="29" y="141"/>
                </a:cubicBezTo>
                <a:cubicBezTo>
                  <a:pt x="35" y="141"/>
                  <a:pt x="41" y="135"/>
                  <a:pt x="41" y="129"/>
                </a:cubicBezTo>
                <a:cubicBezTo>
                  <a:pt x="41" y="122"/>
                  <a:pt x="35" y="117"/>
                  <a:pt x="29" y="117"/>
                </a:cubicBezTo>
                <a:close/>
                <a:moveTo>
                  <a:pt x="29" y="135"/>
                </a:moveTo>
                <a:cubicBezTo>
                  <a:pt x="25" y="135"/>
                  <a:pt x="22" y="133"/>
                  <a:pt x="22" y="129"/>
                </a:cubicBezTo>
                <a:cubicBezTo>
                  <a:pt x="22" y="126"/>
                  <a:pt x="25" y="122"/>
                  <a:pt x="29" y="122"/>
                </a:cubicBezTo>
                <a:cubicBezTo>
                  <a:pt x="32" y="122"/>
                  <a:pt x="35" y="126"/>
                  <a:pt x="35" y="129"/>
                </a:cubicBezTo>
                <a:cubicBezTo>
                  <a:pt x="35" y="133"/>
                  <a:pt x="32" y="135"/>
                  <a:pt x="29" y="135"/>
                </a:cubicBezTo>
                <a:close/>
                <a:moveTo>
                  <a:pt x="161" y="44"/>
                </a:moveTo>
                <a:cubicBezTo>
                  <a:pt x="161" y="12"/>
                  <a:pt x="161" y="12"/>
                  <a:pt x="161" y="12"/>
                </a:cubicBezTo>
                <a:cubicBezTo>
                  <a:pt x="161" y="5"/>
                  <a:pt x="155" y="0"/>
                  <a:pt x="149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8"/>
                  <a:pt x="3" y="51"/>
                  <a:pt x="5" y="54"/>
                </a:cubicBezTo>
                <a:cubicBezTo>
                  <a:pt x="3" y="56"/>
                  <a:pt x="0" y="60"/>
                  <a:pt x="0" y="63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98"/>
                  <a:pt x="3" y="102"/>
                  <a:pt x="5" y="104"/>
                </a:cubicBezTo>
                <a:cubicBezTo>
                  <a:pt x="3" y="107"/>
                  <a:pt x="0" y="111"/>
                  <a:pt x="0" y="11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3"/>
                  <a:pt x="6" y="158"/>
                  <a:pt x="14" y="158"/>
                </a:cubicBezTo>
                <a:cubicBezTo>
                  <a:pt x="87" y="158"/>
                  <a:pt x="87" y="158"/>
                  <a:pt x="87" y="158"/>
                </a:cubicBezTo>
                <a:cubicBezTo>
                  <a:pt x="95" y="159"/>
                  <a:pt x="103" y="160"/>
                  <a:pt x="110" y="160"/>
                </a:cubicBezTo>
                <a:cubicBezTo>
                  <a:pt x="133" y="160"/>
                  <a:pt x="158" y="154"/>
                  <a:pt x="161" y="142"/>
                </a:cubicBezTo>
                <a:cubicBezTo>
                  <a:pt x="161" y="142"/>
                  <a:pt x="161" y="142"/>
                  <a:pt x="161" y="141"/>
                </a:cubicBezTo>
                <a:cubicBezTo>
                  <a:pt x="161" y="67"/>
                  <a:pt x="161" y="67"/>
                  <a:pt x="161" y="67"/>
                </a:cubicBezTo>
                <a:cubicBezTo>
                  <a:pt x="161" y="66"/>
                  <a:pt x="161" y="66"/>
                  <a:pt x="161" y="66"/>
                </a:cubicBezTo>
                <a:cubicBezTo>
                  <a:pt x="160" y="62"/>
                  <a:pt x="156" y="58"/>
                  <a:pt x="152" y="56"/>
                </a:cubicBezTo>
                <a:cubicBezTo>
                  <a:pt x="156" y="55"/>
                  <a:pt x="161" y="50"/>
                  <a:pt x="161" y="44"/>
                </a:cubicBezTo>
                <a:close/>
                <a:moveTo>
                  <a:pt x="6" y="63"/>
                </a:moveTo>
                <a:cubicBezTo>
                  <a:pt x="6" y="60"/>
                  <a:pt x="9" y="56"/>
                  <a:pt x="14" y="56"/>
                </a:cubicBezTo>
                <a:cubicBezTo>
                  <a:pt x="69" y="56"/>
                  <a:pt x="69" y="56"/>
                  <a:pt x="69" y="56"/>
                </a:cubicBezTo>
                <a:cubicBezTo>
                  <a:pt x="64" y="58"/>
                  <a:pt x="61" y="62"/>
                  <a:pt x="60" y="66"/>
                </a:cubicBezTo>
                <a:cubicBezTo>
                  <a:pt x="60" y="67"/>
                  <a:pt x="60" y="67"/>
                  <a:pt x="60" y="67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14" y="102"/>
                  <a:pt x="14" y="102"/>
                  <a:pt x="14" y="102"/>
                </a:cubicBezTo>
                <a:cubicBezTo>
                  <a:pt x="9" y="102"/>
                  <a:pt x="6" y="98"/>
                  <a:pt x="6" y="95"/>
                </a:cubicBezTo>
                <a:cubicBezTo>
                  <a:pt x="6" y="63"/>
                  <a:pt x="6" y="63"/>
                  <a:pt x="6" y="63"/>
                </a:cubicBezTo>
                <a:close/>
                <a:moveTo>
                  <a:pt x="14" y="153"/>
                </a:moveTo>
                <a:cubicBezTo>
                  <a:pt x="9" y="153"/>
                  <a:pt x="6" y="149"/>
                  <a:pt x="6" y="146"/>
                </a:cubicBezTo>
                <a:cubicBezTo>
                  <a:pt x="6" y="114"/>
                  <a:pt x="6" y="114"/>
                  <a:pt x="6" y="114"/>
                </a:cubicBezTo>
                <a:cubicBezTo>
                  <a:pt x="6" y="111"/>
                  <a:pt x="9" y="107"/>
                  <a:pt x="14" y="107"/>
                </a:cubicBezTo>
                <a:cubicBezTo>
                  <a:pt x="60" y="107"/>
                  <a:pt x="60" y="107"/>
                  <a:pt x="60" y="107"/>
                </a:cubicBezTo>
                <a:cubicBezTo>
                  <a:pt x="60" y="143"/>
                  <a:pt x="60" y="143"/>
                  <a:pt x="60" y="143"/>
                </a:cubicBezTo>
                <a:cubicBezTo>
                  <a:pt x="61" y="143"/>
                  <a:pt x="61" y="143"/>
                  <a:pt x="61" y="143"/>
                </a:cubicBezTo>
                <a:cubicBezTo>
                  <a:pt x="61" y="144"/>
                  <a:pt x="61" y="144"/>
                  <a:pt x="61" y="144"/>
                </a:cubicBezTo>
                <a:cubicBezTo>
                  <a:pt x="61" y="146"/>
                  <a:pt x="61" y="146"/>
                  <a:pt x="62" y="146"/>
                </a:cubicBezTo>
                <a:cubicBezTo>
                  <a:pt x="62" y="147"/>
                  <a:pt x="62" y="147"/>
                  <a:pt x="62" y="147"/>
                </a:cubicBezTo>
                <a:cubicBezTo>
                  <a:pt x="63" y="147"/>
                  <a:pt x="63" y="147"/>
                  <a:pt x="63" y="148"/>
                </a:cubicBezTo>
                <a:cubicBezTo>
                  <a:pt x="64" y="148"/>
                  <a:pt x="66" y="149"/>
                  <a:pt x="67" y="151"/>
                </a:cubicBezTo>
                <a:cubicBezTo>
                  <a:pt x="68" y="152"/>
                  <a:pt x="69" y="152"/>
                  <a:pt x="71" y="153"/>
                </a:cubicBezTo>
                <a:lnTo>
                  <a:pt x="14" y="153"/>
                </a:lnTo>
                <a:close/>
                <a:moveTo>
                  <a:pt x="155" y="141"/>
                </a:moveTo>
                <a:cubicBezTo>
                  <a:pt x="155" y="147"/>
                  <a:pt x="136" y="154"/>
                  <a:pt x="110" y="154"/>
                </a:cubicBezTo>
                <a:cubicBezTo>
                  <a:pt x="102" y="154"/>
                  <a:pt x="95" y="154"/>
                  <a:pt x="89" y="153"/>
                </a:cubicBezTo>
                <a:cubicBezTo>
                  <a:pt x="75" y="151"/>
                  <a:pt x="68" y="146"/>
                  <a:pt x="66" y="142"/>
                </a:cubicBezTo>
                <a:cubicBezTo>
                  <a:pt x="66" y="141"/>
                  <a:pt x="64" y="141"/>
                  <a:pt x="64" y="141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6" y="125"/>
                  <a:pt x="66" y="125"/>
                  <a:pt x="66" y="125"/>
                </a:cubicBezTo>
                <a:cubicBezTo>
                  <a:pt x="66" y="126"/>
                  <a:pt x="66" y="126"/>
                  <a:pt x="67" y="126"/>
                </a:cubicBezTo>
                <a:cubicBezTo>
                  <a:pt x="68" y="128"/>
                  <a:pt x="68" y="128"/>
                  <a:pt x="69" y="128"/>
                </a:cubicBezTo>
                <a:cubicBezTo>
                  <a:pt x="74" y="131"/>
                  <a:pt x="81" y="132"/>
                  <a:pt x="90" y="135"/>
                </a:cubicBezTo>
                <a:cubicBezTo>
                  <a:pt x="91" y="135"/>
                  <a:pt x="91" y="135"/>
                  <a:pt x="91" y="135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101" y="136"/>
                  <a:pt x="101" y="136"/>
                  <a:pt x="101" y="136"/>
                </a:cubicBezTo>
                <a:cubicBezTo>
                  <a:pt x="102" y="136"/>
                  <a:pt x="102" y="136"/>
                  <a:pt x="103" y="136"/>
                </a:cubicBezTo>
                <a:cubicBezTo>
                  <a:pt x="103" y="136"/>
                  <a:pt x="104" y="136"/>
                  <a:pt x="106" y="136"/>
                </a:cubicBezTo>
                <a:cubicBezTo>
                  <a:pt x="106" y="136"/>
                  <a:pt x="106" y="136"/>
                  <a:pt x="107" y="136"/>
                </a:cubicBezTo>
                <a:cubicBezTo>
                  <a:pt x="114" y="136"/>
                  <a:pt x="114" y="136"/>
                  <a:pt x="114" y="136"/>
                </a:cubicBezTo>
                <a:cubicBezTo>
                  <a:pt x="115" y="136"/>
                  <a:pt x="115" y="136"/>
                  <a:pt x="115" y="136"/>
                </a:cubicBezTo>
                <a:cubicBezTo>
                  <a:pt x="116" y="136"/>
                  <a:pt x="118" y="136"/>
                  <a:pt x="118" y="136"/>
                </a:cubicBezTo>
                <a:cubicBezTo>
                  <a:pt x="119" y="136"/>
                  <a:pt x="119" y="136"/>
                  <a:pt x="120" y="136"/>
                </a:cubicBezTo>
                <a:cubicBezTo>
                  <a:pt x="120" y="136"/>
                  <a:pt x="121" y="136"/>
                  <a:pt x="121" y="135"/>
                </a:cubicBezTo>
                <a:cubicBezTo>
                  <a:pt x="130" y="135"/>
                  <a:pt x="130" y="135"/>
                  <a:pt x="130" y="135"/>
                </a:cubicBezTo>
                <a:cubicBezTo>
                  <a:pt x="139" y="132"/>
                  <a:pt x="148" y="130"/>
                  <a:pt x="154" y="126"/>
                </a:cubicBezTo>
                <a:cubicBezTo>
                  <a:pt x="155" y="126"/>
                  <a:pt x="155" y="126"/>
                  <a:pt x="155" y="125"/>
                </a:cubicBezTo>
                <a:lnTo>
                  <a:pt x="155" y="141"/>
                </a:lnTo>
                <a:close/>
                <a:moveTo>
                  <a:pt x="155" y="114"/>
                </a:move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5"/>
                  <a:pt x="155" y="117"/>
                </a:cubicBezTo>
                <a:cubicBezTo>
                  <a:pt x="155" y="118"/>
                  <a:pt x="155" y="118"/>
                  <a:pt x="155" y="118"/>
                </a:cubicBezTo>
                <a:cubicBezTo>
                  <a:pt x="155" y="119"/>
                  <a:pt x="155" y="119"/>
                  <a:pt x="155" y="119"/>
                </a:cubicBezTo>
                <a:cubicBezTo>
                  <a:pt x="154" y="119"/>
                  <a:pt x="154" y="119"/>
                  <a:pt x="154" y="120"/>
                </a:cubicBezTo>
                <a:cubicBezTo>
                  <a:pt x="148" y="125"/>
                  <a:pt x="131" y="130"/>
                  <a:pt x="110" y="130"/>
                </a:cubicBezTo>
                <a:cubicBezTo>
                  <a:pt x="90" y="130"/>
                  <a:pt x="73" y="125"/>
                  <a:pt x="67" y="120"/>
                </a:cubicBezTo>
                <a:cubicBezTo>
                  <a:pt x="67" y="119"/>
                  <a:pt x="66" y="119"/>
                  <a:pt x="66" y="119"/>
                </a:cubicBezTo>
                <a:cubicBezTo>
                  <a:pt x="66" y="119"/>
                  <a:pt x="66" y="119"/>
                  <a:pt x="66" y="118"/>
                </a:cubicBezTo>
                <a:cubicBezTo>
                  <a:pt x="66" y="117"/>
                  <a:pt x="66" y="117"/>
                  <a:pt x="66" y="117"/>
                </a:cubicBezTo>
                <a:cubicBezTo>
                  <a:pt x="64" y="117"/>
                  <a:pt x="64" y="117"/>
                  <a:pt x="64" y="117"/>
                </a:cubicBezTo>
                <a:cubicBezTo>
                  <a:pt x="64" y="115"/>
                  <a:pt x="64" y="115"/>
                  <a:pt x="64" y="115"/>
                </a:cubicBezTo>
                <a:cubicBezTo>
                  <a:pt x="64" y="102"/>
                  <a:pt x="64" y="102"/>
                  <a:pt x="64" y="102"/>
                </a:cubicBezTo>
                <a:cubicBezTo>
                  <a:pt x="64" y="101"/>
                  <a:pt x="64" y="101"/>
                  <a:pt x="64" y="101"/>
                </a:cubicBezTo>
                <a:cubicBezTo>
                  <a:pt x="66" y="101"/>
                  <a:pt x="66" y="101"/>
                  <a:pt x="66" y="101"/>
                </a:cubicBezTo>
                <a:cubicBezTo>
                  <a:pt x="66" y="102"/>
                  <a:pt x="66" y="102"/>
                  <a:pt x="67" y="102"/>
                </a:cubicBezTo>
                <a:cubicBezTo>
                  <a:pt x="67" y="102"/>
                  <a:pt x="67" y="102"/>
                  <a:pt x="67" y="103"/>
                </a:cubicBezTo>
                <a:cubicBezTo>
                  <a:pt x="68" y="103"/>
                  <a:pt x="68" y="103"/>
                  <a:pt x="69" y="103"/>
                </a:cubicBezTo>
                <a:cubicBezTo>
                  <a:pt x="74" y="107"/>
                  <a:pt x="81" y="109"/>
                  <a:pt x="90" y="111"/>
                </a:cubicBezTo>
                <a:cubicBezTo>
                  <a:pt x="91" y="111"/>
                  <a:pt x="91" y="111"/>
                  <a:pt x="91" y="111"/>
                </a:cubicBezTo>
                <a:cubicBezTo>
                  <a:pt x="93" y="111"/>
                  <a:pt x="96" y="111"/>
                  <a:pt x="100" y="112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102" y="112"/>
                  <a:pt x="102" y="112"/>
                  <a:pt x="103" y="112"/>
                </a:cubicBezTo>
                <a:cubicBezTo>
                  <a:pt x="103" y="112"/>
                  <a:pt x="104" y="112"/>
                  <a:pt x="106" y="112"/>
                </a:cubicBezTo>
                <a:cubicBezTo>
                  <a:pt x="106" y="112"/>
                  <a:pt x="106" y="112"/>
                  <a:pt x="107" y="112"/>
                </a:cubicBezTo>
                <a:cubicBezTo>
                  <a:pt x="114" y="112"/>
                  <a:pt x="114" y="112"/>
                  <a:pt x="114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6" y="112"/>
                  <a:pt x="118" y="112"/>
                  <a:pt x="118" y="112"/>
                </a:cubicBezTo>
                <a:cubicBezTo>
                  <a:pt x="119" y="112"/>
                  <a:pt x="119" y="112"/>
                  <a:pt x="120" y="112"/>
                </a:cubicBezTo>
                <a:cubicBezTo>
                  <a:pt x="121" y="112"/>
                  <a:pt x="121" y="112"/>
                  <a:pt x="121" y="112"/>
                </a:cubicBezTo>
                <a:cubicBezTo>
                  <a:pt x="125" y="111"/>
                  <a:pt x="127" y="111"/>
                  <a:pt x="130" y="111"/>
                </a:cubicBezTo>
                <a:cubicBezTo>
                  <a:pt x="139" y="109"/>
                  <a:pt x="148" y="106"/>
                  <a:pt x="154" y="103"/>
                </a:cubicBezTo>
                <a:cubicBezTo>
                  <a:pt x="154" y="102"/>
                  <a:pt x="154" y="102"/>
                  <a:pt x="154" y="102"/>
                </a:cubicBezTo>
                <a:cubicBezTo>
                  <a:pt x="155" y="102"/>
                  <a:pt x="155" y="102"/>
                  <a:pt x="155" y="102"/>
                </a:cubicBezTo>
                <a:cubicBezTo>
                  <a:pt x="155" y="114"/>
                  <a:pt x="155" y="114"/>
                  <a:pt x="155" y="114"/>
                </a:cubicBezTo>
                <a:close/>
                <a:moveTo>
                  <a:pt x="155" y="90"/>
                </a:moveTo>
                <a:cubicBezTo>
                  <a:pt x="155" y="91"/>
                  <a:pt x="155" y="91"/>
                  <a:pt x="155" y="91"/>
                </a:cubicBezTo>
                <a:cubicBezTo>
                  <a:pt x="155" y="92"/>
                  <a:pt x="155" y="92"/>
                  <a:pt x="155" y="92"/>
                </a:cubicBezTo>
                <a:cubicBezTo>
                  <a:pt x="155" y="94"/>
                  <a:pt x="155" y="94"/>
                  <a:pt x="155" y="94"/>
                </a:cubicBezTo>
                <a:cubicBezTo>
                  <a:pt x="155" y="95"/>
                  <a:pt x="155" y="95"/>
                  <a:pt x="155" y="95"/>
                </a:cubicBezTo>
                <a:cubicBezTo>
                  <a:pt x="154" y="95"/>
                  <a:pt x="154" y="95"/>
                  <a:pt x="154" y="96"/>
                </a:cubicBezTo>
                <a:cubicBezTo>
                  <a:pt x="148" y="101"/>
                  <a:pt x="131" y="107"/>
                  <a:pt x="110" y="107"/>
                </a:cubicBezTo>
                <a:cubicBezTo>
                  <a:pt x="90" y="107"/>
                  <a:pt x="73" y="101"/>
                  <a:pt x="67" y="96"/>
                </a:cubicBezTo>
                <a:cubicBezTo>
                  <a:pt x="67" y="95"/>
                  <a:pt x="66" y="95"/>
                  <a:pt x="66" y="95"/>
                </a:cubicBezTo>
                <a:cubicBezTo>
                  <a:pt x="66" y="95"/>
                  <a:pt x="66" y="95"/>
                  <a:pt x="66" y="94"/>
                </a:cubicBezTo>
                <a:cubicBezTo>
                  <a:pt x="66" y="94"/>
                  <a:pt x="66" y="94"/>
                  <a:pt x="66" y="92"/>
                </a:cubicBezTo>
                <a:cubicBezTo>
                  <a:pt x="64" y="92"/>
                  <a:pt x="64" y="92"/>
                  <a:pt x="64" y="92"/>
                </a:cubicBezTo>
                <a:cubicBezTo>
                  <a:pt x="64" y="91"/>
                  <a:pt x="64" y="91"/>
                  <a:pt x="64" y="91"/>
                </a:cubicBezTo>
                <a:cubicBezTo>
                  <a:pt x="64" y="91"/>
                  <a:pt x="64" y="91"/>
                  <a:pt x="64" y="90"/>
                </a:cubicBezTo>
                <a:cubicBezTo>
                  <a:pt x="64" y="77"/>
                  <a:pt x="64" y="77"/>
                  <a:pt x="64" y="77"/>
                </a:cubicBezTo>
                <a:cubicBezTo>
                  <a:pt x="66" y="78"/>
                  <a:pt x="66" y="78"/>
                  <a:pt x="67" y="78"/>
                </a:cubicBezTo>
                <a:cubicBezTo>
                  <a:pt x="67" y="79"/>
                  <a:pt x="67" y="79"/>
                  <a:pt x="67" y="79"/>
                </a:cubicBezTo>
                <a:cubicBezTo>
                  <a:pt x="69" y="79"/>
                  <a:pt x="69" y="79"/>
                  <a:pt x="69" y="79"/>
                </a:cubicBezTo>
                <a:cubicBezTo>
                  <a:pt x="69" y="80"/>
                  <a:pt x="71" y="80"/>
                  <a:pt x="71" y="80"/>
                </a:cubicBezTo>
                <a:cubicBezTo>
                  <a:pt x="71" y="80"/>
                  <a:pt x="71" y="80"/>
                  <a:pt x="72" y="80"/>
                </a:cubicBezTo>
                <a:cubicBezTo>
                  <a:pt x="72" y="81"/>
                  <a:pt x="73" y="81"/>
                  <a:pt x="73" y="81"/>
                </a:cubicBezTo>
                <a:cubicBezTo>
                  <a:pt x="74" y="81"/>
                  <a:pt x="75" y="83"/>
                  <a:pt x="75" y="83"/>
                </a:cubicBezTo>
                <a:cubicBezTo>
                  <a:pt x="77" y="83"/>
                  <a:pt x="78" y="83"/>
                  <a:pt x="78" y="84"/>
                </a:cubicBezTo>
                <a:cubicBezTo>
                  <a:pt x="79" y="84"/>
                  <a:pt x="79" y="84"/>
                  <a:pt x="79" y="84"/>
                </a:cubicBezTo>
                <a:cubicBezTo>
                  <a:pt x="80" y="84"/>
                  <a:pt x="80" y="84"/>
                  <a:pt x="81" y="84"/>
                </a:cubicBezTo>
                <a:cubicBezTo>
                  <a:pt x="83" y="85"/>
                  <a:pt x="83" y="85"/>
                  <a:pt x="84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85"/>
                  <a:pt x="86" y="85"/>
                  <a:pt x="87" y="85"/>
                </a:cubicBezTo>
                <a:cubicBezTo>
                  <a:pt x="89" y="86"/>
                  <a:pt x="90" y="86"/>
                  <a:pt x="90" y="86"/>
                </a:cubicBezTo>
                <a:cubicBezTo>
                  <a:pt x="91" y="86"/>
                  <a:pt x="91" y="86"/>
                  <a:pt x="91" y="86"/>
                </a:cubicBezTo>
                <a:cubicBezTo>
                  <a:pt x="92" y="86"/>
                  <a:pt x="92" y="86"/>
                  <a:pt x="93" y="86"/>
                </a:cubicBezTo>
                <a:cubicBezTo>
                  <a:pt x="95" y="86"/>
                  <a:pt x="96" y="86"/>
                  <a:pt x="97" y="88"/>
                </a:cubicBezTo>
                <a:cubicBezTo>
                  <a:pt x="98" y="88"/>
                  <a:pt x="100" y="88"/>
                  <a:pt x="100" y="88"/>
                </a:cubicBezTo>
                <a:cubicBezTo>
                  <a:pt x="101" y="88"/>
                  <a:pt x="101" y="88"/>
                  <a:pt x="101" y="88"/>
                </a:cubicBezTo>
                <a:cubicBezTo>
                  <a:pt x="102" y="88"/>
                  <a:pt x="102" y="88"/>
                  <a:pt x="103" y="88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104" y="88"/>
                  <a:pt x="106" y="88"/>
                  <a:pt x="107" y="88"/>
                </a:cubicBezTo>
                <a:cubicBezTo>
                  <a:pt x="110" y="88"/>
                  <a:pt x="110" y="88"/>
                  <a:pt x="110" y="88"/>
                </a:cubicBezTo>
                <a:cubicBezTo>
                  <a:pt x="112" y="88"/>
                  <a:pt x="113" y="88"/>
                  <a:pt x="113" y="88"/>
                </a:cubicBezTo>
                <a:cubicBezTo>
                  <a:pt x="114" y="88"/>
                  <a:pt x="114" y="88"/>
                  <a:pt x="114" y="88"/>
                </a:cubicBezTo>
                <a:cubicBezTo>
                  <a:pt x="115" y="88"/>
                  <a:pt x="115" y="88"/>
                  <a:pt x="116" y="88"/>
                </a:cubicBezTo>
                <a:cubicBezTo>
                  <a:pt x="116" y="88"/>
                  <a:pt x="116" y="88"/>
                  <a:pt x="118" y="88"/>
                </a:cubicBezTo>
                <a:cubicBezTo>
                  <a:pt x="118" y="88"/>
                  <a:pt x="119" y="88"/>
                  <a:pt x="120" y="88"/>
                </a:cubicBezTo>
                <a:cubicBezTo>
                  <a:pt x="120" y="88"/>
                  <a:pt x="120" y="88"/>
                  <a:pt x="121" y="88"/>
                </a:cubicBezTo>
                <a:cubicBezTo>
                  <a:pt x="121" y="88"/>
                  <a:pt x="123" y="88"/>
                  <a:pt x="124" y="88"/>
                </a:cubicBezTo>
                <a:cubicBezTo>
                  <a:pt x="125" y="86"/>
                  <a:pt x="126" y="86"/>
                  <a:pt x="127" y="86"/>
                </a:cubicBezTo>
                <a:cubicBezTo>
                  <a:pt x="129" y="86"/>
                  <a:pt x="129" y="86"/>
                  <a:pt x="130" y="86"/>
                </a:cubicBezTo>
                <a:cubicBezTo>
                  <a:pt x="130" y="86"/>
                  <a:pt x="130" y="86"/>
                  <a:pt x="131" y="86"/>
                </a:cubicBezTo>
                <a:cubicBezTo>
                  <a:pt x="131" y="86"/>
                  <a:pt x="132" y="86"/>
                  <a:pt x="133" y="85"/>
                </a:cubicBezTo>
                <a:cubicBezTo>
                  <a:pt x="135" y="85"/>
                  <a:pt x="136" y="85"/>
                  <a:pt x="136" y="85"/>
                </a:cubicBezTo>
                <a:cubicBezTo>
                  <a:pt x="137" y="85"/>
                  <a:pt x="137" y="85"/>
                  <a:pt x="137" y="85"/>
                </a:cubicBezTo>
                <a:cubicBezTo>
                  <a:pt x="137" y="85"/>
                  <a:pt x="138" y="85"/>
                  <a:pt x="139" y="84"/>
                </a:cubicBezTo>
                <a:cubicBezTo>
                  <a:pt x="141" y="84"/>
                  <a:pt x="141" y="84"/>
                  <a:pt x="142" y="84"/>
                </a:cubicBezTo>
                <a:cubicBezTo>
                  <a:pt x="142" y="84"/>
                  <a:pt x="142" y="84"/>
                  <a:pt x="143" y="84"/>
                </a:cubicBezTo>
                <a:cubicBezTo>
                  <a:pt x="143" y="83"/>
                  <a:pt x="144" y="83"/>
                  <a:pt x="144" y="83"/>
                </a:cubicBezTo>
                <a:cubicBezTo>
                  <a:pt x="145" y="83"/>
                  <a:pt x="147" y="81"/>
                  <a:pt x="147" y="81"/>
                </a:cubicBezTo>
                <a:cubicBezTo>
                  <a:pt x="148" y="81"/>
                  <a:pt x="148" y="81"/>
                  <a:pt x="148" y="81"/>
                </a:cubicBezTo>
                <a:cubicBezTo>
                  <a:pt x="148" y="81"/>
                  <a:pt x="149" y="81"/>
                  <a:pt x="149" y="80"/>
                </a:cubicBezTo>
                <a:cubicBezTo>
                  <a:pt x="150" y="80"/>
                  <a:pt x="150" y="80"/>
                  <a:pt x="150" y="80"/>
                </a:cubicBezTo>
                <a:cubicBezTo>
                  <a:pt x="150" y="80"/>
                  <a:pt x="152" y="80"/>
                  <a:pt x="152" y="79"/>
                </a:cubicBezTo>
                <a:cubicBezTo>
                  <a:pt x="152" y="79"/>
                  <a:pt x="152" y="79"/>
                  <a:pt x="153" y="79"/>
                </a:cubicBezTo>
                <a:cubicBezTo>
                  <a:pt x="153" y="79"/>
                  <a:pt x="153" y="79"/>
                  <a:pt x="154" y="79"/>
                </a:cubicBezTo>
                <a:cubicBezTo>
                  <a:pt x="154" y="78"/>
                  <a:pt x="154" y="78"/>
                  <a:pt x="154" y="78"/>
                </a:cubicBezTo>
                <a:cubicBezTo>
                  <a:pt x="155" y="78"/>
                  <a:pt x="155" y="78"/>
                  <a:pt x="155" y="77"/>
                </a:cubicBezTo>
                <a:cubicBezTo>
                  <a:pt x="155" y="90"/>
                  <a:pt x="155" y="90"/>
                  <a:pt x="155" y="90"/>
                </a:cubicBezTo>
                <a:close/>
                <a:moveTo>
                  <a:pt x="155" y="68"/>
                </a:moveTo>
                <a:cubicBezTo>
                  <a:pt x="155" y="74"/>
                  <a:pt x="136" y="83"/>
                  <a:pt x="110" y="83"/>
                </a:cubicBezTo>
                <a:cubicBezTo>
                  <a:pt x="84" y="83"/>
                  <a:pt x="64" y="74"/>
                  <a:pt x="64" y="68"/>
                </a:cubicBezTo>
                <a:cubicBezTo>
                  <a:pt x="64" y="68"/>
                  <a:pt x="64" y="67"/>
                  <a:pt x="66" y="67"/>
                </a:cubicBezTo>
                <a:cubicBezTo>
                  <a:pt x="66" y="66"/>
                  <a:pt x="66" y="66"/>
                  <a:pt x="66" y="66"/>
                </a:cubicBezTo>
                <a:cubicBezTo>
                  <a:pt x="67" y="64"/>
                  <a:pt x="68" y="62"/>
                  <a:pt x="71" y="61"/>
                </a:cubicBezTo>
                <a:cubicBezTo>
                  <a:pt x="72" y="61"/>
                  <a:pt x="72" y="61"/>
                  <a:pt x="72" y="61"/>
                </a:cubicBezTo>
                <a:cubicBezTo>
                  <a:pt x="72" y="61"/>
                  <a:pt x="73" y="61"/>
                  <a:pt x="73" y="60"/>
                </a:cubicBezTo>
                <a:cubicBezTo>
                  <a:pt x="73" y="60"/>
                  <a:pt x="74" y="60"/>
                  <a:pt x="75" y="60"/>
                </a:cubicBezTo>
                <a:cubicBezTo>
                  <a:pt x="78" y="58"/>
                  <a:pt x="83" y="57"/>
                  <a:pt x="86" y="56"/>
                </a:cubicBezTo>
                <a:cubicBezTo>
                  <a:pt x="87" y="56"/>
                  <a:pt x="89" y="55"/>
                  <a:pt x="90" y="55"/>
                </a:cubicBezTo>
                <a:cubicBezTo>
                  <a:pt x="91" y="55"/>
                  <a:pt x="91" y="55"/>
                  <a:pt x="91" y="55"/>
                </a:cubicBezTo>
                <a:cubicBezTo>
                  <a:pt x="103" y="54"/>
                  <a:pt x="118" y="54"/>
                  <a:pt x="130" y="55"/>
                </a:cubicBezTo>
                <a:cubicBezTo>
                  <a:pt x="130" y="55"/>
                  <a:pt x="130" y="55"/>
                  <a:pt x="131" y="55"/>
                </a:cubicBezTo>
                <a:cubicBezTo>
                  <a:pt x="132" y="55"/>
                  <a:pt x="133" y="56"/>
                  <a:pt x="135" y="56"/>
                </a:cubicBezTo>
                <a:cubicBezTo>
                  <a:pt x="148" y="58"/>
                  <a:pt x="155" y="63"/>
                  <a:pt x="155" y="68"/>
                </a:cubicBezTo>
                <a:close/>
                <a:moveTo>
                  <a:pt x="155" y="44"/>
                </a:moveTo>
                <a:cubicBezTo>
                  <a:pt x="155" y="48"/>
                  <a:pt x="153" y="51"/>
                  <a:pt x="149" y="51"/>
                </a:cubicBezTo>
                <a:cubicBezTo>
                  <a:pt x="136" y="51"/>
                  <a:pt x="136" y="51"/>
                  <a:pt x="136" y="51"/>
                </a:cubicBezTo>
                <a:cubicBezTo>
                  <a:pt x="135" y="50"/>
                  <a:pt x="132" y="50"/>
                  <a:pt x="131" y="50"/>
                </a:cubicBezTo>
                <a:cubicBezTo>
                  <a:pt x="130" y="50"/>
                  <a:pt x="130" y="50"/>
                  <a:pt x="130" y="50"/>
                </a:cubicBezTo>
                <a:cubicBezTo>
                  <a:pt x="124" y="49"/>
                  <a:pt x="116" y="49"/>
                  <a:pt x="110" y="49"/>
                </a:cubicBezTo>
                <a:cubicBezTo>
                  <a:pt x="103" y="49"/>
                  <a:pt x="97" y="49"/>
                  <a:pt x="91" y="50"/>
                </a:cubicBezTo>
                <a:cubicBezTo>
                  <a:pt x="90" y="50"/>
                  <a:pt x="90" y="50"/>
                  <a:pt x="90" y="50"/>
                </a:cubicBezTo>
                <a:cubicBezTo>
                  <a:pt x="89" y="50"/>
                  <a:pt x="86" y="50"/>
                  <a:pt x="85" y="51"/>
                </a:cubicBezTo>
                <a:cubicBezTo>
                  <a:pt x="85" y="51"/>
                  <a:pt x="85" y="51"/>
                  <a:pt x="84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9" y="51"/>
                  <a:pt x="6" y="48"/>
                  <a:pt x="6" y="44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9"/>
                  <a:pt x="9" y="5"/>
                  <a:pt x="14" y="5"/>
                </a:cubicBezTo>
                <a:cubicBezTo>
                  <a:pt x="149" y="5"/>
                  <a:pt x="149" y="5"/>
                  <a:pt x="149" y="5"/>
                </a:cubicBezTo>
                <a:cubicBezTo>
                  <a:pt x="153" y="5"/>
                  <a:pt x="155" y="9"/>
                  <a:pt x="155" y="12"/>
                </a:cubicBezTo>
                <a:lnTo>
                  <a:pt x="155" y="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7FD2487A-6DAA-6217-23B3-D94B592F25F9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5229225"/>
            <a:ext cx="247650" cy="254000"/>
          </a:xfrm>
          <a:custGeom>
            <a:avLst/>
            <a:gdLst>
              <a:gd name="T0" fmla="*/ 128 w 156"/>
              <a:gd name="T1" fmla="*/ 0 h 160"/>
              <a:gd name="T2" fmla="*/ 0 w 156"/>
              <a:gd name="T3" fmla="*/ 0 h 160"/>
              <a:gd name="T4" fmla="*/ 0 w 156"/>
              <a:gd name="T5" fmla="*/ 160 h 160"/>
              <a:gd name="T6" fmla="*/ 156 w 156"/>
              <a:gd name="T7" fmla="*/ 160 h 160"/>
              <a:gd name="T8" fmla="*/ 156 w 156"/>
              <a:gd name="T9" fmla="*/ 28 h 160"/>
              <a:gd name="T10" fmla="*/ 128 w 156"/>
              <a:gd name="T11" fmla="*/ 0 h 160"/>
              <a:gd name="T12" fmla="*/ 35 w 156"/>
              <a:gd name="T13" fmla="*/ 6 h 160"/>
              <a:gd name="T14" fmla="*/ 114 w 156"/>
              <a:gd name="T15" fmla="*/ 6 h 160"/>
              <a:gd name="T16" fmla="*/ 114 w 156"/>
              <a:gd name="T17" fmla="*/ 53 h 160"/>
              <a:gd name="T18" fmla="*/ 35 w 156"/>
              <a:gd name="T19" fmla="*/ 53 h 160"/>
              <a:gd name="T20" fmla="*/ 35 w 156"/>
              <a:gd name="T21" fmla="*/ 6 h 160"/>
              <a:gd name="T22" fmla="*/ 123 w 156"/>
              <a:gd name="T23" fmla="*/ 154 h 160"/>
              <a:gd name="T24" fmla="*/ 30 w 156"/>
              <a:gd name="T25" fmla="*/ 154 h 160"/>
              <a:gd name="T26" fmla="*/ 30 w 156"/>
              <a:gd name="T27" fmla="*/ 91 h 160"/>
              <a:gd name="T28" fmla="*/ 123 w 156"/>
              <a:gd name="T29" fmla="*/ 91 h 160"/>
              <a:gd name="T30" fmla="*/ 123 w 156"/>
              <a:gd name="T31" fmla="*/ 154 h 160"/>
              <a:gd name="T32" fmla="*/ 151 w 156"/>
              <a:gd name="T33" fmla="*/ 154 h 160"/>
              <a:gd name="T34" fmla="*/ 131 w 156"/>
              <a:gd name="T35" fmla="*/ 154 h 160"/>
              <a:gd name="T36" fmla="*/ 131 w 156"/>
              <a:gd name="T37" fmla="*/ 86 h 160"/>
              <a:gd name="T38" fmla="*/ 22 w 156"/>
              <a:gd name="T39" fmla="*/ 86 h 160"/>
              <a:gd name="T40" fmla="*/ 22 w 156"/>
              <a:gd name="T41" fmla="*/ 154 h 160"/>
              <a:gd name="T42" fmla="*/ 6 w 156"/>
              <a:gd name="T43" fmla="*/ 154 h 160"/>
              <a:gd name="T44" fmla="*/ 6 w 156"/>
              <a:gd name="T45" fmla="*/ 6 h 160"/>
              <a:gd name="T46" fmla="*/ 30 w 156"/>
              <a:gd name="T47" fmla="*/ 6 h 160"/>
              <a:gd name="T48" fmla="*/ 30 w 156"/>
              <a:gd name="T49" fmla="*/ 58 h 160"/>
              <a:gd name="T50" fmla="*/ 121 w 156"/>
              <a:gd name="T51" fmla="*/ 58 h 160"/>
              <a:gd name="T52" fmla="*/ 121 w 156"/>
              <a:gd name="T53" fmla="*/ 6 h 160"/>
              <a:gd name="T54" fmla="*/ 126 w 156"/>
              <a:gd name="T55" fmla="*/ 6 h 160"/>
              <a:gd name="T56" fmla="*/ 151 w 156"/>
              <a:gd name="T57" fmla="*/ 30 h 160"/>
              <a:gd name="T58" fmla="*/ 151 w 156"/>
              <a:gd name="T59" fmla="*/ 154 h 160"/>
              <a:gd name="T60" fmla="*/ 43 w 156"/>
              <a:gd name="T61" fmla="*/ 108 h 160"/>
              <a:gd name="T62" fmla="*/ 66 w 156"/>
              <a:gd name="T63" fmla="*/ 108 h 160"/>
              <a:gd name="T64" fmla="*/ 68 w 156"/>
              <a:gd name="T65" fmla="*/ 104 h 160"/>
              <a:gd name="T66" fmla="*/ 66 w 156"/>
              <a:gd name="T67" fmla="*/ 102 h 160"/>
              <a:gd name="T68" fmla="*/ 43 w 156"/>
              <a:gd name="T69" fmla="*/ 102 h 160"/>
              <a:gd name="T70" fmla="*/ 39 w 156"/>
              <a:gd name="T71" fmla="*/ 104 h 160"/>
              <a:gd name="T72" fmla="*/ 43 w 156"/>
              <a:gd name="T73" fmla="*/ 108 h 160"/>
              <a:gd name="T74" fmla="*/ 43 w 156"/>
              <a:gd name="T75" fmla="*/ 121 h 160"/>
              <a:gd name="T76" fmla="*/ 76 w 156"/>
              <a:gd name="T77" fmla="*/ 121 h 160"/>
              <a:gd name="T78" fmla="*/ 78 w 156"/>
              <a:gd name="T79" fmla="*/ 118 h 160"/>
              <a:gd name="T80" fmla="*/ 76 w 156"/>
              <a:gd name="T81" fmla="*/ 114 h 160"/>
              <a:gd name="T82" fmla="*/ 43 w 156"/>
              <a:gd name="T83" fmla="*/ 114 h 160"/>
              <a:gd name="T84" fmla="*/ 39 w 156"/>
              <a:gd name="T85" fmla="*/ 118 h 160"/>
              <a:gd name="T86" fmla="*/ 43 w 156"/>
              <a:gd name="T87" fmla="*/ 121 h 160"/>
              <a:gd name="T88" fmla="*/ 83 w 156"/>
              <a:gd name="T89" fmla="*/ 120 h 160"/>
              <a:gd name="T90" fmla="*/ 86 w 156"/>
              <a:gd name="T91" fmla="*/ 121 h 160"/>
              <a:gd name="T92" fmla="*/ 88 w 156"/>
              <a:gd name="T93" fmla="*/ 120 h 160"/>
              <a:gd name="T94" fmla="*/ 88 w 156"/>
              <a:gd name="T95" fmla="*/ 118 h 160"/>
              <a:gd name="T96" fmla="*/ 88 w 156"/>
              <a:gd name="T97" fmla="*/ 115 h 160"/>
              <a:gd name="T98" fmla="*/ 83 w 156"/>
              <a:gd name="T99" fmla="*/ 115 h 160"/>
              <a:gd name="T100" fmla="*/ 82 w 156"/>
              <a:gd name="T101" fmla="*/ 118 h 160"/>
              <a:gd name="T102" fmla="*/ 83 w 156"/>
              <a:gd name="T103" fmla="*/ 120 h 160"/>
              <a:gd name="T104" fmla="*/ 88 w 156"/>
              <a:gd name="T105" fmla="*/ 47 h 160"/>
              <a:gd name="T106" fmla="*/ 108 w 156"/>
              <a:gd name="T107" fmla="*/ 47 h 160"/>
              <a:gd name="T108" fmla="*/ 108 w 156"/>
              <a:gd name="T109" fmla="*/ 14 h 160"/>
              <a:gd name="T110" fmla="*/ 88 w 156"/>
              <a:gd name="T111" fmla="*/ 14 h 160"/>
              <a:gd name="T112" fmla="*/ 88 w 156"/>
              <a:gd name="T113" fmla="*/ 47 h 160"/>
              <a:gd name="T114" fmla="*/ 95 w 156"/>
              <a:gd name="T115" fmla="*/ 20 h 160"/>
              <a:gd name="T116" fmla="*/ 101 w 156"/>
              <a:gd name="T117" fmla="*/ 20 h 160"/>
              <a:gd name="T118" fmla="*/ 101 w 156"/>
              <a:gd name="T119" fmla="*/ 39 h 160"/>
              <a:gd name="T120" fmla="*/ 95 w 156"/>
              <a:gd name="T121" fmla="*/ 39 h 160"/>
              <a:gd name="T122" fmla="*/ 95 w 156"/>
              <a:gd name="T123" fmla="*/ 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6" h="160">
                <a:moveTo>
                  <a:pt x="12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60"/>
                  <a:pt x="0" y="160"/>
                  <a:pt x="0" y="160"/>
                </a:cubicBezTo>
                <a:cubicBezTo>
                  <a:pt x="156" y="160"/>
                  <a:pt x="156" y="160"/>
                  <a:pt x="156" y="160"/>
                </a:cubicBezTo>
                <a:cubicBezTo>
                  <a:pt x="156" y="28"/>
                  <a:pt x="156" y="28"/>
                  <a:pt x="156" y="28"/>
                </a:cubicBezTo>
                <a:lnTo>
                  <a:pt x="128" y="0"/>
                </a:lnTo>
                <a:close/>
                <a:moveTo>
                  <a:pt x="35" y="6"/>
                </a:moveTo>
                <a:cubicBezTo>
                  <a:pt x="114" y="6"/>
                  <a:pt x="114" y="6"/>
                  <a:pt x="114" y="6"/>
                </a:cubicBezTo>
                <a:cubicBezTo>
                  <a:pt x="114" y="53"/>
                  <a:pt x="114" y="53"/>
                  <a:pt x="114" y="53"/>
                </a:cubicBezTo>
                <a:cubicBezTo>
                  <a:pt x="35" y="53"/>
                  <a:pt x="35" y="53"/>
                  <a:pt x="35" y="53"/>
                </a:cubicBezTo>
                <a:lnTo>
                  <a:pt x="35" y="6"/>
                </a:lnTo>
                <a:close/>
                <a:moveTo>
                  <a:pt x="123" y="154"/>
                </a:moveTo>
                <a:cubicBezTo>
                  <a:pt x="30" y="154"/>
                  <a:pt x="30" y="154"/>
                  <a:pt x="30" y="154"/>
                </a:cubicBezTo>
                <a:cubicBezTo>
                  <a:pt x="30" y="91"/>
                  <a:pt x="30" y="91"/>
                  <a:pt x="30" y="91"/>
                </a:cubicBezTo>
                <a:cubicBezTo>
                  <a:pt x="123" y="91"/>
                  <a:pt x="123" y="91"/>
                  <a:pt x="123" y="91"/>
                </a:cubicBezTo>
                <a:lnTo>
                  <a:pt x="123" y="154"/>
                </a:lnTo>
                <a:close/>
                <a:moveTo>
                  <a:pt x="151" y="154"/>
                </a:moveTo>
                <a:cubicBezTo>
                  <a:pt x="131" y="154"/>
                  <a:pt x="131" y="154"/>
                  <a:pt x="131" y="154"/>
                </a:cubicBezTo>
                <a:cubicBezTo>
                  <a:pt x="131" y="86"/>
                  <a:pt x="131" y="86"/>
                  <a:pt x="131" y="86"/>
                </a:cubicBezTo>
                <a:cubicBezTo>
                  <a:pt x="22" y="86"/>
                  <a:pt x="22" y="86"/>
                  <a:pt x="22" y="86"/>
                </a:cubicBezTo>
                <a:cubicBezTo>
                  <a:pt x="22" y="154"/>
                  <a:pt x="22" y="154"/>
                  <a:pt x="22" y="154"/>
                </a:cubicBezTo>
                <a:cubicBezTo>
                  <a:pt x="6" y="154"/>
                  <a:pt x="6" y="154"/>
                  <a:pt x="6" y="154"/>
                </a:cubicBezTo>
                <a:cubicBezTo>
                  <a:pt x="6" y="6"/>
                  <a:pt x="6" y="6"/>
                  <a:pt x="6" y="6"/>
                </a:cubicBezTo>
                <a:cubicBezTo>
                  <a:pt x="30" y="6"/>
                  <a:pt x="30" y="6"/>
                  <a:pt x="30" y="6"/>
                </a:cubicBezTo>
                <a:cubicBezTo>
                  <a:pt x="30" y="58"/>
                  <a:pt x="30" y="58"/>
                  <a:pt x="30" y="58"/>
                </a:cubicBezTo>
                <a:cubicBezTo>
                  <a:pt x="121" y="58"/>
                  <a:pt x="121" y="58"/>
                  <a:pt x="121" y="58"/>
                </a:cubicBezTo>
                <a:cubicBezTo>
                  <a:pt x="121" y="6"/>
                  <a:pt x="121" y="6"/>
                  <a:pt x="121" y="6"/>
                </a:cubicBezTo>
                <a:cubicBezTo>
                  <a:pt x="126" y="6"/>
                  <a:pt x="126" y="6"/>
                  <a:pt x="126" y="6"/>
                </a:cubicBezTo>
                <a:cubicBezTo>
                  <a:pt x="151" y="30"/>
                  <a:pt x="151" y="30"/>
                  <a:pt x="151" y="30"/>
                </a:cubicBezTo>
                <a:lnTo>
                  <a:pt x="151" y="154"/>
                </a:lnTo>
                <a:close/>
                <a:moveTo>
                  <a:pt x="43" y="108"/>
                </a:moveTo>
                <a:cubicBezTo>
                  <a:pt x="66" y="108"/>
                  <a:pt x="66" y="108"/>
                  <a:pt x="66" y="108"/>
                </a:cubicBezTo>
                <a:cubicBezTo>
                  <a:pt x="67" y="108"/>
                  <a:pt x="68" y="107"/>
                  <a:pt x="68" y="104"/>
                </a:cubicBezTo>
                <a:cubicBezTo>
                  <a:pt x="68" y="103"/>
                  <a:pt x="67" y="102"/>
                  <a:pt x="66" y="102"/>
                </a:cubicBezTo>
                <a:cubicBezTo>
                  <a:pt x="43" y="102"/>
                  <a:pt x="43" y="102"/>
                  <a:pt x="43" y="102"/>
                </a:cubicBezTo>
                <a:cubicBezTo>
                  <a:pt x="40" y="102"/>
                  <a:pt x="39" y="103"/>
                  <a:pt x="39" y="104"/>
                </a:cubicBezTo>
                <a:cubicBezTo>
                  <a:pt x="39" y="107"/>
                  <a:pt x="40" y="108"/>
                  <a:pt x="43" y="108"/>
                </a:cubicBezTo>
                <a:close/>
                <a:moveTo>
                  <a:pt x="43" y="121"/>
                </a:moveTo>
                <a:cubicBezTo>
                  <a:pt x="76" y="121"/>
                  <a:pt x="76" y="121"/>
                  <a:pt x="76" y="121"/>
                </a:cubicBezTo>
                <a:cubicBezTo>
                  <a:pt x="77" y="121"/>
                  <a:pt x="78" y="120"/>
                  <a:pt x="78" y="118"/>
                </a:cubicBezTo>
                <a:cubicBezTo>
                  <a:pt x="78" y="117"/>
                  <a:pt x="77" y="114"/>
                  <a:pt x="76" y="114"/>
                </a:cubicBezTo>
                <a:cubicBezTo>
                  <a:pt x="43" y="114"/>
                  <a:pt x="43" y="114"/>
                  <a:pt x="43" y="114"/>
                </a:cubicBezTo>
                <a:cubicBezTo>
                  <a:pt x="40" y="114"/>
                  <a:pt x="39" y="117"/>
                  <a:pt x="39" y="118"/>
                </a:cubicBezTo>
                <a:cubicBezTo>
                  <a:pt x="39" y="120"/>
                  <a:pt x="40" y="121"/>
                  <a:pt x="43" y="121"/>
                </a:cubicBezTo>
                <a:close/>
                <a:moveTo>
                  <a:pt x="83" y="120"/>
                </a:moveTo>
                <a:cubicBezTo>
                  <a:pt x="83" y="121"/>
                  <a:pt x="84" y="121"/>
                  <a:pt x="86" y="121"/>
                </a:cubicBezTo>
                <a:cubicBezTo>
                  <a:pt x="86" y="121"/>
                  <a:pt x="87" y="121"/>
                  <a:pt x="88" y="120"/>
                </a:cubicBezTo>
                <a:cubicBezTo>
                  <a:pt x="88" y="120"/>
                  <a:pt x="88" y="119"/>
                  <a:pt x="88" y="118"/>
                </a:cubicBezTo>
                <a:cubicBezTo>
                  <a:pt x="88" y="117"/>
                  <a:pt x="88" y="117"/>
                  <a:pt x="88" y="115"/>
                </a:cubicBezTo>
                <a:cubicBezTo>
                  <a:pt x="87" y="114"/>
                  <a:pt x="84" y="114"/>
                  <a:pt x="83" y="115"/>
                </a:cubicBezTo>
                <a:cubicBezTo>
                  <a:pt x="82" y="117"/>
                  <a:pt x="82" y="117"/>
                  <a:pt x="82" y="118"/>
                </a:cubicBezTo>
                <a:cubicBezTo>
                  <a:pt x="82" y="119"/>
                  <a:pt x="82" y="120"/>
                  <a:pt x="83" y="120"/>
                </a:cubicBezTo>
                <a:close/>
                <a:moveTo>
                  <a:pt x="88" y="47"/>
                </a:moveTo>
                <a:cubicBezTo>
                  <a:pt x="108" y="47"/>
                  <a:pt x="108" y="47"/>
                  <a:pt x="108" y="47"/>
                </a:cubicBezTo>
                <a:cubicBezTo>
                  <a:pt x="108" y="14"/>
                  <a:pt x="108" y="14"/>
                  <a:pt x="108" y="14"/>
                </a:cubicBezTo>
                <a:cubicBezTo>
                  <a:pt x="88" y="14"/>
                  <a:pt x="88" y="14"/>
                  <a:pt x="88" y="14"/>
                </a:cubicBezTo>
                <a:lnTo>
                  <a:pt x="88" y="47"/>
                </a:lnTo>
                <a:close/>
                <a:moveTo>
                  <a:pt x="95" y="20"/>
                </a:moveTo>
                <a:cubicBezTo>
                  <a:pt x="101" y="20"/>
                  <a:pt x="101" y="20"/>
                  <a:pt x="101" y="20"/>
                </a:cubicBezTo>
                <a:cubicBezTo>
                  <a:pt x="101" y="39"/>
                  <a:pt x="101" y="39"/>
                  <a:pt x="101" y="39"/>
                </a:cubicBezTo>
                <a:cubicBezTo>
                  <a:pt x="95" y="39"/>
                  <a:pt x="95" y="39"/>
                  <a:pt x="95" y="39"/>
                </a:cubicBezTo>
                <a:lnTo>
                  <a:pt x="95" y="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F8050317-417C-0557-D141-2D9F0AA76182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5780088"/>
            <a:ext cx="250825" cy="254000"/>
          </a:xfrm>
          <a:custGeom>
            <a:avLst/>
            <a:gdLst>
              <a:gd name="T0" fmla="*/ 20 w 158"/>
              <a:gd name="T1" fmla="*/ 144 h 160"/>
              <a:gd name="T2" fmla="*/ 25 w 158"/>
              <a:gd name="T3" fmla="*/ 149 h 160"/>
              <a:gd name="T4" fmla="*/ 25 w 158"/>
              <a:gd name="T5" fmla="*/ 144 h 160"/>
              <a:gd name="T6" fmla="*/ 40 w 158"/>
              <a:gd name="T7" fmla="*/ 149 h 160"/>
              <a:gd name="T8" fmla="*/ 35 w 158"/>
              <a:gd name="T9" fmla="*/ 149 h 160"/>
              <a:gd name="T10" fmla="*/ 143 w 158"/>
              <a:gd name="T11" fmla="*/ 144 h 160"/>
              <a:gd name="T12" fmla="*/ 154 w 158"/>
              <a:gd name="T13" fmla="*/ 135 h 160"/>
              <a:gd name="T14" fmla="*/ 133 w 158"/>
              <a:gd name="T15" fmla="*/ 36 h 160"/>
              <a:gd name="T16" fmla="*/ 18 w 158"/>
              <a:gd name="T17" fmla="*/ 36 h 160"/>
              <a:gd name="T18" fmla="*/ 0 w 158"/>
              <a:gd name="T19" fmla="*/ 135 h 160"/>
              <a:gd name="T20" fmla="*/ 145 w 158"/>
              <a:gd name="T21" fmla="*/ 160 h 160"/>
              <a:gd name="T22" fmla="*/ 154 w 158"/>
              <a:gd name="T23" fmla="*/ 135 h 160"/>
              <a:gd name="T24" fmla="*/ 149 w 158"/>
              <a:gd name="T25" fmla="*/ 49 h 160"/>
              <a:gd name="T26" fmla="*/ 143 w 158"/>
              <a:gd name="T27" fmla="*/ 52 h 160"/>
              <a:gd name="T28" fmla="*/ 132 w 158"/>
              <a:gd name="T29" fmla="*/ 42 h 160"/>
              <a:gd name="T30" fmla="*/ 100 w 158"/>
              <a:gd name="T31" fmla="*/ 37 h 160"/>
              <a:gd name="T32" fmla="*/ 97 w 158"/>
              <a:gd name="T33" fmla="*/ 6 h 160"/>
              <a:gd name="T34" fmla="*/ 70 w 158"/>
              <a:gd name="T35" fmla="*/ 23 h 160"/>
              <a:gd name="T36" fmla="*/ 95 w 158"/>
              <a:gd name="T37" fmla="*/ 39 h 160"/>
              <a:gd name="T38" fmla="*/ 66 w 158"/>
              <a:gd name="T39" fmla="*/ 36 h 160"/>
              <a:gd name="T40" fmla="*/ 18 w 158"/>
              <a:gd name="T41" fmla="*/ 42 h 160"/>
              <a:gd name="T42" fmla="*/ 20 w 158"/>
              <a:gd name="T43" fmla="*/ 47 h 160"/>
              <a:gd name="T44" fmla="*/ 10 w 158"/>
              <a:gd name="T45" fmla="*/ 135 h 160"/>
              <a:gd name="T46" fmla="*/ 145 w 158"/>
              <a:gd name="T47" fmla="*/ 155 h 160"/>
              <a:gd name="T48" fmla="*/ 5 w 158"/>
              <a:gd name="T49" fmla="*/ 140 h 160"/>
              <a:gd name="T50" fmla="*/ 88 w 158"/>
              <a:gd name="T51" fmla="*/ 144 h 160"/>
              <a:gd name="T52" fmla="*/ 133 w 158"/>
              <a:gd name="T53" fmla="*/ 135 h 160"/>
              <a:gd name="T54" fmla="*/ 88 w 158"/>
              <a:gd name="T55" fmla="*/ 140 h 160"/>
              <a:gd name="T56" fmla="*/ 20 w 158"/>
              <a:gd name="T57" fmla="*/ 135 h 160"/>
              <a:gd name="T58" fmla="*/ 97 w 158"/>
              <a:gd name="T59" fmla="*/ 72 h 160"/>
              <a:gd name="T60" fmla="*/ 138 w 158"/>
              <a:gd name="T61" fmla="*/ 140 h 160"/>
              <a:gd name="T62" fmla="*/ 125 w 158"/>
              <a:gd name="T63" fmla="*/ 108 h 160"/>
              <a:gd name="T64" fmla="*/ 113 w 158"/>
              <a:gd name="T65" fmla="*/ 101 h 160"/>
              <a:gd name="T66" fmla="*/ 98 w 158"/>
              <a:gd name="T67" fmla="*/ 103 h 160"/>
              <a:gd name="T68" fmla="*/ 75 w 158"/>
              <a:gd name="T69" fmla="*/ 116 h 160"/>
              <a:gd name="T70" fmla="*/ 57 w 158"/>
              <a:gd name="T71" fmla="*/ 98 h 160"/>
              <a:gd name="T72" fmla="*/ 37 w 158"/>
              <a:gd name="T73" fmla="*/ 116 h 160"/>
              <a:gd name="T74" fmla="*/ 32 w 158"/>
              <a:gd name="T75" fmla="*/ 129 h 160"/>
              <a:gd name="T76" fmla="*/ 52 w 158"/>
              <a:gd name="T77" fmla="*/ 112 h 160"/>
              <a:gd name="T78" fmla="*/ 72 w 158"/>
              <a:gd name="T79" fmla="*/ 119 h 160"/>
              <a:gd name="T80" fmla="*/ 87 w 158"/>
              <a:gd name="T81" fmla="*/ 122 h 160"/>
              <a:gd name="T82" fmla="*/ 105 w 158"/>
              <a:gd name="T83" fmla="*/ 108 h 160"/>
              <a:gd name="T84" fmla="*/ 118 w 158"/>
              <a:gd name="T85" fmla="*/ 117 h 160"/>
              <a:gd name="T86" fmla="*/ 125 w 158"/>
              <a:gd name="T87" fmla="*/ 108 h 160"/>
              <a:gd name="T88" fmla="*/ 32 w 158"/>
              <a:gd name="T89" fmla="*/ 119 h 160"/>
              <a:gd name="T90" fmla="*/ 57 w 158"/>
              <a:gd name="T91" fmla="*/ 108 h 160"/>
              <a:gd name="T92" fmla="*/ 59 w 158"/>
              <a:gd name="T93" fmla="*/ 106 h 160"/>
              <a:gd name="T94" fmla="*/ 77 w 158"/>
              <a:gd name="T95" fmla="*/ 122 h 160"/>
              <a:gd name="T96" fmla="*/ 80 w 158"/>
              <a:gd name="T97" fmla="*/ 124 h 160"/>
              <a:gd name="T98" fmla="*/ 105 w 158"/>
              <a:gd name="T99" fmla="*/ 98 h 160"/>
              <a:gd name="T100" fmla="*/ 125 w 158"/>
              <a:gd name="T101" fmla="*/ 119 h 160"/>
              <a:gd name="T102" fmla="*/ 128 w 158"/>
              <a:gd name="T103" fmla="*/ 117 h 160"/>
              <a:gd name="T104" fmla="*/ 25 w 158"/>
              <a:gd name="T105" fmla="*/ 57 h 160"/>
              <a:gd name="T106" fmla="*/ 66 w 158"/>
              <a:gd name="T107" fmla="*/ 57 h 160"/>
              <a:gd name="T108" fmla="*/ 30 w 158"/>
              <a:gd name="T109" fmla="*/ 63 h 160"/>
              <a:gd name="T110" fmla="*/ 57 w 158"/>
              <a:gd name="T111" fmla="*/ 68 h 160"/>
              <a:gd name="T112" fmla="*/ 57 w 158"/>
              <a:gd name="T113" fmla="*/ 73 h 160"/>
              <a:gd name="T114" fmla="*/ 35 w 158"/>
              <a:gd name="T115" fmla="*/ 78 h 160"/>
              <a:gd name="T116" fmla="*/ 57 w 158"/>
              <a:gd name="T117" fmla="*/ 78 h 160"/>
              <a:gd name="T118" fmla="*/ 71 w 158"/>
              <a:gd name="T119" fmla="*/ 88 h 160"/>
              <a:gd name="T120" fmla="*/ 134 w 158"/>
              <a:gd name="T121" fmla="*/ 83 h 160"/>
              <a:gd name="T122" fmla="*/ 134 w 158"/>
              <a:gd name="T123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8" h="160">
                <a:moveTo>
                  <a:pt x="14" y="149"/>
                </a:moveTo>
                <a:cubicBezTo>
                  <a:pt x="20" y="149"/>
                  <a:pt x="20" y="149"/>
                  <a:pt x="20" y="149"/>
                </a:cubicBezTo>
                <a:cubicBezTo>
                  <a:pt x="20" y="144"/>
                  <a:pt x="20" y="144"/>
                  <a:pt x="20" y="144"/>
                </a:cubicBezTo>
                <a:cubicBezTo>
                  <a:pt x="14" y="144"/>
                  <a:pt x="14" y="144"/>
                  <a:pt x="14" y="144"/>
                </a:cubicBezTo>
                <a:lnTo>
                  <a:pt x="14" y="149"/>
                </a:lnTo>
                <a:close/>
                <a:moveTo>
                  <a:pt x="25" y="149"/>
                </a:moveTo>
                <a:cubicBezTo>
                  <a:pt x="30" y="149"/>
                  <a:pt x="30" y="149"/>
                  <a:pt x="30" y="149"/>
                </a:cubicBezTo>
                <a:cubicBezTo>
                  <a:pt x="30" y="144"/>
                  <a:pt x="30" y="144"/>
                  <a:pt x="30" y="144"/>
                </a:cubicBezTo>
                <a:cubicBezTo>
                  <a:pt x="25" y="144"/>
                  <a:pt x="25" y="144"/>
                  <a:pt x="25" y="144"/>
                </a:cubicBezTo>
                <a:lnTo>
                  <a:pt x="25" y="149"/>
                </a:lnTo>
                <a:close/>
                <a:moveTo>
                  <a:pt x="35" y="149"/>
                </a:moveTo>
                <a:cubicBezTo>
                  <a:pt x="40" y="149"/>
                  <a:pt x="40" y="149"/>
                  <a:pt x="40" y="149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35" y="144"/>
                  <a:pt x="35" y="144"/>
                  <a:pt x="35" y="144"/>
                </a:cubicBezTo>
                <a:lnTo>
                  <a:pt x="35" y="149"/>
                </a:lnTo>
                <a:close/>
                <a:moveTo>
                  <a:pt x="122" y="149"/>
                </a:moveTo>
                <a:cubicBezTo>
                  <a:pt x="143" y="149"/>
                  <a:pt x="143" y="149"/>
                  <a:pt x="143" y="149"/>
                </a:cubicBezTo>
                <a:cubicBezTo>
                  <a:pt x="143" y="144"/>
                  <a:pt x="143" y="144"/>
                  <a:pt x="143" y="144"/>
                </a:cubicBezTo>
                <a:cubicBezTo>
                  <a:pt x="122" y="144"/>
                  <a:pt x="122" y="144"/>
                  <a:pt x="122" y="144"/>
                </a:cubicBezTo>
                <a:lnTo>
                  <a:pt x="122" y="149"/>
                </a:lnTo>
                <a:close/>
                <a:moveTo>
                  <a:pt x="154" y="135"/>
                </a:moveTo>
                <a:cubicBezTo>
                  <a:pt x="154" y="49"/>
                  <a:pt x="154" y="49"/>
                  <a:pt x="154" y="49"/>
                </a:cubicBezTo>
                <a:cubicBezTo>
                  <a:pt x="154" y="42"/>
                  <a:pt x="148" y="36"/>
                  <a:pt x="140" y="36"/>
                </a:cubicBezTo>
                <a:cubicBezTo>
                  <a:pt x="133" y="36"/>
                  <a:pt x="133" y="36"/>
                  <a:pt x="133" y="36"/>
                </a:cubicBezTo>
                <a:cubicBezTo>
                  <a:pt x="133" y="17"/>
                  <a:pt x="116" y="0"/>
                  <a:pt x="97" y="0"/>
                </a:cubicBezTo>
                <a:cubicBezTo>
                  <a:pt x="77" y="0"/>
                  <a:pt x="61" y="17"/>
                  <a:pt x="61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1" y="36"/>
                  <a:pt x="5" y="42"/>
                  <a:pt x="5" y="49"/>
                </a:cubicBezTo>
                <a:cubicBezTo>
                  <a:pt x="5" y="135"/>
                  <a:pt x="5" y="135"/>
                  <a:pt x="5" y="135"/>
                </a:cubicBezTo>
                <a:cubicBezTo>
                  <a:pt x="0" y="135"/>
                  <a:pt x="0" y="135"/>
                  <a:pt x="0" y="135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4"/>
                  <a:pt x="5" y="160"/>
                  <a:pt x="12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52" y="160"/>
                  <a:pt x="158" y="154"/>
                  <a:pt x="158" y="147"/>
                </a:cubicBezTo>
                <a:cubicBezTo>
                  <a:pt x="158" y="135"/>
                  <a:pt x="158" y="135"/>
                  <a:pt x="158" y="135"/>
                </a:cubicBezTo>
                <a:lnTo>
                  <a:pt x="154" y="135"/>
                </a:lnTo>
                <a:close/>
                <a:moveTo>
                  <a:pt x="132" y="42"/>
                </a:moveTo>
                <a:cubicBezTo>
                  <a:pt x="140" y="42"/>
                  <a:pt x="140" y="42"/>
                  <a:pt x="140" y="42"/>
                </a:cubicBezTo>
                <a:cubicBezTo>
                  <a:pt x="145" y="42"/>
                  <a:pt x="149" y="45"/>
                  <a:pt x="149" y="49"/>
                </a:cubicBezTo>
                <a:cubicBezTo>
                  <a:pt x="149" y="135"/>
                  <a:pt x="149" y="135"/>
                  <a:pt x="149" y="135"/>
                </a:cubicBezTo>
                <a:cubicBezTo>
                  <a:pt x="143" y="135"/>
                  <a:pt x="143" y="135"/>
                  <a:pt x="143" y="135"/>
                </a:cubicBezTo>
                <a:cubicBezTo>
                  <a:pt x="143" y="52"/>
                  <a:pt x="143" y="52"/>
                  <a:pt x="143" y="52"/>
                </a:cubicBezTo>
                <a:cubicBezTo>
                  <a:pt x="143" y="49"/>
                  <a:pt x="140" y="47"/>
                  <a:pt x="138" y="47"/>
                </a:cubicBezTo>
                <a:cubicBezTo>
                  <a:pt x="131" y="47"/>
                  <a:pt x="131" y="47"/>
                  <a:pt x="131" y="47"/>
                </a:cubicBezTo>
                <a:cubicBezTo>
                  <a:pt x="132" y="46"/>
                  <a:pt x="132" y="43"/>
                  <a:pt x="132" y="42"/>
                </a:cubicBezTo>
                <a:close/>
                <a:moveTo>
                  <a:pt x="127" y="36"/>
                </a:moveTo>
                <a:cubicBezTo>
                  <a:pt x="127" y="49"/>
                  <a:pt x="120" y="60"/>
                  <a:pt x="109" y="65"/>
                </a:cubicBezTo>
                <a:cubicBezTo>
                  <a:pt x="100" y="37"/>
                  <a:pt x="100" y="37"/>
                  <a:pt x="100" y="37"/>
                </a:cubicBezTo>
                <a:cubicBezTo>
                  <a:pt x="120" y="17"/>
                  <a:pt x="120" y="17"/>
                  <a:pt x="120" y="17"/>
                </a:cubicBezTo>
                <a:cubicBezTo>
                  <a:pt x="125" y="22"/>
                  <a:pt x="127" y="29"/>
                  <a:pt x="127" y="36"/>
                </a:cubicBezTo>
                <a:close/>
                <a:moveTo>
                  <a:pt x="97" y="6"/>
                </a:moveTo>
                <a:cubicBezTo>
                  <a:pt x="104" y="6"/>
                  <a:pt x="112" y="9"/>
                  <a:pt x="116" y="13"/>
                </a:cubicBezTo>
                <a:cubicBezTo>
                  <a:pt x="96" y="34"/>
                  <a:pt x="96" y="34"/>
                  <a:pt x="96" y="34"/>
                </a:cubicBezTo>
                <a:cubicBezTo>
                  <a:pt x="70" y="23"/>
                  <a:pt x="70" y="23"/>
                  <a:pt x="70" y="23"/>
                </a:cubicBezTo>
                <a:cubicBezTo>
                  <a:pt x="74" y="12"/>
                  <a:pt x="85" y="6"/>
                  <a:pt x="97" y="6"/>
                </a:cubicBezTo>
                <a:close/>
                <a:moveTo>
                  <a:pt x="67" y="27"/>
                </a:moveTo>
                <a:cubicBezTo>
                  <a:pt x="95" y="39"/>
                  <a:pt x="95" y="39"/>
                  <a:pt x="95" y="39"/>
                </a:cubicBezTo>
                <a:cubicBezTo>
                  <a:pt x="104" y="66"/>
                  <a:pt x="104" y="66"/>
                  <a:pt x="104" y="66"/>
                </a:cubicBezTo>
                <a:cubicBezTo>
                  <a:pt x="102" y="67"/>
                  <a:pt x="100" y="67"/>
                  <a:pt x="97" y="67"/>
                </a:cubicBezTo>
                <a:cubicBezTo>
                  <a:pt x="80" y="67"/>
                  <a:pt x="66" y="53"/>
                  <a:pt x="66" y="36"/>
                </a:cubicBezTo>
                <a:cubicBezTo>
                  <a:pt x="66" y="34"/>
                  <a:pt x="67" y="30"/>
                  <a:pt x="67" y="27"/>
                </a:cubicBezTo>
                <a:close/>
                <a:moveTo>
                  <a:pt x="10" y="49"/>
                </a:moveTo>
                <a:cubicBezTo>
                  <a:pt x="10" y="45"/>
                  <a:pt x="13" y="42"/>
                  <a:pt x="18" y="42"/>
                </a:cubicBezTo>
                <a:cubicBezTo>
                  <a:pt x="61" y="42"/>
                  <a:pt x="61" y="42"/>
                  <a:pt x="61" y="42"/>
                </a:cubicBezTo>
                <a:cubicBezTo>
                  <a:pt x="61" y="43"/>
                  <a:pt x="62" y="46"/>
                  <a:pt x="62" y="47"/>
                </a:cubicBezTo>
                <a:cubicBezTo>
                  <a:pt x="20" y="47"/>
                  <a:pt x="20" y="47"/>
                  <a:pt x="20" y="47"/>
                </a:cubicBezTo>
                <a:cubicBezTo>
                  <a:pt x="17" y="47"/>
                  <a:pt x="14" y="49"/>
                  <a:pt x="14" y="52"/>
                </a:cubicBezTo>
                <a:cubicBezTo>
                  <a:pt x="14" y="135"/>
                  <a:pt x="14" y="135"/>
                  <a:pt x="14" y="135"/>
                </a:cubicBezTo>
                <a:cubicBezTo>
                  <a:pt x="10" y="135"/>
                  <a:pt x="10" y="135"/>
                  <a:pt x="10" y="135"/>
                </a:cubicBezTo>
                <a:lnTo>
                  <a:pt x="10" y="49"/>
                </a:lnTo>
                <a:close/>
                <a:moveTo>
                  <a:pt x="154" y="147"/>
                </a:moveTo>
                <a:cubicBezTo>
                  <a:pt x="154" y="152"/>
                  <a:pt x="150" y="155"/>
                  <a:pt x="145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8" y="155"/>
                  <a:pt x="5" y="152"/>
                  <a:pt x="5" y="147"/>
                </a:cubicBezTo>
                <a:cubicBezTo>
                  <a:pt x="5" y="140"/>
                  <a:pt x="5" y="140"/>
                  <a:pt x="5" y="140"/>
                </a:cubicBezTo>
                <a:cubicBezTo>
                  <a:pt x="58" y="140"/>
                  <a:pt x="58" y="140"/>
                  <a:pt x="58" y="140"/>
                </a:cubicBezTo>
                <a:cubicBezTo>
                  <a:pt x="61" y="143"/>
                  <a:pt x="66" y="144"/>
                  <a:pt x="71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92" y="144"/>
                  <a:pt x="97" y="143"/>
                  <a:pt x="101" y="140"/>
                </a:cubicBezTo>
                <a:cubicBezTo>
                  <a:pt x="133" y="140"/>
                  <a:pt x="133" y="140"/>
                  <a:pt x="133" y="140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98" y="135"/>
                  <a:pt x="98" y="135"/>
                  <a:pt x="98" y="135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5" y="138"/>
                  <a:pt x="91" y="140"/>
                  <a:pt x="88" y="140"/>
                </a:cubicBezTo>
                <a:cubicBezTo>
                  <a:pt x="71" y="140"/>
                  <a:pt x="71" y="140"/>
                  <a:pt x="71" y="140"/>
                </a:cubicBezTo>
                <a:cubicBezTo>
                  <a:pt x="67" y="140"/>
                  <a:pt x="64" y="138"/>
                  <a:pt x="60" y="135"/>
                </a:cubicBezTo>
                <a:cubicBezTo>
                  <a:pt x="20" y="135"/>
                  <a:pt x="20" y="135"/>
                  <a:pt x="20" y="135"/>
                </a:cubicBezTo>
                <a:cubicBezTo>
                  <a:pt x="20" y="52"/>
                  <a:pt x="20" y="52"/>
                  <a:pt x="20" y="52"/>
                </a:cubicBezTo>
                <a:cubicBezTo>
                  <a:pt x="65" y="52"/>
                  <a:pt x="65" y="52"/>
                  <a:pt x="65" y="52"/>
                </a:cubicBezTo>
                <a:cubicBezTo>
                  <a:pt x="71" y="64"/>
                  <a:pt x="83" y="72"/>
                  <a:pt x="97" y="72"/>
                </a:cubicBezTo>
                <a:cubicBezTo>
                  <a:pt x="112" y="72"/>
                  <a:pt x="124" y="64"/>
                  <a:pt x="130" y="52"/>
                </a:cubicBezTo>
                <a:cubicBezTo>
                  <a:pt x="138" y="52"/>
                  <a:pt x="138" y="52"/>
                  <a:pt x="138" y="52"/>
                </a:cubicBezTo>
                <a:cubicBezTo>
                  <a:pt x="138" y="140"/>
                  <a:pt x="138" y="140"/>
                  <a:pt x="138" y="140"/>
                </a:cubicBezTo>
                <a:cubicBezTo>
                  <a:pt x="154" y="140"/>
                  <a:pt x="154" y="140"/>
                  <a:pt x="154" y="140"/>
                </a:cubicBezTo>
                <a:lnTo>
                  <a:pt x="154" y="147"/>
                </a:lnTo>
                <a:close/>
                <a:moveTo>
                  <a:pt x="125" y="108"/>
                </a:moveTo>
                <a:cubicBezTo>
                  <a:pt x="124" y="108"/>
                  <a:pt x="123" y="110"/>
                  <a:pt x="122" y="110"/>
                </a:cubicBezTo>
                <a:cubicBezTo>
                  <a:pt x="112" y="103"/>
                  <a:pt x="112" y="103"/>
                  <a:pt x="112" y="103"/>
                </a:cubicBezTo>
                <a:cubicBezTo>
                  <a:pt x="112" y="102"/>
                  <a:pt x="113" y="101"/>
                  <a:pt x="113" y="101"/>
                </a:cubicBezTo>
                <a:cubicBezTo>
                  <a:pt x="113" y="96"/>
                  <a:pt x="110" y="92"/>
                  <a:pt x="105" y="92"/>
                </a:cubicBezTo>
                <a:cubicBezTo>
                  <a:pt x="101" y="92"/>
                  <a:pt x="98" y="96"/>
                  <a:pt x="98" y="101"/>
                </a:cubicBezTo>
                <a:cubicBezTo>
                  <a:pt x="98" y="102"/>
                  <a:pt x="98" y="102"/>
                  <a:pt x="98" y="103"/>
                </a:cubicBezTo>
                <a:cubicBezTo>
                  <a:pt x="83" y="115"/>
                  <a:pt x="83" y="115"/>
                  <a:pt x="83" y="115"/>
                </a:cubicBezTo>
                <a:cubicBezTo>
                  <a:pt x="82" y="115"/>
                  <a:pt x="81" y="113"/>
                  <a:pt x="80" y="113"/>
                </a:cubicBezTo>
                <a:cubicBezTo>
                  <a:pt x="77" y="113"/>
                  <a:pt x="76" y="115"/>
                  <a:pt x="75" y="116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4" y="107"/>
                  <a:pt x="64" y="107"/>
                  <a:pt x="64" y="106"/>
                </a:cubicBezTo>
                <a:cubicBezTo>
                  <a:pt x="64" y="102"/>
                  <a:pt x="60" y="98"/>
                  <a:pt x="57" y="98"/>
                </a:cubicBezTo>
                <a:cubicBezTo>
                  <a:pt x="52" y="98"/>
                  <a:pt x="48" y="102"/>
                  <a:pt x="48" y="106"/>
                </a:cubicBezTo>
                <a:cubicBezTo>
                  <a:pt x="48" y="107"/>
                  <a:pt x="48" y="107"/>
                  <a:pt x="48" y="108"/>
                </a:cubicBezTo>
                <a:cubicBezTo>
                  <a:pt x="37" y="116"/>
                  <a:pt x="37" y="116"/>
                  <a:pt x="37" y="116"/>
                </a:cubicBezTo>
                <a:cubicBezTo>
                  <a:pt x="36" y="115"/>
                  <a:pt x="35" y="113"/>
                  <a:pt x="32" y="113"/>
                </a:cubicBezTo>
                <a:cubicBezTo>
                  <a:pt x="29" y="113"/>
                  <a:pt x="25" y="117"/>
                  <a:pt x="25" y="122"/>
                </a:cubicBezTo>
                <a:cubicBezTo>
                  <a:pt x="25" y="126"/>
                  <a:pt x="29" y="129"/>
                  <a:pt x="32" y="129"/>
                </a:cubicBezTo>
                <a:cubicBezTo>
                  <a:pt x="37" y="129"/>
                  <a:pt x="41" y="126"/>
                  <a:pt x="41" y="122"/>
                </a:cubicBezTo>
                <a:cubicBezTo>
                  <a:pt x="41" y="121"/>
                  <a:pt x="41" y="121"/>
                  <a:pt x="41" y="119"/>
                </a:cubicBezTo>
                <a:cubicBezTo>
                  <a:pt x="52" y="112"/>
                  <a:pt x="52" y="112"/>
                  <a:pt x="52" y="112"/>
                </a:cubicBezTo>
                <a:cubicBezTo>
                  <a:pt x="53" y="113"/>
                  <a:pt x="54" y="113"/>
                  <a:pt x="57" y="113"/>
                </a:cubicBezTo>
                <a:cubicBezTo>
                  <a:pt x="58" y="113"/>
                  <a:pt x="59" y="113"/>
                  <a:pt x="60" y="112"/>
                </a:cubicBezTo>
                <a:cubicBezTo>
                  <a:pt x="72" y="119"/>
                  <a:pt x="72" y="119"/>
                  <a:pt x="72" y="119"/>
                </a:cubicBezTo>
                <a:cubicBezTo>
                  <a:pt x="71" y="121"/>
                  <a:pt x="71" y="121"/>
                  <a:pt x="71" y="122"/>
                </a:cubicBezTo>
                <a:cubicBezTo>
                  <a:pt x="71" y="126"/>
                  <a:pt x="75" y="129"/>
                  <a:pt x="80" y="129"/>
                </a:cubicBezTo>
                <a:cubicBezTo>
                  <a:pt x="83" y="129"/>
                  <a:pt x="87" y="126"/>
                  <a:pt x="87" y="122"/>
                </a:cubicBezTo>
                <a:cubicBezTo>
                  <a:pt x="87" y="121"/>
                  <a:pt x="87" y="119"/>
                  <a:pt x="87" y="119"/>
                </a:cubicBezTo>
                <a:cubicBezTo>
                  <a:pt x="101" y="107"/>
                  <a:pt x="101" y="107"/>
                  <a:pt x="101" y="107"/>
                </a:cubicBezTo>
                <a:cubicBezTo>
                  <a:pt x="103" y="108"/>
                  <a:pt x="104" y="108"/>
                  <a:pt x="105" y="108"/>
                </a:cubicBezTo>
                <a:cubicBezTo>
                  <a:pt x="107" y="108"/>
                  <a:pt x="109" y="108"/>
                  <a:pt x="110" y="107"/>
                </a:cubicBezTo>
                <a:cubicBezTo>
                  <a:pt x="118" y="115"/>
                  <a:pt x="118" y="115"/>
                  <a:pt x="118" y="115"/>
                </a:cubicBezTo>
                <a:cubicBezTo>
                  <a:pt x="118" y="115"/>
                  <a:pt x="118" y="116"/>
                  <a:pt x="118" y="117"/>
                </a:cubicBezTo>
                <a:cubicBezTo>
                  <a:pt x="118" y="121"/>
                  <a:pt x="122" y="124"/>
                  <a:pt x="125" y="124"/>
                </a:cubicBezTo>
                <a:cubicBezTo>
                  <a:pt x="130" y="124"/>
                  <a:pt x="134" y="121"/>
                  <a:pt x="134" y="117"/>
                </a:cubicBezTo>
                <a:cubicBezTo>
                  <a:pt x="134" y="112"/>
                  <a:pt x="130" y="108"/>
                  <a:pt x="125" y="108"/>
                </a:cubicBezTo>
                <a:close/>
                <a:moveTo>
                  <a:pt x="32" y="124"/>
                </a:moveTo>
                <a:cubicBezTo>
                  <a:pt x="31" y="124"/>
                  <a:pt x="30" y="123"/>
                  <a:pt x="30" y="122"/>
                </a:cubicBezTo>
                <a:cubicBezTo>
                  <a:pt x="30" y="121"/>
                  <a:pt x="31" y="119"/>
                  <a:pt x="32" y="119"/>
                </a:cubicBezTo>
                <a:cubicBezTo>
                  <a:pt x="35" y="119"/>
                  <a:pt x="35" y="121"/>
                  <a:pt x="35" y="122"/>
                </a:cubicBezTo>
                <a:cubicBezTo>
                  <a:pt x="35" y="123"/>
                  <a:pt x="35" y="124"/>
                  <a:pt x="32" y="124"/>
                </a:cubicBezTo>
                <a:close/>
                <a:moveTo>
                  <a:pt x="57" y="108"/>
                </a:moveTo>
                <a:cubicBezTo>
                  <a:pt x="54" y="108"/>
                  <a:pt x="53" y="107"/>
                  <a:pt x="53" y="106"/>
                </a:cubicBezTo>
                <a:cubicBezTo>
                  <a:pt x="53" y="105"/>
                  <a:pt x="54" y="103"/>
                  <a:pt x="57" y="103"/>
                </a:cubicBezTo>
                <a:cubicBezTo>
                  <a:pt x="58" y="103"/>
                  <a:pt x="59" y="105"/>
                  <a:pt x="59" y="106"/>
                </a:cubicBezTo>
                <a:cubicBezTo>
                  <a:pt x="59" y="107"/>
                  <a:pt x="58" y="108"/>
                  <a:pt x="57" y="108"/>
                </a:cubicBezTo>
                <a:close/>
                <a:moveTo>
                  <a:pt x="80" y="124"/>
                </a:moveTo>
                <a:cubicBezTo>
                  <a:pt x="78" y="124"/>
                  <a:pt x="77" y="123"/>
                  <a:pt x="77" y="122"/>
                </a:cubicBezTo>
                <a:cubicBezTo>
                  <a:pt x="77" y="121"/>
                  <a:pt x="78" y="119"/>
                  <a:pt x="80" y="119"/>
                </a:cubicBezTo>
                <a:cubicBezTo>
                  <a:pt x="81" y="119"/>
                  <a:pt x="82" y="121"/>
                  <a:pt x="82" y="122"/>
                </a:cubicBezTo>
                <a:cubicBezTo>
                  <a:pt x="82" y="123"/>
                  <a:pt x="81" y="124"/>
                  <a:pt x="80" y="124"/>
                </a:cubicBezTo>
                <a:close/>
                <a:moveTo>
                  <a:pt x="105" y="103"/>
                </a:moveTo>
                <a:cubicBezTo>
                  <a:pt x="104" y="103"/>
                  <a:pt x="103" y="102"/>
                  <a:pt x="103" y="101"/>
                </a:cubicBezTo>
                <a:cubicBezTo>
                  <a:pt x="103" y="100"/>
                  <a:pt x="104" y="98"/>
                  <a:pt x="105" y="98"/>
                </a:cubicBezTo>
                <a:cubicBezTo>
                  <a:pt x="106" y="98"/>
                  <a:pt x="107" y="100"/>
                  <a:pt x="107" y="101"/>
                </a:cubicBezTo>
                <a:cubicBezTo>
                  <a:pt x="107" y="102"/>
                  <a:pt x="106" y="103"/>
                  <a:pt x="105" y="103"/>
                </a:cubicBezTo>
                <a:close/>
                <a:moveTo>
                  <a:pt x="125" y="119"/>
                </a:moveTo>
                <a:cubicBezTo>
                  <a:pt x="124" y="119"/>
                  <a:pt x="123" y="118"/>
                  <a:pt x="123" y="117"/>
                </a:cubicBezTo>
                <a:cubicBezTo>
                  <a:pt x="123" y="115"/>
                  <a:pt x="124" y="113"/>
                  <a:pt x="125" y="113"/>
                </a:cubicBezTo>
                <a:cubicBezTo>
                  <a:pt x="127" y="113"/>
                  <a:pt x="128" y="115"/>
                  <a:pt x="128" y="117"/>
                </a:cubicBezTo>
                <a:cubicBezTo>
                  <a:pt x="128" y="118"/>
                  <a:pt x="127" y="119"/>
                  <a:pt x="125" y="119"/>
                </a:cubicBezTo>
                <a:close/>
                <a:moveTo>
                  <a:pt x="66" y="57"/>
                </a:moveTo>
                <a:cubicBezTo>
                  <a:pt x="25" y="57"/>
                  <a:pt x="25" y="57"/>
                  <a:pt x="25" y="57"/>
                </a:cubicBezTo>
                <a:cubicBezTo>
                  <a:pt x="25" y="92"/>
                  <a:pt x="25" y="92"/>
                  <a:pt x="25" y="92"/>
                </a:cubicBezTo>
                <a:cubicBezTo>
                  <a:pt x="66" y="92"/>
                  <a:pt x="66" y="92"/>
                  <a:pt x="66" y="92"/>
                </a:cubicBezTo>
                <a:lnTo>
                  <a:pt x="66" y="57"/>
                </a:lnTo>
                <a:close/>
                <a:moveTo>
                  <a:pt x="61" y="88"/>
                </a:moveTo>
                <a:cubicBezTo>
                  <a:pt x="30" y="88"/>
                  <a:pt x="30" y="88"/>
                  <a:pt x="30" y="88"/>
                </a:cubicBezTo>
                <a:cubicBezTo>
                  <a:pt x="30" y="63"/>
                  <a:pt x="30" y="63"/>
                  <a:pt x="30" y="63"/>
                </a:cubicBezTo>
                <a:cubicBezTo>
                  <a:pt x="61" y="63"/>
                  <a:pt x="61" y="63"/>
                  <a:pt x="61" y="63"/>
                </a:cubicBezTo>
                <a:lnTo>
                  <a:pt x="61" y="88"/>
                </a:lnTo>
                <a:close/>
                <a:moveTo>
                  <a:pt x="57" y="68"/>
                </a:moveTo>
                <a:cubicBezTo>
                  <a:pt x="35" y="68"/>
                  <a:pt x="35" y="68"/>
                  <a:pt x="35" y="68"/>
                </a:cubicBezTo>
                <a:cubicBezTo>
                  <a:pt x="35" y="73"/>
                  <a:pt x="35" y="73"/>
                  <a:pt x="35" y="73"/>
                </a:cubicBezTo>
                <a:cubicBezTo>
                  <a:pt x="57" y="73"/>
                  <a:pt x="57" y="73"/>
                  <a:pt x="57" y="73"/>
                </a:cubicBezTo>
                <a:lnTo>
                  <a:pt x="57" y="68"/>
                </a:lnTo>
                <a:close/>
                <a:moveTo>
                  <a:pt x="57" y="78"/>
                </a:moveTo>
                <a:cubicBezTo>
                  <a:pt x="35" y="78"/>
                  <a:pt x="35" y="78"/>
                  <a:pt x="35" y="78"/>
                </a:cubicBezTo>
                <a:cubicBezTo>
                  <a:pt x="35" y="83"/>
                  <a:pt x="35" y="83"/>
                  <a:pt x="35" y="83"/>
                </a:cubicBezTo>
                <a:cubicBezTo>
                  <a:pt x="57" y="83"/>
                  <a:pt x="57" y="83"/>
                  <a:pt x="57" y="83"/>
                </a:cubicBezTo>
                <a:lnTo>
                  <a:pt x="57" y="78"/>
                </a:lnTo>
                <a:close/>
                <a:moveTo>
                  <a:pt x="77" y="83"/>
                </a:moveTo>
                <a:cubicBezTo>
                  <a:pt x="71" y="83"/>
                  <a:pt x="71" y="83"/>
                  <a:pt x="71" y="83"/>
                </a:cubicBezTo>
                <a:cubicBezTo>
                  <a:pt x="71" y="88"/>
                  <a:pt x="71" y="88"/>
                  <a:pt x="71" y="88"/>
                </a:cubicBezTo>
                <a:cubicBezTo>
                  <a:pt x="77" y="88"/>
                  <a:pt x="77" y="88"/>
                  <a:pt x="77" y="88"/>
                </a:cubicBezTo>
                <a:lnTo>
                  <a:pt x="77" y="83"/>
                </a:lnTo>
                <a:close/>
                <a:moveTo>
                  <a:pt x="134" y="83"/>
                </a:moveTo>
                <a:cubicBezTo>
                  <a:pt x="82" y="83"/>
                  <a:pt x="82" y="83"/>
                  <a:pt x="82" y="83"/>
                </a:cubicBezTo>
                <a:cubicBezTo>
                  <a:pt x="82" y="88"/>
                  <a:pt x="82" y="88"/>
                  <a:pt x="82" y="88"/>
                </a:cubicBezTo>
                <a:cubicBezTo>
                  <a:pt x="134" y="88"/>
                  <a:pt x="134" y="88"/>
                  <a:pt x="134" y="88"/>
                </a:cubicBezTo>
                <a:lnTo>
                  <a:pt x="134" y="8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A1CA2D27-4CF1-94D5-63B4-205564752CB9}"/>
              </a:ext>
            </a:extLst>
          </p:cNvPr>
          <p:cNvSpPr>
            <a:spLocks noEditPoints="1"/>
          </p:cNvSpPr>
          <p:nvPr/>
        </p:nvSpPr>
        <p:spPr bwMode="auto">
          <a:xfrm>
            <a:off x="6804026" y="5780088"/>
            <a:ext cx="231775" cy="254000"/>
          </a:xfrm>
          <a:custGeom>
            <a:avLst/>
            <a:gdLst>
              <a:gd name="T0" fmla="*/ 107 w 146"/>
              <a:gd name="T1" fmla="*/ 131 h 160"/>
              <a:gd name="T2" fmla="*/ 116 w 146"/>
              <a:gd name="T3" fmla="*/ 114 h 160"/>
              <a:gd name="T4" fmla="*/ 105 w 146"/>
              <a:gd name="T5" fmla="*/ 80 h 160"/>
              <a:gd name="T6" fmla="*/ 121 w 146"/>
              <a:gd name="T7" fmla="*/ 67 h 160"/>
              <a:gd name="T8" fmla="*/ 26 w 146"/>
              <a:gd name="T9" fmla="*/ 46 h 160"/>
              <a:gd name="T10" fmla="*/ 32 w 146"/>
              <a:gd name="T11" fmla="*/ 79 h 160"/>
              <a:gd name="T12" fmla="*/ 50 w 146"/>
              <a:gd name="T13" fmla="*/ 97 h 160"/>
              <a:gd name="T14" fmla="*/ 31 w 146"/>
              <a:gd name="T15" fmla="*/ 114 h 160"/>
              <a:gd name="T16" fmla="*/ 143 w 146"/>
              <a:gd name="T17" fmla="*/ 160 h 160"/>
              <a:gd name="T18" fmla="*/ 101 w 146"/>
              <a:gd name="T19" fmla="*/ 46 h 160"/>
              <a:gd name="T20" fmla="*/ 67 w 146"/>
              <a:gd name="T21" fmla="*/ 32 h 160"/>
              <a:gd name="T22" fmla="*/ 76 w 146"/>
              <a:gd name="T23" fmla="*/ 18 h 160"/>
              <a:gd name="T24" fmla="*/ 115 w 146"/>
              <a:gd name="T25" fmla="*/ 67 h 160"/>
              <a:gd name="T26" fmla="*/ 107 w 146"/>
              <a:gd name="T27" fmla="*/ 51 h 160"/>
              <a:gd name="T28" fmla="*/ 115 w 146"/>
              <a:gd name="T29" fmla="*/ 67 h 160"/>
              <a:gd name="T30" fmla="*/ 39 w 146"/>
              <a:gd name="T31" fmla="*/ 50 h 160"/>
              <a:gd name="T32" fmla="*/ 36 w 146"/>
              <a:gd name="T33" fmla="*/ 69 h 160"/>
              <a:gd name="T34" fmla="*/ 39 w 146"/>
              <a:gd name="T35" fmla="*/ 79 h 160"/>
              <a:gd name="T36" fmla="*/ 42 w 146"/>
              <a:gd name="T37" fmla="*/ 80 h 160"/>
              <a:gd name="T38" fmla="*/ 39 w 146"/>
              <a:gd name="T39" fmla="*/ 44 h 160"/>
              <a:gd name="T40" fmla="*/ 115 w 146"/>
              <a:gd name="T41" fmla="*/ 44 h 160"/>
              <a:gd name="T42" fmla="*/ 71 w 146"/>
              <a:gd name="T43" fmla="*/ 12 h 160"/>
              <a:gd name="T44" fmla="*/ 45 w 146"/>
              <a:gd name="T45" fmla="*/ 52 h 160"/>
              <a:gd name="T46" fmla="*/ 96 w 146"/>
              <a:gd name="T47" fmla="*/ 52 h 160"/>
              <a:gd name="T48" fmla="*/ 99 w 146"/>
              <a:gd name="T49" fmla="*/ 79 h 160"/>
              <a:gd name="T50" fmla="*/ 51 w 146"/>
              <a:gd name="T51" fmla="*/ 89 h 160"/>
              <a:gd name="T52" fmla="*/ 73 w 146"/>
              <a:gd name="T53" fmla="*/ 95 h 160"/>
              <a:gd name="T54" fmla="*/ 67 w 146"/>
              <a:gd name="T55" fmla="*/ 76 h 160"/>
              <a:gd name="T56" fmla="*/ 90 w 146"/>
              <a:gd name="T57" fmla="*/ 103 h 160"/>
              <a:gd name="T58" fmla="*/ 77 w 146"/>
              <a:gd name="T59" fmla="*/ 118 h 160"/>
              <a:gd name="T60" fmla="*/ 67 w 146"/>
              <a:gd name="T61" fmla="*/ 107 h 160"/>
              <a:gd name="T62" fmla="*/ 73 w 146"/>
              <a:gd name="T63" fmla="*/ 113 h 160"/>
              <a:gd name="T64" fmla="*/ 73 w 146"/>
              <a:gd name="T65" fmla="*/ 83 h 160"/>
              <a:gd name="T66" fmla="*/ 67 w 146"/>
              <a:gd name="T67" fmla="*/ 89 h 160"/>
              <a:gd name="T68" fmla="*/ 68 w 146"/>
              <a:gd name="T69" fmla="*/ 118 h 160"/>
              <a:gd name="T70" fmla="*/ 55 w 146"/>
              <a:gd name="T71" fmla="*/ 104 h 160"/>
              <a:gd name="T72" fmla="*/ 47 w 146"/>
              <a:gd name="T73" fmla="*/ 115 h 160"/>
              <a:gd name="T74" fmla="*/ 67 w 146"/>
              <a:gd name="T75" fmla="*/ 154 h 160"/>
              <a:gd name="T76" fmla="*/ 70 w 146"/>
              <a:gd name="T77" fmla="*/ 144 h 160"/>
              <a:gd name="T78" fmla="*/ 73 w 146"/>
              <a:gd name="T79" fmla="*/ 121 h 160"/>
              <a:gd name="T80" fmla="*/ 73 w 146"/>
              <a:gd name="T81" fmla="*/ 152 h 160"/>
              <a:gd name="T82" fmla="*/ 92 w 146"/>
              <a:gd name="T83" fmla="*/ 135 h 160"/>
              <a:gd name="T84" fmla="*/ 139 w 146"/>
              <a:gd name="T85" fmla="*/ 154 h 160"/>
              <a:gd name="T86" fmla="*/ 117 w 146"/>
              <a:gd name="T87" fmla="*/ 132 h 160"/>
              <a:gd name="T88" fmla="*/ 128 w 146"/>
              <a:gd name="T89" fmla="*/ 1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6" h="160">
                <a:moveTo>
                  <a:pt x="107" y="123"/>
                </a:moveTo>
                <a:cubicBezTo>
                  <a:pt x="106" y="123"/>
                  <a:pt x="105" y="125"/>
                  <a:pt x="105" y="128"/>
                </a:cubicBezTo>
                <a:cubicBezTo>
                  <a:pt x="105" y="129"/>
                  <a:pt x="106" y="131"/>
                  <a:pt x="107" y="131"/>
                </a:cubicBezTo>
                <a:cubicBezTo>
                  <a:pt x="110" y="131"/>
                  <a:pt x="111" y="129"/>
                  <a:pt x="111" y="128"/>
                </a:cubicBezTo>
                <a:cubicBezTo>
                  <a:pt x="111" y="125"/>
                  <a:pt x="110" y="123"/>
                  <a:pt x="107" y="123"/>
                </a:cubicBezTo>
                <a:close/>
                <a:moveTo>
                  <a:pt x="116" y="114"/>
                </a:moveTo>
                <a:cubicBezTo>
                  <a:pt x="101" y="109"/>
                  <a:pt x="101" y="109"/>
                  <a:pt x="101" y="109"/>
                </a:cubicBezTo>
                <a:cubicBezTo>
                  <a:pt x="95" y="98"/>
                  <a:pt x="95" y="98"/>
                  <a:pt x="95" y="98"/>
                </a:cubicBezTo>
                <a:cubicBezTo>
                  <a:pt x="100" y="93"/>
                  <a:pt x="104" y="86"/>
                  <a:pt x="105" y="80"/>
                </a:cubicBezTo>
                <a:cubicBezTo>
                  <a:pt x="105" y="76"/>
                  <a:pt x="105" y="76"/>
                  <a:pt x="105" y="76"/>
                </a:cubicBezTo>
                <a:cubicBezTo>
                  <a:pt x="111" y="76"/>
                  <a:pt x="111" y="76"/>
                  <a:pt x="111" y="76"/>
                </a:cubicBezTo>
                <a:cubicBezTo>
                  <a:pt x="116" y="76"/>
                  <a:pt x="121" y="72"/>
                  <a:pt x="121" y="67"/>
                </a:cubicBezTo>
                <a:cubicBezTo>
                  <a:pt x="121" y="46"/>
                  <a:pt x="121" y="46"/>
                  <a:pt x="121" y="46"/>
                </a:cubicBezTo>
                <a:cubicBezTo>
                  <a:pt x="121" y="21"/>
                  <a:pt x="99" y="0"/>
                  <a:pt x="73" y="0"/>
                </a:cubicBezTo>
                <a:cubicBezTo>
                  <a:pt x="48" y="0"/>
                  <a:pt x="26" y="21"/>
                  <a:pt x="26" y="46"/>
                </a:cubicBezTo>
                <a:cubicBezTo>
                  <a:pt x="26" y="67"/>
                  <a:pt x="26" y="67"/>
                  <a:pt x="26" y="67"/>
                </a:cubicBezTo>
                <a:cubicBezTo>
                  <a:pt x="26" y="70"/>
                  <a:pt x="28" y="74"/>
                  <a:pt x="32" y="75"/>
                </a:cubicBezTo>
                <a:cubicBezTo>
                  <a:pt x="32" y="79"/>
                  <a:pt x="32" y="79"/>
                  <a:pt x="32" y="79"/>
                </a:cubicBezTo>
                <a:cubicBezTo>
                  <a:pt x="32" y="84"/>
                  <a:pt x="37" y="89"/>
                  <a:pt x="42" y="89"/>
                </a:cubicBezTo>
                <a:cubicBezTo>
                  <a:pt x="44" y="89"/>
                  <a:pt x="44" y="89"/>
                  <a:pt x="44" y="89"/>
                </a:cubicBezTo>
                <a:cubicBezTo>
                  <a:pt x="47" y="91"/>
                  <a:pt x="48" y="95"/>
                  <a:pt x="50" y="97"/>
                </a:cubicBezTo>
                <a:cubicBezTo>
                  <a:pt x="50" y="97"/>
                  <a:pt x="51" y="97"/>
                  <a:pt x="51" y="98"/>
                </a:cubicBezTo>
                <a:cubicBezTo>
                  <a:pt x="45" y="109"/>
                  <a:pt x="45" y="109"/>
                  <a:pt x="45" y="109"/>
                </a:cubicBezTo>
                <a:cubicBezTo>
                  <a:pt x="31" y="114"/>
                  <a:pt x="31" y="114"/>
                  <a:pt x="31" y="114"/>
                </a:cubicBezTo>
                <a:cubicBezTo>
                  <a:pt x="14" y="120"/>
                  <a:pt x="0" y="138"/>
                  <a:pt x="0" y="158"/>
                </a:cubicBezTo>
                <a:cubicBezTo>
                  <a:pt x="0" y="159"/>
                  <a:pt x="3" y="160"/>
                  <a:pt x="4" y="160"/>
                </a:cubicBezTo>
                <a:cubicBezTo>
                  <a:pt x="143" y="160"/>
                  <a:pt x="143" y="160"/>
                  <a:pt x="143" y="160"/>
                </a:cubicBezTo>
                <a:cubicBezTo>
                  <a:pt x="144" y="160"/>
                  <a:pt x="146" y="159"/>
                  <a:pt x="146" y="158"/>
                </a:cubicBezTo>
                <a:cubicBezTo>
                  <a:pt x="146" y="138"/>
                  <a:pt x="133" y="120"/>
                  <a:pt x="116" y="114"/>
                </a:cubicBezTo>
                <a:close/>
                <a:moveTo>
                  <a:pt x="101" y="46"/>
                </a:moveTo>
                <a:cubicBezTo>
                  <a:pt x="98" y="46"/>
                  <a:pt x="98" y="46"/>
                  <a:pt x="98" y="46"/>
                </a:cubicBezTo>
                <a:cubicBezTo>
                  <a:pt x="87" y="45"/>
                  <a:pt x="77" y="40"/>
                  <a:pt x="70" y="32"/>
                </a:cubicBezTo>
                <a:cubicBezTo>
                  <a:pt x="68" y="32"/>
                  <a:pt x="68" y="32"/>
                  <a:pt x="67" y="32"/>
                </a:cubicBezTo>
                <a:cubicBezTo>
                  <a:pt x="59" y="32"/>
                  <a:pt x="50" y="35"/>
                  <a:pt x="45" y="41"/>
                </a:cubicBezTo>
                <a:cubicBezTo>
                  <a:pt x="47" y="29"/>
                  <a:pt x="58" y="18"/>
                  <a:pt x="71" y="18"/>
                </a:cubicBezTo>
                <a:cubicBezTo>
                  <a:pt x="76" y="18"/>
                  <a:pt x="76" y="18"/>
                  <a:pt x="76" y="18"/>
                </a:cubicBezTo>
                <a:cubicBezTo>
                  <a:pt x="90" y="18"/>
                  <a:pt x="101" y="30"/>
                  <a:pt x="101" y="44"/>
                </a:cubicBezTo>
                <a:cubicBezTo>
                  <a:pt x="101" y="45"/>
                  <a:pt x="101" y="46"/>
                  <a:pt x="101" y="46"/>
                </a:cubicBezTo>
                <a:close/>
                <a:moveTo>
                  <a:pt x="115" y="67"/>
                </a:moveTo>
                <a:cubicBezTo>
                  <a:pt x="115" y="68"/>
                  <a:pt x="113" y="69"/>
                  <a:pt x="111" y="69"/>
                </a:cubicBezTo>
                <a:cubicBezTo>
                  <a:pt x="106" y="69"/>
                  <a:pt x="106" y="69"/>
                  <a:pt x="106" y="69"/>
                </a:cubicBezTo>
                <a:cubicBezTo>
                  <a:pt x="107" y="63"/>
                  <a:pt x="107" y="57"/>
                  <a:pt x="107" y="51"/>
                </a:cubicBezTo>
                <a:cubicBezTo>
                  <a:pt x="107" y="50"/>
                  <a:pt x="107" y="50"/>
                  <a:pt x="107" y="50"/>
                </a:cubicBezTo>
                <a:cubicBezTo>
                  <a:pt x="115" y="50"/>
                  <a:pt x="115" y="50"/>
                  <a:pt x="115" y="50"/>
                </a:cubicBezTo>
                <a:lnTo>
                  <a:pt x="115" y="67"/>
                </a:lnTo>
                <a:close/>
                <a:moveTo>
                  <a:pt x="32" y="67"/>
                </a:moveTo>
                <a:cubicBezTo>
                  <a:pt x="32" y="50"/>
                  <a:pt x="32" y="50"/>
                  <a:pt x="32" y="50"/>
                </a:cubicBezTo>
                <a:cubicBezTo>
                  <a:pt x="39" y="50"/>
                  <a:pt x="39" y="50"/>
                  <a:pt x="39" y="50"/>
                </a:cubicBezTo>
                <a:cubicBezTo>
                  <a:pt x="39" y="51"/>
                  <a:pt x="39" y="51"/>
                  <a:pt x="39" y="51"/>
                </a:cubicBezTo>
                <a:cubicBezTo>
                  <a:pt x="39" y="57"/>
                  <a:pt x="39" y="63"/>
                  <a:pt x="41" y="69"/>
                </a:cubicBezTo>
                <a:cubicBezTo>
                  <a:pt x="36" y="69"/>
                  <a:pt x="36" y="69"/>
                  <a:pt x="36" y="69"/>
                </a:cubicBezTo>
                <a:cubicBezTo>
                  <a:pt x="34" y="69"/>
                  <a:pt x="32" y="68"/>
                  <a:pt x="32" y="67"/>
                </a:cubicBezTo>
                <a:close/>
                <a:moveTo>
                  <a:pt x="42" y="83"/>
                </a:moveTo>
                <a:cubicBezTo>
                  <a:pt x="41" y="83"/>
                  <a:pt x="39" y="81"/>
                  <a:pt x="39" y="79"/>
                </a:cubicBezTo>
                <a:cubicBezTo>
                  <a:pt x="39" y="76"/>
                  <a:pt x="39" y="76"/>
                  <a:pt x="39" y="76"/>
                </a:cubicBezTo>
                <a:cubicBezTo>
                  <a:pt x="42" y="76"/>
                  <a:pt x="42" y="76"/>
                  <a:pt x="42" y="76"/>
                </a:cubicBezTo>
                <a:cubicBezTo>
                  <a:pt x="42" y="80"/>
                  <a:pt x="42" y="80"/>
                  <a:pt x="42" y="80"/>
                </a:cubicBezTo>
                <a:cubicBezTo>
                  <a:pt x="42" y="80"/>
                  <a:pt x="42" y="81"/>
                  <a:pt x="43" y="83"/>
                </a:cubicBezTo>
                <a:lnTo>
                  <a:pt x="42" y="83"/>
                </a:lnTo>
                <a:close/>
                <a:moveTo>
                  <a:pt x="39" y="44"/>
                </a:moveTo>
                <a:cubicBezTo>
                  <a:pt x="32" y="44"/>
                  <a:pt x="32" y="44"/>
                  <a:pt x="32" y="44"/>
                </a:cubicBezTo>
                <a:cubicBezTo>
                  <a:pt x="34" y="23"/>
                  <a:pt x="51" y="6"/>
                  <a:pt x="73" y="6"/>
                </a:cubicBezTo>
                <a:cubicBezTo>
                  <a:pt x="95" y="6"/>
                  <a:pt x="112" y="23"/>
                  <a:pt x="115" y="44"/>
                </a:cubicBezTo>
                <a:cubicBezTo>
                  <a:pt x="107" y="44"/>
                  <a:pt x="107" y="44"/>
                  <a:pt x="107" y="44"/>
                </a:cubicBezTo>
                <a:cubicBezTo>
                  <a:pt x="107" y="27"/>
                  <a:pt x="94" y="12"/>
                  <a:pt x="76" y="12"/>
                </a:cubicBezTo>
                <a:cubicBezTo>
                  <a:pt x="71" y="12"/>
                  <a:pt x="71" y="12"/>
                  <a:pt x="71" y="12"/>
                </a:cubicBezTo>
                <a:cubicBezTo>
                  <a:pt x="53" y="12"/>
                  <a:pt x="39" y="27"/>
                  <a:pt x="39" y="44"/>
                </a:cubicBezTo>
                <a:close/>
                <a:moveTo>
                  <a:pt x="49" y="83"/>
                </a:moveTo>
                <a:cubicBezTo>
                  <a:pt x="48" y="76"/>
                  <a:pt x="45" y="62"/>
                  <a:pt x="45" y="52"/>
                </a:cubicBezTo>
                <a:cubicBezTo>
                  <a:pt x="49" y="46"/>
                  <a:pt x="49" y="46"/>
                  <a:pt x="49" y="46"/>
                </a:cubicBezTo>
                <a:cubicBezTo>
                  <a:pt x="54" y="41"/>
                  <a:pt x="60" y="38"/>
                  <a:pt x="66" y="38"/>
                </a:cubicBezTo>
                <a:cubicBezTo>
                  <a:pt x="75" y="45"/>
                  <a:pt x="85" y="51"/>
                  <a:pt x="96" y="52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60"/>
                  <a:pt x="100" y="66"/>
                  <a:pt x="100" y="72"/>
                </a:cubicBezTo>
                <a:cubicBezTo>
                  <a:pt x="99" y="74"/>
                  <a:pt x="99" y="75"/>
                  <a:pt x="99" y="79"/>
                </a:cubicBezTo>
                <a:cubicBezTo>
                  <a:pt x="96" y="89"/>
                  <a:pt x="89" y="98"/>
                  <a:pt x="79" y="101"/>
                </a:cubicBezTo>
                <a:cubicBezTo>
                  <a:pt x="76" y="102"/>
                  <a:pt x="71" y="102"/>
                  <a:pt x="67" y="101"/>
                </a:cubicBezTo>
                <a:cubicBezTo>
                  <a:pt x="61" y="98"/>
                  <a:pt x="55" y="95"/>
                  <a:pt x="51" y="89"/>
                </a:cubicBezTo>
                <a:cubicBezTo>
                  <a:pt x="59" y="89"/>
                  <a:pt x="59" y="89"/>
                  <a:pt x="59" y="89"/>
                </a:cubicBezTo>
                <a:cubicBezTo>
                  <a:pt x="60" y="92"/>
                  <a:pt x="62" y="95"/>
                  <a:pt x="67" y="95"/>
                </a:cubicBezTo>
                <a:cubicBezTo>
                  <a:pt x="73" y="95"/>
                  <a:pt x="73" y="95"/>
                  <a:pt x="73" y="95"/>
                </a:cubicBezTo>
                <a:cubicBezTo>
                  <a:pt x="78" y="95"/>
                  <a:pt x="83" y="91"/>
                  <a:pt x="83" y="85"/>
                </a:cubicBezTo>
                <a:cubicBezTo>
                  <a:pt x="83" y="80"/>
                  <a:pt x="78" y="76"/>
                  <a:pt x="73" y="76"/>
                </a:cubicBezTo>
                <a:cubicBezTo>
                  <a:pt x="67" y="76"/>
                  <a:pt x="67" y="76"/>
                  <a:pt x="67" y="76"/>
                </a:cubicBezTo>
                <a:cubicBezTo>
                  <a:pt x="62" y="76"/>
                  <a:pt x="60" y="79"/>
                  <a:pt x="59" y="83"/>
                </a:cubicBezTo>
                <a:lnTo>
                  <a:pt x="49" y="83"/>
                </a:lnTo>
                <a:close/>
                <a:moveTo>
                  <a:pt x="90" y="103"/>
                </a:moveTo>
                <a:cubicBezTo>
                  <a:pt x="95" y="112"/>
                  <a:pt x="95" y="112"/>
                  <a:pt x="95" y="112"/>
                </a:cubicBezTo>
                <a:cubicBezTo>
                  <a:pt x="93" y="118"/>
                  <a:pt x="90" y="123"/>
                  <a:pt x="88" y="127"/>
                </a:cubicBezTo>
                <a:cubicBezTo>
                  <a:pt x="77" y="118"/>
                  <a:pt x="77" y="118"/>
                  <a:pt x="77" y="118"/>
                </a:cubicBezTo>
                <a:lnTo>
                  <a:pt x="90" y="103"/>
                </a:lnTo>
                <a:close/>
                <a:moveTo>
                  <a:pt x="73" y="113"/>
                </a:moveTo>
                <a:cubicBezTo>
                  <a:pt x="67" y="107"/>
                  <a:pt x="67" y="107"/>
                  <a:pt x="67" y="107"/>
                </a:cubicBezTo>
                <a:cubicBezTo>
                  <a:pt x="68" y="107"/>
                  <a:pt x="71" y="107"/>
                  <a:pt x="73" y="107"/>
                </a:cubicBezTo>
                <a:cubicBezTo>
                  <a:pt x="75" y="107"/>
                  <a:pt x="77" y="107"/>
                  <a:pt x="78" y="107"/>
                </a:cubicBezTo>
                <a:cubicBezTo>
                  <a:pt x="73" y="113"/>
                  <a:pt x="73" y="113"/>
                  <a:pt x="73" y="113"/>
                </a:cubicBezTo>
                <a:close/>
                <a:moveTo>
                  <a:pt x="64" y="85"/>
                </a:moveTo>
                <a:cubicBezTo>
                  <a:pt x="64" y="84"/>
                  <a:pt x="65" y="83"/>
                  <a:pt x="67" y="83"/>
                </a:cubicBezTo>
                <a:cubicBezTo>
                  <a:pt x="73" y="83"/>
                  <a:pt x="73" y="83"/>
                  <a:pt x="73" y="83"/>
                </a:cubicBezTo>
                <a:cubicBezTo>
                  <a:pt x="75" y="83"/>
                  <a:pt x="77" y="84"/>
                  <a:pt x="77" y="85"/>
                </a:cubicBezTo>
                <a:cubicBezTo>
                  <a:pt x="77" y="87"/>
                  <a:pt x="75" y="89"/>
                  <a:pt x="73" y="89"/>
                </a:cubicBezTo>
                <a:cubicBezTo>
                  <a:pt x="67" y="89"/>
                  <a:pt x="67" y="89"/>
                  <a:pt x="67" y="89"/>
                </a:cubicBezTo>
                <a:cubicBezTo>
                  <a:pt x="65" y="89"/>
                  <a:pt x="64" y="87"/>
                  <a:pt x="64" y="85"/>
                </a:cubicBezTo>
                <a:close/>
                <a:moveTo>
                  <a:pt x="55" y="104"/>
                </a:moveTo>
                <a:cubicBezTo>
                  <a:pt x="68" y="118"/>
                  <a:pt x="68" y="118"/>
                  <a:pt x="68" y="118"/>
                </a:cubicBezTo>
                <a:cubicBezTo>
                  <a:pt x="59" y="127"/>
                  <a:pt x="59" y="127"/>
                  <a:pt x="59" y="127"/>
                </a:cubicBezTo>
                <a:cubicBezTo>
                  <a:pt x="56" y="123"/>
                  <a:pt x="54" y="118"/>
                  <a:pt x="51" y="112"/>
                </a:cubicBezTo>
                <a:cubicBezTo>
                  <a:pt x="55" y="104"/>
                  <a:pt x="55" y="104"/>
                  <a:pt x="55" y="104"/>
                </a:cubicBezTo>
                <a:close/>
                <a:moveTo>
                  <a:pt x="8" y="154"/>
                </a:moveTo>
                <a:cubicBezTo>
                  <a:pt x="9" y="138"/>
                  <a:pt x="19" y="125"/>
                  <a:pt x="33" y="120"/>
                </a:cubicBezTo>
                <a:cubicBezTo>
                  <a:pt x="47" y="115"/>
                  <a:pt x="47" y="115"/>
                  <a:pt x="47" y="115"/>
                </a:cubicBezTo>
                <a:cubicBezTo>
                  <a:pt x="49" y="123"/>
                  <a:pt x="51" y="129"/>
                  <a:pt x="55" y="135"/>
                </a:cubicBezTo>
                <a:cubicBezTo>
                  <a:pt x="58" y="140"/>
                  <a:pt x="61" y="143"/>
                  <a:pt x="64" y="148"/>
                </a:cubicBezTo>
                <a:cubicBezTo>
                  <a:pt x="67" y="154"/>
                  <a:pt x="67" y="154"/>
                  <a:pt x="67" y="154"/>
                </a:cubicBezTo>
                <a:lnTo>
                  <a:pt x="8" y="154"/>
                </a:lnTo>
                <a:close/>
                <a:moveTo>
                  <a:pt x="73" y="152"/>
                </a:moveTo>
                <a:cubicBezTo>
                  <a:pt x="70" y="144"/>
                  <a:pt x="70" y="144"/>
                  <a:pt x="70" y="144"/>
                </a:cubicBezTo>
                <a:cubicBezTo>
                  <a:pt x="68" y="144"/>
                  <a:pt x="68" y="144"/>
                  <a:pt x="68" y="144"/>
                </a:cubicBezTo>
                <a:cubicBezTo>
                  <a:pt x="66" y="141"/>
                  <a:pt x="64" y="137"/>
                  <a:pt x="62" y="133"/>
                </a:cubicBezTo>
                <a:cubicBezTo>
                  <a:pt x="73" y="121"/>
                  <a:pt x="73" y="121"/>
                  <a:pt x="73" y="121"/>
                </a:cubicBezTo>
                <a:cubicBezTo>
                  <a:pt x="85" y="133"/>
                  <a:pt x="85" y="133"/>
                  <a:pt x="85" y="133"/>
                </a:cubicBezTo>
                <a:cubicBezTo>
                  <a:pt x="83" y="137"/>
                  <a:pt x="81" y="141"/>
                  <a:pt x="78" y="144"/>
                </a:cubicBezTo>
                <a:cubicBezTo>
                  <a:pt x="78" y="144"/>
                  <a:pt x="78" y="144"/>
                  <a:pt x="73" y="152"/>
                </a:cubicBezTo>
                <a:close/>
                <a:moveTo>
                  <a:pt x="79" y="154"/>
                </a:moveTo>
                <a:cubicBezTo>
                  <a:pt x="83" y="148"/>
                  <a:pt x="83" y="148"/>
                  <a:pt x="83" y="148"/>
                </a:cubicBezTo>
                <a:cubicBezTo>
                  <a:pt x="85" y="143"/>
                  <a:pt x="89" y="140"/>
                  <a:pt x="92" y="135"/>
                </a:cubicBezTo>
                <a:cubicBezTo>
                  <a:pt x="95" y="129"/>
                  <a:pt x="98" y="123"/>
                  <a:pt x="100" y="115"/>
                </a:cubicBezTo>
                <a:cubicBezTo>
                  <a:pt x="113" y="120"/>
                  <a:pt x="113" y="120"/>
                  <a:pt x="113" y="120"/>
                </a:cubicBezTo>
                <a:cubicBezTo>
                  <a:pt x="128" y="125"/>
                  <a:pt x="138" y="138"/>
                  <a:pt x="139" y="154"/>
                </a:cubicBezTo>
                <a:lnTo>
                  <a:pt x="79" y="154"/>
                </a:lnTo>
                <a:close/>
                <a:moveTo>
                  <a:pt x="121" y="132"/>
                </a:moveTo>
                <a:cubicBezTo>
                  <a:pt x="120" y="131"/>
                  <a:pt x="117" y="131"/>
                  <a:pt x="117" y="132"/>
                </a:cubicBezTo>
                <a:cubicBezTo>
                  <a:pt x="116" y="133"/>
                  <a:pt x="116" y="135"/>
                  <a:pt x="117" y="136"/>
                </a:cubicBezTo>
                <a:cubicBezTo>
                  <a:pt x="120" y="139"/>
                  <a:pt x="122" y="141"/>
                  <a:pt x="125" y="144"/>
                </a:cubicBezTo>
                <a:cubicBezTo>
                  <a:pt x="126" y="145"/>
                  <a:pt x="127" y="147"/>
                  <a:pt x="128" y="145"/>
                </a:cubicBezTo>
                <a:cubicBezTo>
                  <a:pt x="131" y="144"/>
                  <a:pt x="131" y="143"/>
                  <a:pt x="130" y="142"/>
                </a:cubicBezTo>
                <a:cubicBezTo>
                  <a:pt x="128" y="137"/>
                  <a:pt x="125" y="134"/>
                  <a:pt x="121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778556A4-CEDD-59D8-10DD-5CF6C924021D}"/>
              </a:ext>
            </a:extLst>
          </p:cNvPr>
          <p:cNvSpPr>
            <a:spLocks noEditPoints="1"/>
          </p:cNvSpPr>
          <p:nvPr/>
        </p:nvSpPr>
        <p:spPr bwMode="auto">
          <a:xfrm>
            <a:off x="7334251" y="5229225"/>
            <a:ext cx="261938" cy="254000"/>
          </a:xfrm>
          <a:custGeom>
            <a:avLst/>
            <a:gdLst>
              <a:gd name="T0" fmla="*/ 34 w 165"/>
              <a:gd name="T1" fmla="*/ 0 h 160"/>
              <a:gd name="T2" fmla="*/ 29 w 165"/>
              <a:gd name="T3" fmla="*/ 113 h 160"/>
              <a:gd name="T4" fmla="*/ 34 w 165"/>
              <a:gd name="T5" fmla="*/ 113 h 160"/>
              <a:gd name="T6" fmla="*/ 34 w 165"/>
              <a:gd name="T7" fmla="*/ 5 h 160"/>
              <a:gd name="T8" fmla="*/ 138 w 165"/>
              <a:gd name="T9" fmla="*/ 0 h 160"/>
              <a:gd name="T10" fmla="*/ 159 w 165"/>
              <a:gd name="T11" fmla="*/ 56 h 160"/>
              <a:gd name="T12" fmla="*/ 138 w 165"/>
              <a:gd name="T13" fmla="*/ 113 h 160"/>
              <a:gd name="T14" fmla="*/ 142 w 165"/>
              <a:gd name="T15" fmla="*/ 113 h 160"/>
              <a:gd name="T16" fmla="*/ 142 w 165"/>
              <a:gd name="T17" fmla="*/ 0 h 160"/>
              <a:gd name="T18" fmla="*/ 45 w 165"/>
              <a:gd name="T19" fmla="*/ 13 h 160"/>
              <a:gd name="T20" fmla="*/ 42 w 165"/>
              <a:gd name="T21" fmla="*/ 100 h 160"/>
              <a:gd name="T22" fmla="*/ 45 w 165"/>
              <a:gd name="T23" fmla="*/ 100 h 160"/>
              <a:gd name="T24" fmla="*/ 45 w 165"/>
              <a:gd name="T25" fmla="*/ 16 h 160"/>
              <a:gd name="T26" fmla="*/ 127 w 165"/>
              <a:gd name="T27" fmla="*/ 13 h 160"/>
              <a:gd name="T28" fmla="*/ 127 w 165"/>
              <a:gd name="T29" fmla="*/ 97 h 160"/>
              <a:gd name="T30" fmla="*/ 128 w 165"/>
              <a:gd name="T31" fmla="*/ 102 h 160"/>
              <a:gd name="T32" fmla="*/ 131 w 165"/>
              <a:gd name="T33" fmla="*/ 13 h 160"/>
              <a:gd name="T34" fmla="*/ 54 w 165"/>
              <a:gd name="T35" fmla="*/ 23 h 160"/>
              <a:gd name="T36" fmla="*/ 54 w 165"/>
              <a:gd name="T37" fmla="*/ 89 h 160"/>
              <a:gd name="T38" fmla="*/ 58 w 165"/>
              <a:gd name="T39" fmla="*/ 89 h 160"/>
              <a:gd name="T40" fmla="*/ 58 w 165"/>
              <a:gd name="T41" fmla="*/ 28 h 160"/>
              <a:gd name="T42" fmla="*/ 119 w 165"/>
              <a:gd name="T43" fmla="*/ 23 h 160"/>
              <a:gd name="T44" fmla="*/ 114 w 165"/>
              <a:gd name="T45" fmla="*/ 28 h 160"/>
              <a:gd name="T46" fmla="*/ 114 w 165"/>
              <a:gd name="T47" fmla="*/ 89 h 160"/>
              <a:gd name="T48" fmla="*/ 119 w 165"/>
              <a:gd name="T49" fmla="*/ 89 h 160"/>
              <a:gd name="T50" fmla="*/ 119 w 165"/>
              <a:gd name="T51" fmla="*/ 23 h 160"/>
              <a:gd name="T52" fmla="*/ 68 w 165"/>
              <a:gd name="T53" fmla="*/ 58 h 160"/>
              <a:gd name="T54" fmla="*/ 83 w 165"/>
              <a:gd name="T55" fmla="*/ 158 h 160"/>
              <a:gd name="T56" fmla="*/ 89 w 165"/>
              <a:gd name="T57" fmla="*/ 158 h 160"/>
              <a:gd name="T58" fmla="*/ 104 w 165"/>
              <a:gd name="T59" fmla="*/ 58 h 160"/>
              <a:gd name="T60" fmla="*/ 87 w 165"/>
              <a:gd name="T61" fmla="*/ 71 h 160"/>
              <a:gd name="T62" fmla="*/ 87 w 165"/>
              <a:gd name="T63" fmla="*/ 44 h 160"/>
              <a:gd name="T64" fmla="*/ 87 w 165"/>
              <a:gd name="T65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5" h="160">
                <a:moveTo>
                  <a:pt x="34" y="5"/>
                </a:moveTo>
                <a:cubicBezTo>
                  <a:pt x="35" y="4"/>
                  <a:pt x="35" y="1"/>
                  <a:pt x="34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0" y="32"/>
                  <a:pt x="0" y="81"/>
                  <a:pt x="29" y="113"/>
                </a:cubicBezTo>
                <a:cubicBezTo>
                  <a:pt x="31" y="113"/>
                  <a:pt x="31" y="113"/>
                  <a:pt x="32" y="113"/>
                </a:cubicBezTo>
                <a:cubicBezTo>
                  <a:pt x="33" y="113"/>
                  <a:pt x="33" y="113"/>
                  <a:pt x="34" y="113"/>
                </a:cubicBezTo>
                <a:cubicBezTo>
                  <a:pt x="35" y="112"/>
                  <a:pt x="35" y="109"/>
                  <a:pt x="34" y="108"/>
                </a:cubicBezTo>
                <a:cubicBezTo>
                  <a:pt x="6" y="80"/>
                  <a:pt x="6" y="33"/>
                  <a:pt x="34" y="5"/>
                </a:cubicBezTo>
                <a:close/>
                <a:moveTo>
                  <a:pt x="142" y="0"/>
                </a:moveTo>
                <a:cubicBezTo>
                  <a:pt x="138" y="0"/>
                  <a:pt x="138" y="0"/>
                  <a:pt x="138" y="0"/>
                </a:cubicBezTo>
                <a:cubicBezTo>
                  <a:pt x="138" y="5"/>
                  <a:pt x="138" y="5"/>
                  <a:pt x="138" y="5"/>
                </a:cubicBezTo>
                <a:cubicBezTo>
                  <a:pt x="152" y="18"/>
                  <a:pt x="159" y="37"/>
                  <a:pt x="159" y="56"/>
                </a:cubicBezTo>
                <a:cubicBezTo>
                  <a:pt x="159" y="76"/>
                  <a:pt x="152" y="95"/>
                  <a:pt x="138" y="108"/>
                </a:cubicBezTo>
                <a:cubicBezTo>
                  <a:pt x="138" y="113"/>
                  <a:pt x="138" y="113"/>
                  <a:pt x="138" y="113"/>
                </a:cubicBezTo>
                <a:cubicBezTo>
                  <a:pt x="139" y="113"/>
                  <a:pt x="139" y="113"/>
                  <a:pt x="140" y="113"/>
                </a:cubicBezTo>
                <a:cubicBezTo>
                  <a:pt x="141" y="113"/>
                  <a:pt x="141" y="113"/>
                  <a:pt x="142" y="113"/>
                </a:cubicBezTo>
                <a:cubicBezTo>
                  <a:pt x="157" y="97"/>
                  <a:pt x="165" y="78"/>
                  <a:pt x="165" y="56"/>
                </a:cubicBezTo>
                <a:cubicBezTo>
                  <a:pt x="165" y="35"/>
                  <a:pt x="157" y="16"/>
                  <a:pt x="142" y="0"/>
                </a:cubicBezTo>
                <a:close/>
                <a:moveTo>
                  <a:pt x="45" y="16"/>
                </a:moveTo>
                <a:cubicBezTo>
                  <a:pt x="46" y="15"/>
                  <a:pt x="46" y="14"/>
                  <a:pt x="45" y="13"/>
                </a:cubicBezTo>
                <a:cubicBezTo>
                  <a:pt x="44" y="11"/>
                  <a:pt x="43" y="11"/>
                  <a:pt x="42" y="13"/>
                </a:cubicBezTo>
                <a:cubicBezTo>
                  <a:pt x="17" y="37"/>
                  <a:pt x="17" y="76"/>
                  <a:pt x="42" y="100"/>
                </a:cubicBezTo>
                <a:cubicBezTo>
                  <a:pt x="42" y="100"/>
                  <a:pt x="43" y="102"/>
                  <a:pt x="44" y="102"/>
                </a:cubicBezTo>
                <a:cubicBezTo>
                  <a:pt x="45" y="100"/>
                  <a:pt x="45" y="100"/>
                  <a:pt x="45" y="100"/>
                </a:cubicBezTo>
                <a:cubicBezTo>
                  <a:pt x="46" y="99"/>
                  <a:pt x="46" y="98"/>
                  <a:pt x="45" y="97"/>
                </a:cubicBezTo>
                <a:cubicBezTo>
                  <a:pt x="23" y="74"/>
                  <a:pt x="23" y="39"/>
                  <a:pt x="45" y="16"/>
                </a:cubicBezTo>
                <a:close/>
                <a:moveTo>
                  <a:pt x="131" y="13"/>
                </a:moveTo>
                <a:cubicBezTo>
                  <a:pt x="129" y="11"/>
                  <a:pt x="128" y="11"/>
                  <a:pt x="127" y="13"/>
                </a:cubicBezTo>
                <a:cubicBezTo>
                  <a:pt x="126" y="14"/>
                  <a:pt x="126" y="15"/>
                  <a:pt x="127" y="16"/>
                </a:cubicBezTo>
                <a:cubicBezTo>
                  <a:pt x="149" y="39"/>
                  <a:pt x="149" y="74"/>
                  <a:pt x="127" y="97"/>
                </a:cubicBezTo>
                <a:cubicBezTo>
                  <a:pt x="126" y="98"/>
                  <a:pt x="126" y="99"/>
                  <a:pt x="127" y="100"/>
                </a:cubicBezTo>
                <a:cubicBezTo>
                  <a:pt x="128" y="102"/>
                  <a:pt x="128" y="102"/>
                  <a:pt x="128" y="102"/>
                </a:cubicBezTo>
                <a:cubicBezTo>
                  <a:pt x="129" y="102"/>
                  <a:pt x="131" y="100"/>
                  <a:pt x="131" y="100"/>
                </a:cubicBezTo>
                <a:cubicBezTo>
                  <a:pt x="155" y="76"/>
                  <a:pt x="155" y="37"/>
                  <a:pt x="131" y="13"/>
                </a:cubicBezTo>
                <a:close/>
                <a:moveTo>
                  <a:pt x="58" y="23"/>
                </a:moveTo>
                <a:cubicBezTo>
                  <a:pt x="57" y="23"/>
                  <a:pt x="54" y="23"/>
                  <a:pt x="54" y="23"/>
                </a:cubicBezTo>
                <a:cubicBezTo>
                  <a:pt x="44" y="33"/>
                  <a:pt x="39" y="44"/>
                  <a:pt x="39" y="56"/>
                </a:cubicBezTo>
                <a:cubicBezTo>
                  <a:pt x="39" y="70"/>
                  <a:pt x="44" y="81"/>
                  <a:pt x="54" y="89"/>
                </a:cubicBezTo>
                <a:cubicBezTo>
                  <a:pt x="54" y="91"/>
                  <a:pt x="55" y="91"/>
                  <a:pt x="55" y="91"/>
                </a:cubicBezTo>
                <a:cubicBezTo>
                  <a:pt x="57" y="91"/>
                  <a:pt x="57" y="91"/>
                  <a:pt x="58" y="89"/>
                </a:cubicBezTo>
                <a:cubicBezTo>
                  <a:pt x="59" y="89"/>
                  <a:pt x="59" y="87"/>
                  <a:pt x="58" y="86"/>
                </a:cubicBezTo>
                <a:cubicBezTo>
                  <a:pt x="42" y="70"/>
                  <a:pt x="42" y="44"/>
                  <a:pt x="58" y="28"/>
                </a:cubicBezTo>
                <a:cubicBezTo>
                  <a:pt x="59" y="27"/>
                  <a:pt x="59" y="24"/>
                  <a:pt x="58" y="23"/>
                </a:cubicBezTo>
                <a:close/>
                <a:moveTo>
                  <a:pt x="119" y="23"/>
                </a:moveTo>
                <a:cubicBezTo>
                  <a:pt x="114" y="23"/>
                  <a:pt x="114" y="23"/>
                  <a:pt x="114" y="23"/>
                </a:cubicBezTo>
                <a:cubicBezTo>
                  <a:pt x="113" y="24"/>
                  <a:pt x="113" y="27"/>
                  <a:pt x="114" y="28"/>
                </a:cubicBezTo>
                <a:cubicBezTo>
                  <a:pt x="130" y="44"/>
                  <a:pt x="130" y="70"/>
                  <a:pt x="114" y="86"/>
                </a:cubicBezTo>
                <a:cubicBezTo>
                  <a:pt x="113" y="87"/>
                  <a:pt x="113" y="89"/>
                  <a:pt x="114" y="89"/>
                </a:cubicBezTo>
                <a:cubicBezTo>
                  <a:pt x="115" y="91"/>
                  <a:pt x="115" y="91"/>
                  <a:pt x="117" y="91"/>
                </a:cubicBezTo>
                <a:cubicBezTo>
                  <a:pt x="118" y="91"/>
                  <a:pt x="118" y="91"/>
                  <a:pt x="119" y="89"/>
                </a:cubicBezTo>
                <a:cubicBezTo>
                  <a:pt x="128" y="81"/>
                  <a:pt x="133" y="70"/>
                  <a:pt x="133" y="56"/>
                </a:cubicBezTo>
                <a:cubicBezTo>
                  <a:pt x="133" y="44"/>
                  <a:pt x="128" y="33"/>
                  <a:pt x="119" y="23"/>
                </a:cubicBezTo>
                <a:close/>
                <a:moveTo>
                  <a:pt x="87" y="38"/>
                </a:moveTo>
                <a:cubicBezTo>
                  <a:pt x="76" y="38"/>
                  <a:pt x="68" y="47"/>
                  <a:pt x="68" y="58"/>
                </a:cubicBezTo>
                <a:cubicBezTo>
                  <a:pt x="68" y="67"/>
                  <a:pt x="75" y="74"/>
                  <a:pt x="83" y="76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9"/>
                  <a:pt x="84" y="160"/>
                  <a:pt x="87" y="160"/>
                </a:cubicBezTo>
                <a:cubicBezTo>
                  <a:pt x="88" y="160"/>
                  <a:pt x="89" y="159"/>
                  <a:pt x="89" y="158"/>
                </a:cubicBezTo>
                <a:cubicBezTo>
                  <a:pt x="89" y="76"/>
                  <a:pt x="89" y="76"/>
                  <a:pt x="89" y="76"/>
                </a:cubicBezTo>
                <a:cubicBezTo>
                  <a:pt x="97" y="74"/>
                  <a:pt x="104" y="67"/>
                  <a:pt x="104" y="58"/>
                </a:cubicBezTo>
                <a:cubicBezTo>
                  <a:pt x="104" y="47"/>
                  <a:pt x="96" y="38"/>
                  <a:pt x="87" y="38"/>
                </a:cubicBezTo>
                <a:close/>
                <a:moveTo>
                  <a:pt x="87" y="71"/>
                </a:moveTo>
                <a:cubicBezTo>
                  <a:pt x="78" y="71"/>
                  <a:pt x="73" y="65"/>
                  <a:pt x="73" y="58"/>
                </a:cubicBezTo>
                <a:cubicBezTo>
                  <a:pt x="73" y="50"/>
                  <a:pt x="78" y="44"/>
                  <a:pt x="87" y="44"/>
                </a:cubicBezTo>
                <a:cubicBezTo>
                  <a:pt x="94" y="44"/>
                  <a:pt x="100" y="50"/>
                  <a:pt x="100" y="58"/>
                </a:cubicBezTo>
                <a:cubicBezTo>
                  <a:pt x="100" y="65"/>
                  <a:pt x="94" y="71"/>
                  <a:pt x="87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F276303D-896A-D11A-31FD-A8D553161468}"/>
              </a:ext>
            </a:extLst>
          </p:cNvPr>
          <p:cNvSpPr>
            <a:spLocks noEditPoints="1"/>
          </p:cNvSpPr>
          <p:nvPr/>
        </p:nvSpPr>
        <p:spPr bwMode="auto">
          <a:xfrm>
            <a:off x="6819901" y="5229225"/>
            <a:ext cx="200025" cy="254000"/>
          </a:xfrm>
          <a:custGeom>
            <a:avLst/>
            <a:gdLst>
              <a:gd name="T0" fmla="*/ 9 w 126"/>
              <a:gd name="T1" fmla="*/ 0 h 160"/>
              <a:gd name="T2" fmla="*/ 0 w 126"/>
              <a:gd name="T3" fmla="*/ 153 h 160"/>
              <a:gd name="T4" fmla="*/ 119 w 126"/>
              <a:gd name="T5" fmla="*/ 160 h 160"/>
              <a:gd name="T6" fmla="*/ 126 w 126"/>
              <a:gd name="T7" fmla="*/ 8 h 160"/>
              <a:gd name="T8" fmla="*/ 121 w 126"/>
              <a:gd name="T9" fmla="*/ 153 h 160"/>
              <a:gd name="T10" fmla="*/ 9 w 126"/>
              <a:gd name="T11" fmla="*/ 155 h 160"/>
              <a:gd name="T12" fmla="*/ 6 w 126"/>
              <a:gd name="T13" fmla="*/ 8 h 160"/>
              <a:gd name="T14" fmla="*/ 119 w 126"/>
              <a:gd name="T15" fmla="*/ 5 h 160"/>
              <a:gd name="T16" fmla="*/ 121 w 126"/>
              <a:gd name="T17" fmla="*/ 153 h 160"/>
              <a:gd name="T18" fmla="*/ 44 w 126"/>
              <a:gd name="T19" fmla="*/ 146 h 160"/>
              <a:gd name="T20" fmla="*/ 14 w 126"/>
              <a:gd name="T21" fmla="*/ 117 h 160"/>
              <a:gd name="T22" fmla="*/ 20 w 126"/>
              <a:gd name="T23" fmla="*/ 122 h 160"/>
              <a:gd name="T24" fmla="*/ 38 w 126"/>
              <a:gd name="T25" fmla="*/ 141 h 160"/>
              <a:gd name="T26" fmla="*/ 20 w 126"/>
              <a:gd name="T27" fmla="*/ 122 h 160"/>
              <a:gd name="T28" fmla="*/ 78 w 126"/>
              <a:gd name="T29" fmla="*/ 146 h 160"/>
              <a:gd name="T30" fmla="*/ 49 w 126"/>
              <a:gd name="T31" fmla="*/ 117 h 160"/>
              <a:gd name="T32" fmla="*/ 54 w 126"/>
              <a:gd name="T33" fmla="*/ 122 h 160"/>
              <a:gd name="T34" fmla="*/ 73 w 126"/>
              <a:gd name="T35" fmla="*/ 141 h 160"/>
              <a:gd name="T36" fmla="*/ 54 w 126"/>
              <a:gd name="T37" fmla="*/ 122 h 160"/>
              <a:gd name="T38" fmla="*/ 114 w 126"/>
              <a:gd name="T39" fmla="*/ 146 h 160"/>
              <a:gd name="T40" fmla="*/ 84 w 126"/>
              <a:gd name="T41" fmla="*/ 83 h 160"/>
              <a:gd name="T42" fmla="*/ 88 w 126"/>
              <a:gd name="T43" fmla="*/ 88 h 160"/>
              <a:gd name="T44" fmla="*/ 109 w 126"/>
              <a:gd name="T45" fmla="*/ 141 h 160"/>
              <a:gd name="T46" fmla="*/ 88 w 126"/>
              <a:gd name="T47" fmla="*/ 88 h 160"/>
              <a:gd name="T48" fmla="*/ 44 w 126"/>
              <a:gd name="T49" fmla="*/ 113 h 160"/>
              <a:gd name="T50" fmla="*/ 14 w 126"/>
              <a:gd name="T51" fmla="*/ 83 h 160"/>
              <a:gd name="T52" fmla="*/ 20 w 126"/>
              <a:gd name="T53" fmla="*/ 88 h 160"/>
              <a:gd name="T54" fmla="*/ 38 w 126"/>
              <a:gd name="T55" fmla="*/ 107 h 160"/>
              <a:gd name="T56" fmla="*/ 20 w 126"/>
              <a:gd name="T57" fmla="*/ 88 h 160"/>
              <a:gd name="T58" fmla="*/ 78 w 126"/>
              <a:gd name="T59" fmla="*/ 113 h 160"/>
              <a:gd name="T60" fmla="*/ 49 w 126"/>
              <a:gd name="T61" fmla="*/ 83 h 160"/>
              <a:gd name="T62" fmla="*/ 54 w 126"/>
              <a:gd name="T63" fmla="*/ 88 h 160"/>
              <a:gd name="T64" fmla="*/ 73 w 126"/>
              <a:gd name="T65" fmla="*/ 107 h 160"/>
              <a:gd name="T66" fmla="*/ 54 w 126"/>
              <a:gd name="T67" fmla="*/ 88 h 160"/>
              <a:gd name="T68" fmla="*/ 44 w 126"/>
              <a:gd name="T69" fmla="*/ 78 h 160"/>
              <a:gd name="T70" fmla="*/ 14 w 126"/>
              <a:gd name="T71" fmla="*/ 49 h 160"/>
              <a:gd name="T72" fmla="*/ 20 w 126"/>
              <a:gd name="T73" fmla="*/ 53 h 160"/>
              <a:gd name="T74" fmla="*/ 38 w 126"/>
              <a:gd name="T75" fmla="*/ 72 h 160"/>
              <a:gd name="T76" fmla="*/ 20 w 126"/>
              <a:gd name="T77" fmla="*/ 53 h 160"/>
              <a:gd name="T78" fmla="*/ 78 w 126"/>
              <a:gd name="T79" fmla="*/ 78 h 160"/>
              <a:gd name="T80" fmla="*/ 49 w 126"/>
              <a:gd name="T81" fmla="*/ 49 h 160"/>
              <a:gd name="T82" fmla="*/ 54 w 126"/>
              <a:gd name="T83" fmla="*/ 53 h 160"/>
              <a:gd name="T84" fmla="*/ 73 w 126"/>
              <a:gd name="T85" fmla="*/ 72 h 160"/>
              <a:gd name="T86" fmla="*/ 54 w 126"/>
              <a:gd name="T87" fmla="*/ 53 h 160"/>
              <a:gd name="T88" fmla="*/ 114 w 126"/>
              <a:gd name="T89" fmla="*/ 78 h 160"/>
              <a:gd name="T90" fmla="*/ 84 w 126"/>
              <a:gd name="T91" fmla="*/ 49 h 160"/>
              <a:gd name="T92" fmla="*/ 88 w 126"/>
              <a:gd name="T93" fmla="*/ 53 h 160"/>
              <a:gd name="T94" fmla="*/ 109 w 126"/>
              <a:gd name="T95" fmla="*/ 72 h 160"/>
              <a:gd name="T96" fmla="*/ 88 w 126"/>
              <a:gd name="T97" fmla="*/ 53 h 160"/>
              <a:gd name="T98" fmla="*/ 114 w 126"/>
              <a:gd name="T99" fmla="*/ 40 h 160"/>
              <a:gd name="T100" fmla="*/ 14 w 126"/>
              <a:gd name="T101" fmla="*/ 14 h 160"/>
              <a:gd name="T102" fmla="*/ 20 w 126"/>
              <a:gd name="T103" fmla="*/ 19 h 160"/>
              <a:gd name="T104" fmla="*/ 109 w 126"/>
              <a:gd name="T105" fmla="*/ 34 h 160"/>
              <a:gd name="T106" fmla="*/ 20 w 126"/>
              <a:gd name="T107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26" h="160">
                <a:moveTo>
                  <a:pt x="119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4" y="160"/>
                  <a:pt x="9" y="160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23" y="160"/>
                  <a:pt x="126" y="157"/>
                  <a:pt x="126" y="153"/>
                </a:cubicBezTo>
                <a:cubicBezTo>
                  <a:pt x="126" y="8"/>
                  <a:pt x="126" y="8"/>
                  <a:pt x="126" y="8"/>
                </a:cubicBezTo>
                <a:cubicBezTo>
                  <a:pt x="126" y="4"/>
                  <a:pt x="123" y="0"/>
                  <a:pt x="119" y="0"/>
                </a:cubicBezTo>
                <a:close/>
                <a:moveTo>
                  <a:pt x="121" y="153"/>
                </a:moveTo>
                <a:cubicBezTo>
                  <a:pt x="121" y="154"/>
                  <a:pt x="120" y="155"/>
                  <a:pt x="119" y="155"/>
                </a:cubicBezTo>
                <a:cubicBezTo>
                  <a:pt x="9" y="155"/>
                  <a:pt x="9" y="155"/>
                  <a:pt x="9" y="155"/>
                </a:cubicBezTo>
                <a:cubicBezTo>
                  <a:pt x="8" y="155"/>
                  <a:pt x="6" y="154"/>
                  <a:pt x="6" y="153"/>
                </a:cubicBezTo>
                <a:cubicBezTo>
                  <a:pt x="6" y="8"/>
                  <a:pt x="6" y="8"/>
                  <a:pt x="6" y="8"/>
                </a:cubicBezTo>
                <a:cubicBezTo>
                  <a:pt x="6" y="6"/>
                  <a:pt x="8" y="5"/>
                  <a:pt x="9" y="5"/>
                </a:cubicBezTo>
                <a:cubicBezTo>
                  <a:pt x="119" y="5"/>
                  <a:pt x="119" y="5"/>
                  <a:pt x="119" y="5"/>
                </a:cubicBezTo>
                <a:cubicBezTo>
                  <a:pt x="120" y="5"/>
                  <a:pt x="121" y="6"/>
                  <a:pt x="121" y="8"/>
                </a:cubicBezTo>
                <a:lnTo>
                  <a:pt x="121" y="153"/>
                </a:lnTo>
                <a:close/>
                <a:moveTo>
                  <a:pt x="14" y="146"/>
                </a:moveTo>
                <a:cubicBezTo>
                  <a:pt x="44" y="146"/>
                  <a:pt x="44" y="146"/>
                  <a:pt x="44" y="146"/>
                </a:cubicBezTo>
                <a:cubicBezTo>
                  <a:pt x="44" y="117"/>
                  <a:pt x="44" y="117"/>
                  <a:pt x="44" y="117"/>
                </a:cubicBezTo>
                <a:cubicBezTo>
                  <a:pt x="14" y="117"/>
                  <a:pt x="14" y="117"/>
                  <a:pt x="14" y="117"/>
                </a:cubicBezTo>
                <a:lnTo>
                  <a:pt x="14" y="146"/>
                </a:lnTo>
                <a:close/>
                <a:moveTo>
                  <a:pt x="20" y="122"/>
                </a:moveTo>
                <a:cubicBezTo>
                  <a:pt x="38" y="122"/>
                  <a:pt x="38" y="122"/>
                  <a:pt x="38" y="122"/>
                </a:cubicBezTo>
                <a:cubicBezTo>
                  <a:pt x="38" y="141"/>
                  <a:pt x="38" y="141"/>
                  <a:pt x="38" y="141"/>
                </a:cubicBezTo>
                <a:cubicBezTo>
                  <a:pt x="20" y="141"/>
                  <a:pt x="20" y="141"/>
                  <a:pt x="20" y="141"/>
                </a:cubicBezTo>
                <a:lnTo>
                  <a:pt x="20" y="122"/>
                </a:lnTo>
                <a:close/>
                <a:moveTo>
                  <a:pt x="49" y="146"/>
                </a:moveTo>
                <a:cubicBezTo>
                  <a:pt x="78" y="146"/>
                  <a:pt x="78" y="146"/>
                  <a:pt x="78" y="146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49" y="117"/>
                  <a:pt x="49" y="117"/>
                  <a:pt x="49" y="117"/>
                </a:cubicBezTo>
                <a:lnTo>
                  <a:pt x="49" y="146"/>
                </a:lnTo>
                <a:close/>
                <a:moveTo>
                  <a:pt x="54" y="122"/>
                </a:moveTo>
                <a:cubicBezTo>
                  <a:pt x="73" y="122"/>
                  <a:pt x="73" y="122"/>
                  <a:pt x="73" y="122"/>
                </a:cubicBezTo>
                <a:cubicBezTo>
                  <a:pt x="73" y="141"/>
                  <a:pt x="73" y="141"/>
                  <a:pt x="73" y="141"/>
                </a:cubicBezTo>
                <a:cubicBezTo>
                  <a:pt x="54" y="141"/>
                  <a:pt x="54" y="141"/>
                  <a:pt x="54" y="141"/>
                </a:cubicBezTo>
                <a:lnTo>
                  <a:pt x="54" y="122"/>
                </a:lnTo>
                <a:close/>
                <a:moveTo>
                  <a:pt x="84" y="146"/>
                </a:moveTo>
                <a:cubicBezTo>
                  <a:pt x="114" y="146"/>
                  <a:pt x="114" y="146"/>
                  <a:pt x="114" y="146"/>
                </a:cubicBezTo>
                <a:cubicBezTo>
                  <a:pt x="114" y="83"/>
                  <a:pt x="114" y="83"/>
                  <a:pt x="114" y="83"/>
                </a:cubicBezTo>
                <a:cubicBezTo>
                  <a:pt x="84" y="83"/>
                  <a:pt x="84" y="83"/>
                  <a:pt x="84" y="83"/>
                </a:cubicBezTo>
                <a:lnTo>
                  <a:pt x="84" y="146"/>
                </a:lnTo>
                <a:close/>
                <a:moveTo>
                  <a:pt x="88" y="88"/>
                </a:moveTo>
                <a:cubicBezTo>
                  <a:pt x="109" y="88"/>
                  <a:pt x="109" y="88"/>
                  <a:pt x="109" y="88"/>
                </a:cubicBezTo>
                <a:cubicBezTo>
                  <a:pt x="109" y="141"/>
                  <a:pt x="109" y="141"/>
                  <a:pt x="109" y="141"/>
                </a:cubicBezTo>
                <a:cubicBezTo>
                  <a:pt x="88" y="141"/>
                  <a:pt x="88" y="141"/>
                  <a:pt x="88" y="141"/>
                </a:cubicBezTo>
                <a:lnTo>
                  <a:pt x="88" y="88"/>
                </a:lnTo>
                <a:close/>
                <a:moveTo>
                  <a:pt x="14" y="113"/>
                </a:moveTo>
                <a:cubicBezTo>
                  <a:pt x="44" y="113"/>
                  <a:pt x="44" y="113"/>
                  <a:pt x="44" y="113"/>
                </a:cubicBezTo>
                <a:cubicBezTo>
                  <a:pt x="44" y="83"/>
                  <a:pt x="44" y="83"/>
                  <a:pt x="44" y="83"/>
                </a:cubicBezTo>
                <a:cubicBezTo>
                  <a:pt x="14" y="83"/>
                  <a:pt x="14" y="83"/>
                  <a:pt x="14" y="83"/>
                </a:cubicBezTo>
                <a:lnTo>
                  <a:pt x="14" y="113"/>
                </a:lnTo>
                <a:close/>
                <a:moveTo>
                  <a:pt x="20" y="88"/>
                </a:moveTo>
                <a:cubicBezTo>
                  <a:pt x="38" y="88"/>
                  <a:pt x="38" y="88"/>
                  <a:pt x="38" y="88"/>
                </a:cubicBezTo>
                <a:cubicBezTo>
                  <a:pt x="38" y="107"/>
                  <a:pt x="38" y="107"/>
                  <a:pt x="38" y="107"/>
                </a:cubicBezTo>
                <a:cubicBezTo>
                  <a:pt x="20" y="107"/>
                  <a:pt x="20" y="107"/>
                  <a:pt x="20" y="107"/>
                </a:cubicBezTo>
                <a:lnTo>
                  <a:pt x="20" y="88"/>
                </a:lnTo>
                <a:close/>
                <a:moveTo>
                  <a:pt x="49" y="113"/>
                </a:moveTo>
                <a:cubicBezTo>
                  <a:pt x="78" y="113"/>
                  <a:pt x="78" y="113"/>
                  <a:pt x="78" y="113"/>
                </a:cubicBezTo>
                <a:cubicBezTo>
                  <a:pt x="78" y="83"/>
                  <a:pt x="78" y="83"/>
                  <a:pt x="78" y="83"/>
                </a:cubicBezTo>
                <a:cubicBezTo>
                  <a:pt x="49" y="83"/>
                  <a:pt x="49" y="83"/>
                  <a:pt x="49" y="83"/>
                </a:cubicBezTo>
                <a:lnTo>
                  <a:pt x="49" y="113"/>
                </a:lnTo>
                <a:close/>
                <a:moveTo>
                  <a:pt x="54" y="88"/>
                </a:moveTo>
                <a:cubicBezTo>
                  <a:pt x="73" y="88"/>
                  <a:pt x="73" y="88"/>
                  <a:pt x="73" y="88"/>
                </a:cubicBezTo>
                <a:cubicBezTo>
                  <a:pt x="73" y="107"/>
                  <a:pt x="73" y="107"/>
                  <a:pt x="73" y="107"/>
                </a:cubicBezTo>
                <a:cubicBezTo>
                  <a:pt x="54" y="107"/>
                  <a:pt x="54" y="107"/>
                  <a:pt x="54" y="107"/>
                </a:cubicBezTo>
                <a:lnTo>
                  <a:pt x="54" y="88"/>
                </a:lnTo>
                <a:close/>
                <a:moveTo>
                  <a:pt x="14" y="78"/>
                </a:moveTo>
                <a:cubicBezTo>
                  <a:pt x="44" y="78"/>
                  <a:pt x="44" y="78"/>
                  <a:pt x="44" y="78"/>
                </a:cubicBezTo>
                <a:cubicBezTo>
                  <a:pt x="44" y="49"/>
                  <a:pt x="44" y="49"/>
                  <a:pt x="44" y="49"/>
                </a:cubicBezTo>
                <a:cubicBezTo>
                  <a:pt x="14" y="49"/>
                  <a:pt x="14" y="49"/>
                  <a:pt x="14" y="49"/>
                </a:cubicBezTo>
                <a:lnTo>
                  <a:pt x="14" y="78"/>
                </a:lnTo>
                <a:close/>
                <a:moveTo>
                  <a:pt x="20" y="53"/>
                </a:moveTo>
                <a:cubicBezTo>
                  <a:pt x="38" y="53"/>
                  <a:pt x="38" y="53"/>
                  <a:pt x="38" y="53"/>
                </a:cubicBezTo>
                <a:cubicBezTo>
                  <a:pt x="38" y="72"/>
                  <a:pt x="38" y="72"/>
                  <a:pt x="38" y="72"/>
                </a:cubicBezTo>
                <a:cubicBezTo>
                  <a:pt x="20" y="72"/>
                  <a:pt x="20" y="72"/>
                  <a:pt x="20" y="72"/>
                </a:cubicBezTo>
                <a:lnTo>
                  <a:pt x="20" y="53"/>
                </a:lnTo>
                <a:close/>
                <a:moveTo>
                  <a:pt x="49" y="78"/>
                </a:moveTo>
                <a:cubicBezTo>
                  <a:pt x="78" y="78"/>
                  <a:pt x="78" y="78"/>
                  <a:pt x="78" y="78"/>
                </a:cubicBezTo>
                <a:cubicBezTo>
                  <a:pt x="78" y="49"/>
                  <a:pt x="78" y="49"/>
                  <a:pt x="78" y="49"/>
                </a:cubicBezTo>
                <a:cubicBezTo>
                  <a:pt x="49" y="49"/>
                  <a:pt x="49" y="49"/>
                  <a:pt x="49" y="49"/>
                </a:cubicBezTo>
                <a:lnTo>
                  <a:pt x="49" y="78"/>
                </a:lnTo>
                <a:close/>
                <a:moveTo>
                  <a:pt x="54" y="53"/>
                </a:moveTo>
                <a:cubicBezTo>
                  <a:pt x="73" y="53"/>
                  <a:pt x="73" y="53"/>
                  <a:pt x="73" y="53"/>
                </a:cubicBezTo>
                <a:cubicBezTo>
                  <a:pt x="73" y="72"/>
                  <a:pt x="73" y="72"/>
                  <a:pt x="73" y="72"/>
                </a:cubicBezTo>
                <a:cubicBezTo>
                  <a:pt x="54" y="72"/>
                  <a:pt x="54" y="72"/>
                  <a:pt x="54" y="72"/>
                </a:cubicBezTo>
                <a:lnTo>
                  <a:pt x="54" y="53"/>
                </a:lnTo>
                <a:close/>
                <a:moveTo>
                  <a:pt x="84" y="78"/>
                </a:moveTo>
                <a:cubicBezTo>
                  <a:pt x="114" y="78"/>
                  <a:pt x="114" y="78"/>
                  <a:pt x="114" y="78"/>
                </a:cubicBezTo>
                <a:cubicBezTo>
                  <a:pt x="114" y="49"/>
                  <a:pt x="114" y="49"/>
                  <a:pt x="114" y="49"/>
                </a:cubicBezTo>
                <a:cubicBezTo>
                  <a:pt x="84" y="49"/>
                  <a:pt x="84" y="49"/>
                  <a:pt x="84" y="49"/>
                </a:cubicBezTo>
                <a:lnTo>
                  <a:pt x="84" y="78"/>
                </a:lnTo>
                <a:close/>
                <a:moveTo>
                  <a:pt x="88" y="53"/>
                </a:moveTo>
                <a:cubicBezTo>
                  <a:pt x="109" y="53"/>
                  <a:pt x="109" y="53"/>
                  <a:pt x="109" y="53"/>
                </a:cubicBezTo>
                <a:cubicBezTo>
                  <a:pt x="109" y="72"/>
                  <a:pt x="109" y="72"/>
                  <a:pt x="109" y="72"/>
                </a:cubicBezTo>
                <a:cubicBezTo>
                  <a:pt x="88" y="72"/>
                  <a:pt x="88" y="72"/>
                  <a:pt x="88" y="72"/>
                </a:cubicBezTo>
                <a:lnTo>
                  <a:pt x="88" y="53"/>
                </a:lnTo>
                <a:close/>
                <a:moveTo>
                  <a:pt x="14" y="40"/>
                </a:moveTo>
                <a:cubicBezTo>
                  <a:pt x="114" y="40"/>
                  <a:pt x="114" y="40"/>
                  <a:pt x="114" y="40"/>
                </a:cubicBezTo>
                <a:cubicBezTo>
                  <a:pt x="114" y="14"/>
                  <a:pt x="114" y="14"/>
                  <a:pt x="114" y="14"/>
                </a:cubicBezTo>
                <a:cubicBezTo>
                  <a:pt x="14" y="14"/>
                  <a:pt x="14" y="14"/>
                  <a:pt x="14" y="14"/>
                </a:cubicBezTo>
                <a:lnTo>
                  <a:pt x="14" y="40"/>
                </a:lnTo>
                <a:close/>
                <a:moveTo>
                  <a:pt x="20" y="19"/>
                </a:moveTo>
                <a:cubicBezTo>
                  <a:pt x="109" y="19"/>
                  <a:pt x="109" y="19"/>
                  <a:pt x="109" y="19"/>
                </a:cubicBezTo>
                <a:cubicBezTo>
                  <a:pt x="109" y="34"/>
                  <a:pt x="109" y="34"/>
                  <a:pt x="109" y="34"/>
                </a:cubicBezTo>
                <a:cubicBezTo>
                  <a:pt x="20" y="34"/>
                  <a:pt x="20" y="34"/>
                  <a:pt x="20" y="34"/>
                </a:cubicBezTo>
                <a:lnTo>
                  <a:pt x="20" y="1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B93BD5CB-F1BE-A3F6-3AEE-30A8BD25F378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5246688"/>
            <a:ext cx="254000" cy="220663"/>
          </a:xfrm>
          <a:custGeom>
            <a:avLst/>
            <a:gdLst>
              <a:gd name="T0" fmla="*/ 147 w 160"/>
              <a:gd name="T1" fmla="*/ 8 h 139"/>
              <a:gd name="T2" fmla="*/ 115 w 160"/>
              <a:gd name="T3" fmla="*/ 13 h 139"/>
              <a:gd name="T4" fmla="*/ 13 w 160"/>
              <a:gd name="T5" fmla="*/ 0 h 139"/>
              <a:gd name="T6" fmla="*/ 0 w 160"/>
              <a:gd name="T7" fmla="*/ 79 h 139"/>
              <a:gd name="T8" fmla="*/ 55 w 160"/>
              <a:gd name="T9" fmla="*/ 92 h 139"/>
              <a:gd name="T10" fmla="*/ 38 w 160"/>
              <a:gd name="T11" fmla="*/ 138 h 139"/>
              <a:gd name="T12" fmla="*/ 41 w 160"/>
              <a:gd name="T13" fmla="*/ 136 h 139"/>
              <a:gd name="T14" fmla="*/ 78 w 160"/>
              <a:gd name="T15" fmla="*/ 136 h 139"/>
              <a:gd name="T16" fmla="*/ 81 w 160"/>
              <a:gd name="T17" fmla="*/ 138 h 139"/>
              <a:gd name="T18" fmla="*/ 63 w 160"/>
              <a:gd name="T19" fmla="*/ 92 h 139"/>
              <a:gd name="T20" fmla="*/ 115 w 160"/>
              <a:gd name="T21" fmla="*/ 78 h 139"/>
              <a:gd name="T22" fmla="*/ 147 w 160"/>
              <a:gd name="T23" fmla="*/ 86 h 139"/>
              <a:gd name="T24" fmla="*/ 155 w 160"/>
              <a:gd name="T25" fmla="*/ 88 h 139"/>
              <a:gd name="T26" fmla="*/ 160 w 160"/>
              <a:gd name="T27" fmla="*/ 14 h 139"/>
              <a:gd name="T28" fmla="*/ 109 w 160"/>
              <a:gd name="T29" fmla="*/ 78 h 139"/>
              <a:gd name="T30" fmla="*/ 59 w 160"/>
              <a:gd name="T31" fmla="*/ 88 h 139"/>
              <a:gd name="T32" fmla="*/ 5 w 160"/>
              <a:gd name="T33" fmla="*/ 79 h 139"/>
              <a:gd name="T34" fmla="*/ 13 w 160"/>
              <a:gd name="T35" fmla="*/ 4 h 139"/>
              <a:gd name="T36" fmla="*/ 109 w 160"/>
              <a:gd name="T37" fmla="*/ 13 h 139"/>
              <a:gd name="T38" fmla="*/ 155 w 160"/>
              <a:gd name="T39" fmla="*/ 80 h 139"/>
              <a:gd name="T40" fmla="*/ 152 w 160"/>
              <a:gd name="T41" fmla="*/ 83 h 139"/>
              <a:gd name="T42" fmla="*/ 115 w 160"/>
              <a:gd name="T43" fmla="*/ 47 h 139"/>
              <a:gd name="T44" fmla="*/ 152 w 160"/>
              <a:gd name="T45" fmla="*/ 13 h 139"/>
              <a:gd name="T46" fmla="*/ 155 w 160"/>
              <a:gd name="T47" fmla="*/ 14 h 139"/>
              <a:gd name="T48" fmla="*/ 52 w 160"/>
              <a:gd name="T49" fmla="*/ 43 h 139"/>
              <a:gd name="T50" fmla="*/ 36 w 160"/>
              <a:gd name="T51" fmla="*/ 17 h 139"/>
              <a:gd name="T52" fmla="*/ 36 w 160"/>
              <a:gd name="T53" fmla="*/ 53 h 139"/>
              <a:gd name="T54" fmla="*/ 52 w 160"/>
              <a:gd name="T55" fmla="*/ 52 h 139"/>
              <a:gd name="T56" fmla="*/ 55 w 160"/>
              <a:gd name="T57" fmla="*/ 52 h 139"/>
              <a:gd name="T58" fmla="*/ 52 w 160"/>
              <a:gd name="T59" fmla="*/ 43 h 139"/>
              <a:gd name="T60" fmla="*/ 42 w 160"/>
              <a:gd name="T61" fmla="*/ 34 h 139"/>
              <a:gd name="T62" fmla="*/ 38 w 160"/>
              <a:gd name="T63" fmla="*/ 39 h 139"/>
              <a:gd name="T64" fmla="*/ 36 w 160"/>
              <a:gd name="T65" fmla="*/ 47 h 139"/>
              <a:gd name="T66" fmla="*/ 36 w 160"/>
              <a:gd name="T67" fmla="*/ 22 h 139"/>
              <a:gd name="T68" fmla="*/ 47 w 160"/>
              <a:gd name="T69" fmla="*/ 40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39">
                <a:moveTo>
                  <a:pt x="155" y="7"/>
                </a:moveTo>
                <a:cubicBezTo>
                  <a:pt x="153" y="6"/>
                  <a:pt x="149" y="6"/>
                  <a:pt x="147" y="8"/>
                </a:cubicBezTo>
                <a:cubicBezTo>
                  <a:pt x="115" y="39"/>
                  <a:pt x="115" y="39"/>
                  <a:pt x="115" y="39"/>
                </a:cubicBezTo>
                <a:cubicBezTo>
                  <a:pt x="115" y="13"/>
                  <a:pt x="115" y="13"/>
                  <a:pt x="115" y="13"/>
                </a:cubicBezTo>
                <a:cubicBezTo>
                  <a:pt x="115" y="6"/>
                  <a:pt x="109" y="0"/>
                  <a:pt x="101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86"/>
                  <a:pt x="6" y="92"/>
                  <a:pt x="13" y="92"/>
                </a:cubicBezTo>
                <a:cubicBezTo>
                  <a:pt x="55" y="92"/>
                  <a:pt x="55" y="92"/>
                  <a:pt x="55" y="92"/>
                </a:cubicBezTo>
                <a:cubicBezTo>
                  <a:pt x="35" y="134"/>
                  <a:pt x="35" y="134"/>
                  <a:pt x="35" y="134"/>
                </a:cubicBezTo>
                <a:cubicBezTo>
                  <a:pt x="35" y="136"/>
                  <a:pt x="35" y="138"/>
                  <a:pt x="38" y="138"/>
                </a:cubicBezTo>
                <a:cubicBezTo>
                  <a:pt x="38" y="139"/>
                  <a:pt x="38" y="139"/>
                  <a:pt x="39" y="139"/>
                </a:cubicBezTo>
                <a:cubicBezTo>
                  <a:pt x="39" y="139"/>
                  <a:pt x="40" y="138"/>
                  <a:pt x="41" y="136"/>
                </a:cubicBezTo>
                <a:cubicBezTo>
                  <a:pt x="59" y="97"/>
                  <a:pt x="59" y="97"/>
                  <a:pt x="59" y="97"/>
                </a:cubicBezTo>
                <a:cubicBezTo>
                  <a:pt x="78" y="136"/>
                  <a:pt x="78" y="136"/>
                  <a:pt x="78" y="136"/>
                </a:cubicBezTo>
                <a:cubicBezTo>
                  <a:pt x="78" y="138"/>
                  <a:pt x="79" y="139"/>
                  <a:pt x="80" y="139"/>
                </a:cubicBezTo>
                <a:cubicBezTo>
                  <a:pt x="80" y="139"/>
                  <a:pt x="81" y="139"/>
                  <a:pt x="81" y="138"/>
                </a:cubicBezTo>
                <a:cubicBezTo>
                  <a:pt x="82" y="138"/>
                  <a:pt x="84" y="136"/>
                  <a:pt x="82" y="134"/>
                </a:cubicBezTo>
                <a:cubicBezTo>
                  <a:pt x="63" y="92"/>
                  <a:pt x="63" y="92"/>
                  <a:pt x="63" y="92"/>
                </a:cubicBezTo>
                <a:cubicBezTo>
                  <a:pt x="101" y="92"/>
                  <a:pt x="101" y="92"/>
                  <a:pt x="101" y="92"/>
                </a:cubicBezTo>
                <a:cubicBezTo>
                  <a:pt x="109" y="92"/>
                  <a:pt x="115" y="86"/>
                  <a:pt x="115" y="78"/>
                </a:cubicBezTo>
                <a:cubicBezTo>
                  <a:pt x="115" y="56"/>
                  <a:pt x="115" y="56"/>
                  <a:pt x="115" y="56"/>
                </a:cubicBezTo>
                <a:cubicBezTo>
                  <a:pt x="147" y="86"/>
                  <a:pt x="147" y="86"/>
                  <a:pt x="147" y="86"/>
                </a:cubicBezTo>
                <a:cubicBezTo>
                  <a:pt x="149" y="88"/>
                  <a:pt x="150" y="89"/>
                  <a:pt x="153" y="89"/>
                </a:cubicBezTo>
                <a:cubicBezTo>
                  <a:pt x="154" y="89"/>
                  <a:pt x="154" y="89"/>
                  <a:pt x="155" y="88"/>
                </a:cubicBezTo>
                <a:cubicBezTo>
                  <a:pt x="159" y="86"/>
                  <a:pt x="160" y="84"/>
                  <a:pt x="160" y="80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11"/>
                  <a:pt x="159" y="8"/>
                  <a:pt x="155" y="7"/>
                </a:cubicBezTo>
                <a:close/>
                <a:moveTo>
                  <a:pt x="109" y="78"/>
                </a:moveTo>
                <a:cubicBezTo>
                  <a:pt x="109" y="84"/>
                  <a:pt x="106" y="88"/>
                  <a:pt x="101" y="88"/>
                </a:cubicBezTo>
                <a:cubicBezTo>
                  <a:pt x="59" y="88"/>
                  <a:pt x="59" y="88"/>
                  <a:pt x="59" y="88"/>
                </a:cubicBezTo>
                <a:cubicBezTo>
                  <a:pt x="13" y="88"/>
                  <a:pt x="13" y="88"/>
                  <a:pt x="13" y="88"/>
                </a:cubicBezTo>
                <a:cubicBezTo>
                  <a:pt x="9" y="88"/>
                  <a:pt x="5" y="84"/>
                  <a:pt x="5" y="79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8"/>
                  <a:pt x="9" y="4"/>
                  <a:pt x="13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6" y="4"/>
                  <a:pt x="109" y="8"/>
                  <a:pt x="109" y="13"/>
                </a:cubicBezTo>
                <a:lnTo>
                  <a:pt x="109" y="78"/>
                </a:lnTo>
                <a:close/>
                <a:moveTo>
                  <a:pt x="155" y="80"/>
                </a:moveTo>
                <a:cubicBezTo>
                  <a:pt x="155" y="83"/>
                  <a:pt x="154" y="83"/>
                  <a:pt x="153" y="83"/>
                </a:cubicBezTo>
                <a:cubicBezTo>
                  <a:pt x="152" y="83"/>
                  <a:pt x="152" y="83"/>
                  <a:pt x="152" y="83"/>
                </a:cubicBezTo>
                <a:cubicBezTo>
                  <a:pt x="115" y="48"/>
                  <a:pt x="115" y="48"/>
                  <a:pt x="115" y="48"/>
                </a:cubicBezTo>
                <a:cubicBezTo>
                  <a:pt x="115" y="47"/>
                  <a:pt x="115" y="47"/>
                  <a:pt x="115" y="47"/>
                </a:cubicBezTo>
                <a:cubicBezTo>
                  <a:pt x="115" y="46"/>
                  <a:pt x="115" y="46"/>
                  <a:pt x="116" y="45"/>
                </a:cubicBezTo>
                <a:cubicBezTo>
                  <a:pt x="152" y="13"/>
                  <a:pt x="152" y="13"/>
                  <a:pt x="152" y="13"/>
                </a:cubicBezTo>
                <a:cubicBezTo>
                  <a:pt x="152" y="12"/>
                  <a:pt x="152" y="12"/>
                  <a:pt x="153" y="12"/>
                </a:cubicBezTo>
                <a:cubicBezTo>
                  <a:pt x="154" y="12"/>
                  <a:pt x="155" y="13"/>
                  <a:pt x="155" y="14"/>
                </a:cubicBezTo>
                <a:lnTo>
                  <a:pt x="155" y="80"/>
                </a:lnTo>
                <a:close/>
                <a:moveTo>
                  <a:pt x="52" y="43"/>
                </a:moveTo>
                <a:cubicBezTo>
                  <a:pt x="53" y="41"/>
                  <a:pt x="54" y="39"/>
                  <a:pt x="54" y="35"/>
                </a:cubicBezTo>
                <a:cubicBezTo>
                  <a:pt x="54" y="25"/>
                  <a:pt x="46" y="17"/>
                  <a:pt x="36" y="17"/>
                </a:cubicBezTo>
                <a:cubicBezTo>
                  <a:pt x="25" y="17"/>
                  <a:pt x="18" y="25"/>
                  <a:pt x="18" y="35"/>
                </a:cubicBezTo>
                <a:cubicBezTo>
                  <a:pt x="18" y="45"/>
                  <a:pt x="25" y="53"/>
                  <a:pt x="36" y="53"/>
                </a:cubicBezTo>
                <a:cubicBezTo>
                  <a:pt x="41" y="53"/>
                  <a:pt x="44" y="51"/>
                  <a:pt x="48" y="48"/>
                </a:cubicBezTo>
                <a:cubicBezTo>
                  <a:pt x="52" y="52"/>
                  <a:pt x="52" y="52"/>
                  <a:pt x="52" y="52"/>
                </a:cubicBezTo>
                <a:cubicBezTo>
                  <a:pt x="53" y="53"/>
                  <a:pt x="53" y="53"/>
                  <a:pt x="54" y="53"/>
                </a:cubicBezTo>
                <a:cubicBezTo>
                  <a:pt x="54" y="53"/>
                  <a:pt x="55" y="53"/>
                  <a:pt x="55" y="52"/>
                </a:cubicBezTo>
                <a:cubicBezTo>
                  <a:pt x="57" y="51"/>
                  <a:pt x="57" y="49"/>
                  <a:pt x="55" y="48"/>
                </a:cubicBezTo>
                <a:lnTo>
                  <a:pt x="52" y="43"/>
                </a:lnTo>
                <a:close/>
                <a:moveTo>
                  <a:pt x="47" y="40"/>
                </a:moveTo>
                <a:cubicBezTo>
                  <a:pt x="42" y="34"/>
                  <a:pt x="42" y="34"/>
                  <a:pt x="42" y="34"/>
                </a:cubicBezTo>
                <a:cubicBezTo>
                  <a:pt x="41" y="33"/>
                  <a:pt x="38" y="33"/>
                  <a:pt x="38" y="34"/>
                </a:cubicBezTo>
                <a:cubicBezTo>
                  <a:pt x="37" y="35"/>
                  <a:pt x="37" y="37"/>
                  <a:pt x="38" y="39"/>
                </a:cubicBezTo>
                <a:cubicBezTo>
                  <a:pt x="44" y="45"/>
                  <a:pt x="44" y="45"/>
                  <a:pt x="44" y="45"/>
                </a:cubicBezTo>
                <a:cubicBezTo>
                  <a:pt x="42" y="46"/>
                  <a:pt x="38" y="47"/>
                  <a:pt x="36" y="47"/>
                </a:cubicBezTo>
                <a:cubicBezTo>
                  <a:pt x="29" y="47"/>
                  <a:pt x="22" y="42"/>
                  <a:pt x="22" y="35"/>
                </a:cubicBezTo>
                <a:cubicBezTo>
                  <a:pt x="22" y="28"/>
                  <a:pt x="29" y="22"/>
                  <a:pt x="36" y="22"/>
                </a:cubicBezTo>
                <a:cubicBezTo>
                  <a:pt x="42" y="22"/>
                  <a:pt x="48" y="28"/>
                  <a:pt x="48" y="35"/>
                </a:cubicBezTo>
                <a:cubicBezTo>
                  <a:pt x="48" y="36"/>
                  <a:pt x="48" y="39"/>
                  <a:pt x="47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79688FB1-B7ED-A8D7-8FF0-062DD3C569AE}"/>
              </a:ext>
            </a:extLst>
          </p:cNvPr>
          <p:cNvSpPr>
            <a:spLocks noEditPoints="1"/>
          </p:cNvSpPr>
          <p:nvPr/>
        </p:nvSpPr>
        <p:spPr bwMode="auto">
          <a:xfrm>
            <a:off x="6299201" y="5229225"/>
            <a:ext cx="141288" cy="254000"/>
          </a:xfrm>
          <a:custGeom>
            <a:avLst/>
            <a:gdLst>
              <a:gd name="T0" fmla="*/ 0 w 89"/>
              <a:gd name="T1" fmla="*/ 12 h 160"/>
              <a:gd name="T2" fmla="*/ 78 w 89"/>
              <a:gd name="T3" fmla="*/ 160 h 160"/>
              <a:gd name="T4" fmla="*/ 78 w 89"/>
              <a:gd name="T5" fmla="*/ 0 h 160"/>
              <a:gd name="T6" fmla="*/ 12 w 89"/>
              <a:gd name="T7" fmla="*/ 155 h 160"/>
              <a:gd name="T8" fmla="*/ 84 w 89"/>
              <a:gd name="T9" fmla="*/ 129 h 160"/>
              <a:gd name="T10" fmla="*/ 6 w 89"/>
              <a:gd name="T11" fmla="*/ 123 h 160"/>
              <a:gd name="T12" fmla="*/ 84 w 89"/>
              <a:gd name="T13" fmla="*/ 123 h 160"/>
              <a:gd name="T14" fmla="*/ 6 w 89"/>
              <a:gd name="T15" fmla="*/ 12 h 160"/>
              <a:gd name="T16" fmla="*/ 84 w 89"/>
              <a:gd name="T17" fmla="*/ 12 h 160"/>
              <a:gd name="T18" fmla="*/ 55 w 89"/>
              <a:gd name="T19" fmla="*/ 142 h 160"/>
              <a:gd name="T20" fmla="*/ 44 w 89"/>
              <a:gd name="T21" fmla="*/ 153 h 160"/>
              <a:gd name="T22" fmla="*/ 44 w 89"/>
              <a:gd name="T23" fmla="*/ 147 h 160"/>
              <a:gd name="T24" fmla="*/ 45 w 89"/>
              <a:gd name="T25" fmla="*/ 8 h 160"/>
              <a:gd name="T26" fmla="*/ 34 w 89"/>
              <a:gd name="T27" fmla="*/ 14 h 160"/>
              <a:gd name="T28" fmla="*/ 45 w 89"/>
              <a:gd name="T29" fmla="*/ 8 h 160"/>
              <a:gd name="T30" fmla="*/ 50 w 89"/>
              <a:gd name="T31" fmla="*/ 11 h 160"/>
              <a:gd name="T32" fmla="*/ 58 w 89"/>
              <a:gd name="T33" fmla="*/ 11 h 160"/>
              <a:gd name="T34" fmla="*/ 49 w 89"/>
              <a:gd name="T35" fmla="*/ 52 h 160"/>
              <a:gd name="T36" fmla="*/ 49 w 89"/>
              <a:gd name="T37" fmla="*/ 30 h 160"/>
              <a:gd name="T38" fmla="*/ 34 w 89"/>
              <a:gd name="T39" fmla="*/ 46 h 160"/>
              <a:gd name="T40" fmla="*/ 49 w 89"/>
              <a:gd name="T41" fmla="*/ 36 h 160"/>
              <a:gd name="T42" fmla="*/ 38 w 89"/>
              <a:gd name="T43" fmla="*/ 36 h 160"/>
              <a:gd name="T44" fmla="*/ 31 w 89"/>
              <a:gd name="T45" fmla="*/ 46 h 160"/>
              <a:gd name="T46" fmla="*/ 16 w 89"/>
              <a:gd name="T47" fmla="*/ 30 h 160"/>
              <a:gd name="T48" fmla="*/ 16 w 89"/>
              <a:gd name="T49" fmla="*/ 52 h 160"/>
              <a:gd name="T50" fmla="*/ 25 w 89"/>
              <a:gd name="T51" fmla="*/ 46 h 160"/>
              <a:gd name="T52" fmla="*/ 63 w 89"/>
              <a:gd name="T53" fmla="*/ 52 h 160"/>
              <a:gd name="T54" fmla="*/ 79 w 89"/>
              <a:gd name="T55" fmla="*/ 36 h 160"/>
              <a:gd name="T56" fmla="*/ 58 w 89"/>
              <a:gd name="T57" fmla="*/ 36 h 160"/>
              <a:gd name="T58" fmla="*/ 63 w 89"/>
              <a:gd name="T59" fmla="*/ 36 h 160"/>
              <a:gd name="T60" fmla="*/ 63 w 89"/>
              <a:gd name="T61" fmla="*/ 46 h 160"/>
              <a:gd name="T62" fmla="*/ 49 w 89"/>
              <a:gd name="T63" fmla="*/ 75 h 160"/>
              <a:gd name="T64" fmla="*/ 49 w 89"/>
              <a:gd name="T65" fmla="*/ 53 h 160"/>
              <a:gd name="T66" fmla="*/ 34 w 89"/>
              <a:gd name="T67" fmla="*/ 69 h 160"/>
              <a:gd name="T68" fmla="*/ 49 w 89"/>
              <a:gd name="T69" fmla="*/ 58 h 160"/>
              <a:gd name="T70" fmla="*/ 38 w 89"/>
              <a:gd name="T71" fmla="*/ 58 h 160"/>
              <a:gd name="T72" fmla="*/ 31 w 89"/>
              <a:gd name="T73" fmla="*/ 69 h 160"/>
              <a:gd name="T74" fmla="*/ 16 w 89"/>
              <a:gd name="T75" fmla="*/ 53 h 160"/>
              <a:gd name="T76" fmla="*/ 16 w 89"/>
              <a:gd name="T77" fmla="*/ 75 h 160"/>
              <a:gd name="T78" fmla="*/ 25 w 89"/>
              <a:gd name="T79" fmla="*/ 69 h 160"/>
              <a:gd name="T80" fmla="*/ 63 w 89"/>
              <a:gd name="T81" fmla="*/ 75 h 160"/>
              <a:gd name="T82" fmla="*/ 79 w 89"/>
              <a:gd name="T83" fmla="*/ 58 h 160"/>
              <a:gd name="T84" fmla="*/ 58 w 89"/>
              <a:gd name="T85" fmla="*/ 58 h 160"/>
              <a:gd name="T86" fmla="*/ 63 w 89"/>
              <a:gd name="T87" fmla="*/ 58 h 160"/>
              <a:gd name="T88" fmla="*/ 63 w 89"/>
              <a:gd name="T89" fmla="*/ 69 h 160"/>
              <a:gd name="T90" fmla="*/ 49 w 89"/>
              <a:gd name="T91" fmla="*/ 98 h 160"/>
              <a:gd name="T92" fmla="*/ 49 w 89"/>
              <a:gd name="T93" fmla="*/ 78 h 160"/>
              <a:gd name="T94" fmla="*/ 34 w 89"/>
              <a:gd name="T95" fmla="*/ 93 h 160"/>
              <a:gd name="T96" fmla="*/ 49 w 89"/>
              <a:gd name="T97" fmla="*/ 83 h 160"/>
              <a:gd name="T98" fmla="*/ 38 w 89"/>
              <a:gd name="T99" fmla="*/ 83 h 160"/>
              <a:gd name="T100" fmla="*/ 31 w 89"/>
              <a:gd name="T101" fmla="*/ 93 h 160"/>
              <a:gd name="T102" fmla="*/ 16 w 89"/>
              <a:gd name="T103" fmla="*/ 78 h 160"/>
              <a:gd name="T104" fmla="*/ 16 w 89"/>
              <a:gd name="T105" fmla="*/ 98 h 160"/>
              <a:gd name="T106" fmla="*/ 25 w 89"/>
              <a:gd name="T107" fmla="*/ 93 h 160"/>
              <a:gd name="T108" fmla="*/ 63 w 89"/>
              <a:gd name="T109" fmla="*/ 98 h 160"/>
              <a:gd name="T110" fmla="*/ 79 w 89"/>
              <a:gd name="T111" fmla="*/ 83 h 160"/>
              <a:gd name="T112" fmla="*/ 58 w 89"/>
              <a:gd name="T113" fmla="*/ 83 h 160"/>
              <a:gd name="T114" fmla="*/ 63 w 89"/>
              <a:gd name="T115" fmla="*/ 83 h 160"/>
              <a:gd name="T116" fmla="*/ 63 w 89"/>
              <a:gd name="T117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9" h="160">
                <a:moveTo>
                  <a:pt x="78" y="0"/>
                </a:move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6" y="160"/>
                  <a:pt x="12" y="160"/>
                </a:cubicBezTo>
                <a:cubicBezTo>
                  <a:pt x="78" y="160"/>
                  <a:pt x="78" y="160"/>
                  <a:pt x="78" y="160"/>
                </a:cubicBezTo>
                <a:cubicBezTo>
                  <a:pt x="84" y="160"/>
                  <a:pt x="89" y="155"/>
                  <a:pt x="89" y="149"/>
                </a:cubicBezTo>
                <a:cubicBezTo>
                  <a:pt x="89" y="12"/>
                  <a:pt x="89" y="12"/>
                  <a:pt x="89" y="12"/>
                </a:cubicBezTo>
                <a:cubicBezTo>
                  <a:pt x="89" y="5"/>
                  <a:pt x="84" y="0"/>
                  <a:pt x="78" y="0"/>
                </a:cubicBezTo>
                <a:close/>
                <a:moveTo>
                  <a:pt x="84" y="149"/>
                </a:moveTo>
                <a:cubicBezTo>
                  <a:pt x="84" y="152"/>
                  <a:pt x="81" y="155"/>
                  <a:pt x="78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8" y="155"/>
                  <a:pt x="6" y="152"/>
                  <a:pt x="6" y="149"/>
                </a:cubicBezTo>
                <a:cubicBezTo>
                  <a:pt x="6" y="129"/>
                  <a:pt x="6" y="129"/>
                  <a:pt x="6" y="129"/>
                </a:cubicBezTo>
                <a:cubicBezTo>
                  <a:pt x="84" y="129"/>
                  <a:pt x="84" y="129"/>
                  <a:pt x="84" y="129"/>
                </a:cubicBezTo>
                <a:cubicBezTo>
                  <a:pt x="84" y="149"/>
                  <a:pt x="84" y="149"/>
                  <a:pt x="84" y="149"/>
                </a:cubicBezTo>
                <a:close/>
                <a:moveTo>
                  <a:pt x="84" y="123"/>
                </a:moveTo>
                <a:cubicBezTo>
                  <a:pt x="6" y="123"/>
                  <a:pt x="6" y="123"/>
                  <a:pt x="6" y="123"/>
                </a:cubicBezTo>
                <a:cubicBezTo>
                  <a:pt x="6" y="21"/>
                  <a:pt x="6" y="21"/>
                  <a:pt x="6" y="21"/>
                </a:cubicBezTo>
                <a:cubicBezTo>
                  <a:pt x="84" y="21"/>
                  <a:pt x="84" y="21"/>
                  <a:pt x="84" y="21"/>
                </a:cubicBezTo>
                <a:cubicBezTo>
                  <a:pt x="84" y="123"/>
                  <a:pt x="84" y="123"/>
                  <a:pt x="84" y="123"/>
                </a:cubicBezTo>
                <a:close/>
                <a:moveTo>
                  <a:pt x="84" y="16"/>
                </a:moveTo>
                <a:cubicBezTo>
                  <a:pt x="6" y="16"/>
                  <a:pt x="6" y="16"/>
                  <a:pt x="6" y="16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9"/>
                  <a:pt x="8" y="5"/>
                  <a:pt x="12" y="5"/>
                </a:cubicBezTo>
                <a:cubicBezTo>
                  <a:pt x="78" y="5"/>
                  <a:pt x="78" y="5"/>
                  <a:pt x="78" y="5"/>
                </a:cubicBezTo>
                <a:cubicBezTo>
                  <a:pt x="81" y="5"/>
                  <a:pt x="84" y="9"/>
                  <a:pt x="84" y="12"/>
                </a:cubicBezTo>
                <a:cubicBezTo>
                  <a:pt x="84" y="16"/>
                  <a:pt x="84" y="16"/>
                  <a:pt x="84" y="16"/>
                </a:cubicBezTo>
                <a:close/>
                <a:moveTo>
                  <a:pt x="44" y="153"/>
                </a:moveTo>
                <a:cubicBezTo>
                  <a:pt x="50" y="153"/>
                  <a:pt x="55" y="148"/>
                  <a:pt x="55" y="142"/>
                </a:cubicBezTo>
                <a:cubicBezTo>
                  <a:pt x="55" y="136"/>
                  <a:pt x="50" y="131"/>
                  <a:pt x="44" y="131"/>
                </a:cubicBezTo>
                <a:cubicBezTo>
                  <a:pt x="38" y="131"/>
                  <a:pt x="34" y="136"/>
                  <a:pt x="34" y="142"/>
                </a:cubicBezTo>
                <a:cubicBezTo>
                  <a:pt x="34" y="148"/>
                  <a:pt x="38" y="153"/>
                  <a:pt x="44" y="153"/>
                </a:cubicBezTo>
                <a:close/>
                <a:moveTo>
                  <a:pt x="44" y="136"/>
                </a:moveTo>
                <a:cubicBezTo>
                  <a:pt x="47" y="136"/>
                  <a:pt x="49" y="138"/>
                  <a:pt x="49" y="142"/>
                </a:cubicBezTo>
                <a:cubicBezTo>
                  <a:pt x="49" y="144"/>
                  <a:pt x="47" y="147"/>
                  <a:pt x="44" y="147"/>
                </a:cubicBezTo>
                <a:cubicBezTo>
                  <a:pt x="41" y="147"/>
                  <a:pt x="38" y="144"/>
                  <a:pt x="38" y="142"/>
                </a:cubicBezTo>
                <a:cubicBezTo>
                  <a:pt x="38" y="138"/>
                  <a:pt x="41" y="136"/>
                  <a:pt x="44" y="136"/>
                </a:cubicBezTo>
                <a:close/>
                <a:moveTo>
                  <a:pt x="45" y="8"/>
                </a:moveTo>
                <a:cubicBezTo>
                  <a:pt x="34" y="8"/>
                  <a:pt x="34" y="8"/>
                  <a:pt x="34" y="8"/>
                </a:cubicBezTo>
                <a:cubicBezTo>
                  <a:pt x="33" y="8"/>
                  <a:pt x="31" y="9"/>
                  <a:pt x="31" y="11"/>
                </a:cubicBezTo>
                <a:cubicBezTo>
                  <a:pt x="31" y="13"/>
                  <a:pt x="33" y="14"/>
                  <a:pt x="34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7" y="14"/>
                  <a:pt x="48" y="13"/>
                  <a:pt x="48" y="11"/>
                </a:cubicBezTo>
                <a:cubicBezTo>
                  <a:pt x="48" y="9"/>
                  <a:pt x="47" y="8"/>
                  <a:pt x="45" y="8"/>
                </a:cubicBezTo>
                <a:close/>
                <a:moveTo>
                  <a:pt x="56" y="8"/>
                </a:moveTo>
                <a:cubicBezTo>
                  <a:pt x="52" y="8"/>
                  <a:pt x="52" y="8"/>
                  <a:pt x="52" y="8"/>
                </a:cubicBezTo>
                <a:cubicBezTo>
                  <a:pt x="51" y="8"/>
                  <a:pt x="50" y="9"/>
                  <a:pt x="50" y="11"/>
                </a:cubicBezTo>
                <a:cubicBezTo>
                  <a:pt x="50" y="13"/>
                  <a:pt x="51" y="14"/>
                  <a:pt x="52" y="14"/>
                </a:cubicBezTo>
                <a:cubicBezTo>
                  <a:pt x="56" y="14"/>
                  <a:pt x="56" y="14"/>
                  <a:pt x="56" y="14"/>
                </a:cubicBezTo>
                <a:cubicBezTo>
                  <a:pt x="57" y="14"/>
                  <a:pt x="58" y="13"/>
                  <a:pt x="58" y="11"/>
                </a:cubicBezTo>
                <a:cubicBezTo>
                  <a:pt x="58" y="9"/>
                  <a:pt x="57" y="8"/>
                  <a:pt x="56" y="8"/>
                </a:cubicBezTo>
                <a:close/>
                <a:moveTo>
                  <a:pt x="38" y="52"/>
                </a:moveTo>
                <a:cubicBezTo>
                  <a:pt x="49" y="52"/>
                  <a:pt x="49" y="52"/>
                  <a:pt x="49" y="52"/>
                </a:cubicBezTo>
                <a:cubicBezTo>
                  <a:pt x="53" y="52"/>
                  <a:pt x="55" y="49"/>
                  <a:pt x="55" y="46"/>
                </a:cubicBezTo>
                <a:cubicBezTo>
                  <a:pt x="55" y="36"/>
                  <a:pt x="55" y="36"/>
                  <a:pt x="55" y="36"/>
                </a:cubicBezTo>
                <a:cubicBezTo>
                  <a:pt x="55" y="32"/>
                  <a:pt x="53" y="30"/>
                  <a:pt x="49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6" y="30"/>
                  <a:pt x="34" y="32"/>
                  <a:pt x="34" y="36"/>
                </a:cubicBezTo>
                <a:cubicBezTo>
                  <a:pt x="34" y="46"/>
                  <a:pt x="34" y="46"/>
                  <a:pt x="34" y="46"/>
                </a:cubicBezTo>
                <a:cubicBezTo>
                  <a:pt x="34" y="49"/>
                  <a:pt x="36" y="52"/>
                  <a:pt x="38" y="52"/>
                </a:cubicBezTo>
                <a:close/>
                <a:moveTo>
                  <a:pt x="38" y="36"/>
                </a:moveTo>
                <a:cubicBezTo>
                  <a:pt x="49" y="36"/>
                  <a:pt x="49" y="36"/>
                  <a:pt x="49" y="36"/>
                </a:cubicBezTo>
                <a:cubicBezTo>
                  <a:pt x="49" y="46"/>
                  <a:pt x="49" y="46"/>
                  <a:pt x="49" y="46"/>
                </a:cubicBezTo>
                <a:cubicBezTo>
                  <a:pt x="38" y="46"/>
                  <a:pt x="38" y="46"/>
                  <a:pt x="38" y="46"/>
                </a:cubicBezTo>
                <a:cubicBezTo>
                  <a:pt x="38" y="36"/>
                  <a:pt x="38" y="36"/>
                  <a:pt x="38" y="36"/>
                </a:cubicBezTo>
                <a:close/>
                <a:moveTo>
                  <a:pt x="16" y="52"/>
                </a:moveTo>
                <a:cubicBezTo>
                  <a:pt x="25" y="52"/>
                  <a:pt x="25" y="52"/>
                  <a:pt x="25" y="52"/>
                </a:cubicBezTo>
                <a:cubicBezTo>
                  <a:pt x="29" y="52"/>
                  <a:pt x="31" y="49"/>
                  <a:pt x="31" y="46"/>
                </a:cubicBezTo>
                <a:cubicBezTo>
                  <a:pt x="31" y="36"/>
                  <a:pt x="31" y="36"/>
                  <a:pt x="31" y="36"/>
                </a:cubicBezTo>
                <a:cubicBezTo>
                  <a:pt x="31" y="32"/>
                  <a:pt x="29" y="30"/>
                  <a:pt x="25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2" y="30"/>
                  <a:pt x="10" y="32"/>
                  <a:pt x="10" y="36"/>
                </a:cubicBezTo>
                <a:cubicBezTo>
                  <a:pt x="10" y="46"/>
                  <a:pt x="10" y="46"/>
                  <a:pt x="10" y="46"/>
                </a:cubicBezTo>
                <a:cubicBezTo>
                  <a:pt x="10" y="49"/>
                  <a:pt x="12" y="52"/>
                  <a:pt x="16" y="52"/>
                </a:cubicBezTo>
                <a:close/>
                <a:moveTo>
                  <a:pt x="16" y="36"/>
                </a:moveTo>
                <a:cubicBezTo>
                  <a:pt x="25" y="36"/>
                  <a:pt x="25" y="36"/>
                  <a:pt x="25" y="36"/>
                </a:cubicBezTo>
                <a:cubicBezTo>
                  <a:pt x="25" y="46"/>
                  <a:pt x="25" y="46"/>
                  <a:pt x="25" y="46"/>
                </a:cubicBezTo>
                <a:cubicBezTo>
                  <a:pt x="15" y="46"/>
                  <a:pt x="15" y="46"/>
                  <a:pt x="15" y="46"/>
                </a:cubicBezTo>
                <a:cubicBezTo>
                  <a:pt x="16" y="36"/>
                  <a:pt x="16" y="36"/>
                  <a:pt x="16" y="36"/>
                </a:cubicBezTo>
                <a:close/>
                <a:moveTo>
                  <a:pt x="63" y="52"/>
                </a:moveTo>
                <a:cubicBezTo>
                  <a:pt x="74" y="52"/>
                  <a:pt x="74" y="52"/>
                  <a:pt x="74" y="52"/>
                </a:cubicBezTo>
                <a:cubicBezTo>
                  <a:pt x="76" y="52"/>
                  <a:pt x="79" y="49"/>
                  <a:pt x="79" y="46"/>
                </a:cubicBezTo>
                <a:cubicBezTo>
                  <a:pt x="79" y="36"/>
                  <a:pt x="79" y="36"/>
                  <a:pt x="79" y="36"/>
                </a:cubicBezTo>
                <a:cubicBezTo>
                  <a:pt x="79" y="32"/>
                  <a:pt x="76" y="30"/>
                  <a:pt x="74" y="30"/>
                </a:cubicBezTo>
                <a:cubicBezTo>
                  <a:pt x="63" y="30"/>
                  <a:pt x="63" y="30"/>
                  <a:pt x="63" y="30"/>
                </a:cubicBezTo>
                <a:cubicBezTo>
                  <a:pt x="61" y="30"/>
                  <a:pt x="58" y="32"/>
                  <a:pt x="58" y="36"/>
                </a:cubicBezTo>
                <a:cubicBezTo>
                  <a:pt x="58" y="46"/>
                  <a:pt x="58" y="46"/>
                  <a:pt x="58" y="46"/>
                </a:cubicBezTo>
                <a:cubicBezTo>
                  <a:pt x="58" y="49"/>
                  <a:pt x="61" y="52"/>
                  <a:pt x="63" y="52"/>
                </a:cubicBezTo>
                <a:close/>
                <a:moveTo>
                  <a:pt x="63" y="36"/>
                </a:moveTo>
                <a:cubicBezTo>
                  <a:pt x="74" y="36"/>
                  <a:pt x="74" y="36"/>
                  <a:pt x="74" y="36"/>
                </a:cubicBezTo>
                <a:cubicBezTo>
                  <a:pt x="74" y="46"/>
                  <a:pt x="74" y="46"/>
                  <a:pt x="74" y="46"/>
                </a:cubicBezTo>
                <a:cubicBezTo>
                  <a:pt x="63" y="46"/>
                  <a:pt x="63" y="46"/>
                  <a:pt x="63" y="46"/>
                </a:cubicBezTo>
                <a:cubicBezTo>
                  <a:pt x="63" y="36"/>
                  <a:pt x="63" y="36"/>
                  <a:pt x="63" y="36"/>
                </a:cubicBezTo>
                <a:close/>
                <a:moveTo>
                  <a:pt x="38" y="75"/>
                </a:moveTo>
                <a:cubicBezTo>
                  <a:pt x="49" y="75"/>
                  <a:pt x="49" y="75"/>
                  <a:pt x="49" y="75"/>
                </a:cubicBezTo>
                <a:cubicBezTo>
                  <a:pt x="53" y="75"/>
                  <a:pt x="55" y="73"/>
                  <a:pt x="55" y="69"/>
                </a:cubicBezTo>
                <a:cubicBezTo>
                  <a:pt x="55" y="58"/>
                  <a:pt x="55" y="58"/>
                  <a:pt x="55" y="58"/>
                </a:cubicBezTo>
                <a:cubicBezTo>
                  <a:pt x="55" y="56"/>
                  <a:pt x="53" y="53"/>
                  <a:pt x="49" y="53"/>
                </a:cubicBezTo>
                <a:cubicBezTo>
                  <a:pt x="38" y="53"/>
                  <a:pt x="38" y="53"/>
                  <a:pt x="38" y="53"/>
                </a:cubicBezTo>
                <a:cubicBezTo>
                  <a:pt x="36" y="53"/>
                  <a:pt x="34" y="56"/>
                  <a:pt x="34" y="58"/>
                </a:cubicBezTo>
                <a:cubicBezTo>
                  <a:pt x="34" y="69"/>
                  <a:pt x="34" y="69"/>
                  <a:pt x="34" y="69"/>
                </a:cubicBezTo>
                <a:cubicBezTo>
                  <a:pt x="34" y="73"/>
                  <a:pt x="36" y="75"/>
                  <a:pt x="38" y="75"/>
                </a:cubicBezTo>
                <a:close/>
                <a:moveTo>
                  <a:pt x="38" y="58"/>
                </a:moveTo>
                <a:cubicBezTo>
                  <a:pt x="49" y="58"/>
                  <a:pt x="49" y="58"/>
                  <a:pt x="49" y="58"/>
                </a:cubicBezTo>
                <a:cubicBezTo>
                  <a:pt x="49" y="69"/>
                  <a:pt x="49" y="69"/>
                  <a:pt x="49" y="69"/>
                </a:cubicBezTo>
                <a:cubicBezTo>
                  <a:pt x="38" y="69"/>
                  <a:pt x="38" y="69"/>
                  <a:pt x="38" y="69"/>
                </a:cubicBezTo>
                <a:cubicBezTo>
                  <a:pt x="38" y="58"/>
                  <a:pt x="38" y="58"/>
                  <a:pt x="38" y="58"/>
                </a:cubicBezTo>
                <a:close/>
                <a:moveTo>
                  <a:pt x="16" y="75"/>
                </a:moveTo>
                <a:cubicBezTo>
                  <a:pt x="25" y="75"/>
                  <a:pt x="25" y="75"/>
                  <a:pt x="25" y="75"/>
                </a:cubicBezTo>
                <a:cubicBezTo>
                  <a:pt x="29" y="75"/>
                  <a:pt x="31" y="73"/>
                  <a:pt x="31" y="69"/>
                </a:cubicBezTo>
                <a:cubicBezTo>
                  <a:pt x="31" y="58"/>
                  <a:pt x="31" y="58"/>
                  <a:pt x="31" y="58"/>
                </a:cubicBezTo>
                <a:cubicBezTo>
                  <a:pt x="31" y="56"/>
                  <a:pt x="29" y="53"/>
                  <a:pt x="25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2" y="53"/>
                  <a:pt x="10" y="56"/>
                  <a:pt x="10" y="58"/>
                </a:cubicBezTo>
                <a:cubicBezTo>
                  <a:pt x="10" y="69"/>
                  <a:pt x="10" y="69"/>
                  <a:pt x="10" y="69"/>
                </a:cubicBezTo>
                <a:cubicBezTo>
                  <a:pt x="10" y="73"/>
                  <a:pt x="12" y="75"/>
                  <a:pt x="16" y="75"/>
                </a:cubicBezTo>
                <a:close/>
                <a:moveTo>
                  <a:pt x="16" y="58"/>
                </a:moveTo>
                <a:cubicBezTo>
                  <a:pt x="25" y="58"/>
                  <a:pt x="25" y="58"/>
                  <a:pt x="25" y="58"/>
                </a:cubicBezTo>
                <a:cubicBezTo>
                  <a:pt x="25" y="69"/>
                  <a:pt x="25" y="69"/>
                  <a:pt x="25" y="69"/>
                </a:cubicBezTo>
                <a:cubicBezTo>
                  <a:pt x="15" y="69"/>
                  <a:pt x="15" y="69"/>
                  <a:pt x="15" y="69"/>
                </a:cubicBezTo>
                <a:cubicBezTo>
                  <a:pt x="16" y="58"/>
                  <a:pt x="16" y="58"/>
                  <a:pt x="16" y="58"/>
                </a:cubicBezTo>
                <a:close/>
                <a:moveTo>
                  <a:pt x="63" y="75"/>
                </a:moveTo>
                <a:cubicBezTo>
                  <a:pt x="74" y="75"/>
                  <a:pt x="74" y="75"/>
                  <a:pt x="74" y="75"/>
                </a:cubicBezTo>
                <a:cubicBezTo>
                  <a:pt x="76" y="75"/>
                  <a:pt x="79" y="73"/>
                  <a:pt x="79" y="69"/>
                </a:cubicBezTo>
                <a:cubicBezTo>
                  <a:pt x="79" y="58"/>
                  <a:pt x="79" y="58"/>
                  <a:pt x="79" y="58"/>
                </a:cubicBezTo>
                <a:cubicBezTo>
                  <a:pt x="79" y="56"/>
                  <a:pt x="76" y="53"/>
                  <a:pt x="74" y="53"/>
                </a:cubicBezTo>
                <a:cubicBezTo>
                  <a:pt x="63" y="53"/>
                  <a:pt x="63" y="53"/>
                  <a:pt x="63" y="53"/>
                </a:cubicBezTo>
                <a:cubicBezTo>
                  <a:pt x="61" y="53"/>
                  <a:pt x="58" y="56"/>
                  <a:pt x="58" y="58"/>
                </a:cubicBezTo>
                <a:cubicBezTo>
                  <a:pt x="58" y="69"/>
                  <a:pt x="58" y="69"/>
                  <a:pt x="58" y="69"/>
                </a:cubicBezTo>
                <a:cubicBezTo>
                  <a:pt x="58" y="73"/>
                  <a:pt x="61" y="75"/>
                  <a:pt x="63" y="75"/>
                </a:cubicBezTo>
                <a:close/>
                <a:moveTo>
                  <a:pt x="63" y="58"/>
                </a:moveTo>
                <a:cubicBezTo>
                  <a:pt x="74" y="58"/>
                  <a:pt x="74" y="58"/>
                  <a:pt x="74" y="58"/>
                </a:cubicBezTo>
                <a:cubicBezTo>
                  <a:pt x="74" y="69"/>
                  <a:pt x="74" y="69"/>
                  <a:pt x="74" y="69"/>
                </a:cubicBezTo>
                <a:cubicBezTo>
                  <a:pt x="63" y="69"/>
                  <a:pt x="63" y="69"/>
                  <a:pt x="63" y="69"/>
                </a:cubicBezTo>
                <a:cubicBezTo>
                  <a:pt x="63" y="58"/>
                  <a:pt x="63" y="58"/>
                  <a:pt x="63" y="58"/>
                </a:cubicBezTo>
                <a:close/>
                <a:moveTo>
                  <a:pt x="38" y="98"/>
                </a:moveTo>
                <a:cubicBezTo>
                  <a:pt x="49" y="98"/>
                  <a:pt x="49" y="98"/>
                  <a:pt x="49" y="98"/>
                </a:cubicBezTo>
                <a:cubicBezTo>
                  <a:pt x="53" y="98"/>
                  <a:pt x="55" y="95"/>
                  <a:pt x="55" y="93"/>
                </a:cubicBezTo>
                <a:cubicBezTo>
                  <a:pt x="55" y="83"/>
                  <a:pt x="55" y="83"/>
                  <a:pt x="55" y="83"/>
                </a:cubicBezTo>
                <a:cubicBezTo>
                  <a:pt x="55" y="80"/>
                  <a:pt x="53" y="78"/>
                  <a:pt x="49" y="78"/>
                </a:cubicBezTo>
                <a:cubicBezTo>
                  <a:pt x="38" y="78"/>
                  <a:pt x="38" y="78"/>
                  <a:pt x="38" y="78"/>
                </a:cubicBezTo>
                <a:cubicBezTo>
                  <a:pt x="36" y="78"/>
                  <a:pt x="34" y="80"/>
                  <a:pt x="34" y="83"/>
                </a:cubicBezTo>
                <a:cubicBezTo>
                  <a:pt x="34" y="93"/>
                  <a:pt x="34" y="93"/>
                  <a:pt x="34" y="93"/>
                </a:cubicBezTo>
                <a:cubicBezTo>
                  <a:pt x="34" y="95"/>
                  <a:pt x="36" y="98"/>
                  <a:pt x="38" y="98"/>
                </a:cubicBezTo>
                <a:close/>
                <a:moveTo>
                  <a:pt x="38" y="83"/>
                </a:moveTo>
                <a:cubicBezTo>
                  <a:pt x="49" y="83"/>
                  <a:pt x="49" y="83"/>
                  <a:pt x="49" y="83"/>
                </a:cubicBezTo>
                <a:cubicBezTo>
                  <a:pt x="49" y="93"/>
                  <a:pt x="49" y="93"/>
                  <a:pt x="49" y="93"/>
                </a:cubicBezTo>
                <a:cubicBezTo>
                  <a:pt x="38" y="93"/>
                  <a:pt x="38" y="93"/>
                  <a:pt x="38" y="93"/>
                </a:cubicBezTo>
                <a:cubicBezTo>
                  <a:pt x="38" y="83"/>
                  <a:pt x="38" y="83"/>
                  <a:pt x="38" y="83"/>
                </a:cubicBezTo>
                <a:close/>
                <a:moveTo>
                  <a:pt x="16" y="98"/>
                </a:moveTo>
                <a:cubicBezTo>
                  <a:pt x="25" y="98"/>
                  <a:pt x="25" y="98"/>
                  <a:pt x="25" y="98"/>
                </a:cubicBezTo>
                <a:cubicBezTo>
                  <a:pt x="29" y="98"/>
                  <a:pt x="31" y="95"/>
                  <a:pt x="31" y="93"/>
                </a:cubicBezTo>
                <a:cubicBezTo>
                  <a:pt x="31" y="83"/>
                  <a:pt x="31" y="83"/>
                  <a:pt x="31" y="83"/>
                </a:cubicBezTo>
                <a:cubicBezTo>
                  <a:pt x="31" y="80"/>
                  <a:pt x="29" y="78"/>
                  <a:pt x="25" y="78"/>
                </a:cubicBezTo>
                <a:cubicBezTo>
                  <a:pt x="16" y="78"/>
                  <a:pt x="16" y="78"/>
                  <a:pt x="16" y="78"/>
                </a:cubicBezTo>
                <a:cubicBezTo>
                  <a:pt x="12" y="78"/>
                  <a:pt x="10" y="80"/>
                  <a:pt x="10" y="83"/>
                </a:cubicBezTo>
                <a:cubicBezTo>
                  <a:pt x="10" y="93"/>
                  <a:pt x="10" y="93"/>
                  <a:pt x="10" y="93"/>
                </a:cubicBezTo>
                <a:cubicBezTo>
                  <a:pt x="10" y="95"/>
                  <a:pt x="12" y="98"/>
                  <a:pt x="16" y="98"/>
                </a:cubicBezTo>
                <a:close/>
                <a:moveTo>
                  <a:pt x="16" y="83"/>
                </a:moveTo>
                <a:cubicBezTo>
                  <a:pt x="25" y="83"/>
                  <a:pt x="25" y="83"/>
                  <a:pt x="25" y="83"/>
                </a:cubicBezTo>
                <a:cubicBezTo>
                  <a:pt x="25" y="93"/>
                  <a:pt x="25" y="93"/>
                  <a:pt x="25" y="93"/>
                </a:cubicBezTo>
                <a:cubicBezTo>
                  <a:pt x="15" y="93"/>
                  <a:pt x="15" y="93"/>
                  <a:pt x="15" y="93"/>
                </a:cubicBezTo>
                <a:cubicBezTo>
                  <a:pt x="16" y="83"/>
                  <a:pt x="16" y="83"/>
                  <a:pt x="16" y="83"/>
                </a:cubicBezTo>
                <a:close/>
                <a:moveTo>
                  <a:pt x="63" y="98"/>
                </a:moveTo>
                <a:cubicBezTo>
                  <a:pt x="74" y="98"/>
                  <a:pt x="74" y="98"/>
                  <a:pt x="74" y="98"/>
                </a:cubicBezTo>
                <a:cubicBezTo>
                  <a:pt x="76" y="98"/>
                  <a:pt x="79" y="95"/>
                  <a:pt x="79" y="93"/>
                </a:cubicBezTo>
                <a:cubicBezTo>
                  <a:pt x="79" y="83"/>
                  <a:pt x="79" y="83"/>
                  <a:pt x="79" y="83"/>
                </a:cubicBezTo>
                <a:cubicBezTo>
                  <a:pt x="79" y="80"/>
                  <a:pt x="76" y="78"/>
                  <a:pt x="74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1" y="78"/>
                  <a:pt x="58" y="80"/>
                  <a:pt x="58" y="83"/>
                </a:cubicBezTo>
                <a:cubicBezTo>
                  <a:pt x="58" y="93"/>
                  <a:pt x="58" y="93"/>
                  <a:pt x="58" y="93"/>
                </a:cubicBezTo>
                <a:cubicBezTo>
                  <a:pt x="58" y="95"/>
                  <a:pt x="61" y="98"/>
                  <a:pt x="63" y="98"/>
                </a:cubicBezTo>
                <a:close/>
                <a:moveTo>
                  <a:pt x="63" y="83"/>
                </a:moveTo>
                <a:cubicBezTo>
                  <a:pt x="74" y="83"/>
                  <a:pt x="74" y="83"/>
                  <a:pt x="74" y="83"/>
                </a:cubicBezTo>
                <a:cubicBezTo>
                  <a:pt x="74" y="93"/>
                  <a:pt x="74" y="93"/>
                  <a:pt x="74" y="93"/>
                </a:cubicBezTo>
                <a:cubicBezTo>
                  <a:pt x="63" y="93"/>
                  <a:pt x="63" y="93"/>
                  <a:pt x="63" y="93"/>
                </a:cubicBezTo>
                <a:cubicBezTo>
                  <a:pt x="63" y="83"/>
                  <a:pt x="63" y="83"/>
                  <a:pt x="63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59136EDE-210D-74DF-03A8-8AC3E1FEC765}"/>
              </a:ext>
            </a:extLst>
          </p:cNvPr>
          <p:cNvSpPr>
            <a:spLocks noEditPoints="1"/>
          </p:cNvSpPr>
          <p:nvPr/>
        </p:nvSpPr>
        <p:spPr bwMode="auto">
          <a:xfrm>
            <a:off x="5749926" y="5229225"/>
            <a:ext cx="138113" cy="254000"/>
          </a:xfrm>
          <a:custGeom>
            <a:avLst/>
            <a:gdLst>
              <a:gd name="T0" fmla="*/ 77 w 87"/>
              <a:gd name="T1" fmla="*/ 11 h 160"/>
              <a:gd name="T2" fmla="*/ 60 w 87"/>
              <a:gd name="T3" fmla="*/ 11 h 160"/>
              <a:gd name="T4" fmla="*/ 60 w 87"/>
              <a:gd name="T5" fmla="*/ 0 h 160"/>
              <a:gd name="T6" fmla="*/ 27 w 87"/>
              <a:gd name="T7" fmla="*/ 0 h 160"/>
              <a:gd name="T8" fmla="*/ 27 w 87"/>
              <a:gd name="T9" fmla="*/ 11 h 160"/>
              <a:gd name="T10" fmla="*/ 10 w 87"/>
              <a:gd name="T11" fmla="*/ 11 h 160"/>
              <a:gd name="T12" fmla="*/ 0 w 87"/>
              <a:gd name="T13" fmla="*/ 20 h 160"/>
              <a:gd name="T14" fmla="*/ 0 w 87"/>
              <a:gd name="T15" fmla="*/ 152 h 160"/>
              <a:gd name="T16" fmla="*/ 10 w 87"/>
              <a:gd name="T17" fmla="*/ 160 h 160"/>
              <a:gd name="T18" fmla="*/ 77 w 87"/>
              <a:gd name="T19" fmla="*/ 160 h 160"/>
              <a:gd name="T20" fmla="*/ 87 w 87"/>
              <a:gd name="T21" fmla="*/ 152 h 160"/>
              <a:gd name="T22" fmla="*/ 87 w 87"/>
              <a:gd name="T23" fmla="*/ 20 h 160"/>
              <a:gd name="T24" fmla="*/ 77 w 87"/>
              <a:gd name="T25" fmla="*/ 11 h 160"/>
              <a:gd name="T26" fmla="*/ 32 w 87"/>
              <a:gd name="T27" fmla="*/ 5 h 160"/>
              <a:gd name="T28" fmla="*/ 54 w 87"/>
              <a:gd name="T29" fmla="*/ 5 h 160"/>
              <a:gd name="T30" fmla="*/ 54 w 87"/>
              <a:gd name="T31" fmla="*/ 11 h 160"/>
              <a:gd name="T32" fmla="*/ 32 w 87"/>
              <a:gd name="T33" fmla="*/ 11 h 160"/>
              <a:gd name="T34" fmla="*/ 32 w 87"/>
              <a:gd name="T35" fmla="*/ 5 h 160"/>
              <a:gd name="T36" fmla="*/ 81 w 87"/>
              <a:gd name="T37" fmla="*/ 152 h 160"/>
              <a:gd name="T38" fmla="*/ 77 w 87"/>
              <a:gd name="T39" fmla="*/ 155 h 160"/>
              <a:gd name="T40" fmla="*/ 10 w 87"/>
              <a:gd name="T41" fmla="*/ 155 h 160"/>
              <a:gd name="T42" fmla="*/ 5 w 87"/>
              <a:gd name="T43" fmla="*/ 152 h 160"/>
              <a:gd name="T44" fmla="*/ 5 w 87"/>
              <a:gd name="T45" fmla="*/ 20 h 160"/>
              <a:gd name="T46" fmla="*/ 10 w 87"/>
              <a:gd name="T47" fmla="*/ 16 h 160"/>
              <a:gd name="T48" fmla="*/ 77 w 87"/>
              <a:gd name="T49" fmla="*/ 16 h 160"/>
              <a:gd name="T50" fmla="*/ 81 w 87"/>
              <a:gd name="T51" fmla="*/ 20 h 160"/>
              <a:gd name="T52" fmla="*/ 81 w 87"/>
              <a:gd name="T53" fmla="*/ 152 h 160"/>
              <a:gd name="T54" fmla="*/ 53 w 87"/>
              <a:gd name="T55" fmla="*/ 47 h 160"/>
              <a:gd name="T56" fmla="*/ 52 w 87"/>
              <a:gd name="T57" fmla="*/ 43 h 160"/>
              <a:gd name="T58" fmla="*/ 50 w 87"/>
              <a:gd name="T59" fmla="*/ 43 h 160"/>
              <a:gd name="T60" fmla="*/ 48 w 87"/>
              <a:gd name="T61" fmla="*/ 44 h 160"/>
              <a:gd name="T62" fmla="*/ 19 w 87"/>
              <a:gd name="T63" fmla="*/ 92 h 160"/>
              <a:gd name="T64" fmla="*/ 35 w 87"/>
              <a:gd name="T65" fmla="*/ 92 h 160"/>
              <a:gd name="T66" fmla="*/ 35 w 87"/>
              <a:gd name="T67" fmla="*/ 126 h 160"/>
              <a:gd name="T68" fmla="*/ 36 w 87"/>
              <a:gd name="T69" fmla="*/ 129 h 160"/>
              <a:gd name="T70" fmla="*/ 39 w 87"/>
              <a:gd name="T71" fmla="*/ 129 h 160"/>
              <a:gd name="T72" fmla="*/ 40 w 87"/>
              <a:gd name="T73" fmla="*/ 128 h 160"/>
              <a:gd name="T74" fmla="*/ 65 w 87"/>
              <a:gd name="T75" fmla="*/ 78 h 160"/>
              <a:gd name="T76" fmla="*/ 53 w 87"/>
              <a:gd name="T77" fmla="*/ 78 h 160"/>
              <a:gd name="T78" fmla="*/ 53 w 87"/>
              <a:gd name="T79" fmla="*/ 47 h 160"/>
              <a:gd name="T80" fmla="*/ 57 w 87"/>
              <a:gd name="T81" fmla="*/ 83 h 160"/>
              <a:gd name="T82" fmla="*/ 40 w 87"/>
              <a:gd name="T83" fmla="*/ 116 h 160"/>
              <a:gd name="T84" fmla="*/ 40 w 87"/>
              <a:gd name="T85" fmla="*/ 86 h 160"/>
              <a:gd name="T86" fmla="*/ 29 w 87"/>
              <a:gd name="T87" fmla="*/ 86 h 160"/>
              <a:gd name="T88" fmla="*/ 48 w 87"/>
              <a:gd name="T89" fmla="*/ 55 h 160"/>
              <a:gd name="T90" fmla="*/ 48 w 87"/>
              <a:gd name="T91" fmla="*/ 83 h 160"/>
              <a:gd name="T92" fmla="*/ 57 w 87"/>
              <a:gd name="T93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7" h="160">
                <a:moveTo>
                  <a:pt x="77" y="11"/>
                </a:moveTo>
                <a:cubicBezTo>
                  <a:pt x="60" y="11"/>
                  <a:pt x="60" y="11"/>
                  <a:pt x="60" y="11"/>
                </a:cubicBezTo>
                <a:cubicBezTo>
                  <a:pt x="60" y="0"/>
                  <a:pt x="60" y="0"/>
                  <a:pt x="60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1"/>
                  <a:pt x="27" y="11"/>
                  <a:pt x="27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4" y="11"/>
                  <a:pt x="0" y="15"/>
                  <a:pt x="0" y="20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7"/>
                  <a:pt x="4" y="160"/>
                  <a:pt x="10" y="160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82" y="160"/>
                  <a:pt x="87" y="157"/>
                  <a:pt x="87" y="152"/>
                </a:cubicBezTo>
                <a:cubicBezTo>
                  <a:pt x="87" y="20"/>
                  <a:pt x="87" y="20"/>
                  <a:pt x="87" y="20"/>
                </a:cubicBezTo>
                <a:cubicBezTo>
                  <a:pt x="87" y="15"/>
                  <a:pt x="82" y="11"/>
                  <a:pt x="77" y="11"/>
                </a:cubicBezTo>
                <a:close/>
                <a:moveTo>
                  <a:pt x="32" y="5"/>
                </a:moveTo>
                <a:cubicBezTo>
                  <a:pt x="54" y="5"/>
                  <a:pt x="54" y="5"/>
                  <a:pt x="54" y="5"/>
                </a:cubicBezTo>
                <a:cubicBezTo>
                  <a:pt x="54" y="11"/>
                  <a:pt x="54" y="11"/>
                  <a:pt x="54" y="11"/>
                </a:cubicBezTo>
                <a:cubicBezTo>
                  <a:pt x="32" y="11"/>
                  <a:pt x="32" y="11"/>
                  <a:pt x="32" y="11"/>
                </a:cubicBezTo>
                <a:lnTo>
                  <a:pt x="32" y="5"/>
                </a:lnTo>
                <a:close/>
                <a:moveTo>
                  <a:pt x="81" y="152"/>
                </a:moveTo>
                <a:cubicBezTo>
                  <a:pt x="81" y="153"/>
                  <a:pt x="79" y="155"/>
                  <a:pt x="77" y="155"/>
                </a:cubicBezTo>
                <a:cubicBezTo>
                  <a:pt x="10" y="155"/>
                  <a:pt x="10" y="155"/>
                  <a:pt x="10" y="155"/>
                </a:cubicBezTo>
                <a:cubicBezTo>
                  <a:pt x="8" y="155"/>
                  <a:pt x="5" y="153"/>
                  <a:pt x="5" y="152"/>
                </a:cubicBezTo>
                <a:cubicBezTo>
                  <a:pt x="5" y="20"/>
                  <a:pt x="5" y="20"/>
                  <a:pt x="5" y="20"/>
                </a:cubicBezTo>
                <a:cubicBezTo>
                  <a:pt x="5" y="17"/>
                  <a:pt x="8" y="16"/>
                  <a:pt x="10" y="16"/>
                </a:cubicBezTo>
                <a:cubicBezTo>
                  <a:pt x="77" y="16"/>
                  <a:pt x="77" y="16"/>
                  <a:pt x="77" y="16"/>
                </a:cubicBezTo>
                <a:cubicBezTo>
                  <a:pt x="79" y="16"/>
                  <a:pt x="81" y="17"/>
                  <a:pt x="81" y="20"/>
                </a:cubicBezTo>
                <a:lnTo>
                  <a:pt x="81" y="152"/>
                </a:lnTo>
                <a:close/>
                <a:moveTo>
                  <a:pt x="53" y="47"/>
                </a:moveTo>
                <a:cubicBezTo>
                  <a:pt x="53" y="45"/>
                  <a:pt x="53" y="44"/>
                  <a:pt x="52" y="43"/>
                </a:cubicBezTo>
                <a:cubicBezTo>
                  <a:pt x="50" y="43"/>
                  <a:pt x="50" y="43"/>
                  <a:pt x="50" y="43"/>
                </a:cubicBezTo>
                <a:cubicBezTo>
                  <a:pt x="48" y="44"/>
                  <a:pt x="48" y="44"/>
                  <a:pt x="48" y="44"/>
                </a:cubicBezTo>
                <a:cubicBezTo>
                  <a:pt x="19" y="92"/>
                  <a:pt x="19" y="92"/>
                  <a:pt x="19" y="92"/>
                </a:cubicBezTo>
                <a:cubicBezTo>
                  <a:pt x="35" y="92"/>
                  <a:pt x="35" y="92"/>
                  <a:pt x="35" y="92"/>
                </a:cubicBezTo>
                <a:cubicBezTo>
                  <a:pt x="35" y="126"/>
                  <a:pt x="35" y="126"/>
                  <a:pt x="35" y="126"/>
                </a:cubicBezTo>
                <a:cubicBezTo>
                  <a:pt x="35" y="127"/>
                  <a:pt x="35" y="128"/>
                  <a:pt x="36" y="129"/>
                </a:cubicBezTo>
                <a:cubicBezTo>
                  <a:pt x="39" y="129"/>
                  <a:pt x="39" y="129"/>
                  <a:pt x="39" y="129"/>
                </a:cubicBezTo>
                <a:cubicBezTo>
                  <a:pt x="40" y="128"/>
                  <a:pt x="40" y="128"/>
                  <a:pt x="40" y="128"/>
                </a:cubicBezTo>
                <a:cubicBezTo>
                  <a:pt x="65" y="78"/>
                  <a:pt x="65" y="78"/>
                  <a:pt x="65" y="78"/>
                </a:cubicBezTo>
                <a:cubicBezTo>
                  <a:pt x="53" y="78"/>
                  <a:pt x="53" y="78"/>
                  <a:pt x="53" y="78"/>
                </a:cubicBezTo>
                <a:lnTo>
                  <a:pt x="53" y="47"/>
                </a:lnTo>
                <a:close/>
                <a:moveTo>
                  <a:pt x="57" y="83"/>
                </a:moveTo>
                <a:cubicBezTo>
                  <a:pt x="40" y="116"/>
                  <a:pt x="40" y="116"/>
                  <a:pt x="40" y="116"/>
                </a:cubicBezTo>
                <a:cubicBezTo>
                  <a:pt x="40" y="86"/>
                  <a:pt x="40" y="86"/>
                  <a:pt x="40" y="86"/>
                </a:cubicBezTo>
                <a:cubicBezTo>
                  <a:pt x="29" y="86"/>
                  <a:pt x="29" y="86"/>
                  <a:pt x="29" y="86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83"/>
                  <a:pt x="48" y="83"/>
                  <a:pt x="48" y="83"/>
                </a:cubicBezTo>
                <a:lnTo>
                  <a:pt x="57" y="8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F53857ED-11BA-B07F-345D-2DA2160ADB81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5233988"/>
            <a:ext cx="254000" cy="244475"/>
          </a:xfrm>
          <a:custGeom>
            <a:avLst/>
            <a:gdLst>
              <a:gd name="T0" fmla="*/ 159 w 160"/>
              <a:gd name="T1" fmla="*/ 2 h 154"/>
              <a:gd name="T2" fmla="*/ 156 w 160"/>
              <a:gd name="T3" fmla="*/ 0 h 154"/>
              <a:gd name="T4" fmla="*/ 3 w 160"/>
              <a:gd name="T5" fmla="*/ 71 h 154"/>
              <a:gd name="T6" fmla="*/ 0 w 160"/>
              <a:gd name="T7" fmla="*/ 73 h 154"/>
              <a:gd name="T8" fmla="*/ 3 w 160"/>
              <a:gd name="T9" fmla="*/ 77 h 154"/>
              <a:gd name="T10" fmla="*/ 73 w 160"/>
              <a:gd name="T11" fmla="*/ 87 h 154"/>
              <a:gd name="T12" fmla="*/ 80 w 160"/>
              <a:gd name="T13" fmla="*/ 152 h 154"/>
              <a:gd name="T14" fmla="*/ 82 w 160"/>
              <a:gd name="T15" fmla="*/ 154 h 154"/>
              <a:gd name="T16" fmla="*/ 83 w 160"/>
              <a:gd name="T17" fmla="*/ 154 h 154"/>
              <a:gd name="T18" fmla="*/ 86 w 160"/>
              <a:gd name="T19" fmla="*/ 153 h 154"/>
              <a:gd name="T20" fmla="*/ 160 w 160"/>
              <a:gd name="T21" fmla="*/ 5 h 154"/>
              <a:gd name="T22" fmla="*/ 159 w 160"/>
              <a:gd name="T23" fmla="*/ 2 h 154"/>
              <a:gd name="T24" fmla="*/ 85 w 160"/>
              <a:gd name="T25" fmla="*/ 141 h 154"/>
              <a:gd name="T26" fmla="*/ 79 w 160"/>
              <a:gd name="T27" fmla="*/ 85 h 154"/>
              <a:gd name="T28" fmla="*/ 75 w 160"/>
              <a:gd name="T29" fmla="*/ 81 h 154"/>
              <a:gd name="T30" fmla="*/ 15 w 160"/>
              <a:gd name="T31" fmla="*/ 72 h 154"/>
              <a:gd name="T32" fmla="*/ 151 w 160"/>
              <a:gd name="T33" fmla="*/ 10 h 154"/>
              <a:gd name="T34" fmla="*/ 85 w 160"/>
              <a:gd name="T35" fmla="*/ 141 h 154"/>
              <a:gd name="T36" fmla="*/ 85 w 160"/>
              <a:gd name="T37" fmla="*/ 141 h 154"/>
              <a:gd name="T38" fmla="*/ 85 w 160"/>
              <a:gd name="T39" fmla="*/ 141 h 154"/>
              <a:gd name="T40" fmla="*/ 85 w 160"/>
              <a:gd name="T41" fmla="*/ 141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60" h="154">
                <a:moveTo>
                  <a:pt x="159" y="2"/>
                </a:moveTo>
                <a:cubicBezTo>
                  <a:pt x="158" y="0"/>
                  <a:pt x="157" y="0"/>
                  <a:pt x="156" y="0"/>
                </a:cubicBezTo>
                <a:cubicBezTo>
                  <a:pt x="3" y="71"/>
                  <a:pt x="3" y="71"/>
                  <a:pt x="3" y="71"/>
                </a:cubicBezTo>
                <a:cubicBezTo>
                  <a:pt x="2" y="71"/>
                  <a:pt x="0" y="72"/>
                  <a:pt x="0" y="73"/>
                </a:cubicBezTo>
                <a:cubicBezTo>
                  <a:pt x="2" y="75"/>
                  <a:pt x="2" y="75"/>
                  <a:pt x="3" y="77"/>
                </a:cubicBezTo>
                <a:cubicBezTo>
                  <a:pt x="73" y="87"/>
                  <a:pt x="73" y="87"/>
                  <a:pt x="73" y="87"/>
                </a:cubicBezTo>
                <a:cubicBezTo>
                  <a:pt x="80" y="152"/>
                  <a:pt x="80" y="152"/>
                  <a:pt x="80" y="152"/>
                </a:cubicBezTo>
                <a:cubicBezTo>
                  <a:pt x="80" y="153"/>
                  <a:pt x="81" y="154"/>
                  <a:pt x="82" y="154"/>
                </a:cubicBezTo>
                <a:cubicBezTo>
                  <a:pt x="83" y="154"/>
                  <a:pt x="83" y="154"/>
                  <a:pt x="83" y="154"/>
                </a:cubicBezTo>
                <a:cubicBezTo>
                  <a:pt x="85" y="154"/>
                  <a:pt x="86" y="154"/>
                  <a:pt x="86" y="153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4"/>
                  <a:pt x="160" y="3"/>
                  <a:pt x="159" y="2"/>
                </a:cubicBezTo>
                <a:close/>
                <a:moveTo>
                  <a:pt x="85" y="141"/>
                </a:moveTo>
                <a:cubicBezTo>
                  <a:pt x="79" y="85"/>
                  <a:pt x="79" y="85"/>
                  <a:pt x="79" y="85"/>
                </a:cubicBezTo>
                <a:cubicBezTo>
                  <a:pt x="77" y="84"/>
                  <a:pt x="77" y="83"/>
                  <a:pt x="75" y="81"/>
                </a:cubicBezTo>
                <a:cubicBezTo>
                  <a:pt x="15" y="72"/>
                  <a:pt x="15" y="72"/>
                  <a:pt x="15" y="72"/>
                </a:cubicBezTo>
                <a:cubicBezTo>
                  <a:pt x="151" y="10"/>
                  <a:pt x="151" y="10"/>
                  <a:pt x="151" y="10"/>
                </a:cubicBezTo>
                <a:cubicBezTo>
                  <a:pt x="85" y="141"/>
                  <a:pt x="85" y="141"/>
                  <a:pt x="85" y="141"/>
                </a:cubicBezTo>
                <a:cubicBezTo>
                  <a:pt x="85" y="141"/>
                  <a:pt x="85" y="141"/>
                  <a:pt x="85" y="141"/>
                </a:cubicBezTo>
                <a:close/>
                <a:moveTo>
                  <a:pt x="85" y="141"/>
                </a:moveTo>
                <a:cubicBezTo>
                  <a:pt x="85" y="141"/>
                  <a:pt x="85" y="141"/>
                  <a:pt x="85" y="14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0BE14934-2793-E2B6-1398-1F036A49A3A5}"/>
              </a:ext>
            </a:extLst>
          </p:cNvPr>
          <p:cNvSpPr>
            <a:spLocks noEditPoints="1"/>
          </p:cNvSpPr>
          <p:nvPr/>
        </p:nvSpPr>
        <p:spPr bwMode="auto">
          <a:xfrm>
            <a:off x="5197476" y="5229225"/>
            <a:ext cx="141288" cy="254000"/>
          </a:xfrm>
          <a:custGeom>
            <a:avLst/>
            <a:gdLst>
              <a:gd name="T0" fmla="*/ 45 w 89"/>
              <a:gd name="T1" fmla="*/ 136 h 160"/>
              <a:gd name="T2" fmla="*/ 0 w 89"/>
              <a:gd name="T3" fmla="*/ 80 h 160"/>
              <a:gd name="T4" fmla="*/ 28 w 89"/>
              <a:gd name="T5" fmla="*/ 155 h 160"/>
              <a:gd name="T6" fmla="*/ 65 w 89"/>
              <a:gd name="T7" fmla="*/ 158 h 160"/>
              <a:gd name="T8" fmla="*/ 89 w 89"/>
              <a:gd name="T9" fmla="*/ 97 h 160"/>
              <a:gd name="T10" fmla="*/ 75 w 89"/>
              <a:gd name="T11" fmla="*/ 97 h 160"/>
              <a:gd name="T12" fmla="*/ 15 w 89"/>
              <a:gd name="T13" fmla="*/ 97 h 160"/>
              <a:gd name="T14" fmla="*/ 20 w 89"/>
              <a:gd name="T15" fmla="*/ 88 h 160"/>
              <a:gd name="T16" fmla="*/ 23 w 89"/>
              <a:gd name="T17" fmla="*/ 69 h 160"/>
              <a:gd name="T18" fmla="*/ 20 w 89"/>
              <a:gd name="T19" fmla="*/ 50 h 160"/>
              <a:gd name="T20" fmla="*/ 20 w 89"/>
              <a:gd name="T21" fmla="*/ 30 h 160"/>
              <a:gd name="T22" fmla="*/ 28 w 89"/>
              <a:gd name="T23" fmla="*/ 14 h 160"/>
              <a:gd name="T24" fmla="*/ 60 w 89"/>
              <a:gd name="T25" fmla="*/ 10 h 160"/>
              <a:gd name="T26" fmla="*/ 67 w 89"/>
              <a:gd name="T27" fmla="*/ 20 h 160"/>
              <a:gd name="T28" fmla="*/ 67 w 89"/>
              <a:gd name="T29" fmla="*/ 35 h 160"/>
              <a:gd name="T30" fmla="*/ 69 w 89"/>
              <a:gd name="T31" fmla="*/ 55 h 160"/>
              <a:gd name="T32" fmla="*/ 69 w 89"/>
              <a:gd name="T33" fmla="*/ 82 h 160"/>
              <a:gd name="T34" fmla="*/ 69 w 89"/>
              <a:gd name="T35" fmla="*/ 99 h 160"/>
              <a:gd name="T36" fmla="*/ 54 w 89"/>
              <a:gd name="T37" fmla="*/ 116 h 160"/>
              <a:gd name="T38" fmla="*/ 39 w 89"/>
              <a:gd name="T39" fmla="*/ 121 h 160"/>
              <a:gd name="T40" fmla="*/ 21 w 89"/>
              <a:gd name="T41" fmla="*/ 104 h 160"/>
              <a:gd name="T42" fmla="*/ 47 w 89"/>
              <a:gd name="T43" fmla="*/ 11 h 160"/>
              <a:gd name="T44" fmla="*/ 36 w 89"/>
              <a:gd name="T45" fmla="*/ 22 h 160"/>
              <a:gd name="T46" fmla="*/ 36 w 89"/>
              <a:gd name="T47" fmla="*/ 22 h 160"/>
              <a:gd name="T48" fmla="*/ 34 w 89"/>
              <a:gd name="T49" fmla="*/ 36 h 160"/>
              <a:gd name="T50" fmla="*/ 28 w 89"/>
              <a:gd name="T51" fmla="*/ 25 h 160"/>
              <a:gd name="T52" fmla="*/ 47 w 89"/>
              <a:gd name="T53" fmla="*/ 28 h 160"/>
              <a:gd name="T54" fmla="*/ 28 w 89"/>
              <a:gd name="T55" fmla="*/ 48 h 160"/>
              <a:gd name="T56" fmla="*/ 28 w 89"/>
              <a:gd name="T57" fmla="*/ 48 h 160"/>
              <a:gd name="T58" fmla="*/ 43 w 89"/>
              <a:gd name="T59" fmla="*/ 44 h 160"/>
              <a:gd name="T60" fmla="*/ 54 w 89"/>
              <a:gd name="T61" fmla="*/ 16 h 160"/>
              <a:gd name="T62" fmla="*/ 56 w 89"/>
              <a:gd name="T63" fmla="*/ 36 h 160"/>
              <a:gd name="T64" fmla="*/ 62 w 89"/>
              <a:gd name="T65" fmla="*/ 30 h 160"/>
              <a:gd name="T66" fmla="*/ 62 w 89"/>
              <a:gd name="T67" fmla="*/ 30 h 160"/>
              <a:gd name="T68" fmla="*/ 58 w 89"/>
              <a:gd name="T69" fmla="*/ 44 h 160"/>
              <a:gd name="T70" fmla="*/ 36 w 89"/>
              <a:gd name="T71" fmla="*/ 49 h 160"/>
              <a:gd name="T72" fmla="*/ 39 w 89"/>
              <a:gd name="T73" fmla="*/ 70 h 160"/>
              <a:gd name="T74" fmla="*/ 28 w 89"/>
              <a:gd name="T75" fmla="*/ 64 h 160"/>
              <a:gd name="T76" fmla="*/ 28 w 89"/>
              <a:gd name="T77" fmla="*/ 64 h 160"/>
              <a:gd name="T78" fmla="*/ 43 w 89"/>
              <a:gd name="T79" fmla="*/ 61 h 160"/>
              <a:gd name="T80" fmla="*/ 28 w 89"/>
              <a:gd name="T81" fmla="*/ 74 h 160"/>
              <a:gd name="T82" fmla="*/ 47 w 89"/>
              <a:gd name="T83" fmla="*/ 78 h 160"/>
              <a:gd name="T84" fmla="*/ 54 w 89"/>
              <a:gd name="T85" fmla="*/ 55 h 160"/>
              <a:gd name="T86" fmla="*/ 54 w 89"/>
              <a:gd name="T87" fmla="*/ 55 h 160"/>
              <a:gd name="T88" fmla="*/ 51 w 89"/>
              <a:gd name="T89" fmla="*/ 70 h 160"/>
              <a:gd name="T90" fmla="*/ 62 w 89"/>
              <a:gd name="T91" fmla="*/ 58 h 160"/>
              <a:gd name="T92" fmla="*/ 65 w 89"/>
              <a:gd name="T93" fmla="*/ 78 h 160"/>
              <a:gd name="T94" fmla="*/ 36 w 89"/>
              <a:gd name="T95" fmla="*/ 88 h 160"/>
              <a:gd name="T96" fmla="*/ 36 w 89"/>
              <a:gd name="T97" fmla="*/ 88 h 160"/>
              <a:gd name="T98" fmla="*/ 34 w 89"/>
              <a:gd name="T99" fmla="*/ 102 h 160"/>
              <a:gd name="T100" fmla="*/ 28 w 89"/>
              <a:gd name="T101" fmla="*/ 91 h 160"/>
              <a:gd name="T102" fmla="*/ 47 w 89"/>
              <a:gd name="T103" fmla="*/ 94 h 160"/>
              <a:gd name="T104" fmla="*/ 28 w 89"/>
              <a:gd name="T105" fmla="*/ 113 h 160"/>
              <a:gd name="T106" fmla="*/ 28 w 89"/>
              <a:gd name="T107" fmla="*/ 113 h 160"/>
              <a:gd name="T108" fmla="*/ 43 w 89"/>
              <a:gd name="T109" fmla="*/ 110 h 160"/>
              <a:gd name="T110" fmla="*/ 54 w 89"/>
              <a:gd name="T111" fmla="*/ 83 h 160"/>
              <a:gd name="T112" fmla="*/ 56 w 89"/>
              <a:gd name="T113" fmla="*/ 102 h 160"/>
              <a:gd name="T114" fmla="*/ 62 w 89"/>
              <a:gd name="T115" fmla="*/ 97 h 160"/>
              <a:gd name="T116" fmla="*/ 62 w 89"/>
              <a:gd name="T117" fmla="*/ 97 h 160"/>
              <a:gd name="T118" fmla="*/ 58 w 89"/>
              <a:gd name="T119" fmla="*/ 1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9" h="160">
                <a:moveTo>
                  <a:pt x="87" y="78"/>
                </a:moveTo>
                <a:cubicBezTo>
                  <a:pt x="86" y="78"/>
                  <a:pt x="85" y="79"/>
                  <a:pt x="85" y="80"/>
                </a:cubicBezTo>
                <a:cubicBezTo>
                  <a:pt x="85" y="97"/>
                  <a:pt x="85" y="97"/>
                  <a:pt x="85" y="97"/>
                </a:cubicBezTo>
                <a:cubicBezTo>
                  <a:pt x="85" y="118"/>
                  <a:pt x="67" y="136"/>
                  <a:pt x="45" y="136"/>
                </a:cubicBezTo>
                <a:cubicBezTo>
                  <a:pt x="23" y="136"/>
                  <a:pt x="6" y="118"/>
                  <a:pt x="6" y="97"/>
                </a:cubicBezTo>
                <a:cubicBezTo>
                  <a:pt x="6" y="80"/>
                  <a:pt x="6" y="80"/>
                  <a:pt x="6" y="80"/>
                </a:cubicBezTo>
                <a:cubicBezTo>
                  <a:pt x="6" y="79"/>
                  <a:pt x="5" y="78"/>
                  <a:pt x="4" y="78"/>
                </a:cubicBezTo>
                <a:cubicBezTo>
                  <a:pt x="1" y="78"/>
                  <a:pt x="0" y="79"/>
                  <a:pt x="0" y="8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20"/>
                  <a:pt x="20" y="140"/>
                  <a:pt x="43" y="141"/>
                </a:cubicBezTo>
                <a:cubicBezTo>
                  <a:pt x="43" y="155"/>
                  <a:pt x="43" y="155"/>
                  <a:pt x="43" y="155"/>
                </a:cubicBezTo>
                <a:cubicBezTo>
                  <a:pt x="28" y="155"/>
                  <a:pt x="28" y="155"/>
                  <a:pt x="28" y="155"/>
                </a:cubicBezTo>
                <a:cubicBezTo>
                  <a:pt x="27" y="155"/>
                  <a:pt x="26" y="157"/>
                  <a:pt x="26" y="158"/>
                </a:cubicBezTo>
                <a:cubicBezTo>
                  <a:pt x="26" y="159"/>
                  <a:pt x="27" y="160"/>
                  <a:pt x="28" y="160"/>
                </a:cubicBezTo>
                <a:cubicBezTo>
                  <a:pt x="62" y="160"/>
                  <a:pt x="62" y="160"/>
                  <a:pt x="62" y="160"/>
                </a:cubicBezTo>
                <a:cubicBezTo>
                  <a:pt x="64" y="160"/>
                  <a:pt x="65" y="159"/>
                  <a:pt x="65" y="158"/>
                </a:cubicBezTo>
                <a:cubicBezTo>
                  <a:pt x="65" y="157"/>
                  <a:pt x="64" y="155"/>
                  <a:pt x="62" y="155"/>
                </a:cubicBezTo>
                <a:cubicBezTo>
                  <a:pt x="48" y="155"/>
                  <a:pt x="48" y="155"/>
                  <a:pt x="48" y="155"/>
                </a:cubicBezTo>
                <a:cubicBezTo>
                  <a:pt x="48" y="141"/>
                  <a:pt x="48" y="141"/>
                  <a:pt x="48" y="141"/>
                </a:cubicBezTo>
                <a:cubicBezTo>
                  <a:pt x="71" y="140"/>
                  <a:pt x="89" y="120"/>
                  <a:pt x="89" y="97"/>
                </a:cubicBezTo>
                <a:cubicBezTo>
                  <a:pt x="89" y="80"/>
                  <a:pt x="89" y="80"/>
                  <a:pt x="89" y="80"/>
                </a:cubicBezTo>
                <a:cubicBezTo>
                  <a:pt x="89" y="79"/>
                  <a:pt x="88" y="78"/>
                  <a:pt x="87" y="78"/>
                </a:cubicBezTo>
                <a:close/>
                <a:moveTo>
                  <a:pt x="45" y="127"/>
                </a:moveTo>
                <a:cubicBezTo>
                  <a:pt x="62" y="127"/>
                  <a:pt x="75" y="114"/>
                  <a:pt x="75" y="97"/>
                </a:cubicBezTo>
                <a:cubicBezTo>
                  <a:pt x="75" y="30"/>
                  <a:pt x="75" y="30"/>
                  <a:pt x="75" y="30"/>
                </a:cubicBezTo>
                <a:cubicBezTo>
                  <a:pt x="75" y="14"/>
                  <a:pt x="62" y="0"/>
                  <a:pt x="45" y="0"/>
                </a:cubicBezTo>
                <a:cubicBezTo>
                  <a:pt x="28" y="0"/>
                  <a:pt x="15" y="14"/>
                  <a:pt x="15" y="30"/>
                </a:cubicBezTo>
                <a:cubicBezTo>
                  <a:pt x="15" y="97"/>
                  <a:pt x="15" y="97"/>
                  <a:pt x="15" y="97"/>
                </a:cubicBezTo>
                <a:cubicBezTo>
                  <a:pt x="15" y="114"/>
                  <a:pt x="28" y="127"/>
                  <a:pt x="45" y="127"/>
                </a:cubicBezTo>
                <a:close/>
                <a:moveTo>
                  <a:pt x="20" y="99"/>
                </a:moveTo>
                <a:cubicBezTo>
                  <a:pt x="20" y="98"/>
                  <a:pt x="20" y="98"/>
                  <a:pt x="20" y="97"/>
                </a:cubicBezTo>
                <a:cubicBezTo>
                  <a:pt x="20" y="88"/>
                  <a:pt x="20" y="88"/>
                  <a:pt x="20" y="88"/>
                </a:cubicBezTo>
                <a:cubicBezTo>
                  <a:pt x="22" y="88"/>
                  <a:pt x="23" y="87"/>
                  <a:pt x="23" y="86"/>
                </a:cubicBezTo>
                <a:cubicBezTo>
                  <a:pt x="23" y="84"/>
                  <a:pt x="22" y="82"/>
                  <a:pt x="20" y="82"/>
                </a:cubicBezTo>
                <a:cubicBezTo>
                  <a:pt x="20" y="71"/>
                  <a:pt x="20" y="71"/>
                  <a:pt x="20" y="71"/>
                </a:cubicBezTo>
                <a:cubicBezTo>
                  <a:pt x="22" y="71"/>
                  <a:pt x="23" y="70"/>
                  <a:pt x="23" y="69"/>
                </a:cubicBezTo>
                <a:cubicBezTo>
                  <a:pt x="23" y="68"/>
                  <a:pt x="22" y="67"/>
                  <a:pt x="20" y="67"/>
                </a:cubicBezTo>
                <a:cubicBezTo>
                  <a:pt x="20" y="55"/>
                  <a:pt x="20" y="55"/>
                  <a:pt x="20" y="55"/>
                </a:cubicBezTo>
                <a:cubicBezTo>
                  <a:pt x="22" y="55"/>
                  <a:pt x="23" y="53"/>
                  <a:pt x="23" y="52"/>
                </a:cubicBezTo>
                <a:cubicBezTo>
                  <a:pt x="23" y="51"/>
                  <a:pt x="22" y="50"/>
                  <a:pt x="20" y="50"/>
                </a:cubicBezTo>
                <a:cubicBezTo>
                  <a:pt x="20" y="39"/>
                  <a:pt x="20" y="39"/>
                  <a:pt x="20" y="39"/>
                </a:cubicBezTo>
                <a:cubicBezTo>
                  <a:pt x="22" y="39"/>
                  <a:pt x="23" y="38"/>
                  <a:pt x="23" y="35"/>
                </a:cubicBezTo>
                <a:cubicBezTo>
                  <a:pt x="23" y="34"/>
                  <a:pt x="22" y="33"/>
                  <a:pt x="20" y="33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27"/>
                  <a:pt x="21" y="24"/>
                  <a:pt x="22" y="22"/>
                </a:cubicBezTo>
                <a:cubicBezTo>
                  <a:pt x="22" y="21"/>
                  <a:pt x="23" y="20"/>
                  <a:pt x="23" y="20"/>
                </a:cubicBezTo>
                <a:cubicBezTo>
                  <a:pt x="25" y="17"/>
                  <a:pt x="26" y="15"/>
                  <a:pt x="27" y="14"/>
                </a:cubicBezTo>
                <a:cubicBezTo>
                  <a:pt x="28" y="14"/>
                  <a:pt x="28" y="14"/>
                  <a:pt x="28" y="14"/>
                </a:cubicBezTo>
                <a:cubicBezTo>
                  <a:pt x="29" y="14"/>
                  <a:pt x="31" y="12"/>
                  <a:pt x="31" y="11"/>
                </a:cubicBezTo>
                <a:cubicBezTo>
                  <a:pt x="31" y="10"/>
                  <a:pt x="31" y="10"/>
                  <a:pt x="31" y="10"/>
                </a:cubicBezTo>
                <a:cubicBezTo>
                  <a:pt x="35" y="7"/>
                  <a:pt x="40" y="5"/>
                  <a:pt x="45" y="5"/>
                </a:cubicBezTo>
                <a:cubicBezTo>
                  <a:pt x="50" y="5"/>
                  <a:pt x="55" y="7"/>
                  <a:pt x="60" y="10"/>
                </a:cubicBezTo>
                <a:cubicBezTo>
                  <a:pt x="58" y="10"/>
                  <a:pt x="58" y="11"/>
                  <a:pt x="58" y="11"/>
                </a:cubicBezTo>
                <a:cubicBezTo>
                  <a:pt x="58" y="12"/>
                  <a:pt x="60" y="14"/>
                  <a:pt x="62" y="14"/>
                </a:cubicBezTo>
                <a:cubicBezTo>
                  <a:pt x="62" y="14"/>
                  <a:pt x="62" y="14"/>
                  <a:pt x="63" y="14"/>
                </a:cubicBezTo>
                <a:cubicBezTo>
                  <a:pt x="64" y="15"/>
                  <a:pt x="66" y="17"/>
                  <a:pt x="67" y="20"/>
                </a:cubicBezTo>
                <a:cubicBezTo>
                  <a:pt x="67" y="20"/>
                  <a:pt x="68" y="21"/>
                  <a:pt x="68" y="22"/>
                </a:cubicBezTo>
                <a:cubicBezTo>
                  <a:pt x="69" y="24"/>
                  <a:pt x="69" y="27"/>
                  <a:pt x="69" y="30"/>
                </a:cubicBezTo>
                <a:cubicBezTo>
                  <a:pt x="69" y="33"/>
                  <a:pt x="69" y="33"/>
                  <a:pt x="69" y="33"/>
                </a:cubicBezTo>
                <a:cubicBezTo>
                  <a:pt x="68" y="33"/>
                  <a:pt x="67" y="34"/>
                  <a:pt x="67" y="35"/>
                </a:cubicBezTo>
                <a:cubicBezTo>
                  <a:pt x="67" y="38"/>
                  <a:pt x="68" y="39"/>
                  <a:pt x="69" y="39"/>
                </a:cubicBezTo>
                <a:cubicBezTo>
                  <a:pt x="69" y="50"/>
                  <a:pt x="69" y="50"/>
                  <a:pt x="69" y="50"/>
                </a:cubicBezTo>
                <a:cubicBezTo>
                  <a:pt x="68" y="50"/>
                  <a:pt x="67" y="51"/>
                  <a:pt x="67" y="52"/>
                </a:cubicBezTo>
                <a:cubicBezTo>
                  <a:pt x="67" y="53"/>
                  <a:pt x="68" y="55"/>
                  <a:pt x="69" y="55"/>
                </a:cubicBezTo>
                <a:cubicBezTo>
                  <a:pt x="69" y="67"/>
                  <a:pt x="69" y="67"/>
                  <a:pt x="69" y="67"/>
                </a:cubicBezTo>
                <a:cubicBezTo>
                  <a:pt x="68" y="67"/>
                  <a:pt x="67" y="68"/>
                  <a:pt x="67" y="69"/>
                </a:cubicBezTo>
                <a:cubicBezTo>
                  <a:pt x="67" y="70"/>
                  <a:pt x="68" y="71"/>
                  <a:pt x="69" y="71"/>
                </a:cubicBezTo>
                <a:cubicBezTo>
                  <a:pt x="69" y="82"/>
                  <a:pt x="69" y="82"/>
                  <a:pt x="69" y="82"/>
                </a:cubicBezTo>
                <a:cubicBezTo>
                  <a:pt x="68" y="82"/>
                  <a:pt x="67" y="84"/>
                  <a:pt x="67" y="86"/>
                </a:cubicBezTo>
                <a:cubicBezTo>
                  <a:pt x="67" y="87"/>
                  <a:pt x="68" y="88"/>
                  <a:pt x="69" y="88"/>
                </a:cubicBezTo>
                <a:cubicBezTo>
                  <a:pt x="69" y="97"/>
                  <a:pt x="69" y="97"/>
                  <a:pt x="69" y="97"/>
                </a:cubicBezTo>
                <a:cubicBezTo>
                  <a:pt x="69" y="98"/>
                  <a:pt x="69" y="98"/>
                  <a:pt x="69" y="99"/>
                </a:cubicBezTo>
                <a:cubicBezTo>
                  <a:pt x="68" y="99"/>
                  <a:pt x="67" y="100"/>
                  <a:pt x="67" y="102"/>
                </a:cubicBezTo>
                <a:cubicBezTo>
                  <a:pt x="67" y="103"/>
                  <a:pt x="68" y="104"/>
                  <a:pt x="68" y="104"/>
                </a:cubicBezTo>
                <a:cubicBezTo>
                  <a:pt x="67" y="110"/>
                  <a:pt x="62" y="116"/>
                  <a:pt x="56" y="119"/>
                </a:cubicBezTo>
                <a:cubicBezTo>
                  <a:pt x="56" y="117"/>
                  <a:pt x="55" y="116"/>
                  <a:pt x="54" y="116"/>
                </a:cubicBezTo>
                <a:cubicBezTo>
                  <a:pt x="52" y="116"/>
                  <a:pt x="50" y="117"/>
                  <a:pt x="50" y="119"/>
                </a:cubicBezTo>
                <a:cubicBezTo>
                  <a:pt x="50" y="120"/>
                  <a:pt x="51" y="120"/>
                  <a:pt x="51" y="121"/>
                </a:cubicBezTo>
                <a:cubicBezTo>
                  <a:pt x="49" y="121"/>
                  <a:pt x="47" y="121"/>
                  <a:pt x="45" y="121"/>
                </a:cubicBezTo>
                <a:cubicBezTo>
                  <a:pt x="43" y="121"/>
                  <a:pt x="40" y="121"/>
                  <a:pt x="39" y="121"/>
                </a:cubicBezTo>
                <a:cubicBezTo>
                  <a:pt x="39" y="120"/>
                  <a:pt x="39" y="120"/>
                  <a:pt x="39" y="119"/>
                </a:cubicBezTo>
                <a:cubicBezTo>
                  <a:pt x="39" y="117"/>
                  <a:pt x="38" y="116"/>
                  <a:pt x="37" y="116"/>
                </a:cubicBezTo>
                <a:cubicBezTo>
                  <a:pt x="35" y="116"/>
                  <a:pt x="34" y="117"/>
                  <a:pt x="34" y="119"/>
                </a:cubicBezTo>
                <a:cubicBezTo>
                  <a:pt x="28" y="116"/>
                  <a:pt x="23" y="110"/>
                  <a:pt x="21" y="104"/>
                </a:cubicBezTo>
                <a:cubicBezTo>
                  <a:pt x="22" y="104"/>
                  <a:pt x="23" y="103"/>
                  <a:pt x="23" y="102"/>
                </a:cubicBezTo>
                <a:cubicBezTo>
                  <a:pt x="23" y="100"/>
                  <a:pt x="22" y="99"/>
                  <a:pt x="20" y="99"/>
                </a:cubicBezTo>
                <a:close/>
                <a:moveTo>
                  <a:pt x="45" y="14"/>
                </a:moveTo>
                <a:cubicBezTo>
                  <a:pt x="46" y="14"/>
                  <a:pt x="47" y="13"/>
                  <a:pt x="47" y="11"/>
                </a:cubicBezTo>
                <a:cubicBezTo>
                  <a:pt x="47" y="10"/>
                  <a:pt x="46" y="9"/>
                  <a:pt x="45" y="9"/>
                </a:cubicBezTo>
                <a:cubicBezTo>
                  <a:pt x="44" y="9"/>
                  <a:pt x="43" y="10"/>
                  <a:pt x="43" y="11"/>
                </a:cubicBezTo>
                <a:cubicBezTo>
                  <a:pt x="43" y="13"/>
                  <a:pt x="44" y="14"/>
                  <a:pt x="45" y="14"/>
                </a:cubicBezTo>
                <a:close/>
                <a:moveTo>
                  <a:pt x="36" y="22"/>
                </a:moveTo>
                <a:cubicBezTo>
                  <a:pt x="38" y="22"/>
                  <a:pt x="39" y="21"/>
                  <a:pt x="39" y="20"/>
                </a:cubicBezTo>
                <a:cubicBezTo>
                  <a:pt x="39" y="19"/>
                  <a:pt x="38" y="16"/>
                  <a:pt x="36" y="16"/>
                </a:cubicBezTo>
                <a:cubicBezTo>
                  <a:pt x="35" y="16"/>
                  <a:pt x="34" y="19"/>
                  <a:pt x="34" y="20"/>
                </a:cubicBezTo>
                <a:cubicBezTo>
                  <a:pt x="34" y="21"/>
                  <a:pt x="35" y="22"/>
                  <a:pt x="36" y="22"/>
                </a:cubicBezTo>
                <a:close/>
                <a:moveTo>
                  <a:pt x="36" y="39"/>
                </a:moveTo>
                <a:cubicBezTo>
                  <a:pt x="38" y="39"/>
                  <a:pt x="39" y="38"/>
                  <a:pt x="39" y="36"/>
                </a:cubicBezTo>
                <a:cubicBezTo>
                  <a:pt x="39" y="35"/>
                  <a:pt x="38" y="34"/>
                  <a:pt x="36" y="34"/>
                </a:cubicBezTo>
                <a:cubicBezTo>
                  <a:pt x="35" y="34"/>
                  <a:pt x="34" y="35"/>
                  <a:pt x="34" y="36"/>
                </a:cubicBezTo>
                <a:cubicBezTo>
                  <a:pt x="34" y="38"/>
                  <a:pt x="35" y="39"/>
                  <a:pt x="36" y="39"/>
                </a:cubicBezTo>
                <a:close/>
                <a:moveTo>
                  <a:pt x="28" y="30"/>
                </a:moveTo>
                <a:cubicBezTo>
                  <a:pt x="30" y="30"/>
                  <a:pt x="31" y="29"/>
                  <a:pt x="31" y="28"/>
                </a:cubicBezTo>
                <a:cubicBezTo>
                  <a:pt x="31" y="26"/>
                  <a:pt x="30" y="25"/>
                  <a:pt x="28" y="25"/>
                </a:cubicBezTo>
                <a:cubicBezTo>
                  <a:pt x="27" y="25"/>
                  <a:pt x="26" y="26"/>
                  <a:pt x="26" y="28"/>
                </a:cubicBezTo>
                <a:cubicBezTo>
                  <a:pt x="26" y="29"/>
                  <a:pt x="27" y="30"/>
                  <a:pt x="28" y="30"/>
                </a:cubicBezTo>
                <a:close/>
                <a:moveTo>
                  <a:pt x="45" y="30"/>
                </a:moveTo>
                <a:cubicBezTo>
                  <a:pt x="46" y="30"/>
                  <a:pt x="47" y="29"/>
                  <a:pt x="47" y="28"/>
                </a:cubicBezTo>
                <a:cubicBezTo>
                  <a:pt x="47" y="26"/>
                  <a:pt x="46" y="25"/>
                  <a:pt x="45" y="25"/>
                </a:cubicBezTo>
                <a:cubicBezTo>
                  <a:pt x="44" y="25"/>
                  <a:pt x="43" y="26"/>
                  <a:pt x="43" y="28"/>
                </a:cubicBezTo>
                <a:cubicBezTo>
                  <a:pt x="43" y="29"/>
                  <a:pt x="44" y="30"/>
                  <a:pt x="45" y="30"/>
                </a:cubicBezTo>
                <a:close/>
                <a:moveTo>
                  <a:pt x="28" y="48"/>
                </a:moveTo>
                <a:cubicBezTo>
                  <a:pt x="30" y="48"/>
                  <a:pt x="31" y="47"/>
                  <a:pt x="31" y="44"/>
                </a:cubicBezTo>
                <a:cubicBezTo>
                  <a:pt x="31" y="43"/>
                  <a:pt x="30" y="42"/>
                  <a:pt x="28" y="42"/>
                </a:cubicBezTo>
                <a:cubicBezTo>
                  <a:pt x="27" y="42"/>
                  <a:pt x="26" y="43"/>
                  <a:pt x="26" y="44"/>
                </a:cubicBezTo>
                <a:cubicBezTo>
                  <a:pt x="26" y="47"/>
                  <a:pt x="27" y="48"/>
                  <a:pt x="28" y="48"/>
                </a:cubicBezTo>
                <a:close/>
                <a:moveTo>
                  <a:pt x="45" y="48"/>
                </a:moveTo>
                <a:cubicBezTo>
                  <a:pt x="46" y="48"/>
                  <a:pt x="47" y="47"/>
                  <a:pt x="47" y="44"/>
                </a:cubicBezTo>
                <a:cubicBezTo>
                  <a:pt x="47" y="43"/>
                  <a:pt x="46" y="42"/>
                  <a:pt x="45" y="42"/>
                </a:cubicBezTo>
                <a:cubicBezTo>
                  <a:pt x="44" y="42"/>
                  <a:pt x="43" y="43"/>
                  <a:pt x="43" y="44"/>
                </a:cubicBezTo>
                <a:cubicBezTo>
                  <a:pt x="43" y="47"/>
                  <a:pt x="44" y="48"/>
                  <a:pt x="45" y="48"/>
                </a:cubicBezTo>
                <a:close/>
                <a:moveTo>
                  <a:pt x="54" y="22"/>
                </a:moveTo>
                <a:cubicBezTo>
                  <a:pt x="55" y="22"/>
                  <a:pt x="56" y="21"/>
                  <a:pt x="56" y="20"/>
                </a:cubicBezTo>
                <a:cubicBezTo>
                  <a:pt x="56" y="19"/>
                  <a:pt x="55" y="16"/>
                  <a:pt x="54" y="16"/>
                </a:cubicBezTo>
                <a:cubicBezTo>
                  <a:pt x="53" y="16"/>
                  <a:pt x="51" y="19"/>
                  <a:pt x="51" y="20"/>
                </a:cubicBezTo>
                <a:cubicBezTo>
                  <a:pt x="51" y="21"/>
                  <a:pt x="53" y="22"/>
                  <a:pt x="54" y="22"/>
                </a:cubicBezTo>
                <a:close/>
                <a:moveTo>
                  <a:pt x="54" y="39"/>
                </a:moveTo>
                <a:cubicBezTo>
                  <a:pt x="55" y="39"/>
                  <a:pt x="56" y="38"/>
                  <a:pt x="56" y="36"/>
                </a:cubicBezTo>
                <a:cubicBezTo>
                  <a:pt x="56" y="35"/>
                  <a:pt x="55" y="34"/>
                  <a:pt x="54" y="34"/>
                </a:cubicBezTo>
                <a:cubicBezTo>
                  <a:pt x="53" y="34"/>
                  <a:pt x="51" y="35"/>
                  <a:pt x="51" y="36"/>
                </a:cubicBezTo>
                <a:cubicBezTo>
                  <a:pt x="51" y="38"/>
                  <a:pt x="53" y="39"/>
                  <a:pt x="54" y="39"/>
                </a:cubicBezTo>
                <a:close/>
                <a:moveTo>
                  <a:pt x="62" y="30"/>
                </a:moveTo>
                <a:cubicBezTo>
                  <a:pt x="63" y="30"/>
                  <a:pt x="65" y="29"/>
                  <a:pt x="65" y="28"/>
                </a:cubicBezTo>
                <a:cubicBezTo>
                  <a:pt x="65" y="26"/>
                  <a:pt x="63" y="25"/>
                  <a:pt x="62" y="25"/>
                </a:cubicBezTo>
                <a:cubicBezTo>
                  <a:pt x="59" y="25"/>
                  <a:pt x="58" y="26"/>
                  <a:pt x="58" y="28"/>
                </a:cubicBezTo>
                <a:cubicBezTo>
                  <a:pt x="58" y="29"/>
                  <a:pt x="59" y="30"/>
                  <a:pt x="62" y="30"/>
                </a:cubicBezTo>
                <a:close/>
                <a:moveTo>
                  <a:pt x="62" y="48"/>
                </a:moveTo>
                <a:cubicBezTo>
                  <a:pt x="63" y="48"/>
                  <a:pt x="65" y="47"/>
                  <a:pt x="65" y="44"/>
                </a:cubicBezTo>
                <a:cubicBezTo>
                  <a:pt x="65" y="43"/>
                  <a:pt x="63" y="42"/>
                  <a:pt x="62" y="42"/>
                </a:cubicBezTo>
                <a:cubicBezTo>
                  <a:pt x="59" y="42"/>
                  <a:pt x="58" y="43"/>
                  <a:pt x="58" y="44"/>
                </a:cubicBezTo>
                <a:cubicBezTo>
                  <a:pt x="58" y="47"/>
                  <a:pt x="59" y="48"/>
                  <a:pt x="62" y="48"/>
                </a:cubicBezTo>
                <a:close/>
                <a:moveTo>
                  <a:pt x="36" y="55"/>
                </a:moveTo>
                <a:cubicBezTo>
                  <a:pt x="38" y="55"/>
                  <a:pt x="39" y="54"/>
                  <a:pt x="39" y="52"/>
                </a:cubicBezTo>
                <a:cubicBezTo>
                  <a:pt x="39" y="51"/>
                  <a:pt x="38" y="49"/>
                  <a:pt x="36" y="49"/>
                </a:cubicBezTo>
                <a:cubicBezTo>
                  <a:pt x="35" y="49"/>
                  <a:pt x="34" y="51"/>
                  <a:pt x="34" y="52"/>
                </a:cubicBezTo>
                <a:cubicBezTo>
                  <a:pt x="34" y="54"/>
                  <a:pt x="35" y="55"/>
                  <a:pt x="36" y="55"/>
                </a:cubicBezTo>
                <a:close/>
                <a:moveTo>
                  <a:pt x="36" y="72"/>
                </a:moveTo>
                <a:cubicBezTo>
                  <a:pt x="38" y="72"/>
                  <a:pt x="39" y="71"/>
                  <a:pt x="39" y="70"/>
                </a:cubicBezTo>
                <a:cubicBezTo>
                  <a:pt x="39" y="68"/>
                  <a:pt x="38" y="67"/>
                  <a:pt x="36" y="67"/>
                </a:cubicBezTo>
                <a:cubicBezTo>
                  <a:pt x="35" y="67"/>
                  <a:pt x="34" y="68"/>
                  <a:pt x="34" y="70"/>
                </a:cubicBezTo>
                <a:cubicBezTo>
                  <a:pt x="34" y="71"/>
                  <a:pt x="35" y="72"/>
                  <a:pt x="36" y="72"/>
                </a:cubicBezTo>
                <a:close/>
                <a:moveTo>
                  <a:pt x="28" y="64"/>
                </a:moveTo>
                <a:cubicBezTo>
                  <a:pt x="30" y="64"/>
                  <a:pt x="31" y="62"/>
                  <a:pt x="31" y="61"/>
                </a:cubicBezTo>
                <a:cubicBezTo>
                  <a:pt x="31" y="59"/>
                  <a:pt x="30" y="58"/>
                  <a:pt x="28" y="58"/>
                </a:cubicBezTo>
                <a:cubicBezTo>
                  <a:pt x="27" y="58"/>
                  <a:pt x="26" y="59"/>
                  <a:pt x="26" y="61"/>
                </a:cubicBezTo>
                <a:cubicBezTo>
                  <a:pt x="26" y="62"/>
                  <a:pt x="27" y="64"/>
                  <a:pt x="28" y="64"/>
                </a:cubicBezTo>
                <a:close/>
                <a:moveTo>
                  <a:pt x="45" y="64"/>
                </a:moveTo>
                <a:cubicBezTo>
                  <a:pt x="46" y="64"/>
                  <a:pt x="47" y="62"/>
                  <a:pt x="47" y="61"/>
                </a:cubicBezTo>
                <a:cubicBezTo>
                  <a:pt x="47" y="59"/>
                  <a:pt x="46" y="58"/>
                  <a:pt x="45" y="58"/>
                </a:cubicBezTo>
                <a:cubicBezTo>
                  <a:pt x="44" y="58"/>
                  <a:pt x="43" y="59"/>
                  <a:pt x="43" y="61"/>
                </a:cubicBezTo>
                <a:cubicBezTo>
                  <a:pt x="43" y="62"/>
                  <a:pt x="44" y="64"/>
                  <a:pt x="45" y="64"/>
                </a:cubicBezTo>
                <a:close/>
                <a:moveTo>
                  <a:pt x="28" y="80"/>
                </a:moveTo>
                <a:cubicBezTo>
                  <a:pt x="30" y="80"/>
                  <a:pt x="31" y="79"/>
                  <a:pt x="31" y="78"/>
                </a:cubicBezTo>
                <a:cubicBezTo>
                  <a:pt x="31" y="75"/>
                  <a:pt x="30" y="74"/>
                  <a:pt x="28" y="74"/>
                </a:cubicBezTo>
                <a:cubicBezTo>
                  <a:pt x="27" y="74"/>
                  <a:pt x="26" y="75"/>
                  <a:pt x="26" y="78"/>
                </a:cubicBezTo>
                <a:cubicBezTo>
                  <a:pt x="26" y="79"/>
                  <a:pt x="27" y="80"/>
                  <a:pt x="28" y="80"/>
                </a:cubicBezTo>
                <a:close/>
                <a:moveTo>
                  <a:pt x="45" y="80"/>
                </a:moveTo>
                <a:cubicBezTo>
                  <a:pt x="46" y="80"/>
                  <a:pt x="47" y="79"/>
                  <a:pt x="47" y="78"/>
                </a:cubicBezTo>
                <a:cubicBezTo>
                  <a:pt x="47" y="75"/>
                  <a:pt x="46" y="74"/>
                  <a:pt x="45" y="74"/>
                </a:cubicBezTo>
                <a:cubicBezTo>
                  <a:pt x="44" y="74"/>
                  <a:pt x="43" y="75"/>
                  <a:pt x="43" y="78"/>
                </a:cubicBezTo>
                <a:cubicBezTo>
                  <a:pt x="43" y="79"/>
                  <a:pt x="44" y="80"/>
                  <a:pt x="45" y="80"/>
                </a:cubicBezTo>
                <a:close/>
                <a:moveTo>
                  <a:pt x="54" y="55"/>
                </a:moveTo>
                <a:cubicBezTo>
                  <a:pt x="55" y="55"/>
                  <a:pt x="56" y="54"/>
                  <a:pt x="56" y="52"/>
                </a:cubicBezTo>
                <a:cubicBezTo>
                  <a:pt x="56" y="51"/>
                  <a:pt x="55" y="49"/>
                  <a:pt x="54" y="49"/>
                </a:cubicBezTo>
                <a:cubicBezTo>
                  <a:pt x="53" y="49"/>
                  <a:pt x="51" y="51"/>
                  <a:pt x="51" y="52"/>
                </a:cubicBezTo>
                <a:cubicBezTo>
                  <a:pt x="51" y="54"/>
                  <a:pt x="53" y="55"/>
                  <a:pt x="54" y="55"/>
                </a:cubicBezTo>
                <a:close/>
                <a:moveTo>
                  <a:pt x="54" y="72"/>
                </a:moveTo>
                <a:cubicBezTo>
                  <a:pt x="55" y="72"/>
                  <a:pt x="56" y="71"/>
                  <a:pt x="56" y="70"/>
                </a:cubicBezTo>
                <a:cubicBezTo>
                  <a:pt x="56" y="68"/>
                  <a:pt x="55" y="67"/>
                  <a:pt x="54" y="67"/>
                </a:cubicBezTo>
                <a:cubicBezTo>
                  <a:pt x="53" y="67"/>
                  <a:pt x="51" y="68"/>
                  <a:pt x="51" y="70"/>
                </a:cubicBezTo>
                <a:cubicBezTo>
                  <a:pt x="51" y="71"/>
                  <a:pt x="53" y="72"/>
                  <a:pt x="54" y="72"/>
                </a:cubicBezTo>
                <a:close/>
                <a:moveTo>
                  <a:pt x="62" y="64"/>
                </a:moveTo>
                <a:cubicBezTo>
                  <a:pt x="63" y="64"/>
                  <a:pt x="65" y="62"/>
                  <a:pt x="65" y="61"/>
                </a:cubicBezTo>
                <a:cubicBezTo>
                  <a:pt x="65" y="59"/>
                  <a:pt x="63" y="58"/>
                  <a:pt x="62" y="58"/>
                </a:cubicBezTo>
                <a:cubicBezTo>
                  <a:pt x="59" y="58"/>
                  <a:pt x="58" y="59"/>
                  <a:pt x="58" y="61"/>
                </a:cubicBezTo>
                <a:cubicBezTo>
                  <a:pt x="58" y="62"/>
                  <a:pt x="59" y="64"/>
                  <a:pt x="62" y="64"/>
                </a:cubicBezTo>
                <a:close/>
                <a:moveTo>
                  <a:pt x="62" y="80"/>
                </a:moveTo>
                <a:cubicBezTo>
                  <a:pt x="63" y="80"/>
                  <a:pt x="65" y="79"/>
                  <a:pt x="65" y="78"/>
                </a:cubicBezTo>
                <a:cubicBezTo>
                  <a:pt x="65" y="75"/>
                  <a:pt x="63" y="74"/>
                  <a:pt x="62" y="74"/>
                </a:cubicBezTo>
                <a:cubicBezTo>
                  <a:pt x="59" y="74"/>
                  <a:pt x="58" y="75"/>
                  <a:pt x="58" y="78"/>
                </a:cubicBezTo>
                <a:cubicBezTo>
                  <a:pt x="58" y="79"/>
                  <a:pt x="59" y="80"/>
                  <a:pt x="62" y="80"/>
                </a:cubicBezTo>
                <a:close/>
                <a:moveTo>
                  <a:pt x="36" y="88"/>
                </a:moveTo>
                <a:cubicBezTo>
                  <a:pt x="38" y="88"/>
                  <a:pt x="39" y="87"/>
                  <a:pt x="39" y="86"/>
                </a:cubicBezTo>
                <a:cubicBezTo>
                  <a:pt x="39" y="84"/>
                  <a:pt x="38" y="83"/>
                  <a:pt x="36" y="83"/>
                </a:cubicBezTo>
                <a:cubicBezTo>
                  <a:pt x="35" y="83"/>
                  <a:pt x="34" y="84"/>
                  <a:pt x="34" y="86"/>
                </a:cubicBezTo>
                <a:cubicBezTo>
                  <a:pt x="34" y="87"/>
                  <a:pt x="35" y="88"/>
                  <a:pt x="36" y="88"/>
                </a:cubicBezTo>
                <a:close/>
                <a:moveTo>
                  <a:pt x="36" y="106"/>
                </a:moveTo>
                <a:cubicBezTo>
                  <a:pt x="38" y="106"/>
                  <a:pt x="39" y="104"/>
                  <a:pt x="39" y="102"/>
                </a:cubicBezTo>
                <a:cubicBezTo>
                  <a:pt x="39" y="101"/>
                  <a:pt x="38" y="100"/>
                  <a:pt x="36" y="100"/>
                </a:cubicBezTo>
                <a:cubicBezTo>
                  <a:pt x="35" y="100"/>
                  <a:pt x="34" y="101"/>
                  <a:pt x="34" y="102"/>
                </a:cubicBezTo>
                <a:cubicBezTo>
                  <a:pt x="34" y="104"/>
                  <a:pt x="35" y="106"/>
                  <a:pt x="36" y="106"/>
                </a:cubicBezTo>
                <a:close/>
                <a:moveTo>
                  <a:pt x="28" y="97"/>
                </a:moveTo>
                <a:cubicBezTo>
                  <a:pt x="30" y="97"/>
                  <a:pt x="31" y="96"/>
                  <a:pt x="31" y="94"/>
                </a:cubicBezTo>
                <a:cubicBezTo>
                  <a:pt x="31" y="92"/>
                  <a:pt x="30" y="91"/>
                  <a:pt x="28" y="91"/>
                </a:cubicBezTo>
                <a:cubicBezTo>
                  <a:pt x="27" y="91"/>
                  <a:pt x="26" y="92"/>
                  <a:pt x="26" y="94"/>
                </a:cubicBezTo>
                <a:cubicBezTo>
                  <a:pt x="26" y="96"/>
                  <a:pt x="27" y="97"/>
                  <a:pt x="28" y="97"/>
                </a:cubicBezTo>
                <a:close/>
                <a:moveTo>
                  <a:pt x="45" y="97"/>
                </a:moveTo>
                <a:cubicBezTo>
                  <a:pt x="46" y="97"/>
                  <a:pt x="47" y="96"/>
                  <a:pt x="47" y="94"/>
                </a:cubicBezTo>
                <a:cubicBezTo>
                  <a:pt x="47" y="92"/>
                  <a:pt x="46" y="91"/>
                  <a:pt x="45" y="91"/>
                </a:cubicBezTo>
                <a:cubicBezTo>
                  <a:pt x="44" y="91"/>
                  <a:pt x="43" y="92"/>
                  <a:pt x="43" y="94"/>
                </a:cubicBezTo>
                <a:cubicBezTo>
                  <a:pt x="43" y="96"/>
                  <a:pt x="44" y="97"/>
                  <a:pt x="45" y="97"/>
                </a:cubicBezTo>
                <a:close/>
                <a:moveTo>
                  <a:pt x="28" y="113"/>
                </a:moveTo>
                <a:cubicBezTo>
                  <a:pt x="30" y="113"/>
                  <a:pt x="31" y="112"/>
                  <a:pt x="31" y="110"/>
                </a:cubicBezTo>
                <a:cubicBezTo>
                  <a:pt x="31" y="109"/>
                  <a:pt x="30" y="108"/>
                  <a:pt x="28" y="108"/>
                </a:cubicBezTo>
                <a:cubicBezTo>
                  <a:pt x="27" y="108"/>
                  <a:pt x="26" y="109"/>
                  <a:pt x="26" y="110"/>
                </a:cubicBezTo>
                <a:cubicBezTo>
                  <a:pt x="26" y="112"/>
                  <a:pt x="27" y="113"/>
                  <a:pt x="28" y="113"/>
                </a:cubicBezTo>
                <a:close/>
                <a:moveTo>
                  <a:pt x="45" y="113"/>
                </a:moveTo>
                <a:cubicBezTo>
                  <a:pt x="46" y="113"/>
                  <a:pt x="47" y="112"/>
                  <a:pt x="47" y="110"/>
                </a:cubicBezTo>
                <a:cubicBezTo>
                  <a:pt x="47" y="109"/>
                  <a:pt x="46" y="108"/>
                  <a:pt x="45" y="108"/>
                </a:cubicBezTo>
                <a:cubicBezTo>
                  <a:pt x="44" y="108"/>
                  <a:pt x="43" y="109"/>
                  <a:pt x="43" y="110"/>
                </a:cubicBezTo>
                <a:cubicBezTo>
                  <a:pt x="43" y="112"/>
                  <a:pt x="44" y="113"/>
                  <a:pt x="45" y="113"/>
                </a:cubicBezTo>
                <a:close/>
                <a:moveTo>
                  <a:pt x="54" y="88"/>
                </a:moveTo>
                <a:cubicBezTo>
                  <a:pt x="55" y="88"/>
                  <a:pt x="56" y="87"/>
                  <a:pt x="56" y="86"/>
                </a:cubicBezTo>
                <a:cubicBezTo>
                  <a:pt x="56" y="84"/>
                  <a:pt x="55" y="83"/>
                  <a:pt x="54" y="83"/>
                </a:cubicBezTo>
                <a:cubicBezTo>
                  <a:pt x="53" y="83"/>
                  <a:pt x="51" y="84"/>
                  <a:pt x="51" y="86"/>
                </a:cubicBezTo>
                <a:cubicBezTo>
                  <a:pt x="51" y="87"/>
                  <a:pt x="53" y="88"/>
                  <a:pt x="54" y="88"/>
                </a:cubicBezTo>
                <a:close/>
                <a:moveTo>
                  <a:pt x="54" y="106"/>
                </a:moveTo>
                <a:cubicBezTo>
                  <a:pt x="55" y="106"/>
                  <a:pt x="56" y="104"/>
                  <a:pt x="56" y="102"/>
                </a:cubicBezTo>
                <a:cubicBezTo>
                  <a:pt x="56" y="101"/>
                  <a:pt x="55" y="100"/>
                  <a:pt x="54" y="100"/>
                </a:cubicBezTo>
                <a:cubicBezTo>
                  <a:pt x="53" y="100"/>
                  <a:pt x="51" y="101"/>
                  <a:pt x="51" y="102"/>
                </a:cubicBezTo>
                <a:cubicBezTo>
                  <a:pt x="51" y="104"/>
                  <a:pt x="53" y="106"/>
                  <a:pt x="54" y="106"/>
                </a:cubicBezTo>
                <a:close/>
                <a:moveTo>
                  <a:pt x="62" y="97"/>
                </a:moveTo>
                <a:cubicBezTo>
                  <a:pt x="63" y="97"/>
                  <a:pt x="65" y="96"/>
                  <a:pt x="65" y="94"/>
                </a:cubicBezTo>
                <a:cubicBezTo>
                  <a:pt x="65" y="92"/>
                  <a:pt x="63" y="91"/>
                  <a:pt x="62" y="91"/>
                </a:cubicBezTo>
                <a:cubicBezTo>
                  <a:pt x="59" y="91"/>
                  <a:pt x="58" y="92"/>
                  <a:pt x="58" y="94"/>
                </a:cubicBezTo>
                <a:cubicBezTo>
                  <a:pt x="58" y="96"/>
                  <a:pt x="59" y="97"/>
                  <a:pt x="62" y="97"/>
                </a:cubicBezTo>
                <a:close/>
                <a:moveTo>
                  <a:pt x="62" y="113"/>
                </a:moveTo>
                <a:cubicBezTo>
                  <a:pt x="63" y="113"/>
                  <a:pt x="65" y="112"/>
                  <a:pt x="65" y="110"/>
                </a:cubicBezTo>
                <a:cubicBezTo>
                  <a:pt x="65" y="109"/>
                  <a:pt x="63" y="108"/>
                  <a:pt x="62" y="108"/>
                </a:cubicBezTo>
                <a:cubicBezTo>
                  <a:pt x="59" y="108"/>
                  <a:pt x="58" y="109"/>
                  <a:pt x="58" y="110"/>
                </a:cubicBezTo>
                <a:cubicBezTo>
                  <a:pt x="58" y="112"/>
                  <a:pt x="59" y="113"/>
                  <a:pt x="62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1863A4BC-978A-B50C-CE65-CAAEFC0A5EAF}"/>
              </a:ext>
            </a:extLst>
          </p:cNvPr>
          <p:cNvSpPr>
            <a:spLocks noEditPoints="1"/>
          </p:cNvSpPr>
          <p:nvPr/>
        </p:nvSpPr>
        <p:spPr bwMode="auto">
          <a:xfrm>
            <a:off x="4589463" y="5791200"/>
            <a:ext cx="254000" cy="230188"/>
          </a:xfrm>
          <a:custGeom>
            <a:avLst/>
            <a:gdLst>
              <a:gd name="T0" fmla="*/ 141 w 160"/>
              <a:gd name="T1" fmla="*/ 0 h 145"/>
              <a:gd name="T2" fmla="*/ 20 w 160"/>
              <a:gd name="T3" fmla="*/ 0 h 145"/>
              <a:gd name="T4" fmla="*/ 0 w 160"/>
              <a:gd name="T5" fmla="*/ 20 h 145"/>
              <a:gd name="T6" fmla="*/ 0 w 160"/>
              <a:gd name="T7" fmla="*/ 97 h 145"/>
              <a:gd name="T8" fmla="*/ 20 w 160"/>
              <a:gd name="T9" fmla="*/ 117 h 145"/>
              <a:gd name="T10" fmla="*/ 76 w 160"/>
              <a:gd name="T11" fmla="*/ 117 h 145"/>
              <a:gd name="T12" fmla="*/ 76 w 160"/>
              <a:gd name="T13" fmla="*/ 136 h 145"/>
              <a:gd name="T14" fmla="*/ 48 w 160"/>
              <a:gd name="T15" fmla="*/ 136 h 145"/>
              <a:gd name="T16" fmla="*/ 43 w 160"/>
              <a:gd name="T17" fmla="*/ 140 h 145"/>
              <a:gd name="T18" fmla="*/ 48 w 160"/>
              <a:gd name="T19" fmla="*/ 145 h 145"/>
              <a:gd name="T20" fmla="*/ 113 w 160"/>
              <a:gd name="T21" fmla="*/ 145 h 145"/>
              <a:gd name="T22" fmla="*/ 117 w 160"/>
              <a:gd name="T23" fmla="*/ 140 h 145"/>
              <a:gd name="T24" fmla="*/ 113 w 160"/>
              <a:gd name="T25" fmla="*/ 136 h 145"/>
              <a:gd name="T26" fmla="*/ 85 w 160"/>
              <a:gd name="T27" fmla="*/ 136 h 145"/>
              <a:gd name="T28" fmla="*/ 85 w 160"/>
              <a:gd name="T29" fmla="*/ 117 h 145"/>
              <a:gd name="T30" fmla="*/ 141 w 160"/>
              <a:gd name="T31" fmla="*/ 117 h 145"/>
              <a:gd name="T32" fmla="*/ 160 w 160"/>
              <a:gd name="T33" fmla="*/ 97 h 145"/>
              <a:gd name="T34" fmla="*/ 160 w 160"/>
              <a:gd name="T35" fmla="*/ 20 h 145"/>
              <a:gd name="T36" fmla="*/ 141 w 160"/>
              <a:gd name="T37" fmla="*/ 0 h 145"/>
              <a:gd name="T38" fmla="*/ 20 w 160"/>
              <a:gd name="T39" fmla="*/ 9 h 145"/>
              <a:gd name="T40" fmla="*/ 141 w 160"/>
              <a:gd name="T41" fmla="*/ 9 h 145"/>
              <a:gd name="T42" fmla="*/ 152 w 160"/>
              <a:gd name="T43" fmla="*/ 20 h 145"/>
              <a:gd name="T44" fmla="*/ 152 w 160"/>
              <a:gd name="T45" fmla="*/ 84 h 145"/>
              <a:gd name="T46" fmla="*/ 9 w 160"/>
              <a:gd name="T47" fmla="*/ 84 h 145"/>
              <a:gd name="T48" fmla="*/ 9 w 160"/>
              <a:gd name="T49" fmla="*/ 20 h 145"/>
              <a:gd name="T50" fmla="*/ 20 w 160"/>
              <a:gd name="T51" fmla="*/ 9 h 145"/>
              <a:gd name="T52" fmla="*/ 141 w 160"/>
              <a:gd name="T53" fmla="*/ 108 h 145"/>
              <a:gd name="T54" fmla="*/ 20 w 160"/>
              <a:gd name="T55" fmla="*/ 108 h 145"/>
              <a:gd name="T56" fmla="*/ 9 w 160"/>
              <a:gd name="T57" fmla="*/ 97 h 145"/>
              <a:gd name="T58" fmla="*/ 9 w 160"/>
              <a:gd name="T59" fmla="*/ 94 h 145"/>
              <a:gd name="T60" fmla="*/ 152 w 160"/>
              <a:gd name="T61" fmla="*/ 94 h 145"/>
              <a:gd name="T62" fmla="*/ 152 w 160"/>
              <a:gd name="T63" fmla="*/ 97 h 145"/>
              <a:gd name="T64" fmla="*/ 141 w 160"/>
              <a:gd name="T65" fmla="*/ 108 h 145"/>
              <a:gd name="T66" fmla="*/ 141 w 160"/>
              <a:gd name="T67" fmla="*/ 108 h 145"/>
              <a:gd name="T68" fmla="*/ 141 w 160"/>
              <a:gd name="T69" fmla="*/ 108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45">
                <a:moveTo>
                  <a:pt x="141" y="0"/>
                </a:moveTo>
                <a:cubicBezTo>
                  <a:pt x="20" y="0"/>
                  <a:pt x="20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08"/>
                  <a:pt x="9" y="117"/>
                  <a:pt x="20" y="117"/>
                </a:cubicBezTo>
                <a:cubicBezTo>
                  <a:pt x="76" y="117"/>
                  <a:pt x="76" y="117"/>
                  <a:pt x="76" y="117"/>
                </a:cubicBezTo>
                <a:cubicBezTo>
                  <a:pt x="76" y="136"/>
                  <a:pt x="76" y="136"/>
                  <a:pt x="76" y="136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5" y="136"/>
                  <a:pt x="43" y="137"/>
                  <a:pt x="43" y="140"/>
                </a:cubicBezTo>
                <a:cubicBezTo>
                  <a:pt x="43" y="142"/>
                  <a:pt x="45" y="145"/>
                  <a:pt x="48" y="145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116" y="145"/>
                  <a:pt x="117" y="142"/>
                  <a:pt x="117" y="140"/>
                </a:cubicBezTo>
                <a:cubicBezTo>
                  <a:pt x="117" y="137"/>
                  <a:pt x="116" y="136"/>
                  <a:pt x="113" y="136"/>
                </a:cubicBezTo>
                <a:cubicBezTo>
                  <a:pt x="85" y="136"/>
                  <a:pt x="85" y="136"/>
                  <a:pt x="85" y="136"/>
                </a:cubicBezTo>
                <a:cubicBezTo>
                  <a:pt x="85" y="117"/>
                  <a:pt x="85" y="117"/>
                  <a:pt x="85" y="117"/>
                </a:cubicBezTo>
                <a:cubicBezTo>
                  <a:pt x="141" y="117"/>
                  <a:pt x="141" y="117"/>
                  <a:pt x="141" y="117"/>
                </a:cubicBezTo>
                <a:cubicBezTo>
                  <a:pt x="152" y="117"/>
                  <a:pt x="160" y="108"/>
                  <a:pt x="160" y="97"/>
                </a:cubicBezTo>
                <a:cubicBezTo>
                  <a:pt x="160" y="20"/>
                  <a:pt x="160" y="20"/>
                  <a:pt x="160" y="20"/>
                </a:cubicBezTo>
                <a:cubicBezTo>
                  <a:pt x="160" y="9"/>
                  <a:pt x="152" y="0"/>
                  <a:pt x="141" y="0"/>
                </a:cubicBezTo>
                <a:close/>
                <a:moveTo>
                  <a:pt x="20" y="9"/>
                </a:moveTo>
                <a:cubicBezTo>
                  <a:pt x="141" y="9"/>
                  <a:pt x="141" y="9"/>
                  <a:pt x="141" y="9"/>
                </a:cubicBezTo>
                <a:cubicBezTo>
                  <a:pt x="147" y="9"/>
                  <a:pt x="152" y="14"/>
                  <a:pt x="152" y="20"/>
                </a:cubicBezTo>
                <a:cubicBezTo>
                  <a:pt x="152" y="84"/>
                  <a:pt x="152" y="84"/>
                  <a:pt x="152" y="84"/>
                </a:cubicBezTo>
                <a:cubicBezTo>
                  <a:pt x="9" y="84"/>
                  <a:pt x="9" y="84"/>
                  <a:pt x="9" y="84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14"/>
                  <a:pt x="14" y="9"/>
                  <a:pt x="20" y="9"/>
                </a:cubicBezTo>
                <a:close/>
                <a:moveTo>
                  <a:pt x="141" y="108"/>
                </a:moveTo>
                <a:cubicBezTo>
                  <a:pt x="20" y="108"/>
                  <a:pt x="20" y="108"/>
                  <a:pt x="20" y="108"/>
                </a:cubicBezTo>
                <a:cubicBezTo>
                  <a:pt x="14" y="108"/>
                  <a:pt x="9" y="103"/>
                  <a:pt x="9" y="97"/>
                </a:cubicBezTo>
                <a:cubicBezTo>
                  <a:pt x="9" y="94"/>
                  <a:pt x="9" y="94"/>
                  <a:pt x="9" y="94"/>
                </a:cubicBezTo>
                <a:cubicBezTo>
                  <a:pt x="152" y="94"/>
                  <a:pt x="152" y="94"/>
                  <a:pt x="152" y="94"/>
                </a:cubicBezTo>
                <a:cubicBezTo>
                  <a:pt x="152" y="97"/>
                  <a:pt x="152" y="97"/>
                  <a:pt x="152" y="97"/>
                </a:cubicBezTo>
                <a:cubicBezTo>
                  <a:pt x="152" y="103"/>
                  <a:pt x="147" y="108"/>
                  <a:pt x="141" y="108"/>
                </a:cubicBezTo>
                <a:close/>
                <a:moveTo>
                  <a:pt x="141" y="108"/>
                </a:moveTo>
                <a:cubicBezTo>
                  <a:pt x="141" y="108"/>
                  <a:pt x="141" y="108"/>
                  <a:pt x="141" y="10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98C34A95-756D-B2C2-8122-A85CDEF5F7B6}"/>
              </a:ext>
            </a:extLst>
          </p:cNvPr>
          <p:cNvSpPr>
            <a:spLocks noEditPoints="1"/>
          </p:cNvSpPr>
          <p:nvPr/>
        </p:nvSpPr>
        <p:spPr bwMode="auto">
          <a:xfrm>
            <a:off x="2925763" y="5816600"/>
            <a:ext cx="254000" cy="180975"/>
          </a:xfrm>
          <a:custGeom>
            <a:avLst/>
            <a:gdLst>
              <a:gd name="T0" fmla="*/ 155 w 160"/>
              <a:gd name="T1" fmla="*/ 23 h 114"/>
              <a:gd name="T2" fmla="*/ 144 w 160"/>
              <a:gd name="T3" fmla="*/ 23 h 114"/>
              <a:gd name="T4" fmla="*/ 123 w 160"/>
              <a:gd name="T5" fmla="*/ 33 h 114"/>
              <a:gd name="T6" fmla="*/ 123 w 160"/>
              <a:gd name="T7" fmla="*/ 33 h 114"/>
              <a:gd name="T8" fmla="*/ 114 w 160"/>
              <a:gd name="T9" fmla="*/ 23 h 114"/>
              <a:gd name="T10" fmla="*/ 101 w 160"/>
              <a:gd name="T11" fmla="*/ 23 h 114"/>
              <a:gd name="T12" fmla="*/ 101 w 160"/>
              <a:gd name="T13" fmla="*/ 9 h 114"/>
              <a:gd name="T14" fmla="*/ 93 w 160"/>
              <a:gd name="T15" fmla="*/ 0 h 114"/>
              <a:gd name="T16" fmla="*/ 2 w 160"/>
              <a:gd name="T17" fmla="*/ 0 h 114"/>
              <a:gd name="T18" fmla="*/ 0 w 160"/>
              <a:gd name="T19" fmla="*/ 4 h 114"/>
              <a:gd name="T20" fmla="*/ 2 w 160"/>
              <a:gd name="T21" fmla="*/ 6 h 114"/>
              <a:gd name="T22" fmla="*/ 93 w 160"/>
              <a:gd name="T23" fmla="*/ 6 h 114"/>
              <a:gd name="T24" fmla="*/ 95 w 160"/>
              <a:gd name="T25" fmla="*/ 9 h 114"/>
              <a:gd name="T26" fmla="*/ 95 w 160"/>
              <a:gd name="T27" fmla="*/ 23 h 114"/>
              <a:gd name="T28" fmla="*/ 10 w 160"/>
              <a:gd name="T29" fmla="*/ 23 h 114"/>
              <a:gd name="T30" fmla="*/ 0 w 160"/>
              <a:gd name="T31" fmla="*/ 33 h 114"/>
              <a:gd name="T32" fmla="*/ 0 w 160"/>
              <a:gd name="T33" fmla="*/ 104 h 114"/>
              <a:gd name="T34" fmla="*/ 10 w 160"/>
              <a:gd name="T35" fmla="*/ 113 h 114"/>
              <a:gd name="T36" fmla="*/ 114 w 160"/>
              <a:gd name="T37" fmla="*/ 113 h 114"/>
              <a:gd name="T38" fmla="*/ 123 w 160"/>
              <a:gd name="T39" fmla="*/ 104 h 114"/>
              <a:gd name="T40" fmla="*/ 123 w 160"/>
              <a:gd name="T41" fmla="*/ 103 h 114"/>
              <a:gd name="T42" fmla="*/ 144 w 160"/>
              <a:gd name="T43" fmla="*/ 114 h 114"/>
              <a:gd name="T44" fmla="*/ 149 w 160"/>
              <a:gd name="T45" fmla="*/ 114 h 114"/>
              <a:gd name="T46" fmla="*/ 155 w 160"/>
              <a:gd name="T47" fmla="*/ 113 h 114"/>
              <a:gd name="T48" fmla="*/ 160 w 160"/>
              <a:gd name="T49" fmla="*/ 104 h 114"/>
              <a:gd name="T50" fmla="*/ 160 w 160"/>
              <a:gd name="T51" fmla="*/ 33 h 114"/>
              <a:gd name="T52" fmla="*/ 155 w 160"/>
              <a:gd name="T53" fmla="*/ 23 h 114"/>
              <a:gd name="T54" fmla="*/ 118 w 160"/>
              <a:gd name="T55" fmla="*/ 104 h 114"/>
              <a:gd name="T56" fmla="*/ 114 w 160"/>
              <a:gd name="T57" fmla="*/ 108 h 114"/>
              <a:gd name="T58" fmla="*/ 10 w 160"/>
              <a:gd name="T59" fmla="*/ 108 h 114"/>
              <a:gd name="T60" fmla="*/ 6 w 160"/>
              <a:gd name="T61" fmla="*/ 104 h 114"/>
              <a:gd name="T62" fmla="*/ 6 w 160"/>
              <a:gd name="T63" fmla="*/ 33 h 114"/>
              <a:gd name="T64" fmla="*/ 10 w 160"/>
              <a:gd name="T65" fmla="*/ 29 h 114"/>
              <a:gd name="T66" fmla="*/ 114 w 160"/>
              <a:gd name="T67" fmla="*/ 29 h 114"/>
              <a:gd name="T68" fmla="*/ 118 w 160"/>
              <a:gd name="T69" fmla="*/ 33 h 114"/>
              <a:gd name="T70" fmla="*/ 118 w 160"/>
              <a:gd name="T71" fmla="*/ 104 h 114"/>
              <a:gd name="T72" fmla="*/ 118 w 160"/>
              <a:gd name="T73" fmla="*/ 104 h 114"/>
              <a:gd name="T74" fmla="*/ 154 w 160"/>
              <a:gd name="T75" fmla="*/ 104 h 114"/>
              <a:gd name="T76" fmla="*/ 152 w 160"/>
              <a:gd name="T77" fmla="*/ 108 h 114"/>
              <a:gd name="T78" fmla="*/ 147 w 160"/>
              <a:gd name="T79" fmla="*/ 108 h 114"/>
              <a:gd name="T80" fmla="*/ 123 w 160"/>
              <a:gd name="T81" fmla="*/ 97 h 114"/>
              <a:gd name="T82" fmla="*/ 123 w 160"/>
              <a:gd name="T83" fmla="*/ 39 h 114"/>
              <a:gd name="T84" fmla="*/ 147 w 160"/>
              <a:gd name="T85" fmla="*/ 28 h 114"/>
              <a:gd name="T86" fmla="*/ 152 w 160"/>
              <a:gd name="T87" fmla="*/ 28 h 114"/>
              <a:gd name="T88" fmla="*/ 154 w 160"/>
              <a:gd name="T89" fmla="*/ 33 h 114"/>
              <a:gd name="T90" fmla="*/ 154 w 160"/>
              <a:gd name="T91" fmla="*/ 104 h 114"/>
              <a:gd name="T92" fmla="*/ 154 w 160"/>
              <a:gd name="T93" fmla="*/ 104 h 114"/>
              <a:gd name="T94" fmla="*/ 154 w 160"/>
              <a:gd name="T95" fmla="*/ 104 h 114"/>
              <a:gd name="T96" fmla="*/ 154 w 160"/>
              <a:gd name="T97" fmla="*/ 10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14">
                <a:moveTo>
                  <a:pt x="155" y="23"/>
                </a:moveTo>
                <a:cubicBezTo>
                  <a:pt x="152" y="22"/>
                  <a:pt x="148" y="22"/>
                  <a:pt x="144" y="23"/>
                </a:cubicBezTo>
                <a:cubicBezTo>
                  <a:pt x="123" y="33"/>
                  <a:pt x="123" y="33"/>
                  <a:pt x="123" y="33"/>
                </a:cubicBezTo>
                <a:cubicBezTo>
                  <a:pt x="123" y="33"/>
                  <a:pt x="123" y="33"/>
                  <a:pt x="123" y="33"/>
                </a:cubicBezTo>
                <a:cubicBezTo>
                  <a:pt x="123" y="28"/>
                  <a:pt x="119" y="23"/>
                  <a:pt x="114" y="23"/>
                </a:cubicBezTo>
                <a:cubicBezTo>
                  <a:pt x="101" y="23"/>
                  <a:pt x="101" y="23"/>
                  <a:pt x="101" y="23"/>
                </a:cubicBezTo>
                <a:cubicBezTo>
                  <a:pt x="101" y="9"/>
                  <a:pt x="101" y="9"/>
                  <a:pt x="101" y="9"/>
                </a:cubicBezTo>
                <a:cubicBezTo>
                  <a:pt x="101" y="5"/>
                  <a:pt x="97" y="0"/>
                  <a:pt x="93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2"/>
                  <a:pt x="0" y="4"/>
                </a:cubicBezTo>
                <a:cubicBezTo>
                  <a:pt x="0" y="5"/>
                  <a:pt x="1" y="6"/>
                  <a:pt x="2" y="6"/>
                </a:cubicBezTo>
                <a:cubicBezTo>
                  <a:pt x="93" y="6"/>
                  <a:pt x="93" y="6"/>
                  <a:pt x="93" y="6"/>
                </a:cubicBezTo>
                <a:cubicBezTo>
                  <a:pt x="94" y="6"/>
                  <a:pt x="95" y="8"/>
                  <a:pt x="95" y="9"/>
                </a:cubicBezTo>
                <a:cubicBezTo>
                  <a:pt x="95" y="23"/>
                  <a:pt x="95" y="23"/>
                  <a:pt x="95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5" y="23"/>
                  <a:pt x="0" y="28"/>
                  <a:pt x="0" y="33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9"/>
                  <a:pt x="5" y="113"/>
                  <a:pt x="10" y="113"/>
                </a:cubicBezTo>
                <a:cubicBezTo>
                  <a:pt x="114" y="113"/>
                  <a:pt x="114" y="113"/>
                  <a:pt x="114" y="113"/>
                </a:cubicBezTo>
                <a:cubicBezTo>
                  <a:pt x="119" y="113"/>
                  <a:pt x="123" y="109"/>
                  <a:pt x="123" y="104"/>
                </a:cubicBezTo>
                <a:cubicBezTo>
                  <a:pt x="123" y="103"/>
                  <a:pt x="123" y="103"/>
                  <a:pt x="123" y="103"/>
                </a:cubicBezTo>
                <a:cubicBezTo>
                  <a:pt x="144" y="114"/>
                  <a:pt x="144" y="114"/>
                  <a:pt x="144" y="114"/>
                </a:cubicBezTo>
                <a:cubicBezTo>
                  <a:pt x="146" y="114"/>
                  <a:pt x="148" y="114"/>
                  <a:pt x="149" y="114"/>
                </a:cubicBezTo>
                <a:cubicBezTo>
                  <a:pt x="152" y="114"/>
                  <a:pt x="153" y="114"/>
                  <a:pt x="155" y="113"/>
                </a:cubicBezTo>
                <a:cubicBezTo>
                  <a:pt x="158" y="110"/>
                  <a:pt x="160" y="108"/>
                  <a:pt x="160" y="104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29"/>
                  <a:pt x="158" y="26"/>
                  <a:pt x="155" y="23"/>
                </a:cubicBezTo>
                <a:close/>
                <a:moveTo>
                  <a:pt x="118" y="104"/>
                </a:moveTo>
                <a:cubicBezTo>
                  <a:pt x="118" y="105"/>
                  <a:pt x="115" y="108"/>
                  <a:pt x="114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7" y="108"/>
                  <a:pt x="6" y="105"/>
                  <a:pt x="6" y="104"/>
                </a:cubicBezTo>
                <a:cubicBezTo>
                  <a:pt x="6" y="33"/>
                  <a:pt x="6" y="33"/>
                  <a:pt x="6" y="33"/>
                </a:cubicBezTo>
                <a:cubicBezTo>
                  <a:pt x="6" y="31"/>
                  <a:pt x="7" y="29"/>
                  <a:pt x="10" y="29"/>
                </a:cubicBezTo>
                <a:cubicBezTo>
                  <a:pt x="114" y="29"/>
                  <a:pt x="114" y="29"/>
                  <a:pt x="114" y="29"/>
                </a:cubicBezTo>
                <a:cubicBezTo>
                  <a:pt x="115" y="29"/>
                  <a:pt x="118" y="31"/>
                  <a:pt x="118" y="33"/>
                </a:cubicBezTo>
                <a:cubicBezTo>
                  <a:pt x="118" y="104"/>
                  <a:pt x="118" y="104"/>
                  <a:pt x="118" y="104"/>
                </a:cubicBezTo>
                <a:cubicBezTo>
                  <a:pt x="118" y="104"/>
                  <a:pt x="118" y="104"/>
                  <a:pt x="118" y="104"/>
                </a:cubicBezTo>
                <a:close/>
                <a:moveTo>
                  <a:pt x="154" y="104"/>
                </a:moveTo>
                <a:cubicBezTo>
                  <a:pt x="154" y="105"/>
                  <a:pt x="153" y="107"/>
                  <a:pt x="152" y="108"/>
                </a:cubicBezTo>
                <a:cubicBezTo>
                  <a:pt x="150" y="109"/>
                  <a:pt x="149" y="109"/>
                  <a:pt x="147" y="108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39"/>
                  <a:pt x="123" y="39"/>
                  <a:pt x="123" y="39"/>
                </a:cubicBezTo>
                <a:cubicBezTo>
                  <a:pt x="147" y="28"/>
                  <a:pt x="147" y="28"/>
                  <a:pt x="147" y="28"/>
                </a:cubicBezTo>
                <a:cubicBezTo>
                  <a:pt x="149" y="27"/>
                  <a:pt x="150" y="28"/>
                  <a:pt x="152" y="28"/>
                </a:cubicBezTo>
                <a:cubicBezTo>
                  <a:pt x="153" y="29"/>
                  <a:pt x="154" y="31"/>
                  <a:pt x="154" y="33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4"/>
                  <a:pt x="154" y="104"/>
                  <a:pt x="154" y="104"/>
                </a:cubicBezTo>
                <a:close/>
                <a:moveTo>
                  <a:pt x="154" y="104"/>
                </a:moveTo>
                <a:cubicBezTo>
                  <a:pt x="154" y="104"/>
                  <a:pt x="154" y="104"/>
                  <a:pt x="154" y="10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AB07509E-AF2A-D2AB-6F29-4924CE8EB22F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5780088"/>
            <a:ext cx="250825" cy="254000"/>
          </a:xfrm>
          <a:custGeom>
            <a:avLst/>
            <a:gdLst>
              <a:gd name="T0" fmla="*/ 26 w 158"/>
              <a:gd name="T1" fmla="*/ 52 h 160"/>
              <a:gd name="T2" fmla="*/ 151 w 158"/>
              <a:gd name="T3" fmla="*/ 41 h 160"/>
              <a:gd name="T4" fmla="*/ 151 w 158"/>
              <a:gd name="T5" fmla="*/ 0 h 160"/>
              <a:gd name="T6" fmla="*/ 108 w 158"/>
              <a:gd name="T7" fmla="*/ 34 h 160"/>
              <a:gd name="T8" fmla="*/ 122 w 158"/>
              <a:gd name="T9" fmla="*/ 47 h 160"/>
              <a:gd name="T10" fmla="*/ 130 w 158"/>
              <a:gd name="T11" fmla="*/ 52 h 160"/>
              <a:gd name="T12" fmla="*/ 112 w 158"/>
              <a:gd name="T13" fmla="*/ 73 h 160"/>
              <a:gd name="T14" fmla="*/ 74 w 158"/>
              <a:gd name="T15" fmla="*/ 61 h 160"/>
              <a:gd name="T16" fmla="*/ 42 w 158"/>
              <a:gd name="T17" fmla="*/ 75 h 160"/>
              <a:gd name="T18" fmla="*/ 34 w 158"/>
              <a:gd name="T19" fmla="*/ 67 h 160"/>
              <a:gd name="T20" fmla="*/ 34 w 158"/>
              <a:gd name="T21" fmla="*/ 0 h 160"/>
              <a:gd name="T22" fmla="*/ 0 w 158"/>
              <a:gd name="T23" fmla="*/ 59 h 160"/>
              <a:gd name="T24" fmla="*/ 18 w 158"/>
              <a:gd name="T25" fmla="*/ 80 h 160"/>
              <a:gd name="T26" fmla="*/ 23 w 158"/>
              <a:gd name="T27" fmla="*/ 86 h 160"/>
              <a:gd name="T28" fmla="*/ 5 w 158"/>
              <a:gd name="T29" fmla="*/ 122 h 160"/>
              <a:gd name="T30" fmla="*/ 0 w 158"/>
              <a:gd name="T31" fmla="*/ 152 h 160"/>
              <a:gd name="T32" fmla="*/ 56 w 158"/>
              <a:gd name="T33" fmla="*/ 152 h 160"/>
              <a:gd name="T34" fmla="*/ 51 w 158"/>
              <a:gd name="T35" fmla="*/ 122 h 160"/>
              <a:gd name="T36" fmla="*/ 28 w 158"/>
              <a:gd name="T37" fmla="*/ 90 h 160"/>
              <a:gd name="T38" fmla="*/ 108 w 158"/>
              <a:gd name="T39" fmla="*/ 108 h 160"/>
              <a:gd name="T40" fmla="*/ 135 w 158"/>
              <a:gd name="T41" fmla="*/ 113 h 160"/>
              <a:gd name="T42" fmla="*/ 158 w 158"/>
              <a:gd name="T43" fmla="*/ 160 h 160"/>
              <a:gd name="T44" fmla="*/ 140 w 158"/>
              <a:gd name="T45" fmla="*/ 88 h 160"/>
              <a:gd name="T46" fmla="*/ 135 w 158"/>
              <a:gd name="T47" fmla="*/ 83 h 160"/>
              <a:gd name="T48" fmla="*/ 148 w 158"/>
              <a:gd name="T49" fmla="*/ 47 h 160"/>
              <a:gd name="T50" fmla="*/ 151 w 158"/>
              <a:gd name="T51" fmla="*/ 41 h 160"/>
              <a:gd name="T52" fmla="*/ 34 w 158"/>
              <a:gd name="T53" fmla="*/ 5 h 160"/>
              <a:gd name="T54" fmla="*/ 5 w 158"/>
              <a:gd name="T55" fmla="*/ 11 h 160"/>
              <a:gd name="T56" fmla="*/ 36 w 158"/>
              <a:gd name="T57" fmla="*/ 16 h 160"/>
              <a:gd name="T58" fmla="*/ 5 w 158"/>
              <a:gd name="T59" fmla="*/ 16 h 160"/>
              <a:gd name="T60" fmla="*/ 5 w 158"/>
              <a:gd name="T61" fmla="*/ 47 h 160"/>
              <a:gd name="T62" fmla="*/ 34 w 158"/>
              <a:gd name="T63" fmla="*/ 63 h 160"/>
              <a:gd name="T64" fmla="*/ 51 w 158"/>
              <a:gd name="T65" fmla="*/ 152 h 160"/>
              <a:gd name="T66" fmla="*/ 5 w 158"/>
              <a:gd name="T67" fmla="*/ 152 h 160"/>
              <a:gd name="T68" fmla="*/ 43 w 158"/>
              <a:gd name="T69" fmla="*/ 119 h 160"/>
              <a:gd name="T70" fmla="*/ 10 w 158"/>
              <a:gd name="T71" fmla="*/ 144 h 160"/>
              <a:gd name="T72" fmla="*/ 43 w 158"/>
              <a:gd name="T73" fmla="*/ 119 h 160"/>
              <a:gd name="T74" fmla="*/ 38 w 158"/>
              <a:gd name="T75" fmla="*/ 90 h 160"/>
              <a:gd name="T76" fmla="*/ 51 w 158"/>
              <a:gd name="T77" fmla="*/ 76 h 160"/>
              <a:gd name="T78" fmla="*/ 77 w 158"/>
              <a:gd name="T79" fmla="*/ 69 h 160"/>
              <a:gd name="T80" fmla="*/ 108 w 158"/>
              <a:gd name="T81" fmla="*/ 72 h 160"/>
              <a:gd name="T82" fmla="*/ 109 w 158"/>
              <a:gd name="T83" fmla="*/ 77 h 160"/>
              <a:gd name="T84" fmla="*/ 153 w 158"/>
              <a:gd name="T85" fmla="*/ 154 h 160"/>
              <a:gd name="T86" fmla="*/ 153 w 158"/>
              <a:gd name="T87" fmla="*/ 140 h 160"/>
              <a:gd name="T88" fmla="*/ 153 w 158"/>
              <a:gd name="T89" fmla="*/ 134 h 160"/>
              <a:gd name="T90" fmla="*/ 153 w 158"/>
              <a:gd name="T91" fmla="*/ 119 h 160"/>
              <a:gd name="T92" fmla="*/ 151 w 158"/>
              <a:gd name="T93" fmla="*/ 5 h 160"/>
              <a:gd name="T94" fmla="*/ 112 w 158"/>
              <a:gd name="T95" fmla="*/ 27 h 160"/>
              <a:gd name="T96" fmla="*/ 128 w 158"/>
              <a:gd name="T97" fmla="*/ 47 h 160"/>
              <a:gd name="T98" fmla="*/ 137 w 158"/>
              <a:gd name="T99" fmla="*/ 47 h 160"/>
              <a:gd name="T100" fmla="*/ 112 w 158"/>
              <a:gd name="T101" fmla="*/ 31 h 160"/>
              <a:gd name="T102" fmla="*/ 151 w 158"/>
              <a:gd name="T103" fmla="*/ 36 h 160"/>
              <a:gd name="T104" fmla="*/ 128 w 158"/>
              <a:gd name="T105" fmla="*/ 124 h 160"/>
              <a:gd name="T106" fmla="*/ 133 w 158"/>
              <a:gd name="T107" fmla="*/ 124 h 160"/>
              <a:gd name="T108" fmla="*/ 143 w 158"/>
              <a:gd name="T109" fmla="*/ 149 h 160"/>
              <a:gd name="T110" fmla="*/ 148 w 158"/>
              <a:gd name="T111" fmla="*/ 124 h 160"/>
              <a:gd name="T112" fmla="*/ 148 w 158"/>
              <a:gd name="T113" fmla="*/ 129 h 160"/>
              <a:gd name="T114" fmla="*/ 128 w 158"/>
              <a:gd name="T115" fmla="*/ 144 h 160"/>
              <a:gd name="T116" fmla="*/ 138 w 158"/>
              <a:gd name="T117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8" h="160">
                <a:moveTo>
                  <a:pt x="15" y="57"/>
                </a:moveTo>
                <a:cubicBezTo>
                  <a:pt x="26" y="57"/>
                  <a:pt x="26" y="57"/>
                  <a:pt x="26" y="57"/>
                </a:cubicBezTo>
                <a:cubicBezTo>
                  <a:pt x="26" y="52"/>
                  <a:pt x="26" y="52"/>
                  <a:pt x="26" y="52"/>
                </a:cubicBezTo>
                <a:cubicBezTo>
                  <a:pt x="15" y="52"/>
                  <a:pt x="15" y="52"/>
                  <a:pt x="15" y="52"/>
                </a:cubicBezTo>
                <a:lnTo>
                  <a:pt x="15" y="57"/>
                </a:lnTo>
                <a:close/>
                <a:moveTo>
                  <a:pt x="151" y="41"/>
                </a:moveTo>
                <a:cubicBezTo>
                  <a:pt x="154" y="41"/>
                  <a:pt x="158" y="39"/>
                  <a:pt x="158" y="34"/>
                </a:cubicBezTo>
                <a:cubicBezTo>
                  <a:pt x="158" y="9"/>
                  <a:pt x="158" y="9"/>
                  <a:pt x="158" y="9"/>
                </a:cubicBezTo>
                <a:cubicBezTo>
                  <a:pt x="158" y="4"/>
                  <a:pt x="154" y="0"/>
                  <a:pt x="151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0" y="0"/>
                  <a:pt x="108" y="4"/>
                  <a:pt x="108" y="9"/>
                </a:cubicBezTo>
                <a:cubicBezTo>
                  <a:pt x="108" y="34"/>
                  <a:pt x="108" y="34"/>
                  <a:pt x="108" y="34"/>
                </a:cubicBezTo>
                <a:cubicBezTo>
                  <a:pt x="108" y="39"/>
                  <a:pt x="110" y="41"/>
                  <a:pt x="115" y="41"/>
                </a:cubicBezTo>
                <a:cubicBezTo>
                  <a:pt x="122" y="41"/>
                  <a:pt x="122" y="41"/>
                  <a:pt x="122" y="41"/>
                </a:cubicBezTo>
                <a:cubicBezTo>
                  <a:pt x="122" y="47"/>
                  <a:pt x="122" y="47"/>
                  <a:pt x="122" y="47"/>
                </a:cubicBezTo>
                <a:cubicBezTo>
                  <a:pt x="117" y="47"/>
                  <a:pt x="117" y="47"/>
                  <a:pt x="117" y="47"/>
                </a:cubicBezTo>
                <a:cubicBezTo>
                  <a:pt x="117" y="52"/>
                  <a:pt x="117" y="52"/>
                  <a:pt x="117" y="52"/>
                </a:cubicBezTo>
                <a:cubicBezTo>
                  <a:pt x="130" y="52"/>
                  <a:pt x="130" y="52"/>
                  <a:pt x="130" y="52"/>
                </a:cubicBezTo>
                <a:cubicBezTo>
                  <a:pt x="130" y="77"/>
                  <a:pt x="130" y="77"/>
                  <a:pt x="130" y="77"/>
                </a:cubicBezTo>
                <a:cubicBezTo>
                  <a:pt x="120" y="77"/>
                  <a:pt x="120" y="77"/>
                  <a:pt x="120" y="77"/>
                </a:cubicBezTo>
                <a:cubicBezTo>
                  <a:pt x="117" y="76"/>
                  <a:pt x="115" y="73"/>
                  <a:pt x="112" y="73"/>
                </a:cubicBezTo>
                <a:cubicBezTo>
                  <a:pt x="112" y="72"/>
                  <a:pt x="112" y="72"/>
                  <a:pt x="112" y="72"/>
                </a:cubicBezTo>
                <a:cubicBezTo>
                  <a:pt x="112" y="61"/>
                  <a:pt x="103" y="52"/>
                  <a:pt x="92" y="52"/>
                </a:cubicBezTo>
                <a:cubicBezTo>
                  <a:pt x="85" y="52"/>
                  <a:pt x="78" y="55"/>
                  <a:pt x="74" y="61"/>
                </a:cubicBezTo>
                <a:cubicBezTo>
                  <a:pt x="72" y="60"/>
                  <a:pt x="69" y="59"/>
                  <a:pt x="66" y="59"/>
                </a:cubicBezTo>
                <a:cubicBezTo>
                  <a:pt x="57" y="59"/>
                  <a:pt x="50" y="65"/>
                  <a:pt x="47" y="72"/>
                </a:cubicBezTo>
                <a:cubicBezTo>
                  <a:pt x="46" y="73"/>
                  <a:pt x="43" y="73"/>
                  <a:pt x="42" y="75"/>
                </a:cubicBezTo>
                <a:cubicBezTo>
                  <a:pt x="23" y="75"/>
                  <a:pt x="23" y="75"/>
                  <a:pt x="23" y="75"/>
                </a:cubicBezTo>
                <a:cubicBezTo>
                  <a:pt x="23" y="67"/>
                  <a:pt x="23" y="67"/>
                  <a:pt x="23" y="67"/>
                </a:cubicBezTo>
                <a:cubicBezTo>
                  <a:pt x="34" y="67"/>
                  <a:pt x="34" y="67"/>
                  <a:pt x="34" y="67"/>
                </a:cubicBezTo>
                <a:cubicBezTo>
                  <a:pt x="37" y="67"/>
                  <a:pt x="41" y="64"/>
                  <a:pt x="41" y="5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4"/>
                  <a:pt x="37" y="0"/>
                  <a:pt x="34" y="0"/>
                </a:cubicBezTo>
                <a:cubicBezTo>
                  <a:pt x="7" y="0"/>
                  <a:pt x="7" y="0"/>
                  <a:pt x="7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64"/>
                  <a:pt x="4" y="67"/>
                  <a:pt x="7" y="67"/>
                </a:cubicBezTo>
                <a:cubicBezTo>
                  <a:pt x="18" y="67"/>
                  <a:pt x="18" y="67"/>
                  <a:pt x="18" y="67"/>
                </a:cubicBezTo>
                <a:cubicBezTo>
                  <a:pt x="18" y="80"/>
                  <a:pt x="18" y="80"/>
                  <a:pt x="18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5" y="82"/>
                  <a:pt x="35" y="83"/>
                  <a:pt x="34" y="86"/>
                </a:cubicBezTo>
                <a:cubicBezTo>
                  <a:pt x="23" y="86"/>
                  <a:pt x="23" y="86"/>
                  <a:pt x="23" y="86"/>
                </a:cubicBezTo>
                <a:cubicBezTo>
                  <a:pt x="23" y="113"/>
                  <a:pt x="23" y="113"/>
                  <a:pt x="23" y="113"/>
                </a:cubicBezTo>
                <a:cubicBezTo>
                  <a:pt x="12" y="113"/>
                  <a:pt x="12" y="113"/>
                  <a:pt x="12" y="113"/>
                </a:cubicBezTo>
                <a:cubicBezTo>
                  <a:pt x="8" y="113"/>
                  <a:pt x="5" y="117"/>
                  <a:pt x="5" y="122"/>
                </a:cubicBezTo>
                <a:cubicBezTo>
                  <a:pt x="5" y="144"/>
                  <a:pt x="5" y="144"/>
                  <a:pt x="5" y="144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6"/>
                  <a:pt x="4" y="160"/>
                  <a:pt x="7" y="160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53" y="160"/>
                  <a:pt x="56" y="156"/>
                  <a:pt x="56" y="152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51" y="144"/>
                  <a:pt x="51" y="144"/>
                  <a:pt x="51" y="144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51" y="117"/>
                  <a:pt x="48" y="113"/>
                  <a:pt x="43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90"/>
                  <a:pt x="28" y="90"/>
                  <a:pt x="28" y="90"/>
                </a:cubicBezTo>
                <a:cubicBezTo>
                  <a:pt x="34" y="90"/>
                  <a:pt x="34" y="90"/>
                  <a:pt x="34" y="90"/>
                </a:cubicBezTo>
                <a:cubicBezTo>
                  <a:pt x="34" y="100"/>
                  <a:pt x="41" y="108"/>
                  <a:pt x="51" y="108"/>
                </a:cubicBezTo>
                <a:cubicBezTo>
                  <a:pt x="108" y="108"/>
                  <a:pt x="108" y="108"/>
                  <a:pt x="108" y="108"/>
                </a:cubicBezTo>
                <a:cubicBezTo>
                  <a:pt x="116" y="108"/>
                  <a:pt x="123" y="101"/>
                  <a:pt x="124" y="93"/>
                </a:cubicBezTo>
                <a:cubicBezTo>
                  <a:pt x="135" y="93"/>
                  <a:pt x="135" y="93"/>
                  <a:pt x="135" y="93"/>
                </a:cubicBezTo>
                <a:cubicBezTo>
                  <a:pt x="135" y="113"/>
                  <a:pt x="135" y="113"/>
                  <a:pt x="135" y="113"/>
                </a:cubicBezTo>
                <a:cubicBezTo>
                  <a:pt x="117" y="113"/>
                  <a:pt x="117" y="113"/>
                  <a:pt x="117" y="113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58" y="160"/>
                  <a:pt x="158" y="160"/>
                  <a:pt x="158" y="160"/>
                </a:cubicBezTo>
                <a:cubicBezTo>
                  <a:pt x="158" y="113"/>
                  <a:pt x="158" y="113"/>
                  <a:pt x="158" y="113"/>
                </a:cubicBezTo>
                <a:cubicBezTo>
                  <a:pt x="140" y="113"/>
                  <a:pt x="140" y="113"/>
                  <a:pt x="140" y="113"/>
                </a:cubicBezTo>
                <a:cubicBezTo>
                  <a:pt x="140" y="88"/>
                  <a:pt x="140" y="88"/>
                  <a:pt x="140" y="88"/>
                </a:cubicBezTo>
                <a:cubicBezTo>
                  <a:pt x="124" y="88"/>
                  <a:pt x="124" y="88"/>
                  <a:pt x="124" y="88"/>
                </a:cubicBezTo>
                <a:cubicBezTo>
                  <a:pt x="124" y="86"/>
                  <a:pt x="124" y="84"/>
                  <a:pt x="123" y="83"/>
                </a:cubicBezTo>
                <a:cubicBezTo>
                  <a:pt x="135" y="83"/>
                  <a:pt x="135" y="83"/>
                  <a:pt x="135" y="83"/>
                </a:cubicBezTo>
                <a:cubicBezTo>
                  <a:pt x="135" y="52"/>
                  <a:pt x="135" y="52"/>
                  <a:pt x="135" y="52"/>
                </a:cubicBezTo>
                <a:cubicBezTo>
                  <a:pt x="148" y="52"/>
                  <a:pt x="148" y="52"/>
                  <a:pt x="148" y="52"/>
                </a:cubicBezTo>
                <a:cubicBezTo>
                  <a:pt x="148" y="47"/>
                  <a:pt x="148" y="47"/>
                  <a:pt x="148" y="47"/>
                </a:cubicBezTo>
                <a:cubicBezTo>
                  <a:pt x="142" y="47"/>
                  <a:pt x="142" y="47"/>
                  <a:pt x="142" y="47"/>
                </a:cubicBezTo>
                <a:cubicBezTo>
                  <a:pt x="142" y="41"/>
                  <a:pt x="142" y="41"/>
                  <a:pt x="142" y="41"/>
                </a:cubicBezTo>
                <a:lnTo>
                  <a:pt x="151" y="41"/>
                </a:lnTo>
                <a:close/>
                <a:moveTo>
                  <a:pt x="5" y="9"/>
                </a:moveTo>
                <a:cubicBezTo>
                  <a:pt x="5" y="6"/>
                  <a:pt x="6" y="5"/>
                  <a:pt x="7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5" y="5"/>
                  <a:pt x="36" y="6"/>
                  <a:pt x="36" y="9"/>
                </a:cubicBezTo>
                <a:cubicBezTo>
                  <a:pt x="36" y="11"/>
                  <a:pt x="36" y="11"/>
                  <a:pt x="36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9"/>
                  <a:pt x="5" y="9"/>
                  <a:pt x="5" y="9"/>
                </a:cubicBezTo>
                <a:close/>
                <a:moveTo>
                  <a:pt x="5" y="16"/>
                </a:moveTo>
                <a:cubicBezTo>
                  <a:pt x="36" y="16"/>
                  <a:pt x="36" y="16"/>
                  <a:pt x="36" y="16"/>
                </a:cubicBezTo>
                <a:cubicBezTo>
                  <a:pt x="36" y="41"/>
                  <a:pt x="36" y="41"/>
                  <a:pt x="36" y="41"/>
                </a:cubicBezTo>
                <a:cubicBezTo>
                  <a:pt x="5" y="41"/>
                  <a:pt x="5" y="41"/>
                  <a:pt x="5" y="41"/>
                </a:cubicBezTo>
                <a:cubicBezTo>
                  <a:pt x="5" y="16"/>
                  <a:pt x="5" y="16"/>
                  <a:pt x="5" y="16"/>
                </a:cubicBezTo>
                <a:close/>
                <a:moveTo>
                  <a:pt x="7" y="63"/>
                </a:moveTo>
                <a:cubicBezTo>
                  <a:pt x="6" y="63"/>
                  <a:pt x="5" y="61"/>
                  <a:pt x="5" y="59"/>
                </a:cubicBezTo>
                <a:cubicBezTo>
                  <a:pt x="5" y="47"/>
                  <a:pt x="5" y="47"/>
                  <a:pt x="5" y="47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61"/>
                  <a:pt x="35" y="63"/>
                  <a:pt x="34" y="63"/>
                </a:cubicBezTo>
                <a:cubicBezTo>
                  <a:pt x="7" y="63"/>
                  <a:pt x="7" y="63"/>
                  <a:pt x="7" y="63"/>
                </a:cubicBezTo>
                <a:close/>
                <a:moveTo>
                  <a:pt x="51" y="149"/>
                </a:moveTo>
                <a:cubicBezTo>
                  <a:pt x="51" y="152"/>
                  <a:pt x="51" y="152"/>
                  <a:pt x="51" y="152"/>
                </a:cubicBezTo>
                <a:cubicBezTo>
                  <a:pt x="51" y="153"/>
                  <a:pt x="50" y="154"/>
                  <a:pt x="48" y="154"/>
                </a:cubicBezTo>
                <a:cubicBezTo>
                  <a:pt x="7" y="154"/>
                  <a:pt x="7" y="154"/>
                  <a:pt x="7" y="154"/>
                </a:cubicBezTo>
                <a:cubicBezTo>
                  <a:pt x="6" y="154"/>
                  <a:pt x="5" y="153"/>
                  <a:pt x="5" y="152"/>
                </a:cubicBezTo>
                <a:cubicBezTo>
                  <a:pt x="5" y="149"/>
                  <a:pt x="5" y="149"/>
                  <a:pt x="5" y="149"/>
                </a:cubicBezTo>
                <a:cubicBezTo>
                  <a:pt x="51" y="149"/>
                  <a:pt x="51" y="149"/>
                  <a:pt x="51" y="149"/>
                </a:cubicBezTo>
                <a:close/>
                <a:moveTo>
                  <a:pt x="43" y="119"/>
                </a:moveTo>
                <a:cubicBezTo>
                  <a:pt x="44" y="119"/>
                  <a:pt x="46" y="119"/>
                  <a:pt x="46" y="122"/>
                </a:cubicBezTo>
                <a:cubicBezTo>
                  <a:pt x="46" y="144"/>
                  <a:pt x="46" y="144"/>
                  <a:pt x="46" y="144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22"/>
                  <a:pt x="10" y="122"/>
                  <a:pt x="10" y="122"/>
                </a:cubicBezTo>
                <a:cubicBezTo>
                  <a:pt x="10" y="119"/>
                  <a:pt x="11" y="119"/>
                  <a:pt x="12" y="119"/>
                </a:cubicBezTo>
                <a:cubicBezTo>
                  <a:pt x="43" y="119"/>
                  <a:pt x="43" y="119"/>
                  <a:pt x="43" y="119"/>
                </a:cubicBezTo>
                <a:close/>
                <a:moveTo>
                  <a:pt x="108" y="104"/>
                </a:moveTo>
                <a:cubicBezTo>
                  <a:pt x="51" y="104"/>
                  <a:pt x="51" y="104"/>
                  <a:pt x="51" y="104"/>
                </a:cubicBezTo>
                <a:cubicBezTo>
                  <a:pt x="44" y="104"/>
                  <a:pt x="38" y="98"/>
                  <a:pt x="38" y="90"/>
                </a:cubicBezTo>
                <a:cubicBezTo>
                  <a:pt x="38" y="84"/>
                  <a:pt x="43" y="78"/>
                  <a:pt x="49" y="77"/>
                </a:cubicBezTo>
                <a:cubicBezTo>
                  <a:pt x="51" y="77"/>
                  <a:pt x="51" y="77"/>
                  <a:pt x="51" y="77"/>
                </a:cubicBezTo>
                <a:cubicBezTo>
                  <a:pt x="51" y="76"/>
                  <a:pt x="51" y="76"/>
                  <a:pt x="51" y="76"/>
                </a:cubicBezTo>
                <a:cubicBezTo>
                  <a:pt x="54" y="69"/>
                  <a:pt x="60" y="65"/>
                  <a:pt x="66" y="65"/>
                </a:cubicBezTo>
                <a:cubicBezTo>
                  <a:pt x="69" y="65"/>
                  <a:pt x="72" y="65"/>
                  <a:pt x="74" y="67"/>
                </a:cubicBezTo>
                <a:cubicBezTo>
                  <a:pt x="77" y="69"/>
                  <a:pt x="77" y="69"/>
                  <a:pt x="77" y="69"/>
                </a:cubicBezTo>
                <a:cubicBezTo>
                  <a:pt x="78" y="66"/>
                  <a:pt x="78" y="66"/>
                  <a:pt x="78" y="66"/>
                </a:cubicBezTo>
                <a:cubicBezTo>
                  <a:pt x="80" y="60"/>
                  <a:pt x="86" y="57"/>
                  <a:pt x="92" y="57"/>
                </a:cubicBezTo>
                <a:cubicBezTo>
                  <a:pt x="100" y="57"/>
                  <a:pt x="108" y="64"/>
                  <a:pt x="108" y="72"/>
                </a:cubicBezTo>
                <a:cubicBezTo>
                  <a:pt x="108" y="73"/>
                  <a:pt x="106" y="73"/>
                  <a:pt x="106" y="75"/>
                </a:cubicBezTo>
                <a:cubicBezTo>
                  <a:pt x="106" y="77"/>
                  <a:pt x="106" y="77"/>
                  <a:pt x="106" y="77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115" y="78"/>
                  <a:pt x="120" y="84"/>
                  <a:pt x="120" y="90"/>
                </a:cubicBezTo>
                <a:cubicBezTo>
                  <a:pt x="120" y="98"/>
                  <a:pt x="114" y="104"/>
                  <a:pt x="108" y="104"/>
                </a:cubicBezTo>
                <a:close/>
                <a:moveTo>
                  <a:pt x="153" y="154"/>
                </a:moveTo>
                <a:cubicBezTo>
                  <a:pt x="122" y="154"/>
                  <a:pt x="122" y="154"/>
                  <a:pt x="122" y="154"/>
                </a:cubicBezTo>
                <a:cubicBezTo>
                  <a:pt x="122" y="140"/>
                  <a:pt x="122" y="140"/>
                  <a:pt x="122" y="140"/>
                </a:cubicBezTo>
                <a:cubicBezTo>
                  <a:pt x="153" y="140"/>
                  <a:pt x="153" y="140"/>
                  <a:pt x="153" y="140"/>
                </a:cubicBezTo>
                <a:cubicBezTo>
                  <a:pt x="153" y="154"/>
                  <a:pt x="153" y="154"/>
                  <a:pt x="153" y="154"/>
                </a:cubicBezTo>
                <a:close/>
                <a:moveTo>
                  <a:pt x="153" y="119"/>
                </a:moveTo>
                <a:cubicBezTo>
                  <a:pt x="153" y="134"/>
                  <a:pt x="153" y="134"/>
                  <a:pt x="153" y="134"/>
                </a:cubicBezTo>
                <a:cubicBezTo>
                  <a:pt x="122" y="134"/>
                  <a:pt x="122" y="134"/>
                  <a:pt x="122" y="134"/>
                </a:cubicBezTo>
                <a:cubicBezTo>
                  <a:pt x="122" y="119"/>
                  <a:pt x="122" y="119"/>
                  <a:pt x="122" y="119"/>
                </a:cubicBezTo>
                <a:cubicBezTo>
                  <a:pt x="153" y="119"/>
                  <a:pt x="153" y="119"/>
                  <a:pt x="153" y="119"/>
                </a:cubicBezTo>
                <a:close/>
                <a:moveTo>
                  <a:pt x="112" y="9"/>
                </a:moveTo>
                <a:cubicBezTo>
                  <a:pt x="112" y="6"/>
                  <a:pt x="114" y="5"/>
                  <a:pt x="115" y="5"/>
                </a:cubicBezTo>
                <a:cubicBezTo>
                  <a:pt x="151" y="5"/>
                  <a:pt x="151" y="5"/>
                  <a:pt x="151" y="5"/>
                </a:cubicBezTo>
                <a:cubicBezTo>
                  <a:pt x="152" y="5"/>
                  <a:pt x="153" y="6"/>
                  <a:pt x="153" y="9"/>
                </a:cubicBezTo>
                <a:cubicBezTo>
                  <a:pt x="153" y="27"/>
                  <a:pt x="153" y="27"/>
                  <a:pt x="153" y="27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2" y="9"/>
                  <a:pt x="112" y="9"/>
                  <a:pt x="112" y="9"/>
                </a:cubicBezTo>
                <a:close/>
                <a:moveTo>
                  <a:pt x="137" y="47"/>
                </a:moveTo>
                <a:cubicBezTo>
                  <a:pt x="128" y="47"/>
                  <a:pt x="128" y="47"/>
                  <a:pt x="128" y="47"/>
                </a:cubicBezTo>
                <a:cubicBezTo>
                  <a:pt x="128" y="41"/>
                  <a:pt x="128" y="41"/>
                  <a:pt x="128" y="41"/>
                </a:cubicBezTo>
                <a:cubicBezTo>
                  <a:pt x="137" y="41"/>
                  <a:pt x="137" y="41"/>
                  <a:pt x="137" y="41"/>
                </a:cubicBezTo>
                <a:lnTo>
                  <a:pt x="137" y="47"/>
                </a:lnTo>
                <a:close/>
                <a:moveTo>
                  <a:pt x="115" y="36"/>
                </a:moveTo>
                <a:cubicBezTo>
                  <a:pt x="114" y="36"/>
                  <a:pt x="112" y="35"/>
                  <a:pt x="112" y="34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53" y="31"/>
                  <a:pt x="153" y="31"/>
                  <a:pt x="153" y="31"/>
                </a:cubicBezTo>
                <a:cubicBezTo>
                  <a:pt x="153" y="34"/>
                  <a:pt x="153" y="34"/>
                  <a:pt x="153" y="34"/>
                </a:cubicBezTo>
                <a:cubicBezTo>
                  <a:pt x="153" y="35"/>
                  <a:pt x="152" y="36"/>
                  <a:pt x="151" y="36"/>
                </a:cubicBezTo>
                <a:cubicBezTo>
                  <a:pt x="115" y="36"/>
                  <a:pt x="115" y="36"/>
                  <a:pt x="115" y="36"/>
                </a:cubicBezTo>
                <a:close/>
                <a:moveTo>
                  <a:pt x="133" y="124"/>
                </a:moveTo>
                <a:cubicBezTo>
                  <a:pt x="128" y="124"/>
                  <a:pt x="128" y="124"/>
                  <a:pt x="128" y="124"/>
                </a:cubicBezTo>
                <a:cubicBezTo>
                  <a:pt x="128" y="129"/>
                  <a:pt x="128" y="129"/>
                  <a:pt x="128" y="129"/>
                </a:cubicBezTo>
                <a:cubicBezTo>
                  <a:pt x="133" y="129"/>
                  <a:pt x="133" y="129"/>
                  <a:pt x="133" y="129"/>
                </a:cubicBezTo>
                <a:lnTo>
                  <a:pt x="133" y="124"/>
                </a:lnTo>
                <a:close/>
                <a:moveTo>
                  <a:pt x="148" y="144"/>
                </a:moveTo>
                <a:cubicBezTo>
                  <a:pt x="143" y="144"/>
                  <a:pt x="143" y="144"/>
                  <a:pt x="143" y="144"/>
                </a:cubicBezTo>
                <a:cubicBezTo>
                  <a:pt x="143" y="149"/>
                  <a:pt x="143" y="149"/>
                  <a:pt x="143" y="149"/>
                </a:cubicBezTo>
                <a:cubicBezTo>
                  <a:pt x="148" y="149"/>
                  <a:pt x="148" y="149"/>
                  <a:pt x="148" y="149"/>
                </a:cubicBezTo>
                <a:lnTo>
                  <a:pt x="148" y="144"/>
                </a:lnTo>
                <a:close/>
                <a:moveTo>
                  <a:pt x="148" y="124"/>
                </a:moveTo>
                <a:cubicBezTo>
                  <a:pt x="138" y="124"/>
                  <a:pt x="138" y="124"/>
                  <a:pt x="138" y="124"/>
                </a:cubicBezTo>
                <a:cubicBezTo>
                  <a:pt x="138" y="129"/>
                  <a:pt x="138" y="129"/>
                  <a:pt x="138" y="129"/>
                </a:cubicBezTo>
                <a:cubicBezTo>
                  <a:pt x="148" y="129"/>
                  <a:pt x="148" y="129"/>
                  <a:pt x="148" y="129"/>
                </a:cubicBezTo>
                <a:lnTo>
                  <a:pt x="148" y="124"/>
                </a:lnTo>
                <a:close/>
                <a:moveTo>
                  <a:pt x="138" y="144"/>
                </a:moveTo>
                <a:cubicBezTo>
                  <a:pt x="128" y="144"/>
                  <a:pt x="128" y="144"/>
                  <a:pt x="128" y="144"/>
                </a:cubicBezTo>
                <a:cubicBezTo>
                  <a:pt x="128" y="149"/>
                  <a:pt x="128" y="149"/>
                  <a:pt x="128" y="149"/>
                </a:cubicBezTo>
                <a:cubicBezTo>
                  <a:pt x="138" y="149"/>
                  <a:pt x="138" y="149"/>
                  <a:pt x="138" y="149"/>
                </a:cubicBezTo>
                <a:lnTo>
                  <a:pt x="138" y="1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C9461960-6DC7-D2DE-9B07-D694CA136488}"/>
              </a:ext>
            </a:extLst>
          </p:cNvPr>
          <p:cNvSpPr>
            <a:spLocks noEditPoints="1"/>
          </p:cNvSpPr>
          <p:nvPr/>
        </p:nvSpPr>
        <p:spPr bwMode="auto">
          <a:xfrm>
            <a:off x="1819276" y="5780088"/>
            <a:ext cx="234950" cy="254000"/>
          </a:xfrm>
          <a:custGeom>
            <a:avLst/>
            <a:gdLst>
              <a:gd name="T0" fmla="*/ 23 w 148"/>
              <a:gd name="T1" fmla="*/ 73 h 160"/>
              <a:gd name="T2" fmla="*/ 56 w 148"/>
              <a:gd name="T3" fmla="*/ 148 h 160"/>
              <a:gd name="T4" fmla="*/ 62 w 148"/>
              <a:gd name="T5" fmla="*/ 150 h 160"/>
              <a:gd name="T6" fmla="*/ 64 w 148"/>
              <a:gd name="T7" fmla="*/ 160 h 160"/>
              <a:gd name="T8" fmla="*/ 86 w 148"/>
              <a:gd name="T9" fmla="*/ 156 h 160"/>
              <a:gd name="T10" fmla="*/ 88 w 148"/>
              <a:gd name="T11" fmla="*/ 150 h 160"/>
              <a:gd name="T12" fmla="*/ 92 w 148"/>
              <a:gd name="T13" fmla="*/ 120 h 160"/>
              <a:gd name="T14" fmla="*/ 74 w 148"/>
              <a:gd name="T15" fmla="*/ 24 h 160"/>
              <a:gd name="T16" fmla="*/ 82 w 148"/>
              <a:gd name="T17" fmla="*/ 144 h 160"/>
              <a:gd name="T18" fmla="*/ 80 w 148"/>
              <a:gd name="T19" fmla="*/ 154 h 160"/>
              <a:gd name="T20" fmla="*/ 68 w 148"/>
              <a:gd name="T21" fmla="*/ 148 h 160"/>
              <a:gd name="T22" fmla="*/ 62 w 148"/>
              <a:gd name="T23" fmla="*/ 144 h 160"/>
              <a:gd name="T24" fmla="*/ 86 w 148"/>
              <a:gd name="T25" fmla="*/ 130 h 160"/>
              <a:gd name="T26" fmla="*/ 87 w 148"/>
              <a:gd name="T27" fmla="*/ 116 h 160"/>
              <a:gd name="T28" fmla="*/ 86 w 148"/>
              <a:gd name="T29" fmla="*/ 124 h 160"/>
              <a:gd name="T30" fmla="*/ 62 w 148"/>
              <a:gd name="T31" fmla="*/ 119 h 160"/>
              <a:gd name="T32" fmla="*/ 29 w 148"/>
              <a:gd name="T33" fmla="*/ 73 h 160"/>
              <a:gd name="T34" fmla="*/ 119 w 148"/>
              <a:gd name="T35" fmla="*/ 73 h 160"/>
              <a:gd name="T36" fmla="*/ 74 w 148"/>
              <a:gd name="T37" fmla="*/ 18 h 160"/>
              <a:gd name="T38" fmla="*/ 76 w 148"/>
              <a:gd name="T39" fmla="*/ 4 h 160"/>
              <a:gd name="T40" fmla="*/ 71 w 148"/>
              <a:gd name="T41" fmla="*/ 4 h 160"/>
              <a:gd name="T42" fmla="*/ 74 w 148"/>
              <a:gd name="T43" fmla="*/ 18 h 160"/>
              <a:gd name="T44" fmla="*/ 133 w 148"/>
              <a:gd name="T45" fmla="*/ 71 h 160"/>
              <a:gd name="T46" fmla="*/ 133 w 148"/>
              <a:gd name="T47" fmla="*/ 77 h 160"/>
              <a:gd name="T48" fmla="*/ 148 w 148"/>
              <a:gd name="T49" fmla="*/ 73 h 160"/>
              <a:gd name="T50" fmla="*/ 15 w 148"/>
              <a:gd name="T51" fmla="*/ 71 h 160"/>
              <a:gd name="T52" fmla="*/ 0 w 148"/>
              <a:gd name="T53" fmla="*/ 73 h 160"/>
              <a:gd name="T54" fmla="*/ 15 w 148"/>
              <a:gd name="T55" fmla="*/ 77 h 160"/>
              <a:gd name="T56" fmla="*/ 15 w 148"/>
              <a:gd name="T57" fmla="*/ 71 h 160"/>
              <a:gd name="T58" fmla="*/ 113 w 148"/>
              <a:gd name="T59" fmla="*/ 30 h 160"/>
              <a:gd name="T60" fmla="*/ 116 w 148"/>
              <a:gd name="T61" fmla="*/ 35 h 160"/>
              <a:gd name="T62" fmla="*/ 126 w 148"/>
              <a:gd name="T63" fmla="*/ 26 h 160"/>
              <a:gd name="T64" fmla="*/ 122 w 148"/>
              <a:gd name="T65" fmla="*/ 21 h 160"/>
              <a:gd name="T66" fmla="*/ 21 w 148"/>
              <a:gd name="T67" fmla="*/ 122 h 160"/>
              <a:gd name="T68" fmla="*/ 23 w 148"/>
              <a:gd name="T69" fmla="*/ 128 h 160"/>
              <a:gd name="T70" fmla="*/ 34 w 148"/>
              <a:gd name="T71" fmla="*/ 118 h 160"/>
              <a:gd name="T72" fmla="*/ 29 w 148"/>
              <a:gd name="T73" fmla="*/ 113 h 160"/>
              <a:gd name="T74" fmla="*/ 113 w 148"/>
              <a:gd name="T75" fmla="*/ 113 h 160"/>
              <a:gd name="T76" fmla="*/ 122 w 148"/>
              <a:gd name="T77" fmla="*/ 126 h 160"/>
              <a:gd name="T78" fmla="*/ 126 w 148"/>
              <a:gd name="T79" fmla="*/ 126 h 160"/>
              <a:gd name="T80" fmla="*/ 117 w 148"/>
              <a:gd name="T81" fmla="*/ 113 h 160"/>
              <a:gd name="T82" fmla="*/ 32 w 148"/>
              <a:gd name="T83" fmla="*/ 35 h 160"/>
              <a:gd name="T84" fmla="*/ 34 w 148"/>
              <a:gd name="T85" fmla="*/ 30 h 160"/>
              <a:gd name="T86" fmla="*/ 21 w 148"/>
              <a:gd name="T87" fmla="*/ 21 h 160"/>
              <a:gd name="T88" fmla="*/ 29 w 148"/>
              <a:gd name="T89" fmla="*/ 34 h 160"/>
              <a:gd name="T90" fmla="*/ 38 w 148"/>
              <a:gd name="T91" fmla="*/ 73 h 160"/>
              <a:gd name="T92" fmla="*/ 44 w 148"/>
              <a:gd name="T93" fmla="*/ 73 h 160"/>
              <a:gd name="T94" fmla="*/ 76 w 148"/>
              <a:gd name="T95" fmla="*/ 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8" h="160">
                <a:moveTo>
                  <a:pt x="74" y="24"/>
                </a:moveTo>
                <a:cubicBezTo>
                  <a:pt x="46" y="24"/>
                  <a:pt x="23" y="46"/>
                  <a:pt x="23" y="73"/>
                </a:cubicBezTo>
                <a:cubicBezTo>
                  <a:pt x="23" y="95"/>
                  <a:pt x="37" y="113"/>
                  <a:pt x="56" y="120"/>
                </a:cubicBezTo>
                <a:cubicBezTo>
                  <a:pt x="56" y="148"/>
                  <a:pt x="56" y="148"/>
                  <a:pt x="56" y="148"/>
                </a:cubicBezTo>
                <a:cubicBezTo>
                  <a:pt x="56" y="149"/>
                  <a:pt x="57" y="150"/>
                  <a:pt x="60" y="150"/>
                </a:cubicBezTo>
                <a:cubicBezTo>
                  <a:pt x="62" y="150"/>
                  <a:pt x="62" y="150"/>
                  <a:pt x="62" y="150"/>
                </a:cubicBezTo>
                <a:cubicBezTo>
                  <a:pt x="62" y="156"/>
                  <a:pt x="62" y="156"/>
                  <a:pt x="62" y="156"/>
                </a:cubicBezTo>
                <a:cubicBezTo>
                  <a:pt x="62" y="159"/>
                  <a:pt x="63" y="160"/>
                  <a:pt x="64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5" y="160"/>
                  <a:pt x="86" y="159"/>
                  <a:pt x="86" y="156"/>
                </a:cubicBezTo>
                <a:cubicBezTo>
                  <a:pt x="86" y="150"/>
                  <a:pt x="86" y="150"/>
                  <a:pt x="86" y="150"/>
                </a:cubicBezTo>
                <a:cubicBezTo>
                  <a:pt x="88" y="150"/>
                  <a:pt x="88" y="150"/>
                  <a:pt x="88" y="150"/>
                </a:cubicBezTo>
                <a:cubicBezTo>
                  <a:pt x="90" y="150"/>
                  <a:pt x="92" y="149"/>
                  <a:pt x="92" y="148"/>
                </a:cubicBezTo>
                <a:cubicBezTo>
                  <a:pt x="92" y="120"/>
                  <a:pt x="92" y="120"/>
                  <a:pt x="92" y="120"/>
                </a:cubicBezTo>
                <a:cubicBezTo>
                  <a:pt x="111" y="113"/>
                  <a:pt x="125" y="95"/>
                  <a:pt x="125" y="73"/>
                </a:cubicBezTo>
                <a:cubicBezTo>
                  <a:pt x="125" y="46"/>
                  <a:pt x="102" y="24"/>
                  <a:pt x="74" y="24"/>
                </a:cubicBezTo>
                <a:close/>
                <a:moveTo>
                  <a:pt x="86" y="144"/>
                </a:moveTo>
                <a:cubicBezTo>
                  <a:pt x="82" y="144"/>
                  <a:pt x="82" y="144"/>
                  <a:pt x="82" y="144"/>
                </a:cubicBezTo>
                <a:cubicBezTo>
                  <a:pt x="81" y="144"/>
                  <a:pt x="80" y="146"/>
                  <a:pt x="80" y="148"/>
                </a:cubicBezTo>
                <a:cubicBezTo>
                  <a:pt x="80" y="154"/>
                  <a:pt x="80" y="154"/>
                  <a:pt x="80" y="154"/>
                </a:cubicBezTo>
                <a:cubicBezTo>
                  <a:pt x="68" y="154"/>
                  <a:pt x="68" y="154"/>
                  <a:pt x="68" y="154"/>
                </a:cubicBezTo>
                <a:cubicBezTo>
                  <a:pt x="68" y="148"/>
                  <a:pt x="68" y="148"/>
                  <a:pt x="68" y="148"/>
                </a:cubicBezTo>
                <a:cubicBezTo>
                  <a:pt x="68" y="146"/>
                  <a:pt x="67" y="144"/>
                  <a:pt x="64" y="144"/>
                </a:cubicBezTo>
                <a:cubicBezTo>
                  <a:pt x="62" y="144"/>
                  <a:pt x="62" y="144"/>
                  <a:pt x="62" y="144"/>
                </a:cubicBezTo>
                <a:cubicBezTo>
                  <a:pt x="62" y="130"/>
                  <a:pt x="62" y="130"/>
                  <a:pt x="62" y="130"/>
                </a:cubicBezTo>
                <a:cubicBezTo>
                  <a:pt x="86" y="130"/>
                  <a:pt x="86" y="130"/>
                  <a:pt x="86" y="130"/>
                </a:cubicBezTo>
                <a:cubicBezTo>
                  <a:pt x="86" y="144"/>
                  <a:pt x="86" y="144"/>
                  <a:pt x="86" y="144"/>
                </a:cubicBezTo>
                <a:close/>
                <a:moveTo>
                  <a:pt x="87" y="116"/>
                </a:moveTo>
                <a:cubicBezTo>
                  <a:pt x="86" y="117"/>
                  <a:pt x="86" y="118"/>
                  <a:pt x="86" y="119"/>
                </a:cubicBezTo>
                <a:cubicBezTo>
                  <a:pt x="86" y="124"/>
                  <a:pt x="86" y="124"/>
                  <a:pt x="86" y="124"/>
                </a:cubicBezTo>
                <a:cubicBezTo>
                  <a:pt x="62" y="124"/>
                  <a:pt x="62" y="124"/>
                  <a:pt x="62" y="124"/>
                </a:cubicBezTo>
                <a:cubicBezTo>
                  <a:pt x="62" y="119"/>
                  <a:pt x="62" y="119"/>
                  <a:pt x="62" y="119"/>
                </a:cubicBezTo>
                <a:cubicBezTo>
                  <a:pt x="62" y="118"/>
                  <a:pt x="61" y="117"/>
                  <a:pt x="60" y="116"/>
                </a:cubicBezTo>
                <a:cubicBezTo>
                  <a:pt x="41" y="109"/>
                  <a:pt x="29" y="93"/>
                  <a:pt x="29" y="73"/>
                </a:cubicBezTo>
                <a:cubicBezTo>
                  <a:pt x="29" y="49"/>
                  <a:pt x="50" y="30"/>
                  <a:pt x="74" y="30"/>
                </a:cubicBezTo>
                <a:cubicBezTo>
                  <a:pt x="98" y="30"/>
                  <a:pt x="119" y="49"/>
                  <a:pt x="119" y="73"/>
                </a:cubicBezTo>
                <a:cubicBezTo>
                  <a:pt x="119" y="93"/>
                  <a:pt x="105" y="109"/>
                  <a:pt x="87" y="116"/>
                </a:cubicBezTo>
                <a:close/>
                <a:moveTo>
                  <a:pt x="74" y="18"/>
                </a:moveTo>
                <a:cubicBezTo>
                  <a:pt x="75" y="18"/>
                  <a:pt x="76" y="16"/>
                  <a:pt x="76" y="14"/>
                </a:cubicBezTo>
                <a:cubicBezTo>
                  <a:pt x="76" y="4"/>
                  <a:pt x="76" y="4"/>
                  <a:pt x="76" y="4"/>
                </a:cubicBezTo>
                <a:cubicBezTo>
                  <a:pt x="76" y="1"/>
                  <a:pt x="75" y="0"/>
                  <a:pt x="74" y="0"/>
                </a:cubicBezTo>
                <a:cubicBezTo>
                  <a:pt x="72" y="0"/>
                  <a:pt x="71" y="1"/>
                  <a:pt x="71" y="4"/>
                </a:cubicBezTo>
                <a:cubicBezTo>
                  <a:pt x="71" y="14"/>
                  <a:pt x="71" y="14"/>
                  <a:pt x="71" y="14"/>
                </a:cubicBezTo>
                <a:cubicBezTo>
                  <a:pt x="71" y="16"/>
                  <a:pt x="72" y="18"/>
                  <a:pt x="74" y="18"/>
                </a:cubicBezTo>
                <a:close/>
                <a:moveTo>
                  <a:pt x="146" y="71"/>
                </a:moveTo>
                <a:cubicBezTo>
                  <a:pt x="133" y="71"/>
                  <a:pt x="133" y="71"/>
                  <a:pt x="133" y="71"/>
                </a:cubicBezTo>
                <a:cubicBezTo>
                  <a:pt x="132" y="71"/>
                  <a:pt x="129" y="72"/>
                  <a:pt x="129" y="73"/>
                </a:cubicBezTo>
                <a:cubicBezTo>
                  <a:pt x="129" y="76"/>
                  <a:pt x="132" y="77"/>
                  <a:pt x="133" y="77"/>
                </a:cubicBezTo>
                <a:cubicBezTo>
                  <a:pt x="146" y="77"/>
                  <a:pt x="146" y="77"/>
                  <a:pt x="146" y="77"/>
                </a:cubicBezTo>
                <a:cubicBezTo>
                  <a:pt x="147" y="77"/>
                  <a:pt x="148" y="76"/>
                  <a:pt x="148" y="73"/>
                </a:cubicBezTo>
                <a:cubicBezTo>
                  <a:pt x="148" y="72"/>
                  <a:pt x="147" y="71"/>
                  <a:pt x="146" y="71"/>
                </a:cubicBezTo>
                <a:close/>
                <a:moveTo>
                  <a:pt x="15" y="71"/>
                </a:moveTo>
                <a:cubicBezTo>
                  <a:pt x="3" y="71"/>
                  <a:pt x="3" y="71"/>
                  <a:pt x="3" y="71"/>
                </a:cubicBezTo>
                <a:cubicBezTo>
                  <a:pt x="2" y="71"/>
                  <a:pt x="0" y="72"/>
                  <a:pt x="0" y="73"/>
                </a:cubicBezTo>
                <a:cubicBezTo>
                  <a:pt x="0" y="76"/>
                  <a:pt x="2" y="77"/>
                  <a:pt x="3" y="77"/>
                </a:cubicBezTo>
                <a:cubicBezTo>
                  <a:pt x="15" y="77"/>
                  <a:pt x="15" y="77"/>
                  <a:pt x="15" y="77"/>
                </a:cubicBezTo>
                <a:cubicBezTo>
                  <a:pt x="17" y="77"/>
                  <a:pt x="18" y="76"/>
                  <a:pt x="18" y="73"/>
                </a:cubicBezTo>
                <a:cubicBezTo>
                  <a:pt x="18" y="72"/>
                  <a:pt x="17" y="71"/>
                  <a:pt x="15" y="71"/>
                </a:cubicBezTo>
                <a:close/>
                <a:moveTo>
                  <a:pt x="122" y="21"/>
                </a:moveTo>
                <a:cubicBezTo>
                  <a:pt x="113" y="30"/>
                  <a:pt x="113" y="30"/>
                  <a:pt x="113" y="30"/>
                </a:cubicBezTo>
                <a:cubicBezTo>
                  <a:pt x="112" y="31"/>
                  <a:pt x="112" y="34"/>
                  <a:pt x="113" y="34"/>
                </a:cubicBezTo>
                <a:cubicBezTo>
                  <a:pt x="113" y="35"/>
                  <a:pt x="115" y="35"/>
                  <a:pt x="116" y="35"/>
                </a:cubicBezTo>
                <a:cubicBezTo>
                  <a:pt x="116" y="35"/>
                  <a:pt x="117" y="35"/>
                  <a:pt x="117" y="34"/>
                </a:cubicBezTo>
                <a:cubicBezTo>
                  <a:pt x="126" y="26"/>
                  <a:pt x="126" y="26"/>
                  <a:pt x="126" y="26"/>
                </a:cubicBezTo>
                <a:cubicBezTo>
                  <a:pt x="127" y="25"/>
                  <a:pt x="127" y="22"/>
                  <a:pt x="126" y="21"/>
                </a:cubicBezTo>
                <a:cubicBezTo>
                  <a:pt x="125" y="20"/>
                  <a:pt x="123" y="20"/>
                  <a:pt x="122" y="21"/>
                </a:cubicBezTo>
                <a:close/>
                <a:moveTo>
                  <a:pt x="29" y="113"/>
                </a:moveTo>
                <a:cubicBezTo>
                  <a:pt x="21" y="122"/>
                  <a:pt x="21" y="122"/>
                  <a:pt x="21" y="122"/>
                </a:cubicBezTo>
                <a:cubicBezTo>
                  <a:pt x="19" y="123"/>
                  <a:pt x="19" y="125"/>
                  <a:pt x="21" y="126"/>
                </a:cubicBezTo>
                <a:cubicBezTo>
                  <a:pt x="22" y="126"/>
                  <a:pt x="23" y="128"/>
                  <a:pt x="23" y="128"/>
                </a:cubicBezTo>
                <a:cubicBezTo>
                  <a:pt x="24" y="128"/>
                  <a:pt x="24" y="126"/>
                  <a:pt x="25" y="126"/>
                </a:cubicBezTo>
                <a:cubicBezTo>
                  <a:pt x="34" y="118"/>
                  <a:pt x="34" y="118"/>
                  <a:pt x="34" y="118"/>
                </a:cubicBezTo>
                <a:cubicBezTo>
                  <a:pt x="35" y="117"/>
                  <a:pt x="35" y="114"/>
                  <a:pt x="34" y="113"/>
                </a:cubicBezTo>
                <a:cubicBezTo>
                  <a:pt x="33" y="112"/>
                  <a:pt x="30" y="112"/>
                  <a:pt x="29" y="113"/>
                </a:cubicBezTo>
                <a:close/>
                <a:moveTo>
                  <a:pt x="117" y="113"/>
                </a:moveTo>
                <a:cubicBezTo>
                  <a:pt x="116" y="112"/>
                  <a:pt x="115" y="112"/>
                  <a:pt x="113" y="113"/>
                </a:cubicBezTo>
                <a:cubicBezTo>
                  <a:pt x="112" y="114"/>
                  <a:pt x="112" y="117"/>
                  <a:pt x="113" y="118"/>
                </a:cubicBezTo>
                <a:cubicBezTo>
                  <a:pt x="122" y="126"/>
                  <a:pt x="122" y="126"/>
                  <a:pt x="122" y="126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125" y="128"/>
                  <a:pt x="126" y="126"/>
                  <a:pt x="126" y="126"/>
                </a:cubicBezTo>
                <a:cubicBezTo>
                  <a:pt x="127" y="125"/>
                  <a:pt x="127" y="123"/>
                  <a:pt x="126" y="122"/>
                </a:cubicBezTo>
                <a:lnTo>
                  <a:pt x="117" y="113"/>
                </a:lnTo>
                <a:close/>
                <a:moveTo>
                  <a:pt x="29" y="34"/>
                </a:moveTo>
                <a:cubicBezTo>
                  <a:pt x="30" y="35"/>
                  <a:pt x="30" y="35"/>
                  <a:pt x="32" y="35"/>
                </a:cubicBezTo>
                <a:cubicBezTo>
                  <a:pt x="33" y="35"/>
                  <a:pt x="33" y="35"/>
                  <a:pt x="34" y="34"/>
                </a:cubicBezTo>
                <a:cubicBezTo>
                  <a:pt x="35" y="34"/>
                  <a:pt x="35" y="31"/>
                  <a:pt x="34" y="30"/>
                </a:cubicBezTo>
                <a:cubicBezTo>
                  <a:pt x="25" y="21"/>
                  <a:pt x="25" y="21"/>
                  <a:pt x="25" y="21"/>
                </a:cubicBezTo>
                <a:cubicBezTo>
                  <a:pt x="24" y="20"/>
                  <a:pt x="22" y="20"/>
                  <a:pt x="21" y="21"/>
                </a:cubicBezTo>
                <a:cubicBezTo>
                  <a:pt x="19" y="22"/>
                  <a:pt x="19" y="25"/>
                  <a:pt x="21" y="26"/>
                </a:cubicBezTo>
                <a:lnTo>
                  <a:pt x="29" y="34"/>
                </a:lnTo>
                <a:close/>
                <a:moveTo>
                  <a:pt x="74" y="39"/>
                </a:moveTo>
                <a:cubicBezTo>
                  <a:pt x="55" y="39"/>
                  <a:pt x="38" y="54"/>
                  <a:pt x="38" y="73"/>
                </a:cubicBezTo>
                <a:cubicBezTo>
                  <a:pt x="38" y="76"/>
                  <a:pt x="40" y="77"/>
                  <a:pt x="42" y="77"/>
                </a:cubicBezTo>
                <a:cubicBezTo>
                  <a:pt x="43" y="77"/>
                  <a:pt x="44" y="76"/>
                  <a:pt x="44" y="73"/>
                </a:cubicBezTo>
                <a:cubicBezTo>
                  <a:pt x="44" y="58"/>
                  <a:pt x="57" y="45"/>
                  <a:pt x="74" y="45"/>
                </a:cubicBezTo>
                <a:cubicBezTo>
                  <a:pt x="75" y="45"/>
                  <a:pt x="76" y="44"/>
                  <a:pt x="76" y="41"/>
                </a:cubicBezTo>
                <a:cubicBezTo>
                  <a:pt x="76" y="40"/>
                  <a:pt x="75" y="39"/>
                  <a:pt x="74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92D2B059-F398-035E-750C-1460E7E3C45F}"/>
              </a:ext>
            </a:extLst>
          </p:cNvPr>
          <p:cNvSpPr>
            <a:spLocks noEditPoints="1"/>
          </p:cNvSpPr>
          <p:nvPr/>
        </p:nvSpPr>
        <p:spPr bwMode="auto">
          <a:xfrm>
            <a:off x="6262688" y="5780088"/>
            <a:ext cx="214313" cy="254000"/>
          </a:xfrm>
          <a:custGeom>
            <a:avLst/>
            <a:gdLst>
              <a:gd name="T0" fmla="*/ 26 w 135"/>
              <a:gd name="T1" fmla="*/ 76 h 160"/>
              <a:gd name="T2" fmla="*/ 47 w 135"/>
              <a:gd name="T3" fmla="*/ 128 h 160"/>
              <a:gd name="T4" fmla="*/ 50 w 135"/>
              <a:gd name="T5" fmla="*/ 131 h 160"/>
              <a:gd name="T6" fmla="*/ 88 w 135"/>
              <a:gd name="T7" fmla="*/ 131 h 160"/>
              <a:gd name="T8" fmla="*/ 96 w 135"/>
              <a:gd name="T9" fmla="*/ 107 h 160"/>
              <a:gd name="T10" fmla="*/ 68 w 135"/>
              <a:gd name="T11" fmla="*/ 34 h 160"/>
              <a:gd name="T12" fmla="*/ 85 w 135"/>
              <a:gd name="T13" fmla="*/ 126 h 160"/>
              <a:gd name="T14" fmla="*/ 45 w 135"/>
              <a:gd name="T15" fmla="*/ 104 h 160"/>
              <a:gd name="T16" fmla="*/ 68 w 135"/>
              <a:gd name="T17" fmla="*/ 39 h 160"/>
              <a:gd name="T18" fmla="*/ 92 w 135"/>
              <a:gd name="T19" fmla="*/ 104 h 160"/>
              <a:gd name="T20" fmla="*/ 65 w 135"/>
              <a:gd name="T21" fmla="*/ 47 h 160"/>
              <a:gd name="T22" fmla="*/ 96 w 135"/>
              <a:gd name="T23" fmla="*/ 76 h 160"/>
              <a:gd name="T24" fmla="*/ 100 w 135"/>
              <a:gd name="T25" fmla="*/ 76 h 160"/>
              <a:gd name="T26" fmla="*/ 85 w 135"/>
              <a:gd name="T27" fmla="*/ 132 h 160"/>
              <a:gd name="T28" fmla="*/ 44 w 135"/>
              <a:gd name="T29" fmla="*/ 140 h 160"/>
              <a:gd name="T30" fmla="*/ 85 w 135"/>
              <a:gd name="T31" fmla="*/ 146 h 160"/>
              <a:gd name="T32" fmla="*/ 85 w 135"/>
              <a:gd name="T33" fmla="*/ 132 h 160"/>
              <a:gd name="T34" fmla="*/ 51 w 135"/>
              <a:gd name="T35" fmla="*/ 140 h 160"/>
              <a:gd name="T36" fmla="*/ 51 w 135"/>
              <a:gd name="T37" fmla="*/ 138 h 160"/>
              <a:gd name="T38" fmla="*/ 86 w 135"/>
              <a:gd name="T39" fmla="*/ 140 h 160"/>
              <a:gd name="T40" fmla="*/ 80 w 135"/>
              <a:gd name="T41" fmla="*/ 148 h 160"/>
              <a:gd name="T42" fmla="*/ 49 w 135"/>
              <a:gd name="T43" fmla="*/ 154 h 160"/>
              <a:gd name="T44" fmla="*/ 80 w 135"/>
              <a:gd name="T45" fmla="*/ 160 h 160"/>
              <a:gd name="T46" fmla="*/ 80 w 135"/>
              <a:gd name="T47" fmla="*/ 148 h 160"/>
              <a:gd name="T48" fmla="*/ 57 w 135"/>
              <a:gd name="T49" fmla="*/ 155 h 160"/>
              <a:gd name="T50" fmla="*/ 57 w 135"/>
              <a:gd name="T51" fmla="*/ 153 h 160"/>
              <a:gd name="T52" fmla="*/ 81 w 135"/>
              <a:gd name="T53" fmla="*/ 154 h 160"/>
              <a:gd name="T54" fmla="*/ 68 w 135"/>
              <a:gd name="T55" fmla="*/ 22 h 160"/>
              <a:gd name="T56" fmla="*/ 70 w 135"/>
              <a:gd name="T57" fmla="*/ 2 h 160"/>
              <a:gd name="T58" fmla="*/ 65 w 135"/>
              <a:gd name="T59" fmla="*/ 2 h 160"/>
              <a:gd name="T60" fmla="*/ 68 w 135"/>
              <a:gd name="T61" fmla="*/ 22 h 160"/>
              <a:gd name="T62" fmla="*/ 97 w 135"/>
              <a:gd name="T63" fmla="*/ 26 h 160"/>
              <a:gd name="T64" fmla="*/ 99 w 135"/>
              <a:gd name="T65" fmla="*/ 31 h 160"/>
              <a:gd name="T66" fmla="*/ 110 w 135"/>
              <a:gd name="T67" fmla="*/ 15 h 160"/>
              <a:gd name="T68" fmla="*/ 107 w 135"/>
              <a:gd name="T69" fmla="*/ 13 h 160"/>
              <a:gd name="T70" fmla="*/ 39 w 135"/>
              <a:gd name="T71" fmla="*/ 30 h 160"/>
              <a:gd name="T72" fmla="*/ 30 w 135"/>
              <a:gd name="T73" fmla="*/ 12 h 160"/>
              <a:gd name="T74" fmla="*/ 26 w 135"/>
              <a:gd name="T75" fmla="*/ 14 h 160"/>
              <a:gd name="T76" fmla="*/ 38 w 135"/>
              <a:gd name="T77" fmla="*/ 30 h 160"/>
              <a:gd name="T78" fmla="*/ 4 w 135"/>
              <a:gd name="T79" fmla="*/ 39 h 160"/>
              <a:gd name="T80" fmla="*/ 1 w 135"/>
              <a:gd name="T81" fmla="*/ 43 h 160"/>
              <a:gd name="T82" fmla="*/ 19 w 135"/>
              <a:gd name="T83" fmla="*/ 50 h 160"/>
              <a:gd name="T84" fmla="*/ 19 w 135"/>
              <a:gd name="T85" fmla="*/ 46 h 160"/>
              <a:gd name="T86" fmla="*/ 131 w 135"/>
              <a:gd name="T87" fmla="*/ 39 h 160"/>
              <a:gd name="T88" fmla="*/ 115 w 135"/>
              <a:gd name="T89" fmla="*/ 49 h 160"/>
              <a:gd name="T90" fmla="*/ 118 w 135"/>
              <a:gd name="T91" fmla="*/ 50 h 160"/>
              <a:gd name="T92" fmla="*/ 134 w 135"/>
              <a:gd name="T93" fmla="*/ 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35" h="160">
                <a:moveTo>
                  <a:pt x="68" y="34"/>
                </a:moveTo>
                <a:cubicBezTo>
                  <a:pt x="46" y="34"/>
                  <a:pt x="26" y="54"/>
                  <a:pt x="26" y="76"/>
                </a:cubicBezTo>
                <a:cubicBezTo>
                  <a:pt x="26" y="88"/>
                  <a:pt x="32" y="100"/>
                  <a:pt x="41" y="107"/>
                </a:cubicBezTo>
                <a:cubicBezTo>
                  <a:pt x="47" y="114"/>
                  <a:pt x="47" y="128"/>
                  <a:pt x="47" y="128"/>
                </a:cubicBezTo>
                <a:cubicBezTo>
                  <a:pt x="47" y="129"/>
                  <a:pt x="47" y="129"/>
                  <a:pt x="47" y="131"/>
                </a:cubicBezTo>
                <a:cubicBezTo>
                  <a:pt x="48" y="131"/>
                  <a:pt x="48" y="131"/>
                  <a:pt x="50" y="131"/>
                </a:cubicBezTo>
                <a:cubicBezTo>
                  <a:pt x="87" y="131"/>
                  <a:pt x="87" y="131"/>
                  <a:pt x="87" y="131"/>
                </a:cubicBezTo>
                <a:cubicBezTo>
                  <a:pt x="88" y="131"/>
                  <a:pt x="88" y="131"/>
                  <a:pt x="88" y="131"/>
                </a:cubicBezTo>
                <a:cubicBezTo>
                  <a:pt x="90" y="129"/>
                  <a:pt x="90" y="129"/>
                  <a:pt x="90" y="128"/>
                </a:cubicBezTo>
                <a:cubicBezTo>
                  <a:pt x="90" y="128"/>
                  <a:pt x="88" y="114"/>
                  <a:pt x="96" y="107"/>
                </a:cubicBezTo>
                <a:cubicBezTo>
                  <a:pt x="104" y="99"/>
                  <a:pt x="109" y="88"/>
                  <a:pt x="109" y="76"/>
                </a:cubicBezTo>
                <a:cubicBezTo>
                  <a:pt x="109" y="54"/>
                  <a:pt x="91" y="34"/>
                  <a:pt x="68" y="34"/>
                </a:cubicBezTo>
                <a:close/>
                <a:moveTo>
                  <a:pt x="92" y="104"/>
                </a:moveTo>
                <a:cubicBezTo>
                  <a:pt x="86" y="110"/>
                  <a:pt x="85" y="121"/>
                  <a:pt x="85" y="126"/>
                </a:cubicBezTo>
                <a:cubicBezTo>
                  <a:pt x="52" y="126"/>
                  <a:pt x="52" y="126"/>
                  <a:pt x="52" y="126"/>
                </a:cubicBezTo>
                <a:cubicBezTo>
                  <a:pt x="52" y="121"/>
                  <a:pt x="51" y="110"/>
                  <a:pt x="45" y="104"/>
                </a:cubicBezTo>
                <a:cubicBezTo>
                  <a:pt x="36" y="97"/>
                  <a:pt x="31" y="87"/>
                  <a:pt x="31" y="76"/>
                </a:cubicBezTo>
                <a:cubicBezTo>
                  <a:pt x="31" y="56"/>
                  <a:pt x="48" y="39"/>
                  <a:pt x="68" y="39"/>
                </a:cubicBezTo>
                <a:cubicBezTo>
                  <a:pt x="88" y="39"/>
                  <a:pt x="104" y="56"/>
                  <a:pt x="104" y="76"/>
                </a:cubicBezTo>
                <a:cubicBezTo>
                  <a:pt x="104" y="87"/>
                  <a:pt x="99" y="97"/>
                  <a:pt x="92" y="104"/>
                </a:cubicBezTo>
                <a:close/>
                <a:moveTo>
                  <a:pt x="68" y="45"/>
                </a:moveTo>
                <a:cubicBezTo>
                  <a:pt x="67" y="45"/>
                  <a:pt x="65" y="46"/>
                  <a:pt x="65" y="47"/>
                </a:cubicBezTo>
                <a:cubicBezTo>
                  <a:pt x="65" y="48"/>
                  <a:pt x="67" y="50"/>
                  <a:pt x="68" y="50"/>
                </a:cubicBezTo>
                <a:cubicBezTo>
                  <a:pt x="84" y="50"/>
                  <a:pt x="96" y="62"/>
                  <a:pt x="96" y="76"/>
                </a:cubicBezTo>
                <a:cubicBezTo>
                  <a:pt x="96" y="78"/>
                  <a:pt x="96" y="79"/>
                  <a:pt x="98" y="79"/>
                </a:cubicBezTo>
                <a:cubicBezTo>
                  <a:pt x="99" y="79"/>
                  <a:pt x="100" y="78"/>
                  <a:pt x="100" y="76"/>
                </a:cubicBezTo>
                <a:cubicBezTo>
                  <a:pt x="100" y="59"/>
                  <a:pt x="86" y="45"/>
                  <a:pt x="68" y="45"/>
                </a:cubicBezTo>
                <a:close/>
                <a:moveTo>
                  <a:pt x="85" y="132"/>
                </a:moveTo>
                <a:cubicBezTo>
                  <a:pt x="51" y="132"/>
                  <a:pt x="51" y="132"/>
                  <a:pt x="51" y="132"/>
                </a:cubicBezTo>
                <a:cubicBezTo>
                  <a:pt x="48" y="132"/>
                  <a:pt x="44" y="136"/>
                  <a:pt x="44" y="140"/>
                </a:cubicBezTo>
                <a:cubicBezTo>
                  <a:pt x="44" y="142"/>
                  <a:pt x="48" y="146"/>
                  <a:pt x="51" y="146"/>
                </a:cubicBezTo>
                <a:cubicBezTo>
                  <a:pt x="85" y="146"/>
                  <a:pt x="85" y="146"/>
                  <a:pt x="85" y="146"/>
                </a:cubicBezTo>
                <a:cubicBezTo>
                  <a:pt x="88" y="146"/>
                  <a:pt x="91" y="142"/>
                  <a:pt x="91" y="140"/>
                </a:cubicBezTo>
                <a:cubicBezTo>
                  <a:pt x="91" y="136"/>
                  <a:pt x="88" y="132"/>
                  <a:pt x="85" y="132"/>
                </a:cubicBezTo>
                <a:close/>
                <a:moveTo>
                  <a:pt x="85" y="140"/>
                </a:moveTo>
                <a:cubicBezTo>
                  <a:pt x="51" y="140"/>
                  <a:pt x="51" y="140"/>
                  <a:pt x="51" y="140"/>
                </a:cubicBezTo>
                <a:cubicBezTo>
                  <a:pt x="50" y="140"/>
                  <a:pt x="50" y="140"/>
                  <a:pt x="50" y="140"/>
                </a:cubicBezTo>
                <a:cubicBezTo>
                  <a:pt x="50" y="138"/>
                  <a:pt x="50" y="138"/>
                  <a:pt x="51" y="138"/>
                </a:cubicBezTo>
                <a:cubicBezTo>
                  <a:pt x="85" y="138"/>
                  <a:pt x="85" y="138"/>
                  <a:pt x="85" y="138"/>
                </a:cubicBezTo>
                <a:cubicBezTo>
                  <a:pt x="85" y="138"/>
                  <a:pt x="86" y="138"/>
                  <a:pt x="86" y="140"/>
                </a:cubicBezTo>
                <a:lnTo>
                  <a:pt x="85" y="140"/>
                </a:lnTo>
                <a:close/>
                <a:moveTo>
                  <a:pt x="80" y="148"/>
                </a:moveTo>
                <a:cubicBezTo>
                  <a:pt x="57" y="148"/>
                  <a:pt x="57" y="148"/>
                  <a:pt x="57" y="148"/>
                </a:cubicBezTo>
                <a:cubicBezTo>
                  <a:pt x="53" y="148"/>
                  <a:pt x="49" y="151"/>
                  <a:pt x="49" y="154"/>
                </a:cubicBezTo>
                <a:cubicBezTo>
                  <a:pt x="49" y="158"/>
                  <a:pt x="53" y="160"/>
                  <a:pt x="57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4" y="160"/>
                  <a:pt x="86" y="158"/>
                  <a:pt x="86" y="154"/>
                </a:cubicBezTo>
                <a:cubicBezTo>
                  <a:pt x="86" y="151"/>
                  <a:pt x="84" y="148"/>
                  <a:pt x="80" y="148"/>
                </a:cubicBezTo>
                <a:close/>
                <a:moveTo>
                  <a:pt x="80" y="155"/>
                </a:moveTo>
                <a:cubicBezTo>
                  <a:pt x="57" y="155"/>
                  <a:pt x="57" y="155"/>
                  <a:pt x="57" y="155"/>
                </a:cubicBezTo>
                <a:cubicBezTo>
                  <a:pt x="56" y="155"/>
                  <a:pt x="56" y="155"/>
                  <a:pt x="56" y="154"/>
                </a:cubicBezTo>
                <a:cubicBezTo>
                  <a:pt x="56" y="153"/>
                  <a:pt x="56" y="153"/>
                  <a:pt x="57" y="153"/>
                </a:cubicBezTo>
                <a:cubicBezTo>
                  <a:pt x="80" y="153"/>
                  <a:pt x="80" y="153"/>
                  <a:pt x="80" y="153"/>
                </a:cubicBezTo>
                <a:cubicBezTo>
                  <a:pt x="80" y="153"/>
                  <a:pt x="81" y="153"/>
                  <a:pt x="81" y="154"/>
                </a:cubicBezTo>
                <a:cubicBezTo>
                  <a:pt x="81" y="155"/>
                  <a:pt x="80" y="155"/>
                  <a:pt x="80" y="155"/>
                </a:cubicBezTo>
                <a:close/>
                <a:moveTo>
                  <a:pt x="68" y="22"/>
                </a:moveTo>
                <a:cubicBezTo>
                  <a:pt x="69" y="22"/>
                  <a:pt x="70" y="20"/>
                  <a:pt x="70" y="19"/>
                </a:cubicBezTo>
                <a:cubicBezTo>
                  <a:pt x="70" y="2"/>
                  <a:pt x="70" y="2"/>
                  <a:pt x="70" y="2"/>
                </a:cubicBezTo>
                <a:cubicBezTo>
                  <a:pt x="70" y="1"/>
                  <a:pt x="69" y="0"/>
                  <a:pt x="68" y="0"/>
                </a:cubicBezTo>
                <a:cubicBezTo>
                  <a:pt x="67" y="0"/>
                  <a:pt x="65" y="1"/>
                  <a:pt x="65" y="2"/>
                </a:cubicBezTo>
                <a:cubicBezTo>
                  <a:pt x="65" y="19"/>
                  <a:pt x="65" y="19"/>
                  <a:pt x="65" y="19"/>
                </a:cubicBezTo>
                <a:cubicBezTo>
                  <a:pt x="65" y="20"/>
                  <a:pt x="67" y="22"/>
                  <a:pt x="68" y="22"/>
                </a:cubicBezTo>
                <a:close/>
                <a:moveTo>
                  <a:pt x="107" y="13"/>
                </a:moveTo>
                <a:cubicBezTo>
                  <a:pt x="97" y="26"/>
                  <a:pt x="97" y="26"/>
                  <a:pt x="97" y="26"/>
                </a:cubicBezTo>
                <a:cubicBezTo>
                  <a:pt x="96" y="27"/>
                  <a:pt x="97" y="30"/>
                  <a:pt x="98" y="30"/>
                </a:cubicBezTo>
                <a:cubicBezTo>
                  <a:pt x="98" y="31"/>
                  <a:pt x="98" y="31"/>
                  <a:pt x="99" y="31"/>
                </a:cubicBezTo>
                <a:cubicBezTo>
                  <a:pt x="101" y="31"/>
                  <a:pt x="101" y="30"/>
                  <a:pt x="102" y="30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12" y="14"/>
                  <a:pt x="112" y="13"/>
                  <a:pt x="110" y="12"/>
                </a:cubicBezTo>
                <a:cubicBezTo>
                  <a:pt x="109" y="10"/>
                  <a:pt x="108" y="12"/>
                  <a:pt x="107" y="13"/>
                </a:cubicBezTo>
                <a:close/>
                <a:moveTo>
                  <a:pt x="38" y="30"/>
                </a:moveTo>
                <a:cubicBezTo>
                  <a:pt x="39" y="30"/>
                  <a:pt x="39" y="30"/>
                  <a:pt x="39" y="30"/>
                </a:cubicBezTo>
                <a:cubicBezTo>
                  <a:pt x="40" y="29"/>
                  <a:pt x="42" y="28"/>
                  <a:pt x="40" y="27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0"/>
                  <a:pt x="27" y="10"/>
                  <a:pt x="26" y="10"/>
                </a:cubicBezTo>
                <a:cubicBezTo>
                  <a:pt x="26" y="12"/>
                  <a:pt x="25" y="13"/>
                  <a:pt x="26" y="14"/>
                </a:cubicBezTo>
                <a:cubicBezTo>
                  <a:pt x="35" y="29"/>
                  <a:pt x="35" y="29"/>
                  <a:pt x="35" y="29"/>
                </a:cubicBezTo>
                <a:cubicBezTo>
                  <a:pt x="36" y="30"/>
                  <a:pt x="38" y="30"/>
                  <a:pt x="38" y="30"/>
                </a:cubicBezTo>
                <a:close/>
                <a:moveTo>
                  <a:pt x="19" y="46"/>
                </a:moveTo>
                <a:cubicBezTo>
                  <a:pt x="4" y="39"/>
                  <a:pt x="4" y="39"/>
                  <a:pt x="4" y="39"/>
                </a:cubicBezTo>
                <a:cubicBezTo>
                  <a:pt x="3" y="38"/>
                  <a:pt x="1" y="38"/>
                  <a:pt x="0" y="39"/>
                </a:cubicBezTo>
                <a:cubicBezTo>
                  <a:pt x="0" y="40"/>
                  <a:pt x="0" y="43"/>
                  <a:pt x="1" y="43"/>
                </a:cubicBezTo>
                <a:cubicBezTo>
                  <a:pt x="18" y="50"/>
                  <a:pt x="18" y="50"/>
                  <a:pt x="18" y="50"/>
                </a:cubicBezTo>
                <a:cubicBezTo>
                  <a:pt x="18" y="50"/>
                  <a:pt x="18" y="50"/>
                  <a:pt x="19" y="50"/>
                </a:cubicBezTo>
                <a:cubicBezTo>
                  <a:pt x="19" y="50"/>
                  <a:pt x="20" y="50"/>
                  <a:pt x="20" y="49"/>
                </a:cubicBezTo>
                <a:cubicBezTo>
                  <a:pt x="22" y="48"/>
                  <a:pt x="20" y="47"/>
                  <a:pt x="19" y="46"/>
                </a:cubicBezTo>
                <a:close/>
                <a:moveTo>
                  <a:pt x="134" y="39"/>
                </a:moveTo>
                <a:cubicBezTo>
                  <a:pt x="134" y="38"/>
                  <a:pt x="132" y="38"/>
                  <a:pt x="131" y="39"/>
                </a:cubicBezTo>
                <a:cubicBezTo>
                  <a:pt x="116" y="46"/>
                  <a:pt x="116" y="46"/>
                  <a:pt x="116" y="46"/>
                </a:cubicBezTo>
                <a:cubicBezTo>
                  <a:pt x="115" y="47"/>
                  <a:pt x="115" y="48"/>
                  <a:pt x="115" y="49"/>
                </a:cubicBezTo>
                <a:cubicBezTo>
                  <a:pt x="115" y="50"/>
                  <a:pt x="116" y="50"/>
                  <a:pt x="117" y="50"/>
                </a:cubicBezTo>
                <a:cubicBezTo>
                  <a:pt x="118" y="50"/>
                  <a:pt x="118" y="50"/>
                  <a:pt x="118" y="50"/>
                </a:cubicBezTo>
                <a:cubicBezTo>
                  <a:pt x="133" y="43"/>
                  <a:pt x="133" y="43"/>
                  <a:pt x="133" y="43"/>
                </a:cubicBezTo>
                <a:cubicBezTo>
                  <a:pt x="134" y="43"/>
                  <a:pt x="135" y="40"/>
                  <a:pt x="134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7879E9C9-6CB0-1B6C-A8BA-79A98A55A126}"/>
              </a:ext>
            </a:extLst>
          </p:cNvPr>
          <p:cNvSpPr>
            <a:spLocks noEditPoints="1"/>
          </p:cNvSpPr>
          <p:nvPr/>
        </p:nvSpPr>
        <p:spPr bwMode="auto">
          <a:xfrm>
            <a:off x="11226801" y="5778500"/>
            <a:ext cx="193675" cy="255588"/>
          </a:xfrm>
          <a:custGeom>
            <a:avLst/>
            <a:gdLst>
              <a:gd name="T0" fmla="*/ 78 w 122"/>
              <a:gd name="T1" fmla="*/ 153 h 161"/>
              <a:gd name="T2" fmla="*/ 78 w 122"/>
              <a:gd name="T3" fmla="*/ 148 h 161"/>
              <a:gd name="T4" fmla="*/ 81 w 122"/>
              <a:gd name="T5" fmla="*/ 144 h 161"/>
              <a:gd name="T6" fmla="*/ 100 w 122"/>
              <a:gd name="T7" fmla="*/ 89 h 161"/>
              <a:gd name="T8" fmla="*/ 89 w 122"/>
              <a:gd name="T9" fmla="*/ 100 h 161"/>
              <a:gd name="T10" fmla="*/ 89 w 122"/>
              <a:gd name="T11" fmla="*/ 94 h 161"/>
              <a:gd name="T12" fmla="*/ 30 w 122"/>
              <a:gd name="T13" fmla="*/ 23 h 161"/>
              <a:gd name="T14" fmla="*/ 26 w 122"/>
              <a:gd name="T15" fmla="*/ 34 h 161"/>
              <a:gd name="T16" fmla="*/ 33 w 122"/>
              <a:gd name="T17" fmla="*/ 23 h 161"/>
              <a:gd name="T18" fmla="*/ 118 w 122"/>
              <a:gd name="T19" fmla="*/ 75 h 161"/>
              <a:gd name="T20" fmla="*/ 110 w 122"/>
              <a:gd name="T21" fmla="*/ 52 h 161"/>
              <a:gd name="T22" fmla="*/ 96 w 122"/>
              <a:gd name="T23" fmla="*/ 39 h 161"/>
              <a:gd name="T24" fmla="*/ 82 w 122"/>
              <a:gd name="T25" fmla="*/ 25 h 161"/>
              <a:gd name="T26" fmla="*/ 69 w 122"/>
              <a:gd name="T27" fmla="*/ 12 h 161"/>
              <a:gd name="T28" fmla="*/ 48 w 122"/>
              <a:gd name="T29" fmla="*/ 4 h 161"/>
              <a:gd name="T30" fmla="*/ 3 w 122"/>
              <a:gd name="T31" fmla="*/ 49 h 161"/>
              <a:gd name="T32" fmla="*/ 21 w 122"/>
              <a:gd name="T33" fmla="*/ 82 h 161"/>
              <a:gd name="T34" fmla="*/ 54 w 122"/>
              <a:gd name="T35" fmla="*/ 121 h 161"/>
              <a:gd name="T36" fmla="*/ 50 w 122"/>
              <a:gd name="T37" fmla="*/ 161 h 161"/>
              <a:gd name="T38" fmla="*/ 113 w 122"/>
              <a:gd name="T39" fmla="*/ 126 h 161"/>
              <a:gd name="T40" fmla="*/ 117 w 122"/>
              <a:gd name="T41" fmla="*/ 88 h 161"/>
              <a:gd name="T42" fmla="*/ 96 w 122"/>
              <a:gd name="T43" fmla="*/ 43 h 161"/>
              <a:gd name="T44" fmla="*/ 90 w 122"/>
              <a:gd name="T45" fmla="*/ 46 h 161"/>
              <a:gd name="T46" fmla="*/ 89 w 122"/>
              <a:gd name="T47" fmla="*/ 37 h 161"/>
              <a:gd name="T48" fmla="*/ 82 w 122"/>
              <a:gd name="T49" fmla="*/ 30 h 161"/>
              <a:gd name="T50" fmla="*/ 74 w 122"/>
              <a:gd name="T51" fmla="*/ 29 h 161"/>
              <a:gd name="T52" fmla="*/ 7 w 122"/>
              <a:gd name="T53" fmla="*/ 46 h 161"/>
              <a:gd name="T54" fmla="*/ 41 w 122"/>
              <a:gd name="T55" fmla="*/ 7 h 161"/>
              <a:gd name="T56" fmla="*/ 45 w 122"/>
              <a:gd name="T57" fmla="*/ 7 h 161"/>
              <a:gd name="T58" fmla="*/ 7 w 122"/>
              <a:gd name="T59" fmla="*/ 46 h 161"/>
              <a:gd name="T60" fmla="*/ 115 w 122"/>
              <a:gd name="T61" fmla="*/ 78 h 161"/>
              <a:gd name="T62" fmla="*/ 77 w 122"/>
              <a:gd name="T63" fmla="*/ 115 h 161"/>
              <a:gd name="T64" fmla="*/ 71 w 122"/>
              <a:gd name="T65" fmla="*/ 82 h 161"/>
              <a:gd name="T66" fmla="*/ 17 w 122"/>
              <a:gd name="T67" fmla="*/ 55 h 161"/>
              <a:gd name="T68" fmla="*/ 32 w 122"/>
              <a:gd name="T69" fmla="*/ 76 h 161"/>
              <a:gd name="T70" fmla="*/ 65 w 122"/>
              <a:gd name="T71" fmla="*/ 82 h 161"/>
              <a:gd name="T72" fmla="*/ 26 w 122"/>
              <a:gd name="T73" fmla="*/ 82 h 161"/>
              <a:gd name="T74" fmla="*/ 54 w 122"/>
              <a:gd name="T75" fmla="*/ 131 h 161"/>
              <a:gd name="T76" fmla="*/ 92 w 122"/>
              <a:gd name="T77" fmla="*/ 155 h 161"/>
              <a:gd name="T78" fmla="*/ 98 w 122"/>
              <a:gd name="T79" fmla="*/ 147 h 161"/>
              <a:gd name="T80" fmla="*/ 113 w 122"/>
              <a:gd name="T81" fmla="*/ 155 h 161"/>
              <a:gd name="T82" fmla="*/ 107 w 122"/>
              <a:gd name="T83" fmla="*/ 126 h 161"/>
              <a:gd name="T84" fmla="*/ 59 w 122"/>
              <a:gd name="T85" fmla="*/ 118 h 161"/>
              <a:gd name="T86" fmla="*/ 74 w 122"/>
              <a:gd name="T87" fmla="*/ 119 h 161"/>
              <a:gd name="T88" fmla="*/ 113 w 122"/>
              <a:gd name="T89" fmla="*/ 91 h 161"/>
              <a:gd name="T90" fmla="*/ 113 w 122"/>
              <a:gd name="T91" fmla="*/ 69 h 161"/>
              <a:gd name="T92" fmla="*/ 116 w 122"/>
              <a:gd name="T93" fmla="*/ 64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22" h="161">
                <a:moveTo>
                  <a:pt x="78" y="135"/>
                </a:moveTo>
                <a:cubicBezTo>
                  <a:pt x="73" y="135"/>
                  <a:pt x="68" y="139"/>
                  <a:pt x="68" y="144"/>
                </a:cubicBezTo>
                <a:cubicBezTo>
                  <a:pt x="68" y="150"/>
                  <a:pt x="73" y="153"/>
                  <a:pt x="78" y="153"/>
                </a:cubicBezTo>
                <a:cubicBezTo>
                  <a:pt x="82" y="153"/>
                  <a:pt x="87" y="150"/>
                  <a:pt x="87" y="144"/>
                </a:cubicBezTo>
                <a:cubicBezTo>
                  <a:pt x="87" y="139"/>
                  <a:pt x="82" y="135"/>
                  <a:pt x="78" y="135"/>
                </a:cubicBezTo>
                <a:close/>
                <a:moveTo>
                  <a:pt x="78" y="148"/>
                </a:moveTo>
                <a:cubicBezTo>
                  <a:pt x="75" y="148"/>
                  <a:pt x="74" y="146"/>
                  <a:pt x="74" y="144"/>
                </a:cubicBezTo>
                <a:cubicBezTo>
                  <a:pt x="74" y="141"/>
                  <a:pt x="75" y="140"/>
                  <a:pt x="78" y="140"/>
                </a:cubicBezTo>
                <a:cubicBezTo>
                  <a:pt x="80" y="140"/>
                  <a:pt x="81" y="141"/>
                  <a:pt x="81" y="144"/>
                </a:cubicBezTo>
                <a:cubicBezTo>
                  <a:pt x="81" y="146"/>
                  <a:pt x="80" y="148"/>
                  <a:pt x="78" y="148"/>
                </a:cubicBezTo>
                <a:close/>
                <a:moveTo>
                  <a:pt x="89" y="100"/>
                </a:moveTo>
                <a:cubicBezTo>
                  <a:pt x="96" y="100"/>
                  <a:pt x="100" y="95"/>
                  <a:pt x="100" y="89"/>
                </a:cubicBezTo>
                <a:cubicBezTo>
                  <a:pt x="100" y="83"/>
                  <a:pt x="96" y="78"/>
                  <a:pt x="89" y="78"/>
                </a:cubicBezTo>
                <a:cubicBezTo>
                  <a:pt x="83" y="78"/>
                  <a:pt x="78" y="83"/>
                  <a:pt x="78" y="89"/>
                </a:cubicBezTo>
                <a:cubicBezTo>
                  <a:pt x="78" y="95"/>
                  <a:pt x="83" y="100"/>
                  <a:pt x="89" y="100"/>
                </a:cubicBezTo>
                <a:close/>
                <a:moveTo>
                  <a:pt x="89" y="84"/>
                </a:moveTo>
                <a:cubicBezTo>
                  <a:pt x="92" y="84"/>
                  <a:pt x="94" y="87"/>
                  <a:pt x="94" y="89"/>
                </a:cubicBezTo>
                <a:cubicBezTo>
                  <a:pt x="94" y="92"/>
                  <a:pt x="92" y="94"/>
                  <a:pt x="89" y="94"/>
                </a:cubicBezTo>
                <a:cubicBezTo>
                  <a:pt x="87" y="94"/>
                  <a:pt x="84" y="92"/>
                  <a:pt x="84" y="89"/>
                </a:cubicBezTo>
                <a:cubicBezTo>
                  <a:pt x="84" y="87"/>
                  <a:pt x="87" y="84"/>
                  <a:pt x="89" y="84"/>
                </a:cubicBezTo>
                <a:close/>
                <a:moveTo>
                  <a:pt x="30" y="23"/>
                </a:moveTo>
                <a:cubicBezTo>
                  <a:pt x="24" y="29"/>
                  <a:pt x="24" y="29"/>
                  <a:pt x="24" y="29"/>
                </a:cubicBezTo>
                <a:cubicBezTo>
                  <a:pt x="24" y="30"/>
                  <a:pt x="24" y="32"/>
                  <a:pt x="24" y="33"/>
                </a:cubicBezTo>
                <a:cubicBezTo>
                  <a:pt x="25" y="33"/>
                  <a:pt x="25" y="34"/>
                  <a:pt x="26" y="34"/>
                </a:cubicBezTo>
                <a:cubicBezTo>
                  <a:pt x="27" y="34"/>
                  <a:pt x="27" y="33"/>
                  <a:pt x="28" y="33"/>
                </a:cubicBezTo>
                <a:cubicBezTo>
                  <a:pt x="33" y="28"/>
                  <a:pt x="33" y="28"/>
                  <a:pt x="33" y="28"/>
                </a:cubicBezTo>
                <a:cubicBezTo>
                  <a:pt x="34" y="27"/>
                  <a:pt x="34" y="24"/>
                  <a:pt x="33" y="23"/>
                </a:cubicBezTo>
                <a:cubicBezTo>
                  <a:pt x="32" y="23"/>
                  <a:pt x="31" y="23"/>
                  <a:pt x="30" y="23"/>
                </a:cubicBezTo>
                <a:close/>
                <a:moveTo>
                  <a:pt x="122" y="81"/>
                </a:moveTo>
                <a:cubicBezTo>
                  <a:pt x="122" y="78"/>
                  <a:pt x="121" y="76"/>
                  <a:pt x="118" y="75"/>
                </a:cubicBezTo>
                <a:cubicBezTo>
                  <a:pt x="117" y="72"/>
                  <a:pt x="117" y="72"/>
                  <a:pt x="117" y="72"/>
                </a:cubicBezTo>
                <a:cubicBezTo>
                  <a:pt x="119" y="71"/>
                  <a:pt x="122" y="67"/>
                  <a:pt x="122" y="64"/>
                </a:cubicBezTo>
                <a:cubicBezTo>
                  <a:pt x="122" y="58"/>
                  <a:pt x="116" y="52"/>
                  <a:pt x="110" y="52"/>
                </a:cubicBezTo>
                <a:cubicBezTo>
                  <a:pt x="108" y="52"/>
                  <a:pt x="108" y="52"/>
                  <a:pt x="107" y="52"/>
                </a:cubicBezTo>
                <a:cubicBezTo>
                  <a:pt x="107" y="51"/>
                  <a:pt x="107" y="51"/>
                  <a:pt x="107" y="51"/>
                </a:cubicBezTo>
                <a:cubicBezTo>
                  <a:pt x="107" y="43"/>
                  <a:pt x="102" y="39"/>
                  <a:pt x="96" y="39"/>
                </a:cubicBezTo>
                <a:cubicBezTo>
                  <a:pt x="95" y="39"/>
                  <a:pt x="95" y="39"/>
                  <a:pt x="94" y="39"/>
                </a:cubicBezTo>
                <a:cubicBezTo>
                  <a:pt x="94" y="37"/>
                  <a:pt x="94" y="37"/>
                  <a:pt x="94" y="37"/>
                </a:cubicBezTo>
                <a:cubicBezTo>
                  <a:pt x="94" y="30"/>
                  <a:pt x="89" y="25"/>
                  <a:pt x="82" y="25"/>
                </a:cubicBezTo>
                <a:cubicBezTo>
                  <a:pt x="82" y="25"/>
                  <a:pt x="82" y="25"/>
                  <a:pt x="81" y="25"/>
                </a:cubicBezTo>
                <a:cubicBezTo>
                  <a:pt x="81" y="24"/>
                  <a:pt x="81" y="24"/>
                  <a:pt x="81" y="24"/>
                </a:cubicBezTo>
                <a:cubicBezTo>
                  <a:pt x="81" y="17"/>
                  <a:pt x="76" y="12"/>
                  <a:pt x="69" y="12"/>
                </a:cubicBezTo>
                <a:cubicBezTo>
                  <a:pt x="66" y="12"/>
                  <a:pt x="63" y="13"/>
                  <a:pt x="60" y="16"/>
                </a:cubicBezTo>
                <a:cubicBezTo>
                  <a:pt x="58" y="15"/>
                  <a:pt x="58" y="15"/>
                  <a:pt x="58" y="15"/>
                </a:cubicBezTo>
                <a:cubicBezTo>
                  <a:pt x="48" y="4"/>
                  <a:pt x="48" y="4"/>
                  <a:pt x="48" y="4"/>
                </a:cubicBezTo>
                <a:cubicBezTo>
                  <a:pt x="45" y="0"/>
                  <a:pt x="39" y="0"/>
                  <a:pt x="36" y="4"/>
                </a:cubicBezTo>
                <a:cubicBezTo>
                  <a:pt x="3" y="36"/>
                  <a:pt x="3" y="36"/>
                  <a:pt x="3" y="36"/>
                </a:cubicBezTo>
                <a:cubicBezTo>
                  <a:pt x="0" y="40"/>
                  <a:pt x="0" y="46"/>
                  <a:pt x="3" y="49"/>
                </a:cubicBezTo>
                <a:cubicBezTo>
                  <a:pt x="13" y="59"/>
                  <a:pt x="13" y="59"/>
                  <a:pt x="13" y="59"/>
                </a:cubicBezTo>
                <a:cubicBezTo>
                  <a:pt x="27" y="72"/>
                  <a:pt x="27" y="72"/>
                  <a:pt x="27" y="72"/>
                </a:cubicBezTo>
                <a:cubicBezTo>
                  <a:pt x="23" y="75"/>
                  <a:pt x="21" y="78"/>
                  <a:pt x="21" y="82"/>
                </a:cubicBezTo>
                <a:cubicBezTo>
                  <a:pt x="21" y="87"/>
                  <a:pt x="22" y="90"/>
                  <a:pt x="26" y="93"/>
                </a:cubicBezTo>
                <a:cubicBezTo>
                  <a:pt x="26" y="93"/>
                  <a:pt x="26" y="93"/>
                  <a:pt x="27" y="93"/>
                </a:cubicBezTo>
                <a:cubicBezTo>
                  <a:pt x="54" y="121"/>
                  <a:pt x="54" y="121"/>
                  <a:pt x="54" y="121"/>
                </a:cubicBezTo>
                <a:cubicBezTo>
                  <a:pt x="54" y="126"/>
                  <a:pt x="54" y="126"/>
                  <a:pt x="54" y="126"/>
                </a:cubicBezTo>
                <a:cubicBezTo>
                  <a:pt x="50" y="126"/>
                  <a:pt x="50" y="126"/>
                  <a:pt x="50" y="126"/>
                </a:cubicBezTo>
                <a:cubicBezTo>
                  <a:pt x="50" y="161"/>
                  <a:pt x="50" y="161"/>
                  <a:pt x="50" y="161"/>
                </a:cubicBezTo>
                <a:cubicBezTo>
                  <a:pt x="118" y="161"/>
                  <a:pt x="118" y="161"/>
                  <a:pt x="118" y="161"/>
                </a:cubicBezTo>
                <a:cubicBezTo>
                  <a:pt x="118" y="126"/>
                  <a:pt x="118" y="126"/>
                  <a:pt x="118" y="126"/>
                </a:cubicBezTo>
                <a:cubicBezTo>
                  <a:pt x="113" y="126"/>
                  <a:pt x="113" y="126"/>
                  <a:pt x="113" y="126"/>
                </a:cubicBezTo>
                <a:cubicBezTo>
                  <a:pt x="113" y="118"/>
                  <a:pt x="113" y="118"/>
                  <a:pt x="113" y="118"/>
                </a:cubicBezTo>
                <a:cubicBezTo>
                  <a:pt x="118" y="114"/>
                  <a:pt x="122" y="107"/>
                  <a:pt x="122" y="101"/>
                </a:cubicBezTo>
                <a:cubicBezTo>
                  <a:pt x="122" y="96"/>
                  <a:pt x="119" y="91"/>
                  <a:pt x="117" y="88"/>
                </a:cubicBezTo>
                <a:cubicBezTo>
                  <a:pt x="118" y="87"/>
                  <a:pt x="118" y="87"/>
                  <a:pt x="118" y="87"/>
                </a:cubicBezTo>
                <a:cubicBezTo>
                  <a:pt x="121" y="85"/>
                  <a:pt x="122" y="83"/>
                  <a:pt x="122" y="81"/>
                </a:cubicBezTo>
                <a:close/>
                <a:moveTo>
                  <a:pt x="96" y="43"/>
                </a:moveTo>
                <a:cubicBezTo>
                  <a:pt x="100" y="43"/>
                  <a:pt x="102" y="47"/>
                  <a:pt x="102" y="51"/>
                </a:cubicBezTo>
                <a:cubicBezTo>
                  <a:pt x="102" y="53"/>
                  <a:pt x="101" y="54"/>
                  <a:pt x="100" y="55"/>
                </a:cubicBezTo>
                <a:cubicBezTo>
                  <a:pt x="90" y="46"/>
                  <a:pt x="90" y="46"/>
                  <a:pt x="90" y="46"/>
                </a:cubicBezTo>
                <a:cubicBezTo>
                  <a:pt x="92" y="45"/>
                  <a:pt x="94" y="43"/>
                  <a:pt x="96" y="43"/>
                </a:cubicBezTo>
                <a:close/>
                <a:moveTo>
                  <a:pt x="82" y="30"/>
                </a:moveTo>
                <a:cubicBezTo>
                  <a:pt x="87" y="30"/>
                  <a:pt x="89" y="34"/>
                  <a:pt x="89" y="37"/>
                </a:cubicBezTo>
                <a:cubicBezTo>
                  <a:pt x="89" y="40"/>
                  <a:pt x="88" y="41"/>
                  <a:pt x="87" y="42"/>
                </a:cubicBezTo>
                <a:cubicBezTo>
                  <a:pt x="77" y="33"/>
                  <a:pt x="77" y="33"/>
                  <a:pt x="77" y="33"/>
                </a:cubicBezTo>
                <a:cubicBezTo>
                  <a:pt x="78" y="31"/>
                  <a:pt x="81" y="30"/>
                  <a:pt x="82" y="30"/>
                </a:cubicBezTo>
                <a:close/>
                <a:moveTo>
                  <a:pt x="69" y="17"/>
                </a:moveTo>
                <a:cubicBezTo>
                  <a:pt x="72" y="17"/>
                  <a:pt x="76" y="21"/>
                  <a:pt x="76" y="24"/>
                </a:cubicBezTo>
                <a:cubicBezTo>
                  <a:pt x="76" y="27"/>
                  <a:pt x="75" y="28"/>
                  <a:pt x="74" y="29"/>
                </a:cubicBezTo>
                <a:cubicBezTo>
                  <a:pt x="64" y="19"/>
                  <a:pt x="64" y="19"/>
                  <a:pt x="64" y="19"/>
                </a:cubicBezTo>
                <a:cubicBezTo>
                  <a:pt x="65" y="18"/>
                  <a:pt x="68" y="17"/>
                  <a:pt x="69" y="17"/>
                </a:cubicBezTo>
                <a:close/>
                <a:moveTo>
                  <a:pt x="7" y="46"/>
                </a:moveTo>
                <a:cubicBezTo>
                  <a:pt x="5" y="43"/>
                  <a:pt x="5" y="42"/>
                  <a:pt x="7" y="41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7"/>
                  <a:pt x="40" y="7"/>
                  <a:pt x="41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51" y="15"/>
                  <a:pt x="51" y="15"/>
                  <a:pt x="51" y="15"/>
                </a:cubicBezTo>
                <a:cubicBezTo>
                  <a:pt x="13" y="52"/>
                  <a:pt x="13" y="52"/>
                  <a:pt x="13" y="52"/>
                </a:cubicBezTo>
                <a:lnTo>
                  <a:pt x="7" y="46"/>
                </a:lnTo>
                <a:close/>
                <a:moveTo>
                  <a:pt x="17" y="55"/>
                </a:moveTo>
                <a:cubicBezTo>
                  <a:pt x="54" y="18"/>
                  <a:pt x="54" y="18"/>
                  <a:pt x="54" y="18"/>
                </a:cubicBezTo>
                <a:cubicBezTo>
                  <a:pt x="115" y="78"/>
                  <a:pt x="115" y="78"/>
                  <a:pt x="115" y="78"/>
                </a:cubicBezTo>
                <a:cubicBezTo>
                  <a:pt x="116" y="79"/>
                  <a:pt x="116" y="82"/>
                  <a:pt x="115" y="83"/>
                </a:cubicBezTo>
                <a:cubicBezTo>
                  <a:pt x="82" y="115"/>
                  <a:pt x="82" y="115"/>
                  <a:pt x="82" y="115"/>
                </a:cubicBezTo>
                <a:cubicBezTo>
                  <a:pt x="81" y="117"/>
                  <a:pt x="78" y="117"/>
                  <a:pt x="77" y="115"/>
                </a:cubicBezTo>
                <a:cubicBezTo>
                  <a:pt x="56" y="94"/>
                  <a:pt x="56" y="94"/>
                  <a:pt x="56" y="94"/>
                </a:cubicBezTo>
                <a:cubicBezTo>
                  <a:pt x="59" y="94"/>
                  <a:pt x="59" y="94"/>
                  <a:pt x="59" y="94"/>
                </a:cubicBezTo>
                <a:cubicBezTo>
                  <a:pt x="65" y="94"/>
                  <a:pt x="71" y="89"/>
                  <a:pt x="71" y="82"/>
                </a:cubicBezTo>
                <a:cubicBezTo>
                  <a:pt x="71" y="76"/>
                  <a:pt x="65" y="71"/>
                  <a:pt x="59" y="71"/>
                </a:cubicBezTo>
                <a:cubicBezTo>
                  <a:pt x="33" y="71"/>
                  <a:pt x="33" y="71"/>
                  <a:pt x="33" y="71"/>
                </a:cubicBezTo>
                <a:cubicBezTo>
                  <a:pt x="17" y="55"/>
                  <a:pt x="17" y="55"/>
                  <a:pt x="17" y="55"/>
                </a:cubicBezTo>
                <a:close/>
                <a:moveTo>
                  <a:pt x="26" y="82"/>
                </a:moveTo>
                <a:cubicBezTo>
                  <a:pt x="26" y="79"/>
                  <a:pt x="28" y="77"/>
                  <a:pt x="30" y="76"/>
                </a:cubicBezTo>
                <a:cubicBezTo>
                  <a:pt x="32" y="76"/>
                  <a:pt x="32" y="76"/>
                  <a:pt x="32" y="76"/>
                </a:cubicBezTo>
                <a:cubicBezTo>
                  <a:pt x="32" y="76"/>
                  <a:pt x="32" y="76"/>
                  <a:pt x="33" y="76"/>
                </a:cubicBezTo>
                <a:cubicBezTo>
                  <a:pt x="59" y="76"/>
                  <a:pt x="59" y="76"/>
                  <a:pt x="59" y="76"/>
                </a:cubicBezTo>
                <a:cubicBezTo>
                  <a:pt x="63" y="76"/>
                  <a:pt x="65" y="78"/>
                  <a:pt x="65" y="82"/>
                </a:cubicBezTo>
                <a:cubicBezTo>
                  <a:pt x="65" y="87"/>
                  <a:pt x="63" y="89"/>
                  <a:pt x="59" y="89"/>
                </a:cubicBezTo>
                <a:cubicBezTo>
                  <a:pt x="33" y="89"/>
                  <a:pt x="33" y="89"/>
                  <a:pt x="33" y="89"/>
                </a:cubicBezTo>
                <a:cubicBezTo>
                  <a:pt x="28" y="89"/>
                  <a:pt x="26" y="87"/>
                  <a:pt x="26" y="82"/>
                </a:cubicBezTo>
                <a:close/>
                <a:moveTo>
                  <a:pt x="92" y="155"/>
                </a:moveTo>
                <a:cubicBezTo>
                  <a:pt x="54" y="155"/>
                  <a:pt x="54" y="155"/>
                  <a:pt x="54" y="155"/>
                </a:cubicBezTo>
                <a:cubicBezTo>
                  <a:pt x="54" y="131"/>
                  <a:pt x="54" y="131"/>
                  <a:pt x="54" y="131"/>
                </a:cubicBezTo>
                <a:cubicBezTo>
                  <a:pt x="77" y="131"/>
                  <a:pt x="77" y="131"/>
                  <a:pt x="77" y="131"/>
                </a:cubicBezTo>
                <a:cubicBezTo>
                  <a:pt x="86" y="131"/>
                  <a:pt x="92" y="138"/>
                  <a:pt x="92" y="147"/>
                </a:cubicBezTo>
                <a:cubicBezTo>
                  <a:pt x="92" y="155"/>
                  <a:pt x="92" y="155"/>
                  <a:pt x="92" y="155"/>
                </a:cubicBezTo>
                <a:close/>
                <a:moveTo>
                  <a:pt x="113" y="155"/>
                </a:moveTo>
                <a:cubicBezTo>
                  <a:pt x="98" y="155"/>
                  <a:pt x="98" y="155"/>
                  <a:pt x="98" y="155"/>
                </a:cubicBezTo>
                <a:cubicBezTo>
                  <a:pt x="98" y="147"/>
                  <a:pt x="98" y="147"/>
                  <a:pt x="98" y="147"/>
                </a:cubicBezTo>
                <a:cubicBezTo>
                  <a:pt x="98" y="141"/>
                  <a:pt x="95" y="135"/>
                  <a:pt x="90" y="131"/>
                </a:cubicBezTo>
                <a:cubicBezTo>
                  <a:pt x="113" y="131"/>
                  <a:pt x="113" y="131"/>
                  <a:pt x="113" y="131"/>
                </a:cubicBezTo>
                <a:lnTo>
                  <a:pt x="113" y="155"/>
                </a:lnTo>
                <a:close/>
                <a:moveTo>
                  <a:pt x="108" y="114"/>
                </a:moveTo>
                <a:cubicBezTo>
                  <a:pt x="107" y="115"/>
                  <a:pt x="107" y="115"/>
                  <a:pt x="107" y="115"/>
                </a:cubicBezTo>
                <a:cubicBezTo>
                  <a:pt x="107" y="126"/>
                  <a:pt x="107" y="126"/>
                  <a:pt x="107" y="126"/>
                </a:cubicBezTo>
                <a:cubicBezTo>
                  <a:pt x="60" y="126"/>
                  <a:pt x="60" y="126"/>
                  <a:pt x="60" y="126"/>
                </a:cubicBezTo>
                <a:cubicBezTo>
                  <a:pt x="60" y="119"/>
                  <a:pt x="60" y="119"/>
                  <a:pt x="60" y="119"/>
                </a:cubicBezTo>
                <a:cubicBezTo>
                  <a:pt x="59" y="118"/>
                  <a:pt x="59" y="118"/>
                  <a:pt x="59" y="118"/>
                </a:cubicBezTo>
                <a:cubicBezTo>
                  <a:pt x="35" y="94"/>
                  <a:pt x="35" y="94"/>
                  <a:pt x="35" y="94"/>
                </a:cubicBezTo>
                <a:cubicBezTo>
                  <a:pt x="48" y="94"/>
                  <a:pt x="48" y="94"/>
                  <a:pt x="48" y="94"/>
                </a:cubicBezTo>
                <a:cubicBezTo>
                  <a:pt x="74" y="119"/>
                  <a:pt x="74" y="119"/>
                  <a:pt x="74" y="119"/>
                </a:cubicBezTo>
                <a:cubicBezTo>
                  <a:pt x="75" y="121"/>
                  <a:pt x="77" y="121"/>
                  <a:pt x="80" y="121"/>
                </a:cubicBezTo>
                <a:cubicBezTo>
                  <a:pt x="82" y="121"/>
                  <a:pt x="84" y="121"/>
                  <a:pt x="86" y="119"/>
                </a:cubicBezTo>
                <a:cubicBezTo>
                  <a:pt x="113" y="91"/>
                  <a:pt x="113" y="91"/>
                  <a:pt x="113" y="91"/>
                </a:cubicBezTo>
                <a:cubicBezTo>
                  <a:pt x="115" y="95"/>
                  <a:pt x="116" y="97"/>
                  <a:pt x="116" y="101"/>
                </a:cubicBezTo>
                <a:cubicBezTo>
                  <a:pt x="116" y="106"/>
                  <a:pt x="113" y="112"/>
                  <a:pt x="108" y="114"/>
                </a:cubicBezTo>
                <a:close/>
                <a:moveTo>
                  <a:pt x="113" y="69"/>
                </a:moveTo>
                <a:cubicBezTo>
                  <a:pt x="104" y="60"/>
                  <a:pt x="104" y="60"/>
                  <a:pt x="104" y="60"/>
                </a:cubicBezTo>
                <a:cubicBezTo>
                  <a:pt x="105" y="58"/>
                  <a:pt x="107" y="57"/>
                  <a:pt x="110" y="57"/>
                </a:cubicBezTo>
                <a:cubicBezTo>
                  <a:pt x="113" y="57"/>
                  <a:pt x="116" y="60"/>
                  <a:pt x="116" y="64"/>
                </a:cubicBezTo>
                <a:cubicBezTo>
                  <a:pt x="116" y="66"/>
                  <a:pt x="115" y="67"/>
                  <a:pt x="113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4CCB208A-2A5B-81E5-CC22-0DD3A31B7936}"/>
              </a:ext>
            </a:extLst>
          </p:cNvPr>
          <p:cNvSpPr>
            <a:spLocks noEditPoints="1"/>
          </p:cNvSpPr>
          <p:nvPr/>
        </p:nvSpPr>
        <p:spPr bwMode="auto">
          <a:xfrm>
            <a:off x="5684838" y="5780088"/>
            <a:ext cx="263525" cy="260350"/>
          </a:xfrm>
          <a:custGeom>
            <a:avLst/>
            <a:gdLst>
              <a:gd name="T0" fmla="*/ 160 w 166"/>
              <a:gd name="T1" fmla="*/ 117 h 164"/>
              <a:gd name="T2" fmla="*/ 141 w 166"/>
              <a:gd name="T3" fmla="*/ 98 h 164"/>
              <a:gd name="T4" fmla="*/ 120 w 166"/>
              <a:gd name="T5" fmla="*/ 98 h 164"/>
              <a:gd name="T6" fmla="*/ 112 w 166"/>
              <a:gd name="T7" fmla="*/ 106 h 164"/>
              <a:gd name="T8" fmla="*/ 96 w 166"/>
              <a:gd name="T9" fmla="*/ 106 h 164"/>
              <a:gd name="T10" fmla="*/ 58 w 166"/>
              <a:gd name="T11" fmla="*/ 68 h 164"/>
              <a:gd name="T12" fmla="*/ 58 w 166"/>
              <a:gd name="T13" fmla="*/ 53 h 164"/>
              <a:gd name="T14" fmla="*/ 66 w 166"/>
              <a:gd name="T15" fmla="*/ 44 h 164"/>
              <a:gd name="T16" fmla="*/ 66 w 166"/>
              <a:gd name="T17" fmla="*/ 24 h 164"/>
              <a:gd name="T18" fmla="*/ 47 w 166"/>
              <a:gd name="T19" fmla="*/ 5 h 164"/>
              <a:gd name="T20" fmla="*/ 26 w 166"/>
              <a:gd name="T21" fmla="*/ 5 h 164"/>
              <a:gd name="T22" fmla="*/ 19 w 166"/>
              <a:gd name="T23" fmla="*/ 12 h 164"/>
              <a:gd name="T24" fmla="*/ 19 w 166"/>
              <a:gd name="T25" fmla="*/ 83 h 164"/>
              <a:gd name="T26" fmla="*/ 82 w 166"/>
              <a:gd name="T27" fmla="*/ 145 h 164"/>
              <a:gd name="T28" fmla="*/ 153 w 166"/>
              <a:gd name="T29" fmla="*/ 145 h 164"/>
              <a:gd name="T30" fmla="*/ 160 w 166"/>
              <a:gd name="T31" fmla="*/ 138 h 164"/>
              <a:gd name="T32" fmla="*/ 160 w 166"/>
              <a:gd name="T33" fmla="*/ 117 h 164"/>
              <a:gd name="T34" fmla="*/ 33 w 166"/>
              <a:gd name="T35" fmla="*/ 12 h 164"/>
              <a:gd name="T36" fmla="*/ 40 w 166"/>
              <a:gd name="T37" fmla="*/ 12 h 164"/>
              <a:gd name="T38" fmla="*/ 60 w 166"/>
              <a:gd name="T39" fmla="*/ 31 h 164"/>
              <a:gd name="T40" fmla="*/ 60 w 166"/>
              <a:gd name="T41" fmla="*/ 37 h 164"/>
              <a:gd name="T42" fmla="*/ 56 w 166"/>
              <a:gd name="T43" fmla="*/ 41 h 164"/>
              <a:gd name="T44" fmla="*/ 30 w 166"/>
              <a:gd name="T45" fmla="*/ 14 h 164"/>
              <a:gd name="T46" fmla="*/ 33 w 166"/>
              <a:gd name="T47" fmla="*/ 12 h 164"/>
              <a:gd name="T48" fmla="*/ 33 w 166"/>
              <a:gd name="T49" fmla="*/ 12 h 164"/>
              <a:gd name="T50" fmla="*/ 88 w 166"/>
              <a:gd name="T51" fmla="*/ 138 h 164"/>
              <a:gd name="T52" fmla="*/ 26 w 166"/>
              <a:gd name="T53" fmla="*/ 77 h 164"/>
              <a:gd name="T54" fmla="*/ 24 w 166"/>
              <a:gd name="T55" fmla="*/ 21 h 164"/>
              <a:gd name="T56" fmla="*/ 50 w 166"/>
              <a:gd name="T57" fmla="*/ 48 h 164"/>
              <a:gd name="T58" fmla="*/ 50 w 166"/>
              <a:gd name="T59" fmla="*/ 74 h 164"/>
              <a:gd name="T60" fmla="*/ 90 w 166"/>
              <a:gd name="T61" fmla="*/ 114 h 164"/>
              <a:gd name="T62" fmla="*/ 90 w 166"/>
              <a:gd name="T63" fmla="*/ 114 h 164"/>
              <a:gd name="T64" fmla="*/ 118 w 166"/>
              <a:gd name="T65" fmla="*/ 115 h 164"/>
              <a:gd name="T66" fmla="*/ 143 w 166"/>
              <a:gd name="T67" fmla="*/ 141 h 164"/>
              <a:gd name="T68" fmla="*/ 88 w 166"/>
              <a:gd name="T69" fmla="*/ 138 h 164"/>
              <a:gd name="T70" fmla="*/ 154 w 166"/>
              <a:gd name="T71" fmla="*/ 130 h 164"/>
              <a:gd name="T72" fmla="*/ 150 w 166"/>
              <a:gd name="T73" fmla="*/ 134 h 164"/>
              <a:gd name="T74" fmla="*/ 124 w 166"/>
              <a:gd name="T75" fmla="*/ 108 h 164"/>
              <a:gd name="T76" fmla="*/ 128 w 166"/>
              <a:gd name="T77" fmla="*/ 104 h 164"/>
              <a:gd name="T78" fmla="*/ 134 w 166"/>
              <a:gd name="T79" fmla="*/ 104 h 164"/>
              <a:gd name="T80" fmla="*/ 154 w 166"/>
              <a:gd name="T81" fmla="*/ 124 h 164"/>
              <a:gd name="T82" fmla="*/ 154 w 166"/>
              <a:gd name="T83" fmla="*/ 130 h 164"/>
              <a:gd name="T84" fmla="*/ 154 w 166"/>
              <a:gd name="T85" fmla="*/ 130 h 164"/>
              <a:gd name="T86" fmla="*/ 154 w 166"/>
              <a:gd name="T87" fmla="*/ 13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6" h="164">
                <a:moveTo>
                  <a:pt x="160" y="117"/>
                </a:moveTo>
                <a:cubicBezTo>
                  <a:pt x="141" y="98"/>
                  <a:pt x="141" y="98"/>
                  <a:pt x="141" y="98"/>
                </a:cubicBezTo>
                <a:cubicBezTo>
                  <a:pt x="135" y="92"/>
                  <a:pt x="126" y="92"/>
                  <a:pt x="120" y="98"/>
                </a:cubicBezTo>
                <a:cubicBezTo>
                  <a:pt x="112" y="106"/>
                  <a:pt x="112" y="106"/>
                  <a:pt x="112" y="106"/>
                </a:cubicBezTo>
                <a:cubicBezTo>
                  <a:pt x="107" y="111"/>
                  <a:pt x="101" y="111"/>
                  <a:pt x="96" y="106"/>
                </a:cubicBezTo>
                <a:cubicBezTo>
                  <a:pt x="58" y="68"/>
                  <a:pt x="58" y="68"/>
                  <a:pt x="58" y="68"/>
                </a:cubicBezTo>
                <a:cubicBezTo>
                  <a:pt x="53" y="63"/>
                  <a:pt x="53" y="57"/>
                  <a:pt x="58" y="53"/>
                </a:cubicBezTo>
                <a:cubicBezTo>
                  <a:pt x="59" y="51"/>
                  <a:pt x="64" y="48"/>
                  <a:pt x="66" y="44"/>
                </a:cubicBezTo>
                <a:cubicBezTo>
                  <a:pt x="72" y="38"/>
                  <a:pt x="72" y="30"/>
                  <a:pt x="66" y="24"/>
                </a:cubicBezTo>
                <a:cubicBezTo>
                  <a:pt x="47" y="5"/>
                  <a:pt x="47" y="5"/>
                  <a:pt x="47" y="5"/>
                </a:cubicBezTo>
                <a:cubicBezTo>
                  <a:pt x="41" y="0"/>
                  <a:pt x="32" y="0"/>
                  <a:pt x="26" y="5"/>
                </a:cubicBezTo>
                <a:cubicBezTo>
                  <a:pt x="23" y="8"/>
                  <a:pt x="21" y="9"/>
                  <a:pt x="19" y="12"/>
                </a:cubicBezTo>
                <a:cubicBezTo>
                  <a:pt x="0" y="31"/>
                  <a:pt x="0" y="63"/>
                  <a:pt x="19" y="83"/>
                </a:cubicBezTo>
                <a:cubicBezTo>
                  <a:pt x="82" y="145"/>
                  <a:pt x="82" y="145"/>
                  <a:pt x="82" y="145"/>
                </a:cubicBezTo>
                <a:cubicBezTo>
                  <a:pt x="101" y="164"/>
                  <a:pt x="134" y="164"/>
                  <a:pt x="153" y="145"/>
                </a:cubicBezTo>
                <a:cubicBezTo>
                  <a:pt x="160" y="138"/>
                  <a:pt x="160" y="138"/>
                  <a:pt x="160" y="138"/>
                </a:cubicBezTo>
                <a:cubicBezTo>
                  <a:pt x="166" y="132"/>
                  <a:pt x="166" y="123"/>
                  <a:pt x="160" y="117"/>
                </a:cubicBezTo>
                <a:close/>
                <a:moveTo>
                  <a:pt x="33" y="12"/>
                </a:moveTo>
                <a:cubicBezTo>
                  <a:pt x="35" y="9"/>
                  <a:pt x="38" y="9"/>
                  <a:pt x="40" y="12"/>
                </a:cubicBezTo>
                <a:cubicBezTo>
                  <a:pt x="60" y="31"/>
                  <a:pt x="60" y="31"/>
                  <a:pt x="60" y="31"/>
                </a:cubicBezTo>
                <a:cubicBezTo>
                  <a:pt x="61" y="32"/>
                  <a:pt x="61" y="36"/>
                  <a:pt x="60" y="37"/>
                </a:cubicBezTo>
                <a:cubicBezTo>
                  <a:pt x="56" y="41"/>
                  <a:pt x="56" y="41"/>
                  <a:pt x="56" y="41"/>
                </a:cubicBezTo>
                <a:cubicBezTo>
                  <a:pt x="30" y="14"/>
                  <a:pt x="30" y="14"/>
                  <a:pt x="30" y="14"/>
                </a:cubicBezTo>
                <a:cubicBezTo>
                  <a:pt x="33" y="12"/>
                  <a:pt x="33" y="12"/>
                  <a:pt x="33" y="12"/>
                </a:cubicBezTo>
                <a:cubicBezTo>
                  <a:pt x="33" y="12"/>
                  <a:pt x="33" y="12"/>
                  <a:pt x="33" y="12"/>
                </a:cubicBezTo>
                <a:close/>
                <a:moveTo>
                  <a:pt x="88" y="138"/>
                </a:moveTo>
                <a:cubicBezTo>
                  <a:pt x="26" y="77"/>
                  <a:pt x="26" y="77"/>
                  <a:pt x="26" y="77"/>
                </a:cubicBezTo>
                <a:cubicBezTo>
                  <a:pt x="11" y="61"/>
                  <a:pt x="11" y="37"/>
                  <a:pt x="24" y="21"/>
                </a:cubicBezTo>
                <a:cubicBezTo>
                  <a:pt x="50" y="48"/>
                  <a:pt x="50" y="48"/>
                  <a:pt x="50" y="48"/>
                </a:cubicBezTo>
                <a:cubicBezTo>
                  <a:pt x="43" y="55"/>
                  <a:pt x="43" y="67"/>
                  <a:pt x="50" y="74"/>
                </a:cubicBezTo>
                <a:cubicBezTo>
                  <a:pt x="90" y="114"/>
                  <a:pt x="90" y="114"/>
                  <a:pt x="90" y="114"/>
                </a:cubicBezTo>
                <a:cubicBezTo>
                  <a:pt x="90" y="114"/>
                  <a:pt x="90" y="114"/>
                  <a:pt x="90" y="114"/>
                </a:cubicBezTo>
                <a:cubicBezTo>
                  <a:pt x="97" y="121"/>
                  <a:pt x="109" y="121"/>
                  <a:pt x="118" y="115"/>
                </a:cubicBezTo>
                <a:cubicBezTo>
                  <a:pt x="143" y="141"/>
                  <a:pt x="143" y="141"/>
                  <a:pt x="143" y="141"/>
                </a:cubicBezTo>
                <a:cubicBezTo>
                  <a:pt x="128" y="154"/>
                  <a:pt x="103" y="153"/>
                  <a:pt x="88" y="138"/>
                </a:cubicBezTo>
                <a:close/>
                <a:moveTo>
                  <a:pt x="154" y="130"/>
                </a:moveTo>
                <a:cubicBezTo>
                  <a:pt x="150" y="134"/>
                  <a:pt x="150" y="134"/>
                  <a:pt x="150" y="134"/>
                </a:cubicBezTo>
                <a:cubicBezTo>
                  <a:pt x="124" y="108"/>
                  <a:pt x="124" y="108"/>
                  <a:pt x="124" y="108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29" y="103"/>
                  <a:pt x="132" y="103"/>
                  <a:pt x="134" y="10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5" y="126"/>
                  <a:pt x="155" y="129"/>
                  <a:pt x="154" y="130"/>
                </a:cubicBezTo>
                <a:close/>
                <a:moveTo>
                  <a:pt x="154" y="130"/>
                </a:moveTo>
                <a:cubicBezTo>
                  <a:pt x="154" y="130"/>
                  <a:pt x="154" y="130"/>
                  <a:pt x="154" y="13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D461765B-1427-CB10-695D-B6EE7A7E0509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5803900"/>
            <a:ext cx="254000" cy="206375"/>
          </a:xfrm>
          <a:custGeom>
            <a:avLst/>
            <a:gdLst>
              <a:gd name="T0" fmla="*/ 122 w 160"/>
              <a:gd name="T1" fmla="*/ 40 h 130"/>
              <a:gd name="T2" fmla="*/ 129 w 160"/>
              <a:gd name="T3" fmla="*/ 40 h 130"/>
              <a:gd name="T4" fmla="*/ 150 w 160"/>
              <a:gd name="T5" fmla="*/ 24 h 130"/>
              <a:gd name="T6" fmla="*/ 106 w 160"/>
              <a:gd name="T7" fmla="*/ 5 h 130"/>
              <a:gd name="T8" fmla="*/ 62 w 160"/>
              <a:gd name="T9" fmla="*/ 0 h 130"/>
              <a:gd name="T10" fmla="*/ 43 w 160"/>
              <a:gd name="T11" fmla="*/ 24 h 130"/>
              <a:gd name="T12" fmla="*/ 37 w 160"/>
              <a:gd name="T13" fmla="*/ 22 h 130"/>
              <a:gd name="T14" fmla="*/ 22 w 160"/>
              <a:gd name="T15" fmla="*/ 12 h 130"/>
              <a:gd name="T16" fmla="*/ 13 w 160"/>
              <a:gd name="T17" fmla="*/ 24 h 130"/>
              <a:gd name="T18" fmla="*/ 0 w 160"/>
              <a:gd name="T19" fmla="*/ 34 h 130"/>
              <a:gd name="T20" fmla="*/ 10 w 160"/>
              <a:gd name="T21" fmla="*/ 130 h 130"/>
              <a:gd name="T22" fmla="*/ 160 w 160"/>
              <a:gd name="T23" fmla="*/ 122 h 130"/>
              <a:gd name="T24" fmla="*/ 150 w 160"/>
              <a:gd name="T25" fmla="*/ 24 h 130"/>
              <a:gd name="T26" fmla="*/ 62 w 160"/>
              <a:gd name="T27" fmla="*/ 6 h 130"/>
              <a:gd name="T28" fmla="*/ 101 w 160"/>
              <a:gd name="T29" fmla="*/ 7 h 130"/>
              <a:gd name="T30" fmla="*/ 50 w 160"/>
              <a:gd name="T31" fmla="*/ 24 h 130"/>
              <a:gd name="T32" fmla="*/ 19 w 160"/>
              <a:gd name="T33" fmla="*/ 22 h 130"/>
              <a:gd name="T34" fmla="*/ 28 w 160"/>
              <a:gd name="T35" fmla="*/ 18 h 130"/>
              <a:gd name="T36" fmla="*/ 31 w 160"/>
              <a:gd name="T37" fmla="*/ 24 h 130"/>
              <a:gd name="T38" fmla="*/ 19 w 160"/>
              <a:gd name="T39" fmla="*/ 22 h 130"/>
              <a:gd name="T40" fmla="*/ 46 w 160"/>
              <a:gd name="T41" fmla="*/ 55 h 130"/>
              <a:gd name="T42" fmla="*/ 46 w 160"/>
              <a:gd name="T43" fmla="*/ 99 h 130"/>
              <a:gd name="T44" fmla="*/ 6 w 160"/>
              <a:gd name="T45" fmla="*/ 55 h 130"/>
              <a:gd name="T46" fmla="*/ 114 w 160"/>
              <a:gd name="T47" fmla="*/ 77 h 130"/>
              <a:gd name="T48" fmla="*/ 46 w 160"/>
              <a:gd name="T49" fmla="*/ 77 h 130"/>
              <a:gd name="T50" fmla="*/ 154 w 160"/>
              <a:gd name="T51" fmla="*/ 122 h 130"/>
              <a:gd name="T52" fmla="*/ 10 w 160"/>
              <a:gd name="T53" fmla="*/ 124 h 130"/>
              <a:gd name="T54" fmla="*/ 6 w 160"/>
              <a:gd name="T55" fmla="*/ 106 h 130"/>
              <a:gd name="T56" fmla="*/ 79 w 160"/>
              <a:gd name="T57" fmla="*/ 118 h 130"/>
              <a:gd name="T58" fmla="*/ 154 w 160"/>
              <a:gd name="T59" fmla="*/ 106 h 130"/>
              <a:gd name="T60" fmla="*/ 154 w 160"/>
              <a:gd name="T61" fmla="*/ 99 h 130"/>
              <a:gd name="T62" fmla="*/ 120 w 160"/>
              <a:gd name="T63" fmla="*/ 77 h 130"/>
              <a:gd name="T64" fmla="*/ 154 w 160"/>
              <a:gd name="T65" fmla="*/ 55 h 130"/>
              <a:gd name="T66" fmla="*/ 154 w 160"/>
              <a:gd name="T67" fmla="*/ 49 h 130"/>
              <a:gd name="T68" fmla="*/ 79 w 160"/>
              <a:gd name="T69" fmla="*/ 37 h 130"/>
              <a:gd name="T70" fmla="*/ 6 w 160"/>
              <a:gd name="T71" fmla="*/ 49 h 130"/>
              <a:gd name="T72" fmla="*/ 10 w 160"/>
              <a:gd name="T73" fmla="*/ 30 h 130"/>
              <a:gd name="T74" fmla="*/ 154 w 160"/>
              <a:gd name="T75" fmla="*/ 34 h 130"/>
              <a:gd name="T76" fmla="*/ 89 w 160"/>
              <a:gd name="T77" fmla="*/ 12 h 130"/>
              <a:gd name="T78" fmla="*/ 67 w 160"/>
              <a:gd name="T79" fmla="*/ 16 h 130"/>
              <a:gd name="T80" fmla="*/ 89 w 160"/>
              <a:gd name="T81" fmla="*/ 19 h 130"/>
              <a:gd name="T82" fmla="*/ 89 w 160"/>
              <a:gd name="T83" fmla="*/ 12 h 130"/>
              <a:gd name="T84" fmla="*/ 108 w 160"/>
              <a:gd name="T85" fmla="*/ 78 h 130"/>
              <a:gd name="T86" fmla="*/ 52 w 160"/>
              <a:gd name="T87" fmla="*/ 78 h 130"/>
              <a:gd name="T88" fmla="*/ 79 w 160"/>
              <a:gd name="T89" fmla="*/ 56 h 130"/>
              <a:gd name="T90" fmla="*/ 79 w 160"/>
              <a:gd name="T91" fmla="*/ 99 h 130"/>
              <a:gd name="T92" fmla="*/ 79 w 160"/>
              <a:gd name="T93" fmla="*/ 56 h 130"/>
              <a:gd name="T94" fmla="*/ 71 w 160"/>
              <a:gd name="T95" fmla="*/ 78 h 130"/>
              <a:gd name="T96" fmla="*/ 83 w 160"/>
              <a:gd name="T97" fmla="*/ 65 h 130"/>
              <a:gd name="T98" fmla="*/ 64 w 160"/>
              <a:gd name="T99" fmla="*/ 78 h 130"/>
              <a:gd name="T100" fmla="*/ 144 w 160"/>
              <a:gd name="T101" fmla="*/ 38 h 130"/>
              <a:gd name="T102" fmla="*/ 135 w 160"/>
              <a:gd name="T103" fmla="*/ 40 h 130"/>
              <a:gd name="T104" fmla="*/ 144 w 160"/>
              <a:gd name="T105" fmla="*/ 43 h 130"/>
              <a:gd name="T106" fmla="*/ 144 w 160"/>
              <a:gd name="T107" fmla="*/ 38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30">
                <a:moveTo>
                  <a:pt x="125" y="38"/>
                </a:moveTo>
                <a:cubicBezTo>
                  <a:pt x="124" y="38"/>
                  <a:pt x="122" y="39"/>
                  <a:pt x="122" y="40"/>
                </a:cubicBezTo>
                <a:cubicBezTo>
                  <a:pt x="122" y="42"/>
                  <a:pt x="124" y="43"/>
                  <a:pt x="125" y="43"/>
                </a:cubicBezTo>
                <a:cubicBezTo>
                  <a:pt x="128" y="43"/>
                  <a:pt x="129" y="42"/>
                  <a:pt x="129" y="40"/>
                </a:cubicBezTo>
                <a:cubicBezTo>
                  <a:pt x="129" y="39"/>
                  <a:pt x="128" y="38"/>
                  <a:pt x="125" y="38"/>
                </a:cubicBezTo>
                <a:close/>
                <a:moveTo>
                  <a:pt x="150" y="24"/>
                </a:moveTo>
                <a:cubicBezTo>
                  <a:pt x="115" y="24"/>
                  <a:pt x="115" y="24"/>
                  <a:pt x="115" y="24"/>
                </a:cubicBezTo>
                <a:cubicBezTo>
                  <a:pt x="106" y="5"/>
                  <a:pt x="106" y="5"/>
                  <a:pt x="106" y="5"/>
                </a:cubicBezTo>
                <a:cubicBezTo>
                  <a:pt x="105" y="1"/>
                  <a:pt x="101" y="0"/>
                  <a:pt x="97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59" y="0"/>
                  <a:pt x="55" y="1"/>
                  <a:pt x="54" y="5"/>
                </a:cubicBezTo>
                <a:cubicBezTo>
                  <a:pt x="43" y="24"/>
                  <a:pt x="43" y="24"/>
                  <a:pt x="43" y="24"/>
                </a:cubicBezTo>
                <a:cubicBezTo>
                  <a:pt x="37" y="24"/>
                  <a:pt x="37" y="24"/>
                  <a:pt x="37" y="24"/>
                </a:cubicBezTo>
                <a:cubicBezTo>
                  <a:pt x="37" y="22"/>
                  <a:pt x="37" y="22"/>
                  <a:pt x="37" y="22"/>
                </a:cubicBezTo>
                <a:cubicBezTo>
                  <a:pt x="37" y="16"/>
                  <a:pt x="34" y="12"/>
                  <a:pt x="28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17" y="12"/>
                  <a:pt x="13" y="16"/>
                  <a:pt x="13" y="22"/>
                </a:cubicBezTo>
                <a:cubicBezTo>
                  <a:pt x="13" y="24"/>
                  <a:pt x="13" y="24"/>
                  <a:pt x="13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5" y="24"/>
                  <a:pt x="0" y="29"/>
                  <a:pt x="0" y="34"/>
                </a:cubicBezTo>
                <a:cubicBezTo>
                  <a:pt x="0" y="42"/>
                  <a:pt x="0" y="118"/>
                  <a:pt x="0" y="122"/>
                </a:cubicBezTo>
                <a:cubicBezTo>
                  <a:pt x="0" y="127"/>
                  <a:pt x="5" y="130"/>
                  <a:pt x="10" y="130"/>
                </a:cubicBezTo>
                <a:cubicBezTo>
                  <a:pt x="150" y="130"/>
                  <a:pt x="150" y="130"/>
                  <a:pt x="150" y="130"/>
                </a:cubicBezTo>
                <a:cubicBezTo>
                  <a:pt x="155" y="130"/>
                  <a:pt x="160" y="127"/>
                  <a:pt x="160" y="122"/>
                </a:cubicBezTo>
                <a:cubicBezTo>
                  <a:pt x="160" y="112"/>
                  <a:pt x="160" y="37"/>
                  <a:pt x="160" y="34"/>
                </a:cubicBezTo>
                <a:cubicBezTo>
                  <a:pt x="160" y="29"/>
                  <a:pt x="155" y="24"/>
                  <a:pt x="150" y="24"/>
                </a:cubicBezTo>
                <a:close/>
                <a:moveTo>
                  <a:pt x="59" y="7"/>
                </a:moveTo>
                <a:cubicBezTo>
                  <a:pt x="60" y="6"/>
                  <a:pt x="61" y="6"/>
                  <a:pt x="62" y="6"/>
                </a:cubicBezTo>
                <a:cubicBezTo>
                  <a:pt x="97" y="6"/>
                  <a:pt x="97" y="6"/>
                  <a:pt x="97" y="6"/>
                </a:cubicBezTo>
                <a:cubicBezTo>
                  <a:pt x="99" y="6"/>
                  <a:pt x="100" y="6"/>
                  <a:pt x="101" y="7"/>
                </a:cubicBezTo>
                <a:cubicBezTo>
                  <a:pt x="109" y="24"/>
                  <a:pt x="109" y="24"/>
                  <a:pt x="109" y="24"/>
                </a:cubicBezTo>
                <a:cubicBezTo>
                  <a:pt x="50" y="24"/>
                  <a:pt x="50" y="24"/>
                  <a:pt x="50" y="24"/>
                </a:cubicBezTo>
                <a:lnTo>
                  <a:pt x="59" y="7"/>
                </a:lnTo>
                <a:close/>
                <a:moveTo>
                  <a:pt x="19" y="22"/>
                </a:moveTo>
                <a:cubicBezTo>
                  <a:pt x="19" y="19"/>
                  <a:pt x="20" y="18"/>
                  <a:pt x="22" y="18"/>
                </a:cubicBezTo>
                <a:cubicBezTo>
                  <a:pt x="28" y="18"/>
                  <a:pt x="28" y="18"/>
                  <a:pt x="28" y="18"/>
                </a:cubicBezTo>
                <a:cubicBezTo>
                  <a:pt x="30" y="18"/>
                  <a:pt x="31" y="19"/>
                  <a:pt x="31" y="22"/>
                </a:cubicBezTo>
                <a:cubicBezTo>
                  <a:pt x="31" y="24"/>
                  <a:pt x="31" y="24"/>
                  <a:pt x="31" y="24"/>
                </a:cubicBezTo>
                <a:cubicBezTo>
                  <a:pt x="19" y="24"/>
                  <a:pt x="19" y="24"/>
                  <a:pt x="19" y="24"/>
                </a:cubicBezTo>
                <a:lnTo>
                  <a:pt x="19" y="22"/>
                </a:lnTo>
                <a:close/>
                <a:moveTo>
                  <a:pt x="6" y="55"/>
                </a:moveTo>
                <a:cubicBezTo>
                  <a:pt x="46" y="55"/>
                  <a:pt x="46" y="55"/>
                  <a:pt x="46" y="55"/>
                </a:cubicBezTo>
                <a:cubicBezTo>
                  <a:pt x="42" y="61"/>
                  <a:pt x="40" y="70"/>
                  <a:pt x="40" y="77"/>
                </a:cubicBezTo>
                <a:cubicBezTo>
                  <a:pt x="40" y="86"/>
                  <a:pt x="42" y="93"/>
                  <a:pt x="46" y="99"/>
                </a:cubicBezTo>
                <a:cubicBezTo>
                  <a:pt x="6" y="99"/>
                  <a:pt x="6" y="99"/>
                  <a:pt x="6" y="99"/>
                </a:cubicBezTo>
                <a:lnTo>
                  <a:pt x="6" y="55"/>
                </a:lnTo>
                <a:close/>
                <a:moveTo>
                  <a:pt x="79" y="43"/>
                </a:moveTo>
                <a:cubicBezTo>
                  <a:pt x="99" y="43"/>
                  <a:pt x="114" y="58"/>
                  <a:pt x="114" y="77"/>
                </a:cubicBezTo>
                <a:cubicBezTo>
                  <a:pt x="114" y="96"/>
                  <a:pt x="99" y="112"/>
                  <a:pt x="79" y="112"/>
                </a:cubicBezTo>
                <a:cubicBezTo>
                  <a:pt x="61" y="112"/>
                  <a:pt x="46" y="96"/>
                  <a:pt x="46" y="77"/>
                </a:cubicBezTo>
                <a:cubicBezTo>
                  <a:pt x="46" y="58"/>
                  <a:pt x="61" y="43"/>
                  <a:pt x="79" y="43"/>
                </a:cubicBezTo>
                <a:close/>
                <a:moveTo>
                  <a:pt x="154" y="122"/>
                </a:moveTo>
                <a:cubicBezTo>
                  <a:pt x="154" y="123"/>
                  <a:pt x="152" y="124"/>
                  <a:pt x="150" y="124"/>
                </a:cubicBezTo>
                <a:cubicBezTo>
                  <a:pt x="10" y="124"/>
                  <a:pt x="10" y="124"/>
                  <a:pt x="10" y="124"/>
                </a:cubicBezTo>
                <a:cubicBezTo>
                  <a:pt x="8" y="124"/>
                  <a:pt x="6" y="123"/>
                  <a:pt x="6" y="122"/>
                </a:cubicBezTo>
                <a:cubicBezTo>
                  <a:pt x="6" y="106"/>
                  <a:pt x="6" y="106"/>
                  <a:pt x="6" y="106"/>
                </a:cubicBezTo>
                <a:cubicBezTo>
                  <a:pt x="50" y="106"/>
                  <a:pt x="50" y="106"/>
                  <a:pt x="50" y="106"/>
                </a:cubicBezTo>
                <a:cubicBezTo>
                  <a:pt x="58" y="113"/>
                  <a:pt x="68" y="118"/>
                  <a:pt x="79" y="118"/>
                </a:cubicBezTo>
                <a:cubicBezTo>
                  <a:pt x="91" y="118"/>
                  <a:pt x="101" y="113"/>
                  <a:pt x="109" y="106"/>
                </a:cubicBezTo>
                <a:cubicBezTo>
                  <a:pt x="154" y="106"/>
                  <a:pt x="154" y="106"/>
                  <a:pt x="154" y="106"/>
                </a:cubicBezTo>
                <a:lnTo>
                  <a:pt x="154" y="122"/>
                </a:lnTo>
                <a:close/>
                <a:moveTo>
                  <a:pt x="154" y="99"/>
                </a:moveTo>
                <a:cubicBezTo>
                  <a:pt x="114" y="99"/>
                  <a:pt x="114" y="99"/>
                  <a:pt x="114" y="99"/>
                </a:cubicBezTo>
                <a:cubicBezTo>
                  <a:pt x="118" y="93"/>
                  <a:pt x="120" y="86"/>
                  <a:pt x="120" y="77"/>
                </a:cubicBezTo>
                <a:cubicBezTo>
                  <a:pt x="120" y="70"/>
                  <a:pt x="118" y="63"/>
                  <a:pt x="114" y="55"/>
                </a:cubicBezTo>
                <a:cubicBezTo>
                  <a:pt x="154" y="55"/>
                  <a:pt x="154" y="55"/>
                  <a:pt x="154" y="55"/>
                </a:cubicBezTo>
                <a:lnTo>
                  <a:pt x="154" y="99"/>
                </a:lnTo>
                <a:close/>
                <a:moveTo>
                  <a:pt x="154" y="49"/>
                </a:moveTo>
                <a:cubicBezTo>
                  <a:pt x="109" y="49"/>
                  <a:pt x="109" y="49"/>
                  <a:pt x="109" y="49"/>
                </a:cubicBezTo>
                <a:cubicBezTo>
                  <a:pt x="101" y="41"/>
                  <a:pt x="91" y="37"/>
                  <a:pt x="79" y="37"/>
                </a:cubicBezTo>
                <a:cubicBezTo>
                  <a:pt x="68" y="37"/>
                  <a:pt x="58" y="41"/>
                  <a:pt x="50" y="49"/>
                </a:cubicBezTo>
                <a:cubicBezTo>
                  <a:pt x="6" y="49"/>
                  <a:pt x="6" y="49"/>
                  <a:pt x="6" y="49"/>
                </a:cubicBezTo>
                <a:cubicBezTo>
                  <a:pt x="6" y="34"/>
                  <a:pt x="6" y="34"/>
                  <a:pt x="6" y="34"/>
                </a:cubicBezTo>
                <a:cubicBezTo>
                  <a:pt x="6" y="33"/>
                  <a:pt x="8" y="30"/>
                  <a:pt x="10" y="30"/>
                </a:cubicBezTo>
                <a:cubicBezTo>
                  <a:pt x="12" y="30"/>
                  <a:pt x="145" y="30"/>
                  <a:pt x="150" y="30"/>
                </a:cubicBezTo>
                <a:cubicBezTo>
                  <a:pt x="152" y="30"/>
                  <a:pt x="154" y="33"/>
                  <a:pt x="154" y="34"/>
                </a:cubicBezTo>
                <a:lnTo>
                  <a:pt x="154" y="49"/>
                </a:lnTo>
                <a:close/>
                <a:moveTo>
                  <a:pt x="89" y="12"/>
                </a:moveTo>
                <a:cubicBezTo>
                  <a:pt x="71" y="12"/>
                  <a:pt x="71" y="12"/>
                  <a:pt x="71" y="12"/>
                </a:cubicBezTo>
                <a:cubicBezTo>
                  <a:pt x="68" y="12"/>
                  <a:pt x="67" y="13"/>
                  <a:pt x="67" y="16"/>
                </a:cubicBezTo>
                <a:cubicBezTo>
                  <a:pt x="67" y="18"/>
                  <a:pt x="68" y="19"/>
                  <a:pt x="71" y="19"/>
                </a:cubicBezTo>
                <a:cubicBezTo>
                  <a:pt x="89" y="19"/>
                  <a:pt x="89" y="19"/>
                  <a:pt x="89" y="19"/>
                </a:cubicBezTo>
                <a:cubicBezTo>
                  <a:pt x="91" y="19"/>
                  <a:pt x="92" y="18"/>
                  <a:pt x="92" y="16"/>
                </a:cubicBezTo>
                <a:cubicBezTo>
                  <a:pt x="92" y="13"/>
                  <a:pt x="91" y="12"/>
                  <a:pt x="89" y="12"/>
                </a:cubicBezTo>
                <a:close/>
                <a:moveTo>
                  <a:pt x="79" y="106"/>
                </a:moveTo>
                <a:cubicBezTo>
                  <a:pt x="95" y="106"/>
                  <a:pt x="108" y="93"/>
                  <a:pt x="108" y="78"/>
                </a:cubicBezTo>
                <a:cubicBezTo>
                  <a:pt x="108" y="62"/>
                  <a:pt x="95" y="50"/>
                  <a:pt x="79" y="50"/>
                </a:cubicBezTo>
                <a:cubicBezTo>
                  <a:pt x="65" y="50"/>
                  <a:pt x="52" y="62"/>
                  <a:pt x="52" y="78"/>
                </a:cubicBezTo>
                <a:cubicBezTo>
                  <a:pt x="52" y="93"/>
                  <a:pt x="65" y="106"/>
                  <a:pt x="79" y="106"/>
                </a:cubicBezTo>
                <a:close/>
                <a:moveTo>
                  <a:pt x="79" y="56"/>
                </a:moveTo>
                <a:cubicBezTo>
                  <a:pt x="91" y="56"/>
                  <a:pt x="102" y="65"/>
                  <a:pt x="102" y="78"/>
                </a:cubicBezTo>
                <a:cubicBezTo>
                  <a:pt x="102" y="90"/>
                  <a:pt x="91" y="99"/>
                  <a:pt x="79" y="99"/>
                </a:cubicBezTo>
                <a:cubicBezTo>
                  <a:pt x="67" y="99"/>
                  <a:pt x="58" y="90"/>
                  <a:pt x="58" y="78"/>
                </a:cubicBezTo>
                <a:cubicBezTo>
                  <a:pt x="58" y="65"/>
                  <a:pt x="67" y="56"/>
                  <a:pt x="79" y="56"/>
                </a:cubicBezTo>
                <a:close/>
                <a:moveTo>
                  <a:pt x="67" y="81"/>
                </a:moveTo>
                <a:cubicBezTo>
                  <a:pt x="70" y="81"/>
                  <a:pt x="71" y="80"/>
                  <a:pt x="71" y="78"/>
                </a:cubicBezTo>
                <a:cubicBezTo>
                  <a:pt x="71" y="73"/>
                  <a:pt x="74" y="69"/>
                  <a:pt x="79" y="69"/>
                </a:cubicBezTo>
                <a:cubicBezTo>
                  <a:pt x="82" y="69"/>
                  <a:pt x="83" y="66"/>
                  <a:pt x="83" y="65"/>
                </a:cubicBezTo>
                <a:cubicBezTo>
                  <a:pt x="83" y="63"/>
                  <a:pt x="82" y="62"/>
                  <a:pt x="79" y="62"/>
                </a:cubicBezTo>
                <a:cubicBezTo>
                  <a:pt x="71" y="62"/>
                  <a:pt x="64" y="69"/>
                  <a:pt x="64" y="78"/>
                </a:cubicBezTo>
                <a:cubicBezTo>
                  <a:pt x="64" y="80"/>
                  <a:pt x="66" y="81"/>
                  <a:pt x="67" y="81"/>
                </a:cubicBezTo>
                <a:close/>
                <a:moveTo>
                  <a:pt x="144" y="38"/>
                </a:moveTo>
                <a:cubicBezTo>
                  <a:pt x="138" y="38"/>
                  <a:pt x="138" y="38"/>
                  <a:pt x="138" y="38"/>
                </a:cubicBezTo>
                <a:cubicBezTo>
                  <a:pt x="136" y="38"/>
                  <a:pt x="135" y="39"/>
                  <a:pt x="135" y="40"/>
                </a:cubicBezTo>
                <a:cubicBezTo>
                  <a:pt x="135" y="42"/>
                  <a:pt x="136" y="43"/>
                  <a:pt x="138" y="43"/>
                </a:cubicBezTo>
                <a:cubicBezTo>
                  <a:pt x="144" y="43"/>
                  <a:pt x="144" y="43"/>
                  <a:pt x="144" y="43"/>
                </a:cubicBezTo>
                <a:cubicBezTo>
                  <a:pt x="145" y="43"/>
                  <a:pt x="147" y="42"/>
                  <a:pt x="147" y="40"/>
                </a:cubicBezTo>
                <a:cubicBezTo>
                  <a:pt x="147" y="39"/>
                  <a:pt x="145" y="38"/>
                  <a:pt x="144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D51C9551-C0F9-A8CF-F7DA-F1657FC57DD8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5781675"/>
            <a:ext cx="254000" cy="252413"/>
          </a:xfrm>
          <a:custGeom>
            <a:avLst/>
            <a:gdLst>
              <a:gd name="T0" fmla="*/ 149 w 160"/>
              <a:gd name="T1" fmla="*/ 143 h 159"/>
              <a:gd name="T2" fmla="*/ 146 w 160"/>
              <a:gd name="T3" fmla="*/ 89 h 159"/>
              <a:gd name="T4" fmla="*/ 107 w 160"/>
              <a:gd name="T5" fmla="*/ 143 h 159"/>
              <a:gd name="T6" fmla="*/ 109 w 160"/>
              <a:gd name="T7" fmla="*/ 148 h 159"/>
              <a:gd name="T8" fmla="*/ 144 w 160"/>
              <a:gd name="T9" fmla="*/ 156 h 159"/>
              <a:gd name="T10" fmla="*/ 149 w 160"/>
              <a:gd name="T11" fmla="*/ 156 h 159"/>
              <a:gd name="T12" fmla="*/ 157 w 160"/>
              <a:gd name="T13" fmla="*/ 148 h 159"/>
              <a:gd name="T14" fmla="*/ 157 w 160"/>
              <a:gd name="T15" fmla="*/ 143 h 159"/>
              <a:gd name="T16" fmla="*/ 114 w 160"/>
              <a:gd name="T17" fmla="*/ 143 h 159"/>
              <a:gd name="T18" fmla="*/ 144 w 160"/>
              <a:gd name="T19" fmla="*/ 143 h 159"/>
              <a:gd name="T20" fmla="*/ 79 w 160"/>
              <a:gd name="T21" fmla="*/ 153 h 159"/>
              <a:gd name="T22" fmla="*/ 103 w 160"/>
              <a:gd name="T23" fmla="*/ 94 h 159"/>
              <a:gd name="T24" fmla="*/ 70 w 160"/>
              <a:gd name="T25" fmla="*/ 111 h 159"/>
              <a:gd name="T26" fmla="*/ 75 w 160"/>
              <a:gd name="T27" fmla="*/ 111 h 159"/>
              <a:gd name="T28" fmla="*/ 100 w 160"/>
              <a:gd name="T29" fmla="*/ 98 h 159"/>
              <a:gd name="T30" fmla="*/ 70 w 160"/>
              <a:gd name="T31" fmla="*/ 154 h 159"/>
              <a:gd name="T32" fmla="*/ 73 w 160"/>
              <a:gd name="T33" fmla="*/ 159 h 159"/>
              <a:gd name="T34" fmla="*/ 111 w 160"/>
              <a:gd name="T35" fmla="*/ 156 h 159"/>
              <a:gd name="T36" fmla="*/ 72 w 160"/>
              <a:gd name="T37" fmla="*/ 139 h 159"/>
              <a:gd name="T38" fmla="*/ 6 w 160"/>
              <a:gd name="T39" fmla="*/ 74 h 159"/>
              <a:gd name="T40" fmla="*/ 19 w 160"/>
              <a:gd name="T41" fmla="*/ 71 h 159"/>
              <a:gd name="T42" fmla="*/ 6 w 160"/>
              <a:gd name="T43" fmla="*/ 69 h 159"/>
              <a:gd name="T44" fmla="*/ 69 w 160"/>
              <a:gd name="T45" fmla="*/ 13 h 159"/>
              <a:gd name="T46" fmla="*/ 74 w 160"/>
              <a:gd name="T47" fmla="*/ 13 h 159"/>
              <a:gd name="T48" fmla="*/ 138 w 160"/>
              <a:gd name="T49" fmla="*/ 68 h 159"/>
              <a:gd name="T50" fmla="*/ 123 w 160"/>
              <a:gd name="T51" fmla="*/ 57 h 159"/>
              <a:gd name="T52" fmla="*/ 139 w 160"/>
              <a:gd name="T53" fmla="*/ 76 h 159"/>
              <a:gd name="T54" fmla="*/ 141 w 160"/>
              <a:gd name="T55" fmla="*/ 76 h 159"/>
              <a:gd name="T56" fmla="*/ 157 w 160"/>
              <a:gd name="T57" fmla="*/ 61 h 159"/>
              <a:gd name="T58" fmla="*/ 153 w 160"/>
              <a:gd name="T59" fmla="*/ 57 h 159"/>
              <a:gd name="T60" fmla="*/ 72 w 160"/>
              <a:gd name="T61" fmla="*/ 0 h 159"/>
              <a:gd name="T62" fmla="*/ 69 w 160"/>
              <a:gd name="T63" fmla="*/ 143 h 159"/>
              <a:gd name="T64" fmla="*/ 108 w 160"/>
              <a:gd name="T65" fmla="*/ 36 h 159"/>
              <a:gd name="T66" fmla="*/ 76 w 160"/>
              <a:gd name="T67" fmla="*/ 64 h 159"/>
              <a:gd name="T68" fmla="*/ 55 w 160"/>
              <a:gd name="T69" fmla="*/ 51 h 159"/>
              <a:gd name="T70" fmla="*/ 52 w 160"/>
              <a:gd name="T71" fmla="*/ 55 h 159"/>
              <a:gd name="T72" fmla="*/ 69 w 160"/>
              <a:gd name="T73" fmla="*/ 78 h 159"/>
              <a:gd name="T74" fmla="*/ 79 w 160"/>
              <a:gd name="T75" fmla="*/ 68 h 159"/>
              <a:gd name="T76" fmla="*/ 108 w 160"/>
              <a:gd name="T77" fmla="*/ 36 h 159"/>
              <a:gd name="T78" fmla="*/ 70 w 160"/>
              <a:gd name="T79" fmla="*/ 72 h 159"/>
              <a:gd name="T80" fmla="*/ 75 w 160"/>
              <a:gd name="T81" fmla="*/ 6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59">
                <a:moveTo>
                  <a:pt x="157" y="143"/>
                </a:moveTo>
                <a:cubicBezTo>
                  <a:pt x="149" y="143"/>
                  <a:pt x="149" y="143"/>
                  <a:pt x="149" y="143"/>
                </a:cubicBezTo>
                <a:cubicBezTo>
                  <a:pt x="149" y="93"/>
                  <a:pt x="149" y="93"/>
                  <a:pt x="149" y="93"/>
                </a:cubicBezTo>
                <a:cubicBezTo>
                  <a:pt x="149" y="90"/>
                  <a:pt x="148" y="89"/>
                  <a:pt x="146" y="89"/>
                </a:cubicBezTo>
                <a:cubicBezTo>
                  <a:pt x="145" y="89"/>
                  <a:pt x="144" y="90"/>
                  <a:pt x="144" y="90"/>
                </a:cubicBezTo>
                <a:cubicBezTo>
                  <a:pt x="107" y="143"/>
                  <a:pt x="107" y="143"/>
                  <a:pt x="107" y="143"/>
                </a:cubicBezTo>
                <a:cubicBezTo>
                  <a:pt x="106" y="144"/>
                  <a:pt x="107" y="147"/>
                  <a:pt x="108" y="148"/>
                </a:cubicBezTo>
                <a:cubicBezTo>
                  <a:pt x="108" y="148"/>
                  <a:pt x="108" y="148"/>
                  <a:pt x="109" y="148"/>
                </a:cubicBezTo>
                <a:cubicBezTo>
                  <a:pt x="144" y="148"/>
                  <a:pt x="144" y="148"/>
                  <a:pt x="144" y="148"/>
                </a:cubicBezTo>
                <a:cubicBezTo>
                  <a:pt x="144" y="156"/>
                  <a:pt x="144" y="156"/>
                  <a:pt x="144" y="156"/>
                </a:cubicBezTo>
                <a:cubicBezTo>
                  <a:pt x="144" y="158"/>
                  <a:pt x="145" y="159"/>
                  <a:pt x="146" y="159"/>
                </a:cubicBezTo>
                <a:cubicBezTo>
                  <a:pt x="148" y="159"/>
                  <a:pt x="149" y="158"/>
                  <a:pt x="149" y="156"/>
                </a:cubicBezTo>
                <a:cubicBezTo>
                  <a:pt x="149" y="148"/>
                  <a:pt x="149" y="148"/>
                  <a:pt x="149" y="148"/>
                </a:cubicBezTo>
                <a:cubicBezTo>
                  <a:pt x="157" y="148"/>
                  <a:pt x="157" y="148"/>
                  <a:pt x="157" y="148"/>
                </a:cubicBezTo>
                <a:cubicBezTo>
                  <a:pt x="158" y="148"/>
                  <a:pt x="160" y="147"/>
                  <a:pt x="160" y="145"/>
                </a:cubicBezTo>
                <a:cubicBezTo>
                  <a:pt x="160" y="144"/>
                  <a:pt x="158" y="143"/>
                  <a:pt x="157" y="143"/>
                </a:cubicBezTo>
                <a:close/>
                <a:moveTo>
                  <a:pt x="144" y="143"/>
                </a:moveTo>
                <a:cubicBezTo>
                  <a:pt x="114" y="143"/>
                  <a:pt x="114" y="143"/>
                  <a:pt x="114" y="143"/>
                </a:cubicBezTo>
                <a:cubicBezTo>
                  <a:pt x="144" y="101"/>
                  <a:pt x="144" y="101"/>
                  <a:pt x="144" y="101"/>
                </a:cubicBezTo>
                <a:lnTo>
                  <a:pt x="144" y="143"/>
                </a:lnTo>
                <a:close/>
                <a:moveTo>
                  <a:pt x="109" y="153"/>
                </a:moveTo>
                <a:cubicBezTo>
                  <a:pt x="79" y="153"/>
                  <a:pt x="79" y="153"/>
                  <a:pt x="79" y="153"/>
                </a:cubicBezTo>
                <a:cubicBezTo>
                  <a:pt x="107" y="119"/>
                  <a:pt x="107" y="119"/>
                  <a:pt x="107" y="119"/>
                </a:cubicBezTo>
                <a:cubicBezTo>
                  <a:pt x="113" y="111"/>
                  <a:pt x="110" y="100"/>
                  <a:pt x="103" y="94"/>
                </a:cubicBezTo>
                <a:cubicBezTo>
                  <a:pt x="94" y="87"/>
                  <a:pt x="81" y="90"/>
                  <a:pt x="74" y="99"/>
                </a:cubicBezTo>
                <a:cubicBezTo>
                  <a:pt x="71" y="103"/>
                  <a:pt x="70" y="106"/>
                  <a:pt x="70" y="111"/>
                </a:cubicBezTo>
                <a:cubicBezTo>
                  <a:pt x="70" y="112"/>
                  <a:pt x="71" y="114"/>
                  <a:pt x="73" y="114"/>
                </a:cubicBezTo>
                <a:cubicBezTo>
                  <a:pt x="74" y="114"/>
                  <a:pt x="75" y="112"/>
                  <a:pt x="75" y="111"/>
                </a:cubicBezTo>
                <a:cubicBezTo>
                  <a:pt x="75" y="103"/>
                  <a:pt x="82" y="96"/>
                  <a:pt x="90" y="96"/>
                </a:cubicBezTo>
                <a:cubicBezTo>
                  <a:pt x="94" y="96"/>
                  <a:pt x="97" y="97"/>
                  <a:pt x="100" y="98"/>
                </a:cubicBezTo>
                <a:cubicBezTo>
                  <a:pt x="106" y="103"/>
                  <a:pt x="107" y="110"/>
                  <a:pt x="103" y="116"/>
                </a:cubicBezTo>
                <a:cubicBezTo>
                  <a:pt x="70" y="154"/>
                  <a:pt x="70" y="154"/>
                  <a:pt x="70" y="154"/>
                </a:cubicBezTo>
                <a:cubicBezTo>
                  <a:pt x="70" y="155"/>
                  <a:pt x="70" y="156"/>
                  <a:pt x="71" y="158"/>
                </a:cubicBezTo>
                <a:cubicBezTo>
                  <a:pt x="71" y="159"/>
                  <a:pt x="71" y="159"/>
                  <a:pt x="73" y="159"/>
                </a:cubicBezTo>
                <a:cubicBezTo>
                  <a:pt x="109" y="159"/>
                  <a:pt x="109" y="159"/>
                  <a:pt x="109" y="159"/>
                </a:cubicBezTo>
                <a:cubicBezTo>
                  <a:pt x="110" y="159"/>
                  <a:pt x="111" y="158"/>
                  <a:pt x="111" y="156"/>
                </a:cubicBezTo>
                <a:cubicBezTo>
                  <a:pt x="111" y="154"/>
                  <a:pt x="110" y="153"/>
                  <a:pt x="109" y="153"/>
                </a:cubicBezTo>
                <a:close/>
                <a:moveTo>
                  <a:pt x="72" y="139"/>
                </a:moveTo>
                <a:cubicBezTo>
                  <a:pt x="72" y="138"/>
                  <a:pt x="71" y="137"/>
                  <a:pt x="69" y="137"/>
                </a:cubicBezTo>
                <a:cubicBezTo>
                  <a:pt x="34" y="136"/>
                  <a:pt x="7" y="108"/>
                  <a:pt x="6" y="74"/>
                </a:cubicBezTo>
                <a:cubicBezTo>
                  <a:pt x="16" y="74"/>
                  <a:pt x="16" y="74"/>
                  <a:pt x="16" y="74"/>
                </a:cubicBezTo>
                <a:cubicBezTo>
                  <a:pt x="18" y="74"/>
                  <a:pt x="19" y="72"/>
                  <a:pt x="19" y="71"/>
                </a:cubicBezTo>
                <a:cubicBezTo>
                  <a:pt x="19" y="70"/>
                  <a:pt x="18" y="69"/>
                  <a:pt x="16" y="69"/>
                </a:cubicBezTo>
                <a:cubicBezTo>
                  <a:pt x="6" y="69"/>
                  <a:pt x="6" y="69"/>
                  <a:pt x="6" y="69"/>
                </a:cubicBezTo>
                <a:cubicBezTo>
                  <a:pt x="7" y="34"/>
                  <a:pt x="34" y="7"/>
                  <a:pt x="69" y="5"/>
                </a:cubicBezTo>
                <a:cubicBezTo>
                  <a:pt x="69" y="13"/>
                  <a:pt x="69" y="13"/>
                  <a:pt x="69" y="13"/>
                </a:cubicBezTo>
                <a:cubicBezTo>
                  <a:pt x="69" y="15"/>
                  <a:pt x="71" y="16"/>
                  <a:pt x="72" y="16"/>
                </a:cubicBezTo>
                <a:cubicBezTo>
                  <a:pt x="73" y="16"/>
                  <a:pt x="74" y="15"/>
                  <a:pt x="74" y="13"/>
                </a:cubicBezTo>
                <a:cubicBezTo>
                  <a:pt x="74" y="5"/>
                  <a:pt x="74" y="5"/>
                  <a:pt x="74" y="5"/>
                </a:cubicBezTo>
                <a:cubicBezTo>
                  <a:pt x="109" y="7"/>
                  <a:pt x="135" y="33"/>
                  <a:pt x="138" y="68"/>
                </a:cubicBezTo>
                <a:cubicBezTo>
                  <a:pt x="127" y="57"/>
                  <a:pt x="127" y="57"/>
                  <a:pt x="127" y="57"/>
                </a:cubicBezTo>
                <a:cubicBezTo>
                  <a:pt x="127" y="56"/>
                  <a:pt x="125" y="56"/>
                  <a:pt x="123" y="57"/>
                </a:cubicBezTo>
                <a:cubicBezTo>
                  <a:pt x="123" y="58"/>
                  <a:pt x="123" y="59"/>
                  <a:pt x="123" y="61"/>
                </a:cubicBezTo>
                <a:cubicBezTo>
                  <a:pt x="139" y="76"/>
                  <a:pt x="139" y="76"/>
                  <a:pt x="139" y="76"/>
                </a:cubicBezTo>
                <a:cubicBezTo>
                  <a:pt x="139" y="76"/>
                  <a:pt x="139" y="76"/>
                  <a:pt x="140" y="76"/>
                </a:cubicBezTo>
                <a:cubicBezTo>
                  <a:pt x="141" y="76"/>
                  <a:pt x="141" y="76"/>
                  <a:pt x="141" y="76"/>
                </a:cubicBezTo>
                <a:cubicBezTo>
                  <a:pt x="143" y="76"/>
                  <a:pt x="143" y="76"/>
                  <a:pt x="143" y="76"/>
                </a:cubicBezTo>
                <a:cubicBezTo>
                  <a:pt x="157" y="61"/>
                  <a:pt x="157" y="61"/>
                  <a:pt x="157" y="61"/>
                </a:cubicBezTo>
                <a:cubicBezTo>
                  <a:pt x="158" y="59"/>
                  <a:pt x="158" y="58"/>
                  <a:pt x="157" y="57"/>
                </a:cubicBezTo>
                <a:cubicBezTo>
                  <a:pt x="157" y="56"/>
                  <a:pt x="155" y="56"/>
                  <a:pt x="153" y="57"/>
                </a:cubicBezTo>
                <a:cubicBezTo>
                  <a:pt x="144" y="68"/>
                  <a:pt x="144" y="68"/>
                  <a:pt x="144" y="68"/>
                </a:cubicBezTo>
                <a:cubicBezTo>
                  <a:pt x="141" y="29"/>
                  <a:pt x="110" y="0"/>
                  <a:pt x="72" y="0"/>
                </a:cubicBezTo>
                <a:cubicBezTo>
                  <a:pt x="32" y="0"/>
                  <a:pt x="0" y="32"/>
                  <a:pt x="0" y="71"/>
                </a:cubicBezTo>
                <a:cubicBezTo>
                  <a:pt x="0" y="110"/>
                  <a:pt x="31" y="141"/>
                  <a:pt x="69" y="143"/>
                </a:cubicBezTo>
                <a:cubicBezTo>
                  <a:pt x="71" y="143"/>
                  <a:pt x="72" y="142"/>
                  <a:pt x="72" y="139"/>
                </a:cubicBezTo>
                <a:close/>
                <a:moveTo>
                  <a:pt x="108" y="36"/>
                </a:moveTo>
                <a:cubicBezTo>
                  <a:pt x="107" y="35"/>
                  <a:pt x="105" y="35"/>
                  <a:pt x="105" y="36"/>
                </a:cubicBezTo>
                <a:cubicBezTo>
                  <a:pt x="76" y="64"/>
                  <a:pt x="76" y="64"/>
                  <a:pt x="76" y="64"/>
                </a:cubicBezTo>
                <a:cubicBezTo>
                  <a:pt x="73" y="63"/>
                  <a:pt x="71" y="63"/>
                  <a:pt x="69" y="64"/>
                </a:cubicBezTo>
                <a:cubicBezTo>
                  <a:pt x="55" y="51"/>
                  <a:pt x="55" y="51"/>
                  <a:pt x="55" y="51"/>
                </a:cubicBezTo>
                <a:cubicBezTo>
                  <a:pt x="54" y="50"/>
                  <a:pt x="53" y="50"/>
                  <a:pt x="52" y="51"/>
                </a:cubicBezTo>
                <a:cubicBezTo>
                  <a:pt x="51" y="52"/>
                  <a:pt x="51" y="54"/>
                  <a:pt x="52" y="55"/>
                </a:cubicBezTo>
                <a:cubicBezTo>
                  <a:pt x="65" y="68"/>
                  <a:pt x="65" y="68"/>
                  <a:pt x="65" y="68"/>
                </a:cubicBezTo>
                <a:cubicBezTo>
                  <a:pt x="63" y="71"/>
                  <a:pt x="65" y="76"/>
                  <a:pt x="69" y="78"/>
                </a:cubicBezTo>
                <a:cubicBezTo>
                  <a:pt x="72" y="80"/>
                  <a:pt x="76" y="80"/>
                  <a:pt x="78" y="77"/>
                </a:cubicBezTo>
                <a:cubicBezTo>
                  <a:pt x="81" y="75"/>
                  <a:pt x="81" y="71"/>
                  <a:pt x="79" y="68"/>
                </a:cubicBezTo>
                <a:cubicBezTo>
                  <a:pt x="108" y="40"/>
                  <a:pt x="108" y="40"/>
                  <a:pt x="108" y="40"/>
                </a:cubicBezTo>
                <a:cubicBezTo>
                  <a:pt x="109" y="38"/>
                  <a:pt x="109" y="37"/>
                  <a:pt x="108" y="36"/>
                </a:cubicBezTo>
                <a:close/>
                <a:moveTo>
                  <a:pt x="75" y="72"/>
                </a:moveTo>
                <a:cubicBezTo>
                  <a:pt x="73" y="74"/>
                  <a:pt x="71" y="74"/>
                  <a:pt x="70" y="72"/>
                </a:cubicBezTo>
                <a:cubicBezTo>
                  <a:pt x="70" y="72"/>
                  <a:pt x="70" y="70"/>
                  <a:pt x="70" y="69"/>
                </a:cubicBezTo>
                <a:cubicBezTo>
                  <a:pt x="71" y="68"/>
                  <a:pt x="73" y="68"/>
                  <a:pt x="75" y="69"/>
                </a:cubicBezTo>
                <a:cubicBezTo>
                  <a:pt x="75" y="70"/>
                  <a:pt x="75" y="72"/>
                  <a:pt x="75" y="7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0F571C9C-5B06-DD69-6B24-09B6292B4868}"/>
              </a:ext>
            </a:extLst>
          </p:cNvPr>
          <p:cNvSpPr>
            <a:spLocks noEditPoints="1"/>
          </p:cNvSpPr>
          <p:nvPr/>
        </p:nvSpPr>
        <p:spPr bwMode="auto">
          <a:xfrm>
            <a:off x="10650538" y="5780088"/>
            <a:ext cx="246063" cy="254000"/>
          </a:xfrm>
          <a:custGeom>
            <a:avLst/>
            <a:gdLst>
              <a:gd name="T0" fmla="*/ 36 w 155"/>
              <a:gd name="T1" fmla="*/ 77 h 160"/>
              <a:gd name="T2" fmla="*/ 49 w 155"/>
              <a:gd name="T3" fmla="*/ 107 h 160"/>
              <a:gd name="T4" fmla="*/ 59 w 155"/>
              <a:gd name="T5" fmla="*/ 127 h 160"/>
              <a:gd name="T6" fmla="*/ 64 w 155"/>
              <a:gd name="T7" fmla="*/ 136 h 160"/>
              <a:gd name="T8" fmla="*/ 96 w 155"/>
              <a:gd name="T9" fmla="*/ 130 h 160"/>
              <a:gd name="T10" fmla="*/ 96 w 155"/>
              <a:gd name="T11" fmla="*/ 122 h 160"/>
              <a:gd name="T12" fmla="*/ 110 w 155"/>
              <a:gd name="T13" fmla="*/ 102 h 160"/>
              <a:gd name="T14" fmla="*/ 78 w 155"/>
              <a:gd name="T15" fmla="*/ 36 h 160"/>
              <a:gd name="T16" fmla="*/ 98 w 155"/>
              <a:gd name="T17" fmla="*/ 99 h 160"/>
              <a:gd name="T18" fmla="*/ 86 w 155"/>
              <a:gd name="T19" fmla="*/ 125 h 160"/>
              <a:gd name="T20" fmla="*/ 68 w 155"/>
              <a:gd name="T21" fmla="*/ 119 h 160"/>
              <a:gd name="T22" fmla="*/ 53 w 155"/>
              <a:gd name="T23" fmla="*/ 96 h 160"/>
              <a:gd name="T24" fmla="*/ 78 w 155"/>
              <a:gd name="T25" fmla="*/ 46 h 160"/>
              <a:gd name="T26" fmla="*/ 102 w 155"/>
              <a:gd name="T27" fmla="*/ 96 h 160"/>
              <a:gd name="T28" fmla="*/ 64 w 155"/>
              <a:gd name="T29" fmla="*/ 136 h 160"/>
              <a:gd name="T30" fmla="*/ 64 w 155"/>
              <a:gd name="T31" fmla="*/ 147 h 160"/>
              <a:gd name="T32" fmla="*/ 96 w 155"/>
              <a:gd name="T33" fmla="*/ 141 h 160"/>
              <a:gd name="T34" fmla="*/ 84 w 155"/>
              <a:gd name="T35" fmla="*/ 149 h 160"/>
              <a:gd name="T36" fmla="*/ 65 w 155"/>
              <a:gd name="T37" fmla="*/ 154 h 160"/>
              <a:gd name="T38" fmla="*/ 84 w 155"/>
              <a:gd name="T39" fmla="*/ 160 h 160"/>
              <a:gd name="T40" fmla="*/ 84 w 155"/>
              <a:gd name="T41" fmla="*/ 149 h 160"/>
              <a:gd name="T42" fmla="*/ 131 w 155"/>
              <a:gd name="T43" fmla="*/ 73 h 160"/>
              <a:gd name="T44" fmla="*/ 131 w 155"/>
              <a:gd name="T45" fmla="*/ 83 h 160"/>
              <a:gd name="T46" fmla="*/ 155 w 155"/>
              <a:gd name="T47" fmla="*/ 77 h 160"/>
              <a:gd name="T48" fmla="*/ 28 w 155"/>
              <a:gd name="T49" fmla="*/ 77 h 160"/>
              <a:gd name="T50" fmla="*/ 6 w 155"/>
              <a:gd name="T51" fmla="*/ 73 h 160"/>
              <a:gd name="T52" fmla="*/ 6 w 155"/>
              <a:gd name="T53" fmla="*/ 83 h 160"/>
              <a:gd name="T54" fmla="*/ 28 w 155"/>
              <a:gd name="T55" fmla="*/ 77 h 160"/>
              <a:gd name="T56" fmla="*/ 83 w 155"/>
              <a:gd name="T57" fmla="*/ 23 h 160"/>
              <a:gd name="T58" fmla="*/ 78 w 155"/>
              <a:gd name="T59" fmla="*/ 0 h 160"/>
              <a:gd name="T60" fmla="*/ 72 w 155"/>
              <a:gd name="T61" fmla="*/ 23 h 160"/>
              <a:gd name="T62" fmla="*/ 131 w 155"/>
              <a:gd name="T63" fmla="*/ 124 h 160"/>
              <a:gd name="T64" fmla="*/ 111 w 155"/>
              <a:gd name="T65" fmla="*/ 111 h 160"/>
              <a:gd name="T66" fmla="*/ 124 w 155"/>
              <a:gd name="T67" fmla="*/ 131 h 160"/>
              <a:gd name="T68" fmla="*/ 131 w 155"/>
              <a:gd name="T69" fmla="*/ 131 h 160"/>
              <a:gd name="T70" fmla="*/ 36 w 155"/>
              <a:gd name="T71" fmla="*/ 43 h 160"/>
              <a:gd name="T72" fmla="*/ 43 w 155"/>
              <a:gd name="T73" fmla="*/ 43 h 160"/>
              <a:gd name="T74" fmla="*/ 30 w 155"/>
              <a:gd name="T75" fmla="*/ 23 h 160"/>
              <a:gd name="T76" fmla="*/ 23 w 155"/>
              <a:gd name="T77" fmla="*/ 30 h 160"/>
              <a:gd name="T78" fmla="*/ 36 w 155"/>
              <a:gd name="T79" fmla="*/ 111 h 160"/>
              <a:gd name="T80" fmla="*/ 23 w 155"/>
              <a:gd name="T81" fmla="*/ 131 h 160"/>
              <a:gd name="T82" fmla="*/ 30 w 155"/>
              <a:gd name="T83" fmla="*/ 131 h 160"/>
              <a:gd name="T84" fmla="*/ 43 w 155"/>
              <a:gd name="T85" fmla="*/ 111 h 160"/>
              <a:gd name="T86" fmla="*/ 115 w 155"/>
              <a:gd name="T87" fmla="*/ 44 h 160"/>
              <a:gd name="T88" fmla="*/ 131 w 155"/>
              <a:gd name="T89" fmla="*/ 30 h 160"/>
              <a:gd name="T90" fmla="*/ 124 w 155"/>
              <a:gd name="T91" fmla="*/ 23 h 160"/>
              <a:gd name="T92" fmla="*/ 111 w 155"/>
              <a:gd name="T93" fmla="*/ 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5" h="160">
                <a:moveTo>
                  <a:pt x="78" y="36"/>
                </a:moveTo>
                <a:cubicBezTo>
                  <a:pt x="55" y="36"/>
                  <a:pt x="36" y="54"/>
                  <a:pt x="36" y="77"/>
                </a:cubicBezTo>
                <a:cubicBezTo>
                  <a:pt x="36" y="86"/>
                  <a:pt x="40" y="95"/>
                  <a:pt x="46" y="102"/>
                </a:cubicBezTo>
                <a:cubicBezTo>
                  <a:pt x="47" y="104"/>
                  <a:pt x="48" y="106"/>
                  <a:pt x="49" y="107"/>
                </a:cubicBezTo>
                <a:cubicBezTo>
                  <a:pt x="53" y="112"/>
                  <a:pt x="56" y="116"/>
                  <a:pt x="58" y="121"/>
                </a:cubicBezTo>
                <a:cubicBezTo>
                  <a:pt x="59" y="122"/>
                  <a:pt x="59" y="125"/>
                  <a:pt x="59" y="127"/>
                </a:cubicBezTo>
                <a:cubicBezTo>
                  <a:pt x="59" y="130"/>
                  <a:pt x="59" y="130"/>
                  <a:pt x="59" y="130"/>
                </a:cubicBezTo>
                <a:cubicBezTo>
                  <a:pt x="59" y="133"/>
                  <a:pt x="61" y="136"/>
                  <a:pt x="64" y="136"/>
                </a:cubicBezTo>
                <a:cubicBezTo>
                  <a:pt x="91" y="136"/>
                  <a:pt x="91" y="136"/>
                  <a:pt x="91" y="136"/>
                </a:cubicBezTo>
                <a:cubicBezTo>
                  <a:pt x="94" y="136"/>
                  <a:pt x="96" y="133"/>
                  <a:pt x="96" y="130"/>
                </a:cubicBezTo>
                <a:cubicBezTo>
                  <a:pt x="96" y="127"/>
                  <a:pt x="96" y="127"/>
                  <a:pt x="96" y="127"/>
                </a:cubicBezTo>
                <a:cubicBezTo>
                  <a:pt x="96" y="125"/>
                  <a:pt x="96" y="122"/>
                  <a:pt x="96" y="122"/>
                </a:cubicBezTo>
                <a:cubicBezTo>
                  <a:pt x="98" y="116"/>
                  <a:pt x="102" y="112"/>
                  <a:pt x="107" y="107"/>
                </a:cubicBezTo>
                <a:cubicBezTo>
                  <a:pt x="108" y="104"/>
                  <a:pt x="109" y="103"/>
                  <a:pt x="110" y="102"/>
                </a:cubicBezTo>
                <a:cubicBezTo>
                  <a:pt x="115" y="95"/>
                  <a:pt x="119" y="86"/>
                  <a:pt x="119" y="77"/>
                </a:cubicBezTo>
                <a:cubicBezTo>
                  <a:pt x="119" y="54"/>
                  <a:pt x="100" y="36"/>
                  <a:pt x="78" y="36"/>
                </a:cubicBezTo>
                <a:close/>
                <a:moveTo>
                  <a:pt x="102" y="96"/>
                </a:moveTo>
                <a:cubicBezTo>
                  <a:pt x="101" y="97"/>
                  <a:pt x="100" y="98"/>
                  <a:pt x="98" y="99"/>
                </a:cubicBezTo>
                <a:cubicBezTo>
                  <a:pt x="94" y="106"/>
                  <a:pt x="89" y="112"/>
                  <a:pt x="86" y="119"/>
                </a:cubicBezTo>
                <a:cubicBezTo>
                  <a:pt x="86" y="120"/>
                  <a:pt x="86" y="121"/>
                  <a:pt x="86" y="125"/>
                </a:cubicBezTo>
                <a:cubicBezTo>
                  <a:pt x="68" y="125"/>
                  <a:pt x="68" y="125"/>
                  <a:pt x="68" y="125"/>
                </a:cubicBezTo>
                <a:cubicBezTo>
                  <a:pt x="68" y="121"/>
                  <a:pt x="68" y="120"/>
                  <a:pt x="68" y="119"/>
                </a:cubicBezTo>
                <a:cubicBezTo>
                  <a:pt x="66" y="110"/>
                  <a:pt x="61" y="104"/>
                  <a:pt x="56" y="99"/>
                </a:cubicBezTo>
                <a:cubicBezTo>
                  <a:pt x="55" y="98"/>
                  <a:pt x="54" y="97"/>
                  <a:pt x="53" y="96"/>
                </a:cubicBezTo>
                <a:cubicBezTo>
                  <a:pt x="49" y="90"/>
                  <a:pt x="47" y="84"/>
                  <a:pt x="47" y="77"/>
                </a:cubicBezTo>
                <a:cubicBezTo>
                  <a:pt x="47" y="60"/>
                  <a:pt x="60" y="46"/>
                  <a:pt x="78" y="46"/>
                </a:cubicBezTo>
                <a:cubicBezTo>
                  <a:pt x="95" y="46"/>
                  <a:pt x="108" y="60"/>
                  <a:pt x="108" y="77"/>
                </a:cubicBezTo>
                <a:cubicBezTo>
                  <a:pt x="108" y="84"/>
                  <a:pt x="106" y="90"/>
                  <a:pt x="102" y="96"/>
                </a:cubicBezTo>
                <a:close/>
                <a:moveTo>
                  <a:pt x="91" y="136"/>
                </a:moveTo>
                <a:cubicBezTo>
                  <a:pt x="64" y="136"/>
                  <a:pt x="64" y="136"/>
                  <a:pt x="64" y="136"/>
                </a:cubicBezTo>
                <a:cubicBezTo>
                  <a:pt x="61" y="136"/>
                  <a:pt x="59" y="139"/>
                  <a:pt x="59" y="141"/>
                </a:cubicBezTo>
                <a:cubicBezTo>
                  <a:pt x="59" y="145"/>
                  <a:pt x="61" y="147"/>
                  <a:pt x="64" y="147"/>
                </a:cubicBezTo>
                <a:cubicBezTo>
                  <a:pt x="91" y="147"/>
                  <a:pt x="91" y="147"/>
                  <a:pt x="91" y="147"/>
                </a:cubicBezTo>
                <a:cubicBezTo>
                  <a:pt x="94" y="147"/>
                  <a:pt x="96" y="145"/>
                  <a:pt x="96" y="141"/>
                </a:cubicBezTo>
                <a:cubicBezTo>
                  <a:pt x="96" y="139"/>
                  <a:pt x="94" y="136"/>
                  <a:pt x="91" y="136"/>
                </a:cubicBezTo>
                <a:close/>
                <a:moveTo>
                  <a:pt x="84" y="149"/>
                </a:moveTo>
                <a:cubicBezTo>
                  <a:pt x="71" y="149"/>
                  <a:pt x="71" y="149"/>
                  <a:pt x="71" y="149"/>
                </a:cubicBezTo>
                <a:cubicBezTo>
                  <a:pt x="68" y="149"/>
                  <a:pt x="65" y="152"/>
                  <a:pt x="65" y="154"/>
                </a:cubicBezTo>
                <a:cubicBezTo>
                  <a:pt x="65" y="158"/>
                  <a:pt x="68" y="160"/>
                  <a:pt x="71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7" y="160"/>
                  <a:pt x="90" y="158"/>
                  <a:pt x="90" y="154"/>
                </a:cubicBezTo>
                <a:cubicBezTo>
                  <a:pt x="90" y="152"/>
                  <a:pt x="87" y="149"/>
                  <a:pt x="84" y="149"/>
                </a:cubicBezTo>
                <a:close/>
                <a:moveTo>
                  <a:pt x="149" y="73"/>
                </a:moveTo>
                <a:cubicBezTo>
                  <a:pt x="131" y="73"/>
                  <a:pt x="131" y="73"/>
                  <a:pt x="131" y="73"/>
                </a:cubicBezTo>
                <a:cubicBezTo>
                  <a:pt x="129" y="73"/>
                  <a:pt x="127" y="75"/>
                  <a:pt x="127" y="77"/>
                </a:cubicBezTo>
                <a:cubicBezTo>
                  <a:pt x="127" y="81"/>
                  <a:pt x="129" y="83"/>
                  <a:pt x="131" y="83"/>
                </a:cubicBezTo>
                <a:cubicBezTo>
                  <a:pt x="149" y="83"/>
                  <a:pt x="149" y="83"/>
                  <a:pt x="149" y="83"/>
                </a:cubicBezTo>
                <a:cubicBezTo>
                  <a:pt x="153" y="83"/>
                  <a:pt x="155" y="81"/>
                  <a:pt x="155" y="77"/>
                </a:cubicBezTo>
                <a:cubicBezTo>
                  <a:pt x="155" y="75"/>
                  <a:pt x="153" y="73"/>
                  <a:pt x="149" y="73"/>
                </a:cubicBezTo>
                <a:close/>
                <a:moveTo>
                  <a:pt x="28" y="77"/>
                </a:moveTo>
                <a:cubicBezTo>
                  <a:pt x="28" y="75"/>
                  <a:pt x="26" y="73"/>
                  <a:pt x="23" y="73"/>
                </a:cubicBezTo>
                <a:cubicBezTo>
                  <a:pt x="6" y="73"/>
                  <a:pt x="6" y="73"/>
                  <a:pt x="6" y="73"/>
                </a:cubicBezTo>
                <a:cubicBezTo>
                  <a:pt x="2" y="73"/>
                  <a:pt x="0" y="75"/>
                  <a:pt x="0" y="77"/>
                </a:cubicBezTo>
                <a:cubicBezTo>
                  <a:pt x="0" y="81"/>
                  <a:pt x="2" y="83"/>
                  <a:pt x="6" y="83"/>
                </a:cubicBezTo>
                <a:cubicBezTo>
                  <a:pt x="23" y="83"/>
                  <a:pt x="23" y="83"/>
                  <a:pt x="23" y="83"/>
                </a:cubicBezTo>
                <a:cubicBezTo>
                  <a:pt x="26" y="83"/>
                  <a:pt x="28" y="81"/>
                  <a:pt x="28" y="77"/>
                </a:cubicBezTo>
                <a:close/>
                <a:moveTo>
                  <a:pt x="78" y="29"/>
                </a:moveTo>
                <a:cubicBezTo>
                  <a:pt x="81" y="29"/>
                  <a:pt x="83" y="27"/>
                  <a:pt x="83" y="23"/>
                </a:cubicBezTo>
                <a:cubicBezTo>
                  <a:pt x="83" y="5"/>
                  <a:pt x="83" y="5"/>
                  <a:pt x="83" y="5"/>
                </a:cubicBezTo>
                <a:cubicBezTo>
                  <a:pt x="83" y="3"/>
                  <a:pt x="81" y="0"/>
                  <a:pt x="78" y="0"/>
                </a:cubicBezTo>
                <a:cubicBezTo>
                  <a:pt x="74" y="0"/>
                  <a:pt x="72" y="3"/>
                  <a:pt x="72" y="5"/>
                </a:cubicBezTo>
                <a:cubicBezTo>
                  <a:pt x="72" y="23"/>
                  <a:pt x="72" y="23"/>
                  <a:pt x="72" y="23"/>
                </a:cubicBezTo>
                <a:cubicBezTo>
                  <a:pt x="72" y="27"/>
                  <a:pt x="74" y="29"/>
                  <a:pt x="78" y="29"/>
                </a:cubicBezTo>
                <a:close/>
                <a:moveTo>
                  <a:pt x="131" y="124"/>
                </a:moveTo>
                <a:cubicBezTo>
                  <a:pt x="118" y="111"/>
                  <a:pt x="118" y="111"/>
                  <a:pt x="118" y="111"/>
                </a:cubicBezTo>
                <a:cubicBezTo>
                  <a:pt x="117" y="109"/>
                  <a:pt x="114" y="109"/>
                  <a:pt x="111" y="111"/>
                </a:cubicBezTo>
                <a:cubicBezTo>
                  <a:pt x="110" y="114"/>
                  <a:pt x="110" y="116"/>
                  <a:pt x="111" y="118"/>
                </a:cubicBezTo>
                <a:cubicBezTo>
                  <a:pt x="124" y="131"/>
                  <a:pt x="124" y="131"/>
                  <a:pt x="124" y="131"/>
                </a:cubicBezTo>
                <a:cubicBezTo>
                  <a:pt x="125" y="133"/>
                  <a:pt x="127" y="133"/>
                  <a:pt x="128" y="133"/>
                </a:cubicBezTo>
                <a:cubicBezTo>
                  <a:pt x="129" y="133"/>
                  <a:pt x="130" y="133"/>
                  <a:pt x="131" y="131"/>
                </a:cubicBezTo>
                <a:cubicBezTo>
                  <a:pt x="134" y="129"/>
                  <a:pt x="134" y="125"/>
                  <a:pt x="131" y="124"/>
                </a:cubicBezTo>
                <a:close/>
                <a:moveTo>
                  <a:pt x="36" y="43"/>
                </a:moveTo>
                <a:cubicBezTo>
                  <a:pt x="37" y="43"/>
                  <a:pt x="38" y="44"/>
                  <a:pt x="39" y="44"/>
                </a:cubicBezTo>
                <a:cubicBezTo>
                  <a:pt x="41" y="44"/>
                  <a:pt x="42" y="43"/>
                  <a:pt x="43" y="43"/>
                </a:cubicBezTo>
                <a:cubicBezTo>
                  <a:pt x="45" y="41"/>
                  <a:pt x="45" y="37"/>
                  <a:pt x="43" y="35"/>
                </a:cubicBezTo>
                <a:cubicBezTo>
                  <a:pt x="30" y="23"/>
                  <a:pt x="30" y="23"/>
                  <a:pt x="30" y="23"/>
                </a:cubicBezTo>
                <a:cubicBezTo>
                  <a:pt x="29" y="21"/>
                  <a:pt x="25" y="21"/>
                  <a:pt x="23" y="23"/>
                </a:cubicBezTo>
                <a:cubicBezTo>
                  <a:pt x="20" y="25"/>
                  <a:pt x="20" y="28"/>
                  <a:pt x="23" y="30"/>
                </a:cubicBezTo>
                <a:lnTo>
                  <a:pt x="36" y="43"/>
                </a:lnTo>
                <a:close/>
                <a:moveTo>
                  <a:pt x="36" y="111"/>
                </a:moveTo>
                <a:cubicBezTo>
                  <a:pt x="23" y="124"/>
                  <a:pt x="23" y="124"/>
                  <a:pt x="23" y="124"/>
                </a:cubicBezTo>
                <a:cubicBezTo>
                  <a:pt x="20" y="125"/>
                  <a:pt x="20" y="129"/>
                  <a:pt x="23" y="131"/>
                </a:cubicBezTo>
                <a:cubicBezTo>
                  <a:pt x="24" y="133"/>
                  <a:pt x="25" y="133"/>
                  <a:pt x="26" y="133"/>
                </a:cubicBezTo>
                <a:cubicBezTo>
                  <a:pt x="27" y="133"/>
                  <a:pt x="29" y="133"/>
                  <a:pt x="30" y="131"/>
                </a:cubicBezTo>
                <a:cubicBezTo>
                  <a:pt x="43" y="118"/>
                  <a:pt x="43" y="118"/>
                  <a:pt x="43" y="118"/>
                </a:cubicBezTo>
                <a:cubicBezTo>
                  <a:pt x="45" y="116"/>
                  <a:pt x="45" y="114"/>
                  <a:pt x="43" y="111"/>
                </a:cubicBezTo>
                <a:cubicBezTo>
                  <a:pt x="41" y="109"/>
                  <a:pt x="37" y="109"/>
                  <a:pt x="36" y="111"/>
                </a:cubicBezTo>
                <a:close/>
                <a:moveTo>
                  <a:pt x="115" y="44"/>
                </a:moveTo>
                <a:cubicBezTo>
                  <a:pt x="116" y="44"/>
                  <a:pt x="118" y="43"/>
                  <a:pt x="118" y="43"/>
                </a:cubicBezTo>
                <a:cubicBezTo>
                  <a:pt x="131" y="30"/>
                  <a:pt x="131" y="30"/>
                  <a:pt x="131" y="30"/>
                </a:cubicBezTo>
                <a:cubicBezTo>
                  <a:pt x="134" y="28"/>
                  <a:pt x="134" y="25"/>
                  <a:pt x="131" y="23"/>
                </a:cubicBezTo>
                <a:cubicBezTo>
                  <a:pt x="129" y="21"/>
                  <a:pt x="127" y="21"/>
                  <a:pt x="124" y="23"/>
                </a:cubicBezTo>
                <a:cubicBezTo>
                  <a:pt x="111" y="35"/>
                  <a:pt x="111" y="35"/>
                  <a:pt x="111" y="35"/>
                </a:cubicBezTo>
                <a:cubicBezTo>
                  <a:pt x="110" y="37"/>
                  <a:pt x="110" y="41"/>
                  <a:pt x="111" y="43"/>
                </a:cubicBezTo>
                <a:cubicBezTo>
                  <a:pt x="112" y="43"/>
                  <a:pt x="114" y="44"/>
                  <a:pt x="115" y="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186">
            <a:extLst>
              <a:ext uri="{FF2B5EF4-FFF2-40B4-BE49-F238E27FC236}">
                <a16:creationId xmlns:a16="http://schemas.microsoft.com/office/drawing/2014/main" id="{2BFCA99C-5639-1F5E-7042-30F565E89248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5778500"/>
            <a:ext cx="255588" cy="255588"/>
          </a:xfrm>
          <a:custGeom>
            <a:avLst/>
            <a:gdLst>
              <a:gd name="T0" fmla="*/ 20 w 161"/>
              <a:gd name="T1" fmla="*/ 124 h 161"/>
              <a:gd name="T2" fmla="*/ 19 w 161"/>
              <a:gd name="T3" fmla="*/ 35 h 161"/>
              <a:gd name="T4" fmla="*/ 0 w 161"/>
              <a:gd name="T5" fmla="*/ 83 h 161"/>
              <a:gd name="T6" fmla="*/ 17 w 161"/>
              <a:gd name="T7" fmla="*/ 145 h 161"/>
              <a:gd name="T8" fmla="*/ 35 w 161"/>
              <a:gd name="T9" fmla="*/ 145 h 161"/>
              <a:gd name="T10" fmla="*/ 26 w 161"/>
              <a:gd name="T11" fmla="*/ 123 h 161"/>
              <a:gd name="T12" fmla="*/ 21 w 161"/>
              <a:gd name="T13" fmla="*/ 141 h 161"/>
              <a:gd name="T14" fmla="*/ 26 w 161"/>
              <a:gd name="T15" fmla="*/ 129 h 161"/>
              <a:gd name="T16" fmla="*/ 31 w 161"/>
              <a:gd name="T17" fmla="*/ 141 h 161"/>
              <a:gd name="T18" fmla="*/ 94 w 161"/>
              <a:gd name="T19" fmla="*/ 155 h 161"/>
              <a:gd name="T20" fmla="*/ 83 w 161"/>
              <a:gd name="T21" fmla="*/ 146 h 161"/>
              <a:gd name="T22" fmla="*/ 90 w 161"/>
              <a:gd name="T23" fmla="*/ 116 h 161"/>
              <a:gd name="T24" fmla="*/ 109 w 161"/>
              <a:gd name="T25" fmla="*/ 84 h 161"/>
              <a:gd name="T26" fmla="*/ 117 w 161"/>
              <a:gd name="T27" fmla="*/ 58 h 161"/>
              <a:gd name="T28" fmla="*/ 107 w 161"/>
              <a:gd name="T29" fmla="*/ 28 h 161"/>
              <a:gd name="T30" fmla="*/ 88 w 161"/>
              <a:gd name="T31" fmla="*/ 28 h 161"/>
              <a:gd name="T32" fmla="*/ 72 w 161"/>
              <a:gd name="T33" fmla="*/ 47 h 161"/>
              <a:gd name="T34" fmla="*/ 62 w 161"/>
              <a:gd name="T35" fmla="*/ 18 h 161"/>
              <a:gd name="T36" fmla="*/ 54 w 161"/>
              <a:gd name="T37" fmla="*/ 47 h 161"/>
              <a:gd name="T38" fmla="*/ 51 w 161"/>
              <a:gd name="T39" fmla="*/ 70 h 161"/>
              <a:gd name="T40" fmla="*/ 70 w 161"/>
              <a:gd name="T41" fmla="*/ 111 h 161"/>
              <a:gd name="T42" fmla="*/ 77 w 161"/>
              <a:gd name="T43" fmla="*/ 123 h 161"/>
              <a:gd name="T44" fmla="*/ 82 w 161"/>
              <a:gd name="T45" fmla="*/ 157 h 161"/>
              <a:gd name="T46" fmla="*/ 95 w 161"/>
              <a:gd name="T47" fmla="*/ 161 h 161"/>
              <a:gd name="T48" fmla="*/ 128 w 161"/>
              <a:gd name="T49" fmla="*/ 143 h 161"/>
              <a:gd name="T50" fmla="*/ 94 w 161"/>
              <a:gd name="T51" fmla="*/ 28 h 161"/>
              <a:gd name="T52" fmla="*/ 100 w 161"/>
              <a:gd name="T53" fmla="*/ 28 h 161"/>
              <a:gd name="T54" fmla="*/ 94 w 161"/>
              <a:gd name="T55" fmla="*/ 47 h 161"/>
              <a:gd name="T56" fmla="*/ 60 w 161"/>
              <a:gd name="T57" fmla="*/ 28 h 161"/>
              <a:gd name="T58" fmla="*/ 66 w 161"/>
              <a:gd name="T59" fmla="*/ 28 h 161"/>
              <a:gd name="T60" fmla="*/ 60 w 161"/>
              <a:gd name="T61" fmla="*/ 47 h 161"/>
              <a:gd name="T62" fmla="*/ 49 w 161"/>
              <a:gd name="T63" fmla="*/ 58 h 161"/>
              <a:gd name="T64" fmla="*/ 105 w 161"/>
              <a:gd name="T65" fmla="*/ 53 h 161"/>
              <a:gd name="T66" fmla="*/ 105 w 161"/>
              <a:gd name="T67" fmla="*/ 64 h 161"/>
              <a:gd name="T68" fmla="*/ 49 w 161"/>
              <a:gd name="T69" fmla="*/ 58 h 161"/>
              <a:gd name="T70" fmla="*/ 59 w 161"/>
              <a:gd name="T71" fmla="*/ 70 h 161"/>
              <a:gd name="T72" fmla="*/ 103 w 161"/>
              <a:gd name="T73" fmla="*/ 84 h 161"/>
              <a:gd name="T74" fmla="*/ 59 w 161"/>
              <a:gd name="T75" fmla="*/ 84 h 161"/>
              <a:gd name="T76" fmla="*/ 77 w 161"/>
              <a:gd name="T77" fmla="*/ 117 h 161"/>
              <a:gd name="T78" fmla="*/ 77 w 161"/>
              <a:gd name="T79" fmla="*/ 112 h 161"/>
              <a:gd name="T80" fmla="*/ 84 w 161"/>
              <a:gd name="T81" fmla="*/ 116 h 161"/>
              <a:gd name="T82" fmla="*/ 81 w 161"/>
              <a:gd name="T83" fmla="*/ 117 h 161"/>
              <a:gd name="T84" fmla="*/ 132 w 161"/>
              <a:gd name="T85" fmla="*/ 135 h 161"/>
              <a:gd name="T86" fmla="*/ 135 w 161"/>
              <a:gd name="T87" fmla="*/ 139 h 161"/>
              <a:gd name="T88" fmla="*/ 138 w 161"/>
              <a:gd name="T89" fmla="*/ 138 h 161"/>
              <a:gd name="T90" fmla="*/ 160 w 161"/>
              <a:gd name="T91" fmla="*/ 76 h 161"/>
              <a:gd name="T92" fmla="*/ 87 w 161"/>
              <a:gd name="T93" fmla="*/ 2 h 161"/>
              <a:gd name="T94" fmla="*/ 34 w 161"/>
              <a:gd name="T95" fmla="*/ 20 h 161"/>
              <a:gd name="T96" fmla="*/ 132 w 161"/>
              <a:gd name="T97" fmla="*/ 29 h 161"/>
              <a:gd name="T98" fmla="*/ 141 w 161"/>
              <a:gd name="T99" fmla="*/ 129 h 161"/>
              <a:gd name="T100" fmla="*/ 144 w 161"/>
              <a:gd name="T101" fmla="*/ 129 h 161"/>
              <a:gd name="T102" fmla="*/ 25 w 161"/>
              <a:gd name="T103" fmla="*/ 31 h 161"/>
              <a:gd name="T104" fmla="*/ 27 w 161"/>
              <a:gd name="T105" fmla="*/ 25 h 161"/>
              <a:gd name="T106" fmla="*/ 22 w 161"/>
              <a:gd name="T107" fmla="*/ 30 h 161"/>
              <a:gd name="T108" fmla="*/ 87 w 161"/>
              <a:gd name="T109" fmla="*/ 87 h 161"/>
              <a:gd name="T110" fmla="*/ 84 w 161"/>
              <a:gd name="T111" fmla="*/ 82 h 161"/>
              <a:gd name="T112" fmla="*/ 87 w 161"/>
              <a:gd name="T113" fmla="*/ 77 h 161"/>
              <a:gd name="T114" fmla="*/ 82 w 161"/>
              <a:gd name="T115" fmla="*/ 72 h 161"/>
              <a:gd name="T116" fmla="*/ 73 w 161"/>
              <a:gd name="T117" fmla="*/ 87 h 161"/>
              <a:gd name="T118" fmla="*/ 80 w 161"/>
              <a:gd name="T119" fmla="*/ 88 h 161"/>
              <a:gd name="T120" fmla="*/ 77 w 161"/>
              <a:gd name="T121" fmla="*/ 99 h 161"/>
              <a:gd name="T122" fmla="*/ 81 w 161"/>
              <a:gd name="T123" fmla="*/ 9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1" h="161">
                <a:moveTo>
                  <a:pt x="26" y="123"/>
                </a:moveTo>
                <a:cubicBezTo>
                  <a:pt x="24" y="123"/>
                  <a:pt x="21" y="123"/>
                  <a:pt x="20" y="124"/>
                </a:cubicBezTo>
                <a:cubicBezTo>
                  <a:pt x="2" y="99"/>
                  <a:pt x="2" y="64"/>
                  <a:pt x="20" y="39"/>
                </a:cubicBezTo>
                <a:cubicBezTo>
                  <a:pt x="21" y="37"/>
                  <a:pt x="20" y="35"/>
                  <a:pt x="19" y="35"/>
                </a:cubicBezTo>
                <a:cubicBezTo>
                  <a:pt x="18" y="34"/>
                  <a:pt x="16" y="34"/>
                  <a:pt x="16" y="35"/>
                </a:cubicBezTo>
                <a:cubicBezTo>
                  <a:pt x="5" y="49"/>
                  <a:pt x="0" y="65"/>
                  <a:pt x="0" y="83"/>
                </a:cubicBezTo>
                <a:cubicBezTo>
                  <a:pt x="1" y="99"/>
                  <a:pt x="6" y="115"/>
                  <a:pt x="16" y="128"/>
                </a:cubicBezTo>
                <a:cubicBezTo>
                  <a:pt x="12" y="133"/>
                  <a:pt x="12" y="141"/>
                  <a:pt x="17" y="145"/>
                </a:cubicBezTo>
                <a:cubicBezTo>
                  <a:pt x="19" y="148"/>
                  <a:pt x="23" y="150"/>
                  <a:pt x="26" y="150"/>
                </a:cubicBezTo>
                <a:cubicBezTo>
                  <a:pt x="29" y="150"/>
                  <a:pt x="32" y="148"/>
                  <a:pt x="35" y="145"/>
                </a:cubicBezTo>
                <a:cubicBezTo>
                  <a:pt x="41" y="140"/>
                  <a:pt x="41" y="131"/>
                  <a:pt x="35" y="127"/>
                </a:cubicBezTo>
                <a:cubicBezTo>
                  <a:pt x="32" y="124"/>
                  <a:pt x="30" y="123"/>
                  <a:pt x="26" y="123"/>
                </a:cubicBezTo>
                <a:close/>
                <a:moveTo>
                  <a:pt x="31" y="141"/>
                </a:moveTo>
                <a:cubicBezTo>
                  <a:pt x="27" y="144"/>
                  <a:pt x="24" y="144"/>
                  <a:pt x="21" y="141"/>
                </a:cubicBezTo>
                <a:cubicBezTo>
                  <a:pt x="18" y="138"/>
                  <a:pt x="18" y="134"/>
                  <a:pt x="21" y="131"/>
                </a:cubicBezTo>
                <a:cubicBezTo>
                  <a:pt x="23" y="129"/>
                  <a:pt x="24" y="129"/>
                  <a:pt x="26" y="129"/>
                </a:cubicBezTo>
                <a:cubicBezTo>
                  <a:pt x="27" y="129"/>
                  <a:pt x="30" y="129"/>
                  <a:pt x="31" y="131"/>
                </a:cubicBezTo>
                <a:cubicBezTo>
                  <a:pt x="33" y="134"/>
                  <a:pt x="33" y="138"/>
                  <a:pt x="31" y="141"/>
                </a:cubicBezTo>
                <a:close/>
                <a:moveTo>
                  <a:pt x="123" y="141"/>
                </a:moveTo>
                <a:cubicBezTo>
                  <a:pt x="115" y="149"/>
                  <a:pt x="105" y="152"/>
                  <a:pt x="94" y="155"/>
                </a:cubicBezTo>
                <a:cubicBezTo>
                  <a:pt x="92" y="155"/>
                  <a:pt x="88" y="155"/>
                  <a:pt x="87" y="152"/>
                </a:cubicBezTo>
                <a:cubicBezTo>
                  <a:pt x="84" y="151"/>
                  <a:pt x="83" y="149"/>
                  <a:pt x="83" y="146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7" y="123"/>
                  <a:pt x="90" y="120"/>
                  <a:pt x="90" y="116"/>
                </a:cubicBezTo>
                <a:cubicBezTo>
                  <a:pt x="90" y="111"/>
                  <a:pt x="90" y="111"/>
                  <a:pt x="90" y="111"/>
                </a:cubicBezTo>
                <a:cubicBezTo>
                  <a:pt x="101" y="107"/>
                  <a:pt x="109" y="97"/>
                  <a:pt x="109" y="84"/>
                </a:cubicBezTo>
                <a:cubicBezTo>
                  <a:pt x="109" y="70"/>
                  <a:pt x="109" y="70"/>
                  <a:pt x="109" y="70"/>
                </a:cubicBezTo>
                <a:cubicBezTo>
                  <a:pt x="114" y="69"/>
                  <a:pt x="117" y="64"/>
                  <a:pt x="117" y="58"/>
                </a:cubicBezTo>
                <a:cubicBezTo>
                  <a:pt x="117" y="52"/>
                  <a:pt x="112" y="47"/>
                  <a:pt x="107" y="47"/>
                </a:cubicBezTo>
                <a:cubicBezTo>
                  <a:pt x="107" y="28"/>
                  <a:pt x="107" y="28"/>
                  <a:pt x="107" y="28"/>
                </a:cubicBezTo>
                <a:cubicBezTo>
                  <a:pt x="107" y="22"/>
                  <a:pt x="103" y="18"/>
                  <a:pt x="98" y="18"/>
                </a:cubicBezTo>
                <a:cubicBezTo>
                  <a:pt x="93" y="18"/>
                  <a:pt x="88" y="22"/>
                  <a:pt x="88" y="28"/>
                </a:cubicBezTo>
                <a:cubicBezTo>
                  <a:pt x="88" y="47"/>
                  <a:pt x="88" y="47"/>
                  <a:pt x="88" y="47"/>
                </a:cubicBezTo>
                <a:cubicBezTo>
                  <a:pt x="72" y="47"/>
                  <a:pt x="72" y="47"/>
                  <a:pt x="72" y="47"/>
                </a:cubicBezTo>
                <a:cubicBezTo>
                  <a:pt x="72" y="28"/>
                  <a:pt x="72" y="28"/>
                  <a:pt x="72" y="28"/>
                </a:cubicBezTo>
                <a:cubicBezTo>
                  <a:pt x="72" y="22"/>
                  <a:pt x="68" y="18"/>
                  <a:pt x="62" y="18"/>
                </a:cubicBezTo>
                <a:cubicBezTo>
                  <a:pt x="58" y="18"/>
                  <a:pt x="54" y="22"/>
                  <a:pt x="54" y="28"/>
                </a:cubicBezTo>
                <a:cubicBezTo>
                  <a:pt x="54" y="47"/>
                  <a:pt x="54" y="47"/>
                  <a:pt x="54" y="47"/>
                </a:cubicBezTo>
                <a:cubicBezTo>
                  <a:pt x="48" y="47"/>
                  <a:pt x="43" y="52"/>
                  <a:pt x="43" y="58"/>
                </a:cubicBezTo>
                <a:cubicBezTo>
                  <a:pt x="43" y="64"/>
                  <a:pt x="47" y="69"/>
                  <a:pt x="51" y="70"/>
                </a:cubicBezTo>
                <a:cubicBezTo>
                  <a:pt x="51" y="84"/>
                  <a:pt x="51" y="84"/>
                  <a:pt x="51" y="84"/>
                </a:cubicBezTo>
                <a:cubicBezTo>
                  <a:pt x="51" y="97"/>
                  <a:pt x="60" y="107"/>
                  <a:pt x="70" y="111"/>
                </a:cubicBezTo>
                <a:cubicBezTo>
                  <a:pt x="70" y="116"/>
                  <a:pt x="70" y="116"/>
                  <a:pt x="70" y="116"/>
                </a:cubicBezTo>
                <a:cubicBezTo>
                  <a:pt x="70" y="120"/>
                  <a:pt x="73" y="123"/>
                  <a:pt x="77" y="123"/>
                </a:cubicBezTo>
                <a:cubicBezTo>
                  <a:pt x="77" y="146"/>
                  <a:pt x="77" y="146"/>
                  <a:pt x="77" y="146"/>
                </a:cubicBezTo>
                <a:cubicBezTo>
                  <a:pt x="77" y="150"/>
                  <a:pt x="79" y="155"/>
                  <a:pt x="82" y="157"/>
                </a:cubicBezTo>
                <a:cubicBezTo>
                  <a:pt x="86" y="159"/>
                  <a:pt x="88" y="161"/>
                  <a:pt x="92" y="161"/>
                </a:cubicBezTo>
                <a:cubicBezTo>
                  <a:pt x="95" y="161"/>
                  <a:pt x="95" y="161"/>
                  <a:pt x="95" y="161"/>
                </a:cubicBezTo>
                <a:cubicBezTo>
                  <a:pt x="106" y="158"/>
                  <a:pt x="117" y="153"/>
                  <a:pt x="127" y="146"/>
                </a:cubicBezTo>
                <a:cubicBezTo>
                  <a:pt x="129" y="146"/>
                  <a:pt x="129" y="144"/>
                  <a:pt x="128" y="143"/>
                </a:cubicBezTo>
                <a:cubicBezTo>
                  <a:pt x="127" y="141"/>
                  <a:pt x="126" y="140"/>
                  <a:pt x="123" y="141"/>
                </a:cubicBezTo>
                <a:close/>
                <a:moveTo>
                  <a:pt x="94" y="28"/>
                </a:moveTo>
                <a:cubicBezTo>
                  <a:pt x="94" y="25"/>
                  <a:pt x="95" y="24"/>
                  <a:pt x="98" y="24"/>
                </a:cubicBezTo>
                <a:cubicBezTo>
                  <a:pt x="99" y="24"/>
                  <a:pt x="100" y="25"/>
                  <a:pt x="100" y="28"/>
                </a:cubicBezTo>
                <a:cubicBezTo>
                  <a:pt x="100" y="47"/>
                  <a:pt x="100" y="47"/>
                  <a:pt x="100" y="47"/>
                </a:cubicBezTo>
                <a:cubicBezTo>
                  <a:pt x="94" y="47"/>
                  <a:pt x="94" y="47"/>
                  <a:pt x="94" y="47"/>
                </a:cubicBezTo>
                <a:lnTo>
                  <a:pt x="94" y="28"/>
                </a:lnTo>
                <a:close/>
                <a:moveTo>
                  <a:pt x="60" y="28"/>
                </a:moveTo>
                <a:cubicBezTo>
                  <a:pt x="60" y="25"/>
                  <a:pt x="61" y="24"/>
                  <a:pt x="62" y="24"/>
                </a:cubicBezTo>
                <a:cubicBezTo>
                  <a:pt x="65" y="24"/>
                  <a:pt x="66" y="25"/>
                  <a:pt x="66" y="28"/>
                </a:cubicBezTo>
                <a:cubicBezTo>
                  <a:pt x="66" y="47"/>
                  <a:pt x="66" y="47"/>
                  <a:pt x="66" y="47"/>
                </a:cubicBezTo>
                <a:cubicBezTo>
                  <a:pt x="60" y="47"/>
                  <a:pt x="60" y="47"/>
                  <a:pt x="60" y="47"/>
                </a:cubicBezTo>
                <a:lnTo>
                  <a:pt x="60" y="28"/>
                </a:lnTo>
                <a:close/>
                <a:moveTo>
                  <a:pt x="49" y="58"/>
                </a:moveTo>
                <a:cubicBezTo>
                  <a:pt x="49" y="55"/>
                  <a:pt x="51" y="53"/>
                  <a:pt x="55" y="53"/>
                </a:cubicBezTo>
                <a:cubicBezTo>
                  <a:pt x="105" y="53"/>
                  <a:pt x="105" y="53"/>
                  <a:pt x="105" y="53"/>
                </a:cubicBezTo>
                <a:cubicBezTo>
                  <a:pt x="109" y="53"/>
                  <a:pt x="111" y="55"/>
                  <a:pt x="111" y="58"/>
                </a:cubicBezTo>
                <a:cubicBezTo>
                  <a:pt x="111" y="61"/>
                  <a:pt x="109" y="64"/>
                  <a:pt x="105" y="64"/>
                </a:cubicBezTo>
                <a:cubicBezTo>
                  <a:pt x="55" y="64"/>
                  <a:pt x="55" y="64"/>
                  <a:pt x="55" y="64"/>
                </a:cubicBezTo>
                <a:cubicBezTo>
                  <a:pt x="51" y="64"/>
                  <a:pt x="49" y="61"/>
                  <a:pt x="49" y="58"/>
                </a:cubicBezTo>
                <a:close/>
                <a:moveTo>
                  <a:pt x="59" y="84"/>
                </a:moveTo>
                <a:cubicBezTo>
                  <a:pt x="59" y="70"/>
                  <a:pt x="59" y="70"/>
                  <a:pt x="59" y="70"/>
                </a:cubicBezTo>
                <a:cubicBezTo>
                  <a:pt x="103" y="70"/>
                  <a:pt x="103" y="70"/>
                  <a:pt x="103" y="70"/>
                </a:cubicBezTo>
                <a:cubicBezTo>
                  <a:pt x="103" y="84"/>
                  <a:pt x="103" y="84"/>
                  <a:pt x="103" y="84"/>
                </a:cubicBezTo>
                <a:cubicBezTo>
                  <a:pt x="103" y="97"/>
                  <a:pt x="93" y="106"/>
                  <a:pt x="81" y="106"/>
                </a:cubicBezTo>
                <a:cubicBezTo>
                  <a:pt x="68" y="106"/>
                  <a:pt x="59" y="97"/>
                  <a:pt x="59" y="84"/>
                </a:cubicBezTo>
                <a:close/>
                <a:moveTo>
                  <a:pt x="81" y="117"/>
                </a:moveTo>
                <a:cubicBezTo>
                  <a:pt x="77" y="117"/>
                  <a:pt x="77" y="117"/>
                  <a:pt x="77" y="117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7" y="112"/>
                  <a:pt x="77" y="112"/>
                  <a:pt x="77" y="112"/>
                </a:cubicBezTo>
                <a:cubicBezTo>
                  <a:pt x="84" y="112"/>
                  <a:pt x="84" y="112"/>
                  <a:pt x="84" y="112"/>
                </a:cubicBezTo>
                <a:cubicBezTo>
                  <a:pt x="84" y="116"/>
                  <a:pt x="84" y="116"/>
                  <a:pt x="84" y="116"/>
                </a:cubicBezTo>
                <a:cubicBezTo>
                  <a:pt x="84" y="116"/>
                  <a:pt x="84" y="117"/>
                  <a:pt x="83" y="117"/>
                </a:cubicBezTo>
                <a:lnTo>
                  <a:pt x="81" y="117"/>
                </a:lnTo>
                <a:close/>
                <a:moveTo>
                  <a:pt x="136" y="135"/>
                </a:moveTo>
                <a:cubicBezTo>
                  <a:pt x="135" y="134"/>
                  <a:pt x="134" y="134"/>
                  <a:pt x="132" y="135"/>
                </a:cubicBezTo>
                <a:cubicBezTo>
                  <a:pt x="131" y="136"/>
                  <a:pt x="131" y="138"/>
                  <a:pt x="132" y="139"/>
                </a:cubicBezTo>
                <a:cubicBezTo>
                  <a:pt x="132" y="139"/>
                  <a:pt x="134" y="139"/>
                  <a:pt x="135" y="139"/>
                </a:cubicBezTo>
                <a:cubicBezTo>
                  <a:pt x="135" y="139"/>
                  <a:pt x="136" y="139"/>
                  <a:pt x="136" y="138"/>
                </a:cubicBezTo>
                <a:cubicBezTo>
                  <a:pt x="138" y="138"/>
                  <a:pt x="138" y="138"/>
                  <a:pt x="138" y="138"/>
                </a:cubicBezTo>
                <a:cubicBezTo>
                  <a:pt x="139" y="137"/>
                  <a:pt x="138" y="136"/>
                  <a:pt x="136" y="135"/>
                </a:cubicBezTo>
                <a:close/>
                <a:moveTo>
                  <a:pt x="160" y="76"/>
                </a:moveTo>
                <a:cubicBezTo>
                  <a:pt x="159" y="57"/>
                  <a:pt x="150" y="38"/>
                  <a:pt x="136" y="25"/>
                </a:cubicBezTo>
                <a:cubicBezTo>
                  <a:pt x="123" y="12"/>
                  <a:pt x="106" y="3"/>
                  <a:pt x="87" y="2"/>
                </a:cubicBezTo>
                <a:cubicBezTo>
                  <a:pt x="67" y="0"/>
                  <a:pt x="49" y="6"/>
                  <a:pt x="34" y="17"/>
                </a:cubicBezTo>
                <a:cubicBezTo>
                  <a:pt x="33" y="17"/>
                  <a:pt x="33" y="19"/>
                  <a:pt x="34" y="20"/>
                </a:cubicBezTo>
                <a:cubicBezTo>
                  <a:pt x="34" y="21"/>
                  <a:pt x="36" y="23"/>
                  <a:pt x="37" y="21"/>
                </a:cubicBezTo>
                <a:cubicBezTo>
                  <a:pt x="66" y="1"/>
                  <a:pt x="107" y="4"/>
                  <a:pt x="132" y="29"/>
                </a:cubicBezTo>
                <a:cubicBezTo>
                  <a:pt x="158" y="55"/>
                  <a:pt x="161" y="95"/>
                  <a:pt x="140" y="126"/>
                </a:cubicBezTo>
                <a:cubicBezTo>
                  <a:pt x="138" y="127"/>
                  <a:pt x="138" y="128"/>
                  <a:pt x="141" y="129"/>
                </a:cubicBezTo>
                <a:cubicBezTo>
                  <a:pt x="141" y="131"/>
                  <a:pt x="142" y="131"/>
                  <a:pt x="142" y="131"/>
                </a:cubicBezTo>
                <a:cubicBezTo>
                  <a:pt x="143" y="131"/>
                  <a:pt x="144" y="129"/>
                  <a:pt x="144" y="129"/>
                </a:cubicBezTo>
                <a:cubicBezTo>
                  <a:pt x="155" y="114"/>
                  <a:pt x="161" y="94"/>
                  <a:pt x="160" y="76"/>
                </a:cubicBezTo>
                <a:close/>
                <a:moveTo>
                  <a:pt x="25" y="31"/>
                </a:moveTo>
                <a:cubicBezTo>
                  <a:pt x="26" y="31"/>
                  <a:pt x="27" y="30"/>
                  <a:pt x="27" y="30"/>
                </a:cubicBezTo>
                <a:cubicBezTo>
                  <a:pt x="29" y="29"/>
                  <a:pt x="29" y="27"/>
                  <a:pt x="27" y="25"/>
                </a:cubicBezTo>
                <a:cubicBezTo>
                  <a:pt x="26" y="24"/>
                  <a:pt x="23" y="24"/>
                  <a:pt x="22" y="25"/>
                </a:cubicBezTo>
                <a:cubicBezTo>
                  <a:pt x="21" y="27"/>
                  <a:pt x="21" y="29"/>
                  <a:pt x="22" y="30"/>
                </a:cubicBezTo>
                <a:cubicBezTo>
                  <a:pt x="23" y="30"/>
                  <a:pt x="25" y="31"/>
                  <a:pt x="25" y="31"/>
                </a:cubicBezTo>
                <a:close/>
                <a:moveTo>
                  <a:pt x="87" y="87"/>
                </a:moveTo>
                <a:cubicBezTo>
                  <a:pt x="88" y="86"/>
                  <a:pt x="88" y="84"/>
                  <a:pt x="87" y="83"/>
                </a:cubicBezTo>
                <a:cubicBezTo>
                  <a:pt x="87" y="82"/>
                  <a:pt x="86" y="82"/>
                  <a:pt x="84" y="82"/>
                </a:cubicBezTo>
                <a:cubicBezTo>
                  <a:pt x="82" y="82"/>
                  <a:pt x="82" y="82"/>
                  <a:pt x="82" y="82"/>
                </a:cubicBezTo>
                <a:cubicBezTo>
                  <a:pt x="87" y="77"/>
                  <a:pt x="87" y="77"/>
                  <a:pt x="87" y="77"/>
                </a:cubicBezTo>
                <a:cubicBezTo>
                  <a:pt x="88" y="76"/>
                  <a:pt x="87" y="73"/>
                  <a:pt x="86" y="72"/>
                </a:cubicBezTo>
                <a:cubicBezTo>
                  <a:pt x="84" y="71"/>
                  <a:pt x="83" y="71"/>
                  <a:pt x="82" y="72"/>
                </a:cubicBezTo>
                <a:cubicBezTo>
                  <a:pt x="73" y="83"/>
                  <a:pt x="73" y="83"/>
                  <a:pt x="73" y="83"/>
                </a:cubicBezTo>
                <a:cubicBezTo>
                  <a:pt x="72" y="84"/>
                  <a:pt x="72" y="86"/>
                  <a:pt x="73" y="87"/>
                </a:cubicBezTo>
                <a:cubicBezTo>
                  <a:pt x="73" y="88"/>
                  <a:pt x="75" y="88"/>
                  <a:pt x="76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76" y="95"/>
                  <a:pt x="76" y="95"/>
                  <a:pt x="76" y="95"/>
                </a:cubicBezTo>
                <a:cubicBezTo>
                  <a:pt x="75" y="97"/>
                  <a:pt x="75" y="99"/>
                  <a:pt x="77" y="99"/>
                </a:cubicBezTo>
                <a:cubicBezTo>
                  <a:pt x="77" y="99"/>
                  <a:pt x="77" y="100"/>
                  <a:pt x="78" y="100"/>
                </a:cubicBezTo>
                <a:cubicBezTo>
                  <a:pt x="80" y="100"/>
                  <a:pt x="81" y="99"/>
                  <a:pt x="81" y="98"/>
                </a:cubicBezTo>
                <a:cubicBezTo>
                  <a:pt x="87" y="87"/>
                  <a:pt x="87" y="87"/>
                  <a:pt x="87" y="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187">
            <a:extLst>
              <a:ext uri="{FF2B5EF4-FFF2-40B4-BE49-F238E27FC236}">
                <a16:creationId xmlns:a16="http://schemas.microsoft.com/office/drawing/2014/main" id="{A51FB6AB-BC1F-FD18-27A6-B1453366776D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5792788"/>
            <a:ext cx="254000" cy="228600"/>
          </a:xfrm>
          <a:custGeom>
            <a:avLst/>
            <a:gdLst>
              <a:gd name="T0" fmla="*/ 114 w 160"/>
              <a:gd name="T1" fmla="*/ 6 h 144"/>
              <a:gd name="T2" fmla="*/ 110 w 160"/>
              <a:gd name="T3" fmla="*/ 7 h 144"/>
              <a:gd name="T4" fmla="*/ 112 w 160"/>
              <a:gd name="T5" fmla="*/ 12 h 144"/>
              <a:gd name="T6" fmla="*/ 153 w 160"/>
              <a:gd name="T7" fmla="*/ 73 h 144"/>
              <a:gd name="T8" fmla="*/ 87 w 160"/>
              <a:gd name="T9" fmla="*/ 138 h 144"/>
              <a:gd name="T10" fmla="*/ 84 w 160"/>
              <a:gd name="T11" fmla="*/ 141 h 144"/>
              <a:gd name="T12" fmla="*/ 87 w 160"/>
              <a:gd name="T13" fmla="*/ 144 h 144"/>
              <a:gd name="T14" fmla="*/ 160 w 160"/>
              <a:gd name="T15" fmla="*/ 73 h 144"/>
              <a:gd name="T16" fmla="*/ 114 w 160"/>
              <a:gd name="T17" fmla="*/ 6 h 144"/>
              <a:gd name="T18" fmla="*/ 87 w 160"/>
              <a:gd name="T19" fmla="*/ 120 h 144"/>
              <a:gd name="T20" fmla="*/ 134 w 160"/>
              <a:gd name="T21" fmla="*/ 73 h 144"/>
              <a:gd name="T22" fmla="*/ 87 w 160"/>
              <a:gd name="T23" fmla="*/ 26 h 144"/>
              <a:gd name="T24" fmla="*/ 84 w 160"/>
              <a:gd name="T25" fmla="*/ 30 h 144"/>
              <a:gd name="T26" fmla="*/ 87 w 160"/>
              <a:gd name="T27" fmla="*/ 34 h 144"/>
              <a:gd name="T28" fmla="*/ 128 w 160"/>
              <a:gd name="T29" fmla="*/ 73 h 144"/>
              <a:gd name="T30" fmla="*/ 87 w 160"/>
              <a:gd name="T31" fmla="*/ 113 h 144"/>
              <a:gd name="T32" fmla="*/ 84 w 160"/>
              <a:gd name="T33" fmla="*/ 116 h 144"/>
              <a:gd name="T34" fmla="*/ 87 w 160"/>
              <a:gd name="T35" fmla="*/ 120 h 144"/>
              <a:gd name="T36" fmla="*/ 97 w 160"/>
              <a:gd name="T37" fmla="*/ 90 h 144"/>
              <a:gd name="T38" fmla="*/ 100 w 160"/>
              <a:gd name="T39" fmla="*/ 90 h 144"/>
              <a:gd name="T40" fmla="*/ 102 w 160"/>
              <a:gd name="T41" fmla="*/ 90 h 144"/>
              <a:gd name="T42" fmla="*/ 110 w 160"/>
              <a:gd name="T43" fmla="*/ 73 h 144"/>
              <a:gd name="T44" fmla="*/ 87 w 160"/>
              <a:gd name="T45" fmla="*/ 50 h 144"/>
              <a:gd name="T46" fmla="*/ 84 w 160"/>
              <a:gd name="T47" fmla="*/ 54 h 144"/>
              <a:gd name="T48" fmla="*/ 87 w 160"/>
              <a:gd name="T49" fmla="*/ 57 h 144"/>
              <a:gd name="T50" fmla="*/ 103 w 160"/>
              <a:gd name="T51" fmla="*/ 73 h 144"/>
              <a:gd name="T52" fmla="*/ 98 w 160"/>
              <a:gd name="T53" fmla="*/ 85 h 144"/>
              <a:gd name="T54" fmla="*/ 97 w 160"/>
              <a:gd name="T55" fmla="*/ 90 h 144"/>
              <a:gd name="T56" fmla="*/ 72 w 160"/>
              <a:gd name="T57" fmla="*/ 1 h 144"/>
              <a:gd name="T58" fmla="*/ 68 w 160"/>
              <a:gd name="T59" fmla="*/ 1 h 144"/>
              <a:gd name="T60" fmla="*/ 33 w 160"/>
              <a:gd name="T61" fmla="*/ 38 h 144"/>
              <a:gd name="T62" fmla="*/ 2 w 160"/>
              <a:gd name="T63" fmla="*/ 38 h 144"/>
              <a:gd name="T64" fmla="*/ 0 w 160"/>
              <a:gd name="T65" fmla="*/ 40 h 144"/>
              <a:gd name="T66" fmla="*/ 0 w 160"/>
              <a:gd name="T67" fmla="*/ 104 h 144"/>
              <a:gd name="T68" fmla="*/ 2 w 160"/>
              <a:gd name="T69" fmla="*/ 107 h 144"/>
              <a:gd name="T70" fmla="*/ 34 w 160"/>
              <a:gd name="T71" fmla="*/ 107 h 144"/>
              <a:gd name="T72" fmla="*/ 38 w 160"/>
              <a:gd name="T73" fmla="*/ 104 h 144"/>
              <a:gd name="T74" fmla="*/ 34 w 160"/>
              <a:gd name="T75" fmla="*/ 101 h 144"/>
              <a:gd name="T76" fmla="*/ 6 w 160"/>
              <a:gd name="T77" fmla="*/ 101 h 144"/>
              <a:gd name="T78" fmla="*/ 6 w 160"/>
              <a:gd name="T79" fmla="*/ 44 h 144"/>
              <a:gd name="T80" fmla="*/ 34 w 160"/>
              <a:gd name="T81" fmla="*/ 44 h 144"/>
              <a:gd name="T82" fmla="*/ 37 w 160"/>
              <a:gd name="T83" fmla="*/ 42 h 144"/>
              <a:gd name="T84" fmla="*/ 67 w 160"/>
              <a:gd name="T85" fmla="*/ 12 h 144"/>
              <a:gd name="T86" fmla="*/ 67 w 160"/>
              <a:gd name="T87" fmla="*/ 133 h 144"/>
              <a:gd name="T88" fmla="*/ 51 w 160"/>
              <a:gd name="T89" fmla="*/ 116 h 144"/>
              <a:gd name="T90" fmla="*/ 46 w 160"/>
              <a:gd name="T91" fmla="*/ 116 h 144"/>
              <a:gd name="T92" fmla="*/ 46 w 160"/>
              <a:gd name="T93" fmla="*/ 121 h 144"/>
              <a:gd name="T94" fmla="*/ 68 w 160"/>
              <a:gd name="T95" fmla="*/ 144 h 144"/>
              <a:gd name="T96" fmla="*/ 70 w 160"/>
              <a:gd name="T97" fmla="*/ 144 h 144"/>
              <a:gd name="T98" fmla="*/ 72 w 160"/>
              <a:gd name="T99" fmla="*/ 144 h 144"/>
              <a:gd name="T100" fmla="*/ 74 w 160"/>
              <a:gd name="T101" fmla="*/ 141 h 144"/>
              <a:gd name="T102" fmla="*/ 74 w 160"/>
              <a:gd name="T103" fmla="*/ 4 h 144"/>
              <a:gd name="T104" fmla="*/ 72 w 160"/>
              <a:gd name="T105" fmla="*/ 1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44">
                <a:moveTo>
                  <a:pt x="114" y="6"/>
                </a:moveTo>
                <a:cubicBezTo>
                  <a:pt x="113" y="5"/>
                  <a:pt x="110" y="6"/>
                  <a:pt x="110" y="7"/>
                </a:cubicBezTo>
                <a:cubicBezTo>
                  <a:pt x="109" y="10"/>
                  <a:pt x="110" y="11"/>
                  <a:pt x="112" y="12"/>
                </a:cubicBezTo>
                <a:cubicBezTo>
                  <a:pt x="136" y="22"/>
                  <a:pt x="153" y="46"/>
                  <a:pt x="153" y="73"/>
                </a:cubicBezTo>
                <a:cubicBezTo>
                  <a:pt x="153" y="109"/>
                  <a:pt x="123" y="138"/>
                  <a:pt x="87" y="138"/>
                </a:cubicBezTo>
                <a:cubicBezTo>
                  <a:pt x="85" y="138"/>
                  <a:pt x="84" y="139"/>
                  <a:pt x="84" y="141"/>
                </a:cubicBezTo>
                <a:cubicBezTo>
                  <a:pt x="84" y="142"/>
                  <a:pt x="85" y="144"/>
                  <a:pt x="87" y="144"/>
                </a:cubicBezTo>
                <a:cubicBezTo>
                  <a:pt x="126" y="144"/>
                  <a:pt x="160" y="112"/>
                  <a:pt x="160" y="73"/>
                </a:cubicBezTo>
                <a:cubicBezTo>
                  <a:pt x="160" y="44"/>
                  <a:pt x="142" y="17"/>
                  <a:pt x="114" y="6"/>
                </a:cubicBezTo>
                <a:close/>
                <a:moveTo>
                  <a:pt x="87" y="120"/>
                </a:moveTo>
                <a:cubicBezTo>
                  <a:pt x="113" y="120"/>
                  <a:pt x="134" y="98"/>
                  <a:pt x="134" y="73"/>
                </a:cubicBezTo>
                <a:cubicBezTo>
                  <a:pt x="134" y="48"/>
                  <a:pt x="113" y="26"/>
                  <a:pt x="87" y="26"/>
                </a:cubicBezTo>
                <a:cubicBezTo>
                  <a:pt x="85" y="26"/>
                  <a:pt x="84" y="28"/>
                  <a:pt x="84" y="30"/>
                </a:cubicBezTo>
                <a:cubicBezTo>
                  <a:pt x="84" y="32"/>
                  <a:pt x="85" y="34"/>
                  <a:pt x="87" y="34"/>
                </a:cubicBezTo>
                <a:cubicBezTo>
                  <a:pt x="109" y="34"/>
                  <a:pt x="128" y="52"/>
                  <a:pt x="128" y="73"/>
                </a:cubicBezTo>
                <a:cubicBezTo>
                  <a:pt x="128" y="95"/>
                  <a:pt x="109" y="113"/>
                  <a:pt x="87" y="113"/>
                </a:cubicBezTo>
                <a:cubicBezTo>
                  <a:pt x="85" y="113"/>
                  <a:pt x="84" y="114"/>
                  <a:pt x="84" y="116"/>
                </a:cubicBezTo>
                <a:cubicBezTo>
                  <a:pt x="84" y="117"/>
                  <a:pt x="85" y="120"/>
                  <a:pt x="87" y="120"/>
                </a:cubicBezTo>
                <a:close/>
                <a:moveTo>
                  <a:pt x="97" y="90"/>
                </a:moveTo>
                <a:cubicBezTo>
                  <a:pt x="98" y="90"/>
                  <a:pt x="100" y="90"/>
                  <a:pt x="100" y="90"/>
                </a:cubicBezTo>
                <a:cubicBezTo>
                  <a:pt x="101" y="90"/>
                  <a:pt x="102" y="90"/>
                  <a:pt x="102" y="90"/>
                </a:cubicBezTo>
                <a:cubicBezTo>
                  <a:pt x="107" y="85"/>
                  <a:pt x="110" y="79"/>
                  <a:pt x="110" y="73"/>
                </a:cubicBezTo>
                <a:cubicBezTo>
                  <a:pt x="110" y="60"/>
                  <a:pt x="100" y="50"/>
                  <a:pt x="87" y="50"/>
                </a:cubicBezTo>
                <a:cubicBezTo>
                  <a:pt x="85" y="50"/>
                  <a:pt x="84" y="51"/>
                  <a:pt x="84" y="54"/>
                </a:cubicBezTo>
                <a:cubicBezTo>
                  <a:pt x="84" y="55"/>
                  <a:pt x="85" y="57"/>
                  <a:pt x="87" y="57"/>
                </a:cubicBezTo>
                <a:cubicBezTo>
                  <a:pt x="96" y="57"/>
                  <a:pt x="103" y="65"/>
                  <a:pt x="103" y="73"/>
                </a:cubicBezTo>
                <a:cubicBezTo>
                  <a:pt x="103" y="78"/>
                  <a:pt x="101" y="81"/>
                  <a:pt x="98" y="85"/>
                </a:cubicBezTo>
                <a:cubicBezTo>
                  <a:pt x="96" y="86"/>
                  <a:pt x="96" y="87"/>
                  <a:pt x="97" y="90"/>
                </a:cubicBezTo>
                <a:close/>
                <a:moveTo>
                  <a:pt x="72" y="1"/>
                </a:moveTo>
                <a:cubicBezTo>
                  <a:pt x="70" y="0"/>
                  <a:pt x="69" y="0"/>
                  <a:pt x="68" y="1"/>
                </a:cubicBezTo>
                <a:cubicBezTo>
                  <a:pt x="33" y="38"/>
                  <a:pt x="33" y="38"/>
                  <a:pt x="33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1" y="38"/>
                  <a:pt x="0" y="39"/>
                  <a:pt x="0" y="40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6"/>
                  <a:pt x="1" y="107"/>
                  <a:pt x="2" y="107"/>
                </a:cubicBezTo>
                <a:cubicBezTo>
                  <a:pt x="34" y="107"/>
                  <a:pt x="34" y="107"/>
                  <a:pt x="34" y="107"/>
                </a:cubicBezTo>
                <a:cubicBezTo>
                  <a:pt x="37" y="107"/>
                  <a:pt x="38" y="106"/>
                  <a:pt x="38" y="104"/>
                </a:cubicBezTo>
                <a:cubicBezTo>
                  <a:pt x="38" y="103"/>
                  <a:pt x="37" y="101"/>
                  <a:pt x="34" y="101"/>
                </a:cubicBezTo>
                <a:cubicBezTo>
                  <a:pt x="6" y="101"/>
                  <a:pt x="6" y="101"/>
                  <a:pt x="6" y="101"/>
                </a:cubicBezTo>
                <a:cubicBezTo>
                  <a:pt x="6" y="44"/>
                  <a:pt x="6" y="44"/>
                  <a:pt x="6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6" y="44"/>
                  <a:pt x="36" y="44"/>
                  <a:pt x="37" y="42"/>
                </a:cubicBezTo>
                <a:cubicBezTo>
                  <a:pt x="67" y="12"/>
                  <a:pt x="67" y="12"/>
                  <a:pt x="67" y="12"/>
                </a:cubicBezTo>
                <a:cubicBezTo>
                  <a:pt x="67" y="133"/>
                  <a:pt x="67" y="133"/>
                  <a:pt x="67" y="133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50" y="115"/>
                  <a:pt x="48" y="115"/>
                  <a:pt x="46" y="116"/>
                </a:cubicBezTo>
                <a:cubicBezTo>
                  <a:pt x="45" y="117"/>
                  <a:pt x="45" y="120"/>
                  <a:pt x="46" y="121"/>
                </a:cubicBezTo>
                <a:cubicBezTo>
                  <a:pt x="68" y="144"/>
                  <a:pt x="68" y="144"/>
                  <a:pt x="68" y="144"/>
                </a:cubicBezTo>
                <a:cubicBezTo>
                  <a:pt x="69" y="144"/>
                  <a:pt x="70" y="144"/>
                  <a:pt x="70" y="14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73" y="144"/>
                  <a:pt x="74" y="142"/>
                  <a:pt x="74" y="141"/>
                </a:cubicBezTo>
                <a:cubicBezTo>
                  <a:pt x="74" y="4"/>
                  <a:pt x="74" y="4"/>
                  <a:pt x="74" y="4"/>
                </a:cubicBezTo>
                <a:cubicBezTo>
                  <a:pt x="74" y="3"/>
                  <a:pt x="73" y="1"/>
                  <a:pt x="72" y="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3911713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1DA083-C057-9E96-1CD8-64170DEEB3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89BD1579-369C-4FDD-BC63-72B5BF6D3D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204CFB05-8829-A3B4-5B55-C92F1E85327B}"/>
              </a:ext>
            </a:extLst>
          </p:cNvPr>
          <p:cNvSpPr>
            <a:spLocks noEditPoints="1"/>
          </p:cNvSpPr>
          <p:nvPr/>
        </p:nvSpPr>
        <p:spPr bwMode="auto">
          <a:xfrm>
            <a:off x="5695951" y="1374776"/>
            <a:ext cx="254000" cy="252413"/>
          </a:xfrm>
          <a:custGeom>
            <a:avLst/>
            <a:gdLst>
              <a:gd name="T0" fmla="*/ 92 w 160"/>
              <a:gd name="T1" fmla="*/ 106 h 159"/>
              <a:gd name="T2" fmla="*/ 106 w 160"/>
              <a:gd name="T3" fmla="*/ 98 h 159"/>
              <a:gd name="T4" fmla="*/ 79 w 160"/>
              <a:gd name="T5" fmla="*/ 26 h 159"/>
              <a:gd name="T6" fmla="*/ 54 w 160"/>
              <a:gd name="T7" fmla="*/ 87 h 159"/>
              <a:gd name="T8" fmla="*/ 49 w 160"/>
              <a:gd name="T9" fmla="*/ 109 h 159"/>
              <a:gd name="T10" fmla="*/ 26 w 160"/>
              <a:gd name="T11" fmla="*/ 115 h 159"/>
              <a:gd name="T12" fmla="*/ 16 w 160"/>
              <a:gd name="T13" fmla="*/ 82 h 159"/>
              <a:gd name="T14" fmla="*/ 6 w 160"/>
              <a:gd name="T15" fmla="*/ 119 h 159"/>
              <a:gd name="T16" fmla="*/ 66 w 160"/>
              <a:gd name="T17" fmla="*/ 154 h 159"/>
              <a:gd name="T18" fmla="*/ 130 w 160"/>
              <a:gd name="T19" fmla="*/ 139 h 159"/>
              <a:gd name="T20" fmla="*/ 106 w 160"/>
              <a:gd name="T21" fmla="*/ 92 h 159"/>
              <a:gd name="T22" fmla="*/ 108 w 160"/>
              <a:gd name="T23" fmla="*/ 86 h 159"/>
              <a:gd name="T24" fmla="*/ 106 w 160"/>
              <a:gd name="T25" fmla="*/ 73 h 159"/>
              <a:gd name="T26" fmla="*/ 54 w 160"/>
              <a:gd name="T27" fmla="*/ 81 h 159"/>
              <a:gd name="T28" fmla="*/ 54 w 160"/>
              <a:gd name="T29" fmla="*/ 81 h 159"/>
              <a:gd name="T30" fmla="*/ 54 w 160"/>
              <a:gd name="T31" fmla="*/ 67 h 159"/>
              <a:gd name="T32" fmla="*/ 79 w 160"/>
              <a:gd name="T33" fmla="*/ 31 h 159"/>
              <a:gd name="T34" fmla="*/ 106 w 160"/>
              <a:gd name="T35" fmla="*/ 67 h 159"/>
              <a:gd name="T36" fmla="*/ 83 w 160"/>
              <a:gd name="T37" fmla="*/ 56 h 159"/>
              <a:gd name="T38" fmla="*/ 56 w 160"/>
              <a:gd name="T39" fmla="*/ 64 h 159"/>
              <a:gd name="T40" fmla="*/ 79 w 160"/>
              <a:gd name="T41" fmla="*/ 61 h 159"/>
              <a:gd name="T42" fmla="*/ 97 w 160"/>
              <a:gd name="T43" fmla="*/ 92 h 159"/>
              <a:gd name="T44" fmla="*/ 93 w 160"/>
              <a:gd name="T45" fmla="*/ 98 h 159"/>
              <a:gd name="T46" fmla="*/ 87 w 160"/>
              <a:gd name="T47" fmla="*/ 106 h 159"/>
              <a:gd name="T48" fmla="*/ 79 w 160"/>
              <a:gd name="T49" fmla="*/ 107 h 159"/>
              <a:gd name="T50" fmla="*/ 28 w 160"/>
              <a:gd name="T51" fmla="*/ 101 h 159"/>
              <a:gd name="T52" fmla="*/ 16 w 160"/>
              <a:gd name="T53" fmla="*/ 89 h 159"/>
              <a:gd name="T54" fmla="*/ 44 w 160"/>
              <a:gd name="T55" fmla="*/ 151 h 159"/>
              <a:gd name="T56" fmla="*/ 9 w 160"/>
              <a:gd name="T57" fmla="*/ 98 h 159"/>
              <a:gd name="T58" fmla="*/ 22 w 160"/>
              <a:gd name="T59" fmla="*/ 118 h 159"/>
              <a:gd name="T60" fmla="*/ 51 w 160"/>
              <a:gd name="T61" fmla="*/ 137 h 159"/>
              <a:gd name="T62" fmla="*/ 67 w 160"/>
              <a:gd name="T63" fmla="*/ 146 h 159"/>
              <a:gd name="T64" fmla="*/ 71 w 160"/>
              <a:gd name="T65" fmla="*/ 142 h 159"/>
              <a:gd name="T66" fmla="*/ 59 w 160"/>
              <a:gd name="T67" fmla="*/ 123 h 159"/>
              <a:gd name="T68" fmla="*/ 38 w 160"/>
              <a:gd name="T69" fmla="*/ 128 h 159"/>
              <a:gd name="T70" fmla="*/ 68 w 160"/>
              <a:gd name="T71" fmla="*/ 111 h 159"/>
              <a:gd name="T72" fmla="*/ 108 w 160"/>
              <a:gd name="T73" fmla="*/ 113 h 159"/>
              <a:gd name="T74" fmla="*/ 69 w 160"/>
              <a:gd name="T75" fmla="*/ 134 h 159"/>
              <a:gd name="T76" fmla="*/ 108 w 160"/>
              <a:gd name="T77" fmla="*/ 8 h 159"/>
              <a:gd name="T78" fmla="*/ 123 w 160"/>
              <a:gd name="T79" fmla="*/ 35 h 159"/>
              <a:gd name="T80" fmla="*/ 151 w 160"/>
              <a:gd name="T81" fmla="*/ 35 h 159"/>
              <a:gd name="T82" fmla="*/ 151 w 160"/>
              <a:gd name="T83" fmla="*/ 0 h 159"/>
              <a:gd name="T84" fmla="*/ 143 w 160"/>
              <a:gd name="T85" fmla="*/ 30 h 159"/>
              <a:gd name="T86" fmla="*/ 115 w 160"/>
              <a:gd name="T87" fmla="*/ 30 h 159"/>
              <a:gd name="T88" fmla="*/ 115 w 160"/>
              <a:gd name="T89" fmla="*/ 5 h 159"/>
              <a:gd name="T90" fmla="*/ 154 w 160"/>
              <a:gd name="T91" fmla="*/ 28 h 159"/>
              <a:gd name="T92" fmla="*/ 149 w 160"/>
              <a:gd name="T93" fmla="*/ 10 h 159"/>
              <a:gd name="T94" fmla="*/ 118 w 160"/>
              <a:gd name="T95" fmla="*/ 26 h 159"/>
              <a:gd name="T96" fmla="*/ 118 w 160"/>
              <a:gd name="T97" fmla="*/ 20 h 159"/>
              <a:gd name="T98" fmla="*/ 149 w 160"/>
              <a:gd name="T99" fmla="*/ 26 h 159"/>
              <a:gd name="T100" fmla="*/ 144 w 160"/>
              <a:gd name="T101" fmla="*/ 26 h 159"/>
              <a:gd name="T102" fmla="*/ 14 w 160"/>
              <a:gd name="T103" fmla="*/ 63 h 159"/>
              <a:gd name="T104" fmla="*/ 100 w 160"/>
              <a:gd name="T105" fmla="*/ 10 h 159"/>
              <a:gd name="T106" fmla="*/ 4 w 160"/>
              <a:gd name="T107" fmla="*/ 54 h 159"/>
              <a:gd name="T108" fmla="*/ 24 w 160"/>
              <a:gd name="T109" fmla="*/ 64 h 159"/>
              <a:gd name="T110" fmla="*/ 143 w 160"/>
              <a:gd name="T111" fmla="*/ 57 h 159"/>
              <a:gd name="T112" fmla="*/ 135 w 160"/>
              <a:gd name="T113" fmla="*/ 123 h 159"/>
              <a:gd name="T114" fmla="*/ 155 w 160"/>
              <a:gd name="T115" fmla="*/ 61 h 159"/>
              <a:gd name="T116" fmla="*/ 133 w 160"/>
              <a:gd name="T117" fmla="*/ 6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59">
                <a:moveTo>
                  <a:pt x="124" y="121"/>
                </a:moveTo>
                <a:cubicBezTo>
                  <a:pt x="121" y="115"/>
                  <a:pt x="116" y="110"/>
                  <a:pt x="109" y="109"/>
                </a:cubicBezTo>
                <a:cubicBezTo>
                  <a:pt x="92" y="106"/>
                  <a:pt x="92" y="106"/>
                  <a:pt x="92" y="106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95" y="103"/>
                  <a:pt x="98" y="100"/>
                  <a:pt x="100" y="98"/>
                </a:cubicBezTo>
                <a:cubicBezTo>
                  <a:pt x="106" y="98"/>
                  <a:pt x="106" y="98"/>
                  <a:pt x="106" y="98"/>
                </a:cubicBezTo>
                <a:cubicBezTo>
                  <a:pt x="109" y="98"/>
                  <a:pt x="113" y="94"/>
                  <a:pt x="113" y="89"/>
                </a:cubicBezTo>
                <a:cubicBezTo>
                  <a:pt x="113" y="59"/>
                  <a:pt x="113" y="59"/>
                  <a:pt x="113" y="59"/>
                </a:cubicBezTo>
                <a:cubicBezTo>
                  <a:pt x="113" y="40"/>
                  <a:pt x="98" y="26"/>
                  <a:pt x="79" y="26"/>
                </a:cubicBezTo>
                <a:cubicBezTo>
                  <a:pt x="61" y="26"/>
                  <a:pt x="45" y="40"/>
                  <a:pt x="45" y="59"/>
                </a:cubicBezTo>
                <a:cubicBezTo>
                  <a:pt x="45" y="77"/>
                  <a:pt x="45" y="77"/>
                  <a:pt x="45" y="77"/>
                </a:cubicBezTo>
                <a:cubicBezTo>
                  <a:pt x="45" y="82"/>
                  <a:pt x="49" y="86"/>
                  <a:pt x="54" y="87"/>
                </a:cubicBezTo>
                <a:cubicBezTo>
                  <a:pt x="55" y="94"/>
                  <a:pt x="60" y="100"/>
                  <a:pt x="67" y="104"/>
                </a:cubicBezTo>
                <a:cubicBezTo>
                  <a:pt x="67" y="106"/>
                  <a:pt x="67" y="106"/>
                  <a:pt x="67" y="106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3" y="110"/>
                  <a:pt x="38" y="115"/>
                  <a:pt x="36" y="121"/>
                </a:cubicBezTo>
                <a:cubicBezTo>
                  <a:pt x="34" y="124"/>
                  <a:pt x="34" y="124"/>
                  <a:pt x="34" y="124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5" y="115"/>
                  <a:pt x="25" y="112"/>
                  <a:pt x="26" y="111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16" y="82"/>
                  <a:pt x="16" y="82"/>
                  <a:pt x="16" y="82"/>
                </a:cubicBezTo>
                <a:cubicBezTo>
                  <a:pt x="6" y="94"/>
                  <a:pt x="6" y="94"/>
                  <a:pt x="6" y="94"/>
                </a:cubicBezTo>
                <a:cubicBezTo>
                  <a:pt x="2" y="97"/>
                  <a:pt x="0" y="101"/>
                  <a:pt x="0" y="106"/>
                </a:cubicBezTo>
                <a:cubicBezTo>
                  <a:pt x="0" y="111"/>
                  <a:pt x="2" y="116"/>
                  <a:pt x="6" y="119"/>
                </a:cubicBezTo>
                <a:cubicBezTo>
                  <a:pt x="41" y="154"/>
                  <a:pt x="41" y="154"/>
                  <a:pt x="41" y="154"/>
                </a:cubicBezTo>
                <a:cubicBezTo>
                  <a:pt x="43" y="157"/>
                  <a:pt x="48" y="159"/>
                  <a:pt x="53" y="159"/>
                </a:cubicBezTo>
                <a:cubicBezTo>
                  <a:pt x="57" y="159"/>
                  <a:pt x="62" y="157"/>
                  <a:pt x="66" y="154"/>
                </a:cubicBezTo>
                <a:cubicBezTo>
                  <a:pt x="78" y="142"/>
                  <a:pt x="78" y="142"/>
                  <a:pt x="78" y="142"/>
                </a:cubicBezTo>
                <a:cubicBezTo>
                  <a:pt x="74" y="139"/>
                  <a:pt x="74" y="139"/>
                  <a:pt x="74" y="139"/>
                </a:cubicBezTo>
                <a:cubicBezTo>
                  <a:pt x="130" y="139"/>
                  <a:pt x="130" y="139"/>
                  <a:pt x="130" y="139"/>
                </a:cubicBezTo>
                <a:cubicBezTo>
                  <a:pt x="124" y="121"/>
                  <a:pt x="124" y="121"/>
                  <a:pt x="124" y="121"/>
                </a:cubicBezTo>
                <a:close/>
                <a:moveTo>
                  <a:pt x="108" y="89"/>
                </a:moveTo>
                <a:cubicBezTo>
                  <a:pt x="108" y="92"/>
                  <a:pt x="107" y="92"/>
                  <a:pt x="106" y="92"/>
                </a:cubicBezTo>
                <a:cubicBezTo>
                  <a:pt x="103" y="92"/>
                  <a:pt x="103" y="92"/>
                  <a:pt x="103" y="92"/>
                </a:cubicBezTo>
                <a:cubicBezTo>
                  <a:pt x="103" y="91"/>
                  <a:pt x="104" y="89"/>
                  <a:pt x="104" y="87"/>
                </a:cubicBezTo>
                <a:cubicBezTo>
                  <a:pt x="106" y="87"/>
                  <a:pt x="107" y="86"/>
                  <a:pt x="108" y="86"/>
                </a:cubicBezTo>
                <a:lnTo>
                  <a:pt x="108" y="89"/>
                </a:lnTo>
                <a:close/>
                <a:moveTo>
                  <a:pt x="106" y="81"/>
                </a:moveTo>
                <a:cubicBezTo>
                  <a:pt x="106" y="73"/>
                  <a:pt x="106" y="73"/>
                  <a:pt x="106" y="73"/>
                </a:cubicBezTo>
                <a:cubicBezTo>
                  <a:pt x="107" y="74"/>
                  <a:pt x="108" y="75"/>
                  <a:pt x="108" y="77"/>
                </a:cubicBezTo>
                <a:cubicBezTo>
                  <a:pt x="108" y="79"/>
                  <a:pt x="107" y="81"/>
                  <a:pt x="106" y="81"/>
                </a:cubicBezTo>
                <a:close/>
                <a:moveTo>
                  <a:pt x="54" y="81"/>
                </a:moveTo>
                <a:cubicBezTo>
                  <a:pt x="53" y="81"/>
                  <a:pt x="51" y="79"/>
                  <a:pt x="51" y="77"/>
                </a:cubicBezTo>
                <a:cubicBezTo>
                  <a:pt x="51" y="75"/>
                  <a:pt x="53" y="74"/>
                  <a:pt x="54" y="73"/>
                </a:cubicBezTo>
                <a:lnTo>
                  <a:pt x="54" y="81"/>
                </a:lnTo>
                <a:close/>
                <a:moveTo>
                  <a:pt x="56" y="64"/>
                </a:moveTo>
                <a:cubicBezTo>
                  <a:pt x="54" y="64"/>
                  <a:pt x="54" y="64"/>
                  <a:pt x="54" y="64"/>
                </a:cubicBezTo>
                <a:cubicBezTo>
                  <a:pt x="54" y="67"/>
                  <a:pt x="54" y="67"/>
                  <a:pt x="54" y="67"/>
                </a:cubicBezTo>
                <a:cubicBezTo>
                  <a:pt x="53" y="68"/>
                  <a:pt x="51" y="68"/>
                  <a:pt x="51" y="68"/>
                </a:cubicBezTo>
                <a:cubicBezTo>
                  <a:pt x="51" y="59"/>
                  <a:pt x="51" y="59"/>
                  <a:pt x="51" y="59"/>
                </a:cubicBezTo>
                <a:cubicBezTo>
                  <a:pt x="51" y="44"/>
                  <a:pt x="63" y="31"/>
                  <a:pt x="79" y="31"/>
                </a:cubicBezTo>
                <a:cubicBezTo>
                  <a:pt x="95" y="31"/>
                  <a:pt x="108" y="44"/>
                  <a:pt x="108" y="59"/>
                </a:cubicBezTo>
                <a:cubicBezTo>
                  <a:pt x="108" y="68"/>
                  <a:pt x="108" y="68"/>
                  <a:pt x="108" y="68"/>
                </a:cubicBezTo>
                <a:cubicBezTo>
                  <a:pt x="107" y="68"/>
                  <a:pt x="106" y="68"/>
                  <a:pt x="106" y="67"/>
                </a:cubicBezTo>
                <a:cubicBezTo>
                  <a:pt x="106" y="64"/>
                  <a:pt x="106" y="64"/>
                  <a:pt x="106" y="64"/>
                </a:cubicBezTo>
                <a:cubicBezTo>
                  <a:pt x="103" y="64"/>
                  <a:pt x="103" y="64"/>
                  <a:pt x="103" y="64"/>
                </a:cubicBezTo>
                <a:cubicBezTo>
                  <a:pt x="95" y="64"/>
                  <a:pt x="87" y="62"/>
                  <a:pt x="83" y="56"/>
                </a:cubicBezTo>
                <a:cubicBezTo>
                  <a:pt x="79" y="53"/>
                  <a:pt x="79" y="53"/>
                  <a:pt x="79" y="53"/>
                </a:cubicBezTo>
                <a:cubicBezTo>
                  <a:pt x="77" y="56"/>
                  <a:pt x="77" y="56"/>
                  <a:pt x="77" y="56"/>
                </a:cubicBezTo>
                <a:cubicBezTo>
                  <a:pt x="71" y="62"/>
                  <a:pt x="63" y="64"/>
                  <a:pt x="56" y="64"/>
                </a:cubicBezTo>
                <a:close/>
                <a:moveTo>
                  <a:pt x="59" y="82"/>
                </a:moveTo>
                <a:cubicBezTo>
                  <a:pt x="59" y="69"/>
                  <a:pt x="59" y="69"/>
                  <a:pt x="59" y="69"/>
                </a:cubicBezTo>
                <a:cubicBezTo>
                  <a:pt x="67" y="69"/>
                  <a:pt x="74" y="65"/>
                  <a:pt x="79" y="61"/>
                </a:cubicBezTo>
                <a:cubicBezTo>
                  <a:pt x="85" y="65"/>
                  <a:pt x="92" y="69"/>
                  <a:pt x="100" y="69"/>
                </a:cubicBezTo>
                <a:cubicBezTo>
                  <a:pt x="100" y="82"/>
                  <a:pt x="100" y="82"/>
                  <a:pt x="100" y="82"/>
                </a:cubicBezTo>
                <a:cubicBezTo>
                  <a:pt x="100" y="86"/>
                  <a:pt x="100" y="89"/>
                  <a:pt x="97" y="92"/>
                </a:cubicBezTo>
                <a:cubicBezTo>
                  <a:pt x="79" y="92"/>
                  <a:pt x="79" y="92"/>
                  <a:pt x="79" y="92"/>
                </a:cubicBezTo>
                <a:cubicBezTo>
                  <a:pt x="79" y="98"/>
                  <a:pt x="79" y="98"/>
                  <a:pt x="79" y="98"/>
                </a:cubicBezTo>
                <a:cubicBezTo>
                  <a:pt x="93" y="98"/>
                  <a:pt x="93" y="98"/>
                  <a:pt x="93" y="98"/>
                </a:cubicBezTo>
                <a:cubicBezTo>
                  <a:pt x="90" y="100"/>
                  <a:pt x="85" y="103"/>
                  <a:pt x="79" y="103"/>
                </a:cubicBezTo>
                <a:cubicBezTo>
                  <a:pt x="68" y="103"/>
                  <a:pt x="59" y="93"/>
                  <a:pt x="59" y="82"/>
                </a:cubicBezTo>
                <a:close/>
                <a:moveTo>
                  <a:pt x="87" y="106"/>
                </a:moveTo>
                <a:cubicBezTo>
                  <a:pt x="79" y="115"/>
                  <a:pt x="79" y="115"/>
                  <a:pt x="79" y="115"/>
                </a:cubicBezTo>
                <a:cubicBezTo>
                  <a:pt x="72" y="106"/>
                  <a:pt x="72" y="106"/>
                  <a:pt x="72" y="106"/>
                </a:cubicBezTo>
                <a:cubicBezTo>
                  <a:pt x="74" y="107"/>
                  <a:pt x="77" y="107"/>
                  <a:pt x="79" y="107"/>
                </a:cubicBezTo>
                <a:cubicBezTo>
                  <a:pt x="83" y="107"/>
                  <a:pt x="85" y="107"/>
                  <a:pt x="87" y="106"/>
                </a:cubicBezTo>
                <a:close/>
                <a:moveTo>
                  <a:pt x="16" y="89"/>
                </a:moveTo>
                <a:cubicBezTo>
                  <a:pt x="28" y="101"/>
                  <a:pt x="28" y="101"/>
                  <a:pt x="28" y="101"/>
                </a:cubicBezTo>
                <a:cubicBezTo>
                  <a:pt x="26" y="104"/>
                  <a:pt x="26" y="104"/>
                  <a:pt x="26" y="104"/>
                </a:cubicBezTo>
                <a:cubicBezTo>
                  <a:pt x="14" y="92"/>
                  <a:pt x="14" y="92"/>
                  <a:pt x="14" y="92"/>
                </a:cubicBezTo>
                <a:lnTo>
                  <a:pt x="16" y="89"/>
                </a:lnTo>
                <a:close/>
                <a:moveTo>
                  <a:pt x="62" y="151"/>
                </a:moveTo>
                <a:cubicBezTo>
                  <a:pt x="60" y="153"/>
                  <a:pt x="56" y="154"/>
                  <a:pt x="53" y="154"/>
                </a:cubicBezTo>
                <a:cubicBezTo>
                  <a:pt x="49" y="154"/>
                  <a:pt x="47" y="153"/>
                  <a:pt x="44" y="151"/>
                </a:cubicBezTo>
                <a:cubicBezTo>
                  <a:pt x="9" y="116"/>
                  <a:pt x="9" y="116"/>
                  <a:pt x="9" y="116"/>
                </a:cubicBezTo>
                <a:cubicBezTo>
                  <a:pt x="7" y="113"/>
                  <a:pt x="6" y="110"/>
                  <a:pt x="6" y="106"/>
                </a:cubicBezTo>
                <a:cubicBezTo>
                  <a:pt x="6" y="103"/>
                  <a:pt x="7" y="100"/>
                  <a:pt x="9" y="98"/>
                </a:cubicBezTo>
                <a:cubicBezTo>
                  <a:pt x="10" y="95"/>
                  <a:pt x="10" y="95"/>
                  <a:pt x="10" y="95"/>
                </a:cubicBezTo>
                <a:cubicBezTo>
                  <a:pt x="22" y="107"/>
                  <a:pt x="22" y="107"/>
                  <a:pt x="22" y="107"/>
                </a:cubicBezTo>
                <a:cubicBezTo>
                  <a:pt x="19" y="111"/>
                  <a:pt x="19" y="116"/>
                  <a:pt x="22" y="118"/>
                </a:cubicBezTo>
                <a:cubicBezTo>
                  <a:pt x="41" y="137"/>
                  <a:pt x="41" y="137"/>
                  <a:pt x="41" y="137"/>
                </a:cubicBezTo>
                <a:cubicBezTo>
                  <a:pt x="42" y="139"/>
                  <a:pt x="44" y="140"/>
                  <a:pt x="45" y="140"/>
                </a:cubicBezTo>
                <a:cubicBezTo>
                  <a:pt x="48" y="140"/>
                  <a:pt x="50" y="139"/>
                  <a:pt x="51" y="137"/>
                </a:cubicBezTo>
                <a:cubicBezTo>
                  <a:pt x="63" y="149"/>
                  <a:pt x="63" y="149"/>
                  <a:pt x="63" y="149"/>
                </a:cubicBezTo>
                <a:lnTo>
                  <a:pt x="62" y="151"/>
                </a:lnTo>
                <a:close/>
                <a:moveTo>
                  <a:pt x="67" y="146"/>
                </a:moveTo>
                <a:cubicBezTo>
                  <a:pt x="55" y="134"/>
                  <a:pt x="55" y="134"/>
                  <a:pt x="55" y="134"/>
                </a:cubicBezTo>
                <a:cubicBezTo>
                  <a:pt x="59" y="130"/>
                  <a:pt x="59" y="130"/>
                  <a:pt x="59" y="130"/>
                </a:cubicBezTo>
                <a:cubicBezTo>
                  <a:pt x="71" y="142"/>
                  <a:pt x="71" y="142"/>
                  <a:pt x="71" y="142"/>
                </a:cubicBezTo>
                <a:lnTo>
                  <a:pt x="67" y="146"/>
                </a:lnTo>
                <a:close/>
                <a:moveTo>
                  <a:pt x="69" y="134"/>
                </a:moveTo>
                <a:cubicBezTo>
                  <a:pt x="59" y="123"/>
                  <a:pt x="59" y="123"/>
                  <a:pt x="59" y="123"/>
                </a:cubicBezTo>
                <a:cubicBezTo>
                  <a:pt x="48" y="134"/>
                  <a:pt x="48" y="134"/>
                  <a:pt x="48" y="134"/>
                </a:cubicBezTo>
                <a:cubicBezTo>
                  <a:pt x="47" y="135"/>
                  <a:pt x="45" y="135"/>
                  <a:pt x="44" y="134"/>
                </a:cubicBezTo>
                <a:cubicBezTo>
                  <a:pt x="38" y="128"/>
                  <a:pt x="38" y="128"/>
                  <a:pt x="38" y="128"/>
                </a:cubicBezTo>
                <a:cubicBezTo>
                  <a:pt x="41" y="122"/>
                  <a:pt x="41" y="122"/>
                  <a:pt x="41" y="122"/>
                </a:cubicBezTo>
                <a:cubicBezTo>
                  <a:pt x="42" y="118"/>
                  <a:pt x="45" y="115"/>
                  <a:pt x="50" y="113"/>
                </a:cubicBezTo>
                <a:cubicBezTo>
                  <a:pt x="68" y="111"/>
                  <a:pt x="68" y="111"/>
                  <a:pt x="68" y="111"/>
                </a:cubicBezTo>
                <a:cubicBezTo>
                  <a:pt x="79" y="122"/>
                  <a:pt x="79" y="122"/>
                  <a:pt x="79" y="122"/>
                </a:cubicBezTo>
                <a:cubicBezTo>
                  <a:pt x="91" y="111"/>
                  <a:pt x="91" y="111"/>
                  <a:pt x="91" y="111"/>
                </a:cubicBezTo>
                <a:cubicBezTo>
                  <a:pt x="108" y="113"/>
                  <a:pt x="108" y="113"/>
                  <a:pt x="108" y="113"/>
                </a:cubicBezTo>
                <a:cubicBezTo>
                  <a:pt x="113" y="115"/>
                  <a:pt x="116" y="118"/>
                  <a:pt x="119" y="122"/>
                </a:cubicBezTo>
                <a:cubicBezTo>
                  <a:pt x="122" y="134"/>
                  <a:pt x="122" y="134"/>
                  <a:pt x="122" y="134"/>
                </a:cubicBezTo>
                <a:cubicBezTo>
                  <a:pt x="69" y="134"/>
                  <a:pt x="69" y="134"/>
                  <a:pt x="69" y="134"/>
                </a:cubicBezTo>
                <a:close/>
                <a:moveTo>
                  <a:pt x="151" y="0"/>
                </a:moveTo>
                <a:cubicBezTo>
                  <a:pt x="115" y="0"/>
                  <a:pt x="115" y="0"/>
                  <a:pt x="115" y="0"/>
                </a:cubicBezTo>
                <a:cubicBezTo>
                  <a:pt x="112" y="0"/>
                  <a:pt x="108" y="3"/>
                  <a:pt x="108" y="8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8" y="32"/>
                  <a:pt x="112" y="35"/>
                  <a:pt x="115" y="3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20" y="50"/>
                  <a:pt x="120" y="50"/>
                  <a:pt x="120" y="50"/>
                </a:cubicBezTo>
                <a:cubicBezTo>
                  <a:pt x="144" y="35"/>
                  <a:pt x="144" y="35"/>
                  <a:pt x="144" y="35"/>
                </a:cubicBezTo>
                <a:cubicBezTo>
                  <a:pt x="151" y="35"/>
                  <a:pt x="151" y="35"/>
                  <a:pt x="151" y="35"/>
                </a:cubicBezTo>
                <a:cubicBezTo>
                  <a:pt x="156" y="35"/>
                  <a:pt x="160" y="32"/>
                  <a:pt x="160" y="2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3"/>
                  <a:pt x="156" y="0"/>
                  <a:pt x="151" y="0"/>
                </a:cubicBezTo>
                <a:close/>
                <a:moveTo>
                  <a:pt x="154" y="28"/>
                </a:moveTo>
                <a:cubicBezTo>
                  <a:pt x="154" y="29"/>
                  <a:pt x="152" y="30"/>
                  <a:pt x="151" y="30"/>
                </a:cubicBezTo>
                <a:cubicBezTo>
                  <a:pt x="143" y="30"/>
                  <a:pt x="143" y="30"/>
                  <a:pt x="143" y="30"/>
                </a:cubicBezTo>
                <a:cubicBezTo>
                  <a:pt x="127" y="41"/>
                  <a:pt x="127" y="41"/>
                  <a:pt x="127" y="41"/>
                </a:cubicBezTo>
                <a:cubicBezTo>
                  <a:pt x="129" y="30"/>
                  <a:pt x="129" y="30"/>
                  <a:pt x="129" y="30"/>
                </a:cubicBezTo>
                <a:cubicBezTo>
                  <a:pt x="115" y="30"/>
                  <a:pt x="115" y="30"/>
                  <a:pt x="115" y="30"/>
                </a:cubicBezTo>
                <a:cubicBezTo>
                  <a:pt x="114" y="30"/>
                  <a:pt x="113" y="29"/>
                  <a:pt x="113" y="28"/>
                </a:cubicBezTo>
                <a:cubicBezTo>
                  <a:pt x="113" y="8"/>
                  <a:pt x="113" y="8"/>
                  <a:pt x="113" y="8"/>
                </a:cubicBezTo>
                <a:cubicBezTo>
                  <a:pt x="113" y="6"/>
                  <a:pt x="114" y="5"/>
                  <a:pt x="115" y="5"/>
                </a:cubicBezTo>
                <a:cubicBezTo>
                  <a:pt x="151" y="5"/>
                  <a:pt x="151" y="5"/>
                  <a:pt x="151" y="5"/>
                </a:cubicBezTo>
                <a:cubicBezTo>
                  <a:pt x="152" y="5"/>
                  <a:pt x="154" y="6"/>
                  <a:pt x="154" y="8"/>
                </a:cubicBezTo>
                <a:lnTo>
                  <a:pt x="154" y="28"/>
                </a:lnTo>
                <a:close/>
                <a:moveTo>
                  <a:pt x="118" y="15"/>
                </a:moveTo>
                <a:cubicBezTo>
                  <a:pt x="149" y="15"/>
                  <a:pt x="149" y="15"/>
                  <a:pt x="149" y="15"/>
                </a:cubicBezTo>
                <a:cubicBezTo>
                  <a:pt x="149" y="10"/>
                  <a:pt x="149" y="10"/>
                  <a:pt x="149" y="10"/>
                </a:cubicBezTo>
                <a:cubicBezTo>
                  <a:pt x="118" y="10"/>
                  <a:pt x="118" y="10"/>
                  <a:pt x="118" y="10"/>
                </a:cubicBezTo>
                <a:lnTo>
                  <a:pt x="118" y="15"/>
                </a:lnTo>
                <a:close/>
                <a:moveTo>
                  <a:pt x="118" y="26"/>
                </a:moveTo>
                <a:cubicBezTo>
                  <a:pt x="138" y="26"/>
                  <a:pt x="138" y="26"/>
                  <a:pt x="138" y="26"/>
                </a:cubicBezTo>
                <a:cubicBezTo>
                  <a:pt x="138" y="20"/>
                  <a:pt x="138" y="20"/>
                  <a:pt x="138" y="20"/>
                </a:cubicBezTo>
                <a:cubicBezTo>
                  <a:pt x="118" y="20"/>
                  <a:pt x="118" y="20"/>
                  <a:pt x="118" y="20"/>
                </a:cubicBezTo>
                <a:lnTo>
                  <a:pt x="118" y="26"/>
                </a:lnTo>
                <a:close/>
                <a:moveTo>
                  <a:pt x="144" y="26"/>
                </a:moveTo>
                <a:cubicBezTo>
                  <a:pt x="149" y="26"/>
                  <a:pt x="149" y="26"/>
                  <a:pt x="149" y="26"/>
                </a:cubicBezTo>
                <a:cubicBezTo>
                  <a:pt x="149" y="20"/>
                  <a:pt x="149" y="20"/>
                  <a:pt x="149" y="20"/>
                </a:cubicBezTo>
                <a:cubicBezTo>
                  <a:pt x="144" y="20"/>
                  <a:pt x="144" y="20"/>
                  <a:pt x="144" y="20"/>
                </a:cubicBezTo>
                <a:lnTo>
                  <a:pt x="144" y="26"/>
                </a:lnTo>
                <a:close/>
                <a:moveTo>
                  <a:pt x="24" y="64"/>
                </a:moveTo>
                <a:cubicBezTo>
                  <a:pt x="21" y="59"/>
                  <a:pt x="21" y="59"/>
                  <a:pt x="21" y="59"/>
                </a:cubicBezTo>
                <a:cubicBezTo>
                  <a:pt x="14" y="63"/>
                  <a:pt x="14" y="63"/>
                  <a:pt x="14" y="63"/>
                </a:cubicBezTo>
                <a:cubicBezTo>
                  <a:pt x="21" y="33"/>
                  <a:pt x="49" y="12"/>
                  <a:pt x="79" y="12"/>
                </a:cubicBezTo>
                <a:cubicBezTo>
                  <a:pt x="86" y="12"/>
                  <a:pt x="92" y="13"/>
                  <a:pt x="99" y="15"/>
                </a:cubicBezTo>
                <a:cubicBezTo>
                  <a:pt x="100" y="10"/>
                  <a:pt x="100" y="10"/>
                  <a:pt x="100" y="10"/>
                </a:cubicBezTo>
                <a:cubicBezTo>
                  <a:pt x="93" y="8"/>
                  <a:pt x="86" y="7"/>
                  <a:pt x="79" y="7"/>
                </a:cubicBezTo>
                <a:cubicBezTo>
                  <a:pt x="45" y="7"/>
                  <a:pt x="16" y="30"/>
                  <a:pt x="9" y="63"/>
                </a:cubicBezTo>
                <a:cubicBezTo>
                  <a:pt x="4" y="54"/>
                  <a:pt x="4" y="54"/>
                  <a:pt x="4" y="54"/>
                </a:cubicBezTo>
                <a:cubicBezTo>
                  <a:pt x="0" y="58"/>
                  <a:pt x="0" y="58"/>
                  <a:pt x="0" y="58"/>
                </a:cubicBezTo>
                <a:cubicBezTo>
                  <a:pt x="9" y="72"/>
                  <a:pt x="9" y="72"/>
                  <a:pt x="9" y="72"/>
                </a:cubicBezTo>
                <a:cubicBezTo>
                  <a:pt x="24" y="64"/>
                  <a:pt x="24" y="64"/>
                  <a:pt x="24" y="64"/>
                </a:cubicBezTo>
                <a:close/>
                <a:moveTo>
                  <a:pt x="133" y="62"/>
                </a:moveTo>
                <a:cubicBezTo>
                  <a:pt x="138" y="64"/>
                  <a:pt x="138" y="64"/>
                  <a:pt x="138" y="64"/>
                </a:cubicBezTo>
                <a:cubicBezTo>
                  <a:pt x="143" y="57"/>
                  <a:pt x="143" y="57"/>
                  <a:pt x="143" y="57"/>
                </a:cubicBezTo>
                <a:cubicBezTo>
                  <a:pt x="145" y="64"/>
                  <a:pt x="146" y="72"/>
                  <a:pt x="146" y="79"/>
                </a:cubicBezTo>
                <a:cubicBezTo>
                  <a:pt x="146" y="93"/>
                  <a:pt x="140" y="109"/>
                  <a:pt x="130" y="121"/>
                </a:cubicBezTo>
                <a:cubicBezTo>
                  <a:pt x="135" y="123"/>
                  <a:pt x="135" y="123"/>
                  <a:pt x="135" y="123"/>
                </a:cubicBezTo>
                <a:cubicBezTo>
                  <a:pt x="145" y="111"/>
                  <a:pt x="151" y="94"/>
                  <a:pt x="151" y="79"/>
                </a:cubicBezTo>
                <a:cubicBezTo>
                  <a:pt x="151" y="70"/>
                  <a:pt x="150" y="63"/>
                  <a:pt x="147" y="56"/>
                </a:cubicBezTo>
                <a:cubicBezTo>
                  <a:pt x="155" y="61"/>
                  <a:pt x="155" y="61"/>
                  <a:pt x="155" y="61"/>
                </a:cubicBezTo>
                <a:cubicBezTo>
                  <a:pt x="157" y="56"/>
                  <a:pt x="157" y="56"/>
                  <a:pt x="157" y="56"/>
                </a:cubicBezTo>
                <a:cubicBezTo>
                  <a:pt x="143" y="46"/>
                  <a:pt x="143" y="46"/>
                  <a:pt x="143" y="46"/>
                </a:cubicBezTo>
                <a:cubicBezTo>
                  <a:pt x="133" y="62"/>
                  <a:pt x="133" y="62"/>
                  <a:pt x="133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0F71ECD6-B6A1-6B24-C45C-37B28F1903AF}"/>
              </a:ext>
            </a:extLst>
          </p:cNvPr>
          <p:cNvSpPr>
            <a:spLocks/>
          </p:cNvSpPr>
          <p:nvPr/>
        </p:nvSpPr>
        <p:spPr bwMode="auto">
          <a:xfrm>
            <a:off x="4116389" y="1552576"/>
            <a:ext cx="104775" cy="12700"/>
          </a:xfrm>
          <a:custGeom>
            <a:avLst/>
            <a:gdLst>
              <a:gd name="T0" fmla="*/ 5 w 66"/>
              <a:gd name="T1" fmla="*/ 8 h 8"/>
              <a:gd name="T2" fmla="*/ 61 w 66"/>
              <a:gd name="T3" fmla="*/ 8 h 8"/>
              <a:gd name="T4" fmla="*/ 66 w 66"/>
              <a:gd name="T5" fmla="*/ 3 h 8"/>
              <a:gd name="T6" fmla="*/ 61 w 66"/>
              <a:gd name="T7" fmla="*/ 0 h 8"/>
              <a:gd name="T8" fmla="*/ 5 w 66"/>
              <a:gd name="T9" fmla="*/ 0 h 8"/>
              <a:gd name="T10" fmla="*/ 0 w 66"/>
              <a:gd name="T11" fmla="*/ 3 h 8"/>
              <a:gd name="T12" fmla="*/ 5 w 66"/>
              <a:gd name="T13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6" h="8">
                <a:moveTo>
                  <a:pt x="5" y="8"/>
                </a:moveTo>
                <a:cubicBezTo>
                  <a:pt x="61" y="8"/>
                  <a:pt x="61" y="8"/>
                  <a:pt x="61" y="8"/>
                </a:cubicBezTo>
                <a:cubicBezTo>
                  <a:pt x="63" y="8"/>
                  <a:pt x="66" y="7"/>
                  <a:pt x="66" y="3"/>
                </a:cubicBezTo>
                <a:cubicBezTo>
                  <a:pt x="66" y="1"/>
                  <a:pt x="63" y="0"/>
                  <a:pt x="61" y="0"/>
                </a:cubicBezTo>
                <a:cubicBezTo>
                  <a:pt x="5" y="0"/>
                  <a:pt x="5" y="0"/>
                  <a:pt x="5" y="0"/>
                </a:cubicBezTo>
                <a:cubicBezTo>
                  <a:pt x="3" y="0"/>
                  <a:pt x="0" y="1"/>
                  <a:pt x="0" y="3"/>
                </a:cubicBezTo>
                <a:cubicBezTo>
                  <a:pt x="0" y="7"/>
                  <a:pt x="3" y="8"/>
                  <a:pt x="5" y="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8437D1FA-5924-22EC-D602-C3A6E8CD0011}"/>
              </a:ext>
            </a:extLst>
          </p:cNvPr>
          <p:cNvSpPr>
            <a:spLocks/>
          </p:cNvSpPr>
          <p:nvPr/>
        </p:nvSpPr>
        <p:spPr bwMode="auto">
          <a:xfrm>
            <a:off x="4119564" y="1581151"/>
            <a:ext cx="101600" cy="12700"/>
          </a:xfrm>
          <a:custGeom>
            <a:avLst/>
            <a:gdLst>
              <a:gd name="T0" fmla="*/ 60 w 64"/>
              <a:gd name="T1" fmla="*/ 0 h 8"/>
              <a:gd name="T2" fmla="*/ 4 w 64"/>
              <a:gd name="T3" fmla="*/ 0 h 8"/>
              <a:gd name="T4" fmla="*/ 0 w 64"/>
              <a:gd name="T5" fmla="*/ 5 h 8"/>
              <a:gd name="T6" fmla="*/ 4 w 64"/>
              <a:gd name="T7" fmla="*/ 8 h 8"/>
              <a:gd name="T8" fmla="*/ 60 w 64"/>
              <a:gd name="T9" fmla="*/ 8 h 8"/>
              <a:gd name="T10" fmla="*/ 64 w 64"/>
              <a:gd name="T11" fmla="*/ 5 h 8"/>
              <a:gd name="T12" fmla="*/ 60 w 64"/>
              <a:gd name="T13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4" h="8">
                <a:moveTo>
                  <a:pt x="60" y="0"/>
                </a:moveTo>
                <a:cubicBezTo>
                  <a:pt x="4" y="0"/>
                  <a:pt x="4" y="0"/>
                  <a:pt x="4" y="0"/>
                </a:cubicBezTo>
                <a:cubicBezTo>
                  <a:pt x="1" y="0"/>
                  <a:pt x="0" y="2"/>
                  <a:pt x="0" y="5"/>
                </a:cubicBezTo>
                <a:cubicBezTo>
                  <a:pt x="0" y="7"/>
                  <a:pt x="1" y="8"/>
                  <a:pt x="4" y="8"/>
                </a:cubicBezTo>
                <a:cubicBezTo>
                  <a:pt x="60" y="8"/>
                  <a:pt x="60" y="8"/>
                  <a:pt x="60" y="8"/>
                </a:cubicBezTo>
                <a:cubicBezTo>
                  <a:pt x="63" y="8"/>
                  <a:pt x="64" y="7"/>
                  <a:pt x="64" y="5"/>
                </a:cubicBezTo>
                <a:cubicBezTo>
                  <a:pt x="64" y="2"/>
                  <a:pt x="63" y="0"/>
                  <a:pt x="6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85840C14-DEF6-8109-3180-0A5671EC21DF}"/>
              </a:ext>
            </a:extLst>
          </p:cNvPr>
          <p:cNvSpPr>
            <a:spLocks noEditPoints="1"/>
          </p:cNvSpPr>
          <p:nvPr/>
        </p:nvSpPr>
        <p:spPr bwMode="auto">
          <a:xfrm>
            <a:off x="4051301" y="1374776"/>
            <a:ext cx="238125" cy="254000"/>
          </a:xfrm>
          <a:custGeom>
            <a:avLst/>
            <a:gdLst>
              <a:gd name="T0" fmla="*/ 126 w 150"/>
              <a:gd name="T1" fmla="*/ 32 h 160"/>
              <a:gd name="T2" fmla="*/ 123 w 150"/>
              <a:gd name="T3" fmla="*/ 32 h 160"/>
              <a:gd name="T4" fmla="*/ 123 w 150"/>
              <a:gd name="T5" fmla="*/ 24 h 160"/>
              <a:gd name="T6" fmla="*/ 99 w 150"/>
              <a:gd name="T7" fmla="*/ 0 h 160"/>
              <a:gd name="T8" fmla="*/ 50 w 150"/>
              <a:gd name="T9" fmla="*/ 0 h 160"/>
              <a:gd name="T10" fmla="*/ 27 w 150"/>
              <a:gd name="T11" fmla="*/ 24 h 160"/>
              <a:gd name="T12" fmla="*/ 27 w 150"/>
              <a:gd name="T13" fmla="*/ 32 h 160"/>
              <a:gd name="T14" fmla="*/ 24 w 150"/>
              <a:gd name="T15" fmla="*/ 32 h 160"/>
              <a:gd name="T16" fmla="*/ 0 w 150"/>
              <a:gd name="T17" fmla="*/ 56 h 160"/>
              <a:gd name="T18" fmla="*/ 0 w 150"/>
              <a:gd name="T19" fmla="*/ 94 h 160"/>
              <a:gd name="T20" fmla="*/ 24 w 150"/>
              <a:gd name="T21" fmla="*/ 118 h 160"/>
              <a:gd name="T22" fmla="*/ 27 w 150"/>
              <a:gd name="T23" fmla="*/ 118 h 160"/>
              <a:gd name="T24" fmla="*/ 27 w 150"/>
              <a:gd name="T25" fmla="*/ 148 h 160"/>
              <a:gd name="T26" fmla="*/ 38 w 150"/>
              <a:gd name="T27" fmla="*/ 160 h 160"/>
              <a:gd name="T28" fmla="*/ 111 w 150"/>
              <a:gd name="T29" fmla="*/ 160 h 160"/>
              <a:gd name="T30" fmla="*/ 123 w 150"/>
              <a:gd name="T31" fmla="*/ 148 h 160"/>
              <a:gd name="T32" fmla="*/ 123 w 150"/>
              <a:gd name="T33" fmla="*/ 118 h 160"/>
              <a:gd name="T34" fmla="*/ 126 w 150"/>
              <a:gd name="T35" fmla="*/ 118 h 160"/>
              <a:gd name="T36" fmla="*/ 150 w 150"/>
              <a:gd name="T37" fmla="*/ 94 h 160"/>
              <a:gd name="T38" fmla="*/ 150 w 150"/>
              <a:gd name="T39" fmla="*/ 56 h 160"/>
              <a:gd name="T40" fmla="*/ 126 w 150"/>
              <a:gd name="T41" fmla="*/ 32 h 160"/>
              <a:gd name="T42" fmla="*/ 36 w 150"/>
              <a:gd name="T43" fmla="*/ 24 h 160"/>
              <a:gd name="T44" fmla="*/ 50 w 150"/>
              <a:gd name="T45" fmla="*/ 9 h 160"/>
              <a:gd name="T46" fmla="*/ 99 w 150"/>
              <a:gd name="T47" fmla="*/ 9 h 160"/>
              <a:gd name="T48" fmla="*/ 113 w 150"/>
              <a:gd name="T49" fmla="*/ 24 h 160"/>
              <a:gd name="T50" fmla="*/ 113 w 150"/>
              <a:gd name="T51" fmla="*/ 32 h 160"/>
              <a:gd name="T52" fmla="*/ 36 w 150"/>
              <a:gd name="T53" fmla="*/ 32 h 160"/>
              <a:gd name="T54" fmla="*/ 36 w 150"/>
              <a:gd name="T55" fmla="*/ 24 h 160"/>
              <a:gd name="T56" fmla="*/ 114 w 150"/>
              <a:gd name="T57" fmla="*/ 148 h 160"/>
              <a:gd name="T58" fmla="*/ 111 w 150"/>
              <a:gd name="T59" fmla="*/ 150 h 160"/>
              <a:gd name="T60" fmla="*/ 38 w 150"/>
              <a:gd name="T61" fmla="*/ 150 h 160"/>
              <a:gd name="T62" fmla="*/ 36 w 150"/>
              <a:gd name="T63" fmla="*/ 148 h 160"/>
              <a:gd name="T64" fmla="*/ 36 w 150"/>
              <a:gd name="T65" fmla="*/ 98 h 160"/>
              <a:gd name="T66" fmla="*/ 114 w 150"/>
              <a:gd name="T67" fmla="*/ 98 h 160"/>
              <a:gd name="T68" fmla="*/ 114 w 150"/>
              <a:gd name="T69" fmla="*/ 148 h 160"/>
              <a:gd name="T70" fmla="*/ 142 w 150"/>
              <a:gd name="T71" fmla="*/ 94 h 160"/>
              <a:gd name="T72" fmla="*/ 126 w 150"/>
              <a:gd name="T73" fmla="*/ 109 h 160"/>
              <a:gd name="T74" fmla="*/ 123 w 150"/>
              <a:gd name="T75" fmla="*/ 109 h 160"/>
              <a:gd name="T76" fmla="*/ 123 w 150"/>
              <a:gd name="T77" fmla="*/ 98 h 160"/>
              <a:gd name="T78" fmla="*/ 129 w 150"/>
              <a:gd name="T79" fmla="*/ 98 h 160"/>
              <a:gd name="T80" fmla="*/ 133 w 150"/>
              <a:gd name="T81" fmla="*/ 94 h 160"/>
              <a:gd name="T82" fmla="*/ 129 w 150"/>
              <a:gd name="T83" fmla="*/ 90 h 160"/>
              <a:gd name="T84" fmla="*/ 20 w 150"/>
              <a:gd name="T85" fmla="*/ 90 h 160"/>
              <a:gd name="T86" fmla="*/ 16 w 150"/>
              <a:gd name="T87" fmla="*/ 94 h 160"/>
              <a:gd name="T88" fmla="*/ 20 w 150"/>
              <a:gd name="T89" fmla="*/ 98 h 160"/>
              <a:gd name="T90" fmla="*/ 27 w 150"/>
              <a:gd name="T91" fmla="*/ 98 h 160"/>
              <a:gd name="T92" fmla="*/ 27 w 150"/>
              <a:gd name="T93" fmla="*/ 109 h 160"/>
              <a:gd name="T94" fmla="*/ 24 w 150"/>
              <a:gd name="T95" fmla="*/ 109 h 160"/>
              <a:gd name="T96" fmla="*/ 8 w 150"/>
              <a:gd name="T97" fmla="*/ 94 h 160"/>
              <a:gd name="T98" fmla="*/ 8 w 150"/>
              <a:gd name="T99" fmla="*/ 56 h 160"/>
              <a:gd name="T100" fmla="*/ 24 w 150"/>
              <a:gd name="T101" fmla="*/ 42 h 160"/>
              <a:gd name="T102" fmla="*/ 126 w 150"/>
              <a:gd name="T103" fmla="*/ 42 h 160"/>
              <a:gd name="T104" fmla="*/ 142 w 150"/>
              <a:gd name="T105" fmla="*/ 56 h 160"/>
              <a:gd name="T106" fmla="*/ 142 w 150"/>
              <a:gd name="T107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0" h="160">
                <a:moveTo>
                  <a:pt x="126" y="32"/>
                </a:moveTo>
                <a:cubicBezTo>
                  <a:pt x="123" y="32"/>
                  <a:pt x="123" y="32"/>
                  <a:pt x="123" y="32"/>
                </a:cubicBezTo>
                <a:cubicBezTo>
                  <a:pt x="123" y="24"/>
                  <a:pt x="123" y="24"/>
                  <a:pt x="123" y="24"/>
                </a:cubicBezTo>
                <a:cubicBezTo>
                  <a:pt x="123" y="11"/>
                  <a:pt x="112" y="0"/>
                  <a:pt x="99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37" y="0"/>
                  <a:pt x="27" y="11"/>
                  <a:pt x="27" y="24"/>
                </a:cubicBezTo>
                <a:cubicBezTo>
                  <a:pt x="27" y="32"/>
                  <a:pt x="27" y="32"/>
                  <a:pt x="27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10" y="32"/>
                  <a:pt x="0" y="43"/>
                  <a:pt x="0" y="56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107"/>
                  <a:pt x="10" y="118"/>
                  <a:pt x="24" y="118"/>
                </a:cubicBezTo>
                <a:cubicBezTo>
                  <a:pt x="27" y="118"/>
                  <a:pt x="27" y="118"/>
                  <a:pt x="27" y="118"/>
                </a:cubicBezTo>
                <a:cubicBezTo>
                  <a:pt x="27" y="148"/>
                  <a:pt x="27" y="148"/>
                  <a:pt x="27" y="148"/>
                </a:cubicBezTo>
                <a:cubicBezTo>
                  <a:pt x="27" y="154"/>
                  <a:pt x="32" y="160"/>
                  <a:pt x="38" y="160"/>
                </a:cubicBezTo>
                <a:cubicBezTo>
                  <a:pt x="111" y="160"/>
                  <a:pt x="111" y="160"/>
                  <a:pt x="111" y="160"/>
                </a:cubicBezTo>
                <a:cubicBezTo>
                  <a:pt x="118" y="160"/>
                  <a:pt x="123" y="154"/>
                  <a:pt x="123" y="148"/>
                </a:cubicBezTo>
                <a:cubicBezTo>
                  <a:pt x="123" y="118"/>
                  <a:pt x="123" y="118"/>
                  <a:pt x="123" y="118"/>
                </a:cubicBezTo>
                <a:cubicBezTo>
                  <a:pt x="126" y="118"/>
                  <a:pt x="126" y="118"/>
                  <a:pt x="126" y="118"/>
                </a:cubicBezTo>
                <a:cubicBezTo>
                  <a:pt x="139" y="118"/>
                  <a:pt x="150" y="107"/>
                  <a:pt x="150" y="94"/>
                </a:cubicBezTo>
                <a:cubicBezTo>
                  <a:pt x="150" y="56"/>
                  <a:pt x="150" y="56"/>
                  <a:pt x="150" y="56"/>
                </a:cubicBezTo>
                <a:cubicBezTo>
                  <a:pt x="150" y="43"/>
                  <a:pt x="139" y="32"/>
                  <a:pt x="126" y="32"/>
                </a:cubicBezTo>
                <a:close/>
                <a:moveTo>
                  <a:pt x="36" y="24"/>
                </a:moveTo>
                <a:cubicBezTo>
                  <a:pt x="36" y="15"/>
                  <a:pt x="43" y="9"/>
                  <a:pt x="50" y="9"/>
                </a:cubicBezTo>
                <a:cubicBezTo>
                  <a:pt x="99" y="9"/>
                  <a:pt x="99" y="9"/>
                  <a:pt x="99" y="9"/>
                </a:cubicBezTo>
                <a:cubicBezTo>
                  <a:pt x="107" y="9"/>
                  <a:pt x="113" y="15"/>
                  <a:pt x="113" y="24"/>
                </a:cubicBezTo>
                <a:cubicBezTo>
                  <a:pt x="113" y="32"/>
                  <a:pt x="113" y="32"/>
                  <a:pt x="113" y="32"/>
                </a:cubicBezTo>
                <a:cubicBezTo>
                  <a:pt x="36" y="32"/>
                  <a:pt x="36" y="32"/>
                  <a:pt x="36" y="32"/>
                </a:cubicBezTo>
                <a:lnTo>
                  <a:pt x="36" y="24"/>
                </a:lnTo>
                <a:close/>
                <a:moveTo>
                  <a:pt x="114" y="148"/>
                </a:moveTo>
                <a:cubicBezTo>
                  <a:pt x="114" y="149"/>
                  <a:pt x="112" y="150"/>
                  <a:pt x="111" y="150"/>
                </a:cubicBezTo>
                <a:cubicBezTo>
                  <a:pt x="38" y="150"/>
                  <a:pt x="38" y="150"/>
                  <a:pt x="38" y="150"/>
                </a:cubicBezTo>
                <a:cubicBezTo>
                  <a:pt x="37" y="150"/>
                  <a:pt x="36" y="149"/>
                  <a:pt x="36" y="148"/>
                </a:cubicBezTo>
                <a:cubicBezTo>
                  <a:pt x="36" y="98"/>
                  <a:pt x="36" y="98"/>
                  <a:pt x="36" y="98"/>
                </a:cubicBezTo>
                <a:cubicBezTo>
                  <a:pt x="114" y="98"/>
                  <a:pt x="114" y="98"/>
                  <a:pt x="114" y="98"/>
                </a:cubicBezTo>
                <a:lnTo>
                  <a:pt x="114" y="148"/>
                </a:lnTo>
                <a:close/>
                <a:moveTo>
                  <a:pt x="142" y="94"/>
                </a:moveTo>
                <a:cubicBezTo>
                  <a:pt x="142" y="102"/>
                  <a:pt x="135" y="109"/>
                  <a:pt x="126" y="109"/>
                </a:cubicBezTo>
                <a:cubicBezTo>
                  <a:pt x="123" y="109"/>
                  <a:pt x="123" y="109"/>
                  <a:pt x="123" y="109"/>
                </a:cubicBezTo>
                <a:cubicBezTo>
                  <a:pt x="123" y="98"/>
                  <a:pt x="123" y="98"/>
                  <a:pt x="123" y="98"/>
                </a:cubicBezTo>
                <a:cubicBezTo>
                  <a:pt x="129" y="98"/>
                  <a:pt x="129" y="98"/>
                  <a:pt x="129" y="98"/>
                </a:cubicBezTo>
                <a:cubicBezTo>
                  <a:pt x="131" y="98"/>
                  <a:pt x="133" y="96"/>
                  <a:pt x="133" y="94"/>
                </a:cubicBezTo>
                <a:cubicBezTo>
                  <a:pt x="133" y="91"/>
                  <a:pt x="131" y="90"/>
                  <a:pt x="129" y="90"/>
                </a:cubicBezTo>
                <a:cubicBezTo>
                  <a:pt x="20" y="90"/>
                  <a:pt x="20" y="90"/>
                  <a:pt x="20" y="90"/>
                </a:cubicBezTo>
                <a:cubicBezTo>
                  <a:pt x="18" y="90"/>
                  <a:pt x="16" y="91"/>
                  <a:pt x="16" y="94"/>
                </a:cubicBezTo>
                <a:cubicBezTo>
                  <a:pt x="16" y="96"/>
                  <a:pt x="18" y="98"/>
                  <a:pt x="20" y="98"/>
                </a:cubicBezTo>
                <a:cubicBezTo>
                  <a:pt x="27" y="98"/>
                  <a:pt x="27" y="98"/>
                  <a:pt x="27" y="98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4" y="109"/>
                  <a:pt x="24" y="109"/>
                  <a:pt x="24" y="109"/>
                </a:cubicBezTo>
                <a:cubicBezTo>
                  <a:pt x="15" y="109"/>
                  <a:pt x="8" y="102"/>
                  <a:pt x="8" y="94"/>
                </a:cubicBezTo>
                <a:cubicBezTo>
                  <a:pt x="8" y="56"/>
                  <a:pt x="8" y="56"/>
                  <a:pt x="8" y="56"/>
                </a:cubicBezTo>
                <a:cubicBezTo>
                  <a:pt x="8" y="48"/>
                  <a:pt x="15" y="42"/>
                  <a:pt x="24" y="42"/>
                </a:cubicBezTo>
                <a:cubicBezTo>
                  <a:pt x="126" y="42"/>
                  <a:pt x="126" y="42"/>
                  <a:pt x="126" y="42"/>
                </a:cubicBezTo>
                <a:cubicBezTo>
                  <a:pt x="135" y="42"/>
                  <a:pt x="142" y="48"/>
                  <a:pt x="142" y="56"/>
                </a:cubicBezTo>
                <a:lnTo>
                  <a:pt x="142" y="9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3ADCE12C-FC56-AD28-22E4-EBE7CAFB62AD}"/>
              </a:ext>
            </a:extLst>
          </p:cNvPr>
          <p:cNvSpPr>
            <a:spLocks/>
          </p:cNvSpPr>
          <p:nvPr/>
        </p:nvSpPr>
        <p:spPr bwMode="auto">
          <a:xfrm>
            <a:off x="4232276" y="1455738"/>
            <a:ext cx="26988" cy="12700"/>
          </a:xfrm>
          <a:custGeom>
            <a:avLst/>
            <a:gdLst>
              <a:gd name="T0" fmla="*/ 13 w 17"/>
              <a:gd name="T1" fmla="*/ 0 h 8"/>
              <a:gd name="T2" fmla="*/ 5 w 17"/>
              <a:gd name="T3" fmla="*/ 0 h 8"/>
              <a:gd name="T4" fmla="*/ 0 w 17"/>
              <a:gd name="T5" fmla="*/ 4 h 8"/>
              <a:gd name="T6" fmla="*/ 5 w 17"/>
              <a:gd name="T7" fmla="*/ 8 h 8"/>
              <a:gd name="T8" fmla="*/ 13 w 17"/>
              <a:gd name="T9" fmla="*/ 8 h 8"/>
              <a:gd name="T10" fmla="*/ 17 w 17"/>
              <a:gd name="T11" fmla="*/ 4 h 8"/>
              <a:gd name="T12" fmla="*/ 13 w 17"/>
              <a:gd name="T13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" h="8">
                <a:moveTo>
                  <a:pt x="1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1"/>
                  <a:pt x="0" y="4"/>
                </a:cubicBezTo>
                <a:cubicBezTo>
                  <a:pt x="0" y="7"/>
                  <a:pt x="2" y="8"/>
                  <a:pt x="5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5" y="8"/>
                  <a:pt x="17" y="7"/>
                  <a:pt x="17" y="4"/>
                </a:cubicBezTo>
                <a:cubicBezTo>
                  <a:pt x="17" y="1"/>
                  <a:pt x="15" y="0"/>
                  <a:pt x="1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B9B55013-A542-29A6-C057-A18B02594EC3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1374776"/>
            <a:ext cx="254000" cy="254000"/>
          </a:xfrm>
          <a:custGeom>
            <a:avLst/>
            <a:gdLst>
              <a:gd name="T0" fmla="*/ 160 w 160"/>
              <a:gd name="T1" fmla="*/ 81 h 160"/>
              <a:gd name="T2" fmla="*/ 137 w 160"/>
              <a:gd name="T3" fmla="*/ 23 h 160"/>
              <a:gd name="T4" fmla="*/ 80 w 160"/>
              <a:gd name="T5" fmla="*/ 0 h 160"/>
              <a:gd name="T6" fmla="*/ 23 w 160"/>
              <a:gd name="T7" fmla="*/ 23 h 160"/>
              <a:gd name="T8" fmla="*/ 0 w 160"/>
              <a:gd name="T9" fmla="*/ 81 h 160"/>
              <a:gd name="T10" fmla="*/ 0 w 160"/>
              <a:gd name="T11" fmla="*/ 119 h 160"/>
              <a:gd name="T12" fmla="*/ 39 w 160"/>
              <a:gd name="T13" fmla="*/ 158 h 160"/>
              <a:gd name="T14" fmla="*/ 44 w 160"/>
              <a:gd name="T15" fmla="*/ 154 h 160"/>
              <a:gd name="T16" fmla="*/ 44 w 160"/>
              <a:gd name="T17" fmla="*/ 84 h 160"/>
              <a:gd name="T18" fmla="*/ 39 w 160"/>
              <a:gd name="T19" fmla="*/ 79 h 160"/>
              <a:gd name="T20" fmla="*/ 10 w 160"/>
              <a:gd name="T21" fmla="*/ 94 h 160"/>
              <a:gd name="T22" fmla="*/ 10 w 160"/>
              <a:gd name="T23" fmla="*/ 81 h 160"/>
              <a:gd name="T24" fmla="*/ 80 w 160"/>
              <a:gd name="T25" fmla="*/ 9 h 160"/>
              <a:gd name="T26" fmla="*/ 152 w 160"/>
              <a:gd name="T27" fmla="*/ 81 h 160"/>
              <a:gd name="T28" fmla="*/ 152 w 160"/>
              <a:gd name="T29" fmla="*/ 82 h 160"/>
              <a:gd name="T30" fmla="*/ 152 w 160"/>
              <a:gd name="T31" fmla="*/ 82 h 160"/>
              <a:gd name="T32" fmla="*/ 152 w 160"/>
              <a:gd name="T33" fmla="*/ 95 h 160"/>
              <a:gd name="T34" fmla="*/ 121 w 160"/>
              <a:gd name="T35" fmla="*/ 82 h 160"/>
              <a:gd name="T36" fmla="*/ 117 w 160"/>
              <a:gd name="T37" fmla="*/ 87 h 160"/>
              <a:gd name="T38" fmla="*/ 117 w 160"/>
              <a:gd name="T39" fmla="*/ 155 h 160"/>
              <a:gd name="T40" fmla="*/ 121 w 160"/>
              <a:gd name="T41" fmla="*/ 160 h 160"/>
              <a:gd name="T42" fmla="*/ 160 w 160"/>
              <a:gd name="T43" fmla="*/ 121 h 160"/>
              <a:gd name="T44" fmla="*/ 160 w 160"/>
              <a:gd name="T45" fmla="*/ 82 h 160"/>
              <a:gd name="T46" fmla="*/ 160 w 160"/>
              <a:gd name="T47" fmla="*/ 82 h 160"/>
              <a:gd name="T48" fmla="*/ 160 w 160"/>
              <a:gd name="T49" fmla="*/ 81 h 160"/>
              <a:gd name="T50" fmla="*/ 34 w 160"/>
              <a:gd name="T51" fmla="*/ 89 h 160"/>
              <a:gd name="T52" fmla="*/ 34 w 160"/>
              <a:gd name="T53" fmla="*/ 149 h 160"/>
              <a:gd name="T54" fmla="*/ 9 w 160"/>
              <a:gd name="T55" fmla="*/ 119 h 160"/>
              <a:gd name="T56" fmla="*/ 34 w 160"/>
              <a:gd name="T57" fmla="*/ 89 h 160"/>
              <a:gd name="T58" fmla="*/ 126 w 160"/>
              <a:gd name="T59" fmla="*/ 150 h 160"/>
              <a:gd name="T60" fmla="*/ 126 w 160"/>
              <a:gd name="T61" fmla="*/ 92 h 160"/>
              <a:gd name="T62" fmla="*/ 152 w 160"/>
              <a:gd name="T63" fmla="*/ 121 h 160"/>
              <a:gd name="T64" fmla="*/ 126 w 160"/>
              <a:gd name="T65" fmla="*/ 150 h 160"/>
              <a:gd name="T66" fmla="*/ 126 w 160"/>
              <a:gd name="T67" fmla="*/ 150 h 160"/>
              <a:gd name="T68" fmla="*/ 126 w 160"/>
              <a:gd name="T69" fmla="*/ 1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160" y="81"/>
                </a:moveTo>
                <a:cubicBezTo>
                  <a:pt x="160" y="59"/>
                  <a:pt x="152" y="39"/>
                  <a:pt x="137" y="23"/>
                </a:cubicBezTo>
                <a:cubicBezTo>
                  <a:pt x="121" y="9"/>
                  <a:pt x="102" y="0"/>
                  <a:pt x="80" y="0"/>
                </a:cubicBezTo>
                <a:cubicBezTo>
                  <a:pt x="58" y="0"/>
                  <a:pt x="39" y="9"/>
                  <a:pt x="23" y="23"/>
                </a:cubicBezTo>
                <a:cubicBezTo>
                  <a:pt x="9" y="39"/>
                  <a:pt x="0" y="59"/>
                  <a:pt x="0" y="81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41"/>
                  <a:pt x="17" y="158"/>
                  <a:pt x="39" y="158"/>
                </a:cubicBezTo>
                <a:cubicBezTo>
                  <a:pt x="41" y="158"/>
                  <a:pt x="44" y="156"/>
                  <a:pt x="44" y="154"/>
                </a:cubicBezTo>
                <a:cubicBezTo>
                  <a:pt x="44" y="84"/>
                  <a:pt x="44" y="84"/>
                  <a:pt x="44" y="84"/>
                </a:cubicBezTo>
                <a:cubicBezTo>
                  <a:pt x="44" y="82"/>
                  <a:pt x="41" y="79"/>
                  <a:pt x="39" y="79"/>
                </a:cubicBezTo>
                <a:cubicBezTo>
                  <a:pt x="27" y="79"/>
                  <a:pt x="16" y="86"/>
                  <a:pt x="10" y="94"/>
                </a:cubicBezTo>
                <a:cubicBezTo>
                  <a:pt x="10" y="81"/>
                  <a:pt x="10" y="81"/>
                  <a:pt x="10" y="81"/>
                </a:cubicBezTo>
                <a:cubicBezTo>
                  <a:pt x="10" y="42"/>
                  <a:pt x="41" y="9"/>
                  <a:pt x="80" y="9"/>
                </a:cubicBezTo>
                <a:cubicBezTo>
                  <a:pt x="119" y="9"/>
                  <a:pt x="152" y="42"/>
                  <a:pt x="152" y="81"/>
                </a:cubicBezTo>
                <a:cubicBezTo>
                  <a:pt x="152" y="81"/>
                  <a:pt x="152" y="81"/>
                  <a:pt x="152" y="82"/>
                </a:cubicBezTo>
                <a:cubicBezTo>
                  <a:pt x="152" y="82"/>
                  <a:pt x="152" y="82"/>
                  <a:pt x="152" y="82"/>
                </a:cubicBezTo>
                <a:cubicBezTo>
                  <a:pt x="152" y="95"/>
                  <a:pt x="152" y="95"/>
                  <a:pt x="152" y="95"/>
                </a:cubicBezTo>
                <a:cubicBezTo>
                  <a:pt x="144" y="87"/>
                  <a:pt x="134" y="82"/>
                  <a:pt x="121" y="82"/>
                </a:cubicBezTo>
                <a:cubicBezTo>
                  <a:pt x="119" y="82"/>
                  <a:pt x="117" y="83"/>
                  <a:pt x="117" y="87"/>
                </a:cubicBezTo>
                <a:cubicBezTo>
                  <a:pt x="117" y="155"/>
                  <a:pt x="117" y="155"/>
                  <a:pt x="117" y="155"/>
                </a:cubicBezTo>
                <a:cubicBezTo>
                  <a:pt x="117" y="158"/>
                  <a:pt x="119" y="160"/>
                  <a:pt x="121" y="160"/>
                </a:cubicBezTo>
                <a:cubicBezTo>
                  <a:pt x="143" y="160"/>
                  <a:pt x="160" y="143"/>
                  <a:pt x="160" y="121"/>
                </a:cubicBezTo>
                <a:cubicBezTo>
                  <a:pt x="160" y="82"/>
                  <a:pt x="160" y="82"/>
                  <a:pt x="160" y="82"/>
                </a:cubicBezTo>
                <a:cubicBezTo>
                  <a:pt x="160" y="82"/>
                  <a:pt x="160" y="82"/>
                  <a:pt x="160" y="82"/>
                </a:cubicBezTo>
                <a:cubicBezTo>
                  <a:pt x="160" y="81"/>
                  <a:pt x="160" y="81"/>
                  <a:pt x="160" y="81"/>
                </a:cubicBezTo>
                <a:close/>
                <a:moveTo>
                  <a:pt x="34" y="89"/>
                </a:moveTo>
                <a:cubicBezTo>
                  <a:pt x="34" y="149"/>
                  <a:pt x="34" y="149"/>
                  <a:pt x="34" y="149"/>
                </a:cubicBezTo>
                <a:cubicBezTo>
                  <a:pt x="20" y="147"/>
                  <a:pt x="9" y="134"/>
                  <a:pt x="9" y="119"/>
                </a:cubicBezTo>
                <a:cubicBezTo>
                  <a:pt x="10" y="104"/>
                  <a:pt x="20" y="92"/>
                  <a:pt x="34" y="89"/>
                </a:cubicBezTo>
                <a:close/>
                <a:moveTo>
                  <a:pt x="126" y="150"/>
                </a:moveTo>
                <a:cubicBezTo>
                  <a:pt x="126" y="92"/>
                  <a:pt x="126" y="92"/>
                  <a:pt x="126" y="92"/>
                </a:cubicBezTo>
                <a:cubicBezTo>
                  <a:pt x="141" y="94"/>
                  <a:pt x="152" y="106"/>
                  <a:pt x="152" y="121"/>
                </a:cubicBezTo>
                <a:cubicBezTo>
                  <a:pt x="152" y="136"/>
                  <a:pt x="141" y="148"/>
                  <a:pt x="126" y="150"/>
                </a:cubicBezTo>
                <a:close/>
                <a:moveTo>
                  <a:pt x="126" y="150"/>
                </a:moveTo>
                <a:cubicBezTo>
                  <a:pt x="126" y="150"/>
                  <a:pt x="126" y="150"/>
                  <a:pt x="126" y="15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E675892E-F89F-7731-993F-A2BF61E687DE}"/>
              </a:ext>
            </a:extLst>
          </p:cNvPr>
          <p:cNvSpPr>
            <a:spLocks noEditPoints="1"/>
          </p:cNvSpPr>
          <p:nvPr/>
        </p:nvSpPr>
        <p:spPr bwMode="auto">
          <a:xfrm>
            <a:off x="6270626" y="1374776"/>
            <a:ext cx="204788" cy="254000"/>
          </a:xfrm>
          <a:custGeom>
            <a:avLst/>
            <a:gdLst>
              <a:gd name="T0" fmla="*/ 57 w 129"/>
              <a:gd name="T1" fmla="*/ 39 h 160"/>
              <a:gd name="T2" fmla="*/ 38 w 129"/>
              <a:gd name="T3" fmla="*/ 42 h 160"/>
              <a:gd name="T4" fmla="*/ 41 w 129"/>
              <a:gd name="T5" fmla="*/ 55 h 160"/>
              <a:gd name="T6" fmla="*/ 34 w 129"/>
              <a:gd name="T7" fmla="*/ 71 h 160"/>
              <a:gd name="T8" fmla="*/ 38 w 129"/>
              <a:gd name="T9" fmla="*/ 84 h 160"/>
              <a:gd name="T10" fmla="*/ 57 w 129"/>
              <a:gd name="T11" fmla="*/ 87 h 160"/>
              <a:gd name="T12" fmla="*/ 71 w 129"/>
              <a:gd name="T13" fmla="*/ 94 h 160"/>
              <a:gd name="T14" fmla="*/ 86 w 129"/>
              <a:gd name="T15" fmla="*/ 90 h 160"/>
              <a:gd name="T16" fmla="*/ 87 w 129"/>
              <a:gd name="T17" fmla="*/ 75 h 160"/>
              <a:gd name="T18" fmla="*/ 99 w 129"/>
              <a:gd name="T19" fmla="*/ 59 h 160"/>
              <a:gd name="T20" fmla="*/ 92 w 129"/>
              <a:gd name="T21" fmla="*/ 47 h 160"/>
              <a:gd name="T22" fmla="*/ 81 w 129"/>
              <a:gd name="T23" fmla="*/ 36 h 160"/>
              <a:gd name="T24" fmla="*/ 69 w 129"/>
              <a:gd name="T25" fmla="*/ 28 h 160"/>
              <a:gd name="T26" fmla="*/ 87 w 129"/>
              <a:gd name="T27" fmla="*/ 44 h 160"/>
              <a:gd name="T28" fmla="*/ 86 w 129"/>
              <a:gd name="T29" fmla="*/ 60 h 160"/>
              <a:gd name="T30" fmla="*/ 85 w 129"/>
              <a:gd name="T31" fmla="*/ 67 h 160"/>
              <a:gd name="T32" fmla="*/ 83 w 129"/>
              <a:gd name="T33" fmla="*/ 85 h 160"/>
              <a:gd name="T34" fmla="*/ 68 w 129"/>
              <a:gd name="T35" fmla="*/ 85 h 160"/>
              <a:gd name="T36" fmla="*/ 59 w 129"/>
              <a:gd name="T37" fmla="*/ 83 h 160"/>
              <a:gd name="T38" fmla="*/ 41 w 129"/>
              <a:gd name="T39" fmla="*/ 82 h 160"/>
              <a:gd name="T40" fmla="*/ 43 w 129"/>
              <a:gd name="T41" fmla="*/ 66 h 160"/>
              <a:gd name="T42" fmla="*/ 45 w 129"/>
              <a:gd name="T43" fmla="*/ 59 h 160"/>
              <a:gd name="T44" fmla="*/ 46 w 129"/>
              <a:gd name="T45" fmla="*/ 41 h 160"/>
              <a:gd name="T46" fmla="*/ 62 w 129"/>
              <a:gd name="T47" fmla="*/ 41 h 160"/>
              <a:gd name="T48" fmla="*/ 69 w 129"/>
              <a:gd name="T49" fmla="*/ 43 h 160"/>
              <a:gd name="T50" fmla="*/ 78 w 129"/>
              <a:gd name="T51" fmla="*/ 63 h 160"/>
              <a:gd name="T52" fmla="*/ 65 w 129"/>
              <a:gd name="T53" fmla="*/ 70 h 160"/>
              <a:gd name="T54" fmla="*/ 11 w 129"/>
              <a:gd name="T55" fmla="*/ 61 h 160"/>
              <a:gd name="T56" fmla="*/ 11 w 129"/>
              <a:gd name="T57" fmla="*/ 65 h 160"/>
              <a:gd name="T58" fmla="*/ 119 w 129"/>
              <a:gd name="T59" fmla="*/ 61 h 160"/>
              <a:gd name="T60" fmla="*/ 129 w 129"/>
              <a:gd name="T61" fmla="*/ 64 h 160"/>
              <a:gd name="T62" fmla="*/ 20 w 129"/>
              <a:gd name="T63" fmla="*/ 105 h 160"/>
              <a:gd name="T64" fmla="*/ 28 w 129"/>
              <a:gd name="T65" fmla="*/ 100 h 160"/>
              <a:gd name="T66" fmla="*/ 107 w 129"/>
              <a:gd name="T67" fmla="*/ 18 h 160"/>
              <a:gd name="T68" fmla="*/ 65 w 129"/>
              <a:gd name="T69" fmla="*/ 11 h 160"/>
              <a:gd name="T70" fmla="*/ 62 w 129"/>
              <a:gd name="T71" fmla="*/ 1 h 160"/>
              <a:gd name="T72" fmla="*/ 101 w 129"/>
              <a:gd name="T73" fmla="*/ 102 h 160"/>
              <a:gd name="T74" fmla="*/ 105 w 129"/>
              <a:gd name="T75" fmla="*/ 100 h 160"/>
              <a:gd name="T76" fmla="*/ 28 w 129"/>
              <a:gd name="T77" fmla="*/ 23 h 160"/>
              <a:gd name="T78" fmla="*/ 24 w 129"/>
              <a:gd name="T79" fmla="*/ 26 h 160"/>
              <a:gd name="T80" fmla="*/ 107 w 129"/>
              <a:gd name="T81" fmla="*/ 57 h 160"/>
              <a:gd name="T82" fmla="*/ 109 w 129"/>
              <a:gd name="T83" fmla="*/ 66 h 160"/>
              <a:gd name="T84" fmla="*/ 80 w 129"/>
              <a:gd name="T85" fmla="*/ 122 h 160"/>
              <a:gd name="T86" fmla="*/ 22 w 129"/>
              <a:gd name="T87" fmla="*/ 63 h 160"/>
              <a:gd name="T88" fmla="*/ 17 w 129"/>
              <a:gd name="T89" fmla="*/ 63 h 160"/>
              <a:gd name="T90" fmla="*/ 45 w 129"/>
              <a:gd name="T91" fmla="*/ 123 h 160"/>
              <a:gd name="T92" fmla="*/ 40 w 129"/>
              <a:gd name="T93" fmla="*/ 139 h 160"/>
              <a:gd name="T94" fmla="*/ 55 w 129"/>
              <a:gd name="T95" fmla="*/ 154 h 160"/>
              <a:gd name="T96" fmla="*/ 75 w 129"/>
              <a:gd name="T97" fmla="*/ 149 h 160"/>
              <a:gd name="T98" fmla="*/ 88 w 129"/>
              <a:gd name="T99" fmla="*/ 135 h 160"/>
              <a:gd name="T100" fmla="*/ 85 w 129"/>
              <a:gd name="T101" fmla="*/ 112 h 160"/>
              <a:gd name="T102" fmla="*/ 71 w 129"/>
              <a:gd name="T103" fmla="*/ 154 h 160"/>
              <a:gd name="T104" fmla="*/ 60 w 129"/>
              <a:gd name="T105" fmla="*/ 149 h 160"/>
              <a:gd name="T106" fmla="*/ 83 w 129"/>
              <a:gd name="T107" fmla="*/ 144 h 160"/>
              <a:gd name="T108" fmla="*/ 47 w 129"/>
              <a:gd name="T109" fmla="*/ 138 h 160"/>
              <a:gd name="T110" fmla="*/ 84 w 129"/>
              <a:gd name="T111" fmla="*/ 132 h 160"/>
              <a:gd name="T112" fmla="*/ 45 w 129"/>
              <a:gd name="T113" fmla="*/ 128 h 160"/>
              <a:gd name="T114" fmla="*/ 84 w 129"/>
              <a:gd name="T115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29" h="160">
                <a:moveTo>
                  <a:pt x="69" y="28"/>
                </a:moveTo>
                <a:cubicBezTo>
                  <a:pt x="61" y="28"/>
                  <a:pt x="61" y="28"/>
                  <a:pt x="61" y="28"/>
                </a:cubicBezTo>
                <a:cubicBezTo>
                  <a:pt x="58" y="28"/>
                  <a:pt x="57" y="30"/>
                  <a:pt x="57" y="32"/>
                </a:cubicBezTo>
                <a:cubicBezTo>
                  <a:pt x="57" y="39"/>
                  <a:pt x="57" y="39"/>
                  <a:pt x="57" y="39"/>
                </a:cubicBezTo>
                <a:cubicBezTo>
                  <a:pt x="56" y="39"/>
                  <a:pt x="55" y="41"/>
                  <a:pt x="53" y="41"/>
                </a:cubicBezTo>
                <a:cubicBezTo>
                  <a:pt x="49" y="36"/>
                  <a:pt x="49" y="36"/>
                  <a:pt x="49" y="36"/>
                </a:cubicBezTo>
                <a:cubicBezTo>
                  <a:pt x="46" y="34"/>
                  <a:pt x="45" y="34"/>
                  <a:pt x="44" y="36"/>
                </a:cubicBezTo>
                <a:cubicBezTo>
                  <a:pt x="38" y="42"/>
                  <a:pt x="38" y="42"/>
                  <a:pt x="38" y="42"/>
                </a:cubicBezTo>
                <a:cubicBezTo>
                  <a:pt x="37" y="42"/>
                  <a:pt x="37" y="43"/>
                  <a:pt x="37" y="44"/>
                </a:cubicBezTo>
                <a:cubicBezTo>
                  <a:pt x="37" y="45"/>
                  <a:pt x="37" y="45"/>
                  <a:pt x="38" y="47"/>
                </a:cubicBezTo>
                <a:cubicBezTo>
                  <a:pt x="43" y="51"/>
                  <a:pt x="43" y="51"/>
                  <a:pt x="43" y="51"/>
                </a:cubicBezTo>
                <a:cubicBezTo>
                  <a:pt x="41" y="53"/>
                  <a:pt x="41" y="54"/>
                  <a:pt x="41" y="55"/>
                </a:cubicBezTo>
                <a:cubicBezTo>
                  <a:pt x="34" y="55"/>
                  <a:pt x="34" y="55"/>
                  <a:pt x="34" y="55"/>
                </a:cubicBezTo>
                <a:cubicBezTo>
                  <a:pt x="32" y="55"/>
                  <a:pt x="31" y="58"/>
                  <a:pt x="31" y="59"/>
                </a:cubicBezTo>
                <a:cubicBezTo>
                  <a:pt x="31" y="67"/>
                  <a:pt x="31" y="67"/>
                  <a:pt x="31" y="67"/>
                </a:cubicBezTo>
                <a:cubicBezTo>
                  <a:pt x="31" y="70"/>
                  <a:pt x="32" y="71"/>
                  <a:pt x="34" y="71"/>
                </a:cubicBezTo>
                <a:cubicBezTo>
                  <a:pt x="41" y="71"/>
                  <a:pt x="41" y="71"/>
                  <a:pt x="41" y="71"/>
                </a:cubicBezTo>
                <a:cubicBezTo>
                  <a:pt x="41" y="72"/>
                  <a:pt x="41" y="73"/>
                  <a:pt x="43" y="75"/>
                </a:cubicBezTo>
                <a:cubicBezTo>
                  <a:pt x="38" y="79"/>
                  <a:pt x="38" y="79"/>
                  <a:pt x="38" y="79"/>
                </a:cubicBezTo>
                <a:cubicBezTo>
                  <a:pt x="37" y="81"/>
                  <a:pt x="37" y="83"/>
                  <a:pt x="38" y="84"/>
                </a:cubicBezTo>
                <a:cubicBezTo>
                  <a:pt x="44" y="90"/>
                  <a:pt x="44" y="90"/>
                  <a:pt x="44" y="90"/>
                </a:cubicBezTo>
                <a:cubicBezTo>
                  <a:pt x="45" y="92"/>
                  <a:pt x="46" y="92"/>
                  <a:pt x="49" y="90"/>
                </a:cubicBezTo>
                <a:cubicBezTo>
                  <a:pt x="53" y="85"/>
                  <a:pt x="53" y="85"/>
                  <a:pt x="53" y="85"/>
                </a:cubicBezTo>
                <a:cubicBezTo>
                  <a:pt x="55" y="85"/>
                  <a:pt x="56" y="87"/>
                  <a:pt x="57" y="87"/>
                </a:cubicBezTo>
                <a:cubicBezTo>
                  <a:pt x="57" y="94"/>
                  <a:pt x="57" y="94"/>
                  <a:pt x="57" y="94"/>
                </a:cubicBezTo>
                <a:cubicBezTo>
                  <a:pt x="57" y="96"/>
                  <a:pt x="58" y="98"/>
                  <a:pt x="61" y="98"/>
                </a:cubicBezTo>
                <a:cubicBezTo>
                  <a:pt x="69" y="98"/>
                  <a:pt x="69" y="98"/>
                  <a:pt x="69" y="98"/>
                </a:cubicBezTo>
                <a:cubicBezTo>
                  <a:pt x="70" y="98"/>
                  <a:pt x="71" y="96"/>
                  <a:pt x="71" y="94"/>
                </a:cubicBezTo>
                <a:cubicBezTo>
                  <a:pt x="71" y="87"/>
                  <a:pt x="71" y="87"/>
                  <a:pt x="71" y="87"/>
                </a:cubicBezTo>
                <a:cubicBezTo>
                  <a:pt x="74" y="87"/>
                  <a:pt x="75" y="85"/>
                  <a:pt x="76" y="85"/>
                </a:cubicBezTo>
                <a:cubicBezTo>
                  <a:pt x="81" y="90"/>
                  <a:pt x="81" y="90"/>
                  <a:pt x="81" y="90"/>
                </a:cubicBezTo>
                <a:cubicBezTo>
                  <a:pt x="82" y="92"/>
                  <a:pt x="85" y="92"/>
                  <a:pt x="86" y="90"/>
                </a:cubicBezTo>
                <a:cubicBezTo>
                  <a:pt x="92" y="84"/>
                  <a:pt x="92" y="84"/>
                  <a:pt x="92" y="84"/>
                </a:cubicBezTo>
                <a:cubicBezTo>
                  <a:pt x="92" y="84"/>
                  <a:pt x="92" y="83"/>
                  <a:pt x="92" y="82"/>
                </a:cubicBezTo>
                <a:cubicBezTo>
                  <a:pt x="92" y="81"/>
                  <a:pt x="92" y="81"/>
                  <a:pt x="92" y="79"/>
                </a:cubicBezTo>
                <a:cubicBezTo>
                  <a:pt x="87" y="75"/>
                  <a:pt x="87" y="75"/>
                  <a:pt x="87" y="75"/>
                </a:cubicBezTo>
                <a:cubicBezTo>
                  <a:pt x="87" y="73"/>
                  <a:pt x="88" y="72"/>
                  <a:pt x="88" y="71"/>
                </a:cubicBezTo>
                <a:cubicBezTo>
                  <a:pt x="95" y="71"/>
                  <a:pt x="95" y="71"/>
                  <a:pt x="95" y="71"/>
                </a:cubicBezTo>
                <a:cubicBezTo>
                  <a:pt x="97" y="71"/>
                  <a:pt x="99" y="70"/>
                  <a:pt x="99" y="67"/>
                </a:cubicBezTo>
                <a:cubicBezTo>
                  <a:pt x="99" y="59"/>
                  <a:pt x="99" y="59"/>
                  <a:pt x="99" y="59"/>
                </a:cubicBezTo>
                <a:cubicBezTo>
                  <a:pt x="99" y="58"/>
                  <a:pt x="97" y="55"/>
                  <a:pt x="95" y="55"/>
                </a:cubicBezTo>
                <a:cubicBezTo>
                  <a:pt x="88" y="55"/>
                  <a:pt x="88" y="55"/>
                  <a:pt x="88" y="55"/>
                </a:cubicBezTo>
                <a:cubicBezTo>
                  <a:pt x="88" y="54"/>
                  <a:pt x="87" y="53"/>
                  <a:pt x="87" y="51"/>
                </a:cubicBezTo>
                <a:cubicBezTo>
                  <a:pt x="92" y="47"/>
                  <a:pt x="92" y="47"/>
                  <a:pt x="92" y="47"/>
                </a:cubicBezTo>
                <a:cubicBezTo>
                  <a:pt x="92" y="45"/>
                  <a:pt x="92" y="45"/>
                  <a:pt x="92" y="44"/>
                </a:cubicBezTo>
                <a:cubicBezTo>
                  <a:pt x="92" y="43"/>
                  <a:pt x="92" y="42"/>
                  <a:pt x="92" y="42"/>
                </a:cubicBezTo>
                <a:cubicBezTo>
                  <a:pt x="86" y="36"/>
                  <a:pt x="86" y="36"/>
                  <a:pt x="86" y="36"/>
                </a:cubicBezTo>
                <a:cubicBezTo>
                  <a:pt x="85" y="34"/>
                  <a:pt x="82" y="34"/>
                  <a:pt x="81" y="36"/>
                </a:cubicBezTo>
                <a:cubicBezTo>
                  <a:pt x="76" y="41"/>
                  <a:pt x="76" y="41"/>
                  <a:pt x="76" y="41"/>
                </a:cubicBezTo>
                <a:cubicBezTo>
                  <a:pt x="75" y="41"/>
                  <a:pt x="74" y="39"/>
                  <a:pt x="71" y="39"/>
                </a:cubicBezTo>
                <a:cubicBezTo>
                  <a:pt x="71" y="32"/>
                  <a:pt x="71" y="32"/>
                  <a:pt x="71" y="32"/>
                </a:cubicBezTo>
                <a:cubicBezTo>
                  <a:pt x="71" y="30"/>
                  <a:pt x="70" y="28"/>
                  <a:pt x="69" y="28"/>
                </a:cubicBezTo>
                <a:close/>
                <a:moveTo>
                  <a:pt x="75" y="45"/>
                </a:moveTo>
                <a:cubicBezTo>
                  <a:pt x="76" y="47"/>
                  <a:pt x="77" y="47"/>
                  <a:pt x="77" y="45"/>
                </a:cubicBezTo>
                <a:cubicBezTo>
                  <a:pt x="83" y="41"/>
                  <a:pt x="83" y="41"/>
                  <a:pt x="83" y="41"/>
                </a:cubicBezTo>
                <a:cubicBezTo>
                  <a:pt x="87" y="44"/>
                  <a:pt x="87" y="44"/>
                  <a:pt x="87" y="44"/>
                </a:cubicBezTo>
                <a:cubicBezTo>
                  <a:pt x="82" y="49"/>
                  <a:pt x="82" y="49"/>
                  <a:pt x="82" y="49"/>
                </a:cubicBezTo>
                <a:cubicBezTo>
                  <a:pt x="81" y="50"/>
                  <a:pt x="81" y="51"/>
                  <a:pt x="81" y="53"/>
                </a:cubicBezTo>
                <a:cubicBezTo>
                  <a:pt x="82" y="54"/>
                  <a:pt x="83" y="56"/>
                  <a:pt x="85" y="59"/>
                </a:cubicBezTo>
                <a:cubicBezTo>
                  <a:pt x="85" y="60"/>
                  <a:pt x="86" y="60"/>
                  <a:pt x="86" y="60"/>
                </a:cubicBezTo>
                <a:cubicBezTo>
                  <a:pt x="94" y="60"/>
                  <a:pt x="94" y="60"/>
                  <a:pt x="94" y="60"/>
                </a:cubicBezTo>
                <a:cubicBezTo>
                  <a:pt x="94" y="66"/>
                  <a:pt x="94" y="66"/>
                  <a:pt x="94" y="66"/>
                </a:cubicBezTo>
                <a:cubicBezTo>
                  <a:pt x="86" y="66"/>
                  <a:pt x="86" y="66"/>
                  <a:pt x="86" y="66"/>
                </a:cubicBezTo>
                <a:cubicBezTo>
                  <a:pt x="86" y="66"/>
                  <a:pt x="85" y="66"/>
                  <a:pt x="85" y="67"/>
                </a:cubicBezTo>
                <a:cubicBezTo>
                  <a:pt x="83" y="70"/>
                  <a:pt x="82" y="72"/>
                  <a:pt x="81" y="73"/>
                </a:cubicBezTo>
                <a:cubicBezTo>
                  <a:pt x="81" y="75"/>
                  <a:pt x="81" y="76"/>
                  <a:pt x="82" y="77"/>
                </a:cubicBezTo>
                <a:cubicBezTo>
                  <a:pt x="87" y="82"/>
                  <a:pt x="87" y="82"/>
                  <a:pt x="87" y="82"/>
                </a:cubicBezTo>
                <a:cubicBezTo>
                  <a:pt x="83" y="85"/>
                  <a:pt x="83" y="85"/>
                  <a:pt x="83" y="85"/>
                </a:cubicBezTo>
                <a:cubicBezTo>
                  <a:pt x="77" y="81"/>
                  <a:pt x="77" y="81"/>
                  <a:pt x="77" y="81"/>
                </a:cubicBezTo>
                <a:cubicBezTo>
                  <a:pt x="77" y="79"/>
                  <a:pt x="76" y="79"/>
                  <a:pt x="75" y="81"/>
                </a:cubicBezTo>
                <a:cubicBezTo>
                  <a:pt x="73" y="82"/>
                  <a:pt x="71" y="82"/>
                  <a:pt x="69" y="83"/>
                </a:cubicBezTo>
                <a:cubicBezTo>
                  <a:pt x="68" y="83"/>
                  <a:pt x="68" y="84"/>
                  <a:pt x="68" y="85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93"/>
                  <a:pt x="62" y="93"/>
                  <a:pt x="62" y="93"/>
                </a:cubicBezTo>
                <a:cubicBezTo>
                  <a:pt x="62" y="85"/>
                  <a:pt x="62" y="85"/>
                  <a:pt x="62" y="85"/>
                </a:cubicBezTo>
                <a:cubicBezTo>
                  <a:pt x="62" y="84"/>
                  <a:pt x="61" y="83"/>
                  <a:pt x="59" y="83"/>
                </a:cubicBezTo>
                <a:cubicBezTo>
                  <a:pt x="58" y="82"/>
                  <a:pt x="56" y="82"/>
                  <a:pt x="53" y="81"/>
                </a:cubicBezTo>
                <a:cubicBezTo>
                  <a:pt x="53" y="79"/>
                  <a:pt x="52" y="79"/>
                  <a:pt x="51" y="81"/>
                </a:cubicBezTo>
                <a:cubicBezTo>
                  <a:pt x="46" y="85"/>
                  <a:pt x="46" y="85"/>
                  <a:pt x="46" y="85"/>
                </a:cubicBezTo>
                <a:cubicBezTo>
                  <a:pt x="41" y="82"/>
                  <a:pt x="41" y="82"/>
                  <a:pt x="41" y="82"/>
                </a:cubicBezTo>
                <a:cubicBezTo>
                  <a:pt x="47" y="77"/>
                  <a:pt x="47" y="77"/>
                  <a:pt x="47" y="77"/>
                </a:cubicBezTo>
                <a:cubicBezTo>
                  <a:pt x="47" y="76"/>
                  <a:pt x="47" y="75"/>
                  <a:pt x="47" y="73"/>
                </a:cubicBezTo>
                <a:cubicBezTo>
                  <a:pt x="46" y="72"/>
                  <a:pt x="45" y="70"/>
                  <a:pt x="45" y="67"/>
                </a:cubicBezTo>
                <a:cubicBezTo>
                  <a:pt x="45" y="66"/>
                  <a:pt x="44" y="66"/>
                  <a:pt x="43" y="66"/>
                </a:cubicBezTo>
                <a:cubicBezTo>
                  <a:pt x="35" y="66"/>
                  <a:pt x="35" y="66"/>
                  <a:pt x="35" y="66"/>
                </a:cubicBezTo>
                <a:cubicBezTo>
                  <a:pt x="35" y="60"/>
                  <a:pt x="35" y="60"/>
                  <a:pt x="35" y="60"/>
                </a:cubicBezTo>
                <a:cubicBezTo>
                  <a:pt x="43" y="60"/>
                  <a:pt x="43" y="60"/>
                  <a:pt x="43" y="60"/>
                </a:cubicBezTo>
                <a:cubicBezTo>
                  <a:pt x="44" y="60"/>
                  <a:pt x="45" y="60"/>
                  <a:pt x="45" y="59"/>
                </a:cubicBezTo>
                <a:cubicBezTo>
                  <a:pt x="45" y="56"/>
                  <a:pt x="46" y="54"/>
                  <a:pt x="47" y="53"/>
                </a:cubicBezTo>
                <a:cubicBezTo>
                  <a:pt x="47" y="51"/>
                  <a:pt x="47" y="50"/>
                  <a:pt x="47" y="49"/>
                </a:cubicBezTo>
                <a:cubicBezTo>
                  <a:pt x="41" y="44"/>
                  <a:pt x="41" y="44"/>
                  <a:pt x="41" y="44"/>
                </a:cubicBezTo>
                <a:cubicBezTo>
                  <a:pt x="46" y="41"/>
                  <a:pt x="46" y="41"/>
                  <a:pt x="46" y="41"/>
                </a:cubicBezTo>
                <a:cubicBezTo>
                  <a:pt x="51" y="45"/>
                  <a:pt x="51" y="45"/>
                  <a:pt x="51" y="45"/>
                </a:cubicBezTo>
                <a:cubicBezTo>
                  <a:pt x="52" y="47"/>
                  <a:pt x="53" y="47"/>
                  <a:pt x="53" y="45"/>
                </a:cubicBezTo>
                <a:cubicBezTo>
                  <a:pt x="56" y="44"/>
                  <a:pt x="58" y="44"/>
                  <a:pt x="59" y="43"/>
                </a:cubicBezTo>
                <a:cubicBezTo>
                  <a:pt x="61" y="43"/>
                  <a:pt x="62" y="42"/>
                  <a:pt x="62" y="41"/>
                </a:cubicBezTo>
                <a:cubicBezTo>
                  <a:pt x="62" y="33"/>
                  <a:pt x="62" y="33"/>
                  <a:pt x="62" y="33"/>
                </a:cubicBezTo>
                <a:cubicBezTo>
                  <a:pt x="68" y="33"/>
                  <a:pt x="68" y="33"/>
                  <a:pt x="68" y="33"/>
                </a:cubicBezTo>
                <a:cubicBezTo>
                  <a:pt x="68" y="41"/>
                  <a:pt x="68" y="41"/>
                  <a:pt x="68" y="41"/>
                </a:cubicBezTo>
                <a:cubicBezTo>
                  <a:pt x="68" y="42"/>
                  <a:pt x="68" y="43"/>
                  <a:pt x="69" y="43"/>
                </a:cubicBezTo>
                <a:cubicBezTo>
                  <a:pt x="71" y="44"/>
                  <a:pt x="73" y="44"/>
                  <a:pt x="75" y="45"/>
                </a:cubicBezTo>
                <a:close/>
                <a:moveTo>
                  <a:pt x="53" y="63"/>
                </a:moveTo>
                <a:cubicBezTo>
                  <a:pt x="53" y="69"/>
                  <a:pt x="58" y="75"/>
                  <a:pt x="65" y="75"/>
                </a:cubicBezTo>
                <a:cubicBezTo>
                  <a:pt x="72" y="75"/>
                  <a:pt x="78" y="69"/>
                  <a:pt x="78" y="63"/>
                </a:cubicBezTo>
                <a:cubicBezTo>
                  <a:pt x="78" y="56"/>
                  <a:pt x="72" y="50"/>
                  <a:pt x="65" y="50"/>
                </a:cubicBezTo>
                <a:cubicBezTo>
                  <a:pt x="58" y="50"/>
                  <a:pt x="53" y="56"/>
                  <a:pt x="53" y="63"/>
                </a:cubicBezTo>
                <a:close/>
                <a:moveTo>
                  <a:pt x="73" y="63"/>
                </a:moveTo>
                <a:cubicBezTo>
                  <a:pt x="73" y="67"/>
                  <a:pt x="69" y="70"/>
                  <a:pt x="65" y="70"/>
                </a:cubicBezTo>
                <a:cubicBezTo>
                  <a:pt x="61" y="70"/>
                  <a:pt x="58" y="67"/>
                  <a:pt x="58" y="63"/>
                </a:cubicBezTo>
                <a:cubicBezTo>
                  <a:pt x="58" y="58"/>
                  <a:pt x="61" y="55"/>
                  <a:pt x="65" y="55"/>
                </a:cubicBezTo>
                <a:cubicBezTo>
                  <a:pt x="69" y="55"/>
                  <a:pt x="73" y="58"/>
                  <a:pt x="73" y="63"/>
                </a:cubicBezTo>
                <a:close/>
                <a:moveTo>
                  <a:pt x="11" y="61"/>
                </a:moveTo>
                <a:cubicBezTo>
                  <a:pt x="3" y="61"/>
                  <a:pt x="3" y="61"/>
                  <a:pt x="3" y="61"/>
                </a:cubicBezTo>
                <a:cubicBezTo>
                  <a:pt x="2" y="61"/>
                  <a:pt x="0" y="61"/>
                  <a:pt x="0" y="64"/>
                </a:cubicBezTo>
                <a:cubicBezTo>
                  <a:pt x="0" y="65"/>
                  <a:pt x="2" y="65"/>
                  <a:pt x="3" y="65"/>
                </a:cubicBezTo>
                <a:cubicBezTo>
                  <a:pt x="11" y="65"/>
                  <a:pt x="11" y="65"/>
                  <a:pt x="11" y="65"/>
                </a:cubicBezTo>
                <a:cubicBezTo>
                  <a:pt x="13" y="65"/>
                  <a:pt x="14" y="65"/>
                  <a:pt x="14" y="64"/>
                </a:cubicBezTo>
                <a:cubicBezTo>
                  <a:pt x="14" y="61"/>
                  <a:pt x="13" y="61"/>
                  <a:pt x="11" y="61"/>
                </a:cubicBezTo>
                <a:close/>
                <a:moveTo>
                  <a:pt x="126" y="61"/>
                </a:moveTo>
                <a:cubicBezTo>
                  <a:pt x="119" y="61"/>
                  <a:pt x="119" y="61"/>
                  <a:pt x="119" y="61"/>
                </a:cubicBezTo>
                <a:cubicBezTo>
                  <a:pt x="118" y="61"/>
                  <a:pt x="117" y="61"/>
                  <a:pt x="117" y="64"/>
                </a:cubicBezTo>
                <a:cubicBezTo>
                  <a:pt x="117" y="65"/>
                  <a:pt x="118" y="65"/>
                  <a:pt x="119" y="65"/>
                </a:cubicBezTo>
                <a:cubicBezTo>
                  <a:pt x="126" y="65"/>
                  <a:pt x="126" y="65"/>
                  <a:pt x="126" y="65"/>
                </a:cubicBezTo>
                <a:cubicBezTo>
                  <a:pt x="127" y="65"/>
                  <a:pt x="129" y="65"/>
                  <a:pt x="129" y="64"/>
                </a:cubicBezTo>
                <a:cubicBezTo>
                  <a:pt x="129" y="61"/>
                  <a:pt x="127" y="61"/>
                  <a:pt x="126" y="61"/>
                </a:cubicBezTo>
                <a:close/>
                <a:moveTo>
                  <a:pt x="28" y="100"/>
                </a:moveTo>
                <a:cubicBezTo>
                  <a:pt x="27" y="98"/>
                  <a:pt x="26" y="98"/>
                  <a:pt x="24" y="100"/>
                </a:cubicBezTo>
                <a:cubicBezTo>
                  <a:pt x="20" y="105"/>
                  <a:pt x="20" y="105"/>
                  <a:pt x="20" y="105"/>
                </a:cubicBezTo>
                <a:cubicBezTo>
                  <a:pt x="19" y="106"/>
                  <a:pt x="19" y="107"/>
                  <a:pt x="20" y="108"/>
                </a:cubicBezTo>
                <a:cubicBezTo>
                  <a:pt x="20" y="110"/>
                  <a:pt x="22" y="110"/>
                  <a:pt x="22" y="108"/>
                </a:cubicBezTo>
                <a:cubicBezTo>
                  <a:pt x="28" y="102"/>
                  <a:pt x="28" y="102"/>
                  <a:pt x="28" y="102"/>
                </a:cubicBezTo>
                <a:cubicBezTo>
                  <a:pt x="29" y="102"/>
                  <a:pt x="29" y="100"/>
                  <a:pt x="28" y="100"/>
                </a:cubicBezTo>
                <a:close/>
                <a:moveTo>
                  <a:pt x="105" y="26"/>
                </a:moveTo>
                <a:cubicBezTo>
                  <a:pt x="111" y="21"/>
                  <a:pt x="111" y="21"/>
                  <a:pt x="111" y="21"/>
                </a:cubicBezTo>
                <a:cubicBezTo>
                  <a:pt x="111" y="20"/>
                  <a:pt x="111" y="19"/>
                  <a:pt x="111" y="18"/>
                </a:cubicBezTo>
                <a:cubicBezTo>
                  <a:pt x="110" y="16"/>
                  <a:pt x="109" y="16"/>
                  <a:pt x="107" y="18"/>
                </a:cubicBezTo>
                <a:cubicBezTo>
                  <a:pt x="101" y="23"/>
                  <a:pt x="101" y="23"/>
                  <a:pt x="101" y="23"/>
                </a:cubicBezTo>
                <a:cubicBezTo>
                  <a:pt x="101" y="26"/>
                  <a:pt x="101" y="26"/>
                  <a:pt x="101" y="26"/>
                </a:cubicBezTo>
                <a:cubicBezTo>
                  <a:pt x="103" y="27"/>
                  <a:pt x="104" y="27"/>
                  <a:pt x="105" y="26"/>
                </a:cubicBezTo>
                <a:close/>
                <a:moveTo>
                  <a:pt x="65" y="11"/>
                </a:moveTo>
                <a:cubicBezTo>
                  <a:pt x="66" y="11"/>
                  <a:pt x="67" y="10"/>
                  <a:pt x="67" y="9"/>
                </a:cubicBezTo>
                <a:cubicBezTo>
                  <a:pt x="67" y="1"/>
                  <a:pt x="67" y="1"/>
                  <a:pt x="67" y="1"/>
                </a:cubicBezTo>
                <a:cubicBezTo>
                  <a:pt x="67" y="0"/>
                  <a:pt x="66" y="0"/>
                  <a:pt x="65" y="0"/>
                </a:cubicBezTo>
                <a:cubicBezTo>
                  <a:pt x="64" y="0"/>
                  <a:pt x="62" y="0"/>
                  <a:pt x="62" y="1"/>
                </a:cubicBezTo>
                <a:cubicBezTo>
                  <a:pt x="62" y="9"/>
                  <a:pt x="62" y="9"/>
                  <a:pt x="62" y="9"/>
                </a:cubicBezTo>
                <a:cubicBezTo>
                  <a:pt x="62" y="10"/>
                  <a:pt x="64" y="11"/>
                  <a:pt x="65" y="11"/>
                </a:cubicBezTo>
                <a:close/>
                <a:moveTo>
                  <a:pt x="101" y="100"/>
                </a:moveTo>
                <a:cubicBezTo>
                  <a:pt x="101" y="102"/>
                  <a:pt x="101" y="102"/>
                  <a:pt x="101" y="102"/>
                </a:cubicBezTo>
                <a:cubicBezTo>
                  <a:pt x="107" y="108"/>
                  <a:pt x="107" y="108"/>
                  <a:pt x="107" y="108"/>
                </a:cubicBezTo>
                <a:cubicBezTo>
                  <a:pt x="109" y="110"/>
                  <a:pt x="110" y="110"/>
                  <a:pt x="111" y="108"/>
                </a:cubicBezTo>
                <a:cubicBezTo>
                  <a:pt x="111" y="107"/>
                  <a:pt x="111" y="106"/>
                  <a:pt x="111" y="105"/>
                </a:cubicBezTo>
                <a:cubicBezTo>
                  <a:pt x="105" y="100"/>
                  <a:pt x="105" y="100"/>
                  <a:pt x="105" y="100"/>
                </a:cubicBezTo>
                <a:cubicBezTo>
                  <a:pt x="104" y="98"/>
                  <a:pt x="103" y="98"/>
                  <a:pt x="101" y="100"/>
                </a:cubicBezTo>
                <a:close/>
                <a:moveTo>
                  <a:pt x="24" y="26"/>
                </a:moveTo>
                <a:cubicBezTo>
                  <a:pt x="26" y="27"/>
                  <a:pt x="27" y="27"/>
                  <a:pt x="28" y="26"/>
                </a:cubicBezTo>
                <a:cubicBezTo>
                  <a:pt x="29" y="26"/>
                  <a:pt x="29" y="23"/>
                  <a:pt x="28" y="23"/>
                </a:cubicBezTo>
                <a:cubicBezTo>
                  <a:pt x="22" y="18"/>
                  <a:pt x="22" y="18"/>
                  <a:pt x="22" y="18"/>
                </a:cubicBezTo>
                <a:cubicBezTo>
                  <a:pt x="22" y="16"/>
                  <a:pt x="20" y="16"/>
                  <a:pt x="20" y="18"/>
                </a:cubicBezTo>
                <a:cubicBezTo>
                  <a:pt x="19" y="19"/>
                  <a:pt x="19" y="20"/>
                  <a:pt x="20" y="21"/>
                </a:cubicBezTo>
                <a:cubicBezTo>
                  <a:pt x="24" y="26"/>
                  <a:pt x="24" y="26"/>
                  <a:pt x="24" y="26"/>
                </a:cubicBezTo>
                <a:close/>
                <a:moveTo>
                  <a:pt x="70" y="16"/>
                </a:moveTo>
                <a:cubicBezTo>
                  <a:pt x="69" y="16"/>
                  <a:pt x="68" y="16"/>
                  <a:pt x="68" y="18"/>
                </a:cubicBezTo>
                <a:cubicBezTo>
                  <a:pt x="68" y="19"/>
                  <a:pt x="68" y="20"/>
                  <a:pt x="70" y="21"/>
                </a:cubicBezTo>
                <a:cubicBezTo>
                  <a:pt x="90" y="22"/>
                  <a:pt x="105" y="38"/>
                  <a:pt x="107" y="57"/>
                </a:cubicBezTo>
                <a:cubicBezTo>
                  <a:pt x="107" y="58"/>
                  <a:pt x="108" y="59"/>
                  <a:pt x="109" y="59"/>
                </a:cubicBezTo>
                <a:cubicBezTo>
                  <a:pt x="111" y="59"/>
                  <a:pt x="112" y="58"/>
                  <a:pt x="112" y="57"/>
                </a:cubicBezTo>
                <a:cubicBezTo>
                  <a:pt x="109" y="36"/>
                  <a:pt x="92" y="19"/>
                  <a:pt x="70" y="16"/>
                </a:cubicBezTo>
                <a:close/>
                <a:moveTo>
                  <a:pt x="109" y="66"/>
                </a:moveTo>
                <a:cubicBezTo>
                  <a:pt x="108" y="66"/>
                  <a:pt x="107" y="67"/>
                  <a:pt x="107" y="69"/>
                </a:cubicBezTo>
                <a:cubicBezTo>
                  <a:pt x="106" y="81"/>
                  <a:pt x="98" y="93"/>
                  <a:pt x="88" y="99"/>
                </a:cubicBezTo>
                <a:cubicBezTo>
                  <a:pt x="83" y="103"/>
                  <a:pt x="80" y="107"/>
                  <a:pt x="80" y="112"/>
                </a:cubicBezTo>
                <a:cubicBezTo>
                  <a:pt x="80" y="122"/>
                  <a:pt x="80" y="122"/>
                  <a:pt x="80" y="122"/>
                </a:cubicBezTo>
                <a:cubicBezTo>
                  <a:pt x="50" y="122"/>
                  <a:pt x="50" y="122"/>
                  <a:pt x="50" y="122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0" y="107"/>
                  <a:pt x="46" y="103"/>
                  <a:pt x="43" y="99"/>
                </a:cubicBezTo>
                <a:cubicBezTo>
                  <a:pt x="29" y="92"/>
                  <a:pt x="22" y="78"/>
                  <a:pt x="22" y="63"/>
                </a:cubicBezTo>
                <a:cubicBezTo>
                  <a:pt x="22" y="42"/>
                  <a:pt x="38" y="24"/>
                  <a:pt x="60" y="21"/>
                </a:cubicBezTo>
                <a:cubicBezTo>
                  <a:pt x="61" y="20"/>
                  <a:pt x="62" y="19"/>
                  <a:pt x="62" y="18"/>
                </a:cubicBezTo>
                <a:cubicBezTo>
                  <a:pt x="61" y="16"/>
                  <a:pt x="61" y="16"/>
                  <a:pt x="58" y="16"/>
                </a:cubicBezTo>
                <a:cubicBezTo>
                  <a:pt x="35" y="19"/>
                  <a:pt x="17" y="40"/>
                  <a:pt x="17" y="63"/>
                </a:cubicBezTo>
                <a:cubicBezTo>
                  <a:pt x="17" y="71"/>
                  <a:pt x="20" y="80"/>
                  <a:pt x="23" y="87"/>
                </a:cubicBezTo>
                <a:cubicBezTo>
                  <a:pt x="28" y="93"/>
                  <a:pt x="33" y="99"/>
                  <a:pt x="40" y="104"/>
                </a:cubicBezTo>
                <a:cubicBezTo>
                  <a:pt x="43" y="105"/>
                  <a:pt x="45" y="109"/>
                  <a:pt x="45" y="112"/>
                </a:cubicBezTo>
                <a:cubicBezTo>
                  <a:pt x="45" y="123"/>
                  <a:pt x="45" y="123"/>
                  <a:pt x="45" y="123"/>
                </a:cubicBezTo>
                <a:cubicBezTo>
                  <a:pt x="43" y="123"/>
                  <a:pt x="40" y="126"/>
                  <a:pt x="40" y="128"/>
                </a:cubicBezTo>
                <a:cubicBezTo>
                  <a:pt x="40" y="132"/>
                  <a:pt x="40" y="132"/>
                  <a:pt x="40" y="132"/>
                </a:cubicBezTo>
                <a:cubicBezTo>
                  <a:pt x="40" y="133"/>
                  <a:pt x="41" y="134"/>
                  <a:pt x="43" y="135"/>
                </a:cubicBezTo>
                <a:cubicBezTo>
                  <a:pt x="41" y="137"/>
                  <a:pt x="40" y="138"/>
                  <a:pt x="40" y="139"/>
                </a:cubicBezTo>
                <a:cubicBezTo>
                  <a:pt x="40" y="143"/>
                  <a:pt x="40" y="143"/>
                  <a:pt x="40" y="143"/>
                </a:cubicBezTo>
                <a:cubicBezTo>
                  <a:pt x="40" y="146"/>
                  <a:pt x="44" y="149"/>
                  <a:pt x="47" y="149"/>
                </a:cubicBezTo>
                <a:cubicBezTo>
                  <a:pt x="55" y="149"/>
                  <a:pt x="55" y="149"/>
                  <a:pt x="55" y="149"/>
                </a:cubicBezTo>
                <a:cubicBezTo>
                  <a:pt x="55" y="154"/>
                  <a:pt x="55" y="154"/>
                  <a:pt x="55" y="154"/>
                </a:cubicBezTo>
                <a:cubicBezTo>
                  <a:pt x="55" y="157"/>
                  <a:pt x="57" y="160"/>
                  <a:pt x="60" y="160"/>
                </a:cubicBezTo>
                <a:cubicBezTo>
                  <a:pt x="69" y="160"/>
                  <a:pt x="69" y="160"/>
                  <a:pt x="69" y="160"/>
                </a:cubicBezTo>
                <a:cubicBezTo>
                  <a:pt x="73" y="160"/>
                  <a:pt x="75" y="157"/>
                  <a:pt x="75" y="154"/>
                </a:cubicBezTo>
                <a:cubicBezTo>
                  <a:pt x="75" y="149"/>
                  <a:pt x="75" y="149"/>
                  <a:pt x="75" y="149"/>
                </a:cubicBezTo>
                <a:cubicBezTo>
                  <a:pt x="83" y="149"/>
                  <a:pt x="83" y="149"/>
                  <a:pt x="83" y="149"/>
                </a:cubicBezTo>
                <a:cubicBezTo>
                  <a:pt x="86" y="149"/>
                  <a:pt x="89" y="146"/>
                  <a:pt x="89" y="143"/>
                </a:cubicBezTo>
                <a:cubicBezTo>
                  <a:pt x="89" y="139"/>
                  <a:pt x="89" y="139"/>
                  <a:pt x="89" y="139"/>
                </a:cubicBezTo>
                <a:cubicBezTo>
                  <a:pt x="89" y="138"/>
                  <a:pt x="89" y="137"/>
                  <a:pt x="88" y="135"/>
                </a:cubicBezTo>
                <a:cubicBezTo>
                  <a:pt x="89" y="134"/>
                  <a:pt x="89" y="133"/>
                  <a:pt x="89" y="132"/>
                </a:cubicBezTo>
                <a:cubicBezTo>
                  <a:pt x="89" y="128"/>
                  <a:pt x="89" y="128"/>
                  <a:pt x="89" y="128"/>
                </a:cubicBezTo>
                <a:cubicBezTo>
                  <a:pt x="89" y="126"/>
                  <a:pt x="88" y="123"/>
                  <a:pt x="85" y="123"/>
                </a:cubicBezTo>
                <a:cubicBezTo>
                  <a:pt x="85" y="112"/>
                  <a:pt x="85" y="112"/>
                  <a:pt x="85" y="112"/>
                </a:cubicBezTo>
                <a:cubicBezTo>
                  <a:pt x="85" y="109"/>
                  <a:pt x="86" y="105"/>
                  <a:pt x="90" y="103"/>
                </a:cubicBezTo>
                <a:cubicBezTo>
                  <a:pt x="102" y="95"/>
                  <a:pt x="109" y="83"/>
                  <a:pt x="112" y="69"/>
                </a:cubicBezTo>
                <a:cubicBezTo>
                  <a:pt x="112" y="67"/>
                  <a:pt x="111" y="66"/>
                  <a:pt x="109" y="66"/>
                </a:cubicBezTo>
                <a:close/>
                <a:moveTo>
                  <a:pt x="71" y="154"/>
                </a:moveTo>
                <a:cubicBezTo>
                  <a:pt x="71" y="155"/>
                  <a:pt x="71" y="155"/>
                  <a:pt x="69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60" y="155"/>
                  <a:pt x="60" y="155"/>
                  <a:pt x="60" y="154"/>
                </a:cubicBezTo>
                <a:cubicBezTo>
                  <a:pt x="60" y="149"/>
                  <a:pt x="60" y="149"/>
                  <a:pt x="60" y="149"/>
                </a:cubicBezTo>
                <a:cubicBezTo>
                  <a:pt x="71" y="149"/>
                  <a:pt x="71" y="149"/>
                  <a:pt x="71" y="149"/>
                </a:cubicBezTo>
                <a:lnTo>
                  <a:pt x="71" y="154"/>
                </a:lnTo>
                <a:close/>
                <a:moveTo>
                  <a:pt x="84" y="143"/>
                </a:moveTo>
                <a:cubicBezTo>
                  <a:pt x="84" y="144"/>
                  <a:pt x="84" y="144"/>
                  <a:pt x="83" y="144"/>
                </a:cubicBezTo>
                <a:cubicBezTo>
                  <a:pt x="79" y="144"/>
                  <a:pt x="51" y="144"/>
                  <a:pt x="47" y="144"/>
                </a:cubicBezTo>
                <a:cubicBezTo>
                  <a:pt x="46" y="144"/>
                  <a:pt x="45" y="144"/>
                  <a:pt x="45" y="143"/>
                </a:cubicBezTo>
                <a:cubicBezTo>
                  <a:pt x="45" y="139"/>
                  <a:pt x="45" y="139"/>
                  <a:pt x="45" y="139"/>
                </a:cubicBezTo>
                <a:cubicBezTo>
                  <a:pt x="45" y="139"/>
                  <a:pt x="46" y="138"/>
                  <a:pt x="47" y="138"/>
                </a:cubicBezTo>
                <a:cubicBezTo>
                  <a:pt x="83" y="138"/>
                  <a:pt x="83" y="138"/>
                  <a:pt x="83" y="138"/>
                </a:cubicBezTo>
                <a:cubicBezTo>
                  <a:pt x="84" y="138"/>
                  <a:pt x="84" y="139"/>
                  <a:pt x="84" y="139"/>
                </a:cubicBezTo>
                <a:lnTo>
                  <a:pt x="84" y="143"/>
                </a:lnTo>
                <a:close/>
                <a:moveTo>
                  <a:pt x="84" y="132"/>
                </a:moveTo>
                <a:cubicBezTo>
                  <a:pt x="84" y="133"/>
                  <a:pt x="84" y="133"/>
                  <a:pt x="83" y="133"/>
                </a:cubicBezTo>
                <a:cubicBezTo>
                  <a:pt x="47" y="133"/>
                  <a:pt x="47" y="133"/>
                  <a:pt x="47" y="133"/>
                </a:cubicBezTo>
                <a:cubicBezTo>
                  <a:pt x="46" y="133"/>
                  <a:pt x="45" y="133"/>
                  <a:pt x="45" y="132"/>
                </a:cubicBezTo>
                <a:cubicBezTo>
                  <a:pt x="45" y="128"/>
                  <a:pt x="45" y="128"/>
                  <a:pt x="45" y="128"/>
                </a:cubicBezTo>
                <a:cubicBezTo>
                  <a:pt x="45" y="128"/>
                  <a:pt x="46" y="127"/>
                  <a:pt x="47" y="127"/>
                </a:cubicBezTo>
                <a:cubicBezTo>
                  <a:pt x="83" y="127"/>
                  <a:pt x="83" y="127"/>
                  <a:pt x="83" y="127"/>
                </a:cubicBezTo>
                <a:cubicBezTo>
                  <a:pt x="84" y="127"/>
                  <a:pt x="84" y="128"/>
                  <a:pt x="84" y="128"/>
                </a:cubicBezTo>
                <a:lnTo>
                  <a:pt x="84" y="13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45E0652F-04E5-5167-F26F-CBCDDF6688A0}"/>
              </a:ext>
            </a:extLst>
          </p:cNvPr>
          <p:cNvSpPr>
            <a:spLocks noEditPoints="1"/>
          </p:cNvSpPr>
          <p:nvPr/>
        </p:nvSpPr>
        <p:spPr bwMode="auto">
          <a:xfrm>
            <a:off x="10099676" y="1374776"/>
            <a:ext cx="254000" cy="252413"/>
          </a:xfrm>
          <a:custGeom>
            <a:avLst/>
            <a:gdLst>
              <a:gd name="T0" fmla="*/ 98 w 160"/>
              <a:gd name="T1" fmla="*/ 107 h 159"/>
              <a:gd name="T2" fmla="*/ 144 w 160"/>
              <a:gd name="T3" fmla="*/ 0 h 159"/>
              <a:gd name="T4" fmla="*/ 0 w 160"/>
              <a:gd name="T5" fmla="*/ 111 h 159"/>
              <a:gd name="T6" fmla="*/ 64 w 160"/>
              <a:gd name="T7" fmla="*/ 141 h 159"/>
              <a:gd name="T8" fmla="*/ 44 w 160"/>
              <a:gd name="T9" fmla="*/ 156 h 159"/>
              <a:gd name="T10" fmla="*/ 113 w 160"/>
              <a:gd name="T11" fmla="*/ 156 h 159"/>
              <a:gd name="T12" fmla="*/ 95 w 160"/>
              <a:gd name="T13" fmla="*/ 127 h 159"/>
              <a:gd name="T14" fmla="*/ 160 w 160"/>
              <a:gd name="T15" fmla="*/ 15 h 159"/>
              <a:gd name="T16" fmla="*/ 107 w 160"/>
              <a:gd name="T17" fmla="*/ 153 h 159"/>
              <a:gd name="T18" fmla="*/ 60 w 160"/>
              <a:gd name="T19" fmla="*/ 147 h 159"/>
              <a:gd name="T20" fmla="*/ 70 w 160"/>
              <a:gd name="T21" fmla="*/ 127 h 159"/>
              <a:gd name="T22" fmla="*/ 70 w 160"/>
              <a:gd name="T23" fmla="*/ 141 h 159"/>
              <a:gd name="T24" fmla="*/ 15 w 160"/>
              <a:gd name="T25" fmla="*/ 120 h 159"/>
              <a:gd name="T26" fmla="*/ 153 w 160"/>
              <a:gd name="T27" fmla="*/ 101 h 159"/>
              <a:gd name="T28" fmla="*/ 36 w 160"/>
              <a:gd name="T29" fmla="*/ 30 h 159"/>
              <a:gd name="T30" fmla="*/ 44 w 160"/>
              <a:gd name="T31" fmla="*/ 51 h 159"/>
              <a:gd name="T32" fmla="*/ 38 w 160"/>
              <a:gd name="T33" fmla="*/ 51 h 159"/>
              <a:gd name="T34" fmla="*/ 32 w 160"/>
              <a:gd name="T35" fmla="*/ 95 h 159"/>
              <a:gd name="T36" fmla="*/ 32 w 160"/>
              <a:gd name="T37" fmla="*/ 51 h 159"/>
              <a:gd name="T38" fmla="*/ 80 w 160"/>
              <a:gd name="T39" fmla="*/ 64 h 159"/>
              <a:gd name="T40" fmla="*/ 73 w 160"/>
              <a:gd name="T41" fmla="*/ 82 h 159"/>
              <a:gd name="T42" fmla="*/ 73 w 160"/>
              <a:gd name="T43" fmla="*/ 95 h 159"/>
              <a:gd name="T44" fmla="*/ 80 w 160"/>
              <a:gd name="T45" fmla="*/ 57 h 159"/>
              <a:gd name="T46" fmla="*/ 88 w 160"/>
              <a:gd name="T47" fmla="*/ 44 h 159"/>
              <a:gd name="T48" fmla="*/ 133 w 160"/>
              <a:gd name="T49" fmla="*/ 39 h 159"/>
              <a:gd name="T50" fmla="*/ 127 w 160"/>
              <a:gd name="T51" fmla="*/ 51 h 159"/>
              <a:gd name="T52" fmla="*/ 133 w 160"/>
              <a:gd name="T53" fmla="*/ 64 h 159"/>
              <a:gd name="T54" fmla="*/ 129 w 160"/>
              <a:gd name="T55" fmla="*/ 70 h 159"/>
              <a:gd name="T56" fmla="*/ 129 w 160"/>
              <a:gd name="T57" fmla="*/ 82 h 159"/>
              <a:gd name="T58" fmla="*/ 133 w 160"/>
              <a:gd name="T59" fmla="*/ 89 h 159"/>
              <a:gd name="T60" fmla="*/ 113 w 160"/>
              <a:gd name="T61" fmla="*/ 27 h 159"/>
              <a:gd name="T62" fmla="*/ 129 w 160"/>
              <a:gd name="T63" fmla="*/ 33 h 159"/>
              <a:gd name="T64" fmla="*/ 153 w 160"/>
              <a:gd name="T65" fmla="*/ 95 h 159"/>
              <a:gd name="T66" fmla="*/ 135 w 160"/>
              <a:gd name="T67" fmla="*/ 21 h 159"/>
              <a:gd name="T68" fmla="*/ 107 w 160"/>
              <a:gd name="T69" fmla="*/ 95 h 159"/>
              <a:gd name="T70" fmla="*/ 89 w 160"/>
              <a:gd name="T71" fmla="*/ 60 h 159"/>
              <a:gd name="T72" fmla="*/ 80 w 160"/>
              <a:gd name="T73" fmla="*/ 19 h 159"/>
              <a:gd name="T74" fmla="*/ 70 w 160"/>
              <a:gd name="T75" fmla="*/ 60 h 159"/>
              <a:gd name="T76" fmla="*/ 52 w 160"/>
              <a:gd name="T77" fmla="*/ 95 h 159"/>
              <a:gd name="T78" fmla="*/ 38 w 160"/>
              <a:gd name="T79" fmla="*/ 22 h 159"/>
              <a:gd name="T80" fmla="*/ 20 w 160"/>
              <a:gd name="T81" fmla="*/ 47 h 159"/>
              <a:gd name="T82" fmla="*/ 6 w 160"/>
              <a:gd name="T83" fmla="*/ 95 h 159"/>
              <a:gd name="T84" fmla="*/ 144 w 160"/>
              <a:gd name="T85" fmla="*/ 6 h 159"/>
              <a:gd name="T86" fmla="*/ 66 w 160"/>
              <a:gd name="T87" fmla="*/ 113 h 159"/>
              <a:gd name="T88" fmla="*/ 85 w 160"/>
              <a:gd name="T89" fmla="*/ 107 h 159"/>
              <a:gd name="T90" fmla="*/ 66 w 160"/>
              <a:gd name="T91" fmla="*/ 11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59">
                <a:moveTo>
                  <a:pt x="98" y="113"/>
                </a:moveTo>
                <a:cubicBezTo>
                  <a:pt x="100" y="113"/>
                  <a:pt x="101" y="112"/>
                  <a:pt x="101" y="111"/>
                </a:cubicBezTo>
                <a:cubicBezTo>
                  <a:pt x="101" y="108"/>
                  <a:pt x="100" y="107"/>
                  <a:pt x="98" y="107"/>
                </a:cubicBezTo>
                <a:cubicBezTo>
                  <a:pt x="96" y="107"/>
                  <a:pt x="95" y="108"/>
                  <a:pt x="95" y="111"/>
                </a:cubicBezTo>
                <a:cubicBezTo>
                  <a:pt x="95" y="112"/>
                  <a:pt x="96" y="113"/>
                  <a:pt x="98" y="113"/>
                </a:cubicBezTo>
                <a:close/>
                <a:moveTo>
                  <a:pt x="144" y="0"/>
                </a:moveTo>
                <a:cubicBezTo>
                  <a:pt x="15" y="0"/>
                  <a:pt x="15" y="0"/>
                  <a:pt x="15" y="0"/>
                </a:cubicBezTo>
                <a:cubicBezTo>
                  <a:pt x="6" y="0"/>
                  <a:pt x="0" y="6"/>
                  <a:pt x="0" y="15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20"/>
                  <a:pt x="6" y="127"/>
                  <a:pt x="15" y="127"/>
                </a:cubicBezTo>
                <a:cubicBezTo>
                  <a:pt x="64" y="127"/>
                  <a:pt x="64" y="127"/>
                  <a:pt x="64" y="127"/>
                </a:cubicBezTo>
                <a:cubicBezTo>
                  <a:pt x="64" y="141"/>
                  <a:pt x="64" y="141"/>
                  <a:pt x="64" y="141"/>
                </a:cubicBezTo>
                <a:cubicBezTo>
                  <a:pt x="60" y="141"/>
                  <a:pt x="60" y="141"/>
                  <a:pt x="60" y="141"/>
                </a:cubicBezTo>
                <a:cubicBezTo>
                  <a:pt x="57" y="141"/>
                  <a:pt x="53" y="142"/>
                  <a:pt x="49" y="145"/>
                </a:cubicBezTo>
                <a:cubicBezTo>
                  <a:pt x="47" y="148"/>
                  <a:pt x="44" y="152"/>
                  <a:pt x="44" y="156"/>
                </a:cubicBezTo>
                <a:cubicBezTo>
                  <a:pt x="44" y="158"/>
                  <a:pt x="47" y="159"/>
                  <a:pt x="48" y="159"/>
                </a:cubicBezTo>
                <a:cubicBezTo>
                  <a:pt x="111" y="159"/>
                  <a:pt x="111" y="159"/>
                  <a:pt x="111" y="159"/>
                </a:cubicBezTo>
                <a:cubicBezTo>
                  <a:pt x="112" y="159"/>
                  <a:pt x="113" y="158"/>
                  <a:pt x="113" y="156"/>
                </a:cubicBezTo>
                <a:cubicBezTo>
                  <a:pt x="113" y="147"/>
                  <a:pt x="106" y="141"/>
                  <a:pt x="98" y="141"/>
                </a:cubicBezTo>
                <a:cubicBezTo>
                  <a:pt x="95" y="141"/>
                  <a:pt x="95" y="141"/>
                  <a:pt x="95" y="141"/>
                </a:cubicBezTo>
                <a:cubicBezTo>
                  <a:pt x="95" y="127"/>
                  <a:pt x="95" y="127"/>
                  <a:pt x="95" y="127"/>
                </a:cubicBezTo>
                <a:cubicBezTo>
                  <a:pt x="144" y="127"/>
                  <a:pt x="144" y="127"/>
                  <a:pt x="144" y="127"/>
                </a:cubicBezTo>
                <a:cubicBezTo>
                  <a:pt x="152" y="127"/>
                  <a:pt x="160" y="120"/>
                  <a:pt x="160" y="111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6"/>
                  <a:pt x="152" y="0"/>
                  <a:pt x="144" y="0"/>
                </a:cubicBezTo>
                <a:close/>
                <a:moveTo>
                  <a:pt x="98" y="147"/>
                </a:moveTo>
                <a:cubicBezTo>
                  <a:pt x="103" y="147"/>
                  <a:pt x="106" y="150"/>
                  <a:pt x="107" y="153"/>
                </a:cubicBezTo>
                <a:cubicBezTo>
                  <a:pt x="52" y="153"/>
                  <a:pt x="52" y="153"/>
                  <a:pt x="52" y="153"/>
                </a:cubicBezTo>
                <a:cubicBezTo>
                  <a:pt x="52" y="152"/>
                  <a:pt x="53" y="151"/>
                  <a:pt x="54" y="150"/>
                </a:cubicBezTo>
                <a:cubicBezTo>
                  <a:pt x="55" y="148"/>
                  <a:pt x="58" y="147"/>
                  <a:pt x="60" y="147"/>
                </a:cubicBezTo>
                <a:cubicBezTo>
                  <a:pt x="98" y="147"/>
                  <a:pt x="98" y="147"/>
                  <a:pt x="98" y="147"/>
                </a:cubicBezTo>
                <a:close/>
                <a:moveTo>
                  <a:pt x="70" y="141"/>
                </a:moveTo>
                <a:cubicBezTo>
                  <a:pt x="70" y="127"/>
                  <a:pt x="70" y="127"/>
                  <a:pt x="70" y="127"/>
                </a:cubicBezTo>
                <a:cubicBezTo>
                  <a:pt x="89" y="127"/>
                  <a:pt x="89" y="127"/>
                  <a:pt x="89" y="127"/>
                </a:cubicBezTo>
                <a:cubicBezTo>
                  <a:pt x="89" y="141"/>
                  <a:pt x="89" y="141"/>
                  <a:pt x="89" y="141"/>
                </a:cubicBezTo>
                <a:cubicBezTo>
                  <a:pt x="70" y="141"/>
                  <a:pt x="70" y="141"/>
                  <a:pt x="70" y="141"/>
                </a:cubicBezTo>
                <a:close/>
                <a:moveTo>
                  <a:pt x="153" y="111"/>
                </a:moveTo>
                <a:cubicBezTo>
                  <a:pt x="153" y="116"/>
                  <a:pt x="149" y="120"/>
                  <a:pt x="144" y="120"/>
                </a:cubicBezTo>
                <a:cubicBezTo>
                  <a:pt x="15" y="120"/>
                  <a:pt x="15" y="120"/>
                  <a:pt x="15" y="120"/>
                </a:cubicBezTo>
                <a:cubicBezTo>
                  <a:pt x="9" y="120"/>
                  <a:pt x="6" y="116"/>
                  <a:pt x="6" y="111"/>
                </a:cubicBezTo>
                <a:cubicBezTo>
                  <a:pt x="6" y="101"/>
                  <a:pt x="6" y="101"/>
                  <a:pt x="6" y="101"/>
                </a:cubicBezTo>
                <a:cubicBezTo>
                  <a:pt x="153" y="101"/>
                  <a:pt x="153" y="101"/>
                  <a:pt x="153" y="101"/>
                </a:cubicBezTo>
                <a:cubicBezTo>
                  <a:pt x="153" y="111"/>
                  <a:pt x="153" y="111"/>
                  <a:pt x="153" y="111"/>
                </a:cubicBezTo>
                <a:close/>
                <a:moveTo>
                  <a:pt x="27" y="45"/>
                </a:moveTo>
                <a:cubicBezTo>
                  <a:pt x="36" y="30"/>
                  <a:pt x="36" y="30"/>
                  <a:pt x="36" y="30"/>
                </a:cubicBezTo>
                <a:cubicBezTo>
                  <a:pt x="43" y="45"/>
                  <a:pt x="43" y="45"/>
                  <a:pt x="43" y="45"/>
                </a:cubicBezTo>
                <a:lnTo>
                  <a:pt x="27" y="45"/>
                </a:lnTo>
                <a:close/>
                <a:moveTo>
                  <a:pt x="44" y="51"/>
                </a:moveTo>
                <a:cubicBezTo>
                  <a:pt x="44" y="95"/>
                  <a:pt x="44" y="95"/>
                  <a:pt x="44" y="95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51"/>
                  <a:pt x="38" y="51"/>
                  <a:pt x="38" y="51"/>
                </a:cubicBezTo>
                <a:cubicBezTo>
                  <a:pt x="44" y="51"/>
                  <a:pt x="44" y="51"/>
                  <a:pt x="44" y="51"/>
                </a:cubicBezTo>
                <a:close/>
                <a:moveTo>
                  <a:pt x="32" y="51"/>
                </a:moveTo>
                <a:cubicBezTo>
                  <a:pt x="32" y="95"/>
                  <a:pt x="32" y="95"/>
                  <a:pt x="32" y="95"/>
                </a:cubicBezTo>
                <a:cubicBezTo>
                  <a:pt x="26" y="95"/>
                  <a:pt x="26" y="95"/>
                  <a:pt x="26" y="95"/>
                </a:cubicBezTo>
                <a:cubicBezTo>
                  <a:pt x="26" y="51"/>
                  <a:pt x="26" y="51"/>
                  <a:pt x="26" y="51"/>
                </a:cubicBezTo>
                <a:cubicBezTo>
                  <a:pt x="32" y="51"/>
                  <a:pt x="32" y="51"/>
                  <a:pt x="32" y="51"/>
                </a:cubicBezTo>
                <a:close/>
                <a:moveTo>
                  <a:pt x="73" y="82"/>
                </a:moveTo>
                <a:cubicBezTo>
                  <a:pt x="73" y="74"/>
                  <a:pt x="75" y="66"/>
                  <a:pt x="76" y="63"/>
                </a:cubicBezTo>
                <a:cubicBezTo>
                  <a:pt x="77" y="64"/>
                  <a:pt x="78" y="64"/>
                  <a:pt x="80" y="64"/>
                </a:cubicBezTo>
                <a:cubicBezTo>
                  <a:pt x="81" y="64"/>
                  <a:pt x="82" y="64"/>
                  <a:pt x="83" y="63"/>
                </a:cubicBezTo>
                <a:cubicBezTo>
                  <a:pt x="84" y="66"/>
                  <a:pt x="84" y="74"/>
                  <a:pt x="86" y="82"/>
                </a:cubicBezTo>
                <a:cubicBezTo>
                  <a:pt x="73" y="82"/>
                  <a:pt x="73" y="82"/>
                  <a:pt x="73" y="82"/>
                </a:cubicBezTo>
                <a:close/>
                <a:moveTo>
                  <a:pt x="86" y="89"/>
                </a:moveTo>
                <a:cubicBezTo>
                  <a:pt x="86" y="95"/>
                  <a:pt x="86" y="95"/>
                  <a:pt x="86" y="95"/>
                </a:cubicBezTo>
                <a:cubicBezTo>
                  <a:pt x="73" y="95"/>
                  <a:pt x="73" y="95"/>
                  <a:pt x="73" y="95"/>
                </a:cubicBezTo>
                <a:cubicBezTo>
                  <a:pt x="73" y="89"/>
                  <a:pt x="73" y="89"/>
                  <a:pt x="73" y="89"/>
                </a:cubicBezTo>
                <a:cubicBezTo>
                  <a:pt x="86" y="89"/>
                  <a:pt x="86" y="89"/>
                  <a:pt x="86" y="89"/>
                </a:cubicBezTo>
                <a:close/>
                <a:moveTo>
                  <a:pt x="80" y="57"/>
                </a:moveTo>
                <a:cubicBezTo>
                  <a:pt x="72" y="57"/>
                  <a:pt x="69" y="50"/>
                  <a:pt x="72" y="44"/>
                </a:cubicBezTo>
                <a:cubicBezTo>
                  <a:pt x="80" y="29"/>
                  <a:pt x="80" y="29"/>
                  <a:pt x="80" y="29"/>
                </a:cubicBezTo>
                <a:cubicBezTo>
                  <a:pt x="88" y="44"/>
                  <a:pt x="88" y="44"/>
                  <a:pt x="88" y="44"/>
                </a:cubicBezTo>
                <a:cubicBezTo>
                  <a:pt x="92" y="50"/>
                  <a:pt x="87" y="57"/>
                  <a:pt x="80" y="57"/>
                </a:cubicBezTo>
                <a:close/>
                <a:moveTo>
                  <a:pt x="129" y="39"/>
                </a:moveTo>
                <a:cubicBezTo>
                  <a:pt x="133" y="39"/>
                  <a:pt x="133" y="39"/>
                  <a:pt x="133" y="39"/>
                </a:cubicBezTo>
                <a:cubicBezTo>
                  <a:pt x="133" y="48"/>
                  <a:pt x="133" y="48"/>
                  <a:pt x="133" y="48"/>
                </a:cubicBezTo>
                <a:cubicBezTo>
                  <a:pt x="129" y="48"/>
                  <a:pt x="129" y="48"/>
                  <a:pt x="129" y="48"/>
                </a:cubicBezTo>
                <a:cubicBezTo>
                  <a:pt x="128" y="48"/>
                  <a:pt x="127" y="50"/>
                  <a:pt x="127" y="51"/>
                </a:cubicBezTo>
                <a:cubicBezTo>
                  <a:pt x="127" y="53"/>
                  <a:pt x="128" y="54"/>
                  <a:pt x="129" y="54"/>
                </a:cubicBezTo>
                <a:cubicBezTo>
                  <a:pt x="133" y="54"/>
                  <a:pt x="133" y="54"/>
                  <a:pt x="133" y="54"/>
                </a:cubicBezTo>
                <a:cubicBezTo>
                  <a:pt x="133" y="64"/>
                  <a:pt x="133" y="64"/>
                  <a:pt x="133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8" y="64"/>
                  <a:pt x="127" y="65"/>
                  <a:pt x="127" y="66"/>
                </a:cubicBezTo>
                <a:cubicBezTo>
                  <a:pt x="127" y="69"/>
                  <a:pt x="128" y="70"/>
                  <a:pt x="129" y="70"/>
                </a:cubicBezTo>
                <a:cubicBezTo>
                  <a:pt x="133" y="70"/>
                  <a:pt x="133" y="70"/>
                  <a:pt x="133" y="70"/>
                </a:cubicBezTo>
                <a:cubicBezTo>
                  <a:pt x="133" y="82"/>
                  <a:pt x="133" y="82"/>
                  <a:pt x="133" y="82"/>
                </a:cubicBezTo>
                <a:cubicBezTo>
                  <a:pt x="129" y="82"/>
                  <a:pt x="129" y="82"/>
                  <a:pt x="129" y="82"/>
                </a:cubicBezTo>
                <a:cubicBezTo>
                  <a:pt x="128" y="82"/>
                  <a:pt x="127" y="85"/>
                  <a:pt x="127" y="86"/>
                </a:cubicBezTo>
                <a:cubicBezTo>
                  <a:pt x="127" y="87"/>
                  <a:pt x="128" y="89"/>
                  <a:pt x="129" y="89"/>
                </a:cubicBezTo>
                <a:cubicBezTo>
                  <a:pt x="133" y="89"/>
                  <a:pt x="133" y="89"/>
                  <a:pt x="133" y="89"/>
                </a:cubicBezTo>
                <a:cubicBezTo>
                  <a:pt x="133" y="95"/>
                  <a:pt x="133" y="95"/>
                  <a:pt x="133" y="95"/>
                </a:cubicBezTo>
                <a:cubicBezTo>
                  <a:pt x="113" y="95"/>
                  <a:pt x="113" y="95"/>
                  <a:pt x="113" y="95"/>
                </a:cubicBezTo>
                <a:cubicBezTo>
                  <a:pt x="113" y="27"/>
                  <a:pt x="113" y="27"/>
                  <a:pt x="113" y="27"/>
                </a:cubicBezTo>
                <a:cubicBezTo>
                  <a:pt x="133" y="27"/>
                  <a:pt x="133" y="27"/>
                  <a:pt x="133" y="27"/>
                </a:cubicBezTo>
                <a:cubicBezTo>
                  <a:pt x="133" y="33"/>
                  <a:pt x="133" y="33"/>
                  <a:pt x="133" y="33"/>
                </a:cubicBezTo>
                <a:cubicBezTo>
                  <a:pt x="129" y="33"/>
                  <a:pt x="129" y="33"/>
                  <a:pt x="129" y="33"/>
                </a:cubicBezTo>
                <a:cubicBezTo>
                  <a:pt x="128" y="33"/>
                  <a:pt x="127" y="34"/>
                  <a:pt x="127" y="36"/>
                </a:cubicBezTo>
                <a:cubicBezTo>
                  <a:pt x="127" y="37"/>
                  <a:pt x="128" y="39"/>
                  <a:pt x="129" y="39"/>
                </a:cubicBezTo>
                <a:close/>
                <a:moveTo>
                  <a:pt x="153" y="95"/>
                </a:moveTo>
                <a:cubicBezTo>
                  <a:pt x="139" y="95"/>
                  <a:pt x="139" y="95"/>
                  <a:pt x="139" y="95"/>
                </a:cubicBezTo>
                <a:cubicBezTo>
                  <a:pt x="139" y="23"/>
                  <a:pt x="139" y="23"/>
                  <a:pt x="139" y="23"/>
                </a:cubicBezTo>
                <a:cubicBezTo>
                  <a:pt x="139" y="22"/>
                  <a:pt x="138" y="21"/>
                  <a:pt x="135" y="21"/>
                </a:cubicBezTo>
                <a:cubicBezTo>
                  <a:pt x="111" y="21"/>
                  <a:pt x="111" y="21"/>
                  <a:pt x="111" y="21"/>
                </a:cubicBezTo>
                <a:cubicBezTo>
                  <a:pt x="109" y="21"/>
                  <a:pt x="107" y="22"/>
                  <a:pt x="107" y="23"/>
                </a:cubicBezTo>
                <a:cubicBezTo>
                  <a:pt x="107" y="95"/>
                  <a:pt x="107" y="95"/>
                  <a:pt x="107" y="95"/>
                </a:cubicBezTo>
                <a:cubicBezTo>
                  <a:pt x="92" y="95"/>
                  <a:pt x="92" y="95"/>
                  <a:pt x="92" y="95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72"/>
                  <a:pt x="89" y="64"/>
                  <a:pt x="89" y="60"/>
                </a:cubicBezTo>
                <a:cubicBezTo>
                  <a:pt x="95" y="56"/>
                  <a:pt x="98" y="47"/>
                  <a:pt x="93" y="40"/>
                </a:cubicBezTo>
                <a:cubicBezTo>
                  <a:pt x="83" y="22"/>
                  <a:pt x="83" y="22"/>
                  <a:pt x="83" y="22"/>
                </a:cubicBezTo>
                <a:cubicBezTo>
                  <a:pt x="82" y="21"/>
                  <a:pt x="81" y="19"/>
                  <a:pt x="80" y="19"/>
                </a:cubicBezTo>
                <a:cubicBezTo>
                  <a:pt x="78" y="19"/>
                  <a:pt x="77" y="21"/>
                  <a:pt x="77" y="22"/>
                </a:cubicBezTo>
                <a:cubicBezTo>
                  <a:pt x="66" y="40"/>
                  <a:pt x="66" y="40"/>
                  <a:pt x="66" y="40"/>
                </a:cubicBezTo>
                <a:cubicBezTo>
                  <a:pt x="63" y="47"/>
                  <a:pt x="64" y="56"/>
                  <a:pt x="70" y="60"/>
                </a:cubicBezTo>
                <a:cubicBezTo>
                  <a:pt x="69" y="64"/>
                  <a:pt x="67" y="72"/>
                  <a:pt x="67" y="86"/>
                </a:cubicBezTo>
                <a:cubicBezTo>
                  <a:pt x="67" y="88"/>
                  <a:pt x="67" y="92"/>
                  <a:pt x="66" y="95"/>
                </a:cubicBezTo>
                <a:cubicBezTo>
                  <a:pt x="52" y="95"/>
                  <a:pt x="52" y="95"/>
                  <a:pt x="52" y="95"/>
                </a:cubicBezTo>
                <a:cubicBezTo>
                  <a:pt x="52" y="48"/>
                  <a:pt x="52" y="48"/>
                  <a:pt x="52" y="48"/>
                </a:cubicBezTo>
                <a:cubicBezTo>
                  <a:pt x="52" y="47"/>
                  <a:pt x="50" y="47"/>
                  <a:pt x="50" y="47"/>
                </a:cubicBezTo>
                <a:cubicBezTo>
                  <a:pt x="38" y="22"/>
                  <a:pt x="38" y="22"/>
                  <a:pt x="38" y="22"/>
                </a:cubicBezTo>
                <a:cubicBezTo>
                  <a:pt x="37" y="21"/>
                  <a:pt x="37" y="21"/>
                  <a:pt x="36" y="21"/>
                </a:cubicBezTo>
                <a:cubicBezTo>
                  <a:pt x="35" y="21"/>
                  <a:pt x="33" y="21"/>
                  <a:pt x="32" y="22"/>
                </a:cubicBezTo>
                <a:cubicBezTo>
                  <a:pt x="20" y="47"/>
                  <a:pt x="20" y="47"/>
                  <a:pt x="20" y="47"/>
                </a:cubicBezTo>
                <a:cubicBezTo>
                  <a:pt x="20" y="48"/>
                  <a:pt x="20" y="48"/>
                  <a:pt x="20" y="48"/>
                </a:cubicBezTo>
                <a:cubicBezTo>
                  <a:pt x="20" y="95"/>
                  <a:pt x="20" y="95"/>
                  <a:pt x="20" y="95"/>
                </a:cubicBezTo>
                <a:cubicBezTo>
                  <a:pt x="6" y="95"/>
                  <a:pt x="6" y="95"/>
                  <a:pt x="6" y="95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0"/>
                  <a:pt x="9" y="6"/>
                  <a:pt x="15" y="6"/>
                </a:cubicBezTo>
                <a:cubicBezTo>
                  <a:pt x="144" y="6"/>
                  <a:pt x="144" y="6"/>
                  <a:pt x="144" y="6"/>
                </a:cubicBezTo>
                <a:cubicBezTo>
                  <a:pt x="149" y="6"/>
                  <a:pt x="153" y="10"/>
                  <a:pt x="153" y="15"/>
                </a:cubicBezTo>
                <a:cubicBezTo>
                  <a:pt x="153" y="95"/>
                  <a:pt x="153" y="95"/>
                  <a:pt x="153" y="95"/>
                </a:cubicBezTo>
                <a:close/>
                <a:moveTo>
                  <a:pt x="66" y="113"/>
                </a:moveTo>
                <a:cubicBezTo>
                  <a:pt x="85" y="113"/>
                  <a:pt x="85" y="113"/>
                  <a:pt x="85" y="113"/>
                </a:cubicBezTo>
                <a:cubicBezTo>
                  <a:pt x="86" y="113"/>
                  <a:pt x="88" y="112"/>
                  <a:pt x="88" y="111"/>
                </a:cubicBezTo>
                <a:cubicBezTo>
                  <a:pt x="88" y="108"/>
                  <a:pt x="86" y="107"/>
                  <a:pt x="85" y="107"/>
                </a:cubicBezTo>
                <a:cubicBezTo>
                  <a:pt x="66" y="107"/>
                  <a:pt x="66" y="107"/>
                  <a:pt x="66" y="107"/>
                </a:cubicBezTo>
                <a:cubicBezTo>
                  <a:pt x="65" y="107"/>
                  <a:pt x="64" y="108"/>
                  <a:pt x="64" y="111"/>
                </a:cubicBezTo>
                <a:cubicBezTo>
                  <a:pt x="64" y="112"/>
                  <a:pt x="65" y="113"/>
                  <a:pt x="66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E577C38E-FC80-24A7-ACFE-5301BA550222}"/>
              </a:ext>
            </a:extLst>
          </p:cNvPr>
          <p:cNvSpPr>
            <a:spLocks noEditPoints="1"/>
          </p:cNvSpPr>
          <p:nvPr/>
        </p:nvSpPr>
        <p:spPr bwMode="auto">
          <a:xfrm>
            <a:off x="4610101" y="1920876"/>
            <a:ext cx="222250" cy="255588"/>
          </a:xfrm>
          <a:custGeom>
            <a:avLst/>
            <a:gdLst>
              <a:gd name="T0" fmla="*/ 37 w 140"/>
              <a:gd name="T1" fmla="*/ 51 h 161"/>
              <a:gd name="T2" fmla="*/ 45 w 140"/>
              <a:gd name="T3" fmla="*/ 88 h 161"/>
              <a:gd name="T4" fmla="*/ 67 w 140"/>
              <a:gd name="T5" fmla="*/ 108 h 161"/>
              <a:gd name="T6" fmla="*/ 58 w 140"/>
              <a:gd name="T7" fmla="*/ 20 h 161"/>
              <a:gd name="T8" fmla="*/ 55 w 140"/>
              <a:gd name="T9" fmla="*/ 24 h 161"/>
              <a:gd name="T10" fmla="*/ 67 w 140"/>
              <a:gd name="T11" fmla="*/ 19 h 161"/>
              <a:gd name="T12" fmla="*/ 62 w 140"/>
              <a:gd name="T13" fmla="*/ 98 h 161"/>
              <a:gd name="T14" fmla="*/ 48 w 140"/>
              <a:gd name="T15" fmla="*/ 92 h 161"/>
              <a:gd name="T16" fmla="*/ 41 w 140"/>
              <a:gd name="T17" fmla="*/ 76 h 161"/>
              <a:gd name="T18" fmla="*/ 48 w 140"/>
              <a:gd name="T19" fmla="*/ 63 h 161"/>
              <a:gd name="T20" fmla="*/ 48 w 140"/>
              <a:gd name="T21" fmla="*/ 58 h 161"/>
              <a:gd name="T22" fmla="*/ 41 w 140"/>
              <a:gd name="T23" fmla="*/ 45 h 161"/>
              <a:gd name="T24" fmla="*/ 48 w 140"/>
              <a:gd name="T25" fmla="*/ 29 h 161"/>
              <a:gd name="T26" fmla="*/ 83 w 140"/>
              <a:gd name="T27" fmla="*/ 24 h 161"/>
              <a:gd name="T28" fmla="*/ 105 w 140"/>
              <a:gd name="T29" fmla="*/ 101 h 161"/>
              <a:gd name="T30" fmla="*/ 122 w 140"/>
              <a:gd name="T31" fmla="*/ 70 h 161"/>
              <a:gd name="T32" fmla="*/ 115 w 140"/>
              <a:gd name="T33" fmla="*/ 33 h 161"/>
              <a:gd name="T34" fmla="*/ 111 w 140"/>
              <a:gd name="T35" fmla="*/ 53 h 161"/>
              <a:gd name="T36" fmla="*/ 119 w 140"/>
              <a:gd name="T37" fmla="*/ 56 h 161"/>
              <a:gd name="T38" fmla="*/ 98 w 140"/>
              <a:gd name="T39" fmla="*/ 76 h 161"/>
              <a:gd name="T40" fmla="*/ 113 w 140"/>
              <a:gd name="T41" fmla="*/ 83 h 161"/>
              <a:gd name="T42" fmla="*/ 105 w 140"/>
              <a:gd name="T43" fmla="*/ 97 h 161"/>
              <a:gd name="T44" fmla="*/ 93 w 140"/>
              <a:gd name="T45" fmla="*/ 101 h 161"/>
              <a:gd name="T46" fmla="*/ 98 w 140"/>
              <a:gd name="T47" fmla="*/ 23 h 161"/>
              <a:gd name="T48" fmla="*/ 111 w 140"/>
              <a:gd name="T49" fmla="*/ 29 h 161"/>
              <a:gd name="T50" fmla="*/ 119 w 140"/>
              <a:gd name="T51" fmla="*/ 45 h 161"/>
              <a:gd name="T52" fmla="*/ 118 w 140"/>
              <a:gd name="T53" fmla="*/ 21 h 161"/>
              <a:gd name="T54" fmla="*/ 62 w 140"/>
              <a:gd name="T55" fmla="*/ 120 h 161"/>
              <a:gd name="T56" fmla="*/ 47 w 140"/>
              <a:gd name="T57" fmla="*/ 110 h 161"/>
              <a:gd name="T58" fmla="*/ 58 w 140"/>
              <a:gd name="T59" fmla="*/ 126 h 161"/>
              <a:gd name="T60" fmla="*/ 59 w 140"/>
              <a:gd name="T61" fmla="*/ 135 h 161"/>
              <a:gd name="T62" fmla="*/ 80 w 140"/>
              <a:gd name="T63" fmla="*/ 161 h 161"/>
              <a:gd name="T64" fmla="*/ 101 w 140"/>
              <a:gd name="T65" fmla="*/ 135 h 161"/>
              <a:gd name="T66" fmla="*/ 102 w 140"/>
              <a:gd name="T67" fmla="*/ 126 h 161"/>
              <a:gd name="T68" fmla="*/ 113 w 140"/>
              <a:gd name="T69" fmla="*/ 110 h 161"/>
              <a:gd name="T70" fmla="*/ 69 w 140"/>
              <a:gd name="T71" fmla="*/ 146 h 161"/>
              <a:gd name="T72" fmla="*/ 64 w 140"/>
              <a:gd name="T73" fmla="*/ 140 h 161"/>
              <a:gd name="T74" fmla="*/ 96 w 140"/>
              <a:gd name="T75" fmla="*/ 131 h 161"/>
              <a:gd name="T76" fmla="*/ 96 w 140"/>
              <a:gd name="T77" fmla="*/ 131 h 161"/>
              <a:gd name="T78" fmla="*/ 33 w 140"/>
              <a:gd name="T79" fmla="*/ 28 h 161"/>
              <a:gd name="T80" fmla="*/ 33 w 140"/>
              <a:gd name="T81" fmla="*/ 3 h 161"/>
              <a:gd name="T82" fmla="*/ 14 w 140"/>
              <a:gd name="T83" fmla="*/ 16 h 161"/>
              <a:gd name="T84" fmla="*/ 30 w 140"/>
              <a:gd name="T85" fmla="*/ 20 h 161"/>
              <a:gd name="T86" fmla="*/ 30 w 140"/>
              <a:gd name="T87" fmla="*/ 42 h 161"/>
              <a:gd name="T88" fmla="*/ 12 w 140"/>
              <a:gd name="T89" fmla="*/ 29 h 161"/>
              <a:gd name="T90" fmla="*/ 12 w 140"/>
              <a:gd name="T91" fmla="*/ 56 h 161"/>
              <a:gd name="T92" fmla="*/ 14 w 140"/>
              <a:gd name="T93" fmla="*/ 47 h 161"/>
              <a:gd name="T94" fmla="*/ 14 w 140"/>
              <a:gd name="T95" fmla="*/ 47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0" h="161">
                <a:moveTo>
                  <a:pt x="43" y="29"/>
                </a:moveTo>
                <a:cubicBezTo>
                  <a:pt x="43" y="30"/>
                  <a:pt x="43" y="31"/>
                  <a:pt x="45" y="33"/>
                </a:cubicBezTo>
                <a:cubicBezTo>
                  <a:pt x="39" y="35"/>
                  <a:pt x="36" y="40"/>
                  <a:pt x="36" y="45"/>
                </a:cubicBezTo>
                <a:cubicBezTo>
                  <a:pt x="36" y="47"/>
                  <a:pt x="36" y="49"/>
                  <a:pt x="37" y="51"/>
                </a:cubicBezTo>
                <a:cubicBezTo>
                  <a:pt x="34" y="52"/>
                  <a:pt x="30" y="56"/>
                  <a:pt x="30" y="60"/>
                </a:cubicBezTo>
                <a:cubicBezTo>
                  <a:pt x="30" y="65"/>
                  <a:pt x="34" y="69"/>
                  <a:pt x="37" y="70"/>
                </a:cubicBezTo>
                <a:cubicBezTo>
                  <a:pt x="36" y="72"/>
                  <a:pt x="36" y="74"/>
                  <a:pt x="36" y="76"/>
                </a:cubicBezTo>
                <a:cubicBezTo>
                  <a:pt x="36" y="82"/>
                  <a:pt x="39" y="86"/>
                  <a:pt x="45" y="88"/>
                </a:cubicBezTo>
                <a:cubicBezTo>
                  <a:pt x="43" y="89"/>
                  <a:pt x="43" y="91"/>
                  <a:pt x="43" y="92"/>
                </a:cubicBezTo>
                <a:cubicBezTo>
                  <a:pt x="43" y="97"/>
                  <a:pt x="48" y="101"/>
                  <a:pt x="55" y="101"/>
                </a:cubicBezTo>
                <a:cubicBezTo>
                  <a:pt x="58" y="101"/>
                  <a:pt x="58" y="101"/>
                  <a:pt x="58" y="101"/>
                </a:cubicBezTo>
                <a:cubicBezTo>
                  <a:pt x="59" y="105"/>
                  <a:pt x="63" y="108"/>
                  <a:pt x="67" y="108"/>
                </a:cubicBezTo>
                <a:cubicBezTo>
                  <a:pt x="73" y="108"/>
                  <a:pt x="78" y="103"/>
                  <a:pt x="78" y="97"/>
                </a:cubicBezTo>
                <a:cubicBezTo>
                  <a:pt x="78" y="24"/>
                  <a:pt x="78" y="24"/>
                  <a:pt x="78" y="24"/>
                </a:cubicBezTo>
                <a:cubicBezTo>
                  <a:pt x="78" y="18"/>
                  <a:pt x="73" y="14"/>
                  <a:pt x="67" y="14"/>
                </a:cubicBezTo>
                <a:cubicBezTo>
                  <a:pt x="63" y="14"/>
                  <a:pt x="59" y="17"/>
                  <a:pt x="58" y="20"/>
                </a:cubicBezTo>
                <a:cubicBezTo>
                  <a:pt x="57" y="19"/>
                  <a:pt x="56" y="19"/>
                  <a:pt x="55" y="19"/>
                </a:cubicBezTo>
                <a:cubicBezTo>
                  <a:pt x="48" y="19"/>
                  <a:pt x="43" y="24"/>
                  <a:pt x="43" y="29"/>
                </a:cubicBezTo>
                <a:close/>
                <a:moveTo>
                  <a:pt x="48" y="29"/>
                </a:moveTo>
                <a:cubicBezTo>
                  <a:pt x="48" y="26"/>
                  <a:pt x="51" y="24"/>
                  <a:pt x="55" y="24"/>
                </a:cubicBezTo>
                <a:cubicBezTo>
                  <a:pt x="57" y="24"/>
                  <a:pt x="59" y="26"/>
                  <a:pt x="59" y="29"/>
                </a:cubicBezTo>
                <a:cubicBezTo>
                  <a:pt x="64" y="29"/>
                  <a:pt x="64" y="29"/>
                  <a:pt x="64" y="29"/>
                </a:cubicBezTo>
                <a:cubicBezTo>
                  <a:pt x="64" y="26"/>
                  <a:pt x="63" y="25"/>
                  <a:pt x="62" y="23"/>
                </a:cubicBezTo>
                <a:cubicBezTo>
                  <a:pt x="63" y="20"/>
                  <a:pt x="64" y="19"/>
                  <a:pt x="67" y="19"/>
                </a:cubicBezTo>
                <a:cubicBezTo>
                  <a:pt x="70" y="19"/>
                  <a:pt x="73" y="22"/>
                  <a:pt x="73" y="24"/>
                </a:cubicBezTo>
                <a:cubicBezTo>
                  <a:pt x="73" y="97"/>
                  <a:pt x="73" y="97"/>
                  <a:pt x="73" y="97"/>
                </a:cubicBezTo>
                <a:cubicBezTo>
                  <a:pt x="73" y="99"/>
                  <a:pt x="70" y="101"/>
                  <a:pt x="67" y="101"/>
                </a:cubicBezTo>
                <a:cubicBezTo>
                  <a:pt x="64" y="101"/>
                  <a:pt x="63" y="100"/>
                  <a:pt x="62" y="98"/>
                </a:cubicBezTo>
                <a:cubicBezTo>
                  <a:pt x="63" y="97"/>
                  <a:pt x="64" y="94"/>
                  <a:pt x="64" y="92"/>
                </a:cubicBezTo>
                <a:cubicBezTo>
                  <a:pt x="59" y="92"/>
                  <a:pt x="59" y="92"/>
                  <a:pt x="59" y="92"/>
                </a:cubicBezTo>
                <a:cubicBezTo>
                  <a:pt x="59" y="94"/>
                  <a:pt x="57" y="97"/>
                  <a:pt x="55" y="97"/>
                </a:cubicBezTo>
                <a:cubicBezTo>
                  <a:pt x="51" y="97"/>
                  <a:pt x="48" y="94"/>
                  <a:pt x="48" y="92"/>
                </a:cubicBezTo>
                <a:cubicBezTo>
                  <a:pt x="48" y="88"/>
                  <a:pt x="51" y="87"/>
                  <a:pt x="55" y="87"/>
                </a:cubicBezTo>
                <a:cubicBezTo>
                  <a:pt x="55" y="81"/>
                  <a:pt x="55" y="81"/>
                  <a:pt x="55" y="81"/>
                </a:cubicBezTo>
                <a:cubicBezTo>
                  <a:pt x="51" y="81"/>
                  <a:pt x="50" y="82"/>
                  <a:pt x="47" y="83"/>
                </a:cubicBezTo>
                <a:cubicBezTo>
                  <a:pt x="43" y="83"/>
                  <a:pt x="41" y="80"/>
                  <a:pt x="41" y="76"/>
                </a:cubicBezTo>
                <a:cubicBezTo>
                  <a:pt x="41" y="71"/>
                  <a:pt x="45" y="69"/>
                  <a:pt x="48" y="69"/>
                </a:cubicBezTo>
                <a:cubicBezTo>
                  <a:pt x="53" y="69"/>
                  <a:pt x="57" y="71"/>
                  <a:pt x="57" y="76"/>
                </a:cubicBezTo>
                <a:cubicBezTo>
                  <a:pt x="62" y="76"/>
                  <a:pt x="62" y="76"/>
                  <a:pt x="62" y="76"/>
                </a:cubicBezTo>
                <a:cubicBezTo>
                  <a:pt x="62" y="69"/>
                  <a:pt x="56" y="63"/>
                  <a:pt x="48" y="63"/>
                </a:cubicBezTo>
                <a:cubicBezTo>
                  <a:pt x="46" y="63"/>
                  <a:pt x="43" y="64"/>
                  <a:pt x="41" y="65"/>
                </a:cubicBezTo>
                <a:cubicBezTo>
                  <a:pt x="39" y="65"/>
                  <a:pt x="36" y="63"/>
                  <a:pt x="36" y="60"/>
                </a:cubicBezTo>
                <a:cubicBezTo>
                  <a:pt x="36" y="58"/>
                  <a:pt x="39" y="56"/>
                  <a:pt x="41" y="56"/>
                </a:cubicBezTo>
                <a:cubicBezTo>
                  <a:pt x="43" y="57"/>
                  <a:pt x="46" y="58"/>
                  <a:pt x="48" y="58"/>
                </a:cubicBezTo>
                <a:cubicBezTo>
                  <a:pt x="56" y="58"/>
                  <a:pt x="62" y="52"/>
                  <a:pt x="62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49"/>
                  <a:pt x="53" y="53"/>
                  <a:pt x="48" y="53"/>
                </a:cubicBezTo>
                <a:cubicBezTo>
                  <a:pt x="45" y="53"/>
                  <a:pt x="41" y="49"/>
                  <a:pt x="41" y="45"/>
                </a:cubicBezTo>
                <a:cubicBezTo>
                  <a:pt x="41" y="41"/>
                  <a:pt x="43" y="39"/>
                  <a:pt x="47" y="37"/>
                </a:cubicBezTo>
                <a:cubicBezTo>
                  <a:pt x="50" y="39"/>
                  <a:pt x="51" y="40"/>
                  <a:pt x="55" y="40"/>
                </a:cubicBezTo>
                <a:cubicBezTo>
                  <a:pt x="55" y="35"/>
                  <a:pt x="55" y="35"/>
                  <a:pt x="55" y="35"/>
                </a:cubicBezTo>
                <a:cubicBezTo>
                  <a:pt x="51" y="35"/>
                  <a:pt x="48" y="33"/>
                  <a:pt x="48" y="29"/>
                </a:cubicBezTo>
                <a:close/>
                <a:moveTo>
                  <a:pt x="105" y="19"/>
                </a:moveTo>
                <a:cubicBezTo>
                  <a:pt x="104" y="19"/>
                  <a:pt x="103" y="19"/>
                  <a:pt x="102" y="20"/>
                </a:cubicBezTo>
                <a:cubicBezTo>
                  <a:pt x="101" y="17"/>
                  <a:pt x="97" y="14"/>
                  <a:pt x="93" y="14"/>
                </a:cubicBezTo>
                <a:cubicBezTo>
                  <a:pt x="87" y="14"/>
                  <a:pt x="83" y="18"/>
                  <a:pt x="83" y="24"/>
                </a:cubicBezTo>
                <a:cubicBezTo>
                  <a:pt x="83" y="97"/>
                  <a:pt x="83" y="97"/>
                  <a:pt x="83" y="97"/>
                </a:cubicBezTo>
                <a:cubicBezTo>
                  <a:pt x="83" y="103"/>
                  <a:pt x="87" y="108"/>
                  <a:pt x="93" y="108"/>
                </a:cubicBezTo>
                <a:cubicBezTo>
                  <a:pt x="97" y="108"/>
                  <a:pt x="101" y="105"/>
                  <a:pt x="102" y="101"/>
                </a:cubicBezTo>
                <a:cubicBezTo>
                  <a:pt x="105" y="101"/>
                  <a:pt x="105" y="101"/>
                  <a:pt x="105" y="101"/>
                </a:cubicBezTo>
                <a:cubicBezTo>
                  <a:pt x="111" y="101"/>
                  <a:pt x="116" y="97"/>
                  <a:pt x="116" y="92"/>
                </a:cubicBezTo>
                <a:cubicBezTo>
                  <a:pt x="116" y="91"/>
                  <a:pt x="116" y="89"/>
                  <a:pt x="115" y="88"/>
                </a:cubicBezTo>
                <a:cubicBezTo>
                  <a:pt x="120" y="86"/>
                  <a:pt x="124" y="82"/>
                  <a:pt x="124" y="76"/>
                </a:cubicBezTo>
                <a:cubicBezTo>
                  <a:pt x="124" y="74"/>
                  <a:pt x="124" y="72"/>
                  <a:pt x="122" y="70"/>
                </a:cubicBezTo>
                <a:cubicBezTo>
                  <a:pt x="126" y="69"/>
                  <a:pt x="130" y="65"/>
                  <a:pt x="130" y="60"/>
                </a:cubicBezTo>
                <a:cubicBezTo>
                  <a:pt x="130" y="56"/>
                  <a:pt x="126" y="52"/>
                  <a:pt x="122" y="51"/>
                </a:cubicBezTo>
                <a:cubicBezTo>
                  <a:pt x="124" y="49"/>
                  <a:pt x="124" y="47"/>
                  <a:pt x="124" y="45"/>
                </a:cubicBezTo>
                <a:cubicBezTo>
                  <a:pt x="124" y="40"/>
                  <a:pt x="120" y="35"/>
                  <a:pt x="115" y="33"/>
                </a:cubicBezTo>
                <a:cubicBezTo>
                  <a:pt x="116" y="31"/>
                  <a:pt x="116" y="30"/>
                  <a:pt x="116" y="29"/>
                </a:cubicBezTo>
                <a:cubicBezTo>
                  <a:pt x="116" y="24"/>
                  <a:pt x="111" y="19"/>
                  <a:pt x="105" y="19"/>
                </a:cubicBezTo>
                <a:close/>
                <a:moveTo>
                  <a:pt x="119" y="45"/>
                </a:moveTo>
                <a:cubicBezTo>
                  <a:pt x="119" y="49"/>
                  <a:pt x="115" y="53"/>
                  <a:pt x="111" y="53"/>
                </a:cubicBezTo>
                <a:cubicBezTo>
                  <a:pt x="107" y="53"/>
                  <a:pt x="103" y="49"/>
                  <a:pt x="103" y="45"/>
                </a:cubicBezTo>
                <a:cubicBezTo>
                  <a:pt x="98" y="45"/>
                  <a:pt x="98" y="45"/>
                  <a:pt x="98" y="45"/>
                </a:cubicBezTo>
                <a:cubicBezTo>
                  <a:pt x="98" y="52"/>
                  <a:pt x="104" y="58"/>
                  <a:pt x="111" y="58"/>
                </a:cubicBezTo>
                <a:cubicBezTo>
                  <a:pt x="114" y="58"/>
                  <a:pt x="116" y="57"/>
                  <a:pt x="119" y="56"/>
                </a:cubicBezTo>
                <a:cubicBezTo>
                  <a:pt x="121" y="56"/>
                  <a:pt x="124" y="58"/>
                  <a:pt x="124" y="60"/>
                </a:cubicBezTo>
                <a:cubicBezTo>
                  <a:pt x="124" y="63"/>
                  <a:pt x="121" y="65"/>
                  <a:pt x="119" y="65"/>
                </a:cubicBezTo>
                <a:cubicBezTo>
                  <a:pt x="116" y="64"/>
                  <a:pt x="114" y="63"/>
                  <a:pt x="111" y="63"/>
                </a:cubicBezTo>
                <a:cubicBezTo>
                  <a:pt x="104" y="63"/>
                  <a:pt x="98" y="69"/>
                  <a:pt x="98" y="76"/>
                </a:cubicBezTo>
                <a:cubicBezTo>
                  <a:pt x="103" y="76"/>
                  <a:pt x="103" y="76"/>
                  <a:pt x="103" y="76"/>
                </a:cubicBezTo>
                <a:cubicBezTo>
                  <a:pt x="103" y="71"/>
                  <a:pt x="107" y="69"/>
                  <a:pt x="111" y="69"/>
                </a:cubicBezTo>
                <a:cubicBezTo>
                  <a:pt x="115" y="69"/>
                  <a:pt x="119" y="71"/>
                  <a:pt x="119" y="76"/>
                </a:cubicBezTo>
                <a:cubicBezTo>
                  <a:pt x="119" y="80"/>
                  <a:pt x="116" y="83"/>
                  <a:pt x="113" y="83"/>
                </a:cubicBezTo>
                <a:cubicBezTo>
                  <a:pt x="110" y="82"/>
                  <a:pt x="108" y="81"/>
                  <a:pt x="105" y="81"/>
                </a:cubicBezTo>
                <a:cubicBezTo>
                  <a:pt x="105" y="87"/>
                  <a:pt x="105" y="87"/>
                  <a:pt x="105" y="87"/>
                </a:cubicBezTo>
                <a:cubicBezTo>
                  <a:pt x="109" y="87"/>
                  <a:pt x="111" y="88"/>
                  <a:pt x="111" y="92"/>
                </a:cubicBezTo>
                <a:cubicBezTo>
                  <a:pt x="111" y="94"/>
                  <a:pt x="109" y="97"/>
                  <a:pt x="105" y="97"/>
                </a:cubicBezTo>
                <a:cubicBezTo>
                  <a:pt x="103" y="97"/>
                  <a:pt x="101" y="94"/>
                  <a:pt x="101" y="92"/>
                </a:cubicBezTo>
                <a:cubicBezTo>
                  <a:pt x="96" y="92"/>
                  <a:pt x="96" y="92"/>
                  <a:pt x="96" y="92"/>
                </a:cubicBezTo>
                <a:cubicBezTo>
                  <a:pt x="96" y="94"/>
                  <a:pt x="97" y="97"/>
                  <a:pt x="98" y="98"/>
                </a:cubicBezTo>
                <a:cubicBezTo>
                  <a:pt x="97" y="100"/>
                  <a:pt x="96" y="101"/>
                  <a:pt x="93" y="101"/>
                </a:cubicBezTo>
                <a:cubicBezTo>
                  <a:pt x="90" y="101"/>
                  <a:pt x="87" y="99"/>
                  <a:pt x="87" y="97"/>
                </a:cubicBezTo>
                <a:cubicBezTo>
                  <a:pt x="87" y="24"/>
                  <a:pt x="87" y="24"/>
                  <a:pt x="87" y="24"/>
                </a:cubicBezTo>
                <a:cubicBezTo>
                  <a:pt x="87" y="22"/>
                  <a:pt x="90" y="19"/>
                  <a:pt x="93" y="19"/>
                </a:cubicBezTo>
                <a:cubicBezTo>
                  <a:pt x="96" y="19"/>
                  <a:pt x="97" y="20"/>
                  <a:pt x="98" y="23"/>
                </a:cubicBezTo>
                <a:cubicBezTo>
                  <a:pt x="97" y="25"/>
                  <a:pt x="96" y="26"/>
                  <a:pt x="96" y="29"/>
                </a:cubicBezTo>
                <a:cubicBezTo>
                  <a:pt x="101" y="29"/>
                  <a:pt x="101" y="29"/>
                  <a:pt x="101" y="29"/>
                </a:cubicBezTo>
                <a:cubicBezTo>
                  <a:pt x="101" y="26"/>
                  <a:pt x="103" y="24"/>
                  <a:pt x="105" y="24"/>
                </a:cubicBezTo>
                <a:cubicBezTo>
                  <a:pt x="109" y="24"/>
                  <a:pt x="111" y="26"/>
                  <a:pt x="111" y="29"/>
                </a:cubicBezTo>
                <a:cubicBezTo>
                  <a:pt x="111" y="33"/>
                  <a:pt x="109" y="35"/>
                  <a:pt x="105" y="35"/>
                </a:cubicBezTo>
                <a:cubicBezTo>
                  <a:pt x="105" y="40"/>
                  <a:pt x="105" y="40"/>
                  <a:pt x="105" y="40"/>
                </a:cubicBezTo>
                <a:cubicBezTo>
                  <a:pt x="108" y="40"/>
                  <a:pt x="110" y="39"/>
                  <a:pt x="113" y="37"/>
                </a:cubicBezTo>
                <a:cubicBezTo>
                  <a:pt x="116" y="39"/>
                  <a:pt x="119" y="41"/>
                  <a:pt x="119" y="45"/>
                </a:cubicBezTo>
                <a:close/>
                <a:moveTo>
                  <a:pt x="122" y="17"/>
                </a:moveTo>
                <a:cubicBezTo>
                  <a:pt x="109" y="6"/>
                  <a:pt x="93" y="0"/>
                  <a:pt x="76" y="1"/>
                </a:cubicBezTo>
                <a:cubicBezTo>
                  <a:pt x="76" y="6"/>
                  <a:pt x="76" y="6"/>
                  <a:pt x="76" y="6"/>
                </a:cubicBezTo>
                <a:cubicBezTo>
                  <a:pt x="92" y="6"/>
                  <a:pt x="107" y="11"/>
                  <a:pt x="118" y="21"/>
                </a:cubicBezTo>
                <a:cubicBezTo>
                  <a:pt x="129" y="31"/>
                  <a:pt x="135" y="46"/>
                  <a:pt x="135" y="61"/>
                </a:cubicBezTo>
                <a:cubicBezTo>
                  <a:pt x="135" y="79"/>
                  <a:pt x="125" y="96"/>
                  <a:pt x="111" y="106"/>
                </a:cubicBezTo>
                <a:cubicBezTo>
                  <a:pt x="104" y="109"/>
                  <a:pt x="101" y="115"/>
                  <a:pt x="98" y="120"/>
                </a:cubicBezTo>
                <a:cubicBezTo>
                  <a:pt x="62" y="120"/>
                  <a:pt x="62" y="120"/>
                  <a:pt x="62" y="120"/>
                </a:cubicBezTo>
                <a:cubicBezTo>
                  <a:pt x="59" y="115"/>
                  <a:pt x="54" y="109"/>
                  <a:pt x="49" y="105"/>
                </a:cubicBezTo>
                <a:cubicBezTo>
                  <a:pt x="34" y="96"/>
                  <a:pt x="25" y="77"/>
                  <a:pt x="25" y="59"/>
                </a:cubicBezTo>
                <a:cubicBezTo>
                  <a:pt x="20" y="59"/>
                  <a:pt x="20" y="59"/>
                  <a:pt x="20" y="59"/>
                </a:cubicBezTo>
                <a:cubicBezTo>
                  <a:pt x="19" y="80"/>
                  <a:pt x="29" y="99"/>
                  <a:pt x="47" y="110"/>
                </a:cubicBezTo>
                <a:cubicBezTo>
                  <a:pt x="51" y="112"/>
                  <a:pt x="53" y="116"/>
                  <a:pt x="56" y="120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48" y="126"/>
                  <a:pt x="48" y="126"/>
                  <a:pt x="48" y="126"/>
                </a:cubicBezTo>
                <a:cubicBezTo>
                  <a:pt x="58" y="126"/>
                  <a:pt x="58" y="126"/>
                  <a:pt x="58" y="126"/>
                </a:cubicBezTo>
                <a:cubicBezTo>
                  <a:pt x="58" y="127"/>
                  <a:pt x="58" y="128"/>
                  <a:pt x="59" y="131"/>
                </a:cubicBezTo>
                <a:cubicBezTo>
                  <a:pt x="54" y="131"/>
                  <a:pt x="54" y="131"/>
                  <a:pt x="54" y="131"/>
                </a:cubicBezTo>
                <a:cubicBezTo>
                  <a:pt x="54" y="135"/>
                  <a:pt x="54" y="135"/>
                  <a:pt x="54" y="135"/>
                </a:cubicBezTo>
                <a:cubicBezTo>
                  <a:pt x="59" y="135"/>
                  <a:pt x="59" y="135"/>
                  <a:pt x="59" y="135"/>
                </a:cubicBezTo>
                <a:cubicBezTo>
                  <a:pt x="59" y="144"/>
                  <a:pt x="59" y="144"/>
                  <a:pt x="59" y="144"/>
                </a:cubicBezTo>
                <a:cubicBezTo>
                  <a:pt x="59" y="145"/>
                  <a:pt x="60" y="146"/>
                  <a:pt x="62" y="146"/>
                </a:cubicBezTo>
                <a:cubicBezTo>
                  <a:pt x="64" y="146"/>
                  <a:pt x="64" y="146"/>
                  <a:pt x="64" y="146"/>
                </a:cubicBezTo>
                <a:cubicBezTo>
                  <a:pt x="64" y="155"/>
                  <a:pt x="71" y="161"/>
                  <a:pt x="80" y="161"/>
                </a:cubicBezTo>
                <a:cubicBezTo>
                  <a:pt x="89" y="161"/>
                  <a:pt x="96" y="155"/>
                  <a:pt x="96" y="146"/>
                </a:cubicBezTo>
                <a:cubicBezTo>
                  <a:pt x="98" y="146"/>
                  <a:pt x="98" y="146"/>
                  <a:pt x="98" y="146"/>
                </a:cubicBezTo>
                <a:cubicBezTo>
                  <a:pt x="100" y="146"/>
                  <a:pt x="101" y="145"/>
                  <a:pt x="101" y="144"/>
                </a:cubicBezTo>
                <a:cubicBezTo>
                  <a:pt x="101" y="135"/>
                  <a:pt x="101" y="135"/>
                  <a:pt x="101" y="135"/>
                </a:cubicBezTo>
                <a:cubicBezTo>
                  <a:pt x="106" y="135"/>
                  <a:pt x="106" y="135"/>
                  <a:pt x="106" y="135"/>
                </a:cubicBezTo>
                <a:cubicBezTo>
                  <a:pt x="106" y="131"/>
                  <a:pt x="106" y="131"/>
                  <a:pt x="106" y="131"/>
                </a:cubicBezTo>
                <a:cubicBezTo>
                  <a:pt x="101" y="131"/>
                  <a:pt x="101" y="131"/>
                  <a:pt x="101" y="131"/>
                </a:cubicBezTo>
                <a:cubicBezTo>
                  <a:pt x="101" y="128"/>
                  <a:pt x="102" y="127"/>
                  <a:pt x="102" y="126"/>
                </a:cubicBezTo>
                <a:cubicBezTo>
                  <a:pt x="112" y="126"/>
                  <a:pt x="112" y="126"/>
                  <a:pt x="112" y="126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04" y="120"/>
                  <a:pt x="104" y="120"/>
                  <a:pt x="104" y="120"/>
                </a:cubicBezTo>
                <a:cubicBezTo>
                  <a:pt x="106" y="116"/>
                  <a:pt x="109" y="112"/>
                  <a:pt x="113" y="110"/>
                </a:cubicBezTo>
                <a:cubicBezTo>
                  <a:pt x="130" y="99"/>
                  <a:pt x="140" y="81"/>
                  <a:pt x="140" y="61"/>
                </a:cubicBezTo>
                <a:cubicBezTo>
                  <a:pt x="140" y="45"/>
                  <a:pt x="133" y="29"/>
                  <a:pt x="122" y="17"/>
                </a:cubicBezTo>
                <a:close/>
                <a:moveTo>
                  <a:pt x="80" y="156"/>
                </a:moveTo>
                <a:cubicBezTo>
                  <a:pt x="74" y="156"/>
                  <a:pt x="69" y="151"/>
                  <a:pt x="69" y="146"/>
                </a:cubicBezTo>
                <a:cubicBezTo>
                  <a:pt x="90" y="146"/>
                  <a:pt x="90" y="146"/>
                  <a:pt x="90" y="146"/>
                </a:cubicBezTo>
                <a:cubicBezTo>
                  <a:pt x="90" y="151"/>
                  <a:pt x="86" y="156"/>
                  <a:pt x="80" y="156"/>
                </a:cubicBezTo>
                <a:close/>
                <a:moveTo>
                  <a:pt x="96" y="140"/>
                </a:moveTo>
                <a:cubicBezTo>
                  <a:pt x="64" y="140"/>
                  <a:pt x="64" y="140"/>
                  <a:pt x="64" y="140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96" y="135"/>
                  <a:pt x="96" y="135"/>
                  <a:pt x="96" y="135"/>
                </a:cubicBezTo>
                <a:lnTo>
                  <a:pt x="96" y="140"/>
                </a:lnTo>
                <a:close/>
                <a:moveTo>
                  <a:pt x="96" y="131"/>
                </a:moveTo>
                <a:cubicBezTo>
                  <a:pt x="64" y="131"/>
                  <a:pt x="64" y="131"/>
                  <a:pt x="64" y="131"/>
                </a:cubicBezTo>
                <a:cubicBezTo>
                  <a:pt x="64" y="128"/>
                  <a:pt x="64" y="127"/>
                  <a:pt x="63" y="126"/>
                </a:cubicBezTo>
                <a:cubicBezTo>
                  <a:pt x="97" y="126"/>
                  <a:pt x="97" y="126"/>
                  <a:pt x="97" y="126"/>
                </a:cubicBezTo>
                <a:cubicBezTo>
                  <a:pt x="96" y="127"/>
                  <a:pt x="96" y="128"/>
                  <a:pt x="96" y="131"/>
                </a:cubicBezTo>
                <a:close/>
                <a:moveTo>
                  <a:pt x="18" y="19"/>
                </a:moveTo>
                <a:cubicBezTo>
                  <a:pt x="23" y="19"/>
                  <a:pt x="28" y="24"/>
                  <a:pt x="28" y="28"/>
                </a:cubicBezTo>
                <a:cubicBezTo>
                  <a:pt x="28" y="31"/>
                  <a:pt x="29" y="32"/>
                  <a:pt x="30" y="32"/>
                </a:cubicBezTo>
                <a:cubicBezTo>
                  <a:pt x="33" y="32"/>
                  <a:pt x="33" y="31"/>
                  <a:pt x="33" y="28"/>
                </a:cubicBezTo>
                <a:cubicBezTo>
                  <a:pt x="33" y="24"/>
                  <a:pt x="38" y="19"/>
                  <a:pt x="44" y="19"/>
                </a:cubicBezTo>
                <a:cubicBezTo>
                  <a:pt x="45" y="19"/>
                  <a:pt x="47" y="18"/>
                  <a:pt x="47" y="16"/>
                </a:cubicBezTo>
                <a:cubicBezTo>
                  <a:pt x="47" y="15"/>
                  <a:pt x="45" y="14"/>
                  <a:pt x="44" y="14"/>
                </a:cubicBezTo>
                <a:cubicBezTo>
                  <a:pt x="38" y="14"/>
                  <a:pt x="33" y="9"/>
                  <a:pt x="33" y="3"/>
                </a:cubicBezTo>
                <a:cubicBezTo>
                  <a:pt x="33" y="2"/>
                  <a:pt x="33" y="1"/>
                  <a:pt x="30" y="1"/>
                </a:cubicBezTo>
                <a:cubicBezTo>
                  <a:pt x="29" y="1"/>
                  <a:pt x="28" y="2"/>
                  <a:pt x="28" y="3"/>
                </a:cubicBezTo>
                <a:cubicBezTo>
                  <a:pt x="28" y="9"/>
                  <a:pt x="23" y="14"/>
                  <a:pt x="18" y="14"/>
                </a:cubicBezTo>
                <a:cubicBezTo>
                  <a:pt x="15" y="14"/>
                  <a:pt x="14" y="15"/>
                  <a:pt x="14" y="16"/>
                </a:cubicBezTo>
                <a:cubicBezTo>
                  <a:pt x="14" y="18"/>
                  <a:pt x="15" y="19"/>
                  <a:pt x="18" y="19"/>
                </a:cubicBezTo>
                <a:close/>
                <a:moveTo>
                  <a:pt x="30" y="12"/>
                </a:moveTo>
                <a:cubicBezTo>
                  <a:pt x="32" y="14"/>
                  <a:pt x="34" y="15"/>
                  <a:pt x="35" y="16"/>
                </a:cubicBezTo>
                <a:cubicBezTo>
                  <a:pt x="34" y="18"/>
                  <a:pt x="32" y="19"/>
                  <a:pt x="30" y="20"/>
                </a:cubicBezTo>
                <a:cubicBezTo>
                  <a:pt x="29" y="19"/>
                  <a:pt x="28" y="18"/>
                  <a:pt x="27" y="16"/>
                </a:cubicBezTo>
                <a:cubicBezTo>
                  <a:pt x="28" y="15"/>
                  <a:pt x="29" y="14"/>
                  <a:pt x="30" y="12"/>
                </a:cubicBezTo>
                <a:close/>
                <a:moveTo>
                  <a:pt x="28" y="45"/>
                </a:moveTo>
                <a:cubicBezTo>
                  <a:pt x="29" y="45"/>
                  <a:pt x="30" y="43"/>
                  <a:pt x="30" y="42"/>
                </a:cubicBezTo>
                <a:cubicBezTo>
                  <a:pt x="30" y="41"/>
                  <a:pt x="29" y="40"/>
                  <a:pt x="28" y="40"/>
                </a:cubicBezTo>
                <a:cubicBezTo>
                  <a:pt x="22" y="40"/>
                  <a:pt x="18" y="35"/>
                  <a:pt x="18" y="29"/>
                </a:cubicBezTo>
                <a:cubicBezTo>
                  <a:pt x="18" y="28"/>
                  <a:pt x="17" y="26"/>
                  <a:pt x="14" y="26"/>
                </a:cubicBezTo>
                <a:cubicBezTo>
                  <a:pt x="13" y="26"/>
                  <a:pt x="12" y="28"/>
                  <a:pt x="12" y="29"/>
                </a:cubicBezTo>
                <a:cubicBezTo>
                  <a:pt x="12" y="35"/>
                  <a:pt x="8" y="40"/>
                  <a:pt x="2" y="40"/>
                </a:cubicBezTo>
                <a:cubicBezTo>
                  <a:pt x="1" y="40"/>
                  <a:pt x="0" y="41"/>
                  <a:pt x="0" y="42"/>
                </a:cubicBezTo>
                <a:cubicBezTo>
                  <a:pt x="0" y="43"/>
                  <a:pt x="1" y="45"/>
                  <a:pt x="2" y="45"/>
                </a:cubicBezTo>
                <a:cubicBezTo>
                  <a:pt x="8" y="45"/>
                  <a:pt x="12" y="50"/>
                  <a:pt x="12" y="56"/>
                </a:cubicBezTo>
                <a:cubicBezTo>
                  <a:pt x="12" y="57"/>
                  <a:pt x="13" y="58"/>
                  <a:pt x="14" y="58"/>
                </a:cubicBezTo>
                <a:cubicBezTo>
                  <a:pt x="17" y="58"/>
                  <a:pt x="18" y="57"/>
                  <a:pt x="18" y="56"/>
                </a:cubicBezTo>
                <a:cubicBezTo>
                  <a:pt x="18" y="50"/>
                  <a:pt x="22" y="45"/>
                  <a:pt x="28" y="45"/>
                </a:cubicBezTo>
                <a:close/>
                <a:moveTo>
                  <a:pt x="14" y="47"/>
                </a:moveTo>
                <a:cubicBezTo>
                  <a:pt x="14" y="45"/>
                  <a:pt x="12" y="43"/>
                  <a:pt x="11" y="42"/>
                </a:cubicBezTo>
                <a:cubicBezTo>
                  <a:pt x="12" y="41"/>
                  <a:pt x="14" y="40"/>
                  <a:pt x="14" y="39"/>
                </a:cubicBezTo>
                <a:cubicBezTo>
                  <a:pt x="15" y="40"/>
                  <a:pt x="18" y="41"/>
                  <a:pt x="19" y="42"/>
                </a:cubicBezTo>
                <a:cubicBezTo>
                  <a:pt x="18" y="43"/>
                  <a:pt x="15" y="45"/>
                  <a:pt x="14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51ED8B87-72ED-EE3C-644F-501ACEED34EE}"/>
              </a:ext>
            </a:extLst>
          </p:cNvPr>
          <p:cNvSpPr>
            <a:spLocks noEditPoints="1"/>
          </p:cNvSpPr>
          <p:nvPr/>
        </p:nvSpPr>
        <p:spPr bwMode="auto">
          <a:xfrm>
            <a:off x="2447926" y="1374776"/>
            <a:ext cx="142875" cy="254000"/>
          </a:xfrm>
          <a:custGeom>
            <a:avLst/>
            <a:gdLst>
              <a:gd name="T0" fmla="*/ 59 w 90"/>
              <a:gd name="T1" fmla="*/ 9 h 160"/>
              <a:gd name="T2" fmla="*/ 33 w 90"/>
              <a:gd name="T3" fmla="*/ 9 h 160"/>
              <a:gd name="T4" fmla="*/ 29 w 90"/>
              <a:gd name="T5" fmla="*/ 11 h 160"/>
              <a:gd name="T6" fmla="*/ 33 w 90"/>
              <a:gd name="T7" fmla="*/ 13 h 160"/>
              <a:gd name="T8" fmla="*/ 59 w 90"/>
              <a:gd name="T9" fmla="*/ 13 h 160"/>
              <a:gd name="T10" fmla="*/ 61 w 90"/>
              <a:gd name="T11" fmla="*/ 11 h 160"/>
              <a:gd name="T12" fmla="*/ 59 w 90"/>
              <a:gd name="T13" fmla="*/ 9 h 160"/>
              <a:gd name="T14" fmla="*/ 78 w 90"/>
              <a:gd name="T15" fmla="*/ 9 h 160"/>
              <a:gd name="T16" fmla="*/ 75 w 90"/>
              <a:gd name="T17" fmla="*/ 9 h 160"/>
              <a:gd name="T18" fmla="*/ 72 w 90"/>
              <a:gd name="T19" fmla="*/ 11 h 160"/>
              <a:gd name="T20" fmla="*/ 75 w 90"/>
              <a:gd name="T21" fmla="*/ 13 h 160"/>
              <a:gd name="T22" fmla="*/ 78 w 90"/>
              <a:gd name="T23" fmla="*/ 13 h 160"/>
              <a:gd name="T24" fmla="*/ 80 w 90"/>
              <a:gd name="T25" fmla="*/ 11 h 160"/>
              <a:gd name="T26" fmla="*/ 78 w 90"/>
              <a:gd name="T27" fmla="*/ 9 h 160"/>
              <a:gd name="T28" fmla="*/ 42 w 90"/>
              <a:gd name="T29" fmla="*/ 151 h 160"/>
              <a:gd name="T30" fmla="*/ 48 w 90"/>
              <a:gd name="T31" fmla="*/ 151 h 160"/>
              <a:gd name="T32" fmla="*/ 57 w 90"/>
              <a:gd name="T33" fmla="*/ 144 h 160"/>
              <a:gd name="T34" fmla="*/ 57 w 90"/>
              <a:gd name="T35" fmla="*/ 143 h 160"/>
              <a:gd name="T36" fmla="*/ 48 w 90"/>
              <a:gd name="T37" fmla="*/ 136 h 160"/>
              <a:gd name="T38" fmla="*/ 42 w 90"/>
              <a:gd name="T39" fmla="*/ 136 h 160"/>
              <a:gd name="T40" fmla="*/ 34 w 90"/>
              <a:gd name="T41" fmla="*/ 143 h 160"/>
              <a:gd name="T42" fmla="*/ 34 w 90"/>
              <a:gd name="T43" fmla="*/ 144 h 160"/>
              <a:gd name="T44" fmla="*/ 42 w 90"/>
              <a:gd name="T45" fmla="*/ 151 h 160"/>
              <a:gd name="T46" fmla="*/ 39 w 90"/>
              <a:gd name="T47" fmla="*/ 143 h 160"/>
              <a:gd name="T48" fmla="*/ 42 w 90"/>
              <a:gd name="T49" fmla="*/ 141 h 160"/>
              <a:gd name="T50" fmla="*/ 48 w 90"/>
              <a:gd name="T51" fmla="*/ 141 h 160"/>
              <a:gd name="T52" fmla="*/ 50 w 90"/>
              <a:gd name="T53" fmla="*/ 143 h 160"/>
              <a:gd name="T54" fmla="*/ 50 w 90"/>
              <a:gd name="T55" fmla="*/ 144 h 160"/>
              <a:gd name="T56" fmla="*/ 48 w 90"/>
              <a:gd name="T57" fmla="*/ 147 h 160"/>
              <a:gd name="T58" fmla="*/ 42 w 90"/>
              <a:gd name="T59" fmla="*/ 147 h 160"/>
              <a:gd name="T60" fmla="*/ 39 w 90"/>
              <a:gd name="T61" fmla="*/ 144 h 160"/>
              <a:gd name="T62" fmla="*/ 39 w 90"/>
              <a:gd name="T63" fmla="*/ 143 h 160"/>
              <a:gd name="T64" fmla="*/ 81 w 90"/>
              <a:gd name="T65" fmla="*/ 0 h 160"/>
              <a:gd name="T66" fmla="*/ 9 w 90"/>
              <a:gd name="T67" fmla="*/ 0 h 160"/>
              <a:gd name="T68" fmla="*/ 0 w 90"/>
              <a:gd name="T69" fmla="*/ 10 h 160"/>
              <a:gd name="T70" fmla="*/ 0 w 90"/>
              <a:gd name="T71" fmla="*/ 130 h 160"/>
              <a:gd name="T72" fmla="*/ 0 w 90"/>
              <a:gd name="T73" fmla="*/ 150 h 160"/>
              <a:gd name="T74" fmla="*/ 9 w 90"/>
              <a:gd name="T75" fmla="*/ 160 h 160"/>
              <a:gd name="T76" fmla="*/ 81 w 90"/>
              <a:gd name="T77" fmla="*/ 160 h 160"/>
              <a:gd name="T78" fmla="*/ 90 w 90"/>
              <a:gd name="T79" fmla="*/ 150 h 160"/>
              <a:gd name="T80" fmla="*/ 90 w 90"/>
              <a:gd name="T81" fmla="*/ 19 h 160"/>
              <a:gd name="T82" fmla="*/ 90 w 90"/>
              <a:gd name="T83" fmla="*/ 10 h 160"/>
              <a:gd name="T84" fmla="*/ 81 w 90"/>
              <a:gd name="T85" fmla="*/ 0 h 160"/>
              <a:gd name="T86" fmla="*/ 86 w 90"/>
              <a:gd name="T87" fmla="*/ 150 h 160"/>
              <a:gd name="T88" fmla="*/ 81 w 90"/>
              <a:gd name="T89" fmla="*/ 154 h 160"/>
              <a:gd name="T90" fmla="*/ 9 w 90"/>
              <a:gd name="T91" fmla="*/ 154 h 160"/>
              <a:gd name="T92" fmla="*/ 6 w 90"/>
              <a:gd name="T93" fmla="*/ 150 h 160"/>
              <a:gd name="T94" fmla="*/ 6 w 90"/>
              <a:gd name="T95" fmla="*/ 134 h 160"/>
              <a:gd name="T96" fmla="*/ 86 w 90"/>
              <a:gd name="T97" fmla="*/ 134 h 160"/>
              <a:gd name="T98" fmla="*/ 86 w 90"/>
              <a:gd name="T99" fmla="*/ 150 h 160"/>
              <a:gd name="T100" fmla="*/ 86 w 90"/>
              <a:gd name="T101" fmla="*/ 128 h 160"/>
              <a:gd name="T102" fmla="*/ 6 w 90"/>
              <a:gd name="T103" fmla="*/ 128 h 160"/>
              <a:gd name="T104" fmla="*/ 6 w 90"/>
              <a:gd name="T105" fmla="*/ 22 h 160"/>
              <a:gd name="T106" fmla="*/ 86 w 90"/>
              <a:gd name="T107" fmla="*/ 22 h 160"/>
              <a:gd name="T108" fmla="*/ 86 w 90"/>
              <a:gd name="T109" fmla="*/ 128 h 160"/>
              <a:gd name="T110" fmla="*/ 86 w 90"/>
              <a:gd name="T111" fmla="*/ 16 h 160"/>
              <a:gd name="T112" fmla="*/ 6 w 90"/>
              <a:gd name="T113" fmla="*/ 16 h 160"/>
              <a:gd name="T114" fmla="*/ 6 w 90"/>
              <a:gd name="T115" fmla="*/ 10 h 160"/>
              <a:gd name="T116" fmla="*/ 9 w 90"/>
              <a:gd name="T117" fmla="*/ 6 h 160"/>
              <a:gd name="T118" fmla="*/ 81 w 90"/>
              <a:gd name="T119" fmla="*/ 6 h 160"/>
              <a:gd name="T120" fmla="*/ 86 w 90"/>
              <a:gd name="T121" fmla="*/ 10 h 160"/>
              <a:gd name="T122" fmla="*/ 86 w 90"/>
              <a:gd name="T123" fmla="*/ 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90" h="160">
                <a:moveTo>
                  <a:pt x="59" y="9"/>
                </a:moveTo>
                <a:cubicBezTo>
                  <a:pt x="33" y="9"/>
                  <a:pt x="33" y="9"/>
                  <a:pt x="33" y="9"/>
                </a:cubicBezTo>
                <a:cubicBezTo>
                  <a:pt x="30" y="9"/>
                  <a:pt x="29" y="10"/>
                  <a:pt x="29" y="11"/>
                </a:cubicBezTo>
                <a:cubicBezTo>
                  <a:pt x="29" y="12"/>
                  <a:pt x="30" y="13"/>
                  <a:pt x="33" y="13"/>
                </a:cubicBezTo>
                <a:cubicBezTo>
                  <a:pt x="59" y="13"/>
                  <a:pt x="59" y="13"/>
                  <a:pt x="59" y="13"/>
                </a:cubicBezTo>
                <a:cubicBezTo>
                  <a:pt x="60" y="13"/>
                  <a:pt x="61" y="12"/>
                  <a:pt x="61" y="11"/>
                </a:cubicBezTo>
                <a:cubicBezTo>
                  <a:pt x="61" y="10"/>
                  <a:pt x="60" y="9"/>
                  <a:pt x="59" y="9"/>
                </a:cubicBezTo>
                <a:close/>
                <a:moveTo>
                  <a:pt x="78" y="9"/>
                </a:moveTo>
                <a:cubicBezTo>
                  <a:pt x="75" y="9"/>
                  <a:pt x="75" y="9"/>
                  <a:pt x="75" y="9"/>
                </a:cubicBezTo>
                <a:cubicBezTo>
                  <a:pt x="74" y="9"/>
                  <a:pt x="72" y="10"/>
                  <a:pt x="72" y="11"/>
                </a:cubicBezTo>
                <a:cubicBezTo>
                  <a:pt x="72" y="12"/>
                  <a:pt x="74" y="13"/>
                  <a:pt x="75" y="13"/>
                </a:cubicBezTo>
                <a:cubicBezTo>
                  <a:pt x="78" y="13"/>
                  <a:pt x="78" y="13"/>
                  <a:pt x="78" y="13"/>
                </a:cubicBezTo>
                <a:cubicBezTo>
                  <a:pt x="79" y="13"/>
                  <a:pt x="80" y="12"/>
                  <a:pt x="80" y="11"/>
                </a:cubicBezTo>
                <a:cubicBezTo>
                  <a:pt x="80" y="10"/>
                  <a:pt x="79" y="9"/>
                  <a:pt x="78" y="9"/>
                </a:cubicBezTo>
                <a:close/>
                <a:moveTo>
                  <a:pt x="42" y="151"/>
                </a:moveTo>
                <a:cubicBezTo>
                  <a:pt x="48" y="151"/>
                  <a:pt x="48" y="151"/>
                  <a:pt x="48" y="151"/>
                </a:cubicBezTo>
                <a:cubicBezTo>
                  <a:pt x="53" y="151"/>
                  <a:pt x="57" y="148"/>
                  <a:pt x="57" y="144"/>
                </a:cubicBezTo>
                <a:cubicBezTo>
                  <a:pt x="57" y="143"/>
                  <a:pt x="57" y="143"/>
                  <a:pt x="57" y="143"/>
                </a:cubicBezTo>
                <a:cubicBezTo>
                  <a:pt x="57" y="139"/>
                  <a:pt x="53" y="136"/>
                  <a:pt x="48" y="136"/>
                </a:cubicBezTo>
                <a:cubicBezTo>
                  <a:pt x="42" y="136"/>
                  <a:pt x="42" y="136"/>
                  <a:pt x="42" y="136"/>
                </a:cubicBezTo>
                <a:cubicBezTo>
                  <a:pt x="38" y="136"/>
                  <a:pt x="34" y="139"/>
                  <a:pt x="34" y="143"/>
                </a:cubicBezTo>
                <a:cubicBezTo>
                  <a:pt x="34" y="144"/>
                  <a:pt x="34" y="144"/>
                  <a:pt x="34" y="144"/>
                </a:cubicBezTo>
                <a:cubicBezTo>
                  <a:pt x="34" y="148"/>
                  <a:pt x="38" y="151"/>
                  <a:pt x="42" y="151"/>
                </a:cubicBezTo>
                <a:close/>
                <a:moveTo>
                  <a:pt x="39" y="143"/>
                </a:moveTo>
                <a:cubicBezTo>
                  <a:pt x="39" y="142"/>
                  <a:pt x="41" y="141"/>
                  <a:pt x="42" y="141"/>
                </a:cubicBezTo>
                <a:cubicBezTo>
                  <a:pt x="48" y="141"/>
                  <a:pt x="48" y="141"/>
                  <a:pt x="48" y="141"/>
                </a:cubicBezTo>
                <a:cubicBezTo>
                  <a:pt x="49" y="141"/>
                  <a:pt x="50" y="142"/>
                  <a:pt x="50" y="143"/>
                </a:cubicBezTo>
                <a:cubicBezTo>
                  <a:pt x="50" y="144"/>
                  <a:pt x="50" y="144"/>
                  <a:pt x="50" y="144"/>
                </a:cubicBezTo>
                <a:cubicBezTo>
                  <a:pt x="50" y="145"/>
                  <a:pt x="49" y="147"/>
                  <a:pt x="48" y="147"/>
                </a:cubicBezTo>
                <a:cubicBezTo>
                  <a:pt x="42" y="147"/>
                  <a:pt x="42" y="147"/>
                  <a:pt x="42" y="147"/>
                </a:cubicBezTo>
                <a:cubicBezTo>
                  <a:pt x="41" y="147"/>
                  <a:pt x="39" y="145"/>
                  <a:pt x="39" y="144"/>
                </a:cubicBezTo>
                <a:cubicBezTo>
                  <a:pt x="39" y="143"/>
                  <a:pt x="39" y="143"/>
                  <a:pt x="39" y="143"/>
                </a:cubicBezTo>
                <a:close/>
                <a:moveTo>
                  <a:pt x="81" y="0"/>
                </a:moveTo>
                <a:cubicBezTo>
                  <a:pt x="9" y="0"/>
                  <a:pt x="9" y="0"/>
                  <a:pt x="9" y="0"/>
                </a:cubicBezTo>
                <a:cubicBezTo>
                  <a:pt x="5" y="0"/>
                  <a:pt x="0" y="5"/>
                  <a:pt x="0" y="10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5"/>
                  <a:pt x="5" y="160"/>
                  <a:pt x="9" y="160"/>
                </a:cubicBezTo>
                <a:cubicBezTo>
                  <a:pt x="81" y="160"/>
                  <a:pt x="81" y="160"/>
                  <a:pt x="81" y="160"/>
                </a:cubicBezTo>
                <a:cubicBezTo>
                  <a:pt x="87" y="160"/>
                  <a:pt x="90" y="155"/>
                  <a:pt x="90" y="150"/>
                </a:cubicBezTo>
                <a:cubicBezTo>
                  <a:pt x="90" y="19"/>
                  <a:pt x="90" y="19"/>
                  <a:pt x="90" y="19"/>
                </a:cubicBezTo>
                <a:cubicBezTo>
                  <a:pt x="90" y="10"/>
                  <a:pt x="90" y="10"/>
                  <a:pt x="90" y="10"/>
                </a:cubicBezTo>
                <a:cubicBezTo>
                  <a:pt x="90" y="5"/>
                  <a:pt x="87" y="0"/>
                  <a:pt x="81" y="0"/>
                </a:cubicBezTo>
                <a:close/>
                <a:moveTo>
                  <a:pt x="86" y="150"/>
                </a:moveTo>
                <a:cubicBezTo>
                  <a:pt x="86" y="153"/>
                  <a:pt x="83" y="154"/>
                  <a:pt x="81" y="154"/>
                </a:cubicBezTo>
                <a:cubicBezTo>
                  <a:pt x="9" y="154"/>
                  <a:pt x="9" y="154"/>
                  <a:pt x="9" y="154"/>
                </a:cubicBezTo>
                <a:cubicBezTo>
                  <a:pt x="7" y="154"/>
                  <a:pt x="6" y="153"/>
                  <a:pt x="6" y="150"/>
                </a:cubicBezTo>
                <a:cubicBezTo>
                  <a:pt x="6" y="134"/>
                  <a:pt x="6" y="134"/>
                  <a:pt x="6" y="134"/>
                </a:cubicBezTo>
                <a:cubicBezTo>
                  <a:pt x="86" y="134"/>
                  <a:pt x="86" y="134"/>
                  <a:pt x="86" y="134"/>
                </a:cubicBezTo>
                <a:lnTo>
                  <a:pt x="86" y="150"/>
                </a:lnTo>
                <a:close/>
                <a:moveTo>
                  <a:pt x="86" y="128"/>
                </a:moveTo>
                <a:cubicBezTo>
                  <a:pt x="6" y="128"/>
                  <a:pt x="6" y="128"/>
                  <a:pt x="6" y="128"/>
                </a:cubicBezTo>
                <a:cubicBezTo>
                  <a:pt x="6" y="22"/>
                  <a:pt x="6" y="22"/>
                  <a:pt x="6" y="22"/>
                </a:cubicBezTo>
                <a:cubicBezTo>
                  <a:pt x="86" y="22"/>
                  <a:pt x="86" y="22"/>
                  <a:pt x="86" y="22"/>
                </a:cubicBezTo>
                <a:lnTo>
                  <a:pt x="86" y="128"/>
                </a:lnTo>
                <a:close/>
                <a:moveTo>
                  <a:pt x="86" y="16"/>
                </a:moveTo>
                <a:cubicBezTo>
                  <a:pt x="6" y="16"/>
                  <a:pt x="6" y="16"/>
                  <a:pt x="6" y="16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7"/>
                  <a:pt x="7" y="6"/>
                  <a:pt x="9" y="6"/>
                </a:cubicBezTo>
                <a:cubicBezTo>
                  <a:pt x="81" y="6"/>
                  <a:pt x="81" y="6"/>
                  <a:pt x="81" y="6"/>
                </a:cubicBezTo>
                <a:cubicBezTo>
                  <a:pt x="83" y="6"/>
                  <a:pt x="86" y="7"/>
                  <a:pt x="86" y="10"/>
                </a:cubicBezTo>
                <a:lnTo>
                  <a:pt x="86" y="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002D6B37-C765-F518-1307-A13ED6C44FDB}"/>
              </a:ext>
            </a:extLst>
          </p:cNvPr>
          <p:cNvSpPr>
            <a:spLocks noEditPoints="1"/>
          </p:cNvSpPr>
          <p:nvPr/>
        </p:nvSpPr>
        <p:spPr bwMode="auto">
          <a:xfrm>
            <a:off x="742951" y="1374776"/>
            <a:ext cx="250825" cy="254000"/>
          </a:xfrm>
          <a:custGeom>
            <a:avLst/>
            <a:gdLst>
              <a:gd name="T0" fmla="*/ 135 w 158"/>
              <a:gd name="T1" fmla="*/ 23 h 160"/>
              <a:gd name="T2" fmla="*/ 79 w 158"/>
              <a:gd name="T3" fmla="*/ 0 h 160"/>
              <a:gd name="T4" fmla="*/ 22 w 158"/>
              <a:gd name="T5" fmla="*/ 23 h 160"/>
              <a:gd name="T6" fmla="*/ 0 w 158"/>
              <a:gd name="T7" fmla="*/ 79 h 160"/>
              <a:gd name="T8" fmla="*/ 22 w 158"/>
              <a:gd name="T9" fmla="*/ 136 h 160"/>
              <a:gd name="T10" fmla="*/ 79 w 158"/>
              <a:gd name="T11" fmla="*/ 160 h 160"/>
              <a:gd name="T12" fmla="*/ 135 w 158"/>
              <a:gd name="T13" fmla="*/ 136 h 160"/>
              <a:gd name="T14" fmla="*/ 158 w 158"/>
              <a:gd name="T15" fmla="*/ 79 h 160"/>
              <a:gd name="T16" fmla="*/ 135 w 158"/>
              <a:gd name="T17" fmla="*/ 23 h 160"/>
              <a:gd name="T18" fmla="*/ 79 w 158"/>
              <a:gd name="T19" fmla="*/ 150 h 160"/>
              <a:gd name="T20" fmla="*/ 9 w 158"/>
              <a:gd name="T21" fmla="*/ 79 h 160"/>
              <a:gd name="T22" fmla="*/ 79 w 158"/>
              <a:gd name="T23" fmla="*/ 9 h 160"/>
              <a:gd name="T24" fmla="*/ 150 w 158"/>
              <a:gd name="T25" fmla="*/ 79 h 160"/>
              <a:gd name="T26" fmla="*/ 79 w 158"/>
              <a:gd name="T27" fmla="*/ 150 h 160"/>
              <a:gd name="T28" fmla="*/ 110 w 158"/>
              <a:gd name="T29" fmla="*/ 54 h 160"/>
              <a:gd name="T30" fmla="*/ 69 w 158"/>
              <a:gd name="T31" fmla="*/ 95 h 160"/>
              <a:gd name="T32" fmla="*/ 47 w 158"/>
              <a:gd name="T33" fmla="*/ 73 h 160"/>
              <a:gd name="T34" fmla="*/ 40 w 158"/>
              <a:gd name="T35" fmla="*/ 73 h 160"/>
              <a:gd name="T36" fmla="*/ 40 w 158"/>
              <a:gd name="T37" fmla="*/ 80 h 160"/>
              <a:gd name="T38" fmla="*/ 65 w 158"/>
              <a:gd name="T39" fmla="*/ 106 h 160"/>
              <a:gd name="T40" fmla="*/ 69 w 158"/>
              <a:gd name="T41" fmla="*/ 107 h 160"/>
              <a:gd name="T42" fmla="*/ 73 w 158"/>
              <a:gd name="T43" fmla="*/ 106 h 160"/>
              <a:gd name="T44" fmla="*/ 117 w 158"/>
              <a:gd name="T45" fmla="*/ 61 h 160"/>
              <a:gd name="T46" fmla="*/ 117 w 158"/>
              <a:gd name="T47" fmla="*/ 54 h 160"/>
              <a:gd name="T48" fmla="*/ 110 w 158"/>
              <a:gd name="T49" fmla="*/ 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8" h="160">
                <a:moveTo>
                  <a:pt x="135" y="23"/>
                </a:moveTo>
                <a:cubicBezTo>
                  <a:pt x="120" y="8"/>
                  <a:pt x="100" y="0"/>
                  <a:pt x="79" y="0"/>
                </a:cubicBezTo>
                <a:cubicBezTo>
                  <a:pt x="57" y="0"/>
                  <a:pt x="38" y="8"/>
                  <a:pt x="22" y="23"/>
                </a:cubicBezTo>
                <a:cubicBezTo>
                  <a:pt x="8" y="38"/>
                  <a:pt x="0" y="59"/>
                  <a:pt x="0" y="79"/>
                </a:cubicBezTo>
                <a:cubicBezTo>
                  <a:pt x="0" y="101"/>
                  <a:pt x="8" y="121"/>
                  <a:pt x="22" y="136"/>
                </a:cubicBezTo>
                <a:cubicBezTo>
                  <a:pt x="38" y="151"/>
                  <a:pt x="57" y="160"/>
                  <a:pt x="79" y="160"/>
                </a:cubicBezTo>
                <a:cubicBezTo>
                  <a:pt x="100" y="160"/>
                  <a:pt x="120" y="151"/>
                  <a:pt x="135" y="136"/>
                </a:cubicBezTo>
                <a:cubicBezTo>
                  <a:pt x="150" y="121"/>
                  <a:pt x="158" y="101"/>
                  <a:pt x="158" y="79"/>
                </a:cubicBezTo>
                <a:cubicBezTo>
                  <a:pt x="158" y="59"/>
                  <a:pt x="150" y="38"/>
                  <a:pt x="135" y="23"/>
                </a:cubicBezTo>
                <a:close/>
                <a:moveTo>
                  <a:pt x="79" y="150"/>
                </a:moveTo>
                <a:cubicBezTo>
                  <a:pt x="40" y="150"/>
                  <a:pt x="9" y="119"/>
                  <a:pt x="9" y="79"/>
                </a:cubicBezTo>
                <a:cubicBezTo>
                  <a:pt x="9" y="41"/>
                  <a:pt x="40" y="9"/>
                  <a:pt x="79" y="9"/>
                </a:cubicBezTo>
                <a:cubicBezTo>
                  <a:pt x="117" y="9"/>
                  <a:pt x="150" y="41"/>
                  <a:pt x="150" y="79"/>
                </a:cubicBezTo>
                <a:cubicBezTo>
                  <a:pt x="150" y="119"/>
                  <a:pt x="117" y="150"/>
                  <a:pt x="79" y="150"/>
                </a:cubicBezTo>
                <a:close/>
                <a:moveTo>
                  <a:pt x="110" y="54"/>
                </a:moveTo>
                <a:cubicBezTo>
                  <a:pt x="69" y="95"/>
                  <a:pt x="69" y="95"/>
                  <a:pt x="69" y="95"/>
                </a:cubicBezTo>
                <a:cubicBezTo>
                  <a:pt x="47" y="73"/>
                  <a:pt x="47" y="73"/>
                  <a:pt x="47" y="73"/>
                </a:cubicBezTo>
                <a:cubicBezTo>
                  <a:pt x="45" y="72"/>
                  <a:pt x="43" y="72"/>
                  <a:pt x="40" y="73"/>
                </a:cubicBezTo>
                <a:cubicBezTo>
                  <a:pt x="39" y="75"/>
                  <a:pt x="39" y="78"/>
                  <a:pt x="40" y="80"/>
                </a:cubicBezTo>
                <a:cubicBezTo>
                  <a:pt x="65" y="106"/>
                  <a:pt x="65" y="106"/>
                  <a:pt x="65" y="106"/>
                </a:cubicBezTo>
                <a:cubicBezTo>
                  <a:pt x="67" y="106"/>
                  <a:pt x="68" y="107"/>
                  <a:pt x="69" y="107"/>
                </a:cubicBezTo>
                <a:cubicBezTo>
                  <a:pt x="70" y="107"/>
                  <a:pt x="71" y="106"/>
                  <a:pt x="73" y="106"/>
                </a:cubicBezTo>
                <a:cubicBezTo>
                  <a:pt x="117" y="61"/>
                  <a:pt x="117" y="61"/>
                  <a:pt x="117" y="61"/>
                </a:cubicBezTo>
                <a:cubicBezTo>
                  <a:pt x="119" y="59"/>
                  <a:pt x="119" y="56"/>
                  <a:pt x="117" y="54"/>
                </a:cubicBezTo>
                <a:cubicBezTo>
                  <a:pt x="115" y="53"/>
                  <a:pt x="112" y="53"/>
                  <a:pt x="110" y="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9A59A522-6CD8-C1FD-C936-F43C85253CAB}"/>
              </a:ext>
            </a:extLst>
          </p:cNvPr>
          <p:cNvSpPr>
            <a:spLocks noEditPoints="1"/>
          </p:cNvSpPr>
          <p:nvPr/>
        </p:nvSpPr>
        <p:spPr bwMode="auto">
          <a:xfrm>
            <a:off x="9548814" y="1374776"/>
            <a:ext cx="254000" cy="254000"/>
          </a:xfrm>
          <a:custGeom>
            <a:avLst/>
            <a:gdLst>
              <a:gd name="T0" fmla="*/ 26 w 160"/>
              <a:gd name="T1" fmla="*/ 50 h 160"/>
              <a:gd name="T2" fmla="*/ 152 w 160"/>
              <a:gd name="T3" fmla="*/ 41 h 160"/>
              <a:gd name="T4" fmla="*/ 152 w 160"/>
              <a:gd name="T5" fmla="*/ 0 h 160"/>
              <a:gd name="T6" fmla="*/ 109 w 160"/>
              <a:gd name="T7" fmla="*/ 32 h 160"/>
              <a:gd name="T8" fmla="*/ 123 w 160"/>
              <a:gd name="T9" fmla="*/ 46 h 160"/>
              <a:gd name="T10" fmla="*/ 132 w 160"/>
              <a:gd name="T11" fmla="*/ 51 h 160"/>
              <a:gd name="T12" fmla="*/ 114 w 160"/>
              <a:gd name="T13" fmla="*/ 72 h 160"/>
              <a:gd name="T14" fmla="*/ 75 w 160"/>
              <a:gd name="T15" fmla="*/ 60 h 160"/>
              <a:gd name="T16" fmla="*/ 42 w 160"/>
              <a:gd name="T17" fmla="*/ 75 h 160"/>
              <a:gd name="T18" fmla="*/ 34 w 160"/>
              <a:gd name="T19" fmla="*/ 66 h 160"/>
              <a:gd name="T20" fmla="*/ 34 w 160"/>
              <a:gd name="T21" fmla="*/ 0 h 160"/>
              <a:gd name="T22" fmla="*/ 0 w 160"/>
              <a:gd name="T23" fmla="*/ 59 h 160"/>
              <a:gd name="T24" fmla="*/ 18 w 160"/>
              <a:gd name="T25" fmla="*/ 80 h 160"/>
              <a:gd name="T26" fmla="*/ 23 w 160"/>
              <a:gd name="T27" fmla="*/ 85 h 160"/>
              <a:gd name="T28" fmla="*/ 5 w 160"/>
              <a:gd name="T29" fmla="*/ 121 h 160"/>
              <a:gd name="T30" fmla="*/ 0 w 160"/>
              <a:gd name="T31" fmla="*/ 152 h 160"/>
              <a:gd name="T32" fmla="*/ 57 w 160"/>
              <a:gd name="T33" fmla="*/ 152 h 160"/>
              <a:gd name="T34" fmla="*/ 52 w 160"/>
              <a:gd name="T35" fmla="*/ 121 h 160"/>
              <a:gd name="T36" fmla="*/ 28 w 160"/>
              <a:gd name="T37" fmla="*/ 89 h 160"/>
              <a:gd name="T38" fmla="*/ 109 w 160"/>
              <a:gd name="T39" fmla="*/ 108 h 160"/>
              <a:gd name="T40" fmla="*/ 137 w 160"/>
              <a:gd name="T41" fmla="*/ 114 h 160"/>
              <a:gd name="T42" fmla="*/ 160 w 160"/>
              <a:gd name="T43" fmla="*/ 160 h 160"/>
              <a:gd name="T44" fmla="*/ 141 w 160"/>
              <a:gd name="T45" fmla="*/ 87 h 160"/>
              <a:gd name="T46" fmla="*/ 137 w 160"/>
              <a:gd name="T47" fmla="*/ 82 h 160"/>
              <a:gd name="T48" fmla="*/ 150 w 160"/>
              <a:gd name="T49" fmla="*/ 46 h 160"/>
              <a:gd name="T50" fmla="*/ 152 w 160"/>
              <a:gd name="T51" fmla="*/ 41 h 160"/>
              <a:gd name="T52" fmla="*/ 34 w 160"/>
              <a:gd name="T53" fmla="*/ 5 h 160"/>
              <a:gd name="T54" fmla="*/ 5 w 160"/>
              <a:gd name="T55" fmla="*/ 9 h 160"/>
              <a:gd name="T56" fmla="*/ 36 w 160"/>
              <a:gd name="T57" fmla="*/ 14 h 160"/>
              <a:gd name="T58" fmla="*/ 5 w 160"/>
              <a:gd name="T59" fmla="*/ 14 h 160"/>
              <a:gd name="T60" fmla="*/ 5 w 160"/>
              <a:gd name="T61" fmla="*/ 46 h 160"/>
              <a:gd name="T62" fmla="*/ 34 w 160"/>
              <a:gd name="T63" fmla="*/ 62 h 160"/>
              <a:gd name="T64" fmla="*/ 52 w 160"/>
              <a:gd name="T65" fmla="*/ 152 h 160"/>
              <a:gd name="T66" fmla="*/ 5 w 160"/>
              <a:gd name="T67" fmla="*/ 152 h 160"/>
              <a:gd name="T68" fmla="*/ 43 w 160"/>
              <a:gd name="T69" fmla="*/ 118 h 160"/>
              <a:gd name="T70" fmla="*/ 9 w 160"/>
              <a:gd name="T71" fmla="*/ 144 h 160"/>
              <a:gd name="T72" fmla="*/ 43 w 160"/>
              <a:gd name="T73" fmla="*/ 118 h 160"/>
              <a:gd name="T74" fmla="*/ 38 w 160"/>
              <a:gd name="T75" fmla="*/ 89 h 160"/>
              <a:gd name="T76" fmla="*/ 52 w 160"/>
              <a:gd name="T77" fmla="*/ 75 h 160"/>
              <a:gd name="T78" fmla="*/ 77 w 160"/>
              <a:gd name="T79" fmla="*/ 68 h 160"/>
              <a:gd name="T80" fmla="*/ 109 w 160"/>
              <a:gd name="T81" fmla="*/ 71 h 160"/>
              <a:gd name="T82" fmla="*/ 110 w 160"/>
              <a:gd name="T83" fmla="*/ 77 h 160"/>
              <a:gd name="T84" fmla="*/ 155 w 160"/>
              <a:gd name="T85" fmla="*/ 155 h 160"/>
              <a:gd name="T86" fmla="*/ 155 w 160"/>
              <a:gd name="T87" fmla="*/ 139 h 160"/>
              <a:gd name="T88" fmla="*/ 155 w 160"/>
              <a:gd name="T89" fmla="*/ 134 h 160"/>
              <a:gd name="T90" fmla="*/ 155 w 160"/>
              <a:gd name="T91" fmla="*/ 118 h 160"/>
              <a:gd name="T92" fmla="*/ 152 w 160"/>
              <a:gd name="T93" fmla="*/ 5 h 160"/>
              <a:gd name="T94" fmla="*/ 114 w 160"/>
              <a:gd name="T95" fmla="*/ 25 h 160"/>
              <a:gd name="T96" fmla="*/ 129 w 160"/>
              <a:gd name="T97" fmla="*/ 46 h 160"/>
              <a:gd name="T98" fmla="*/ 139 w 160"/>
              <a:gd name="T99" fmla="*/ 46 h 160"/>
              <a:gd name="T100" fmla="*/ 114 w 160"/>
              <a:gd name="T101" fmla="*/ 30 h 160"/>
              <a:gd name="T102" fmla="*/ 152 w 160"/>
              <a:gd name="T103" fmla="*/ 35 h 160"/>
              <a:gd name="T104" fmla="*/ 129 w 160"/>
              <a:gd name="T105" fmla="*/ 123 h 160"/>
              <a:gd name="T106" fmla="*/ 135 w 160"/>
              <a:gd name="T107" fmla="*/ 123 h 160"/>
              <a:gd name="T108" fmla="*/ 145 w 160"/>
              <a:gd name="T109" fmla="*/ 149 h 160"/>
              <a:gd name="T110" fmla="*/ 150 w 160"/>
              <a:gd name="T111" fmla="*/ 123 h 160"/>
              <a:gd name="T112" fmla="*/ 150 w 160"/>
              <a:gd name="T113" fmla="*/ 128 h 160"/>
              <a:gd name="T114" fmla="*/ 129 w 160"/>
              <a:gd name="T115" fmla="*/ 143 h 160"/>
              <a:gd name="T116" fmla="*/ 140 w 160"/>
              <a:gd name="T117" fmla="*/ 1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15" y="56"/>
                </a:moveTo>
                <a:cubicBezTo>
                  <a:pt x="26" y="56"/>
                  <a:pt x="26" y="56"/>
                  <a:pt x="26" y="56"/>
                </a:cubicBezTo>
                <a:cubicBezTo>
                  <a:pt x="26" y="50"/>
                  <a:pt x="26" y="50"/>
                  <a:pt x="26" y="50"/>
                </a:cubicBezTo>
                <a:cubicBezTo>
                  <a:pt x="15" y="50"/>
                  <a:pt x="15" y="50"/>
                  <a:pt x="15" y="50"/>
                </a:cubicBezTo>
                <a:lnTo>
                  <a:pt x="15" y="56"/>
                </a:lnTo>
                <a:close/>
                <a:moveTo>
                  <a:pt x="152" y="41"/>
                </a:moveTo>
                <a:cubicBezTo>
                  <a:pt x="156" y="41"/>
                  <a:pt x="160" y="37"/>
                  <a:pt x="160" y="32"/>
                </a:cubicBezTo>
                <a:cubicBezTo>
                  <a:pt x="160" y="7"/>
                  <a:pt x="160" y="7"/>
                  <a:pt x="160" y="7"/>
                </a:cubicBezTo>
                <a:cubicBezTo>
                  <a:pt x="160" y="2"/>
                  <a:pt x="156" y="0"/>
                  <a:pt x="152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111" y="0"/>
                  <a:pt x="109" y="2"/>
                  <a:pt x="109" y="7"/>
                </a:cubicBezTo>
                <a:cubicBezTo>
                  <a:pt x="109" y="32"/>
                  <a:pt x="109" y="32"/>
                  <a:pt x="109" y="32"/>
                </a:cubicBezTo>
                <a:cubicBezTo>
                  <a:pt x="109" y="37"/>
                  <a:pt x="111" y="41"/>
                  <a:pt x="116" y="41"/>
                </a:cubicBezTo>
                <a:cubicBezTo>
                  <a:pt x="123" y="41"/>
                  <a:pt x="123" y="41"/>
                  <a:pt x="123" y="41"/>
                </a:cubicBezTo>
                <a:cubicBezTo>
                  <a:pt x="123" y="46"/>
                  <a:pt x="123" y="46"/>
                  <a:pt x="123" y="46"/>
                </a:cubicBezTo>
                <a:cubicBezTo>
                  <a:pt x="118" y="46"/>
                  <a:pt x="118" y="46"/>
                  <a:pt x="118" y="46"/>
                </a:cubicBezTo>
                <a:cubicBezTo>
                  <a:pt x="118" y="51"/>
                  <a:pt x="118" y="51"/>
                  <a:pt x="118" y="51"/>
                </a:cubicBezTo>
                <a:cubicBezTo>
                  <a:pt x="132" y="51"/>
                  <a:pt x="132" y="51"/>
                  <a:pt x="132" y="51"/>
                </a:cubicBezTo>
                <a:cubicBezTo>
                  <a:pt x="132" y="77"/>
                  <a:pt x="132" y="77"/>
                  <a:pt x="132" y="77"/>
                </a:cubicBezTo>
                <a:cubicBezTo>
                  <a:pt x="121" y="77"/>
                  <a:pt x="121" y="77"/>
                  <a:pt x="121" y="77"/>
                </a:cubicBezTo>
                <a:cubicBezTo>
                  <a:pt x="118" y="75"/>
                  <a:pt x="116" y="74"/>
                  <a:pt x="114" y="72"/>
                </a:cubicBezTo>
                <a:cubicBezTo>
                  <a:pt x="114" y="72"/>
                  <a:pt x="114" y="72"/>
                  <a:pt x="114" y="71"/>
                </a:cubicBezTo>
                <a:cubicBezTo>
                  <a:pt x="114" y="60"/>
                  <a:pt x="104" y="51"/>
                  <a:pt x="93" y="51"/>
                </a:cubicBezTo>
                <a:cubicBezTo>
                  <a:pt x="86" y="51"/>
                  <a:pt x="78" y="54"/>
                  <a:pt x="75" y="60"/>
                </a:cubicBezTo>
                <a:cubicBezTo>
                  <a:pt x="72" y="59"/>
                  <a:pt x="70" y="59"/>
                  <a:pt x="66" y="59"/>
                </a:cubicBezTo>
                <a:cubicBezTo>
                  <a:pt x="58" y="59"/>
                  <a:pt x="51" y="64"/>
                  <a:pt x="47" y="72"/>
                </a:cubicBezTo>
                <a:cubicBezTo>
                  <a:pt x="46" y="72"/>
                  <a:pt x="43" y="74"/>
                  <a:pt x="42" y="75"/>
                </a:cubicBezTo>
                <a:cubicBezTo>
                  <a:pt x="23" y="75"/>
                  <a:pt x="23" y="75"/>
                  <a:pt x="23" y="75"/>
                </a:cubicBezTo>
                <a:cubicBezTo>
                  <a:pt x="23" y="66"/>
                  <a:pt x="23" y="66"/>
                  <a:pt x="23" y="66"/>
                </a:cubicBezTo>
                <a:cubicBezTo>
                  <a:pt x="34" y="66"/>
                  <a:pt x="34" y="66"/>
                  <a:pt x="34" y="66"/>
                </a:cubicBezTo>
                <a:cubicBezTo>
                  <a:pt x="37" y="66"/>
                  <a:pt x="41" y="63"/>
                  <a:pt x="41" y="59"/>
                </a:cubicBezTo>
                <a:cubicBezTo>
                  <a:pt x="41" y="7"/>
                  <a:pt x="41" y="7"/>
                  <a:pt x="41" y="7"/>
                </a:cubicBezTo>
                <a:cubicBezTo>
                  <a:pt x="41" y="2"/>
                  <a:pt x="37" y="0"/>
                  <a:pt x="34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2"/>
                  <a:pt x="0" y="7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63"/>
                  <a:pt x="3" y="66"/>
                  <a:pt x="7" y="66"/>
                </a:cubicBezTo>
                <a:cubicBezTo>
                  <a:pt x="18" y="66"/>
                  <a:pt x="18" y="66"/>
                  <a:pt x="18" y="66"/>
                </a:cubicBezTo>
                <a:cubicBezTo>
                  <a:pt x="18" y="80"/>
                  <a:pt x="18" y="80"/>
                  <a:pt x="18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5" y="81"/>
                  <a:pt x="35" y="83"/>
                  <a:pt x="34" y="85"/>
                </a:cubicBezTo>
                <a:cubicBezTo>
                  <a:pt x="23" y="85"/>
                  <a:pt x="23" y="85"/>
                  <a:pt x="23" y="85"/>
                </a:cubicBezTo>
                <a:cubicBezTo>
                  <a:pt x="23" y="114"/>
                  <a:pt x="23" y="114"/>
                  <a:pt x="23" y="114"/>
                </a:cubicBezTo>
                <a:cubicBezTo>
                  <a:pt x="12" y="114"/>
                  <a:pt x="12" y="114"/>
                  <a:pt x="12" y="114"/>
                </a:cubicBezTo>
                <a:cubicBezTo>
                  <a:pt x="8" y="114"/>
                  <a:pt x="5" y="116"/>
                  <a:pt x="5" y="121"/>
                </a:cubicBezTo>
                <a:cubicBezTo>
                  <a:pt x="5" y="144"/>
                  <a:pt x="5" y="144"/>
                  <a:pt x="5" y="144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6"/>
                  <a:pt x="3" y="160"/>
                  <a:pt x="7" y="160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53" y="160"/>
                  <a:pt x="57" y="156"/>
                  <a:pt x="57" y="152"/>
                </a:cubicBezTo>
                <a:cubicBezTo>
                  <a:pt x="57" y="144"/>
                  <a:pt x="57" y="144"/>
                  <a:pt x="57" y="144"/>
                </a:cubicBezTo>
                <a:cubicBezTo>
                  <a:pt x="52" y="144"/>
                  <a:pt x="52" y="144"/>
                  <a:pt x="52" y="144"/>
                </a:cubicBezTo>
                <a:cubicBezTo>
                  <a:pt x="52" y="121"/>
                  <a:pt x="52" y="121"/>
                  <a:pt x="52" y="121"/>
                </a:cubicBezTo>
                <a:cubicBezTo>
                  <a:pt x="52" y="116"/>
                  <a:pt x="48" y="114"/>
                  <a:pt x="43" y="11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8" y="89"/>
                  <a:pt x="28" y="89"/>
                  <a:pt x="28" y="89"/>
                </a:cubicBezTo>
                <a:cubicBezTo>
                  <a:pt x="34" y="89"/>
                  <a:pt x="34" y="89"/>
                  <a:pt x="34" y="89"/>
                </a:cubicBezTo>
                <a:cubicBezTo>
                  <a:pt x="34" y="100"/>
                  <a:pt x="41" y="108"/>
                  <a:pt x="52" y="108"/>
                </a:cubicBezTo>
                <a:cubicBezTo>
                  <a:pt x="109" y="108"/>
                  <a:pt x="109" y="108"/>
                  <a:pt x="109" y="108"/>
                </a:cubicBezTo>
                <a:cubicBezTo>
                  <a:pt x="117" y="108"/>
                  <a:pt x="125" y="102"/>
                  <a:pt x="126" y="92"/>
                </a:cubicBezTo>
                <a:cubicBezTo>
                  <a:pt x="137" y="92"/>
                  <a:pt x="137" y="92"/>
                  <a:pt x="137" y="92"/>
                </a:cubicBezTo>
                <a:cubicBezTo>
                  <a:pt x="137" y="114"/>
                  <a:pt x="137" y="114"/>
                  <a:pt x="137" y="114"/>
                </a:cubicBezTo>
                <a:cubicBezTo>
                  <a:pt x="118" y="114"/>
                  <a:pt x="118" y="114"/>
                  <a:pt x="118" y="114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0" y="114"/>
                  <a:pt x="160" y="114"/>
                  <a:pt x="160" y="114"/>
                </a:cubicBezTo>
                <a:cubicBezTo>
                  <a:pt x="141" y="114"/>
                  <a:pt x="141" y="114"/>
                  <a:pt x="141" y="114"/>
                </a:cubicBezTo>
                <a:cubicBezTo>
                  <a:pt x="141" y="87"/>
                  <a:pt x="141" y="87"/>
                  <a:pt x="141" y="87"/>
                </a:cubicBezTo>
                <a:cubicBezTo>
                  <a:pt x="126" y="87"/>
                  <a:pt x="126" y="87"/>
                  <a:pt x="126" y="87"/>
                </a:cubicBezTo>
                <a:cubicBezTo>
                  <a:pt x="126" y="86"/>
                  <a:pt x="126" y="83"/>
                  <a:pt x="125" y="82"/>
                </a:cubicBezTo>
                <a:cubicBezTo>
                  <a:pt x="137" y="82"/>
                  <a:pt x="137" y="82"/>
                  <a:pt x="137" y="82"/>
                </a:cubicBezTo>
                <a:cubicBezTo>
                  <a:pt x="137" y="51"/>
                  <a:pt x="137" y="51"/>
                  <a:pt x="137" y="51"/>
                </a:cubicBezTo>
                <a:cubicBezTo>
                  <a:pt x="150" y="51"/>
                  <a:pt x="150" y="51"/>
                  <a:pt x="150" y="51"/>
                </a:cubicBezTo>
                <a:cubicBezTo>
                  <a:pt x="150" y="46"/>
                  <a:pt x="150" y="46"/>
                  <a:pt x="150" y="46"/>
                </a:cubicBezTo>
                <a:cubicBezTo>
                  <a:pt x="144" y="46"/>
                  <a:pt x="144" y="46"/>
                  <a:pt x="144" y="46"/>
                </a:cubicBezTo>
                <a:cubicBezTo>
                  <a:pt x="144" y="41"/>
                  <a:pt x="144" y="41"/>
                  <a:pt x="144" y="41"/>
                </a:cubicBezTo>
                <a:lnTo>
                  <a:pt x="152" y="41"/>
                </a:lnTo>
                <a:close/>
                <a:moveTo>
                  <a:pt x="5" y="7"/>
                </a:moveTo>
                <a:cubicBezTo>
                  <a:pt x="5" y="6"/>
                  <a:pt x="6" y="5"/>
                  <a:pt x="7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5" y="5"/>
                  <a:pt x="36" y="6"/>
                  <a:pt x="36" y="7"/>
                </a:cubicBezTo>
                <a:cubicBezTo>
                  <a:pt x="36" y="9"/>
                  <a:pt x="36" y="9"/>
                  <a:pt x="36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7"/>
                  <a:pt x="5" y="7"/>
                  <a:pt x="5" y="7"/>
                </a:cubicBezTo>
                <a:close/>
                <a:moveTo>
                  <a:pt x="5" y="14"/>
                </a:moveTo>
                <a:cubicBezTo>
                  <a:pt x="36" y="14"/>
                  <a:pt x="36" y="14"/>
                  <a:pt x="36" y="14"/>
                </a:cubicBezTo>
                <a:cubicBezTo>
                  <a:pt x="36" y="41"/>
                  <a:pt x="36" y="41"/>
                  <a:pt x="36" y="41"/>
                </a:cubicBezTo>
                <a:cubicBezTo>
                  <a:pt x="5" y="41"/>
                  <a:pt x="5" y="41"/>
                  <a:pt x="5" y="41"/>
                </a:cubicBezTo>
                <a:cubicBezTo>
                  <a:pt x="5" y="14"/>
                  <a:pt x="5" y="14"/>
                  <a:pt x="5" y="14"/>
                </a:cubicBezTo>
                <a:close/>
                <a:moveTo>
                  <a:pt x="7" y="62"/>
                </a:moveTo>
                <a:cubicBezTo>
                  <a:pt x="6" y="62"/>
                  <a:pt x="5" y="60"/>
                  <a:pt x="5" y="59"/>
                </a:cubicBezTo>
                <a:cubicBezTo>
                  <a:pt x="5" y="46"/>
                  <a:pt x="5" y="46"/>
                  <a:pt x="5" y="46"/>
                </a:cubicBezTo>
                <a:cubicBezTo>
                  <a:pt x="36" y="46"/>
                  <a:pt x="36" y="46"/>
                  <a:pt x="36" y="46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60"/>
                  <a:pt x="35" y="62"/>
                  <a:pt x="34" y="62"/>
                </a:cubicBezTo>
                <a:cubicBezTo>
                  <a:pt x="7" y="62"/>
                  <a:pt x="7" y="62"/>
                  <a:pt x="7" y="62"/>
                </a:cubicBezTo>
                <a:close/>
                <a:moveTo>
                  <a:pt x="52" y="149"/>
                </a:moveTo>
                <a:cubicBezTo>
                  <a:pt x="52" y="152"/>
                  <a:pt x="52" y="152"/>
                  <a:pt x="52" y="152"/>
                </a:cubicBezTo>
                <a:cubicBezTo>
                  <a:pt x="52" y="154"/>
                  <a:pt x="51" y="155"/>
                  <a:pt x="48" y="155"/>
                </a:cubicBezTo>
                <a:cubicBezTo>
                  <a:pt x="7" y="155"/>
                  <a:pt x="7" y="155"/>
                  <a:pt x="7" y="155"/>
                </a:cubicBezTo>
                <a:cubicBezTo>
                  <a:pt x="6" y="155"/>
                  <a:pt x="5" y="154"/>
                  <a:pt x="5" y="152"/>
                </a:cubicBezTo>
                <a:cubicBezTo>
                  <a:pt x="5" y="149"/>
                  <a:pt x="5" y="149"/>
                  <a:pt x="5" y="149"/>
                </a:cubicBezTo>
                <a:cubicBezTo>
                  <a:pt x="52" y="149"/>
                  <a:pt x="52" y="149"/>
                  <a:pt x="52" y="149"/>
                </a:cubicBezTo>
                <a:close/>
                <a:moveTo>
                  <a:pt x="43" y="118"/>
                </a:moveTo>
                <a:cubicBezTo>
                  <a:pt x="45" y="118"/>
                  <a:pt x="46" y="120"/>
                  <a:pt x="46" y="121"/>
                </a:cubicBezTo>
                <a:cubicBezTo>
                  <a:pt x="46" y="144"/>
                  <a:pt x="46" y="144"/>
                  <a:pt x="46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21"/>
                  <a:pt x="9" y="121"/>
                  <a:pt x="9" y="121"/>
                </a:cubicBezTo>
                <a:cubicBezTo>
                  <a:pt x="9" y="120"/>
                  <a:pt x="11" y="118"/>
                  <a:pt x="12" y="118"/>
                </a:cubicBezTo>
                <a:cubicBezTo>
                  <a:pt x="43" y="118"/>
                  <a:pt x="43" y="118"/>
                  <a:pt x="43" y="118"/>
                </a:cubicBezTo>
                <a:close/>
                <a:moveTo>
                  <a:pt x="109" y="103"/>
                </a:moveTo>
                <a:cubicBezTo>
                  <a:pt x="52" y="103"/>
                  <a:pt x="52" y="103"/>
                  <a:pt x="52" y="103"/>
                </a:cubicBezTo>
                <a:cubicBezTo>
                  <a:pt x="45" y="103"/>
                  <a:pt x="38" y="97"/>
                  <a:pt x="38" y="89"/>
                </a:cubicBezTo>
                <a:cubicBezTo>
                  <a:pt x="38" y="83"/>
                  <a:pt x="43" y="77"/>
                  <a:pt x="49" y="77"/>
                </a:cubicBezTo>
                <a:cubicBezTo>
                  <a:pt x="52" y="77"/>
                  <a:pt x="52" y="77"/>
                  <a:pt x="52" y="77"/>
                </a:cubicBezTo>
                <a:cubicBezTo>
                  <a:pt x="52" y="75"/>
                  <a:pt x="52" y="75"/>
                  <a:pt x="52" y="75"/>
                </a:cubicBezTo>
                <a:cubicBezTo>
                  <a:pt x="54" y="69"/>
                  <a:pt x="60" y="64"/>
                  <a:pt x="66" y="64"/>
                </a:cubicBezTo>
                <a:cubicBezTo>
                  <a:pt x="70" y="64"/>
                  <a:pt x="72" y="65"/>
                  <a:pt x="75" y="66"/>
                </a:cubicBezTo>
                <a:cubicBezTo>
                  <a:pt x="77" y="68"/>
                  <a:pt x="77" y="68"/>
                  <a:pt x="77" y="68"/>
                </a:cubicBezTo>
                <a:cubicBezTo>
                  <a:pt x="78" y="65"/>
                  <a:pt x="78" y="65"/>
                  <a:pt x="78" y="65"/>
                </a:cubicBezTo>
                <a:cubicBezTo>
                  <a:pt x="81" y="59"/>
                  <a:pt x="87" y="57"/>
                  <a:pt x="93" y="57"/>
                </a:cubicBezTo>
                <a:cubicBezTo>
                  <a:pt x="101" y="57"/>
                  <a:pt x="109" y="63"/>
                  <a:pt x="109" y="71"/>
                </a:cubicBezTo>
                <a:cubicBezTo>
                  <a:pt x="109" y="72"/>
                  <a:pt x="108" y="74"/>
                  <a:pt x="108" y="74"/>
                </a:cubicBezTo>
                <a:cubicBezTo>
                  <a:pt x="108" y="76"/>
                  <a:pt x="108" y="76"/>
                  <a:pt x="108" y="76"/>
                </a:cubicBezTo>
                <a:cubicBezTo>
                  <a:pt x="110" y="77"/>
                  <a:pt x="110" y="77"/>
                  <a:pt x="110" y="77"/>
                </a:cubicBezTo>
                <a:cubicBezTo>
                  <a:pt x="116" y="78"/>
                  <a:pt x="121" y="83"/>
                  <a:pt x="121" y="89"/>
                </a:cubicBezTo>
                <a:cubicBezTo>
                  <a:pt x="121" y="97"/>
                  <a:pt x="115" y="103"/>
                  <a:pt x="109" y="103"/>
                </a:cubicBezTo>
                <a:close/>
                <a:moveTo>
                  <a:pt x="155" y="155"/>
                </a:moveTo>
                <a:cubicBezTo>
                  <a:pt x="123" y="155"/>
                  <a:pt x="123" y="155"/>
                  <a:pt x="123" y="155"/>
                </a:cubicBezTo>
                <a:cubicBezTo>
                  <a:pt x="123" y="139"/>
                  <a:pt x="123" y="139"/>
                  <a:pt x="123" y="139"/>
                </a:cubicBezTo>
                <a:cubicBezTo>
                  <a:pt x="155" y="139"/>
                  <a:pt x="155" y="139"/>
                  <a:pt x="155" y="139"/>
                </a:cubicBezTo>
                <a:cubicBezTo>
                  <a:pt x="155" y="155"/>
                  <a:pt x="155" y="155"/>
                  <a:pt x="155" y="155"/>
                </a:cubicBezTo>
                <a:close/>
                <a:moveTo>
                  <a:pt x="155" y="118"/>
                </a:moveTo>
                <a:cubicBezTo>
                  <a:pt x="155" y="134"/>
                  <a:pt x="155" y="134"/>
                  <a:pt x="155" y="134"/>
                </a:cubicBezTo>
                <a:cubicBezTo>
                  <a:pt x="123" y="134"/>
                  <a:pt x="123" y="134"/>
                  <a:pt x="123" y="134"/>
                </a:cubicBezTo>
                <a:cubicBezTo>
                  <a:pt x="123" y="118"/>
                  <a:pt x="123" y="118"/>
                  <a:pt x="123" y="118"/>
                </a:cubicBezTo>
                <a:cubicBezTo>
                  <a:pt x="155" y="118"/>
                  <a:pt x="155" y="118"/>
                  <a:pt x="155" y="118"/>
                </a:cubicBezTo>
                <a:close/>
                <a:moveTo>
                  <a:pt x="114" y="7"/>
                </a:moveTo>
                <a:cubicBezTo>
                  <a:pt x="114" y="6"/>
                  <a:pt x="115" y="5"/>
                  <a:pt x="116" y="5"/>
                </a:cubicBezTo>
                <a:cubicBezTo>
                  <a:pt x="152" y="5"/>
                  <a:pt x="152" y="5"/>
                  <a:pt x="152" y="5"/>
                </a:cubicBezTo>
                <a:cubicBezTo>
                  <a:pt x="154" y="5"/>
                  <a:pt x="155" y="6"/>
                  <a:pt x="155" y="7"/>
                </a:cubicBezTo>
                <a:cubicBezTo>
                  <a:pt x="155" y="25"/>
                  <a:pt x="155" y="25"/>
                  <a:pt x="155" y="25"/>
                </a:cubicBezTo>
                <a:cubicBezTo>
                  <a:pt x="114" y="25"/>
                  <a:pt x="114" y="25"/>
                  <a:pt x="114" y="25"/>
                </a:cubicBezTo>
                <a:cubicBezTo>
                  <a:pt x="114" y="7"/>
                  <a:pt x="114" y="7"/>
                  <a:pt x="114" y="7"/>
                </a:cubicBezTo>
                <a:close/>
                <a:moveTo>
                  <a:pt x="139" y="46"/>
                </a:moveTo>
                <a:cubicBezTo>
                  <a:pt x="129" y="46"/>
                  <a:pt x="129" y="46"/>
                  <a:pt x="129" y="46"/>
                </a:cubicBezTo>
                <a:cubicBezTo>
                  <a:pt x="129" y="41"/>
                  <a:pt x="129" y="41"/>
                  <a:pt x="129" y="41"/>
                </a:cubicBezTo>
                <a:cubicBezTo>
                  <a:pt x="139" y="41"/>
                  <a:pt x="139" y="41"/>
                  <a:pt x="139" y="41"/>
                </a:cubicBezTo>
                <a:lnTo>
                  <a:pt x="139" y="46"/>
                </a:lnTo>
                <a:close/>
                <a:moveTo>
                  <a:pt x="116" y="35"/>
                </a:moveTo>
                <a:cubicBezTo>
                  <a:pt x="115" y="35"/>
                  <a:pt x="114" y="34"/>
                  <a:pt x="114" y="32"/>
                </a:cubicBezTo>
                <a:cubicBezTo>
                  <a:pt x="114" y="30"/>
                  <a:pt x="114" y="30"/>
                  <a:pt x="114" y="30"/>
                </a:cubicBezTo>
                <a:cubicBezTo>
                  <a:pt x="155" y="30"/>
                  <a:pt x="155" y="30"/>
                  <a:pt x="155" y="30"/>
                </a:cubicBezTo>
                <a:cubicBezTo>
                  <a:pt x="155" y="32"/>
                  <a:pt x="155" y="32"/>
                  <a:pt x="155" y="32"/>
                </a:cubicBezTo>
                <a:cubicBezTo>
                  <a:pt x="155" y="34"/>
                  <a:pt x="154" y="35"/>
                  <a:pt x="152" y="35"/>
                </a:cubicBezTo>
                <a:cubicBezTo>
                  <a:pt x="116" y="35"/>
                  <a:pt x="116" y="35"/>
                  <a:pt x="116" y="35"/>
                </a:cubicBezTo>
                <a:close/>
                <a:moveTo>
                  <a:pt x="135" y="123"/>
                </a:moveTo>
                <a:cubicBezTo>
                  <a:pt x="129" y="123"/>
                  <a:pt x="129" y="123"/>
                  <a:pt x="129" y="123"/>
                </a:cubicBezTo>
                <a:cubicBezTo>
                  <a:pt x="129" y="128"/>
                  <a:pt x="129" y="128"/>
                  <a:pt x="129" y="128"/>
                </a:cubicBezTo>
                <a:cubicBezTo>
                  <a:pt x="135" y="128"/>
                  <a:pt x="135" y="128"/>
                  <a:pt x="135" y="128"/>
                </a:cubicBezTo>
                <a:lnTo>
                  <a:pt x="135" y="123"/>
                </a:lnTo>
                <a:close/>
                <a:moveTo>
                  <a:pt x="150" y="143"/>
                </a:moveTo>
                <a:cubicBezTo>
                  <a:pt x="145" y="143"/>
                  <a:pt x="145" y="143"/>
                  <a:pt x="145" y="143"/>
                </a:cubicBezTo>
                <a:cubicBezTo>
                  <a:pt x="145" y="149"/>
                  <a:pt x="145" y="149"/>
                  <a:pt x="145" y="149"/>
                </a:cubicBezTo>
                <a:cubicBezTo>
                  <a:pt x="150" y="149"/>
                  <a:pt x="150" y="149"/>
                  <a:pt x="150" y="149"/>
                </a:cubicBezTo>
                <a:lnTo>
                  <a:pt x="150" y="143"/>
                </a:lnTo>
                <a:close/>
                <a:moveTo>
                  <a:pt x="150" y="123"/>
                </a:moveTo>
                <a:cubicBezTo>
                  <a:pt x="140" y="123"/>
                  <a:pt x="140" y="123"/>
                  <a:pt x="140" y="123"/>
                </a:cubicBezTo>
                <a:cubicBezTo>
                  <a:pt x="140" y="128"/>
                  <a:pt x="140" y="128"/>
                  <a:pt x="140" y="128"/>
                </a:cubicBezTo>
                <a:cubicBezTo>
                  <a:pt x="150" y="128"/>
                  <a:pt x="150" y="128"/>
                  <a:pt x="150" y="128"/>
                </a:cubicBezTo>
                <a:lnTo>
                  <a:pt x="150" y="123"/>
                </a:lnTo>
                <a:close/>
                <a:moveTo>
                  <a:pt x="140" y="143"/>
                </a:moveTo>
                <a:cubicBezTo>
                  <a:pt x="129" y="143"/>
                  <a:pt x="129" y="143"/>
                  <a:pt x="129" y="143"/>
                </a:cubicBezTo>
                <a:cubicBezTo>
                  <a:pt x="129" y="149"/>
                  <a:pt x="129" y="149"/>
                  <a:pt x="129" y="149"/>
                </a:cubicBezTo>
                <a:cubicBezTo>
                  <a:pt x="140" y="149"/>
                  <a:pt x="140" y="149"/>
                  <a:pt x="140" y="149"/>
                </a:cubicBezTo>
                <a:lnTo>
                  <a:pt x="140" y="14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EB51D08B-358A-0C4D-0E21-95DCF17EC4C7}"/>
              </a:ext>
            </a:extLst>
          </p:cNvPr>
          <p:cNvSpPr>
            <a:spLocks noEditPoints="1"/>
          </p:cNvSpPr>
          <p:nvPr/>
        </p:nvSpPr>
        <p:spPr bwMode="auto">
          <a:xfrm>
            <a:off x="2392364" y="1944688"/>
            <a:ext cx="254000" cy="207963"/>
          </a:xfrm>
          <a:custGeom>
            <a:avLst/>
            <a:gdLst>
              <a:gd name="T0" fmla="*/ 158 w 160"/>
              <a:gd name="T1" fmla="*/ 36 h 131"/>
              <a:gd name="T2" fmla="*/ 116 w 160"/>
              <a:gd name="T3" fmla="*/ 23 h 131"/>
              <a:gd name="T4" fmla="*/ 115 w 160"/>
              <a:gd name="T5" fmla="*/ 18 h 131"/>
              <a:gd name="T6" fmla="*/ 92 w 160"/>
              <a:gd name="T7" fmla="*/ 0 h 131"/>
              <a:gd name="T8" fmla="*/ 69 w 160"/>
              <a:gd name="T9" fmla="*/ 0 h 131"/>
              <a:gd name="T10" fmla="*/ 45 w 160"/>
              <a:gd name="T11" fmla="*/ 18 h 131"/>
              <a:gd name="T12" fmla="*/ 45 w 160"/>
              <a:gd name="T13" fmla="*/ 23 h 131"/>
              <a:gd name="T14" fmla="*/ 3 w 160"/>
              <a:gd name="T15" fmla="*/ 36 h 131"/>
              <a:gd name="T16" fmla="*/ 0 w 160"/>
              <a:gd name="T17" fmla="*/ 40 h 131"/>
              <a:gd name="T18" fmla="*/ 0 w 160"/>
              <a:gd name="T19" fmla="*/ 92 h 131"/>
              <a:gd name="T20" fmla="*/ 39 w 160"/>
              <a:gd name="T21" fmla="*/ 129 h 131"/>
              <a:gd name="T22" fmla="*/ 42 w 160"/>
              <a:gd name="T23" fmla="*/ 125 h 131"/>
              <a:gd name="T24" fmla="*/ 39 w 160"/>
              <a:gd name="T25" fmla="*/ 121 h 131"/>
              <a:gd name="T26" fmla="*/ 9 w 160"/>
              <a:gd name="T27" fmla="*/ 92 h 131"/>
              <a:gd name="T28" fmla="*/ 9 w 160"/>
              <a:gd name="T29" fmla="*/ 42 h 131"/>
              <a:gd name="T30" fmla="*/ 48 w 160"/>
              <a:gd name="T31" fmla="*/ 30 h 131"/>
              <a:gd name="T32" fmla="*/ 52 w 160"/>
              <a:gd name="T33" fmla="*/ 28 h 131"/>
              <a:gd name="T34" fmla="*/ 53 w 160"/>
              <a:gd name="T35" fmla="*/ 21 h 131"/>
              <a:gd name="T36" fmla="*/ 69 w 160"/>
              <a:gd name="T37" fmla="*/ 9 h 131"/>
              <a:gd name="T38" fmla="*/ 92 w 160"/>
              <a:gd name="T39" fmla="*/ 9 h 131"/>
              <a:gd name="T40" fmla="*/ 106 w 160"/>
              <a:gd name="T41" fmla="*/ 21 h 131"/>
              <a:gd name="T42" fmla="*/ 109 w 160"/>
              <a:gd name="T43" fmla="*/ 28 h 131"/>
              <a:gd name="T44" fmla="*/ 112 w 160"/>
              <a:gd name="T45" fmla="*/ 30 h 131"/>
              <a:gd name="T46" fmla="*/ 151 w 160"/>
              <a:gd name="T47" fmla="*/ 42 h 131"/>
              <a:gd name="T48" fmla="*/ 151 w 160"/>
              <a:gd name="T49" fmla="*/ 92 h 131"/>
              <a:gd name="T50" fmla="*/ 122 w 160"/>
              <a:gd name="T51" fmla="*/ 121 h 131"/>
              <a:gd name="T52" fmla="*/ 118 w 160"/>
              <a:gd name="T53" fmla="*/ 125 h 131"/>
              <a:gd name="T54" fmla="*/ 122 w 160"/>
              <a:gd name="T55" fmla="*/ 129 h 131"/>
              <a:gd name="T56" fmla="*/ 160 w 160"/>
              <a:gd name="T57" fmla="*/ 92 h 131"/>
              <a:gd name="T58" fmla="*/ 160 w 160"/>
              <a:gd name="T59" fmla="*/ 40 h 131"/>
              <a:gd name="T60" fmla="*/ 158 w 160"/>
              <a:gd name="T61" fmla="*/ 36 h 131"/>
              <a:gd name="T62" fmla="*/ 15 w 160"/>
              <a:gd name="T63" fmla="*/ 26 h 131"/>
              <a:gd name="T64" fmla="*/ 16 w 160"/>
              <a:gd name="T65" fmla="*/ 26 h 131"/>
              <a:gd name="T66" fmla="*/ 31 w 160"/>
              <a:gd name="T67" fmla="*/ 22 h 131"/>
              <a:gd name="T68" fmla="*/ 34 w 160"/>
              <a:gd name="T69" fmla="*/ 17 h 131"/>
              <a:gd name="T70" fmla="*/ 29 w 160"/>
              <a:gd name="T71" fmla="*/ 13 h 131"/>
              <a:gd name="T72" fmla="*/ 14 w 160"/>
              <a:gd name="T73" fmla="*/ 18 h 131"/>
              <a:gd name="T74" fmla="*/ 12 w 160"/>
              <a:gd name="T75" fmla="*/ 23 h 131"/>
              <a:gd name="T76" fmla="*/ 15 w 160"/>
              <a:gd name="T77" fmla="*/ 26 h 131"/>
              <a:gd name="T78" fmla="*/ 80 w 160"/>
              <a:gd name="T79" fmla="*/ 30 h 131"/>
              <a:gd name="T80" fmla="*/ 29 w 160"/>
              <a:gd name="T81" fmla="*/ 81 h 131"/>
              <a:gd name="T82" fmla="*/ 80 w 160"/>
              <a:gd name="T83" fmla="*/ 131 h 131"/>
              <a:gd name="T84" fmla="*/ 131 w 160"/>
              <a:gd name="T85" fmla="*/ 81 h 131"/>
              <a:gd name="T86" fmla="*/ 80 w 160"/>
              <a:gd name="T87" fmla="*/ 30 h 131"/>
              <a:gd name="T88" fmla="*/ 80 w 160"/>
              <a:gd name="T89" fmla="*/ 123 h 131"/>
              <a:gd name="T90" fmla="*/ 39 w 160"/>
              <a:gd name="T91" fmla="*/ 81 h 131"/>
              <a:gd name="T92" fmla="*/ 80 w 160"/>
              <a:gd name="T93" fmla="*/ 39 h 131"/>
              <a:gd name="T94" fmla="*/ 122 w 160"/>
              <a:gd name="T95" fmla="*/ 81 h 131"/>
              <a:gd name="T96" fmla="*/ 80 w 160"/>
              <a:gd name="T97" fmla="*/ 123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31">
                <a:moveTo>
                  <a:pt x="158" y="36"/>
                </a:moveTo>
                <a:cubicBezTo>
                  <a:pt x="157" y="35"/>
                  <a:pt x="141" y="28"/>
                  <a:pt x="116" y="23"/>
                </a:cubicBezTo>
                <a:cubicBezTo>
                  <a:pt x="115" y="18"/>
                  <a:pt x="115" y="18"/>
                  <a:pt x="115" y="18"/>
                </a:cubicBezTo>
                <a:cubicBezTo>
                  <a:pt x="112" y="8"/>
                  <a:pt x="103" y="0"/>
                  <a:pt x="92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58" y="0"/>
                  <a:pt x="47" y="8"/>
                  <a:pt x="45" y="18"/>
                </a:cubicBezTo>
                <a:cubicBezTo>
                  <a:pt x="45" y="23"/>
                  <a:pt x="45" y="23"/>
                  <a:pt x="45" y="23"/>
                </a:cubicBezTo>
                <a:cubicBezTo>
                  <a:pt x="18" y="28"/>
                  <a:pt x="4" y="35"/>
                  <a:pt x="3" y="36"/>
                </a:cubicBezTo>
                <a:cubicBezTo>
                  <a:pt x="2" y="36"/>
                  <a:pt x="0" y="38"/>
                  <a:pt x="0" y="40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112"/>
                  <a:pt x="17" y="129"/>
                  <a:pt x="39" y="129"/>
                </a:cubicBezTo>
                <a:cubicBezTo>
                  <a:pt x="41" y="129"/>
                  <a:pt x="42" y="128"/>
                  <a:pt x="42" y="125"/>
                </a:cubicBezTo>
                <a:cubicBezTo>
                  <a:pt x="42" y="123"/>
                  <a:pt x="41" y="121"/>
                  <a:pt x="39" y="121"/>
                </a:cubicBezTo>
                <a:cubicBezTo>
                  <a:pt x="22" y="121"/>
                  <a:pt x="9" y="107"/>
                  <a:pt x="9" y="92"/>
                </a:cubicBezTo>
                <a:cubicBezTo>
                  <a:pt x="9" y="42"/>
                  <a:pt x="9" y="42"/>
                  <a:pt x="9" y="42"/>
                </a:cubicBezTo>
                <a:cubicBezTo>
                  <a:pt x="15" y="40"/>
                  <a:pt x="28" y="34"/>
                  <a:pt x="48" y="30"/>
                </a:cubicBezTo>
                <a:cubicBezTo>
                  <a:pt x="51" y="30"/>
                  <a:pt x="52" y="29"/>
                  <a:pt x="52" y="28"/>
                </a:cubicBezTo>
                <a:cubicBezTo>
                  <a:pt x="53" y="21"/>
                  <a:pt x="53" y="21"/>
                  <a:pt x="53" y="21"/>
                </a:cubicBezTo>
                <a:cubicBezTo>
                  <a:pt x="56" y="14"/>
                  <a:pt x="62" y="9"/>
                  <a:pt x="69" y="9"/>
                </a:cubicBezTo>
                <a:cubicBezTo>
                  <a:pt x="92" y="9"/>
                  <a:pt x="92" y="9"/>
                  <a:pt x="92" y="9"/>
                </a:cubicBezTo>
                <a:cubicBezTo>
                  <a:pt x="99" y="9"/>
                  <a:pt x="105" y="14"/>
                  <a:pt x="106" y="21"/>
                </a:cubicBezTo>
                <a:cubicBezTo>
                  <a:pt x="109" y="28"/>
                  <a:pt x="109" y="28"/>
                  <a:pt x="109" y="28"/>
                </a:cubicBezTo>
                <a:cubicBezTo>
                  <a:pt x="109" y="29"/>
                  <a:pt x="110" y="30"/>
                  <a:pt x="112" y="30"/>
                </a:cubicBezTo>
                <a:cubicBezTo>
                  <a:pt x="131" y="34"/>
                  <a:pt x="146" y="40"/>
                  <a:pt x="151" y="42"/>
                </a:cubicBezTo>
                <a:cubicBezTo>
                  <a:pt x="151" y="92"/>
                  <a:pt x="151" y="92"/>
                  <a:pt x="151" y="92"/>
                </a:cubicBezTo>
                <a:cubicBezTo>
                  <a:pt x="151" y="107"/>
                  <a:pt x="139" y="121"/>
                  <a:pt x="122" y="121"/>
                </a:cubicBezTo>
                <a:cubicBezTo>
                  <a:pt x="119" y="121"/>
                  <a:pt x="118" y="123"/>
                  <a:pt x="118" y="125"/>
                </a:cubicBezTo>
                <a:cubicBezTo>
                  <a:pt x="118" y="128"/>
                  <a:pt x="119" y="129"/>
                  <a:pt x="122" y="129"/>
                </a:cubicBezTo>
                <a:cubicBezTo>
                  <a:pt x="143" y="129"/>
                  <a:pt x="160" y="112"/>
                  <a:pt x="160" y="92"/>
                </a:cubicBezTo>
                <a:cubicBezTo>
                  <a:pt x="160" y="40"/>
                  <a:pt x="160" y="40"/>
                  <a:pt x="160" y="40"/>
                </a:cubicBezTo>
                <a:cubicBezTo>
                  <a:pt x="160" y="38"/>
                  <a:pt x="159" y="36"/>
                  <a:pt x="158" y="36"/>
                </a:cubicBezTo>
                <a:close/>
                <a:moveTo>
                  <a:pt x="15" y="26"/>
                </a:moveTo>
                <a:cubicBezTo>
                  <a:pt x="16" y="26"/>
                  <a:pt x="16" y="26"/>
                  <a:pt x="16" y="26"/>
                </a:cubicBezTo>
                <a:cubicBezTo>
                  <a:pt x="21" y="25"/>
                  <a:pt x="26" y="23"/>
                  <a:pt x="31" y="22"/>
                </a:cubicBezTo>
                <a:cubicBezTo>
                  <a:pt x="33" y="22"/>
                  <a:pt x="34" y="19"/>
                  <a:pt x="34" y="17"/>
                </a:cubicBezTo>
                <a:cubicBezTo>
                  <a:pt x="34" y="14"/>
                  <a:pt x="32" y="13"/>
                  <a:pt x="29" y="13"/>
                </a:cubicBezTo>
                <a:cubicBezTo>
                  <a:pt x="24" y="14"/>
                  <a:pt x="19" y="17"/>
                  <a:pt x="14" y="18"/>
                </a:cubicBezTo>
                <a:cubicBezTo>
                  <a:pt x="12" y="18"/>
                  <a:pt x="11" y="22"/>
                  <a:pt x="12" y="23"/>
                </a:cubicBezTo>
                <a:cubicBezTo>
                  <a:pt x="12" y="25"/>
                  <a:pt x="14" y="26"/>
                  <a:pt x="15" y="26"/>
                </a:cubicBezTo>
                <a:close/>
                <a:moveTo>
                  <a:pt x="80" y="30"/>
                </a:moveTo>
                <a:cubicBezTo>
                  <a:pt x="52" y="30"/>
                  <a:pt x="29" y="53"/>
                  <a:pt x="29" y="81"/>
                </a:cubicBezTo>
                <a:cubicBezTo>
                  <a:pt x="29" y="110"/>
                  <a:pt x="52" y="131"/>
                  <a:pt x="80" y="131"/>
                </a:cubicBezTo>
                <a:cubicBezTo>
                  <a:pt x="108" y="131"/>
                  <a:pt x="131" y="110"/>
                  <a:pt x="131" y="81"/>
                </a:cubicBezTo>
                <a:cubicBezTo>
                  <a:pt x="131" y="53"/>
                  <a:pt x="108" y="30"/>
                  <a:pt x="80" y="30"/>
                </a:cubicBezTo>
                <a:close/>
                <a:moveTo>
                  <a:pt x="80" y="123"/>
                </a:moveTo>
                <a:cubicBezTo>
                  <a:pt x="57" y="123"/>
                  <a:pt x="39" y="104"/>
                  <a:pt x="39" y="81"/>
                </a:cubicBezTo>
                <a:cubicBezTo>
                  <a:pt x="39" y="58"/>
                  <a:pt x="57" y="39"/>
                  <a:pt x="80" y="39"/>
                </a:cubicBezTo>
                <a:cubicBezTo>
                  <a:pt x="104" y="39"/>
                  <a:pt x="122" y="58"/>
                  <a:pt x="122" y="81"/>
                </a:cubicBezTo>
                <a:cubicBezTo>
                  <a:pt x="122" y="104"/>
                  <a:pt x="104" y="123"/>
                  <a:pt x="80" y="1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0F30E2E9-0FD7-686F-5E0E-BA55FD085804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1931988"/>
            <a:ext cx="254000" cy="234950"/>
          </a:xfrm>
          <a:custGeom>
            <a:avLst/>
            <a:gdLst>
              <a:gd name="T0" fmla="*/ 139 w 160"/>
              <a:gd name="T1" fmla="*/ 0 h 148"/>
              <a:gd name="T2" fmla="*/ 9 w 160"/>
              <a:gd name="T3" fmla="*/ 53 h 148"/>
              <a:gd name="T4" fmla="*/ 9 w 160"/>
              <a:gd name="T5" fmla="*/ 148 h 148"/>
              <a:gd name="T6" fmla="*/ 98 w 160"/>
              <a:gd name="T7" fmla="*/ 141 h 148"/>
              <a:gd name="T8" fmla="*/ 100 w 160"/>
              <a:gd name="T9" fmla="*/ 112 h 148"/>
              <a:gd name="T10" fmla="*/ 123 w 160"/>
              <a:gd name="T11" fmla="*/ 148 h 148"/>
              <a:gd name="T12" fmla="*/ 160 w 160"/>
              <a:gd name="T13" fmla="*/ 79 h 148"/>
              <a:gd name="T14" fmla="*/ 68 w 160"/>
              <a:gd name="T15" fmla="*/ 143 h 148"/>
              <a:gd name="T16" fmla="*/ 6 w 160"/>
              <a:gd name="T17" fmla="*/ 135 h 148"/>
              <a:gd name="T18" fmla="*/ 70 w 160"/>
              <a:gd name="T19" fmla="*/ 130 h 148"/>
              <a:gd name="T20" fmla="*/ 70 w 160"/>
              <a:gd name="T21" fmla="*/ 71 h 148"/>
              <a:gd name="T22" fmla="*/ 6 w 160"/>
              <a:gd name="T23" fmla="*/ 66 h 148"/>
              <a:gd name="T24" fmla="*/ 68 w 160"/>
              <a:gd name="T25" fmla="*/ 58 h 148"/>
              <a:gd name="T26" fmla="*/ 99 w 160"/>
              <a:gd name="T27" fmla="*/ 135 h 148"/>
              <a:gd name="T28" fmla="*/ 75 w 160"/>
              <a:gd name="T29" fmla="*/ 130 h 148"/>
              <a:gd name="T30" fmla="*/ 99 w 160"/>
              <a:gd name="T31" fmla="*/ 135 h 148"/>
              <a:gd name="T32" fmla="*/ 94 w 160"/>
              <a:gd name="T33" fmla="*/ 112 h 148"/>
              <a:gd name="T34" fmla="*/ 115 w 160"/>
              <a:gd name="T35" fmla="*/ 106 h 148"/>
              <a:gd name="T36" fmla="*/ 115 w 160"/>
              <a:gd name="T37" fmla="*/ 90 h 148"/>
              <a:gd name="T38" fmla="*/ 115 w 160"/>
              <a:gd name="T39" fmla="*/ 84 h 148"/>
              <a:gd name="T40" fmla="*/ 68 w 160"/>
              <a:gd name="T41" fmla="*/ 53 h 148"/>
              <a:gd name="T42" fmla="*/ 22 w 160"/>
              <a:gd name="T43" fmla="*/ 5 h 148"/>
              <a:gd name="T44" fmla="*/ 147 w 160"/>
              <a:gd name="T45" fmla="*/ 71 h 148"/>
              <a:gd name="T46" fmla="*/ 154 w 160"/>
              <a:gd name="T47" fmla="*/ 141 h 148"/>
              <a:gd name="T48" fmla="*/ 121 w 160"/>
              <a:gd name="T49" fmla="*/ 141 h 148"/>
              <a:gd name="T50" fmla="*/ 154 w 160"/>
              <a:gd name="T51" fmla="*/ 141 h 148"/>
              <a:gd name="T52" fmla="*/ 121 w 160"/>
              <a:gd name="T53" fmla="*/ 90 h 148"/>
              <a:gd name="T54" fmla="*/ 154 w 160"/>
              <a:gd name="T55" fmla="*/ 84 h 148"/>
              <a:gd name="T56" fmla="*/ 123 w 160"/>
              <a:gd name="T57" fmla="*/ 77 h 148"/>
              <a:gd name="T58" fmla="*/ 154 w 160"/>
              <a:gd name="T59" fmla="*/ 84 h 148"/>
              <a:gd name="T60" fmla="*/ 15 w 160"/>
              <a:gd name="T61" fmla="*/ 109 h 148"/>
              <a:gd name="T62" fmla="*/ 30 w 160"/>
              <a:gd name="T63" fmla="*/ 121 h 148"/>
              <a:gd name="T64" fmla="*/ 26 w 160"/>
              <a:gd name="T65" fmla="*/ 118 h 148"/>
              <a:gd name="T66" fmla="*/ 47 w 160"/>
              <a:gd name="T67" fmla="*/ 78 h 148"/>
              <a:gd name="T68" fmla="*/ 51 w 160"/>
              <a:gd name="T69" fmla="*/ 82 h 148"/>
              <a:gd name="T70" fmla="*/ 127 w 160"/>
              <a:gd name="T71" fmla="*/ 109 h 148"/>
              <a:gd name="T72" fmla="*/ 135 w 160"/>
              <a:gd name="T73" fmla="*/ 124 h 148"/>
              <a:gd name="T74" fmla="*/ 131 w 160"/>
              <a:gd name="T75" fmla="*/ 120 h 148"/>
              <a:gd name="T76" fmla="*/ 70 w 160"/>
              <a:gd name="T77" fmla="*/ 46 h 148"/>
              <a:gd name="T78" fmla="*/ 87 w 160"/>
              <a:gd name="T79" fmla="*/ 30 h 148"/>
              <a:gd name="T80" fmla="*/ 114 w 160"/>
              <a:gd name="T81" fmla="*/ 28 h 148"/>
              <a:gd name="T82" fmla="*/ 78 w 160"/>
              <a:gd name="T83" fmla="*/ 57 h 148"/>
              <a:gd name="T84" fmla="*/ 89 w 160"/>
              <a:gd name="T85" fmla="*/ 46 h 148"/>
              <a:gd name="T86" fmla="*/ 103 w 160"/>
              <a:gd name="T87" fmla="*/ 14 h 148"/>
              <a:gd name="T88" fmla="*/ 107 w 160"/>
              <a:gd name="T89" fmla="*/ 19 h 148"/>
              <a:gd name="T90" fmla="*/ 25 w 160"/>
              <a:gd name="T91" fmla="*/ 11 h 148"/>
              <a:gd name="T92" fmla="*/ 30 w 160"/>
              <a:gd name="T93" fmla="*/ 16 h 148"/>
              <a:gd name="T94" fmla="*/ 30 w 160"/>
              <a:gd name="T95" fmla="*/ 11 h 148"/>
              <a:gd name="T96" fmla="*/ 46 w 160"/>
              <a:gd name="T97" fmla="*/ 16 h 148"/>
              <a:gd name="T98" fmla="*/ 40 w 160"/>
              <a:gd name="T99" fmla="*/ 16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48">
                <a:moveTo>
                  <a:pt x="152" y="71"/>
                </a:moveTo>
                <a:cubicBezTo>
                  <a:pt x="152" y="13"/>
                  <a:pt x="152" y="13"/>
                  <a:pt x="152" y="13"/>
                </a:cubicBezTo>
                <a:cubicBezTo>
                  <a:pt x="152" y="6"/>
                  <a:pt x="146" y="0"/>
                  <a:pt x="139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15" y="0"/>
                  <a:pt x="9" y="6"/>
                  <a:pt x="9" y="13"/>
                </a:cubicBezTo>
                <a:cubicBezTo>
                  <a:pt x="9" y="53"/>
                  <a:pt x="9" y="53"/>
                  <a:pt x="9" y="53"/>
                </a:cubicBezTo>
                <a:cubicBezTo>
                  <a:pt x="4" y="53"/>
                  <a:pt x="0" y="56"/>
                  <a:pt x="0" y="61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6"/>
                  <a:pt x="4" y="148"/>
                  <a:pt x="9" y="148"/>
                </a:cubicBezTo>
                <a:cubicBezTo>
                  <a:pt x="68" y="148"/>
                  <a:pt x="68" y="148"/>
                  <a:pt x="68" y="148"/>
                </a:cubicBezTo>
                <a:cubicBezTo>
                  <a:pt x="71" y="148"/>
                  <a:pt x="75" y="146"/>
                  <a:pt x="75" y="141"/>
                </a:cubicBezTo>
                <a:cubicBezTo>
                  <a:pt x="98" y="141"/>
                  <a:pt x="98" y="141"/>
                  <a:pt x="98" y="141"/>
                </a:cubicBezTo>
                <a:cubicBezTo>
                  <a:pt x="100" y="141"/>
                  <a:pt x="103" y="140"/>
                  <a:pt x="104" y="137"/>
                </a:cubicBezTo>
                <a:cubicBezTo>
                  <a:pt x="105" y="136"/>
                  <a:pt x="106" y="132"/>
                  <a:pt x="105" y="130"/>
                </a:cubicBezTo>
                <a:cubicBezTo>
                  <a:pt x="100" y="112"/>
                  <a:pt x="100" y="112"/>
                  <a:pt x="100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41"/>
                  <a:pt x="115" y="141"/>
                  <a:pt x="115" y="141"/>
                </a:cubicBezTo>
                <a:cubicBezTo>
                  <a:pt x="115" y="146"/>
                  <a:pt x="118" y="148"/>
                  <a:pt x="123" y="148"/>
                </a:cubicBezTo>
                <a:cubicBezTo>
                  <a:pt x="152" y="148"/>
                  <a:pt x="152" y="148"/>
                  <a:pt x="152" y="148"/>
                </a:cubicBezTo>
                <a:cubicBezTo>
                  <a:pt x="157" y="148"/>
                  <a:pt x="160" y="146"/>
                  <a:pt x="160" y="141"/>
                </a:cubicBezTo>
                <a:cubicBezTo>
                  <a:pt x="160" y="79"/>
                  <a:pt x="160" y="79"/>
                  <a:pt x="160" y="79"/>
                </a:cubicBezTo>
                <a:cubicBezTo>
                  <a:pt x="160" y="74"/>
                  <a:pt x="157" y="71"/>
                  <a:pt x="152" y="71"/>
                </a:cubicBezTo>
                <a:close/>
                <a:moveTo>
                  <a:pt x="70" y="141"/>
                </a:moveTo>
                <a:cubicBezTo>
                  <a:pt x="70" y="142"/>
                  <a:pt x="69" y="143"/>
                  <a:pt x="68" y="143"/>
                </a:cubicBezTo>
                <a:cubicBezTo>
                  <a:pt x="9" y="143"/>
                  <a:pt x="9" y="143"/>
                  <a:pt x="9" y="143"/>
                </a:cubicBezTo>
                <a:cubicBezTo>
                  <a:pt x="8" y="143"/>
                  <a:pt x="6" y="142"/>
                  <a:pt x="6" y="141"/>
                </a:cubicBezTo>
                <a:cubicBezTo>
                  <a:pt x="6" y="135"/>
                  <a:pt x="6" y="135"/>
                  <a:pt x="6" y="135"/>
                </a:cubicBezTo>
                <a:cubicBezTo>
                  <a:pt x="70" y="135"/>
                  <a:pt x="70" y="135"/>
                  <a:pt x="70" y="135"/>
                </a:cubicBezTo>
                <a:lnTo>
                  <a:pt x="70" y="141"/>
                </a:lnTo>
                <a:close/>
                <a:moveTo>
                  <a:pt x="70" y="130"/>
                </a:moveTo>
                <a:cubicBezTo>
                  <a:pt x="6" y="130"/>
                  <a:pt x="6" y="130"/>
                  <a:pt x="6" y="130"/>
                </a:cubicBezTo>
                <a:cubicBezTo>
                  <a:pt x="6" y="71"/>
                  <a:pt x="6" y="71"/>
                  <a:pt x="6" y="71"/>
                </a:cubicBezTo>
                <a:cubicBezTo>
                  <a:pt x="70" y="71"/>
                  <a:pt x="70" y="71"/>
                  <a:pt x="70" y="71"/>
                </a:cubicBezTo>
                <a:lnTo>
                  <a:pt x="70" y="130"/>
                </a:lnTo>
                <a:close/>
                <a:moveTo>
                  <a:pt x="70" y="66"/>
                </a:moveTo>
                <a:cubicBezTo>
                  <a:pt x="6" y="66"/>
                  <a:pt x="6" y="66"/>
                  <a:pt x="6" y="66"/>
                </a:cubicBezTo>
                <a:cubicBezTo>
                  <a:pt x="6" y="61"/>
                  <a:pt x="6" y="61"/>
                  <a:pt x="6" y="61"/>
                </a:cubicBezTo>
                <a:cubicBezTo>
                  <a:pt x="6" y="59"/>
                  <a:pt x="8" y="58"/>
                  <a:pt x="9" y="58"/>
                </a:cubicBezTo>
                <a:cubicBezTo>
                  <a:pt x="68" y="58"/>
                  <a:pt x="68" y="58"/>
                  <a:pt x="68" y="58"/>
                </a:cubicBezTo>
                <a:cubicBezTo>
                  <a:pt x="69" y="58"/>
                  <a:pt x="70" y="59"/>
                  <a:pt x="70" y="61"/>
                </a:cubicBezTo>
                <a:lnTo>
                  <a:pt x="70" y="66"/>
                </a:lnTo>
                <a:close/>
                <a:moveTo>
                  <a:pt x="99" y="135"/>
                </a:moveTo>
                <a:cubicBezTo>
                  <a:pt x="98" y="135"/>
                  <a:pt x="98" y="135"/>
                  <a:pt x="98" y="135"/>
                </a:cubicBezTo>
                <a:cubicBezTo>
                  <a:pt x="75" y="135"/>
                  <a:pt x="75" y="135"/>
                  <a:pt x="75" y="135"/>
                </a:cubicBezTo>
                <a:cubicBezTo>
                  <a:pt x="75" y="130"/>
                  <a:pt x="75" y="130"/>
                  <a:pt x="75" y="130"/>
                </a:cubicBezTo>
                <a:cubicBezTo>
                  <a:pt x="99" y="130"/>
                  <a:pt x="99" y="130"/>
                  <a:pt x="99" y="130"/>
                </a:cubicBezTo>
                <a:cubicBezTo>
                  <a:pt x="100" y="132"/>
                  <a:pt x="100" y="132"/>
                  <a:pt x="100" y="132"/>
                </a:cubicBezTo>
                <a:cubicBezTo>
                  <a:pt x="100" y="132"/>
                  <a:pt x="100" y="133"/>
                  <a:pt x="99" y="135"/>
                </a:cubicBezTo>
                <a:close/>
                <a:moveTo>
                  <a:pt x="75" y="125"/>
                </a:moveTo>
                <a:cubicBezTo>
                  <a:pt x="75" y="112"/>
                  <a:pt x="75" y="112"/>
                  <a:pt x="75" y="112"/>
                </a:cubicBezTo>
                <a:cubicBezTo>
                  <a:pt x="94" y="112"/>
                  <a:pt x="94" y="112"/>
                  <a:pt x="94" y="112"/>
                </a:cubicBezTo>
                <a:cubicBezTo>
                  <a:pt x="98" y="125"/>
                  <a:pt x="98" y="125"/>
                  <a:pt x="98" y="125"/>
                </a:cubicBezTo>
                <a:lnTo>
                  <a:pt x="75" y="125"/>
                </a:lnTo>
                <a:close/>
                <a:moveTo>
                  <a:pt x="115" y="106"/>
                </a:moveTo>
                <a:cubicBezTo>
                  <a:pt x="75" y="106"/>
                  <a:pt x="75" y="106"/>
                  <a:pt x="75" y="106"/>
                </a:cubicBezTo>
                <a:cubicBezTo>
                  <a:pt x="75" y="90"/>
                  <a:pt x="75" y="90"/>
                  <a:pt x="75" y="90"/>
                </a:cubicBezTo>
                <a:cubicBezTo>
                  <a:pt x="115" y="90"/>
                  <a:pt x="115" y="90"/>
                  <a:pt x="115" y="90"/>
                </a:cubicBezTo>
                <a:lnTo>
                  <a:pt x="115" y="106"/>
                </a:lnTo>
                <a:close/>
                <a:moveTo>
                  <a:pt x="115" y="79"/>
                </a:moveTo>
                <a:cubicBezTo>
                  <a:pt x="115" y="84"/>
                  <a:pt x="115" y="84"/>
                  <a:pt x="115" y="84"/>
                </a:cubicBezTo>
                <a:cubicBezTo>
                  <a:pt x="75" y="84"/>
                  <a:pt x="75" y="84"/>
                  <a:pt x="75" y="84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56"/>
                  <a:pt x="71" y="53"/>
                  <a:pt x="68" y="53"/>
                </a:cubicBezTo>
                <a:cubicBezTo>
                  <a:pt x="14" y="53"/>
                  <a:pt x="14" y="53"/>
                  <a:pt x="14" y="5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8"/>
                  <a:pt x="17" y="5"/>
                  <a:pt x="22" y="5"/>
                </a:cubicBezTo>
                <a:cubicBezTo>
                  <a:pt x="139" y="5"/>
                  <a:pt x="139" y="5"/>
                  <a:pt x="139" y="5"/>
                </a:cubicBezTo>
                <a:cubicBezTo>
                  <a:pt x="144" y="5"/>
                  <a:pt x="147" y="8"/>
                  <a:pt x="147" y="13"/>
                </a:cubicBezTo>
                <a:cubicBezTo>
                  <a:pt x="147" y="71"/>
                  <a:pt x="147" y="71"/>
                  <a:pt x="147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18" y="71"/>
                  <a:pt x="115" y="74"/>
                  <a:pt x="115" y="79"/>
                </a:cubicBezTo>
                <a:close/>
                <a:moveTo>
                  <a:pt x="154" y="141"/>
                </a:moveTo>
                <a:cubicBezTo>
                  <a:pt x="154" y="142"/>
                  <a:pt x="153" y="143"/>
                  <a:pt x="152" y="143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2" y="143"/>
                  <a:pt x="121" y="142"/>
                  <a:pt x="121" y="141"/>
                </a:cubicBezTo>
                <a:cubicBezTo>
                  <a:pt x="121" y="135"/>
                  <a:pt x="121" y="135"/>
                  <a:pt x="121" y="135"/>
                </a:cubicBezTo>
                <a:cubicBezTo>
                  <a:pt x="154" y="135"/>
                  <a:pt x="154" y="135"/>
                  <a:pt x="154" y="135"/>
                </a:cubicBezTo>
                <a:lnTo>
                  <a:pt x="154" y="141"/>
                </a:lnTo>
                <a:close/>
                <a:moveTo>
                  <a:pt x="154" y="130"/>
                </a:moveTo>
                <a:cubicBezTo>
                  <a:pt x="121" y="130"/>
                  <a:pt x="121" y="130"/>
                  <a:pt x="121" y="130"/>
                </a:cubicBezTo>
                <a:cubicBezTo>
                  <a:pt x="121" y="90"/>
                  <a:pt x="121" y="90"/>
                  <a:pt x="121" y="90"/>
                </a:cubicBezTo>
                <a:cubicBezTo>
                  <a:pt x="154" y="90"/>
                  <a:pt x="154" y="90"/>
                  <a:pt x="154" y="90"/>
                </a:cubicBezTo>
                <a:lnTo>
                  <a:pt x="154" y="130"/>
                </a:lnTo>
                <a:close/>
                <a:moveTo>
                  <a:pt x="154" y="84"/>
                </a:moveTo>
                <a:cubicBezTo>
                  <a:pt x="121" y="84"/>
                  <a:pt x="121" y="84"/>
                  <a:pt x="121" y="84"/>
                </a:cubicBezTo>
                <a:cubicBezTo>
                  <a:pt x="121" y="79"/>
                  <a:pt x="121" y="79"/>
                  <a:pt x="121" y="79"/>
                </a:cubicBezTo>
                <a:cubicBezTo>
                  <a:pt x="121" y="78"/>
                  <a:pt x="122" y="77"/>
                  <a:pt x="123" y="77"/>
                </a:cubicBezTo>
                <a:cubicBezTo>
                  <a:pt x="152" y="77"/>
                  <a:pt x="152" y="77"/>
                  <a:pt x="152" y="77"/>
                </a:cubicBezTo>
                <a:cubicBezTo>
                  <a:pt x="153" y="77"/>
                  <a:pt x="154" y="78"/>
                  <a:pt x="154" y="79"/>
                </a:cubicBezTo>
                <a:lnTo>
                  <a:pt x="154" y="84"/>
                </a:lnTo>
                <a:close/>
                <a:moveTo>
                  <a:pt x="30" y="102"/>
                </a:moveTo>
                <a:cubicBezTo>
                  <a:pt x="26" y="99"/>
                  <a:pt x="26" y="99"/>
                  <a:pt x="26" y="99"/>
                </a:cubicBezTo>
                <a:cubicBezTo>
                  <a:pt x="15" y="109"/>
                  <a:pt x="15" y="109"/>
                  <a:pt x="15" y="109"/>
                </a:cubicBezTo>
                <a:cubicBezTo>
                  <a:pt x="18" y="113"/>
                  <a:pt x="18" y="113"/>
                  <a:pt x="18" y="113"/>
                </a:cubicBezTo>
                <a:lnTo>
                  <a:pt x="30" y="102"/>
                </a:lnTo>
                <a:close/>
                <a:moveTo>
                  <a:pt x="30" y="121"/>
                </a:moveTo>
                <a:cubicBezTo>
                  <a:pt x="61" y="90"/>
                  <a:pt x="61" y="90"/>
                  <a:pt x="61" y="90"/>
                </a:cubicBezTo>
                <a:cubicBezTo>
                  <a:pt x="56" y="86"/>
                  <a:pt x="56" y="86"/>
                  <a:pt x="56" y="86"/>
                </a:cubicBezTo>
                <a:cubicBezTo>
                  <a:pt x="26" y="118"/>
                  <a:pt x="26" y="118"/>
                  <a:pt x="26" y="118"/>
                </a:cubicBezTo>
                <a:lnTo>
                  <a:pt x="30" y="121"/>
                </a:lnTo>
                <a:close/>
                <a:moveTo>
                  <a:pt x="51" y="82"/>
                </a:moveTo>
                <a:cubicBezTo>
                  <a:pt x="47" y="78"/>
                  <a:pt x="47" y="78"/>
                  <a:pt x="47" y="78"/>
                </a:cubicBezTo>
                <a:cubicBezTo>
                  <a:pt x="30" y="95"/>
                  <a:pt x="30" y="95"/>
                  <a:pt x="30" y="95"/>
                </a:cubicBezTo>
                <a:cubicBezTo>
                  <a:pt x="34" y="97"/>
                  <a:pt x="34" y="97"/>
                  <a:pt x="34" y="97"/>
                </a:cubicBezTo>
                <a:lnTo>
                  <a:pt x="51" y="82"/>
                </a:lnTo>
                <a:close/>
                <a:moveTo>
                  <a:pt x="143" y="100"/>
                </a:moveTo>
                <a:cubicBezTo>
                  <a:pt x="140" y="96"/>
                  <a:pt x="140" y="96"/>
                  <a:pt x="140" y="96"/>
                </a:cubicBezTo>
                <a:cubicBezTo>
                  <a:pt x="127" y="109"/>
                  <a:pt x="127" y="109"/>
                  <a:pt x="127" y="109"/>
                </a:cubicBezTo>
                <a:cubicBezTo>
                  <a:pt x="130" y="113"/>
                  <a:pt x="130" y="113"/>
                  <a:pt x="130" y="113"/>
                </a:cubicBezTo>
                <a:lnTo>
                  <a:pt x="143" y="100"/>
                </a:lnTo>
                <a:close/>
                <a:moveTo>
                  <a:pt x="135" y="124"/>
                </a:moveTo>
                <a:cubicBezTo>
                  <a:pt x="148" y="111"/>
                  <a:pt x="148" y="111"/>
                  <a:pt x="148" y="111"/>
                </a:cubicBezTo>
                <a:cubicBezTo>
                  <a:pt x="145" y="107"/>
                  <a:pt x="145" y="107"/>
                  <a:pt x="145" y="107"/>
                </a:cubicBezTo>
                <a:cubicBezTo>
                  <a:pt x="131" y="120"/>
                  <a:pt x="131" y="120"/>
                  <a:pt x="131" y="120"/>
                </a:cubicBezTo>
                <a:lnTo>
                  <a:pt x="135" y="124"/>
                </a:lnTo>
                <a:close/>
                <a:moveTo>
                  <a:pt x="87" y="30"/>
                </a:moveTo>
                <a:cubicBezTo>
                  <a:pt x="70" y="46"/>
                  <a:pt x="70" y="46"/>
                  <a:pt x="70" y="46"/>
                </a:cubicBezTo>
                <a:cubicBezTo>
                  <a:pt x="75" y="49"/>
                  <a:pt x="75" y="49"/>
                  <a:pt x="75" y="49"/>
                </a:cubicBezTo>
                <a:cubicBezTo>
                  <a:pt x="90" y="34"/>
                  <a:pt x="90" y="34"/>
                  <a:pt x="90" y="34"/>
                </a:cubicBezTo>
                <a:lnTo>
                  <a:pt x="87" y="30"/>
                </a:lnTo>
                <a:close/>
                <a:moveTo>
                  <a:pt x="94" y="42"/>
                </a:moveTo>
                <a:cubicBezTo>
                  <a:pt x="98" y="45"/>
                  <a:pt x="98" y="45"/>
                  <a:pt x="98" y="45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11" y="24"/>
                  <a:pt x="111" y="24"/>
                  <a:pt x="111" y="24"/>
                </a:cubicBezTo>
                <a:lnTo>
                  <a:pt x="94" y="42"/>
                </a:lnTo>
                <a:close/>
                <a:moveTo>
                  <a:pt x="78" y="57"/>
                </a:moveTo>
                <a:cubicBezTo>
                  <a:pt x="82" y="60"/>
                  <a:pt x="82" y="60"/>
                  <a:pt x="82" y="60"/>
                </a:cubicBezTo>
                <a:cubicBezTo>
                  <a:pt x="93" y="49"/>
                  <a:pt x="93" y="49"/>
                  <a:pt x="93" y="49"/>
                </a:cubicBezTo>
                <a:cubicBezTo>
                  <a:pt x="89" y="46"/>
                  <a:pt x="89" y="46"/>
                  <a:pt x="89" y="46"/>
                </a:cubicBezTo>
                <a:lnTo>
                  <a:pt x="78" y="57"/>
                </a:lnTo>
                <a:close/>
                <a:moveTo>
                  <a:pt x="107" y="19"/>
                </a:moveTo>
                <a:cubicBezTo>
                  <a:pt x="103" y="14"/>
                  <a:pt x="103" y="14"/>
                  <a:pt x="103" y="14"/>
                </a:cubicBezTo>
                <a:cubicBezTo>
                  <a:pt x="92" y="24"/>
                  <a:pt x="92" y="24"/>
                  <a:pt x="92" y="24"/>
                </a:cubicBezTo>
                <a:cubicBezTo>
                  <a:pt x="95" y="28"/>
                  <a:pt x="95" y="28"/>
                  <a:pt x="95" y="28"/>
                </a:cubicBezTo>
                <a:lnTo>
                  <a:pt x="107" y="19"/>
                </a:lnTo>
                <a:close/>
                <a:moveTo>
                  <a:pt x="20" y="16"/>
                </a:moveTo>
                <a:cubicBezTo>
                  <a:pt x="25" y="16"/>
                  <a:pt x="25" y="16"/>
                  <a:pt x="25" y="16"/>
                </a:cubicBezTo>
                <a:cubicBezTo>
                  <a:pt x="25" y="11"/>
                  <a:pt x="25" y="11"/>
                  <a:pt x="25" y="11"/>
                </a:cubicBezTo>
                <a:cubicBezTo>
                  <a:pt x="20" y="11"/>
                  <a:pt x="20" y="11"/>
                  <a:pt x="20" y="11"/>
                </a:cubicBezTo>
                <a:lnTo>
                  <a:pt x="20" y="16"/>
                </a:lnTo>
                <a:close/>
                <a:moveTo>
                  <a:pt x="30" y="16"/>
                </a:moveTo>
                <a:cubicBezTo>
                  <a:pt x="35" y="16"/>
                  <a:pt x="35" y="16"/>
                  <a:pt x="35" y="16"/>
                </a:cubicBezTo>
                <a:cubicBezTo>
                  <a:pt x="35" y="11"/>
                  <a:pt x="35" y="11"/>
                  <a:pt x="35" y="11"/>
                </a:cubicBezTo>
                <a:cubicBezTo>
                  <a:pt x="30" y="11"/>
                  <a:pt x="30" y="11"/>
                  <a:pt x="30" y="11"/>
                </a:cubicBezTo>
                <a:lnTo>
                  <a:pt x="30" y="16"/>
                </a:lnTo>
                <a:close/>
                <a:moveTo>
                  <a:pt x="40" y="16"/>
                </a:moveTo>
                <a:cubicBezTo>
                  <a:pt x="46" y="16"/>
                  <a:pt x="46" y="16"/>
                  <a:pt x="46" y="16"/>
                </a:cubicBezTo>
                <a:cubicBezTo>
                  <a:pt x="46" y="11"/>
                  <a:pt x="46" y="11"/>
                  <a:pt x="46" y="11"/>
                </a:cubicBezTo>
                <a:cubicBezTo>
                  <a:pt x="40" y="11"/>
                  <a:pt x="40" y="11"/>
                  <a:pt x="40" y="11"/>
                </a:cubicBezTo>
                <a:lnTo>
                  <a:pt x="40" y="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5EC75EE8-E04D-5007-C58E-D0003EC6D718}"/>
              </a:ext>
            </a:extLst>
          </p:cNvPr>
          <p:cNvSpPr>
            <a:spLocks noEditPoints="1"/>
          </p:cNvSpPr>
          <p:nvPr/>
        </p:nvSpPr>
        <p:spPr bwMode="auto">
          <a:xfrm>
            <a:off x="8999539" y="1371601"/>
            <a:ext cx="255588" cy="258763"/>
          </a:xfrm>
          <a:custGeom>
            <a:avLst/>
            <a:gdLst>
              <a:gd name="T0" fmla="*/ 93 w 161"/>
              <a:gd name="T1" fmla="*/ 17 h 163"/>
              <a:gd name="T2" fmla="*/ 19 w 161"/>
              <a:gd name="T3" fmla="*/ 91 h 163"/>
              <a:gd name="T4" fmla="*/ 25 w 161"/>
              <a:gd name="T5" fmla="*/ 163 h 163"/>
              <a:gd name="T6" fmla="*/ 38 w 161"/>
              <a:gd name="T7" fmla="*/ 128 h 163"/>
              <a:gd name="T8" fmla="*/ 107 w 161"/>
              <a:gd name="T9" fmla="*/ 163 h 163"/>
              <a:gd name="T10" fmla="*/ 17 w 161"/>
              <a:gd name="T11" fmla="*/ 123 h 163"/>
              <a:gd name="T12" fmla="*/ 41 w 161"/>
              <a:gd name="T13" fmla="*/ 158 h 163"/>
              <a:gd name="T14" fmla="*/ 41 w 161"/>
              <a:gd name="T15" fmla="*/ 158 h 163"/>
              <a:gd name="T16" fmla="*/ 26 w 161"/>
              <a:gd name="T17" fmla="*/ 123 h 163"/>
              <a:gd name="T18" fmla="*/ 32 w 161"/>
              <a:gd name="T19" fmla="*/ 97 h 163"/>
              <a:gd name="T20" fmla="*/ 74 w 161"/>
              <a:gd name="T21" fmla="*/ 130 h 163"/>
              <a:gd name="T22" fmla="*/ 97 w 161"/>
              <a:gd name="T23" fmla="*/ 157 h 163"/>
              <a:gd name="T24" fmla="*/ 93 w 161"/>
              <a:gd name="T25" fmla="*/ 139 h 163"/>
              <a:gd name="T26" fmla="*/ 93 w 161"/>
              <a:gd name="T27" fmla="*/ 94 h 163"/>
              <a:gd name="T28" fmla="*/ 40 w 161"/>
              <a:gd name="T29" fmla="*/ 91 h 163"/>
              <a:gd name="T30" fmla="*/ 73 w 161"/>
              <a:gd name="T31" fmla="*/ 29 h 163"/>
              <a:gd name="T32" fmla="*/ 146 w 161"/>
              <a:gd name="T33" fmla="*/ 76 h 163"/>
              <a:gd name="T34" fmla="*/ 87 w 161"/>
              <a:gd name="T35" fmla="*/ 84 h 163"/>
              <a:gd name="T36" fmla="*/ 93 w 161"/>
              <a:gd name="T37" fmla="*/ 99 h 163"/>
              <a:gd name="T38" fmla="*/ 37 w 161"/>
              <a:gd name="T39" fmla="*/ 117 h 163"/>
              <a:gd name="T40" fmla="*/ 37 w 161"/>
              <a:gd name="T41" fmla="*/ 117 h 163"/>
              <a:gd name="T42" fmla="*/ 37 w 161"/>
              <a:gd name="T43" fmla="*/ 101 h 163"/>
              <a:gd name="T44" fmla="*/ 135 w 161"/>
              <a:gd name="T45" fmla="*/ 42 h 163"/>
              <a:gd name="T46" fmla="*/ 116 w 161"/>
              <a:gd name="T47" fmla="*/ 27 h 163"/>
              <a:gd name="T48" fmla="*/ 121 w 161"/>
              <a:gd name="T49" fmla="*/ 34 h 163"/>
              <a:gd name="T50" fmla="*/ 122 w 161"/>
              <a:gd name="T51" fmla="*/ 63 h 163"/>
              <a:gd name="T52" fmla="*/ 122 w 161"/>
              <a:gd name="T53" fmla="*/ 63 h 163"/>
              <a:gd name="T54" fmla="*/ 104 w 161"/>
              <a:gd name="T55" fmla="*/ 39 h 163"/>
              <a:gd name="T56" fmla="*/ 63 w 161"/>
              <a:gd name="T57" fmla="*/ 48 h 163"/>
              <a:gd name="T58" fmla="*/ 47 w 161"/>
              <a:gd name="T59" fmla="*/ 48 h 163"/>
              <a:gd name="T60" fmla="*/ 29 w 161"/>
              <a:gd name="T61" fmla="*/ 50 h 163"/>
              <a:gd name="T62" fmla="*/ 45 w 161"/>
              <a:gd name="T63" fmla="*/ 81 h 163"/>
              <a:gd name="T64" fmla="*/ 69 w 161"/>
              <a:gd name="T65" fmla="*/ 50 h 163"/>
              <a:gd name="T66" fmla="*/ 40 w 161"/>
              <a:gd name="T67" fmla="*/ 53 h 163"/>
              <a:gd name="T68" fmla="*/ 45 w 161"/>
              <a:gd name="T69" fmla="*/ 75 h 163"/>
              <a:gd name="T70" fmla="*/ 56 w 161"/>
              <a:gd name="T71" fmla="*/ 37 h 163"/>
              <a:gd name="T72" fmla="*/ 69 w 161"/>
              <a:gd name="T73" fmla="*/ 57 h 163"/>
              <a:gd name="T74" fmla="*/ 132 w 161"/>
              <a:gd name="T75" fmla="*/ 99 h 163"/>
              <a:gd name="T76" fmla="*/ 119 w 161"/>
              <a:gd name="T77" fmla="*/ 111 h 163"/>
              <a:gd name="T78" fmla="*/ 147 w 161"/>
              <a:gd name="T79" fmla="*/ 100 h 163"/>
              <a:gd name="T80" fmla="*/ 132 w 161"/>
              <a:gd name="T81" fmla="*/ 117 h 163"/>
              <a:gd name="T82" fmla="*/ 128 w 161"/>
              <a:gd name="T83" fmla="*/ 103 h 163"/>
              <a:gd name="T84" fmla="*/ 142 w 161"/>
              <a:gd name="T85" fmla="*/ 103 h 163"/>
              <a:gd name="T86" fmla="*/ 105 w 161"/>
              <a:gd name="T87" fmla="*/ 74 h 163"/>
              <a:gd name="T88" fmla="*/ 110 w 161"/>
              <a:gd name="T89" fmla="*/ 93 h 163"/>
              <a:gd name="T90" fmla="*/ 110 w 161"/>
              <a:gd name="T91" fmla="*/ 93 h 163"/>
              <a:gd name="T92" fmla="*/ 107 w 161"/>
              <a:gd name="T93" fmla="*/ 135 h 163"/>
              <a:gd name="T94" fmla="*/ 121 w 161"/>
              <a:gd name="T95" fmla="*/ 134 h 163"/>
              <a:gd name="T96" fmla="*/ 63 w 161"/>
              <a:gd name="T97" fmla="*/ 10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1" h="163">
                <a:moveTo>
                  <a:pt x="151" y="64"/>
                </a:moveTo>
                <a:cubicBezTo>
                  <a:pt x="157" y="55"/>
                  <a:pt x="161" y="45"/>
                  <a:pt x="159" y="35"/>
                </a:cubicBezTo>
                <a:cubicBezTo>
                  <a:pt x="156" y="14"/>
                  <a:pt x="137" y="0"/>
                  <a:pt x="116" y="4"/>
                </a:cubicBezTo>
                <a:cubicBezTo>
                  <a:pt x="108" y="5"/>
                  <a:pt x="99" y="10"/>
                  <a:pt x="93" y="17"/>
                </a:cubicBezTo>
                <a:cubicBezTo>
                  <a:pt x="89" y="23"/>
                  <a:pt x="81" y="25"/>
                  <a:pt x="74" y="23"/>
                </a:cubicBezTo>
                <a:cubicBezTo>
                  <a:pt x="68" y="22"/>
                  <a:pt x="61" y="22"/>
                  <a:pt x="55" y="22"/>
                </a:cubicBezTo>
                <a:cubicBezTo>
                  <a:pt x="34" y="25"/>
                  <a:pt x="17" y="42"/>
                  <a:pt x="14" y="63"/>
                </a:cubicBezTo>
                <a:cubicBezTo>
                  <a:pt x="13" y="72"/>
                  <a:pt x="14" y="82"/>
                  <a:pt x="19" y="91"/>
                </a:cubicBezTo>
                <a:cubicBezTo>
                  <a:pt x="8" y="92"/>
                  <a:pt x="0" y="100"/>
                  <a:pt x="0" y="110"/>
                </a:cubicBezTo>
                <a:cubicBezTo>
                  <a:pt x="0" y="120"/>
                  <a:pt x="7" y="127"/>
                  <a:pt x="17" y="128"/>
                </a:cubicBezTo>
                <a:cubicBezTo>
                  <a:pt x="19" y="158"/>
                  <a:pt x="19" y="158"/>
                  <a:pt x="19" y="158"/>
                </a:cubicBezTo>
                <a:cubicBezTo>
                  <a:pt x="19" y="161"/>
                  <a:pt x="22" y="163"/>
                  <a:pt x="25" y="163"/>
                </a:cubicBezTo>
                <a:cubicBezTo>
                  <a:pt x="41" y="163"/>
                  <a:pt x="41" y="163"/>
                  <a:pt x="41" y="163"/>
                </a:cubicBezTo>
                <a:cubicBezTo>
                  <a:pt x="42" y="163"/>
                  <a:pt x="43" y="162"/>
                  <a:pt x="44" y="161"/>
                </a:cubicBezTo>
                <a:cubicBezTo>
                  <a:pt x="46" y="159"/>
                  <a:pt x="46" y="158"/>
                  <a:pt x="46" y="157"/>
                </a:cubicBezTo>
                <a:cubicBezTo>
                  <a:pt x="38" y="128"/>
                  <a:pt x="38" y="128"/>
                  <a:pt x="38" y="128"/>
                </a:cubicBezTo>
                <a:cubicBezTo>
                  <a:pt x="40" y="128"/>
                  <a:pt x="40" y="128"/>
                  <a:pt x="40" y="128"/>
                </a:cubicBezTo>
                <a:cubicBezTo>
                  <a:pt x="42" y="128"/>
                  <a:pt x="46" y="128"/>
                  <a:pt x="48" y="129"/>
                </a:cubicBezTo>
                <a:cubicBezTo>
                  <a:pt x="57" y="150"/>
                  <a:pt x="78" y="163"/>
                  <a:pt x="101" y="163"/>
                </a:cubicBezTo>
                <a:cubicBezTo>
                  <a:pt x="103" y="163"/>
                  <a:pt x="104" y="163"/>
                  <a:pt x="107" y="163"/>
                </a:cubicBezTo>
                <a:cubicBezTo>
                  <a:pt x="134" y="159"/>
                  <a:pt x="157" y="138"/>
                  <a:pt x="159" y="109"/>
                </a:cubicBezTo>
                <a:cubicBezTo>
                  <a:pt x="161" y="97"/>
                  <a:pt x="157" y="84"/>
                  <a:pt x="151" y="74"/>
                </a:cubicBezTo>
                <a:cubicBezTo>
                  <a:pt x="149" y="70"/>
                  <a:pt x="149" y="66"/>
                  <a:pt x="151" y="64"/>
                </a:cubicBezTo>
                <a:close/>
                <a:moveTo>
                  <a:pt x="17" y="123"/>
                </a:moveTo>
                <a:cubicBezTo>
                  <a:pt x="10" y="121"/>
                  <a:pt x="5" y="115"/>
                  <a:pt x="6" y="107"/>
                </a:cubicBezTo>
                <a:cubicBezTo>
                  <a:pt x="7" y="101"/>
                  <a:pt x="11" y="98"/>
                  <a:pt x="17" y="97"/>
                </a:cubicBezTo>
                <a:lnTo>
                  <a:pt x="17" y="123"/>
                </a:lnTo>
                <a:close/>
                <a:moveTo>
                  <a:pt x="41" y="158"/>
                </a:moveTo>
                <a:cubicBezTo>
                  <a:pt x="25" y="157"/>
                  <a:pt x="25" y="157"/>
                  <a:pt x="25" y="157"/>
                </a:cubicBezTo>
                <a:cubicBezTo>
                  <a:pt x="22" y="128"/>
                  <a:pt x="22" y="128"/>
                  <a:pt x="22" y="128"/>
                </a:cubicBezTo>
                <a:cubicBezTo>
                  <a:pt x="32" y="128"/>
                  <a:pt x="32" y="128"/>
                  <a:pt x="32" y="128"/>
                </a:cubicBezTo>
                <a:lnTo>
                  <a:pt x="41" y="158"/>
                </a:lnTo>
                <a:close/>
                <a:moveTo>
                  <a:pt x="22" y="123"/>
                </a:moveTo>
                <a:cubicBezTo>
                  <a:pt x="22" y="97"/>
                  <a:pt x="22" y="97"/>
                  <a:pt x="22" y="97"/>
                </a:cubicBezTo>
                <a:cubicBezTo>
                  <a:pt x="26" y="97"/>
                  <a:pt x="26" y="97"/>
                  <a:pt x="26" y="97"/>
                </a:cubicBezTo>
                <a:cubicBezTo>
                  <a:pt x="26" y="123"/>
                  <a:pt x="26" y="123"/>
                  <a:pt x="26" y="123"/>
                </a:cubicBezTo>
                <a:lnTo>
                  <a:pt x="22" y="123"/>
                </a:lnTo>
                <a:close/>
                <a:moveTo>
                  <a:pt x="40" y="123"/>
                </a:moveTo>
                <a:cubicBezTo>
                  <a:pt x="32" y="123"/>
                  <a:pt x="32" y="123"/>
                  <a:pt x="32" y="123"/>
                </a:cubicBezTo>
                <a:cubicBezTo>
                  <a:pt x="32" y="97"/>
                  <a:pt x="32" y="97"/>
                  <a:pt x="32" y="97"/>
                </a:cubicBezTo>
                <a:cubicBezTo>
                  <a:pt x="40" y="97"/>
                  <a:pt x="40" y="97"/>
                  <a:pt x="40" y="97"/>
                </a:cubicBezTo>
                <a:cubicBezTo>
                  <a:pt x="47" y="97"/>
                  <a:pt x="55" y="95"/>
                  <a:pt x="62" y="93"/>
                </a:cubicBezTo>
                <a:cubicBezTo>
                  <a:pt x="74" y="88"/>
                  <a:pt x="74" y="88"/>
                  <a:pt x="74" y="88"/>
                </a:cubicBezTo>
                <a:cubicBezTo>
                  <a:pt x="74" y="130"/>
                  <a:pt x="74" y="130"/>
                  <a:pt x="74" y="130"/>
                </a:cubicBezTo>
                <a:cubicBezTo>
                  <a:pt x="62" y="127"/>
                  <a:pt x="62" y="127"/>
                  <a:pt x="62" y="127"/>
                </a:cubicBezTo>
                <a:cubicBezTo>
                  <a:pt x="55" y="124"/>
                  <a:pt x="47" y="123"/>
                  <a:pt x="40" y="123"/>
                </a:cubicBezTo>
                <a:close/>
                <a:moveTo>
                  <a:pt x="153" y="109"/>
                </a:moveTo>
                <a:cubicBezTo>
                  <a:pt x="151" y="138"/>
                  <a:pt x="126" y="159"/>
                  <a:pt x="97" y="157"/>
                </a:cubicBezTo>
                <a:cubicBezTo>
                  <a:pt x="79" y="156"/>
                  <a:pt x="63" y="146"/>
                  <a:pt x="55" y="130"/>
                </a:cubicBezTo>
                <a:cubicBezTo>
                  <a:pt x="56" y="130"/>
                  <a:pt x="59" y="132"/>
                  <a:pt x="60" y="132"/>
                </a:cubicBezTo>
                <a:cubicBezTo>
                  <a:pt x="90" y="141"/>
                  <a:pt x="90" y="141"/>
                  <a:pt x="90" y="141"/>
                </a:cubicBezTo>
                <a:cubicBezTo>
                  <a:pt x="92" y="141"/>
                  <a:pt x="93" y="140"/>
                  <a:pt x="93" y="139"/>
                </a:cubicBezTo>
                <a:cubicBezTo>
                  <a:pt x="93" y="126"/>
                  <a:pt x="93" y="126"/>
                  <a:pt x="93" y="126"/>
                </a:cubicBezTo>
                <a:cubicBezTo>
                  <a:pt x="99" y="126"/>
                  <a:pt x="104" y="121"/>
                  <a:pt x="104" y="115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04" y="99"/>
                  <a:pt x="99" y="94"/>
                  <a:pt x="93" y="94"/>
                </a:cubicBezTo>
                <a:cubicBezTo>
                  <a:pt x="93" y="81"/>
                  <a:pt x="93" y="81"/>
                  <a:pt x="93" y="81"/>
                </a:cubicBezTo>
                <a:cubicBezTo>
                  <a:pt x="93" y="78"/>
                  <a:pt x="92" y="77"/>
                  <a:pt x="90" y="77"/>
                </a:cubicBezTo>
                <a:cubicBezTo>
                  <a:pt x="60" y="88"/>
                  <a:pt x="60" y="88"/>
                  <a:pt x="60" y="88"/>
                </a:cubicBezTo>
                <a:cubicBezTo>
                  <a:pt x="54" y="89"/>
                  <a:pt x="47" y="91"/>
                  <a:pt x="40" y="91"/>
                </a:cubicBezTo>
                <a:cubicBezTo>
                  <a:pt x="25" y="91"/>
                  <a:pt x="25" y="91"/>
                  <a:pt x="25" y="91"/>
                </a:cubicBezTo>
                <a:cubicBezTo>
                  <a:pt x="20" y="83"/>
                  <a:pt x="18" y="74"/>
                  <a:pt x="19" y="64"/>
                </a:cubicBezTo>
                <a:cubicBezTo>
                  <a:pt x="23" y="41"/>
                  <a:pt x="44" y="24"/>
                  <a:pt x="67" y="28"/>
                </a:cubicBezTo>
                <a:cubicBezTo>
                  <a:pt x="69" y="28"/>
                  <a:pt x="71" y="28"/>
                  <a:pt x="73" y="29"/>
                </a:cubicBezTo>
                <a:cubicBezTo>
                  <a:pt x="81" y="31"/>
                  <a:pt x="92" y="28"/>
                  <a:pt x="97" y="20"/>
                </a:cubicBezTo>
                <a:cubicBezTo>
                  <a:pt x="109" y="6"/>
                  <a:pt x="128" y="5"/>
                  <a:pt x="143" y="16"/>
                </a:cubicBezTo>
                <a:cubicBezTo>
                  <a:pt x="156" y="26"/>
                  <a:pt x="158" y="47"/>
                  <a:pt x="147" y="60"/>
                </a:cubicBezTo>
                <a:cubicBezTo>
                  <a:pt x="144" y="65"/>
                  <a:pt x="143" y="71"/>
                  <a:pt x="146" y="76"/>
                </a:cubicBezTo>
                <a:cubicBezTo>
                  <a:pt x="152" y="86"/>
                  <a:pt x="155" y="98"/>
                  <a:pt x="153" y="109"/>
                </a:cubicBezTo>
                <a:close/>
                <a:moveTo>
                  <a:pt x="80" y="133"/>
                </a:moveTo>
                <a:cubicBezTo>
                  <a:pt x="80" y="87"/>
                  <a:pt x="80" y="87"/>
                  <a:pt x="80" y="87"/>
                </a:cubicBezTo>
                <a:cubicBezTo>
                  <a:pt x="87" y="84"/>
                  <a:pt x="87" y="84"/>
                  <a:pt x="87" y="84"/>
                </a:cubicBezTo>
                <a:cubicBezTo>
                  <a:pt x="87" y="135"/>
                  <a:pt x="87" y="135"/>
                  <a:pt x="87" y="135"/>
                </a:cubicBezTo>
                <a:lnTo>
                  <a:pt x="80" y="133"/>
                </a:lnTo>
                <a:close/>
                <a:moveTo>
                  <a:pt x="93" y="121"/>
                </a:moveTo>
                <a:cubicBezTo>
                  <a:pt x="93" y="99"/>
                  <a:pt x="93" y="99"/>
                  <a:pt x="93" y="99"/>
                </a:cubicBezTo>
                <a:cubicBezTo>
                  <a:pt x="96" y="99"/>
                  <a:pt x="98" y="101"/>
                  <a:pt x="98" y="104"/>
                </a:cubicBezTo>
                <a:cubicBezTo>
                  <a:pt x="98" y="115"/>
                  <a:pt x="98" y="115"/>
                  <a:pt x="98" y="115"/>
                </a:cubicBezTo>
                <a:cubicBezTo>
                  <a:pt x="98" y="118"/>
                  <a:pt x="96" y="121"/>
                  <a:pt x="93" y="121"/>
                </a:cubicBezTo>
                <a:close/>
                <a:moveTo>
                  <a:pt x="37" y="117"/>
                </a:moveTo>
                <a:cubicBezTo>
                  <a:pt x="48" y="117"/>
                  <a:pt x="48" y="117"/>
                  <a:pt x="48" y="117"/>
                </a:cubicBezTo>
                <a:cubicBezTo>
                  <a:pt x="48" y="112"/>
                  <a:pt x="48" y="112"/>
                  <a:pt x="48" y="112"/>
                </a:cubicBezTo>
                <a:cubicBezTo>
                  <a:pt x="37" y="112"/>
                  <a:pt x="37" y="112"/>
                  <a:pt x="37" y="112"/>
                </a:cubicBezTo>
                <a:lnTo>
                  <a:pt x="37" y="117"/>
                </a:lnTo>
                <a:close/>
                <a:moveTo>
                  <a:pt x="37" y="107"/>
                </a:moveTo>
                <a:cubicBezTo>
                  <a:pt x="48" y="107"/>
                  <a:pt x="48" y="107"/>
                  <a:pt x="48" y="107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37" y="101"/>
                  <a:pt x="37" y="101"/>
                  <a:pt x="37" y="101"/>
                </a:cubicBezTo>
                <a:lnTo>
                  <a:pt x="37" y="107"/>
                </a:lnTo>
                <a:close/>
                <a:moveTo>
                  <a:pt x="117" y="53"/>
                </a:moveTo>
                <a:cubicBezTo>
                  <a:pt x="117" y="54"/>
                  <a:pt x="118" y="54"/>
                  <a:pt x="119" y="53"/>
                </a:cubicBezTo>
                <a:cubicBezTo>
                  <a:pt x="135" y="42"/>
                  <a:pt x="135" y="42"/>
                  <a:pt x="135" y="42"/>
                </a:cubicBezTo>
                <a:cubicBezTo>
                  <a:pt x="136" y="42"/>
                  <a:pt x="136" y="39"/>
                  <a:pt x="136" y="38"/>
                </a:cubicBezTo>
                <a:cubicBezTo>
                  <a:pt x="135" y="38"/>
                  <a:pt x="135" y="38"/>
                  <a:pt x="135" y="38"/>
                </a:cubicBezTo>
                <a:cubicBezTo>
                  <a:pt x="119" y="27"/>
                  <a:pt x="119" y="27"/>
                  <a:pt x="119" y="27"/>
                </a:cubicBezTo>
                <a:cubicBezTo>
                  <a:pt x="118" y="26"/>
                  <a:pt x="116" y="26"/>
                  <a:pt x="116" y="27"/>
                </a:cubicBezTo>
                <a:cubicBezTo>
                  <a:pt x="115" y="28"/>
                  <a:pt x="115" y="28"/>
                  <a:pt x="115" y="30"/>
                </a:cubicBezTo>
                <a:cubicBezTo>
                  <a:pt x="115" y="50"/>
                  <a:pt x="115" y="50"/>
                  <a:pt x="115" y="50"/>
                </a:cubicBezTo>
                <a:cubicBezTo>
                  <a:pt x="115" y="51"/>
                  <a:pt x="116" y="53"/>
                  <a:pt x="117" y="53"/>
                </a:cubicBezTo>
                <a:close/>
                <a:moveTo>
                  <a:pt x="121" y="34"/>
                </a:moveTo>
                <a:cubicBezTo>
                  <a:pt x="129" y="39"/>
                  <a:pt x="129" y="39"/>
                  <a:pt x="129" y="39"/>
                </a:cubicBezTo>
                <a:cubicBezTo>
                  <a:pt x="121" y="45"/>
                  <a:pt x="121" y="45"/>
                  <a:pt x="121" y="45"/>
                </a:cubicBezTo>
                <a:cubicBezTo>
                  <a:pt x="121" y="34"/>
                  <a:pt x="121" y="34"/>
                  <a:pt x="121" y="34"/>
                </a:cubicBezTo>
                <a:close/>
                <a:moveTo>
                  <a:pt x="122" y="63"/>
                </a:moveTo>
                <a:cubicBezTo>
                  <a:pt x="136" y="63"/>
                  <a:pt x="146" y="52"/>
                  <a:pt x="146" y="39"/>
                </a:cubicBezTo>
                <a:cubicBezTo>
                  <a:pt x="146" y="26"/>
                  <a:pt x="136" y="17"/>
                  <a:pt x="122" y="17"/>
                </a:cubicBezTo>
                <a:cubicBezTo>
                  <a:pt x="109" y="17"/>
                  <a:pt x="98" y="26"/>
                  <a:pt x="98" y="39"/>
                </a:cubicBezTo>
                <a:cubicBezTo>
                  <a:pt x="98" y="52"/>
                  <a:pt x="109" y="63"/>
                  <a:pt x="122" y="63"/>
                </a:cubicBezTo>
                <a:close/>
                <a:moveTo>
                  <a:pt x="122" y="21"/>
                </a:moveTo>
                <a:cubicBezTo>
                  <a:pt x="132" y="21"/>
                  <a:pt x="140" y="30"/>
                  <a:pt x="140" y="39"/>
                </a:cubicBezTo>
                <a:cubicBezTo>
                  <a:pt x="140" y="50"/>
                  <a:pt x="132" y="58"/>
                  <a:pt x="122" y="58"/>
                </a:cubicBezTo>
                <a:cubicBezTo>
                  <a:pt x="111" y="58"/>
                  <a:pt x="104" y="50"/>
                  <a:pt x="104" y="39"/>
                </a:cubicBezTo>
                <a:cubicBezTo>
                  <a:pt x="104" y="30"/>
                  <a:pt x="111" y="21"/>
                  <a:pt x="122" y="21"/>
                </a:cubicBezTo>
                <a:close/>
                <a:moveTo>
                  <a:pt x="69" y="50"/>
                </a:moveTo>
                <a:cubicBezTo>
                  <a:pt x="67" y="50"/>
                  <a:pt x="67" y="50"/>
                  <a:pt x="67" y="50"/>
                </a:cubicBezTo>
                <a:cubicBezTo>
                  <a:pt x="65" y="50"/>
                  <a:pt x="63" y="49"/>
                  <a:pt x="63" y="48"/>
                </a:cubicBezTo>
                <a:cubicBezTo>
                  <a:pt x="63" y="40"/>
                  <a:pt x="63" y="40"/>
                  <a:pt x="63" y="40"/>
                </a:cubicBezTo>
                <a:cubicBezTo>
                  <a:pt x="63" y="36"/>
                  <a:pt x="60" y="32"/>
                  <a:pt x="56" y="32"/>
                </a:cubicBezTo>
                <a:cubicBezTo>
                  <a:pt x="51" y="32"/>
                  <a:pt x="47" y="36"/>
                  <a:pt x="47" y="40"/>
                </a:cubicBezTo>
                <a:cubicBezTo>
                  <a:pt x="47" y="48"/>
                  <a:pt x="47" y="48"/>
                  <a:pt x="47" y="48"/>
                </a:cubicBezTo>
                <a:cubicBezTo>
                  <a:pt x="47" y="49"/>
                  <a:pt x="46" y="50"/>
                  <a:pt x="45" y="50"/>
                </a:cubicBezTo>
                <a:cubicBezTo>
                  <a:pt x="45" y="49"/>
                  <a:pt x="44" y="48"/>
                  <a:pt x="43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0" y="48"/>
                  <a:pt x="29" y="49"/>
                  <a:pt x="29" y="50"/>
                </a:cubicBezTo>
                <a:cubicBezTo>
                  <a:pt x="29" y="81"/>
                  <a:pt x="29" y="81"/>
                  <a:pt x="29" y="81"/>
                </a:cubicBezTo>
                <a:cubicBezTo>
                  <a:pt x="29" y="82"/>
                  <a:pt x="30" y="83"/>
                  <a:pt x="32" y="83"/>
                </a:cubicBezTo>
                <a:cubicBezTo>
                  <a:pt x="43" y="83"/>
                  <a:pt x="43" y="83"/>
                  <a:pt x="43" y="83"/>
                </a:cubicBezTo>
                <a:cubicBezTo>
                  <a:pt x="44" y="83"/>
                  <a:pt x="45" y="82"/>
                  <a:pt x="45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73" y="81"/>
                  <a:pt x="77" y="77"/>
                  <a:pt x="77" y="72"/>
                </a:cubicBezTo>
                <a:cubicBezTo>
                  <a:pt x="77" y="59"/>
                  <a:pt x="77" y="59"/>
                  <a:pt x="77" y="59"/>
                </a:cubicBezTo>
                <a:cubicBezTo>
                  <a:pt x="77" y="54"/>
                  <a:pt x="73" y="50"/>
                  <a:pt x="69" y="50"/>
                </a:cubicBezTo>
                <a:close/>
                <a:moveTo>
                  <a:pt x="40" y="77"/>
                </a:moveTo>
                <a:cubicBezTo>
                  <a:pt x="34" y="77"/>
                  <a:pt x="34" y="77"/>
                  <a:pt x="34" y="77"/>
                </a:cubicBezTo>
                <a:cubicBezTo>
                  <a:pt x="34" y="53"/>
                  <a:pt x="34" y="53"/>
                  <a:pt x="34" y="53"/>
                </a:cubicBezTo>
                <a:cubicBezTo>
                  <a:pt x="40" y="53"/>
                  <a:pt x="40" y="53"/>
                  <a:pt x="40" y="53"/>
                </a:cubicBezTo>
                <a:lnTo>
                  <a:pt x="40" y="77"/>
                </a:lnTo>
                <a:close/>
                <a:moveTo>
                  <a:pt x="72" y="72"/>
                </a:moveTo>
                <a:cubicBezTo>
                  <a:pt x="72" y="73"/>
                  <a:pt x="71" y="75"/>
                  <a:pt x="69" y="75"/>
                </a:cubicBezTo>
                <a:cubicBezTo>
                  <a:pt x="45" y="75"/>
                  <a:pt x="45" y="75"/>
                  <a:pt x="45" y="75"/>
                </a:cubicBezTo>
                <a:cubicBezTo>
                  <a:pt x="45" y="57"/>
                  <a:pt x="45" y="57"/>
                  <a:pt x="45" y="57"/>
                </a:cubicBezTo>
                <a:cubicBezTo>
                  <a:pt x="50" y="57"/>
                  <a:pt x="54" y="53"/>
                  <a:pt x="54" y="48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38"/>
                  <a:pt x="55" y="37"/>
                  <a:pt x="56" y="37"/>
                </a:cubicBezTo>
                <a:cubicBezTo>
                  <a:pt x="57" y="37"/>
                  <a:pt x="58" y="38"/>
                  <a:pt x="58" y="40"/>
                </a:cubicBezTo>
                <a:cubicBezTo>
                  <a:pt x="58" y="48"/>
                  <a:pt x="58" y="48"/>
                  <a:pt x="58" y="48"/>
                </a:cubicBezTo>
                <a:cubicBezTo>
                  <a:pt x="58" y="53"/>
                  <a:pt x="62" y="57"/>
                  <a:pt x="67" y="57"/>
                </a:cubicBezTo>
                <a:cubicBezTo>
                  <a:pt x="69" y="57"/>
                  <a:pt x="69" y="57"/>
                  <a:pt x="69" y="57"/>
                </a:cubicBezTo>
                <a:cubicBezTo>
                  <a:pt x="71" y="57"/>
                  <a:pt x="72" y="58"/>
                  <a:pt x="72" y="59"/>
                </a:cubicBezTo>
                <a:lnTo>
                  <a:pt x="72" y="72"/>
                </a:lnTo>
                <a:close/>
                <a:moveTo>
                  <a:pt x="136" y="98"/>
                </a:moveTo>
                <a:cubicBezTo>
                  <a:pt x="132" y="99"/>
                  <a:pt x="132" y="99"/>
                  <a:pt x="132" y="99"/>
                </a:cubicBezTo>
                <a:cubicBezTo>
                  <a:pt x="130" y="98"/>
                  <a:pt x="130" y="98"/>
                  <a:pt x="130" y="98"/>
                </a:cubicBezTo>
                <a:cubicBezTo>
                  <a:pt x="126" y="96"/>
                  <a:pt x="123" y="96"/>
                  <a:pt x="120" y="99"/>
                </a:cubicBezTo>
                <a:cubicBezTo>
                  <a:pt x="119" y="100"/>
                  <a:pt x="119" y="100"/>
                  <a:pt x="119" y="100"/>
                </a:cubicBezTo>
                <a:cubicBezTo>
                  <a:pt x="116" y="103"/>
                  <a:pt x="116" y="108"/>
                  <a:pt x="119" y="111"/>
                </a:cubicBezTo>
                <a:cubicBezTo>
                  <a:pt x="131" y="123"/>
                  <a:pt x="131" y="123"/>
                  <a:pt x="131" y="123"/>
                </a:cubicBezTo>
                <a:cubicBezTo>
                  <a:pt x="132" y="124"/>
                  <a:pt x="134" y="124"/>
                  <a:pt x="135" y="123"/>
                </a:cubicBezTo>
                <a:cubicBezTo>
                  <a:pt x="147" y="111"/>
                  <a:pt x="147" y="111"/>
                  <a:pt x="147" y="111"/>
                </a:cubicBezTo>
                <a:cubicBezTo>
                  <a:pt x="150" y="108"/>
                  <a:pt x="150" y="103"/>
                  <a:pt x="147" y="100"/>
                </a:cubicBezTo>
                <a:cubicBezTo>
                  <a:pt x="146" y="99"/>
                  <a:pt x="146" y="99"/>
                  <a:pt x="146" y="99"/>
                </a:cubicBezTo>
                <a:cubicBezTo>
                  <a:pt x="143" y="96"/>
                  <a:pt x="138" y="96"/>
                  <a:pt x="136" y="98"/>
                </a:cubicBezTo>
                <a:close/>
                <a:moveTo>
                  <a:pt x="143" y="108"/>
                </a:moveTo>
                <a:cubicBezTo>
                  <a:pt x="132" y="117"/>
                  <a:pt x="132" y="117"/>
                  <a:pt x="132" y="117"/>
                </a:cubicBezTo>
                <a:cubicBezTo>
                  <a:pt x="123" y="108"/>
                  <a:pt x="123" y="108"/>
                  <a:pt x="123" y="108"/>
                </a:cubicBezTo>
                <a:cubicBezTo>
                  <a:pt x="122" y="106"/>
                  <a:pt x="122" y="105"/>
                  <a:pt x="123" y="104"/>
                </a:cubicBezTo>
                <a:cubicBezTo>
                  <a:pt x="124" y="103"/>
                  <a:pt x="124" y="103"/>
                  <a:pt x="124" y="103"/>
                </a:cubicBezTo>
                <a:cubicBezTo>
                  <a:pt x="125" y="102"/>
                  <a:pt x="126" y="102"/>
                  <a:pt x="128" y="103"/>
                </a:cubicBezTo>
                <a:cubicBezTo>
                  <a:pt x="131" y="105"/>
                  <a:pt x="131" y="105"/>
                  <a:pt x="131" y="105"/>
                </a:cubicBezTo>
                <a:cubicBezTo>
                  <a:pt x="132" y="105"/>
                  <a:pt x="134" y="105"/>
                  <a:pt x="135" y="105"/>
                </a:cubicBezTo>
                <a:cubicBezTo>
                  <a:pt x="138" y="103"/>
                  <a:pt x="138" y="103"/>
                  <a:pt x="138" y="103"/>
                </a:cubicBezTo>
                <a:cubicBezTo>
                  <a:pt x="140" y="102"/>
                  <a:pt x="141" y="102"/>
                  <a:pt x="142" y="103"/>
                </a:cubicBezTo>
                <a:cubicBezTo>
                  <a:pt x="143" y="104"/>
                  <a:pt x="143" y="104"/>
                  <a:pt x="143" y="104"/>
                </a:cubicBezTo>
                <a:cubicBezTo>
                  <a:pt x="144" y="105"/>
                  <a:pt x="144" y="106"/>
                  <a:pt x="143" y="108"/>
                </a:cubicBezTo>
                <a:close/>
                <a:moveTo>
                  <a:pt x="110" y="76"/>
                </a:moveTo>
                <a:cubicBezTo>
                  <a:pt x="105" y="74"/>
                  <a:pt x="105" y="74"/>
                  <a:pt x="105" y="7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7" y="86"/>
                  <a:pt x="107" y="86"/>
                  <a:pt x="107" y="86"/>
                </a:cubicBezTo>
                <a:lnTo>
                  <a:pt x="110" y="76"/>
                </a:lnTo>
                <a:close/>
                <a:moveTo>
                  <a:pt x="110" y="93"/>
                </a:moveTo>
                <a:cubicBezTo>
                  <a:pt x="121" y="88"/>
                  <a:pt x="121" y="88"/>
                  <a:pt x="121" y="88"/>
                </a:cubicBezTo>
                <a:cubicBezTo>
                  <a:pt x="119" y="83"/>
                  <a:pt x="119" y="83"/>
                  <a:pt x="119" y="83"/>
                </a:cubicBezTo>
                <a:cubicBezTo>
                  <a:pt x="108" y="88"/>
                  <a:pt x="108" y="88"/>
                  <a:pt x="108" y="88"/>
                </a:cubicBezTo>
                <a:lnTo>
                  <a:pt x="110" y="93"/>
                </a:lnTo>
                <a:close/>
                <a:moveTo>
                  <a:pt x="101" y="136"/>
                </a:moveTo>
                <a:cubicBezTo>
                  <a:pt x="105" y="146"/>
                  <a:pt x="105" y="146"/>
                  <a:pt x="105" y="146"/>
                </a:cubicBezTo>
                <a:cubicBezTo>
                  <a:pt x="110" y="145"/>
                  <a:pt x="110" y="145"/>
                  <a:pt x="110" y="145"/>
                </a:cubicBezTo>
                <a:cubicBezTo>
                  <a:pt x="107" y="135"/>
                  <a:pt x="107" y="135"/>
                  <a:pt x="107" y="135"/>
                </a:cubicBezTo>
                <a:lnTo>
                  <a:pt x="101" y="136"/>
                </a:lnTo>
                <a:close/>
                <a:moveTo>
                  <a:pt x="108" y="132"/>
                </a:moveTo>
                <a:cubicBezTo>
                  <a:pt x="119" y="139"/>
                  <a:pt x="119" y="139"/>
                  <a:pt x="119" y="139"/>
                </a:cubicBezTo>
                <a:cubicBezTo>
                  <a:pt x="121" y="134"/>
                  <a:pt x="121" y="134"/>
                  <a:pt x="121" y="134"/>
                </a:cubicBezTo>
                <a:cubicBezTo>
                  <a:pt x="110" y="129"/>
                  <a:pt x="110" y="129"/>
                  <a:pt x="110" y="129"/>
                </a:cubicBezTo>
                <a:lnTo>
                  <a:pt x="108" y="132"/>
                </a:lnTo>
                <a:close/>
                <a:moveTo>
                  <a:pt x="63" y="16"/>
                </a:moveTo>
                <a:cubicBezTo>
                  <a:pt x="63" y="10"/>
                  <a:pt x="63" y="10"/>
                  <a:pt x="63" y="10"/>
                </a:cubicBezTo>
                <a:cubicBezTo>
                  <a:pt x="26" y="10"/>
                  <a:pt x="3" y="34"/>
                  <a:pt x="3" y="74"/>
                </a:cubicBezTo>
                <a:cubicBezTo>
                  <a:pt x="8" y="74"/>
                  <a:pt x="8" y="74"/>
                  <a:pt x="8" y="74"/>
                </a:cubicBezTo>
                <a:cubicBezTo>
                  <a:pt x="8" y="38"/>
                  <a:pt x="30" y="16"/>
                  <a:pt x="63" y="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3042C509-6B36-B721-F404-7BB670053CDE}"/>
              </a:ext>
            </a:extLst>
          </p:cNvPr>
          <p:cNvSpPr>
            <a:spLocks noEditPoints="1"/>
          </p:cNvSpPr>
          <p:nvPr/>
        </p:nvSpPr>
        <p:spPr bwMode="auto">
          <a:xfrm>
            <a:off x="11222039" y="1374776"/>
            <a:ext cx="211138" cy="254000"/>
          </a:xfrm>
          <a:custGeom>
            <a:avLst/>
            <a:gdLst>
              <a:gd name="T0" fmla="*/ 36 w 133"/>
              <a:gd name="T1" fmla="*/ 36 h 160"/>
              <a:gd name="T2" fmla="*/ 47 w 133"/>
              <a:gd name="T3" fmla="*/ 132 h 160"/>
              <a:gd name="T4" fmla="*/ 71 w 133"/>
              <a:gd name="T5" fmla="*/ 160 h 160"/>
              <a:gd name="T6" fmla="*/ 98 w 133"/>
              <a:gd name="T7" fmla="*/ 91 h 160"/>
              <a:gd name="T8" fmla="*/ 71 w 133"/>
              <a:gd name="T9" fmla="*/ 155 h 160"/>
              <a:gd name="T10" fmla="*/ 76 w 133"/>
              <a:gd name="T11" fmla="*/ 154 h 160"/>
              <a:gd name="T12" fmla="*/ 78 w 133"/>
              <a:gd name="T13" fmla="*/ 149 h 160"/>
              <a:gd name="T14" fmla="*/ 80 w 133"/>
              <a:gd name="T15" fmla="*/ 146 h 160"/>
              <a:gd name="T16" fmla="*/ 52 w 133"/>
              <a:gd name="T17" fmla="*/ 138 h 160"/>
              <a:gd name="T18" fmla="*/ 80 w 133"/>
              <a:gd name="T19" fmla="*/ 142 h 160"/>
              <a:gd name="T20" fmla="*/ 52 w 133"/>
              <a:gd name="T21" fmla="*/ 131 h 160"/>
              <a:gd name="T22" fmla="*/ 65 w 133"/>
              <a:gd name="T23" fmla="*/ 30 h 160"/>
              <a:gd name="T24" fmla="*/ 94 w 133"/>
              <a:gd name="T25" fmla="*/ 87 h 160"/>
              <a:gd name="T26" fmla="*/ 36 w 133"/>
              <a:gd name="T27" fmla="*/ 63 h 160"/>
              <a:gd name="T28" fmla="*/ 37 w 133"/>
              <a:gd name="T29" fmla="*/ 73 h 160"/>
              <a:gd name="T30" fmla="*/ 38 w 133"/>
              <a:gd name="T31" fmla="*/ 76 h 160"/>
              <a:gd name="T32" fmla="*/ 53 w 133"/>
              <a:gd name="T33" fmla="*/ 108 h 160"/>
              <a:gd name="T34" fmla="*/ 45 w 133"/>
              <a:gd name="T35" fmla="*/ 81 h 160"/>
              <a:gd name="T36" fmla="*/ 90 w 133"/>
              <a:gd name="T37" fmla="*/ 76 h 160"/>
              <a:gd name="T38" fmla="*/ 88 w 133"/>
              <a:gd name="T39" fmla="*/ 86 h 160"/>
              <a:gd name="T40" fmla="*/ 94 w 133"/>
              <a:gd name="T41" fmla="*/ 75 h 160"/>
              <a:gd name="T42" fmla="*/ 65 w 133"/>
              <a:gd name="T43" fmla="*/ 40 h 160"/>
              <a:gd name="T44" fmla="*/ 95 w 133"/>
              <a:gd name="T45" fmla="*/ 71 h 160"/>
              <a:gd name="T46" fmla="*/ 65 w 133"/>
              <a:gd name="T47" fmla="*/ 34 h 160"/>
              <a:gd name="T48" fmla="*/ 68 w 133"/>
              <a:gd name="T49" fmla="*/ 2 h 160"/>
              <a:gd name="T50" fmla="*/ 63 w 133"/>
              <a:gd name="T51" fmla="*/ 17 h 160"/>
              <a:gd name="T52" fmla="*/ 42 w 133"/>
              <a:gd name="T53" fmla="*/ 26 h 160"/>
              <a:gd name="T54" fmla="*/ 33 w 133"/>
              <a:gd name="T55" fmla="*/ 8 h 160"/>
              <a:gd name="T56" fmla="*/ 41 w 133"/>
              <a:gd name="T57" fmla="*/ 26 h 160"/>
              <a:gd name="T58" fmla="*/ 107 w 133"/>
              <a:gd name="T59" fmla="*/ 93 h 160"/>
              <a:gd name="T60" fmla="*/ 124 w 133"/>
              <a:gd name="T61" fmla="*/ 100 h 160"/>
              <a:gd name="T62" fmla="*/ 10 w 133"/>
              <a:gd name="T63" fmla="*/ 36 h 160"/>
              <a:gd name="T64" fmla="*/ 26 w 133"/>
              <a:gd name="T65" fmla="*/ 43 h 160"/>
              <a:gd name="T66" fmla="*/ 9 w 133"/>
              <a:gd name="T67" fmla="*/ 32 h 160"/>
              <a:gd name="T68" fmla="*/ 116 w 133"/>
              <a:gd name="T69" fmla="*/ 64 h 160"/>
              <a:gd name="T70" fmla="*/ 130 w 133"/>
              <a:gd name="T71" fmla="*/ 69 h 160"/>
              <a:gd name="T72" fmla="*/ 19 w 133"/>
              <a:gd name="T73" fmla="*/ 67 h 160"/>
              <a:gd name="T74" fmla="*/ 0 w 133"/>
              <a:gd name="T75" fmla="*/ 67 h 160"/>
              <a:gd name="T76" fmla="*/ 19 w 133"/>
              <a:gd name="T77" fmla="*/ 67 h 160"/>
              <a:gd name="T78" fmla="*/ 124 w 133"/>
              <a:gd name="T79" fmla="*/ 32 h 160"/>
              <a:gd name="T80" fmla="*/ 106 w 133"/>
              <a:gd name="T81" fmla="*/ 43 h 160"/>
              <a:gd name="T82" fmla="*/ 22 w 133"/>
              <a:gd name="T83" fmla="*/ 89 h 160"/>
              <a:gd name="T84" fmla="*/ 11 w 133"/>
              <a:gd name="T85" fmla="*/ 101 h 160"/>
              <a:gd name="T86" fmla="*/ 26 w 133"/>
              <a:gd name="T87" fmla="*/ 90 h 160"/>
              <a:gd name="T88" fmla="*/ 92 w 133"/>
              <a:gd name="T89" fmla="*/ 25 h 160"/>
              <a:gd name="T90" fmla="*/ 96 w 133"/>
              <a:gd name="T91" fmla="*/ 10 h 160"/>
              <a:gd name="T92" fmla="*/ 91 w 133"/>
              <a:gd name="T93" fmla="*/ 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33" h="160">
                <a:moveTo>
                  <a:pt x="94" y="36"/>
                </a:moveTo>
                <a:cubicBezTo>
                  <a:pt x="87" y="29"/>
                  <a:pt x="76" y="24"/>
                  <a:pt x="65" y="24"/>
                </a:cubicBezTo>
                <a:cubicBezTo>
                  <a:pt x="54" y="24"/>
                  <a:pt x="44" y="29"/>
                  <a:pt x="36" y="36"/>
                </a:cubicBezTo>
                <a:cubicBezTo>
                  <a:pt x="29" y="45"/>
                  <a:pt x="24" y="55"/>
                  <a:pt x="24" y="65"/>
                </a:cubicBezTo>
                <a:cubicBezTo>
                  <a:pt x="24" y="75"/>
                  <a:pt x="27" y="84"/>
                  <a:pt x="32" y="91"/>
                </a:cubicBezTo>
                <a:cubicBezTo>
                  <a:pt x="42" y="103"/>
                  <a:pt x="47" y="117"/>
                  <a:pt x="47" y="132"/>
                </a:cubicBezTo>
                <a:cubicBezTo>
                  <a:pt x="47" y="148"/>
                  <a:pt x="47" y="148"/>
                  <a:pt x="47" y="148"/>
                </a:cubicBezTo>
                <a:cubicBezTo>
                  <a:pt x="47" y="155"/>
                  <a:pt x="53" y="160"/>
                  <a:pt x="59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78" y="160"/>
                  <a:pt x="85" y="155"/>
                  <a:pt x="85" y="148"/>
                </a:cubicBezTo>
                <a:cubicBezTo>
                  <a:pt x="85" y="132"/>
                  <a:pt x="85" y="132"/>
                  <a:pt x="85" y="132"/>
                </a:cubicBezTo>
                <a:cubicBezTo>
                  <a:pt x="85" y="117"/>
                  <a:pt x="89" y="103"/>
                  <a:pt x="98" y="91"/>
                </a:cubicBezTo>
                <a:cubicBezTo>
                  <a:pt x="104" y="84"/>
                  <a:pt x="106" y="75"/>
                  <a:pt x="106" y="65"/>
                </a:cubicBezTo>
                <a:cubicBezTo>
                  <a:pt x="106" y="55"/>
                  <a:pt x="103" y="45"/>
                  <a:pt x="94" y="36"/>
                </a:cubicBezTo>
                <a:close/>
                <a:moveTo>
                  <a:pt x="71" y="155"/>
                </a:moveTo>
                <a:cubicBezTo>
                  <a:pt x="59" y="155"/>
                  <a:pt x="59" y="155"/>
                  <a:pt x="59" y="155"/>
                </a:cubicBezTo>
                <a:cubicBezTo>
                  <a:pt x="57" y="155"/>
                  <a:pt x="54" y="154"/>
                  <a:pt x="53" y="151"/>
                </a:cubicBezTo>
                <a:cubicBezTo>
                  <a:pt x="76" y="154"/>
                  <a:pt x="76" y="154"/>
                  <a:pt x="76" y="154"/>
                </a:cubicBezTo>
                <a:cubicBezTo>
                  <a:pt x="75" y="155"/>
                  <a:pt x="74" y="155"/>
                  <a:pt x="71" y="155"/>
                </a:cubicBezTo>
                <a:close/>
                <a:moveTo>
                  <a:pt x="80" y="148"/>
                </a:moveTo>
                <a:cubicBezTo>
                  <a:pt x="78" y="149"/>
                  <a:pt x="78" y="149"/>
                  <a:pt x="78" y="149"/>
                </a:cubicBezTo>
                <a:cubicBezTo>
                  <a:pt x="52" y="145"/>
                  <a:pt x="52" y="145"/>
                  <a:pt x="52" y="145"/>
                </a:cubicBezTo>
                <a:cubicBezTo>
                  <a:pt x="52" y="144"/>
                  <a:pt x="52" y="144"/>
                  <a:pt x="52" y="144"/>
                </a:cubicBezTo>
                <a:cubicBezTo>
                  <a:pt x="80" y="146"/>
                  <a:pt x="80" y="146"/>
                  <a:pt x="80" y="146"/>
                </a:cubicBezTo>
                <a:cubicBezTo>
                  <a:pt x="80" y="148"/>
                  <a:pt x="80" y="148"/>
                  <a:pt x="80" y="148"/>
                </a:cubicBezTo>
                <a:close/>
                <a:moveTo>
                  <a:pt x="80" y="142"/>
                </a:moveTo>
                <a:cubicBezTo>
                  <a:pt x="52" y="138"/>
                  <a:pt x="52" y="138"/>
                  <a:pt x="52" y="138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42"/>
                  <a:pt x="80" y="142"/>
                  <a:pt x="80" y="142"/>
                </a:cubicBezTo>
                <a:close/>
                <a:moveTo>
                  <a:pt x="94" y="87"/>
                </a:moveTo>
                <a:cubicBezTo>
                  <a:pt x="85" y="101"/>
                  <a:pt x="80" y="115"/>
                  <a:pt x="78" y="131"/>
                </a:cubicBezTo>
                <a:cubicBezTo>
                  <a:pt x="52" y="131"/>
                  <a:pt x="52" y="131"/>
                  <a:pt x="52" y="131"/>
                </a:cubicBezTo>
                <a:cubicBezTo>
                  <a:pt x="52" y="115"/>
                  <a:pt x="47" y="101"/>
                  <a:pt x="37" y="87"/>
                </a:cubicBezTo>
                <a:cubicBezTo>
                  <a:pt x="32" y="81"/>
                  <a:pt x="30" y="74"/>
                  <a:pt x="30" y="65"/>
                </a:cubicBezTo>
                <a:cubicBezTo>
                  <a:pt x="30" y="46"/>
                  <a:pt x="46" y="30"/>
                  <a:pt x="65" y="30"/>
                </a:cubicBezTo>
                <a:cubicBezTo>
                  <a:pt x="75" y="30"/>
                  <a:pt x="83" y="34"/>
                  <a:pt x="91" y="40"/>
                </a:cubicBezTo>
                <a:cubicBezTo>
                  <a:pt x="98" y="47"/>
                  <a:pt x="102" y="56"/>
                  <a:pt x="102" y="65"/>
                </a:cubicBezTo>
                <a:cubicBezTo>
                  <a:pt x="102" y="74"/>
                  <a:pt x="99" y="81"/>
                  <a:pt x="94" y="87"/>
                </a:cubicBezTo>
                <a:close/>
                <a:moveTo>
                  <a:pt x="40" y="70"/>
                </a:moveTo>
                <a:cubicBezTo>
                  <a:pt x="40" y="65"/>
                  <a:pt x="40" y="65"/>
                  <a:pt x="40" y="65"/>
                </a:cubicBezTo>
                <a:cubicBezTo>
                  <a:pt x="40" y="64"/>
                  <a:pt x="38" y="63"/>
                  <a:pt x="36" y="63"/>
                </a:cubicBezTo>
                <a:cubicBezTo>
                  <a:pt x="35" y="63"/>
                  <a:pt x="33" y="64"/>
                  <a:pt x="33" y="65"/>
                </a:cubicBezTo>
                <a:cubicBezTo>
                  <a:pt x="33" y="70"/>
                  <a:pt x="33" y="70"/>
                  <a:pt x="33" y="70"/>
                </a:cubicBezTo>
                <a:cubicBezTo>
                  <a:pt x="35" y="72"/>
                  <a:pt x="36" y="73"/>
                  <a:pt x="37" y="73"/>
                </a:cubicBezTo>
                <a:cubicBezTo>
                  <a:pt x="38" y="73"/>
                  <a:pt x="40" y="72"/>
                  <a:pt x="40" y="70"/>
                </a:cubicBezTo>
                <a:close/>
                <a:moveTo>
                  <a:pt x="42" y="77"/>
                </a:moveTo>
                <a:cubicBezTo>
                  <a:pt x="41" y="76"/>
                  <a:pt x="40" y="76"/>
                  <a:pt x="38" y="76"/>
                </a:cubicBezTo>
                <a:cubicBezTo>
                  <a:pt x="37" y="77"/>
                  <a:pt x="37" y="79"/>
                  <a:pt x="37" y="80"/>
                </a:cubicBezTo>
                <a:cubicBezTo>
                  <a:pt x="38" y="82"/>
                  <a:pt x="40" y="83"/>
                  <a:pt x="41" y="85"/>
                </a:cubicBezTo>
                <a:cubicBezTo>
                  <a:pt x="46" y="92"/>
                  <a:pt x="49" y="99"/>
                  <a:pt x="53" y="108"/>
                </a:cubicBezTo>
                <a:cubicBezTo>
                  <a:pt x="53" y="109"/>
                  <a:pt x="54" y="110"/>
                  <a:pt x="55" y="110"/>
                </a:cubicBezTo>
                <a:cubicBezTo>
                  <a:pt x="57" y="109"/>
                  <a:pt x="58" y="108"/>
                  <a:pt x="58" y="107"/>
                </a:cubicBezTo>
                <a:cubicBezTo>
                  <a:pt x="54" y="97"/>
                  <a:pt x="51" y="90"/>
                  <a:pt x="45" y="81"/>
                </a:cubicBezTo>
                <a:cubicBezTo>
                  <a:pt x="43" y="80"/>
                  <a:pt x="43" y="79"/>
                  <a:pt x="42" y="77"/>
                </a:cubicBezTo>
                <a:close/>
                <a:moveTo>
                  <a:pt x="94" y="75"/>
                </a:moveTo>
                <a:cubicBezTo>
                  <a:pt x="92" y="74"/>
                  <a:pt x="91" y="75"/>
                  <a:pt x="90" y="76"/>
                </a:cubicBezTo>
                <a:cubicBezTo>
                  <a:pt x="90" y="79"/>
                  <a:pt x="88" y="80"/>
                  <a:pt x="87" y="81"/>
                </a:cubicBezTo>
                <a:cubicBezTo>
                  <a:pt x="86" y="83"/>
                  <a:pt x="86" y="85"/>
                  <a:pt x="87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90" y="86"/>
                  <a:pt x="91" y="86"/>
                  <a:pt x="91" y="85"/>
                </a:cubicBezTo>
                <a:cubicBezTo>
                  <a:pt x="94" y="83"/>
                  <a:pt x="95" y="81"/>
                  <a:pt x="95" y="79"/>
                </a:cubicBezTo>
                <a:cubicBezTo>
                  <a:pt x="96" y="78"/>
                  <a:pt x="95" y="75"/>
                  <a:pt x="94" y="75"/>
                </a:cubicBezTo>
                <a:close/>
                <a:moveTo>
                  <a:pt x="65" y="34"/>
                </a:moveTo>
                <a:cubicBezTo>
                  <a:pt x="64" y="34"/>
                  <a:pt x="63" y="35"/>
                  <a:pt x="63" y="36"/>
                </a:cubicBezTo>
                <a:cubicBezTo>
                  <a:pt x="63" y="39"/>
                  <a:pt x="64" y="40"/>
                  <a:pt x="65" y="40"/>
                </a:cubicBezTo>
                <a:cubicBezTo>
                  <a:pt x="80" y="40"/>
                  <a:pt x="92" y="51"/>
                  <a:pt x="92" y="65"/>
                </a:cubicBezTo>
                <a:cubicBezTo>
                  <a:pt x="92" y="67"/>
                  <a:pt x="92" y="68"/>
                  <a:pt x="92" y="68"/>
                </a:cubicBezTo>
                <a:cubicBezTo>
                  <a:pt x="92" y="70"/>
                  <a:pt x="94" y="71"/>
                  <a:pt x="95" y="71"/>
                </a:cubicBezTo>
                <a:cubicBezTo>
                  <a:pt x="96" y="71"/>
                  <a:pt x="97" y="70"/>
                  <a:pt x="97" y="69"/>
                </a:cubicBezTo>
                <a:cubicBezTo>
                  <a:pt x="97" y="68"/>
                  <a:pt x="99" y="67"/>
                  <a:pt x="99" y="65"/>
                </a:cubicBezTo>
                <a:cubicBezTo>
                  <a:pt x="99" y="48"/>
                  <a:pt x="84" y="34"/>
                  <a:pt x="65" y="34"/>
                </a:cubicBezTo>
                <a:close/>
                <a:moveTo>
                  <a:pt x="65" y="20"/>
                </a:moveTo>
                <a:cubicBezTo>
                  <a:pt x="67" y="20"/>
                  <a:pt x="68" y="19"/>
                  <a:pt x="68" y="17"/>
                </a:cubicBezTo>
                <a:cubicBezTo>
                  <a:pt x="68" y="2"/>
                  <a:pt x="68" y="2"/>
                  <a:pt x="68" y="2"/>
                </a:cubicBezTo>
                <a:cubicBezTo>
                  <a:pt x="68" y="1"/>
                  <a:pt x="67" y="0"/>
                  <a:pt x="65" y="0"/>
                </a:cubicBezTo>
                <a:cubicBezTo>
                  <a:pt x="64" y="0"/>
                  <a:pt x="63" y="1"/>
                  <a:pt x="63" y="2"/>
                </a:cubicBezTo>
                <a:cubicBezTo>
                  <a:pt x="63" y="17"/>
                  <a:pt x="63" y="17"/>
                  <a:pt x="63" y="17"/>
                </a:cubicBezTo>
                <a:cubicBezTo>
                  <a:pt x="63" y="19"/>
                  <a:pt x="64" y="20"/>
                  <a:pt x="65" y="20"/>
                </a:cubicBezTo>
                <a:close/>
                <a:moveTo>
                  <a:pt x="41" y="26"/>
                </a:moveTo>
                <a:cubicBezTo>
                  <a:pt x="42" y="26"/>
                  <a:pt x="42" y="26"/>
                  <a:pt x="42" y="26"/>
                </a:cubicBezTo>
                <a:cubicBezTo>
                  <a:pt x="43" y="25"/>
                  <a:pt x="44" y="24"/>
                  <a:pt x="43" y="22"/>
                </a:cubicBezTo>
                <a:cubicBezTo>
                  <a:pt x="36" y="10"/>
                  <a:pt x="36" y="10"/>
                  <a:pt x="36" y="10"/>
                </a:cubicBezTo>
                <a:cubicBezTo>
                  <a:pt x="35" y="8"/>
                  <a:pt x="34" y="8"/>
                  <a:pt x="33" y="8"/>
                </a:cubicBezTo>
                <a:cubicBezTo>
                  <a:pt x="32" y="10"/>
                  <a:pt x="32" y="11"/>
                  <a:pt x="32" y="12"/>
                </a:cubicBezTo>
                <a:cubicBezTo>
                  <a:pt x="39" y="25"/>
                  <a:pt x="39" y="25"/>
                  <a:pt x="39" y="25"/>
                </a:cubicBezTo>
                <a:cubicBezTo>
                  <a:pt x="40" y="26"/>
                  <a:pt x="40" y="26"/>
                  <a:pt x="41" y="26"/>
                </a:cubicBezTo>
                <a:close/>
                <a:moveTo>
                  <a:pt x="109" y="89"/>
                </a:moveTo>
                <a:cubicBezTo>
                  <a:pt x="108" y="87"/>
                  <a:pt x="107" y="89"/>
                  <a:pt x="106" y="90"/>
                </a:cubicBezTo>
                <a:cubicBezTo>
                  <a:pt x="106" y="91"/>
                  <a:pt x="106" y="92"/>
                  <a:pt x="107" y="93"/>
                </a:cubicBezTo>
                <a:cubicBezTo>
                  <a:pt x="120" y="101"/>
                  <a:pt x="120" y="101"/>
                  <a:pt x="120" y="101"/>
                </a:cubicBezTo>
                <a:cubicBezTo>
                  <a:pt x="122" y="101"/>
                  <a:pt x="122" y="101"/>
                  <a:pt x="122" y="101"/>
                </a:cubicBezTo>
                <a:cubicBezTo>
                  <a:pt x="123" y="101"/>
                  <a:pt x="123" y="101"/>
                  <a:pt x="124" y="100"/>
                </a:cubicBezTo>
                <a:cubicBezTo>
                  <a:pt x="124" y="98"/>
                  <a:pt x="124" y="97"/>
                  <a:pt x="123" y="96"/>
                </a:cubicBezTo>
                <a:cubicBezTo>
                  <a:pt x="109" y="89"/>
                  <a:pt x="109" y="89"/>
                  <a:pt x="109" y="89"/>
                </a:cubicBezTo>
                <a:close/>
                <a:moveTo>
                  <a:pt x="10" y="36"/>
                </a:moveTo>
                <a:cubicBezTo>
                  <a:pt x="22" y="43"/>
                  <a:pt x="22" y="43"/>
                  <a:pt x="22" y="43"/>
                </a:cubicBezTo>
                <a:cubicBezTo>
                  <a:pt x="23" y="44"/>
                  <a:pt x="23" y="44"/>
                  <a:pt x="23" y="44"/>
                </a:cubicBezTo>
                <a:cubicBezTo>
                  <a:pt x="24" y="44"/>
                  <a:pt x="26" y="43"/>
                  <a:pt x="26" y="43"/>
                </a:cubicBezTo>
                <a:cubicBezTo>
                  <a:pt x="27" y="42"/>
                  <a:pt x="27" y="39"/>
                  <a:pt x="26" y="39"/>
                </a:cubicBezTo>
                <a:cubicBezTo>
                  <a:pt x="13" y="32"/>
                  <a:pt x="13" y="32"/>
                  <a:pt x="13" y="32"/>
                </a:cubicBezTo>
                <a:cubicBezTo>
                  <a:pt x="11" y="31"/>
                  <a:pt x="10" y="31"/>
                  <a:pt x="9" y="32"/>
                </a:cubicBezTo>
                <a:cubicBezTo>
                  <a:pt x="8" y="33"/>
                  <a:pt x="9" y="36"/>
                  <a:pt x="10" y="36"/>
                </a:cubicBezTo>
                <a:close/>
                <a:moveTo>
                  <a:pt x="130" y="64"/>
                </a:moveTo>
                <a:cubicBezTo>
                  <a:pt x="116" y="64"/>
                  <a:pt x="116" y="64"/>
                  <a:pt x="116" y="64"/>
                </a:cubicBezTo>
                <a:cubicBezTo>
                  <a:pt x="114" y="64"/>
                  <a:pt x="114" y="64"/>
                  <a:pt x="114" y="67"/>
                </a:cubicBezTo>
                <a:cubicBezTo>
                  <a:pt x="114" y="68"/>
                  <a:pt x="114" y="69"/>
                  <a:pt x="116" y="69"/>
                </a:cubicBezTo>
                <a:cubicBezTo>
                  <a:pt x="130" y="69"/>
                  <a:pt x="130" y="69"/>
                  <a:pt x="130" y="69"/>
                </a:cubicBezTo>
                <a:cubicBezTo>
                  <a:pt x="132" y="69"/>
                  <a:pt x="133" y="68"/>
                  <a:pt x="133" y="67"/>
                </a:cubicBezTo>
                <a:cubicBezTo>
                  <a:pt x="133" y="64"/>
                  <a:pt x="132" y="64"/>
                  <a:pt x="130" y="64"/>
                </a:cubicBezTo>
                <a:close/>
                <a:moveTo>
                  <a:pt x="19" y="67"/>
                </a:moveTo>
                <a:cubicBezTo>
                  <a:pt x="19" y="64"/>
                  <a:pt x="18" y="64"/>
                  <a:pt x="17" y="64"/>
                </a:cubicBezTo>
                <a:cubicBezTo>
                  <a:pt x="2" y="64"/>
                  <a:pt x="2" y="64"/>
                  <a:pt x="2" y="64"/>
                </a:cubicBezTo>
                <a:cubicBezTo>
                  <a:pt x="1" y="64"/>
                  <a:pt x="0" y="64"/>
                  <a:pt x="0" y="67"/>
                </a:cubicBezTo>
                <a:cubicBezTo>
                  <a:pt x="0" y="68"/>
                  <a:pt x="1" y="69"/>
                  <a:pt x="2" y="69"/>
                </a:cubicBezTo>
                <a:cubicBezTo>
                  <a:pt x="17" y="69"/>
                  <a:pt x="17" y="69"/>
                  <a:pt x="17" y="69"/>
                </a:cubicBezTo>
                <a:cubicBezTo>
                  <a:pt x="18" y="69"/>
                  <a:pt x="19" y="68"/>
                  <a:pt x="19" y="67"/>
                </a:cubicBezTo>
                <a:close/>
                <a:moveTo>
                  <a:pt x="109" y="43"/>
                </a:moveTo>
                <a:cubicBezTo>
                  <a:pt x="123" y="36"/>
                  <a:pt x="123" y="36"/>
                  <a:pt x="123" y="36"/>
                </a:cubicBezTo>
                <a:cubicBezTo>
                  <a:pt x="124" y="36"/>
                  <a:pt x="124" y="33"/>
                  <a:pt x="124" y="32"/>
                </a:cubicBezTo>
                <a:cubicBezTo>
                  <a:pt x="123" y="31"/>
                  <a:pt x="122" y="31"/>
                  <a:pt x="120" y="32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106" y="39"/>
                  <a:pt x="106" y="42"/>
                  <a:pt x="106" y="43"/>
                </a:cubicBezTo>
                <a:cubicBezTo>
                  <a:pt x="107" y="43"/>
                  <a:pt x="108" y="44"/>
                  <a:pt x="108" y="44"/>
                </a:cubicBezTo>
                <a:cubicBezTo>
                  <a:pt x="109" y="44"/>
                  <a:pt x="109" y="44"/>
                  <a:pt x="109" y="43"/>
                </a:cubicBezTo>
                <a:close/>
                <a:moveTo>
                  <a:pt x="22" y="89"/>
                </a:moveTo>
                <a:cubicBezTo>
                  <a:pt x="10" y="96"/>
                  <a:pt x="10" y="96"/>
                  <a:pt x="10" y="96"/>
                </a:cubicBezTo>
                <a:cubicBezTo>
                  <a:pt x="9" y="97"/>
                  <a:pt x="8" y="98"/>
                  <a:pt x="9" y="100"/>
                </a:cubicBezTo>
                <a:cubicBezTo>
                  <a:pt x="9" y="101"/>
                  <a:pt x="10" y="101"/>
                  <a:pt x="11" y="101"/>
                </a:cubicBezTo>
                <a:cubicBezTo>
                  <a:pt x="13" y="101"/>
                  <a:pt x="13" y="101"/>
                  <a:pt x="13" y="101"/>
                </a:cubicBezTo>
                <a:cubicBezTo>
                  <a:pt x="26" y="93"/>
                  <a:pt x="26" y="93"/>
                  <a:pt x="26" y="93"/>
                </a:cubicBezTo>
                <a:cubicBezTo>
                  <a:pt x="27" y="92"/>
                  <a:pt x="27" y="91"/>
                  <a:pt x="26" y="90"/>
                </a:cubicBezTo>
                <a:cubicBezTo>
                  <a:pt x="26" y="89"/>
                  <a:pt x="23" y="87"/>
                  <a:pt x="22" y="89"/>
                </a:cubicBezTo>
                <a:close/>
                <a:moveTo>
                  <a:pt x="91" y="26"/>
                </a:moveTo>
                <a:cubicBezTo>
                  <a:pt x="91" y="26"/>
                  <a:pt x="92" y="26"/>
                  <a:pt x="92" y="25"/>
                </a:cubicBezTo>
                <a:cubicBezTo>
                  <a:pt x="101" y="12"/>
                  <a:pt x="101" y="12"/>
                  <a:pt x="101" y="12"/>
                </a:cubicBezTo>
                <a:cubicBezTo>
                  <a:pt x="101" y="11"/>
                  <a:pt x="101" y="10"/>
                  <a:pt x="100" y="8"/>
                </a:cubicBezTo>
                <a:cubicBezTo>
                  <a:pt x="98" y="8"/>
                  <a:pt x="96" y="8"/>
                  <a:pt x="96" y="10"/>
                </a:cubicBezTo>
                <a:cubicBezTo>
                  <a:pt x="89" y="22"/>
                  <a:pt x="89" y="22"/>
                  <a:pt x="89" y="22"/>
                </a:cubicBezTo>
                <a:cubicBezTo>
                  <a:pt x="87" y="24"/>
                  <a:pt x="87" y="25"/>
                  <a:pt x="89" y="26"/>
                </a:cubicBezTo>
                <a:cubicBezTo>
                  <a:pt x="90" y="26"/>
                  <a:pt x="90" y="26"/>
                  <a:pt x="91" y="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8EB79BFF-5BF5-6F79-3F22-69A39FAEC3E8}"/>
              </a:ext>
            </a:extLst>
          </p:cNvPr>
          <p:cNvSpPr>
            <a:spLocks noEditPoints="1"/>
          </p:cNvSpPr>
          <p:nvPr/>
        </p:nvSpPr>
        <p:spPr bwMode="auto">
          <a:xfrm>
            <a:off x="6796089" y="1374776"/>
            <a:ext cx="254000" cy="254000"/>
          </a:xfrm>
          <a:custGeom>
            <a:avLst/>
            <a:gdLst>
              <a:gd name="T0" fmla="*/ 134 w 160"/>
              <a:gd name="T1" fmla="*/ 58 h 160"/>
              <a:gd name="T2" fmla="*/ 134 w 160"/>
              <a:gd name="T3" fmla="*/ 64 h 160"/>
              <a:gd name="T4" fmla="*/ 127 w 160"/>
              <a:gd name="T5" fmla="*/ 71 h 160"/>
              <a:gd name="T6" fmla="*/ 96 w 160"/>
              <a:gd name="T7" fmla="*/ 22 h 160"/>
              <a:gd name="T8" fmla="*/ 49 w 160"/>
              <a:gd name="T9" fmla="*/ 17 h 160"/>
              <a:gd name="T10" fmla="*/ 113 w 160"/>
              <a:gd name="T11" fmla="*/ 31 h 160"/>
              <a:gd name="T12" fmla="*/ 49 w 160"/>
              <a:gd name="T13" fmla="*/ 36 h 160"/>
              <a:gd name="T14" fmla="*/ 113 w 160"/>
              <a:gd name="T15" fmla="*/ 31 h 160"/>
              <a:gd name="T16" fmla="*/ 116 w 160"/>
              <a:gd name="T17" fmla="*/ 117 h 160"/>
              <a:gd name="T18" fmla="*/ 45 w 160"/>
              <a:gd name="T19" fmla="*/ 117 h 160"/>
              <a:gd name="T20" fmla="*/ 113 w 160"/>
              <a:gd name="T21" fmla="*/ 133 h 160"/>
              <a:gd name="T22" fmla="*/ 49 w 160"/>
              <a:gd name="T23" fmla="*/ 128 h 160"/>
              <a:gd name="T24" fmla="*/ 136 w 160"/>
              <a:gd name="T25" fmla="*/ 45 h 160"/>
              <a:gd name="T26" fmla="*/ 25 w 160"/>
              <a:gd name="T27" fmla="*/ 45 h 160"/>
              <a:gd name="T28" fmla="*/ 16 w 160"/>
              <a:gd name="T29" fmla="*/ 135 h 160"/>
              <a:gd name="T30" fmla="*/ 25 w 160"/>
              <a:gd name="T31" fmla="*/ 160 h 160"/>
              <a:gd name="T32" fmla="*/ 145 w 160"/>
              <a:gd name="T33" fmla="*/ 144 h 160"/>
              <a:gd name="T34" fmla="*/ 160 w 160"/>
              <a:gd name="T35" fmla="*/ 45 h 160"/>
              <a:gd name="T36" fmla="*/ 131 w 160"/>
              <a:gd name="T37" fmla="*/ 5 h 160"/>
              <a:gd name="T38" fmla="*/ 29 w 160"/>
              <a:gd name="T39" fmla="*/ 5 h 160"/>
              <a:gd name="T40" fmla="*/ 21 w 160"/>
              <a:gd name="T41" fmla="*/ 120 h 160"/>
              <a:gd name="T42" fmla="*/ 16 w 160"/>
              <a:gd name="T43" fmla="*/ 131 h 160"/>
              <a:gd name="T44" fmla="*/ 25 w 160"/>
              <a:gd name="T45" fmla="*/ 98 h 160"/>
              <a:gd name="T46" fmla="*/ 29 w 160"/>
              <a:gd name="T47" fmla="*/ 155 h 160"/>
              <a:gd name="T48" fmla="*/ 131 w 160"/>
              <a:gd name="T49" fmla="*/ 155 h 160"/>
              <a:gd name="T50" fmla="*/ 145 w 160"/>
              <a:gd name="T51" fmla="*/ 120 h 160"/>
              <a:gd name="T52" fmla="*/ 140 w 160"/>
              <a:gd name="T53" fmla="*/ 138 h 160"/>
              <a:gd name="T54" fmla="*/ 155 w 160"/>
              <a:gd name="T55" fmla="*/ 98 h 160"/>
              <a:gd name="T56" fmla="*/ 5 w 160"/>
              <a:gd name="T57" fmla="*/ 93 h 160"/>
              <a:gd name="T58" fmla="*/ 155 w 160"/>
              <a:gd name="T59" fmla="*/ 49 h 160"/>
              <a:gd name="T60" fmla="*/ 16 w 160"/>
              <a:gd name="T61" fmla="*/ 63 h 160"/>
              <a:gd name="T62" fmla="*/ 25 w 160"/>
              <a:gd name="T63" fmla="*/ 58 h 160"/>
              <a:gd name="T64" fmla="*/ 25 w 160"/>
              <a:gd name="T65" fmla="*/ 68 h 160"/>
              <a:gd name="T66" fmla="*/ 16 w 160"/>
              <a:gd name="T67" fmla="*/ 74 h 160"/>
              <a:gd name="T68" fmla="*/ 25 w 160"/>
              <a:gd name="T69" fmla="*/ 68 h 160"/>
              <a:gd name="T70" fmla="*/ 14 w 160"/>
              <a:gd name="T71" fmla="*/ 82 h 160"/>
              <a:gd name="T72" fmla="*/ 27 w 160"/>
              <a:gd name="T73" fmla="*/ 82 h 160"/>
              <a:gd name="T74" fmla="*/ 43 w 160"/>
              <a:gd name="T75" fmla="*/ 63 h 160"/>
              <a:gd name="T76" fmla="*/ 34 w 160"/>
              <a:gd name="T77" fmla="*/ 58 h 160"/>
              <a:gd name="T78" fmla="*/ 34 w 160"/>
              <a:gd name="T79" fmla="*/ 74 h 160"/>
              <a:gd name="T80" fmla="*/ 43 w 160"/>
              <a:gd name="T81" fmla="*/ 68 h 160"/>
              <a:gd name="T82" fmla="*/ 34 w 160"/>
              <a:gd name="T83" fmla="*/ 74 h 160"/>
              <a:gd name="T84" fmla="*/ 45 w 160"/>
              <a:gd name="T85" fmla="*/ 82 h 160"/>
              <a:gd name="T86" fmla="*/ 32 w 160"/>
              <a:gd name="T87" fmla="*/ 82 h 160"/>
              <a:gd name="T88" fmla="*/ 62 w 160"/>
              <a:gd name="T89" fmla="*/ 63 h 160"/>
              <a:gd name="T90" fmla="*/ 54 w 160"/>
              <a:gd name="T91" fmla="*/ 58 h 160"/>
              <a:gd name="T92" fmla="*/ 54 w 160"/>
              <a:gd name="T93" fmla="*/ 74 h 160"/>
              <a:gd name="T94" fmla="*/ 62 w 160"/>
              <a:gd name="T95" fmla="*/ 68 h 160"/>
              <a:gd name="T96" fmla="*/ 54 w 160"/>
              <a:gd name="T97" fmla="*/ 74 h 160"/>
              <a:gd name="T98" fmla="*/ 64 w 160"/>
              <a:gd name="T99" fmla="*/ 82 h 160"/>
              <a:gd name="T100" fmla="*/ 52 w 160"/>
              <a:gd name="T101" fmla="*/ 8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134" y="84"/>
                </a:moveTo>
                <a:cubicBezTo>
                  <a:pt x="141" y="84"/>
                  <a:pt x="148" y="78"/>
                  <a:pt x="148" y="71"/>
                </a:cubicBezTo>
                <a:cubicBezTo>
                  <a:pt x="148" y="64"/>
                  <a:pt x="141" y="58"/>
                  <a:pt x="134" y="58"/>
                </a:cubicBezTo>
                <a:cubicBezTo>
                  <a:pt x="127" y="58"/>
                  <a:pt x="121" y="64"/>
                  <a:pt x="121" y="71"/>
                </a:cubicBezTo>
                <a:cubicBezTo>
                  <a:pt x="121" y="78"/>
                  <a:pt x="127" y="84"/>
                  <a:pt x="134" y="84"/>
                </a:cubicBezTo>
                <a:close/>
                <a:moveTo>
                  <a:pt x="134" y="64"/>
                </a:moveTo>
                <a:cubicBezTo>
                  <a:pt x="139" y="64"/>
                  <a:pt x="143" y="67"/>
                  <a:pt x="143" y="71"/>
                </a:cubicBezTo>
                <a:cubicBezTo>
                  <a:pt x="143" y="76"/>
                  <a:pt x="139" y="79"/>
                  <a:pt x="134" y="79"/>
                </a:cubicBezTo>
                <a:cubicBezTo>
                  <a:pt x="130" y="79"/>
                  <a:pt x="127" y="76"/>
                  <a:pt x="127" y="71"/>
                </a:cubicBezTo>
                <a:cubicBezTo>
                  <a:pt x="127" y="67"/>
                  <a:pt x="130" y="64"/>
                  <a:pt x="134" y="64"/>
                </a:cubicBezTo>
                <a:close/>
                <a:moveTo>
                  <a:pt x="49" y="22"/>
                </a:moveTo>
                <a:cubicBezTo>
                  <a:pt x="96" y="22"/>
                  <a:pt x="96" y="22"/>
                  <a:pt x="96" y="22"/>
                </a:cubicBezTo>
                <a:cubicBezTo>
                  <a:pt x="97" y="22"/>
                  <a:pt x="98" y="21"/>
                  <a:pt x="98" y="20"/>
                </a:cubicBezTo>
                <a:cubicBezTo>
                  <a:pt x="98" y="18"/>
                  <a:pt x="97" y="17"/>
                  <a:pt x="96" y="17"/>
                </a:cubicBezTo>
                <a:cubicBezTo>
                  <a:pt x="49" y="17"/>
                  <a:pt x="49" y="17"/>
                  <a:pt x="49" y="17"/>
                </a:cubicBezTo>
                <a:cubicBezTo>
                  <a:pt x="46" y="17"/>
                  <a:pt x="45" y="18"/>
                  <a:pt x="45" y="20"/>
                </a:cubicBezTo>
                <a:cubicBezTo>
                  <a:pt x="45" y="21"/>
                  <a:pt x="46" y="22"/>
                  <a:pt x="49" y="22"/>
                </a:cubicBezTo>
                <a:close/>
                <a:moveTo>
                  <a:pt x="113" y="31"/>
                </a:moveTo>
                <a:cubicBezTo>
                  <a:pt x="49" y="31"/>
                  <a:pt x="49" y="31"/>
                  <a:pt x="49" y="31"/>
                </a:cubicBezTo>
                <a:cubicBezTo>
                  <a:pt x="46" y="31"/>
                  <a:pt x="45" y="32"/>
                  <a:pt x="45" y="33"/>
                </a:cubicBezTo>
                <a:cubicBezTo>
                  <a:pt x="45" y="34"/>
                  <a:pt x="46" y="36"/>
                  <a:pt x="49" y="36"/>
                </a:cubicBezTo>
                <a:cubicBezTo>
                  <a:pt x="113" y="36"/>
                  <a:pt x="113" y="36"/>
                  <a:pt x="113" y="36"/>
                </a:cubicBezTo>
                <a:cubicBezTo>
                  <a:pt x="115" y="36"/>
                  <a:pt x="116" y="34"/>
                  <a:pt x="116" y="33"/>
                </a:cubicBezTo>
                <a:cubicBezTo>
                  <a:pt x="116" y="32"/>
                  <a:pt x="115" y="31"/>
                  <a:pt x="113" y="31"/>
                </a:cubicBezTo>
                <a:close/>
                <a:moveTo>
                  <a:pt x="49" y="119"/>
                </a:moveTo>
                <a:cubicBezTo>
                  <a:pt x="113" y="119"/>
                  <a:pt x="113" y="119"/>
                  <a:pt x="113" y="119"/>
                </a:cubicBezTo>
                <a:cubicBezTo>
                  <a:pt x="115" y="119"/>
                  <a:pt x="116" y="118"/>
                  <a:pt x="116" y="117"/>
                </a:cubicBezTo>
                <a:cubicBezTo>
                  <a:pt x="116" y="114"/>
                  <a:pt x="115" y="114"/>
                  <a:pt x="113" y="114"/>
                </a:cubicBezTo>
                <a:cubicBezTo>
                  <a:pt x="49" y="114"/>
                  <a:pt x="49" y="114"/>
                  <a:pt x="49" y="114"/>
                </a:cubicBezTo>
                <a:cubicBezTo>
                  <a:pt x="46" y="114"/>
                  <a:pt x="45" y="114"/>
                  <a:pt x="45" y="117"/>
                </a:cubicBezTo>
                <a:cubicBezTo>
                  <a:pt x="45" y="118"/>
                  <a:pt x="46" y="119"/>
                  <a:pt x="49" y="119"/>
                </a:cubicBezTo>
                <a:close/>
                <a:moveTo>
                  <a:pt x="49" y="133"/>
                </a:moveTo>
                <a:cubicBezTo>
                  <a:pt x="113" y="133"/>
                  <a:pt x="113" y="133"/>
                  <a:pt x="113" y="133"/>
                </a:cubicBezTo>
                <a:cubicBezTo>
                  <a:pt x="115" y="133"/>
                  <a:pt x="116" y="131"/>
                  <a:pt x="116" y="130"/>
                </a:cubicBezTo>
                <a:cubicBezTo>
                  <a:pt x="116" y="129"/>
                  <a:pt x="115" y="128"/>
                  <a:pt x="113" y="128"/>
                </a:cubicBezTo>
                <a:cubicBezTo>
                  <a:pt x="49" y="128"/>
                  <a:pt x="49" y="128"/>
                  <a:pt x="49" y="128"/>
                </a:cubicBezTo>
                <a:cubicBezTo>
                  <a:pt x="46" y="128"/>
                  <a:pt x="45" y="129"/>
                  <a:pt x="45" y="130"/>
                </a:cubicBezTo>
                <a:cubicBezTo>
                  <a:pt x="45" y="131"/>
                  <a:pt x="46" y="133"/>
                  <a:pt x="49" y="133"/>
                </a:cubicBezTo>
                <a:close/>
                <a:moveTo>
                  <a:pt x="136" y="45"/>
                </a:moveTo>
                <a:cubicBezTo>
                  <a:pt x="136" y="0"/>
                  <a:pt x="136" y="0"/>
                  <a:pt x="136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25" y="45"/>
                  <a:pt x="25" y="45"/>
                  <a:pt x="25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6" y="135"/>
                  <a:pt x="16" y="135"/>
                  <a:pt x="16" y="135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25" y="144"/>
                  <a:pt x="25" y="144"/>
                  <a:pt x="25" y="144"/>
                </a:cubicBezTo>
                <a:cubicBezTo>
                  <a:pt x="25" y="160"/>
                  <a:pt x="25" y="160"/>
                  <a:pt x="25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6" y="144"/>
                  <a:pt x="136" y="144"/>
                  <a:pt x="136" y="144"/>
                </a:cubicBezTo>
                <a:cubicBezTo>
                  <a:pt x="145" y="144"/>
                  <a:pt x="145" y="144"/>
                  <a:pt x="145" y="144"/>
                </a:cubicBezTo>
                <a:cubicBezTo>
                  <a:pt x="145" y="135"/>
                  <a:pt x="145" y="135"/>
                  <a:pt x="145" y="135"/>
                </a:cubicBezTo>
                <a:cubicBezTo>
                  <a:pt x="160" y="135"/>
                  <a:pt x="160" y="135"/>
                  <a:pt x="160" y="135"/>
                </a:cubicBezTo>
                <a:cubicBezTo>
                  <a:pt x="160" y="45"/>
                  <a:pt x="160" y="45"/>
                  <a:pt x="160" y="45"/>
                </a:cubicBezTo>
                <a:lnTo>
                  <a:pt x="136" y="45"/>
                </a:lnTo>
                <a:close/>
                <a:moveTo>
                  <a:pt x="29" y="5"/>
                </a:moveTo>
                <a:cubicBezTo>
                  <a:pt x="131" y="5"/>
                  <a:pt x="131" y="5"/>
                  <a:pt x="131" y="5"/>
                </a:cubicBezTo>
                <a:cubicBezTo>
                  <a:pt x="131" y="45"/>
                  <a:pt x="131" y="45"/>
                  <a:pt x="131" y="45"/>
                </a:cubicBezTo>
                <a:cubicBezTo>
                  <a:pt x="29" y="45"/>
                  <a:pt x="29" y="45"/>
                  <a:pt x="29" y="45"/>
                </a:cubicBezTo>
                <a:lnTo>
                  <a:pt x="29" y="5"/>
                </a:lnTo>
                <a:close/>
                <a:moveTo>
                  <a:pt x="25" y="138"/>
                </a:moveTo>
                <a:cubicBezTo>
                  <a:pt x="21" y="138"/>
                  <a:pt x="21" y="138"/>
                  <a:pt x="21" y="138"/>
                </a:cubicBezTo>
                <a:cubicBezTo>
                  <a:pt x="21" y="120"/>
                  <a:pt x="21" y="120"/>
                  <a:pt x="21" y="120"/>
                </a:cubicBezTo>
                <a:cubicBezTo>
                  <a:pt x="21" y="118"/>
                  <a:pt x="20" y="117"/>
                  <a:pt x="18" y="117"/>
                </a:cubicBezTo>
                <a:cubicBezTo>
                  <a:pt x="17" y="117"/>
                  <a:pt x="16" y="118"/>
                  <a:pt x="16" y="120"/>
                </a:cubicBezTo>
                <a:cubicBezTo>
                  <a:pt x="16" y="131"/>
                  <a:pt x="16" y="131"/>
                  <a:pt x="16" y="131"/>
                </a:cubicBezTo>
                <a:cubicBezTo>
                  <a:pt x="5" y="131"/>
                  <a:pt x="5" y="131"/>
                  <a:pt x="5" y="131"/>
                </a:cubicBezTo>
                <a:cubicBezTo>
                  <a:pt x="5" y="98"/>
                  <a:pt x="5" y="98"/>
                  <a:pt x="5" y="98"/>
                </a:cubicBezTo>
                <a:cubicBezTo>
                  <a:pt x="25" y="98"/>
                  <a:pt x="25" y="98"/>
                  <a:pt x="25" y="98"/>
                </a:cubicBezTo>
                <a:cubicBezTo>
                  <a:pt x="25" y="138"/>
                  <a:pt x="25" y="138"/>
                  <a:pt x="25" y="138"/>
                </a:cubicBezTo>
                <a:close/>
                <a:moveTo>
                  <a:pt x="131" y="155"/>
                </a:moveTo>
                <a:cubicBezTo>
                  <a:pt x="29" y="155"/>
                  <a:pt x="29" y="155"/>
                  <a:pt x="29" y="155"/>
                </a:cubicBezTo>
                <a:cubicBezTo>
                  <a:pt x="29" y="98"/>
                  <a:pt x="29" y="98"/>
                  <a:pt x="29" y="98"/>
                </a:cubicBezTo>
                <a:cubicBezTo>
                  <a:pt x="131" y="98"/>
                  <a:pt x="131" y="98"/>
                  <a:pt x="131" y="98"/>
                </a:cubicBezTo>
                <a:lnTo>
                  <a:pt x="131" y="155"/>
                </a:lnTo>
                <a:close/>
                <a:moveTo>
                  <a:pt x="155" y="131"/>
                </a:moveTo>
                <a:cubicBezTo>
                  <a:pt x="145" y="131"/>
                  <a:pt x="145" y="131"/>
                  <a:pt x="145" y="131"/>
                </a:cubicBezTo>
                <a:cubicBezTo>
                  <a:pt x="145" y="120"/>
                  <a:pt x="145" y="120"/>
                  <a:pt x="145" y="120"/>
                </a:cubicBezTo>
                <a:cubicBezTo>
                  <a:pt x="145" y="118"/>
                  <a:pt x="143" y="117"/>
                  <a:pt x="142" y="117"/>
                </a:cubicBezTo>
                <a:cubicBezTo>
                  <a:pt x="141" y="117"/>
                  <a:pt x="140" y="118"/>
                  <a:pt x="140" y="120"/>
                </a:cubicBezTo>
                <a:cubicBezTo>
                  <a:pt x="140" y="138"/>
                  <a:pt x="140" y="138"/>
                  <a:pt x="140" y="138"/>
                </a:cubicBezTo>
                <a:cubicBezTo>
                  <a:pt x="136" y="138"/>
                  <a:pt x="136" y="138"/>
                  <a:pt x="136" y="138"/>
                </a:cubicBezTo>
                <a:cubicBezTo>
                  <a:pt x="136" y="98"/>
                  <a:pt x="136" y="98"/>
                  <a:pt x="136" y="98"/>
                </a:cubicBezTo>
                <a:cubicBezTo>
                  <a:pt x="155" y="98"/>
                  <a:pt x="155" y="98"/>
                  <a:pt x="155" y="98"/>
                </a:cubicBezTo>
                <a:cubicBezTo>
                  <a:pt x="155" y="131"/>
                  <a:pt x="155" y="131"/>
                  <a:pt x="155" y="131"/>
                </a:cubicBezTo>
                <a:close/>
                <a:moveTo>
                  <a:pt x="155" y="93"/>
                </a:moveTo>
                <a:cubicBezTo>
                  <a:pt x="5" y="93"/>
                  <a:pt x="5" y="93"/>
                  <a:pt x="5" y="93"/>
                </a:cubicBezTo>
                <a:cubicBezTo>
                  <a:pt x="5" y="49"/>
                  <a:pt x="5" y="49"/>
                  <a:pt x="5" y="49"/>
                </a:cubicBezTo>
                <a:cubicBezTo>
                  <a:pt x="25" y="49"/>
                  <a:pt x="25" y="49"/>
                  <a:pt x="25" y="49"/>
                </a:cubicBezTo>
                <a:cubicBezTo>
                  <a:pt x="155" y="49"/>
                  <a:pt x="155" y="49"/>
                  <a:pt x="155" y="49"/>
                </a:cubicBezTo>
                <a:cubicBezTo>
                  <a:pt x="155" y="93"/>
                  <a:pt x="155" y="93"/>
                  <a:pt x="155" y="93"/>
                </a:cubicBezTo>
                <a:close/>
                <a:moveTo>
                  <a:pt x="14" y="60"/>
                </a:moveTo>
                <a:cubicBezTo>
                  <a:pt x="14" y="62"/>
                  <a:pt x="15" y="63"/>
                  <a:pt x="16" y="63"/>
                </a:cubicBezTo>
                <a:cubicBezTo>
                  <a:pt x="25" y="63"/>
                  <a:pt x="25" y="63"/>
                  <a:pt x="25" y="63"/>
                </a:cubicBezTo>
                <a:cubicBezTo>
                  <a:pt x="26" y="63"/>
                  <a:pt x="27" y="62"/>
                  <a:pt x="27" y="60"/>
                </a:cubicBezTo>
                <a:cubicBezTo>
                  <a:pt x="27" y="59"/>
                  <a:pt x="26" y="58"/>
                  <a:pt x="25" y="58"/>
                </a:cubicBezTo>
                <a:cubicBezTo>
                  <a:pt x="16" y="58"/>
                  <a:pt x="16" y="58"/>
                  <a:pt x="16" y="58"/>
                </a:cubicBezTo>
                <a:cubicBezTo>
                  <a:pt x="15" y="58"/>
                  <a:pt x="14" y="59"/>
                  <a:pt x="14" y="60"/>
                </a:cubicBezTo>
                <a:close/>
                <a:moveTo>
                  <a:pt x="25" y="68"/>
                </a:moveTo>
                <a:cubicBezTo>
                  <a:pt x="16" y="68"/>
                  <a:pt x="16" y="68"/>
                  <a:pt x="16" y="68"/>
                </a:cubicBezTo>
                <a:cubicBezTo>
                  <a:pt x="15" y="68"/>
                  <a:pt x="14" y="70"/>
                  <a:pt x="14" y="71"/>
                </a:cubicBezTo>
                <a:cubicBezTo>
                  <a:pt x="14" y="72"/>
                  <a:pt x="15" y="74"/>
                  <a:pt x="16" y="74"/>
                </a:cubicBezTo>
                <a:cubicBezTo>
                  <a:pt x="25" y="74"/>
                  <a:pt x="25" y="74"/>
                  <a:pt x="25" y="74"/>
                </a:cubicBezTo>
                <a:cubicBezTo>
                  <a:pt x="26" y="74"/>
                  <a:pt x="27" y="72"/>
                  <a:pt x="27" y="71"/>
                </a:cubicBezTo>
                <a:cubicBezTo>
                  <a:pt x="27" y="70"/>
                  <a:pt x="26" y="68"/>
                  <a:pt x="25" y="68"/>
                </a:cubicBezTo>
                <a:close/>
                <a:moveTo>
                  <a:pt x="25" y="79"/>
                </a:moveTo>
                <a:cubicBezTo>
                  <a:pt x="16" y="79"/>
                  <a:pt x="16" y="79"/>
                  <a:pt x="16" y="79"/>
                </a:cubicBezTo>
                <a:cubicBezTo>
                  <a:pt x="15" y="79"/>
                  <a:pt x="14" y="81"/>
                  <a:pt x="14" y="82"/>
                </a:cubicBezTo>
                <a:cubicBezTo>
                  <a:pt x="14" y="83"/>
                  <a:pt x="15" y="84"/>
                  <a:pt x="16" y="84"/>
                </a:cubicBezTo>
                <a:cubicBezTo>
                  <a:pt x="25" y="84"/>
                  <a:pt x="25" y="84"/>
                  <a:pt x="25" y="84"/>
                </a:cubicBezTo>
                <a:cubicBezTo>
                  <a:pt x="26" y="84"/>
                  <a:pt x="27" y="83"/>
                  <a:pt x="27" y="82"/>
                </a:cubicBezTo>
                <a:cubicBezTo>
                  <a:pt x="27" y="81"/>
                  <a:pt x="26" y="79"/>
                  <a:pt x="25" y="79"/>
                </a:cubicBezTo>
                <a:close/>
                <a:moveTo>
                  <a:pt x="34" y="63"/>
                </a:moveTo>
                <a:cubicBezTo>
                  <a:pt x="43" y="63"/>
                  <a:pt x="43" y="63"/>
                  <a:pt x="43" y="63"/>
                </a:cubicBezTo>
                <a:cubicBezTo>
                  <a:pt x="44" y="63"/>
                  <a:pt x="45" y="62"/>
                  <a:pt x="45" y="60"/>
                </a:cubicBezTo>
                <a:cubicBezTo>
                  <a:pt x="45" y="59"/>
                  <a:pt x="44" y="58"/>
                  <a:pt x="43" y="58"/>
                </a:cubicBezTo>
                <a:cubicBezTo>
                  <a:pt x="34" y="58"/>
                  <a:pt x="34" y="58"/>
                  <a:pt x="34" y="58"/>
                </a:cubicBezTo>
                <a:cubicBezTo>
                  <a:pt x="33" y="58"/>
                  <a:pt x="32" y="59"/>
                  <a:pt x="32" y="60"/>
                </a:cubicBezTo>
                <a:cubicBezTo>
                  <a:pt x="32" y="62"/>
                  <a:pt x="33" y="63"/>
                  <a:pt x="34" y="63"/>
                </a:cubicBezTo>
                <a:close/>
                <a:moveTo>
                  <a:pt x="34" y="74"/>
                </a:moveTo>
                <a:cubicBezTo>
                  <a:pt x="43" y="74"/>
                  <a:pt x="43" y="74"/>
                  <a:pt x="43" y="74"/>
                </a:cubicBezTo>
                <a:cubicBezTo>
                  <a:pt x="44" y="74"/>
                  <a:pt x="45" y="72"/>
                  <a:pt x="45" y="71"/>
                </a:cubicBezTo>
                <a:cubicBezTo>
                  <a:pt x="45" y="70"/>
                  <a:pt x="44" y="68"/>
                  <a:pt x="43" y="68"/>
                </a:cubicBezTo>
                <a:cubicBezTo>
                  <a:pt x="34" y="68"/>
                  <a:pt x="34" y="68"/>
                  <a:pt x="34" y="68"/>
                </a:cubicBezTo>
                <a:cubicBezTo>
                  <a:pt x="33" y="68"/>
                  <a:pt x="32" y="70"/>
                  <a:pt x="32" y="71"/>
                </a:cubicBezTo>
                <a:cubicBezTo>
                  <a:pt x="32" y="72"/>
                  <a:pt x="33" y="74"/>
                  <a:pt x="34" y="74"/>
                </a:cubicBezTo>
                <a:close/>
                <a:moveTo>
                  <a:pt x="34" y="84"/>
                </a:moveTo>
                <a:cubicBezTo>
                  <a:pt x="43" y="84"/>
                  <a:pt x="43" y="84"/>
                  <a:pt x="43" y="84"/>
                </a:cubicBezTo>
                <a:cubicBezTo>
                  <a:pt x="44" y="84"/>
                  <a:pt x="45" y="83"/>
                  <a:pt x="45" y="82"/>
                </a:cubicBezTo>
                <a:cubicBezTo>
                  <a:pt x="45" y="81"/>
                  <a:pt x="44" y="79"/>
                  <a:pt x="43" y="79"/>
                </a:cubicBezTo>
                <a:cubicBezTo>
                  <a:pt x="34" y="79"/>
                  <a:pt x="34" y="79"/>
                  <a:pt x="34" y="79"/>
                </a:cubicBezTo>
                <a:cubicBezTo>
                  <a:pt x="33" y="79"/>
                  <a:pt x="32" y="81"/>
                  <a:pt x="32" y="82"/>
                </a:cubicBezTo>
                <a:cubicBezTo>
                  <a:pt x="32" y="83"/>
                  <a:pt x="33" y="84"/>
                  <a:pt x="34" y="84"/>
                </a:cubicBezTo>
                <a:close/>
                <a:moveTo>
                  <a:pt x="54" y="63"/>
                </a:moveTo>
                <a:cubicBezTo>
                  <a:pt x="62" y="63"/>
                  <a:pt x="62" y="63"/>
                  <a:pt x="62" y="63"/>
                </a:cubicBezTo>
                <a:cubicBezTo>
                  <a:pt x="63" y="63"/>
                  <a:pt x="64" y="62"/>
                  <a:pt x="64" y="60"/>
                </a:cubicBezTo>
                <a:cubicBezTo>
                  <a:pt x="64" y="59"/>
                  <a:pt x="63" y="58"/>
                  <a:pt x="62" y="58"/>
                </a:cubicBezTo>
                <a:cubicBezTo>
                  <a:pt x="54" y="58"/>
                  <a:pt x="54" y="58"/>
                  <a:pt x="54" y="58"/>
                </a:cubicBezTo>
                <a:cubicBezTo>
                  <a:pt x="53" y="58"/>
                  <a:pt x="52" y="59"/>
                  <a:pt x="52" y="60"/>
                </a:cubicBezTo>
                <a:cubicBezTo>
                  <a:pt x="52" y="62"/>
                  <a:pt x="53" y="63"/>
                  <a:pt x="54" y="63"/>
                </a:cubicBezTo>
                <a:close/>
                <a:moveTo>
                  <a:pt x="54" y="74"/>
                </a:moveTo>
                <a:cubicBezTo>
                  <a:pt x="62" y="74"/>
                  <a:pt x="62" y="74"/>
                  <a:pt x="62" y="74"/>
                </a:cubicBezTo>
                <a:cubicBezTo>
                  <a:pt x="63" y="74"/>
                  <a:pt x="64" y="72"/>
                  <a:pt x="64" y="71"/>
                </a:cubicBezTo>
                <a:cubicBezTo>
                  <a:pt x="64" y="70"/>
                  <a:pt x="63" y="68"/>
                  <a:pt x="62" y="68"/>
                </a:cubicBezTo>
                <a:cubicBezTo>
                  <a:pt x="54" y="68"/>
                  <a:pt x="54" y="68"/>
                  <a:pt x="54" y="68"/>
                </a:cubicBezTo>
                <a:cubicBezTo>
                  <a:pt x="53" y="68"/>
                  <a:pt x="52" y="70"/>
                  <a:pt x="52" y="71"/>
                </a:cubicBezTo>
                <a:cubicBezTo>
                  <a:pt x="52" y="72"/>
                  <a:pt x="53" y="74"/>
                  <a:pt x="54" y="74"/>
                </a:cubicBezTo>
                <a:close/>
                <a:moveTo>
                  <a:pt x="54" y="84"/>
                </a:moveTo>
                <a:cubicBezTo>
                  <a:pt x="62" y="84"/>
                  <a:pt x="62" y="84"/>
                  <a:pt x="62" y="84"/>
                </a:cubicBezTo>
                <a:cubicBezTo>
                  <a:pt x="63" y="84"/>
                  <a:pt x="64" y="83"/>
                  <a:pt x="64" y="82"/>
                </a:cubicBezTo>
                <a:cubicBezTo>
                  <a:pt x="64" y="81"/>
                  <a:pt x="63" y="79"/>
                  <a:pt x="62" y="79"/>
                </a:cubicBezTo>
                <a:cubicBezTo>
                  <a:pt x="54" y="79"/>
                  <a:pt x="54" y="79"/>
                  <a:pt x="54" y="79"/>
                </a:cubicBezTo>
                <a:cubicBezTo>
                  <a:pt x="53" y="79"/>
                  <a:pt x="52" y="81"/>
                  <a:pt x="52" y="82"/>
                </a:cubicBezTo>
                <a:cubicBezTo>
                  <a:pt x="52" y="83"/>
                  <a:pt x="53" y="84"/>
                  <a:pt x="54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64934114-006C-1600-64C8-B5EB910FFDA9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1377951"/>
            <a:ext cx="254000" cy="246063"/>
          </a:xfrm>
          <a:custGeom>
            <a:avLst/>
            <a:gdLst>
              <a:gd name="T0" fmla="*/ 0 w 160"/>
              <a:gd name="T1" fmla="*/ 8 h 155"/>
              <a:gd name="T2" fmla="*/ 59 w 160"/>
              <a:gd name="T3" fmla="*/ 120 h 155"/>
              <a:gd name="T4" fmla="*/ 48 w 160"/>
              <a:gd name="T5" fmla="*/ 143 h 155"/>
              <a:gd name="T6" fmla="*/ 42 w 160"/>
              <a:gd name="T7" fmla="*/ 155 h 155"/>
              <a:gd name="T8" fmla="*/ 112 w 160"/>
              <a:gd name="T9" fmla="*/ 150 h 155"/>
              <a:gd name="T10" fmla="*/ 105 w 160"/>
              <a:gd name="T11" fmla="*/ 140 h 155"/>
              <a:gd name="T12" fmla="*/ 160 w 160"/>
              <a:gd name="T13" fmla="*/ 118 h 155"/>
              <a:gd name="T14" fmla="*/ 102 w 160"/>
              <a:gd name="T15" fmla="*/ 145 h 155"/>
              <a:gd name="T16" fmla="*/ 53 w 160"/>
              <a:gd name="T17" fmla="*/ 150 h 155"/>
              <a:gd name="T18" fmla="*/ 60 w 160"/>
              <a:gd name="T19" fmla="*/ 140 h 155"/>
              <a:gd name="T20" fmla="*/ 100 w 160"/>
              <a:gd name="T21" fmla="*/ 140 h 155"/>
              <a:gd name="T22" fmla="*/ 5 w 160"/>
              <a:gd name="T23" fmla="*/ 115 h 155"/>
              <a:gd name="T24" fmla="*/ 155 w 160"/>
              <a:gd name="T25" fmla="*/ 115 h 155"/>
              <a:gd name="T26" fmla="*/ 97 w 160"/>
              <a:gd name="T27" fmla="*/ 25 h 155"/>
              <a:gd name="T28" fmla="*/ 102 w 160"/>
              <a:gd name="T29" fmla="*/ 27 h 155"/>
              <a:gd name="T30" fmla="*/ 107 w 160"/>
              <a:gd name="T31" fmla="*/ 38 h 155"/>
              <a:gd name="T32" fmla="*/ 117 w 160"/>
              <a:gd name="T33" fmla="*/ 55 h 155"/>
              <a:gd name="T34" fmla="*/ 117 w 160"/>
              <a:gd name="T35" fmla="*/ 60 h 155"/>
              <a:gd name="T36" fmla="*/ 107 w 160"/>
              <a:gd name="T37" fmla="*/ 78 h 155"/>
              <a:gd name="T38" fmla="*/ 102 w 160"/>
              <a:gd name="T39" fmla="*/ 87 h 155"/>
              <a:gd name="T40" fmla="*/ 97 w 160"/>
              <a:gd name="T41" fmla="*/ 87 h 155"/>
              <a:gd name="T42" fmla="*/ 100 w 160"/>
              <a:gd name="T43" fmla="*/ 62 h 155"/>
              <a:gd name="T44" fmla="*/ 79 w 160"/>
              <a:gd name="T45" fmla="*/ 21 h 155"/>
              <a:gd name="T46" fmla="*/ 53 w 160"/>
              <a:gd name="T47" fmla="*/ 60 h 155"/>
              <a:gd name="T48" fmla="*/ 67 w 160"/>
              <a:gd name="T49" fmla="*/ 87 h 155"/>
              <a:gd name="T50" fmla="*/ 53 w 160"/>
              <a:gd name="T51" fmla="*/ 68 h 155"/>
              <a:gd name="T52" fmla="*/ 50 w 160"/>
              <a:gd name="T53" fmla="*/ 43 h 155"/>
              <a:gd name="T54" fmla="*/ 58 w 160"/>
              <a:gd name="T55" fmla="*/ 48 h 155"/>
              <a:gd name="T56" fmla="*/ 49 w 160"/>
              <a:gd name="T57" fmla="*/ 21 h 155"/>
              <a:gd name="T58" fmla="*/ 37 w 160"/>
              <a:gd name="T59" fmla="*/ 39 h 155"/>
              <a:gd name="T60" fmla="*/ 18 w 160"/>
              <a:gd name="T61" fmla="*/ 87 h 155"/>
              <a:gd name="T62" fmla="*/ 142 w 160"/>
              <a:gd name="T63" fmla="*/ 87 h 155"/>
              <a:gd name="T64" fmla="*/ 120 w 160"/>
              <a:gd name="T65" fmla="*/ 22 h 155"/>
              <a:gd name="T66" fmla="*/ 82 w 160"/>
              <a:gd name="T67" fmla="*/ 78 h 155"/>
              <a:gd name="T68" fmla="*/ 82 w 160"/>
              <a:gd name="T69" fmla="*/ 85 h 155"/>
              <a:gd name="T70" fmla="*/ 72 w 160"/>
              <a:gd name="T71" fmla="*/ 85 h 155"/>
              <a:gd name="T72" fmla="*/ 59 w 160"/>
              <a:gd name="T73" fmla="*/ 58 h 155"/>
              <a:gd name="T74" fmla="*/ 79 w 160"/>
              <a:gd name="T75" fmla="*/ 52 h 155"/>
              <a:gd name="T76" fmla="*/ 83 w 160"/>
              <a:gd name="T77" fmla="*/ 73 h 155"/>
              <a:gd name="T78" fmla="*/ 48 w 160"/>
              <a:gd name="T79" fmla="*/ 28 h 155"/>
              <a:gd name="T80" fmla="*/ 44 w 160"/>
              <a:gd name="T81" fmla="*/ 43 h 155"/>
              <a:gd name="T82" fmla="*/ 42 w 160"/>
              <a:gd name="T83" fmla="*/ 43 h 155"/>
              <a:gd name="T84" fmla="*/ 147 w 160"/>
              <a:gd name="T85" fmla="*/ 87 h 155"/>
              <a:gd name="T86" fmla="*/ 16 w 160"/>
              <a:gd name="T87" fmla="*/ 13 h 155"/>
              <a:gd name="T88" fmla="*/ 5 w 160"/>
              <a:gd name="T89" fmla="*/ 87 h 155"/>
              <a:gd name="T90" fmla="*/ 152 w 160"/>
              <a:gd name="T91" fmla="*/ 5 h 155"/>
              <a:gd name="T92" fmla="*/ 79 w 160"/>
              <a:gd name="T93" fmla="*/ 110 h 155"/>
              <a:gd name="T94" fmla="*/ 72 w 160"/>
              <a:gd name="T95" fmla="*/ 103 h 155"/>
              <a:gd name="T96" fmla="*/ 82 w 160"/>
              <a:gd name="T97" fmla="*/ 103 h 155"/>
              <a:gd name="T98" fmla="*/ 79 w 160"/>
              <a:gd name="T99" fmla="*/ 100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55">
                <a:moveTo>
                  <a:pt x="152" y="0"/>
                </a:moveTo>
                <a:cubicBezTo>
                  <a:pt x="7" y="0"/>
                  <a:pt x="7" y="0"/>
                  <a:pt x="7" y="0"/>
                </a:cubicBezTo>
                <a:cubicBezTo>
                  <a:pt x="4" y="0"/>
                  <a:pt x="0" y="3"/>
                  <a:pt x="0" y="8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19"/>
                  <a:pt x="1" y="120"/>
                  <a:pt x="2" y="120"/>
                </a:cubicBezTo>
                <a:cubicBezTo>
                  <a:pt x="59" y="120"/>
                  <a:pt x="59" y="120"/>
                  <a:pt x="59" y="120"/>
                </a:cubicBezTo>
                <a:cubicBezTo>
                  <a:pt x="55" y="140"/>
                  <a:pt x="55" y="140"/>
                  <a:pt x="55" y="140"/>
                </a:cubicBezTo>
                <a:cubicBezTo>
                  <a:pt x="50" y="140"/>
                  <a:pt x="50" y="140"/>
                  <a:pt x="50" y="140"/>
                </a:cubicBezTo>
                <a:cubicBezTo>
                  <a:pt x="48" y="140"/>
                  <a:pt x="48" y="140"/>
                  <a:pt x="48" y="143"/>
                </a:cubicBezTo>
                <a:cubicBezTo>
                  <a:pt x="48" y="150"/>
                  <a:pt x="48" y="150"/>
                  <a:pt x="48" y="150"/>
                </a:cubicBezTo>
                <a:cubicBezTo>
                  <a:pt x="42" y="150"/>
                  <a:pt x="42" y="150"/>
                  <a:pt x="42" y="150"/>
                </a:cubicBezTo>
                <a:cubicBezTo>
                  <a:pt x="42" y="155"/>
                  <a:pt x="42" y="155"/>
                  <a:pt x="42" y="155"/>
                </a:cubicBezTo>
                <a:cubicBezTo>
                  <a:pt x="117" y="155"/>
                  <a:pt x="117" y="155"/>
                  <a:pt x="117" y="155"/>
                </a:cubicBezTo>
                <a:cubicBezTo>
                  <a:pt x="117" y="150"/>
                  <a:pt x="117" y="150"/>
                  <a:pt x="117" y="150"/>
                </a:cubicBezTo>
                <a:cubicBezTo>
                  <a:pt x="112" y="150"/>
                  <a:pt x="112" y="150"/>
                  <a:pt x="112" y="150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12" y="140"/>
                  <a:pt x="111" y="140"/>
                  <a:pt x="109" y="140"/>
                </a:cubicBezTo>
                <a:cubicBezTo>
                  <a:pt x="105" y="140"/>
                  <a:pt x="105" y="140"/>
                  <a:pt x="105" y="140"/>
                </a:cubicBezTo>
                <a:cubicBezTo>
                  <a:pt x="100" y="120"/>
                  <a:pt x="100" y="120"/>
                  <a:pt x="100" y="120"/>
                </a:cubicBezTo>
                <a:cubicBezTo>
                  <a:pt x="158" y="120"/>
                  <a:pt x="158" y="120"/>
                  <a:pt x="158" y="120"/>
                </a:cubicBezTo>
                <a:cubicBezTo>
                  <a:pt x="159" y="120"/>
                  <a:pt x="160" y="119"/>
                  <a:pt x="160" y="11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3"/>
                  <a:pt x="156" y="0"/>
                  <a:pt x="152" y="0"/>
                </a:cubicBezTo>
                <a:close/>
                <a:moveTo>
                  <a:pt x="102" y="145"/>
                </a:moveTo>
                <a:cubicBezTo>
                  <a:pt x="107" y="145"/>
                  <a:pt x="107" y="145"/>
                  <a:pt x="107" y="145"/>
                </a:cubicBezTo>
                <a:cubicBezTo>
                  <a:pt x="107" y="150"/>
                  <a:pt x="107" y="150"/>
                  <a:pt x="107" y="150"/>
                </a:cubicBezTo>
                <a:cubicBezTo>
                  <a:pt x="53" y="150"/>
                  <a:pt x="53" y="150"/>
                  <a:pt x="53" y="150"/>
                </a:cubicBezTo>
                <a:cubicBezTo>
                  <a:pt x="53" y="145"/>
                  <a:pt x="53" y="145"/>
                  <a:pt x="53" y="145"/>
                </a:cubicBezTo>
                <a:lnTo>
                  <a:pt x="102" y="145"/>
                </a:lnTo>
                <a:close/>
                <a:moveTo>
                  <a:pt x="60" y="140"/>
                </a:moveTo>
                <a:cubicBezTo>
                  <a:pt x="65" y="120"/>
                  <a:pt x="65" y="120"/>
                  <a:pt x="65" y="120"/>
                </a:cubicBezTo>
                <a:cubicBezTo>
                  <a:pt x="95" y="120"/>
                  <a:pt x="95" y="120"/>
                  <a:pt x="95" y="120"/>
                </a:cubicBezTo>
                <a:cubicBezTo>
                  <a:pt x="100" y="140"/>
                  <a:pt x="100" y="140"/>
                  <a:pt x="100" y="140"/>
                </a:cubicBezTo>
                <a:lnTo>
                  <a:pt x="60" y="140"/>
                </a:lnTo>
                <a:close/>
                <a:moveTo>
                  <a:pt x="155" y="115"/>
                </a:moveTo>
                <a:cubicBezTo>
                  <a:pt x="5" y="115"/>
                  <a:pt x="5" y="115"/>
                  <a:pt x="5" y="115"/>
                </a:cubicBezTo>
                <a:cubicBezTo>
                  <a:pt x="5" y="92"/>
                  <a:pt x="5" y="92"/>
                  <a:pt x="5" y="92"/>
                </a:cubicBezTo>
                <a:cubicBezTo>
                  <a:pt x="155" y="92"/>
                  <a:pt x="155" y="92"/>
                  <a:pt x="155" y="92"/>
                </a:cubicBezTo>
                <a:lnTo>
                  <a:pt x="155" y="115"/>
                </a:lnTo>
                <a:close/>
                <a:moveTo>
                  <a:pt x="120" y="22"/>
                </a:moveTo>
                <a:cubicBezTo>
                  <a:pt x="100" y="22"/>
                  <a:pt x="100" y="22"/>
                  <a:pt x="100" y="22"/>
                </a:cubicBezTo>
                <a:cubicBezTo>
                  <a:pt x="99" y="22"/>
                  <a:pt x="97" y="23"/>
                  <a:pt x="97" y="25"/>
                </a:cubicBezTo>
                <a:cubicBezTo>
                  <a:pt x="97" y="48"/>
                  <a:pt x="97" y="48"/>
                  <a:pt x="97" y="48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102" y="27"/>
                  <a:pt x="102" y="27"/>
                  <a:pt x="102" y="27"/>
                </a:cubicBezTo>
                <a:cubicBezTo>
                  <a:pt x="117" y="27"/>
                  <a:pt x="117" y="27"/>
                  <a:pt x="117" y="27"/>
                </a:cubicBezTo>
                <a:cubicBezTo>
                  <a:pt x="117" y="38"/>
                  <a:pt x="117" y="38"/>
                  <a:pt x="117" y="38"/>
                </a:cubicBezTo>
                <a:cubicBezTo>
                  <a:pt x="107" y="38"/>
                  <a:pt x="107" y="38"/>
                  <a:pt x="107" y="38"/>
                </a:cubicBezTo>
                <a:cubicBezTo>
                  <a:pt x="107" y="43"/>
                  <a:pt x="107" y="43"/>
                  <a:pt x="107" y="43"/>
                </a:cubicBezTo>
                <a:cubicBezTo>
                  <a:pt x="117" y="43"/>
                  <a:pt x="117" y="43"/>
                  <a:pt x="117" y="43"/>
                </a:cubicBezTo>
                <a:cubicBezTo>
                  <a:pt x="117" y="55"/>
                  <a:pt x="117" y="55"/>
                  <a:pt x="117" y="55"/>
                </a:cubicBezTo>
                <a:cubicBezTo>
                  <a:pt x="107" y="55"/>
                  <a:pt x="107" y="55"/>
                  <a:pt x="107" y="55"/>
                </a:cubicBezTo>
                <a:cubicBezTo>
                  <a:pt x="107" y="60"/>
                  <a:pt x="107" y="60"/>
                  <a:pt x="107" y="60"/>
                </a:cubicBezTo>
                <a:cubicBezTo>
                  <a:pt x="117" y="60"/>
                  <a:pt x="117" y="60"/>
                  <a:pt x="117" y="60"/>
                </a:cubicBezTo>
                <a:cubicBezTo>
                  <a:pt x="117" y="73"/>
                  <a:pt x="117" y="73"/>
                  <a:pt x="117" y="73"/>
                </a:cubicBezTo>
                <a:cubicBezTo>
                  <a:pt x="107" y="73"/>
                  <a:pt x="107" y="73"/>
                  <a:pt x="107" y="73"/>
                </a:cubicBezTo>
                <a:cubicBezTo>
                  <a:pt x="107" y="78"/>
                  <a:pt x="107" y="78"/>
                  <a:pt x="107" y="78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7" y="87"/>
                  <a:pt x="117" y="87"/>
                  <a:pt x="117" y="87"/>
                </a:cubicBezTo>
                <a:cubicBezTo>
                  <a:pt x="102" y="87"/>
                  <a:pt x="102" y="87"/>
                  <a:pt x="102" y="87"/>
                </a:cubicBezTo>
                <a:cubicBezTo>
                  <a:pt x="102" y="68"/>
                  <a:pt x="102" y="68"/>
                  <a:pt x="102" y="68"/>
                </a:cubicBezTo>
                <a:cubicBezTo>
                  <a:pt x="97" y="68"/>
                  <a:pt x="97" y="68"/>
                  <a:pt x="97" y="68"/>
                </a:cubicBezTo>
                <a:cubicBezTo>
                  <a:pt x="97" y="87"/>
                  <a:pt x="97" y="87"/>
                  <a:pt x="97" y="87"/>
                </a:cubicBezTo>
                <a:cubicBezTo>
                  <a:pt x="88" y="87"/>
                  <a:pt x="88" y="87"/>
                  <a:pt x="88" y="87"/>
                </a:cubicBezTo>
                <a:cubicBezTo>
                  <a:pt x="88" y="75"/>
                  <a:pt x="88" y="75"/>
                  <a:pt x="88" y="75"/>
                </a:cubicBezTo>
                <a:cubicBezTo>
                  <a:pt x="88" y="64"/>
                  <a:pt x="100" y="62"/>
                  <a:pt x="100" y="62"/>
                </a:cubicBezTo>
                <a:cubicBezTo>
                  <a:pt x="101" y="62"/>
                  <a:pt x="101" y="62"/>
                  <a:pt x="101" y="62"/>
                </a:cubicBezTo>
                <a:cubicBezTo>
                  <a:pt x="102" y="61"/>
                  <a:pt x="102" y="60"/>
                  <a:pt x="102" y="58"/>
                </a:cubicBezTo>
                <a:cubicBezTo>
                  <a:pt x="79" y="21"/>
                  <a:pt x="79" y="21"/>
                  <a:pt x="79" y="21"/>
                </a:cubicBezTo>
                <a:cubicBezTo>
                  <a:pt x="78" y="20"/>
                  <a:pt x="76" y="20"/>
                  <a:pt x="76" y="21"/>
                </a:cubicBezTo>
                <a:cubicBezTo>
                  <a:pt x="53" y="58"/>
                  <a:pt x="53" y="58"/>
                  <a:pt x="53" y="58"/>
                </a:cubicBezTo>
                <a:cubicBezTo>
                  <a:pt x="53" y="60"/>
                  <a:pt x="53" y="60"/>
                  <a:pt x="53" y="60"/>
                </a:cubicBezTo>
                <a:cubicBezTo>
                  <a:pt x="52" y="61"/>
                  <a:pt x="53" y="62"/>
                  <a:pt x="54" y="62"/>
                </a:cubicBezTo>
                <a:cubicBezTo>
                  <a:pt x="55" y="62"/>
                  <a:pt x="67" y="64"/>
                  <a:pt x="67" y="75"/>
                </a:cubicBezTo>
                <a:cubicBezTo>
                  <a:pt x="67" y="87"/>
                  <a:pt x="67" y="87"/>
                  <a:pt x="67" y="87"/>
                </a:cubicBezTo>
                <a:cubicBezTo>
                  <a:pt x="58" y="87"/>
                  <a:pt x="58" y="87"/>
                  <a:pt x="58" y="87"/>
                </a:cubicBezTo>
                <a:cubicBezTo>
                  <a:pt x="58" y="68"/>
                  <a:pt x="58" y="68"/>
                  <a:pt x="58" y="68"/>
                </a:cubicBezTo>
                <a:cubicBezTo>
                  <a:pt x="53" y="68"/>
                  <a:pt x="53" y="68"/>
                  <a:pt x="53" y="68"/>
                </a:cubicBezTo>
                <a:cubicBezTo>
                  <a:pt x="53" y="87"/>
                  <a:pt x="53" y="87"/>
                  <a:pt x="53" y="87"/>
                </a:cubicBezTo>
                <a:cubicBezTo>
                  <a:pt x="50" y="87"/>
                  <a:pt x="50" y="87"/>
                  <a:pt x="50" y="87"/>
                </a:cubicBezTo>
                <a:cubicBezTo>
                  <a:pt x="50" y="43"/>
                  <a:pt x="50" y="43"/>
                  <a:pt x="50" y="43"/>
                </a:cubicBezTo>
                <a:cubicBezTo>
                  <a:pt x="53" y="43"/>
                  <a:pt x="53" y="43"/>
                  <a:pt x="53" y="43"/>
                </a:cubicBezTo>
                <a:cubicBezTo>
                  <a:pt x="53" y="48"/>
                  <a:pt x="53" y="48"/>
                  <a:pt x="53" y="48"/>
                </a:cubicBezTo>
                <a:cubicBezTo>
                  <a:pt x="58" y="48"/>
                  <a:pt x="58" y="48"/>
                  <a:pt x="58" y="48"/>
                </a:cubicBezTo>
                <a:cubicBezTo>
                  <a:pt x="58" y="40"/>
                  <a:pt x="58" y="40"/>
                  <a:pt x="58" y="40"/>
                </a:cubicBezTo>
                <a:cubicBezTo>
                  <a:pt x="58" y="39"/>
                  <a:pt x="58" y="39"/>
                  <a:pt x="58" y="39"/>
                </a:cubicBezTo>
                <a:cubicBezTo>
                  <a:pt x="49" y="21"/>
                  <a:pt x="49" y="21"/>
                  <a:pt x="49" y="21"/>
                </a:cubicBezTo>
                <a:cubicBezTo>
                  <a:pt x="49" y="21"/>
                  <a:pt x="49" y="21"/>
                  <a:pt x="48" y="20"/>
                </a:cubicBezTo>
                <a:cubicBezTo>
                  <a:pt x="47" y="20"/>
                  <a:pt x="46" y="20"/>
                  <a:pt x="46" y="21"/>
                </a:cubicBezTo>
                <a:cubicBezTo>
                  <a:pt x="37" y="39"/>
                  <a:pt x="37" y="39"/>
                  <a:pt x="37" y="39"/>
                </a:cubicBezTo>
                <a:cubicBezTo>
                  <a:pt x="37" y="39"/>
                  <a:pt x="37" y="39"/>
                  <a:pt x="37" y="40"/>
                </a:cubicBezTo>
                <a:cubicBezTo>
                  <a:pt x="37" y="87"/>
                  <a:pt x="37" y="87"/>
                  <a:pt x="37" y="87"/>
                </a:cubicBezTo>
                <a:cubicBezTo>
                  <a:pt x="18" y="87"/>
                  <a:pt x="18" y="87"/>
                  <a:pt x="18" y="87"/>
                </a:cubicBezTo>
                <a:cubicBezTo>
                  <a:pt x="18" y="17"/>
                  <a:pt x="18" y="17"/>
                  <a:pt x="18" y="17"/>
                </a:cubicBezTo>
                <a:cubicBezTo>
                  <a:pt x="142" y="17"/>
                  <a:pt x="142" y="17"/>
                  <a:pt x="142" y="17"/>
                </a:cubicBezTo>
                <a:cubicBezTo>
                  <a:pt x="142" y="87"/>
                  <a:pt x="142" y="87"/>
                  <a:pt x="142" y="87"/>
                </a:cubicBezTo>
                <a:cubicBezTo>
                  <a:pt x="123" y="87"/>
                  <a:pt x="123" y="87"/>
                  <a:pt x="123" y="87"/>
                </a:cubicBezTo>
                <a:cubicBezTo>
                  <a:pt x="123" y="25"/>
                  <a:pt x="123" y="25"/>
                  <a:pt x="123" y="25"/>
                </a:cubicBezTo>
                <a:cubicBezTo>
                  <a:pt x="123" y="23"/>
                  <a:pt x="121" y="22"/>
                  <a:pt x="120" y="22"/>
                </a:cubicBezTo>
                <a:close/>
                <a:moveTo>
                  <a:pt x="72" y="80"/>
                </a:moveTo>
                <a:cubicBezTo>
                  <a:pt x="72" y="78"/>
                  <a:pt x="72" y="78"/>
                  <a:pt x="72" y="78"/>
                </a:cubicBezTo>
                <a:cubicBezTo>
                  <a:pt x="82" y="78"/>
                  <a:pt x="82" y="78"/>
                  <a:pt x="82" y="78"/>
                </a:cubicBezTo>
                <a:cubicBezTo>
                  <a:pt x="82" y="80"/>
                  <a:pt x="82" y="80"/>
                  <a:pt x="82" y="80"/>
                </a:cubicBezTo>
                <a:lnTo>
                  <a:pt x="72" y="80"/>
                </a:lnTo>
                <a:close/>
                <a:moveTo>
                  <a:pt x="82" y="85"/>
                </a:moveTo>
                <a:cubicBezTo>
                  <a:pt x="82" y="87"/>
                  <a:pt x="82" y="87"/>
                  <a:pt x="82" y="87"/>
                </a:cubicBezTo>
                <a:cubicBezTo>
                  <a:pt x="72" y="87"/>
                  <a:pt x="72" y="87"/>
                  <a:pt x="72" y="87"/>
                </a:cubicBezTo>
                <a:cubicBezTo>
                  <a:pt x="72" y="85"/>
                  <a:pt x="72" y="85"/>
                  <a:pt x="72" y="85"/>
                </a:cubicBezTo>
                <a:lnTo>
                  <a:pt x="82" y="85"/>
                </a:lnTo>
                <a:close/>
                <a:moveTo>
                  <a:pt x="72" y="73"/>
                </a:moveTo>
                <a:cubicBezTo>
                  <a:pt x="71" y="64"/>
                  <a:pt x="64" y="61"/>
                  <a:pt x="59" y="58"/>
                </a:cubicBezTo>
                <a:cubicBezTo>
                  <a:pt x="75" y="32"/>
                  <a:pt x="75" y="32"/>
                  <a:pt x="75" y="32"/>
                </a:cubicBezTo>
                <a:cubicBezTo>
                  <a:pt x="75" y="52"/>
                  <a:pt x="75" y="52"/>
                  <a:pt x="75" y="52"/>
                </a:cubicBezTo>
                <a:cubicBezTo>
                  <a:pt x="79" y="52"/>
                  <a:pt x="79" y="52"/>
                  <a:pt x="79" y="52"/>
                </a:cubicBezTo>
                <a:cubicBezTo>
                  <a:pt x="79" y="32"/>
                  <a:pt x="79" y="32"/>
                  <a:pt x="79" y="32"/>
                </a:cubicBezTo>
                <a:cubicBezTo>
                  <a:pt x="96" y="58"/>
                  <a:pt x="96" y="58"/>
                  <a:pt x="96" y="58"/>
                </a:cubicBezTo>
                <a:cubicBezTo>
                  <a:pt x="90" y="61"/>
                  <a:pt x="84" y="64"/>
                  <a:pt x="83" y="73"/>
                </a:cubicBezTo>
                <a:lnTo>
                  <a:pt x="72" y="73"/>
                </a:lnTo>
                <a:close/>
                <a:moveTo>
                  <a:pt x="43" y="38"/>
                </a:moveTo>
                <a:cubicBezTo>
                  <a:pt x="48" y="28"/>
                  <a:pt x="48" y="28"/>
                  <a:pt x="48" y="28"/>
                </a:cubicBezTo>
                <a:cubicBezTo>
                  <a:pt x="52" y="38"/>
                  <a:pt x="52" y="38"/>
                  <a:pt x="52" y="38"/>
                </a:cubicBezTo>
                <a:lnTo>
                  <a:pt x="43" y="38"/>
                </a:lnTo>
                <a:close/>
                <a:moveTo>
                  <a:pt x="44" y="43"/>
                </a:moveTo>
                <a:cubicBezTo>
                  <a:pt x="44" y="87"/>
                  <a:pt x="44" y="87"/>
                  <a:pt x="44" y="87"/>
                </a:cubicBezTo>
                <a:cubicBezTo>
                  <a:pt x="42" y="87"/>
                  <a:pt x="42" y="87"/>
                  <a:pt x="42" y="87"/>
                </a:cubicBezTo>
                <a:cubicBezTo>
                  <a:pt x="42" y="43"/>
                  <a:pt x="42" y="43"/>
                  <a:pt x="42" y="43"/>
                </a:cubicBezTo>
                <a:lnTo>
                  <a:pt x="44" y="43"/>
                </a:lnTo>
                <a:close/>
                <a:moveTo>
                  <a:pt x="155" y="87"/>
                </a:moveTo>
                <a:cubicBezTo>
                  <a:pt x="147" y="87"/>
                  <a:pt x="147" y="87"/>
                  <a:pt x="147" y="87"/>
                </a:cubicBezTo>
                <a:cubicBezTo>
                  <a:pt x="147" y="15"/>
                  <a:pt x="147" y="15"/>
                  <a:pt x="147" y="15"/>
                </a:cubicBezTo>
                <a:cubicBezTo>
                  <a:pt x="147" y="14"/>
                  <a:pt x="145" y="13"/>
                  <a:pt x="144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3" y="13"/>
                  <a:pt x="13" y="14"/>
                  <a:pt x="13" y="15"/>
                </a:cubicBezTo>
                <a:cubicBezTo>
                  <a:pt x="13" y="87"/>
                  <a:pt x="13" y="87"/>
                  <a:pt x="13" y="87"/>
                </a:cubicBezTo>
                <a:cubicBezTo>
                  <a:pt x="5" y="87"/>
                  <a:pt x="5" y="87"/>
                  <a:pt x="5" y="87"/>
                </a:cubicBezTo>
                <a:cubicBezTo>
                  <a:pt x="5" y="8"/>
                  <a:pt x="5" y="8"/>
                  <a:pt x="5" y="8"/>
                </a:cubicBezTo>
                <a:cubicBezTo>
                  <a:pt x="5" y="7"/>
                  <a:pt x="6" y="5"/>
                  <a:pt x="7" y="5"/>
                </a:cubicBezTo>
                <a:cubicBezTo>
                  <a:pt x="152" y="5"/>
                  <a:pt x="152" y="5"/>
                  <a:pt x="152" y="5"/>
                </a:cubicBezTo>
                <a:cubicBezTo>
                  <a:pt x="154" y="5"/>
                  <a:pt x="155" y="7"/>
                  <a:pt x="155" y="8"/>
                </a:cubicBezTo>
                <a:lnTo>
                  <a:pt x="155" y="87"/>
                </a:lnTo>
                <a:close/>
                <a:moveTo>
                  <a:pt x="79" y="110"/>
                </a:moveTo>
                <a:cubicBezTo>
                  <a:pt x="84" y="110"/>
                  <a:pt x="87" y="107"/>
                  <a:pt x="87" y="103"/>
                </a:cubicBezTo>
                <a:cubicBezTo>
                  <a:pt x="87" y="99"/>
                  <a:pt x="84" y="95"/>
                  <a:pt x="79" y="95"/>
                </a:cubicBezTo>
                <a:cubicBezTo>
                  <a:pt x="76" y="95"/>
                  <a:pt x="72" y="99"/>
                  <a:pt x="72" y="103"/>
                </a:cubicBezTo>
                <a:cubicBezTo>
                  <a:pt x="72" y="107"/>
                  <a:pt x="76" y="110"/>
                  <a:pt x="79" y="110"/>
                </a:cubicBezTo>
                <a:close/>
                <a:moveTo>
                  <a:pt x="79" y="100"/>
                </a:moveTo>
                <a:cubicBezTo>
                  <a:pt x="82" y="100"/>
                  <a:pt x="82" y="101"/>
                  <a:pt x="82" y="103"/>
                </a:cubicBezTo>
                <a:cubicBezTo>
                  <a:pt x="82" y="104"/>
                  <a:pt x="82" y="105"/>
                  <a:pt x="79" y="105"/>
                </a:cubicBezTo>
                <a:cubicBezTo>
                  <a:pt x="78" y="105"/>
                  <a:pt x="77" y="104"/>
                  <a:pt x="77" y="103"/>
                </a:cubicBezTo>
                <a:cubicBezTo>
                  <a:pt x="77" y="101"/>
                  <a:pt x="78" y="100"/>
                  <a:pt x="79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0C21FD39-031B-C7CF-9F96-BFFD080939CB}"/>
              </a:ext>
            </a:extLst>
          </p:cNvPr>
          <p:cNvSpPr>
            <a:spLocks noEditPoints="1"/>
          </p:cNvSpPr>
          <p:nvPr/>
        </p:nvSpPr>
        <p:spPr bwMode="auto">
          <a:xfrm>
            <a:off x="741364" y="1924051"/>
            <a:ext cx="257175" cy="250825"/>
          </a:xfrm>
          <a:custGeom>
            <a:avLst/>
            <a:gdLst>
              <a:gd name="T0" fmla="*/ 89 w 162"/>
              <a:gd name="T1" fmla="*/ 150 h 158"/>
              <a:gd name="T2" fmla="*/ 123 w 162"/>
              <a:gd name="T3" fmla="*/ 158 h 158"/>
              <a:gd name="T4" fmla="*/ 143 w 162"/>
              <a:gd name="T5" fmla="*/ 150 h 158"/>
              <a:gd name="T6" fmla="*/ 154 w 162"/>
              <a:gd name="T7" fmla="*/ 139 h 158"/>
              <a:gd name="T8" fmla="*/ 134 w 162"/>
              <a:gd name="T9" fmla="*/ 96 h 158"/>
              <a:gd name="T10" fmla="*/ 111 w 162"/>
              <a:gd name="T11" fmla="*/ 96 h 158"/>
              <a:gd name="T12" fmla="*/ 95 w 162"/>
              <a:gd name="T13" fmla="*/ 105 h 158"/>
              <a:gd name="T14" fmla="*/ 61 w 162"/>
              <a:gd name="T15" fmla="*/ 76 h 158"/>
              <a:gd name="T16" fmla="*/ 60 w 162"/>
              <a:gd name="T17" fmla="*/ 51 h 158"/>
              <a:gd name="T18" fmla="*/ 69 w 162"/>
              <a:gd name="T19" fmla="*/ 37 h 158"/>
              <a:gd name="T20" fmla="*/ 54 w 162"/>
              <a:gd name="T21" fmla="*/ 15 h 158"/>
              <a:gd name="T22" fmla="*/ 43 w 162"/>
              <a:gd name="T23" fmla="*/ 4 h 158"/>
              <a:gd name="T24" fmla="*/ 20 w 162"/>
              <a:gd name="T25" fmla="*/ 4 h 158"/>
              <a:gd name="T26" fmla="*/ 0 w 162"/>
              <a:gd name="T27" fmla="*/ 33 h 158"/>
              <a:gd name="T28" fmla="*/ 32 w 162"/>
              <a:gd name="T29" fmla="*/ 105 h 158"/>
              <a:gd name="T30" fmla="*/ 13 w 162"/>
              <a:gd name="T31" fmla="*/ 22 h 158"/>
              <a:gd name="T32" fmla="*/ 32 w 162"/>
              <a:gd name="T33" fmla="*/ 8 h 158"/>
              <a:gd name="T34" fmla="*/ 44 w 162"/>
              <a:gd name="T35" fmla="*/ 16 h 158"/>
              <a:gd name="T36" fmla="*/ 58 w 162"/>
              <a:gd name="T37" fmla="*/ 31 h 158"/>
              <a:gd name="T38" fmla="*/ 58 w 162"/>
              <a:gd name="T39" fmla="*/ 43 h 158"/>
              <a:gd name="T40" fmla="*/ 46 w 162"/>
              <a:gd name="T41" fmla="*/ 55 h 158"/>
              <a:gd name="T42" fmla="*/ 43 w 162"/>
              <a:gd name="T43" fmla="*/ 62 h 158"/>
              <a:gd name="T44" fmla="*/ 55 w 162"/>
              <a:gd name="T45" fmla="*/ 81 h 158"/>
              <a:gd name="T46" fmla="*/ 91 w 162"/>
              <a:gd name="T47" fmla="*/ 113 h 158"/>
              <a:gd name="T48" fmla="*/ 95 w 162"/>
              <a:gd name="T49" fmla="*/ 115 h 158"/>
              <a:gd name="T50" fmla="*/ 104 w 162"/>
              <a:gd name="T51" fmla="*/ 114 h 158"/>
              <a:gd name="T52" fmla="*/ 123 w 162"/>
              <a:gd name="T53" fmla="*/ 98 h 158"/>
              <a:gd name="T54" fmla="*/ 148 w 162"/>
              <a:gd name="T55" fmla="*/ 121 h 158"/>
              <a:gd name="T56" fmla="*/ 143 w 162"/>
              <a:gd name="T57" fmla="*/ 138 h 158"/>
              <a:gd name="T58" fmla="*/ 123 w 162"/>
              <a:gd name="T59" fmla="*/ 151 h 158"/>
              <a:gd name="T60" fmla="*/ 93 w 162"/>
              <a:gd name="T61" fmla="*/ 143 h 158"/>
              <a:gd name="T62" fmla="*/ 12 w 162"/>
              <a:gd name="T63" fmla="*/ 57 h 158"/>
              <a:gd name="T64" fmla="*/ 8 w 162"/>
              <a:gd name="T65" fmla="*/ 3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2" h="158">
                <a:moveTo>
                  <a:pt x="32" y="105"/>
                </a:moveTo>
                <a:cubicBezTo>
                  <a:pt x="48" y="125"/>
                  <a:pt x="67" y="139"/>
                  <a:pt x="89" y="150"/>
                </a:cubicBezTo>
                <a:cubicBezTo>
                  <a:pt x="96" y="153"/>
                  <a:pt x="108" y="158"/>
                  <a:pt x="120" y="158"/>
                </a:cubicBezTo>
                <a:cubicBezTo>
                  <a:pt x="120" y="158"/>
                  <a:pt x="122" y="158"/>
                  <a:pt x="123" y="158"/>
                </a:cubicBezTo>
                <a:cubicBezTo>
                  <a:pt x="131" y="158"/>
                  <a:pt x="137" y="156"/>
                  <a:pt x="142" y="150"/>
                </a:cubicBezTo>
                <a:cubicBezTo>
                  <a:pt x="143" y="150"/>
                  <a:pt x="143" y="150"/>
                  <a:pt x="143" y="150"/>
                </a:cubicBezTo>
                <a:cubicBezTo>
                  <a:pt x="145" y="147"/>
                  <a:pt x="147" y="145"/>
                  <a:pt x="149" y="144"/>
                </a:cubicBezTo>
                <a:cubicBezTo>
                  <a:pt x="151" y="141"/>
                  <a:pt x="152" y="140"/>
                  <a:pt x="154" y="139"/>
                </a:cubicBezTo>
                <a:cubicBezTo>
                  <a:pt x="162" y="132"/>
                  <a:pt x="162" y="122"/>
                  <a:pt x="154" y="115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0" y="92"/>
                  <a:pt x="127" y="90"/>
                  <a:pt x="123" y="90"/>
                </a:cubicBezTo>
                <a:cubicBezTo>
                  <a:pt x="118" y="90"/>
                  <a:pt x="114" y="92"/>
                  <a:pt x="111" y="96"/>
                </a:cubicBezTo>
                <a:cubicBezTo>
                  <a:pt x="99" y="106"/>
                  <a:pt x="99" y="106"/>
                  <a:pt x="99" y="106"/>
                </a:cubicBezTo>
                <a:cubicBezTo>
                  <a:pt x="98" y="106"/>
                  <a:pt x="96" y="105"/>
                  <a:pt x="95" y="105"/>
                </a:cubicBezTo>
                <a:cubicBezTo>
                  <a:pt x="94" y="104"/>
                  <a:pt x="93" y="104"/>
                  <a:pt x="91" y="103"/>
                </a:cubicBezTo>
                <a:cubicBezTo>
                  <a:pt x="81" y="97"/>
                  <a:pt x="71" y="87"/>
                  <a:pt x="61" y="76"/>
                </a:cubicBezTo>
                <a:cubicBezTo>
                  <a:pt x="56" y="70"/>
                  <a:pt x="54" y="66"/>
                  <a:pt x="52" y="60"/>
                </a:cubicBezTo>
                <a:cubicBezTo>
                  <a:pt x="55" y="57"/>
                  <a:pt x="58" y="54"/>
                  <a:pt x="60" y="51"/>
                </a:cubicBezTo>
                <a:cubicBezTo>
                  <a:pt x="61" y="50"/>
                  <a:pt x="63" y="49"/>
                  <a:pt x="64" y="49"/>
                </a:cubicBezTo>
                <a:cubicBezTo>
                  <a:pt x="67" y="45"/>
                  <a:pt x="69" y="40"/>
                  <a:pt x="69" y="37"/>
                </a:cubicBezTo>
                <a:cubicBezTo>
                  <a:pt x="69" y="32"/>
                  <a:pt x="67" y="28"/>
                  <a:pt x="64" y="25"/>
                </a:cubicBezTo>
                <a:cubicBezTo>
                  <a:pt x="54" y="15"/>
                  <a:pt x="54" y="15"/>
                  <a:pt x="54" y="15"/>
                </a:cubicBezTo>
                <a:cubicBezTo>
                  <a:pt x="53" y="14"/>
                  <a:pt x="52" y="13"/>
                  <a:pt x="50" y="12"/>
                </a:cubicBezTo>
                <a:cubicBezTo>
                  <a:pt x="48" y="9"/>
                  <a:pt x="46" y="7"/>
                  <a:pt x="43" y="4"/>
                </a:cubicBezTo>
                <a:cubicBezTo>
                  <a:pt x="40" y="1"/>
                  <a:pt x="36" y="0"/>
                  <a:pt x="32" y="0"/>
                </a:cubicBezTo>
                <a:cubicBezTo>
                  <a:pt x="27" y="0"/>
                  <a:pt x="24" y="1"/>
                  <a:pt x="20" y="4"/>
                </a:cubicBezTo>
                <a:cubicBezTo>
                  <a:pt x="8" y="16"/>
                  <a:pt x="8" y="16"/>
                  <a:pt x="8" y="16"/>
                </a:cubicBezTo>
                <a:cubicBezTo>
                  <a:pt x="3" y="21"/>
                  <a:pt x="1" y="27"/>
                  <a:pt x="0" y="33"/>
                </a:cubicBezTo>
                <a:cubicBezTo>
                  <a:pt x="0" y="42"/>
                  <a:pt x="1" y="50"/>
                  <a:pt x="5" y="60"/>
                </a:cubicBezTo>
                <a:cubicBezTo>
                  <a:pt x="11" y="75"/>
                  <a:pt x="19" y="90"/>
                  <a:pt x="32" y="105"/>
                </a:cubicBezTo>
                <a:close/>
                <a:moveTo>
                  <a:pt x="8" y="34"/>
                </a:moveTo>
                <a:cubicBezTo>
                  <a:pt x="8" y="30"/>
                  <a:pt x="11" y="26"/>
                  <a:pt x="13" y="22"/>
                </a:cubicBezTo>
                <a:cubicBezTo>
                  <a:pt x="26" y="10"/>
                  <a:pt x="26" y="10"/>
                  <a:pt x="26" y="10"/>
                </a:cubicBezTo>
                <a:cubicBezTo>
                  <a:pt x="27" y="8"/>
                  <a:pt x="30" y="8"/>
                  <a:pt x="32" y="8"/>
                </a:cubicBezTo>
                <a:cubicBezTo>
                  <a:pt x="34" y="8"/>
                  <a:pt x="36" y="8"/>
                  <a:pt x="38" y="10"/>
                </a:cubicBezTo>
                <a:cubicBezTo>
                  <a:pt x="40" y="13"/>
                  <a:pt x="42" y="15"/>
                  <a:pt x="44" y="16"/>
                </a:cubicBezTo>
                <a:cubicBezTo>
                  <a:pt x="46" y="18"/>
                  <a:pt x="47" y="19"/>
                  <a:pt x="48" y="20"/>
                </a:cubicBezTo>
                <a:cubicBezTo>
                  <a:pt x="58" y="31"/>
                  <a:pt x="58" y="31"/>
                  <a:pt x="58" y="31"/>
                </a:cubicBezTo>
                <a:cubicBezTo>
                  <a:pt x="60" y="32"/>
                  <a:pt x="61" y="34"/>
                  <a:pt x="61" y="37"/>
                </a:cubicBezTo>
                <a:cubicBezTo>
                  <a:pt x="61" y="38"/>
                  <a:pt x="60" y="40"/>
                  <a:pt x="58" y="43"/>
                </a:cubicBezTo>
                <a:cubicBezTo>
                  <a:pt x="56" y="44"/>
                  <a:pt x="55" y="45"/>
                  <a:pt x="54" y="45"/>
                </a:cubicBezTo>
                <a:cubicBezTo>
                  <a:pt x="52" y="49"/>
                  <a:pt x="48" y="51"/>
                  <a:pt x="46" y="55"/>
                </a:cubicBezTo>
                <a:cubicBezTo>
                  <a:pt x="46" y="55"/>
                  <a:pt x="46" y="55"/>
                  <a:pt x="46" y="55"/>
                </a:cubicBezTo>
                <a:cubicBezTo>
                  <a:pt x="42" y="57"/>
                  <a:pt x="43" y="60"/>
                  <a:pt x="43" y="62"/>
                </a:cubicBezTo>
                <a:cubicBezTo>
                  <a:pt x="43" y="62"/>
                  <a:pt x="43" y="62"/>
                  <a:pt x="43" y="62"/>
                </a:cubicBezTo>
                <a:cubicBezTo>
                  <a:pt x="47" y="68"/>
                  <a:pt x="49" y="74"/>
                  <a:pt x="55" y="81"/>
                </a:cubicBezTo>
                <a:cubicBezTo>
                  <a:pt x="65" y="93"/>
                  <a:pt x="76" y="103"/>
                  <a:pt x="88" y="110"/>
                </a:cubicBezTo>
                <a:cubicBezTo>
                  <a:pt x="89" y="111"/>
                  <a:pt x="90" y="111"/>
                  <a:pt x="91" y="113"/>
                </a:cubicBezTo>
                <a:cubicBezTo>
                  <a:pt x="93" y="114"/>
                  <a:pt x="94" y="114"/>
                  <a:pt x="95" y="115"/>
                </a:cubicBezTo>
                <a:cubicBezTo>
                  <a:pt x="95" y="115"/>
                  <a:pt x="95" y="115"/>
                  <a:pt x="95" y="115"/>
                </a:cubicBezTo>
                <a:cubicBezTo>
                  <a:pt x="96" y="115"/>
                  <a:pt x="98" y="115"/>
                  <a:pt x="99" y="115"/>
                </a:cubicBezTo>
                <a:cubicBezTo>
                  <a:pt x="101" y="115"/>
                  <a:pt x="104" y="114"/>
                  <a:pt x="104" y="114"/>
                </a:cubicBezTo>
                <a:cubicBezTo>
                  <a:pt x="117" y="100"/>
                  <a:pt x="117" y="100"/>
                  <a:pt x="117" y="100"/>
                </a:cubicBezTo>
                <a:cubicBezTo>
                  <a:pt x="118" y="99"/>
                  <a:pt x="120" y="98"/>
                  <a:pt x="123" y="98"/>
                </a:cubicBezTo>
                <a:cubicBezTo>
                  <a:pt x="125" y="98"/>
                  <a:pt x="127" y="99"/>
                  <a:pt x="128" y="100"/>
                </a:cubicBezTo>
                <a:cubicBezTo>
                  <a:pt x="148" y="121"/>
                  <a:pt x="148" y="121"/>
                  <a:pt x="148" y="121"/>
                </a:cubicBezTo>
                <a:cubicBezTo>
                  <a:pt x="152" y="125"/>
                  <a:pt x="152" y="129"/>
                  <a:pt x="148" y="133"/>
                </a:cubicBezTo>
                <a:cubicBezTo>
                  <a:pt x="147" y="134"/>
                  <a:pt x="146" y="137"/>
                  <a:pt x="143" y="138"/>
                </a:cubicBezTo>
                <a:cubicBezTo>
                  <a:pt x="141" y="140"/>
                  <a:pt x="139" y="143"/>
                  <a:pt x="136" y="145"/>
                </a:cubicBezTo>
                <a:cubicBezTo>
                  <a:pt x="133" y="149"/>
                  <a:pt x="129" y="151"/>
                  <a:pt x="123" y="151"/>
                </a:cubicBezTo>
                <a:cubicBezTo>
                  <a:pt x="122" y="151"/>
                  <a:pt x="122" y="151"/>
                  <a:pt x="120" y="151"/>
                </a:cubicBezTo>
                <a:cubicBezTo>
                  <a:pt x="110" y="150"/>
                  <a:pt x="100" y="146"/>
                  <a:pt x="93" y="143"/>
                </a:cubicBezTo>
                <a:cubicBezTo>
                  <a:pt x="72" y="132"/>
                  <a:pt x="54" y="119"/>
                  <a:pt x="38" y="100"/>
                </a:cubicBezTo>
                <a:cubicBezTo>
                  <a:pt x="26" y="85"/>
                  <a:pt x="18" y="72"/>
                  <a:pt x="12" y="57"/>
                </a:cubicBezTo>
                <a:cubicBezTo>
                  <a:pt x="9" y="48"/>
                  <a:pt x="7" y="40"/>
                  <a:pt x="8" y="34"/>
                </a:cubicBezTo>
                <a:close/>
                <a:moveTo>
                  <a:pt x="8" y="34"/>
                </a:moveTo>
                <a:cubicBezTo>
                  <a:pt x="8" y="34"/>
                  <a:pt x="8" y="34"/>
                  <a:pt x="8" y="3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2BBE9210-710A-4009-9120-B1AD690EB389}"/>
              </a:ext>
            </a:extLst>
          </p:cNvPr>
          <p:cNvSpPr>
            <a:spLocks noEditPoints="1"/>
          </p:cNvSpPr>
          <p:nvPr/>
        </p:nvSpPr>
        <p:spPr bwMode="auto">
          <a:xfrm>
            <a:off x="4043364" y="1922463"/>
            <a:ext cx="254000" cy="252413"/>
          </a:xfrm>
          <a:custGeom>
            <a:avLst/>
            <a:gdLst>
              <a:gd name="T0" fmla="*/ 122 w 160"/>
              <a:gd name="T1" fmla="*/ 18 h 159"/>
              <a:gd name="T2" fmla="*/ 40 w 160"/>
              <a:gd name="T3" fmla="*/ 18 h 159"/>
              <a:gd name="T4" fmla="*/ 50 w 160"/>
              <a:gd name="T5" fmla="*/ 86 h 159"/>
              <a:gd name="T6" fmla="*/ 111 w 160"/>
              <a:gd name="T7" fmla="*/ 86 h 159"/>
              <a:gd name="T8" fmla="*/ 53 w 160"/>
              <a:gd name="T9" fmla="*/ 81 h 159"/>
              <a:gd name="T10" fmla="*/ 81 w 160"/>
              <a:gd name="T11" fmla="*/ 6 h 159"/>
              <a:gd name="T12" fmla="*/ 107 w 160"/>
              <a:gd name="T13" fmla="*/ 81 h 159"/>
              <a:gd name="T14" fmla="*/ 111 w 160"/>
              <a:gd name="T15" fmla="*/ 24 h 159"/>
              <a:gd name="T16" fmla="*/ 49 w 160"/>
              <a:gd name="T17" fmla="*/ 24 h 159"/>
              <a:gd name="T18" fmla="*/ 56 w 160"/>
              <a:gd name="T19" fmla="*/ 77 h 159"/>
              <a:gd name="T20" fmla="*/ 105 w 160"/>
              <a:gd name="T21" fmla="*/ 77 h 159"/>
              <a:gd name="T22" fmla="*/ 107 w 160"/>
              <a:gd name="T23" fmla="*/ 61 h 159"/>
              <a:gd name="T24" fmla="*/ 59 w 160"/>
              <a:gd name="T25" fmla="*/ 72 h 159"/>
              <a:gd name="T26" fmla="*/ 80 w 160"/>
              <a:gd name="T27" fmla="*/ 17 h 159"/>
              <a:gd name="T28" fmla="*/ 68 w 160"/>
              <a:gd name="T29" fmla="*/ 128 h 159"/>
              <a:gd name="T30" fmla="*/ 52 w 160"/>
              <a:gd name="T31" fmla="*/ 99 h 159"/>
              <a:gd name="T32" fmla="*/ 17 w 160"/>
              <a:gd name="T33" fmla="*/ 75 h 159"/>
              <a:gd name="T34" fmla="*/ 1 w 160"/>
              <a:gd name="T35" fmla="*/ 82 h 159"/>
              <a:gd name="T36" fmla="*/ 34 w 160"/>
              <a:gd name="T37" fmla="*/ 129 h 159"/>
              <a:gd name="T38" fmla="*/ 37 w 160"/>
              <a:gd name="T39" fmla="*/ 159 h 159"/>
              <a:gd name="T40" fmla="*/ 72 w 160"/>
              <a:gd name="T41" fmla="*/ 133 h 159"/>
              <a:gd name="T42" fmla="*/ 17 w 160"/>
              <a:gd name="T43" fmla="*/ 103 h 159"/>
              <a:gd name="T44" fmla="*/ 8 w 160"/>
              <a:gd name="T45" fmla="*/ 75 h 159"/>
              <a:gd name="T46" fmla="*/ 24 w 160"/>
              <a:gd name="T47" fmla="*/ 101 h 159"/>
              <a:gd name="T48" fmla="*/ 41 w 160"/>
              <a:gd name="T49" fmla="*/ 112 h 159"/>
              <a:gd name="T50" fmla="*/ 25 w 160"/>
              <a:gd name="T51" fmla="*/ 93 h 159"/>
              <a:gd name="T52" fmla="*/ 57 w 160"/>
              <a:gd name="T53" fmla="*/ 109 h 159"/>
              <a:gd name="T54" fmla="*/ 40 w 160"/>
              <a:gd name="T55" fmla="*/ 128 h 159"/>
              <a:gd name="T56" fmla="*/ 37 w 160"/>
              <a:gd name="T57" fmla="*/ 155 h 159"/>
              <a:gd name="T58" fmla="*/ 68 w 160"/>
              <a:gd name="T59" fmla="*/ 155 h 159"/>
              <a:gd name="T60" fmla="*/ 61 w 160"/>
              <a:gd name="T61" fmla="*/ 144 h 159"/>
              <a:gd name="T62" fmla="*/ 54 w 160"/>
              <a:gd name="T63" fmla="*/ 144 h 159"/>
              <a:gd name="T64" fmla="*/ 151 w 160"/>
              <a:gd name="T65" fmla="*/ 70 h 159"/>
              <a:gd name="T66" fmla="*/ 123 w 160"/>
              <a:gd name="T67" fmla="*/ 89 h 159"/>
              <a:gd name="T68" fmla="*/ 93 w 160"/>
              <a:gd name="T69" fmla="*/ 123 h 159"/>
              <a:gd name="T70" fmla="*/ 87 w 160"/>
              <a:gd name="T71" fmla="*/ 155 h 159"/>
              <a:gd name="T72" fmla="*/ 127 w 160"/>
              <a:gd name="T73" fmla="*/ 155 h 159"/>
              <a:gd name="T74" fmla="*/ 143 w 160"/>
              <a:gd name="T75" fmla="*/ 113 h 159"/>
              <a:gd name="T76" fmla="*/ 159 w 160"/>
              <a:gd name="T77" fmla="*/ 74 h 159"/>
              <a:gd name="T78" fmla="*/ 93 w 160"/>
              <a:gd name="T79" fmla="*/ 133 h 159"/>
              <a:gd name="T80" fmla="*/ 154 w 160"/>
              <a:gd name="T81" fmla="*/ 80 h 159"/>
              <a:gd name="T82" fmla="*/ 120 w 160"/>
              <a:gd name="T83" fmla="*/ 128 h 159"/>
              <a:gd name="T84" fmla="*/ 103 w 160"/>
              <a:gd name="T85" fmla="*/ 109 h 159"/>
              <a:gd name="T86" fmla="*/ 136 w 160"/>
              <a:gd name="T87" fmla="*/ 93 h 159"/>
              <a:gd name="T88" fmla="*/ 120 w 160"/>
              <a:gd name="T89" fmla="*/ 113 h 159"/>
              <a:gd name="T90" fmla="*/ 142 w 160"/>
              <a:gd name="T91" fmla="*/ 91 h 159"/>
              <a:gd name="T92" fmla="*/ 154 w 160"/>
              <a:gd name="T93" fmla="*/ 76 h 159"/>
              <a:gd name="T94" fmla="*/ 104 w 160"/>
              <a:gd name="T95" fmla="*/ 146 h 159"/>
              <a:gd name="T96" fmla="*/ 102 w 160"/>
              <a:gd name="T97" fmla="*/ 141 h 159"/>
              <a:gd name="T98" fmla="*/ 66 w 160"/>
              <a:gd name="T99" fmla="*/ 57 h 159"/>
              <a:gd name="T100" fmla="*/ 74 w 160"/>
              <a:gd name="T101" fmla="*/ 69 h 159"/>
              <a:gd name="T102" fmla="*/ 77 w 160"/>
              <a:gd name="T103" fmla="*/ 68 h 159"/>
              <a:gd name="T104" fmla="*/ 97 w 160"/>
              <a:gd name="T105" fmla="*/ 31 h 159"/>
              <a:gd name="T106" fmla="*/ 66 w 160"/>
              <a:gd name="T107" fmla="*/ 5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59">
                <a:moveTo>
                  <a:pt x="123" y="62"/>
                </a:moveTo>
                <a:cubicBezTo>
                  <a:pt x="123" y="21"/>
                  <a:pt x="123" y="21"/>
                  <a:pt x="123" y="21"/>
                </a:cubicBezTo>
                <a:cubicBezTo>
                  <a:pt x="123" y="19"/>
                  <a:pt x="122" y="18"/>
                  <a:pt x="122" y="18"/>
                </a:cubicBezTo>
                <a:cubicBezTo>
                  <a:pt x="81" y="0"/>
                  <a:pt x="81" y="0"/>
                  <a:pt x="81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40" y="18"/>
                  <a:pt x="40" y="18"/>
                  <a:pt x="40" y="18"/>
                </a:cubicBezTo>
                <a:cubicBezTo>
                  <a:pt x="39" y="18"/>
                  <a:pt x="38" y="19"/>
                  <a:pt x="38" y="21"/>
                </a:cubicBezTo>
                <a:cubicBezTo>
                  <a:pt x="38" y="62"/>
                  <a:pt x="38" y="62"/>
                  <a:pt x="38" y="62"/>
                </a:cubicBezTo>
                <a:cubicBezTo>
                  <a:pt x="38" y="71"/>
                  <a:pt x="42" y="80"/>
                  <a:pt x="50" y="86"/>
                </a:cubicBezTo>
                <a:cubicBezTo>
                  <a:pt x="77" y="106"/>
                  <a:pt x="77" y="106"/>
                  <a:pt x="77" y="106"/>
                </a:cubicBezTo>
                <a:cubicBezTo>
                  <a:pt x="80" y="107"/>
                  <a:pt x="82" y="107"/>
                  <a:pt x="83" y="106"/>
                </a:cubicBezTo>
                <a:cubicBezTo>
                  <a:pt x="111" y="86"/>
                  <a:pt x="111" y="86"/>
                  <a:pt x="111" y="86"/>
                </a:cubicBezTo>
                <a:cubicBezTo>
                  <a:pt x="118" y="80"/>
                  <a:pt x="123" y="71"/>
                  <a:pt x="123" y="62"/>
                </a:cubicBezTo>
                <a:close/>
                <a:moveTo>
                  <a:pt x="81" y="101"/>
                </a:moveTo>
                <a:cubicBezTo>
                  <a:pt x="53" y="81"/>
                  <a:pt x="53" y="81"/>
                  <a:pt x="53" y="81"/>
                </a:cubicBezTo>
                <a:cubicBezTo>
                  <a:pt x="47" y="77"/>
                  <a:pt x="44" y="70"/>
                  <a:pt x="44" y="62"/>
                </a:cubicBezTo>
                <a:cubicBezTo>
                  <a:pt x="44" y="22"/>
                  <a:pt x="44" y="22"/>
                  <a:pt x="44" y="22"/>
                </a:cubicBezTo>
                <a:cubicBezTo>
                  <a:pt x="81" y="6"/>
                  <a:pt x="81" y="6"/>
                  <a:pt x="81" y="6"/>
                </a:cubicBezTo>
                <a:cubicBezTo>
                  <a:pt x="118" y="22"/>
                  <a:pt x="118" y="22"/>
                  <a:pt x="118" y="22"/>
                </a:cubicBezTo>
                <a:cubicBezTo>
                  <a:pt x="118" y="62"/>
                  <a:pt x="118" y="62"/>
                  <a:pt x="118" y="62"/>
                </a:cubicBezTo>
                <a:cubicBezTo>
                  <a:pt x="118" y="70"/>
                  <a:pt x="113" y="77"/>
                  <a:pt x="107" y="81"/>
                </a:cubicBezTo>
                <a:cubicBezTo>
                  <a:pt x="81" y="101"/>
                  <a:pt x="81" y="101"/>
                  <a:pt x="81" y="101"/>
                </a:cubicBezTo>
                <a:close/>
                <a:moveTo>
                  <a:pt x="112" y="27"/>
                </a:moveTo>
                <a:cubicBezTo>
                  <a:pt x="112" y="27"/>
                  <a:pt x="112" y="25"/>
                  <a:pt x="111" y="24"/>
                </a:cubicBezTo>
                <a:cubicBezTo>
                  <a:pt x="80" y="12"/>
                  <a:pt x="80" y="12"/>
                  <a:pt x="80" y="12"/>
                </a:cubicBezTo>
                <a:cubicBezTo>
                  <a:pt x="79" y="12"/>
                  <a:pt x="79" y="12"/>
                  <a:pt x="79" y="12"/>
                </a:cubicBezTo>
                <a:cubicBezTo>
                  <a:pt x="49" y="24"/>
                  <a:pt x="49" y="24"/>
                  <a:pt x="49" y="24"/>
                </a:cubicBezTo>
                <a:cubicBezTo>
                  <a:pt x="49" y="25"/>
                  <a:pt x="48" y="27"/>
                  <a:pt x="48" y="27"/>
                </a:cubicBezTo>
                <a:cubicBezTo>
                  <a:pt x="48" y="61"/>
                  <a:pt x="48" y="61"/>
                  <a:pt x="48" y="61"/>
                </a:cubicBezTo>
                <a:cubicBezTo>
                  <a:pt x="48" y="67"/>
                  <a:pt x="50" y="73"/>
                  <a:pt x="56" y="77"/>
                </a:cubicBezTo>
                <a:cubicBezTo>
                  <a:pt x="78" y="93"/>
                  <a:pt x="78" y="93"/>
                  <a:pt x="78" y="93"/>
                </a:cubicBezTo>
                <a:cubicBezTo>
                  <a:pt x="79" y="94"/>
                  <a:pt x="80" y="94"/>
                  <a:pt x="82" y="93"/>
                </a:cubicBezTo>
                <a:cubicBezTo>
                  <a:pt x="105" y="77"/>
                  <a:pt x="105" y="77"/>
                  <a:pt x="105" y="77"/>
                </a:cubicBezTo>
                <a:cubicBezTo>
                  <a:pt x="110" y="73"/>
                  <a:pt x="112" y="67"/>
                  <a:pt x="112" y="61"/>
                </a:cubicBezTo>
                <a:cubicBezTo>
                  <a:pt x="112" y="27"/>
                  <a:pt x="112" y="27"/>
                  <a:pt x="112" y="27"/>
                </a:cubicBezTo>
                <a:close/>
                <a:moveTo>
                  <a:pt x="107" y="61"/>
                </a:moveTo>
                <a:cubicBezTo>
                  <a:pt x="107" y="66"/>
                  <a:pt x="105" y="70"/>
                  <a:pt x="101" y="72"/>
                </a:cubicBezTo>
                <a:cubicBezTo>
                  <a:pt x="80" y="88"/>
                  <a:pt x="80" y="88"/>
                  <a:pt x="80" y="88"/>
                </a:cubicBezTo>
                <a:cubicBezTo>
                  <a:pt x="59" y="72"/>
                  <a:pt x="59" y="72"/>
                  <a:pt x="59" y="72"/>
                </a:cubicBezTo>
                <a:cubicBezTo>
                  <a:pt x="55" y="70"/>
                  <a:pt x="54" y="66"/>
                  <a:pt x="54" y="61"/>
                </a:cubicBezTo>
                <a:cubicBezTo>
                  <a:pt x="54" y="29"/>
                  <a:pt x="54" y="29"/>
                  <a:pt x="54" y="29"/>
                </a:cubicBezTo>
                <a:cubicBezTo>
                  <a:pt x="80" y="17"/>
                  <a:pt x="80" y="17"/>
                  <a:pt x="80" y="17"/>
                </a:cubicBezTo>
                <a:cubicBezTo>
                  <a:pt x="107" y="29"/>
                  <a:pt x="107" y="29"/>
                  <a:pt x="107" y="29"/>
                </a:cubicBezTo>
                <a:cubicBezTo>
                  <a:pt x="107" y="61"/>
                  <a:pt x="107" y="61"/>
                  <a:pt x="107" y="61"/>
                </a:cubicBezTo>
                <a:close/>
                <a:moveTo>
                  <a:pt x="68" y="128"/>
                </a:moveTo>
                <a:cubicBezTo>
                  <a:pt x="68" y="123"/>
                  <a:pt x="68" y="123"/>
                  <a:pt x="68" y="123"/>
                </a:cubicBezTo>
                <a:cubicBezTo>
                  <a:pt x="68" y="117"/>
                  <a:pt x="65" y="111"/>
                  <a:pt x="61" y="105"/>
                </a:cubicBezTo>
                <a:cubicBezTo>
                  <a:pt x="59" y="103"/>
                  <a:pt x="55" y="100"/>
                  <a:pt x="52" y="99"/>
                </a:cubicBezTo>
                <a:cubicBezTo>
                  <a:pt x="47" y="97"/>
                  <a:pt x="41" y="93"/>
                  <a:pt x="37" y="89"/>
                </a:cubicBezTo>
                <a:cubicBezTo>
                  <a:pt x="32" y="86"/>
                  <a:pt x="26" y="86"/>
                  <a:pt x="23" y="88"/>
                </a:cubicBezTo>
                <a:cubicBezTo>
                  <a:pt x="17" y="75"/>
                  <a:pt x="17" y="75"/>
                  <a:pt x="17" y="75"/>
                </a:cubicBezTo>
                <a:cubicBezTo>
                  <a:pt x="15" y="72"/>
                  <a:pt x="13" y="70"/>
                  <a:pt x="9" y="70"/>
                </a:cubicBezTo>
                <a:cubicBezTo>
                  <a:pt x="7" y="70"/>
                  <a:pt x="3" y="71"/>
                  <a:pt x="2" y="74"/>
                </a:cubicBezTo>
                <a:cubicBezTo>
                  <a:pt x="0" y="76"/>
                  <a:pt x="0" y="80"/>
                  <a:pt x="1" y="82"/>
                </a:cubicBezTo>
                <a:cubicBezTo>
                  <a:pt x="12" y="105"/>
                  <a:pt x="12" y="105"/>
                  <a:pt x="12" y="105"/>
                </a:cubicBezTo>
                <a:cubicBezTo>
                  <a:pt x="13" y="107"/>
                  <a:pt x="14" y="111"/>
                  <a:pt x="17" y="113"/>
                </a:cubicBezTo>
                <a:cubicBezTo>
                  <a:pt x="34" y="129"/>
                  <a:pt x="34" y="129"/>
                  <a:pt x="34" y="129"/>
                </a:cubicBezTo>
                <a:cubicBezTo>
                  <a:pt x="32" y="130"/>
                  <a:pt x="32" y="132"/>
                  <a:pt x="32" y="133"/>
                </a:cubicBezTo>
                <a:cubicBezTo>
                  <a:pt x="32" y="155"/>
                  <a:pt x="32" y="155"/>
                  <a:pt x="32" y="155"/>
                </a:cubicBezTo>
                <a:cubicBezTo>
                  <a:pt x="32" y="158"/>
                  <a:pt x="35" y="159"/>
                  <a:pt x="37" y="159"/>
                </a:cubicBezTo>
                <a:cubicBezTo>
                  <a:pt x="68" y="159"/>
                  <a:pt x="68" y="159"/>
                  <a:pt x="68" y="159"/>
                </a:cubicBezTo>
                <a:cubicBezTo>
                  <a:pt x="70" y="159"/>
                  <a:pt x="72" y="158"/>
                  <a:pt x="72" y="155"/>
                </a:cubicBezTo>
                <a:cubicBezTo>
                  <a:pt x="72" y="133"/>
                  <a:pt x="72" y="133"/>
                  <a:pt x="72" y="133"/>
                </a:cubicBezTo>
                <a:cubicBezTo>
                  <a:pt x="72" y="130"/>
                  <a:pt x="70" y="128"/>
                  <a:pt x="68" y="128"/>
                </a:cubicBezTo>
                <a:close/>
                <a:moveTo>
                  <a:pt x="21" y="110"/>
                </a:moveTo>
                <a:cubicBezTo>
                  <a:pt x="19" y="107"/>
                  <a:pt x="18" y="105"/>
                  <a:pt x="17" y="103"/>
                </a:cubicBezTo>
                <a:cubicBezTo>
                  <a:pt x="6" y="80"/>
                  <a:pt x="6" y="80"/>
                  <a:pt x="6" y="80"/>
                </a:cubicBezTo>
                <a:cubicBezTo>
                  <a:pt x="6" y="78"/>
                  <a:pt x="6" y="77"/>
                  <a:pt x="6" y="76"/>
                </a:cubicBezTo>
                <a:cubicBezTo>
                  <a:pt x="7" y="76"/>
                  <a:pt x="8" y="75"/>
                  <a:pt x="8" y="75"/>
                </a:cubicBezTo>
                <a:cubicBezTo>
                  <a:pt x="9" y="75"/>
                  <a:pt x="10" y="76"/>
                  <a:pt x="12" y="77"/>
                </a:cubicBezTo>
                <a:cubicBezTo>
                  <a:pt x="18" y="91"/>
                  <a:pt x="18" y="91"/>
                  <a:pt x="18" y="91"/>
                </a:cubicBezTo>
                <a:cubicBezTo>
                  <a:pt x="19" y="94"/>
                  <a:pt x="21" y="98"/>
                  <a:pt x="24" y="101"/>
                </a:cubicBezTo>
                <a:cubicBezTo>
                  <a:pt x="36" y="113"/>
                  <a:pt x="36" y="113"/>
                  <a:pt x="36" y="113"/>
                </a:cubicBezTo>
                <a:cubicBezTo>
                  <a:pt x="37" y="113"/>
                  <a:pt x="38" y="115"/>
                  <a:pt x="40" y="113"/>
                </a:cubicBezTo>
                <a:cubicBezTo>
                  <a:pt x="40" y="113"/>
                  <a:pt x="41" y="113"/>
                  <a:pt x="41" y="112"/>
                </a:cubicBezTo>
                <a:cubicBezTo>
                  <a:pt x="41" y="111"/>
                  <a:pt x="41" y="110"/>
                  <a:pt x="41" y="110"/>
                </a:cubicBezTo>
                <a:cubicBezTo>
                  <a:pt x="27" y="97"/>
                  <a:pt x="27" y="97"/>
                  <a:pt x="27" y="97"/>
                </a:cubicBezTo>
                <a:cubicBezTo>
                  <a:pt x="26" y="95"/>
                  <a:pt x="26" y="94"/>
                  <a:pt x="25" y="93"/>
                </a:cubicBezTo>
                <a:cubicBezTo>
                  <a:pt x="27" y="92"/>
                  <a:pt x="31" y="92"/>
                  <a:pt x="34" y="93"/>
                </a:cubicBezTo>
                <a:cubicBezTo>
                  <a:pt x="38" y="98"/>
                  <a:pt x="44" y="101"/>
                  <a:pt x="51" y="104"/>
                </a:cubicBezTo>
                <a:cubicBezTo>
                  <a:pt x="53" y="105"/>
                  <a:pt x="55" y="106"/>
                  <a:pt x="57" y="109"/>
                </a:cubicBezTo>
                <a:cubicBezTo>
                  <a:pt x="60" y="113"/>
                  <a:pt x="61" y="118"/>
                  <a:pt x="61" y="123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40" y="128"/>
                  <a:pt x="40" y="128"/>
                  <a:pt x="40" y="128"/>
                </a:cubicBezTo>
                <a:cubicBezTo>
                  <a:pt x="21" y="110"/>
                  <a:pt x="21" y="110"/>
                  <a:pt x="21" y="110"/>
                </a:cubicBezTo>
                <a:close/>
                <a:moveTo>
                  <a:pt x="68" y="155"/>
                </a:moveTo>
                <a:cubicBezTo>
                  <a:pt x="37" y="155"/>
                  <a:pt x="37" y="155"/>
                  <a:pt x="37" y="155"/>
                </a:cubicBezTo>
                <a:cubicBezTo>
                  <a:pt x="37" y="133"/>
                  <a:pt x="37" y="133"/>
                  <a:pt x="37" y="133"/>
                </a:cubicBezTo>
                <a:cubicBezTo>
                  <a:pt x="68" y="133"/>
                  <a:pt x="68" y="133"/>
                  <a:pt x="68" y="133"/>
                </a:cubicBezTo>
                <a:lnTo>
                  <a:pt x="68" y="155"/>
                </a:lnTo>
                <a:close/>
                <a:moveTo>
                  <a:pt x="57" y="146"/>
                </a:moveTo>
                <a:cubicBezTo>
                  <a:pt x="59" y="146"/>
                  <a:pt x="59" y="146"/>
                  <a:pt x="59" y="146"/>
                </a:cubicBezTo>
                <a:cubicBezTo>
                  <a:pt x="60" y="146"/>
                  <a:pt x="61" y="145"/>
                  <a:pt x="61" y="144"/>
                </a:cubicBezTo>
                <a:cubicBezTo>
                  <a:pt x="61" y="142"/>
                  <a:pt x="60" y="141"/>
                  <a:pt x="59" y="141"/>
                </a:cubicBezTo>
                <a:cubicBezTo>
                  <a:pt x="57" y="141"/>
                  <a:pt x="57" y="141"/>
                  <a:pt x="57" y="141"/>
                </a:cubicBezTo>
                <a:cubicBezTo>
                  <a:pt x="55" y="141"/>
                  <a:pt x="54" y="142"/>
                  <a:pt x="54" y="144"/>
                </a:cubicBezTo>
                <a:cubicBezTo>
                  <a:pt x="54" y="145"/>
                  <a:pt x="55" y="146"/>
                  <a:pt x="57" y="146"/>
                </a:cubicBezTo>
                <a:close/>
                <a:moveTo>
                  <a:pt x="159" y="74"/>
                </a:moveTo>
                <a:cubicBezTo>
                  <a:pt x="157" y="71"/>
                  <a:pt x="154" y="70"/>
                  <a:pt x="151" y="70"/>
                </a:cubicBezTo>
                <a:cubicBezTo>
                  <a:pt x="148" y="70"/>
                  <a:pt x="144" y="72"/>
                  <a:pt x="143" y="75"/>
                </a:cubicBezTo>
                <a:cubicBezTo>
                  <a:pt x="138" y="88"/>
                  <a:pt x="138" y="88"/>
                  <a:pt x="138" y="88"/>
                </a:cubicBezTo>
                <a:cubicBezTo>
                  <a:pt x="134" y="86"/>
                  <a:pt x="127" y="86"/>
                  <a:pt x="123" y="89"/>
                </a:cubicBezTo>
                <a:cubicBezTo>
                  <a:pt x="119" y="93"/>
                  <a:pt x="114" y="97"/>
                  <a:pt x="108" y="99"/>
                </a:cubicBezTo>
                <a:cubicBezTo>
                  <a:pt x="104" y="100"/>
                  <a:pt x="101" y="103"/>
                  <a:pt x="98" y="105"/>
                </a:cubicBezTo>
                <a:cubicBezTo>
                  <a:pt x="95" y="111"/>
                  <a:pt x="93" y="117"/>
                  <a:pt x="93" y="123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90" y="128"/>
                  <a:pt x="87" y="130"/>
                  <a:pt x="87" y="133"/>
                </a:cubicBezTo>
                <a:cubicBezTo>
                  <a:pt x="87" y="155"/>
                  <a:pt x="87" y="155"/>
                  <a:pt x="87" y="155"/>
                </a:cubicBezTo>
                <a:cubicBezTo>
                  <a:pt x="87" y="158"/>
                  <a:pt x="90" y="159"/>
                  <a:pt x="93" y="159"/>
                </a:cubicBezTo>
                <a:cubicBezTo>
                  <a:pt x="123" y="159"/>
                  <a:pt x="123" y="159"/>
                  <a:pt x="123" y="159"/>
                </a:cubicBezTo>
                <a:cubicBezTo>
                  <a:pt x="125" y="159"/>
                  <a:pt x="127" y="158"/>
                  <a:pt x="127" y="155"/>
                </a:cubicBezTo>
                <a:cubicBezTo>
                  <a:pt x="127" y="133"/>
                  <a:pt x="127" y="133"/>
                  <a:pt x="127" y="133"/>
                </a:cubicBezTo>
                <a:cubicBezTo>
                  <a:pt x="127" y="132"/>
                  <a:pt x="127" y="130"/>
                  <a:pt x="126" y="129"/>
                </a:cubicBezTo>
                <a:cubicBezTo>
                  <a:pt x="143" y="113"/>
                  <a:pt x="143" y="113"/>
                  <a:pt x="143" y="113"/>
                </a:cubicBezTo>
                <a:cubicBezTo>
                  <a:pt x="146" y="111"/>
                  <a:pt x="147" y="107"/>
                  <a:pt x="149" y="105"/>
                </a:cubicBezTo>
                <a:cubicBezTo>
                  <a:pt x="159" y="82"/>
                  <a:pt x="159" y="82"/>
                  <a:pt x="159" y="82"/>
                </a:cubicBezTo>
                <a:cubicBezTo>
                  <a:pt x="160" y="80"/>
                  <a:pt x="160" y="76"/>
                  <a:pt x="159" y="74"/>
                </a:cubicBezTo>
                <a:close/>
                <a:moveTo>
                  <a:pt x="123" y="155"/>
                </a:moveTo>
                <a:cubicBezTo>
                  <a:pt x="93" y="155"/>
                  <a:pt x="93" y="155"/>
                  <a:pt x="93" y="155"/>
                </a:cubicBezTo>
                <a:cubicBezTo>
                  <a:pt x="93" y="133"/>
                  <a:pt x="93" y="133"/>
                  <a:pt x="93" y="133"/>
                </a:cubicBezTo>
                <a:cubicBezTo>
                  <a:pt x="123" y="133"/>
                  <a:pt x="123" y="133"/>
                  <a:pt x="123" y="133"/>
                </a:cubicBezTo>
                <a:lnTo>
                  <a:pt x="123" y="155"/>
                </a:lnTo>
                <a:close/>
                <a:moveTo>
                  <a:pt x="154" y="80"/>
                </a:moveTo>
                <a:cubicBezTo>
                  <a:pt x="144" y="103"/>
                  <a:pt x="144" y="103"/>
                  <a:pt x="144" y="103"/>
                </a:cubicBezTo>
                <a:cubicBezTo>
                  <a:pt x="143" y="105"/>
                  <a:pt x="141" y="107"/>
                  <a:pt x="140" y="110"/>
                </a:cubicBezTo>
                <a:cubicBezTo>
                  <a:pt x="120" y="128"/>
                  <a:pt x="120" y="128"/>
                  <a:pt x="120" y="128"/>
                </a:cubicBezTo>
                <a:cubicBezTo>
                  <a:pt x="98" y="128"/>
                  <a:pt x="98" y="128"/>
                  <a:pt x="98" y="128"/>
                </a:cubicBezTo>
                <a:cubicBezTo>
                  <a:pt x="98" y="123"/>
                  <a:pt x="98" y="123"/>
                  <a:pt x="98" y="123"/>
                </a:cubicBezTo>
                <a:cubicBezTo>
                  <a:pt x="98" y="118"/>
                  <a:pt x="100" y="113"/>
                  <a:pt x="103" y="109"/>
                </a:cubicBezTo>
                <a:cubicBezTo>
                  <a:pt x="104" y="106"/>
                  <a:pt x="107" y="105"/>
                  <a:pt x="109" y="104"/>
                </a:cubicBezTo>
                <a:cubicBezTo>
                  <a:pt x="115" y="101"/>
                  <a:pt x="121" y="98"/>
                  <a:pt x="126" y="93"/>
                </a:cubicBezTo>
                <a:cubicBezTo>
                  <a:pt x="129" y="92"/>
                  <a:pt x="132" y="92"/>
                  <a:pt x="136" y="93"/>
                </a:cubicBezTo>
                <a:cubicBezTo>
                  <a:pt x="135" y="94"/>
                  <a:pt x="134" y="95"/>
                  <a:pt x="132" y="98"/>
                </a:cubicBezTo>
                <a:cubicBezTo>
                  <a:pt x="120" y="110"/>
                  <a:pt x="120" y="110"/>
                  <a:pt x="120" y="110"/>
                </a:cubicBezTo>
                <a:cubicBezTo>
                  <a:pt x="119" y="110"/>
                  <a:pt x="119" y="112"/>
                  <a:pt x="120" y="113"/>
                </a:cubicBezTo>
                <a:cubicBezTo>
                  <a:pt x="121" y="115"/>
                  <a:pt x="123" y="115"/>
                  <a:pt x="124" y="113"/>
                </a:cubicBezTo>
                <a:cubicBezTo>
                  <a:pt x="136" y="101"/>
                  <a:pt x="136" y="101"/>
                  <a:pt x="136" y="101"/>
                </a:cubicBezTo>
                <a:cubicBezTo>
                  <a:pt x="138" y="98"/>
                  <a:pt x="141" y="94"/>
                  <a:pt x="142" y="91"/>
                </a:cubicBezTo>
                <a:cubicBezTo>
                  <a:pt x="148" y="77"/>
                  <a:pt x="148" y="77"/>
                  <a:pt x="148" y="77"/>
                </a:cubicBezTo>
                <a:cubicBezTo>
                  <a:pt x="149" y="76"/>
                  <a:pt x="151" y="75"/>
                  <a:pt x="152" y="75"/>
                </a:cubicBezTo>
                <a:cubicBezTo>
                  <a:pt x="153" y="75"/>
                  <a:pt x="154" y="76"/>
                  <a:pt x="154" y="76"/>
                </a:cubicBezTo>
                <a:cubicBezTo>
                  <a:pt x="155" y="77"/>
                  <a:pt x="155" y="78"/>
                  <a:pt x="154" y="80"/>
                </a:cubicBezTo>
                <a:close/>
                <a:moveTo>
                  <a:pt x="102" y="146"/>
                </a:moveTo>
                <a:cubicBezTo>
                  <a:pt x="104" y="146"/>
                  <a:pt x="104" y="146"/>
                  <a:pt x="104" y="146"/>
                </a:cubicBezTo>
                <a:cubicBezTo>
                  <a:pt x="106" y="146"/>
                  <a:pt x="107" y="145"/>
                  <a:pt x="107" y="144"/>
                </a:cubicBezTo>
                <a:cubicBezTo>
                  <a:pt x="107" y="142"/>
                  <a:pt x="106" y="141"/>
                  <a:pt x="104" y="141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0" y="141"/>
                  <a:pt x="99" y="142"/>
                  <a:pt x="99" y="144"/>
                </a:cubicBezTo>
                <a:cubicBezTo>
                  <a:pt x="99" y="145"/>
                  <a:pt x="100" y="146"/>
                  <a:pt x="102" y="146"/>
                </a:cubicBezTo>
                <a:close/>
                <a:moveTo>
                  <a:pt x="66" y="57"/>
                </a:moveTo>
                <a:cubicBezTo>
                  <a:pt x="65" y="56"/>
                  <a:pt x="63" y="56"/>
                  <a:pt x="63" y="57"/>
                </a:cubicBezTo>
                <a:cubicBezTo>
                  <a:pt x="61" y="58"/>
                  <a:pt x="61" y="61"/>
                  <a:pt x="63" y="61"/>
                </a:cubicBezTo>
                <a:cubicBezTo>
                  <a:pt x="74" y="69"/>
                  <a:pt x="74" y="69"/>
                  <a:pt x="74" y="69"/>
                </a:cubicBezTo>
                <a:cubicBezTo>
                  <a:pt x="75" y="69"/>
                  <a:pt x="75" y="69"/>
                  <a:pt x="75" y="69"/>
                </a:cubicBezTo>
                <a:cubicBezTo>
                  <a:pt x="75" y="69"/>
                  <a:pt x="75" y="69"/>
                  <a:pt x="76" y="69"/>
                </a:cubicBezTo>
                <a:cubicBezTo>
                  <a:pt x="76" y="69"/>
                  <a:pt x="77" y="69"/>
                  <a:pt x="77" y="68"/>
                </a:cubicBezTo>
                <a:cubicBezTo>
                  <a:pt x="99" y="36"/>
                  <a:pt x="99" y="36"/>
                  <a:pt x="99" y="36"/>
                </a:cubicBezTo>
                <a:cubicBezTo>
                  <a:pt x="99" y="35"/>
                  <a:pt x="99" y="34"/>
                  <a:pt x="99" y="34"/>
                </a:cubicBezTo>
                <a:cubicBezTo>
                  <a:pt x="98" y="32"/>
                  <a:pt x="98" y="32"/>
                  <a:pt x="97" y="31"/>
                </a:cubicBezTo>
                <a:cubicBezTo>
                  <a:pt x="96" y="31"/>
                  <a:pt x="94" y="32"/>
                  <a:pt x="94" y="32"/>
                </a:cubicBezTo>
                <a:cubicBezTo>
                  <a:pt x="75" y="63"/>
                  <a:pt x="75" y="63"/>
                  <a:pt x="75" y="63"/>
                </a:cubicBezTo>
                <a:lnTo>
                  <a:pt x="66" y="5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53DDAB80-BE8F-E2B8-FC28-5E2BE233A8E5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1924051"/>
            <a:ext cx="255588" cy="250825"/>
          </a:xfrm>
          <a:custGeom>
            <a:avLst/>
            <a:gdLst>
              <a:gd name="T0" fmla="*/ 36 w 161"/>
              <a:gd name="T1" fmla="*/ 11 h 158"/>
              <a:gd name="T2" fmla="*/ 22 w 161"/>
              <a:gd name="T3" fmla="*/ 16 h 158"/>
              <a:gd name="T4" fmla="*/ 15 w 161"/>
              <a:gd name="T5" fmla="*/ 29 h 158"/>
              <a:gd name="T6" fmla="*/ 38 w 161"/>
              <a:gd name="T7" fmla="*/ 16 h 158"/>
              <a:gd name="T8" fmla="*/ 63 w 161"/>
              <a:gd name="T9" fmla="*/ 32 h 158"/>
              <a:gd name="T10" fmla="*/ 51 w 161"/>
              <a:gd name="T11" fmla="*/ 40 h 158"/>
              <a:gd name="T12" fmla="*/ 25 w 161"/>
              <a:gd name="T13" fmla="*/ 40 h 158"/>
              <a:gd name="T14" fmla="*/ 19 w 161"/>
              <a:gd name="T15" fmla="*/ 60 h 158"/>
              <a:gd name="T16" fmla="*/ 56 w 161"/>
              <a:gd name="T17" fmla="*/ 60 h 158"/>
              <a:gd name="T18" fmla="*/ 38 w 161"/>
              <a:gd name="T19" fmla="*/ 68 h 158"/>
              <a:gd name="T20" fmla="*/ 56 w 161"/>
              <a:gd name="T21" fmla="*/ 87 h 158"/>
              <a:gd name="T22" fmla="*/ 36 w 161"/>
              <a:gd name="T23" fmla="*/ 74 h 158"/>
              <a:gd name="T24" fmla="*/ 25 w 161"/>
              <a:gd name="T25" fmla="*/ 87 h 158"/>
              <a:gd name="T26" fmla="*/ 45 w 161"/>
              <a:gd name="T27" fmla="*/ 98 h 158"/>
              <a:gd name="T28" fmla="*/ 41 w 161"/>
              <a:gd name="T29" fmla="*/ 86 h 158"/>
              <a:gd name="T30" fmla="*/ 49 w 161"/>
              <a:gd name="T31" fmla="*/ 95 h 158"/>
              <a:gd name="T32" fmla="*/ 147 w 161"/>
              <a:gd name="T33" fmla="*/ 50 h 158"/>
              <a:gd name="T34" fmla="*/ 141 w 161"/>
              <a:gd name="T35" fmla="*/ 34 h 158"/>
              <a:gd name="T36" fmla="*/ 129 w 161"/>
              <a:gd name="T37" fmla="*/ 48 h 158"/>
              <a:gd name="T38" fmla="*/ 119 w 161"/>
              <a:gd name="T39" fmla="*/ 26 h 158"/>
              <a:gd name="T40" fmla="*/ 107 w 161"/>
              <a:gd name="T41" fmla="*/ 48 h 158"/>
              <a:gd name="T42" fmla="*/ 96 w 161"/>
              <a:gd name="T43" fmla="*/ 12 h 158"/>
              <a:gd name="T44" fmla="*/ 87 w 161"/>
              <a:gd name="T45" fmla="*/ 48 h 158"/>
              <a:gd name="T46" fmla="*/ 81 w 161"/>
              <a:gd name="T47" fmla="*/ 12 h 158"/>
              <a:gd name="T48" fmla="*/ 76 w 161"/>
              <a:gd name="T49" fmla="*/ 45 h 158"/>
              <a:gd name="T50" fmla="*/ 140 w 161"/>
              <a:gd name="T51" fmla="*/ 39 h 158"/>
              <a:gd name="T52" fmla="*/ 134 w 161"/>
              <a:gd name="T53" fmla="*/ 39 h 158"/>
              <a:gd name="T54" fmla="*/ 118 w 161"/>
              <a:gd name="T55" fmla="*/ 48 h 158"/>
              <a:gd name="T56" fmla="*/ 92 w 161"/>
              <a:gd name="T57" fmla="*/ 17 h 158"/>
              <a:gd name="T58" fmla="*/ 92 w 161"/>
              <a:gd name="T59" fmla="*/ 48 h 158"/>
              <a:gd name="T60" fmla="*/ 133 w 161"/>
              <a:gd name="T61" fmla="*/ 77 h 158"/>
              <a:gd name="T62" fmla="*/ 116 w 161"/>
              <a:gd name="T63" fmla="*/ 73 h 158"/>
              <a:gd name="T64" fmla="*/ 98 w 161"/>
              <a:gd name="T65" fmla="*/ 81 h 158"/>
              <a:gd name="T66" fmla="*/ 81 w 161"/>
              <a:gd name="T67" fmla="*/ 66 h 158"/>
              <a:gd name="T68" fmla="*/ 76 w 161"/>
              <a:gd name="T69" fmla="*/ 98 h 158"/>
              <a:gd name="T70" fmla="*/ 147 w 161"/>
              <a:gd name="T71" fmla="*/ 103 h 158"/>
              <a:gd name="T72" fmla="*/ 81 w 161"/>
              <a:gd name="T73" fmla="*/ 98 h 158"/>
              <a:gd name="T74" fmla="*/ 94 w 161"/>
              <a:gd name="T75" fmla="*/ 85 h 158"/>
              <a:gd name="T76" fmla="*/ 119 w 161"/>
              <a:gd name="T77" fmla="*/ 77 h 158"/>
              <a:gd name="T78" fmla="*/ 137 w 161"/>
              <a:gd name="T79" fmla="*/ 80 h 158"/>
              <a:gd name="T80" fmla="*/ 143 w 161"/>
              <a:gd name="T81" fmla="*/ 67 h 158"/>
              <a:gd name="T82" fmla="*/ 14 w 161"/>
              <a:gd name="T83" fmla="*/ 0 h 158"/>
              <a:gd name="T84" fmla="*/ 14 w 161"/>
              <a:gd name="T85" fmla="*/ 138 h 158"/>
              <a:gd name="T86" fmla="*/ 45 w 161"/>
              <a:gd name="T87" fmla="*/ 143 h 158"/>
              <a:gd name="T88" fmla="*/ 38 w 161"/>
              <a:gd name="T89" fmla="*/ 158 h 158"/>
              <a:gd name="T90" fmla="*/ 126 w 161"/>
              <a:gd name="T91" fmla="*/ 153 h 158"/>
              <a:gd name="T92" fmla="*/ 104 w 161"/>
              <a:gd name="T93" fmla="*/ 138 h 158"/>
              <a:gd name="T94" fmla="*/ 160 w 161"/>
              <a:gd name="T95" fmla="*/ 14 h 158"/>
              <a:gd name="T96" fmla="*/ 40 w 161"/>
              <a:gd name="T97" fmla="*/ 153 h 158"/>
              <a:gd name="T98" fmla="*/ 62 w 161"/>
              <a:gd name="T99" fmla="*/ 143 h 158"/>
              <a:gd name="T100" fmla="*/ 100 w 161"/>
              <a:gd name="T101" fmla="*/ 143 h 158"/>
              <a:gd name="T102" fmla="*/ 147 w 161"/>
              <a:gd name="T103" fmla="*/ 132 h 158"/>
              <a:gd name="T104" fmla="*/ 5 w 161"/>
              <a:gd name="T105" fmla="*/ 116 h 158"/>
              <a:gd name="T106" fmla="*/ 155 w 161"/>
              <a:gd name="T107" fmla="*/ 111 h 158"/>
              <a:gd name="T108" fmla="*/ 14 w 161"/>
              <a:gd name="T109" fmla="*/ 4 h 158"/>
              <a:gd name="T110" fmla="*/ 155 w 161"/>
              <a:gd name="T111" fmla="*/ 111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1" h="158">
                <a:moveTo>
                  <a:pt x="61" y="29"/>
                </a:moveTo>
                <a:cubicBezTo>
                  <a:pt x="41" y="11"/>
                  <a:pt x="41" y="11"/>
                  <a:pt x="41" y="11"/>
                </a:cubicBezTo>
                <a:cubicBezTo>
                  <a:pt x="39" y="10"/>
                  <a:pt x="37" y="10"/>
                  <a:pt x="36" y="11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0"/>
                  <a:pt x="25" y="20"/>
                  <a:pt x="25" y="20"/>
                </a:cubicBezTo>
                <a:cubicBezTo>
                  <a:pt x="25" y="17"/>
                  <a:pt x="23" y="16"/>
                  <a:pt x="22" y="16"/>
                </a:cubicBezTo>
                <a:cubicBezTo>
                  <a:pt x="20" y="16"/>
                  <a:pt x="19" y="17"/>
                  <a:pt x="19" y="20"/>
                </a:cubicBezTo>
                <a:cubicBezTo>
                  <a:pt x="19" y="26"/>
                  <a:pt x="19" y="26"/>
                  <a:pt x="19" y="26"/>
                </a:cubicBezTo>
                <a:cubicBezTo>
                  <a:pt x="15" y="29"/>
                  <a:pt x="15" y="29"/>
                  <a:pt x="15" y="29"/>
                </a:cubicBezTo>
                <a:cubicBezTo>
                  <a:pt x="14" y="31"/>
                  <a:pt x="14" y="32"/>
                  <a:pt x="15" y="33"/>
                </a:cubicBezTo>
                <a:cubicBezTo>
                  <a:pt x="15" y="34"/>
                  <a:pt x="17" y="34"/>
                  <a:pt x="19" y="33"/>
                </a:cubicBezTo>
                <a:cubicBezTo>
                  <a:pt x="38" y="16"/>
                  <a:pt x="38" y="16"/>
                  <a:pt x="38" y="16"/>
                </a:cubicBezTo>
                <a:cubicBezTo>
                  <a:pt x="58" y="33"/>
                  <a:pt x="58" y="33"/>
                  <a:pt x="58" y="33"/>
                </a:cubicBezTo>
                <a:cubicBezTo>
                  <a:pt x="59" y="34"/>
                  <a:pt x="59" y="34"/>
                  <a:pt x="60" y="34"/>
                </a:cubicBezTo>
                <a:cubicBezTo>
                  <a:pt x="61" y="33"/>
                  <a:pt x="61" y="33"/>
                  <a:pt x="63" y="32"/>
                </a:cubicBezTo>
                <a:cubicBezTo>
                  <a:pt x="63" y="31"/>
                  <a:pt x="63" y="29"/>
                  <a:pt x="61" y="29"/>
                </a:cubicBezTo>
                <a:close/>
                <a:moveTo>
                  <a:pt x="54" y="37"/>
                </a:moveTo>
                <a:cubicBezTo>
                  <a:pt x="53" y="37"/>
                  <a:pt x="51" y="39"/>
                  <a:pt x="51" y="40"/>
                </a:cubicBezTo>
                <a:cubicBezTo>
                  <a:pt x="51" y="59"/>
                  <a:pt x="51" y="59"/>
                  <a:pt x="51" y="59"/>
                </a:cubicBezTo>
                <a:cubicBezTo>
                  <a:pt x="25" y="59"/>
                  <a:pt x="25" y="59"/>
                  <a:pt x="25" y="59"/>
                </a:cubicBezTo>
                <a:cubicBezTo>
                  <a:pt x="25" y="40"/>
                  <a:pt x="25" y="40"/>
                  <a:pt x="25" y="40"/>
                </a:cubicBezTo>
                <a:cubicBezTo>
                  <a:pt x="25" y="39"/>
                  <a:pt x="24" y="37"/>
                  <a:pt x="23" y="37"/>
                </a:cubicBezTo>
                <a:cubicBezTo>
                  <a:pt x="20" y="37"/>
                  <a:pt x="19" y="39"/>
                  <a:pt x="19" y="4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62"/>
                  <a:pt x="22" y="63"/>
                  <a:pt x="23" y="63"/>
                </a:cubicBezTo>
                <a:cubicBezTo>
                  <a:pt x="53" y="63"/>
                  <a:pt x="53" y="63"/>
                  <a:pt x="53" y="63"/>
                </a:cubicBezTo>
                <a:cubicBezTo>
                  <a:pt x="55" y="63"/>
                  <a:pt x="56" y="62"/>
                  <a:pt x="56" y="60"/>
                </a:cubicBezTo>
                <a:cubicBezTo>
                  <a:pt x="56" y="40"/>
                  <a:pt x="56" y="40"/>
                  <a:pt x="56" y="40"/>
                </a:cubicBezTo>
                <a:cubicBezTo>
                  <a:pt x="56" y="39"/>
                  <a:pt x="55" y="37"/>
                  <a:pt x="54" y="37"/>
                </a:cubicBezTo>
                <a:close/>
                <a:moveTo>
                  <a:pt x="38" y="68"/>
                </a:moveTo>
                <a:cubicBezTo>
                  <a:pt x="28" y="68"/>
                  <a:pt x="19" y="77"/>
                  <a:pt x="19" y="87"/>
                </a:cubicBezTo>
                <a:cubicBezTo>
                  <a:pt x="19" y="97"/>
                  <a:pt x="28" y="105"/>
                  <a:pt x="38" y="105"/>
                </a:cubicBezTo>
                <a:cubicBezTo>
                  <a:pt x="48" y="105"/>
                  <a:pt x="56" y="97"/>
                  <a:pt x="56" y="87"/>
                </a:cubicBezTo>
                <a:cubicBezTo>
                  <a:pt x="56" y="77"/>
                  <a:pt x="48" y="68"/>
                  <a:pt x="38" y="68"/>
                </a:cubicBezTo>
                <a:close/>
                <a:moveTo>
                  <a:pt x="25" y="87"/>
                </a:moveTo>
                <a:cubicBezTo>
                  <a:pt x="25" y="81"/>
                  <a:pt x="29" y="75"/>
                  <a:pt x="36" y="74"/>
                </a:cubicBezTo>
                <a:cubicBezTo>
                  <a:pt x="36" y="86"/>
                  <a:pt x="36" y="86"/>
                  <a:pt x="36" y="86"/>
                </a:cubicBezTo>
                <a:cubicBezTo>
                  <a:pt x="25" y="92"/>
                  <a:pt x="25" y="92"/>
                  <a:pt x="25" y="92"/>
                </a:cubicBezTo>
                <a:cubicBezTo>
                  <a:pt x="25" y="90"/>
                  <a:pt x="25" y="89"/>
                  <a:pt x="25" y="87"/>
                </a:cubicBezTo>
                <a:close/>
                <a:moveTo>
                  <a:pt x="29" y="96"/>
                </a:moveTo>
                <a:cubicBezTo>
                  <a:pt x="37" y="91"/>
                  <a:pt x="37" y="91"/>
                  <a:pt x="37" y="91"/>
                </a:cubicBezTo>
                <a:cubicBezTo>
                  <a:pt x="45" y="98"/>
                  <a:pt x="45" y="98"/>
                  <a:pt x="45" y="98"/>
                </a:cubicBezTo>
                <a:cubicBezTo>
                  <a:pt x="39" y="102"/>
                  <a:pt x="32" y="101"/>
                  <a:pt x="29" y="96"/>
                </a:cubicBezTo>
                <a:close/>
                <a:moveTo>
                  <a:pt x="49" y="95"/>
                </a:moveTo>
                <a:cubicBezTo>
                  <a:pt x="41" y="86"/>
                  <a:pt x="41" y="86"/>
                  <a:pt x="41" y="86"/>
                </a:cubicBezTo>
                <a:cubicBezTo>
                  <a:pt x="41" y="74"/>
                  <a:pt x="41" y="74"/>
                  <a:pt x="41" y="74"/>
                </a:cubicBezTo>
                <a:cubicBezTo>
                  <a:pt x="45" y="75"/>
                  <a:pt x="49" y="78"/>
                  <a:pt x="50" y="83"/>
                </a:cubicBezTo>
                <a:cubicBezTo>
                  <a:pt x="51" y="86"/>
                  <a:pt x="51" y="91"/>
                  <a:pt x="49" y="95"/>
                </a:cubicBezTo>
                <a:close/>
                <a:moveTo>
                  <a:pt x="83" y="52"/>
                </a:moveTo>
                <a:cubicBezTo>
                  <a:pt x="145" y="52"/>
                  <a:pt x="145" y="52"/>
                  <a:pt x="145" y="52"/>
                </a:cubicBezTo>
                <a:cubicBezTo>
                  <a:pt x="146" y="52"/>
                  <a:pt x="147" y="51"/>
                  <a:pt x="147" y="50"/>
                </a:cubicBezTo>
                <a:cubicBezTo>
                  <a:pt x="147" y="49"/>
                  <a:pt x="146" y="48"/>
                  <a:pt x="145" y="48"/>
                </a:cubicBezTo>
                <a:cubicBezTo>
                  <a:pt x="145" y="38"/>
                  <a:pt x="145" y="38"/>
                  <a:pt x="145" y="38"/>
                </a:cubicBezTo>
                <a:cubicBezTo>
                  <a:pt x="145" y="35"/>
                  <a:pt x="143" y="34"/>
                  <a:pt x="141" y="34"/>
                </a:cubicBezTo>
                <a:cubicBezTo>
                  <a:pt x="133" y="34"/>
                  <a:pt x="133" y="34"/>
                  <a:pt x="133" y="34"/>
                </a:cubicBezTo>
                <a:cubicBezTo>
                  <a:pt x="130" y="34"/>
                  <a:pt x="129" y="35"/>
                  <a:pt x="129" y="38"/>
                </a:cubicBezTo>
                <a:cubicBezTo>
                  <a:pt x="129" y="48"/>
                  <a:pt x="129" y="48"/>
                  <a:pt x="129" y="48"/>
                </a:cubicBezTo>
                <a:cubicBezTo>
                  <a:pt x="123" y="48"/>
                  <a:pt x="123" y="48"/>
                  <a:pt x="123" y="48"/>
                </a:cubicBezTo>
                <a:cubicBezTo>
                  <a:pt x="123" y="30"/>
                  <a:pt x="123" y="30"/>
                  <a:pt x="123" y="30"/>
                </a:cubicBezTo>
                <a:cubicBezTo>
                  <a:pt x="123" y="28"/>
                  <a:pt x="122" y="26"/>
                  <a:pt x="119" y="26"/>
                </a:cubicBezTo>
                <a:cubicBezTo>
                  <a:pt x="112" y="26"/>
                  <a:pt x="112" y="26"/>
                  <a:pt x="112" y="26"/>
                </a:cubicBezTo>
                <a:cubicBezTo>
                  <a:pt x="110" y="26"/>
                  <a:pt x="107" y="28"/>
                  <a:pt x="107" y="30"/>
                </a:cubicBezTo>
                <a:cubicBezTo>
                  <a:pt x="107" y="48"/>
                  <a:pt x="107" y="48"/>
                  <a:pt x="107" y="48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102" y="17"/>
                  <a:pt x="102" y="17"/>
                  <a:pt x="102" y="17"/>
                </a:cubicBezTo>
                <a:cubicBezTo>
                  <a:pt x="102" y="15"/>
                  <a:pt x="100" y="12"/>
                  <a:pt x="96" y="12"/>
                </a:cubicBezTo>
                <a:cubicBezTo>
                  <a:pt x="92" y="12"/>
                  <a:pt x="92" y="12"/>
                  <a:pt x="92" y="12"/>
                </a:cubicBezTo>
                <a:cubicBezTo>
                  <a:pt x="89" y="12"/>
                  <a:pt x="87" y="15"/>
                  <a:pt x="87" y="17"/>
                </a:cubicBezTo>
                <a:cubicBezTo>
                  <a:pt x="87" y="48"/>
                  <a:pt x="87" y="48"/>
                  <a:pt x="87" y="48"/>
                </a:cubicBezTo>
                <a:cubicBezTo>
                  <a:pt x="83" y="48"/>
                  <a:pt x="83" y="48"/>
                  <a:pt x="83" y="48"/>
                </a:cubicBezTo>
                <a:cubicBezTo>
                  <a:pt x="82" y="48"/>
                  <a:pt x="81" y="46"/>
                  <a:pt x="81" y="45"/>
                </a:cubicBezTo>
                <a:cubicBezTo>
                  <a:pt x="81" y="12"/>
                  <a:pt x="81" y="12"/>
                  <a:pt x="81" y="12"/>
                </a:cubicBezTo>
                <a:cubicBezTo>
                  <a:pt x="81" y="11"/>
                  <a:pt x="80" y="10"/>
                  <a:pt x="78" y="10"/>
                </a:cubicBezTo>
                <a:cubicBezTo>
                  <a:pt x="77" y="10"/>
                  <a:pt x="76" y="11"/>
                  <a:pt x="76" y="12"/>
                </a:cubicBezTo>
                <a:cubicBezTo>
                  <a:pt x="76" y="45"/>
                  <a:pt x="76" y="45"/>
                  <a:pt x="76" y="45"/>
                </a:cubicBezTo>
                <a:cubicBezTo>
                  <a:pt x="76" y="49"/>
                  <a:pt x="80" y="52"/>
                  <a:pt x="83" y="52"/>
                </a:cubicBezTo>
                <a:close/>
                <a:moveTo>
                  <a:pt x="134" y="39"/>
                </a:moveTo>
                <a:cubicBezTo>
                  <a:pt x="140" y="39"/>
                  <a:pt x="140" y="39"/>
                  <a:pt x="140" y="39"/>
                </a:cubicBezTo>
                <a:cubicBezTo>
                  <a:pt x="140" y="48"/>
                  <a:pt x="140" y="48"/>
                  <a:pt x="140" y="48"/>
                </a:cubicBezTo>
                <a:cubicBezTo>
                  <a:pt x="134" y="48"/>
                  <a:pt x="134" y="48"/>
                  <a:pt x="134" y="48"/>
                </a:cubicBezTo>
                <a:cubicBezTo>
                  <a:pt x="134" y="39"/>
                  <a:pt x="134" y="39"/>
                  <a:pt x="134" y="39"/>
                </a:cubicBezTo>
                <a:close/>
                <a:moveTo>
                  <a:pt x="113" y="30"/>
                </a:moveTo>
                <a:cubicBezTo>
                  <a:pt x="118" y="30"/>
                  <a:pt x="118" y="30"/>
                  <a:pt x="118" y="30"/>
                </a:cubicBezTo>
                <a:cubicBezTo>
                  <a:pt x="118" y="48"/>
                  <a:pt x="118" y="48"/>
                  <a:pt x="118" y="48"/>
                </a:cubicBezTo>
                <a:cubicBezTo>
                  <a:pt x="113" y="48"/>
                  <a:pt x="113" y="48"/>
                  <a:pt x="113" y="48"/>
                </a:cubicBezTo>
                <a:cubicBezTo>
                  <a:pt x="113" y="30"/>
                  <a:pt x="113" y="30"/>
                  <a:pt x="113" y="30"/>
                </a:cubicBezTo>
                <a:close/>
                <a:moveTo>
                  <a:pt x="92" y="17"/>
                </a:moveTo>
                <a:cubicBezTo>
                  <a:pt x="96" y="17"/>
                  <a:pt x="96" y="17"/>
                  <a:pt x="96" y="17"/>
                </a:cubicBezTo>
                <a:cubicBezTo>
                  <a:pt x="96" y="48"/>
                  <a:pt x="96" y="48"/>
                  <a:pt x="96" y="48"/>
                </a:cubicBezTo>
                <a:cubicBezTo>
                  <a:pt x="92" y="48"/>
                  <a:pt x="92" y="48"/>
                  <a:pt x="92" y="48"/>
                </a:cubicBezTo>
                <a:cubicBezTo>
                  <a:pt x="92" y="17"/>
                  <a:pt x="92" y="17"/>
                  <a:pt x="92" y="17"/>
                </a:cubicBezTo>
                <a:close/>
                <a:moveTo>
                  <a:pt x="143" y="67"/>
                </a:moveTo>
                <a:cubicBezTo>
                  <a:pt x="133" y="77"/>
                  <a:pt x="133" y="77"/>
                  <a:pt x="133" y="77"/>
                </a:cubicBezTo>
                <a:cubicBezTo>
                  <a:pt x="132" y="78"/>
                  <a:pt x="130" y="78"/>
                  <a:pt x="130" y="77"/>
                </a:cubicBezTo>
                <a:cubicBezTo>
                  <a:pt x="126" y="73"/>
                  <a:pt x="126" y="73"/>
                  <a:pt x="126" y="73"/>
                </a:cubicBezTo>
                <a:cubicBezTo>
                  <a:pt x="123" y="71"/>
                  <a:pt x="118" y="71"/>
                  <a:pt x="116" y="73"/>
                </a:cubicBezTo>
                <a:cubicBezTo>
                  <a:pt x="104" y="84"/>
                  <a:pt x="104" y="84"/>
                  <a:pt x="104" y="84"/>
                </a:cubicBezTo>
                <a:cubicBezTo>
                  <a:pt x="102" y="85"/>
                  <a:pt x="101" y="85"/>
                  <a:pt x="100" y="84"/>
                </a:cubicBezTo>
                <a:cubicBezTo>
                  <a:pt x="98" y="81"/>
                  <a:pt x="98" y="81"/>
                  <a:pt x="98" y="81"/>
                </a:cubicBezTo>
                <a:cubicBezTo>
                  <a:pt x="94" y="78"/>
                  <a:pt x="89" y="78"/>
                  <a:pt x="86" y="81"/>
                </a:cubicBezTo>
                <a:cubicBezTo>
                  <a:pt x="81" y="86"/>
                  <a:pt x="81" y="86"/>
                  <a:pt x="81" y="86"/>
                </a:cubicBezTo>
                <a:cubicBezTo>
                  <a:pt x="81" y="66"/>
                  <a:pt x="81" y="66"/>
                  <a:pt x="81" y="66"/>
                </a:cubicBezTo>
                <a:cubicBezTo>
                  <a:pt x="81" y="65"/>
                  <a:pt x="80" y="63"/>
                  <a:pt x="78" y="63"/>
                </a:cubicBezTo>
                <a:cubicBezTo>
                  <a:pt x="77" y="63"/>
                  <a:pt x="76" y="65"/>
                  <a:pt x="76" y="66"/>
                </a:cubicBezTo>
                <a:cubicBezTo>
                  <a:pt x="76" y="98"/>
                  <a:pt x="76" y="98"/>
                  <a:pt x="76" y="98"/>
                </a:cubicBezTo>
                <a:cubicBezTo>
                  <a:pt x="76" y="102"/>
                  <a:pt x="80" y="105"/>
                  <a:pt x="83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5" y="105"/>
                  <a:pt x="147" y="104"/>
                  <a:pt x="147" y="103"/>
                </a:cubicBezTo>
                <a:cubicBezTo>
                  <a:pt x="147" y="102"/>
                  <a:pt x="145" y="101"/>
                  <a:pt x="144" y="101"/>
                </a:cubicBezTo>
                <a:cubicBezTo>
                  <a:pt x="83" y="101"/>
                  <a:pt x="83" y="101"/>
                  <a:pt x="83" y="101"/>
                </a:cubicBezTo>
                <a:cubicBezTo>
                  <a:pt x="82" y="101"/>
                  <a:pt x="81" y="99"/>
                  <a:pt x="81" y="98"/>
                </a:cubicBezTo>
                <a:cubicBezTo>
                  <a:pt x="81" y="93"/>
                  <a:pt x="81" y="93"/>
                  <a:pt x="81" y="93"/>
                </a:cubicBezTo>
                <a:cubicBezTo>
                  <a:pt x="89" y="85"/>
                  <a:pt x="89" y="85"/>
                  <a:pt x="89" y="85"/>
                </a:cubicBezTo>
                <a:cubicBezTo>
                  <a:pt x="90" y="84"/>
                  <a:pt x="93" y="84"/>
                  <a:pt x="94" y="85"/>
                </a:cubicBezTo>
                <a:cubicBezTo>
                  <a:pt x="96" y="89"/>
                  <a:pt x="96" y="89"/>
                  <a:pt x="96" y="89"/>
                </a:cubicBezTo>
                <a:cubicBezTo>
                  <a:pt x="100" y="91"/>
                  <a:pt x="105" y="91"/>
                  <a:pt x="107" y="89"/>
                </a:cubicBezTo>
                <a:cubicBezTo>
                  <a:pt x="119" y="77"/>
                  <a:pt x="119" y="77"/>
                  <a:pt x="119" y="77"/>
                </a:cubicBezTo>
                <a:cubicBezTo>
                  <a:pt x="120" y="75"/>
                  <a:pt x="121" y="75"/>
                  <a:pt x="123" y="77"/>
                </a:cubicBezTo>
                <a:cubicBezTo>
                  <a:pt x="125" y="80"/>
                  <a:pt x="125" y="80"/>
                  <a:pt x="125" y="80"/>
                </a:cubicBezTo>
                <a:cubicBezTo>
                  <a:pt x="129" y="83"/>
                  <a:pt x="133" y="83"/>
                  <a:pt x="137" y="80"/>
                </a:cubicBezTo>
                <a:cubicBezTo>
                  <a:pt x="147" y="71"/>
                  <a:pt x="147" y="71"/>
                  <a:pt x="147" y="71"/>
                </a:cubicBezTo>
                <a:cubicBezTo>
                  <a:pt x="148" y="69"/>
                  <a:pt x="148" y="68"/>
                  <a:pt x="147" y="67"/>
                </a:cubicBezTo>
                <a:cubicBezTo>
                  <a:pt x="145" y="66"/>
                  <a:pt x="143" y="66"/>
                  <a:pt x="143" y="67"/>
                </a:cubicBezTo>
                <a:close/>
                <a:moveTo>
                  <a:pt x="160" y="14"/>
                </a:moveTo>
                <a:cubicBezTo>
                  <a:pt x="161" y="7"/>
                  <a:pt x="155" y="0"/>
                  <a:pt x="14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123"/>
                  <a:pt x="0" y="123"/>
                  <a:pt x="0" y="123"/>
                </a:cubicBezTo>
                <a:cubicBezTo>
                  <a:pt x="0" y="131"/>
                  <a:pt x="6" y="137"/>
                  <a:pt x="14" y="138"/>
                </a:cubicBezTo>
                <a:cubicBezTo>
                  <a:pt x="56" y="138"/>
                  <a:pt x="56" y="138"/>
                  <a:pt x="56" y="138"/>
                </a:cubicBezTo>
                <a:cubicBezTo>
                  <a:pt x="56" y="143"/>
                  <a:pt x="56" y="143"/>
                  <a:pt x="56" y="143"/>
                </a:cubicBezTo>
                <a:cubicBezTo>
                  <a:pt x="45" y="143"/>
                  <a:pt x="45" y="143"/>
                  <a:pt x="45" y="143"/>
                </a:cubicBezTo>
                <a:cubicBezTo>
                  <a:pt x="40" y="143"/>
                  <a:pt x="35" y="147"/>
                  <a:pt x="35" y="153"/>
                </a:cubicBezTo>
                <a:cubicBezTo>
                  <a:pt x="35" y="156"/>
                  <a:pt x="35" y="156"/>
                  <a:pt x="35" y="156"/>
                </a:cubicBezTo>
                <a:cubicBezTo>
                  <a:pt x="35" y="157"/>
                  <a:pt x="37" y="158"/>
                  <a:pt x="38" y="158"/>
                </a:cubicBezTo>
                <a:cubicBezTo>
                  <a:pt x="123" y="158"/>
                  <a:pt x="123" y="158"/>
                  <a:pt x="123" y="158"/>
                </a:cubicBezTo>
                <a:cubicBezTo>
                  <a:pt x="125" y="158"/>
                  <a:pt x="126" y="157"/>
                  <a:pt x="126" y="156"/>
                </a:cubicBezTo>
                <a:cubicBezTo>
                  <a:pt x="126" y="153"/>
                  <a:pt x="126" y="153"/>
                  <a:pt x="126" y="153"/>
                </a:cubicBezTo>
                <a:cubicBezTo>
                  <a:pt x="126" y="147"/>
                  <a:pt x="121" y="143"/>
                  <a:pt x="115" y="143"/>
                </a:cubicBezTo>
                <a:cubicBezTo>
                  <a:pt x="104" y="143"/>
                  <a:pt x="104" y="143"/>
                  <a:pt x="104" y="143"/>
                </a:cubicBezTo>
                <a:cubicBezTo>
                  <a:pt x="104" y="138"/>
                  <a:pt x="104" y="138"/>
                  <a:pt x="104" y="138"/>
                </a:cubicBezTo>
                <a:cubicBezTo>
                  <a:pt x="147" y="138"/>
                  <a:pt x="147" y="138"/>
                  <a:pt x="147" y="138"/>
                </a:cubicBezTo>
                <a:cubicBezTo>
                  <a:pt x="155" y="137"/>
                  <a:pt x="161" y="131"/>
                  <a:pt x="160" y="123"/>
                </a:cubicBezTo>
                <a:cubicBezTo>
                  <a:pt x="160" y="14"/>
                  <a:pt x="160" y="14"/>
                  <a:pt x="160" y="14"/>
                </a:cubicBezTo>
                <a:close/>
                <a:moveTo>
                  <a:pt x="115" y="149"/>
                </a:moveTo>
                <a:cubicBezTo>
                  <a:pt x="118" y="149"/>
                  <a:pt x="120" y="151"/>
                  <a:pt x="120" y="153"/>
                </a:cubicBezTo>
                <a:cubicBezTo>
                  <a:pt x="40" y="153"/>
                  <a:pt x="40" y="153"/>
                  <a:pt x="40" y="153"/>
                </a:cubicBezTo>
                <a:cubicBezTo>
                  <a:pt x="40" y="151"/>
                  <a:pt x="43" y="149"/>
                  <a:pt x="45" y="149"/>
                </a:cubicBezTo>
                <a:lnTo>
                  <a:pt x="115" y="149"/>
                </a:lnTo>
                <a:close/>
                <a:moveTo>
                  <a:pt x="62" y="143"/>
                </a:moveTo>
                <a:cubicBezTo>
                  <a:pt x="62" y="138"/>
                  <a:pt x="62" y="138"/>
                  <a:pt x="62" y="138"/>
                </a:cubicBezTo>
                <a:cubicBezTo>
                  <a:pt x="100" y="138"/>
                  <a:pt x="100" y="138"/>
                  <a:pt x="100" y="138"/>
                </a:cubicBezTo>
                <a:cubicBezTo>
                  <a:pt x="100" y="143"/>
                  <a:pt x="100" y="143"/>
                  <a:pt x="100" y="143"/>
                </a:cubicBezTo>
                <a:lnTo>
                  <a:pt x="62" y="143"/>
                </a:lnTo>
                <a:close/>
                <a:moveTo>
                  <a:pt x="155" y="123"/>
                </a:moveTo>
                <a:cubicBezTo>
                  <a:pt x="155" y="128"/>
                  <a:pt x="152" y="132"/>
                  <a:pt x="147" y="132"/>
                </a:cubicBezTo>
                <a:cubicBezTo>
                  <a:pt x="14" y="132"/>
                  <a:pt x="14" y="132"/>
                  <a:pt x="14" y="132"/>
                </a:cubicBezTo>
                <a:cubicBezTo>
                  <a:pt x="9" y="132"/>
                  <a:pt x="5" y="128"/>
                  <a:pt x="5" y="123"/>
                </a:cubicBezTo>
                <a:cubicBezTo>
                  <a:pt x="5" y="116"/>
                  <a:pt x="5" y="116"/>
                  <a:pt x="5" y="116"/>
                </a:cubicBezTo>
                <a:cubicBezTo>
                  <a:pt x="155" y="116"/>
                  <a:pt x="155" y="116"/>
                  <a:pt x="155" y="116"/>
                </a:cubicBezTo>
                <a:cubicBezTo>
                  <a:pt x="155" y="123"/>
                  <a:pt x="155" y="123"/>
                  <a:pt x="155" y="123"/>
                </a:cubicBezTo>
                <a:close/>
                <a:moveTo>
                  <a:pt x="155" y="111"/>
                </a:moveTo>
                <a:cubicBezTo>
                  <a:pt x="5" y="111"/>
                  <a:pt x="5" y="111"/>
                  <a:pt x="5" y="111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9"/>
                  <a:pt x="9" y="6"/>
                  <a:pt x="14" y="4"/>
                </a:cubicBezTo>
                <a:cubicBezTo>
                  <a:pt x="147" y="4"/>
                  <a:pt x="147" y="4"/>
                  <a:pt x="147" y="4"/>
                </a:cubicBezTo>
                <a:cubicBezTo>
                  <a:pt x="152" y="6"/>
                  <a:pt x="155" y="9"/>
                  <a:pt x="155" y="14"/>
                </a:cubicBezTo>
                <a:cubicBezTo>
                  <a:pt x="155" y="111"/>
                  <a:pt x="155" y="111"/>
                  <a:pt x="155" y="1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1FC0EF14-5A2E-5527-6621-E7EEEC052699}"/>
              </a:ext>
            </a:extLst>
          </p:cNvPr>
          <p:cNvSpPr>
            <a:spLocks noEditPoints="1"/>
          </p:cNvSpPr>
          <p:nvPr/>
        </p:nvSpPr>
        <p:spPr bwMode="auto">
          <a:xfrm>
            <a:off x="1279526" y="1911351"/>
            <a:ext cx="279400" cy="268288"/>
          </a:xfrm>
          <a:custGeom>
            <a:avLst/>
            <a:gdLst>
              <a:gd name="T0" fmla="*/ 152 w 176"/>
              <a:gd name="T1" fmla="*/ 23 h 169"/>
              <a:gd name="T2" fmla="*/ 42 w 176"/>
              <a:gd name="T3" fmla="*/ 22 h 169"/>
              <a:gd name="T4" fmla="*/ 31 w 176"/>
              <a:gd name="T5" fmla="*/ 144 h 169"/>
              <a:gd name="T6" fmla="*/ 146 w 176"/>
              <a:gd name="T7" fmla="*/ 33 h 169"/>
              <a:gd name="T8" fmla="*/ 38 w 176"/>
              <a:gd name="T9" fmla="*/ 27 h 169"/>
              <a:gd name="T10" fmla="*/ 41 w 176"/>
              <a:gd name="T11" fmla="*/ 31 h 169"/>
              <a:gd name="T12" fmla="*/ 41 w 176"/>
              <a:gd name="T13" fmla="*/ 33 h 169"/>
              <a:gd name="T14" fmla="*/ 39 w 176"/>
              <a:gd name="T15" fmla="*/ 35 h 169"/>
              <a:gd name="T16" fmla="*/ 38 w 176"/>
              <a:gd name="T17" fmla="*/ 37 h 169"/>
              <a:gd name="T18" fmla="*/ 31 w 176"/>
              <a:gd name="T19" fmla="*/ 40 h 169"/>
              <a:gd name="T20" fmla="*/ 29 w 176"/>
              <a:gd name="T21" fmla="*/ 40 h 169"/>
              <a:gd name="T22" fmla="*/ 27 w 176"/>
              <a:gd name="T23" fmla="*/ 39 h 169"/>
              <a:gd name="T24" fmla="*/ 141 w 176"/>
              <a:gd name="T25" fmla="*/ 140 h 169"/>
              <a:gd name="T26" fmla="*/ 29 w 176"/>
              <a:gd name="T27" fmla="*/ 45 h 169"/>
              <a:gd name="T28" fmla="*/ 31 w 176"/>
              <a:gd name="T29" fmla="*/ 46 h 169"/>
              <a:gd name="T30" fmla="*/ 37 w 176"/>
              <a:gd name="T31" fmla="*/ 45 h 169"/>
              <a:gd name="T32" fmla="*/ 41 w 176"/>
              <a:gd name="T33" fmla="*/ 44 h 169"/>
              <a:gd name="T34" fmla="*/ 44 w 176"/>
              <a:gd name="T35" fmla="*/ 39 h 169"/>
              <a:gd name="T36" fmla="*/ 46 w 176"/>
              <a:gd name="T37" fmla="*/ 35 h 169"/>
              <a:gd name="T38" fmla="*/ 46 w 176"/>
              <a:gd name="T39" fmla="*/ 28 h 169"/>
              <a:gd name="T40" fmla="*/ 44 w 176"/>
              <a:gd name="T41" fmla="*/ 27 h 169"/>
              <a:gd name="T42" fmla="*/ 44 w 176"/>
              <a:gd name="T43" fmla="*/ 45 h 169"/>
              <a:gd name="T44" fmla="*/ 130 w 176"/>
              <a:gd name="T45" fmla="*/ 130 h 169"/>
              <a:gd name="T46" fmla="*/ 154 w 176"/>
              <a:gd name="T47" fmla="*/ 71 h 169"/>
              <a:gd name="T48" fmla="*/ 142 w 176"/>
              <a:gd name="T49" fmla="*/ 36 h 169"/>
              <a:gd name="T50" fmla="*/ 150 w 176"/>
              <a:gd name="T51" fmla="*/ 75 h 169"/>
              <a:gd name="T52" fmla="*/ 144 w 176"/>
              <a:gd name="T53" fmla="*/ 89 h 169"/>
              <a:gd name="T54" fmla="*/ 140 w 176"/>
              <a:gd name="T55" fmla="*/ 88 h 169"/>
              <a:gd name="T56" fmla="*/ 138 w 176"/>
              <a:gd name="T57" fmla="*/ 75 h 169"/>
              <a:gd name="T58" fmla="*/ 144 w 176"/>
              <a:gd name="T59" fmla="*/ 72 h 169"/>
              <a:gd name="T60" fmla="*/ 137 w 176"/>
              <a:gd name="T61" fmla="*/ 70 h 169"/>
              <a:gd name="T62" fmla="*/ 136 w 176"/>
              <a:gd name="T63" fmla="*/ 93 h 169"/>
              <a:gd name="T64" fmla="*/ 140 w 176"/>
              <a:gd name="T65" fmla="*/ 94 h 169"/>
              <a:gd name="T66" fmla="*/ 142 w 176"/>
              <a:gd name="T67" fmla="*/ 95 h 169"/>
              <a:gd name="T68" fmla="*/ 48 w 176"/>
              <a:gd name="T69" fmla="*/ 48 h 169"/>
              <a:gd name="T70" fmla="*/ 113 w 176"/>
              <a:gd name="T71" fmla="*/ 58 h 169"/>
              <a:gd name="T72" fmla="*/ 49 w 176"/>
              <a:gd name="T73" fmla="*/ 87 h 169"/>
              <a:gd name="T74" fmla="*/ 114 w 176"/>
              <a:gd name="T75" fmla="*/ 115 h 169"/>
              <a:gd name="T76" fmla="*/ 129 w 176"/>
              <a:gd name="T77" fmla="*/ 51 h 169"/>
              <a:gd name="T78" fmla="*/ 85 w 176"/>
              <a:gd name="T79" fmla="*/ 89 h 169"/>
              <a:gd name="T80" fmla="*/ 113 w 176"/>
              <a:gd name="T81" fmla="*/ 65 h 169"/>
              <a:gd name="T82" fmla="*/ 88 w 176"/>
              <a:gd name="T83" fmla="*/ 121 h 169"/>
              <a:gd name="T84" fmla="*/ 64 w 176"/>
              <a:gd name="T85" fmla="*/ 64 h 169"/>
              <a:gd name="T86" fmla="*/ 85 w 176"/>
              <a:gd name="T87" fmla="*/ 86 h 169"/>
              <a:gd name="T88" fmla="*/ 85 w 176"/>
              <a:gd name="T89" fmla="*/ 89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6" h="169">
                <a:moveTo>
                  <a:pt x="146" y="33"/>
                </a:moveTo>
                <a:cubicBezTo>
                  <a:pt x="152" y="27"/>
                  <a:pt x="152" y="27"/>
                  <a:pt x="152" y="27"/>
                </a:cubicBezTo>
                <a:cubicBezTo>
                  <a:pt x="153" y="25"/>
                  <a:pt x="153" y="24"/>
                  <a:pt x="152" y="23"/>
                </a:cubicBezTo>
                <a:cubicBezTo>
                  <a:pt x="150" y="22"/>
                  <a:pt x="149" y="22"/>
                  <a:pt x="148" y="23"/>
                </a:cubicBezTo>
                <a:cubicBezTo>
                  <a:pt x="142" y="29"/>
                  <a:pt x="142" y="29"/>
                  <a:pt x="142" y="29"/>
                </a:cubicBezTo>
                <a:cubicBezTo>
                  <a:pt x="114" y="2"/>
                  <a:pt x="72" y="0"/>
                  <a:pt x="42" y="22"/>
                </a:cubicBezTo>
                <a:cubicBezTo>
                  <a:pt x="36" y="17"/>
                  <a:pt x="27" y="17"/>
                  <a:pt x="23" y="22"/>
                </a:cubicBezTo>
                <a:cubicBezTo>
                  <a:pt x="18" y="28"/>
                  <a:pt x="18" y="36"/>
                  <a:pt x="23" y="41"/>
                </a:cubicBezTo>
                <a:cubicBezTo>
                  <a:pt x="0" y="72"/>
                  <a:pt x="3" y="116"/>
                  <a:pt x="31" y="144"/>
                </a:cubicBezTo>
                <a:cubicBezTo>
                  <a:pt x="47" y="159"/>
                  <a:pt x="67" y="167"/>
                  <a:pt x="88" y="167"/>
                </a:cubicBezTo>
                <a:cubicBezTo>
                  <a:pt x="108" y="167"/>
                  <a:pt x="129" y="159"/>
                  <a:pt x="144" y="144"/>
                </a:cubicBezTo>
                <a:cubicBezTo>
                  <a:pt x="175" y="113"/>
                  <a:pt x="176" y="64"/>
                  <a:pt x="146" y="33"/>
                </a:cubicBezTo>
                <a:close/>
                <a:moveTo>
                  <a:pt x="26" y="27"/>
                </a:moveTo>
                <a:cubicBezTo>
                  <a:pt x="29" y="24"/>
                  <a:pt x="30" y="24"/>
                  <a:pt x="32" y="24"/>
                </a:cubicBezTo>
                <a:cubicBezTo>
                  <a:pt x="35" y="24"/>
                  <a:pt x="37" y="24"/>
                  <a:pt x="38" y="27"/>
                </a:cubicBezTo>
                <a:cubicBezTo>
                  <a:pt x="38" y="27"/>
                  <a:pt x="38" y="27"/>
                  <a:pt x="38" y="27"/>
                </a:cubicBezTo>
                <a:cubicBezTo>
                  <a:pt x="39" y="27"/>
                  <a:pt x="39" y="27"/>
                  <a:pt x="39" y="27"/>
                </a:cubicBezTo>
                <a:cubicBezTo>
                  <a:pt x="39" y="28"/>
                  <a:pt x="41" y="30"/>
                  <a:pt x="41" y="31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33"/>
                  <a:pt x="41" y="33"/>
                  <a:pt x="41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1" y="34"/>
                  <a:pt x="41" y="34"/>
                  <a:pt x="41" y="34"/>
                </a:cubicBezTo>
                <a:cubicBezTo>
                  <a:pt x="41" y="34"/>
                  <a:pt x="41" y="34"/>
                  <a:pt x="41" y="34"/>
                </a:cubicBezTo>
                <a:cubicBezTo>
                  <a:pt x="41" y="35"/>
                  <a:pt x="39" y="35"/>
                  <a:pt x="39" y="35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7"/>
                  <a:pt x="38" y="37"/>
                  <a:pt x="38" y="37"/>
                </a:cubicBezTo>
                <a:cubicBezTo>
                  <a:pt x="38" y="39"/>
                  <a:pt x="37" y="39"/>
                  <a:pt x="37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5" y="40"/>
                  <a:pt x="33" y="40"/>
                  <a:pt x="31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29" y="40"/>
                  <a:pt x="29" y="40"/>
                  <a:pt x="29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6" y="39"/>
                  <a:pt x="26" y="37"/>
                </a:cubicBezTo>
                <a:cubicBezTo>
                  <a:pt x="24" y="35"/>
                  <a:pt x="24" y="29"/>
                  <a:pt x="26" y="27"/>
                </a:cubicBezTo>
                <a:close/>
                <a:moveTo>
                  <a:pt x="141" y="140"/>
                </a:moveTo>
                <a:cubicBezTo>
                  <a:pt x="111" y="169"/>
                  <a:pt x="64" y="169"/>
                  <a:pt x="35" y="140"/>
                </a:cubicBezTo>
                <a:cubicBezTo>
                  <a:pt x="9" y="115"/>
                  <a:pt x="6" y="74"/>
                  <a:pt x="26" y="45"/>
                </a:cubicBezTo>
                <a:cubicBezTo>
                  <a:pt x="27" y="45"/>
                  <a:pt x="27" y="45"/>
                  <a:pt x="29" y="45"/>
                </a:cubicBezTo>
                <a:cubicBezTo>
                  <a:pt x="29" y="45"/>
                  <a:pt x="29" y="45"/>
                  <a:pt x="29" y="45"/>
                </a:cubicBezTo>
                <a:cubicBezTo>
                  <a:pt x="30" y="46"/>
                  <a:pt x="30" y="46"/>
                  <a:pt x="31" y="46"/>
                </a:cubicBezTo>
                <a:cubicBezTo>
                  <a:pt x="31" y="46"/>
                  <a:pt x="31" y="46"/>
                  <a:pt x="31" y="46"/>
                </a:cubicBezTo>
                <a:cubicBezTo>
                  <a:pt x="32" y="46"/>
                  <a:pt x="32" y="46"/>
                  <a:pt x="32" y="46"/>
                </a:cubicBezTo>
                <a:cubicBezTo>
                  <a:pt x="33" y="46"/>
                  <a:pt x="35" y="46"/>
                  <a:pt x="36" y="45"/>
                </a:cubicBezTo>
                <a:cubicBezTo>
                  <a:pt x="37" y="45"/>
                  <a:pt x="37" y="45"/>
                  <a:pt x="37" y="45"/>
                </a:cubicBezTo>
                <a:cubicBezTo>
                  <a:pt x="38" y="45"/>
                  <a:pt x="38" y="45"/>
                  <a:pt x="38" y="45"/>
                </a:cubicBezTo>
                <a:cubicBezTo>
                  <a:pt x="39" y="44"/>
                  <a:pt x="39" y="44"/>
                  <a:pt x="39" y="44"/>
                </a:cubicBezTo>
                <a:cubicBezTo>
                  <a:pt x="39" y="44"/>
                  <a:pt x="39" y="44"/>
                  <a:pt x="41" y="44"/>
                </a:cubicBezTo>
                <a:cubicBezTo>
                  <a:pt x="41" y="42"/>
                  <a:pt x="42" y="42"/>
                  <a:pt x="42" y="42"/>
                </a:cubicBezTo>
                <a:cubicBezTo>
                  <a:pt x="43" y="41"/>
                  <a:pt x="43" y="41"/>
                  <a:pt x="43" y="40"/>
                </a:cubicBezTo>
                <a:cubicBezTo>
                  <a:pt x="44" y="40"/>
                  <a:pt x="44" y="40"/>
                  <a:pt x="44" y="39"/>
                </a:cubicBezTo>
                <a:cubicBezTo>
                  <a:pt x="44" y="39"/>
                  <a:pt x="44" y="39"/>
                  <a:pt x="44" y="37"/>
                </a:cubicBezTo>
                <a:cubicBezTo>
                  <a:pt x="46" y="37"/>
                  <a:pt x="46" y="37"/>
                  <a:pt x="46" y="36"/>
                </a:cubicBezTo>
                <a:cubicBezTo>
                  <a:pt x="46" y="36"/>
                  <a:pt x="46" y="36"/>
                  <a:pt x="46" y="35"/>
                </a:cubicBezTo>
                <a:cubicBezTo>
                  <a:pt x="46" y="34"/>
                  <a:pt x="47" y="33"/>
                  <a:pt x="46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29"/>
                  <a:pt x="46" y="29"/>
                  <a:pt x="46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8"/>
                  <a:pt x="46" y="27"/>
                  <a:pt x="44" y="27"/>
                </a:cubicBezTo>
                <a:cubicBezTo>
                  <a:pt x="44" y="27"/>
                  <a:pt x="44" y="27"/>
                  <a:pt x="44" y="27"/>
                </a:cubicBezTo>
                <a:cubicBezTo>
                  <a:pt x="73" y="6"/>
                  <a:pt x="113" y="9"/>
                  <a:pt x="138" y="33"/>
                </a:cubicBezTo>
                <a:cubicBezTo>
                  <a:pt x="129" y="42"/>
                  <a:pt x="129" y="42"/>
                  <a:pt x="129" y="42"/>
                </a:cubicBezTo>
                <a:cubicBezTo>
                  <a:pt x="105" y="21"/>
                  <a:pt x="67" y="22"/>
                  <a:pt x="44" y="45"/>
                </a:cubicBezTo>
                <a:cubicBezTo>
                  <a:pt x="21" y="68"/>
                  <a:pt x="21" y="106"/>
                  <a:pt x="44" y="130"/>
                </a:cubicBezTo>
                <a:cubicBezTo>
                  <a:pt x="56" y="142"/>
                  <a:pt x="72" y="147"/>
                  <a:pt x="88" y="147"/>
                </a:cubicBezTo>
                <a:cubicBezTo>
                  <a:pt x="103" y="147"/>
                  <a:pt x="119" y="142"/>
                  <a:pt x="130" y="130"/>
                </a:cubicBezTo>
                <a:cubicBezTo>
                  <a:pt x="140" y="121"/>
                  <a:pt x="146" y="107"/>
                  <a:pt x="148" y="94"/>
                </a:cubicBezTo>
                <a:cubicBezTo>
                  <a:pt x="150" y="94"/>
                  <a:pt x="152" y="93"/>
                  <a:pt x="154" y="91"/>
                </a:cubicBezTo>
                <a:cubicBezTo>
                  <a:pt x="159" y="86"/>
                  <a:pt x="159" y="77"/>
                  <a:pt x="154" y="71"/>
                </a:cubicBezTo>
                <a:cubicBezTo>
                  <a:pt x="152" y="69"/>
                  <a:pt x="148" y="68"/>
                  <a:pt x="144" y="68"/>
                </a:cubicBezTo>
                <a:cubicBezTo>
                  <a:pt x="142" y="59"/>
                  <a:pt x="138" y="52"/>
                  <a:pt x="132" y="46"/>
                </a:cubicBezTo>
                <a:cubicBezTo>
                  <a:pt x="142" y="36"/>
                  <a:pt x="142" y="36"/>
                  <a:pt x="142" y="36"/>
                </a:cubicBezTo>
                <a:cubicBezTo>
                  <a:pt x="170" y="65"/>
                  <a:pt x="168" y="111"/>
                  <a:pt x="141" y="140"/>
                </a:cubicBezTo>
                <a:close/>
                <a:moveTo>
                  <a:pt x="144" y="72"/>
                </a:moveTo>
                <a:cubicBezTo>
                  <a:pt x="147" y="72"/>
                  <a:pt x="148" y="74"/>
                  <a:pt x="150" y="75"/>
                </a:cubicBezTo>
                <a:cubicBezTo>
                  <a:pt x="153" y="78"/>
                  <a:pt x="153" y="85"/>
                  <a:pt x="150" y="87"/>
                </a:cubicBezTo>
                <a:cubicBezTo>
                  <a:pt x="149" y="88"/>
                  <a:pt x="147" y="89"/>
                  <a:pt x="146" y="89"/>
                </a:cubicBezTo>
                <a:cubicBezTo>
                  <a:pt x="144" y="89"/>
                  <a:pt x="144" y="89"/>
                  <a:pt x="144" y="89"/>
                </a:cubicBezTo>
                <a:cubicBezTo>
                  <a:pt x="143" y="89"/>
                  <a:pt x="142" y="89"/>
                  <a:pt x="141" y="89"/>
                </a:cubicBezTo>
                <a:cubicBezTo>
                  <a:pt x="141" y="89"/>
                  <a:pt x="141" y="89"/>
                  <a:pt x="141" y="89"/>
                </a:cubicBezTo>
                <a:cubicBezTo>
                  <a:pt x="141" y="89"/>
                  <a:pt x="141" y="88"/>
                  <a:pt x="140" y="88"/>
                </a:cubicBezTo>
                <a:cubicBezTo>
                  <a:pt x="140" y="88"/>
                  <a:pt x="140" y="88"/>
                  <a:pt x="140" y="88"/>
                </a:cubicBezTo>
                <a:cubicBezTo>
                  <a:pt x="140" y="88"/>
                  <a:pt x="138" y="88"/>
                  <a:pt x="138" y="87"/>
                </a:cubicBezTo>
                <a:cubicBezTo>
                  <a:pt x="135" y="85"/>
                  <a:pt x="135" y="78"/>
                  <a:pt x="138" y="75"/>
                </a:cubicBezTo>
                <a:cubicBezTo>
                  <a:pt x="140" y="74"/>
                  <a:pt x="142" y="74"/>
                  <a:pt x="143" y="74"/>
                </a:cubicBezTo>
                <a:cubicBezTo>
                  <a:pt x="144" y="72"/>
                  <a:pt x="144" y="72"/>
                  <a:pt x="144" y="72"/>
                </a:cubicBezTo>
                <a:cubicBezTo>
                  <a:pt x="144" y="72"/>
                  <a:pt x="144" y="72"/>
                  <a:pt x="144" y="72"/>
                </a:cubicBezTo>
                <a:close/>
                <a:moveTo>
                  <a:pt x="140" y="69"/>
                </a:moveTo>
                <a:cubicBezTo>
                  <a:pt x="138" y="69"/>
                  <a:pt x="138" y="69"/>
                  <a:pt x="137" y="70"/>
                </a:cubicBezTo>
                <a:cubicBezTo>
                  <a:pt x="137" y="70"/>
                  <a:pt x="137" y="70"/>
                  <a:pt x="137" y="70"/>
                </a:cubicBezTo>
                <a:cubicBezTo>
                  <a:pt x="136" y="70"/>
                  <a:pt x="135" y="71"/>
                  <a:pt x="135" y="71"/>
                </a:cubicBezTo>
                <a:cubicBezTo>
                  <a:pt x="129" y="77"/>
                  <a:pt x="129" y="86"/>
                  <a:pt x="135" y="91"/>
                </a:cubicBezTo>
                <a:cubicBezTo>
                  <a:pt x="135" y="92"/>
                  <a:pt x="136" y="92"/>
                  <a:pt x="136" y="93"/>
                </a:cubicBezTo>
                <a:cubicBezTo>
                  <a:pt x="137" y="93"/>
                  <a:pt x="137" y="93"/>
                  <a:pt x="137" y="93"/>
                </a:cubicBezTo>
                <a:cubicBezTo>
                  <a:pt x="138" y="94"/>
                  <a:pt x="138" y="94"/>
                  <a:pt x="138" y="94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41" y="94"/>
                  <a:pt x="141" y="94"/>
                  <a:pt x="141" y="94"/>
                </a:cubicBezTo>
                <a:cubicBezTo>
                  <a:pt x="142" y="95"/>
                  <a:pt x="142" y="95"/>
                  <a:pt x="142" y="95"/>
                </a:cubicBezTo>
                <a:cubicBezTo>
                  <a:pt x="142" y="95"/>
                  <a:pt x="142" y="95"/>
                  <a:pt x="142" y="95"/>
                </a:cubicBezTo>
                <a:cubicBezTo>
                  <a:pt x="141" y="106"/>
                  <a:pt x="135" y="118"/>
                  <a:pt x="126" y="127"/>
                </a:cubicBezTo>
                <a:cubicBezTo>
                  <a:pt x="105" y="147"/>
                  <a:pt x="70" y="147"/>
                  <a:pt x="48" y="127"/>
                </a:cubicBezTo>
                <a:cubicBezTo>
                  <a:pt x="27" y="105"/>
                  <a:pt x="27" y="70"/>
                  <a:pt x="48" y="48"/>
                </a:cubicBezTo>
                <a:cubicBezTo>
                  <a:pt x="59" y="37"/>
                  <a:pt x="73" y="31"/>
                  <a:pt x="88" y="31"/>
                </a:cubicBezTo>
                <a:cubicBezTo>
                  <a:pt x="101" y="31"/>
                  <a:pt x="114" y="36"/>
                  <a:pt x="124" y="46"/>
                </a:cubicBezTo>
                <a:cubicBezTo>
                  <a:pt x="113" y="58"/>
                  <a:pt x="113" y="58"/>
                  <a:pt x="113" y="58"/>
                </a:cubicBezTo>
                <a:cubicBezTo>
                  <a:pt x="106" y="52"/>
                  <a:pt x="97" y="48"/>
                  <a:pt x="88" y="48"/>
                </a:cubicBezTo>
                <a:cubicBezTo>
                  <a:pt x="77" y="48"/>
                  <a:pt x="67" y="53"/>
                  <a:pt x="60" y="60"/>
                </a:cubicBezTo>
                <a:cubicBezTo>
                  <a:pt x="53" y="68"/>
                  <a:pt x="49" y="77"/>
                  <a:pt x="49" y="87"/>
                </a:cubicBezTo>
                <a:cubicBezTo>
                  <a:pt x="49" y="98"/>
                  <a:pt x="53" y="107"/>
                  <a:pt x="60" y="115"/>
                </a:cubicBezTo>
                <a:cubicBezTo>
                  <a:pt x="67" y="122"/>
                  <a:pt x="77" y="126"/>
                  <a:pt x="88" y="126"/>
                </a:cubicBezTo>
                <a:cubicBezTo>
                  <a:pt x="97" y="126"/>
                  <a:pt x="107" y="122"/>
                  <a:pt x="114" y="115"/>
                </a:cubicBezTo>
                <a:cubicBezTo>
                  <a:pt x="123" y="107"/>
                  <a:pt x="126" y="98"/>
                  <a:pt x="126" y="87"/>
                </a:cubicBezTo>
                <a:cubicBezTo>
                  <a:pt x="126" y="77"/>
                  <a:pt x="123" y="69"/>
                  <a:pt x="117" y="62"/>
                </a:cubicBezTo>
                <a:cubicBezTo>
                  <a:pt x="129" y="51"/>
                  <a:pt x="129" y="51"/>
                  <a:pt x="129" y="51"/>
                </a:cubicBezTo>
                <a:cubicBezTo>
                  <a:pt x="134" y="56"/>
                  <a:pt x="137" y="62"/>
                  <a:pt x="140" y="69"/>
                </a:cubicBezTo>
                <a:cubicBezTo>
                  <a:pt x="140" y="69"/>
                  <a:pt x="140" y="69"/>
                  <a:pt x="140" y="69"/>
                </a:cubicBezTo>
                <a:close/>
                <a:moveTo>
                  <a:pt x="85" y="89"/>
                </a:moveTo>
                <a:cubicBezTo>
                  <a:pt x="87" y="89"/>
                  <a:pt x="87" y="89"/>
                  <a:pt x="88" y="89"/>
                </a:cubicBezTo>
                <a:cubicBezTo>
                  <a:pt x="89" y="89"/>
                  <a:pt x="89" y="89"/>
                  <a:pt x="89" y="89"/>
                </a:cubicBezTo>
                <a:cubicBezTo>
                  <a:pt x="113" y="65"/>
                  <a:pt x="113" y="65"/>
                  <a:pt x="113" y="65"/>
                </a:cubicBezTo>
                <a:cubicBezTo>
                  <a:pt x="118" y="71"/>
                  <a:pt x="120" y="80"/>
                  <a:pt x="120" y="87"/>
                </a:cubicBezTo>
                <a:cubicBezTo>
                  <a:pt x="120" y="97"/>
                  <a:pt x="117" y="104"/>
                  <a:pt x="111" y="111"/>
                </a:cubicBezTo>
                <a:cubicBezTo>
                  <a:pt x="105" y="117"/>
                  <a:pt x="96" y="121"/>
                  <a:pt x="88" y="121"/>
                </a:cubicBezTo>
                <a:cubicBezTo>
                  <a:pt x="79" y="121"/>
                  <a:pt x="71" y="117"/>
                  <a:pt x="64" y="111"/>
                </a:cubicBezTo>
                <a:cubicBezTo>
                  <a:pt x="58" y="104"/>
                  <a:pt x="54" y="97"/>
                  <a:pt x="54" y="87"/>
                </a:cubicBezTo>
                <a:cubicBezTo>
                  <a:pt x="54" y="78"/>
                  <a:pt x="58" y="70"/>
                  <a:pt x="64" y="64"/>
                </a:cubicBezTo>
                <a:cubicBezTo>
                  <a:pt x="71" y="58"/>
                  <a:pt x="79" y="54"/>
                  <a:pt x="88" y="54"/>
                </a:cubicBezTo>
                <a:cubicBezTo>
                  <a:pt x="95" y="54"/>
                  <a:pt x="103" y="57"/>
                  <a:pt x="109" y="62"/>
                </a:cubicBezTo>
                <a:cubicBezTo>
                  <a:pt x="85" y="86"/>
                  <a:pt x="85" y="86"/>
                  <a:pt x="85" y="86"/>
                </a:cubicBezTo>
                <a:cubicBezTo>
                  <a:pt x="84" y="86"/>
                  <a:pt x="84" y="88"/>
                  <a:pt x="85" y="89"/>
                </a:cubicBezTo>
                <a:close/>
                <a:moveTo>
                  <a:pt x="85" y="89"/>
                </a:moveTo>
                <a:cubicBezTo>
                  <a:pt x="85" y="89"/>
                  <a:pt x="85" y="89"/>
                  <a:pt x="85" y="8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871B42D0-A438-BE59-2FB6-FB374D20C769}"/>
              </a:ext>
            </a:extLst>
          </p:cNvPr>
          <p:cNvSpPr>
            <a:spLocks noEditPoints="1"/>
          </p:cNvSpPr>
          <p:nvPr/>
        </p:nvSpPr>
        <p:spPr bwMode="auto">
          <a:xfrm>
            <a:off x="3551239" y="1922463"/>
            <a:ext cx="136525" cy="254000"/>
          </a:xfrm>
          <a:custGeom>
            <a:avLst/>
            <a:gdLst>
              <a:gd name="T0" fmla="*/ 0 w 86"/>
              <a:gd name="T1" fmla="*/ 151 h 160"/>
              <a:gd name="T2" fmla="*/ 53 w 86"/>
              <a:gd name="T3" fmla="*/ 11 h 160"/>
              <a:gd name="T4" fmla="*/ 81 w 86"/>
              <a:gd name="T5" fmla="*/ 32 h 160"/>
              <a:gd name="T6" fmla="*/ 75 w 86"/>
              <a:gd name="T7" fmla="*/ 64 h 160"/>
              <a:gd name="T8" fmla="*/ 81 w 86"/>
              <a:gd name="T9" fmla="*/ 95 h 160"/>
              <a:gd name="T10" fmla="*/ 78 w 86"/>
              <a:gd name="T11" fmla="*/ 115 h 160"/>
              <a:gd name="T12" fmla="*/ 78 w 86"/>
              <a:gd name="T13" fmla="*/ 142 h 160"/>
              <a:gd name="T14" fmla="*/ 71 w 86"/>
              <a:gd name="T15" fmla="*/ 150 h 160"/>
              <a:gd name="T16" fmla="*/ 38 w 86"/>
              <a:gd name="T17" fmla="*/ 155 h 160"/>
              <a:gd name="T18" fmla="*/ 20 w 86"/>
              <a:gd name="T19" fmla="*/ 153 h 160"/>
              <a:gd name="T20" fmla="*/ 6 w 86"/>
              <a:gd name="T21" fmla="*/ 133 h 160"/>
              <a:gd name="T22" fmla="*/ 9 w 86"/>
              <a:gd name="T23" fmla="*/ 88 h 160"/>
              <a:gd name="T24" fmla="*/ 6 w 86"/>
              <a:gd name="T25" fmla="*/ 42 h 160"/>
              <a:gd name="T26" fmla="*/ 11 w 86"/>
              <a:gd name="T27" fmla="*/ 16 h 160"/>
              <a:gd name="T28" fmla="*/ 48 w 86"/>
              <a:gd name="T29" fmla="*/ 16 h 160"/>
              <a:gd name="T30" fmla="*/ 81 w 86"/>
              <a:gd name="T31" fmla="*/ 31 h 160"/>
              <a:gd name="T32" fmla="*/ 22 w 86"/>
              <a:gd name="T33" fmla="*/ 26 h 160"/>
              <a:gd name="T34" fmla="*/ 30 w 86"/>
              <a:gd name="T35" fmla="*/ 29 h 160"/>
              <a:gd name="T36" fmla="*/ 49 w 86"/>
              <a:gd name="T37" fmla="*/ 32 h 160"/>
              <a:gd name="T38" fmla="*/ 51 w 86"/>
              <a:gd name="T39" fmla="*/ 24 h 160"/>
              <a:gd name="T40" fmla="*/ 38 w 86"/>
              <a:gd name="T41" fmla="*/ 38 h 160"/>
              <a:gd name="T42" fmla="*/ 62 w 86"/>
              <a:gd name="T43" fmla="*/ 35 h 160"/>
              <a:gd name="T44" fmla="*/ 71 w 86"/>
              <a:gd name="T45" fmla="*/ 38 h 160"/>
              <a:gd name="T46" fmla="*/ 16 w 86"/>
              <a:gd name="T47" fmla="*/ 48 h 160"/>
              <a:gd name="T48" fmla="*/ 20 w 86"/>
              <a:gd name="T49" fmla="*/ 55 h 160"/>
              <a:gd name="T50" fmla="*/ 22 w 86"/>
              <a:gd name="T51" fmla="*/ 69 h 160"/>
              <a:gd name="T52" fmla="*/ 47 w 86"/>
              <a:gd name="T53" fmla="*/ 50 h 160"/>
              <a:gd name="T54" fmla="*/ 47 w 86"/>
              <a:gd name="T55" fmla="*/ 62 h 160"/>
              <a:gd name="T56" fmla="*/ 40 w 86"/>
              <a:gd name="T57" fmla="*/ 55 h 160"/>
              <a:gd name="T58" fmla="*/ 36 w 86"/>
              <a:gd name="T59" fmla="*/ 72 h 160"/>
              <a:gd name="T60" fmla="*/ 53 w 86"/>
              <a:gd name="T61" fmla="*/ 69 h 160"/>
              <a:gd name="T62" fmla="*/ 62 w 86"/>
              <a:gd name="T63" fmla="*/ 67 h 160"/>
              <a:gd name="T64" fmla="*/ 71 w 86"/>
              <a:gd name="T65" fmla="*/ 69 h 160"/>
              <a:gd name="T66" fmla="*/ 16 w 86"/>
              <a:gd name="T67" fmla="*/ 80 h 160"/>
              <a:gd name="T68" fmla="*/ 20 w 86"/>
              <a:gd name="T69" fmla="*/ 89 h 160"/>
              <a:gd name="T70" fmla="*/ 22 w 86"/>
              <a:gd name="T71" fmla="*/ 102 h 160"/>
              <a:gd name="T72" fmla="*/ 47 w 86"/>
              <a:gd name="T73" fmla="*/ 83 h 160"/>
              <a:gd name="T74" fmla="*/ 47 w 86"/>
              <a:gd name="T75" fmla="*/ 93 h 160"/>
              <a:gd name="T76" fmla="*/ 40 w 86"/>
              <a:gd name="T77" fmla="*/ 89 h 160"/>
              <a:gd name="T78" fmla="*/ 36 w 86"/>
              <a:gd name="T79" fmla="*/ 104 h 160"/>
              <a:gd name="T80" fmla="*/ 53 w 86"/>
              <a:gd name="T81" fmla="*/ 102 h 160"/>
              <a:gd name="T82" fmla="*/ 62 w 86"/>
              <a:gd name="T83" fmla="*/ 99 h 160"/>
              <a:gd name="T84" fmla="*/ 71 w 86"/>
              <a:gd name="T85" fmla="*/ 102 h 160"/>
              <a:gd name="T86" fmla="*/ 16 w 86"/>
              <a:gd name="T87" fmla="*/ 113 h 160"/>
              <a:gd name="T88" fmla="*/ 20 w 86"/>
              <a:gd name="T89" fmla="*/ 120 h 160"/>
              <a:gd name="T90" fmla="*/ 22 w 86"/>
              <a:gd name="T91" fmla="*/ 133 h 160"/>
              <a:gd name="T92" fmla="*/ 47 w 86"/>
              <a:gd name="T93" fmla="*/ 115 h 160"/>
              <a:gd name="T94" fmla="*/ 47 w 86"/>
              <a:gd name="T95" fmla="*/ 126 h 160"/>
              <a:gd name="T96" fmla="*/ 40 w 86"/>
              <a:gd name="T97" fmla="*/ 120 h 160"/>
              <a:gd name="T98" fmla="*/ 36 w 86"/>
              <a:gd name="T99" fmla="*/ 137 h 160"/>
              <a:gd name="T100" fmla="*/ 53 w 86"/>
              <a:gd name="T101" fmla="*/ 133 h 160"/>
              <a:gd name="T102" fmla="*/ 62 w 86"/>
              <a:gd name="T103" fmla="*/ 131 h 160"/>
              <a:gd name="T104" fmla="*/ 71 w 86"/>
              <a:gd name="T105" fmla="*/ 133 h 160"/>
              <a:gd name="T106" fmla="*/ 16 w 86"/>
              <a:gd name="T107" fmla="*/ 144 h 160"/>
              <a:gd name="T108" fmla="*/ 44 w 86"/>
              <a:gd name="T109" fmla="*/ 144 h 160"/>
              <a:gd name="T110" fmla="*/ 62 w 86"/>
              <a:gd name="T111" fmla="*/ 1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6" h="160">
                <a:moveTo>
                  <a:pt x="76" y="11"/>
                </a:moveTo>
                <a:cubicBezTo>
                  <a:pt x="59" y="11"/>
                  <a:pt x="59" y="11"/>
                  <a:pt x="59" y="11"/>
                </a:cubicBezTo>
                <a:cubicBezTo>
                  <a:pt x="59" y="0"/>
                  <a:pt x="59" y="0"/>
                  <a:pt x="5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1"/>
                  <a:pt x="27" y="11"/>
                  <a:pt x="27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5" y="11"/>
                  <a:pt x="0" y="14"/>
                  <a:pt x="0" y="19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5" y="160"/>
                  <a:pt x="10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2" y="160"/>
                  <a:pt x="86" y="156"/>
                  <a:pt x="86" y="151"/>
                </a:cubicBezTo>
                <a:cubicBezTo>
                  <a:pt x="86" y="19"/>
                  <a:pt x="86" y="19"/>
                  <a:pt x="86" y="19"/>
                </a:cubicBezTo>
                <a:cubicBezTo>
                  <a:pt x="86" y="14"/>
                  <a:pt x="82" y="11"/>
                  <a:pt x="76" y="11"/>
                </a:cubicBezTo>
                <a:close/>
                <a:moveTo>
                  <a:pt x="33" y="5"/>
                </a:moveTo>
                <a:cubicBezTo>
                  <a:pt x="53" y="5"/>
                  <a:pt x="53" y="5"/>
                  <a:pt x="53" y="5"/>
                </a:cubicBezTo>
                <a:cubicBezTo>
                  <a:pt x="53" y="11"/>
                  <a:pt x="53" y="11"/>
                  <a:pt x="53" y="11"/>
                </a:cubicBezTo>
                <a:cubicBezTo>
                  <a:pt x="33" y="11"/>
                  <a:pt x="33" y="11"/>
                  <a:pt x="33" y="11"/>
                </a:cubicBezTo>
                <a:lnTo>
                  <a:pt x="33" y="5"/>
                </a:lnTo>
                <a:close/>
                <a:moveTo>
                  <a:pt x="81" y="31"/>
                </a:moveTo>
                <a:cubicBezTo>
                  <a:pt x="81" y="31"/>
                  <a:pt x="81" y="31"/>
                  <a:pt x="81" y="31"/>
                </a:cubicBezTo>
                <a:cubicBezTo>
                  <a:pt x="81" y="30"/>
                  <a:pt x="80" y="29"/>
                  <a:pt x="78" y="29"/>
                </a:cubicBezTo>
                <a:cubicBezTo>
                  <a:pt x="76" y="29"/>
                  <a:pt x="75" y="30"/>
                  <a:pt x="75" y="32"/>
                </a:cubicBezTo>
                <a:cubicBezTo>
                  <a:pt x="75" y="34"/>
                  <a:pt x="76" y="35"/>
                  <a:pt x="78" y="35"/>
                </a:cubicBezTo>
                <a:cubicBezTo>
                  <a:pt x="80" y="35"/>
                  <a:pt x="81" y="34"/>
                  <a:pt x="81" y="32"/>
                </a:cubicBezTo>
                <a:cubicBezTo>
                  <a:pt x="81" y="37"/>
                  <a:pt x="81" y="42"/>
                  <a:pt x="81" y="48"/>
                </a:cubicBezTo>
                <a:cubicBezTo>
                  <a:pt x="81" y="46"/>
                  <a:pt x="80" y="45"/>
                  <a:pt x="78" y="45"/>
                </a:cubicBezTo>
                <a:cubicBezTo>
                  <a:pt x="76" y="45"/>
                  <a:pt x="75" y="46"/>
                  <a:pt x="75" y="48"/>
                </a:cubicBezTo>
                <a:cubicBezTo>
                  <a:pt x="75" y="49"/>
                  <a:pt x="76" y="50"/>
                  <a:pt x="78" y="50"/>
                </a:cubicBezTo>
                <a:cubicBezTo>
                  <a:pt x="80" y="50"/>
                  <a:pt x="81" y="49"/>
                  <a:pt x="81" y="48"/>
                </a:cubicBezTo>
                <a:cubicBezTo>
                  <a:pt x="81" y="54"/>
                  <a:pt x="81" y="59"/>
                  <a:pt x="81" y="64"/>
                </a:cubicBezTo>
                <a:cubicBezTo>
                  <a:pt x="81" y="63"/>
                  <a:pt x="80" y="62"/>
                  <a:pt x="78" y="62"/>
                </a:cubicBezTo>
                <a:cubicBezTo>
                  <a:pt x="76" y="62"/>
                  <a:pt x="75" y="63"/>
                  <a:pt x="75" y="64"/>
                </a:cubicBezTo>
                <a:cubicBezTo>
                  <a:pt x="75" y="66"/>
                  <a:pt x="76" y="67"/>
                  <a:pt x="78" y="67"/>
                </a:cubicBezTo>
                <a:cubicBezTo>
                  <a:pt x="80" y="67"/>
                  <a:pt x="81" y="66"/>
                  <a:pt x="81" y="64"/>
                </a:cubicBezTo>
                <a:cubicBezTo>
                  <a:pt x="81" y="70"/>
                  <a:pt x="81" y="75"/>
                  <a:pt x="81" y="80"/>
                </a:cubicBezTo>
                <a:cubicBezTo>
                  <a:pt x="81" y="79"/>
                  <a:pt x="80" y="78"/>
                  <a:pt x="78" y="78"/>
                </a:cubicBezTo>
                <a:cubicBezTo>
                  <a:pt x="76" y="78"/>
                  <a:pt x="75" y="79"/>
                  <a:pt x="75" y="80"/>
                </a:cubicBezTo>
                <a:cubicBezTo>
                  <a:pt x="75" y="81"/>
                  <a:pt x="76" y="83"/>
                  <a:pt x="78" y="83"/>
                </a:cubicBezTo>
                <a:cubicBezTo>
                  <a:pt x="80" y="83"/>
                  <a:pt x="81" y="82"/>
                  <a:pt x="81" y="80"/>
                </a:cubicBezTo>
                <a:cubicBezTo>
                  <a:pt x="81" y="86"/>
                  <a:pt x="81" y="91"/>
                  <a:pt x="81" y="95"/>
                </a:cubicBezTo>
                <a:cubicBezTo>
                  <a:pt x="81" y="94"/>
                  <a:pt x="80" y="93"/>
                  <a:pt x="78" y="93"/>
                </a:cubicBezTo>
                <a:cubicBezTo>
                  <a:pt x="76" y="93"/>
                  <a:pt x="75" y="94"/>
                  <a:pt x="75" y="95"/>
                </a:cubicBezTo>
                <a:cubicBezTo>
                  <a:pt x="75" y="97"/>
                  <a:pt x="76" y="99"/>
                  <a:pt x="78" y="99"/>
                </a:cubicBezTo>
                <a:cubicBezTo>
                  <a:pt x="80" y="99"/>
                  <a:pt x="81" y="97"/>
                  <a:pt x="81" y="95"/>
                </a:cubicBezTo>
                <a:cubicBezTo>
                  <a:pt x="81" y="102"/>
                  <a:pt x="81" y="108"/>
                  <a:pt x="81" y="113"/>
                </a:cubicBezTo>
                <a:cubicBezTo>
                  <a:pt x="81" y="112"/>
                  <a:pt x="80" y="110"/>
                  <a:pt x="78" y="110"/>
                </a:cubicBezTo>
                <a:cubicBezTo>
                  <a:pt x="76" y="110"/>
                  <a:pt x="75" y="112"/>
                  <a:pt x="75" y="113"/>
                </a:cubicBezTo>
                <a:cubicBezTo>
                  <a:pt x="75" y="114"/>
                  <a:pt x="76" y="115"/>
                  <a:pt x="78" y="115"/>
                </a:cubicBezTo>
                <a:cubicBezTo>
                  <a:pt x="80" y="115"/>
                  <a:pt x="81" y="114"/>
                  <a:pt x="81" y="113"/>
                </a:cubicBezTo>
                <a:cubicBezTo>
                  <a:pt x="81" y="119"/>
                  <a:pt x="81" y="124"/>
                  <a:pt x="81" y="129"/>
                </a:cubicBezTo>
                <a:cubicBezTo>
                  <a:pt x="81" y="128"/>
                  <a:pt x="80" y="126"/>
                  <a:pt x="78" y="126"/>
                </a:cubicBezTo>
                <a:cubicBezTo>
                  <a:pt x="76" y="126"/>
                  <a:pt x="75" y="128"/>
                  <a:pt x="75" y="129"/>
                </a:cubicBezTo>
                <a:cubicBezTo>
                  <a:pt x="75" y="130"/>
                  <a:pt x="76" y="131"/>
                  <a:pt x="78" y="131"/>
                </a:cubicBezTo>
                <a:cubicBezTo>
                  <a:pt x="80" y="131"/>
                  <a:pt x="81" y="130"/>
                  <a:pt x="81" y="129"/>
                </a:cubicBezTo>
                <a:cubicBezTo>
                  <a:pt x="81" y="136"/>
                  <a:pt x="81" y="141"/>
                  <a:pt x="81" y="144"/>
                </a:cubicBezTo>
                <a:cubicBezTo>
                  <a:pt x="81" y="143"/>
                  <a:pt x="80" y="142"/>
                  <a:pt x="78" y="142"/>
                </a:cubicBezTo>
                <a:cubicBezTo>
                  <a:pt x="76" y="142"/>
                  <a:pt x="75" y="143"/>
                  <a:pt x="75" y="144"/>
                </a:cubicBezTo>
                <a:cubicBezTo>
                  <a:pt x="75" y="145"/>
                  <a:pt x="76" y="146"/>
                  <a:pt x="78" y="146"/>
                </a:cubicBezTo>
                <a:cubicBezTo>
                  <a:pt x="80" y="146"/>
                  <a:pt x="81" y="145"/>
                  <a:pt x="81" y="144"/>
                </a:cubicBezTo>
                <a:cubicBezTo>
                  <a:pt x="81" y="151"/>
                  <a:pt x="81" y="151"/>
                  <a:pt x="81" y="151"/>
                </a:cubicBezTo>
                <a:cubicBezTo>
                  <a:pt x="81" y="154"/>
                  <a:pt x="78" y="155"/>
                  <a:pt x="76" y="155"/>
                </a:cubicBezTo>
                <a:cubicBezTo>
                  <a:pt x="74" y="155"/>
                  <a:pt x="73" y="155"/>
                  <a:pt x="71" y="155"/>
                </a:cubicBezTo>
                <a:cubicBezTo>
                  <a:pt x="72" y="155"/>
                  <a:pt x="73" y="154"/>
                  <a:pt x="73" y="153"/>
                </a:cubicBezTo>
                <a:cubicBezTo>
                  <a:pt x="73" y="151"/>
                  <a:pt x="72" y="150"/>
                  <a:pt x="71" y="150"/>
                </a:cubicBezTo>
                <a:cubicBezTo>
                  <a:pt x="69" y="150"/>
                  <a:pt x="68" y="151"/>
                  <a:pt x="68" y="153"/>
                </a:cubicBezTo>
                <a:cubicBezTo>
                  <a:pt x="68" y="154"/>
                  <a:pt x="69" y="155"/>
                  <a:pt x="70" y="155"/>
                </a:cubicBezTo>
                <a:cubicBezTo>
                  <a:pt x="64" y="155"/>
                  <a:pt x="58" y="155"/>
                  <a:pt x="53" y="155"/>
                </a:cubicBezTo>
                <a:cubicBezTo>
                  <a:pt x="55" y="155"/>
                  <a:pt x="56" y="154"/>
                  <a:pt x="56" y="153"/>
                </a:cubicBezTo>
                <a:cubicBezTo>
                  <a:pt x="56" y="151"/>
                  <a:pt x="55" y="150"/>
                  <a:pt x="53" y="150"/>
                </a:cubicBezTo>
                <a:cubicBezTo>
                  <a:pt x="52" y="150"/>
                  <a:pt x="51" y="151"/>
                  <a:pt x="51" y="153"/>
                </a:cubicBezTo>
                <a:cubicBezTo>
                  <a:pt x="51" y="154"/>
                  <a:pt x="52" y="155"/>
                  <a:pt x="53" y="155"/>
                </a:cubicBezTo>
                <a:cubicBezTo>
                  <a:pt x="47" y="155"/>
                  <a:pt x="42" y="155"/>
                  <a:pt x="38" y="155"/>
                </a:cubicBezTo>
                <a:cubicBezTo>
                  <a:pt x="39" y="155"/>
                  <a:pt x="40" y="154"/>
                  <a:pt x="40" y="153"/>
                </a:cubicBezTo>
                <a:cubicBezTo>
                  <a:pt x="40" y="151"/>
                  <a:pt x="39" y="150"/>
                  <a:pt x="38" y="150"/>
                </a:cubicBezTo>
                <a:cubicBezTo>
                  <a:pt x="37" y="150"/>
                  <a:pt x="36" y="151"/>
                  <a:pt x="36" y="153"/>
                </a:cubicBezTo>
                <a:cubicBezTo>
                  <a:pt x="36" y="154"/>
                  <a:pt x="37" y="155"/>
                  <a:pt x="38" y="155"/>
                </a:cubicBezTo>
                <a:cubicBezTo>
                  <a:pt x="31" y="155"/>
                  <a:pt x="26" y="155"/>
                  <a:pt x="22" y="155"/>
                </a:cubicBezTo>
                <a:cubicBezTo>
                  <a:pt x="23" y="155"/>
                  <a:pt x="24" y="154"/>
                  <a:pt x="24" y="153"/>
                </a:cubicBezTo>
                <a:cubicBezTo>
                  <a:pt x="24" y="151"/>
                  <a:pt x="23" y="150"/>
                  <a:pt x="22" y="150"/>
                </a:cubicBezTo>
                <a:cubicBezTo>
                  <a:pt x="21" y="150"/>
                  <a:pt x="20" y="151"/>
                  <a:pt x="20" y="153"/>
                </a:cubicBezTo>
                <a:cubicBezTo>
                  <a:pt x="20" y="154"/>
                  <a:pt x="21" y="155"/>
                  <a:pt x="22" y="155"/>
                </a:cubicBezTo>
                <a:cubicBezTo>
                  <a:pt x="10" y="155"/>
                  <a:pt x="10" y="155"/>
                  <a:pt x="10" y="155"/>
                </a:cubicBezTo>
                <a:cubicBezTo>
                  <a:pt x="9" y="155"/>
                  <a:pt x="9" y="155"/>
                  <a:pt x="8" y="155"/>
                </a:cubicBezTo>
                <a:cubicBezTo>
                  <a:pt x="9" y="154"/>
                  <a:pt x="9" y="154"/>
                  <a:pt x="9" y="153"/>
                </a:cubicBezTo>
                <a:cubicBezTo>
                  <a:pt x="9" y="151"/>
                  <a:pt x="8" y="150"/>
                  <a:pt x="6" y="150"/>
                </a:cubicBezTo>
                <a:cubicBezTo>
                  <a:pt x="6" y="139"/>
                  <a:pt x="6" y="139"/>
                  <a:pt x="6" y="139"/>
                </a:cubicBezTo>
                <a:cubicBezTo>
                  <a:pt x="8" y="139"/>
                  <a:pt x="9" y="138"/>
                  <a:pt x="9" y="137"/>
                </a:cubicBezTo>
                <a:cubicBezTo>
                  <a:pt x="9" y="134"/>
                  <a:pt x="8" y="133"/>
                  <a:pt x="6" y="133"/>
                </a:cubicBezTo>
                <a:cubicBezTo>
                  <a:pt x="6" y="123"/>
                  <a:pt x="6" y="123"/>
                  <a:pt x="6" y="123"/>
                </a:cubicBezTo>
                <a:cubicBezTo>
                  <a:pt x="8" y="123"/>
                  <a:pt x="9" y="122"/>
                  <a:pt x="9" y="120"/>
                </a:cubicBezTo>
                <a:cubicBezTo>
                  <a:pt x="9" y="119"/>
                  <a:pt x="8" y="117"/>
                  <a:pt x="6" y="117"/>
                </a:cubicBezTo>
                <a:cubicBezTo>
                  <a:pt x="6" y="107"/>
                  <a:pt x="6" y="107"/>
                  <a:pt x="6" y="107"/>
                </a:cubicBezTo>
                <a:cubicBezTo>
                  <a:pt x="8" y="107"/>
                  <a:pt x="9" y="105"/>
                  <a:pt x="9" y="104"/>
                </a:cubicBezTo>
                <a:cubicBezTo>
                  <a:pt x="9" y="103"/>
                  <a:pt x="8" y="102"/>
                  <a:pt x="6" y="102"/>
                </a:cubicBezTo>
                <a:cubicBezTo>
                  <a:pt x="6" y="91"/>
                  <a:pt x="6" y="91"/>
                  <a:pt x="6" y="91"/>
                </a:cubicBezTo>
                <a:cubicBezTo>
                  <a:pt x="8" y="91"/>
                  <a:pt x="9" y="90"/>
                  <a:pt x="9" y="88"/>
                </a:cubicBezTo>
                <a:cubicBezTo>
                  <a:pt x="9" y="87"/>
                  <a:pt x="8" y="86"/>
                  <a:pt x="6" y="86"/>
                </a:cubicBezTo>
                <a:cubicBezTo>
                  <a:pt x="6" y="75"/>
                  <a:pt x="6" y="75"/>
                  <a:pt x="6" y="75"/>
                </a:cubicBezTo>
                <a:cubicBezTo>
                  <a:pt x="8" y="75"/>
                  <a:pt x="9" y="74"/>
                  <a:pt x="9" y="73"/>
                </a:cubicBezTo>
                <a:cubicBezTo>
                  <a:pt x="9" y="70"/>
                  <a:pt x="8" y="69"/>
                  <a:pt x="6" y="69"/>
                </a:cubicBezTo>
                <a:cubicBezTo>
                  <a:pt x="6" y="59"/>
                  <a:pt x="6" y="59"/>
                  <a:pt x="6" y="59"/>
                </a:cubicBezTo>
                <a:cubicBezTo>
                  <a:pt x="8" y="59"/>
                  <a:pt x="9" y="58"/>
                  <a:pt x="9" y="56"/>
                </a:cubicBezTo>
                <a:cubicBezTo>
                  <a:pt x="9" y="54"/>
                  <a:pt x="8" y="53"/>
                  <a:pt x="6" y="53"/>
                </a:cubicBezTo>
                <a:cubicBezTo>
                  <a:pt x="6" y="42"/>
                  <a:pt x="6" y="42"/>
                  <a:pt x="6" y="42"/>
                </a:cubicBezTo>
                <a:cubicBezTo>
                  <a:pt x="8" y="42"/>
                  <a:pt x="9" y="41"/>
                  <a:pt x="9" y="40"/>
                </a:cubicBezTo>
                <a:cubicBezTo>
                  <a:pt x="9" y="39"/>
                  <a:pt x="8" y="37"/>
                  <a:pt x="6" y="37"/>
                </a:cubicBezTo>
                <a:cubicBezTo>
                  <a:pt x="6" y="27"/>
                  <a:pt x="6" y="27"/>
                  <a:pt x="6" y="27"/>
                </a:cubicBezTo>
                <a:cubicBezTo>
                  <a:pt x="8" y="27"/>
                  <a:pt x="9" y="25"/>
                  <a:pt x="9" y="24"/>
                </a:cubicBezTo>
                <a:cubicBezTo>
                  <a:pt x="9" y="23"/>
                  <a:pt x="8" y="22"/>
                  <a:pt x="6" y="22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8"/>
                  <a:pt x="8" y="16"/>
                  <a:pt x="10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7"/>
                  <a:pt x="12" y="18"/>
                  <a:pt x="14" y="18"/>
                </a:cubicBezTo>
                <a:cubicBezTo>
                  <a:pt x="16" y="18"/>
                  <a:pt x="17" y="17"/>
                  <a:pt x="17" y="16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17"/>
                  <a:pt x="28" y="18"/>
                  <a:pt x="30" y="18"/>
                </a:cubicBezTo>
                <a:cubicBezTo>
                  <a:pt x="32" y="18"/>
                  <a:pt x="33" y="17"/>
                  <a:pt x="33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17"/>
                  <a:pt x="45" y="18"/>
                  <a:pt x="46" y="18"/>
                </a:cubicBezTo>
                <a:cubicBezTo>
                  <a:pt x="47" y="18"/>
                  <a:pt x="48" y="17"/>
                  <a:pt x="48" y="16"/>
                </a:cubicBezTo>
                <a:cubicBezTo>
                  <a:pt x="59" y="16"/>
                  <a:pt x="59" y="16"/>
                  <a:pt x="59" y="16"/>
                </a:cubicBezTo>
                <a:cubicBezTo>
                  <a:pt x="59" y="17"/>
                  <a:pt x="60" y="18"/>
                  <a:pt x="62" y="18"/>
                </a:cubicBezTo>
                <a:cubicBezTo>
                  <a:pt x="63" y="18"/>
                  <a:pt x="64" y="17"/>
                  <a:pt x="64" y="16"/>
                </a:cubicBezTo>
                <a:cubicBezTo>
                  <a:pt x="75" y="16"/>
                  <a:pt x="75" y="16"/>
                  <a:pt x="75" y="16"/>
                </a:cubicBezTo>
                <a:cubicBezTo>
                  <a:pt x="75" y="17"/>
                  <a:pt x="76" y="18"/>
                  <a:pt x="77" y="18"/>
                </a:cubicBezTo>
                <a:cubicBezTo>
                  <a:pt x="78" y="18"/>
                  <a:pt x="80" y="18"/>
                  <a:pt x="80" y="18"/>
                </a:cubicBezTo>
                <a:cubicBezTo>
                  <a:pt x="81" y="19"/>
                  <a:pt x="81" y="19"/>
                  <a:pt x="81" y="19"/>
                </a:cubicBezTo>
                <a:lnTo>
                  <a:pt x="81" y="31"/>
                </a:lnTo>
                <a:close/>
                <a:moveTo>
                  <a:pt x="13" y="29"/>
                </a:moveTo>
                <a:cubicBezTo>
                  <a:pt x="12" y="29"/>
                  <a:pt x="11" y="30"/>
                  <a:pt x="11" y="32"/>
                </a:cubicBezTo>
                <a:cubicBezTo>
                  <a:pt x="11" y="34"/>
                  <a:pt x="12" y="35"/>
                  <a:pt x="13" y="35"/>
                </a:cubicBezTo>
                <a:cubicBezTo>
                  <a:pt x="15" y="35"/>
                  <a:pt x="16" y="34"/>
                  <a:pt x="16" y="32"/>
                </a:cubicBezTo>
                <a:cubicBezTo>
                  <a:pt x="16" y="30"/>
                  <a:pt x="15" y="29"/>
                  <a:pt x="13" y="29"/>
                </a:cubicBezTo>
                <a:close/>
                <a:moveTo>
                  <a:pt x="22" y="21"/>
                </a:moveTo>
                <a:cubicBezTo>
                  <a:pt x="21" y="21"/>
                  <a:pt x="20" y="23"/>
                  <a:pt x="20" y="24"/>
                </a:cubicBezTo>
                <a:cubicBezTo>
                  <a:pt x="20" y="25"/>
                  <a:pt x="21" y="26"/>
                  <a:pt x="22" y="26"/>
                </a:cubicBezTo>
                <a:cubicBezTo>
                  <a:pt x="23" y="26"/>
                  <a:pt x="24" y="25"/>
                  <a:pt x="24" y="24"/>
                </a:cubicBezTo>
                <a:cubicBezTo>
                  <a:pt x="24" y="23"/>
                  <a:pt x="23" y="21"/>
                  <a:pt x="22" y="21"/>
                </a:cubicBezTo>
                <a:close/>
                <a:moveTo>
                  <a:pt x="22" y="38"/>
                </a:moveTo>
                <a:cubicBezTo>
                  <a:pt x="21" y="38"/>
                  <a:pt x="20" y="39"/>
                  <a:pt x="20" y="40"/>
                </a:cubicBezTo>
                <a:cubicBezTo>
                  <a:pt x="20" y="42"/>
                  <a:pt x="21" y="43"/>
                  <a:pt x="22" y="43"/>
                </a:cubicBezTo>
                <a:cubicBezTo>
                  <a:pt x="23" y="43"/>
                  <a:pt x="24" y="42"/>
                  <a:pt x="24" y="40"/>
                </a:cubicBezTo>
                <a:cubicBezTo>
                  <a:pt x="24" y="39"/>
                  <a:pt x="23" y="38"/>
                  <a:pt x="22" y="38"/>
                </a:cubicBezTo>
                <a:close/>
                <a:moveTo>
                  <a:pt x="30" y="29"/>
                </a:moveTo>
                <a:cubicBezTo>
                  <a:pt x="28" y="29"/>
                  <a:pt x="27" y="30"/>
                  <a:pt x="27" y="32"/>
                </a:cubicBezTo>
                <a:cubicBezTo>
                  <a:pt x="27" y="34"/>
                  <a:pt x="28" y="35"/>
                  <a:pt x="30" y="35"/>
                </a:cubicBezTo>
                <a:cubicBezTo>
                  <a:pt x="31" y="35"/>
                  <a:pt x="32" y="34"/>
                  <a:pt x="32" y="32"/>
                </a:cubicBezTo>
                <a:cubicBezTo>
                  <a:pt x="32" y="30"/>
                  <a:pt x="31" y="29"/>
                  <a:pt x="30" y="29"/>
                </a:cubicBezTo>
                <a:close/>
                <a:moveTo>
                  <a:pt x="47" y="29"/>
                </a:moveTo>
                <a:cubicBezTo>
                  <a:pt x="45" y="29"/>
                  <a:pt x="44" y="30"/>
                  <a:pt x="44" y="32"/>
                </a:cubicBezTo>
                <a:cubicBezTo>
                  <a:pt x="44" y="34"/>
                  <a:pt x="45" y="35"/>
                  <a:pt x="47" y="35"/>
                </a:cubicBezTo>
                <a:cubicBezTo>
                  <a:pt x="48" y="35"/>
                  <a:pt x="49" y="34"/>
                  <a:pt x="49" y="32"/>
                </a:cubicBezTo>
                <a:cubicBezTo>
                  <a:pt x="49" y="30"/>
                  <a:pt x="48" y="29"/>
                  <a:pt x="47" y="29"/>
                </a:cubicBezTo>
                <a:close/>
                <a:moveTo>
                  <a:pt x="38" y="21"/>
                </a:moveTo>
                <a:cubicBezTo>
                  <a:pt x="37" y="21"/>
                  <a:pt x="36" y="23"/>
                  <a:pt x="36" y="24"/>
                </a:cubicBezTo>
                <a:cubicBezTo>
                  <a:pt x="36" y="25"/>
                  <a:pt x="37" y="26"/>
                  <a:pt x="38" y="26"/>
                </a:cubicBezTo>
                <a:cubicBezTo>
                  <a:pt x="39" y="26"/>
                  <a:pt x="40" y="25"/>
                  <a:pt x="40" y="24"/>
                </a:cubicBezTo>
                <a:cubicBezTo>
                  <a:pt x="40" y="23"/>
                  <a:pt x="39" y="21"/>
                  <a:pt x="38" y="21"/>
                </a:cubicBezTo>
                <a:close/>
                <a:moveTo>
                  <a:pt x="53" y="21"/>
                </a:moveTo>
                <a:cubicBezTo>
                  <a:pt x="52" y="21"/>
                  <a:pt x="51" y="23"/>
                  <a:pt x="51" y="24"/>
                </a:cubicBezTo>
                <a:cubicBezTo>
                  <a:pt x="51" y="25"/>
                  <a:pt x="52" y="26"/>
                  <a:pt x="53" y="26"/>
                </a:cubicBezTo>
                <a:cubicBezTo>
                  <a:pt x="55" y="26"/>
                  <a:pt x="56" y="25"/>
                  <a:pt x="56" y="24"/>
                </a:cubicBezTo>
                <a:cubicBezTo>
                  <a:pt x="56" y="23"/>
                  <a:pt x="55" y="21"/>
                  <a:pt x="53" y="21"/>
                </a:cubicBezTo>
                <a:close/>
                <a:moveTo>
                  <a:pt x="38" y="38"/>
                </a:moveTo>
                <a:cubicBezTo>
                  <a:pt x="37" y="38"/>
                  <a:pt x="36" y="39"/>
                  <a:pt x="36" y="40"/>
                </a:cubicBezTo>
                <a:cubicBezTo>
                  <a:pt x="36" y="42"/>
                  <a:pt x="37" y="43"/>
                  <a:pt x="38" y="43"/>
                </a:cubicBezTo>
                <a:cubicBezTo>
                  <a:pt x="39" y="43"/>
                  <a:pt x="40" y="42"/>
                  <a:pt x="40" y="40"/>
                </a:cubicBezTo>
                <a:cubicBezTo>
                  <a:pt x="40" y="39"/>
                  <a:pt x="39" y="38"/>
                  <a:pt x="38" y="38"/>
                </a:cubicBezTo>
                <a:close/>
                <a:moveTo>
                  <a:pt x="53" y="38"/>
                </a:moveTo>
                <a:cubicBezTo>
                  <a:pt x="52" y="38"/>
                  <a:pt x="51" y="39"/>
                  <a:pt x="51" y="40"/>
                </a:cubicBezTo>
                <a:cubicBezTo>
                  <a:pt x="51" y="42"/>
                  <a:pt x="52" y="43"/>
                  <a:pt x="53" y="43"/>
                </a:cubicBezTo>
                <a:cubicBezTo>
                  <a:pt x="55" y="43"/>
                  <a:pt x="56" y="42"/>
                  <a:pt x="56" y="40"/>
                </a:cubicBezTo>
                <a:cubicBezTo>
                  <a:pt x="56" y="39"/>
                  <a:pt x="55" y="38"/>
                  <a:pt x="53" y="38"/>
                </a:cubicBezTo>
                <a:close/>
                <a:moveTo>
                  <a:pt x="62" y="29"/>
                </a:moveTo>
                <a:cubicBezTo>
                  <a:pt x="61" y="29"/>
                  <a:pt x="59" y="30"/>
                  <a:pt x="59" y="32"/>
                </a:cubicBezTo>
                <a:cubicBezTo>
                  <a:pt x="59" y="34"/>
                  <a:pt x="61" y="35"/>
                  <a:pt x="62" y="35"/>
                </a:cubicBezTo>
                <a:cubicBezTo>
                  <a:pt x="63" y="35"/>
                  <a:pt x="64" y="34"/>
                  <a:pt x="64" y="32"/>
                </a:cubicBezTo>
                <a:cubicBezTo>
                  <a:pt x="64" y="30"/>
                  <a:pt x="63" y="29"/>
                  <a:pt x="62" y="29"/>
                </a:cubicBezTo>
                <a:close/>
                <a:moveTo>
                  <a:pt x="71" y="21"/>
                </a:moveTo>
                <a:cubicBezTo>
                  <a:pt x="69" y="21"/>
                  <a:pt x="68" y="23"/>
                  <a:pt x="68" y="24"/>
                </a:cubicBezTo>
                <a:cubicBezTo>
                  <a:pt x="68" y="25"/>
                  <a:pt x="69" y="26"/>
                  <a:pt x="71" y="26"/>
                </a:cubicBezTo>
                <a:cubicBezTo>
                  <a:pt x="72" y="26"/>
                  <a:pt x="73" y="25"/>
                  <a:pt x="73" y="24"/>
                </a:cubicBezTo>
                <a:cubicBezTo>
                  <a:pt x="73" y="23"/>
                  <a:pt x="72" y="21"/>
                  <a:pt x="71" y="21"/>
                </a:cubicBezTo>
                <a:close/>
                <a:moveTo>
                  <a:pt x="71" y="38"/>
                </a:moveTo>
                <a:cubicBezTo>
                  <a:pt x="69" y="38"/>
                  <a:pt x="68" y="39"/>
                  <a:pt x="68" y="40"/>
                </a:cubicBezTo>
                <a:cubicBezTo>
                  <a:pt x="68" y="42"/>
                  <a:pt x="69" y="43"/>
                  <a:pt x="71" y="43"/>
                </a:cubicBezTo>
                <a:cubicBezTo>
                  <a:pt x="72" y="43"/>
                  <a:pt x="73" y="42"/>
                  <a:pt x="73" y="40"/>
                </a:cubicBezTo>
                <a:cubicBezTo>
                  <a:pt x="73" y="39"/>
                  <a:pt x="72" y="38"/>
                  <a:pt x="71" y="38"/>
                </a:cubicBezTo>
                <a:close/>
                <a:moveTo>
                  <a:pt x="13" y="45"/>
                </a:moveTo>
                <a:cubicBezTo>
                  <a:pt x="12" y="45"/>
                  <a:pt x="11" y="46"/>
                  <a:pt x="11" y="48"/>
                </a:cubicBezTo>
                <a:cubicBezTo>
                  <a:pt x="11" y="49"/>
                  <a:pt x="12" y="50"/>
                  <a:pt x="13" y="50"/>
                </a:cubicBezTo>
                <a:cubicBezTo>
                  <a:pt x="15" y="50"/>
                  <a:pt x="16" y="49"/>
                  <a:pt x="16" y="48"/>
                </a:cubicBezTo>
                <a:cubicBezTo>
                  <a:pt x="16" y="46"/>
                  <a:pt x="15" y="45"/>
                  <a:pt x="13" y="45"/>
                </a:cubicBezTo>
                <a:close/>
                <a:moveTo>
                  <a:pt x="13" y="62"/>
                </a:moveTo>
                <a:cubicBezTo>
                  <a:pt x="12" y="62"/>
                  <a:pt x="11" y="63"/>
                  <a:pt x="11" y="64"/>
                </a:cubicBezTo>
                <a:cubicBezTo>
                  <a:pt x="11" y="66"/>
                  <a:pt x="12" y="67"/>
                  <a:pt x="13" y="67"/>
                </a:cubicBezTo>
                <a:cubicBezTo>
                  <a:pt x="15" y="67"/>
                  <a:pt x="16" y="66"/>
                  <a:pt x="16" y="64"/>
                </a:cubicBezTo>
                <a:cubicBezTo>
                  <a:pt x="16" y="63"/>
                  <a:pt x="15" y="62"/>
                  <a:pt x="13" y="62"/>
                </a:cubicBezTo>
                <a:close/>
                <a:moveTo>
                  <a:pt x="22" y="53"/>
                </a:moveTo>
                <a:cubicBezTo>
                  <a:pt x="21" y="53"/>
                  <a:pt x="20" y="54"/>
                  <a:pt x="20" y="55"/>
                </a:cubicBezTo>
                <a:cubicBezTo>
                  <a:pt x="20" y="58"/>
                  <a:pt x="21" y="59"/>
                  <a:pt x="22" y="59"/>
                </a:cubicBezTo>
                <a:cubicBezTo>
                  <a:pt x="23" y="59"/>
                  <a:pt x="24" y="58"/>
                  <a:pt x="24" y="55"/>
                </a:cubicBezTo>
                <a:cubicBezTo>
                  <a:pt x="24" y="54"/>
                  <a:pt x="23" y="53"/>
                  <a:pt x="22" y="53"/>
                </a:cubicBezTo>
                <a:close/>
                <a:moveTo>
                  <a:pt x="22" y="69"/>
                </a:moveTo>
                <a:cubicBezTo>
                  <a:pt x="21" y="69"/>
                  <a:pt x="20" y="70"/>
                  <a:pt x="20" y="72"/>
                </a:cubicBezTo>
                <a:cubicBezTo>
                  <a:pt x="20" y="74"/>
                  <a:pt x="21" y="75"/>
                  <a:pt x="22" y="75"/>
                </a:cubicBezTo>
                <a:cubicBezTo>
                  <a:pt x="23" y="75"/>
                  <a:pt x="24" y="74"/>
                  <a:pt x="24" y="72"/>
                </a:cubicBezTo>
                <a:cubicBezTo>
                  <a:pt x="24" y="70"/>
                  <a:pt x="23" y="69"/>
                  <a:pt x="22" y="69"/>
                </a:cubicBezTo>
                <a:close/>
                <a:moveTo>
                  <a:pt x="30" y="45"/>
                </a:moveTo>
                <a:cubicBezTo>
                  <a:pt x="28" y="45"/>
                  <a:pt x="27" y="46"/>
                  <a:pt x="27" y="48"/>
                </a:cubicBezTo>
                <a:cubicBezTo>
                  <a:pt x="27" y="49"/>
                  <a:pt x="28" y="50"/>
                  <a:pt x="30" y="50"/>
                </a:cubicBezTo>
                <a:cubicBezTo>
                  <a:pt x="31" y="50"/>
                  <a:pt x="32" y="49"/>
                  <a:pt x="32" y="48"/>
                </a:cubicBezTo>
                <a:cubicBezTo>
                  <a:pt x="32" y="46"/>
                  <a:pt x="31" y="45"/>
                  <a:pt x="30" y="45"/>
                </a:cubicBezTo>
                <a:close/>
                <a:moveTo>
                  <a:pt x="47" y="45"/>
                </a:moveTo>
                <a:cubicBezTo>
                  <a:pt x="45" y="45"/>
                  <a:pt x="44" y="46"/>
                  <a:pt x="44" y="48"/>
                </a:cubicBezTo>
                <a:cubicBezTo>
                  <a:pt x="44" y="49"/>
                  <a:pt x="45" y="50"/>
                  <a:pt x="47" y="50"/>
                </a:cubicBezTo>
                <a:cubicBezTo>
                  <a:pt x="48" y="50"/>
                  <a:pt x="49" y="49"/>
                  <a:pt x="49" y="48"/>
                </a:cubicBezTo>
                <a:cubicBezTo>
                  <a:pt x="49" y="46"/>
                  <a:pt x="48" y="45"/>
                  <a:pt x="47" y="45"/>
                </a:cubicBezTo>
                <a:close/>
                <a:moveTo>
                  <a:pt x="30" y="62"/>
                </a:moveTo>
                <a:cubicBezTo>
                  <a:pt x="28" y="62"/>
                  <a:pt x="27" y="63"/>
                  <a:pt x="27" y="64"/>
                </a:cubicBezTo>
                <a:cubicBezTo>
                  <a:pt x="27" y="66"/>
                  <a:pt x="28" y="67"/>
                  <a:pt x="30" y="67"/>
                </a:cubicBezTo>
                <a:cubicBezTo>
                  <a:pt x="31" y="67"/>
                  <a:pt x="32" y="66"/>
                  <a:pt x="32" y="64"/>
                </a:cubicBezTo>
                <a:cubicBezTo>
                  <a:pt x="32" y="63"/>
                  <a:pt x="31" y="62"/>
                  <a:pt x="30" y="62"/>
                </a:cubicBezTo>
                <a:close/>
                <a:moveTo>
                  <a:pt x="47" y="62"/>
                </a:moveTo>
                <a:cubicBezTo>
                  <a:pt x="45" y="62"/>
                  <a:pt x="44" y="63"/>
                  <a:pt x="44" y="64"/>
                </a:cubicBezTo>
                <a:cubicBezTo>
                  <a:pt x="44" y="66"/>
                  <a:pt x="45" y="67"/>
                  <a:pt x="47" y="67"/>
                </a:cubicBezTo>
                <a:cubicBezTo>
                  <a:pt x="48" y="67"/>
                  <a:pt x="49" y="66"/>
                  <a:pt x="49" y="64"/>
                </a:cubicBezTo>
                <a:cubicBezTo>
                  <a:pt x="49" y="63"/>
                  <a:pt x="48" y="62"/>
                  <a:pt x="47" y="62"/>
                </a:cubicBezTo>
                <a:close/>
                <a:moveTo>
                  <a:pt x="38" y="53"/>
                </a:moveTo>
                <a:cubicBezTo>
                  <a:pt x="37" y="53"/>
                  <a:pt x="36" y="54"/>
                  <a:pt x="36" y="55"/>
                </a:cubicBezTo>
                <a:cubicBezTo>
                  <a:pt x="36" y="58"/>
                  <a:pt x="37" y="59"/>
                  <a:pt x="38" y="59"/>
                </a:cubicBezTo>
                <a:cubicBezTo>
                  <a:pt x="39" y="59"/>
                  <a:pt x="40" y="58"/>
                  <a:pt x="40" y="55"/>
                </a:cubicBezTo>
                <a:cubicBezTo>
                  <a:pt x="40" y="54"/>
                  <a:pt x="39" y="53"/>
                  <a:pt x="38" y="53"/>
                </a:cubicBezTo>
                <a:close/>
                <a:moveTo>
                  <a:pt x="53" y="53"/>
                </a:moveTo>
                <a:cubicBezTo>
                  <a:pt x="52" y="53"/>
                  <a:pt x="51" y="54"/>
                  <a:pt x="51" y="55"/>
                </a:cubicBezTo>
                <a:cubicBezTo>
                  <a:pt x="51" y="58"/>
                  <a:pt x="52" y="59"/>
                  <a:pt x="53" y="59"/>
                </a:cubicBezTo>
                <a:cubicBezTo>
                  <a:pt x="55" y="59"/>
                  <a:pt x="56" y="58"/>
                  <a:pt x="56" y="55"/>
                </a:cubicBezTo>
                <a:cubicBezTo>
                  <a:pt x="56" y="54"/>
                  <a:pt x="55" y="53"/>
                  <a:pt x="53" y="53"/>
                </a:cubicBezTo>
                <a:close/>
                <a:moveTo>
                  <a:pt x="38" y="69"/>
                </a:moveTo>
                <a:cubicBezTo>
                  <a:pt x="37" y="69"/>
                  <a:pt x="36" y="70"/>
                  <a:pt x="36" y="72"/>
                </a:cubicBezTo>
                <a:cubicBezTo>
                  <a:pt x="36" y="74"/>
                  <a:pt x="37" y="75"/>
                  <a:pt x="38" y="75"/>
                </a:cubicBezTo>
                <a:cubicBezTo>
                  <a:pt x="39" y="75"/>
                  <a:pt x="40" y="74"/>
                  <a:pt x="40" y="72"/>
                </a:cubicBezTo>
                <a:cubicBezTo>
                  <a:pt x="40" y="70"/>
                  <a:pt x="39" y="69"/>
                  <a:pt x="38" y="69"/>
                </a:cubicBezTo>
                <a:close/>
                <a:moveTo>
                  <a:pt x="53" y="69"/>
                </a:moveTo>
                <a:cubicBezTo>
                  <a:pt x="52" y="69"/>
                  <a:pt x="51" y="70"/>
                  <a:pt x="51" y="72"/>
                </a:cubicBezTo>
                <a:cubicBezTo>
                  <a:pt x="51" y="74"/>
                  <a:pt x="52" y="75"/>
                  <a:pt x="53" y="75"/>
                </a:cubicBezTo>
                <a:cubicBezTo>
                  <a:pt x="55" y="75"/>
                  <a:pt x="56" y="74"/>
                  <a:pt x="56" y="72"/>
                </a:cubicBezTo>
                <a:cubicBezTo>
                  <a:pt x="56" y="70"/>
                  <a:pt x="55" y="69"/>
                  <a:pt x="53" y="69"/>
                </a:cubicBezTo>
                <a:close/>
                <a:moveTo>
                  <a:pt x="62" y="45"/>
                </a:moveTo>
                <a:cubicBezTo>
                  <a:pt x="61" y="45"/>
                  <a:pt x="59" y="46"/>
                  <a:pt x="59" y="48"/>
                </a:cubicBezTo>
                <a:cubicBezTo>
                  <a:pt x="59" y="49"/>
                  <a:pt x="61" y="50"/>
                  <a:pt x="62" y="50"/>
                </a:cubicBezTo>
                <a:cubicBezTo>
                  <a:pt x="63" y="50"/>
                  <a:pt x="64" y="49"/>
                  <a:pt x="64" y="48"/>
                </a:cubicBezTo>
                <a:cubicBezTo>
                  <a:pt x="64" y="46"/>
                  <a:pt x="63" y="45"/>
                  <a:pt x="62" y="45"/>
                </a:cubicBezTo>
                <a:close/>
                <a:moveTo>
                  <a:pt x="62" y="62"/>
                </a:moveTo>
                <a:cubicBezTo>
                  <a:pt x="61" y="62"/>
                  <a:pt x="59" y="63"/>
                  <a:pt x="59" y="64"/>
                </a:cubicBezTo>
                <a:cubicBezTo>
                  <a:pt x="59" y="66"/>
                  <a:pt x="61" y="67"/>
                  <a:pt x="62" y="67"/>
                </a:cubicBezTo>
                <a:cubicBezTo>
                  <a:pt x="63" y="67"/>
                  <a:pt x="64" y="66"/>
                  <a:pt x="64" y="64"/>
                </a:cubicBezTo>
                <a:cubicBezTo>
                  <a:pt x="64" y="63"/>
                  <a:pt x="63" y="62"/>
                  <a:pt x="62" y="62"/>
                </a:cubicBezTo>
                <a:close/>
                <a:moveTo>
                  <a:pt x="71" y="53"/>
                </a:moveTo>
                <a:cubicBezTo>
                  <a:pt x="69" y="53"/>
                  <a:pt x="68" y="54"/>
                  <a:pt x="68" y="55"/>
                </a:cubicBezTo>
                <a:cubicBezTo>
                  <a:pt x="68" y="58"/>
                  <a:pt x="69" y="59"/>
                  <a:pt x="71" y="59"/>
                </a:cubicBezTo>
                <a:cubicBezTo>
                  <a:pt x="72" y="59"/>
                  <a:pt x="73" y="58"/>
                  <a:pt x="73" y="55"/>
                </a:cubicBezTo>
                <a:cubicBezTo>
                  <a:pt x="73" y="54"/>
                  <a:pt x="72" y="53"/>
                  <a:pt x="71" y="53"/>
                </a:cubicBezTo>
                <a:close/>
                <a:moveTo>
                  <a:pt x="71" y="69"/>
                </a:moveTo>
                <a:cubicBezTo>
                  <a:pt x="69" y="69"/>
                  <a:pt x="68" y="70"/>
                  <a:pt x="68" y="72"/>
                </a:cubicBezTo>
                <a:cubicBezTo>
                  <a:pt x="68" y="74"/>
                  <a:pt x="69" y="75"/>
                  <a:pt x="71" y="75"/>
                </a:cubicBezTo>
                <a:cubicBezTo>
                  <a:pt x="72" y="75"/>
                  <a:pt x="73" y="74"/>
                  <a:pt x="73" y="72"/>
                </a:cubicBezTo>
                <a:cubicBezTo>
                  <a:pt x="73" y="70"/>
                  <a:pt x="72" y="69"/>
                  <a:pt x="71" y="69"/>
                </a:cubicBezTo>
                <a:close/>
                <a:moveTo>
                  <a:pt x="13" y="78"/>
                </a:moveTo>
                <a:cubicBezTo>
                  <a:pt x="12" y="78"/>
                  <a:pt x="11" y="79"/>
                  <a:pt x="11" y="80"/>
                </a:cubicBezTo>
                <a:cubicBezTo>
                  <a:pt x="11" y="81"/>
                  <a:pt x="12" y="83"/>
                  <a:pt x="13" y="83"/>
                </a:cubicBezTo>
                <a:cubicBezTo>
                  <a:pt x="15" y="83"/>
                  <a:pt x="16" y="81"/>
                  <a:pt x="16" y="80"/>
                </a:cubicBezTo>
                <a:cubicBezTo>
                  <a:pt x="16" y="79"/>
                  <a:pt x="15" y="78"/>
                  <a:pt x="13" y="78"/>
                </a:cubicBezTo>
                <a:close/>
                <a:moveTo>
                  <a:pt x="13" y="93"/>
                </a:moveTo>
                <a:cubicBezTo>
                  <a:pt x="12" y="93"/>
                  <a:pt x="11" y="94"/>
                  <a:pt x="11" y="95"/>
                </a:cubicBezTo>
                <a:cubicBezTo>
                  <a:pt x="11" y="97"/>
                  <a:pt x="12" y="99"/>
                  <a:pt x="13" y="99"/>
                </a:cubicBezTo>
                <a:cubicBezTo>
                  <a:pt x="15" y="99"/>
                  <a:pt x="16" y="97"/>
                  <a:pt x="16" y="95"/>
                </a:cubicBezTo>
                <a:cubicBezTo>
                  <a:pt x="16" y="94"/>
                  <a:pt x="15" y="93"/>
                  <a:pt x="13" y="93"/>
                </a:cubicBezTo>
                <a:close/>
                <a:moveTo>
                  <a:pt x="22" y="87"/>
                </a:moveTo>
                <a:cubicBezTo>
                  <a:pt x="21" y="87"/>
                  <a:pt x="20" y="88"/>
                  <a:pt x="20" y="89"/>
                </a:cubicBezTo>
                <a:cubicBezTo>
                  <a:pt x="20" y="90"/>
                  <a:pt x="21" y="91"/>
                  <a:pt x="22" y="91"/>
                </a:cubicBezTo>
                <a:cubicBezTo>
                  <a:pt x="23" y="91"/>
                  <a:pt x="24" y="90"/>
                  <a:pt x="24" y="89"/>
                </a:cubicBezTo>
                <a:cubicBezTo>
                  <a:pt x="24" y="88"/>
                  <a:pt x="23" y="87"/>
                  <a:pt x="22" y="87"/>
                </a:cubicBezTo>
                <a:close/>
                <a:moveTo>
                  <a:pt x="22" y="102"/>
                </a:moveTo>
                <a:cubicBezTo>
                  <a:pt x="21" y="102"/>
                  <a:pt x="20" y="103"/>
                  <a:pt x="20" y="104"/>
                </a:cubicBezTo>
                <a:cubicBezTo>
                  <a:pt x="20" y="105"/>
                  <a:pt x="21" y="107"/>
                  <a:pt x="22" y="107"/>
                </a:cubicBezTo>
                <a:cubicBezTo>
                  <a:pt x="23" y="107"/>
                  <a:pt x="24" y="105"/>
                  <a:pt x="24" y="104"/>
                </a:cubicBezTo>
                <a:cubicBezTo>
                  <a:pt x="24" y="103"/>
                  <a:pt x="23" y="102"/>
                  <a:pt x="22" y="102"/>
                </a:cubicBezTo>
                <a:close/>
                <a:moveTo>
                  <a:pt x="30" y="78"/>
                </a:moveTo>
                <a:cubicBezTo>
                  <a:pt x="28" y="78"/>
                  <a:pt x="27" y="79"/>
                  <a:pt x="27" y="80"/>
                </a:cubicBezTo>
                <a:cubicBezTo>
                  <a:pt x="27" y="81"/>
                  <a:pt x="28" y="83"/>
                  <a:pt x="30" y="83"/>
                </a:cubicBezTo>
                <a:cubicBezTo>
                  <a:pt x="31" y="83"/>
                  <a:pt x="32" y="81"/>
                  <a:pt x="32" y="80"/>
                </a:cubicBezTo>
                <a:cubicBezTo>
                  <a:pt x="32" y="79"/>
                  <a:pt x="31" y="78"/>
                  <a:pt x="30" y="78"/>
                </a:cubicBezTo>
                <a:close/>
                <a:moveTo>
                  <a:pt x="47" y="78"/>
                </a:moveTo>
                <a:cubicBezTo>
                  <a:pt x="45" y="78"/>
                  <a:pt x="44" y="79"/>
                  <a:pt x="44" y="80"/>
                </a:cubicBezTo>
                <a:cubicBezTo>
                  <a:pt x="44" y="81"/>
                  <a:pt x="45" y="83"/>
                  <a:pt x="47" y="83"/>
                </a:cubicBezTo>
                <a:cubicBezTo>
                  <a:pt x="48" y="83"/>
                  <a:pt x="49" y="81"/>
                  <a:pt x="49" y="80"/>
                </a:cubicBezTo>
                <a:cubicBezTo>
                  <a:pt x="49" y="79"/>
                  <a:pt x="48" y="78"/>
                  <a:pt x="47" y="78"/>
                </a:cubicBezTo>
                <a:close/>
                <a:moveTo>
                  <a:pt x="30" y="93"/>
                </a:moveTo>
                <a:cubicBezTo>
                  <a:pt x="28" y="93"/>
                  <a:pt x="27" y="94"/>
                  <a:pt x="27" y="95"/>
                </a:cubicBezTo>
                <a:cubicBezTo>
                  <a:pt x="27" y="97"/>
                  <a:pt x="28" y="99"/>
                  <a:pt x="30" y="99"/>
                </a:cubicBezTo>
                <a:cubicBezTo>
                  <a:pt x="31" y="99"/>
                  <a:pt x="32" y="97"/>
                  <a:pt x="32" y="95"/>
                </a:cubicBezTo>
                <a:cubicBezTo>
                  <a:pt x="32" y="94"/>
                  <a:pt x="31" y="93"/>
                  <a:pt x="30" y="93"/>
                </a:cubicBezTo>
                <a:close/>
                <a:moveTo>
                  <a:pt x="47" y="93"/>
                </a:moveTo>
                <a:cubicBezTo>
                  <a:pt x="45" y="93"/>
                  <a:pt x="44" y="94"/>
                  <a:pt x="44" y="95"/>
                </a:cubicBezTo>
                <a:cubicBezTo>
                  <a:pt x="44" y="97"/>
                  <a:pt x="45" y="99"/>
                  <a:pt x="47" y="99"/>
                </a:cubicBezTo>
                <a:cubicBezTo>
                  <a:pt x="48" y="99"/>
                  <a:pt x="49" y="97"/>
                  <a:pt x="49" y="95"/>
                </a:cubicBezTo>
                <a:cubicBezTo>
                  <a:pt x="49" y="94"/>
                  <a:pt x="48" y="93"/>
                  <a:pt x="47" y="93"/>
                </a:cubicBezTo>
                <a:close/>
                <a:moveTo>
                  <a:pt x="38" y="87"/>
                </a:moveTo>
                <a:cubicBezTo>
                  <a:pt x="37" y="87"/>
                  <a:pt x="36" y="88"/>
                  <a:pt x="36" y="89"/>
                </a:cubicBezTo>
                <a:cubicBezTo>
                  <a:pt x="36" y="90"/>
                  <a:pt x="37" y="91"/>
                  <a:pt x="38" y="91"/>
                </a:cubicBezTo>
                <a:cubicBezTo>
                  <a:pt x="39" y="91"/>
                  <a:pt x="40" y="90"/>
                  <a:pt x="40" y="89"/>
                </a:cubicBezTo>
                <a:cubicBezTo>
                  <a:pt x="40" y="88"/>
                  <a:pt x="39" y="87"/>
                  <a:pt x="38" y="87"/>
                </a:cubicBezTo>
                <a:close/>
                <a:moveTo>
                  <a:pt x="53" y="87"/>
                </a:moveTo>
                <a:cubicBezTo>
                  <a:pt x="52" y="87"/>
                  <a:pt x="51" y="88"/>
                  <a:pt x="51" y="89"/>
                </a:cubicBezTo>
                <a:cubicBezTo>
                  <a:pt x="51" y="90"/>
                  <a:pt x="52" y="91"/>
                  <a:pt x="53" y="91"/>
                </a:cubicBezTo>
                <a:cubicBezTo>
                  <a:pt x="55" y="91"/>
                  <a:pt x="56" y="90"/>
                  <a:pt x="56" y="89"/>
                </a:cubicBezTo>
                <a:cubicBezTo>
                  <a:pt x="56" y="88"/>
                  <a:pt x="55" y="87"/>
                  <a:pt x="53" y="87"/>
                </a:cubicBezTo>
                <a:close/>
                <a:moveTo>
                  <a:pt x="38" y="102"/>
                </a:moveTo>
                <a:cubicBezTo>
                  <a:pt x="37" y="102"/>
                  <a:pt x="36" y="103"/>
                  <a:pt x="36" y="104"/>
                </a:cubicBezTo>
                <a:cubicBezTo>
                  <a:pt x="36" y="105"/>
                  <a:pt x="37" y="107"/>
                  <a:pt x="38" y="107"/>
                </a:cubicBezTo>
                <a:cubicBezTo>
                  <a:pt x="39" y="107"/>
                  <a:pt x="40" y="105"/>
                  <a:pt x="40" y="104"/>
                </a:cubicBezTo>
                <a:cubicBezTo>
                  <a:pt x="40" y="103"/>
                  <a:pt x="39" y="102"/>
                  <a:pt x="38" y="102"/>
                </a:cubicBezTo>
                <a:close/>
                <a:moveTo>
                  <a:pt x="53" y="102"/>
                </a:moveTo>
                <a:cubicBezTo>
                  <a:pt x="52" y="102"/>
                  <a:pt x="51" y="103"/>
                  <a:pt x="51" y="104"/>
                </a:cubicBezTo>
                <a:cubicBezTo>
                  <a:pt x="51" y="105"/>
                  <a:pt x="52" y="107"/>
                  <a:pt x="53" y="107"/>
                </a:cubicBezTo>
                <a:cubicBezTo>
                  <a:pt x="55" y="107"/>
                  <a:pt x="56" y="105"/>
                  <a:pt x="56" y="104"/>
                </a:cubicBezTo>
                <a:cubicBezTo>
                  <a:pt x="56" y="103"/>
                  <a:pt x="55" y="102"/>
                  <a:pt x="53" y="102"/>
                </a:cubicBezTo>
                <a:close/>
                <a:moveTo>
                  <a:pt x="62" y="78"/>
                </a:moveTo>
                <a:cubicBezTo>
                  <a:pt x="61" y="78"/>
                  <a:pt x="59" y="79"/>
                  <a:pt x="59" y="80"/>
                </a:cubicBezTo>
                <a:cubicBezTo>
                  <a:pt x="59" y="81"/>
                  <a:pt x="61" y="83"/>
                  <a:pt x="62" y="83"/>
                </a:cubicBezTo>
                <a:cubicBezTo>
                  <a:pt x="63" y="83"/>
                  <a:pt x="64" y="81"/>
                  <a:pt x="64" y="80"/>
                </a:cubicBezTo>
                <a:cubicBezTo>
                  <a:pt x="64" y="79"/>
                  <a:pt x="63" y="78"/>
                  <a:pt x="62" y="78"/>
                </a:cubicBezTo>
                <a:close/>
                <a:moveTo>
                  <a:pt x="62" y="93"/>
                </a:moveTo>
                <a:cubicBezTo>
                  <a:pt x="61" y="93"/>
                  <a:pt x="59" y="94"/>
                  <a:pt x="59" y="95"/>
                </a:cubicBezTo>
                <a:cubicBezTo>
                  <a:pt x="59" y="97"/>
                  <a:pt x="61" y="99"/>
                  <a:pt x="62" y="99"/>
                </a:cubicBezTo>
                <a:cubicBezTo>
                  <a:pt x="63" y="99"/>
                  <a:pt x="64" y="97"/>
                  <a:pt x="64" y="95"/>
                </a:cubicBezTo>
                <a:cubicBezTo>
                  <a:pt x="64" y="94"/>
                  <a:pt x="63" y="93"/>
                  <a:pt x="62" y="93"/>
                </a:cubicBezTo>
                <a:close/>
                <a:moveTo>
                  <a:pt x="71" y="87"/>
                </a:moveTo>
                <a:cubicBezTo>
                  <a:pt x="69" y="87"/>
                  <a:pt x="68" y="88"/>
                  <a:pt x="68" y="89"/>
                </a:cubicBezTo>
                <a:cubicBezTo>
                  <a:pt x="68" y="90"/>
                  <a:pt x="69" y="91"/>
                  <a:pt x="71" y="91"/>
                </a:cubicBezTo>
                <a:cubicBezTo>
                  <a:pt x="72" y="91"/>
                  <a:pt x="73" y="90"/>
                  <a:pt x="73" y="89"/>
                </a:cubicBezTo>
                <a:cubicBezTo>
                  <a:pt x="73" y="88"/>
                  <a:pt x="72" y="87"/>
                  <a:pt x="71" y="87"/>
                </a:cubicBezTo>
                <a:close/>
                <a:moveTo>
                  <a:pt x="71" y="102"/>
                </a:moveTo>
                <a:cubicBezTo>
                  <a:pt x="69" y="102"/>
                  <a:pt x="68" y="103"/>
                  <a:pt x="68" y="104"/>
                </a:cubicBezTo>
                <a:cubicBezTo>
                  <a:pt x="68" y="105"/>
                  <a:pt x="69" y="107"/>
                  <a:pt x="71" y="107"/>
                </a:cubicBezTo>
                <a:cubicBezTo>
                  <a:pt x="72" y="107"/>
                  <a:pt x="73" y="105"/>
                  <a:pt x="73" y="104"/>
                </a:cubicBezTo>
                <a:cubicBezTo>
                  <a:pt x="73" y="103"/>
                  <a:pt x="72" y="102"/>
                  <a:pt x="71" y="102"/>
                </a:cubicBezTo>
                <a:close/>
                <a:moveTo>
                  <a:pt x="13" y="110"/>
                </a:moveTo>
                <a:cubicBezTo>
                  <a:pt x="12" y="110"/>
                  <a:pt x="11" y="112"/>
                  <a:pt x="11" y="113"/>
                </a:cubicBezTo>
                <a:cubicBezTo>
                  <a:pt x="11" y="114"/>
                  <a:pt x="12" y="115"/>
                  <a:pt x="13" y="115"/>
                </a:cubicBezTo>
                <a:cubicBezTo>
                  <a:pt x="15" y="115"/>
                  <a:pt x="16" y="114"/>
                  <a:pt x="16" y="113"/>
                </a:cubicBezTo>
                <a:cubicBezTo>
                  <a:pt x="16" y="112"/>
                  <a:pt x="15" y="110"/>
                  <a:pt x="13" y="110"/>
                </a:cubicBezTo>
                <a:close/>
                <a:moveTo>
                  <a:pt x="13" y="126"/>
                </a:moveTo>
                <a:cubicBezTo>
                  <a:pt x="12" y="126"/>
                  <a:pt x="11" y="128"/>
                  <a:pt x="11" y="129"/>
                </a:cubicBezTo>
                <a:cubicBezTo>
                  <a:pt x="11" y="130"/>
                  <a:pt x="12" y="131"/>
                  <a:pt x="13" y="131"/>
                </a:cubicBezTo>
                <a:cubicBezTo>
                  <a:pt x="15" y="131"/>
                  <a:pt x="16" y="130"/>
                  <a:pt x="16" y="129"/>
                </a:cubicBezTo>
                <a:cubicBezTo>
                  <a:pt x="16" y="128"/>
                  <a:pt x="15" y="126"/>
                  <a:pt x="13" y="126"/>
                </a:cubicBezTo>
                <a:close/>
                <a:moveTo>
                  <a:pt x="22" y="118"/>
                </a:moveTo>
                <a:cubicBezTo>
                  <a:pt x="21" y="118"/>
                  <a:pt x="20" y="119"/>
                  <a:pt x="20" y="120"/>
                </a:cubicBezTo>
                <a:cubicBezTo>
                  <a:pt x="20" y="122"/>
                  <a:pt x="21" y="123"/>
                  <a:pt x="22" y="123"/>
                </a:cubicBezTo>
                <a:cubicBezTo>
                  <a:pt x="23" y="123"/>
                  <a:pt x="24" y="122"/>
                  <a:pt x="24" y="120"/>
                </a:cubicBezTo>
                <a:cubicBezTo>
                  <a:pt x="24" y="119"/>
                  <a:pt x="23" y="118"/>
                  <a:pt x="22" y="118"/>
                </a:cubicBezTo>
                <a:close/>
                <a:moveTo>
                  <a:pt x="22" y="133"/>
                </a:moveTo>
                <a:cubicBezTo>
                  <a:pt x="21" y="133"/>
                  <a:pt x="20" y="134"/>
                  <a:pt x="20" y="137"/>
                </a:cubicBezTo>
                <a:cubicBezTo>
                  <a:pt x="20" y="139"/>
                  <a:pt x="21" y="140"/>
                  <a:pt x="22" y="140"/>
                </a:cubicBezTo>
                <a:cubicBezTo>
                  <a:pt x="23" y="140"/>
                  <a:pt x="24" y="139"/>
                  <a:pt x="24" y="137"/>
                </a:cubicBezTo>
                <a:cubicBezTo>
                  <a:pt x="24" y="134"/>
                  <a:pt x="23" y="133"/>
                  <a:pt x="22" y="133"/>
                </a:cubicBezTo>
                <a:close/>
                <a:moveTo>
                  <a:pt x="30" y="110"/>
                </a:moveTo>
                <a:cubicBezTo>
                  <a:pt x="28" y="110"/>
                  <a:pt x="27" y="112"/>
                  <a:pt x="27" y="113"/>
                </a:cubicBezTo>
                <a:cubicBezTo>
                  <a:pt x="27" y="114"/>
                  <a:pt x="28" y="115"/>
                  <a:pt x="30" y="115"/>
                </a:cubicBezTo>
                <a:cubicBezTo>
                  <a:pt x="31" y="115"/>
                  <a:pt x="32" y="114"/>
                  <a:pt x="32" y="113"/>
                </a:cubicBezTo>
                <a:cubicBezTo>
                  <a:pt x="32" y="112"/>
                  <a:pt x="31" y="110"/>
                  <a:pt x="30" y="110"/>
                </a:cubicBezTo>
                <a:close/>
                <a:moveTo>
                  <a:pt x="47" y="110"/>
                </a:moveTo>
                <a:cubicBezTo>
                  <a:pt x="45" y="110"/>
                  <a:pt x="44" y="112"/>
                  <a:pt x="44" y="113"/>
                </a:cubicBezTo>
                <a:cubicBezTo>
                  <a:pt x="44" y="114"/>
                  <a:pt x="45" y="115"/>
                  <a:pt x="47" y="115"/>
                </a:cubicBezTo>
                <a:cubicBezTo>
                  <a:pt x="48" y="115"/>
                  <a:pt x="49" y="114"/>
                  <a:pt x="49" y="113"/>
                </a:cubicBezTo>
                <a:cubicBezTo>
                  <a:pt x="49" y="112"/>
                  <a:pt x="48" y="110"/>
                  <a:pt x="47" y="110"/>
                </a:cubicBezTo>
                <a:close/>
                <a:moveTo>
                  <a:pt x="30" y="126"/>
                </a:moveTo>
                <a:cubicBezTo>
                  <a:pt x="28" y="126"/>
                  <a:pt x="27" y="128"/>
                  <a:pt x="27" y="129"/>
                </a:cubicBezTo>
                <a:cubicBezTo>
                  <a:pt x="27" y="130"/>
                  <a:pt x="28" y="131"/>
                  <a:pt x="30" y="131"/>
                </a:cubicBezTo>
                <a:cubicBezTo>
                  <a:pt x="31" y="131"/>
                  <a:pt x="32" y="130"/>
                  <a:pt x="32" y="129"/>
                </a:cubicBezTo>
                <a:cubicBezTo>
                  <a:pt x="32" y="128"/>
                  <a:pt x="31" y="126"/>
                  <a:pt x="30" y="126"/>
                </a:cubicBezTo>
                <a:close/>
                <a:moveTo>
                  <a:pt x="47" y="126"/>
                </a:moveTo>
                <a:cubicBezTo>
                  <a:pt x="45" y="126"/>
                  <a:pt x="44" y="128"/>
                  <a:pt x="44" y="129"/>
                </a:cubicBezTo>
                <a:cubicBezTo>
                  <a:pt x="44" y="130"/>
                  <a:pt x="45" y="131"/>
                  <a:pt x="47" y="131"/>
                </a:cubicBezTo>
                <a:cubicBezTo>
                  <a:pt x="48" y="131"/>
                  <a:pt x="49" y="130"/>
                  <a:pt x="49" y="129"/>
                </a:cubicBezTo>
                <a:cubicBezTo>
                  <a:pt x="49" y="128"/>
                  <a:pt x="48" y="126"/>
                  <a:pt x="47" y="126"/>
                </a:cubicBezTo>
                <a:close/>
                <a:moveTo>
                  <a:pt x="38" y="118"/>
                </a:moveTo>
                <a:cubicBezTo>
                  <a:pt x="37" y="118"/>
                  <a:pt x="36" y="119"/>
                  <a:pt x="36" y="120"/>
                </a:cubicBezTo>
                <a:cubicBezTo>
                  <a:pt x="36" y="122"/>
                  <a:pt x="37" y="123"/>
                  <a:pt x="38" y="123"/>
                </a:cubicBezTo>
                <a:cubicBezTo>
                  <a:pt x="39" y="123"/>
                  <a:pt x="40" y="122"/>
                  <a:pt x="40" y="120"/>
                </a:cubicBezTo>
                <a:cubicBezTo>
                  <a:pt x="40" y="119"/>
                  <a:pt x="39" y="118"/>
                  <a:pt x="38" y="118"/>
                </a:cubicBezTo>
                <a:close/>
                <a:moveTo>
                  <a:pt x="53" y="118"/>
                </a:moveTo>
                <a:cubicBezTo>
                  <a:pt x="52" y="118"/>
                  <a:pt x="51" y="119"/>
                  <a:pt x="51" y="120"/>
                </a:cubicBezTo>
                <a:cubicBezTo>
                  <a:pt x="51" y="122"/>
                  <a:pt x="52" y="123"/>
                  <a:pt x="53" y="123"/>
                </a:cubicBezTo>
                <a:cubicBezTo>
                  <a:pt x="55" y="123"/>
                  <a:pt x="56" y="122"/>
                  <a:pt x="56" y="120"/>
                </a:cubicBezTo>
                <a:cubicBezTo>
                  <a:pt x="56" y="119"/>
                  <a:pt x="55" y="118"/>
                  <a:pt x="53" y="118"/>
                </a:cubicBezTo>
                <a:close/>
                <a:moveTo>
                  <a:pt x="38" y="133"/>
                </a:moveTo>
                <a:cubicBezTo>
                  <a:pt x="37" y="133"/>
                  <a:pt x="36" y="134"/>
                  <a:pt x="36" y="137"/>
                </a:cubicBezTo>
                <a:cubicBezTo>
                  <a:pt x="36" y="139"/>
                  <a:pt x="37" y="140"/>
                  <a:pt x="38" y="140"/>
                </a:cubicBezTo>
                <a:cubicBezTo>
                  <a:pt x="39" y="140"/>
                  <a:pt x="40" y="139"/>
                  <a:pt x="40" y="137"/>
                </a:cubicBezTo>
                <a:cubicBezTo>
                  <a:pt x="40" y="134"/>
                  <a:pt x="39" y="133"/>
                  <a:pt x="38" y="133"/>
                </a:cubicBezTo>
                <a:close/>
                <a:moveTo>
                  <a:pt x="53" y="133"/>
                </a:moveTo>
                <a:cubicBezTo>
                  <a:pt x="52" y="133"/>
                  <a:pt x="51" y="134"/>
                  <a:pt x="51" y="137"/>
                </a:cubicBezTo>
                <a:cubicBezTo>
                  <a:pt x="51" y="139"/>
                  <a:pt x="52" y="140"/>
                  <a:pt x="53" y="140"/>
                </a:cubicBezTo>
                <a:cubicBezTo>
                  <a:pt x="55" y="140"/>
                  <a:pt x="56" y="139"/>
                  <a:pt x="56" y="137"/>
                </a:cubicBezTo>
                <a:cubicBezTo>
                  <a:pt x="56" y="134"/>
                  <a:pt x="55" y="133"/>
                  <a:pt x="53" y="133"/>
                </a:cubicBezTo>
                <a:close/>
                <a:moveTo>
                  <a:pt x="62" y="110"/>
                </a:moveTo>
                <a:cubicBezTo>
                  <a:pt x="61" y="110"/>
                  <a:pt x="59" y="112"/>
                  <a:pt x="59" y="113"/>
                </a:cubicBezTo>
                <a:cubicBezTo>
                  <a:pt x="59" y="114"/>
                  <a:pt x="61" y="115"/>
                  <a:pt x="62" y="115"/>
                </a:cubicBezTo>
                <a:cubicBezTo>
                  <a:pt x="63" y="115"/>
                  <a:pt x="64" y="114"/>
                  <a:pt x="64" y="113"/>
                </a:cubicBezTo>
                <a:cubicBezTo>
                  <a:pt x="64" y="112"/>
                  <a:pt x="63" y="110"/>
                  <a:pt x="62" y="110"/>
                </a:cubicBezTo>
                <a:close/>
                <a:moveTo>
                  <a:pt x="62" y="126"/>
                </a:moveTo>
                <a:cubicBezTo>
                  <a:pt x="61" y="126"/>
                  <a:pt x="59" y="128"/>
                  <a:pt x="59" y="129"/>
                </a:cubicBezTo>
                <a:cubicBezTo>
                  <a:pt x="59" y="130"/>
                  <a:pt x="61" y="131"/>
                  <a:pt x="62" y="131"/>
                </a:cubicBezTo>
                <a:cubicBezTo>
                  <a:pt x="63" y="131"/>
                  <a:pt x="64" y="130"/>
                  <a:pt x="64" y="129"/>
                </a:cubicBezTo>
                <a:cubicBezTo>
                  <a:pt x="64" y="128"/>
                  <a:pt x="63" y="126"/>
                  <a:pt x="62" y="126"/>
                </a:cubicBezTo>
                <a:close/>
                <a:moveTo>
                  <a:pt x="71" y="118"/>
                </a:moveTo>
                <a:cubicBezTo>
                  <a:pt x="69" y="118"/>
                  <a:pt x="68" y="119"/>
                  <a:pt x="68" y="120"/>
                </a:cubicBezTo>
                <a:cubicBezTo>
                  <a:pt x="68" y="122"/>
                  <a:pt x="69" y="123"/>
                  <a:pt x="71" y="123"/>
                </a:cubicBezTo>
                <a:cubicBezTo>
                  <a:pt x="72" y="123"/>
                  <a:pt x="73" y="122"/>
                  <a:pt x="73" y="120"/>
                </a:cubicBezTo>
                <a:cubicBezTo>
                  <a:pt x="73" y="119"/>
                  <a:pt x="72" y="118"/>
                  <a:pt x="71" y="118"/>
                </a:cubicBezTo>
                <a:close/>
                <a:moveTo>
                  <a:pt x="71" y="133"/>
                </a:moveTo>
                <a:cubicBezTo>
                  <a:pt x="69" y="133"/>
                  <a:pt x="68" y="134"/>
                  <a:pt x="68" y="137"/>
                </a:cubicBezTo>
                <a:cubicBezTo>
                  <a:pt x="68" y="139"/>
                  <a:pt x="69" y="140"/>
                  <a:pt x="71" y="140"/>
                </a:cubicBezTo>
                <a:cubicBezTo>
                  <a:pt x="72" y="140"/>
                  <a:pt x="73" y="139"/>
                  <a:pt x="73" y="137"/>
                </a:cubicBezTo>
                <a:cubicBezTo>
                  <a:pt x="73" y="134"/>
                  <a:pt x="72" y="133"/>
                  <a:pt x="71" y="133"/>
                </a:cubicBezTo>
                <a:close/>
                <a:moveTo>
                  <a:pt x="13" y="142"/>
                </a:moveTo>
                <a:cubicBezTo>
                  <a:pt x="12" y="142"/>
                  <a:pt x="11" y="143"/>
                  <a:pt x="11" y="144"/>
                </a:cubicBezTo>
                <a:cubicBezTo>
                  <a:pt x="11" y="145"/>
                  <a:pt x="12" y="146"/>
                  <a:pt x="13" y="146"/>
                </a:cubicBezTo>
                <a:cubicBezTo>
                  <a:pt x="15" y="146"/>
                  <a:pt x="16" y="145"/>
                  <a:pt x="16" y="144"/>
                </a:cubicBezTo>
                <a:cubicBezTo>
                  <a:pt x="16" y="143"/>
                  <a:pt x="15" y="142"/>
                  <a:pt x="13" y="142"/>
                </a:cubicBezTo>
                <a:close/>
                <a:moveTo>
                  <a:pt x="30" y="142"/>
                </a:moveTo>
                <a:cubicBezTo>
                  <a:pt x="28" y="142"/>
                  <a:pt x="27" y="143"/>
                  <a:pt x="27" y="144"/>
                </a:cubicBezTo>
                <a:cubicBezTo>
                  <a:pt x="27" y="145"/>
                  <a:pt x="28" y="146"/>
                  <a:pt x="30" y="146"/>
                </a:cubicBezTo>
                <a:cubicBezTo>
                  <a:pt x="31" y="146"/>
                  <a:pt x="32" y="145"/>
                  <a:pt x="32" y="144"/>
                </a:cubicBezTo>
                <a:cubicBezTo>
                  <a:pt x="32" y="143"/>
                  <a:pt x="31" y="142"/>
                  <a:pt x="30" y="142"/>
                </a:cubicBezTo>
                <a:close/>
                <a:moveTo>
                  <a:pt x="47" y="142"/>
                </a:moveTo>
                <a:cubicBezTo>
                  <a:pt x="45" y="142"/>
                  <a:pt x="44" y="143"/>
                  <a:pt x="44" y="144"/>
                </a:cubicBezTo>
                <a:cubicBezTo>
                  <a:pt x="44" y="145"/>
                  <a:pt x="45" y="146"/>
                  <a:pt x="47" y="146"/>
                </a:cubicBezTo>
                <a:cubicBezTo>
                  <a:pt x="48" y="146"/>
                  <a:pt x="49" y="145"/>
                  <a:pt x="49" y="144"/>
                </a:cubicBezTo>
                <a:cubicBezTo>
                  <a:pt x="49" y="143"/>
                  <a:pt x="48" y="142"/>
                  <a:pt x="47" y="142"/>
                </a:cubicBezTo>
                <a:close/>
                <a:moveTo>
                  <a:pt x="62" y="142"/>
                </a:moveTo>
                <a:cubicBezTo>
                  <a:pt x="61" y="142"/>
                  <a:pt x="59" y="143"/>
                  <a:pt x="59" y="144"/>
                </a:cubicBezTo>
                <a:cubicBezTo>
                  <a:pt x="59" y="145"/>
                  <a:pt x="61" y="146"/>
                  <a:pt x="62" y="146"/>
                </a:cubicBezTo>
                <a:cubicBezTo>
                  <a:pt x="63" y="146"/>
                  <a:pt x="64" y="145"/>
                  <a:pt x="64" y="144"/>
                </a:cubicBezTo>
                <a:cubicBezTo>
                  <a:pt x="64" y="143"/>
                  <a:pt x="63" y="142"/>
                  <a:pt x="62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9C3020C9-8A59-BDB1-3ED4-A3E64F5E9043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1404938"/>
            <a:ext cx="254000" cy="190500"/>
          </a:xfrm>
          <a:custGeom>
            <a:avLst/>
            <a:gdLst>
              <a:gd name="T0" fmla="*/ 69 w 160"/>
              <a:gd name="T1" fmla="*/ 4 h 120"/>
              <a:gd name="T2" fmla="*/ 30 w 160"/>
              <a:gd name="T3" fmla="*/ 33 h 120"/>
              <a:gd name="T4" fmla="*/ 34 w 160"/>
              <a:gd name="T5" fmla="*/ 54 h 120"/>
              <a:gd name="T6" fmla="*/ 50 w 160"/>
              <a:gd name="T7" fmla="*/ 70 h 120"/>
              <a:gd name="T8" fmla="*/ 51 w 160"/>
              <a:gd name="T9" fmla="*/ 86 h 120"/>
              <a:gd name="T10" fmla="*/ 21 w 160"/>
              <a:gd name="T11" fmla="*/ 93 h 120"/>
              <a:gd name="T12" fmla="*/ 17 w 160"/>
              <a:gd name="T13" fmla="*/ 80 h 120"/>
              <a:gd name="T14" fmla="*/ 0 w 160"/>
              <a:gd name="T15" fmla="*/ 84 h 120"/>
              <a:gd name="T16" fmla="*/ 4 w 160"/>
              <a:gd name="T17" fmla="*/ 120 h 120"/>
              <a:gd name="T18" fmla="*/ 21 w 160"/>
              <a:gd name="T19" fmla="*/ 117 h 120"/>
              <a:gd name="T20" fmla="*/ 45 w 160"/>
              <a:gd name="T21" fmla="*/ 114 h 120"/>
              <a:gd name="T22" fmla="*/ 68 w 160"/>
              <a:gd name="T23" fmla="*/ 97 h 120"/>
              <a:gd name="T24" fmla="*/ 83 w 160"/>
              <a:gd name="T25" fmla="*/ 90 h 120"/>
              <a:gd name="T26" fmla="*/ 116 w 160"/>
              <a:gd name="T27" fmla="*/ 101 h 120"/>
              <a:gd name="T28" fmla="*/ 118 w 160"/>
              <a:gd name="T29" fmla="*/ 101 h 120"/>
              <a:gd name="T30" fmla="*/ 123 w 160"/>
              <a:gd name="T31" fmla="*/ 93 h 120"/>
              <a:gd name="T32" fmla="*/ 147 w 160"/>
              <a:gd name="T33" fmla="*/ 71 h 120"/>
              <a:gd name="T34" fmla="*/ 158 w 160"/>
              <a:gd name="T35" fmla="*/ 60 h 120"/>
              <a:gd name="T36" fmla="*/ 158 w 160"/>
              <a:gd name="T37" fmla="*/ 55 h 120"/>
              <a:gd name="T38" fmla="*/ 8 w 160"/>
              <a:gd name="T39" fmla="*/ 114 h 120"/>
              <a:gd name="T40" fmla="*/ 14 w 160"/>
              <a:gd name="T41" fmla="*/ 87 h 120"/>
              <a:gd name="T42" fmla="*/ 57 w 160"/>
              <a:gd name="T43" fmla="*/ 102 h 120"/>
              <a:gd name="T44" fmla="*/ 21 w 160"/>
              <a:gd name="T45" fmla="*/ 107 h 120"/>
              <a:gd name="T46" fmla="*/ 45 w 160"/>
              <a:gd name="T47" fmla="*/ 101 h 120"/>
              <a:gd name="T48" fmla="*/ 56 w 160"/>
              <a:gd name="T49" fmla="*/ 91 h 120"/>
              <a:gd name="T50" fmla="*/ 57 w 160"/>
              <a:gd name="T51" fmla="*/ 102 h 120"/>
              <a:gd name="T52" fmla="*/ 67 w 160"/>
              <a:gd name="T53" fmla="*/ 90 h 120"/>
              <a:gd name="T54" fmla="*/ 55 w 160"/>
              <a:gd name="T55" fmla="*/ 78 h 120"/>
              <a:gd name="T56" fmla="*/ 59 w 160"/>
              <a:gd name="T57" fmla="*/ 68 h 120"/>
              <a:gd name="T58" fmla="*/ 77 w 160"/>
              <a:gd name="T59" fmla="*/ 86 h 120"/>
              <a:gd name="T60" fmla="*/ 38 w 160"/>
              <a:gd name="T61" fmla="*/ 48 h 120"/>
              <a:gd name="T62" fmla="*/ 35 w 160"/>
              <a:gd name="T63" fmla="*/ 38 h 120"/>
              <a:gd name="T64" fmla="*/ 126 w 160"/>
              <a:gd name="T65" fmla="*/ 72 h 120"/>
              <a:gd name="T66" fmla="*/ 140 w 160"/>
              <a:gd name="T67" fmla="*/ 71 h 120"/>
              <a:gd name="T68" fmla="*/ 133 w 160"/>
              <a:gd name="T69" fmla="*/ 73 h 120"/>
              <a:gd name="T70" fmla="*/ 140 w 160"/>
              <a:gd name="T71" fmla="*/ 71 h 120"/>
              <a:gd name="T72" fmla="*/ 47 w 160"/>
              <a:gd name="T73" fmla="*/ 20 h 120"/>
              <a:gd name="T74" fmla="*/ 61 w 160"/>
              <a:gd name="T75" fmla="*/ 9 h 120"/>
              <a:gd name="T76" fmla="*/ 150 w 160"/>
              <a:gd name="T77" fmla="*/ 58 h 120"/>
              <a:gd name="T78" fmla="*/ 110 w 160"/>
              <a:gd name="T79" fmla="*/ 74 h 120"/>
              <a:gd name="T80" fmla="*/ 110 w 160"/>
              <a:gd name="T81" fmla="*/ 80 h 120"/>
              <a:gd name="T82" fmla="*/ 110 w 160"/>
              <a:gd name="T83" fmla="*/ 74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20">
                <a:moveTo>
                  <a:pt x="158" y="55"/>
                </a:moveTo>
                <a:cubicBezTo>
                  <a:pt x="69" y="4"/>
                  <a:pt x="69" y="4"/>
                  <a:pt x="69" y="4"/>
                </a:cubicBezTo>
                <a:cubicBezTo>
                  <a:pt x="62" y="0"/>
                  <a:pt x="52" y="2"/>
                  <a:pt x="47" y="9"/>
                </a:cubicBezTo>
                <a:cubicBezTo>
                  <a:pt x="30" y="33"/>
                  <a:pt x="30" y="33"/>
                  <a:pt x="30" y="33"/>
                </a:cubicBezTo>
                <a:cubicBezTo>
                  <a:pt x="28" y="35"/>
                  <a:pt x="27" y="39"/>
                  <a:pt x="27" y="41"/>
                </a:cubicBezTo>
                <a:cubicBezTo>
                  <a:pt x="27" y="47"/>
                  <a:pt x="30" y="52"/>
                  <a:pt x="34" y="54"/>
                </a:cubicBezTo>
                <a:cubicBezTo>
                  <a:pt x="53" y="65"/>
                  <a:pt x="53" y="65"/>
                  <a:pt x="53" y="65"/>
                </a:cubicBezTo>
                <a:cubicBezTo>
                  <a:pt x="50" y="70"/>
                  <a:pt x="50" y="70"/>
                  <a:pt x="50" y="70"/>
                </a:cubicBezTo>
                <a:cubicBezTo>
                  <a:pt x="49" y="72"/>
                  <a:pt x="47" y="74"/>
                  <a:pt x="47" y="78"/>
                </a:cubicBezTo>
                <a:cubicBezTo>
                  <a:pt x="47" y="82"/>
                  <a:pt x="49" y="84"/>
                  <a:pt x="51" y="86"/>
                </a:cubicBezTo>
                <a:cubicBezTo>
                  <a:pt x="45" y="93"/>
                  <a:pt x="45" y="93"/>
                  <a:pt x="45" y="93"/>
                </a:cubicBezTo>
                <a:cubicBezTo>
                  <a:pt x="21" y="93"/>
                  <a:pt x="21" y="93"/>
                  <a:pt x="21" y="93"/>
                </a:cubicBezTo>
                <a:cubicBezTo>
                  <a:pt x="21" y="84"/>
                  <a:pt x="21" y="84"/>
                  <a:pt x="21" y="84"/>
                </a:cubicBezTo>
                <a:cubicBezTo>
                  <a:pt x="21" y="83"/>
                  <a:pt x="20" y="80"/>
                  <a:pt x="17" y="80"/>
                </a:cubicBezTo>
                <a:cubicBezTo>
                  <a:pt x="4" y="80"/>
                  <a:pt x="4" y="80"/>
                  <a:pt x="4" y="80"/>
                </a:cubicBezTo>
                <a:cubicBezTo>
                  <a:pt x="3" y="80"/>
                  <a:pt x="0" y="83"/>
                  <a:pt x="0" y="84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18"/>
                  <a:pt x="3" y="120"/>
                  <a:pt x="4" y="120"/>
                </a:cubicBezTo>
                <a:cubicBezTo>
                  <a:pt x="17" y="120"/>
                  <a:pt x="17" y="120"/>
                  <a:pt x="17" y="120"/>
                </a:cubicBezTo>
                <a:cubicBezTo>
                  <a:pt x="20" y="120"/>
                  <a:pt x="21" y="118"/>
                  <a:pt x="21" y="117"/>
                </a:cubicBezTo>
                <a:cubicBezTo>
                  <a:pt x="21" y="114"/>
                  <a:pt x="21" y="114"/>
                  <a:pt x="21" y="114"/>
                </a:cubicBezTo>
                <a:cubicBezTo>
                  <a:pt x="45" y="114"/>
                  <a:pt x="45" y="114"/>
                  <a:pt x="45" y="114"/>
                </a:cubicBezTo>
                <a:cubicBezTo>
                  <a:pt x="52" y="114"/>
                  <a:pt x="58" y="110"/>
                  <a:pt x="62" y="105"/>
                </a:cubicBezTo>
                <a:cubicBezTo>
                  <a:pt x="68" y="97"/>
                  <a:pt x="68" y="97"/>
                  <a:pt x="68" y="97"/>
                </a:cubicBezTo>
                <a:cubicBezTo>
                  <a:pt x="69" y="97"/>
                  <a:pt x="69" y="97"/>
                  <a:pt x="70" y="97"/>
                </a:cubicBezTo>
                <a:cubicBezTo>
                  <a:pt x="76" y="97"/>
                  <a:pt x="81" y="95"/>
                  <a:pt x="83" y="90"/>
                </a:cubicBezTo>
                <a:cubicBezTo>
                  <a:pt x="87" y="84"/>
                  <a:pt x="87" y="84"/>
                  <a:pt x="87" y="84"/>
                </a:cubicBezTo>
                <a:cubicBezTo>
                  <a:pt x="116" y="101"/>
                  <a:pt x="116" y="101"/>
                  <a:pt x="116" y="101"/>
                </a:cubicBezTo>
                <a:cubicBezTo>
                  <a:pt x="117" y="101"/>
                  <a:pt x="117" y="101"/>
                  <a:pt x="117" y="101"/>
                </a:cubicBezTo>
                <a:cubicBezTo>
                  <a:pt x="118" y="101"/>
                  <a:pt x="118" y="101"/>
                  <a:pt x="118" y="101"/>
                </a:cubicBezTo>
                <a:cubicBezTo>
                  <a:pt x="120" y="101"/>
                  <a:pt x="120" y="99"/>
                  <a:pt x="120" y="98"/>
                </a:cubicBezTo>
                <a:cubicBezTo>
                  <a:pt x="123" y="93"/>
                  <a:pt x="123" y="93"/>
                  <a:pt x="123" y="93"/>
                </a:cubicBezTo>
                <a:cubicBezTo>
                  <a:pt x="123" y="93"/>
                  <a:pt x="123" y="93"/>
                  <a:pt x="124" y="93"/>
                </a:cubicBezTo>
                <a:cubicBezTo>
                  <a:pt x="136" y="93"/>
                  <a:pt x="147" y="84"/>
                  <a:pt x="147" y="71"/>
                </a:cubicBezTo>
                <a:cubicBezTo>
                  <a:pt x="147" y="70"/>
                  <a:pt x="147" y="68"/>
                  <a:pt x="146" y="66"/>
                </a:cubicBezTo>
                <a:cubicBezTo>
                  <a:pt x="158" y="60"/>
                  <a:pt x="158" y="60"/>
                  <a:pt x="158" y="60"/>
                </a:cubicBezTo>
                <a:cubicBezTo>
                  <a:pt x="159" y="60"/>
                  <a:pt x="160" y="59"/>
                  <a:pt x="160" y="58"/>
                </a:cubicBezTo>
                <a:cubicBezTo>
                  <a:pt x="160" y="57"/>
                  <a:pt x="159" y="55"/>
                  <a:pt x="158" y="55"/>
                </a:cubicBezTo>
                <a:close/>
                <a:moveTo>
                  <a:pt x="14" y="114"/>
                </a:moveTo>
                <a:cubicBezTo>
                  <a:pt x="8" y="114"/>
                  <a:pt x="8" y="114"/>
                  <a:pt x="8" y="114"/>
                </a:cubicBezTo>
                <a:cubicBezTo>
                  <a:pt x="8" y="87"/>
                  <a:pt x="8" y="87"/>
                  <a:pt x="8" y="87"/>
                </a:cubicBezTo>
                <a:cubicBezTo>
                  <a:pt x="14" y="87"/>
                  <a:pt x="14" y="87"/>
                  <a:pt x="14" y="87"/>
                </a:cubicBezTo>
                <a:lnTo>
                  <a:pt x="14" y="114"/>
                </a:lnTo>
                <a:close/>
                <a:moveTo>
                  <a:pt x="57" y="102"/>
                </a:moveTo>
                <a:cubicBezTo>
                  <a:pt x="53" y="105"/>
                  <a:pt x="50" y="107"/>
                  <a:pt x="45" y="107"/>
                </a:cubicBezTo>
                <a:cubicBezTo>
                  <a:pt x="21" y="107"/>
                  <a:pt x="21" y="107"/>
                  <a:pt x="21" y="107"/>
                </a:cubicBezTo>
                <a:cubicBezTo>
                  <a:pt x="21" y="101"/>
                  <a:pt x="21" y="101"/>
                  <a:pt x="21" y="101"/>
                </a:cubicBezTo>
                <a:cubicBezTo>
                  <a:pt x="45" y="101"/>
                  <a:pt x="45" y="101"/>
                  <a:pt x="45" y="101"/>
                </a:cubicBezTo>
                <a:cubicBezTo>
                  <a:pt x="47" y="101"/>
                  <a:pt x="50" y="99"/>
                  <a:pt x="51" y="97"/>
                </a:cubicBezTo>
                <a:cubicBezTo>
                  <a:pt x="56" y="91"/>
                  <a:pt x="56" y="91"/>
                  <a:pt x="56" y="91"/>
                </a:cubicBezTo>
                <a:cubicBezTo>
                  <a:pt x="61" y="95"/>
                  <a:pt x="61" y="95"/>
                  <a:pt x="61" y="95"/>
                </a:cubicBezTo>
                <a:lnTo>
                  <a:pt x="57" y="102"/>
                </a:lnTo>
                <a:close/>
                <a:moveTo>
                  <a:pt x="77" y="86"/>
                </a:moveTo>
                <a:cubicBezTo>
                  <a:pt x="75" y="90"/>
                  <a:pt x="70" y="92"/>
                  <a:pt x="67" y="90"/>
                </a:cubicBezTo>
                <a:cubicBezTo>
                  <a:pt x="58" y="84"/>
                  <a:pt x="58" y="84"/>
                  <a:pt x="58" y="84"/>
                </a:cubicBezTo>
                <a:cubicBezTo>
                  <a:pt x="56" y="83"/>
                  <a:pt x="55" y="80"/>
                  <a:pt x="55" y="78"/>
                </a:cubicBezTo>
                <a:cubicBezTo>
                  <a:pt x="55" y="77"/>
                  <a:pt x="55" y="74"/>
                  <a:pt x="56" y="73"/>
                </a:cubicBezTo>
                <a:cubicBezTo>
                  <a:pt x="59" y="68"/>
                  <a:pt x="59" y="68"/>
                  <a:pt x="59" y="68"/>
                </a:cubicBezTo>
                <a:cubicBezTo>
                  <a:pt x="81" y="80"/>
                  <a:pt x="81" y="80"/>
                  <a:pt x="81" y="80"/>
                </a:cubicBezTo>
                <a:lnTo>
                  <a:pt x="77" y="86"/>
                </a:lnTo>
                <a:close/>
                <a:moveTo>
                  <a:pt x="116" y="92"/>
                </a:moveTo>
                <a:cubicBezTo>
                  <a:pt x="38" y="48"/>
                  <a:pt x="38" y="48"/>
                  <a:pt x="38" y="48"/>
                </a:cubicBezTo>
                <a:cubicBezTo>
                  <a:pt x="35" y="47"/>
                  <a:pt x="34" y="45"/>
                  <a:pt x="34" y="41"/>
                </a:cubicBezTo>
                <a:cubicBezTo>
                  <a:pt x="34" y="40"/>
                  <a:pt x="34" y="39"/>
                  <a:pt x="35" y="38"/>
                </a:cubicBezTo>
                <a:cubicBezTo>
                  <a:pt x="44" y="26"/>
                  <a:pt x="44" y="26"/>
                  <a:pt x="44" y="26"/>
                </a:cubicBezTo>
                <a:cubicBezTo>
                  <a:pt x="126" y="72"/>
                  <a:pt x="126" y="72"/>
                  <a:pt x="126" y="72"/>
                </a:cubicBezTo>
                <a:lnTo>
                  <a:pt x="116" y="92"/>
                </a:lnTo>
                <a:close/>
                <a:moveTo>
                  <a:pt x="140" y="71"/>
                </a:moveTo>
                <a:cubicBezTo>
                  <a:pt x="140" y="79"/>
                  <a:pt x="134" y="86"/>
                  <a:pt x="126" y="87"/>
                </a:cubicBezTo>
                <a:cubicBezTo>
                  <a:pt x="133" y="73"/>
                  <a:pt x="133" y="73"/>
                  <a:pt x="133" y="73"/>
                </a:cubicBezTo>
                <a:cubicBezTo>
                  <a:pt x="140" y="70"/>
                  <a:pt x="140" y="70"/>
                  <a:pt x="140" y="70"/>
                </a:cubicBezTo>
                <a:lnTo>
                  <a:pt x="140" y="71"/>
                </a:lnTo>
                <a:close/>
                <a:moveTo>
                  <a:pt x="130" y="67"/>
                </a:moveTo>
                <a:cubicBezTo>
                  <a:pt x="47" y="20"/>
                  <a:pt x="47" y="20"/>
                  <a:pt x="47" y="20"/>
                </a:cubicBezTo>
                <a:cubicBezTo>
                  <a:pt x="53" y="13"/>
                  <a:pt x="53" y="13"/>
                  <a:pt x="53" y="13"/>
                </a:cubicBezTo>
                <a:cubicBezTo>
                  <a:pt x="55" y="10"/>
                  <a:pt x="57" y="9"/>
                  <a:pt x="61" y="9"/>
                </a:cubicBezTo>
                <a:cubicBezTo>
                  <a:pt x="62" y="9"/>
                  <a:pt x="64" y="9"/>
                  <a:pt x="65" y="10"/>
                </a:cubicBezTo>
                <a:cubicBezTo>
                  <a:pt x="150" y="58"/>
                  <a:pt x="150" y="58"/>
                  <a:pt x="150" y="58"/>
                </a:cubicBezTo>
                <a:lnTo>
                  <a:pt x="130" y="67"/>
                </a:lnTo>
                <a:close/>
                <a:moveTo>
                  <a:pt x="110" y="74"/>
                </a:moveTo>
                <a:cubicBezTo>
                  <a:pt x="109" y="74"/>
                  <a:pt x="108" y="75"/>
                  <a:pt x="108" y="78"/>
                </a:cubicBezTo>
                <a:cubicBezTo>
                  <a:pt x="108" y="79"/>
                  <a:pt x="109" y="80"/>
                  <a:pt x="110" y="80"/>
                </a:cubicBezTo>
                <a:cubicBezTo>
                  <a:pt x="112" y="80"/>
                  <a:pt x="113" y="79"/>
                  <a:pt x="113" y="78"/>
                </a:cubicBezTo>
                <a:cubicBezTo>
                  <a:pt x="113" y="75"/>
                  <a:pt x="112" y="74"/>
                  <a:pt x="110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D99979BD-24E2-A170-2C39-B03280DCA4D1}"/>
              </a:ext>
            </a:extLst>
          </p:cNvPr>
          <p:cNvSpPr>
            <a:spLocks noEditPoints="1"/>
          </p:cNvSpPr>
          <p:nvPr/>
        </p:nvSpPr>
        <p:spPr bwMode="auto">
          <a:xfrm>
            <a:off x="5145089" y="1397001"/>
            <a:ext cx="254000" cy="209550"/>
          </a:xfrm>
          <a:custGeom>
            <a:avLst/>
            <a:gdLst>
              <a:gd name="T0" fmla="*/ 119 w 160"/>
              <a:gd name="T1" fmla="*/ 20 h 132"/>
              <a:gd name="T2" fmla="*/ 115 w 160"/>
              <a:gd name="T3" fmla="*/ 0 h 132"/>
              <a:gd name="T4" fmla="*/ 41 w 160"/>
              <a:gd name="T5" fmla="*/ 3 h 132"/>
              <a:gd name="T6" fmla="*/ 12 w 160"/>
              <a:gd name="T7" fmla="*/ 20 h 132"/>
              <a:gd name="T8" fmla="*/ 0 w 160"/>
              <a:gd name="T9" fmla="*/ 85 h 132"/>
              <a:gd name="T10" fmla="*/ 41 w 160"/>
              <a:gd name="T11" fmla="*/ 96 h 132"/>
              <a:gd name="T12" fmla="*/ 44 w 160"/>
              <a:gd name="T13" fmla="*/ 132 h 132"/>
              <a:gd name="T14" fmla="*/ 119 w 160"/>
              <a:gd name="T15" fmla="*/ 128 h 132"/>
              <a:gd name="T16" fmla="*/ 149 w 160"/>
              <a:gd name="T17" fmla="*/ 96 h 132"/>
              <a:gd name="T18" fmla="*/ 160 w 160"/>
              <a:gd name="T19" fmla="*/ 31 h 132"/>
              <a:gd name="T20" fmla="*/ 119 w 160"/>
              <a:gd name="T21" fmla="*/ 26 h 132"/>
              <a:gd name="T22" fmla="*/ 127 w 160"/>
              <a:gd name="T23" fmla="*/ 36 h 132"/>
              <a:gd name="T24" fmla="*/ 119 w 160"/>
              <a:gd name="T25" fmla="*/ 26 h 132"/>
              <a:gd name="T26" fmla="*/ 112 w 160"/>
              <a:gd name="T27" fmla="*/ 7 h 132"/>
              <a:gd name="T28" fmla="*/ 48 w 160"/>
              <a:gd name="T29" fmla="*/ 36 h 132"/>
              <a:gd name="T30" fmla="*/ 33 w 160"/>
              <a:gd name="T31" fmla="*/ 26 h 132"/>
              <a:gd name="T32" fmla="*/ 41 w 160"/>
              <a:gd name="T33" fmla="*/ 36 h 132"/>
              <a:gd name="T34" fmla="*/ 33 w 160"/>
              <a:gd name="T35" fmla="*/ 26 h 132"/>
              <a:gd name="T36" fmla="*/ 48 w 160"/>
              <a:gd name="T37" fmla="*/ 124 h 132"/>
              <a:gd name="T38" fmla="*/ 112 w 160"/>
              <a:gd name="T39" fmla="*/ 80 h 132"/>
              <a:gd name="T40" fmla="*/ 152 w 160"/>
              <a:gd name="T41" fmla="*/ 85 h 132"/>
              <a:gd name="T42" fmla="*/ 119 w 160"/>
              <a:gd name="T43" fmla="*/ 90 h 132"/>
              <a:gd name="T44" fmla="*/ 125 w 160"/>
              <a:gd name="T45" fmla="*/ 80 h 132"/>
              <a:gd name="T46" fmla="*/ 125 w 160"/>
              <a:gd name="T47" fmla="*/ 74 h 132"/>
              <a:gd name="T48" fmla="*/ 31 w 160"/>
              <a:gd name="T49" fmla="*/ 78 h 132"/>
              <a:gd name="T50" fmla="*/ 41 w 160"/>
              <a:gd name="T51" fmla="*/ 80 h 132"/>
              <a:gd name="T52" fmla="*/ 12 w 160"/>
              <a:gd name="T53" fmla="*/ 90 h 132"/>
              <a:gd name="T54" fmla="*/ 7 w 160"/>
              <a:gd name="T55" fmla="*/ 31 h 132"/>
              <a:gd name="T56" fmla="*/ 26 w 160"/>
              <a:gd name="T57" fmla="*/ 26 h 132"/>
              <a:gd name="T58" fmla="*/ 30 w 160"/>
              <a:gd name="T59" fmla="*/ 43 h 132"/>
              <a:gd name="T60" fmla="*/ 133 w 160"/>
              <a:gd name="T61" fmla="*/ 39 h 132"/>
              <a:gd name="T62" fmla="*/ 149 w 160"/>
              <a:gd name="T63" fmla="*/ 26 h 132"/>
              <a:gd name="T64" fmla="*/ 152 w 160"/>
              <a:gd name="T65" fmla="*/ 85 h 132"/>
              <a:gd name="T66" fmla="*/ 19 w 160"/>
              <a:gd name="T67" fmla="*/ 55 h 132"/>
              <a:gd name="T68" fmla="*/ 27 w 160"/>
              <a:gd name="T69" fmla="*/ 55 h 132"/>
              <a:gd name="T70" fmla="*/ 64 w 160"/>
              <a:gd name="T71" fmla="*/ 112 h 132"/>
              <a:gd name="T72" fmla="*/ 84 w 160"/>
              <a:gd name="T73" fmla="*/ 110 h 132"/>
              <a:gd name="T74" fmla="*/ 64 w 160"/>
              <a:gd name="T75" fmla="*/ 106 h 132"/>
              <a:gd name="T76" fmla="*/ 64 w 160"/>
              <a:gd name="T77" fmla="*/ 112 h 132"/>
              <a:gd name="T78" fmla="*/ 97 w 160"/>
              <a:gd name="T79" fmla="*/ 96 h 132"/>
              <a:gd name="T80" fmla="*/ 97 w 160"/>
              <a:gd name="T81" fmla="*/ 89 h 132"/>
              <a:gd name="T82" fmla="*/ 60 w 160"/>
              <a:gd name="T83" fmla="*/ 9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32">
                <a:moveTo>
                  <a:pt x="149" y="20"/>
                </a:moveTo>
                <a:cubicBezTo>
                  <a:pt x="119" y="20"/>
                  <a:pt x="119" y="20"/>
                  <a:pt x="119" y="20"/>
                </a:cubicBezTo>
                <a:cubicBezTo>
                  <a:pt x="119" y="3"/>
                  <a:pt x="119" y="3"/>
                  <a:pt x="119" y="3"/>
                </a:cubicBezTo>
                <a:cubicBezTo>
                  <a:pt x="119" y="1"/>
                  <a:pt x="118" y="0"/>
                  <a:pt x="115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3" y="0"/>
                  <a:pt x="41" y="1"/>
                  <a:pt x="41" y="3"/>
                </a:cubicBezTo>
                <a:cubicBezTo>
                  <a:pt x="41" y="20"/>
                  <a:pt x="41" y="20"/>
                  <a:pt x="41" y="20"/>
                </a:cubicBezTo>
                <a:cubicBezTo>
                  <a:pt x="12" y="20"/>
                  <a:pt x="12" y="20"/>
                  <a:pt x="12" y="20"/>
                </a:cubicBezTo>
                <a:cubicBezTo>
                  <a:pt x="6" y="20"/>
                  <a:pt x="0" y="25"/>
                  <a:pt x="0" y="31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91"/>
                  <a:pt x="6" y="96"/>
                  <a:pt x="12" y="96"/>
                </a:cubicBezTo>
                <a:cubicBezTo>
                  <a:pt x="41" y="96"/>
                  <a:pt x="41" y="96"/>
                  <a:pt x="41" y="96"/>
                </a:cubicBezTo>
                <a:cubicBezTo>
                  <a:pt x="41" y="128"/>
                  <a:pt x="41" y="128"/>
                  <a:pt x="41" y="128"/>
                </a:cubicBezTo>
                <a:cubicBezTo>
                  <a:pt x="41" y="130"/>
                  <a:pt x="43" y="132"/>
                  <a:pt x="44" y="132"/>
                </a:cubicBezTo>
                <a:cubicBezTo>
                  <a:pt x="115" y="132"/>
                  <a:pt x="115" y="132"/>
                  <a:pt x="115" y="132"/>
                </a:cubicBezTo>
                <a:cubicBezTo>
                  <a:pt x="118" y="132"/>
                  <a:pt x="119" y="130"/>
                  <a:pt x="119" y="128"/>
                </a:cubicBezTo>
                <a:cubicBezTo>
                  <a:pt x="119" y="96"/>
                  <a:pt x="119" y="96"/>
                  <a:pt x="119" y="96"/>
                </a:cubicBezTo>
                <a:cubicBezTo>
                  <a:pt x="149" y="96"/>
                  <a:pt x="149" y="96"/>
                  <a:pt x="149" y="96"/>
                </a:cubicBezTo>
                <a:cubicBezTo>
                  <a:pt x="155" y="96"/>
                  <a:pt x="160" y="91"/>
                  <a:pt x="160" y="85"/>
                </a:cubicBezTo>
                <a:cubicBezTo>
                  <a:pt x="160" y="31"/>
                  <a:pt x="160" y="31"/>
                  <a:pt x="160" y="31"/>
                </a:cubicBezTo>
                <a:cubicBezTo>
                  <a:pt x="160" y="25"/>
                  <a:pt x="155" y="20"/>
                  <a:pt x="149" y="20"/>
                </a:cubicBezTo>
                <a:close/>
                <a:moveTo>
                  <a:pt x="119" y="26"/>
                </a:moveTo>
                <a:cubicBezTo>
                  <a:pt x="127" y="26"/>
                  <a:pt x="127" y="26"/>
                  <a:pt x="127" y="26"/>
                </a:cubicBezTo>
                <a:cubicBezTo>
                  <a:pt x="127" y="36"/>
                  <a:pt x="127" y="36"/>
                  <a:pt x="127" y="36"/>
                </a:cubicBezTo>
                <a:cubicBezTo>
                  <a:pt x="119" y="36"/>
                  <a:pt x="119" y="36"/>
                  <a:pt x="119" y="36"/>
                </a:cubicBezTo>
                <a:lnTo>
                  <a:pt x="119" y="26"/>
                </a:lnTo>
                <a:close/>
                <a:moveTo>
                  <a:pt x="48" y="7"/>
                </a:moveTo>
                <a:cubicBezTo>
                  <a:pt x="112" y="7"/>
                  <a:pt x="112" y="7"/>
                  <a:pt x="112" y="7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48" y="36"/>
                  <a:pt x="48" y="36"/>
                  <a:pt x="48" y="36"/>
                </a:cubicBezTo>
                <a:lnTo>
                  <a:pt x="48" y="7"/>
                </a:lnTo>
                <a:close/>
                <a:moveTo>
                  <a:pt x="33" y="26"/>
                </a:moveTo>
                <a:cubicBezTo>
                  <a:pt x="41" y="26"/>
                  <a:pt x="41" y="26"/>
                  <a:pt x="41" y="26"/>
                </a:cubicBezTo>
                <a:cubicBezTo>
                  <a:pt x="41" y="36"/>
                  <a:pt x="41" y="36"/>
                  <a:pt x="41" y="36"/>
                </a:cubicBezTo>
                <a:cubicBezTo>
                  <a:pt x="33" y="36"/>
                  <a:pt x="33" y="36"/>
                  <a:pt x="33" y="36"/>
                </a:cubicBezTo>
                <a:lnTo>
                  <a:pt x="33" y="26"/>
                </a:lnTo>
                <a:close/>
                <a:moveTo>
                  <a:pt x="112" y="124"/>
                </a:moveTo>
                <a:cubicBezTo>
                  <a:pt x="48" y="124"/>
                  <a:pt x="48" y="124"/>
                  <a:pt x="48" y="124"/>
                </a:cubicBezTo>
                <a:cubicBezTo>
                  <a:pt x="48" y="80"/>
                  <a:pt x="48" y="80"/>
                  <a:pt x="48" y="80"/>
                </a:cubicBezTo>
                <a:cubicBezTo>
                  <a:pt x="112" y="80"/>
                  <a:pt x="112" y="80"/>
                  <a:pt x="112" y="80"/>
                </a:cubicBezTo>
                <a:lnTo>
                  <a:pt x="112" y="124"/>
                </a:lnTo>
                <a:close/>
                <a:moveTo>
                  <a:pt x="152" y="85"/>
                </a:moveTo>
                <a:cubicBezTo>
                  <a:pt x="152" y="87"/>
                  <a:pt x="151" y="90"/>
                  <a:pt x="149" y="90"/>
                </a:cubicBezTo>
                <a:cubicBezTo>
                  <a:pt x="119" y="90"/>
                  <a:pt x="119" y="90"/>
                  <a:pt x="119" y="90"/>
                </a:cubicBezTo>
                <a:cubicBezTo>
                  <a:pt x="119" y="80"/>
                  <a:pt x="119" y="80"/>
                  <a:pt x="119" y="80"/>
                </a:cubicBezTo>
                <a:cubicBezTo>
                  <a:pt x="125" y="80"/>
                  <a:pt x="125" y="80"/>
                  <a:pt x="125" y="80"/>
                </a:cubicBezTo>
                <a:cubicBezTo>
                  <a:pt x="126" y="80"/>
                  <a:pt x="128" y="79"/>
                  <a:pt x="128" y="78"/>
                </a:cubicBezTo>
                <a:cubicBezTo>
                  <a:pt x="128" y="75"/>
                  <a:pt x="126" y="74"/>
                  <a:pt x="125" y="74"/>
                </a:cubicBezTo>
                <a:cubicBezTo>
                  <a:pt x="35" y="74"/>
                  <a:pt x="35" y="74"/>
                  <a:pt x="35" y="74"/>
                </a:cubicBezTo>
                <a:cubicBezTo>
                  <a:pt x="33" y="74"/>
                  <a:pt x="31" y="75"/>
                  <a:pt x="31" y="78"/>
                </a:cubicBezTo>
                <a:cubicBezTo>
                  <a:pt x="31" y="79"/>
                  <a:pt x="33" y="80"/>
                  <a:pt x="35" y="80"/>
                </a:cubicBezTo>
                <a:cubicBezTo>
                  <a:pt x="41" y="80"/>
                  <a:pt x="41" y="80"/>
                  <a:pt x="41" y="80"/>
                </a:cubicBezTo>
                <a:cubicBezTo>
                  <a:pt x="41" y="90"/>
                  <a:pt x="41" y="90"/>
                  <a:pt x="41" y="90"/>
                </a:cubicBezTo>
                <a:cubicBezTo>
                  <a:pt x="12" y="90"/>
                  <a:pt x="12" y="90"/>
                  <a:pt x="12" y="90"/>
                </a:cubicBezTo>
                <a:cubicBezTo>
                  <a:pt x="9" y="90"/>
                  <a:pt x="7" y="87"/>
                  <a:pt x="7" y="85"/>
                </a:cubicBezTo>
                <a:cubicBezTo>
                  <a:pt x="7" y="31"/>
                  <a:pt x="7" y="31"/>
                  <a:pt x="7" y="31"/>
                </a:cubicBezTo>
                <a:cubicBezTo>
                  <a:pt x="7" y="29"/>
                  <a:pt x="9" y="26"/>
                  <a:pt x="12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39"/>
                  <a:pt x="26" y="39"/>
                  <a:pt x="26" y="39"/>
                </a:cubicBezTo>
                <a:cubicBezTo>
                  <a:pt x="26" y="42"/>
                  <a:pt x="27" y="43"/>
                  <a:pt x="30" y="43"/>
                </a:cubicBezTo>
                <a:cubicBezTo>
                  <a:pt x="130" y="43"/>
                  <a:pt x="130" y="43"/>
                  <a:pt x="130" y="43"/>
                </a:cubicBezTo>
                <a:cubicBezTo>
                  <a:pt x="132" y="43"/>
                  <a:pt x="133" y="42"/>
                  <a:pt x="133" y="39"/>
                </a:cubicBezTo>
                <a:cubicBezTo>
                  <a:pt x="133" y="26"/>
                  <a:pt x="133" y="26"/>
                  <a:pt x="133" y="26"/>
                </a:cubicBezTo>
                <a:cubicBezTo>
                  <a:pt x="149" y="26"/>
                  <a:pt x="149" y="26"/>
                  <a:pt x="149" y="26"/>
                </a:cubicBezTo>
                <a:cubicBezTo>
                  <a:pt x="151" y="26"/>
                  <a:pt x="152" y="29"/>
                  <a:pt x="152" y="31"/>
                </a:cubicBezTo>
                <a:lnTo>
                  <a:pt x="152" y="85"/>
                </a:lnTo>
                <a:close/>
                <a:moveTo>
                  <a:pt x="22" y="50"/>
                </a:moveTo>
                <a:cubicBezTo>
                  <a:pt x="20" y="50"/>
                  <a:pt x="19" y="52"/>
                  <a:pt x="19" y="55"/>
                </a:cubicBezTo>
                <a:cubicBezTo>
                  <a:pt x="19" y="56"/>
                  <a:pt x="20" y="59"/>
                  <a:pt x="22" y="59"/>
                </a:cubicBezTo>
                <a:cubicBezTo>
                  <a:pt x="25" y="59"/>
                  <a:pt x="27" y="56"/>
                  <a:pt x="27" y="55"/>
                </a:cubicBezTo>
                <a:cubicBezTo>
                  <a:pt x="27" y="52"/>
                  <a:pt x="25" y="50"/>
                  <a:pt x="22" y="50"/>
                </a:cubicBezTo>
                <a:close/>
                <a:moveTo>
                  <a:pt x="64" y="112"/>
                </a:moveTo>
                <a:cubicBezTo>
                  <a:pt x="80" y="112"/>
                  <a:pt x="80" y="112"/>
                  <a:pt x="80" y="112"/>
                </a:cubicBezTo>
                <a:cubicBezTo>
                  <a:pt x="81" y="112"/>
                  <a:pt x="84" y="111"/>
                  <a:pt x="84" y="110"/>
                </a:cubicBezTo>
                <a:cubicBezTo>
                  <a:pt x="84" y="108"/>
                  <a:pt x="81" y="106"/>
                  <a:pt x="80" y="106"/>
                </a:cubicBezTo>
                <a:cubicBezTo>
                  <a:pt x="64" y="106"/>
                  <a:pt x="64" y="106"/>
                  <a:pt x="64" y="106"/>
                </a:cubicBezTo>
                <a:cubicBezTo>
                  <a:pt x="61" y="106"/>
                  <a:pt x="60" y="108"/>
                  <a:pt x="60" y="110"/>
                </a:cubicBezTo>
                <a:cubicBezTo>
                  <a:pt x="60" y="111"/>
                  <a:pt x="61" y="112"/>
                  <a:pt x="64" y="112"/>
                </a:cubicBezTo>
                <a:close/>
                <a:moveTo>
                  <a:pt x="64" y="96"/>
                </a:moveTo>
                <a:cubicBezTo>
                  <a:pt x="97" y="96"/>
                  <a:pt x="97" y="96"/>
                  <a:pt x="97" y="96"/>
                </a:cubicBezTo>
                <a:cubicBezTo>
                  <a:pt x="98" y="96"/>
                  <a:pt x="99" y="94"/>
                  <a:pt x="99" y="92"/>
                </a:cubicBezTo>
                <a:cubicBezTo>
                  <a:pt x="99" y="90"/>
                  <a:pt x="98" y="89"/>
                  <a:pt x="97" y="89"/>
                </a:cubicBezTo>
                <a:cubicBezTo>
                  <a:pt x="64" y="89"/>
                  <a:pt x="64" y="89"/>
                  <a:pt x="64" y="89"/>
                </a:cubicBezTo>
                <a:cubicBezTo>
                  <a:pt x="61" y="89"/>
                  <a:pt x="60" y="90"/>
                  <a:pt x="60" y="92"/>
                </a:cubicBezTo>
                <a:cubicBezTo>
                  <a:pt x="60" y="94"/>
                  <a:pt x="61" y="96"/>
                  <a:pt x="64" y="9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18C402D5-F311-CDBB-75FE-056CEE9B1E83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1374776"/>
            <a:ext cx="254000" cy="250825"/>
          </a:xfrm>
          <a:custGeom>
            <a:avLst/>
            <a:gdLst>
              <a:gd name="T0" fmla="*/ 122 w 160"/>
              <a:gd name="T1" fmla="*/ 44 h 158"/>
              <a:gd name="T2" fmla="*/ 122 w 160"/>
              <a:gd name="T3" fmla="*/ 34 h 158"/>
              <a:gd name="T4" fmla="*/ 88 w 160"/>
              <a:gd name="T5" fmla="*/ 0 h 158"/>
              <a:gd name="T6" fmla="*/ 88 w 160"/>
              <a:gd name="T7" fmla="*/ 0 h 158"/>
              <a:gd name="T8" fmla="*/ 55 w 160"/>
              <a:gd name="T9" fmla="*/ 34 h 158"/>
              <a:gd name="T10" fmla="*/ 55 w 160"/>
              <a:gd name="T11" fmla="*/ 65 h 158"/>
              <a:gd name="T12" fmla="*/ 31 w 160"/>
              <a:gd name="T13" fmla="*/ 88 h 158"/>
              <a:gd name="T14" fmla="*/ 31 w 160"/>
              <a:gd name="T15" fmla="*/ 88 h 158"/>
              <a:gd name="T16" fmla="*/ 8 w 160"/>
              <a:gd name="T17" fmla="*/ 65 h 158"/>
              <a:gd name="T18" fmla="*/ 8 w 160"/>
              <a:gd name="T19" fmla="*/ 4 h 158"/>
              <a:gd name="T20" fmla="*/ 4 w 160"/>
              <a:gd name="T21" fmla="*/ 0 h 158"/>
              <a:gd name="T22" fmla="*/ 0 w 160"/>
              <a:gd name="T23" fmla="*/ 4 h 158"/>
              <a:gd name="T24" fmla="*/ 0 w 160"/>
              <a:gd name="T25" fmla="*/ 65 h 158"/>
              <a:gd name="T26" fmla="*/ 31 w 160"/>
              <a:gd name="T27" fmla="*/ 95 h 158"/>
              <a:gd name="T28" fmla="*/ 31 w 160"/>
              <a:gd name="T29" fmla="*/ 95 h 158"/>
              <a:gd name="T30" fmla="*/ 61 w 160"/>
              <a:gd name="T31" fmla="*/ 65 h 158"/>
              <a:gd name="T32" fmla="*/ 61 w 160"/>
              <a:gd name="T33" fmla="*/ 34 h 158"/>
              <a:gd name="T34" fmla="*/ 88 w 160"/>
              <a:gd name="T35" fmla="*/ 7 h 158"/>
              <a:gd name="T36" fmla="*/ 88 w 160"/>
              <a:gd name="T37" fmla="*/ 7 h 158"/>
              <a:gd name="T38" fmla="*/ 115 w 160"/>
              <a:gd name="T39" fmla="*/ 34 h 158"/>
              <a:gd name="T40" fmla="*/ 115 w 160"/>
              <a:gd name="T41" fmla="*/ 44 h 158"/>
              <a:gd name="T42" fmla="*/ 77 w 160"/>
              <a:gd name="T43" fmla="*/ 84 h 158"/>
              <a:gd name="T44" fmla="*/ 77 w 160"/>
              <a:gd name="T45" fmla="*/ 118 h 158"/>
              <a:gd name="T46" fmla="*/ 118 w 160"/>
              <a:gd name="T47" fmla="*/ 158 h 158"/>
              <a:gd name="T48" fmla="*/ 120 w 160"/>
              <a:gd name="T49" fmla="*/ 158 h 158"/>
              <a:gd name="T50" fmla="*/ 154 w 160"/>
              <a:gd name="T51" fmla="*/ 138 h 158"/>
              <a:gd name="T52" fmla="*/ 153 w 160"/>
              <a:gd name="T53" fmla="*/ 133 h 158"/>
              <a:gd name="T54" fmla="*/ 148 w 160"/>
              <a:gd name="T55" fmla="*/ 134 h 158"/>
              <a:gd name="T56" fmla="*/ 120 w 160"/>
              <a:gd name="T57" fmla="*/ 151 h 158"/>
              <a:gd name="T58" fmla="*/ 118 w 160"/>
              <a:gd name="T59" fmla="*/ 151 h 158"/>
              <a:gd name="T60" fmla="*/ 85 w 160"/>
              <a:gd name="T61" fmla="*/ 118 h 158"/>
              <a:gd name="T62" fmla="*/ 85 w 160"/>
              <a:gd name="T63" fmla="*/ 84 h 158"/>
              <a:gd name="T64" fmla="*/ 115 w 160"/>
              <a:gd name="T65" fmla="*/ 52 h 158"/>
              <a:gd name="T66" fmla="*/ 115 w 160"/>
              <a:gd name="T67" fmla="*/ 88 h 158"/>
              <a:gd name="T68" fmla="*/ 95 w 160"/>
              <a:gd name="T69" fmla="*/ 88 h 158"/>
              <a:gd name="T70" fmla="*/ 92 w 160"/>
              <a:gd name="T71" fmla="*/ 91 h 158"/>
              <a:gd name="T72" fmla="*/ 95 w 160"/>
              <a:gd name="T73" fmla="*/ 95 h 158"/>
              <a:gd name="T74" fmla="*/ 153 w 160"/>
              <a:gd name="T75" fmla="*/ 95 h 158"/>
              <a:gd name="T76" fmla="*/ 153 w 160"/>
              <a:gd name="T77" fmla="*/ 108 h 158"/>
              <a:gd name="T78" fmla="*/ 157 w 160"/>
              <a:gd name="T79" fmla="*/ 112 h 158"/>
              <a:gd name="T80" fmla="*/ 160 w 160"/>
              <a:gd name="T81" fmla="*/ 108 h 158"/>
              <a:gd name="T82" fmla="*/ 160 w 160"/>
              <a:gd name="T83" fmla="*/ 84 h 158"/>
              <a:gd name="T84" fmla="*/ 122 w 160"/>
              <a:gd name="T85" fmla="*/ 44 h 158"/>
              <a:gd name="T86" fmla="*/ 122 w 160"/>
              <a:gd name="T87" fmla="*/ 88 h 158"/>
              <a:gd name="T88" fmla="*/ 122 w 160"/>
              <a:gd name="T89" fmla="*/ 50 h 158"/>
              <a:gd name="T90" fmla="*/ 153 w 160"/>
              <a:gd name="T91" fmla="*/ 84 h 158"/>
              <a:gd name="T92" fmla="*/ 153 w 160"/>
              <a:gd name="T93" fmla="*/ 88 h 158"/>
              <a:gd name="T94" fmla="*/ 122 w 160"/>
              <a:gd name="T95" fmla="*/ 88 h 158"/>
              <a:gd name="T96" fmla="*/ 122 w 160"/>
              <a:gd name="T97" fmla="*/ 88 h 158"/>
              <a:gd name="T98" fmla="*/ 122 w 160"/>
              <a:gd name="T99" fmla="*/ 88 h 158"/>
              <a:gd name="T100" fmla="*/ 122 w 160"/>
              <a:gd name="T101" fmla="*/ 88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58">
                <a:moveTo>
                  <a:pt x="122" y="44"/>
                </a:moveTo>
                <a:cubicBezTo>
                  <a:pt x="122" y="34"/>
                  <a:pt x="122" y="34"/>
                  <a:pt x="122" y="34"/>
                </a:cubicBezTo>
                <a:cubicBezTo>
                  <a:pt x="122" y="16"/>
                  <a:pt x="10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69" y="0"/>
                  <a:pt x="55" y="16"/>
                  <a:pt x="55" y="34"/>
                </a:cubicBezTo>
                <a:cubicBezTo>
                  <a:pt x="55" y="65"/>
                  <a:pt x="55" y="65"/>
                  <a:pt x="55" y="65"/>
                </a:cubicBezTo>
                <a:cubicBezTo>
                  <a:pt x="55" y="77"/>
                  <a:pt x="44" y="88"/>
                  <a:pt x="31" y="88"/>
                </a:cubicBezTo>
                <a:cubicBezTo>
                  <a:pt x="31" y="88"/>
                  <a:pt x="31" y="88"/>
                  <a:pt x="31" y="88"/>
                </a:cubicBezTo>
                <a:cubicBezTo>
                  <a:pt x="17" y="88"/>
                  <a:pt x="8" y="77"/>
                  <a:pt x="8" y="65"/>
                </a:cubicBezTo>
                <a:cubicBezTo>
                  <a:pt x="8" y="4"/>
                  <a:pt x="8" y="4"/>
                  <a:pt x="8" y="4"/>
                </a:cubicBezTo>
                <a:cubicBezTo>
                  <a:pt x="8" y="2"/>
                  <a:pt x="6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82"/>
                  <a:pt x="14" y="95"/>
                  <a:pt x="31" y="95"/>
                </a:cubicBezTo>
                <a:cubicBezTo>
                  <a:pt x="31" y="95"/>
                  <a:pt x="31" y="95"/>
                  <a:pt x="31" y="95"/>
                </a:cubicBezTo>
                <a:cubicBezTo>
                  <a:pt x="47" y="95"/>
                  <a:pt x="61" y="82"/>
                  <a:pt x="61" y="65"/>
                </a:cubicBezTo>
                <a:cubicBezTo>
                  <a:pt x="61" y="34"/>
                  <a:pt x="61" y="34"/>
                  <a:pt x="61" y="34"/>
                </a:cubicBezTo>
                <a:cubicBezTo>
                  <a:pt x="61" y="19"/>
                  <a:pt x="73" y="7"/>
                  <a:pt x="88" y="7"/>
                </a:cubicBezTo>
                <a:cubicBezTo>
                  <a:pt x="88" y="7"/>
                  <a:pt x="88" y="7"/>
                  <a:pt x="88" y="7"/>
                </a:cubicBezTo>
                <a:cubicBezTo>
                  <a:pt x="103" y="7"/>
                  <a:pt x="115" y="19"/>
                  <a:pt x="115" y="34"/>
                </a:cubicBezTo>
                <a:cubicBezTo>
                  <a:pt x="115" y="44"/>
                  <a:pt x="115" y="44"/>
                  <a:pt x="115" y="44"/>
                </a:cubicBezTo>
                <a:cubicBezTo>
                  <a:pt x="94" y="46"/>
                  <a:pt x="77" y="64"/>
                  <a:pt x="77" y="84"/>
                </a:cubicBezTo>
                <a:cubicBezTo>
                  <a:pt x="77" y="118"/>
                  <a:pt x="77" y="118"/>
                  <a:pt x="77" y="118"/>
                </a:cubicBezTo>
                <a:cubicBezTo>
                  <a:pt x="77" y="139"/>
                  <a:pt x="97" y="158"/>
                  <a:pt x="118" y="158"/>
                </a:cubicBezTo>
                <a:cubicBezTo>
                  <a:pt x="120" y="158"/>
                  <a:pt x="120" y="158"/>
                  <a:pt x="120" y="158"/>
                </a:cubicBezTo>
                <a:cubicBezTo>
                  <a:pt x="134" y="158"/>
                  <a:pt x="147" y="150"/>
                  <a:pt x="154" y="138"/>
                </a:cubicBezTo>
                <a:cubicBezTo>
                  <a:pt x="156" y="136"/>
                  <a:pt x="154" y="133"/>
                  <a:pt x="153" y="133"/>
                </a:cubicBezTo>
                <a:cubicBezTo>
                  <a:pt x="152" y="132"/>
                  <a:pt x="150" y="132"/>
                  <a:pt x="148" y="134"/>
                </a:cubicBezTo>
                <a:cubicBezTo>
                  <a:pt x="142" y="144"/>
                  <a:pt x="132" y="151"/>
                  <a:pt x="120" y="151"/>
                </a:cubicBezTo>
                <a:cubicBezTo>
                  <a:pt x="118" y="151"/>
                  <a:pt x="118" y="151"/>
                  <a:pt x="118" y="151"/>
                </a:cubicBezTo>
                <a:cubicBezTo>
                  <a:pt x="100" y="151"/>
                  <a:pt x="85" y="136"/>
                  <a:pt x="85" y="118"/>
                </a:cubicBezTo>
                <a:cubicBezTo>
                  <a:pt x="85" y="84"/>
                  <a:pt x="85" y="84"/>
                  <a:pt x="85" y="84"/>
                </a:cubicBezTo>
                <a:cubicBezTo>
                  <a:pt x="85" y="67"/>
                  <a:pt x="98" y="53"/>
                  <a:pt x="115" y="52"/>
                </a:cubicBezTo>
                <a:cubicBezTo>
                  <a:pt x="115" y="88"/>
                  <a:pt x="115" y="88"/>
                  <a:pt x="115" y="88"/>
                </a:cubicBezTo>
                <a:cubicBezTo>
                  <a:pt x="95" y="88"/>
                  <a:pt x="95" y="88"/>
                  <a:pt x="95" y="88"/>
                </a:cubicBezTo>
                <a:cubicBezTo>
                  <a:pt x="94" y="88"/>
                  <a:pt x="92" y="89"/>
                  <a:pt x="92" y="91"/>
                </a:cubicBezTo>
                <a:cubicBezTo>
                  <a:pt x="92" y="94"/>
                  <a:pt x="94" y="95"/>
                  <a:pt x="95" y="95"/>
                </a:cubicBezTo>
                <a:cubicBezTo>
                  <a:pt x="153" y="95"/>
                  <a:pt x="153" y="95"/>
                  <a:pt x="153" y="95"/>
                </a:cubicBezTo>
                <a:cubicBezTo>
                  <a:pt x="153" y="108"/>
                  <a:pt x="153" y="108"/>
                  <a:pt x="153" y="108"/>
                </a:cubicBezTo>
                <a:cubicBezTo>
                  <a:pt x="153" y="110"/>
                  <a:pt x="154" y="112"/>
                  <a:pt x="157" y="112"/>
                </a:cubicBezTo>
                <a:cubicBezTo>
                  <a:pt x="158" y="112"/>
                  <a:pt x="160" y="110"/>
                  <a:pt x="160" y="108"/>
                </a:cubicBezTo>
                <a:cubicBezTo>
                  <a:pt x="160" y="84"/>
                  <a:pt x="160" y="84"/>
                  <a:pt x="160" y="84"/>
                </a:cubicBezTo>
                <a:cubicBezTo>
                  <a:pt x="160" y="62"/>
                  <a:pt x="144" y="46"/>
                  <a:pt x="122" y="44"/>
                </a:cubicBezTo>
                <a:close/>
                <a:moveTo>
                  <a:pt x="122" y="88"/>
                </a:moveTo>
                <a:cubicBezTo>
                  <a:pt x="122" y="50"/>
                  <a:pt x="122" y="50"/>
                  <a:pt x="122" y="50"/>
                </a:cubicBezTo>
                <a:cubicBezTo>
                  <a:pt x="139" y="53"/>
                  <a:pt x="153" y="67"/>
                  <a:pt x="153" y="84"/>
                </a:cubicBezTo>
                <a:cubicBezTo>
                  <a:pt x="153" y="88"/>
                  <a:pt x="153" y="88"/>
                  <a:pt x="153" y="88"/>
                </a:cubicBezTo>
                <a:cubicBezTo>
                  <a:pt x="122" y="88"/>
                  <a:pt x="122" y="88"/>
                  <a:pt x="122" y="88"/>
                </a:cubicBezTo>
                <a:cubicBezTo>
                  <a:pt x="122" y="88"/>
                  <a:pt x="122" y="88"/>
                  <a:pt x="122" y="88"/>
                </a:cubicBezTo>
                <a:close/>
                <a:moveTo>
                  <a:pt x="122" y="88"/>
                </a:moveTo>
                <a:cubicBezTo>
                  <a:pt x="122" y="88"/>
                  <a:pt x="122" y="88"/>
                  <a:pt x="122" y="8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02AA1704-B394-E1BE-5ACD-28F4CEF77777}"/>
              </a:ext>
            </a:extLst>
          </p:cNvPr>
          <p:cNvSpPr>
            <a:spLocks noEditPoints="1"/>
          </p:cNvSpPr>
          <p:nvPr/>
        </p:nvSpPr>
        <p:spPr bwMode="auto">
          <a:xfrm>
            <a:off x="1290639" y="1425576"/>
            <a:ext cx="63500" cy="185738"/>
          </a:xfrm>
          <a:custGeom>
            <a:avLst/>
            <a:gdLst>
              <a:gd name="T0" fmla="*/ 26 w 40"/>
              <a:gd name="T1" fmla="*/ 90 h 117"/>
              <a:gd name="T2" fmla="*/ 20 w 40"/>
              <a:gd name="T3" fmla="*/ 91 h 117"/>
              <a:gd name="T4" fmla="*/ 20 w 40"/>
              <a:gd name="T5" fmla="*/ 5 h 117"/>
              <a:gd name="T6" fmla="*/ 19 w 40"/>
              <a:gd name="T7" fmla="*/ 1 h 117"/>
              <a:gd name="T8" fmla="*/ 15 w 40"/>
              <a:gd name="T9" fmla="*/ 1 h 117"/>
              <a:gd name="T10" fmla="*/ 1 w 40"/>
              <a:gd name="T11" fmla="*/ 50 h 117"/>
              <a:gd name="T12" fmla="*/ 15 w 40"/>
              <a:gd name="T13" fmla="*/ 95 h 117"/>
              <a:gd name="T14" fmla="*/ 16 w 40"/>
              <a:gd name="T15" fmla="*/ 112 h 117"/>
              <a:gd name="T16" fmla="*/ 26 w 40"/>
              <a:gd name="T17" fmla="*/ 117 h 117"/>
              <a:gd name="T18" fmla="*/ 35 w 40"/>
              <a:gd name="T19" fmla="*/ 112 h 117"/>
              <a:gd name="T20" fmla="*/ 35 w 40"/>
              <a:gd name="T21" fmla="*/ 94 h 117"/>
              <a:gd name="T22" fmla="*/ 26 w 40"/>
              <a:gd name="T23" fmla="*/ 90 h 117"/>
              <a:gd name="T24" fmla="*/ 31 w 40"/>
              <a:gd name="T25" fmla="*/ 108 h 117"/>
              <a:gd name="T26" fmla="*/ 21 w 40"/>
              <a:gd name="T27" fmla="*/ 108 h 117"/>
              <a:gd name="T28" fmla="*/ 21 w 40"/>
              <a:gd name="T29" fmla="*/ 98 h 117"/>
              <a:gd name="T30" fmla="*/ 26 w 40"/>
              <a:gd name="T31" fmla="*/ 96 h 117"/>
              <a:gd name="T32" fmla="*/ 31 w 40"/>
              <a:gd name="T33" fmla="*/ 98 h 117"/>
              <a:gd name="T34" fmla="*/ 31 w 40"/>
              <a:gd name="T35" fmla="*/ 108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0" h="117">
                <a:moveTo>
                  <a:pt x="26" y="90"/>
                </a:moveTo>
                <a:cubicBezTo>
                  <a:pt x="24" y="90"/>
                  <a:pt x="21" y="90"/>
                  <a:pt x="20" y="91"/>
                </a:cubicBezTo>
                <a:cubicBezTo>
                  <a:pt x="2" y="66"/>
                  <a:pt x="2" y="30"/>
                  <a:pt x="20" y="5"/>
                </a:cubicBezTo>
                <a:cubicBezTo>
                  <a:pt x="21" y="4"/>
                  <a:pt x="21" y="3"/>
                  <a:pt x="19" y="1"/>
                </a:cubicBezTo>
                <a:cubicBezTo>
                  <a:pt x="18" y="0"/>
                  <a:pt x="16" y="0"/>
                  <a:pt x="15" y="1"/>
                </a:cubicBezTo>
                <a:cubicBezTo>
                  <a:pt x="6" y="16"/>
                  <a:pt x="0" y="33"/>
                  <a:pt x="1" y="50"/>
                </a:cubicBezTo>
                <a:cubicBezTo>
                  <a:pt x="1" y="66"/>
                  <a:pt x="6" y="81"/>
                  <a:pt x="15" y="95"/>
                </a:cubicBezTo>
                <a:cubicBezTo>
                  <a:pt x="12" y="101"/>
                  <a:pt x="12" y="108"/>
                  <a:pt x="16" y="112"/>
                </a:cubicBezTo>
                <a:cubicBezTo>
                  <a:pt x="19" y="115"/>
                  <a:pt x="22" y="117"/>
                  <a:pt x="26" y="117"/>
                </a:cubicBezTo>
                <a:cubicBezTo>
                  <a:pt x="29" y="117"/>
                  <a:pt x="32" y="115"/>
                  <a:pt x="35" y="112"/>
                </a:cubicBezTo>
                <a:cubicBezTo>
                  <a:pt x="40" y="107"/>
                  <a:pt x="40" y="98"/>
                  <a:pt x="35" y="94"/>
                </a:cubicBezTo>
                <a:cubicBezTo>
                  <a:pt x="33" y="91"/>
                  <a:pt x="29" y="90"/>
                  <a:pt x="26" y="90"/>
                </a:cubicBezTo>
                <a:close/>
                <a:moveTo>
                  <a:pt x="31" y="108"/>
                </a:moveTo>
                <a:cubicBezTo>
                  <a:pt x="28" y="110"/>
                  <a:pt x="24" y="110"/>
                  <a:pt x="21" y="108"/>
                </a:cubicBezTo>
                <a:cubicBezTo>
                  <a:pt x="18" y="106"/>
                  <a:pt x="18" y="101"/>
                  <a:pt x="21" y="98"/>
                </a:cubicBezTo>
                <a:cubicBezTo>
                  <a:pt x="22" y="97"/>
                  <a:pt x="24" y="96"/>
                  <a:pt x="26" y="96"/>
                </a:cubicBezTo>
                <a:cubicBezTo>
                  <a:pt x="27" y="96"/>
                  <a:pt x="29" y="97"/>
                  <a:pt x="31" y="98"/>
                </a:cubicBezTo>
                <a:cubicBezTo>
                  <a:pt x="33" y="101"/>
                  <a:pt x="33" y="106"/>
                  <a:pt x="31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AD4ECAB2-706B-3C71-670B-94AFF4D20D90}"/>
              </a:ext>
            </a:extLst>
          </p:cNvPr>
          <p:cNvSpPr>
            <a:spLocks/>
          </p:cNvSpPr>
          <p:nvPr/>
        </p:nvSpPr>
        <p:spPr bwMode="auto">
          <a:xfrm>
            <a:off x="1325564" y="1409701"/>
            <a:ext cx="9525" cy="11113"/>
          </a:xfrm>
          <a:custGeom>
            <a:avLst/>
            <a:gdLst>
              <a:gd name="T0" fmla="*/ 2 w 6"/>
              <a:gd name="T1" fmla="*/ 7 h 7"/>
              <a:gd name="T2" fmla="*/ 5 w 6"/>
              <a:gd name="T3" fmla="*/ 6 h 7"/>
              <a:gd name="T4" fmla="*/ 5 w 6"/>
              <a:gd name="T5" fmla="*/ 1 h 7"/>
              <a:gd name="T6" fmla="*/ 1 w 6"/>
              <a:gd name="T7" fmla="*/ 1 h 7"/>
              <a:gd name="T8" fmla="*/ 1 w 6"/>
              <a:gd name="T9" fmla="*/ 6 h 7"/>
              <a:gd name="T10" fmla="*/ 2 w 6"/>
              <a:gd name="T11" fmla="*/ 7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" h="7">
                <a:moveTo>
                  <a:pt x="2" y="7"/>
                </a:moveTo>
                <a:cubicBezTo>
                  <a:pt x="4" y="7"/>
                  <a:pt x="5" y="6"/>
                  <a:pt x="5" y="6"/>
                </a:cubicBezTo>
                <a:cubicBezTo>
                  <a:pt x="6" y="5"/>
                  <a:pt x="6" y="2"/>
                  <a:pt x="5" y="1"/>
                </a:cubicBezTo>
                <a:cubicBezTo>
                  <a:pt x="4" y="0"/>
                  <a:pt x="2" y="0"/>
                  <a:pt x="1" y="1"/>
                </a:cubicBezTo>
                <a:cubicBezTo>
                  <a:pt x="0" y="2"/>
                  <a:pt x="0" y="5"/>
                  <a:pt x="1" y="6"/>
                </a:cubicBezTo>
                <a:lnTo>
                  <a:pt x="2" y="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195F3D3D-D983-BE45-FB4A-0FE120F74A47}"/>
              </a:ext>
            </a:extLst>
          </p:cNvPr>
          <p:cNvSpPr>
            <a:spLocks/>
          </p:cNvSpPr>
          <p:nvPr/>
        </p:nvSpPr>
        <p:spPr bwMode="auto">
          <a:xfrm>
            <a:off x="1404939" y="1485901"/>
            <a:ext cx="25400" cy="46038"/>
          </a:xfrm>
          <a:custGeom>
            <a:avLst/>
            <a:gdLst>
              <a:gd name="T0" fmla="*/ 16 w 16"/>
              <a:gd name="T1" fmla="*/ 12 h 29"/>
              <a:gd name="T2" fmla="*/ 12 w 16"/>
              <a:gd name="T3" fmla="*/ 11 h 29"/>
              <a:gd name="T4" fmla="*/ 11 w 16"/>
              <a:gd name="T5" fmla="*/ 11 h 29"/>
              <a:gd name="T6" fmla="*/ 15 w 16"/>
              <a:gd name="T7" fmla="*/ 6 h 29"/>
              <a:gd name="T8" fmla="*/ 15 w 16"/>
              <a:gd name="T9" fmla="*/ 1 h 29"/>
              <a:gd name="T10" fmla="*/ 10 w 16"/>
              <a:gd name="T11" fmla="*/ 2 h 29"/>
              <a:gd name="T12" fmla="*/ 1 w 16"/>
              <a:gd name="T13" fmla="*/ 12 h 29"/>
              <a:gd name="T14" fmla="*/ 1 w 16"/>
              <a:gd name="T15" fmla="*/ 16 h 29"/>
              <a:gd name="T16" fmla="*/ 4 w 16"/>
              <a:gd name="T17" fmla="*/ 17 h 29"/>
              <a:gd name="T18" fmla="*/ 8 w 16"/>
              <a:gd name="T19" fmla="*/ 17 h 29"/>
              <a:gd name="T20" fmla="*/ 4 w 16"/>
              <a:gd name="T21" fmla="*/ 24 h 29"/>
              <a:gd name="T22" fmla="*/ 5 w 16"/>
              <a:gd name="T23" fmla="*/ 28 h 29"/>
              <a:gd name="T24" fmla="*/ 6 w 16"/>
              <a:gd name="T25" fmla="*/ 29 h 29"/>
              <a:gd name="T26" fmla="*/ 9 w 16"/>
              <a:gd name="T27" fmla="*/ 27 h 29"/>
              <a:gd name="T28" fmla="*/ 16 w 16"/>
              <a:gd name="T29" fmla="*/ 16 h 29"/>
              <a:gd name="T30" fmla="*/ 16 w 16"/>
              <a:gd name="T31" fmla="*/ 12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6" h="29">
                <a:moveTo>
                  <a:pt x="16" y="12"/>
                </a:moveTo>
                <a:cubicBezTo>
                  <a:pt x="15" y="12"/>
                  <a:pt x="14" y="11"/>
                  <a:pt x="12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5" y="6"/>
                  <a:pt x="15" y="6"/>
                  <a:pt x="15" y="6"/>
                </a:cubicBezTo>
                <a:cubicBezTo>
                  <a:pt x="16" y="5"/>
                  <a:pt x="16" y="2"/>
                  <a:pt x="15" y="1"/>
                </a:cubicBezTo>
                <a:cubicBezTo>
                  <a:pt x="12" y="0"/>
                  <a:pt x="11" y="0"/>
                  <a:pt x="10" y="2"/>
                </a:cubicBezTo>
                <a:cubicBezTo>
                  <a:pt x="1" y="12"/>
                  <a:pt x="1" y="12"/>
                  <a:pt x="1" y="12"/>
                </a:cubicBezTo>
                <a:cubicBezTo>
                  <a:pt x="1" y="13"/>
                  <a:pt x="0" y="14"/>
                  <a:pt x="1" y="16"/>
                </a:cubicBezTo>
                <a:cubicBezTo>
                  <a:pt x="1" y="17"/>
                  <a:pt x="3" y="17"/>
                  <a:pt x="4" y="17"/>
                </a:cubicBezTo>
                <a:cubicBezTo>
                  <a:pt x="8" y="17"/>
                  <a:pt x="8" y="17"/>
                  <a:pt x="8" y="17"/>
                </a:cubicBezTo>
                <a:cubicBezTo>
                  <a:pt x="4" y="24"/>
                  <a:pt x="4" y="24"/>
                  <a:pt x="4" y="24"/>
                </a:cubicBezTo>
                <a:cubicBezTo>
                  <a:pt x="3" y="25"/>
                  <a:pt x="4" y="28"/>
                  <a:pt x="5" y="28"/>
                </a:cubicBezTo>
                <a:cubicBezTo>
                  <a:pt x="5" y="29"/>
                  <a:pt x="6" y="29"/>
                  <a:pt x="6" y="29"/>
                </a:cubicBezTo>
                <a:cubicBezTo>
                  <a:pt x="8" y="29"/>
                  <a:pt x="9" y="28"/>
                  <a:pt x="9" y="27"/>
                </a:cubicBezTo>
                <a:cubicBezTo>
                  <a:pt x="16" y="16"/>
                  <a:pt x="16" y="16"/>
                  <a:pt x="16" y="16"/>
                </a:cubicBezTo>
                <a:lnTo>
                  <a:pt x="16" y="1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297484BA-8BDE-9FBD-842A-AD4949AE7C07}"/>
              </a:ext>
            </a:extLst>
          </p:cNvPr>
          <p:cNvSpPr>
            <a:spLocks/>
          </p:cNvSpPr>
          <p:nvPr/>
        </p:nvSpPr>
        <p:spPr bwMode="auto">
          <a:xfrm>
            <a:off x="1339851" y="1373188"/>
            <a:ext cx="206375" cy="206375"/>
          </a:xfrm>
          <a:custGeom>
            <a:avLst/>
            <a:gdLst>
              <a:gd name="T0" fmla="*/ 129 w 130"/>
              <a:gd name="T1" fmla="*/ 75 h 130"/>
              <a:gd name="T2" fmla="*/ 106 w 130"/>
              <a:gd name="T3" fmla="*/ 24 h 130"/>
              <a:gd name="T4" fmla="*/ 55 w 130"/>
              <a:gd name="T5" fmla="*/ 1 h 130"/>
              <a:gd name="T6" fmla="*/ 2 w 130"/>
              <a:gd name="T7" fmla="*/ 16 h 130"/>
              <a:gd name="T8" fmla="*/ 2 w 130"/>
              <a:gd name="T9" fmla="*/ 19 h 130"/>
              <a:gd name="T10" fmla="*/ 5 w 130"/>
              <a:gd name="T11" fmla="*/ 20 h 130"/>
              <a:gd name="T12" fmla="*/ 101 w 130"/>
              <a:gd name="T13" fmla="*/ 29 h 130"/>
              <a:gd name="T14" fmla="*/ 109 w 130"/>
              <a:gd name="T15" fmla="*/ 126 h 130"/>
              <a:gd name="T16" fmla="*/ 110 w 130"/>
              <a:gd name="T17" fmla="*/ 129 h 130"/>
              <a:gd name="T18" fmla="*/ 111 w 130"/>
              <a:gd name="T19" fmla="*/ 130 h 130"/>
              <a:gd name="T20" fmla="*/ 113 w 130"/>
              <a:gd name="T21" fmla="*/ 129 h 130"/>
              <a:gd name="T22" fmla="*/ 129 w 130"/>
              <a:gd name="T23" fmla="*/ 75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30" h="130">
                <a:moveTo>
                  <a:pt x="129" y="75"/>
                </a:moveTo>
                <a:cubicBezTo>
                  <a:pt x="128" y="56"/>
                  <a:pt x="120" y="38"/>
                  <a:pt x="106" y="24"/>
                </a:cubicBezTo>
                <a:cubicBezTo>
                  <a:pt x="93" y="11"/>
                  <a:pt x="75" y="2"/>
                  <a:pt x="55" y="1"/>
                </a:cubicBezTo>
                <a:cubicBezTo>
                  <a:pt x="37" y="0"/>
                  <a:pt x="17" y="5"/>
                  <a:pt x="2" y="16"/>
                </a:cubicBezTo>
                <a:cubicBezTo>
                  <a:pt x="0" y="17"/>
                  <a:pt x="0" y="18"/>
                  <a:pt x="2" y="19"/>
                </a:cubicBezTo>
                <a:cubicBezTo>
                  <a:pt x="3" y="20"/>
                  <a:pt x="4" y="22"/>
                  <a:pt x="5" y="20"/>
                </a:cubicBezTo>
                <a:cubicBezTo>
                  <a:pt x="36" y="0"/>
                  <a:pt x="76" y="3"/>
                  <a:pt x="101" y="29"/>
                </a:cubicBezTo>
                <a:cubicBezTo>
                  <a:pt x="127" y="55"/>
                  <a:pt x="130" y="95"/>
                  <a:pt x="109" y="126"/>
                </a:cubicBezTo>
                <a:cubicBezTo>
                  <a:pt x="107" y="127"/>
                  <a:pt x="109" y="128"/>
                  <a:pt x="110" y="129"/>
                </a:cubicBezTo>
                <a:cubicBezTo>
                  <a:pt x="110" y="130"/>
                  <a:pt x="111" y="130"/>
                  <a:pt x="111" y="130"/>
                </a:cubicBezTo>
                <a:cubicBezTo>
                  <a:pt x="112" y="130"/>
                  <a:pt x="113" y="129"/>
                  <a:pt x="113" y="129"/>
                </a:cubicBezTo>
                <a:cubicBezTo>
                  <a:pt x="126" y="113"/>
                  <a:pt x="130" y="95"/>
                  <a:pt x="129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13F0C839-3DD2-C9A9-FC71-ECFCDAF0E77A}"/>
              </a:ext>
            </a:extLst>
          </p:cNvPr>
          <p:cNvSpPr>
            <a:spLocks/>
          </p:cNvSpPr>
          <p:nvPr/>
        </p:nvSpPr>
        <p:spPr bwMode="auto">
          <a:xfrm>
            <a:off x="1500189" y="1582738"/>
            <a:ext cx="11113" cy="11113"/>
          </a:xfrm>
          <a:custGeom>
            <a:avLst/>
            <a:gdLst>
              <a:gd name="T0" fmla="*/ 1 w 7"/>
              <a:gd name="T1" fmla="*/ 1 h 7"/>
              <a:gd name="T2" fmla="*/ 1 w 7"/>
              <a:gd name="T3" fmla="*/ 7 h 7"/>
              <a:gd name="T4" fmla="*/ 4 w 7"/>
              <a:gd name="T5" fmla="*/ 7 h 7"/>
              <a:gd name="T6" fmla="*/ 6 w 7"/>
              <a:gd name="T7" fmla="*/ 7 h 7"/>
              <a:gd name="T8" fmla="*/ 6 w 7"/>
              <a:gd name="T9" fmla="*/ 6 h 7"/>
              <a:gd name="T10" fmla="*/ 6 w 7"/>
              <a:gd name="T11" fmla="*/ 1 h 7"/>
              <a:gd name="T12" fmla="*/ 1 w 7"/>
              <a:gd name="T13" fmla="*/ 1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" h="7">
                <a:moveTo>
                  <a:pt x="1" y="1"/>
                </a:moveTo>
                <a:cubicBezTo>
                  <a:pt x="0" y="3"/>
                  <a:pt x="0" y="6"/>
                  <a:pt x="1" y="7"/>
                </a:cubicBezTo>
                <a:cubicBezTo>
                  <a:pt x="2" y="7"/>
                  <a:pt x="2" y="7"/>
                  <a:pt x="4" y="7"/>
                </a:cubicBezTo>
                <a:cubicBezTo>
                  <a:pt x="5" y="7"/>
                  <a:pt x="5" y="7"/>
                  <a:pt x="6" y="7"/>
                </a:cubicBezTo>
                <a:cubicBezTo>
                  <a:pt x="6" y="7"/>
                  <a:pt x="6" y="7"/>
                  <a:pt x="6" y="6"/>
                </a:cubicBezTo>
                <a:cubicBezTo>
                  <a:pt x="7" y="4"/>
                  <a:pt x="7" y="3"/>
                  <a:pt x="6" y="1"/>
                </a:cubicBezTo>
                <a:cubicBezTo>
                  <a:pt x="5" y="0"/>
                  <a:pt x="2" y="0"/>
                  <a:pt x="1" y="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7D9077B0-8C33-8E6B-CCE2-911E6758378D}"/>
              </a:ext>
            </a:extLst>
          </p:cNvPr>
          <p:cNvSpPr>
            <a:spLocks noEditPoints="1"/>
          </p:cNvSpPr>
          <p:nvPr/>
        </p:nvSpPr>
        <p:spPr bwMode="auto">
          <a:xfrm>
            <a:off x="1358901" y="1400176"/>
            <a:ext cx="138113" cy="228600"/>
          </a:xfrm>
          <a:custGeom>
            <a:avLst/>
            <a:gdLst>
              <a:gd name="T0" fmla="*/ 51 w 87"/>
              <a:gd name="T1" fmla="*/ 138 h 144"/>
              <a:gd name="T2" fmla="*/ 40 w 87"/>
              <a:gd name="T3" fmla="*/ 129 h 144"/>
              <a:gd name="T4" fmla="*/ 42 w 87"/>
              <a:gd name="T5" fmla="*/ 106 h 144"/>
              <a:gd name="T6" fmla="*/ 48 w 87"/>
              <a:gd name="T7" fmla="*/ 94 h 144"/>
              <a:gd name="T8" fmla="*/ 66 w 87"/>
              <a:gd name="T9" fmla="*/ 53 h 144"/>
              <a:gd name="T10" fmla="*/ 65 w 87"/>
              <a:gd name="T11" fmla="*/ 29 h 144"/>
              <a:gd name="T12" fmla="*/ 55 w 87"/>
              <a:gd name="T13" fmla="*/ 0 h 144"/>
              <a:gd name="T14" fmla="*/ 45 w 87"/>
              <a:gd name="T15" fmla="*/ 29 h 144"/>
              <a:gd name="T16" fmla="*/ 30 w 87"/>
              <a:gd name="T17" fmla="*/ 10 h 144"/>
              <a:gd name="T18" fmla="*/ 11 w 87"/>
              <a:gd name="T19" fmla="*/ 10 h 144"/>
              <a:gd name="T20" fmla="*/ 0 w 87"/>
              <a:gd name="T21" fmla="*/ 42 h 144"/>
              <a:gd name="T22" fmla="*/ 10 w 87"/>
              <a:gd name="T23" fmla="*/ 67 h 144"/>
              <a:gd name="T24" fmla="*/ 28 w 87"/>
              <a:gd name="T25" fmla="*/ 99 h 144"/>
              <a:gd name="T26" fmla="*/ 34 w 87"/>
              <a:gd name="T27" fmla="*/ 129 h 144"/>
              <a:gd name="T28" fmla="*/ 50 w 87"/>
              <a:gd name="T29" fmla="*/ 144 h 144"/>
              <a:gd name="T30" fmla="*/ 85 w 87"/>
              <a:gd name="T31" fmla="*/ 129 h 144"/>
              <a:gd name="T32" fmla="*/ 82 w 87"/>
              <a:gd name="T33" fmla="*/ 124 h 144"/>
              <a:gd name="T34" fmla="*/ 55 w 87"/>
              <a:gd name="T35" fmla="*/ 6 h 144"/>
              <a:gd name="T36" fmla="*/ 59 w 87"/>
              <a:gd name="T37" fmla="*/ 29 h 144"/>
              <a:gd name="T38" fmla="*/ 53 w 87"/>
              <a:gd name="T39" fmla="*/ 10 h 144"/>
              <a:gd name="T40" fmla="*/ 21 w 87"/>
              <a:gd name="T41" fmla="*/ 6 h 144"/>
              <a:gd name="T42" fmla="*/ 23 w 87"/>
              <a:gd name="T43" fmla="*/ 29 h 144"/>
              <a:gd name="T44" fmla="*/ 17 w 87"/>
              <a:gd name="T45" fmla="*/ 10 h 144"/>
              <a:gd name="T46" fmla="*/ 13 w 87"/>
              <a:gd name="T47" fmla="*/ 35 h 144"/>
              <a:gd name="T48" fmla="*/ 68 w 87"/>
              <a:gd name="T49" fmla="*/ 42 h 144"/>
              <a:gd name="T50" fmla="*/ 13 w 87"/>
              <a:gd name="T51" fmla="*/ 46 h 144"/>
              <a:gd name="T52" fmla="*/ 16 w 87"/>
              <a:gd name="T53" fmla="*/ 67 h 144"/>
              <a:gd name="T54" fmla="*/ 60 w 87"/>
              <a:gd name="T55" fmla="*/ 53 h 144"/>
              <a:gd name="T56" fmla="*/ 38 w 87"/>
              <a:gd name="T57" fmla="*/ 89 h 144"/>
              <a:gd name="T58" fmla="*/ 38 w 87"/>
              <a:gd name="T59" fmla="*/ 100 h 144"/>
              <a:gd name="T60" fmla="*/ 34 w 87"/>
              <a:gd name="T61" fmla="*/ 99 h 144"/>
              <a:gd name="T62" fmla="*/ 38 w 87"/>
              <a:gd name="T63" fmla="*/ 96 h 144"/>
              <a:gd name="T64" fmla="*/ 42 w 87"/>
              <a:gd name="T65" fmla="*/ 99 h 144"/>
              <a:gd name="T66" fmla="*/ 38 w 87"/>
              <a:gd name="T67" fmla="*/ 10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7" h="144">
                <a:moveTo>
                  <a:pt x="82" y="124"/>
                </a:moveTo>
                <a:cubicBezTo>
                  <a:pt x="72" y="132"/>
                  <a:pt x="62" y="135"/>
                  <a:pt x="51" y="138"/>
                </a:cubicBezTo>
                <a:cubicBezTo>
                  <a:pt x="49" y="138"/>
                  <a:pt x="47" y="138"/>
                  <a:pt x="44" y="135"/>
                </a:cubicBezTo>
                <a:cubicBezTo>
                  <a:pt x="42" y="134"/>
                  <a:pt x="40" y="132"/>
                  <a:pt x="40" y="129"/>
                </a:cubicBezTo>
                <a:cubicBezTo>
                  <a:pt x="40" y="106"/>
                  <a:pt x="40" y="106"/>
                  <a:pt x="40" y="106"/>
                </a:cubicBezTo>
                <a:cubicBezTo>
                  <a:pt x="42" y="106"/>
                  <a:pt x="42" y="106"/>
                  <a:pt x="42" y="106"/>
                </a:cubicBezTo>
                <a:cubicBezTo>
                  <a:pt x="45" y="106"/>
                  <a:pt x="48" y="102"/>
                  <a:pt x="48" y="99"/>
                </a:cubicBezTo>
                <a:cubicBezTo>
                  <a:pt x="48" y="94"/>
                  <a:pt x="48" y="94"/>
                  <a:pt x="48" y="94"/>
                </a:cubicBezTo>
                <a:cubicBezTo>
                  <a:pt x="59" y="90"/>
                  <a:pt x="66" y="79"/>
                  <a:pt x="66" y="67"/>
                </a:cubicBezTo>
                <a:cubicBezTo>
                  <a:pt x="66" y="53"/>
                  <a:pt x="66" y="53"/>
                  <a:pt x="66" y="53"/>
                </a:cubicBezTo>
                <a:cubicBezTo>
                  <a:pt x="71" y="51"/>
                  <a:pt x="74" y="46"/>
                  <a:pt x="74" y="42"/>
                </a:cubicBezTo>
                <a:cubicBezTo>
                  <a:pt x="74" y="35"/>
                  <a:pt x="71" y="29"/>
                  <a:pt x="65" y="29"/>
                </a:cubicBezTo>
                <a:cubicBezTo>
                  <a:pt x="65" y="10"/>
                  <a:pt x="65" y="10"/>
                  <a:pt x="65" y="10"/>
                </a:cubicBezTo>
                <a:cubicBezTo>
                  <a:pt x="65" y="4"/>
                  <a:pt x="60" y="0"/>
                  <a:pt x="55" y="0"/>
                </a:cubicBezTo>
                <a:cubicBezTo>
                  <a:pt x="50" y="0"/>
                  <a:pt x="45" y="4"/>
                  <a:pt x="45" y="10"/>
                </a:cubicBezTo>
                <a:cubicBezTo>
                  <a:pt x="45" y="29"/>
                  <a:pt x="45" y="29"/>
                  <a:pt x="45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10"/>
                  <a:pt x="30" y="10"/>
                  <a:pt x="30" y="10"/>
                </a:cubicBezTo>
                <a:cubicBezTo>
                  <a:pt x="30" y="4"/>
                  <a:pt x="26" y="0"/>
                  <a:pt x="21" y="0"/>
                </a:cubicBezTo>
                <a:cubicBezTo>
                  <a:pt x="15" y="0"/>
                  <a:pt x="11" y="4"/>
                  <a:pt x="11" y="10"/>
                </a:cubicBezTo>
                <a:cubicBezTo>
                  <a:pt x="11" y="29"/>
                  <a:pt x="11" y="29"/>
                  <a:pt x="11" y="29"/>
                </a:cubicBezTo>
                <a:cubicBezTo>
                  <a:pt x="5" y="29"/>
                  <a:pt x="0" y="35"/>
                  <a:pt x="0" y="42"/>
                </a:cubicBezTo>
                <a:cubicBezTo>
                  <a:pt x="0" y="46"/>
                  <a:pt x="4" y="51"/>
                  <a:pt x="10" y="53"/>
                </a:cubicBezTo>
                <a:cubicBezTo>
                  <a:pt x="10" y="67"/>
                  <a:pt x="10" y="67"/>
                  <a:pt x="10" y="67"/>
                </a:cubicBezTo>
                <a:cubicBezTo>
                  <a:pt x="10" y="79"/>
                  <a:pt x="17" y="90"/>
                  <a:pt x="28" y="94"/>
                </a:cubicBezTo>
                <a:cubicBezTo>
                  <a:pt x="28" y="99"/>
                  <a:pt x="28" y="99"/>
                  <a:pt x="28" y="99"/>
                </a:cubicBezTo>
                <a:cubicBezTo>
                  <a:pt x="28" y="102"/>
                  <a:pt x="31" y="106"/>
                  <a:pt x="34" y="106"/>
                </a:cubicBezTo>
                <a:cubicBezTo>
                  <a:pt x="34" y="129"/>
                  <a:pt x="34" y="129"/>
                  <a:pt x="34" y="129"/>
                </a:cubicBezTo>
                <a:cubicBezTo>
                  <a:pt x="34" y="133"/>
                  <a:pt x="37" y="138"/>
                  <a:pt x="40" y="140"/>
                </a:cubicBezTo>
                <a:cubicBezTo>
                  <a:pt x="43" y="142"/>
                  <a:pt x="47" y="144"/>
                  <a:pt x="50" y="144"/>
                </a:cubicBezTo>
                <a:cubicBezTo>
                  <a:pt x="50" y="144"/>
                  <a:pt x="51" y="144"/>
                  <a:pt x="53" y="144"/>
                </a:cubicBezTo>
                <a:cubicBezTo>
                  <a:pt x="65" y="141"/>
                  <a:pt x="76" y="136"/>
                  <a:pt x="85" y="129"/>
                </a:cubicBezTo>
                <a:cubicBezTo>
                  <a:pt x="87" y="129"/>
                  <a:pt x="87" y="127"/>
                  <a:pt x="85" y="125"/>
                </a:cubicBezTo>
                <a:cubicBezTo>
                  <a:pt x="84" y="124"/>
                  <a:pt x="83" y="123"/>
                  <a:pt x="82" y="124"/>
                </a:cubicBezTo>
                <a:close/>
                <a:moveTo>
                  <a:pt x="53" y="10"/>
                </a:moveTo>
                <a:cubicBezTo>
                  <a:pt x="53" y="8"/>
                  <a:pt x="54" y="6"/>
                  <a:pt x="55" y="6"/>
                </a:cubicBezTo>
                <a:cubicBezTo>
                  <a:pt x="57" y="6"/>
                  <a:pt x="59" y="8"/>
                  <a:pt x="59" y="10"/>
                </a:cubicBezTo>
                <a:cubicBezTo>
                  <a:pt x="59" y="29"/>
                  <a:pt x="59" y="29"/>
                  <a:pt x="59" y="29"/>
                </a:cubicBezTo>
                <a:cubicBezTo>
                  <a:pt x="53" y="29"/>
                  <a:pt x="53" y="29"/>
                  <a:pt x="53" y="29"/>
                </a:cubicBezTo>
                <a:lnTo>
                  <a:pt x="53" y="10"/>
                </a:lnTo>
                <a:close/>
                <a:moveTo>
                  <a:pt x="17" y="10"/>
                </a:moveTo>
                <a:cubicBezTo>
                  <a:pt x="17" y="8"/>
                  <a:pt x="19" y="6"/>
                  <a:pt x="21" y="6"/>
                </a:cubicBezTo>
                <a:cubicBezTo>
                  <a:pt x="22" y="6"/>
                  <a:pt x="23" y="8"/>
                  <a:pt x="23" y="10"/>
                </a:cubicBezTo>
                <a:cubicBezTo>
                  <a:pt x="23" y="29"/>
                  <a:pt x="23" y="29"/>
                  <a:pt x="23" y="29"/>
                </a:cubicBezTo>
                <a:cubicBezTo>
                  <a:pt x="17" y="29"/>
                  <a:pt x="17" y="29"/>
                  <a:pt x="17" y="29"/>
                </a:cubicBezTo>
                <a:lnTo>
                  <a:pt x="17" y="10"/>
                </a:lnTo>
                <a:close/>
                <a:moveTo>
                  <a:pt x="7" y="42"/>
                </a:moveTo>
                <a:cubicBezTo>
                  <a:pt x="7" y="38"/>
                  <a:pt x="10" y="35"/>
                  <a:pt x="13" y="35"/>
                </a:cubicBezTo>
                <a:cubicBezTo>
                  <a:pt x="64" y="35"/>
                  <a:pt x="64" y="35"/>
                  <a:pt x="64" y="35"/>
                </a:cubicBezTo>
                <a:cubicBezTo>
                  <a:pt x="66" y="35"/>
                  <a:pt x="68" y="38"/>
                  <a:pt x="68" y="42"/>
                </a:cubicBezTo>
                <a:cubicBezTo>
                  <a:pt x="68" y="44"/>
                  <a:pt x="66" y="46"/>
                  <a:pt x="64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0" y="46"/>
                  <a:pt x="7" y="44"/>
                  <a:pt x="7" y="42"/>
                </a:cubicBezTo>
                <a:close/>
                <a:moveTo>
                  <a:pt x="16" y="67"/>
                </a:moveTo>
                <a:cubicBezTo>
                  <a:pt x="16" y="53"/>
                  <a:pt x="16" y="53"/>
                  <a:pt x="16" y="53"/>
                </a:cubicBezTo>
                <a:cubicBezTo>
                  <a:pt x="60" y="53"/>
                  <a:pt x="60" y="53"/>
                  <a:pt x="60" y="53"/>
                </a:cubicBezTo>
                <a:cubicBezTo>
                  <a:pt x="60" y="67"/>
                  <a:pt x="60" y="67"/>
                  <a:pt x="60" y="67"/>
                </a:cubicBezTo>
                <a:cubicBezTo>
                  <a:pt x="60" y="79"/>
                  <a:pt x="50" y="89"/>
                  <a:pt x="38" y="89"/>
                </a:cubicBezTo>
                <a:cubicBezTo>
                  <a:pt x="26" y="89"/>
                  <a:pt x="16" y="79"/>
                  <a:pt x="16" y="67"/>
                </a:cubicBezTo>
                <a:close/>
                <a:moveTo>
                  <a:pt x="38" y="100"/>
                </a:move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4" y="99"/>
                </a:cubicBezTo>
                <a:cubicBezTo>
                  <a:pt x="34" y="95"/>
                  <a:pt x="34" y="95"/>
                  <a:pt x="34" y="95"/>
                </a:cubicBezTo>
                <a:cubicBezTo>
                  <a:pt x="36" y="96"/>
                  <a:pt x="37" y="96"/>
                  <a:pt x="38" y="96"/>
                </a:cubicBezTo>
                <a:cubicBezTo>
                  <a:pt x="39" y="96"/>
                  <a:pt x="40" y="96"/>
                  <a:pt x="42" y="95"/>
                </a:cubicBezTo>
                <a:cubicBezTo>
                  <a:pt x="42" y="99"/>
                  <a:pt x="42" y="99"/>
                  <a:pt x="42" y="99"/>
                </a:cubicBezTo>
                <a:cubicBezTo>
                  <a:pt x="42" y="100"/>
                  <a:pt x="42" y="100"/>
                  <a:pt x="42" y="100"/>
                </a:cubicBezTo>
                <a:lnTo>
                  <a:pt x="38" y="10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A07DCE7B-DF24-6250-9427-D84A8ACAF180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1374776"/>
            <a:ext cx="260350" cy="254000"/>
          </a:xfrm>
          <a:custGeom>
            <a:avLst/>
            <a:gdLst>
              <a:gd name="T0" fmla="*/ 27 w 164"/>
              <a:gd name="T1" fmla="*/ 86 h 160"/>
              <a:gd name="T2" fmla="*/ 30 w 164"/>
              <a:gd name="T3" fmla="*/ 69 h 160"/>
              <a:gd name="T4" fmla="*/ 11 w 164"/>
              <a:gd name="T5" fmla="*/ 70 h 160"/>
              <a:gd name="T6" fmla="*/ 0 w 164"/>
              <a:gd name="T7" fmla="*/ 160 h 160"/>
              <a:gd name="T8" fmla="*/ 37 w 164"/>
              <a:gd name="T9" fmla="*/ 117 h 160"/>
              <a:gd name="T10" fmla="*/ 33 w 164"/>
              <a:gd name="T11" fmla="*/ 74 h 160"/>
              <a:gd name="T12" fmla="*/ 32 w 164"/>
              <a:gd name="T13" fmla="*/ 74 h 160"/>
              <a:gd name="T14" fmla="*/ 35 w 164"/>
              <a:gd name="T15" fmla="*/ 147 h 160"/>
              <a:gd name="T16" fmla="*/ 14 w 164"/>
              <a:gd name="T17" fmla="*/ 141 h 160"/>
              <a:gd name="T18" fmla="*/ 25 w 164"/>
              <a:gd name="T19" fmla="*/ 58 h 160"/>
              <a:gd name="T20" fmla="*/ 27 w 164"/>
              <a:gd name="T21" fmla="*/ 106 h 160"/>
              <a:gd name="T22" fmla="*/ 156 w 164"/>
              <a:gd name="T23" fmla="*/ 141 h 160"/>
              <a:gd name="T24" fmla="*/ 139 w 164"/>
              <a:gd name="T25" fmla="*/ 53 h 160"/>
              <a:gd name="T26" fmla="*/ 124 w 164"/>
              <a:gd name="T27" fmla="*/ 76 h 160"/>
              <a:gd name="T28" fmla="*/ 133 w 164"/>
              <a:gd name="T29" fmla="*/ 87 h 160"/>
              <a:gd name="T30" fmla="*/ 132 w 164"/>
              <a:gd name="T31" fmla="*/ 124 h 160"/>
              <a:gd name="T32" fmla="*/ 164 w 164"/>
              <a:gd name="T33" fmla="*/ 141 h 160"/>
              <a:gd name="T34" fmla="*/ 132 w 164"/>
              <a:gd name="T35" fmla="*/ 74 h 160"/>
              <a:gd name="T36" fmla="*/ 124 w 164"/>
              <a:gd name="T37" fmla="*/ 92 h 160"/>
              <a:gd name="T38" fmla="*/ 143 w 164"/>
              <a:gd name="T39" fmla="*/ 72 h 160"/>
              <a:gd name="T40" fmla="*/ 148 w 164"/>
              <a:gd name="T41" fmla="*/ 71 h 160"/>
              <a:gd name="T42" fmla="*/ 138 w 164"/>
              <a:gd name="T43" fmla="*/ 123 h 160"/>
              <a:gd name="T44" fmla="*/ 129 w 164"/>
              <a:gd name="T45" fmla="*/ 147 h 160"/>
              <a:gd name="T46" fmla="*/ 116 w 164"/>
              <a:gd name="T47" fmla="*/ 32 h 160"/>
              <a:gd name="T48" fmla="*/ 90 w 164"/>
              <a:gd name="T49" fmla="*/ 6 h 160"/>
              <a:gd name="T50" fmla="*/ 61 w 164"/>
              <a:gd name="T51" fmla="*/ 6 h 160"/>
              <a:gd name="T52" fmla="*/ 44 w 164"/>
              <a:gd name="T53" fmla="*/ 48 h 160"/>
              <a:gd name="T54" fmla="*/ 65 w 164"/>
              <a:gd name="T55" fmla="*/ 69 h 160"/>
              <a:gd name="T56" fmla="*/ 91 w 164"/>
              <a:gd name="T57" fmla="*/ 83 h 160"/>
              <a:gd name="T58" fmla="*/ 105 w 164"/>
              <a:gd name="T59" fmla="*/ 72 h 160"/>
              <a:gd name="T60" fmla="*/ 91 w 164"/>
              <a:gd name="T61" fmla="*/ 78 h 160"/>
              <a:gd name="T62" fmla="*/ 93 w 164"/>
              <a:gd name="T63" fmla="*/ 77 h 160"/>
              <a:gd name="T64" fmla="*/ 71 w 164"/>
              <a:gd name="T65" fmla="*/ 69 h 160"/>
              <a:gd name="T66" fmla="*/ 90 w 164"/>
              <a:gd name="T67" fmla="*/ 39 h 160"/>
              <a:gd name="T68" fmla="*/ 74 w 164"/>
              <a:gd name="T69" fmla="*/ 62 h 160"/>
              <a:gd name="T70" fmla="*/ 101 w 164"/>
              <a:gd name="T71" fmla="*/ 39 h 160"/>
              <a:gd name="T72" fmla="*/ 85 w 164"/>
              <a:gd name="T73" fmla="*/ 46 h 160"/>
              <a:gd name="T74" fmla="*/ 83 w 164"/>
              <a:gd name="T75" fmla="*/ 42 h 160"/>
              <a:gd name="T76" fmla="*/ 105 w 164"/>
              <a:gd name="T77" fmla="*/ 65 h 160"/>
              <a:gd name="T78" fmla="*/ 95 w 164"/>
              <a:gd name="T79" fmla="*/ 59 h 160"/>
              <a:gd name="T80" fmla="*/ 69 w 164"/>
              <a:gd name="T81" fmla="*/ 62 h 160"/>
              <a:gd name="T82" fmla="*/ 56 w 164"/>
              <a:gd name="T83" fmla="*/ 61 h 160"/>
              <a:gd name="T84" fmla="*/ 49 w 164"/>
              <a:gd name="T85" fmla="*/ 42 h 160"/>
              <a:gd name="T86" fmla="*/ 61 w 164"/>
              <a:gd name="T87" fmla="*/ 21 h 160"/>
              <a:gd name="T88" fmla="*/ 78 w 164"/>
              <a:gd name="T89" fmla="*/ 11 h 160"/>
              <a:gd name="T90" fmla="*/ 88 w 164"/>
              <a:gd name="T91" fmla="*/ 11 h 160"/>
              <a:gd name="T92" fmla="*/ 105 w 164"/>
              <a:gd name="T93" fmla="*/ 21 h 160"/>
              <a:gd name="T94" fmla="*/ 116 w 164"/>
              <a:gd name="T95" fmla="*/ 42 h 160"/>
              <a:gd name="T96" fmla="*/ 85 w 164"/>
              <a:gd name="T97" fmla="*/ 91 h 160"/>
              <a:gd name="T98" fmla="*/ 85 w 164"/>
              <a:gd name="T99" fmla="*/ 100 h 160"/>
              <a:gd name="T100" fmla="*/ 85 w 164"/>
              <a:gd name="T101" fmla="*/ 111 h 160"/>
              <a:gd name="T102" fmla="*/ 85 w 164"/>
              <a:gd name="T103" fmla="*/ 1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4" h="160">
                <a:moveTo>
                  <a:pt x="37" y="84"/>
                </a:moveTo>
                <a:cubicBezTo>
                  <a:pt x="35" y="84"/>
                  <a:pt x="32" y="86"/>
                  <a:pt x="31" y="87"/>
                </a:cubicBezTo>
                <a:cubicBezTo>
                  <a:pt x="27" y="95"/>
                  <a:pt x="27" y="95"/>
                  <a:pt x="27" y="95"/>
                </a:cubicBezTo>
                <a:cubicBezTo>
                  <a:pt x="27" y="93"/>
                  <a:pt x="27" y="93"/>
                  <a:pt x="27" y="93"/>
                </a:cubicBezTo>
                <a:cubicBezTo>
                  <a:pt x="27" y="86"/>
                  <a:pt x="27" y="86"/>
                  <a:pt x="27" y="86"/>
                </a:cubicBezTo>
                <a:cubicBezTo>
                  <a:pt x="36" y="82"/>
                  <a:pt x="36" y="82"/>
                  <a:pt x="36" y="82"/>
                </a:cubicBezTo>
                <a:cubicBezTo>
                  <a:pt x="38" y="81"/>
                  <a:pt x="39" y="79"/>
                  <a:pt x="39" y="76"/>
                </a:cubicBezTo>
                <a:cubicBezTo>
                  <a:pt x="39" y="74"/>
                  <a:pt x="39" y="71"/>
                  <a:pt x="37" y="70"/>
                </a:cubicBezTo>
                <a:cubicBezTo>
                  <a:pt x="35" y="69"/>
                  <a:pt x="32" y="68"/>
                  <a:pt x="31" y="69"/>
                </a:cubicBezTo>
                <a:cubicBezTo>
                  <a:pt x="30" y="69"/>
                  <a:pt x="30" y="69"/>
                  <a:pt x="30" y="69"/>
                </a:cubicBezTo>
                <a:cubicBezTo>
                  <a:pt x="31" y="66"/>
                  <a:pt x="31" y="66"/>
                  <a:pt x="31" y="66"/>
                </a:cubicBezTo>
                <a:cubicBezTo>
                  <a:pt x="32" y="65"/>
                  <a:pt x="32" y="63"/>
                  <a:pt x="32" y="60"/>
                </a:cubicBezTo>
                <a:cubicBezTo>
                  <a:pt x="32" y="56"/>
                  <a:pt x="28" y="53"/>
                  <a:pt x="25" y="53"/>
                </a:cubicBezTo>
                <a:cubicBezTo>
                  <a:pt x="22" y="53"/>
                  <a:pt x="20" y="54"/>
                  <a:pt x="18" y="56"/>
                </a:cubicBezTo>
                <a:cubicBezTo>
                  <a:pt x="11" y="70"/>
                  <a:pt x="11" y="70"/>
                  <a:pt x="11" y="70"/>
                </a:cubicBezTo>
                <a:cubicBezTo>
                  <a:pt x="7" y="97"/>
                  <a:pt x="7" y="97"/>
                  <a:pt x="7" y="97"/>
                </a:cubicBezTo>
                <a:cubicBezTo>
                  <a:pt x="7" y="131"/>
                  <a:pt x="7" y="131"/>
                  <a:pt x="7" y="131"/>
                </a:cubicBezTo>
                <a:cubicBezTo>
                  <a:pt x="8" y="141"/>
                  <a:pt x="8" y="141"/>
                  <a:pt x="8" y="141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60"/>
                  <a:pt x="0" y="160"/>
                  <a:pt x="0" y="160"/>
                </a:cubicBezTo>
                <a:cubicBezTo>
                  <a:pt x="39" y="160"/>
                  <a:pt x="39" y="160"/>
                  <a:pt x="39" y="160"/>
                </a:cubicBezTo>
                <a:cubicBezTo>
                  <a:pt x="39" y="141"/>
                  <a:pt x="39" y="141"/>
                  <a:pt x="39" y="141"/>
                </a:cubicBezTo>
                <a:cubicBezTo>
                  <a:pt x="32" y="141"/>
                  <a:pt x="32" y="141"/>
                  <a:pt x="32" y="141"/>
                </a:cubicBezTo>
                <a:cubicBezTo>
                  <a:pt x="32" y="124"/>
                  <a:pt x="32" y="124"/>
                  <a:pt x="32" y="124"/>
                </a:cubicBezTo>
                <a:cubicBezTo>
                  <a:pt x="37" y="117"/>
                  <a:pt x="37" y="117"/>
                  <a:pt x="37" y="117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96"/>
                  <a:pt x="45" y="93"/>
                  <a:pt x="45" y="92"/>
                </a:cubicBezTo>
                <a:cubicBezTo>
                  <a:pt x="45" y="87"/>
                  <a:pt x="42" y="84"/>
                  <a:pt x="37" y="84"/>
                </a:cubicBezTo>
                <a:close/>
                <a:moveTo>
                  <a:pt x="32" y="74"/>
                </a:moveTo>
                <a:cubicBezTo>
                  <a:pt x="33" y="74"/>
                  <a:pt x="33" y="74"/>
                  <a:pt x="33" y="74"/>
                </a:cubicBezTo>
                <a:cubicBezTo>
                  <a:pt x="35" y="75"/>
                  <a:pt x="35" y="75"/>
                  <a:pt x="35" y="76"/>
                </a:cubicBezTo>
                <a:cubicBezTo>
                  <a:pt x="35" y="76"/>
                  <a:pt x="35" y="77"/>
                  <a:pt x="33" y="77"/>
                </a:cubicBezTo>
                <a:cubicBezTo>
                  <a:pt x="27" y="80"/>
                  <a:pt x="27" y="80"/>
                  <a:pt x="27" y="80"/>
                </a:cubicBezTo>
                <a:cubicBezTo>
                  <a:pt x="27" y="75"/>
                  <a:pt x="27" y="75"/>
                  <a:pt x="27" y="75"/>
                </a:cubicBezTo>
                <a:lnTo>
                  <a:pt x="32" y="74"/>
                </a:lnTo>
                <a:close/>
                <a:moveTo>
                  <a:pt x="35" y="147"/>
                </a:moveTo>
                <a:cubicBezTo>
                  <a:pt x="35" y="155"/>
                  <a:pt x="35" y="155"/>
                  <a:pt x="35" y="155"/>
                </a:cubicBezTo>
                <a:cubicBezTo>
                  <a:pt x="7" y="155"/>
                  <a:pt x="7" y="155"/>
                  <a:pt x="7" y="155"/>
                </a:cubicBezTo>
                <a:cubicBezTo>
                  <a:pt x="7" y="147"/>
                  <a:pt x="7" y="147"/>
                  <a:pt x="7" y="147"/>
                </a:cubicBezTo>
                <a:lnTo>
                  <a:pt x="35" y="147"/>
                </a:lnTo>
                <a:close/>
                <a:moveTo>
                  <a:pt x="39" y="96"/>
                </a:moveTo>
                <a:cubicBezTo>
                  <a:pt x="32" y="114"/>
                  <a:pt x="32" y="114"/>
                  <a:pt x="32" y="114"/>
                </a:cubicBezTo>
                <a:cubicBezTo>
                  <a:pt x="27" y="123"/>
                  <a:pt x="27" y="123"/>
                  <a:pt x="27" y="123"/>
                </a:cubicBezTo>
                <a:cubicBezTo>
                  <a:pt x="27" y="141"/>
                  <a:pt x="27" y="141"/>
                  <a:pt x="27" y="141"/>
                </a:cubicBezTo>
                <a:cubicBezTo>
                  <a:pt x="14" y="141"/>
                  <a:pt x="14" y="141"/>
                  <a:pt x="14" y="141"/>
                </a:cubicBezTo>
                <a:cubicBezTo>
                  <a:pt x="11" y="131"/>
                  <a:pt x="11" y="131"/>
                  <a:pt x="11" y="131"/>
                </a:cubicBezTo>
                <a:cubicBezTo>
                  <a:pt x="11" y="97"/>
                  <a:pt x="11" y="97"/>
                  <a:pt x="11" y="97"/>
                </a:cubicBezTo>
                <a:cubicBezTo>
                  <a:pt x="16" y="71"/>
                  <a:pt x="16" y="71"/>
                  <a:pt x="16" y="71"/>
                </a:cubicBezTo>
                <a:cubicBezTo>
                  <a:pt x="22" y="59"/>
                  <a:pt x="22" y="59"/>
                  <a:pt x="22" y="59"/>
                </a:cubicBezTo>
                <a:cubicBezTo>
                  <a:pt x="24" y="58"/>
                  <a:pt x="24" y="58"/>
                  <a:pt x="25" y="58"/>
                </a:cubicBezTo>
                <a:cubicBezTo>
                  <a:pt x="26" y="58"/>
                  <a:pt x="27" y="59"/>
                  <a:pt x="27" y="60"/>
                </a:cubicBezTo>
                <a:cubicBezTo>
                  <a:pt x="27" y="61"/>
                  <a:pt x="26" y="63"/>
                  <a:pt x="26" y="65"/>
                </a:cubicBezTo>
                <a:cubicBezTo>
                  <a:pt x="21" y="72"/>
                  <a:pt x="21" y="72"/>
                  <a:pt x="21" y="72"/>
                </a:cubicBezTo>
                <a:cubicBezTo>
                  <a:pt x="21" y="96"/>
                  <a:pt x="21" y="96"/>
                  <a:pt x="21" y="96"/>
                </a:cubicBezTo>
                <a:cubicBezTo>
                  <a:pt x="27" y="106"/>
                  <a:pt x="27" y="106"/>
                  <a:pt x="27" y="106"/>
                </a:cubicBezTo>
                <a:cubicBezTo>
                  <a:pt x="36" y="91"/>
                  <a:pt x="36" y="91"/>
                  <a:pt x="36" y="91"/>
                </a:cubicBezTo>
                <a:cubicBezTo>
                  <a:pt x="36" y="90"/>
                  <a:pt x="37" y="90"/>
                  <a:pt x="37" y="90"/>
                </a:cubicBezTo>
                <a:cubicBezTo>
                  <a:pt x="39" y="90"/>
                  <a:pt x="39" y="91"/>
                  <a:pt x="39" y="92"/>
                </a:cubicBezTo>
                <a:cubicBezTo>
                  <a:pt x="39" y="93"/>
                  <a:pt x="39" y="95"/>
                  <a:pt x="39" y="96"/>
                </a:cubicBezTo>
                <a:close/>
                <a:moveTo>
                  <a:pt x="156" y="141"/>
                </a:moveTo>
                <a:cubicBezTo>
                  <a:pt x="159" y="131"/>
                  <a:pt x="159" y="131"/>
                  <a:pt x="159" y="131"/>
                </a:cubicBezTo>
                <a:cubicBezTo>
                  <a:pt x="159" y="97"/>
                  <a:pt x="159" y="97"/>
                  <a:pt x="159" y="97"/>
                </a:cubicBezTo>
                <a:cubicBezTo>
                  <a:pt x="153" y="70"/>
                  <a:pt x="153" y="70"/>
                  <a:pt x="153" y="70"/>
                </a:cubicBezTo>
                <a:cubicBezTo>
                  <a:pt x="146" y="56"/>
                  <a:pt x="146" y="56"/>
                  <a:pt x="146" y="56"/>
                </a:cubicBezTo>
                <a:cubicBezTo>
                  <a:pt x="145" y="54"/>
                  <a:pt x="143" y="53"/>
                  <a:pt x="139" y="53"/>
                </a:cubicBezTo>
                <a:cubicBezTo>
                  <a:pt x="135" y="53"/>
                  <a:pt x="132" y="56"/>
                  <a:pt x="132" y="60"/>
                </a:cubicBezTo>
                <a:cubicBezTo>
                  <a:pt x="132" y="63"/>
                  <a:pt x="133" y="65"/>
                  <a:pt x="134" y="66"/>
                </a:cubicBezTo>
                <a:cubicBezTo>
                  <a:pt x="134" y="69"/>
                  <a:pt x="134" y="69"/>
                  <a:pt x="134" y="69"/>
                </a:cubicBezTo>
                <a:cubicBezTo>
                  <a:pt x="132" y="68"/>
                  <a:pt x="129" y="69"/>
                  <a:pt x="127" y="70"/>
                </a:cubicBezTo>
                <a:cubicBezTo>
                  <a:pt x="126" y="71"/>
                  <a:pt x="124" y="74"/>
                  <a:pt x="124" y="76"/>
                </a:cubicBezTo>
                <a:cubicBezTo>
                  <a:pt x="124" y="79"/>
                  <a:pt x="126" y="81"/>
                  <a:pt x="129" y="82"/>
                </a:cubicBezTo>
                <a:cubicBezTo>
                  <a:pt x="138" y="86"/>
                  <a:pt x="138" y="86"/>
                  <a:pt x="138" y="86"/>
                </a:cubicBezTo>
                <a:cubicBezTo>
                  <a:pt x="138" y="93"/>
                  <a:pt x="138" y="93"/>
                  <a:pt x="138" y="93"/>
                </a:cubicBezTo>
                <a:cubicBezTo>
                  <a:pt x="137" y="95"/>
                  <a:pt x="137" y="95"/>
                  <a:pt x="137" y="95"/>
                </a:cubicBezTo>
                <a:cubicBezTo>
                  <a:pt x="133" y="87"/>
                  <a:pt x="133" y="87"/>
                  <a:pt x="133" y="87"/>
                </a:cubicBezTo>
                <a:cubicBezTo>
                  <a:pt x="132" y="86"/>
                  <a:pt x="129" y="84"/>
                  <a:pt x="127" y="84"/>
                </a:cubicBezTo>
                <a:cubicBezTo>
                  <a:pt x="122" y="84"/>
                  <a:pt x="119" y="87"/>
                  <a:pt x="119" y="92"/>
                </a:cubicBezTo>
                <a:cubicBezTo>
                  <a:pt x="119" y="93"/>
                  <a:pt x="119" y="96"/>
                  <a:pt x="121" y="98"/>
                </a:cubicBezTo>
                <a:cubicBezTo>
                  <a:pt x="127" y="117"/>
                  <a:pt x="127" y="117"/>
                  <a:pt x="127" y="117"/>
                </a:cubicBezTo>
                <a:cubicBezTo>
                  <a:pt x="132" y="124"/>
                  <a:pt x="132" y="124"/>
                  <a:pt x="132" y="124"/>
                </a:cubicBezTo>
                <a:cubicBezTo>
                  <a:pt x="132" y="141"/>
                  <a:pt x="132" y="141"/>
                  <a:pt x="132" y="141"/>
                </a:cubicBezTo>
                <a:cubicBezTo>
                  <a:pt x="124" y="141"/>
                  <a:pt x="124" y="141"/>
                  <a:pt x="124" y="141"/>
                </a:cubicBezTo>
                <a:cubicBezTo>
                  <a:pt x="124" y="160"/>
                  <a:pt x="124" y="160"/>
                  <a:pt x="124" y="160"/>
                </a:cubicBezTo>
                <a:cubicBezTo>
                  <a:pt x="164" y="160"/>
                  <a:pt x="164" y="160"/>
                  <a:pt x="164" y="160"/>
                </a:cubicBezTo>
                <a:cubicBezTo>
                  <a:pt x="164" y="141"/>
                  <a:pt x="164" y="141"/>
                  <a:pt x="164" y="141"/>
                </a:cubicBezTo>
                <a:lnTo>
                  <a:pt x="156" y="141"/>
                </a:lnTo>
                <a:close/>
                <a:moveTo>
                  <a:pt x="131" y="77"/>
                </a:moveTo>
                <a:cubicBezTo>
                  <a:pt x="129" y="76"/>
                  <a:pt x="129" y="76"/>
                  <a:pt x="129" y="76"/>
                </a:cubicBezTo>
                <a:cubicBezTo>
                  <a:pt x="129" y="75"/>
                  <a:pt x="129" y="75"/>
                  <a:pt x="131" y="74"/>
                </a:cubicBezTo>
                <a:cubicBezTo>
                  <a:pt x="132" y="74"/>
                  <a:pt x="132" y="74"/>
                  <a:pt x="132" y="74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38" y="80"/>
                  <a:pt x="138" y="80"/>
                  <a:pt x="138" y="80"/>
                </a:cubicBezTo>
                <a:lnTo>
                  <a:pt x="131" y="77"/>
                </a:lnTo>
                <a:close/>
                <a:moveTo>
                  <a:pt x="126" y="96"/>
                </a:moveTo>
                <a:cubicBezTo>
                  <a:pt x="124" y="95"/>
                  <a:pt x="124" y="93"/>
                  <a:pt x="124" y="92"/>
                </a:cubicBezTo>
                <a:cubicBezTo>
                  <a:pt x="124" y="91"/>
                  <a:pt x="126" y="90"/>
                  <a:pt x="127" y="90"/>
                </a:cubicBezTo>
                <a:cubicBezTo>
                  <a:pt x="127" y="90"/>
                  <a:pt x="128" y="90"/>
                  <a:pt x="128" y="91"/>
                </a:cubicBezTo>
                <a:cubicBezTo>
                  <a:pt x="138" y="106"/>
                  <a:pt x="138" y="106"/>
                  <a:pt x="138" y="106"/>
                </a:cubicBezTo>
                <a:cubicBezTo>
                  <a:pt x="143" y="95"/>
                  <a:pt x="143" y="95"/>
                  <a:pt x="143" y="95"/>
                </a:cubicBezTo>
                <a:cubicBezTo>
                  <a:pt x="143" y="72"/>
                  <a:pt x="143" y="72"/>
                  <a:pt x="143" y="72"/>
                </a:cubicBezTo>
                <a:cubicBezTo>
                  <a:pt x="138" y="65"/>
                  <a:pt x="138" y="65"/>
                  <a:pt x="138" y="65"/>
                </a:cubicBezTo>
                <a:cubicBezTo>
                  <a:pt x="138" y="63"/>
                  <a:pt x="138" y="61"/>
                  <a:pt x="138" y="60"/>
                </a:cubicBezTo>
                <a:cubicBezTo>
                  <a:pt x="138" y="59"/>
                  <a:pt x="138" y="58"/>
                  <a:pt x="139" y="58"/>
                </a:cubicBezTo>
                <a:cubicBezTo>
                  <a:pt x="140" y="58"/>
                  <a:pt x="142" y="58"/>
                  <a:pt x="142" y="59"/>
                </a:cubicBezTo>
                <a:cubicBezTo>
                  <a:pt x="148" y="71"/>
                  <a:pt x="148" y="71"/>
                  <a:pt x="148" y="71"/>
                </a:cubicBezTo>
                <a:cubicBezTo>
                  <a:pt x="153" y="97"/>
                  <a:pt x="153" y="97"/>
                  <a:pt x="153" y="97"/>
                </a:cubicBezTo>
                <a:cubicBezTo>
                  <a:pt x="153" y="131"/>
                  <a:pt x="153" y="131"/>
                  <a:pt x="153" y="131"/>
                </a:cubicBezTo>
                <a:cubicBezTo>
                  <a:pt x="151" y="141"/>
                  <a:pt x="151" y="141"/>
                  <a:pt x="151" y="141"/>
                </a:cubicBezTo>
                <a:cubicBezTo>
                  <a:pt x="138" y="141"/>
                  <a:pt x="138" y="141"/>
                  <a:pt x="138" y="141"/>
                </a:cubicBezTo>
                <a:cubicBezTo>
                  <a:pt x="138" y="123"/>
                  <a:pt x="138" y="123"/>
                  <a:pt x="138" y="123"/>
                </a:cubicBezTo>
                <a:cubicBezTo>
                  <a:pt x="132" y="114"/>
                  <a:pt x="132" y="114"/>
                  <a:pt x="132" y="114"/>
                </a:cubicBezTo>
                <a:cubicBezTo>
                  <a:pt x="126" y="96"/>
                  <a:pt x="126" y="96"/>
                  <a:pt x="126" y="96"/>
                </a:cubicBezTo>
                <a:close/>
                <a:moveTo>
                  <a:pt x="159" y="155"/>
                </a:moveTo>
                <a:cubicBezTo>
                  <a:pt x="129" y="155"/>
                  <a:pt x="129" y="155"/>
                  <a:pt x="129" y="155"/>
                </a:cubicBezTo>
                <a:cubicBezTo>
                  <a:pt x="129" y="147"/>
                  <a:pt x="129" y="147"/>
                  <a:pt x="129" y="147"/>
                </a:cubicBezTo>
                <a:cubicBezTo>
                  <a:pt x="159" y="147"/>
                  <a:pt x="159" y="147"/>
                  <a:pt x="159" y="147"/>
                </a:cubicBezTo>
                <a:lnTo>
                  <a:pt x="159" y="155"/>
                </a:lnTo>
                <a:close/>
                <a:moveTo>
                  <a:pt x="122" y="48"/>
                </a:moveTo>
                <a:cubicBezTo>
                  <a:pt x="122" y="32"/>
                  <a:pt x="122" y="32"/>
                  <a:pt x="122" y="32"/>
                </a:cubicBezTo>
                <a:cubicBezTo>
                  <a:pt x="116" y="32"/>
                  <a:pt x="116" y="32"/>
                  <a:pt x="116" y="32"/>
                </a:cubicBezTo>
                <a:cubicBezTo>
                  <a:pt x="115" y="28"/>
                  <a:pt x="113" y="24"/>
                  <a:pt x="111" y="22"/>
                </a:cubicBezTo>
                <a:cubicBezTo>
                  <a:pt x="116" y="17"/>
                  <a:pt x="116" y="17"/>
                  <a:pt x="116" y="17"/>
                </a:cubicBezTo>
                <a:cubicBezTo>
                  <a:pt x="105" y="6"/>
                  <a:pt x="105" y="6"/>
                  <a:pt x="105" y="6"/>
                </a:cubicBezTo>
                <a:cubicBezTo>
                  <a:pt x="100" y="10"/>
                  <a:pt x="100" y="10"/>
                  <a:pt x="100" y="10"/>
                </a:cubicBezTo>
                <a:cubicBezTo>
                  <a:pt x="98" y="8"/>
                  <a:pt x="94" y="7"/>
                  <a:pt x="90" y="6"/>
                </a:cubicBezTo>
                <a:cubicBezTo>
                  <a:pt x="90" y="0"/>
                  <a:pt x="90" y="0"/>
                  <a:pt x="90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4" y="6"/>
                  <a:pt x="74" y="6"/>
                  <a:pt x="74" y="6"/>
                </a:cubicBezTo>
                <a:cubicBezTo>
                  <a:pt x="71" y="7"/>
                  <a:pt x="68" y="8"/>
                  <a:pt x="65" y="10"/>
                </a:cubicBezTo>
                <a:cubicBezTo>
                  <a:pt x="61" y="6"/>
                  <a:pt x="61" y="6"/>
                  <a:pt x="61" y="6"/>
                </a:cubicBezTo>
                <a:cubicBezTo>
                  <a:pt x="49" y="17"/>
                  <a:pt x="49" y="17"/>
                  <a:pt x="49" y="17"/>
                </a:cubicBezTo>
                <a:cubicBezTo>
                  <a:pt x="54" y="22"/>
                  <a:pt x="54" y="22"/>
                  <a:pt x="54" y="22"/>
                </a:cubicBezTo>
                <a:cubicBezTo>
                  <a:pt x="51" y="24"/>
                  <a:pt x="50" y="28"/>
                  <a:pt x="50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48"/>
                  <a:pt x="44" y="48"/>
                  <a:pt x="44" y="48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50"/>
                  <a:pt x="51" y="54"/>
                  <a:pt x="54" y="58"/>
                </a:cubicBezTo>
                <a:cubicBezTo>
                  <a:pt x="49" y="61"/>
                  <a:pt x="49" y="61"/>
                  <a:pt x="49" y="61"/>
                </a:cubicBezTo>
                <a:cubicBezTo>
                  <a:pt x="61" y="72"/>
                  <a:pt x="61" y="72"/>
                  <a:pt x="61" y="72"/>
                </a:cubicBezTo>
                <a:cubicBezTo>
                  <a:pt x="65" y="69"/>
                  <a:pt x="65" y="69"/>
                  <a:pt x="65" y="69"/>
                </a:cubicBezTo>
                <a:cubicBezTo>
                  <a:pt x="65" y="69"/>
                  <a:pt x="65" y="69"/>
                  <a:pt x="65" y="70"/>
                </a:cubicBezTo>
                <a:cubicBezTo>
                  <a:pt x="65" y="72"/>
                  <a:pt x="66" y="73"/>
                  <a:pt x="67" y="75"/>
                </a:cubicBezTo>
                <a:cubicBezTo>
                  <a:pt x="67" y="76"/>
                  <a:pt x="67" y="76"/>
                  <a:pt x="67" y="77"/>
                </a:cubicBezTo>
                <a:cubicBezTo>
                  <a:pt x="67" y="81"/>
                  <a:pt x="69" y="83"/>
                  <a:pt x="73" y="83"/>
                </a:cubicBezTo>
                <a:cubicBezTo>
                  <a:pt x="91" y="83"/>
                  <a:pt x="91" y="83"/>
                  <a:pt x="91" y="83"/>
                </a:cubicBezTo>
                <a:cubicBezTo>
                  <a:pt x="95" y="83"/>
                  <a:pt x="98" y="81"/>
                  <a:pt x="98" y="77"/>
                </a:cubicBezTo>
                <a:cubicBezTo>
                  <a:pt x="98" y="76"/>
                  <a:pt x="98" y="76"/>
                  <a:pt x="98" y="75"/>
                </a:cubicBezTo>
                <a:cubicBezTo>
                  <a:pt x="100" y="73"/>
                  <a:pt x="101" y="72"/>
                  <a:pt x="101" y="70"/>
                </a:cubicBezTo>
                <a:cubicBezTo>
                  <a:pt x="101" y="69"/>
                  <a:pt x="101" y="69"/>
                  <a:pt x="101" y="69"/>
                </a:cubicBezTo>
                <a:cubicBezTo>
                  <a:pt x="105" y="72"/>
                  <a:pt x="105" y="72"/>
                  <a:pt x="105" y="72"/>
                </a:cubicBezTo>
                <a:cubicBezTo>
                  <a:pt x="116" y="61"/>
                  <a:pt x="116" y="61"/>
                  <a:pt x="116" y="61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13" y="54"/>
                  <a:pt x="115" y="50"/>
                  <a:pt x="116" y="48"/>
                </a:cubicBezTo>
                <a:cubicBezTo>
                  <a:pt x="122" y="48"/>
                  <a:pt x="122" y="48"/>
                  <a:pt x="122" y="48"/>
                </a:cubicBezTo>
                <a:close/>
                <a:moveTo>
                  <a:pt x="91" y="78"/>
                </a:moveTo>
                <a:cubicBezTo>
                  <a:pt x="73" y="78"/>
                  <a:pt x="73" y="78"/>
                  <a:pt x="73" y="78"/>
                </a:cubicBezTo>
                <a:cubicBezTo>
                  <a:pt x="73" y="78"/>
                  <a:pt x="72" y="78"/>
                  <a:pt x="72" y="77"/>
                </a:cubicBezTo>
                <a:cubicBezTo>
                  <a:pt x="73" y="76"/>
                  <a:pt x="73" y="76"/>
                  <a:pt x="73" y="76"/>
                </a:cubicBezTo>
                <a:cubicBezTo>
                  <a:pt x="91" y="76"/>
                  <a:pt x="91" y="76"/>
                  <a:pt x="91" y="76"/>
                </a:cubicBezTo>
                <a:cubicBezTo>
                  <a:pt x="93" y="76"/>
                  <a:pt x="93" y="77"/>
                  <a:pt x="93" y="77"/>
                </a:cubicBezTo>
                <a:cubicBezTo>
                  <a:pt x="93" y="78"/>
                  <a:pt x="93" y="78"/>
                  <a:pt x="91" y="78"/>
                </a:cubicBezTo>
                <a:close/>
                <a:moveTo>
                  <a:pt x="94" y="71"/>
                </a:moveTo>
                <a:cubicBezTo>
                  <a:pt x="71" y="71"/>
                  <a:pt x="71" y="71"/>
                  <a:pt x="71" y="71"/>
                </a:cubicBezTo>
                <a:cubicBezTo>
                  <a:pt x="69" y="71"/>
                  <a:pt x="69" y="70"/>
                  <a:pt x="69" y="70"/>
                </a:cubicBezTo>
                <a:cubicBezTo>
                  <a:pt x="69" y="69"/>
                  <a:pt x="69" y="69"/>
                  <a:pt x="71" y="69"/>
                </a:cubicBezTo>
                <a:cubicBezTo>
                  <a:pt x="94" y="69"/>
                  <a:pt x="94" y="69"/>
                  <a:pt x="94" y="69"/>
                </a:cubicBezTo>
                <a:cubicBezTo>
                  <a:pt x="95" y="69"/>
                  <a:pt x="95" y="69"/>
                  <a:pt x="95" y="70"/>
                </a:cubicBezTo>
                <a:cubicBezTo>
                  <a:pt x="95" y="70"/>
                  <a:pt x="95" y="71"/>
                  <a:pt x="94" y="71"/>
                </a:cubicBezTo>
                <a:close/>
                <a:moveTo>
                  <a:pt x="85" y="46"/>
                </a:moveTo>
                <a:cubicBezTo>
                  <a:pt x="88" y="45"/>
                  <a:pt x="90" y="43"/>
                  <a:pt x="90" y="39"/>
                </a:cubicBezTo>
                <a:cubicBezTo>
                  <a:pt x="90" y="35"/>
                  <a:pt x="87" y="32"/>
                  <a:pt x="83" y="32"/>
                </a:cubicBezTo>
                <a:cubicBezTo>
                  <a:pt x="78" y="32"/>
                  <a:pt x="74" y="35"/>
                  <a:pt x="74" y="39"/>
                </a:cubicBezTo>
                <a:cubicBezTo>
                  <a:pt x="74" y="43"/>
                  <a:pt x="77" y="45"/>
                  <a:pt x="80" y="46"/>
                </a:cubicBezTo>
                <a:cubicBezTo>
                  <a:pt x="80" y="62"/>
                  <a:pt x="80" y="62"/>
                  <a:pt x="80" y="62"/>
                </a:cubicBezTo>
                <a:cubicBezTo>
                  <a:pt x="74" y="62"/>
                  <a:pt x="74" y="62"/>
                  <a:pt x="74" y="62"/>
                </a:cubicBezTo>
                <a:cubicBezTo>
                  <a:pt x="74" y="56"/>
                  <a:pt x="74" y="56"/>
                  <a:pt x="74" y="56"/>
                </a:cubicBezTo>
                <a:cubicBezTo>
                  <a:pt x="73" y="55"/>
                  <a:pt x="73" y="55"/>
                  <a:pt x="73" y="55"/>
                </a:cubicBezTo>
                <a:cubicBezTo>
                  <a:pt x="68" y="51"/>
                  <a:pt x="65" y="45"/>
                  <a:pt x="65" y="39"/>
                </a:cubicBezTo>
                <a:cubicBezTo>
                  <a:pt x="65" y="29"/>
                  <a:pt x="72" y="21"/>
                  <a:pt x="83" y="21"/>
                </a:cubicBezTo>
                <a:cubicBezTo>
                  <a:pt x="93" y="21"/>
                  <a:pt x="101" y="29"/>
                  <a:pt x="101" y="39"/>
                </a:cubicBezTo>
                <a:cubicBezTo>
                  <a:pt x="101" y="45"/>
                  <a:pt x="98" y="51"/>
                  <a:pt x="91" y="55"/>
                </a:cubicBezTo>
                <a:cubicBezTo>
                  <a:pt x="90" y="56"/>
                  <a:pt x="90" y="56"/>
                  <a:pt x="90" y="56"/>
                </a:cubicBezTo>
                <a:cubicBezTo>
                  <a:pt x="90" y="62"/>
                  <a:pt x="90" y="62"/>
                  <a:pt x="90" y="62"/>
                </a:cubicBezTo>
                <a:cubicBezTo>
                  <a:pt x="85" y="62"/>
                  <a:pt x="85" y="62"/>
                  <a:pt x="85" y="62"/>
                </a:cubicBezTo>
                <a:lnTo>
                  <a:pt x="85" y="46"/>
                </a:lnTo>
                <a:close/>
                <a:moveTo>
                  <a:pt x="83" y="42"/>
                </a:moveTo>
                <a:cubicBezTo>
                  <a:pt x="80" y="42"/>
                  <a:pt x="80" y="40"/>
                  <a:pt x="80" y="39"/>
                </a:cubicBezTo>
                <a:cubicBezTo>
                  <a:pt x="80" y="38"/>
                  <a:pt x="80" y="37"/>
                  <a:pt x="83" y="37"/>
                </a:cubicBezTo>
                <a:cubicBezTo>
                  <a:pt x="84" y="37"/>
                  <a:pt x="85" y="38"/>
                  <a:pt x="85" y="39"/>
                </a:cubicBezTo>
                <a:cubicBezTo>
                  <a:pt x="85" y="40"/>
                  <a:pt x="84" y="42"/>
                  <a:pt x="83" y="42"/>
                </a:cubicBezTo>
                <a:close/>
                <a:moveTo>
                  <a:pt x="111" y="44"/>
                </a:moveTo>
                <a:cubicBezTo>
                  <a:pt x="110" y="49"/>
                  <a:pt x="108" y="53"/>
                  <a:pt x="106" y="56"/>
                </a:cubicBezTo>
                <a:cubicBezTo>
                  <a:pt x="105" y="58"/>
                  <a:pt x="105" y="58"/>
                  <a:pt x="105" y="58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05" y="65"/>
                  <a:pt x="105" y="65"/>
                  <a:pt x="105" y="65"/>
                </a:cubicBezTo>
                <a:cubicBezTo>
                  <a:pt x="101" y="61"/>
                  <a:pt x="101" y="61"/>
                  <a:pt x="101" y="61"/>
                </a:cubicBezTo>
                <a:cubicBezTo>
                  <a:pt x="99" y="62"/>
                  <a:pt x="99" y="62"/>
                  <a:pt x="99" y="62"/>
                </a:cubicBezTo>
                <a:cubicBezTo>
                  <a:pt x="99" y="64"/>
                  <a:pt x="98" y="64"/>
                  <a:pt x="98" y="64"/>
                </a:cubicBezTo>
                <a:cubicBezTo>
                  <a:pt x="96" y="64"/>
                  <a:pt x="96" y="64"/>
                  <a:pt x="95" y="62"/>
                </a:cubicBezTo>
                <a:cubicBezTo>
                  <a:pt x="95" y="59"/>
                  <a:pt x="95" y="59"/>
                  <a:pt x="95" y="59"/>
                </a:cubicBezTo>
                <a:cubicBezTo>
                  <a:pt x="102" y="55"/>
                  <a:pt x="106" y="48"/>
                  <a:pt x="106" y="39"/>
                </a:cubicBezTo>
                <a:cubicBezTo>
                  <a:pt x="106" y="26"/>
                  <a:pt x="95" y="16"/>
                  <a:pt x="83" y="16"/>
                </a:cubicBezTo>
                <a:cubicBezTo>
                  <a:pt x="69" y="16"/>
                  <a:pt x="59" y="26"/>
                  <a:pt x="59" y="39"/>
                </a:cubicBezTo>
                <a:cubicBezTo>
                  <a:pt x="59" y="48"/>
                  <a:pt x="63" y="55"/>
                  <a:pt x="69" y="59"/>
                </a:cubicBezTo>
                <a:cubicBezTo>
                  <a:pt x="69" y="62"/>
                  <a:pt x="69" y="62"/>
                  <a:pt x="69" y="62"/>
                </a:cubicBezTo>
                <a:cubicBezTo>
                  <a:pt x="68" y="64"/>
                  <a:pt x="68" y="64"/>
                  <a:pt x="67" y="64"/>
                </a:cubicBezTo>
                <a:cubicBezTo>
                  <a:pt x="67" y="64"/>
                  <a:pt x="66" y="64"/>
                  <a:pt x="66" y="62"/>
                </a:cubicBezTo>
                <a:cubicBezTo>
                  <a:pt x="65" y="61"/>
                  <a:pt x="65" y="61"/>
                  <a:pt x="65" y="61"/>
                </a:cubicBezTo>
                <a:cubicBezTo>
                  <a:pt x="61" y="65"/>
                  <a:pt x="61" y="65"/>
                  <a:pt x="61" y="65"/>
                </a:cubicBezTo>
                <a:cubicBezTo>
                  <a:pt x="56" y="61"/>
                  <a:pt x="56" y="61"/>
                  <a:pt x="56" y="61"/>
                </a:cubicBezTo>
                <a:cubicBezTo>
                  <a:pt x="61" y="58"/>
                  <a:pt x="61" y="58"/>
                  <a:pt x="61" y="58"/>
                </a:cubicBezTo>
                <a:cubicBezTo>
                  <a:pt x="59" y="56"/>
                  <a:pt x="59" y="56"/>
                  <a:pt x="59" y="56"/>
                </a:cubicBezTo>
                <a:cubicBezTo>
                  <a:pt x="56" y="53"/>
                  <a:pt x="55" y="49"/>
                  <a:pt x="54" y="44"/>
                </a:cubicBezTo>
                <a:cubicBezTo>
                  <a:pt x="54" y="42"/>
                  <a:pt x="54" y="42"/>
                  <a:pt x="54" y="42"/>
                </a:cubicBezTo>
                <a:cubicBezTo>
                  <a:pt x="49" y="42"/>
                  <a:pt x="49" y="42"/>
                  <a:pt x="49" y="42"/>
                </a:cubicBezTo>
                <a:cubicBezTo>
                  <a:pt x="49" y="37"/>
                  <a:pt x="49" y="37"/>
                  <a:pt x="49" y="37"/>
                </a:cubicBezTo>
                <a:cubicBezTo>
                  <a:pt x="54" y="37"/>
                  <a:pt x="54" y="37"/>
                  <a:pt x="54" y="37"/>
                </a:cubicBezTo>
                <a:cubicBezTo>
                  <a:pt x="54" y="34"/>
                  <a:pt x="54" y="34"/>
                  <a:pt x="54" y="34"/>
                </a:cubicBezTo>
                <a:cubicBezTo>
                  <a:pt x="55" y="30"/>
                  <a:pt x="56" y="26"/>
                  <a:pt x="59" y="23"/>
                </a:cubicBezTo>
                <a:cubicBezTo>
                  <a:pt x="61" y="21"/>
                  <a:pt x="61" y="21"/>
                  <a:pt x="61" y="21"/>
                </a:cubicBezTo>
                <a:cubicBezTo>
                  <a:pt x="56" y="17"/>
                  <a:pt x="56" y="17"/>
                  <a:pt x="56" y="17"/>
                </a:cubicBezTo>
                <a:cubicBezTo>
                  <a:pt x="61" y="13"/>
                  <a:pt x="61" y="13"/>
                  <a:pt x="61" y="13"/>
                </a:cubicBezTo>
                <a:cubicBezTo>
                  <a:pt x="65" y="17"/>
                  <a:pt x="65" y="17"/>
                  <a:pt x="65" y="17"/>
                </a:cubicBezTo>
                <a:cubicBezTo>
                  <a:pt x="66" y="16"/>
                  <a:pt x="66" y="16"/>
                  <a:pt x="66" y="16"/>
                </a:cubicBezTo>
                <a:cubicBezTo>
                  <a:pt x="69" y="13"/>
                  <a:pt x="73" y="12"/>
                  <a:pt x="78" y="11"/>
                </a:cubicBezTo>
                <a:cubicBezTo>
                  <a:pt x="80" y="11"/>
                  <a:pt x="80" y="11"/>
                  <a:pt x="80" y="11"/>
                </a:cubicBezTo>
                <a:cubicBezTo>
                  <a:pt x="80" y="5"/>
                  <a:pt x="80" y="5"/>
                  <a:pt x="80" y="5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11"/>
                  <a:pt x="85" y="11"/>
                  <a:pt x="85" y="11"/>
                </a:cubicBezTo>
                <a:cubicBezTo>
                  <a:pt x="88" y="11"/>
                  <a:pt x="88" y="11"/>
                  <a:pt x="88" y="11"/>
                </a:cubicBezTo>
                <a:cubicBezTo>
                  <a:pt x="91" y="12"/>
                  <a:pt x="95" y="13"/>
                  <a:pt x="99" y="16"/>
                </a:cubicBezTo>
                <a:cubicBezTo>
                  <a:pt x="101" y="17"/>
                  <a:pt x="101" y="17"/>
                  <a:pt x="101" y="17"/>
                </a:cubicBezTo>
                <a:cubicBezTo>
                  <a:pt x="105" y="13"/>
                  <a:pt x="105" y="13"/>
                  <a:pt x="105" y="13"/>
                </a:cubicBezTo>
                <a:cubicBezTo>
                  <a:pt x="108" y="17"/>
                  <a:pt x="108" y="17"/>
                  <a:pt x="108" y="17"/>
                </a:cubicBezTo>
                <a:cubicBezTo>
                  <a:pt x="105" y="21"/>
                  <a:pt x="105" y="21"/>
                  <a:pt x="105" y="21"/>
                </a:cubicBezTo>
                <a:cubicBezTo>
                  <a:pt x="106" y="23"/>
                  <a:pt x="106" y="23"/>
                  <a:pt x="106" y="23"/>
                </a:cubicBezTo>
                <a:cubicBezTo>
                  <a:pt x="108" y="26"/>
                  <a:pt x="110" y="30"/>
                  <a:pt x="111" y="34"/>
                </a:cubicBezTo>
                <a:cubicBezTo>
                  <a:pt x="111" y="37"/>
                  <a:pt x="111" y="37"/>
                  <a:pt x="111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116" y="42"/>
                  <a:pt x="116" y="42"/>
                  <a:pt x="116" y="42"/>
                </a:cubicBezTo>
                <a:cubicBezTo>
                  <a:pt x="111" y="42"/>
                  <a:pt x="111" y="42"/>
                  <a:pt x="111" y="42"/>
                </a:cubicBezTo>
                <a:lnTo>
                  <a:pt x="111" y="44"/>
                </a:lnTo>
                <a:close/>
                <a:moveTo>
                  <a:pt x="80" y="95"/>
                </a:moveTo>
                <a:cubicBezTo>
                  <a:pt x="85" y="95"/>
                  <a:pt x="85" y="95"/>
                  <a:pt x="85" y="95"/>
                </a:cubicBezTo>
                <a:cubicBezTo>
                  <a:pt x="85" y="91"/>
                  <a:pt x="85" y="91"/>
                  <a:pt x="85" y="91"/>
                </a:cubicBezTo>
                <a:cubicBezTo>
                  <a:pt x="80" y="91"/>
                  <a:pt x="80" y="91"/>
                  <a:pt x="80" y="91"/>
                </a:cubicBezTo>
                <a:lnTo>
                  <a:pt x="80" y="95"/>
                </a:lnTo>
                <a:close/>
                <a:moveTo>
                  <a:pt x="80" y="106"/>
                </a:moveTo>
                <a:cubicBezTo>
                  <a:pt x="85" y="106"/>
                  <a:pt x="85" y="106"/>
                  <a:pt x="85" y="106"/>
                </a:cubicBezTo>
                <a:cubicBezTo>
                  <a:pt x="85" y="100"/>
                  <a:pt x="85" y="100"/>
                  <a:pt x="85" y="100"/>
                </a:cubicBezTo>
                <a:cubicBezTo>
                  <a:pt x="80" y="100"/>
                  <a:pt x="80" y="100"/>
                  <a:pt x="80" y="100"/>
                </a:cubicBezTo>
                <a:lnTo>
                  <a:pt x="80" y="106"/>
                </a:lnTo>
                <a:close/>
                <a:moveTo>
                  <a:pt x="80" y="115"/>
                </a:moveTo>
                <a:cubicBezTo>
                  <a:pt x="85" y="115"/>
                  <a:pt x="85" y="115"/>
                  <a:pt x="85" y="115"/>
                </a:cubicBezTo>
                <a:cubicBezTo>
                  <a:pt x="85" y="111"/>
                  <a:pt x="85" y="111"/>
                  <a:pt x="85" y="111"/>
                </a:cubicBezTo>
                <a:cubicBezTo>
                  <a:pt x="80" y="111"/>
                  <a:pt x="80" y="111"/>
                  <a:pt x="80" y="111"/>
                </a:cubicBezTo>
                <a:lnTo>
                  <a:pt x="80" y="115"/>
                </a:lnTo>
                <a:close/>
                <a:moveTo>
                  <a:pt x="80" y="127"/>
                </a:moveTo>
                <a:cubicBezTo>
                  <a:pt x="85" y="127"/>
                  <a:pt x="85" y="127"/>
                  <a:pt x="85" y="127"/>
                </a:cubicBezTo>
                <a:cubicBezTo>
                  <a:pt x="85" y="121"/>
                  <a:pt x="85" y="121"/>
                  <a:pt x="85" y="121"/>
                </a:cubicBezTo>
                <a:cubicBezTo>
                  <a:pt x="80" y="121"/>
                  <a:pt x="80" y="121"/>
                  <a:pt x="80" y="121"/>
                </a:cubicBezTo>
                <a:lnTo>
                  <a:pt x="80" y="1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08A726A3-9BE6-2880-7070-4D3B1958BDEE}"/>
              </a:ext>
            </a:extLst>
          </p:cNvPr>
          <p:cNvSpPr>
            <a:spLocks noEditPoints="1"/>
          </p:cNvSpPr>
          <p:nvPr/>
        </p:nvSpPr>
        <p:spPr bwMode="auto">
          <a:xfrm>
            <a:off x="7373939" y="1374776"/>
            <a:ext cx="201613" cy="254000"/>
          </a:xfrm>
          <a:custGeom>
            <a:avLst/>
            <a:gdLst>
              <a:gd name="T0" fmla="*/ 114 w 127"/>
              <a:gd name="T1" fmla="*/ 81 h 160"/>
              <a:gd name="T2" fmla="*/ 127 w 127"/>
              <a:gd name="T3" fmla="*/ 95 h 160"/>
              <a:gd name="T4" fmla="*/ 13 w 127"/>
              <a:gd name="T5" fmla="*/ 0 h 160"/>
              <a:gd name="T6" fmla="*/ 79 w 127"/>
              <a:gd name="T7" fmla="*/ 160 h 160"/>
              <a:gd name="T8" fmla="*/ 71 w 127"/>
              <a:gd name="T9" fmla="*/ 98 h 160"/>
              <a:gd name="T10" fmla="*/ 109 w 127"/>
              <a:gd name="T11" fmla="*/ 113 h 160"/>
              <a:gd name="T12" fmla="*/ 90 w 127"/>
              <a:gd name="T13" fmla="*/ 86 h 160"/>
              <a:gd name="T14" fmla="*/ 67 w 127"/>
              <a:gd name="T15" fmla="*/ 103 h 160"/>
              <a:gd name="T16" fmla="*/ 4 w 127"/>
              <a:gd name="T17" fmla="*/ 146 h 160"/>
              <a:gd name="T18" fmla="*/ 4 w 127"/>
              <a:gd name="T19" fmla="*/ 132 h 160"/>
              <a:gd name="T20" fmla="*/ 90 w 127"/>
              <a:gd name="T21" fmla="*/ 15 h 160"/>
              <a:gd name="T22" fmla="*/ 81 w 127"/>
              <a:gd name="T23" fmla="*/ 5 h 160"/>
              <a:gd name="T24" fmla="*/ 26 w 127"/>
              <a:gd name="T25" fmla="*/ 48 h 160"/>
              <a:gd name="T26" fmla="*/ 15 w 127"/>
              <a:gd name="T27" fmla="*/ 27 h 160"/>
              <a:gd name="T28" fmla="*/ 15 w 127"/>
              <a:gd name="T29" fmla="*/ 33 h 160"/>
              <a:gd name="T30" fmla="*/ 15 w 127"/>
              <a:gd name="T31" fmla="*/ 33 h 160"/>
              <a:gd name="T32" fmla="*/ 57 w 127"/>
              <a:gd name="T33" fmla="*/ 33 h 160"/>
              <a:gd name="T34" fmla="*/ 37 w 127"/>
              <a:gd name="T35" fmla="*/ 42 h 160"/>
              <a:gd name="T36" fmla="*/ 52 w 127"/>
              <a:gd name="T37" fmla="*/ 42 h 160"/>
              <a:gd name="T38" fmla="*/ 79 w 127"/>
              <a:gd name="T39" fmla="*/ 48 h 160"/>
              <a:gd name="T40" fmla="*/ 67 w 127"/>
              <a:gd name="T41" fmla="*/ 27 h 160"/>
              <a:gd name="T42" fmla="*/ 67 w 127"/>
              <a:gd name="T43" fmla="*/ 33 h 160"/>
              <a:gd name="T44" fmla="*/ 67 w 127"/>
              <a:gd name="T45" fmla="*/ 33 h 160"/>
              <a:gd name="T46" fmla="*/ 31 w 127"/>
              <a:gd name="T47" fmla="*/ 59 h 160"/>
              <a:gd name="T48" fmla="*/ 10 w 127"/>
              <a:gd name="T49" fmla="*/ 69 h 160"/>
              <a:gd name="T50" fmla="*/ 26 w 127"/>
              <a:gd name="T51" fmla="*/ 69 h 160"/>
              <a:gd name="T52" fmla="*/ 26 w 127"/>
              <a:gd name="T53" fmla="*/ 101 h 160"/>
              <a:gd name="T54" fmla="*/ 15 w 127"/>
              <a:gd name="T55" fmla="*/ 80 h 160"/>
              <a:gd name="T56" fmla="*/ 15 w 127"/>
              <a:gd name="T57" fmla="*/ 86 h 160"/>
              <a:gd name="T58" fmla="*/ 15 w 127"/>
              <a:gd name="T59" fmla="*/ 86 h 160"/>
              <a:gd name="T60" fmla="*/ 57 w 127"/>
              <a:gd name="T61" fmla="*/ 59 h 160"/>
              <a:gd name="T62" fmla="*/ 37 w 127"/>
              <a:gd name="T63" fmla="*/ 69 h 160"/>
              <a:gd name="T64" fmla="*/ 52 w 127"/>
              <a:gd name="T65" fmla="*/ 69 h 160"/>
              <a:gd name="T66" fmla="*/ 79 w 127"/>
              <a:gd name="T67" fmla="*/ 75 h 160"/>
              <a:gd name="T68" fmla="*/ 67 w 127"/>
              <a:gd name="T69" fmla="*/ 53 h 160"/>
              <a:gd name="T70" fmla="*/ 67 w 127"/>
              <a:gd name="T71" fmla="*/ 59 h 160"/>
              <a:gd name="T72" fmla="*/ 67 w 127"/>
              <a:gd name="T73" fmla="*/ 59 h 160"/>
              <a:gd name="T74" fmla="*/ 57 w 127"/>
              <a:gd name="T75" fmla="*/ 86 h 160"/>
              <a:gd name="T76" fmla="*/ 37 w 127"/>
              <a:gd name="T77" fmla="*/ 96 h 160"/>
              <a:gd name="T78" fmla="*/ 52 w 127"/>
              <a:gd name="T79" fmla="*/ 96 h 160"/>
              <a:gd name="T80" fmla="*/ 26 w 127"/>
              <a:gd name="T81" fmla="*/ 128 h 160"/>
              <a:gd name="T82" fmla="*/ 15 w 127"/>
              <a:gd name="T83" fmla="*/ 106 h 160"/>
              <a:gd name="T84" fmla="*/ 15 w 127"/>
              <a:gd name="T85" fmla="*/ 112 h 160"/>
              <a:gd name="T86" fmla="*/ 15 w 127"/>
              <a:gd name="T87" fmla="*/ 112 h 160"/>
              <a:gd name="T88" fmla="*/ 57 w 127"/>
              <a:gd name="T89" fmla="*/ 112 h 160"/>
              <a:gd name="T90" fmla="*/ 37 w 127"/>
              <a:gd name="T91" fmla="*/ 123 h 160"/>
              <a:gd name="T92" fmla="*/ 52 w 127"/>
              <a:gd name="T93" fmla="*/ 123 h 160"/>
              <a:gd name="T94" fmla="*/ 50 w 127"/>
              <a:gd name="T95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7" h="160">
                <a:moveTo>
                  <a:pt x="118" y="77"/>
                </a:moveTo>
                <a:cubicBezTo>
                  <a:pt x="102" y="62"/>
                  <a:pt x="102" y="62"/>
                  <a:pt x="102" y="62"/>
                </a:cubicBezTo>
                <a:cubicBezTo>
                  <a:pt x="98" y="66"/>
                  <a:pt x="98" y="66"/>
                  <a:pt x="98" y="66"/>
                </a:cubicBezTo>
                <a:cubicBezTo>
                  <a:pt x="114" y="81"/>
                  <a:pt x="114" y="81"/>
                  <a:pt x="114" y="81"/>
                </a:cubicBezTo>
                <a:cubicBezTo>
                  <a:pt x="119" y="84"/>
                  <a:pt x="121" y="89"/>
                  <a:pt x="121" y="95"/>
                </a:cubicBezTo>
                <a:cubicBezTo>
                  <a:pt x="121" y="160"/>
                  <a:pt x="121" y="160"/>
                  <a:pt x="121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27" y="95"/>
                  <a:pt x="127" y="95"/>
                  <a:pt x="127" y="95"/>
                </a:cubicBezTo>
                <a:cubicBezTo>
                  <a:pt x="127" y="88"/>
                  <a:pt x="123" y="82"/>
                  <a:pt x="118" y="77"/>
                </a:cubicBezTo>
                <a:close/>
                <a:moveTo>
                  <a:pt x="95" y="13"/>
                </a:moveTo>
                <a:cubicBezTo>
                  <a:pt x="95" y="6"/>
                  <a:pt x="89" y="0"/>
                  <a:pt x="81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6" y="160"/>
                  <a:pt x="13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79" y="155"/>
                  <a:pt x="79" y="155"/>
                  <a:pt x="79" y="155"/>
                </a:cubicBezTo>
                <a:cubicBezTo>
                  <a:pt x="79" y="143"/>
                  <a:pt x="83" y="131"/>
                  <a:pt x="90" y="121"/>
                </a:cubicBezTo>
                <a:cubicBezTo>
                  <a:pt x="90" y="120"/>
                  <a:pt x="90" y="119"/>
                  <a:pt x="89" y="118"/>
                </a:cubicBezTo>
                <a:cubicBezTo>
                  <a:pt x="71" y="98"/>
                  <a:pt x="71" y="98"/>
                  <a:pt x="71" y="98"/>
                </a:cubicBezTo>
                <a:cubicBezTo>
                  <a:pt x="68" y="97"/>
                  <a:pt x="68" y="95"/>
                  <a:pt x="68" y="92"/>
                </a:cubicBezTo>
                <a:cubicBezTo>
                  <a:pt x="68" y="90"/>
                  <a:pt x="69" y="88"/>
                  <a:pt x="71" y="86"/>
                </a:cubicBezTo>
                <a:cubicBezTo>
                  <a:pt x="74" y="84"/>
                  <a:pt x="80" y="84"/>
                  <a:pt x="83" y="88"/>
                </a:cubicBezTo>
                <a:cubicBezTo>
                  <a:pt x="109" y="113"/>
                  <a:pt x="109" y="113"/>
                  <a:pt x="109" y="113"/>
                </a:cubicBezTo>
                <a:cubicBezTo>
                  <a:pt x="113" y="109"/>
                  <a:pt x="113" y="109"/>
                  <a:pt x="113" y="109"/>
                </a:cubicBezTo>
                <a:cubicBezTo>
                  <a:pt x="95" y="91"/>
                  <a:pt x="95" y="91"/>
                  <a:pt x="95" y="91"/>
                </a:cubicBezTo>
                <a:cubicBezTo>
                  <a:pt x="95" y="13"/>
                  <a:pt x="95" y="13"/>
                  <a:pt x="95" y="13"/>
                </a:cubicBezTo>
                <a:close/>
                <a:moveTo>
                  <a:pt x="90" y="86"/>
                </a:moveTo>
                <a:cubicBezTo>
                  <a:pt x="86" y="83"/>
                  <a:pt x="86" y="83"/>
                  <a:pt x="86" y="83"/>
                </a:cubicBezTo>
                <a:cubicBezTo>
                  <a:pt x="81" y="78"/>
                  <a:pt x="73" y="78"/>
                  <a:pt x="68" y="82"/>
                </a:cubicBezTo>
                <a:cubicBezTo>
                  <a:pt x="65" y="84"/>
                  <a:pt x="62" y="89"/>
                  <a:pt x="62" y="92"/>
                </a:cubicBezTo>
                <a:cubicBezTo>
                  <a:pt x="62" y="96"/>
                  <a:pt x="63" y="100"/>
                  <a:pt x="67" y="103"/>
                </a:cubicBezTo>
                <a:cubicBezTo>
                  <a:pt x="84" y="120"/>
                  <a:pt x="84" y="120"/>
                  <a:pt x="84" y="120"/>
                </a:cubicBezTo>
                <a:cubicBezTo>
                  <a:pt x="78" y="130"/>
                  <a:pt x="74" y="142"/>
                  <a:pt x="74" y="154"/>
                </a:cubicBezTo>
                <a:cubicBezTo>
                  <a:pt x="13" y="154"/>
                  <a:pt x="13" y="154"/>
                  <a:pt x="13" y="154"/>
                </a:cubicBezTo>
                <a:cubicBezTo>
                  <a:pt x="8" y="154"/>
                  <a:pt x="4" y="150"/>
                  <a:pt x="4" y="146"/>
                </a:cubicBezTo>
                <a:cubicBezTo>
                  <a:pt x="4" y="138"/>
                  <a:pt x="4" y="138"/>
                  <a:pt x="4" y="138"/>
                </a:cubicBezTo>
                <a:cubicBezTo>
                  <a:pt x="71" y="138"/>
                  <a:pt x="71" y="138"/>
                  <a:pt x="71" y="138"/>
                </a:cubicBezTo>
                <a:cubicBezTo>
                  <a:pt x="71" y="132"/>
                  <a:pt x="71" y="132"/>
                  <a:pt x="71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4" y="21"/>
                  <a:pt x="4" y="21"/>
                  <a:pt x="4" y="21"/>
                </a:cubicBezTo>
                <a:cubicBezTo>
                  <a:pt x="90" y="21"/>
                  <a:pt x="90" y="21"/>
                  <a:pt x="90" y="21"/>
                </a:cubicBezTo>
                <a:lnTo>
                  <a:pt x="90" y="86"/>
                </a:lnTo>
                <a:close/>
                <a:moveTo>
                  <a:pt x="90" y="15"/>
                </a:moveTo>
                <a:cubicBezTo>
                  <a:pt x="4" y="15"/>
                  <a:pt x="4" y="15"/>
                  <a:pt x="4" y="15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8"/>
                  <a:pt x="8" y="5"/>
                  <a:pt x="13" y="5"/>
                </a:cubicBezTo>
                <a:cubicBezTo>
                  <a:pt x="81" y="5"/>
                  <a:pt x="81" y="5"/>
                  <a:pt x="81" y="5"/>
                </a:cubicBezTo>
                <a:cubicBezTo>
                  <a:pt x="86" y="5"/>
                  <a:pt x="90" y="8"/>
                  <a:pt x="90" y="13"/>
                </a:cubicBezTo>
                <a:lnTo>
                  <a:pt x="90" y="15"/>
                </a:lnTo>
                <a:close/>
                <a:moveTo>
                  <a:pt x="15" y="48"/>
                </a:moveTo>
                <a:cubicBezTo>
                  <a:pt x="26" y="48"/>
                  <a:pt x="26" y="48"/>
                  <a:pt x="26" y="48"/>
                </a:cubicBezTo>
                <a:cubicBezTo>
                  <a:pt x="29" y="48"/>
                  <a:pt x="31" y="45"/>
                  <a:pt x="31" y="42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29"/>
                  <a:pt x="29" y="27"/>
                  <a:pt x="26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2" y="27"/>
                  <a:pt x="10" y="29"/>
                  <a:pt x="10" y="33"/>
                </a:cubicBezTo>
                <a:cubicBezTo>
                  <a:pt x="10" y="42"/>
                  <a:pt x="10" y="42"/>
                  <a:pt x="10" y="42"/>
                </a:cubicBezTo>
                <a:cubicBezTo>
                  <a:pt x="10" y="45"/>
                  <a:pt x="12" y="48"/>
                  <a:pt x="15" y="48"/>
                </a:cubicBezTo>
                <a:close/>
                <a:moveTo>
                  <a:pt x="15" y="33"/>
                </a:moveTo>
                <a:cubicBezTo>
                  <a:pt x="26" y="33"/>
                  <a:pt x="26" y="33"/>
                  <a:pt x="26" y="33"/>
                </a:cubicBezTo>
                <a:cubicBezTo>
                  <a:pt x="26" y="42"/>
                  <a:pt x="26" y="42"/>
                  <a:pt x="26" y="42"/>
                </a:cubicBezTo>
                <a:cubicBezTo>
                  <a:pt x="15" y="42"/>
                  <a:pt x="15" y="42"/>
                  <a:pt x="15" y="42"/>
                </a:cubicBezTo>
                <a:lnTo>
                  <a:pt x="15" y="33"/>
                </a:lnTo>
                <a:close/>
                <a:moveTo>
                  <a:pt x="41" y="48"/>
                </a:moveTo>
                <a:cubicBezTo>
                  <a:pt x="52" y="48"/>
                  <a:pt x="52" y="48"/>
                  <a:pt x="52" y="48"/>
                </a:cubicBezTo>
                <a:cubicBezTo>
                  <a:pt x="55" y="48"/>
                  <a:pt x="57" y="45"/>
                  <a:pt x="57" y="42"/>
                </a:cubicBezTo>
                <a:cubicBezTo>
                  <a:pt x="57" y="33"/>
                  <a:pt x="57" y="33"/>
                  <a:pt x="57" y="33"/>
                </a:cubicBezTo>
                <a:cubicBezTo>
                  <a:pt x="57" y="29"/>
                  <a:pt x="55" y="27"/>
                  <a:pt x="52" y="27"/>
                </a:cubicBezTo>
                <a:cubicBezTo>
                  <a:pt x="41" y="27"/>
                  <a:pt x="41" y="27"/>
                  <a:pt x="41" y="27"/>
                </a:cubicBezTo>
                <a:cubicBezTo>
                  <a:pt x="39" y="27"/>
                  <a:pt x="37" y="29"/>
                  <a:pt x="37" y="33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5"/>
                  <a:pt x="39" y="48"/>
                  <a:pt x="41" y="48"/>
                </a:cubicBezTo>
                <a:close/>
                <a:moveTo>
                  <a:pt x="41" y="33"/>
                </a:moveTo>
                <a:cubicBezTo>
                  <a:pt x="52" y="33"/>
                  <a:pt x="52" y="33"/>
                  <a:pt x="52" y="33"/>
                </a:cubicBezTo>
                <a:cubicBezTo>
                  <a:pt x="52" y="42"/>
                  <a:pt x="52" y="42"/>
                  <a:pt x="52" y="42"/>
                </a:cubicBezTo>
                <a:cubicBezTo>
                  <a:pt x="41" y="42"/>
                  <a:pt x="41" y="42"/>
                  <a:pt x="41" y="42"/>
                </a:cubicBezTo>
                <a:lnTo>
                  <a:pt x="41" y="33"/>
                </a:lnTo>
                <a:close/>
                <a:moveTo>
                  <a:pt x="67" y="48"/>
                </a:moveTo>
                <a:cubicBezTo>
                  <a:pt x="79" y="48"/>
                  <a:pt x="79" y="48"/>
                  <a:pt x="79" y="48"/>
                </a:cubicBezTo>
                <a:cubicBezTo>
                  <a:pt x="82" y="48"/>
                  <a:pt x="84" y="45"/>
                  <a:pt x="84" y="42"/>
                </a:cubicBezTo>
                <a:cubicBezTo>
                  <a:pt x="84" y="33"/>
                  <a:pt x="84" y="33"/>
                  <a:pt x="84" y="33"/>
                </a:cubicBezTo>
                <a:cubicBezTo>
                  <a:pt x="84" y="29"/>
                  <a:pt x="82" y="27"/>
                  <a:pt x="79" y="27"/>
                </a:cubicBezTo>
                <a:cubicBezTo>
                  <a:pt x="67" y="27"/>
                  <a:pt x="67" y="27"/>
                  <a:pt x="67" y="27"/>
                </a:cubicBezTo>
                <a:cubicBezTo>
                  <a:pt x="65" y="27"/>
                  <a:pt x="62" y="29"/>
                  <a:pt x="62" y="33"/>
                </a:cubicBezTo>
                <a:cubicBezTo>
                  <a:pt x="62" y="42"/>
                  <a:pt x="62" y="42"/>
                  <a:pt x="62" y="42"/>
                </a:cubicBezTo>
                <a:cubicBezTo>
                  <a:pt x="62" y="45"/>
                  <a:pt x="65" y="48"/>
                  <a:pt x="67" y="48"/>
                </a:cubicBezTo>
                <a:close/>
                <a:moveTo>
                  <a:pt x="67" y="33"/>
                </a:moveTo>
                <a:cubicBezTo>
                  <a:pt x="79" y="33"/>
                  <a:pt x="79" y="33"/>
                  <a:pt x="79" y="33"/>
                </a:cubicBezTo>
                <a:cubicBezTo>
                  <a:pt x="79" y="42"/>
                  <a:pt x="79" y="42"/>
                  <a:pt x="79" y="42"/>
                </a:cubicBezTo>
                <a:cubicBezTo>
                  <a:pt x="67" y="42"/>
                  <a:pt x="67" y="42"/>
                  <a:pt x="67" y="42"/>
                </a:cubicBezTo>
                <a:lnTo>
                  <a:pt x="67" y="33"/>
                </a:lnTo>
                <a:close/>
                <a:moveTo>
                  <a:pt x="15" y="75"/>
                </a:moveTo>
                <a:cubicBezTo>
                  <a:pt x="26" y="75"/>
                  <a:pt x="26" y="75"/>
                  <a:pt x="26" y="75"/>
                </a:cubicBezTo>
                <a:cubicBezTo>
                  <a:pt x="29" y="75"/>
                  <a:pt x="31" y="73"/>
                  <a:pt x="31" y="69"/>
                </a:cubicBezTo>
                <a:cubicBezTo>
                  <a:pt x="31" y="59"/>
                  <a:pt x="31" y="59"/>
                  <a:pt x="31" y="59"/>
                </a:cubicBezTo>
                <a:cubicBezTo>
                  <a:pt x="31" y="55"/>
                  <a:pt x="29" y="53"/>
                  <a:pt x="26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2" y="53"/>
                  <a:pt x="10" y="55"/>
                  <a:pt x="10" y="59"/>
                </a:cubicBezTo>
                <a:cubicBezTo>
                  <a:pt x="10" y="69"/>
                  <a:pt x="10" y="69"/>
                  <a:pt x="10" y="69"/>
                </a:cubicBezTo>
                <a:cubicBezTo>
                  <a:pt x="10" y="73"/>
                  <a:pt x="12" y="75"/>
                  <a:pt x="15" y="75"/>
                </a:cubicBezTo>
                <a:close/>
                <a:moveTo>
                  <a:pt x="15" y="59"/>
                </a:moveTo>
                <a:cubicBezTo>
                  <a:pt x="26" y="59"/>
                  <a:pt x="26" y="59"/>
                  <a:pt x="26" y="59"/>
                </a:cubicBezTo>
                <a:cubicBezTo>
                  <a:pt x="26" y="69"/>
                  <a:pt x="26" y="69"/>
                  <a:pt x="26" y="69"/>
                </a:cubicBezTo>
                <a:cubicBezTo>
                  <a:pt x="15" y="69"/>
                  <a:pt x="15" y="69"/>
                  <a:pt x="15" y="69"/>
                </a:cubicBezTo>
                <a:lnTo>
                  <a:pt x="15" y="59"/>
                </a:lnTo>
                <a:close/>
                <a:moveTo>
                  <a:pt x="15" y="101"/>
                </a:moveTo>
                <a:cubicBezTo>
                  <a:pt x="26" y="101"/>
                  <a:pt x="26" y="101"/>
                  <a:pt x="26" y="101"/>
                </a:cubicBezTo>
                <a:cubicBezTo>
                  <a:pt x="29" y="101"/>
                  <a:pt x="31" y="99"/>
                  <a:pt x="31" y="96"/>
                </a:cubicBezTo>
                <a:cubicBezTo>
                  <a:pt x="31" y="86"/>
                  <a:pt x="31" y="86"/>
                  <a:pt x="31" y="86"/>
                </a:cubicBezTo>
                <a:cubicBezTo>
                  <a:pt x="31" y="82"/>
                  <a:pt x="29" y="80"/>
                  <a:pt x="26" y="80"/>
                </a:cubicBezTo>
                <a:cubicBezTo>
                  <a:pt x="15" y="80"/>
                  <a:pt x="15" y="80"/>
                  <a:pt x="15" y="80"/>
                </a:cubicBezTo>
                <a:cubicBezTo>
                  <a:pt x="12" y="80"/>
                  <a:pt x="10" y="82"/>
                  <a:pt x="10" y="86"/>
                </a:cubicBezTo>
                <a:cubicBezTo>
                  <a:pt x="10" y="96"/>
                  <a:pt x="10" y="96"/>
                  <a:pt x="10" y="96"/>
                </a:cubicBezTo>
                <a:cubicBezTo>
                  <a:pt x="10" y="99"/>
                  <a:pt x="12" y="101"/>
                  <a:pt x="15" y="101"/>
                </a:cubicBezTo>
                <a:close/>
                <a:moveTo>
                  <a:pt x="15" y="86"/>
                </a:moveTo>
                <a:cubicBezTo>
                  <a:pt x="26" y="86"/>
                  <a:pt x="26" y="86"/>
                  <a:pt x="26" y="86"/>
                </a:cubicBezTo>
                <a:cubicBezTo>
                  <a:pt x="26" y="96"/>
                  <a:pt x="26" y="96"/>
                  <a:pt x="26" y="96"/>
                </a:cubicBezTo>
                <a:cubicBezTo>
                  <a:pt x="15" y="96"/>
                  <a:pt x="15" y="96"/>
                  <a:pt x="15" y="96"/>
                </a:cubicBezTo>
                <a:lnTo>
                  <a:pt x="15" y="86"/>
                </a:lnTo>
                <a:close/>
                <a:moveTo>
                  <a:pt x="41" y="75"/>
                </a:moveTo>
                <a:cubicBezTo>
                  <a:pt x="52" y="75"/>
                  <a:pt x="52" y="75"/>
                  <a:pt x="52" y="75"/>
                </a:cubicBezTo>
                <a:cubicBezTo>
                  <a:pt x="55" y="75"/>
                  <a:pt x="57" y="73"/>
                  <a:pt x="57" y="69"/>
                </a:cubicBezTo>
                <a:cubicBezTo>
                  <a:pt x="57" y="59"/>
                  <a:pt x="57" y="59"/>
                  <a:pt x="57" y="59"/>
                </a:cubicBezTo>
                <a:cubicBezTo>
                  <a:pt x="57" y="55"/>
                  <a:pt x="55" y="53"/>
                  <a:pt x="52" y="53"/>
                </a:cubicBezTo>
                <a:cubicBezTo>
                  <a:pt x="41" y="53"/>
                  <a:pt x="41" y="53"/>
                  <a:pt x="41" y="53"/>
                </a:cubicBezTo>
                <a:cubicBezTo>
                  <a:pt x="39" y="53"/>
                  <a:pt x="37" y="55"/>
                  <a:pt x="37" y="59"/>
                </a:cubicBezTo>
                <a:cubicBezTo>
                  <a:pt x="37" y="69"/>
                  <a:pt x="37" y="69"/>
                  <a:pt x="37" y="69"/>
                </a:cubicBezTo>
                <a:cubicBezTo>
                  <a:pt x="37" y="73"/>
                  <a:pt x="39" y="75"/>
                  <a:pt x="41" y="75"/>
                </a:cubicBezTo>
                <a:close/>
                <a:moveTo>
                  <a:pt x="41" y="59"/>
                </a:moveTo>
                <a:cubicBezTo>
                  <a:pt x="52" y="59"/>
                  <a:pt x="52" y="59"/>
                  <a:pt x="52" y="59"/>
                </a:cubicBezTo>
                <a:cubicBezTo>
                  <a:pt x="52" y="69"/>
                  <a:pt x="52" y="69"/>
                  <a:pt x="52" y="69"/>
                </a:cubicBezTo>
                <a:cubicBezTo>
                  <a:pt x="41" y="69"/>
                  <a:pt x="41" y="69"/>
                  <a:pt x="41" y="69"/>
                </a:cubicBezTo>
                <a:lnTo>
                  <a:pt x="41" y="59"/>
                </a:lnTo>
                <a:close/>
                <a:moveTo>
                  <a:pt x="67" y="75"/>
                </a:moveTo>
                <a:cubicBezTo>
                  <a:pt x="79" y="75"/>
                  <a:pt x="79" y="75"/>
                  <a:pt x="79" y="75"/>
                </a:cubicBezTo>
                <a:cubicBezTo>
                  <a:pt x="82" y="75"/>
                  <a:pt x="84" y="73"/>
                  <a:pt x="84" y="69"/>
                </a:cubicBezTo>
                <a:cubicBezTo>
                  <a:pt x="84" y="59"/>
                  <a:pt x="84" y="59"/>
                  <a:pt x="84" y="59"/>
                </a:cubicBezTo>
                <a:cubicBezTo>
                  <a:pt x="84" y="55"/>
                  <a:pt x="82" y="53"/>
                  <a:pt x="79" y="53"/>
                </a:cubicBezTo>
                <a:cubicBezTo>
                  <a:pt x="67" y="53"/>
                  <a:pt x="67" y="53"/>
                  <a:pt x="67" y="53"/>
                </a:cubicBezTo>
                <a:cubicBezTo>
                  <a:pt x="65" y="53"/>
                  <a:pt x="62" y="55"/>
                  <a:pt x="62" y="59"/>
                </a:cubicBezTo>
                <a:cubicBezTo>
                  <a:pt x="62" y="69"/>
                  <a:pt x="62" y="69"/>
                  <a:pt x="62" y="69"/>
                </a:cubicBezTo>
                <a:cubicBezTo>
                  <a:pt x="62" y="73"/>
                  <a:pt x="65" y="75"/>
                  <a:pt x="67" y="75"/>
                </a:cubicBezTo>
                <a:close/>
                <a:moveTo>
                  <a:pt x="67" y="59"/>
                </a:moveTo>
                <a:cubicBezTo>
                  <a:pt x="79" y="59"/>
                  <a:pt x="79" y="59"/>
                  <a:pt x="79" y="59"/>
                </a:cubicBezTo>
                <a:cubicBezTo>
                  <a:pt x="79" y="69"/>
                  <a:pt x="79" y="69"/>
                  <a:pt x="79" y="69"/>
                </a:cubicBezTo>
                <a:cubicBezTo>
                  <a:pt x="67" y="69"/>
                  <a:pt x="67" y="69"/>
                  <a:pt x="67" y="69"/>
                </a:cubicBezTo>
                <a:lnTo>
                  <a:pt x="67" y="59"/>
                </a:lnTo>
                <a:close/>
                <a:moveTo>
                  <a:pt x="41" y="101"/>
                </a:moveTo>
                <a:cubicBezTo>
                  <a:pt x="52" y="101"/>
                  <a:pt x="52" y="101"/>
                  <a:pt x="52" y="101"/>
                </a:cubicBezTo>
                <a:cubicBezTo>
                  <a:pt x="55" y="101"/>
                  <a:pt x="57" y="99"/>
                  <a:pt x="57" y="96"/>
                </a:cubicBezTo>
                <a:cubicBezTo>
                  <a:pt x="57" y="86"/>
                  <a:pt x="57" y="86"/>
                  <a:pt x="57" y="86"/>
                </a:cubicBezTo>
                <a:cubicBezTo>
                  <a:pt x="57" y="82"/>
                  <a:pt x="55" y="80"/>
                  <a:pt x="52" y="80"/>
                </a:cubicBezTo>
                <a:cubicBezTo>
                  <a:pt x="41" y="80"/>
                  <a:pt x="41" y="80"/>
                  <a:pt x="41" y="80"/>
                </a:cubicBezTo>
                <a:cubicBezTo>
                  <a:pt x="39" y="80"/>
                  <a:pt x="37" y="82"/>
                  <a:pt x="37" y="86"/>
                </a:cubicBezTo>
                <a:cubicBezTo>
                  <a:pt x="37" y="96"/>
                  <a:pt x="37" y="96"/>
                  <a:pt x="37" y="96"/>
                </a:cubicBezTo>
                <a:cubicBezTo>
                  <a:pt x="37" y="99"/>
                  <a:pt x="39" y="101"/>
                  <a:pt x="41" y="101"/>
                </a:cubicBezTo>
                <a:close/>
                <a:moveTo>
                  <a:pt x="41" y="86"/>
                </a:moveTo>
                <a:cubicBezTo>
                  <a:pt x="52" y="86"/>
                  <a:pt x="52" y="86"/>
                  <a:pt x="52" y="86"/>
                </a:cubicBezTo>
                <a:cubicBezTo>
                  <a:pt x="52" y="96"/>
                  <a:pt x="52" y="96"/>
                  <a:pt x="52" y="96"/>
                </a:cubicBezTo>
                <a:cubicBezTo>
                  <a:pt x="41" y="96"/>
                  <a:pt x="41" y="96"/>
                  <a:pt x="41" y="96"/>
                </a:cubicBezTo>
                <a:lnTo>
                  <a:pt x="41" y="86"/>
                </a:lnTo>
                <a:close/>
                <a:moveTo>
                  <a:pt x="15" y="128"/>
                </a:moveTo>
                <a:cubicBezTo>
                  <a:pt x="26" y="128"/>
                  <a:pt x="26" y="128"/>
                  <a:pt x="26" y="128"/>
                </a:cubicBezTo>
                <a:cubicBezTo>
                  <a:pt x="29" y="128"/>
                  <a:pt x="31" y="125"/>
                  <a:pt x="31" y="123"/>
                </a:cubicBezTo>
                <a:cubicBezTo>
                  <a:pt x="31" y="112"/>
                  <a:pt x="31" y="112"/>
                  <a:pt x="31" y="112"/>
                </a:cubicBezTo>
                <a:cubicBezTo>
                  <a:pt x="31" y="108"/>
                  <a:pt x="29" y="106"/>
                  <a:pt x="26" y="106"/>
                </a:cubicBezTo>
                <a:cubicBezTo>
                  <a:pt x="15" y="106"/>
                  <a:pt x="15" y="106"/>
                  <a:pt x="15" y="106"/>
                </a:cubicBezTo>
                <a:cubicBezTo>
                  <a:pt x="12" y="106"/>
                  <a:pt x="10" y="108"/>
                  <a:pt x="10" y="112"/>
                </a:cubicBezTo>
                <a:cubicBezTo>
                  <a:pt x="10" y="123"/>
                  <a:pt x="10" y="123"/>
                  <a:pt x="10" y="123"/>
                </a:cubicBezTo>
                <a:cubicBezTo>
                  <a:pt x="10" y="125"/>
                  <a:pt x="12" y="128"/>
                  <a:pt x="15" y="128"/>
                </a:cubicBezTo>
                <a:close/>
                <a:moveTo>
                  <a:pt x="15" y="112"/>
                </a:moveTo>
                <a:cubicBezTo>
                  <a:pt x="26" y="112"/>
                  <a:pt x="26" y="112"/>
                  <a:pt x="26" y="112"/>
                </a:cubicBezTo>
                <a:cubicBezTo>
                  <a:pt x="26" y="123"/>
                  <a:pt x="26" y="123"/>
                  <a:pt x="26" y="123"/>
                </a:cubicBezTo>
                <a:cubicBezTo>
                  <a:pt x="15" y="123"/>
                  <a:pt x="15" y="123"/>
                  <a:pt x="15" y="123"/>
                </a:cubicBezTo>
                <a:lnTo>
                  <a:pt x="15" y="112"/>
                </a:lnTo>
                <a:close/>
                <a:moveTo>
                  <a:pt x="41" y="128"/>
                </a:moveTo>
                <a:cubicBezTo>
                  <a:pt x="52" y="128"/>
                  <a:pt x="52" y="128"/>
                  <a:pt x="52" y="128"/>
                </a:cubicBezTo>
                <a:cubicBezTo>
                  <a:pt x="55" y="128"/>
                  <a:pt x="57" y="125"/>
                  <a:pt x="57" y="123"/>
                </a:cubicBezTo>
                <a:cubicBezTo>
                  <a:pt x="57" y="112"/>
                  <a:pt x="57" y="112"/>
                  <a:pt x="57" y="112"/>
                </a:cubicBezTo>
                <a:cubicBezTo>
                  <a:pt x="57" y="108"/>
                  <a:pt x="55" y="106"/>
                  <a:pt x="52" y="106"/>
                </a:cubicBezTo>
                <a:cubicBezTo>
                  <a:pt x="41" y="106"/>
                  <a:pt x="41" y="106"/>
                  <a:pt x="41" y="106"/>
                </a:cubicBezTo>
                <a:cubicBezTo>
                  <a:pt x="39" y="106"/>
                  <a:pt x="37" y="108"/>
                  <a:pt x="37" y="112"/>
                </a:cubicBezTo>
                <a:cubicBezTo>
                  <a:pt x="37" y="123"/>
                  <a:pt x="37" y="123"/>
                  <a:pt x="37" y="123"/>
                </a:cubicBezTo>
                <a:cubicBezTo>
                  <a:pt x="37" y="125"/>
                  <a:pt x="39" y="128"/>
                  <a:pt x="41" y="128"/>
                </a:cubicBezTo>
                <a:close/>
                <a:moveTo>
                  <a:pt x="41" y="112"/>
                </a:moveTo>
                <a:cubicBezTo>
                  <a:pt x="52" y="112"/>
                  <a:pt x="52" y="112"/>
                  <a:pt x="52" y="112"/>
                </a:cubicBezTo>
                <a:cubicBezTo>
                  <a:pt x="52" y="123"/>
                  <a:pt x="52" y="123"/>
                  <a:pt x="52" y="123"/>
                </a:cubicBezTo>
                <a:cubicBezTo>
                  <a:pt x="41" y="123"/>
                  <a:pt x="41" y="123"/>
                  <a:pt x="41" y="123"/>
                </a:cubicBezTo>
                <a:lnTo>
                  <a:pt x="41" y="112"/>
                </a:lnTo>
                <a:close/>
                <a:moveTo>
                  <a:pt x="44" y="149"/>
                </a:moveTo>
                <a:cubicBezTo>
                  <a:pt x="50" y="149"/>
                  <a:pt x="50" y="149"/>
                  <a:pt x="50" y="149"/>
                </a:cubicBezTo>
                <a:cubicBezTo>
                  <a:pt x="50" y="142"/>
                  <a:pt x="50" y="142"/>
                  <a:pt x="50" y="142"/>
                </a:cubicBezTo>
                <a:cubicBezTo>
                  <a:pt x="44" y="142"/>
                  <a:pt x="44" y="142"/>
                  <a:pt x="44" y="142"/>
                </a:cubicBezTo>
                <a:lnTo>
                  <a:pt x="44" y="14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9EDAD024-4956-DF6F-0BED-22233B81DDFF}"/>
              </a:ext>
            </a:extLst>
          </p:cNvPr>
          <p:cNvSpPr>
            <a:spLocks noEditPoints="1"/>
          </p:cNvSpPr>
          <p:nvPr/>
        </p:nvSpPr>
        <p:spPr bwMode="auto">
          <a:xfrm>
            <a:off x="7956551" y="1374776"/>
            <a:ext cx="136525" cy="254000"/>
          </a:xfrm>
          <a:custGeom>
            <a:avLst/>
            <a:gdLst>
              <a:gd name="T0" fmla="*/ 77 w 86"/>
              <a:gd name="T1" fmla="*/ 11 h 160"/>
              <a:gd name="T2" fmla="*/ 60 w 86"/>
              <a:gd name="T3" fmla="*/ 11 h 160"/>
              <a:gd name="T4" fmla="*/ 60 w 86"/>
              <a:gd name="T5" fmla="*/ 0 h 160"/>
              <a:gd name="T6" fmla="*/ 27 w 86"/>
              <a:gd name="T7" fmla="*/ 0 h 160"/>
              <a:gd name="T8" fmla="*/ 27 w 86"/>
              <a:gd name="T9" fmla="*/ 11 h 160"/>
              <a:gd name="T10" fmla="*/ 9 w 86"/>
              <a:gd name="T11" fmla="*/ 11 h 160"/>
              <a:gd name="T12" fmla="*/ 0 w 86"/>
              <a:gd name="T13" fmla="*/ 19 h 160"/>
              <a:gd name="T14" fmla="*/ 0 w 86"/>
              <a:gd name="T15" fmla="*/ 151 h 160"/>
              <a:gd name="T16" fmla="*/ 9 w 86"/>
              <a:gd name="T17" fmla="*/ 160 h 160"/>
              <a:gd name="T18" fmla="*/ 77 w 86"/>
              <a:gd name="T19" fmla="*/ 160 h 160"/>
              <a:gd name="T20" fmla="*/ 86 w 86"/>
              <a:gd name="T21" fmla="*/ 151 h 160"/>
              <a:gd name="T22" fmla="*/ 86 w 86"/>
              <a:gd name="T23" fmla="*/ 19 h 160"/>
              <a:gd name="T24" fmla="*/ 77 w 86"/>
              <a:gd name="T25" fmla="*/ 11 h 160"/>
              <a:gd name="T26" fmla="*/ 33 w 86"/>
              <a:gd name="T27" fmla="*/ 5 h 160"/>
              <a:gd name="T28" fmla="*/ 53 w 86"/>
              <a:gd name="T29" fmla="*/ 5 h 160"/>
              <a:gd name="T30" fmla="*/ 53 w 86"/>
              <a:gd name="T31" fmla="*/ 11 h 160"/>
              <a:gd name="T32" fmla="*/ 33 w 86"/>
              <a:gd name="T33" fmla="*/ 11 h 160"/>
              <a:gd name="T34" fmla="*/ 33 w 86"/>
              <a:gd name="T35" fmla="*/ 5 h 160"/>
              <a:gd name="T36" fmla="*/ 82 w 86"/>
              <a:gd name="T37" fmla="*/ 151 h 160"/>
              <a:gd name="T38" fmla="*/ 77 w 86"/>
              <a:gd name="T39" fmla="*/ 155 h 160"/>
              <a:gd name="T40" fmla="*/ 9 w 86"/>
              <a:gd name="T41" fmla="*/ 155 h 160"/>
              <a:gd name="T42" fmla="*/ 6 w 86"/>
              <a:gd name="T43" fmla="*/ 151 h 160"/>
              <a:gd name="T44" fmla="*/ 6 w 86"/>
              <a:gd name="T45" fmla="*/ 19 h 160"/>
              <a:gd name="T46" fmla="*/ 9 w 86"/>
              <a:gd name="T47" fmla="*/ 15 h 160"/>
              <a:gd name="T48" fmla="*/ 77 w 86"/>
              <a:gd name="T49" fmla="*/ 15 h 160"/>
              <a:gd name="T50" fmla="*/ 82 w 86"/>
              <a:gd name="T51" fmla="*/ 19 h 160"/>
              <a:gd name="T52" fmla="*/ 82 w 86"/>
              <a:gd name="T53" fmla="*/ 151 h 160"/>
              <a:gd name="T54" fmla="*/ 54 w 86"/>
              <a:gd name="T55" fmla="*/ 46 h 160"/>
              <a:gd name="T56" fmla="*/ 53 w 86"/>
              <a:gd name="T57" fmla="*/ 42 h 160"/>
              <a:gd name="T58" fmla="*/ 50 w 86"/>
              <a:gd name="T59" fmla="*/ 42 h 160"/>
              <a:gd name="T60" fmla="*/ 49 w 86"/>
              <a:gd name="T61" fmla="*/ 43 h 160"/>
              <a:gd name="T62" fmla="*/ 20 w 86"/>
              <a:gd name="T63" fmla="*/ 91 h 160"/>
              <a:gd name="T64" fmla="*/ 35 w 86"/>
              <a:gd name="T65" fmla="*/ 91 h 160"/>
              <a:gd name="T66" fmla="*/ 35 w 86"/>
              <a:gd name="T67" fmla="*/ 125 h 160"/>
              <a:gd name="T68" fmla="*/ 37 w 86"/>
              <a:gd name="T69" fmla="*/ 129 h 160"/>
              <a:gd name="T70" fmla="*/ 39 w 86"/>
              <a:gd name="T71" fmla="*/ 129 h 160"/>
              <a:gd name="T72" fmla="*/ 40 w 86"/>
              <a:gd name="T73" fmla="*/ 127 h 160"/>
              <a:gd name="T74" fmla="*/ 67 w 86"/>
              <a:gd name="T75" fmla="*/ 77 h 160"/>
              <a:gd name="T76" fmla="*/ 54 w 86"/>
              <a:gd name="T77" fmla="*/ 77 h 160"/>
              <a:gd name="T78" fmla="*/ 54 w 86"/>
              <a:gd name="T79" fmla="*/ 46 h 160"/>
              <a:gd name="T80" fmla="*/ 58 w 86"/>
              <a:gd name="T81" fmla="*/ 82 h 160"/>
              <a:gd name="T82" fmla="*/ 40 w 86"/>
              <a:gd name="T83" fmla="*/ 115 h 160"/>
              <a:gd name="T84" fmla="*/ 40 w 86"/>
              <a:gd name="T85" fmla="*/ 85 h 160"/>
              <a:gd name="T86" fmla="*/ 29 w 86"/>
              <a:gd name="T87" fmla="*/ 85 h 160"/>
              <a:gd name="T88" fmla="*/ 49 w 86"/>
              <a:gd name="T89" fmla="*/ 54 h 160"/>
              <a:gd name="T90" fmla="*/ 49 w 86"/>
              <a:gd name="T91" fmla="*/ 82 h 160"/>
              <a:gd name="T92" fmla="*/ 58 w 86"/>
              <a:gd name="T93" fmla="*/ 8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6" h="160">
                <a:moveTo>
                  <a:pt x="77" y="11"/>
                </a:moveTo>
                <a:cubicBezTo>
                  <a:pt x="60" y="11"/>
                  <a:pt x="60" y="11"/>
                  <a:pt x="60" y="11"/>
                </a:cubicBezTo>
                <a:cubicBezTo>
                  <a:pt x="60" y="0"/>
                  <a:pt x="60" y="0"/>
                  <a:pt x="60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1"/>
                  <a:pt x="27" y="11"/>
                  <a:pt x="27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5" y="11"/>
                  <a:pt x="0" y="14"/>
                  <a:pt x="0" y="19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5" y="160"/>
                  <a:pt x="9" y="160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83" y="160"/>
                  <a:pt x="86" y="156"/>
                  <a:pt x="86" y="151"/>
                </a:cubicBezTo>
                <a:cubicBezTo>
                  <a:pt x="86" y="19"/>
                  <a:pt x="86" y="19"/>
                  <a:pt x="86" y="19"/>
                </a:cubicBezTo>
                <a:cubicBezTo>
                  <a:pt x="86" y="14"/>
                  <a:pt x="83" y="11"/>
                  <a:pt x="77" y="11"/>
                </a:cubicBezTo>
                <a:close/>
                <a:moveTo>
                  <a:pt x="33" y="5"/>
                </a:moveTo>
                <a:cubicBezTo>
                  <a:pt x="53" y="5"/>
                  <a:pt x="53" y="5"/>
                  <a:pt x="53" y="5"/>
                </a:cubicBezTo>
                <a:cubicBezTo>
                  <a:pt x="53" y="11"/>
                  <a:pt x="53" y="11"/>
                  <a:pt x="53" y="11"/>
                </a:cubicBezTo>
                <a:cubicBezTo>
                  <a:pt x="33" y="11"/>
                  <a:pt x="33" y="11"/>
                  <a:pt x="33" y="11"/>
                </a:cubicBezTo>
                <a:lnTo>
                  <a:pt x="33" y="5"/>
                </a:lnTo>
                <a:close/>
                <a:moveTo>
                  <a:pt x="82" y="151"/>
                </a:moveTo>
                <a:cubicBezTo>
                  <a:pt x="82" y="152"/>
                  <a:pt x="79" y="155"/>
                  <a:pt x="77" y="155"/>
                </a:cubicBezTo>
                <a:cubicBezTo>
                  <a:pt x="9" y="155"/>
                  <a:pt x="9" y="155"/>
                  <a:pt x="9" y="155"/>
                </a:cubicBezTo>
                <a:cubicBezTo>
                  <a:pt x="7" y="155"/>
                  <a:pt x="6" y="152"/>
                  <a:pt x="6" y="151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7"/>
                  <a:pt x="7" y="15"/>
                  <a:pt x="9" y="15"/>
                </a:cubicBezTo>
                <a:cubicBezTo>
                  <a:pt x="77" y="15"/>
                  <a:pt x="77" y="15"/>
                  <a:pt x="77" y="15"/>
                </a:cubicBezTo>
                <a:cubicBezTo>
                  <a:pt x="79" y="15"/>
                  <a:pt x="82" y="17"/>
                  <a:pt x="82" y="19"/>
                </a:cubicBezTo>
                <a:lnTo>
                  <a:pt x="82" y="151"/>
                </a:lnTo>
                <a:close/>
                <a:moveTo>
                  <a:pt x="54" y="46"/>
                </a:moveTo>
                <a:cubicBezTo>
                  <a:pt x="55" y="44"/>
                  <a:pt x="54" y="43"/>
                  <a:pt x="53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49" y="43"/>
                  <a:pt x="49" y="43"/>
                  <a:pt x="49" y="43"/>
                </a:cubicBezTo>
                <a:cubicBezTo>
                  <a:pt x="20" y="91"/>
                  <a:pt x="20" y="91"/>
                  <a:pt x="20" y="91"/>
                </a:cubicBezTo>
                <a:cubicBezTo>
                  <a:pt x="35" y="91"/>
                  <a:pt x="35" y="91"/>
                  <a:pt x="35" y="91"/>
                </a:cubicBezTo>
                <a:cubicBezTo>
                  <a:pt x="35" y="125"/>
                  <a:pt x="35" y="125"/>
                  <a:pt x="35" y="125"/>
                </a:cubicBezTo>
                <a:cubicBezTo>
                  <a:pt x="35" y="126"/>
                  <a:pt x="35" y="127"/>
                  <a:pt x="37" y="129"/>
                </a:cubicBezTo>
                <a:cubicBezTo>
                  <a:pt x="39" y="129"/>
                  <a:pt x="39" y="129"/>
                  <a:pt x="39" y="129"/>
                </a:cubicBezTo>
                <a:cubicBezTo>
                  <a:pt x="40" y="127"/>
                  <a:pt x="40" y="127"/>
                  <a:pt x="40" y="127"/>
                </a:cubicBezTo>
                <a:cubicBezTo>
                  <a:pt x="67" y="77"/>
                  <a:pt x="67" y="77"/>
                  <a:pt x="67" y="77"/>
                </a:cubicBezTo>
                <a:cubicBezTo>
                  <a:pt x="54" y="77"/>
                  <a:pt x="54" y="77"/>
                  <a:pt x="54" y="77"/>
                </a:cubicBezTo>
                <a:lnTo>
                  <a:pt x="54" y="46"/>
                </a:lnTo>
                <a:close/>
                <a:moveTo>
                  <a:pt x="58" y="82"/>
                </a:moveTo>
                <a:cubicBezTo>
                  <a:pt x="40" y="115"/>
                  <a:pt x="40" y="115"/>
                  <a:pt x="40" y="115"/>
                </a:cubicBezTo>
                <a:cubicBezTo>
                  <a:pt x="40" y="85"/>
                  <a:pt x="40" y="85"/>
                  <a:pt x="40" y="85"/>
                </a:cubicBezTo>
                <a:cubicBezTo>
                  <a:pt x="29" y="85"/>
                  <a:pt x="29" y="85"/>
                  <a:pt x="29" y="85"/>
                </a:cubicBezTo>
                <a:cubicBezTo>
                  <a:pt x="49" y="54"/>
                  <a:pt x="49" y="54"/>
                  <a:pt x="49" y="54"/>
                </a:cubicBezTo>
                <a:cubicBezTo>
                  <a:pt x="49" y="82"/>
                  <a:pt x="49" y="82"/>
                  <a:pt x="49" y="82"/>
                </a:cubicBezTo>
                <a:lnTo>
                  <a:pt x="58" y="8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D018189E-BE35-9074-E01D-C13EA19D70F4}"/>
              </a:ext>
            </a:extLst>
          </p:cNvPr>
          <p:cNvSpPr>
            <a:spLocks noEditPoints="1"/>
          </p:cNvSpPr>
          <p:nvPr/>
        </p:nvSpPr>
        <p:spPr bwMode="auto">
          <a:xfrm>
            <a:off x="4651376" y="1374776"/>
            <a:ext cx="139700" cy="254000"/>
          </a:xfrm>
          <a:custGeom>
            <a:avLst/>
            <a:gdLst>
              <a:gd name="T0" fmla="*/ 85 w 88"/>
              <a:gd name="T1" fmla="*/ 77 h 160"/>
              <a:gd name="T2" fmla="*/ 83 w 88"/>
              <a:gd name="T3" fmla="*/ 79 h 160"/>
              <a:gd name="T4" fmla="*/ 83 w 88"/>
              <a:gd name="T5" fmla="*/ 96 h 160"/>
              <a:gd name="T6" fmla="*/ 44 w 88"/>
              <a:gd name="T7" fmla="*/ 135 h 160"/>
              <a:gd name="T8" fmla="*/ 42 w 88"/>
              <a:gd name="T9" fmla="*/ 134 h 160"/>
              <a:gd name="T10" fmla="*/ 52 w 88"/>
              <a:gd name="T11" fmla="*/ 125 h 160"/>
              <a:gd name="T12" fmla="*/ 75 w 88"/>
              <a:gd name="T13" fmla="*/ 96 h 160"/>
              <a:gd name="T14" fmla="*/ 75 w 88"/>
              <a:gd name="T15" fmla="*/ 30 h 160"/>
              <a:gd name="T16" fmla="*/ 45 w 88"/>
              <a:gd name="T17" fmla="*/ 0 h 160"/>
              <a:gd name="T18" fmla="*/ 13 w 88"/>
              <a:gd name="T19" fmla="*/ 30 h 160"/>
              <a:gd name="T20" fmla="*/ 13 w 88"/>
              <a:gd name="T21" fmla="*/ 96 h 160"/>
              <a:gd name="T22" fmla="*/ 43 w 88"/>
              <a:gd name="T23" fmla="*/ 126 h 160"/>
              <a:gd name="T24" fmla="*/ 35 w 88"/>
              <a:gd name="T25" fmla="*/ 133 h 160"/>
              <a:gd name="T26" fmla="*/ 6 w 88"/>
              <a:gd name="T27" fmla="*/ 96 h 160"/>
              <a:gd name="T28" fmla="*/ 6 w 88"/>
              <a:gd name="T29" fmla="*/ 79 h 160"/>
              <a:gd name="T30" fmla="*/ 2 w 88"/>
              <a:gd name="T31" fmla="*/ 77 h 160"/>
              <a:gd name="T32" fmla="*/ 0 w 88"/>
              <a:gd name="T33" fmla="*/ 79 h 160"/>
              <a:gd name="T34" fmla="*/ 0 w 88"/>
              <a:gd name="T35" fmla="*/ 96 h 160"/>
              <a:gd name="T36" fmla="*/ 32 w 88"/>
              <a:gd name="T37" fmla="*/ 138 h 160"/>
              <a:gd name="T38" fmla="*/ 33 w 88"/>
              <a:gd name="T39" fmla="*/ 139 h 160"/>
              <a:gd name="T40" fmla="*/ 35 w 88"/>
              <a:gd name="T41" fmla="*/ 140 h 160"/>
              <a:gd name="T42" fmla="*/ 37 w 88"/>
              <a:gd name="T43" fmla="*/ 139 h 160"/>
              <a:gd name="T44" fmla="*/ 41 w 88"/>
              <a:gd name="T45" fmla="*/ 139 h 160"/>
              <a:gd name="T46" fmla="*/ 41 w 88"/>
              <a:gd name="T47" fmla="*/ 154 h 160"/>
              <a:gd name="T48" fmla="*/ 28 w 88"/>
              <a:gd name="T49" fmla="*/ 154 h 160"/>
              <a:gd name="T50" fmla="*/ 25 w 88"/>
              <a:gd name="T51" fmla="*/ 156 h 160"/>
              <a:gd name="T52" fmla="*/ 28 w 88"/>
              <a:gd name="T53" fmla="*/ 160 h 160"/>
              <a:gd name="T54" fmla="*/ 60 w 88"/>
              <a:gd name="T55" fmla="*/ 160 h 160"/>
              <a:gd name="T56" fmla="*/ 64 w 88"/>
              <a:gd name="T57" fmla="*/ 156 h 160"/>
              <a:gd name="T58" fmla="*/ 60 w 88"/>
              <a:gd name="T59" fmla="*/ 154 h 160"/>
              <a:gd name="T60" fmla="*/ 47 w 88"/>
              <a:gd name="T61" fmla="*/ 154 h 160"/>
              <a:gd name="T62" fmla="*/ 47 w 88"/>
              <a:gd name="T63" fmla="*/ 139 h 160"/>
              <a:gd name="T64" fmla="*/ 88 w 88"/>
              <a:gd name="T65" fmla="*/ 96 h 160"/>
              <a:gd name="T66" fmla="*/ 88 w 88"/>
              <a:gd name="T67" fmla="*/ 79 h 160"/>
              <a:gd name="T68" fmla="*/ 85 w 88"/>
              <a:gd name="T69" fmla="*/ 77 h 160"/>
              <a:gd name="T70" fmla="*/ 20 w 88"/>
              <a:gd name="T71" fmla="*/ 96 h 160"/>
              <a:gd name="T72" fmla="*/ 20 w 88"/>
              <a:gd name="T73" fmla="*/ 30 h 160"/>
              <a:gd name="T74" fmla="*/ 45 w 88"/>
              <a:gd name="T75" fmla="*/ 6 h 160"/>
              <a:gd name="T76" fmla="*/ 69 w 88"/>
              <a:gd name="T77" fmla="*/ 30 h 160"/>
              <a:gd name="T78" fmla="*/ 69 w 88"/>
              <a:gd name="T79" fmla="*/ 96 h 160"/>
              <a:gd name="T80" fmla="*/ 57 w 88"/>
              <a:gd name="T81" fmla="*/ 117 h 160"/>
              <a:gd name="T82" fmla="*/ 57 w 88"/>
              <a:gd name="T83" fmla="*/ 117 h 160"/>
              <a:gd name="T84" fmla="*/ 52 w 88"/>
              <a:gd name="T85" fmla="*/ 117 h 160"/>
              <a:gd name="T86" fmla="*/ 48 w 88"/>
              <a:gd name="T87" fmla="*/ 121 h 160"/>
              <a:gd name="T88" fmla="*/ 45 w 88"/>
              <a:gd name="T89" fmla="*/ 121 h 160"/>
              <a:gd name="T90" fmla="*/ 20 w 88"/>
              <a:gd name="T91" fmla="*/ 96 h 160"/>
              <a:gd name="T92" fmla="*/ 32 w 88"/>
              <a:gd name="T93" fmla="*/ 41 h 160"/>
              <a:gd name="T94" fmla="*/ 34 w 88"/>
              <a:gd name="T95" fmla="*/ 41 h 160"/>
              <a:gd name="T96" fmla="*/ 58 w 88"/>
              <a:gd name="T97" fmla="*/ 16 h 160"/>
              <a:gd name="T98" fmla="*/ 58 w 88"/>
              <a:gd name="T99" fmla="*/ 12 h 160"/>
              <a:gd name="T100" fmla="*/ 54 w 88"/>
              <a:gd name="T101" fmla="*/ 12 h 160"/>
              <a:gd name="T102" fmla="*/ 30 w 88"/>
              <a:gd name="T103" fmla="*/ 37 h 160"/>
              <a:gd name="T104" fmla="*/ 30 w 88"/>
              <a:gd name="T105" fmla="*/ 41 h 160"/>
              <a:gd name="T106" fmla="*/ 32 w 88"/>
              <a:gd name="T107" fmla="*/ 41 h 160"/>
              <a:gd name="T108" fmla="*/ 65 w 88"/>
              <a:gd name="T109" fmla="*/ 53 h 160"/>
              <a:gd name="T110" fmla="*/ 62 w 88"/>
              <a:gd name="T111" fmla="*/ 53 h 160"/>
              <a:gd name="T112" fmla="*/ 23 w 88"/>
              <a:gd name="T113" fmla="*/ 91 h 160"/>
              <a:gd name="T114" fmla="*/ 23 w 88"/>
              <a:gd name="T115" fmla="*/ 95 h 160"/>
              <a:gd name="T116" fmla="*/ 26 w 88"/>
              <a:gd name="T117" fmla="*/ 96 h 160"/>
              <a:gd name="T118" fmla="*/ 27 w 88"/>
              <a:gd name="T119" fmla="*/ 95 h 160"/>
              <a:gd name="T120" fmla="*/ 65 w 88"/>
              <a:gd name="T121" fmla="*/ 57 h 160"/>
              <a:gd name="T122" fmla="*/ 65 w 88"/>
              <a:gd name="T123" fmla="*/ 5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8" h="160">
                <a:moveTo>
                  <a:pt x="85" y="77"/>
                </a:moveTo>
                <a:cubicBezTo>
                  <a:pt x="84" y="77"/>
                  <a:pt x="83" y="78"/>
                  <a:pt x="83" y="79"/>
                </a:cubicBezTo>
                <a:cubicBezTo>
                  <a:pt x="83" y="96"/>
                  <a:pt x="83" y="96"/>
                  <a:pt x="83" y="96"/>
                </a:cubicBezTo>
                <a:cubicBezTo>
                  <a:pt x="83" y="118"/>
                  <a:pt x="65" y="135"/>
                  <a:pt x="44" y="135"/>
                </a:cubicBezTo>
                <a:cubicBezTo>
                  <a:pt x="44" y="135"/>
                  <a:pt x="43" y="134"/>
                  <a:pt x="42" y="134"/>
                </a:cubicBezTo>
                <a:cubicBezTo>
                  <a:pt x="47" y="130"/>
                  <a:pt x="50" y="127"/>
                  <a:pt x="52" y="125"/>
                </a:cubicBezTo>
                <a:cubicBezTo>
                  <a:pt x="65" y="121"/>
                  <a:pt x="75" y="110"/>
                  <a:pt x="75" y="96"/>
                </a:cubicBezTo>
                <a:cubicBezTo>
                  <a:pt x="75" y="30"/>
                  <a:pt x="75" y="30"/>
                  <a:pt x="75" y="30"/>
                </a:cubicBezTo>
                <a:cubicBezTo>
                  <a:pt x="75" y="13"/>
                  <a:pt x="60" y="0"/>
                  <a:pt x="45" y="0"/>
                </a:cubicBezTo>
                <a:cubicBezTo>
                  <a:pt x="28" y="0"/>
                  <a:pt x="13" y="13"/>
                  <a:pt x="13" y="30"/>
                </a:cubicBezTo>
                <a:cubicBezTo>
                  <a:pt x="13" y="96"/>
                  <a:pt x="13" y="96"/>
                  <a:pt x="13" y="96"/>
                </a:cubicBezTo>
                <a:cubicBezTo>
                  <a:pt x="13" y="112"/>
                  <a:pt x="27" y="125"/>
                  <a:pt x="43" y="126"/>
                </a:cubicBezTo>
                <a:cubicBezTo>
                  <a:pt x="39" y="130"/>
                  <a:pt x="36" y="132"/>
                  <a:pt x="35" y="133"/>
                </a:cubicBezTo>
                <a:cubicBezTo>
                  <a:pt x="18" y="129"/>
                  <a:pt x="6" y="114"/>
                  <a:pt x="6" y="96"/>
                </a:cubicBezTo>
                <a:cubicBezTo>
                  <a:pt x="6" y="79"/>
                  <a:pt x="6" y="79"/>
                  <a:pt x="6" y="79"/>
                </a:cubicBezTo>
                <a:cubicBezTo>
                  <a:pt x="6" y="78"/>
                  <a:pt x="5" y="77"/>
                  <a:pt x="2" y="77"/>
                </a:cubicBezTo>
                <a:cubicBezTo>
                  <a:pt x="1" y="77"/>
                  <a:pt x="0" y="78"/>
                  <a:pt x="0" y="79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16"/>
                  <a:pt x="14" y="133"/>
                  <a:pt x="32" y="138"/>
                </a:cubicBezTo>
                <a:cubicBezTo>
                  <a:pt x="32" y="138"/>
                  <a:pt x="32" y="139"/>
                  <a:pt x="33" y="139"/>
                </a:cubicBezTo>
                <a:cubicBezTo>
                  <a:pt x="34" y="139"/>
                  <a:pt x="34" y="140"/>
                  <a:pt x="35" y="140"/>
                </a:cubicBezTo>
                <a:cubicBezTo>
                  <a:pt x="36" y="140"/>
                  <a:pt x="36" y="139"/>
                  <a:pt x="37" y="139"/>
                </a:cubicBezTo>
                <a:cubicBezTo>
                  <a:pt x="38" y="139"/>
                  <a:pt x="40" y="139"/>
                  <a:pt x="41" y="139"/>
                </a:cubicBezTo>
                <a:cubicBezTo>
                  <a:pt x="41" y="154"/>
                  <a:pt x="41" y="154"/>
                  <a:pt x="41" y="154"/>
                </a:cubicBezTo>
                <a:cubicBezTo>
                  <a:pt x="28" y="154"/>
                  <a:pt x="28" y="154"/>
                  <a:pt x="28" y="154"/>
                </a:cubicBezTo>
                <a:cubicBezTo>
                  <a:pt x="26" y="154"/>
                  <a:pt x="25" y="155"/>
                  <a:pt x="25" y="156"/>
                </a:cubicBezTo>
                <a:cubicBezTo>
                  <a:pt x="25" y="159"/>
                  <a:pt x="26" y="160"/>
                  <a:pt x="28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62" y="160"/>
                  <a:pt x="64" y="159"/>
                  <a:pt x="64" y="156"/>
                </a:cubicBezTo>
                <a:cubicBezTo>
                  <a:pt x="64" y="155"/>
                  <a:pt x="62" y="154"/>
                  <a:pt x="60" y="154"/>
                </a:cubicBezTo>
                <a:cubicBezTo>
                  <a:pt x="47" y="154"/>
                  <a:pt x="47" y="154"/>
                  <a:pt x="47" y="154"/>
                </a:cubicBezTo>
                <a:cubicBezTo>
                  <a:pt x="47" y="139"/>
                  <a:pt x="47" y="139"/>
                  <a:pt x="47" y="139"/>
                </a:cubicBezTo>
                <a:cubicBezTo>
                  <a:pt x="70" y="138"/>
                  <a:pt x="88" y="119"/>
                  <a:pt x="88" y="96"/>
                </a:cubicBezTo>
                <a:cubicBezTo>
                  <a:pt x="88" y="79"/>
                  <a:pt x="88" y="79"/>
                  <a:pt x="88" y="79"/>
                </a:cubicBezTo>
                <a:cubicBezTo>
                  <a:pt x="88" y="78"/>
                  <a:pt x="86" y="77"/>
                  <a:pt x="85" y="77"/>
                </a:cubicBezTo>
                <a:close/>
                <a:moveTo>
                  <a:pt x="20" y="96"/>
                </a:moveTo>
                <a:cubicBezTo>
                  <a:pt x="20" y="30"/>
                  <a:pt x="20" y="30"/>
                  <a:pt x="20" y="30"/>
                </a:cubicBezTo>
                <a:cubicBezTo>
                  <a:pt x="20" y="17"/>
                  <a:pt x="30" y="6"/>
                  <a:pt x="45" y="6"/>
                </a:cubicBezTo>
                <a:cubicBezTo>
                  <a:pt x="58" y="6"/>
                  <a:pt x="69" y="17"/>
                  <a:pt x="69" y="30"/>
                </a:cubicBezTo>
                <a:cubicBezTo>
                  <a:pt x="69" y="96"/>
                  <a:pt x="69" y="96"/>
                  <a:pt x="69" y="96"/>
                </a:cubicBezTo>
                <a:cubicBezTo>
                  <a:pt x="69" y="105"/>
                  <a:pt x="64" y="113"/>
                  <a:pt x="57" y="117"/>
                </a:cubicBezTo>
                <a:cubicBezTo>
                  <a:pt x="57" y="117"/>
                  <a:pt x="57" y="117"/>
                  <a:pt x="57" y="117"/>
                </a:cubicBezTo>
                <a:cubicBezTo>
                  <a:pt x="56" y="116"/>
                  <a:pt x="53" y="116"/>
                  <a:pt x="52" y="117"/>
                </a:cubicBezTo>
                <a:cubicBezTo>
                  <a:pt x="51" y="118"/>
                  <a:pt x="49" y="119"/>
                  <a:pt x="48" y="121"/>
                </a:cubicBezTo>
                <a:cubicBezTo>
                  <a:pt x="47" y="121"/>
                  <a:pt x="46" y="121"/>
                  <a:pt x="45" y="121"/>
                </a:cubicBezTo>
                <a:cubicBezTo>
                  <a:pt x="30" y="121"/>
                  <a:pt x="20" y="109"/>
                  <a:pt x="20" y="96"/>
                </a:cubicBezTo>
                <a:close/>
                <a:moveTo>
                  <a:pt x="32" y="41"/>
                </a:moveTo>
                <a:cubicBezTo>
                  <a:pt x="33" y="41"/>
                  <a:pt x="33" y="41"/>
                  <a:pt x="34" y="41"/>
                </a:cubicBezTo>
                <a:cubicBezTo>
                  <a:pt x="58" y="16"/>
                  <a:pt x="58" y="16"/>
                  <a:pt x="58" y="16"/>
                </a:cubicBezTo>
                <a:cubicBezTo>
                  <a:pt x="59" y="14"/>
                  <a:pt x="59" y="13"/>
                  <a:pt x="58" y="12"/>
                </a:cubicBezTo>
                <a:cubicBezTo>
                  <a:pt x="58" y="11"/>
                  <a:pt x="56" y="11"/>
                  <a:pt x="54" y="12"/>
                </a:cubicBezTo>
                <a:cubicBezTo>
                  <a:pt x="30" y="37"/>
                  <a:pt x="30" y="37"/>
                  <a:pt x="30" y="37"/>
                </a:cubicBezTo>
                <a:cubicBezTo>
                  <a:pt x="29" y="38"/>
                  <a:pt x="29" y="40"/>
                  <a:pt x="30" y="41"/>
                </a:cubicBezTo>
                <a:lnTo>
                  <a:pt x="32" y="41"/>
                </a:lnTo>
                <a:close/>
                <a:moveTo>
                  <a:pt x="65" y="53"/>
                </a:moveTo>
                <a:cubicBezTo>
                  <a:pt x="64" y="52"/>
                  <a:pt x="63" y="52"/>
                  <a:pt x="62" y="53"/>
                </a:cubicBezTo>
                <a:cubicBezTo>
                  <a:pt x="23" y="91"/>
                  <a:pt x="23" y="91"/>
                  <a:pt x="23" y="91"/>
                </a:cubicBezTo>
                <a:cubicBezTo>
                  <a:pt x="22" y="92"/>
                  <a:pt x="22" y="93"/>
                  <a:pt x="23" y="95"/>
                </a:cubicBezTo>
                <a:cubicBezTo>
                  <a:pt x="23" y="96"/>
                  <a:pt x="25" y="96"/>
                  <a:pt x="26" y="96"/>
                </a:cubicBezTo>
                <a:cubicBezTo>
                  <a:pt x="26" y="96"/>
                  <a:pt x="27" y="96"/>
                  <a:pt x="27" y="95"/>
                </a:cubicBezTo>
                <a:cubicBezTo>
                  <a:pt x="65" y="57"/>
                  <a:pt x="65" y="57"/>
                  <a:pt x="65" y="57"/>
                </a:cubicBezTo>
                <a:cubicBezTo>
                  <a:pt x="66" y="57"/>
                  <a:pt x="66" y="54"/>
                  <a:pt x="65" y="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69D61F9C-B491-4063-50E2-23E983AB3FD2}"/>
              </a:ext>
            </a:extLst>
          </p:cNvPr>
          <p:cNvSpPr>
            <a:spLocks noEditPoints="1"/>
          </p:cNvSpPr>
          <p:nvPr/>
        </p:nvSpPr>
        <p:spPr bwMode="auto">
          <a:xfrm>
            <a:off x="7369176" y="3025776"/>
            <a:ext cx="209550" cy="254000"/>
          </a:xfrm>
          <a:custGeom>
            <a:avLst/>
            <a:gdLst>
              <a:gd name="T0" fmla="*/ 70 w 132"/>
              <a:gd name="T1" fmla="*/ 15 h 160"/>
              <a:gd name="T2" fmla="*/ 63 w 132"/>
              <a:gd name="T3" fmla="*/ 15 h 160"/>
              <a:gd name="T4" fmla="*/ 129 w 132"/>
              <a:gd name="T5" fmla="*/ 19 h 160"/>
              <a:gd name="T6" fmla="*/ 110 w 132"/>
              <a:gd name="T7" fmla="*/ 0 h 160"/>
              <a:gd name="T8" fmla="*/ 19 w 132"/>
              <a:gd name="T9" fmla="*/ 4 h 160"/>
              <a:gd name="T10" fmla="*/ 0 w 132"/>
              <a:gd name="T11" fmla="*/ 23 h 160"/>
              <a:gd name="T12" fmla="*/ 65 w 132"/>
              <a:gd name="T13" fmla="*/ 160 h 160"/>
              <a:gd name="T14" fmla="*/ 67 w 132"/>
              <a:gd name="T15" fmla="*/ 160 h 160"/>
              <a:gd name="T16" fmla="*/ 132 w 132"/>
              <a:gd name="T17" fmla="*/ 23 h 160"/>
              <a:gd name="T18" fmla="*/ 125 w 132"/>
              <a:gd name="T19" fmla="*/ 73 h 160"/>
              <a:gd name="T20" fmla="*/ 7 w 132"/>
              <a:gd name="T21" fmla="*/ 73 h 160"/>
              <a:gd name="T22" fmla="*/ 26 w 132"/>
              <a:gd name="T23" fmla="*/ 7 h 160"/>
              <a:gd name="T24" fmla="*/ 125 w 132"/>
              <a:gd name="T25" fmla="*/ 25 h 160"/>
              <a:gd name="T26" fmla="*/ 104 w 132"/>
              <a:gd name="T27" fmla="*/ 14 h 160"/>
              <a:gd name="T28" fmla="*/ 79 w 132"/>
              <a:gd name="T29" fmla="*/ 12 h 160"/>
              <a:gd name="T30" fmla="*/ 79 w 132"/>
              <a:gd name="T31" fmla="*/ 19 h 160"/>
              <a:gd name="T32" fmla="*/ 114 w 132"/>
              <a:gd name="T33" fmla="*/ 33 h 160"/>
              <a:gd name="T34" fmla="*/ 67 w 132"/>
              <a:gd name="T35" fmla="*/ 141 h 160"/>
              <a:gd name="T36" fmla="*/ 20 w 132"/>
              <a:gd name="T37" fmla="*/ 33 h 160"/>
              <a:gd name="T38" fmla="*/ 54 w 132"/>
              <a:gd name="T39" fmla="*/ 19 h 160"/>
              <a:gd name="T40" fmla="*/ 54 w 132"/>
              <a:gd name="T41" fmla="*/ 12 h 160"/>
              <a:gd name="T42" fmla="*/ 30 w 132"/>
              <a:gd name="T43" fmla="*/ 14 h 160"/>
              <a:gd name="T44" fmla="*/ 14 w 132"/>
              <a:gd name="T45" fmla="*/ 31 h 160"/>
              <a:gd name="T46" fmla="*/ 66 w 132"/>
              <a:gd name="T47" fmla="*/ 147 h 160"/>
              <a:gd name="T48" fmla="*/ 68 w 132"/>
              <a:gd name="T49" fmla="*/ 147 h 160"/>
              <a:gd name="T50" fmla="*/ 120 w 132"/>
              <a:gd name="T51" fmla="*/ 31 h 160"/>
              <a:gd name="T52" fmla="*/ 104 w 132"/>
              <a:gd name="T53" fmla="*/ 14 h 160"/>
              <a:gd name="T54" fmla="*/ 66 w 132"/>
              <a:gd name="T55" fmla="*/ 102 h 160"/>
              <a:gd name="T56" fmla="*/ 66 w 132"/>
              <a:gd name="T57" fmla="*/ 46 h 160"/>
              <a:gd name="T58" fmla="*/ 89 w 132"/>
              <a:gd name="T59" fmla="*/ 74 h 160"/>
              <a:gd name="T60" fmla="*/ 45 w 132"/>
              <a:gd name="T61" fmla="*/ 74 h 160"/>
              <a:gd name="T62" fmla="*/ 89 w 132"/>
              <a:gd name="T63" fmla="*/ 74 h 160"/>
              <a:gd name="T64" fmla="*/ 55 w 132"/>
              <a:gd name="T65" fmla="*/ 75 h 160"/>
              <a:gd name="T66" fmla="*/ 61 w 132"/>
              <a:gd name="T67" fmla="*/ 85 h 160"/>
              <a:gd name="T68" fmla="*/ 65 w 132"/>
              <a:gd name="T69" fmla="*/ 85 h 160"/>
              <a:gd name="T70" fmla="*/ 81 w 132"/>
              <a:gd name="T71" fmla="*/ 65 h 160"/>
              <a:gd name="T72" fmla="*/ 63 w 132"/>
              <a:gd name="T73" fmla="*/ 7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2" h="160">
                <a:moveTo>
                  <a:pt x="67" y="19"/>
                </a:moveTo>
                <a:cubicBezTo>
                  <a:pt x="68" y="19"/>
                  <a:pt x="70" y="18"/>
                  <a:pt x="70" y="15"/>
                </a:cubicBezTo>
                <a:cubicBezTo>
                  <a:pt x="70" y="13"/>
                  <a:pt x="69" y="12"/>
                  <a:pt x="67" y="12"/>
                </a:cubicBezTo>
                <a:cubicBezTo>
                  <a:pt x="65" y="12"/>
                  <a:pt x="63" y="13"/>
                  <a:pt x="63" y="15"/>
                </a:cubicBezTo>
                <a:cubicBezTo>
                  <a:pt x="63" y="17"/>
                  <a:pt x="64" y="19"/>
                  <a:pt x="67" y="19"/>
                </a:cubicBezTo>
                <a:close/>
                <a:moveTo>
                  <a:pt x="129" y="19"/>
                </a:moveTo>
                <a:cubicBezTo>
                  <a:pt x="120" y="19"/>
                  <a:pt x="113" y="13"/>
                  <a:pt x="113" y="4"/>
                </a:cubicBezTo>
                <a:cubicBezTo>
                  <a:pt x="113" y="1"/>
                  <a:pt x="112" y="0"/>
                  <a:pt x="110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0" y="0"/>
                  <a:pt x="19" y="1"/>
                  <a:pt x="19" y="4"/>
                </a:cubicBezTo>
                <a:cubicBezTo>
                  <a:pt x="19" y="13"/>
                  <a:pt x="12" y="19"/>
                  <a:pt x="4" y="19"/>
                </a:cubicBezTo>
                <a:cubicBezTo>
                  <a:pt x="2" y="19"/>
                  <a:pt x="0" y="20"/>
                  <a:pt x="0" y="23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113"/>
                  <a:pt x="27" y="149"/>
                  <a:pt x="65" y="160"/>
                </a:cubicBezTo>
                <a:cubicBezTo>
                  <a:pt x="66" y="160"/>
                  <a:pt x="66" y="160"/>
                  <a:pt x="66" y="160"/>
                </a:cubicBezTo>
                <a:cubicBezTo>
                  <a:pt x="67" y="160"/>
                  <a:pt x="67" y="160"/>
                  <a:pt x="67" y="160"/>
                </a:cubicBezTo>
                <a:cubicBezTo>
                  <a:pt x="105" y="149"/>
                  <a:pt x="132" y="114"/>
                  <a:pt x="132" y="73"/>
                </a:cubicBezTo>
                <a:cubicBezTo>
                  <a:pt x="132" y="23"/>
                  <a:pt x="132" y="23"/>
                  <a:pt x="132" y="23"/>
                </a:cubicBezTo>
                <a:cubicBezTo>
                  <a:pt x="132" y="20"/>
                  <a:pt x="131" y="19"/>
                  <a:pt x="129" y="19"/>
                </a:cubicBezTo>
                <a:close/>
                <a:moveTo>
                  <a:pt x="125" y="73"/>
                </a:moveTo>
                <a:cubicBezTo>
                  <a:pt x="125" y="111"/>
                  <a:pt x="102" y="144"/>
                  <a:pt x="66" y="154"/>
                </a:cubicBezTo>
                <a:cubicBezTo>
                  <a:pt x="32" y="144"/>
                  <a:pt x="7" y="110"/>
                  <a:pt x="7" y="73"/>
                </a:cubicBezTo>
                <a:cubicBezTo>
                  <a:pt x="7" y="25"/>
                  <a:pt x="7" y="25"/>
                  <a:pt x="7" y="25"/>
                </a:cubicBezTo>
                <a:cubicBezTo>
                  <a:pt x="17" y="24"/>
                  <a:pt x="24" y="16"/>
                  <a:pt x="26" y="7"/>
                </a:cubicBezTo>
                <a:cubicBezTo>
                  <a:pt x="108" y="7"/>
                  <a:pt x="108" y="7"/>
                  <a:pt x="108" y="7"/>
                </a:cubicBezTo>
                <a:cubicBezTo>
                  <a:pt x="109" y="16"/>
                  <a:pt x="117" y="24"/>
                  <a:pt x="125" y="25"/>
                </a:cubicBezTo>
                <a:lnTo>
                  <a:pt x="125" y="73"/>
                </a:lnTo>
                <a:close/>
                <a:moveTo>
                  <a:pt x="104" y="14"/>
                </a:moveTo>
                <a:cubicBezTo>
                  <a:pt x="104" y="13"/>
                  <a:pt x="102" y="12"/>
                  <a:pt x="100" y="12"/>
                </a:cubicBezTo>
                <a:cubicBezTo>
                  <a:pt x="79" y="12"/>
                  <a:pt x="79" y="12"/>
                  <a:pt x="79" y="12"/>
                </a:cubicBezTo>
                <a:cubicBezTo>
                  <a:pt x="78" y="12"/>
                  <a:pt x="76" y="13"/>
                  <a:pt x="76" y="16"/>
                </a:cubicBezTo>
                <a:cubicBezTo>
                  <a:pt x="76" y="18"/>
                  <a:pt x="78" y="19"/>
                  <a:pt x="79" y="19"/>
                </a:cubicBezTo>
                <a:cubicBezTo>
                  <a:pt x="99" y="19"/>
                  <a:pt x="99" y="19"/>
                  <a:pt x="99" y="19"/>
                </a:cubicBezTo>
                <a:cubicBezTo>
                  <a:pt x="102" y="26"/>
                  <a:pt x="107" y="30"/>
                  <a:pt x="114" y="33"/>
                </a:cubicBezTo>
                <a:cubicBezTo>
                  <a:pt x="114" y="73"/>
                  <a:pt x="114" y="73"/>
                  <a:pt x="114" y="73"/>
                </a:cubicBezTo>
                <a:cubicBezTo>
                  <a:pt x="114" y="104"/>
                  <a:pt x="96" y="130"/>
                  <a:pt x="67" y="141"/>
                </a:cubicBezTo>
                <a:cubicBezTo>
                  <a:pt x="39" y="130"/>
                  <a:pt x="20" y="104"/>
                  <a:pt x="20" y="73"/>
                </a:cubicBezTo>
                <a:cubicBezTo>
                  <a:pt x="20" y="33"/>
                  <a:pt x="20" y="33"/>
                  <a:pt x="20" y="33"/>
                </a:cubicBezTo>
                <a:cubicBezTo>
                  <a:pt x="26" y="30"/>
                  <a:pt x="32" y="26"/>
                  <a:pt x="35" y="19"/>
                </a:cubicBezTo>
                <a:cubicBezTo>
                  <a:pt x="54" y="19"/>
                  <a:pt x="54" y="19"/>
                  <a:pt x="54" y="19"/>
                </a:cubicBezTo>
                <a:cubicBezTo>
                  <a:pt x="56" y="19"/>
                  <a:pt x="58" y="18"/>
                  <a:pt x="58" y="16"/>
                </a:cubicBezTo>
                <a:cubicBezTo>
                  <a:pt x="58" y="13"/>
                  <a:pt x="56" y="12"/>
                  <a:pt x="54" y="12"/>
                </a:cubicBezTo>
                <a:cubicBezTo>
                  <a:pt x="33" y="12"/>
                  <a:pt x="33" y="12"/>
                  <a:pt x="33" y="12"/>
                </a:cubicBezTo>
                <a:cubicBezTo>
                  <a:pt x="32" y="12"/>
                  <a:pt x="31" y="13"/>
                  <a:pt x="30" y="14"/>
                </a:cubicBezTo>
                <a:cubicBezTo>
                  <a:pt x="28" y="21"/>
                  <a:pt x="22" y="26"/>
                  <a:pt x="15" y="29"/>
                </a:cubicBezTo>
                <a:cubicBezTo>
                  <a:pt x="14" y="29"/>
                  <a:pt x="14" y="30"/>
                  <a:pt x="14" y="31"/>
                </a:cubicBezTo>
                <a:cubicBezTo>
                  <a:pt x="14" y="73"/>
                  <a:pt x="14" y="73"/>
                  <a:pt x="14" y="73"/>
                </a:cubicBezTo>
                <a:cubicBezTo>
                  <a:pt x="14" y="107"/>
                  <a:pt x="34" y="136"/>
                  <a:pt x="66" y="147"/>
                </a:cubicBezTo>
                <a:cubicBezTo>
                  <a:pt x="67" y="147"/>
                  <a:pt x="67" y="147"/>
                  <a:pt x="67" y="147"/>
                </a:cubicBezTo>
                <a:cubicBezTo>
                  <a:pt x="68" y="147"/>
                  <a:pt x="68" y="147"/>
                  <a:pt x="68" y="147"/>
                </a:cubicBezTo>
                <a:cubicBezTo>
                  <a:pt x="99" y="136"/>
                  <a:pt x="120" y="107"/>
                  <a:pt x="120" y="73"/>
                </a:cubicBezTo>
                <a:cubicBezTo>
                  <a:pt x="120" y="31"/>
                  <a:pt x="120" y="31"/>
                  <a:pt x="120" y="31"/>
                </a:cubicBezTo>
                <a:cubicBezTo>
                  <a:pt x="120" y="30"/>
                  <a:pt x="119" y="29"/>
                  <a:pt x="118" y="29"/>
                </a:cubicBezTo>
                <a:cubicBezTo>
                  <a:pt x="111" y="26"/>
                  <a:pt x="107" y="21"/>
                  <a:pt x="104" y="14"/>
                </a:cubicBezTo>
                <a:close/>
                <a:moveTo>
                  <a:pt x="38" y="74"/>
                </a:moveTo>
                <a:cubicBezTo>
                  <a:pt x="38" y="90"/>
                  <a:pt x="50" y="102"/>
                  <a:pt x="66" y="102"/>
                </a:cubicBezTo>
                <a:cubicBezTo>
                  <a:pt x="82" y="102"/>
                  <a:pt x="95" y="90"/>
                  <a:pt x="95" y="74"/>
                </a:cubicBezTo>
                <a:cubicBezTo>
                  <a:pt x="95" y="58"/>
                  <a:pt x="82" y="46"/>
                  <a:pt x="66" y="46"/>
                </a:cubicBezTo>
                <a:cubicBezTo>
                  <a:pt x="50" y="46"/>
                  <a:pt x="38" y="58"/>
                  <a:pt x="38" y="74"/>
                </a:cubicBezTo>
                <a:close/>
                <a:moveTo>
                  <a:pt x="89" y="74"/>
                </a:moveTo>
                <a:cubicBezTo>
                  <a:pt x="89" y="86"/>
                  <a:pt x="79" y="96"/>
                  <a:pt x="66" y="96"/>
                </a:cubicBezTo>
                <a:cubicBezTo>
                  <a:pt x="54" y="96"/>
                  <a:pt x="45" y="86"/>
                  <a:pt x="45" y="74"/>
                </a:cubicBezTo>
                <a:cubicBezTo>
                  <a:pt x="45" y="62"/>
                  <a:pt x="54" y="52"/>
                  <a:pt x="66" y="52"/>
                </a:cubicBezTo>
                <a:cubicBezTo>
                  <a:pt x="79" y="52"/>
                  <a:pt x="89" y="62"/>
                  <a:pt x="89" y="74"/>
                </a:cubicBezTo>
                <a:close/>
                <a:moveTo>
                  <a:pt x="60" y="75"/>
                </a:moveTo>
                <a:cubicBezTo>
                  <a:pt x="58" y="74"/>
                  <a:pt x="56" y="74"/>
                  <a:pt x="55" y="75"/>
                </a:cubicBezTo>
                <a:cubicBezTo>
                  <a:pt x="54" y="76"/>
                  <a:pt x="54" y="79"/>
                  <a:pt x="55" y="80"/>
                </a:cubicBezTo>
                <a:cubicBezTo>
                  <a:pt x="61" y="85"/>
                  <a:pt x="61" y="85"/>
                  <a:pt x="61" y="85"/>
                </a:cubicBezTo>
                <a:cubicBezTo>
                  <a:pt x="62" y="87"/>
                  <a:pt x="63" y="87"/>
                  <a:pt x="63" y="87"/>
                </a:cubicBezTo>
                <a:cubicBezTo>
                  <a:pt x="64" y="87"/>
                  <a:pt x="65" y="87"/>
                  <a:pt x="65" y="85"/>
                </a:cubicBezTo>
                <a:cubicBezTo>
                  <a:pt x="81" y="69"/>
                  <a:pt x="81" y="69"/>
                  <a:pt x="81" y="69"/>
                </a:cubicBezTo>
                <a:cubicBezTo>
                  <a:pt x="82" y="68"/>
                  <a:pt x="82" y="67"/>
                  <a:pt x="81" y="65"/>
                </a:cubicBezTo>
                <a:cubicBezTo>
                  <a:pt x="80" y="64"/>
                  <a:pt x="78" y="64"/>
                  <a:pt x="76" y="65"/>
                </a:cubicBezTo>
                <a:cubicBezTo>
                  <a:pt x="63" y="79"/>
                  <a:pt x="63" y="79"/>
                  <a:pt x="63" y="79"/>
                </a:cubicBezTo>
                <a:cubicBezTo>
                  <a:pt x="60" y="75"/>
                  <a:pt x="60" y="75"/>
                  <a:pt x="60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A0AC68D7-EEDB-D859-3214-8BE6444817FD}"/>
              </a:ext>
            </a:extLst>
          </p:cNvPr>
          <p:cNvSpPr>
            <a:spLocks noEditPoints="1"/>
          </p:cNvSpPr>
          <p:nvPr/>
        </p:nvSpPr>
        <p:spPr bwMode="auto">
          <a:xfrm>
            <a:off x="11199814" y="3025776"/>
            <a:ext cx="254000" cy="254000"/>
          </a:xfrm>
          <a:custGeom>
            <a:avLst/>
            <a:gdLst>
              <a:gd name="T0" fmla="*/ 18 w 160"/>
              <a:gd name="T1" fmla="*/ 52 h 160"/>
              <a:gd name="T2" fmla="*/ 0 w 160"/>
              <a:gd name="T3" fmla="*/ 56 h 160"/>
              <a:gd name="T4" fmla="*/ 18 w 160"/>
              <a:gd name="T5" fmla="*/ 59 h 160"/>
              <a:gd name="T6" fmla="*/ 157 w 160"/>
              <a:gd name="T7" fmla="*/ 52 h 160"/>
              <a:gd name="T8" fmla="*/ 140 w 160"/>
              <a:gd name="T9" fmla="*/ 56 h 160"/>
              <a:gd name="T10" fmla="*/ 157 w 160"/>
              <a:gd name="T11" fmla="*/ 59 h 160"/>
              <a:gd name="T12" fmla="*/ 157 w 160"/>
              <a:gd name="T13" fmla="*/ 52 h 160"/>
              <a:gd name="T14" fmla="*/ 19 w 160"/>
              <a:gd name="T15" fmla="*/ 112 h 160"/>
              <a:gd name="T16" fmla="*/ 22 w 160"/>
              <a:gd name="T17" fmla="*/ 118 h 160"/>
              <a:gd name="T18" fmla="*/ 34 w 160"/>
              <a:gd name="T19" fmla="*/ 108 h 160"/>
              <a:gd name="T20" fmla="*/ 28 w 160"/>
              <a:gd name="T21" fmla="*/ 102 h 160"/>
              <a:gd name="T22" fmla="*/ 126 w 160"/>
              <a:gd name="T23" fmla="*/ 17 h 160"/>
              <a:gd name="T24" fmla="*/ 135 w 160"/>
              <a:gd name="T25" fmla="*/ 1 h 160"/>
              <a:gd name="T26" fmla="*/ 121 w 160"/>
              <a:gd name="T27" fmla="*/ 11 h 160"/>
              <a:gd name="T28" fmla="*/ 123 w 160"/>
              <a:gd name="T29" fmla="*/ 18 h 160"/>
              <a:gd name="T30" fmla="*/ 35 w 160"/>
              <a:gd name="T31" fmla="*/ 17 h 160"/>
              <a:gd name="T32" fmla="*/ 41 w 160"/>
              <a:gd name="T33" fmla="*/ 17 h 160"/>
              <a:gd name="T34" fmla="*/ 32 w 160"/>
              <a:gd name="T35" fmla="*/ 1 h 160"/>
              <a:gd name="T36" fmla="*/ 26 w 160"/>
              <a:gd name="T37" fmla="*/ 7 h 160"/>
              <a:gd name="T38" fmla="*/ 127 w 160"/>
              <a:gd name="T39" fmla="*/ 102 h 160"/>
              <a:gd name="T40" fmla="*/ 137 w 160"/>
              <a:gd name="T41" fmla="*/ 117 h 160"/>
              <a:gd name="T42" fmla="*/ 143 w 160"/>
              <a:gd name="T43" fmla="*/ 117 h 160"/>
              <a:gd name="T44" fmla="*/ 133 w 160"/>
              <a:gd name="T45" fmla="*/ 102 h 160"/>
              <a:gd name="T46" fmla="*/ 32 w 160"/>
              <a:gd name="T47" fmla="*/ 62 h 160"/>
              <a:gd name="T48" fmla="*/ 54 w 160"/>
              <a:gd name="T49" fmla="*/ 128 h 160"/>
              <a:gd name="T50" fmla="*/ 62 w 160"/>
              <a:gd name="T51" fmla="*/ 160 h 160"/>
              <a:gd name="T52" fmla="*/ 107 w 160"/>
              <a:gd name="T53" fmla="*/ 152 h 160"/>
              <a:gd name="T54" fmla="*/ 117 w 160"/>
              <a:gd name="T55" fmla="*/ 100 h 160"/>
              <a:gd name="T56" fmla="*/ 81 w 160"/>
              <a:gd name="T57" fmla="*/ 11 h 160"/>
              <a:gd name="T58" fmla="*/ 62 w 160"/>
              <a:gd name="T59" fmla="*/ 152 h 160"/>
              <a:gd name="T60" fmla="*/ 81 w 160"/>
              <a:gd name="T61" fmla="*/ 148 h 160"/>
              <a:gd name="T62" fmla="*/ 81 w 160"/>
              <a:gd name="T63" fmla="*/ 140 h 160"/>
              <a:gd name="T64" fmla="*/ 62 w 160"/>
              <a:gd name="T65" fmla="*/ 135 h 160"/>
              <a:gd name="T66" fmla="*/ 99 w 160"/>
              <a:gd name="T67" fmla="*/ 152 h 160"/>
              <a:gd name="T68" fmla="*/ 91 w 160"/>
              <a:gd name="T69" fmla="*/ 70 h 160"/>
              <a:gd name="T70" fmla="*/ 86 w 160"/>
              <a:gd name="T71" fmla="*/ 82 h 160"/>
              <a:gd name="T72" fmla="*/ 79 w 160"/>
              <a:gd name="T73" fmla="*/ 127 h 160"/>
              <a:gd name="T74" fmla="*/ 76 w 160"/>
              <a:gd name="T75" fmla="*/ 81 h 160"/>
              <a:gd name="T76" fmla="*/ 110 w 160"/>
              <a:gd name="T77" fmla="*/ 95 h 160"/>
              <a:gd name="T78" fmla="*/ 90 w 160"/>
              <a:gd name="T79" fmla="*/ 127 h 160"/>
              <a:gd name="T80" fmla="*/ 101 w 160"/>
              <a:gd name="T81" fmla="*/ 67 h 160"/>
              <a:gd name="T82" fmla="*/ 98 w 160"/>
              <a:gd name="T83" fmla="*/ 62 h 160"/>
              <a:gd name="T84" fmla="*/ 61 w 160"/>
              <a:gd name="T85" fmla="*/ 63 h 160"/>
              <a:gd name="T86" fmla="*/ 68 w 160"/>
              <a:gd name="T87" fmla="*/ 83 h 160"/>
              <a:gd name="T88" fmla="*/ 62 w 160"/>
              <a:gd name="T89" fmla="*/ 127 h 160"/>
              <a:gd name="T90" fmla="*/ 40 w 160"/>
              <a:gd name="T91" fmla="*/ 62 h 160"/>
              <a:gd name="T92" fmla="*/ 121 w 160"/>
              <a:gd name="T93" fmla="*/ 6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60">
                <a:moveTo>
                  <a:pt x="22" y="56"/>
                </a:moveTo>
                <a:cubicBezTo>
                  <a:pt x="22" y="54"/>
                  <a:pt x="21" y="52"/>
                  <a:pt x="18" y="52"/>
                </a:cubicBezTo>
                <a:cubicBezTo>
                  <a:pt x="5" y="52"/>
                  <a:pt x="5" y="52"/>
                  <a:pt x="5" y="52"/>
                </a:cubicBezTo>
                <a:cubicBezTo>
                  <a:pt x="3" y="52"/>
                  <a:pt x="0" y="54"/>
                  <a:pt x="0" y="56"/>
                </a:cubicBezTo>
                <a:cubicBezTo>
                  <a:pt x="0" y="58"/>
                  <a:pt x="3" y="59"/>
                  <a:pt x="5" y="59"/>
                </a:cubicBezTo>
                <a:cubicBezTo>
                  <a:pt x="18" y="59"/>
                  <a:pt x="18" y="59"/>
                  <a:pt x="18" y="59"/>
                </a:cubicBezTo>
                <a:cubicBezTo>
                  <a:pt x="21" y="59"/>
                  <a:pt x="22" y="58"/>
                  <a:pt x="22" y="56"/>
                </a:cubicBezTo>
                <a:close/>
                <a:moveTo>
                  <a:pt x="157" y="52"/>
                </a:moveTo>
                <a:cubicBezTo>
                  <a:pt x="143" y="52"/>
                  <a:pt x="143" y="52"/>
                  <a:pt x="143" y="52"/>
                </a:cubicBezTo>
                <a:cubicBezTo>
                  <a:pt x="141" y="52"/>
                  <a:pt x="140" y="54"/>
                  <a:pt x="140" y="56"/>
                </a:cubicBezTo>
                <a:cubicBezTo>
                  <a:pt x="140" y="58"/>
                  <a:pt x="141" y="59"/>
                  <a:pt x="143" y="59"/>
                </a:cubicBezTo>
                <a:cubicBezTo>
                  <a:pt x="157" y="59"/>
                  <a:pt x="157" y="59"/>
                  <a:pt x="157" y="59"/>
                </a:cubicBezTo>
                <a:cubicBezTo>
                  <a:pt x="158" y="59"/>
                  <a:pt x="160" y="58"/>
                  <a:pt x="160" y="56"/>
                </a:cubicBezTo>
                <a:cubicBezTo>
                  <a:pt x="160" y="54"/>
                  <a:pt x="158" y="52"/>
                  <a:pt x="157" y="52"/>
                </a:cubicBezTo>
                <a:close/>
                <a:moveTo>
                  <a:pt x="28" y="102"/>
                </a:moveTo>
                <a:cubicBezTo>
                  <a:pt x="19" y="112"/>
                  <a:pt x="19" y="112"/>
                  <a:pt x="19" y="112"/>
                </a:cubicBezTo>
                <a:cubicBezTo>
                  <a:pt x="18" y="114"/>
                  <a:pt x="18" y="116"/>
                  <a:pt x="19" y="117"/>
                </a:cubicBezTo>
                <a:cubicBezTo>
                  <a:pt x="20" y="118"/>
                  <a:pt x="21" y="118"/>
                  <a:pt x="22" y="118"/>
                </a:cubicBezTo>
                <a:cubicBezTo>
                  <a:pt x="23" y="118"/>
                  <a:pt x="24" y="118"/>
                  <a:pt x="24" y="117"/>
                </a:cubicBezTo>
                <a:cubicBezTo>
                  <a:pt x="34" y="108"/>
                  <a:pt x="34" y="108"/>
                  <a:pt x="34" y="108"/>
                </a:cubicBezTo>
                <a:cubicBezTo>
                  <a:pt x="36" y="107"/>
                  <a:pt x="36" y="104"/>
                  <a:pt x="34" y="102"/>
                </a:cubicBezTo>
                <a:cubicBezTo>
                  <a:pt x="33" y="101"/>
                  <a:pt x="30" y="101"/>
                  <a:pt x="28" y="102"/>
                </a:cubicBezTo>
                <a:close/>
                <a:moveTo>
                  <a:pt x="123" y="18"/>
                </a:moveTo>
                <a:cubicBezTo>
                  <a:pt x="124" y="18"/>
                  <a:pt x="125" y="17"/>
                  <a:pt x="126" y="17"/>
                </a:cubicBezTo>
                <a:cubicBezTo>
                  <a:pt x="135" y="7"/>
                  <a:pt x="135" y="7"/>
                  <a:pt x="135" y="7"/>
                </a:cubicBezTo>
                <a:cubicBezTo>
                  <a:pt x="137" y="6"/>
                  <a:pt x="137" y="2"/>
                  <a:pt x="135" y="1"/>
                </a:cubicBezTo>
                <a:cubicBezTo>
                  <a:pt x="134" y="0"/>
                  <a:pt x="132" y="0"/>
                  <a:pt x="131" y="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18" y="12"/>
                  <a:pt x="118" y="15"/>
                  <a:pt x="121" y="17"/>
                </a:cubicBezTo>
                <a:cubicBezTo>
                  <a:pt x="121" y="17"/>
                  <a:pt x="122" y="18"/>
                  <a:pt x="123" y="18"/>
                </a:cubicBezTo>
                <a:close/>
                <a:moveTo>
                  <a:pt x="26" y="7"/>
                </a:moveTo>
                <a:cubicBezTo>
                  <a:pt x="35" y="17"/>
                  <a:pt x="35" y="17"/>
                  <a:pt x="35" y="17"/>
                </a:cubicBezTo>
                <a:cubicBezTo>
                  <a:pt x="36" y="17"/>
                  <a:pt x="37" y="18"/>
                  <a:pt x="39" y="18"/>
                </a:cubicBezTo>
                <a:cubicBezTo>
                  <a:pt x="40" y="18"/>
                  <a:pt x="41" y="17"/>
                  <a:pt x="41" y="17"/>
                </a:cubicBezTo>
                <a:cubicBezTo>
                  <a:pt x="43" y="15"/>
                  <a:pt x="43" y="12"/>
                  <a:pt x="41" y="11"/>
                </a:cubicBezTo>
                <a:cubicBezTo>
                  <a:pt x="32" y="1"/>
                  <a:pt x="32" y="1"/>
                  <a:pt x="32" y="1"/>
                </a:cubicBezTo>
                <a:cubicBezTo>
                  <a:pt x="30" y="0"/>
                  <a:pt x="27" y="0"/>
                  <a:pt x="26" y="1"/>
                </a:cubicBezTo>
                <a:cubicBezTo>
                  <a:pt x="24" y="2"/>
                  <a:pt x="24" y="6"/>
                  <a:pt x="26" y="7"/>
                </a:cubicBezTo>
                <a:close/>
                <a:moveTo>
                  <a:pt x="133" y="102"/>
                </a:moveTo>
                <a:cubicBezTo>
                  <a:pt x="130" y="101"/>
                  <a:pt x="128" y="101"/>
                  <a:pt x="127" y="102"/>
                </a:cubicBezTo>
                <a:cubicBezTo>
                  <a:pt x="126" y="104"/>
                  <a:pt x="126" y="107"/>
                  <a:pt x="127" y="108"/>
                </a:cubicBezTo>
                <a:cubicBezTo>
                  <a:pt x="137" y="117"/>
                  <a:pt x="137" y="117"/>
                  <a:pt x="137" y="117"/>
                </a:cubicBezTo>
                <a:cubicBezTo>
                  <a:pt x="138" y="118"/>
                  <a:pt x="138" y="118"/>
                  <a:pt x="139" y="118"/>
                </a:cubicBezTo>
                <a:cubicBezTo>
                  <a:pt x="141" y="118"/>
                  <a:pt x="142" y="118"/>
                  <a:pt x="143" y="117"/>
                </a:cubicBezTo>
                <a:cubicBezTo>
                  <a:pt x="144" y="116"/>
                  <a:pt x="144" y="114"/>
                  <a:pt x="143" y="112"/>
                </a:cubicBezTo>
                <a:cubicBezTo>
                  <a:pt x="133" y="102"/>
                  <a:pt x="133" y="102"/>
                  <a:pt x="133" y="102"/>
                </a:cubicBezTo>
                <a:close/>
                <a:moveTo>
                  <a:pt x="81" y="11"/>
                </a:moveTo>
                <a:cubicBezTo>
                  <a:pt x="54" y="11"/>
                  <a:pt x="32" y="34"/>
                  <a:pt x="32" y="62"/>
                </a:cubicBezTo>
                <a:cubicBezTo>
                  <a:pt x="32" y="75"/>
                  <a:pt x="36" y="89"/>
                  <a:pt x="45" y="100"/>
                </a:cubicBezTo>
                <a:cubicBezTo>
                  <a:pt x="51" y="109"/>
                  <a:pt x="54" y="119"/>
                  <a:pt x="54" y="128"/>
                </a:cubicBezTo>
                <a:cubicBezTo>
                  <a:pt x="54" y="152"/>
                  <a:pt x="54" y="152"/>
                  <a:pt x="54" y="152"/>
                </a:cubicBezTo>
                <a:cubicBezTo>
                  <a:pt x="54" y="157"/>
                  <a:pt x="58" y="160"/>
                  <a:pt x="62" y="160"/>
                </a:cubicBezTo>
                <a:cubicBezTo>
                  <a:pt x="99" y="160"/>
                  <a:pt x="99" y="160"/>
                  <a:pt x="99" y="160"/>
                </a:cubicBezTo>
                <a:cubicBezTo>
                  <a:pt x="104" y="160"/>
                  <a:pt x="107" y="157"/>
                  <a:pt x="107" y="152"/>
                </a:cubicBezTo>
                <a:cubicBezTo>
                  <a:pt x="107" y="128"/>
                  <a:pt x="107" y="128"/>
                  <a:pt x="107" y="128"/>
                </a:cubicBezTo>
                <a:cubicBezTo>
                  <a:pt x="107" y="119"/>
                  <a:pt x="110" y="109"/>
                  <a:pt x="117" y="100"/>
                </a:cubicBezTo>
                <a:cubicBezTo>
                  <a:pt x="125" y="89"/>
                  <a:pt x="129" y="75"/>
                  <a:pt x="129" y="62"/>
                </a:cubicBezTo>
                <a:cubicBezTo>
                  <a:pt x="129" y="34"/>
                  <a:pt x="108" y="11"/>
                  <a:pt x="81" y="11"/>
                </a:cubicBezTo>
                <a:close/>
                <a:moveTo>
                  <a:pt x="99" y="152"/>
                </a:moveTo>
                <a:cubicBezTo>
                  <a:pt x="62" y="152"/>
                  <a:pt x="62" y="152"/>
                  <a:pt x="62" y="152"/>
                </a:cubicBezTo>
                <a:cubicBezTo>
                  <a:pt x="62" y="148"/>
                  <a:pt x="62" y="148"/>
                  <a:pt x="62" y="148"/>
                </a:cubicBezTo>
                <a:cubicBezTo>
                  <a:pt x="81" y="148"/>
                  <a:pt x="81" y="148"/>
                  <a:pt x="81" y="148"/>
                </a:cubicBezTo>
                <a:cubicBezTo>
                  <a:pt x="82" y="148"/>
                  <a:pt x="85" y="146"/>
                  <a:pt x="85" y="143"/>
                </a:cubicBezTo>
                <a:cubicBezTo>
                  <a:pt x="85" y="141"/>
                  <a:pt x="82" y="140"/>
                  <a:pt x="81" y="140"/>
                </a:cubicBezTo>
                <a:cubicBezTo>
                  <a:pt x="62" y="140"/>
                  <a:pt x="62" y="140"/>
                  <a:pt x="62" y="140"/>
                </a:cubicBezTo>
                <a:cubicBezTo>
                  <a:pt x="62" y="135"/>
                  <a:pt x="62" y="135"/>
                  <a:pt x="62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9" y="152"/>
                  <a:pt x="99" y="152"/>
                  <a:pt x="99" y="152"/>
                </a:cubicBezTo>
                <a:close/>
                <a:moveTo>
                  <a:pt x="70" y="70"/>
                </a:moveTo>
                <a:cubicBezTo>
                  <a:pt x="91" y="70"/>
                  <a:pt x="91" y="70"/>
                  <a:pt x="91" y="70"/>
                </a:cubicBezTo>
                <a:cubicBezTo>
                  <a:pt x="86" y="81"/>
                  <a:pt x="86" y="81"/>
                  <a:pt x="86" y="81"/>
                </a:cubicBezTo>
                <a:cubicBezTo>
                  <a:pt x="86" y="81"/>
                  <a:pt x="86" y="81"/>
                  <a:pt x="86" y="82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6" y="82"/>
                  <a:pt x="76" y="82"/>
                  <a:pt x="76" y="82"/>
                </a:cubicBezTo>
                <a:cubicBezTo>
                  <a:pt x="76" y="81"/>
                  <a:pt x="76" y="81"/>
                  <a:pt x="76" y="81"/>
                </a:cubicBezTo>
                <a:cubicBezTo>
                  <a:pt x="70" y="70"/>
                  <a:pt x="70" y="70"/>
                  <a:pt x="70" y="70"/>
                </a:cubicBezTo>
                <a:close/>
                <a:moveTo>
                  <a:pt x="110" y="95"/>
                </a:moveTo>
                <a:cubicBezTo>
                  <a:pt x="104" y="105"/>
                  <a:pt x="99" y="117"/>
                  <a:pt x="99" y="127"/>
                </a:cubicBezTo>
                <a:cubicBezTo>
                  <a:pt x="90" y="127"/>
                  <a:pt x="90" y="127"/>
                  <a:pt x="90" y="127"/>
                </a:cubicBezTo>
                <a:cubicBezTo>
                  <a:pt x="94" y="83"/>
                  <a:pt x="94" y="83"/>
                  <a:pt x="94" y="83"/>
                </a:cubicBezTo>
                <a:cubicBezTo>
                  <a:pt x="101" y="67"/>
                  <a:pt x="101" y="67"/>
                  <a:pt x="101" y="67"/>
                </a:cubicBezTo>
                <a:cubicBezTo>
                  <a:pt x="101" y="66"/>
                  <a:pt x="101" y="64"/>
                  <a:pt x="100" y="63"/>
                </a:cubicBezTo>
                <a:cubicBezTo>
                  <a:pt x="100" y="62"/>
                  <a:pt x="99" y="62"/>
                  <a:pt x="98" y="62"/>
                </a:cubicBezTo>
                <a:cubicBezTo>
                  <a:pt x="64" y="62"/>
                  <a:pt x="64" y="62"/>
                  <a:pt x="64" y="62"/>
                </a:cubicBezTo>
                <a:cubicBezTo>
                  <a:pt x="62" y="62"/>
                  <a:pt x="61" y="62"/>
                  <a:pt x="61" y="63"/>
                </a:cubicBezTo>
                <a:cubicBezTo>
                  <a:pt x="60" y="64"/>
                  <a:pt x="60" y="66"/>
                  <a:pt x="61" y="67"/>
                </a:cubicBezTo>
                <a:cubicBezTo>
                  <a:pt x="68" y="83"/>
                  <a:pt x="68" y="83"/>
                  <a:pt x="68" y="83"/>
                </a:cubicBezTo>
                <a:cubicBezTo>
                  <a:pt x="71" y="127"/>
                  <a:pt x="71" y="127"/>
                  <a:pt x="71" y="127"/>
                </a:cubicBezTo>
                <a:cubicBezTo>
                  <a:pt x="62" y="127"/>
                  <a:pt x="62" y="127"/>
                  <a:pt x="62" y="127"/>
                </a:cubicBezTo>
                <a:cubicBezTo>
                  <a:pt x="62" y="117"/>
                  <a:pt x="58" y="105"/>
                  <a:pt x="51" y="95"/>
                </a:cubicBezTo>
                <a:cubicBezTo>
                  <a:pt x="44" y="85"/>
                  <a:pt x="40" y="73"/>
                  <a:pt x="40" y="62"/>
                </a:cubicBezTo>
                <a:cubicBezTo>
                  <a:pt x="40" y="38"/>
                  <a:pt x="58" y="18"/>
                  <a:pt x="81" y="18"/>
                </a:cubicBezTo>
                <a:cubicBezTo>
                  <a:pt x="104" y="18"/>
                  <a:pt x="121" y="38"/>
                  <a:pt x="121" y="62"/>
                </a:cubicBezTo>
                <a:cubicBezTo>
                  <a:pt x="121" y="73"/>
                  <a:pt x="117" y="85"/>
                  <a:pt x="110" y="9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6D3D8896-5B1B-EF6D-A9E6-CE8C6C40D395}"/>
              </a:ext>
            </a:extLst>
          </p:cNvPr>
          <p:cNvSpPr>
            <a:spLocks noEditPoints="1"/>
          </p:cNvSpPr>
          <p:nvPr/>
        </p:nvSpPr>
        <p:spPr bwMode="auto">
          <a:xfrm>
            <a:off x="9605964" y="3025776"/>
            <a:ext cx="138113" cy="254000"/>
          </a:xfrm>
          <a:custGeom>
            <a:avLst/>
            <a:gdLst>
              <a:gd name="T0" fmla="*/ 27 w 87"/>
              <a:gd name="T1" fmla="*/ 0 h 160"/>
              <a:gd name="T2" fmla="*/ 0 w 87"/>
              <a:gd name="T3" fmla="*/ 151 h 160"/>
              <a:gd name="T4" fmla="*/ 87 w 87"/>
              <a:gd name="T5" fmla="*/ 20 h 160"/>
              <a:gd name="T6" fmla="*/ 54 w 87"/>
              <a:gd name="T7" fmla="*/ 12 h 160"/>
              <a:gd name="T8" fmla="*/ 82 w 87"/>
              <a:gd name="T9" fmla="*/ 151 h 160"/>
              <a:gd name="T10" fmla="*/ 70 w 87"/>
              <a:gd name="T11" fmla="*/ 151 h 160"/>
              <a:gd name="T12" fmla="*/ 57 w 87"/>
              <a:gd name="T13" fmla="*/ 153 h 160"/>
              <a:gd name="T14" fmla="*/ 40 w 87"/>
              <a:gd name="T15" fmla="*/ 155 h 160"/>
              <a:gd name="T16" fmla="*/ 37 w 87"/>
              <a:gd name="T17" fmla="*/ 155 h 160"/>
              <a:gd name="T18" fmla="*/ 20 w 87"/>
              <a:gd name="T19" fmla="*/ 153 h 160"/>
              <a:gd name="T20" fmla="*/ 8 w 87"/>
              <a:gd name="T21" fmla="*/ 152 h 160"/>
              <a:gd name="T22" fmla="*/ 6 w 87"/>
              <a:gd name="T23" fmla="*/ 133 h 160"/>
              <a:gd name="T24" fmla="*/ 6 w 87"/>
              <a:gd name="T25" fmla="*/ 107 h 160"/>
              <a:gd name="T26" fmla="*/ 82 w 87"/>
              <a:gd name="T27" fmla="*/ 91 h 160"/>
              <a:gd name="T28" fmla="*/ 6 w 87"/>
              <a:gd name="T29" fmla="*/ 20 h 160"/>
              <a:gd name="T30" fmla="*/ 82 w 87"/>
              <a:gd name="T31" fmla="*/ 85 h 160"/>
              <a:gd name="T32" fmla="*/ 13 w 87"/>
              <a:gd name="T33" fmla="*/ 96 h 160"/>
              <a:gd name="T34" fmla="*/ 22 w 87"/>
              <a:gd name="T35" fmla="*/ 102 h 160"/>
              <a:gd name="T36" fmla="*/ 33 w 87"/>
              <a:gd name="T37" fmla="*/ 96 h 160"/>
              <a:gd name="T38" fmla="*/ 47 w 87"/>
              <a:gd name="T39" fmla="*/ 98 h 160"/>
              <a:gd name="T40" fmla="*/ 47 w 87"/>
              <a:gd name="T41" fmla="*/ 98 h 160"/>
              <a:gd name="T42" fmla="*/ 36 w 87"/>
              <a:gd name="T43" fmla="*/ 104 h 160"/>
              <a:gd name="T44" fmla="*/ 55 w 87"/>
              <a:gd name="T45" fmla="*/ 102 h 160"/>
              <a:gd name="T46" fmla="*/ 64 w 87"/>
              <a:gd name="T47" fmla="*/ 96 h 160"/>
              <a:gd name="T48" fmla="*/ 78 w 87"/>
              <a:gd name="T49" fmla="*/ 98 h 160"/>
              <a:gd name="T50" fmla="*/ 78 w 87"/>
              <a:gd name="T51" fmla="*/ 98 h 160"/>
              <a:gd name="T52" fmla="*/ 68 w 87"/>
              <a:gd name="T53" fmla="*/ 104 h 160"/>
              <a:gd name="T54" fmla="*/ 15 w 87"/>
              <a:gd name="T55" fmla="*/ 110 h 160"/>
              <a:gd name="T56" fmla="*/ 18 w 87"/>
              <a:gd name="T57" fmla="*/ 129 h 160"/>
              <a:gd name="T58" fmla="*/ 22 w 87"/>
              <a:gd name="T59" fmla="*/ 123 h 160"/>
              <a:gd name="T60" fmla="*/ 22 w 87"/>
              <a:gd name="T61" fmla="*/ 123 h 160"/>
              <a:gd name="T62" fmla="*/ 20 w 87"/>
              <a:gd name="T63" fmla="*/ 137 h 160"/>
              <a:gd name="T64" fmla="*/ 30 w 87"/>
              <a:gd name="T65" fmla="*/ 110 h 160"/>
              <a:gd name="T66" fmla="*/ 49 w 87"/>
              <a:gd name="T67" fmla="*/ 113 h 160"/>
              <a:gd name="T68" fmla="*/ 30 w 87"/>
              <a:gd name="T69" fmla="*/ 132 h 160"/>
              <a:gd name="T70" fmla="*/ 30 w 87"/>
              <a:gd name="T71" fmla="*/ 132 h 160"/>
              <a:gd name="T72" fmla="*/ 44 w 87"/>
              <a:gd name="T73" fmla="*/ 129 h 160"/>
              <a:gd name="T74" fmla="*/ 39 w 87"/>
              <a:gd name="T75" fmla="*/ 118 h 160"/>
              <a:gd name="T76" fmla="*/ 57 w 87"/>
              <a:gd name="T77" fmla="*/ 120 h 160"/>
              <a:gd name="T78" fmla="*/ 39 w 87"/>
              <a:gd name="T79" fmla="*/ 139 h 160"/>
              <a:gd name="T80" fmla="*/ 39 w 87"/>
              <a:gd name="T81" fmla="*/ 139 h 160"/>
              <a:gd name="T82" fmla="*/ 53 w 87"/>
              <a:gd name="T83" fmla="*/ 137 h 160"/>
              <a:gd name="T84" fmla="*/ 62 w 87"/>
              <a:gd name="T85" fmla="*/ 110 h 160"/>
              <a:gd name="T86" fmla="*/ 81 w 87"/>
              <a:gd name="T87" fmla="*/ 113 h 160"/>
              <a:gd name="T88" fmla="*/ 62 w 87"/>
              <a:gd name="T89" fmla="*/ 132 h 160"/>
              <a:gd name="T90" fmla="*/ 62 w 87"/>
              <a:gd name="T91" fmla="*/ 132 h 160"/>
              <a:gd name="T92" fmla="*/ 75 w 87"/>
              <a:gd name="T93" fmla="*/ 129 h 160"/>
              <a:gd name="T94" fmla="*/ 70 w 87"/>
              <a:gd name="T95" fmla="*/ 118 h 160"/>
              <a:gd name="T96" fmla="*/ 74 w 87"/>
              <a:gd name="T97" fmla="*/ 137 h 160"/>
              <a:gd name="T98" fmla="*/ 15 w 87"/>
              <a:gd name="T99" fmla="*/ 147 h 160"/>
              <a:gd name="T100" fmla="*/ 15 w 87"/>
              <a:gd name="T101" fmla="*/ 147 h 160"/>
              <a:gd name="T102" fmla="*/ 28 w 87"/>
              <a:gd name="T103" fmla="*/ 145 h 160"/>
              <a:gd name="T104" fmla="*/ 47 w 87"/>
              <a:gd name="T105" fmla="*/ 141 h 160"/>
              <a:gd name="T106" fmla="*/ 64 w 87"/>
              <a:gd name="T107" fmla="*/ 145 h 160"/>
              <a:gd name="T108" fmla="*/ 78 w 87"/>
              <a:gd name="T109" fmla="*/ 147 h 160"/>
              <a:gd name="T110" fmla="*/ 78 w 87"/>
              <a:gd name="T111" fmla="*/ 1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7" h="160">
                <a:moveTo>
                  <a:pt x="77" y="12"/>
                </a:moveTo>
                <a:cubicBezTo>
                  <a:pt x="60" y="12"/>
                  <a:pt x="60" y="12"/>
                  <a:pt x="60" y="12"/>
                </a:cubicBezTo>
                <a:cubicBezTo>
                  <a:pt x="60" y="0"/>
                  <a:pt x="60" y="0"/>
                  <a:pt x="60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2"/>
                  <a:pt x="27" y="12"/>
                  <a:pt x="27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5" y="12"/>
                  <a:pt x="0" y="15"/>
                  <a:pt x="0" y="2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5" y="160"/>
                  <a:pt x="9" y="160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83" y="160"/>
                  <a:pt x="87" y="156"/>
                  <a:pt x="87" y="151"/>
                </a:cubicBezTo>
                <a:cubicBezTo>
                  <a:pt x="87" y="20"/>
                  <a:pt x="87" y="20"/>
                  <a:pt x="87" y="20"/>
                </a:cubicBezTo>
                <a:cubicBezTo>
                  <a:pt x="87" y="15"/>
                  <a:pt x="83" y="12"/>
                  <a:pt x="77" y="12"/>
                </a:cubicBezTo>
                <a:close/>
                <a:moveTo>
                  <a:pt x="33" y="6"/>
                </a:moveTo>
                <a:cubicBezTo>
                  <a:pt x="54" y="6"/>
                  <a:pt x="54" y="6"/>
                  <a:pt x="54" y="6"/>
                </a:cubicBezTo>
                <a:cubicBezTo>
                  <a:pt x="54" y="12"/>
                  <a:pt x="54" y="12"/>
                  <a:pt x="54" y="12"/>
                </a:cubicBezTo>
                <a:cubicBezTo>
                  <a:pt x="33" y="12"/>
                  <a:pt x="33" y="12"/>
                  <a:pt x="33" y="12"/>
                </a:cubicBezTo>
                <a:lnTo>
                  <a:pt x="33" y="6"/>
                </a:lnTo>
                <a:close/>
                <a:moveTo>
                  <a:pt x="82" y="112"/>
                </a:moveTo>
                <a:cubicBezTo>
                  <a:pt x="82" y="151"/>
                  <a:pt x="82" y="151"/>
                  <a:pt x="82" y="151"/>
                </a:cubicBezTo>
                <a:cubicBezTo>
                  <a:pt x="82" y="154"/>
                  <a:pt x="79" y="155"/>
                  <a:pt x="77" y="155"/>
                </a:cubicBezTo>
                <a:cubicBezTo>
                  <a:pt x="72" y="155"/>
                  <a:pt x="72" y="155"/>
                  <a:pt x="72" y="155"/>
                </a:cubicBezTo>
                <a:cubicBezTo>
                  <a:pt x="73" y="154"/>
                  <a:pt x="74" y="154"/>
                  <a:pt x="74" y="153"/>
                </a:cubicBezTo>
                <a:cubicBezTo>
                  <a:pt x="74" y="152"/>
                  <a:pt x="73" y="151"/>
                  <a:pt x="70" y="151"/>
                </a:cubicBezTo>
                <a:cubicBezTo>
                  <a:pt x="69" y="151"/>
                  <a:pt x="68" y="152"/>
                  <a:pt x="68" y="153"/>
                </a:cubicBezTo>
                <a:cubicBezTo>
                  <a:pt x="68" y="154"/>
                  <a:pt x="68" y="154"/>
                  <a:pt x="69" y="155"/>
                </a:cubicBezTo>
                <a:cubicBezTo>
                  <a:pt x="56" y="155"/>
                  <a:pt x="56" y="155"/>
                  <a:pt x="56" y="155"/>
                </a:cubicBezTo>
                <a:cubicBezTo>
                  <a:pt x="56" y="154"/>
                  <a:pt x="57" y="154"/>
                  <a:pt x="57" y="153"/>
                </a:cubicBezTo>
                <a:cubicBezTo>
                  <a:pt x="57" y="152"/>
                  <a:pt x="56" y="151"/>
                  <a:pt x="55" y="151"/>
                </a:cubicBezTo>
                <a:cubicBezTo>
                  <a:pt x="54" y="151"/>
                  <a:pt x="53" y="152"/>
                  <a:pt x="53" y="153"/>
                </a:cubicBezTo>
                <a:cubicBezTo>
                  <a:pt x="53" y="154"/>
                  <a:pt x="53" y="154"/>
                  <a:pt x="54" y="155"/>
                </a:cubicBezTo>
                <a:cubicBezTo>
                  <a:pt x="40" y="155"/>
                  <a:pt x="40" y="155"/>
                  <a:pt x="40" y="155"/>
                </a:cubicBezTo>
                <a:cubicBezTo>
                  <a:pt x="40" y="154"/>
                  <a:pt x="41" y="154"/>
                  <a:pt x="41" y="153"/>
                </a:cubicBezTo>
                <a:cubicBezTo>
                  <a:pt x="41" y="152"/>
                  <a:pt x="40" y="151"/>
                  <a:pt x="39" y="151"/>
                </a:cubicBezTo>
                <a:cubicBezTo>
                  <a:pt x="37" y="151"/>
                  <a:pt x="36" y="152"/>
                  <a:pt x="36" y="153"/>
                </a:cubicBezTo>
                <a:cubicBezTo>
                  <a:pt x="36" y="154"/>
                  <a:pt x="36" y="154"/>
                  <a:pt x="37" y="155"/>
                </a:cubicBezTo>
                <a:cubicBezTo>
                  <a:pt x="24" y="155"/>
                  <a:pt x="24" y="155"/>
                  <a:pt x="24" y="155"/>
                </a:cubicBezTo>
                <a:cubicBezTo>
                  <a:pt x="25" y="154"/>
                  <a:pt x="25" y="154"/>
                  <a:pt x="25" y="153"/>
                </a:cubicBezTo>
                <a:cubicBezTo>
                  <a:pt x="25" y="152"/>
                  <a:pt x="24" y="151"/>
                  <a:pt x="22" y="151"/>
                </a:cubicBezTo>
                <a:cubicBezTo>
                  <a:pt x="21" y="151"/>
                  <a:pt x="20" y="152"/>
                  <a:pt x="20" y="153"/>
                </a:cubicBezTo>
                <a:cubicBezTo>
                  <a:pt x="20" y="154"/>
                  <a:pt x="21" y="154"/>
                  <a:pt x="21" y="155"/>
                </a:cubicBezTo>
                <a:cubicBezTo>
                  <a:pt x="9" y="155"/>
                  <a:pt x="9" y="155"/>
                  <a:pt x="9" y="155"/>
                </a:cubicBezTo>
                <a:cubicBezTo>
                  <a:pt x="8" y="155"/>
                  <a:pt x="8" y="155"/>
                  <a:pt x="8" y="155"/>
                </a:cubicBezTo>
                <a:cubicBezTo>
                  <a:pt x="8" y="154"/>
                  <a:pt x="8" y="154"/>
                  <a:pt x="8" y="152"/>
                </a:cubicBezTo>
                <a:cubicBezTo>
                  <a:pt x="8" y="151"/>
                  <a:pt x="7" y="150"/>
                  <a:pt x="6" y="150"/>
                </a:cubicBezTo>
                <a:cubicBezTo>
                  <a:pt x="6" y="139"/>
                  <a:pt x="6" y="139"/>
                  <a:pt x="6" y="139"/>
                </a:cubicBezTo>
                <a:cubicBezTo>
                  <a:pt x="7" y="139"/>
                  <a:pt x="8" y="138"/>
                  <a:pt x="8" y="137"/>
                </a:cubicBezTo>
                <a:cubicBezTo>
                  <a:pt x="8" y="135"/>
                  <a:pt x="7" y="133"/>
                  <a:pt x="6" y="133"/>
                </a:cubicBezTo>
                <a:cubicBezTo>
                  <a:pt x="6" y="123"/>
                  <a:pt x="6" y="123"/>
                  <a:pt x="6" y="123"/>
                </a:cubicBezTo>
                <a:cubicBezTo>
                  <a:pt x="7" y="123"/>
                  <a:pt x="8" y="122"/>
                  <a:pt x="8" y="120"/>
                </a:cubicBezTo>
                <a:cubicBezTo>
                  <a:pt x="8" y="119"/>
                  <a:pt x="7" y="118"/>
                  <a:pt x="6" y="118"/>
                </a:cubicBezTo>
                <a:cubicBezTo>
                  <a:pt x="6" y="107"/>
                  <a:pt x="6" y="107"/>
                  <a:pt x="6" y="107"/>
                </a:cubicBezTo>
                <a:cubicBezTo>
                  <a:pt x="7" y="107"/>
                  <a:pt x="8" y="106"/>
                  <a:pt x="8" y="104"/>
                </a:cubicBezTo>
                <a:cubicBezTo>
                  <a:pt x="8" y="103"/>
                  <a:pt x="7" y="102"/>
                  <a:pt x="6" y="102"/>
                </a:cubicBezTo>
                <a:cubicBezTo>
                  <a:pt x="6" y="91"/>
                  <a:pt x="6" y="91"/>
                  <a:pt x="6" y="91"/>
                </a:cubicBezTo>
                <a:cubicBezTo>
                  <a:pt x="82" y="91"/>
                  <a:pt x="82" y="91"/>
                  <a:pt x="82" y="91"/>
                </a:cubicBezTo>
                <a:lnTo>
                  <a:pt x="82" y="112"/>
                </a:lnTo>
                <a:close/>
                <a:moveTo>
                  <a:pt x="82" y="85"/>
                </a:moveTo>
                <a:cubicBezTo>
                  <a:pt x="6" y="85"/>
                  <a:pt x="6" y="85"/>
                  <a:pt x="6" y="85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18"/>
                  <a:pt x="8" y="16"/>
                  <a:pt x="9" y="16"/>
                </a:cubicBezTo>
                <a:cubicBezTo>
                  <a:pt x="77" y="16"/>
                  <a:pt x="77" y="16"/>
                  <a:pt x="77" y="16"/>
                </a:cubicBezTo>
                <a:cubicBezTo>
                  <a:pt x="79" y="16"/>
                  <a:pt x="82" y="18"/>
                  <a:pt x="82" y="20"/>
                </a:cubicBezTo>
                <a:cubicBezTo>
                  <a:pt x="82" y="85"/>
                  <a:pt x="82" y="85"/>
                  <a:pt x="82" y="85"/>
                </a:cubicBezTo>
                <a:close/>
                <a:moveTo>
                  <a:pt x="15" y="98"/>
                </a:moveTo>
                <a:cubicBezTo>
                  <a:pt x="16" y="98"/>
                  <a:pt x="18" y="97"/>
                  <a:pt x="18" y="96"/>
                </a:cubicBezTo>
                <a:cubicBezTo>
                  <a:pt x="18" y="95"/>
                  <a:pt x="16" y="94"/>
                  <a:pt x="15" y="94"/>
                </a:cubicBezTo>
                <a:cubicBezTo>
                  <a:pt x="14" y="94"/>
                  <a:pt x="13" y="95"/>
                  <a:pt x="13" y="96"/>
                </a:cubicBezTo>
                <a:cubicBezTo>
                  <a:pt x="13" y="97"/>
                  <a:pt x="14" y="98"/>
                  <a:pt x="15" y="98"/>
                </a:cubicBezTo>
                <a:close/>
                <a:moveTo>
                  <a:pt x="22" y="107"/>
                </a:moveTo>
                <a:cubicBezTo>
                  <a:pt x="24" y="107"/>
                  <a:pt x="25" y="105"/>
                  <a:pt x="25" y="104"/>
                </a:cubicBezTo>
                <a:cubicBezTo>
                  <a:pt x="25" y="103"/>
                  <a:pt x="24" y="102"/>
                  <a:pt x="22" y="102"/>
                </a:cubicBezTo>
                <a:cubicBezTo>
                  <a:pt x="21" y="102"/>
                  <a:pt x="20" y="103"/>
                  <a:pt x="20" y="104"/>
                </a:cubicBezTo>
                <a:cubicBezTo>
                  <a:pt x="20" y="105"/>
                  <a:pt x="21" y="107"/>
                  <a:pt x="22" y="107"/>
                </a:cubicBezTo>
                <a:close/>
                <a:moveTo>
                  <a:pt x="30" y="98"/>
                </a:moveTo>
                <a:cubicBezTo>
                  <a:pt x="32" y="98"/>
                  <a:pt x="33" y="97"/>
                  <a:pt x="33" y="96"/>
                </a:cubicBezTo>
                <a:cubicBezTo>
                  <a:pt x="33" y="95"/>
                  <a:pt x="32" y="94"/>
                  <a:pt x="30" y="94"/>
                </a:cubicBezTo>
                <a:cubicBezTo>
                  <a:pt x="29" y="94"/>
                  <a:pt x="28" y="95"/>
                  <a:pt x="28" y="96"/>
                </a:cubicBezTo>
                <a:cubicBezTo>
                  <a:pt x="28" y="97"/>
                  <a:pt x="29" y="98"/>
                  <a:pt x="30" y="98"/>
                </a:cubicBezTo>
                <a:close/>
                <a:moveTo>
                  <a:pt x="47" y="98"/>
                </a:moveTo>
                <a:cubicBezTo>
                  <a:pt x="48" y="98"/>
                  <a:pt x="49" y="97"/>
                  <a:pt x="49" y="96"/>
                </a:cubicBezTo>
                <a:cubicBezTo>
                  <a:pt x="49" y="95"/>
                  <a:pt x="48" y="94"/>
                  <a:pt x="47" y="94"/>
                </a:cubicBezTo>
                <a:cubicBezTo>
                  <a:pt x="45" y="94"/>
                  <a:pt x="44" y="95"/>
                  <a:pt x="44" y="96"/>
                </a:cubicBezTo>
                <a:cubicBezTo>
                  <a:pt x="44" y="97"/>
                  <a:pt x="45" y="98"/>
                  <a:pt x="47" y="98"/>
                </a:cubicBezTo>
                <a:close/>
                <a:moveTo>
                  <a:pt x="39" y="107"/>
                </a:moveTo>
                <a:cubicBezTo>
                  <a:pt x="40" y="107"/>
                  <a:pt x="41" y="105"/>
                  <a:pt x="41" y="104"/>
                </a:cubicBezTo>
                <a:cubicBezTo>
                  <a:pt x="41" y="103"/>
                  <a:pt x="40" y="102"/>
                  <a:pt x="39" y="102"/>
                </a:cubicBezTo>
                <a:cubicBezTo>
                  <a:pt x="37" y="102"/>
                  <a:pt x="36" y="103"/>
                  <a:pt x="36" y="104"/>
                </a:cubicBezTo>
                <a:cubicBezTo>
                  <a:pt x="36" y="105"/>
                  <a:pt x="37" y="107"/>
                  <a:pt x="39" y="107"/>
                </a:cubicBezTo>
                <a:close/>
                <a:moveTo>
                  <a:pt x="55" y="107"/>
                </a:moveTo>
                <a:cubicBezTo>
                  <a:pt x="56" y="107"/>
                  <a:pt x="57" y="105"/>
                  <a:pt x="57" y="104"/>
                </a:cubicBezTo>
                <a:cubicBezTo>
                  <a:pt x="57" y="103"/>
                  <a:pt x="56" y="102"/>
                  <a:pt x="55" y="102"/>
                </a:cubicBezTo>
                <a:cubicBezTo>
                  <a:pt x="54" y="102"/>
                  <a:pt x="53" y="103"/>
                  <a:pt x="53" y="104"/>
                </a:cubicBezTo>
                <a:cubicBezTo>
                  <a:pt x="53" y="105"/>
                  <a:pt x="54" y="107"/>
                  <a:pt x="55" y="107"/>
                </a:cubicBezTo>
                <a:close/>
                <a:moveTo>
                  <a:pt x="62" y="98"/>
                </a:moveTo>
                <a:cubicBezTo>
                  <a:pt x="63" y="98"/>
                  <a:pt x="64" y="97"/>
                  <a:pt x="64" y="96"/>
                </a:cubicBezTo>
                <a:cubicBezTo>
                  <a:pt x="64" y="95"/>
                  <a:pt x="63" y="94"/>
                  <a:pt x="62" y="94"/>
                </a:cubicBezTo>
                <a:cubicBezTo>
                  <a:pt x="61" y="94"/>
                  <a:pt x="60" y="95"/>
                  <a:pt x="60" y="96"/>
                </a:cubicBezTo>
                <a:cubicBezTo>
                  <a:pt x="60" y="97"/>
                  <a:pt x="61" y="98"/>
                  <a:pt x="62" y="98"/>
                </a:cubicBezTo>
                <a:close/>
                <a:moveTo>
                  <a:pt x="78" y="98"/>
                </a:moveTo>
                <a:cubicBezTo>
                  <a:pt x="80" y="98"/>
                  <a:pt x="81" y="97"/>
                  <a:pt x="81" y="96"/>
                </a:cubicBezTo>
                <a:cubicBezTo>
                  <a:pt x="81" y="95"/>
                  <a:pt x="80" y="94"/>
                  <a:pt x="78" y="94"/>
                </a:cubicBezTo>
                <a:cubicBezTo>
                  <a:pt x="77" y="94"/>
                  <a:pt x="75" y="95"/>
                  <a:pt x="75" y="96"/>
                </a:cubicBezTo>
                <a:cubicBezTo>
                  <a:pt x="75" y="97"/>
                  <a:pt x="77" y="98"/>
                  <a:pt x="78" y="98"/>
                </a:cubicBezTo>
                <a:close/>
                <a:moveTo>
                  <a:pt x="70" y="107"/>
                </a:moveTo>
                <a:cubicBezTo>
                  <a:pt x="73" y="107"/>
                  <a:pt x="74" y="105"/>
                  <a:pt x="74" y="104"/>
                </a:cubicBezTo>
                <a:cubicBezTo>
                  <a:pt x="74" y="103"/>
                  <a:pt x="73" y="102"/>
                  <a:pt x="70" y="102"/>
                </a:cubicBezTo>
                <a:cubicBezTo>
                  <a:pt x="69" y="102"/>
                  <a:pt x="68" y="103"/>
                  <a:pt x="68" y="104"/>
                </a:cubicBezTo>
                <a:cubicBezTo>
                  <a:pt x="68" y="105"/>
                  <a:pt x="69" y="107"/>
                  <a:pt x="70" y="107"/>
                </a:cubicBezTo>
                <a:close/>
                <a:moveTo>
                  <a:pt x="15" y="116"/>
                </a:moveTo>
                <a:cubicBezTo>
                  <a:pt x="16" y="116"/>
                  <a:pt x="18" y="115"/>
                  <a:pt x="18" y="113"/>
                </a:cubicBezTo>
                <a:cubicBezTo>
                  <a:pt x="18" y="111"/>
                  <a:pt x="16" y="110"/>
                  <a:pt x="15" y="110"/>
                </a:cubicBezTo>
                <a:cubicBezTo>
                  <a:pt x="14" y="110"/>
                  <a:pt x="13" y="111"/>
                  <a:pt x="13" y="113"/>
                </a:cubicBezTo>
                <a:cubicBezTo>
                  <a:pt x="13" y="115"/>
                  <a:pt x="14" y="116"/>
                  <a:pt x="15" y="116"/>
                </a:cubicBezTo>
                <a:close/>
                <a:moveTo>
                  <a:pt x="15" y="132"/>
                </a:moveTo>
                <a:cubicBezTo>
                  <a:pt x="16" y="132"/>
                  <a:pt x="18" y="130"/>
                  <a:pt x="18" y="129"/>
                </a:cubicBezTo>
                <a:cubicBezTo>
                  <a:pt x="18" y="127"/>
                  <a:pt x="16" y="126"/>
                  <a:pt x="15" y="126"/>
                </a:cubicBezTo>
                <a:cubicBezTo>
                  <a:pt x="14" y="126"/>
                  <a:pt x="13" y="127"/>
                  <a:pt x="13" y="129"/>
                </a:cubicBezTo>
                <a:cubicBezTo>
                  <a:pt x="13" y="130"/>
                  <a:pt x="14" y="132"/>
                  <a:pt x="15" y="132"/>
                </a:cubicBezTo>
                <a:close/>
                <a:moveTo>
                  <a:pt x="22" y="123"/>
                </a:moveTo>
                <a:cubicBezTo>
                  <a:pt x="24" y="123"/>
                  <a:pt x="25" y="122"/>
                  <a:pt x="25" y="120"/>
                </a:cubicBezTo>
                <a:cubicBezTo>
                  <a:pt x="25" y="119"/>
                  <a:pt x="24" y="118"/>
                  <a:pt x="22" y="118"/>
                </a:cubicBezTo>
                <a:cubicBezTo>
                  <a:pt x="21" y="118"/>
                  <a:pt x="20" y="119"/>
                  <a:pt x="20" y="120"/>
                </a:cubicBezTo>
                <a:cubicBezTo>
                  <a:pt x="20" y="122"/>
                  <a:pt x="21" y="123"/>
                  <a:pt x="22" y="123"/>
                </a:cubicBezTo>
                <a:close/>
                <a:moveTo>
                  <a:pt x="22" y="139"/>
                </a:moveTo>
                <a:cubicBezTo>
                  <a:pt x="24" y="139"/>
                  <a:pt x="25" y="138"/>
                  <a:pt x="25" y="137"/>
                </a:cubicBezTo>
                <a:cubicBezTo>
                  <a:pt x="25" y="134"/>
                  <a:pt x="24" y="133"/>
                  <a:pt x="22" y="133"/>
                </a:cubicBezTo>
                <a:cubicBezTo>
                  <a:pt x="21" y="133"/>
                  <a:pt x="20" y="134"/>
                  <a:pt x="20" y="137"/>
                </a:cubicBezTo>
                <a:cubicBezTo>
                  <a:pt x="20" y="138"/>
                  <a:pt x="21" y="139"/>
                  <a:pt x="22" y="139"/>
                </a:cubicBezTo>
                <a:close/>
                <a:moveTo>
                  <a:pt x="30" y="116"/>
                </a:moveTo>
                <a:cubicBezTo>
                  <a:pt x="32" y="116"/>
                  <a:pt x="33" y="115"/>
                  <a:pt x="33" y="113"/>
                </a:cubicBezTo>
                <a:cubicBezTo>
                  <a:pt x="33" y="111"/>
                  <a:pt x="32" y="110"/>
                  <a:pt x="30" y="110"/>
                </a:cubicBezTo>
                <a:cubicBezTo>
                  <a:pt x="29" y="110"/>
                  <a:pt x="28" y="111"/>
                  <a:pt x="28" y="113"/>
                </a:cubicBezTo>
                <a:cubicBezTo>
                  <a:pt x="28" y="115"/>
                  <a:pt x="29" y="116"/>
                  <a:pt x="30" y="116"/>
                </a:cubicBezTo>
                <a:close/>
                <a:moveTo>
                  <a:pt x="47" y="116"/>
                </a:moveTo>
                <a:cubicBezTo>
                  <a:pt x="48" y="116"/>
                  <a:pt x="49" y="115"/>
                  <a:pt x="49" y="113"/>
                </a:cubicBezTo>
                <a:cubicBezTo>
                  <a:pt x="49" y="111"/>
                  <a:pt x="48" y="110"/>
                  <a:pt x="47" y="110"/>
                </a:cubicBezTo>
                <a:cubicBezTo>
                  <a:pt x="45" y="110"/>
                  <a:pt x="44" y="111"/>
                  <a:pt x="44" y="113"/>
                </a:cubicBezTo>
                <a:cubicBezTo>
                  <a:pt x="44" y="115"/>
                  <a:pt x="45" y="116"/>
                  <a:pt x="47" y="116"/>
                </a:cubicBezTo>
                <a:close/>
                <a:moveTo>
                  <a:pt x="30" y="132"/>
                </a:moveTo>
                <a:cubicBezTo>
                  <a:pt x="32" y="132"/>
                  <a:pt x="33" y="130"/>
                  <a:pt x="33" y="129"/>
                </a:cubicBezTo>
                <a:cubicBezTo>
                  <a:pt x="33" y="127"/>
                  <a:pt x="32" y="126"/>
                  <a:pt x="30" y="126"/>
                </a:cubicBezTo>
                <a:cubicBezTo>
                  <a:pt x="29" y="126"/>
                  <a:pt x="28" y="127"/>
                  <a:pt x="28" y="129"/>
                </a:cubicBezTo>
                <a:cubicBezTo>
                  <a:pt x="28" y="130"/>
                  <a:pt x="29" y="132"/>
                  <a:pt x="30" y="132"/>
                </a:cubicBezTo>
                <a:close/>
                <a:moveTo>
                  <a:pt x="47" y="132"/>
                </a:moveTo>
                <a:cubicBezTo>
                  <a:pt x="48" y="132"/>
                  <a:pt x="49" y="130"/>
                  <a:pt x="49" y="129"/>
                </a:cubicBezTo>
                <a:cubicBezTo>
                  <a:pt x="49" y="127"/>
                  <a:pt x="48" y="126"/>
                  <a:pt x="47" y="126"/>
                </a:cubicBezTo>
                <a:cubicBezTo>
                  <a:pt x="45" y="126"/>
                  <a:pt x="44" y="127"/>
                  <a:pt x="44" y="129"/>
                </a:cubicBezTo>
                <a:cubicBezTo>
                  <a:pt x="44" y="130"/>
                  <a:pt x="45" y="132"/>
                  <a:pt x="47" y="132"/>
                </a:cubicBezTo>
                <a:close/>
                <a:moveTo>
                  <a:pt x="39" y="123"/>
                </a:moveTo>
                <a:cubicBezTo>
                  <a:pt x="40" y="123"/>
                  <a:pt x="41" y="122"/>
                  <a:pt x="41" y="120"/>
                </a:cubicBezTo>
                <a:cubicBezTo>
                  <a:pt x="41" y="119"/>
                  <a:pt x="40" y="118"/>
                  <a:pt x="39" y="118"/>
                </a:cubicBezTo>
                <a:cubicBezTo>
                  <a:pt x="37" y="118"/>
                  <a:pt x="36" y="119"/>
                  <a:pt x="36" y="120"/>
                </a:cubicBezTo>
                <a:cubicBezTo>
                  <a:pt x="36" y="122"/>
                  <a:pt x="37" y="123"/>
                  <a:pt x="39" y="123"/>
                </a:cubicBezTo>
                <a:close/>
                <a:moveTo>
                  <a:pt x="55" y="123"/>
                </a:moveTo>
                <a:cubicBezTo>
                  <a:pt x="56" y="123"/>
                  <a:pt x="57" y="122"/>
                  <a:pt x="57" y="120"/>
                </a:cubicBezTo>
                <a:cubicBezTo>
                  <a:pt x="57" y="119"/>
                  <a:pt x="56" y="118"/>
                  <a:pt x="55" y="118"/>
                </a:cubicBezTo>
                <a:cubicBezTo>
                  <a:pt x="54" y="118"/>
                  <a:pt x="53" y="119"/>
                  <a:pt x="53" y="120"/>
                </a:cubicBezTo>
                <a:cubicBezTo>
                  <a:pt x="53" y="122"/>
                  <a:pt x="54" y="123"/>
                  <a:pt x="55" y="123"/>
                </a:cubicBezTo>
                <a:close/>
                <a:moveTo>
                  <a:pt x="39" y="139"/>
                </a:moveTo>
                <a:cubicBezTo>
                  <a:pt x="40" y="139"/>
                  <a:pt x="41" y="138"/>
                  <a:pt x="41" y="137"/>
                </a:cubicBezTo>
                <a:cubicBezTo>
                  <a:pt x="41" y="134"/>
                  <a:pt x="40" y="133"/>
                  <a:pt x="39" y="133"/>
                </a:cubicBezTo>
                <a:cubicBezTo>
                  <a:pt x="37" y="133"/>
                  <a:pt x="36" y="134"/>
                  <a:pt x="36" y="137"/>
                </a:cubicBezTo>
                <a:cubicBezTo>
                  <a:pt x="36" y="138"/>
                  <a:pt x="37" y="139"/>
                  <a:pt x="39" y="139"/>
                </a:cubicBezTo>
                <a:close/>
                <a:moveTo>
                  <a:pt x="55" y="139"/>
                </a:moveTo>
                <a:cubicBezTo>
                  <a:pt x="56" y="139"/>
                  <a:pt x="57" y="138"/>
                  <a:pt x="57" y="137"/>
                </a:cubicBezTo>
                <a:cubicBezTo>
                  <a:pt x="57" y="134"/>
                  <a:pt x="56" y="133"/>
                  <a:pt x="55" y="133"/>
                </a:cubicBezTo>
                <a:cubicBezTo>
                  <a:pt x="54" y="133"/>
                  <a:pt x="53" y="134"/>
                  <a:pt x="53" y="137"/>
                </a:cubicBezTo>
                <a:cubicBezTo>
                  <a:pt x="53" y="138"/>
                  <a:pt x="54" y="139"/>
                  <a:pt x="55" y="139"/>
                </a:cubicBezTo>
                <a:close/>
                <a:moveTo>
                  <a:pt x="62" y="116"/>
                </a:moveTo>
                <a:cubicBezTo>
                  <a:pt x="63" y="116"/>
                  <a:pt x="64" y="115"/>
                  <a:pt x="64" y="113"/>
                </a:cubicBezTo>
                <a:cubicBezTo>
                  <a:pt x="64" y="111"/>
                  <a:pt x="63" y="110"/>
                  <a:pt x="62" y="110"/>
                </a:cubicBezTo>
                <a:cubicBezTo>
                  <a:pt x="61" y="110"/>
                  <a:pt x="60" y="111"/>
                  <a:pt x="60" y="113"/>
                </a:cubicBezTo>
                <a:cubicBezTo>
                  <a:pt x="60" y="115"/>
                  <a:pt x="61" y="116"/>
                  <a:pt x="62" y="116"/>
                </a:cubicBezTo>
                <a:close/>
                <a:moveTo>
                  <a:pt x="78" y="116"/>
                </a:moveTo>
                <a:cubicBezTo>
                  <a:pt x="80" y="116"/>
                  <a:pt x="81" y="115"/>
                  <a:pt x="81" y="113"/>
                </a:cubicBezTo>
                <a:cubicBezTo>
                  <a:pt x="81" y="111"/>
                  <a:pt x="80" y="110"/>
                  <a:pt x="78" y="110"/>
                </a:cubicBezTo>
                <a:cubicBezTo>
                  <a:pt x="77" y="110"/>
                  <a:pt x="75" y="111"/>
                  <a:pt x="75" y="113"/>
                </a:cubicBezTo>
                <a:cubicBezTo>
                  <a:pt x="75" y="115"/>
                  <a:pt x="77" y="116"/>
                  <a:pt x="78" y="116"/>
                </a:cubicBezTo>
                <a:close/>
                <a:moveTo>
                  <a:pt x="62" y="132"/>
                </a:moveTo>
                <a:cubicBezTo>
                  <a:pt x="63" y="132"/>
                  <a:pt x="64" y="130"/>
                  <a:pt x="64" y="129"/>
                </a:cubicBezTo>
                <a:cubicBezTo>
                  <a:pt x="64" y="127"/>
                  <a:pt x="63" y="126"/>
                  <a:pt x="62" y="126"/>
                </a:cubicBezTo>
                <a:cubicBezTo>
                  <a:pt x="61" y="126"/>
                  <a:pt x="60" y="127"/>
                  <a:pt x="60" y="129"/>
                </a:cubicBezTo>
                <a:cubicBezTo>
                  <a:pt x="60" y="130"/>
                  <a:pt x="61" y="132"/>
                  <a:pt x="62" y="132"/>
                </a:cubicBezTo>
                <a:close/>
                <a:moveTo>
                  <a:pt x="78" y="132"/>
                </a:moveTo>
                <a:cubicBezTo>
                  <a:pt x="80" y="132"/>
                  <a:pt x="81" y="130"/>
                  <a:pt x="81" y="129"/>
                </a:cubicBezTo>
                <a:cubicBezTo>
                  <a:pt x="81" y="127"/>
                  <a:pt x="80" y="126"/>
                  <a:pt x="78" y="126"/>
                </a:cubicBezTo>
                <a:cubicBezTo>
                  <a:pt x="77" y="126"/>
                  <a:pt x="75" y="127"/>
                  <a:pt x="75" y="129"/>
                </a:cubicBezTo>
                <a:cubicBezTo>
                  <a:pt x="75" y="130"/>
                  <a:pt x="77" y="132"/>
                  <a:pt x="78" y="132"/>
                </a:cubicBezTo>
                <a:close/>
                <a:moveTo>
                  <a:pt x="70" y="123"/>
                </a:moveTo>
                <a:cubicBezTo>
                  <a:pt x="73" y="123"/>
                  <a:pt x="74" y="122"/>
                  <a:pt x="74" y="120"/>
                </a:cubicBezTo>
                <a:cubicBezTo>
                  <a:pt x="74" y="119"/>
                  <a:pt x="73" y="118"/>
                  <a:pt x="70" y="118"/>
                </a:cubicBezTo>
                <a:cubicBezTo>
                  <a:pt x="69" y="118"/>
                  <a:pt x="68" y="119"/>
                  <a:pt x="68" y="120"/>
                </a:cubicBezTo>
                <a:cubicBezTo>
                  <a:pt x="68" y="122"/>
                  <a:pt x="69" y="123"/>
                  <a:pt x="70" y="123"/>
                </a:cubicBezTo>
                <a:close/>
                <a:moveTo>
                  <a:pt x="70" y="139"/>
                </a:moveTo>
                <a:cubicBezTo>
                  <a:pt x="73" y="139"/>
                  <a:pt x="74" y="138"/>
                  <a:pt x="74" y="137"/>
                </a:cubicBezTo>
                <a:cubicBezTo>
                  <a:pt x="74" y="134"/>
                  <a:pt x="73" y="133"/>
                  <a:pt x="70" y="133"/>
                </a:cubicBezTo>
                <a:cubicBezTo>
                  <a:pt x="69" y="133"/>
                  <a:pt x="68" y="134"/>
                  <a:pt x="68" y="137"/>
                </a:cubicBezTo>
                <a:cubicBezTo>
                  <a:pt x="68" y="138"/>
                  <a:pt x="69" y="139"/>
                  <a:pt x="70" y="139"/>
                </a:cubicBezTo>
                <a:close/>
                <a:moveTo>
                  <a:pt x="15" y="147"/>
                </a:moveTo>
                <a:cubicBezTo>
                  <a:pt x="16" y="147"/>
                  <a:pt x="18" y="146"/>
                  <a:pt x="18" y="145"/>
                </a:cubicBezTo>
                <a:cubicBezTo>
                  <a:pt x="18" y="144"/>
                  <a:pt x="16" y="141"/>
                  <a:pt x="15" y="141"/>
                </a:cubicBezTo>
                <a:cubicBezTo>
                  <a:pt x="14" y="141"/>
                  <a:pt x="13" y="144"/>
                  <a:pt x="13" y="145"/>
                </a:cubicBezTo>
                <a:cubicBezTo>
                  <a:pt x="13" y="146"/>
                  <a:pt x="14" y="147"/>
                  <a:pt x="15" y="147"/>
                </a:cubicBezTo>
                <a:close/>
                <a:moveTo>
                  <a:pt x="30" y="147"/>
                </a:moveTo>
                <a:cubicBezTo>
                  <a:pt x="32" y="147"/>
                  <a:pt x="33" y="146"/>
                  <a:pt x="33" y="145"/>
                </a:cubicBezTo>
                <a:cubicBezTo>
                  <a:pt x="33" y="144"/>
                  <a:pt x="32" y="141"/>
                  <a:pt x="30" y="141"/>
                </a:cubicBezTo>
                <a:cubicBezTo>
                  <a:pt x="29" y="141"/>
                  <a:pt x="28" y="144"/>
                  <a:pt x="28" y="145"/>
                </a:cubicBezTo>
                <a:cubicBezTo>
                  <a:pt x="28" y="146"/>
                  <a:pt x="29" y="147"/>
                  <a:pt x="30" y="147"/>
                </a:cubicBezTo>
                <a:close/>
                <a:moveTo>
                  <a:pt x="47" y="147"/>
                </a:moveTo>
                <a:cubicBezTo>
                  <a:pt x="48" y="147"/>
                  <a:pt x="49" y="146"/>
                  <a:pt x="49" y="145"/>
                </a:cubicBezTo>
                <a:cubicBezTo>
                  <a:pt x="49" y="144"/>
                  <a:pt x="48" y="141"/>
                  <a:pt x="47" y="141"/>
                </a:cubicBezTo>
                <a:cubicBezTo>
                  <a:pt x="45" y="141"/>
                  <a:pt x="44" y="144"/>
                  <a:pt x="44" y="145"/>
                </a:cubicBezTo>
                <a:cubicBezTo>
                  <a:pt x="44" y="146"/>
                  <a:pt x="45" y="147"/>
                  <a:pt x="47" y="147"/>
                </a:cubicBezTo>
                <a:close/>
                <a:moveTo>
                  <a:pt x="62" y="147"/>
                </a:moveTo>
                <a:cubicBezTo>
                  <a:pt x="63" y="147"/>
                  <a:pt x="64" y="146"/>
                  <a:pt x="64" y="145"/>
                </a:cubicBezTo>
                <a:cubicBezTo>
                  <a:pt x="64" y="144"/>
                  <a:pt x="63" y="141"/>
                  <a:pt x="62" y="141"/>
                </a:cubicBezTo>
                <a:cubicBezTo>
                  <a:pt x="61" y="141"/>
                  <a:pt x="60" y="144"/>
                  <a:pt x="60" y="145"/>
                </a:cubicBezTo>
                <a:cubicBezTo>
                  <a:pt x="60" y="146"/>
                  <a:pt x="61" y="147"/>
                  <a:pt x="62" y="147"/>
                </a:cubicBezTo>
                <a:close/>
                <a:moveTo>
                  <a:pt x="78" y="147"/>
                </a:moveTo>
                <a:cubicBezTo>
                  <a:pt x="80" y="147"/>
                  <a:pt x="81" y="146"/>
                  <a:pt x="81" y="145"/>
                </a:cubicBezTo>
                <a:cubicBezTo>
                  <a:pt x="81" y="144"/>
                  <a:pt x="80" y="141"/>
                  <a:pt x="78" y="141"/>
                </a:cubicBezTo>
                <a:cubicBezTo>
                  <a:pt x="77" y="141"/>
                  <a:pt x="75" y="144"/>
                  <a:pt x="75" y="145"/>
                </a:cubicBezTo>
                <a:cubicBezTo>
                  <a:pt x="75" y="146"/>
                  <a:pt x="77" y="147"/>
                  <a:pt x="78" y="1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C8C28F25-AEAF-E534-855F-182772177118}"/>
              </a:ext>
            </a:extLst>
          </p:cNvPr>
          <p:cNvSpPr>
            <a:spLocks noEditPoints="1"/>
          </p:cNvSpPr>
          <p:nvPr/>
        </p:nvSpPr>
        <p:spPr bwMode="auto">
          <a:xfrm>
            <a:off x="7897814" y="3033713"/>
            <a:ext cx="254000" cy="238125"/>
          </a:xfrm>
          <a:custGeom>
            <a:avLst/>
            <a:gdLst>
              <a:gd name="T0" fmla="*/ 144 w 160"/>
              <a:gd name="T1" fmla="*/ 82 h 150"/>
              <a:gd name="T2" fmla="*/ 79 w 160"/>
              <a:gd name="T3" fmla="*/ 68 h 150"/>
              <a:gd name="T4" fmla="*/ 82 w 160"/>
              <a:gd name="T5" fmla="*/ 72 h 150"/>
              <a:gd name="T6" fmla="*/ 38 w 160"/>
              <a:gd name="T7" fmla="*/ 97 h 150"/>
              <a:gd name="T8" fmla="*/ 79 w 160"/>
              <a:gd name="T9" fmla="*/ 56 h 150"/>
              <a:gd name="T10" fmla="*/ 79 w 160"/>
              <a:gd name="T11" fmla="*/ 63 h 150"/>
              <a:gd name="T12" fmla="*/ 92 w 160"/>
              <a:gd name="T13" fmla="*/ 73 h 150"/>
              <a:gd name="T14" fmla="*/ 101 w 160"/>
              <a:gd name="T15" fmla="*/ 98 h 150"/>
              <a:gd name="T16" fmla="*/ 92 w 160"/>
              <a:gd name="T17" fmla="*/ 73 h 150"/>
              <a:gd name="T18" fmla="*/ 148 w 160"/>
              <a:gd name="T19" fmla="*/ 41 h 150"/>
              <a:gd name="T20" fmla="*/ 129 w 160"/>
              <a:gd name="T21" fmla="*/ 41 h 150"/>
              <a:gd name="T22" fmla="*/ 95 w 160"/>
              <a:gd name="T23" fmla="*/ 46 h 150"/>
              <a:gd name="T24" fmla="*/ 114 w 160"/>
              <a:gd name="T25" fmla="*/ 28 h 150"/>
              <a:gd name="T26" fmla="*/ 55 w 160"/>
              <a:gd name="T27" fmla="*/ 0 h 150"/>
              <a:gd name="T28" fmla="*/ 55 w 160"/>
              <a:gd name="T29" fmla="*/ 38 h 150"/>
              <a:gd name="T30" fmla="*/ 55 w 160"/>
              <a:gd name="T31" fmla="*/ 51 h 150"/>
              <a:gd name="T32" fmla="*/ 28 w 160"/>
              <a:gd name="T33" fmla="*/ 38 h 150"/>
              <a:gd name="T34" fmla="*/ 12 w 160"/>
              <a:gd name="T35" fmla="*/ 51 h 150"/>
              <a:gd name="T36" fmla="*/ 0 w 160"/>
              <a:gd name="T37" fmla="*/ 135 h 150"/>
              <a:gd name="T38" fmla="*/ 79 w 160"/>
              <a:gd name="T39" fmla="*/ 150 h 150"/>
              <a:gd name="T40" fmla="*/ 160 w 160"/>
              <a:gd name="T41" fmla="*/ 135 h 150"/>
              <a:gd name="T42" fmla="*/ 134 w 160"/>
              <a:gd name="T43" fmla="*/ 44 h 150"/>
              <a:gd name="T44" fmla="*/ 134 w 160"/>
              <a:gd name="T45" fmla="*/ 51 h 150"/>
              <a:gd name="T46" fmla="*/ 52 w 160"/>
              <a:gd name="T47" fmla="*/ 28 h 150"/>
              <a:gd name="T48" fmla="*/ 105 w 160"/>
              <a:gd name="T49" fmla="*/ 7 h 150"/>
              <a:gd name="T50" fmla="*/ 105 w 160"/>
              <a:gd name="T51" fmla="*/ 32 h 150"/>
              <a:gd name="T52" fmla="*/ 90 w 160"/>
              <a:gd name="T53" fmla="*/ 45 h 150"/>
              <a:gd name="T54" fmla="*/ 71 w 160"/>
              <a:gd name="T55" fmla="*/ 38 h 150"/>
              <a:gd name="T56" fmla="*/ 25 w 160"/>
              <a:gd name="T57" fmla="*/ 44 h 150"/>
              <a:gd name="T58" fmla="*/ 18 w 160"/>
              <a:gd name="T59" fmla="*/ 44 h 150"/>
              <a:gd name="T60" fmla="*/ 46 w 160"/>
              <a:gd name="T61" fmla="*/ 56 h 150"/>
              <a:gd name="T62" fmla="*/ 6 w 160"/>
              <a:gd name="T63" fmla="*/ 60 h 150"/>
              <a:gd name="T64" fmla="*/ 27 w 160"/>
              <a:gd name="T65" fmla="*/ 98 h 150"/>
              <a:gd name="T66" fmla="*/ 6 w 160"/>
              <a:gd name="T67" fmla="*/ 75 h 150"/>
              <a:gd name="T68" fmla="*/ 6 w 160"/>
              <a:gd name="T69" fmla="*/ 126 h 150"/>
              <a:gd name="T70" fmla="*/ 9 w 160"/>
              <a:gd name="T71" fmla="*/ 138 h 150"/>
              <a:gd name="T72" fmla="*/ 79 w 160"/>
              <a:gd name="T73" fmla="*/ 51 h 150"/>
              <a:gd name="T74" fmla="*/ 153 w 160"/>
              <a:gd name="T75" fmla="*/ 135 h 150"/>
              <a:gd name="T76" fmla="*/ 125 w 160"/>
              <a:gd name="T77" fmla="*/ 126 h 150"/>
              <a:gd name="T78" fmla="*/ 153 w 160"/>
              <a:gd name="T79" fmla="*/ 119 h 150"/>
              <a:gd name="T80" fmla="*/ 128 w 160"/>
              <a:gd name="T81" fmla="*/ 75 h 150"/>
              <a:gd name="T82" fmla="*/ 153 w 160"/>
              <a:gd name="T83" fmla="*/ 69 h 150"/>
              <a:gd name="T84" fmla="*/ 150 w 160"/>
              <a:gd name="T85" fmla="*/ 56 h 150"/>
              <a:gd name="T86" fmla="*/ 98 w 160"/>
              <a:gd name="T87" fmla="*/ 12 h 150"/>
              <a:gd name="T88" fmla="*/ 98 w 160"/>
              <a:gd name="T89" fmla="*/ 25 h 150"/>
              <a:gd name="T90" fmla="*/ 98 w 160"/>
              <a:gd name="T91" fmla="*/ 1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50">
                <a:moveTo>
                  <a:pt x="144" y="87"/>
                </a:moveTo>
                <a:cubicBezTo>
                  <a:pt x="145" y="87"/>
                  <a:pt x="148" y="86"/>
                  <a:pt x="148" y="84"/>
                </a:cubicBezTo>
                <a:cubicBezTo>
                  <a:pt x="148" y="83"/>
                  <a:pt x="145" y="82"/>
                  <a:pt x="144" y="82"/>
                </a:cubicBezTo>
                <a:cubicBezTo>
                  <a:pt x="142" y="82"/>
                  <a:pt x="141" y="83"/>
                  <a:pt x="141" y="84"/>
                </a:cubicBezTo>
                <a:cubicBezTo>
                  <a:pt x="141" y="86"/>
                  <a:pt x="142" y="87"/>
                  <a:pt x="144" y="87"/>
                </a:cubicBezTo>
                <a:close/>
                <a:moveTo>
                  <a:pt x="79" y="68"/>
                </a:moveTo>
                <a:cubicBezTo>
                  <a:pt x="78" y="68"/>
                  <a:pt x="76" y="71"/>
                  <a:pt x="76" y="72"/>
                </a:cubicBezTo>
                <a:cubicBezTo>
                  <a:pt x="76" y="74"/>
                  <a:pt x="77" y="76"/>
                  <a:pt x="79" y="76"/>
                </a:cubicBezTo>
                <a:cubicBezTo>
                  <a:pt x="81" y="76"/>
                  <a:pt x="82" y="74"/>
                  <a:pt x="82" y="72"/>
                </a:cubicBezTo>
                <a:cubicBezTo>
                  <a:pt x="82" y="71"/>
                  <a:pt x="81" y="68"/>
                  <a:pt x="79" y="68"/>
                </a:cubicBezTo>
                <a:close/>
                <a:moveTo>
                  <a:pt x="79" y="56"/>
                </a:moveTo>
                <a:cubicBezTo>
                  <a:pt x="56" y="56"/>
                  <a:pt x="38" y="75"/>
                  <a:pt x="38" y="97"/>
                </a:cubicBezTo>
                <a:cubicBezTo>
                  <a:pt x="38" y="120"/>
                  <a:pt x="56" y="138"/>
                  <a:pt x="79" y="138"/>
                </a:cubicBezTo>
                <a:cubicBezTo>
                  <a:pt x="102" y="138"/>
                  <a:pt x="121" y="120"/>
                  <a:pt x="121" y="97"/>
                </a:cubicBezTo>
                <a:cubicBezTo>
                  <a:pt x="121" y="75"/>
                  <a:pt x="102" y="56"/>
                  <a:pt x="79" y="56"/>
                </a:cubicBezTo>
                <a:close/>
                <a:moveTo>
                  <a:pt x="79" y="131"/>
                </a:moveTo>
                <a:cubicBezTo>
                  <a:pt x="60" y="131"/>
                  <a:pt x="44" y="116"/>
                  <a:pt x="44" y="97"/>
                </a:cubicBezTo>
                <a:cubicBezTo>
                  <a:pt x="44" y="78"/>
                  <a:pt x="60" y="63"/>
                  <a:pt x="79" y="63"/>
                </a:cubicBezTo>
                <a:cubicBezTo>
                  <a:pt x="98" y="63"/>
                  <a:pt x="114" y="78"/>
                  <a:pt x="114" y="97"/>
                </a:cubicBezTo>
                <a:cubicBezTo>
                  <a:pt x="114" y="116"/>
                  <a:pt x="98" y="131"/>
                  <a:pt x="79" y="131"/>
                </a:cubicBezTo>
                <a:close/>
                <a:moveTo>
                  <a:pt x="92" y="73"/>
                </a:moveTo>
                <a:cubicBezTo>
                  <a:pt x="91" y="72"/>
                  <a:pt x="89" y="72"/>
                  <a:pt x="89" y="74"/>
                </a:cubicBezTo>
                <a:cubicBezTo>
                  <a:pt x="88" y="75"/>
                  <a:pt x="88" y="78"/>
                  <a:pt x="90" y="79"/>
                </a:cubicBezTo>
                <a:cubicBezTo>
                  <a:pt x="97" y="82"/>
                  <a:pt x="101" y="90"/>
                  <a:pt x="101" y="98"/>
                </a:cubicBezTo>
                <a:cubicBezTo>
                  <a:pt x="101" y="99"/>
                  <a:pt x="102" y="100"/>
                  <a:pt x="105" y="100"/>
                </a:cubicBezTo>
                <a:cubicBezTo>
                  <a:pt x="106" y="100"/>
                  <a:pt x="107" y="99"/>
                  <a:pt x="107" y="98"/>
                </a:cubicBezTo>
                <a:cubicBezTo>
                  <a:pt x="107" y="88"/>
                  <a:pt x="101" y="78"/>
                  <a:pt x="92" y="73"/>
                </a:cubicBezTo>
                <a:close/>
                <a:moveTo>
                  <a:pt x="150" y="51"/>
                </a:moveTo>
                <a:cubicBezTo>
                  <a:pt x="148" y="51"/>
                  <a:pt x="148" y="51"/>
                  <a:pt x="148" y="51"/>
                </a:cubicBezTo>
                <a:cubicBezTo>
                  <a:pt x="148" y="41"/>
                  <a:pt x="148" y="41"/>
                  <a:pt x="148" y="41"/>
                </a:cubicBezTo>
                <a:cubicBezTo>
                  <a:pt x="148" y="40"/>
                  <a:pt x="146" y="38"/>
                  <a:pt x="144" y="38"/>
                </a:cubicBezTo>
                <a:cubicBezTo>
                  <a:pt x="132" y="38"/>
                  <a:pt x="132" y="38"/>
                  <a:pt x="132" y="38"/>
                </a:cubicBezTo>
                <a:cubicBezTo>
                  <a:pt x="130" y="38"/>
                  <a:pt x="129" y="40"/>
                  <a:pt x="129" y="41"/>
                </a:cubicBezTo>
                <a:cubicBezTo>
                  <a:pt x="129" y="51"/>
                  <a:pt x="129" y="51"/>
                  <a:pt x="129" y="51"/>
                </a:cubicBezTo>
                <a:cubicBezTo>
                  <a:pt x="105" y="51"/>
                  <a:pt x="105" y="51"/>
                  <a:pt x="105" y="51"/>
                </a:cubicBezTo>
                <a:cubicBezTo>
                  <a:pt x="102" y="49"/>
                  <a:pt x="99" y="47"/>
                  <a:pt x="95" y="46"/>
                </a:cubicBezTo>
                <a:cubicBezTo>
                  <a:pt x="95" y="38"/>
                  <a:pt x="95" y="38"/>
                  <a:pt x="95" y="38"/>
                </a:cubicBezTo>
                <a:cubicBezTo>
                  <a:pt x="105" y="38"/>
                  <a:pt x="105" y="38"/>
                  <a:pt x="105" y="38"/>
                </a:cubicBezTo>
                <a:cubicBezTo>
                  <a:pt x="110" y="38"/>
                  <a:pt x="114" y="34"/>
                  <a:pt x="114" y="28"/>
                </a:cubicBezTo>
                <a:cubicBezTo>
                  <a:pt x="114" y="9"/>
                  <a:pt x="114" y="9"/>
                  <a:pt x="114" y="9"/>
                </a:cubicBezTo>
                <a:cubicBezTo>
                  <a:pt x="114" y="5"/>
                  <a:pt x="110" y="0"/>
                  <a:pt x="105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49" y="0"/>
                  <a:pt x="45" y="5"/>
                  <a:pt x="45" y="9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34"/>
                  <a:pt x="49" y="38"/>
                  <a:pt x="55" y="38"/>
                </a:cubicBezTo>
                <a:cubicBezTo>
                  <a:pt x="64" y="38"/>
                  <a:pt x="64" y="38"/>
                  <a:pt x="64" y="38"/>
                </a:cubicBezTo>
                <a:cubicBezTo>
                  <a:pt x="64" y="46"/>
                  <a:pt x="64" y="46"/>
                  <a:pt x="64" y="46"/>
                </a:cubicBezTo>
                <a:cubicBezTo>
                  <a:pt x="60" y="47"/>
                  <a:pt x="57" y="49"/>
                  <a:pt x="55" y="51"/>
                </a:cubicBezTo>
                <a:cubicBezTo>
                  <a:pt x="31" y="51"/>
                  <a:pt x="31" y="51"/>
                  <a:pt x="31" y="51"/>
                </a:cubicBezTo>
                <a:cubicBezTo>
                  <a:pt x="31" y="41"/>
                  <a:pt x="31" y="41"/>
                  <a:pt x="31" y="41"/>
                </a:cubicBezTo>
                <a:cubicBezTo>
                  <a:pt x="31" y="40"/>
                  <a:pt x="29" y="38"/>
                  <a:pt x="28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3" y="38"/>
                  <a:pt x="12" y="40"/>
                  <a:pt x="12" y="41"/>
                </a:cubicBezTo>
                <a:cubicBezTo>
                  <a:pt x="12" y="51"/>
                  <a:pt x="12" y="51"/>
                  <a:pt x="12" y="51"/>
                </a:cubicBezTo>
                <a:cubicBezTo>
                  <a:pt x="9" y="51"/>
                  <a:pt x="9" y="51"/>
                  <a:pt x="9" y="51"/>
                </a:cubicBezTo>
                <a:cubicBezTo>
                  <a:pt x="3" y="51"/>
                  <a:pt x="0" y="54"/>
                  <a:pt x="0" y="60"/>
                </a:cubicBezTo>
                <a:cubicBezTo>
                  <a:pt x="0" y="135"/>
                  <a:pt x="0" y="135"/>
                  <a:pt x="0" y="135"/>
                </a:cubicBezTo>
                <a:cubicBezTo>
                  <a:pt x="0" y="140"/>
                  <a:pt x="3" y="145"/>
                  <a:pt x="9" y="145"/>
                </a:cubicBezTo>
                <a:cubicBezTo>
                  <a:pt x="55" y="145"/>
                  <a:pt x="55" y="145"/>
                  <a:pt x="55" y="145"/>
                </a:cubicBezTo>
                <a:cubicBezTo>
                  <a:pt x="63" y="148"/>
                  <a:pt x="71" y="150"/>
                  <a:pt x="79" y="150"/>
                </a:cubicBezTo>
                <a:cubicBezTo>
                  <a:pt x="88" y="150"/>
                  <a:pt x="97" y="148"/>
                  <a:pt x="105" y="145"/>
                </a:cubicBezTo>
                <a:cubicBezTo>
                  <a:pt x="150" y="145"/>
                  <a:pt x="150" y="145"/>
                  <a:pt x="150" y="145"/>
                </a:cubicBezTo>
                <a:cubicBezTo>
                  <a:pt x="156" y="145"/>
                  <a:pt x="160" y="140"/>
                  <a:pt x="160" y="135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60" y="54"/>
                  <a:pt x="156" y="51"/>
                  <a:pt x="150" y="51"/>
                </a:cubicBezTo>
                <a:close/>
                <a:moveTo>
                  <a:pt x="134" y="44"/>
                </a:moveTo>
                <a:cubicBezTo>
                  <a:pt x="141" y="44"/>
                  <a:pt x="141" y="44"/>
                  <a:pt x="141" y="44"/>
                </a:cubicBezTo>
                <a:cubicBezTo>
                  <a:pt x="141" y="51"/>
                  <a:pt x="141" y="51"/>
                  <a:pt x="141" y="51"/>
                </a:cubicBezTo>
                <a:cubicBezTo>
                  <a:pt x="134" y="51"/>
                  <a:pt x="134" y="51"/>
                  <a:pt x="134" y="51"/>
                </a:cubicBezTo>
                <a:lnTo>
                  <a:pt x="134" y="44"/>
                </a:lnTo>
                <a:close/>
                <a:moveTo>
                  <a:pt x="55" y="32"/>
                </a:moveTo>
                <a:cubicBezTo>
                  <a:pt x="53" y="32"/>
                  <a:pt x="52" y="31"/>
                  <a:pt x="52" y="28"/>
                </a:cubicBezTo>
                <a:cubicBezTo>
                  <a:pt x="52" y="9"/>
                  <a:pt x="52" y="9"/>
                  <a:pt x="52" y="9"/>
                </a:cubicBezTo>
                <a:cubicBezTo>
                  <a:pt x="52" y="8"/>
                  <a:pt x="53" y="7"/>
                  <a:pt x="55" y="7"/>
                </a:cubicBezTo>
                <a:cubicBezTo>
                  <a:pt x="105" y="7"/>
                  <a:pt x="105" y="7"/>
                  <a:pt x="105" y="7"/>
                </a:cubicBezTo>
                <a:cubicBezTo>
                  <a:pt x="106" y="7"/>
                  <a:pt x="107" y="8"/>
                  <a:pt x="107" y="9"/>
                </a:cubicBezTo>
                <a:cubicBezTo>
                  <a:pt x="107" y="28"/>
                  <a:pt x="107" y="28"/>
                  <a:pt x="107" y="28"/>
                </a:cubicBezTo>
                <a:cubicBezTo>
                  <a:pt x="107" y="31"/>
                  <a:pt x="106" y="32"/>
                  <a:pt x="105" y="32"/>
                </a:cubicBezTo>
                <a:lnTo>
                  <a:pt x="55" y="32"/>
                </a:lnTo>
                <a:close/>
                <a:moveTo>
                  <a:pt x="90" y="38"/>
                </a:moveTo>
                <a:cubicBezTo>
                  <a:pt x="90" y="45"/>
                  <a:pt x="90" y="45"/>
                  <a:pt x="90" y="45"/>
                </a:cubicBezTo>
                <a:cubicBezTo>
                  <a:pt x="86" y="44"/>
                  <a:pt x="83" y="44"/>
                  <a:pt x="79" y="44"/>
                </a:cubicBezTo>
                <a:cubicBezTo>
                  <a:pt x="76" y="44"/>
                  <a:pt x="74" y="44"/>
                  <a:pt x="71" y="45"/>
                </a:cubicBezTo>
                <a:cubicBezTo>
                  <a:pt x="71" y="38"/>
                  <a:pt x="71" y="38"/>
                  <a:pt x="71" y="38"/>
                </a:cubicBezTo>
                <a:lnTo>
                  <a:pt x="90" y="38"/>
                </a:lnTo>
                <a:close/>
                <a:moveTo>
                  <a:pt x="18" y="44"/>
                </a:moveTo>
                <a:cubicBezTo>
                  <a:pt x="25" y="44"/>
                  <a:pt x="25" y="44"/>
                  <a:pt x="25" y="44"/>
                </a:cubicBezTo>
                <a:cubicBezTo>
                  <a:pt x="25" y="51"/>
                  <a:pt x="25" y="51"/>
                  <a:pt x="25" y="51"/>
                </a:cubicBezTo>
                <a:cubicBezTo>
                  <a:pt x="18" y="51"/>
                  <a:pt x="18" y="51"/>
                  <a:pt x="18" y="51"/>
                </a:cubicBezTo>
                <a:lnTo>
                  <a:pt x="18" y="44"/>
                </a:lnTo>
                <a:close/>
                <a:moveTo>
                  <a:pt x="6" y="60"/>
                </a:moveTo>
                <a:cubicBezTo>
                  <a:pt x="6" y="59"/>
                  <a:pt x="7" y="56"/>
                  <a:pt x="9" y="56"/>
                </a:cubicBezTo>
                <a:cubicBezTo>
                  <a:pt x="46" y="56"/>
                  <a:pt x="46" y="56"/>
                  <a:pt x="46" y="56"/>
                </a:cubicBezTo>
                <a:cubicBezTo>
                  <a:pt x="41" y="60"/>
                  <a:pt x="37" y="64"/>
                  <a:pt x="35" y="69"/>
                </a:cubicBezTo>
                <a:cubicBezTo>
                  <a:pt x="6" y="69"/>
                  <a:pt x="6" y="69"/>
                  <a:pt x="6" y="69"/>
                </a:cubicBezTo>
                <a:lnTo>
                  <a:pt x="6" y="60"/>
                </a:lnTo>
                <a:close/>
                <a:moveTo>
                  <a:pt x="6" y="75"/>
                </a:moveTo>
                <a:cubicBezTo>
                  <a:pt x="31" y="75"/>
                  <a:pt x="31" y="75"/>
                  <a:pt x="31" y="75"/>
                </a:cubicBezTo>
                <a:cubicBezTo>
                  <a:pt x="28" y="82"/>
                  <a:pt x="27" y="90"/>
                  <a:pt x="27" y="98"/>
                </a:cubicBezTo>
                <a:cubicBezTo>
                  <a:pt x="27" y="104"/>
                  <a:pt x="28" y="112"/>
                  <a:pt x="31" y="119"/>
                </a:cubicBezTo>
                <a:cubicBezTo>
                  <a:pt x="6" y="119"/>
                  <a:pt x="6" y="119"/>
                  <a:pt x="6" y="119"/>
                </a:cubicBezTo>
                <a:lnTo>
                  <a:pt x="6" y="75"/>
                </a:lnTo>
                <a:close/>
                <a:moveTo>
                  <a:pt x="9" y="138"/>
                </a:moveTo>
                <a:cubicBezTo>
                  <a:pt x="7" y="138"/>
                  <a:pt x="6" y="137"/>
                  <a:pt x="6" y="135"/>
                </a:cubicBezTo>
                <a:cubicBezTo>
                  <a:pt x="6" y="126"/>
                  <a:pt x="6" y="126"/>
                  <a:pt x="6" y="126"/>
                </a:cubicBezTo>
                <a:cubicBezTo>
                  <a:pt x="35" y="126"/>
                  <a:pt x="35" y="126"/>
                  <a:pt x="35" y="126"/>
                </a:cubicBezTo>
                <a:cubicBezTo>
                  <a:pt x="37" y="130"/>
                  <a:pt x="41" y="135"/>
                  <a:pt x="46" y="138"/>
                </a:cubicBezTo>
                <a:lnTo>
                  <a:pt x="9" y="138"/>
                </a:lnTo>
                <a:close/>
                <a:moveTo>
                  <a:pt x="79" y="145"/>
                </a:moveTo>
                <a:cubicBezTo>
                  <a:pt x="54" y="145"/>
                  <a:pt x="33" y="123"/>
                  <a:pt x="33" y="98"/>
                </a:cubicBezTo>
                <a:cubicBezTo>
                  <a:pt x="33" y="72"/>
                  <a:pt x="54" y="51"/>
                  <a:pt x="79" y="51"/>
                </a:cubicBezTo>
                <a:cubicBezTo>
                  <a:pt x="105" y="51"/>
                  <a:pt x="126" y="71"/>
                  <a:pt x="126" y="98"/>
                </a:cubicBezTo>
                <a:cubicBezTo>
                  <a:pt x="126" y="123"/>
                  <a:pt x="105" y="145"/>
                  <a:pt x="79" y="145"/>
                </a:cubicBezTo>
                <a:close/>
                <a:moveTo>
                  <a:pt x="153" y="135"/>
                </a:moveTo>
                <a:cubicBezTo>
                  <a:pt x="153" y="137"/>
                  <a:pt x="152" y="138"/>
                  <a:pt x="150" y="138"/>
                </a:cubicBezTo>
                <a:cubicBezTo>
                  <a:pt x="114" y="138"/>
                  <a:pt x="114" y="138"/>
                  <a:pt x="114" y="138"/>
                </a:cubicBezTo>
                <a:cubicBezTo>
                  <a:pt x="119" y="135"/>
                  <a:pt x="122" y="130"/>
                  <a:pt x="125" y="126"/>
                </a:cubicBezTo>
                <a:cubicBezTo>
                  <a:pt x="153" y="126"/>
                  <a:pt x="153" y="126"/>
                  <a:pt x="153" y="126"/>
                </a:cubicBezTo>
                <a:lnTo>
                  <a:pt x="153" y="135"/>
                </a:lnTo>
                <a:close/>
                <a:moveTo>
                  <a:pt x="153" y="119"/>
                </a:moveTo>
                <a:cubicBezTo>
                  <a:pt x="128" y="119"/>
                  <a:pt x="128" y="119"/>
                  <a:pt x="128" y="119"/>
                </a:cubicBezTo>
                <a:cubicBezTo>
                  <a:pt x="131" y="112"/>
                  <a:pt x="133" y="104"/>
                  <a:pt x="133" y="98"/>
                </a:cubicBezTo>
                <a:cubicBezTo>
                  <a:pt x="133" y="90"/>
                  <a:pt x="131" y="82"/>
                  <a:pt x="128" y="75"/>
                </a:cubicBezTo>
                <a:cubicBezTo>
                  <a:pt x="153" y="75"/>
                  <a:pt x="153" y="75"/>
                  <a:pt x="153" y="75"/>
                </a:cubicBezTo>
                <a:lnTo>
                  <a:pt x="153" y="119"/>
                </a:lnTo>
                <a:close/>
                <a:moveTo>
                  <a:pt x="153" y="69"/>
                </a:moveTo>
                <a:cubicBezTo>
                  <a:pt x="125" y="69"/>
                  <a:pt x="125" y="69"/>
                  <a:pt x="125" y="69"/>
                </a:cubicBezTo>
                <a:cubicBezTo>
                  <a:pt x="122" y="64"/>
                  <a:pt x="119" y="60"/>
                  <a:pt x="114" y="56"/>
                </a:cubicBezTo>
                <a:cubicBezTo>
                  <a:pt x="150" y="56"/>
                  <a:pt x="150" y="56"/>
                  <a:pt x="150" y="56"/>
                </a:cubicBezTo>
                <a:cubicBezTo>
                  <a:pt x="152" y="56"/>
                  <a:pt x="153" y="59"/>
                  <a:pt x="153" y="60"/>
                </a:cubicBezTo>
                <a:lnTo>
                  <a:pt x="153" y="69"/>
                </a:lnTo>
                <a:close/>
                <a:moveTo>
                  <a:pt x="98" y="12"/>
                </a:moveTo>
                <a:cubicBezTo>
                  <a:pt x="96" y="12"/>
                  <a:pt x="95" y="13"/>
                  <a:pt x="95" y="16"/>
                </a:cubicBezTo>
                <a:cubicBezTo>
                  <a:pt x="95" y="23"/>
                  <a:pt x="95" y="23"/>
                  <a:pt x="95" y="23"/>
                </a:cubicBezTo>
                <a:cubicBezTo>
                  <a:pt x="95" y="24"/>
                  <a:pt x="96" y="25"/>
                  <a:pt x="98" y="25"/>
                </a:cubicBezTo>
                <a:cubicBezTo>
                  <a:pt x="99" y="25"/>
                  <a:pt x="101" y="24"/>
                  <a:pt x="101" y="23"/>
                </a:cubicBezTo>
                <a:cubicBezTo>
                  <a:pt x="101" y="16"/>
                  <a:pt x="101" y="16"/>
                  <a:pt x="101" y="16"/>
                </a:cubicBezTo>
                <a:cubicBezTo>
                  <a:pt x="101" y="13"/>
                  <a:pt x="99" y="12"/>
                  <a:pt x="98" y="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E6ABD175-0D92-4F87-8904-D7AF7D2C522B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3027363"/>
            <a:ext cx="254000" cy="252413"/>
          </a:xfrm>
          <a:custGeom>
            <a:avLst/>
            <a:gdLst>
              <a:gd name="T0" fmla="*/ 22 w 160"/>
              <a:gd name="T1" fmla="*/ 125 h 159"/>
              <a:gd name="T2" fmla="*/ 96 w 160"/>
              <a:gd name="T3" fmla="*/ 8 h 159"/>
              <a:gd name="T4" fmla="*/ 81 w 160"/>
              <a:gd name="T5" fmla="*/ 0 h 159"/>
              <a:gd name="T6" fmla="*/ 17 w 160"/>
              <a:gd name="T7" fmla="*/ 129 h 159"/>
              <a:gd name="T8" fmla="*/ 29 w 160"/>
              <a:gd name="T9" fmla="*/ 149 h 159"/>
              <a:gd name="T10" fmla="*/ 38 w 160"/>
              <a:gd name="T11" fmla="*/ 127 h 159"/>
              <a:gd name="T12" fmla="*/ 24 w 160"/>
              <a:gd name="T13" fmla="*/ 142 h 159"/>
              <a:gd name="T14" fmla="*/ 29 w 160"/>
              <a:gd name="T15" fmla="*/ 129 h 159"/>
              <a:gd name="T16" fmla="*/ 33 w 160"/>
              <a:gd name="T17" fmla="*/ 142 h 159"/>
              <a:gd name="T18" fmla="*/ 132 w 160"/>
              <a:gd name="T19" fmla="*/ 10 h 159"/>
              <a:gd name="T20" fmla="*/ 124 w 160"/>
              <a:gd name="T21" fmla="*/ 32 h 159"/>
              <a:gd name="T22" fmla="*/ 154 w 160"/>
              <a:gd name="T23" fmla="*/ 80 h 159"/>
              <a:gd name="T24" fmla="*/ 62 w 160"/>
              <a:gd name="T25" fmla="*/ 153 h 159"/>
              <a:gd name="T26" fmla="*/ 137 w 160"/>
              <a:gd name="T27" fmla="*/ 136 h 159"/>
              <a:gd name="T28" fmla="*/ 137 w 160"/>
              <a:gd name="T29" fmla="*/ 28 h 159"/>
              <a:gd name="T30" fmla="*/ 126 w 160"/>
              <a:gd name="T31" fmla="*/ 23 h 159"/>
              <a:gd name="T32" fmla="*/ 137 w 160"/>
              <a:gd name="T33" fmla="*/ 18 h 159"/>
              <a:gd name="T34" fmla="*/ 55 w 160"/>
              <a:gd name="T35" fmla="*/ 122 h 159"/>
              <a:gd name="T36" fmla="*/ 70 w 160"/>
              <a:gd name="T37" fmla="*/ 135 h 159"/>
              <a:gd name="T38" fmla="*/ 93 w 160"/>
              <a:gd name="T39" fmla="*/ 127 h 159"/>
              <a:gd name="T40" fmla="*/ 110 w 160"/>
              <a:gd name="T41" fmla="*/ 128 h 159"/>
              <a:gd name="T42" fmla="*/ 127 w 160"/>
              <a:gd name="T43" fmla="*/ 107 h 159"/>
              <a:gd name="T44" fmla="*/ 134 w 160"/>
              <a:gd name="T45" fmla="*/ 92 h 159"/>
              <a:gd name="T46" fmla="*/ 134 w 160"/>
              <a:gd name="T47" fmla="*/ 66 h 159"/>
              <a:gd name="T48" fmla="*/ 127 w 160"/>
              <a:gd name="T49" fmla="*/ 50 h 159"/>
              <a:gd name="T50" fmla="*/ 113 w 160"/>
              <a:gd name="T51" fmla="*/ 31 h 159"/>
              <a:gd name="T52" fmla="*/ 93 w 160"/>
              <a:gd name="T53" fmla="*/ 31 h 159"/>
              <a:gd name="T54" fmla="*/ 70 w 160"/>
              <a:gd name="T55" fmla="*/ 22 h 159"/>
              <a:gd name="T56" fmla="*/ 55 w 160"/>
              <a:gd name="T57" fmla="*/ 36 h 159"/>
              <a:gd name="T58" fmla="*/ 32 w 160"/>
              <a:gd name="T59" fmla="*/ 46 h 159"/>
              <a:gd name="T60" fmla="*/ 37 w 160"/>
              <a:gd name="T61" fmla="*/ 55 h 159"/>
              <a:gd name="T62" fmla="*/ 23 w 160"/>
              <a:gd name="T63" fmla="*/ 69 h 159"/>
              <a:gd name="T64" fmla="*/ 25 w 160"/>
              <a:gd name="T65" fmla="*/ 92 h 159"/>
              <a:gd name="T66" fmla="*/ 32 w 160"/>
              <a:gd name="T67" fmla="*/ 107 h 159"/>
              <a:gd name="T68" fmla="*/ 49 w 160"/>
              <a:gd name="T69" fmla="*/ 128 h 159"/>
              <a:gd name="T70" fmla="*/ 43 w 160"/>
              <a:gd name="T71" fmla="*/ 106 h 159"/>
              <a:gd name="T72" fmla="*/ 34 w 160"/>
              <a:gd name="T73" fmla="*/ 86 h 159"/>
              <a:gd name="T74" fmla="*/ 34 w 160"/>
              <a:gd name="T75" fmla="*/ 73 h 159"/>
              <a:gd name="T76" fmla="*/ 43 w 160"/>
              <a:gd name="T77" fmla="*/ 52 h 159"/>
              <a:gd name="T78" fmla="*/ 52 w 160"/>
              <a:gd name="T79" fmla="*/ 43 h 159"/>
              <a:gd name="T80" fmla="*/ 74 w 160"/>
              <a:gd name="T81" fmla="*/ 34 h 159"/>
              <a:gd name="T82" fmla="*/ 86 w 160"/>
              <a:gd name="T83" fmla="*/ 34 h 159"/>
              <a:gd name="T84" fmla="*/ 107 w 160"/>
              <a:gd name="T85" fmla="*/ 43 h 159"/>
              <a:gd name="T86" fmla="*/ 116 w 160"/>
              <a:gd name="T87" fmla="*/ 52 h 159"/>
              <a:gd name="T88" fmla="*/ 125 w 160"/>
              <a:gd name="T89" fmla="*/ 73 h 159"/>
              <a:gd name="T90" fmla="*/ 125 w 160"/>
              <a:gd name="T91" fmla="*/ 86 h 159"/>
              <a:gd name="T92" fmla="*/ 116 w 160"/>
              <a:gd name="T93" fmla="*/ 106 h 159"/>
              <a:gd name="T94" fmla="*/ 107 w 160"/>
              <a:gd name="T95" fmla="*/ 115 h 159"/>
              <a:gd name="T96" fmla="*/ 86 w 160"/>
              <a:gd name="T97" fmla="*/ 124 h 159"/>
              <a:gd name="T98" fmla="*/ 74 w 160"/>
              <a:gd name="T99" fmla="*/ 124 h 159"/>
              <a:gd name="T100" fmla="*/ 52 w 160"/>
              <a:gd name="T101" fmla="*/ 115 h 159"/>
              <a:gd name="T102" fmla="*/ 81 w 160"/>
              <a:gd name="T103" fmla="*/ 105 h 159"/>
              <a:gd name="T104" fmla="*/ 55 w 160"/>
              <a:gd name="T105" fmla="*/ 80 h 159"/>
              <a:gd name="T106" fmla="*/ 100 w 160"/>
              <a:gd name="T107" fmla="*/ 80 h 159"/>
              <a:gd name="T108" fmla="*/ 81 w 160"/>
              <a:gd name="T109" fmla="*/ 59 h 159"/>
              <a:gd name="T110" fmla="*/ 112 w 160"/>
              <a:gd name="T111" fmla="*/ 8 h 159"/>
              <a:gd name="T112" fmla="*/ 106 w 160"/>
              <a:gd name="T113" fmla="*/ 6 h 159"/>
              <a:gd name="T114" fmla="*/ 109 w 160"/>
              <a:gd name="T115" fmla="*/ 11 h 159"/>
              <a:gd name="T116" fmla="*/ 48 w 160"/>
              <a:gd name="T117" fmla="*/ 150 h 159"/>
              <a:gd name="T118" fmla="*/ 54 w 160"/>
              <a:gd name="T119" fmla="*/ 153 h 159"/>
              <a:gd name="T120" fmla="*/ 52 w 160"/>
              <a:gd name="T121" fmla="*/ 14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59">
                <a:moveTo>
                  <a:pt x="38" y="127"/>
                </a:moveTo>
                <a:cubicBezTo>
                  <a:pt x="35" y="125"/>
                  <a:pt x="32" y="124"/>
                  <a:pt x="29" y="124"/>
                </a:cubicBezTo>
                <a:cubicBezTo>
                  <a:pt x="26" y="124"/>
                  <a:pt x="24" y="124"/>
                  <a:pt x="22" y="125"/>
                </a:cubicBezTo>
                <a:cubicBezTo>
                  <a:pt x="12" y="113"/>
                  <a:pt x="7" y="96"/>
                  <a:pt x="7" y="80"/>
                </a:cubicBezTo>
                <a:cubicBezTo>
                  <a:pt x="7" y="39"/>
                  <a:pt x="40" y="6"/>
                  <a:pt x="81" y="6"/>
                </a:cubicBezTo>
                <a:cubicBezTo>
                  <a:pt x="86" y="6"/>
                  <a:pt x="90" y="6"/>
                  <a:pt x="96" y="8"/>
                </a:cubicBezTo>
                <a:cubicBezTo>
                  <a:pt x="97" y="8"/>
                  <a:pt x="99" y="6"/>
                  <a:pt x="99" y="5"/>
                </a:cubicBezTo>
                <a:cubicBezTo>
                  <a:pt x="99" y="3"/>
                  <a:pt x="98" y="2"/>
                  <a:pt x="97" y="1"/>
                </a:cubicBezTo>
                <a:cubicBezTo>
                  <a:pt x="92" y="1"/>
                  <a:pt x="86" y="0"/>
                  <a:pt x="81" y="0"/>
                </a:cubicBezTo>
                <a:cubicBezTo>
                  <a:pt x="59" y="0"/>
                  <a:pt x="39" y="8"/>
                  <a:pt x="24" y="23"/>
                </a:cubicBezTo>
                <a:cubicBezTo>
                  <a:pt x="8" y="39"/>
                  <a:pt x="0" y="58"/>
                  <a:pt x="0" y="80"/>
                </a:cubicBezTo>
                <a:cubicBezTo>
                  <a:pt x="0" y="98"/>
                  <a:pt x="6" y="115"/>
                  <a:pt x="17" y="129"/>
                </a:cubicBezTo>
                <a:cubicBezTo>
                  <a:pt x="16" y="132"/>
                  <a:pt x="15" y="134"/>
                  <a:pt x="15" y="136"/>
                </a:cubicBezTo>
                <a:cubicBezTo>
                  <a:pt x="15" y="140"/>
                  <a:pt x="17" y="144"/>
                  <a:pt x="20" y="146"/>
                </a:cubicBezTo>
                <a:cubicBezTo>
                  <a:pt x="22" y="148"/>
                  <a:pt x="25" y="149"/>
                  <a:pt x="29" y="149"/>
                </a:cubicBezTo>
                <a:cubicBezTo>
                  <a:pt x="32" y="149"/>
                  <a:pt x="35" y="148"/>
                  <a:pt x="38" y="146"/>
                </a:cubicBezTo>
                <a:cubicBezTo>
                  <a:pt x="41" y="144"/>
                  <a:pt x="42" y="140"/>
                  <a:pt x="42" y="136"/>
                </a:cubicBezTo>
                <a:cubicBezTo>
                  <a:pt x="42" y="133"/>
                  <a:pt x="41" y="129"/>
                  <a:pt x="38" y="127"/>
                </a:cubicBezTo>
                <a:close/>
                <a:moveTo>
                  <a:pt x="33" y="142"/>
                </a:moveTo>
                <a:cubicBezTo>
                  <a:pt x="32" y="143"/>
                  <a:pt x="31" y="144"/>
                  <a:pt x="29" y="144"/>
                </a:cubicBezTo>
                <a:cubicBezTo>
                  <a:pt x="26" y="144"/>
                  <a:pt x="25" y="143"/>
                  <a:pt x="24" y="142"/>
                </a:cubicBezTo>
                <a:cubicBezTo>
                  <a:pt x="23" y="140"/>
                  <a:pt x="22" y="138"/>
                  <a:pt x="22" y="136"/>
                </a:cubicBezTo>
                <a:cubicBezTo>
                  <a:pt x="22" y="135"/>
                  <a:pt x="23" y="133"/>
                  <a:pt x="24" y="132"/>
                </a:cubicBezTo>
                <a:cubicBezTo>
                  <a:pt x="25" y="130"/>
                  <a:pt x="26" y="129"/>
                  <a:pt x="29" y="129"/>
                </a:cubicBezTo>
                <a:cubicBezTo>
                  <a:pt x="31" y="129"/>
                  <a:pt x="32" y="130"/>
                  <a:pt x="33" y="132"/>
                </a:cubicBezTo>
                <a:cubicBezTo>
                  <a:pt x="35" y="133"/>
                  <a:pt x="35" y="135"/>
                  <a:pt x="35" y="136"/>
                </a:cubicBezTo>
                <a:cubicBezTo>
                  <a:pt x="35" y="138"/>
                  <a:pt x="35" y="140"/>
                  <a:pt x="33" y="142"/>
                </a:cubicBezTo>
                <a:close/>
                <a:moveTo>
                  <a:pt x="144" y="30"/>
                </a:moveTo>
                <a:cubicBezTo>
                  <a:pt x="147" y="26"/>
                  <a:pt x="146" y="18"/>
                  <a:pt x="141" y="13"/>
                </a:cubicBezTo>
                <a:cubicBezTo>
                  <a:pt x="139" y="11"/>
                  <a:pt x="136" y="10"/>
                  <a:pt x="132" y="10"/>
                </a:cubicBezTo>
                <a:cubicBezTo>
                  <a:pt x="129" y="10"/>
                  <a:pt x="126" y="11"/>
                  <a:pt x="124" y="13"/>
                </a:cubicBezTo>
                <a:cubicBezTo>
                  <a:pt x="120" y="17"/>
                  <a:pt x="119" y="20"/>
                  <a:pt x="119" y="23"/>
                </a:cubicBezTo>
                <a:cubicBezTo>
                  <a:pt x="119" y="27"/>
                  <a:pt x="120" y="30"/>
                  <a:pt x="124" y="32"/>
                </a:cubicBezTo>
                <a:cubicBezTo>
                  <a:pt x="126" y="34"/>
                  <a:pt x="129" y="36"/>
                  <a:pt x="132" y="36"/>
                </a:cubicBezTo>
                <a:cubicBezTo>
                  <a:pt x="135" y="36"/>
                  <a:pt x="137" y="36"/>
                  <a:pt x="139" y="34"/>
                </a:cubicBezTo>
                <a:cubicBezTo>
                  <a:pt x="149" y="48"/>
                  <a:pt x="154" y="63"/>
                  <a:pt x="154" y="80"/>
                </a:cubicBezTo>
                <a:cubicBezTo>
                  <a:pt x="154" y="120"/>
                  <a:pt x="121" y="153"/>
                  <a:pt x="81" y="153"/>
                </a:cubicBezTo>
                <a:cubicBezTo>
                  <a:pt x="75" y="153"/>
                  <a:pt x="71" y="152"/>
                  <a:pt x="65" y="151"/>
                </a:cubicBezTo>
                <a:cubicBezTo>
                  <a:pt x="64" y="151"/>
                  <a:pt x="63" y="152"/>
                  <a:pt x="62" y="153"/>
                </a:cubicBezTo>
                <a:cubicBezTo>
                  <a:pt x="62" y="156"/>
                  <a:pt x="63" y="157"/>
                  <a:pt x="64" y="158"/>
                </a:cubicBezTo>
                <a:cubicBezTo>
                  <a:pt x="70" y="159"/>
                  <a:pt x="75" y="159"/>
                  <a:pt x="81" y="159"/>
                </a:cubicBezTo>
                <a:cubicBezTo>
                  <a:pt x="102" y="159"/>
                  <a:pt x="122" y="151"/>
                  <a:pt x="137" y="136"/>
                </a:cubicBezTo>
                <a:cubicBezTo>
                  <a:pt x="153" y="121"/>
                  <a:pt x="160" y="101"/>
                  <a:pt x="160" y="80"/>
                </a:cubicBezTo>
                <a:cubicBezTo>
                  <a:pt x="160" y="62"/>
                  <a:pt x="155" y="44"/>
                  <a:pt x="144" y="30"/>
                </a:cubicBezTo>
                <a:close/>
                <a:moveTo>
                  <a:pt x="137" y="28"/>
                </a:moveTo>
                <a:cubicBezTo>
                  <a:pt x="136" y="29"/>
                  <a:pt x="135" y="30"/>
                  <a:pt x="132" y="30"/>
                </a:cubicBezTo>
                <a:cubicBezTo>
                  <a:pt x="130" y="30"/>
                  <a:pt x="129" y="29"/>
                  <a:pt x="128" y="28"/>
                </a:cubicBezTo>
                <a:cubicBezTo>
                  <a:pt x="126" y="27"/>
                  <a:pt x="126" y="24"/>
                  <a:pt x="126" y="23"/>
                </a:cubicBezTo>
                <a:cubicBezTo>
                  <a:pt x="126" y="21"/>
                  <a:pt x="126" y="20"/>
                  <a:pt x="128" y="18"/>
                </a:cubicBezTo>
                <a:cubicBezTo>
                  <a:pt x="129" y="17"/>
                  <a:pt x="130" y="17"/>
                  <a:pt x="132" y="17"/>
                </a:cubicBezTo>
                <a:cubicBezTo>
                  <a:pt x="135" y="17"/>
                  <a:pt x="136" y="17"/>
                  <a:pt x="137" y="18"/>
                </a:cubicBezTo>
                <a:cubicBezTo>
                  <a:pt x="140" y="21"/>
                  <a:pt x="140" y="26"/>
                  <a:pt x="137" y="28"/>
                </a:cubicBezTo>
                <a:close/>
                <a:moveTo>
                  <a:pt x="51" y="127"/>
                </a:moveTo>
                <a:cubicBezTo>
                  <a:pt x="55" y="122"/>
                  <a:pt x="55" y="122"/>
                  <a:pt x="55" y="122"/>
                </a:cubicBezTo>
                <a:cubicBezTo>
                  <a:pt x="59" y="124"/>
                  <a:pt x="62" y="125"/>
                  <a:pt x="67" y="127"/>
                </a:cubicBezTo>
                <a:cubicBezTo>
                  <a:pt x="67" y="133"/>
                  <a:pt x="67" y="133"/>
                  <a:pt x="67" y="133"/>
                </a:cubicBezTo>
                <a:cubicBezTo>
                  <a:pt x="67" y="134"/>
                  <a:pt x="68" y="135"/>
                  <a:pt x="70" y="135"/>
                </a:cubicBezTo>
                <a:cubicBezTo>
                  <a:pt x="89" y="135"/>
                  <a:pt x="89" y="135"/>
                  <a:pt x="89" y="135"/>
                </a:cubicBezTo>
                <a:cubicBezTo>
                  <a:pt x="91" y="135"/>
                  <a:pt x="93" y="134"/>
                  <a:pt x="93" y="133"/>
                </a:cubicBezTo>
                <a:cubicBezTo>
                  <a:pt x="93" y="127"/>
                  <a:pt x="93" y="127"/>
                  <a:pt x="93" y="127"/>
                </a:cubicBezTo>
                <a:cubicBezTo>
                  <a:pt x="97" y="125"/>
                  <a:pt x="100" y="124"/>
                  <a:pt x="105" y="122"/>
                </a:cubicBezTo>
                <a:cubicBezTo>
                  <a:pt x="108" y="127"/>
                  <a:pt x="108" y="127"/>
                  <a:pt x="108" y="127"/>
                </a:cubicBezTo>
                <a:cubicBezTo>
                  <a:pt x="109" y="127"/>
                  <a:pt x="110" y="128"/>
                  <a:pt x="110" y="128"/>
                </a:cubicBezTo>
                <a:cubicBezTo>
                  <a:pt x="112" y="128"/>
                  <a:pt x="113" y="127"/>
                  <a:pt x="113" y="127"/>
                </a:cubicBezTo>
                <a:cubicBezTo>
                  <a:pt x="127" y="112"/>
                  <a:pt x="127" y="112"/>
                  <a:pt x="127" y="112"/>
                </a:cubicBezTo>
                <a:cubicBezTo>
                  <a:pt x="128" y="111"/>
                  <a:pt x="128" y="110"/>
                  <a:pt x="127" y="107"/>
                </a:cubicBezTo>
                <a:cubicBezTo>
                  <a:pt x="123" y="104"/>
                  <a:pt x="123" y="104"/>
                  <a:pt x="123" y="104"/>
                </a:cubicBezTo>
                <a:cubicBezTo>
                  <a:pt x="125" y="100"/>
                  <a:pt x="126" y="96"/>
                  <a:pt x="127" y="92"/>
                </a:cubicBezTo>
                <a:cubicBezTo>
                  <a:pt x="134" y="92"/>
                  <a:pt x="134" y="92"/>
                  <a:pt x="134" y="92"/>
                </a:cubicBezTo>
                <a:cubicBezTo>
                  <a:pt x="135" y="92"/>
                  <a:pt x="136" y="91"/>
                  <a:pt x="136" y="88"/>
                </a:cubicBezTo>
                <a:cubicBezTo>
                  <a:pt x="136" y="69"/>
                  <a:pt x="136" y="69"/>
                  <a:pt x="136" y="69"/>
                </a:cubicBezTo>
                <a:cubicBezTo>
                  <a:pt x="136" y="67"/>
                  <a:pt x="135" y="66"/>
                  <a:pt x="134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6" y="62"/>
                  <a:pt x="125" y="58"/>
                  <a:pt x="123" y="55"/>
                </a:cubicBezTo>
                <a:cubicBezTo>
                  <a:pt x="127" y="50"/>
                  <a:pt x="127" y="50"/>
                  <a:pt x="127" y="50"/>
                </a:cubicBezTo>
                <a:cubicBezTo>
                  <a:pt x="127" y="49"/>
                  <a:pt x="127" y="49"/>
                  <a:pt x="127" y="48"/>
                </a:cubicBezTo>
                <a:cubicBezTo>
                  <a:pt x="127" y="47"/>
                  <a:pt x="127" y="46"/>
                  <a:pt x="127" y="46"/>
                </a:cubicBezTo>
                <a:cubicBezTo>
                  <a:pt x="113" y="31"/>
                  <a:pt x="113" y="31"/>
                  <a:pt x="113" y="31"/>
                </a:cubicBezTo>
                <a:cubicBezTo>
                  <a:pt x="112" y="30"/>
                  <a:pt x="109" y="30"/>
                  <a:pt x="108" y="31"/>
                </a:cubicBezTo>
                <a:cubicBezTo>
                  <a:pt x="105" y="36"/>
                  <a:pt x="105" y="36"/>
                  <a:pt x="105" y="36"/>
                </a:cubicBezTo>
                <a:cubicBezTo>
                  <a:pt x="100" y="34"/>
                  <a:pt x="97" y="33"/>
                  <a:pt x="93" y="31"/>
                </a:cubicBezTo>
                <a:cubicBezTo>
                  <a:pt x="93" y="26"/>
                  <a:pt x="93" y="26"/>
                  <a:pt x="93" y="26"/>
                </a:cubicBezTo>
                <a:cubicBezTo>
                  <a:pt x="93" y="24"/>
                  <a:pt x="91" y="22"/>
                  <a:pt x="89" y="22"/>
                </a:cubicBezTo>
                <a:cubicBezTo>
                  <a:pt x="70" y="22"/>
                  <a:pt x="70" y="22"/>
                  <a:pt x="70" y="22"/>
                </a:cubicBezTo>
                <a:cubicBezTo>
                  <a:pt x="68" y="22"/>
                  <a:pt x="67" y="24"/>
                  <a:pt x="67" y="26"/>
                </a:cubicBezTo>
                <a:cubicBezTo>
                  <a:pt x="67" y="31"/>
                  <a:pt x="67" y="31"/>
                  <a:pt x="67" y="31"/>
                </a:cubicBezTo>
                <a:cubicBezTo>
                  <a:pt x="62" y="33"/>
                  <a:pt x="59" y="34"/>
                  <a:pt x="55" y="36"/>
                </a:cubicBezTo>
                <a:cubicBezTo>
                  <a:pt x="51" y="31"/>
                  <a:pt x="51" y="31"/>
                  <a:pt x="51" y="31"/>
                </a:cubicBezTo>
                <a:cubicBezTo>
                  <a:pt x="50" y="30"/>
                  <a:pt x="48" y="30"/>
                  <a:pt x="47" y="31"/>
                </a:cubicBezTo>
                <a:cubicBezTo>
                  <a:pt x="32" y="46"/>
                  <a:pt x="32" y="46"/>
                  <a:pt x="32" y="46"/>
                </a:cubicBezTo>
                <a:cubicBezTo>
                  <a:pt x="32" y="46"/>
                  <a:pt x="32" y="47"/>
                  <a:pt x="32" y="48"/>
                </a:cubicBezTo>
                <a:cubicBezTo>
                  <a:pt x="32" y="49"/>
                  <a:pt x="32" y="49"/>
                  <a:pt x="32" y="50"/>
                </a:cubicBezTo>
                <a:cubicBezTo>
                  <a:pt x="37" y="55"/>
                  <a:pt x="37" y="55"/>
                  <a:pt x="37" y="55"/>
                </a:cubicBezTo>
                <a:cubicBezTo>
                  <a:pt x="34" y="58"/>
                  <a:pt x="33" y="62"/>
                  <a:pt x="32" y="66"/>
                </a:cubicBezTo>
                <a:cubicBezTo>
                  <a:pt x="25" y="66"/>
                  <a:pt x="25" y="66"/>
                  <a:pt x="25" y="66"/>
                </a:cubicBezTo>
                <a:cubicBezTo>
                  <a:pt x="24" y="66"/>
                  <a:pt x="23" y="67"/>
                  <a:pt x="23" y="69"/>
                </a:cubicBezTo>
                <a:cubicBezTo>
                  <a:pt x="23" y="88"/>
                  <a:pt x="23" y="88"/>
                  <a:pt x="23" y="88"/>
                </a:cubicBezTo>
                <a:cubicBezTo>
                  <a:pt x="23" y="90"/>
                  <a:pt x="23" y="91"/>
                  <a:pt x="23" y="91"/>
                </a:cubicBezTo>
                <a:cubicBezTo>
                  <a:pt x="24" y="92"/>
                  <a:pt x="25" y="92"/>
                  <a:pt x="25" y="92"/>
                </a:cubicBezTo>
                <a:cubicBezTo>
                  <a:pt x="32" y="92"/>
                  <a:pt x="32" y="92"/>
                  <a:pt x="32" y="92"/>
                </a:cubicBezTo>
                <a:cubicBezTo>
                  <a:pt x="33" y="96"/>
                  <a:pt x="34" y="100"/>
                  <a:pt x="37" y="104"/>
                </a:cubicBezTo>
                <a:cubicBezTo>
                  <a:pt x="32" y="107"/>
                  <a:pt x="32" y="107"/>
                  <a:pt x="32" y="107"/>
                </a:cubicBezTo>
                <a:cubicBezTo>
                  <a:pt x="31" y="110"/>
                  <a:pt x="31" y="111"/>
                  <a:pt x="32" y="112"/>
                </a:cubicBezTo>
                <a:cubicBezTo>
                  <a:pt x="47" y="127"/>
                  <a:pt x="47" y="127"/>
                  <a:pt x="47" y="127"/>
                </a:cubicBezTo>
                <a:cubicBezTo>
                  <a:pt x="47" y="127"/>
                  <a:pt x="48" y="128"/>
                  <a:pt x="49" y="128"/>
                </a:cubicBezTo>
                <a:cubicBezTo>
                  <a:pt x="49" y="128"/>
                  <a:pt x="50" y="127"/>
                  <a:pt x="51" y="127"/>
                </a:cubicBezTo>
                <a:close/>
                <a:moveTo>
                  <a:pt x="39" y="110"/>
                </a:moveTo>
                <a:cubicBezTo>
                  <a:pt x="43" y="106"/>
                  <a:pt x="43" y="106"/>
                  <a:pt x="43" y="106"/>
                </a:cubicBezTo>
                <a:cubicBezTo>
                  <a:pt x="44" y="105"/>
                  <a:pt x="44" y="104"/>
                  <a:pt x="43" y="103"/>
                </a:cubicBezTo>
                <a:cubicBezTo>
                  <a:pt x="41" y="99"/>
                  <a:pt x="39" y="93"/>
                  <a:pt x="38" y="88"/>
                </a:cubicBezTo>
                <a:cubicBezTo>
                  <a:pt x="37" y="86"/>
                  <a:pt x="35" y="86"/>
                  <a:pt x="34" y="86"/>
                </a:cubicBezTo>
                <a:cubicBezTo>
                  <a:pt x="29" y="86"/>
                  <a:pt x="29" y="86"/>
                  <a:pt x="29" y="86"/>
                </a:cubicBezTo>
                <a:cubicBezTo>
                  <a:pt x="29" y="73"/>
                  <a:pt x="29" y="73"/>
                  <a:pt x="29" y="73"/>
                </a:cubicBezTo>
                <a:cubicBezTo>
                  <a:pt x="34" y="73"/>
                  <a:pt x="34" y="73"/>
                  <a:pt x="34" y="73"/>
                </a:cubicBezTo>
                <a:cubicBezTo>
                  <a:pt x="35" y="73"/>
                  <a:pt x="37" y="72"/>
                  <a:pt x="38" y="69"/>
                </a:cubicBezTo>
                <a:cubicBezTo>
                  <a:pt x="39" y="65"/>
                  <a:pt x="41" y="60"/>
                  <a:pt x="43" y="56"/>
                </a:cubicBezTo>
                <a:cubicBezTo>
                  <a:pt x="44" y="55"/>
                  <a:pt x="44" y="53"/>
                  <a:pt x="43" y="52"/>
                </a:cubicBezTo>
                <a:cubicBezTo>
                  <a:pt x="39" y="48"/>
                  <a:pt x="39" y="48"/>
                  <a:pt x="39" y="48"/>
                </a:cubicBezTo>
                <a:cubicBezTo>
                  <a:pt x="49" y="38"/>
                  <a:pt x="49" y="38"/>
                  <a:pt x="49" y="38"/>
                </a:cubicBezTo>
                <a:cubicBezTo>
                  <a:pt x="52" y="43"/>
                  <a:pt x="52" y="43"/>
                  <a:pt x="52" y="43"/>
                </a:cubicBezTo>
                <a:cubicBezTo>
                  <a:pt x="53" y="44"/>
                  <a:pt x="55" y="44"/>
                  <a:pt x="57" y="43"/>
                </a:cubicBezTo>
                <a:cubicBezTo>
                  <a:pt x="60" y="40"/>
                  <a:pt x="66" y="38"/>
                  <a:pt x="70" y="37"/>
                </a:cubicBezTo>
                <a:cubicBezTo>
                  <a:pt x="72" y="37"/>
                  <a:pt x="74" y="35"/>
                  <a:pt x="74" y="34"/>
                </a:cubicBezTo>
                <a:cubicBezTo>
                  <a:pt x="74" y="28"/>
                  <a:pt x="74" y="28"/>
                  <a:pt x="74" y="28"/>
                </a:cubicBezTo>
                <a:cubicBezTo>
                  <a:pt x="86" y="28"/>
                  <a:pt x="86" y="28"/>
                  <a:pt x="86" y="28"/>
                </a:cubicBezTo>
                <a:cubicBezTo>
                  <a:pt x="86" y="34"/>
                  <a:pt x="86" y="34"/>
                  <a:pt x="86" y="34"/>
                </a:cubicBezTo>
                <a:cubicBezTo>
                  <a:pt x="86" y="35"/>
                  <a:pt x="87" y="37"/>
                  <a:pt x="89" y="37"/>
                </a:cubicBezTo>
                <a:cubicBezTo>
                  <a:pt x="94" y="38"/>
                  <a:pt x="99" y="40"/>
                  <a:pt x="103" y="43"/>
                </a:cubicBezTo>
                <a:cubicBezTo>
                  <a:pt x="105" y="44"/>
                  <a:pt x="106" y="44"/>
                  <a:pt x="107" y="43"/>
                </a:cubicBezTo>
                <a:cubicBezTo>
                  <a:pt x="110" y="38"/>
                  <a:pt x="110" y="38"/>
                  <a:pt x="110" y="38"/>
                </a:cubicBezTo>
                <a:cubicBezTo>
                  <a:pt x="121" y="48"/>
                  <a:pt x="121" y="48"/>
                  <a:pt x="121" y="48"/>
                </a:cubicBezTo>
                <a:cubicBezTo>
                  <a:pt x="116" y="52"/>
                  <a:pt x="116" y="52"/>
                  <a:pt x="116" y="52"/>
                </a:cubicBezTo>
                <a:cubicBezTo>
                  <a:pt x="115" y="53"/>
                  <a:pt x="115" y="55"/>
                  <a:pt x="116" y="56"/>
                </a:cubicBezTo>
                <a:cubicBezTo>
                  <a:pt x="119" y="60"/>
                  <a:pt x="121" y="65"/>
                  <a:pt x="122" y="69"/>
                </a:cubicBezTo>
                <a:cubicBezTo>
                  <a:pt x="123" y="72"/>
                  <a:pt x="124" y="73"/>
                  <a:pt x="125" y="73"/>
                </a:cubicBezTo>
                <a:cubicBezTo>
                  <a:pt x="131" y="73"/>
                  <a:pt x="131" y="73"/>
                  <a:pt x="131" y="73"/>
                </a:cubicBezTo>
                <a:cubicBezTo>
                  <a:pt x="131" y="86"/>
                  <a:pt x="131" y="86"/>
                  <a:pt x="131" y="86"/>
                </a:cubicBezTo>
                <a:cubicBezTo>
                  <a:pt x="125" y="86"/>
                  <a:pt x="125" y="86"/>
                  <a:pt x="125" y="86"/>
                </a:cubicBezTo>
                <a:cubicBezTo>
                  <a:pt x="124" y="86"/>
                  <a:pt x="123" y="86"/>
                  <a:pt x="122" y="88"/>
                </a:cubicBezTo>
                <a:cubicBezTo>
                  <a:pt x="121" y="93"/>
                  <a:pt x="119" y="99"/>
                  <a:pt x="116" y="103"/>
                </a:cubicBezTo>
                <a:cubicBezTo>
                  <a:pt x="115" y="104"/>
                  <a:pt x="115" y="105"/>
                  <a:pt x="116" y="106"/>
                </a:cubicBezTo>
                <a:cubicBezTo>
                  <a:pt x="121" y="110"/>
                  <a:pt x="121" y="110"/>
                  <a:pt x="121" y="110"/>
                </a:cubicBezTo>
                <a:cubicBezTo>
                  <a:pt x="110" y="120"/>
                  <a:pt x="110" y="120"/>
                  <a:pt x="110" y="120"/>
                </a:cubicBezTo>
                <a:cubicBezTo>
                  <a:pt x="107" y="115"/>
                  <a:pt x="107" y="115"/>
                  <a:pt x="107" y="115"/>
                </a:cubicBezTo>
                <a:cubicBezTo>
                  <a:pt x="106" y="114"/>
                  <a:pt x="105" y="114"/>
                  <a:pt x="103" y="115"/>
                </a:cubicBezTo>
                <a:cubicBezTo>
                  <a:pt x="99" y="119"/>
                  <a:pt x="94" y="120"/>
                  <a:pt x="89" y="121"/>
                </a:cubicBezTo>
                <a:cubicBezTo>
                  <a:pt x="87" y="122"/>
                  <a:pt x="86" y="123"/>
                  <a:pt x="86" y="124"/>
                </a:cubicBezTo>
                <a:cubicBezTo>
                  <a:pt x="86" y="130"/>
                  <a:pt x="86" y="130"/>
                  <a:pt x="86" y="130"/>
                </a:cubicBezTo>
                <a:cubicBezTo>
                  <a:pt x="74" y="130"/>
                  <a:pt x="74" y="130"/>
                  <a:pt x="74" y="130"/>
                </a:cubicBezTo>
                <a:cubicBezTo>
                  <a:pt x="74" y="124"/>
                  <a:pt x="74" y="124"/>
                  <a:pt x="74" y="124"/>
                </a:cubicBezTo>
                <a:cubicBezTo>
                  <a:pt x="74" y="123"/>
                  <a:pt x="72" y="122"/>
                  <a:pt x="70" y="121"/>
                </a:cubicBezTo>
                <a:cubicBezTo>
                  <a:pt x="66" y="120"/>
                  <a:pt x="60" y="119"/>
                  <a:pt x="57" y="115"/>
                </a:cubicBezTo>
                <a:cubicBezTo>
                  <a:pt x="55" y="114"/>
                  <a:pt x="53" y="114"/>
                  <a:pt x="52" y="115"/>
                </a:cubicBezTo>
                <a:cubicBezTo>
                  <a:pt x="49" y="120"/>
                  <a:pt x="49" y="120"/>
                  <a:pt x="49" y="120"/>
                </a:cubicBezTo>
                <a:cubicBezTo>
                  <a:pt x="39" y="110"/>
                  <a:pt x="39" y="110"/>
                  <a:pt x="39" y="110"/>
                </a:cubicBezTo>
                <a:close/>
                <a:moveTo>
                  <a:pt x="81" y="105"/>
                </a:moveTo>
                <a:cubicBezTo>
                  <a:pt x="94" y="105"/>
                  <a:pt x="106" y="93"/>
                  <a:pt x="106" y="80"/>
                </a:cubicBezTo>
                <a:cubicBezTo>
                  <a:pt x="106" y="65"/>
                  <a:pt x="94" y="53"/>
                  <a:pt x="81" y="53"/>
                </a:cubicBezTo>
                <a:cubicBezTo>
                  <a:pt x="67" y="53"/>
                  <a:pt x="55" y="65"/>
                  <a:pt x="55" y="80"/>
                </a:cubicBezTo>
                <a:cubicBezTo>
                  <a:pt x="55" y="93"/>
                  <a:pt x="67" y="105"/>
                  <a:pt x="81" y="105"/>
                </a:cubicBezTo>
                <a:close/>
                <a:moveTo>
                  <a:pt x="81" y="59"/>
                </a:moveTo>
                <a:cubicBezTo>
                  <a:pt x="91" y="59"/>
                  <a:pt x="100" y="68"/>
                  <a:pt x="100" y="80"/>
                </a:cubicBezTo>
                <a:cubicBezTo>
                  <a:pt x="100" y="90"/>
                  <a:pt x="91" y="99"/>
                  <a:pt x="81" y="99"/>
                </a:cubicBezTo>
                <a:cubicBezTo>
                  <a:pt x="70" y="99"/>
                  <a:pt x="61" y="90"/>
                  <a:pt x="61" y="80"/>
                </a:cubicBezTo>
                <a:cubicBezTo>
                  <a:pt x="61" y="68"/>
                  <a:pt x="70" y="59"/>
                  <a:pt x="81" y="59"/>
                </a:cubicBezTo>
                <a:close/>
                <a:moveTo>
                  <a:pt x="109" y="11"/>
                </a:moveTo>
                <a:cubicBezTo>
                  <a:pt x="110" y="11"/>
                  <a:pt x="111" y="10"/>
                  <a:pt x="111" y="10"/>
                </a:cubicBezTo>
                <a:cubicBezTo>
                  <a:pt x="112" y="9"/>
                  <a:pt x="112" y="9"/>
                  <a:pt x="112" y="8"/>
                </a:cubicBezTo>
                <a:cubicBezTo>
                  <a:pt x="112" y="7"/>
                  <a:pt x="112" y="6"/>
                  <a:pt x="111" y="6"/>
                </a:cubicBezTo>
                <a:cubicBezTo>
                  <a:pt x="111" y="5"/>
                  <a:pt x="110" y="5"/>
                  <a:pt x="109" y="5"/>
                </a:cubicBezTo>
                <a:cubicBezTo>
                  <a:pt x="109" y="5"/>
                  <a:pt x="108" y="5"/>
                  <a:pt x="106" y="6"/>
                </a:cubicBezTo>
                <a:cubicBezTo>
                  <a:pt x="106" y="6"/>
                  <a:pt x="105" y="7"/>
                  <a:pt x="105" y="8"/>
                </a:cubicBezTo>
                <a:cubicBezTo>
                  <a:pt x="105" y="9"/>
                  <a:pt x="106" y="9"/>
                  <a:pt x="106" y="10"/>
                </a:cubicBezTo>
                <a:cubicBezTo>
                  <a:pt x="108" y="10"/>
                  <a:pt x="109" y="11"/>
                  <a:pt x="109" y="11"/>
                </a:cubicBezTo>
                <a:close/>
                <a:moveTo>
                  <a:pt x="52" y="147"/>
                </a:moveTo>
                <a:cubicBezTo>
                  <a:pt x="51" y="147"/>
                  <a:pt x="49" y="147"/>
                  <a:pt x="49" y="147"/>
                </a:cubicBezTo>
                <a:cubicBezTo>
                  <a:pt x="48" y="149"/>
                  <a:pt x="48" y="150"/>
                  <a:pt x="48" y="150"/>
                </a:cubicBezTo>
                <a:cubicBezTo>
                  <a:pt x="48" y="151"/>
                  <a:pt x="48" y="153"/>
                  <a:pt x="49" y="153"/>
                </a:cubicBezTo>
                <a:cubicBezTo>
                  <a:pt x="49" y="154"/>
                  <a:pt x="51" y="154"/>
                  <a:pt x="52" y="154"/>
                </a:cubicBezTo>
                <a:cubicBezTo>
                  <a:pt x="53" y="154"/>
                  <a:pt x="53" y="154"/>
                  <a:pt x="54" y="153"/>
                </a:cubicBezTo>
                <a:cubicBezTo>
                  <a:pt x="54" y="153"/>
                  <a:pt x="55" y="151"/>
                  <a:pt x="55" y="150"/>
                </a:cubicBezTo>
                <a:cubicBezTo>
                  <a:pt x="55" y="150"/>
                  <a:pt x="54" y="149"/>
                  <a:pt x="54" y="147"/>
                </a:cubicBezTo>
                <a:cubicBezTo>
                  <a:pt x="53" y="147"/>
                  <a:pt x="53" y="147"/>
                  <a:pt x="52" y="1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9799C35D-0801-410A-B526-DE2F81D3212F}"/>
              </a:ext>
            </a:extLst>
          </p:cNvPr>
          <p:cNvSpPr>
            <a:spLocks noEditPoints="1"/>
          </p:cNvSpPr>
          <p:nvPr/>
        </p:nvSpPr>
        <p:spPr bwMode="auto">
          <a:xfrm>
            <a:off x="9004301" y="3025776"/>
            <a:ext cx="242888" cy="254000"/>
          </a:xfrm>
          <a:custGeom>
            <a:avLst/>
            <a:gdLst>
              <a:gd name="T0" fmla="*/ 153 w 153"/>
              <a:gd name="T1" fmla="*/ 123 h 160"/>
              <a:gd name="T2" fmla="*/ 153 w 153"/>
              <a:gd name="T3" fmla="*/ 123 h 160"/>
              <a:gd name="T4" fmla="*/ 152 w 153"/>
              <a:gd name="T5" fmla="*/ 120 h 160"/>
              <a:gd name="T6" fmla="*/ 137 w 153"/>
              <a:gd name="T7" fmla="*/ 22 h 160"/>
              <a:gd name="T8" fmla="*/ 43 w 153"/>
              <a:gd name="T9" fmla="*/ 22 h 160"/>
              <a:gd name="T10" fmla="*/ 43 w 153"/>
              <a:gd name="T11" fmla="*/ 16 h 160"/>
              <a:gd name="T12" fmla="*/ 54 w 153"/>
              <a:gd name="T13" fmla="*/ 6 h 160"/>
              <a:gd name="T14" fmla="*/ 65 w 153"/>
              <a:gd name="T15" fmla="*/ 16 h 160"/>
              <a:gd name="T16" fmla="*/ 67 w 153"/>
              <a:gd name="T17" fmla="*/ 19 h 160"/>
              <a:gd name="T18" fmla="*/ 70 w 153"/>
              <a:gd name="T19" fmla="*/ 16 h 160"/>
              <a:gd name="T20" fmla="*/ 54 w 153"/>
              <a:gd name="T21" fmla="*/ 0 h 160"/>
              <a:gd name="T22" fmla="*/ 38 w 153"/>
              <a:gd name="T23" fmla="*/ 16 h 160"/>
              <a:gd name="T24" fmla="*/ 38 w 153"/>
              <a:gd name="T25" fmla="*/ 22 h 160"/>
              <a:gd name="T26" fmla="*/ 17 w 153"/>
              <a:gd name="T27" fmla="*/ 22 h 160"/>
              <a:gd name="T28" fmla="*/ 0 w 153"/>
              <a:gd name="T29" fmla="*/ 120 h 160"/>
              <a:gd name="T30" fmla="*/ 0 w 153"/>
              <a:gd name="T31" fmla="*/ 123 h 160"/>
              <a:gd name="T32" fmla="*/ 65 w 153"/>
              <a:gd name="T33" fmla="*/ 123 h 160"/>
              <a:gd name="T34" fmla="*/ 65 w 153"/>
              <a:gd name="T35" fmla="*/ 147 h 160"/>
              <a:gd name="T36" fmla="*/ 56 w 153"/>
              <a:gd name="T37" fmla="*/ 147 h 160"/>
              <a:gd name="T38" fmla="*/ 56 w 153"/>
              <a:gd name="T39" fmla="*/ 160 h 160"/>
              <a:gd name="T40" fmla="*/ 96 w 153"/>
              <a:gd name="T41" fmla="*/ 160 h 160"/>
              <a:gd name="T42" fmla="*/ 96 w 153"/>
              <a:gd name="T43" fmla="*/ 147 h 160"/>
              <a:gd name="T44" fmla="*/ 89 w 153"/>
              <a:gd name="T45" fmla="*/ 147 h 160"/>
              <a:gd name="T46" fmla="*/ 89 w 153"/>
              <a:gd name="T47" fmla="*/ 123 h 160"/>
              <a:gd name="T48" fmla="*/ 153 w 153"/>
              <a:gd name="T49" fmla="*/ 123 h 160"/>
              <a:gd name="T50" fmla="*/ 153 w 153"/>
              <a:gd name="T51" fmla="*/ 123 h 160"/>
              <a:gd name="T52" fmla="*/ 21 w 153"/>
              <a:gd name="T53" fmla="*/ 27 h 160"/>
              <a:gd name="T54" fmla="*/ 38 w 153"/>
              <a:gd name="T55" fmla="*/ 27 h 160"/>
              <a:gd name="T56" fmla="*/ 38 w 153"/>
              <a:gd name="T57" fmla="*/ 46 h 160"/>
              <a:gd name="T58" fmla="*/ 40 w 153"/>
              <a:gd name="T59" fmla="*/ 48 h 160"/>
              <a:gd name="T60" fmla="*/ 43 w 153"/>
              <a:gd name="T61" fmla="*/ 46 h 160"/>
              <a:gd name="T62" fmla="*/ 43 w 153"/>
              <a:gd name="T63" fmla="*/ 27 h 160"/>
              <a:gd name="T64" fmla="*/ 132 w 153"/>
              <a:gd name="T65" fmla="*/ 27 h 160"/>
              <a:gd name="T66" fmla="*/ 143 w 153"/>
              <a:gd name="T67" fmla="*/ 99 h 160"/>
              <a:gd name="T68" fmla="*/ 9 w 153"/>
              <a:gd name="T69" fmla="*/ 99 h 160"/>
              <a:gd name="T70" fmla="*/ 21 w 153"/>
              <a:gd name="T71" fmla="*/ 27 h 160"/>
              <a:gd name="T72" fmla="*/ 21 w 153"/>
              <a:gd name="T73" fmla="*/ 27 h 160"/>
              <a:gd name="T74" fmla="*/ 7 w 153"/>
              <a:gd name="T75" fmla="*/ 118 h 160"/>
              <a:gd name="T76" fmla="*/ 9 w 153"/>
              <a:gd name="T77" fmla="*/ 104 h 160"/>
              <a:gd name="T78" fmla="*/ 145 w 153"/>
              <a:gd name="T79" fmla="*/ 104 h 160"/>
              <a:gd name="T80" fmla="*/ 147 w 153"/>
              <a:gd name="T81" fmla="*/ 118 h 160"/>
              <a:gd name="T82" fmla="*/ 7 w 153"/>
              <a:gd name="T83" fmla="*/ 118 h 160"/>
              <a:gd name="T84" fmla="*/ 7 w 153"/>
              <a:gd name="T85" fmla="*/ 118 h 160"/>
              <a:gd name="T86" fmla="*/ 91 w 153"/>
              <a:gd name="T87" fmla="*/ 152 h 160"/>
              <a:gd name="T88" fmla="*/ 91 w 153"/>
              <a:gd name="T89" fmla="*/ 155 h 160"/>
              <a:gd name="T90" fmla="*/ 62 w 153"/>
              <a:gd name="T91" fmla="*/ 155 h 160"/>
              <a:gd name="T92" fmla="*/ 62 w 153"/>
              <a:gd name="T93" fmla="*/ 152 h 160"/>
              <a:gd name="T94" fmla="*/ 91 w 153"/>
              <a:gd name="T95" fmla="*/ 152 h 160"/>
              <a:gd name="T96" fmla="*/ 91 w 153"/>
              <a:gd name="T97" fmla="*/ 152 h 160"/>
              <a:gd name="T98" fmla="*/ 83 w 153"/>
              <a:gd name="T99" fmla="*/ 147 h 160"/>
              <a:gd name="T100" fmla="*/ 70 w 153"/>
              <a:gd name="T101" fmla="*/ 147 h 160"/>
              <a:gd name="T102" fmla="*/ 70 w 153"/>
              <a:gd name="T103" fmla="*/ 123 h 160"/>
              <a:gd name="T104" fmla="*/ 83 w 153"/>
              <a:gd name="T105" fmla="*/ 123 h 160"/>
              <a:gd name="T106" fmla="*/ 83 w 153"/>
              <a:gd name="T107" fmla="*/ 147 h 160"/>
              <a:gd name="T108" fmla="*/ 83 w 153"/>
              <a:gd name="T109" fmla="*/ 147 h 160"/>
              <a:gd name="T110" fmla="*/ 83 w 153"/>
              <a:gd name="T111" fmla="*/ 147 h 160"/>
              <a:gd name="T112" fmla="*/ 83 w 153"/>
              <a:gd name="T113" fmla="*/ 1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3" h="160">
                <a:moveTo>
                  <a:pt x="153" y="123"/>
                </a:moveTo>
                <a:cubicBezTo>
                  <a:pt x="153" y="123"/>
                  <a:pt x="153" y="123"/>
                  <a:pt x="153" y="123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37" y="22"/>
                  <a:pt x="137" y="22"/>
                  <a:pt x="137" y="22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0"/>
                  <a:pt x="48" y="6"/>
                  <a:pt x="54" y="6"/>
                </a:cubicBezTo>
                <a:cubicBezTo>
                  <a:pt x="59" y="6"/>
                  <a:pt x="65" y="10"/>
                  <a:pt x="65" y="16"/>
                </a:cubicBezTo>
                <a:cubicBezTo>
                  <a:pt x="65" y="18"/>
                  <a:pt x="66" y="19"/>
                  <a:pt x="67" y="19"/>
                </a:cubicBezTo>
                <a:cubicBezTo>
                  <a:pt x="68" y="19"/>
                  <a:pt x="70" y="18"/>
                  <a:pt x="70" y="16"/>
                </a:cubicBezTo>
                <a:cubicBezTo>
                  <a:pt x="70" y="7"/>
                  <a:pt x="63" y="0"/>
                  <a:pt x="54" y="0"/>
                </a:cubicBezTo>
                <a:cubicBezTo>
                  <a:pt x="45" y="0"/>
                  <a:pt x="38" y="7"/>
                  <a:pt x="38" y="16"/>
                </a:cubicBezTo>
                <a:cubicBezTo>
                  <a:pt x="38" y="22"/>
                  <a:pt x="38" y="22"/>
                  <a:pt x="38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3"/>
                  <a:pt x="0" y="123"/>
                  <a:pt x="0" y="123"/>
                </a:cubicBezTo>
                <a:cubicBezTo>
                  <a:pt x="65" y="123"/>
                  <a:pt x="65" y="123"/>
                  <a:pt x="65" y="123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56" y="147"/>
                  <a:pt x="56" y="147"/>
                  <a:pt x="56" y="147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96" y="147"/>
                  <a:pt x="96" y="147"/>
                  <a:pt x="96" y="147"/>
                </a:cubicBezTo>
                <a:cubicBezTo>
                  <a:pt x="89" y="147"/>
                  <a:pt x="89" y="147"/>
                  <a:pt x="89" y="147"/>
                </a:cubicBezTo>
                <a:cubicBezTo>
                  <a:pt x="89" y="123"/>
                  <a:pt x="89" y="123"/>
                  <a:pt x="89" y="123"/>
                </a:cubicBezTo>
                <a:cubicBezTo>
                  <a:pt x="153" y="123"/>
                  <a:pt x="153" y="123"/>
                  <a:pt x="153" y="123"/>
                </a:cubicBezTo>
                <a:cubicBezTo>
                  <a:pt x="153" y="123"/>
                  <a:pt x="153" y="123"/>
                  <a:pt x="153" y="123"/>
                </a:cubicBezTo>
                <a:close/>
                <a:moveTo>
                  <a:pt x="21" y="27"/>
                </a:moveTo>
                <a:cubicBezTo>
                  <a:pt x="38" y="27"/>
                  <a:pt x="38" y="27"/>
                  <a:pt x="38" y="27"/>
                </a:cubicBezTo>
                <a:cubicBezTo>
                  <a:pt x="38" y="46"/>
                  <a:pt x="38" y="46"/>
                  <a:pt x="38" y="46"/>
                </a:cubicBezTo>
                <a:cubicBezTo>
                  <a:pt x="38" y="47"/>
                  <a:pt x="39" y="48"/>
                  <a:pt x="40" y="48"/>
                </a:cubicBezTo>
                <a:cubicBezTo>
                  <a:pt x="42" y="48"/>
                  <a:pt x="43" y="47"/>
                  <a:pt x="43" y="46"/>
                </a:cubicBezTo>
                <a:cubicBezTo>
                  <a:pt x="43" y="27"/>
                  <a:pt x="43" y="27"/>
                  <a:pt x="43" y="27"/>
                </a:cubicBezTo>
                <a:cubicBezTo>
                  <a:pt x="132" y="27"/>
                  <a:pt x="132" y="27"/>
                  <a:pt x="132" y="27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9" y="99"/>
                  <a:pt x="9" y="99"/>
                  <a:pt x="9" y="99"/>
                </a:cubicBezTo>
                <a:cubicBezTo>
                  <a:pt x="21" y="27"/>
                  <a:pt x="21" y="27"/>
                  <a:pt x="21" y="27"/>
                </a:cubicBezTo>
                <a:cubicBezTo>
                  <a:pt x="21" y="27"/>
                  <a:pt x="21" y="27"/>
                  <a:pt x="21" y="27"/>
                </a:cubicBezTo>
                <a:close/>
                <a:moveTo>
                  <a:pt x="7" y="118"/>
                </a:moveTo>
                <a:cubicBezTo>
                  <a:pt x="9" y="104"/>
                  <a:pt x="9" y="104"/>
                  <a:pt x="9" y="104"/>
                </a:cubicBezTo>
                <a:cubicBezTo>
                  <a:pt x="145" y="104"/>
                  <a:pt x="145" y="104"/>
                  <a:pt x="145" y="104"/>
                </a:cubicBezTo>
                <a:cubicBezTo>
                  <a:pt x="147" y="118"/>
                  <a:pt x="147" y="118"/>
                  <a:pt x="147" y="118"/>
                </a:cubicBezTo>
                <a:cubicBezTo>
                  <a:pt x="7" y="118"/>
                  <a:pt x="7" y="118"/>
                  <a:pt x="7" y="118"/>
                </a:cubicBezTo>
                <a:cubicBezTo>
                  <a:pt x="7" y="118"/>
                  <a:pt x="7" y="118"/>
                  <a:pt x="7" y="118"/>
                </a:cubicBezTo>
                <a:close/>
                <a:moveTo>
                  <a:pt x="91" y="152"/>
                </a:moveTo>
                <a:cubicBezTo>
                  <a:pt x="91" y="155"/>
                  <a:pt x="91" y="155"/>
                  <a:pt x="91" y="155"/>
                </a:cubicBezTo>
                <a:cubicBezTo>
                  <a:pt x="62" y="155"/>
                  <a:pt x="62" y="155"/>
                  <a:pt x="62" y="155"/>
                </a:cubicBezTo>
                <a:cubicBezTo>
                  <a:pt x="62" y="152"/>
                  <a:pt x="62" y="152"/>
                  <a:pt x="62" y="152"/>
                </a:cubicBezTo>
                <a:cubicBezTo>
                  <a:pt x="91" y="152"/>
                  <a:pt x="91" y="152"/>
                  <a:pt x="91" y="152"/>
                </a:cubicBezTo>
                <a:cubicBezTo>
                  <a:pt x="91" y="152"/>
                  <a:pt x="91" y="152"/>
                  <a:pt x="91" y="152"/>
                </a:cubicBezTo>
                <a:close/>
                <a:moveTo>
                  <a:pt x="83" y="147"/>
                </a:moveTo>
                <a:cubicBezTo>
                  <a:pt x="70" y="147"/>
                  <a:pt x="70" y="147"/>
                  <a:pt x="70" y="147"/>
                </a:cubicBezTo>
                <a:cubicBezTo>
                  <a:pt x="70" y="123"/>
                  <a:pt x="70" y="123"/>
                  <a:pt x="70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47"/>
                  <a:pt x="83" y="147"/>
                  <a:pt x="83" y="147"/>
                </a:cubicBezTo>
                <a:cubicBezTo>
                  <a:pt x="83" y="147"/>
                  <a:pt x="83" y="147"/>
                  <a:pt x="83" y="147"/>
                </a:cubicBezTo>
                <a:close/>
                <a:moveTo>
                  <a:pt x="83" y="147"/>
                </a:moveTo>
                <a:cubicBezTo>
                  <a:pt x="83" y="147"/>
                  <a:pt x="83" y="147"/>
                  <a:pt x="83" y="14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3FEA3740-9B39-2667-44D5-7D31976233C4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3576638"/>
            <a:ext cx="257175" cy="255588"/>
          </a:xfrm>
          <a:custGeom>
            <a:avLst/>
            <a:gdLst>
              <a:gd name="T0" fmla="*/ 136 w 162"/>
              <a:gd name="T1" fmla="*/ 80 h 161"/>
              <a:gd name="T2" fmla="*/ 109 w 162"/>
              <a:gd name="T3" fmla="*/ 85 h 161"/>
              <a:gd name="T4" fmla="*/ 79 w 162"/>
              <a:gd name="T5" fmla="*/ 81 h 161"/>
              <a:gd name="T6" fmla="*/ 26 w 162"/>
              <a:gd name="T7" fmla="*/ 89 h 161"/>
              <a:gd name="T8" fmla="*/ 3 w 162"/>
              <a:gd name="T9" fmla="*/ 95 h 161"/>
              <a:gd name="T10" fmla="*/ 30 w 162"/>
              <a:gd name="T11" fmla="*/ 157 h 161"/>
              <a:gd name="T12" fmla="*/ 47 w 162"/>
              <a:gd name="T13" fmla="*/ 154 h 161"/>
              <a:gd name="T14" fmla="*/ 109 w 162"/>
              <a:gd name="T15" fmla="*/ 141 h 161"/>
              <a:gd name="T16" fmla="*/ 158 w 162"/>
              <a:gd name="T17" fmla="*/ 98 h 161"/>
              <a:gd name="T18" fmla="*/ 42 w 162"/>
              <a:gd name="T19" fmla="*/ 146 h 161"/>
              <a:gd name="T20" fmla="*/ 12 w 162"/>
              <a:gd name="T21" fmla="*/ 102 h 161"/>
              <a:gd name="T22" fmla="*/ 24 w 162"/>
              <a:gd name="T23" fmla="*/ 100 h 161"/>
              <a:gd name="T24" fmla="*/ 42 w 162"/>
              <a:gd name="T25" fmla="*/ 146 h 161"/>
              <a:gd name="T26" fmla="*/ 128 w 162"/>
              <a:gd name="T27" fmla="*/ 123 h 161"/>
              <a:gd name="T28" fmla="*/ 51 w 162"/>
              <a:gd name="T29" fmla="*/ 132 h 161"/>
              <a:gd name="T30" fmla="*/ 42 w 162"/>
              <a:gd name="T31" fmla="*/ 89 h 161"/>
              <a:gd name="T32" fmla="*/ 84 w 162"/>
              <a:gd name="T33" fmla="*/ 94 h 161"/>
              <a:gd name="T34" fmla="*/ 113 w 162"/>
              <a:gd name="T35" fmla="*/ 99 h 161"/>
              <a:gd name="T36" fmla="*/ 86 w 162"/>
              <a:gd name="T37" fmla="*/ 104 h 161"/>
              <a:gd name="T38" fmla="*/ 86 w 162"/>
              <a:gd name="T39" fmla="*/ 113 h 161"/>
              <a:gd name="T40" fmla="*/ 122 w 162"/>
              <a:gd name="T41" fmla="*/ 108 h 161"/>
              <a:gd name="T42" fmla="*/ 149 w 162"/>
              <a:gd name="T43" fmla="*/ 86 h 161"/>
              <a:gd name="T44" fmla="*/ 62 w 162"/>
              <a:gd name="T45" fmla="*/ 66 h 161"/>
              <a:gd name="T46" fmla="*/ 113 w 162"/>
              <a:gd name="T47" fmla="*/ 61 h 161"/>
              <a:gd name="T48" fmla="*/ 99 w 162"/>
              <a:gd name="T49" fmla="*/ 32 h 161"/>
              <a:gd name="T50" fmla="*/ 85 w 162"/>
              <a:gd name="T51" fmla="*/ 0 h 161"/>
              <a:gd name="T52" fmla="*/ 72 w 162"/>
              <a:gd name="T53" fmla="*/ 32 h 161"/>
              <a:gd name="T54" fmla="*/ 58 w 162"/>
              <a:gd name="T55" fmla="*/ 61 h 161"/>
              <a:gd name="T56" fmla="*/ 85 w 162"/>
              <a:gd name="T57" fmla="*/ 9 h 161"/>
              <a:gd name="T58" fmla="*/ 85 w 162"/>
              <a:gd name="T59" fmla="*/ 28 h 161"/>
              <a:gd name="T60" fmla="*/ 85 w 162"/>
              <a:gd name="T61" fmla="*/ 9 h 161"/>
              <a:gd name="T62" fmla="*/ 104 w 162"/>
              <a:gd name="T63" fmla="*/ 57 h 161"/>
              <a:gd name="T64" fmla="*/ 85 w 162"/>
              <a:gd name="T65" fmla="*/ 3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2" h="161">
                <a:moveTo>
                  <a:pt x="156" y="79"/>
                </a:moveTo>
                <a:cubicBezTo>
                  <a:pt x="150" y="75"/>
                  <a:pt x="141" y="74"/>
                  <a:pt x="136" y="80"/>
                </a:cubicBezTo>
                <a:cubicBezTo>
                  <a:pt x="122" y="95"/>
                  <a:pt x="122" y="95"/>
                  <a:pt x="122" y="95"/>
                </a:cubicBezTo>
                <a:cubicBezTo>
                  <a:pt x="120" y="89"/>
                  <a:pt x="116" y="85"/>
                  <a:pt x="109" y="85"/>
                </a:cubicBezTo>
                <a:cubicBezTo>
                  <a:pt x="84" y="85"/>
                  <a:pt x="84" y="85"/>
                  <a:pt x="84" y="85"/>
                </a:cubicBezTo>
                <a:cubicBezTo>
                  <a:pt x="82" y="85"/>
                  <a:pt x="82" y="84"/>
                  <a:pt x="79" y="81"/>
                </a:cubicBezTo>
                <a:cubicBezTo>
                  <a:pt x="67" y="71"/>
                  <a:pt x="48" y="71"/>
                  <a:pt x="35" y="81"/>
                </a:cubicBezTo>
                <a:cubicBezTo>
                  <a:pt x="26" y="89"/>
                  <a:pt x="26" y="89"/>
                  <a:pt x="26" y="89"/>
                </a:cubicBezTo>
                <a:cubicBezTo>
                  <a:pt x="23" y="87"/>
                  <a:pt x="18" y="87"/>
                  <a:pt x="14" y="89"/>
                </a:cubicBezTo>
                <a:cubicBezTo>
                  <a:pt x="3" y="95"/>
                  <a:pt x="3" y="95"/>
                  <a:pt x="3" y="95"/>
                </a:cubicBezTo>
                <a:cubicBezTo>
                  <a:pt x="1" y="96"/>
                  <a:pt x="0" y="98"/>
                  <a:pt x="2" y="102"/>
                </a:cubicBezTo>
                <a:cubicBezTo>
                  <a:pt x="30" y="157"/>
                  <a:pt x="30" y="157"/>
                  <a:pt x="30" y="157"/>
                </a:cubicBezTo>
                <a:cubicBezTo>
                  <a:pt x="31" y="160"/>
                  <a:pt x="33" y="161"/>
                  <a:pt x="35" y="160"/>
                </a:cubicBezTo>
                <a:cubicBezTo>
                  <a:pt x="47" y="154"/>
                  <a:pt x="47" y="154"/>
                  <a:pt x="47" y="154"/>
                </a:cubicBezTo>
                <a:cubicBezTo>
                  <a:pt x="51" y="152"/>
                  <a:pt x="54" y="146"/>
                  <a:pt x="54" y="141"/>
                </a:cubicBezTo>
                <a:cubicBezTo>
                  <a:pt x="109" y="141"/>
                  <a:pt x="109" y="141"/>
                  <a:pt x="109" y="141"/>
                </a:cubicBezTo>
                <a:cubicBezTo>
                  <a:pt x="119" y="141"/>
                  <a:pt x="129" y="136"/>
                  <a:pt x="136" y="128"/>
                </a:cubicBezTo>
                <a:cubicBezTo>
                  <a:pt x="158" y="98"/>
                  <a:pt x="158" y="98"/>
                  <a:pt x="158" y="98"/>
                </a:cubicBezTo>
                <a:cubicBezTo>
                  <a:pt x="162" y="93"/>
                  <a:pt x="161" y="84"/>
                  <a:pt x="156" y="79"/>
                </a:cubicBezTo>
                <a:close/>
                <a:moveTo>
                  <a:pt x="42" y="146"/>
                </a:moveTo>
                <a:cubicBezTo>
                  <a:pt x="35" y="149"/>
                  <a:pt x="35" y="149"/>
                  <a:pt x="35" y="149"/>
                </a:cubicBezTo>
                <a:cubicBezTo>
                  <a:pt x="12" y="102"/>
                  <a:pt x="12" y="102"/>
                  <a:pt x="12" y="102"/>
                </a:cubicBezTo>
                <a:cubicBezTo>
                  <a:pt x="18" y="98"/>
                  <a:pt x="18" y="98"/>
                  <a:pt x="18" y="98"/>
                </a:cubicBezTo>
                <a:cubicBezTo>
                  <a:pt x="20" y="97"/>
                  <a:pt x="23" y="98"/>
                  <a:pt x="24" y="10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45" y="142"/>
                  <a:pt x="44" y="145"/>
                  <a:pt x="42" y="146"/>
                </a:cubicBezTo>
                <a:close/>
                <a:moveTo>
                  <a:pt x="150" y="93"/>
                </a:moveTo>
                <a:cubicBezTo>
                  <a:pt x="128" y="123"/>
                  <a:pt x="128" y="123"/>
                  <a:pt x="128" y="123"/>
                </a:cubicBezTo>
                <a:cubicBezTo>
                  <a:pt x="123" y="128"/>
                  <a:pt x="117" y="132"/>
                  <a:pt x="109" y="132"/>
                </a:cubicBezTo>
                <a:cubicBezTo>
                  <a:pt x="51" y="132"/>
                  <a:pt x="51" y="132"/>
                  <a:pt x="51" y="132"/>
                </a:cubicBezTo>
                <a:cubicBezTo>
                  <a:pt x="33" y="97"/>
                  <a:pt x="33" y="97"/>
                  <a:pt x="33" y="97"/>
                </a:cubicBezTo>
                <a:cubicBezTo>
                  <a:pt x="42" y="89"/>
                  <a:pt x="42" y="89"/>
                  <a:pt x="42" y="89"/>
                </a:cubicBezTo>
                <a:cubicBezTo>
                  <a:pt x="51" y="81"/>
                  <a:pt x="64" y="81"/>
                  <a:pt x="73" y="89"/>
                </a:cubicBezTo>
                <a:cubicBezTo>
                  <a:pt x="78" y="94"/>
                  <a:pt x="81" y="94"/>
                  <a:pt x="84" y="94"/>
                </a:cubicBezTo>
                <a:cubicBezTo>
                  <a:pt x="109" y="94"/>
                  <a:pt x="109" y="94"/>
                  <a:pt x="109" y="94"/>
                </a:cubicBezTo>
                <a:cubicBezTo>
                  <a:pt x="111" y="94"/>
                  <a:pt x="113" y="96"/>
                  <a:pt x="113" y="99"/>
                </a:cubicBezTo>
                <a:cubicBezTo>
                  <a:pt x="113" y="102"/>
                  <a:pt x="111" y="104"/>
                  <a:pt x="109" y="104"/>
                </a:cubicBezTo>
                <a:cubicBezTo>
                  <a:pt x="86" y="104"/>
                  <a:pt x="86" y="104"/>
                  <a:pt x="86" y="104"/>
                </a:cubicBezTo>
                <a:cubicBezTo>
                  <a:pt x="82" y="104"/>
                  <a:pt x="80" y="106"/>
                  <a:pt x="80" y="108"/>
                </a:cubicBezTo>
                <a:cubicBezTo>
                  <a:pt x="80" y="111"/>
                  <a:pt x="82" y="113"/>
                  <a:pt x="86" y="113"/>
                </a:cubicBezTo>
                <a:cubicBezTo>
                  <a:pt x="112" y="113"/>
                  <a:pt x="112" y="113"/>
                  <a:pt x="112" y="113"/>
                </a:cubicBezTo>
                <a:cubicBezTo>
                  <a:pt x="116" y="113"/>
                  <a:pt x="120" y="112"/>
                  <a:pt x="122" y="108"/>
                </a:cubicBezTo>
                <a:cubicBezTo>
                  <a:pt x="143" y="86"/>
                  <a:pt x="143" y="86"/>
                  <a:pt x="143" y="86"/>
                </a:cubicBezTo>
                <a:cubicBezTo>
                  <a:pt x="145" y="85"/>
                  <a:pt x="148" y="85"/>
                  <a:pt x="149" y="86"/>
                </a:cubicBezTo>
                <a:cubicBezTo>
                  <a:pt x="151" y="88"/>
                  <a:pt x="151" y="90"/>
                  <a:pt x="150" y="93"/>
                </a:cubicBezTo>
                <a:close/>
                <a:moveTo>
                  <a:pt x="62" y="66"/>
                </a:moveTo>
                <a:cubicBezTo>
                  <a:pt x="109" y="66"/>
                  <a:pt x="109" y="66"/>
                  <a:pt x="109" y="66"/>
                </a:cubicBezTo>
                <a:cubicBezTo>
                  <a:pt x="111" y="66"/>
                  <a:pt x="113" y="63"/>
                  <a:pt x="113" y="61"/>
                </a:cubicBezTo>
                <a:cubicBezTo>
                  <a:pt x="113" y="57"/>
                  <a:pt x="113" y="57"/>
                  <a:pt x="113" y="57"/>
                </a:cubicBezTo>
                <a:cubicBezTo>
                  <a:pt x="113" y="46"/>
                  <a:pt x="108" y="37"/>
                  <a:pt x="99" y="32"/>
                </a:cubicBezTo>
                <a:cubicBezTo>
                  <a:pt x="102" y="29"/>
                  <a:pt x="104" y="25"/>
                  <a:pt x="104" y="19"/>
                </a:cubicBezTo>
                <a:cubicBezTo>
                  <a:pt x="104" y="9"/>
                  <a:pt x="95" y="0"/>
                  <a:pt x="85" y="0"/>
                </a:cubicBezTo>
                <a:cubicBezTo>
                  <a:pt x="75" y="0"/>
                  <a:pt x="67" y="9"/>
                  <a:pt x="67" y="19"/>
                </a:cubicBezTo>
                <a:cubicBezTo>
                  <a:pt x="67" y="23"/>
                  <a:pt x="69" y="29"/>
                  <a:pt x="72" y="32"/>
                </a:cubicBezTo>
                <a:cubicBezTo>
                  <a:pt x="63" y="37"/>
                  <a:pt x="58" y="46"/>
                  <a:pt x="58" y="57"/>
                </a:cubicBezTo>
                <a:cubicBezTo>
                  <a:pt x="58" y="61"/>
                  <a:pt x="58" y="61"/>
                  <a:pt x="58" y="61"/>
                </a:cubicBezTo>
                <a:cubicBezTo>
                  <a:pt x="58" y="63"/>
                  <a:pt x="60" y="66"/>
                  <a:pt x="62" y="66"/>
                </a:cubicBezTo>
                <a:close/>
                <a:moveTo>
                  <a:pt x="85" y="9"/>
                </a:moveTo>
                <a:cubicBezTo>
                  <a:pt x="91" y="9"/>
                  <a:pt x="94" y="14"/>
                  <a:pt x="94" y="19"/>
                </a:cubicBezTo>
                <a:cubicBezTo>
                  <a:pt x="94" y="25"/>
                  <a:pt x="91" y="28"/>
                  <a:pt x="85" y="28"/>
                </a:cubicBezTo>
                <a:cubicBezTo>
                  <a:pt x="80" y="28"/>
                  <a:pt x="75" y="25"/>
                  <a:pt x="75" y="19"/>
                </a:cubicBezTo>
                <a:cubicBezTo>
                  <a:pt x="75" y="14"/>
                  <a:pt x="80" y="9"/>
                  <a:pt x="85" y="9"/>
                </a:cubicBezTo>
                <a:close/>
                <a:moveTo>
                  <a:pt x="85" y="38"/>
                </a:moveTo>
                <a:cubicBezTo>
                  <a:pt x="95" y="38"/>
                  <a:pt x="104" y="47"/>
                  <a:pt x="104" y="57"/>
                </a:cubicBezTo>
                <a:cubicBezTo>
                  <a:pt x="67" y="57"/>
                  <a:pt x="67" y="57"/>
                  <a:pt x="67" y="57"/>
                </a:cubicBezTo>
                <a:cubicBezTo>
                  <a:pt x="67" y="47"/>
                  <a:pt x="75" y="38"/>
                  <a:pt x="85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5329000B-70AB-0B2F-C515-11D4C87949D8}"/>
              </a:ext>
            </a:extLst>
          </p:cNvPr>
          <p:cNvSpPr>
            <a:spLocks noEditPoints="1"/>
          </p:cNvSpPr>
          <p:nvPr/>
        </p:nvSpPr>
        <p:spPr bwMode="auto">
          <a:xfrm>
            <a:off x="10156826" y="3025776"/>
            <a:ext cx="138113" cy="254000"/>
          </a:xfrm>
          <a:custGeom>
            <a:avLst/>
            <a:gdLst>
              <a:gd name="T0" fmla="*/ 77 w 87"/>
              <a:gd name="T1" fmla="*/ 11 h 160"/>
              <a:gd name="T2" fmla="*/ 60 w 87"/>
              <a:gd name="T3" fmla="*/ 11 h 160"/>
              <a:gd name="T4" fmla="*/ 60 w 87"/>
              <a:gd name="T5" fmla="*/ 0 h 160"/>
              <a:gd name="T6" fmla="*/ 27 w 87"/>
              <a:gd name="T7" fmla="*/ 0 h 160"/>
              <a:gd name="T8" fmla="*/ 27 w 87"/>
              <a:gd name="T9" fmla="*/ 11 h 160"/>
              <a:gd name="T10" fmla="*/ 10 w 87"/>
              <a:gd name="T11" fmla="*/ 11 h 160"/>
              <a:gd name="T12" fmla="*/ 0 w 87"/>
              <a:gd name="T13" fmla="*/ 20 h 160"/>
              <a:gd name="T14" fmla="*/ 0 w 87"/>
              <a:gd name="T15" fmla="*/ 151 h 160"/>
              <a:gd name="T16" fmla="*/ 10 w 87"/>
              <a:gd name="T17" fmla="*/ 160 h 160"/>
              <a:gd name="T18" fmla="*/ 77 w 87"/>
              <a:gd name="T19" fmla="*/ 160 h 160"/>
              <a:gd name="T20" fmla="*/ 87 w 87"/>
              <a:gd name="T21" fmla="*/ 151 h 160"/>
              <a:gd name="T22" fmla="*/ 87 w 87"/>
              <a:gd name="T23" fmla="*/ 20 h 160"/>
              <a:gd name="T24" fmla="*/ 77 w 87"/>
              <a:gd name="T25" fmla="*/ 11 h 160"/>
              <a:gd name="T26" fmla="*/ 6 w 87"/>
              <a:gd name="T27" fmla="*/ 88 h 160"/>
              <a:gd name="T28" fmla="*/ 81 w 87"/>
              <a:gd name="T29" fmla="*/ 88 h 160"/>
              <a:gd name="T30" fmla="*/ 81 w 87"/>
              <a:gd name="T31" fmla="*/ 120 h 160"/>
              <a:gd name="T32" fmla="*/ 6 w 87"/>
              <a:gd name="T33" fmla="*/ 120 h 160"/>
              <a:gd name="T34" fmla="*/ 6 w 87"/>
              <a:gd name="T35" fmla="*/ 88 h 160"/>
              <a:gd name="T36" fmla="*/ 6 w 87"/>
              <a:gd name="T37" fmla="*/ 88 h 160"/>
              <a:gd name="T38" fmla="*/ 33 w 87"/>
              <a:gd name="T39" fmla="*/ 6 h 160"/>
              <a:gd name="T40" fmla="*/ 54 w 87"/>
              <a:gd name="T41" fmla="*/ 6 h 160"/>
              <a:gd name="T42" fmla="*/ 54 w 87"/>
              <a:gd name="T43" fmla="*/ 11 h 160"/>
              <a:gd name="T44" fmla="*/ 33 w 87"/>
              <a:gd name="T45" fmla="*/ 11 h 160"/>
              <a:gd name="T46" fmla="*/ 33 w 87"/>
              <a:gd name="T47" fmla="*/ 6 h 160"/>
              <a:gd name="T48" fmla="*/ 33 w 87"/>
              <a:gd name="T49" fmla="*/ 6 h 160"/>
              <a:gd name="T50" fmla="*/ 10 w 87"/>
              <a:gd name="T51" fmla="*/ 16 h 160"/>
              <a:gd name="T52" fmla="*/ 77 w 87"/>
              <a:gd name="T53" fmla="*/ 16 h 160"/>
              <a:gd name="T54" fmla="*/ 81 w 87"/>
              <a:gd name="T55" fmla="*/ 20 h 160"/>
              <a:gd name="T56" fmla="*/ 81 w 87"/>
              <a:gd name="T57" fmla="*/ 83 h 160"/>
              <a:gd name="T58" fmla="*/ 6 w 87"/>
              <a:gd name="T59" fmla="*/ 83 h 160"/>
              <a:gd name="T60" fmla="*/ 6 w 87"/>
              <a:gd name="T61" fmla="*/ 20 h 160"/>
              <a:gd name="T62" fmla="*/ 10 w 87"/>
              <a:gd name="T63" fmla="*/ 16 h 160"/>
              <a:gd name="T64" fmla="*/ 77 w 87"/>
              <a:gd name="T65" fmla="*/ 154 h 160"/>
              <a:gd name="T66" fmla="*/ 10 w 87"/>
              <a:gd name="T67" fmla="*/ 154 h 160"/>
              <a:gd name="T68" fmla="*/ 6 w 87"/>
              <a:gd name="T69" fmla="*/ 151 h 160"/>
              <a:gd name="T70" fmla="*/ 6 w 87"/>
              <a:gd name="T71" fmla="*/ 125 h 160"/>
              <a:gd name="T72" fmla="*/ 81 w 87"/>
              <a:gd name="T73" fmla="*/ 125 h 160"/>
              <a:gd name="T74" fmla="*/ 81 w 87"/>
              <a:gd name="T75" fmla="*/ 151 h 160"/>
              <a:gd name="T76" fmla="*/ 77 w 87"/>
              <a:gd name="T77" fmla="*/ 154 h 160"/>
              <a:gd name="T78" fmla="*/ 77 w 87"/>
              <a:gd name="T79" fmla="*/ 154 h 160"/>
              <a:gd name="T80" fmla="*/ 77 w 87"/>
              <a:gd name="T81" fmla="*/ 1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7" h="160">
                <a:moveTo>
                  <a:pt x="77" y="11"/>
                </a:moveTo>
                <a:cubicBezTo>
                  <a:pt x="60" y="11"/>
                  <a:pt x="60" y="11"/>
                  <a:pt x="60" y="11"/>
                </a:cubicBezTo>
                <a:cubicBezTo>
                  <a:pt x="60" y="0"/>
                  <a:pt x="60" y="0"/>
                  <a:pt x="60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1"/>
                  <a:pt x="27" y="11"/>
                  <a:pt x="27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5" y="11"/>
                  <a:pt x="0" y="15"/>
                  <a:pt x="0" y="2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5"/>
                  <a:pt x="5" y="160"/>
                  <a:pt x="10" y="160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82" y="160"/>
                  <a:pt x="87" y="155"/>
                  <a:pt x="87" y="151"/>
                </a:cubicBezTo>
                <a:cubicBezTo>
                  <a:pt x="87" y="20"/>
                  <a:pt x="87" y="20"/>
                  <a:pt x="87" y="20"/>
                </a:cubicBezTo>
                <a:cubicBezTo>
                  <a:pt x="87" y="15"/>
                  <a:pt x="82" y="11"/>
                  <a:pt x="77" y="11"/>
                </a:cubicBezTo>
                <a:close/>
                <a:moveTo>
                  <a:pt x="6" y="88"/>
                </a:moveTo>
                <a:cubicBezTo>
                  <a:pt x="81" y="88"/>
                  <a:pt x="81" y="88"/>
                  <a:pt x="81" y="88"/>
                </a:cubicBezTo>
                <a:cubicBezTo>
                  <a:pt x="81" y="120"/>
                  <a:pt x="81" y="120"/>
                  <a:pt x="81" y="120"/>
                </a:cubicBezTo>
                <a:cubicBezTo>
                  <a:pt x="6" y="120"/>
                  <a:pt x="6" y="120"/>
                  <a:pt x="6" y="120"/>
                </a:cubicBezTo>
                <a:cubicBezTo>
                  <a:pt x="6" y="88"/>
                  <a:pt x="6" y="88"/>
                  <a:pt x="6" y="88"/>
                </a:cubicBezTo>
                <a:cubicBezTo>
                  <a:pt x="6" y="88"/>
                  <a:pt x="6" y="88"/>
                  <a:pt x="6" y="88"/>
                </a:cubicBezTo>
                <a:close/>
                <a:moveTo>
                  <a:pt x="33" y="6"/>
                </a:moveTo>
                <a:cubicBezTo>
                  <a:pt x="54" y="6"/>
                  <a:pt x="54" y="6"/>
                  <a:pt x="54" y="6"/>
                </a:cubicBezTo>
                <a:cubicBezTo>
                  <a:pt x="54" y="11"/>
                  <a:pt x="54" y="11"/>
                  <a:pt x="54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lose/>
                <a:moveTo>
                  <a:pt x="10" y="16"/>
                </a:moveTo>
                <a:cubicBezTo>
                  <a:pt x="77" y="16"/>
                  <a:pt x="77" y="16"/>
                  <a:pt x="77" y="16"/>
                </a:cubicBezTo>
                <a:cubicBezTo>
                  <a:pt x="79" y="16"/>
                  <a:pt x="81" y="18"/>
                  <a:pt x="81" y="20"/>
                </a:cubicBezTo>
                <a:cubicBezTo>
                  <a:pt x="81" y="83"/>
                  <a:pt x="81" y="83"/>
                  <a:pt x="81" y="83"/>
                </a:cubicBezTo>
                <a:cubicBezTo>
                  <a:pt x="6" y="83"/>
                  <a:pt x="6" y="83"/>
                  <a:pt x="6" y="83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18"/>
                  <a:pt x="8" y="16"/>
                  <a:pt x="10" y="16"/>
                </a:cubicBezTo>
                <a:close/>
                <a:moveTo>
                  <a:pt x="77" y="154"/>
                </a:moveTo>
                <a:cubicBezTo>
                  <a:pt x="10" y="154"/>
                  <a:pt x="10" y="154"/>
                  <a:pt x="10" y="154"/>
                </a:cubicBezTo>
                <a:cubicBezTo>
                  <a:pt x="8" y="154"/>
                  <a:pt x="6" y="153"/>
                  <a:pt x="6" y="151"/>
                </a:cubicBezTo>
                <a:cubicBezTo>
                  <a:pt x="6" y="125"/>
                  <a:pt x="6" y="125"/>
                  <a:pt x="6" y="125"/>
                </a:cubicBezTo>
                <a:cubicBezTo>
                  <a:pt x="81" y="125"/>
                  <a:pt x="81" y="125"/>
                  <a:pt x="81" y="125"/>
                </a:cubicBezTo>
                <a:cubicBezTo>
                  <a:pt x="81" y="151"/>
                  <a:pt x="81" y="151"/>
                  <a:pt x="81" y="151"/>
                </a:cubicBezTo>
                <a:cubicBezTo>
                  <a:pt x="81" y="153"/>
                  <a:pt x="79" y="154"/>
                  <a:pt x="77" y="154"/>
                </a:cubicBezTo>
                <a:close/>
                <a:moveTo>
                  <a:pt x="77" y="154"/>
                </a:moveTo>
                <a:cubicBezTo>
                  <a:pt x="77" y="154"/>
                  <a:pt x="77" y="154"/>
                  <a:pt x="77" y="15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121523DF-69CF-653B-9563-B83A9261E2C0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3027363"/>
            <a:ext cx="254000" cy="252413"/>
          </a:xfrm>
          <a:custGeom>
            <a:avLst/>
            <a:gdLst>
              <a:gd name="T0" fmla="*/ 80 w 160"/>
              <a:gd name="T1" fmla="*/ 26 h 159"/>
              <a:gd name="T2" fmla="*/ 35 w 160"/>
              <a:gd name="T3" fmla="*/ 63 h 159"/>
              <a:gd name="T4" fmla="*/ 46 w 160"/>
              <a:gd name="T5" fmla="*/ 99 h 159"/>
              <a:gd name="T6" fmla="*/ 58 w 160"/>
              <a:gd name="T7" fmla="*/ 129 h 159"/>
              <a:gd name="T8" fmla="*/ 58 w 160"/>
              <a:gd name="T9" fmla="*/ 147 h 159"/>
              <a:gd name="T10" fmla="*/ 72 w 160"/>
              <a:gd name="T11" fmla="*/ 159 h 159"/>
              <a:gd name="T12" fmla="*/ 89 w 160"/>
              <a:gd name="T13" fmla="*/ 159 h 159"/>
              <a:gd name="T14" fmla="*/ 102 w 160"/>
              <a:gd name="T15" fmla="*/ 147 h 159"/>
              <a:gd name="T16" fmla="*/ 102 w 160"/>
              <a:gd name="T17" fmla="*/ 129 h 159"/>
              <a:gd name="T18" fmla="*/ 113 w 160"/>
              <a:gd name="T19" fmla="*/ 99 h 159"/>
              <a:gd name="T20" fmla="*/ 125 w 160"/>
              <a:gd name="T21" fmla="*/ 70 h 159"/>
              <a:gd name="T22" fmla="*/ 80 w 160"/>
              <a:gd name="T23" fmla="*/ 26 h 159"/>
              <a:gd name="T24" fmla="*/ 95 w 160"/>
              <a:gd name="T25" fmla="*/ 147 h 159"/>
              <a:gd name="T26" fmla="*/ 89 w 160"/>
              <a:gd name="T27" fmla="*/ 152 h 159"/>
              <a:gd name="T28" fmla="*/ 72 w 160"/>
              <a:gd name="T29" fmla="*/ 152 h 159"/>
              <a:gd name="T30" fmla="*/ 65 w 160"/>
              <a:gd name="T31" fmla="*/ 147 h 159"/>
              <a:gd name="T32" fmla="*/ 65 w 160"/>
              <a:gd name="T33" fmla="*/ 139 h 159"/>
              <a:gd name="T34" fmla="*/ 95 w 160"/>
              <a:gd name="T35" fmla="*/ 139 h 159"/>
              <a:gd name="T36" fmla="*/ 95 w 160"/>
              <a:gd name="T37" fmla="*/ 147 h 159"/>
              <a:gd name="T38" fmla="*/ 108 w 160"/>
              <a:gd name="T39" fmla="*/ 94 h 159"/>
              <a:gd name="T40" fmla="*/ 95 w 160"/>
              <a:gd name="T41" fmla="*/ 129 h 159"/>
              <a:gd name="T42" fmla="*/ 95 w 160"/>
              <a:gd name="T43" fmla="*/ 132 h 159"/>
              <a:gd name="T44" fmla="*/ 65 w 160"/>
              <a:gd name="T45" fmla="*/ 132 h 159"/>
              <a:gd name="T46" fmla="*/ 65 w 160"/>
              <a:gd name="T47" fmla="*/ 129 h 159"/>
              <a:gd name="T48" fmla="*/ 52 w 160"/>
              <a:gd name="T49" fmla="*/ 94 h 159"/>
              <a:gd name="T50" fmla="*/ 42 w 160"/>
              <a:gd name="T51" fmla="*/ 64 h 159"/>
              <a:gd name="T52" fmla="*/ 80 w 160"/>
              <a:gd name="T53" fmla="*/ 33 h 159"/>
              <a:gd name="T54" fmla="*/ 119 w 160"/>
              <a:gd name="T55" fmla="*/ 70 h 159"/>
              <a:gd name="T56" fmla="*/ 108 w 160"/>
              <a:gd name="T57" fmla="*/ 94 h 159"/>
              <a:gd name="T58" fmla="*/ 83 w 160"/>
              <a:gd name="T59" fmla="*/ 0 h 159"/>
              <a:gd name="T60" fmla="*/ 76 w 160"/>
              <a:gd name="T61" fmla="*/ 0 h 159"/>
              <a:gd name="T62" fmla="*/ 76 w 160"/>
              <a:gd name="T63" fmla="*/ 16 h 159"/>
              <a:gd name="T64" fmla="*/ 83 w 160"/>
              <a:gd name="T65" fmla="*/ 16 h 159"/>
              <a:gd name="T66" fmla="*/ 83 w 160"/>
              <a:gd name="T67" fmla="*/ 0 h 159"/>
              <a:gd name="T68" fmla="*/ 122 w 160"/>
              <a:gd name="T69" fmla="*/ 31 h 159"/>
              <a:gd name="T70" fmla="*/ 126 w 160"/>
              <a:gd name="T71" fmla="*/ 36 h 159"/>
              <a:gd name="T72" fmla="*/ 139 w 160"/>
              <a:gd name="T73" fmla="*/ 23 h 159"/>
              <a:gd name="T74" fmla="*/ 134 w 160"/>
              <a:gd name="T75" fmla="*/ 20 h 159"/>
              <a:gd name="T76" fmla="*/ 122 w 160"/>
              <a:gd name="T77" fmla="*/ 31 h 159"/>
              <a:gd name="T78" fmla="*/ 143 w 160"/>
              <a:gd name="T79" fmla="*/ 72 h 159"/>
              <a:gd name="T80" fmla="*/ 143 w 160"/>
              <a:gd name="T81" fmla="*/ 80 h 159"/>
              <a:gd name="T82" fmla="*/ 160 w 160"/>
              <a:gd name="T83" fmla="*/ 80 h 159"/>
              <a:gd name="T84" fmla="*/ 160 w 160"/>
              <a:gd name="T85" fmla="*/ 72 h 159"/>
              <a:gd name="T86" fmla="*/ 143 w 160"/>
              <a:gd name="T87" fmla="*/ 72 h 159"/>
              <a:gd name="T88" fmla="*/ 0 w 160"/>
              <a:gd name="T89" fmla="*/ 80 h 159"/>
              <a:gd name="T90" fmla="*/ 17 w 160"/>
              <a:gd name="T91" fmla="*/ 80 h 159"/>
              <a:gd name="T92" fmla="*/ 17 w 160"/>
              <a:gd name="T93" fmla="*/ 72 h 159"/>
              <a:gd name="T94" fmla="*/ 0 w 160"/>
              <a:gd name="T95" fmla="*/ 72 h 159"/>
              <a:gd name="T96" fmla="*/ 0 w 160"/>
              <a:gd name="T97" fmla="*/ 80 h 159"/>
              <a:gd name="T98" fmla="*/ 26 w 160"/>
              <a:gd name="T99" fmla="*/ 20 h 159"/>
              <a:gd name="T100" fmla="*/ 20 w 160"/>
              <a:gd name="T101" fmla="*/ 23 h 159"/>
              <a:gd name="T102" fmla="*/ 33 w 160"/>
              <a:gd name="T103" fmla="*/ 36 h 159"/>
              <a:gd name="T104" fmla="*/ 37 w 160"/>
              <a:gd name="T105" fmla="*/ 31 h 159"/>
              <a:gd name="T106" fmla="*/ 26 w 160"/>
              <a:gd name="T107" fmla="*/ 2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59">
                <a:moveTo>
                  <a:pt x="80" y="26"/>
                </a:moveTo>
                <a:cubicBezTo>
                  <a:pt x="56" y="26"/>
                  <a:pt x="38" y="44"/>
                  <a:pt x="35" y="63"/>
                </a:cubicBezTo>
                <a:cubicBezTo>
                  <a:pt x="34" y="76"/>
                  <a:pt x="38" y="89"/>
                  <a:pt x="46" y="99"/>
                </a:cubicBezTo>
                <a:cubicBezTo>
                  <a:pt x="54" y="106"/>
                  <a:pt x="58" y="118"/>
                  <a:pt x="58" y="129"/>
                </a:cubicBezTo>
                <a:cubicBezTo>
                  <a:pt x="58" y="147"/>
                  <a:pt x="58" y="147"/>
                  <a:pt x="58" y="147"/>
                </a:cubicBezTo>
                <a:cubicBezTo>
                  <a:pt x="58" y="153"/>
                  <a:pt x="64" y="159"/>
                  <a:pt x="72" y="159"/>
                </a:cubicBezTo>
                <a:cubicBezTo>
                  <a:pt x="89" y="159"/>
                  <a:pt x="89" y="159"/>
                  <a:pt x="89" y="159"/>
                </a:cubicBezTo>
                <a:cubicBezTo>
                  <a:pt x="96" y="159"/>
                  <a:pt x="102" y="153"/>
                  <a:pt x="102" y="147"/>
                </a:cubicBezTo>
                <a:cubicBezTo>
                  <a:pt x="102" y="129"/>
                  <a:pt x="102" y="129"/>
                  <a:pt x="102" y="129"/>
                </a:cubicBezTo>
                <a:cubicBezTo>
                  <a:pt x="102" y="117"/>
                  <a:pt x="105" y="106"/>
                  <a:pt x="113" y="99"/>
                </a:cubicBezTo>
                <a:cubicBezTo>
                  <a:pt x="121" y="91"/>
                  <a:pt x="125" y="81"/>
                  <a:pt x="125" y="70"/>
                </a:cubicBezTo>
                <a:cubicBezTo>
                  <a:pt x="125" y="45"/>
                  <a:pt x="104" y="26"/>
                  <a:pt x="80" y="26"/>
                </a:cubicBezTo>
                <a:close/>
                <a:moveTo>
                  <a:pt x="95" y="147"/>
                </a:moveTo>
                <a:cubicBezTo>
                  <a:pt x="95" y="150"/>
                  <a:pt x="92" y="152"/>
                  <a:pt x="89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68" y="152"/>
                  <a:pt x="65" y="150"/>
                  <a:pt x="65" y="147"/>
                </a:cubicBezTo>
                <a:cubicBezTo>
                  <a:pt x="65" y="139"/>
                  <a:pt x="65" y="139"/>
                  <a:pt x="65" y="139"/>
                </a:cubicBezTo>
                <a:cubicBezTo>
                  <a:pt x="95" y="139"/>
                  <a:pt x="95" y="139"/>
                  <a:pt x="95" y="139"/>
                </a:cubicBezTo>
                <a:cubicBezTo>
                  <a:pt x="95" y="147"/>
                  <a:pt x="95" y="147"/>
                  <a:pt x="95" y="147"/>
                </a:cubicBezTo>
                <a:close/>
                <a:moveTo>
                  <a:pt x="108" y="94"/>
                </a:moveTo>
                <a:cubicBezTo>
                  <a:pt x="100" y="103"/>
                  <a:pt x="95" y="115"/>
                  <a:pt x="95" y="129"/>
                </a:cubicBezTo>
                <a:cubicBezTo>
                  <a:pt x="95" y="132"/>
                  <a:pt x="95" y="132"/>
                  <a:pt x="95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5" y="129"/>
                  <a:pt x="65" y="129"/>
                  <a:pt x="65" y="129"/>
                </a:cubicBezTo>
                <a:cubicBezTo>
                  <a:pt x="65" y="115"/>
                  <a:pt x="61" y="103"/>
                  <a:pt x="52" y="94"/>
                </a:cubicBezTo>
                <a:cubicBezTo>
                  <a:pt x="44" y="85"/>
                  <a:pt x="40" y="75"/>
                  <a:pt x="42" y="64"/>
                </a:cubicBezTo>
                <a:cubicBezTo>
                  <a:pt x="45" y="48"/>
                  <a:pt x="59" y="33"/>
                  <a:pt x="80" y="33"/>
                </a:cubicBezTo>
                <a:cubicBezTo>
                  <a:pt x="101" y="33"/>
                  <a:pt x="119" y="50"/>
                  <a:pt x="119" y="70"/>
                </a:cubicBezTo>
                <a:cubicBezTo>
                  <a:pt x="119" y="79"/>
                  <a:pt x="114" y="88"/>
                  <a:pt x="108" y="94"/>
                </a:cubicBezTo>
                <a:close/>
                <a:moveTo>
                  <a:pt x="83" y="0"/>
                </a:moveTo>
                <a:cubicBezTo>
                  <a:pt x="76" y="0"/>
                  <a:pt x="76" y="0"/>
                  <a:pt x="76" y="0"/>
                </a:cubicBezTo>
                <a:cubicBezTo>
                  <a:pt x="76" y="16"/>
                  <a:pt x="76" y="16"/>
                  <a:pt x="76" y="16"/>
                </a:cubicBezTo>
                <a:cubicBezTo>
                  <a:pt x="83" y="16"/>
                  <a:pt x="83" y="16"/>
                  <a:pt x="83" y="16"/>
                </a:cubicBezTo>
                <a:lnTo>
                  <a:pt x="83" y="0"/>
                </a:lnTo>
                <a:close/>
                <a:moveTo>
                  <a:pt x="122" y="31"/>
                </a:moveTo>
                <a:cubicBezTo>
                  <a:pt x="126" y="36"/>
                  <a:pt x="126" y="36"/>
                  <a:pt x="126" y="36"/>
                </a:cubicBezTo>
                <a:cubicBezTo>
                  <a:pt x="139" y="23"/>
                  <a:pt x="139" y="23"/>
                  <a:pt x="139" y="23"/>
                </a:cubicBezTo>
                <a:cubicBezTo>
                  <a:pt x="134" y="20"/>
                  <a:pt x="134" y="20"/>
                  <a:pt x="134" y="20"/>
                </a:cubicBezTo>
                <a:lnTo>
                  <a:pt x="122" y="31"/>
                </a:lnTo>
                <a:close/>
                <a:moveTo>
                  <a:pt x="143" y="72"/>
                </a:moveTo>
                <a:cubicBezTo>
                  <a:pt x="143" y="80"/>
                  <a:pt x="143" y="80"/>
                  <a:pt x="143" y="80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72"/>
                  <a:pt x="160" y="72"/>
                  <a:pt x="160" y="72"/>
                </a:cubicBezTo>
                <a:lnTo>
                  <a:pt x="143" y="72"/>
                </a:lnTo>
                <a:close/>
                <a:moveTo>
                  <a:pt x="0" y="80"/>
                </a:moveTo>
                <a:cubicBezTo>
                  <a:pt x="17" y="80"/>
                  <a:pt x="17" y="80"/>
                  <a:pt x="17" y="80"/>
                </a:cubicBezTo>
                <a:cubicBezTo>
                  <a:pt x="17" y="72"/>
                  <a:pt x="17" y="72"/>
                  <a:pt x="17" y="72"/>
                </a:cubicBezTo>
                <a:cubicBezTo>
                  <a:pt x="0" y="72"/>
                  <a:pt x="0" y="72"/>
                  <a:pt x="0" y="72"/>
                </a:cubicBezTo>
                <a:lnTo>
                  <a:pt x="0" y="80"/>
                </a:lnTo>
                <a:close/>
                <a:moveTo>
                  <a:pt x="26" y="20"/>
                </a:moveTo>
                <a:cubicBezTo>
                  <a:pt x="20" y="23"/>
                  <a:pt x="20" y="23"/>
                  <a:pt x="20" y="23"/>
                </a:cubicBezTo>
                <a:cubicBezTo>
                  <a:pt x="33" y="36"/>
                  <a:pt x="33" y="36"/>
                  <a:pt x="33" y="36"/>
                </a:cubicBezTo>
                <a:cubicBezTo>
                  <a:pt x="37" y="31"/>
                  <a:pt x="37" y="31"/>
                  <a:pt x="37" y="31"/>
                </a:cubicBezTo>
                <a:lnTo>
                  <a:pt x="26" y="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188CE785-1AC2-A349-4B7B-908550C7B064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3576638"/>
            <a:ext cx="254000" cy="254000"/>
          </a:xfrm>
          <a:custGeom>
            <a:avLst/>
            <a:gdLst>
              <a:gd name="T0" fmla="*/ 22 w 160"/>
              <a:gd name="T1" fmla="*/ 69 h 160"/>
              <a:gd name="T2" fmla="*/ 70 w 160"/>
              <a:gd name="T3" fmla="*/ 57 h 160"/>
              <a:gd name="T4" fmla="*/ 63 w 160"/>
              <a:gd name="T5" fmla="*/ 62 h 160"/>
              <a:gd name="T6" fmla="*/ 63 w 160"/>
              <a:gd name="T7" fmla="*/ 25 h 160"/>
              <a:gd name="T8" fmla="*/ 70 w 160"/>
              <a:gd name="T9" fmla="*/ 32 h 160"/>
              <a:gd name="T10" fmla="*/ 22 w 160"/>
              <a:gd name="T11" fmla="*/ 19 h 160"/>
              <a:gd name="T12" fmla="*/ 35 w 160"/>
              <a:gd name="T13" fmla="*/ 37 h 160"/>
              <a:gd name="T14" fmla="*/ 51 w 160"/>
              <a:gd name="T15" fmla="*/ 53 h 160"/>
              <a:gd name="T16" fmla="*/ 51 w 160"/>
              <a:gd name="T17" fmla="*/ 35 h 160"/>
              <a:gd name="T18" fmla="*/ 42 w 160"/>
              <a:gd name="T19" fmla="*/ 47 h 160"/>
              <a:gd name="T20" fmla="*/ 48 w 160"/>
              <a:gd name="T21" fmla="*/ 47 h 160"/>
              <a:gd name="T22" fmla="*/ 19 w 160"/>
              <a:gd name="T23" fmla="*/ 94 h 160"/>
              <a:gd name="T24" fmla="*/ 66 w 160"/>
              <a:gd name="T25" fmla="*/ 141 h 160"/>
              <a:gd name="T26" fmla="*/ 66 w 160"/>
              <a:gd name="T27" fmla="*/ 92 h 160"/>
              <a:gd name="T28" fmla="*/ 26 w 160"/>
              <a:gd name="T29" fmla="*/ 97 h 160"/>
              <a:gd name="T30" fmla="*/ 95 w 160"/>
              <a:gd name="T31" fmla="*/ 69 h 160"/>
              <a:gd name="T32" fmla="*/ 142 w 160"/>
              <a:gd name="T33" fmla="*/ 22 h 160"/>
              <a:gd name="T34" fmla="*/ 92 w 160"/>
              <a:gd name="T35" fmla="*/ 22 h 160"/>
              <a:gd name="T36" fmla="*/ 99 w 160"/>
              <a:gd name="T37" fmla="*/ 25 h 160"/>
              <a:gd name="T38" fmla="*/ 99 w 160"/>
              <a:gd name="T39" fmla="*/ 62 h 160"/>
              <a:gd name="T40" fmla="*/ 142 w 160"/>
              <a:gd name="T41" fmla="*/ 94 h 160"/>
              <a:gd name="T42" fmla="*/ 92 w 160"/>
              <a:gd name="T43" fmla="*/ 94 h 160"/>
              <a:gd name="T44" fmla="*/ 139 w 160"/>
              <a:gd name="T45" fmla="*/ 141 h 160"/>
              <a:gd name="T46" fmla="*/ 99 w 160"/>
              <a:gd name="T47" fmla="*/ 134 h 160"/>
              <a:gd name="T48" fmla="*/ 135 w 160"/>
              <a:gd name="T49" fmla="*/ 134 h 160"/>
              <a:gd name="T50" fmla="*/ 84 w 160"/>
              <a:gd name="T51" fmla="*/ 77 h 160"/>
              <a:gd name="T52" fmla="*/ 77 w 160"/>
              <a:gd name="T53" fmla="*/ 22 h 160"/>
              <a:gd name="T54" fmla="*/ 32 w 160"/>
              <a:gd name="T55" fmla="*/ 80 h 160"/>
              <a:gd name="T56" fmla="*/ 77 w 160"/>
              <a:gd name="T57" fmla="*/ 138 h 160"/>
              <a:gd name="T58" fmla="*/ 84 w 160"/>
              <a:gd name="T59" fmla="*/ 84 h 160"/>
              <a:gd name="T60" fmla="*/ 38 w 160"/>
              <a:gd name="T61" fmla="*/ 126 h 160"/>
              <a:gd name="T62" fmla="*/ 54 w 160"/>
              <a:gd name="T63" fmla="*/ 110 h 160"/>
              <a:gd name="T64" fmla="*/ 35 w 160"/>
              <a:gd name="T65" fmla="*/ 110 h 160"/>
              <a:gd name="T66" fmla="*/ 42 w 160"/>
              <a:gd name="T67" fmla="*/ 113 h 160"/>
              <a:gd name="T68" fmla="*/ 42 w 160"/>
              <a:gd name="T69" fmla="*/ 120 h 160"/>
              <a:gd name="T70" fmla="*/ 111 w 160"/>
              <a:gd name="T71" fmla="*/ 35 h 160"/>
              <a:gd name="T72" fmla="*/ 111 w 160"/>
              <a:gd name="T73" fmla="*/ 53 h 160"/>
              <a:gd name="T74" fmla="*/ 127 w 160"/>
              <a:gd name="T75" fmla="*/ 37 h 160"/>
              <a:gd name="T76" fmla="*/ 113 w 160"/>
              <a:gd name="T77" fmla="*/ 47 h 160"/>
              <a:gd name="T78" fmla="*/ 120 w 160"/>
              <a:gd name="T79" fmla="*/ 47 h 160"/>
              <a:gd name="T80" fmla="*/ 127 w 160"/>
              <a:gd name="T81" fmla="*/ 123 h 160"/>
              <a:gd name="T82" fmla="*/ 111 w 160"/>
              <a:gd name="T83" fmla="*/ 106 h 160"/>
              <a:gd name="T84" fmla="*/ 111 w 160"/>
              <a:gd name="T85" fmla="*/ 126 h 160"/>
              <a:gd name="T86" fmla="*/ 120 w 160"/>
              <a:gd name="T87" fmla="*/ 120 h 160"/>
              <a:gd name="T88" fmla="*/ 19 w 160"/>
              <a:gd name="T89" fmla="*/ 80 h 160"/>
              <a:gd name="T90" fmla="*/ 26 w 160"/>
              <a:gd name="T91" fmla="*/ 79 h 160"/>
              <a:gd name="T92" fmla="*/ 66 w 160"/>
              <a:gd name="T93" fmla="*/ 43 h 160"/>
              <a:gd name="T94" fmla="*/ 66 w 160"/>
              <a:gd name="T95" fmla="*/ 48 h 160"/>
              <a:gd name="T96" fmla="*/ 66 w 160"/>
              <a:gd name="T97" fmla="*/ 43 h 160"/>
              <a:gd name="T98" fmla="*/ 7 w 160"/>
              <a:gd name="T99" fmla="*/ 7 h 160"/>
              <a:gd name="T100" fmla="*/ 23 w 160"/>
              <a:gd name="T101" fmla="*/ 0 h 160"/>
              <a:gd name="T102" fmla="*/ 0 w 160"/>
              <a:gd name="T103" fmla="*/ 23 h 160"/>
              <a:gd name="T104" fmla="*/ 139 w 160"/>
              <a:gd name="T105" fmla="*/ 0 h 160"/>
              <a:gd name="T106" fmla="*/ 155 w 160"/>
              <a:gd name="T107" fmla="*/ 7 h 160"/>
              <a:gd name="T108" fmla="*/ 160 w 160"/>
              <a:gd name="T109" fmla="*/ 23 h 160"/>
              <a:gd name="T110" fmla="*/ 23 w 160"/>
              <a:gd name="T111" fmla="*/ 155 h 160"/>
              <a:gd name="T112" fmla="*/ 4 w 160"/>
              <a:gd name="T113" fmla="*/ 135 h 160"/>
              <a:gd name="T114" fmla="*/ 4 w 160"/>
              <a:gd name="T115" fmla="*/ 160 h 160"/>
              <a:gd name="T116" fmla="*/ 23 w 160"/>
              <a:gd name="T117" fmla="*/ 155 h 160"/>
              <a:gd name="T118" fmla="*/ 155 w 160"/>
              <a:gd name="T119" fmla="*/ 155 h 160"/>
              <a:gd name="T120" fmla="*/ 139 w 160"/>
              <a:gd name="T121" fmla="*/ 160 h 160"/>
              <a:gd name="T122" fmla="*/ 160 w 160"/>
              <a:gd name="T123" fmla="*/ 1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19" y="22"/>
                </a:moveTo>
                <a:cubicBezTo>
                  <a:pt x="19" y="65"/>
                  <a:pt x="19" y="65"/>
                  <a:pt x="19" y="65"/>
                </a:cubicBezTo>
                <a:cubicBezTo>
                  <a:pt x="19" y="67"/>
                  <a:pt x="21" y="69"/>
                  <a:pt x="22" y="69"/>
                </a:cubicBezTo>
                <a:cubicBezTo>
                  <a:pt x="66" y="69"/>
                  <a:pt x="66" y="69"/>
                  <a:pt x="66" y="69"/>
                </a:cubicBezTo>
                <a:cubicBezTo>
                  <a:pt x="69" y="69"/>
                  <a:pt x="70" y="67"/>
                  <a:pt x="70" y="65"/>
                </a:cubicBezTo>
                <a:cubicBezTo>
                  <a:pt x="70" y="57"/>
                  <a:pt x="70" y="57"/>
                  <a:pt x="70" y="57"/>
                </a:cubicBezTo>
                <a:cubicBezTo>
                  <a:pt x="70" y="55"/>
                  <a:pt x="69" y="54"/>
                  <a:pt x="66" y="54"/>
                </a:cubicBezTo>
                <a:cubicBezTo>
                  <a:pt x="65" y="54"/>
                  <a:pt x="63" y="55"/>
                  <a:pt x="63" y="57"/>
                </a:cubicBezTo>
                <a:cubicBezTo>
                  <a:pt x="63" y="62"/>
                  <a:pt x="63" y="62"/>
                  <a:pt x="63" y="62"/>
                </a:cubicBezTo>
                <a:cubicBezTo>
                  <a:pt x="26" y="62"/>
                  <a:pt x="26" y="62"/>
                  <a:pt x="26" y="62"/>
                </a:cubicBezTo>
                <a:cubicBezTo>
                  <a:pt x="26" y="25"/>
                  <a:pt x="26" y="25"/>
                  <a:pt x="26" y="25"/>
                </a:cubicBezTo>
                <a:cubicBezTo>
                  <a:pt x="63" y="25"/>
                  <a:pt x="63" y="25"/>
                  <a:pt x="63" y="25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4"/>
                  <a:pt x="65" y="35"/>
                  <a:pt x="66" y="35"/>
                </a:cubicBezTo>
                <a:cubicBezTo>
                  <a:pt x="69" y="35"/>
                  <a:pt x="70" y="34"/>
                  <a:pt x="70" y="32"/>
                </a:cubicBezTo>
                <a:cubicBezTo>
                  <a:pt x="70" y="22"/>
                  <a:pt x="70" y="22"/>
                  <a:pt x="70" y="22"/>
                </a:cubicBezTo>
                <a:cubicBezTo>
                  <a:pt x="70" y="20"/>
                  <a:pt x="69" y="19"/>
                  <a:pt x="66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1" y="19"/>
                  <a:pt x="19" y="20"/>
                  <a:pt x="19" y="22"/>
                </a:cubicBezTo>
                <a:close/>
                <a:moveTo>
                  <a:pt x="38" y="35"/>
                </a:moveTo>
                <a:cubicBezTo>
                  <a:pt x="36" y="35"/>
                  <a:pt x="35" y="36"/>
                  <a:pt x="35" y="37"/>
                </a:cubicBezTo>
                <a:cubicBezTo>
                  <a:pt x="35" y="50"/>
                  <a:pt x="35" y="50"/>
                  <a:pt x="35" y="50"/>
                </a:cubicBezTo>
                <a:cubicBezTo>
                  <a:pt x="35" y="52"/>
                  <a:pt x="36" y="53"/>
                  <a:pt x="38" y="53"/>
                </a:cubicBezTo>
                <a:cubicBezTo>
                  <a:pt x="51" y="53"/>
                  <a:pt x="51" y="53"/>
                  <a:pt x="51" y="53"/>
                </a:cubicBezTo>
                <a:cubicBezTo>
                  <a:pt x="52" y="53"/>
                  <a:pt x="54" y="52"/>
                  <a:pt x="54" y="50"/>
                </a:cubicBezTo>
                <a:cubicBezTo>
                  <a:pt x="54" y="37"/>
                  <a:pt x="54" y="37"/>
                  <a:pt x="54" y="37"/>
                </a:cubicBezTo>
                <a:cubicBezTo>
                  <a:pt x="54" y="36"/>
                  <a:pt x="52" y="35"/>
                  <a:pt x="51" y="35"/>
                </a:cubicBezTo>
                <a:lnTo>
                  <a:pt x="38" y="35"/>
                </a:lnTo>
                <a:close/>
                <a:moveTo>
                  <a:pt x="48" y="47"/>
                </a:moveTo>
                <a:cubicBezTo>
                  <a:pt x="42" y="47"/>
                  <a:pt x="42" y="47"/>
                  <a:pt x="42" y="47"/>
                </a:cubicBezTo>
                <a:cubicBezTo>
                  <a:pt x="42" y="40"/>
                  <a:pt x="42" y="40"/>
                  <a:pt x="42" y="40"/>
                </a:cubicBezTo>
                <a:cubicBezTo>
                  <a:pt x="48" y="40"/>
                  <a:pt x="48" y="40"/>
                  <a:pt x="48" y="40"/>
                </a:cubicBezTo>
                <a:lnTo>
                  <a:pt x="48" y="47"/>
                </a:lnTo>
                <a:close/>
                <a:moveTo>
                  <a:pt x="66" y="92"/>
                </a:moveTo>
                <a:cubicBezTo>
                  <a:pt x="22" y="92"/>
                  <a:pt x="22" y="92"/>
                  <a:pt x="22" y="92"/>
                </a:cubicBezTo>
                <a:cubicBezTo>
                  <a:pt x="21" y="92"/>
                  <a:pt x="19" y="93"/>
                  <a:pt x="19" y="94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19" y="140"/>
                  <a:pt x="21" y="141"/>
                  <a:pt x="22" y="141"/>
                </a:cubicBezTo>
                <a:cubicBezTo>
                  <a:pt x="66" y="141"/>
                  <a:pt x="66" y="141"/>
                  <a:pt x="66" y="141"/>
                </a:cubicBezTo>
                <a:cubicBezTo>
                  <a:pt x="69" y="141"/>
                  <a:pt x="70" y="140"/>
                  <a:pt x="70" y="138"/>
                </a:cubicBezTo>
                <a:cubicBezTo>
                  <a:pt x="70" y="94"/>
                  <a:pt x="70" y="94"/>
                  <a:pt x="70" y="94"/>
                </a:cubicBezTo>
                <a:cubicBezTo>
                  <a:pt x="70" y="93"/>
                  <a:pt x="69" y="92"/>
                  <a:pt x="66" y="92"/>
                </a:cubicBezTo>
                <a:close/>
                <a:moveTo>
                  <a:pt x="63" y="134"/>
                </a:moveTo>
                <a:cubicBezTo>
                  <a:pt x="26" y="134"/>
                  <a:pt x="26" y="134"/>
                  <a:pt x="26" y="134"/>
                </a:cubicBezTo>
                <a:cubicBezTo>
                  <a:pt x="26" y="97"/>
                  <a:pt x="26" y="97"/>
                  <a:pt x="26" y="97"/>
                </a:cubicBezTo>
                <a:cubicBezTo>
                  <a:pt x="63" y="97"/>
                  <a:pt x="63" y="97"/>
                  <a:pt x="63" y="97"/>
                </a:cubicBezTo>
                <a:lnTo>
                  <a:pt x="63" y="134"/>
                </a:lnTo>
                <a:close/>
                <a:moveTo>
                  <a:pt x="95" y="69"/>
                </a:moveTo>
                <a:cubicBezTo>
                  <a:pt x="139" y="69"/>
                  <a:pt x="139" y="69"/>
                  <a:pt x="139" y="69"/>
                </a:cubicBezTo>
                <a:cubicBezTo>
                  <a:pt x="140" y="69"/>
                  <a:pt x="142" y="67"/>
                  <a:pt x="142" y="65"/>
                </a:cubicBezTo>
                <a:cubicBezTo>
                  <a:pt x="142" y="22"/>
                  <a:pt x="142" y="22"/>
                  <a:pt x="142" y="22"/>
                </a:cubicBezTo>
                <a:cubicBezTo>
                  <a:pt x="142" y="20"/>
                  <a:pt x="140" y="19"/>
                  <a:pt x="139" y="19"/>
                </a:cubicBezTo>
                <a:cubicBezTo>
                  <a:pt x="95" y="19"/>
                  <a:pt x="95" y="19"/>
                  <a:pt x="95" y="19"/>
                </a:cubicBezTo>
                <a:cubicBezTo>
                  <a:pt x="93" y="19"/>
                  <a:pt x="92" y="20"/>
                  <a:pt x="92" y="22"/>
                </a:cubicBezTo>
                <a:cubicBezTo>
                  <a:pt x="92" y="65"/>
                  <a:pt x="92" y="65"/>
                  <a:pt x="92" y="65"/>
                </a:cubicBezTo>
                <a:cubicBezTo>
                  <a:pt x="92" y="67"/>
                  <a:pt x="93" y="69"/>
                  <a:pt x="95" y="69"/>
                </a:cubicBezTo>
                <a:close/>
                <a:moveTo>
                  <a:pt x="99" y="25"/>
                </a:moveTo>
                <a:cubicBezTo>
                  <a:pt x="135" y="25"/>
                  <a:pt x="135" y="25"/>
                  <a:pt x="135" y="25"/>
                </a:cubicBezTo>
                <a:cubicBezTo>
                  <a:pt x="135" y="62"/>
                  <a:pt x="135" y="62"/>
                  <a:pt x="135" y="62"/>
                </a:cubicBezTo>
                <a:cubicBezTo>
                  <a:pt x="99" y="62"/>
                  <a:pt x="99" y="62"/>
                  <a:pt x="99" y="62"/>
                </a:cubicBezTo>
                <a:lnTo>
                  <a:pt x="99" y="25"/>
                </a:lnTo>
                <a:close/>
                <a:moveTo>
                  <a:pt x="142" y="138"/>
                </a:moveTo>
                <a:cubicBezTo>
                  <a:pt x="142" y="94"/>
                  <a:pt x="142" y="94"/>
                  <a:pt x="142" y="94"/>
                </a:cubicBezTo>
                <a:cubicBezTo>
                  <a:pt x="142" y="93"/>
                  <a:pt x="140" y="92"/>
                  <a:pt x="139" y="92"/>
                </a:cubicBezTo>
                <a:cubicBezTo>
                  <a:pt x="95" y="92"/>
                  <a:pt x="95" y="92"/>
                  <a:pt x="95" y="92"/>
                </a:cubicBezTo>
                <a:cubicBezTo>
                  <a:pt x="93" y="92"/>
                  <a:pt x="92" y="93"/>
                  <a:pt x="92" y="94"/>
                </a:cubicBezTo>
                <a:cubicBezTo>
                  <a:pt x="92" y="138"/>
                  <a:pt x="92" y="138"/>
                  <a:pt x="92" y="138"/>
                </a:cubicBezTo>
                <a:cubicBezTo>
                  <a:pt x="92" y="140"/>
                  <a:pt x="93" y="141"/>
                  <a:pt x="95" y="141"/>
                </a:cubicBezTo>
                <a:cubicBezTo>
                  <a:pt x="139" y="141"/>
                  <a:pt x="139" y="141"/>
                  <a:pt x="139" y="141"/>
                </a:cubicBezTo>
                <a:cubicBezTo>
                  <a:pt x="140" y="141"/>
                  <a:pt x="142" y="140"/>
                  <a:pt x="142" y="138"/>
                </a:cubicBezTo>
                <a:close/>
                <a:moveTo>
                  <a:pt x="135" y="134"/>
                </a:moveTo>
                <a:cubicBezTo>
                  <a:pt x="99" y="134"/>
                  <a:pt x="99" y="134"/>
                  <a:pt x="99" y="134"/>
                </a:cubicBezTo>
                <a:cubicBezTo>
                  <a:pt x="99" y="97"/>
                  <a:pt x="99" y="97"/>
                  <a:pt x="99" y="97"/>
                </a:cubicBezTo>
                <a:cubicBezTo>
                  <a:pt x="135" y="97"/>
                  <a:pt x="135" y="97"/>
                  <a:pt x="135" y="97"/>
                </a:cubicBezTo>
                <a:lnTo>
                  <a:pt x="135" y="134"/>
                </a:lnTo>
                <a:close/>
                <a:moveTo>
                  <a:pt x="142" y="80"/>
                </a:moveTo>
                <a:cubicBezTo>
                  <a:pt x="142" y="78"/>
                  <a:pt x="140" y="77"/>
                  <a:pt x="139" y="77"/>
                </a:cubicBezTo>
                <a:cubicBezTo>
                  <a:pt x="84" y="77"/>
                  <a:pt x="84" y="77"/>
                  <a:pt x="84" y="77"/>
                </a:cubicBezTo>
                <a:cubicBezTo>
                  <a:pt x="84" y="22"/>
                  <a:pt x="84" y="22"/>
                  <a:pt x="84" y="22"/>
                </a:cubicBezTo>
                <a:cubicBezTo>
                  <a:pt x="84" y="20"/>
                  <a:pt x="81" y="19"/>
                  <a:pt x="80" y="19"/>
                </a:cubicBezTo>
                <a:cubicBezTo>
                  <a:pt x="78" y="19"/>
                  <a:pt x="77" y="20"/>
                  <a:pt x="77" y="22"/>
                </a:cubicBezTo>
                <a:cubicBezTo>
                  <a:pt x="77" y="77"/>
                  <a:pt x="77" y="77"/>
                  <a:pt x="77" y="77"/>
                </a:cubicBezTo>
                <a:cubicBezTo>
                  <a:pt x="36" y="77"/>
                  <a:pt x="36" y="77"/>
                  <a:pt x="36" y="77"/>
                </a:cubicBezTo>
                <a:cubicBezTo>
                  <a:pt x="33" y="77"/>
                  <a:pt x="32" y="78"/>
                  <a:pt x="32" y="80"/>
                </a:cubicBezTo>
                <a:cubicBezTo>
                  <a:pt x="32" y="82"/>
                  <a:pt x="33" y="84"/>
                  <a:pt x="36" y="84"/>
                </a:cubicBezTo>
                <a:cubicBezTo>
                  <a:pt x="77" y="84"/>
                  <a:pt x="77" y="84"/>
                  <a:pt x="77" y="84"/>
                </a:cubicBezTo>
                <a:cubicBezTo>
                  <a:pt x="77" y="138"/>
                  <a:pt x="77" y="138"/>
                  <a:pt x="77" y="138"/>
                </a:cubicBezTo>
                <a:cubicBezTo>
                  <a:pt x="77" y="140"/>
                  <a:pt x="78" y="141"/>
                  <a:pt x="80" y="141"/>
                </a:cubicBezTo>
                <a:cubicBezTo>
                  <a:pt x="81" y="141"/>
                  <a:pt x="84" y="140"/>
                  <a:pt x="84" y="138"/>
                </a:cubicBezTo>
                <a:cubicBezTo>
                  <a:pt x="84" y="84"/>
                  <a:pt x="84" y="84"/>
                  <a:pt x="84" y="84"/>
                </a:cubicBezTo>
                <a:cubicBezTo>
                  <a:pt x="139" y="84"/>
                  <a:pt x="139" y="84"/>
                  <a:pt x="139" y="84"/>
                </a:cubicBezTo>
                <a:cubicBezTo>
                  <a:pt x="140" y="84"/>
                  <a:pt x="142" y="82"/>
                  <a:pt x="142" y="80"/>
                </a:cubicBezTo>
                <a:close/>
                <a:moveTo>
                  <a:pt x="38" y="126"/>
                </a:moveTo>
                <a:cubicBezTo>
                  <a:pt x="51" y="126"/>
                  <a:pt x="51" y="126"/>
                  <a:pt x="51" y="126"/>
                </a:cubicBezTo>
                <a:cubicBezTo>
                  <a:pt x="52" y="126"/>
                  <a:pt x="54" y="124"/>
                  <a:pt x="54" y="123"/>
                </a:cubicBezTo>
                <a:cubicBezTo>
                  <a:pt x="54" y="110"/>
                  <a:pt x="54" y="110"/>
                  <a:pt x="54" y="110"/>
                </a:cubicBezTo>
                <a:cubicBezTo>
                  <a:pt x="54" y="109"/>
                  <a:pt x="52" y="106"/>
                  <a:pt x="51" y="106"/>
                </a:cubicBezTo>
                <a:cubicBezTo>
                  <a:pt x="38" y="106"/>
                  <a:pt x="38" y="106"/>
                  <a:pt x="38" y="106"/>
                </a:cubicBezTo>
                <a:cubicBezTo>
                  <a:pt x="36" y="106"/>
                  <a:pt x="35" y="109"/>
                  <a:pt x="35" y="110"/>
                </a:cubicBezTo>
                <a:cubicBezTo>
                  <a:pt x="35" y="123"/>
                  <a:pt x="35" y="123"/>
                  <a:pt x="35" y="123"/>
                </a:cubicBezTo>
                <a:cubicBezTo>
                  <a:pt x="35" y="124"/>
                  <a:pt x="36" y="126"/>
                  <a:pt x="38" y="126"/>
                </a:cubicBezTo>
                <a:close/>
                <a:moveTo>
                  <a:pt x="42" y="113"/>
                </a:moveTo>
                <a:cubicBezTo>
                  <a:pt x="48" y="113"/>
                  <a:pt x="48" y="113"/>
                  <a:pt x="48" y="113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42" y="120"/>
                  <a:pt x="42" y="120"/>
                  <a:pt x="42" y="120"/>
                </a:cubicBezTo>
                <a:lnTo>
                  <a:pt x="42" y="113"/>
                </a:lnTo>
                <a:close/>
                <a:moveTo>
                  <a:pt x="123" y="35"/>
                </a:moveTo>
                <a:cubicBezTo>
                  <a:pt x="111" y="35"/>
                  <a:pt x="111" y="35"/>
                  <a:pt x="111" y="35"/>
                </a:cubicBezTo>
                <a:cubicBezTo>
                  <a:pt x="108" y="35"/>
                  <a:pt x="107" y="36"/>
                  <a:pt x="107" y="37"/>
                </a:cubicBezTo>
                <a:cubicBezTo>
                  <a:pt x="107" y="50"/>
                  <a:pt x="107" y="50"/>
                  <a:pt x="107" y="50"/>
                </a:cubicBezTo>
                <a:cubicBezTo>
                  <a:pt x="107" y="52"/>
                  <a:pt x="108" y="53"/>
                  <a:pt x="111" y="53"/>
                </a:cubicBezTo>
                <a:cubicBezTo>
                  <a:pt x="123" y="53"/>
                  <a:pt x="123" y="53"/>
                  <a:pt x="123" y="53"/>
                </a:cubicBezTo>
                <a:cubicBezTo>
                  <a:pt x="125" y="53"/>
                  <a:pt x="127" y="52"/>
                  <a:pt x="127" y="50"/>
                </a:cubicBezTo>
                <a:cubicBezTo>
                  <a:pt x="127" y="37"/>
                  <a:pt x="127" y="37"/>
                  <a:pt x="127" y="37"/>
                </a:cubicBezTo>
                <a:cubicBezTo>
                  <a:pt x="127" y="36"/>
                  <a:pt x="125" y="35"/>
                  <a:pt x="123" y="35"/>
                </a:cubicBezTo>
                <a:close/>
                <a:moveTo>
                  <a:pt x="120" y="47"/>
                </a:moveTo>
                <a:cubicBezTo>
                  <a:pt x="113" y="47"/>
                  <a:pt x="113" y="47"/>
                  <a:pt x="113" y="47"/>
                </a:cubicBezTo>
                <a:cubicBezTo>
                  <a:pt x="113" y="40"/>
                  <a:pt x="113" y="40"/>
                  <a:pt x="113" y="40"/>
                </a:cubicBezTo>
                <a:cubicBezTo>
                  <a:pt x="120" y="40"/>
                  <a:pt x="120" y="40"/>
                  <a:pt x="120" y="40"/>
                </a:cubicBezTo>
                <a:lnTo>
                  <a:pt x="120" y="47"/>
                </a:lnTo>
                <a:close/>
                <a:moveTo>
                  <a:pt x="111" y="126"/>
                </a:moveTo>
                <a:cubicBezTo>
                  <a:pt x="123" y="126"/>
                  <a:pt x="123" y="126"/>
                  <a:pt x="123" y="126"/>
                </a:cubicBezTo>
                <a:cubicBezTo>
                  <a:pt x="125" y="126"/>
                  <a:pt x="127" y="124"/>
                  <a:pt x="127" y="123"/>
                </a:cubicBezTo>
                <a:cubicBezTo>
                  <a:pt x="127" y="110"/>
                  <a:pt x="127" y="110"/>
                  <a:pt x="127" y="110"/>
                </a:cubicBezTo>
                <a:cubicBezTo>
                  <a:pt x="127" y="109"/>
                  <a:pt x="125" y="106"/>
                  <a:pt x="123" y="106"/>
                </a:cubicBezTo>
                <a:cubicBezTo>
                  <a:pt x="111" y="106"/>
                  <a:pt x="111" y="106"/>
                  <a:pt x="111" y="106"/>
                </a:cubicBezTo>
                <a:cubicBezTo>
                  <a:pt x="108" y="106"/>
                  <a:pt x="107" y="109"/>
                  <a:pt x="107" y="110"/>
                </a:cubicBezTo>
                <a:cubicBezTo>
                  <a:pt x="107" y="123"/>
                  <a:pt x="107" y="123"/>
                  <a:pt x="107" y="123"/>
                </a:cubicBezTo>
                <a:cubicBezTo>
                  <a:pt x="107" y="124"/>
                  <a:pt x="108" y="126"/>
                  <a:pt x="111" y="126"/>
                </a:cubicBezTo>
                <a:close/>
                <a:moveTo>
                  <a:pt x="113" y="113"/>
                </a:moveTo>
                <a:cubicBezTo>
                  <a:pt x="120" y="113"/>
                  <a:pt x="120" y="113"/>
                  <a:pt x="120" y="113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13" y="120"/>
                  <a:pt x="113" y="120"/>
                  <a:pt x="113" y="120"/>
                </a:cubicBezTo>
                <a:lnTo>
                  <a:pt x="113" y="113"/>
                </a:lnTo>
                <a:close/>
                <a:moveTo>
                  <a:pt x="19" y="80"/>
                </a:moveTo>
                <a:cubicBezTo>
                  <a:pt x="20" y="83"/>
                  <a:pt x="21" y="83"/>
                  <a:pt x="23" y="83"/>
                </a:cubicBezTo>
                <a:cubicBezTo>
                  <a:pt x="24" y="83"/>
                  <a:pt x="24" y="83"/>
                  <a:pt x="24" y="83"/>
                </a:cubicBezTo>
                <a:cubicBezTo>
                  <a:pt x="26" y="83"/>
                  <a:pt x="26" y="82"/>
                  <a:pt x="26" y="79"/>
                </a:cubicBezTo>
                <a:cubicBezTo>
                  <a:pt x="26" y="77"/>
                  <a:pt x="24" y="77"/>
                  <a:pt x="23" y="77"/>
                </a:cubicBezTo>
                <a:cubicBezTo>
                  <a:pt x="20" y="77"/>
                  <a:pt x="19" y="79"/>
                  <a:pt x="19" y="80"/>
                </a:cubicBezTo>
                <a:close/>
                <a:moveTo>
                  <a:pt x="66" y="43"/>
                </a:moveTo>
                <a:cubicBezTo>
                  <a:pt x="65" y="43"/>
                  <a:pt x="65" y="43"/>
                  <a:pt x="65" y="43"/>
                </a:cubicBezTo>
                <a:cubicBezTo>
                  <a:pt x="64" y="43"/>
                  <a:pt x="62" y="45"/>
                  <a:pt x="62" y="46"/>
                </a:cubicBezTo>
                <a:cubicBezTo>
                  <a:pt x="64" y="47"/>
                  <a:pt x="65" y="48"/>
                  <a:pt x="66" y="48"/>
                </a:cubicBezTo>
                <a:cubicBezTo>
                  <a:pt x="66" y="48"/>
                  <a:pt x="66" y="48"/>
                  <a:pt x="67" y="48"/>
                </a:cubicBezTo>
                <a:cubicBezTo>
                  <a:pt x="69" y="48"/>
                  <a:pt x="70" y="46"/>
                  <a:pt x="70" y="45"/>
                </a:cubicBezTo>
                <a:cubicBezTo>
                  <a:pt x="70" y="43"/>
                  <a:pt x="67" y="41"/>
                  <a:pt x="66" y="43"/>
                </a:cubicBezTo>
                <a:close/>
                <a:moveTo>
                  <a:pt x="4" y="26"/>
                </a:moveTo>
                <a:cubicBezTo>
                  <a:pt x="6" y="26"/>
                  <a:pt x="7" y="25"/>
                  <a:pt x="7" y="23"/>
                </a:cubicBezTo>
                <a:cubicBezTo>
                  <a:pt x="7" y="7"/>
                  <a:pt x="7" y="7"/>
                  <a:pt x="7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4" y="7"/>
                  <a:pt x="26" y="6"/>
                  <a:pt x="26" y="4"/>
                </a:cubicBezTo>
                <a:cubicBezTo>
                  <a:pt x="26" y="1"/>
                  <a:pt x="24" y="0"/>
                  <a:pt x="23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1"/>
                  <a:pt x="0" y="4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5"/>
                  <a:pt x="2" y="26"/>
                  <a:pt x="4" y="26"/>
                </a:cubicBezTo>
                <a:close/>
                <a:moveTo>
                  <a:pt x="158" y="0"/>
                </a:moveTo>
                <a:cubicBezTo>
                  <a:pt x="139" y="0"/>
                  <a:pt x="139" y="0"/>
                  <a:pt x="139" y="0"/>
                </a:cubicBezTo>
                <a:cubicBezTo>
                  <a:pt x="137" y="0"/>
                  <a:pt x="136" y="1"/>
                  <a:pt x="136" y="4"/>
                </a:cubicBezTo>
                <a:cubicBezTo>
                  <a:pt x="136" y="6"/>
                  <a:pt x="137" y="7"/>
                  <a:pt x="139" y="7"/>
                </a:cubicBezTo>
                <a:cubicBezTo>
                  <a:pt x="155" y="7"/>
                  <a:pt x="155" y="7"/>
                  <a:pt x="155" y="7"/>
                </a:cubicBezTo>
                <a:cubicBezTo>
                  <a:pt x="155" y="23"/>
                  <a:pt x="155" y="23"/>
                  <a:pt x="155" y="23"/>
                </a:cubicBezTo>
                <a:cubicBezTo>
                  <a:pt x="155" y="25"/>
                  <a:pt x="156" y="26"/>
                  <a:pt x="158" y="26"/>
                </a:cubicBezTo>
                <a:cubicBezTo>
                  <a:pt x="159" y="26"/>
                  <a:pt x="160" y="25"/>
                  <a:pt x="160" y="23"/>
                </a:cubicBezTo>
                <a:cubicBezTo>
                  <a:pt x="160" y="4"/>
                  <a:pt x="160" y="4"/>
                  <a:pt x="160" y="4"/>
                </a:cubicBezTo>
                <a:cubicBezTo>
                  <a:pt x="160" y="1"/>
                  <a:pt x="159" y="0"/>
                  <a:pt x="158" y="0"/>
                </a:cubicBezTo>
                <a:close/>
                <a:moveTo>
                  <a:pt x="23" y="155"/>
                </a:moveTo>
                <a:cubicBezTo>
                  <a:pt x="7" y="155"/>
                  <a:pt x="7" y="155"/>
                  <a:pt x="7" y="155"/>
                </a:cubicBezTo>
                <a:cubicBezTo>
                  <a:pt x="7" y="138"/>
                  <a:pt x="7" y="138"/>
                  <a:pt x="7" y="138"/>
                </a:cubicBezTo>
                <a:cubicBezTo>
                  <a:pt x="7" y="136"/>
                  <a:pt x="6" y="135"/>
                  <a:pt x="4" y="135"/>
                </a:cubicBezTo>
                <a:cubicBezTo>
                  <a:pt x="2" y="135"/>
                  <a:pt x="0" y="136"/>
                  <a:pt x="0" y="138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2" y="160"/>
                  <a:pt x="4" y="160"/>
                </a:cubicBezTo>
                <a:cubicBezTo>
                  <a:pt x="23" y="160"/>
                  <a:pt x="23" y="160"/>
                  <a:pt x="23" y="160"/>
                </a:cubicBezTo>
                <a:cubicBezTo>
                  <a:pt x="24" y="160"/>
                  <a:pt x="26" y="159"/>
                  <a:pt x="26" y="157"/>
                </a:cubicBezTo>
                <a:cubicBezTo>
                  <a:pt x="26" y="156"/>
                  <a:pt x="24" y="155"/>
                  <a:pt x="23" y="155"/>
                </a:cubicBezTo>
                <a:close/>
                <a:moveTo>
                  <a:pt x="158" y="135"/>
                </a:moveTo>
                <a:cubicBezTo>
                  <a:pt x="156" y="135"/>
                  <a:pt x="155" y="136"/>
                  <a:pt x="155" y="138"/>
                </a:cubicBezTo>
                <a:cubicBezTo>
                  <a:pt x="155" y="155"/>
                  <a:pt x="155" y="155"/>
                  <a:pt x="155" y="155"/>
                </a:cubicBezTo>
                <a:cubicBezTo>
                  <a:pt x="139" y="155"/>
                  <a:pt x="139" y="155"/>
                  <a:pt x="139" y="155"/>
                </a:cubicBezTo>
                <a:cubicBezTo>
                  <a:pt x="137" y="155"/>
                  <a:pt x="136" y="156"/>
                  <a:pt x="136" y="157"/>
                </a:cubicBezTo>
                <a:cubicBezTo>
                  <a:pt x="136" y="159"/>
                  <a:pt x="137" y="160"/>
                  <a:pt x="139" y="160"/>
                </a:cubicBezTo>
                <a:cubicBezTo>
                  <a:pt x="158" y="160"/>
                  <a:pt x="158" y="160"/>
                  <a:pt x="158" y="160"/>
                </a:cubicBezTo>
                <a:cubicBezTo>
                  <a:pt x="159" y="160"/>
                  <a:pt x="160" y="159"/>
                  <a:pt x="160" y="157"/>
                </a:cubicBezTo>
                <a:cubicBezTo>
                  <a:pt x="160" y="138"/>
                  <a:pt x="160" y="138"/>
                  <a:pt x="160" y="138"/>
                </a:cubicBezTo>
                <a:cubicBezTo>
                  <a:pt x="160" y="136"/>
                  <a:pt x="159" y="135"/>
                  <a:pt x="158" y="1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1A11FCE1-EE38-423A-BA3C-46FACBE929E1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3578226"/>
            <a:ext cx="254000" cy="250825"/>
          </a:xfrm>
          <a:custGeom>
            <a:avLst/>
            <a:gdLst>
              <a:gd name="T0" fmla="*/ 35 w 160"/>
              <a:gd name="T1" fmla="*/ 83 h 158"/>
              <a:gd name="T2" fmla="*/ 29 w 160"/>
              <a:gd name="T3" fmla="*/ 67 h 158"/>
              <a:gd name="T4" fmla="*/ 5 w 160"/>
              <a:gd name="T5" fmla="*/ 96 h 158"/>
              <a:gd name="T6" fmla="*/ 39 w 160"/>
              <a:gd name="T7" fmla="*/ 158 h 158"/>
              <a:gd name="T8" fmla="*/ 43 w 160"/>
              <a:gd name="T9" fmla="*/ 98 h 158"/>
              <a:gd name="T10" fmla="*/ 34 w 160"/>
              <a:gd name="T11" fmla="*/ 76 h 158"/>
              <a:gd name="T12" fmla="*/ 34 w 160"/>
              <a:gd name="T13" fmla="*/ 146 h 158"/>
              <a:gd name="T14" fmla="*/ 38 w 160"/>
              <a:gd name="T15" fmla="*/ 96 h 158"/>
              <a:gd name="T16" fmla="*/ 10 w 160"/>
              <a:gd name="T17" fmla="*/ 131 h 158"/>
              <a:gd name="T18" fmla="*/ 26 w 160"/>
              <a:gd name="T19" fmla="*/ 60 h 158"/>
              <a:gd name="T20" fmla="*/ 35 w 160"/>
              <a:gd name="T21" fmla="*/ 91 h 158"/>
              <a:gd name="T22" fmla="*/ 155 w 160"/>
              <a:gd name="T23" fmla="*/ 131 h 158"/>
              <a:gd name="T24" fmla="*/ 130 w 160"/>
              <a:gd name="T25" fmla="*/ 60 h 158"/>
              <a:gd name="T26" fmla="*/ 122 w 160"/>
              <a:gd name="T27" fmla="*/ 76 h 158"/>
              <a:gd name="T28" fmla="*/ 124 w 160"/>
              <a:gd name="T29" fmla="*/ 84 h 158"/>
              <a:gd name="T30" fmla="*/ 130 w 160"/>
              <a:gd name="T31" fmla="*/ 141 h 158"/>
              <a:gd name="T32" fmla="*/ 153 w 160"/>
              <a:gd name="T33" fmla="*/ 141 h 158"/>
              <a:gd name="T34" fmla="*/ 134 w 160"/>
              <a:gd name="T35" fmla="*/ 76 h 158"/>
              <a:gd name="T36" fmla="*/ 122 w 160"/>
              <a:gd name="T37" fmla="*/ 92 h 158"/>
              <a:gd name="T38" fmla="*/ 140 w 160"/>
              <a:gd name="T39" fmla="*/ 73 h 158"/>
              <a:gd name="T40" fmla="*/ 145 w 160"/>
              <a:gd name="T41" fmla="*/ 72 h 158"/>
              <a:gd name="T42" fmla="*/ 134 w 160"/>
              <a:gd name="T43" fmla="*/ 122 h 158"/>
              <a:gd name="T44" fmla="*/ 155 w 160"/>
              <a:gd name="T45" fmla="*/ 146 h 158"/>
              <a:gd name="T46" fmla="*/ 108 w 160"/>
              <a:gd name="T47" fmla="*/ 22 h 158"/>
              <a:gd name="T48" fmla="*/ 88 w 160"/>
              <a:gd name="T49" fmla="*/ 0 h 158"/>
              <a:gd name="T50" fmla="*/ 46 w 160"/>
              <a:gd name="T51" fmla="*/ 17 h 158"/>
              <a:gd name="T52" fmla="*/ 48 w 160"/>
              <a:gd name="T53" fmla="*/ 48 h 158"/>
              <a:gd name="T54" fmla="*/ 62 w 160"/>
              <a:gd name="T55" fmla="*/ 70 h 158"/>
              <a:gd name="T56" fmla="*/ 96 w 160"/>
              <a:gd name="T57" fmla="*/ 77 h 158"/>
              <a:gd name="T58" fmla="*/ 113 w 160"/>
              <a:gd name="T59" fmla="*/ 62 h 158"/>
              <a:gd name="T60" fmla="*/ 71 w 160"/>
              <a:gd name="T61" fmla="*/ 79 h 158"/>
              <a:gd name="T62" fmla="*/ 89 w 160"/>
              <a:gd name="T63" fmla="*/ 79 h 158"/>
              <a:gd name="T64" fmla="*/ 91 w 160"/>
              <a:gd name="T65" fmla="*/ 68 h 158"/>
              <a:gd name="T66" fmla="*/ 80 w 160"/>
              <a:gd name="T67" fmla="*/ 32 h 158"/>
              <a:gd name="T68" fmla="*/ 72 w 160"/>
              <a:gd name="T69" fmla="*/ 57 h 158"/>
              <a:gd name="T70" fmla="*/ 89 w 160"/>
              <a:gd name="T71" fmla="*/ 56 h 158"/>
              <a:gd name="T72" fmla="*/ 80 w 160"/>
              <a:gd name="T73" fmla="*/ 42 h 158"/>
              <a:gd name="T74" fmla="*/ 108 w 160"/>
              <a:gd name="T75" fmla="*/ 44 h 158"/>
              <a:gd name="T76" fmla="*/ 98 w 160"/>
              <a:gd name="T77" fmla="*/ 62 h 158"/>
              <a:gd name="T78" fmla="*/ 104 w 160"/>
              <a:gd name="T79" fmla="*/ 40 h 158"/>
              <a:gd name="T80" fmla="*/ 64 w 160"/>
              <a:gd name="T81" fmla="*/ 65 h 158"/>
              <a:gd name="T82" fmla="*/ 58 w 160"/>
              <a:gd name="T83" fmla="*/ 58 h 158"/>
              <a:gd name="T84" fmla="*/ 46 w 160"/>
              <a:gd name="T85" fmla="*/ 37 h 158"/>
              <a:gd name="T86" fmla="*/ 54 w 160"/>
              <a:gd name="T87" fmla="*/ 17 h 158"/>
              <a:gd name="T88" fmla="*/ 77 w 160"/>
              <a:gd name="T89" fmla="*/ 11 h 158"/>
              <a:gd name="T90" fmla="*/ 96 w 160"/>
              <a:gd name="T91" fmla="*/ 16 h 158"/>
              <a:gd name="T92" fmla="*/ 103 w 160"/>
              <a:gd name="T93" fmla="*/ 23 h 158"/>
              <a:gd name="T94" fmla="*/ 108 w 160"/>
              <a:gd name="T95" fmla="*/ 42 h 158"/>
              <a:gd name="T96" fmla="*/ 78 w 160"/>
              <a:gd name="T97" fmla="*/ 89 h 158"/>
              <a:gd name="T98" fmla="*/ 78 w 160"/>
              <a:gd name="T99" fmla="*/ 99 h 158"/>
              <a:gd name="T100" fmla="*/ 78 w 160"/>
              <a:gd name="T101" fmla="*/ 109 h 158"/>
              <a:gd name="T102" fmla="*/ 78 w 160"/>
              <a:gd name="T103" fmla="*/ 12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58">
                <a:moveTo>
                  <a:pt x="37" y="84"/>
                </a:moveTo>
                <a:cubicBezTo>
                  <a:pt x="34" y="84"/>
                  <a:pt x="31" y="85"/>
                  <a:pt x="30" y="87"/>
                </a:cubicBezTo>
                <a:cubicBezTo>
                  <a:pt x="26" y="94"/>
                  <a:pt x="26" y="94"/>
                  <a:pt x="26" y="94"/>
                </a:cubicBezTo>
                <a:cubicBezTo>
                  <a:pt x="26" y="86"/>
                  <a:pt x="26" y="86"/>
                  <a:pt x="26" y="86"/>
                </a:cubicBezTo>
                <a:cubicBezTo>
                  <a:pt x="35" y="83"/>
                  <a:pt x="35" y="83"/>
                  <a:pt x="35" y="83"/>
                </a:cubicBezTo>
                <a:cubicBezTo>
                  <a:pt x="37" y="82"/>
                  <a:pt x="39" y="78"/>
                  <a:pt x="39" y="76"/>
                </a:cubicBezTo>
                <a:cubicBezTo>
                  <a:pt x="39" y="74"/>
                  <a:pt x="38" y="72"/>
                  <a:pt x="36" y="70"/>
                </a:cubicBezTo>
                <a:cubicBezTo>
                  <a:pt x="34" y="68"/>
                  <a:pt x="31" y="68"/>
                  <a:pt x="29" y="69"/>
                </a:cubicBezTo>
                <a:cubicBezTo>
                  <a:pt x="28" y="69"/>
                  <a:pt x="28" y="69"/>
                  <a:pt x="28" y="69"/>
                </a:cubicBezTo>
                <a:cubicBezTo>
                  <a:pt x="29" y="67"/>
                  <a:pt x="29" y="67"/>
                  <a:pt x="29" y="67"/>
                </a:cubicBezTo>
                <a:cubicBezTo>
                  <a:pt x="30" y="65"/>
                  <a:pt x="31" y="63"/>
                  <a:pt x="31" y="60"/>
                </a:cubicBezTo>
                <a:cubicBezTo>
                  <a:pt x="31" y="56"/>
                  <a:pt x="28" y="54"/>
                  <a:pt x="23" y="54"/>
                </a:cubicBezTo>
                <a:cubicBezTo>
                  <a:pt x="21" y="54"/>
                  <a:pt x="18" y="55"/>
                  <a:pt x="17" y="57"/>
                </a:cubicBezTo>
                <a:cubicBezTo>
                  <a:pt x="11" y="70"/>
                  <a:pt x="11" y="70"/>
                  <a:pt x="11" y="70"/>
                </a:cubicBezTo>
                <a:cubicBezTo>
                  <a:pt x="5" y="96"/>
                  <a:pt x="5" y="96"/>
                  <a:pt x="5" y="96"/>
                </a:cubicBezTo>
                <a:cubicBezTo>
                  <a:pt x="5" y="131"/>
                  <a:pt x="5" y="131"/>
                  <a:pt x="5" y="131"/>
                </a:cubicBezTo>
                <a:cubicBezTo>
                  <a:pt x="8" y="141"/>
                  <a:pt x="8" y="141"/>
                  <a:pt x="8" y="141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58"/>
                  <a:pt x="0" y="158"/>
                  <a:pt x="0" y="158"/>
                </a:cubicBezTo>
                <a:cubicBezTo>
                  <a:pt x="39" y="158"/>
                  <a:pt x="39" y="158"/>
                  <a:pt x="39" y="158"/>
                </a:cubicBezTo>
                <a:cubicBezTo>
                  <a:pt x="39" y="141"/>
                  <a:pt x="39" y="141"/>
                  <a:pt x="39" y="141"/>
                </a:cubicBezTo>
                <a:cubicBezTo>
                  <a:pt x="31" y="141"/>
                  <a:pt x="31" y="141"/>
                  <a:pt x="31" y="141"/>
                </a:cubicBezTo>
                <a:cubicBezTo>
                  <a:pt x="31" y="124"/>
                  <a:pt x="31" y="124"/>
                  <a:pt x="31" y="124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43" y="98"/>
                  <a:pt x="43" y="98"/>
                  <a:pt x="43" y="98"/>
                </a:cubicBezTo>
                <a:cubicBezTo>
                  <a:pt x="44" y="96"/>
                  <a:pt x="44" y="94"/>
                  <a:pt x="44" y="92"/>
                </a:cubicBezTo>
                <a:cubicBezTo>
                  <a:pt x="44" y="87"/>
                  <a:pt x="40" y="84"/>
                  <a:pt x="37" y="84"/>
                </a:cubicBezTo>
                <a:close/>
                <a:moveTo>
                  <a:pt x="31" y="74"/>
                </a:moveTo>
                <a:cubicBezTo>
                  <a:pt x="32" y="74"/>
                  <a:pt x="32" y="74"/>
                  <a:pt x="32" y="74"/>
                </a:cubicBezTo>
                <a:cubicBezTo>
                  <a:pt x="34" y="75"/>
                  <a:pt x="34" y="75"/>
                  <a:pt x="34" y="76"/>
                </a:cubicBezTo>
                <a:cubicBezTo>
                  <a:pt x="34" y="77"/>
                  <a:pt x="34" y="77"/>
                  <a:pt x="32" y="77"/>
                </a:cubicBezTo>
                <a:cubicBezTo>
                  <a:pt x="26" y="80"/>
                  <a:pt x="26" y="80"/>
                  <a:pt x="26" y="80"/>
                </a:cubicBezTo>
                <a:cubicBezTo>
                  <a:pt x="26" y="76"/>
                  <a:pt x="26" y="76"/>
                  <a:pt x="26" y="76"/>
                </a:cubicBezTo>
                <a:lnTo>
                  <a:pt x="31" y="74"/>
                </a:lnTo>
                <a:close/>
                <a:moveTo>
                  <a:pt x="34" y="146"/>
                </a:moveTo>
                <a:cubicBezTo>
                  <a:pt x="34" y="154"/>
                  <a:pt x="34" y="154"/>
                  <a:pt x="34" y="154"/>
                </a:cubicBezTo>
                <a:cubicBezTo>
                  <a:pt x="5" y="154"/>
                  <a:pt x="5" y="154"/>
                  <a:pt x="5" y="154"/>
                </a:cubicBezTo>
                <a:cubicBezTo>
                  <a:pt x="5" y="146"/>
                  <a:pt x="5" y="146"/>
                  <a:pt x="5" y="146"/>
                </a:cubicBezTo>
                <a:lnTo>
                  <a:pt x="34" y="146"/>
                </a:lnTo>
                <a:close/>
                <a:moveTo>
                  <a:pt x="38" y="96"/>
                </a:moveTo>
                <a:cubicBezTo>
                  <a:pt x="31" y="114"/>
                  <a:pt x="31" y="114"/>
                  <a:pt x="31" y="114"/>
                </a:cubicBezTo>
                <a:cubicBezTo>
                  <a:pt x="26" y="122"/>
                  <a:pt x="26" y="122"/>
                  <a:pt x="26" y="122"/>
                </a:cubicBezTo>
                <a:cubicBezTo>
                  <a:pt x="26" y="141"/>
                  <a:pt x="26" y="141"/>
                  <a:pt x="26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0" y="131"/>
                  <a:pt x="10" y="131"/>
                  <a:pt x="10" y="131"/>
                </a:cubicBezTo>
                <a:cubicBezTo>
                  <a:pt x="10" y="97"/>
                  <a:pt x="10" y="97"/>
                  <a:pt x="10" y="97"/>
                </a:cubicBezTo>
                <a:cubicBezTo>
                  <a:pt x="15" y="72"/>
                  <a:pt x="15" y="72"/>
                  <a:pt x="15" y="72"/>
                </a:cubicBezTo>
                <a:cubicBezTo>
                  <a:pt x="21" y="59"/>
                  <a:pt x="21" y="59"/>
                  <a:pt x="21" y="59"/>
                </a:cubicBezTo>
                <a:cubicBezTo>
                  <a:pt x="22" y="59"/>
                  <a:pt x="22" y="58"/>
                  <a:pt x="23" y="58"/>
                </a:cubicBezTo>
                <a:cubicBezTo>
                  <a:pt x="25" y="58"/>
                  <a:pt x="26" y="59"/>
                  <a:pt x="26" y="60"/>
                </a:cubicBezTo>
                <a:cubicBezTo>
                  <a:pt x="26" y="62"/>
                  <a:pt x="26" y="64"/>
                  <a:pt x="25" y="65"/>
                </a:cubicBezTo>
                <a:cubicBezTo>
                  <a:pt x="21" y="73"/>
                  <a:pt x="21" y="73"/>
                  <a:pt x="21" y="73"/>
                </a:cubicBezTo>
                <a:cubicBezTo>
                  <a:pt x="21" y="95"/>
                  <a:pt x="21" y="95"/>
                  <a:pt x="21" y="95"/>
                </a:cubicBezTo>
                <a:cubicBezTo>
                  <a:pt x="26" y="105"/>
                  <a:pt x="26" y="105"/>
                  <a:pt x="26" y="105"/>
                </a:cubicBezTo>
                <a:cubicBezTo>
                  <a:pt x="35" y="91"/>
                  <a:pt x="35" y="91"/>
                  <a:pt x="35" y="91"/>
                </a:cubicBezTo>
                <a:cubicBezTo>
                  <a:pt x="35" y="89"/>
                  <a:pt x="36" y="89"/>
                  <a:pt x="37" y="89"/>
                </a:cubicBezTo>
                <a:cubicBezTo>
                  <a:pt x="38" y="89"/>
                  <a:pt x="39" y="91"/>
                  <a:pt x="39" y="92"/>
                </a:cubicBezTo>
                <a:cubicBezTo>
                  <a:pt x="39" y="93"/>
                  <a:pt x="39" y="95"/>
                  <a:pt x="38" y="96"/>
                </a:cubicBezTo>
                <a:close/>
                <a:moveTo>
                  <a:pt x="153" y="141"/>
                </a:moveTo>
                <a:cubicBezTo>
                  <a:pt x="155" y="131"/>
                  <a:pt x="155" y="131"/>
                  <a:pt x="155" y="131"/>
                </a:cubicBezTo>
                <a:cubicBezTo>
                  <a:pt x="155" y="97"/>
                  <a:pt x="155" y="97"/>
                  <a:pt x="155" y="97"/>
                </a:cubicBezTo>
                <a:cubicBezTo>
                  <a:pt x="150" y="70"/>
                  <a:pt x="150" y="70"/>
                  <a:pt x="150" y="70"/>
                </a:cubicBezTo>
                <a:cubicBezTo>
                  <a:pt x="143" y="57"/>
                  <a:pt x="143" y="57"/>
                  <a:pt x="143" y="57"/>
                </a:cubicBezTo>
                <a:cubicBezTo>
                  <a:pt x="142" y="55"/>
                  <a:pt x="140" y="54"/>
                  <a:pt x="137" y="54"/>
                </a:cubicBezTo>
                <a:cubicBezTo>
                  <a:pt x="133" y="54"/>
                  <a:pt x="130" y="56"/>
                  <a:pt x="130" y="60"/>
                </a:cubicBezTo>
                <a:cubicBezTo>
                  <a:pt x="130" y="63"/>
                  <a:pt x="130" y="65"/>
                  <a:pt x="131" y="67"/>
                </a:cubicBezTo>
                <a:cubicBezTo>
                  <a:pt x="132" y="69"/>
                  <a:pt x="132" y="69"/>
                  <a:pt x="132" y="69"/>
                </a:cubicBezTo>
                <a:cubicBezTo>
                  <a:pt x="131" y="69"/>
                  <a:pt x="131" y="69"/>
                  <a:pt x="131" y="69"/>
                </a:cubicBezTo>
                <a:cubicBezTo>
                  <a:pt x="129" y="68"/>
                  <a:pt x="127" y="68"/>
                  <a:pt x="124" y="70"/>
                </a:cubicBezTo>
                <a:cubicBezTo>
                  <a:pt x="123" y="72"/>
                  <a:pt x="122" y="74"/>
                  <a:pt x="122" y="76"/>
                </a:cubicBezTo>
                <a:cubicBezTo>
                  <a:pt x="122" y="78"/>
                  <a:pt x="123" y="82"/>
                  <a:pt x="127" y="83"/>
                </a:cubicBezTo>
                <a:cubicBezTo>
                  <a:pt x="134" y="86"/>
                  <a:pt x="134" y="86"/>
                  <a:pt x="134" y="86"/>
                </a:cubicBezTo>
                <a:cubicBezTo>
                  <a:pt x="134" y="94"/>
                  <a:pt x="134" y="94"/>
                  <a:pt x="134" y="94"/>
                </a:cubicBezTo>
                <a:cubicBezTo>
                  <a:pt x="131" y="87"/>
                  <a:pt x="131" y="87"/>
                  <a:pt x="131" y="87"/>
                </a:cubicBezTo>
                <a:cubicBezTo>
                  <a:pt x="129" y="85"/>
                  <a:pt x="127" y="84"/>
                  <a:pt x="124" y="84"/>
                </a:cubicBezTo>
                <a:cubicBezTo>
                  <a:pt x="120" y="84"/>
                  <a:pt x="117" y="87"/>
                  <a:pt x="117" y="92"/>
                </a:cubicBezTo>
                <a:cubicBezTo>
                  <a:pt x="117" y="94"/>
                  <a:pt x="117" y="96"/>
                  <a:pt x="118" y="98"/>
                </a:cubicBezTo>
                <a:cubicBezTo>
                  <a:pt x="124" y="116"/>
                  <a:pt x="124" y="116"/>
                  <a:pt x="124" y="116"/>
                </a:cubicBezTo>
                <a:cubicBezTo>
                  <a:pt x="130" y="124"/>
                  <a:pt x="130" y="124"/>
                  <a:pt x="130" y="124"/>
                </a:cubicBezTo>
                <a:cubicBezTo>
                  <a:pt x="130" y="141"/>
                  <a:pt x="130" y="141"/>
                  <a:pt x="130" y="141"/>
                </a:cubicBezTo>
                <a:cubicBezTo>
                  <a:pt x="122" y="141"/>
                  <a:pt x="122" y="141"/>
                  <a:pt x="122" y="141"/>
                </a:cubicBezTo>
                <a:cubicBezTo>
                  <a:pt x="122" y="158"/>
                  <a:pt x="122" y="158"/>
                  <a:pt x="122" y="158"/>
                </a:cubicBezTo>
                <a:cubicBezTo>
                  <a:pt x="160" y="158"/>
                  <a:pt x="160" y="158"/>
                  <a:pt x="160" y="158"/>
                </a:cubicBezTo>
                <a:cubicBezTo>
                  <a:pt x="160" y="141"/>
                  <a:pt x="160" y="141"/>
                  <a:pt x="160" y="141"/>
                </a:cubicBezTo>
                <a:lnTo>
                  <a:pt x="153" y="141"/>
                </a:lnTo>
                <a:close/>
                <a:moveTo>
                  <a:pt x="128" y="77"/>
                </a:moveTo>
                <a:cubicBezTo>
                  <a:pt x="128" y="77"/>
                  <a:pt x="127" y="77"/>
                  <a:pt x="127" y="76"/>
                </a:cubicBezTo>
                <a:cubicBezTo>
                  <a:pt x="127" y="75"/>
                  <a:pt x="128" y="75"/>
                  <a:pt x="128" y="74"/>
                </a:cubicBezTo>
                <a:cubicBezTo>
                  <a:pt x="128" y="74"/>
                  <a:pt x="129" y="74"/>
                  <a:pt x="130" y="74"/>
                </a:cubicBezTo>
                <a:cubicBezTo>
                  <a:pt x="134" y="76"/>
                  <a:pt x="134" y="76"/>
                  <a:pt x="134" y="76"/>
                </a:cubicBezTo>
                <a:cubicBezTo>
                  <a:pt x="134" y="80"/>
                  <a:pt x="134" y="80"/>
                  <a:pt x="134" y="80"/>
                </a:cubicBezTo>
                <a:lnTo>
                  <a:pt x="128" y="77"/>
                </a:lnTo>
                <a:close/>
                <a:moveTo>
                  <a:pt x="129" y="114"/>
                </a:moveTo>
                <a:cubicBezTo>
                  <a:pt x="122" y="96"/>
                  <a:pt x="122" y="96"/>
                  <a:pt x="122" y="96"/>
                </a:cubicBezTo>
                <a:cubicBezTo>
                  <a:pt x="122" y="92"/>
                  <a:pt x="122" y="92"/>
                  <a:pt x="122" y="92"/>
                </a:cubicBezTo>
                <a:cubicBezTo>
                  <a:pt x="122" y="91"/>
                  <a:pt x="123" y="89"/>
                  <a:pt x="124" y="89"/>
                </a:cubicBezTo>
                <a:cubicBezTo>
                  <a:pt x="124" y="89"/>
                  <a:pt x="126" y="89"/>
                  <a:pt x="127" y="91"/>
                </a:cubicBezTo>
                <a:cubicBezTo>
                  <a:pt x="134" y="105"/>
                  <a:pt x="134" y="105"/>
                  <a:pt x="134" y="105"/>
                </a:cubicBezTo>
                <a:cubicBezTo>
                  <a:pt x="140" y="95"/>
                  <a:pt x="140" y="95"/>
                  <a:pt x="140" y="95"/>
                </a:cubicBezTo>
                <a:cubicBezTo>
                  <a:pt x="140" y="73"/>
                  <a:pt x="140" y="73"/>
                  <a:pt x="140" y="73"/>
                </a:cubicBezTo>
                <a:cubicBezTo>
                  <a:pt x="135" y="65"/>
                  <a:pt x="135" y="65"/>
                  <a:pt x="135" y="65"/>
                </a:cubicBezTo>
                <a:cubicBezTo>
                  <a:pt x="135" y="64"/>
                  <a:pt x="134" y="62"/>
                  <a:pt x="134" y="60"/>
                </a:cubicBezTo>
                <a:cubicBezTo>
                  <a:pt x="134" y="59"/>
                  <a:pt x="135" y="58"/>
                  <a:pt x="137" y="58"/>
                </a:cubicBezTo>
                <a:cubicBezTo>
                  <a:pt x="138" y="58"/>
                  <a:pt x="139" y="59"/>
                  <a:pt x="139" y="59"/>
                </a:cubicBezTo>
                <a:cubicBezTo>
                  <a:pt x="145" y="72"/>
                  <a:pt x="145" y="72"/>
                  <a:pt x="145" y="72"/>
                </a:cubicBezTo>
                <a:cubicBezTo>
                  <a:pt x="150" y="97"/>
                  <a:pt x="150" y="97"/>
                  <a:pt x="150" y="97"/>
                </a:cubicBezTo>
                <a:cubicBezTo>
                  <a:pt x="150" y="131"/>
                  <a:pt x="150" y="131"/>
                  <a:pt x="150" y="131"/>
                </a:cubicBezTo>
                <a:cubicBezTo>
                  <a:pt x="148" y="141"/>
                  <a:pt x="148" y="141"/>
                  <a:pt x="148" y="141"/>
                </a:cubicBezTo>
                <a:cubicBezTo>
                  <a:pt x="134" y="141"/>
                  <a:pt x="134" y="141"/>
                  <a:pt x="134" y="141"/>
                </a:cubicBezTo>
                <a:cubicBezTo>
                  <a:pt x="134" y="122"/>
                  <a:pt x="134" y="122"/>
                  <a:pt x="134" y="122"/>
                </a:cubicBezTo>
                <a:lnTo>
                  <a:pt x="129" y="114"/>
                </a:lnTo>
                <a:close/>
                <a:moveTo>
                  <a:pt x="155" y="154"/>
                </a:moveTo>
                <a:cubicBezTo>
                  <a:pt x="127" y="154"/>
                  <a:pt x="127" y="154"/>
                  <a:pt x="127" y="154"/>
                </a:cubicBezTo>
                <a:cubicBezTo>
                  <a:pt x="127" y="146"/>
                  <a:pt x="127" y="146"/>
                  <a:pt x="127" y="146"/>
                </a:cubicBezTo>
                <a:cubicBezTo>
                  <a:pt x="155" y="146"/>
                  <a:pt x="155" y="146"/>
                  <a:pt x="155" y="146"/>
                </a:cubicBezTo>
                <a:lnTo>
                  <a:pt x="155" y="154"/>
                </a:lnTo>
                <a:close/>
                <a:moveTo>
                  <a:pt x="118" y="48"/>
                </a:moveTo>
                <a:cubicBezTo>
                  <a:pt x="118" y="32"/>
                  <a:pt x="118" y="32"/>
                  <a:pt x="118" y="32"/>
                </a:cubicBezTo>
                <a:cubicBezTo>
                  <a:pt x="113" y="32"/>
                  <a:pt x="113" y="32"/>
                  <a:pt x="113" y="32"/>
                </a:cubicBezTo>
                <a:cubicBezTo>
                  <a:pt x="112" y="28"/>
                  <a:pt x="110" y="25"/>
                  <a:pt x="108" y="22"/>
                </a:cubicBezTo>
                <a:cubicBezTo>
                  <a:pt x="113" y="17"/>
                  <a:pt x="113" y="17"/>
                  <a:pt x="113" y="17"/>
                </a:cubicBezTo>
                <a:cubicBezTo>
                  <a:pt x="101" y="7"/>
                  <a:pt x="101" y="7"/>
                  <a:pt x="101" y="7"/>
                </a:cubicBezTo>
                <a:cubicBezTo>
                  <a:pt x="97" y="10"/>
                  <a:pt x="97" y="10"/>
                  <a:pt x="97" y="10"/>
                </a:cubicBezTo>
                <a:cubicBezTo>
                  <a:pt x="95" y="9"/>
                  <a:pt x="91" y="8"/>
                  <a:pt x="88" y="7"/>
                </a:cubicBezTo>
                <a:cubicBezTo>
                  <a:pt x="88" y="0"/>
                  <a:pt x="88" y="0"/>
                  <a:pt x="8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2" y="7"/>
                  <a:pt x="72" y="7"/>
                  <a:pt x="72" y="7"/>
                </a:cubicBezTo>
                <a:cubicBezTo>
                  <a:pt x="69" y="8"/>
                  <a:pt x="66" y="9"/>
                  <a:pt x="62" y="10"/>
                </a:cubicBezTo>
                <a:cubicBezTo>
                  <a:pt x="58" y="7"/>
                  <a:pt x="58" y="7"/>
                  <a:pt x="58" y="7"/>
                </a:cubicBezTo>
                <a:cubicBezTo>
                  <a:pt x="46" y="17"/>
                  <a:pt x="46" y="17"/>
                  <a:pt x="46" y="17"/>
                </a:cubicBezTo>
                <a:cubicBezTo>
                  <a:pt x="51" y="22"/>
                  <a:pt x="51" y="22"/>
                  <a:pt x="51" y="22"/>
                </a:cubicBezTo>
                <a:cubicBezTo>
                  <a:pt x="49" y="25"/>
                  <a:pt x="48" y="28"/>
                  <a:pt x="48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48"/>
                  <a:pt x="41" y="48"/>
                  <a:pt x="41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51"/>
                  <a:pt x="49" y="54"/>
                  <a:pt x="51" y="58"/>
                </a:cubicBezTo>
                <a:cubicBezTo>
                  <a:pt x="46" y="62"/>
                  <a:pt x="46" y="62"/>
                  <a:pt x="46" y="62"/>
                </a:cubicBezTo>
                <a:cubicBezTo>
                  <a:pt x="58" y="73"/>
                  <a:pt x="58" y="73"/>
                  <a:pt x="58" y="73"/>
                </a:cubicBezTo>
                <a:cubicBezTo>
                  <a:pt x="62" y="69"/>
                  <a:pt x="62" y="69"/>
                  <a:pt x="62" y="69"/>
                </a:cubicBezTo>
                <a:cubicBezTo>
                  <a:pt x="62" y="69"/>
                  <a:pt x="62" y="69"/>
                  <a:pt x="62" y="70"/>
                </a:cubicBezTo>
                <a:cubicBezTo>
                  <a:pt x="62" y="73"/>
                  <a:pt x="63" y="74"/>
                  <a:pt x="64" y="75"/>
                </a:cubicBezTo>
                <a:cubicBezTo>
                  <a:pt x="64" y="76"/>
                  <a:pt x="64" y="77"/>
                  <a:pt x="64" y="77"/>
                </a:cubicBezTo>
                <a:cubicBezTo>
                  <a:pt x="64" y="82"/>
                  <a:pt x="67" y="84"/>
                  <a:pt x="71" y="84"/>
                </a:cubicBezTo>
                <a:cubicBezTo>
                  <a:pt x="89" y="84"/>
                  <a:pt x="89" y="84"/>
                  <a:pt x="89" y="84"/>
                </a:cubicBezTo>
                <a:cubicBezTo>
                  <a:pt x="92" y="84"/>
                  <a:pt x="96" y="82"/>
                  <a:pt x="96" y="77"/>
                </a:cubicBezTo>
                <a:cubicBezTo>
                  <a:pt x="96" y="77"/>
                  <a:pt x="95" y="76"/>
                  <a:pt x="95" y="75"/>
                </a:cubicBezTo>
                <a:cubicBezTo>
                  <a:pt x="97" y="74"/>
                  <a:pt x="98" y="73"/>
                  <a:pt x="98" y="70"/>
                </a:cubicBezTo>
                <a:cubicBezTo>
                  <a:pt x="98" y="69"/>
                  <a:pt x="98" y="69"/>
                  <a:pt x="98" y="69"/>
                </a:cubicBezTo>
                <a:cubicBezTo>
                  <a:pt x="101" y="73"/>
                  <a:pt x="101" y="73"/>
                  <a:pt x="101" y="73"/>
                </a:cubicBezTo>
                <a:cubicBezTo>
                  <a:pt x="113" y="62"/>
                  <a:pt x="113" y="62"/>
                  <a:pt x="113" y="62"/>
                </a:cubicBezTo>
                <a:cubicBezTo>
                  <a:pt x="108" y="58"/>
                  <a:pt x="108" y="58"/>
                  <a:pt x="108" y="58"/>
                </a:cubicBezTo>
                <a:cubicBezTo>
                  <a:pt x="110" y="54"/>
                  <a:pt x="112" y="51"/>
                  <a:pt x="113" y="48"/>
                </a:cubicBezTo>
                <a:cubicBezTo>
                  <a:pt x="118" y="48"/>
                  <a:pt x="118" y="48"/>
                  <a:pt x="118" y="48"/>
                </a:cubicBezTo>
                <a:close/>
                <a:moveTo>
                  <a:pt x="89" y="79"/>
                </a:moveTo>
                <a:cubicBezTo>
                  <a:pt x="71" y="79"/>
                  <a:pt x="71" y="79"/>
                  <a:pt x="71" y="79"/>
                </a:cubicBezTo>
                <a:cubicBezTo>
                  <a:pt x="70" y="79"/>
                  <a:pt x="70" y="78"/>
                  <a:pt x="70" y="77"/>
                </a:cubicBezTo>
                <a:cubicBezTo>
                  <a:pt x="70" y="77"/>
                  <a:pt x="70" y="76"/>
                  <a:pt x="71" y="76"/>
                </a:cubicBezTo>
                <a:cubicBezTo>
                  <a:pt x="89" y="76"/>
                  <a:pt x="89" y="76"/>
                  <a:pt x="89" y="76"/>
                </a:cubicBezTo>
                <a:cubicBezTo>
                  <a:pt x="90" y="77"/>
                  <a:pt x="90" y="77"/>
                  <a:pt x="90" y="77"/>
                </a:cubicBezTo>
                <a:cubicBezTo>
                  <a:pt x="90" y="78"/>
                  <a:pt x="89" y="79"/>
                  <a:pt x="89" y="79"/>
                </a:cubicBezTo>
                <a:close/>
                <a:moveTo>
                  <a:pt x="91" y="72"/>
                </a:moveTo>
                <a:cubicBezTo>
                  <a:pt x="68" y="72"/>
                  <a:pt x="68" y="72"/>
                  <a:pt x="68" y="72"/>
                </a:cubicBezTo>
                <a:cubicBezTo>
                  <a:pt x="67" y="70"/>
                  <a:pt x="67" y="70"/>
                  <a:pt x="67" y="70"/>
                </a:cubicBezTo>
                <a:cubicBezTo>
                  <a:pt x="67" y="69"/>
                  <a:pt x="68" y="68"/>
                  <a:pt x="68" y="68"/>
                </a:cubicBezTo>
                <a:cubicBezTo>
                  <a:pt x="91" y="68"/>
                  <a:pt x="91" y="68"/>
                  <a:pt x="91" y="68"/>
                </a:cubicBezTo>
                <a:cubicBezTo>
                  <a:pt x="92" y="68"/>
                  <a:pt x="92" y="69"/>
                  <a:pt x="92" y="70"/>
                </a:cubicBezTo>
                <a:cubicBezTo>
                  <a:pt x="92" y="70"/>
                  <a:pt x="92" y="72"/>
                  <a:pt x="91" y="72"/>
                </a:cubicBezTo>
                <a:close/>
                <a:moveTo>
                  <a:pt x="82" y="47"/>
                </a:moveTo>
                <a:cubicBezTo>
                  <a:pt x="86" y="47"/>
                  <a:pt x="88" y="43"/>
                  <a:pt x="88" y="40"/>
                </a:cubicBezTo>
                <a:cubicBezTo>
                  <a:pt x="88" y="35"/>
                  <a:pt x="85" y="32"/>
                  <a:pt x="80" y="32"/>
                </a:cubicBezTo>
                <a:cubicBezTo>
                  <a:pt x="76" y="32"/>
                  <a:pt x="72" y="35"/>
                  <a:pt x="72" y="40"/>
                </a:cubicBezTo>
                <a:cubicBezTo>
                  <a:pt x="72" y="43"/>
                  <a:pt x="75" y="47"/>
                  <a:pt x="77" y="47"/>
                </a:cubicBezTo>
                <a:cubicBezTo>
                  <a:pt x="77" y="64"/>
                  <a:pt x="77" y="64"/>
                  <a:pt x="77" y="64"/>
                </a:cubicBezTo>
                <a:cubicBezTo>
                  <a:pt x="72" y="64"/>
                  <a:pt x="72" y="64"/>
                  <a:pt x="72" y="64"/>
                </a:cubicBezTo>
                <a:cubicBezTo>
                  <a:pt x="72" y="57"/>
                  <a:pt x="72" y="57"/>
                  <a:pt x="72" y="57"/>
                </a:cubicBezTo>
                <a:cubicBezTo>
                  <a:pt x="71" y="56"/>
                  <a:pt x="71" y="56"/>
                  <a:pt x="71" y="56"/>
                </a:cubicBezTo>
                <a:cubicBezTo>
                  <a:pt x="66" y="52"/>
                  <a:pt x="62" y="47"/>
                  <a:pt x="62" y="40"/>
                </a:cubicBezTo>
                <a:cubicBezTo>
                  <a:pt x="62" y="29"/>
                  <a:pt x="70" y="22"/>
                  <a:pt x="80" y="22"/>
                </a:cubicBezTo>
                <a:cubicBezTo>
                  <a:pt x="90" y="22"/>
                  <a:pt x="98" y="29"/>
                  <a:pt x="98" y="40"/>
                </a:cubicBezTo>
                <a:cubicBezTo>
                  <a:pt x="98" y="47"/>
                  <a:pt x="95" y="52"/>
                  <a:pt x="89" y="56"/>
                </a:cubicBezTo>
                <a:cubicBezTo>
                  <a:pt x="88" y="57"/>
                  <a:pt x="88" y="57"/>
                  <a:pt x="88" y="57"/>
                </a:cubicBezTo>
                <a:cubicBezTo>
                  <a:pt x="88" y="64"/>
                  <a:pt x="88" y="64"/>
                  <a:pt x="88" y="64"/>
                </a:cubicBezTo>
                <a:cubicBezTo>
                  <a:pt x="82" y="64"/>
                  <a:pt x="82" y="64"/>
                  <a:pt x="82" y="64"/>
                </a:cubicBezTo>
                <a:lnTo>
                  <a:pt x="82" y="47"/>
                </a:lnTo>
                <a:close/>
                <a:moveTo>
                  <a:pt x="80" y="42"/>
                </a:moveTo>
                <a:cubicBezTo>
                  <a:pt x="78" y="42"/>
                  <a:pt x="77" y="41"/>
                  <a:pt x="77" y="40"/>
                </a:cubicBezTo>
                <a:cubicBezTo>
                  <a:pt x="77" y="39"/>
                  <a:pt x="78" y="37"/>
                  <a:pt x="80" y="37"/>
                </a:cubicBezTo>
                <a:cubicBezTo>
                  <a:pt x="81" y="37"/>
                  <a:pt x="82" y="39"/>
                  <a:pt x="82" y="40"/>
                </a:cubicBezTo>
                <a:cubicBezTo>
                  <a:pt x="82" y="41"/>
                  <a:pt x="81" y="42"/>
                  <a:pt x="80" y="42"/>
                </a:cubicBezTo>
                <a:close/>
                <a:moveTo>
                  <a:pt x="108" y="44"/>
                </a:moveTo>
                <a:cubicBezTo>
                  <a:pt x="107" y="49"/>
                  <a:pt x="106" y="53"/>
                  <a:pt x="103" y="57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6" y="62"/>
                  <a:pt x="106" y="62"/>
                  <a:pt x="106" y="62"/>
                </a:cubicBezTo>
                <a:cubicBezTo>
                  <a:pt x="101" y="66"/>
                  <a:pt x="101" y="66"/>
                  <a:pt x="101" y="66"/>
                </a:cubicBezTo>
                <a:cubicBezTo>
                  <a:pt x="98" y="62"/>
                  <a:pt x="98" y="62"/>
                  <a:pt x="98" y="62"/>
                </a:cubicBezTo>
                <a:cubicBezTo>
                  <a:pt x="96" y="64"/>
                  <a:pt x="96" y="64"/>
                  <a:pt x="96" y="64"/>
                </a:cubicBezTo>
                <a:cubicBezTo>
                  <a:pt x="96" y="64"/>
                  <a:pt x="96" y="64"/>
                  <a:pt x="95" y="65"/>
                </a:cubicBezTo>
                <a:cubicBezTo>
                  <a:pt x="94" y="64"/>
                  <a:pt x="94" y="64"/>
                  <a:pt x="92" y="64"/>
                </a:cubicBezTo>
                <a:cubicBezTo>
                  <a:pt x="92" y="59"/>
                  <a:pt x="92" y="59"/>
                  <a:pt x="92" y="59"/>
                </a:cubicBezTo>
                <a:cubicBezTo>
                  <a:pt x="99" y="54"/>
                  <a:pt x="104" y="48"/>
                  <a:pt x="104" y="40"/>
                </a:cubicBezTo>
                <a:cubicBezTo>
                  <a:pt x="104" y="27"/>
                  <a:pt x="92" y="16"/>
                  <a:pt x="80" y="16"/>
                </a:cubicBezTo>
                <a:cubicBezTo>
                  <a:pt x="67" y="16"/>
                  <a:pt x="57" y="27"/>
                  <a:pt x="57" y="40"/>
                </a:cubicBezTo>
                <a:cubicBezTo>
                  <a:pt x="57" y="48"/>
                  <a:pt x="60" y="54"/>
                  <a:pt x="67" y="59"/>
                </a:cubicBezTo>
                <a:cubicBezTo>
                  <a:pt x="67" y="64"/>
                  <a:pt x="67" y="64"/>
                  <a:pt x="67" y="64"/>
                </a:cubicBezTo>
                <a:cubicBezTo>
                  <a:pt x="67" y="64"/>
                  <a:pt x="66" y="64"/>
                  <a:pt x="64" y="65"/>
                </a:cubicBezTo>
                <a:cubicBezTo>
                  <a:pt x="64" y="64"/>
                  <a:pt x="63" y="64"/>
                  <a:pt x="63" y="64"/>
                </a:cubicBezTo>
                <a:cubicBezTo>
                  <a:pt x="61" y="62"/>
                  <a:pt x="61" y="62"/>
                  <a:pt x="61" y="62"/>
                </a:cubicBezTo>
                <a:cubicBezTo>
                  <a:pt x="58" y="66"/>
                  <a:pt x="58" y="66"/>
                  <a:pt x="58" y="66"/>
                </a:cubicBezTo>
                <a:cubicBezTo>
                  <a:pt x="54" y="62"/>
                  <a:pt x="54" y="62"/>
                  <a:pt x="54" y="62"/>
                </a:cubicBezTo>
                <a:cubicBezTo>
                  <a:pt x="58" y="58"/>
                  <a:pt x="58" y="58"/>
                  <a:pt x="58" y="58"/>
                </a:cubicBezTo>
                <a:cubicBezTo>
                  <a:pt x="57" y="57"/>
                  <a:pt x="57" y="57"/>
                  <a:pt x="57" y="57"/>
                </a:cubicBezTo>
                <a:cubicBezTo>
                  <a:pt x="54" y="53"/>
                  <a:pt x="52" y="49"/>
                  <a:pt x="52" y="44"/>
                </a:cubicBezTo>
                <a:cubicBezTo>
                  <a:pt x="51" y="42"/>
                  <a:pt x="51" y="42"/>
                  <a:pt x="51" y="42"/>
                </a:cubicBezTo>
                <a:cubicBezTo>
                  <a:pt x="46" y="42"/>
                  <a:pt x="46" y="42"/>
                  <a:pt x="46" y="42"/>
                </a:cubicBezTo>
                <a:cubicBezTo>
                  <a:pt x="46" y="37"/>
                  <a:pt x="46" y="37"/>
                  <a:pt x="46" y="37"/>
                </a:cubicBezTo>
                <a:cubicBezTo>
                  <a:pt x="51" y="37"/>
                  <a:pt x="51" y="37"/>
                  <a:pt x="51" y="37"/>
                </a:cubicBezTo>
                <a:cubicBezTo>
                  <a:pt x="52" y="35"/>
                  <a:pt x="52" y="35"/>
                  <a:pt x="52" y="35"/>
                </a:cubicBezTo>
                <a:cubicBezTo>
                  <a:pt x="52" y="31"/>
                  <a:pt x="54" y="26"/>
                  <a:pt x="57" y="23"/>
                </a:cubicBezTo>
                <a:cubicBezTo>
                  <a:pt x="58" y="22"/>
                  <a:pt x="58" y="22"/>
                  <a:pt x="58" y="22"/>
                </a:cubicBezTo>
                <a:cubicBezTo>
                  <a:pt x="54" y="17"/>
                  <a:pt x="54" y="17"/>
                  <a:pt x="54" y="17"/>
                </a:cubicBezTo>
                <a:cubicBezTo>
                  <a:pt x="58" y="14"/>
                  <a:pt x="58" y="14"/>
                  <a:pt x="58" y="14"/>
                </a:cubicBezTo>
                <a:cubicBezTo>
                  <a:pt x="61" y="17"/>
                  <a:pt x="61" y="17"/>
                  <a:pt x="61" y="17"/>
                </a:cubicBezTo>
                <a:cubicBezTo>
                  <a:pt x="63" y="16"/>
                  <a:pt x="63" y="16"/>
                  <a:pt x="63" y="16"/>
                </a:cubicBezTo>
                <a:cubicBezTo>
                  <a:pt x="67" y="14"/>
                  <a:pt x="71" y="12"/>
                  <a:pt x="75" y="11"/>
                </a:cubicBezTo>
                <a:cubicBezTo>
                  <a:pt x="77" y="11"/>
                  <a:pt x="77" y="11"/>
                  <a:pt x="77" y="11"/>
                </a:cubicBezTo>
                <a:cubicBezTo>
                  <a:pt x="77" y="6"/>
                  <a:pt x="77" y="6"/>
                  <a:pt x="77" y="6"/>
                </a:cubicBezTo>
                <a:cubicBezTo>
                  <a:pt x="82" y="6"/>
                  <a:pt x="82" y="6"/>
                  <a:pt x="82" y="6"/>
                </a:cubicBezTo>
                <a:cubicBezTo>
                  <a:pt x="82" y="11"/>
                  <a:pt x="82" y="11"/>
                  <a:pt x="82" y="11"/>
                </a:cubicBezTo>
                <a:cubicBezTo>
                  <a:pt x="85" y="11"/>
                  <a:pt x="85" y="11"/>
                  <a:pt x="85" y="11"/>
                </a:cubicBezTo>
                <a:cubicBezTo>
                  <a:pt x="89" y="12"/>
                  <a:pt x="92" y="14"/>
                  <a:pt x="96" y="16"/>
                </a:cubicBezTo>
                <a:cubicBezTo>
                  <a:pt x="98" y="17"/>
                  <a:pt x="98" y="17"/>
                  <a:pt x="98" y="17"/>
                </a:cubicBezTo>
                <a:cubicBezTo>
                  <a:pt x="101" y="14"/>
                  <a:pt x="101" y="14"/>
                  <a:pt x="101" y="14"/>
                </a:cubicBezTo>
                <a:cubicBezTo>
                  <a:pt x="106" y="17"/>
                  <a:pt x="106" y="17"/>
                  <a:pt x="106" y="17"/>
                </a:cubicBezTo>
                <a:cubicBezTo>
                  <a:pt x="101" y="22"/>
                  <a:pt x="101" y="22"/>
                  <a:pt x="101" y="22"/>
                </a:cubicBezTo>
                <a:cubicBezTo>
                  <a:pt x="103" y="23"/>
                  <a:pt x="103" y="23"/>
                  <a:pt x="103" y="23"/>
                </a:cubicBezTo>
                <a:cubicBezTo>
                  <a:pt x="106" y="26"/>
                  <a:pt x="107" y="31"/>
                  <a:pt x="108" y="35"/>
                </a:cubicBezTo>
                <a:cubicBezTo>
                  <a:pt x="108" y="37"/>
                  <a:pt x="108" y="37"/>
                  <a:pt x="108" y="37"/>
                </a:cubicBezTo>
                <a:cubicBezTo>
                  <a:pt x="114" y="37"/>
                  <a:pt x="114" y="37"/>
                  <a:pt x="114" y="37"/>
                </a:cubicBezTo>
                <a:cubicBezTo>
                  <a:pt x="114" y="42"/>
                  <a:pt x="114" y="42"/>
                  <a:pt x="114" y="42"/>
                </a:cubicBezTo>
                <a:cubicBezTo>
                  <a:pt x="108" y="42"/>
                  <a:pt x="108" y="42"/>
                  <a:pt x="108" y="42"/>
                </a:cubicBezTo>
                <a:lnTo>
                  <a:pt x="108" y="44"/>
                </a:lnTo>
                <a:close/>
                <a:moveTo>
                  <a:pt x="78" y="94"/>
                </a:moveTo>
                <a:cubicBezTo>
                  <a:pt x="83" y="94"/>
                  <a:pt x="83" y="94"/>
                  <a:pt x="83" y="94"/>
                </a:cubicBezTo>
                <a:cubicBezTo>
                  <a:pt x="83" y="89"/>
                  <a:pt x="83" y="89"/>
                  <a:pt x="83" y="89"/>
                </a:cubicBezTo>
                <a:cubicBezTo>
                  <a:pt x="78" y="89"/>
                  <a:pt x="78" y="89"/>
                  <a:pt x="78" y="89"/>
                </a:cubicBezTo>
                <a:lnTo>
                  <a:pt x="78" y="94"/>
                </a:lnTo>
                <a:close/>
                <a:moveTo>
                  <a:pt x="78" y="105"/>
                </a:moveTo>
                <a:cubicBezTo>
                  <a:pt x="83" y="105"/>
                  <a:pt x="83" y="105"/>
                  <a:pt x="83" y="105"/>
                </a:cubicBezTo>
                <a:cubicBezTo>
                  <a:pt x="83" y="99"/>
                  <a:pt x="83" y="99"/>
                  <a:pt x="83" y="99"/>
                </a:cubicBezTo>
                <a:cubicBezTo>
                  <a:pt x="78" y="99"/>
                  <a:pt x="78" y="99"/>
                  <a:pt x="78" y="99"/>
                </a:cubicBezTo>
                <a:lnTo>
                  <a:pt x="78" y="105"/>
                </a:lnTo>
                <a:close/>
                <a:moveTo>
                  <a:pt x="78" y="115"/>
                </a:moveTo>
                <a:cubicBezTo>
                  <a:pt x="83" y="115"/>
                  <a:pt x="83" y="115"/>
                  <a:pt x="83" y="115"/>
                </a:cubicBezTo>
                <a:cubicBezTo>
                  <a:pt x="83" y="109"/>
                  <a:pt x="83" y="109"/>
                  <a:pt x="83" y="109"/>
                </a:cubicBezTo>
                <a:cubicBezTo>
                  <a:pt x="78" y="109"/>
                  <a:pt x="78" y="109"/>
                  <a:pt x="78" y="109"/>
                </a:cubicBezTo>
                <a:lnTo>
                  <a:pt x="78" y="115"/>
                </a:lnTo>
                <a:close/>
                <a:moveTo>
                  <a:pt x="78" y="125"/>
                </a:moveTo>
                <a:cubicBezTo>
                  <a:pt x="83" y="125"/>
                  <a:pt x="83" y="125"/>
                  <a:pt x="83" y="125"/>
                </a:cubicBezTo>
                <a:cubicBezTo>
                  <a:pt x="83" y="120"/>
                  <a:pt x="83" y="120"/>
                  <a:pt x="83" y="120"/>
                </a:cubicBezTo>
                <a:cubicBezTo>
                  <a:pt x="78" y="120"/>
                  <a:pt x="78" y="120"/>
                  <a:pt x="78" y="120"/>
                </a:cubicBezTo>
                <a:lnTo>
                  <a:pt x="78" y="12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BC827EBE-B45B-773C-7663-CCD025F36B56}"/>
              </a:ext>
            </a:extLst>
          </p:cNvPr>
          <p:cNvSpPr>
            <a:spLocks noEditPoints="1"/>
          </p:cNvSpPr>
          <p:nvPr/>
        </p:nvSpPr>
        <p:spPr bwMode="auto">
          <a:xfrm>
            <a:off x="5145089" y="1922463"/>
            <a:ext cx="254000" cy="254000"/>
          </a:xfrm>
          <a:custGeom>
            <a:avLst/>
            <a:gdLst>
              <a:gd name="T0" fmla="*/ 144 w 160"/>
              <a:gd name="T1" fmla="*/ 36 h 160"/>
              <a:gd name="T2" fmla="*/ 131 w 160"/>
              <a:gd name="T3" fmla="*/ 49 h 160"/>
              <a:gd name="T4" fmla="*/ 130 w 160"/>
              <a:gd name="T5" fmla="*/ 55 h 160"/>
              <a:gd name="T6" fmla="*/ 100 w 160"/>
              <a:gd name="T7" fmla="*/ 123 h 160"/>
              <a:gd name="T8" fmla="*/ 83 w 160"/>
              <a:gd name="T9" fmla="*/ 125 h 160"/>
              <a:gd name="T10" fmla="*/ 71 w 160"/>
              <a:gd name="T11" fmla="*/ 115 h 160"/>
              <a:gd name="T12" fmla="*/ 69 w 160"/>
              <a:gd name="T13" fmla="*/ 136 h 160"/>
              <a:gd name="T14" fmla="*/ 87 w 160"/>
              <a:gd name="T15" fmla="*/ 129 h 160"/>
              <a:gd name="T16" fmla="*/ 98 w 160"/>
              <a:gd name="T17" fmla="*/ 134 h 160"/>
              <a:gd name="T18" fmla="*/ 116 w 160"/>
              <a:gd name="T19" fmla="*/ 118 h 160"/>
              <a:gd name="T20" fmla="*/ 152 w 160"/>
              <a:gd name="T21" fmla="*/ 69 h 160"/>
              <a:gd name="T22" fmla="*/ 142 w 160"/>
              <a:gd name="T23" fmla="*/ 93 h 160"/>
              <a:gd name="T24" fmla="*/ 158 w 160"/>
              <a:gd name="T25" fmla="*/ 67 h 160"/>
              <a:gd name="T26" fmla="*/ 157 w 160"/>
              <a:gd name="T27" fmla="*/ 46 h 160"/>
              <a:gd name="T28" fmla="*/ 108 w 160"/>
              <a:gd name="T29" fmla="*/ 121 h 160"/>
              <a:gd name="T30" fmla="*/ 110 w 160"/>
              <a:gd name="T31" fmla="*/ 117 h 160"/>
              <a:gd name="T32" fmla="*/ 108 w 160"/>
              <a:gd name="T33" fmla="*/ 109 h 160"/>
              <a:gd name="T34" fmla="*/ 123 w 160"/>
              <a:gd name="T35" fmla="*/ 101 h 160"/>
              <a:gd name="T36" fmla="*/ 123 w 160"/>
              <a:gd name="T37" fmla="*/ 101 h 160"/>
              <a:gd name="T38" fmla="*/ 152 w 160"/>
              <a:gd name="T39" fmla="*/ 49 h 160"/>
              <a:gd name="T40" fmla="*/ 148 w 160"/>
              <a:gd name="T41" fmla="*/ 40 h 160"/>
              <a:gd name="T42" fmla="*/ 154 w 160"/>
              <a:gd name="T43" fmla="*/ 39 h 160"/>
              <a:gd name="T44" fmla="*/ 27 w 160"/>
              <a:gd name="T45" fmla="*/ 123 h 160"/>
              <a:gd name="T46" fmla="*/ 28 w 160"/>
              <a:gd name="T47" fmla="*/ 132 h 160"/>
              <a:gd name="T48" fmla="*/ 45 w 160"/>
              <a:gd name="T49" fmla="*/ 120 h 160"/>
              <a:gd name="T50" fmla="*/ 55 w 160"/>
              <a:gd name="T51" fmla="*/ 127 h 160"/>
              <a:gd name="T52" fmla="*/ 16 w 160"/>
              <a:gd name="T53" fmla="*/ 127 h 160"/>
              <a:gd name="T54" fmla="*/ 46 w 160"/>
              <a:gd name="T55" fmla="*/ 109 h 160"/>
              <a:gd name="T56" fmla="*/ 99 w 160"/>
              <a:gd name="T57" fmla="*/ 18 h 160"/>
              <a:gd name="T58" fmla="*/ 25 w 160"/>
              <a:gd name="T59" fmla="*/ 29 h 160"/>
              <a:gd name="T60" fmla="*/ 96 w 160"/>
              <a:gd name="T61" fmla="*/ 27 h 160"/>
              <a:gd name="T62" fmla="*/ 34 w 160"/>
              <a:gd name="T63" fmla="*/ 37 h 160"/>
              <a:gd name="T64" fmla="*/ 90 w 160"/>
              <a:gd name="T65" fmla="*/ 41 h 160"/>
              <a:gd name="T66" fmla="*/ 46 w 160"/>
              <a:gd name="T67" fmla="*/ 56 h 160"/>
              <a:gd name="T68" fmla="*/ 107 w 160"/>
              <a:gd name="T69" fmla="*/ 58 h 160"/>
              <a:gd name="T70" fmla="*/ 21 w 160"/>
              <a:gd name="T71" fmla="*/ 71 h 160"/>
              <a:gd name="T72" fmla="*/ 78 w 160"/>
              <a:gd name="T73" fmla="*/ 75 h 160"/>
              <a:gd name="T74" fmla="*/ 85 w 160"/>
              <a:gd name="T75" fmla="*/ 78 h 160"/>
              <a:gd name="T76" fmla="*/ 48 w 160"/>
              <a:gd name="T77" fmla="*/ 90 h 160"/>
              <a:gd name="T78" fmla="*/ 19 w 160"/>
              <a:gd name="T79" fmla="*/ 88 h 160"/>
              <a:gd name="T80" fmla="*/ 78 w 160"/>
              <a:gd name="T81" fmla="*/ 90 h 160"/>
              <a:gd name="T82" fmla="*/ 55 w 160"/>
              <a:gd name="T83" fmla="*/ 88 h 160"/>
              <a:gd name="T84" fmla="*/ 117 w 160"/>
              <a:gd name="T85" fmla="*/ 152 h 160"/>
              <a:gd name="T86" fmla="*/ 5 w 160"/>
              <a:gd name="T87" fmla="*/ 8 h 160"/>
              <a:gd name="T88" fmla="*/ 117 w 160"/>
              <a:gd name="T89" fmla="*/ 58 h 160"/>
              <a:gd name="T90" fmla="*/ 115 w 160"/>
              <a:gd name="T91" fmla="*/ 0 h 160"/>
              <a:gd name="T92" fmla="*/ 9 w 160"/>
              <a:gd name="T93" fmla="*/ 160 h 160"/>
              <a:gd name="T94" fmla="*/ 120 w 160"/>
              <a:gd name="T95" fmla="*/ 1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159" y="38"/>
                </a:moveTo>
                <a:cubicBezTo>
                  <a:pt x="159" y="36"/>
                  <a:pt x="158" y="34"/>
                  <a:pt x="156" y="33"/>
                </a:cubicBezTo>
                <a:cubicBezTo>
                  <a:pt x="153" y="32"/>
                  <a:pt x="151" y="32"/>
                  <a:pt x="149" y="33"/>
                </a:cubicBezTo>
                <a:cubicBezTo>
                  <a:pt x="148" y="33"/>
                  <a:pt x="146" y="34"/>
                  <a:pt x="144" y="36"/>
                </a:cubicBezTo>
                <a:cubicBezTo>
                  <a:pt x="143" y="38"/>
                  <a:pt x="143" y="38"/>
                  <a:pt x="143" y="38"/>
                </a:cubicBezTo>
                <a:cubicBezTo>
                  <a:pt x="142" y="37"/>
                  <a:pt x="140" y="38"/>
                  <a:pt x="140" y="39"/>
                </a:cubicBezTo>
                <a:cubicBezTo>
                  <a:pt x="133" y="50"/>
                  <a:pt x="133" y="50"/>
                  <a:pt x="133" y="50"/>
                </a:cubicBezTo>
                <a:cubicBezTo>
                  <a:pt x="131" y="49"/>
                  <a:pt x="131" y="49"/>
                  <a:pt x="131" y="49"/>
                </a:cubicBezTo>
                <a:cubicBezTo>
                  <a:pt x="130" y="49"/>
                  <a:pt x="129" y="49"/>
                  <a:pt x="129" y="49"/>
                </a:cubicBezTo>
                <a:cubicBezTo>
                  <a:pt x="128" y="49"/>
                  <a:pt x="128" y="49"/>
                  <a:pt x="127" y="50"/>
                </a:cubicBezTo>
                <a:cubicBezTo>
                  <a:pt x="127" y="52"/>
                  <a:pt x="127" y="54"/>
                  <a:pt x="128" y="54"/>
                </a:cubicBezTo>
                <a:cubicBezTo>
                  <a:pt x="130" y="55"/>
                  <a:pt x="130" y="55"/>
                  <a:pt x="130" y="55"/>
                </a:cubicBezTo>
                <a:cubicBezTo>
                  <a:pt x="108" y="95"/>
                  <a:pt x="108" y="95"/>
                  <a:pt x="108" y="95"/>
                </a:cubicBezTo>
                <a:cubicBezTo>
                  <a:pt x="102" y="109"/>
                  <a:pt x="102" y="109"/>
                  <a:pt x="102" y="109"/>
                </a:cubicBezTo>
                <a:cubicBezTo>
                  <a:pt x="100" y="114"/>
                  <a:pt x="100" y="114"/>
                  <a:pt x="100" y="114"/>
                </a:cubicBezTo>
                <a:cubicBezTo>
                  <a:pt x="98" y="117"/>
                  <a:pt x="98" y="121"/>
                  <a:pt x="100" y="123"/>
                </a:cubicBezTo>
                <a:cubicBezTo>
                  <a:pt x="94" y="131"/>
                  <a:pt x="94" y="131"/>
                  <a:pt x="94" y="131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1" y="124"/>
                  <a:pt x="90" y="123"/>
                  <a:pt x="88" y="123"/>
                </a:cubicBezTo>
                <a:cubicBezTo>
                  <a:pt x="86" y="123"/>
                  <a:pt x="84" y="124"/>
                  <a:pt x="83" y="125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1" y="116"/>
                  <a:pt x="81" y="116"/>
                  <a:pt x="81" y="116"/>
                </a:cubicBezTo>
                <a:cubicBezTo>
                  <a:pt x="81" y="114"/>
                  <a:pt x="79" y="112"/>
                  <a:pt x="77" y="112"/>
                </a:cubicBezTo>
                <a:cubicBezTo>
                  <a:pt x="74" y="112"/>
                  <a:pt x="71" y="113"/>
                  <a:pt x="71" y="115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63" y="136"/>
                  <a:pt x="64" y="137"/>
                  <a:pt x="66" y="138"/>
                </a:cubicBezTo>
                <a:cubicBezTo>
                  <a:pt x="67" y="138"/>
                  <a:pt x="67" y="138"/>
                  <a:pt x="67" y="138"/>
                </a:cubicBezTo>
                <a:cubicBezTo>
                  <a:pt x="68" y="138"/>
                  <a:pt x="69" y="137"/>
                  <a:pt x="69" y="136"/>
                </a:cubicBezTo>
                <a:cubicBezTo>
                  <a:pt x="76" y="117"/>
                  <a:pt x="76" y="117"/>
                  <a:pt x="76" y="117"/>
                </a:cubicBezTo>
                <a:cubicBezTo>
                  <a:pt x="77" y="127"/>
                  <a:pt x="77" y="127"/>
                  <a:pt x="77" y="127"/>
                </a:cubicBezTo>
                <a:cubicBezTo>
                  <a:pt x="77" y="129"/>
                  <a:pt x="79" y="132"/>
                  <a:pt x="81" y="133"/>
                </a:cubicBezTo>
                <a:cubicBezTo>
                  <a:pt x="83" y="133"/>
                  <a:pt x="86" y="132"/>
                  <a:pt x="87" y="129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9" y="133"/>
                  <a:pt x="89" y="133"/>
                  <a:pt x="89" y="133"/>
                </a:cubicBezTo>
                <a:cubicBezTo>
                  <a:pt x="90" y="134"/>
                  <a:pt x="91" y="135"/>
                  <a:pt x="93" y="136"/>
                </a:cubicBezTo>
                <a:cubicBezTo>
                  <a:pt x="96" y="136"/>
                  <a:pt x="97" y="135"/>
                  <a:pt x="98" y="134"/>
                </a:cubicBezTo>
                <a:cubicBezTo>
                  <a:pt x="104" y="126"/>
                  <a:pt x="104" y="126"/>
                  <a:pt x="104" y="126"/>
                </a:cubicBezTo>
                <a:cubicBezTo>
                  <a:pt x="106" y="126"/>
                  <a:pt x="106" y="126"/>
                  <a:pt x="107" y="126"/>
                </a:cubicBezTo>
                <a:cubicBezTo>
                  <a:pt x="109" y="126"/>
                  <a:pt x="112" y="125"/>
                  <a:pt x="113" y="123"/>
                </a:cubicBezTo>
                <a:cubicBezTo>
                  <a:pt x="116" y="118"/>
                  <a:pt x="116" y="118"/>
                  <a:pt x="116" y="118"/>
                </a:cubicBezTo>
                <a:cubicBezTo>
                  <a:pt x="126" y="105"/>
                  <a:pt x="126" y="105"/>
                  <a:pt x="126" y="105"/>
                </a:cubicBezTo>
                <a:cubicBezTo>
                  <a:pt x="149" y="66"/>
                  <a:pt x="149" y="66"/>
                  <a:pt x="149" y="66"/>
                </a:cubicBezTo>
                <a:cubicBezTo>
                  <a:pt x="151" y="67"/>
                  <a:pt x="151" y="67"/>
                  <a:pt x="151" y="67"/>
                </a:cubicBezTo>
                <a:cubicBezTo>
                  <a:pt x="152" y="67"/>
                  <a:pt x="152" y="68"/>
                  <a:pt x="152" y="69"/>
                </a:cubicBezTo>
                <a:cubicBezTo>
                  <a:pt x="152" y="71"/>
                  <a:pt x="152" y="71"/>
                  <a:pt x="152" y="71"/>
                </a:cubicBezTo>
                <a:cubicBezTo>
                  <a:pt x="141" y="89"/>
                  <a:pt x="141" y="89"/>
                  <a:pt x="141" y="89"/>
                </a:cubicBezTo>
                <a:cubicBezTo>
                  <a:pt x="141" y="89"/>
                  <a:pt x="141" y="91"/>
                  <a:pt x="141" y="92"/>
                </a:cubicBezTo>
                <a:cubicBezTo>
                  <a:pt x="142" y="93"/>
                  <a:pt x="142" y="93"/>
                  <a:pt x="142" y="93"/>
                </a:cubicBezTo>
                <a:cubicBezTo>
                  <a:pt x="143" y="94"/>
                  <a:pt x="143" y="94"/>
                  <a:pt x="144" y="94"/>
                </a:cubicBezTo>
                <a:cubicBezTo>
                  <a:pt x="146" y="93"/>
                  <a:pt x="146" y="93"/>
                  <a:pt x="146" y="92"/>
                </a:cubicBezTo>
                <a:cubicBezTo>
                  <a:pt x="157" y="74"/>
                  <a:pt x="157" y="74"/>
                  <a:pt x="157" y="74"/>
                </a:cubicBezTo>
                <a:cubicBezTo>
                  <a:pt x="158" y="72"/>
                  <a:pt x="158" y="69"/>
                  <a:pt x="158" y="67"/>
                </a:cubicBezTo>
                <a:cubicBezTo>
                  <a:pt x="157" y="66"/>
                  <a:pt x="156" y="64"/>
                  <a:pt x="153" y="63"/>
                </a:cubicBezTo>
                <a:cubicBezTo>
                  <a:pt x="151" y="62"/>
                  <a:pt x="151" y="62"/>
                  <a:pt x="151" y="62"/>
                </a:cubicBezTo>
                <a:cubicBezTo>
                  <a:pt x="158" y="50"/>
                  <a:pt x="158" y="50"/>
                  <a:pt x="158" y="50"/>
                </a:cubicBezTo>
                <a:cubicBezTo>
                  <a:pt x="159" y="48"/>
                  <a:pt x="158" y="47"/>
                  <a:pt x="157" y="46"/>
                </a:cubicBezTo>
                <a:cubicBezTo>
                  <a:pt x="159" y="44"/>
                  <a:pt x="159" y="44"/>
                  <a:pt x="159" y="44"/>
                </a:cubicBezTo>
                <a:cubicBezTo>
                  <a:pt x="160" y="43"/>
                  <a:pt x="160" y="40"/>
                  <a:pt x="159" y="38"/>
                </a:cubicBezTo>
                <a:close/>
                <a:moveTo>
                  <a:pt x="109" y="119"/>
                </a:moveTo>
                <a:cubicBezTo>
                  <a:pt x="109" y="121"/>
                  <a:pt x="108" y="121"/>
                  <a:pt x="108" y="121"/>
                </a:cubicBezTo>
                <a:cubicBezTo>
                  <a:pt x="107" y="121"/>
                  <a:pt x="106" y="121"/>
                  <a:pt x="106" y="121"/>
                </a:cubicBezTo>
                <a:cubicBezTo>
                  <a:pt x="104" y="119"/>
                  <a:pt x="103" y="118"/>
                  <a:pt x="104" y="117"/>
                </a:cubicBezTo>
                <a:cubicBezTo>
                  <a:pt x="106" y="115"/>
                  <a:pt x="106" y="115"/>
                  <a:pt x="106" y="115"/>
                </a:cubicBezTo>
                <a:cubicBezTo>
                  <a:pt x="110" y="117"/>
                  <a:pt x="110" y="117"/>
                  <a:pt x="110" y="117"/>
                </a:cubicBezTo>
                <a:cubicBezTo>
                  <a:pt x="109" y="119"/>
                  <a:pt x="109" y="119"/>
                  <a:pt x="109" y="119"/>
                </a:cubicBezTo>
                <a:close/>
                <a:moveTo>
                  <a:pt x="113" y="113"/>
                </a:moveTo>
                <a:cubicBezTo>
                  <a:pt x="112" y="112"/>
                  <a:pt x="112" y="112"/>
                  <a:pt x="112" y="112"/>
                </a:cubicBezTo>
                <a:cubicBezTo>
                  <a:pt x="108" y="109"/>
                  <a:pt x="108" y="109"/>
                  <a:pt x="108" y="109"/>
                </a:cubicBezTo>
                <a:cubicBezTo>
                  <a:pt x="111" y="99"/>
                  <a:pt x="111" y="99"/>
                  <a:pt x="111" y="99"/>
                </a:cubicBezTo>
                <a:cubicBezTo>
                  <a:pt x="120" y="105"/>
                  <a:pt x="120" y="105"/>
                  <a:pt x="120" y="105"/>
                </a:cubicBezTo>
                <a:lnTo>
                  <a:pt x="113" y="113"/>
                </a:lnTo>
                <a:close/>
                <a:moveTo>
                  <a:pt x="123" y="101"/>
                </a:moveTo>
                <a:cubicBezTo>
                  <a:pt x="113" y="95"/>
                  <a:pt x="113" y="95"/>
                  <a:pt x="113" y="95"/>
                </a:cubicBezTo>
                <a:cubicBezTo>
                  <a:pt x="134" y="58"/>
                  <a:pt x="134" y="58"/>
                  <a:pt x="134" y="58"/>
                </a:cubicBezTo>
                <a:cubicBezTo>
                  <a:pt x="144" y="64"/>
                  <a:pt x="144" y="64"/>
                  <a:pt x="144" y="64"/>
                </a:cubicBezTo>
                <a:lnTo>
                  <a:pt x="123" y="101"/>
                </a:lnTo>
                <a:close/>
                <a:moveTo>
                  <a:pt x="147" y="58"/>
                </a:moveTo>
                <a:cubicBezTo>
                  <a:pt x="138" y="54"/>
                  <a:pt x="138" y="54"/>
                  <a:pt x="138" y="54"/>
                </a:cubicBezTo>
                <a:cubicBezTo>
                  <a:pt x="143" y="44"/>
                  <a:pt x="143" y="44"/>
                  <a:pt x="143" y="44"/>
                </a:cubicBezTo>
                <a:cubicBezTo>
                  <a:pt x="152" y="49"/>
                  <a:pt x="152" y="49"/>
                  <a:pt x="152" y="49"/>
                </a:cubicBezTo>
                <a:lnTo>
                  <a:pt x="147" y="58"/>
                </a:lnTo>
                <a:close/>
                <a:moveTo>
                  <a:pt x="153" y="42"/>
                </a:moveTo>
                <a:cubicBezTo>
                  <a:pt x="152" y="44"/>
                  <a:pt x="152" y="44"/>
                  <a:pt x="152" y="44"/>
                </a:cubicBezTo>
                <a:cubicBezTo>
                  <a:pt x="148" y="40"/>
                  <a:pt x="148" y="40"/>
                  <a:pt x="148" y="40"/>
                </a:cubicBezTo>
                <a:cubicBezTo>
                  <a:pt x="149" y="38"/>
                  <a:pt x="149" y="38"/>
                  <a:pt x="149" y="38"/>
                </a:cubicBezTo>
                <a:cubicBezTo>
                  <a:pt x="150" y="38"/>
                  <a:pt x="150" y="37"/>
                  <a:pt x="151" y="37"/>
                </a:cubicBezTo>
                <a:cubicBezTo>
                  <a:pt x="151" y="37"/>
                  <a:pt x="152" y="37"/>
                  <a:pt x="153" y="38"/>
                </a:cubicBezTo>
                <a:cubicBezTo>
                  <a:pt x="153" y="38"/>
                  <a:pt x="154" y="38"/>
                  <a:pt x="154" y="39"/>
                </a:cubicBezTo>
                <a:cubicBezTo>
                  <a:pt x="154" y="40"/>
                  <a:pt x="154" y="40"/>
                  <a:pt x="153" y="42"/>
                </a:cubicBezTo>
                <a:close/>
                <a:moveTo>
                  <a:pt x="42" y="120"/>
                </a:moveTo>
                <a:cubicBezTo>
                  <a:pt x="33" y="129"/>
                  <a:pt x="33" y="129"/>
                  <a:pt x="33" y="129"/>
                </a:cubicBezTo>
                <a:cubicBezTo>
                  <a:pt x="27" y="123"/>
                  <a:pt x="27" y="123"/>
                  <a:pt x="27" y="123"/>
                </a:cubicBezTo>
                <a:cubicBezTo>
                  <a:pt x="26" y="122"/>
                  <a:pt x="24" y="122"/>
                  <a:pt x="23" y="123"/>
                </a:cubicBezTo>
                <a:cubicBezTo>
                  <a:pt x="23" y="123"/>
                  <a:pt x="22" y="124"/>
                  <a:pt x="22" y="125"/>
                </a:cubicBezTo>
                <a:cubicBezTo>
                  <a:pt x="23" y="126"/>
                  <a:pt x="23" y="126"/>
                  <a:pt x="23" y="126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30" y="133"/>
                  <a:pt x="31" y="134"/>
                  <a:pt x="33" y="134"/>
                </a:cubicBezTo>
                <a:cubicBezTo>
                  <a:pt x="34" y="134"/>
                  <a:pt x="35" y="133"/>
                  <a:pt x="36" y="132"/>
                </a:cubicBezTo>
                <a:cubicBezTo>
                  <a:pt x="45" y="123"/>
                  <a:pt x="45" y="123"/>
                  <a:pt x="45" y="123"/>
                </a:cubicBezTo>
                <a:cubicBezTo>
                  <a:pt x="47" y="122"/>
                  <a:pt x="47" y="121"/>
                  <a:pt x="45" y="120"/>
                </a:cubicBezTo>
                <a:cubicBezTo>
                  <a:pt x="44" y="119"/>
                  <a:pt x="43" y="119"/>
                  <a:pt x="42" y="120"/>
                </a:cubicBezTo>
                <a:close/>
                <a:moveTo>
                  <a:pt x="11" y="127"/>
                </a:moveTo>
                <a:cubicBezTo>
                  <a:pt x="11" y="139"/>
                  <a:pt x="21" y="149"/>
                  <a:pt x="33" y="149"/>
                </a:cubicBezTo>
                <a:cubicBezTo>
                  <a:pt x="45" y="149"/>
                  <a:pt x="55" y="139"/>
                  <a:pt x="55" y="127"/>
                </a:cubicBezTo>
                <a:cubicBezTo>
                  <a:pt x="55" y="125"/>
                  <a:pt x="54" y="124"/>
                  <a:pt x="53" y="124"/>
                </a:cubicBezTo>
                <a:cubicBezTo>
                  <a:pt x="52" y="124"/>
                  <a:pt x="51" y="125"/>
                  <a:pt x="51" y="127"/>
                </a:cubicBezTo>
                <a:cubicBezTo>
                  <a:pt x="51" y="136"/>
                  <a:pt x="43" y="144"/>
                  <a:pt x="33" y="144"/>
                </a:cubicBezTo>
                <a:cubicBezTo>
                  <a:pt x="24" y="144"/>
                  <a:pt x="16" y="136"/>
                  <a:pt x="16" y="127"/>
                </a:cubicBezTo>
                <a:cubicBezTo>
                  <a:pt x="16" y="118"/>
                  <a:pt x="24" y="110"/>
                  <a:pt x="33" y="110"/>
                </a:cubicBezTo>
                <a:cubicBezTo>
                  <a:pt x="37" y="110"/>
                  <a:pt x="41" y="111"/>
                  <a:pt x="44" y="113"/>
                </a:cubicBezTo>
                <a:cubicBezTo>
                  <a:pt x="45" y="113"/>
                  <a:pt x="46" y="113"/>
                  <a:pt x="48" y="112"/>
                </a:cubicBezTo>
                <a:cubicBezTo>
                  <a:pt x="49" y="111"/>
                  <a:pt x="48" y="110"/>
                  <a:pt x="46" y="109"/>
                </a:cubicBezTo>
                <a:cubicBezTo>
                  <a:pt x="40" y="103"/>
                  <a:pt x="31" y="103"/>
                  <a:pt x="23" y="107"/>
                </a:cubicBezTo>
                <a:cubicBezTo>
                  <a:pt x="15" y="110"/>
                  <a:pt x="11" y="118"/>
                  <a:pt x="11" y="127"/>
                </a:cubicBezTo>
                <a:close/>
                <a:moveTo>
                  <a:pt x="96" y="21"/>
                </a:moveTo>
                <a:cubicBezTo>
                  <a:pt x="98" y="21"/>
                  <a:pt x="99" y="20"/>
                  <a:pt x="99" y="18"/>
                </a:cubicBezTo>
                <a:cubicBezTo>
                  <a:pt x="99" y="17"/>
                  <a:pt x="98" y="15"/>
                  <a:pt x="96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6" y="15"/>
                  <a:pt x="25" y="17"/>
                  <a:pt x="25" y="18"/>
                </a:cubicBezTo>
                <a:cubicBezTo>
                  <a:pt x="25" y="29"/>
                  <a:pt x="25" y="29"/>
                  <a:pt x="25" y="29"/>
                </a:cubicBezTo>
                <a:cubicBezTo>
                  <a:pt x="25" y="30"/>
                  <a:pt x="26" y="32"/>
                  <a:pt x="27" y="32"/>
                </a:cubicBezTo>
                <a:cubicBezTo>
                  <a:pt x="96" y="32"/>
                  <a:pt x="96" y="32"/>
                  <a:pt x="96" y="32"/>
                </a:cubicBezTo>
                <a:cubicBezTo>
                  <a:pt x="98" y="32"/>
                  <a:pt x="99" y="30"/>
                  <a:pt x="99" y="29"/>
                </a:cubicBezTo>
                <a:cubicBezTo>
                  <a:pt x="99" y="28"/>
                  <a:pt x="98" y="27"/>
                  <a:pt x="96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30" y="21"/>
                  <a:pt x="30" y="21"/>
                  <a:pt x="30" y="21"/>
                </a:cubicBezTo>
                <a:lnTo>
                  <a:pt x="96" y="21"/>
                </a:lnTo>
                <a:close/>
                <a:moveTo>
                  <a:pt x="34" y="37"/>
                </a:moveTo>
                <a:cubicBezTo>
                  <a:pt x="33" y="37"/>
                  <a:pt x="32" y="38"/>
                  <a:pt x="32" y="41"/>
                </a:cubicBezTo>
                <a:cubicBezTo>
                  <a:pt x="32" y="42"/>
                  <a:pt x="33" y="43"/>
                  <a:pt x="34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9" y="43"/>
                  <a:pt x="90" y="42"/>
                  <a:pt x="90" y="41"/>
                </a:cubicBezTo>
                <a:cubicBezTo>
                  <a:pt x="90" y="38"/>
                  <a:pt x="89" y="37"/>
                  <a:pt x="87" y="37"/>
                </a:cubicBezTo>
                <a:lnTo>
                  <a:pt x="34" y="37"/>
                </a:lnTo>
                <a:close/>
                <a:moveTo>
                  <a:pt x="103" y="56"/>
                </a:moveTo>
                <a:cubicBezTo>
                  <a:pt x="46" y="56"/>
                  <a:pt x="46" y="56"/>
                  <a:pt x="46" y="56"/>
                </a:cubicBezTo>
                <a:cubicBezTo>
                  <a:pt x="45" y="56"/>
                  <a:pt x="44" y="57"/>
                  <a:pt x="44" y="58"/>
                </a:cubicBezTo>
                <a:cubicBezTo>
                  <a:pt x="44" y="60"/>
                  <a:pt x="45" y="62"/>
                  <a:pt x="46" y="62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2"/>
                  <a:pt x="107" y="60"/>
                  <a:pt x="107" y="58"/>
                </a:cubicBezTo>
                <a:cubicBezTo>
                  <a:pt x="107" y="57"/>
                  <a:pt x="105" y="56"/>
                  <a:pt x="103" y="56"/>
                </a:cubicBezTo>
                <a:close/>
                <a:moveTo>
                  <a:pt x="78" y="75"/>
                </a:moveTo>
                <a:cubicBezTo>
                  <a:pt x="78" y="72"/>
                  <a:pt x="77" y="71"/>
                  <a:pt x="75" y="71"/>
                </a:cubicBezTo>
                <a:cubicBezTo>
                  <a:pt x="21" y="71"/>
                  <a:pt x="21" y="71"/>
                  <a:pt x="21" y="71"/>
                </a:cubicBezTo>
                <a:cubicBezTo>
                  <a:pt x="20" y="71"/>
                  <a:pt x="19" y="72"/>
                  <a:pt x="19" y="75"/>
                </a:cubicBezTo>
                <a:cubicBezTo>
                  <a:pt x="19" y="76"/>
                  <a:pt x="20" y="78"/>
                  <a:pt x="21" y="78"/>
                </a:cubicBezTo>
                <a:cubicBezTo>
                  <a:pt x="75" y="78"/>
                  <a:pt x="75" y="78"/>
                  <a:pt x="75" y="78"/>
                </a:cubicBezTo>
                <a:cubicBezTo>
                  <a:pt x="77" y="78"/>
                  <a:pt x="78" y="76"/>
                  <a:pt x="78" y="75"/>
                </a:cubicBezTo>
                <a:close/>
                <a:moveTo>
                  <a:pt x="103" y="71"/>
                </a:moveTo>
                <a:cubicBezTo>
                  <a:pt x="85" y="71"/>
                  <a:pt x="85" y="71"/>
                  <a:pt x="85" y="71"/>
                </a:cubicBezTo>
                <a:cubicBezTo>
                  <a:pt x="83" y="71"/>
                  <a:pt x="82" y="72"/>
                  <a:pt x="82" y="75"/>
                </a:cubicBezTo>
                <a:cubicBezTo>
                  <a:pt x="82" y="76"/>
                  <a:pt x="83" y="78"/>
                  <a:pt x="85" y="78"/>
                </a:cubicBezTo>
                <a:cubicBezTo>
                  <a:pt x="103" y="78"/>
                  <a:pt x="103" y="78"/>
                  <a:pt x="103" y="78"/>
                </a:cubicBezTo>
                <a:cubicBezTo>
                  <a:pt x="105" y="78"/>
                  <a:pt x="107" y="76"/>
                  <a:pt x="107" y="75"/>
                </a:cubicBezTo>
                <a:cubicBezTo>
                  <a:pt x="107" y="72"/>
                  <a:pt x="105" y="71"/>
                  <a:pt x="103" y="71"/>
                </a:cubicBezTo>
                <a:close/>
                <a:moveTo>
                  <a:pt x="48" y="90"/>
                </a:moveTo>
                <a:cubicBezTo>
                  <a:pt x="50" y="90"/>
                  <a:pt x="51" y="89"/>
                  <a:pt x="51" y="88"/>
                </a:cubicBezTo>
                <a:cubicBezTo>
                  <a:pt x="51" y="86"/>
                  <a:pt x="50" y="85"/>
                  <a:pt x="48" y="85"/>
                </a:cubicBezTo>
                <a:cubicBezTo>
                  <a:pt x="21" y="85"/>
                  <a:pt x="21" y="85"/>
                  <a:pt x="21" y="85"/>
                </a:cubicBezTo>
                <a:cubicBezTo>
                  <a:pt x="20" y="85"/>
                  <a:pt x="19" y="86"/>
                  <a:pt x="19" y="88"/>
                </a:cubicBezTo>
                <a:cubicBezTo>
                  <a:pt x="19" y="89"/>
                  <a:pt x="20" y="90"/>
                  <a:pt x="21" y="90"/>
                </a:cubicBezTo>
                <a:lnTo>
                  <a:pt x="48" y="90"/>
                </a:lnTo>
                <a:close/>
                <a:moveTo>
                  <a:pt x="59" y="90"/>
                </a:moveTo>
                <a:cubicBezTo>
                  <a:pt x="78" y="90"/>
                  <a:pt x="78" y="90"/>
                  <a:pt x="78" y="90"/>
                </a:cubicBezTo>
                <a:cubicBezTo>
                  <a:pt x="79" y="90"/>
                  <a:pt x="80" y="89"/>
                  <a:pt x="80" y="88"/>
                </a:cubicBezTo>
                <a:cubicBezTo>
                  <a:pt x="80" y="86"/>
                  <a:pt x="79" y="85"/>
                  <a:pt x="78" y="85"/>
                </a:cubicBezTo>
                <a:cubicBezTo>
                  <a:pt x="59" y="85"/>
                  <a:pt x="59" y="85"/>
                  <a:pt x="59" y="85"/>
                </a:cubicBezTo>
                <a:cubicBezTo>
                  <a:pt x="58" y="85"/>
                  <a:pt x="55" y="86"/>
                  <a:pt x="55" y="88"/>
                </a:cubicBezTo>
                <a:cubicBezTo>
                  <a:pt x="55" y="89"/>
                  <a:pt x="58" y="90"/>
                  <a:pt x="59" y="90"/>
                </a:cubicBezTo>
                <a:close/>
                <a:moveTo>
                  <a:pt x="120" y="123"/>
                </a:moveTo>
                <a:cubicBezTo>
                  <a:pt x="118" y="123"/>
                  <a:pt x="117" y="124"/>
                  <a:pt x="117" y="125"/>
                </a:cubicBezTo>
                <a:cubicBezTo>
                  <a:pt x="117" y="152"/>
                  <a:pt x="117" y="152"/>
                  <a:pt x="117" y="152"/>
                </a:cubicBezTo>
                <a:cubicBezTo>
                  <a:pt x="117" y="153"/>
                  <a:pt x="116" y="154"/>
                  <a:pt x="115" y="154"/>
                </a:cubicBezTo>
                <a:cubicBezTo>
                  <a:pt x="9" y="154"/>
                  <a:pt x="9" y="154"/>
                  <a:pt x="9" y="154"/>
                </a:cubicBezTo>
                <a:cubicBezTo>
                  <a:pt x="6" y="154"/>
                  <a:pt x="5" y="153"/>
                  <a:pt x="5" y="152"/>
                </a:cubicBezTo>
                <a:cubicBezTo>
                  <a:pt x="5" y="8"/>
                  <a:pt x="5" y="8"/>
                  <a:pt x="5" y="8"/>
                </a:cubicBezTo>
                <a:cubicBezTo>
                  <a:pt x="5" y="7"/>
                  <a:pt x="6" y="6"/>
                  <a:pt x="9" y="6"/>
                </a:cubicBezTo>
                <a:cubicBezTo>
                  <a:pt x="115" y="6"/>
                  <a:pt x="115" y="6"/>
                  <a:pt x="115" y="6"/>
                </a:cubicBezTo>
                <a:cubicBezTo>
                  <a:pt x="116" y="6"/>
                  <a:pt x="117" y="7"/>
                  <a:pt x="117" y="8"/>
                </a:cubicBezTo>
                <a:cubicBezTo>
                  <a:pt x="117" y="58"/>
                  <a:pt x="117" y="58"/>
                  <a:pt x="117" y="58"/>
                </a:cubicBezTo>
                <a:cubicBezTo>
                  <a:pt x="117" y="59"/>
                  <a:pt x="118" y="60"/>
                  <a:pt x="120" y="60"/>
                </a:cubicBezTo>
                <a:cubicBezTo>
                  <a:pt x="122" y="60"/>
                  <a:pt x="123" y="59"/>
                  <a:pt x="123" y="58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3"/>
                  <a:pt x="119" y="0"/>
                  <a:pt x="115" y="0"/>
                </a:cubicBez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3"/>
                  <a:pt x="0" y="8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6"/>
                  <a:pt x="4" y="160"/>
                  <a:pt x="9" y="16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19" y="160"/>
                  <a:pt x="123" y="156"/>
                  <a:pt x="123" y="152"/>
                </a:cubicBezTo>
                <a:cubicBezTo>
                  <a:pt x="123" y="125"/>
                  <a:pt x="123" y="125"/>
                  <a:pt x="123" y="125"/>
                </a:cubicBezTo>
                <a:cubicBezTo>
                  <a:pt x="123" y="124"/>
                  <a:pt x="122" y="123"/>
                  <a:pt x="120" y="1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E16A0E6D-191D-658A-29B7-2F585EBD9004}"/>
              </a:ext>
            </a:extLst>
          </p:cNvPr>
          <p:cNvSpPr>
            <a:spLocks noEditPoints="1"/>
          </p:cNvSpPr>
          <p:nvPr/>
        </p:nvSpPr>
        <p:spPr bwMode="auto">
          <a:xfrm>
            <a:off x="8999539" y="1933576"/>
            <a:ext cx="254000" cy="230188"/>
          </a:xfrm>
          <a:custGeom>
            <a:avLst/>
            <a:gdLst>
              <a:gd name="T0" fmla="*/ 140 w 160"/>
              <a:gd name="T1" fmla="*/ 0 h 145"/>
              <a:gd name="T2" fmla="*/ 20 w 160"/>
              <a:gd name="T3" fmla="*/ 0 h 145"/>
              <a:gd name="T4" fmla="*/ 0 w 160"/>
              <a:gd name="T5" fmla="*/ 20 h 145"/>
              <a:gd name="T6" fmla="*/ 0 w 160"/>
              <a:gd name="T7" fmla="*/ 97 h 145"/>
              <a:gd name="T8" fmla="*/ 20 w 160"/>
              <a:gd name="T9" fmla="*/ 117 h 145"/>
              <a:gd name="T10" fmla="*/ 75 w 160"/>
              <a:gd name="T11" fmla="*/ 117 h 145"/>
              <a:gd name="T12" fmla="*/ 75 w 160"/>
              <a:gd name="T13" fmla="*/ 136 h 145"/>
              <a:gd name="T14" fmla="*/ 48 w 160"/>
              <a:gd name="T15" fmla="*/ 136 h 145"/>
              <a:gd name="T16" fmla="*/ 43 w 160"/>
              <a:gd name="T17" fmla="*/ 141 h 145"/>
              <a:gd name="T18" fmla="*/ 48 w 160"/>
              <a:gd name="T19" fmla="*/ 145 h 145"/>
              <a:gd name="T20" fmla="*/ 112 w 160"/>
              <a:gd name="T21" fmla="*/ 145 h 145"/>
              <a:gd name="T22" fmla="*/ 116 w 160"/>
              <a:gd name="T23" fmla="*/ 141 h 145"/>
              <a:gd name="T24" fmla="*/ 112 w 160"/>
              <a:gd name="T25" fmla="*/ 136 h 145"/>
              <a:gd name="T26" fmla="*/ 84 w 160"/>
              <a:gd name="T27" fmla="*/ 136 h 145"/>
              <a:gd name="T28" fmla="*/ 84 w 160"/>
              <a:gd name="T29" fmla="*/ 117 h 145"/>
              <a:gd name="T30" fmla="*/ 140 w 160"/>
              <a:gd name="T31" fmla="*/ 117 h 145"/>
              <a:gd name="T32" fmla="*/ 160 w 160"/>
              <a:gd name="T33" fmla="*/ 97 h 145"/>
              <a:gd name="T34" fmla="*/ 160 w 160"/>
              <a:gd name="T35" fmla="*/ 20 h 145"/>
              <a:gd name="T36" fmla="*/ 140 w 160"/>
              <a:gd name="T37" fmla="*/ 0 h 145"/>
              <a:gd name="T38" fmla="*/ 20 w 160"/>
              <a:gd name="T39" fmla="*/ 9 h 145"/>
              <a:gd name="T40" fmla="*/ 140 w 160"/>
              <a:gd name="T41" fmla="*/ 9 h 145"/>
              <a:gd name="T42" fmla="*/ 151 w 160"/>
              <a:gd name="T43" fmla="*/ 20 h 145"/>
              <a:gd name="T44" fmla="*/ 151 w 160"/>
              <a:gd name="T45" fmla="*/ 85 h 145"/>
              <a:gd name="T46" fmla="*/ 9 w 160"/>
              <a:gd name="T47" fmla="*/ 85 h 145"/>
              <a:gd name="T48" fmla="*/ 9 w 160"/>
              <a:gd name="T49" fmla="*/ 20 h 145"/>
              <a:gd name="T50" fmla="*/ 20 w 160"/>
              <a:gd name="T51" fmla="*/ 9 h 145"/>
              <a:gd name="T52" fmla="*/ 140 w 160"/>
              <a:gd name="T53" fmla="*/ 108 h 145"/>
              <a:gd name="T54" fmla="*/ 20 w 160"/>
              <a:gd name="T55" fmla="*/ 108 h 145"/>
              <a:gd name="T56" fmla="*/ 9 w 160"/>
              <a:gd name="T57" fmla="*/ 97 h 145"/>
              <a:gd name="T58" fmla="*/ 9 w 160"/>
              <a:gd name="T59" fmla="*/ 94 h 145"/>
              <a:gd name="T60" fmla="*/ 151 w 160"/>
              <a:gd name="T61" fmla="*/ 94 h 145"/>
              <a:gd name="T62" fmla="*/ 151 w 160"/>
              <a:gd name="T63" fmla="*/ 97 h 145"/>
              <a:gd name="T64" fmla="*/ 140 w 160"/>
              <a:gd name="T65" fmla="*/ 108 h 145"/>
              <a:gd name="T66" fmla="*/ 140 w 160"/>
              <a:gd name="T67" fmla="*/ 108 h 145"/>
              <a:gd name="T68" fmla="*/ 140 w 160"/>
              <a:gd name="T69" fmla="*/ 108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45">
                <a:moveTo>
                  <a:pt x="140" y="0"/>
                </a:moveTo>
                <a:cubicBezTo>
                  <a:pt x="20" y="0"/>
                  <a:pt x="20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08"/>
                  <a:pt x="9" y="117"/>
                  <a:pt x="20" y="117"/>
                </a:cubicBezTo>
                <a:cubicBezTo>
                  <a:pt x="75" y="117"/>
                  <a:pt x="75" y="117"/>
                  <a:pt x="75" y="117"/>
                </a:cubicBezTo>
                <a:cubicBezTo>
                  <a:pt x="75" y="136"/>
                  <a:pt x="75" y="136"/>
                  <a:pt x="75" y="136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5" y="136"/>
                  <a:pt x="43" y="139"/>
                  <a:pt x="43" y="141"/>
                </a:cubicBezTo>
                <a:cubicBezTo>
                  <a:pt x="43" y="143"/>
                  <a:pt x="45" y="145"/>
                  <a:pt x="48" y="145"/>
                </a:cubicBezTo>
                <a:cubicBezTo>
                  <a:pt x="112" y="145"/>
                  <a:pt x="112" y="145"/>
                  <a:pt x="112" y="145"/>
                </a:cubicBezTo>
                <a:cubicBezTo>
                  <a:pt x="115" y="145"/>
                  <a:pt x="116" y="143"/>
                  <a:pt x="116" y="141"/>
                </a:cubicBezTo>
                <a:cubicBezTo>
                  <a:pt x="116" y="139"/>
                  <a:pt x="115" y="136"/>
                  <a:pt x="112" y="136"/>
                </a:cubicBezTo>
                <a:cubicBezTo>
                  <a:pt x="84" y="136"/>
                  <a:pt x="84" y="136"/>
                  <a:pt x="84" y="136"/>
                </a:cubicBezTo>
                <a:cubicBezTo>
                  <a:pt x="84" y="117"/>
                  <a:pt x="84" y="117"/>
                  <a:pt x="84" y="117"/>
                </a:cubicBezTo>
                <a:cubicBezTo>
                  <a:pt x="140" y="117"/>
                  <a:pt x="140" y="117"/>
                  <a:pt x="140" y="117"/>
                </a:cubicBezTo>
                <a:cubicBezTo>
                  <a:pt x="151" y="117"/>
                  <a:pt x="160" y="108"/>
                  <a:pt x="160" y="97"/>
                </a:cubicBezTo>
                <a:cubicBezTo>
                  <a:pt x="160" y="20"/>
                  <a:pt x="160" y="20"/>
                  <a:pt x="160" y="20"/>
                </a:cubicBezTo>
                <a:cubicBezTo>
                  <a:pt x="160" y="9"/>
                  <a:pt x="151" y="0"/>
                  <a:pt x="140" y="0"/>
                </a:cubicBezTo>
                <a:close/>
                <a:moveTo>
                  <a:pt x="20" y="9"/>
                </a:moveTo>
                <a:cubicBezTo>
                  <a:pt x="140" y="9"/>
                  <a:pt x="140" y="9"/>
                  <a:pt x="140" y="9"/>
                </a:cubicBezTo>
                <a:cubicBezTo>
                  <a:pt x="146" y="9"/>
                  <a:pt x="151" y="15"/>
                  <a:pt x="151" y="20"/>
                </a:cubicBezTo>
                <a:cubicBezTo>
                  <a:pt x="151" y="85"/>
                  <a:pt x="151" y="85"/>
                  <a:pt x="151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15"/>
                  <a:pt x="13" y="9"/>
                  <a:pt x="20" y="9"/>
                </a:cubicBezTo>
                <a:close/>
                <a:moveTo>
                  <a:pt x="140" y="108"/>
                </a:moveTo>
                <a:cubicBezTo>
                  <a:pt x="20" y="108"/>
                  <a:pt x="20" y="108"/>
                  <a:pt x="20" y="108"/>
                </a:cubicBezTo>
                <a:cubicBezTo>
                  <a:pt x="13" y="108"/>
                  <a:pt x="9" y="104"/>
                  <a:pt x="9" y="97"/>
                </a:cubicBezTo>
                <a:cubicBezTo>
                  <a:pt x="9" y="94"/>
                  <a:pt x="9" y="94"/>
                  <a:pt x="9" y="94"/>
                </a:cubicBezTo>
                <a:cubicBezTo>
                  <a:pt x="151" y="94"/>
                  <a:pt x="151" y="94"/>
                  <a:pt x="151" y="94"/>
                </a:cubicBezTo>
                <a:cubicBezTo>
                  <a:pt x="151" y="97"/>
                  <a:pt x="151" y="97"/>
                  <a:pt x="151" y="97"/>
                </a:cubicBezTo>
                <a:cubicBezTo>
                  <a:pt x="151" y="104"/>
                  <a:pt x="146" y="108"/>
                  <a:pt x="140" y="108"/>
                </a:cubicBezTo>
                <a:close/>
                <a:moveTo>
                  <a:pt x="140" y="108"/>
                </a:moveTo>
                <a:cubicBezTo>
                  <a:pt x="140" y="108"/>
                  <a:pt x="140" y="108"/>
                  <a:pt x="140" y="10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7DCF59F7-9788-A492-B0F3-BC32BF2D2AB8}"/>
              </a:ext>
            </a:extLst>
          </p:cNvPr>
          <p:cNvSpPr>
            <a:spLocks noEditPoints="1"/>
          </p:cNvSpPr>
          <p:nvPr/>
        </p:nvSpPr>
        <p:spPr bwMode="auto">
          <a:xfrm>
            <a:off x="5695951" y="1951038"/>
            <a:ext cx="254000" cy="196850"/>
          </a:xfrm>
          <a:custGeom>
            <a:avLst/>
            <a:gdLst>
              <a:gd name="T0" fmla="*/ 92 w 160"/>
              <a:gd name="T1" fmla="*/ 0 h 124"/>
              <a:gd name="T2" fmla="*/ 61 w 160"/>
              <a:gd name="T3" fmla="*/ 9 h 124"/>
              <a:gd name="T4" fmla="*/ 41 w 160"/>
              <a:gd name="T5" fmla="*/ 29 h 124"/>
              <a:gd name="T6" fmla="*/ 17 w 160"/>
              <a:gd name="T7" fmla="*/ 29 h 124"/>
              <a:gd name="T8" fmla="*/ 0 w 160"/>
              <a:gd name="T9" fmla="*/ 47 h 124"/>
              <a:gd name="T10" fmla="*/ 0 w 160"/>
              <a:gd name="T11" fmla="*/ 78 h 124"/>
              <a:gd name="T12" fmla="*/ 17 w 160"/>
              <a:gd name="T13" fmla="*/ 95 h 124"/>
              <a:gd name="T14" fmla="*/ 41 w 160"/>
              <a:gd name="T15" fmla="*/ 95 h 124"/>
              <a:gd name="T16" fmla="*/ 61 w 160"/>
              <a:gd name="T17" fmla="*/ 115 h 124"/>
              <a:gd name="T18" fmla="*/ 92 w 160"/>
              <a:gd name="T19" fmla="*/ 124 h 124"/>
              <a:gd name="T20" fmla="*/ 97 w 160"/>
              <a:gd name="T21" fmla="*/ 119 h 124"/>
              <a:gd name="T22" fmla="*/ 97 w 160"/>
              <a:gd name="T23" fmla="*/ 5 h 124"/>
              <a:gd name="T24" fmla="*/ 92 w 160"/>
              <a:gd name="T25" fmla="*/ 0 h 124"/>
              <a:gd name="T26" fmla="*/ 39 w 160"/>
              <a:gd name="T27" fmla="*/ 86 h 124"/>
              <a:gd name="T28" fmla="*/ 17 w 160"/>
              <a:gd name="T29" fmla="*/ 86 h 124"/>
              <a:gd name="T30" fmla="*/ 8 w 160"/>
              <a:gd name="T31" fmla="*/ 78 h 124"/>
              <a:gd name="T32" fmla="*/ 8 w 160"/>
              <a:gd name="T33" fmla="*/ 47 h 124"/>
              <a:gd name="T34" fmla="*/ 17 w 160"/>
              <a:gd name="T35" fmla="*/ 38 h 124"/>
              <a:gd name="T36" fmla="*/ 39 w 160"/>
              <a:gd name="T37" fmla="*/ 38 h 124"/>
              <a:gd name="T38" fmla="*/ 39 w 160"/>
              <a:gd name="T39" fmla="*/ 86 h 124"/>
              <a:gd name="T40" fmla="*/ 88 w 160"/>
              <a:gd name="T41" fmla="*/ 115 h 124"/>
              <a:gd name="T42" fmla="*/ 48 w 160"/>
              <a:gd name="T43" fmla="*/ 89 h 124"/>
              <a:gd name="T44" fmla="*/ 48 w 160"/>
              <a:gd name="T45" fmla="*/ 35 h 124"/>
              <a:gd name="T46" fmla="*/ 88 w 160"/>
              <a:gd name="T47" fmla="*/ 9 h 124"/>
              <a:gd name="T48" fmla="*/ 88 w 160"/>
              <a:gd name="T49" fmla="*/ 115 h 124"/>
              <a:gd name="T50" fmla="*/ 115 w 160"/>
              <a:gd name="T51" fmla="*/ 28 h 124"/>
              <a:gd name="T52" fmla="*/ 108 w 160"/>
              <a:gd name="T53" fmla="*/ 29 h 124"/>
              <a:gd name="T54" fmla="*/ 109 w 160"/>
              <a:gd name="T55" fmla="*/ 35 h 124"/>
              <a:gd name="T56" fmla="*/ 123 w 160"/>
              <a:gd name="T57" fmla="*/ 63 h 124"/>
              <a:gd name="T58" fmla="*/ 109 w 160"/>
              <a:gd name="T59" fmla="*/ 89 h 124"/>
              <a:gd name="T60" fmla="*/ 108 w 160"/>
              <a:gd name="T61" fmla="*/ 96 h 124"/>
              <a:gd name="T62" fmla="*/ 112 w 160"/>
              <a:gd name="T63" fmla="*/ 97 h 124"/>
              <a:gd name="T64" fmla="*/ 115 w 160"/>
              <a:gd name="T65" fmla="*/ 97 h 124"/>
              <a:gd name="T66" fmla="*/ 132 w 160"/>
              <a:gd name="T67" fmla="*/ 63 h 124"/>
              <a:gd name="T68" fmla="*/ 115 w 160"/>
              <a:gd name="T69" fmla="*/ 28 h 124"/>
              <a:gd name="T70" fmla="*/ 131 w 160"/>
              <a:gd name="T71" fmla="*/ 9 h 124"/>
              <a:gd name="T72" fmla="*/ 126 w 160"/>
              <a:gd name="T73" fmla="*/ 10 h 124"/>
              <a:gd name="T74" fmla="*/ 127 w 160"/>
              <a:gd name="T75" fmla="*/ 17 h 124"/>
              <a:gd name="T76" fmla="*/ 151 w 160"/>
              <a:gd name="T77" fmla="*/ 63 h 124"/>
              <a:gd name="T78" fmla="*/ 127 w 160"/>
              <a:gd name="T79" fmla="*/ 107 h 124"/>
              <a:gd name="T80" fmla="*/ 126 w 160"/>
              <a:gd name="T81" fmla="*/ 114 h 124"/>
              <a:gd name="T82" fmla="*/ 129 w 160"/>
              <a:gd name="T83" fmla="*/ 116 h 124"/>
              <a:gd name="T84" fmla="*/ 131 w 160"/>
              <a:gd name="T85" fmla="*/ 115 h 124"/>
              <a:gd name="T86" fmla="*/ 160 w 160"/>
              <a:gd name="T87" fmla="*/ 63 h 124"/>
              <a:gd name="T88" fmla="*/ 131 w 160"/>
              <a:gd name="T89" fmla="*/ 9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24">
                <a:moveTo>
                  <a:pt x="92" y="0"/>
                </a:moveTo>
                <a:cubicBezTo>
                  <a:pt x="82" y="0"/>
                  <a:pt x="71" y="3"/>
                  <a:pt x="61" y="9"/>
                </a:cubicBezTo>
                <a:cubicBezTo>
                  <a:pt x="53" y="13"/>
                  <a:pt x="45" y="21"/>
                  <a:pt x="41" y="29"/>
                </a:cubicBezTo>
                <a:cubicBezTo>
                  <a:pt x="17" y="29"/>
                  <a:pt x="17" y="29"/>
                  <a:pt x="17" y="29"/>
                </a:cubicBezTo>
                <a:cubicBezTo>
                  <a:pt x="7" y="29"/>
                  <a:pt x="0" y="37"/>
                  <a:pt x="0" y="47"/>
                </a:cubicBezTo>
                <a:cubicBezTo>
                  <a:pt x="0" y="78"/>
                  <a:pt x="0" y="78"/>
                  <a:pt x="0" y="78"/>
                </a:cubicBezTo>
                <a:cubicBezTo>
                  <a:pt x="0" y="87"/>
                  <a:pt x="7" y="95"/>
                  <a:pt x="17" y="95"/>
                </a:cubicBezTo>
                <a:cubicBezTo>
                  <a:pt x="41" y="95"/>
                  <a:pt x="41" y="95"/>
                  <a:pt x="41" y="95"/>
                </a:cubicBezTo>
                <a:cubicBezTo>
                  <a:pt x="45" y="104"/>
                  <a:pt x="53" y="110"/>
                  <a:pt x="61" y="115"/>
                </a:cubicBezTo>
                <a:cubicBezTo>
                  <a:pt x="71" y="120"/>
                  <a:pt x="82" y="124"/>
                  <a:pt x="92" y="124"/>
                </a:cubicBezTo>
                <a:cubicBezTo>
                  <a:pt x="96" y="124"/>
                  <a:pt x="97" y="121"/>
                  <a:pt x="97" y="119"/>
                </a:cubicBezTo>
                <a:cubicBezTo>
                  <a:pt x="97" y="5"/>
                  <a:pt x="97" y="5"/>
                  <a:pt x="97" y="5"/>
                </a:cubicBezTo>
                <a:cubicBezTo>
                  <a:pt x="97" y="2"/>
                  <a:pt x="96" y="0"/>
                  <a:pt x="92" y="0"/>
                </a:cubicBezTo>
                <a:close/>
                <a:moveTo>
                  <a:pt x="39" y="86"/>
                </a:moveTo>
                <a:cubicBezTo>
                  <a:pt x="17" y="86"/>
                  <a:pt x="17" y="86"/>
                  <a:pt x="17" y="86"/>
                </a:cubicBezTo>
                <a:cubicBezTo>
                  <a:pt x="12" y="86"/>
                  <a:pt x="8" y="82"/>
                  <a:pt x="8" y="78"/>
                </a:cubicBezTo>
                <a:cubicBezTo>
                  <a:pt x="8" y="47"/>
                  <a:pt x="8" y="47"/>
                  <a:pt x="8" y="47"/>
                </a:cubicBezTo>
                <a:cubicBezTo>
                  <a:pt x="8" y="41"/>
                  <a:pt x="12" y="38"/>
                  <a:pt x="17" y="38"/>
                </a:cubicBezTo>
                <a:cubicBezTo>
                  <a:pt x="39" y="38"/>
                  <a:pt x="39" y="38"/>
                  <a:pt x="39" y="38"/>
                </a:cubicBezTo>
                <a:lnTo>
                  <a:pt x="39" y="86"/>
                </a:lnTo>
                <a:close/>
                <a:moveTo>
                  <a:pt x="88" y="115"/>
                </a:moveTo>
                <a:cubicBezTo>
                  <a:pt x="71" y="114"/>
                  <a:pt x="57" y="104"/>
                  <a:pt x="48" y="89"/>
                </a:cubicBezTo>
                <a:cubicBezTo>
                  <a:pt x="48" y="35"/>
                  <a:pt x="48" y="35"/>
                  <a:pt x="48" y="35"/>
                </a:cubicBezTo>
                <a:cubicBezTo>
                  <a:pt x="57" y="20"/>
                  <a:pt x="71" y="11"/>
                  <a:pt x="88" y="9"/>
                </a:cubicBezTo>
                <a:lnTo>
                  <a:pt x="88" y="115"/>
                </a:lnTo>
                <a:close/>
                <a:moveTo>
                  <a:pt x="115" y="28"/>
                </a:moveTo>
                <a:cubicBezTo>
                  <a:pt x="112" y="26"/>
                  <a:pt x="110" y="27"/>
                  <a:pt x="108" y="29"/>
                </a:cubicBezTo>
                <a:cubicBezTo>
                  <a:pt x="107" y="31"/>
                  <a:pt x="108" y="34"/>
                  <a:pt x="109" y="35"/>
                </a:cubicBezTo>
                <a:cubicBezTo>
                  <a:pt x="118" y="41"/>
                  <a:pt x="123" y="51"/>
                  <a:pt x="123" y="63"/>
                </a:cubicBezTo>
                <a:cubicBezTo>
                  <a:pt x="123" y="73"/>
                  <a:pt x="118" y="83"/>
                  <a:pt x="109" y="89"/>
                </a:cubicBezTo>
                <a:cubicBezTo>
                  <a:pt x="108" y="91"/>
                  <a:pt x="107" y="94"/>
                  <a:pt x="108" y="96"/>
                </a:cubicBezTo>
                <a:cubicBezTo>
                  <a:pt x="109" y="97"/>
                  <a:pt x="110" y="97"/>
                  <a:pt x="112" y="97"/>
                </a:cubicBezTo>
                <a:cubicBezTo>
                  <a:pt x="113" y="97"/>
                  <a:pt x="113" y="97"/>
                  <a:pt x="115" y="97"/>
                </a:cubicBezTo>
                <a:cubicBezTo>
                  <a:pt x="125" y="89"/>
                  <a:pt x="132" y="76"/>
                  <a:pt x="132" y="63"/>
                </a:cubicBezTo>
                <a:cubicBezTo>
                  <a:pt x="132" y="48"/>
                  <a:pt x="125" y="36"/>
                  <a:pt x="115" y="28"/>
                </a:cubicBezTo>
                <a:close/>
                <a:moveTo>
                  <a:pt x="131" y="9"/>
                </a:moveTo>
                <a:cubicBezTo>
                  <a:pt x="130" y="8"/>
                  <a:pt x="127" y="8"/>
                  <a:pt x="126" y="10"/>
                </a:cubicBezTo>
                <a:cubicBezTo>
                  <a:pt x="124" y="13"/>
                  <a:pt x="124" y="16"/>
                  <a:pt x="127" y="17"/>
                </a:cubicBezTo>
                <a:cubicBezTo>
                  <a:pt x="141" y="27"/>
                  <a:pt x="151" y="44"/>
                  <a:pt x="151" y="63"/>
                </a:cubicBezTo>
                <a:cubicBezTo>
                  <a:pt x="151" y="81"/>
                  <a:pt x="141" y="97"/>
                  <a:pt x="127" y="107"/>
                </a:cubicBezTo>
                <a:cubicBezTo>
                  <a:pt x="124" y="110"/>
                  <a:pt x="124" y="112"/>
                  <a:pt x="126" y="114"/>
                </a:cubicBezTo>
                <a:cubicBezTo>
                  <a:pt x="127" y="115"/>
                  <a:pt x="128" y="116"/>
                  <a:pt x="129" y="116"/>
                </a:cubicBezTo>
                <a:cubicBezTo>
                  <a:pt x="130" y="116"/>
                  <a:pt x="131" y="115"/>
                  <a:pt x="131" y="115"/>
                </a:cubicBezTo>
                <a:cubicBezTo>
                  <a:pt x="149" y="103"/>
                  <a:pt x="160" y="83"/>
                  <a:pt x="160" y="63"/>
                </a:cubicBezTo>
                <a:cubicBezTo>
                  <a:pt x="160" y="42"/>
                  <a:pt x="149" y="22"/>
                  <a:pt x="131" y="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2A526932-DAD3-4372-381E-A0073EEB3FC9}"/>
              </a:ext>
            </a:extLst>
          </p:cNvPr>
          <p:cNvSpPr>
            <a:spLocks noEditPoints="1"/>
          </p:cNvSpPr>
          <p:nvPr/>
        </p:nvSpPr>
        <p:spPr bwMode="auto">
          <a:xfrm>
            <a:off x="7897814" y="1917701"/>
            <a:ext cx="254000" cy="258763"/>
          </a:xfrm>
          <a:custGeom>
            <a:avLst/>
            <a:gdLst>
              <a:gd name="T0" fmla="*/ 116 w 160"/>
              <a:gd name="T1" fmla="*/ 3 h 163"/>
              <a:gd name="T2" fmla="*/ 14 w 160"/>
              <a:gd name="T3" fmla="*/ 64 h 163"/>
              <a:gd name="T4" fmla="*/ 20 w 160"/>
              <a:gd name="T5" fmla="*/ 157 h 163"/>
              <a:gd name="T6" fmla="*/ 45 w 160"/>
              <a:gd name="T7" fmla="*/ 156 h 163"/>
              <a:gd name="T8" fmla="*/ 101 w 160"/>
              <a:gd name="T9" fmla="*/ 163 h 163"/>
              <a:gd name="T10" fmla="*/ 16 w 160"/>
              <a:gd name="T11" fmla="*/ 123 h 163"/>
              <a:gd name="T12" fmla="*/ 40 w 160"/>
              <a:gd name="T13" fmla="*/ 157 h 163"/>
              <a:gd name="T14" fmla="*/ 40 w 160"/>
              <a:gd name="T15" fmla="*/ 157 h 163"/>
              <a:gd name="T16" fmla="*/ 26 w 160"/>
              <a:gd name="T17" fmla="*/ 123 h 163"/>
              <a:gd name="T18" fmla="*/ 32 w 160"/>
              <a:gd name="T19" fmla="*/ 96 h 163"/>
              <a:gd name="T20" fmla="*/ 74 w 160"/>
              <a:gd name="T21" fmla="*/ 131 h 163"/>
              <a:gd name="T22" fmla="*/ 55 w 160"/>
              <a:gd name="T23" fmla="*/ 131 h 163"/>
              <a:gd name="T24" fmla="*/ 93 w 160"/>
              <a:gd name="T25" fmla="*/ 138 h 163"/>
              <a:gd name="T26" fmla="*/ 93 w 160"/>
              <a:gd name="T27" fmla="*/ 94 h 163"/>
              <a:gd name="T28" fmla="*/ 61 w 160"/>
              <a:gd name="T29" fmla="*/ 87 h 163"/>
              <a:gd name="T30" fmla="*/ 67 w 160"/>
              <a:gd name="T31" fmla="*/ 28 h 163"/>
              <a:gd name="T32" fmla="*/ 147 w 160"/>
              <a:gd name="T33" fmla="*/ 60 h 163"/>
              <a:gd name="T34" fmla="*/ 80 w 160"/>
              <a:gd name="T35" fmla="*/ 133 h 163"/>
              <a:gd name="T36" fmla="*/ 80 w 160"/>
              <a:gd name="T37" fmla="*/ 133 h 163"/>
              <a:gd name="T38" fmla="*/ 98 w 160"/>
              <a:gd name="T39" fmla="*/ 115 h 163"/>
              <a:gd name="T40" fmla="*/ 49 w 160"/>
              <a:gd name="T41" fmla="*/ 112 h 163"/>
              <a:gd name="T42" fmla="*/ 49 w 160"/>
              <a:gd name="T43" fmla="*/ 107 h 163"/>
              <a:gd name="T44" fmla="*/ 119 w 160"/>
              <a:gd name="T45" fmla="*/ 54 h 163"/>
              <a:gd name="T46" fmla="*/ 119 w 160"/>
              <a:gd name="T47" fmla="*/ 29 h 163"/>
              <a:gd name="T48" fmla="*/ 116 w 160"/>
              <a:gd name="T49" fmla="*/ 54 h 163"/>
              <a:gd name="T50" fmla="*/ 120 w 160"/>
              <a:gd name="T51" fmla="*/ 46 h 163"/>
              <a:gd name="T52" fmla="*/ 122 w 160"/>
              <a:gd name="T53" fmla="*/ 18 h 163"/>
              <a:gd name="T54" fmla="*/ 140 w 160"/>
              <a:gd name="T55" fmla="*/ 41 h 163"/>
              <a:gd name="T56" fmla="*/ 69 w 160"/>
              <a:gd name="T57" fmla="*/ 52 h 163"/>
              <a:gd name="T58" fmla="*/ 56 w 160"/>
              <a:gd name="T59" fmla="*/ 33 h 163"/>
              <a:gd name="T60" fmla="*/ 43 w 160"/>
              <a:gd name="T61" fmla="*/ 48 h 163"/>
              <a:gd name="T62" fmla="*/ 32 w 160"/>
              <a:gd name="T63" fmla="*/ 83 h 163"/>
              <a:gd name="T64" fmla="*/ 77 w 160"/>
              <a:gd name="T65" fmla="*/ 73 h 163"/>
              <a:gd name="T66" fmla="*/ 35 w 160"/>
              <a:gd name="T67" fmla="*/ 78 h 163"/>
              <a:gd name="T68" fmla="*/ 72 w 160"/>
              <a:gd name="T69" fmla="*/ 73 h 163"/>
              <a:gd name="T70" fmla="*/ 53 w 160"/>
              <a:gd name="T71" fmla="*/ 48 h 163"/>
              <a:gd name="T72" fmla="*/ 58 w 160"/>
              <a:gd name="T73" fmla="*/ 48 h 163"/>
              <a:gd name="T74" fmla="*/ 72 w 160"/>
              <a:gd name="T75" fmla="*/ 73 h 163"/>
              <a:gd name="T76" fmla="*/ 130 w 160"/>
              <a:gd name="T77" fmla="*/ 97 h 163"/>
              <a:gd name="T78" fmla="*/ 131 w 160"/>
              <a:gd name="T79" fmla="*/ 122 h 163"/>
              <a:gd name="T80" fmla="*/ 145 w 160"/>
              <a:gd name="T81" fmla="*/ 99 h 163"/>
              <a:gd name="T82" fmla="*/ 122 w 160"/>
              <a:gd name="T83" fmla="*/ 104 h 163"/>
              <a:gd name="T84" fmla="*/ 134 w 160"/>
              <a:gd name="T85" fmla="*/ 105 h 163"/>
              <a:gd name="T86" fmla="*/ 143 w 160"/>
              <a:gd name="T87" fmla="*/ 107 h 163"/>
              <a:gd name="T88" fmla="*/ 106 w 160"/>
              <a:gd name="T89" fmla="*/ 86 h 163"/>
              <a:gd name="T90" fmla="*/ 119 w 160"/>
              <a:gd name="T91" fmla="*/ 84 h 163"/>
              <a:gd name="T92" fmla="*/ 104 w 160"/>
              <a:gd name="T93" fmla="*/ 148 h 163"/>
              <a:gd name="T94" fmla="*/ 108 w 160"/>
              <a:gd name="T95" fmla="*/ 132 h 163"/>
              <a:gd name="T96" fmla="*/ 108 w 160"/>
              <a:gd name="T97" fmla="*/ 132 h 163"/>
              <a:gd name="T98" fmla="*/ 8 w 160"/>
              <a:gd name="T99" fmla="*/ 74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3">
                <a:moveTo>
                  <a:pt x="150" y="74"/>
                </a:moveTo>
                <a:cubicBezTo>
                  <a:pt x="148" y="70"/>
                  <a:pt x="148" y="67"/>
                  <a:pt x="150" y="64"/>
                </a:cubicBezTo>
                <a:cubicBezTo>
                  <a:pt x="157" y="56"/>
                  <a:pt x="160" y="46"/>
                  <a:pt x="158" y="35"/>
                </a:cubicBezTo>
                <a:cubicBezTo>
                  <a:pt x="156" y="14"/>
                  <a:pt x="137" y="0"/>
                  <a:pt x="116" y="3"/>
                </a:cubicBezTo>
                <a:cubicBezTo>
                  <a:pt x="107" y="4"/>
                  <a:pt x="99" y="10"/>
                  <a:pt x="94" y="17"/>
                </a:cubicBezTo>
                <a:cubicBezTo>
                  <a:pt x="88" y="22"/>
                  <a:pt x="81" y="26"/>
                  <a:pt x="74" y="23"/>
                </a:cubicBezTo>
                <a:cubicBezTo>
                  <a:pt x="67" y="22"/>
                  <a:pt x="62" y="21"/>
                  <a:pt x="55" y="22"/>
                </a:cubicBezTo>
                <a:cubicBezTo>
                  <a:pt x="34" y="25"/>
                  <a:pt x="17" y="41"/>
                  <a:pt x="14" y="64"/>
                </a:cubicBezTo>
                <a:cubicBezTo>
                  <a:pt x="13" y="72"/>
                  <a:pt x="14" y="83"/>
                  <a:pt x="19" y="91"/>
                </a:cubicBezTo>
                <a:cubicBezTo>
                  <a:pt x="9" y="91"/>
                  <a:pt x="0" y="99"/>
                  <a:pt x="1" y="109"/>
                </a:cubicBezTo>
                <a:cubicBezTo>
                  <a:pt x="1" y="119"/>
                  <a:pt x="8" y="127"/>
                  <a:pt x="16" y="128"/>
                </a:cubicBezTo>
                <a:cubicBezTo>
                  <a:pt x="20" y="157"/>
                  <a:pt x="20" y="157"/>
                  <a:pt x="20" y="157"/>
                </a:cubicBezTo>
                <a:cubicBezTo>
                  <a:pt x="20" y="161"/>
                  <a:pt x="22" y="163"/>
                  <a:pt x="24" y="163"/>
                </a:cubicBezTo>
                <a:cubicBezTo>
                  <a:pt x="40" y="163"/>
                  <a:pt x="40" y="163"/>
                  <a:pt x="40" y="163"/>
                </a:cubicBezTo>
                <a:cubicBezTo>
                  <a:pt x="42" y="163"/>
                  <a:pt x="43" y="162"/>
                  <a:pt x="44" y="161"/>
                </a:cubicBezTo>
                <a:cubicBezTo>
                  <a:pt x="45" y="160"/>
                  <a:pt x="45" y="158"/>
                  <a:pt x="45" y="156"/>
                </a:cubicBezTo>
                <a:cubicBezTo>
                  <a:pt x="39" y="128"/>
                  <a:pt x="39" y="128"/>
                  <a:pt x="39" y="128"/>
                </a:cubicBezTo>
                <a:cubicBezTo>
                  <a:pt x="40" y="128"/>
                  <a:pt x="40" y="128"/>
                  <a:pt x="40" y="128"/>
                </a:cubicBezTo>
                <a:cubicBezTo>
                  <a:pt x="49" y="128"/>
                  <a:pt x="49" y="128"/>
                  <a:pt x="49" y="128"/>
                </a:cubicBezTo>
                <a:cubicBezTo>
                  <a:pt x="57" y="149"/>
                  <a:pt x="78" y="163"/>
                  <a:pt x="101" y="163"/>
                </a:cubicBezTo>
                <a:cubicBezTo>
                  <a:pt x="106" y="163"/>
                  <a:pt x="106" y="163"/>
                  <a:pt x="106" y="163"/>
                </a:cubicBezTo>
                <a:cubicBezTo>
                  <a:pt x="134" y="160"/>
                  <a:pt x="156" y="137"/>
                  <a:pt x="159" y="109"/>
                </a:cubicBezTo>
                <a:cubicBezTo>
                  <a:pt x="159" y="96"/>
                  <a:pt x="157" y="84"/>
                  <a:pt x="150" y="74"/>
                </a:cubicBezTo>
                <a:close/>
                <a:moveTo>
                  <a:pt x="16" y="123"/>
                </a:moveTo>
                <a:cubicBezTo>
                  <a:pt x="9" y="122"/>
                  <a:pt x="4" y="114"/>
                  <a:pt x="6" y="107"/>
                </a:cubicBezTo>
                <a:cubicBezTo>
                  <a:pt x="8" y="102"/>
                  <a:pt x="11" y="97"/>
                  <a:pt x="16" y="97"/>
                </a:cubicBezTo>
                <a:lnTo>
                  <a:pt x="16" y="123"/>
                </a:lnTo>
                <a:close/>
                <a:moveTo>
                  <a:pt x="40" y="157"/>
                </a:moveTo>
                <a:cubicBezTo>
                  <a:pt x="24" y="157"/>
                  <a:pt x="24" y="157"/>
                  <a:pt x="24" y="157"/>
                </a:cubicBezTo>
                <a:cubicBezTo>
                  <a:pt x="22" y="128"/>
                  <a:pt x="22" y="128"/>
                  <a:pt x="22" y="128"/>
                </a:cubicBezTo>
                <a:cubicBezTo>
                  <a:pt x="33" y="128"/>
                  <a:pt x="33" y="128"/>
                  <a:pt x="33" y="128"/>
                </a:cubicBezTo>
                <a:lnTo>
                  <a:pt x="40" y="157"/>
                </a:lnTo>
                <a:close/>
                <a:moveTo>
                  <a:pt x="22" y="123"/>
                </a:moveTo>
                <a:cubicBezTo>
                  <a:pt x="22" y="96"/>
                  <a:pt x="22" y="96"/>
                  <a:pt x="22" y="96"/>
                </a:cubicBezTo>
                <a:cubicBezTo>
                  <a:pt x="26" y="96"/>
                  <a:pt x="26" y="96"/>
                  <a:pt x="26" y="96"/>
                </a:cubicBezTo>
                <a:cubicBezTo>
                  <a:pt x="26" y="123"/>
                  <a:pt x="26" y="123"/>
                  <a:pt x="26" y="123"/>
                </a:cubicBezTo>
                <a:lnTo>
                  <a:pt x="22" y="123"/>
                </a:lnTo>
                <a:close/>
                <a:moveTo>
                  <a:pt x="40" y="123"/>
                </a:moveTo>
                <a:cubicBezTo>
                  <a:pt x="32" y="123"/>
                  <a:pt x="32" y="123"/>
                  <a:pt x="32" y="123"/>
                </a:cubicBezTo>
                <a:cubicBezTo>
                  <a:pt x="32" y="96"/>
                  <a:pt x="32" y="96"/>
                  <a:pt x="32" y="96"/>
                </a:cubicBezTo>
                <a:cubicBezTo>
                  <a:pt x="40" y="96"/>
                  <a:pt x="40" y="96"/>
                  <a:pt x="40" y="96"/>
                </a:cubicBezTo>
                <a:cubicBezTo>
                  <a:pt x="47" y="96"/>
                  <a:pt x="55" y="95"/>
                  <a:pt x="62" y="93"/>
                </a:cubicBezTo>
                <a:cubicBezTo>
                  <a:pt x="74" y="88"/>
                  <a:pt x="74" y="88"/>
                  <a:pt x="74" y="88"/>
                </a:cubicBezTo>
                <a:cubicBezTo>
                  <a:pt x="74" y="131"/>
                  <a:pt x="74" y="131"/>
                  <a:pt x="74" y="131"/>
                </a:cubicBezTo>
                <a:cubicBezTo>
                  <a:pt x="62" y="126"/>
                  <a:pt x="62" y="126"/>
                  <a:pt x="62" y="126"/>
                </a:cubicBezTo>
                <a:cubicBezTo>
                  <a:pt x="55" y="124"/>
                  <a:pt x="47" y="123"/>
                  <a:pt x="40" y="123"/>
                </a:cubicBezTo>
                <a:close/>
                <a:moveTo>
                  <a:pt x="96" y="157"/>
                </a:moveTo>
                <a:cubicBezTo>
                  <a:pt x="80" y="156"/>
                  <a:pt x="63" y="146"/>
                  <a:pt x="55" y="131"/>
                </a:cubicBezTo>
                <a:cubicBezTo>
                  <a:pt x="56" y="131"/>
                  <a:pt x="58" y="131"/>
                  <a:pt x="61" y="132"/>
                </a:cubicBezTo>
                <a:cubicBezTo>
                  <a:pt x="90" y="142"/>
                  <a:pt x="90" y="142"/>
                  <a:pt x="90" y="142"/>
                </a:cubicBezTo>
                <a:cubicBezTo>
                  <a:pt x="90" y="142"/>
                  <a:pt x="90" y="142"/>
                  <a:pt x="91" y="142"/>
                </a:cubicBezTo>
                <a:cubicBezTo>
                  <a:pt x="92" y="142"/>
                  <a:pt x="93" y="141"/>
                  <a:pt x="93" y="138"/>
                </a:cubicBezTo>
                <a:cubicBezTo>
                  <a:pt x="93" y="126"/>
                  <a:pt x="93" y="126"/>
                  <a:pt x="93" y="126"/>
                </a:cubicBezTo>
                <a:cubicBezTo>
                  <a:pt x="98" y="126"/>
                  <a:pt x="104" y="120"/>
                  <a:pt x="104" y="115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04" y="98"/>
                  <a:pt x="98" y="94"/>
                  <a:pt x="93" y="94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79"/>
                  <a:pt x="92" y="78"/>
                  <a:pt x="91" y="78"/>
                </a:cubicBezTo>
                <a:cubicBezTo>
                  <a:pt x="90" y="78"/>
                  <a:pt x="90" y="78"/>
                  <a:pt x="90" y="78"/>
                </a:cubicBezTo>
                <a:cubicBezTo>
                  <a:pt x="61" y="87"/>
                  <a:pt x="61" y="87"/>
                  <a:pt x="61" y="87"/>
                </a:cubicBezTo>
                <a:cubicBezTo>
                  <a:pt x="54" y="89"/>
                  <a:pt x="46" y="91"/>
                  <a:pt x="40" y="91"/>
                </a:cubicBezTo>
                <a:cubicBezTo>
                  <a:pt x="24" y="91"/>
                  <a:pt x="24" y="91"/>
                  <a:pt x="24" y="91"/>
                </a:cubicBezTo>
                <a:cubicBezTo>
                  <a:pt x="20" y="83"/>
                  <a:pt x="17" y="74"/>
                  <a:pt x="20" y="64"/>
                </a:cubicBezTo>
                <a:cubicBezTo>
                  <a:pt x="23" y="40"/>
                  <a:pt x="44" y="25"/>
                  <a:pt x="67" y="28"/>
                </a:cubicBezTo>
                <a:cubicBezTo>
                  <a:pt x="68" y="28"/>
                  <a:pt x="71" y="28"/>
                  <a:pt x="73" y="29"/>
                </a:cubicBezTo>
                <a:cubicBezTo>
                  <a:pt x="82" y="31"/>
                  <a:pt x="92" y="28"/>
                  <a:pt x="97" y="20"/>
                </a:cubicBezTo>
                <a:cubicBezTo>
                  <a:pt x="108" y="7"/>
                  <a:pt x="128" y="4"/>
                  <a:pt x="142" y="16"/>
                </a:cubicBezTo>
                <a:cubicBezTo>
                  <a:pt x="156" y="27"/>
                  <a:pt x="158" y="47"/>
                  <a:pt x="147" y="60"/>
                </a:cubicBezTo>
                <a:cubicBezTo>
                  <a:pt x="143" y="65"/>
                  <a:pt x="143" y="71"/>
                  <a:pt x="146" y="76"/>
                </a:cubicBezTo>
                <a:cubicBezTo>
                  <a:pt x="152" y="86"/>
                  <a:pt x="155" y="97"/>
                  <a:pt x="154" y="108"/>
                </a:cubicBezTo>
                <a:cubicBezTo>
                  <a:pt x="152" y="138"/>
                  <a:pt x="126" y="160"/>
                  <a:pt x="96" y="157"/>
                </a:cubicBezTo>
                <a:close/>
                <a:moveTo>
                  <a:pt x="80" y="133"/>
                </a:moveTo>
                <a:cubicBezTo>
                  <a:pt x="80" y="87"/>
                  <a:pt x="80" y="87"/>
                  <a:pt x="80" y="87"/>
                </a:cubicBezTo>
                <a:cubicBezTo>
                  <a:pt x="87" y="84"/>
                  <a:pt x="87" y="84"/>
                  <a:pt x="87" y="84"/>
                </a:cubicBezTo>
                <a:cubicBezTo>
                  <a:pt x="87" y="135"/>
                  <a:pt x="87" y="135"/>
                  <a:pt x="87" y="135"/>
                </a:cubicBezTo>
                <a:lnTo>
                  <a:pt x="80" y="133"/>
                </a:lnTo>
                <a:close/>
                <a:moveTo>
                  <a:pt x="93" y="120"/>
                </a:moveTo>
                <a:cubicBezTo>
                  <a:pt x="93" y="99"/>
                  <a:pt x="93" y="99"/>
                  <a:pt x="93" y="99"/>
                </a:cubicBezTo>
                <a:cubicBezTo>
                  <a:pt x="96" y="99"/>
                  <a:pt x="98" y="102"/>
                  <a:pt x="98" y="104"/>
                </a:cubicBezTo>
                <a:cubicBezTo>
                  <a:pt x="98" y="115"/>
                  <a:pt x="98" y="115"/>
                  <a:pt x="98" y="115"/>
                </a:cubicBezTo>
                <a:cubicBezTo>
                  <a:pt x="98" y="118"/>
                  <a:pt x="96" y="120"/>
                  <a:pt x="93" y="120"/>
                </a:cubicBezTo>
                <a:close/>
                <a:moveTo>
                  <a:pt x="37" y="118"/>
                </a:moveTo>
                <a:cubicBezTo>
                  <a:pt x="49" y="118"/>
                  <a:pt x="49" y="118"/>
                  <a:pt x="49" y="118"/>
                </a:cubicBezTo>
                <a:cubicBezTo>
                  <a:pt x="49" y="112"/>
                  <a:pt x="49" y="112"/>
                  <a:pt x="49" y="112"/>
                </a:cubicBezTo>
                <a:cubicBezTo>
                  <a:pt x="37" y="112"/>
                  <a:pt x="37" y="112"/>
                  <a:pt x="37" y="112"/>
                </a:cubicBezTo>
                <a:lnTo>
                  <a:pt x="37" y="118"/>
                </a:lnTo>
                <a:close/>
                <a:moveTo>
                  <a:pt x="37" y="107"/>
                </a:moveTo>
                <a:cubicBezTo>
                  <a:pt x="49" y="107"/>
                  <a:pt x="49" y="107"/>
                  <a:pt x="49" y="107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37" y="102"/>
                  <a:pt x="37" y="102"/>
                  <a:pt x="37" y="102"/>
                </a:cubicBezTo>
                <a:lnTo>
                  <a:pt x="37" y="107"/>
                </a:lnTo>
                <a:close/>
                <a:moveTo>
                  <a:pt x="119" y="54"/>
                </a:moveTo>
                <a:cubicBezTo>
                  <a:pt x="134" y="43"/>
                  <a:pt x="134" y="43"/>
                  <a:pt x="134" y="43"/>
                </a:cubicBezTo>
                <a:cubicBezTo>
                  <a:pt x="135" y="42"/>
                  <a:pt x="136" y="41"/>
                  <a:pt x="135" y="40"/>
                </a:cubicBezTo>
                <a:cubicBezTo>
                  <a:pt x="134" y="39"/>
                  <a:pt x="134" y="39"/>
                  <a:pt x="134" y="39"/>
                </a:cubicBezTo>
                <a:cubicBezTo>
                  <a:pt x="119" y="29"/>
                  <a:pt x="119" y="29"/>
                  <a:pt x="119" y="29"/>
                </a:cubicBezTo>
                <a:cubicBezTo>
                  <a:pt x="118" y="28"/>
                  <a:pt x="116" y="28"/>
                  <a:pt x="116" y="29"/>
                </a:cubicBezTo>
                <a:cubicBezTo>
                  <a:pt x="114" y="30"/>
                  <a:pt x="114" y="30"/>
                  <a:pt x="114" y="31"/>
                </a:cubicBezTo>
                <a:cubicBezTo>
                  <a:pt x="114" y="52"/>
                  <a:pt x="114" y="52"/>
                  <a:pt x="114" y="52"/>
                </a:cubicBezTo>
                <a:cubicBezTo>
                  <a:pt x="114" y="53"/>
                  <a:pt x="116" y="53"/>
                  <a:pt x="116" y="54"/>
                </a:cubicBezTo>
                <a:lnTo>
                  <a:pt x="119" y="54"/>
                </a:lnTo>
                <a:close/>
                <a:moveTo>
                  <a:pt x="120" y="35"/>
                </a:moveTo>
                <a:cubicBezTo>
                  <a:pt x="129" y="41"/>
                  <a:pt x="129" y="41"/>
                  <a:pt x="129" y="41"/>
                </a:cubicBezTo>
                <a:cubicBezTo>
                  <a:pt x="120" y="46"/>
                  <a:pt x="120" y="46"/>
                  <a:pt x="120" y="46"/>
                </a:cubicBezTo>
                <a:cubicBezTo>
                  <a:pt x="120" y="35"/>
                  <a:pt x="120" y="35"/>
                  <a:pt x="120" y="35"/>
                </a:cubicBezTo>
                <a:close/>
                <a:moveTo>
                  <a:pt x="122" y="65"/>
                </a:moveTo>
                <a:cubicBezTo>
                  <a:pt x="135" y="65"/>
                  <a:pt x="146" y="54"/>
                  <a:pt x="146" y="41"/>
                </a:cubicBezTo>
                <a:cubicBezTo>
                  <a:pt x="146" y="27"/>
                  <a:pt x="135" y="18"/>
                  <a:pt x="122" y="18"/>
                </a:cubicBezTo>
                <a:cubicBezTo>
                  <a:pt x="109" y="18"/>
                  <a:pt x="99" y="27"/>
                  <a:pt x="99" y="41"/>
                </a:cubicBezTo>
                <a:cubicBezTo>
                  <a:pt x="99" y="54"/>
                  <a:pt x="109" y="65"/>
                  <a:pt x="122" y="65"/>
                </a:cubicBezTo>
                <a:close/>
                <a:moveTo>
                  <a:pt x="122" y="23"/>
                </a:moveTo>
                <a:cubicBezTo>
                  <a:pt x="133" y="23"/>
                  <a:pt x="140" y="31"/>
                  <a:pt x="140" y="41"/>
                </a:cubicBezTo>
                <a:cubicBezTo>
                  <a:pt x="140" y="51"/>
                  <a:pt x="133" y="59"/>
                  <a:pt x="122" y="59"/>
                </a:cubicBezTo>
                <a:cubicBezTo>
                  <a:pt x="112" y="59"/>
                  <a:pt x="105" y="51"/>
                  <a:pt x="105" y="41"/>
                </a:cubicBezTo>
                <a:cubicBezTo>
                  <a:pt x="105" y="31"/>
                  <a:pt x="112" y="23"/>
                  <a:pt x="122" y="23"/>
                </a:cubicBezTo>
                <a:close/>
                <a:moveTo>
                  <a:pt x="69" y="52"/>
                </a:moveTo>
                <a:cubicBezTo>
                  <a:pt x="66" y="52"/>
                  <a:pt x="66" y="52"/>
                  <a:pt x="66" y="52"/>
                </a:cubicBezTo>
                <a:cubicBezTo>
                  <a:pt x="65" y="52"/>
                  <a:pt x="64" y="51"/>
                  <a:pt x="64" y="48"/>
                </a:cubicBezTo>
                <a:cubicBezTo>
                  <a:pt x="64" y="41"/>
                  <a:pt x="64" y="41"/>
                  <a:pt x="64" y="41"/>
                </a:cubicBezTo>
                <a:cubicBezTo>
                  <a:pt x="64" y="36"/>
                  <a:pt x="61" y="33"/>
                  <a:pt x="56" y="33"/>
                </a:cubicBezTo>
                <a:cubicBezTo>
                  <a:pt x="52" y="33"/>
                  <a:pt x="48" y="36"/>
                  <a:pt x="48" y="41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51"/>
                  <a:pt x="46" y="52"/>
                  <a:pt x="45" y="52"/>
                </a:cubicBezTo>
                <a:cubicBezTo>
                  <a:pt x="45" y="49"/>
                  <a:pt x="44" y="48"/>
                  <a:pt x="43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1" y="48"/>
                  <a:pt x="30" y="49"/>
                  <a:pt x="30" y="52"/>
                </a:cubicBezTo>
                <a:cubicBezTo>
                  <a:pt x="30" y="80"/>
                  <a:pt x="30" y="80"/>
                  <a:pt x="30" y="80"/>
                </a:cubicBezTo>
                <a:cubicBezTo>
                  <a:pt x="30" y="81"/>
                  <a:pt x="31" y="83"/>
                  <a:pt x="32" y="83"/>
                </a:cubicBezTo>
                <a:cubicBezTo>
                  <a:pt x="43" y="83"/>
                  <a:pt x="43" y="83"/>
                  <a:pt x="43" y="83"/>
                </a:cubicBezTo>
                <a:cubicBezTo>
                  <a:pt x="44" y="83"/>
                  <a:pt x="45" y="81"/>
                  <a:pt x="45" y="80"/>
                </a:cubicBezTo>
                <a:cubicBezTo>
                  <a:pt x="69" y="80"/>
                  <a:pt x="69" y="80"/>
                  <a:pt x="69" y="80"/>
                </a:cubicBezTo>
                <a:cubicBezTo>
                  <a:pt x="74" y="80"/>
                  <a:pt x="77" y="77"/>
                  <a:pt x="77" y="73"/>
                </a:cubicBezTo>
                <a:cubicBezTo>
                  <a:pt x="77" y="59"/>
                  <a:pt x="77" y="59"/>
                  <a:pt x="77" y="59"/>
                </a:cubicBezTo>
                <a:cubicBezTo>
                  <a:pt x="77" y="55"/>
                  <a:pt x="74" y="52"/>
                  <a:pt x="69" y="52"/>
                </a:cubicBezTo>
                <a:close/>
                <a:moveTo>
                  <a:pt x="40" y="78"/>
                </a:moveTo>
                <a:cubicBezTo>
                  <a:pt x="35" y="78"/>
                  <a:pt x="35" y="78"/>
                  <a:pt x="35" y="78"/>
                </a:cubicBezTo>
                <a:cubicBezTo>
                  <a:pt x="35" y="54"/>
                  <a:pt x="35" y="54"/>
                  <a:pt x="35" y="54"/>
                </a:cubicBezTo>
                <a:cubicBezTo>
                  <a:pt x="40" y="54"/>
                  <a:pt x="40" y="54"/>
                  <a:pt x="40" y="54"/>
                </a:cubicBezTo>
                <a:lnTo>
                  <a:pt x="40" y="78"/>
                </a:lnTo>
                <a:close/>
                <a:moveTo>
                  <a:pt x="72" y="73"/>
                </a:moveTo>
                <a:cubicBezTo>
                  <a:pt x="72" y="74"/>
                  <a:pt x="71" y="75"/>
                  <a:pt x="69" y="75"/>
                </a:cubicBezTo>
                <a:cubicBezTo>
                  <a:pt x="45" y="75"/>
                  <a:pt x="45" y="75"/>
                  <a:pt x="45" y="75"/>
                </a:cubicBezTo>
                <a:cubicBezTo>
                  <a:pt x="45" y="57"/>
                  <a:pt x="45" y="57"/>
                  <a:pt x="45" y="57"/>
                </a:cubicBezTo>
                <a:cubicBezTo>
                  <a:pt x="50" y="57"/>
                  <a:pt x="53" y="53"/>
                  <a:pt x="53" y="48"/>
                </a:cubicBezTo>
                <a:cubicBezTo>
                  <a:pt x="53" y="41"/>
                  <a:pt x="53" y="41"/>
                  <a:pt x="53" y="41"/>
                </a:cubicBezTo>
                <a:cubicBezTo>
                  <a:pt x="53" y="39"/>
                  <a:pt x="54" y="38"/>
                  <a:pt x="56" y="38"/>
                </a:cubicBezTo>
                <a:cubicBezTo>
                  <a:pt x="57" y="38"/>
                  <a:pt x="58" y="39"/>
                  <a:pt x="58" y="41"/>
                </a:cubicBezTo>
                <a:cubicBezTo>
                  <a:pt x="58" y="48"/>
                  <a:pt x="58" y="48"/>
                  <a:pt x="58" y="48"/>
                </a:cubicBezTo>
                <a:cubicBezTo>
                  <a:pt x="58" y="53"/>
                  <a:pt x="62" y="57"/>
                  <a:pt x="66" y="57"/>
                </a:cubicBezTo>
                <a:cubicBezTo>
                  <a:pt x="69" y="57"/>
                  <a:pt x="69" y="57"/>
                  <a:pt x="69" y="57"/>
                </a:cubicBezTo>
                <a:cubicBezTo>
                  <a:pt x="71" y="57"/>
                  <a:pt x="72" y="58"/>
                  <a:pt x="72" y="59"/>
                </a:cubicBezTo>
                <a:lnTo>
                  <a:pt x="72" y="73"/>
                </a:lnTo>
                <a:close/>
                <a:moveTo>
                  <a:pt x="145" y="99"/>
                </a:moveTo>
                <a:cubicBezTo>
                  <a:pt x="143" y="96"/>
                  <a:pt x="138" y="96"/>
                  <a:pt x="135" y="97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0" y="97"/>
                  <a:pt x="130" y="97"/>
                  <a:pt x="130" y="97"/>
                </a:cubicBezTo>
                <a:cubicBezTo>
                  <a:pt x="126" y="96"/>
                  <a:pt x="122" y="96"/>
                  <a:pt x="120" y="99"/>
                </a:cubicBezTo>
                <a:cubicBezTo>
                  <a:pt x="118" y="100"/>
                  <a:pt x="118" y="100"/>
                  <a:pt x="118" y="100"/>
                </a:cubicBezTo>
                <a:cubicBezTo>
                  <a:pt x="115" y="103"/>
                  <a:pt x="115" y="108"/>
                  <a:pt x="118" y="112"/>
                </a:cubicBezTo>
                <a:cubicBezTo>
                  <a:pt x="131" y="122"/>
                  <a:pt x="131" y="122"/>
                  <a:pt x="131" y="122"/>
                </a:cubicBezTo>
                <a:cubicBezTo>
                  <a:pt x="132" y="123"/>
                  <a:pt x="133" y="123"/>
                  <a:pt x="134" y="122"/>
                </a:cubicBezTo>
                <a:cubicBezTo>
                  <a:pt x="146" y="112"/>
                  <a:pt x="146" y="112"/>
                  <a:pt x="146" y="112"/>
                </a:cubicBezTo>
                <a:cubicBezTo>
                  <a:pt x="149" y="108"/>
                  <a:pt x="149" y="103"/>
                  <a:pt x="146" y="100"/>
                </a:cubicBezTo>
                <a:cubicBezTo>
                  <a:pt x="145" y="99"/>
                  <a:pt x="145" y="99"/>
                  <a:pt x="145" y="99"/>
                </a:cubicBezTo>
                <a:close/>
                <a:moveTo>
                  <a:pt x="143" y="107"/>
                </a:moveTo>
                <a:cubicBezTo>
                  <a:pt x="132" y="117"/>
                  <a:pt x="132" y="117"/>
                  <a:pt x="132" y="117"/>
                </a:cubicBezTo>
                <a:cubicBezTo>
                  <a:pt x="122" y="107"/>
                  <a:pt x="122" y="107"/>
                  <a:pt x="122" y="107"/>
                </a:cubicBezTo>
                <a:cubicBezTo>
                  <a:pt x="121" y="106"/>
                  <a:pt x="121" y="105"/>
                  <a:pt x="122" y="104"/>
                </a:cubicBezTo>
                <a:cubicBezTo>
                  <a:pt x="123" y="103"/>
                  <a:pt x="123" y="103"/>
                  <a:pt x="123" y="103"/>
                </a:cubicBezTo>
                <a:cubicBezTo>
                  <a:pt x="124" y="102"/>
                  <a:pt x="125" y="102"/>
                  <a:pt x="126" y="102"/>
                </a:cubicBezTo>
                <a:cubicBezTo>
                  <a:pt x="131" y="105"/>
                  <a:pt x="131" y="105"/>
                  <a:pt x="131" y="105"/>
                </a:cubicBezTo>
                <a:cubicBezTo>
                  <a:pt x="132" y="106"/>
                  <a:pt x="133" y="106"/>
                  <a:pt x="134" y="105"/>
                </a:cubicBezTo>
                <a:cubicBezTo>
                  <a:pt x="138" y="102"/>
                  <a:pt x="138" y="102"/>
                  <a:pt x="138" y="102"/>
                </a:cubicBezTo>
                <a:cubicBezTo>
                  <a:pt x="140" y="102"/>
                  <a:pt x="141" y="102"/>
                  <a:pt x="142" y="103"/>
                </a:cubicBezTo>
                <a:cubicBezTo>
                  <a:pt x="143" y="104"/>
                  <a:pt x="143" y="104"/>
                  <a:pt x="143" y="104"/>
                </a:cubicBezTo>
                <a:cubicBezTo>
                  <a:pt x="144" y="105"/>
                  <a:pt x="144" y="106"/>
                  <a:pt x="143" y="107"/>
                </a:cubicBezTo>
                <a:close/>
                <a:moveTo>
                  <a:pt x="109" y="76"/>
                </a:moveTo>
                <a:cubicBezTo>
                  <a:pt x="104" y="74"/>
                  <a:pt x="104" y="74"/>
                  <a:pt x="104" y="7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6" y="86"/>
                  <a:pt x="106" y="86"/>
                  <a:pt x="106" y="86"/>
                </a:cubicBezTo>
                <a:lnTo>
                  <a:pt x="109" y="76"/>
                </a:lnTo>
                <a:close/>
                <a:moveTo>
                  <a:pt x="110" y="93"/>
                </a:moveTo>
                <a:cubicBezTo>
                  <a:pt x="121" y="88"/>
                  <a:pt x="121" y="88"/>
                  <a:pt x="121" y="88"/>
                </a:cubicBezTo>
                <a:cubicBezTo>
                  <a:pt x="119" y="84"/>
                  <a:pt x="119" y="84"/>
                  <a:pt x="119" y="84"/>
                </a:cubicBezTo>
                <a:cubicBezTo>
                  <a:pt x="108" y="88"/>
                  <a:pt x="108" y="88"/>
                  <a:pt x="108" y="88"/>
                </a:cubicBezTo>
                <a:lnTo>
                  <a:pt x="110" y="93"/>
                </a:lnTo>
                <a:close/>
                <a:moveTo>
                  <a:pt x="101" y="137"/>
                </a:moveTo>
                <a:cubicBezTo>
                  <a:pt x="104" y="148"/>
                  <a:pt x="104" y="148"/>
                  <a:pt x="104" y="148"/>
                </a:cubicBezTo>
                <a:cubicBezTo>
                  <a:pt x="109" y="147"/>
                  <a:pt x="109" y="147"/>
                  <a:pt x="109" y="147"/>
                </a:cubicBezTo>
                <a:cubicBezTo>
                  <a:pt x="106" y="135"/>
                  <a:pt x="106" y="135"/>
                  <a:pt x="106" y="135"/>
                </a:cubicBezTo>
                <a:lnTo>
                  <a:pt x="101" y="137"/>
                </a:lnTo>
                <a:close/>
                <a:moveTo>
                  <a:pt x="108" y="132"/>
                </a:moveTo>
                <a:cubicBezTo>
                  <a:pt x="119" y="138"/>
                  <a:pt x="119" y="138"/>
                  <a:pt x="119" y="138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10" y="128"/>
                  <a:pt x="110" y="128"/>
                  <a:pt x="110" y="128"/>
                </a:cubicBezTo>
                <a:lnTo>
                  <a:pt x="108" y="132"/>
                </a:lnTo>
                <a:close/>
                <a:moveTo>
                  <a:pt x="65" y="17"/>
                </a:moveTo>
                <a:cubicBezTo>
                  <a:pt x="65" y="12"/>
                  <a:pt x="65" y="12"/>
                  <a:pt x="65" y="12"/>
                </a:cubicBezTo>
                <a:cubicBezTo>
                  <a:pt x="26" y="12"/>
                  <a:pt x="3" y="36"/>
                  <a:pt x="3" y="74"/>
                </a:cubicBezTo>
                <a:cubicBezTo>
                  <a:pt x="8" y="74"/>
                  <a:pt x="8" y="74"/>
                  <a:pt x="8" y="74"/>
                </a:cubicBezTo>
                <a:cubicBezTo>
                  <a:pt x="8" y="39"/>
                  <a:pt x="30" y="17"/>
                  <a:pt x="65" y="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A91D1521-FA07-93D0-6E6C-46767B5155C6}"/>
              </a:ext>
            </a:extLst>
          </p:cNvPr>
          <p:cNvSpPr>
            <a:spLocks noEditPoints="1"/>
          </p:cNvSpPr>
          <p:nvPr/>
        </p:nvSpPr>
        <p:spPr bwMode="auto">
          <a:xfrm>
            <a:off x="6796089" y="1922463"/>
            <a:ext cx="254000" cy="254000"/>
          </a:xfrm>
          <a:custGeom>
            <a:avLst/>
            <a:gdLst>
              <a:gd name="T0" fmla="*/ 150 w 160"/>
              <a:gd name="T1" fmla="*/ 144 h 160"/>
              <a:gd name="T2" fmla="*/ 148 w 160"/>
              <a:gd name="T3" fmla="*/ 90 h 160"/>
              <a:gd name="T4" fmla="*/ 107 w 160"/>
              <a:gd name="T5" fmla="*/ 145 h 160"/>
              <a:gd name="T6" fmla="*/ 109 w 160"/>
              <a:gd name="T7" fmla="*/ 149 h 160"/>
              <a:gd name="T8" fmla="*/ 144 w 160"/>
              <a:gd name="T9" fmla="*/ 158 h 160"/>
              <a:gd name="T10" fmla="*/ 150 w 160"/>
              <a:gd name="T11" fmla="*/ 158 h 160"/>
              <a:gd name="T12" fmla="*/ 158 w 160"/>
              <a:gd name="T13" fmla="*/ 149 h 160"/>
              <a:gd name="T14" fmla="*/ 158 w 160"/>
              <a:gd name="T15" fmla="*/ 144 h 160"/>
              <a:gd name="T16" fmla="*/ 115 w 160"/>
              <a:gd name="T17" fmla="*/ 144 h 160"/>
              <a:gd name="T18" fmla="*/ 144 w 160"/>
              <a:gd name="T19" fmla="*/ 144 h 160"/>
              <a:gd name="T20" fmla="*/ 79 w 160"/>
              <a:gd name="T21" fmla="*/ 154 h 160"/>
              <a:gd name="T22" fmla="*/ 104 w 160"/>
              <a:gd name="T23" fmla="*/ 95 h 160"/>
              <a:gd name="T24" fmla="*/ 70 w 160"/>
              <a:gd name="T25" fmla="*/ 112 h 160"/>
              <a:gd name="T26" fmla="*/ 75 w 160"/>
              <a:gd name="T27" fmla="*/ 112 h 160"/>
              <a:gd name="T28" fmla="*/ 101 w 160"/>
              <a:gd name="T29" fmla="*/ 99 h 160"/>
              <a:gd name="T30" fmla="*/ 71 w 160"/>
              <a:gd name="T31" fmla="*/ 155 h 160"/>
              <a:gd name="T32" fmla="*/ 73 w 160"/>
              <a:gd name="T33" fmla="*/ 160 h 160"/>
              <a:gd name="T34" fmla="*/ 113 w 160"/>
              <a:gd name="T35" fmla="*/ 158 h 160"/>
              <a:gd name="T36" fmla="*/ 73 w 160"/>
              <a:gd name="T37" fmla="*/ 141 h 160"/>
              <a:gd name="T38" fmla="*/ 6 w 160"/>
              <a:gd name="T39" fmla="*/ 75 h 160"/>
              <a:gd name="T40" fmla="*/ 19 w 160"/>
              <a:gd name="T41" fmla="*/ 72 h 160"/>
              <a:gd name="T42" fmla="*/ 6 w 160"/>
              <a:gd name="T43" fmla="*/ 69 h 160"/>
              <a:gd name="T44" fmla="*/ 70 w 160"/>
              <a:gd name="T45" fmla="*/ 13 h 160"/>
              <a:gd name="T46" fmla="*/ 75 w 160"/>
              <a:gd name="T47" fmla="*/ 13 h 160"/>
              <a:gd name="T48" fmla="*/ 139 w 160"/>
              <a:gd name="T49" fmla="*/ 68 h 160"/>
              <a:gd name="T50" fmla="*/ 126 w 160"/>
              <a:gd name="T51" fmla="*/ 57 h 160"/>
              <a:gd name="T52" fmla="*/ 140 w 160"/>
              <a:gd name="T53" fmla="*/ 76 h 160"/>
              <a:gd name="T54" fmla="*/ 142 w 160"/>
              <a:gd name="T55" fmla="*/ 77 h 160"/>
              <a:gd name="T56" fmla="*/ 144 w 160"/>
              <a:gd name="T57" fmla="*/ 76 h 160"/>
              <a:gd name="T58" fmla="*/ 159 w 160"/>
              <a:gd name="T59" fmla="*/ 57 h 160"/>
              <a:gd name="T60" fmla="*/ 145 w 160"/>
              <a:gd name="T61" fmla="*/ 68 h 160"/>
              <a:gd name="T62" fmla="*/ 0 w 160"/>
              <a:gd name="T63" fmla="*/ 72 h 160"/>
              <a:gd name="T64" fmla="*/ 73 w 160"/>
              <a:gd name="T65" fmla="*/ 141 h 160"/>
              <a:gd name="T66" fmla="*/ 104 w 160"/>
              <a:gd name="T67" fmla="*/ 35 h 160"/>
              <a:gd name="T68" fmla="*/ 70 w 160"/>
              <a:gd name="T69" fmla="*/ 65 h 160"/>
              <a:gd name="T70" fmla="*/ 52 w 160"/>
              <a:gd name="T71" fmla="*/ 51 h 160"/>
              <a:gd name="T72" fmla="*/ 65 w 160"/>
              <a:gd name="T73" fmla="*/ 68 h 160"/>
              <a:gd name="T74" fmla="*/ 79 w 160"/>
              <a:gd name="T75" fmla="*/ 77 h 160"/>
              <a:gd name="T76" fmla="*/ 109 w 160"/>
              <a:gd name="T77" fmla="*/ 40 h 160"/>
              <a:gd name="T78" fmla="*/ 74 w 160"/>
              <a:gd name="T79" fmla="*/ 74 h 160"/>
              <a:gd name="T80" fmla="*/ 71 w 160"/>
              <a:gd name="T81" fmla="*/ 70 h 160"/>
              <a:gd name="T82" fmla="*/ 74 w 160"/>
              <a:gd name="T83" fmla="*/ 7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60">
                <a:moveTo>
                  <a:pt x="158" y="144"/>
                </a:moveTo>
                <a:cubicBezTo>
                  <a:pt x="150" y="144"/>
                  <a:pt x="150" y="144"/>
                  <a:pt x="150" y="144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50" y="91"/>
                  <a:pt x="149" y="90"/>
                  <a:pt x="148" y="90"/>
                </a:cubicBezTo>
                <a:cubicBezTo>
                  <a:pt x="147" y="90"/>
                  <a:pt x="146" y="90"/>
                  <a:pt x="146" y="91"/>
                </a:cubicBezTo>
                <a:cubicBezTo>
                  <a:pt x="107" y="145"/>
                  <a:pt x="107" y="145"/>
                  <a:pt x="107" y="145"/>
                </a:cubicBezTo>
                <a:cubicBezTo>
                  <a:pt x="106" y="146"/>
                  <a:pt x="107" y="147"/>
                  <a:pt x="108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44" y="149"/>
                  <a:pt x="144" y="149"/>
                  <a:pt x="144" y="149"/>
                </a:cubicBezTo>
                <a:cubicBezTo>
                  <a:pt x="144" y="158"/>
                  <a:pt x="144" y="158"/>
                  <a:pt x="144" y="158"/>
                </a:cubicBezTo>
                <a:cubicBezTo>
                  <a:pt x="144" y="159"/>
                  <a:pt x="146" y="160"/>
                  <a:pt x="148" y="160"/>
                </a:cubicBezTo>
                <a:cubicBezTo>
                  <a:pt x="149" y="160"/>
                  <a:pt x="150" y="159"/>
                  <a:pt x="150" y="158"/>
                </a:cubicBezTo>
                <a:cubicBezTo>
                  <a:pt x="150" y="149"/>
                  <a:pt x="150" y="149"/>
                  <a:pt x="150" y="149"/>
                </a:cubicBezTo>
                <a:cubicBezTo>
                  <a:pt x="158" y="149"/>
                  <a:pt x="158" y="149"/>
                  <a:pt x="158" y="149"/>
                </a:cubicBezTo>
                <a:cubicBezTo>
                  <a:pt x="159" y="149"/>
                  <a:pt x="160" y="147"/>
                  <a:pt x="160" y="146"/>
                </a:cubicBezTo>
                <a:cubicBezTo>
                  <a:pt x="160" y="145"/>
                  <a:pt x="159" y="144"/>
                  <a:pt x="158" y="144"/>
                </a:cubicBezTo>
                <a:close/>
                <a:moveTo>
                  <a:pt x="144" y="144"/>
                </a:moveTo>
                <a:cubicBezTo>
                  <a:pt x="115" y="144"/>
                  <a:pt x="115" y="144"/>
                  <a:pt x="115" y="144"/>
                </a:cubicBezTo>
                <a:cubicBezTo>
                  <a:pt x="144" y="101"/>
                  <a:pt x="144" y="101"/>
                  <a:pt x="144" y="101"/>
                </a:cubicBezTo>
                <a:lnTo>
                  <a:pt x="144" y="144"/>
                </a:lnTo>
                <a:close/>
                <a:moveTo>
                  <a:pt x="109" y="154"/>
                </a:moveTo>
                <a:cubicBezTo>
                  <a:pt x="79" y="154"/>
                  <a:pt x="79" y="154"/>
                  <a:pt x="79" y="154"/>
                </a:cubicBezTo>
                <a:cubicBezTo>
                  <a:pt x="107" y="120"/>
                  <a:pt x="107" y="120"/>
                  <a:pt x="107" y="120"/>
                </a:cubicBezTo>
                <a:cubicBezTo>
                  <a:pt x="113" y="112"/>
                  <a:pt x="112" y="101"/>
                  <a:pt x="104" y="95"/>
                </a:cubicBezTo>
                <a:cubicBezTo>
                  <a:pt x="94" y="88"/>
                  <a:pt x="81" y="90"/>
                  <a:pt x="74" y="100"/>
                </a:cubicBezTo>
                <a:cubicBezTo>
                  <a:pt x="72" y="103"/>
                  <a:pt x="70" y="108"/>
                  <a:pt x="70" y="112"/>
                </a:cubicBezTo>
                <a:cubicBezTo>
                  <a:pt x="70" y="113"/>
                  <a:pt x="71" y="114"/>
                  <a:pt x="73" y="114"/>
                </a:cubicBezTo>
                <a:cubicBezTo>
                  <a:pt x="74" y="114"/>
                  <a:pt x="75" y="113"/>
                  <a:pt x="75" y="112"/>
                </a:cubicBezTo>
                <a:cubicBezTo>
                  <a:pt x="75" y="103"/>
                  <a:pt x="83" y="97"/>
                  <a:pt x="91" y="97"/>
                </a:cubicBezTo>
                <a:cubicBezTo>
                  <a:pt x="94" y="97"/>
                  <a:pt x="97" y="98"/>
                  <a:pt x="101" y="99"/>
                </a:cubicBezTo>
                <a:cubicBezTo>
                  <a:pt x="106" y="103"/>
                  <a:pt x="107" y="111"/>
                  <a:pt x="103" y="117"/>
                </a:cubicBezTo>
                <a:cubicBezTo>
                  <a:pt x="71" y="155"/>
                  <a:pt x="71" y="155"/>
                  <a:pt x="71" y="155"/>
                </a:cubicBezTo>
                <a:cubicBezTo>
                  <a:pt x="70" y="157"/>
                  <a:pt x="70" y="158"/>
                  <a:pt x="71" y="159"/>
                </a:cubicBezTo>
                <a:cubicBezTo>
                  <a:pt x="72" y="160"/>
                  <a:pt x="72" y="160"/>
                  <a:pt x="73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0" y="160"/>
                  <a:pt x="113" y="159"/>
                  <a:pt x="113" y="158"/>
                </a:cubicBezTo>
                <a:cubicBezTo>
                  <a:pt x="113" y="155"/>
                  <a:pt x="110" y="154"/>
                  <a:pt x="109" y="154"/>
                </a:cubicBezTo>
                <a:close/>
                <a:moveTo>
                  <a:pt x="73" y="141"/>
                </a:moveTo>
                <a:cubicBezTo>
                  <a:pt x="73" y="140"/>
                  <a:pt x="72" y="139"/>
                  <a:pt x="70" y="139"/>
                </a:cubicBezTo>
                <a:cubicBezTo>
                  <a:pt x="35" y="138"/>
                  <a:pt x="7" y="110"/>
                  <a:pt x="6" y="75"/>
                </a:cubicBezTo>
                <a:cubicBezTo>
                  <a:pt x="17" y="75"/>
                  <a:pt x="17" y="75"/>
                  <a:pt x="17" y="75"/>
                </a:cubicBezTo>
                <a:cubicBezTo>
                  <a:pt x="18" y="75"/>
                  <a:pt x="19" y="74"/>
                  <a:pt x="19" y="72"/>
                </a:cubicBezTo>
                <a:cubicBezTo>
                  <a:pt x="19" y="70"/>
                  <a:pt x="18" y="69"/>
                  <a:pt x="17" y="69"/>
                </a:cubicBezTo>
                <a:cubicBezTo>
                  <a:pt x="6" y="69"/>
                  <a:pt x="6" y="69"/>
                  <a:pt x="6" y="69"/>
                </a:cubicBezTo>
                <a:cubicBezTo>
                  <a:pt x="7" y="35"/>
                  <a:pt x="35" y="7"/>
                  <a:pt x="70" y="5"/>
                </a:cubicBezTo>
                <a:cubicBezTo>
                  <a:pt x="70" y="13"/>
                  <a:pt x="70" y="13"/>
                  <a:pt x="70" y="13"/>
                </a:cubicBezTo>
                <a:cubicBezTo>
                  <a:pt x="70" y="14"/>
                  <a:pt x="71" y="16"/>
                  <a:pt x="73" y="16"/>
                </a:cubicBezTo>
                <a:cubicBezTo>
                  <a:pt x="74" y="16"/>
                  <a:pt x="75" y="14"/>
                  <a:pt x="75" y="13"/>
                </a:cubicBezTo>
                <a:cubicBezTo>
                  <a:pt x="75" y="5"/>
                  <a:pt x="75" y="5"/>
                  <a:pt x="75" y="5"/>
                </a:cubicBezTo>
                <a:cubicBezTo>
                  <a:pt x="110" y="7"/>
                  <a:pt x="137" y="33"/>
                  <a:pt x="139" y="68"/>
                </a:cubicBezTo>
                <a:cubicBezTo>
                  <a:pt x="129" y="57"/>
                  <a:pt x="129" y="57"/>
                  <a:pt x="129" y="57"/>
                </a:cubicBezTo>
                <a:cubicBezTo>
                  <a:pt x="128" y="56"/>
                  <a:pt x="126" y="57"/>
                  <a:pt x="126" y="57"/>
                </a:cubicBezTo>
                <a:cubicBezTo>
                  <a:pt x="125" y="58"/>
                  <a:pt x="125" y="60"/>
                  <a:pt x="126" y="61"/>
                </a:cubicBezTo>
                <a:cubicBezTo>
                  <a:pt x="140" y="76"/>
                  <a:pt x="140" y="76"/>
                  <a:pt x="140" y="76"/>
                </a:cubicBezTo>
                <a:cubicBezTo>
                  <a:pt x="140" y="76"/>
                  <a:pt x="140" y="77"/>
                  <a:pt x="141" y="77"/>
                </a:cubicBezTo>
                <a:cubicBezTo>
                  <a:pt x="141" y="77"/>
                  <a:pt x="141" y="77"/>
                  <a:pt x="142" y="77"/>
                </a:cubicBezTo>
                <a:cubicBezTo>
                  <a:pt x="142" y="77"/>
                  <a:pt x="142" y="77"/>
                  <a:pt x="144" y="77"/>
                </a:cubicBezTo>
                <a:cubicBezTo>
                  <a:pt x="144" y="76"/>
                  <a:pt x="144" y="76"/>
                  <a:pt x="144" y="76"/>
                </a:cubicBezTo>
                <a:cubicBezTo>
                  <a:pt x="159" y="61"/>
                  <a:pt x="159" y="61"/>
                  <a:pt x="159" y="61"/>
                </a:cubicBezTo>
                <a:cubicBezTo>
                  <a:pt x="160" y="60"/>
                  <a:pt x="160" y="58"/>
                  <a:pt x="159" y="57"/>
                </a:cubicBezTo>
                <a:cubicBezTo>
                  <a:pt x="158" y="56"/>
                  <a:pt x="156" y="56"/>
                  <a:pt x="156" y="57"/>
                </a:cubicBezTo>
                <a:cubicBezTo>
                  <a:pt x="145" y="68"/>
                  <a:pt x="145" y="68"/>
                  <a:pt x="145" y="68"/>
                </a:cubicBezTo>
                <a:cubicBezTo>
                  <a:pt x="142" y="30"/>
                  <a:pt x="111" y="0"/>
                  <a:pt x="73" y="0"/>
                </a:cubicBezTo>
                <a:cubicBezTo>
                  <a:pt x="33" y="0"/>
                  <a:pt x="0" y="32"/>
                  <a:pt x="0" y="72"/>
                </a:cubicBezTo>
                <a:cubicBezTo>
                  <a:pt x="0" y="111"/>
                  <a:pt x="32" y="142"/>
                  <a:pt x="70" y="144"/>
                </a:cubicBezTo>
                <a:cubicBezTo>
                  <a:pt x="72" y="144"/>
                  <a:pt x="73" y="143"/>
                  <a:pt x="73" y="141"/>
                </a:cubicBezTo>
                <a:close/>
                <a:moveTo>
                  <a:pt x="109" y="35"/>
                </a:moveTo>
                <a:cubicBezTo>
                  <a:pt x="107" y="34"/>
                  <a:pt x="105" y="34"/>
                  <a:pt x="104" y="35"/>
                </a:cubicBezTo>
                <a:cubicBezTo>
                  <a:pt x="76" y="65"/>
                  <a:pt x="76" y="65"/>
                  <a:pt x="76" y="65"/>
                </a:cubicBezTo>
                <a:cubicBezTo>
                  <a:pt x="74" y="64"/>
                  <a:pt x="72" y="64"/>
                  <a:pt x="70" y="65"/>
                </a:cubicBezTo>
                <a:cubicBezTo>
                  <a:pt x="56" y="51"/>
                  <a:pt x="56" y="51"/>
                  <a:pt x="56" y="51"/>
                </a:cubicBezTo>
                <a:cubicBezTo>
                  <a:pt x="55" y="50"/>
                  <a:pt x="53" y="50"/>
                  <a:pt x="52" y="51"/>
                </a:cubicBezTo>
                <a:cubicBezTo>
                  <a:pt x="51" y="52"/>
                  <a:pt x="51" y="54"/>
                  <a:pt x="52" y="55"/>
                </a:cubicBezTo>
                <a:cubicBezTo>
                  <a:pt x="65" y="68"/>
                  <a:pt x="65" y="68"/>
                  <a:pt x="65" y="68"/>
                </a:cubicBezTo>
                <a:cubicBezTo>
                  <a:pt x="64" y="73"/>
                  <a:pt x="65" y="77"/>
                  <a:pt x="70" y="79"/>
                </a:cubicBezTo>
                <a:cubicBezTo>
                  <a:pt x="72" y="81"/>
                  <a:pt x="76" y="79"/>
                  <a:pt x="79" y="77"/>
                </a:cubicBezTo>
                <a:cubicBezTo>
                  <a:pt x="81" y="75"/>
                  <a:pt x="81" y="72"/>
                  <a:pt x="80" y="68"/>
                </a:cubicBezTo>
                <a:cubicBezTo>
                  <a:pt x="109" y="40"/>
                  <a:pt x="109" y="40"/>
                  <a:pt x="109" y="40"/>
                </a:cubicBezTo>
                <a:cubicBezTo>
                  <a:pt x="110" y="39"/>
                  <a:pt x="110" y="37"/>
                  <a:pt x="109" y="35"/>
                </a:cubicBezTo>
                <a:close/>
                <a:moveTo>
                  <a:pt x="74" y="74"/>
                </a:moveTo>
                <a:cubicBezTo>
                  <a:pt x="73" y="75"/>
                  <a:pt x="72" y="75"/>
                  <a:pt x="71" y="74"/>
                </a:cubicBezTo>
                <a:cubicBezTo>
                  <a:pt x="70" y="73"/>
                  <a:pt x="70" y="70"/>
                  <a:pt x="71" y="70"/>
                </a:cubicBezTo>
                <a:cubicBezTo>
                  <a:pt x="72" y="69"/>
                  <a:pt x="73" y="69"/>
                  <a:pt x="74" y="69"/>
                </a:cubicBezTo>
                <a:cubicBezTo>
                  <a:pt x="75" y="70"/>
                  <a:pt x="75" y="73"/>
                  <a:pt x="74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85FE978D-504E-BD86-BF9D-EFE84EF74A1E}"/>
              </a:ext>
            </a:extLst>
          </p:cNvPr>
          <p:cNvSpPr>
            <a:spLocks noEditPoints="1"/>
          </p:cNvSpPr>
          <p:nvPr/>
        </p:nvSpPr>
        <p:spPr bwMode="auto">
          <a:xfrm>
            <a:off x="9607551" y="1922463"/>
            <a:ext cx="134938" cy="254000"/>
          </a:xfrm>
          <a:custGeom>
            <a:avLst/>
            <a:gdLst>
              <a:gd name="T0" fmla="*/ 0 w 85"/>
              <a:gd name="T1" fmla="*/ 151 h 160"/>
              <a:gd name="T2" fmla="*/ 54 w 85"/>
              <a:gd name="T3" fmla="*/ 10 h 160"/>
              <a:gd name="T4" fmla="*/ 7 w 85"/>
              <a:gd name="T5" fmla="*/ 154 h 160"/>
              <a:gd name="T6" fmla="*/ 6 w 85"/>
              <a:gd name="T7" fmla="*/ 117 h 160"/>
              <a:gd name="T8" fmla="*/ 8 w 85"/>
              <a:gd name="T9" fmla="*/ 71 h 160"/>
              <a:gd name="T10" fmla="*/ 6 w 85"/>
              <a:gd name="T11" fmla="*/ 27 h 160"/>
              <a:gd name="T12" fmla="*/ 27 w 85"/>
              <a:gd name="T13" fmla="*/ 16 h 160"/>
              <a:gd name="T14" fmla="*/ 64 w 85"/>
              <a:gd name="T15" fmla="*/ 16 h 160"/>
              <a:gd name="T16" fmla="*/ 16 w 85"/>
              <a:gd name="T17" fmla="*/ 31 h 160"/>
              <a:gd name="T18" fmla="*/ 19 w 85"/>
              <a:gd name="T19" fmla="*/ 41 h 160"/>
              <a:gd name="T20" fmla="*/ 30 w 85"/>
              <a:gd name="T21" fmla="*/ 29 h 160"/>
              <a:gd name="T22" fmla="*/ 37 w 85"/>
              <a:gd name="T23" fmla="*/ 26 h 160"/>
              <a:gd name="T24" fmla="*/ 37 w 85"/>
              <a:gd name="T25" fmla="*/ 37 h 160"/>
              <a:gd name="T26" fmla="*/ 56 w 85"/>
              <a:gd name="T27" fmla="*/ 41 h 160"/>
              <a:gd name="T28" fmla="*/ 77 w 85"/>
              <a:gd name="T29" fmla="*/ 34 h 160"/>
              <a:gd name="T30" fmla="*/ 70 w 85"/>
              <a:gd name="T31" fmla="*/ 21 h 160"/>
              <a:gd name="T32" fmla="*/ 13 w 85"/>
              <a:gd name="T33" fmla="*/ 50 h 160"/>
              <a:gd name="T34" fmla="*/ 21 w 85"/>
              <a:gd name="T35" fmla="*/ 53 h 160"/>
              <a:gd name="T36" fmla="*/ 24 w 85"/>
              <a:gd name="T37" fmla="*/ 72 h 160"/>
              <a:gd name="T38" fmla="*/ 43 w 85"/>
              <a:gd name="T39" fmla="*/ 48 h 160"/>
              <a:gd name="T40" fmla="*/ 30 w 85"/>
              <a:gd name="T41" fmla="*/ 62 h 160"/>
              <a:gd name="T42" fmla="*/ 37 w 85"/>
              <a:gd name="T43" fmla="*/ 59 h 160"/>
              <a:gd name="T44" fmla="*/ 37 w 85"/>
              <a:gd name="T45" fmla="*/ 70 h 160"/>
              <a:gd name="T46" fmla="*/ 56 w 85"/>
              <a:gd name="T47" fmla="*/ 72 h 160"/>
              <a:gd name="T48" fmla="*/ 75 w 85"/>
              <a:gd name="T49" fmla="*/ 48 h 160"/>
              <a:gd name="T50" fmla="*/ 62 w 85"/>
              <a:gd name="T51" fmla="*/ 62 h 160"/>
              <a:gd name="T52" fmla="*/ 70 w 85"/>
              <a:gd name="T53" fmla="*/ 59 h 160"/>
              <a:gd name="T54" fmla="*/ 13 w 85"/>
              <a:gd name="T55" fmla="*/ 78 h 160"/>
              <a:gd name="T56" fmla="*/ 16 w 85"/>
              <a:gd name="T57" fmla="*/ 96 h 160"/>
              <a:gd name="T58" fmla="*/ 19 w 85"/>
              <a:gd name="T59" fmla="*/ 103 h 160"/>
              <a:gd name="T60" fmla="*/ 30 w 85"/>
              <a:gd name="T61" fmla="*/ 78 h 160"/>
              <a:gd name="T62" fmla="*/ 30 w 85"/>
              <a:gd name="T63" fmla="*/ 98 h 160"/>
              <a:gd name="T64" fmla="*/ 37 w 85"/>
              <a:gd name="T65" fmla="*/ 85 h 160"/>
              <a:gd name="T66" fmla="*/ 56 w 85"/>
              <a:gd name="T67" fmla="*/ 88 h 160"/>
              <a:gd name="T68" fmla="*/ 50 w 85"/>
              <a:gd name="T69" fmla="*/ 103 h 160"/>
              <a:gd name="T70" fmla="*/ 62 w 85"/>
              <a:gd name="T71" fmla="*/ 78 h 160"/>
              <a:gd name="T72" fmla="*/ 62 w 85"/>
              <a:gd name="T73" fmla="*/ 98 h 160"/>
              <a:gd name="T74" fmla="*/ 70 w 85"/>
              <a:gd name="T75" fmla="*/ 85 h 160"/>
              <a:gd name="T76" fmla="*/ 72 w 85"/>
              <a:gd name="T77" fmla="*/ 103 h 160"/>
              <a:gd name="T78" fmla="*/ 10 w 85"/>
              <a:gd name="T79" fmla="*/ 127 h 160"/>
              <a:gd name="T80" fmla="*/ 21 w 85"/>
              <a:gd name="T81" fmla="*/ 118 h 160"/>
              <a:gd name="T82" fmla="*/ 30 w 85"/>
              <a:gd name="T83" fmla="*/ 114 h 160"/>
              <a:gd name="T84" fmla="*/ 30 w 85"/>
              <a:gd name="T85" fmla="*/ 125 h 160"/>
              <a:gd name="T86" fmla="*/ 49 w 85"/>
              <a:gd name="T87" fmla="*/ 127 h 160"/>
              <a:gd name="T88" fmla="*/ 50 w 85"/>
              <a:gd name="T89" fmla="*/ 120 h 160"/>
              <a:gd name="T90" fmla="*/ 37 w 85"/>
              <a:gd name="T91" fmla="*/ 133 h 160"/>
              <a:gd name="T92" fmla="*/ 62 w 85"/>
              <a:gd name="T93" fmla="*/ 114 h 160"/>
              <a:gd name="T94" fmla="*/ 62 w 85"/>
              <a:gd name="T95" fmla="*/ 125 h 160"/>
              <a:gd name="T96" fmla="*/ 79 w 85"/>
              <a:gd name="T97" fmla="*/ 127 h 160"/>
              <a:gd name="T98" fmla="*/ 68 w 85"/>
              <a:gd name="T99" fmla="*/ 135 h 160"/>
              <a:gd name="T100" fmla="*/ 13 w 85"/>
              <a:gd name="T101" fmla="*/ 141 h 160"/>
              <a:gd name="T102" fmla="*/ 30 w 85"/>
              <a:gd name="T103" fmla="*/ 147 h 160"/>
              <a:gd name="T104" fmla="*/ 37 w 85"/>
              <a:gd name="T105" fmla="*/ 149 h 160"/>
              <a:gd name="T106" fmla="*/ 56 w 85"/>
              <a:gd name="T107" fmla="*/ 152 h 160"/>
              <a:gd name="T108" fmla="*/ 75 w 85"/>
              <a:gd name="T109" fmla="*/ 144 h 160"/>
              <a:gd name="T110" fmla="*/ 70 w 85"/>
              <a:gd name="T111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" h="160">
                <a:moveTo>
                  <a:pt x="76" y="10"/>
                </a:moveTo>
                <a:cubicBezTo>
                  <a:pt x="58" y="10"/>
                  <a:pt x="58" y="10"/>
                  <a:pt x="58" y="10"/>
                </a:cubicBezTo>
                <a:cubicBezTo>
                  <a:pt x="58" y="0"/>
                  <a:pt x="58" y="0"/>
                  <a:pt x="58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0"/>
                  <a:pt x="27" y="10"/>
                  <a:pt x="27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5" y="10"/>
                  <a:pt x="0" y="14"/>
                  <a:pt x="0" y="2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5"/>
                  <a:pt x="5" y="160"/>
                  <a:pt x="9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2" y="160"/>
                  <a:pt x="85" y="155"/>
                  <a:pt x="85" y="151"/>
                </a:cubicBezTo>
                <a:cubicBezTo>
                  <a:pt x="85" y="20"/>
                  <a:pt x="85" y="20"/>
                  <a:pt x="85" y="20"/>
                </a:cubicBezTo>
                <a:cubicBezTo>
                  <a:pt x="85" y="14"/>
                  <a:pt x="82" y="10"/>
                  <a:pt x="76" y="10"/>
                </a:cubicBezTo>
                <a:close/>
                <a:moveTo>
                  <a:pt x="33" y="5"/>
                </a:moveTo>
                <a:cubicBezTo>
                  <a:pt x="54" y="5"/>
                  <a:pt x="54" y="5"/>
                  <a:pt x="54" y="5"/>
                </a:cubicBezTo>
                <a:cubicBezTo>
                  <a:pt x="54" y="10"/>
                  <a:pt x="54" y="10"/>
                  <a:pt x="54" y="10"/>
                </a:cubicBezTo>
                <a:cubicBezTo>
                  <a:pt x="33" y="10"/>
                  <a:pt x="33" y="10"/>
                  <a:pt x="33" y="10"/>
                </a:cubicBezTo>
                <a:lnTo>
                  <a:pt x="33" y="5"/>
                </a:lnTo>
                <a:close/>
                <a:moveTo>
                  <a:pt x="80" y="20"/>
                </a:moveTo>
                <a:cubicBezTo>
                  <a:pt x="80" y="31"/>
                  <a:pt x="80" y="31"/>
                  <a:pt x="80" y="31"/>
                </a:cubicBezTo>
                <a:cubicBezTo>
                  <a:pt x="80" y="151"/>
                  <a:pt x="80" y="151"/>
                  <a:pt x="80" y="151"/>
                </a:cubicBezTo>
                <a:cubicBezTo>
                  <a:pt x="80" y="153"/>
                  <a:pt x="79" y="154"/>
                  <a:pt x="76" y="154"/>
                </a:cubicBezTo>
                <a:cubicBezTo>
                  <a:pt x="9" y="154"/>
                  <a:pt x="9" y="154"/>
                  <a:pt x="9" y="154"/>
                </a:cubicBezTo>
                <a:cubicBezTo>
                  <a:pt x="8" y="154"/>
                  <a:pt x="8" y="154"/>
                  <a:pt x="7" y="154"/>
                </a:cubicBezTo>
                <a:cubicBezTo>
                  <a:pt x="8" y="153"/>
                  <a:pt x="8" y="152"/>
                  <a:pt x="8" y="152"/>
                </a:cubicBezTo>
                <a:cubicBezTo>
                  <a:pt x="8" y="150"/>
                  <a:pt x="7" y="149"/>
                  <a:pt x="6" y="149"/>
                </a:cubicBezTo>
                <a:cubicBezTo>
                  <a:pt x="6" y="139"/>
                  <a:pt x="6" y="139"/>
                  <a:pt x="6" y="139"/>
                </a:cubicBezTo>
                <a:cubicBezTo>
                  <a:pt x="7" y="139"/>
                  <a:pt x="8" y="137"/>
                  <a:pt x="8" y="135"/>
                </a:cubicBezTo>
                <a:cubicBezTo>
                  <a:pt x="8" y="134"/>
                  <a:pt x="7" y="133"/>
                  <a:pt x="6" y="133"/>
                </a:cubicBezTo>
                <a:cubicBezTo>
                  <a:pt x="6" y="123"/>
                  <a:pt x="6" y="123"/>
                  <a:pt x="6" y="123"/>
                </a:cubicBezTo>
                <a:cubicBezTo>
                  <a:pt x="7" y="123"/>
                  <a:pt x="8" y="121"/>
                  <a:pt x="8" y="120"/>
                </a:cubicBezTo>
                <a:cubicBezTo>
                  <a:pt x="8" y="118"/>
                  <a:pt x="7" y="117"/>
                  <a:pt x="6" y="117"/>
                </a:cubicBezTo>
                <a:cubicBezTo>
                  <a:pt x="6" y="106"/>
                  <a:pt x="6" y="106"/>
                  <a:pt x="6" y="106"/>
                </a:cubicBezTo>
                <a:cubicBezTo>
                  <a:pt x="7" y="106"/>
                  <a:pt x="8" y="105"/>
                  <a:pt x="8" y="104"/>
                </a:cubicBezTo>
                <a:cubicBezTo>
                  <a:pt x="8" y="102"/>
                  <a:pt x="7" y="101"/>
                  <a:pt x="6" y="101"/>
                </a:cubicBezTo>
                <a:cubicBezTo>
                  <a:pt x="6" y="90"/>
                  <a:pt x="6" y="90"/>
                  <a:pt x="6" y="90"/>
                </a:cubicBezTo>
                <a:cubicBezTo>
                  <a:pt x="7" y="90"/>
                  <a:pt x="8" y="89"/>
                  <a:pt x="8" y="88"/>
                </a:cubicBezTo>
                <a:cubicBezTo>
                  <a:pt x="8" y="86"/>
                  <a:pt x="7" y="85"/>
                  <a:pt x="6" y="85"/>
                </a:cubicBezTo>
                <a:cubicBezTo>
                  <a:pt x="6" y="75"/>
                  <a:pt x="6" y="75"/>
                  <a:pt x="6" y="75"/>
                </a:cubicBezTo>
                <a:cubicBezTo>
                  <a:pt x="7" y="75"/>
                  <a:pt x="8" y="74"/>
                  <a:pt x="8" y="71"/>
                </a:cubicBezTo>
                <a:cubicBezTo>
                  <a:pt x="8" y="70"/>
                  <a:pt x="7" y="69"/>
                  <a:pt x="6" y="69"/>
                </a:cubicBezTo>
                <a:cubicBezTo>
                  <a:pt x="6" y="58"/>
                  <a:pt x="6" y="58"/>
                  <a:pt x="6" y="58"/>
                </a:cubicBezTo>
                <a:cubicBezTo>
                  <a:pt x="7" y="58"/>
                  <a:pt x="8" y="57"/>
                  <a:pt x="8" y="56"/>
                </a:cubicBezTo>
                <a:cubicBezTo>
                  <a:pt x="8" y="55"/>
                  <a:pt x="7" y="52"/>
                  <a:pt x="6" y="52"/>
                </a:cubicBezTo>
                <a:cubicBezTo>
                  <a:pt x="6" y="42"/>
                  <a:pt x="6" y="42"/>
                  <a:pt x="6" y="42"/>
                </a:cubicBezTo>
                <a:cubicBezTo>
                  <a:pt x="7" y="42"/>
                  <a:pt x="8" y="41"/>
                  <a:pt x="8" y="40"/>
                </a:cubicBezTo>
                <a:cubicBezTo>
                  <a:pt x="8" y="38"/>
                  <a:pt x="7" y="37"/>
                  <a:pt x="6" y="37"/>
                </a:cubicBezTo>
                <a:cubicBezTo>
                  <a:pt x="6" y="27"/>
                  <a:pt x="6" y="27"/>
                  <a:pt x="6" y="27"/>
                </a:cubicBezTo>
                <a:cubicBezTo>
                  <a:pt x="7" y="27"/>
                  <a:pt x="8" y="26"/>
                  <a:pt x="8" y="23"/>
                </a:cubicBezTo>
                <a:cubicBezTo>
                  <a:pt x="8" y="22"/>
                  <a:pt x="7" y="21"/>
                  <a:pt x="6" y="21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18"/>
                  <a:pt x="7" y="16"/>
                  <a:pt x="9" y="16"/>
                </a:cubicBezTo>
                <a:cubicBezTo>
                  <a:pt x="10" y="16"/>
                  <a:pt x="10" y="16"/>
                  <a:pt x="10" y="16"/>
                </a:cubicBezTo>
                <a:cubicBezTo>
                  <a:pt x="10" y="17"/>
                  <a:pt x="12" y="18"/>
                  <a:pt x="14" y="18"/>
                </a:cubicBezTo>
                <a:cubicBezTo>
                  <a:pt x="15" y="18"/>
                  <a:pt x="16" y="17"/>
                  <a:pt x="16" y="16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17"/>
                  <a:pt x="28" y="18"/>
                  <a:pt x="29" y="18"/>
                </a:cubicBezTo>
                <a:cubicBezTo>
                  <a:pt x="30" y="18"/>
                  <a:pt x="33" y="17"/>
                  <a:pt x="3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7"/>
                  <a:pt x="44" y="18"/>
                  <a:pt x="45" y="18"/>
                </a:cubicBezTo>
                <a:cubicBezTo>
                  <a:pt x="47" y="18"/>
                  <a:pt x="48" y="17"/>
                  <a:pt x="48" y="16"/>
                </a:cubicBezTo>
                <a:cubicBezTo>
                  <a:pt x="58" y="16"/>
                  <a:pt x="58" y="16"/>
                  <a:pt x="58" y="16"/>
                </a:cubicBezTo>
                <a:cubicBezTo>
                  <a:pt x="58" y="17"/>
                  <a:pt x="59" y="18"/>
                  <a:pt x="62" y="18"/>
                </a:cubicBezTo>
                <a:cubicBezTo>
                  <a:pt x="63" y="18"/>
                  <a:pt x="64" y="17"/>
                  <a:pt x="64" y="16"/>
                </a:cubicBezTo>
                <a:cubicBezTo>
                  <a:pt x="75" y="16"/>
                  <a:pt x="75" y="16"/>
                  <a:pt x="75" y="16"/>
                </a:cubicBezTo>
                <a:cubicBezTo>
                  <a:pt x="75" y="17"/>
                  <a:pt x="76" y="18"/>
                  <a:pt x="77" y="18"/>
                </a:cubicBezTo>
                <a:cubicBezTo>
                  <a:pt x="79" y="18"/>
                  <a:pt x="79" y="18"/>
                  <a:pt x="80" y="18"/>
                </a:cubicBezTo>
                <a:cubicBezTo>
                  <a:pt x="80" y="18"/>
                  <a:pt x="80" y="19"/>
                  <a:pt x="80" y="20"/>
                </a:cubicBezTo>
                <a:close/>
                <a:moveTo>
                  <a:pt x="13" y="29"/>
                </a:moveTo>
                <a:cubicBezTo>
                  <a:pt x="12" y="29"/>
                  <a:pt x="10" y="30"/>
                  <a:pt x="10" y="31"/>
                </a:cubicBezTo>
                <a:cubicBezTo>
                  <a:pt x="10" y="33"/>
                  <a:pt x="12" y="34"/>
                  <a:pt x="13" y="34"/>
                </a:cubicBezTo>
                <a:cubicBezTo>
                  <a:pt x="14" y="34"/>
                  <a:pt x="16" y="33"/>
                  <a:pt x="16" y="31"/>
                </a:cubicBezTo>
                <a:cubicBezTo>
                  <a:pt x="16" y="30"/>
                  <a:pt x="14" y="29"/>
                  <a:pt x="13" y="29"/>
                </a:cubicBezTo>
                <a:close/>
                <a:moveTo>
                  <a:pt x="21" y="21"/>
                </a:moveTo>
                <a:cubicBezTo>
                  <a:pt x="20" y="21"/>
                  <a:pt x="19" y="22"/>
                  <a:pt x="19" y="23"/>
                </a:cubicBezTo>
                <a:cubicBezTo>
                  <a:pt x="19" y="25"/>
                  <a:pt x="20" y="26"/>
                  <a:pt x="21" y="26"/>
                </a:cubicBezTo>
                <a:cubicBezTo>
                  <a:pt x="22" y="26"/>
                  <a:pt x="24" y="25"/>
                  <a:pt x="24" y="23"/>
                </a:cubicBezTo>
                <a:cubicBezTo>
                  <a:pt x="24" y="22"/>
                  <a:pt x="22" y="21"/>
                  <a:pt x="21" y="21"/>
                </a:cubicBezTo>
                <a:close/>
                <a:moveTo>
                  <a:pt x="21" y="37"/>
                </a:moveTo>
                <a:cubicBezTo>
                  <a:pt x="20" y="37"/>
                  <a:pt x="19" y="38"/>
                  <a:pt x="19" y="41"/>
                </a:cubicBezTo>
                <a:cubicBezTo>
                  <a:pt x="19" y="42"/>
                  <a:pt x="20" y="43"/>
                  <a:pt x="21" y="43"/>
                </a:cubicBezTo>
                <a:cubicBezTo>
                  <a:pt x="22" y="43"/>
                  <a:pt x="24" y="42"/>
                  <a:pt x="24" y="41"/>
                </a:cubicBezTo>
                <a:cubicBezTo>
                  <a:pt x="24" y="38"/>
                  <a:pt x="22" y="37"/>
                  <a:pt x="21" y="37"/>
                </a:cubicBezTo>
                <a:close/>
                <a:moveTo>
                  <a:pt x="30" y="29"/>
                </a:moveTo>
                <a:cubicBezTo>
                  <a:pt x="28" y="29"/>
                  <a:pt x="27" y="30"/>
                  <a:pt x="27" y="31"/>
                </a:cubicBezTo>
                <a:cubicBezTo>
                  <a:pt x="27" y="33"/>
                  <a:pt x="28" y="34"/>
                  <a:pt x="30" y="34"/>
                </a:cubicBezTo>
                <a:cubicBezTo>
                  <a:pt x="31" y="34"/>
                  <a:pt x="33" y="33"/>
                  <a:pt x="33" y="31"/>
                </a:cubicBezTo>
                <a:cubicBezTo>
                  <a:pt x="33" y="30"/>
                  <a:pt x="31" y="29"/>
                  <a:pt x="30" y="29"/>
                </a:cubicBezTo>
                <a:close/>
                <a:moveTo>
                  <a:pt x="45" y="29"/>
                </a:moveTo>
                <a:cubicBezTo>
                  <a:pt x="44" y="29"/>
                  <a:pt x="43" y="30"/>
                  <a:pt x="43" y="31"/>
                </a:cubicBezTo>
                <a:cubicBezTo>
                  <a:pt x="43" y="33"/>
                  <a:pt x="44" y="34"/>
                  <a:pt x="45" y="34"/>
                </a:cubicBezTo>
                <a:cubicBezTo>
                  <a:pt x="47" y="34"/>
                  <a:pt x="49" y="33"/>
                  <a:pt x="49" y="31"/>
                </a:cubicBezTo>
                <a:cubicBezTo>
                  <a:pt x="49" y="30"/>
                  <a:pt x="47" y="29"/>
                  <a:pt x="45" y="29"/>
                </a:cubicBezTo>
                <a:close/>
                <a:moveTo>
                  <a:pt x="37" y="21"/>
                </a:moveTo>
                <a:cubicBezTo>
                  <a:pt x="36" y="21"/>
                  <a:pt x="35" y="22"/>
                  <a:pt x="35" y="23"/>
                </a:cubicBezTo>
                <a:cubicBezTo>
                  <a:pt x="35" y="25"/>
                  <a:pt x="36" y="26"/>
                  <a:pt x="37" y="26"/>
                </a:cubicBezTo>
                <a:cubicBezTo>
                  <a:pt x="39" y="26"/>
                  <a:pt x="40" y="25"/>
                  <a:pt x="40" y="23"/>
                </a:cubicBezTo>
                <a:cubicBezTo>
                  <a:pt x="40" y="22"/>
                  <a:pt x="39" y="21"/>
                  <a:pt x="37" y="21"/>
                </a:cubicBezTo>
                <a:close/>
                <a:moveTo>
                  <a:pt x="54" y="21"/>
                </a:moveTo>
                <a:cubicBezTo>
                  <a:pt x="51" y="21"/>
                  <a:pt x="50" y="22"/>
                  <a:pt x="50" y="23"/>
                </a:cubicBezTo>
                <a:cubicBezTo>
                  <a:pt x="50" y="25"/>
                  <a:pt x="51" y="26"/>
                  <a:pt x="54" y="26"/>
                </a:cubicBezTo>
                <a:cubicBezTo>
                  <a:pt x="55" y="26"/>
                  <a:pt x="56" y="25"/>
                  <a:pt x="56" y="23"/>
                </a:cubicBezTo>
                <a:cubicBezTo>
                  <a:pt x="56" y="22"/>
                  <a:pt x="55" y="21"/>
                  <a:pt x="54" y="21"/>
                </a:cubicBezTo>
                <a:close/>
                <a:moveTo>
                  <a:pt x="37" y="37"/>
                </a:moveTo>
                <a:cubicBezTo>
                  <a:pt x="36" y="37"/>
                  <a:pt x="35" y="38"/>
                  <a:pt x="35" y="41"/>
                </a:cubicBezTo>
                <a:cubicBezTo>
                  <a:pt x="35" y="42"/>
                  <a:pt x="36" y="43"/>
                  <a:pt x="37" y="43"/>
                </a:cubicBezTo>
                <a:cubicBezTo>
                  <a:pt x="39" y="43"/>
                  <a:pt x="40" y="42"/>
                  <a:pt x="40" y="41"/>
                </a:cubicBezTo>
                <a:cubicBezTo>
                  <a:pt x="40" y="38"/>
                  <a:pt x="39" y="37"/>
                  <a:pt x="37" y="37"/>
                </a:cubicBezTo>
                <a:close/>
                <a:moveTo>
                  <a:pt x="54" y="37"/>
                </a:moveTo>
                <a:cubicBezTo>
                  <a:pt x="51" y="37"/>
                  <a:pt x="50" y="38"/>
                  <a:pt x="50" y="41"/>
                </a:cubicBezTo>
                <a:cubicBezTo>
                  <a:pt x="50" y="42"/>
                  <a:pt x="51" y="43"/>
                  <a:pt x="54" y="43"/>
                </a:cubicBezTo>
                <a:cubicBezTo>
                  <a:pt x="55" y="43"/>
                  <a:pt x="56" y="42"/>
                  <a:pt x="56" y="41"/>
                </a:cubicBezTo>
                <a:cubicBezTo>
                  <a:pt x="56" y="38"/>
                  <a:pt x="55" y="37"/>
                  <a:pt x="54" y="37"/>
                </a:cubicBezTo>
                <a:close/>
                <a:moveTo>
                  <a:pt x="62" y="29"/>
                </a:moveTo>
                <a:cubicBezTo>
                  <a:pt x="59" y="29"/>
                  <a:pt x="58" y="30"/>
                  <a:pt x="58" y="31"/>
                </a:cubicBezTo>
                <a:cubicBezTo>
                  <a:pt x="58" y="33"/>
                  <a:pt x="59" y="34"/>
                  <a:pt x="62" y="34"/>
                </a:cubicBezTo>
                <a:cubicBezTo>
                  <a:pt x="63" y="34"/>
                  <a:pt x="64" y="33"/>
                  <a:pt x="64" y="31"/>
                </a:cubicBezTo>
                <a:cubicBezTo>
                  <a:pt x="64" y="30"/>
                  <a:pt x="63" y="29"/>
                  <a:pt x="62" y="29"/>
                </a:cubicBezTo>
                <a:close/>
                <a:moveTo>
                  <a:pt x="75" y="31"/>
                </a:moveTo>
                <a:cubicBezTo>
                  <a:pt x="75" y="33"/>
                  <a:pt x="76" y="34"/>
                  <a:pt x="77" y="34"/>
                </a:cubicBezTo>
                <a:cubicBezTo>
                  <a:pt x="78" y="34"/>
                  <a:pt x="79" y="33"/>
                  <a:pt x="79" y="31"/>
                </a:cubicBezTo>
                <a:cubicBezTo>
                  <a:pt x="79" y="30"/>
                  <a:pt x="78" y="29"/>
                  <a:pt x="77" y="29"/>
                </a:cubicBezTo>
                <a:cubicBezTo>
                  <a:pt x="76" y="29"/>
                  <a:pt x="75" y="30"/>
                  <a:pt x="75" y="31"/>
                </a:cubicBezTo>
                <a:close/>
                <a:moveTo>
                  <a:pt x="70" y="21"/>
                </a:moveTo>
                <a:cubicBezTo>
                  <a:pt x="69" y="21"/>
                  <a:pt x="68" y="22"/>
                  <a:pt x="68" y="23"/>
                </a:cubicBezTo>
                <a:cubicBezTo>
                  <a:pt x="68" y="25"/>
                  <a:pt x="69" y="26"/>
                  <a:pt x="70" y="26"/>
                </a:cubicBezTo>
                <a:cubicBezTo>
                  <a:pt x="71" y="26"/>
                  <a:pt x="72" y="25"/>
                  <a:pt x="72" y="23"/>
                </a:cubicBezTo>
                <a:cubicBezTo>
                  <a:pt x="72" y="22"/>
                  <a:pt x="71" y="21"/>
                  <a:pt x="70" y="21"/>
                </a:cubicBezTo>
                <a:close/>
                <a:moveTo>
                  <a:pt x="70" y="37"/>
                </a:moveTo>
                <a:cubicBezTo>
                  <a:pt x="69" y="37"/>
                  <a:pt x="68" y="38"/>
                  <a:pt x="68" y="41"/>
                </a:cubicBezTo>
                <a:cubicBezTo>
                  <a:pt x="68" y="42"/>
                  <a:pt x="69" y="43"/>
                  <a:pt x="70" y="43"/>
                </a:cubicBezTo>
                <a:cubicBezTo>
                  <a:pt x="71" y="43"/>
                  <a:pt x="72" y="42"/>
                  <a:pt x="72" y="41"/>
                </a:cubicBezTo>
                <a:cubicBezTo>
                  <a:pt x="72" y="38"/>
                  <a:pt x="71" y="37"/>
                  <a:pt x="70" y="37"/>
                </a:cubicBezTo>
                <a:close/>
                <a:moveTo>
                  <a:pt x="13" y="45"/>
                </a:moveTo>
                <a:cubicBezTo>
                  <a:pt x="12" y="45"/>
                  <a:pt x="10" y="46"/>
                  <a:pt x="10" y="48"/>
                </a:cubicBezTo>
                <a:cubicBezTo>
                  <a:pt x="10" y="49"/>
                  <a:pt x="12" y="50"/>
                  <a:pt x="13" y="50"/>
                </a:cubicBezTo>
                <a:cubicBezTo>
                  <a:pt x="14" y="50"/>
                  <a:pt x="16" y="49"/>
                  <a:pt x="16" y="48"/>
                </a:cubicBezTo>
                <a:cubicBezTo>
                  <a:pt x="16" y="46"/>
                  <a:pt x="14" y="45"/>
                  <a:pt x="13" y="45"/>
                </a:cubicBezTo>
                <a:close/>
                <a:moveTo>
                  <a:pt x="13" y="62"/>
                </a:moveTo>
                <a:cubicBezTo>
                  <a:pt x="12" y="62"/>
                  <a:pt x="10" y="63"/>
                  <a:pt x="10" y="64"/>
                </a:cubicBezTo>
                <a:cubicBezTo>
                  <a:pt x="10" y="65"/>
                  <a:pt x="12" y="66"/>
                  <a:pt x="13" y="66"/>
                </a:cubicBezTo>
                <a:cubicBezTo>
                  <a:pt x="14" y="66"/>
                  <a:pt x="16" y="65"/>
                  <a:pt x="16" y="64"/>
                </a:cubicBezTo>
                <a:cubicBezTo>
                  <a:pt x="16" y="63"/>
                  <a:pt x="14" y="62"/>
                  <a:pt x="13" y="62"/>
                </a:cubicBezTo>
                <a:close/>
                <a:moveTo>
                  <a:pt x="21" y="53"/>
                </a:moveTo>
                <a:cubicBezTo>
                  <a:pt x="20" y="53"/>
                  <a:pt x="19" y="55"/>
                  <a:pt x="19" y="56"/>
                </a:cubicBezTo>
                <a:cubicBezTo>
                  <a:pt x="19" y="57"/>
                  <a:pt x="20" y="59"/>
                  <a:pt x="21" y="59"/>
                </a:cubicBezTo>
                <a:cubicBezTo>
                  <a:pt x="22" y="59"/>
                  <a:pt x="24" y="57"/>
                  <a:pt x="24" y="56"/>
                </a:cubicBezTo>
                <a:cubicBezTo>
                  <a:pt x="24" y="55"/>
                  <a:pt x="22" y="53"/>
                  <a:pt x="21" y="53"/>
                </a:cubicBezTo>
                <a:close/>
                <a:moveTo>
                  <a:pt x="21" y="70"/>
                </a:moveTo>
                <a:cubicBezTo>
                  <a:pt x="20" y="70"/>
                  <a:pt x="19" y="71"/>
                  <a:pt x="19" y="72"/>
                </a:cubicBezTo>
                <a:cubicBezTo>
                  <a:pt x="19" y="74"/>
                  <a:pt x="20" y="75"/>
                  <a:pt x="21" y="75"/>
                </a:cubicBezTo>
                <a:cubicBezTo>
                  <a:pt x="22" y="75"/>
                  <a:pt x="24" y="74"/>
                  <a:pt x="24" y="72"/>
                </a:cubicBezTo>
                <a:cubicBezTo>
                  <a:pt x="24" y="71"/>
                  <a:pt x="22" y="70"/>
                  <a:pt x="21" y="70"/>
                </a:cubicBezTo>
                <a:close/>
                <a:moveTo>
                  <a:pt x="30" y="45"/>
                </a:moveTo>
                <a:cubicBezTo>
                  <a:pt x="28" y="45"/>
                  <a:pt x="27" y="46"/>
                  <a:pt x="27" y="48"/>
                </a:cubicBezTo>
                <a:cubicBezTo>
                  <a:pt x="27" y="49"/>
                  <a:pt x="28" y="50"/>
                  <a:pt x="30" y="50"/>
                </a:cubicBezTo>
                <a:cubicBezTo>
                  <a:pt x="31" y="50"/>
                  <a:pt x="33" y="49"/>
                  <a:pt x="33" y="48"/>
                </a:cubicBezTo>
                <a:cubicBezTo>
                  <a:pt x="33" y="46"/>
                  <a:pt x="31" y="45"/>
                  <a:pt x="30" y="45"/>
                </a:cubicBezTo>
                <a:close/>
                <a:moveTo>
                  <a:pt x="45" y="45"/>
                </a:moveTo>
                <a:cubicBezTo>
                  <a:pt x="44" y="45"/>
                  <a:pt x="43" y="46"/>
                  <a:pt x="43" y="48"/>
                </a:cubicBezTo>
                <a:cubicBezTo>
                  <a:pt x="43" y="49"/>
                  <a:pt x="44" y="50"/>
                  <a:pt x="45" y="50"/>
                </a:cubicBezTo>
                <a:cubicBezTo>
                  <a:pt x="47" y="50"/>
                  <a:pt x="49" y="49"/>
                  <a:pt x="49" y="48"/>
                </a:cubicBezTo>
                <a:cubicBezTo>
                  <a:pt x="49" y="46"/>
                  <a:pt x="47" y="45"/>
                  <a:pt x="45" y="45"/>
                </a:cubicBezTo>
                <a:close/>
                <a:moveTo>
                  <a:pt x="30" y="62"/>
                </a:moveTo>
                <a:cubicBezTo>
                  <a:pt x="28" y="62"/>
                  <a:pt x="27" y="63"/>
                  <a:pt x="27" y="64"/>
                </a:cubicBezTo>
                <a:cubicBezTo>
                  <a:pt x="27" y="65"/>
                  <a:pt x="28" y="66"/>
                  <a:pt x="30" y="66"/>
                </a:cubicBezTo>
                <a:cubicBezTo>
                  <a:pt x="31" y="66"/>
                  <a:pt x="33" y="65"/>
                  <a:pt x="33" y="64"/>
                </a:cubicBezTo>
                <a:cubicBezTo>
                  <a:pt x="33" y="63"/>
                  <a:pt x="31" y="62"/>
                  <a:pt x="30" y="62"/>
                </a:cubicBezTo>
                <a:close/>
                <a:moveTo>
                  <a:pt x="45" y="62"/>
                </a:moveTo>
                <a:cubicBezTo>
                  <a:pt x="44" y="62"/>
                  <a:pt x="43" y="63"/>
                  <a:pt x="43" y="64"/>
                </a:cubicBezTo>
                <a:cubicBezTo>
                  <a:pt x="43" y="65"/>
                  <a:pt x="44" y="66"/>
                  <a:pt x="45" y="66"/>
                </a:cubicBezTo>
                <a:cubicBezTo>
                  <a:pt x="47" y="66"/>
                  <a:pt x="49" y="65"/>
                  <a:pt x="49" y="64"/>
                </a:cubicBezTo>
                <a:cubicBezTo>
                  <a:pt x="49" y="63"/>
                  <a:pt x="47" y="62"/>
                  <a:pt x="45" y="62"/>
                </a:cubicBezTo>
                <a:close/>
                <a:moveTo>
                  <a:pt x="37" y="53"/>
                </a:moveTo>
                <a:cubicBezTo>
                  <a:pt x="36" y="53"/>
                  <a:pt x="35" y="55"/>
                  <a:pt x="35" y="56"/>
                </a:cubicBezTo>
                <a:cubicBezTo>
                  <a:pt x="35" y="57"/>
                  <a:pt x="36" y="59"/>
                  <a:pt x="37" y="59"/>
                </a:cubicBezTo>
                <a:cubicBezTo>
                  <a:pt x="39" y="59"/>
                  <a:pt x="40" y="57"/>
                  <a:pt x="40" y="56"/>
                </a:cubicBezTo>
                <a:cubicBezTo>
                  <a:pt x="40" y="55"/>
                  <a:pt x="39" y="53"/>
                  <a:pt x="37" y="53"/>
                </a:cubicBezTo>
                <a:close/>
                <a:moveTo>
                  <a:pt x="54" y="53"/>
                </a:moveTo>
                <a:cubicBezTo>
                  <a:pt x="51" y="53"/>
                  <a:pt x="50" y="55"/>
                  <a:pt x="50" y="56"/>
                </a:cubicBezTo>
                <a:cubicBezTo>
                  <a:pt x="50" y="57"/>
                  <a:pt x="51" y="59"/>
                  <a:pt x="54" y="59"/>
                </a:cubicBezTo>
                <a:cubicBezTo>
                  <a:pt x="55" y="59"/>
                  <a:pt x="56" y="57"/>
                  <a:pt x="56" y="56"/>
                </a:cubicBezTo>
                <a:cubicBezTo>
                  <a:pt x="56" y="55"/>
                  <a:pt x="55" y="53"/>
                  <a:pt x="54" y="53"/>
                </a:cubicBezTo>
                <a:close/>
                <a:moveTo>
                  <a:pt x="37" y="70"/>
                </a:moveTo>
                <a:cubicBezTo>
                  <a:pt x="36" y="70"/>
                  <a:pt x="35" y="71"/>
                  <a:pt x="35" y="72"/>
                </a:cubicBezTo>
                <a:cubicBezTo>
                  <a:pt x="35" y="74"/>
                  <a:pt x="36" y="75"/>
                  <a:pt x="37" y="75"/>
                </a:cubicBezTo>
                <a:cubicBezTo>
                  <a:pt x="39" y="75"/>
                  <a:pt x="40" y="74"/>
                  <a:pt x="40" y="72"/>
                </a:cubicBezTo>
                <a:cubicBezTo>
                  <a:pt x="40" y="71"/>
                  <a:pt x="39" y="70"/>
                  <a:pt x="37" y="70"/>
                </a:cubicBezTo>
                <a:close/>
                <a:moveTo>
                  <a:pt x="54" y="70"/>
                </a:moveTo>
                <a:cubicBezTo>
                  <a:pt x="51" y="70"/>
                  <a:pt x="50" y="71"/>
                  <a:pt x="50" y="72"/>
                </a:cubicBezTo>
                <a:cubicBezTo>
                  <a:pt x="50" y="74"/>
                  <a:pt x="51" y="75"/>
                  <a:pt x="54" y="75"/>
                </a:cubicBezTo>
                <a:cubicBezTo>
                  <a:pt x="55" y="75"/>
                  <a:pt x="56" y="74"/>
                  <a:pt x="56" y="72"/>
                </a:cubicBezTo>
                <a:cubicBezTo>
                  <a:pt x="56" y="71"/>
                  <a:pt x="55" y="70"/>
                  <a:pt x="54" y="70"/>
                </a:cubicBezTo>
                <a:close/>
                <a:moveTo>
                  <a:pt x="62" y="45"/>
                </a:moveTo>
                <a:cubicBezTo>
                  <a:pt x="59" y="45"/>
                  <a:pt x="58" y="46"/>
                  <a:pt x="58" y="48"/>
                </a:cubicBezTo>
                <a:cubicBezTo>
                  <a:pt x="58" y="49"/>
                  <a:pt x="59" y="50"/>
                  <a:pt x="62" y="50"/>
                </a:cubicBezTo>
                <a:cubicBezTo>
                  <a:pt x="63" y="50"/>
                  <a:pt x="64" y="49"/>
                  <a:pt x="64" y="48"/>
                </a:cubicBezTo>
                <a:cubicBezTo>
                  <a:pt x="64" y="46"/>
                  <a:pt x="63" y="45"/>
                  <a:pt x="62" y="45"/>
                </a:cubicBezTo>
                <a:close/>
                <a:moveTo>
                  <a:pt x="77" y="45"/>
                </a:moveTo>
                <a:cubicBezTo>
                  <a:pt x="76" y="45"/>
                  <a:pt x="75" y="46"/>
                  <a:pt x="75" y="48"/>
                </a:cubicBezTo>
                <a:cubicBezTo>
                  <a:pt x="75" y="49"/>
                  <a:pt x="76" y="50"/>
                  <a:pt x="77" y="50"/>
                </a:cubicBezTo>
                <a:cubicBezTo>
                  <a:pt x="78" y="50"/>
                  <a:pt x="79" y="49"/>
                  <a:pt x="79" y="48"/>
                </a:cubicBezTo>
                <a:cubicBezTo>
                  <a:pt x="79" y="46"/>
                  <a:pt x="78" y="45"/>
                  <a:pt x="77" y="45"/>
                </a:cubicBezTo>
                <a:close/>
                <a:moveTo>
                  <a:pt x="62" y="62"/>
                </a:moveTo>
                <a:cubicBezTo>
                  <a:pt x="59" y="62"/>
                  <a:pt x="58" y="63"/>
                  <a:pt x="58" y="64"/>
                </a:cubicBezTo>
                <a:cubicBezTo>
                  <a:pt x="58" y="65"/>
                  <a:pt x="59" y="66"/>
                  <a:pt x="62" y="66"/>
                </a:cubicBezTo>
                <a:cubicBezTo>
                  <a:pt x="63" y="66"/>
                  <a:pt x="64" y="65"/>
                  <a:pt x="64" y="64"/>
                </a:cubicBezTo>
                <a:cubicBezTo>
                  <a:pt x="64" y="63"/>
                  <a:pt x="63" y="62"/>
                  <a:pt x="62" y="62"/>
                </a:cubicBezTo>
                <a:close/>
                <a:moveTo>
                  <a:pt x="77" y="62"/>
                </a:moveTo>
                <a:cubicBezTo>
                  <a:pt x="76" y="62"/>
                  <a:pt x="75" y="63"/>
                  <a:pt x="75" y="64"/>
                </a:cubicBezTo>
                <a:cubicBezTo>
                  <a:pt x="75" y="65"/>
                  <a:pt x="76" y="66"/>
                  <a:pt x="77" y="66"/>
                </a:cubicBezTo>
                <a:cubicBezTo>
                  <a:pt x="78" y="66"/>
                  <a:pt x="79" y="65"/>
                  <a:pt x="79" y="64"/>
                </a:cubicBezTo>
                <a:cubicBezTo>
                  <a:pt x="79" y="63"/>
                  <a:pt x="78" y="62"/>
                  <a:pt x="77" y="62"/>
                </a:cubicBezTo>
                <a:close/>
                <a:moveTo>
                  <a:pt x="70" y="53"/>
                </a:moveTo>
                <a:cubicBezTo>
                  <a:pt x="69" y="53"/>
                  <a:pt x="68" y="55"/>
                  <a:pt x="68" y="56"/>
                </a:cubicBezTo>
                <a:cubicBezTo>
                  <a:pt x="68" y="57"/>
                  <a:pt x="69" y="59"/>
                  <a:pt x="70" y="59"/>
                </a:cubicBezTo>
                <a:cubicBezTo>
                  <a:pt x="71" y="59"/>
                  <a:pt x="72" y="57"/>
                  <a:pt x="72" y="56"/>
                </a:cubicBezTo>
                <a:cubicBezTo>
                  <a:pt x="72" y="55"/>
                  <a:pt x="71" y="53"/>
                  <a:pt x="70" y="53"/>
                </a:cubicBezTo>
                <a:close/>
                <a:moveTo>
                  <a:pt x="70" y="70"/>
                </a:moveTo>
                <a:cubicBezTo>
                  <a:pt x="69" y="70"/>
                  <a:pt x="68" y="71"/>
                  <a:pt x="68" y="72"/>
                </a:cubicBezTo>
                <a:cubicBezTo>
                  <a:pt x="68" y="74"/>
                  <a:pt x="69" y="75"/>
                  <a:pt x="70" y="75"/>
                </a:cubicBezTo>
                <a:cubicBezTo>
                  <a:pt x="71" y="75"/>
                  <a:pt x="72" y="74"/>
                  <a:pt x="72" y="72"/>
                </a:cubicBezTo>
                <a:cubicBezTo>
                  <a:pt x="72" y="71"/>
                  <a:pt x="71" y="70"/>
                  <a:pt x="70" y="70"/>
                </a:cubicBezTo>
                <a:close/>
                <a:moveTo>
                  <a:pt x="13" y="78"/>
                </a:moveTo>
                <a:cubicBezTo>
                  <a:pt x="12" y="78"/>
                  <a:pt x="10" y="79"/>
                  <a:pt x="10" y="80"/>
                </a:cubicBezTo>
                <a:cubicBezTo>
                  <a:pt x="10" y="82"/>
                  <a:pt x="12" y="83"/>
                  <a:pt x="13" y="83"/>
                </a:cubicBezTo>
                <a:cubicBezTo>
                  <a:pt x="14" y="83"/>
                  <a:pt x="16" y="82"/>
                  <a:pt x="16" y="80"/>
                </a:cubicBezTo>
                <a:cubicBezTo>
                  <a:pt x="16" y="79"/>
                  <a:pt x="14" y="78"/>
                  <a:pt x="13" y="78"/>
                </a:cubicBezTo>
                <a:close/>
                <a:moveTo>
                  <a:pt x="13" y="93"/>
                </a:moveTo>
                <a:cubicBezTo>
                  <a:pt x="12" y="93"/>
                  <a:pt x="10" y="94"/>
                  <a:pt x="10" y="96"/>
                </a:cubicBezTo>
                <a:cubicBezTo>
                  <a:pt x="10" y="97"/>
                  <a:pt x="12" y="98"/>
                  <a:pt x="13" y="98"/>
                </a:cubicBezTo>
                <a:cubicBezTo>
                  <a:pt x="14" y="98"/>
                  <a:pt x="16" y="97"/>
                  <a:pt x="16" y="96"/>
                </a:cubicBezTo>
                <a:cubicBezTo>
                  <a:pt x="16" y="94"/>
                  <a:pt x="14" y="93"/>
                  <a:pt x="13" y="93"/>
                </a:cubicBezTo>
                <a:close/>
                <a:moveTo>
                  <a:pt x="21" y="85"/>
                </a:moveTo>
                <a:cubicBezTo>
                  <a:pt x="20" y="85"/>
                  <a:pt x="19" y="86"/>
                  <a:pt x="19" y="88"/>
                </a:cubicBezTo>
                <a:cubicBezTo>
                  <a:pt x="19" y="89"/>
                  <a:pt x="20" y="90"/>
                  <a:pt x="21" y="90"/>
                </a:cubicBezTo>
                <a:cubicBezTo>
                  <a:pt x="22" y="90"/>
                  <a:pt x="24" y="89"/>
                  <a:pt x="24" y="88"/>
                </a:cubicBezTo>
                <a:cubicBezTo>
                  <a:pt x="24" y="86"/>
                  <a:pt x="22" y="85"/>
                  <a:pt x="21" y="85"/>
                </a:cubicBezTo>
                <a:close/>
                <a:moveTo>
                  <a:pt x="21" y="100"/>
                </a:moveTo>
                <a:cubicBezTo>
                  <a:pt x="20" y="100"/>
                  <a:pt x="19" y="101"/>
                  <a:pt x="19" y="103"/>
                </a:cubicBezTo>
                <a:cubicBezTo>
                  <a:pt x="19" y="105"/>
                  <a:pt x="20" y="106"/>
                  <a:pt x="21" y="106"/>
                </a:cubicBezTo>
                <a:cubicBezTo>
                  <a:pt x="22" y="106"/>
                  <a:pt x="24" y="105"/>
                  <a:pt x="24" y="103"/>
                </a:cubicBezTo>
                <a:cubicBezTo>
                  <a:pt x="24" y="101"/>
                  <a:pt x="22" y="100"/>
                  <a:pt x="21" y="100"/>
                </a:cubicBezTo>
                <a:close/>
                <a:moveTo>
                  <a:pt x="30" y="78"/>
                </a:moveTo>
                <a:cubicBezTo>
                  <a:pt x="28" y="78"/>
                  <a:pt x="27" y="79"/>
                  <a:pt x="27" y="80"/>
                </a:cubicBezTo>
                <a:cubicBezTo>
                  <a:pt x="27" y="82"/>
                  <a:pt x="28" y="83"/>
                  <a:pt x="30" y="83"/>
                </a:cubicBezTo>
                <a:cubicBezTo>
                  <a:pt x="31" y="83"/>
                  <a:pt x="33" y="82"/>
                  <a:pt x="33" y="80"/>
                </a:cubicBezTo>
                <a:cubicBezTo>
                  <a:pt x="33" y="79"/>
                  <a:pt x="31" y="78"/>
                  <a:pt x="30" y="78"/>
                </a:cubicBezTo>
                <a:close/>
                <a:moveTo>
                  <a:pt x="45" y="78"/>
                </a:moveTo>
                <a:cubicBezTo>
                  <a:pt x="44" y="78"/>
                  <a:pt x="43" y="79"/>
                  <a:pt x="43" y="80"/>
                </a:cubicBezTo>
                <a:cubicBezTo>
                  <a:pt x="43" y="82"/>
                  <a:pt x="44" y="83"/>
                  <a:pt x="45" y="83"/>
                </a:cubicBezTo>
                <a:cubicBezTo>
                  <a:pt x="47" y="83"/>
                  <a:pt x="49" y="82"/>
                  <a:pt x="49" y="80"/>
                </a:cubicBezTo>
                <a:cubicBezTo>
                  <a:pt x="49" y="79"/>
                  <a:pt x="47" y="78"/>
                  <a:pt x="45" y="78"/>
                </a:cubicBezTo>
                <a:close/>
                <a:moveTo>
                  <a:pt x="30" y="93"/>
                </a:moveTo>
                <a:cubicBezTo>
                  <a:pt x="28" y="93"/>
                  <a:pt x="27" y="94"/>
                  <a:pt x="27" y="96"/>
                </a:cubicBezTo>
                <a:cubicBezTo>
                  <a:pt x="27" y="97"/>
                  <a:pt x="28" y="98"/>
                  <a:pt x="30" y="98"/>
                </a:cubicBezTo>
                <a:cubicBezTo>
                  <a:pt x="31" y="98"/>
                  <a:pt x="33" y="97"/>
                  <a:pt x="33" y="96"/>
                </a:cubicBezTo>
                <a:cubicBezTo>
                  <a:pt x="33" y="94"/>
                  <a:pt x="31" y="93"/>
                  <a:pt x="30" y="93"/>
                </a:cubicBezTo>
                <a:close/>
                <a:moveTo>
                  <a:pt x="45" y="93"/>
                </a:moveTo>
                <a:cubicBezTo>
                  <a:pt x="44" y="93"/>
                  <a:pt x="43" y="94"/>
                  <a:pt x="43" y="96"/>
                </a:cubicBezTo>
                <a:cubicBezTo>
                  <a:pt x="43" y="97"/>
                  <a:pt x="44" y="98"/>
                  <a:pt x="45" y="98"/>
                </a:cubicBezTo>
                <a:cubicBezTo>
                  <a:pt x="47" y="98"/>
                  <a:pt x="49" y="97"/>
                  <a:pt x="49" y="96"/>
                </a:cubicBezTo>
                <a:cubicBezTo>
                  <a:pt x="49" y="94"/>
                  <a:pt x="47" y="93"/>
                  <a:pt x="45" y="93"/>
                </a:cubicBezTo>
                <a:close/>
                <a:moveTo>
                  <a:pt x="37" y="85"/>
                </a:moveTo>
                <a:cubicBezTo>
                  <a:pt x="36" y="85"/>
                  <a:pt x="35" y="86"/>
                  <a:pt x="35" y="88"/>
                </a:cubicBezTo>
                <a:cubicBezTo>
                  <a:pt x="35" y="89"/>
                  <a:pt x="36" y="90"/>
                  <a:pt x="37" y="90"/>
                </a:cubicBezTo>
                <a:cubicBezTo>
                  <a:pt x="39" y="90"/>
                  <a:pt x="40" y="89"/>
                  <a:pt x="40" y="88"/>
                </a:cubicBezTo>
                <a:cubicBezTo>
                  <a:pt x="40" y="86"/>
                  <a:pt x="39" y="85"/>
                  <a:pt x="37" y="85"/>
                </a:cubicBezTo>
                <a:close/>
                <a:moveTo>
                  <a:pt x="54" y="85"/>
                </a:moveTo>
                <a:cubicBezTo>
                  <a:pt x="51" y="85"/>
                  <a:pt x="50" y="86"/>
                  <a:pt x="50" y="88"/>
                </a:cubicBezTo>
                <a:cubicBezTo>
                  <a:pt x="50" y="89"/>
                  <a:pt x="51" y="90"/>
                  <a:pt x="54" y="90"/>
                </a:cubicBezTo>
                <a:cubicBezTo>
                  <a:pt x="55" y="90"/>
                  <a:pt x="56" y="89"/>
                  <a:pt x="56" y="88"/>
                </a:cubicBezTo>
                <a:cubicBezTo>
                  <a:pt x="56" y="86"/>
                  <a:pt x="55" y="85"/>
                  <a:pt x="54" y="85"/>
                </a:cubicBezTo>
                <a:close/>
                <a:moveTo>
                  <a:pt x="37" y="100"/>
                </a:moveTo>
                <a:cubicBezTo>
                  <a:pt x="36" y="100"/>
                  <a:pt x="35" y="101"/>
                  <a:pt x="35" y="103"/>
                </a:cubicBezTo>
                <a:cubicBezTo>
                  <a:pt x="35" y="105"/>
                  <a:pt x="36" y="106"/>
                  <a:pt x="37" y="106"/>
                </a:cubicBezTo>
                <a:cubicBezTo>
                  <a:pt x="39" y="106"/>
                  <a:pt x="40" y="105"/>
                  <a:pt x="40" y="103"/>
                </a:cubicBezTo>
                <a:cubicBezTo>
                  <a:pt x="40" y="101"/>
                  <a:pt x="39" y="100"/>
                  <a:pt x="37" y="100"/>
                </a:cubicBezTo>
                <a:close/>
                <a:moveTo>
                  <a:pt x="54" y="100"/>
                </a:moveTo>
                <a:cubicBezTo>
                  <a:pt x="51" y="100"/>
                  <a:pt x="50" y="101"/>
                  <a:pt x="50" y="103"/>
                </a:cubicBezTo>
                <a:cubicBezTo>
                  <a:pt x="50" y="105"/>
                  <a:pt x="51" y="106"/>
                  <a:pt x="54" y="106"/>
                </a:cubicBezTo>
                <a:cubicBezTo>
                  <a:pt x="55" y="106"/>
                  <a:pt x="56" y="105"/>
                  <a:pt x="56" y="103"/>
                </a:cubicBezTo>
                <a:cubicBezTo>
                  <a:pt x="56" y="101"/>
                  <a:pt x="55" y="100"/>
                  <a:pt x="54" y="100"/>
                </a:cubicBezTo>
                <a:close/>
                <a:moveTo>
                  <a:pt x="62" y="78"/>
                </a:moveTo>
                <a:cubicBezTo>
                  <a:pt x="59" y="78"/>
                  <a:pt x="58" y="79"/>
                  <a:pt x="58" y="80"/>
                </a:cubicBezTo>
                <a:cubicBezTo>
                  <a:pt x="58" y="82"/>
                  <a:pt x="59" y="83"/>
                  <a:pt x="62" y="83"/>
                </a:cubicBezTo>
                <a:cubicBezTo>
                  <a:pt x="63" y="83"/>
                  <a:pt x="64" y="82"/>
                  <a:pt x="64" y="80"/>
                </a:cubicBezTo>
                <a:cubicBezTo>
                  <a:pt x="64" y="79"/>
                  <a:pt x="63" y="78"/>
                  <a:pt x="62" y="78"/>
                </a:cubicBezTo>
                <a:close/>
                <a:moveTo>
                  <a:pt x="77" y="78"/>
                </a:moveTo>
                <a:cubicBezTo>
                  <a:pt x="76" y="78"/>
                  <a:pt x="75" y="79"/>
                  <a:pt x="75" y="80"/>
                </a:cubicBezTo>
                <a:cubicBezTo>
                  <a:pt x="75" y="82"/>
                  <a:pt x="76" y="83"/>
                  <a:pt x="77" y="83"/>
                </a:cubicBezTo>
                <a:cubicBezTo>
                  <a:pt x="78" y="83"/>
                  <a:pt x="79" y="82"/>
                  <a:pt x="79" y="80"/>
                </a:cubicBezTo>
                <a:cubicBezTo>
                  <a:pt x="79" y="79"/>
                  <a:pt x="78" y="78"/>
                  <a:pt x="77" y="78"/>
                </a:cubicBezTo>
                <a:close/>
                <a:moveTo>
                  <a:pt x="62" y="93"/>
                </a:moveTo>
                <a:cubicBezTo>
                  <a:pt x="59" y="93"/>
                  <a:pt x="58" y="94"/>
                  <a:pt x="58" y="96"/>
                </a:cubicBezTo>
                <a:cubicBezTo>
                  <a:pt x="58" y="97"/>
                  <a:pt x="59" y="98"/>
                  <a:pt x="62" y="98"/>
                </a:cubicBezTo>
                <a:cubicBezTo>
                  <a:pt x="63" y="98"/>
                  <a:pt x="64" y="97"/>
                  <a:pt x="64" y="96"/>
                </a:cubicBezTo>
                <a:cubicBezTo>
                  <a:pt x="64" y="94"/>
                  <a:pt x="63" y="93"/>
                  <a:pt x="62" y="93"/>
                </a:cubicBezTo>
                <a:close/>
                <a:moveTo>
                  <a:pt x="77" y="93"/>
                </a:moveTo>
                <a:cubicBezTo>
                  <a:pt x="76" y="93"/>
                  <a:pt x="75" y="94"/>
                  <a:pt x="75" y="96"/>
                </a:cubicBezTo>
                <a:cubicBezTo>
                  <a:pt x="75" y="97"/>
                  <a:pt x="76" y="98"/>
                  <a:pt x="77" y="98"/>
                </a:cubicBezTo>
                <a:cubicBezTo>
                  <a:pt x="78" y="98"/>
                  <a:pt x="79" y="97"/>
                  <a:pt x="79" y="96"/>
                </a:cubicBezTo>
                <a:cubicBezTo>
                  <a:pt x="79" y="94"/>
                  <a:pt x="78" y="93"/>
                  <a:pt x="77" y="93"/>
                </a:cubicBezTo>
                <a:close/>
                <a:moveTo>
                  <a:pt x="70" y="85"/>
                </a:moveTo>
                <a:cubicBezTo>
                  <a:pt x="69" y="85"/>
                  <a:pt x="68" y="86"/>
                  <a:pt x="68" y="88"/>
                </a:cubicBezTo>
                <a:cubicBezTo>
                  <a:pt x="68" y="89"/>
                  <a:pt x="69" y="90"/>
                  <a:pt x="70" y="90"/>
                </a:cubicBezTo>
                <a:cubicBezTo>
                  <a:pt x="71" y="90"/>
                  <a:pt x="72" y="89"/>
                  <a:pt x="72" y="88"/>
                </a:cubicBezTo>
                <a:cubicBezTo>
                  <a:pt x="72" y="86"/>
                  <a:pt x="71" y="85"/>
                  <a:pt x="70" y="85"/>
                </a:cubicBezTo>
                <a:close/>
                <a:moveTo>
                  <a:pt x="70" y="100"/>
                </a:moveTo>
                <a:cubicBezTo>
                  <a:pt x="69" y="100"/>
                  <a:pt x="68" y="101"/>
                  <a:pt x="68" y="103"/>
                </a:cubicBezTo>
                <a:cubicBezTo>
                  <a:pt x="68" y="105"/>
                  <a:pt x="69" y="106"/>
                  <a:pt x="70" y="106"/>
                </a:cubicBezTo>
                <a:cubicBezTo>
                  <a:pt x="71" y="106"/>
                  <a:pt x="72" y="105"/>
                  <a:pt x="72" y="103"/>
                </a:cubicBezTo>
                <a:cubicBezTo>
                  <a:pt x="72" y="101"/>
                  <a:pt x="71" y="100"/>
                  <a:pt x="70" y="100"/>
                </a:cubicBezTo>
                <a:close/>
                <a:moveTo>
                  <a:pt x="13" y="109"/>
                </a:moveTo>
                <a:cubicBezTo>
                  <a:pt x="12" y="109"/>
                  <a:pt x="10" y="110"/>
                  <a:pt x="10" y="112"/>
                </a:cubicBezTo>
                <a:cubicBezTo>
                  <a:pt x="10" y="113"/>
                  <a:pt x="12" y="114"/>
                  <a:pt x="13" y="114"/>
                </a:cubicBezTo>
                <a:cubicBezTo>
                  <a:pt x="14" y="114"/>
                  <a:pt x="16" y="113"/>
                  <a:pt x="16" y="112"/>
                </a:cubicBezTo>
                <a:cubicBezTo>
                  <a:pt x="16" y="110"/>
                  <a:pt x="14" y="109"/>
                  <a:pt x="13" y="109"/>
                </a:cubicBezTo>
                <a:close/>
                <a:moveTo>
                  <a:pt x="13" y="125"/>
                </a:moveTo>
                <a:cubicBezTo>
                  <a:pt x="12" y="125"/>
                  <a:pt x="10" y="126"/>
                  <a:pt x="10" y="127"/>
                </a:cubicBezTo>
                <a:cubicBezTo>
                  <a:pt x="10" y="129"/>
                  <a:pt x="12" y="130"/>
                  <a:pt x="13" y="130"/>
                </a:cubicBezTo>
                <a:cubicBezTo>
                  <a:pt x="14" y="130"/>
                  <a:pt x="16" y="129"/>
                  <a:pt x="16" y="127"/>
                </a:cubicBezTo>
                <a:cubicBezTo>
                  <a:pt x="16" y="126"/>
                  <a:pt x="14" y="125"/>
                  <a:pt x="13" y="125"/>
                </a:cubicBezTo>
                <a:close/>
                <a:moveTo>
                  <a:pt x="21" y="118"/>
                </a:moveTo>
                <a:cubicBezTo>
                  <a:pt x="20" y="118"/>
                  <a:pt x="19" y="119"/>
                  <a:pt x="19" y="120"/>
                </a:cubicBezTo>
                <a:cubicBezTo>
                  <a:pt x="19" y="121"/>
                  <a:pt x="20" y="123"/>
                  <a:pt x="21" y="123"/>
                </a:cubicBezTo>
                <a:cubicBezTo>
                  <a:pt x="22" y="123"/>
                  <a:pt x="24" y="121"/>
                  <a:pt x="24" y="120"/>
                </a:cubicBezTo>
                <a:cubicBezTo>
                  <a:pt x="24" y="119"/>
                  <a:pt x="22" y="118"/>
                  <a:pt x="21" y="118"/>
                </a:cubicBezTo>
                <a:close/>
                <a:moveTo>
                  <a:pt x="21" y="133"/>
                </a:moveTo>
                <a:cubicBezTo>
                  <a:pt x="20" y="133"/>
                  <a:pt x="19" y="134"/>
                  <a:pt x="19" y="135"/>
                </a:cubicBezTo>
                <a:cubicBezTo>
                  <a:pt x="19" y="138"/>
                  <a:pt x="20" y="139"/>
                  <a:pt x="21" y="139"/>
                </a:cubicBezTo>
                <a:cubicBezTo>
                  <a:pt x="22" y="139"/>
                  <a:pt x="24" y="138"/>
                  <a:pt x="24" y="135"/>
                </a:cubicBezTo>
                <a:cubicBezTo>
                  <a:pt x="24" y="134"/>
                  <a:pt x="22" y="133"/>
                  <a:pt x="21" y="133"/>
                </a:cubicBezTo>
                <a:close/>
                <a:moveTo>
                  <a:pt x="30" y="109"/>
                </a:moveTo>
                <a:cubicBezTo>
                  <a:pt x="28" y="109"/>
                  <a:pt x="27" y="110"/>
                  <a:pt x="27" y="112"/>
                </a:cubicBezTo>
                <a:cubicBezTo>
                  <a:pt x="27" y="113"/>
                  <a:pt x="28" y="114"/>
                  <a:pt x="30" y="114"/>
                </a:cubicBezTo>
                <a:cubicBezTo>
                  <a:pt x="31" y="114"/>
                  <a:pt x="33" y="113"/>
                  <a:pt x="33" y="112"/>
                </a:cubicBezTo>
                <a:cubicBezTo>
                  <a:pt x="33" y="110"/>
                  <a:pt x="31" y="109"/>
                  <a:pt x="30" y="109"/>
                </a:cubicBezTo>
                <a:close/>
                <a:moveTo>
                  <a:pt x="45" y="109"/>
                </a:moveTo>
                <a:cubicBezTo>
                  <a:pt x="44" y="109"/>
                  <a:pt x="43" y="110"/>
                  <a:pt x="43" y="112"/>
                </a:cubicBezTo>
                <a:cubicBezTo>
                  <a:pt x="43" y="113"/>
                  <a:pt x="44" y="114"/>
                  <a:pt x="45" y="114"/>
                </a:cubicBezTo>
                <a:cubicBezTo>
                  <a:pt x="47" y="114"/>
                  <a:pt x="49" y="113"/>
                  <a:pt x="49" y="112"/>
                </a:cubicBezTo>
                <a:cubicBezTo>
                  <a:pt x="49" y="110"/>
                  <a:pt x="47" y="109"/>
                  <a:pt x="45" y="109"/>
                </a:cubicBezTo>
                <a:close/>
                <a:moveTo>
                  <a:pt x="30" y="125"/>
                </a:moveTo>
                <a:cubicBezTo>
                  <a:pt x="28" y="125"/>
                  <a:pt x="27" y="126"/>
                  <a:pt x="27" y="127"/>
                </a:cubicBezTo>
                <a:cubicBezTo>
                  <a:pt x="27" y="129"/>
                  <a:pt x="28" y="130"/>
                  <a:pt x="30" y="130"/>
                </a:cubicBezTo>
                <a:cubicBezTo>
                  <a:pt x="31" y="130"/>
                  <a:pt x="33" y="129"/>
                  <a:pt x="33" y="127"/>
                </a:cubicBezTo>
                <a:cubicBezTo>
                  <a:pt x="33" y="126"/>
                  <a:pt x="31" y="125"/>
                  <a:pt x="30" y="125"/>
                </a:cubicBezTo>
                <a:close/>
                <a:moveTo>
                  <a:pt x="45" y="125"/>
                </a:moveTo>
                <a:cubicBezTo>
                  <a:pt x="44" y="125"/>
                  <a:pt x="43" y="126"/>
                  <a:pt x="43" y="127"/>
                </a:cubicBezTo>
                <a:cubicBezTo>
                  <a:pt x="43" y="129"/>
                  <a:pt x="44" y="130"/>
                  <a:pt x="45" y="130"/>
                </a:cubicBezTo>
                <a:cubicBezTo>
                  <a:pt x="47" y="130"/>
                  <a:pt x="49" y="129"/>
                  <a:pt x="49" y="127"/>
                </a:cubicBezTo>
                <a:cubicBezTo>
                  <a:pt x="49" y="126"/>
                  <a:pt x="47" y="125"/>
                  <a:pt x="45" y="125"/>
                </a:cubicBezTo>
                <a:close/>
                <a:moveTo>
                  <a:pt x="37" y="118"/>
                </a:moveTo>
                <a:cubicBezTo>
                  <a:pt x="36" y="118"/>
                  <a:pt x="35" y="119"/>
                  <a:pt x="35" y="120"/>
                </a:cubicBezTo>
                <a:cubicBezTo>
                  <a:pt x="35" y="121"/>
                  <a:pt x="36" y="123"/>
                  <a:pt x="37" y="123"/>
                </a:cubicBezTo>
                <a:cubicBezTo>
                  <a:pt x="39" y="123"/>
                  <a:pt x="40" y="121"/>
                  <a:pt x="40" y="120"/>
                </a:cubicBezTo>
                <a:cubicBezTo>
                  <a:pt x="40" y="119"/>
                  <a:pt x="39" y="118"/>
                  <a:pt x="37" y="118"/>
                </a:cubicBezTo>
                <a:close/>
                <a:moveTo>
                  <a:pt x="54" y="118"/>
                </a:moveTo>
                <a:cubicBezTo>
                  <a:pt x="51" y="118"/>
                  <a:pt x="50" y="119"/>
                  <a:pt x="50" y="120"/>
                </a:cubicBezTo>
                <a:cubicBezTo>
                  <a:pt x="50" y="121"/>
                  <a:pt x="51" y="123"/>
                  <a:pt x="54" y="123"/>
                </a:cubicBezTo>
                <a:cubicBezTo>
                  <a:pt x="55" y="123"/>
                  <a:pt x="56" y="121"/>
                  <a:pt x="56" y="120"/>
                </a:cubicBezTo>
                <a:cubicBezTo>
                  <a:pt x="56" y="119"/>
                  <a:pt x="55" y="118"/>
                  <a:pt x="54" y="118"/>
                </a:cubicBezTo>
                <a:close/>
                <a:moveTo>
                  <a:pt x="37" y="133"/>
                </a:moveTo>
                <a:cubicBezTo>
                  <a:pt x="36" y="133"/>
                  <a:pt x="35" y="134"/>
                  <a:pt x="35" y="135"/>
                </a:cubicBezTo>
                <a:cubicBezTo>
                  <a:pt x="35" y="138"/>
                  <a:pt x="36" y="139"/>
                  <a:pt x="37" y="139"/>
                </a:cubicBezTo>
                <a:cubicBezTo>
                  <a:pt x="39" y="139"/>
                  <a:pt x="40" y="138"/>
                  <a:pt x="40" y="135"/>
                </a:cubicBezTo>
                <a:cubicBezTo>
                  <a:pt x="40" y="134"/>
                  <a:pt x="39" y="133"/>
                  <a:pt x="37" y="133"/>
                </a:cubicBezTo>
                <a:close/>
                <a:moveTo>
                  <a:pt x="54" y="133"/>
                </a:moveTo>
                <a:cubicBezTo>
                  <a:pt x="51" y="133"/>
                  <a:pt x="50" y="134"/>
                  <a:pt x="50" y="135"/>
                </a:cubicBezTo>
                <a:cubicBezTo>
                  <a:pt x="50" y="138"/>
                  <a:pt x="51" y="139"/>
                  <a:pt x="54" y="139"/>
                </a:cubicBezTo>
                <a:cubicBezTo>
                  <a:pt x="55" y="139"/>
                  <a:pt x="56" y="138"/>
                  <a:pt x="56" y="135"/>
                </a:cubicBezTo>
                <a:cubicBezTo>
                  <a:pt x="56" y="134"/>
                  <a:pt x="55" y="133"/>
                  <a:pt x="54" y="133"/>
                </a:cubicBezTo>
                <a:close/>
                <a:moveTo>
                  <a:pt x="62" y="109"/>
                </a:moveTo>
                <a:cubicBezTo>
                  <a:pt x="59" y="109"/>
                  <a:pt x="58" y="110"/>
                  <a:pt x="58" y="112"/>
                </a:cubicBezTo>
                <a:cubicBezTo>
                  <a:pt x="58" y="113"/>
                  <a:pt x="59" y="114"/>
                  <a:pt x="62" y="114"/>
                </a:cubicBezTo>
                <a:cubicBezTo>
                  <a:pt x="63" y="114"/>
                  <a:pt x="64" y="113"/>
                  <a:pt x="64" y="112"/>
                </a:cubicBezTo>
                <a:cubicBezTo>
                  <a:pt x="64" y="110"/>
                  <a:pt x="63" y="109"/>
                  <a:pt x="62" y="109"/>
                </a:cubicBezTo>
                <a:close/>
                <a:moveTo>
                  <a:pt x="77" y="109"/>
                </a:moveTo>
                <a:cubicBezTo>
                  <a:pt x="76" y="109"/>
                  <a:pt x="75" y="110"/>
                  <a:pt x="75" y="112"/>
                </a:cubicBezTo>
                <a:cubicBezTo>
                  <a:pt x="75" y="113"/>
                  <a:pt x="76" y="114"/>
                  <a:pt x="77" y="114"/>
                </a:cubicBezTo>
                <a:cubicBezTo>
                  <a:pt x="78" y="114"/>
                  <a:pt x="79" y="113"/>
                  <a:pt x="79" y="112"/>
                </a:cubicBezTo>
                <a:cubicBezTo>
                  <a:pt x="79" y="110"/>
                  <a:pt x="78" y="109"/>
                  <a:pt x="77" y="109"/>
                </a:cubicBezTo>
                <a:close/>
                <a:moveTo>
                  <a:pt x="62" y="125"/>
                </a:moveTo>
                <a:cubicBezTo>
                  <a:pt x="59" y="125"/>
                  <a:pt x="58" y="126"/>
                  <a:pt x="58" y="127"/>
                </a:cubicBezTo>
                <a:cubicBezTo>
                  <a:pt x="58" y="129"/>
                  <a:pt x="59" y="130"/>
                  <a:pt x="62" y="130"/>
                </a:cubicBezTo>
                <a:cubicBezTo>
                  <a:pt x="63" y="130"/>
                  <a:pt x="64" y="129"/>
                  <a:pt x="64" y="127"/>
                </a:cubicBezTo>
                <a:cubicBezTo>
                  <a:pt x="64" y="126"/>
                  <a:pt x="63" y="125"/>
                  <a:pt x="62" y="125"/>
                </a:cubicBezTo>
                <a:close/>
                <a:moveTo>
                  <a:pt x="77" y="125"/>
                </a:moveTo>
                <a:cubicBezTo>
                  <a:pt x="76" y="125"/>
                  <a:pt x="75" y="126"/>
                  <a:pt x="75" y="127"/>
                </a:cubicBezTo>
                <a:cubicBezTo>
                  <a:pt x="75" y="129"/>
                  <a:pt x="76" y="130"/>
                  <a:pt x="77" y="130"/>
                </a:cubicBezTo>
                <a:cubicBezTo>
                  <a:pt x="78" y="130"/>
                  <a:pt x="79" y="129"/>
                  <a:pt x="79" y="127"/>
                </a:cubicBezTo>
                <a:cubicBezTo>
                  <a:pt x="79" y="126"/>
                  <a:pt x="78" y="125"/>
                  <a:pt x="77" y="125"/>
                </a:cubicBezTo>
                <a:close/>
                <a:moveTo>
                  <a:pt x="70" y="118"/>
                </a:moveTo>
                <a:cubicBezTo>
                  <a:pt x="69" y="118"/>
                  <a:pt x="68" y="119"/>
                  <a:pt x="68" y="120"/>
                </a:cubicBezTo>
                <a:cubicBezTo>
                  <a:pt x="68" y="121"/>
                  <a:pt x="69" y="123"/>
                  <a:pt x="70" y="123"/>
                </a:cubicBezTo>
                <a:cubicBezTo>
                  <a:pt x="71" y="123"/>
                  <a:pt x="72" y="121"/>
                  <a:pt x="72" y="120"/>
                </a:cubicBezTo>
                <a:cubicBezTo>
                  <a:pt x="72" y="119"/>
                  <a:pt x="71" y="118"/>
                  <a:pt x="70" y="118"/>
                </a:cubicBezTo>
                <a:close/>
                <a:moveTo>
                  <a:pt x="70" y="133"/>
                </a:moveTo>
                <a:cubicBezTo>
                  <a:pt x="69" y="133"/>
                  <a:pt x="68" y="134"/>
                  <a:pt x="68" y="135"/>
                </a:cubicBezTo>
                <a:cubicBezTo>
                  <a:pt x="68" y="138"/>
                  <a:pt x="69" y="139"/>
                  <a:pt x="70" y="139"/>
                </a:cubicBezTo>
                <a:cubicBezTo>
                  <a:pt x="71" y="139"/>
                  <a:pt x="72" y="138"/>
                  <a:pt x="72" y="135"/>
                </a:cubicBezTo>
                <a:cubicBezTo>
                  <a:pt x="72" y="134"/>
                  <a:pt x="71" y="133"/>
                  <a:pt x="70" y="133"/>
                </a:cubicBezTo>
                <a:close/>
                <a:moveTo>
                  <a:pt x="13" y="141"/>
                </a:moveTo>
                <a:cubicBezTo>
                  <a:pt x="12" y="141"/>
                  <a:pt x="10" y="142"/>
                  <a:pt x="10" y="144"/>
                </a:cubicBezTo>
                <a:cubicBezTo>
                  <a:pt x="10" y="145"/>
                  <a:pt x="12" y="147"/>
                  <a:pt x="13" y="147"/>
                </a:cubicBezTo>
                <a:cubicBezTo>
                  <a:pt x="14" y="147"/>
                  <a:pt x="16" y="145"/>
                  <a:pt x="16" y="144"/>
                </a:cubicBezTo>
                <a:cubicBezTo>
                  <a:pt x="16" y="142"/>
                  <a:pt x="14" y="141"/>
                  <a:pt x="13" y="141"/>
                </a:cubicBezTo>
                <a:close/>
                <a:moveTo>
                  <a:pt x="21" y="149"/>
                </a:moveTo>
                <a:cubicBezTo>
                  <a:pt x="20" y="149"/>
                  <a:pt x="19" y="150"/>
                  <a:pt x="19" y="152"/>
                </a:cubicBezTo>
                <a:cubicBezTo>
                  <a:pt x="19" y="153"/>
                  <a:pt x="20" y="154"/>
                  <a:pt x="21" y="154"/>
                </a:cubicBezTo>
                <a:cubicBezTo>
                  <a:pt x="22" y="154"/>
                  <a:pt x="24" y="153"/>
                  <a:pt x="24" y="152"/>
                </a:cubicBezTo>
                <a:cubicBezTo>
                  <a:pt x="24" y="150"/>
                  <a:pt x="22" y="149"/>
                  <a:pt x="21" y="149"/>
                </a:cubicBezTo>
                <a:close/>
                <a:moveTo>
                  <a:pt x="30" y="141"/>
                </a:moveTo>
                <a:cubicBezTo>
                  <a:pt x="28" y="141"/>
                  <a:pt x="27" y="142"/>
                  <a:pt x="27" y="144"/>
                </a:cubicBezTo>
                <a:cubicBezTo>
                  <a:pt x="27" y="145"/>
                  <a:pt x="28" y="147"/>
                  <a:pt x="30" y="147"/>
                </a:cubicBezTo>
                <a:cubicBezTo>
                  <a:pt x="31" y="147"/>
                  <a:pt x="33" y="145"/>
                  <a:pt x="33" y="144"/>
                </a:cubicBezTo>
                <a:cubicBezTo>
                  <a:pt x="33" y="142"/>
                  <a:pt x="31" y="141"/>
                  <a:pt x="30" y="141"/>
                </a:cubicBezTo>
                <a:close/>
                <a:moveTo>
                  <a:pt x="45" y="141"/>
                </a:moveTo>
                <a:cubicBezTo>
                  <a:pt x="44" y="141"/>
                  <a:pt x="43" y="142"/>
                  <a:pt x="43" y="144"/>
                </a:cubicBezTo>
                <a:cubicBezTo>
                  <a:pt x="43" y="145"/>
                  <a:pt x="44" y="147"/>
                  <a:pt x="45" y="147"/>
                </a:cubicBezTo>
                <a:cubicBezTo>
                  <a:pt x="47" y="147"/>
                  <a:pt x="49" y="145"/>
                  <a:pt x="49" y="144"/>
                </a:cubicBezTo>
                <a:cubicBezTo>
                  <a:pt x="49" y="142"/>
                  <a:pt x="47" y="141"/>
                  <a:pt x="45" y="141"/>
                </a:cubicBezTo>
                <a:close/>
                <a:moveTo>
                  <a:pt x="37" y="149"/>
                </a:moveTo>
                <a:cubicBezTo>
                  <a:pt x="36" y="149"/>
                  <a:pt x="35" y="150"/>
                  <a:pt x="35" y="152"/>
                </a:cubicBezTo>
                <a:cubicBezTo>
                  <a:pt x="35" y="153"/>
                  <a:pt x="36" y="154"/>
                  <a:pt x="37" y="154"/>
                </a:cubicBezTo>
                <a:cubicBezTo>
                  <a:pt x="39" y="154"/>
                  <a:pt x="40" y="153"/>
                  <a:pt x="40" y="152"/>
                </a:cubicBezTo>
                <a:cubicBezTo>
                  <a:pt x="40" y="150"/>
                  <a:pt x="39" y="149"/>
                  <a:pt x="37" y="149"/>
                </a:cubicBezTo>
                <a:close/>
                <a:moveTo>
                  <a:pt x="54" y="149"/>
                </a:moveTo>
                <a:cubicBezTo>
                  <a:pt x="51" y="149"/>
                  <a:pt x="50" y="150"/>
                  <a:pt x="50" y="152"/>
                </a:cubicBezTo>
                <a:cubicBezTo>
                  <a:pt x="50" y="153"/>
                  <a:pt x="51" y="154"/>
                  <a:pt x="54" y="154"/>
                </a:cubicBezTo>
                <a:cubicBezTo>
                  <a:pt x="55" y="154"/>
                  <a:pt x="56" y="153"/>
                  <a:pt x="56" y="152"/>
                </a:cubicBezTo>
                <a:cubicBezTo>
                  <a:pt x="56" y="150"/>
                  <a:pt x="55" y="149"/>
                  <a:pt x="54" y="149"/>
                </a:cubicBezTo>
                <a:close/>
                <a:moveTo>
                  <a:pt x="62" y="141"/>
                </a:moveTo>
                <a:cubicBezTo>
                  <a:pt x="59" y="141"/>
                  <a:pt x="58" y="142"/>
                  <a:pt x="58" y="144"/>
                </a:cubicBezTo>
                <a:cubicBezTo>
                  <a:pt x="58" y="145"/>
                  <a:pt x="59" y="147"/>
                  <a:pt x="62" y="147"/>
                </a:cubicBezTo>
                <a:cubicBezTo>
                  <a:pt x="63" y="147"/>
                  <a:pt x="64" y="145"/>
                  <a:pt x="64" y="144"/>
                </a:cubicBezTo>
                <a:cubicBezTo>
                  <a:pt x="64" y="142"/>
                  <a:pt x="63" y="141"/>
                  <a:pt x="62" y="141"/>
                </a:cubicBezTo>
                <a:close/>
                <a:moveTo>
                  <a:pt x="77" y="141"/>
                </a:moveTo>
                <a:cubicBezTo>
                  <a:pt x="76" y="141"/>
                  <a:pt x="75" y="142"/>
                  <a:pt x="75" y="144"/>
                </a:cubicBezTo>
                <a:cubicBezTo>
                  <a:pt x="75" y="145"/>
                  <a:pt x="76" y="147"/>
                  <a:pt x="77" y="147"/>
                </a:cubicBezTo>
                <a:cubicBezTo>
                  <a:pt x="78" y="147"/>
                  <a:pt x="79" y="145"/>
                  <a:pt x="79" y="144"/>
                </a:cubicBezTo>
                <a:cubicBezTo>
                  <a:pt x="79" y="142"/>
                  <a:pt x="78" y="141"/>
                  <a:pt x="77" y="141"/>
                </a:cubicBezTo>
                <a:close/>
                <a:moveTo>
                  <a:pt x="70" y="149"/>
                </a:moveTo>
                <a:cubicBezTo>
                  <a:pt x="69" y="149"/>
                  <a:pt x="68" y="150"/>
                  <a:pt x="68" y="152"/>
                </a:cubicBezTo>
                <a:cubicBezTo>
                  <a:pt x="68" y="153"/>
                  <a:pt x="69" y="154"/>
                  <a:pt x="70" y="154"/>
                </a:cubicBezTo>
                <a:cubicBezTo>
                  <a:pt x="71" y="154"/>
                  <a:pt x="72" y="153"/>
                  <a:pt x="72" y="152"/>
                </a:cubicBezTo>
                <a:cubicBezTo>
                  <a:pt x="72" y="150"/>
                  <a:pt x="71" y="149"/>
                  <a:pt x="70" y="1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38BE4DD2-8A9C-D7E0-5CDA-198D60EC88BB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1922463"/>
            <a:ext cx="257175" cy="254000"/>
          </a:xfrm>
          <a:custGeom>
            <a:avLst/>
            <a:gdLst>
              <a:gd name="T0" fmla="*/ 111 w 162"/>
              <a:gd name="T1" fmla="*/ 94 h 160"/>
              <a:gd name="T2" fmla="*/ 100 w 162"/>
              <a:gd name="T3" fmla="*/ 111 h 160"/>
              <a:gd name="T4" fmla="*/ 65 w 162"/>
              <a:gd name="T5" fmla="*/ 96 h 160"/>
              <a:gd name="T6" fmla="*/ 51 w 162"/>
              <a:gd name="T7" fmla="*/ 62 h 160"/>
              <a:gd name="T8" fmla="*/ 60 w 162"/>
              <a:gd name="T9" fmla="*/ 59 h 160"/>
              <a:gd name="T10" fmla="*/ 68 w 162"/>
              <a:gd name="T11" fmla="*/ 37 h 160"/>
              <a:gd name="T12" fmla="*/ 30 w 162"/>
              <a:gd name="T13" fmla="*/ 4 h 160"/>
              <a:gd name="T14" fmla="*/ 15 w 162"/>
              <a:gd name="T15" fmla="*/ 15 h 160"/>
              <a:gd name="T16" fmla="*/ 10 w 162"/>
              <a:gd name="T17" fmla="*/ 26 h 160"/>
              <a:gd name="T18" fmla="*/ 40 w 162"/>
              <a:gd name="T19" fmla="*/ 122 h 160"/>
              <a:gd name="T20" fmla="*/ 112 w 162"/>
              <a:gd name="T21" fmla="*/ 160 h 160"/>
              <a:gd name="T22" fmla="*/ 138 w 162"/>
              <a:gd name="T23" fmla="*/ 149 h 160"/>
              <a:gd name="T24" fmla="*/ 148 w 162"/>
              <a:gd name="T25" fmla="*/ 146 h 160"/>
              <a:gd name="T26" fmla="*/ 156 w 162"/>
              <a:gd name="T27" fmla="*/ 125 h 160"/>
              <a:gd name="T28" fmla="*/ 30 w 162"/>
              <a:gd name="T29" fmla="*/ 12 h 160"/>
              <a:gd name="T30" fmla="*/ 53 w 162"/>
              <a:gd name="T31" fmla="*/ 53 h 160"/>
              <a:gd name="T32" fmla="*/ 22 w 162"/>
              <a:gd name="T33" fmla="*/ 21 h 160"/>
              <a:gd name="T34" fmla="*/ 130 w 162"/>
              <a:gd name="T35" fmla="*/ 144 h 160"/>
              <a:gd name="T36" fmla="*/ 46 w 162"/>
              <a:gd name="T37" fmla="*/ 115 h 160"/>
              <a:gd name="T38" fmla="*/ 17 w 162"/>
              <a:gd name="T39" fmla="*/ 33 h 160"/>
              <a:gd name="T40" fmla="*/ 43 w 162"/>
              <a:gd name="T41" fmla="*/ 56 h 160"/>
              <a:gd name="T42" fmla="*/ 59 w 162"/>
              <a:gd name="T43" fmla="*/ 104 h 160"/>
              <a:gd name="T44" fmla="*/ 104 w 162"/>
              <a:gd name="T45" fmla="*/ 121 h 160"/>
              <a:gd name="T46" fmla="*/ 130 w 162"/>
              <a:gd name="T47" fmla="*/ 143 h 160"/>
              <a:gd name="T48" fmla="*/ 141 w 162"/>
              <a:gd name="T49" fmla="*/ 140 h 160"/>
              <a:gd name="T50" fmla="*/ 118 w 162"/>
              <a:gd name="T51" fmla="*/ 101 h 160"/>
              <a:gd name="T52" fmla="*/ 141 w 162"/>
              <a:gd name="T53" fmla="*/ 140 h 160"/>
              <a:gd name="T54" fmla="*/ 128 w 162"/>
              <a:gd name="T55" fmla="*/ 73 h 160"/>
              <a:gd name="T56" fmla="*/ 138 w 162"/>
              <a:gd name="T57" fmla="*/ 73 h 160"/>
              <a:gd name="T58" fmla="*/ 88 w 162"/>
              <a:gd name="T59" fmla="*/ 25 h 160"/>
              <a:gd name="T60" fmla="*/ 88 w 162"/>
              <a:gd name="T61" fmla="*/ 34 h 160"/>
              <a:gd name="T62" fmla="*/ 140 w 162"/>
              <a:gd name="T63" fmla="*/ 21 h 160"/>
              <a:gd name="T64" fmla="*/ 84 w 162"/>
              <a:gd name="T65" fmla="*/ 4 h 160"/>
              <a:gd name="T66" fmla="*/ 134 w 162"/>
              <a:gd name="T67" fmla="*/ 28 h 160"/>
              <a:gd name="T68" fmla="*/ 157 w 162"/>
              <a:gd name="T69" fmla="*/ 78 h 160"/>
              <a:gd name="T70" fmla="*/ 140 w 162"/>
              <a:gd name="T71" fmla="*/ 21 h 160"/>
              <a:gd name="T72" fmla="*/ 99 w 162"/>
              <a:gd name="T73" fmla="*/ 63 h 160"/>
              <a:gd name="T74" fmla="*/ 109 w 162"/>
              <a:gd name="T75" fmla="*/ 78 h 160"/>
              <a:gd name="T76" fmla="*/ 107 w 162"/>
              <a:gd name="T77" fmla="*/ 56 h 160"/>
              <a:gd name="T78" fmla="*/ 84 w 162"/>
              <a:gd name="T79" fmla="*/ 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2" h="160">
                <a:moveTo>
                  <a:pt x="124" y="94"/>
                </a:moveTo>
                <a:cubicBezTo>
                  <a:pt x="121" y="90"/>
                  <a:pt x="114" y="90"/>
                  <a:pt x="111" y="94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100" y="104"/>
                  <a:pt x="99" y="108"/>
                  <a:pt x="100" y="111"/>
                </a:cubicBezTo>
                <a:cubicBezTo>
                  <a:pt x="98" y="114"/>
                  <a:pt x="98" y="114"/>
                  <a:pt x="98" y="114"/>
                </a:cubicBezTo>
                <a:cubicBezTo>
                  <a:pt x="95" y="116"/>
                  <a:pt x="81" y="113"/>
                  <a:pt x="65" y="96"/>
                </a:cubicBezTo>
                <a:cubicBezTo>
                  <a:pt x="49" y="81"/>
                  <a:pt x="45" y="67"/>
                  <a:pt x="47" y="65"/>
                </a:cubicBezTo>
                <a:cubicBezTo>
                  <a:pt x="51" y="62"/>
                  <a:pt x="51" y="62"/>
                  <a:pt x="51" y="62"/>
                </a:cubicBezTo>
                <a:cubicBezTo>
                  <a:pt x="51" y="62"/>
                  <a:pt x="52" y="62"/>
                  <a:pt x="53" y="62"/>
                </a:cubicBezTo>
                <a:cubicBezTo>
                  <a:pt x="55" y="62"/>
                  <a:pt x="58" y="60"/>
                  <a:pt x="60" y="59"/>
                </a:cubicBezTo>
                <a:cubicBezTo>
                  <a:pt x="68" y="50"/>
                  <a:pt x="68" y="50"/>
                  <a:pt x="68" y="50"/>
                </a:cubicBezTo>
                <a:cubicBezTo>
                  <a:pt x="72" y="47"/>
                  <a:pt x="72" y="41"/>
                  <a:pt x="68" y="37"/>
                </a:cubicBezTo>
                <a:cubicBezTo>
                  <a:pt x="36" y="6"/>
                  <a:pt x="36" y="6"/>
                  <a:pt x="36" y="6"/>
                </a:cubicBezTo>
                <a:cubicBezTo>
                  <a:pt x="35" y="5"/>
                  <a:pt x="33" y="4"/>
                  <a:pt x="30" y="4"/>
                </a:cubicBezTo>
                <a:cubicBezTo>
                  <a:pt x="27" y="4"/>
                  <a:pt x="25" y="5"/>
                  <a:pt x="23" y="6"/>
                </a:cubicBezTo>
                <a:cubicBezTo>
                  <a:pt x="15" y="15"/>
                  <a:pt x="15" y="15"/>
                  <a:pt x="15" y="15"/>
                </a:cubicBezTo>
                <a:cubicBezTo>
                  <a:pt x="13" y="17"/>
                  <a:pt x="12" y="20"/>
                  <a:pt x="13" y="24"/>
                </a:cubicBezTo>
                <a:cubicBezTo>
                  <a:pt x="10" y="26"/>
                  <a:pt x="10" y="26"/>
                  <a:pt x="10" y="26"/>
                </a:cubicBezTo>
                <a:cubicBezTo>
                  <a:pt x="2" y="36"/>
                  <a:pt x="0" y="52"/>
                  <a:pt x="5" y="69"/>
                </a:cubicBezTo>
                <a:cubicBezTo>
                  <a:pt x="11" y="87"/>
                  <a:pt x="23" y="106"/>
                  <a:pt x="40" y="122"/>
                </a:cubicBezTo>
                <a:cubicBezTo>
                  <a:pt x="56" y="139"/>
                  <a:pt x="74" y="151"/>
                  <a:pt x="92" y="157"/>
                </a:cubicBezTo>
                <a:cubicBezTo>
                  <a:pt x="100" y="159"/>
                  <a:pt x="107" y="160"/>
                  <a:pt x="112" y="160"/>
                </a:cubicBezTo>
                <a:cubicBezTo>
                  <a:pt x="122" y="160"/>
                  <a:pt x="130" y="157"/>
                  <a:pt x="137" y="151"/>
                </a:cubicBezTo>
                <a:cubicBezTo>
                  <a:pt x="138" y="149"/>
                  <a:pt x="138" y="149"/>
                  <a:pt x="138" y="149"/>
                </a:cubicBezTo>
                <a:cubicBezTo>
                  <a:pt x="139" y="150"/>
                  <a:pt x="140" y="150"/>
                  <a:pt x="141" y="150"/>
                </a:cubicBezTo>
                <a:cubicBezTo>
                  <a:pt x="143" y="150"/>
                  <a:pt x="145" y="149"/>
                  <a:pt x="148" y="146"/>
                </a:cubicBezTo>
                <a:cubicBezTo>
                  <a:pt x="156" y="139"/>
                  <a:pt x="156" y="139"/>
                  <a:pt x="156" y="139"/>
                </a:cubicBezTo>
                <a:cubicBezTo>
                  <a:pt x="159" y="135"/>
                  <a:pt x="159" y="129"/>
                  <a:pt x="156" y="125"/>
                </a:cubicBezTo>
                <a:cubicBezTo>
                  <a:pt x="124" y="94"/>
                  <a:pt x="124" y="94"/>
                  <a:pt x="124" y="94"/>
                </a:cubicBezTo>
                <a:close/>
                <a:moveTo>
                  <a:pt x="30" y="12"/>
                </a:moveTo>
                <a:cubicBezTo>
                  <a:pt x="61" y="44"/>
                  <a:pt x="61" y="44"/>
                  <a:pt x="61" y="44"/>
                </a:cubicBezTo>
                <a:cubicBezTo>
                  <a:pt x="53" y="53"/>
                  <a:pt x="53" y="53"/>
                  <a:pt x="53" y="53"/>
                </a:cubicBezTo>
                <a:cubicBezTo>
                  <a:pt x="37" y="37"/>
                  <a:pt x="37" y="37"/>
                  <a:pt x="37" y="37"/>
                </a:cubicBezTo>
                <a:cubicBezTo>
                  <a:pt x="22" y="21"/>
                  <a:pt x="22" y="21"/>
                  <a:pt x="22" y="21"/>
                </a:cubicBezTo>
                <a:lnTo>
                  <a:pt x="30" y="12"/>
                </a:lnTo>
                <a:close/>
                <a:moveTo>
                  <a:pt x="130" y="144"/>
                </a:moveTo>
                <a:cubicBezTo>
                  <a:pt x="122" y="151"/>
                  <a:pt x="110" y="152"/>
                  <a:pt x="95" y="148"/>
                </a:cubicBezTo>
                <a:cubicBezTo>
                  <a:pt x="79" y="142"/>
                  <a:pt x="62" y="131"/>
                  <a:pt x="46" y="115"/>
                </a:cubicBezTo>
                <a:cubicBezTo>
                  <a:pt x="31" y="101"/>
                  <a:pt x="20" y="83"/>
                  <a:pt x="14" y="66"/>
                </a:cubicBezTo>
                <a:cubicBezTo>
                  <a:pt x="10" y="52"/>
                  <a:pt x="11" y="39"/>
                  <a:pt x="17" y="33"/>
                </a:cubicBezTo>
                <a:cubicBezTo>
                  <a:pt x="19" y="31"/>
                  <a:pt x="19" y="31"/>
                  <a:pt x="19" y="31"/>
                </a:cubicBezTo>
                <a:cubicBezTo>
                  <a:pt x="43" y="56"/>
                  <a:pt x="43" y="56"/>
                  <a:pt x="43" y="56"/>
                </a:cubicBezTo>
                <a:cubicBezTo>
                  <a:pt x="41" y="58"/>
                  <a:pt x="41" y="58"/>
                  <a:pt x="41" y="58"/>
                </a:cubicBezTo>
                <a:cubicBezTo>
                  <a:pt x="32" y="67"/>
                  <a:pt x="43" y="87"/>
                  <a:pt x="59" y="104"/>
                </a:cubicBezTo>
                <a:cubicBezTo>
                  <a:pt x="70" y="115"/>
                  <a:pt x="84" y="124"/>
                  <a:pt x="95" y="124"/>
                </a:cubicBezTo>
                <a:cubicBezTo>
                  <a:pt x="99" y="124"/>
                  <a:pt x="102" y="123"/>
                  <a:pt x="104" y="121"/>
                </a:cubicBezTo>
                <a:cubicBezTo>
                  <a:pt x="107" y="119"/>
                  <a:pt x="107" y="119"/>
                  <a:pt x="107" y="119"/>
                </a:cubicBezTo>
                <a:cubicBezTo>
                  <a:pt x="130" y="143"/>
                  <a:pt x="130" y="143"/>
                  <a:pt x="130" y="143"/>
                </a:cubicBezTo>
                <a:lnTo>
                  <a:pt x="130" y="144"/>
                </a:lnTo>
                <a:close/>
                <a:moveTo>
                  <a:pt x="141" y="140"/>
                </a:moveTo>
                <a:cubicBezTo>
                  <a:pt x="110" y="108"/>
                  <a:pt x="110" y="108"/>
                  <a:pt x="110" y="108"/>
                </a:cubicBezTo>
                <a:cubicBezTo>
                  <a:pt x="118" y="101"/>
                  <a:pt x="118" y="101"/>
                  <a:pt x="118" y="101"/>
                </a:cubicBezTo>
                <a:cubicBezTo>
                  <a:pt x="149" y="132"/>
                  <a:pt x="149" y="132"/>
                  <a:pt x="149" y="132"/>
                </a:cubicBezTo>
                <a:lnTo>
                  <a:pt x="141" y="140"/>
                </a:lnTo>
                <a:close/>
                <a:moveTo>
                  <a:pt x="116" y="45"/>
                </a:moveTo>
                <a:cubicBezTo>
                  <a:pt x="123" y="53"/>
                  <a:pt x="128" y="63"/>
                  <a:pt x="128" y="73"/>
                </a:cubicBezTo>
                <a:cubicBezTo>
                  <a:pt x="128" y="75"/>
                  <a:pt x="130" y="78"/>
                  <a:pt x="132" y="78"/>
                </a:cubicBezTo>
                <a:cubicBezTo>
                  <a:pt x="135" y="78"/>
                  <a:pt x="138" y="75"/>
                  <a:pt x="138" y="73"/>
                </a:cubicBezTo>
                <a:cubicBezTo>
                  <a:pt x="138" y="60"/>
                  <a:pt x="132" y="47"/>
                  <a:pt x="123" y="38"/>
                </a:cubicBezTo>
                <a:cubicBezTo>
                  <a:pt x="114" y="29"/>
                  <a:pt x="102" y="25"/>
                  <a:pt x="88" y="25"/>
                </a:cubicBezTo>
                <a:cubicBezTo>
                  <a:pt x="86" y="25"/>
                  <a:pt x="84" y="26"/>
                  <a:pt x="84" y="29"/>
                </a:cubicBezTo>
                <a:cubicBezTo>
                  <a:pt x="84" y="32"/>
                  <a:pt x="86" y="34"/>
                  <a:pt x="88" y="34"/>
                </a:cubicBezTo>
                <a:cubicBezTo>
                  <a:pt x="100" y="34"/>
                  <a:pt x="109" y="38"/>
                  <a:pt x="116" y="45"/>
                </a:cubicBezTo>
                <a:close/>
                <a:moveTo>
                  <a:pt x="140" y="21"/>
                </a:moveTo>
                <a:cubicBezTo>
                  <a:pt x="127" y="8"/>
                  <a:pt x="109" y="0"/>
                  <a:pt x="89" y="0"/>
                </a:cubicBezTo>
                <a:cubicBezTo>
                  <a:pt x="86" y="0"/>
                  <a:pt x="84" y="2"/>
                  <a:pt x="84" y="4"/>
                </a:cubicBezTo>
                <a:cubicBezTo>
                  <a:pt x="84" y="7"/>
                  <a:pt x="86" y="9"/>
                  <a:pt x="89" y="9"/>
                </a:cubicBezTo>
                <a:cubicBezTo>
                  <a:pt x="105" y="9"/>
                  <a:pt x="122" y="16"/>
                  <a:pt x="134" y="28"/>
                </a:cubicBezTo>
                <a:cubicBezTo>
                  <a:pt x="146" y="40"/>
                  <a:pt x="153" y="56"/>
                  <a:pt x="153" y="73"/>
                </a:cubicBezTo>
                <a:cubicBezTo>
                  <a:pt x="153" y="75"/>
                  <a:pt x="155" y="78"/>
                  <a:pt x="157" y="78"/>
                </a:cubicBezTo>
                <a:cubicBezTo>
                  <a:pt x="160" y="78"/>
                  <a:pt x="162" y="75"/>
                  <a:pt x="162" y="73"/>
                </a:cubicBezTo>
                <a:cubicBezTo>
                  <a:pt x="162" y="53"/>
                  <a:pt x="155" y="35"/>
                  <a:pt x="140" y="21"/>
                </a:cubicBezTo>
                <a:close/>
                <a:moveTo>
                  <a:pt x="89" y="58"/>
                </a:moveTo>
                <a:cubicBezTo>
                  <a:pt x="93" y="58"/>
                  <a:pt x="96" y="60"/>
                  <a:pt x="99" y="63"/>
                </a:cubicBezTo>
                <a:cubicBezTo>
                  <a:pt x="102" y="65"/>
                  <a:pt x="103" y="69"/>
                  <a:pt x="103" y="73"/>
                </a:cubicBezTo>
                <a:cubicBezTo>
                  <a:pt x="103" y="75"/>
                  <a:pt x="105" y="78"/>
                  <a:pt x="109" y="78"/>
                </a:cubicBezTo>
                <a:cubicBezTo>
                  <a:pt x="111" y="78"/>
                  <a:pt x="113" y="75"/>
                  <a:pt x="113" y="73"/>
                </a:cubicBezTo>
                <a:cubicBezTo>
                  <a:pt x="113" y="66"/>
                  <a:pt x="111" y="61"/>
                  <a:pt x="107" y="56"/>
                </a:cubicBezTo>
                <a:cubicBezTo>
                  <a:pt x="101" y="51"/>
                  <a:pt x="95" y="48"/>
                  <a:pt x="89" y="48"/>
                </a:cubicBezTo>
                <a:cubicBezTo>
                  <a:pt x="86" y="48"/>
                  <a:pt x="84" y="51"/>
                  <a:pt x="84" y="54"/>
                </a:cubicBezTo>
                <a:cubicBezTo>
                  <a:pt x="84" y="56"/>
                  <a:pt x="86" y="58"/>
                  <a:pt x="89" y="5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291BB76A-3DBE-009C-E336-C599F0310793}"/>
              </a:ext>
            </a:extLst>
          </p:cNvPr>
          <p:cNvSpPr>
            <a:spLocks noEditPoints="1"/>
          </p:cNvSpPr>
          <p:nvPr/>
        </p:nvSpPr>
        <p:spPr bwMode="auto">
          <a:xfrm>
            <a:off x="6254751" y="1922463"/>
            <a:ext cx="236538" cy="254000"/>
          </a:xfrm>
          <a:custGeom>
            <a:avLst/>
            <a:gdLst>
              <a:gd name="T0" fmla="*/ 53 w 149"/>
              <a:gd name="T1" fmla="*/ 112 h 160"/>
              <a:gd name="T2" fmla="*/ 57 w 149"/>
              <a:gd name="T3" fmla="*/ 116 h 160"/>
              <a:gd name="T4" fmla="*/ 91 w 149"/>
              <a:gd name="T5" fmla="*/ 115 h 160"/>
              <a:gd name="T6" fmla="*/ 91 w 149"/>
              <a:gd name="T7" fmla="*/ 101 h 160"/>
              <a:gd name="T8" fmla="*/ 143 w 149"/>
              <a:gd name="T9" fmla="*/ 90 h 160"/>
              <a:gd name="T10" fmla="*/ 132 w 149"/>
              <a:gd name="T11" fmla="*/ 0 h 160"/>
              <a:gd name="T12" fmla="*/ 0 w 149"/>
              <a:gd name="T13" fmla="*/ 11 h 160"/>
              <a:gd name="T14" fmla="*/ 12 w 149"/>
              <a:gd name="T15" fmla="*/ 101 h 160"/>
              <a:gd name="T16" fmla="*/ 60 w 149"/>
              <a:gd name="T17" fmla="*/ 109 h 160"/>
              <a:gd name="T18" fmla="*/ 85 w 149"/>
              <a:gd name="T19" fmla="*/ 101 h 160"/>
              <a:gd name="T20" fmla="*/ 60 w 149"/>
              <a:gd name="T21" fmla="*/ 109 h 160"/>
              <a:gd name="T22" fmla="*/ 12 w 149"/>
              <a:gd name="T23" fmla="*/ 5 h 160"/>
              <a:gd name="T24" fmla="*/ 137 w 149"/>
              <a:gd name="T25" fmla="*/ 11 h 160"/>
              <a:gd name="T26" fmla="*/ 6 w 149"/>
              <a:gd name="T27" fmla="*/ 80 h 160"/>
              <a:gd name="T28" fmla="*/ 6 w 149"/>
              <a:gd name="T29" fmla="*/ 90 h 160"/>
              <a:gd name="T30" fmla="*/ 137 w 149"/>
              <a:gd name="T31" fmla="*/ 87 h 160"/>
              <a:gd name="T32" fmla="*/ 132 w 149"/>
              <a:gd name="T33" fmla="*/ 96 h 160"/>
              <a:gd name="T34" fmla="*/ 6 w 149"/>
              <a:gd name="T35" fmla="*/ 90 h 160"/>
              <a:gd name="T36" fmla="*/ 132 w 149"/>
              <a:gd name="T37" fmla="*/ 134 h 160"/>
              <a:gd name="T38" fmla="*/ 123 w 149"/>
              <a:gd name="T39" fmla="*/ 120 h 160"/>
              <a:gd name="T40" fmla="*/ 17 w 149"/>
              <a:gd name="T41" fmla="*/ 121 h 160"/>
              <a:gd name="T42" fmla="*/ 12 w 149"/>
              <a:gd name="T43" fmla="*/ 136 h 160"/>
              <a:gd name="T44" fmla="*/ 128 w 149"/>
              <a:gd name="T45" fmla="*/ 139 h 160"/>
              <a:gd name="T46" fmla="*/ 20 w 149"/>
              <a:gd name="T47" fmla="*/ 132 h 160"/>
              <a:gd name="T48" fmla="*/ 120 w 149"/>
              <a:gd name="T49" fmla="*/ 126 h 160"/>
              <a:gd name="T50" fmla="*/ 20 w 149"/>
              <a:gd name="T51" fmla="*/ 132 h 160"/>
              <a:gd name="T52" fmla="*/ 131 w 149"/>
              <a:gd name="T53" fmla="*/ 144 h 160"/>
              <a:gd name="T54" fmla="*/ 121 w 149"/>
              <a:gd name="T55" fmla="*/ 160 h 160"/>
              <a:gd name="T56" fmla="*/ 149 w 149"/>
              <a:gd name="T57" fmla="*/ 157 h 160"/>
              <a:gd name="T58" fmla="*/ 126 w 149"/>
              <a:gd name="T59" fmla="*/ 153 h 160"/>
              <a:gd name="T60" fmla="*/ 137 w 149"/>
              <a:gd name="T61" fmla="*/ 150 h 160"/>
              <a:gd name="T62" fmla="*/ 126 w 149"/>
              <a:gd name="T63" fmla="*/ 15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9" h="160">
                <a:moveTo>
                  <a:pt x="54" y="101"/>
                </a:moveTo>
                <a:cubicBezTo>
                  <a:pt x="53" y="112"/>
                  <a:pt x="53" y="112"/>
                  <a:pt x="53" y="112"/>
                </a:cubicBezTo>
                <a:cubicBezTo>
                  <a:pt x="53" y="114"/>
                  <a:pt x="53" y="114"/>
                  <a:pt x="54" y="115"/>
                </a:cubicBezTo>
                <a:cubicBezTo>
                  <a:pt x="54" y="115"/>
                  <a:pt x="55" y="116"/>
                  <a:pt x="57" y="116"/>
                </a:cubicBezTo>
                <a:cubicBezTo>
                  <a:pt x="89" y="116"/>
                  <a:pt x="89" y="116"/>
                  <a:pt x="89" y="116"/>
                </a:cubicBezTo>
                <a:cubicBezTo>
                  <a:pt x="90" y="116"/>
                  <a:pt x="90" y="115"/>
                  <a:pt x="91" y="115"/>
                </a:cubicBezTo>
                <a:cubicBezTo>
                  <a:pt x="91" y="114"/>
                  <a:pt x="92" y="114"/>
                  <a:pt x="92" y="112"/>
                </a:cubicBezTo>
                <a:cubicBezTo>
                  <a:pt x="91" y="101"/>
                  <a:pt x="91" y="101"/>
                  <a:pt x="91" y="101"/>
                </a:cubicBezTo>
                <a:cubicBezTo>
                  <a:pt x="132" y="101"/>
                  <a:pt x="132" y="101"/>
                  <a:pt x="132" y="101"/>
                </a:cubicBezTo>
                <a:cubicBezTo>
                  <a:pt x="137" y="101"/>
                  <a:pt x="143" y="97"/>
                  <a:pt x="143" y="90"/>
                </a:cubicBezTo>
                <a:cubicBezTo>
                  <a:pt x="143" y="11"/>
                  <a:pt x="143" y="11"/>
                  <a:pt x="143" y="11"/>
                </a:cubicBezTo>
                <a:cubicBezTo>
                  <a:pt x="143" y="4"/>
                  <a:pt x="137" y="0"/>
                  <a:pt x="13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4"/>
                  <a:pt x="0" y="11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7"/>
                  <a:pt x="5" y="101"/>
                  <a:pt x="12" y="101"/>
                </a:cubicBezTo>
                <a:lnTo>
                  <a:pt x="54" y="101"/>
                </a:lnTo>
                <a:close/>
                <a:moveTo>
                  <a:pt x="60" y="109"/>
                </a:moveTo>
                <a:cubicBezTo>
                  <a:pt x="61" y="101"/>
                  <a:pt x="61" y="101"/>
                  <a:pt x="61" y="101"/>
                </a:cubicBezTo>
                <a:cubicBezTo>
                  <a:pt x="85" y="101"/>
                  <a:pt x="85" y="101"/>
                  <a:pt x="85" y="101"/>
                </a:cubicBezTo>
                <a:cubicBezTo>
                  <a:pt x="86" y="109"/>
                  <a:pt x="86" y="109"/>
                  <a:pt x="86" y="109"/>
                </a:cubicBezTo>
                <a:cubicBezTo>
                  <a:pt x="60" y="109"/>
                  <a:pt x="60" y="109"/>
                  <a:pt x="60" y="109"/>
                </a:cubicBezTo>
                <a:close/>
                <a:moveTo>
                  <a:pt x="6" y="11"/>
                </a:moveTo>
                <a:cubicBezTo>
                  <a:pt x="6" y="8"/>
                  <a:pt x="9" y="5"/>
                  <a:pt x="12" y="5"/>
                </a:cubicBezTo>
                <a:cubicBezTo>
                  <a:pt x="132" y="5"/>
                  <a:pt x="132" y="5"/>
                  <a:pt x="132" y="5"/>
                </a:cubicBezTo>
                <a:cubicBezTo>
                  <a:pt x="134" y="5"/>
                  <a:pt x="137" y="8"/>
                  <a:pt x="137" y="11"/>
                </a:cubicBezTo>
                <a:cubicBezTo>
                  <a:pt x="137" y="80"/>
                  <a:pt x="137" y="80"/>
                  <a:pt x="137" y="80"/>
                </a:cubicBezTo>
                <a:cubicBezTo>
                  <a:pt x="6" y="80"/>
                  <a:pt x="6" y="80"/>
                  <a:pt x="6" y="80"/>
                </a:cubicBezTo>
                <a:cubicBezTo>
                  <a:pt x="6" y="11"/>
                  <a:pt x="6" y="11"/>
                  <a:pt x="6" y="11"/>
                </a:cubicBezTo>
                <a:close/>
                <a:moveTo>
                  <a:pt x="6" y="90"/>
                </a:moveTo>
                <a:cubicBezTo>
                  <a:pt x="6" y="87"/>
                  <a:pt x="6" y="87"/>
                  <a:pt x="6" y="87"/>
                </a:cubicBezTo>
                <a:cubicBezTo>
                  <a:pt x="137" y="87"/>
                  <a:pt x="137" y="87"/>
                  <a:pt x="137" y="87"/>
                </a:cubicBezTo>
                <a:cubicBezTo>
                  <a:pt x="137" y="90"/>
                  <a:pt x="137" y="90"/>
                  <a:pt x="137" y="90"/>
                </a:cubicBezTo>
                <a:cubicBezTo>
                  <a:pt x="137" y="94"/>
                  <a:pt x="134" y="96"/>
                  <a:pt x="132" y="96"/>
                </a:cubicBezTo>
                <a:cubicBezTo>
                  <a:pt x="12" y="96"/>
                  <a:pt x="12" y="96"/>
                  <a:pt x="12" y="96"/>
                </a:cubicBezTo>
                <a:cubicBezTo>
                  <a:pt x="9" y="96"/>
                  <a:pt x="6" y="94"/>
                  <a:pt x="6" y="90"/>
                </a:cubicBezTo>
                <a:close/>
                <a:moveTo>
                  <a:pt x="132" y="136"/>
                </a:moveTo>
                <a:cubicBezTo>
                  <a:pt x="132" y="134"/>
                  <a:pt x="132" y="134"/>
                  <a:pt x="132" y="134"/>
                </a:cubicBezTo>
                <a:cubicBezTo>
                  <a:pt x="125" y="121"/>
                  <a:pt x="125" y="121"/>
                  <a:pt x="125" y="121"/>
                </a:cubicBezTo>
                <a:cubicBezTo>
                  <a:pt x="125" y="120"/>
                  <a:pt x="124" y="120"/>
                  <a:pt x="123" y="120"/>
                </a:cubicBezTo>
                <a:cubicBezTo>
                  <a:pt x="20" y="120"/>
                  <a:pt x="20" y="120"/>
                  <a:pt x="20" y="120"/>
                </a:cubicBezTo>
                <a:cubicBezTo>
                  <a:pt x="18" y="120"/>
                  <a:pt x="17" y="120"/>
                  <a:pt x="17" y="121"/>
                </a:cubicBezTo>
                <a:cubicBezTo>
                  <a:pt x="12" y="134"/>
                  <a:pt x="12" y="134"/>
                  <a:pt x="12" y="134"/>
                </a:cubicBezTo>
                <a:cubicBezTo>
                  <a:pt x="11" y="134"/>
                  <a:pt x="11" y="136"/>
                  <a:pt x="12" y="136"/>
                </a:cubicBezTo>
                <a:cubicBezTo>
                  <a:pt x="12" y="137"/>
                  <a:pt x="13" y="139"/>
                  <a:pt x="14" y="139"/>
                </a:cubicBezTo>
                <a:cubicBezTo>
                  <a:pt x="128" y="139"/>
                  <a:pt x="128" y="139"/>
                  <a:pt x="128" y="139"/>
                </a:cubicBezTo>
                <a:cubicBezTo>
                  <a:pt x="129" y="139"/>
                  <a:pt x="131" y="137"/>
                  <a:pt x="132" y="136"/>
                </a:cubicBezTo>
                <a:close/>
                <a:moveTo>
                  <a:pt x="20" y="132"/>
                </a:moveTo>
                <a:cubicBezTo>
                  <a:pt x="22" y="126"/>
                  <a:pt x="22" y="126"/>
                  <a:pt x="22" y="126"/>
                </a:cubicBezTo>
                <a:cubicBezTo>
                  <a:pt x="120" y="126"/>
                  <a:pt x="120" y="126"/>
                  <a:pt x="120" y="126"/>
                </a:cubicBezTo>
                <a:cubicBezTo>
                  <a:pt x="124" y="132"/>
                  <a:pt x="124" y="132"/>
                  <a:pt x="124" y="132"/>
                </a:cubicBezTo>
                <a:lnTo>
                  <a:pt x="20" y="132"/>
                </a:lnTo>
                <a:close/>
                <a:moveTo>
                  <a:pt x="137" y="144"/>
                </a:moveTo>
                <a:cubicBezTo>
                  <a:pt x="131" y="144"/>
                  <a:pt x="131" y="144"/>
                  <a:pt x="131" y="144"/>
                </a:cubicBezTo>
                <a:cubicBezTo>
                  <a:pt x="125" y="144"/>
                  <a:pt x="119" y="150"/>
                  <a:pt x="119" y="157"/>
                </a:cubicBezTo>
                <a:cubicBezTo>
                  <a:pt x="119" y="159"/>
                  <a:pt x="120" y="160"/>
                  <a:pt x="121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48" y="160"/>
                  <a:pt x="149" y="159"/>
                  <a:pt x="149" y="157"/>
                </a:cubicBezTo>
                <a:cubicBezTo>
                  <a:pt x="149" y="150"/>
                  <a:pt x="144" y="144"/>
                  <a:pt x="137" y="144"/>
                </a:cubicBezTo>
                <a:close/>
                <a:moveTo>
                  <a:pt x="126" y="153"/>
                </a:moveTo>
                <a:cubicBezTo>
                  <a:pt x="127" y="151"/>
                  <a:pt x="129" y="150"/>
                  <a:pt x="131" y="150"/>
                </a:cubicBezTo>
                <a:cubicBezTo>
                  <a:pt x="137" y="150"/>
                  <a:pt x="137" y="150"/>
                  <a:pt x="137" y="150"/>
                </a:cubicBezTo>
                <a:cubicBezTo>
                  <a:pt x="139" y="150"/>
                  <a:pt x="141" y="151"/>
                  <a:pt x="143" y="153"/>
                </a:cubicBezTo>
                <a:lnTo>
                  <a:pt x="126" y="15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C2DAD644-9E60-FDCE-6656-9F1AEC3D00DB}"/>
              </a:ext>
            </a:extLst>
          </p:cNvPr>
          <p:cNvSpPr>
            <a:spLocks noEditPoints="1"/>
          </p:cNvSpPr>
          <p:nvPr/>
        </p:nvSpPr>
        <p:spPr bwMode="auto">
          <a:xfrm>
            <a:off x="10147301" y="1965326"/>
            <a:ext cx="157163" cy="166688"/>
          </a:xfrm>
          <a:custGeom>
            <a:avLst/>
            <a:gdLst>
              <a:gd name="T0" fmla="*/ 85 w 99"/>
              <a:gd name="T1" fmla="*/ 1 h 105"/>
              <a:gd name="T2" fmla="*/ 85 w 99"/>
              <a:gd name="T3" fmla="*/ 53 h 105"/>
              <a:gd name="T4" fmla="*/ 88 w 99"/>
              <a:gd name="T5" fmla="*/ 56 h 105"/>
              <a:gd name="T6" fmla="*/ 14 w 99"/>
              <a:gd name="T7" fmla="*/ 1 h 105"/>
              <a:gd name="T8" fmla="*/ 12 w 99"/>
              <a:gd name="T9" fmla="*/ 56 h 105"/>
              <a:gd name="T10" fmla="*/ 15 w 99"/>
              <a:gd name="T11" fmla="*/ 53 h 105"/>
              <a:gd name="T12" fmla="*/ 14 w 99"/>
              <a:gd name="T13" fmla="*/ 1 h 105"/>
              <a:gd name="T14" fmla="*/ 23 w 99"/>
              <a:gd name="T15" fmla="*/ 8 h 105"/>
              <a:gd name="T16" fmla="*/ 25 w 99"/>
              <a:gd name="T17" fmla="*/ 50 h 105"/>
              <a:gd name="T18" fmla="*/ 26 w 99"/>
              <a:gd name="T19" fmla="*/ 10 h 105"/>
              <a:gd name="T20" fmla="*/ 74 w 99"/>
              <a:gd name="T21" fmla="*/ 8 h 105"/>
              <a:gd name="T22" fmla="*/ 74 w 99"/>
              <a:gd name="T23" fmla="*/ 47 h 105"/>
              <a:gd name="T24" fmla="*/ 76 w 99"/>
              <a:gd name="T25" fmla="*/ 49 h 105"/>
              <a:gd name="T26" fmla="*/ 74 w 99"/>
              <a:gd name="T27" fmla="*/ 8 h 105"/>
              <a:gd name="T28" fmla="*/ 65 w 99"/>
              <a:gd name="T29" fmla="*/ 43 h 105"/>
              <a:gd name="T30" fmla="*/ 63 w 99"/>
              <a:gd name="T31" fmla="*/ 13 h 105"/>
              <a:gd name="T32" fmla="*/ 63 w 99"/>
              <a:gd name="T33" fmla="*/ 40 h 105"/>
              <a:gd name="T34" fmla="*/ 35 w 99"/>
              <a:gd name="T35" fmla="*/ 44 h 105"/>
              <a:gd name="T36" fmla="*/ 37 w 99"/>
              <a:gd name="T37" fmla="*/ 40 h 105"/>
              <a:gd name="T38" fmla="*/ 37 w 99"/>
              <a:gd name="T39" fmla="*/ 14 h 105"/>
              <a:gd name="T40" fmla="*/ 34 w 99"/>
              <a:gd name="T41" fmla="*/ 43 h 105"/>
              <a:gd name="T42" fmla="*/ 56 w 99"/>
              <a:gd name="T43" fmla="*/ 35 h 105"/>
              <a:gd name="T44" fmla="*/ 44 w 99"/>
              <a:gd name="T45" fmla="*/ 21 h 105"/>
              <a:gd name="T46" fmla="*/ 44 w 99"/>
              <a:gd name="T47" fmla="*/ 35 h 105"/>
              <a:gd name="T48" fmla="*/ 28 w 99"/>
              <a:gd name="T49" fmla="*/ 105 h 105"/>
              <a:gd name="T50" fmla="*/ 31 w 99"/>
              <a:gd name="T51" fmla="*/ 102 h 105"/>
              <a:gd name="T52" fmla="*/ 70 w 99"/>
              <a:gd name="T53" fmla="*/ 104 h 105"/>
              <a:gd name="T54" fmla="*/ 72 w 99"/>
              <a:gd name="T55" fmla="*/ 105 h 105"/>
              <a:gd name="T56" fmla="*/ 56 w 99"/>
              <a:gd name="T57" fmla="*/ 35 h 105"/>
              <a:gd name="T58" fmla="*/ 46 w 99"/>
              <a:gd name="T59" fmla="*/ 41 h 105"/>
              <a:gd name="T60" fmla="*/ 50 w 99"/>
              <a:gd name="T61" fmla="*/ 37 h 105"/>
              <a:gd name="T62" fmla="*/ 56 w 99"/>
              <a:gd name="T63" fmla="*/ 50 h 105"/>
              <a:gd name="T64" fmla="*/ 55 w 99"/>
              <a:gd name="T65" fmla="*/ 28 h 105"/>
              <a:gd name="T66" fmla="*/ 44 w 99"/>
              <a:gd name="T67" fmla="*/ 28 h 105"/>
              <a:gd name="T68" fmla="*/ 45 w 99"/>
              <a:gd name="T69" fmla="*/ 45 h 105"/>
              <a:gd name="T70" fmla="*/ 40 w 99"/>
              <a:gd name="T71" fmla="*/ 66 h 105"/>
              <a:gd name="T72" fmla="*/ 32 w 99"/>
              <a:gd name="T73" fmla="*/ 97 h 105"/>
              <a:gd name="T74" fmla="*/ 60 w 99"/>
              <a:gd name="T75" fmla="*/ 82 h 105"/>
              <a:gd name="T76" fmla="*/ 41 w 99"/>
              <a:gd name="T77" fmla="*/ 69 h 105"/>
              <a:gd name="T78" fmla="*/ 63 w 99"/>
              <a:gd name="T79" fmla="*/ 80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9" h="105">
                <a:moveTo>
                  <a:pt x="88" y="2"/>
                </a:moveTo>
                <a:cubicBezTo>
                  <a:pt x="87" y="1"/>
                  <a:pt x="86" y="0"/>
                  <a:pt x="85" y="1"/>
                </a:cubicBezTo>
                <a:cubicBezTo>
                  <a:pt x="84" y="2"/>
                  <a:pt x="84" y="3"/>
                  <a:pt x="85" y="4"/>
                </a:cubicBezTo>
                <a:cubicBezTo>
                  <a:pt x="95" y="18"/>
                  <a:pt x="95" y="38"/>
                  <a:pt x="85" y="53"/>
                </a:cubicBezTo>
                <a:cubicBezTo>
                  <a:pt x="84" y="54"/>
                  <a:pt x="84" y="55"/>
                  <a:pt x="85" y="56"/>
                </a:cubicBezTo>
                <a:cubicBezTo>
                  <a:pt x="86" y="56"/>
                  <a:pt x="87" y="56"/>
                  <a:pt x="88" y="56"/>
                </a:cubicBezTo>
                <a:cubicBezTo>
                  <a:pt x="99" y="39"/>
                  <a:pt x="99" y="18"/>
                  <a:pt x="88" y="2"/>
                </a:cubicBezTo>
                <a:close/>
                <a:moveTo>
                  <a:pt x="14" y="1"/>
                </a:moveTo>
                <a:cubicBezTo>
                  <a:pt x="13" y="0"/>
                  <a:pt x="13" y="1"/>
                  <a:pt x="12" y="2"/>
                </a:cubicBezTo>
                <a:cubicBezTo>
                  <a:pt x="0" y="18"/>
                  <a:pt x="0" y="39"/>
                  <a:pt x="12" y="56"/>
                </a:cubicBezTo>
                <a:cubicBezTo>
                  <a:pt x="13" y="56"/>
                  <a:pt x="13" y="56"/>
                  <a:pt x="14" y="56"/>
                </a:cubicBezTo>
                <a:cubicBezTo>
                  <a:pt x="15" y="55"/>
                  <a:pt x="16" y="54"/>
                  <a:pt x="15" y="53"/>
                </a:cubicBezTo>
                <a:cubicBezTo>
                  <a:pt x="4" y="38"/>
                  <a:pt x="4" y="18"/>
                  <a:pt x="15" y="4"/>
                </a:cubicBezTo>
                <a:cubicBezTo>
                  <a:pt x="16" y="3"/>
                  <a:pt x="15" y="2"/>
                  <a:pt x="14" y="1"/>
                </a:cubicBezTo>
                <a:close/>
                <a:moveTo>
                  <a:pt x="25" y="8"/>
                </a:moveTo>
                <a:cubicBezTo>
                  <a:pt x="24" y="7"/>
                  <a:pt x="24" y="7"/>
                  <a:pt x="23" y="8"/>
                </a:cubicBezTo>
                <a:cubicBezTo>
                  <a:pt x="14" y="20"/>
                  <a:pt x="14" y="36"/>
                  <a:pt x="23" y="49"/>
                </a:cubicBezTo>
                <a:cubicBezTo>
                  <a:pt x="24" y="50"/>
                  <a:pt x="24" y="50"/>
                  <a:pt x="25" y="50"/>
                </a:cubicBezTo>
                <a:cubicBezTo>
                  <a:pt x="27" y="49"/>
                  <a:pt x="27" y="47"/>
                  <a:pt x="26" y="47"/>
                </a:cubicBezTo>
                <a:cubicBezTo>
                  <a:pt x="17" y="36"/>
                  <a:pt x="17" y="21"/>
                  <a:pt x="26" y="10"/>
                </a:cubicBezTo>
                <a:cubicBezTo>
                  <a:pt x="27" y="9"/>
                  <a:pt x="27" y="8"/>
                  <a:pt x="25" y="8"/>
                </a:cubicBezTo>
                <a:close/>
                <a:moveTo>
                  <a:pt x="74" y="8"/>
                </a:moveTo>
                <a:cubicBezTo>
                  <a:pt x="74" y="8"/>
                  <a:pt x="74" y="9"/>
                  <a:pt x="74" y="10"/>
                </a:cubicBezTo>
                <a:cubicBezTo>
                  <a:pt x="82" y="21"/>
                  <a:pt x="82" y="36"/>
                  <a:pt x="74" y="47"/>
                </a:cubicBezTo>
                <a:cubicBezTo>
                  <a:pt x="74" y="47"/>
                  <a:pt x="74" y="49"/>
                  <a:pt x="74" y="50"/>
                </a:cubicBezTo>
                <a:cubicBezTo>
                  <a:pt x="75" y="50"/>
                  <a:pt x="76" y="50"/>
                  <a:pt x="76" y="49"/>
                </a:cubicBezTo>
                <a:cubicBezTo>
                  <a:pt x="86" y="36"/>
                  <a:pt x="86" y="20"/>
                  <a:pt x="76" y="8"/>
                </a:cubicBezTo>
                <a:cubicBezTo>
                  <a:pt x="76" y="7"/>
                  <a:pt x="75" y="7"/>
                  <a:pt x="74" y="8"/>
                </a:cubicBezTo>
                <a:close/>
                <a:moveTo>
                  <a:pt x="63" y="43"/>
                </a:moveTo>
                <a:cubicBezTo>
                  <a:pt x="64" y="44"/>
                  <a:pt x="64" y="44"/>
                  <a:pt x="65" y="43"/>
                </a:cubicBezTo>
                <a:cubicBezTo>
                  <a:pt x="74" y="35"/>
                  <a:pt x="74" y="22"/>
                  <a:pt x="65" y="14"/>
                </a:cubicBezTo>
                <a:cubicBezTo>
                  <a:pt x="64" y="13"/>
                  <a:pt x="64" y="13"/>
                  <a:pt x="63" y="13"/>
                </a:cubicBezTo>
                <a:cubicBezTo>
                  <a:pt x="62" y="14"/>
                  <a:pt x="62" y="15"/>
                  <a:pt x="63" y="16"/>
                </a:cubicBezTo>
                <a:cubicBezTo>
                  <a:pt x="69" y="23"/>
                  <a:pt x="69" y="34"/>
                  <a:pt x="63" y="40"/>
                </a:cubicBezTo>
                <a:cubicBezTo>
                  <a:pt x="62" y="41"/>
                  <a:pt x="62" y="42"/>
                  <a:pt x="63" y="43"/>
                </a:cubicBezTo>
                <a:close/>
                <a:moveTo>
                  <a:pt x="35" y="44"/>
                </a:moveTo>
                <a:cubicBezTo>
                  <a:pt x="36" y="44"/>
                  <a:pt x="38" y="42"/>
                  <a:pt x="38" y="42"/>
                </a:cubicBezTo>
                <a:cubicBezTo>
                  <a:pt x="38" y="41"/>
                  <a:pt x="37" y="41"/>
                  <a:pt x="37" y="40"/>
                </a:cubicBezTo>
                <a:cubicBezTo>
                  <a:pt x="30" y="34"/>
                  <a:pt x="30" y="23"/>
                  <a:pt x="37" y="16"/>
                </a:cubicBezTo>
                <a:cubicBezTo>
                  <a:pt x="38" y="15"/>
                  <a:pt x="38" y="14"/>
                  <a:pt x="37" y="14"/>
                </a:cubicBezTo>
                <a:cubicBezTo>
                  <a:pt x="36" y="13"/>
                  <a:pt x="35" y="13"/>
                  <a:pt x="34" y="14"/>
                </a:cubicBezTo>
                <a:cubicBezTo>
                  <a:pt x="27" y="22"/>
                  <a:pt x="27" y="35"/>
                  <a:pt x="34" y="43"/>
                </a:cubicBezTo>
                <a:cubicBezTo>
                  <a:pt x="35" y="43"/>
                  <a:pt x="35" y="44"/>
                  <a:pt x="35" y="44"/>
                </a:cubicBezTo>
                <a:close/>
                <a:moveTo>
                  <a:pt x="56" y="35"/>
                </a:moveTo>
                <a:cubicBezTo>
                  <a:pt x="60" y="32"/>
                  <a:pt x="60" y="26"/>
                  <a:pt x="57" y="22"/>
                </a:cubicBezTo>
                <a:cubicBezTo>
                  <a:pt x="54" y="19"/>
                  <a:pt x="48" y="18"/>
                  <a:pt x="44" y="21"/>
                </a:cubicBezTo>
                <a:cubicBezTo>
                  <a:pt x="41" y="24"/>
                  <a:pt x="40" y="30"/>
                  <a:pt x="43" y="34"/>
                </a:cubicBezTo>
                <a:cubicBezTo>
                  <a:pt x="44" y="34"/>
                  <a:pt x="44" y="35"/>
                  <a:pt x="44" y="35"/>
                </a:cubicBezTo>
                <a:cubicBezTo>
                  <a:pt x="27" y="103"/>
                  <a:pt x="27" y="103"/>
                  <a:pt x="27" y="103"/>
                </a:cubicBezTo>
                <a:cubicBezTo>
                  <a:pt x="27" y="104"/>
                  <a:pt x="27" y="105"/>
                  <a:pt x="28" y="105"/>
                </a:cubicBezTo>
                <a:cubicBezTo>
                  <a:pt x="29" y="105"/>
                  <a:pt x="30" y="104"/>
                  <a:pt x="30" y="104"/>
                </a:cubicBezTo>
                <a:cubicBezTo>
                  <a:pt x="31" y="102"/>
                  <a:pt x="31" y="102"/>
                  <a:pt x="31" y="102"/>
                </a:cubicBezTo>
                <a:cubicBezTo>
                  <a:pt x="65" y="84"/>
                  <a:pt x="65" y="84"/>
                  <a:pt x="65" y="84"/>
                </a:cubicBezTo>
                <a:cubicBezTo>
                  <a:pt x="70" y="104"/>
                  <a:pt x="70" y="104"/>
                  <a:pt x="70" y="104"/>
                </a:cubicBezTo>
                <a:cubicBezTo>
                  <a:pt x="70" y="104"/>
                  <a:pt x="71" y="105"/>
                  <a:pt x="71" y="105"/>
                </a:cubicBezTo>
                <a:cubicBezTo>
                  <a:pt x="71" y="105"/>
                  <a:pt x="71" y="105"/>
                  <a:pt x="72" y="105"/>
                </a:cubicBezTo>
                <a:cubicBezTo>
                  <a:pt x="73" y="105"/>
                  <a:pt x="74" y="104"/>
                  <a:pt x="73" y="103"/>
                </a:cubicBezTo>
                <a:cubicBezTo>
                  <a:pt x="56" y="35"/>
                  <a:pt x="56" y="35"/>
                  <a:pt x="56" y="35"/>
                </a:cubicBezTo>
                <a:close/>
                <a:moveTo>
                  <a:pt x="56" y="50"/>
                </a:moveTo>
                <a:cubicBezTo>
                  <a:pt x="46" y="41"/>
                  <a:pt x="46" y="41"/>
                  <a:pt x="46" y="41"/>
                </a:cubicBezTo>
                <a:cubicBezTo>
                  <a:pt x="47" y="36"/>
                  <a:pt x="47" y="36"/>
                  <a:pt x="47" y="36"/>
                </a:cubicBezTo>
                <a:cubicBezTo>
                  <a:pt x="48" y="37"/>
                  <a:pt x="49" y="37"/>
                  <a:pt x="50" y="37"/>
                </a:cubicBezTo>
                <a:cubicBezTo>
                  <a:pt x="51" y="37"/>
                  <a:pt x="52" y="37"/>
                  <a:pt x="52" y="36"/>
                </a:cubicBezTo>
                <a:lnTo>
                  <a:pt x="56" y="50"/>
                </a:lnTo>
                <a:close/>
                <a:moveTo>
                  <a:pt x="50" y="22"/>
                </a:moveTo>
                <a:cubicBezTo>
                  <a:pt x="53" y="22"/>
                  <a:pt x="55" y="25"/>
                  <a:pt x="55" y="28"/>
                </a:cubicBezTo>
                <a:cubicBezTo>
                  <a:pt x="55" y="31"/>
                  <a:pt x="53" y="33"/>
                  <a:pt x="50" y="33"/>
                </a:cubicBezTo>
                <a:cubicBezTo>
                  <a:pt x="47" y="33"/>
                  <a:pt x="44" y="31"/>
                  <a:pt x="44" y="28"/>
                </a:cubicBezTo>
                <a:cubicBezTo>
                  <a:pt x="44" y="25"/>
                  <a:pt x="47" y="22"/>
                  <a:pt x="50" y="22"/>
                </a:cubicBezTo>
                <a:close/>
                <a:moveTo>
                  <a:pt x="45" y="45"/>
                </a:moveTo>
                <a:cubicBezTo>
                  <a:pt x="56" y="55"/>
                  <a:pt x="56" y="55"/>
                  <a:pt x="56" y="55"/>
                </a:cubicBezTo>
                <a:cubicBezTo>
                  <a:pt x="40" y="66"/>
                  <a:pt x="40" y="66"/>
                  <a:pt x="40" y="66"/>
                </a:cubicBezTo>
                <a:lnTo>
                  <a:pt x="45" y="45"/>
                </a:lnTo>
                <a:close/>
                <a:moveTo>
                  <a:pt x="32" y="97"/>
                </a:moveTo>
                <a:cubicBezTo>
                  <a:pt x="38" y="71"/>
                  <a:pt x="38" y="71"/>
                  <a:pt x="38" y="71"/>
                </a:cubicBezTo>
                <a:cubicBezTo>
                  <a:pt x="60" y="82"/>
                  <a:pt x="60" y="82"/>
                  <a:pt x="60" y="82"/>
                </a:cubicBezTo>
                <a:lnTo>
                  <a:pt x="32" y="97"/>
                </a:lnTo>
                <a:close/>
                <a:moveTo>
                  <a:pt x="41" y="69"/>
                </a:moveTo>
                <a:cubicBezTo>
                  <a:pt x="58" y="57"/>
                  <a:pt x="58" y="57"/>
                  <a:pt x="58" y="57"/>
                </a:cubicBezTo>
                <a:cubicBezTo>
                  <a:pt x="63" y="80"/>
                  <a:pt x="63" y="80"/>
                  <a:pt x="63" y="80"/>
                </a:cubicBezTo>
                <a:lnTo>
                  <a:pt x="41" y="6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DD3528A5-BA3E-E9E4-D909-01CFA65FF6B3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1922463"/>
            <a:ext cx="254000" cy="212725"/>
          </a:xfrm>
          <a:custGeom>
            <a:avLst/>
            <a:gdLst>
              <a:gd name="T0" fmla="*/ 119 w 160"/>
              <a:gd name="T1" fmla="*/ 21 h 134"/>
              <a:gd name="T2" fmla="*/ 116 w 160"/>
              <a:gd name="T3" fmla="*/ 0 h 134"/>
              <a:gd name="T4" fmla="*/ 42 w 160"/>
              <a:gd name="T5" fmla="*/ 4 h 134"/>
              <a:gd name="T6" fmla="*/ 12 w 160"/>
              <a:gd name="T7" fmla="*/ 21 h 134"/>
              <a:gd name="T8" fmla="*/ 0 w 160"/>
              <a:gd name="T9" fmla="*/ 87 h 134"/>
              <a:gd name="T10" fmla="*/ 42 w 160"/>
              <a:gd name="T11" fmla="*/ 98 h 134"/>
              <a:gd name="T12" fmla="*/ 45 w 160"/>
              <a:gd name="T13" fmla="*/ 134 h 134"/>
              <a:gd name="T14" fmla="*/ 119 w 160"/>
              <a:gd name="T15" fmla="*/ 131 h 134"/>
              <a:gd name="T16" fmla="*/ 149 w 160"/>
              <a:gd name="T17" fmla="*/ 98 h 134"/>
              <a:gd name="T18" fmla="*/ 160 w 160"/>
              <a:gd name="T19" fmla="*/ 32 h 134"/>
              <a:gd name="T20" fmla="*/ 119 w 160"/>
              <a:gd name="T21" fmla="*/ 27 h 134"/>
              <a:gd name="T22" fmla="*/ 127 w 160"/>
              <a:gd name="T23" fmla="*/ 37 h 134"/>
              <a:gd name="T24" fmla="*/ 119 w 160"/>
              <a:gd name="T25" fmla="*/ 27 h 134"/>
              <a:gd name="T26" fmla="*/ 112 w 160"/>
              <a:gd name="T27" fmla="*/ 7 h 134"/>
              <a:gd name="T28" fmla="*/ 49 w 160"/>
              <a:gd name="T29" fmla="*/ 37 h 134"/>
              <a:gd name="T30" fmla="*/ 33 w 160"/>
              <a:gd name="T31" fmla="*/ 27 h 134"/>
              <a:gd name="T32" fmla="*/ 42 w 160"/>
              <a:gd name="T33" fmla="*/ 37 h 134"/>
              <a:gd name="T34" fmla="*/ 33 w 160"/>
              <a:gd name="T35" fmla="*/ 27 h 134"/>
              <a:gd name="T36" fmla="*/ 49 w 160"/>
              <a:gd name="T37" fmla="*/ 128 h 134"/>
              <a:gd name="T38" fmla="*/ 112 w 160"/>
              <a:gd name="T39" fmla="*/ 83 h 134"/>
              <a:gd name="T40" fmla="*/ 154 w 160"/>
              <a:gd name="T41" fmla="*/ 87 h 134"/>
              <a:gd name="T42" fmla="*/ 119 w 160"/>
              <a:gd name="T43" fmla="*/ 92 h 134"/>
              <a:gd name="T44" fmla="*/ 126 w 160"/>
              <a:gd name="T45" fmla="*/ 83 h 134"/>
              <a:gd name="T46" fmla="*/ 126 w 160"/>
              <a:gd name="T47" fmla="*/ 76 h 134"/>
              <a:gd name="T48" fmla="*/ 32 w 160"/>
              <a:gd name="T49" fmla="*/ 79 h 134"/>
              <a:gd name="T50" fmla="*/ 42 w 160"/>
              <a:gd name="T51" fmla="*/ 83 h 134"/>
              <a:gd name="T52" fmla="*/ 12 w 160"/>
              <a:gd name="T53" fmla="*/ 92 h 134"/>
              <a:gd name="T54" fmla="*/ 7 w 160"/>
              <a:gd name="T55" fmla="*/ 32 h 134"/>
              <a:gd name="T56" fmla="*/ 26 w 160"/>
              <a:gd name="T57" fmla="*/ 27 h 134"/>
              <a:gd name="T58" fmla="*/ 30 w 160"/>
              <a:gd name="T59" fmla="*/ 44 h 134"/>
              <a:gd name="T60" fmla="*/ 134 w 160"/>
              <a:gd name="T61" fmla="*/ 41 h 134"/>
              <a:gd name="T62" fmla="*/ 149 w 160"/>
              <a:gd name="T63" fmla="*/ 27 h 134"/>
              <a:gd name="T64" fmla="*/ 154 w 160"/>
              <a:gd name="T65" fmla="*/ 87 h 134"/>
              <a:gd name="T66" fmla="*/ 17 w 160"/>
              <a:gd name="T67" fmla="*/ 56 h 134"/>
              <a:gd name="T68" fmla="*/ 26 w 160"/>
              <a:gd name="T69" fmla="*/ 56 h 134"/>
              <a:gd name="T70" fmla="*/ 64 w 160"/>
              <a:gd name="T71" fmla="*/ 115 h 134"/>
              <a:gd name="T72" fmla="*/ 84 w 160"/>
              <a:gd name="T73" fmla="*/ 112 h 134"/>
              <a:gd name="T74" fmla="*/ 64 w 160"/>
              <a:gd name="T75" fmla="*/ 109 h 134"/>
              <a:gd name="T76" fmla="*/ 64 w 160"/>
              <a:gd name="T77" fmla="*/ 115 h 134"/>
              <a:gd name="T78" fmla="*/ 97 w 160"/>
              <a:gd name="T79" fmla="*/ 98 h 134"/>
              <a:gd name="T80" fmla="*/ 97 w 160"/>
              <a:gd name="T81" fmla="*/ 92 h 134"/>
              <a:gd name="T82" fmla="*/ 60 w 160"/>
              <a:gd name="T83" fmla="*/ 95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34">
                <a:moveTo>
                  <a:pt x="149" y="21"/>
                </a:moveTo>
                <a:cubicBezTo>
                  <a:pt x="119" y="21"/>
                  <a:pt x="119" y="21"/>
                  <a:pt x="119" y="21"/>
                </a:cubicBezTo>
                <a:cubicBezTo>
                  <a:pt x="119" y="4"/>
                  <a:pt x="119" y="4"/>
                  <a:pt x="119" y="4"/>
                </a:cubicBezTo>
                <a:cubicBezTo>
                  <a:pt x="119" y="1"/>
                  <a:pt x="118" y="0"/>
                  <a:pt x="116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3" y="0"/>
                  <a:pt x="42" y="1"/>
                  <a:pt x="42" y="4"/>
                </a:cubicBezTo>
                <a:cubicBezTo>
                  <a:pt x="42" y="21"/>
                  <a:pt x="42" y="21"/>
                  <a:pt x="42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5" y="21"/>
                  <a:pt x="0" y="26"/>
                  <a:pt x="0" y="32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93"/>
                  <a:pt x="5" y="98"/>
                  <a:pt x="12" y="98"/>
                </a:cubicBezTo>
                <a:cubicBezTo>
                  <a:pt x="42" y="98"/>
                  <a:pt x="42" y="98"/>
                  <a:pt x="42" y="98"/>
                </a:cubicBezTo>
                <a:cubicBezTo>
                  <a:pt x="42" y="131"/>
                  <a:pt x="42" y="131"/>
                  <a:pt x="42" y="131"/>
                </a:cubicBezTo>
                <a:cubicBezTo>
                  <a:pt x="42" y="133"/>
                  <a:pt x="43" y="134"/>
                  <a:pt x="45" y="134"/>
                </a:cubicBezTo>
                <a:cubicBezTo>
                  <a:pt x="116" y="134"/>
                  <a:pt x="116" y="134"/>
                  <a:pt x="116" y="134"/>
                </a:cubicBezTo>
                <a:cubicBezTo>
                  <a:pt x="118" y="134"/>
                  <a:pt x="119" y="133"/>
                  <a:pt x="119" y="131"/>
                </a:cubicBezTo>
                <a:cubicBezTo>
                  <a:pt x="119" y="98"/>
                  <a:pt x="119" y="98"/>
                  <a:pt x="119" y="98"/>
                </a:cubicBezTo>
                <a:cubicBezTo>
                  <a:pt x="149" y="98"/>
                  <a:pt x="149" y="98"/>
                  <a:pt x="149" y="98"/>
                </a:cubicBezTo>
                <a:cubicBezTo>
                  <a:pt x="155" y="98"/>
                  <a:pt x="160" y="93"/>
                  <a:pt x="160" y="87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6"/>
                  <a:pt x="155" y="21"/>
                  <a:pt x="149" y="21"/>
                </a:cubicBezTo>
                <a:close/>
                <a:moveTo>
                  <a:pt x="119" y="27"/>
                </a:moveTo>
                <a:cubicBezTo>
                  <a:pt x="127" y="27"/>
                  <a:pt x="127" y="27"/>
                  <a:pt x="127" y="27"/>
                </a:cubicBezTo>
                <a:cubicBezTo>
                  <a:pt x="127" y="37"/>
                  <a:pt x="127" y="37"/>
                  <a:pt x="127" y="37"/>
                </a:cubicBezTo>
                <a:cubicBezTo>
                  <a:pt x="119" y="37"/>
                  <a:pt x="119" y="37"/>
                  <a:pt x="119" y="37"/>
                </a:cubicBezTo>
                <a:lnTo>
                  <a:pt x="119" y="27"/>
                </a:lnTo>
                <a:close/>
                <a:moveTo>
                  <a:pt x="49" y="7"/>
                </a:moveTo>
                <a:cubicBezTo>
                  <a:pt x="112" y="7"/>
                  <a:pt x="112" y="7"/>
                  <a:pt x="112" y="7"/>
                </a:cubicBezTo>
                <a:cubicBezTo>
                  <a:pt x="112" y="37"/>
                  <a:pt x="112" y="37"/>
                  <a:pt x="112" y="37"/>
                </a:cubicBezTo>
                <a:cubicBezTo>
                  <a:pt x="49" y="37"/>
                  <a:pt x="49" y="37"/>
                  <a:pt x="49" y="37"/>
                </a:cubicBezTo>
                <a:lnTo>
                  <a:pt x="49" y="7"/>
                </a:lnTo>
                <a:close/>
                <a:moveTo>
                  <a:pt x="33" y="27"/>
                </a:moveTo>
                <a:cubicBezTo>
                  <a:pt x="42" y="27"/>
                  <a:pt x="42" y="27"/>
                  <a:pt x="42" y="27"/>
                </a:cubicBezTo>
                <a:cubicBezTo>
                  <a:pt x="42" y="37"/>
                  <a:pt x="42" y="37"/>
                  <a:pt x="42" y="37"/>
                </a:cubicBezTo>
                <a:cubicBezTo>
                  <a:pt x="33" y="37"/>
                  <a:pt x="33" y="37"/>
                  <a:pt x="33" y="37"/>
                </a:cubicBezTo>
                <a:lnTo>
                  <a:pt x="33" y="27"/>
                </a:lnTo>
                <a:close/>
                <a:moveTo>
                  <a:pt x="112" y="128"/>
                </a:moveTo>
                <a:cubicBezTo>
                  <a:pt x="49" y="128"/>
                  <a:pt x="49" y="128"/>
                  <a:pt x="49" y="128"/>
                </a:cubicBezTo>
                <a:cubicBezTo>
                  <a:pt x="49" y="83"/>
                  <a:pt x="49" y="83"/>
                  <a:pt x="49" y="83"/>
                </a:cubicBezTo>
                <a:cubicBezTo>
                  <a:pt x="112" y="83"/>
                  <a:pt x="112" y="83"/>
                  <a:pt x="112" y="83"/>
                </a:cubicBezTo>
                <a:lnTo>
                  <a:pt x="112" y="128"/>
                </a:lnTo>
                <a:close/>
                <a:moveTo>
                  <a:pt x="154" y="87"/>
                </a:moveTo>
                <a:cubicBezTo>
                  <a:pt x="154" y="89"/>
                  <a:pt x="151" y="92"/>
                  <a:pt x="149" y="92"/>
                </a:cubicBezTo>
                <a:cubicBezTo>
                  <a:pt x="119" y="92"/>
                  <a:pt x="119" y="92"/>
                  <a:pt x="119" y="92"/>
                </a:cubicBezTo>
                <a:cubicBezTo>
                  <a:pt x="119" y="83"/>
                  <a:pt x="119" y="83"/>
                  <a:pt x="119" y="83"/>
                </a:cubicBezTo>
                <a:cubicBezTo>
                  <a:pt x="126" y="83"/>
                  <a:pt x="126" y="83"/>
                  <a:pt x="126" y="83"/>
                </a:cubicBezTo>
                <a:cubicBezTo>
                  <a:pt x="127" y="83"/>
                  <a:pt x="129" y="81"/>
                  <a:pt x="129" y="79"/>
                </a:cubicBezTo>
                <a:cubicBezTo>
                  <a:pt x="129" y="77"/>
                  <a:pt x="127" y="76"/>
                  <a:pt x="126" y="76"/>
                </a:cubicBezTo>
                <a:cubicBezTo>
                  <a:pt x="35" y="76"/>
                  <a:pt x="35" y="76"/>
                  <a:pt x="35" y="76"/>
                </a:cubicBezTo>
                <a:cubicBezTo>
                  <a:pt x="33" y="76"/>
                  <a:pt x="32" y="77"/>
                  <a:pt x="32" y="79"/>
                </a:cubicBezTo>
                <a:cubicBezTo>
                  <a:pt x="32" y="81"/>
                  <a:pt x="33" y="83"/>
                  <a:pt x="35" y="83"/>
                </a:cubicBezTo>
                <a:cubicBezTo>
                  <a:pt x="42" y="83"/>
                  <a:pt x="42" y="83"/>
                  <a:pt x="42" y="83"/>
                </a:cubicBezTo>
                <a:cubicBezTo>
                  <a:pt x="42" y="92"/>
                  <a:pt x="42" y="92"/>
                  <a:pt x="42" y="92"/>
                </a:cubicBezTo>
                <a:cubicBezTo>
                  <a:pt x="12" y="92"/>
                  <a:pt x="12" y="92"/>
                  <a:pt x="12" y="92"/>
                </a:cubicBezTo>
                <a:cubicBezTo>
                  <a:pt x="9" y="92"/>
                  <a:pt x="7" y="89"/>
                  <a:pt x="7" y="87"/>
                </a:cubicBezTo>
                <a:cubicBezTo>
                  <a:pt x="7" y="32"/>
                  <a:pt x="7" y="32"/>
                  <a:pt x="7" y="32"/>
                </a:cubicBezTo>
                <a:cubicBezTo>
                  <a:pt x="7" y="30"/>
                  <a:pt x="9" y="27"/>
                  <a:pt x="12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41"/>
                  <a:pt x="26" y="41"/>
                  <a:pt x="26" y="41"/>
                </a:cubicBezTo>
                <a:cubicBezTo>
                  <a:pt x="26" y="42"/>
                  <a:pt x="28" y="44"/>
                  <a:pt x="30" y="44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32" y="44"/>
                  <a:pt x="134" y="42"/>
                  <a:pt x="134" y="41"/>
                </a:cubicBezTo>
                <a:cubicBezTo>
                  <a:pt x="134" y="27"/>
                  <a:pt x="134" y="27"/>
                  <a:pt x="134" y="27"/>
                </a:cubicBezTo>
                <a:cubicBezTo>
                  <a:pt x="149" y="27"/>
                  <a:pt x="149" y="27"/>
                  <a:pt x="149" y="27"/>
                </a:cubicBezTo>
                <a:cubicBezTo>
                  <a:pt x="151" y="27"/>
                  <a:pt x="154" y="30"/>
                  <a:pt x="154" y="32"/>
                </a:cubicBezTo>
                <a:lnTo>
                  <a:pt x="154" y="87"/>
                </a:lnTo>
                <a:close/>
                <a:moveTo>
                  <a:pt x="21" y="52"/>
                </a:moveTo>
                <a:cubicBezTo>
                  <a:pt x="19" y="52"/>
                  <a:pt x="17" y="54"/>
                  <a:pt x="17" y="56"/>
                </a:cubicBezTo>
                <a:cubicBezTo>
                  <a:pt x="17" y="58"/>
                  <a:pt x="19" y="60"/>
                  <a:pt x="21" y="60"/>
                </a:cubicBezTo>
                <a:cubicBezTo>
                  <a:pt x="24" y="60"/>
                  <a:pt x="26" y="58"/>
                  <a:pt x="26" y="56"/>
                </a:cubicBezTo>
                <a:cubicBezTo>
                  <a:pt x="26" y="54"/>
                  <a:pt x="24" y="52"/>
                  <a:pt x="21" y="52"/>
                </a:cubicBezTo>
                <a:close/>
                <a:moveTo>
                  <a:pt x="64" y="115"/>
                </a:moveTo>
                <a:cubicBezTo>
                  <a:pt x="79" y="115"/>
                  <a:pt x="79" y="115"/>
                  <a:pt x="79" y="115"/>
                </a:cubicBezTo>
                <a:cubicBezTo>
                  <a:pt x="81" y="115"/>
                  <a:pt x="84" y="114"/>
                  <a:pt x="84" y="112"/>
                </a:cubicBezTo>
                <a:cubicBezTo>
                  <a:pt x="84" y="110"/>
                  <a:pt x="81" y="109"/>
                  <a:pt x="79" y="109"/>
                </a:cubicBezTo>
                <a:cubicBezTo>
                  <a:pt x="64" y="109"/>
                  <a:pt x="64" y="109"/>
                  <a:pt x="64" y="109"/>
                </a:cubicBezTo>
                <a:cubicBezTo>
                  <a:pt x="62" y="109"/>
                  <a:pt x="60" y="110"/>
                  <a:pt x="60" y="112"/>
                </a:cubicBezTo>
                <a:cubicBezTo>
                  <a:pt x="60" y="114"/>
                  <a:pt x="62" y="115"/>
                  <a:pt x="64" y="115"/>
                </a:cubicBezTo>
                <a:close/>
                <a:moveTo>
                  <a:pt x="63" y="98"/>
                </a:moveTo>
                <a:cubicBezTo>
                  <a:pt x="97" y="98"/>
                  <a:pt x="97" y="98"/>
                  <a:pt x="97" y="98"/>
                </a:cubicBezTo>
                <a:cubicBezTo>
                  <a:pt x="99" y="98"/>
                  <a:pt x="100" y="96"/>
                  <a:pt x="100" y="95"/>
                </a:cubicBezTo>
                <a:cubicBezTo>
                  <a:pt x="100" y="93"/>
                  <a:pt x="99" y="92"/>
                  <a:pt x="97" y="92"/>
                </a:cubicBezTo>
                <a:cubicBezTo>
                  <a:pt x="63" y="92"/>
                  <a:pt x="63" y="92"/>
                  <a:pt x="63" y="92"/>
                </a:cubicBezTo>
                <a:cubicBezTo>
                  <a:pt x="62" y="92"/>
                  <a:pt x="60" y="93"/>
                  <a:pt x="60" y="95"/>
                </a:cubicBezTo>
                <a:cubicBezTo>
                  <a:pt x="60" y="96"/>
                  <a:pt x="62" y="98"/>
                  <a:pt x="63" y="9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DE4D97DE-82B5-0133-3620-9A22B4713CC7}"/>
              </a:ext>
            </a:extLst>
          </p:cNvPr>
          <p:cNvSpPr>
            <a:spLocks noEditPoints="1"/>
          </p:cNvSpPr>
          <p:nvPr/>
        </p:nvSpPr>
        <p:spPr bwMode="auto">
          <a:xfrm>
            <a:off x="7353301" y="1920876"/>
            <a:ext cx="236538" cy="255588"/>
          </a:xfrm>
          <a:custGeom>
            <a:avLst/>
            <a:gdLst>
              <a:gd name="T0" fmla="*/ 136 w 149"/>
              <a:gd name="T1" fmla="*/ 26 h 161"/>
              <a:gd name="T2" fmla="*/ 85 w 149"/>
              <a:gd name="T3" fmla="*/ 1 h 161"/>
              <a:gd name="T4" fmla="*/ 69 w 149"/>
              <a:gd name="T5" fmla="*/ 1 h 161"/>
              <a:gd name="T6" fmla="*/ 17 w 149"/>
              <a:gd name="T7" fmla="*/ 26 h 161"/>
              <a:gd name="T8" fmla="*/ 17 w 149"/>
              <a:gd name="T9" fmla="*/ 98 h 161"/>
              <a:gd name="T10" fmla="*/ 41 w 149"/>
              <a:gd name="T11" fmla="*/ 146 h 161"/>
              <a:gd name="T12" fmla="*/ 91 w 149"/>
              <a:gd name="T13" fmla="*/ 161 h 161"/>
              <a:gd name="T14" fmla="*/ 123 w 149"/>
              <a:gd name="T15" fmla="*/ 126 h 161"/>
              <a:gd name="T16" fmla="*/ 73 w 149"/>
              <a:gd name="T17" fmla="*/ 144 h 161"/>
              <a:gd name="T18" fmla="*/ 45 w 149"/>
              <a:gd name="T19" fmla="*/ 142 h 161"/>
              <a:gd name="T20" fmla="*/ 35 w 149"/>
              <a:gd name="T21" fmla="*/ 126 h 161"/>
              <a:gd name="T22" fmla="*/ 21 w 149"/>
              <a:gd name="T23" fmla="*/ 95 h 161"/>
              <a:gd name="T24" fmla="*/ 21 w 149"/>
              <a:gd name="T25" fmla="*/ 30 h 161"/>
              <a:gd name="T26" fmla="*/ 46 w 149"/>
              <a:gd name="T27" fmla="*/ 14 h 161"/>
              <a:gd name="T28" fmla="*/ 67 w 149"/>
              <a:gd name="T29" fmla="*/ 7 h 161"/>
              <a:gd name="T30" fmla="*/ 131 w 149"/>
              <a:gd name="T31" fmla="*/ 95 h 161"/>
              <a:gd name="T32" fmla="*/ 110 w 149"/>
              <a:gd name="T33" fmla="*/ 88 h 161"/>
              <a:gd name="T34" fmla="*/ 118 w 149"/>
              <a:gd name="T35" fmla="*/ 104 h 161"/>
              <a:gd name="T36" fmla="*/ 119 w 149"/>
              <a:gd name="T37" fmla="*/ 123 h 161"/>
              <a:gd name="T38" fmla="*/ 109 w 149"/>
              <a:gd name="T39" fmla="*/ 141 h 161"/>
              <a:gd name="T40" fmla="*/ 79 w 149"/>
              <a:gd name="T41" fmla="*/ 145 h 161"/>
              <a:gd name="T42" fmla="*/ 100 w 149"/>
              <a:gd name="T43" fmla="*/ 11 h 161"/>
              <a:gd name="T44" fmla="*/ 97 w 149"/>
              <a:gd name="T45" fmla="*/ 22 h 161"/>
              <a:gd name="T46" fmla="*/ 106 w 149"/>
              <a:gd name="T47" fmla="*/ 15 h 161"/>
              <a:gd name="T48" fmla="*/ 105 w 149"/>
              <a:gd name="T49" fmla="*/ 42 h 161"/>
              <a:gd name="T50" fmla="*/ 131 w 149"/>
              <a:gd name="T51" fmla="*/ 30 h 161"/>
              <a:gd name="T52" fmla="*/ 142 w 149"/>
              <a:gd name="T53" fmla="*/ 72 h 161"/>
              <a:gd name="T54" fmla="*/ 107 w 149"/>
              <a:gd name="T55" fmla="*/ 65 h 161"/>
              <a:gd name="T56" fmla="*/ 96 w 149"/>
              <a:gd name="T57" fmla="*/ 30 h 161"/>
              <a:gd name="T58" fmla="*/ 82 w 149"/>
              <a:gd name="T59" fmla="*/ 58 h 161"/>
              <a:gd name="T60" fmla="*/ 86 w 149"/>
              <a:gd name="T61" fmla="*/ 61 h 161"/>
              <a:gd name="T62" fmla="*/ 96 w 149"/>
              <a:gd name="T63" fmla="*/ 55 h 161"/>
              <a:gd name="T64" fmla="*/ 130 w 149"/>
              <a:gd name="T65" fmla="*/ 74 h 161"/>
              <a:gd name="T66" fmla="*/ 102 w 149"/>
              <a:gd name="T67" fmla="*/ 115 h 161"/>
              <a:gd name="T68" fmla="*/ 85 w 149"/>
              <a:gd name="T69" fmla="*/ 97 h 161"/>
              <a:gd name="T70" fmla="*/ 91 w 149"/>
              <a:gd name="T71" fmla="*/ 121 h 161"/>
              <a:gd name="T72" fmla="*/ 87 w 149"/>
              <a:gd name="T73" fmla="*/ 136 h 161"/>
              <a:gd name="T74" fmla="*/ 104 w 149"/>
              <a:gd name="T75" fmla="*/ 118 h 161"/>
              <a:gd name="T76" fmla="*/ 60 w 149"/>
              <a:gd name="T77" fmla="*/ 87 h 161"/>
              <a:gd name="T78" fmla="*/ 60 w 149"/>
              <a:gd name="T79" fmla="*/ 73 h 161"/>
              <a:gd name="T80" fmla="*/ 51 w 149"/>
              <a:gd name="T81" fmla="*/ 48 h 161"/>
              <a:gd name="T82" fmla="*/ 38 w 149"/>
              <a:gd name="T83" fmla="*/ 37 h 161"/>
              <a:gd name="T84" fmla="*/ 40 w 149"/>
              <a:gd name="T85" fmla="*/ 71 h 161"/>
              <a:gd name="T86" fmla="*/ 29 w 149"/>
              <a:gd name="T87" fmla="*/ 84 h 161"/>
              <a:gd name="T88" fmla="*/ 54 w 149"/>
              <a:gd name="T89" fmla="*/ 87 h 161"/>
              <a:gd name="T90" fmla="*/ 54 w 149"/>
              <a:gd name="T91" fmla="*/ 117 h 161"/>
              <a:gd name="T92" fmla="*/ 68 w 149"/>
              <a:gd name="T93" fmla="*/ 128 h 161"/>
              <a:gd name="T94" fmla="*/ 68 w 149"/>
              <a:gd name="T95" fmla="*/ 98 h 161"/>
              <a:gd name="T96" fmla="*/ 29 w 149"/>
              <a:gd name="T97" fmla="*/ 67 h 161"/>
              <a:gd name="T98" fmla="*/ 49 w 149"/>
              <a:gd name="T99" fmla="*/ 42 h 161"/>
              <a:gd name="T100" fmla="*/ 49 w 149"/>
              <a:gd name="T101" fmla="*/ 31 h 161"/>
              <a:gd name="T102" fmla="*/ 49 w 149"/>
              <a:gd name="T103" fmla="*/ 42 h 161"/>
              <a:gd name="T104" fmla="*/ 51 w 149"/>
              <a:gd name="T105" fmla="*/ 128 h 161"/>
              <a:gd name="T106" fmla="*/ 59 w 149"/>
              <a:gd name="T107" fmla="*/ 123 h 161"/>
              <a:gd name="T108" fmla="*/ 51 w 149"/>
              <a:gd name="T109" fmla="*/ 98 h 161"/>
              <a:gd name="T110" fmla="*/ 57 w 149"/>
              <a:gd name="T111" fmla="*/ 104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9" h="161">
                <a:moveTo>
                  <a:pt x="148" y="72"/>
                </a:moveTo>
                <a:cubicBezTo>
                  <a:pt x="148" y="65"/>
                  <a:pt x="144" y="59"/>
                  <a:pt x="143" y="57"/>
                </a:cubicBezTo>
                <a:cubicBezTo>
                  <a:pt x="144" y="44"/>
                  <a:pt x="141" y="33"/>
                  <a:pt x="136" y="26"/>
                </a:cubicBezTo>
                <a:cubicBezTo>
                  <a:pt x="130" y="21"/>
                  <a:pt x="125" y="19"/>
                  <a:pt x="122" y="19"/>
                </a:cubicBezTo>
                <a:cubicBezTo>
                  <a:pt x="118" y="10"/>
                  <a:pt x="110" y="8"/>
                  <a:pt x="106" y="8"/>
                </a:cubicBezTo>
                <a:cubicBezTo>
                  <a:pt x="97" y="0"/>
                  <a:pt x="89" y="0"/>
                  <a:pt x="85" y="1"/>
                </a:cubicBezTo>
                <a:cubicBezTo>
                  <a:pt x="80" y="2"/>
                  <a:pt x="78" y="4"/>
                  <a:pt x="77" y="6"/>
                </a:cubicBezTo>
                <a:cubicBezTo>
                  <a:pt x="77" y="5"/>
                  <a:pt x="76" y="5"/>
                  <a:pt x="76" y="5"/>
                </a:cubicBezTo>
                <a:cubicBezTo>
                  <a:pt x="74" y="4"/>
                  <a:pt x="72" y="2"/>
                  <a:pt x="69" y="1"/>
                </a:cubicBezTo>
                <a:cubicBezTo>
                  <a:pt x="63" y="0"/>
                  <a:pt x="56" y="0"/>
                  <a:pt x="47" y="8"/>
                </a:cubicBezTo>
                <a:cubicBezTo>
                  <a:pt x="42" y="8"/>
                  <a:pt x="35" y="10"/>
                  <a:pt x="30" y="19"/>
                </a:cubicBezTo>
                <a:cubicBezTo>
                  <a:pt x="28" y="19"/>
                  <a:pt x="22" y="21"/>
                  <a:pt x="17" y="26"/>
                </a:cubicBezTo>
                <a:cubicBezTo>
                  <a:pt x="11" y="33"/>
                  <a:pt x="8" y="44"/>
                  <a:pt x="9" y="57"/>
                </a:cubicBezTo>
                <a:cubicBezTo>
                  <a:pt x="8" y="59"/>
                  <a:pt x="5" y="65"/>
                  <a:pt x="5" y="72"/>
                </a:cubicBezTo>
                <a:cubicBezTo>
                  <a:pt x="3" y="78"/>
                  <a:pt x="5" y="89"/>
                  <a:pt x="17" y="98"/>
                </a:cubicBezTo>
                <a:cubicBezTo>
                  <a:pt x="15" y="106"/>
                  <a:pt x="17" y="120"/>
                  <a:pt x="29" y="126"/>
                </a:cubicBezTo>
                <a:cubicBezTo>
                  <a:pt x="29" y="130"/>
                  <a:pt x="28" y="135"/>
                  <a:pt x="31" y="140"/>
                </a:cubicBezTo>
                <a:cubicBezTo>
                  <a:pt x="33" y="143"/>
                  <a:pt x="37" y="145"/>
                  <a:pt x="41" y="146"/>
                </a:cubicBezTo>
                <a:cubicBezTo>
                  <a:pt x="43" y="150"/>
                  <a:pt x="51" y="161"/>
                  <a:pt x="61" y="161"/>
                </a:cubicBezTo>
                <a:cubicBezTo>
                  <a:pt x="67" y="161"/>
                  <a:pt x="72" y="158"/>
                  <a:pt x="77" y="151"/>
                </a:cubicBezTo>
                <a:cubicBezTo>
                  <a:pt x="80" y="158"/>
                  <a:pt x="86" y="161"/>
                  <a:pt x="91" y="161"/>
                </a:cubicBezTo>
                <a:cubicBezTo>
                  <a:pt x="101" y="161"/>
                  <a:pt x="109" y="150"/>
                  <a:pt x="111" y="146"/>
                </a:cubicBezTo>
                <a:cubicBezTo>
                  <a:pt x="116" y="145"/>
                  <a:pt x="119" y="143"/>
                  <a:pt x="121" y="140"/>
                </a:cubicBezTo>
                <a:cubicBezTo>
                  <a:pt x="125" y="135"/>
                  <a:pt x="123" y="130"/>
                  <a:pt x="123" y="126"/>
                </a:cubicBezTo>
                <a:cubicBezTo>
                  <a:pt x="136" y="120"/>
                  <a:pt x="138" y="106"/>
                  <a:pt x="136" y="98"/>
                </a:cubicBezTo>
                <a:cubicBezTo>
                  <a:pt x="148" y="89"/>
                  <a:pt x="149" y="78"/>
                  <a:pt x="148" y="72"/>
                </a:cubicBezTo>
                <a:close/>
                <a:moveTo>
                  <a:pt x="73" y="144"/>
                </a:moveTo>
                <a:cubicBezTo>
                  <a:pt x="73" y="144"/>
                  <a:pt x="73" y="144"/>
                  <a:pt x="73" y="144"/>
                </a:cubicBezTo>
                <a:cubicBezTo>
                  <a:pt x="70" y="152"/>
                  <a:pt x="66" y="155"/>
                  <a:pt x="61" y="155"/>
                </a:cubicBezTo>
                <a:cubicBezTo>
                  <a:pt x="55" y="155"/>
                  <a:pt x="47" y="145"/>
                  <a:pt x="45" y="142"/>
                </a:cubicBezTo>
                <a:cubicBezTo>
                  <a:pt x="45" y="141"/>
                  <a:pt x="43" y="141"/>
                  <a:pt x="43" y="141"/>
                </a:cubicBezTo>
                <a:cubicBezTo>
                  <a:pt x="39" y="140"/>
                  <a:pt x="37" y="139"/>
                  <a:pt x="36" y="136"/>
                </a:cubicBezTo>
                <a:cubicBezTo>
                  <a:pt x="33" y="132"/>
                  <a:pt x="35" y="126"/>
                  <a:pt x="35" y="126"/>
                </a:cubicBezTo>
                <a:cubicBezTo>
                  <a:pt x="36" y="125"/>
                  <a:pt x="35" y="123"/>
                  <a:pt x="33" y="123"/>
                </a:cubicBezTo>
                <a:cubicBezTo>
                  <a:pt x="18" y="116"/>
                  <a:pt x="22" y="98"/>
                  <a:pt x="22" y="97"/>
                </a:cubicBezTo>
                <a:cubicBezTo>
                  <a:pt x="22" y="96"/>
                  <a:pt x="22" y="95"/>
                  <a:pt x="21" y="95"/>
                </a:cubicBezTo>
                <a:cubicBezTo>
                  <a:pt x="0" y="81"/>
                  <a:pt x="13" y="60"/>
                  <a:pt x="15" y="59"/>
                </a:cubicBezTo>
                <a:cubicBezTo>
                  <a:pt x="15" y="58"/>
                  <a:pt x="15" y="58"/>
                  <a:pt x="15" y="58"/>
                </a:cubicBezTo>
                <a:cubicBezTo>
                  <a:pt x="13" y="45"/>
                  <a:pt x="16" y="36"/>
                  <a:pt x="21" y="30"/>
                </a:cubicBezTo>
                <a:cubicBezTo>
                  <a:pt x="26" y="25"/>
                  <a:pt x="32" y="25"/>
                  <a:pt x="32" y="25"/>
                </a:cubicBezTo>
                <a:cubicBezTo>
                  <a:pt x="33" y="25"/>
                  <a:pt x="35" y="24"/>
                  <a:pt x="35" y="23"/>
                </a:cubicBezTo>
                <a:cubicBezTo>
                  <a:pt x="38" y="15"/>
                  <a:pt x="43" y="14"/>
                  <a:pt x="46" y="14"/>
                </a:cubicBezTo>
                <a:cubicBezTo>
                  <a:pt x="47" y="14"/>
                  <a:pt x="47" y="14"/>
                  <a:pt x="47" y="15"/>
                </a:cubicBezTo>
                <a:cubicBezTo>
                  <a:pt x="48" y="15"/>
                  <a:pt x="49" y="14"/>
                  <a:pt x="50" y="14"/>
                </a:cubicBezTo>
                <a:cubicBezTo>
                  <a:pt x="56" y="8"/>
                  <a:pt x="61" y="6"/>
                  <a:pt x="67" y="7"/>
                </a:cubicBezTo>
                <a:cubicBezTo>
                  <a:pt x="70" y="8"/>
                  <a:pt x="72" y="9"/>
                  <a:pt x="73" y="10"/>
                </a:cubicBezTo>
                <a:cubicBezTo>
                  <a:pt x="73" y="110"/>
                  <a:pt x="73" y="137"/>
                  <a:pt x="73" y="144"/>
                </a:cubicBezTo>
                <a:close/>
                <a:moveTo>
                  <a:pt x="131" y="95"/>
                </a:moveTo>
                <a:cubicBezTo>
                  <a:pt x="131" y="95"/>
                  <a:pt x="130" y="95"/>
                  <a:pt x="130" y="96"/>
                </a:cubicBezTo>
                <a:cubicBezTo>
                  <a:pt x="126" y="99"/>
                  <a:pt x="122" y="100"/>
                  <a:pt x="119" y="99"/>
                </a:cubicBezTo>
                <a:cubicBezTo>
                  <a:pt x="112" y="96"/>
                  <a:pt x="110" y="88"/>
                  <a:pt x="110" y="88"/>
                </a:cubicBezTo>
                <a:cubicBezTo>
                  <a:pt x="109" y="87"/>
                  <a:pt x="108" y="86"/>
                  <a:pt x="106" y="86"/>
                </a:cubicBezTo>
                <a:cubicBezTo>
                  <a:pt x="105" y="87"/>
                  <a:pt x="103" y="88"/>
                  <a:pt x="105" y="91"/>
                </a:cubicBezTo>
                <a:cubicBezTo>
                  <a:pt x="105" y="91"/>
                  <a:pt x="109" y="101"/>
                  <a:pt x="118" y="104"/>
                </a:cubicBezTo>
                <a:cubicBezTo>
                  <a:pt x="119" y="104"/>
                  <a:pt x="120" y="104"/>
                  <a:pt x="121" y="104"/>
                </a:cubicBezTo>
                <a:cubicBezTo>
                  <a:pt x="124" y="104"/>
                  <a:pt x="127" y="104"/>
                  <a:pt x="131" y="102"/>
                </a:cubicBezTo>
                <a:cubicBezTo>
                  <a:pt x="131" y="108"/>
                  <a:pt x="130" y="118"/>
                  <a:pt x="119" y="123"/>
                </a:cubicBezTo>
                <a:cubicBezTo>
                  <a:pt x="118" y="123"/>
                  <a:pt x="117" y="125"/>
                  <a:pt x="118" y="126"/>
                </a:cubicBezTo>
                <a:cubicBezTo>
                  <a:pt x="118" y="126"/>
                  <a:pt x="119" y="132"/>
                  <a:pt x="117" y="136"/>
                </a:cubicBezTo>
                <a:cubicBezTo>
                  <a:pt x="116" y="139"/>
                  <a:pt x="113" y="140"/>
                  <a:pt x="109" y="141"/>
                </a:cubicBezTo>
                <a:cubicBezTo>
                  <a:pt x="109" y="141"/>
                  <a:pt x="108" y="141"/>
                  <a:pt x="108" y="142"/>
                </a:cubicBezTo>
                <a:cubicBezTo>
                  <a:pt x="106" y="145"/>
                  <a:pt x="98" y="155"/>
                  <a:pt x="91" y="155"/>
                </a:cubicBezTo>
                <a:cubicBezTo>
                  <a:pt x="87" y="155"/>
                  <a:pt x="83" y="152"/>
                  <a:pt x="79" y="145"/>
                </a:cubicBezTo>
                <a:cubicBezTo>
                  <a:pt x="79" y="39"/>
                  <a:pt x="79" y="15"/>
                  <a:pt x="79" y="10"/>
                </a:cubicBezTo>
                <a:cubicBezTo>
                  <a:pt x="81" y="9"/>
                  <a:pt x="83" y="8"/>
                  <a:pt x="86" y="7"/>
                </a:cubicBezTo>
                <a:cubicBezTo>
                  <a:pt x="90" y="6"/>
                  <a:pt x="95" y="8"/>
                  <a:pt x="100" y="11"/>
                </a:cubicBezTo>
                <a:cubicBezTo>
                  <a:pt x="95" y="18"/>
                  <a:pt x="95" y="18"/>
                  <a:pt x="95" y="18"/>
                </a:cubicBezTo>
                <a:cubicBezTo>
                  <a:pt x="94" y="19"/>
                  <a:pt x="94" y="20"/>
                  <a:pt x="96" y="21"/>
                </a:cubicBezTo>
                <a:cubicBezTo>
                  <a:pt x="97" y="22"/>
                  <a:pt x="97" y="22"/>
                  <a:pt x="97" y="22"/>
                </a:cubicBezTo>
                <a:cubicBezTo>
                  <a:pt x="98" y="22"/>
                  <a:pt x="99" y="21"/>
                  <a:pt x="99" y="21"/>
                </a:cubicBezTo>
                <a:cubicBezTo>
                  <a:pt x="102" y="18"/>
                  <a:pt x="104" y="16"/>
                  <a:pt x="104" y="14"/>
                </a:cubicBezTo>
                <a:cubicBezTo>
                  <a:pt x="105" y="15"/>
                  <a:pt x="105" y="15"/>
                  <a:pt x="106" y="15"/>
                </a:cubicBezTo>
                <a:cubicBezTo>
                  <a:pt x="106" y="14"/>
                  <a:pt x="112" y="13"/>
                  <a:pt x="117" y="20"/>
                </a:cubicBezTo>
                <a:cubicBezTo>
                  <a:pt x="103" y="26"/>
                  <a:pt x="103" y="39"/>
                  <a:pt x="103" y="40"/>
                </a:cubicBezTo>
                <a:cubicBezTo>
                  <a:pt x="103" y="41"/>
                  <a:pt x="104" y="42"/>
                  <a:pt x="105" y="42"/>
                </a:cubicBezTo>
                <a:cubicBezTo>
                  <a:pt x="106" y="42"/>
                  <a:pt x="107" y="41"/>
                  <a:pt x="107" y="40"/>
                </a:cubicBezTo>
                <a:cubicBezTo>
                  <a:pt x="107" y="39"/>
                  <a:pt x="108" y="29"/>
                  <a:pt x="121" y="25"/>
                </a:cubicBezTo>
                <a:cubicBezTo>
                  <a:pt x="123" y="25"/>
                  <a:pt x="128" y="26"/>
                  <a:pt x="131" y="30"/>
                </a:cubicBezTo>
                <a:cubicBezTo>
                  <a:pt x="137" y="36"/>
                  <a:pt x="139" y="45"/>
                  <a:pt x="138" y="58"/>
                </a:cubicBezTo>
                <a:cubicBezTo>
                  <a:pt x="138" y="59"/>
                  <a:pt x="138" y="59"/>
                  <a:pt x="138" y="59"/>
                </a:cubicBezTo>
                <a:cubicBezTo>
                  <a:pt x="139" y="59"/>
                  <a:pt x="142" y="65"/>
                  <a:pt x="142" y="72"/>
                </a:cubicBezTo>
                <a:cubicBezTo>
                  <a:pt x="143" y="82"/>
                  <a:pt x="140" y="88"/>
                  <a:pt x="131" y="95"/>
                </a:cubicBezTo>
                <a:close/>
                <a:moveTo>
                  <a:pt x="127" y="69"/>
                </a:moveTo>
                <a:cubicBezTo>
                  <a:pt x="126" y="70"/>
                  <a:pt x="113" y="74"/>
                  <a:pt x="107" y="65"/>
                </a:cubicBezTo>
                <a:cubicBezTo>
                  <a:pt x="103" y="60"/>
                  <a:pt x="102" y="56"/>
                  <a:pt x="100" y="53"/>
                </a:cubicBezTo>
                <a:cubicBezTo>
                  <a:pt x="99" y="50"/>
                  <a:pt x="98" y="46"/>
                  <a:pt x="94" y="45"/>
                </a:cubicBezTo>
                <a:cubicBezTo>
                  <a:pt x="96" y="37"/>
                  <a:pt x="96" y="30"/>
                  <a:pt x="96" y="30"/>
                </a:cubicBezTo>
                <a:cubicBezTo>
                  <a:pt x="96" y="28"/>
                  <a:pt x="95" y="27"/>
                  <a:pt x="93" y="27"/>
                </a:cubicBezTo>
                <a:cubicBezTo>
                  <a:pt x="92" y="27"/>
                  <a:pt x="91" y="28"/>
                  <a:pt x="91" y="30"/>
                </a:cubicBezTo>
                <a:cubicBezTo>
                  <a:pt x="91" y="30"/>
                  <a:pt x="91" y="47"/>
                  <a:pt x="82" y="58"/>
                </a:cubicBezTo>
                <a:cubicBezTo>
                  <a:pt x="81" y="59"/>
                  <a:pt x="81" y="61"/>
                  <a:pt x="82" y="63"/>
                </a:cubicBezTo>
                <a:cubicBezTo>
                  <a:pt x="83" y="63"/>
                  <a:pt x="83" y="63"/>
                  <a:pt x="84" y="63"/>
                </a:cubicBezTo>
                <a:cubicBezTo>
                  <a:pt x="85" y="63"/>
                  <a:pt x="85" y="63"/>
                  <a:pt x="86" y="61"/>
                </a:cubicBezTo>
                <a:cubicBezTo>
                  <a:pt x="89" y="58"/>
                  <a:pt x="91" y="54"/>
                  <a:pt x="92" y="50"/>
                </a:cubicBezTo>
                <a:cubicBezTo>
                  <a:pt x="92" y="50"/>
                  <a:pt x="92" y="50"/>
                  <a:pt x="92" y="50"/>
                </a:cubicBezTo>
                <a:cubicBezTo>
                  <a:pt x="94" y="50"/>
                  <a:pt x="94" y="50"/>
                  <a:pt x="96" y="55"/>
                </a:cubicBezTo>
                <a:cubicBezTo>
                  <a:pt x="97" y="58"/>
                  <a:pt x="99" y="62"/>
                  <a:pt x="102" y="68"/>
                </a:cubicBezTo>
                <a:cubicBezTo>
                  <a:pt x="108" y="74"/>
                  <a:pt x="114" y="77"/>
                  <a:pt x="120" y="77"/>
                </a:cubicBezTo>
                <a:cubicBezTo>
                  <a:pt x="124" y="77"/>
                  <a:pt x="128" y="74"/>
                  <a:pt x="130" y="74"/>
                </a:cubicBezTo>
                <a:cubicBezTo>
                  <a:pt x="131" y="74"/>
                  <a:pt x="131" y="72"/>
                  <a:pt x="131" y="71"/>
                </a:cubicBezTo>
                <a:cubicBezTo>
                  <a:pt x="131" y="70"/>
                  <a:pt x="128" y="69"/>
                  <a:pt x="127" y="69"/>
                </a:cubicBezTo>
                <a:close/>
                <a:moveTo>
                  <a:pt x="102" y="115"/>
                </a:moveTo>
                <a:cubicBezTo>
                  <a:pt x="100" y="115"/>
                  <a:pt x="99" y="116"/>
                  <a:pt x="97" y="116"/>
                </a:cubicBezTo>
                <a:cubicBezTo>
                  <a:pt x="97" y="112"/>
                  <a:pt x="96" y="104"/>
                  <a:pt x="89" y="97"/>
                </a:cubicBezTo>
                <a:cubicBezTo>
                  <a:pt x="88" y="96"/>
                  <a:pt x="86" y="96"/>
                  <a:pt x="85" y="97"/>
                </a:cubicBezTo>
                <a:cubicBezTo>
                  <a:pt x="84" y="98"/>
                  <a:pt x="84" y="100"/>
                  <a:pt x="85" y="101"/>
                </a:cubicBezTo>
                <a:cubicBezTo>
                  <a:pt x="93" y="111"/>
                  <a:pt x="91" y="120"/>
                  <a:pt x="91" y="120"/>
                </a:cubicBezTo>
                <a:cubicBezTo>
                  <a:pt x="91" y="120"/>
                  <a:pt x="91" y="120"/>
                  <a:pt x="91" y="121"/>
                </a:cubicBezTo>
                <a:cubicBezTo>
                  <a:pt x="87" y="125"/>
                  <a:pt x="84" y="132"/>
                  <a:pt x="84" y="132"/>
                </a:cubicBezTo>
                <a:cubicBezTo>
                  <a:pt x="84" y="134"/>
                  <a:pt x="85" y="135"/>
                  <a:pt x="86" y="135"/>
                </a:cubicBezTo>
                <a:cubicBezTo>
                  <a:pt x="86" y="136"/>
                  <a:pt x="86" y="136"/>
                  <a:pt x="87" y="136"/>
                </a:cubicBezTo>
                <a:cubicBezTo>
                  <a:pt x="88" y="136"/>
                  <a:pt x="89" y="135"/>
                  <a:pt x="89" y="134"/>
                </a:cubicBezTo>
                <a:cubicBezTo>
                  <a:pt x="90" y="129"/>
                  <a:pt x="96" y="121"/>
                  <a:pt x="102" y="121"/>
                </a:cubicBezTo>
                <a:cubicBezTo>
                  <a:pt x="103" y="121"/>
                  <a:pt x="104" y="120"/>
                  <a:pt x="104" y="118"/>
                </a:cubicBezTo>
                <a:cubicBezTo>
                  <a:pt x="104" y="116"/>
                  <a:pt x="103" y="115"/>
                  <a:pt x="102" y="115"/>
                </a:cubicBezTo>
                <a:close/>
                <a:moveTo>
                  <a:pt x="68" y="98"/>
                </a:moveTo>
                <a:cubicBezTo>
                  <a:pt x="68" y="93"/>
                  <a:pt x="65" y="88"/>
                  <a:pt x="60" y="87"/>
                </a:cubicBezTo>
                <a:cubicBezTo>
                  <a:pt x="60" y="73"/>
                  <a:pt x="60" y="73"/>
                  <a:pt x="60" y="73"/>
                </a:cubicBezTo>
                <a:cubicBezTo>
                  <a:pt x="60" y="73"/>
                  <a:pt x="60" y="73"/>
                  <a:pt x="60" y="73"/>
                </a:cubicBezTo>
                <a:cubicBezTo>
                  <a:pt x="60" y="73"/>
                  <a:pt x="60" y="73"/>
                  <a:pt x="60" y="73"/>
                </a:cubicBezTo>
                <a:cubicBezTo>
                  <a:pt x="60" y="72"/>
                  <a:pt x="58" y="71"/>
                  <a:pt x="57" y="71"/>
                </a:cubicBezTo>
                <a:cubicBezTo>
                  <a:pt x="55" y="71"/>
                  <a:pt x="52" y="71"/>
                  <a:pt x="51" y="71"/>
                </a:cubicBezTo>
                <a:cubicBezTo>
                  <a:pt x="51" y="58"/>
                  <a:pt x="51" y="51"/>
                  <a:pt x="51" y="48"/>
                </a:cubicBezTo>
                <a:cubicBezTo>
                  <a:pt x="56" y="47"/>
                  <a:pt x="60" y="42"/>
                  <a:pt x="60" y="37"/>
                </a:cubicBezTo>
                <a:cubicBezTo>
                  <a:pt x="60" y="31"/>
                  <a:pt x="55" y="26"/>
                  <a:pt x="49" y="26"/>
                </a:cubicBezTo>
                <a:cubicBezTo>
                  <a:pt x="43" y="26"/>
                  <a:pt x="38" y="31"/>
                  <a:pt x="38" y="37"/>
                </a:cubicBezTo>
                <a:cubicBezTo>
                  <a:pt x="38" y="41"/>
                  <a:pt x="41" y="46"/>
                  <a:pt x="46" y="47"/>
                </a:cubicBezTo>
                <a:cubicBezTo>
                  <a:pt x="46" y="62"/>
                  <a:pt x="46" y="68"/>
                  <a:pt x="46" y="71"/>
                </a:cubicBezTo>
                <a:cubicBezTo>
                  <a:pt x="42" y="71"/>
                  <a:pt x="41" y="71"/>
                  <a:pt x="40" y="71"/>
                </a:cubicBezTo>
                <a:cubicBezTo>
                  <a:pt x="39" y="66"/>
                  <a:pt x="35" y="61"/>
                  <a:pt x="29" y="61"/>
                </a:cubicBezTo>
                <a:cubicBezTo>
                  <a:pt x="23" y="61"/>
                  <a:pt x="18" y="67"/>
                  <a:pt x="18" y="72"/>
                </a:cubicBezTo>
                <a:cubicBezTo>
                  <a:pt x="18" y="79"/>
                  <a:pt x="23" y="84"/>
                  <a:pt x="29" y="84"/>
                </a:cubicBezTo>
                <a:cubicBezTo>
                  <a:pt x="34" y="84"/>
                  <a:pt x="38" y="81"/>
                  <a:pt x="39" y="76"/>
                </a:cubicBezTo>
                <a:cubicBezTo>
                  <a:pt x="48" y="76"/>
                  <a:pt x="52" y="76"/>
                  <a:pt x="54" y="76"/>
                </a:cubicBezTo>
                <a:cubicBezTo>
                  <a:pt x="54" y="82"/>
                  <a:pt x="54" y="86"/>
                  <a:pt x="54" y="87"/>
                </a:cubicBezTo>
                <a:cubicBezTo>
                  <a:pt x="50" y="88"/>
                  <a:pt x="46" y="92"/>
                  <a:pt x="46" y="98"/>
                </a:cubicBezTo>
                <a:cubicBezTo>
                  <a:pt x="46" y="103"/>
                  <a:pt x="50" y="108"/>
                  <a:pt x="54" y="109"/>
                </a:cubicBezTo>
                <a:cubicBezTo>
                  <a:pt x="54" y="113"/>
                  <a:pt x="54" y="116"/>
                  <a:pt x="54" y="117"/>
                </a:cubicBezTo>
                <a:cubicBezTo>
                  <a:pt x="50" y="118"/>
                  <a:pt x="46" y="122"/>
                  <a:pt x="46" y="128"/>
                </a:cubicBezTo>
                <a:cubicBezTo>
                  <a:pt x="46" y="134"/>
                  <a:pt x="51" y="140"/>
                  <a:pt x="57" y="140"/>
                </a:cubicBezTo>
                <a:cubicBezTo>
                  <a:pt x="64" y="140"/>
                  <a:pt x="68" y="134"/>
                  <a:pt x="68" y="128"/>
                </a:cubicBezTo>
                <a:cubicBezTo>
                  <a:pt x="68" y="123"/>
                  <a:pt x="65" y="119"/>
                  <a:pt x="60" y="117"/>
                </a:cubicBezTo>
                <a:cubicBezTo>
                  <a:pt x="60" y="113"/>
                  <a:pt x="60" y="111"/>
                  <a:pt x="60" y="109"/>
                </a:cubicBezTo>
                <a:cubicBezTo>
                  <a:pt x="65" y="108"/>
                  <a:pt x="68" y="103"/>
                  <a:pt x="68" y="98"/>
                </a:cubicBezTo>
                <a:close/>
                <a:moveTo>
                  <a:pt x="29" y="78"/>
                </a:moveTo>
                <a:cubicBezTo>
                  <a:pt x="26" y="78"/>
                  <a:pt x="23" y="76"/>
                  <a:pt x="23" y="72"/>
                </a:cubicBezTo>
                <a:cubicBezTo>
                  <a:pt x="23" y="70"/>
                  <a:pt x="26" y="67"/>
                  <a:pt x="29" y="67"/>
                </a:cubicBezTo>
                <a:cubicBezTo>
                  <a:pt x="32" y="67"/>
                  <a:pt x="34" y="70"/>
                  <a:pt x="34" y="72"/>
                </a:cubicBezTo>
                <a:cubicBezTo>
                  <a:pt x="34" y="76"/>
                  <a:pt x="32" y="78"/>
                  <a:pt x="29" y="78"/>
                </a:cubicBezTo>
                <a:close/>
                <a:moveTo>
                  <a:pt x="49" y="42"/>
                </a:moveTo>
                <a:cubicBezTo>
                  <a:pt x="48" y="42"/>
                  <a:pt x="48" y="42"/>
                  <a:pt x="48" y="42"/>
                </a:cubicBezTo>
                <a:cubicBezTo>
                  <a:pt x="45" y="42"/>
                  <a:pt x="44" y="40"/>
                  <a:pt x="44" y="37"/>
                </a:cubicBezTo>
                <a:cubicBezTo>
                  <a:pt x="44" y="34"/>
                  <a:pt x="46" y="31"/>
                  <a:pt x="49" y="31"/>
                </a:cubicBezTo>
                <a:cubicBezTo>
                  <a:pt x="51" y="31"/>
                  <a:pt x="55" y="34"/>
                  <a:pt x="55" y="37"/>
                </a:cubicBezTo>
                <a:cubicBezTo>
                  <a:pt x="55" y="40"/>
                  <a:pt x="52" y="42"/>
                  <a:pt x="50" y="42"/>
                </a:cubicBezTo>
                <a:cubicBezTo>
                  <a:pt x="49" y="42"/>
                  <a:pt x="49" y="42"/>
                  <a:pt x="49" y="42"/>
                </a:cubicBezTo>
                <a:close/>
                <a:moveTo>
                  <a:pt x="63" y="128"/>
                </a:moveTo>
                <a:cubicBezTo>
                  <a:pt x="63" y="132"/>
                  <a:pt x="60" y="134"/>
                  <a:pt x="57" y="134"/>
                </a:cubicBezTo>
                <a:cubicBezTo>
                  <a:pt x="54" y="134"/>
                  <a:pt x="51" y="132"/>
                  <a:pt x="51" y="128"/>
                </a:cubicBezTo>
                <a:cubicBezTo>
                  <a:pt x="51" y="125"/>
                  <a:pt x="53" y="123"/>
                  <a:pt x="55" y="123"/>
                </a:cubicBezTo>
                <a:cubicBezTo>
                  <a:pt x="56" y="123"/>
                  <a:pt x="56" y="123"/>
                  <a:pt x="57" y="123"/>
                </a:cubicBezTo>
                <a:cubicBezTo>
                  <a:pt x="57" y="123"/>
                  <a:pt x="58" y="123"/>
                  <a:pt x="59" y="123"/>
                </a:cubicBezTo>
                <a:cubicBezTo>
                  <a:pt x="61" y="123"/>
                  <a:pt x="63" y="125"/>
                  <a:pt x="63" y="128"/>
                </a:cubicBezTo>
                <a:close/>
                <a:moveTo>
                  <a:pt x="57" y="104"/>
                </a:moveTo>
                <a:cubicBezTo>
                  <a:pt x="54" y="104"/>
                  <a:pt x="51" y="100"/>
                  <a:pt x="51" y="98"/>
                </a:cubicBezTo>
                <a:cubicBezTo>
                  <a:pt x="51" y="95"/>
                  <a:pt x="54" y="92"/>
                  <a:pt x="57" y="92"/>
                </a:cubicBezTo>
                <a:cubicBezTo>
                  <a:pt x="60" y="92"/>
                  <a:pt x="63" y="95"/>
                  <a:pt x="63" y="98"/>
                </a:cubicBezTo>
                <a:cubicBezTo>
                  <a:pt x="63" y="100"/>
                  <a:pt x="60" y="104"/>
                  <a:pt x="57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30907AB4-D8F9-8646-70C9-D45509EE5019}"/>
              </a:ext>
            </a:extLst>
          </p:cNvPr>
          <p:cNvSpPr>
            <a:spLocks noEditPoints="1"/>
          </p:cNvSpPr>
          <p:nvPr/>
        </p:nvSpPr>
        <p:spPr bwMode="auto">
          <a:xfrm>
            <a:off x="6796089" y="2476501"/>
            <a:ext cx="254000" cy="252413"/>
          </a:xfrm>
          <a:custGeom>
            <a:avLst/>
            <a:gdLst>
              <a:gd name="T0" fmla="*/ 27 w 160"/>
              <a:gd name="T1" fmla="*/ 80 h 159"/>
              <a:gd name="T2" fmla="*/ 134 w 160"/>
              <a:gd name="T3" fmla="*/ 80 h 159"/>
              <a:gd name="T4" fmla="*/ 80 w 160"/>
              <a:gd name="T5" fmla="*/ 128 h 159"/>
              <a:gd name="T6" fmla="*/ 80 w 160"/>
              <a:gd name="T7" fmla="*/ 32 h 159"/>
              <a:gd name="T8" fmla="*/ 80 w 160"/>
              <a:gd name="T9" fmla="*/ 128 h 159"/>
              <a:gd name="T10" fmla="*/ 78 w 160"/>
              <a:gd name="T11" fmla="*/ 141 h 159"/>
              <a:gd name="T12" fmla="*/ 80 w 160"/>
              <a:gd name="T13" fmla="*/ 159 h 159"/>
              <a:gd name="T14" fmla="*/ 82 w 160"/>
              <a:gd name="T15" fmla="*/ 141 h 159"/>
              <a:gd name="T16" fmla="*/ 80 w 160"/>
              <a:gd name="T17" fmla="*/ 21 h 159"/>
              <a:gd name="T18" fmla="*/ 82 w 160"/>
              <a:gd name="T19" fmla="*/ 2 h 159"/>
              <a:gd name="T20" fmla="*/ 78 w 160"/>
              <a:gd name="T21" fmla="*/ 2 h 159"/>
              <a:gd name="T22" fmla="*/ 80 w 160"/>
              <a:gd name="T23" fmla="*/ 21 h 159"/>
              <a:gd name="T24" fmla="*/ 4 w 160"/>
              <a:gd name="T25" fmla="*/ 77 h 159"/>
              <a:gd name="T26" fmla="*/ 4 w 160"/>
              <a:gd name="T27" fmla="*/ 82 h 159"/>
              <a:gd name="T28" fmla="*/ 22 w 160"/>
              <a:gd name="T29" fmla="*/ 80 h 159"/>
              <a:gd name="T30" fmla="*/ 157 w 160"/>
              <a:gd name="T31" fmla="*/ 77 h 159"/>
              <a:gd name="T32" fmla="*/ 139 w 160"/>
              <a:gd name="T33" fmla="*/ 80 h 159"/>
              <a:gd name="T34" fmla="*/ 157 w 160"/>
              <a:gd name="T35" fmla="*/ 82 h 159"/>
              <a:gd name="T36" fmla="*/ 157 w 160"/>
              <a:gd name="T37" fmla="*/ 77 h 159"/>
              <a:gd name="T38" fmla="*/ 89 w 160"/>
              <a:gd name="T39" fmla="*/ 74 h 159"/>
              <a:gd name="T40" fmla="*/ 95 w 160"/>
              <a:gd name="T41" fmla="*/ 40 h 159"/>
              <a:gd name="T42" fmla="*/ 57 w 160"/>
              <a:gd name="T43" fmla="*/ 80 h 159"/>
              <a:gd name="T44" fmla="*/ 59 w 160"/>
              <a:gd name="T45" fmla="*/ 84 h 159"/>
              <a:gd name="T46" fmla="*/ 65 w 160"/>
              <a:gd name="T47" fmla="*/ 117 h 159"/>
              <a:gd name="T48" fmla="*/ 67 w 160"/>
              <a:gd name="T49" fmla="*/ 119 h 159"/>
              <a:gd name="T50" fmla="*/ 104 w 160"/>
              <a:gd name="T51" fmla="*/ 79 h 159"/>
              <a:gd name="T52" fmla="*/ 101 w 160"/>
              <a:gd name="T53" fmla="*/ 74 h 159"/>
              <a:gd name="T54" fmla="*/ 78 w 160"/>
              <a:gd name="T55" fmla="*/ 83 h 159"/>
              <a:gd name="T56" fmla="*/ 75 w 160"/>
              <a:gd name="T57" fmla="*/ 80 h 159"/>
              <a:gd name="T58" fmla="*/ 88 w 160"/>
              <a:gd name="T59" fmla="*/ 52 h 159"/>
              <a:gd name="T60" fmla="*/ 84 w 160"/>
              <a:gd name="T61" fmla="*/ 79 h 159"/>
              <a:gd name="T62" fmla="*/ 96 w 160"/>
              <a:gd name="T63" fmla="*/ 80 h 159"/>
              <a:gd name="T64" fmla="*/ 126 w 160"/>
              <a:gd name="T65" fmla="*/ 121 h 159"/>
              <a:gd name="T66" fmla="*/ 121 w 160"/>
              <a:gd name="T67" fmla="*/ 124 h 159"/>
              <a:gd name="T68" fmla="*/ 135 w 160"/>
              <a:gd name="T69" fmla="*/ 137 h 159"/>
              <a:gd name="T70" fmla="*/ 137 w 160"/>
              <a:gd name="T71" fmla="*/ 133 h 159"/>
              <a:gd name="T72" fmla="*/ 37 w 160"/>
              <a:gd name="T73" fmla="*/ 39 h 159"/>
              <a:gd name="T74" fmla="*/ 39 w 160"/>
              <a:gd name="T75" fmla="*/ 35 h 159"/>
              <a:gd name="T76" fmla="*/ 23 w 160"/>
              <a:gd name="T77" fmla="*/ 24 h 159"/>
              <a:gd name="T78" fmla="*/ 36 w 160"/>
              <a:gd name="T79" fmla="*/ 39 h 159"/>
              <a:gd name="T80" fmla="*/ 36 w 160"/>
              <a:gd name="T81" fmla="*/ 121 h 159"/>
              <a:gd name="T82" fmla="*/ 23 w 160"/>
              <a:gd name="T83" fmla="*/ 136 h 159"/>
              <a:gd name="T84" fmla="*/ 28 w 160"/>
              <a:gd name="T85" fmla="*/ 136 h 159"/>
              <a:gd name="T86" fmla="*/ 39 w 160"/>
              <a:gd name="T87" fmla="*/ 121 h 159"/>
              <a:gd name="T88" fmla="*/ 133 w 160"/>
              <a:gd name="T89" fmla="*/ 24 h 159"/>
              <a:gd name="T90" fmla="*/ 121 w 160"/>
              <a:gd name="T91" fmla="*/ 39 h 159"/>
              <a:gd name="T92" fmla="*/ 126 w 160"/>
              <a:gd name="T93" fmla="*/ 39 h 159"/>
              <a:gd name="T94" fmla="*/ 137 w 160"/>
              <a:gd name="T95" fmla="*/ 24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59">
                <a:moveTo>
                  <a:pt x="80" y="26"/>
                </a:moveTo>
                <a:cubicBezTo>
                  <a:pt x="51" y="26"/>
                  <a:pt x="27" y="50"/>
                  <a:pt x="27" y="80"/>
                </a:cubicBezTo>
                <a:cubicBezTo>
                  <a:pt x="27" y="109"/>
                  <a:pt x="51" y="133"/>
                  <a:pt x="80" y="133"/>
                </a:cubicBezTo>
                <a:cubicBezTo>
                  <a:pt x="109" y="133"/>
                  <a:pt x="134" y="109"/>
                  <a:pt x="134" y="80"/>
                </a:cubicBezTo>
                <a:cubicBezTo>
                  <a:pt x="134" y="50"/>
                  <a:pt x="109" y="26"/>
                  <a:pt x="80" y="26"/>
                </a:cubicBezTo>
                <a:close/>
                <a:moveTo>
                  <a:pt x="80" y="128"/>
                </a:moveTo>
                <a:cubicBezTo>
                  <a:pt x="53" y="128"/>
                  <a:pt x="32" y="106"/>
                  <a:pt x="32" y="80"/>
                </a:cubicBezTo>
                <a:cubicBezTo>
                  <a:pt x="32" y="53"/>
                  <a:pt x="53" y="32"/>
                  <a:pt x="80" y="32"/>
                </a:cubicBezTo>
                <a:cubicBezTo>
                  <a:pt x="107" y="32"/>
                  <a:pt x="128" y="53"/>
                  <a:pt x="128" y="80"/>
                </a:cubicBezTo>
                <a:cubicBezTo>
                  <a:pt x="128" y="106"/>
                  <a:pt x="107" y="128"/>
                  <a:pt x="80" y="128"/>
                </a:cubicBezTo>
                <a:close/>
                <a:moveTo>
                  <a:pt x="80" y="138"/>
                </a:moveTo>
                <a:cubicBezTo>
                  <a:pt x="79" y="138"/>
                  <a:pt x="78" y="139"/>
                  <a:pt x="78" y="141"/>
                </a:cubicBezTo>
                <a:cubicBezTo>
                  <a:pt x="78" y="141"/>
                  <a:pt x="78" y="141"/>
                  <a:pt x="78" y="157"/>
                </a:cubicBezTo>
                <a:cubicBezTo>
                  <a:pt x="78" y="158"/>
                  <a:pt x="79" y="159"/>
                  <a:pt x="80" y="159"/>
                </a:cubicBezTo>
                <a:cubicBezTo>
                  <a:pt x="81" y="159"/>
                  <a:pt x="82" y="158"/>
                  <a:pt x="82" y="157"/>
                </a:cubicBezTo>
                <a:cubicBezTo>
                  <a:pt x="82" y="157"/>
                  <a:pt x="82" y="157"/>
                  <a:pt x="82" y="141"/>
                </a:cubicBezTo>
                <a:cubicBezTo>
                  <a:pt x="82" y="139"/>
                  <a:pt x="81" y="138"/>
                  <a:pt x="80" y="138"/>
                </a:cubicBezTo>
                <a:close/>
                <a:moveTo>
                  <a:pt x="80" y="21"/>
                </a:moveTo>
                <a:cubicBezTo>
                  <a:pt x="81" y="21"/>
                  <a:pt x="82" y="20"/>
                  <a:pt x="82" y="19"/>
                </a:cubicBezTo>
                <a:cubicBezTo>
                  <a:pt x="82" y="19"/>
                  <a:pt x="82" y="19"/>
                  <a:pt x="82" y="2"/>
                </a:cubicBezTo>
                <a:cubicBezTo>
                  <a:pt x="82" y="1"/>
                  <a:pt x="81" y="0"/>
                  <a:pt x="80" y="0"/>
                </a:cubicBezTo>
                <a:cubicBezTo>
                  <a:pt x="79" y="0"/>
                  <a:pt x="78" y="1"/>
                  <a:pt x="78" y="2"/>
                </a:cubicBezTo>
                <a:cubicBezTo>
                  <a:pt x="78" y="2"/>
                  <a:pt x="78" y="2"/>
                  <a:pt x="78" y="19"/>
                </a:cubicBezTo>
                <a:cubicBezTo>
                  <a:pt x="78" y="20"/>
                  <a:pt x="79" y="21"/>
                  <a:pt x="80" y="21"/>
                </a:cubicBezTo>
                <a:close/>
                <a:moveTo>
                  <a:pt x="19" y="77"/>
                </a:moveTo>
                <a:cubicBezTo>
                  <a:pt x="19" y="77"/>
                  <a:pt x="19" y="77"/>
                  <a:pt x="4" y="77"/>
                </a:cubicBezTo>
                <a:cubicBezTo>
                  <a:pt x="3" y="77"/>
                  <a:pt x="0" y="78"/>
                  <a:pt x="0" y="80"/>
                </a:cubicBezTo>
                <a:cubicBezTo>
                  <a:pt x="0" y="81"/>
                  <a:pt x="3" y="82"/>
                  <a:pt x="4" y="82"/>
                </a:cubicBezTo>
                <a:cubicBezTo>
                  <a:pt x="4" y="82"/>
                  <a:pt x="4" y="82"/>
                  <a:pt x="19" y="82"/>
                </a:cubicBezTo>
                <a:cubicBezTo>
                  <a:pt x="20" y="82"/>
                  <a:pt x="22" y="81"/>
                  <a:pt x="22" y="80"/>
                </a:cubicBezTo>
                <a:cubicBezTo>
                  <a:pt x="22" y="78"/>
                  <a:pt x="20" y="77"/>
                  <a:pt x="19" y="77"/>
                </a:cubicBezTo>
                <a:close/>
                <a:moveTo>
                  <a:pt x="157" y="77"/>
                </a:moveTo>
                <a:cubicBezTo>
                  <a:pt x="157" y="77"/>
                  <a:pt x="157" y="77"/>
                  <a:pt x="141" y="77"/>
                </a:cubicBezTo>
                <a:cubicBezTo>
                  <a:pt x="140" y="77"/>
                  <a:pt x="139" y="78"/>
                  <a:pt x="139" y="80"/>
                </a:cubicBezTo>
                <a:cubicBezTo>
                  <a:pt x="139" y="81"/>
                  <a:pt x="140" y="82"/>
                  <a:pt x="141" y="82"/>
                </a:cubicBezTo>
                <a:cubicBezTo>
                  <a:pt x="141" y="82"/>
                  <a:pt x="141" y="82"/>
                  <a:pt x="157" y="82"/>
                </a:cubicBezTo>
                <a:cubicBezTo>
                  <a:pt x="159" y="82"/>
                  <a:pt x="160" y="81"/>
                  <a:pt x="160" y="80"/>
                </a:cubicBezTo>
                <a:cubicBezTo>
                  <a:pt x="160" y="78"/>
                  <a:pt x="159" y="77"/>
                  <a:pt x="157" y="77"/>
                </a:cubicBezTo>
                <a:close/>
                <a:moveTo>
                  <a:pt x="101" y="74"/>
                </a:moveTo>
                <a:cubicBezTo>
                  <a:pt x="101" y="74"/>
                  <a:pt x="101" y="74"/>
                  <a:pt x="89" y="74"/>
                </a:cubicBezTo>
                <a:cubicBezTo>
                  <a:pt x="89" y="74"/>
                  <a:pt x="89" y="74"/>
                  <a:pt x="96" y="43"/>
                </a:cubicBezTo>
                <a:cubicBezTo>
                  <a:pt x="97" y="42"/>
                  <a:pt x="96" y="41"/>
                  <a:pt x="95" y="40"/>
                </a:cubicBezTo>
                <a:cubicBezTo>
                  <a:pt x="94" y="40"/>
                  <a:pt x="93" y="40"/>
                  <a:pt x="91" y="41"/>
                </a:cubicBezTo>
                <a:cubicBezTo>
                  <a:pt x="91" y="41"/>
                  <a:pt x="91" y="41"/>
                  <a:pt x="57" y="80"/>
                </a:cubicBezTo>
                <a:cubicBezTo>
                  <a:pt x="57" y="81"/>
                  <a:pt x="56" y="82"/>
                  <a:pt x="57" y="83"/>
                </a:cubicBezTo>
                <a:cubicBezTo>
                  <a:pt x="57" y="84"/>
                  <a:pt x="58" y="84"/>
                  <a:pt x="59" y="84"/>
                </a:cubicBezTo>
                <a:cubicBezTo>
                  <a:pt x="59" y="84"/>
                  <a:pt x="59" y="84"/>
                  <a:pt x="71" y="84"/>
                </a:cubicBezTo>
                <a:cubicBezTo>
                  <a:pt x="71" y="84"/>
                  <a:pt x="71" y="84"/>
                  <a:pt x="65" y="117"/>
                </a:cubicBezTo>
                <a:cubicBezTo>
                  <a:pt x="65" y="118"/>
                  <a:pt x="65" y="119"/>
                  <a:pt x="66" y="119"/>
                </a:cubicBezTo>
                <a:cubicBezTo>
                  <a:pt x="67" y="119"/>
                  <a:pt x="67" y="119"/>
                  <a:pt x="67" y="119"/>
                </a:cubicBezTo>
                <a:cubicBezTo>
                  <a:pt x="68" y="119"/>
                  <a:pt x="68" y="119"/>
                  <a:pt x="69" y="119"/>
                </a:cubicBezTo>
                <a:cubicBezTo>
                  <a:pt x="69" y="119"/>
                  <a:pt x="69" y="119"/>
                  <a:pt x="104" y="79"/>
                </a:cubicBezTo>
                <a:cubicBezTo>
                  <a:pt x="105" y="78"/>
                  <a:pt x="105" y="77"/>
                  <a:pt x="104" y="76"/>
                </a:cubicBezTo>
                <a:cubicBezTo>
                  <a:pt x="104" y="74"/>
                  <a:pt x="103" y="74"/>
                  <a:pt x="101" y="74"/>
                </a:cubicBezTo>
                <a:close/>
                <a:moveTo>
                  <a:pt x="73" y="107"/>
                </a:moveTo>
                <a:cubicBezTo>
                  <a:pt x="73" y="107"/>
                  <a:pt x="73" y="107"/>
                  <a:pt x="78" y="83"/>
                </a:cubicBezTo>
                <a:cubicBezTo>
                  <a:pt x="78" y="82"/>
                  <a:pt x="78" y="81"/>
                  <a:pt x="77" y="81"/>
                </a:cubicBezTo>
                <a:cubicBezTo>
                  <a:pt x="77" y="80"/>
                  <a:pt x="76" y="80"/>
                  <a:pt x="75" y="80"/>
                </a:cubicBezTo>
                <a:cubicBezTo>
                  <a:pt x="75" y="80"/>
                  <a:pt x="75" y="80"/>
                  <a:pt x="65" y="80"/>
                </a:cubicBezTo>
                <a:cubicBezTo>
                  <a:pt x="88" y="52"/>
                  <a:pt x="88" y="52"/>
                  <a:pt x="88" y="52"/>
                </a:cubicBezTo>
                <a:cubicBezTo>
                  <a:pt x="88" y="52"/>
                  <a:pt x="88" y="52"/>
                  <a:pt x="83" y="77"/>
                </a:cubicBezTo>
                <a:cubicBezTo>
                  <a:pt x="83" y="77"/>
                  <a:pt x="84" y="78"/>
                  <a:pt x="84" y="79"/>
                </a:cubicBezTo>
                <a:cubicBezTo>
                  <a:pt x="84" y="79"/>
                  <a:pt x="85" y="80"/>
                  <a:pt x="86" y="80"/>
                </a:cubicBezTo>
                <a:cubicBezTo>
                  <a:pt x="86" y="80"/>
                  <a:pt x="86" y="80"/>
                  <a:pt x="96" y="80"/>
                </a:cubicBezTo>
                <a:cubicBezTo>
                  <a:pt x="96" y="80"/>
                  <a:pt x="96" y="80"/>
                  <a:pt x="73" y="107"/>
                </a:cubicBezTo>
                <a:close/>
                <a:moveTo>
                  <a:pt x="126" y="121"/>
                </a:moveTo>
                <a:cubicBezTo>
                  <a:pt x="125" y="120"/>
                  <a:pt x="122" y="120"/>
                  <a:pt x="121" y="121"/>
                </a:cubicBezTo>
                <a:cubicBezTo>
                  <a:pt x="120" y="122"/>
                  <a:pt x="120" y="123"/>
                  <a:pt x="121" y="124"/>
                </a:cubicBezTo>
                <a:cubicBezTo>
                  <a:pt x="121" y="124"/>
                  <a:pt x="121" y="124"/>
                  <a:pt x="133" y="136"/>
                </a:cubicBezTo>
                <a:cubicBezTo>
                  <a:pt x="134" y="137"/>
                  <a:pt x="134" y="137"/>
                  <a:pt x="135" y="137"/>
                </a:cubicBezTo>
                <a:cubicBezTo>
                  <a:pt x="136" y="137"/>
                  <a:pt x="136" y="137"/>
                  <a:pt x="137" y="136"/>
                </a:cubicBezTo>
                <a:cubicBezTo>
                  <a:pt x="138" y="135"/>
                  <a:pt x="138" y="134"/>
                  <a:pt x="137" y="133"/>
                </a:cubicBezTo>
                <a:cubicBezTo>
                  <a:pt x="137" y="133"/>
                  <a:pt x="137" y="133"/>
                  <a:pt x="126" y="121"/>
                </a:cubicBezTo>
                <a:close/>
                <a:moveTo>
                  <a:pt x="37" y="39"/>
                </a:moveTo>
                <a:cubicBezTo>
                  <a:pt x="38" y="39"/>
                  <a:pt x="38" y="39"/>
                  <a:pt x="39" y="39"/>
                </a:cubicBezTo>
                <a:cubicBezTo>
                  <a:pt x="40" y="38"/>
                  <a:pt x="40" y="36"/>
                  <a:pt x="39" y="35"/>
                </a:cubicBezTo>
                <a:cubicBezTo>
                  <a:pt x="39" y="35"/>
                  <a:pt x="39" y="35"/>
                  <a:pt x="28" y="24"/>
                </a:cubicBezTo>
                <a:cubicBezTo>
                  <a:pt x="26" y="22"/>
                  <a:pt x="24" y="22"/>
                  <a:pt x="23" y="24"/>
                </a:cubicBezTo>
                <a:cubicBezTo>
                  <a:pt x="23" y="25"/>
                  <a:pt x="23" y="26"/>
                  <a:pt x="23" y="27"/>
                </a:cubicBezTo>
                <a:cubicBezTo>
                  <a:pt x="23" y="27"/>
                  <a:pt x="23" y="27"/>
                  <a:pt x="36" y="39"/>
                </a:cubicBezTo>
                <a:lnTo>
                  <a:pt x="37" y="39"/>
                </a:lnTo>
                <a:close/>
                <a:moveTo>
                  <a:pt x="36" y="121"/>
                </a:moveTo>
                <a:cubicBezTo>
                  <a:pt x="36" y="121"/>
                  <a:pt x="36" y="121"/>
                  <a:pt x="23" y="133"/>
                </a:cubicBezTo>
                <a:cubicBezTo>
                  <a:pt x="23" y="134"/>
                  <a:pt x="23" y="135"/>
                  <a:pt x="23" y="136"/>
                </a:cubicBezTo>
                <a:cubicBezTo>
                  <a:pt x="24" y="137"/>
                  <a:pt x="25" y="137"/>
                  <a:pt x="25" y="137"/>
                </a:cubicBezTo>
                <a:cubicBezTo>
                  <a:pt x="26" y="137"/>
                  <a:pt x="26" y="137"/>
                  <a:pt x="28" y="136"/>
                </a:cubicBezTo>
                <a:cubicBezTo>
                  <a:pt x="28" y="136"/>
                  <a:pt x="28" y="136"/>
                  <a:pt x="39" y="124"/>
                </a:cubicBezTo>
                <a:cubicBezTo>
                  <a:pt x="40" y="123"/>
                  <a:pt x="40" y="122"/>
                  <a:pt x="39" y="121"/>
                </a:cubicBezTo>
                <a:cubicBezTo>
                  <a:pt x="38" y="120"/>
                  <a:pt x="36" y="120"/>
                  <a:pt x="36" y="121"/>
                </a:cubicBezTo>
                <a:close/>
                <a:moveTo>
                  <a:pt x="133" y="24"/>
                </a:moveTo>
                <a:cubicBezTo>
                  <a:pt x="133" y="24"/>
                  <a:pt x="133" y="24"/>
                  <a:pt x="121" y="35"/>
                </a:cubicBezTo>
                <a:cubicBezTo>
                  <a:pt x="120" y="36"/>
                  <a:pt x="120" y="38"/>
                  <a:pt x="121" y="39"/>
                </a:cubicBezTo>
                <a:cubicBezTo>
                  <a:pt x="122" y="39"/>
                  <a:pt x="122" y="39"/>
                  <a:pt x="124" y="39"/>
                </a:cubicBezTo>
                <a:cubicBezTo>
                  <a:pt x="124" y="39"/>
                  <a:pt x="125" y="39"/>
                  <a:pt x="126" y="39"/>
                </a:cubicBezTo>
                <a:cubicBezTo>
                  <a:pt x="126" y="39"/>
                  <a:pt x="126" y="39"/>
                  <a:pt x="137" y="27"/>
                </a:cubicBezTo>
                <a:cubicBezTo>
                  <a:pt x="138" y="26"/>
                  <a:pt x="138" y="25"/>
                  <a:pt x="137" y="24"/>
                </a:cubicBezTo>
                <a:cubicBezTo>
                  <a:pt x="136" y="22"/>
                  <a:pt x="134" y="22"/>
                  <a:pt x="133" y="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672B8261-8D68-6490-9C59-B7EF5D581E95}"/>
              </a:ext>
            </a:extLst>
          </p:cNvPr>
          <p:cNvSpPr>
            <a:spLocks noEditPoints="1"/>
          </p:cNvSpPr>
          <p:nvPr/>
        </p:nvSpPr>
        <p:spPr bwMode="auto">
          <a:xfrm>
            <a:off x="1868489" y="2474913"/>
            <a:ext cx="201613" cy="254000"/>
          </a:xfrm>
          <a:custGeom>
            <a:avLst/>
            <a:gdLst>
              <a:gd name="T0" fmla="*/ 8 w 127"/>
              <a:gd name="T1" fmla="*/ 0 h 160"/>
              <a:gd name="T2" fmla="*/ 0 w 127"/>
              <a:gd name="T3" fmla="*/ 153 h 160"/>
              <a:gd name="T4" fmla="*/ 119 w 127"/>
              <a:gd name="T5" fmla="*/ 160 h 160"/>
              <a:gd name="T6" fmla="*/ 127 w 127"/>
              <a:gd name="T7" fmla="*/ 8 h 160"/>
              <a:gd name="T8" fmla="*/ 121 w 127"/>
              <a:gd name="T9" fmla="*/ 153 h 160"/>
              <a:gd name="T10" fmla="*/ 8 w 127"/>
              <a:gd name="T11" fmla="*/ 155 h 160"/>
              <a:gd name="T12" fmla="*/ 5 w 127"/>
              <a:gd name="T13" fmla="*/ 8 h 160"/>
              <a:gd name="T14" fmla="*/ 119 w 127"/>
              <a:gd name="T15" fmla="*/ 6 h 160"/>
              <a:gd name="T16" fmla="*/ 121 w 127"/>
              <a:gd name="T17" fmla="*/ 153 h 160"/>
              <a:gd name="T18" fmla="*/ 44 w 127"/>
              <a:gd name="T19" fmla="*/ 147 h 160"/>
              <a:gd name="T20" fmla="*/ 14 w 127"/>
              <a:gd name="T21" fmla="*/ 119 h 160"/>
              <a:gd name="T22" fmla="*/ 19 w 127"/>
              <a:gd name="T23" fmla="*/ 124 h 160"/>
              <a:gd name="T24" fmla="*/ 38 w 127"/>
              <a:gd name="T25" fmla="*/ 143 h 160"/>
              <a:gd name="T26" fmla="*/ 19 w 127"/>
              <a:gd name="T27" fmla="*/ 124 h 160"/>
              <a:gd name="T28" fmla="*/ 78 w 127"/>
              <a:gd name="T29" fmla="*/ 147 h 160"/>
              <a:gd name="T30" fmla="*/ 49 w 127"/>
              <a:gd name="T31" fmla="*/ 119 h 160"/>
              <a:gd name="T32" fmla="*/ 53 w 127"/>
              <a:gd name="T33" fmla="*/ 124 h 160"/>
              <a:gd name="T34" fmla="*/ 73 w 127"/>
              <a:gd name="T35" fmla="*/ 143 h 160"/>
              <a:gd name="T36" fmla="*/ 53 w 127"/>
              <a:gd name="T37" fmla="*/ 124 h 160"/>
              <a:gd name="T38" fmla="*/ 113 w 127"/>
              <a:gd name="T39" fmla="*/ 147 h 160"/>
              <a:gd name="T40" fmla="*/ 83 w 127"/>
              <a:gd name="T41" fmla="*/ 83 h 160"/>
              <a:gd name="T42" fmla="*/ 88 w 127"/>
              <a:gd name="T43" fmla="*/ 89 h 160"/>
              <a:gd name="T44" fmla="*/ 107 w 127"/>
              <a:gd name="T45" fmla="*/ 143 h 160"/>
              <a:gd name="T46" fmla="*/ 88 w 127"/>
              <a:gd name="T47" fmla="*/ 89 h 160"/>
              <a:gd name="T48" fmla="*/ 44 w 127"/>
              <a:gd name="T49" fmla="*/ 113 h 160"/>
              <a:gd name="T50" fmla="*/ 14 w 127"/>
              <a:gd name="T51" fmla="*/ 83 h 160"/>
              <a:gd name="T52" fmla="*/ 19 w 127"/>
              <a:gd name="T53" fmla="*/ 89 h 160"/>
              <a:gd name="T54" fmla="*/ 38 w 127"/>
              <a:gd name="T55" fmla="*/ 108 h 160"/>
              <a:gd name="T56" fmla="*/ 19 w 127"/>
              <a:gd name="T57" fmla="*/ 89 h 160"/>
              <a:gd name="T58" fmla="*/ 78 w 127"/>
              <a:gd name="T59" fmla="*/ 113 h 160"/>
              <a:gd name="T60" fmla="*/ 49 w 127"/>
              <a:gd name="T61" fmla="*/ 83 h 160"/>
              <a:gd name="T62" fmla="*/ 53 w 127"/>
              <a:gd name="T63" fmla="*/ 89 h 160"/>
              <a:gd name="T64" fmla="*/ 73 w 127"/>
              <a:gd name="T65" fmla="*/ 108 h 160"/>
              <a:gd name="T66" fmla="*/ 53 w 127"/>
              <a:gd name="T67" fmla="*/ 89 h 160"/>
              <a:gd name="T68" fmla="*/ 44 w 127"/>
              <a:gd name="T69" fmla="*/ 78 h 160"/>
              <a:gd name="T70" fmla="*/ 14 w 127"/>
              <a:gd name="T71" fmla="*/ 49 h 160"/>
              <a:gd name="T72" fmla="*/ 19 w 127"/>
              <a:gd name="T73" fmla="*/ 54 h 160"/>
              <a:gd name="T74" fmla="*/ 38 w 127"/>
              <a:gd name="T75" fmla="*/ 74 h 160"/>
              <a:gd name="T76" fmla="*/ 19 w 127"/>
              <a:gd name="T77" fmla="*/ 54 h 160"/>
              <a:gd name="T78" fmla="*/ 78 w 127"/>
              <a:gd name="T79" fmla="*/ 78 h 160"/>
              <a:gd name="T80" fmla="*/ 49 w 127"/>
              <a:gd name="T81" fmla="*/ 49 h 160"/>
              <a:gd name="T82" fmla="*/ 53 w 127"/>
              <a:gd name="T83" fmla="*/ 54 h 160"/>
              <a:gd name="T84" fmla="*/ 73 w 127"/>
              <a:gd name="T85" fmla="*/ 74 h 160"/>
              <a:gd name="T86" fmla="*/ 53 w 127"/>
              <a:gd name="T87" fmla="*/ 54 h 160"/>
              <a:gd name="T88" fmla="*/ 113 w 127"/>
              <a:gd name="T89" fmla="*/ 78 h 160"/>
              <a:gd name="T90" fmla="*/ 83 w 127"/>
              <a:gd name="T91" fmla="*/ 49 h 160"/>
              <a:gd name="T92" fmla="*/ 88 w 127"/>
              <a:gd name="T93" fmla="*/ 54 h 160"/>
              <a:gd name="T94" fmla="*/ 107 w 127"/>
              <a:gd name="T95" fmla="*/ 74 h 160"/>
              <a:gd name="T96" fmla="*/ 88 w 127"/>
              <a:gd name="T97" fmla="*/ 54 h 160"/>
              <a:gd name="T98" fmla="*/ 113 w 127"/>
              <a:gd name="T99" fmla="*/ 41 h 160"/>
              <a:gd name="T100" fmla="*/ 14 w 127"/>
              <a:gd name="T101" fmla="*/ 14 h 160"/>
              <a:gd name="T102" fmla="*/ 19 w 127"/>
              <a:gd name="T103" fmla="*/ 20 h 160"/>
              <a:gd name="T104" fmla="*/ 107 w 127"/>
              <a:gd name="T105" fmla="*/ 35 h 160"/>
              <a:gd name="T106" fmla="*/ 19 w 127"/>
              <a:gd name="T107" fmla="*/ 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27" h="160">
                <a:moveTo>
                  <a:pt x="119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4" y="160"/>
                  <a:pt x="8" y="160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23" y="160"/>
                  <a:pt x="127" y="157"/>
                  <a:pt x="127" y="153"/>
                </a:cubicBezTo>
                <a:cubicBezTo>
                  <a:pt x="127" y="8"/>
                  <a:pt x="127" y="8"/>
                  <a:pt x="127" y="8"/>
                </a:cubicBezTo>
                <a:cubicBezTo>
                  <a:pt x="127" y="4"/>
                  <a:pt x="123" y="0"/>
                  <a:pt x="119" y="0"/>
                </a:cubicBezTo>
                <a:close/>
                <a:moveTo>
                  <a:pt x="121" y="153"/>
                </a:moveTo>
                <a:cubicBezTo>
                  <a:pt x="121" y="154"/>
                  <a:pt x="120" y="155"/>
                  <a:pt x="119" y="155"/>
                </a:cubicBezTo>
                <a:cubicBezTo>
                  <a:pt x="8" y="155"/>
                  <a:pt x="8" y="155"/>
                  <a:pt x="8" y="155"/>
                </a:cubicBezTo>
                <a:cubicBezTo>
                  <a:pt x="6" y="155"/>
                  <a:pt x="5" y="154"/>
                  <a:pt x="5" y="153"/>
                </a:cubicBezTo>
                <a:cubicBezTo>
                  <a:pt x="5" y="8"/>
                  <a:pt x="5" y="8"/>
                  <a:pt x="5" y="8"/>
                </a:cubicBezTo>
                <a:cubicBezTo>
                  <a:pt x="5" y="7"/>
                  <a:pt x="6" y="6"/>
                  <a:pt x="8" y="6"/>
                </a:cubicBezTo>
                <a:cubicBezTo>
                  <a:pt x="119" y="6"/>
                  <a:pt x="119" y="6"/>
                  <a:pt x="119" y="6"/>
                </a:cubicBezTo>
                <a:cubicBezTo>
                  <a:pt x="120" y="6"/>
                  <a:pt x="121" y="7"/>
                  <a:pt x="121" y="8"/>
                </a:cubicBezTo>
                <a:lnTo>
                  <a:pt x="121" y="153"/>
                </a:lnTo>
                <a:close/>
                <a:moveTo>
                  <a:pt x="14" y="147"/>
                </a:moveTo>
                <a:cubicBezTo>
                  <a:pt x="44" y="147"/>
                  <a:pt x="44" y="147"/>
                  <a:pt x="44" y="147"/>
                </a:cubicBezTo>
                <a:cubicBezTo>
                  <a:pt x="44" y="119"/>
                  <a:pt x="44" y="119"/>
                  <a:pt x="44" y="119"/>
                </a:cubicBezTo>
                <a:cubicBezTo>
                  <a:pt x="14" y="119"/>
                  <a:pt x="14" y="119"/>
                  <a:pt x="14" y="119"/>
                </a:cubicBezTo>
                <a:lnTo>
                  <a:pt x="14" y="147"/>
                </a:lnTo>
                <a:close/>
                <a:moveTo>
                  <a:pt x="19" y="124"/>
                </a:moveTo>
                <a:cubicBezTo>
                  <a:pt x="38" y="124"/>
                  <a:pt x="38" y="124"/>
                  <a:pt x="38" y="124"/>
                </a:cubicBezTo>
                <a:cubicBezTo>
                  <a:pt x="38" y="143"/>
                  <a:pt x="38" y="143"/>
                  <a:pt x="38" y="143"/>
                </a:cubicBezTo>
                <a:cubicBezTo>
                  <a:pt x="19" y="143"/>
                  <a:pt x="19" y="143"/>
                  <a:pt x="19" y="143"/>
                </a:cubicBezTo>
                <a:lnTo>
                  <a:pt x="19" y="124"/>
                </a:lnTo>
                <a:close/>
                <a:moveTo>
                  <a:pt x="49" y="147"/>
                </a:moveTo>
                <a:cubicBezTo>
                  <a:pt x="78" y="147"/>
                  <a:pt x="78" y="147"/>
                  <a:pt x="78" y="147"/>
                </a:cubicBezTo>
                <a:cubicBezTo>
                  <a:pt x="78" y="119"/>
                  <a:pt x="78" y="119"/>
                  <a:pt x="78" y="119"/>
                </a:cubicBezTo>
                <a:cubicBezTo>
                  <a:pt x="49" y="119"/>
                  <a:pt x="49" y="119"/>
                  <a:pt x="49" y="119"/>
                </a:cubicBezTo>
                <a:lnTo>
                  <a:pt x="49" y="147"/>
                </a:lnTo>
                <a:close/>
                <a:moveTo>
                  <a:pt x="53" y="124"/>
                </a:moveTo>
                <a:cubicBezTo>
                  <a:pt x="73" y="124"/>
                  <a:pt x="73" y="124"/>
                  <a:pt x="73" y="124"/>
                </a:cubicBezTo>
                <a:cubicBezTo>
                  <a:pt x="73" y="143"/>
                  <a:pt x="73" y="143"/>
                  <a:pt x="73" y="143"/>
                </a:cubicBezTo>
                <a:cubicBezTo>
                  <a:pt x="53" y="143"/>
                  <a:pt x="53" y="143"/>
                  <a:pt x="53" y="143"/>
                </a:cubicBezTo>
                <a:lnTo>
                  <a:pt x="53" y="124"/>
                </a:lnTo>
                <a:close/>
                <a:moveTo>
                  <a:pt x="83" y="147"/>
                </a:moveTo>
                <a:cubicBezTo>
                  <a:pt x="113" y="147"/>
                  <a:pt x="113" y="147"/>
                  <a:pt x="113" y="147"/>
                </a:cubicBezTo>
                <a:cubicBezTo>
                  <a:pt x="113" y="83"/>
                  <a:pt x="113" y="83"/>
                  <a:pt x="113" y="83"/>
                </a:cubicBezTo>
                <a:cubicBezTo>
                  <a:pt x="83" y="83"/>
                  <a:pt x="83" y="83"/>
                  <a:pt x="83" y="83"/>
                </a:cubicBezTo>
                <a:lnTo>
                  <a:pt x="83" y="147"/>
                </a:lnTo>
                <a:close/>
                <a:moveTo>
                  <a:pt x="88" y="89"/>
                </a:moveTo>
                <a:cubicBezTo>
                  <a:pt x="107" y="89"/>
                  <a:pt x="107" y="89"/>
                  <a:pt x="107" y="89"/>
                </a:cubicBezTo>
                <a:cubicBezTo>
                  <a:pt x="107" y="143"/>
                  <a:pt x="107" y="143"/>
                  <a:pt x="107" y="143"/>
                </a:cubicBezTo>
                <a:cubicBezTo>
                  <a:pt x="88" y="143"/>
                  <a:pt x="88" y="143"/>
                  <a:pt x="88" y="143"/>
                </a:cubicBezTo>
                <a:lnTo>
                  <a:pt x="88" y="89"/>
                </a:lnTo>
                <a:close/>
                <a:moveTo>
                  <a:pt x="14" y="113"/>
                </a:moveTo>
                <a:cubicBezTo>
                  <a:pt x="44" y="113"/>
                  <a:pt x="44" y="113"/>
                  <a:pt x="44" y="113"/>
                </a:cubicBezTo>
                <a:cubicBezTo>
                  <a:pt x="44" y="83"/>
                  <a:pt x="44" y="83"/>
                  <a:pt x="44" y="83"/>
                </a:cubicBezTo>
                <a:cubicBezTo>
                  <a:pt x="14" y="83"/>
                  <a:pt x="14" y="83"/>
                  <a:pt x="14" y="83"/>
                </a:cubicBezTo>
                <a:lnTo>
                  <a:pt x="14" y="113"/>
                </a:lnTo>
                <a:close/>
                <a:moveTo>
                  <a:pt x="19" y="89"/>
                </a:moveTo>
                <a:cubicBezTo>
                  <a:pt x="38" y="89"/>
                  <a:pt x="38" y="89"/>
                  <a:pt x="38" y="89"/>
                </a:cubicBezTo>
                <a:cubicBezTo>
                  <a:pt x="38" y="108"/>
                  <a:pt x="38" y="108"/>
                  <a:pt x="38" y="108"/>
                </a:cubicBezTo>
                <a:cubicBezTo>
                  <a:pt x="19" y="108"/>
                  <a:pt x="19" y="108"/>
                  <a:pt x="19" y="108"/>
                </a:cubicBezTo>
                <a:lnTo>
                  <a:pt x="19" y="89"/>
                </a:lnTo>
                <a:close/>
                <a:moveTo>
                  <a:pt x="49" y="113"/>
                </a:moveTo>
                <a:cubicBezTo>
                  <a:pt x="78" y="113"/>
                  <a:pt x="78" y="113"/>
                  <a:pt x="78" y="113"/>
                </a:cubicBezTo>
                <a:cubicBezTo>
                  <a:pt x="78" y="83"/>
                  <a:pt x="78" y="83"/>
                  <a:pt x="78" y="83"/>
                </a:cubicBezTo>
                <a:cubicBezTo>
                  <a:pt x="49" y="83"/>
                  <a:pt x="49" y="83"/>
                  <a:pt x="49" y="83"/>
                </a:cubicBezTo>
                <a:lnTo>
                  <a:pt x="49" y="113"/>
                </a:lnTo>
                <a:close/>
                <a:moveTo>
                  <a:pt x="53" y="89"/>
                </a:moveTo>
                <a:cubicBezTo>
                  <a:pt x="73" y="89"/>
                  <a:pt x="73" y="89"/>
                  <a:pt x="73" y="89"/>
                </a:cubicBezTo>
                <a:cubicBezTo>
                  <a:pt x="73" y="108"/>
                  <a:pt x="73" y="108"/>
                  <a:pt x="73" y="108"/>
                </a:cubicBezTo>
                <a:cubicBezTo>
                  <a:pt x="53" y="108"/>
                  <a:pt x="53" y="108"/>
                  <a:pt x="53" y="108"/>
                </a:cubicBezTo>
                <a:lnTo>
                  <a:pt x="53" y="89"/>
                </a:lnTo>
                <a:close/>
                <a:moveTo>
                  <a:pt x="14" y="78"/>
                </a:moveTo>
                <a:cubicBezTo>
                  <a:pt x="44" y="78"/>
                  <a:pt x="44" y="78"/>
                  <a:pt x="44" y="78"/>
                </a:cubicBezTo>
                <a:cubicBezTo>
                  <a:pt x="44" y="49"/>
                  <a:pt x="44" y="49"/>
                  <a:pt x="44" y="49"/>
                </a:cubicBezTo>
                <a:cubicBezTo>
                  <a:pt x="14" y="49"/>
                  <a:pt x="14" y="49"/>
                  <a:pt x="14" y="49"/>
                </a:cubicBezTo>
                <a:lnTo>
                  <a:pt x="14" y="78"/>
                </a:lnTo>
                <a:close/>
                <a:moveTo>
                  <a:pt x="19" y="54"/>
                </a:moveTo>
                <a:cubicBezTo>
                  <a:pt x="38" y="54"/>
                  <a:pt x="38" y="54"/>
                  <a:pt x="38" y="54"/>
                </a:cubicBezTo>
                <a:cubicBezTo>
                  <a:pt x="38" y="74"/>
                  <a:pt x="38" y="74"/>
                  <a:pt x="38" y="74"/>
                </a:cubicBezTo>
                <a:cubicBezTo>
                  <a:pt x="19" y="74"/>
                  <a:pt x="19" y="74"/>
                  <a:pt x="19" y="74"/>
                </a:cubicBezTo>
                <a:lnTo>
                  <a:pt x="19" y="54"/>
                </a:lnTo>
                <a:close/>
                <a:moveTo>
                  <a:pt x="49" y="78"/>
                </a:moveTo>
                <a:cubicBezTo>
                  <a:pt x="78" y="78"/>
                  <a:pt x="78" y="78"/>
                  <a:pt x="78" y="78"/>
                </a:cubicBezTo>
                <a:cubicBezTo>
                  <a:pt x="78" y="49"/>
                  <a:pt x="78" y="49"/>
                  <a:pt x="78" y="49"/>
                </a:cubicBezTo>
                <a:cubicBezTo>
                  <a:pt x="49" y="49"/>
                  <a:pt x="49" y="49"/>
                  <a:pt x="49" y="49"/>
                </a:cubicBezTo>
                <a:lnTo>
                  <a:pt x="49" y="78"/>
                </a:lnTo>
                <a:close/>
                <a:moveTo>
                  <a:pt x="53" y="54"/>
                </a:moveTo>
                <a:cubicBezTo>
                  <a:pt x="73" y="54"/>
                  <a:pt x="73" y="54"/>
                  <a:pt x="73" y="54"/>
                </a:cubicBezTo>
                <a:cubicBezTo>
                  <a:pt x="73" y="74"/>
                  <a:pt x="73" y="74"/>
                  <a:pt x="73" y="74"/>
                </a:cubicBezTo>
                <a:cubicBezTo>
                  <a:pt x="53" y="74"/>
                  <a:pt x="53" y="74"/>
                  <a:pt x="53" y="74"/>
                </a:cubicBezTo>
                <a:lnTo>
                  <a:pt x="53" y="54"/>
                </a:lnTo>
                <a:close/>
                <a:moveTo>
                  <a:pt x="83" y="78"/>
                </a:moveTo>
                <a:cubicBezTo>
                  <a:pt x="113" y="78"/>
                  <a:pt x="113" y="78"/>
                  <a:pt x="113" y="78"/>
                </a:cubicBezTo>
                <a:cubicBezTo>
                  <a:pt x="113" y="49"/>
                  <a:pt x="113" y="49"/>
                  <a:pt x="113" y="49"/>
                </a:cubicBezTo>
                <a:cubicBezTo>
                  <a:pt x="83" y="49"/>
                  <a:pt x="83" y="49"/>
                  <a:pt x="83" y="49"/>
                </a:cubicBezTo>
                <a:lnTo>
                  <a:pt x="83" y="78"/>
                </a:lnTo>
                <a:close/>
                <a:moveTo>
                  <a:pt x="88" y="54"/>
                </a:moveTo>
                <a:cubicBezTo>
                  <a:pt x="107" y="54"/>
                  <a:pt x="107" y="54"/>
                  <a:pt x="107" y="54"/>
                </a:cubicBezTo>
                <a:cubicBezTo>
                  <a:pt x="107" y="74"/>
                  <a:pt x="107" y="74"/>
                  <a:pt x="107" y="74"/>
                </a:cubicBezTo>
                <a:cubicBezTo>
                  <a:pt x="88" y="74"/>
                  <a:pt x="88" y="74"/>
                  <a:pt x="88" y="74"/>
                </a:cubicBezTo>
                <a:lnTo>
                  <a:pt x="88" y="54"/>
                </a:lnTo>
                <a:close/>
                <a:moveTo>
                  <a:pt x="14" y="41"/>
                </a:moveTo>
                <a:cubicBezTo>
                  <a:pt x="113" y="41"/>
                  <a:pt x="113" y="41"/>
                  <a:pt x="113" y="41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4" y="14"/>
                  <a:pt x="14" y="14"/>
                  <a:pt x="14" y="14"/>
                </a:cubicBezTo>
                <a:lnTo>
                  <a:pt x="14" y="41"/>
                </a:lnTo>
                <a:close/>
                <a:moveTo>
                  <a:pt x="19" y="20"/>
                </a:moveTo>
                <a:cubicBezTo>
                  <a:pt x="107" y="20"/>
                  <a:pt x="107" y="20"/>
                  <a:pt x="107" y="20"/>
                </a:cubicBezTo>
                <a:cubicBezTo>
                  <a:pt x="107" y="35"/>
                  <a:pt x="107" y="35"/>
                  <a:pt x="107" y="35"/>
                </a:cubicBezTo>
                <a:cubicBezTo>
                  <a:pt x="19" y="35"/>
                  <a:pt x="19" y="35"/>
                  <a:pt x="19" y="35"/>
                </a:cubicBezTo>
                <a:lnTo>
                  <a:pt x="19" y="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7C4FEBC4-B600-550E-3CCE-077FD390DC63}"/>
              </a:ext>
            </a:extLst>
          </p:cNvPr>
          <p:cNvSpPr>
            <a:spLocks noEditPoints="1"/>
          </p:cNvSpPr>
          <p:nvPr/>
        </p:nvSpPr>
        <p:spPr bwMode="auto">
          <a:xfrm>
            <a:off x="5694364" y="2476501"/>
            <a:ext cx="255588" cy="252413"/>
          </a:xfrm>
          <a:custGeom>
            <a:avLst/>
            <a:gdLst>
              <a:gd name="T0" fmla="*/ 121 w 161"/>
              <a:gd name="T1" fmla="*/ 18 h 159"/>
              <a:gd name="T2" fmla="*/ 39 w 161"/>
              <a:gd name="T3" fmla="*/ 18 h 159"/>
              <a:gd name="T4" fmla="*/ 50 w 161"/>
              <a:gd name="T5" fmla="*/ 86 h 159"/>
              <a:gd name="T6" fmla="*/ 111 w 161"/>
              <a:gd name="T7" fmla="*/ 86 h 159"/>
              <a:gd name="T8" fmla="*/ 80 w 161"/>
              <a:gd name="T9" fmla="*/ 102 h 159"/>
              <a:gd name="T10" fmla="*/ 44 w 161"/>
              <a:gd name="T11" fmla="*/ 22 h 159"/>
              <a:gd name="T12" fmla="*/ 118 w 161"/>
              <a:gd name="T13" fmla="*/ 62 h 159"/>
              <a:gd name="T14" fmla="*/ 81 w 161"/>
              <a:gd name="T15" fmla="*/ 12 h 159"/>
              <a:gd name="T16" fmla="*/ 49 w 161"/>
              <a:gd name="T17" fmla="*/ 26 h 159"/>
              <a:gd name="T18" fmla="*/ 79 w 161"/>
              <a:gd name="T19" fmla="*/ 93 h 159"/>
              <a:gd name="T20" fmla="*/ 113 w 161"/>
              <a:gd name="T21" fmla="*/ 62 h 159"/>
              <a:gd name="T22" fmla="*/ 107 w 161"/>
              <a:gd name="T23" fmla="*/ 62 h 159"/>
              <a:gd name="T24" fmla="*/ 59 w 161"/>
              <a:gd name="T25" fmla="*/ 72 h 159"/>
              <a:gd name="T26" fmla="*/ 80 w 161"/>
              <a:gd name="T27" fmla="*/ 16 h 159"/>
              <a:gd name="T28" fmla="*/ 67 w 161"/>
              <a:gd name="T29" fmla="*/ 128 h 159"/>
              <a:gd name="T30" fmla="*/ 52 w 161"/>
              <a:gd name="T31" fmla="*/ 99 h 159"/>
              <a:gd name="T32" fmla="*/ 17 w 161"/>
              <a:gd name="T33" fmla="*/ 75 h 159"/>
              <a:gd name="T34" fmla="*/ 1 w 161"/>
              <a:gd name="T35" fmla="*/ 81 h 159"/>
              <a:gd name="T36" fmla="*/ 34 w 161"/>
              <a:gd name="T37" fmla="*/ 129 h 159"/>
              <a:gd name="T38" fmla="*/ 38 w 161"/>
              <a:gd name="T39" fmla="*/ 159 h 159"/>
              <a:gd name="T40" fmla="*/ 72 w 161"/>
              <a:gd name="T41" fmla="*/ 133 h 159"/>
              <a:gd name="T42" fmla="*/ 17 w 161"/>
              <a:gd name="T43" fmla="*/ 103 h 159"/>
              <a:gd name="T44" fmla="*/ 9 w 161"/>
              <a:gd name="T45" fmla="*/ 75 h 159"/>
              <a:gd name="T46" fmla="*/ 24 w 161"/>
              <a:gd name="T47" fmla="*/ 100 h 159"/>
              <a:gd name="T48" fmla="*/ 41 w 161"/>
              <a:gd name="T49" fmla="*/ 111 h 159"/>
              <a:gd name="T50" fmla="*/ 26 w 161"/>
              <a:gd name="T51" fmla="*/ 93 h 159"/>
              <a:gd name="T52" fmla="*/ 57 w 161"/>
              <a:gd name="T53" fmla="*/ 109 h 159"/>
              <a:gd name="T54" fmla="*/ 40 w 161"/>
              <a:gd name="T55" fmla="*/ 128 h 159"/>
              <a:gd name="T56" fmla="*/ 38 w 161"/>
              <a:gd name="T57" fmla="*/ 154 h 159"/>
              <a:gd name="T58" fmla="*/ 67 w 161"/>
              <a:gd name="T59" fmla="*/ 154 h 159"/>
              <a:gd name="T60" fmla="*/ 62 w 161"/>
              <a:gd name="T61" fmla="*/ 144 h 159"/>
              <a:gd name="T62" fmla="*/ 53 w 161"/>
              <a:gd name="T63" fmla="*/ 144 h 159"/>
              <a:gd name="T64" fmla="*/ 151 w 161"/>
              <a:gd name="T65" fmla="*/ 70 h 159"/>
              <a:gd name="T66" fmla="*/ 124 w 161"/>
              <a:gd name="T67" fmla="*/ 89 h 159"/>
              <a:gd name="T68" fmla="*/ 93 w 161"/>
              <a:gd name="T69" fmla="*/ 123 h 159"/>
              <a:gd name="T70" fmla="*/ 88 w 161"/>
              <a:gd name="T71" fmla="*/ 154 h 159"/>
              <a:gd name="T72" fmla="*/ 128 w 161"/>
              <a:gd name="T73" fmla="*/ 154 h 159"/>
              <a:gd name="T74" fmla="*/ 144 w 161"/>
              <a:gd name="T75" fmla="*/ 113 h 159"/>
              <a:gd name="T76" fmla="*/ 159 w 161"/>
              <a:gd name="T77" fmla="*/ 74 h 159"/>
              <a:gd name="T78" fmla="*/ 93 w 161"/>
              <a:gd name="T79" fmla="*/ 133 h 159"/>
              <a:gd name="T80" fmla="*/ 155 w 161"/>
              <a:gd name="T81" fmla="*/ 79 h 159"/>
              <a:gd name="T82" fmla="*/ 122 w 161"/>
              <a:gd name="T83" fmla="*/ 128 h 159"/>
              <a:gd name="T84" fmla="*/ 104 w 161"/>
              <a:gd name="T85" fmla="*/ 109 h 159"/>
              <a:gd name="T86" fmla="*/ 136 w 161"/>
              <a:gd name="T87" fmla="*/ 93 h 159"/>
              <a:gd name="T88" fmla="*/ 120 w 161"/>
              <a:gd name="T89" fmla="*/ 113 h 159"/>
              <a:gd name="T90" fmla="*/ 143 w 161"/>
              <a:gd name="T91" fmla="*/ 91 h 159"/>
              <a:gd name="T92" fmla="*/ 155 w 161"/>
              <a:gd name="T93" fmla="*/ 77 h 159"/>
              <a:gd name="T94" fmla="*/ 104 w 161"/>
              <a:gd name="T95" fmla="*/ 146 h 159"/>
              <a:gd name="T96" fmla="*/ 101 w 161"/>
              <a:gd name="T97" fmla="*/ 142 h 159"/>
              <a:gd name="T98" fmla="*/ 66 w 161"/>
              <a:gd name="T99" fmla="*/ 57 h 159"/>
              <a:gd name="T100" fmla="*/ 73 w 161"/>
              <a:gd name="T101" fmla="*/ 69 h 159"/>
              <a:gd name="T102" fmla="*/ 77 w 161"/>
              <a:gd name="T103" fmla="*/ 68 h 159"/>
              <a:gd name="T104" fmla="*/ 97 w 161"/>
              <a:gd name="T105" fmla="*/ 33 h 159"/>
              <a:gd name="T106" fmla="*/ 66 w 161"/>
              <a:gd name="T107" fmla="*/ 5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1" h="159">
                <a:moveTo>
                  <a:pt x="122" y="62"/>
                </a:moveTo>
                <a:cubicBezTo>
                  <a:pt x="122" y="20"/>
                  <a:pt x="122" y="20"/>
                  <a:pt x="122" y="20"/>
                </a:cubicBezTo>
                <a:cubicBezTo>
                  <a:pt x="122" y="19"/>
                  <a:pt x="122" y="18"/>
                  <a:pt x="121" y="18"/>
                </a:cubicBezTo>
                <a:cubicBezTo>
                  <a:pt x="81" y="0"/>
                  <a:pt x="81" y="0"/>
                  <a:pt x="81" y="0"/>
                </a:cubicBezTo>
                <a:cubicBezTo>
                  <a:pt x="81" y="0"/>
                  <a:pt x="80" y="0"/>
                  <a:pt x="79" y="0"/>
                </a:cubicBezTo>
                <a:cubicBezTo>
                  <a:pt x="39" y="18"/>
                  <a:pt x="39" y="18"/>
                  <a:pt x="39" y="18"/>
                </a:cubicBezTo>
                <a:cubicBezTo>
                  <a:pt x="39" y="18"/>
                  <a:pt x="38" y="19"/>
                  <a:pt x="38" y="20"/>
                </a:cubicBezTo>
                <a:cubicBezTo>
                  <a:pt x="38" y="62"/>
                  <a:pt x="38" y="62"/>
                  <a:pt x="38" y="62"/>
                </a:cubicBezTo>
                <a:cubicBezTo>
                  <a:pt x="38" y="71"/>
                  <a:pt x="42" y="80"/>
                  <a:pt x="50" y="86"/>
                </a:cubicBezTo>
                <a:cubicBezTo>
                  <a:pt x="78" y="106"/>
                  <a:pt x="78" y="106"/>
                  <a:pt x="78" y="106"/>
                </a:cubicBezTo>
                <a:cubicBezTo>
                  <a:pt x="79" y="107"/>
                  <a:pt x="81" y="107"/>
                  <a:pt x="83" y="106"/>
                </a:cubicBezTo>
                <a:cubicBezTo>
                  <a:pt x="111" y="86"/>
                  <a:pt x="111" y="86"/>
                  <a:pt x="111" y="86"/>
                </a:cubicBezTo>
                <a:cubicBezTo>
                  <a:pt x="118" y="80"/>
                  <a:pt x="122" y="71"/>
                  <a:pt x="122" y="62"/>
                </a:cubicBezTo>
                <a:close/>
                <a:moveTo>
                  <a:pt x="108" y="81"/>
                </a:moveTo>
                <a:cubicBezTo>
                  <a:pt x="80" y="102"/>
                  <a:pt x="80" y="102"/>
                  <a:pt x="80" y="102"/>
                </a:cubicBezTo>
                <a:cubicBezTo>
                  <a:pt x="53" y="81"/>
                  <a:pt x="53" y="81"/>
                  <a:pt x="53" y="81"/>
                </a:cubicBezTo>
                <a:cubicBezTo>
                  <a:pt x="47" y="77"/>
                  <a:pt x="44" y="69"/>
                  <a:pt x="44" y="62"/>
                </a:cubicBezTo>
                <a:cubicBezTo>
                  <a:pt x="44" y="22"/>
                  <a:pt x="44" y="22"/>
                  <a:pt x="44" y="22"/>
                </a:cubicBezTo>
                <a:cubicBezTo>
                  <a:pt x="80" y="5"/>
                  <a:pt x="80" y="5"/>
                  <a:pt x="80" y="5"/>
                </a:cubicBezTo>
                <a:cubicBezTo>
                  <a:pt x="118" y="22"/>
                  <a:pt x="118" y="22"/>
                  <a:pt x="118" y="22"/>
                </a:cubicBezTo>
                <a:cubicBezTo>
                  <a:pt x="118" y="62"/>
                  <a:pt x="118" y="62"/>
                  <a:pt x="118" y="62"/>
                </a:cubicBezTo>
                <a:cubicBezTo>
                  <a:pt x="118" y="69"/>
                  <a:pt x="113" y="77"/>
                  <a:pt x="108" y="81"/>
                </a:cubicBezTo>
                <a:close/>
                <a:moveTo>
                  <a:pt x="110" y="24"/>
                </a:moveTo>
                <a:cubicBezTo>
                  <a:pt x="81" y="12"/>
                  <a:pt x="81" y="12"/>
                  <a:pt x="81" y="12"/>
                </a:cubicBezTo>
                <a:cubicBezTo>
                  <a:pt x="81" y="11"/>
                  <a:pt x="80" y="11"/>
                  <a:pt x="79" y="12"/>
                </a:cubicBezTo>
                <a:cubicBezTo>
                  <a:pt x="50" y="24"/>
                  <a:pt x="50" y="24"/>
                  <a:pt x="50" y="24"/>
                </a:cubicBezTo>
                <a:cubicBezTo>
                  <a:pt x="49" y="25"/>
                  <a:pt x="49" y="25"/>
                  <a:pt x="49" y="26"/>
                </a:cubicBezTo>
                <a:cubicBezTo>
                  <a:pt x="49" y="62"/>
                  <a:pt x="49" y="62"/>
                  <a:pt x="49" y="62"/>
                </a:cubicBezTo>
                <a:cubicBezTo>
                  <a:pt x="49" y="68"/>
                  <a:pt x="51" y="73"/>
                  <a:pt x="57" y="77"/>
                </a:cubicBezTo>
                <a:cubicBezTo>
                  <a:pt x="79" y="93"/>
                  <a:pt x="79" y="93"/>
                  <a:pt x="79" y="93"/>
                </a:cubicBezTo>
                <a:cubicBezTo>
                  <a:pt x="80" y="93"/>
                  <a:pt x="81" y="93"/>
                  <a:pt x="82" y="93"/>
                </a:cubicBezTo>
                <a:cubicBezTo>
                  <a:pt x="105" y="77"/>
                  <a:pt x="105" y="77"/>
                  <a:pt x="105" y="77"/>
                </a:cubicBezTo>
                <a:cubicBezTo>
                  <a:pt x="109" y="73"/>
                  <a:pt x="113" y="68"/>
                  <a:pt x="113" y="62"/>
                </a:cubicBezTo>
                <a:cubicBezTo>
                  <a:pt x="113" y="26"/>
                  <a:pt x="113" y="26"/>
                  <a:pt x="113" y="26"/>
                </a:cubicBezTo>
                <a:cubicBezTo>
                  <a:pt x="113" y="25"/>
                  <a:pt x="112" y="25"/>
                  <a:pt x="110" y="24"/>
                </a:cubicBezTo>
                <a:close/>
                <a:moveTo>
                  <a:pt x="107" y="62"/>
                </a:moveTo>
                <a:cubicBezTo>
                  <a:pt x="107" y="65"/>
                  <a:pt x="105" y="70"/>
                  <a:pt x="101" y="72"/>
                </a:cubicBezTo>
                <a:cubicBezTo>
                  <a:pt x="80" y="88"/>
                  <a:pt x="80" y="88"/>
                  <a:pt x="80" y="88"/>
                </a:cubicBezTo>
                <a:cubicBezTo>
                  <a:pt x="59" y="72"/>
                  <a:pt x="59" y="72"/>
                  <a:pt x="59" y="72"/>
                </a:cubicBezTo>
                <a:cubicBezTo>
                  <a:pt x="56" y="70"/>
                  <a:pt x="53" y="65"/>
                  <a:pt x="53" y="62"/>
                </a:cubicBezTo>
                <a:cubicBezTo>
                  <a:pt x="53" y="29"/>
                  <a:pt x="53" y="29"/>
                  <a:pt x="53" y="29"/>
                </a:cubicBezTo>
                <a:cubicBezTo>
                  <a:pt x="80" y="16"/>
                  <a:pt x="80" y="16"/>
                  <a:pt x="80" y="16"/>
                </a:cubicBezTo>
                <a:cubicBezTo>
                  <a:pt x="107" y="29"/>
                  <a:pt x="107" y="29"/>
                  <a:pt x="107" y="29"/>
                </a:cubicBezTo>
                <a:cubicBezTo>
                  <a:pt x="107" y="62"/>
                  <a:pt x="107" y="62"/>
                  <a:pt x="107" y="62"/>
                </a:cubicBezTo>
                <a:close/>
                <a:moveTo>
                  <a:pt x="67" y="128"/>
                </a:moveTo>
                <a:cubicBezTo>
                  <a:pt x="67" y="123"/>
                  <a:pt x="67" y="123"/>
                  <a:pt x="67" y="123"/>
                </a:cubicBezTo>
                <a:cubicBezTo>
                  <a:pt x="67" y="117"/>
                  <a:pt x="66" y="110"/>
                  <a:pt x="61" y="106"/>
                </a:cubicBezTo>
                <a:cubicBezTo>
                  <a:pt x="59" y="103"/>
                  <a:pt x="56" y="100"/>
                  <a:pt x="52" y="99"/>
                </a:cubicBezTo>
                <a:cubicBezTo>
                  <a:pt x="47" y="97"/>
                  <a:pt x="41" y="94"/>
                  <a:pt x="37" y="89"/>
                </a:cubicBezTo>
                <a:cubicBezTo>
                  <a:pt x="33" y="86"/>
                  <a:pt x="27" y="86"/>
                  <a:pt x="22" y="88"/>
                </a:cubicBezTo>
                <a:cubicBezTo>
                  <a:pt x="17" y="75"/>
                  <a:pt x="17" y="75"/>
                  <a:pt x="17" y="75"/>
                </a:cubicBezTo>
                <a:cubicBezTo>
                  <a:pt x="16" y="73"/>
                  <a:pt x="13" y="70"/>
                  <a:pt x="10" y="70"/>
                </a:cubicBezTo>
                <a:cubicBezTo>
                  <a:pt x="7" y="69"/>
                  <a:pt x="4" y="71"/>
                  <a:pt x="2" y="74"/>
                </a:cubicBezTo>
                <a:cubicBezTo>
                  <a:pt x="1" y="76"/>
                  <a:pt x="0" y="79"/>
                  <a:pt x="1" y="81"/>
                </a:cubicBezTo>
                <a:cubicBezTo>
                  <a:pt x="12" y="105"/>
                  <a:pt x="12" y="105"/>
                  <a:pt x="12" y="105"/>
                </a:cubicBezTo>
                <a:cubicBezTo>
                  <a:pt x="13" y="108"/>
                  <a:pt x="16" y="110"/>
                  <a:pt x="18" y="113"/>
                </a:cubicBezTo>
                <a:cubicBezTo>
                  <a:pt x="34" y="129"/>
                  <a:pt x="34" y="129"/>
                  <a:pt x="34" y="129"/>
                </a:cubicBezTo>
                <a:cubicBezTo>
                  <a:pt x="33" y="130"/>
                  <a:pt x="32" y="131"/>
                  <a:pt x="32" y="133"/>
                </a:cubicBezTo>
                <a:cubicBezTo>
                  <a:pt x="32" y="154"/>
                  <a:pt x="32" y="154"/>
                  <a:pt x="32" y="154"/>
                </a:cubicBezTo>
                <a:cubicBezTo>
                  <a:pt x="32" y="157"/>
                  <a:pt x="34" y="159"/>
                  <a:pt x="38" y="159"/>
                </a:cubicBezTo>
                <a:cubicBezTo>
                  <a:pt x="67" y="159"/>
                  <a:pt x="67" y="159"/>
                  <a:pt x="67" y="159"/>
                </a:cubicBezTo>
                <a:cubicBezTo>
                  <a:pt x="70" y="159"/>
                  <a:pt x="72" y="157"/>
                  <a:pt x="72" y="154"/>
                </a:cubicBezTo>
                <a:cubicBezTo>
                  <a:pt x="72" y="133"/>
                  <a:pt x="72" y="133"/>
                  <a:pt x="72" y="133"/>
                </a:cubicBezTo>
                <a:cubicBezTo>
                  <a:pt x="72" y="130"/>
                  <a:pt x="70" y="128"/>
                  <a:pt x="67" y="128"/>
                </a:cubicBezTo>
                <a:close/>
                <a:moveTo>
                  <a:pt x="21" y="109"/>
                </a:moveTo>
                <a:cubicBezTo>
                  <a:pt x="19" y="107"/>
                  <a:pt x="18" y="105"/>
                  <a:pt x="17" y="103"/>
                </a:cubicBezTo>
                <a:cubicBezTo>
                  <a:pt x="7" y="79"/>
                  <a:pt x="7" y="79"/>
                  <a:pt x="7" y="79"/>
                </a:cubicBezTo>
                <a:cubicBezTo>
                  <a:pt x="5" y="79"/>
                  <a:pt x="5" y="78"/>
                  <a:pt x="7" y="77"/>
                </a:cubicBezTo>
                <a:cubicBezTo>
                  <a:pt x="7" y="76"/>
                  <a:pt x="8" y="75"/>
                  <a:pt x="9" y="75"/>
                </a:cubicBezTo>
                <a:cubicBezTo>
                  <a:pt x="10" y="75"/>
                  <a:pt x="11" y="76"/>
                  <a:pt x="12" y="77"/>
                </a:cubicBezTo>
                <a:cubicBezTo>
                  <a:pt x="18" y="91"/>
                  <a:pt x="18" y="91"/>
                  <a:pt x="18" y="91"/>
                </a:cubicBezTo>
                <a:cubicBezTo>
                  <a:pt x="20" y="95"/>
                  <a:pt x="22" y="98"/>
                  <a:pt x="24" y="100"/>
                </a:cubicBezTo>
                <a:cubicBezTo>
                  <a:pt x="37" y="113"/>
                  <a:pt x="37" y="113"/>
                  <a:pt x="37" y="113"/>
                </a:cubicBezTo>
                <a:cubicBezTo>
                  <a:pt x="38" y="114"/>
                  <a:pt x="39" y="114"/>
                  <a:pt x="39" y="114"/>
                </a:cubicBezTo>
                <a:cubicBezTo>
                  <a:pt x="40" y="114"/>
                  <a:pt x="41" y="113"/>
                  <a:pt x="41" y="111"/>
                </a:cubicBezTo>
                <a:cubicBezTo>
                  <a:pt x="41" y="110"/>
                  <a:pt x="41" y="110"/>
                  <a:pt x="40" y="109"/>
                </a:cubicBezTo>
                <a:cubicBezTo>
                  <a:pt x="29" y="97"/>
                  <a:pt x="29" y="97"/>
                  <a:pt x="29" y="97"/>
                </a:cubicBezTo>
                <a:cubicBezTo>
                  <a:pt x="28" y="96"/>
                  <a:pt x="27" y="95"/>
                  <a:pt x="26" y="93"/>
                </a:cubicBezTo>
                <a:cubicBezTo>
                  <a:pt x="28" y="91"/>
                  <a:pt x="31" y="91"/>
                  <a:pt x="33" y="94"/>
                </a:cubicBezTo>
                <a:cubicBezTo>
                  <a:pt x="39" y="98"/>
                  <a:pt x="45" y="101"/>
                  <a:pt x="51" y="104"/>
                </a:cubicBezTo>
                <a:cubicBezTo>
                  <a:pt x="53" y="105"/>
                  <a:pt x="56" y="107"/>
                  <a:pt x="57" y="109"/>
                </a:cubicBezTo>
                <a:cubicBezTo>
                  <a:pt x="60" y="113"/>
                  <a:pt x="62" y="118"/>
                  <a:pt x="62" y="123"/>
                </a:cubicBezTo>
                <a:cubicBezTo>
                  <a:pt x="62" y="128"/>
                  <a:pt x="62" y="128"/>
                  <a:pt x="62" y="128"/>
                </a:cubicBezTo>
                <a:cubicBezTo>
                  <a:pt x="40" y="128"/>
                  <a:pt x="40" y="128"/>
                  <a:pt x="40" y="128"/>
                </a:cubicBezTo>
                <a:cubicBezTo>
                  <a:pt x="21" y="109"/>
                  <a:pt x="21" y="109"/>
                  <a:pt x="21" y="109"/>
                </a:cubicBezTo>
                <a:close/>
                <a:moveTo>
                  <a:pt x="67" y="154"/>
                </a:moveTo>
                <a:cubicBezTo>
                  <a:pt x="38" y="154"/>
                  <a:pt x="38" y="154"/>
                  <a:pt x="38" y="154"/>
                </a:cubicBezTo>
                <a:cubicBezTo>
                  <a:pt x="38" y="133"/>
                  <a:pt x="38" y="133"/>
                  <a:pt x="38" y="133"/>
                </a:cubicBezTo>
                <a:cubicBezTo>
                  <a:pt x="67" y="133"/>
                  <a:pt x="67" y="133"/>
                  <a:pt x="67" y="133"/>
                </a:cubicBezTo>
                <a:lnTo>
                  <a:pt x="67" y="154"/>
                </a:lnTo>
                <a:close/>
                <a:moveTo>
                  <a:pt x="57" y="146"/>
                </a:moveTo>
                <a:cubicBezTo>
                  <a:pt x="59" y="146"/>
                  <a:pt x="59" y="146"/>
                  <a:pt x="59" y="146"/>
                </a:cubicBezTo>
                <a:cubicBezTo>
                  <a:pt x="60" y="146"/>
                  <a:pt x="62" y="145"/>
                  <a:pt x="62" y="144"/>
                </a:cubicBezTo>
                <a:cubicBezTo>
                  <a:pt x="62" y="143"/>
                  <a:pt x="60" y="142"/>
                  <a:pt x="59" y="142"/>
                </a:cubicBezTo>
                <a:cubicBezTo>
                  <a:pt x="57" y="142"/>
                  <a:pt x="57" y="142"/>
                  <a:pt x="57" y="142"/>
                </a:cubicBezTo>
                <a:cubicBezTo>
                  <a:pt x="54" y="142"/>
                  <a:pt x="53" y="143"/>
                  <a:pt x="53" y="144"/>
                </a:cubicBezTo>
                <a:cubicBezTo>
                  <a:pt x="53" y="145"/>
                  <a:pt x="54" y="146"/>
                  <a:pt x="57" y="146"/>
                </a:cubicBezTo>
                <a:close/>
                <a:moveTo>
                  <a:pt x="159" y="74"/>
                </a:moveTo>
                <a:cubicBezTo>
                  <a:pt x="158" y="71"/>
                  <a:pt x="154" y="69"/>
                  <a:pt x="151" y="70"/>
                </a:cubicBezTo>
                <a:cubicBezTo>
                  <a:pt x="149" y="70"/>
                  <a:pt x="145" y="73"/>
                  <a:pt x="144" y="75"/>
                </a:cubicBezTo>
                <a:cubicBezTo>
                  <a:pt x="138" y="88"/>
                  <a:pt x="138" y="88"/>
                  <a:pt x="138" y="88"/>
                </a:cubicBezTo>
                <a:cubicBezTo>
                  <a:pt x="134" y="86"/>
                  <a:pt x="128" y="86"/>
                  <a:pt x="124" y="89"/>
                </a:cubicBezTo>
                <a:cubicBezTo>
                  <a:pt x="119" y="94"/>
                  <a:pt x="114" y="97"/>
                  <a:pt x="108" y="99"/>
                </a:cubicBezTo>
                <a:cubicBezTo>
                  <a:pt x="105" y="100"/>
                  <a:pt x="101" y="103"/>
                  <a:pt x="99" y="106"/>
                </a:cubicBezTo>
                <a:cubicBezTo>
                  <a:pt x="96" y="110"/>
                  <a:pt x="93" y="117"/>
                  <a:pt x="93" y="123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91" y="128"/>
                  <a:pt x="88" y="130"/>
                  <a:pt x="88" y="133"/>
                </a:cubicBezTo>
                <a:cubicBezTo>
                  <a:pt x="88" y="154"/>
                  <a:pt x="88" y="154"/>
                  <a:pt x="88" y="154"/>
                </a:cubicBezTo>
                <a:cubicBezTo>
                  <a:pt x="88" y="157"/>
                  <a:pt x="91" y="159"/>
                  <a:pt x="93" y="159"/>
                </a:cubicBezTo>
                <a:cubicBezTo>
                  <a:pt x="123" y="159"/>
                  <a:pt x="123" y="159"/>
                  <a:pt x="123" y="159"/>
                </a:cubicBezTo>
                <a:cubicBezTo>
                  <a:pt x="126" y="159"/>
                  <a:pt x="128" y="157"/>
                  <a:pt x="128" y="154"/>
                </a:cubicBezTo>
                <a:cubicBezTo>
                  <a:pt x="128" y="133"/>
                  <a:pt x="128" y="133"/>
                  <a:pt x="128" y="133"/>
                </a:cubicBezTo>
                <a:cubicBezTo>
                  <a:pt x="128" y="131"/>
                  <a:pt x="128" y="130"/>
                  <a:pt x="127" y="129"/>
                </a:cubicBezTo>
                <a:cubicBezTo>
                  <a:pt x="144" y="113"/>
                  <a:pt x="144" y="113"/>
                  <a:pt x="144" y="113"/>
                </a:cubicBezTo>
                <a:cubicBezTo>
                  <a:pt x="146" y="110"/>
                  <a:pt x="147" y="108"/>
                  <a:pt x="150" y="105"/>
                </a:cubicBezTo>
                <a:cubicBezTo>
                  <a:pt x="160" y="81"/>
                  <a:pt x="160" y="81"/>
                  <a:pt x="160" y="81"/>
                </a:cubicBezTo>
                <a:cubicBezTo>
                  <a:pt x="161" y="79"/>
                  <a:pt x="161" y="76"/>
                  <a:pt x="159" y="74"/>
                </a:cubicBezTo>
                <a:close/>
                <a:moveTo>
                  <a:pt x="123" y="154"/>
                </a:moveTo>
                <a:cubicBezTo>
                  <a:pt x="93" y="154"/>
                  <a:pt x="93" y="154"/>
                  <a:pt x="93" y="154"/>
                </a:cubicBezTo>
                <a:cubicBezTo>
                  <a:pt x="93" y="133"/>
                  <a:pt x="93" y="133"/>
                  <a:pt x="93" y="133"/>
                </a:cubicBezTo>
                <a:cubicBezTo>
                  <a:pt x="123" y="133"/>
                  <a:pt x="123" y="133"/>
                  <a:pt x="123" y="133"/>
                </a:cubicBezTo>
                <a:lnTo>
                  <a:pt x="123" y="154"/>
                </a:lnTo>
                <a:close/>
                <a:moveTo>
                  <a:pt x="155" y="79"/>
                </a:moveTo>
                <a:cubicBezTo>
                  <a:pt x="144" y="103"/>
                  <a:pt x="144" y="103"/>
                  <a:pt x="144" y="103"/>
                </a:cubicBezTo>
                <a:cubicBezTo>
                  <a:pt x="143" y="105"/>
                  <a:pt x="142" y="107"/>
                  <a:pt x="140" y="109"/>
                </a:cubicBezTo>
                <a:cubicBezTo>
                  <a:pt x="122" y="128"/>
                  <a:pt x="122" y="128"/>
                  <a:pt x="122" y="128"/>
                </a:cubicBezTo>
                <a:cubicBezTo>
                  <a:pt x="99" y="128"/>
                  <a:pt x="99" y="128"/>
                  <a:pt x="99" y="128"/>
                </a:cubicBezTo>
                <a:cubicBezTo>
                  <a:pt x="99" y="123"/>
                  <a:pt x="99" y="123"/>
                  <a:pt x="99" y="123"/>
                </a:cubicBezTo>
                <a:cubicBezTo>
                  <a:pt x="99" y="118"/>
                  <a:pt x="100" y="113"/>
                  <a:pt x="104" y="109"/>
                </a:cubicBezTo>
                <a:cubicBezTo>
                  <a:pt x="106" y="107"/>
                  <a:pt x="108" y="105"/>
                  <a:pt x="110" y="104"/>
                </a:cubicBezTo>
                <a:cubicBezTo>
                  <a:pt x="116" y="101"/>
                  <a:pt x="123" y="98"/>
                  <a:pt x="127" y="94"/>
                </a:cubicBezTo>
                <a:cubicBezTo>
                  <a:pt x="129" y="91"/>
                  <a:pt x="134" y="91"/>
                  <a:pt x="136" y="93"/>
                </a:cubicBezTo>
                <a:cubicBezTo>
                  <a:pt x="135" y="95"/>
                  <a:pt x="134" y="96"/>
                  <a:pt x="133" y="97"/>
                </a:cubicBezTo>
                <a:cubicBezTo>
                  <a:pt x="120" y="109"/>
                  <a:pt x="120" y="109"/>
                  <a:pt x="120" y="109"/>
                </a:cubicBezTo>
                <a:cubicBezTo>
                  <a:pt x="119" y="110"/>
                  <a:pt x="119" y="111"/>
                  <a:pt x="120" y="113"/>
                </a:cubicBezTo>
                <a:cubicBezTo>
                  <a:pt x="122" y="114"/>
                  <a:pt x="123" y="114"/>
                  <a:pt x="124" y="113"/>
                </a:cubicBezTo>
                <a:cubicBezTo>
                  <a:pt x="136" y="100"/>
                  <a:pt x="136" y="100"/>
                  <a:pt x="136" y="100"/>
                </a:cubicBezTo>
                <a:cubicBezTo>
                  <a:pt x="140" y="98"/>
                  <a:pt x="142" y="95"/>
                  <a:pt x="143" y="91"/>
                </a:cubicBezTo>
                <a:cubicBezTo>
                  <a:pt x="150" y="77"/>
                  <a:pt x="150" y="77"/>
                  <a:pt x="150" y="77"/>
                </a:cubicBezTo>
                <a:cubicBezTo>
                  <a:pt x="150" y="76"/>
                  <a:pt x="151" y="75"/>
                  <a:pt x="152" y="75"/>
                </a:cubicBezTo>
                <a:cubicBezTo>
                  <a:pt x="153" y="75"/>
                  <a:pt x="154" y="76"/>
                  <a:pt x="155" y="77"/>
                </a:cubicBezTo>
                <a:cubicBezTo>
                  <a:pt x="155" y="78"/>
                  <a:pt x="155" y="79"/>
                  <a:pt x="155" y="79"/>
                </a:cubicBezTo>
                <a:close/>
                <a:moveTo>
                  <a:pt x="101" y="146"/>
                </a:moveTo>
                <a:cubicBezTo>
                  <a:pt x="104" y="146"/>
                  <a:pt x="104" y="146"/>
                  <a:pt x="104" y="146"/>
                </a:cubicBezTo>
                <a:cubicBezTo>
                  <a:pt x="106" y="146"/>
                  <a:pt x="107" y="145"/>
                  <a:pt x="107" y="144"/>
                </a:cubicBezTo>
                <a:cubicBezTo>
                  <a:pt x="107" y="143"/>
                  <a:pt x="106" y="142"/>
                  <a:pt x="104" y="142"/>
                </a:cubicBezTo>
                <a:cubicBezTo>
                  <a:pt x="101" y="142"/>
                  <a:pt x="101" y="142"/>
                  <a:pt x="101" y="142"/>
                </a:cubicBezTo>
                <a:cubicBezTo>
                  <a:pt x="100" y="142"/>
                  <a:pt x="99" y="143"/>
                  <a:pt x="99" y="144"/>
                </a:cubicBezTo>
                <a:cubicBezTo>
                  <a:pt x="99" y="145"/>
                  <a:pt x="100" y="146"/>
                  <a:pt x="101" y="146"/>
                </a:cubicBezTo>
                <a:close/>
                <a:moveTo>
                  <a:pt x="66" y="57"/>
                </a:moveTo>
                <a:cubicBezTo>
                  <a:pt x="65" y="56"/>
                  <a:pt x="64" y="56"/>
                  <a:pt x="62" y="57"/>
                </a:cubicBezTo>
                <a:cubicBezTo>
                  <a:pt x="61" y="58"/>
                  <a:pt x="61" y="60"/>
                  <a:pt x="62" y="60"/>
                </a:cubicBezTo>
                <a:cubicBezTo>
                  <a:pt x="73" y="69"/>
                  <a:pt x="73" y="69"/>
                  <a:pt x="73" y="69"/>
                </a:cubicBezTo>
                <a:cubicBezTo>
                  <a:pt x="75" y="69"/>
                  <a:pt x="75" y="69"/>
                  <a:pt x="75" y="69"/>
                </a:cubicBezTo>
                <a:cubicBezTo>
                  <a:pt x="76" y="69"/>
                  <a:pt x="76" y="69"/>
                  <a:pt x="76" y="69"/>
                </a:cubicBezTo>
                <a:cubicBezTo>
                  <a:pt x="77" y="69"/>
                  <a:pt x="77" y="69"/>
                  <a:pt x="77" y="68"/>
                </a:cubicBezTo>
                <a:cubicBezTo>
                  <a:pt x="99" y="36"/>
                  <a:pt x="99" y="36"/>
                  <a:pt x="99" y="36"/>
                </a:cubicBezTo>
                <a:cubicBezTo>
                  <a:pt x="99" y="36"/>
                  <a:pt x="99" y="35"/>
                  <a:pt x="99" y="34"/>
                </a:cubicBezTo>
                <a:cubicBezTo>
                  <a:pt x="98" y="33"/>
                  <a:pt x="98" y="33"/>
                  <a:pt x="97" y="33"/>
                </a:cubicBezTo>
                <a:cubicBezTo>
                  <a:pt x="95" y="33"/>
                  <a:pt x="94" y="33"/>
                  <a:pt x="94" y="34"/>
                </a:cubicBezTo>
                <a:cubicBezTo>
                  <a:pt x="75" y="63"/>
                  <a:pt x="75" y="63"/>
                  <a:pt x="75" y="63"/>
                </a:cubicBezTo>
                <a:lnTo>
                  <a:pt x="66" y="5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B1F280F7-ED0F-C532-B9B1-025D31C33200}"/>
              </a:ext>
            </a:extLst>
          </p:cNvPr>
          <p:cNvSpPr>
            <a:spLocks noEditPoints="1"/>
          </p:cNvSpPr>
          <p:nvPr/>
        </p:nvSpPr>
        <p:spPr bwMode="auto">
          <a:xfrm>
            <a:off x="2382839" y="2474913"/>
            <a:ext cx="261938" cy="254000"/>
          </a:xfrm>
          <a:custGeom>
            <a:avLst/>
            <a:gdLst>
              <a:gd name="T0" fmla="*/ 34 w 165"/>
              <a:gd name="T1" fmla="*/ 1 h 160"/>
              <a:gd name="T2" fmla="*/ 31 w 165"/>
              <a:gd name="T3" fmla="*/ 112 h 160"/>
              <a:gd name="T4" fmla="*/ 34 w 165"/>
              <a:gd name="T5" fmla="*/ 112 h 160"/>
              <a:gd name="T6" fmla="*/ 34 w 165"/>
              <a:gd name="T7" fmla="*/ 5 h 160"/>
              <a:gd name="T8" fmla="*/ 139 w 165"/>
              <a:gd name="T9" fmla="*/ 1 h 160"/>
              <a:gd name="T10" fmla="*/ 160 w 165"/>
              <a:gd name="T11" fmla="*/ 57 h 160"/>
              <a:gd name="T12" fmla="*/ 139 w 165"/>
              <a:gd name="T13" fmla="*/ 112 h 160"/>
              <a:gd name="T14" fmla="*/ 142 w 165"/>
              <a:gd name="T15" fmla="*/ 112 h 160"/>
              <a:gd name="T16" fmla="*/ 142 w 165"/>
              <a:gd name="T17" fmla="*/ 1 h 160"/>
              <a:gd name="T18" fmla="*/ 48 w 165"/>
              <a:gd name="T19" fmla="*/ 12 h 160"/>
              <a:gd name="T20" fmla="*/ 43 w 165"/>
              <a:gd name="T21" fmla="*/ 101 h 160"/>
              <a:gd name="T22" fmla="*/ 48 w 165"/>
              <a:gd name="T23" fmla="*/ 101 h 160"/>
              <a:gd name="T24" fmla="*/ 48 w 165"/>
              <a:gd name="T25" fmla="*/ 17 h 160"/>
              <a:gd name="T26" fmla="*/ 128 w 165"/>
              <a:gd name="T27" fmla="*/ 12 h 160"/>
              <a:gd name="T28" fmla="*/ 128 w 165"/>
              <a:gd name="T29" fmla="*/ 98 h 160"/>
              <a:gd name="T30" fmla="*/ 129 w 165"/>
              <a:gd name="T31" fmla="*/ 102 h 160"/>
              <a:gd name="T32" fmla="*/ 131 w 165"/>
              <a:gd name="T33" fmla="*/ 12 h 160"/>
              <a:gd name="T34" fmla="*/ 54 w 165"/>
              <a:gd name="T35" fmla="*/ 24 h 160"/>
              <a:gd name="T36" fmla="*/ 54 w 165"/>
              <a:gd name="T37" fmla="*/ 90 h 160"/>
              <a:gd name="T38" fmla="*/ 58 w 165"/>
              <a:gd name="T39" fmla="*/ 90 h 160"/>
              <a:gd name="T40" fmla="*/ 58 w 165"/>
              <a:gd name="T41" fmla="*/ 29 h 160"/>
              <a:gd name="T42" fmla="*/ 119 w 165"/>
              <a:gd name="T43" fmla="*/ 24 h 160"/>
              <a:gd name="T44" fmla="*/ 115 w 165"/>
              <a:gd name="T45" fmla="*/ 29 h 160"/>
              <a:gd name="T46" fmla="*/ 115 w 165"/>
              <a:gd name="T47" fmla="*/ 90 h 160"/>
              <a:gd name="T48" fmla="*/ 119 w 165"/>
              <a:gd name="T49" fmla="*/ 90 h 160"/>
              <a:gd name="T50" fmla="*/ 119 w 165"/>
              <a:gd name="T51" fmla="*/ 24 h 160"/>
              <a:gd name="T52" fmla="*/ 68 w 165"/>
              <a:gd name="T53" fmla="*/ 58 h 160"/>
              <a:gd name="T54" fmla="*/ 84 w 165"/>
              <a:gd name="T55" fmla="*/ 158 h 160"/>
              <a:gd name="T56" fmla="*/ 89 w 165"/>
              <a:gd name="T57" fmla="*/ 158 h 160"/>
              <a:gd name="T58" fmla="*/ 106 w 165"/>
              <a:gd name="T59" fmla="*/ 58 h 160"/>
              <a:gd name="T60" fmla="*/ 87 w 165"/>
              <a:gd name="T61" fmla="*/ 71 h 160"/>
              <a:gd name="T62" fmla="*/ 87 w 165"/>
              <a:gd name="T63" fmla="*/ 45 h 160"/>
              <a:gd name="T64" fmla="*/ 87 w 165"/>
              <a:gd name="T65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5" h="160">
                <a:moveTo>
                  <a:pt x="34" y="5"/>
                </a:moveTo>
                <a:cubicBezTo>
                  <a:pt x="35" y="4"/>
                  <a:pt x="35" y="2"/>
                  <a:pt x="34" y="1"/>
                </a:cubicBezTo>
                <a:cubicBezTo>
                  <a:pt x="33" y="0"/>
                  <a:pt x="32" y="0"/>
                  <a:pt x="31" y="1"/>
                </a:cubicBezTo>
                <a:cubicBezTo>
                  <a:pt x="0" y="32"/>
                  <a:pt x="0" y="82"/>
                  <a:pt x="31" y="112"/>
                </a:cubicBezTo>
                <a:cubicBezTo>
                  <a:pt x="31" y="113"/>
                  <a:pt x="32" y="113"/>
                  <a:pt x="33" y="113"/>
                </a:cubicBezTo>
                <a:cubicBezTo>
                  <a:pt x="33" y="113"/>
                  <a:pt x="34" y="113"/>
                  <a:pt x="34" y="112"/>
                </a:cubicBezTo>
                <a:cubicBezTo>
                  <a:pt x="35" y="111"/>
                  <a:pt x="35" y="110"/>
                  <a:pt x="34" y="109"/>
                </a:cubicBezTo>
                <a:cubicBezTo>
                  <a:pt x="6" y="80"/>
                  <a:pt x="6" y="34"/>
                  <a:pt x="34" y="5"/>
                </a:cubicBezTo>
                <a:close/>
                <a:moveTo>
                  <a:pt x="142" y="1"/>
                </a:moveTo>
                <a:cubicBezTo>
                  <a:pt x="141" y="0"/>
                  <a:pt x="140" y="0"/>
                  <a:pt x="139" y="1"/>
                </a:cubicBezTo>
                <a:cubicBezTo>
                  <a:pt x="138" y="2"/>
                  <a:pt x="138" y="4"/>
                  <a:pt x="139" y="5"/>
                </a:cubicBezTo>
                <a:cubicBezTo>
                  <a:pt x="152" y="19"/>
                  <a:pt x="160" y="37"/>
                  <a:pt x="160" y="57"/>
                </a:cubicBezTo>
                <a:cubicBezTo>
                  <a:pt x="160" y="76"/>
                  <a:pt x="152" y="95"/>
                  <a:pt x="139" y="109"/>
                </a:cubicBezTo>
                <a:cubicBezTo>
                  <a:pt x="138" y="110"/>
                  <a:pt x="138" y="111"/>
                  <a:pt x="139" y="112"/>
                </a:cubicBezTo>
                <a:cubicBezTo>
                  <a:pt x="139" y="113"/>
                  <a:pt x="140" y="113"/>
                  <a:pt x="141" y="113"/>
                </a:cubicBezTo>
                <a:cubicBezTo>
                  <a:pt x="141" y="113"/>
                  <a:pt x="142" y="113"/>
                  <a:pt x="142" y="112"/>
                </a:cubicBezTo>
                <a:cubicBezTo>
                  <a:pt x="158" y="98"/>
                  <a:pt x="165" y="78"/>
                  <a:pt x="165" y="57"/>
                </a:cubicBezTo>
                <a:cubicBezTo>
                  <a:pt x="165" y="36"/>
                  <a:pt x="158" y="16"/>
                  <a:pt x="142" y="1"/>
                </a:cubicBezTo>
                <a:close/>
                <a:moveTo>
                  <a:pt x="48" y="17"/>
                </a:moveTo>
                <a:cubicBezTo>
                  <a:pt x="48" y="16"/>
                  <a:pt x="48" y="13"/>
                  <a:pt x="48" y="12"/>
                </a:cubicBezTo>
                <a:cubicBezTo>
                  <a:pt x="46" y="11"/>
                  <a:pt x="44" y="11"/>
                  <a:pt x="43" y="12"/>
                </a:cubicBezTo>
                <a:cubicBezTo>
                  <a:pt x="18" y="37"/>
                  <a:pt x="18" y="76"/>
                  <a:pt x="43" y="101"/>
                </a:cubicBezTo>
                <a:cubicBezTo>
                  <a:pt x="44" y="101"/>
                  <a:pt x="44" y="102"/>
                  <a:pt x="45" y="102"/>
                </a:cubicBezTo>
                <a:cubicBezTo>
                  <a:pt x="45" y="102"/>
                  <a:pt x="46" y="101"/>
                  <a:pt x="48" y="101"/>
                </a:cubicBezTo>
                <a:cubicBezTo>
                  <a:pt x="48" y="100"/>
                  <a:pt x="48" y="99"/>
                  <a:pt x="48" y="98"/>
                </a:cubicBezTo>
                <a:cubicBezTo>
                  <a:pt x="25" y="75"/>
                  <a:pt x="25" y="38"/>
                  <a:pt x="48" y="17"/>
                </a:cubicBezTo>
                <a:close/>
                <a:moveTo>
                  <a:pt x="131" y="12"/>
                </a:moveTo>
                <a:cubicBezTo>
                  <a:pt x="130" y="11"/>
                  <a:pt x="129" y="11"/>
                  <a:pt x="128" y="12"/>
                </a:cubicBezTo>
                <a:cubicBezTo>
                  <a:pt x="127" y="13"/>
                  <a:pt x="127" y="16"/>
                  <a:pt x="128" y="17"/>
                </a:cubicBezTo>
                <a:cubicBezTo>
                  <a:pt x="148" y="38"/>
                  <a:pt x="148" y="75"/>
                  <a:pt x="128" y="98"/>
                </a:cubicBezTo>
                <a:cubicBezTo>
                  <a:pt x="127" y="99"/>
                  <a:pt x="127" y="100"/>
                  <a:pt x="128" y="101"/>
                </a:cubicBezTo>
                <a:cubicBezTo>
                  <a:pt x="129" y="102"/>
                  <a:pt x="129" y="102"/>
                  <a:pt x="129" y="102"/>
                </a:cubicBezTo>
                <a:cubicBezTo>
                  <a:pt x="130" y="102"/>
                  <a:pt x="131" y="101"/>
                  <a:pt x="131" y="101"/>
                </a:cubicBezTo>
                <a:cubicBezTo>
                  <a:pt x="155" y="76"/>
                  <a:pt x="155" y="37"/>
                  <a:pt x="131" y="12"/>
                </a:cubicBezTo>
                <a:close/>
                <a:moveTo>
                  <a:pt x="58" y="24"/>
                </a:moveTo>
                <a:cubicBezTo>
                  <a:pt x="57" y="23"/>
                  <a:pt x="55" y="23"/>
                  <a:pt x="54" y="24"/>
                </a:cubicBezTo>
                <a:cubicBezTo>
                  <a:pt x="46" y="33"/>
                  <a:pt x="40" y="45"/>
                  <a:pt x="40" y="58"/>
                </a:cubicBezTo>
                <a:cubicBezTo>
                  <a:pt x="40" y="70"/>
                  <a:pt x="46" y="81"/>
                  <a:pt x="54" y="90"/>
                </a:cubicBezTo>
                <a:cubicBezTo>
                  <a:pt x="55" y="90"/>
                  <a:pt x="55" y="90"/>
                  <a:pt x="56" y="90"/>
                </a:cubicBezTo>
                <a:cubicBezTo>
                  <a:pt x="57" y="90"/>
                  <a:pt x="57" y="90"/>
                  <a:pt x="58" y="90"/>
                </a:cubicBezTo>
                <a:cubicBezTo>
                  <a:pt x="59" y="89"/>
                  <a:pt x="59" y="87"/>
                  <a:pt x="58" y="85"/>
                </a:cubicBezTo>
                <a:cubicBezTo>
                  <a:pt x="42" y="70"/>
                  <a:pt x="42" y="44"/>
                  <a:pt x="58" y="29"/>
                </a:cubicBezTo>
                <a:cubicBezTo>
                  <a:pt x="59" y="27"/>
                  <a:pt x="59" y="25"/>
                  <a:pt x="58" y="24"/>
                </a:cubicBezTo>
                <a:close/>
                <a:moveTo>
                  <a:pt x="119" y="24"/>
                </a:moveTo>
                <a:cubicBezTo>
                  <a:pt x="118" y="23"/>
                  <a:pt x="116" y="23"/>
                  <a:pt x="115" y="24"/>
                </a:cubicBezTo>
                <a:cubicBezTo>
                  <a:pt x="114" y="25"/>
                  <a:pt x="114" y="27"/>
                  <a:pt x="115" y="29"/>
                </a:cubicBezTo>
                <a:cubicBezTo>
                  <a:pt x="131" y="44"/>
                  <a:pt x="131" y="70"/>
                  <a:pt x="115" y="85"/>
                </a:cubicBezTo>
                <a:cubicBezTo>
                  <a:pt x="114" y="87"/>
                  <a:pt x="114" y="89"/>
                  <a:pt x="115" y="90"/>
                </a:cubicBezTo>
                <a:cubicBezTo>
                  <a:pt x="116" y="90"/>
                  <a:pt x="116" y="90"/>
                  <a:pt x="117" y="90"/>
                </a:cubicBezTo>
                <a:cubicBezTo>
                  <a:pt x="118" y="90"/>
                  <a:pt x="118" y="90"/>
                  <a:pt x="119" y="90"/>
                </a:cubicBezTo>
                <a:cubicBezTo>
                  <a:pt x="128" y="81"/>
                  <a:pt x="133" y="70"/>
                  <a:pt x="133" y="58"/>
                </a:cubicBezTo>
                <a:cubicBezTo>
                  <a:pt x="133" y="45"/>
                  <a:pt x="128" y="33"/>
                  <a:pt x="119" y="24"/>
                </a:cubicBezTo>
                <a:close/>
                <a:moveTo>
                  <a:pt x="87" y="39"/>
                </a:moveTo>
                <a:cubicBezTo>
                  <a:pt x="76" y="39"/>
                  <a:pt x="68" y="48"/>
                  <a:pt x="68" y="58"/>
                </a:cubicBezTo>
                <a:cubicBezTo>
                  <a:pt x="68" y="68"/>
                  <a:pt x="75" y="76"/>
                  <a:pt x="84" y="77"/>
                </a:cubicBezTo>
                <a:cubicBezTo>
                  <a:pt x="84" y="158"/>
                  <a:pt x="84" y="158"/>
                  <a:pt x="84" y="158"/>
                </a:cubicBezTo>
                <a:cubicBezTo>
                  <a:pt x="84" y="159"/>
                  <a:pt x="85" y="160"/>
                  <a:pt x="87" y="160"/>
                </a:cubicBezTo>
                <a:cubicBezTo>
                  <a:pt x="88" y="160"/>
                  <a:pt x="89" y="159"/>
                  <a:pt x="89" y="158"/>
                </a:cubicBezTo>
                <a:cubicBezTo>
                  <a:pt x="89" y="77"/>
                  <a:pt x="89" y="77"/>
                  <a:pt x="89" y="77"/>
                </a:cubicBezTo>
                <a:cubicBezTo>
                  <a:pt x="98" y="76"/>
                  <a:pt x="106" y="68"/>
                  <a:pt x="106" y="58"/>
                </a:cubicBezTo>
                <a:cubicBezTo>
                  <a:pt x="106" y="48"/>
                  <a:pt x="97" y="39"/>
                  <a:pt x="87" y="39"/>
                </a:cubicBezTo>
                <a:close/>
                <a:moveTo>
                  <a:pt x="87" y="71"/>
                </a:moveTo>
                <a:cubicBezTo>
                  <a:pt x="79" y="71"/>
                  <a:pt x="73" y="66"/>
                  <a:pt x="73" y="58"/>
                </a:cubicBezTo>
                <a:cubicBezTo>
                  <a:pt x="73" y="50"/>
                  <a:pt x="79" y="45"/>
                  <a:pt x="87" y="45"/>
                </a:cubicBezTo>
                <a:cubicBezTo>
                  <a:pt x="93" y="45"/>
                  <a:pt x="100" y="50"/>
                  <a:pt x="100" y="58"/>
                </a:cubicBezTo>
                <a:cubicBezTo>
                  <a:pt x="100" y="66"/>
                  <a:pt x="93" y="71"/>
                  <a:pt x="87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1827F144-3BF3-D2E6-00D0-AD69B13C770E}"/>
              </a:ext>
            </a:extLst>
          </p:cNvPr>
          <p:cNvSpPr>
            <a:spLocks noEditPoints="1"/>
          </p:cNvSpPr>
          <p:nvPr/>
        </p:nvSpPr>
        <p:spPr bwMode="auto">
          <a:xfrm>
            <a:off x="795339" y="2474913"/>
            <a:ext cx="144463" cy="254000"/>
          </a:xfrm>
          <a:custGeom>
            <a:avLst/>
            <a:gdLst>
              <a:gd name="T0" fmla="*/ 33 w 91"/>
              <a:gd name="T1" fmla="*/ 9 h 160"/>
              <a:gd name="T2" fmla="*/ 33 w 91"/>
              <a:gd name="T3" fmla="*/ 14 h 160"/>
              <a:gd name="T4" fmla="*/ 63 w 91"/>
              <a:gd name="T5" fmla="*/ 12 h 160"/>
              <a:gd name="T6" fmla="*/ 78 w 91"/>
              <a:gd name="T7" fmla="*/ 9 h 160"/>
              <a:gd name="T8" fmla="*/ 74 w 91"/>
              <a:gd name="T9" fmla="*/ 12 h 160"/>
              <a:gd name="T10" fmla="*/ 78 w 91"/>
              <a:gd name="T11" fmla="*/ 14 h 160"/>
              <a:gd name="T12" fmla="*/ 78 w 91"/>
              <a:gd name="T13" fmla="*/ 9 h 160"/>
              <a:gd name="T14" fmla="*/ 50 w 91"/>
              <a:gd name="T15" fmla="*/ 153 h 160"/>
              <a:gd name="T16" fmla="*/ 57 w 91"/>
              <a:gd name="T17" fmla="*/ 144 h 160"/>
              <a:gd name="T18" fmla="*/ 43 w 91"/>
              <a:gd name="T19" fmla="*/ 138 h 160"/>
              <a:gd name="T20" fmla="*/ 35 w 91"/>
              <a:gd name="T21" fmla="*/ 145 h 160"/>
              <a:gd name="T22" fmla="*/ 40 w 91"/>
              <a:gd name="T23" fmla="*/ 144 h 160"/>
              <a:gd name="T24" fmla="*/ 50 w 91"/>
              <a:gd name="T25" fmla="*/ 143 h 160"/>
              <a:gd name="T26" fmla="*/ 52 w 91"/>
              <a:gd name="T27" fmla="*/ 145 h 160"/>
              <a:gd name="T28" fmla="*/ 43 w 91"/>
              <a:gd name="T29" fmla="*/ 148 h 160"/>
              <a:gd name="T30" fmla="*/ 40 w 91"/>
              <a:gd name="T31" fmla="*/ 144 h 160"/>
              <a:gd name="T32" fmla="*/ 10 w 91"/>
              <a:gd name="T33" fmla="*/ 0 h 160"/>
              <a:gd name="T34" fmla="*/ 0 w 91"/>
              <a:gd name="T35" fmla="*/ 19 h 160"/>
              <a:gd name="T36" fmla="*/ 0 w 91"/>
              <a:gd name="T37" fmla="*/ 152 h 160"/>
              <a:gd name="T38" fmla="*/ 82 w 91"/>
              <a:gd name="T39" fmla="*/ 160 h 160"/>
              <a:gd name="T40" fmla="*/ 91 w 91"/>
              <a:gd name="T41" fmla="*/ 132 h 160"/>
              <a:gd name="T42" fmla="*/ 91 w 91"/>
              <a:gd name="T43" fmla="*/ 11 h 160"/>
              <a:gd name="T44" fmla="*/ 87 w 91"/>
              <a:gd name="T45" fmla="*/ 152 h 160"/>
              <a:gd name="T46" fmla="*/ 10 w 91"/>
              <a:gd name="T47" fmla="*/ 155 h 160"/>
              <a:gd name="T48" fmla="*/ 6 w 91"/>
              <a:gd name="T49" fmla="*/ 134 h 160"/>
              <a:gd name="T50" fmla="*/ 87 w 91"/>
              <a:gd name="T51" fmla="*/ 152 h 160"/>
              <a:gd name="T52" fmla="*/ 6 w 91"/>
              <a:gd name="T53" fmla="*/ 130 h 160"/>
              <a:gd name="T54" fmla="*/ 87 w 91"/>
              <a:gd name="T55" fmla="*/ 21 h 160"/>
              <a:gd name="T56" fmla="*/ 87 w 91"/>
              <a:gd name="T57" fmla="*/ 16 h 160"/>
              <a:gd name="T58" fmla="*/ 6 w 91"/>
              <a:gd name="T59" fmla="*/ 11 h 160"/>
              <a:gd name="T60" fmla="*/ 82 w 91"/>
              <a:gd name="T61" fmla="*/ 6 h 160"/>
              <a:gd name="T62" fmla="*/ 87 w 91"/>
              <a:gd name="T63" fmla="*/ 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1" h="160">
                <a:moveTo>
                  <a:pt x="60" y="9"/>
                </a:moveTo>
                <a:cubicBezTo>
                  <a:pt x="33" y="9"/>
                  <a:pt x="33" y="9"/>
                  <a:pt x="33" y="9"/>
                </a:cubicBezTo>
                <a:cubicBezTo>
                  <a:pt x="32" y="9"/>
                  <a:pt x="31" y="10"/>
                  <a:pt x="31" y="12"/>
                </a:cubicBezTo>
                <a:cubicBezTo>
                  <a:pt x="31" y="13"/>
                  <a:pt x="32" y="14"/>
                  <a:pt x="33" y="14"/>
                </a:cubicBezTo>
                <a:cubicBezTo>
                  <a:pt x="60" y="14"/>
                  <a:pt x="60" y="14"/>
                  <a:pt x="60" y="14"/>
                </a:cubicBezTo>
                <a:cubicBezTo>
                  <a:pt x="61" y="14"/>
                  <a:pt x="63" y="13"/>
                  <a:pt x="63" y="12"/>
                </a:cubicBezTo>
                <a:cubicBezTo>
                  <a:pt x="63" y="10"/>
                  <a:pt x="61" y="9"/>
                  <a:pt x="60" y="9"/>
                </a:cubicBezTo>
                <a:close/>
                <a:moveTo>
                  <a:pt x="78" y="9"/>
                </a:moveTo>
                <a:cubicBezTo>
                  <a:pt x="76" y="9"/>
                  <a:pt x="76" y="9"/>
                  <a:pt x="76" y="9"/>
                </a:cubicBezTo>
                <a:cubicBezTo>
                  <a:pt x="75" y="9"/>
                  <a:pt x="74" y="10"/>
                  <a:pt x="74" y="12"/>
                </a:cubicBezTo>
                <a:cubicBezTo>
                  <a:pt x="74" y="13"/>
                  <a:pt x="75" y="14"/>
                  <a:pt x="76" y="14"/>
                </a:cubicBezTo>
                <a:cubicBezTo>
                  <a:pt x="78" y="14"/>
                  <a:pt x="78" y="14"/>
                  <a:pt x="78" y="14"/>
                </a:cubicBezTo>
                <a:cubicBezTo>
                  <a:pt x="81" y="14"/>
                  <a:pt x="82" y="13"/>
                  <a:pt x="82" y="12"/>
                </a:cubicBezTo>
                <a:cubicBezTo>
                  <a:pt x="82" y="10"/>
                  <a:pt x="81" y="9"/>
                  <a:pt x="78" y="9"/>
                </a:cubicBezTo>
                <a:close/>
                <a:moveTo>
                  <a:pt x="43" y="153"/>
                </a:moveTo>
                <a:cubicBezTo>
                  <a:pt x="50" y="153"/>
                  <a:pt x="50" y="153"/>
                  <a:pt x="50" y="153"/>
                </a:cubicBezTo>
                <a:cubicBezTo>
                  <a:pt x="53" y="153"/>
                  <a:pt x="57" y="150"/>
                  <a:pt x="57" y="145"/>
                </a:cubicBezTo>
                <a:cubicBezTo>
                  <a:pt x="57" y="144"/>
                  <a:pt x="57" y="144"/>
                  <a:pt x="57" y="144"/>
                </a:cubicBezTo>
                <a:cubicBezTo>
                  <a:pt x="57" y="141"/>
                  <a:pt x="53" y="138"/>
                  <a:pt x="50" y="138"/>
                </a:cubicBezTo>
                <a:cubicBezTo>
                  <a:pt x="43" y="138"/>
                  <a:pt x="43" y="138"/>
                  <a:pt x="43" y="138"/>
                </a:cubicBezTo>
                <a:cubicBezTo>
                  <a:pt x="38" y="138"/>
                  <a:pt x="35" y="141"/>
                  <a:pt x="35" y="144"/>
                </a:cubicBezTo>
                <a:cubicBezTo>
                  <a:pt x="35" y="145"/>
                  <a:pt x="35" y="145"/>
                  <a:pt x="35" y="145"/>
                </a:cubicBezTo>
                <a:cubicBezTo>
                  <a:pt x="35" y="150"/>
                  <a:pt x="38" y="153"/>
                  <a:pt x="43" y="153"/>
                </a:cubicBezTo>
                <a:close/>
                <a:moveTo>
                  <a:pt x="40" y="144"/>
                </a:moveTo>
                <a:cubicBezTo>
                  <a:pt x="40" y="143"/>
                  <a:pt x="42" y="143"/>
                  <a:pt x="43" y="143"/>
                </a:cubicBezTo>
                <a:cubicBezTo>
                  <a:pt x="50" y="143"/>
                  <a:pt x="50" y="143"/>
                  <a:pt x="50" y="143"/>
                </a:cubicBezTo>
                <a:cubicBezTo>
                  <a:pt x="51" y="143"/>
                  <a:pt x="52" y="143"/>
                  <a:pt x="52" y="144"/>
                </a:cubicBezTo>
                <a:cubicBezTo>
                  <a:pt x="52" y="145"/>
                  <a:pt x="52" y="145"/>
                  <a:pt x="52" y="145"/>
                </a:cubicBezTo>
                <a:cubicBezTo>
                  <a:pt x="52" y="147"/>
                  <a:pt x="51" y="148"/>
                  <a:pt x="50" y="148"/>
                </a:cubicBezTo>
                <a:cubicBezTo>
                  <a:pt x="43" y="148"/>
                  <a:pt x="43" y="148"/>
                  <a:pt x="43" y="148"/>
                </a:cubicBezTo>
                <a:cubicBezTo>
                  <a:pt x="42" y="148"/>
                  <a:pt x="40" y="147"/>
                  <a:pt x="40" y="145"/>
                </a:cubicBezTo>
                <a:cubicBezTo>
                  <a:pt x="40" y="144"/>
                  <a:pt x="40" y="144"/>
                  <a:pt x="40" y="144"/>
                </a:cubicBezTo>
                <a:close/>
                <a:moveTo>
                  <a:pt x="82" y="0"/>
                </a:move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4"/>
                  <a:pt x="0" y="16"/>
                  <a:pt x="0" y="19"/>
                </a:cubicBezTo>
                <a:cubicBezTo>
                  <a:pt x="0" y="81"/>
                  <a:pt x="0" y="114"/>
                  <a:pt x="0" y="132"/>
                </a:cubicBezTo>
                <a:cubicBezTo>
                  <a:pt x="0" y="151"/>
                  <a:pt x="0" y="152"/>
                  <a:pt x="0" y="152"/>
                </a:cubicBezTo>
                <a:cubicBezTo>
                  <a:pt x="0" y="156"/>
                  <a:pt x="5" y="160"/>
                  <a:pt x="10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8" y="160"/>
                  <a:pt x="91" y="156"/>
                  <a:pt x="91" y="152"/>
                </a:cubicBezTo>
                <a:cubicBezTo>
                  <a:pt x="91" y="145"/>
                  <a:pt x="91" y="138"/>
                  <a:pt x="91" y="132"/>
                </a:cubicBezTo>
                <a:cubicBezTo>
                  <a:pt x="91" y="61"/>
                  <a:pt x="91" y="31"/>
                  <a:pt x="91" y="19"/>
                </a:cubicBezTo>
                <a:cubicBezTo>
                  <a:pt x="91" y="11"/>
                  <a:pt x="91" y="11"/>
                  <a:pt x="91" y="11"/>
                </a:cubicBezTo>
                <a:cubicBezTo>
                  <a:pt x="91" y="5"/>
                  <a:pt x="88" y="0"/>
                  <a:pt x="82" y="0"/>
                </a:cubicBezTo>
                <a:close/>
                <a:moveTo>
                  <a:pt x="87" y="152"/>
                </a:moveTo>
                <a:cubicBezTo>
                  <a:pt x="87" y="154"/>
                  <a:pt x="84" y="155"/>
                  <a:pt x="82" y="155"/>
                </a:cubicBezTo>
                <a:cubicBezTo>
                  <a:pt x="10" y="155"/>
                  <a:pt x="10" y="155"/>
                  <a:pt x="10" y="155"/>
                </a:cubicBezTo>
                <a:cubicBezTo>
                  <a:pt x="8" y="155"/>
                  <a:pt x="6" y="154"/>
                  <a:pt x="6" y="152"/>
                </a:cubicBezTo>
                <a:cubicBezTo>
                  <a:pt x="6" y="145"/>
                  <a:pt x="6" y="140"/>
                  <a:pt x="6" y="134"/>
                </a:cubicBezTo>
                <a:cubicBezTo>
                  <a:pt x="64" y="134"/>
                  <a:pt x="82" y="134"/>
                  <a:pt x="87" y="134"/>
                </a:cubicBezTo>
                <a:lnTo>
                  <a:pt x="87" y="152"/>
                </a:lnTo>
                <a:close/>
                <a:moveTo>
                  <a:pt x="87" y="130"/>
                </a:moveTo>
                <a:cubicBezTo>
                  <a:pt x="6" y="130"/>
                  <a:pt x="6" y="130"/>
                  <a:pt x="6" y="130"/>
                </a:cubicBezTo>
                <a:cubicBezTo>
                  <a:pt x="6" y="64"/>
                  <a:pt x="6" y="35"/>
                  <a:pt x="6" y="21"/>
                </a:cubicBezTo>
                <a:cubicBezTo>
                  <a:pt x="87" y="21"/>
                  <a:pt x="87" y="21"/>
                  <a:pt x="87" y="21"/>
                </a:cubicBezTo>
                <a:lnTo>
                  <a:pt x="87" y="130"/>
                </a:lnTo>
                <a:close/>
                <a:moveTo>
                  <a:pt x="87" y="16"/>
                </a:moveTo>
                <a:cubicBezTo>
                  <a:pt x="28" y="16"/>
                  <a:pt x="11" y="16"/>
                  <a:pt x="6" y="16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8"/>
                  <a:pt x="8" y="6"/>
                  <a:pt x="10" y="6"/>
                </a:cubicBezTo>
                <a:cubicBezTo>
                  <a:pt x="82" y="6"/>
                  <a:pt x="82" y="6"/>
                  <a:pt x="82" y="6"/>
                </a:cubicBezTo>
                <a:cubicBezTo>
                  <a:pt x="84" y="6"/>
                  <a:pt x="87" y="8"/>
                  <a:pt x="87" y="11"/>
                </a:cubicBezTo>
                <a:lnTo>
                  <a:pt x="87" y="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AA018BA6-F447-2A49-3F3D-01760AA8CE8C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2479676"/>
            <a:ext cx="254000" cy="246063"/>
          </a:xfrm>
          <a:custGeom>
            <a:avLst/>
            <a:gdLst>
              <a:gd name="T0" fmla="*/ 0 w 160"/>
              <a:gd name="T1" fmla="*/ 7 h 155"/>
              <a:gd name="T2" fmla="*/ 60 w 160"/>
              <a:gd name="T3" fmla="*/ 120 h 155"/>
              <a:gd name="T4" fmla="*/ 47 w 160"/>
              <a:gd name="T5" fmla="*/ 143 h 155"/>
              <a:gd name="T6" fmla="*/ 43 w 160"/>
              <a:gd name="T7" fmla="*/ 155 h 155"/>
              <a:gd name="T8" fmla="*/ 113 w 160"/>
              <a:gd name="T9" fmla="*/ 150 h 155"/>
              <a:gd name="T10" fmla="*/ 104 w 160"/>
              <a:gd name="T11" fmla="*/ 140 h 155"/>
              <a:gd name="T12" fmla="*/ 160 w 160"/>
              <a:gd name="T13" fmla="*/ 118 h 155"/>
              <a:gd name="T14" fmla="*/ 103 w 160"/>
              <a:gd name="T15" fmla="*/ 145 h 155"/>
              <a:gd name="T16" fmla="*/ 53 w 160"/>
              <a:gd name="T17" fmla="*/ 150 h 155"/>
              <a:gd name="T18" fmla="*/ 61 w 160"/>
              <a:gd name="T19" fmla="*/ 140 h 155"/>
              <a:gd name="T20" fmla="*/ 100 w 160"/>
              <a:gd name="T21" fmla="*/ 140 h 155"/>
              <a:gd name="T22" fmla="*/ 5 w 160"/>
              <a:gd name="T23" fmla="*/ 114 h 155"/>
              <a:gd name="T24" fmla="*/ 156 w 160"/>
              <a:gd name="T25" fmla="*/ 114 h 155"/>
              <a:gd name="T26" fmla="*/ 98 w 160"/>
              <a:gd name="T27" fmla="*/ 25 h 155"/>
              <a:gd name="T28" fmla="*/ 103 w 160"/>
              <a:gd name="T29" fmla="*/ 27 h 155"/>
              <a:gd name="T30" fmla="*/ 108 w 160"/>
              <a:gd name="T31" fmla="*/ 37 h 155"/>
              <a:gd name="T32" fmla="*/ 118 w 160"/>
              <a:gd name="T33" fmla="*/ 55 h 155"/>
              <a:gd name="T34" fmla="*/ 118 w 160"/>
              <a:gd name="T35" fmla="*/ 60 h 155"/>
              <a:gd name="T36" fmla="*/ 108 w 160"/>
              <a:gd name="T37" fmla="*/ 77 h 155"/>
              <a:gd name="T38" fmla="*/ 103 w 160"/>
              <a:gd name="T39" fmla="*/ 88 h 155"/>
              <a:gd name="T40" fmla="*/ 98 w 160"/>
              <a:gd name="T41" fmla="*/ 88 h 155"/>
              <a:gd name="T42" fmla="*/ 101 w 160"/>
              <a:gd name="T43" fmla="*/ 62 h 155"/>
              <a:gd name="T44" fmla="*/ 80 w 160"/>
              <a:gd name="T45" fmla="*/ 20 h 155"/>
              <a:gd name="T46" fmla="*/ 53 w 160"/>
              <a:gd name="T47" fmla="*/ 60 h 155"/>
              <a:gd name="T48" fmla="*/ 67 w 160"/>
              <a:gd name="T49" fmla="*/ 88 h 155"/>
              <a:gd name="T50" fmla="*/ 53 w 160"/>
              <a:gd name="T51" fmla="*/ 67 h 155"/>
              <a:gd name="T52" fmla="*/ 51 w 160"/>
              <a:gd name="T53" fmla="*/ 43 h 155"/>
              <a:gd name="T54" fmla="*/ 57 w 160"/>
              <a:gd name="T55" fmla="*/ 47 h 155"/>
              <a:gd name="T56" fmla="*/ 49 w 160"/>
              <a:gd name="T57" fmla="*/ 21 h 155"/>
              <a:gd name="T58" fmla="*/ 38 w 160"/>
              <a:gd name="T59" fmla="*/ 38 h 155"/>
              <a:gd name="T60" fmla="*/ 18 w 160"/>
              <a:gd name="T61" fmla="*/ 88 h 155"/>
              <a:gd name="T62" fmla="*/ 142 w 160"/>
              <a:gd name="T63" fmla="*/ 88 h 155"/>
              <a:gd name="T64" fmla="*/ 120 w 160"/>
              <a:gd name="T65" fmla="*/ 22 h 155"/>
              <a:gd name="T66" fmla="*/ 83 w 160"/>
              <a:gd name="T67" fmla="*/ 77 h 155"/>
              <a:gd name="T68" fmla="*/ 83 w 160"/>
              <a:gd name="T69" fmla="*/ 85 h 155"/>
              <a:gd name="T70" fmla="*/ 73 w 160"/>
              <a:gd name="T71" fmla="*/ 85 h 155"/>
              <a:gd name="T72" fmla="*/ 60 w 160"/>
              <a:gd name="T73" fmla="*/ 58 h 155"/>
              <a:gd name="T74" fmla="*/ 80 w 160"/>
              <a:gd name="T75" fmla="*/ 53 h 155"/>
              <a:gd name="T76" fmla="*/ 83 w 160"/>
              <a:gd name="T77" fmla="*/ 72 h 155"/>
              <a:gd name="T78" fmla="*/ 47 w 160"/>
              <a:gd name="T79" fmla="*/ 28 h 155"/>
              <a:gd name="T80" fmla="*/ 45 w 160"/>
              <a:gd name="T81" fmla="*/ 43 h 155"/>
              <a:gd name="T82" fmla="*/ 43 w 160"/>
              <a:gd name="T83" fmla="*/ 43 h 155"/>
              <a:gd name="T84" fmla="*/ 148 w 160"/>
              <a:gd name="T85" fmla="*/ 88 h 155"/>
              <a:gd name="T86" fmla="*/ 15 w 160"/>
              <a:gd name="T87" fmla="*/ 12 h 155"/>
              <a:gd name="T88" fmla="*/ 5 w 160"/>
              <a:gd name="T89" fmla="*/ 88 h 155"/>
              <a:gd name="T90" fmla="*/ 152 w 160"/>
              <a:gd name="T91" fmla="*/ 5 h 155"/>
              <a:gd name="T92" fmla="*/ 80 w 160"/>
              <a:gd name="T93" fmla="*/ 110 h 155"/>
              <a:gd name="T94" fmla="*/ 73 w 160"/>
              <a:gd name="T95" fmla="*/ 102 h 155"/>
              <a:gd name="T96" fmla="*/ 83 w 160"/>
              <a:gd name="T97" fmla="*/ 102 h 155"/>
              <a:gd name="T98" fmla="*/ 80 w 160"/>
              <a:gd name="T99" fmla="*/ 100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55">
                <a:moveTo>
                  <a:pt x="152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3"/>
                  <a:pt x="0" y="7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19"/>
                  <a:pt x="1" y="120"/>
                  <a:pt x="2" y="120"/>
                </a:cubicBezTo>
                <a:cubicBezTo>
                  <a:pt x="60" y="120"/>
                  <a:pt x="60" y="120"/>
                  <a:pt x="60" y="120"/>
                </a:cubicBezTo>
                <a:cubicBezTo>
                  <a:pt x="55" y="140"/>
                  <a:pt x="55" y="140"/>
                  <a:pt x="55" y="140"/>
                </a:cubicBezTo>
                <a:cubicBezTo>
                  <a:pt x="51" y="140"/>
                  <a:pt x="51" y="140"/>
                  <a:pt x="51" y="140"/>
                </a:cubicBezTo>
                <a:cubicBezTo>
                  <a:pt x="48" y="140"/>
                  <a:pt x="47" y="141"/>
                  <a:pt x="47" y="143"/>
                </a:cubicBezTo>
                <a:cubicBezTo>
                  <a:pt x="47" y="150"/>
                  <a:pt x="47" y="150"/>
                  <a:pt x="47" y="150"/>
                </a:cubicBezTo>
                <a:cubicBezTo>
                  <a:pt x="43" y="150"/>
                  <a:pt x="43" y="150"/>
                  <a:pt x="43" y="150"/>
                </a:cubicBezTo>
                <a:cubicBezTo>
                  <a:pt x="43" y="155"/>
                  <a:pt x="43" y="155"/>
                  <a:pt x="43" y="155"/>
                </a:cubicBezTo>
                <a:cubicBezTo>
                  <a:pt x="118" y="155"/>
                  <a:pt x="118" y="155"/>
                  <a:pt x="118" y="155"/>
                </a:cubicBezTo>
                <a:cubicBezTo>
                  <a:pt x="118" y="150"/>
                  <a:pt x="118" y="150"/>
                  <a:pt x="118" y="150"/>
                </a:cubicBezTo>
                <a:cubicBezTo>
                  <a:pt x="113" y="150"/>
                  <a:pt x="113" y="150"/>
                  <a:pt x="113" y="150"/>
                </a:cubicBezTo>
                <a:cubicBezTo>
                  <a:pt x="113" y="143"/>
                  <a:pt x="113" y="143"/>
                  <a:pt x="113" y="143"/>
                </a:cubicBezTo>
                <a:cubicBezTo>
                  <a:pt x="113" y="141"/>
                  <a:pt x="112" y="140"/>
                  <a:pt x="110" y="140"/>
                </a:cubicBezTo>
                <a:cubicBezTo>
                  <a:pt x="104" y="140"/>
                  <a:pt x="104" y="140"/>
                  <a:pt x="104" y="140"/>
                </a:cubicBezTo>
                <a:cubicBezTo>
                  <a:pt x="101" y="120"/>
                  <a:pt x="101" y="120"/>
                  <a:pt x="101" y="120"/>
                </a:cubicBezTo>
                <a:cubicBezTo>
                  <a:pt x="158" y="120"/>
                  <a:pt x="158" y="120"/>
                  <a:pt x="158" y="120"/>
                </a:cubicBezTo>
                <a:cubicBezTo>
                  <a:pt x="159" y="120"/>
                  <a:pt x="160" y="119"/>
                  <a:pt x="160" y="118"/>
                </a:cubicBezTo>
                <a:cubicBezTo>
                  <a:pt x="160" y="7"/>
                  <a:pt x="160" y="7"/>
                  <a:pt x="160" y="7"/>
                </a:cubicBezTo>
                <a:cubicBezTo>
                  <a:pt x="160" y="3"/>
                  <a:pt x="157" y="0"/>
                  <a:pt x="152" y="0"/>
                </a:cubicBezTo>
                <a:close/>
                <a:moveTo>
                  <a:pt x="103" y="145"/>
                </a:moveTo>
                <a:cubicBezTo>
                  <a:pt x="108" y="145"/>
                  <a:pt x="108" y="145"/>
                  <a:pt x="108" y="145"/>
                </a:cubicBezTo>
                <a:cubicBezTo>
                  <a:pt x="108" y="150"/>
                  <a:pt x="108" y="150"/>
                  <a:pt x="108" y="150"/>
                </a:cubicBezTo>
                <a:cubicBezTo>
                  <a:pt x="53" y="150"/>
                  <a:pt x="53" y="150"/>
                  <a:pt x="53" y="150"/>
                </a:cubicBezTo>
                <a:cubicBezTo>
                  <a:pt x="53" y="145"/>
                  <a:pt x="53" y="145"/>
                  <a:pt x="53" y="145"/>
                </a:cubicBezTo>
                <a:lnTo>
                  <a:pt x="103" y="145"/>
                </a:lnTo>
                <a:close/>
                <a:moveTo>
                  <a:pt x="61" y="140"/>
                </a:moveTo>
                <a:cubicBezTo>
                  <a:pt x="65" y="120"/>
                  <a:pt x="65" y="120"/>
                  <a:pt x="65" y="120"/>
                </a:cubicBezTo>
                <a:cubicBezTo>
                  <a:pt x="95" y="120"/>
                  <a:pt x="95" y="120"/>
                  <a:pt x="95" y="120"/>
                </a:cubicBezTo>
                <a:cubicBezTo>
                  <a:pt x="100" y="140"/>
                  <a:pt x="100" y="140"/>
                  <a:pt x="100" y="140"/>
                </a:cubicBezTo>
                <a:lnTo>
                  <a:pt x="61" y="140"/>
                </a:lnTo>
                <a:close/>
                <a:moveTo>
                  <a:pt x="156" y="114"/>
                </a:moveTo>
                <a:cubicBezTo>
                  <a:pt x="5" y="114"/>
                  <a:pt x="5" y="114"/>
                  <a:pt x="5" y="114"/>
                </a:cubicBezTo>
                <a:cubicBezTo>
                  <a:pt x="5" y="92"/>
                  <a:pt x="5" y="92"/>
                  <a:pt x="5" y="92"/>
                </a:cubicBezTo>
                <a:cubicBezTo>
                  <a:pt x="156" y="92"/>
                  <a:pt x="156" y="92"/>
                  <a:pt x="156" y="92"/>
                </a:cubicBezTo>
                <a:lnTo>
                  <a:pt x="156" y="114"/>
                </a:lnTo>
                <a:close/>
                <a:moveTo>
                  <a:pt x="120" y="22"/>
                </a:moveTo>
                <a:cubicBezTo>
                  <a:pt x="100" y="22"/>
                  <a:pt x="100" y="22"/>
                  <a:pt x="100" y="22"/>
                </a:cubicBezTo>
                <a:cubicBezTo>
                  <a:pt x="99" y="22"/>
                  <a:pt x="98" y="24"/>
                  <a:pt x="98" y="25"/>
                </a:cubicBezTo>
                <a:cubicBezTo>
                  <a:pt x="98" y="47"/>
                  <a:pt x="98" y="47"/>
                  <a:pt x="98" y="47"/>
                </a:cubicBezTo>
                <a:cubicBezTo>
                  <a:pt x="103" y="47"/>
                  <a:pt x="103" y="47"/>
                  <a:pt x="103" y="47"/>
                </a:cubicBezTo>
                <a:cubicBezTo>
                  <a:pt x="103" y="27"/>
                  <a:pt x="103" y="27"/>
                  <a:pt x="103" y="27"/>
                </a:cubicBezTo>
                <a:cubicBezTo>
                  <a:pt x="118" y="27"/>
                  <a:pt x="118" y="27"/>
                  <a:pt x="118" y="27"/>
                </a:cubicBezTo>
                <a:cubicBezTo>
                  <a:pt x="118" y="37"/>
                  <a:pt x="118" y="37"/>
                  <a:pt x="118" y="37"/>
                </a:cubicBezTo>
                <a:cubicBezTo>
                  <a:pt x="108" y="37"/>
                  <a:pt x="108" y="37"/>
                  <a:pt x="108" y="37"/>
                </a:cubicBezTo>
                <a:cubicBezTo>
                  <a:pt x="108" y="43"/>
                  <a:pt x="108" y="43"/>
                  <a:pt x="108" y="43"/>
                </a:cubicBezTo>
                <a:cubicBezTo>
                  <a:pt x="118" y="43"/>
                  <a:pt x="118" y="43"/>
                  <a:pt x="118" y="43"/>
                </a:cubicBezTo>
                <a:cubicBezTo>
                  <a:pt x="118" y="55"/>
                  <a:pt x="118" y="55"/>
                  <a:pt x="118" y="55"/>
                </a:cubicBezTo>
                <a:cubicBezTo>
                  <a:pt x="108" y="55"/>
                  <a:pt x="108" y="55"/>
                  <a:pt x="108" y="55"/>
                </a:cubicBezTo>
                <a:cubicBezTo>
                  <a:pt x="108" y="60"/>
                  <a:pt x="108" y="60"/>
                  <a:pt x="108" y="60"/>
                </a:cubicBezTo>
                <a:cubicBezTo>
                  <a:pt x="118" y="60"/>
                  <a:pt x="118" y="60"/>
                  <a:pt x="118" y="60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08" y="72"/>
                  <a:pt x="108" y="72"/>
                  <a:pt x="108" y="72"/>
                </a:cubicBezTo>
                <a:cubicBezTo>
                  <a:pt x="108" y="77"/>
                  <a:pt x="108" y="77"/>
                  <a:pt x="108" y="77"/>
                </a:cubicBezTo>
                <a:cubicBezTo>
                  <a:pt x="118" y="77"/>
                  <a:pt x="118" y="77"/>
                  <a:pt x="118" y="77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103" y="88"/>
                  <a:pt x="103" y="88"/>
                  <a:pt x="103" y="88"/>
                </a:cubicBezTo>
                <a:cubicBezTo>
                  <a:pt x="103" y="67"/>
                  <a:pt x="103" y="67"/>
                  <a:pt x="103" y="67"/>
                </a:cubicBezTo>
                <a:cubicBezTo>
                  <a:pt x="98" y="67"/>
                  <a:pt x="98" y="67"/>
                  <a:pt x="98" y="67"/>
                </a:cubicBezTo>
                <a:cubicBezTo>
                  <a:pt x="98" y="88"/>
                  <a:pt x="98" y="88"/>
                  <a:pt x="98" y="88"/>
                </a:cubicBezTo>
                <a:cubicBezTo>
                  <a:pt x="87" y="88"/>
                  <a:pt x="87" y="88"/>
                  <a:pt x="87" y="88"/>
                </a:cubicBezTo>
                <a:cubicBezTo>
                  <a:pt x="87" y="75"/>
                  <a:pt x="87" y="75"/>
                  <a:pt x="87" y="75"/>
                </a:cubicBezTo>
                <a:cubicBezTo>
                  <a:pt x="87" y="65"/>
                  <a:pt x="100" y="63"/>
                  <a:pt x="101" y="62"/>
                </a:cubicBezTo>
                <a:cubicBezTo>
                  <a:pt x="103" y="62"/>
                  <a:pt x="103" y="60"/>
                  <a:pt x="102" y="58"/>
                </a:cubicBezTo>
                <a:cubicBezTo>
                  <a:pt x="80" y="21"/>
                  <a:pt x="80" y="21"/>
                  <a:pt x="80" y="21"/>
                </a:cubicBezTo>
                <a:cubicBezTo>
                  <a:pt x="80" y="20"/>
                  <a:pt x="80" y="20"/>
                  <a:pt x="80" y="20"/>
                </a:cubicBezTo>
                <a:cubicBezTo>
                  <a:pt x="77" y="19"/>
                  <a:pt x="76" y="19"/>
                  <a:pt x="75" y="21"/>
                </a:cubicBezTo>
                <a:cubicBezTo>
                  <a:pt x="53" y="58"/>
                  <a:pt x="53" y="58"/>
                  <a:pt x="53" y="58"/>
                </a:cubicBezTo>
                <a:cubicBezTo>
                  <a:pt x="53" y="60"/>
                  <a:pt x="53" y="60"/>
                  <a:pt x="53" y="60"/>
                </a:cubicBezTo>
                <a:cubicBezTo>
                  <a:pt x="53" y="61"/>
                  <a:pt x="53" y="62"/>
                  <a:pt x="55" y="62"/>
                </a:cubicBezTo>
                <a:cubicBezTo>
                  <a:pt x="55" y="63"/>
                  <a:pt x="67" y="65"/>
                  <a:pt x="67" y="75"/>
                </a:cubicBezTo>
                <a:cubicBezTo>
                  <a:pt x="67" y="88"/>
                  <a:pt x="67" y="88"/>
                  <a:pt x="67" y="88"/>
                </a:cubicBezTo>
                <a:cubicBezTo>
                  <a:pt x="57" y="88"/>
                  <a:pt x="57" y="88"/>
                  <a:pt x="57" y="88"/>
                </a:cubicBezTo>
                <a:cubicBezTo>
                  <a:pt x="57" y="67"/>
                  <a:pt x="57" y="67"/>
                  <a:pt x="57" y="67"/>
                </a:cubicBezTo>
                <a:cubicBezTo>
                  <a:pt x="53" y="67"/>
                  <a:pt x="53" y="67"/>
                  <a:pt x="53" y="67"/>
                </a:cubicBezTo>
                <a:cubicBezTo>
                  <a:pt x="53" y="88"/>
                  <a:pt x="53" y="88"/>
                  <a:pt x="53" y="88"/>
                </a:cubicBezTo>
                <a:cubicBezTo>
                  <a:pt x="51" y="88"/>
                  <a:pt x="51" y="88"/>
                  <a:pt x="51" y="88"/>
                </a:cubicBezTo>
                <a:cubicBezTo>
                  <a:pt x="51" y="43"/>
                  <a:pt x="51" y="43"/>
                  <a:pt x="51" y="43"/>
                </a:cubicBezTo>
                <a:cubicBezTo>
                  <a:pt x="53" y="43"/>
                  <a:pt x="53" y="43"/>
                  <a:pt x="53" y="43"/>
                </a:cubicBezTo>
                <a:cubicBezTo>
                  <a:pt x="53" y="47"/>
                  <a:pt x="53" y="47"/>
                  <a:pt x="53" y="47"/>
                </a:cubicBezTo>
                <a:cubicBezTo>
                  <a:pt x="57" y="47"/>
                  <a:pt x="57" y="47"/>
                  <a:pt x="57" y="47"/>
                </a:cubicBezTo>
                <a:cubicBezTo>
                  <a:pt x="57" y="39"/>
                  <a:pt x="57" y="39"/>
                  <a:pt x="57" y="39"/>
                </a:cubicBezTo>
                <a:cubicBezTo>
                  <a:pt x="57" y="39"/>
                  <a:pt x="57" y="39"/>
                  <a:pt x="57" y="38"/>
                </a:cubicBezTo>
                <a:cubicBezTo>
                  <a:pt x="49" y="21"/>
                  <a:pt x="49" y="21"/>
                  <a:pt x="49" y="21"/>
                </a:cubicBezTo>
                <a:cubicBezTo>
                  <a:pt x="49" y="20"/>
                  <a:pt x="49" y="20"/>
                  <a:pt x="48" y="20"/>
                </a:cubicBezTo>
                <a:cubicBezTo>
                  <a:pt x="47" y="19"/>
                  <a:pt x="46" y="20"/>
                  <a:pt x="45" y="21"/>
                </a:cubicBezTo>
                <a:cubicBezTo>
                  <a:pt x="38" y="38"/>
                  <a:pt x="38" y="38"/>
                  <a:pt x="38" y="38"/>
                </a:cubicBezTo>
                <a:cubicBezTo>
                  <a:pt x="37" y="39"/>
                  <a:pt x="37" y="39"/>
                  <a:pt x="37" y="39"/>
                </a:cubicBezTo>
                <a:cubicBezTo>
                  <a:pt x="37" y="88"/>
                  <a:pt x="37" y="88"/>
                  <a:pt x="37" y="88"/>
                </a:cubicBezTo>
                <a:cubicBezTo>
                  <a:pt x="18" y="88"/>
                  <a:pt x="18" y="88"/>
                  <a:pt x="18" y="88"/>
                </a:cubicBezTo>
                <a:cubicBezTo>
                  <a:pt x="18" y="17"/>
                  <a:pt x="18" y="17"/>
                  <a:pt x="18" y="17"/>
                </a:cubicBezTo>
                <a:cubicBezTo>
                  <a:pt x="142" y="17"/>
                  <a:pt x="142" y="17"/>
                  <a:pt x="142" y="17"/>
                </a:cubicBezTo>
                <a:cubicBezTo>
                  <a:pt x="142" y="88"/>
                  <a:pt x="142" y="88"/>
                  <a:pt x="142" y="88"/>
                </a:cubicBezTo>
                <a:cubicBezTo>
                  <a:pt x="122" y="88"/>
                  <a:pt x="122" y="88"/>
                  <a:pt x="122" y="88"/>
                </a:cubicBezTo>
                <a:cubicBezTo>
                  <a:pt x="122" y="25"/>
                  <a:pt x="122" y="25"/>
                  <a:pt x="122" y="25"/>
                </a:cubicBezTo>
                <a:cubicBezTo>
                  <a:pt x="122" y="24"/>
                  <a:pt x="121" y="22"/>
                  <a:pt x="120" y="22"/>
                </a:cubicBezTo>
                <a:close/>
                <a:moveTo>
                  <a:pt x="73" y="80"/>
                </a:moveTo>
                <a:cubicBezTo>
                  <a:pt x="73" y="77"/>
                  <a:pt x="73" y="77"/>
                  <a:pt x="73" y="77"/>
                </a:cubicBezTo>
                <a:cubicBezTo>
                  <a:pt x="83" y="77"/>
                  <a:pt x="83" y="77"/>
                  <a:pt x="83" y="77"/>
                </a:cubicBezTo>
                <a:cubicBezTo>
                  <a:pt x="83" y="80"/>
                  <a:pt x="83" y="80"/>
                  <a:pt x="83" y="80"/>
                </a:cubicBezTo>
                <a:lnTo>
                  <a:pt x="73" y="80"/>
                </a:lnTo>
                <a:close/>
                <a:moveTo>
                  <a:pt x="83" y="85"/>
                </a:moveTo>
                <a:cubicBezTo>
                  <a:pt x="83" y="88"/>
                  <a:pt x="83" y="88"/>
                  <a:pt x="83" y="88"/>
                </a:cubicBezTo>
                <a:cubicBezTo>
                  <a:pt x="73" y="88"/>
                  <a:pt x="73" y="88"/>
                  <a:pt x="73" y="88"/>
                </a:cubicBezTo>
                <a:cubicBezTo>
                  <a:pt x="73" y="85"/>
                  <a:pt x="73" y="85"/>
                  <a:pt x="73" y="85"/>
                </a:cubicBezTo>
                <a:lnTo>
                  <a:pt x="83" y="85"/>
                </a:lnTo>
                <a:close/>
                <a:moveTo>
                  <a:pt x="73" y="72"/>
                </a:moveTo>
                <a:cubicBezTo>
                  <a:pt x="72" y="64"/>
                  <a:pt x="64" y="60"/>
                  <a:pt x="60" y="58"/>
                </a:cubicBezTo>
                <a:cubicBezTo>
                  <a:pt x="75" y="31"/>
                  <a:pt x="75" y="31"/>
                  <a:pt x="75" y="31"/>
                </a:cubicBezTo>
                <a:cubicBezTo>
                  <a:pt x="75" y="53"/>
                  <a:pt x="75" y="53"/>
                  <a:pt x="75" y="53"/>
                </a:cubicBezTo>
                <a:cubicBezTo>
                  <a:pt x="80" y="53"/>
                  <a:pt x="80" y="53"/>
                  <a:pt x="80" y="53"/>
                </a:cubicBezTo>
                <a:cubicBezTo>
                  <a:pt x="80" y="31"/>
                  <a:pt x="80" y="31"/>
                  <a:pt x="80" y="31"/>
                </a:cubicBezTo>
                <a:cubicBezTo>
                  <a:pt x="96" y="58"/>
                  <a:pt x="96" y="58"/>
                  <a:pt x="96" y="58"/>
                </a:cubicBezTo>
                <a:cubicBezTo>
                  <a:pt x="91" y="60"/>
                  <a:pt x="84" y="64"/>
                  <a:pt x="83" y="72"/>
                </a:cubicBezTo>
                <a:lnTo>
                  <a:pt x="73" y="72"/>
                </a:lnTo>
                <a:close/>
                <a:moveTo>
                  <a:pt x="44" y="37"/>
                </a:moveTo>
                <a:cubicBezTo>
                  <a:pt x="47" y="28"/>
                  <a:pt x="47" y="28"/>
                  <a:pt x="47" y="28"/>
                </a:cubicBezTo>
                <a:cubicBezTo>
                  <a:pt x="52" y="37"/>
                  <a:pt x="52" y="37"/>
                  <a:pt x="52" y="37"/>
                </a:cubicBezTo>
                <a:lnTo>
                  <a:pt x="44" y="37"/>
                </a:lnTo>
                <a:close/>
                <a:moveTo>
                  <a:pt x="45" y="43"/>
                </a:moveTo>
                <a:cubicBezTo>
                  <a:pt x="45" y="88"/>
                  <a:pt x="45" y="88"/>
                  <a:pt x="45" y="88"/>
                </a:cubicBezTo>
                <a:cubicBezTo>
                  <a:pt x="43" y="88"/>
                  <a:pt x="43" y="88"/>
                  <a:pt x="43" y="88"/>
                </a:cubicBezTo>
                <a:cubicBezTo>
                  <a:pt x="43" y="43"/>
                  <a:pt x="43" y="43"/>
                  <a:pt x="43" y="43"/>
                </a:cubicBezTo>
                <a:lnTo>
                  <a:pt x="45" y="43"/>
                </a:lnTo>
                <a:close/>
                <a:moveTo>
                  <a:pt x="156" y="88"/>
                </a:moveTo>
                <a:cubicBezTo>
                  <a:pt x="148" y="88"/>
                  <a:pt x="148" y="88"/>
                  <a:pt x="148" y="88"/>
                </a:cubicBezTo>
                <a:cubicBezTo>
                  <a:pt x="148" y="15"/>
                  <a:pt x="148" y="15"/>
                  <a:pt x="148" y="15"/>
                </a:cubicBezTo>
                <a:cubicBezTo>
                  <a:pt x="148" y="14"/>
                  <a:pt x="147" y="12"/>
                  <a:pt x="146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4" y="12"/>
                  <a:pt x="13" y="14"/>
                  <a:pt x="13" y="15"/>
                </a:cubicBezTo>
                <a:cubicBezTo>
                  <a:pt x="13" y="88"/>
                  <a:pt x="13" y="88"/>
                  <a:pt x="13" y="88"/>
                </a:cubicBezTo>
                <a:cubicBezTo>
                  <a:pt x="5" y="88"/>
                  <a:pt x="5" y="88"/>
                  <a:pt x="5" y="88"/>
                </a:cubicBezTo>
                <a:cubicBezTo>
                  <a:pt x="5" y="7"/>
                  <a:pt x="5" y="7"/>
                  <a:pt x="5" y="7"/>
                </a:cubicBezTo>
                <a:cubicBezTo>
                  <a:pt x="5" y="6"/>
                  <a:pt x="6" y="5"/>
                  <a:pt x="8" y="5"/>
                </a:cubicBezTo>
                <a:cubicBezTo>
                  <a:pt x="152" y="5"/>
                  <a:pt x="152" y="5"/>
                  <a:pt x="152" y="5"/>
                </a:cubicBezTo>
                <a:cubicBezTo>
                  <a:pt x="155" y="5"/>
                  <a:pt x="156" y="6"/>
                  <a:pt x="156" y="7"/>
                </a:cubicBezTo>
                <a:lnTo>
                  <a:pt x="156" y="88"/>
                </a:lnTo>
                <a:close/>
                <a:moveTo>
                  <a:pt x="80" y="110"/>
                </a:moveTo>
                <a:cubicBezTo>
                  <a:pt x="85" y="110"/>
                  <a:pt x="88" y="106"/>
                  <a:pt x="88" y="102"/>
                </a:cubicBezTo>
                <a:cubicBezTo>
                  <a:pt x="88" y="99"/>
                  <a:pt x="85" y="95"/>
                  <a:pt x="80" y="95"/>
                </a:cubicBezTo>
                <a:cubicBezTo>
                  <a:pt x="77" y="95"/>
                  <a:pt x="73" y="99"/>
                  <a:pt x="73" y="102"/>
                </a:cubicBezTo>
                <a:cubicBezTo>
                  <a:pt x="73" y="106"/>
                  <a:pt x="77" y="110"/>
                  <a:pt x="80" y="110"/>
                </a:cubicBezTo>
                <a:close/>
                <a:moveTo>
                  <a:pt x="80" y="100"/>
                </a:moveTo>
                <a:cubicBezTo>
                  <a:pt x="82" y="100"/>
                  <a:pt x="83" y="101"/>
                  <a:pt x="83" y="102"/>
                </a:cubicBezTo>
                <a:cubicBezTo>
                  <a:pt x="83" y="103"/>
                  <a:pt x="82" y="104"/>
                  <a:pt x="80" y="104"/>
                </a:cubicBezTo>
                <a:cubicBezTo>
                  <a:pt x="79" y="104"/>
                  <a:pt x="78" y="103"/>
                  <a:pt x="78" y="102"/>
                </a:cubicBezTo>
                <a:cubicBezTo>
                  <a:pt x="78" y="101"/>
                  <a:pt x="79" y="100"/>
                  <a:pt x="80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5CD55F59-5B0D-14C1-6203-A65801E0F10D}"/>
              </a:ext>
            </a:extLst>
          </p:cNvPr>
          <p:cNvSpPr>
            <a:spLocks noEditPoints="1"/>
          </p:cNvSpPr>
          <p:nvPr/>
        </p:nvSpPr>
        <p:spPr bwMode="auto">
          <a:xfrm>
            <a:off x="11199814" y="1922463"/>
            <a:ext cx="254000" cy="252413"/>
          </a:xfrm>
          <a:custGeom>
            <a:avLst/>
            <a:gdLst>
              <a:gd name="T0" fmla="*/ 26 w 160"/>
              <a:gd name="T1" fmla="*/ 51 h 159"/>
              <a:gd name="T2" fmla="*/ 153 w 160"/>
              <a:gd name="T3" fmla="*/ 41 h 159"/>
              <a:gd name="T4" fmla="*/ 153 w 160"/>
              <a:gd name="T5" fmla="*/ 0 h 159"/>
              <a:gd name="T6" fmla="*/ 108 w 160"/>
              <a:gd name="T7" fmla="*/ 34 h 159"/>
              <a:gd name="T8" fmla="*/ 124 w 160"/>
              <a:gd name="T9" fmla="*/ 47 h 159"/>
              <a:gd name="T10" fmla="*/ 131 w 160"/>
              <a:gd name="T11" fmla="*/ 51 h 159"/>
              <a:gd name="T12" fmla="*/ 114 w 160"/>
              <a:gd name="T13" fmla="*/ 73 h 159"/>
              <a:gd name="T14" fmla="*/ 67 w 160"/>
              <a:gd name="T15" fmla="*/ 59 h 159"/>
              <a:gd name="T16" fmla="*/ 24 w 160"/>
              <a:gd name="T17" fmla="*/ 75 h 159"/>
              <a:gd name="T18" fmla="*/ 41 w 160"/>
              <a:gd name="T19" fmla="*/ 59 h 159"/>
              <a:gd name="T20" fmla="*/ 8 w 160"/>
              <a:gd name="T21" fmla="*/ 0 h 159"/>
              <a:gd name="T22" fmla="*/ 8 w 160"/>
              <a:gd name="T23" fmla="*/ 67 h 159"/>
              <a:gd name="T24" fmla="*/ 37 w 160"/>
              <a:gd name="T25" fmla="*/ 80 h 159"/>
              <a:gd name="T26" fmla="*/ 24 w 160"/>
              <a:gd name="T27" fmla="*/ 114 h 159"/>
              <a:gd name="T28" fmla="*/ 6 w 160"/>
              <a:gd name="T29" fmla="*/ 144 h 159"/>
              <a:gd name="T30" fmla="*/ 8 w 160"/>
              <a:gd name="T31" fmla="*/ 159 h 159"/>
              <a:gd name="T32" fmla="*/ 57 w 160"/>
              <a:gd name="T33" fmla="*/ 144 h 159"/>
              <a:gd name="T34" fmla="*/ 45 w 160"/>
              <a:gd name="T35" fmla="*/ 114 h 159"/>
              <a:gd name="T36" fmla="*/ 34 w 160"/>
              <a:gd name="T37" fmla="*/ 90 h 159"/>
              <a:gd name="T38" fmla="*/ 126 w 160"/>
              <a:gd name="T39" fmla="*/ 93 h 159"/>
              <a:gd name="T40" fmla="*/ 119 w 160"/>
              <a:gd name="T41" fmla="*/ 114 h 159"/>
              <a:gd name="T42" fmla="*/ 160 w 160"/>
              <a:gd name="T43" fmla="*/ 114 h 159"/>
              <a:gd name="T44" fmla="*/ 126 w 160"/>
              <a:gd name="T45" fmla="*/ 88 h 159"/>
              <a:gd name="T46" fmla="*/ 137 w 160"/>
              <a:gd name="T47" fmla="*/ 51 h 159"/>
              <a:gd name="T48" fmla="*/ 145 w 160"/>
              <a:gd name="T49" fmla="*/ 47 h 159"/>
              <a:gd name="T50" fmla="*/ 6 w 160"/>
              <a:gd name="T51" fmla="*/ 8 h 159"/>
              <a:gd name="T52" fmla="*/ 37 w 160"/>
              <a:gd name="T53" fmla="*/ 8 h 159"/>
              <a:gd name="T54" fmla="*/ 6 w 160"/>
              <a:gd name="T55" fmla="*/ 8 h 159"/>
              <a:gd name="T56" fmla="*/ 37 w 160"/>
              <a:gd name="T57" fmla="*/ 41 h 159"/>
              <a:gd name="T58" fmla="*/ 8 w 160"/>
              <a:gd name="T59" fmla="*/ 61 h 159"/>
              <a:gd name="T60" fmla="*/ 37 w 160"/>
              <a:gd name="T61" fmla="*/ 47 h 159"/>
              <a:gd name="T62" fmla="*/ 8 w 160"/>
              <a:gd name="T63" fmla="*/ 61 h 159"/>
              <a:gd name="T64" fmla="*/ 49 w 160"/>
              <a:gd name="T65" fmla="*/ 155 h 159"/>
              <a:gd name="T66" fmla="*/ 6 w 160"/>
              <a:gd name="T67" fmla="*/ 149 h 159"/>
              <a:gd name="T68" fmla="*/ 47 w 160"/>
              <a:gd name="T69" fmla="*/ 122 h 159"/>
              <a:gd name="T70" fmla="*/ 11 w 160"/>
              <a:gd name="T71" fmla="*/ 122 h 159"/>
              <a:gd name="T72" fmla="*/ 108 w 160"/>
              <a:gd name="T73" fmla="*/ 103 h 159"/>
              <a:gd name="T74" fmla="*/ 50 w 160"/>
              <a:gd name="T75" fmla="*/ 77 h 159"/>
              <a:gd name="T76" fmla="*/ 67 w 160"/>
              <a:gd name="T77" fmla="*/ 65 h 159"/>
              <a:gd name="T78" fmla="*/ 79 w 160"/>
              <a:gd name="T79" fmla="*/ 66 h 159"/>
              <a:gd name="T80" fmla="*/ 108 w 160"/>
              <a:gd name="T81" fmla="*/ 75 h 159"/>
              <a:gd name="T82" fmla="*/ 121 w 160"/>
              <a:gd name="T83" fmla="*/ 90 h 159"/>
              <a:gd name="T84" fmla="*/ 124 w 160"/>
              <a:gd name="T85" fmla="*/ 155 h 159"/>
              <a:gd name="T86" fmla="*/ 155 w 160"/>
              <a:gd name="T87" fmla="*/ 155 h 159"/>
              <a:gd name="T88" fmla="*/ 124 w 160"/>
              <a:gd name="T89" fmla="*/ 134 h 159"/>
              <a:gd name="T90" fmla="*/ 114 w 160"/>
              <a:gd name="T91" fmla="*/ 8 h 159"/>
              <a:gd name="T92" fmla="*/ 155 w 160"/>
              <a:gd name="T93" fmla="*/ 8 h 159"/>
              <a:gd name="T94" fmla="*/ 114 w 160"/>
              <a:gd name="T95" fmla="*/ 8 h 159"/>
              <a:gd name="T96" fmla="*/ 129 w 160"/>
              <a:gd name="T97" fmla="*/ 41 h 159"/>
              <a:gd name="T98" fmla="*/ 116 w 160"/>
              <a:gd name="T99" fmla="*/ 36 h 159"/>
              <a:gd name="T100" fmla="*/ 155 w 160"/>
              <a:gd name="T101" fmla="*/ 31 h 159"/>
              <a:gd name="T102" fmla="*/ 116 w 160"/>
              <a:gd name="T103" fmla="*/ 36 h 159"/>
              <a:gd name="T104" fmla="*/ 130 w 160"/>
              <a:gd name="T105" fmla="*/ 130 h 159"/>
              <a:gd name="T106" fmla="*/ 149 w 160"/>
              <a:gd name="T107" fmla="*/ 144 h 159"/>
              <a:gd name="T108" fmla="*/ 149 w 160"/>
              <a:gd name="T109" fmla="*/ 149 h 159"/>
              <a:gd name="T110" fmla="*/ 139 w 160"/>
              <a:gd name="T111" fmla="*/ 124 h 159"/>
              <a:gd name="T112" fmla="*/ 149 w 160"/>
              <a:gd name="T113" fmla="*/ 124 h 159"/>
              <a:gd name="T114" fmla="*/ 130 w 160"/>
              <a:gd name="T115" fmla="*/ 14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59">
                <a:moveTo>
                  <a:pt x="16" y="58"/>
                </a:moveTo>
                <a:cubicBezTo>
                  <a:pt x="26" y="58"/>
                  <a:pt x="26" y="58"/>
                  <a:pt x="26" y="58"/>
                </a:cubicBezTo>
                <a:cubicBezTo>
                  <a:pt x="26" y="51"/>
                  <a:pt x="26" y="51"/>
                  <a:pt x="26" y="51"/>
                </a:cubicBezTo>
                <a:cubicBezTo>
                  <a:pt x="16" y="51"/>
                  <a:pt x="16" y="51"/>
                  <a:pt x="16" y="51"/>
                </a:cubicBezTo>
                <a:lnTo>
                  <a:pt x="16" y="58"/>
                </a:lnTo>
                <a:close/>
                <a:moveTo>
                  <a:pt x="153" y="41"/>
                </a:moveTo>
                <a:cubicBezTo>
                  <a:pt x="156" y="41"/>
                  <a:pt x="160" y="38"/>
                  <a:pt x="160" y="34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4"/>
                  <a:pt x="156" y="0"/>
                  <a:pt x="153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111" y="0"/>
                  <a:pt x="108" y="4"/>
                  <a:pt x="108" y="8"/>
                </a:cubicBezTo>
                <a:cubicBezTo>
                  <a:pt x="108" y="34"/>
                  <a:pt x="108" y="34"/>
                  <a:pt x="108" y="34"/>
                </a:cubicBezTo>
                <a:cubicBezTo>
                  <a:pt x="108" y="38"/>
                  <a:pt x="111" y="41"/>
                  <a:pt x="116" y="41"/>
                </a:cubicBezTo>
                <a:cubicBezTo>
                  <a:pt x="124" y="41"/>
                  <a:pt x="124" y="41"/>
                  <a:pt x="124" y="41"/>
                </a:cubicBezTo>
                <a:cubicBezTo>
                  <a:pt x="124" y="47"/>
                  <a:pt x="124" y="47"/>
                  <a:pt x="124" y="47"/>
                </a:cubicBezTo>
                <a:cubicBezTo>
                  <a:pt x="119" y="47"/>
                  <a:pt x="119" y="47"/>
                  <a:pt x="119" y="47"/>
                </a:cubicBezTo>
                <a:cubicBezTo>
                  <a:pt x="119" y="51"/>
                  <a:pt x="119" y="51"/>
                  <a:pt x="119" y="51"/>
                </a:cubicBezTo>
                <a:cubicBezTo>
                  <a:pt x="131" y="51"/>
                  <a:pt x="131" y="51"/>
                  <a:pt x="131" y="51"/>
                </a:cubicBezTo>
                <a:cubicBezTo>
                  <a:pt x="131" y="77"/>
                  <a:pt x="131" y="77"/>
                  <a:pt x="131" y="77"/>
                </a:cubicBezTo>
                <a:cubicBezTo>
                  <a:pt x="121" y="77"/>
                  <a:pt x="121" y="77"/>
                  <a:pt x="121" y="77"/>
                </a:cubicBezTo>
                <a:cubicBezTo>
                  <a:pt x="119" y="76"/>
                  <a:pt x="117" y="74"/>
                  <a:pt x="114" y="73"/>
                </a:cubicBezTo>
                <a:cubicBezTo>
                  <a:pt x="114" y="61"/>
                  <a:pt x="105" y="51"/>
                  <a:pt x="94" y="51"/>
                </a:cubicBezTo>
                <a:cubicBezTo>
                  <a:pt x="86" y="51"/>
                  <a:pt x="79" y="56"/>
                  <a:pt x="76" y="61"/>
                </a:cubicBezTo>
                <a:cubicBezTo>
                  <a:pt x="74" y="60"/>
                  <a:pt x="70" y="59"/>
                  <a:pt x="67" y="59"/>
                </a:cubicBezTo>
                <a:cubicBezTo>
                  <a:pt x="59" y="59"/>
                  <a:pt x="51" y="65"/>
                  <a:pt x="48" y="73"/>
                </a:cubicBezTo>
                <a:cubicBezTo>
                  <a:pt x="46" y="73"/>
                  <a:pt x="45" y="74"/>
                  <a:pt x="43" y="75"/>
                </a:cubicBezTo>
                <a:cubicBezTo>
                  <a:pt x="24" y="75"/>
                  <a:pt x="24" y="75"/>
                  <a:pt x="24" y="75"/>
                </a:cubicBezTo>
                <a:cubicBezTo>
                  <a:pt x="24" y="67"/>
                  <a:pt x="24" y="67"/>
                  <a:pt x="24" y="67"/>
                </a:cubicBezTo>
                <a:cubicBezTo>
                  <a:pt x="34" y="67"/>
                  <a:pt x="34" y="67"/>
                  <a:pt x="34" y="67"/>
                </a:cubicBezTo>
                <a:cubicBezTo>
                  <a:pt x="38" y="67"/>
                  <a:pt x="41" y="64"/>
                  <a:pt x="41" y="59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4"/>
                  <a:pt x="38" y="0"/>
                  <a:pt x="34" y="0"/>
                </a:cubicBezTo>
                <a:cubicBezTo>
                  <a:pt x="8" y="0"/>
                  <a:pt x="8" y="0"/>
                  <a:pt x="8" y="0"/>
                </a:cubicBezTo>
                <a:cubicBezTo>
                  <a:pt x="5" y="0"/>
                  <a:pt x="0" y="4"/>
                  <a:pt x="0" y="8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64"/>
                  <a:pt x="5" y="67"/>
                  <a:pt x="8" y="67"/>
                </a:cubicBezTo>
                <a:cubicBezTo>
                  <a:pt x="19" y="67"/>
                  <a:pt x="19" y="67"/>
                  <a:pt x="19" y="67"/>
                </a:cubicBezTo>
                <a:cubicBezTo>
                  <a:pt x="19" y="80"/>
                  <a:pt x="19" y="80"/>
                  <a:pt x="19" y="80"/>
                </a:cubicBezTo>
                <a:cubicBezTo>
                  <a:pt x="37" y="80"/>
                  <a:pt x="37" y="80"/>
                  <a:pt x="37" y="80"/>
                </a:cubicBezTo>
                <a:cubicBezTo>
                  <a:pt x="36" y="82"/>
                  <a:pt x="36" y="84"/>
                  <a:pt x="35" y="85"/>
                </a:cubicBezTo>
                <a:cubicBezTo>
                  <a:pt x="24" y="85"/>
                  <a:pt x="24" y="85"/>
                  <a:pt x="24" y="85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14" y="114"/>
                  <a:pt x="14" y="114"/>
                  <a:pt x="14" y="114"/>
                </a:cubicBezTo>
                <a:cubicBezTo>
                  <a:pt x="9" y="114"/>
                  <a:pt x="6" y="117"/>
                  <a:pt x="6" y="122"/>
                </a:cubicBezTo>
                <a:cubicBezTo>
                  <a:pt x="6" y="144"/>
                  <a:pt x="6" y="144"/>
                  <a:pt x="6" y="144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6"/>
                  <a:pt x="5" y="159"/>
                  <a:pt x="8" y="159"/>
                </a:cubicBezTo>
                <a:cubicBezTo>
                  <a:pt x="49" y="159"/>
                  <a:pt x="49" y="159"/>
                  <a:pt x="49" y="159"/>
                </a:cubicBezTo>
                <a:cubicBezTo>
                  <a:pt x="54" y="159"/>
                  <a:pt x="57" y="156"/>
                  <a:pt x="57" y="152"/>
                </a:cubicBezTo>
                <a:cubicBezTo>
                  <a:pt x="57" y="144"/>
                  <a:pt x="57" y="144"/>
                  <a:pt x="57" y="144"/>
                </a:cubicBezTo>
                <a:cubicBezTo>
                  <a:pt x="53" y="144"/>
                  <a:pt x="53" y="144"/>
                  <a:pt x="53" y="144"/>
                </a:cubicBezTo>
                <a:cubicBezTo>
                  <a:pt x="53" y="122"/>
                  <a:pt x="53" y="122"/>
                  <a:pt x="53" y="122"/>
                </a:cubicBezTo>
                <a:cubicBezTo>
                  <a:pt x="53" y="117"/>
                  <a:pt x="48" y="114"/>
                  <a:pt x="45" y="114"/>
                </a:cubicBezTo>
                <a:cubicBezTo>
                  <a:pt x="29" y="114"/>
                  <a:pt x="29" y="114"/>
                  <a:pt x="29" y="114"/>
                </a:cubicBezTo>
                <a:cubicBezTo>
                  <a:pt x="29" y="90"/>
                  <a:pt x="29" y="90"/>
                  <a:pt x="29" y="90"/>
                </a:cubicBezTo>
                <a:cubicBezTo>
                  <a:pt x="34" y="90"/>
                  <a:pt x="34" y="90"/>
                  <a:pt x="34" y="90"/>
                </a:cubicBezTo>
                <a:cubicBezTo>
                  <a:pt x="34" y="100"/>
                  <a:pt x="43" y="108"/>
                  <a:pt x="53" y="108"/>
                </a:cubicBezTo>
                <a:cubicBezTo>
                  <a:pt x="108" y="108"/>
                  <a:pt x="108" y="108"/>
                  <a:pt x="108" y="108"/>
                </a:cubicBezTo>
                <a:cubicBezTo>
                  <a:pt x="117" y="108"/>
                  <a:pt x="125" y="102"/>
                  <a:pt x="126" y="93"/>
                </a:cubicBezTo>
                <a:cubicBezTo>
                  <a:pt x="137" y="93"/>
                  <a:pt x="137" y="93"/>
                  <a:pt x="137" y="93"/>
                </a:cubicBezTo>
                <a:cubicBezTo>
                  <a:pt x="137" y="114"/>
                  <a:pt x="137" y="114"/>
                  <a:pt x="137" y="114"/>
                </a:cubicBezTo>
                <a:cubicBezTo>
                  <a:pt x="119" y="114"/>
                  <a:pt x="119" y="114"/>
                  <a:pt x="119" y="114"/>
                </a:cubicBezTo>
                <a:cubicBezTo>
                  <a:pt x="119" y="159"/>
                  <a:pt x="119" y="159"/>
                  <a:pt x="119" y="159"/>
                </a:cubicBezTo>
                <a:cubicBezTo>
                  <a:pt x="160" y="159"/>
                  <a:pt x="160" y="159"/>
                  <a:pt x="160" y="159"/>
                </a:cubicBezTo>
                <a:cubicBezTo>
                  <a:pt x="160" y="114"/>
                  <a:pt x="160" y="114"/>
                  <a:pt x="160" y="114"/>
                </a:cubicBezTo>
                <a:cubicBezTo>
                  <a:pt x="141" y="114"/>
                  <a:pt x="141" y="114"/>
                  <a:pt x="141" y="114"/>
                </a:cubicBezTo>
                <a:cubicBezTo>
                  <a:pt x="141" y="88"/>
                  <a:pt x="141" y="88"/>
                  <a:pt x="141" y="88"/>
                </a:cubicBezTo>
                <a:cubicBezTo>
                  <a:pt x="126" y="88"/>
                  <a:pt x="126" y="88"/>
                  <a:pt x="126" y="88"/>
                </a:cubicBezTo>
                <a:cubicBezTo>
                  <a:pt x="126" y="86"/>
                  <a:pt x="126" y="84"/>
                  <a:pt x="125" y="83"/>
                </a:cubicBezTo>
                <a:cubicBezTo>
                  <a:pt x="137" y="83"/>
                  <a:pt x="137" y="83"/>
                  <a:pt x="137" y="83"/>
                </a:cubicBezTo>
                <a:cubicBezTo>
                  <a:pt x="137" y="51"/>
                  <a:pt x="137" y="51"/>
                  <a:pt x="137" y="51"/>
                </a:cubicBezTo>
                <a:cubicBezTo>
                  <a:pt x="149" y="51"/>
                  <a:pt x="149" y="51"/>
                  <a:pt x="149" y="51"/>
                </a:cubicBezTo>
                <a:cubicBezTo>
                  <a:pt x="149" y="47"/>
                  <a:pt x="149" y="47"/>
                  <a:pt x="149" y="47"/>
                </a:cubicBezTo>
                <a:cubicBezTo>
                  <a:pt x="145" y="47"/>
                  <a:pt x="145" y="47"/>
                  <a:pt x="145" y="47"/>
                </a:cubicBezTo>
                <a:cubicBezTo>
                  <a:pt x="145" y="41"/>
                  <a:pt x="145" y="41"/>
                  <a:pt x="145" y="41"/>
                </a:cubicBezTo>
                <a:lnTo>
                  <a:pt x="153" y="41"/>
                </a:lnTo>
                <a:close/>
                <a:moveTo>
                  <a:pt x="6" y="8"/>
                </a:moveTo>
                <a:cubicBezTo>
                  <a:pt x="6" y="7"/>
                  <a:pt x="7" y="6"/>
                  <a:pt x="8" y="6"/>
                </a:cubicBezTo>
                <a:cubicBezTo>
                  <a:pt x="34" y="6"/>
                  <a:pt x="34" y="6"/>
                  <a:pt x="34" y="6"/>
                </a:cubicBezTo>
                <a:cubicBezTo>
                  <a:pt x="36" y="6"/>
                  <a:pt x="37" y="7"/>
                  <a:pt x="37" y="8"/>
                </a:cubicBezTo>
                <a:cubicBezTo>
                  <a:pt x="37" y="10"/>
                  <a:pt x="37" y="10"/>
                  <a:pt x="37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8"/>
                  <a:pt x="6" y="8"/>
                  <a:pt x="6" y="8"/>
                </a:cubicBezTo>
                <a:close/>
                <a:moveTo>
                  <a:pt x="6" y="16"/>
                </a:moveTo>
                <a:cubicBezTo>
                  <a:pt x="37" y="16"/>
                  <a:pt x="37" y="16"/>
                  <a:pt x="37" y="16"/>
                </a:cubicBezTo>
                <a:cubicBezTo>
                  <a:pt x="37" y="41"/>
                  <a:pt x="37" y="41"/>
                  <a:pt x="37" y="41"/>
                </a:cubicBezTo>
                <a:cubicBezTo>
                  <a:pt x="6" y="41"/>
                  <a:pt x="6" y="41"/>
                  <a:pt x="6" y="41"/>
                </a:cubicBezTo>
                <a:cubicBezTo>
                  <a:pt x="6" y="16"/>
                  <a:pt x="6" y="16"/>
                  <a:pt x="6" y="16"/>
                </a:cubicBezTo>
                <a:close/>
                <a:moveTo>
                  <a:pt x="8" y="61"/>
                </a:moveTo>
                <a:cubicBezTo>
                  <a:pt x="7" y="61"/>
                  <a:pt x="6" y="60"/>
                  <a:pt x="6" y="59"/>
                </a:cubicBezTo>
                <a:cubicBezTo>
                  <a:pt x="6" y="47"/>
                  <a:pt x="6" y="47"/>
                  <a:pt x="6" y="47"/>
                </a:cubicBezTo>
                <a:cubicBezTo>
                  <a:pt x="37" y="47"/>
                  <a:pt x="37" y="47"/>
                  <a:pt x="37" y="47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60"/>
                  <a:pt x="36" y="61"/>
                  <a:pt x="34" y="61"/>
                </a:cubicBezTo>
                <a:cubicBezTo>
                  <a:pt x="8" y="61"/>
                  <a:pt x="8" y="61"/>
                  <a:pt x="8" y="61"/>
                </a:cubicBezTo>
                <a:close/>
                <a:moveTo>
                  <a:pt x="53" y="149"/>
                </a:moveTo>
                <a:cubicBezTo>
                  <a:pt x="53" y="152"/>
                  <a:pt x="53" y="152"/>
                  <a:pt x="53" y="152"/>
                </a:cubicBezTo>
                <a:cubicBezTo>
                  <a:pt x="53" y="154"/>
                  <a:pt x="51" y="155"/>
                  <a:pt x="49" y="155"/>
                </a:cubicBezTo>
                <a:cubicBezTo>
                  <a:pt x="8" y="155"/>
                  <a:pt x="8" y="155"/>
                  <a:pt x="8" y="155"/>
                </a:cubicBezTo>
                <a:cubicBezTo>
                  <a:pt x="7" y="155"/>
                  <a:pt x="6" y="154"/>
                  <a:pt x="6" y="152"/>
                </a:cubicBezTo>
                <a:cubicBezTo>
                  <a:pt x="6" y="149"/>
                  <a:pt x="6" y="149"/>
                  <a:pt x="6" y="149"/>
                </a:cubicBezTo>
                <a:cubicBezTo>
                  <a:pt x="53" y="149"/>
                  <a:pt x="53" y="149"/>
                  <a:pt x="53" y="149"/>
                </a:cubicBezTo>
                <a:close/>
                <a:moveTo>
                  <a:pt x="45" y="118"/>
                </a:moveTo>
                <a:cubicBezTo>
                  <a:pt x="46" y="118"/>
                  <a:pt x="47" y="119"/>
                  <a:pt x="47" y="122"/>
                </a:cubicBezTo>
                <a:cubicBezTo>
                  <a:pt x="47" y="144"/>
                  <a:pt x="47" y="144"/>
                  <a:pt x="47" y="144"/>
                </a:cubicBezTo>
                <a:cubicBezTo>
                  <a:pt x="11" y="144"/>
                  <a:pt x="11" y="144"/>
                  <a:pt x="11" y="144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1" y="119"/>
                  <a:pt x="13" y="118"/>
                  <a:pt x="14" y="118"/>
                </a:cubicBezTo>
                <a:cubicBezTo>
                  <a:pt x="45" y="118"/>
                  <a:pt x="45" y="118"/>
                  <a:pt x="45" y="118"/>
                </a:cubicBezTo>
                <a:close/>
                <a:moveTo>
                  <a:pt x="108" y="103"/>
                </a:moveTo>
                <a:cubicBezTo>
                  <a:pt x="53" y="103"/>
                  <a:pt x="53" y="103"/>
                  <a:pt x="53" y="103"/>
                </a:cubicBezTo>
                <a:cubicBezTo>
                  <a:pt x="45" y="103"/>
                  <a:pt x="39" y="97"/>
                  <a:pt x="39" y="90"/>
                </a:cubicBezTo>
                <a:cubicBezTo>
                  <a:pt x="39" y="84"/>
                  <a:pt x="44" y="78"/>
                  <a:pt x="50" y="77"/>
                </a:cubicBezTo>
                <a:cubicBezTo>
                  <a:pt x="53" y="77"/>
                  <a:pt x="53" y="77"/>
                  <a:pt x="53" y="77"/>
                </a:cubicBezTo>
                <a:cubicBezTo>
                  <a:pt x="53" y="76"/>
                  <a:pt x="53" y="76"/>
                  <a:pt x="53" y="76"/>
                </a:cubicBezTo>
                <a:cubicBezTo>
                  <a:pt x="55" y="69"/>
                  <a:pt x="60" y="65"/>
                  <a:pt x="67" y="65"/>
                </a:cubicBezTo>
                <a:cubicBezTo>
                  <a:pt x="70" y="65"/>
                  <a:pt x="73" y="66"/>
                  <a:pt x="76" y="67"/>
                </a:cubicBezTo>
                <a:cubicBezTo>
                  <a:pt x="78" y="68"/>
                  <a:pt x="78" y="68"/>
                  <a:pt x="78" y="68"/>
                </a:cubicBezTo>
                <a:cubicBezTo>
                  <a:pt x="79" y="66"/>
                  <a:pt x="79" y="66"/>
                  <a:pt x="79" y="66"/>
                </a:cubicBezTo>
                <a:cubicBezTo>
                  <a:pt x="81" y="60"/>
                  <a:pt x="87" y="57"/>
                  <a:pt x="94" y="57"/>
                </a:cubicBezTo>
                <a:cubicBezTo>
                  <a:pt x="101" y="57"/>
                  <a:pt x="108" y="64"/>
                  <a:pt x="108" y="73"/>
                </a:cubicBezTo>
                <a:cubicBezTo>
                  <a:pt x="108" y="73"/>
                  <a:pt x="108" y="74"/>
                  <a:pt x="108" y="75"/>
                </a:cubicBezTo>
                <a:cubicBezTo>
                  <a:pt x="108" y="77"/>
                  <a:pt x="108" y="77"/>
                  <a:pt x="108" y="77"/>
                </a:cubicBezTo>
                <a:cubicBezTo>
                  <a:pt x="110" y="77"/>
                  <a:pt x="110" y="77"/>
                  <a:pt x="110" y="77"/>
                </a:cubicBezTo>
                <a:cubicBezTo>
                  <a:pt x="117" y="78"/>
                  <a:pt x="121" y="84"/>
                  <a:pt x="121" y="90"/>
                </a:cubicBezTo>
                <a:cubicBezTo>
                  <a:pt x="121" y="97"/>
                  <a:pt x="116" y="103"/>
                  <a:pt x="108" y="103"/>
                </a:cubicBezTo>
                <a:close/>
                <a:moveTo>
                  <a:pt x="155" y="155"/>
                </a:moveTo>
                <a:cubicBezTo>
                  <a:pt x="124" y="155"/>
                  <a:pt x="124" y="155"/>
                  <a:pt x="124" y="155"/>
                </a:cubicBezTo>
                <a:cubicBezTo>
                  <a:pt x="124" y="139"/>
                  <a:pt x="124" y="139"/>
                  <a:pt x="124" y="139"/>
                </a:cubicBezTo>
                <a:cubicBezTo>
                  <a:pt x="155" y="139"/>
                  <a:pt x="155" y="139"/>
                  <a:pt x="155" y="139"/>
                </a:cubicBezTo>
                <a:cubicBezTo>
                  <a:pt x="155" y="155"/>
                  <a:pt x="155" y="155"/>
                  <a:pt x="155" y="155"/>
                </a:cubicBezTo>
                <a:close/>
                <a:moveTo>
                  <a:pt x="155" y="118"/>
                </a:moveTo>
                <a:cubicBezTo>
                  <a:pt x="155" y="134"/>
                  <a:pt x="155" y="134"/>
                  <a:pt x="155" y="134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4" y="118"/>
                  <a:pt x="124" y="118"/>
                  <a:pt x="124" y="118"/>
                </a:cubicBezTo>
                <a:cubicBezTo>
                  <a:pt x="155" y="118"/>
                  <a:pt x="155" y="118"/>
                  <a:pt x="155" y="118"/>
                </a:cubicBezTo>
                <a:close/>
                <a:moveTo>
                  <a:pt x="114" y="8"/>
                </a:moveTo>
                <a:cubicBezTo>
                  <a:pt x="114" y="7"/>
                  <a:pt x="115" y="6"/>
                  <a:pt x="116" y="6"/>
                </a:cubicBezTo>
                <a:cubicBezTo>
                  <a:pt x="153" y="6"/>
                  <a:pt x="153" y="6"/>
                  <a:pt x="153" y="6"/>
                </a:cubicBezTo>
                <a:cubicBezTo>
                  <a:pt x="154" y="6"/>
                  <a:pt x="155" y="7"/>
                  <a:pt x="155" y="8"/>
                </a:cubicBezTo>
                <a:cubicBezTo>
                  <a:pt x="155" y="26"/>
                  <a:pt x="155" y="26"/>
                  <a:pt x="155" y="26"/>
                </a:cubicBezTo>
                <a:cubicBezTo>
                  <a:pt x="114" y="26"/>
                  <a:pt x="114" y="26"/>
                  <a:pt x="114" y="26"/>
                </a:cubicBezTo>
                <a:cubicBezTo>
                  <a:pt x="114" y="8"/>
                  <a:pt x="114" y="8"/>
                  <a:pt x="114" y="8"/>
                </a:cubicBezTo>
                <a:close/>
                <a:moveTo>
                  <a:pt x="139" y="47"/>
                </a:moveTo>
                <a:cubicBezTo>
                  <a:pt x="129" y="47"/>
                  <a:pt x="129" y="47"/>
                  <a:pt x="129" y="47"/>
                </a:cubicBezTo>
                <a:cubicBezTo>
                  <a:pt x="129" y="41"/>
                  <a:pt x="129" y="41"/>
                  <a:pt x="129" y="41"/>
                </a:cubicBezTo>
                <a:cubicBezTo>
                  <a:pt x="139" y="41"/>
                  <a:pt x="139" y="41"/>
                  <a:pt x="139" y="41"/>
                </a:cubicBezTo>
                <a:lnTo>
                  <a:pt x="139" y="47"/>
                </a:lnTo>
                <a:close/>
                <a:moveTo>
                  <a:pt x="116" y="36"/>
                </a:moveTo>
                <a:cubicBezTo>
                  <a:pt x="115" y="36"/>
                  <a:pt x="114" y="35"/>
                  <a:pt x="114" y="34"/>
                </a:cubicBezTo>
                <a:cubicBezTo>
                  <a:pt x="114" y="31"/>
                  <a:pt x="114" y="31"/>
                  <a:pt x="114" y="31"/>
                </a:cubicBezTo>
                <a:cubicBezTo>
                  <a:pt x="155" y="31"/>
                  <a:pt x="155" y="31"/>
                  <a:pt x="155" y="31"/>
                </a:cubicBezTo>
                <a:cubicBezTo>
                  <a:pt x="155" y="34"/>
                  <a:pt x="155" y="34"/>
                  <a:pt x="155" y="34"/>
                </a:cubicBezTo>
                <a:cubicBezTo>
                  <a:pt x="155" y="35"/>
                  <a:pt x="154" y="36"/>
                  <a:pt x="153" y="36"/>
                </a:cubicBezTo>
                <a:cubicBezTo>
                  <a:pt x="116" y="36"/>
                  <a:pt x="116" y="36"/>
                  <a:pt x="116" y="36"/>
                </a:cubicBezTo>
                <a:close/>
                <a:moveTo>
                  <a:pt x="134" y="124"/>
                </a:moveTo>
                <a:cubicBezTo>
                  <a:pt x="130" y="124"/>
                  <a:pt x="130" y="124"/>
                  <a:pt x="130" y="124"/>
                </a:cubicBezTo>
                <a:cubicBezTo>
                  <a:pt x="130" y="130"/>
                  <a:pt x="130" y="130"/>
                  <a:pt x="130" y="130"/>
                </a:cubicBezTo>
                <a:cubicBezTo>
                  <a:pt x="134" y="130"/>
                  <a:pt x="134" y="130"/>
                  <a:pt x="134" y="130"/>
                </a:cubicBezTo>
                <a:lnTo>
                  <a:pt x="134" y="124"/>
                </a:lnTo>
                <a:close/>
                <a:moveTo>
                  <a:pt x="149" y="144"/>
                </a:moveTo>
                <a:cubicBezTo>
                  <a:pt x="145" y="144"/>
                  <a:pt x="145" y="144"/>
                  <a:pt x="145" y="144"/>
                </a:cubicBezTo>
                <a:cubicBezTo>
                  <a:pt x="145" y="149"/>
                  <a:pt x="145" y="149"/>
                  <a:pt x="145" y="149"/>
                </a:cubicBezTo>
                <a:cubicBezTo>
                  <a:pt x="149" y="149"/>
                  <a:pt x="149" y="149"/>
                  <a:pt x="149" y="149"/>
                </a:cubicBezTo>
                <a:lnTo>
                  <a:pt x="149" y="144"/>
                </a:lnTo>
                <a:close/>
                <a:moveTo>
                  <a:pt x="149" y="124"/>
                </a:moveTo>
                <a:cubicBezTo>
                  <a:pt x="139" y="124"/>
                  <a:pt x="139" y="124"/>
                  <a:pt x="139" y="124"/>
                </a:cubicBezTo>
                <a:cubicBezTo>
                  <a:pt x="139" y="130"/>
                  <a:pt x="139" y="130"/>
                  <a:pt x="139" y="130"/>
                </a:cubicBezTo>
                <a:cubicBezTo>
                  <a:pt x="149" y="130"/>
                  <a:pt x="149" y="130"/>
                  <a:pt x="149" y="130"/>
                </a:cubicBezTo>
                <a:lnTo>
                  <a:pt x="149" y="124"/>
                </a:lnTo>
                <a:close/>
                <a:moveTo>
                  <a:pt x="139" y="144"/>
                </a:moveTo>
                <a:cubicBezTo>
                  <a:pt x="130" y="144"/>
                  <a:pt x="130" y="144"/>
                  <a:pt x="130" y="144"/>
                </a:cubicBezTo>
                <a:cubicBezTo>
                  <a:pt x="130" y="149"/>
                  <a:pt x="130" y="149"/>
                  <a:pt x="130" y="149"/>
                </a:cubicBezTo>
                <a:cubicBezTo>
                  <a:pt x="139" y="149"/>
                  <a:pt x="139" y="149"/>
                  <a:pt x="139" y="149"/>
                </a:cubicBezTo>
                <a:lnTo>
                  <a:pt x="139" y="1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9F27F97B-786C-6CAA-81D0-EED5B178677E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2493963"/>
            <a:ext cx="254000" cy="217488"/>
          </a:xfrm>
          <a:custGeom>
            <a:avLst/>
            <a:gdLst>
              <a:gd name="T0" fmla="*/ 147 w 160"/>
              <a:gd name="T1" fmla="*/ 9 h 137"/>
              <a:gd name="T2" fmla="*/ 115 w 160"/>
              <a:gd name="T3" fmla="*/ 14 h 137"/>
              <a:gd name="T4" fmla="*/ 14 w 160"/>
              <a:gd name="T5" fmla="*/ 0 h 137"/>
              <a:gd name="T6" fmla="*/ 0 w 160"/>
              <a:gd name="T7" fmla="*/ 79 h 137"/>
              <a:gd name="T8" fmla="*/ 54 w 160"/>
              <a:gd name="T9" fmla="*/ 92 h 137"/>
              <a:gd name="T10" fmla="*/ 38 w 160"/>
              <a:gd name="T11" fmla="*/ 137 h 137"/>
              <a:gd name="T12" fmla="*/ 41 w 160"/>
              <a:gd name="T13" fmla="*/ 136 h 137"/>
              <a:gd name="T14" fmla="*/ 78 w 160"/>
              <a:gd name="T15" fmla="*/ 136 h 137"/>
              <a:gd name="T16" fmla="*/ 81 w 160"/>
              <a:gd name="T17" fmla="*/ 137 h 137"/>
              <a:gd name="T18" fmla="*/ 63 w 160"/>
              <a:gd name="T19" fmla="*/ 92 h 137"/>
              <a:gd name="T20" fmla="*/ 115 w 160"/>
              <a:gd name="T21" fmla="*/ 78 h 137"/>
              <a:gd name="T22" fmla="*/ 147 w 160"/>
              <a:gd name="T23" fmla="*/ 86 h 137"/>
              <a:gd name="T24" fmla="*/ 155 w 160"/>
              <a:gd name="T25" fmla="*/ 88 h 137"/>
              <a:gd name="T26" fmla="*/ 160 w 160"/>
              <a:gd name="T27" fmla="*/ 14 h 137"/>
              <a:gd name="T28" fmla="*/ 109 w 160"/>
              <a:gd name="T29" fmla="*/ 78 h 137"/>
              <a:gd name="T30" fmla="*/ 59 w 160"/>
              <a:gd name="T31" fmla="*/ 87 h 137"/>
              <a:gd name="T32" fmla="*/ 5 w 160"/>
              <a:gd name="T33" fmla="*/ 79 h 137"/>
              <a:gd name="T34" fmla="*/ 14 w 160"/>
              <a:gd name="T35" fmla="*/ 5 h 137"/>
              <a:gd name="T36" fmla="*/ 109 w 160"/>
              <a:gd name="T37" fmla="*/ 14 h 137"/>
              <a:gd name="T38" fmla="*/ 154 w 160"/>
              <a:gd name="T39" fmla="*/ 80 h 137"/>
              <a:gd name="T40" fmla="*/ 151 w 160"/>
              <a:gd name="T41" fmla="*/ 82 h 137"/>
              <a:gd name="T42" fmla="*/ 115 w 160"/>
              <a:gd name="T43" fmla="*/ 47 h 137"/>
              <a:gd name="T44" fmla="*/ 151 w 160"/>
              <a:gd name="T45" fmla="*/ 13 h 137"/>
              <a:gd name="T46" fmla="*/ 153 w 160"/>
              <a:gd name="T47" fmla="*/ 12 h 137"/>
              <a:gd name="T48" fmla="*/ 154 w 160"/>
              <a:gd name="T49" fmla="*/ 80 h 137"/>
              <a:gd name="T50" fmla="*/ 54 w 160"/>
              <a:gd name="T51" fmla="*/ 35 h 137"/>
              <a:gd name="T52" fmla="*/ 17 w 160"/>
              <a:gd name="T53" fmla="*/ 35 h 137"/>
              <a:gd name="T54" fmla="*/ 49 w 160"/>
              <a:gd name="T55" fmla="*/ 48 h 137"/>
              <a:gd name="T56" fmla="*/ 54 w 160"/>
              <a:gd name="T57" fmla="*/ 53 h 137"/>
              <a:gd name="T58" fmla="*/ 56 w 160"/>
              <a:gd name="T59" fmla="*/ 48 h 137"/>
              <a:gd name="T60" fmla="*/ 47 w 160"/>
              <a:gd name="T61" fmla="*/ 40 h 137"/>
              <a:gd name="T62" fmla="*/ 39 w 160"/>
              <a:gd name="T63" fmla="*/ 34 h 137"/>
              <a:gd name="T64" fmla="*/ 44 w 160"/>
              <a:gd name="T65" fmla="*/ 44 h 137"/>
              <a:gd name="T66" fmla="*/ 23 w 160"/>
              <a:gd name="T67" fmla="*/ 35 h 137"/>
              <a:gd name="T68" fmla="*/ 49 w 160"/>
              <a:gd name="T69" fmla="*/ 35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37">
                <a:moveTo>
                  <a:pt x="155" y="8"/>
                </a:moveTo>
                <a:cubicBezTo>
                  <a:pt x="153" y="7"/>
                  <a:pt x="150" y="7"/>
                  <a:pt x="147" y="9"/>
                </a:cubicBezTo>
                <a:cubicBezTo>
                  <a:pt x="115" y="38"/>
                  <a:pt x="115" y="38"/>
                  <a:pt x="115" y="38"/>
                </a:cubicBezTo>
                <a:cubicBezTo>
                  <a:pt x="115" y="14"/>
                  <a:pt x="115" y="14"/>
                  <a:pt x="115" y="14"/>
                </a:cubicBezTo>
                <a:cubicBezTo>
                  <a:pt x="115" y="7"/>
                  <a:pt x="109" y="0"/>
                  <a:pt x="101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87"/>
                  <a:pt x="6" y="92"/>
                  <a:pt x="13" y="92"/>
                </a:cubicBezTo>
                <a:cubicBezTo>
                  <a:pt x="54" y="92"/>
                  <a:pt x="54" y="92"/>
                  <a:pt x="54" y="92"/>
                </a:cubicBezTo>
                <a:cubicBezTo>
                  <a:pt x="35" y="134"/>
                  <a:pt x="35" y="134"/>
                  <a:pt x="35" y="134"/>
                </a:cubicBezTo>
                <a:cubicBezTo>
                  <a:pt x="35" y="135"/>
                  <a:pt x="35" y="136"/>
                  <a:pt x="38" y="137"/>
                </a:cubicBezTo>
                <a:cubicBezTo>
                  <a:pt x="38" y="137"/>
                  <a:pt x="38" y="137"/>
                  <a:pt x="39" y="137"/>
                </a:cubicBezTo>
                <a:cubicBezTo>
                  <a:pt x="40" y="137"/>
                  <a:pt x="40" y="137"/>
                  <a:pt x="41" y="136"/>
                </a:cubicBezTo>
                <a:cubicBezTo>
                  <a:pt x="59" y="97"/>
                  <a:pt x="59" y="97"/>
                  <a:pt x="59" y="97"/>
                </a:cubicBezTo>
                <a:cubicBezTo>
                  <a:pt x="78" y="136"/>
                  <a:pt x="78" y="136"/>
                  <a:pt x="78" y="136"/>
                </a:cubicBezTo>
                <a:cubicBezTo>
                  <a:pt x="78" y="137"/>
                  <a:pt x="79" y="137"/>
                  <a:pt x="80" y="137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82" y="136"/>
                  <a:pt x="84" y="135"/>
                  <a:pt x="82" y="134"/>
                </a:cubicBezTo>
                <a:cubicBezTo>
                  <a:pt x="63" y="92"/>
                  <a:pt x="63" y="92"/>
                  <a:pt x="63" y="92"/>
                </a:cubicBezTo>
                <a:cubicBezTo>
                  <a:pt x="100" y="92"/>
                  <a:pt x="100" y="92"/>
                  <a:pt x="100" y="92"/>
                </a:cubicBezTo>
                <a:cubicBezTo>
                  <a:pt x="108" y="92"/>
                  <a:pt x="115" y="86"/>
                  <a:pt x="115" y="78"/>
                </a:cubicBezTo>
                <a:cubicBezTo>
                  <a:pt x="115" y="56"/>
                  <a:pt x="115" y="56"/>
                  <a:pt x="115" y="56"/>
                </a:cubicBezTo>
                <a:cubicBezTo>
                  <a:pt x="147" y="86"/>
                  <a:pt x="147" y="86"/>
                  <a:pt x="147" y="86"/>
                </a:cubicBezTo>
                <a:cubicBezTo>
                  <a:pt x="148" y="87"/>
                  <a:pt x="151" y="88"/>
                  <a:pt x="152" y="88"/>
                </a:cubicBezTo>
                <a:cubicBezTo>
                  <a:pt x="153" y="88"/>
                  <a:pt x="154" y="88"/>
                  <a:pt x="155" y="88"/>
                </a:cubicBezTo>
                <a:cubicBezTo>
                  <a:pt x="158" y="87"/>
                  <a:pt x="160" y="84"/>
                  <a:pt x="160" y="80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11"/>
                  <a:pt x="158" y="9"/>
                  <a:pt x="155" y="8"/>
                </a:cubicBezTo>
                <a:close/>
                <a:moveTo>
                  <a:pt x="109" y="78"/>
                </a:moveTo>
                <a:cubicBezTo>
                  <a:pt x="109" y="82"/>
                  <a:pt x="106" y="87"/>
                  <a:pt x="100" y="87"/>
                </a:cubicBezTo>
                <a:cubicBezTo>
                  <a:pt x="59" y="87"/>
                  <a:pt x="59" y="87"/>
                  <a:pt x="59" y="87"/>
                </a:cubicBezTo>
                <a:cubicBezTo>
                  <a:pt x="13" y="87"/>
                  <a:pt x="13" y="87"/>
                  <a:pt x="13" y="87"/>
                </a:cubicBezTo>
                <a:cubicBezTo>
                  <a:pt x="9" y="87"/>
                  <a:pt x="5" y="84"/>
                  <a:pt x="5" y="79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0"/>
                  <a:pt x="10" y="5"/>
                  <a:pt x="14" y="5"/>
                </a:cubicBezTo>
                <a:cubicBezTo>
                  <a:pt x="101" y="5"/>
                  <a:pt x="101" y="5"/>
                  <a:pt x="101" y="5"/>
                </a:cubicBezTo>
                <a:cubicBezTo>
                  <a:pt x="106" y="5"/>
                  <a:pt x="109" y="10"/>
                  <a:pt x="109" y="14"/>
                </a:cubicBezTo>
                <a:lnTo>
                  <a:pt x="109" y="78"/>
                </a:lnTo>
                <a:close/>
                <a:moveTo>
                  <a:pt x="154" y="80"/>
                </a:moveTo>
                <a:cubicBezTo>
                  <a:pt x="154" y="81"/>
                  <a:pt x="153" y="82"/>
                  <a:pt x="153" y="82"/>
                </a:cubicBezTo>
                <a:cubicBezTo>
                  <a:pt x="153" y="82"/>
                  <a:pt x="152" y="82"/>
                  <a:pt x="151" y="82"/>
                </a:cubicBezTo>
                <a:cubicBezTo>
                  <a:pt x="116" y="49"/>
                  <a:pt x="116" y="49"/>
                  <a:pt x="116" y="49"/>
                </a:cubicBezTo>
                <a:cubicBezTo>
                  <a:pt x="115" y="48"/>
                  <a:pt x="115" y="48"/>
                  <a:pt x="115" y="47"/>
                </a:cubicBezTo>
                <a:cubicBezTo>
                  <a:pt x="115" y="47"/>
                  <a:pt x="115" y="46"/>
                  <a:pt x="116" y="46"/>
                </a:cubicBezTo>
                <a:cubicBezTo>
                  <a:pt x="151" y="13"/>
                  <a:pt x="151" y="13"/>
                  <a:pt x="151" y="13"/>
                </a:cubicBezTo>
                <a:cubicBezTo>
                  <a:pt x="152" y="12"/>
                  <a:pt x="152" y="12"/>
                  <a:pt x="152" y="12"/>
                </a:cubicBezTo>
                <a:cubicBezTo>
                  <a:pt x="153" y="12"/>
                  <a:pt x="153" y="12"/>
                  <a:pt x="153" y="12"/>
                </a:cubicBezTo>
                <a:cubicBezTo>
                  <a:pt x="153" y="13"/>
                  <a:pt x="154" y="13"/>
                  <a:pt x="154" y="14"/>
                </a:cubicBezTo>
                <a:lnTo>
                  <a:pt x="154" y="80"/>
                </a:lnTo>
                <a:close/>
                <a:moveTo>
                  <a:pt x="52" y="44"/>
                </a:moveTo>
                <a:cubicBezTo>
                  <a:pt x="53" y="41"/>
                  <a:pt x="54" y="39"/>
                  <a:pt x="54" y="35"/>
                </a:cubicBezTo>
                <a:cubicBezTo>
                  <a:pt x="54" y="25"/>
                  <a:pt x="46" y="17"/>
                  <a:pt x="36" y="17"/>
                </a:cubicBezTo>
                <a:cubicBezTo>
                  <a:pt x="26" y="17"/>
                  <a:pt x="17" y="25"/>
                  <a:pt x="17" y="35"/>
                </a:cubicBezTo>
                <a:cubicBezTo>
                  <a:pt x="17" y="45"/>
                  <a:pt x="26" y="53"/>
                  <a:pt x="36" y="53"/>
                </a:cubicBezTo>
                <a:cubicBezTo>
                  <a:pt x="41" y="53"/>
                  <a:pt x="45" y="50"/>
                  <a:pt x="49" y="48"/>
                </a:cubicBezTo>
                <a:cubicBezTo>
                  <a:pt x="52" y="52"/>
                  <a:pt x="52" y="52"/>
                  <a:pt x="52" y="52"/>
                </a:cubicBezTo>
                <a:cubicBezTo>
                  <a:pt x="53" y="53"/>
                  <a:pt x="53" y="53"/>
                  <a:pt x="54" y="53"/>
                </a:cubicBezTo>
                <a:cubicBezTo>
                  <a:pt x="55" y="53"/>
                  <a:pt x="55" y="53"/>
                  <a:pt x="56" y="52"/>
                </a:cubicBezTo>
                <a:cubicBezTo>
                  <a:pt x="58" y="50"/>
                  <a:pt x="58" y="49"/>
                  <a:pt x="56" y="48"/>
                </a:cubicBezTo>
                <a:lnTo>
                  <a:pt x="52" y="44"/>
                </a:lnTo>
                <a:close/>
                <a:moveTo>
                  <a:pt x="47" y="40"/>
                </a:moveTo>
                <a:cubicBezTo>
                  <a:pt x="42" y="34"/>
                  <a:pt x="42" y="34"/>
                  <a:pt x="42" y="34"/>
                </a:cubicBezTo>
                <a:cubicBezTo>
                  <a:pt x="41" y="33"/>
                  <a:pt x="40" y="33"/>
                  <a:pt x="39" y="34"/>
                </a:cubicBezTo>
                <a:cubicBezTo>
                  <a:pt x="37" y="35"/>
                  <a:pt x="37" y="37"/>
                  <a:pt x="39" y="39"/>
                </a:cubicBezTo>
                <a:cubicBezTo>
                  <a:pt x="44" y="44"/>
                  <a:pt x="44" y="44"/>
                  <a:pt x="44" y="44"/>
                </a:cubicBezTo>
                <a:cubicBezTo>
                  <a:pt x="42" y="46"/>
                  <a:pt x="39" y="47"/>
                  <a:pt x="36" y="47"/>
                </a:cubicBezTo>
                <a:cubicBezTo>
                  <a:pt x="28" y="47"/>
                  <a:pt x="23" y="42"/>
                  <a:pt x="23" y="35"/>
                </a:cubicBezTo>
                <a:cubicBezTo>
                  <a:pt x="23" y="28"/>
                  <a:pt x="28" y="22"/>
                  <a:pt x="36" y="22"/>
                </a:cubicBezTo>
                <a:cubicBezTo>
                  <a:pt x="43" y="22"/>
                  <a:pt x="49" y="28"/>
                  <a:pt x="49" y="35"/>
                </a:cubicBezTo>
                <a:cubicBezTo>
                  <a:pt x="49" y="36"/>
                  <a:pt x="49" y="39"/>
                  <a:pt x="47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523AECE2-8880-1BDE-F6C4-25B585C1C2A0}"/>
              </a:ext>
            </a:extLst>
          </p:cNvPr>
          <p:cNvSpPr>
            <a:spLocks noEditPoints="1"/>
          </p:cNvSpPr>
          <p:nvPr/>
        </p:nvSpPr>
        <p:spPr bwMode="auto">
          <a:xfrm>
            <a:off x="10099676" y="2474913"/>
            <a:ext cx="254000" cy="254000"/>
          </a:xfrm>
          <a:custGeom>
            <a:avLst/>
            <a:gdLst>
              <a:gd name="T0" fmla="*/ 88 w 160"/>
              <a:gd name="T1" fmla="*/ 152 h 160"/>
              <a:gd name="T2" fmla="*/ 123 w 160"/>
              <a:gd name="T3" fmla="*/ 160 h 160"/>
              <a:gd name="T4" fmla="*/ 143 w 160"/>
              <a:gd name="T5" fmla="*/ 152 h 160"/>
              <a:gd name="T6" fmla="*/ 154 w 160"/>
              <a:gd name="T7" fmla="*/ 140 h 160"/>
              <a:gd name="T8" fmla="*/ 134 w 160"/>
              <a:gd name="T9" fmla="*/ 97 h 160"/>
              <a:gd name="T10" fmla="*/ 110 w 160"/>
              <a:gd name="T11" fmla="*/ 97 h 160"/>
              <a:gd name="T12" fmla="*/ 95 w 160"/>
              <a:gd name="T13" fmla="*/ 107 h 160"/>
              <a:gd name="T14" fmla="*/ 61 w 160"/>
              <a:gd name="T15" fmla="*/ 78 h 160"/>
              <a:gd name="T16" fmla="*/ 60 w 160"/>
              <a:gd name="T17" fmla="*/ 53 h 160"/>
              <a:gd name="T18" fmla="*/ 69 w 160"/>
              <a:gd name="T19" fmla="*/ 37 h 160"/>
              <a:gd name="T20" fmla="*/ 54 w 160"/>
              <a:gd name="T21" fmla="*/ 16 h 160"/>
              <a:gd name="T22" fmla="*/ 44 w 160"/>
              <a:gd name="T23" fmla="*/ 6 h 160"/>
              <a:gd name="T24" fmla="*/ 20 w 160"/>
              <a:gd name="T25" fmla="*/ 6 h 160"/>
              <a:gd name="T26" fmla="*/ 0 w 160"/>
              <a:gd name="T27" fmla="*/ 34 h 160"/>
              <a:gd name="T28" fmla="*/ 33 w 160"/>
              <a:gd name="T29" fmla="*/ 107 h 160"/>
              <a:gd name="T30" fmla="*/ 14 w 160"/>
              <a:gd name="T31" fmla="*/ 24 h 160"/>
              <a:gd name="T32" fmla="*/ 33 w 160"/>
              <a:gd name="T33" fmla="*/ 8 h 160"/>
              <a:gd name="T34" fmla="*/ 45 w 160"/>
              <a:gd name="T35" fmla="*/ 18 h 160"/>
              <a:gd name="T36" fmla="*/ 58 w 160"/>
              <a:gd name="T37" fmla="*/ 32 h 160"/>
              <a:gd name="T38" fmla="*/ 58 w 160"/>
              <a:gd name="T39" fmla="*/ 44 h 160"/>
              <a:gd name="T40" fmla="*/ 46 w 160"/>
              <a:gd name="T41" fmla="*/ 56 h 160"/>
              <a:gd name="T42" fmla="*/ 44 w 160"/>
              <a:gd name="T43" fmla="*/ 63 h 160"/>
              <a:gd name="T44" fmla="*/ 56 w 160"/>
              <a:gd name="T45" fmla="*/ 82 h 160"/>
              <a:gd name="T46" fmla="*/ 91 w 160"/>
              <a:gd name="T47" fmla="*/ 115 h 160"/>
              <a:gd name="T48" fmla="*/ 96 w 160"/>
              <a:gd name="T49" fmla="*/ 117 h 160"/>
              <a:gd name="T50" fmla="*/ 104 w 160"/>
              <a:gd name="T51" fmla="*/ 115 h 160"/>
              <a:gd name="T52" fmla="*/ 123 w 160"/>
              <a:gd name="T53" fmla="*/ 100 h 160"/>
              <a:gd name="T54" fmla="*/ 148 w 160"/>
              <a:gd name="T55" fmla="*/ 122 h 160"/>
              <a:gd name="T56" fmla="*/ 144 w 160"/>
              <a:gd name="T57" fmla="*/ 139 h 160"/>
              <a:gd name="T58" fmla="*/ 123 w 160"/>
              <a:gd name="T59" fmla="*/ 153 h 160"/>
              <a:gd name="T60" fmla="*/ 93 w 160"/>
              <a:gd name="T61" fmla="*/ 144 h 160"/>
              <a:gd name="T62" fmla="*/ 13 w 160"/>
              <a:gd name="T63" fmla="*/ 59 h 160"/>
              <a:gd name="T64" fmla="*/ 8 w 160"/>
              <a:gd name="T65" fmla="*/ 3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60">
                <a:moveTo>
                  <a:pt x="33" y="107"/>
                </a:moveTo>
                <a:cubicBezTo>
                  <a:pt x="48" y="126"/>
                  <a:pt x="67" y="140"/>
                  <a:pt x="88" y="152"/>
                </a:cubicBezTo>
                <a:cubicBezTo>
                  <a:pt x="97" y="155"/>
                  <a:pt x="108" y="159"/>
                  <a:pt x="120" y="160"/>
                </a:cubicBezTo>
                <a:cubicBezTo>
                  <a:pt x="120" y="160"/>
                  <a:pt x="121" y="160"/>
                  <a:pt x="123" y="160"/>
                </a:cubicBezTo>
                <a:cubicBezTo>
                  <a:pt x="130" y="160"/>
                  <a:pt x="137" y="158"/>
                  <a:pt x="143" y="152"/>
                </a:cubicBezTo>
                <a:cubicBezTo>
                  <a:pt x="143" y="152"/>
                  <a:pt x="143" y="152"/>
                  <a:pt x="143" y="152"/>
                </a:cubicBezTo>
                <a:cubicBezTo>
                  <a:pt x="145" y="149"/>
                  <a:pt x="147" y="147"/>
                  <a:pt x="149" y="145"/>
                </a:cubicBezTo>
                <a:cubicBezTo>
                  <a:pt x="150" y="144"/>
                  <a:pt x="153" y="143"/>
                  <a:pt x="154" y="140"/>
                </a:cubicBezTo>
                <a:cubicBezTo>
                  <a:pt x="160" y="134"/>
                  <a:pt x="160" y="124"/>
                  <a:pt x="154" y="117"/>
                </a:cubicBezTo>
                <a:cubicBezTo>
                  <a:pt x="134" y="97"/>
                  <a:pt x="134" y="97"/>
                  <a:pt x="134" y="97"/>
                </a:cubicBezTo>
                <a:cubicBezTo>
                  <a:pt x="130" y="93"/>
                  <a:pt x="126" y="91"/>
                  <a:pt x="123" y="91"/>
                </a:cubicBezTo>
                <a:cubicBezTo>
                  <a:pt x="118" y="91"/>
                  <a:pt x="114" y="93"/>
                  <a:pt x="110" y="97"/>
                </a:cubicBezTo>
                <a:cubicBezTo>
                  <a:pt x="98" y="109"/>
                  <a:pt x="98" y="109"/>
                  <a:pt x="98" y="109"/>
                </a:cubicBezTo>
                <a:cubicBezTo>
                  <a:pt x="97" y="108"/>
                  <a:pt x="96" y="108"/>
                  <a:pt x="95" y="107"/>
                </a:cubicBezTo>
                <a:cubicBezTo>
                  <a:pt x="94" y="106"/>
                  <a:pt x="93" y="106"/>
                  <a:pt x="91" y="105"/>
                </a:cubicBezTo>
                <a:cubicBezTo>
                  <a:pt x="81" y="98"/>
                  <a:pt x="71" y="89"/>
                  <a:pt x="61" y="78"/>
                </a:cubicBezTo>
                <a:cubicBezTo>
                  <a:pt x="57" y="72"/>
                  <a:pt x="54" y="66"/>
                  <a:pt x="51" y="61"/>
                </a:cubicBezTo>
                <a:cubicBezTo>
                  <a:pt x="55" y="59"/>
                  <a:pt x="58" y="55"/>
                  <a:pt x="60" y="53"/>
                </a:cubicBezTo>
                <a:cubicBezTo>
                  <a:pt x="61" y="52"/>
                  <a:pt x="63" y="51"/>
                  <a:pt x="64" y="50"/>
                </a:cubicBezTo>
                <a:cubicBezTo>
                  <a:pt x="67" y="46"/>
                  <a:pt x="69" y="42"/>
                  <a:pt x="69" y="37"/>
                </a:cubicBezTo>
                <a:cubicBezTo>
                  <a:pt x="69" y="33"/>
                  <a:pt x="67" y="30"/>
                  <a:pt x="64" y="26"/>
                </a:cubicBezTo>
                <a:cubicBezTo>
                  <a:pt x="54" y="16"/>
                  <a:pt x="54" y="16"/>
                  <a:pt x="54" y="16"/>
                </a:cubicBezTo>
                <a:cubicBezTo>
                  <a:pt x="53" y="15"/>
                  <a:pt x="51" y="14"/>
                  <a:pt x="50" y="13"/>
                </a:cubicBezTo>
                <a:cubicBezTo>
                  <a:pt x="48" y="11"/>
                  <a:pt x="46" y="8"/>
                  <a:pt x="44" y="6"/>
                </a:cubicBezTo>
                <a:cubicBezTo>
                  <a:pt x="40" y="3"/>
                  <a:pt x="36" y="0"/>
                  <a:pt x="33" y="0"/>
                </a:cubicBezTo>
                <a:cubicBezTo>
                  <a:pt x="28" y="0"/>
                  <a:pt x="24" y="3"/>
                  <a:pt x="20" y="6"/>
                </a:cubicBezTo>
                <a:cubicBezTo>
                  <a:pt x="8" y="18"/>
                  <a:pt x="8" y="18"/>
                  <a:pt x="8" y="18"/>
                </a:cubicBezTo>
                <a:cubicBezTo>
                  <a:pt x="4" y="23"/>
                  <a:pt x="1" y="28"/>
                  <a:pt x="0" y="34"/>
                </a:cubicBezTo>
                <a:cubicBezTo>
                  <a:pt x="0" y="42"/>
                  <a:pt x="1" y="51"/>
                  <a:pt x="5" y="61"/>
                </a:cubicBezTo>
                <a:cubicBezTo>
                  <a:pt x="10" y="77"/>
                  <a:pt x="19" y="91"/>
                  <a:pt x="33" y="107"/>
                </a:cubicBezTo>
                <a:close/>
                <a:moveTo>
                  <a:pt x="8" y="35"/>
                </a:moveTo>
                <a:cubicBezTo>
                  <a:pt x="9" y="31"/>
                  <a:pt x="10" y="27"/>
                  <a:pt x="14" y="24"/>
                </a:cubicBezTo>
                <a:cubicBezTo>
                  <a:pt x="26" y="12"/>
                  <a:pt x="26" y="12"/>
                  <a:pt x="26" y="12"/>
                </a:cubicBezTo>
                <a:cubicBezTo>
                  <a:pt x="28" y="9"/>
                  <a:pt x="30" y="8"/>
                  <a:pt x="33" y="8"/>
                </a:cubicBezTo>
                <a:cubicBezTo>
                  <a:pt x="34" y="8"/>
                  <a:pt x="36" y="9"/>
                  <a:pt x="38" y="12"/>
                </a:cubicBezTo>
                <a:cubicBezTo>
                  <a:pt x="40" y="14"/>
                  <a:pt x="43" y="16"/>
                  <a:pt x="45" y="18"/>
                </a:cubicBezTo>
                <a:cubicBezTo>
                  <a:pt x="46" y="19"/>
                  <a:pt x="47" y="21"/>
                  <a:pt x="48" y="22"/>
                </a:cubicBezTo>
                <a:cubicBezTo>
                  <a:pt x="58" y="32"/>
                  <a:pt x="58" y="32"/>
                  <a:pt x="58" y="32"/>
                </a:cubicBezTo>
                <a:cubicBezTo>
                  <a:pt x="60" y="34"/>
                  <a:pt x="61" y="35"/>
                  <a:pt x="61" y="37"/>
                </a:cubicBezTo>
                <a:cubicBezTo>
                  <a:pt x="61" y="40"/>
                  <a:pt x="60" y="42"/>
                  <a:pt x="58" y="44"/>
                </a:cubicBezTo>
                <a:cubicBezTo>
                  <a:pt x="57" y="45"/>
                  <a:pt x="56" y="46"/>
                  <a:pt x="55" y="47"/>
                </a:cubicBezTo>
                <a:cubicBezTo>
                  <a:pt x="51" y="50"/>
                  <a:pt x="49" y="53"/>
                  <a:pt x="46" y="56"/>
                </a:cubicBezTo>
                <a:cubicBezTo>
                  <a:pt x="46" y="56"/>
                  <a:pt x="46" y="56"/>
                  <a:pt x="46" y="56"/>
                </a:cubicBezTo>
                <a:cubicBezTo>
                  <a:pt x="43" y="59"/>
                  <a:pt x="44" y="62"/>
                  <a:pt x="44" y="63"/>
                </a:cubicBezTo>
                <a:cubicBezTo>
                  <a:pt x="44" y="63"/>
                  <a:pt x="44" y="63"/>
                  <a:pt x="44" y="64"/>
                </a:cubicBezTo>
                <a:cubicBezTo>
                  <a:pt x="47" y="70"/>
                  <a:pt x="50" y="75"/>
                  <a:pt x="56" y="82"/>
                </a:cubicBezTo>
                <a:cubicBezTo>
                  <a:pt x="66" y="94"/>
                  <a:pt x="76" y="105"/>
                  <a:pt x="87" y="112"/>
                </a:cubicBezTo>
                <a:cubicBezTo>
                  <a:pt x="89" y="112"/>
                  <a:pt x="90" y="113"/>
                  <a:pt x="91" y="115"/>
                </a:cubicBezTo>
                <a:cubicBezTo>
                  <a:pt x="93" y="115"/>
                  <a:pt x="94" y="116"/>
                  <a:pt x="95" y="116"/>
                </a:cubicBezTo>
                <a:cubicBezTo>
                  <a:pt x="96" y="116"/>
                  <a:pt x="96" y="117"/>
                  <a:pt x="96" y="117"/>
                </a:cubicBezTo>
                <a:cubicBezTo>
                  <a:pt x="97" y="117"/>
                  <a:pt x="98" y="117"/>
                  <a:pt x="99" y="117"/>
                </a:cubicBezTo>
                <a:cubicBezTo>
                  <a:pt x="101" y="117"/>
                  <a:pt x="104" y="116"/>
                  <a:pt x="104" y="115"/>
                </a:cubicBezTo>
                <a:cubicBezTo>
                  <a:pt x="116" y="102"/>
                  <a:pt x="116" y="102"/>
                  <a:pt x="116" y="102"/>
                </a:cubicBezTo>
                <a:cubicBezTo>
                  <a:pt x="118" y="101"/>
                  <a:pt x="120" y="100"/>
                  <a:pt x="123" y="100"/>
                </a:cubicBezTo>
                <a:cubicBezTo>
                  <a:pt x="125" y="100"/>
                  <a:pt x="127" y="101"/>
                  <a:pt x="128" y="102"/>
                </a:cubicBezTo>
                <a:cubicBezTo>
                  <a:pt x="148" y="122"/>
                  <a:pt x="148" y="122"/>
                  <a:pt x="148" y="122"/>
                </a:cubicBezTo>
                <a:cubicBezTo>
                  <a:pt x="151" y="127"/>
                  <a:pt x="151" y="131"/>
                  <a:pt x="148" y="135"/>
                </a:cubicBezTo>
                <a:cubicBezTo>
                  <a:pt x="146" y="137"/>
                  <a:pt x="145" y="138"/>
                  <a:pt x="144" y="139"/>
                </a:cubicBezTo>
                <a:cubicBezTo>
                  <a:pt x="141" y="141"/>
                  <a:pt x="138" y="144"/>
                  <a:pt x="137" y="147"/>
                </a:cubicBezTo>
                <a:cubicBezTo>
                  <a:pt x="133" y="150"/>
                  <a:pt x="128" y="153"/>
                  <a:pt x="123" y="153"/>
                </a:cubicBezTo>
                <a:cubicBezTo>
                  <a:pt x="121" y="153"/>
                  <a:pt x="121" y="153"/>
                  <a:pt x="120" y="153"/>
                </a:cubicBezTo>
                <a:cubicBezTo>
                  <a:pt x="110" y="152"/>
                  <a:pt x="99" y="148"/>
                  <a:pt x="93" y="144"/>
                </a:cubicBezTo>
                <a:cubicBezTo>
                  <a:pt x="71" y="134"/>
                  <a:pt x="54" y="120"/>
                  <a:pt x="39" y="102"/>
                </a:cubicBezTo>
                <a:cubicBezTo>
                  <a:pt x="27" y="87"/>
                  <a:pt x="18" y="73"/>
                  <a:pt x="13" y="59"/>
                </a:cubicBezTo>
                <a:cubicBezTo>
                  <a:pt x="9" y="50"/>
                  <a:pt x="8" y="42"/>
                  <a:pt x="8" y="35"/>
                </a:cubicBezTo>
                <a:close/>
                <a:moveTo>
                  <a:pt x="8" y="35"/>
                </a:moveTo>
                <a:cubicBezTo>
                  <a:pt x="8" y="35"/>
                  <a:pt x="8" y="35"/>
                  <a:pt x="8" y="3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41D3C00C-3CFE-E20B-DAD6-D9B27272F7DC}"/>
              </a:ext>
            </a:extLst>
          </p:cNvPr>
          <p:cNvSpPr>
            <a:spLocks noEditPoints="1"/>
          </p:cNvSpPr>
          <p:nvPr/>
        </p:nvSpPr>
        <p:spPr bwMode="auto">
          <a:xfrm>
            <a:off x="6259514" y="2474913"/>
            <a:ext cx="227013" cy="254000"/>
          </a:xfrm>
          <a:custGeom>
            <a:avLst/>
            <a:gdLst>
              <a:gd name="T0" fmla="*/ 138 w 143"/>
              <a:gd name="T1" fmla="*/ 60 h 160"/>
              <a:gd name="T2" fmla="*/ 114 w 143"/>
              <a:gd name="T3" fmla="*/ 61 h 160"/>
              <a:gd name="T4" fmla="*/ 105 w 143"/>
              <a:gd name="T5" fmla="*/ 58 h 160"/>
              <a:gd name="T6" fmla="*/ 85 w 143"/>
              <a:gd name="T7" fmla="*/ 0 h 160"/>
              <a:gd name="T8" fmla="*/ 35 w 143"/>
              <a:gd name="T9" fmla="*/ 16 h 160"/>
              <a:gd name="T10" fmla="*/ 18 w 143"/>
              <a:gd name="T11" fmla="*/ 58 h 160"/>
              <a:gd name="T12" fmla="*/ 12 w 143"/>
              <a:gd name="T13" fmla="*/ 61 h 160"/>
              <a:gd name="T14" fmla="*/ 3 w 143"/>
              <a:gd name="T15" fmla="*/ 78 h 160"/>
              <a:gd name="T16" fmla="*/ 0 w 143"/>
              <a:gd name="T17" fmla="*/ 94 h 160"/>
              <a:gd name="T18" fmla="*/ 12 w 143"/>
              <a:gd name="T19" fmla="*/ 99 h 160"/>
              <a:gd name="T20" fmla="*/ 15 w 143"/>
              <a:gd name="T21" fmla="*/ 118 h 160"/>
              <a:gd name="T22" fmla="*/ 39 w 143"/>
              <a:gd name="T23" fmla="*/ 156 h 160"/>
              <a:gd name="T24" fmla="*/ 41 w 143"/>
              <a:gd name="T25" fmla="*/ 160 h 160"/>
              <a:gd name="T26" fmla="*/ 63 w 143"/>
              <a:gd name="T27" fmla="*/ 122 h 160"/>
              <a:gd name="T28" fmla="*/ 85 w 143"/>
              <a:gd name="T29" fmla="*/ 160 h 160"/>
              <a:gd name="T30" fmla="*/ 89 w 143"/>
              <a:gd name="T31" fmla="*/ 156 h 160"/>
              <a:gd name="T32" fmla="*/ 111 w 143"/>
              <a:gd name="T33" fmla="*/ 118 h 160"/>
              <a:gd name="T34" fmla="*/ 114 w 143"/>
              <a:gd name="T35" fmla="*/ 105 h 160"/>
              <a:gd name="T36" fmla="*/ 139 w 143"/>
              <a:gd name="T37" fmla="*/ 117 h 160"/>
              <a:gd name="T38" fmla="*/ 143 w 143"/>
              <a:gd name="T39" fmla="*/ 113 h 160"/>
              <a:gd name="T40" fmla="*/ 141 w 143"/>
              <a:gd name="T41" fmla="*/ 60 h 160"/>
              <a:gd name="T42" fmla="*/ 6 w 143"/>
              <a:gd name="T43" fmla="*/ 91 h 160"/>
              <a:gd name="T44" fmla="*/ 12 w 143"/>
              <a:gd name="T45" fmla="*/ 84 h 160"/>
              <a:gd name="T46" fmla="*/ 85 w 143"/>
              <a:gd name="T47" fmla="*/ 7 h 160"/>
              <a:gd name="T48" fmla="*/ 85 w 143"/>
              <a:gd name="T49" fmla="*/ 58 h 160"/>
              <a:gd name="T50" fmla="*/ 85 w 143"/>
              <a:gd name="T51" fmla="*/ 7 h 160"/>
              <a:gd name="T52" fmla="*/ 65 w 143"/>
              <a:gd name="T53" fmla="*/ 58 h 160"/>
              <a:gd name="T54" fmla="*/ 57 w 143"/>
              <a:gd name="T55" fmla="*/ 50 h 160"/>
              <a:gd name="T56" fmla="*/ 53 w 143"/>
              <a:gd name="T57" fmla="*/ 41 h 160"/>
              <a:gd name="T58" fmla="*/ 18 w 143"/>
              <a:gd name="T59" fmla="*/ 41 h 160"/>
              <a:gd name="T60" fmla="*/ 108 w 143"/>
              <a:gd name="T61" fmla="*/ 78 h 160"/>
              <a:gd name="T62" fmla="*/ 63 w 143"/>
              <a:gd name="T63" fmla="*/ 111 h 160"/>
              <a:gd name="T64" fmla="*/ 18 w 143"/>
              <a:gd name="T65" fmla="*/ 64 h 160"/>
              <a:gd name="T66" fmla="*/ 108 w 143"/>
              <a:gd name="T67" fmla="*/ 78 h 160"/>
              <a:gd name="T68" fmla="*/ 114 w 143"/>
              <a:gd name="T69" fmla="*/ 96 h 160"/>
              <a:gd name="T70" fmla="*/ 136 w 143"/>
              <a:gd name="T71" fmla="*/ 69 h 160"/>
              <a:gd name="T72" fmla="*/ 35 w 143"/>
              <a:gd name="T73" fmla="*/ 51 h 160"/>
              <a:gd name="T74" fmla="*/ 35 w 143"/>
              <a:gd name="T75" fmla="*/ 30 h 160"/>
              <a:gd name="T76" fmla="*/ 35 w 143"/>
              <a:gd name="T77" fmla="*/ 51 h 160"/>
              <a:gd name="T78" fmla="*/ 39 w 143"/>
              <a:gd name="T79" fmla="*/ 41 h 160"/>
              <a:gd name="T80" fmla="*/ 30 w 143"/>
              <a:gd name="T81" fmla="*/ 41 h 160"/>
              <a:gd name="T82" fmla="*/ 85 w 143"/>
              <a:gd name="T83" fmla="*/ 49 h 160"/>
              <a:gd name="T84" fmla="*/ 85 w 143"/>
              <a:gd name="T85" fmla="*/ 17 h 160"/>
              <a:gd name="T86" fmla="*/ 85 w 143"/>
              <a:gd name="T87" fmla="*/ 49 h 160"/>
              <a:gd name="T88" fmla="*/ 92 w 143"/>
              <a:gd name="T89" fmla="*/ 33 h 160"/>
              <a:gd name="T90" fmla="*/ 76 w 143"/>
              <a:gd name="T91" fmla="*/ 33 h 160"/>
              <a:gd name="T92" fmla="*/ 34 w 143"/>
              <a:gd name="T93" fmla="*/ 101 h 160"/>
              <a:gd name="T94" fmla="*/ 77 w 143"/>
              <a:gd name="T95" fmla="*/ 98 h 160"/>
              <a:gd name="T96" fmla="*/ 74 w 143"/>
              <a:gd name="T97" fmla="*/ 75 h 160"/>
              <a:gd name="T98" fmla="*/ 31 w 143"/>
              <a:gd name="T99" fmla="*/ 79 h 160"/>
              <a:gd name="T100" fmla="*/ 34 w 143"/>
              <a:gd name="T101" fmla="*/ 101 h 160"/>
              <a:gd name="T102" fmla="*/ 71 w 143"/>
              <a:gd name="T103" fmla="*/ 82 h 160"/>
              <a:gd name="T104" fmla="*/ 38 w 143"/>
              <a:gd name="T105" fmla="*/ 94 h 160"/>
              <a:gd name="T106" fmla="*/ 91 w 143"/>
              <a:gd name="T107" fmla="*/ 86 h 160"/>
              <a:gd name="T108" fmla="*/ 91 w 143"/>
              <a:gd name="T109" fmla="*/ 79 h 160"/>
              <a:gd name="T110" fmla="*/ 91 w 143"/>
              <a:gd name="T111" fmla="*/ 86 h 160"/>
              <a:gd name="T112" fmla="*/ 96 w 143"/>
              <a:gd name="T113" fmla="*/ 93 h 160"/>
              <a:gd name="T114" fmla="*/ 88 w 143"/>
              <a:gd name="T115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3" h="160">
                <a:moveTo>
                  <a:pt x="141" y="60"/>
                </a:moveTo>
                <a:cubicBezTo>
                  <a:pt x="140" y="59"/>
                  <a:pt x="139" y="59"/>
                  <a:pt x="138" y="60"/>
                </a:cubicBezTo>
                <a:cubicBezTo>
                  <a:pt x="114" y="72"/>
                  <a:pt x="114" y="72"/>
                  <a:pt x="114" y="72"/>
                </a:cubicBezTo>
                <a:cubicBezTo>
                  <a:pt x="114" y="61"/>
                  <a:pt x="114" y="61"/>
                  <a:pt x="114" y="61"/>
                </a:cubicBezTo>
                <a:cubicBezTo>
                  <a:pt x="114" y="59"/>
                  <a:pt x="113" y="58"/>
                  <a:pt x="111" y="58"/>
                </a:cubicBezTo>
                <a:cubicBezTo>
                  <a:pt x="105" y="58"/>
                  <a:pt x="105" y="58"/>
                  <a:pt x="105" y="58"/>
                </a:cubicBezTo>
                <a:cubicBezTo>
                  <a:pt x="112" y="52"/>
                  <a:pt x="118" y="43"/>
                  <a:pt x="118" y="33"/>
                </a:cubicBezTo>
                <a:cubicBezTo>
                  <a:pt x="118" y="15"/>
                  <a:pt x="103" y="0"/>
                  <a:pt x="85" y="0"/>
                </a:cubicBezTo>
                <a:cubicBezTo>
                  <a:pt x="70" y="0"/>
                  <a:pt x="57" y="11"/>
                  <a:pt x="54" y="25"/>
                </a:cubicBezTo>
                <a:cubicBezTo>
                  <a:pt x="50" y="19"/>
                  <a:pt x="43" y="16"/>
                  <a:pt x="35" y="16"/>
                </a:cubicBezTo>
                <a:cubicBezTo>
                  <a:pt x="22" y="16"/>
                  <a:pt x="12" y="27"/>
                  <a:pt x="12" y="41"/>
                </a:cubicBezTo>
                <a:cubicBezTo>
                  <a:pt x="12" y="47"/>
                  <a:pt x="14" y="53"/>
                  <a:pt x="18" y="58"/>
                </a:cubicBezTo>
                <a:cubicBezTo>
                  <a:pt x="15" y="58"/>
                  <a:pt x="15" y="58"/>
                  <a:pt x="15" y="58"/>
                </a:cubicBezTo>
                <a:cubicBezTo>
                  <a:pt x="13" y="58"/>
                  <a:pt x="12" y="59"/>
                  <a:pt x="12" y="61"/>
                </a:cubicBezTo>
                <a:cubicBezTo>
                  <a:pt x="12" y="78"/>
                  <a:pt x="12" y="78"/>
                  <a:pt x="12" y="78"/>
                </a:cubicBezTo>
                <a:cubicBezTo>
                  <a:pt x="3" y="78"/>
                  <a:pt x="3" y="78"/>
                  <a:pt x="3" y="78"/>
                </a:cubicBezTo>
                <a:cubicBezTo>
                  <a:pt x="1" y="78"/>
                  <a:pt x="0" y="79"/>
                  <a:pt x="0" y="81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97"/>
                  <a:pt x="1" y="99"/>
                  <a:pt x="3" y="99"/>
                </a:cubicBezTo>
                <a:cubicBezTo>
                  <a:pt x="12" y="99"/>
                  <a:pt x="12" y="99"/>
                  <a:pt x="12" y="99"/>
                </a:cubicBezTo>
                <a:cubicBezTo>
                  <a:pt x="12" y="115"/>
                  <a:pt x="12" y="115"/>
                  <a:pt x="12" y="115"/>
                </a:cubicBezTo>
                <a:cubicBezTo>
                  <a:pt x="12" y="117"/>
                  <a:pt x="13" y="118"/>
                  <a:pt x="15" y="118"/>
                </a:cubicBezTo>
                <a:cubicBezTo>
                  <a:pt x="57" y="118"/>
                  <a:pt x="57" y="118"/>
                  <a:pt x="57" y="118"/>
                </a:cubicBezTo>
                <a:cubicBezTo>
                  <a:pt x="39" y="156"/>
                  <a:pt x="39" y="156"/>
                  <a:pt x="39" y="156"/>
                </a:cubicBezTo>
                <a:cubicBezTo>
                  <a:pt x="37" y="157"/>
                  <a:pt x="37" y="159"/>
                  <a:pt x="40" y="160"/>
                </a:cubicBezTo>
                <a:cubicBezTo>
                  <a:pt x="41" y="160"/>
                  <a:pt x="41" y="160"/>
                  <a:pt x="41" y="160"/>
                </a:cubicBezTo>
                <a:cubicBezTo>
                  <a:pt x="43" y="160"/>
                  <a:pt x="44" y="160"/>
                  <a:pt x="44" y="159"/>
                </a:cubicBezTo>
                <a:cubicBezTo>
                  <a:pt x="63" y="122"/>
                  <a:pt x="63" y="122"/>
                  <a:pt x="63" y="122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3" y="160"/>
                  <a:pt x="84" y="160"/>
                  <a:pt x="85" y="160"/>
                </a:cubicBezTo>
                <a:cubicBezTo>
                  <a:pt x="86" y="160"/>
                  <a:pt x="86" y="160"/>
                  <a:pt x="86" y="160"/>
                </a:cubicBezTo>
                <a:cubicBezTo>
                  <a:pt x="89" y="159"/>
                  <a:pt x="90" y="157"/>
                  <a:pt x="89" y="156"/>
                </a:cubicBezTo>
                <a:cubicBezTo>
                  <a:pt x="69" y="118"/>
                  <a:pt x="69" y="118"/>
                  <a:pt x="69" y="118"/>
                </a:cubicBezTo>
                <a:cubicBezTo>
                  <a:pt x="111" y="118"/>
                  <a:pt x="111" y="118"/>
                  <a:pt x="111" y="118"/>
                </a:cubicBezTo>
                <a:cubicBezTo>
                  <a:pt x="113" y="118"/>
                  <a:pt x="114" y="117"/>
                  <a:pt x="114" y="115"/>
                </a:cubicBezTo>
                <a:cubicBezTo>
                  <a:pt x="114" y="105"/>
                  <a:pt x="114" y="105"/>
                  <a:pt x="114" y="105"/>
                </a:cubicBezTo>
                <a:cubicBezTo>
                  <a:pt x="138" y="117"/>
                  <a:pt x="138" y="117"/>
                  <a:pt x="138" y="117"/>
                </a:cubicBezTo>
                <a:cubicBezTo>
                  <a:pt x="139" y="117"/>
                  <a:pt x="139" y="117"/>
                  <a:pt x="139" y="117"/>
                </a:cubicBezTo>
                <a:cubicBezTo>
                  <a:pt x="140" y="117"/>
                  <a:pt x="141" y="117"/>
                  <a:pt x="141" y="117"/>
                </a:cubicBezTo>
                <a:cubicBezTo>
                  <a:pt x="142" y="116"/>
                  <a:pt x="143" y="115"/>
                  <a:pt x="143" y="113"/>
                </a:cubicBezTo>
                <a:cubicBezTo>
                  <a:pt x="143" y="62"/>
                  <a:pt x="143" y="62"/>
                  <a:pt x="143" y="62"/>
                </a:cubicBezTo>
                <a:cubicBezTo>
                  <a:pt x="143" y="61"/>
                  <a:pt x="142" y="60"/>
                  <a:pt x="141" y="60"/>
                </a:cubicBezTo>
                <a:close/>
                <a:moveTo>
                  <a:pt x="12" y="91"/>
                </a:moveTo>
                <a:cubicBezTo>
                  <a:pt x="6" y="91"/>
                  <a:pt x="6" y="91"/>
                  <a:pt x="6" y="91"/>
                </a:cubicBezTo>
                <a:cubicBezTo>
                  <a:pt x="6" y="84"/>
                  <a:pt x="6" y="84"/>
                  <a:pt x="6" y="84"/>
                </a:cubicBezTo>
                <a:cubicBezTo>
                  <a:pt x="12" y="84"/>
                  <a:pt x="12" y="84"/>
                  <a:pt x="12" y="84"/>
                </a:cubicBezTo>
                <a:lnTo>
                  <a:pt x="12" y="91"/>
                </a:lnTo>
                <a:close/>
                <a:moveTo>
                  <a:pt x="85" y="7"/>
                </a:moveTo>
                <a:cubicBezTo>
                  <a:pt x="99" y="7"/>
                  <a:pt x="110" y="18"/>
                  <a:pt x="110" y="33"/>
                </a:cubicBezTo>
                <a:cubicBezTo>
                  <a:pt x="110" y="46"/>
                  <a:pt x="99" y="58"/>
                  <a:pt x="85" y="58"/>
                </a:cubicBezTo>
                <a:cubicBezTo>
                  <a:pt x="72" y="58"/>
                  <a:pt x="61" y="46"/>
                  <a:pt x="61" y="33"/>
                </a:cubicBezTo>
                <a:cubicBezTo>
                  <a:pt x="61" y="18"/>
                  <a:pt x="72" y="7"/>
                  <a:pt x="85" y="7"/>
                </a:cubicBezTo>
                <a:close/>
                <a:moveTo>
                  <a:pt x="57" y="50"/>
                </a:moveTo>
                <a:cubicBezTo>
                  <a:pt x="60" y="52"/>
                  <a:pt x="62" y="55"/>
                  <a:pt x="65" y="58"/>
                </a:cubicBezTo>
                <a:cubicBezTo>
                  <a:pt x="53" y="58"/>
                  <a:pt x="53" y="58"/>
                  <a:pt x="53" y="58"/>
                </a:cubicBezTo>
                <a:cubicBezTo>
                  <a:pt x="55" y="55"/>
                  <a:pt x="56" y="52"/>
                  <a:pt x="57" y="50"/>
                </a:cubicBezTo>
                <a:close/>
                <a:moveTo>
                  <a:pt x="35" y="24"/>
                </a:moveTo>
                <a:cubicBezTo>
                  <a:pt x="45" y="24"/>
                  <a:pt x="53" y="31"/>
                  <a:pt x="53" y="41"/>
                </a:cubicBezTo>
                <a:cubicBezTo>
                  <a:pt x="53" y="50"/>
                  <a:pt x="45" y="58"/>
                  <a:pt x="35" y="58"/>
                </a:cubicBezTo>
                <a:cubicBezTo>
                  <a:pt x="26" y="58"/>
                  <a:pt x="18" y="50"/>
                  <a:pt x="18" y="41"/>
                </a:cubicBezTo>
                <a:cubicBezTo>
                  <a:pt x="18" y="31"/>
                  <a:pt x="26" y="24"/>
                  <a:pt x="35" y="24"/>
                </a:cubicBezTo>
                <a:close/>
                <a:moveTo>
                  <a:pt x="108" y="78"/>
                </a:moveTo>
                <a:cubicBezTo>
                  <a:pt x="108" y="111"/>
                  <a:pt x="108" y="111"/>
                  <a:pt x="108" y="111"/>
                </a:cubicBezTo>
                <a:cubicBezTo>
                  <a:pt x="63" y="111"/>
                  <a:pt x="63" y="111"/>
                  <a:pt x="63" y="111"/>
                </a:cubicBezTo>
                <a:cubicBezTo>
                  <a:pt x="18" y="111"/>
                  <a:pt x="18" y="111"/>
                  <a:pt x="18" y="111"/>
                </a:cubicBezTo>
                <a:cubicBezTo>
                  <a:pt x="18" y="64"/>
                  <a:pt x="18" y="64"/>
                  <a:pt x="18" y="64"/>
                </a:cubicBezTo>
                <a:cubicBezTo>
                  <a:pt x="108" y="64"/>
                  <a:pt x="108" y="64"/>
                  <a:pt x="108" y="64"/>
                </a:cubicBezTo>
                <a:lnTo>
                  <a:pt x="108" y="78"/>
                </a:lnTo>
                <a:close/>
                <a:moveTo>
                  <a:pt x="136" y="108"/>
                </a:moveTo>
                <a:cubicBezTo>
                  <a:pt x="114" y="96"/>
                  <a:pt x="114" y="96"/>
                  <a:pt x="114" y="96"/>
                </a:cubicBezTo>
                <a:cubicBezTo>
                  <a:pt x="114" y="80"/>
                  <a:pt x="114" y="80"/>
                  <a:pt x="114" y="80"/>
                </a:cubicBezTo>
                <a:cubicBezTo>
                  <a:pt x="136" y="69"/>
                  <a:pt x="136" y="69"/>
                  <a:pt x="136" y="69"/>
                </a:cubicBezTo>
                <a:lnTo>
                  <a:pt x="136" y="108"/>
                </a:lnTo>
                <a:close/>
                <a:moveTo>
                  <a:pt x="35" y="51"/>
                </a:moveTo>
                <a:cubicBezTo>
                  <a:pt x="41" y="51"/>
                  <a:pt x="46" y="47"/>
                  <a:pt x="46" y="41"/>
                </a:cubicBezTo>
                <a:cubicBezTo>
                  <a:pt x="46" y="34"/>
                  <a:pt x="41" y="30"/>
                  <a:pt x="35" y="30"/>
                </a:cubicBezTo>
                <a:cubicBezTo>
                  <a:pt x="29" y="30"/>
                  <a:pt x="24" y="34"/>
                  <a:pt x="24" y="41"/>
                </a:cubicBezTo>
                <a:cubicBezTo>
                  <a:pt x="24" y="47"/>
                  <a:pt x="29" y="51"/>
                  <a:pt x="35" y="51"/>
                </a:cubicBezTo>
                <a:close/>
                <a:moveTo>
                  <a:pt x="35" y="37"/>
                </a:moveTo>
                <a:cubicBezTo>
                  <a:pt x="38" y="37"/>
                  <a:pt x="39" y="39"/>
                  <a:pt x="39" y="41"/>
                </a:cubicBezTo>
                <a:cubicBezTo>
                  <a:pt x="39" y="43"/>
                  <a:pt x="38" y="45"/>
                  <a:pt x="35" y="45"/>
                </a:cubicBezTo>
                <a:cubicBezTo>
                  <a:pt x="32" y="45"/>
                  <a:pt x="30" y="43"/>
                  <a:pt x="30" y="41"/>
                </a:cubicBezTo>
                <a:cubicBezTo>
                  <a:pt x="30" y="39"/>
                  <a:pt x="32" y="37"/>
                  <a:pt x="35" y="37"/>
                </a:cubicBezTo>
                <a:close/>
                <a:moveTo>
                  <a:pt x="85" y="49"/>
                </a:moveTo>
                <a:cubicBezTo>
                  <a:pt x="93" y="49"/>
                  <a:pt x="100" y="41"/>
                  <a:pt x="100" y="33"/>
                </a:cubicBezTo>
                <a:cubicBezTo>
                  <a:pt x="100" y="24"/>
                  <a:pt x="93" y="17"/>
                  <a:pt x="85" y="17"/>
                </a:cubicBezTo>
                <a:cubicBezTo>
                  <a:pt x="76" y="17"/>
                  <a:pt x="69" y="24"/>
                  <a:pt x="69" y="33"/>
                </a:cubicBezTo>
                <a:cubicBezTo>
                  <a:pt x="69" y="41"/>
                  <a:pt x="76" y="49"/>
                  <a:pt x="85" y="49"/>
                </a:cubicBezTo>
                <a:close/>
                <a:moveTo>
                  <a:pt x="85" y="24"/>
                </a:moveTo>
                <a:cubicBezTo>
                  <a:pt x="89" y="24"/>
                  <a:pt x="92" y="29"/>
                  <a:pt x="92" y="33"/>
                </a:cubicBezTo>
                <a:cubicBezTo>
                  <a:pt x="92" y="38"/>
                  <a:pt x="89" y="41"/>
                  <a:pt x="85" y="41"/>
                </a:cubicBezTo>
                <a:cubicBezTo>
                  <a:pt x="80" y="41"/>
                  <a:pt x="76" y="38"/>
                  <a:pt x="76" y="33"/>
                </a:cubicBezTo>
                <a:cubicBezTo>
                  <a:pt x="76" y="29"/>
                  <a:pt x="80" y="24"/>
                  <a:pt x="85" y="24"/>
                </a:cubicBezTo>
                <a:close/>
                <a:moveTo>
                  <a:pt x="34" y="101"/>
                </a:moveTo>
                <a:cubicBezTo>
                  <a:pt x="74" y="101"/>
                  <a:pt x="74" y="101"/>
                  <a:pt x="74" y="101"/>
                </a:cubicBezTo>
                <a:cubicBezTo>
                  <a:pt x="75" y="101"/>
                  <a:pt x="77" y="99"/>
                  <a:pt x="77" y="98"/>
                </a:cubicBezTo>
                <a:cubicBezTo>
                  <a:pt x="77" y="79"/>
                  <a:pt x="77" y="79"/>
                  <a:pt x="77" y="79"/>
                </a:cubicBezTo>
                <a:cubicBezTo>
                  <a:pt x="77" y="76"/>
                  <a:pt x="75" y="75"/>
                  <a:pt x="74" y="75"/>
                </a:cubicBezTo>
                <a:cubicBezTo>
                  <a:pt x="34" y="75"/>
                  <a:pt x="34" y="75"/>
                  <a:pt x="34" y="75"/>
                </a:cubicBezTo>
                <a:cubicBezTo>
                  <a:pt x="32" y="75"/>
                  <a:pt x="31" y="76"/>
                  <a:pt x="31" y="79"/>
                </a:cubicBezTo>
                <a:cubicBezTo>
                  <a:pt x="31" y="98"/>
                  <a:pt x="31" y="98"/>
                  <a:pt x="31" y="98"/>
                </a:cubicBezTo>
                <a:cubicBezTo>
                  <a:pt x="31" y="99"/>
                  <a:pt x="32" y="101"/>
                  <a:pt x="34" y="101"/>
                </a:cubicBezTo>
                <a:close/>
                <a:moveTo>
                  <a:pt x="38" y="82"/>
                </a:moveTo>
                <a:cubicBezTo>
                  <a:pt x="71" y="82"/>
                  <a:pt x="71" y="82"/>
                  <a:pt x="71" y="82"/>
                </a:cubicBezTo>
                <a:cubicBezTo>
                  <a:pt x="71" y="94"/>
                  <a:pt x="71" y="94"/>
                  <a:pt x="71" y="94"/>
                </a:cubicBezTo>
                <a:cubicBezTo>
                  <a:pt x="38" y="94"/>
                  <a:pt x="38" y="94"/>
                  <a:pt x="38" y="94"/>
                </a:cubicBezTo>
                <a:cubicBezTo>
                  <a:pt x="38" y="82"/>
                  <a:pt x="38" y="82"/>
                  <a:pt x="38" y="82"/>
                </a:cubicBezTo>
                <a:close/>
                <a:moveTo>
                  <a:pt x="91" y="86"/>
                </a:moveTo>
                <a:cubicBezTo>
                  <a:pt x="94" y="86"/>
                  <a:pt x="96" y="84"/>
                  <a:pt x="96" y="82"/>
                </a:cubicBezTo>
                <a:cubicBezTo>
                  <a:pt x="96" y="80"/>
                  <a:pt x="94" y="79"/>
                  <a:pt x="91" y="79"/>
                </a:cubicBezTo>
                <a:cubicBezTo>
                  <a:pt x="90" y="79"/>
                  <a:pt x="88" y="80"/>
                  <a:pt x="88" y="82"/>
                </a:cubicBezTo>
                <a:cubicBezTo>
                  <a:pt x="88" y="84"/>
                  <a:pt x="90" y="86"/>
                  <a:pt x="91" y="86"/>
                </a:cubicBezTo>
                <a:close/>
                <a:moveTo>
                  <a:pt x="91" y="98"/>
                </a:moveTo>
                <a:cubicBezTo>
                  <a:pt x="94" y="98"/>
                  <a:pt x="96" y="96"/>
                  <a:pt x="96" y="93"/>
                </a:cubicBezTo>
                <a:cubicBezTo>
                  <a:pt x="96" y="92"/>
                  <a:pt x="94" y="90"/>
                  <a:pt x="91" y="90"/>
                </a:cubicBezTo>
                <a:cubicBezTo>
                  <a:pt x="90" y="90"/>
                  <a:pt x="88" y="92"/>
                  <a:pt x="88" y="93"/>
                </a:cubicBezTo>
                <a:cubicBezTo>
                  <a:pt x="88" y="96"/>
                  <a:pt x="90" y="98"/>
                  <a:pt x="91" y="9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4FB5565E-25B8-7D87-04E8-C3069682EFC0}"/>
              </a:ext>
            </a:extLst>
          </p:cNvPr>
          <p:cNvSpPr>
            <a:spLocks noEditPoints="1"/>
          </p:cNvSpPr>
          <p:nvPr/>
        </p:nvSpPr>
        <p:spPr bwMode="auto">
          <a:xfrm>
            <a:off x="7894639" y="2474913"/>
            <a:ext cx="257175" cy="265113"/>
          </a:xfrm>
          <a:custGeom>
            <a:avLst/>
            <a:gdLst>
              <a:gd name="T0" fmla="*/ 53 w 162"/>
              <a:gd name="T1" fmla="*/ 98 h 167"/>
              <a:gd name="T2" fmla="*/ 37 w 162"/>
              <a:gd name="T3" fmla="*/ 98 h 167"/>
              <a:gd name="T4" fmla="*/ 24 w 162"/>
              <a:gd name="T5" fmla="*/ 111 h 167"/>
              <a:gd name="T6" fmla="*/ 37 w 162"/>
              <a:gd name="T7" fmla="*/ 125 h 167"/>
              <a:gd name="T8" fmla="*/ 50 w 162"/>
              <a:gd name="T9" fmla="*/ 138 h 167"/>
              <a:gd name="T10" fmla="*/ 63 w 162"/>
              <a:gd name="T11" fmla="*/ 125 h 167"/>
              <a:gd name="T12" fmla="*/ 63 w 162"/>
              <a:gd name="T13" fmla="*/ 109 h 167"/>
              <a:gd name="T14" fmla="*/ 48 w 162"/>
              <a:gd name="T15" fmla="*/ 123 h 167"/>
              <a:gd name="T16" fmla="*/ 42 w 162"/>
              <a:gd name="T17" fmla="*/ 123 h 167"/>
              <a:gd name="T18" fmla="*/ 29 w 162"/>
              <a:gd name="T19" fmla="*/ 115 h 167"/>
              <a:gd name="T20" fmla="*/ 42 w 162"/>
              <a:gd name="T21" fmla="*/ 101 h 167"/>
              <a:gd name="T22" fmla="*/ 50 w 162"/>
              <a:gd name="T23" fmla="*/ 115 h 167"/>
              <a:gd name="T24" fmla="*/ 161 w 162"/>
              <a:gd name="T25" fmla="*/ 113 h 167"/>
              <a:gd name="T26" fmla="*/ 90 w 162"/>
              <a:gd name="T27" fmla="*/ 75 h 167"/>
              <a:gd name="T28" fmla="*/ 84 w 162"/>
              <a:gd name="T29" fmla="*/ 60 h 167"/>
              <a:gd name="T30" fmla="*/ 55 w 162"/>
              <a:gd name="T31" fmla="*/ 43 h 167"/>
              <a:gd name="T32" fmla="*/ 114 w 162"/>
              <a:gd name="T33" fmla="*/ 27 h 167"/>
              <a:gd name="T34" fmla="*/ 84 w 162"/>
              <a:gd name="T35" fmla="*/ 12 h 167"/>
              <a:gd name="T36" fmla="*/ 80 w 162"/>
              <a:gd name="T37" fmla="*/ 12 h 167"/>
              <a:gd name="T38" fmla="*/ 109 w 162"/>
              <a:gd name="T39" fmla="*/ 27 h 167"/>
              <a:gd name="T40" fmla="*/ 50 w 162"/>
              <a:gd name="T41" fmla="*/ 43 h 167"/>
              <a:gd name="T42" fmla="*/ 80 w 162"/>
              <a:gd name="T43" fmla="*/ 60 h 167"/>
              <a:gd name="T44" fmla="*/ 74 w 162"/>
              <a:gd name="T45" fmla="*/ 75 h 167"/>
              <a:gd name="T46" fmla="*/ 3 w 162"/>
              <a:gd name="T47" fmla="*/ 113 h 167"/>
              <a:gd name="T48" fmla="*/ 79 w 162"/>
              <a:gd name="T49" fmla="*/ 150 h 167"/>
              <a:gd name="T50" fmla="*/ 156 w 162"/>
              <a:gd name="T51" fmla="*/ 140 h 167"/>
              <a:gd name="T52" fmla="*/ 84 w 162"/>
              <a:gd name="T53" fmla="*/ 70 h 167"/>
              <a:gd name="T54" fmla="*/ 80 w 162"/>
              <a:gd name="T55" fmla="*/ 70 h 167"/>
              <a:gd name="T56" fmla="*/ 85 w 162"/>
              <a:gd name="T57" fmla="*/ 144 h 167"/>
              <a:gd name="T58" fmla="*/ 13 w 162"/>
              <a:gd name="T59" fmla="*/ 138 h 167"/>
              <a:gd name="T60" fmla="*/ 45 w 162"/>
              <a:gd name="T61" fmla="*/ 81 h 167"/>
              <a:gd name="T62" fmla="*/ 157 w 162"/>
              <a:gd name="T63" fmla="*/ 113 h 167"/>
              <a:gd name="T64" fmla="*/ 129 w 162"/>
              <a:gd name="T65" fmla="*/ 102 h 167"/>
              <a:gd name="T66" fmla="*/ 118 w 162"/>
              <a:gd name="T67" fmla="*/ 112 h 167"/>
              <a:gd name="T68" fmla="*/ 118 w 162"/>
              <a:gd name="T69" fmla="*/ 107 h 167"/>
              <a:gd name="T70" fmla="*/ 118 w 162"/>
              <a:gd name="T71" fmla="*/ 123 h 167"/>
              <a:gd name="T72" fmla="*/ 129 w 162"/>
              <a:gd name="T73" fmla="*/ 133 h 167"/>
              <a:gd name="T74" fmla="*/ 114 w 162"/>
              <a:gd name="T75" fmla="*/ 133 h 167"/>
              <a:gd name="T76" fmla="*/ 118 w 162"/>
              <a:gd name="T77" fmla="*/ 138 h 167"/>
              <a:gd name="T78" fmla="*/ 101 w 162"/>
              <a:gd name="T79" fmla="*/ 128 h 167"/>
              <a:gd name="T80" fmla="*/ 101 w 162"/>
              <a:gd name="T81" fmla="*/ 123 h 167"/>
              <a:gd name="T82" fmla="*/ 105 w 162"/>
              <a:gd name="T83" fmla="*/ 117 h 167"/>
              <a:gd name="T84" fmla="*/ 127 w 162"/>
              <a:gd name="T85" fmla="*/ 117 h 167"/>
              <a:gd name="T86" fmla="*/ 137 w 162"/>
              <a:gd name="T87" fmla="*/ 108 h 167"/>
              <a:gd name="T88" fmla="*/ 137 w 162"/>
              <a:gd name="T89" fmla="*/ 112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2" h="167">
                <a:moveTo>
                  <a:pt x="63" y="109"/>
                </a:moveTo>
                <a:cubicBezTo>
                  <a:pt x="53" y="109"/>
                  <a:pt x="53" y="109"/>
                  <a:pt x="53" y="109"/>
                </a:cubicBezTo>
                <a:cubicBezTo>
                  <a:pt x="53" y="98"/>
                  <a:pt x="53" y="98"/>
                  <a:pt x="53" y="98"/>
                </a:cubicBezTo>
                <a:cubicBezTo>
                  <a:pt x="53" y="97"/>
                  <a:pt x="52" y="96"/>
                  <a:pt x="50" y="96"/>
                </a:cubicBezTo>
                <a:cubicBezTo>
                  <a:pt x="40" y="96"/>
                  <a:pt x="40" y="96"/>
                  <a:pt x="40" y="96"/>
                </a:cubicBezTo>
                <a:cubicBezTo>
                  <a:pt x="38" y="96"/>
                  <a:pt x="37" y="97"/>
                  <a:pt x="37" y="98"/>
                </a:cubicBezTo>
                <a:cubicBezTo>
                  <a:pt x="37" y="109"/>
                  <a:pt x="37" y="109"/>
                  <a:pt x="37" y="109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6" y="109"/>
                  <a:pt x="24" y="110"/>
                  <a:pt x="24" y="111"/>
                </a:cubicBezTo>
                <a:cubicBezTo>
                  <a:pt x="24" y="123"/>
                  <a:pt x="24" y="123"/>
                  <a:pt x="24" y="123"/>
                </a:cubicBezTo>
                <a:cubicBezTo>
                  <a:pt x="24" y="124"/>
                  <a:pt x="26" y="125"/>
                  <a:pt x="27" y="125"/>
                </a:cubicBezTo>
                <a:cubicBezTo>
                  <a:pt x="37" y="125"/>
                  <a:pt x="37" y="125"/>
                  <a:pt x="37" y="125"/>
                </a:cubicBezTo>
                <a:cubicBezTo>
                  <a:pt x="37" y="136"/>
                  <a:pt x="37" y="136"/>
                  <a:pt x="37" y="136"/>
                </a:cubicBezTo>
                <a:cubicBezTo>
                  <a:pt x="37" y="137"/>
                  <a:pt x="38" y="138"/>
                  <a:pt x="40" y="138"/>
                </a:cubicBezTo>
                <a:cubicBezTo>
                  <a:pt x="50" y="138"/>
                  <a:pt x="50" y="138"/>
                  <a:pt x="50" y="138"/>
                </a:cubicBezTo>
                <a:cubicBezTo>
                  <a:pt x="52" y="138"/>
                  <a:pt x="53" y="137"/>
                  <a:pt x="53" y="136"/>
                </a:cubicBezTo>
                <a:cubicBezTo>
                  <a:pt x="53" y="125"/>
                  <a:pt x="53" y="125"/>
                  <a:pt x="53" y="125"/>
                </a:cubicBezTo>
                <a:cubicBezTo>
                  <a:pt x="63" y="125"/>
                  <a:pt x="63" y="125"/>
                  <a:pt x="63" y="125"/>
                </a:cubicBezTo>
                <a:cubicBezTo>
                  <a:pt x="65" y="125"/>
                  <a:pt x="66" y="124"/>
                  <a:pt x="66" y="123"/>
                </a:cubicBezTo>
                <a:cubicBezTo>
                  <a:pt x="66" y="111"/>
                  <a:pt x="66" y="111"/>
                  <a:pt x="66" y="111"/>
                </a:cubicBezTo>
                <a:cubicBezTo>
                  <a:pt x="66" y="110"/>
                  <a:pt x="65" y="109"/>
                  <a:pt x="63" y="109"/>
                </a:cubicBezTo>
                <a:close/>
                <a:moveTo>
                  <a:pt x="61" y="119"/>
                </a:moveTo>
                <a:cubicBezTo>
                  <a:pt x="50" y="119"/>
                  <a:pt x="50" y="119"/>
                  <a:pt x="50" y="119"/>
                </a:cubicBezTo>
                <a:cubicBezTo>
                  <a:pt x="49" y="119"/>
                  <a:pt x="48" y="121"/>
                  <a:pt x="48" y="123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42" y="133"/>
                  <a:pt x="42" y="133"/>
                  <a:pt x="42" y="133"/>
                </a:cubicBezTo>
                <a:cubicBezTo>
                  <a:pt x="42" y="123"/>
                  <a:pt x="42" y="123"/>
                  <a:pt x="42" y="123"/>
                </a:cubicBezTo>
                <a:cubicBezTo>
                  <a:pt x="42" y="121"/>
                  <a:pt x="41" y="119"/>
                  <a:pt x="40" y="119"/>
                </a:cubicBezTo>
                <a:cubicBezTo>
                  <a:pt x="29" y="119"/>
                  <a:pt x="29" y="119"/>
                  <a:pt x="29" y="119"/>
                </a:cubicBezTo>
                <a:cubicBezTo>
                  <a:pt x="29" y="115"/>
                  <a:pt x="29" y="115"/>
                  <a:pt x="29" y="115"/>
                </a:cubicBezTo>
                <a:cubicBezTo>
                  <a:pt x="40" y="115"/>
                  <a:pt x="40" y="115"/>
                  <a:pt x="40" y="115"/>
                </a:cubicBezTo>
                <a:cubicBezTo>
                  <a:pt x="41" y="115"/>
                  <a:pt x="42" y="114"/>
                  <a:pt x="42" y="111"/>
                </a:cubicBezTo>
                <a:cubicBezTo>
                  <a:pt x="42" y="101"/>
                  <a:pt x="42" y="101"/>
                  <a:pt x="42" y="101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48" y="111"/>
                  <a:pt x="48" y="111"/>
                  <a:pt x="48" y="111"/>
                </a:cubicBezTo>
                <a:cubicBezTo>
                  <a:pt x="48" y="114"/>
                  <a:pt x="49" y="115"/>
                  <a:pt x="50" y="115"/>
                </a:cubicBezTo>
                <a:cubicBezTo>
                  <a:pt x="61" y="115"/>
                  <a:pt x="61" y="115"/>
                  <a:pt x="61" y="115"/>
                </a:cubicBezTo>
                <a:lnTo>
                  <a:pt x="61" y="119"/>
                </a:lnTo>
                <a:close/>
                <a:moveTo>
                  <a:pt x="161" y="113"/>
                </a:moveTo>
                <a:cubicBezTo>
                  <a:pt x="159" y="94"/>
                  <a:pt x="142" y="77"/>
                  <a:pt x="124" y="75"/>
                </a:cubicBezTo>
                <a:cubicBezTo>
                  <a:pt x="119" y="75"/>
                  <a:pt x="119" y="75"/>
                  <a:pt x="119" y="75"/>
                </a:cubicBezTo>
                <a:cubicBezTo>
                  <a:pt x="90" y="75"/>
                  <a:pt x="90" y="75"/>
                  <a:pt x="90" y="75"/>
                </a:cubicBezTo>
                <a:cubicBezTo>
                  <a:pt x="90" y="64"/>
                  <a:pt x="90" y="64"/>
                  <a:pt x="90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84" y="60"/>
                  <a:pt x="84" y="60"/>
                  <a:pt x="84" y="60"/>
                </a:cubicBezTo>
                <a:cubicBezTo>
                  <a:pt x="84" y="53"/>
                  <a:pt x="80" y="48"/>
                  <a:pt x="74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58" y="48"/>
                  <a:pt x="55" y="46"/>
                  <a:pt x="55" y="43"/>
                </a:cubicBezTo>
                <a:cubicBezTo>
                  <a:pt x="55" y="41"/>
                  <a:pt x="58" y="37"/>
                  <a:pt x="61" y="37"/>
                </a:cubicBezTo>
                <a:cubicBezTo>
                  <a:pt x="103" y="37"/>
                  <a:pt x="103" y="37"/>
                  <a:pt x="103" y="37"/>
                </a:cubicBezTo>
                <a:cubicBezTo>
                  <a:pt x="109" y="37"/>
                  <a:pt x="114" y="33"/>
                  <a:pt x="114" y="27"/>
                </a:cubicBezTo>
                <a:cubicBezTo>
                  <a:pt x="114" y="22"/>
                  <a:pt x="109" y="16"/>
                  <a:pt x="103" y="16"/>
                </a:cubicBezTo>
                <a:cubicBezTo>
                  <a:pt x="90" y="16"/>
                  <a:pt x="90" y="16"/>
                  <a:pt x="90" y="16"/>
                </a:cubicBezTo>
                <a:cubicBezTo>
                  <a:pt x="87" y="16"/>
                  <a:pt x="84" y="14"/>
                  <a:pt x="84" y="12"/>
                </a:cubicBezTo>
                <a:cubicBezTo>
                  <a:pt x="84" y="0"/>
                  <a:pt x="84" y="0"/>
                  <a:pt x="84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17"/>
                  <a:pt x="84" y="22"/>
                  <a:pt x="90" y="22"/>
                </a:cubicBezTo>
                <a:cubicBezTo>
                  <a:pt x="103" y="22"/>
                  <a:pt x="103" y="22"/>
                  <a:pt x="103" y="22"/>
                </a:cubicBezTo>
                <a:cubicBezTo>
                  <a:pt x="107" y="22"/>
                  <a:pt x="109" y="24"/>
                  <a:pt x="109" y="27"/>
                </a:cubicBezTo>
                <a:cubicBezTo>
                  <a:pt x="109" y="31"/>
                  <a:pt x="107" y="33"/>
                  <a:pt x="103" y="33"/>
                </a:cubicBezTo>
                <a:cubicBezTo>
                  <a:pt x="61" y="33"/>
                  <a:pt x="61" y="33"/>
                  <a:pt x="61" y="33"/>
                </a:cubicBezTo>
                <a:cubicBezTo>
                  <a:pt x="55" y="33"/>
                  <a:pt x="50" y="37"/>
                  <a:pt x="50" y="43"/>
                </a:cubicBezTo>
                <a:cubicBezTo>
                  <a:pt x="50" y="50"/>
                  <a:pt x="55" y="54"/>
                  <a:pt x="61" y="54"/>
                </a:cubicBezTo>
                <a:cubicBezTo>
                  <a:pt x="74" y="54"/>
                  <a:pt x="74" y="54"/>
                  <a:pt x="74" y="54"/>
                </a:cubicBezTo>
                <a:cubicBezTo>
                  <a:pt x="77" y="54"/>
                  <a:pt x="80" y="56"/>
                  <a:pt x="80" y="60"/>
                </a:cubicBezTo>
                <a:cubicBezTo>
                  <a:pt x="80" y="64"/>
                  <a:pt x="80" y="64"/>
                  <a:pt x="80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75"/>
                  <a:pt x="74" y="75"/>
                  <a:pt x="74" y="75"/>
                </a:cubicBezTo>
                <a:cubicBezTo>
                  <a:pt x="45" y="75"/>
                  <a:pt x="45" y="75"/>
                  <a:pt x="45" y="75"/>
                </a:cubicBezTo>
                <a:cubicBezTo>
                  <a:pt x="40" y="75"/>
                  <a:pt x="40" y="75"/>
                  <a:pt x="40" y="75"/>
                </a:cubicBezTo>
                <a:cubicBezTo>
                  <a:pt x="22" y="77"/>
                  <a:pt x="4" y="94"/>
                  <a:pt x="3" y="113"/>
                </a:cubicBezTo>
                <a:cubicBezTo>
                  <a:pt x="0" y="136"/>
                  <a:pt x="16" y="158"/>
                  <a:pt x="40" y="160"/>
                </a:cubicBezTo>
                <a:cubicBezTo>
                  <a:pt x="50" y="161"/>
                  <a:pt x="59" y="159"/>
                  <a:pt x="68" y="154"/>
                </a:cubicBezTo>
                <a:cubicBezTo>
                  <a:pt x="71" y="151"/>
                  <a:pt x="74" y="150"/>
                  <a:pt x="79" y="150"/>
                </a:cubicBezTo>
                <a:cubicBezTo>
                  <a:pt x="85" y="150"/>
                  <a:pt x="85" y="150"/>
                  <a:pt x="85" y="150"/>
                </a:cubicBezTo>
                <a:cubicBezTo>
                  <a:pt x="89" y="150"/>
                  <a:pt x="93" y="151"/>
                  <a:pt x="97" y="154"/>
                </a:cubicBezTo>
                <a:cubicBezTo>
                  <a:pt x="117" y="167"/>
                  <a:pt x="143" y="160"/>
                  <a:pt x="156" y="140"/>
                </a:cubicBezTo>
                <a:cubicBezTo>
                  <a:pt x="160" y="132"/>
                  <a:pt x="162" y="122"/>
                  <a:pt x="161" y="113"/>
                </a:cubicBezTo>
                <a:close/>
                <a:moveTo>
                  <a:pt x="80" y="70"/>
                </a:moveTo>
                <a:cubicBezTo>
                  <a:pt x="84" y="70"/>
                  <a:pt x="84" y="70"/>
                  <a:pt x="84" y="70"/>
                </a:cubicBezTo>
                <a:cubicBezTo>
                  <a:pt x="84" y="75"/>
                  <a:pt x="84" y="75"/>
                  <a:pt x="84" y="75"/>
                </a:cubicBezTo>
                <a:cubicBezTo>
                  <a:pt x="80" y="75"/>
                  <a:pt x="80" y="75"/>
                  <a:pt x="80" y="75"/>
                </a:cubicBezTo>
                <a:lnTo>
                  <a:pt x="80" y="70"/>
                </a:lnTo>
                <a:close/>
                <a:moveTo>
                  <a:pt x="147" y="142"/>
                </a:moveTo>
                <a:cubicBezTo>
                  <a:pt x="134" y="155"/>
                  <a:pt x="116" y="159"/>
                  <a:pt x="100" y="149"/>
                </a:cubicBezTo>
                <a:cubicBezTo>
                  <a:pt x="95" y="146"/>
                  <a:pt x="91" y="144"/>
                  <a:pt x="85" y="144"/>
                </a:cubicBezTo>
                <a:cubicBezTo>
                  <a:pt x="79" y="144"/>
                  <a:pt x="79" y="144"/>
                  <a:pt x="79" y="144"/>
                </a:cubicBezTo>
                <a:cubicBezTo>
                  <a:pt x="73" y="144"/>
                  <a:pt x="69" y="146"/>
                  <a:pt x="64" y="149"/>
                </a:cubicBezTo>
                <a:cubicBezTo>
                  <a:pt x="47" y="160"/>
                  <a:pt x="24" y="154"/>
                  <a:pt x="13" y="138"/>
                </a:cubicBezTo>
                <a:cubicBezTo>
                  <a:pt x="9" y="130"/>
                  <a:pt x="8" y="122"/>
                  <a:pt x="8" y="113"/>
                </a:cubicBezTo>
                <a:cubicBezTo>
                  <a:pt x="10" y="97"/>
                  <a:pt x="25" y="82"/>
                  <a:pt x="41" y="81"/>
                </a:cubicBezTo>
                <a:cubicBezTo>
                  <a:pt x="45" y="81"/>
                  <a:pt x="45" y="81"/>
                  <a:pt x="45" y="81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123" y="81"/>
                  <a:pt x="123" y="81"/>
                  <a:pt x="123" y="81"/>
                </a:cubicBezTo>
                <a:cubicBezTo>
                  <a:pt x="139" y="82"/>
                  <a:pt x="154" y="97"/>
                  <a:pt x="157" y="113"/>
                </a:cubicBezTo>
                <a:cubicBezTo>
                  <a:pt x="158" y="124"/>
                  <a:pt x="154" y="134"/>
                  <a:pt x="147" y="142"/>
                </a:cubicBezTo>
                <a:close/>
                <a:moveTo>
                  <a:pt x="118" y="112"/>
                </a:moveTo>
                <a:cubicBezTo>
                  <a:pt x="125" y="112"/>
                  <a:pt x="129" y="107"/>
                  <a:pt x="129" y="102"/>
                </a:cubicBezTo>
                <a:cubicBezTo>
                  <a:pt x="129" y="95"/>
                  <a:pt x="125" y="90"/>
                  <a:pt x="118" y="90"/>
                </a:cubicBezTo>
                <a:cubicBezTo>
                  <a:pt x="113" y="90"/>
                  <a:pt x="108" y="95"/>
                  <a:pt x="108" y="102"/>
                </a:cubicBezTo>
                <a:cubicBezTo>
                  <a:pt x="108" y="107"/>
                  <a:pt x="113" y="112"/>
                  <a:pt x="118" y="112"/>
                </a:cubicBezTo>
                <a:close/>
                <a:moveTo>
                  <a:pt x="118" y="96"/>
                </a:moveTo>
                <a:cubicBezTo>
                  <a:pt x="122" y="96"/>
                  <a:pt x="124" y="98"/>
                  <a:pt x="124" y="102"/>
                </a:cubicBezTo>
                <a:cubicBezTo>
                  <a:pt x="124" y="104"/>
                  <a:pt x="122" y="107"/>
                  <a:pt x="118" y="107"/>
                </a:cubicBezTo>
                <a:cubicBezTo>
                  <a:pt x="116" y="107"/>
                  <a:pt x="114" y="104"/>
                  <a:pt x="114" y="102"/>
                </a:cubicBezTo>
                <a:cubicBezTo>
                  <a:pt x="114" y="98"/>
                  <a:pt x="116" y="96"/>
                  <a:pt x="118" y="96"/>
                </a:cubicBezTo>
                <a:close/>
                <a:moveTo>
                  <a:pt x="118" y="123"/>
                </a:moveTo>
                <a:cubicBezTo>
                  <a:pt x="113" y="123"/>
                  <a:pt x="108" y="127"/>
                  <a:pt x="108" y="133"/>
                </a:cubicBezTo>
                <a:cubicBezTo>
                  <a:pt x="108" y="140"/>
                  <a:pt x="113" y="144"/>
                  <a:pt x="118" y="144"/>
                </a:cubicBezTo>
                <a:cubicBezTo>
                  <a:pt x="125" y="144"/>
                  <a:pt x="129" y="140"/>
                  <a:pt x="129" y="133"/>
                </a:cubicBezTo>
                <a:cubicBezTo>
                  <a:pt x="129" y="127"/>
                  <a:pt x="125" y="123"/>
                  <a:pt x="118" y="123"/>
                </a:cubicBezTo>
                <a:close/>
                <a:moveTo>
                  <a:pt x="118" y="138"/>
                </a:moveTo>
                <a:cubicBezTo>
                  <a:pt x="116" y="138"/>
                  <a:pt x="114" y="136"/>
                  <a:pt x="114" y="133"/>
                </a:cubicBezTo>
                <a:cubicBezTo>
                  <a:pt x="114" y="131"/>
                  <a:pt x="116" y="128"/>
                  <a:pt x="118" y="128"/>
                </a:cubicBezTo>
                <a:cubicBezTo>
                  <a:pt x="122" y="128"/>
                  <a:pt x="124" y="131"/>
                  <a:pt x="124" y="133"/>
                </a:cubicBezTo>
                <a:cubicBezTo>
                  <a:pt x="124" y="136"/>
                  <a:pt x="122" y="138"/>
                  <a:pt x="118" y="138"/>
                </a:cubicBezTo>
                <a:close/>
                <a:moveTo>
                  <a:pt x="101" y="108"/>
                </a:moveTo>
                <a:cubicBezTo>
                  <a:pt x="94" y="108"/>
                  <a:pt x="89" y="112"/>
                  <a:pt x="89" y="117"/>
                </a:cubicBezTo>
                <a:cubicBezTo>
                  <a:pt x="89" y="123"/>
                  <a:pt x="94" y="128"/>
                  <a:pt x="101" y="128"/>
                </a:cubicBezTo>
                <a:cubicBezTo>
                  <a:pt x="106" y="128"/>
                  <a:pt x="111" y="123"/>
                  <a:pt x="111" y="117"/>
                </a:cubicBezTo>
                <a:cubicBezTo>
                  <a:pt x="111" y="112"/>
                  <a:pt x="106" y="108"/>
                  <a:pt x="101" y="108"/>
                </a:cubicBezTo>
                <a:close/>
                <a:moveTo>
                  <a:pt x="101" y="123"/>
                </a:moveTo>
                <a:cubicBezTo>
                  <a:pt x="97" y="123"/>
                  <a:pt x="95" y="120"/>
                  <a:pt x="95" y="117"/>
                </a:cubicBezTo>
                <a:cubicBezTo>
                  <a:pt x="95" y="114"/>
                  <a:pt x="97" y="112"/>
                  <a:pt x="101" y="112"/>
                </a:cubicBezTo>
                <a:cubicBezTo>
                  <a:pt x="103" y="112"/>
                  <a:pt x="105" y="114"/>
                  <a:pt x="105" y="117"/>
                </a:cubicBezTo>
                <a:cubicBezTo>
                  <a:pt x="105" y="120"/>
                  <a:pt x="103" y="123"/>
                  <a:pt x="101" y="123"/>
                </a:cubicBezTo>
                <a:close/>
                <a:moveTo>
                  <a:pt x="137" y="108"/>
                </a:moveTo>
                <a:cubicBezTo>
                  <a:pt x="132" y="108"/>
                  <a:pt x="127" y="112"/>
                  <a:pt x="127" y="117"/>
                </a:cubicBezTo>
                <a:cubicBezTo>
                  <a:pt x="127" y="123"/>
                  <a:pt x="132" y="128"/>
                  <a:pt x="137" y="128"/>
                </a:cubicBezTo>
                <a:cubicBezTo>
                  <a:pt x="143" y="128"/>
                  <a:pt x="148" y="123"/>
                  <a:pt x="148" y="117"/>
                </a:cubicBezTo>
                <a:cubicBezTo>
                  <a:pt x="148" y="112"/>
                  <a:pt x="143" y="108"/>
                  <a:pt x="137" y="108"/>
                </a:cubicBezTo>
                <a:close/>
                <a:moveTo>
                  <a:pt x="137" y="123"/>
                </a:moveTo>
                <a:cubicBezTo>
                  <a:pt x="134" y="123"/>
                  <a:pt x="132" y="120"/>
                  <a:pt x="132" y="117"/>
                </a:cubicBezTo>
                <a:cubicBezTo>
                  <a:pt x="132" y="114"/>
                  <a:pt x="134" y="112"/>
                  <a:pt x="137" y="112"/>
                </a:cubicBezTo>
                <a:cubicBezTo>
                  <a:pt x="141" y="112"/>
                  <a:pt x="143" y="114"/>
                  <a:pt x="143" y="117"/>
                </a:cubicBezTo>
                <a:cubicBezTo>
                  <a:pt x="143" y="120"/>
                  <a:pt x="141" y="123"/>
                  <a:pt x="137" y="1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7C0CF0E9-ACFF-D24D-5900-06CA4E599EB6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3027363"/>
            <a:ext cx="254000" cy="252413"/>
          </a:xfrm>
          <a:custGeom>
            <a:avLst/>
            <a:gdLst>
              <a:gd name="T0" fmla="*/ 116 w 160"/>
              <a:gd name="T1" fmla="*/ 59 h 159"/>
              <a:gd name="T2" fmla="*/ 108 w 160"/>
              <a:gd name="T3" fmla="*/ 39 h 159"/>
              <a:gd name="T4" fmla="*/ 102 w 160"/>
              <a:gd name="T5" fmla="*/ 45 h 159"/>
              <a:gd name="T6" fmla="*/ 88 w 160"/>
              <a:gd name="T7" fmla="*/ 26 h 159"/>
              <a:gd name="T8" fmla="*/ 79 w 160"/>
              <a:gd name="T9" fmla="*/ 0 h 159"/>
              <a:gd name="T10" fmla="*/ 50 w 160"/>
              <a:gd name="T11" fmla="*/ 139 h 159"/>
              <a:gd name="T12" fmla="*/ 109 w 160"/>
              <a:gd name="T13" fmla="*/ 151 h 159"/>
              <a:gd name="T14" fmla="*/ 81 w 160"/>
              <a:gd name="T15" fmla="*/ 132 h 159"/>
              <a:gd name="T16" fmla="*/ 98 w 160"/>
              <a:gd name="T17" fmla="*/ 92 h 159"/>
              <a:gd name="T18" fmla="*/ 102 w 160"/>
              <a:gd name="T19" fmla="*/ 96 h 159"/>
              <a:gd name="T20" fmla="*/ 102 w 160"/>
              <a:gd name="T21" fmla="*/ 82 h 159"/>
              <a:gd name="T22" fmla="*/ 136 w 160"/>
              <a:gd name="T23" fmla="*/ 69 h 159"/>
              <a:gd name="T24" fmla="*/ 114 w 160"/>
              <a:gd name="T25" fmla="*/ 37 h 159"/>
              <a:gd name="T26" fmla="*/ 77 w 160"/>
              <a:gd name="T27" fmla="*/ 6 h 159"/>
              <a:gd name="T28" fmla="*/ 69 w 160"/>
              <a:gd name="T29" fmla="*/ 30 h 159"/>
              <a:gd name="T30" fmla="*/ 55 w 160"/>
              <a:gd name="T31" fmla="*/ 38 h 159"/>
              <a:gd name="T32" fmla="*/ 43 w 160"/>
              <a:gd name="T33" fmla="*/ 51 h 159"/>
              <a:gd name="T34" fmla="*/ 39 w 160"/>
              <a:gd name="T35" fmla="*/ 68 h 159"/>
              <a:gd name="T36" fmla="*/ 43 w 160"/>
              <a:gd name="T37" fmla="*/ 79 h 159"/>
              <a:gd name="T38" fmla="*/ 54 w 160"/>
              <a:gd name="T39" fmla="*/ 92 h 159"/>
              <a:gd name="T40" fmla="*/ 71 w 160"/>
              <a:gd name="T41" fmla="*/ 97 h 159"/>
              <a:gd name="T42" fmla="*/ 57 w 160"/>
              <a:gd name="T43" fmla="*/ 132 h 159"/>
              <a:gd name="T44" fmla="*/ 75 w 160"/>
              <a:gd name="T45" fmla="*/ 95 h 159"/>
              <a:gd name="T46" fmla="*/ 64 w 160"/>
              <a:gd name="T47" fmla="*/ 95 h 159"/>
              <a:gd name="T48" fmla="*/ 54 w 160"/>
              <a:gd name="T49" fmla="*/ 81 h 159"/>
              <a:gd name="T50" fmla="*/ 51 w 160"/>
              <a:gd name="T51" fmla="*/ 69 h 159"/>
              <a:gd name="T52" fmla="*/ 51 w 160"/>
              <a:gd name="T53" fmla="*/ 59 h 159"/>
              <a:gd name="T54" fmla="*/ 54 w 160"/>
              <a:gd name="T55" fmla="*/ 45 h 159"/>
              <a:gd name="T56" fmla="*/ 64 w 160"/>
              <a:gd name="T57" fmla="*/ 33 h 159"/>
              <a:gd name="T58" fmla="*/ 77 w 160"/>
              <a:gd name="T59" fmla="*/ 30 h 159"/>
              <a:gd name="T60" fmla="*/ 61 w 160"/>
              <a:gd name="T61" fmla="*/ 61 h 159"/>
              <a:gd name="T62" fmla="*/ 56 w 160"/>
              <a:gd name="T63" fmla="*/ 147 h 159"/>
              <a:gd name="T64" fmla="*/ 104 w 160"/>
              <a:gd name="T65" fmla="*/ 139 h 159"/>
              <a:gd name="T66" fmla="*/ 100 w 160"/>
              <a:gd name="T67" fmla="*/ 137 h 159"/>
              <a:gd name="T68" fmla="*/ 100 w 160"/>
              <a:gd name="T69" fmla="*/ 100 h 159"/>
              <a:gd name="T70" fmla="*/ 95 w 160"/>
              <a:gd name="T71" fmla="*/ 21 h 159"/>
              <a:gd name="T72" fmla="*/ 100 w 160"/>
              <a:gd name="T73" fmla="*/ 77 h 159"/>
              <a:gd name="T74" fmla="*/ 129 w 160"/>
              <a:gd name="T75" fmla="*/ 74 h 159"/>
              <a:gd name="T76" fmla="*/ 103 w 160"/>
              <a:gd name="T77" fmla="*/ 126 h 159"/>
              <a:gd name="T78" fmla="*/ 107 w 160"/>
              <a:gd name="T79" fmla="*/ 116 h 159"/>
              <a:gd name="T80" fmla="*/ 114 w 160"/>
              <a:gd name="T81" fmla="*/ 107 h 159"/>
              <a:gd name="T82" fmla="*/ 119 w 160"/>
              <a:gd name="T83" fmla="*/ 98 h 159"/>
              <a:gd name="T84" fmla="*/ 124 w 160"/>
              <a:gd name="T85" fmla="*/ 89 h 159"/>
              <a:gd name="T86" fmla="*/ 131 w 160"/>
              <a:gd name="T87" fmla="*/ 52 h 159"/>
              <a:gd name="T88" fmla="*/ 130 w 160"/>
              <a:gd name="T89" fmla="*/ 43 h 159"/>
              <a:gd name="T90" fmla="*/ 127 w 160"/>
              <a:gd name="T91" fmla="*/ 34 h 159"/>
              <a:gd name="T92" fmla="*/ 121 w 160"/>
              <a:gd name="T93" fmla="*/ 25 h 159"/>
              <a:gd name="T94" fmla="*/ 118 w 160"/>
              <a:gd name="T95" fmla="*/ 21 h 159"/>
              <a:gd name="T96" fmla="*/ 110 w 160"/>
              <a:gd name="T97" fmla="*/ 15 h 159"/>
              <a:gd name="T98" fmla="*/ 101 w 160"/>
              <a:gd name="T99" fmla="*/ 10 h 159"/>
              <a:gd name="T100" fmla="*/ 91 w 160"/>
              <a:gd name="T101" fmla="*/ 7 h 159"/>
              <a:gd name="T102" fmla="*/ 0 w 160"/>
              <a:gd name="T103" fmla="*/ 147 h 159"/>
              <a:gd name="T104" fmla="*/ 10 w 160"/>
              <a:gd name="T105" fmla="*/ 153 h 159"/>
              <a:gd name="T106" fmla="*/ 5 w 160"/>
              <a:gd name="T107" fmla="*/ 159 h 159"/>
              <a:gd name="T108" fmla="*/ 155 w 160"/>
              <a:gd name="T109" fmla="*/ 0 h 159"/>
              <a:gd name="T110" fmla="*/ 149 w 160"/>
              <a:gd name="T111" fmla="*/ 16 h 159"/>
              <a:gd name="T112" fmla="*/ 155 w 160"/>
              <a:gd name="T113" fmla="*/ 6 h 159"/>
              <a:gd name="T114" fmla="*/ 145 w 160"/>
              <a:gd name="T115" fmla="*/ 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59">
                <a:moveTo>
                  <a:pt x="129" y="63"/>
                </a:moveTo>
                <a:cubicBezTo>
                  <a:pt x="126" y="63"/>
                  <a:pt x="123" y="65"/>
                  <a:pt x="121" y="69"/>
                </a:cubicBezTo>
                <a:cubicBezTo>
                  <a:pt x="106" y="69"/>
                  <a:pt x="106" y="69"/>
                  <a:pt x="106" y="69"/>
                </a:cubicBezTo>
                <a:cubicBezTo>
                  <a:pt x="106" y="59"/>
                  <a:pt x="106" y="59"/>
                  <a:pt x="106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7" y="59"/>
                  <a:pt x="118" y="57"/>
                  <a:pt x="118" y="55"/>
                </a:cubicBezTo>
                <a:cubicBezTo>
                  <a:pt x="118" y="44"/>
                  <a:pt x="118" y="44"/>
                  <a:pt x="118" y="44"/>
                </a:cubicBezTo>
                <a:cubicBezTo>
                  <a:pt x="123" y="43"/>
                  <a:pt x="125" y="38"/>
                  <a:pt x="124" y="34"/>
                </a:cubicBezTo>
                <a:cubicBezTo>
                  <a:pt x="121" y="30"/>
                  <a:pt x="117" y="28"/>
                  <a:pt x="114" y="29"/>
                </a:cubicBezTo>
                <a:cubicBezTo>
                  <a:pt x="109" y="30"/>
                  <a:pt x="107" y="35"/>
                  <a:pt x="108" y="39"/>
                </a:cubicBezTo>
                <a:cubicBezTo>
                  <a:pt x="109" y="42"/>
                  <a:pt x="111" y="44"/>
                  <a:pt x="114" y="44"/>
                </a:cubicBezTo>
                <a:cubicBezTo>
                  <a:pt x="114" y="53"/>
                  <a:pt x="114" y="53"/>
                  <a:pt x="114" y="53"/>
                </a:cubicBezTo>
                <a:cubicBezTo>
                  <a:pt x="106" y="53"/>
                  <a:pt x="106" y="53"/>
                  <a:pt x="106" y="53"/>
                </a:cubicBezTo>
                <a:cubicBezTo>
                  <a:pt x="106" y="47"/>
                  <a:pt x="106" y="47"/>
                  <a:pt x="106" y="47"/>
                </a:cubicBezTo>
                <a:cubicBezTo>
                  <a:pt x="106" y="46"/>
                  <a:pt x="104" y="45"/>
                  <a:pt x="102" y="45"/>
                </a:cubicBezTo>
                <a:cubicBezTo>
                  <a:pt x="98" y="45"/>
                  <a:pt x="98" y="45"/>
                  <a:pt x="98" y="45"/>
                </a:cubicBezTo>
                <a:cubicBezTo>
                  <a:pt x="98" y="32"/>
                  <a:pt x="98" y="32"/>
                  <a:pt x="98" y="32"/>
                </a:cubicBezTo>
                <a:cubicBezTo>
                  <a:pt x="101" y="29"/>
                  <a:pt x="104" y="25"/>
                  <a:pt x="102" y="21"/>
                </a:cubicBezTo>
                <a:cubicBezTo>
                  <a:pt x="101" y="17"/>
                  <a:pt x="96" y="15"/>
                  <a:pt x="92" y="16"/>
                </a:cubicBezTo>
                <a:cubicBezTo>
                  <a:pt x="88" y="18"/>
                  <a:pt x="86" y="23"/>
                  <a:pt x="88" y="26"/>
                </a:cubicBezTo>
                <a:cubicBezTo>
                  <a:pt x="88" y="28"/>
                  <a:pt x="90" y="30"/>
                  <a:pt x="92" y="32"/>
                </a:cubicBezTo>
                <a:cubicBezTo>
                  <a:pt x="92" y="45"/>
                  <a:pt x="92" y="45"/>
                  <a:pt x="92" y="45"/>
                </a:cubicBezTo>
                <a:cubicBezTo>
                  <a:pt x="81" y="45"/>
                  <a:pt x="81" y="45"/>
                  <a:pt x="81" y="45"/>
                </a:cubicBezTo>
                <a:cubicBezTo>
                  <a:pt x="81" y="2"/>
                  <a:pt x="81" y="2"/>
                  <a:pt x="81" y="2"/>
                </a:cubicBezTo>
                <a:cubicBezTo>
                  <a:pt x="81" y="1"/>
                  <a:pt x="80" y="0"/>
                  <a:pt x="79" y="0"/>
                </a:cubicBezTo>
                <a:cubicBezTo>
                  <a:pt x="46" y="0"/>
                  <a:pt x="20" y="24"/>
                  <a:pt x="20" y="54"/>
                </a:cubicBezTo>
                <a:cubicBezTo>
                  <a:pt x="20" y="68"/>
                  <a:pt x="27" y="87"/>
                  <a:pt x="36" y="104"/>
                </a:cubicBezTo>
                <a:cubicBezTo>
                  <a:pt x="37" y="106"/>
                  <a:pt x="39" y="109"/>
                  <a:pt x="42" y="112"/>
                </a:cubicBezTo>
                <a:cubicBezTo>
                  <a:pt x="46" y="119"/>
                  <a:pt x="52" y="127"/>
                  <a:pt x="53" y="134"/>
                </a:cubicBezTo>
                <a:cubicBezTo>
                  <a:pt x="51" y="135"/>
                  <a:pt x="50" y="137"/>
                  <a:pt x="50" y="139"/>
                </a:cubicBezTo>
                <a:cubicBezTo>
                  <a:pt x="50" y="142"/>
                  <a:pt x="50" y="143"/>
                  <a:pt x="51" y="145"/>
                </a:cubicBezTo>
                <a:cubicBezTo>
                  <a:pt x="50" y="146"/>
                  <a:pt x="48" y="148"/>
                  <a:pt x="48" y="151"/>
                </a:cubicBezTo>
                <a:cubicBezTo>
                  <a:pt x="48" y="155"/>
                  <a:pt x="52" y="159"/>
                  <a:pt x="56" y="159"/>
                </a:cubicBezTo>
                <a:cubicBezTo>
                  <a:pt x="101" y="159"/>
                  <a:pt x="101" y="159"/>
                  <a:pt x="101" y="159"/>
                </a:cubicBezTo>
                <a:cubicBezTo>
                  <a:pt x="106" y="159"/>
                  <a:pt x="109" y="155"/>
                  <a:pt x="109" y="151"/>
                </a:cubicBezTo>
                <a:cubicBezTo>
                  <a:pt x="109" y="148"/>
                  <a:pt x="108" y="146"/>
                  <a:pt x="107" y="145"/>
                </a:cubicBezTo>
                <a:cubicBezTo>
                  <a:pt x="108" y="143"/>
                  <a:pt x="108" y="142"/>
                  <a:pt x="108" y="139"/>
                </a:cubicBezTo>
                <a:cubicBezTo>
                  <a:pt x="108" y="135"/>
                  <a:pt x="105" y="132"/>
                  <a:pt x="101" y="132"/>
                </a:cubicBezTo>
                <a:cubicBezTo>
                  <a:pt x="101" y="132"/>
                  <a:pt x="101" y="132"/>
                  <a:pt x="100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1" y="82"/>
                  <a:pt x="81" y="82"/>
                  <a:pt x="81" y="82"/>
                </a:cubicBezTo>
                <a:cubicBezTo>
                  <a:pt x="87" y="82"/>
                  <a:pt x="87" y="82"/>
                  <a:pt x="87" y="82"/>
                </a:cubicBezTo>
                <a:cubicBezTo>
                  <a:pt x="87" y="90"/>
                  <a:pt x="87" y="90"/>
                  <a:pt x="87" y="90"/>
                </a:cubicBezTo>
                <a:cubicBezTo>
                  <a:pt x="87" y="91"/>
                  <a:pt x="88" y="92"/>
                  <a:pt x="89" y="92"/>
                </a:cubicBezTo>
                <a:cubicBezTo>
                  <a:pt x="98" y="92"/>
                  <a:pt x="98" y="92"/>
                  <a:pt x="98" y="92"/>
                </a:cubicBezTo>
                <a:cubicBezTo>
                  <a:pt x="98" y="96"/>
                  <a:pt x="98" y="96"/>
                  <a:pt x="98" y="96"/>
                </a:cubicBezTo>
                <a:cubicBezTo>
                  <a:pt x="93" y="97"/>
                  <a:pt x="91" y="101"/>
                  <a:pt x="92" y="106"/>
                </a:cubicBezTo>
                <a:cubicBezTo>
                  <a:pt x="95" y="110"/>
                  <a:pt x="99" y="111"/>
                  <a:pt x="102" y="110"/>
                </a:cubicBezTo>
                <a:cubicBezTo>
                  <a:pt x="107" y="109"/>
                  <a:pt x="109" y="105"/>
                  <a:pt x="107" y="100"/>
                </a:cubicBezTo>
                <a:cubicBezTo>
                  <a:pt x="107" y="98"/>
                  <a:pt x="105" y="97"/>
                  <a:pt x="102" y="96"/>
                </a:cubicBezTo>
                <a:cubicBezTo>
                  <a:pt x="102" y="90"/>
                  <a:pt x="102" y="90"/>
                  <a:pt x="102" y="90"/>
                </a:cubicBezTo>
                <a:cubicBezTo>
                  <a:pt x="102" y="88"/>
                  <a:pt x="101" y="87"/>
                  <a:pt x="100" y="87"/>
                </a:cubicBezTo>
                <a:cubicBezTo>
                  <a:pt x="92" y="87"/>
                  <a:pt x="92" y="87"/>
                  <a:pt x="92" y="87"/>
                </a:cubicBezTo>
                <a:cubicBezTo>
                  <a:pt x="92" y="82"/>
                  <a:pt x="92" y="82"/>
                  <a:pt x="92" y="82"/>
                </a:cubicBezTo>
                <a:cubicBezTo>
                  <a:pt x="102" y="82"/>
                  <a:pt x="102" y="82"/>
                  <a:pt x="102" y="82"/>
                </a:cubicBezTo>
                <a:cubicBezTo>
                  <a:pt x="104" y="82"/>
                  <a:pt x="106" y="81"/>
                  <a:pt x="106" y="79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21" y="74"/>
                  <a:pt x="121" y="74"/>
                  <a:pt x="121" y="74"/>
                </a:cubicBezTo>
                <a:cubicBezTo>
                  <a:pt x="123" y="78"/>
                  <a:pt x="127" y="80"/>
                  <a:pt x="132" y="79"/>
                </a:cubicBezTo>
                <a:cubicBezTo>
                  <a:pt x="136" y="78"/>
                  <a:pt x="138" y="73"/>
                  <a:pt x="136" y="69"/>
                </a:cubicBezTo>
                <a:cubicBezTo>
                  <a:pt x="135" y="65"/>
                  <a:pt x="133" y="63"/>
                  <a:pt x="129" y="63"/>
                </a:cubicBezTo>
                <a:close/>
                <a:moveTo>
                  <a:pt x="116" y="34"/>
                </a:moveTo>
                <a:cubicBezTo>
                  <a:pt x="117" y="34"/>
                  <a:pt x="118" y="36"/>
                  <a:pt x="118" y="37"/>
                </a:cubicBezTo>
                <a:cubicBezTo>
                  <a:pt x="118" y="38"/>
                  <a:pt x="117" y="39"/>
                  <a:pt x="116" y="39"/>
                </a:cubicBezTo>
                <a:cubicBezTo>
                  <a:pt x="115" y="39"/>
                  <a:pt x="114" y="38"/>
                  <a:pt x="114" y="37"/>
                </a:cubicBezTo>
                <a:cubicBezTo>
                  <a:pt x="114" y="36"/>
                  <a:pt x="115" y="34"/>
                  <a:pt x="116" y="34"/>
                </a:cubicBezTo>
                <a:close/>
                <a:moveTo>
                  <a:pt x="46" y="109"/>
                </a:moveTo>
                <a:cubicBezTo>
                  <a:pt x="44" y="106"/>
                  <a:pt x="42" y="104"/>
                  <a:pt x="41" y="100"/>
                </a:cubicBezTo>
                <a:cubicBezTo>
                  <a:pt x="32" y="86"/>
                  <a:pt x="26" y="68"/>
                  <a:pt x="26" y="54"/>
                </a:cubicBezTo>
                <a:cubicBezTo>
                  <a:pt x="26" y="27"/>
                  <a:pt x="48" y="7"/>
                  <a:pt x="77" y="6"/>
                </a:cubicBezTo>
                <a:cubicBezTo>
                  <a:pt x="77" y="24"/>
                  <a:pt x="77" y="24"/>
                  <a:pt x="77" y="24"/>
                </a:cubicBezTo>
                <a:cubicBezTo>
                  <a:pt x="75" y="24"/>
                  <a:pt x="74" y="24"/>
                  <a:pt x="74" y="24"/>
                </a:cubicBezTo>
                <a:cubicBezTo>
                  <a:pt x="73" y="25"/>
                  <a:pt x="72" y="25"/>
                  <a:pt x="72" y="26"/>
                </a:cubicBezTo>
                <a:cubicBezTo>
                  <a:pt x="71" y="30"/>
                  <a:pt x="71" y="30"/>
                  <a:pt x="71" y="30"/>
                </a:cubicBezTo>
                <a:cubicBezTo>
                  <a:pt x="70" y="30"/>
                  <a:pt x="70" y="30"/>
                  <a:pt x="69" y="30"/>
                </a:cubicBezTo>
                <a:cubicBezTo>
                  <a:pt x="66" y="27"/>
                  <a:pt x="66" y="27"/>
                  <a:pt x="66" y="27"/>
                </a:cubicBezTo>
                <a:cubicBezTo>
                  <a:pt x="63" y="27"/>
                  <a:pt x="63" y="27"/>
                  <a:pt x="63" y="27"/>
                </a:cubicBezTo>
                <a:cubicBezTo>
                  <a:pt x="61" y="28"/>
                  <a:pt x="57" y="29"/>
                  <a:pt x="55" y="32"/>
                </a:cubicBezTo>
                <a:cubicBezTo>
                  <a:pt x="54" y="33"/>
                  <a:pt x="54" y="34"/>
                  <a:pt x="54" y="35"/>
                </a:cubicBezTo>
                <a:cubicBezTo>
                  <a:pt x="55" y="38"/>
                  <a:pt x="55" y="38"/>
                  <a:pt x="55" y="38"/>
                </a:cubicBezTo>
                <a:cubicBezTo>
                  <a:pt x="55" y="39"/>
                  <a:pt x="54" y="39"/>
                  <a:pt x="54" y="39"/>
                </a:cubicBezTo>
                <a:cubicBezTo>
                  <a:pt x="51" y="38"/>
                  <a:pt x="51" y="38"/>
                  <a:pt x="51" y="38"/>
                </a:cubicBezTo>
                <a:cubicBezTo>
                  <a:pt x="50" y="38"/>
                  <a:pt x="48" y="38"/>
                  <a:pt x="47" y="39"/>
                </a:cubicBezTo>
                <a:cubicBezTo>
                  <a:pt x="45" y="42"/>
                  <a:pt x="44" y="45"/>
                  <a:pt x="43" y="48"/>
                </a:cubicBezTo>
                <a:cubicBezTo>
                  <a:pt x="42" y="48"/>
                  <a:pt x="43" y="51"/>
                  <a:pt x="43" y="51"/>
                </a:cubicBezTo>
                <a:cubicBezTo>
                  <a:pt x="46" y="54"/>
                  <a:pt x="46" y="54"/>
                  <a:pt x="46" y="54"/>
                </a:cubicBezTo>
                <a:cubicBezTo>
                  <a:pt x="46" y="54"/>
                  <a:pt x="46" y="55"/>
                  <a:pt x="45" y="55"/>
                </a:cubicBezTo>
                <a:cubicBezTo>
                  <a:pt x="42" y="56"/>
                  <a:pt x="42" y="56"/>
                  <a:pt x="42" y="56"/>
                </a:cubicBezTo>
                <a:cubicBezTo>
                  <a:pt x="41" y="56"/>
                  <a:pt x="39" y="57"/>
                  <a:pt x="39" y="59"/>
                </a:cubicBezTo>
                <a:cubicBezTo>
                  <a:pt x="39" y="68"/>
                  <a:pt x="39" y="68"/>
                  <a:pt x="39" y="68"/>
                </a:cubicBezTo>
                <a:cubicBezTo>
                  <a:pt x="39" y="69"/>
                  <a:pt x="41" y="70"/>
                  <a:pt x="42" y="71"/>
                </a:cubicBezTo>
                <a:cubicBezTo>
                  <a:pt x="45" y="71"/>
                  <a:pt x="45" y="71"/>
                  <a:pt x="45" y="71"/>
                </a:cubicBezTo>
                <a:cubicBezTo>
                  <a:pt x="46" y="72"/>
                  <a:pt x="46" y="72"/>
                  <a:pt x="46" y="73"/>
                </a:cubicBezTo>
                <a:cubicBezTo>
                  <a:pt x="43" y="75"/>
                  <a:pt x="43" y="75"/>
                  <a:pt x="43" y="75"/>
                </a:cubicBezTo>
                <a:cubicBezTo>
                  <a:pt x="43" y="77"/>
                  <a:pt x="42" y="78"/>
                  <a:pt x="43" y="79"/>
                </a:cubicBezTo>
                <a:cubicBezTo>
                  <a:pt x="44" y="82"/>
                  <a:pt x="45" y="84"/>
                  <a:pt x="47" y="87"/>
                </a:cubicBezTo>
                <a:cubicBezTo>
                  <a:pt x="48" y="88"/>
                  <a:pt x="50" y="89"/>
                  <a:pt x="51" y="88"/>
                </a:cubicBezTo>
                <a:cubicBezTo>
                  <a:pt x="54" y="87"/>
                  <a:pt x="54" y="87"/>
                  <a:pt x="54" y="87"/>
                </a:cubicBezTo>
                <a:cubicBezTo>
                  <a:pt x="54" y="88"/>
                  <a:pt x="55" y="88"/>
                  <a:pt x="55" y="88"/>
                </a:cubicBezTo>
                <a:cubicBezTo>
                  <a:pt x="54" y="92"/>
                  <a:pt x="54" y="92"/>
                  <a:pt x="54" y="92"/>
                </a:cubicBezTo>
                <a:cubicBezTo>
                  <a:pt x="54" y="93"/>
                  <a:pt x="54" y="95"/>
                  <a:pt x="55" y="95"/>
                </a:cubicBezTo>
                <a:cubicBezTo>
                  <a:pt x="57" y="97"/>
                  <a:pt x="61" y="99"/>
                  <a:pt x="63" y="100"/>
                </a:cubicBezTo>
                <a:cubicBezTo>
                  <a:pt x="64" y="100"/>
                  <a:pt x="65" y="100"/>
                  <a:pt x="66" y="99"/>
                </a:cubicBezTo>
                <a:cubicBezTo>
                  <a:pt x="69" y="96"/>
                  <a:pt x="69" y="96"/>
                  <a:pt x="69" y="96"/>
                </a:cubicBezTo>
                <a:cubicBezTo>
                  <a:pt x="70" y="97"/>
                  <a:pt x="70" y="97"/>
                  <a:pt x="71" y="97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72" y="101"/>
                  <a:pt x="73" y="102"/>
                  <a:pt x="74" y="102"/>
                </a:cubicBezTo>
                <a:cubicBezTo>
                  <a:pt x="74" y="102"/>
                  <a:pt x="75" y="102"/>
                  <a:pt x="77" y="102"/>
                </a:cubicBezTo>
                <a:cubicBezTo>
                  <a:pt x="77" y="132"/>
                  <a:pt x="77" y="132"/>
                  <a:pt x="77" y="132"/>
                </a:cubicBezTo>
                <a:cubicBezTo>
                  <a:pt x="57" y="132"/>
                  <a:pt x="57" y="132"/>
                  <a:pt x="57" y="132"/>
                </a:cubicBezTo>
                <a:cubicBezTo>
                  <a:pt x="56" y="124"/>
                  <a:pt x="51" y="116"/>
                  <a:pt x="46" y="109"/>
                </a:cubicBezTo>
                <a:close/>
                <a:moveTo>
                  <a:pt x="55" y="63"/>
                </a:moveTo>
                <a:cubicBezTo>
                  <a:pt x="55" y="75"/>
                  <a:pt x="64" y="86"/>
                  <a:pt x="77" y="87"/>
                </a:cubicBezTo>
                <a:cubicBezTo>
                  <a:pt x="77" y="96"/>
                  <a:pt x="77" y="96"/>
                  <a:pt x="77" y="96"/>
                </a:cubicBezTo>
                <a:cubicBezTo>
                  <a:pt x="75" y="95"/>
                  <a:pt x="75" y="95"/>
                  <a:pt x="75" y="95"/>
                </a:cubicBezTo>
                <a:cubicBezTo>
                  <a:pt x="75" y="93"/>
                  <a:pt x="74" y="92"/>
                  <a:pt x="73" y="92"/>
                </a:cubicBezTo>
                <a:cubicBezTo>
                  <a:pt x="72" y="91"/>
                  <a:pt x="71" y="91"/>
                  <a:pt x="69" y="91"/>
                </a:cubicBezTo>
                <a:cubicBezTo>
                  <a:pt x="69" y="90"/>
                  <a:pt x="69" y="90"/>
                  <a:pt x="69" y="90"/>
                </a:cubicBezTo>
                <a:cubicBezTo>
                  <a:pt x="68" y="90"/>
                  <a:pt x="66" y="91"/>
                  <a:pt x="66" y="91"/>
                </a:cubicBezTo>
                <a:cubicBezTo>
                  <a:pt x="64" y="95"/>
                  <a:pt x="64" y="95"/>
                  <a:pt x="64" y="95"/>
                </a:cubicBezTo>
                <a:cubicBezTo>
                  <a:pt x="62" y="93"/>
                  <a:pt x="61" y="92"/>
                  <a:pt x="60" y="92"/>
                </a:cubicBezTo>
                <a:cubicBezTo>
                  <a:pt x="61" y="89"/>
                  <a:pt x="61" y="89"/>
                  <a:pt x="61" y="89"/>
                </a:cubicBezTo>
                <a:cubicBezTo>
                  <a:pt x="61" y="88"/>
                  <a:pt x="61" y="87"/>
                  <a:pt x="60" y="86"/>
                </a:cubicBezTo>
                <a:cubicBezTo>
                  <a:pt x="59" y="84"/>
                  <a:pt x="57" y="83"/>
                  <a:pt x="56" y="82"/>
                </a:cubicBezTo>
                <a:cubicBezTo>
                  <a:pt x="56" y="81"/>
                  <a:pt x="55" y="81"/>
                  <a:pt x="54" y="81"/>
                </a:cubicBezTo>
                <a:cubicBezTo>
                  <a:pt x="51" y="82"/>
                  <a:pt x="51" y="82"/>
                  <a:pt x="51" y="82"/>
                </a:cubicBezTo>
                <a:cubicBezTo>
                  <a:pt x="50" y="81"/>
                  <a:pt x="48" y="80"/>
                  <a:pt x="48" y="79"/>
                </a:cubicBezTo>
                <a:cubicBezTo>
                  <a:pt x="51" y="77"/>
                  <a:pt x="51" y="77"/>
                  <a:pt x="51" y="77"/>
                </a:cubicBezTo>
                <a:cubicBezTo>
                  <a:pt x="52" y="75"/>
                  <a:pt x="52" y="74"/>
                  <a:pt x="52" y="73"/>
                </a:cubicBezTo>
                <a:cubicBezTo>
                  <a:pt x="51" y="72"/>
                  <a:pt x="51" y="70"/>
                  <a:pt x="51" y="69"/>
                </a:cubicBezTo>
                <a:cubicBezTo>
                  <a:pt x="51" y="68"/>
                  <a:pt x="50" y="66"/>
                  <a:pt x="48" y="66"/>
                </a:cubicBezTo>
                <a:cubicBezTo>
                  <a:pt x="45" y="65"/>
                  <a:pt x="45" y="65"/>
                  <a:pt x="45" y="65"/>
                </a:cubicBezTo>
                <a:cubicBezTo>
                  <a:pt x="45" y="61"/>
                  <a:pt x="45" y="61"/>
                  <a:pt x="45" y="61"/>
                </a:cubicBezTo>
                <a:cubicBezTo>
                  <a:pt x="48" y="61"/>
                  <a:pt x="48" y="61"/>
                  <a:pt x="48" y="61"/>
                </a:cubicBezTo>
                <a:cubicBezTo>
                  <a:pt x="50" y="60"/>
                  <a:pt x="51" y="60"/>
                  <a:pt x="51" y="59"/>
                </a:cubicBezTo>
                <a:cubicBezTo>
                  <a:pt x="51" y="56"/>
                  <a:pt x="51" y="55"/>
                  <a:pt x="52" y="54"/>
                </a:cubicBezTo>
                <a:cubicBezTo>
                  <a:pt x="52" y="53"/>
                  <a:pt x="52" y="52"/>
                  <a:pt x="51" y="51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47"/>
                  <a:pt x="50" y="45"/>
                  <a:pt x="51" y="44"/>
                </a:cubicBezTo>
                <a:cubicBezTo>
                  <a:pt x="54" y="45"/>
                  <a:pt x="54" y="45"/>
                  <a:pt x="54" y="45"/>
                </a:cubicBezTo>
                <a:cubicBezTo>
                  <a:pt x="55" y="46"/>
                  <a:pt x="56" y="45"/>
                  <a:pt x="56" y="45"/>
                </a:cubicBezTo>
                <a:cubicBezTo>
                  <a:pt x="57" y="44"/>
                  <a:pt x="59" y="43"/>
                  <a:pt x="60" y="42"/>
                </a:cubicBezTo>
                <a:cubicBezTo>
                  <a:pt x="61" y="41"/>
                  <a:pt x="61" y="39"/>
                  <a:pt x="61" y="38"/>
                </a:cubicBezTo>
                <a:cubicBezTo>
                  <a:pt x="60" y="35"/>
                  <a:pt x="60" y="35"/>
                  <a:pt x="60" y="35"/>
                </a:cubicBezTo>
                <a:cubicBezTo>
                  <a:pt x="61" y="34"/>
                  <a:pt x="62" y="34"/>
                  <a:pt x="64" y="33"/>
                </a:cubicBezTo>
                <a:cubicBezTo>
                  <a:pt x="66" y="35"/>
                  <a:pt x="66" y="35"/>
                  <a:pt x="66" y="35"/>
                </a:cubicBezTo>
                <a:cubicBezTo>
                  <a:pt x="66" y="36"/>
                  <a:pt x="68" y="36"/>
                  <a:pt x="69" y="36"/>
                </a:cubicBezTo>
                <a:cubicBezTo>
                  <a:pt x="71" y="36"/>
                  <a:pt x="72" y="35"/>
                  <a:pt x="73" y="35"/>
                </a:cubicBezTo>
                <a:cubicBezTo>
                  <a:pt x="74" y="35"/>
                  <a:pt x="75" y="34"/>
                  <a:pt x="75" y="33"/>
                </a:cubicBezTo>
                <a:cubicBezTo>
                  <a:pt x="77" y="30"/>
                  <a:pt x="77" y="30"/>
                  <a:pt x="77" y="30"/>
                </a:cubicBezTo>
                <a:cubicBezTo>
                  <a:pt x="77" y="39"/>
                  <a:pt x="77" y="39"/>
                  <a:pt x="77" y="39"/>
                </a:cubicBezTo>
                <a:cubicBezTo>
                  <a:pt x="64" y="42"/>
                  <a:pt x="55" y="52"/>
                  <a:pt x="55" y="63"/>
                </a:cubicBezTo>
                <a:close/>
                <a:moveTo>
                  <a:pt x="77" y="45"/>
                </a:moveTo>
                <a:cubicBezTo>
                  <a:pt x="77" y="82"/>
                  <a:pt x="77" y="82"/>
                  <a:pt x="77" y="82"/>
                </a:cubicBezTo>
                <a:cubicBezTo>
                  <a:pt x="66" y="80"/>
                  <a:pt x="60" y="71"/>
                  <a:pt x="61" y="61"/>
                </a:cubicBezTo>
                <a:cubicBezTo>
                  <a:pt x="62" y="53"/>
                  <a:pt x="69" y="46"/>
                  <a:pt x="77" y="45"/>
                </a:cubicBezTo>
                <a:close/>
                <a:moveTo>
                  <a:pt x="101" y="153"/>
                </a:moveTo>
                <a:cubicBezTo>
                  <a:pt x="56" y="153"/>
                  <a:pt x="56" y="153"/>
                  <a:pt x="56" y="153"/>
                </a:cubicBezTo>
                <a:cubicBezTo>
                  <a:pt x="55" y="153"/>
                  <a:pt x="54" y="152"/>
                  <a:pt x="54" y="151"/>
                </a:cubicBezTo>
                <a:cubicBezTo>
                  <a:pt x="54" y="148"/>
                  <a:pt x="55" y="147"/>
                  <a:pt x="56" y="147"/>
                </a:cubicBezTo>
                <a:cubicBezTo>
                  <a:pt x="101" y="147"/>
                  <a:pt x="101" y="147"/>
                  <a:pt x="101" y="147"/>
                </a:cubicBezTo>
                <a:cubicBezTo>
                  <a:pt x="102" y="147"/>
                  <a:pt x="104" y="148"/>
                  <a:pt x="104" y="151"/>
                </a:cubicBezTo>
                <a:cubicBezTo>
                  <a:pt x="104" y="152"/>
                  <a:pt x="102" y="153"/>
                  <a:pt x="101" y="153"/>
                </a:cubicBezTo>
                <a:close/>
                <a:moveTo>
                  <a:pt x="100" y="137"/>
                </a:moveTo>
                <a:cubicBezTo>
                  <a:pt x="102" y="137"/>
                  <a:pt x="104" y="138"/>
                  <a:pt x="104" y="139"/>
                </a:cubicBezTo>
                <a:cubicBezTo>
                  <a:pt x="104" y="142"/>
                  <a:pt x="102" y="143"/>
                  <a:pt x="100" y="143"/>
                </a:cubicBezTo>
                <a:cubicBezTo>
                  <a:pt x="57" y="143"/>
                  <a:pt x="57" y="143"/>
                  <a:pt x="57" y="143"/>
                </a:cubicBezTo>
                <a:cubicBezTo>
                  <a:pt x="55" y="143"/>
                  <a:pt x="54" y="142"/>
                  <a:pt x="54" y="139"/>
                </a:cubicBezTo>
                <a:cubicBezTo>
                  <a:pt x="54" y="138"/>
                  <a:pt x="55" y="137"/>
                  <a:pt x="57" y="137"/>
                </a:cubicBezTo>
                <a:lnTo>
                  <a:pt x="100" y="137"/>
                </a:lnTo>
                <a:close/>
                <a:moveTo>
                  <a:pt x="100" y="100"/>
                </a:moveTo>
                <a:cubicBezTo>
                  <a:pt x="101" y="100"/>
                  <a:pt x="102" y="101"/>
                  <a:pt x="102" y="102"/>
                </a:cubicBezTo>
                <a:cubicBezTo>
                  <a:pt x="102" y="105"/>
                  <a:pt x="101" y="106"/>
                  <a:pt x="100" y="106"/>
                </a:cubicBezTo>
                <a:cubicBezTo>
                  <a:pt x="99" y="106"/>
                  <a:pt x="98" y="105"/>
                  <a:pt x="98" y="102"/>
                </a:cubicBezTo>
                <a:cubicBezTo>
                  <a:pt x="98" y="101"/>
                  <a:pt x="99" y="100"/>
                  <a:pt x="100" y="100"/>
                </a:cubicBezTo>
                <a:close/>
                <a:moveTo>
                  <a:pt x="95" y="21"/>
                </a:moveTo>
                <a:cubicBezTo>
                  <a:pt x="96" y="21"/>
                  <a:pt x="98" y="23"/>
                  <a:pt x="98" y="24"/>
                </a:cubicBezTo>
                <a:cubicBezTo>
                  <a:pt x="98" y="25"/>
                  <a:pt x="96" y="26"/>
                  <a:pt x="95" y="26"/>
                </a:cubicBezTo>
                <a:cubicBezTo>
                  <a:pt x="93" y="26"/>
                  <a:pt x="92" y="25"/>
                  <a:pt x="92" y="24"/>
                </a:cubicBezTo>
                <a:cubicBezTo>
                  <a:pt x="92" y="23"/>
                  <a:pt x="93" y="21"/>
                  <a:pt x="95" y="21"/>
                </a:cubicBezTo>
                <a:close/>
                <a:moveTo>
                  <a:pt x="100" y="77"/>
                </a:moveTo>
                <a:cubicBezTo>
                  <a:pt x="81" y="77"/>
                  <a:pt x="81" y="77"/>
                  <a:pt x="81" y="77"/>
                </a:cubicBezTo>
                <a:cubicBezTo>
                  <a:pt x="81" y="51"/>
                  <a:pt x="81" y="51"/>
                  <a:pt x="81" y="51"/>
                </a:cubicBezTo>
                <a:cubicBezTo>
                  <a:pt x="100" y="51"/>
                  <a:pt x="100" y="51"/>
                  <a:pt x="100" y="51"/>
                </a:cubicBezTo>
                <a:lnTo>
                  <a:pt x="100" y="77"/>
                </a:lnTo>
                <a:close/>
                <a:moveTo>
                  <a:pt x="129" y="74"/>
                </a:moveTo>
                <a:cubicBezTo>
                  <a:pt x="127" y="74"/>
                  <a:pt x="126" y="73"/>
                  <a:pt x="126" y="71"/>
                </a:cubicBezTo>
                <a:cubicBezTo>
                  <a:pt x="126" y="70"/>
                  <a:pt x="127" y="69"/>
                  <a:pt x="129" y="69"/>
                </a:cubicBezTo>
                <a:cubicBezTo>
                  <a:pt x="130" y="69"/>
                  <a:pt x="132" y="70"/>
                  <a:pt x="132" y="71"/>
                </a:cubicBezTo>
                <a:cubicBezTo>
                  <a:pt x="132" y="73"/>
                  <a:pt x="130" y="74"/>
                  <a:pt x="129" y="74"/>
                </a:cubicBezTo>
                <a:close/>
                <a:moveTo>
                  <a:pt x="103" y="126"/>
                </a:moveTo>
                <a:cubicBezTo>
                  <a:pt x="107" y="128"/>
                  <a:pt x="107" y="128"/>
                  <a:pt x="107" y="128"/>
                </a:cubicBezTo>
                <a:cubicBezTo>
                  <a:pt x="107" y="126"/>
                  <a:pt x="108" y="125"/>
                  <a:pt x="109" y="124"/>
                </a:cubicBezTo>
                <a:cubicBezTo>
                  <a:pt x="105" y="120"/>
                  <a:pt x="105" y="120"/>
                  <a:pt x="105" y="120"/>
                </a:cubicBezTo>
                <a:cubicBezTo>
                  <a:pt x="104" y="123"/>
                  <a:pt x="103" y="124"/>
                  <a:pt x="103" y="126"/>
                </a:cubicBezTo>
                <a:close/>
                <a:moveTo>
                  <a:pt x="107" y="116"/>
                </a:moveTo>
                <a:cubicBezTo>
                  <a:pt x="111" y="120"/>
                  <a:pt x="111" y="120"/>
                  <a:pt x="111" y="120"/>
                </a:cubicBezTo>
                <a:cubicBezTo>
                  <a:pt x="112" y="117"/>
                  <a:pt x="114" y="116"/>
                  <a:pt x="115" y="115"/>
                </a:cubicBezTo>
                <a:cubicBezTo>
                  <a:pt x="110" y="111"/>
                  <a:pt x="110" y="111"/>
                  <a:pt x="110" y="111"/>
                </a:cubicBezTo>
                <a:cubicBezTo>
                  <a:pt x="109" y="113"/>
                  <a:pt x="108" y="115"/>
                  <a:pt x="107" y="116"/>
                </a:cubicBezTo>
                <a:close/>
                <a:moveTo>
                  <a:pt x="114" y="107"/>
                </a:moveTo>
                <a:cubicBezTo>
                  <a:pt x="118" y="111"/>
                  <a:pt x="118" y="111"/>
                  <a:pt x="118" y="111"/>
                </a:cubicBezTo>
                <a:cubicBezTo>
                  <a:pt x="119" y="108"/>
                  <a:pt x="119" y="107"/>
                  <a:pt x="120" y="106"/>
                </a:cubicBezTo>
                <a:cubicBezTo>
                  <a:pt x="116" y="102"/>
                  <a:pt x="116" y="102"/>
                  <a:pt x="116" y="102"/>
                </a:cubicBezTo>
                <a:cubicBezTo>
                  <a:pt x="116" y="104"/>
                  <a:pt x="115" y="106"/>
                  <a:pt x="114" y="107"/>
                </a:cubicBezTo>
                <a:close/>
                <a:moveTo>
                  <a:pt x="119" y="98"/>
                </a:moveTo>
                <a:cubicBezTo>
                  <a:pt x="124" y="100"/>
                  <a:pt x="124" y="100"/>
                  <a:pt x="124" y="100"/>
                </a:cubicBezTo>
                <a:cubicBezTo>
                  <a:pt x="125" y="99"/>
                  <a:pt x="125" y="98"/>
                  <a:pt x="126" y="96"/>
                </a:cubicBezTo>
                <a:cubicBezTo>
                  <a:pt x="121" y="94"/>
                  <a:pt x="121" y="94"/>
                  <a:pt x="121" y="94"/>
                </a:cubicBezTo>
                <a:cubicBezTo>
                  <a:pt x="120" y="95"/>
                  <a:pt x="119" y="97"/>
                  <a:pt x="119" y="98"/>
                </a:cubicBezTo>
                <a:close/>
                <a:moveTo>
                  <a:pt x="124" y="89"/>
                </a:moveTo>
                <a:cubicBezTo>
                  <a:pt x="128" y="91"/>
                  <a:pt x="128" y="91"/>
                  <a:pt x="128" y="91"/>
                </a:cubicBezTo>
                <a:cubicBezTo>
                  <a:pt x="129" y="89"/>
                  <a:pt x="129" y="88"/>
                  <a:pt x="130" y="85"/>
                </a:cubicBezTo>
                <a:cubicBezTo>
                  <a:pt x="125" y="83"/>
                  <a:pt x="125" y="83"/>
                  <a:pt x="125" y="83"/>
                </a:cubicBezTo>
                <a:cubicBezTo>
                  <a:pt x="125" y="85"/>
                  <a:pt x="124" y="87"/>
                  <a:pt x="124" y="89"/>
                </a:cubicBezTo>
                <a:close/>
                <a:moveTo>
                  <a:pt x="131" y="54"/>
                </a:moveTo>
                <a:cubicBezTo>
                  <a:pt x="131" y="59"/>
                  <a:pt x="131" y="59"/>
                  <a:pt x="131" y="59"/>
                </a:cubicBezTo>
                <a:cubicBezTo>
                  <a:pt x="137" y="59"/>
                  <a:pt x="137" y="59"/>
                  <a:pt x="137" y="59"/>
                </a:cubicBezTo>
                <a:cubicBezTo>
                  <a:pt x="137" y="52"/>
                  <a:pt x="137" y="52"/>
                  <a:pt x="137" y="52"/>
                </a:cubicBezTo>
                <a:cubicBezTo>
                  <a:pt x="131" y="52"/>
                  <a:pt x="131" y="52"/>
                  <a:pt x="131" y="52"/>
                </a:cubicBezTo>
                <a:cubicBezTo>
                  <a:pt x="131" y="54"/>
                  <a:pt x="131" y="54"/>
                  <a:pt x="131" y="54"/>
                </a:cubicBezTo>
                <a:close/>
                <a:moveTo>
                  <a:pt x="131" y="49"/>
                </a:moveTo>
                <a:cubicBezTo>
                  <a:pt x="135" y="48"/>
                  <a:pt x="135" y="48"/>
                  <a:pt x="135" y="48"/>
                </a:cubicBezTo>
                <a:cubicBezTo>
                  <a:pt x="135" y="41"/>
                  <a:pt x="135" y="41"/>
                  <a:pt x="135" y="41"/>
                </a:cubicBezTo>
                <a:cubicBezTo>
                  <a:pt x="130" y="43"/>
                  <a:pt x="130" y="43"/>
                  <a:pt x="130" y="43"/>
                </a:cubicBezTo>
                <a:cubicBezTo>
                  <a:pt x="130" y="45"/>
                  <a:pt x="131" y="46"/>
                  <a:pt x="131" y="49"/>
                </a:cubicBezTo>
                <a:close/>
                <a:moveTo>
                  <a:pt x="129" y="39"/>
                </a:moveTo>
                <a:cubicBezTo>
                  <a:pt x="134" y="37"/>
                  <a:pt x="134" y="37"/>
                  <a:pt x="134" y="37"/>
                </a:cubicBezTo>
                <a:cubicBezTo>
                  <a:pt x="134" y="35"/>
                  <a:pt x="133" y="33"/>
                  <a:pt x="131" y="32"/>
                </a:cubicBezTo>
                <a:cubicBezTo>
                  <a:pt x="127" y="34"/>
                  <a:pt x="127" y="34"/>
                  <a:pt x="127" y="34"/>
                </a:cubicBezTo>
                <a:cubicBezTo>
                  <a:pt x="128" y="35"/>
                  <a:pt x="128" y="38"/>
                  <a:pt x="129" y="39"/>
                </a:cubicBezTo>
                <a:close/>
                <a:moveTo>
                  <a:pt x="125" y="30"/>
                </a:moveTo>
                <a:cubicBezTo>
                  <a:pt x="129" y="26"/>
                  <a:pt x="129" y="26"/>
                  <a:pt x="129" y="26"/>
                </a:cubicBezTo>
                <a:cubicBezTo>
                  <a:pt x="128" y="25"/>
                  <a:pt x="127" y="24"/>
                  <a:pt x="126" y="21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23" y="26"/>
                  <a:pt x="124" y="28"/>
                  <a:pt x="125" y="30"/>
                </a:cubicBezTo>
                <a:close/>
                <a:moveTo>
                  <a:pt x="121" y="18"/>
                </a:moveTo>
                <a:cubicBezTo>
                  <a:pt x="120" y="16"/>
                  <a:pt x="119" y="15"/>
                  <a:pt x="118" y="14"/>
                </a:cubicBezTo>
                <a:cubicBezTo>
                  <a:pt x="115" y="18"/>
                  <a:pt x="115" y="18"/>
                  <a:pt x="115" y="18"/>
                </a:cubicBezTo>
                <a:cubicBezTo>
                  <a:pt x="116" y="19"/>
                  <a:pt x="117" y="20"/>
                  <a:pt x="118" y="21"/>
                </a:cubicBezTo>
                <a:cubicBezTo>
                  <a:pt x="121" y="18"/>
                  <a:pt x="121" y="18"/>
                  <a:pt x="121" y="18"/>
                </a:cubicBezTo>
                <a:close/>
                <a:moveTo>
                  <a:pt x="114" y="10"/>
                </a:moveTo>
                <a:cubicBezTo>
                  <a:pt x="111" y="9"/>
                  <a:pt x="110" y="7"/>
                  <a:pt x="108" y="7"/>
                </a:cubicBezTo>
                <a:cubicBezTo>
                  <a:pt x="105" y="12"/>
                  <a:pt x="105" y="12"/>
                  <a:pt x="105" y="12"/>
                </a:cubicBezTo>
                <a:cubicBezTo>
                  <a:pt x="108" y="12"/>
                  <a:pt x="109" y="14"/>
                  <a:pt x="110" y="15"/>
                </a:cubicBezTo>
                <a:cubicBezTo>
                  <a:pt x="114" y="10"/>
                  <a:pt x="114" y="10"/>
                  <a:pt x="114" y="10"/>
                </a:cubicBezTo>
                <a:close/>
                <a:moveTo>
                  <a:pt x="104" y="5"/>
                </a:moveTo>
                <a:cubicBezTo>
                  <a:pt x="101" y="5"/>
                  <a:pt x="100" y="4"/>
                  <a:pt x="98" y="4"/>
                </a:cubicBezTo>
                <a:cubicBezTo>
                  <a:pt x="96" y="8"/>
                  <a:pt x="96" y="8"/>
                  <a:pt x="96" y="8"/>
                </a:cubicBezTo>
                <a:cubicBezTo>
                  <a:pt x="98" y="9"/>
                  <a:pt x="100" y="9"/>
                  <a:pt x="101" y="10"/>
                </a:cubicBezTo>
                <a:cubicBezTo>
                  <a:pt x="104" y="5"/>
                  <a:pt x="104" y="5"/>
                  <a:pt x="104" y="5"/>
                </a:cubicBezTo>
                <a:close/>
                <a:moveTo>
                  <a:pt x="92" y="2"/>
                </a:moveTo>
                <a:cubicBezTo>
                  <a:pt x="86" y="2"/>
                  <a:pt x="86" y="2"/>
                  <a:pt x="86" y="2"/>
                </a:cubicBezTo>
                <a:cubicBezTo>
                  <a:pt x="86" y="6"/>
                  <a:pt x="86" y="6"/>
                  <a:pt x="86" y="6"/>
                </a:cubicBezTo>
                <a:cubicBezTo>
                  <a:pt x="87" y="6"/>
                  <a:pt x="90" y="7"/>
                  <a:pt x="91" y="7"/>
                </a:cubicBezTo>
                <a:cubicBezTo>
                  <a:pt x="92" y="2"/>
                  <a:pt x="92" y="2"/>
                  <a:pt x="92" y="2"/>
                </a:cubicBezTo>
                <a:close/>
                <a:moveTo>
                  <a:pt x="10" y="143"/>
                </a:moveTo>
                <a:cubicBezTo>
                  <a:pt x="5" y="143"/>
                  <a:pt x="5" y="143"/>
                  <a:pt x="5" y="143"/>
                </a:cubicBezTo>
                <a:cubicBezTo>
                  <a:pt x="5" y="147"/>
                  <a:pt x="5" y="147"/>
                  <a:pt x="5" y="147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3"/>
                  <a:pt x="0" y="153"/>
                  <a:pt x="0" y="153"/>
                </a:cubicBezTo>
                <a:cubicBezTo>
                  <a:pt x="5" y="153"/>
                  <a:pt x="5" y="153"/>
                  <a:pt x="5" y="153"/>
                </a:cubicBezTo>
                <a:cubicBezTo>
                  <a:pt x="5" y="147"/>
                  <a:pt x="5" y="147"/>
                  <a:pt x="5" y="147"/>
                </a:cubicBezTo>
                <a:cubicBezTo>
                  <a:pt x="10" y="147"/>
                  <a:pt x="10" y="147"/>
                  <a:pt x="10" y="147"/>
                </a:cubicBezTo>
                <a:cubicBezTo>
                  <a:pt x="10" y="153"/>
                  <a:pt x="10" y="153"/>
                  <a:pt x="10" y="153"/>
                </a:cubicBezTo>
                <a:cubicBezTo>
                  <a:pt x="16" y="153"/>
                  <a:pt x="16" y="153"/>
                  <a:pt x="16" y="153"/>
                </a:cubicBezTo>
                <a:cubicBezTo>
                  <a:pt x="16" y="147"/>
                  <a:pt x="16" y="147"/>
                  <a:pt x="16" y="147"/>
                </a:cubicBezTo>
                <a:cubicBezTo>
                  <a:pt x="10" y="147"/>
                  <a:pt x="10" y="147"/>
                  <a:pt x="10" y="147"/>
                </a:cubicBezTo>
                <a:lnTo>
                  <a:pt x="10" y="143"/>
                </a:lnTo>
                <a:close/>
                <a:moveTo>
                  <a:pt x="5" y="159"/>
                </a:moveTo>
                <a:cubicBezTo>
                  <a:pt x="10" y="159"/>
                  <a:pt x="10" y="159"/>
                  <a:pt x="10" y="159"/>
                </a:cubicBezTo>
                <a:cubicBezTo>
                  <a:pt x="10" y="153"/>
                  <a:pt x="10" y="153"/>
                  <a:pt x="10" y="153"/>
                </a:cubicBezTo>
                <a:cubicBezTo>
                  <a:pt x="5" y="153"/>
                  <a:pt x="5" y="153"/>
                  <a:pt x="5" y="153"/>
                </a:cubicBezTo>
                <a:lnTo>
                  <a:pt x="5" y="159"/>
                </a:lnTo>
                <a:close/>
                <a:moveTo>
                  <a:pt x="155" y="0"/>
                </a:moveTo>
                <a:cubicBezTo>
                  <a:pt x="149" y="0"/>
                  <a:pt x="149" y="0"/>
                  <a:pt x="149" y="0"/>
                </a:cubicBezTo>
                <a:cubicBezTo>
                  <a:pt x="149" y="6"/>
                  <a:pt x="149" y="6"/>
                  <a:pt x="149" y="6"/>
                </a:cubicBezTo>
                <a:cubicBezTo>
                  <a:pt x="155" y="6"/>
                  <a:pt x="155" y="6"/>
                  <a:pt x="155" y="6"/>
                </a:cubicBezTo>
                <a:lnTo>
                  <a:pt x="155" y="0"/>
                </a:lnTo>
                <a:close/>
                <a:moveTo>
                  <a:pt x="149" y="16"/>
                </a:moveTo>
                <a:cubicBezTo>
                  <a:pt x="155" y="16"/>
                  <a:pt x="155" y="16"/>
                  <a:pt x="155" y="16"/>
                </a:cubicBezTo>
                <a:cubicBezTo>
                  <a:pt x="155" y="10"/>
                  <a:pt x="155" y="10"/>
                  <a:pt x="155" y="10"/>
                </a:cubicBezTo>
                <a:cubicBezTo>
                  <a:pt x="149" y="10"/>
                  <a:pt x="149" y="10"/>
                  <a:pt x="149" y="10"/>
                </a:cubicBezTo>
                <a:lnTo>
                  <a:pt x="149" y="16"/>
                </a:lnTo>
                <a:close/>
                <a:moveTo>
                  <a:pt x="155" y="6"/>
                </a:moveTo>
                <a:cubicBezTo>
                  <a:pt x="155" y="10"/>
                  <a:pt x="155" y="10"/>
                  <a:pt x="155" y="10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6"/>
                  <a:pt x="160" y="6"/>
                  <a:pt x="160" y="6"/>
                </a:cubicBezTo>
                <a:lnTo>
                  <a:pt x="155" y="6"/>
                </a:lnTo>
                <a:close/>
                <a:moveTo>
                  <a:pt x="145" y="6"/>
                </a:moveTo>
                <a:cubicBezTo>
                  <a:pt x="145" y="10"/>
                  <a:pt x="145" y="10"/>
                  <a:pt x="145" y="10"/>
                </a:cubicBezTo>
                <a:cubicBezTo>
                  <a:pt x="149" y="10"/>
                  <a:pt x="149" y="10"/>
                  <a:pt x="149" y="10"/>
                </a:cubicBezTo>
                <a:cubicBezTo>
                  <a:pt x="149" y="6"/>
                  <a:pt x="149" y="6"/>
                  <a:pt x="149" y="6"/>
                </a:cubicBezTo>
                <a:lnTo>
                  <a:pt x="145" y="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4EF63B31-A556-7350-F544-188A63C2E030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3063876"/>
            <a:ext cx="255588" cy="179388"/>
          </a:xfrm>
          <a:custGeom>
            <a:avLst/>
            <a:gdLst>
              <a:gd name="T0" fmla="*/ 160 w 161"/>
              <a:gd name="T1" fmla="*/ 32 h 113"/>
              <a:gd name="T2" fmla="*/ 81 w 161"/>
              <a:gd name="T3" fmla="*/ 0 h 113"/>
              <a:gd name="T4" fmla="*/ 2 w 161"/>
              <a:gd name="T5" fmla="*/ 32 h 113"/>
              <a:gd name="T6" fmla="*/ 2 w 161"/>
              <a:gd name="T7" fmla="*/ 36 h 113"/>
              <a:gd name="T8" fmla="*/ 6 w 161"/>
              <a:gd name="T9" fmla="*/ 36 h 113"/>
              <a:gd name="T10" fmla="*/ 81 w 161"/>
              <a:gd name="T11" fmla="*/ 5 h 113"/>
              <a:gd name="T12" fmla="*/ 155 w 161"/>
              <a:gd name="T13" fmla="*/ 36 h 113"/>
              <a:gd name="T14" fmla="*/ 158 w 161"/>
              <a:gd name="T15" fmla="*/ 37 h 113"/>
              <a:gd name="T16" fmla="*/ 160 w 161"/>
              <a:gd name="T17" fmla="*/ 36 h 113"/>
              <a:gd name="T18" fmla="*/ 160 w 161"/>
              <a:gd name="T19" fmla="*/ 32 h 113"/>
              <a:gd name="T20" fmla="*/ 19 w 161"/>
              <a:gd name="T21" fmla="*/ 49 h 113"/>
              <a:gd name="T22" fmla="*/ 19 w 161"/>
              <a:gd name="T23" fmla="*/ 53 h 113"/>
              <a:gd name="T24" fmla="*/ 21 w 161"/>
              <a:gd name="T25" fmla="*/ 55 h 113"/>
              <a:gd name="T26" fmla="*/ 23 w 161"/>
              <a:gd name="T27" fmla="*/ 53 h 113"/>
              <a:gd name="T28" fmla="*/ 138 w 161"/>
              <a:gd name="T29" fmla="*/ 53 h 113"/>
              <a:gd name="T30" fmla="*/ 142 w 161"/>
              <a:gd name="T31" fmla="*/ 53 h 113"/>
              <a:gd name="T32" fmla="*/ 142 w 161"/>
              <a:gd name="T33" fmla="*/ 49 h 113"/>
              <a:gd name="T34" fmla="*/ 19 w 161"/>
              <a:gd name="T35" fmla="*/ 49 h 113"/>
              <a:gd name="T36" fmla="*/ 80 w 161"/>
              <a:gd name="T37" fmla="*/ 47 h 113"/>
              <a:gd name="T38" fmla="*/ 36 w 161"/>
              <a:gd name="T39" fmla="*/ 66 h 113"/>
              <a:gd name="T40" fmla="*/ 36 w 161"/>
              <a:gd name="T41" fmla="*/ 69 h 113"/>
              <a:gd name="T42" fmla="*/ 40 w 161"/>
              <a:gd name="T43" fmla="*/ 69 h 113"/>
              <a:gd name="T44" fmla="*/ 80 w 161"/>
              <a:gd name="T45" fmla="*/ 53 h 113"/>
              <a:gd name="T46" fmla="*/ 120 w 161"/>
              <a:gd name="T47" fmla="*/ 69 h 113"/>
              <a:gd name="T48" fmla="*/ 123 w 161"/>
              <a:gd name="T49" fmla="*/ 71 h 113"/>
              <a:gd name="T50" fmla="*/ 125 w 161"/>
              <a:gd name="T51" fmla="*/ 69 h 113"/>
              <a:gd name="T52" fmla="*/ 125 w 161"/>
              <a:gd name="T53" fmla="*/ 66 h 113"/>
              <a:gd name="T54" fmla="*/ 80 w 161"/>
              <a:gd name="T55" fmla="*/ 47 h 113"/>
              <a:gd name="T56" fmla="*/ 80 w 161"/>
              <a:gd name="T57" fmla="*/ 75 h 113"/>
              <a:gd name="T58" fmla="*/ 62 w 161"/>
              <a:gd name="T59" fmla="*/ 94 h 113"/>
              <a:gd name="T60" fmla="*/ 80 w 161"/>
              <a:gd name="T61" fmla="*/ 113 h 113"/>
              <a:gd name="T62" fmla="*/ 99 w 161"/>
              <a:gd name="T63" fmla="*/ 94 h 113"/>
              <a:gd name="T64" fmla="*/ 80 w 161"/>
              <a:gd name="T65" fmla="*/ 75 h 113"/>
              <a:gd name="T66" fmla="*/ 80 w 161"/>
              <a:gd name="T67" fmla="*/ 107 h 113"/>
              <a:gd name="T68" fmla="*/ 67 w 161"/>
              <a:gd name="T69" fmla="*/ 94 h 113"/>
              <a:gd name="T70" fmla="*/ 80 w 161"/>
              <a:gd name="T71" fmla="*/ 81 h 113"/>
              <a:gd name="T72" fmla="*/ 93 w 161"/>
              <a:gd name="T73" fmla="*/ 94 h 113"/>
              <a:gd name="T74" fmla="*/ 80 w 161"/>
              <a:gd name="T75" fmla="*/ 107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1" h="113">
                <a:moveTo>
                  <a:pt x="160" y="32"/>
                </a:moveTo>
                <a:cubicBezTo>
                  <a:pt x="139" y="11"/>
                  <a:pt x="111" y="0"/>
                  <a:pt x="81" y="0"/>
                </a:cubicBezTo>
                <a:cubicBezTo>
                  <a:pt x="51" y="0"/>
                  <a:pt x="23" y="11"/>
                  <a:pt x="2" y="32"/>
                </a:cubicBezTo>
                <a:cubicBezTo>
                  <a:pt x="0" y="33"/>
                  <a:pt x="0" y="35"/>
                  <a:pt x="2" y="36"/>
                </a:cubicBezTo>
                <a:cubicBezTo>
                  <a:pt x="3" y="37"/>
                  <a:pt x="5" y="37"/>
                  <a:pt x="6" y="36"/>
                </a:cubicBezTo>
                <a:cubicBezTo>
                  <a:pt x="26" y="16"/>
                  <a:pt x="53" y="5"/>
                  <a:pt x="81" y="5"/>
                </a:cubicBezTo>
                <a:cubicBezTo>
                  <a:pt x="109" y="5"/>
                  <a:pt x="135" y="16"/>
                  <a:pt x="155" y="36"/>
                </a:cubicBezTo>
                <a:cubicBezTo>
                  <a:pt x="157" y="36"/>
                  <a:pt x="157" y="37"/>
                  <a:pt x="158" y="37"/>
                </a:cubicBezTo>
                <a:cubicBezTo>
                  <a:pt x="159" y="37"/>
                  <a:pt x="159" y="36"/>
                  <a:pt x="160" y="36"/>
                </a:cubicBezTo>
                <a:cubicBezTo>
                  <a:pt x="161" y="35"/>
                  <a:pt x="161" y="33"/>
                  <a:pt x="160" y="32"/>
                </a:cubicBezTo>
                <a:close/>
                <a:moveTo>
                  <a:pt x="19" y="49"/>
                </a:moveTo>
                <a:cubicBezTo>
                  <a:pt x="17" y="50"/>
                  <a:pt x="17" y="52"/>
                  <a:pt x="19" y="53"/>
                </a:cubicBezTo>
                <a:cubicBezTo>
                  <a:pt x="19" y="55"/>
                  <a:pt x="21" y="55"/>
                  <a:pt x="21" y="55"/>
                </a:cubicBezTo>
                <a:cubicBezTo>
                  <a:pt x="22" y="55"/>
                  <a:pt x="23" y="55"/>
                  <a:pt x="23" y="53"/>
                </a:cubicBezTo>
                <a:cubicBezTo>
                  <a:pt x="55" y="22"/>
                  <a:pt x="106" y="22"/>
                  <a:pt x="138" y="53"/>
                </a:cubicBezTo>
                <a:cubicBezTo>
                  <a:pt x="139" y="55"/>
                  <a:pt x="141" y="55"/>
                  <a:pt x="142" y="53"/>
                </a:cubicBezTo>
                <a:cubicBezTo>
                  <a:pt x="143" y="52"/>
                  <a:pt x="143" y="50"/>
                  <a:pt x="142" y="49"/>
                </a:cubicBezTo>
                <a:cubicBezTo>
                  <a:pt x="108" y="15"/>
                  <a:pt x="53" y="15"/>
                  <a:pt x="19" y="49"/>
                </a:cubicBezTo>
                <a:close/>
                <a:moveTo>
                  <a:pt x="80" y="47"/>
                </a:moveTo>
                <a:cubicBezTo>
                  <a:pt x="64" y="47"/>
                  <a:pt x="48" y="54"/>
                  <a:pt x="36" y="66"/>
                </a:cubicBezTo>
                <a:cubicBezTo>
                  <a:pt x="35" y="67"/>
                  <a:pt x="35" y="68"/>
                  <a:pt x="36" y="69"/>
                </a:cubicBezTo>
                <a:cubicBezTo>
                  <a:pt x="37" y="71"/>
                  <a:pt x="38" y="71"/>
                  <a:pt x="40" y="69"/>
                </a:cubicBezTo>
                <a:cubicBezTo>
                  <a:pt x="50" y="59"/>
                  <a:pt x="65" y="53"/>
                  <a:pt x="80" y="53"/>
                </a:cubicBezTo>
                <a:cubicBezTo>
                  <a:pt x="96" y="53"/>
                  <a:pt x="110" y="59"/>
                  <a:pt x="120" y="69"/>
                </a:cubicBezTo>
                <a:cubicBezTo>
                  <a:pt x="121" y="71"/>
                  <a:pt x="123" y="71"/>
                  <a:pt x="123" y="71"/>
                </a:cubicBezTo>
                <a:cubicBezTo>
                  <a:pt x="124" y="71"/>
                  <a:pt x="125" y="71"/>
                  <a:pt x="125" y="69"/>
                </a:cubicBezTo>
                <a:cubicBezTo>
                  <a:pt x="126" y="68"/>
                  <a:pt x="126" y="67"/>
                  <a:pt x="125" y="66"/>
                </a:cubicBezTo>
                <a:cubicBezTo>
                  <a:pt x="113" y="54"/>
                  <a:pt x="97" y="47"/>
                  <a:pt x="80" y="47"/>
                </a:cubicBezTo>
                <a:close/>
                <a:moveTo>
                  <a:pt x="80" y="75"/>
                </a:moveTo>
                <a:cubicBezTo>
                  <a:pt x="70" y="75"/>
                  <a:pt x="62" y="83"/>
                  <a:pt x="62" y="94"/>
                </a:cubicBezTo>
                <a:cubicBezTo>
                  <a:pt x="62" y="104"/>
                  <a:pt x="70" y="113"/>
                  <a:pt x="80" y="113"/>
                </a:cubicBezTo>
                <a:cubicBezTo>
                  <a:pt x="90" y="113"/>
                  <a:pt x="99" y="104"/>
                  <a:pt x="99" y="94"/>
                </a:cubicBezTo>
                <a:cubicBezTo>
                  <a:pt x="99" y="83"/>
                  <a:pt x="90" y="75"/>
                  <a:pt x="80" y="75"/>
                </a:cubicBezTo>
                <a:close/>
                <a:moveTo>
                  <a:pt x="80" y="107"/>
                </a:moveTo>
                <a:cubicBezTo>
                  <a:pt x="73" y="107"/>
                  <a:pt x="67" y="101"/>
                  <a:pt x="67" y="94"/>
                </a:cubicBezTo>
                <a:cubicBezTo>
                  <a:pt x="67" y="86"/>
                  <a:pt x="73" y="81"/>
                  <a:pt x="80" y="81"/>
                </a:cubicBezTo>
                <a:cubicBezTo>
                  <a:pt x="88" y="81"/>
                  <a:pt x="93" y="86"/>
                  <a:pt x="93" y="94"/>
                </a:cubicBezTo>
                <a:cubicBezTo>
                  <a:pt x="93" y="101"/>
                  <a:pt x="88" y="107"/>
                  <a:pt x="80" y="10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1C5F426C-69E2-F137-72D9-FD0F0E596D4C}"/>
              </a:ext>
            </a:extLst>
          </p:cNvPr>
          <p:cNvSpPr>
            <a:spLocks noEditPoints="1"/>
          </p:cNvSpPr>
          <p:nvPr/>
        </p:nvSpPr>
        <p:spPr bwMode="auto">
          <a:xfrm>
            <a:off x="3549651" y="3025776"/>
            <a:ext cx="139700" cy="254000"/>
          </a:xfrm>
          <a:custGeom>
            <a:avLst/>
            <a:gdLst>
              <a:gd name="T0" fmla="*/ 85 w 88"/>
              <a:gd name="T1" fmla="*/ 77 h 160"/>
              <a:gd name="T2" fmla="*/ 83 w 88"/>
              <a:gd name="T3" fmla="*/ 80 h 160"/>
              <a:gd name="T4" fmla="*/ 83 w 88"/>
              <a:gd name="T5" fmla="*/ 96 h 160"/>
              <a:gd name="T6" fmla="*/ 44 w 88"/>
              <a:gd name="T7" fmla="*/ 136 h 160"/>
              <a:gd name="T8" fmla="*/ 5 w 88"/>
              <a:gd name="T9" fmla="*/ 96 h 160"/>
              <a:gd name="T10" fmla="*/ 5 w 88"/>
              <a:gd name="T11" fmla="*/ 80 h 160"/>
              <a:gd name="T12" fmla="*/ 2 w 88"/>
              <a:gd name="T13" fmla="*/ 77 h 160"/>
              <a:gd name="T14" fmla="*/ 0 w 88"/>
              <a:gd name="T15" fmla="*/ 80 h 160"/>
              <a:gd name="T16" fmla="*/ 0 w 88"/>
              <a:gd name="T17" fmla="*/ 96 h 160"/>
              <a:gd name="T18" fmla="*/ 41 w 88"/>
              <a:gd name="T19" fmla="*/ 140 h 160"/>
              <a:gd name="T20" fmla="*/ 41 w 88"/>
              <a:gd name="T21" fmla="*/ 155 h 160"/>
              <a:gd name="T22" fmla="*/ 27 w 88"/>
              <a:gd name="T23" fmla="*/ 155 h 160"/>
              <a:gd name="T24" fmla="*/ 24 w 88"/>
              <a:gd name="T25" fmla="*/ 157 h 160"/>
              <a:gd name="T26" fmla="*/ 27 w 88"/>
              <a:gd name="T27" fmla="*/ 160 h 160"/>
              <a:gd name="T28" fmla="*/ 60 w 88"/>
              <a:gd name="T29" fmla="*/ 160 h 160"/>
              <a:gd name="T30" fmla="*/ 63 w 88"/>
              <a:gd name="T31" fmla="*/ 157 h 160"/>
              <a:gd name="T32" fmla="*/ 60 w 88"/>
              <a:gd name="T33" fmla="*/ 155 h 160"/>
              <a:gd name="T34" fmla="*/ 47 w 88"/>
              <a:gd name="T35" fmla="*/ 155 h 160"/>
              <a:gd name="T36" fmla="*/ 47 w 88"/>
              <a:gd name="T37" fmla="*/ 140 h 160"/>
              <a:gd name="T38" fmla="*/ 88 w 88"/>
              <a:gd name="T39" fmla="*/ 96 h 160"/>
              <a:gd name="T40" fmla="*/ 88 w 88"/>
              <a:gd name="T41" fmla="*/ 80 h 160"/>
              <a:gd name="T42" fmla="*/ 85 w 88"/>
              <a:gd name="T43" fmla="*/ 77 h 160"/>
              <a:gd name="T44" fmla="*/ 44 w 88"/>
              <a:gd name="T45" fmla="*/ 127 h 160"/>
              <a:gd name="T46" fmla="*/ 74 w 88"/>
              <a:gd name="T47" fmla="*/ 96 h 160"/>
              <a:gd name="T48" fmla="*/ 74 w 88"/>
              <a:gd name="T49" fmla="*/ 30 h 160"/>
              <a:gd name="T50" fmla="*/ 44 w 88"/>
              <a:gd name="T51" fmla="*/ 0 h 160"/>
              <a:gd name="T52" fmla="*/ 14 w 88"/>
              <a:gd name="T53" fmla="*/ 30 h 160"/>
              <a:gd name="T54" fmla="*/ 14 w 88"/>
              <a:gd name="T55" fmla="*/ 96 h 160"/>
              <a:gd name="T56" fmla="*/ 44 w 88"/>
              <a:gd name="T57" fmla="*/ 127 h 160"/>
              <a:gd name="T58" fmla="*/ 19 w 88"/>
              <a:gd name="T59" fmla="*/ 30 h 160"/>
              <a:gd name="T60" fmla="*/ 44 w 88"/>
              <a:gd name="T61" fmla="*/ 6 h 160"/>
              <a:gd name="T62" fmla="*/ 68 w 88"/>
              <a:gd name="T63" fmla="*/ 30 h 160"/>
              <a:gd name="T64" fmla="*/ 68 w 88"/>
              <a:gd name="T65" fmla="*/ 96 h 160"/>
              <a:gd name="T66" fmla="*/ 44 w 88"/>
              <a:gd name="T67" fmla="*/ 121 h 160"/>
              <a:gd name="T68" fmla="*/ 19 w 88"/>
              <a:gd name="T69" fmla="*/ 96 h 160"/>
              <a:gd name="T70" fmla="*/ 19 w 88"/>
              <a:gd name="T71" fmla="*/ 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8" h="160">
                <a:moveTo>
                  <a:pt x="85" y="77"/>
                </a:moveTo>
                <a:cubicBezTo>
                  <a:pt x="84" y="77"/>
                  <a:pt x="83" y="79"/>
                  <a:pt x="83" y="80"/>
                </a:cubicBezTo>
                <a:cubicBezTo>
                  <a:pt x="83" y="96"/>
                  <a:pt x="83" y="96"/>
                  <a:pt x="83" y="96"/>
                </a:cubicBezTo>
                <a:cubicBezTo>
                  <a:pt x="83" y="118"/>
                  <a:pt x="65" y="136"/>
                  <a:pt x="44" y="136"/>
                </a:cubicBezTo>
                <a:cubicBezTo>
                  <a:pt x="22" y="136"/>
                  <a:pt x="5" y="118"/>
                  <a:pt x="5" y="96"/>
                </a:cubicBezTo>
                <a:cubicBezTo>
                  <a:pt x="5" y="80"/>
                  <a:pt x="5" y="80"/>
                  <a:pt x="5" y="80"/>
                </a:cubicBezTo>
                <a:cubicBezTo>
                  <a:pt x="5" y="79"/>
                  <a:pt x="3" y="77"/>
                  <a:pt x="2" y="77"/>
                </a:cubicBezTo>
                <a:cubicBezTo>
                  <a:pt x="1" y="77"/>
                  <a:pt x="0" y="79"/>
                  <a:pt x="0" y="80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20"/>
                  <a:pt x="18" y="139"/>
                  <a:pt x="41" y="140"/>
                </a:cubicBezTo>
                <a:cubicBezTo>
                  <a:pt x="41" y="155"/>
                  <a:pt x="41" y="155"/>
                  <a:pt x="41" y="155"/>
                </a:cubicBezTo>
                <a:cubicBezTo>
                  <a:pt x="27" y="155"/>
                  <a:pt x="27" y="155"/>
                  <a:pt x="27" y="155"/>
                </a:cubicBezTo>
                <a:cubicBezTo>
                  <a:pt x="26" y="155"/>
                  <a:pt x="24" y="156"/>
                  <a:pt x="24" y="157"/>
                </a:cubicBezTo>
                <a:cubicBezTo>
                  <a:pt x="24" y="159"/>
                  <a:pt x="26" y="160"/>
                  <a:pt x="27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61" y="160"/>
                  <a:pt x="63" y="159"/>
                  <a:pt x="63" y="157"/>
                </a:cubicBezTo>
                <a:cubicBezTo>
                  <a:pt x="63" y="156"/>
                  <a:pt x="61" y="155"/>
                  <a:pt x="60" y="155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47" y="140"/>
                  <a:pt x="47" y="140"/>
                  <a:pt x="47" y="140"/>
                </a:cubicBezTo>
                <a:cubicBezTo>
                  <a:pt x="69" y="139"/>
                  <a:pt x="88" y="120"/>
                  <a:pt x="88" y="96"/>
                </a:cubicBezTo>
                <a:cubicBezTo>
                  <a:pt x="88" y="80"/>
                  <a:pt x="88" y="80"/>
                  <a:pt x="88" y="80"/>
                </a:cubicBezTo>
                <a:cubicBezTo>
                  <a:pt x="88" y="79"/>
                  <a:pt x="87" y="77"/>
                  <a:pt x="85" y="77"/>
                </a:cubicBezTo>
                <a:close/>
                <a:moveTo>
                  <a:pt x="44" y="127"/>
                </a:moveTo>
                <a:cubicBezTo>
                  <a:pt x="60" y="127"/>
                  <a:pt x="74" y="113"/>
                  <a:pt x="74" y="96"/>
                </a:cubicBezTo>
                <a:cubicBezTo>
                  <a:pt x="74" y="30"/>
                  <a:pt x="74" y="30"/>
                  <a:pt x="74" y="30"/>
                </a:cubicBezTo>
                <a:cubicBezTo>
                  <a:pt x="74" y="14"/>
                  <a:pt x="60" y="0"/>
                  <a:pt x="44" y="0"/>
                </a:cubicBezTo>
                <a:cubicBezTo>
                  <a:pt x="27" y="0"/>
                  <a:pt x="14" y="14"/>
                  <a:pt x="14" y="30"/>
                </a:cubicBezTo>
                <a:cubicBezTo>
                  <a:pt x="14" y="96"/>
                  <a:pt x="14" y="96"/>
                  <a:pt x="14" y="96"/>
                </a:cubicBezTo>
                <a:cubicBezTo>
                  <a:pt x="14" y="113"/>
                  <a:pt x="27" y="127"/>
                  <a:pt x="44" y="127"/>
                </a:cubicBezTo>
                <a:close/>
                <a:moveTo>
                  <a:pt x="19" y="30"/>
                </a:moveTo>
                <a:cubicBezTo>
                  <a:pt x="19" y="17"/>
                  <a:pt x="30" y="6"/>
                  <a:pt x="44" y="6"/>
                </a:cubicBezTo>
                <a:cubicBezTo>
                  <a:pt x="57" y="6"/>
                  <a:pt x="68" y="17"/>
                  <a:pt x="68" y="30"/>
                </a:cubicBezTo>
                <a:cubicBezTo>
                  <a:pt x="68" y="96"/>
                  <a:pt x="68" y="96"/>
                  <a:pt x="68" y="96"/>
                </a:cubicBezTo>
                <a:cubicBezTo>
                  <a:pt x="68" y="110"/>
                  <a:pt x="57" y="121"/>
                  <a:pt x="44" y="121"/>
                </a:cubicBezTo>
                <a:cubicBezTo>
                  <a:pt x="30" y="121"/>
                  <a:pt x="19" y="110"/>
                  <a:pt x="19" y="96"/>
                </a:cubicBezTo>
                <a:lnTo>
                  <a:pt x="19" y="3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772A76CB-4B3B-71D1-DFE3-80FBE436C70E}"/>
              </a:ext>
            </a:extLst>
          </p:cNvPr>
          <p:cNvSpPr>
            <a:spLocks noEditPoints="1"/>
          </p:cNvSpPr>
          <p:nvPr/>
        </p:nvSpPr>
        <p:spPr bwMode="auto">
          <a:xfrm>
            <a:off x="4603751" y="3025776"/>
            <a:ext cx="234950" cy="254000"/>
          </a:xfrm>
          <a:custGeom>
            <a:avLst/>
            <a:gdLst>
              <a:gd name="T0" fmla="*/ 24 w 148"/>
              <a:gd name="T1" fmla="*/ 74 h 160"/>
              <a:gd name="T2" fmla="*/ 57 w 148"/>
              <a:gd name="T3" fmla="*/ 148 h 160"/>
              <a:gd name="T4" fmla="*/ 62 w 148"/>
              <a:gd name="T5" fmla="*/ 151 h 160"/>
              <a:gd name="T6" fmla="*/ 66 w 148"/>
              <a:gd name="T7" fmla="*/ 160 h 160"/>
              <a:gd name="T8" fmla="*/ 86 w 148"/>
              <a:gd name="T9" fmla="*/ 157 h 160"/>
              <a:gd name="T10" fmla="*/ 89 w 148"/>
              <a:gd name="T11" fmla="*/ 151 h 160"/>
              <a:gd name="T12" fmla="*/ 93 w 148"/>
              <a:gd name="T13" fmla="*/ 121 h 160"/>
              <a:gd name="T14" fmla="*/ 75 w 148"/>
              <a:gd name="T15" fmla="*/ 24 h 160"/>
              <a:gd name="T16" fmla="*/ 84 w 148"/>
              <a:gd name="T17" fmla="*/ 146 h 160"/>
              <a:gd name="T18" fmla="*/ 80 w 148"/>
              <a:gd name="T19" fmla="*/ 155 h 160"/>
              <a:gd name="T20" fmla="*/ 68 w 148"/>
              <a:gd name="T21" fmla="*/ 148 h 160"/>
              <a:gd name="T22" fmla="*/ 62 w 148"/>
              <a:gd name="T23" fmla="*/ 146 h 160"/>
              <a:gd name="T24" fmla="*/ 86 w 148"/>
              <a:gd name="T25" fmla="*/ 130 h 160"/>
              <a:gd name="T26" fmla="*/ 88 w 148"/>
              <a:gd name="T27" fmla="*/ 117 h 160"/>
              <a:gd name="T28" fmla="*/ 86 w 148"/>
              <a:gd name="T29" fmla="*/ 125 h 160"/>
              <a:gd name="T30" fmla="*/ 62 w 148"/>
              <a:gd name="T31" fmla="*/ 119 h 160"/>
              <a:gd name="T32" fmla="*/ 30 w 148"/>
              <a:gd name="T33" fmla="*/ 74 h 160"/>
              <a:gd name="T34" fmla="*/ 118 w 148"/>
              <a:gd name="T35" fmla="*/ 74 h 160"/>
              <a:gd name="T36" fmla="*/ 75 w 148"/>
              <a:gd name="T37" fmla="*/ 19 h 160"/>
              <a:gd name="T38" fmla="*/ 77 w 148"/>
              <a:gd name="T39" fmla="*/ 3 h 160"/>
              <a:gd name="T40" fmla="*/ 72 w 148"/>
              <a:gd name="T41" fmla="*/ 3 h 160"/>
              <a:gd name="T42" fmla="*/ 75 w 148"/>
              <a:gd name="T43" fmla="*/ 19 h 160"/>
              <a:gd name="T44" fmla="*/ 134 w 148"/>
              <a:gd name="T45" fmla="*/ 72 h 160"/>
              <a:gd name="T46" fmla="*/ 134 w 148"/>
              <a:gd name="T47" fmla="*/ 77 h 160"/>
              <a:gd name="T48" fmla="*/ 148 w 148"/>
              <a:gd name="T49" fmla="*/ 74 h 160"/>
              <a:gd name="T50" fmla="*/ 16 w 148"/>
              <a:gd name="T51" fmla="*/ 72 h 160"/>
              <a:gd name="T52" fmla="*/ 0 w 148"/>
              <a:gd name="T53" fmla="*/ 74 h 160"/>
              <a:gd name="T54" fmla="*/ 16 w 148"/>
              <a:gd name="T55" fmla="*/ 77 h 160"/>
              <a:gd name="T56" fmla="*/ 16 w 148"/>
              <a:gd name="T57" fmla="*/ 72 h 160"/>
              <a:gd name="T58" fmla="*/ 114 w 148"/>
              <a:gd name="T59" fmla="*/ 31 h 160"/>
              <a:gd name="T60" fmla="*/ 116 w 148"/>
              <a:gd name="T61" fmla="*/ 35 h 160"/>
              <a:gd name="T62" fmla="*/ 127 w 148"/>
              <a:gd name="T63" fmla="*/ 26 h 160"/>
              <a:gd name="T64" fmla="*/ 123 w 148"/>
              <a:gd name="T65" fmla="*/ 22 h 160"/>
              <a:gd name="T66" fmla="*/ 23 w 148"/>
              <a:gd name="T67" fmla="*/ 122 h 160"/>
              <a:gd name="T68" fmla="*/ 25 w 148"/>
              <a:gd name="T69" fmla="*/ 128 h 160"/>
              <a:gd name="T70" fmla="*/ 35 w 148"/>
              <a:gd name="T71" fmla="*/ 118 h 160"/>
              <a:gd name="T72" fmla="*/ 31 w 148"/>
              <a:gd name="T73" fmla="*/ 114 h 160"/>
              <a:gd name="T74" fmla="*/ 114 w 148"/>
              <a:gd name="T75" fmla="*/ 114 h 160"/>
              <a:gd name="T76" fmla="*/ 123 w 148"/>
              <a:gd name="T77" fmla="*/ 127 h 160"/>
              <a:gd name="T78" fmla="*/ 127 w 148"/>
              <a:gd name="T79" fmla="*/ 127 h 160"/>
              <a:gd name="T80" fmla="*/ 118 w 148"/>
              <a:gd name="T81" fmla="*/ 114 h 160"/>
              <a:gd name="T82" fmla="*/ 33 w 148"/>
              <a:gd name="T83" fmla="*/ 35 h 160"/>
              <a:gd name="T84" fmla="*/ 35 w 148"/>
              <a:gd name="T85" fmla="*/ 31 h 160"/>
              <a:gd name="T86" fmla="*/ 23 w 148"/>
              <a:gd name="T87" fmla="*/ 22 h 160"/>
              <a:gd name="T88" fmla="*/ 31 w 148"/>
              <a:gd name="T89" fmla="*/ 34 h 160"/>
              <a:gd name="T90" fmla="*/ 39 w 148"/>
              <a:gd name="T91" fmla="*/ 74 h 160"/>
              <a:gd name="T92" fmla="*/ 44 w 148"/>
              <a:gd name="T93" fmla="*/ 74 h 160"/>
              <a:gd name="T94" fmla="*/ 77 w 148"/>
              <a:gd name="T95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8" h="160">
                <a:moveTo>
                  <a:pt x="75" y="24"/>
                </a:moveTo>
                <a:cubicBezTo>
                  <a:pt x="46" y="24"/>
                  <a:pt x="24" y="46"/>
                  <a:pt x="24" y="74"/>
                </a:cubicBezTo>
                <a:cubicBezTo>
                  <a:pt x="24" y="95"/>
                  <a:pt x="36" y="114"/>
                  <a:pt x="57" y="121"/>
                </a:cubicBezTo>
                <a:cubicBezTo>
                  <a:pt x="57" y="148"/>
                  <a:pt x="57" y="148"/>
                  <a:pt x="57" y="148"/>
                </a:cubicBezTo>
                <a:cubicBezTo>
                  <a:pt x="57" y="150"/>
                  <a:pt x="58" y="151"/>
                  <a:pt x="59" y="151"/>
                </a:cubicBezTo>
                <a:cubicBezTo>
                  <a:pt x="62" y="151"/>
                  <a:pt x="62" y="151"/>
                  <a:pt x="62" y="151"/>
                </a:cubicBezTo>
                <a:cubicBezTo>
                  <a:pt x="62" y="157"/>
                  <a:pt x="62" y="157"/>
                  <a:pt x="62" y="157"/>
                </a:cubicBezTo>
                <a:cubicBezTo>
                  <a:pt x="62" y="159"/>
                  <a:pt x="63" y="160"/>
                  <a:pt x="66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6" y="159"/>
                  <a:pt x="86" y="157"/>
                </a:cubicBezTo>
                <a:cubicBezTo>
                  <a:pt x="86" y="151"/>
                  <a:pt x="86" y="151"/>
                  <a:pt x="86" y="151"/>
                </a:cubicBezTo>
                <a:cubicBezTo>
                  <a:pt x="89" y="151"/>
                  <a:pt x="89" y="151"/>
                  <a:pt x="89" y="151"/>
                </a:cubicBezTo>
                <a:cubicBezTo>
                  <a:pt x="90" y="151"/>
                  <a:pt x="93" y="150"/>
                  <a:pt x="93" y="148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112" y="114"/>
                  <a:pt x="125" y="95"/>
                  <a:pt x="125" y="74"/>
                </a:cubicBezTo>
                <a:cubicBezTo>
                  <a:pt x="125" y="46"/>
                  <a:pt x="103" y="24"/>
                  <a:pt x="75" y="24"/>
                </a:cubicBezTo>
                <a:close/>
                <a:moveTo>
                  <a:pt x="86" y="146"/>
                </a:moveTo>
                <a:cubicBezTo>
                  <a:pt x="84" y="146"/>
                  <a:pt x="84" y="146"/>
                  <a:pt x="84" y="146"/>
                </a:cubicBezTo>
                <a:cubicBezTo>
                  <a:pt x="81" y="146"/>
                  <a:pt x="80" y="147"/>
                  <a:pt x="80" y="148"/>
                </a:cubicBezTo>
                <a:cubicBezTo>
                  <a:pt x="80" y="155"/>
                  <a:pt x="80" y="155"/>
                  <a:pt x="80" y="155"/>
                </a:cubicBezTo>
                <a:cubicBezTo>
                  <a:pt x="68" y="155"/>
                  <a:pt x="68" y="155"/>
                  <a:pt x="68" y="155"/>
                </a:cubicBezTo>
                <a:cubicBezTo>
                  <a:pt x="68" y="148"/>
                  <a:pt x="68" y="148"/>
                  <a:pt x="68" y="148"/>
                </a:cubicBezTo>
                <a:cubicBezTo>
                  <a:pt x="68" y="147"/>
                  <a:pt x="67" y="146"/>
                  <a:pt x="66" y="146"/>
                </a:cubicBezTo>
                <a:cubicBezTo>
                  <a:pt x="62" y="146"/>
                  <a:pt x="62" y="146"/>
                  <a:pt x="62" y="146"/>
                </a:cubicBezTo>
                <a:cubicBezTo>
                  <a:pt x="62" y="130"/>
                  <a:pt x="62" y="130"/>
                  <a:pt x="62" y="130"/>
                </a:cubicBezTo>
                <a:cubicBezTo>
                  <a:pt x="86" y="130"/>
                  <a:pt x="86" y="130"/>
                  <a:pt x="86" y="130"/>
                </a:cubicBezTo>
                <a:cubicBezTo>
                  <a:pt x="86" y="146"/>
                  <a:pt x="86" y="146"/>
                  <a:pt x="86" y="146"/>
                </a:cubicBezTo>
                <a:close/>
                <a:moveTo>
                  <a:pt x="88" y="117"/>
                </a:moveTo>
                <a:cubicBezTo>
                  <a:pt x="87" y="117"/>
                  <a:pt x="86" y="118"/>
                  <a:pt x="86" y="119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62" y="125"/>
                  <a:pt x="62" y="125"/>
                  <a:pt x="62" y="125"/>
                </a:cubicBezTo>
                <a:cubicBezTo>
                  <a:pt x="62" y="119"/>
                  <a:pt x="62" y="119"/>
                  <a:pt x="62" y="119"/>
                </a:cubicBezTo>
                <a:cubicBezTo>
                  <a:pt x="62" y="118"/>
                  <a:pt x="61" y="117"/>
                  <a:pt x="60" y="117"/>
                </a:cubicBezTo>
                <a:cubicBezTo>
                  <a:pt x="42" y="110"/>
                  <a:pt x="30" y="93"/>
                  <a:pt x="30" y="74"/>
                </a:cubicBezTo>
                <a:cubicBezTo>
                  <a:pt x="30" y="50"/>
                  <a:pt x="50" y="29"/>
                  <a:pt x="75" y="29"/>
                </a:cubicBezTo>
                <a:cubicBezTo>
                  <a:pt x="99" y="29"/>
                  <a:pt x="118" y="50"/>
                  <a:pt x="118" y="74"/>
                </a:cubicBezTo>
                <a:cubicBezTo>
                  <a:pt x="118" y="93"/>
                  <a:pt x="106" y="110"/>
                  <a:pt x="88" y="117"/>
                </a:cubicBezTo>
                <a:close/>
                <a:moveTo>
                  <a:pt x="75" y="19"/>
                </a:moveTo>
                <a:cubicBezTo>
                  <a:pt x="76" y="19"/>
                  <a:pt x="77" y="16"/>
                  <a:pt x="77" y="15"/>
                </a:cubicBezTo>
                <a:cubicBezTo>
                  <a:pt x="77" y="3"/>
                  <a:pt x="77" y="3"/>
                  <a:pt x="77" y="3"/>
                </a:cubicBezTo>
                <a:cubicBezTo>
                  <a:pt x="77" y="1"/>
                  <a:pt x="76" y="0"/>
                  <a:pt x="75" y="0"/>
                </a:cubicBezTo>
                <a:cubicBezTo>
                  <a:pt x="73" y="0"/>
                  <a:pt x="72" y="1"/>
                  <a:pt x="72" y="3"/>
                </a:cubicBezTo>
                <a:cubicBezTo>
                  <a:pt x="72" y="15"/>
                  <a:pt x="72" y="15"/>
                  <a:pt x="72" y="15"/>
                </a:cubicBezTo>
                <a:cubicBezTo>
                  <a:pt x="72" y="16"/>
                  <a:pt x="73" y="19"/>
                  <a:pt x="75" y="19"/>
                </a:cubicBezTo>
                <a:close/>
                <a:moveTo>
                  <a:pt x="145" y="72"/>
                </a:moveTo>
                <a:cubicBezTo>
                  <a:pt x="134" y="72"/>
                  <a:pt x="134" y="72"/>
                  <a:pt x="134" y="72"/>
                </a:cubicBezTo>
                <a:cubicBezTo>
                  <a:pt x="132" y="72"/>
                  <a:pt x="131" y="73"/>
                  <a:pt x="131" y="74"/>
                </a:cubicBezTo>
                <a:cubicBezTo>
                  <a:pt x="131" y="75"/>
                  <a:pt x="132" y="77"/>
                  <a:pt x="134" y="77"/>
                </a:cubicBezTo>
                <a:cubicBezTo>
                  <a:pt x="145" y="77"/>
                  <a:pt x="145" y="77"/>
                  <a:pt x="145" y="77"/>
                </a:cubicBezTo>
                <a:cubicBezTo>
                  <a:pt x="147" y="77"/>
                  <a:pt x="148" y="75"/>
                  <a:pt x="148" y="74"/>
                </a:cubicBezTo>
                <a:cubicBezTo>
                  <a:pt x="148" y="73"/>
                  <a:pt x="147" y="72"/>
                  <a:pt x="145" y="72"/>
                </a:cubicBezTo>
                <a:close/>
                <a:moveTo>
                  <a:pt x="16" y="72"/>
                </a:moveTo>
                <a:cubicBezTo>
                  <a:pt x="3" y="72"/>
                  <a:pt x="3" y="72"/>
                  <a:pt x="3" y="72"/>
                </a:cubicBezTo>
                <a:cubicBezTo>
                  <a:pt x="2" y="72"/>
                  <a:pt x="0" y="73"/>
                  <a:pt x="0" y="74"/>
                </a:cubicBezTo>
                <a:cubicBezTo>
                  <a:pt x="0" y="75"/>
                  <a:pt x="2" y="77"/>
                  <a:pt x="3" y="77"/>
                </a:cubicBezTo>
                <a:cubicBezTo>
                  <a:pt x="16" y="77"/>
                  <a:pt x="16" y="77"/>
                  <a:pt x="16" y="77"/>
                </a:cubicBezTo>
                <a:cubicBezTo>
                  <a:pt x="17" y="77"/>
                  <a:pt x="18" y="75"/>
                  <a:pt x="18" y="74"/>
                </a:cubicBezTo>
                <a:cubicBezTo>
                  <a:pt x="18" y="73"/>
                  <a:pt x="17" y="72"/>
                  <a:pt x="16" y="72"/>
                </a:cubicBezTo>
                <a:close/>
                <a:moveTo>
                  <a:pt x="123" y="22"/>
                </a:moveTo>
                <a:cubicBezTo>
                  <a:pt x="114" y="31"/>
                  <a:pt x="114" y="31"/>
                  <a:pt x="114" y="31"/>
                </a:cubicBezTo>
                <a:cubicBezTo>
                  <a:pt x="113" y="32"/>
                  <a:pt x="113" y="33"/>
                  <a:pt x="114" y="34"/>
                </a:cubicBezTo>
                <a:cubicBezTo>
                  <a:pt x="115" y="35"/>
                  <a:pt x="116" y="35"/>
                  <a:pt x="116" y="35"/>
                </a:cubicBezTo>
                <a:cubicBezTo>
                  <a:pt x="117" y="35"/>
                  <a:pt x="118" y="35"/>
                  <a:pt x="118" y="34"/>
                </a:cubicBezTo>
                <a:cubicBezTo>
                  <a:pt x="127" y="26"/>
                  <a:pt x="127" y="26"/>
                  <a:pt x="127" y="26"/>
                </a:cubicBezTo>
                <a:cubicBezTo>
                  <a:pt x="128" y="25"/>
                  <a:pt x="128" y="23"/>
                  <a:pt x="127" y="22"/>
                </a:cubicBezTo>
                <a:cubicBezTo>
                  <a:pt x="126" y="21"/>
                  <a:pt x="124" y="21"/>
                  <a:pt x="123" y="22"/>
                </a:cubicBezTo>
                <a:close/>
                <a:moveTo>
                  <a:pt x="31" y="114"/>
                </a:moveTo>
                <a:cubicBezTo>
                  <a:pt x="23" y="122"/>
                  <a:pt x="23" y="122"/>
                  <a:pt x="23" y="122"/>
                </a:cubicBezTo>
                <a:cubicBezTo>
                  <a:pt x="22" y="124"/>
                  <a:pt x="22" y="126"/>
                  <a:pt x="23" y="127"/>
                </a:cubicBezTo>
                <a:cubicBezTo>
                  <a:pt x="23" y="127"/>
                  <a:pt x="24" y="128"/>
                  <a:pt x="25" y="128"/>
                </a:cubicBezTo>
                <a:cubicBezTo>
                  <a:pt x="25" y="128"/>
                  <a:pt x="26" y="127"/>
                  <a:pt x="27" y="127"/>
                </a:cubicBezTo>
                <a:cubicBezTo>
                  <a:pt x="35" y="118"/>
                  <a:pt x="35" y="118"/>
                  <a:pt x="35" y="118"/>
                </a:cubicBezTo>
                <a:cubicBezTo>
                  <a:pt x="36" y="117"/>
                  <a:pt x="36" y="116"/>
                  <a:pt x="35" y="114"/>
                </a:cubicBezTo>
                <a:cubicBezTo>
                  <a:pt x="34" y="113"/>
                  <a:pt x="32" y="113"/>
                  <a:pt x="31" y="114"/>
                </a:cubicBezTo>
                <a:close/>
                <a:moveTo>
                  <a:pt x="118" y="114"/>
                </a:moveTo>
                <a:cubicBezTo>
                  <a:pt x="117" y="113"/>
                  <a:pt x="115" y="113"/>
                  <a:pt x="114" y="114"/>
                </a:cubicBezTo>
                <a:cubicBezTo>
                  <a:pt x="113" y="116"/>
                  <a:pt x="113" y="117"/>
                  <a:pt x="114" y="118"/>
                </a:cubicBezTo>
                <a:cubicBezTo>
                  <a:pt x="123" y="127"/>
                  <a:pt x="123" y="127"/>
                  <a:pt x="123" y="127"/>
                </a:cubicBezTo>
                <a:cubicBezTo>
                  <a:pt x="123" y="127"/>
                  <a:pt x="124" y="128"/>
                  <a:pt x="125" y="128"/>
                </a:cubicBezTo>
                <a:cubicBezTo>
                  <a:pt x="125" y="128"/>
                  <a:pt x="126" y="127"/>
                  <a:pt x="127" y="127"/>
                </a:cubicBezTo>
                <a:cubicBezTo>
                  <a:pt x="128" y="126"/>
                  <a:pt x="128" y="124"/>
                  <a:pt x="127" y="122"/>
                </a:cubicBezTo>
                <a:lnTo>
                  <a:pt x="118" y="114"/>
                </a:lnTo>
                <a:close/>
                <a:moveTo>
                  <a:pt x="31" y="34"/>
                </a:moveTo>
                <a:cubicBezTo>
                  <a:pt x="32" y="35"/>
                  <a:pt x="33" y="35"/>
                  <a:pt x="33" y="35"/>
                </a:cubicBezTo>
                <a:cubicBezTo>
                  <a:pt x="34" y="35"/>
                  <a:pt x="35" y="35"/>
                  <a:pt x="35" y="34"/>
                </a:cubicBezTo>
                <a:cubicBezTo>
                  <a:pt x="36" y="33"/>
                  <a:pt x="36" y="32"/>
                  <a:pt x="35" y="31"/>
                </a:cubicBezTo>
                <a:cubicBezTo>
                  <a:pt x="27" y="22"/>
                  <a:pt x="27" y="22"/>
                  <a:pt x="27" y="22"/>
                </a:cubicBezTo>
                <a:cubicBezTo>
                  <a:pt x="26" y="21"/>
                  <a:pt x="24" y="21"/>
                  <a:pt x="23" y="22"/>
                </a:cubicBezTo>
                <a:cubicBezTo>
                  <a:pt x="22" y="23"/>
                  <a:pt x="22" y="25"/>
                  <a:pt x="23" y="26"/>
                </a:cubicBezTo>
                <a:lnTo>
                  <a:pt x="31" y="34"/>
                </a:lnTo>
                <a:close/>
                <a:moveTo>
                  <a:pt x="75" y="38"/>
                </a:moveTo>
                <a:cubicBezTo>
                  <a:pt x="54" y="38"/>
                  <a:pt x="39" y="54"/>
                  <a:pt x="39" y="74"/>
                </a:cubicBezTo>
                <a:cubicBezTo>
                  <a:pt x="39" y="75"/>
                  <a:pt x="40" y="77"/>
                  <a:pt x="42" y="77"/>
                </a:cubicBezTo>
                <a:cubicBezTo>
                  <a:pt x="43" y="77"/>
                  <a:pt x="44" y="75"/>
                  <a:pt x="44" y="74"/>
                </a:cubicBezTo>
                <a:cubicBezTo>
                  <a:pt x="44" y="57"/>
                  <a:pt x="58" y="44"/>
                  <a:pt x="75" y="44"/>
                </a:cubicBezTo>
                <a:cubicBezTo>
                  <a:pt x="76" y="44"/>
                  <a:pt x="77" y="43"/>
                  <a:pt x="77" y="42"/>
                </a:cubicBezTo>
                <a:cubicBezTo>
                  <a:pt x="77" y="40"/>
                  <a:pt x="76" y="38"/>
                  <a:pt x="75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6E1E64AA-3BC0-8AE8-864F-47E37D8F0BF2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3025776"/>
            <a:ext cx="254000" cy="254000"/>
          </a:xfrm>
          <a:custGeom>
            <a:avLst/>
            <a:gdLst>
              <a:gd name="T0" fmla="*/ 132 w 160"/>
              <a:gd name="T1" fmla="*/ 70 h 160"/>
              <a:gd name="T2" fmla="*/ 133 w 160"/>
              <a:gd name="T3" fmla="*/ 60 h 160"/>
              <a:gd name="T4" fmla="*/ 157 w 160"/>
              <a:gd name="T5" fmla="*/ 33 h 160"/>
              <a:gd name="T6" fmla="*/ 130 w 160"/>
              <a:gd name="T7" fmla="*/ 57 h 160"/>
              <a:gd name="T8" fmla="*/ 102 w 160"/>
              <a:gd name="T9" fmla="*/ 41 h 160"/>
              <a:gd name="T10" fmla="*/ 97 w 160"/>
              <a:gd name="T11" fmla="*/ 20 h 160"/>
              <a:gd name="T12" fmla="*/ 87 w 160"/>
              <a:gd name="T13" fmla="*/ 30 h 160"/>
              <a:gd name="T14" fmla="*/ 77 w 160"/>
              <a:gd name="T15" fmla="*/ 3 h 160"/>
              <a:gd name="T16" fmla="*/ 67 w 160"/>
              <a:gd name="T17" fmla="*/ 30 h 160"/>
              <a:gd name="T18" fmla="*/ 44 w 160"/>
              <a:gd name="T19" fmla="*/ 11 h 160"/>
              <a:gd name="T20" fmla="*/ 41 w 160"/>
              <a:gd name="T21" fmla="*/ 14 h 160"/>
              <a:gd name="T22" fmla="*/ 50 w 160"/>
              <a:gd name="T23" fmla="*/ 41 h 160"/>
              <a:gd name="T24" fmla="*/ 114 w 160"/>
              <a:gd name="T25" fmla="*/ 53 h 160"/>
              <a:gd name="T26" fmla="*/ 120 w 160"/>
              <a:gd name="T27" fmla="*/ 108 h 160"/>
              <a:gd name="T28" fmla="*/ 146 w 160"/>
              <a:gd name="T29" fmla="*/ 94 h 160"/>
              <a:gd name="T30" fmla="*/ 132 w 160"/>
              <a:gd name="T31" fmla="*/ 90 h 160"/>
              <a:gd name="T32" fmla="*/ 160 w 160"/>
              <a:gd name="T33" fmla="*/ 80 h 160"/>
              <a:gd name="T34" fmla="*/ 154 w 160"/>
              <a:gd name="T35" fmla="*/ 35 h 160"/>
              <a:gd name="T36" fmla="*/ 150 w 160"/>
              <a:gd name="T37" fmla="*/ 38 h 160"/>
              <a:gd name="T38" fmla="*/ 40 w 160"/>
              <a:gd name="T39" fmla="*/ 6 h 160"/>
              <a:gd name="T40" fmla="*/ 102 w 160"/>
              <a:gd name="T41" fmla="*/ 13 h 160"/>
              <a:gd name="T42" fmla="*/ 144 w 160"/>
              <a:gd name="T43" fmla="*/ 100 h 160"/>
              <a:gd name="T44" fmla="*/ 102 w 160"/>
              <a:gd name="T45" fmla="*/ 120 h 160"/>
              <a:gd name="T46" fmla="*/ 107 w 160"/>
              <a:gd name="T47" fmla="*/ 116 h 160"/>
              <a:gd name="T48" fmla="*/ 43 w 160"/>
              <a:gd name="T49" fmla="*/ 48 h 160"/>
              <a:gd name="T50" fmla="*/ 12 w 160"/>
              <a:gd name="T51" fmla="*/ 53 h 160"/>
              <a:gd name="T52" fmla="*/ 40 w 160"/>
              <a:gd name="T53" fmla="*/ 68 h 160"/>
              <a:gd name="T54" fmla="*/ 40 w 160"/>
              <a:gd name="T55" fmla="*/ 78 h 160"/>
              <a:gd name="T56" fmla="*/ 40 w 160"/>
              <a:gd name="T57" fmla="*/ 88 h 160"/>
              <a:gd name="T58" fmla="*/ 40 w 160"/>
              <a:gd name="T59" fmla="*/ 98 h 160"/>
              <a:gd name="T60" fmla="*/ 2 w 160"/>
              <a:gd name="T61" fmla="*/ 118 h 160"/>
              <a:gd name="T62" fmla="*/ 15 w 160"/>
              <a:gd name="T63" fmla="*/ 122 h 160"/>
              <a:gd name="T64" fmla="*/ 40 w 160"/>
              <a:gd name="T65" fmla="*/ 108 h 160"/>
              <a:gd name="T66" fmla="*/ 60 w 160"/>
              <a:gd name="T67" fmla="*/ 155 h 160"/>
              <a:gd name="T68" fmla="*/ 67 w 160"/>
              <a:gd name="T69" fmla="*/ 130 h 160"/>
              <a:gd name="T70" fmla="*/ 77 w 160"/>
              <a:gd name="T71" fmla="*/ 158 h 160"/>
              <a:gd name="T72" fmla="*/ 87 w 160"/>
              <a:gd name="T73" fmla="*/ 130 h 160"/>
              <a:gd name="T74" fmla="*/ 97 w 160"/>
              <a:gd name="T75" fmla="*/ 127 h 160"/>
              <a:gd name="T76" fmla="*/ 127 w 160"/>
              <a:gd name="T77" fmla="*/ 158 h 160"/>
              <a:gd name="T78" fmla="*/ 12 w 160"/>
              <a:gd name="T79" fmla="*/ 58 h 160"/>
              <a:gd name="T80" fmla="*/ 7 w 160"/>
              <a:gd name="T81" fmla="*/ 126 h 160"/>
              <a:gd name="T82" fmla="*/ 10 w 160"/>
              <a:gd name="T83" fmla="*/ 121 h 160"/>
              <a:gd name="T84" fmla="*/ 62 w 160"/>
              <a:gd name="T85" fmla="*/ 148 h 160"/>
              <a:gd name="T86" fmla="*/ 122 w 160"/>
              <a:gd name="T87" fmla="*/ 150 h 160"/>
              <a:gd name="T88" fmla="*/ 80 w 160"/>
              <a:gd name="T89" fmla="*/ 103 h 160"/>
              <a:gd name="T90" fmla="*/ 104 w 160"/>
              <a:gd name="T91" fmla="*/ 75 h 160"/>
              <a:gd name="T92" fmla="*/ 73 w 160"/>
              <a:gd name="T93" fmla="*/ 54 h 160"/>
              <a:gd name="T94" fmla="*/ 55 w 160"/>
              <a:gd name="T95" fmla="*/ 88 h 160"/>
              <a:gd name="T96" fmla="*/ 60 w 160"/>
              <a:gd name="T97" fmla="*/ 75 h 160"/>
              <a:gd name="T98" fmla="*/ 67 w 160"/>
              <a:gd name="T99" fmla="*/ 61 h 160"/>
              <a:gd name="T100" fmla="*/ 86 w 160"/>
              <a:gd name="T101" fmla="*/ 58 h 160"/>
              <a:gd name="T102" fmla="*/ 88 w 160"/>
              <a:gd name="T103" fmla="*/ 69 h 160"/>
              <a:gd name="T104" fmla="*/ 96 w 160"/>
              <a:gd name="T105" fmla="*/ 83 h 160"/>
              <a:gd name="T106" fmla="*/ 90 w 160"/>
              <a:gd name="T107" fmla="*/ 93 h 160"/>
              <a:gd name="T108" fmla="*/ 88 w 160"/>
              <a:gd name="T109" fmla="*/ 78 h 160"/>
              <a:gd name="T110" fmla="*/ 80 w 160"/>
              <a:gd name="T111" fmla="*/ 69 h 160"/>
              <a:gd name="T112" fmla="*/ 73 w 160"/>
              <a:gd name="T113" fmla="*/ 88 h 160"/>
              <a:gd name="T114" fmla="*/ 66 w 160"/>
              <a:gd name="T115" fmla="*/ 94 h 160"/>
              <a:gd name="T116" fmla="*/ 66 w 160"/>
              <a:gd name="T117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156" y="78"/>
                </a:moveTo>
                <a:cubicBezTo>
                  <a:pt x="120" y="78"/>
                  <a:pt x="120" y="78"/>
                  <a:pt x="120" y="78"/>
                </a:cubicBezTo>
                <a:cubicBezTo>
                  <a:pt x="120" y="72"/>
                  <a:pt x="120" y="72"/>
                  <a:pt x="120" y="72"/>
                </a:cubicBezTo>
                <a:cubicBezTo>
                  <a:pt x="130" y="72"/>
                  <a:pt x="130" y="72"/>
                  <a:pt x="130" y="72"/>
                </a:cubicBezTo>
                <a:cubicBezTo>
                  <a:pt x="131" y="72"/>
                  <a:pt x="132" y="71"/>
                  <a:pt x="132" y="70"/>
                </a:cubicBezTo>
                <a:cubicBezTo>
                  <a:pt x="132" y="69"/>
                  <a:pt x="131" y="68"/>
                  <a:pt x="130" y="68"/>
                </a:cubicBezTo>
                <a:cubicBezTo>
                  <a:pt x="120" y="68"/>
                  <a:pt x="120" y="68"/>
                  <a:pt x="120" y="68"/>
                </a:cubicBezTo>
                <a:cubicBezTo>
                  <a:pt x="120" y="62"/>
                  <a:pt x="120" y="62"/>
                  <a:pt x="120" y="62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8" y="62"/>
                  <a:pt x="132" y="62"/>
                  <a:pt x="133" y="60"/>
                </a:cubicBezTo>
                <a:cubicBezTo>
                  <a:pt x="148" y="44"/>
                  <a:pt x="148" y="44"/>
                  <a:pt x="148" y="44"/>
                </a:cubicBezTo>
                <a:cubicBezTo>
                  <a:pt x="150" y="46"/>
                  <a:pt x="151" y="46"/>
                  <a:pt x="152" y="46"/>
                </a:cubicBezTo>
                <a:cubicBezTo>
                  <a:pt x="154" y="46"/>
                  <a:pt x="155" y="44"/>
                  <a:pt x="157" y="43"/>
                </a:cubicBezTo>
                <a:cubicBezTo>
                  <a:pt x="158" y="42"/>
                  <a:pt x="160" y="40"/>
                  <a:pt x="160" y="38"/>
                </a:cubicBezTo>
                <a:cubicBezTo>
                  <a:pt x="160" y="35"/>
                  <a:pt x="158" y="34"/>
                  <a:pt x="157" y="33"/>
                </a:cubicBezTo>
                <a:cubicBezTo>
                  <a:pt x="155" y="31"/>
                  <a:pt x="154" y="31"/>
                  <a:pt x="152" y="31"/>
                </a:cubicBezTo>
                <a:cubicBezTo>
                  <a:pt x="150" y="31"/>
                  <a:pt x="148" y="31"/>
                  <a:pt x="146" y="33"/>
                </a:cubicBezTo>
                <a:cubicBezTo>
                  <a:pt x="145" y="34"/>
                  <a:pt x="144" y="35"/>
                  <a:pt x="144" y="38"/>
                </a:cubicBezTo>
                <a:cubicBezTo>
                  <a:pt x="144" y="39"/>
                  <a:pt x="145" y="40"/>
                  <a:pt x="145" y="41"/>
                </a:cubicBezTo>
                <a:cubicBezTo>
                  <a:pt x="130" y="57"/>
                  <a:pt x="130" y="57"/>
                  <a:pt x="130" y="57"/>
                </a:cubicBezTo>
                <a:cubicBezTo>
                  <a:pt x="128" y="58"/>
                  <a:pt x="127" y="58"/>
                  <a:pt x="126" y="58"/>
                </a:cubicBezTo>
                <a:cubicBezTo>
                  <a:pt x="120" y="58"/>
                  <a:pt x="120" y="58"/>
                  <a:pt x="120" y="58"/>
                </a:cubicBezTo>
                <a:cubicBezTo>
                  <a:pt x="120" y="53"/>
                  <a:pt x="120" y="53"/>
                  <a:pt x="120" y="53"/>
                </a:cubicBezTo>
                <a:cubicBezTo>
                  <a:pt x="120" y="47"/>
                  <a:pt x="114" y="41"/>
                  <a:pt x="107" y="41"/>
                </a:cubicBezTo>
                <a:cubicBezTo>
                  <a:pt x="102" y="41"/>
                  <a:pt x="102" y="41"/>
                  <a:pt x="102" y="41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5" y="19"/>
                  <a:pt x="106" y="16"/>
                  <a:pt x="106" y="13"/>
                </a:cubicBezTo>
                <a:cubicBezTo>
                  <a:pt x="106" y="9"/>
                  <a:pt x="104" y="5"/>
                  <a:pt x="100" y="5"/>
                </a:cubicBezTo>
                <a:cubicBezTo>
                  <a:pt x="95" y="5"/>
                  <a:pt x="92" y="9"/>
                  <a:pt x="92" y="13"/>
                </a:cubicBezTo>
                <a:cubicBezTo>
                  <a:pt x="92" y="16"/>
                  <a:pt x="94" y="19"/>
                  <a:pt x="97" y="20"/>
                </a:cubicBezTo>
                <a:cubicBezTo>
                  <a:pt x="97" y="41"/>
                  <a:pt x="97" y="41"/>
                  <a:pt x="97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2" y="30"/>
                  <a:pt x="92" y="30"/>
                  <a:pt x="92" y="30"/>
                </a:cubicBezTo>
                <a:cubicBezTo>
                  <a:pt x="92" y="29"/>
                  <a:pt x="91" y="28"/>
                  <a:pt x="90" y="28"/>
                </a:cubicBezTo>
                <a:cubicBezTo>
                  <a:pt x="88" y="28"/>
                  <a:pt x="87" y="29"/>
                  <a:pt x="87" y="30"/>
                </a:cubicBezTo>
                <a:cubicBezTo>
                  <a:pt x="87" y="41"/>
                  <a:pt x="87" y="41"/>
                  <a:pt x="87" y="41"/>
                </a:cubicBezTo>
                <a:cubicBezTo>
                  <a:pt x="82" y="41"/>
                  <a:pt x="82" y="41"/>
                  <a:pt x="82" y="41"/>
                </a:cubicBezTo>
                <a:cubicBezTo>
                  <a:pt x="82" y="3"/>
                  <a:pt x="82" y="3"/>
                  <a:pt x="82" y="3"/>
                </a:cubicBezTo>
                <a:cubicBezTo>
                  <a:pt x="82" y="2"/>
                  <a:pt x="81" y="1"/>
                  <a:pt x="80" y="1"/>
                </a:cubicBezTo>
                <a:cubicBezTo>
                  <a:pt x="78" y="1"/>
                  <a:pt x="77" y="2"/>
                  <a:pt x="77" y="3"/>
                </a:cubicBezTo>
                <a:cubicBezTo>
                  <a:pt x="77" y="41"/>
                  <a:pt x="77" y="41"/>
                  <a:pt x="77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30"/>
                  <a:pt x="72" y="30"/>
                  <a:pt x="72" y="30"/>
                </a:cubicBezTo>
                <a:cubicBezTo>
                  <a:pt x="72" y="29"/>
                  <a:pt x="71" y="28"/>
                  <a:pt x="70" y="28"/>
                </a:cubicBezTo>
                <a:cubicBezTo>
                  <a:pt x="68" y="28"/>
                  <a:pt x="67" y="29"/>
                  <a:pt x="67" y="30"/>
                </a:cubicBezTo>
                <a:cubicBezTo>
                  <a:pt x="67" y="41"/>
                  <a:pt x="67" y="41"/>
                  <a:pt x="67" y="41"/>
                </a:cubicBezTo>
                <a:cubicBezTo>
                  <a:pt x="62" y="41"/>
                  <a:pt x="62" y="41"/>
                  <a:pt x="62" y="41"/>
                </a:cubicBezTo>
                <a:cubicBezTo>
                  <a:pt x="62" y="33"/>
                  <a:pt x="62" y="33"/>
                  <a:pt x="62" y="33"/>
                </a:cubicBezTo>
                <a:cubicBezTo>
                  <a:pt x="62" y="31"/>
                  <a:pt x="61" y="29"/>
                  <a:pt x="60" y="26"/>
                </a:cubicBezTo>
                <a:cubicBezTo>
                  <a:pt x="44" y="11"/>
                  <a:pt x="44" y="11"/>
                  <a:pt x="44" y="11"/>
                </a:cubicBezTo>
                <a:cubicBezTo>
                  <a:pt x="45" y="9"/>
                  <a:pt x="45" y="5"/>
                  <a:pt x="43" y="3"/>
                </a:cubicBezTo>
                <a:cubicBezTo>
                  <a:pt x="40" y="0"/>
                  <a:pt x="35" y="0"/>
                  <a:pt x="32" y="3"/>
                </a:cubicBezTo>
                <a:cubicBezTo>
                  <a:pt x="30" y="5"/>
                  <a:pt x="30" y="10"/>
                  <a:pt x="32" y="13"/>
                </a:cubicBezTo>
                <a:cubicBezTo>
                  <a:pt x="33" y="14"/>
                  <a:pt x="35" y="15"/>
                  <a:pt x="37" y="15"/>
                </a:cubicBezTo>
                <a:cubicBezTo>
                  <a:pt x="38" y="15"/>
                  <a:pt x="40" y="15"/>
                  <a:pt x="41" y="14"/>
                </a:cubicBezTo>
                <a:cubicBezTo>
                  <a:pt x="56" y="30"/>
                  <a:pt x="56" y="30"/>
                  <a:pt x="56" y="30"/>
                </a:cubicBezTo>
                <a:cubicBezTo>
                  <a:pt x="56" y="31"/>
                  <a:pt x="57" y="32"/>
                  <a:pt x="57" y="33"/>
                </a:cubicBezTo>
                <a:cubicBezTo>
                  <a:pt x="57" y="41"/>
                  <a:pt x="57" y="41"/>
                  <a:pt x="57" y="41"/>
                </a:cubicBezTo>
                <a:cubicBezTo>
                  <a:pt x="52" y="41"/>
                  <a:pt x="52" y="41"/>
                  <a:pt x="52" y="41"/>
                </a:cubicBezTo>
                <a:cubicBezTo>
                  <a:pt x="51" y="41"/>
                  <a:pt x="50" y="41"/>
                  <a:pt x="50" y="41"/>
                </a:cubicBezTo>
                <a:cubicBezTo>
                  <a:pt x="47" y="41"/>
                  <a:pt x="47" y="42"/>
                  <a:pt x="47" y="43"/>
                </a:cubicBezTo>
                <a:cubicBezTo>
                  <a:pt x="47" y="46"/>
                  <a:pt x="48" y="46"/>
                  <a:pt x="51" y="46"/>
                </a:cubicBezTo>
                <a:cubicBezTo>
                  <a:pt x="52" y="46"/>
                  <a:pt x="52" y="46"/>
                  <a:pt x="52" y="46"/>
                </a:cubicBezTo>
                <a:cubicBezTo>
                  <a:pt x="107" y="46"/>
                  <a:pt x="107" y="46"/>
                  <a:pt x="107" y="46"/>
                </a:cubicBezTo>
                <a:cubicBezTo>
                  <a:pt x="111" y="46"/>
                  <a:pt x="114" y="49"/>
                  <a:pt x="114" y="53"/>
                </a:cubicBezTo>
                <a:cubicBezTo>
                  <a:pt x="114" y="108"/>
                  <a:pt x="114" y="108"/>
                  <a:pt x="114" y="108"/>
                </a:cubicBezTo>
                <a:cubicBezTo>
                  <a:pt x="114" y="109"/>
                  <a:pt x="114" y="109"/>
                  <a:pt x="114" y="111"/>
                </a:cubicBezTo>
                <a:cubicBezTo>
                  <a:pt x="114" y="112"/>
                  <a:pt x="115" y="113"/>
                  <a:pt x="116" y="113"/>
                </a:cubicBezTo>
                <a:cubicBezTo>
                  <a:pt x="117" y="113"/>
                  <a:pt x="118" y="113"/>
                  <a:pt x="118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103"/>
                  <a:pt x="120" y="103"/>
                  <a:pt x="120" y="103"/>
                </a:cubicBezTo>
                <a:cubicBezTo>
                  <a:pt x="140" y="103"/>
                  <a:pt x="140" y="103"/>
                  <a:pt x="140" y="103"/>
                </a:cubicBezTo>
                <a:cubicBezTo>
                  <a:pt x="141" y="106"/>
                  <a:pt x="144" y="108"/>
                  <a:pt x="146" y="108"/>
                </a:cubicBezTo>
                <a:cubicBezTo>
                  <a:pt x="151" y="108"/>
                  <a:pt x="154" y="105"/>
                  <a:pt x="154" y="100"/>
                </a:cubicBezTo>
                <a:cubicBezTo>
                  <a:pt x="154" y="97"/>
                  <a:pt x="151" y="94"/>
                  <a:pt x="146" y="94"/>
                </a:cubicBezTo>
                <a:cubicBezTo>
                  <a:pt x="144" y="94"/>
                  <a:pt x="141" y="96"/>
                  <a:pt x="140" y="98"/>
                </a:cubicBezTo>
                <a:cubicBezTo>
                  <a:pt x="120" y="98"/>
                  <a:pt x="120" y="98"/>
                  <a:pt x="120" y="98"/>
                </a:cubicBezTo>
                <a:cubicBezTo>
                  <a:pt x="120" y="93"/>
                  <a:pt x="120" y="93"/>
                  <a:pt x="120" y="93"/>
                </a:cubicBezTo>
                <a:cubicBezTo>
                  <a:pt x="130" y="93"/>
                  <a:pt x="130" y="93"/>
                  <a:pt x="130" y="93"/>
                </a:cubicBezTo>
                <a:cubicBezTo>
                  <a:pt x="131" y="93"/>
                  <a:pt x="132" y="91"/>
                  <a:pt x="132" y="90"/>
                </a:cubicBezTo>
                <a:cubicBezTo>
                  <a:pt x="132" y="89"/>
                  <a:pt x="131" y="88"/>
                  <a:pt x="130" y="88"/>
                </a:cubicBezTo>
                <a:cubicBezTo>
                  <a:pt x="120" y="88"/>
                  <a:pt x="120" y="88"/>
                  <a:pt x="120" y="88"/>
                </a:cubicBezTo>
                <a:cubicBezTo>
                  <a:pt x="120" y="83"/>
                  <a:pt x="120" y="83"/>
                  <a:pt x="120" y="83"/>
                </a:cubicBezTo>
                <a:cubicBezTo>
                  <a:pt x="156" y="83"/>
                  <a:pt x="156" y="83"/>
                  <a:pt x="156" y="83"/>
                </a:cubicBezTo>
                <a:cubicBezTo>
                  <a:pt x="158" y="83"/>
                  <a:pt x="160" y="81"/>
                  <a:pt x="160" y="80"/>
                </a:cubicBezTo>
                <a:cubicBezTo>
                  <a:pt x="160" y="79"/>
                  <a:pt x="158" y="78"/>
                  <a:pt x="156" y="78"/>
                </a:cubicBezTo>
                <a:close/>
                <a:moveTo>
                  <a:pt x="150" y="38"/>
                </a:moveTo>
                <a:cubicBezTo>
                  <a:pt x="150" y="38"/>
                  <a:pt x="150" y="37"/>
                  <a:pt x="150" y="35"/>
                </a:cubicBezTo>
                <a:cubicBezTo>
                  <a:pt x="151" y="35"/>
                  <a:pt x="151" y="35"/>
                  <a:pt x="152" y="35"/>
                </a:cubicBezTo>
                <a:cubicBezTo>
                  <a:pt x="153" y="35"/>
                  <a:pt x="153" y="35"/>
                  <a:pt x="154" y="35"/>
                </a:cubicBezTo>
                <a:cubicBezTo>
                  <a:pt x="154" y="37"/>
                  <a:pt x="154" y="38"/>
                  <a:pt x="154" y="38"/>
                </a:cubicBezTo>
                <a:cubicBezTo>
                  <a:pt x="154" y="39"/>
                  <a:pt x="154" y="39"/>
                  <a:pt x="154" y="40"/>
                </a:cubicBezTo>
                <a:cubicBezTo>
                  <a:pt x="153" y="40"/>
                  <a:pt x="153" y="41"/>
                  <a:pt x="152" y="41"/>
                </a:cubicBezTo>
                <a:cubicBezTo>
                  <a:pt x="151" y="41"/>
                  <a:pt x="151" y="40"/>
                  <a:pt x="150" y="40"/>
                </a:cubicBezTo>
                <a:cubicBezTo>
                  <a:pt x="150" y="39"/>
                  <a:pt x="150" y="39"/>
                  <a:pt x="150" y="38"/>
                </a:cubicBezTo>
                <a:close/>
                <a:moveTo>
                  <a:pt x="40" y="10"/>
                </a:moveTo>
                <a:cubicBezTo>
                  <a:pt x="38" y="11"/>
                  <a:pt x="36" y="11"/>
                  <a:pt x="35" y="10"/>
                </a:cubicBezTo>
                <a:cubicBezTo>
                  <a:pt x="34" y="9"/>
                  <a:pt x="34" y="7"/>
                  <a:pt x="35" y="6"/>
                </a:cubicBezTo>
                <a:cubicBezTo>
                  <a:pt x="36" y="5"/>
                  <a:pt x="36" y="5"/>
                  <a:pt x="37" y="5"/>
                </a:cubicBezTo>
                <a:cubicBezTo>
                  <a:pt x="37" y="5"/>
                  <a:pt x="38" y="5"/>
                  <a:pt x="40" y="6"/>
                </a:cubicBezTo>
                <a:lnTo>
                  <a:pt x="40" y="10"/>
                </a:lnTo>
                <a:close/>
                <a:moveTo>
                  <a:pt x="100" y="15"/>
                </a:moveTo>
                <a:cubicBezTo>
                  <a:pt x="98" y="15"/>
                  <a:pt x="97" y="14"/>
                  <a:pt x="97" y="13"/>
                </a:cubicBezTo>
                <a:cubicBezTo>
                  <a:pt x="97" y="11"/>
                  <a:pt x="98" y="10"/>
                  <a:pt x="100" y="10"/>
                </a:cubicBezTo>
                <a:cubicBezTo>
                  <a:pt x="101" y="10"/>
                  <a:pt x="102" y="11"/>
                  <a:pt x="102" y="13"/>
                </a:cubicBezTo>
                <a:cubicBezTo>
                  <a:pt x="102" y="14"/>
                  <a:pt x="101" y="15"/>
                  <a:pt x="100" y="15"/>
                </a:cubicBezTo>
                <a:close/>
                <a:moveTo>
                  <a:pt x="146" y="98"/>
                </a:moveTo>
                <a:cubicBezTo>
                  <a:pt x="148" y="98"/>
                  <a:pt x="150" y="99"/>
                  <a:pt x="150" y="100"/>
                </a:cubicBezTo>
                <a:cubicBezTo>
                  <a:pt x="150" y="103"/>
                  <a:pt x="148" y="104"/>
                  <a:pt x="146" y="104"/>
                </a:cubicBezTo>
                <a:cubicBezTo>
                  <a:pt x="145" y="104"/>
                  <a:pt x="144" y="103"/>
                  <a:pt x="144" y="100"/>
                </a:cubicBezTo>
                <a:cubicBezTo>
                  <a:pt x="144" y="99"/>
                  <a:pt x="145" y="98"/>
                  <a:pt x="146" y="98"/>
                </a:cubicBezTo>
                <a:close/>
                <a:moveTo>
                  <a:pt x="119" y="146"/>
                </a:moveTo>
                <a:cubicBezTo>
                  <a:pt x="103" y="131"/>
                  <a:pt x="103" y="131"/>
                  <a:pt x="103" y="131"/>
                </a:cubicBezTo>
                <a:cubicBezTo>
                  <a:pt x="102" y="130"/>
                  <a:pt x="102" y="129"/>
                  <a:pt x="102" y="127"/>
                </a:cubicBezTo>
                <a:cubicBezTo>
                  <a:pt x="102" y="120"/>
                  <a:pt x="102" y="120"/>
                  <a:pt x="102" y="120"/>
                </a:cubicBezTo>
                <a:cubicBezTo>
                  <a:pt x="107" y="120"/>
                  <a:pt x="107" y="120"/>
                  <a:pt x="107" y="120"/>
                </a:cubicBezTo>
                <a:cubicBezTo>
                  <a:pt x="109" y="120"/>
                  <a:pt x="109" y="120"/>
                  <a:pt x="110" y="120"/>
                </a:cubicBezTo>
                <a:cubicBezTo>
                  <a:pt x="112" y="119"/>
                  <a:pt x="112" y="118"/>
                  <a:pt x="112" y="117"/>
                </a:cubicBezTo>
                <a:cubicBezTo>
                  <a:pt x="112" y="116"/>
                  <a:pt x="110" y="115"/>
                  <a:pt x="109" y="116"/>
                </a:cubicBezTo>
                <a:cubicBezTo>
                  <a:pt x="107" y="116"/>
                  <a:pt x="107" y="116"/>
                  <a:pt x="107" y="116"/>
                </a:cubicBezTo>
                <a:cubicBezTo>
                  <a:pt x="52" y="116"/>
                  <a:pt x="52" y="116"/>
                  <a:pt x="52" y="116"/>
                </a:cubicBezTo>
                <a:cubicBezTo>
                  <a:pt x="48" y="116"/>
                  <a:pt x="44" y="112"/>
                  <a:pt x="44" y="108"/>
                </a:cubicBezTo>
                <a:cubicBezTo>
                  <a:pt x="44" y="53"/>
                  <a:pt x="44" y="53"/>
                  <a:pt x="44" y="53"/>
                </a:cubicBezTo>
                <a:cubicBezTo>
                  <a:pt x="44" y="52"/>
                  <a:pt x="45" y="51"/>
                  <a:pt x="45" y="51"/>
                </a:cubicBezTo>
                <a:cubicBezTo>
                  <a:pt x="45" y="50"/>
                  <a:pt x="44" y="49"/>
                  <a:pt x="43" y="48"/>
                </a:cubicBezTo>
                <a:cubicBezTo>
                  <a:pt x="42" y="48"/>
                  <a:pt x="41" y="49"/>
                  <a:pt x="41" y="50"/>
                </a:cubicBezTo>
                <a:cubicBezTo>
                  <a:pt x="40" y="51"/>
                  <a:pt x="40" y="52"/>
                  <a:pt x="40" y="53"/>
                </a:cubicBezTo>
                <a:cubicBezTo>
                  <a:pt x="40" y="58"/>
                  <a:pt x="40" y="58"/>
                  <a:pt x="40" y="58"/>
                </a:cubicBezTo>
                <a:cubicBezTo>
                  <a:pt x="20" y="58"/>
                  <a:pt x="20" y="58"/>
                  <a:pt x="20" y="58"/>
                </a:cubicBezTo>
                <a:cubicBezTo>
                  <a:pt x="18" y="56"/>
                  <a:pt x="15" y="53"/>
                  <a:pt x="12" y="53"/>
                </a:cubicBezTo>
                <a:cubicBezTo>
                  <a:pt x="8" y="53"/>
                  <a:pt x="5" y="57"/>
                  <a:pt x="5" y="60"/>
                </a:cubicBezTo>
                <a:cubicBezTo>
                  <a:pt x="5" y="64"/>
                  <a:pt x="8" y="68"/>
                  <a:pt x="12" y="68"/>
                </a:cubicBezTo>
                <a:cubicBezTo>
                  <a:pt x="15" y="68"/>
                  <a:pt x="18" y="66"/>
                  <a:pt x="20" y="62"/>
                </a:cubicBezTo>
                <a:cubicBezTo>
                  <a:pt x="40" y="62"/>
                  <a:pt x="40" y="62"/>
                  <a:pt x="40" y="62"/>
                </a:cubicBezTo>
                <a:cubicBezTo>
                  <a:pt x="40" y="68"/>
                  <a:pt x="40" y="68"/>
                  <a:pt x="40" y="68"/>
                </a:cubicBezTo>
                <a:cubicBezTo>
                  <a:pt x="30" y="68"/>
                  <a:pt x="30" y="68"/>
                  <a:pt x="30" y="68"/>
                </a:cubicBezTo>
                <a:cubicBezTo>
                  <a:pt x="28" y="68"/>
                  <a:pt x="27" y="69"/>
                  <a:pt x="27" y="70"/>
                </a:cubicBezTo>
                <a:cubicBezTo>
                  <a:pt x="27" y="71"/>
                  <a:pt x="28" y="72"/>
                  <a:pt x="30" y="72"/>
                </a:cubicBezTo>
                <a:cubicBezTo>
                  <a:pt x="40" y="72"/>
                  <a:pt x="40" y="72"/>
                  <a:pt x="40" y="72"/>
                </a:cubicBezTo>
                <a:cubicBezTo>
                  <a:pt x="40" y="78"/>
                  <a:pt x="40" y="78"/>
                  <a:pt x="40" y="78"/>
                </a:cubicBezTo>
                <a:cubicBezTo>
                  <a:pt x="2" y="78"/>
                  <a:pt x="2" y="78"/>
                  <a:pt x="2" y="78"/>
                </a:cubicBezTo>
                <a:cubicBezTo>
                  <a:pt x="1" y="78"/>
                  <a:pt x="0" y="79"/>
                  <a:pt x="0" y="80"/>
                </a:cubicBezTo>
                <a:cubicBezTo>
                  <a:pt x="0" y="81"/>
                  <a:pt x="1" y="82"/>
                  <a:pt x="2" y="82"/>
                </a:cubicBezTo>
                <a:cubicBezTo>
                  <a:pt x="40" y="82"/>
                  <a:pt x="40" y="82"/>
                  <a:pt x="40" y="82"/>
                </a:cubicBezTo>
                <a:cubicBezTo>
                  <a:pt x="40" y="88"/>
                  <a:pt x="40" y="88"/>
                  <a:pt x="40" y="88"/>
                </a:cubicBezTo>
                <a:cubicBezTo>
                  <a:pt x="30" y="88"/>
                  <a:pt x="30" y="88"/>
                  <a:pt x="30" y="88"/>
                </a:cubicBezTo>
                <a:cubicBezTo>
                  <a:pt x="28" y="88"/>
                  <a:pt x="27" y="89"/>
                  <a:pt x="27" y="90"/>
                </a:cubicBezTo>
                <a:cubicBezTo>
                  <a:pt x="27" y="91"/>
                  <a:pt x="28" y="92"/>
                  <a:pt x="30" y="92"/>
                </a:cubicBezTo>
                <a:cubicBezTo>
                  <a:pt x="40" y="92"/>
                  <a:pt x="40" y="92"/>
                  <a:pt x="40" y="92"/>
                </a:cubicBezTo>
                <a:cubicBezTo>
                  <a:pt x="40" y="98"/>
                  <a:pt x="40" y="98"/>
                  <a:pt x="40" y="98"/>
                </a:cubicBezTo>
                <a:cubicBezTo>
                  <a:pt x="33" y="98"/>
                  <a:pt x="33" y="98"/>
                  <a:pt x="33" y="98"/>
                </a:cubicBezTo>
                <a:cubicBezTo>
                  <a:pt x="31" y="98"/>
                  <a:pt x="27" y="99"/>
                  <a:pt x="26" y="101"/>
                </a:cubicBezTo>
                <a:cubicBezTo>
                  <a:pt x="11" y="116"/>
                  <a:pt x="11" y="116"/>
                  <a:pt x="11" y="116"/>
                </a:cubicBezTo>
                <a:cubicBezTo>
                  <a:pt x="7" y="116"/>
                  <a:pt x="7" y="116"/>
                  <a:pt x="7" y="116"/>
                </a:cubicBezTo>
                <a:cubicBezTo>
                  <a:pt x="5" y="116"/>
                  <a:pt x="4" y="116"/>
                  <a:pt x="2" y="118"/>
                </a:cubicBezTo>
                <a:cubicBezTo>
                  <a:pt x="1" y="119"/>
                  <a:pt x="0" y="121"/>
                  <a:pt x="0" y="122"/>
                </a:cubicBezTo>
                <a:cubicBezTo>
                  <a:pt x="0" y="125"/>
                  <a:pt x="1" y="127"/>
                  <a:pt x="2" y="128"/>
                </a:cubicBezTo>
                <a:cubicBezTo>
                  <a:pt x="4" y="129"/>
                  <a:pt x="5" y="130"/>
                  <a:pt x="7" y="130"/>
                </a:cubicBezTo>
                <a:cubicBezTo>
                  <a:pt x="10" y="130"/>
                  <a:pt x="11" y="129"/>
                  <a:pt x="13" y="128"/>
                </a:cubicBezTo>
                <a:cubicBezTo>
                  <a:pt x="14" y="127"/>
                  <a:pt x="15" y="125"/>
                  <a:pt x="15" y="122"/>
                </a:cubicBezTo>
                <a:cubicBezTo>
                  <a:pt x="15" y="121"/>
                  <a:pt x="14" y="120"/>
                  <a:pt x="14" y="119"/>
                </a:cubicBezTo>
                <a:cubicBezTo>
                  <a:pt x="30" y="105"/>
                  <a:pt x="30" y="105"/>
                  <a:pt x="30" y="105"/>
                </a:cubicBezTo>
                <a:cubicBezTo>
                  <a:pt x="31" y="103"/>
                  <a:pt x="32" y="102"/>
                  <a:pt x="33" y="102"/>
                </a:cubicBezTo>
                <a:cubicBezTo>
                  <a:pt x="40" y="102"/>
                  <a:pt x="40" y="102"/>
                  <a:pt x="40" y="102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0" y="115"/>
                  <a:pt x="45" y="120"/>
                  <a:pt x="52" y="120"/>
                </a:cubicBezTo>
                <a:cubicBezTo>
                  <a:pt x="57" y="120"/>
                  <a:pt x="57" y="120"/>
                  <a:pt x="57" y="120"/>
                </a:cubicBezTo>
                <a:cubicBezTo>
                  <a:pt x="57" y="141"/>
                  <a:pt x="57" y="141"/>
                  <a:pt x="57" y="141"/>
                </a:cubicBezTo>
                <a:cubicBezTo>
                  <a:pt x="54" y="141"/>
                  <a:pt x="52" y="145"/>
                  <a:pt x="52" y="148"/>
                </a:cubicBezTo>
                <a:cubicBezTo>
                  <a:pt x="52" y="151"/>
                  <a:pt x="55" y="155"/>
                  <a:pt x="60" y="155"/>
                </a:cubicBezTo>
                <a:cubicBezTo>
                  <a:pt x="64" y="155"/>
                  <a:pt x="67" y="151"/>
                  <a:pt x="67" y="148"/>
                </a:cubicBezTo>
                <a:cubicBezTo>
                  <a:pt x="67" y="145"/>
                  <a:pt x="65" y="141"/>
                  <a:pt x="62" y="141"/>
                </a:cubicBezTo>
                <a:cubicBezTo>
                  <a:pt x="62" y="120"/>
                  <a:pt x="62" y="120"/>
                  <a:pt x="62" y="120"/>
                </a:cubicBezTo>
                <a:cubicBezTo>
                  <a:pt x="67" y="120"/>
                  <a:pt x="67" y="120"/>
                  <a:pt x="67" y="120"/>
                </a:cubicBezTo>
                <a:cubicBezTo>
                  <a:pt x="67" y="130"/>
                  <a:pt x="67" y="130"/>
                  <a:pt x="67" y="130"/>
                </a:cubicBezTo>
                <a:cubicBezTo>
                  <a:pt x="67" y="131"/>
                  <a:pt x="68" y="132"/>
                  <a:pt x="70" y="132"/>
                </a:cubicBezTo>
                <a:cubicBezTo>
                  <a:pt x="71" y="132"/>
                  <a:pt x="72" y="131"/>
                  <a:pt x="72" y="130"/>
                </a:cubicBezTo>
                <a:cubicBezTo>
                  <a:pt x="72" y="120"/>
                  <a:pt x="72" y="120"/>
                  <a:pt x="72" y="120"/>
                </a:cubicBezTo>
                <a:cubicBezTo>
                  <a:pt x="77" y="120"/>
                  <a:pt x="77" y="120"/>
                  <a:pt x="77" y="120"/>
                </a:cubicBezTo>
                <a:cubicBezTo>
                  <a:pt x="77" y="158"/>
                  <a:pt x="77" y="158"/>
                  <a:pt x="77" y="158"/>
                </a:cubicBezTo>
                <a:cubicBezTo>
                  <a:pt x="77" y="159"/>
                  <a:pt x="79" y="160"/>
                  <a:pt x="80" y="160"/>
                </a:cubicBezTo>
                <a:cubicBezTo>
                  <a:pt x="81" y="160"/>
                  <a:pt x="82" y="159"/>
                  <a:pt x="82" y="158"/>
                </a:cubicBezTo>
                <a:cubicBezTo>
                  <a:pt x="82" y="120"/>
                  <a:pt x="82" y="120"/>
                  <a:pt x="82" y="120"/>
                </a:cubicBezTo>
                <a:cubicBezTo>
                  <a:pt x="87" y="120"/>
                  <a:pt x="87" y="120"/>
                  <a:pt x="87" y="120"/>
                </a:cubicBezTo>
                <a:cubicBezTo>
                  <a:pt x="87" y="130"/>
                  <a:pt x="87" y="130"/>
                  <a:pt x="87" y="130"/>
                </a:cubicBezTo>
                <a:cubicBezTo>
                  <a:pt x="87" y="131"/>
                  <a:pt x="89" y="132"/>
                  <a:pt x="90" y="132"/>
                </a:cubicBezTo>
                <a:cubicBezTo>
                  <a:pt x="91" y="132"/>
                  <a:pt x="92" y="131"/>
                  <a:pt x="92" y="130"/>
                </a:cubicBezTo>
                <a:cubicBezTo>
                  <a:pt x="92" y="120"/>
                  <a:pt x="92" y="120"/>
                  <a:pt x="92" y="120"/>
                </a:cubicBezTo>
                <a:cubicBezTo>
                  <a:pt x="97" y="120"/>
                  <a:pt x="97" y="120"/>
                  <a:pt x="97" y="120"/>
                </a:cubicBezTo>
                <a:cubicBezTo>
                  <a:pt x="97" y="127"/>
                  <a:pt x="97" y="127"/>
                  <a:pt x="97" y="127"/>
                </a:cubicBezTo>
                <a:cubicBezTo>
                  <a:pt x="97" y="130"/>
                  <a:pt x="99" y="132"/>
                  <a:pt x="100" y="135"/>
                </a:cubicBezTo>
                <a:cubicBezTo>
                  <a:pt x="115" y="149"/>
                  <a:pt x="115" y="149"/>
                  <a:pt x="115" y="149"/>
                </a:cubicBezTo>
                <a:cubicBezTo>
                  <a:pt x="114" y="152"/>
                  <a:pt x="114" y="156"/>
                  <a:pt x="116" y="158"/>
                </a:cubicBezTo>
                <a:cubicBezTo>
                  <a:pt x="119" y="159"/>
                  <a:pt x="120" y="160"/>
                  <a:pt x="122" y="160"/>
                </a:cubicBezTo>
                <a:cubicBezTo>
                  <a:pt x="124" y="160"/>
                  <a:pt x="125" y="159"/>
                  <a:pt x="127" y="158"/>
                </a:cubicBezTo>
                <a:cubicBezTo>
                  <a:pt x="130" y="155"/>
                  <a:pt x="130" y="150"/>
                  <a:pt x="127" y="148"/>
                </a:cubicBezTo>
                <a:cubicBezTo>
                  <a:pt x="125" y="146"/>
                  <a:pt x="122" y="145"/>
                  <a:pt x="119" y="146"/>
                </a:cubicBezTo>
                <a:close/>
                <a:moveTo>
                  <a:pt x="12" y="63"/>
                </a:moveTo>
                <a:cubicBezTo>
                  <a:pt x="11" y="63"/>
                  <a:pt x="10" y="62"/>
                  <a:pt x="10" y="60"/>
                </a:cubicBezTo>
                <a:cubicBezTo>
                  <a:pt x="10" y="59"/>
                  <a:pt x="11" y="58"/>
                  <a:pt x="12" y="58"/>
                </a:cubicBezTo>
                <a:cubicBezTo>
                  <a:pt x="14" y="58"/>
                  <a:pt x="15" y="59"/>
                  <a:pt x="15" y="60"/>
                </a:cubicBezTo>
                <a:cubicBezTo>
                  <a:pt x="15" y="62"/>
                  <a:pt x="14" y="63"/>
                  <a:pt x="12" y="63"/>
                </a:cubicBezTo>
                <a:close/>
                <a:moveTo>
                  <a:pt x="10" y="122"/>
                </a:moveTo>
                <a:cubicBezTo>
                  <a:pt x="10" y="124"/>
                  <a:pt x="10" y="125"/>
                  <a:pt x="10" y="125"/>
                </a:cubicBezTo>
                <a:cubicBezTo>
                  <a:pt x="8" y="126"/>
                  <a:pt x="8" y="126"/>
                  <a:pt x="7" y="126"/>
                </a:cubicBezTo>
                <a:cubicBezTo>
                  <a:pt x="6" y="126"/>
                  <a:pt x="6" y="126"/>
                  <a:pt x="5" y="125"/>
                </a:cubicBezTo>
                <a:cubicBezTo>
                  <a:pt x="5" y="125"/>
                  <a:pt x="5" y="124"/>
                  <a:pt x="5" y="122"/>
                </a:cubicBezTo>
                <a:cubicBezTo>
                  <a:pt x="5" y="121"/>
                  <a:pt x="5" y="121"/>
                  <a:pt x="5" y="121"/>
                </a:cubicBezTo>
                <a:cubicBezTo>
                  <a:pt x="6" y="120"/>
                  <a:pt x="6" y="120"/>
                  <a:pt x="7" y="120"/>
                </a:cubicBezTo>
                <a:cubicBezTo>
                  <a:pt x="8" y="120"/>
                  <a:pt x="8" y="120"/>
                  <a:pt x="10" y="121"/>
                </a:cubicBezTo>
                <a:lnTo>
                  <a:pt x="10" y="122"/>
                </a:lnTo>
                <a:close/>
                <a:moveTo>
                  <a:pt x="60" y="150"/>
                </a:moveTo>
                <a:cubicBezTo>
                  <a:pt x="58" y="150"/>
                  <a:pt x="57" y="149"/>
                  <a:pt x="57" y="148"/>
                </a:cubicBezTo>
                <a:cubicBezTo>
                  <a:pt x="57" y="146"/>
                  <a:pt x="58" y="145"/>
                  <a:pt x="60" y="145"/>
                </a:cubicBezTo>
                <a:cubicBezTo>
                  <a:pt x="61" y="145"/>
                  <a:pt x="62" y="146"/>
                  <a:pt x="62" y="148"/>
                </a:cubicBezTo>
                <a:cubicBezTo>
                  <a:pt x="62" y="149"/>
                  <a:pt x="61" y="150"/>
                  <a:pt x="60" y="150"/>
                </a:cubicBezTo>
                <a:close/>
                <a:moveTo>
                  <a:pt x="124" y="155"/>
                </a:moveTo>
                <a:cubicBezTo>
                  <a:pt x="123" y="156"/>
                  <a:pt x="121" y="156"/>
                  <a:pt x="120" y="155"/>
                </a:cubicBezTo>
                <a:cubicBezTo>
                  <a:pt x="119" y="154"/>
                  <a:pt x="119" y="152"/>
                  <a:pt x="120" y="151"/>
                </a:cubicBezTo>
                <a:cubicBezTo>
                  <a:pt x="121" y="150"/>
                  <a:pt x="121" y="150"/>
                  <a:pt x="122" y="150"/>
                </a:cubicBezTo>
                <a:cubicBezTo>
                  <a:pt x="123" y="150"/>
                  <a:pt x="123" y="150"/>
                  <a:pt x="124" y="151"/>
                </a:cubicBezTo>
                <a:cubicBezTo>
                  <a:pt x="125" y="152"/>
                  <a:pt x="125" y="154"/>
                  <a:pt x="124" y="155"/>
                </a:cubicBezTo>
                <a:close/>
                <a:moveTo>
                  <a:pt x="61" y="98"/>
                </a:moveTo>
                <a:cubicBezTo>
                  <a:pt x="61" y="103"/>
                  <a:pt x="65" y="108"/>
                  <a:pt x="71" y="108"/>
                </a:cubicBezTo>
                <a:cubicBezTo>
                  <a:pt x="74" y="108"/>
                  <a:pt x="77" y="105"/>
                  <a:pt x="80" y="103"/>
                </a:cubicBezTo>
                <a:cubicBezTo>
                  <a:pt x="82" y="105"/>
                  <a:pt x="84" y="108"/>
                  <a:pt x="88" y="108"/>
                </a:cubicBezTo>
                <a:cubicBezTo>
                  <a:pt x="94" y="108"/>
                  <a:pt x="98" y="103"/>
                  <a:pt x="98" y="99"/>
                </a:cubicBezTo>
                <a:cubicBezTo>
                  <a:pt x="102" y="97"/>
                  <a:pt x="104" y="93"/>
                  <a:pt x="104" y="89"/>
                </a:cubicBezTo>
                <a:cubicBezTo>
                  <a:pt x="104" y="87"/>
                  <a:pt x="103" y="83"/>
                  <a:pt x="101" y="81"/>
                </a:cubicBezTo>
                <a:cubicBezTo>
                  <a:pt x="103" y="80"/>
                  <a:pt x="104" y="77"/>
                  <a:pt x="104" y="75"/>
                </a:cubicBezTo>
                <a:cubicBezTo>
                  <a:pt x="104" y="69"/>
                  <a:pt x="101" y="65"/>
                  <a:pt x="95" y="64"/>
                </a:cubicBezTo>
                <a:cubicBezTo>
                  <a:pt x="96" y="64"/>
                  <a:pt x="96" y="62"/>
                  <a:pt x="96" y="61"/>
                </a:cubicBezTo>
                <a:cubicBezTo>
                  <a:pt x="96" y="57"/>
                  <a:pt x="92" y="54"/>
                  <a:pt x="86" y="54"/>
                </a:cubicBezTo>
                <a:cubicBezTo>
                  <a:pt x="84" y="54"/>
                  <a:pt x="82" y="55"/>
                  <a:pt x="80" y="56"/>
                </a:cubicBezTo>
                <a:cubicBezTo>
                  <a:pt x="77" y="55"/>
                  <a:pt x="75" y="54"/>
                  <a:pt x="73" y="54"/>
                </a:cubicBezTo>
                <a:cubicBezTo>
                  <a:pt x="67" y="54"/>
                  <a:pt x="63" y="57"/>
                  <a:pt x="63" y="61"/>
                </a:cubicBezTo>
                <a:cubicBezTo>
                  <a:pt x="63" y="62"/>
                  <a:pt x="63" y="64"/>
                  <a:pt x="63" y="64"/>
                </a:cubicBezTo>
                <a:cubicBezTo>
                  <a:pt x="58" y="65"/>
                  <a:pt x="55" y="69"/>
                  <a:pt x="55" y="75"/>
                </a:cubicBezTo>
                <a:cubicBezTo>
                  <a:pt x="55" y="77"/>
                  <a:pt x="55" y="79"/>
                  <a:pt x="57" y="81"/>
                </a:cubicBezTo>
                <a:cubicBezTo>
                  <a:pt x="56" y="82"/>
                  <a:pt x="55" y="86"/>
                  <a:pt x="55" y="88"/>
                </a:cubicBezTo>
                <a:cubicBezTo>
                  <a:pt x="55" y="92"/>
                  <a:pt x="57" y="96"/>
                  <a:pt x="61" y="98"/>
                </a:cubicBezTo>
                <a:close/>
                <a:moveTo>
                  <a:pt x="67" y="78"/>
                </a:moveTo>
                <a:cubicBezTo>
                  <a:pt x="67" y="77"/>
                  <a:pt x="66" y="76"/>
                  <a:pt x="65" y="76"/>
                </a:cubicBezTo>
                <a:cubicBezTo>
                  <a:pt x="63" y="77"/>
                  <a:pt x="62" y="77"/>
                  <a:pt x="61" y="78"/>
                </a:cubicBezTo>
                <a:cubicBezTo>
                  <a:pt x="60" y="77"/>
                  <a:pt x="60" y="76"/>
                  <a:pt x="60" y="75"/>
                </a:cubicBezTo>
                <a:cubicBezTo>
                  <a:pt x="60" y="71"/>
                  <a:pt x="63" y="68"/>
                  <a:pt x="67" y="68"/>
                </a:cubicBezTo>
                <a:cubicBezTo>
                  <a:pt x="67" y="68"/>
                  <a:pt x="68" y="68"/>
                  <a:pt x="68" y="67"/>
                </a:cubicBezTo>
                <a:cubicBezTo>
                  <a:pt x="70" y="67"/>
                  <a:pt x="70" y="66"/>
                  <a:pt x="68" y="65"/>
                </a:cubicBezTo>
                <a:cubicBezTo>
                  <a:pt x="68" y="65"/>
                  <a:pt x="68" y="65"/>
                  <a:pt x="68" y="64"/>
                </a:cubicBezTo>
                <a:cubicBezTo>
                  <a:pt x="68" y="64"/>
                  <a:pt x="67" y="62"/>
                  <a:pt x="67" y="61"/>
                </a:cubicBezTo>
                <a:cubicBezTo>
                  <a:pt x="67" y="60"/>
                  <a:pt x="70" y="58"/>
                  <a:pt x="73" y="58"/>
                </a:cubicBezTo>
                <a:cubicBezTo>
                  <a:pt x="75" y="58"/>
                  <a:pt x="77" y="60"/>
                  <a:pt x="77" y="61"/>
                </a:cubicBezTo>
                <a:cubicBezTo>
                  <a:pt x="77" y="64"/>
                  <a:pt x="78" y="65"/>
                  <a:pt x="80" y="65"/>
                </a:cubicBezTo>
                <a:cubicBezTo>
                  <a:pt x="81" y="65"/>
                  <a:pt x="82" y="64"/>
                  <a:pt x="82" y="61"/>
                </a:cubicBezTo>
                <a:cubicBezTo>
                  <a:pt x="82" y="60"/>
                  <a:pt x="84" y="58"/>
                  <a:pt x="86" y="58"/>
                </a:cubicBezTo>
                <a:cubicBezTo>
                  <a:pt x="90" y="58"/>
                  <a:pt x="91" y="60"/>
                  <a:pt x="91" y="61"/>
                </a:cubicBezTo>
                <a:cubicBezTo>
                  <a:pt x="91" y="62"/>
                  <a:pt x="91" y="62"/>
                  <a:pt x="91" y="64"/>
                </a:cubicBezTo>
                <a:cubicBezTo>
                  <a:pt x="90" y="64"/>
                  <a:pt x="88" y="64"/>
                  <a:pt x="87" y="65"/>
                </a:cubicBezTo>
                <a:cubicBezTo>
                  <a:pt x="86" y="65"/>
                  <a:pt x="85" y="66"/>
                  <a:pt x="86" y="67"/>
                </a:cubicBezTo>
                <a:cubicBezTo>
                  <a:pt x="86" y="68"/>
                  <a:pt x="87" y="69"/>
                  <a:pt x="88" y="69"/>
                </a:cubicBezTo>
                <a:cubicBezTo>
                  <a:pt x="90" y="68"/>
                  <a:pt x="91" y="68"/>
                  <a:pt x="92" y="68"/>
                </a:cubicBezTo>
                <a:cubicBezTo>
                  <a:pt x="96" y="68"/>
                  <a:pt x="100" y="71"/>
                  <a:pt x="100" y="75"/>
                </a:cubicBezTo>
                <a:cubicBezTo>
                  <a:pt x="100" y="77"/>
                  <a:pt x="98" y="78"/>
                  <a:pt x="96" y="80"/>
                </a:cubicBezTo>
                <a:cubicBezTo>
                  <a:pt x="95" y="80"/>
                  <a:pt x="95" y="81"/>
                  <a:pt x="95" y="81"/>
                </a:cubicBezTo>
                <a:cubicBezTo>
                  <a:pt x="95" y="82"/>
                  <a:pt x="95" y="83"/>
                  <a:pt x="96" y="83"/>
                </a:cubicBezTo>
                <a:cubicBezTo>
                  <a:pt x="98" y="85"/>
                  <a:pt x="100" y="87"/>
                  <a:pt x="100" y="89"/>
                </a:cubicBezTo>
                <a:cubicBezTo>
                  <a:pt x="100" y="91"/>
                  <a:pt x="98" y="92"/>
                  <a:pt x="97" y="93"/>
                </a:cubicBezTo>
                <a:cubicBezTo>
                  <a:pt x="96" y="91"/>
                  <a:pt x="94" y="89"/>
                  <a:pt x="92" y="89"/>
                </a:cubicBezTo>
                <a:cubicBezTo>
                  <a:pt x="91" y="88"/>
                  <a:pt x="88" y="89"/>
                  <a:pt x="88" y="90"/>
                </a:cubicBezTo>
                <a:cubicBezTo>
                  <a:pt x="88" y="91"/>
                  <a:pt x="88" y="92"/>
                  <a:pt x="90" y="93"/>
                </a:cubicBezTo>
                <a:cubicBezTo>
                  <a:pt x="93" y="93"/>
                  <a:pt x="94" y="96"/>
                  <a:pt x="94" y="98"/>
                </a:cubicBezTo>
                <a:cubicBezTo>
                  <a:pt x="94" y="101"/>
                  <a:pt x="92" y="103"/>
                  <a:pt x="88" y="103"/>
                </a:cubicBezTo>
                <a:cubicBezTo>
                  <a:pt x="85" y="103"/>
                  <a:pt x="82" y="101"/>
                  <a:pt x="82" y="98"/>
                </a:cubicBezTo>
                <a:cubicBezTo>
                  <a:pt x="82" y="83"/>
                  <a:pt x="82" y="83"/>
                  <a:pt x="82" y="83"/>
                </a:cubicBezTo>
                <a:cubicBezTo>
                  <a:pt x="82" y="80"/>
                  <a:pt x="85" y="78"/>
                  <a:pt x="88" y="78"/>
                </a:cubicBezTo>
                <a:cubicBezTo>
                  <a:pt x="90" y="78"/>
                  <a:pt x="91" y="77"/>
                  <a:pt x="91" y="76"/>
                </a:cubicBezTo>
                <a:cubicBezTo>
                  <a:pt x="91" y="75"/>
                  <a:pt x="90" y="73"/>
                  <a:pt x="88" y="73"/>
                </a:cubicBezTo>
                <a:cubicBezTo>
                  <a:pt x="86" y="73"/>
                  <a:pt x="84" y="73"/>
                  <a:pt x="82" y="75"/>
                </a:cubicBezTo>
                <a:cubicBezTo>
                  <a:pt x="82" y="72"/>
                  <a:pt x="82" y="72"/>
                  <a:pt x="82" y="72"/>
                </a:cubicBezTo>
                <a:cubicBezTo>
                  <a:pt x="82" y="70"/>
                  <a:pt x="81" y="69"/>
                  <a:pt x="80" y="69"/>
                </a:cubicBezTo>
                <a:cubicBezTo>
                  <a:pt x="78" y="69"/>
                  <a:pt x="77" y="70"/>
                  <a:pt x="77" y="72"/>
                </a:cubicBezTo>
                <a:cubicBezTo>
                  <a:pt x="77" y="85"/>
                  <a:pt x="77" y="85"/>
                  <a:pt x="77" y="85"/>
                </a:cubicBezTo>
                <a:cubicBezTo>
                  <a:pt x="76" y="85"/>
                  <a:pt x="75" y="83"/>
                  <a:pt x="75" y="83"/>
                </a:cubicBezTo>
                <a:cubicBezTo>
                  <a:pt x="73" y="83"/>
                  <a:pt x="72" y="83"/>
                  <a:pt x="72" y="86"/>
                </a:cubicBezTo>
                <a:cubicBezTo>
                  <a:pt x="72" y="87"/>
                  <a:pt x="72" y="88"/>
                  <a:pt x="73" y="88"/>
                </a:cubicBezTo>
                <a:cubicBezTo>
                  <a:pt x="75" y="89"/>
                  <a:pt x="77" y="91"/>
                  <a:pt x="77" y="92"/>
                </a:cubicBezTo>
                <a:cubicBezTo>
                  <a:pt x="77" y="98"/>
                  <a:pt x="77" y="98"/>
                  <a:pt x="77" y="98"/>
                </a:cubicBezTo>
                <a:cubicBezTo>
                  <a:pt x="77" y="101"/>
                  <a:pt x="74" y="103"/>
                  <a:pt x="71" y="103"/>
                </a:cubicBezTo>
                <a:cubicBezTo>
                  <a:pt x="67" y="103"/>
                  <a:pt x="65" y="101"/>
                  <a:pt x="65" y="98"/>
                </a:cubicBezTo>
                <a:cubicBezTo>
                  <a:pt x="65" y="97"/>
                  <a:pt x="65" y="96"/>
                  <a:pt x="66" y="94"/>
                </a:cubicBezTo>
                <a:cubicBezTo>
                  <a:pt x="67" y="93"/>
                  <a:pt x="67" y="92"/>
                  <a:pt x="66" y="91"/>
                </a:cubicBezTo>
                <a:cubicBezTo>
                  <a:pt x="65" y="90"/>
                  <a:pt x="64" y="90"/>
                  <a:pt x="63" y="91"/>
                </a:cubicBezTo>
                <a:cubicBezTo>
                  <a:pt x="63" y="92"/>
                  <a:pt x="62" y="92"/>
                  <a:pt x="62" y="93"/>
                </a:cubicBezTo>
                <a:cubicBezTo>
                  <a:pt x="61" y="91"/>
                  <a:pt x="60" y="90"/>
                  <a:pt x="60" y="88"/>
                </a:cubicBezTo>
                <a:cubicBezTo>
                  <a:pt x="60" y="85"/>
                  <a:pt x="62" y="81"/>
                  <a:pt x="66" y="80"/>
                </a:cubicBezTo>
                <a:cubicBezTo>
                  <a:pt x="67" y="80"/>
                  <a:pt x="68" y="79"/>
                  <a:pt x="67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8C1296D6-FFBD-ACAF-AE64-FE6EE642E9AB}"/>
              </a:ext>
            </a:extLst>
          </p:cNvPr>
          <p:cNvSpPr>
            <a:spLocks noEditPoints="1"/>
          </p:cNvSpPr>
          <p:nvPr/>
        </p:nvSpPr>
        <p:spPr bwMode="auto">
          <a:xfrm>
            <a:off x="2946401" y="3025776"/>
            <a:ext cx="249238" cy="254000"/>
          </a:xfrm>
          <a:custGeom>
            <a:avLst/>
            <a:gdLst>
              <a:gd name="T0" fmla="*/ 128 w 157"/>
              <a:gd name="T1" fmla="*/ 0 h 160"/>
              <a:gd name="T2" fmla="*/ 0 w 157"/>
              <a:gd name="T3" fmla="*/ 0 h 160"/>
              <a:gd name="T4" fmla="*/ 0 w 157"/>
              <a:gd name="T5" fmla="*/ 160 h 160"/>
              <a:gd name="T6" fmla="*/ 157 w 157"/>
              <a:gd name="T7" fmla="*/ 160 h 160"/>
              <a:gd name="T8" fmla="*/ 157 w 157"/>
              <a:gd name="T9" fmla="*/ 29 h 160"/>
              <a:gd name="T10" fmla="*/ 128 w 157"/>
              <a:gd name="T11" fmla="*/ 0 h 160"/>
              <a:gd name="T12" fmla="*/ 36 w 157"/>
              <a:gd name="T13" fmla="*/ 8 h 160"/>
              <a:gd name="T14" fmla="*/ 114 w 157"/>
              <a:gd name="T15" fmla="*/ 8 h 160"/>
              <a:gd name="T16" fmla="*/ 114 w 157"/>
              <a:gd name="T17" fmla="*/ 52 h 160"/>
              <a:gd name="T18" fmla="*/ 36 w 157"/>
              <a:gd name="T19" fmla="*/ 52 h 160"/>
              <a:gd name="T20" fmla="*/ 36 w 157"/>
              <a:gd name="T21" fmla="*/ 8 h 160"/>
              <a:gd name="T22" fmla="*/ 124 w 157"/>
              <a:gd name="T23" fmla="*/ 153 h 160"/>
              <a:gd name="T24" fmla="*/ 29 w 157"/>
              <a:gd name="T25" fmla="*/ 153 h 160"/>
              <a:gd name="T26" fmla="*/ 29 w 157"/>
              <a:gd name="T27" fmla="*/ 92 h 160"/>
              <a:gd name="T28" fmla="*/ 124 w 157"/>
              <a:gd name="T29" fmla="*/ 92 h 160"/>
              <a:gd name="T30" fmla="*/ 124 w 157"/>
              <a:gd name="T31" fmla="*/ 153 h 160"/>
              <a:gd name="T32" fmla="*/ 150 w 157"/>
              <a:gd name="T33" fmla="*/ 153 h 160"/>
              <a:gd name="T34" fmla="*/ 131 w 157"/>
              <a:gd name="T35" fmla="*/ 153 h 160"/>
              <a:gd name="T36" fmla="*/ 131 w 157"/>
              <a:gd name="T37" fmla="*/ 86 h 160"/>
              <a:gd name="T38" fmla="*/ 22 w 157"/>
              <a:gd name="T39" fmla="*/ 86 h 160"/>
              <a:gd name="T40" fmla="*/ 22 w 157"/>
              <a:gd name="T41" fmla="*/ 153 h 160"/>
              <a:gd name="T42" fmla="*/ 7 w 157"/>
              <a:gd name="T43" fmla="*/ 153 h 160"/>
              <a:gd name="T44" fmla="*/ 7 w 157"/>
              <a:gd name="T45" fmla="*/ 8 h 160"/>
              <a:gd name="T46" fmla="*/ 29 w 157"/>
              <a:gd name="T47" fmla="*/ 8 h 160"/>
              <a:gd name="T48" fmla="*/ 29 w 157"/>
              <a:gd name="T49" fmla="*/ 59 h 160"/>
              <a:gd name="T50" fmla="*/ 121 w 157"/>
              <a:gd name="T51" fmla="*/ 59 h 160"/>
              <a:gd name="T52" fmla="*/ 121 w 157"/>
              <a:gd name="T53" fmla="*/ 8 h 160"/>
              <a:gd name="T54" fmla="*/ 126 w 157"/>
              <a:gd name="T55" fmla="*/ 8 h 160"/>
              <a:gd name="T56" fmla="*/ 150 w 157"/>
              <a:gd name="T57" fmla="*/ 31 h 160"/>
              <a:gd name="T58" fmla="*/ 150 w 157"/>
              <a:gd name="T59" fmla="*/ 153 h 160"/>
              <a:gd name="T60" fmla="*/ 42 w 157"/>
              <a:gd name="T61" fmla="*/ 107 h 160"/>
              <a:gd name="T62" fmla="*/ 65 w 157"/>
              <a:gd name="T63" fmla="*/ 107 h 160"/>
              <a:gd name="T64" fmla="*/ 68 w 157"/>
              <a:gd name="T65" fmla="*/ 105 h 160"/>
              <a:gd name="T66" fmla="*/ 65 w 157"/>
              <a:gd name="T67" fmla="*/ 102 h 160"/>
              <a:gd name="T68" fmla="*/ 42 w 157"/>
              <a:gd name="T69" fmla="*/ 102 h 160"/>
              <a:gd name="T70" fmla="*/ 39 w 157"/>
              <a:gd name="T71" fmla="*/ 105 h 160"/>
              <a:gd name="T72" fmla="*/ 42 w 157"/>
              <a:gd name="T73" fmla="*/ 107 h 160"/>
              <a:gd name="T74" fmla="*/ 42 w 157"/>
              <a:gd name="T75" fmla="*/ 121 h 160"/>
              <a:gd name="T76" fmla="*/ 75 w 157"/>
              <a:gd name="T77" fmla="*/ 121 h 160"/>
              <a:gd name="T78" fmla="*/ 78 w 157"/>
              <a:gd name="T79" fmla="*/ 118 h 160"/>
              <a:gd name="T80" fmla="*/ 75 w 157"/>
              <a:gd name="T81" fmla="*/ 114 h 160"/>
              <a:gd name="T82" fmla="*/ 42 w 157"/>
              <a:gd name="T83" fmla="*/ 114 h 160"/>
              <a:gd name="T84" fmla="*/ 39 w 157"/>
              <a:gd name="T85" fmla="*/ 118 h 160"/>
              <a:gd name="T86" fmla="*/ 42 w 157"/>
              <a:gd name="T87" fmla="*/ 121 h 160"/>
              <a:gd name="T88" fmla="*/ 85 w 157"/>
              <a:gd name="T89" fmla="*/ 121 h 160"/>
              <a:gd name="T90" fmla="*/ 87 w 157"/>
              <a:gd name="T91" fmla="*/ 120 h 160"/>
              <a:gd name="T92" fmla="*/ 88 w 157"/>
              <a:gd name="T93" fmla="*/ 118 h 160"/>
              <a:gd name="T94" fmla="*/ 87 w 157"/>
              <a:gd name="T95" fmla="*/ 115 h 160"/>
              <a:gd name="T96" fmla="*/ 83 w 157"/>
              <a:gd name="T97" fmla="*/ 115 h 160"/>
              <a:gd name="T98" fmla="*/ 82 w 157"/>
              <a:gd name="T99" fmla="*/ 118 h 160"/>
              <a:gd name="T100" fmla="*/ 83 w 157"/>
              <a:gd name="T101" fmla="*/ 120 h 160"/>
              <a:gd name="T102" fmla="*/ 85 w 157"/>
              <a:gd name="T103" fmla="*/ 121 h 160"/>
              <a:gd name="T104" fmla="*/ 88 w 157"/>
              <a:gd name="T105" fmla="*/ 47 h 160"/>
              <a:gd name="T106" fmla="*/ 108 w 157"/>
              <a:gd name="T107" fmla="*/ 47 h 160"/>
              <a:gd name="T108" fmla="*/ 108 w 157"/>
              <a:gd name="T109" fmla="*/ 13 h 160"/>
              <a:gd name="T110" fmla="*/ 88 w 157"/>
              <a:gd name="T111" fmla="*/ 13 h 160"/>
              <a:gd name="T112" fmla="*/ 88 w 157"/>
              <a:gd name="T113" fmla="*/ 47 h 160"/>
              <a:gd name="T114" fmla="*/ 94 w 157"/>
              <a:gd name="T115" fmla="*/ 19 h 160"/>
              <a:gd name="T116" fmla="*/ 101 w 157"/>
              <a:gd name="T117" fmla="*/ 19 h 160"/>
              <a:gd name="T118" fmla="*/ 101 w 157"/>
              <a:gd name="T119" fmla="*/ 39 h 160"/>
              <a:gd name="T120" fmla="*/ 94 w 157"/>
              <a:gd name="T121" fmla="*/ 39 h 160"/>
              <a:gd name="T122" fmla="*/ 94 w 157"/>
              <a:gd name="T123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7" h="160">
                <a:moveTo>
                  <a:pt x="12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60"/>
                  <a:pt x="0" y="160"/>
                  <a:pt x="0" y="160"/>
                </a:cubicBezTo>
                <a:cubicBezTo>
                  <a:pt x="157" y="160"/>
                  <a:pt x="157" y="160"/>
                  <a:pt x="157" y="160"/>
                </a:cubicBezTo>
                <a:cubicBezTo>
                  <a:pt x="157" y="29"/>
                  <a:pt x="157" y="29"/>
                  <a:pt x="157" y="29"/>
                </a:cubicBezTo>
                <a:lnTo>
                  <a:pt x="128" y="0"/>
                </a:lnTo>
                <a:close/>
                <a:moveTo>
                  <a:pt x="36" y="8"/>
                </a:moveTo>
                <a:cubicBezTo>
                  <a:pt x="114" y="8"/>
                  <a:pt x="114" y="8"/>
                  <a:pt x="114" y="8"/>
                </a:cubicBezTo>
                <a:cubicBezTo>
                  <a:pt x="114" y="52"/>
                  <a:pt x="114" y="52"/>
                  <a:pt x="114" y="52"/>
                </a:cubicBezTo>
                <a:cubicBezTo>
                  <a:pt x="36" y="52"/>
                  <a:pt x="36" y="52"/>
                  <a:pt x="36" y="52"/>
                </a:cubicBezTo>
                <a:lnTo>
                  <a:pt x="36" y="8"/>
                </a:lnTo>
                <a:close/>
                <a:moveTo>
                  <a:pt x="124" y="153"/>
                </a:moveTo>
                <a:cubicBezTo>
                  <a:pt x="29" y="153"/>
                  <a:pt x="29" y="153"/>
                  <a:pt x="29" y="153"/>
                </a:cubicBezTo>
                <a:cubicBezTo>
                  <a:pt x="29" y="92"/>
                  <a:pt x="29" y="92"/>
                  <a:pt x="29" y="92"/>
                </a:cubicBezTo>
                <a:cubicBezTo>
                  <a:pt x="124" y="92"/>
                  <a:pt x="124" y="92"/>
                  <a:pt x="124" y="92"/>
                </a:cubicBezTo>
                <a:lnTo>
                  <a:pt x="124" y="153"/>
                </a:lnTo>
                <a:close/>
                <a:moveTo>
                  <a:pt x="150" y="153"/>
                </a:moveTo>
                <a:cubicBezTo>
                  <a:pt x="131" y="153"/>
                  <a:pt x="131" y="153"/>
                  <a:pt x="131" y="153"/>
                </a:cubicBezTo>
                <a:cubicBezTo>
                  <a:pt x="131" y="86"/>
                  <a:pt x="131" y="86"/>
                  <a:pt x="131" y="86"/>
                </a:cubicBezTo>
                <a:cubicBezTo>
                  <a:pt x="22" y="86"/>
                  <a:pt x="22" y="86"/>
                  <a:pt x="22" y="86"/>
                </a:cubicBezTo>
                <a:cubicBezTo>
                  <a:pt x="22" y="153"/>
                  <a:pt x="22" y="153"/>
                  <a:pt x="22" y="153"/>
                </a:cubicBezTo>
                <a:cubicBezTo>
                  <a:pt x="7" y="153"/>
                  <a:pt x="7" y="153"/>
                  <a:pt x="7" y="153"/>
                </a:cubicBezTo>
                <a:cubicBezTo>
                  <a:pt x="7" y="8"/>
                  <a:pt x="7" y="8"/>
                  <a:pt x="7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59"/>
                  <a:pt x="29" y="59"/>
                  <a:pt x="29" y="59"/>
                </a:cubicBezTo>
                <a:cubicBezTo>
                  <a:pt x="121" y="59"/>
                  <a:pt x="121" y="59"/>
                  <a:pt x="121" y="59"/>
                </a:cubicBezTo>
                <a:cubicBezTo>
                  <a:pt x="121" y="8"/>
                  <a:pt x="121" y="8"/>
                  <a:pt x="121" y="8"/>
                </a:cubicBezTo>
                <a:cubicBezTo>
                  <a:pt x="126" y="8"/>
                  <a:pt x="126" y="8"/>
                  <a:pt x="126" y="8"/>
                </a:cubicBezTo>
                <a:cubicBezTo>
                  <a:pt x="150" y="31"/>
                  <a:pt x="150" y="31"/>
                  <a:pt x="150" y="31"/>
                </a:cubicBezTo>
                <a:lnTo>
                  <a:pt x="150" y="153"/>
                </a:lnTo>
                <a:close/>
                <a:moveTo>
                  <a:pt x="42" y="107"/>
                </a:moveTo>
                <a:cubicBezTo>
                  <a:pt x="65" y="107"/>
                  <a:pt x="65" y="107"/>
                  <a:pt x="65" y="107"/>
                </a:cubicBezTo>
                <a:cubicBezTo>
                  <a:pt x="67" y="107"/>
                  <a:pt x="68" y="107"/>
                  <a:pt x="68" y="105"/>
                </a:cubicBezTo>
                <a:cubicBezTo>
                  <a:pt x="68" y="104"/>
                  <a:pt x="67" y="102"/>
                  <a:pt x="65" y="102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40" y="102"/>
                  <a:pt x="39" y="104"/>
                  <a:pt x="39" y="105"/>
                </a:cubicBezTo>
                <a:cubicBezTo>
                  <a:pt x="39" y="107"/>
                  <a:pt x="40" y="107"/>
                  <a:pt x="42" y="107"/>
                </a:cubicBezTo>
                <a:close/>
                <a:moveTo>
                  <a:pt x="42" y="121"/>
                </a:moveTo>
                <a:cubicBezTo>
                  <a:pt x="75" y="121"/>
                  <a:pt x="75" y="121"/>
                  <a:pt x="75" y="121"/>
                </a:cubicBezTo>
                <a:cubicBezTo>
                  <a:pt x="77" y="121"/>
                  <a:pt x="78" y="119"/>
                  <a:pt x="78" y="118"/>
                </a:cubicBezTo>
                <a:cubicBezTo>
                  <a:pt x="78" y="115"/>
                  <a:pt x="77" y="114"/>
                  <a:pt x="75" y="114"/>
                </a:cubicBezTo>
                <a:cubicBezTo>
                  <a:pt x="42" y="114"/>
                  <a:pt x="42" y="114"/>
                  <a:pt x="42" y="114"/>
                </a:cubicBezTo>
                <a:cubicBezTo>
                  <a:pt x="40" y="114"/>
                  <a:pt x="39" y="115"/>
                  <a:pt x="39" y="118"/>
                </a:cubicBezTo>
                <a:cubicBezTo>
                  <a:pt x="39" y="119"/>
                  <a:pt x="40" y="121"/>
                  <a:pt x="42" y="121"/>
                </a:cubicBezTo>
                <a:close/>
                <a:moveTo>
                  <a:pt x="85" y="121"/>
                </a:moveTo>
                <a:cubicBezTo>
                  <a:pt x="85" y="121"/>
                  <a:pt x="86" y="120"/>
                  <a:pt x="87" y="120"/>
                </a:cubicBezTo>
                <a:cubicBezTo>
                  <a:pt x="87" y="119"/>
                  <a:pt x="88" y="119"/>
                  <a:pt x="88" y="118"/>
                </a:cubicBezTo>
                <a:cubicBezTo>
                  <a:pt x="88" y="117"/>
                  <a:pt x="87" y="115"/>
                  <a:pt x="87" y="115"/>
                </a:cubicBezTo>
                <a:cubicBezTo>
                  <a:pt x="86" y="114"/>
                  <a:pt x="84" y="114"/>
                  <a:pt x="83" y="115"/>
                </a:cubicBezTo>
                <a:cubicBezTo>
                  <a:pt x="82" y="115"/>
                  <a:pt x="82" y="117"/>
                  <a:pt x="82" y="118"/>
                </a:cubicBezTo>
                <a:cubicBezTo>
                  <a:pt x="82" y="119"/>
                  <a:pt x="82" y="119"/>
                  <a:pt x="83" y="120"/>
                </a:cubicBezTo>
                <a:cubicBezTo>
                  <a:pt x="83" y="120"/>
                  <a:pt x="84" y="121"/>
                  <a:pt x="85" y="121"/>
                </a:cubicBezTo>
                <a:close/>
                <a:moveTo>
                  <a:pt x="88" y="47"/>
                </a:moveTo>
                <a:cubicBezTo>
                  <a:pt x="108" y="47"/>
                  <a:pt x="108" y="47"/>
                  <a:pt x="108" y="47"/>
                </a:cubicBezTo>
                <a:cubicBezTo>
                  <a:pt x="108" y="13"/>
                  <a:pt x="108" y="13"/>
                  <a:pt x="108" y="13"/>
                </a:cubicBezTo>
                <a:cubicBezTo>
                  <a:pt x="88" y="13"/>
                  <a:pt x="88" y="13"/>
                  <a:pt x="88" y="13"/>
                </a:cubicBezTo>
                <a:lnTo>
                  <a:pt x="88" y="47"/>
                </a:lnTo>
                <a:close/>
                <a:moveTo>
                  <a:pt x="94" y="19"/>
                </a:moveTo>
                <a:cubicBezTo>
                  <a:pt x="101" y="19"/>
                  <a:pt x="101" y="19"/>
                  <a:pt x="101" y="19"/>
                </a:cubicBezTo>
                <a:cubicBezTo>
                  <a:pt x="101" y="39"/>
                  <a:pt x="101" y="39"/>
                  <a:pt x="101" y="39"/>
                </a:cubicBezTo>
                <a:cubicBezTo>
                  <a:pt x="94" y="39"/>
                  <a:pt x="94" y="39"/>
                  <a:pt x="94" y="39"/>
                </a:cubicBezTo>
                <a:lnTo>
                  <a:pt x="94" y="1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4FCAA41E-ADEC-C51A-8013-D51792C525C2}"/>
              </a:ext>
            </a:extLst>
          </p:cNvPr>
          <p:cNvSpPr>
            <a:spLocks noEditPoints="1"/>
          </p:cNvSpPr>
          <p:nvPr/>
        </p:nvSpPr>
        <p:spPr bwMode="auto">
          <a:xfrm>
            <a:off x="5724526" y="3024188"/>
            <a:ext cx="193675" cy="255588"/>
          </a:xfrm>
          <a:custGeom>
            <a:avLst/>
            <a:gdLst>
              <a:gd name="T0" fmla="*/ 78 w 122"/>
              <a:gd name="T1" fmla="*/ 153 h 161"/>
              <a:gd name="T2" fmla="*/ 78 w 122"/>
              <a:gd name="T3" fmla="*/ 148 h 161"/>
              <a:gd name="T4" fmla="*/ 83 w 122"/>
              <a:gd name="T5" fmla="*/ 143 h 161"/>
              <a:gd name="T6" fmla="*/ 100 w 122"/>
              <a:gd name="T7" fmla="*/ 89 h 161"/>
              <a:gd name="T8" fmla="*/ 90 w 122"/>
              <a:gd name="T9" fmla="*/ 100 h 161"/>
              <a:gd name="T10" fmla="*/ 90 w 122"/>
              <a:gd name="T11" fmla="*/ 94 h 161"/>
              <a:gd name="T12" fmla="*/ 30 w 122"/>
              <a:gd name="T13" fmla="*/ 24 h 161"/>
              <a:gd name="T14" fmla="*/ 26 w 122"/>
              <a:gd name="T15" fmla="*/ 33 h 161"/>
              <a:gd name="T16" fmla="*/ 34 w 122"/>
              <a:gd name="T17" fmla="*/ 24 h 161"/>
              <a:gd name="T18" fmla="*/ 120 w 122"/>
              <a:gd name="T19" fmla="*/ 74 h 161"/>
              <a:gd name="T20" fmla="*/ 111 w 122"/>
              <a:gd name="T21" fmla="*/ 52 h 161"/>
              <a:gd name="T22" fmla="*/ 97 w 122"/>
              <a:gd name="T23" fmla="*/ 38 h 161"/>
              <a:gd name="T24" fmla="*/ 84 w 122"/>
              <a:gd name="T25" fmla="*/ 25 h 161"/>
              <a:gd name="T26" fmla="*/ 71 w 122"/>
              <a:gd name="T27" fmla="*/ 12 h 161"/>
              <a:gd name="T28" fmla="*/ 49 w 122"/>
              <a:gd name="T29" fmla="*/ 4 h 161"/>
              <a:gd name="T30" fmla="*/ 4 w 122"/>
              <a:gd name="T31" fmla="*/ 49 h 161"/>
              <a:gd name="T32" fmla="*/ 22 w 122"/>
              <a:gd name="T33" fmla="*/ 82 h 161"/>
              <a:gd name="T34" fmla="*/ 56 w 122"/>
              <a:gd name="T35" fmla="*/ 122 h 161"/>
              <a:gd name="T36" fmla="*/ 51 w 122"/>
              <a:gd name="T37" fmla="*/ 161 h 161"/>
              <a:gd name="T38" fmla="*/ 114 w 122"/>
              <a:gd name="T39" fmla="*/ 127 h 161"/>
              <a:gd name="T40" fmla="*/ 118 w 122"/>
              <a:gd name="T41" fmla="*/ 89 h 161"/>
              <a:gd name="T42" fmla="*/ 97 w 122"/>
              <a:gd name="T43" fmla="*/ 44 h 161"/>
              <a:gd name="T44" fmla="*/ 92 w 122"/>
              <a:gd name="T45" fmla="*/ 46 h 161"/>
              <a:gd name="T46" fmla="*/ 91 w 122"/>
              <a:gd name="T47" fmla="*/ 37 h 161"/>
              <a:gd name="T48" fmla="*/ 84 w 122"/>
              <a:gd name="T49" fmla="*/ 31 h 161"/>
              <a:gd name="T50" fmla="*/ 75 w 122"/>
              <a:gd name="T51" fmla="*/ 30 h 161"/>
              <a:gd name="T52" fmla="*/ 8 w 122"/>
              <a:gd name="T53" fmla="*/ 45 h 161"/>
              <a:gd name="T54" fmla="*/ 42 w 122"/>
              <a:gd name="T55" fmla="*/ 7 h 161"/>
              <a:gd name="T56" fmla="*/ 45 w 122"/>
              <a:gd name="T57" fmla="*/ 7 h 161"/>
              <a:gd name="T58" fmla="*/ 14 w 122"/>
              <a:gd name="T59" fmla="*/ 52 h 161"/>
              <a:gd name="T60" fmla="*/ 56 w 122"/>
              <a:gd name="T61" fmla="*/ 17 h 161"/>
              <a:gd name="T62" fmla="*/ 83 w 122"/>
              <a:gd name="T63" fmla="*/ 116 h 161"/>
              <a:gd name="T64" fmla="*/ 59 w 122"/>
              <a:gd name="T65" fmla="*/ 94 h 161"/>
              <a:gd name="T66" fmla="*/ 33 w 122"/>
              <a:gd name="T67" fmla="*/ 71 h 161"/>
              <a:gd name="T68" fmla="*/ 32 w 122"/>
              <a:gd name="T69" fmla="*/ 76 h 161"/>
              <a:gd name="T70" fmla="*/ 66 w 122"/>
              <a:gd name="T71" fmla="*/ 82 h 161"/>
              <a:gd name="T72" fmla="*/ 26 w 122"/>
              <a:gd name="T73" fmla="*/ 82 h 161"/>
              <a:gd name="T74" fmla="*/ 56 w 122"/>
              <a:gd name="T75" fmla="*/ 132 h 161"/>
              <a:gd name="T76" fmla="*/ 93 w 122"/>
              <a:gd name="T77" fmla="*/ 156 h 161"/>
              <a:gd name="T78" fmla="*/ 98 w 122"/>
              <a:gd name="T79" fmla="*/ 147 h 161"/>
              <a:gd name="T80" fmla="*/ 114 w 122"/>
              <a:gd name="T81" fmla="*/ 156 h 161"/>
              <a:gd name="T82" fmla="*/ 108 w 122"/>
              <a:gd name="T83" fmla="*/ 127 h 161"/>
              <a:gd name="T84" fmla="*/ 59 w 122"/>
              <a:gd name="T85" fmla="*/ 118 h 161"/>
              <a:gd name="T86" fmla="*/ 75 w 122"/>
              <a:gd name="T87" fmla="*/ 120 h 161"/>
              <a:gd name="T88" fmla="*/ 114 w 122"/>
              <a:gd name="T89" fmla="*/ 92 h 161"/>
              <a:gd name="T90" fmla="*/ 114 w 122"/>
              <a:gd name="T91" fmla="*/ 69 h 161"/>
              <a:gd name="T92" fmla="*/ 117 w 122"/>
              <a:gd name="T93" fmla="*/ 64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22" h="161">
                <a:moveTo>
                  <a:pt x="78" y="134"/>
                </a:moveTo>
                <a:cubicBezTo>
                  <a:pt x="73" y="134"/>
                  <a:pt x="69" y="139"/>
                  <a:pt x="69" y="143"/>
                </a:cubicBezTo>
                <a:cubicBezTo>
                  <a:pt x="69" y="149"/>
                  <a:pt x="73" y="153"/>
                  <a:pt x="78" y="153"/>
                </a:cubicBezTo>
                <a:cubicBezTo>
                  <a:pt x="84" y="153"/>
                  <a:pt x="87" y="149"/>
                  <a:pt x="87" y="143"/>
                </a:cubicBezTo>
                <a:cubicBezTo>
                  <a:pt x="87" y="139"/>
                  <a:pt x="84" y="134"/>
                  <a:pt x="78" y="134"/>
                </a:cubicBezTo>
                <a:close/>
                <a:moveTo>
                  <a:pt x="78" y="148"/>
                </a:moveTo>
                <a:cubicBezTo>
                  <a:pt x="76" y="148"/>
                  <a:pt x="74" y="145"/>
                  <a:pt x="74" y="143"/>
                </a:cubicBezTo>
                <a:cubicBezTo>
                  <a:pt x="74" y="141"/>
                  <a:pt x="76" y="140"/>
                  <a:pt x="78" y="140"/>
                </a:cubicBezTo>
                <a:cubicBezTo>
                  <a:pt x="81" y="140"/>
                  <a:pt x="83" y="141"/>
                  <a:pt x="83" y="143"/>
                </a:cubicBezTo>
                <a:cubicBezTo>
                  <a:pt x="83" y="145"/>
                  <a:pt x="81" y="148"/>
                  <a:pt x="78" y="148"/>
                </a:cubicBezTo>
                <a:close/>
                <a:moveTo>
                  <a:pt x="90" y="100"/>
                </a:moveTo>
                <a:cubicBezTo>
                  <a:pt x="96" y="100"/>
                  <a:pt x="100" y="95"/>
                  <a:pt x="100" y="89"/>
                </a:cubicBezTo>
                <a:cubicBezTo>
                  <a:pt x="100" y="83"/>
                  <a:pt x="96" y="79"/>
                  <a:pt x="90" y="79"/>
                </a:cubicBezTo>
                <a:cubicBezTo>
                  <a:pt x="84" y="79"/>
                  <a:pt x="79" y="83"/>
                  <a:pt x="79" y="89"/>
                </a:cubicBezTo>
                <a:cubicBezTo>
                  <a:pt x="79" y="95"/>
                  <a:pt x="84" y="100"/>
                  <a:pt x="90" y="100"/>
                </a:cubicBezTo>
                <a:close/>
                <a:moveTo>
                  <a:pt x="90" y="84"/>
                </a:moveTo>
                <a:cubicBezTo>
                  <a:pt x="92" y="84"/>
                  <a:pt x="96" y="87"/>
                  <a:pt x="96" y="89"/>
                </a:cubicBezTo>
                <a:cubicBezTo>
                  <a:pt x="96" y="92"/>
                  <a:pt x="92" y="94"/>
                  <a:pt x="90" y="94"/>
                </a:cubicBezTo>
                <a:cubicBezTo>
                  <a:pt x="87" y="94"/>
                  <a:pt x="85" y="92"/>
                  <a:pt x="85" y="89"/>
                </a:cubicBezTo>
                <a:cubicBezTo>
                  <a:pt x="85" y="87"/>
                  <a:pt x="87" y="84"/>
                  <a:pt x="90" y="84"/>
                </a:cubicBezTo>
                <a:close/>
                <a:moveTo>
                  <a:pt x="30" y="24"/>
                </a:moveTo>
                <a:cubicBezTo>
                  <a:pt x="25" y="29"/>
                  <a:pt x="25" y="29"/>
                  <a:pt x="25" y="29"/>
                </a:cubicBezTo>
                <a:cubicBezTo>
                  <a:pt x="24" y="30"/>
                  <a:pt x="24" y="32"/>
                  <a:pt x="25" y="33"/>
                </a:cubicBezTo>
                <a:cubicBezTo>
                  <a:pt x="26" y="33"/>
                  <a:pt x="26" y="33"/>
                  <a:pt x="26" y="33"/>
                </a:cubicBezTo>
                <a:cubicBezTo>
                  <a:pt x="27" y="33"/>
                  <a:pt x="28" y="33"/>
                  <a:pt x="28" y="33"/>
                </a:cubicBezTo>
                <a:cubicBezTo>
                  <a:pt x="34" y="28"/>
                  <a:pt x="34" y="28"/>
                  <a:pt x="34" y="28"/>
                </a:cubicBezTo>
                <a:cubicBezTo>
                  <a:pt x="35" y="27"/>
                  <a:pt x="35" y="25"/>
                  <a:pt x="34" y="24"/>
                </a:cubicBezTo>
                <a:cubicBezTo>
                  <a:pt x="33" y="24"/>
                  <a:pt x="30" y="24"/>
                  <a:pt x="30" y="24"/>
                </a:cubicBezTo>
                <a:close/>
                <a:moveTo>
                  <a:pt x="122" y="81"/>
                </a:moveTo>
                <a:cubicBezTo>
                  <a:pt x="122" y="79"/>
                  <a:pt x="122" y="76"/>
                  <a:pt x="120" y="74"/>
                </a:cubicBezTo>
                <a:cubicBezTo>
                  <a:pt x="118" y="73"/>
                  <a:pt x="118" y="73"/>
                  <a:pt x="118" y="73"/>
                </a:cubicBezTo>
                <a:cubicBezTo>
                  <a:pt x="121" y="71"/>
                  <a:pt x="122" y="68"/>
                  <a:pt x="122" y="64"/>
                </a:cubicBezTo>
                <a:cubicBezTo>
                  <a:pt x="122" y="57"/>
                  <a:pt x="117" y="52"/>
                  <a:pt x="111" y="52"/>
                </a:cubicBezTo>
                <a:cubicBezTo>
                  <a:pt x="110" y="52"/>
                  <a:pt x="110" y="52"/>
                  <a:pt x="108" y="52"/>
                </a:cubicBezTo>
                <a:cubicBezTo>
                  <a:pt x="108" y="51"/>
                  <a:pt x="108" y="51"/>
                  <a:pt x="108" y="51"/>
                </a:cubicBezTo>
                <a:cubicBezTo>
                  <a:pt x="108" y="44"/>
                  <a:pt x="104" y="38"/>
                  <a:pt x="97" y="38"/>
                </a:cubicBezTo>
                <a:cubicBezTo>
                  <a:pt x="96" y="38"/>
                  <a:pt x="96" y="38"/>
                  <a:pt x="95" y="38"/>
                </a:cubicBezTo>
                <a:cubicBezTo>
                  <a:pt x="96" y="37"/>
                  <a:pt x="96" y="37"/>
                  <a:pt x="96" y="37"/>
                </a:cubicBezTo>
                <a:cubicBezTo>
                  <a:pt x="96" y="31"/>
                  <a:pt x="91" y="25"/>
                  <a:pt x="84" y="25"/>
                </a:cubicBezTo>
                <a:cubicBezTo>
                  <a:pt x="83" y="25"/>
                  <a:pt x="83" y="25"/>
                  <a:pt x="82" y="25"/>
                </a:cubicBezTo>
                <a:cubicBezTo>
                  <a:pt x="83" y="25"/>
                  <a:pt x="83" y="24"/>
                  <a:pt x="83" y="24"/>
                </a:cubicBezTo>
                <a:cubicBezTo>
                  <a:pt x="83" y="17"/>
                  <a:pt x="77" y="12"/>
                  <a:pt x="71" y="12"/>
                </a:cubicBezTo>
                <a:cubicBezTo>
                  <a:pt x="67" y="12"/>
                  <a:pt x="64" y="14"/>
                  <a:pt x="62" y="16"/>
                </a:cubicBezTo>
                <a:cubicBezTo>
                  <a:pt x="59" y="14"/>
                  <a:pt x="59" y="14"/>
                  <a:pt x="59" y="14"/>
                </a:cubicBezTo>
                <a:cubicBezTo>
                  <a:pt x="49" y="4"/>
                  <a:pt x="49" y="4"/>
                  <a:pt x="49" y="4"/>
                </a:cubicBezTo>
                <a:cubicBezTo>
                  <a:pt x="46" y="0"/>
                  <a:pt x="41" y="0"/>
                  <a:pt x="37" y="4"/>
                </a:cubicBezTo>
                <a:cubicBezTo>
                  <a:pt x="4" y="36"/>
                  <a:pt x="4" y="36"/>
                  <a:pt x="4" y="36"/>
                </a:cubicBezTo>
                <a:cubicBezTo>
                  <a:pt x="0" y="40"/>
                  <a:pt x="0" y="45"/>
                  <a:pt x="4" y="49"/>
                </a:cubicBezTo>
                <a:cubicBezTo>
                  <a:pt x="14" y="59"/>
                  <a:pt x="14" y="59"/>
                  <a:pt x="14" y="59"/>
                </a:cubicBezTo>
                <a:cubicBezTo>
                  <a:pt x="27" y="72"/>
                  <a:pt x="27" y="72"/>
                  <a:pt x="27" y="72"/>
                </a:cubicBezTo>
                <a:cubicBezTo>
                  <a:pt x="24" y="74"/>
                  <a:pt x="22" y="78"/>
                  <a:pt x="22" y="82"/>
                </a:cubicBezTo>
                <a:cubicBezTo>
                  <a:pt x="22" y="86"/>
                  <a:pt x="24" y="90"/>
                  <a:pt x="27" y="92"/>
                </a:cubicBezTo>
                <a:cubicBezTo>
                  <a:pt x="27" y="93"/>
                  <a:pt x="27" y="93"/>
                  <a:pt x="27" y="93"/>
                </a:cubicBezTo>
                <a:cubicBezTo>
                  <a:pt x="56" y="122"/>
                  <a:pt x="56" y="122"/>
                  <a:pt x="56" y="122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1" y="127"/>
                  <a:pt x="51" y="127"/>
                  <a:pt x="51" y="127"/>
                </a:cubicBezTo>
                <a:cubicBezTo>
                  <a:pt x="51" y="161"/>
                  <a:pt x="51" y="161"/>
                  <a:pt x="51" y="161"/>
                </a:cubicBezTo>
                <a:cubicBezTo>
                  <a:pt x="120" y="161"/>
                  <a:pt x="120" y="161"/>
                  <a:pt x="120" y="161"/>
                </a:cubicBezTo>
                <a:cubicBezTo>
                  <a:pt x="120" y="127"/>
                  <a:pt x="120" y="127"/>
                  <a:pt x="120" y="127"/>
                </a:cubicBezTo>
                <a:cubicBezTo>
                  <a:pt x="114" y="127"/>
                  <a:pt x="114" y="127"/>
                  <a:pt x="114" y="127"/>
                </a:cubicBezTo>
                <a:cubicBezTo>
                  <a:pt x="114" y="119"/>
                  <a:pt x="114" y="119"/>
                  <a:pt x="114" y="119"/>
                </a:cubicBezTo>
                <a:cubicBezTo>
                  <a:pt x="120" y="114"/>
                  <a:pt x="122" y="108"/>
                  <a:pt x="122" y="101"/>
                </a:cubicBezTo>
                <a:cubicBezTo>
                  <a:pt x="122" y="97"/>
                  <a:pt x="121" y="92"/>
                  <a:pt x="118" y="89"/>
                </a:cubicBezTo>
                <a:cubicBezTo>
                  <a:pt x="120" y="86"/>
                  <a:pt x="120" y="86"/>
                  <a:pt x="120" y="86"/>
                </a:cubicBezTo>
                <a:cubicBezTo>
                  <a:pt x="122" y="85"/>
                  <a:pt x="122" y="83"/>
                  <a:pt x="122" y="81"/>
                </a:cubicBezTo>
                <a:close/>
                <a:moveTo>
                  <a:pt x="97" y="44"/>
                </a:moveTo>
                <a:cubicBezTo>
                  <a:pt x="101" y="44"/>
                  <a:pt x="104" y="47"/>
                  <a:pt x="104" y="51"/>
                </a:cubicBezTo>
                <a:cubicBezTo>
                  <a:pt x="104" y="53"/>
                  <a:pt x="103" y="54"/>
                  <a:pt x="101" y="55"/>
                </a:cubicBezTo>
                <a:cubicBezTo>
                  <a:pt x="92" y="46"/>
                  <a:pt x="92" y="46"/>
                  <a:pt x="92" y="46"/>
                </a:cubicBezTo>
                <a:cubicBezTo>
                  <a:pt x="93" y="45"/>
                  <a:pt x="95" y="44"/>
                  <a:pt x="97" y="44"/>
                </a:cubicBezTo>
                <a:close/>
                <a:moveTo>
                  <a:pt x="84" y="31"/>
                </a:moveTo>
                <a:cubicBezTo>
                  <a:pt x="87" y="31"/>
                  <a:pt x="91" y="34"/>
                  <a:pt x="91" y="37"/>
                </a:cubicBezTo>
                <a:cubicBezTo>
                  <a:pt x="91" y="40"/>
                  <a:pt x="90" y="41"/>
                  <a:pt x="88" y="43"/>
                </a:cubicBezTo>
                <a:cubicBezTo>
                  <a:pt x="78" y="33"/>
                  <a:pt x="78" y="33"/>
                  <a:pt x="78" y="33"/>
                </a:cubicBezTo>
                <a:cubicBezTo>
                  <a:pt x="80" y="32"/>
                  <a:pt x="82" y="31"/>
                  <a:pt x="84" y="31"/>
                </a:cubicBezTo>
                <a:close/>
                <a:moveTo>
                  <a:pt x="71" y="17"/>
                </a:moveTo>
                <a:cubicBezTo>
                  <a:pt x="74" y="17"/>
                  <a:pt x="77" y="21"/>
                  <a:pt x="77" y="24"/>
                </a:cubicBezTo>
                <a:cubicBezTo>
                  <a:pt x="77" y="26"/>
                  <a:pt x="76" y="28"/>
                  <a:pt x="75" y="30"/>
                </a:cubicBezTo>
                <a:cubicBezTo>
                  <a:pt x="65" y="19"/>
                  <a:pt x="65" y="19"/>
                  <a:pt x="65" y="19"/>
                </a:cubicBezTo>
                <a:cubicBezTo>
                  <a:pt x="66" y="18"/>
                  <a:pt x="68" y="17"/>
                  <a:pt x="71" y="17"/>
                </a:cubicBezTo>
                <a:close/>
                <a:moveTo>
                  <a:pt x="8" y="45"/>
                </a:moveTo>
                <a:cubicBezTo>
                  <a:pt x="7" y="44"/>
                  <a:pt x="7" y="42"/>
                  <a:pt x="8" y="41"/>
                </a:cubicBezTo>
                <a:cubicBezTo>
                  <a:pt x="41" y="7"/>
                  <a:pt x="41" y="7"/>
                  <a:pt x="41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5" y="7"/>
                </a:cubicBezTo>
                <a:cubicBezTo>
                  <a:pt x="45" y="7"/>
                  <a:pt x="45" y="7"/>
                  <a:pt x="46" y="7"/>
                </a:cubicBezTo>
                <a:cubicBezTo>
                  <a:pt x="52" y="14"/>
                  <a:pt x="52" y="14"/>
                  <a:pt x="52" y="14"/>
                </a:cubicBezTo>
                <a:cubicBezTo>
                  <a:pt x="14" y="52"/>
                  <a:pt x="14" y="52"/>
                  <a:pt x="14" y="52"/>
                </a:cubicBezTo>
                <a:lnTo>
                  <a:pt x="8" y="45"/>
                </a:lnTo>
                <a:close/>
                <a:moveTo>
                  <a:pt x="18" y="55"/>
                </a:moveTo>
                <a:cubicBezTo>
                  <a:pt x="56" y="17"/>
                  <a:pt x="56" y="17"/>
                  <a:pt x="56" y="17"/>
                </a:cubicBezTo>
                <a:cubicBezTo>
                  <a:pt x="116" y="79"/>
                  <a:pt x="116" y="79"/>
                  <a:pt x="116" y="79"/>
                </a:cubicBezTo>
                <a:cubicBezTo>
                  <a:pt x="117" y="80"/>
                  <a:pt x="117" y="82"/>
                  <a:pt x="116" y="83"/>
                </a:cubicBezTo>
                <a:cubicBezTo>
                  <a:pt x="83" y="116"/>
                  <a:pt x="83" y="116"/>
                  <a:pt x="83" y="116"/>
                </a:cubicBezTo>
                <a:cubicBezTo>
                  <a:pt x="82" y="117"/>
                  <a:pt x="80" y="117"/>
                  <a:pt x="78" y="116"/>
                </a:cubicBezTo>
                <a:cubicBezTo>
                  <a:pt x="57" y="94"/>
                  <a:pt x="57" y="94"/>
                  <a:pt x="57" y="94"/>
                </a:cubicBezTo>
                <a:cubicBezTo>
                  <a:pt x="59" y="94"/>
                  <a:pt x="59" y="94"/>
                  <a:pt x="59" y="94"/>
                </a:cubicBezTo>
                <a:cubicBezTo>
                  <a:pt x="66" y="94"/>
                  <a:pt x="72" y="89"/>
                  <a:pt x="72" y="82"/>
                </a:cubicBezTo>
                <a:cubicBezTo>
                  <a:pt x="72" y="76"/>
                  <a:pt x="66" y="71"/>
                  <a:pt x="59" y="71"/>
                </a:cubicBezTo>
                <a:cubicBezTo>
                  <a:pt x="33" y="71"/>
                  <a:pt x="33" y="71"/>
                  <a:pt x="33" y="71"/>
                </a:cubicBezTo>
                <a:cubicBezTo>
                  <a:pt x="18" y="55"/>
                  <a:pt x="18" y="55"/>
                  <a:pt x="18" y="55"/>
                </a:cubicBezTo>
                <a:close/>
                <a:moveTo>
                  <a:pt x="26" y="82"/>
                </a:moveTo>
                <a:cubicBezTo>
                  <a:pt x="26" y="80"/>
                  <a:pt x="28" y="76"/>
                  <a:pt x="32" y="76"/>
                </a:cubicBezTo>
                <a:cubicBezTo>
                  <a:pt x="33" y="76"/>
                  <a:pt x="33" y="76"/>
                  <a:pt x="33" y="76"/>
                </a:cubicBezTo>
                <a:cubicBezTo>
                  <a:pt x="59" y="76"/>
                  <a:pt x="59" y="76"/>
                  <a:pt x="59" y="76"/>
                </a:cubicBezTo>
                <a:cubicBezTo>
                  <a:pt x="64" y="76"/>
                  <a:pt x="66" y="79"/>
                  <a:pt x="66" y="82"/>
                </a:cubicBezTo>
                <a:cubicBezTo>
                  <a:pt x="66" y="86"/>
                  <a:pt x="64" y="89"/>
                  <a:pt x="59" y="89"/>
                </a:cubicBezTo>
                <a:cubicBezTo>
                  <a:pt x="33" y="89"/>
                  <a:pt x="33" y="89"/>
                  <a:pt x="33" y="89"/>
                </a:cubicBezTo>
                <a:cubicBezTo>
                  <a:pt x="29" y="89"/>
                  <a:pt x="26" y="86"/>
                  <a:pt x="26" y="82"/>
                </a:cubicBezTo>
                <a:close/>
                <a:moveTo>
                  <a:pt x="93" y="156"/>
                </a:moveTo>
                <a:cubicBezTo>
                  <a:pt x="56" y="156"/>
                  <a:pt x="56" y="156"/>
                  <a:pt x="56" y="156"/>
                </a:cubicBezTo>
                <a:cubicBezTo>
                  <a:pt x="56" y="132"/>
                  <a:pt x="56" y="132"/>
                  <a:pt x="56" y="132"/>
                </a:cubicBezTo>
                <a:cubicBezTo>
                  <a:pt x="78" y="132"/>
                  <a:pt x="78" y="132"/>
                  <a:pt x="78" y="132"/>
                </a:cubicBezTo>
                <a:cubicBezTo>
                  <a:pt x="86" y="132"/>
                  <a:pt x="93" y="139"/>
                  <a:pt x="93" y="147"/>
                </a:cubicBezTo>
                <a:cubicBezTo>
                  <a:pt x="93" y="156"/>
                  <a:pt x="93" y="156"/>
                  <a:pt x="93" y="156"/>
                </a:cubicBezTo>
                <a:close/>
                <a:moveTo>
                  <a:pt x="114" y="156"/>
                </a:moveTo>
                <a:cubicBezTo>
                  <a:pt x="98" y="156"/>
                  <a:pt x="98" y="156"/>
                  <a:pt x="98" y="156"/>
                </a:cubicBezTo>
                <a:cubicBezTo>
                  <a:pt x="98" y="147"/>
                  <a:pt x="98" y="147"/>
                  <a:pt x="98" y="147"/>
                </a:cubicBezTo>
                <a:cubicBezTo>
                  <a:pt x="98" y="141"/>
                  <a:pt x="96" y="136"/>
                  <a:pt x="92" y="132"/>
                </a:cubicBezTo>
                <a:cubicBezTo>
                  <a:pt x="114" y="132"/>
                  <a:pt x="114" y="132"/>
                  <a:pt x="114" y="132"/>
                </a:cubicBezTo>
                <a:lnTo>
                  <a:pt x="114" y="156"/>
                </a:lnTo>
                <a:close/>
                <a:moveTo>
                  <a:pt x="110" y="116"/>
                </a:moveTo>
                <a:cubicBezTo>
                  <a:pt x="108" y="116"/>
                  <a:pt x="108" y="116"/>
                  <a:pt x="108" y="116"/>
                </a:cubicBezTo>
                <a:cubicBezTo>
                  <a:pt x="108" y="127"/>
                  <a:pt x="108" y="127"/>
                  <a:pt x="108" y="127"/>
                </a:cubicBezTo>
                <a:cubicBezTo>
                  <a:pt x="61" y="127"/>
                  <a:pt x="61" y="127"/>
                  <a:pt x="61" y="127"/>
                </a:cubicBezTo>
                <a:cubicBezTo>
                  <a:pt x="61" y="119"/>
                  <a:pt x="61" y="119"/>
                  <a:pt x="61" y="119"/>
                </a:cubicBezTo>
                <a:cubicBezTo>
                  <a:pt x="59" y="118"/>
                  <a:pt x="59" y="118"/>
                  <a:pt x="59" y="118"/>
                </a:cubicBezTo>
                <a:cubicBezTo>
                  <a:pt x="36" y="94"/>
                  <a:pt x="36" y="94"/>
                  <a:pt x="36" y="94"/>
                </a:cubicBezTo>
                <a:cubicBezTo>
                  <a:pt x="49" y="94"/>
                  <a:pt x="49" y="94"/>
                  <a:pt x="49" y="94"/>
                </a:cubicBezTo>
                <a:cubicBezTo>
                  <a:pt x="75" y="120"/>
                  <a:pt x="75" y="120"/>
                  <a:pt x="75" y="120"/>
                </a:cubicBezTo>
                <a:cubicBezTo>
                  <a:pt x="76" y="121"/>
                  <a:pt x="78" y="122"/>
                  <a:pt x="81" y="122"/>
                </a:cubicBezTo>
                <a:cubicBezTo>
                  <a:pt x="83" y="122"/>
                  <a:pt x="85" y="121"/>
                  <a:pt x="87" y="120"/>
                </a:cubicBezTo>
                <a:cubicBezTo>
                  <a:pt x="114" y="92"/>
                  <a:pt x="114" y="92"/>
                  <a:pt x="114" y="92"/>
                </a:cubicBezTo>
                <a:cubicBezTo>
                  <a:pt x="116" y="94"/>
                  <a:pt x="117" y="98"/>
                  <a:pt x="117" y="101"/>
                </a:cubicBezTo>
                <a:cubicBezTo>
                  <a:pt x="117" y="107"/>
                  <a:pt x="114" y="112"/>
                  <a:pt x="110" y="116"/>
                </a:cubicBezTo>
                <a:close/>
                <a:moveTo>
                  <a:pt x="114" y="69"/>
                </a:moveTo>
                <a:cubicBezTo>
                  <a:pt x="105" y="60"/>
                  <a:pt x="105" y="60"/>
                  <a:pt x="105" y="60"/>
                </a:cubicBezTo>
                <a:cubicBezTo>
                  <a:pt x="106" y="59"/>
                  <a:pt x="108" y="57"/>
                  <a:pt x="111" y="57"/>
                </a:cubicBezTo>
                <a:cubicBezTo>
                  <a:pt x="114" y="57"/>
                  <a:pt x="117" y="60"/>
                  <a:pt x="117" y="64"/>
                </a:cubicBezTo>
                <a:cubicBezTo>
                  <a:pt x="117" y="66"/>
                  <a:pt x="116" y="68"/>
                  <a:pt x="114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EEE1113F-8615-899C-86FA-2C4318BCB3F4}"/>
              </a:ext>
            </a:extLst>
          </p:cNvPr>
          <p:cNvSpPr>
            <a:spLocks noEditPoints="1"/>
          </p:cNvSpPr>
          <p:nvPr/>
        </p:nvSpPr>
        <p:spPr bwMode="auto">
          <a:xfrm>
            <a:off x="4056064" y="3025776"/>
            <a:ext cx="228600" cy="254000"/>
          </a:xfrm>
          <a:custGeom>
            <a:avLst/>
            <a:gdLst>
              <a:gd name="T0" fmla="*/ 1 w 144"/>
              <a:gd name="T1" fmla="*/ 25 h 160"/>
              <a:gd name="T2" fmla="*/ 1 w 144"/>
              <a:gd name="T3" fmla="*/ 136 h 160"/>
              <a:gd name="T4" fmla="*/ 144 w 144"/>
              <a:gd name="T5" fmla="*/ 133 h 160"/>
              <a:gd name="T6" fmla="*/ 139 w 144"/>
              <a:gd name="T7" fmla="*/ 99 h 160"/>
              <a:gd name="T8" fmla="*/ 138 w 144"/>
              <a:gd name="T9" fmla="*/ 102 h 160"/>
              <a:gd name="T10" fmla="*/ 135 w 144"/>
              <a:gd name="T11" fmla="*/ 104 h 160"/>
              <a:gd name="T12" fmla="*/ 131 w 144"/>
              <a:gd name="T13" fmla="*/ 108 h 160"/>
              <a:gd name="T14" fmla="*/ 126 w 144"/>
              <a:gd name="T15" fmla="*/ 110 h 160"/>
              <a:gd name="T16" fmla="*/ 99 w 144"/>
              <a:gd name="T17" fmla="*/ 118 h 160"/>
              <a:gd name="T18" fmla="*/ 92 w 144"/>
              <a:gd name="T19" fmla="*/ 119 h 160"/>
              <a:gd name="T20" fmla="*/ 80 w 144"/>
              <a:gd name="T21" fmla="*/ 119 h 160"/>
              <a:gd name="T22" fmla="*/ 61 w 144"/>
              <a:gd name="T23" fmla="*/ 119 h 160"/>
              <a:gd name="T24" fmla="*/ 52 w 144"/>
              <a:gd name="T25" fmla="*/ 118 h 160"/>
              <a:gd name="T26" fmla="*/ 22 w 144"/>
              <a:gd name="T27" fmla="*/ 111 h 160"/>
              <a:gd name="T28" fmla="*/ 17 w 144"/>
              <a:gd name="T29" fmla="*/ 110 h 160"/>
              <a:gd name="T30" fmla="*/ 12 w 144"/>
              <a:gd name="T31" fmla="*/ 107 h 160"/>
              <a:gd name="T32" fmla="*/ 10 w 144"/>
              <a:gd name="T33" fmla="*/ 104 h 160"/>
              <a:gd name="T34" fmla="*/ 6 w 144"/>
              <a:gd name="T35" fmla="*/ 101 h 160"/>
              <a:gd name="T36" fmla="*/ 6 w 144"/>
              <a:gd name="T37" fmla="*/ 98 h 160"/>
              <a:gd name="T38" fmla="*/ 6 w 144"/>
              <a:gd name="T39" fmla="*/ 74 h 160"/>
              <a:gd name="T40" fmla="*/ 72 w 144"/>
              <a:gd name="T41" fmla="*/ 90 h 160"/>
              <a:gd name="T42" fmla="*/ 139 w 144"/>
              <a:gd name="T43" fmla="*/ 95 h 160"/>
              <a:gd name="T44" fmla="*/ 139 w 144"/>
              <a:gd name="T45" fmla="*/ 99 h 160"/>
              <a:gd name="T46" fmla="*/ 139 w 144"/>
              <a:gd name="T47" fmla="*/ 62 h 160"/>
              <a:gd name="T48" fmla="*/ 139 w 144"/>
              <a:gd name="T49" fmla="*/ 65 h 160"/>
              <a:gd name="T50" fmla="*/ 136 w 144"/>
              <a:gd name="T51" fmla="*/ 67 h 160"/>
              <a:gd name="T52" fmla="*/ 133 w 144"/>
              <a:gd name="T53" fmla="*/ 71 h 160"/>
              <a:gd name="T54" fmla="*/ 130 w 144"/>
              <a:gd name="T55" fmla="*/ 73 h 160"/>
              <a:gd name="T56" fmla="*/ 123 w 144"/>
              <a:gd name="T57" fmla="*/ 76 h 160"/>
              <a:gd name="T58" fmla="*/ 99 w 144"/>
              <a:gd name="T59" fmla="*/ 83 h 160"/>
              <a:gd name="T60" fmla="*/ 86 w 144"/>
              <a:gd name="T61" fmla="*/ 84 h 160"/>
              <a:gd name="T62" fmla="*/ 72 w 144"/>
              <a:gd name="T63" fmla="*/ 84 h 160"/>
              <a:gd name="T64" fmla="*/ 59 w 144"/>
              <a:gd name="T65" fmla="*/ 84 h 160"/>
              <a:gd name="T66" fmla="*/ 46 w 144"/>
              <a:gd name="T67" fmla="*/ 83 h 160"/>
              <a:gd name="T68" fmla="*/ 22 w 144"/>
              <a:gd name="T69" fmla="*/ 76 h 160"/>
              <a:gd name="T70" fmla="*/ 15 w 144"/>
              <a:gd name="T71" fmla="*/ 73 h 160"/>
              <a:gd name="T72" fmla="*/ 12 w 144"/>
              <a:gd name="T73" fmla="*/ 71 h 160"/>
              <a:gd name="T74" fmla="*/ 9 w 144"/>
              <a:gd name="T75" fmla="*/ 67 h 160"/>
              <a:gd name="T76" fmla="*/ 6 w 144"/>
              <a:gd name="T77" fmla="*/ 65 h 160"/>
              <a:gd name="T78" fmla="*/ 6 w 144"/>
              <a:gd name="T79" fmla="*/ 62 h 160"/>
              <a:gd name="T80" fmla="*/ 7 w 144"/>
              <a:gd name="T81" fmla="*/ 39 h 160"/>
              <a:gd name="T82" fmla="*/ 11 w 144"/>
              <a:gd name="T83" fmla="*/ 43 h 160"/>
              <a:gd name="T84" fmla="*/ 19 w 144"/>
              <a:gd name="T85" fmla="*/ 46 h 160"/>
              <a:gd name="T86" fmla="*/ 24 w 144"/>
              <a:gd name="T87" fmla="*/ 48 h 160"/>
              <a:gd name="T88" fmla="*/ 34 w 144"/>
              <a:gd name="T89" fmla="*/ 52 h 160"/>
              <a:gd name="T90" fmla="*/ 42 w 144"/>
              <a:gd name="T91" fmla="*/ 53 h 160"/>
              <a:gd name="T92" fmla="*/ 55 w 144"/>
              <a:gd name="T93" fmla="*/ 55 h 160"/>
              <a:gd name="T94" fmla="*/ 65 w 144"/>
              <a:gd name="T95" fmla="*/ 55 h 160"/>
              <a:gd name="T96" fmla="*/ 82 w 144"/>
              <a:gd name="T97" fmla="*/ 55 h 160"/>
              <a:gd name="T98" fmla="*/ 96 w 144"/>
              <a:gd name="T99" fmla="*/ 54 h 160"/>
              <a:gd name="T100" fmla="*/ 104 w 144"/>
              <a:gd name="T101" fmla="*/ 53 h 160"/>
              <a:gd name="T102" fmla="*/ 115 w 144"/>
              <a:gd name="T103" fmla="*/ 51 h 160"/>
              <a:gd name="T104" fmla="*/ 122 w 144"/>
              <a:gd name="T105" fmla="*/ 48 h 160"/>
              <a:gd name="T106" fmla="*/ 130 w 144"/>
              <a:gd name="T107" fmla="*/ 45 h 160"/>
              <a:gd name="T108" fmla="*/ 134 w 144"/>
              <a:gd name="T109" fmla="*/ 42 h 160"/>
              <a:gd name="T110" fmla="*/ 139 w 144"/>
              <a:gd name="T111" fmla="*/ 38 h 160"/>
              <a:gd name="T112" fmla="*/ 72 w 144"/>
              <a:gd name="T113" fmla="*/ 50 h 160"/>
              <a:gd name="T114" fmla="*/ 139 w 144"/>
              <a:gd name="T115" fmla="*/ 133 h 160"/>
              <a:gd name="T116" fmla="*/ 6 w 144"/>
              <a:gd name="T117" fmla="*/ 133 h 160"/>
              <a:gd name="T118" fmla="*/ 6 w 144"/>
              <a:gd name="T119" fmla="*/ 109 h 160"/>
              <a:gd name="T120" fmla="*/ 136 w 144"/>
              <a:gd name="T121" fmla="*/ 111 h 160"/>
              <a:gd name="T122" fmla="*/ 139 w 144"/>
              <a:gd name="T123" fmla="*/ 1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4" h="160">
                <a:moveTo>
                  <a:pt x="144" y="25"/>
                </a:moveTo>
                <a:cubicBezTo>
                  <a:pt x="141" y="13"/>
                  <a:pt x="116" y="0"/>
                  <a:pt x="72" y="0"/>
                </a:cubicBezTo>
                <a:cubicBezTo>
                  <a:pt x="29" y="0"/>
                  <a:pt x="4" y="13"/>
                  <a:pt x="1" y="25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35"/>
                  <a:pt x="0" y="135"/>
                  <a:pt x="1" y="136"/>
                </a:cubicBezTo>
                <a:cubicBezTo>
                  <a:pt x="4" y="149"/>
                  <a:pt x="34" y="160"/>
                  <a:pt x="72" y="160"/>
                </a:cubicBezTo>
                <a:cubicBezTo>
                  <a:pt x="111" y="160"/>
                  <a:pt x="141" y="149"/>
                  <a:pt x="144" y="136"/>
                </a:cubicBezTo>
                <a:cubicBezTo>
                  <a:pt x="144" y="135"/>
                  <a:pt x="144" y="135"/>
                  <a:pt x="144" y="133"/>
                </a:cubicBezTo>
                <a:cubicBezTo>
                  <a:pt x="144" y="26"/>
                  <a:pt x="144" y="26"/>
                  <a:pt x="144" y="26"/>
                </a:cubicBezTo>
                <a:cubicBezTo>
                  <a:pt x="144" y="25"/>
                  <a:pt x="144" y="25"/>
                  <a:pt x="144" y="25"/>
                </a:cubicBezTo>
                <a:close/>
                <a:moveTo>
                  <a:pt x="139" y="99"/>
                </a:moveTo>
                <a:cubicBezTo>
                  <a:pt x="139" y="100"/>
                  <a:pt x="139" y="100"/>
                  <a:pt x="139" y="100"/>
                </a:cubicBezTo>
                <a:cubicBezTo>
                  <a:pt x="139" y="100"/>
                  <a:pt x="139" y="101"/>
                  <a:pt x="138" y="101"/>
                </a:cubicBezTo>
                <a:cubicBezTo>
                  <a:pt x="138" y="102"/>
                  <a:pt x="138" y="102"/>
                  <a:pt x="138" y="102"/>
                </a:cubicBezTo>
                <a:cubicBezTo>
                  <a:pt x="138" y="102"/>
                  <a:pt x="136" y="102"/>
                  <a:pt x="136" y="103"/>
                </a:cubicBezTo>
                <a:cubicBezTo>
                  <a:pt x="136" y="103"/>
                  <a:pt x="136" y="103"/>
                  <a:pt x="135" y="104"/>
                </a:cubicBezTo>
                <a:cubicBezTo>
                  <a:pt x="135" y="104"/>
                  <a:pt x="135" y="104"/>
                  <a:pt x="135" y="104"/>
                </a:cubicBezTo>
                <a:cubicBezTo>
                  <a:pt x="134" y="106"/>
                  <a:pt x="134" y="106"/>
                  <a:pt x="133" y="106"/>
                </a:cubicBezTo>
                <a:cubicBezTo>
                  <a:pt x="133" y="107"/>
                  <a:pt x="133" y="107"/>
                  <a:pt x="133" y="107"/>
                </a:cubicBezTo>
                <a:cubicBezTo>
                  <a:pt x="132" y="107"/>
                  <a:pt x="131" y="108"/>
                  <a:pt x="131" y="108"/>
                </a:cubicBezTo>
                <a:cubicBezTo>
                  <a:pt x="130" y="108"/>
                  <a:pt x="130" y="108"/>
                  <a:pt x="130" y="108"/>
                </a:cubicBezTo>
                <a:cubicBezTo>
                  <a:pt x="129" y="109"/>
                  <a:pt x="129" y="109"/>
                  <a:pt x="128" y="110"/>
                </a:cubicBezTo>
                <a:cubicBezTo>
                  <a:pt x="126" y="110"/>
                  <a:pt x="126" y="110"/>
                  <a:pt x="126" y="110"/>
                </a:cubicBezTo>
                <a:cubicBezTo>
                  <a:pt x="125" y="110"/>
                  <a:pt x="124" y="111"/>
                  <a:pt x="123" y="111"/>
                </a:cubicBezTo>
                <a:cubicBezTo>
                  <a:pt x="123" y="111"/>
                  <a:pt x="123" y="111"/>
                  <a:pt x="123" y="111"/>
                </a:cubicBezTo>
                <a:cubicBezTo>
                  <a:pt x="116" y="113"/>
                  <a:pt x="109" y="116"/>
                  <a:pt x="99" y="118"/>
                </a:cubicBezTo>
                <a:cubicBezTo>
                  <a:pt x="99" y="118"/>
                  <a:pt x="99" y="118"/>
                  <a:pt x="99" y="118"/>
                </a:cubicBezTo>
                <a:cubicBezTo>
                  <a:pt x="96" y="118"/>
                  <a:pt x="94" y="118"/>
                  <a:pt x="92" y="118"/>
                </a:cubicBezTo>
                <a:cubicBezTo>
                  <a:pt x="92" y="119"/>
                  <a:pt x="92" y="119"/>
                  <a:pt x="92" y="119"/>
                </a:cubicBezTo>
                <a:cubicBezTo>
                  <a:pt x="90" y="119"/>
                  <a:pt x="88" y="119"/>
                  <a:pt x="86" y="119"/>
                </a:cubicBezTo>
                <a:cubicBezTo>
                  <a:pt x="85" y="119"/>
                  <a:pt x="84" y="119"/>
                  <a:pt x="83" y="119"/>
                </a:cubicBezTo>
                <a:cubicBezTo>
                  <a:pt x="82" y="119"/>
                  <a:pt x="81" y="119"/>
                  <a:pt x="80" y="119"/>
                </a:cubicBezTo>
                <a:cubicBezTo>
                  <a:pt x="78" y="119"/>
                  <a:pt x="75" y="119"/>
                  <a:pt x="72" y="119"/>
                </a:cubicBezTo>
                <a:cubicBezTo>
                  <a:pt x="70" y="119"/>
                  <a:pt x="67" y="119"/>
                  <a:pt x="65" y="119"/>
                </a:cubicBezTo>
                <a:cubicBezTo>
                  <a:pt x="64" y="119"/>
                  <a:pt x="63" y="119"/>
                  <a:pt x="61" y="119"/>
                </a:cubicBezTo>
                <a:cubicBezTo>
                  <a:pt x="61" y="119"/>
                  <a:pt x="60" y="119"/>
                  <a:pt x="59" y="119"/>
                </a:cubicBezTo>
                <a:cubicBezTo>
                  <a:pt x="56" y="119"/>
                  <a:pt x="55" y="119"/>
                  <a:pt x="53" y="119"/>
                </a:cubicBezTo>
                <a:cubicBezTo>
                  <a:pt x="53" y="119"/>
                  <a:pt x="53" y="118"/>
                  <a:pt x="52" y="118"/>
                </a:cubicBezTo>
                <a:cubicBezTo>
                  <a:pt x="51" y="118"/>
                  <a:pt x="49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36" y="116"/>
                  <a:pt x="29" y="113"/>
                  <a:pt x="22" y="111"/>
                </a:cubicBezTo>
                <a:cubicBezTo>
                  <a:pt x="22" y="111"/>
                  <a:pt x="22" y="111"/>
                  <a:pt x="22" y="111"/>
                </a:cubicBezTo>
                <a:cubicBezTo>
                  <a:pt x="20" y="111"/>
                  <a:pt x="19" y="110"/>
                  <a:pt x="17" y="110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16" y="109"/>
                  <a:pt x="15" y="109"/>
                  <a:pt x="15" y="108"/>
                </a:cubicBezTo>
                <a:cubicBezTo>
                  <a:pt x="14" y="108"/>
                  <a:pt x="14" y="108"/>
                  <a:pt x="14" y="108"/>
                </a:cubicBezTo>
                <a:cubicBezTo>
                  <a:pt x="13" y="108"/>
                  <a:pt x="13" y="107"/>
                  <a:pt x="12" y="107"/>
                </a:cubicBezTo>
                <a:cubicBezTo>
                  <a:pt x="12" y="106"/>
                  <a:pt x="12" y="106"/>
                  <a:pt x="12" y="106"/>
                </a:cubicBezTo>
                <a:cubicBezTo>
                  <a:pt x="11" y="106"/>
                  <a:pt x="11" y="106"/>
                  <a:pt x="10" y="104"/>
                </a:cubicBezTo>
                <a:cubicBezTo>
                  <a:pt x="10" y="104"/>
                  <a:pt x="10" y="104"/>
                  <a:pt x="10" y="104"/>
                </a:cubicBezTo>
                <a:cubicBezTo>
                  <a:pt x="9" y="103"/>
                  <a:pt x="9" y="103"/>
                  <a:pt x="9" y="103"/>
                </a:cubicBezTo>
                <a:cubicBezTo>
                  <a:pt x="7" y="102"/>
                  <a:pt x="7" y="102"/>
                  <a:pt x="7" y="102"/>
                </a:cubicBezTo>
                <a:cubicBezTo>
                  <a:pt x="7" y="102"/>
                  <a:pt x="7" y="101"/>
                  <a:pt x="6" y="101"/>
                </a:cubicBezTo>
                <a:cubicBezTo>
                  <a:pt x="6" y="100"/>
                  <a:pt x="6" y="100"/>
                  <a:pt x="6" y="100"/>
                </a:cubicBezTo>
                <a:cubicBezTo>
                  <a:pt x="6" y="99"/>
                  <a:pt x="6" y="99"/>
                  <a:pt x="6" y="99"/>
                </a:cubicBezTo>
                <a:cubicBezTo>
                  <a:pt x="6" y="98"/>
                  <a:pt x="6" y="98"/>
                  <a:pt x="6" y="98"/>
                </a:cubicBezTo>
                <a:cubicBezTo>
                  <a:pt x="6" y="97"/>
                  <a:pt x="6" y="97"/>
                  <a:pt x="6" y="97"/>
                </a:cubicBezTo>
                <a:cubicBezTo>
                  <a:pt x="6" y="95"/>
                  <a:pt x="6" y="95"/>
                  <a:pt x="6" y="95"/>
                </a:cubicBezTo>
                <a:cubicBezTo>
                  <a:pt x="6" y="74"/>
                  <a:pt x="6" y="74"/>
                  <a:pt x="6" y="74"/>
                </a:cubicBezTo>
                <a:cubicBezTo>
                  <a:pt x="6" y="74"/>
                  <a:pt x="6" y="74"/>
                  <a:pt x="6" y="74"/>
                </a:cubicBezTo>
                <a:cubicBezTo>
                  <a:pt x="6" y="74"/>
                  <a:pt x="7" y="75"/>
                  <a:pt x="9" y="75"/>
                </a:cubicBezTo>
                <a:cubicBezTo>
                  <a:pt x="19" y="84"/>
                  <a:pt x="41" y="90"/>
                  <a:pt x="72" y="90"/>
                </a:cubicBezTo>
                <a:cubicBezTo>
                  <a:pt x="104" y="90"/>
                  <a:pt x="125" y="84"/>
                  <a:pt x="136" y="75"/>
                </a:cubicBezTo>
                <a:cubicBezTo>
                  <a:pt x="138" y="75"/>
                  <a:pt x="139" y="74"/>
                  <a:pt x="139" y="74"/>
                </a:cubicBezTo>
                <a:cubicBezTo>
                  <a:pt x="139" y="95"/>
                  <a:pt x="139" y="95"/>
                  <a:pt x="139" y="95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39" y="98"/>
                  <a:pt x="139" y="98"/>
                  <a:pt x="139" y="98"/>
                </a:cubicBezTo>
                <a:cubicBezTo>
                  <a:pt x="139" y="99"/>
                  <a:pt x="139" y="99"/>
                  <a:pt x="139" y="99"/>
                </a:cubicBezTo>
                <a:close/>
                <a:moveTo>
                  <a:pt x="139" y="38"/>
                </a:moveTo>
                <a:cubicBezTo>
                  <a:pt x="139" y="61"/>
                  <a:pt x="139" y="61"/>
                  <a:pt x="139" y="61"/>
                </a:cubicBezTo>
                <a:cubicBezTo>
                  <a:pt x="139" y="61"/>
                  <a:pt x="139" y="61"/>
                  <a:pt x="139" y="62"/>
                </a:cubicBezTo>
                <a:cubicBezTo>
                  <a:pt x="139" y="62"/>
                  <a:pt x="139" y="62"/>
                  <a:pt x="139" y="63"/>
                </a:cubicBezTo>
                <a:cubicBezTo>
                  <a:pt x="139" y="64"/>
                  <a:pt x="139" y="64"/>
                  <a:pt x="139" y="64"/>
                </a:cubicBezTo>
                <a:cubicBezTo>
                  <a:pt x="139" y="65"/>
                  <a:pt x="139" y="65"/>
                  <a:pt x="139" y="65"/>
                </a:cubicBezTo>
                <a:cubicBezTo>
                  <a:pt x="139" y="65"/>
                  <a:pt x="139" y="65"/>
                  <a:pt x="138" y="66"/>
                </a:cubicBezTo>
                <a:cubicBezTo>
                  <a:pt x="138" y="66"/>
                  <a:pt x="138" y="66"/>
                  <a:pt x="138" y="67"/>
                </a:cubicBezTo>
                <a:cubicBezTo>
                  <a:pt x="136" y="67"/>
                  <a:pt x="136" y="67"/>
                  <a:pt x="136" y="67"/>
                </a:cubicBezTo>
                <a:cubicBezTo>
                  <a:pt x="136" y="69"/>
                  <a:pt x="136" y="69"/>
                  <a:pt x="135" y="69"/>
                </a:cubicBezTo>
                <a:cubicBezTo>
                  <a:pt x="135" y="70"/>
                  <a:pt x="135" y="70"/>
                  <a:pt x="135" y="70"/>
                </a:cubicBezTo>
                <a:cubicBezTo>
                  <a:pt x="134" y="70"/>
                  <a:pt x="134" y="71"/>
                  <a:pt x="133" y="71"/>
                </a:cubicBezTo>
                <a:cubicBezTo>
                  <a:pt x="133" y="71"/>
                  <a:pt x="133" y="71"/>
                  <a:pt x="133" y="72"/>
                </a:cubicBezTo>
                <a:cubicBezTo>
                  <a:pt x="132" y="72"/>
                  <a:pt x="131" y="72"/>
                  <a:pt x="131" y="73"/>
                </a:cubicBezTo>
                <a:cubicBezTo>
                  <a:pt x="130" y="73"/>
                  <a:pt x="130" y="73"/>
                  <a:pt x="130" y="73"/>
                </a:cubicBezTo>
                <a:cubicBezTo>
                  <a:pt x="129" y="73"/>
                  <a:pt x="129" y="74"/>
                  <a:pt x="128" y="74"/>
                </a:cubicBezTo>
                <a:cubicBezTo>
                  <a:pt x="128" y="74"/>
                  <a:pt x="126" y="74"/>
                  <a:pt x="126" y="75"/>
                </a:cubicBezTo>
                <a:cubicBezTo>
                  <a:pt x="125" y="75"/>
                  <a:pt x="124" y="75"/>
                  <a:pt x="123" y="76"/>
                </a:cubicBezTo>
                <a:cubicBezTo>
                  <a:pt x="123" y="76"/>
                  <a:pt x="123" y="76"/>
                  <a:pt x="123" y="76"/>
                </a:cubicBezTo>
                <a:cubicBezTo>
                  <a:pt x="116" y="79"/>
                  <a:pt x="109" y="81"/>
                  <a:pt x="99" y="83"/>
                </a:cubicBezTo>
                <a:cubicBezTo>
                  <a:pt x="99" y="83"/>
                  <a:pt x="99" y="83"/>
                  <a:pt x="99" y="83"/>
                </a:cubicBezTo>
                <a:cubicBezTo>
                  <a:pt x="96" y="83"/>
                  <a:pt x="94" y="83"/>
                  <a:pt x="92" y="83"/>
                </a:cubicBezTo>
                <a:cubicBezTo>
                  <a:pt x="92" y="83"/>
                  <a:pt x="92" y="83"/>
                  <a:pt x="92" y="83"/>
                </a:cubicBezTo>
                <a:cubicBezTo>
                  <a:pt x="90" y="83"/>
                  <a:pt x="88" y="84"/>
                  <a:pt x="86" y="84"/>
                </a:cubicBezTo>
                <a:cubicBezTo>
                  <a:pt x="85" y="84"/>
                  <a:pt x="84" y="84"/>
                  <a:pt x="83" y="84"/>
                </a:cubicBezTo>
                <a:cubicBezTo>
                  <a:pt x="82" y="84"/>
                  <a:pt x="81" y="84"/>
                  <a:pt x="80" y="84"/>
                </a:cubicBezTo>
                <a:cubicBezTo>
                  <a:pt x="78" y="84"/>
                  <a:pt x="75" y="84"/>
                  <a:pt x="72" y="84"/>
                </a:cubicBezTo>
                <a:cubicBezTo>
                  <a:pt x="70" y="84"/>
                  <a:pt x="67" y="84"/>
                  <a:pt x="65" y="84"/>
                </a:cubicBezTo>
                <a:cubicBezTo>
                  <a:pt x="64" y="84"/>
                  <a:pt x="63" y="84"/>
                  <a:pt x="61" y="84"/>
                </a:cubicBezTo>
                <a:cubicBezTo>
                  <a:pt x="61" y="84"/>
                  <a:pt x="60" y="84"/>
                  <a:pt x="59" y="84"/>
                </a:cubicBezTo>
                <a:cubicBezTo>
                  <a:pt x="56" y="84"/>
                  <a:pt x="55" y="83"/>
                  <a:pt x="53" y="83"/>
                </a:cubicBezTo>
                <a:cubicBezTo>
                  <a:pt x="53" y="83"/>
                  <a:pt x="53" y="83"/>
                  <a:pt x="52" y="83"/>
                </a:cubicBezTo>
                <a:cubicBezTo>
                  <a:pt x="51" y="83"/>
                  <a:pt x="49" y="83"/>
                  <a:pt x="46" y="83"/>
                </a:cubicBezTo>
                <a:cubicBezTo>
                  <a:pt x="46" y="83"/>
                  <a:pt x="46" y="83"/>
                  <a:pt x="46" y="83"/>
                </a:cubicBezTo>
                <a:cubicBezTo>
                  <a:pt x="36" y="81"/>
                  <a:pt x="29" y="79"/>
                  <a:pt x="22" y="76"/>
                </a:cubicBezTo>
                <a:cubicBezTo>
                  <a:pt x="22" y="76"/>
                  <a:pt x="22" y="76"/>
                  <a:pt x="22" y="76"/>
                </a:cubicBezTo>
                <a:cubicBezTo>
                  <a:pt x="20" y="75"/>
                  <a:pt x="19" y="75"/>
                  <a:pt x="17" y="75"/>
                </a:cubicBezTo>
                <a:cubicBezTo>
                  <a:pt x="17" y="74"/>
                  <a:pt x="17" y="74"/>
                  <a:pt x="17" y="74"/>
                </a:cubicBezTo>
                <a:cubicBezTo>
                  <a:pt x="16" y="74"/>
                  <a:pt x="15" y="73"/>
                  <a:pt x="15" y="73"/>
                </a:cubicBezTo>
                <a:cubicBezTo>
                  <a:pt x="14" y="73"/>
                  <a:pt x="14" y="73"/>
                  <a:pt x="14" y="73"/>
                </a:cubicBezTo>
                <a:cubicBezTo>
                  <a:pt x="13" y="72"/>
                  <a:pt x="13" y="72"/>
                  <a:pt x="12" y="72"/>
                </a:cubicBezTo>
                <a:cubicBezTo>
                  <a:pt x="12" y="71"/>
                  <a:pt x="12" y="71"/>
                  <a:pt x="12" y="71"/>
                </a:cubicBezTo>
                <a:cubicBezTo>
                  <a:pt x="11" y="71"/>
                  <a:pt x="11" y="70"/>
                  <a:pt x="10" y="70"/>
                </a:cubicBezTo>
                <a:cubicBezTo>
                  <a:pt x="10" y="70"/>
                  <a:pt x="10" y="70"/>
                  <a:pt x="10" y="69"/>
                </a:cubicBezTo>
                <a:cubicBezTo>
                  <a:pt x="9" y="69"/>
                  <a:pt x="9" y="69"/>
                  <a:pt x="9" y="67"/>
                </a:cubicBezTo>
                <a:cubicBezTo>
                  <a:pt x="7" y="67"/>
                  <a:pt x="7" y="67"/>
                  <a:pt x="7" y="67"/>
                </a:cubicBezTo>
                <a:cubicBezTo>
                  <a:pt x="7" y="66"/>
                  <a:pt x="7" y="66"/>
                  <a:pt x="6" y="66"/>
                </a:cubicBezTo>
                <a:cubicBezTo>
                  <a:pt x="6" y="65"/>
                  <a:pt x="6" y="65"/>
                  <a:pt x="6" y="65"/>
                </a:cubicBezTo>
                <a:cubicBezTo>
                  <a:pt x="6" y="64"/>
                  <a:pt x="6" y="64"/>
                  <a:pt x="6" y="64"/>
                </a:cubicBezTo>
                <a:cubicBezTo>
                  <a:pt x="6" y="63"/>
                  <a:pt x="6" y="63"/>
                  <a:pt x="6" y="63"/>
                </a:cubicBezTo>
                <a:cubicBezTo>
                  <a:pt x="6" y="62"/>
                  <a:pt x="6" y="62"/>
                  <a:pt x="6" y="62"/>
                </a:cubicBezTo>
                <a:cubicBezTo>
                  <a:pt x="6" y="61"/>
                  <a:pt x="6" y="61"/>
                  <a:pt x="6" y="61"/>
                </a:cubicBezTo>
                <a:cubicBezTo>
                  <a:pt x="6" y="38"/>
                  <a:pt x="6" y="38"/>
                  <a:pt x="6" y="38"/>
                </a:cubicBezTo>
                <a:cubicBezTo>
                  <a:pt x="6" y="39"/>
                  <a:pt x="6" y="39"/>
                  <a:pt x="7" y="39"/>
                </a:cubicBezTo>
                <a:cubicBezTo>
                  <a:pt x="7" y="39"/>
                  <a:pt x="7" y="39"/>
                  <a:pt x="7" y="41"/>
                </a:cubicBezTo>
                <a:cubicBezTo>
                  <a:pt x="9" y="41"/>
                  <a:pt x="10" y="42"/>
                  <a:pt x="11" y="42"/>
                </a:cubicBezTo>
                <a:cubicBezTo>
                  <a:pt x="11" y="43"/>
                  <a:pt x="11" y="43"/>
                  <a:pt x="11" y="43"/>
                </a:cubicBezTo>
                <a:cubicBezTo>
                  <a:pt x="12" y="43"/>
                  <a:pt x="13" y="44"/>
                  <a:pt x="14" y="44"/>
                </a:cubicBezTo>
                <a:cubicBezTo>
                  <a:pt x="14" y="44"/>
                  <a:pt x="14" y="45"/>
                  <a:pt x="15" y="45"/>
                </a:cubicBezTo>
                <a:cubicBezTo>
                  <a:pt x="16" y="45"/>
                  <a:pt x="17" y="46"/>
                  <a:pt x="19" y="46"/>
                </a:cubicBezTo>
                <a:cubicBezTo>
                  <a:pt x="19" y="46"/>
                  <a:pt x="19" y="46"/>
                  <a:pt x="19" y="46"/>
                </a:cubicBezTo>
                <a:cubicBezTo>
                  <a:pt x="20" y="47"/>
                  <a:pt x="22" y="47"/>
                  <a:pt x="23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5" y="50"/>
                  <a:pt x="26" y="50"/>
                  <a:pt x="27" y="50"/>
                </a:cubicBezTo>
                <a:cubicBezTo>
                  <a:pt x="29" y="50"/>
                  <a:pt x="29" y="50"/>
                  <a:pt x="30" y="51"/>
                </a:cubicBezTo>
                <a:cubicBezTo>
                  <a:pt x="31" y="51"/>
                  <a:pt x="33" y="51"/>
                  <a:pt x="34" y="52"/>
                </a:cubicBezTo>
                <a:cubicBezTo>
                  <a:pt x="35" y="52"/>
                  <a:pt x="35" y="52"/>
                  <a:pt x="35" y="52"/>
                </a:cubicBezTo>
                <a:cubicBezTo>
                  <a:pt x="37" y="52"/>
                  <a:pt x="39" y="53"/>
                  <a:pt x="41" y="53"/>
                </a:cubicBezTo>
                <a:cubicBezTo>
                  <a:pt x="42" y="53"/>
                  <a:pt x="42" y="53"/>
                  <a:pt x="42" y="53"/>
                </a:cubicBezTo>
                <a:cubicBezTo>
                  <a:pt x="44" y="53"/>
                  <a:pt x="45" y="54"/>
                  <a:pt x="47" y="54"/>
                </a:cubicBezTo>
                <a:cubicBezTo>
                  <a:pt x="49" y="54"/>
                  <a:pt x="49" y="54"/>
                  <a:pt x="49" y="54"/>
                </a:cubicBezTo>
                <a:cubicBezTo>
                  <a:pt x="51" y="54"/>
                  <a:pt x="53" y="54"/>
                  <a:pt x="55" y="55"/>
                </a:cubicBezTo>
                <a:cubicBezTo>
                  <a:pt x="56" y="55"/>
                  <a:pt x="56" y="55"/>
                  <a:pt x="57" y="55"/>
                </a:cubicBezTo>
                <a:cubicBezTo>
                  <a:pt x="59" y="55"/>
                  <a:pt x="61" y="55"/>
                  <a:pt x="63" y="55"/>
                </a:cubicBezTo>
                <a:cubicBezTo>
                  <a:pt x="63" y="55"/>
                  <a:pt x="64" y="55"/>
                  <a:pt x="65" y="55"/>
                </a:cubicBezTo>
                <a:cubicBezTo>
                  <a:pt x="67" y="55"/>
                  <a:pt x="70" y="55"/>
                  <a:pt x="72" y="55"/>
                </a:cubicBezTo>
                <a:cubicBezTo>
                  <a:pt x="75" y="55"/>
                  <a:pt x="78" y="55"/>
                  <a:pt x="80" y="55"/>
                </a:cubicBezTo>
                <a:cubicBezTo>
                  <a:pt x="81" y="55"/>
                  <a:pt x="82" y="55"/>
                  <a:pt x="82" y="55"/>
                </a:cubicBezTo>
                <a:cubicBezTo>
                  <a:pt x="84" y="55"/>
                  <a:pt x="86" y="55"/>
                  <a:pt x="88" y="55"/>
                </a:cubicBezTo>
                <a:cubicBezTo>
                  <a:pt x="89" y="55"/>
                  <a:pt x="89" y="55"/>
                  <a:pt x="90" y="55"/>
                </a:cubicBezTo>
                <a:cubicBezTo>
                  <a:pt x="92" y="54"/>
                  <a:pt x="94" y="54"/>
                  <a:pt x="96" y="54"/>
                </a:cubicBezTo>
                <a:cubicBezTo>
                  <a:pt x="98" y="54"/>
                  <a:pt x="98" y="54"/>
                  <a:pt x="98" y="54"/>
                </a:cubicBezTo>
                <a:cubicBezTo>
                  <a:pt x="100" y="54"/>
                  <a:pt x="101" y="53"/>
                  <a:pt x="103" y="53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6" y="53"/>
                  <a:pt x="108" y="52"/>
                  <a:pt x="110" y="52"/>
                </a:cubicBezTo>
                <a:cubicBezTo>
                  <a:pt x="110" y="52"/>
                  <a:pt x="110" y="52"/>
                  <a:pt x="110" y="52"/>
                </a:cubicBezTo>
                <a:cubicBezTo>
                  <a:pt x="112" y="51"/>
                  <a:pt x="114" y="51"/>
                  <a:pt x="115" y="51"/>
                </a:cubicBezTo>
                <a:cubicBezTo>
                  <a:pt x="116" y="50"/>
                  <a:pt x="116" y="50"/>
                  <a:pt x="116" y="50"/>
                </a:cubicBezTo>
                <a:cubicBezTo>
                  <a:pt x="118" y="50"/>
                  <a:pt x="120" y="50"/>
                  <a:pt x="121" y="48"/>
                </a:cubicBezTo>
                <a:cubicBezTo>
                  <a:pt x="121" y="48"/>
                  <a:pt x="121" y="48"/>
                  <a:pt x="122" y="48"/>
                </a:cubicBezTo>
                <a:cubicBezTo>
                  <a:pt x="123" y="47"/>
                  <a:pt x="124" y="47"/>
                  <a:pt x="126" y="46"/>
                </a:cubicBezTo>
                <a:cubicBezTo>
                  <a:pt x="126" y="46"/>
                  <a:pt x="126" y="46"/>
                  <a:pt x="126" y="46"/>
                </a:cubicBezTo>
                <a:cubicBezTo>
                  <a:pt x="128" y="46"/>
                  <a:pt x="129" y="45"/>
                  <a:pt x="130" y="45"/>
                </a:cubicBezTo>
                <a:cubicBezTo>
                  <a:pt x="131" y="45"/>
                  <a:pt x="131" y="44"/>
                  <a:pt x="131" y="44"/>
                </a:cubicBezTo>
                <a:cubicBezTo>
                  <a:pt x="132" y="44"/>
                  <a:pt x="133" y="43"/>
                  <a:pt x="134" y="43"/>
                </a:cubicBezTo>
                <a:cubicBezTo>
                  <a:pt x="134" y="43"/>
                  <a:pt x="134" y="43"/>
                  <a:pt x="134" y="42"/>
                </a:cubicBezTo>
                <a:cubicBezTo>
                  <a:pt x="135" y="42"/>
                  <a:pt x="136" y="41"/>
                  <a:pt x="138" y="41"/>
                </a:cubicBezTo>
                <a:cubicBezTo>
                  <a:pt x="138" y="39"/>
                  <a:pt x="138" y="39"/>
                  <a:pt x="138" y="39"/>
                </a:cubicBezTo>
                <a:cubicBezTo>
                  <a:pt x="139" y="39"/>
                  <a:pt x="139" y="39"/>
                  <a:pt x="139" y="38"/>
                </a:cubicBezTo>
                <a:close/>
                <a:moveTo>
                  <a:pt x="72" y="6"/>
                </a:moveTo>
                <a:cubicBezTo>
                  <a:pt x="112" y="6"/>
                  <a:pt x="139" y="17"/>
                  <a:pt x="139" y="27"/>
                </a:cubicBezTo>
                <a:cubicBezTo>
                  <a:pt x="139" y="38"/>
                  <a:pt x="112" y="50"/>
                  <a:pt x="72" y="50"/>
                </a:cubicBezTo>
                <a:cubicBezTo>
                  <a:pt x="33" y="50"/>
                  <a:pt x="6" y="38"/>
                  <a:pt x="6" y="27"/>
                </a:cubicBezTo>
                <a:cubicBezTo>
                  <a:pt x="6" y="17"/>
                  <a:pt x="33" y="6"/>
                  <a:pt x="72" y="6"/>
                </a:cubicBezTo>
                <a:close/>
                <a:moveTo>
                  <a:pt x="139" y="133"/>
                </a:moveTo>
                <a:cubicBezTo>
                  <a:pt x="139" y="133"/>
                  <a:pt x="139" y="133"/>
                  <a:pt x="139" y="133"/>
                </a:cubicBezTo>
                <a:cubicBezTo>
                  <a:pt x="138" y="144"/>
                  <a:pt x="110" y="155"/>
                  <a:pt x="72" y="155"/>
                </a:cubicBezTo>
                <a:cubicBezTo>
                  <a:pt x="34" y="155"/>
                  <a:pt x="7" y="144"/>
                  <a:pt x="6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6" y="109"/>
                  <a:pt x="6" y="109"/>
                  <a:pt x="6" y="109"/>
                </a:cubicBezTo>
                <a:cubicBezTo>
                  <a:pt x="6" y="109"/>
                  <a:pt x="6" y="109"/>
                  <a:pt x="6" y="109"/>
                </a:cubicBezTo>
                <a:cubicBezTo>
                  <a:pt x="6" y="109"/>
                  <a:pt x="7" y="110"/>
                  <a:pt x="9" y="110"/>
                </a:cubicBezTo>
                <a:cubicBezTo>
                  <a:pt x="19" y="119"/>
                  <a:pt x="41" y="126"/>
                  <a:pt x="72" y="126"/>
                </a:cubicBezTo>
                <a:cubicBezTo>
                  <a:pt x="104" y="126"/>
                  <a:pt x="125" y="119"/>
                  <a:pt x="136" y="111"/>
                </a:cubicBezTo>
                <a:cubicBezTo>
                  <a:pt x="138" y="110"/>
                  <a:pt x="139" y="109"/>
                  <a:pt x="139" y="109"/>
                </a:cubicBezTo>
                <a:cubicBezTo>
                  <a:pt x="139" y="133"/>
                  <a:pt x="139" y="133"/>
                  <a:pt x="139" y="133"/>
                </a:cubicBezTo>
                <a:cubicBezTo>
                  <a:pt x="139" y="133"/>
                  <a:pt x="139" y="133"/>
                  <a:pt x="139" y="133"/>
                </a:cubicBezTo>
                <a:close/>
                <a:moveTo>
                  <a:pt x="139" y="133"/>
                </a:moveTo>
                <a:cubicBezTo>
                  <a:pt x="139" y="133"/>
                  <a:pt x="139" y="133"/>
                  <a:pt x="139" y="13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6F599D66-DF0C-A90A-BCD4-03ADC1E11786}"/>
              </a:ext>
            </a:extLst>
          </p:cNvPr>
          <p:cNvSpPr>
            <a:spLocks noEditPoints="1"/>
          </p:cNvSpPr>
          <p:nvPr/>
        </p:nvSpPr>
        <p:spPr bwMode="auto">
          <a:xfrm>
            <a:off x="2392364" y="3048001"/>
            <a:ext cx="254000" cy="209550"/>
          </a:xfrm>
          <a:custGeom>
            <a:avLst/>
            <a:gdLst>
              <a:gd name="T0" fmla="*/ 124 w 160"/>
              <a:gd name="T1" fmla="*/ 42 h 132"/>
              <a:gd name="T2" fmla="*/ 129 w 160"/>
              <a:gd name="T3" fmla="*/ 42 h 132"/>
              <a:gd name="T4" fmla="*/ 151 w 160"/>
              <a:gd name="T5" fmla="*/ 26 h 132"/>
              <a:gd name="T6" fmla="*/ 107 w 160"/>
              <a:gd name="T7" fmla="*/ 6 h 132"/>
              <a:gd name="T8" fmla="*/ 62 w 160"/>
              <a:gd name="T9" fmla="*/ 0 h 132"/>
              <a:gd name="T10" fmla="*/ 44 w 160"/>
              <a:gd name="T11" fmla="*/ 26 h 132"/>
              <a:gd name="T12" fmla="*/ 38 w 160"/>
              <a:gd name="T13" fmla="*/ 23 h 132"/>
              <a:gd name="T14" fmla="*/ 23 w 160"/>
              <a:gd name="T15" fmla="*/ 14 h 132"/>
              <a:gd name="T16" fmla="*/ 13 w 160"/>
              <a:gd name="T17" fmla="*/ 26 h 132"/>
              <a:gd name="T18" fmla="*/ 0 w 160"/>
              <a:gd name="T19" fmla="*/ 35 h 132"/>
              <a:gd name="T20" fmla="*/ 9 w 160"/>
              <a:gd name="T21" fmla="*/ 132 h 132"/>
              <a:gd name="T22" fmla="*/ 160 w 160"/>
              <a:gd name="T23" fmla="*/ 122 h 132"/>
              <a:gd name="T24" fmla="*/ 151 w 160"/>
              <a:gd name="T25" fmla="*/ 26 h 132"/>
              <a:gd name="T26" fmla="*/ 62 w 160"/>
              <a:gd name="T27" fmla="*/ 7 h 132"/>
              <a:gd name="T28" fmla="*/ 101 w 160"/>
              <a:gd name="T29" fmla="*/ 9 h 132"/>
              <a:gd name="T30" fmla="*/ 51 w 160"/>
              <a:gd name="T31" fmla="*/ 26 h 132"/>
              <a:gd name="T32" fmla="*/ 19 w 160"/>
              <a:gd name="T33" fmla="*/ 23 h 132"/>
              <a:gd name="T34" fmla="*/ 28 w 160"/>
              <a:gd name="T35" fmla="*/ 19 h 132"/>
              <a:gd name="T36" fmla="*/ 32 w 160"/>
              <a:gd name="T37" fmla="*/ 26 h 132"/>
              <a:gd name="T38" fmla="*/ 19 w 160"/>
              <a:gd name="T39" fmla="*/ 23 h 132"/>
              <a:gd name="T40" fmla="*/ 46 w 160"/>
              <a:gd name="T41" fmla="*/ 57 h 132"/>
              <a:gd name="T42" fmla="*/ 46 w 160"/>
              <a:gd name="T43" fmla="*/ 101 h 132"/>
              <a:gd name="T44" fmla="*/ 7 w 160"/>
              <a:gd name="T45" fmla="*/ 57 h 132"/>
              <a:gd name="T46" fmla="*/ 114 w 160"/>
              <a:gd name="T47" fmla="*/ 79 h 132"/>
              <a:gd name="T48" fmla="*/ 46 w 160"/>
              <a:gd name="T49" fmla="*/ 79 h 132"/>
              <a:gd name="T50" fmla="*/ 155 w 160"/>
              <a:gd name="T51" fmla="*/ 122 h 132"/>
              <a:gd name="T52" fmla="*/ 9 w 160"/>
              <a:gd name="T53" fmla="*/ 126 h 132"/>
              <a:gd name="T54" fmla="*/ 7 w 160"/>
              <a:gd name="T55" fmla="*/ 107 h 132"/>
              <a:gd name="T56" fmla="*/ 81 w 160"/>
              <a:gd name="T57" fmla="*/ 120 h 132"/>
              <a:gd name="T58" fmla="*/ 155 w 160"/>
              <a:gd name="T59" fmla="*/ 107 h 132"/>
              <a:gd name="T60" fmla="*/ 155 w 160"/>
              <a:gd name="T61" fmla="*/ 101 h 132"/>
              <a:gd name="T62" fmla="*/ 121 w 160"/>
              <a:gd name="T63" fmla="*/ 79 h 132"/>
              <a:gd name="T64" fmla="*/ 155 w 160"/>
              <a:gd name="T65" fmla="*/ 57 h 132"/>
              <a:gd name="T66" fmla="*/ 155 w 160"/>
              <a:gd name="T67" fmla="*/ 51 h 132"/>
              <a:gd name="T68" fmla="*/ 81 w 160"/>
              <a:gd name="T69" fmla="*/ 38 h 132"/>
              <a:gd name="T70" fmla="*/ 7 w 160"/>
              <a:gd name="T71" fmla="*/ 51 h 132"/>
              <a:gd name="T72" fmla="*/ 9 w 160"/>
              <a:gd name="T73" fmla="*/ 32 h 132"/>
              <a:gd name="T74" fmla="*/ 155 w 160"/>
              <a:gd name="T75" fmla="*/ 35 h 132"/>
              <a:gd name="T76" fmla="*/ 90 w 160"/>
              <a:gd name="T77" fmla="*/ 14 h 132"/>
              <a:gd name="T78" fmla="*/ 68 w 160"/>
              <a:gd name="T79" fmla="*/ 16 h 132"/>
              <a:gd name="T80" fmla="*/ 90 w 160"/>
              <a:gd name="T81" fmla="*/ 19 h 132"/>
              <a:gd name="T82" fmla="*/ 90 w 160"/>
              <a:gd name="T83" fmla="*/ 14 h 132"/>
              <a:gd name="T84" fmla="*/ 109 w 160"/>
              <a:gd name="T85" fmla="*/ 78 h 132"/>
              <a:gd name="T86" fmla="*/ 52 w 160"/>
              <a:gd name="T87" fmla="*/ 78 h 132"/>
              <a:gd name="T88" fmla="*/ 81 w 160"/>
              <a:gd name="T89" fmla="*/ 58 h 132"/>
              <a:gd name="T90" fmla="*/ 81 w 160"/>
              <a:gd name="T91" fmla="*/ 100 h 132"/>
              <a:gd name="T92" fmla="*/ 81 w 160"/>
              <a:gd name="T93" fmla="*/ 58 h 132"/>
              <a:gd name="T94" fmla="*/ 71 w 160"/>
              <a:gd name="T95" fmla="*/ 79 h 132"/>
              <a:gd name="T96" fmla="*/ 83 w 160"/>
              <a:gd name="T97" fmla="*/ 67 h 132"/>
              <a:gd name="T98" fmla="*/ 66 w 160"/>
              <a:gd name="T99" fmla="*/ 79 h 132"/>
              <a:gd name="T100" fmla="*/ 145 w 160"/>
              <a:gd name="T101" fmla="*/ 38 h 132"/>
              <a:gd name="T102" fmla="*/ 135 w 160"/>
              <a:gd name="T103" fmla="*/ 42 h 132"/>
              <a:gd name="T104" fmla="*/ 145 w 160"/>
              <a:gd name="T105" fmla="*/ 45 h 132"/>
              <a:gd name="T106" fmla="*/ 145 w 160"/>
              <a:gd name="T107" fmla="*/ 38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32">
                <a:moveTo>
                  <a:pt x="126" y="38"/>
                </a:moveTo>
                <a:cubicBezTo>
                  <a:pt x="125" y="38"/>
                  <a:pt x="124" y="40"/>
                  <a:pt x="124" y="42"/>
                </a:cubicBezTo>
                <a:cubicBezTo>
                  <a:pt x="124" y="43"/>
                  <a:pt x="125" y="45"/>
                  <a:pt x="126" y="45"/>
                </a:cubicBezTo>
                <a:cubicBezTo>
                  <a:pt x="128" y="45"/>
                  <a:pt x="129" y="43"/>
                  <a:pt x="129" y="42"/>
                </a:cubicBezTo>
                <a:cubicBezTo>
                  <a:pt x="129" y="40"/>
                  <a:pt x="128" y="38"/>
                  <a:pt x="126" y="38"/>
                </a:cubicBezTo>
                <a:close/>
                <a:moveTo>
                  <a:pt x="151" y="26"/>
                </a:moveTo>
                <a:cubicBezTo>
                  <a:pt x="117" y="26"/>
                  <a:pt x="117" y="26"/>
                  <a:pt x="117" y="26"/>
                </a:cubicBezTo>
                <a:cubicBezTo>
                  <a:pt x="107" y="6"/>
                  <a:pt x="107" y="6"/>
                  <a:pt x="107" y="6"/>
                </a:cubicBezTo>
                <a:cubicBezTo>
                  <a:pt x="106" y="3"/>
                  <a:pt x="102" y="0"/>
                  <a:pt x="99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59" y="0"/>
                  <a:pt x="55" y="3"/>
                  <a:pt x="54" y="6"/>
                </a:cubicBezTo>
                <a:cubicBezTo>
                  <a:pt x="44" y="26"/>
                  <a:pt x="44" y="26"/>
                  <a:pt x="44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3"/>
                  <a:pt x="38" y="23"/>
                  <a:pt x="38" y="23"/>
                </a:cubicBezTo>
                <a:cubicBezTo>
                  <a:pt x="38" y="17"/>
                  <a:pt x="34" y="14"/>
                  <a:pt x="28" y="14"/>
                </a:cubicBezTo>
                <a:cubicBezTo>
                  <a:pt x="23" y="14"/>
                  <a:pt x="23" y="14"/>
                  <a:pt x="23" y="14"/>
                </a:cubicBezTo>
                <a:cubicBezTo>
                  <a:pt x="17" y="14"/>
                  <a:pt x="13" y="17"/>
                  <a:pt x="13" y="23"/>
                </a:cubicBezTo>
                <a:cubicBezTo>
                  <a:pt x="13" y="26"/>
                  <a:pt x="13" y="26"/>
                  <a:pt x="13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5" y="26"/>
                  <a:pt x="0" y="31"/>
                  <a:pt x="0" y="35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8"/>
                  <a:pt x="5" y="132"/>
                  <a:pt x="9" y="132"/>
                </a:cubicBezTo>
                <a:cubicBezTo>
                  <a:pt x="151" y="132"/>
                  <a:pt x="151" y="132"/>
                  <a:pt x="151" y="132"/>
                </a:cubicBezTo>
                <a:cubicBezTo>
                  <a:pt x="156" y="132"/>
                  <a:pt x="160" y="128"/>
                  <a:pt x="160" y="122"/>
                </a:cubicBezTo>
                <a:cubicBezTo>
                  <a:pt x="160" y="35"/>
                  <a:pt x="160" y="35"/>
                  <a:pt x="160" y="35"/>
                </a:cubicBezTo>
                <a:cubicBezTo>
                  <a:pt x="160" y="31"/>
                  <a:pt x="156" y="26"/>
                  <a:pt x="151" y="26"/>
                </a:cubicBezTo>
                <a:close/>
                <a:moveTo>
                  <a:pt x="60" y="9"/>
                </a:moveTo>
                <a:cubicBezTo>
                  <a:pt x="60" y="8"/>
                  <a:pt x="61" y="7"/>
                  <a:pt x="62" y="7"/>
                </a:cubicBezTo>
                <a:cubicBezTo>
                  <a:pt x="99" y="7"/>
                  <a:pt x="99" y="7"/>
                  <a:pt x="99" y="7"/>
                </a:cubicBezTo>
                <a:cubicBezTo>
                  <a:pt x="100" y="7"/>
                  <a:pt x="101" y="8"/>
                  <a:pt x="101" y="9"/>
                </a:cubicBezTo>
                <a:cubicBezTo>
                  <a:pt x="110" y="26"/>
                  <a:pt x="110" y="26"/>
                  <a:pt x="110" y="26"/>
                </a:cubicBezTo>
                <a:cubicBezTo>
                  <a:pt x="51" y="26"/>
                  <a:pt x="51" y="26"/>
                  <a:pt x="51" y="26"/>
                </a:cubicBezTo>
                <a:lnTo>
                  <a:pt x="60" y="9"/>
                </a:lnTo>
                <a:close/>
                <a:moveTo>
                  <a:pt x="19" y="23"/>
                </a:moveTo>
                <a:cubicBezTo>
                  <a:pt x="19" y="20"/>
                  <a:pt x="20" y="19"/>
                  <a:pt x="23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31" y="19"/>
                  <a:pt x="32" y="20"/>
                  <a:pt x="32" y="23"/>
                </a:cubicBezTo>
                <a:cubicBezTo>
                  <a:pt x="32" y="26"/>
                  <a:pt x="32" y="26"/>
                  <a:pt x="32" y="26"/>
                </a:cubicBezTo>
                <a:cubicBezTo>
                  <a:pt x="19" y="26"/>
                  <a:pt x="19" y="26"/>
                  <a:pt x="19" y="26"/>
                </a:cubicBezTo>
                <a:lnTo>
                  <a:pt x="19" y="23"/>
                </a:lnTo>
                <a:close/>
                <a:moveTo>
                  <a:pt x="7" y="57"/>
                </a:moveTo>
                <a:cubicBezTo>
                  <a:pt x="46" y="57"/>
                  <a:pt x="46" y="57"/>
                  <a:pt x="46" y="57"/>
                </a:cubicBezTo>
                <a:cubicBezTo>
                  <a:pt x="42" y="64"/>
                  <a:pt x="39" y="71"/>
                  <a:pt x="39" y="79"/>
                </a:cubicBezTo>
                <a:cubicBezTo>
                  <a:pt x="39" y="86"/>
                  <a:pt x="42" y="94"/>
                  <a:pt x="46" y="101"/>
                </a:cubicBezTo>
                <a:cubicBezTo>
                  <a:pt x="7" y="101"/>
                  <a:pt x="7" y="101"/>
                  <a:pt x="7" y="101"/>
                </a:cubicBezTo>
                <a:lnTo>
                  <a:pt x="7" y="57"/>
                </a:lnTo>
                <a:close/>
                <a:moveTo>
                  <a:pt x="81" y="45"/>
                </a:moveTo>
                <a:cubicBezTo>
                  <a:pt x="99" y="45"/>
                  <a:pt x="114" y="60"/>
                  <a:pt x="114" y="79"/>
                </a:cubicBezTo>
                <a:cubicBezTo>
                  <a:pt x="114" y="98"/>
                  <a:pt x="99" y="113"/>
                  <a:pt x="81" y="113"/>
                </a:cubicBezTo>
                <a:cubicBezTo>
                  <a:pt x="62" y="113"/>
                  <a:pt x="46" y="98"/>
                  <a:pt x="46" y="79"/>
                </a:cubicBezTo>
                <a:cubicBezTo>
                  <a:pt x="46" y="60"/>
                  <a:pt x="62" y="45"/>
                  <a:pt x="81" y="45"/>
                </a:cubicBezTo>
                <a:close/>
                <a:moveTo>
                  <a:pt x="155" y="122"/>
                </a:moveTo>
                <a:cubicBezTo>
                  <a:pt x="155" y="125"/>
                  <a:pt x="152" y="126"/>
                  <a:pt x="151" y="126"/>
                </a:cubicBezTo>
                <a:cubicBezTo>
                  <a:pt x="9" y="126"/>
                  <a:pt x="9" y="126"/>
                  <a:pt x="9" y="126"/>
                </a:cubicBezTo>
                <a:cubicBezTo>
                  <a:pt x="8" y="126"/>
                  <a:pt x="7" y="125"/>
                  <a:pt x="7" y="122"/>
                </a:cubicBezTo>
                <a:cubicBezTo>
                  <a:pt x="7" y="107"/>
                  <a:pt x="7" y="107"/>
                  <a:pt x="7" y="107"/>
                </a:cubicBezTo>
                <a:cubicBezTo>
                  <a:pt x="51" y="107"/>
                  <a:pt x="51" y="107"/>
                  <a:pt x="51" y="107"/>
                </a:cubicBezTo>
                <a:cubicBezTo>
                  <a:pt x="59" y="116"/>
                  <a:pt x="70" y="120"/>
                  <a:pt x="81" y="120"/>
                </a:cubicBezTo>
                <a:cubicBezTo>
                  <a:pt x="91" y="120"/>
                  <a:pt x="102" y="116"/>
                  <a:pt x="110" y="107"/>
                </a:cubicBezTo>
                <a:cubicBezTo>
                  <a:pt x="155" y="107"/>
                  <a:pt x="155" y="107"/>
                  <a:pt x="155" y="107"/>
                </a:cubicBezTo>
                <a:lnTo>
                  <a:pt x="155" y="122"/>
                </a:lnTo>
                <a:close/>
                <a:moveTo>
                  <a:pt x="155" y="101"/>
                </a:moveTo>
                <a:cubicBezTo>
                  <a:pt x="114" y="101"/>
                  <a:pt x="114" y="101"/>
                  <a:pt x="114" y="101"/>
                </a:cubicBezTo>
                <a:cubicBezTo>
                  <a:pt x="119" y="94"/>
                  <a:pt x="121" y="86"/>
                  <a:pt x="121" y="79"/>
                </a:cubicBezTo>
                <a:cubicBezTo>
                  <a:pt x="121" y="71"/>
                  <a:pt x="119" y="64"/>
                  <a:pt x="114" y="57"/>
                </a:cubicBezTo>
                <a:cubicBezTo>
                  <a:pt x="155" y="57"/>
                  <a:pt x="155" y="57"/>
                  <a:pt x="155" y="57"/>
                </a:cubicBezTo>
                <a:lnTo>
                  <a:pt x="155" y="101"/>
                </a:lnTo>
                <a:close/>
                <a:moveTo>
                  <a:pt x="155" y="51"/>
                </a:moveTo>
                <a:cubicBezTo>
                  <a:pt x="110" y="51"/>
                  <a:pt x="110" y="51"/>
                  <a:pt x="110" y="51"/>
                </a:cubicBezTo>
                <a:cubicBezTo>
                  <a:pt x="102" y="43"/>
                  <a:pt x="91" y="38"/>
                  <a:pt x="81" y="38"/>
                </a:cubicBezTo>
                <a:cubicBezTo>
                  <a:pt x="70" y="38"/>
                  <a:pt x="59" y="43"/>
                  <a:pt x="51" y="51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35"/>
                  <a:pt x="7" y="35"/>
                  <a:pt x="7" y="35"/>
                </a:cubicBezTo>
                <a:cubicBezTo>
                  <a:pt x="7" y="34"/>
                  <a:pt x="8" y="32"/>
                  <a:pt x="9" y="32"/>
                </a:cubicBezTo>
                <a:cubicBezTo>
                  <a:pt x="151" y="32"/>
                  <a:pt x="151" y="32"/>
                  <a:pt x="151" y="32"/>
                </a:cubicBezTo>
                <a:cubicBezTo>
                  <a:pt x="152" y="32"/>
                  <a:pt x="155" y="34"/>
                  <a:pt x="155" y="35"/>
                </a:cubicBezTo>
                <a:lnTo>
                  <a:pt x="155" y="51"/>
                </a:lnTo>
                <a:close/>
                <a:moveTo>
                  <a:pt x="90" y="14"/>
                </a:moveTo>
                <a:cubicBezTo>
                  <a:pt x="71" y="14"/>
                  <a:pt x="71" y="14"/>
                  <a:pt x="71" y="14"/>
                </a:cubicBezTo>
                <a:cubicBezTo>
                  <a:pt x="70" y="14"/>
                  <a:pt x="68" y="15"/>
                  <a:pt x="68" y="16"/>
                </a:cubicBezTo>
                <a:cubicBezTo>
                  <a:pt x="68" y="18"/>
                  <a:pt x="70" y="19"/>
                  <a:pt x="71" y="19"/>
                </a:cubicBezTo>
                <a:cubicBezTo>
                  <a:pt x="90" y="19"/>
                  <a:pt x="90" y="19"/>
                  <a:pt x="90" y="19"/>
                </a:cubicBezTo>
                <a:cubicBezTo>
                  <a:pt x="91" y="19"/>
                  <a:pt x="94" y="18"/>
                  <a:pt x="94" y="16"/>
                </a:cubicBezTo>
                <a:cubicBezTo>
                  <a:pt x="94" y="15"/>
                  <a:pt x="91" y="14"/>
                  <a:pt x="90" y="14"/>
                </a:cubicBezTo>
                <a:close/>
                <a:moveTo>
                  <a:pt x="81" y="106"/>
                </a:moveTo>
                <a:cubicBezTo>
                  <a:pt x="95" y="106"/>
                  <a:pt x="109" y="94"/>
                  <a:pt x="109" y="78"/>
                </a:cubicBezTo>
                <a:cubicBezTo>
                  <a:pt x="109" y="63"/>
                  <a:pt x="95" y="51"/>
                  <a:pt x="81" y="51"/>
                </a:cubicBezTo>
                <a:cubicBezTo>
                  <a:pt x="65" y="51"/>
                  <a:pt x="52" y="63"/>
                  <a:pt x="52" y="78"/>
                </a:cubicBezTo>
                <a:cubicBezTo>
                  <a:pt x="52" y="94"/>
                  <a:pt x="65" y="106"/>
                  <a:pt x="81" y="106"/>
                </a:cubicBezTo>
                <a:close/>
                <a:moveTo>
                  <a:pt x="81" y="58"/>
                </a:moveTo>
                <a:cubicBezTo>
                  <a:pt x="92" y="58"/>
                  <a:pt x="102" y="67"/>
                  <a:pt x="102" y="78"/>
                </a:cubicBezTo>
                <a:cubicBezTo>
                  <a:pt x="102" y="91"/>
                  <a:pt x="92" y="100"/>
                  <a:pt x="81" y="100"/>
                </a:cubicBezTo>
                <a:cubicBezTo>
                  <a:pt x="69" y="100"/>
                  <a:pt x="58" y="91"/>
                  <a:pt x="58" y="78"/>
                </a:cubicBezTo>
                <a:cubicBezTo>
                  <a:pt x="58" y="67"/>
                  <a:pt x="69" y="58"/>
                  <a:pt x="81" y="58"/>
                </a:cubicBezTo>
                <a:close/>
                <a:moveTo>
                  <a:pt x="68" y="82"/>
                </a:moveTo>
                <a:cubicBezTo>
                  <a:pt x="70" y="82"/>
                  <a:pt x="71" y="81"/>
                  <a:pt x="71" y="79"/>
                </a:cubicBezTo>
                <a:cubicBezTo>
                  <a:pt x="71" y="75"/>
                  <a:pt x="76" y="70"/>
                  <a:pt x="81" y="70"/>
                </a:cubicBezTo>
                <a:cubicBezTo>
                  <a:pt x="82" y="70"/>
                  <a:pt x="83" y="69"/>
                  <a:pt x="83" y="67"/>
                </a:cubicBezTo>
                <a:cubicBezTo>
                  <a:pt x="83" y="66"/>
                  <a:pt x="82" y="63"/>
                  <a:pt x="81" y="63"/>
                </a:cubicBezTo>
                <a:cubicBezTo>
                  <a:pt x="72" y="63"/>
                  <a:pt x="66" y="71"/>
                  <a:pt x="66" y="79"/>
                </a:cubicBezTo>
                <a:cubicBezTo>
                  <a:pt x="66" y="81"/>
                  <a:pt x="67" y="82"/>
                  <a:pt x="68" y="82"/>
                </a:cubicBezTo>
                <a:close/>
                <a:moveTo>
                  <a:pt x="145" y="38"/>
                </a:moveTo>
                <a:cubicBezTo>
                  <a:pt x="139" y="38"/>
                  <a:pt x="139" y="38"/>
                  <a:pt x="139" y="38"/>
                </a:cubicBezTo>
                <a:cubicBezTo>
                  <a:pt x="137" y="38"/>
                  <a:pt x="135" y="40"/>
                  <a:pt x="135" y="42"/>
                </a:cubicBezTo>
                <a:cubicBezTo>
                  <a:pt x="135" y="43"/>
                  <a:pt x="137" y="45"/>
                  <a:pt x="139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7" y="45"/>
                  <a:pt x="149" y="43"/>
                  <a:pt x="149" y="42"/>
                </a:cubicBezTo>
                <a:cubicBezTo>
                  <a:pt x="149" y="40"/>
                  <a:pt x="147" y="38"/>
                  <a:pt x="145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139250DB-CD7E-5489-EE3C-7429D49AA3FC}"/>
              </a:ext>
            </a:extLst>
          </p:cNvPr>
          <p:cNvSpPr>
            <a:spLocks noEditPoints="1"/>
          </p:cNvSpPr>
          <p:nvPr/>
        </p:nvSpPr>
        <p:spPr bwMode="auto">
          <a:xfrm>
            <a:off x="6796089" y="3027363"/>
            <a:ext cx="255588" cy="252413"/>
          </a:xfrm>
          <a:custGeom>
            <a:avLst/>
            <a:gdLst>
              <a:gd name="T0" fmla="*/ 48 w 161"/>
              <a:gd name="T1" fmla="*/ 85 h 159"/>
              <a:gd name="T2" fmla="*/ 51 w 161"/>
              <a:gd name="T3" fmla="*/ 69 h 159"/>
              <a:gd name="T4" fmla="*/ 95 w 161"/>
              <a:gd name="T5" fmla="*/ 92 h 159"/>
              <a:gd name="T6" fmla="*/ 122 w 161"/>
              <a:gd name="T7" fmla="*/ 63 h 159"/>
              <a:gd name="T8" fmla="*/ 116 w 161"/>
              <a:gd name="T9" fmla="*/ 40 h 159"/>
              <a:gd name="T10" fmla="*/ 113 w 161"/>
              <a:gd name="T11" fmla="*/ 26 h 159"/>
              <a:gd name="T12" fmla="*/ 72 w 161"/>
              <a:gd name="T13" fmla="*/ 0 h 159"/>
              <a:gd name="T14" fmla="*/ 49 w 161"/>
              <a:gd name="T15" fmla="*/ 38 h 159"/>
              <a:gd name="T16" fmla="*/ 40 w 161"/>
              <a:gd name="T17" fmla="*/ 43 h 159"/>
              <a:gd name="T18" fmla="*/ 44 w 161"/>
              <a:gd name="T19" fmla="*/ 69 h 159"/>
              <a:gd name="T20" fmla="*/ 93 w 161"/>
              <a:gd name="T21" fmla="*/ 73 h 159"/>
              <a:gd name="T22" fmla="*/ 76 w 161"/>
              <a:gd name="T23" fmla="*/ 72 h 159"/>
              <a:gd name="T24" fmla="*/ 97 w 161"/>
              <a:gd name="T25" fmla="*/ 82 h 159"/>
              <a:gd name="T26" fmla="*/ 58 w 161"/>
              <a:gd name="T27" fmla="*/ 67 h 159"/>
              <a:gd name="T28" fmla="*/ 93 w 161"/>
              <a:gd name="T29" fmla="*/ 33 h 159"/>
              <a:gd name="T30" fmla="*/ 86 w 161"/>
              <a:gd name="T31" fmla="*/ 72 h 159"/>
              <a:gd name="T32" fmla="*/ 85 w 161"/>
              <a:gd name="T33" fmla="*/ 69 h 159"/>
              <a:gd name="T34" fmla="*/ 116 w 161"/>
              <a:gd name="T35" fmla="*/ 47 h 159"/>
              <a:gd name="T36" fmla="*/ 114 w 161"/>
              <a:gd name="T37" fmla="*/ 63 h 159"/>
              <a:gd name="T38" fmla="*/ 110 w 161"/>
              <a:gd name="T39" fmla="*/ 69 h 159"/>
              <a:gd name="T40" fmla="*/ 110 w 161"/>
              <a:gd name="T41" fmla="*/ 69 h 159"/>
              <a:gd name="T42" fmla="*/ 106 w 161"/>
              <a:gd name="T43" fmla="*/ 25 h 159"/>
              <a:gd name="T44" fmla="*/ 92 w 161"/>
              <a:gd name="T45" fmla="*/ 22 h 159"/>
              <a:gd name="T46" fmla="*/ 72 w 161"/>
              <a:gd name="T47" fmla="*/ 7 h 159"/>
              <a:gd name="T48" fmla="*/ 86 w 161"/>
              <a:gd name="T49" fmla="*/ 20 h 159"/>
              <a:gd name="T50" fmla="*/ 59 w 161"/>
              <a:gd name="T51" fmla="*/ 12 h 159"/>
              <a:gd name="T52" fmla="*/ 50 w 161"/>
              <a:gd name="T53" fmla="*/ 47 h 159"/>
              <a:gd name="T54" fmla="*/ 44 w 161"/>
              <a:gd name="T55" fmla="*/ 48 h 159"/>
              <a:gd name="T56" fmla="*/ 158 w 161"/>
              <a:gd name="T57" fmla="*/ 137 h 159"/>
              <a:gd name="T58" fmla="*/ 111 w 161"/>
              <a:gd name="T59" fmla="*/ 98 h 159"/>
              <a:gd name="T60" fmla="*/ 81 w 161"/>
              <a:gd name="T61" fmla="*/ 118 h 159"/>
              <a:gd name="T62" fmla="*/ 51 w 161"/>
              <a:gd name="T63" fmla="*/ 98 h 159"/>
              <a:gd name="T64" fmla="*/ 4 w 161"/>
              <a:gd name="T65" fmla="*/ 137 h 159"/>
              <a:gd name="T66" fmla="*/ 4 w 161"/>
              <a:gd name="T67" fmla="*/ 159 h 159"/>
              <a:gd name="T68" fmla="*/ 160 w 161"/>
              <a:gd name="T69" fmla="*/ 154 h 159"/>
              <a:gd name="T70" fmla="*/ 111 w 161"/>
              <a:gd name="T71" fmla="*/ 104 h 159"/>
              <a:gd name="T72" fmla="*/ 76 w 161"/>
              <a:gd name="T73" fmla="*/ 131 h 159"/>
              <a:gd name="T74" fmla="*/ 58 w 161"/>
              <a:gd name="T75" fmla="*/ 104 h 159"/>
              <a:gd name="T76" fmla="*/ 49 w 161"/>
              <a:gd name="T77" fmla="*/ 104 h 159"/>
              <a:gd name="T78" fmla="*/ 10 w 161"/>
              <a:gd name="T79" fmla="*/ 138 h 159"/>
              <a:gd name="T80" fmla="*/ 83 w 161"/>
              <a:gd name="T81" fmla="*/ 144 h 159"/>
              <a:gd name="T82" fmla="*/ 153 w 161"/>
              <a:gd name="T83" fmla="*/ 152 h 159"/>
              <a:gd name="T84" fmla="*/ 44 w 161"/>
              <a:gd name="T85" fmla="*/ 91 h 159"/>
              <a:gd name="T86" fmla="*/ 49 w 161"/>
              <a:gd name="T87" fmla="*/ 9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1" h="159">
                <a:moveTo>
                  <a:pt x="44" y="69"/>
                </a:moveTo>
                <a:cubicBezTo>
                  <a:pt x="44" y="82"/>
                  <a:pt x="44" y="82"/>
                  <a:pt x="44" y="82"/>
                </a:cubicBezTo>
                <a:cubicBezTo>
                  <a:pt x="44" y="84"/>
                  <a:pt x="45" y="85"/>
                  <a:pt x="48" y="85"/>
                </a:cubicBezTo>
                <a:cubicBezTo>
                  <a:pt x="49" y="85"/>
                  <a:pt x="50" y="84"/>
                  <a:pt x="50" y="82"/>
                </a:cubicBezTo>
                <a:cubicBezTo>
                  <a:pt x="50" y="69"/>
                  <a:pt x="50" y="69"/>
                  <a:pt x="50" y="69"/>
                </a:cubicBezTo>
                <a:cubicBezTo>
                  <a:pt x="51" y="69"/>
                  <a:pt x="51" y="69"/>
                  <a:pt x="51" y="69"/>
                </a:cubicBezTo>
                <a:cubicBezTo>
                  <a:pt x="52" y="79"/>
                  <a:pt x="58" y="87"/>
                  <a:pt x="66" y="92"/>
                </a:cubicBezTo>
                <a:cubicBezTo>
                  <a:pt x="71" y="94"/>
                  <a:pt x="75" y="96"/>
                  <a:pt x="81" y="96"/>
                </a:cubicBezTo>
                <a:cubicBezTo>
                  <a:pt x="85" y="96"/>
                  <a:pt x="91" y="94"/>
                  <a:pt x="95" y="92"/>
                </a:cubicBezTo>
                <a:cubicBezTo>
                  <a:pt x="100" y="89"/>
                  <a:pt x="103" y="86"/>
                  <a:pt x="105" y="83"/>
                </a:cubicBezTo>
                <a:cubicBezTo>
                  <a:pt x="107" y="82"/>
                  <a:pt x="110" y="82"/>
                  <a:pt x="112" y="81"/>
                </a:cubicBezTo>
                <a:cubicBezTo>
                  <a:pt x="121" y="76"/>
                  <a:pt x="122" y="63"/>
                  <a:pt x="122" y="63"/>
                </a:cubicBezTo>
                <a:cubicBezTo>
                  <a:pt x="123" y="48"/>
                  <a:pt x="123" y="48"/>
                  <a:pt x="123" y="48"/>
                </a:cubicBezTo>
                <a:cubicBezTo>
                  <a:pt x="123" y="47"/>
                  <a:pt x="123" y="45"/>
                  <a:pt x="121" y="43"/>
                </a:cubicBezTo>
                <a:cubicBezTo>
                  <a:pt x="119" y="41"/>
                  <a:pt x="117" y="40"/>
                  <a:pt x="116" y="40"/>
                </a:cubicBezTo>
                <a:cubicBezTo>
                  <a:pt x="112" y="40"/>
                  <a:pt x="112" y="40"/>
                  <a:pt x="112" y="40"/>
                </a:cubicBezTo>
                <a:cubicBezTo>
                  <a:pt x="113" y="34"/>
                  <a:pt x="113" y="34"/>
                  <a:pt x="113" y="34"/>
                </a:cubicBezTo>
                <a:cubicBezTo>
                  <a:pt x="113" y="26"/>
                  <a:pt x="113" y="26"/>
                  <a:pt x="113" y="26"/>
                </a:cubicBezTo>
                <a:cubicBezTo>
                  <a:pt x="113" y="19"/>
                  <a:pt x="111" y="12"/>
                  <a:pt x="106" y="8"/>
                </a:cubicBezTo>
                <a:cubicBezTo>
                  <a:pt x="102" y="3"/>
                  <a:pt x="96" y="0"/>
                  <a:pt x="90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5" y="0"/>
                  <a:pt x="59" y="3"/>
                  <a:pt x="54" y="8"/>
                </a:cubicBezTo>
                <a:cubicBezTo>
                  <a:pt x="50" y="12"/>
                  <a:pt x="48" y="19"/>
                  <a:pt x="49" y="26"/>
                </a:cubicBezTo>
                <a:cubicBezTo>
                  <a:pt x="49" y="38"/>
                  <a:pt x="49" y="38"/>
                  <a:pt x="49" y="38"/>
                </a:cubicBezTo>
                <a:cubicBezTo>
                  <a:pt x="50" y="40"/>
                  <a:pt x="50" y="40"/>
                  <a:pt x="50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3" y="40"/>
                  <a:pt x="41" y="41"/>
                  <a:pt x="40" y="43"/>
                </a:cubicBezTo>
                <a:cubicBezTo>
                  <a:pt x="39" y="45"/>
                  <a:pt x="38" y="47"/>
                  <a:pt x="38" y="48"/>
                </a:cubicBezTo>
                <a:cubicBezTo>
                  <a:pt x="39" y="63"/>
                  <a:pt x="39" y="63"/>
                  <a:pt x="39" y="63"/>
                </a:cubicBezTo>
                <a:cubicBezTo>
                  <a:pt x="40" y="66"/>
                  <a:pt x="41" y="68"/>
                  <a:pt x="44" y="69"/>
                </a:cubicBezTo>
                <a:close/>
                <a:moveTo>
                  <a:pt x="104" y="67"/>
                </a:moveTo>
                <a:cubicBezTo>
                  <a:pt x="104" y="71"/>
                  <a:pt x="103" y="74"/>
                  <a:pt x="102" y="76"/>
                </a:cubicBezTo>
                <a:cubicBezTo>
                  <a:pt x="98" y="76"/>
                  <a:pt x="96" y="75"/>
                  <a:pt x="93" y="73"/>
                </a:cubicBezTo>
                <a:cubicBezTo>
                  <a:pt x="93" y="72"/>
                  <a:pt x="93" y="72"/>
                  <a:pt x="93" y="72"/>
                </a:cubicBezTo>
                <a:cubicBezTo>
                  <a:pt x="93" y="67"/>
                  <a:pt x="89" y="64"/>
                  <a:pt x="85" y="64"/>
                </a:cubicBezTo>
                <a:cubicBezTo>
                  <a:pt x="81" y="64"/>
                  <a:pt x="76" y="67"/>
                  <a:pt x="76" y="72"/>
                </a:cubicBezTo>
                <a:cubicBezTo>
                  <a:pt x="76" y="76"/>
                  <a:pt x="81" y="79"/>
                  <a:pt x="85" y="79"/>
                </a:cubicBezTo>
                <a:cubicBezTo>
                  <a:pt x="86" y="79"/>
                  <a:pt x="87" y="78"/>
                  <a:pt x="89" y="78"/>
                </a:cubicBezTo>
                <a:cubicBezTo>
                  <a:pt x="92" y="79"/>
                  <a:pt x="95" y="81"/>
                  <a:pt x="97" y="82"/>
                </a:cubicBezTo>
                <a:cubicBezTo>
                  <a:pt x="96" y="84"/>
                  <a:pt x="94" y="85"/>
                  <a:pt x="92" y="86"/>
                </a:cubicBezTo>
                <a:cubicBezTo>
                  <a:pt x="85" y="91"/>
                  <a:pt x="76" y="91"/>
                  <a:pt x="70" y="86"/>
                </a:cubicBezTo>
                <a:cubicBezTo>
                  <a:pt x="62" y="83"/>
                  <a:pt x="58" y="75"/>
                  <a:pt x="58" y="67"/>
                </a:cubicBezTo>
                <a:cubicBezTo>
                  <a:pt x="55" y="40"/>
                  <a:pt x="55" y="40"/>
                  <a:pt x="55" y="40"/>
                </a:cubicBezTo>
                <a:cubicBezTo>
                  <a:pt x="73" y="39"/>
                  <a:pt x="83" y="33"/>
                  <a:pt x="87" y="28"/>
                </a:cubicBezTo>
                <a:cubicBezTo>
                  <a:pt x="90" y="29"/>
                  <a:pt x="91" y="30"/>
                  <a:pt x="93" y="33"/>
                </a:cubicBezTo>
                <a:cubicBezTo>
                  <a:pt x="96" y="34"/>
                  <a:pt x="100" y="35"/>
                  <a:pt x="106" y="36"/>
                </a:cubicBezTo>
                <a:lnTo>
                  <a:pt x="104" y="67"/>
                </a:lnTo>
                <a:close/>
                <a:moveTo>
                  <a:pt x="86" y="72"/>
                </a:moveTo>
                <a:cubicBezTo>
                  <a:pt x="85" y="73"/>
                  <a:pt x="85" y="73"/>
                  <a:pt x="85" y="73"/>
                </a:cubicBezTo>
                <a:cubicBezTo>
                  <a:pt x="84" y="73"/>
                  <a:pt x="83" y="72"/>
                  <a:pt x="83" y="72"/>
                </a:cubicBezTo>
                <a:cubicBezTo>
                  <a:pt x="83" y="71"/>
                  <a:pt x="84" y="69"/>
                  <a:pt x="85" y="69"/>
                </a:cubicBezTo>
                <a:cubicBezTo>
                  <a:pt x="85" y="69"/>
                  <a:pt x="86" y="71"/>
                  <a:pt x="86" y="72"/>
                </a:cubicBezTo>
                <a:close/>
                <a:moveTo>
                  <a:pt x="112" y="47"/>
                </a:moveTo>
                <a:cubicBezTo>
                  <a:pt x="116" y="47"/>
                  <a:pt x="116" y="47"/>
                  <a:pt x="116" y="47"/>
                </a:cubicBezTo>
                <a:cubicBezTo>
                  <a:pt x="116" y="48"/>
                  <a:pt x="116" y="48"/>
                  <a:pt x="116" y="48"/>
                </a:cubicBezTo>
                <a:cubicBezTo>
                  <a:pt x="115" y="63"/>
                  <a:pt x="115" y="63"/>
                  <a:pt x="115" y="63"/>
                </a:cubicBezTo>
                <a:cubicBezTo>
                  <a:pt x="115" y="63"/>
                  <a:pt x="115" y="63"/>
                  <a:pt x="114" y="63"/>
                </a:cubicBezTo>
                <a:cubicBezTo>
                  <a:pt x="111" y="63"/>
                  <a:pt x="111" y="63"/>
                  <a:pt x="111" y="63"/>
                </a:cubicBezTo>
                <a:cubicBezTo>
                  <a:pt x="112" y="47"/>
                  <a:pt x="112" y="47"/>
                  <a:pt x="112" y="47"/>
                </a:cubicBezTo>
                <a:close/>
                <a:moveTo>
                  <a:pt x="110" y="69"/>
                </a:moveTo>
                <a:cubicBezTo>
                  <a:pt x="113" y="69"/>
                  <a:pt x="113" y="69"/>
                  <a:pt x="113" y="69"/>
                </a:cubicBezTo>
                <a:cubicBezTo>
                  <a:pt x="113" y="72"/>
                  <a:pt x="111" y="73"/>
                  <a:pt x="108" y="75"/>
                </a:cubicBezTo>
                <a:cubicBezTo>
                  <a:pt x="110" y="73"/>
                  <a:pt x="110" y="72"/>
                  <a:pt x="110" y="69"/>
                </a:cubicBezTo>
                <a:close/>
                <a:moveTo>
                  <a:pt x="97" y="9"/>
                </a:moveTo>
                <a:cubicBezTo>
                  <a:pt x="98" y="9"/>
                  <a:pt x="101" y="10"/>
                  <a:pt x="102" y="12"/>
                </a:cubicBezTo>
                <a:cubicBezTo>
                  <a:pt x="105" y="16"/>
                  <a:pt x="107" y="20"/>
                  <a:pt x="106" y="25"/>
                </a:cubicBezTo>
                <a:cubicBezTo>
                  <a:pt x="106" y="29"/>
                  <a:pt x="106" y="29"/>
                  <a:pt x="106" y="29"/>
                </a:cubicBezTo>
                <a:cubicBezTo>
                  <a:pt x="101" y="28"/>
                  <a:pt x="97" y="27"/>
                  <a:pt x="96" y="26"/>
                </a:cubicBezTo>
                <a:cubicBezTo>
                  <a:pt x="93" y="25"/>
                  <a:pt x="92" y="24"/>
                  <a:pt x="92" y="22"/>
                </a:cubicBezTo>
                <a:cubicBezTo>
                  <a:pt x="97" y="9"/>
                  <a:pt x="97" y="9"/>
                  <a:pt x="97" y="9"/>
                </a:cubicBezTo>
                <a:close/>
                <a:moveTo>
                  <a:pt x="59" y="12"/>
                </a:moveTo>
                <a:cubicBezTo>
                  <a:pt x="62" y="9"/>
                  <a:pt x="66" y="7"/>
                  <a:pt x="72" y="7"/>
                </a:cubicBezTo>
                <a:cubicBezTo>
                  <a:pt x="90" y="7"/>
                  <a:pt x="90" y="7"/>
                  <a:pt x="90" y="7"/>
                </a:cubicBezTo>
                <a:cubicBezTo>
                  <a:pt x="91" y="7"/>
                  <a:pt x="91" y="7"/>
                  <a:pt x="91" y="7"/>
                </a:cubicBezTo>
                <a:cubicBezTo>
                  <a:pt x="86" y="20"/>
                  <a:pt x="86" y="20"/>
                  <a:pt x="86" y="20"/>
                </a:cubicBezTo>
                <a:cubicBezTo>
                  <a:pt x="85" y="21"/>
                  <a:pt x="79" y="33"/>
                  <a:pt x="55" y="35"/>
                </a:cubicBezTo>
                <a:cubicBezTo>
                  <a:pt x="54" y="25"/>
                  <a:pt x="54" y="25"/>
                  <a:pt x="54" y="25"/>
                </a:cubicBezTo>
                <a:cubicBezTo>
                  <a:pt x="54" y="20"/>
                  <a:pt x="55" y="16"/>
                  <a:pt x="59" y="12"/>
                </a:cubicBezTo>
                <a:close/>
                <a:moveTo>
                  <a:pt x="44" y="47"/>
                </a:moveTo>
                <a:cubicBezTo>
                  <a:pt x="45" y="47"/>
                  <a:pt x="45" y="47"/>
                  <a:pt x="45" y="47"/>
                </a:cubicBezTo>
                <a:cubicBezTo>
                  <a:pt x="50" y="47"/>
                  <a:pt x="50" y="47"/>
                  <a:pt x="50" y="47"/>
                </a:cubicBezTo>
                <a:cubicBezTo>
                  <a:pt x="51" y="63"/>
                  <a:pt x="51" y="63"/>
                  <a:pt x="51" y="63"/>
                </a:cubicBezTo>
                <a:cubicBezTo>
                  <a:pt x="45" y="63"/>
                  <a:pt x="45" y="63"/>
                  <a:pt x="45" y="63"/>
                </a:cubicBezTo>
                <a:cubicBezTo>
                  <a:pt x="44" y="48"/>
                  <a:pt x="44" y="48"/>
                  <a:pt x="44" y="48"/>
                </a:cubicBezTo>
                <a:lnTo>
                  <a:pt x="44" y="47"/>
                </a:lnTo>
                <a:close/>
                <a:moveTo>
                  <a:pt x="160" y="154"/>
                </a:moveTo>
                <a:cubicBezTo>
                  <a:pt x="158" y="137"/>
                  <a:pt x="158" y="137"/>
                  <a:pt x="158" y="137"/>
                </a:cubicBezTo>
                <a:cubicBezTo>
                  <a:pt x="155" y="128"/>
                  <a:pt x="151" y="119"/>
                  <a:pt x="144" y="112"/>
                </a:cubicBezTo>
                <a:cubicBezTo>
                  <a:pt x="138" y="106"/>
                  <a:pt x="129" y="101"/>
                  <a:pt x="120" y="99"/>
                </a:cubicBezTo>
                <a:cubicBezTo>
                  <a:pt x="116" y="99"/>
                  <a:pt x="114" y="98"/>
                  <a:pt x="111" y="98"/>
                </a:cubicBezTo>
                <a:cubicBezTo>
                  <a:pt x="102" y="98"/>
                  <a:pt x="102" y="98"/>
                  <a:pt x="102" y="98"/>
                </a:cubicBezTo>
                <a:cubicBezTo>
                  <a:pt x="101" y="98"/>
                  <a:pt x="100" y="99"/>
                  <a:pt x="100" y="99"/>
                </a:cubicBezTo>
                <a:cubicBezTo>
                  <a:pt x="81" y="118"/>
                  <a:pt x="81" y="118"/>
                  <a:pt x="81" y="118"/>
                </a:cubicBezTo>
                <a:cubicBezTo>
                  <a:pt x="62" y="99"/>
                  <a:pt x="62" y="99"/>
                  <a:pt x="62" y="99"/>
                </a:cubicBezTo>
                <a:cubicBezTo>
                  <a:pt x="62" y="99"/>
                  <a:pt x="61" y="98"/>
                  <a:pt x="59" y="98"/>
                </a:cubicBezTo>
                <a:cubicBezTo>
                  <a:pt x="51" y="98"/>
                  <a:pt x="51" y="98"/>
                  <a:pt x="51" y="98"/>
                </a:cubicBezTo>
                <a:cubicBezTo>
                  <a:pt x="47" y="98"/>
                  <a:pt x="44" y="99"/>
                  <a:pt x="42" y="99"/>
                </a:cubicBezTo>
                <a:cubicBezTo>
                  <a:pt x="32" y="101"/>
                  <a:pt x="24" y="106"/>
                  <a:pt x="17" y="112"/>
                </a:cubicBezTo>
                <a:cubicBezTo>
                  <a:pt x="10" y="119"/>
                  <a:pt x="6" y="128"/>
                  <a:pt x="4" y="137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5"/>
                  <a:pt x="0" y="156"/>
                  <a:pt x="1" y="157"/>
                </a:cubicBezTo>
                <a:cubicBezTo>
                  <a:pt x="1" y="157"/>
                  <a:pt x="3" y="159"/>
                  <a:pt x="4" y="159"/>
                </a:cubicBezTo>
                <a:cubicBezTo>
                  <a:pt x="158" y="159"/>
                  <a:pt x="158" y="159"/>
                  <a:pt x="158" y="159"/>
                </a:cubicBezTo>
                <a:cubicBezTo>
                  <a:pt x="158" y="159"/>
                  <a:pt x="159" y="157"/>
                  <a:pt x="160" y="157"/>
                </a:cubicBezTo>
                <a:cubicBezTo>
                  <a:pt x="160" y="156"/>
                  <a:pt x="161" y="155"/>
                  <a:pt x="160" y="154"/>
                </a:cubicBezTo>
                <a:close/>
                <a:moveTo>
                  <a:pt x="83" y="125"/>
                </a:moveTo>
                <a:cubicBezTo>
                  <a:pt x="103" y="104"/>
                  <a:pt x="103" y="104"/>
                  <a:pt x="103" y="104"/>
                </a:cubicBezTo>
                <a:cubicBezTo>
                  <a:pt x="111" y="104"/>
                  <a:pt x="111" y="104"/>
                  <a:pt x="111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81" y="136"/>
                  <a:pt x="81" y="136"/>
                  <a:pt x="81" y="136"/>
                </a:cubicBezTo>
                <a:cubicBezTo>
                  <a:pt x="76" y="131"/>
                  <a:pt x="76" y="131"/>
                  <a:pt x="76" y="131"/>
                </a:cubicBezTo>
                <a:lnTo>
                  <a:pt x="83" y="125"/>
                </a:lnTo>
                <a:close/>
                <a:moveTo>
                  <a:pt x="51" y="104"/>
                </a:moveTo>
                <a:cubicBezTo>
                  <a:pt x="58" y="104"/>
                  <a:pt x="58" y="104"/>
                  <a:pt x="58" y="104"/>
                </a:cubicBezTo>
                <a:cubicBezTo>
                  <a:pt x="76" y="122"/>
                  <a:pt x="76" y="122"/>
                  <a:pt x="76" y="122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49" y="104"/>
                  <a:pt x="49" y="104"/>
                  <a:pt x="49" y="104"/>
                </a:cubicBezTo>
                <a:cubicBezTo>
                  <a:pt x="49" y="104"/>
                  <a:pt x="49" y="104"/>
                  <a:pt x="51" y="104"/>
                </a:cubicBezTo>
                <a:close/>
                <a:moveTo>
                  <a:pt x="8" y="152"/>
                </a:moveTo>
                <a:cubicBezTo>
                  <a:pt x="10" y="138"/>
                  <a:pt x="10" y="138"/>
                  <a:pt x="10" y="138"/>
                </a:cubicBezTo>
                <a:cubicBezTo>
                  <a:pt x="13" y="122"/>
                  <a:pt x="25" y="109"/>
                  <a:pt x="40" y="106"/>
                </a:cubicBezTo>
                <a:cubicBezTo>
                  <a:pt x="78" y="144"/>
                  <a:pt x="78" y="144"/>
                  <a:pt x="78" y="144"/>
                </a:cubicBezTo>
                <a:cubicBezTo>
                  <a:pt x="80" y="145"/>
                  <a:pt x="82" y="145"/>
                  <a:pt x="83" y="144"/>
                </a:cubicBezTo>
                <a:cubicBezTo>
                  <a:pt x="120" y="106"/>
                  <a:pt x="120" y="106"/>
                  <a:pt x="120" y="106"/>
                </a:cubicBezTo>
                <a:cubicBezTo>
                  <a:pt x="135" y="109"/>
                  <a:pt x="148" y="122"/>
                  <a:pt x="151" y="138"/>
                </a:cubicBezTo>
                <a:cubicBezTo>
                  <a:pt x="153" y="152"/>
                  <a:pt x="153" y="152"/>
                  <a:pt x="153" y="152"/>
                </a:cubicBezTo>
                <a:lnTo>
                  <a:pt x="8" y="152"/>
                </a:lnTo>
                <a:close/>
                <a:moveTo>
                  <a:pt x="47" y="87"/>
                </a:moveTo>
                <a:cubicBezTo>
                  <a:pt x="45" y="87"/>
                  <a:pt x="44" y="89"/>
                  <a:pt x="44" y="91"/>
                </a:cubicBezTo>
                <a:cubicBezTo>
                  <a:pt x="44" y="92"/>
                  <a:pt x="44" y="92"/>
                  <a:pt x="44" y="92"/>
                </a:cubicBezTo>
                <a:cubicBezTo>
                  <a:pt x="44" y="95"/>
                  <a:pt x="45" y="96"/>
                  <a:pt x="47" y="96"/>
                </a:cubicBezTo>
                <a:cubicBezTo>
                  <a:pt x="48" y="96"/>
                  <a:pt x="49" y="95"/>
                  <a:pt x="49" y="92"/>
                </a:cubicBezTo>
                <a:cubicBezTo>
                  <a:pt x="49" y="91"/>
                  <a:pt x="49" y="91"/>
                  <a:pt x="49" y="91"/>
                </a:cubicBezTo>
                <a:cubicBezTo>
                  <a:pt x="49" y="89"/>
                  <a:pt x="48" y="87"/>
                  <a:pt x="47" y="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90ECBD7E-8BA7-52F7-2032-2AA489D37778}"/>
              </a:ext>
            </a:extLst>
          </p:cNvPr>
          <p:cNvSpPr>
            <a:spLocks noEditPoints="1"/>
          </p:cNvSpPr>
          <p:nvPr/>
        </p:nvSpPr>
        <p:spPr bwMode="auto">
          <a:xfrm>
            <a:off x="8453439" y="2474913"/>
            <a:ext cx="244475" cy="254000"/>
          </a:xfrm>
          <a:custGeom>
            <a:avLst/>
            <a:gdLst>
              <a:gd name="T0" fmla="*/ 126 w 154"/>
              <a:gd name="T1" fmla="*/ 67 h 160"/>
              <a:gd name="T2" fmla="*/ 124 w 154"/>
              <a:gd name="T3" fmla="*/ 61 h 160"/>
              <a:gd name="T4" fmla="*/ 86 w 154"/>
              <a:gd name="T5" fmla="*/ 51 h 160"/>
              <a:gd name="T6" fmla="*/ 114 w 154"/>
              <a:gd name="T7" fmla="*/ 60 h 160"/>
              <a:gd name="T8" fmla="*/ 123 w 154"/>
              <a:gd name="T9" fmla="*/ 61 h 160"/>
              <a:gd name="T10" fmla="*/ 147 w 154"/>
              <a:gd name="T11" fmla="*/ 88 h 160"/>
              <a:gd name="T12" fmla="*/ 72 w 154"/>
              <a:gd name="T13" fmla="*/ 43 h 160"/>
              <a:gd name="T14" fmla="*/ 32 w 154"/>
              <a:gd name="T15" fmla="*/ 71 h 160"/>
              <a:gd name="T16" fmla="*/ 42 w 154"/>
              <a:gd name="T17" fmla="*/ 100 h 160"/>
              <a:gd name="T18" fmla="*/ 61 w 154"/>
              <a:gd name="T19" fmla="*/ 141 h 160"/>
              <a:gd name="T20" fmla="*/ 56 w 154"/>
              <a:gd name="T21" fmla="*/ 158 h 160"/>
              <a:gd name="T22" fmla="*/ 106 w 154"/>
              <a:gd name="T23" fmla="*/ 156 h 160"/>
              <a:gd name="T24" fmla="*/ 111 w 154"/>
              <a:gd name="T25" fmla="*/ 145 h 160"/>
              <a:gd name="T26" fmla="*/ 145 w 154"/>
              <a:gd name="T27" fmla="*/ 124 h 160"/>
              <a:gd name="T28" fmla="*/ 154 w 154"/>
              <a:gd name="T29" fmla="*/ 106 h 160"/>
              <a:gd name="T30" fmla="*/ 36 w 154"/>
              <a:gd name="T31" fmla="*/ 65 h 160"/>
              <a:gd name="T32" fmla="*/ 67 w 154"/>
              <a:gd name="T33" fmla="*/ 47 h 160"/>
              <a:gd name="T34" fmla="*/ 47 w 154"/>
              <a:gd name="T35" fmla="*/ 72 h 160"/>
              <a:gd name="T36" fmla="*/ 51 w 154"/>
              <a:gd name="T37" fmla="*/ 82 h 160"/>
              <a:gd name="T38" fmla="*/ 51 w 154"/>
              <a:gd name="T39" fmla="*/ 77 h 160"/>
              <a:gd name="T40" fmla="*/ 51 w 154"/>
              <a:gd name="T41" fmla="*/ 88 h 160"/>
              <a:gd name="T42" fmla="*/ 145 w 154"/>
              <a:gd name="T43" fmla="*/ 108 h 160"/>
              <a:gd name="T44" fmla="*/ 139 w 154"/>
              <a:gd name="T45" fmla="*/ 136 h 160"/>
              <a:gd name="T46" fmla="*/ 104 w 154"/>
              <a:gd name="T47" fmla="*/ 144 h 160"/>
              <a:gd name="T48" fmla="*/ 62 w 154"/>
              <a:gd name="T49" fmla="*/ 154 h 160"/>
              <a:gd name="T50" fmla="*/ 49 w 154"/>
              <a:gd name="T51" fmla="*/ 100 h 160"/>
              <a:gd name="T52" fmla="*/ 58 w 154"/>
              <a:gd name="T53" fmla="*/ 75 h 160"/>
              <a:gd name="T54" fmla="*/ 99 w 154"/>
              <a:gd name="T55" fmla="*/ 43 h 160"/>
              <a:gd name="T56" fmla="*/ 145 w 154"/>
              <a:gd name="T57" fmla="*/ 100 h 160"/>
              <a:gd name="T58" fmla="*/ 55 w 154"/>
              <a:gd name="T59" fmla="*/ 45 h 160"/>
              <a:gd name="T60" fmla="*/ 58 w 154"/>
              <a:gd name="T61" fmla="*/ 56 h 160"/>
              <a:gd name="T62" fmla="*/ 55 w 154"/>
              <a:gd name="T63" fmla="*/ 35 h 160"/>
              <a:gd name="T64" fmla="*/ 55 w 154"/>
              <a:gd name="T65" fmla="*/ 45 h 160"/>
              <a:gd name="T66" fmla="*/ 50 w 154"/>
              <a:gd name="T67" fmla="*/ 4 h 160"/>
              <a:gd name="T68" fmla="*/ 43 w 154"/>
              <a:gd name="T69" fmla="*/ 13 h 160"/>
              <a:gd name="T70" fmla="*/ 12 w 154"/>
              <a:gd name="T71" fmla="*/ 44 h 160"/>
              <a:gd name="T72" fmla="*/ 3 w 154"/>
              <a:gd name="T73" fmla="*/ 51 h 160"/>
              <a:gd name="T74" fmla="*/ 27 w 154"/>
              <a:gd name="T75" fmla="*/ 20 h 160"/>
              <a:gd name="T76" fmla="*/ 32 w 154"/>
              <a:gd name="T77" fmla="*/ 16 h 160"/>
              <a:gd name="T78" fmla="*/ 22 w 154"/>
              <a:gd name="T79" fmla="*/ 12 h 160"/>
              <a:gd name="T80" fmla="*/ 11 w 154"/>
              <a:gd name="T81" fmla="*/ 23 h 160"/>
              <a:gd name="T82" fmla="*/ 16 w 154"/>
              <a:gd name="T83" fmla="*/ 33 h 160"/>
              <a:gd name="T84" fmla="*/ 18 w 154"/>
              <a:gd name="T85" fmla="*/ 28 h 160"/>
              <a:gd name="T86" fmla="*/ 87 w 154"/>
              <a:gd name="T87" fmla="*/ 24 h 160"/>
              <a:gd name="T88" fmla="*/ 73 w 154"/>
              <a:gd name="T89" fmla="*/ 32 h 160"/>
              <a:gd name="T90" fmla="*/ 16 w 154"/>
              <a:gd name="T91" fmla="*/ 62 h 160"/>
              <a:gd name="T92" fmla="*/ 9 w 154"/>
              <a:gd name="T93" fmla="*/ 72 h 160"/>
              <a:gd name="T94" fmla="*/ 19 w 154"/>
              <a:gd name="T95" fmla="*/ 63 h 160"/>
              <a:gd name="T96" fmla="*/ 26 w 154"/>
              <a:gd name="T97" fmla="*/ 77 h 160"/>
              <a:gd name="T98" fmla="*/ 24 w 154"/>
              <a:gd name="T99" fmla="*/ 88 h 160"/>
              <a:gd name="T100" fmla="*/ 30 w 154"/>
              <a:gd name="T101" fmla="*/ 76 h 160"/>
              <a:gd name="T102" fmla="*/ 71 w 154"/>
              <a:gd name="T103" fmla="*/ 12 h 160"/>
              <a:gd name="T104" fmla="*/ 61 w 154"/>
              <a:gd name="T105" fmla="*/ 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4" h="160">
                <a:moveTo>
                  <a:pt x="124" y="61"/>
                </a:moveTo>
                <a:cubicBezTo>
                  <a:pt x="123" y="63"/>
                  <a:pt x="123" y="65"/>
                  <a:pt x="124" y="66"/>
                </a:cubicBezTo>
                <a:cubicBezTo>
                  <a:pt x="125" y="67"/>
                  <a:pt x="125" y="67"/>
                  <a:pt x="126" y="67"/>
                </a:cubicBezTo>
                <a:cubicBezTo>
                  <a:pt x="127" y="67"/>
                  <a:pt x="128" y="67"/>
                  <a:pt x="128" y="66"/>
                </a:cubicBezTo>
                <a:cubicBezTo>
                  <a:pt x="129" y="65"/>
                  <a:pt x="129" y="63"/>
                  <a:pt x="128" y="61"/>
                </a:cubicBezTo>
                <a:cubicBezTo>
                  <a:pt x="127" y="60"/>
                  <a:pt x="125" y="60"/>
                  <a:pt x="124" y="61"/>
                </a:cubicBezTo>
                <a:close/>
                <a:moveTo>
                  <a:pt x="122" y="56"/>
                </a:moveTo>
                <a:cubicBezTo>
                  <a:pt x="121" y="55"/>
                  <a:pt x="119" y="54"/>
                  <a:pt x="116" y="54"/>
                </a:cubicBezTo>
                <a:cubicBezTo>
                  <a:pt x="107" y="49"/>
                  <a:pt x="96" y="48"/>
                  <a:pt x="86" y="51"/>
                </a:cubicBezTo>
                <a:cubicBezTo>
                  <a:pt x="85" y="51"/>
                  <a:pt x="83" y="53"/>
                  <a:pt x="83" y="54"/>
                </a:cubicBezTo>
                <a:cubicBezTo>
                  <a:pt x="85" y="56"/>
                  <a:pt x="86" y="58"/>
                  <a:pt x="88" y="56"/>
                </a:cubicBezTo>
                <a:cubicBezTo>
                  <a:pt x="97" y="54"/>
                  <a:pt x="105" y="55"/>
                  <a:pt x="114" y="60"/>
                </a:cubicBezTo>
                <a:cubicBezTo>
                  <a:pt x="115" y="60"/>
                  <a:pt x="118" y="61"/>
                  <a:pt x="119" y="62"/>
                </a:cubicBezTo>
                <a:cubicBezTo>
                  <a:pt x="120" y="62"/>
                  <a:pt x="120" y="63"/>
                  <a:pt x="121" y="63"/>
                </a:cubicBezTo>
                <a:cubicBezTo>
                  <a:pt x="122" y="63"/>
                  <a:pt x="123" y="62"/>
                  <a:pt x="123" y="61"/>
                </a:cubicBezTo>
                <a:cubicBezTo>
                  <a:pt x="124" y="60"/>
                  <a:pt x="124" y="58"/>
                  <a:pt x="122" y="56"/>
                </a:cubicBezTo>
                <a:close/>
                <a:moveTo>
                  <a:pt x="151" y="97"/>
                </a:moveTo>
                <a:cubicBezTo>
                  <a:pt x="150" y="94"/>
                  <a:pt x="147" y="90"/>
                  <a:pt x="147" y="88"/>
                </a:cubicBezTo>
                <a:cubicBezTo>
                  <a:pt x="151" y="80"/>
                  <a:pt x="150" y="70"/>
                  <a:pt x="143" y="61"/>
                </a:cubicBezTo>
                <a:cubicBezTo>
                  <a:pt x="134" y="46"/>
                  <a:pt x="115" y="36"/>
                  <a:pt x="99" y="36"/>
                </a:cubicBezTo>
                <a:cubicBezTo>
                  <a:pt x="89" y="36"/>
                  <a:pt x="81" y="39"/>
                  <a:pt x="72" y="43"/>
                </a:cubicBezTo>
                <a:cubicBezTo>
                  <a:pt x="70" y="31"/>
                  <a:pt x="60" y="21"/>
                  <a:pt x="47" y="21"/>
                </a:cubicBezTo>
                <a:cubicBezTo>
                  <a:pt x="32" y="21"/>
                  <a:pt x="20" y="33"/>
                  <a:pt x="20" y="47"/>
                </a:cubicBezTo>
                <a:cubicBezTo>
                  <a:pt x="20" y="56"/>
                  <a:pt x="25" y="65"/>
                  <a:pt x="32" y="71"/>
                </a:cubicBezTo>
                <a:cubicBezTo>
                  <a:pt x="36" y="72"/>
                  <a:pt x="36" y="73"/>
                  <a:pt x="36" y="75"/>
                </a:cubicBezTo>
                <a:cubicBezTo>
                  <a:pt x="36" y="93"/>
                  <a:pt x="36" y="93"/>
                  <a:pt x="36" y="93"/>
                </a:cubicBezTo>
                <a:cubicBezTo>
                  <a:pt x="36" y="96"/>
                  <a:pt x="39" y="100"/>
                  <a:pt x="42" y="100"/>
                </a:cubicBezTo>
                <a:cubicBezTo>
                  <a:pt x="43" y="100"/>
                  <a:pt x="43" y="100"/>
                  <a:pt x="43" y="100"/>
                </a:cubicBezTo>
                <a:cubicBezTo>
                  <a:pt x="45" y="113"/>
                  <a:pt x="51" y="125"/>
                  <a:pt x="62" y="134"/>
                </a:cubicBezTo>
                <a:cubicBezTo>
                  <a:pt x="62" y="134"/>
                  <a:pt x="62" y="136"/>
                  <a:pt x="61" y="141"/>
                </a:cubicBezTo>
                <a:cubicBezTo>
                  <a:pt x="60" y="144"/>
                  <a:pt x="59" y="147"/>
                  <a:pt x="57" y="150"/>
                </a:cubicBezTo>
                <a:cubicBezTo>
                  <a:pt x="57" y="153"/>
                  <a:pt x="56" y="155"/>
                  <a:pt x="56" y="156"/>
                </a:cubicBezTo>
                <a:cubicBezTo>
                  <a:pt x="54" y="157"/>
                  <a:pt x="54" y="158"/>
                  <a:pt x="56" y="158"/>
                </a:cubicBezTo>
                <a:cubicBezTo>
                  <a:pt x="57" y="159"/>
                  <a:pt x="57" y="160"/>
                  <a:pt x="58" y="160"/>
                </a:cubicBezTo>
                <a:cubicBezTo>
                  <a:pt x="102" y="160"/>
                  <a:pt x="102" y="160"/>
                  <a:pt x="102" y="160"/>
                </a:cubicBezTo>
                <a:cubicBezTo>
                  <a:pt x="104" y="160"/>
                  <a:pt x="105" y="159"/>
                  <a:pt x="106" y="156"/>
                </a:cubicBezTo>
                <a:cubicBezTo>
                  <a:pt x="108" y="155"/>
                  <a:pt x="108" y="153"/>
                  <a:pt x="109" y="152"/>
                </a:cubicBezTo>
                <a:cubicBezTo>
                  <a:pt x="109" y="149"/>
                  <a:pt x="110" y="146"/>
                  <a:pt x="110" y="145"/>
                </a:cubicBezTo>
                <a:cubicBezTo>
                  <a:pt x="111" y="145"/>
                  <a:pt x="111" y="145"/>
                  <a:pt x="111" y="145"/>
                </a:cubicBezTo>
                <a:cubicBezTo>
                  <a:pt x="115" y="145"/>
                  <a:pt x="120" y="146"/>
                  <a:pt x="123" y="146"/>
                </a:cubicBezTo>
                <a:cubicBezTo>
                  <a:pt x="133" y="146"/>
                  <a:pt x="139" y="147"/>
                  <a:pt x="144" y="139"/>
                </a:cubicBezTo>
                <a:cubicBezTo>
                  <a:pt x="146" y="135"/>
                  <a:pt x="146" y="129"/>
                  <a:pt x="145" y="124"/>
                </a:cubicBezTo>
                <a:cubicBezTo>
                  <a:pt x="145" y="121"/>
                  <a:pt x="145" y="118"/>
                  <a:pt x="145" y="115"/>
                </a:cubicBezTo>
                <a:cubicBezTo>
                  <a:pt x="146" y="115"/>
                  <a:pt x="147" y="114"/>
                  <a:pt x="148" y="113"/>
                </a:cubicBezTo>
                <a:cubicBezTo>
                  <a:pt x="151" y="112"/>
                  <a:pt x="154" y="109"/>
                  <a:pt x="154" y="106"/>
                </a:cubicBezTo>
                <a:cubicBezTo>
                  <a:pt x="154" y="104"/>
                  <a:pt x="153" y="102"/>
                  <a:pt x="151" y="97"/>
                </a:cubicBezTo>
                <a:close/>
                <a:moveTo>
                  <a:pt x="41" y="72"/>
                </a:moveTo>
                <a:cubicBezTo>
                  <a:pt x="41" y="68"/>
                  <a:pt x="39" y="66"/>
                  <a:pt x="36" y="65"/>
                </a:cubicBezTo>
                <a:cubicBezTo>
                  <a:pt x="30" y="61"/>
                  <a:pt x="27" y="55"/>
                  <a:pt x="27" y="47"/>
                </a:cubicBezTo>
                <a:cubicBezTo>
                  <a:pt x="27" y="36"/>
                  <a:pt x="36" y="27"/>
                  <a:pt x="47" y="27"/>
                </a:cubicBezTo>
                <a:cubicBezTo>
                  <a:pt x="58" y="27"/>
                  <a:pt x="67" y="36"/>
                  <a:pt x="67" y="47"/>
                </a:cubicBezTo>
                <a:cubicBezTo>
                  <a:pt x="67" y="55"/>
                  <a:pt x="63" y="61"/>
                  <a:pt x="58" y="65"/>
                </a:cubicBezTo>
                <a:cubicBezTo>
                  <a:pt x="54" y="66"/>
                  <a:pt x="52" y="68"/>
                  <a:pt x="52" y="72"/>
                </a:cubicBezTo>
                <a:cubicBezTo>
                  <a:pt x="47" y="72"/>
                  <a:pt x="47" y="72"/>
                  <a:pt x="47" y="72"/>
                </a:cubicBezTo>
                <a:cubicBezTo>
                  <a:pt x="41" y="72"/>
                  <a:pt x="41" y="72"/>
                  <a:pt x="41" y="72"/>
                </a:cubicBezTo>
                <a:close/>
                <a:moveTo>
                  <a:pt x="51" y="77"/>
                </a:moveTo>
                <a:cubicBezTo>
                  <a:pt x="51" y="82"/>
                  <a:pt x="51" y="82"/>
                  <a:pt x="51" y="82"/>
                </a:cubicBezTo>
                <a:cubicBezTo>
                  <a:pt x="42" y="82"/>
                  <a:pt x="42" y="82"/>
                  <a:pt x="42" y="82"/>
                </a:cubicBezTo>
                <a:cubicBezTo>
                  <a:pt x="42" y="77"/>
                  <a:pt x="42" y="77"/>
                  <a:pt x="42" y="77"/>
                </a:cubicBezTo>
                <a:lnTo>
                  <a:pt x="51" y="77"/>
                </a:lnTo>
                <a:close/>
                <a:moveTo>
                  <a:pt x="42" y="93"/>
                </a:moveTo>
                <a:cubicBezTo>
                  <a:pt x="42" y="88"/>
                  <a:pt x="42" y="88"/>
                  <a:pt x="42" y="88"/>
                </a:cubicBezTo>
                <a:cubicBezTo>
                  <a:pt x="51" y="88"/>
                  <a:pt x="51" y="88"/>
                  <a:pt x="51" y="88"/>
                </a:cubicBezTo>
                <a:cubicBezTo>
                  <a:pt x="51" y="93"/>
                  <a:pt x="51" y="93"/>
                  <a:pt x="51" y="93"/>
                </a:cubicBezTo>
                <a:lnTo>
                  <a:pt x="42" y="93"/>
                </a:lnTo>
                <a:close/>
                <a:moveTo>
                  <a:pt x="145" y="108"/>
                </a:moveTo>
                <a:cubicBezTo>
                  <a:pt x="142" y="109"/>
                  <a:pt x="140" y="112"/>
                  <a:pt x="140" y="114"/>
                </a:cubicBezTo>
                <a:cubicBezTo>
                  <a:pt x="139" y="117"/>
                  <a:pt x="140" y="121"/>
                  <a:pt x="140" y="124"/>
                </a:cubicBezTo>
                <a:cubicBezTo>
                  <a:pt x="140" y="128"/>
                  <a:pt x="140" y="134"/>
                  <a:pt x="139" y="136"/>
                </a:cubicBezTo>
                <a:cubicBezTo>
                  <a:pt x="135" y="141"/>
                  <a:pt x="133" y="141"/>
                  <a:pt x="123" y="139"/>
                </a:cubicBezTo>
                <a:cubicBezTo>
                  <a:pt x="120" y="139"/>
                  <a:pt x="116" y="139"/>
                  <a:pt x="111" y="139"/>
                </a:cubicBezTo>
                <a:cubicBezTo>
                  <a:pt x="110" y="139"/>
                  <a:pt x="106" y="139"/>
                  <a:pt x="104" y="144"/>
                </a:cubicBezTo>
                <a:cubicBezTo>
                  <a:pt x="103" y="145"/>
                  <a:pt x="103" y="148"/>
                  <a:pt x="102" y="150"/>
                </a:cubicBezTo>
                <a:cubicBezTo>
                  <a:pt x="102" y="152"/>
                  <a:pt x="102" y="153"/>
                  <a:pt x="101" y="154"/>
                </a:cubicBezTo>
                <a:cubicBezTo>
                  <a:pt x="62" y="154"/>
                  <a:pt x="62" y="154"/>
                  <a:pt x="62" y="154"/>
                </a:cubicBezTo>
                <a:cubicBezTo>
                  <a:pt x="63" y="153"/>
                  <a:pt x="63" y="153"/>
                  <a:pt x="63" y="153"/>
                </a:cubicBezTo>
                <a:cubicBezTo>
                  <a:pt x="68" y="142"/>
                  <a:pt x="70" y="133"/>
                  <a:pt x="66" y="129"/>
                </a:cubicBezTo>
                <a:cubicBezTo>
                  <a:pt x="57" y="122"/>
                  <a:pt x="51" y="111"/>
                  <a:pt x="49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4" y="100"/>
                  <a:pt x="58" y="96"/>
                  <a:pt x="58" y="93"/>
                </a:cubicBezTo>
                <a:cubicBezTo>
                  <a:pt x="58" y="75"/>
                  <a:pt x="58" y="75"/>
                  <a:pt x="58" y="75"/>
                </a:cubicBezTo>
                <a:cubicBezTo>
                  <a:pt x="58" y="73"/>
                  <a:pt x="58" y="72"/>
                  <a:pt x="60" y="71"/>
                </a:cubicBezTo>
                <a:cubicBezTo>
                  <a:pt x="68" y="65"/>
                  <a:pt x="72" y="59"/>
                  <a:pt x="73" y="50"/>
                </a:cubicBezTo>
                <a:cubicBezTo>
                  <a:pt x="81" y="45"/>
                  <a:pt x="89" y="43"/>
                  <a:pt x="99" y="43"/>
                </a:cubicBezTo>
                <a:cubicBezTo>
                  <a:pt x="113" y="43"/>
                  <a:pt x="130" y="52"/>
                  <a:pt x="139" y="64"/>
                </a:cubicBezTo>
                <a:cubicBezTo>
                  <a:pt x="142" y="70"/>
                  <a:pt x="145" y="77"/>
                  <a:pt x="141" y="86"/>
                </a:cubicBezTo>
                <a:cubicBezTo>
                  <a:pt x="140" y="90"/>
                  <a:pt x="142" y="93"/>
                  <a:pt x="145" y="100"/>
                </a:cubicBezTo>
                <a:cubicBezTo>
                  <a:pt x="146" y="102"/>
                  <a:pt x="147" y="105"/>
                  <a:pt x="147" y="106"/>
                </a:cubicBezTo>
                <a:cubicBezTo>
                  <a:pt x="147" y="106"/>
                  <a:pt x="145" y="107"/>
                  <a:pt x="145" y="108"/>
                </a:cubicBezTo>
                <a:close/>
                <a:moveTo>
                  <a:pt x="55" y="45"/>
                </a:moveTo>
                <a:cubicBezTo>
                  <a:pt x="57" y="47"/>
                  <a:pt x="55" y="50"/>
                  <a:pt x="54" y="50"/>
                </a:cubicBezTo>
                <a:cubicBezTo>
                  <a:pt x="54" y="52"/>
                  <a:pt x="54" y="54"/>
                  <a:pt x="55" y="55"/>
                </a:cubicBezTo>
                <a:cubicBezTo>
                  <a:pt x="57" y="56"/>
                  <a:pt x="57" y="56"/>
                  <a:pt x="58" y="56"/>
                </a:cubicBezTo>
                <a:cubicBezTo>
                  <a:pt x="59" y="56"/>
                  <a:pt x="60" y="55"/>
                  <a:pt x="60" y="54"/>
                </a:cubicBezTo>
                <a:cubicBezTo>
                  <a:pt x="61" y="51"/>
                  <a:pt x="63" y="47"/>
                  <a:pt x="62" y="43"/>
                </a:cubicBezTo>
                <a:cubicBezTo>
                  <a:pt x="61" y="39"/>
                  <a:pt x="59" y="37"/>
                  <a:pt x="55" y="35"/>
                </a:cubicBezTo>
                <a:cubicBezTo>
                  <a:pt x="53" y="34"/>
                  <a:pt x="52" y="35"/>
                  <a:pt x="51" y="36"/>
                </a:cubicBezTo>
                <a:cubicBezTo>
                  <a:pt x="50" y="38"/>
                  <a:pt x="51" y="39"/>
                  <a:pt x="52" y="40"/>
                </a:cubicBezTo>
                <a:cubicBezTo>
                  <a:pt x="54" y="42"/>
                  <a:pt x="55" y="43"/>
                  <a:pt x="55" y="45"/>
                </a:cubicBezTo>
                <a:close/>
                <a:moveTo>
                  <a:pt x="47" y="16"/>
                </a:moveTo>
                <a:cubicBezTo>
                  <a:pt x="48" y="16"/>
                  <a:pt x="50" y="15"/>
                  <a:pt x="50" y="13"/>
                </a:cubicBezTo>
                <a:cubicBezTo>
                  <a:pt x="50" y="4"/>
                  <a:pt x="50" y="4"/>
                  <a:pt x="50" y="4"/>
                </a:cubicBezTo>
                <a:cubicBezTo>
                  <a:pt x="50" y="3"/>
                  <a:pt x="48" y="0"/>
                  <a:pt x="47" y="0"/>
                </a:cubicBezTo>
                <a:cubicBezTo>
                  <a:pt x="45" y="0"/>
                  <a:pt x="43" y="3"/>
                  <a:pt x="43" y="4"/>
                </a:cubicBezTo>
                <a:cubicBezTo>
                  <a:pt x="43" y="13"/>
                  <a:pt x="43" y="13"/>
                  <a:pt x="43" y="13"/>
                </a:cubicBezTo>
                <a:cubicBezTo>
                  <a:pt x="43" y="15"/>
                  <a:pt x="45" y="16"/>
                  <a:pt x="47" y="16"/>
                </a:cubicBezTo>
                <a:close/>
                <a:moveTo>
                  <a:pt x="16" y="47"/>
                </a:moveTo>
                <a:cubicBezTo>
                  <a:pt x="16" y="46"/>
                  <a:pt x="14" y="44"/>
                  <a:pt x="12" y="44"/>
                </a:cubicBezTo>
                <a:cubicBezTo>
                  <a:pt x="3" y="44"/>
                  <a:pt x="3" y="44"/>
                  <a:pt x="3" y="44"/>
                </a:cubicBezTo>
                <a:cubicBezTo>
                  <a:pt x="1" y="44"/>
                  <a:pt x="0" y="46"/>
                  <a:pt x="0" y="47"/>
                </a:cubicBezTo>
                <a:cubicBezTo>
                  <a:pt x="0" y="50"/>
                  <a:pt x="1" y="51"/>
                  <a:pt x="3" y="51"/>
                </a:cubicBezTo>
                <a:cubicBezTo>
                  <a:pt x="12" y="51"/>
                  <a:pt x="12" y="51"/>
                  <a:pt x="12" y="51"/>
                </a:cubicBezTo>
                <a:cubicBezTo>
                  <a:pt x="14" y="51"/>
                  <a:pt x="16" y="50"/>
                  <a:pt x="16" y="47"/>
                </a:cubicBezTo>
                <a:close/>
                <a:moveTo>
                  <a:pt x="27" y="20"/>
                </a:moveTo>
                <a:cubicBezTo>
                  <a:pt x="28" y="21"/>
                  <a:pt x="28" y="21"/>
                  <a:pt x="29" y="21"/>
                </a:cubicBezTo>
                <a:cubicBezTo>
                  <a:pt x="30" y="21"/>
                  <a:pt x="30" y="21"/>
                  <a:pt x="31" y="21"/>
                </a:cubicBezTo>
                <a:cubicBezTo>
                  <a:pt x="32" y="20"/>
                  <a:pt x="33" y="17"/>
                  <a:pt x="32" y="16"/>
                </a:cubicBezTo>
                <a:cubicBezTo>
                  <a:pt x="28" y="9"/>
                  <a:pt x="28" y="9"/>
                  <a:pt x="28" y="9"/>
                </a:cubicBezTo>
                <a:cubicBezTo>
                  <a:pt x="27" y="7"/>
                  <a:pt x="24" y="6"/>
                  <a:pt x="23" y="7"/>
                </a:cubicBezTo>
                <a:cubicBezTo>
                  <a:pt x="22" y="9"/>
                  <a:pt x="21" y="10"/>
                  <a:pt x="22" y="12"/>
                </a:cubicBezTo>
                <a:cubicBezTo>
                  <a:pt x="27" y="20"/>
                  <a:pt x="27" y="20"/>
                  <a:pt x="27" y="20"/>
                </a:cubicBezTo>
                <a:close/>
                <a:moveTo>
                  <a:pt x="18" y="28"/>
                </a:moveTo>
                <a:cubicBezTo>
                  <a:pt x="11" y="23"/>
                  <a:pt x="11" y="23"/>
                  <a:pt x="11" y="23"/>
                </a:cubicBezTo>
                <a:cubicBezTo>
                  <a:pt x="9" y="23"/>
                  <a:pt x="8" y="23"/>
                  <a:pt x="7" y="24"/>
                </a:cubicBezTo>
                <a:cubicBezTo>
                  <a:pt x="6" y="26"/>
                  <a:pt x="6" y="28"/>
                  <a:pt x="8" y="29"/>
                </a:cubicBezTo>
                <a:cubicBezTo>
                  <a:pt x="16" y="33"/>
                  <a:pt x="16" y="33"/>
                  <a:pt x="16" y="33"/>
                </a:cubicBezTo>
                <a:cubicBezTo>
                  <a:pt x="17" y="33"/>
                  <a:pt x="17" y="33"/>
                  <a:pt x="17" y="33"/>
                </a:cubicBezTo>
                <a:cubicBezTo>
                  <a:pt x="18" y="33"/>
                  <a:pt x="19" y="33"/>
                  <a:pt x="19" y="32"/>
                </a:cubicBezTo>
                <a:cubicBezTo>
                  <a:pt x="20" y="31"/>
                  <a:pt x="20" y="29"/>
                  <a:pt x="18" y="28"/>
                </a:cubicBezTo>
                <a:close/>
                <a:moveTo>
                  <a:pt x="78" y="33"/>
                </a:moveTo>
                <a:cubicBezTo>
                  <a:pt x="86" y="29"/>
                  <a:pt x="86" y="29"/>
                  <a:pt x="86" y="29"/>
                </a:cubicBezTo>
                <a:cubicBezTo>
                  <a:pt x="87" y="28"/>
                  <a:pt x="88" y="26"/>
                  <a:pt x="87" y="24"/>
                </a:cubicBezTo>
                <a:cubicBezTo>
                  <a:pt x="86" y="23"/>
                  <a:pt x="84" y="23"/>
                  <a:pt x="82" y="23"/>
                </a:cubicBezTo>
                <a:cubicBezTo>
                  <a:pt x="74" y="28"/>
                  <a:pt x="74" y="28"/>
                  <a:pt x="74" y="28"/>
                </a:cubicBezTo>
                <a:cubicBezTo>
                  <a:pt x="73" y="29"/>
                  <a:pt x="73" y="31"/>
                  <a:pt x="73" y="32"/>
                </a:cubicBezTo>
                <a:cubicBezTo>
                  <a:pt x="74" y="33"/>
                  <a:pt x="76" y="33"/>
                  <a:pt x="77" y="33"/>
                </a:cubicBezTo>
                <a:lnTo>
                  <a:pt x="78" y="33"/>
                </a:lnTo>
                <a:close/>
                <a:moveTo>
                  <a:pt x="16" y="62"/>
                </a:moveTo>
                <a:cubicBezTo>
                  <a:pt x="8" y="67"/>
                  <a:pt x="8" y="67"/>
                  <a:pt x="8" y="67"/>
                </a:cubicBezTo>
                <a:cubicBezTo>
                  <a:pt x="6" y="68"/>
                  <a:pt x="6" y="70"/>
                  <a:pt x="7" y="71"/>
                </a:cubicBezTo>
                <a:cubicBezTo>
                  <a:pt x="7" y="72"/>
                  <a:pt x="8" y="72"/>
                  <a:pt x="9" y="72"/>
                </a:cubicBezTo>
                <a:cubicBezTo>
                  <a:pt x="10" y="72"/>
                  <a:pt x="10" y="72"/>
                  <a:pt x="11" y="72"/>
                </a:cubicBezTo>
                <a:cubicBezTo>
                  <a:pt x="18" y="68"/>
                  <a:pt x="18" y="68"/>
                  <a:pt x="18" y="68"/>
                </a:cubicBezTo>
                <a:cubicBezTo>
                  <a:pt x="20" y="67"/>
                  <a:pt x="20" y="66"/>
                  <a:pt x="19" y="63"/>
                </a:cubicBezTo>
                <a:cubicBezTo>
                  <a:pt x="19" y="62"/>
                  <a:pt x="17" y="62"/>
                  <a:pt x="16" y="62"/>
                </a:cubicBezTo>
                <a:close/>
                <a:moveTo>
                  <a:pt x="30" y="76"/>
                </a:moveTo>
                <a:cubicBezTo>
                  <a:pt x="29" y="75"/>
                  <a:pt x="27" y="75"/>
                  <a:pt x="26" y="77"/>
                </a:cubicBezTo>
                <a:cubicBezTo>
                  <a:pt x="22" y="84"/>
                  <a:pt x="22" y="84"/>
                  <a:pt x="22" y="84"/>
                </a:cubicBezTo>
                <a:cubicBezTo>
                  <a:pt x="21" y="85"/>
                  <a:pt x="22" y="87"/>
                  <a:pt x="23" y="87"/>
                </a:cubicBezTo>
                <a:cubicBezTo>
                  <a:pt x="23" y="88"/>
                  <a:pt x="24" y="88"/>
                  <a:pt x="24" y="88"/>
                </a:cubicBezTo>
                <a:cubicBezTo>
                  <a:pt x="26" y="88"/>
                  <a:pt x="27" y="87"/>
                  <a:pt x="28" y="86"/>
                </a:cubicBezTo>
                <a:cubicBezTo>
                  <a:pt x="31" y="79"/>
                  <a:pt x="31" y="79"/>
                  <a:pt x="31" y="79"/>
                </a:cubicBezTo>
                <a:cubicBezTo>
                  <a:pt x="33" y="78"/>
                  <a:pt x="33" y="76"/>
                  <a:pt x="30" y="76"/>
                </a:cubicBezTo>
                <a:close/>
                <a:moveTo>
                  <a:pt x="63" y="21"/>
                </a:moveTo>
                <a:cubicBezTo>
                  <a:pt x="64" y="21"/>
                  <a:pt x="65" y="21"/>
                  <a:pt x="67" y="20"/>
                </a:cubicBezTo>
                <a:cubicBezTo>
                  <a:pt x="71" y="12"/>
                  <a:pt x="71" y="12"/>
                  <a:pt x="71" y="12"/>
                </a:cubicBezTo>
                <a:cubicBezTo>
                  <a:pt x="73" y="10"/>
                  <a:pt x="71" y="9"/>
                  <a:pt x="70" y="7"/>
                </a:cubicBezTo>
                <a:cubicBezTo>
                  <a:pt x="68" y="6"/>
                  <a:pt x="67" y="7"/>
                  <a:pt x="65" y="9"/>
                </a:cubicBezTo>
                <a:cubicBezTo>
                  <a:pt x="61" y="16"/>
                  <a:pt x="61" y="16"/>
                  <a:pt x="61" y="16"/>
                </a:cubicBezTo>
                <a:cubicBezTo>
                  <a:pt x="59" y="17"/>
                  <a:pt x="61" y="20"/>
                  <a:pt x="62" y="21"/>
                </a:cubicBezTo>
                <a:lnTo>
                  <a:pt x="63" y="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11BF13EB-EC16-C045-0568-76CC03543673}"/>
              </a:ext>
            </a:extLst>
          </p:cNvPr>
          <p:cNvSpPr>
            <a:spLocks noEditPoints="1"/>
          </p:cNvSpPr>
          <p:nvPr/>
        </p:nvSpPr>
        <p:spPr bwMode="auto">
          <a:xfrm>
            <a:off x="9001126" y="2474913"/>
            <a:ext cx="254000" cy="254000"/>
          </a:xfrm>
          <a:custGeom>
            <a:avLst/>
            <a:gdLst>
              <a:gd name="T0" fmla="*/ 147 w 160"/>
              <a:gd name="T1" fmla="*/ 34 h 160"/>
              <a:gd name="T2" fmla="*/ 135 w 160"/>
              <a:gd name="T3" fmla="*/ 40 h 160"/>
              <a:gd name="T4" fmla="*/ 133 w 160"/>
              <a:gd name="T5" fmla="*/ 42 h 160"/>
              <a:gd name="T6" fmla="*/ 92 w 160"/>
              <a:gd name="T7" fmla="*/ 2 h 160"/>
              <a:gd name="T8" fmla="*/ 13 w 160"/>
              <a:gd name="T9" fmla="*/ 0 h 160"/>
              <a:gd name="T10" fmla="*/ 11 w 160"/>
              <a:gd name="T11" fmla="*/ 10 h 160"/>
              <a:gd name="T12" fmla="*/ 0 w 160"/>
              <a:gd name="T13" fmla="*/ 13 h 160"/>
              <a:gd name="T14" fmla="*/ 2 w 160"/>
              <a:gd name="T15" fmla="*/ 160 h 160"/>
              <a:gd name="T16" fmla="*/ 122 w 160"/>
              <a:gd name="T17" fmla="*/ 157 h 160"/>
              <a:gd name="T18" fmla="*/ 131 w 160"/>
              <a:gd name="T19" fmla="*/ 150 h 160"/>
              <a:gd name="T20" fmla="*/ 133 w 160"/>
              <a:gd name="T21" fmla="*/ 115 h 160"/>
              <a:gd name="T22" fmla="*/ 140 w 160"/>
              <a:gd name="T23" fmla="*/ 105 h 160"/>
              <a:gd name="T24" fmla="*/ 152 w 160"/>
              <a:gd name="T25" fmla="*/ 35 h 160"/>
              <a:gd name="T26" fmla="*/ 124 w 160"/>
              <a:gd name="T27" fmla="*/ 39 h 160"/>
              <a:gd name="T28" fmla="*/ 93 w 160"/>
              <a:gd name="T29" fmla="*/ 9 h 160"/>
              <a:gd name="T30" fmla="*/ 4 w 160"/>
              <a:gd name="T31" fmla="*/ 155 h 160"/>
              <a:gd name="T32" fmla="*/ 11 w 160"/>
              <a:gd name="T33" fmla="*/ 16 h 160"/>
              <a:gd name="T34" fmla="*/ 13 w 160"/>
              <a:gd name="T35" fmla="*/ 150 h 160"/>
              <a:gd name="T36" fmla="*/ 116 w 160"/>
              <a:gd name="T37" fmla="*/ 155 h 160"/>
              <a:gd name="T38" fmla="*/ 15 w 160"/>
              <a:gd name="T39" fmla="*/ 145 h 160"/>
              <a:gd name="T40" fmla="*/ 88 w 160"/>
              <a:gd name="T41" fmla="*/ 6 h 160"/>
              <a:gd name="T42" fmla="*/ 91 w 160"/>
              <a:gd name="T43" fmla="*/ 44 h 160"/>
              <a:gd name="T44" fmla="*/ 128 w 160"/>
              <a:gd name="T45" fmla="*/ 63 h 160"/>
              <a:gd name="T46" fmla="*/ 117 w 160"/>
              <a:gd name="T47" fmla="*/ 129 h 160"/>
              <a:gd name="T48" fmla="*/ 122 w 160"/>
              <a:gd name="T49" fmla="*/ 130 h 160"/>
              <a:gd name="T50" fmla="*/ 128 w 160"/>
              <a:gd name="T51" fmla="*/ 145 h 160"/>
              <a:gd name="T52" fmla="*/ 122 w 160"/>
              <a:gd name="T53" fmla="*/ 102 h 160"/>
              <a:gd name="T54" fmla="*/ 122 w 160"/>
              <a:gd name="T55" fmla="*/ 122 h 160"/>
              <a:gd name="T56" fmla="*/ 136 w 160"/>
              <a:gd name="T57" fmla="*/ 102 h 160"/>
              <a:gd name="T58" fmla="*/ 140 w 160"/>
              <a:gd name="T59" fmla="*/ 42 h 160"/>
              <a:gd name="T60" fmla="*/ 150 w 160"/>
              <a:gd name="T61" fmla="*/ 39 h 160"/>
              <a:gd name="T62" fmla="*/ 32 w 160"/>
              <a:gd name="T63" fmla="*/ 44 h 160"/>
              <a:gd name="T64" fmla="*/ 69 w 160"/>
              <a:gd name="T65" fmla="*/ 42 h 160"/>
              <a:gd name="T66" fmla="*/ 65 w 160"/>
              <a:gd name="T67" fmla="*/ 15 h 160"/>
              <a:gd name="T68" fmla="*/ 29 w 160"/>
              <a:gd name="T69" fmla="*/ 17 h 160"/>
              <a:gd name="T70" fmla="*/ 32 w 160"/>
              <a:gd name="T71" fmla="*/ 44 h 160"/>
              <a:gd name="T72" fmla="*/ 63 w 160"/>
              <a:gd name="T73" fmla="*/ 19 h 160"/>
              <a:gd name="T74" fmla="*/ 34 w 160"/>
              <a:gd name="T75" fmla="*/ 40 h 160"/>
              <a:gd name="T76" fmla="*/ 27 w 160"/>
              <a:gd name="T77" fmla="*/ 67 h 160"/>
              <a:gd name="T78" fmla="*/ 102 w 160"/>
              <a:gd name="T79" fmla="*/ 65 h 160"/>
              <a:gd name="T80" fmla="*/ 27 w 160"/>
              <a:gd name="T81" fmla="*/ 62 h 160"/>
              <a:gd name="T82" fmla="*/ 27 w 160"/>
              <a:gd name="T83" fmla="*/ 67 h 160"/>
              <a:gd name="T84" fmla="*/ 100 w 160"/>
              <a:gd name="T85" fmla="*/ 85 h 160"/>
              <a:gd name="T86" fmla="*/ 100 w 160"/>
              <a:gd name="T87" fmla="*/ 79 h 160"/>
              <a:gd name="T88" fmla="*/ 24 w 160"/>
              <a:gd name="T89" fmla="*/ 81 h 160"/>
              <a:gd name="T90" fmla="*/ 27 w 160"/>
              <a:gd name="T91" fmla="*/ 102 h 160"/>
              <a:gd name="T92" fmla="*/ 102 w 160"/>
              <a:gd name="T93" fmla="*/ 100 h 160"/>
              <a:gd name="T94" fmla="*/ 27 w 160"/>
              <a:gd name="T95" fmla="*/ 97 h 160"/>
              <a:gd name="T96" fmla="*/ 27 w 160"/>
              <a:gd name="T97" fmla="*/ 102 h 160"/>
              <a:gd name="T98" fmla="*/ 100 w 160"/>
              <a:gd name="T99" fmla="*/ 115 h 160"/>
              <a:gd name="T100" fmla="*/ 24 w 160"/>
              <a:gd name="T101" fmla="*/ 117 h 160"/>
              <a:gd name="T102" fmla="*/ 100 w 160"/>
              <a:gd name="T103" fmla="*/ 119 h 160"/>
              <a:gd name="T104" fmla="*/ 110 w 160"/>
              <a:gd name="T105" fmla="*/ 133 h 160"/>
              <a:gd name="T106" fmla="*/ 72 w 160"/>
              <a:gd name="T107" fmla="*/ 135 h 160"/>
              <a:gd name="T108" fmla="*/ 110 w 160"/>
              <a:gd name="T109" fmla="*/ 137 h 160"/>
              <a:gd name="T110" fmla="*/ 110 w 160"/>
              <a:gd name="T111" fmla="*/ 1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60">
                <a:moveTo>
                  <a:pt x="152" y="35"/>
                </a:moveTo>
                <a:cubicBezTo>
                  <a:pt x="147" y="34"/>
                  <a:pt x="147" y="34"/>
                  <a:pt x="147" y="34"/>
                </a:cubicBezTo>
                <a:cubicBezTo>
                  <a:pt x="146" y="34"/>
                  <a:pt x="146" y="34"/>
                  <a:pt x="144" y="34"/>
                </a:cubicBezTo>
                <a:cubicBezTo>
                  <a:pt x="141" y="34"/>
                  <a:pt x="136" y="36"/>
                  <a:pt x="135" y="40"/>
                </a:cubicBezTo>
                <a:cubicBezTo>
                  <a:pt x="133" y="47"/>
                  <a:pt x="133" y="47"/>
                  <a:pt x="133" y="47"/>
                </a:cubicBezTo>
                <a:cubicBezTo>
                  <a:pt x="133" y="42"/>
                  <a:pt x="133" y="42"/>
                  <a:pt x="133" y="42"/>
                </a:cubicBezTo>
                <a:cubicBezTo>
                  <a:pt x="132" y="40"/>
                  <a:pt x="132" y="40"/>
                  <a:pt x="132" y="40"/>
                </a:cubicBezTo>
                <a:cubicBezTo>
                  <a:pt x="92" y="2"/>
                  <a:pt x="92" y="2"/>
                  <a:pt x="92" y="2"/>
                </a:cubicBezTo>
                <a:cubicBezTo>
                  <a:pt x="91" y="0"/>
                  <a:pt x="91" y="0"/>
                  <a:pt x="91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2" y="0"/>
                  <a:pt x="11" y="2"/>
                  <a:pt x="11" y="4"/>
                </a:cubicBezTo>
                <a:cubicBezTo>
                  <a:pt x="11" y="10"/>
                  <a:pt x="11" y="10"/>
                  <a:pt x="11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1" y="10"/>
                  <a:pt x="0" y="12"/>
                  <a:pt x="0" y="13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1" y="160"/>
                  <a:pt x="2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21" y="160"/>
                  <a:pt x="122" y="159"/>
                  <a:pt x="122" y="157"/>
                </a:cubicBezTo>
                <a:cubicBezTo>
                  <a:pt x="122" y="150"/>
                  <a:pt x="122" y="150"/>
                  <a:pt x="122" y="150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32" y="150"/>
                  <a:pt x="133" y="149"/>
                  <a:pt x="133" y="147"/>
                </a:cubicBezTo>
                <a:cubicBezTo>
                  <a:pt x="133" y="115"/>
                  <a:pt x="133" y="115"/>
                  <a:pt x="133" y="115"/>
                </a:cubicBezTo>
                <a:cubicBezTo>
                  <a:pt x="140" y="106"/>
                  <a:pt x="140" y="106"/>
                  <a:pt x="140" y="106"/>
                </a:cubicBezTo>
                <a:cubicBezTo>
                  <a:pt x="140" y="105"/>
                  <a:pt x="140" y="105"/>
                  <a:pt x="140" y="105"/>
                </a:cubicBezTo>
                <a:cubicBezTo>
                  <a:pt x="157" y="47"/>
                  <a:pt x="157" y="47"/>
                  <a:pt x="157" y="47"/>
                </a:cubicBezTo>
                <a:cubicBezTo>
                  <a:pt x="160" y="43"/>
                  <a:pt x="156" y="37"/>
                  <a:pt x="152" y="35"/>
                </a:cubicBezTo>
                <a:close/>
                <a:moveTo>
                  <a:pt x="93" y="9"/>
                </a:moveTo>
                <a:cubicBezTo>
                  <a:pt x="124" y="39"/>
                  <a:pt x="124" y="39"/>
                  <a:pt x="124" y="39"/>
                </a:cubicBezTo>
                <a:cubicBezTo>
                  <a:pt x="93" y="39"/>
                  <a:pt x="93" y="39"/>
                  <a:pt x="93" y="39"/>
                </a:cubicBezTo>
                <a:lnTo>
                  <a:pt x="93" y="9"/>
                </a:lnTo>
                <a:close/>
                <a:moveTo>
                  <a:pt x="116" y="155"/>
                </a:moveTo>
                <a:cubicBezTo>
                  <a:pt x="4" y="155"/>
                  <a:pt x="4" y="155"/>
                  <a:pt x="4" y="155"/>
                </a:cubicBezTo>
                <a:cubicBezTo>
                  <a:pt x="4" y="16"/>
                  <a:pt x="4" y="16"/>
                  <a:pt x="4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47"/>
                  <a:pt x="11" y="147"/>
                  <a:pt x="11" y="147"/>
                </a:cubicBezTo>
                <a:cubicBezTo>
                  <a:pt x="11" y="149"/>
                  <a:pt x="12" y="150"/>
                  <a:pt x="13" y="150"/>
                </a:cubicBezTo>
                <a:cubicBezTo>
                  <a:pt x="116" y="150"/>
                  <a:pt x="116" y="150"/>
                  <a:pt x="116" y="150"/>
                </a:cubicBezTo>
                <a:cubicBezTo>
                  <a:pt x="116" y="155"/>
                  <a:pt x="116" y="155"/>
                  <a:pt x="116" y="155"/>
                </a:cubicBezTo>
                <a:close/>
                <a:moveTo>
                  <a:pt x="128" y="145"/>
                </a:moveTo>
                <a:cubicBezTo>
                  <a:pt x="15" y="145"/>
                  <a:pt x="15" y="145"/>
                  <a:pt x="15" y="145"/>
                </a:cubicBezTo>
                <a:cubicBezTo>
                  <a:pt x="15" y="6"/>
                  <a:pt x="15" y="6"/>
                  <a:pt x="15" y="6"/>
                </a:cubicBezTo>
                <a:cubicBezTo>
                  <a:pt x="88" y="6"/>
                  <a:pt x="88" y="6"/>
                  <a:pt x="88" y="6"/>
                </a:cubicBezTo>
                <a:cubicBezTo>
                  <a:pt x="88" y="42"/>
                  <a:pt x="88" y="42"/>
                  <a:pt x="88" y="42"/>
                </a:cubicBezTo>
                <a:cubicBezTo>
                  <a:pt x="88" y="44"/>
                  <a:pt x="90" y="44"/>
                  <a:pt x="91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63"/>
                  <a:pt x="128" y="63"/>
                  <a:pt x="128" y="63"/>
                </a:cubicBezTo>
                <a:cubicBezTo>
                  <a:pt x="116" y="98"/>
                  <a:pt x="116" y="98"/>
                  <a:pt x="116" y="98"/>
                </a:cubicBezTo>
                <a:cubicBezTo>
                  <a:pt x="117" y="129"/>
                  <a:pt x="117" y="129"/>
                  <a:pt x="117" y="129"/>
                </a:cubicBezTo>
                <a:cubicBezTo>
                  <a:pt x="117" y="130"/>
                  <a:pt x="118" y="132"/>
                  <a:pt x="118" y="132"/>
                </a:cubicBezTo>
                <a:cubicBezTo>
                  <a:pt x="120" y="132"/>
                  <a:pt x="121" y="132"/>
                  <a:pt x="122" y="130"/>
                </a:cubicBezTo>
                <a:cubicBezTo>
                  <a:pt x="128" y="122"/>
                  <a:pt x="128" y="122"/>
                  <a:pt x="128" y="122"/>
                </a:cubicBezTo>
                <a:cubicBezTo>
                  <a:pt x="128" y="145"/>
                  <a:pt x="128" y="145"/>
                  <a:pt x="128" y="145"/>
                </a:cubicBezTo>
                <a:close/>
                <a:moveTo>
                  <a:pt x="122" y="122"/>
                </a:moveTo>
                <a:cubicBezTo>
                  <a:pt x="122" y="102"/>
                  <a:pt x="122" y="102"/>
                  <a:pt x="122" y="102"/>
                </a:cubicBezTo>
                <a:cubicBezTo>
                  <a:pt x="133" y="106"/>
                  <a:pt x="133" y="106"/>
                  <a:pt x="133" y="106"/>
                </a:cubicBezTo>
                <a:lnTo>
                  <a:pt x="122" y="122"/>
                </a:lnTo>
                <a:close/>
                <a:moveTo>
                  <a:pt x="153" y="46"/>
                </a:moveTo>
                <a:cubicBezTo>
                  <a:pt x="136" y="102"/>
                  <a:pt x="136" y="102"/>
                  <a:pt x="136" y="102"/>
                </a:cubicBezTo>
                <a:cubicBezTo>
                  <a:pt x="122" y="97"/>
                  <a:pt x="122" y="97"/>
                  <a:pt x="122" y="97"/>
                </a:cubicBezTo>
                <a:cubicBezTo>
                  <a:pt x="140" y="42"/>
                  <a:pt x="140" y="42"/>
                  <a:pt x="140" y="42"/>
                </a:cubicBezTo>
                <a:cubicBezTo>
                  <a:pt x="141" y="39"/>
                  <a:pt x="143" y="37"/>
                  <a:pt x="146" y="38"/>
                </a:cubicBezTo>
                <a:cubicBezTo>
                  <a:pt x="150" y="39"/>
                  <a:pt x="150" y="39"/>
                  <a:pt x="150" y="39"/>
                </a:cubicBezTo>
                <a:cubicBezTo>
                  <a:pt x="153" y="40"/>
                  <a:pt x="154" y="44"/>
                  <a:pt x="153" y="46"/>
                </a:cubicBezTo>
                <a:close/>
                <a:moveTo>
                  <a:pt x="32" y="44"/>
                </a:moveTo>
                <a:cubicBezTo>
                  <a:pt x="65" y="44"/>
                  <a:pt x="65" y="44"/>
                  <a:pt x="65" y="44"/>
                </a:cubicBezTo>
                <a:cubicBezTo>
                  <a:pt x="68" y="44"/>
                  <a:pt x="69" y="44"/>
                  <a:pt x="69" y="42"/>
                </a:cubicBezTo>
                <a:cubicBezTo>
                  <a:pt x="69" y="17"/>
                  <a:pt x="69" y="17"/>
                  <a:pt x="69" y="17"/>
                </a:cubicBezTo>
                <a:cubicBezTo>
                  <a:pt x="69" y="16"/>
                  <a:pt x="68" y="15"/>
                  <a:pt x="65" y="15"/>
                </a:cubicBezTo>
                <a:cubicBezTo>
                  <a:pt x="32" y="15"/>
                  <a:pt x="32" y="15"/>
                  <a:pt x="32" y="15"/>
                </a:cubicBezTo>
                <a:cubicBezTo>
                  <a:pt x="30" y="15"/>
                  <a:pt x="29" y="16"/>
                  <a:pt x="29" y="17"/>
                </a:cubicBezTo>
                <a:cubicBezTo>
                  <a:pt x="29" y="42"/>
                  <a:pt x="29" y="42"/>
                  <a:pt x="29" y="42"/>
                </a:cubicBezTo>
                <a:cubicBezTo>
                  <a:pt x="29" y="43"/>
                  <a:pt x="30" y="44"/>
                  <a:pt x="32" y="44"/>
                </a:cubicBezTo>
                <a:close/>
                <a:moveTo>
                  <a:pt x="34" y="19"/>
                </a:moveTo>
                <a:cubicBezTo>
                  <a:pt x="63" y="19"/>
                  <a:pt x="63" y="19"/>
                  <a:pt x="63" y="19"/>
                </a:cubicBezTo>
                <a:cubicBezTo>
                  <a:pt x="63" y="40"/>
                  <a:pt x="63" y="40"/>
                  <a:pt x="63" y="40"/>
                </a:cubicBezTo>
                <a:cubicBezTo>
                  <a:pt x="34" y="40"/>
                  <a:pt x="34" y="40"/>
                  <a:pt x="34" y="40"/>
                </a:cubicBezTo>
                <a:lnTo>
                  <a:pt x="34" y="19"/>
                </a:lnTo>
                <a:close/>
                <a:moveTo>
                  <a:pt x="27" y="67"/>
                </a:moveTo>
                <a:cubicBezTo>
                  <a:pt x="100" y="67"/>
                  <a:pt x="100" y="67"/>
                  <a:pt x="100" y="67"/>
                </a:cubicBezTo>
                <a:cubicBezTo>
                  <a:pt x="101" y="67"/>
                  <a:pt x="102" y="66"/>
                  <a:pt x="102" y="65"/>
                </a:cubicBezTo>
                <a:cubicBezTo>
                  <a:pt x="102" y="63"/>
                  <a:pt x="101" y="62"/>
                  <a:pt x="100" y="62"/>
                </a:cubicBezTo>
                <a:cubicBezTo>
                  <a:pt x="27" y="62"/>
                  <a:pt x="27" y="62"/>
                  <a:pt x="27" y="62"/>
                </a:cubicBezTo>
                <a:cubicBezTo>
                  <a:pt x="25" y="62"/>
                  <a:pt x="24" y="63"/>
                  <a:pt x="24" y="65"/>
                </a:cubicBezTo>
                <a:cubicBezTo>
                  <a:pt x="24" y="66"/>
                  <a:pt x="25" y="67"/>
                  <a:pt x="27" y="67"/>
                </a:cubicBezTo>
                <a:close/>
                <a:moveTo>
                  <a:pt x="27" y="85"/>
                </a:moveTo>
                <a:cubicBezTo>
                  <a:pt x="100" y="85"/>
                  <a:pt x="100" y="85"/>
                  <a:pt x="100" y="85"/>
                </a:cubicBezTo>
                <a:cubicBezTo>
                  <a:pt x="101" y="85"/>
                  <a:pt x="102" y="84"/>
                  <a:pt x="102" y="81"/>
                </a:cubicBezTo>
                <a:cubicBezTo>
                  <a:pt x="102" y="80"/>
                  <a:pt x="101" y="79"/>
                  <a:pt x="100" y="79"/>
                </a:cubicBezTo>
                <a:cubicBezTo>
                  <a:pt x="27" y="79"/>
                  <a:pt x="27" y="79"/>
                  <a:pt x="27" y="79"/>
                </a:cubicBezTo>
                <a:cubicBezTo>
                  <a:pt x="25" y="79"/>
                  <a:pt x="24" y="80"/>
                  <a:pt x="24" y="81"/>
                </a:cubicBezTo>
                <a:cubicBezTo>
                  <a:pt x="24" y="84"/>
                  <a:pt x="25" y="85"/>
                  <a:pt x="27" y="85"/>
                </a:cubicBezTo>
                <a:close/>
                <a:moveTo>
                  <a:pt x="27" y="102"/>
                </a:moveTo>
                <a:cubicBezTo>
                  <a:pt x="100" y="102"/>
                  <a:pt x="100" y="102"/>
                  <a:pt x="100" y="102"/>
                </a:cubicBezTo>
                <a:cubicBezTo>
                  <a:pt x="101" y="102"/>
                  <a:pt x="102" y="102"/>
                  <a:pt x="102" y="100"/>
                </a:cubicBezTo>
                <a:cubicBezTo>
                  <a:pt x="102" y="98"/>
                  <a:pt x="101" y="97"/>
                  <a:pt x="100" y="97"/>
                </a:cubicBezTo>
                <a:cubicBezTo>
                  <a:pt x="27" y="97"/>
                  <a:pt x="27" y="97"/>
                  <a:pt x="27" y="97"/>
                </a:cubicBezTo>
                <a:cubicBezTo>
                  <a:pt x="25" y="97"/>
                  <a:pt x="24" y="98"/>
                  <a:pt x="24" y="100"/>
                </a:cubicBezTo>
                <a:cubicBezTo>
                  <a:pt x="24" y="102"/>
                  <a:pt x="25" y="102"/>
                  <a:pt x="27" y="102"/>
                </a:cubicBezTo>
                <a:close/>
                <a:moveTo>
                  <a:pt x="102" y="117"/>
                </a:moveTo>
                <a:cubicBezTo>
                  <a:pt x="102" y="116"/>
                  <a:pt x="101" y="115"/>
                  <a:pt x="100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5" y="115"/>
                  <a:pt x="24" y="116"/>
                  <a:pt x="24" y="117"/>
                </a:cubicBezTo>
                <a:cubicBezTo>
                  <a:pt x="24" y="118"/>
                  <a:pt x="25" y="119"/>
                  <a:pt x="27" y="119"/>
                </a:cubicBezTo>
                <a:cubicBezTo>
                  <a:pt x="100" y="119"/>
                  <a:pt x="100" y="119"/>
                  <a:pt x="100" y="119"/>
                </a:cubicBezTo>
                <a:cubicBezTo>
                  <a:pt x="101" y="119"/>
                  <a:pt x="102" y="118"/>
                  <a:pt x="102" y="117"/>
                </a:cubicBezTo>
                <a:close/>
                <a:moveTo>
                  <a:pt x="110" y="133"/>
                </a:moveTo>
                <a:cubicBezTo>
                  <a:pt x="74" y="133"/>
                  <a:pt x="74" y="133"/>
                  <a:pt x="74" y="133"/>
                </a:cubicBezTo>
                <a:cubicBezTo>
                  <a:pt x="73" y="133"/>
                  <a:pt x="72" y="134"/>
                  <a:pt x="72" y="135"/>
                </a:cubicBezTo>
                <a:cubicBezTo>
                  <a:pt x="72" y="136"/>
                  <a:pt x="73" y="137"/>
                  <a:pt x="74" y="137"/>
                </a:cubicBezTo>
                <a:cubicBezTo>
                  <a:pt x="110" y="137"/>
                  <a:pt x="110" y="137"/>
                  <a:pt x="110" y="137"/>
                </a:cubicBezTo>
                <a:cubicBezTo>
                  <a:pt x="111" y="137"/>
                  <a:pt x="112" y="136"/>
                  <a:pt x="112" y="135"/>
                </a:cubicBezTo>
                <a:cubicBezTo>
                  <a:pt x="112" y="134"/>
                  <a:pt x="111" y="133"/>
                  <a:pt x="110" y="1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4FFFF148-9408-EA2C-0964-95D4C00F064E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2474913"/>
            <a:ext cx="257175" cy="254000"/>
          </a:xfrm>
          <a:custGeom>
            <a:avLst/>
            <a:gdLst>
              <a:gd name="T0" fmla="*/ 162 w 162"/>
              <a:gd name="T1" fmla="*/ 131 h 160"/>
              <a:gd name="T2" fmla="*/ 155 w 162"/>
              <a:gd name="T3" fmla="*/ 122 h 160"/>
              <a:gd name="T4" fmla="*/ 116 w 162"/>
              <a:gd name="T5" fmla="*/ 100 h 160"/>
              <a:gd name="T6" fmla="*/ 102 w 162"/>
              <a:gd name="T7" fmla="*/ 102 h 160"/>
              <a:gd name="T8" fmla="*/ 94 w 162"/>
              <a:gd name="T9" fmla="*/ 109 h 160"/>
              <a:gd name="T10" fmla="*/ 86 w 162"/>
              <a:gd name="T11" fmla="*/ 110 h 160"/>
              <a:gd name="T12" fmla="*/ 68 w 162"/>
              <a:gd name="T13" fmla="*/ 93 h 160"/>
              <a:gd name="T14" fmla="*/ 51 w 162"/>
              <a:gd name="T15" fmla="*/ 76 h 160"/>
              <a:gd name="T16" fmla="*/ 52 w 162"/>
              <a:gd name="T17" fmla="*/ 69 h 160"/>
              <a:gd name="T18" fmla="*/ 60 w 162"/>
              <a:gd name="T19" fmla="*/ 61 h 160"/>
              <a:gd name="T20" fmla="*/ 61 w 162"/>
              <a:gd name="T21" fmla="*/ 46 h 160"/>
              <a:gd name="T22" fmla="*/ 39 w 162"/>
              <a:gd name="T23" fmla="*/ 7 h 160"/>
              <a:gd name="T24" fmla="*/ 30 w 162"/>
              <a:gd name="T25" fmla="*/ 1 h 160"/>
              <a:gd name="T26" fmla="*/ 20 w 162"/>
              <a:gd name="T27" fmla="*/ 4 h 160"/>
              <a:gd name="T28" fmla="*/ 8 w 162"/>
              <a:gd name="T29" fmla="*/ 15 h 160"/>
              <a:gd name="T30" fmla="*/ 8 w 162"/>
              <a:gd name="T31" fmla="*/ 58 h 160"/>
              <a:gd name="T32" fmla="*/ 48 w 162"/>
              <a:gd name="T33" fmla="*/ 114 h 160"/>
              <a:gd name="T34" fmla="*/ 104 w 162"/>
              <a:gd name="T35" fmla="*/ 154 h 160"/>
              <a:gd name="T36" fmla="*/ 128 w 162"/>
              <a:gd name="T37" fmla="*/ 160 h 160"/>
              <a:gd name="T38" fmla="*/ 146 w 162"/>
              <a:gd name="T39" fmla="*/ 154 h 160"/>
              <a:gd name="T40" fmla="*/ 157 w 162"/>
              <a:gd name="T41" fmla="*/ 141 h 160"/>
              <a:gd name="T42" fmla="*/ 162 w 162"/>
              <a:gd name="T43" fmla="*/ 131 h 160"/>
              <a:gd name="T44" fmla="*/ 114 w 162"/>
              <a:gd name="T45" fmla="*/ 105 h 160"/>
              <a:gd name="T46" fmla="*/ 153 w 162"/>
              <a:gd name="T47" fmla="*/ 127 h 160"/>
              <a:gd name="T48" fmla="*/ 156 w 162"/>
              <a:gd name="T49" fmla="*/ 132 h 160"/>
              <a:gd name="T50" fmla="*/ 155 w 162"/>
              <a:gd name="T51" fmla="*/ 137 h 160"/>
              <a:gd name="T52" fmla="*/ 103 w 162"/>
              <a:gd name="T53" fmla="*/ 108 h 160"/>
              <a:gd name="T54" fmla="*/ 105 w 162"/>
              <a:gd name="T55" fmla="*/ 106 h 160"/>
              <a:gd name="T56" fmla="*/ 114 w 162"/>
              <a:gd name="T57" fmla="*/ 105 h 160"/>
              <a:gd name="T58" fmla="*/ 29 w 162"/>
              <a:gd name="T59" fmla="*/ 5 h 160"/>
              <a:gd name="T60" fmla="*/ 34 w 162"/>
              <a:gd name="T61" fmla="*/ 9 h 160"/>
              <a:gd name="T62" fmla="*/ 57 w 162"/>
              <a:gd name="T63" fmla="*/ 49 h 160"/>
              <a:gd name="T64" fmla="*/ 56 w 162"/>
              <a:gd name="T65" fmla="*/ 57 h 160"/>
              <a:gd name="T66" fmla="*/ 55 w 162"/>
              <a:gd name="T67" fmla="*/ 59 h 160"/>
              <a:gd name="T68" fmla="*/ 24 w 162"/>
              <a:gd name="T69" fmla="*/ 7 h 160"/>
              <a:gd name="T70" fmla="*/ 28 w 162"/>
              <a:gd name="T71" fmla="*/ 5 h 160"/>
              <a:gd name="T72" fmla="*/ 29 w 162"/>
              <a:gd name="T73" fmla="*/ 5 h 160"/>
              <a:gd name="T74" fmla="*/ 143 w 162"/>
              <a:gd name="T75" fmla="*/ 150 h 160"/>
              <a:gd name="T76" fmla="*/ 106 w 162"/>
              <a:gd name="T77" fmla="*/ 149 h 160"/>
              <a:gd name="T78" fmla="*/ 51 w 162"/>
              <a:gd name="T79" fmla="*/ 110 h 160"/>
              <a:gd name="T80" fmla="*/ 12 w 162"/>
              <a:gd name="T81" fmla="*/ 56 h 160"/>
              <a:gd name="T82" fmla="*/ 11 w 162"/>
              <a:gd name="T83" fmla="*/ 19 h 160"/>
              <a:gd name="T84" fmla="*/ 20 w 162"/>
              <a:gd name="T85" fmla="*/ 11 h 160"/>
              <a:gd name="T86" fmla="*/ 50 w 162"/>
              <a:gd name="T87" fmla="*/ 62 h 160"/>
              <a:gd name="T88" fmla="*/ 48 w 162"/>
              <a:gd name="T89" fmla="*/ 65 h 160"/>
              <a:gd name="T90" fmla="*/ 48 w 162"/>
              <a:gd name="T91" fmla="*/ 79 h 160"/>
              <a:gd name="T92" fmla="*/ 64 w 162"/>
              <a:gd name="T93" fmla="*/ 98 h 160"/>
              <a:gd name="T94" fmla="*/ 83 w 162"/>
              <a:gd name="T95" fmla="*/ 114 h 160"/>
              <a:gd name="T96" fmla="*/ 97 w 162"/>
              <a:gd name="T97" fmla="*/ 114 h 160"/>
              <a:gd name="T98" fmla="*/ 98 w 162"/>
              <a:gd name="T99" fmla="*/ 111 h 160"/>
              <a:gd name="T100" fmla="*/ 151 w 162"/>
              <a:gd name="T101" fmla="*/ 141 h 160"/>
              <a:gd name="T102" fmla="*/ 143 w 162"/>
              <a:gd name="T103" fmla="*/ 150 h 160"/>
              <a:gd name="T104" fmla="*/ 143 w 162"/>
              <a:gd name="T105" fmla="*/ 150 h 160"/>
              <a:gd name="T106" fmla="*/ 143 w 162"/>
              <a:gd name="T107" fmla="*/ 150 h 160"/>
              <a:gd name="T108" fmla="*/ 143 w 162"/>
              <a:gd name="T109" fmla="*/ 1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2" h="160">
                <a:moveTo>
                  <a:pt x="162" y="131"/>
                </a:moveTo>
                <a:cubicBezTo>
                  <a:pt x="161" y="128"/>
                  <a:pt x="158" y="125"/>
                  <a:pt x="155" y="122"/>
                </a:cubicBezTo>
                <a:cubicBezTo>
                  <a:pt x="116" y="100"/>
                  <a:pt x="116" y="100"/>
                  <a:pt x="116" y="100"/>
                </a:cubicBezTo>
                <a:cubicBezTo>
                  <a:pt x="112" y="97"/>
                  <a:pt x="105" y="98"/>
                  <a:pt x="102" y="102"/>
                </a:cubicBezTo>
                <a:cubicBezTo>
                  <a:pt x="94" y="109"/>
                  <a:pt x="94" y="109"/>
                  <a:pt x="94" y="109"/>
                </a:cubicBezTo>
                <a:cubicBezTo>
                  <a:pt x="91" y="111"/>
                  <a:pt x="88" y="111"/>
                  <a:pt x="86" y="110"/>
                </a:cubicBezTo>
                <a:cubicBezTo>
                  <a:pt x="79" y="105"/>
                  <a:pt x="74" y="100"/>
                  <a:pt x="68" y="93"/>
                </a:cubicBezTo>
                <a:cubicBezTo>
                  <a:pt x="62" y="88"/>
                  <a:pt x="57" y="82"/>
                  <a:pt x="51" y="76"/>
                </a:cubicBezTo>
                <a:cubicBezTo>
                  <a:pt x="50" y="73"/>
                  <a:pt x="50" y="70"/>
                  <a:pt x="52" y="69"/>
                </a:cubicBezTo>
                <a:cubicBezTo>
                  <a:pt x="60" y="61"/>
                  <a:pt x="60" y="61"/>
                  <a:pt x="60" y="61"/>
                </a:cubicBezTo>
                <a:cubicBezTo>
                  <a:pt x="64" y="57"/>
                  <a:pt x="65" y="51"/>
                  <a:pt x="61" y="46"/>
                </a:cubicBezTo>
                <a:cubicBezTo>
                  <a:pt x="39" y="7"/>
                  <a:pt x="39" y="7"/>
                  <a:pt x="39" y="7"/>
                </a:cubicBezTo>
                <a:cubicBezTo>
                  <a:pt x="37" y="3"/>
                  <a:pt x="33" y="1"/>
                  <a:pt x="30" y="1"/>
                </a:cubicBezTo>
                <a:cubicBezTo>
                  <a:pt x="26" y="0"/>
                  <a:pt x="22" y="1"/>
                  <a:pt x="20" y="4"/>
                </a:cubicBezTo>
                <a:cubicBezTo>
                  <a:pt x="8" y="15"/>
                  <a:pt x="8" y="15"/>
                  <a:pt x="8" y="15"/>
                </a:cubicBezTo>
                <a:cubicBezTo>
                  <a:pt x="0" y="23"/>
                  <a:pt x="0" y="39"/>
                  <a:pt x="8" y="58"/>
                </a:cubicBezTo>
                <a:cubicBezTo>
                  <a:pt x="16" y="76"/>
                  <a:pt x="29" y="96"/>
                  <a:pt x="48" y="114"/>
                </a:cubicBezTo>
                <a:cubicBezTo>
                  <a:pt x="66" y="132"/>
                  <a:pt x="86" y="146"/>
                  <a:pt x="104" y="154"/>
                </a:cubicBezTo>
                <a:cubicBezTo>
                  <a:pt x="114" y="158"/>
                  <a:pt x="122" y="160"/>
                  <a:pt x="128" y="160"/>
                </a:cubicBezTo>
                <a:cubicBezTo>
                  <a:pt x="136" y="160"/>
                  <a:pt x="142" y="158"/>
                  <a:pt x="146" y="154"/>
                </a:cubicBezTo>
                <a:cubicBezTo>
                  <a:pt x="157" y="141"/>
                  <a:pt x="157" y="141"/>
                  <a:pt x="157" y="141"/>
                </a:cubicBezTo>
                <a:cubicBezTo>
                  <a:pt x="161" y="139"/>
                  <a:pt x="162" y="136"/>
                  <a:pt x="162" y="131"/>
                </a:cubicBezTo>
                <a:close/>
                <a:moveTo>
                  <a:pt x="114" y="105"/>
                </a:moveTo>
                <a:cubicBezTo>
                  <a:pt x="153" y="127"/>
                  <a:pt x="153" y="127"/>
                  <a:pt x="153" y="127"/>
                </a:cubicBezTo>
                <a:cubicBezTo>
                  <a:pt x="155" y="128"/>
                  <a:pt x="156" y="130"/>
                  <a:pt x="156" y="132"/>
                </a:cubicBezTo>
                <a:cubicBezTo>
                  <a:pt x="156" y="135"/>
                  <a:pt x="156" y="136"/>
                  <a:pt x="155" y="137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5" y="106"/>
                  <a:pt x="105" y="106"/>
                  <a:pt x="105" y="106"/>
                </a:cubicBezTo>
                <a:cubicBezTo>
                  <a:pt x="107" y="104"/>
                  <a:pt x="110" y="102"/>
                  <a:pt x="114" y="105"/>
                </a:cubicBezTo>
                <a:close/>
                <a:moveTo>
                  <a:pt x="29" y="5"/>
                </a:moveTo>
                <a:cubicBezTo>
                  <a:pt x="31" y="5"/>
                  <a:pt x="33" y="8"/>
                  <a:pt x="34" y="9"/>
                </a:cubicBezTo>
                <a:cubicBezTo>
                  <a:pt x="57" y="49"/>
                  <a:pt x="57" y="49"/>
                  <a:pt x="57" y="49"/>
                </a:cubicBezTo>
                <a:cubicBezTo>
                  <a:pt x="59" y="51"/>
                  <a:pt x="58" y="54"/>
                  <a:pt x="56" y="57"/>
                </a:cubicBezTo>
                <a:cubicBezTo>
                  <a:pt x="55" y="59"/>
                  <a:pt x="55" y="59"/>
                  <a:pt x="55" y="59"/>
                </a:cubicBezTo>
                <a:cubicBezTo>
                  <a:pt x="24" y="7"/>
                  <a:pt x="24" y="7"/>
                  <a:pt x="24" y="7"/>
                </a:cubicBezTo>
                <a:cubicBezTo>
                  <a:pt x="26" y="5"/>
                  <a:pt x="27" y="5"/>
                  <a:pt x="28" y="5"/>
                </a:cubicBezTo>
                <a:cubicBezTo>
                  <a:pt x="29" y="5"/>
                  <a:pt x="29" y="5"/>
                  <a:pt x="29" y="5"/>
                </a:cubicBezTo>
                <a:close/>
                <a:moveTo>
                  <a:pt x="143" y="150"/>
                </a:moveTo>
                <a:cubicBezTo>
                  <a:pt x="136" y="157"/>
                  <a:pt x="123" y="156"/>
                  <a:pt x="106" y="149"/>
                </a:cubicBezTo>
                <a:cubicBezTo>
                  <a:pt x="88" y="141"/>
                  <a:pt x="69" y="128"/>
                  <a:pt x="51" y="110"/>
                </a:cubicBezTo>
                <a:cubicBezTo>
                  <a:pt x="33" y="92"/>
                  <a:pt x="20" y="73"/>
                  <a:pt x="12" y="56"/>
                </a:cubicBezTo>
                <a:cubicBezTo>
                  <a:pt x="5" y="39"/>
                  <a:pt x="5" y="25"/>
                  <a:pt x="11" y="19"/>
                </a:cubicBezTo>
                <a:cubicBezTo>
                  <a:pt x="20" y="11"/>
                  <a:pt x="20" y="11"/>
                  <a:pt x="20" y="11"/>
                </a:cubicBezTo>
                <a:cubicBezTo>
                  <a:pt x="50" y="62"/>
                  <a:pt x="50" y="62"/>
                  <a:pt x="50" y="62"/>
                </a:cubicBezTo>
                <a:cubicBezTo>
                  <a:pt x="48" y="65"/>
                  <a:pt x="48" y="65"/>
                  <a:pt x="48" y="65"/>
                </a:cubicBezTo>
                <a:cubicBezTo>
                  <a:pt x="45" y="69"/>
                  <a:pt x="45" y="75"/>
                  <a:pt x="48" y="79"/>
                </a:cubicBezTo>
                <a:cubicBezTo>
                  <a:pt x="52" y="86"/>
                  <a:pt x="58" y="91"/>
                  <a:pt x="64" y="98"/>
                </a:cubicBezTo>
                <a:cubicBezTo>
                  <a:pt x="70" y="104"/>
                  <a:pt x="76" y="109"/>
                  <a:pt x="83" y="114"/>
                </a:cubicBezTo>
                <a:cubicBezTo>
                  <a:pt x="87" y="118"/>
                  <a:pt x="93" y="117"/>
                  <a:pt x="97" y="114"/>
                </a:cubicBezTo>
                <a:cubicBezTo>
                  <a:pt x="98" y="111"/>
                  <a:pt x="98" y="111"/>
                  <a:pt x="98" y="111"/>
                </a:cubicBezTo>
                <a:cubicBezTo>
                  <a:pt x="151" y="141"/>
                  <a:pt x="151" y="141"/>
                  <a:pt x="151" y="141"/>
                </a:cubicBezTo>
                <a:cubicBezTo>
                  <a:pt x="143" y="150"/>
                  <a:pt x="143" y="150"/>
                  <a:pt x="143" y="150"/>
                </a:cubicBezTo>
                <a:cubicBezTo>
                  <a:pt x="143" y="150"/>
                  <a:pt x="143" y="150"/>
                  <a:pt x="143" y="150"/>
                </a:cubicBezTo>
                <a:close/>
                <a:moveTo>
                  <a:pt x="143" y="150"/>
                </a:moveTo>
                <a:cubicBezTo>
                  <a:pt x="143" y="150"/>
                  <a:pt x="143" y="150"/>
                  <a:pt x="143" y="15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F5B659DD-C2A6-7AE9-7384-4F2D2F12D48F}"/>
              </a:ext>
            </a:extLst>
          </p:cNvPr>
          <p:cNvSpPr>
            <a:spLocks noEditPoints="1"/>
          </p:cNvSpPr>
          <p:nvPr/>
        </p:nvSpPr>
        <p:spPr bwMode="auto">
          <a:xfrm>
            <a:off x="5167314" y="2474913"/>
            <a:ext cx="209550" cy="254000"/>
          </a:xfrm>
          <a:custGeom>
            <a:avLst/>
            <a:gdLst>
              <a:gd name="T0" fmla="*/ 24 w 132"/>
              <a:gd name="T1" fmla="*/ 76 h 160"/>
              <a:gd name="T2" fmla="*/ 44 w 132"/>
              <a:gd name="T3" fmla="*/ 127 h 160"/>
              <a:gd name="T4" fmla="*/ 46 w 132"/>
              <a:gd name="T5" fmla="*/ 131 h 160"/>
              <a:gd name="T6" fmla="*/ 86 w 132"/>
              <a:gd name="T7" fmla="*/ 130 h 160"/>
              <a:gd name="T8" fmla="*/ 92 w 132"/>
              <a:gd name="T9" fmla="*/ 107 h 160"/>
              <a:gd name="T10" fmla="*/ 106 w 132"/>
              <a:gd name="T11" fmla="*/ 76 h 160"/>
              <a:gd name="T12" fmla="*/ 89 w 132"/>
              <a:gd name="T13" fmla="*/ 103 h 160"/>
              <a:gd name="T14" fmla="*/ 82 w 132"/>
              <a:gd name="T15" fmla="*/ 125 h 160"/>
              <a:gd name="T16" fmla="*/ 42 w 132"/>
              <a:gd name="T17" fmla="*/ 103 h 160"/>
              <a:gd name="T18" fmla="*/ 65 w 132"/>
              <a:gd name="T19" fmla="*/ 41 h 160"/>
              <a:gd name="T20" fmla="*/ 89 w 132"/>
              <a:gd name="T21" fmla="*/ 103 h 160"/>
              <a:gd name="T22" fmla="*/ 64 w 132"/>
              <a:gd name="T23" fmla="*/ 48 h 160"/>
              <a:gd name="T24" fmla="*/ 92 w 132"/>
              <a:gd name="T25" fmla="*/ 77 h 160"/>
              <a:gd name="T26" fmla="*/ 98 w 132"/>
              <a:gd name="T27" fmla="*/ 77 h 160"/>
              <a:gd name="T28" fmla="*/ 82 w 132"/>
              <a:gd name="T29" fmla="*/ 133 h 160"/>
              <a:gd name="T30" fmla="*/ 43 w 132"/>
              <a:gd name="T31" fmla="*/ 139 h 160"/>
              <a:gd name="T32" fmla="*/ 82 w 132"/>
              <a:gd name="T33" fmla="*/ 144 h 160"/>
              <a:gd name="T34" fmla="*/ 82 w 132"/>
              <a:gd name="T35" fmla="*/ 133 h 160"/>
              <a:gd name="T36" fmla="*/ 49 w 132"/>
              <a:gd name="T37" fmla="*/ 140 h 160"/>
              <a:gd name="T38" fmla="*/ 49 w 132"/>
              <a:gd name="T39" fmla="*/ 137 h 160"/>
              <a:gd name="T40" fmla="*/ 83 w 132"/>
              <a:gd name="T41" fmla="*/ 138 h 160"/>
              <a:gd name="T42" fmla="*/ 77 w 132"/>
              <a:gd name="T43" fmla="*/ 147 h 160"/>
              <a:gd name="T44" fmla="*/ 48 w 132"/>
              <a:gd name="T45" fmla="*/ 154 h 160"/>
              <a:gd name="T46" fmla="*/ 77 w 132"/>
              <a:gd name="T47" fmla="*/ 160 h 160"/>
              <a:gd name="T48" fmla="*/ 77 w 132"/>
              <a:gd name="T49" fmla="*/ 147 h 160"/>
              <a:gd name="T50" fmla="*/ 55 w 132"/>
              <a:gd name="T51" fmla="*/ 155 h 160"/>
              <a:gd name="T52" fmla="*/ 55 w 132"/>
              <a:gd name="T53" fmla="*/ 153 h 160"/>
              <a:gd name="T54" fmla="*/ 78 w 132"/>
              <a:gd name="T55" fmla="*/ 154 h 160"/>
              <a:gd name="T56" fmla="*/ 66 w 132"/>
              <a:gd name="T57" fmla="*/ 23 h 160"/>
              <a:gd name="T58" fmla="*/ 68 w 132"/>
              <a:gd name="T59" fmla="*/ 4 h 160"/>
              <a:gd name="T60" fmla="*/ 64 w 132"/>
              <a:gd name="T61" fmla="*/ 4 h 160"/>
              <a:gd name="T62" fmla="*/ 66 w 132"/>
              <a:gd name="T63" fmla="*/ 23 h 160"/>
              <a:gd name="T64" fmla="*/ 103 w 132"/>
              <a:gd name="T65" fmla="*/ 15 h 160"/>
              <a:gd name="T66" fmla="*/ 94 w 132"/>
              <a:gd name="T67" fmla="*/ 32 h 160"/>
              <a:gd name="T68" fmla="*/ 98 w 132"/>
              <a:gd name="T69" fmla="*/ 32 h 160"/>
              <a:gd name="T70" fmla="*/ 106 w 132"/>
              <a:gd name="T71" fmla="*/ 15 h 160"/>
              <a:gd name="T72" fmla="*/ 36 w 132"/>
              <a:gd name="T73" fmla="*/ 32 h 160"/>
              <a:gd name="T74" fmla="*/ 38 w 132"/>
              <a:gd name="T75" fmla="*/ 28 h 160"/>
              <a:gd name="T76" fmla="*/ 26 w 132"/>
              <a:gd name="T77" fmla="*/ 12 h 160"/>
              <a:gd name="T78" fmla="*/ 33 w 132"/>
              <a:gd name="T79" fmla="*/ 31 h 160"/>
              <a:gd name="T80" fmla="*/ 1 w 132"/>
              <a:gd name="T81" fmla="*/ 41 h 160"/>
              <a:gd name="T82" fmla="*/ 16 w 132"/>
              <a:gd name="T83" fmla="*/ 52 h 160"/>
              <a:gd name="T84" fmla="*/ 19 w 132"/>
              <a:gd name="T85" fmla="*/ 51 h 160"/>
              <a:gd name="T86" fmla="*/ 4 w 132"/>
              <a:gd name="T87" fmla="*/ 40 h 160"/>
              <a:gd name="T88" fmla="*/ 127 w 132"/>
              <a:gd name="T89" fmla="*/ 40 h 160"/>
              <a:gd name="T90" fmla="*/ 111 w 132"/>
              <a:gd name="T91" fmla="*/ 51 h 160"/>
              <a:gd name="T92" fmla="*/ 115 w 132"/>
              <a:gd name="T93" fmla="*/ 52 h 160"/>
              <a:gd name="T94" fmla="*/ 131 w 132"/>
              <a:gd name="T95" fmla="*/ 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2" h="160">
                <a:moveTo>
                  <a:pt x="65" y="35"/>
                </a:moveTo>
                <a:cubicBezTo>
                  <a:pt x="43" y="35"/>
                  <a:pt x="24" y="54"/>
                  <a:pt x="24" y="76"/>
                </a:cubicBezTo>
                <a:cubicBezTo>
                  <a:pt x="24" y="89"/>
                  <a:pt x="30" y="100"/>
                  <a:pt x="39" y="107"/>
                </a:cubicBezTo>
                <a:cubicBezTo>
                  <a:pt x="45" y="114"/>
                  <a:pt x="44" y="127"/>
                  <a:pt x="44" y="127"/>
                </a:cubicBezTo>
                <a:cubicBezTo>
                  <a:pt x="44" y="128"/>
                  <a:pt x="44" y="128"/>
                  <a:pt x="45" y="130"/>
                </a:cubicBezTo>
                <a:cubicBezTo>
                  <a:pt x="46" y="131"/>
                  <a:pt x="46" y="131"/>
                  <a:pt x="46" y="13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5" y="131"/>
                  <a:pt x="85" y="130"/>
                  <a:pt x="86" y="130"/>
                </a:cubicBezTo>
                <a:cubicBezTo>
                  <a:pt x="86" y="128"/>
                  <a:pt x="86" y="128"/>
                  <a:pt x="86" y="127"/>
                </a:cubicBezTo>
                <a:cubicBezTo>
                  <a:pt x="86" y="127"/>
                  <a:pt x="86" y="114"/>
                  <a:pt x="92" y="107"/>
                </a:cubicBezTo>
                <a:cubicBezTo>
                  <a:pt x="93" y="106"/>
                  <a:pt x="93" y="106"/>
                  <a:pt x="93" y="106"/>
                </a:cubicBezTo>
                <a:cubicBezTo>
                  <a:pt x="101" y="99"/>
                  <a:pt x="106" y="87"/>
                  <a:pt x="106" y="76"/>
                </a:cubicBezTo>
                <a:cubicBezTo>
                  <a:pt x="106" y="54"/>
                  <a:pt x="88" y="35"/>
                  <a:pt x="65" y="35"/>
                </a:cubicBezTo>
                <a:close/>
                <a:moveTo>
                  <a:pt x="89" y="103"/>
                </a:moveTo>
                <a:cubicBezTo>
                  <a:pt x="89" y="104"/>
                  <a:pt x="89" y="104"/>
                  <a:pt x="89" y="104"/>
                </a:cubicBezTo>
                <a:cubicBezTo>
                  <a:pt x="83" y="110"/>
                  <a:pt x="82" y="121"/>
                  <a:pt x="82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1"/>
                  <a:pt x="48" y="110"/>
                  <a:pt x="42" y="103"/>
                </a:cubicBezTo>
                <a:cubicBezTo>
                  <a:pt x="34" y="96"/>
                  <a:pt x="30" y="86"/>
                  <a:pt x="30" y="76"/>
                </a:cubicBezTo>
                <a:cubicBezTo>
                  <a:pt x="30" y="56"/>
                  <a:pt x="45" y="41"/>
                  <a:pt x="65" y="41"/>
                </a:cubicBezTo>
                <a:cubicBezTo>
                  <a:pt x="85" y="41"/>
                  <a:pt x="101" y="56"/>
                  <a:pt x="101" y="76"/>
                </a:cubicBezTo>
                <a:cubicBezTo>
                  <a:pt x="101" y="86"/>
                  <a:pt x="96" y="96"/>
                  <a:pt x="89" y="103"/>
                </a:cubicBezTo>
                <a:close/>
                <a:moveTo>
                  <a:pt x="66" y="46"/>
                </a:moveTo>
                <a:cubicBezTo>
                  <a:pt x="65" y="46"/>
                  <a:pt x="64" y="47"/>
                  <a:pt x="64" y="48"/>
                </a:cubicBezTo>
                <a:cubicBezTo>
                  <a:pt x="64" y="50"/>
                  <a:pt x="65" y="51"/>
                  <a:pt x="66" y="51"/>
                </a:cubicBezTo>
                <a:cubicBezTo>
                  <a:pt x="80" y="51"/>
                  <a:pt x="92" y="63"/>
                  <a:pt x="92" y="77"/>
                </a:cubicBezTo>
                <a:cubicBezTo>
                  <a:pt x="92" y="78"/>
                  <a:pt x="93" y="80"/>
                  <a:pt x="94" y="80"/>
                </a:cubicBezTo>
                <a:cubicBezTo>
                  <a:pt x="97" y="80"/>
                  <a:pt x="98" y="78"/>
                  <a:pt x="98" y="77"/>
                </a:cubicBezTo>
                <a:cubicBezTo>
                  <a:pt x="98" y="61"/>
                  <a:pt x="83" y="46"/>
                  <a:pt x="66" y="46"/>
                </a:cubicBezTo>
                <a:close/>
                <a:moveTo>
                  <a:pt x="82" y="133"/>
                </a:moveTo>
                <a:cubicBezTo>
                  <a:pt x="49" y="133"/>
                  <a:pt x="49" y="133"/>
                  <a:pt x="49" y="133"/>
                </a:cubicBezTo>
                <a:cubicBezTo>
                  <a:pt x="45" y="133"/>
                  <a:pt x="43" y="136"/>
                  <a:pt x="43" y="139"/>
                </a:cubicBezTo>
                <a:cubicBezTo>
                  <a:pt x="43" y="142"/>
                  <a:pt x="45" y="144"/>
                  <a:pt x="49" y="144"/>
                </a:cubicBezTo>
                <a:cubicBezTo>
                  <a:pt x="82" y="144"/>
                  <a:pt x="82" y="144"/>
                  <a:pt x="82" y="144"/>
                </a:cubicBezTo>
                <a:cubicBezTo>
                  <a:pt x="85" y="144"/>
                  <a:pt x="88" y="142"/>
                  <a:pt x="88" y="139"/>
                </a:cubicBezTo>
                <a:cubicBezTo>
                  <a:pt x="88" y="136"/>
                  <a:pt x="85" y="133"/>
                  <a:pt x="82" y="133"/>
                </a:cubicBezTo>
                <a:close/>
                <a:moveTo>
                  <a:pt x="82" y="140"/>
                </a:moveTo>
                <a:cubicBezTo>
                  <a:pt x="49" y="140"/>
                  <a:pt x="49" y="140"/>
                  <a:pt x="49" y="140"/>
                </a:cubicBezTo>
                <a:cubicBezTo>
                  <a:pt x="49" y="140"/>
                  <a:pt x="48" y="139"/>
                  <a:pt x="48" y="138"/>
                </a:cubicBezTo>
                <a:cubicBezTo>
                  <a:pt x="49" y="137"/>
                  <a:pt x="49" y="137"/>
                  <a:pt x="49" y="137"/>
                </a:cubicBezTo>
                <a:cubicBezTo>
                  <a:pt x="82" y="137"/>
                  <a:pt x="82" y="137"/>
                  <a:pt x="82" y="137"/>
                </a:cubicBezTo>
                <a:cubicBezTo>
                  <a:pt x="83" y="138"/>
                  <a:pt x="83" y="138"/>
                  <a:pt x="83" y="138"/>
                </a:cubicBezTo>
                <a:cubicBezTo>
                  <a:pt x="83" y="139"/>
                  <a:pt x="82" y="140"/>
                  <a:pt x="82" y="140"/>
                </a:cubicBezTo>
                <a:close/>
                <a:moveTo>
                  <a:pt x="77" y="147"/>
                </a:moveTo>
                <a:cubicBezTo>
                  <a:pt x="55" y="147"/>
                  <a:pt x="55" y="147"/>
                  <a:pt x="55" y="147"/>
                </a:cubicBezTo>
                <a:cubicBezTo>
                  <a:pt x="52" y="147"/>
                  <a:pt x="48" y="151"/>
                  <a:pt x="48" y="154"/>
                </a:cubicBezTo>
                <a:cubicBezTo>
                  <a:pt x="48" y="157"/>
                  <a:pt x="52" y="160"/>
                  <a:pt x="55" y="160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80" y="160"/>
                  <a:pt x="83" y="157"/>
                  <a:pt x="83" y="154"/>
                </a:cubicBezTo>
                <a:cubicBezTo>
                  <a:pt x="83" y="151"/>
                  <a:pt x="80" y="147"/>
                  <a:pt x="77" y="147"/>
                </a:cubicBezTo>
                <a:close/>
                <a:moveTo>
                  <a:pt x="77" y="155"/>
                </a:moveTo>
                <a:cubicBezTo>
                  <a:pt x="55" y="155"/>
                  <a:pt x="55" y="155"/>
                  <a:pt x="55" y="155"/>
                </a:cubicBezTo>
                <a:cubicBezTo>
                  <a:pt x="54" y="155"/>
                  <a:pt x="54" y="155"/>
                  <a:pt x="54" y="154"/>
                </a:cubicBezTo>
                <a:cubicBezTo>
                  <a:pt x="54" y="153"/>
                  <a:pt x="54" y="153"/>
                  <a:pt x="55" y="153"/>
                </a:cubicBezTo>
                <a:cubicBezTo>
                  <a:pt x="77" y="153"/>
                  <a:pt x="77" y="153"/>
                  <a:pt x="77" y="153"/>
                </a:cubicBezTo>
                <a:cubicBezTo>
                  <a:pt x="78" y="153"/>
                  <a:pt x="78" y="153"/>
                  <a:pt x="78" y="154"/>
                </a:cubicBezTo>
                <a:cubicBezTo>
                  <a:pt x="78" y="155"/>
                  <a:pt x="78" y="155"/>
                  <a:pt x="77" y="155"/>
                </a:cubicBezTo>
                <a:close/>
                <a:moveTo>
                  <a:pt x="66" y="23"/>
                </a:moveTo>
                <a:cubicBezTo>
                  <a:pt x="67" y="23"/>
                  <a:pt x="68" y="22"/>
                  <a:pt x="68" y="21"/>
                </a:cubicBezTo>
                <a:cubicBezTo>
                  <a:pt x="68" y="4"/>
                  <a:pt x="68" y="4"/>
                  <a:pt x="68" y="4"/>
                </a:cubicBezTo>
                <a:cubicBezTo>
                  <a:pt x="68" y="2"/>
                  <a:pt x="67" y="0"/>
                  <a:pt x="66" y="0"/>
                </a:cubicBezTo>
                <a:cubicBezTo>
                  <a:pt x="65" y="0"/>
                  <a:pt x="64" y="2"/>
                  <a:pt x="64" y="4"/>
                </a:cubicBezTo>
                <a:cubicBezTo>
                  <a:pt x="64" y="21"/>
                  <a:pt x="64" y="21"/>
                  <a:pt x="64" y="21"/>
                </a:cubicBezTo>
                <a:cubicBezTo>
                  <a:pt x="64" y="22"/>
                  <a:pt x="65" y="23"/>
                  <a:pt x="66" y="23"/>
                </a:cubicBezTo>
                <a:close/>
                <a:moveTo>
                  <a:pt x="106" y="15"/>
                </a:moveTo>
                <a:cubicBezTo>
                  <a:pt x="105" y="14"/>
                  <a:pt x="104" y="14"/>
                  <a:pt x="103" y="15"/>
                </a:cubicBezTo>
                <a:cubicBezTo>
                  <a:pt x="94" y="29"/>
                  <a:pt x="94" y="29"/>
                  <a:pt x="94" y="29"/>
                </a:cubicBezTo>
                <a:cubicBezTo>
                  <a:pt x="93" y="30"/>
                  <a:pt x="93" y="32"/>
                  <a:pt x="94" y="32"/>
                </a:cubicBezTo>
                <a:cubicBezTo>
                  <a:pt x="96" y="32"/>
                  <a:pt x="96" y="33"/>
                  <a:pt x="97" y="33"/>
                </a:cubicBezTo>
                <a:cubicBezTo>
                  <a:pt x="98" y="32"/>
                  <a:pt x="98" y="32"/>
                  <a:pt x="98" y="32"/>
                </a:cubicBezTo>
                <a:cubicBezTo>
                  <a:pt x="108" y="18"/>
                  <a:pt x="108" y="18"/>
                  <a:pt x="108" y="18"/>
                </a:cubicBezTo>
                <a:cubicBezTo>
                  <a:pt x="109" y="17"/>
                  <a:pt x="108" y="15"/>
                  <a:pt x="106" y="15"/>
                </a:cubicBezTo>
                <a:close/>
                <a:moveTo>
                  <a:pt x="33" y="31"/>
                </a:moveTo>
                <a:cubicBezTo>
                  <a:pt x="34" y="32"/>
                  <a:pt x="34" y="32"/>
                  <a:pt x="36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8" y="31"/>
                  <a:pt x="39" y="29"/>
                  <a:pt x="38" y="28"/>
                </a:cubicBezTo>
                <a:cubicBezTo>
                  <a:pt x="29" y="14"/>
                  <a:pt x="29" y="14"/>
                  <a:pt x="29" y="14"/>
                </a:cubicBezTo>
                <a:cubicBezTo>
                  <a:pt x="28" y="12"/>
                  <a:pt x="27" y="11"/>
                  <a:pt x="26" y="12"/>
                </a:cubicBezTo>
                <a:cubicBezTo>
                  <a:pt x="24" y="14"/>
                  <a:pt x="24" y="15"/>
                  <a:pt x="25" y="16"/>
                </a:cubicBezTo>
                <a:cubicBezTo>
                  <a:pt x="33" y="31"/>
                  <a:pt x="33" y="31"/>
                  <a:pt x="33" y="31"/>
                </a:cubicBezTo>
                <a:close/>
                <a:moveTo>
                  <a:pt x="4" y="40"/>
                </a:moveTo>
                <a:cubicBezTo>
                  <a:pt x="3" y="39"/>
                  <a:pt x="1" y="40"/>
                  <a:pt x="1" y="41"/>
                </a:cubicBezTo>
                <a:cubicBezTo>
                  <a:pt x="0" y="42"/>
                  <a:pt x="0" y="43"/>
                  <a:pt x="2" y="44"/>
                </a:cubicBezTo>
                <a:cubicBezTo>
                  <a:pt x="16" y="52"/>
                  <a:pt x="16" y="52"/>
                  <a:pt x="16" y="52"/>
                </a:cubicBezTo>
                <a:cubicBezTo>
                  <a:pt x="17" y="52"/>
                  <a:pt x="17" y="52"/>
                  <a:pt x="17" y="52"/>
                </a:cubicBezTo>
                <a:cubicBezTo>
                  <a:pt x="18" y="52"/>
                  <a:pt x="19" y="52"/>
                  <a:pt x="19" y="51"/>
                </a:cubicBezTo>
                <a:cubicBezTo>
                  <a:pt x="20" y="50"/>
                  <a:pt x="19" y="49"/>
                  <a:pt x="18" y="48"/>
                </a:cubicBezTo>
                <a:cubicBezTo>
                  <a:pt x="4" y="40"/>
                  <a:pt x="4" y="40"/>
                  <a:pt x="4" y="40"/>
                </a:cubicBezTo>
                <a:close/>
                <a:moveTo>
                  <a:pt x="131" y="41"/>
                </a:moveTo>
                <a:cubicBezTo>
                  <a:pt x="131" y="40"/>
                  <a:pt x="128" y="39"/>
                  <a:pt x="127" y="40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1" y="49"/>
                  <a:pt x="110" y="50"/>
                  <a:pt x="111" y="51"/>
                </a:cubicBezTo>
                <a:cubicBezTo>
                  <a:pt x="111" y="52"/>
                  <a:pt x="112" y="52"/>
                  <a:pt x="114" y="52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32" y="43"/>
                  <a:pt x="132" y="42"/>
                  <a:pt x="131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6C918FAC-7293-0EAF-9853-0467489C7635}"/>
              </a:ext>
            </a:extLst>
          </p:cNvPr>
          <p:cNvSpPr>
            <a:spLocks noEditPoints="1"/>
          </p:cNvSpPr>
          <p:nvPr/>
        </p:nvSpPr>
        <p:spPr bwMode="auto">
          <a:xfrm>
            <a:off x="733426" y="3024188"/>
            <a:ext cx="263525" cy="263525"/>
          </a:xfrm>
          <a:custGeom>
            <a:avLst/>
            <a:gdLst>
              <a:gd name="T0" fmla="*/ 161 w 166"/>
              <a:gd name="T1" fmla="*/ 119 h 166"/>
              <a:gd name="T2" fmla="*/ 140 w 166"/>
              <a:gd name="T3" fmla="*/ 99 h 166"/>
              <a:gd name="T4" fmla="*/ 120 w 166"/>
              <a:gd name="T5" fmla="*/ 99 h 166"/>
              <a:gd name="T6" fmla="*/ 111 w 166"/>
              <a:gd name="T7" fmla="*/ 108 h 166"/>
              <a:gd name="T8" fmla="*/ 97 w 166"/>
              <a:gd name="T9" fmla="*/ 108 h 166"/>
              <a:gd name="T10" fmla="*/ 58 w 166"/>
              <a:gd name="T11" fmla="*/ 69 h 166"/>
              <a:gd name="T12" fmla="*/ 58 w 166"/>
              <a:gd name="T13" fmla="*/ 55 h 166"/>
              <a:gd name="T14" fmla="*/ 67 w 166"/>
              <a:gd name="T15" fmla="*/ 46 h 166"/>
              <a:gd name="T16" fmla="*/ 67 w 166"/>
              <a:gd name="T17" fmla="*/ 26 h 166"/>
              <a:gd name="T18" fmla="*/ 47 w 166"/>
              <a:gd name="T19" fmla="*/ 6 h 166"/>
              <a:gd name="T20" fmla="*/ 26 w 166"/>
              <a:gd name="T21" fmla="*/ 6 h 166"/>
              <a:gd name="T22" fmla="*/ 20 w 166"/>
              <a:gd name="T23" fmla="*/ 13 h 166"/>
              <a:gd name="T24" fmla="*/ 20 w 166"/>
              <a:gd name="T25" fmla="*/ 85 h 166"/>
              <a:gd name="T26" fmla="*/ 81 w 166"/>
              <a:gd name="T27" fmla="*/ 146 h 166"/>
              <a:gd name="T28" fmla="*/ 153 w 166"/>
              <a:gd name="T29" fmla="*/ 146 h 166"/>
              <a:gd name="T30" fmla="*/ 161 w 166"/>
              <a:gd name="T31" fmla="*/ 139 h 166"/>
              <a:gd name="T32" fmla="*/ 161 w 166"/>
              <a:gd name="T33" fmla="*/ 119 h 166"/>
              <a:gd name="T34" fmla="*/ 33 w 166"/>
              <a:gd name="T35" fmla="*/ 13 h 166"/>
              <a:gd name="T36" fmla="*/ 40 w 166"/>
              <a:gd name="T37" fmla="*/ 13 h 166"/>
              <a:gd name="T38" fmla="*/ 60 w 166"/>
              <a:gd name="T39" fmla="*/ 33 h 166"/>
              <a:gd name="T40" fmla="*/ 60 w 166"/>
              <a:gd name="T41" fmla="*/ 39 h 166"/>
              <a:gd name="T42" fmla="*/ 57 w 166"/>
              <a:gd name="T43" fmla="*/ 43 h 166"/>
              <a:gd name="T44" fmla="*/ 30 w 166"/>
              <a:gd name="T45" fmla="*/ 16 h 166"/>
              <a:gd name="T46" fmla="*/ 33 w 166"/>
              <a:gd name="T47" fmla="*/ 13 h 166"/>
              <a:gd name="T48" fmla="*/ 33 w 166"/>
              <a:gd name="T49" fmla="*/ 13 h 166"/>
              <a:gd name="T50" fmla="*/ 88 w 166"/>
              <a:gd name="T51" fmla="*/ 139 h 166"/>
              <a:gd name="T52" fmla="*/ 25 w 166"/>
              <a:gd name="T53" fmla="*/ 78 h 166"/>
              <a:gd name="T54" fmla="*/ 23 w 166"/>
              <a:gd name="T55" fmla="*/ 23 h 166"/>
              <a:gd name="T56" fmla="*/ 50 w 166"/>
              <a:gd name="T57" fmla="*/ 49 h 166"/>
              <a:gd name="T58" fmla="*/ 51 w 166"/>
              <a:gd name="T59" fmla="*/ 76 h 166"/>
              <a:gd name="T60" fmla="*/ 90 w 166"/>
              <a:gd name="T61" fmla="*/ 115 h 166"/>
              <a:gd name="T62" fmla="*/ 90 w 166"/>
              <a:gd name="T63" fmla="*/ 115 h 166"/>
              <a:gd name="T64" fmla="*/ 117 w 166"/>
              <a:gd name="T65" fmla="*/ 116 h 166"/>
              <a:gd name="T66" fmla="*/ 144 w 166"/>
              <a:gd name="T67" fmla="*/ 143 h 166"/>
              <a:gd name="T68" fmla="*/ 88 w 166"/>
              <a:gd name="T69" fmla="*/ 139 h 166"/>
              <a:gd name="T70" fmla="*/ 154 w 166"/>
              <a:gd name="T71" fmla="*/ 133 h 166"/>
              <a:gd name="T72" fmla="*/ 150 w 166"/>
              <a:gd name="T73" fmla="*/ 136 h 166"/>
              <a:gd name="T74" fmla="*/ 124 w 166"/>
              <a:gd name="T75" fmla="*/ 109 h 166"/>
              <a:gd name="T76" fmla="*/ 127 w 166"/>
              <a:gd name="T77" fmla="*/ 106 h 166"/>
              <a:gd name="T78" fmla="*/ 134 w 166"/>
              <a:gd name="T79" fmla="*/ 106 h 166"/>
              <a:gd name="T80" fmla="*/ 154 w 166"/>
              <a:gd name="T81" fmla="*/ 126 h 166"/>
              <a:gd name="T82" fmla="*/ 154 w 166"/>
              <a:gd name="T83" fmla="*/ 133 h 166"/>
              <a:gd name="T84" fmla="*/ 154 w 166"/>
              <a:gd name="T85" fmla="*/ 133 h 166"/>
              <a:gd name="T86" fmla="*/ 154 w 166"/>
              <a:gd name="T87" fmla="*/ 133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6" h="166">
                <a:moveTo>
                  <a:pt x="161" y="119"/>
                </a:moveTo>
                <a:cubicBezTo>
                  <a:pt x="140" y="99"/>
                  <a:pt x="140" y="99"/>
                  <a:pt x="140" y="99"/>
                </a:cubicBezTo>
                <a:cubicBezTo>
                  <a:pt x="135" y="94"/>
                  <a:pt x="126" y="94"/>
                  <a:pt x="120" y="99"/>
                </a:cubicBezTo>
                <a:cubicBezTo>
                  <a:pt x="111" y="108"/>
                  <a:pt x="111" y="108"/>
                  <a:pt x="111" y="108"/>
                </a:cubicBezTo>
                <a:cubicBezTo>
                  <a:pt x="107" y="113"/>
                  <a:pt x="100" y="113"/>
                  <a:pt x="97" y="108"/>
                </a:cubicBezTo>
                <a:cubicBezTo>
                  <a:pt x="58" y="69"/>
                  <a:pt x="58" y="69"/>
                  <a:pt x="58" y="69"/>
                </a:cubicBezTo>
                <a:cubicBezTo>
                  <a:pt x="53" y="65"/>
                  <a:pt x="53" y="58"/>
                  <a:pt x="58" y="55"/>
                </a:cubicBezTo>
                <a:cubicBezTo>
                  <a:pt x="59" y="53"/>
                  <a:pt x="63" y="49"/>
                  <a:pt x="67" y="46"/>
                </a:cubicBezTo>
                <a:cubicBezTo>
                  <a:pt x="71" y="40"/>
                  <a:pt x="72" y="31"/>
                  <a:pt x="67" y="26"/>
                </a:cubicBezTo>
                <a:cubicBezTo>
                  <a:pt x="47" y="6"/>
                  <a:pt x="47" y="6"/>
                  <a:pt x="47" y="6"/>
                </a:cubicBezTo>
                <a:cubicBezTo>
                  <a:pt x="41" y="0"/>
                  <a:pt x="32" y="0"/>
                  <a:pt x="26" y="6"/>
                </a:cubicBezTo>
                <a:cubicBezTo>
                  <a:pt x="22" y="10"/>
                  <a:pt x="21" y="11"/>
                  <a:pt x="20" y="13"/>
                </a:cubicBezTo>
                <a:cubicBezTo>
                  <a:pt x="0" y="33"/>
                  <a:pt x="0" y="65"/>
                  <a:pt x="20" y="85"/>
                </a:cubicBezTo>
                <a:cubicBezTo>
                  <a:pt x="81" y="146"/>
                  <a:pt x="81" y="146"/>
                  <a:pt x="81" y="146"/>
                </a:cubicBezTo>
                <a:cubicBezTo>
                  <a:pt x="101" y="166"/>
                  <a:pt x="134" y="166"/>
                  <a:pt x="153" y="146"/>
                </a:cubicBezTo>
                <a:cubicBezTo>
                  <a:pt x="161" y="139"/>
                  <a:pt x="161" y="139"/>
                  <a:pt x="161" y="139"/>
                </a:cubicBezTo>
                <a:cubicBezTo>
                  <a:pt x="166" y="134"/>
                  <a:pt x="166" y="125"/>
                  <a:pt x="161" y="119"/>
                </a:cubicBezTo>
                <a:close/>
                <a:moveTo>
                  <a:pt x="33" y="13"/>
                </a:moveTo>
                <a:cubicBezTo>
                  <a:pt x="35" y="10"/>
                  <a:pt x="38" y="10"/>
                  <a:pt x="40" y="13"/>
                </a:cubicBezTo>
                <a:cubicBezTo>
                  <a:pt x="60" y="33"/>
                  <a:pt x="60" y="33"/>
                  <a:pt x="60" y="33"/>
                </a:cubicBezTo>
                <a:cubicBezTo>
                  <a:pt x="61" y="34"/>
                  <a:pt x="61" y="37"/>
                  <a:pt x="60" y="39"/>
                </a:cubicBezTo>
                <a:cubicBezTo>
                  <a:pt x="57" y="43"/>
                  <a:pt x="57" y="43"/>
                  <a:pt x="57" y="43"/>
                </a:cubicBezTo>
                <a:cubicBezTo>
                  <a:pt x="30" y="16"/>
                  <a:pt x="30" y="16"/>
                  <a:pt x="30" y="16"/>
                </a:cubicBezTo>
                <a:cubicBezTo>
                  <a:pt x="33" y="13"/>
                  <a:pt x="33" y="13"/>
                  <a:pt x="33" y="13"/>
                </a:cubicBezTo>
                <a:cubicBezTo>
                  <a:pt x="33" y="13"/>
                  <a:pt x="33" y="13"/>
                  <a:pt x="33" y="13"/>
                </a:cubicBezTo>
                <a:close/>
                <a:moveTo>
                  <a:pt x="88" y="139"/>
                </a:moveTo>
                <a:cubicBezTo>
                  <a:pt x="25" y="78"/>
                  <a:pt x="25" y="78"/>
                  <a:pt x="25" y="78"/>
                </a:cubicBezTo>
                <a:cubicBezTo>
                  <a:pt x="11" y="63"/>
                  <a:pt x="10" y="39"/>
                  <a:pt x="23" y="23"/>
                </a:cubicBezTo>
                <a:cubicBezTo>
                  <a:pt x="50" y="49"/>
                  <a:pt x="50" y="49"/>
                  <a:pt x="50" y="49"/>
                </a:cubicBezTo>
                <a:cubicBezTo>
                  <a:pt x="43" y="57"/>
                  <a:pt x="43" y="68"/>
                  <a:pt x="51" y="76"/>
                </a:cubicBezTo>
                <a:cubicBezTo>
                  <a:pt x="90" y="115"/>
                  <a:pt x="90" y="115"/>
                  <a:pt x="90" y="115"/>
                </a:cubicBezTo>
                <a:cubicBezTo>
                  <a:pt x="90" y="115"/>
                  <a:pt x="90" y="115"/>
                  <a:pt x="90" y="115"/>
                </a:cubicBezTo>
                <a:cubicBezTo>
                  <a:pt x="97" y="123"/>
                  <a:pt x="109" y="123"/>
                  <a:pt x="117" y="116"/>
                </a:cubicBezTo>
                <a:cubicBezTo>
                  <a:pt x="144" y="143"/>
                  <a:pt x="144" y="143"/>
                  <a:pt x="144" y="143"/>
                </a:cubicBezTo>
                <a:cubicBezTo>
                  <a:pt x="127" y="156"/>
                  <a:pt x="104" y="155"/>
                  <a:pt x="88" y="139"/>
                </a:cubicBezTo>
                <a:close/>
                <a:moveTo>
                  <a:pt x="154" y="133"/>
                </a:moveTo>
                <a:cubicBezTo>
                  <a:pt x="150" y="136"/>
                  <a:pt x="150" y="136"/>
                  <a:pt x="150" y="136"/>
                </a:cubicBezTo>
                <a:cubicBezTo>
                  <a:pt x="124" y="109"/>
                  <a:pt x="124" y="109"/>
                  <a:pt x="12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4"/>
                  <a:pt x="131" y="104"/>
                  <a:pt x="134" y="106"/>
                </a:cubicBezTo>
                <a:cubicBezTo>
                  <a:pt x="154" y="126"/>
                  <a:pt x="154" y="126"/>
                  <a:pt x="154" y="126"/>
                </a:cubicBezTo>
                <a:cubicBezTo>
                  <a:pt x="155" y="128"/>
                  <a:pt x="155" y="130"/>
                  <a:pt x="154" y="133"/>
                </a:cubicBezTo>
                <a:close/>
                <a:moveTo>
                  <a:pt x="154" y="133"/>
                </a:moveTo>
                <a:cubicBezTo>
                  <a:pt x="154" y="133"/>
                  <a:pt x="154" y="133"/>
                  <a:pt x="154" y="13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27D4BA6B-9D49-20AE-1723-24FCE49D674B}"/>
              </a:ext>
            </a:extLst>
          </p:cNvPr>
          <p:cNvSpPr>
            <a:spLocks noEditPoints="1"/>
          </p:cNvSpPr>
          <p:nvPr/>
        </p:nvSpPr>
        <p:spPr bwMode="auto">
          <a:xfrm>
            <a:off x="3538539" y="2474913"/>
            <a:ext cx="161925" cy="254000"/>
          </a:xfrm>
          <a:custGeom>
            <a:avLst/>
            <a:gdLst>
              <a:gd name="T0" fmla="*/ 91 w 102"/>
              <a:gd name="T1" fmla="*/ 0 h 160"/>
              <a:gd name="T2" fmla="*/ 10 w 102"/>
              <a:gd name="T3" fmla="*/ 0 h 160"/>
              <a:gd name="T4" fmla="*/ 0 w 102"/>
              <a:gd name="T5" fmla="*/ 10 h 160"/>
              <a:gd name="T6" fmla="*/ 0 w 102"/>
              <a:gd name="T7" fmla="*/ 149 h 160"/>
              <a:gd name="T8" fmla="*/ 10 w 102"/>
              <a:gd name="T9" fmla="*/ 160 h 160"/>
              <a:gd name="T10" fmla="*/ 91 w 102"/>
              <a:gd name="T11" fmla="*/ 160 h 160"/>
              <a:gd name="T12" fmla="*/ 102 w 102"/>
              <a:gd name="T13" fmla="*/ 149 h 160"/>
              <a:gd name="T14" fmla="*/ 102 w 102"/>
              <a:gd name="T15" fmla="*/ 10 h 160"/>
              <a:gd name="T16" fmla="*/ 91 w 102"/>
              <a:gd name="T17" fmla="*/ 0 h 160"/>
              <a:gd name="T18" fmla="*/ 97 w 102"/>
              <a:gd name="T19" fmla="*/ 149 h 160"/>
              <a:gd name="T20" fmla="*/ 91 w 102"/>
              <a:gd name="T21" fmla="*/ 155 h 160"/>
              <a:gd name="T22" fmla="*/ 10 w 102"/>
              <a:gd name="T23" fmla="*/ 155 h 160"/>
              <a:gd name="T24" fmla="*/ 5 w 102"/>
              <a:gd name="T25" fmla="*/ 149 h 160"/>
              <a:gd name="T26" fmla="*/ 5 w 102"/>
              <a:gd name="T27" fmla="*/ 135 h 160"/>
              <a:gd name="T28" fmla="*/ 97 w 102"/>
              <a:gd name="T29" fmla="*/ 135 h 160"/>
              <a:gd name="T30" fmla="*/ 97 w 102"/>
              <a:gd name="T31" fmla="*/ 149 h 160"/>
              <a:gd name="T32" fmla="*/ 97 w 102"/>
              <a:gd name="T33" fmla="*/ 132 h 160"/>
              <a:gd name="T34" fmla="*/ 5 w 102"/>
              <a:gd name="T35" fmla="*/ 132 h 160"/>
              <a:gd name="T36" fmla="*/ 5 w 102"/>
              <a:gd name="T37" fmla="*/ 26 h 160"/>
              <a:gd name="T38" fmla="*/ 97 w 102"/>
              <a:gd name="T39" fmla="*/ 26 h 160"/>
              <a:gd name="T40" fmla="*/ 97 w 102"/>
              <a:gd name="T41" fmla="*/ 132 h 160"/>
              <a:gd name="T42" fmla="*/ 97 w 102"/>
              <a:gd name="T43" fmla="*/ 23 h 160"/>
              <a:gd name="T44" fmla="*/ 5 w 102"/>
              <a:gd name="T45" fmla="*/ 23 h 160"/>
              <a:gd name="T46" fmla="*/ 5 w 102"/>
              <a:gd name="T47" fmla="*/ 10 h 160"/>
              <a:gd name="T48" fmla="*/ 10 w 102"/>
              <a:gd name="T49" fmla="*/ 6 h 160"/>
              <a:gd name="T50" fmla="*/ 91 w 102"/>
              <a:gd name="T51" fmla="*/ 6 h 160"/>
              <a:gd name="T52" fmla="*/ 97 w 102"/>
              <a:gd name="T53" fmla="*/ 10 h 160"/>
              <a:gd name="T54" fmla="*/ 97 w 102"/>
              <a:gd name="T55" fmla="*/ 23 h 160"/>
              <a:gd name="T56" fmla="*/ 51 w 102"/>
              <a:gd name="T57" fmla="*/ 153 h 160"/>
              <a:gd name="T58" fmla="*/ 59 w 102"/>
              <a:gd name="T59" fmla="*/ 145 h 160"/>
              <a:gd name="T60" fmla="*/ 51 w 102"/>
              <a:gd name="T61" fmla="*/ 137 h 160"/>
              <a:gd name="T62" fmla="*/ 43 w 102"/>
              <a:gd name="T63" fmla="*/ 145 h 160"/>
              <a:gd name="T64" fmla="*/ 51 w 102"/>
              <a:gd name="T65" fmla="*/ 153 h 160"/>
              <a:gd name="T66" fmla="*/ 51 w 102"/>
              <a:gd name="T67" fmla="*/ 140 h 160"/>
              <a:gd name="T68" fmla="*/ 56 w 102"/>
              <a:gd name="T69" fmla="*/ 145 h 160"/>
              <a:gd name="T70" fmla="*/ 51 w 102"/>
              <a:gd name="T71" fmla="*/ 150 h 160"/>
              <a:gd name="T72" fmla="*/ 46 w 102"/>
              <a:gd name="T73" fmla="*/ 145 h 160"/>
              <a:gd name="T74" fmla="*/ 51 w 102"/>
              <a:gd name="T75" fmla="*/ 140 h 160"/>
              <a:gd name="T76" fmla="*/ 63 w 102"/>
              <a:gd name="T77" fmla="*/ 14 h 160"/>
              <a:gd name="T78" fmla="*/ 39 w 102"/>
              <a:gd name="T79" fmla="*/ 14 h 160"/>
              <a:gd name="T80" fmla="*/ 38 w 102"/>
              <a:gd name="T81" fmla="*/ 15 h 160"/>
              <a:gd name="T82" fmla="*/ 39 w 102"/>
              <a:gd name="T83" fmla="*/ 18 h 160"/>
              <a:gd name="T84" fmla="*/ 63 w 102"/>
              <a:gd name="T85" fmla="*/ 18 h 160"/>
              <a:gd name="T86" fmla="*/ 64 w 102"/>
              <a:gd name="T87" fmla="*/ 15 h 160"/>
              <a:gd name="T88" fmla="*/ 63 w 102"/>
              <a:gd name="T89" fmla="*/ 14 h 160"/>
              <a:gd name="T90" fmla="*/ 33 w 102"/>
              <a:gd name="T91" fmla="*/ 14 h 160"/>
              <a:gd name="T92" fmla="*/ 33 w 102"/>
              <a:gd name="T93" fmla="*/ 15 h 160"/>
              <a:gd name="T94" fmla="*/ 33 w 102"/>
              <a:gd name="T95" fmla="*/ 17 h 160"/>
              <a:gd name="T96" fmla="*/ 34 w 102"/>
              <a:gd name="T97" fmla="*/ 18 h 160"/>
              <a:gd name="T98" fmla="*/ 35 w 102"/>
              <a:gd name="T99" fmla="*/ 17 h 160"/>
              <a:gd name="T100" fmla="*/ 35 w 102"/>
              <a:gd name="T101" fmla="*/ 15 h 160"/>
              <a:gd name="T102" fmla="*/ 35 w 102"/>
              <a:gd name="T103" fmla="*/ 14 h 160"/>
              <a:gd name="T104" fmla="*/ 34 w 102"/>
              <a:gd name="T105" fmla="*/ 14 h 160"/>
              <a:gd name="T106" fmla="*/ 33 w 102"/>
              <a:gd name="T107" fmla="*/ 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02" h="160">
                <a:moveTo>
                  <a:pt x="91" y="0"/>
                </a:move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5"/>
                  <a:pt x="0" y="10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4" y="160"/>
                  <a:pt x="10" y="160"/>
                </a:cubicBezTo>
                <a:cubicBezTo>
                  <a:pt x="91" y="160"/>
                  <a:pt x="91" y="160"/>
                  <a:pt x="91" y="160"/>
                </a:cubicBezTo>
                <a:cubicBezTo>
                  <a:pt x="97" y="160"/>
                  <a:pt x="102" y="155"/>
                  <a:pt x="102" y="149"/>
                </a:cubicBezTo>
                <a:cubicBezTo>
                  <a:pt x="102" y="10"/>
                  <a:pt x="102" y="10"/>
                  <a:pt x="102" y="10"/>
                </a:cubicBezTo>
                <a:cubicBezTo>
                  <a:pt x="102" y="5"/>
                  <a:pt x="97" y="0"/>
                  <a:pt x="91" y="0"/>
                </a:cubicBezTo>
                <a:close/>
                <a:moveTo>
                  <a:pt x="97" y="149"/>
                </a:moveTo>
                <a:cubicBezTo>
                  <a:pt x="97" y="153"/>
                  <a:pt x="95" y="155"/>
                  <a:pt x="91" y="155"/>
                </a:cubicBezTo>
                <a:cubicBezTo>
                  <a:pt x="10" y="155"/>
                  <a:pt x="10" y="155"/>
                  <a:pt x="10" y="155"/>
                </a:cubicBezTo>
                <a:cubicBezTo>
                  <a:pt x="8" y="155"/>
                  <a:pt x="5" y="153"/>
                  <a:pt x="5" y="149"/>
                </a:cubicBezTo>
                <a:cubicBezTo>
                  <a:pt x="5" y="135"/>
                  <a:pt x="5" y="135"/>
                  <a:pt x="5" y="135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7" y="149"/>
                  <a:pt x="97" y="149"/>
                  <a:pt x="97" y="149"/>
                </a:cubicBezTo>
                <a:close/>
                <a:moveTo>
                  <a:pt x="97" y="132"/>
                </a:moveTo>
                <a:cubicBezTo>
                  <a:pt x="5" y="132"/>
                  <a:pt x="5" y="132"/>
                  <a:pt x="5" y="132"/>
                </a:cubicBezTo>
                <a:cubicBezTo>
                  <a:pt x="5" y="26"/>
                  <a:pt x="5" y="26"/>
                  <a:pt x="5" y="26"/>
                </a:cubicBezTo>
                <a:cubicBezTo>
                  <a:pt x="97" y="26"/>
                  <a:pt x="97" y="26"/>
                  <a:pt x="97" y="26"/>
                </a:cubicBezTo>
                <a:cubicBezTo>
                  <a:pt x="97" y="132"/>
                  <a:pt x="97" y="132"/>
                  <a:pt x="97" y="132"/>
                </a:cubicBezTo>
                <a:close/>
                <a:moveTo>
                  <a:pt x="97" y="23"/>
                </a:moveTo>
                <a:cubicBezTo>
                  <a:pt x="5" y="23"/>
                  <a:pt x="5" y="23"/>
                  <a:pt x="5" y="23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8"/>
                  <a:pt x="8" y="6"/>
                  <a:pt x="10" y="6"/>
                </a:cubicBezTo>
                <a:cubicBezTo>
                  <a:pt x="91" y="6"/>
                  <a:pt x="91" y="6"/>
                  <a:pt x="91" y="6"/>
                </a:cubicBezTo>
                <a:cubicBezTo>
                  <a:pt x="95" y="6"/>
                  <a:pt x="97" y="8"/>
                  <a:pt x="97" y="10"/>
                </a:cubicBezTo>
                <a:cubicBezTo>
                  <a:pt x="97" y="23"/>
                  <a:pt x="97" y="23"/>
                  <a:pt x="97" y="23"/>
                </a:cubicBezTo>
                <a:close/>
                <a:moveTo>
                  <a:pt x="51" y="153"/>
                </a:moveTo>
                <a:cubicBezTo>
                  <a:pt x="56" y="153"/>
                  <a:pt x="59" y="149"/>
                  <a:pt x="59" y="145"/>
                </a:cubicBezTo>
                <a:cubicBezTo>
                  <a:pt x="59" y="140"/>
                  <a:pt x="56" y="137"/>
                  <a:pt x="51" y="137"/>
                </a:cubicBezTo>
                <a:cubicBezTo>
                  <a:pt x="46" y="137"/>
                  <a:pt x="43" y="140"/>
                  <a:pt x="43" y="145"/>
                </a:cubicBezTo>
                <a:cubicBezTo>
                  <a:pt x="43" y="149"/>
                  <a:pt x="46" y="153"/>
                  <a:pt x="51" y="153"/>
                </a:cubicBezTo>
                <a:close/>
                <a:moveTo>
                  <a:pt x="51" y="140"/>
                </a:moveTo>
                <a:cubicBezTo>
                  <a:pt x="54" y="140"/>
                  <a:pt x="56" y="143"/>
                  <a:pt x="56" y="145"/>
                </a:cubicBezTo>
                <a:cubicBezTo>
                  <a:pt x="56" y="148"/>
                  <a:pt x="54" y="150"/>
                  <a:pt x="51" y="150"/>
                </a:cubicBezTo>
                <a:cubicBezTo>
                  <a:pt x="48" y="150"/>
                  <a:pt x="46" y="148"/>
                  <a:pt x="46" y="145"/>
                </a:cubicBezTo>
                <a:cubicBezTo>
                  <a:pt x="46" y="143"/>
                  <a:pt x="48" y="140"/>
                  <a:pt x="51" y="140"/>
                </a:cubicBezTo>
                <a:close/>
                <a:moveTo>
                  <a:pt x="63" y="14"/>
                </a:moveTo>
                <a:cubicBezTo>
                  <a:pt x="39" y="14"/>
                  <a:pt x="39" y="14"/>
                  <a:pt x="39" y="14"/>
                </a:cubicBezTo>
                <a:cubicBezTo>
                  <a:pt x="38" y="14"/>
                  <a:pt x="38" y="14"/>
                  <a:pt x="38" y="15"/>
                </a:cubicBezTo>
                <a:cubicBezTo>
                  <a:pt x="38" y="17"/>
                  <a:pt x="38" y="18"/>
                  <a:pt x="39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64" y="18"/>
                  <a:pt x="64" y="17"/>
                  <a:pt x="64" y="15"/>
                </a:cubicBezTo>
                <a:cubicBezTo>
                  <a:pt x="64" y="14"/>
                  <a:pt x="64" y="14"/>
                  <a:pt x="63" y="14"/>
                </a:cubicBezTo>
                <a:close/>
                <a:moveTo>
                  <a:pt x="33" y="14"/>
                </a:moveTo>
                <a:cubicBezTo>
                  <a:pt x="33" y="15"/>
                  <a:pt x="33" y="15"/>
                  <a:pt x="33" y="15"/>
                </a:cubicBezTo>
                <a:cubicBezTo>
                  <a:pt x="33" y="17"/>
                  <a:pt x="33" y="17"/>
                  <a:pt x="33" y="17"/>
                </a:cubicBezTo>
                <a:cubicBezTo>
                  <a:pt x="33" y="18"/>
                  <a:pt x="33" y="18"/>
                  <a:pt x="34" y="18"/>
                </a:cubicBezTo>
                <a:cubicBezTo>
                  <a:pt x="34" y="18"/>
                  <a:pt x="34" y="18"/>
                  <a:pt x="35" y="17"/>
                </a:cubicBezTo>
                <a:cubicBezTo>
                  <a:pt x="35" y="17"/>
                  <a:pt x="35" y="17"/>
                  <a:pt x="35" y="15"/>
                </a:cubicBezTo>
                <a:cubicBezTo>
                  <a:pt x="35" y="15"/>
                  <a:pt x="35" y="15"/>
                  <a:pt x="35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3" y="14"/>
                  <a:pt x="33" y="14"/>
                  <a:pt x="33" y="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C93CA110-8B7B-20FF-60CD-FF3189344E17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2511426"/>
            <a:ext cx="255588" cy="176213"/>
          </a:xfrm>
          <a:custGeom>
            <a:avLst/>
            <a:gdLst>
              <a:gd name="T0" fmla="*/ 147 w 161"/>
              <a:gd name="T1" fmla="*/ 24 h 111"/>
              <a:gd name="T2" fmla="*/ 81 w 161"/>
              <a:gd name="T3" fmla="*/ 12 h 111"/>
              <a:gd name="T4" fmla="*/ 61 w 161"/>
              <a:gd name="T5" fmla="*/ 9 h 111"/>
              <a:gd name="T6" fmla="*/ 6 w 161"/>
              <a:gd name="T7" fmla="*/ 49 h 111"/>
              <a:gd name="T8" fmla="*/ 3 w 161"/>
              <a:gd name="T9" fmla="*/ 100 h 111"/>
              <a:gd name="T10" fmla="*/ 26 w 161"/>
              <a:gd name="T11" fmla="*/ 108 h 111"/>
              <a:gd name="T12" fmla="*/ 80 w 161"/>
              <a:gd name="T13" fmla="*/ 81 h 111"/>
              <a:gd name="T14" fmla="*/ 135 w 161"/>
              <a:gd name="T15" fmla="*/ 108 h 111"/>
              <a:gd name="T16" fmla="*/ 157 w 161"/>
              <a:gd name="T17" fmla="*/ 100 h 111"/>
              <a:gd name="T18" fmla="*/ 156 w 161"/>
              <a:gd name="T19" fmla="*/ 49 h 111"/>
              <a:gd name="T20" fmla="*/ 146 w 161"/>
              <a:gd name="T21" fmla="*/ 103 h 111"/>
              <a:gd name="T22" fmla="*/ 115 w 161"/>
              <a:gd name="T23" fmla="*/ 85 h 111"/>
              <a:gd name="T24" fmla="*/ 46 w 161"/>
              <a:gd name="T25" fmla="*/ 85 h 111"/>
              <a:gd name="T26" fmla="*/ 14 w 161"/>
              <a:gd name="T27" fmla="*/ 102 h 111"/>
              <a:gd name="T28" fmla="*/ 8 w 161"/>
              <a:gd name="T29" fmla="*/ 78 h 111"/>
              <a:gd name="T30" fmla="*/ 21 w 161"/>
              <a:gd name="T31" fmla="*/ 28 h 111"/>
              <a:gd name="T32" fmla="*/ 79 w 161"/>
              <a:gd name="T33" fmla="*/ 19 h 111"/>
              <a:gd name="T34" fmla="*/ 102 w 161"/>
              <a:gd name="T35" fmla="*/ 15 h 111"/>
              <a:gd name="T36" fmla="*/ 148 w 161"/>
              <a:gd name="T37" fmla="*/ 50 h 111"/>
              <a:gd name="T38" fmla="*/ 151 w 161"/>
              <a:gd name="T39" fmla="*/ 97 h 111"/>
              <a:gd name="T40" fmla="*/ 53 w 161"/>
              <a:gd name="T41" fmla="*/ 28 h 111"/>
              <a:gd name="T42" fmla="*/ 44 w 161"/>
              <a:gd name="T43" fmla="*/ 24 h 111"/>
              <a:gd name="T44" fmla="*/ 32 w 161"/>
              <a:gd name="T45" fmla="*/ 35 h 111"/>
              <a:gd name="T46" fmla="*/ 21 w 161"/>
              <a:gd name="T47" fmla="*/ 46 h 111"/>
              <a:gd name="T48" fmla="*/ 32 w 161"/>
              <a:gd name="T49" fmla="*/ 58 h 111"/>
              <a:gd name="T50" fmla="*/ 44 w 161"/>
              <a:gd name="T51" fmla="*/ 69 h 111"/>
              <a:gd name="T52" fmla="*/ 55 w 161"/>
              <a:gd name="T53" fmla="*/ 58 h 111"/>
              <a:gd name="T54" fmla="*/ 66 w 161"/>
              <a:gd name="T55" fmla="*/ 46 h 111"/>
              <a:gd name="T56" fmla="*/ 55 w 161"/>
              <a:gd name="T57" fmla="*/ 35 h 111"/>
              <a:gd name="T58" fmla="*/ 55 w 161"/>
              <a:gd name="T59" fmla="*/ 51 h 111"/>
              <a:gd name="T60" fmla="*/ 48 w 161"/>
              <a:gd name="T61" fmla="*/ 54 h 111"/>
              <a:gd name="T62" fmla="*/ 47 w 161"/>
              <a:gd name="T63" fmla="*/ 60 h 111"/>
              <a:gd name="T64" fmla="*/ 40 w 161"/>
              <a:gd name="T65" fmla="*/ 60 h 111"/>
              <a:gd name="T66" fmla="*/ 39 w 161"/>
              <a:gd name="T67" fmla="*/ 54 h 111"/>
              <a:gd name="T68" fmla="*/ 32 w 161"/>
              <a:gd name="T69" fmla="*/ 51 h 111"/>
              <a:gd name="T70" fmla="*/ 29 w 161"/>
              <a:gd name="T71" fmla="*/ 46 h 111"/>
              <a:gd name="T72" fmla="*/ 32 w 161"/>
              <a:gd name="T73" fmla="*/ 42 h 111"/>
              <a:gd name="T74" fmla="*/ 39 w 161"/>
              <a:gd name="T75" fmla="*/ 39 h 111"/>
              <a:gd name="T76" fmla="*/ 40 w 161"/>
              <a:gd name="T77" fmla="*/ 33 h 111"/>
              <a:gd name="T78" fmla="*/ 47 w 161"/>
              <a:gd name="T79" fmla="*/ 33 h 111"/>
              <a:gd name="T80" fmla="*/ 48 w 161"/>
              <a:gd name="T81" fmla="*/ 39 h 111"/>
              <a:gd name="T82" fmla="*/ 55 w 161"/>
              <a:gd name="T83" fmla="*/ 42 h 111"/>
              <a:gd name="T84" fmla="*/ 58 w 161"/>
              <a:gd name="T85" fmla="*/ 46 h 111"/>
              <a:gd name="T86" fmla="*/ 115 w 161"/>
              <a:gd name="T87" fmla="*/ 25 h 111"/>
              <a:gd name="T88" fmla="*/ 115 w 161"/>
              <a:gd name="T89" fmla="*/ 39 h 111"/>
              <a:gd name="T90" fmla="*/ 115 w 161"/>
              <a:gd name="T91" fmla="*/ 25 h 111"/>
              <a:gd name="T92" fmla="*/ 108 w 161"/>
              <a:gd name="T93" fmla="*/ 61 h 111"/>
              <a:gd name="T94" fmla="*/ 122 w 161"/>
              <a:gd name="T95" fmla="*/ 61 h 111"/>
              <a:gd name="T96" fmla="*/ 101 w 161"/>
              <a:gd name="T97" fmla="*/ 39 h 111"/>
              <a:gd name="T98" fmla="*/ 101 w 161"/>
              <a:gd name="T99" fmla="*/ 53 h 111"/>
              <a:gd name="T100" fmla="*/ 101 w 161"/>
              <a:gd name="T101" fmla="*/ 39 h 111"/>
              <a:gd name="T102" fmla="*/ 123 w 161"/>
              <a:gd name="T103" fmla="*/ 46 h 111"/>
              <a:gd name="T104" fmla="*/ 136 w 161"/>
              <a:gd name="T105" fmla="*/ 46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1" h="111">
                <a:moveTo>
                  <a:pt x="156" y="49"/>
                </a:moveTo>
                <a:cubicBezTo>
                  <a:pt x="154" y="39"/>
                  <a:pt x="151" y="31"/>
                  <a:pt x="147" y="24"/>
                </a:cubicBezTo>
                <a:cubicBezTo>
                  <a:pt x="133" y="0"/>
                  <a:pt x="118" y="3"/>
                  <a:pt x="100" y="9"/>
                </a:cubicBezTo>
                <a:cubicBezTo>
                  <a:pt x="94" y="10"/>
                  <a:pt x="88" y="11"/>
                  <a:pt x="81" y="12"/>
                </a:cubicBezTo>
                <a:cubicBezTo>
                  <a:pt x="79" y="12"/>
                  <a:pt x="79" y="12"/>
                  <a:pt x="79" y="12"/>
                </a:cubicBezTo>
                <a:cubicBezTo>
                  <a:pt x="74" y="11"/>
                  <a:pt x="67" y="10"/>
                  <a:pt x="61" y="9"/>
                </a:cubicBezTo>
                <a:cubicBezTo>
                  <a:pt x="44" y="4"/>
                  <a:pt x="28" y="0"/>
                  <a:pt x="14" y="24"/>
                </a:cubicBezTo>
                <a:cubicBezTo>
                  <a:pt x="10" y="31"/>
                  <a:pt x="8" y="40"/>
                  <a:pt x="6" y="49"/>
                </a:cubicBezTo>
                <a:cubicBezTo>
                  <a:pt x="3" y="58"/>
                  <a:pt x="1" y="69"/>
                  <a:pt x="1" y="78"/>
                </a:cubicBezTo>
                <a:cubicBezTo>
                  <a:pt x="0" y="88"/>
                  <a:pt x="1" y="95"/>
                  <a:pt x="3" y="100"/>
                </a:cubicBezTo>
                <a:cubicBezTo>
                  <a:pt x="6" y="105"/>
                  <a:pt x="9" y="108"/>
                  <a:pt x="13" y="109"/>
                </a:cubicBezTo>
                <a:cubicBezTo>
                  <a:pt x="17" y="111"/>
                  <a:pt x="21" y="111"/>
                  <a:pt x="26" y="108"/>
                </a:cubicBezTo>
                <a:cubicBezTo>
                  <a:pt x="33" y="105"/>
                  <a:pt x="42" y="98"/>
                  <a:pt x="51" y="90"/>
                </a:cubicBezTo>
                <a:cubicBezTo>
                  <a:pt x="58" y="84"/>
                  <a:pt x="69" y="81"/>
                  <a:pt x="80" y="81"/>
                </a:cubicBezTo>
                <a:cubicBezTo>
                  <a:pt x="93" y="81"/>
                  <a:pt x="104" y="84"/>
                  <a:pt x="109" y="90"/>
                </a:cubicBezTo>
                <a:cubicBezTo>
                  <a:pt x="118" y="98"/>
                  <a:pt x="127" y="105"/>
                  <a:pt x="135" y="108"/>
                </a:cubicBezTo>
                <a:cubicBezTo>
                  <a:pt x="139" y="109"/>
                  <a:pt x="144" y="111"/>
                  <a:pt x="148" y="109"/>
                </a:cubicBezTo>
                <a:cubicBezTo>
                  <a:pt x="152" y="108"/>
                  <a:pt x="155" y="106"/>
                  <a:pt x="157" y="100"/>
                </a:cubicBezTo>
                <a:cubicBezTo>
                  <a:pt x="160" y="95"/>
                  <a:pt x="161" y="88"/>
                  <a:pt x="161" y="78"/>
                </a:cubicBezTo>
                <a:cubicBezTo>
                  <a:pt x="160" y="68"/>
                  <a:pt x="158" y="58"/>
                  <a:pt x="156" y="49"/>
                </a:cubicBezTo>
                <a:close/>
                <a:moveTo>
                  <a:pt x="151" y="97"/>
                </a:moveTo>
                <a:cubicBezTo>
                  <a:pt x="150" y="100"/>
                  <a:pt x="148" y="102"/>
                  <a:pt x="146" y="103"/>
                </a:cubicBezTo>
                <a:cubicBezTo>
                  <a:pt x="144" y="103"/>
                  <a:pt x="141" y="103"/>
                  <a:pt x="138" y="102"/>
                </a:cubicBezTo>
                <a:cubicBezTo>
                  <a:pt x="131" y="98"/>
                  <a:pt x="123" y="93"/>
                  <a:pt x="115" y="85"/>
                </a:cubicBezTo>
                <a:cubicBezTo>
                  <a:pt x="107" y="77"/>
                  <a:pt x="94" y="74"/>
                  <a:pt x="80" y="74"/>
                </a:cubicBezTo>
                <a:cubicBezTo>
                  <a:pt x="67" y="74"/>
                  <a:pt x="54" y="77"/>
                  <a:pt x="46" y="85"/>
                </a:cubicBezTo>
                <a:cubicBezTo>
                  <a:pt x="38" y="93"/>
                  <a:pt x="30" y="98"/>
                  <a:pt x="23" y="102"/>
                </a:cubicBezTo>
                <a:cubicBezTo>
                  <a:pt x="20" y="103"/>
                  <a:pt x="17" y="103"/>
                  <a:pt x="14" y="102"/>
                </a:cubicBezTo>
                <a:cubicBezTo>
                  <a:pt x="13" y="102"/>
                  <a:pt x="11" y="100"/>
                  <a:pt x="10" y="97"/>
                </a:cubicBezTo>
                <a:cubicBezTo>
                  <a:pt x="9" y="94"/>
                  <a:pt x="8" y="87"/>
                  <a:pt x="8" y="78"/>
                </a:cubicBezTo>
                <a:cubicBezTo>
                  <a:pt x="9" y="69"/>
                  <a:pt x="10" y="60"/>
                  <a:pt x="12" y="50"/>
                </a:cubicBezTo>
                <a:cubicBezTo>
                  <a:pt x="14" y="42"/>
                  <a:pt x="18" y="34"/>
                  <a:pt x="21" y="28"/>
                </a:cubicBezTo>
                <a:cubicBezTo>
                  <a:pt x="31" y="9"/>
                  <a:pt x="45" y="11"/>
                  <a:pt x="59" y="15"/>
                </a:cubicBezTo>
                <a:cubicBezTo>
                  <a:pt x="66" y="17"/>
                  <a:pt x="73" y="19"/>
                  <a:pt x="79" y="19"/>
                </a:cubicBezTo>
                <a:cubicBezTo>
                  <a:pt x="81" y="19"/>
                  <a:pt x="81" y="19"/>
                  <a:pt x="81" y="19"/>
                </a:cubicBezTo>
                <a:cubicBezTo>
                  <a:pt x="89" y="19"/>
                  <a:pt x="96" y="17"/>
                  <a:pt x="102" y="15"/>
                </a:cubicBezTo>
                <a:cubicBezTo>
                  <a:pt x="117" y="12"/>
                  <a:pt x="129" y="9"/>
                  <a:pt x="141" y="28"/>
                </a:cubicBezTo>
                <a:cubicBezTo>
                  <a:pt x="144" y="34"/>
                  <a:pt x="146" y="41"/>
                  <a:pt x="148" y="50"/>
                </a:cubicBezTo>
                <a:cubicBezTo>
                  <a:pt x="151" y="60"/>
                  <a:pt x="153" y="69"/>
                  <a:pt x="153" y="78"/>
                </a:cubicBezTo>
                <a:cubicBezTo>
                  <a:pt x="153" y="87"/>
                  <a:pt x="153" y="94"/>
                  <a:pt x="151" y="97"/>
                </a:cubicBezTo>
                <a:close/>
                <a:moveTo>
                  <a:pt x="55" y="35"/>
                </a:moveTo>
                <a:cubicBezTo>
                  <a:pt x="55" y="32"/>
                  <a:pt x="54" y="30"/>
                  <a:pt x="53" y="28"/>
                </a:cubicBezTo>
                <a:cubicBezTo>
                  <a:pt x="51" y="27"/>
                  <a:pt x="51" y="27"/>
                  <a:pt x="51" y="27"/>
                </a:cubicBezTo>
                <a:cubicBezTo>
                  <a:pt x="49" y="25"/>
                  <a:pt x="47" y="24"/>
                  <a:pt x="44" y="24"/>
                </a:cubicBezTo>
                <a:cubicBezTo>
                  <a:pt x="40" y="24"/>
                  <a:pt x="38" y="26"/>
                  <a:pt x="36" y="27"/>
                </a:cubicBezTo>
                <a:cubicBezTo>
                  <a:pt x="34" y="30"/>
                  <a:pt x="32" y="32"/>
                  <a:pt x="32" y="35"/>
                </a:cubicBezTo>
                <a:cubicBezTo>
                  <a:pt x="29" y="35"/>
                  <a:pt x="27" y="36"/>
                  <a:pt x="25" y="39"/>
                </a:cubicBezTo>
                <a:cubicBezTo>
                  <a:pt x="22" y="41"/>
                  <a:pt x="21" y="43"/>
                  <a:pt x="21" y="46"/>
                </a:cubicBezTo>
                <a:cubicBezTo>
                  <a:pt x="21" y="50"/>
                  <a:pt x="22" y="53"/>
                  <a:pt x="25" y="54"/>
                </a:cubicBezTo>
                <a:cubicBezTo>
                  <a:pt x="27" y="56"/>
                  <a:pt x="29" y="58"/>
                  <a:pt x="32" y="58"/>
                </a:cubicBezTo>
                <a:cubicBezTo>
                  <a:pt x="32" y="61"/>
                  <a:pt x="34" y="63"/>
                  <a:pt x="36" y="65"/>
                </a:cubicBezTo>
                <a:cubicBezTo>
                  <a:pt x="38" y="68"/>
                  <a:pt x="40" y="69"/>
                  <a:pt x="44" y="69"/>
                </a:cubicBezTo>
                <a:cubicBezTo>
                  <a:pt x="47" y="69"/>
                  <a:pt x="50" y="68"/>
                  <a:pt x="51" y="65"/>
                </a:cubicBezTo>
                <a:cubicBezTo>
                  <a:pt x="54" y="63"/>
                  <a:pt x="55" y="61"/>
                  <a:pt x="55" y="58"/>
                </a:cubicBezTo>
                <a:cubicBezTo>
                  <a:pt x="58" y="58"/>
                  <a:pt x="60" y="56"/>
                  <a:pt x="63" y="54"/>
                </a:cubicBezTo>
                <a:cubicBezTo>
                  <a:pt x="65" y="52"/>
                  <a:pt x="66" y="50"/>
                  <a:pt x="66" y="46"/>
                </a:cubicBezTo>
                <a:cubicBezTo>
                  <a:pt x="66" y="43"/>
                  <a:pt x="65" y="41"/>
                  <a:pt x="63" y="39"/>
                </a:cubicBezTo>
                <a:cubicBezTo>
                  <a:pt x="60" y="36"/>
                  <a:pt x="58" y="35"/>
                  <a:pt x="55" y="35"/>
                </a:cubicBezTo>
                <a:close/>
                <a:moveTo>
                  <a:pt x="57" y="50"/>
                </a:moveTo>
                <a:cubicBezTo>
                  <a:pt x="57" y="50"/>
                  <a:pt x="56" y="51"/>
                  <a:pt x="55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49" y="51"/>
                  <a:pt x="48" y="52"/>
                  <a:pt x="48" y="54"/>
                </a:cubicBezTo>
                <a:cubicBezTo>
                  <a:pt x="48" y="58"/>
                  <a:pt x="48" y="58"/>
                  <a:pt x="48" y="58"/>
                </a:cubicBezTo>
                <a:cubicBezTo>
                  <a:pt x="48" y="59"/>
                  <a:pt x="47" y="60"/>
                  <a:pt x="47" y="60"/>
                </a:cubicBezTo>
                <a:cubicBezTo>
                  <a:pt x="46" y="61"/>
                  <a:pt x="45" y="61"/>
                  <a:pt x="44" y="61"/>
                </a:cubicBezTo>
                <a:cubicBezTo>
                  <a:pt x="43" y="61"/>
                  <a:pt x="41" y="61"/>
                  <a:pt x="40" y="60"/>
                </a:cubicBezTo>
                <a:cubicBezTo>
                  <a:pt x="40" y="60"/>
                  <a:pt x="39" y="59"/>
                  <a:pt x="39" y="58"/>
                </a:cubicBezTo>
                <a:cubicBezTo>
                  <a:pt x="39" y="54"/>
                  <a:pt x="39" y="54"/>
                  <a:pt x="39" y="54"/>
                </a:cubicBezTo>
                <a:cubicBezTo>
                  <a:pt x="39" y="52"/>
                  <a:pt x="38" y="51"/>
                  <a:pt x="36" y="51"/>
                </a:cubicBezTo>
                <a:cubicBezTo>
                  <a:pt x="32" y="51"/>
                  <a:pt x="32" y="51"/>
                  <a:pt x="32" y="51"/>
                </a:cubicBezTo>
                <a:cubicBezTo>
                  <a:pt x="31" y="51"/>
                  <a:pt x="30" y="50"/>
                  <a:pt x="30" y="50"/>
                </a:cubicBezTo>
                <a:cubicBezTo>
                  <a:pt x="29" y="49"/>
                  <a:pt x="29" y="47"/>
                  <a:pt x="29" y="46"/>
                </a:cubicBezTo>
                <a:cubicBezTo>
                  <a:pt x="29" y="45"/>
                  <a:pt x="29" y="44"/>
                  <a:pt x="30" y="43"/>
                </a:cubicBezTo>
                <a:cubicBezTo>
                  <a:pt x="31" y="43"/>
                  <a:pt x="32" y="42"/>
                  <a:pt x="32" y="42"/>
                </a:cubicBezTo>
                <a:cubicBezTo>
                  <a:pt x="36" y="42"/>
                  <a:pt x="36" y="42"/>
                  <a:pt x="36" y="42"/>
                </a:cubicBezTo>
                <a:cubicBezTo>
                  <a:pt x="38" y="42"/>
                  <a:pt x="39" y="41"/>
                  <a:pt x="39" y="39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4"/>
                  <a:pt x="40" y="34"/>
                  <a:pt x="40" y="33"/>
                </a:cubicBezTo>
                <a:cubicBezTo>
                  <a:pt x="41" y="32"/>
                  <a:pt x="43" y="32"/>
                  <a:pt x="44" y="32"/>
                </a:cubicBezTo>
                <a:cubicBezTo>
                  <a:pt x="45" y="32"/>
                  <a:pt x="46" y="32"/>
                  <a:pt x="47" y="33"/>
                </a:cubicBezTo>
                <a:cubicBezTo>
                  <a:pt x="47" y="34"/>
                  <a:pt x="48" y="35"/>
                  <a:pt x="48" y="35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41"/>
                  <a:pt x="49" y="42"/>
                  <a:pt x="51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6" y="42"/>
                  <a:pt x="57" y="43"/>
                  <a:pt x="57" y="43"/>
                </a:cubicBezTo>
                <a:cubicBezTo>
                  <a:pt x="58" y="44"/>
                  <a:pt x="58" y="45"/>
                  <a:pt x="58" y="46"/>
                </a:cubicBezTo>
                <a:cubicBezTo>
                  <a:pt x="58" y="47"/>
                  <a:pt x="58" y="49"/>
                  <a:pt x="57" y="50"/>
                </a:cubicBezTo>
                <a:close/>
                <a:moveTo>
                  <a:pt x="115" y="25"/>
                </a:moveTo>
                <a:cubicBezTo>
                  <a:pt x="111" y="25"/>
                  <a:pt x="108" y="29"/>
                  <a:pt x="108" y="32"/>
                </a:cubicBezTo>
                <a:cubicBezTo>
                  <a:pt x="108" y="36"/>
                  <a:pt x="111" y="39"/>
                  <a:pt x="115" y="39"/>
                </a:cubicBezTo>
                <a:cubicBezTo>
                  <a:pt x="119" y="39"/>
                  <a:pt x="122" y="36"/>
                  <a:pt x="122" y="32"/>
                </a:cubicBezTo>
                <a:cubicBezTo>
                  <a:pt x="122" y="29"/>
                  <a:pt x="119" y="25"/>
                  <a:pt x="115" y="25"/>
                </a:cubicBezTo>
                <a:close/>
                <a:moveTo>
                  <a:pt x="115" y="54"/>
                </a:moveTo>
                <a:cubicBezTo>
                  <a:pt x="111" y="54"/>
                  <a:pt x="108" y="56"/>
                  <a:pt x="108" y="61"/>
                </a:cubicBezTo>
                <a:cubicBezTo>
                  <a:pt x="108" y="65"/>
                  <a:pt x="111" y="68"/>
                  <a:pt x="115" y="68"/>
                </a:cubicBezTo>
                <a:cubicBezTo>
                  <a:pt x="119" y="68"/>
                  <a:pt x="122" y="65"/>
                  <a:pt x="122" y="61"/>
                </a:cubicBezTo>
                <a:cubicBezTo>
                  <a:pt x="122" y="56"/>
                  <a:pt x="119" y="54"/>
                  <a:pt x="115" y="54"/>
                </a:cubicBezTo>
                <a:close/>
                <a:moveTo>
                  <a:pt x="101" y="39"/>
                </a:moveTo>
                <a:cubicBezTo>
                  <a:pt x="97" y="39"/>
                  <a:pt x="93" y="43"/>
                  <a:pt x="93" y="46"/>
                </a:cubicBezTo>
                <a:cubicBezTo>
                  <a:pt x="93" y="51"/>
                  <a:pt x="97" y="53"/>
                  <a:pt x="101" y="53"/>
                </a:cubicBezTo>
                <a:cubicBezTo>
                  <a:pt x="104" y="53"/>
                  <a:pt x="108" y="51"/>
                  <a:pt x="108" y="46"/>
                </a:cubicBezTo>
                <a:cubicBezTo>
                  <a:pt x="108" y="43"/>
                  <a:pt x="104" y="39"/>
                  <a:pt x="101" y="39"/>
                </a:cubicBezTo>
                <a:close/>
                <a:moveTo>
                  <a:pt x="129" y="39"/>
                </a:moveTo>
                <a:cubicBezTo>
                  <a:pt x="125" y="39"/>
                  <a:pt x="123" y="43"/>
                  <a:pt x="123" y="46"/>
                </a:cubicBezTo>
                <a:cubicBezTo>
                  <a:pt x="123" y="51"/>
                  <a:pt x="125" y="53"/>
                  <a:pt x="129" y="53"/>
                </a:cubicBezTo>
                <a:cubicBezTo>
                  <a:pt x="133" y="53"/>
                  <a:pt x="136" y="51"/>
                  <a:pt x="136" y="46"/>
                </a:cubicBezTo>
                <a:cubicBezTo>
                  <a:pt x="136" y="43"/>
                  <a:pt x="133" y="39"/>
                  <a:pt x="129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95E5151D-C32B-E6FD-12DE-1A739EA3EB8B}"/>
              </a:ext>
            </a:extLst>
          </p:cNvPr>
          <p:cNvSpPr>
            <a:spLocks noEditPoints="1"/>
          </p:cNvSpPr>
          <p:nvPr/>
        </p:nvSpPr>
        <p:spPr bwMode="auto">
          <a:xfrm>
            <a:off x="7348539" y="2474913"/>
            <a:ext cx="250825" cy="254000"/>
          </a:xfrm>
          <a:custGeom>
            <a:avLst/>
            <a:gdLst>
              <a:gd name="T0" fmla="*/ 135 w 158"/>
              <a:gd name="T1" fmla="*/ 24 h 160"/>
              <a:gd name="T2" fmla="*/ 80 w 158"/>
              <a:gd name="T3" fmla="*/ 0 h 160"/>
              <a:gd name="T4" fmla="*/ 23 w 158"/>
              <a:gd name="T5" fmla="*/ 24 h 160"/>
              <a:gd name="T6" fmla="*/ 0 w 158"/>
              <a:gd name="T7" fmla="*/ 80 h 160"/>
              <a:gd name="T8" fmla="*/ 23 w 158"/>
              <a:gd name="T9" fmla="*/ 137 h 160"/>
              <a:gd name="T10" fmla="*/ 80 w 158"/>
              <a:gd name="T11" fmla="*/ 160 h 160"/>
              <a:gd name="T12" fmla="*/ 135 w 158"/>
              <a:gd name="T13" fmla="*/ 137 h 160"/>
              <a:gd name="T14" fmla="*/ 158 w 158"/>
              <a:gd name="T15" fmla="*/ 80 h 160"/>
              <a:gd name="T16" fmla="*/ 135 w 158"/>
              <a:gd name="T17" fmla="*/ 24 h 160"/>
              <a:gd name="T18" fmla="*/ 80 w 158"/>
              <a:gd name="T19" fmla="*/ 150 h 160"/>
              <a:gd name="T20" fmla="*/ 9 w 158"/>
              <a:gd name="T21" fmla="*/ 80 h 160"/>
              <a:gd name="T22" fmla="*/ 80 w 158"/>
              <a:gd name="T23" fmla="*/ 10 h 160"/>
              <a:gd name="T24" fmla="*/ 149 w 158"/>
              <a:gd name="T25" fmla="*/ 80 h 160"/>
              <a:gd name="T26" fmla="*/ 80 w 158"/>
              <a:gd name="T27" fmla="*/ 150 h 160"/>
              <a:gd name="T28" fmla="*/ 111 w 158"/>
              <a:gd name="T29" fmla="*/ 55 h 160"/>
              <a:gd name="T30" fmla="*/ 70 w 158"/>
              <a:gd name="T31" fmla="*/ 96 h 160"/>
              <a:gd name="T32" fmla="*/ 47 w 158"/>
              <a:gd name="T33" fmla="*/ 75 h 160"/>
              <a:gd name="T34" fmla="*/ 41 w 158"/>
              <a:gd name="T35" fmla="*/ 75 h 160"/>
              <a:gd name="T36" fmla="*/ 41 w 158"/>
              <a:gd name="T37" fmla="*/ 81 h 160"/>
              <a:gd name="T38" fmla="*/ 66 w 158"/>
              <a:gd name="T39" fmla="*/ 106 h 160"/>
              <a:gd name="T40" fmla="*/ 70 w 158"/>
              <a:gd name="T41" fmla="*/ 107 h 160"/>
              <a:gd name="T42" fmla="*/ 73 w 158"/>
              <a:gd name="T43" fmla="*/ 106 h 160"/>
              <a:gd name="T44" fmla="*/ 117 w 158"/>
              <a:gd name="T45" fmla="*/ 62 h 160"/>
              <a:gd name="T46" fmla="*/ 117 w 158"/>
              <a:gd name="T47" fmla="*/ 55 h 160"/>
              <a:gd name="T48" fmla="*/ 111 w 158"/>
              <a:gd name="T49" fmla="*/ 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8" h="160">
                <a:moveTo>
                  <a:pt x="135" y="24"/>
                </a:moveTo>
                <a:cubicBezTo>
                  <a:pt x="121" y="9"/>
                  <a:pt x="101" y="0"/>
                  <a:pt x="80" y="0"/>
                </a:cubicBezTo>
                <a:cubicBezTo>
                  <a:pt x="59" y="0"/>
                  <a:pt x="39" y="9"/>
                  <a:pt x="23" y="24"/>
                </a:cubicBezTo>
                <a:cubicBezTo>
                  <a:pt x="9" y="39"/>
                  <a:pt x="0" y="59"/>
                  <a:pt x="0" y="80"/>
                </a:cubicBezTo>
                <a:cubicBezTo>
                  <a:pt x="0" y="102"/>
                  <a:pt x="9" y="122"/>
                  <a:pt x="23" y="137"/>
                </a:cubicBezTo>
                <a:cubicBezTo>
                  <a:pt x="39" y="152"/>
                  <a:pt x="59" y="160"/>
                  <a:pt x="80" y="160"/>
                </a:cubicBezTo>
                <a:cubicBezTo>
                  <a:pt x="101" y="160"/>
                  <a:pt x="121" y="152"/>
                  <a:pt x="135" y="137"/>
                </a:cubicBezTo>
                <a:cubicBezTo>
                  <a:pt x="150" y="122"/>
                  <a:pt x="158" y="102"/>
                  <a:pt x="158" y="80"/>
                </a:cubicBezTo>
                <a:cubicBezTo>
                  <a:pt x="158" y="59"/>
                  <a:pt x="150" y="39"/>
                  <a:pt x="135" y="24"/>
                </a:cubicBezTo>
                <a:close/>
                <a:moveTo>
                  <a:pt x="80" y="150"/>
                </a:moveTo>
                <a:cubicBezTo>
                  <a:pt x="41" y="150"/>
                  <a:pt x="9" y="119"/>
                  <a:pt x="9" y="80"/>
                </a:cubicBezTo>
                <a:cubicBezTo>
                  <a:pt x="9" y="42"/>
                  <a:pt x="41" y="10"/>
                  <a:pt x="80" y="10"/>
                </a:cubicBezTo>
                <a:cubicBezTo>
                  <a:pt x="118" y="10"/>
                  <a:pt x="149" y="42"/>
                  <a:pt x="149" y="80"/>
                </a:cubicBezTo>
                <a:cubicBezTo>
                  <a:pt x="149" y="119"/>
                  <a:pt x="118" y="150"/>
                  <a:pt x="80" y="150"/>
                </a:cubicBezTo>
                <a:close/>
                <a:moveTo>
                  <a:pt x="111" y="55"/>
                </a:moveTo>
                <a:cubicBezTo>
                  <a:pt x="70" y="96"/>
                  <a:pt x="70" y="96"/>
                  <a:pt x="70" y="96"/>
                </a:cubicBezTo>
                <a:cubicBezTo>
                  <a:pt x="47" y="75"/>
                  <a:pt x="47" y="75"/>
                  <a:pt x="47" y="75"/>
                </a:cubicBezTo>
                <a:cubicBezTo>
                  <a:pt x="46" y="73"/>
                  <a:pt x="43" y="73"/>
                  <a:pt x="41" y="75"/>
                </a:cubicBezTo>
                <a:cubicBezTo>
                  <a:pt x="40" y="76"/>
                  <a:pt x="40" y="80"/>
                  <a:pt x="41" y="81"/>
                </a:cubicBezTo>
                <a:cubicBezTo>
                  <a:pt x="66" y="106"/>
                  <a:pt x="66" y="106"/>
                  <a:pt x="66" y="106"/>
                </a:cubicBezTo>
                <a:cubicBezTo>
                  <a:pt x="67" y="107"/>
                  <a:pt x="68" y="107"/>
                  <a:pt x="70" y="107"/>
                </a:cubicBezTo>
                <a:cubicBezTo>
                  <a:pt x="71" y="107"/>
                  <a:pt x="72" y="107"/>
                  <a:pt x="73" y="106"/>
                </a:cubicBezTo>
                <a:cubicBezTo>
                  <a:pt x="117" y="62"/>
                  <a:pt x="117" y="62"/>
                  <a:pt x="117" y="62"/>
                </a:cubicBezTo>
                <a:cubicBezTo>
                  <a:pt x="120" y="60"/>
                  <a:pt x="120" y="57"/>
                  <a:pt x="117" y="55"/>
                </a:cubicBezTo>
                <a:cubicBezTo>
                  <a:pt x="115" y="53"/>
                  <a:pt x="113" y="53"/>
                  <a:pt x="111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EB88020E-D2E5-0A0D-2B76-7EF993582A50}"/>
              </a:ext>
            </a:extLst>
          </p:cNvPr>
          <p:cNvSpPr>
            <a:spLocks noEditPoints="1"/>
          </p:cNvSpPr>
          <p:nvPr/>
        </p:nvSpPr>
        <p:spPr bwMode="auto">
          <a:xfrm>
            <a:off x="4043364" y="2514601"/>
            <a:ext cx="206375" cy="217488"/>
          </a:xfrm>
          <a:custGeom>
            <a:avLst/>
            <a:gdLst>
              <a:gd name="T0" fmla="*/ 110 w 130"/>
              <a:gd name="T1" fmla="*/ 85 h 137"/>
              <a:gd name="T2" fmla="*/ 93 w 130"/>
              <a:gd name="T3" fmla="*/ 80 h 137"/>
              <a:gd name="T4" fmla="*/ 105 w 130"/>
              <a:gd name="T5" fmla="*/ 73 h 137"/>
              <a:gd name="T6" fmla="*/ 113 w 130"/>
              <a:gd name="T7" fmla="*/ 35 h 137"/>
              <a:gd name="T8" fmla="*/ 46 w 130"/>
              <a:gd name="T9" fmla="*/ 35 h 137"/>
              <a:gd name="T10" fmla="*/ 54 w 130"/>
              <a:gd name="T11" fmla="*/ 63 h 137"/>
              <a:gd name="T12" fmla="*/ 67 w 130"/>
              <a:gd name="T13" fmla="*/ 81 h 137"/>
              <a:gd name="T14" fmla="*/ 36 w 130"/>
              <a:gd name="T15" fmla="*/ 97 h 137"/>
              <a:gd name="T16" fmla="*/ 26 w 130"/>
              <a:gd name="T17" fmla="*/ 91 h 137"/>
              <a:gd name="T18" fmla="*/ 36 w 130"/>
              <a:gd name="T19" fmla="*/ 78 h 137"/>
              <a:gd name="T20" fmla="*/ 6 w 130"/>
              <a:gd name="T21" fmla="*/ 70 h 137"/>
              <a:gd name="T22" fmla="*/ 6 w 130"/>
              <a:gd name="T23" fmla="*/ 96 h 137"/>
              <a:gd name="T24" fmla="*/ 53 w 130"/>
              <a:gd name="T25" fmla="*/ 137 h 137"/>
              <a:gd name="T26" fmla="*/ 78 w 130"/>
              <a:gd name="T27" fmla="*/ 120 h 137"/>
              <a:gd name="T28" fmla="*/ 130 w 130"/>
              <a:gd name="T29" fmla="*/ 115 h 137"/>
              <a:gd name="T30" fmla="*/ 108 w 130"/>
              <a:gd name="T31" fmla="*/ 66 h 137"/>
              <a:gd name="T32" fmla="*/ 103 w 130"/>
              <a:gd name="T33" fmla="*/ 69 h 137"/>
              <a:gd name="T34" fmla="*/ 108 w 130"/>
              <a:gd name="T35" fmla="*/ 62 h 137"/>
              <a:gd name="T36" fmla="*/ 105 w 130"/>
              <a:gd name="T37" fmla="*/ 58 h 137"/>
              <a:gd name="T38" fmla="*/ 108 w 130"/>
              <a:gd name="T39" fmla="*/ 53 h 137"/>
              <a:gd name="T40" fmla="*/ 54 w 130"/>
              <a:gd name="T41" fmla="*/ 58 h 137"/>
              <a:gd name="T42" fmla="*/ 54 w 130"/>
              <a:gd name="T43" fmla="*/ 49 h 137"/>
              <a:gd name="T44" fmla="*/ 54 w 130"/>
              <a:gd name="T45" fmla="*/ 40 h 137"/>
              <a:gd name="T46" fmla="*/ 51 w 130"/>
              <a:gd name="T47" fmla="*/ 44 h 137"/>
              <a:gd name="T48" fmla="*/ 79 w 130"/>
              <a:gd name="T49" fmla="*/ 6 h 137"/>
              <a:gd name="T50" fmla="*/ 108 w 130"/>
              <a:gd name="T51" fmla="*/ 44 h 137"/>
              <a:gd name="T52" fmla="*/ 105 w 130"/>
              <a:gd name="T53" fmla="*/ 40 h 137"/>
              <a:gd name="T54" fmla="*/ 83 w 130"/>
              <a:gd name="T55" fmla="*/ 32 h 137"/>
              <a:gd name="T56" fmla="*/ 76 w 130"/>
              <a:gd name="T57" fmla="*/ 32 h 137"/>
              <a:gd name="T58" fmla="*/ 54 w 130"/>
              <a:gd name="T59" fmla="*/ 40 h 137"/>
              <a:gd name="T60" fmla="*/ 59 w 130"/>
              <a:gd name="T61" fmla="*/ 45 h 137"/>
              <a:gd name="T62" fmla="*/ 101 w 130"/>
              <a:gd name="T63" fmla="*/ 45 h 137"/>
              <a:gd name="T64" fmla="*/ 97 w 130"/>
              <a:gd name="T65" fmla="*/ 69 h 137"/>
              <a:gd name="T66" fmla="*/ 79 w 130"/>
              <a:gd name="T67" fmla="*/ 73 h 137"/>
              <a:gd name="T68" fmla="*/ 79 w 130"/>
              <a:gd name="T69" fmla="*/ 79 h 137"/>
              <a:gd name="T70" fmla="*/ 87 w 130"/>
              <a:gd name="T71" fmla="*/ 82 h 137"/>
              <a:gd name="T72" fmla="*/ 72 w 130"/>
              <a:gd name="T73" fmla="*/ 82 h 137"/>
              <a:gd name="T74" fmla="*/ 87 w 130"/>
              <a:gd name="T75" fmla="*/ 82 h 137"/>
              <a:gd name="T76" fmla="*/ 29 w 130"/>
              <a:gd name="T77" fmla="*/ 78 h 137"/>
              <a:gd name="T78" fmla="*/ 13 w 130"/>
              <a:gd name="T79" fmla="*/ 68 h 137"/>
              <a:gd name="T80" fmla="*/ 61 w 130"/>
              <a:gd name="T81" fmla="*/ 128 h 137"/>
              <a:gd name="T82" fmla="*/ 44 w 130"/>
              <a:gd name="T83" fmla="*/ 128 h 137"/>
              <a:gd name="T84" fmla="*/ 4 w 130"/>
              <a:gd name="T85" fmla="*/ 82 h 137"/>
              <a:gd name="T86" fmla="*/ 10 w 130"/>
              <a:gd name="T87" fmla="*/ 72 h 137"/>
              <a:gd name="T88" fmla="*/ 22 w 130"/>
              <a:gd name="T89" fmla="*/ 95 h 137"/>
              <a:gd name="T90" fmla="*/ 46 w 130"/>
              <a:gd name="T91" fmla="*/ 116 h 137"/>
              <a:gd name="T92" fmla="*/ 64 w 130"/>
              <a:gd name="T93" fmla="*/ 125 h 137"/>
              <a:gd name="T94" fmla="*/ 67 w 130"/>
              <a:gd name="T95" fmla="*/ 122 h 137"/>
              <a:gd name="T96" fmla="*/ 59 w 130"/>
              <a:gd name="T97" fmla="*/ 107 h 137"/>
              <a:gd name="T98" fmla="*/ 67 w 130"/>
              <a:gd name="T99" fmla="*/ 122 h 137"/>
              <a:gd name="T100" fmla="*/ 59 w 130"/>
              <a:gd name="T101" fmla="*/ 99 h 137"/>
              <a:gd name="T102" fmla="*/ 44 w 130"/>
              <a:gd name="T103" fmla="*/ 111 h 137"/>
              <a:gd name="T104" fmla="*/ 40 w 130"/>
              <a:gd name="T105" fmla="*/ 99 h 137"/>
              <a:gd name="T106" fmla="*/ 68 w 130"/>
              <a:gd name="T107" fmla="*/ 87 h 137"/>
              <a:gd name="T108" fmla="*/ 91 w 130"/>
              <a:gd name="T109" fmla="*/ 87 h 137"/>
              <a:gd name="T110" fmla="*/ 119 w 130"/>
              <a:gd name="T111" fmla="*/ 99 h 137"/>
              <a:gd name="T112" fmla="*/ 69 w 130"/>
              <a:gd name="T113" fmla="*/ 110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30" h="137">
                <a:moveTo>
                  <a:pt x="124" y="97"/>
                </a:moveTo>
                <a:cubicBezTo>
                  <a:pt x="122" y="90"/>
                  <a:pt x="116" y="86"/>
                  <a:pt x="110" y="85"/>
                </a:cubicBezTo>
                <a:cubicBezTo>
                  <a:pt x="93" y="81"/>
                  <a:pt x="93" y="81"/>
                  <a:pt x="93" y="81"/>
                </a:cubicBezTo>
                <a:cubicBezTo>
                  <a:pt x="93" y="80"/>
                  <a:pt x="93" y="80"/>
                  <a:pt x="93" y="80"/>
                </a:cubicBezTo>
                <a:cubicBezTo>
                  <a:pt x="95" y="79"/>
                  <a:pt x="98" y="77"/>
                  <a:pt x="101" y="73"/>
                </a:cubicBezTo>
                <a:cubicBezTo>
                  <a:pt x="105" y="73"/>
                  <a:pt x="105" y="73"/>
                  <a:pt x="105" y="73"/>
                </a:cubicBezTo>
                <a:cubicBezTo>
                  <a:pt x="110" y="73"/>
                  <a:pt x="113" y="70"/>
                  <a:pt x="113" y="66"/>
                </a:cubicBezTo>
                <a:cubicBezTo>
                  <a:pt x="113" y="35"/>
                  <a:pt x="113" y="35"/>
                  <a:pt x="113" y="35"/>
                </a:cubicBezTo>
                <a:cubicBezTo>
                  <a:pt x="113" y="16"/>
                  <a:pt x="98" y="0"/>
                  <a:pt x="79" y="0"/>
                </a:cubicBezTo>
                <a:cubicBezTo>
                  <a:pt x="61" y="0"/>
                  <a:pt x="46" y="16"/>
                  <a:pt x="46" y="35"/>
                </a:cubicBezTo>
                <a:cubicBezTo>
                  <a:pt x="46" y="53"/>
                  <a:pt x="46" y="53"/>
                  <a:pt x="46" y="53"/>
                </a:cubicBezTo>
                <a:cubicBezTo>
                  <a:pt x="46" y="58"/>
                  <a:pt x="49" y="62"/>
                  <a:pt x="54" y="63"/>
                </a:cubicBezTo>
                <a:cubicBezTo>
                  <a:pt x="56" y="70"/>
                  <a:pt x="60" y="77"/>
                  <a:pt x="67" y="80"/>
                </a:cubicBezTo>
                <a:cubicBezTo>
                  <a:pt x="67" y="81"/>
                  <a:pt x="67" y="81"/>
                  <a:pt x="67" y="81"/>
                </a:cubicBezTo>
                <a:cubicBezTo>
                  <a:pt x="49" y="85"/>
                  <a:pt x="49" y="85"/>
                  <a:pt x="49" y="85"/>
                </a:cubicBezTo>
                <a:cubicBezTo>
                  <a:pt x="42" y="86"/>
                  <a:pt x="38" y="90"/>
                  <a:pt x="36" y="97"/>
                </a:cubicBezTo>
                <a:cubicBezTo>
                  <a:pt x="35" y="100"/>
                  <a:pt x="35" y="100"/>
                  <a:pt x="35" y="100"/>
                </a:cubicBezTo>
                <a:cubicBezTo>
                  <a:pt x="26" y="91"/>
                  <a:pt x="26" y="91"/>
                  <a:pt x="26" y="91"/>
                </a:cubicBezTo>
                <a:cubicBezTo>
                  <a:pt x="25" y="90"/>
                  <a:pt x="25" y="89"/>
                  <a:pt x="26" y="88"/>
                </a:cubicBezTo>
                <a:cubicBezTo>
                  <a:pt x="36" y="78"/>
                  <a:pt x="36" y="78"/>
                  <a:pt x="36" y="78"/>
                </a:cubicBezTo>
                <a:cubicBezTo>
                  <a:pt x="17" y="58"/>
                  <a:pt x="17" y="58"/>
                  <a:pt x="17" y="58"/>
                </a:cubicBezTo>
                <a:cubicBezTo>
                  <a:pt x="6" y="70"/>
                  <a:pt x="6" y="70"/>
                  <a:pt x="6" y="70"/>
                </a:cubicBezTo>
                <a:cubicBezTo>
                  <a:pt x="2" y="73"/>
                  <a:pt x="0" y="78"/>
                  <a:pt x="0" y="82"/>
                </a:cubicBezTo>
                <a:cubicBezTo>
                  <a:pt x="0" y="88"/>
                  <a:pt x="2" y="93"/>
                  <a:pt x="6" y="96"/>
                </a:cubicBezTo>
                <a:cubicBezTo>
                  <a:pt x="40" y="131"/>
                  <a:pt x="40" y="131"/>
                  <a:pt x="40" y="131"/>
                </a:cubicBezTo>
                <a:cubicBezTo>
                  <a:pt x="44" y="134"/>
                  <a:pt x="48" y="137"/>
                  <a:pt x="53" y="137"/>
                </a:cubicBezTo>
                <a:cubicBezTo>
                  <a:pt x="58" y="137"/>
                  <a:pt x="63" y="134"/>
                  <a:pt x="66" y="131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4" y="115"/>
                  <a:pt x="74" y="115"/>
                  <a:pt x="74" y="115"/>
                </a:cubicBezTo>
                <a:cubicBezTo>
                  <a:pt x="130" y="115"/>
                  <a:pt x="130" y="115"/>
                  <a:pt x="130" y="115"/>
                </a:cubicBezTo>
                <a:cubicBezTo>
                  <a:pt x="124" y="97"/>
                  <a:pt x="124" y="97"/>
                  <a:pt x="124" y="97"/>
                </a:cubicBezTo>
                <a:close/>
                <a:moveTo>
                  <a:pt x="108" y="66"/>
                </a:moveTo>
                <a:cubicBezTo>
                  <a:pt x="108" y="67"/>
                  <a:pt x="106" y="69"/>
                  <a:pt x="105" y="69"/>
                </a:cubicBezTo>
                <a:cubicBezTo>
                  <a:pt x="103" y="69"/>
                  <a:pt x="103" y="69"/>
                  <a:pt x="103" y="69"/>
                </a:cubicBezTo>
                <a:cubicBezTo>
                  <a:pt x="104" y="67"/>
                  <a:pt x="104" y="64"/>
                  <a:pt x="105" y="63"/>
                </a:cubicBezTo>
                <a:cubicBezTo>
                  <a:pt x="106" y="63"/>
                  <a:pt x="107" y="62"/>
                  <a:pt x="108" y="62"/>
                </a:cubicBezTo>
                <a:lnTo>
                  <a:pt x="108" y="66"/>
                </a:lnTo>
                <a:close/>
                <a:moveTo>
                  <a:pt x="105" y="58"/>
                </a:moveTo>
                <a:cubicBezTo>
                  <a:pt x="105" y="49"/>
                  <a:pt x="105" y="49"/>
                  <a:pt x="105" y="49"/>
                </a:cubicBezTo>
                <a:cubicBezTo>
                  <a:pt x="107" y="49"/>
                  <a:pt x="108" y="51"/>
                  <a:pt x="108" y="53"/>
                </a:cubicBezTo>
                <a:cubicBezTo>
                  <a:pt x="108" y="54"/>
                  <a:pt x="107" y="57"/>
                  <a:pt x="105" y="58"/>
                </a:cubicBezTo>
                <a:close/>
                <a:moveTo>
                  <a:pt x="54" y="58"/>
                </a:moveTo>
                <a:cubicBezTo>
                  <a:pt x="53" y="57"/>
                  <a:pt x="51" y="54"/>
                  <a:pt x="51" y="53"/>
                </a:cubicBezTo>
                <a:cubicBezTo>
                  <a:pt x="51" y="51"/>
                  <a:pt x="53" y="49"/>
                  <a:pt x="54" y="49"/>
                </a:cubicBezTo>
                <a:lnTo>
                  <a:pt x="54" y="58"/>
                </a:lnTo>
                <a:close/>
                <a:moveTo>
                  <a:pt x="54" y="40"/>
                </a:moveTo>
                <a:cubicBezTo>
                  <a:pt x="54" y="43"/>
                  <a:pt x="54" y="43"/>
                  <a:pt x="54" y="43"/>
                </a:cubicBezTo>
                <a:cubicBezTo>
                  <a:pt x="53" y="43"/>
                  <a:pt x="51" y="43"/>
                  <a:pt x="51" y="44"/>
                </a:cubicBezTo>
                <a:cubicBezTo>
                  <a:pt x="51" y="35"/>
                  <a:pt x="51" y="35"/>
                  <a:pt x="51" y="35"/>
                </a:cubicBezTo>
                <a:cubicBezTo>
                  <a:pt x="51" y="19"/>
                  <a:pt x="64" y="6"/>
                  <a:pt x="79" y="6"/>
                </a:cubicBezTo>
                <a:cubicBezTo>
                  <a:pt x="95" y="6"/>
                  <a:pt x="108" y="19"/>
                  <a:pt x="108" y="35"/>
                </a:cubicBezTo>
                <a:cubicBezTo>
                  <a:pt x="108" y="44"/>
                  <a:pt x="108" y="44"/>
                  <a:pt x="108" y="44"/>
                </a:cubicBezTo>
                <a:cubicBezTo>
                  <a:pt x="107" y="43"/>
                  <a:pt x="106" y="43"/>
                  <a:pt x="105" y="43"/>
                </a:cubicBezTo>
                <a:cubicBezTo>
                  <a:pt x="105" y="40"/>
                  <a:pt x="105" y="40"/>
                  <a:pt x="105" y="40"/>
                </a:cubicBezTo>
                <a:cubicBezTo>
                  <a:pt x="103" y="40"/>
                  <a:pt x="103" y="40"/>
                  <a:pt x="103" y="40"/>
                </a:cubicBezTo>
                <a:cubicBezTo>
                  <a:pt x="95" y="40"/>
                  <a:pt x="88" y="36"/>
                  <a:pt x="83" y="32"/>
                </a:cubicBezTo>
                <a:cubicBezTo>
                  <a:pt x="79" y="28"/>
                  <a:pt x="79" y="28"/>
                  <a:pt x="79" y="28"/>
                </a:cubicBezTo>
                <a:cubicBezTo>
                  <a:pt x="76" y="32"/>
                  <a:pt x="76" y="32"/>
                  <a:pt x="76" y="32"/>
                </a:cubicBezTo>
                <a:cubicBezTo>
                  <a:pt x="72" y="36"/>
                  <a:pt x="64" y="40"/>
                  <a:pt x="56" y="40"/>
                </a:cubicBezTo>
                <a:lnTo>
                  <a:pt x="54" y="40"/>
                </a:lnTo>
                <a:close/>
                <a:moveTo>
                  <a:pt x="59" y="58"/>
                </a:moveTo>
                <a:cubicBezTo>
                  <a:pt x="59" y="45"/>
                  <a:pt x="59" y="45"/>
                  <a:pt x="59" y="45"/>
                </a:cubicBezTo>
                <a:cubicBezTo>
                  <a:pt x="67" y="44"/>
                  <a:pt x="74" y="41"/>
                  <a:pt x="79" y="35"/>
                </a:cubicBezTo>
                <a:cubicBezTo>
                  <a:pt x="85" y="41"/>
                  <a:pt x="93" y="44"/>
                  <a:pt x="101" y="45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62"/>
                  <a:pt x="100" y="66"/>
                  <a:pt x="97" y="69"/>
                </a:cubicBezTo>
                <a:cubicBezTo>
                  <a:pt x="79" y="69"/>
                  <a:pt x="79" y="69"/>
                  <a:pt x="79" y="69"/>
                </a:cubicBezTo>
                <a:cubicBezTo>
                  <a:pt x="79" y="73"/>
                  <a:pt x="79" y="73"/>
                  <a:pt x="79" y="73"/>
                </a:cubicBezTo>
                <a:cubicBezTo>
                  <a:pt x="93" y="73"/>
                  <a:pt x="93" y="73"/>
                  <a:pt x="93" y="73"/>
                </a:cubicBezTo>
                <a:cubicBezTo>
                  <a:pt x="89" y="77"/>
                  <a:pt x="85" y="79"/>
                  <a:pt x="79" y="79"/>
                </a:cubicBezTo>
                <a:cubicBezTo>
                  <a:pt x="68" y="79"/>
                  <a:pt x="59" y="69"/>
                  <a:pt x="59" y="58"/>
                </a:cubicBezTo>
                <a:close/>
                <a:moveTo>
                  <a:pt x="87" y="82"/>
                </a:moveTo>
                <a:cubicBezTo>
                  <a:pt x="79" y="90"/>
                  <a:pt x="79" y="90"/>
                  <a:pt x="79" y="90"/>
                </a:cubicBezTo>
                <a:cubicBezTo>
                  <a:pt x="72" y="82"/>
                  <a:pt x="72" y="82"/>
                  <a:pt x="72" y="82"/>
                </a:cubicBezTo>
                <a:cubicBezTo>
                  <a:pt x="74" y="84"/>
                  <a:pt x="77" y="84"/>
                  <a:pt x="79" y="84"/>
                </a:cubicBezTo>
                <a:cubicBezTo>
                  <a:pt x="83" y="84"/>
                  <a:pt x="85" y="84"/>
                  <a:pt x="87" y="82"/>
                </a:cubicBezTo>
                <a:close/>
                <a:moveTo>
                  <a:pt x="17" y="66"/>
                </a:moveTo>
                <a:cubicBezTo>
                  <a:pt x="29" y="78"/>
                  <a:pt x="29" y="78"/>
                  <a:pt x="29" y="78"/>
                </a:cubicBezTo>
                <a:cubicBezTo>
                  <a:pt x="26" y="80"/>
                  <a:pt x="26" y="80"/>
                  <a:pt x="26" y="80"/>
                </a:cubicBezTo>
                <a:cubicBezTo>
                  <a:pt x="13" y="68"/>
                  <a:pt x="13" y="68"/>
                  <a:pt x="13" y="68"/>
                </a:cubicBezTo>
                <a:lnTo>
                  <a:pt x="17" y="66"/>
                </a:lnTo>
                <a:close/>
                <a:moveTo>
                  <a:pt x="61" y="128"/>
                </a:moveTo>
                <a:cubicBezTo>
                  <a:pt x="59" y="130"/>
                  <a:pt x="56" y="131"/>
                  <a:pt x="53" y="131"/>
                </a:cubicBezTo>
                <a:cubicBezTo>
                  <a:pt x="49" y="131"/>
                  <a:pt x="46" y="130"/>
                  <a:pt x="44" y="128"/>
                </a:cubicBezTo>
                <a:cubicBezTo>
                  <a:pt x="9" y="91"/>
                  <a:pt x="9" y="91"/>
                  <a:pt x="9" y="91"/>
                </a:cubicBezTo>
                <a:cubicBezTo>
                  <a:pt x="7" y="89"/>
                  <a:pt x="4" y="86"/>
                  <a:pt x="4" y="82"/>
                </a:cubicBezTo>
                <a:cubicBezTo>
                  <a:pt x="4" y="79"/>
                  <a:pt x="7" y="76"/>
                  <a:pt x="9" y="73"/>
                </a:cubicBezTo>
                <a:cubicBezTo>
                  <a:pt x="10" y="72"/>
                  <a:pt x="10" y="72"/>
                  <a:pt x="10" y="72"/>
                </a:cubicBezTo>
                <a:cubicBezTo>
                  <a:pt x="22" y="84"/>
                  <a:pt x="22" y="84"/>
                  <a:pt x="22" y="84"/>
                </a:cubicBezTo>
                <a:cubicBezTo>
                  <a:pt x="19" y="87"/>
                  <a:pt x="19" y="93"/>
                  <a:pt x="22" y="95"/>
                </a:cubicBezTo>
                <a:cubicBezTo>
                  <a:pt x="40" y="114"/>
                  <a:pt x="40" y="114"/>
                  <a:pt x="40" y="114"/>
                </a:cubicBezTo>
                <a:cubicBezTo>
                  <a:pt x="42" y="115"/>
                  <a:pt x="44" y="116"/>
                  <a:pt x="46" y="116"/>
                </a:cubicBezTo>
                <a:cubicBezTo>
                  <a:pt x="48" y="116"/>
                  <a:pt x="50" y="115"/>
                  <a:pt x="51" y="114"/>
                </a:cubicBezTo>
                <a:cubicBezTo>
                  <a:pt x="64" y="125"/>
                  <a:pt x="64" y="125"/>
                  <a:pt x="64" y="125"/>
                </a:cubicBezTo>
                <a:lnTo>
                  <a:pt x="61" y="128"/>
                </a:lnTo>
                <a:close/>
                <a:moveTo>
                  <a:pt x="67" y="122"/>
                </a:moveTo>
                <a:cubicBezTo>
                  <a:pt x="56" y="111"/>
                  <a:pt x="56" y="111"/>
                  <a:pt x="56" y="111"/>
                </a:cubicBezTo>
                <a:cubicBezTo>
                  <a:pt x="59" y="107"/>
                  <a:pt x="59" y="107"/>
                  <a:pt x="59" y="107"/>
                </a:cubicBezTo>
                <a:cubicBezTo>
                  <a:pt x="70" y="119"/>
                  <a:pt x="70" y="119"/>
                  <a:pt x="70" y="119"/>
                </a:cubicBezTo>
                <a:lnTo>
                  <a:pt x="67" y="122"/>
                </a:lnTo>
                <a:close/>
                <a:moveTo>
                  <a:pt x="69" y="110"/>
                </a:moveTo>
                <a:cubicBezTo>
                  <a:pt x="59" y="99"/>
                  <a:pt x="59" y="99"/>
                  <a:pt x="59" y="99"/>
                </a:cubicBezTo>
                <a:cubicBezTo>
                  <a:pt x="48" y="111"/>
                  <a:pt x="48" y="111"/>
                  <a:pt x="48" y="111"/>
                </a:cubicBezTo>
                <a:cubicBezTo>
                  <a:pt x="47" y="111"/>
                  <a:pt x="45" y="111"/>
                  <a:pt x="44" y="111"/>
                </a:cubicBezTo>
                <a:cubicBezTo>
                  <a:pt x="38" y="104"/>
                  <a:pt x="38" y="104"/>
                  <a:pt x="38" y="104"/>
                </a:cubicBezTo>
                <a:cubicBezTo>
                  <a:pt x="40" y="99"/>
                  <a:pt x="40" y="99"/>
                  <a:pt x="40" y="99"/>
                </a:cubicBezTo>
                <a:cubicBezTo>
                  <a:pt x="41" y="95"/>
                  <a:pt x="46" y="91"/>
                  <a:pt x="50" y="90"/>
                </a:cubicBezTo>
                <a:cubicBezTo>
                  <a:pt x="68" y="87"/>
                  <a:pt x="68" y="87"/>
                  <a:pt x="68" y="87"/>
                </a:cubicBezTo>
                <a:cubicBezTo>
                  <a:pt x="79" y="98"/>
                  <a:pt x="79" y="98"/>
                  <a:pt x="79" y="98"/>
                </a:cubicBezTo>
                <a:cubicBezTo>
                  <a:pt x="91" y="87"/>
                  <a:pt x="91" y="87"/>
                  <a:pt x="91" y="87"/>
                </a:cubicBezTo>
                <a:cubicBezTo>
                  <a:pt x="108" y="90"/>
                  <a:pt x="108" y="90"/>
                  <a:pt x="108" y="90"/>
                </a:cubicBezTo>
                <a:cubicBezTo>
                  <a:pt x="113" y="91"/>
                  <a:pt x="117" y="95"/>
                  <a:pt x="119" y="99"/>
                </a:cubicBezTo>
                <a:cubicBezTo>
                  <a:pt x="122" y="110"/>
                  <a:pt x="122" y="110"/>
                  <a:pt x="122" y="110"/>
                </a:cubicBezTo>
                <a:cubicBezTo>
                  <a:pt x="69" y="110"/>
                  <a:pt x="69" y="110"/>
                  <a:pt x="69" y="1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003BDBA5-CC48-F239-CC3A-BC179B974F6B}"/>
              </a:ext>
            </a:extLst>
          </p:cNvPr>
          <p:cNvSpPr>
            <a:spLocks noEditPoints="1"/>
          </p:cNvSpPr>
          <p:nvPr/>
        </p:nvSpPr>
        <p:spPr bwMode="auto">
          <a:xfrm>
            <a:off x="4214814" y="2473326"/>
            <a:ext cx="82550" cy="84138"/>
          </a:xfrm>
          <a:custGeom>
            <a:avLst/>
            <a:gdLst>
              <a:gd name="T0" fmla="*/ 44 w 52"/>
              <a:gd name="T1" fmla="*/ 0 h 53"/>
              <a:gd name="T2" fmla="*/ 7 w 52"/>
              <a:gd name="T3" fmla="*/ 0 h 53"/>
              <a:gd name="T4" fmla="*/ 0 w 52"/>
              <a:gd name="T5" fmla="*/ 8 h 53"/>
              <a:gd name="T6" fmla="*/ 0 w 52"/>
              <a:gd name="T7" fmla="*/ 30 h 53"/>
              <a:gd name="T8" fmla="*/ 7 w 52"/>
              <a:gd name="T9" fmla="*/ 38 h 53"/>
              <a:gd name="T10" fmla="*/ 15 w 52"/>
              <a:gd name="T11" fmla="*/ 38 h 53"/>
              <a:gd name="T12" fmla="*/ 12 w 52"/>
              <a:gd name="T13" fmla="*/ 53 h 53"/>
              <a:gd name="T14" fmla="*/ 37 w 52"/>
              <a:gd name="T15" fmla="*/ 38 h 53"/>
              <a:gd name="T16" fmla="*/ 44 w 52"/>
              <a:gd name="T17" fmla="*/ 38 h 53"/>
              <a:gd name="T18" fmla="*/ 52 w 52"/>
              <a:gd name="T19" fmla="*/ 30 h 53"/>
              <a:gd name="T20" fmla="*/ 52 w 52"/>
              <a:gd name="T21" fmla="*/ 8 h 53"/>
              <a:gd name="T22" fmla="*/ 44 w 52"/>
              <a:gd name="T23" fmla="*/ 0 h 53"/>
              <a:gd name="T24" fmla="*/ 46 w 52"/>
              <a:gd name="T25" fmla="*/ 30 h 53"/>
              <a:gd name="T26" fmla="*/ 44 w 52"/>
              <a:gd name="T27" fmla="*/ 32 h 53"/>
              <a:gd name="T28" fmla="*/ 35 w 52"/>
              <a:gd name="T29" fmla="*/ 32 h 53"/>
              <a:gd name="T30" fmla="*/ 19 w 52"/>
              <a:gd name="T31" fmla="*/ 42 h 53"/>
              <a:gd name="T32" fmla="*/ 21 w 52"/>
              <a:gd name="T33" fmla="*/ 32 h 53"/>
              <a:gd name="T34" fmla="*/ 7 w 52"/>
              <a:gd name="T35" fmla="*/ 32 h 53"/>
              <a:gd name="T36" fmla="*/ 5 w 52"/>
              <a:gd name="T37" fmla="*/ 30 h 53"/>
              <a:gd name="T38" fmla="*/ 5 w 52"/>
              <a:gd name="T39" fmla="*/ 8 h 53"/>
              <a:gd name="T40" fmla="*/ 7 w 52"/>
              <a:gd name="T41" fmla="*/ 6 h 53"/>
              <a:gd name="T42" fmla="*/ 44 w 52"/>
              <a:gd name="T43" fmla="*/ 6 h 53"/>
              <a:gd name="T44" fmla="*/ 46 w 52"/>
              <a:gd name="T45" fmla="*/ 8 h 53"/>
              <a:gd name="T46" fmla="*/ 46 w 52"/>
              <a:gd name="T47" fmla="*/ 30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2" h="53">
                <a:moveTo>
                  <a:pt x="44" y="0"/>
                </a:moveTo>
                <a:cubicBezTo>
                  <a:pt x="7" y="0"/>
                  <a:pt x="7" y="0"/>
                  <a:pt x="7" y="0"/>
                </a:cubicBezTo>
                <a:cubicBezTo>
                  <a:pt x="4" y="0"/>
                  <a:pt x="0" y="5"/>
                  <a:pt x="0" y="8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4"/>
                  <a:pt x="4" y="38"/>
                  <a:pt x="7" y="38"/>
                </a:cubicBezTo>
                <a:cubicBezTo>
                  <a:pt x="15" y="38"/>
                  <a:pt x="15" y="38"/>
                  <a:pt x="15" y="38"/>
                </a:cubicBezTo>
                <a:cubicBezTo>
                  <a:pt x="12" y="53"/>
                  <a:pt x="12" y="53"/>
                  <a:pt x="12" y="53"/>
                </a:cubicBezTo>
                <a:cubicBezTo>
                  <a:pt x="37" y="38"/>
                  <a:pt x="37" y="38"/>
                  <a:pt x="37" y="38"/>
                </a:cubicBezTo>
                <a:cubicBezTo>
                  <a:pt x="44" y="38"/>
                  <a:pt x="44" y="38"/>
                  <a:pt x="44" y="38"/>
                </a:cubicBezTo>
                <a:cubicBezTo>
                  <a:pt x="49" y="38"/>
                  <a:pt x="52" y="34"/>
                  <a:pt x="52" y="30"/>
                </a:cubicBezTo>
                <a:cubicBezTo>
                  <a:pt x="52" y="8"/>
                  <a:pt x="52" y="8"/>
                  <a:pt x="52" y="8"/>
                </a:cubicBezTo>
                <a:cubicBezTo>
                  <a:pt x="52" y="5"/>
                  <a:pt x="49" y="0"/>
                  <a:pt x="44" y="0"/>
                </a:cubicBezTo>
                <a:close/>
                <a:moveTo>
                  <a:pt x="46" y="30"/>
                </a:moveTo>
                <a:cubicBezTo>
                  <a:pt x="46" y="31"/>
                  <a:pt x="45" y="32"/>
                  <a:pt x="44" y="32"/>
                </a:cubicBezTo>
                <a:cubicBezTo>
                  <a:pt x="35" y="32"/>
                  <a:pt x="35" y="32"/>
                  <a:pt x="35" y="32"/>
                </a:cubicBezTo>
                <a:cubicBezTo>
                  <a:pt x="19" y="42"/>
                  <a:pt x="19" y="42"/>
                  <a:pt x="19" y="42"/>
                </a:cubicBezTo>
                <a:cubicBezTo>
                  <a:pt x="21" y="32"/>
                  <a:pt x="21" y="32"/>
                  <a:pt x="21" y="32"/>
                </a:cubicBezTo>
                <a:cubicBezTo>
                  <a:pt x="7" y="32"/>
                  <a:pt x="7" y="32"/>
                  <a:pt x="7" y="32"/>
                </a:cubicBezTo>
                <a:cubicBezTo>
                  <a:pt x="6" y="32"/>
                  <a:pt x="5" y="31"/>
                  <a:pt x="5" y="30"/>
                </a:cubicBezTo>
                <a:cubicBezTo>
                  <a:pt x="5" y="8"/>
                  <a:pt x="5" y="8"/>
                  <a:pt x="5" y="8"/>
                </a:cubicBezTo>
                <a:cubicBezTo>
                  <a:pt x="5" y="7"/>
                  <a:pt x="6" y="6"/>
                  <a:pt x="7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5" y="6"/>
                  <a:pt x="46" y="7"/>
                  <a:pt x="46" y="8"/>
                </a:cubicBezTo>
                <a:lnTo>
                  <a:pt x="46" y="3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Rectangle 95">
            <a:extLst>
              <a:ext uri="{FF2B5EF4-FFF2-40B4-BE49-F238E27FC236}">
                <a16:creationId xmlns:a16="http://schemas.microsoft.com/office/drawing/2014/main" id="{9185840F-995A-FAF1-DF55-3883E51A95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32276" y="2490788"/>
            <a:ext cx="47625" cy="9525"/>
          </a:xfrm>
          <a:prstGeom prst="rect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Rectangle 96">
            <a:extLst>
              <a:ext uri="{FF2B5EF4-FFF2-40B4-BE49-F238E27FC236}">
                <a16:creationId xmlns:a16="http://schemas.microsoft.com/office/drawing/2014/main" id="{0FE4F2A9-1FC5-7080-D810-73D80CC83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32276" y="2508251"/>
            <a:ext cx="31750" cy="6350"/>
          </a:xfrm>
          <a:prstGeom prst="rect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Rectangle 97">
            <a:extLst>
              <a:ext uri="{FF2B5EF4-FFF2-40B4-BE49-F238E27FC236}">
                <a16:creationId xmlns:a16="http://schemas.microsoft.com/office/drawing/2014/main" id="{71C81455-8D75-23C7-DDD2-90D90DB699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1964" y="2508251"/>
            <a:ext cx="7938" cy="6350"/>
          </a:xfrm>
          <a:prstGeom prst="rect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D87401A8-0554-B79F-08E8-7620058836CB}"/>
              </a:ext>
            </a:extLst>
          </p:cNvPr>
          <p:cNvSpPr>
            <a:spLocks/>
          </p:cNvSpPr>
          <p:nvPr/>
        </p:nvSpPr>
        <p:spPr bwMode="auto">
          <a:xfrm>
            <a:off x="4043364" y="2487613"/>
            <a:ext cx="158750" cy="104775"/>
          </a:xfrm>
          <a:custGeom>
            <a:avLst/>
            <a:gdLst>
              <a:gd name="T0" fmla="*/ 24 w 100"/>
              <a:gd name="T1" fmla="*/ 57 h 66"/>
              <a:gd name="T2" fmla="*/ 21 w 100"/>
              <a:gd name="T3" fmla="*/ 52 h 66"/>
              <a:gd name="T4" fmla="*/ 14 w 100"/>
              <a:gd name="T5" fmla="*/ 57 h 66"/>
              <a:gd name="T6" fmla="*/ 79 w 100"/>
              <a:gd name="T7" fmla="*/ 6 h 66"/>
              <a:gd name="T8" fmla="*/ 99 w 100"/>
              <a:gd name="T9" fmla="*/ 9 h 66"/>
              <a:gd name="T10" fmla="*/ 100 w 100"/>
              <a:gd name="T11" fmla="*/ 4 h 66"/>
              <a:gd name="T12" fmla="*/ 79 w 100"/>
              <a:gd name="T13" fmla="*/ 0 h 66"/>
              <a:gd name="T14" fmla="*/ 9 w 100"/>
              <a:gd name="T15" fmla="*/ 56 h 66"/>
              <a:gd name="T16" fmla="*/ 4 w 100"/>
              <a:gd name="T17" fmla="*/ 48 h 66"/>
              <a:gd name="T18" fmla="*/ 0 w 100"/>
              <a:gd name="T19" fmla="*/ 50 h 66"/>
              <a:gd name="T20" fmla="*/ 9 w 100"/>
              <a:gd name="T21" fmla="*/ 66 h 66"/>
              <a:gd name="T22" fmla="*/ 24 w 100"/>
              <a:gd name="T23" fmla="*/ 57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00" h="66">
                <a:moveTo>
                  <a:pt x="24" y="57"/>
                </a:moveTo>
                <a:cubicBezTo>
                  <a:pt x="21" y="52"/>
                  <a:pt x="21" y="52"/>
                  <a:pt x="21" y="52"/>
                </a:cubicBezTo>
                <a:cubicBezTo>
                  <a:pt x="14" y="57"/>
                  <a:pt x="14" y="57"/>
                  <a:pt x="14" y="57"/>
                </a:cubicBezTo>
                <a:cubicBezTo>
                  <a:pt x="21" y="27"/>
                  <a:pt x="48" y="6"/>
                  <a:pt x="79" y="6"/>
                </a:cubicBezTo>
                <a:cubicBezTo>
                  <a:pt x="86" y="6"/>
                  <a:pt x="92" y="7"/>
                  <a:pt x="99" y="9"/>
                </a:cubicBezTo>
                <a:cubicBezTo>
                  <a:pt x="100" y="4"/>
                  <a:pt x="100" y="4"/>
                  <a:pt x="100" y="4"/>
                </a:cubicBezTo>
                <a:cubicBezTo>
                  <a:pt x="94" y="1"/>
                  <a:pt x="87" y="0"/>
                  <a:pt x="79" y="0"/>
                </a:cubicBezTo>
                <a:cubicBezTo>
                  <a:pt x="46" y="0"/>
                  <a:pt x="17" y="24"/>
                  <a:pt x="9" y="56"/>
                </a:cubicBezTo>
                <a:cubicBezTo>
                  <a:pt x="4" y="48"/>
                  <a:pt x="4" y="48"/>
                  <a:pt x="4" y="48"/>
                </a:cubicBezTo>
                <a:cubicBezTo>
                  <a:pt x="0" y="50"/>
                  <a:pt x="0" y="50"/>
                  <a:pt x="0" y="50"/>
                </a:cubicBezTo>
                <a:cubicBezTo>
                  <a:pt x="9" y="66"/>
                  <a:pt x="9" y="66"/>
                  <a:pt x="9" y="66"/>
                </a:cubicBezTo>
                <a:cubicBezTo>
                  <a:pt x="24" y="57"/>
                  <a:pt x="24" y="57"/>
                  <a:pt x="24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074211D8-DFFB-66F9-A900-676AC56D32B4}"/>
              </a:ext>
            </a:extLst>
          </p:cNvPr>
          <p:cNvSpPr>
            <a:spLocks/>
          </p:cNvSpPr>
          <p:nvPr/>
        </p:nvSpPr>
        <p:spPr bwMode="auto">
          <a:xfrm>
            <a:off x="4254501" y="2551113"/>
            <a:ext cx="41275" cy="125413"/>
          </a:xfrm>
          <a:custGeom>
            <a:avLst/>
            <a:gdLst>
              <a:gd name="T0" fmla="*/ 2 w 26"/>
              <a:gd name="T1" fmla="*/ 16 h 79"/>
              <a:gd name="T2" fmla="*/ 6 w 26"/>
              <a:gd name="T3" fmla="*/ 18 h 79"/>
              <a:gd name="T4" fmla="*/ 11 w 26"/>
              <a:gd name="T5" fmla="*/ 11 h 79"/>
              <a:gd name="T6" fmla="*/ 14 w 26"/>
              <a:gd name="T7" fmla="*/ 33 h 79"/>
              <a:gd name="T8" fmla="*/ 0 w 26"/>
              <a:gd name="T9" fmla="*/ 76 h 79"/>
              <a:gd name="T10" fmla="*/ 3 w 26"/>
              <a:gd name="T11" fmla="*/ 79 h 79"/>
              <a:gd name="T12" fmla="*/ 20 w 26"/>
              <a:gd name="T13" fmla="*/ 33 h 79"/>
              <a:gd name="T14" fmla="*/ 15 w 26"/>
              <a:gd name="T15" fmla="*/ 9 h 79"/>
              <a:gd name="T16" fmla="*/ 23 w 26"/>
              <a:gd name="T17" fmla="*/ 14 h 79"/>
              <a:gd name="T18" fmla="*/ 26 w 26"/>
              <a:gd name="T19" fmla="*/ 10 h 79"/>
              <a:gd name="T20" fmla="*/ 11 w 26"/>
              <a:gd name="T21" fmla="*/ 0 h 79"/>
              <a:gd name="T22" fmla="*/ 2 w 26"/>
              <a:gd name="T23" fmla="*/ 16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" h="79">
                <a:moveTo>
                  <a:pt x="2" y="16"/>
                </a:moveTo>
                <a:cubicBezTo>
                  <a:pt x="6" y="18"/>
                  <a:pt x="6" y="18"/>
                  <a:pt x="6" y="18"/>
                </a:cubicBezTo>
                <a:cubicBezTo>
                  <a:pt x="11" y="11"/>
                  <a:pt x="11" y="11"/>
                  <a:pt x="11" y="11"/>
                </a:cubicBezTo>
                <a:cubicBezTo>
                  <a:pt x="13" y="18"/>
                  <a:pt x="14" y="25"/>
                  <a:pt x="14" y="33"/>
                </a:cubicBezTo>
                <a:cubicBezTo>
                  <a:pt x="14" y="48"/>
                  <a:pt x="9" y="63"/>
                  <a:pt x="0" y="76"/>
                </a:cubicBezTo>
                <a:cubicBezTo>
                  <a:pt x="3" y="79"/>
                  <a:pt x="3" y="79"/>
                  <a:pt x="3" y="79"/>
                </a:cubicBezTo>
                <a:cubicBezTo>
                  <a:pt x="14" y="65"/>
                  <a:pt x="20" y="50"/>
                  <a:pt x="20" y="33"/>
                </a:cubicBezTo>
                <a:cubicBezTo>
                  <a:pt x="20" y="25"/>
                  <a:pt x="18" y="17"/>
                  <a:pt x="15" y="9"/>
                </a:cubicBezTo>
                <a:cubicBezTo>
                  <a:pt x="23" y="14"/>
                  <a:pt x="23" y="14"/>
                  <a:pt x="23" y="14"/>
                </a:cubicBezTo>
                <a:cubicBezTo>
                  <a:pt x="26" y="10"/>
                  <a:pt x="26" y="10"/>
                  <a:pt x="26" y="10"/>
                </a:cubicBezTo>
                <a:cubicBezTo>
                  <a:pt x="11" y="0"/>
                  <a:pt x="11" y="0"/>
                  <a:pt x="11" y="0"/>
                </a:cubicBezTo>
                <a:cubicBezTo>
                  <a:pt x="2" y="16"/>
                  <a:pt x="2" y="16"/>
                  <a:pt x="2" y="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6B8BB573-E8EE-D263-5D17-4DB39653867A}"/>
              </a:ext>
            </a:extLst>
          </p:cNvPr>
          <p:cNvSpPr>
            <a:spLocks noEditPoints="1"/>
          </p:cNvSpPr>
          <p:nvPr/>
        </p:nvSpPr>
        <p:spPr bwMode="auto">
          <a:xfrm>
            <a:off x="11201401" y="2474913"/>
            <a:ext cx="252413" cy="254000"/>
          </a:xfrm>
          <a:custGeom>
            <a:avLst/>
            <a:gdLst>
              <a:gd name="T0" fmla="*/ 0 w 159"/>
              <a:gd name="T1" fmla="*/ 9 h 160"/>
              <a:gd name="T2" fmla="*/ 150 w 159"/>
              <a:gd name="T3" fmla="*/ 160 h 160"/>
              <a:gd name="T4" fmla="*/ 150 w 159"/>
              <a:gd name="T5" fmla="*/ 0 h 160"/>
              <a:gd name="T6" fmla="*/ 9 w 159"/>
              <a:gd name="T7" fmla="*/ 155 h 160"/>
              <a:gd name="T8" fmla="*/ 153 w 159"/>
              <a:gd name="T9" fmla="*/ 27 h 160"/>
              <a:gd name="T10" fmla="*/ 5 w 159"/>
              <a:gd name="T11" fmla="*/ 22 h 160"/>
              <a:gd name="T12" fmla="*/ 150 w 159"/>
              <a:gd name="T13" fmla="*/ 6 h 160"/>
              <a:gd name="T14" fmla="*/ 16 w 159"/>
              <a:gd name="T15" fmla="*/ 18 h 160"/>
              <a:gd name="T16" fmla="*/ 16 w 159"/>
              <a:gd name="T17" fmla="*/ 11 h 160"/>
              <a:gd name="T18" fmla="*/ 32 w 159"/>
              <a:gd name="T19" fmla="*/ 18 h 160"/>
              <a:gd name="T20" fmla="*/ 26 w 159"/>
              <a:gd name="T21" fmla="*/ 18 h 160"/>
              <a:gd name="T22" fmla="*/ 43 w 159"/>
              <a:gd name="T23" fmla="*/ 11 h 160"/>
              <a:gd name="T24" fmla="*/ 24 w 159"/>
              <a:gd name="T25" fmla="*/ 81 h 160"/>
              <a:gd name="T26" fmla="*/ 67 w 159"/>
              <a:gd name="T27" fmla="*/ 81 h 160"/>
              <a:gd name="T28" fmla="*/ 69 w 159"/>
              <a:gd name="T29" fmla="*/ 52 h 160"/>
              <a:gd name="T30" fmla="*/ 59 w 159"/>
              <a:gd name="T31" fmla="*/ 39 h 160"/>
              <a:gd name="T32" fmla="*/ 22 w 159"/>
              <a:gd name="T33" fmla="*/ 50 h 160"/>
              <a:gd name="T34" fmla="*/ 24 w 159"/>
              <a:gd name="T35" fmla="*/ 63 h 160"/>
              <a:gd name="T36" fmla="*/ 43 w 159"/>
              <a:gd name="T37" fmla="*/ 81 h 160"/>
              <a:gd name="T38" fmla="*/ 48 w 159"/>
              <a:gd name="T39" fmla="*/ 81 h 160"/>
              <a:gd name="T40" fmla="*/ 53 w 159"/>
              <a:gd name="T41" fmla="*/ 73 h 160"/>
              <a:gd name="T42" fmla="*/ 37 w 159"/>
              <a:gd name="T43" fmla="*/ 73 h 160"/>
              <a:gd name="T44" fmla="*/ 30 w 159"/>
              <a:gd name="T45" fmla="*/ 65 h 160"/>
              <a:gd name="T46" fmla="*/ 55 w 159"/>
              <a:gd name="T47" fmla="*/ 63 h 160"/>
              <a:gd name="T48" fmla="*/ 33 w 159"/>
              <a:gd name="T49" fmla="*/ 44 h 160"/>
              <a:gd name="T50" fmla="*/ 30 w 159"/>
              <a:gd name="T51" fmla="*/ 49 h 160"/>
              <a:gd name="T52" fmla="*/ 64 w 159"/>
              <a:gd name="T53" fmla="*/ 54 h 160"/>
              <a:gd name="T54" fmla="*/ 59 w 159"/>
              <a:gd name="T55" fmla="*/ 58 h 160"/>
              <a:gd name="T56" fmla="*/ 48 w 159"/>
              <a:gd name="T57" fmla="*/ 58 h 160"/>
              <a:gd name="T58" fmla="*/ 37 w 159"/>
              <a:gd name="T59" fmla="*/ 58 h 160"/>
              <a:gd name="T60" fmla="*/ 26 w 159"/>
              <a:gd name="T61" fmla="*/ 58 h 160"/>
              <a:gd name="T62" fmla="*/ 121 w 159"/>
              <a:gd name="T63" fmla="*/ 138 h 160"/>
              <a:gd name="T64" fmla="*/ 113 w 159"/>
              <a:gd name="T65" fmla="*/ 107 h 160"/>
              <a:gd name="T66" fmla="*/ 100 w 159"/>
              <a:gd name="T67" fmla="*/ 138 h 160"/>
              <a:gd name="T68" fmla="*/ 92 w 159"/>
              <a:gd name="T69" fmla="*/ 102 h 160"/>
              <a:gd name="T70" fmla="*/ 79 w 159"/>
              <a:gd name="T71" fmla="*/ 138 h 160"/>
              <a:gd name="T72" fmla="*/ 71 w 159"/>
              <a:gd name="T73" fmla="*/ 117 h 160"/>
              <a:gd name="T74" fmla="*/ 58 w 159"/>
              <a:gd name="T75" fmla="*/ 138 h 160"/>
              <a:gd name="T76" fmla="*/ 50 w 159"/>
              <a:gd name="T77" fmla="*/ 123 h 160"/>
              <a:gd name="T78" fmla="*/ 37 w 159"/>
              <a:gd name="T79" fmla="*/ 138 h 160"/>
              <a:gd name="T80" fmla="*/ 142 w 159"/>
              <a:gd name="T81" fmla="*/ 144 h 160"/>
              <a:gd name="T82" fmla="*/ 137 w 159"/>
              <a:gd name="T83" fmla="*/ 94 h 160"/>
              <a:gd name="T84" fmla="*/ 121 w 159"/>
              <a:gd name="T85" fmla="*/ 94 h 160"/>
              <a:gd name="T86" fmla="*/ 43 w 159"/>
              <a:gd name="T87" fmla="*/ 128 h 160"/>
              <a:gd name="T88" fmla="*/ 68 w 159"/>
              <a:gd name="T89" fmla="*/ 138 h 160"/>
              <a:gd name="T90" fmla="*/ 68 w 159"/>
              <a:gd name="T91" fmla="*/ 123 h 160"/>
              <a:gd name="T92" fmla="*/ 85 w 159"/>
              <a:gd name="T93" fmla="*/ 138 h 160"/>
              <a:gd name="T94" fmla="*/ 89 w 159"/>
              <a:gd name="T95" fmla="*/ 138 h 160"/>
              <a:gd name="T96" fmla="*/ 106 w 159"/>
              <a:gd name="T97" fmla="*/ 113 h 160"/>
              <a:gd name="T98" fmla="*/ 127 w 159"/>
              <a:gd name="T99" fmla="*/ 96 h 160"/>
              <a:gd name="T100" fmla="*/ 127 w 159"/>
              <a:gd name="T101" fmla="*/ 138 h 160"/>
              <a:gd name="T102" fmla="*/ 42 w 159"/>
              <a:gd name="T103" fmla="*/ 115 h 160"/>
              <a:gd name="T104" fmla="*/ 87 w 159"/>
              <a:gd name="T105" fmla="*/ 91 h 160"/>
              <a:gd name="T106" fmla="*/ 131 w 159"/>
              <a:gd name="T107" fmla="*/ 74 h 160"/>
              <a:gd name="T108" fmla="*/ 87 w 159"/>
              <a:gd name="T109" fmla="*/ 86 h 160"/>
              <a:gd name="T110" fmla="*/ 41 w 159"/>
              <a:gd name="T111" fmla="*/ 109 h 160"/>
              <a:gd name="T112" fmla="*/ 89 w 159"/>
              <a:gd name="T113" fmla="*/ 46 h 160"/>
              <a:gd name="T114" fmla="*/ 121 w 159"/>
              <a:gd name="T115" fmla="*/ 40 h 160"/>
              <a:gd name="T116" fmla="*/ 121 w 159"/>
              <a:gd name="T117" fmla="*/ 46 h 160"/>
              <a:gd name="T118" fmla="*/ 89 w 159"/>
              <a:gd name="T119" fmla="*/ 52 h 160"/>
              <a:gd name="T120" fmla="*/ 121 w 159"/>
              <a:gd name="T121" fmla="*/ 52 h 160"/>
              <a:gd name="T122" fmla="*/ 89 w 159"/>
              <a:gd name="T123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9" h="160">
                <a:moveTo>
                  <a:pt x="150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5"/>
                  <a:pt x="0" y="9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6"/>
                  <a:pt x="4" y="160"/>
                  <a:pt x="9" y="160"/>
                </a:cubicBezTo>
                <a:cubicBezTo>
                  <a:pt x="150" y="160"/>
                  <a:pt x="150" y="160"/>
                  <a:pt x="150" y="160"/>
                </a:cubicBezTo>
                <a:cubicBezTo>
                  <a:pt x="155" y="160"/>
                  <a:pt x="159" y="156"/>
                  <a:pt x="159" y="152"/>
                </a:cubicBezTo>
                <a:cubicBezTo>
                  <a:pt x="159" y="9"/>
                  <a:pt x="159" y="9"/>
                  <a:pt x="159" y="9"/>
                </a:cubicBezTo>
                <a:cubicBezTo>
                  <a:pt x="159" y="5"/>
                  <a:pt x="155" y="0"/>
                  <a:pt x="150" y="0"/>
                </a:cubicBezTo>
                <a:close/>
                <a:moveTo>
                  <a:pt x="153" y="152"/>
                </a:moveTo>
                <a:cubicBezTo>
                  <a:pt x="153" y="154"/>
                  <a:pt x="152" y="155"/>
                  <a:pt x="150" y="155"/>
                </a:cubicBezTo>
                <a:cubicBezTo>
                  <a:pt x="9" y="155"/>
                  <a:pt x="9" y="155"/>
                  <a:pt x="9" y="155"/>
                </a:cubicBezTo>
                <a:cubicBezTo>
                  <a:pt x="6" y="155"/>
                  <a:pt x="5" y="154"/>
                  <a:pt x="5" y="152"/>
                </a:cubicBezTo>
                <a:cubicBezTo>
                  <a:pt x="5" y="27"/>
                  <a:pt x="5" y="27"/>
                  <a:pt x="5" y="27"/>
                </a:cubicBezTo>
                <a:cubicBezTo>
                  <a:pt x="153" y="27"/>
                  <a:pt x="153" y="27"/>
                  <a:pt x="153" y="27"/>
                </a:cubicBezTo>
                <a:cubicBezTo>
                  <a:pt x="153" y="152"/>
                  <a:pt x="153" y="152"/>
                  <a:pt x="153" y="152"/>
                </a:cubicBezTo>
                <a:close/>
                <a:moveTo>
                  <a:pt x="153" y="22"/>
                </a:moveTo>
                <a:cubicBezTo>
                  <a:pt x="5" y="22"/>
                  <a:pt x="5" y="22"/>
                  <a:pt x="5" y="22"/>
                </a:cubicBezTo>
                <a:cubicBezTo>
                  <a:pt x="5" y="9"/>
                  <a:pt x="5" y="9"/>
                  <a:pt x="5" y="9"/>
                </a:cubicBezTo>
                <a:cubicBezTo>
                  <a:pt x="5" y="7"/>
                  <a:pt x="6" y="6"/>
                  <a:pt x="9" y="6"/>
                </a:cubicBezTo>
                <a:cubicBezTo>
                  <a:pt x="150" y="6"/>
                  <a:pt x="150" y="6"/>
                  <a:pt x="150" y="6"/>
                </a:cubicBezTo>
                <a:cubicBezTo>
                  <a:pt x="152" y="6"/>
                  <a:pt x="153" y="7"/>
                  <a:pt x="153" y="9"/>
                </a:cubicBezTo>
                <a:cubicBezTo>
                  <a:pt x="153" y="22"/>
                  <a:pt x="153" y="22"/>
                  <a:pt x="153" y="22"/>
                </a:cubicBezTo>
                <a:close/>
                <a:moveTo>
                  <a:pt x="16" y="18"/>
                </a:moveTo>
                <a:cubicBezTo>
                  <a:pt x="21" y="18"/>
                  <a:pt x="21" y="18"/>
                  <a:pt x="21" y="18"/>
                </a:cubicBezTo>
                <a:cubicBezTo>
                  <a:pt x="21" y="11"/>
                  <a:pt x="21" y="11"/>
                  <a:pt x="21" y="11"/>
                </a:cubicBezTo>
                <a:cubicBezTo>
                  <a:pt x="16" y="11"/>
                  <a:pt x="16" y="11"/>
                  <a:pt x="16" y="11"/>
                </a:cubicBezTo>
                <a:lnTo>
                  <a:pt x="16" y="18"/>
                </a:lnTo>
                <a:close/>
                <a:moveTo>
                  <a:pt x="26" y="18"/>
                </a:moveTo>
                <a:cubicBezTo>
                  <a:pt x="32" y="18"/>
                  <a:pt x="32" y="18"/>
                  <a:pt x="32" y="18"/>
                </a:cubicBezTo>
                <a:cubicBezTo>
                  <a:pt x="32" y="11"/>
                  <a:pt x="32" y="11"/>
                  <a:pt x="32" y="11"/>
                </a:cubicBezTo>
                <a:cubicBezTo>
                  <a:pt x="26" y="11"/>
                  <a:pt x="26" y="11"/>
                  <a:pt x="26" y="11"/>
                </a:cubicBezTo>
                <a:lnTo>
                  <a:pt x="26" y="18"/>
                </a:lnTo>
                <a:close/>
                <a:moveTo>
                  <a:pt x="37" y="18"/>
                </a:moveTo>
                <a:cubicBezTo>
                  <a:pt x="43" y="18"/>
                  <a:pt x="43" y="18"/>
                  <a:pt x="43" y="18"/>
                </a:cubicBezTo>
                <a:cubicBezTo>
                  <a:pt x="43" y="11"/>
                  <a:pt x="43" y="11"/>
                  <a:pt x="43" y="11"/>
                </a:cubicBezTo>
                <a:cubicBezTo>
                  <a:pt x="37" y="11"/>
                  <a:pt x="37" y="11"/>
                  <a:pt x="37" y="11"/>
                </a:cubicBezTo>
                <a:lnTo>
                  <a:pt x="37" y="18"/>
                </a:lnTo>
                <a:close/>
                <a:moveTo>
                  <a:pt x="24" y="81"/>
                </a:moveTo>
                <a:cubicBezTo>
                  <a:pt x="24" y="84"/>
                  <a:pt x="26" y="86"/>
                  <a:pt x="30" y="86"/>
                </a:cubicBezTo>
                <a:cubicBezTo>
                  <a:pt x="61" y="86"/>
                  <a:pt x="61" y="86"/>
                  <a:pt x="61" y="86"/>
                </a:cubicBezTo>
                <a:cubicBezTo>
                  <a:pt x="64" y="86"/>
                  <a:pt x="67" y="84"/>
                  <a:pt x="67" y="81"/>
                </a:cubicBezTo>
                <a:cubicBezTo>
                  <a:pt x="67" y="63"/>
                  <a:pt x="67" y="63"/>
                  <a:pt x="67" y="63"/>
                </a:cubicBezTo>
                <a:cubicBezTo>
                  <a:pt x="69" y="61"/>
                  <a:pt x="69" y="60"/>
                  <a:pt x="69" y="58"/>
                </a:cubicBezTo>
                <a:cubicBezTo>
                  <a:pt x="69" y="52"/>
                  <a:pt x="69" y="52"/>
                  <a:pt x="69" y="52"/>
                </a:cubicBezTo>
                <a:cubicBezTo>
                  <a:pt x="69" y="51"/>
                  <a:pt x="69" y="51"/>
                  <a:pt x="69" y="50"/>
                </a:cubicBezTo>
                <a:cubicBezTo>
                  <a:pt x="61" y="40"/>
                  <a:pt x="61" y="40"/>
                  <a:pt x="61" y="40"/>
                </a:cubicBezTo>
                <a:cubicBezTo>
                  <a:pt x="60" y="39"/>
                  <a:pt x="60" y="39"/>
                  <a:pt x="59" y="39"/>
                </a:cubicBezTo>
                <a:cubicBezTo>
                  <a:pt x="32" y="39"/>
                  <a:pt x="32" y="39"/>
                  <a:pt x="32" y="39"/>
                </a:cubicBezTo>
                <a:cubicBezTo>
                  <a:pt x="31" y="39"/>
                  <a:pt x="31" y="39"/>
                  <a:pt x="30" y="40"/>
                </a:cubicBezTo>
                <a:cubicBezTo>
                  <a:pt x="22" y="50"/>
                  <a:pt x="22" y="50"/>
                  <a:pt x="22" y="50"/>
                </a:cubicBezTo>
                <a:cubicBezTo>
                  <a:pt x="22" y="51"/>
                  <a:pt x="21" y="51"/>
                  <a:pt x="21" y="52"/>
                </a:cubicBezTo>
                <a:cubicBezTo>
                  <a:pt x="21" y="58"/>
                  <a:pt x="21" y="58"/>
                  <a:pt x="21" y="58"/>
                </a:cubicBezTo>
                <a:cubicBezTo>
                  <a:pt x="21" y="60"/>
                  <a:pt x="22" y="61"/>
                  <a:pt x="24" y="63"/>
                </a:cubicBezTo>
                <a:cubicBezTo>
                  <a:pt x="24" y="81"/>
                  <a:pt x="24" y="81"/>
                  <a:pt x="24" y="81"/>
                </a:cubicBezTo>
                <a:close/>
                <a:moveTo>
                  <a:pt x="48" y="81"/>
                </a:moveTo>
                <a:cubicBezTo>
                  <a:pt x="43" y="81"/>
                  <a:pt x="43" y="81"/>
                  <a:pt x="43" y="81"/>
                </a:cubicBezTo>
                <a:cubicBezTo>
                  <a:pt x="43" y="75"/>
                  <a:pt x="43" y="75"/>
                  <a:pt x="43" y="75"/>
                </a:cubicBezTo>
                <a:cubicBezTo>
                  <a:pt x="48" y="75"/>
                  <a:pt x="48" y="75"/>
                  <a:pt x="48" y="75"/>
                </a:cubicBezTo>
                <a:lnTo>
                  <a:pt x="48" y="81"/>
                </a:lnTo>
                <a:close/>
                <a:moveTo>
                  <a:pt x="61" y="81"/>
                </a:moveTo>
                <a:cubicBezTo>
                  <a:pt x="53" y="81"/>
                  <a:pt x="53" y="81"/>
                  <a:pt x="53" y="81"/>
                </a:cubicBezTo>
                <a:cubicBezTo>
                  <a:pt x="53" y="73"/>
                  <a:pt x="53" y="73"/>
                  <a:pt x="53" y="73"/>
                </a:cubicBezTo>
                <a:cubicBezTo>
                  <a:pt x="53" y="72"/>
                  <a:pt x="52" y="70"/>
                  <a:pt x="51" y="70"/>
                </a:cubicBezTo>
                <a:cubicBezTo>
                  <a:pt x="40" y="70"/>
                  <a:pt x="40" y="70"/>
                  <a:pt x="40" y="70"/>
                </a:cubicBezTo>
                <a:cubicBezTo>
                  <a:pt x="39" y="70"/>
                  <a:pt x="37" y="72"/>
                  <a:pt x="37" y="73"/>
                </a:cubicBezTo>
                <a:cubicBezTo>
                  <a:pt x="37" y="81"/>
                  <a:pt x="37" y="81"/>
                  <a:pt x="37" y="81"/>
                </a:cubicBezTo>
                <a:cubicBezTo>
                  <a:pt x="30" y="81"/>
                  <a:pt x="30" y="81"/>
                  <a:pt x="30" y="81"/>
                </a:cubicBezTo>
                <a:cubicBezTo>
                  <a:pt x="30" y="65"/>
                  <a:pt x="30" y="65"/>
                  <a:pt x="30" y="65"/>
                </a:cubicBezTo>
                <a:cubicBezTo>
                  <a:pt x="31" y="65"/>
                  <a:pt x="33" y="64"/>
                  <a:pt x="34" y="63"/>
                </a:cubicBezTo>
                <a:cubicBezTo>
                  <a:pt x="37" y="65"/>
                  <a:pt x="42" y="65"/>
                  <a:pt x="45" y="63"/>
                </a:cubicBezTo>
                <a:cubicBezTo>
                  <a:pt x="49" y="65"/>
                  <a:pt x="53" y="65"/>
                  <a:pt x="55" y="63"/>
                </a:cubicBezTo>
                <a:cubicBezTo>
                  <a:pt x="58" y="64"/>
                  <a:pt x="59" y="65"/>
                  <a:pt x="61" y="65"/>
                </a:cubicBezTo>
                <a:cubicBezTo>
                  <a:pt x="61" y="81"/>
                  <a:pt x="61" y="81"/>
                  <a:pt x="61" y="81"/>
                </a:cubicBezTo>
                <a:close/>
                <a:moveTo>
                  <a:pt x="33" y="44"/>
                </a:moveTo>
                <a:cubicBezTo>
                  <a:pt x="58" y="44"/>
                  <a:pt x="58" y="44"/>
                  <a:pt x="58" y="44"/>
                </a:cubicBezTo>
                <a:cubicBezTo>
                  <a:pt x="61" y="49"/>
                  <a:pt x="61" y="49"/>
                  <a:pt x="61" y="49"/>
                </a:cubicBezTo>
                <a:cubicBezTo>
                  <a:pt x="30" y="49"/>
                  <a:pt x="30" y="49"/>
                  <a:pt x="30" y="49"/>
                </a:cubicBezTo>
                <a:lnTo>
                  <a:pt x="33" y="44"/>
                </a:lnTo>
                <a:close/>
                <a:moveTo>
                  <a:pt x="26" y="54"/>
                </a:moveTo>
                <a:cubicBezTo>
                  <a:pt x="64" y="54"/>
                  <a:pt x="64" y="54"/>
                  <a:pt x="64" y="54"/>
                </a:cubicBezTo>
                <a:cubicBezTo>
                  <a:pt x="64" y="58"/>
                  <a:pt x="64" y="58"/>
                  <a:pt x="64" y="58"/>
                </a:cubicBezTo>
                <a:cubicBezTo>
                  <a:pt x="64" y="59"/>
                  <a:pt x="63" y="60"/>
                  <a:pt x="61" y="60"/>
                </a:cubicBezTo>
                <a:cubicBezTo>
                  <a:pt x="60" y="60"/>
                  <a:pt x="59" y="59"/>
                  <a:pt x="59" y="58"/>
                </a:cubicBezTo>
                <a:cubicBezTo>
                  <a:pt x="53" y="58"/>
                  <a:pt x="53" y="58"/>
                  <a:pt x="53" y="58"/>
                </a:cubicBezTo>
                <a:cubicBezTo>
                  <a:pt x="53" y="59"/>
                  <a:pt x="52" y="60"/>
                  <a:pt x="51" y="60"/>
                </a:cubicBezTo>
                <a:cubicBezTo>
                  <a:pt x="49" y="60"/>
                  <a:pt x="48" y="59"/>
                  <a:pt x="48" y="58"/>
                </a:cubicBezTo>
                <a:cubicBezTo>
                  <a:pt x="43" y="58"/>
                  <a:pt x="43" y="58"/>
                  <a:pt x="43" y="58"/>
                </a:cubicBezTo>
                <a:cubicBezTo>
                  <a:pt x="43" y="59"/>
                  <a:pt x="41" y="60"/>
                  <a:pt x="40" y="60"/>
                </a:cubicBezTo>
                <a:cubicBezTo>
                  <a:pt x="39" y="60"/>
                  <a:pt x="37" y="59"/>
                  <a:pt x="37" y="58"/>
                </a:cubicBezTo>
                <a:cubicBezTo>
                  <a:pt x="32" y="58"/>
                  <a:pt x="32" y="58"/>
                  <a:pt x="32" y="58"/>
                </a:cubicBezTo>
                <a:cubicBezTo>
                  <a:pt x="32" y="59"/>
                  <a:pt x="31" y="60"/>
                  <a:pt x="30" y="60"/>
                </a:cubicBezTo>
                <a:cubicBezTo>
                  <a:pt x="27" y="60"/>
                  <a:pt x="26" y="59"/>
                  <a:pt x="26" y="58"/>
                </a:cubicBezTo>
                <a:cubicBezTo>
                  <a:pt x="26" y="54"/>
                  <a:pt x="26" y="54"/>
                  <a:pt x="26" y="54"/>
                </a:cubicBezTo>
                <a:close/>
                <a:moveTo>
                  <a:pt x="121" y="94"/>
                </a:moveTo>
                <a:cubicBezTo>
                  <a:pt x="121" y="138"/>
                  <a:pt x="121" y="138"/>
                  <a:pt x="121" y="138"/>
                </a:cubicBezTo>
                <a:cubicBezTo>
                  <a:pt x="116" y="138"/>
                  <a:pt x="116" y="138"/>
                  <a:pt x="116" y="138"/>
                </a:cubicBezTo>
                <a:cubicBezTo>
                  <a:pt x="116" y="110"/>
                  <a:pt x="116" y="110"/>
                  <a:pt x="116" y="110"/>
                </a:cubicBezTo>
                <a:cubicBezTo>
                  <a:pt x="116" y="109"/>
                  <a:pt x="115" y="107"/>
                  <a:pt x="113" y="107"/>
                </a:cubicBezTo>
                <a:cubicBezTo>
                  <a:pt x="102" y="107"/>
                  <a:pt x="102" y="107"/>
                  <a:pt x="102" y="107"/>
                </a:cubicBezTo>
                <a:cubicBezTo>
                  <a:pt x="101" y="107"/>
                  <a:pt x="100" y="109"/>
                  <a:pt x="100" y="110"/>
                </a:cubicBezTo>
                <a:cubicBezTo>
                  <a:pt x="100" y="138"/>
                  <a:pt x="100" y="138"/>
                  <a:pt x="100" y="138"/>
                </a:cubicBezTo>
                <a:cubicBezTo>
                  <a:pt x="95" y="138"/>
                  <a:pt x="95" y="138"/>
                  <a:pt x="95" y="138"/>
                </a:cubicBezTo>
                <a:cubicBezTo>
                  <a:pt x="95" y="104"/>
                  <a:pt x="95" y="104"/>
                  <a:pt x="95" y="104"/>
                </a:cubicBezTo>
                <a:cubicBezTo>
                  <a:pt x="95" y="103"/>
                  <a:pt x="94" y="102"/>
                  <a:pt x="92" y="102"/>
                </a:cubicBezTo>
                <a:cubicBezTo>
                  <a:pt x="81" y="102"/>
                  <a:pt x="81" y="102"/>
                  <a:pt x="81" y="102"/>
                </a:cubicBezTo>
                <a:cubicBezTo>
                  <a:pt x="80" y="102"/>
                  <a:pt x="79" y="103"/>
                  <a:pt x="79" y="104"/>
                </a:cubicBezTo>
                <a:cubicBezTo>
                  <a:pt x="79" y="138"/>
                  <a:pt x="79" y="138"/>
                  <a:pt x="79" y="138"/>
                </a:cubicBezTo>
                <a:cubicBezTo>
                  <a:pt x="74" y="138"/>
                  <a:pt x="74" y="138"/>
                  <a:pt x="74" y="138"/>
                </a:cubicBezTo>
                <a:cubicBezTo>
                  <a:pt x="74" y="121"/>
                  <a:pt x="74" y="121"/>
                  <a:pt x="74" y="121"/>
                </a:cubicBezTo>
                <a:cubicBezTo>
                  <a:pt x="74" y="118"/>
                  <a:pt x="73" y="117"/>
                  <a:pt x="71" y="117"/>
                </a:cubicBezTo>
                <a:cubicBezTo>
                  <a:pt x="60" y="117"/>
                  <a:pt x="60" y="117"/>
                  <a:pt x="60" y="117"/>
                </a:cubicBezTo>
                <a:cubicBezTo>
                  <a:pt x="59" y="117"/>
                  <a:pt x="58" y="118"/>
                  <a:pt x="58" y="121"/>
                </a:cubicBezTo>
                <a:cubicBezTo>
                  <a:pt x="58" y="138"/>
                  <a:pt x="58" y="138"/>
                  <a:pt x="58" y="138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26"/>
                  <a:pt x="53" y="126"/>
                  <a:pt x="53" y="126"/>
                </a:cubicBezTo>
                <a:cubicBezTo>
                  <a:pt x="53" y="124"/>
                  <a:pt x="52" y="123"/>
                  <a:pt x="50" y="123"/>
                </a:cubicBezTo>
                <a:cubicBezTo>
                  <a:pt x="39" y="123"/>
                  <a:pt x="39" y="123"/>
                  <a:pt x="39" y="123"/>
                </a:cubicBezTo>
                <a:cubicBezTo>
                  <a:pt x="38" y="123"/>
                  <a:pt x="37" y="124"/>
                  <a:pt x="37" y="126"/>
                </a:cubicBezTo>
                <a:cubicBezTo>
                  <a:pt x="37" y="138"/>
                  <a:pt x="37" y="138"/>
                  <a:pt x="37" y="138"/>
                </a:cubicBezTo>
                <a:cubicBezTo>
                  <a:pt x="32" y="138"/>
                  <a:pt x="32" y="138"/>
                  <a:pt x="32" y="138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142" y="144"/>
                  <a:pt x="142" y="144"/>
                  <a:pt x="142" y="144"/>
                </a:cubicBezTo>
                <a:cubicBezTo>
                  <a:pt x="142" y="138"/>
                  <a:pt x="142" y="138"/>
                  <a:pt x="142" y="138"/>
                </a:cubicBezTo>
                <a:cubicBezTo>
                  <a:pt x="137" y="138"/>
                  <a:pt x="137" y="138"/>
                  <a:pt x="137" y="138"/>
                </a:cubicBezTo>
                <a:cubicBezTo>
                  <a:pt x="137" y="94"/>
                  <a:pt x="137" y="94"/>
                  <a:pt x="137" y="94"/>
                </a:cubicBezTo>
                <a:cubicBezTo>
                  <a:pt x="137" y="93"/>
                  <a:pt x="136" y="92"/>
                  <a:pt x="134" y="92"/>
                </a:cubicBezTo>
                <a:cubicBezTo>
                  <a:pt x="123" y="92"/>
                  <a:pt x="123" y="92"/>
                  <a:pt x="123" y="92"/>
                </a:cubicBezTo>
                <a:cubicBezTo>
                  <a:pt x="122" y="92"/>
                  <a:pt x="121" y="93"/>
                  <a:pt x="121" y="94"/>
                </a:cubicBezTo>
                <a:close/>
                <a:moveTo>
                  <a:pt x="47" y="138"/>
                </a:moveTo>
                <a:cubicBezTo>
                  <a:pt x="43" y="138"/>
                  <a:pt x="43" y="138"/>
                  <a:pt x="43" y="138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7" y="128"/>
                  <a:pt x="47" y="128"/>
                  <a:pt x="47" y="128"/>
                </a:cubicBezTo>
                <a:cubicBezTo>
                  <a:pt x="47" y="138"/>
                  <a:pt x="47" y="138"/>
                  <a:pt x="47" y="138"/>
                </a:cubicBezTo>
                <a:close/>
                <a:moveTo>
                  <a:pt x="68" y="138"/>
                </a:moveTo>
                <a:cubicBezTo>
                  <a:pt x="64" y="138"/>
                  <a:pt x="64" y="138"/>
                  <a:pt x="64" y="138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8" y="123"/>
                  <a:pt x="68" y="123"/>
                  <a:pt x="68" y="123"/>
                </a:cubicBezTo>
                <a:cubicBezTo>
                  <a:pt x="68" y="138"/>
                  <a:pt x="68" y="138"/>
                  <a:pt x="68" y="138"/>
                </a:cubicBezTo>
                <a:close/>
                <a:moveTo>
                  <a:pt x="89" y="138"/>
                </a:moveTo>
                <a:cubicBezTo>
                  <a:pt x="85" y="138"/>
                  <a:pt x="85" y="138"/>
                  <a:pt x="85" y="138"/>
                </a:cubicBezTo>
                <a:cubicBezTo>
                  <a:pt x="85" y="107"/>
                  <a:pt x="85" y="107"/>
                  <a:pt x="85" y="107"/>
                </a:cubicBezTo>
                <a:cubicBezTo>
                  <a:pt x="89" y="107"/>
                  <a:pt x="89" y="107"/>
                  <a:pt x="89" y="107"/>
                </a:cubicBezTo>
                <a:cubicBezTo>
                  <a:pt x="89" y="138"/>
                  <a:pt x="89" y="138"/>
                  <a:pt x="89" y="138"/>
                </a:cubicBezTo>
                <a:close/>
                <a:moveTo>
                  <a:pt x="111" y="138"/>
                </a:moveTo>
                <a:cubicBezTo>
                  <a:pt x="106" y="138"/>
                  <a:pt x="106" y="138"/>
                  <a:pt x="106" y="138"/>
                </a:cubicBezTo>
                <a:cubicBezTo>
                  <a:pt x="106" y="113"/>
                  <a:pt x="106" y="113"/>
                  <a:pt x="106" y="113"/>
                </a:cubicBezTo>
                <a:cubicBezTo>
                  <a:pt x="111" y="113"/>
                  <a:pt x="111" y="113"/>
                  <a:pt x="111" y="113"/>
                </a:cubicBezTo>
                <a:cubicBezTo>
                  <a:pt x="111" y="138"/>
                  <a:pt x="111" y="138"/>
                  <a:pt x="111" y="138"/>
                </a:cubicBezTo>
                <a:close/>
                <a:moveTo>
                  <a:pt x="127" y="96"/>
                </a:moveTo>
                <a:cubicBezTo>
                  <a:pt x="132" y="96"/>
                  <a:pt x="132" y="96"/>
                  <a:pt x="132" y="96"/>
                </a:cubicBezTo>
                <a:cubicBezTo>
                  <a:pt x="132" y="138"/>
                  <a:pt x="132" y="138"/>
                  <a:pt x="132" y="138"/>
                </a:cubicBezTo>
                <a:cubicBezTo>
                  <a:pt x="127" y="138"/>
                  <a:pt x="127" y="138"/>
                  <a:pt x="127" y="138"/>
                </a:cubicBezTo>
                <a:lnTo>
                  <a:pt x="127" y="96"/>
                </a:lnTo>
                <a:close/>
                <a:moveTo>
                  <a:pt x="41" y="109"/>
                </a:moveTo>
                <a:cubicBezTo>
                  <a:pt x="42" y="115"/>
                  <a:pt x="42" y="115"/>
                  <a:pt x="42" y="115"/>
                </a:cubicBezTo>
                <a:cubicBezTo>
                  <a:pt x="67" y="109"/>
                  <a:pt x="67" y="109"/>
                  <a:pt x="67" y="109"/>
                </a:cubicBezTo>
                <a:cubicBezTo>
                  <a:pt x="67" y="109"/>
                  <a:pt x="67" y="109"/>
                  <a:pt x="68" y="109"/>
                </a:cubicBezTo>
                <a:cubicBezTo>
                  <a:pt x="87" y="91"/>
                  <a:pt x="87" y="91"/>
                  <a:pt x="87" y="91"/>
                </a:cubicBezTo>
                <a:cubicBezTo>
                  <a:pt x="106" y="99"/>
                  <a:pt x="106" y="99"/>
                  <a:pt x="106" y="99"/>
                </a:cubicBezTo>
                <a:cubicBezTo>
                  <a:pt x="107" y="99"/>
                  <a:pt x="108" y="99"/>
                  <a:pt x="110" y="98"/>
                </a:cubicBezTo>
                <a:cubicBezTo>
                  <a:pt x="131" y="74"/>
                  <a:pt x="131" y="74"/>
                  <a:pt x="131" y="74"/>
                </a:cubicBezTo>
                <a:cubicBezTo>
                  <a:pt x="126" y="70"/>
                  <a:pt x="126" y="70"/>
                  <a:pt x="126" y="70"/>
                </a:cubicBezTo>
                <a:cubicBezTo>
                  <a:pt x="106" y="92"/>
                  <a:pt x="106" y="92"/>
                  <a:pt x="106" y="92"/>
                </a:cubicBezTo>
                <a:cubicBezTo>
                  <a:pt x="87" y="86"/>
                  <a:pt x="87" y="86"/>
                  <a:pt x="87" y="86"/>
                </a:cubicBezTo>
                <a:cubicBezTo>
                  <a:pt x="86" y="86"/>
                  <a:pt x="85" y="86"/>
                  <a:pt x="85" y="86"/>
                </a:cubicBezTo>
                <a:cubicBezTo>
                  <a:pt x="64" y="105"/>
                  <a:pt x="64" y="105"/>
                  <a:pt x="64" y="105"/>
                </a:cubicBezTo>
                <a:lnTo>
                  <a:pt x="41" y="109"/>
                </a:lnTo>
                <a:close/>
                <a:moveTo>
                  <a:pt x="95" y="40"/>
                </a:moveTo>
                <a:cubicBezTo>
                  <a:pt x="89" y="40"/>
                  <a:pt x="89" y="40"/>
                  <a:pt x="89" y="40"/>
                </a:cubicBezTo>
                <a:cubicBezTo>
                  <a:pt x="89" y="46"/>
                  <a:pt x="89" y="46"/>
                  <a:pt x="89" y="46"/>
                </a:cubicBezTo>
                <a:cubicBezTo>
                  <a:pt x="95" y="46"/>
                  <a:pt x="95" y="46"/>
                  <a:pt x="95" y="46"/>
                </a:cubicBezTo>
                <a:lnTo>
                  <a:pt x="95" y="40"/>
                </a:lnTo>
                <a:close/>
                <a:moveTo>
                  <a:pt x="121" y="40"/>
                </a:moveTo>
                <a:cubicBezTo>
                  <a:pt x="100" y="40"/>
                  <a:pt x="100" y="40"/>
                  <a:pt x="100" y="40"/>
                </a:cubicBezTo>
                <a:cubicBezTo>
                  <a:pt x="100" y="46"/>
                  <a:pt x="100" y="46"/>
                  <a:pt x="100" y="46"/>
                </a:cubicBezTo>
                <a:cubicBezTo>
                  <a:pt x="121" y="46"/>
                  <a:pt x="121" y="46"/>
                  <a:pt x="121" y="46"/>
                </a:cubicBezTo>
                <a:lnTo>
                  <a:pt x="121" y="40"/>
                </a:lnTo>
                <a:close/>
                <a:moveTo>
                  <a:pt x="121" y="52"/>
                </a:moveTo>
                <a:cubicBezTo>
                  <a:pt x="89" y="52"/>
                  <a:pt x="89" y="52"/>
                  <a:pt x="89" y="52"/>
                </a:cubicBezTo>
                <a:cubicBezTo>
                  <a:pt x="89" y="58"/>
                  <a:pt x="89" y="58"/>
                  <a:pt x="89" y="58"/>
                </a:cubicBezTo>
                <a:cubicBezTo>
                  <a:pt x="121" y="58"/>
                  <a:pt x="121" y="58"/>
                  <a:pt x="121" y="58"/>
                </a:cubicBezTo>
                <a:lnTo>
                  <a:pt x="121" y="52"/>
                </a:lnTo>
                <a:close/>
                <a:moveTo>
                  <a:pt x="121" y="62"/>
                </a:moveTo>
                <a:cubicBezTo>
                  <a:pt x="89" y="62"/>
                  <a:pt x="89" y="62"/>
                  <a:pt x="89" y="62"/>
                </a:cubicBezTo>
                <a:cubicBezTo>
                  <a:pt x="89" y="67"/>
                  <a:pt x="89" y="67"/>
                  <a:pt x="89" y="67"/>
                </a:cubicBezTo>
                <a:cubicBezTo>
                  <a:pt x="121" y="67"/>
                  <a:pt x="121" y="67"/>
                  <a:pt x="121" y="67"/>
                </a:cubicBezTo>
                <a:lnTo>
                  <a:pt x="121" y="6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CCDD168A-D33E-D20E-FBD0-079FB7F03C79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3027363"/>
            <a:ext cx="254000" cy="252413"/>
          </a:xfrm>
          <a:custGeom>
            <a:avLst/>
            <a:gdLst>
              <a:gd name="T0" fmla="*/ 91 w 160"/>
              <a:gd name="T1" fmla="*/ 63 h 159"/>
              <a:gd name="T2" fmla="*/ 99 w 160"/>
              <a:gd name="T3" fmla="*/ 37 h 159"/>
              <a:gd name="T4" fmla="*/ 75 w 160"/>
              <a:gd name="T5" fmla="*/ 58 h 159"/>
              <a:gd name="T6" fmla="*/ 49 w 160"/>
              <a:gd name="T7" fmla="*/ 50 h 159"/>
              <a:gd name="T8" fmla="*/ 70 w 160"/>
              <a:gd name="T9" fmla="*/ 99 h 159"/>
              <a:gd name="T10" fmla="*/ 75 w 160"/>
              <a:gd name="T11" fmla="*/ 63 h 159"/>
              <a:gd name="T12" fmla="*/ 89 w 160"/>
              <a:gd name="T13" fmla="*/ 103 h 159"/>
              <a:gd name="T14" fmla="*/ 107 w 160"/>
              <a:gd name="T15" fmla="*/ 50 h 159"/>
              <a:gd name="T16" fmla="*/ 91 w 160"/>
              <a:gd name="T17" fmla="*/ 50 h 159"/>
              <a:gd name="T18" fmla="*/ 54 w 160"/>
              <a:gd name="T19" fmla="*/ 50 h 159"/>
              <a:gd name="T20" fmla="*/ 70 w 160"/>
              <a:gd name="T21" fmla="*/ 58 h 159"/>
              <a:gd name="T22" fmla="*/ 34 w 160"/>
              <a:gd name="T23" fmla="*/ 13 h 159"/>
              <a:gd name="T24" fmla="*/ 20 w 160"/>
              <a:gd name="T25" fmla="*/ 1 h 159"/>
              <a:gd name="T26" fmla="*/ 22 w 160"/>
              <a:gd name="T27" fmla="*/ 29 h 159"/>
              <a:gd name="T28" fmla="*/ 7 w 160"/>
              <a:gd name="T29" fmla="*/ 29 h 159"/>
              <a:gd name="T30" fmla="*/ 23 w 160"/>
              <a:gd name="T31" fmla="*/ 32 h 159"/>
              <a:gd name="T32" fmla="*/ 131 w 160"/>
              <a:gd name="T33" fmla="*/ 13 h 159"/>
              <a:gd name="T34" fmla="*/ 138 w 160"/>
              <a:gd name="T35" fmla="*/ 1 h 159"/>
              <a:gd name="T36" fmla="*/ 129 w 160"/>
              <a:gd name="T37" fmla="*/ 14 h 159"/>
              <a:gd name="T38" fmla="*/ 0 w 160"/>
              <a:gd name="T39" fmla="*/ 52 h 159"/>
              <a:gd name="T40" fmla="*/ 19 w 160"/>
              <a:gd name="T41" fmla="*/ 52 h 159"/>
              <a:gd name="T42" fmla="*/ 153 w 160"/>
              <a:gd name="T43" fmla="*/ 24 h 159"/>
              <a:gd name="T44" fmla="*/ 140 w 160"/>
              <a:gd name="T45" fmla="*/ 33 h 159"/>
              <a:gd name="T46" fmla="*/ 156 w 160"/>
              <a:gd name="T47" fmla="*/ 25 h 159"/>
              <a:gd name="T48" fmla="*/ 56 w 160"/>
              <a:gd name="T49" fmla="*/ 106 h 159"/>
              <a:gd name="T50" fmla="*/ 57 w 160"/>
              <a:gd name="T51" fmla="*/ 124 h 159"/>
              <a:gd name="T52" fmla="*/ 55 w 160"/>
              <a:gd name="T53" fmla="*/ 140 h 159"/>
              <a:gd name="T54" fmla="*/ 63 w 160"/>
              <a:gd name="T55" fmla="*/ 143 h 159"/>
              <a:gd name="T56" fmla="*/ 89 w 160"/>
              <a:gd name="T57" fmla="*/ 138 h 159"/>
              <a:gd name="T58" fmla="*/ 63 w 160"/>
              <a:gd name="T59" fmla="*/ 132 h 159"/>
              <a:gd name="T60" fmla="*/ 89 w 160"/>
              <a:gd name="T61" fmla="*/ 127 h 159"/>
              <a:gd name="T62" fmla="*/ 63 w 160"/>
              <a:gd name="T63" fmla="*/ 121 h 159"/>
              <a:gd name="T64" fmla="*/ 89 w 160"/>
              <a:gd name="T65" fmla="*/ 117 h 159"/>
              <a:gd name="T66" fmla="*/ 65 w 160"/>
              <a:gd name="T67" fmla="*/ 111 h 159"/>
              <a:gd name="T68" fmla="*/ 81 w 160"/>
              <a:gd name="T69" fmla="*/ 4 h 159"/>
              <a:gd name="T70" fmla="*/ 97 w 160"/>
              <a:gd name="T71" fmla="*/ 113 h 159"/>
              <a:gd name="T72" fmla="*/ 99 w 160"/>
              <a:gd name="T73" fmla="*/ 121 h 159"/>
              <a:gd name="T74" fmla="*/ 102 w 160"/>
              <a:gd name="T75" fmla="*/ 130 h 159"/>
              <a:gd name="T76" fmla="*/ 99 w 160"/>
              <a:gd name="T77" fmla="*/ 138 h 159"/>
              <a:gd name="T78" fmla="*/ 72 w 160"/>
              <a:gd name="T79" fmla="*/ 143 h 159"/>
              <a:gd name="T80" fmla="*/ 78 w 160"/>
              <a:gd name="T81" fmla="*/ 159 h 159"/>
              <a:gd name="T82" fmla="*/ 91 w 160"/>
              <a:gd name="T83" fmla="*/ 148 h 159"/>
              <a:gd name="T84" fmla="*/ 106 w 160"/>
              <a:gd name="T85" fmla="*/ 134 h 159"/>
              <a:gd name="T86" fmla="*/ 107 w 160"/>
              <a:gd name="T87" fmla="*/ 119 h 159"/>
              <a:gd name="T88" fmla="*/ 133 w 160"/>
              <a:gd name="T89" fmla="*/ 52 h 159"/>
              <a:gd name="T90" fmla="*/ 84 w 160"/>
              <a:gd name="T91" fmla="*/ 153 h 159"/>
              <a:gd name="T92" fmla="*/ 76 w 160"/>
              <a:gd name="T93" fmla="*/ 148 h 159"/>
              <a:gd name="T94" fmla="*/ 158 w 160"/>
              <a:gd name="T95" fmla="*/ 50 h 159"/>
              <a:gd name="T96" fmla="*/ 145 w 160"/>
              <a:gd name="T97" fmla="*/ 56 h 159"/>
              <a:gd name="T98" fmla="*/ 158 w 160"/>
              <a:gd name="T99" fmla="*/ 5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59">
                <a:moveTo>
                  <a:pt x="89" y="103"/>
                </a:moveTo>
                <a:cubicBezTo>
                  <a:pt x="90" y="103"/>
                  <a:pt x="91" y="102"/>
                  <a:pt x="91" y="99"/>
                </a:cubicBezTo>
                <a:cubicBezTo>
                  <a:pt x="91" y="63"/>
                  <a:pt x="91" y="63"/>
                  <a:pt x="91" y="63"/>
                </a:cubicBezTo>
                <a:cubicBezTo>
                  <a:pt x="99" y="63"/>
                  <a:pt x="99" y="63"/>
                  <a:pt x="99" y="63"/>
                </a:cubicBezTo>
                <a:cubicBezTo>
                  <a:pt x="107" y="63"/>
                  <a:pt x="112" y="58"/>
                  <a:pt x="112" y="50"/>
                </a:cubicBezTo>
                <a:cubicBezTo>
                  <a:pt x="112" y="42"/>
                  <a:pt x="107" y="37"/>
                  <a:pt x="99" y="37"/>
                </a:cubicBezTo>
                <a:cubicBezTo>
                  <a:pt x="92" y="37"/>
                  <a:pt x="85" y="42"/>
                  <a:pt x="85" y="50"/>
                </a:cubicBezTo>
                <a:cubicBezTo>
                  <a:pt x="85" y="58"/>
                  <a:pt x="85" y="58"/>
                  <a:pt x="85" y="58"/>
                </a:cubicBezTo>
                <a:cubicBezTo>
                  <a:pt x="75" y="58"/>
                  <a:pt x="75" y="58"/>
                  <a:pt x="75" y="58"/>
                </a:cubicBezTo>
                <a:cubicBezTo>
                  <a:pt x="75" y="50"/>
                  <a:pt x="75" y="50"/>
                  <a:pt x="75" y="50"/>
                </a:cubicBezTo>
                <a:cubicBezTo>
                  <a:pt x="75" y="42"/>
                  <a:pt x="69" y="37"/>
                  <a:pt x="62" y="37"/>
                </a:cubicBezTo>
                <a:cubicBezTo>
                  <a:pt x="54" y="37"/>
                  <a:pt x="49" y="42"/>
                  <a:pt x="49" y="50"/>
                </a:cubicBezTo>
                <a:cubicBezTo>
                  <a:pt x="49" y="58"/>
                  <a:pt x="54" y="63"/>
                  <a:pt x="62" y="63"/>
                </a:cubicBezTo>
                <a:cubicBezTo>
                  <a:pt x="70" y="63"/>
                  <a:pt x="70" y="63"/>
                  <a:pt x="70" y="63"/>
                </a:cubicBezTo>
                <a:cubicBezTo>
                  <a:pt x="70" y="99"/>
                  <a:pt x="70" y="99"/>
                  <a:pt x="70" y="99"/>
                </a:cubicBezTo>
                <a:cubicBezTo>
                  <a:pt x="70" y="102"/>
                  <a:pt x="71" y="103"/>
                  <a:pt x="72" y="103"/>
                </a:cubicBezTo>
                <a:cubicBezTo>
                  <a:pt x="74" y="103"/>
                  <a:pt x="75" y="102"/>
                  <a:pt x="75" y="99"/>
                </a:cubicBezTo>
                <a:cubicBezTo>
                  <a:pt x="75" y="63"/>
                  <a:pt x="75" y="63"/>
                  <a:pt x="75" y="63"/>
                </a:cubicBezTo>
                <a:cubicBezTo>
                  <a:pt x="85" y="63"/>
                  <a:pt x="85" y="63"/>
                  <a:pt x="85" y="63"/>
                </a:cubicBezTo>
                <a:cubicBezTo>
                  <a:pt x="85" y="99"/>
                  <a:pt x="85" y="99"/>
                  <a:pt x="85" y="99"/>
                </a:cubicBezTo>
                <a:cubicBezTo>
                  <a:pt x="85" y="102"/>
                  <a:pt x="87" y="103"/>
                  <a:pt x="89" y="103"/>
                </a:cubicBezTo>
                <a:close/>
                <a:moveTo>
                  <a:pt x="91" y="50"/>
                </a:moveTo>
                <a:cubicBezTo>
                  <a:pt x="91" y="46"/>
                  <a:pt x="94" y="42"/>
                  <a:pt x="99" y="42"/>
                </a:cubicBezTo>
                <a:cubicBezTo>
                  <a:pt x="103" y="42"/>
                  <a:pt x="107" y="46"/>
                  <a:pt x="107" y="50"/>
                </a:cubicBezTo>
                <a:cubicBezTo>
                  <a:pt x="107" y="54"/>
                  <a:pt x="103" y="58"/>
                  <a:pt x="99" y="58"/>
                </a:cubicBezTo>
                <a:cubicBezTo>
                  <a:pt x="91" y="58"/>
                  <a:pt x="91" y="58"/>
                  <a:pt x="91" y="58"/>
                </a:cubicBezTo>
                <a:lnTo>
                  <a:pt x="91" y="50"/>
                </a:lnTo>
                <a:close/>
                <a:moveTo>
                  <a:pt x="70" y="58"/>
                </a:moveTo>
                <a:cubicBezTo>
                  <a:pt x="62" y="58"/>
                  <a:pt x="62" y="58"/>
                  <a:pt x="62" y="58"/>
                </a:cubicBezTo>
                <a:cubicBezTo>
                  <a:pt x="58" y="58"/>
                  <a:pt x="54" y="54"/>
                  <a:pt x="54" y="50"/>
                </a:cubicBezTo>
                <a:cubicBezTo>
                  <a:pt x="54" y="46"/>
                  <a:pt x="58" y="42"/>
                  <a:pt x="62" y="42"/>
                </a:cubicBezTo>
                <a:cubicBezTo>
                  <a:pt x="66" y="42"/>
                  <a:pt x="70" y="46"/>
                  <a:pt x="70" y="50"/>
                </a:cubicBezTo>
                <a:lnTo>
                  <a:pt x="70" y="58"/>
                </a:lnTo>
                <a:close/>
                <a:moveTo>
                  <a:pt x="30" y="13"/>
                </a:moveTo>
                <a:cubicBezTo>
                  <a:pt x="31" y="14"/>
                  <a:pt x="31" y="14"/>
                  <a:pt x="32" y="14"/>
                </a:cubicBezTo>
                <a:cubicBezTo>
                  <a:pt x="32" y="14"/>
                  <a:pt x="33" y="14"/>
                  <a:pt x="34" y="13"/>
                </a:cubicBezTo>
                <a:cubicBezTo>
                  <a:pt x="34" y="12"/>
                  <a:pt x="34" y="11"/>
                  <a:pt x="33" y="10"/>
                </a:cubicBezTo>
                <a:cubicBezTo>
                  <a:pt x="23" y="1"/>
                  <a:pt x="23" y="1"/>
                  <a:pt x="23" y="1"/>
                </a:cubicBezTo>
                <a:cubicBezTo>
                  <a:pt x="22" y="0"/>
                  <a:pt x="21" y="0"/>
                  <a:pt x="20" y="1"/>
                </a:cubicBezTo>
                <a:cubicBezTo>
                  <a:pt x="19" y="2"/>
                  <a:pt x="19" y="4"/>
                  <a:pt x="20" y="5"/>
                </a:cubicBezTo>
                <a:cubicBezTo>
                  <a:pt x="30" y="13"/>
                  <a:pt x="30" y="13"/>
                  <a:pt x="30" y="13"/>
                </a:cubicBezTo>
                <a:close/>
                <a:moveTo>
                  <a:pt x="22" y="29"/>
                </a:moveTo>
                <a:cubicBezTo>
                  <a:pt x="8" y="24"/>
                  <a:pt x="8" y="24"/>
                  <a:pt x="8" y="24"/>
                </a:cubicBezTo>
                <a:cubicBezTo>
                  <a:pt x="7" y="23"/>
                  <a:pt x="6" y="24"/>
                  <a:pt x="5" y="25"/>
                </a:cubicBezTo>
                <a:cubicBezTo>
                  <a:pt x="5" y="26"/>
                  <a:pt x="5" y="29"/>
                  <a:pt x="7" y="29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33"/>
                  <a:pt x="20" y="33"/>
                  <a:pt x="21" y="33"/>
                </a:cubicBezTo>
                <a:cubicBezTo>
                  <a:pt x="22" y="33"/>
                  <a:pt x="23" y="33"/>
                  <a:pt x="23" y="32"/>
                </a:cubicBezTo>
                <a:cubicBezTo>
                  <a:pt x="23" y="30"/>
                  <a:pt x="23" y="29"/>
                  <a:pt x="22" y="29"/>
                </a:cubicBezTo>
                <a:close/>
                <a:moveTo>
                  <a:pt x="129" y="14"/>
                </a:moveTo>
                <a:cubicBezTo>
                  <a:pt x="130" y="14"/>
                  <a:pt x="131" y="14"/>
                  <a:pt x="131" y="13"/>
                </a:cubicBezTo>
                <a:cubicBezTo>
                  <a:pt x="141" y="5"/>
                  <a:pt x="141" y="5"/>
                  <a:pt x="141" y="5"/>
                </a:cubicBezTo>
                <a:cubicBezTo>
                  <a:pt x="142" y="4"/>
                  <a:pt x="142" y="2"/>
                  <a:pt x="141" y="1"/>
                </a:cubicBezTo>
                <a:cubicBezTo>
                  <a:pt x="141" y="0"/>
                  <a:pt x="139" y="0"/>
                  <a:pt x="138" y="1"/>
                </a:cubicBezTo>
                <a:cubicBezTo>
                  <a:pt x="128" y="10"/>
                  <a:pt x="128" y="10"/>
                  <a:pt x="128" y="10"/>
                </a:cubicBezTo>
                <a:cubicBezTo>
                  <a:pt x="127" y="11"/>
                  <a:pt x="127" y="12"/>
                  <a:pt x="128" y="13"/>
                </a:cubicBezTo>
                <a:cubicBezTo>
                  <a:pt x="128" y="14"/>
                  <a:pt x="129" y="14"/>
                  <a:pt x="129" y="14"/>
                </a:cubicBezTo>
                <a:close/>
                <a:moveTo>
                  <a:pt x="16" y="50"/>
                </a:moveTo>
                <a:cubicBezTo>
                  <a:pt x="3" y="50"/>
                  <a:pt x="3" y="50"/>
                  <a:pt x="3" y="50"/>
                </a:cubicBezTo>
                <a:cubicBezTo>
                  <a:pt x="2" y="50"/>
                  <a:pt x="0" y="51"/>
                  <a:pt x="0" y="52"/>
                </a:cubicBezTo>
                <a:cubicBezTo>
                  <a:pt x="0" y="55"/>
                  <a:pt x="2" y="56"/>
                  <a:pt x="3" y="56"/>
                </a:cubicBezTo>
                <a:cubicBezTo>
                  <a:pt x="16" y="56"/>
                  <a:pt x="16" y="56"/>
                  <a:pt x="16" y="56"/>
                </a:cubicBezTo>
                <a:cubicBezTo>
                  <a:pt x="18" y="56"/>
                  <a:pt x="19" y="55"/>
                  <a:pt x="19" y="52"/>
                </a:cubicBezTo>
                <a:cubicBezTo>
                  <a:pt x="19" y="51"/>
                  <a:pt x="18" y="50"/>
                  <a:pt x="16" y="50"/>
                </a:cubicBezTo>
                <a:close/>
                <a:moveTo>
                  <a:pt x="156" y="25"/>
                </a:moveTo>
                <a:cubicBezTo>
                  <a:pt x="155" y="24"/>
                  <a:pt x="154" y="23"/>
                  <a:pt x="153" y="24"/>
                </a:cubicBezTo>
                <a:cubicBezTo>
                  <a:pt x="140" y="29"/>
                  <a:pt x="140" y="29"/>
                  <a:pt x="140" y="29"/>
                </a:cubicBezTo>
                <a:cubicBezTo>
                  <a:pt x="138" y="29"/>
                  <a:pt x="138" y="30"/>
                  <a:pt x="138" y="32"/>
                </a:cubicBezTo>
                <a:cubicBezTo>
                  <a:pt x="138" y="33"/>
                  <a:pt x="139" y="33"/>
                  <a:pt x="140" y="33"/>
                </a:cubicBezTo>
                <a:cubicBezTo>
                  <a:pt x="141" y="33"/>
                  <a:pt x="141" y="33"/>
                  <a:pt x="141" y="33"/>
                </a:cubicBezTo>
                <a:cubicBezTo>
                  <a:pt x="154" y="29"/>
                  <a:pt x="154" y="29"/>
                  <a:pt x="154" y="29"/>
                </a:cubicBezTo>
                <a:cubicBezTo>
                  <a:pt x="156" y="29"/>
                  <a:pt x="156" y="26"/>
                  <a:pt x="156" y="25"/>
                </a:cubicBezTo>
                <a:close/>
                <a:moveTo>
                  <a:pt x="81" y="0"/>
                </a:moveTo>
                <a:cubicBezTo>
                  <a:pt x="51" y="0"/>
                  <a:pt x="28" y="23"/>
                  <a:pt x="28" y="52"/>
                </a:cubicBezTo>
                <a:cubicBezTo>
                  <a:pt x="28" y="75"/>
                  <a:pt x="37" y="92"/>
                  <a:pt x="56" y="106"/>
                </a:cubicBezTo>
                <a:cubicBezTo>
                  <a:pt x="56" y="106"/>
                  <a:pt x="59" y="107"/>
                  <a:pt x="59" y="111"/>
                </a:cubicBezTo>
                <a:cubicBezTo>
                  <a:pt x="57" y="112"/>
                  <a:pt x="55" y="116"/>
                  <a:pt x="55" y="119"/>
                </a:cubicBezTo>
                <a:cubicBezTo>
                  <a:pt x="55" y="121"/>
                  <a:pt x="55" y="123"/>
                  <a:pt x="57" y="124"/>
                </a:cubicBezTo>
                <a:cubicBezTo>
                  <a:pt x="55" y="126"/>
                  <a:pt x="55" y="128"/>
                  <a:pt x="55" y="130"/>
                </a:cubicBezTo>
                <a:cubicBezTo>
                  <a:pt x="55" y="131"/>
                  <a:pt x="55" y="133"/>
                  <a:pt x="57" y="134"/>
                </a:cubicBezTo>
                <a:cubicBezTo>
                  <a:pt x="55" y="137"/>
                  <a:pt x="55" y="138"/>
                  <a:pt x="55" y="140"/>
                </a:cubicBezTo>
                <a:cubicBezTo>
                  <a:pt x="55" y="144"/>
                  <a:pt x="58" y="148"/>
                  <a:pt x="63" y="148"/>
                </a:cubicBezTo>
                <a:cubicBezTo>
                  <a:pt x="64" y="148"/>
                  <a:pt x="65" y="147"/>
                  <a:pt x="65" y="146"/>
                </a:cubicBezTo>
                <a:cubicBezTo>
                  <a:pt x="65" y="144"/>
                  <a:pt x="64" y="143"/>
                  <a:pt x="63" y="143"/>
                </a:cubicBezTo>
                <a:cubicBezTo>
                  <a:pt x="61" y="143"/>
                  <a:pt x="59" y="141"/>
                  <a:pt x="59" y="140"/>
                </a:cubicBezTo>
                <a:cubicBezTo>
                  <a:pt x="59" y="139"/>
                  <a:pt x="61" y="138"/>
                  <a:pt x="63" y="138"/>
                </a:cubicBezTo>
                <a:cubicBezTo>
                  <a:pt x="89" y="138"/>
                  <a:pt x="89" y="138"/>
                  <a:pt x="89" y="138"/>
                </a:cubicBezTo>
                <a:cubicBezTo>
                  <a:pt x="90" y="138"/>
                  <a:pt x="91" y="137"/>
                  <a:pt x="91" y="134"/>
                </a:cubicBezTo>
                <a:cubicBezTo>
                  <a:pt x="91" y="133"/>
                  <a:pt x="90" y="132"/>
                  <a:pt x="89" y="132"/>
                </a:cubicBezTo>
                <a:cubicBezTo>
                  <a:pt x="63" y="132"/>
                  <a:pt x="63" y="132"/>
                  <a:pt x="63" y="132"/>
                </a:cubicBezTo>
                <a:cubicBezTo>
                  <a:pt x="61" y="132"/>
                  <a:pt x="59" y="131"/>
                  <a:pt x="59" y="130"/>
                </a:cubicBezTo>
                <a:cubicBezTo>
                  <a:pt x="59" y="128"/>
                  <a:pt x="61" y="127"/>
                  <a:pt x="63" y="127"/>
                </a:cubicBezTo>
                <a:cubicBezTo>
                  <a:pt x="89" y="127"/>
                  <a:pt x="89" y="127"/>
                  <a:pt x="89" y="127"/>
                </a:cubicBezTo>
                <a:cubicBezTo>
                  <a:pt x="90" y="127"/>
                  <a:pt x="91" y="126"/>
                  <a:pt x="91" y="124"/>
                </a:cubicBezTo>
                <a:cubicBezTo>
                  <a:pt x="91" y="123"/>
                  <a:pt x="90" y="121"/>
                  <a:pt x="89" y="121"/>
                </a:cubicBezTo>
                <a:cubicBezTo>
                  <a:pt x="63" y="121"/>
                  <a:pt x="63" y="121"/>
                  <a:pt x="63" y="121"/>
                </a:cubicBezTo>
                <a:cubicBezTo>
                  <a:pt x="61" y="121"/>
                  <a:pt x="59" y="120"/>
                  <a:pt x="59" y="119"/>
                </a:cubicBezTo>
                <a:cubicBezTo>
                  <a:pt x="59" y="118"/>
                  <a:pt x="61" y="117"/>
                  <a:pt x="63" y="117"/>
                </a:cubicBezTo>
                <a:cubicBezTo>
                  <a:pt x="89" y="117"/>
                  <a:pt x="89" y="117"/>
                  <a:pt x="89" y="117"/>
                </a:cubicBezTo>
                <a:cubicBezTo>
                  <a:pt x="90" y="117"/>
                  <a:pt x="91" y="116"/>
                  <a:pt x="91" y="113"/>
                </a:cubicBezTo>
                <a:cubicBezTo>
                  <a:pt x="91" y="112"/>
                  <a:pt x="90" y="111"/>
                  <a:pt x="89" y="111"/>
                </a:cubicBezTo>
                <a:cubicBezTo>
                  <a:pt x="65" y="111"/>
                  <a:pt x="65" y="111"/>
                  <a:pt x="65" y="111"/>
                </a:cubicBezTo>
                <a:cubicBezTo>
                  <a:pt x="64" y="104"/>
                  <a:pt x="59" y="101"/>
                  <a:pt x="58" y="101"/>
                </a:cubicBezTo>
                <a:cubicBezTo>
                  <a:pt x="41" y="88"/>
                  <a:pt x="34" y="73"/>
                  <a:pt x="34" y="52"/>
                </a:cubicBezTo>
                <a:cubicBezTo>
                  <a:pt x="34" y="26"/>
                  <a:pt x="55" y="4"/>
                  <a:pt x="81" y="4"/>
                </a:cubicBezTo>
                <a:cubicBezTo>
                  <a:pt x="107" y="4"/>
                  <a:pt x="128" y="26"/>
                  <a:pt x="128" y="52"/>
                </a:cubicBezTo>
                <a:cubicBezTo>
                  <a:pt x="128" y="73"/>
                  <a:pt x="120" y="88"/>
                  <a:pt x="104" y="101"/>
                </a:cubicBezTo>
                <a:cubicBezTo>
                  <a:pt x="102" y="101"/>
                  <a:pt x="97" y="106"/>
                  <a:pt x="97" y="113"/>
                </a:cubicBezTo>
                <a:cubicBezTo>
                  <a:pt x="97" y="116"/>
                  <a:pt x="98" y="117"/>
                  <a:pt x="99" y="117"/>
                </a:cubicBezTo>
                <a:cubicBezTo>
                  <a:pt x="101" y="117"/>
                  <a:pt x="102" y="118"/>
                  <a:pt x="102" y="119"/>
                </a:cubicBezTo>
                <a:cubicBezTo>
                  <a:pt x="102" y="120"/>
                  <a:pt x="101" y="121"/>
                  <a:pt x="99" y="121"/>
                </a:cubicBezTo>
                <a:cubicBezTo>
                  <a:pt x="98" y="121"/>
                  <a:pt x="97" y="123"/>
                  <a:pt x="97" y="124"/>
                </a:cubicBezTo>
                <a:cubicBezTo>
                  <a:pt x="97" y="126"/>
                  <a:pt x="98" y="127"/>
                  <a:pt x="99" y="127"/>
                </a:cubicBezTo>
                <a:cubicBezTo>
                  <a:pt x="101" y="127"/>
                  <a:pt x="102" y="128"/>
                  <a:pt x="102" y="130"/>
                </a:cubicBezTo>
                <a:cubicBezTo>
                  <a:pt x="102" y="131"/>
                  <a:pt x="101" y="132"/>
                  <a:pt x="99" y="132"/>
                </a:cubicBezTo>
                <a:cubicBezTo>
                  <a:pt x="98" y="132"/>
                  <a:pt x="97" y="133"/>
                  <a:pt x="97" y="134"/>
                </a:cubicBezTo>
                <a:cubicBezTo>
                  <a:pt x="97" y="137"/>
                  <a:pt x="98" y="138"/>
                  <a:pt x="99" y="138"/>
                </a:cubicBezTo>
                <a:cubicBezTo>
                  <a:pt x="101" y="138"/>
                  <a:pt x="102" y="139"/>
                  <a:pt x="102" y="140"/>
                </a:cubicBezTo>
                <a:cubicBezTo>
                  <a:pt x="102" y="142"/>
                  <a:pt x="101" y="143"/>
                  <a:pt x="99" y="143"/>
                </a:cubicBezTo>
                <a:cubicBezTo>
                  <a:pt x="72" y="143"/>
                  <a:pt x="72" y="143"/>
                  <a:pt x="72" y="143"/>
                </a:cubicBezTo>
                <a:cubicBezTo>
                  <a:pt x="71" y="143"/>
                  <a:pt x="70" y="144"/>
                  <a:pt x="70" y="146"/>
                </a:cubicBezTo>
                <a:cubicBezTo>
                  <a:pt x="70" y="151"/>
                  <a:pt x="70" y="151"/>
                  <a:pt x="70" y="151"/>
                </a:cubicBezTo>
                <a:cubicBezTo>
                  <a:pt x="70" y="156"/>
                  <a:pt x="74" y="159"/>
                  <a:pt x="78" y="159"/>
                </a:cubicBezTo>
                <a:cubicBezTo>
                  <a:pt x="84" y="159"/>
                  <a:pt x="84" y="159"/>
                  <a:pt x="84" y="159"/>
                </a:cubicBezTo>
                <a:cubicBezTo>
                  <a:pt x="88" y="159"/>
                  <a:pt x="91" y="156"/>
                  <a:pt x="91" y="151"/>
                </a:cubicBezTo>
                <a:cubicBezTo>
                  <a:pt x="91" y="148"/>
                  <a:pt x="91" y="148"/>
                  <a:pt x="91" y="148"/>
                </a:cubicBezTo>
                <a:cubicBezTo>
                  <a:pt x="99" y="148"/>
                  <a:pt x="99" y="148"/>
                  <a:pt x="99" y="148"/>
                </a:cubicBezTo>
                <a:cubicBezTo>
                  <a:pt x="104" y="148"/>
                  <a:pt x="107" y="144"/>
                  <a:pt x="107" y="140"/>
                </a:cubicBezTo>
                <a:cubicBezTo>
                  <a:pt x="107" y="138"/>
                  <a:pt x="107" y="137"/>
                  <a:pt x="106" y="134"/>
                </a:cubicBezTo>
                <a:cubicBezTo>
                  <a:pt x="107" y="133"/>
                  <a:pt x="107" y="131"/>
                  <a:pt x="107" y="130"/>
                </a:cubicBezTo>
                <a:cubicBezTo>
                  <a:pt x="107" y="128"/>
                  <a:pt x="107" y="126"/>
                  <a:pt x="106" y="124"/>
                </a:cubicBezTo>
                <a:cubicBezTo>
                  <a:pt x="107" y="123"/>
                  <a:pt x="107" y="121"/>
                  <a:pt x="107" y="119"/>
                </a:cubicBezTo>
                <a:cubicBezTo>
                  <a:pt x="107" y="116"/>
                  <a:pt x="105" y="112"/>
                  <a:pt x="102" y="111"/>
                </a:cubicBezTo>
                <a:cubicBezTo>
                  <a:pt x="102" y="107"/>
                  <a:pt x="106" y="106"/>
                  <a:pt x="106" y="106"/>
                </a:cubicBezTo>
                <a:cubicBezTo>
                  <a:pt x="125" y="92"/>
                  <a:pt x="133" y="75"/>
                  <a:pt x="133" y="52"/>
                </a:cubicBezTo>
                <a:cubicBezTo>
                  <a:pt x="133" y="23"/>
                  <a:pt x="110" y="0"/>
                  <a:pt x="81" y="0"/>
                </a:cubicBezTo>
                <a:close/>
                <a:moveTo>
                  <a:pt x="86" y="151"/>
                </a:moveTo>
                <a:cubicBezTo>
                  <a:pt x="86" y="152"/>
                  <a:pt x="85" y="153"/>
                  <a:pt x="84" y="153"/>
                </a:cubicBezTo>
                <a:cubicBezTo>
                  <a:pt x="78" y="153"/>
                  <a:pt x="78" y="153"/>
                  <a:pt x="78" y="153"/>
                </a:cubicBezTo>
                <a:cubicBezTo>
                  <a:pt x="77" y="153"/>
                  <a:pt x="76" y="152"/>
                  <a:pt x="76" y="151"/>
                </a:cubicBezTo>
                <a:cubicBezTo>
                  <a:pt x="76" y="148"/>
                  <a:pt x="76" y="148"/>
                  <a:pt x="76" y="148"/>
                </a:cubicBezTo>
                <a:cubicBezTo>
                  <a:pt x="86" y="148"/>
                  <a:pt x="86" y="148"/>
                  <a:pt x="86" y="148"/>
                </a:cubicBezTo>
                <a:lnTo>
                  <a:pt x="86" y="151"/>
                </a:lnTo>
                <a:close/>
                <a:moveTo>
                  <a:pt x="158" y="50"/>
                </a:moveTo>
                <a:cubicBezTo>
                  <a:pt x="145" y="50"/>
                  <a:pt x="145" y="50"/>
                  <a:pt x="145" y="50"/>
                </a:cubicBezTo>
                <a:cubicBezTo>
                  <a:pt x="143" y="50"/>
                  <a:pt x="141" y="51"/>
                  <a:pt x="141" y="52"/>
                </a:cubicBezTo>
                <a:cubicBezTo>
                  <a:pt x="141" y="55"/>
                  <a:pt x="143" y="56"/>
                  <a:pt x="145" y="56"/>
                </a:cubicBezTo>
                <a:cubicBezTo>
                  <a:pt x="158" y="56"/>
                  <a:pt x="158" y="56"/>
                  <a:pt x="158" y="56"/>
                </a:cubicBezTo>
                <a:cubicBezTo>
                  <a:pt x="159" y="56"/>
                  <a:pt x="160" y="55"/>
                  <a:pt x="160" y="52"/>
                </a:cubicBezTo>
                <a:cubicBezTo>
                  <a:pt x="160" y="51"/>
                  <a:pt x="159" y="50"/>
                  <a:pt x="158" y="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87643DEB-3466-A472-7DFA-4EB55D020F38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2473326"/>
            <a:ext cx="254000" cy="255588"/>
          </a:xfrm>
          <a:custGeom>
            <a:avLst/>
            <a:gdLst>
              <a:gd name="T0" fmla="*/ 72 w 160"/>
              <a:gd name="T1" fmla="*/ 84 h 161"/>
              <a:gd name="T2" fmla="*/ 44 w 160"/>
              <a:gd name="T3" fmla="*/ 82 h 161"/>
              <a:gd name="T4" fmla="*/ 12 w 160"/>
              <a:gd name="T5" fmla="*/ 123 h 161"/>
              <a:gd name="T6" fmla="*/ 75 w 160"/>
              <a:gd name="T7" fmla="*/ 155 h 161"/>
              <a:gd name="T8" fmla="*/ 64 w 160"/>
              <a:gd name="T9" fmla="*/ 90 h 161"/>
              <a:gd name="T10" fmla="*/ 43 w 160"/>
              <a:gd name="T11" fmla="*/ 155 h 161"/>
              <a:gd name="T12" fmla="*/ 70 w 160"/>
              <a:gd name="T13" fmla="*/ 155 h 161"/>
              <a:gd name="T14" fmla="*/ 28 w 160"/>
              <a:gd name="T15" fmla="*/ 136 h 161"/>
              <a:gd name="T16" fmla="*/ 70 w 160"/>
              <a:gd name="T17" fmla="*/ 115 h 161"/>
              <a:gd name="T18" fmla="*/ 8 w 160"/>
              <a:gd name="T19" fmla="*/ 119 h 161"/>
              <a:gd name="T20" fmla="*/ 85 w 160"/>
              <a:gd name="T21" fmla="*/ 119 h 161"/>
              <a:gd name="T22" fmla="*/ 54 w 160"/>
              <a:gd name="T23" fmla="*/ 149 h 161"/>
              <a:gd name="T24" fmla="*/ 54 w 160"/>
              <a:gd name="T25" fmla="*/ 134 h 161"/>
              <a:gd name="T26" fmla="*/ 56 w 160"/>
              <a:gd name="T27" fmla="*/ 144 h 161"/>
              <a:gd name="T28" fmla="*/ 56 w 160"/>
              <a:gd name="T29" fmla="*/ 114 h 161"/>
              <a:gd name="T30" fmla="*/ 48 w 160"/>
              <a:gd name="T31" fmla="*/ 123 h 161"/>
              <a:gd name="T32" fmla="*/ 86 w 160"/>
              <a:gd name="T33" fmla="*/ 58 h 161"/>
              <a:gd name="T34" fmla="*/ 44 w 160"/>
              <a:gd name="T35" fmla="*/ 15 h 161"/>
              <a:gd name="T36" fmla="*/ 37 w 160"/>
              <a:gd name="T37" fmla="*/ 31 h 161"/>
              <a:gd name="T38" fmla="*/ 46 w 160"/>
              <a:gd name="T39" fmla="*/ 21 h 161"/>
              <a:gd name="T40" fmla="*/ 79 w 160"/>
              <a:gd name="T41" fmla="*/ 15 h 161"/>
              <a:gd name="T42" fmla="*/ 97 w 160"/>
              <a:gd name="T43" fmla="*/ 42 h 161"/>
              <a:gd name="T44" fmla="*/ 57 w 160"/>
              <a:gd name="T45" fmla="*/ 48 h 161"/>
              <a:gd name="T46" fmla="*/ 50 w 160"/>
              <a:gd name="T47" fmla="*/ 35 h 161"/>
              <a:gd name="T48" fmla="*/ 61 w 160"/>
              <a:gd name="T49" fmla="*/ 26 h 161"/>
              <a:gd name="T50" fmla="*/ 47 w 160"/>
              <a:gd name="T51" fmla="*/ 30 h 161"/>
              <a:gd name="T52" fmla="*/ 107 w 160"/>
              <a:gd name="T53" fmla="*/ 129 h 161"/>
              <a:gd name="T54" fmla="*/ 147 w 160"/>
              <a:gd name="T55" fmla="*/ 63 h 161"/>
              <a:gd name="T56" fmla="*/ 113 w 160"/>
              <a:gd name="T57" fmla="*/ 76 h 161"/>
              <a:gd name="T58" fmla="*/ 139 w 160"/>
              <a:gd name="T59" fmla="*/ 73 h 161"/>
              <a:gd name="T60" fmla="*/ 122 w 160"/>
              <a:gd name="T61" fmla="*/ 73 h 161"/>
              <a:gd name="T62" fmla="*/ 128 w 160"/>
              <a:gd name="T63" fmla="*/ 131 h 161"/>
              <a:gd name="T64" fmla="*/ 131 w 160"/>
              <a:gd name="T65" fmla="*/ 109 h 161"/>
              <a:gd name="T66" fmla="*/ 124 w 160"/>
              <a:gd name="T67" fmla="*/ 103 h 161"/>
              <a:gd name="T68" fmla="*/ 117 w 160"/>
              <a:gd name="T69" fmla="*/ 96 h 161"/>
              <a:gd name="T70" fmla="*/ 133 w 160"/>
              <a:gd name="T71" fmla="*/ 89 h 161"/>
              <a:gd name="T72" fmla="*/ 81 w 160"/>
              <a:gd name="T73" fmla="*/ 78 h 161"/>
              <a:gd name="T74" fmla="*/ 90 w 160"/>
              <a:gd name="T75" fmla="*/ 79 h 161"/>
              <a:gd name="T76" fmla="*/ 78 w 160"/>
              <a:gd name="T77" fmla="*/ 73 h 161"/>
              <a:gd name="T78" fmla="*/ 107 w 160"/>
              <a:gd name="T79" fmla="*/ 27 h 161"/>
              <a:gd name="T80" fmla="*/ 136 w 160"/>
              <a:gd name="T81" fmla="*/ 45 h 161"/>
              <a:gd name="T82" fmla="*/ 101 w 160"/>
              <a:gd name="T83" fmla="*/ 12 h 161"/>
              <a:gd name="T84" fmla="*/ 109 w 160"/>
              <a:gd name="T85" fmla="*/ 20 h 161"/>
              <a:gd name="T86" fmla="*/ 82 w 160"/>
              <a:gd name="T87" fmla="*/ 150 h 161"/>
              <a:gd name="T88" fmla="*/ 132 w 160"/>
              <a:gd name="T89" fmla="*/ 148 h 161"/>
              <a:gd name="T90" fmla="*/ 82 w 160"/>
              <a:gd name="T91" fmla="*/ 139 h 161"/>
              <a:gd name="T92" fmla="*/ 92 w 160"/>
              <a:gd name="T93" fmla="*/ 139 h 161"/>
              <a:gd name="T94" fmla="*/ 107 w 160"/>
              <a:gd name="T95" fmla="*/ 144 h 161"/>
              <a:gd name="T96" fmla="*/ 30 w 160"/>
              <a:gd name="T97" fmla="*/ 69 h 161"/>
              <a:gd name="T98" fmla="*/ 25 w 160"/>
              <a:gd name="T99" fmla="*/ 73 h 161"/>
              <a:gd name="T100" fmla="*/ 36 w 160"/>
              <a:gd name="T101" fmla="*/ 7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1">
                <a:moveTo>
                  <a:pt x="91" y="121"/>
                </a:moveTo>
                <a:cubicBezTo>
                  <a:pt x="93" y="117"/>
                  <a:pt x="92" y="113"/>
                  <a:pt x="89" y="111"/>
                </a:cubicBezTo>
                <a:cubicBezTo>
                  <a:pt x="75" y="101"/>
                  <a:pt x="75" y="101"/>
                  <a:pt x="75" y="101"/>
                </a:cubicBezTo>
                <a:cubicBezTo>
                  <a:pt x="75" y="86"/>
                  <a:pt x="75" y="86"/>
                  <a:pt x="75" y="86"/>
                </a:cubicBezTo>
                <a:cubicBezTo>
                  <a:pt x="75" y="85"/>
                  <a:pt x="74" y="84"/>
                  <a:pt x="72" y="84"/>
                </a:cubicBezTo>
                <a:cubicBezTo>
                  <a:pt x="62" y="84"/>
                  <a:pt x="62" y="84"/>
                  <a:pt x="62" y="84"/>
                </a:cubicBezTo>
                <a:cubicBezTo>
                  <a:pt x="61" y="84"/>
                  <a:pt x="60" y="85"/>
                  <a:pt x="60" y="86"/>
                </a:cubicBezTo>
                <a:cubicBezTo>
                  <a:pt x="60" y="90"/>
                  <a:pt x="60" y="90"/>
                  <a:pt x="60" y="90"/>
                </a:cubicBezTo>
                <a:cubicBezTo>
                  <a:pt x="48" y="82"/>
                  <a:pt x="48" y="82"/>
                  <a:pt x="48" y="82"/>
                </a:cubicBezTo>
                <a:cubicBezTo>
                  <a:pt x="46" y="81"/>
                  <a:pt x="45" y="81"/>
                  <a:pt x="44" y="82"/>
                </a:cubicBezTo>
                <a:cubicBezTo>
                  <a:pt x="3" y="111"/>
                  <a:pt x="3" y="111"/>
                  <a:pt x="3" y="111"/>
                </a:cubicBezTo>
                <a:cubicBezTo>
                  <a:pt x="2" y="112"/>
                  <a:pt x="1" y="113"/>
                  <a:pt x="1" y="115"/>
                </a:cubicBezTo>
                <a:cubicBezTo>
                  <a:pt x="0" y="117"/>
                  <a:pt x="1" y="120"/>
                  <a:pt x="2" y="121"/>
                </a:cubicBezTo>
                <a:cubicBezTo>
                  <a:pt x="3" y="123"/>
                  <a:pt x="4" y="124"/>
                  <a:pt x="6" y="124"/>
                </a:cubicBezTo>
                <a:cubicBezTo>
                  <a:pt x="9" y="124"/>
                  <a:pt x="11" y="124"/>
                  <a:pt x="12" y="123"/>
                </a:cubicBezTo>
                <a:cubicBezTo>
                  <a:pt x="18" y="119"/>
                  <a:pt x="18" y="119"/>
                  <a:pt x="18" y="119"/>
                </a:cubicBezTo>
                <a:cubicBezTo>
                  <a:pt x="18" y="155"/>
                  <a:pt x="18" y="155"/>
                  <a:pt x="18" y="155"/>
                </a:cubicBezTo>
                <a:cubicBezTo>
                  <a:pt x="18" y="158"/>
                  <a:pt x="20" y="161"/>
                  <a:pt x="22" y="161"/>
                </a:cubicBezTo>
                <a:cubicBezTo>
                  <a:pt x="70" y="161"/>
                  <a:pt x="70" y="161"/>
                  <a:pt x="70" y="161"/>
                </a:cubicBezTo>
                <a:cubicBezTo>
                  <a:pt x="73" y="161"/>
                  <a:pt x="75" y="158"/>
                  <a:pt x="75" y="155"/>
                </a:cubicBezTo>
                <a:cubicBezTo>
                  <a:pt x="75" y="119"/>
                  <a:pt x="75" y="119"/>
                  <a:pt x="75" y="119"/>
                </a:cubicBezTo>
                <a:cubicBezTo>
                  <a:pt x="80" y="123"/>
                  <a:pt x="80" y="123"/>
                  <a:pt x="80" y="123"/>
                </a:cubicBezTo>
                <a:cubicBezTo>
                  <a:pt x="81" y="123"/>
                  <a:pt x="83" y="124"/>
                  <a:pt x="84" y="124"/>
                </a:cubicBezTo>
                <a:cubicBezTo>
                  <a:pt x="87" y="124"/>
                  <a:pt x="89" y="123"/>
                  <a:pt x="91" y="121"/>
                </a:cubicBezTo>
                <a:close/>
                <a:moveTo>
                  <a:pt x="64" y="90"/>
                </a:moveTo>
                <a:cubicBezTo>
                  <a:pt x="70" y="90"/>
                  <a:pt x="70" y="90"/>
                  <a:pt x="70" y="90"/>
                </a:cubicBezTo>
                <a:cubicBezTo>
                  <a:pt x="70" y="97"/>
                  <a:pt x="70" y="97"/>
                  <a:pt x="70" y="97"/>
                </a:cubicBezTo>
                <a:cubicBezTo>
                  <a:pt x="64" y="94"/>
                  <a:pt x="64" y="94"/>
                  <a:pt x="64" y="94"/>
                </a:cubicBezTo>
                <a:lnTo>
                  <a:pt x="64" y="90"/>
                </a:lnTo>
                <a:close/>
                <a:moveTo>
                  <a:pt x="43" y="155"/>
                </a:moveTo>
                <a:cubicBezTo>
                  <a:pt x="33" y="155"/>
                  <a:pt x="33" y="155"/>
                  <a:pt x="33" y="155"/>
                </a:cubicBezTo>
                <a:cubicBezTo>
                  <a:pt x="33" y="140"/>
                  <a:pt x="33" y="140"/>
                  <a:pt x="33" y="140"/>
                </a:cubicBezTo>
                <a:cubicBezTo>
                  <a:pt x="43" y="140"/>
                  <a:pt x="43" y="140"/>
                  <a:pt x="43" y="140"/>
                </a:cubicBezTo>
                <a:lnTo>
                  <a:pt x="43" y="155"/>
                </a:lnTo>
                <a:close/>
                <a:moveTo>
                  <a:pt x="70" y="155"/>
                </a:moveTo>
                <a:cubicBezTo>
                  <a:pt x="49" y="155"/>
                  <a:pt x="49" y="155"/>
                  <a:pt x="49" y="155"/>
                </a:cubicBezTo>
                <a:cubicBezTo>
                  <a:pt x="49" y="136"/>
                  <a:pt x="49" y="136"/>
                  <a:pt x="49" y="136"/>
                </a:cubicBezTo>
                <a:cubicBezTo>
                  <a:pt x="49" y="135"/>
                  <a:pt x="48" y="134"/>
                  <a:pt x="46" y="134"/>
                </a:cubicBezTo>
                <a:cubicBezTo>
                  <a:pt x="30" y="134"/>
                  <a:pt x="30" y="134"/>
                  <a:pt x="30" y="134"/>
                </a:cubicBezTo>
                <a:cubicBezTo>
                  <a:pt x="29" y="134"/>
                  <a:pt x="28" y="135"/>
                  <a:pt x="28" y="136"/>
                </a:cubicBezTo>
                <a:cubicBezTo>
                  <a:pt x="28" y="155"/>
                  <a:pt x="28" y="155"/>
                  <a:pt x="28" y="155"/>
                </a:cubicBezTo>
                <a:cubicBezTo>
                  <a:pt x="22" y="155"/>
                  <a:pt x="22" y="155"/>
                  <a:pt x="22" y="15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46" y="97"/>
                  <a:pt x="46" y="97"/>
                  <a:pt x="46" y="97"/>
                </a:cubicBezTo>
                <a:cubicBezTo>
                  <a:pt x="70" y="115"/>
                  <a:pt x="70" y="115"/>
                  <a:pt x="70" y="115"/>
                </a:cubicBezTo>
                <a:lnTo>
                  <a:pt x="70" y="155"/>
                </a:lnTo>
                <a:close/>
                <a:moveTo>
                  <a:pt x="4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9" y="119"/>
                  <a:pt x="9" y="119"/>
                  <a:pt x="9" y="119"/>
                </a:cubicBezTo>
                <a:cubicBezTo>
                  <a:pt x="8" y="119"/>
                  <a:pt x="8" y="119"/>
                  <a:pt x="8" y="119"/>
                </a:cubicBezTo>
                <a:cubicBezTo>
                  <a:pt x="5" y="119"/>
                  <a:pt x="5" y="116"/>
                  <a:pt x="6" y="115"/>
                </a:cubicBezTo>
                <a:cubicBezTo>
                  <a:pt x="46" y="87"/>
                  <a:pt x="46" y="87"/>
                  <a:pt x="46" y="87"/>
                </a:cubicBezTo>
                <a:cubicBezTo>
                  <a:pt x="85" y="115"/>
                  <a:pt x="85" y="115"/>
                  <a:pt x="85" y="115"/>
                </a:cubicBezTo>
                <a:cubicBezTo>
                  <a:pt x="87" y="115"/>
                  <a:pt x="87" y="117"/>
                  <a:pt x="87" y="117"/>
                </a:cubicBezTo>
                <a:cubicBezTo>
                  <a:pt x="85" y="119"/>
                  <a:pt x="85" y="119"/>
                  <a:pt x="85" y="119"/>
                </a:cubicBezTo>
                <a:cubicBezTo>
                  <a:pt x="84" y="119"/>
                  <a:pt x="83" y="119"/>
                  <a:pt x="83" y="119"/>
                </a:cubicBezTo>
                <a:cubicBezTo>
                  <a:pt x="48" y="92"/>
                  <a:pt x="48" y="92"/>
                  <a:pt x="48" y="92"/>
                </a:cubicBezTo>
                <a:close/>
                <a:moveTo>
                  <a:pt x="51" y="136"/>
                </a:moveTo>
                <a:cubicBezTo>
                  <a:pt x="51" y="147"/>
                  <a:pt x="51" y="147"/>
                  <a:pt x="51" y="147"/>
                </a:cubicBezTo>
                <a:cubicBezTo>
                  <a:pt x="51" y="148"/>
                  <a:pt x="52" y="149"/>
                  <a:pt x="54" y="149"/>
                </a:cubicBezTo>
                <a:cubicBezTo>
                  <a:pt x="64" y="149"/>
                  <a:pt x="64" y="149"/>
                  <a:pt x="64" y="149"/>
                </a:cubicBezTo>
                <a:cubicBezTo>
                  <a:pt x="67" y="149"/>
                  <a:pt x="68" y="148"/>
                  <a:pt x="68" y="147"/>
                </a:cubicBezTo>
                <a:cubicBezTo>
                  <a:pt x="68" y="136"/>
                  <a:pt x="68" y="136"/>
                  <a:pt x="68" y="136"/>
                </a:cubicBezTo>
                <a:cubicBezTo>
                  <a:pt x="68" y="135"/>
                  <a:pt x="67" y="134"/>
                  <a:pt x="64" y="134"/>
                </a:cubicBezTo>
                <a:cubicBezTo>
                  <a:pt x="54" y="134"/>
                  <a:pt x="54" y="134"/>
                  <a:pt x="54" y="134"/>
                </a:cubicBezTo>
                <a:cubicBezTo>
                  <a:pt x="52" y="134"/>
                  <a:pt x="51" y="135"/>
                  <a:pt x="51" y="136"/>
                </a:cubicBezTo>
                <a:close/>
                <a:moveTo>
                  <a:pt x="56" y="139"/>
                </a:moveTo>
                <a:cubicBezTo>
                  <a:pt x="62" y="139"/>
                  <a:pt x="62" y="139"/>
                  <a:pt x="62" y="139"/>
                </a:cubicBezTo>
                <a:cubicBezTo>
                  <a:pt x="62" y="144"/>
                  <a:pt x="62" y="144"/>
                  <a:pt x="62" y="144"/>
                </a:cubicBezTo>
                <a:cubicBezTo>
                  <a:pt x="56" y="144"/>
                  <a:pt x="56" y="144"/>
                  <a:pt x="56" y="144"/>
                </a:cubicBezTo>
                <a:lnTo>
                  <a:pt x="56" y="139"/>
                </a:lnTo>
                <a:close/>
                <a:moveTo>
                  <a:pt x="36" y="119"/>
                </a:moveTo>
                <a:cubicBezTo>
                  <a:pt x="36" y="122"/>
                  <a:pt x="39" y="126"/>
                  <a:pt x="42" y="127"/>
                </a:cubicBezTo>
                <a:cubicBezTo>
                  <a:pt x="47" y="130"/>
                  <a:pt x="51" y="128"/>
                  <a:pt x="54" y="125"/>
                </a:cubicBezTo>
                <a:cubicBezTo>
                  <a:pt x="57" y="123"/>
                  <a:pt x="58" y="119"/>
                  <a:pt x="56" y="114"/>
                </a:cubicBezTo>
                <a:cubicBezTo>
                  <a:pt x="55" y="110"/>
                  <a:pt x="51" y="108"/>
                  <a:pt x="47" y="108"/>
                </a:cubicBezTo>
                <a:cubicBezTo>
                  <a:pt x="40" y="108"/>
                  <a:pt x="36" y="112"/>
                  <a:pt x="36" y="119"/>
                </a:cubicBezTo>
                <a:close/>
                <a:moveTo>
                  <a:pt x="47" y="113"/>
                </a:moveTo>
                <a:cubicBezTo>
                  <a:pt x="49" y="113"/>
                  <a:pt x="51" y="115"/>
                  <a:pt x="51" y="119"/>
                </a:cubicBezTo>
                <a:cubicBezTo>
                  <a:pt x="51" y="121"/>
                  <a:pt x="50" y="122"/>
                  <a:pt x="48" y="123"/>
                </a:cubicBezTo>
                <a:cubicBezTo>
                  <a:pt x="47" y="124"/>
                  <a:pt x="45" y="123"/>
                  <a:pt x="42" y="122"/>
                </a:cubicBezTo>
                <a:cubicBezTo>
                  <a:pt x="41" y="121"/>
                  <a:pt x="41" y="119"/>
                  <a:pt x="41" y="116"/>
                </a:cubicBezTo>
                <a:cubicBezTo>
                  <a:pt x="42" y="114"/>
                  <a:pt x="45" y="113"/>
                  <a:pt x="47" y="113"/>
                </a:cubicBezTo>
                <a:close/>
                <a:moveTo>
                  <a:pt x="34" y="58"/>
                </a:moveTo>
                <a:cubicBezTo>
                  <a:pt x="86" y="58"/>
                  <a:pt x="86" y="58"/>
                  <a:pt x="86" y="58"/>
                </a:cubicBezTo>
                <a:cubicBezTo>
                  <a:pt x="95" y="58"/>
                  <a:pt x="101" y="51"/>
                  <a:pt x="101" y="42"/>
                </a:cubicBezTo>
                <a:cubicBezTo>
                  <a:pt x="101" y="33"/>
                  <a:pt x="95" y="26"/>
                  <a:pt x="86" y="26"/>
                </a:cubicBezTo>
                <a:cubicBezTo>
                  <a:pt x="87" y="15"/>
                  <a:pt x="80" y="5"/>
                  <a:pt x="70" y="3"/>
                </a:cubicBezTo>
                <a:cubicBezTo>
                  <a:pt x="60" y="0"/>
                  <a:pt x="49" y="5"/>
                  <a:pt x="46" y="15"/>
                </a:cubicBezTo>
                <a:cubicBezTo>
                  <a:pt x="45" y="15"/>
                  <a:pt x="45" y="15"/>
                  <a:pt x="44" y="15"/>
                </a:cubicBezTo>
                <a:cubicBezTo>
                  <a:pt x="38" y="15"/>
                  <a:pt x="34" y="20"/>
                  <a:pt x="34" y="26"/>
                </a:cubicBezTo>
                <a:cubicBezTo>
                  <a:pt x="25" y="26"/>
                  <a:pt x="18" y="33"/>
                  <a:pt x="18" y="42"/>
                </a:cubicBezTo>
                <a:cubicBezTo>
                  <a:pt x="18" y="51"/>
                  <a:pt x="25" y="58"/>
                  <a:pt x="34" y="58"/>
                </a:cubicBezTo>
                <a:close/>
                <a:moveTo>
                  <a:pt x="34" y="31"/>
                </a:move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8" y="31"/>
                  <a:pt x="39" y="30"/>
                </a:cubicBezTo>
                <a:cubicBezTo>
                  <a:pt x="39" y="30"/>
                  <a:pt x="39" y="29"/>
                  <a:pt x="39" y="27"/>
                </a:cubicBezTo>
                <a:cubicBezTo>
                  <a:pt x="38" y="26"/>
                  <a:pt x="39" y="24"/>
                  <a:pt x="39" y="23"/>
                </a:cubicBezTo>
                <a:cubicBezTo>
                  <a:pt x="40" y="22"/>
                  <a:pt x="42" y="21"/>
                  <a:pt x="44" y="21"/>
                </a:cubicBezTo>
                <a:cubicBezTo>
                  <a:pt x="45" y="21"/>
                  <a:pt x="46" y="21"/>
                  <a:pt x="46" y="21"/>
                </a:cubicBezTo>
                <a:cubicBezTo>
                  <a:pt x="47" y="22"/>
                  <a:pt x="48" y="22"/>
                  <a:pt x="48" y="21"/>
                </a:cubicBezTo>
                <a:cubicBezTo>
                  <a:pt x="49" y="21"/>
                  <a:pt x="49" y="20"/>
                  <a:pt x="50" y="20"/>
                </a:cubicBezTo>
                <a:cubicBezTo>
                  <a:pt x="50" y="15"/>
                  <a:pt x="54" y="12"/>
                  <a:pt x="57" y="9"/>
                </a:cubicBezTo>
                <a:cubicBezTo>
                  <a:pt x="60" y="7"/>
                  <a:pt x="65" y="6"/>
                  <a:pt x="69" y="7"/>
                </a:cubicBezTo>
                <a:cubicBezTo>
                  <a:pt x="74" y="8"/>
                  <a:pt x="77" y="12"/>
                  <a:pt x="79" y="15"/>
                </a:cubicBezTo>
                <a:cubicBezTo>
                  <a:pt x="81" y="20"/>
                  <a:pt x="81" y="24"/>
                  <a:pt x="80" y="27"/>
                </a:cubicBezTo>
                <a:cubicBezTo>
                  <a:pt x="80" y="29"/>
                  <a:pt x="80" y="30"/>
                  <a:pt x="80" y="30"/>
                </a:cubicBezTo>
                <a:cubicBezTo>
                  <a:pt x="81" y="31"/>
                  <a:pt x="81" y="31"/>
                  <a:pt x="82" y="31"/>
                </a:cubicBezTo>
                <a:cubicBezTo>
                  <a:pt x="86" y="31"/>
                  <a:pt x="86" y="31"/>
                  <a:pt x="86" y="31"/>
                </a:cubicBezTo>
                <a:cubicBezTo>
                  <a:pt x="91" y="31"/>
                  <a:pt x="97" y="36"/>
                  <a:pt x="97" y="42"/>
                </a:cubicBezTo>
                <a:cubicBezTo>
                  <a:pt x="97" y="48"/>
                  <a:pt x="91" y="52"/>
                  <a:pt x="86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28" y="52"/>
                  <a:pt x="22" y="48"/>
                  <a:pt x="22" y="42"/>
                </a:cubicBezTo>
                <a:cubicBezTo>
                  <a:pt x="22" y="36"/>
                  <a:pt x="28" y="31"/>
                  <a:pt x="34" y="31"/>
                </a:cubicBezTo>
                <a:close/>
                <a:moveTo>
                  <a:pt x="57" y="48"/>
                </a:moveTo>
                <a:cubicBezTo>
                  <a:pt x="63" y="48"/>
                  <a:pt x="63" y="48"/>
                  <a:pt x="63" y="48"/>
                </a:cubicBezTo>
                <a:cubicBezTo>
                  <a:pt x="63" y="41"/>
                  <a:pt x="63" y="41"/>
                  <a:pt x="63" y="41"/>
                </a:cubicBezTo>
                <a:cubicBezTo>
                  <a:pt x="57" y="41"/>
                  <a:pt x="57" y="41"/>
                  <a:pt x="57" y="41"/>
                </a:cubicBezTo>
                <a:lnTo>
                  <a:pt x="57" y="48"/>
                </a:lnTo>
                <a:close/>
                <a:moveTo>
                  <a:pt x="50" y="35"/>
                </a:moveTo>
                <a:cubicBezTo>
                  <a:pt x="55" y="39"/>
                  <a:pt x="55" y="39"/>
                  <a:pt x="55" y="39"/>
                </a:cubicBezTo>
                <a:cubicBezTo>
                  <a:pt x="57" y="35"/>
                  <a:pt x="62" y="35"/>
                  <a:pt x="66" y="39"/>
                </a:cubicBezTo>
                <a:cubicBezTo>
                  <a:pt x="69" y="35"/>
                  <a:pt x="69" y="35"/>
                  <a:pt x="69" y="35"/>
                </a:cubicBezTo>
                <a:cubicBezTo>
                  <a:pt x="64" y="29"/>
                  <a:pt x="56" y="29"/>
                  <a:pt x="50" y="35"/>
                </a:cubicBezTo>
                <a:close/>
                <a:moveTo>
                  <a:pt x="61" y="26"/>
                </a:moveTo>
                <a:cubicBezTo>
                  <a:pt x="65" y="26"/>
                  <a:pt x="69" y="27"/>
                  <a:pt x="73" y="30"/>
                </a:cubicBezTo>
                <a:cubicBezTo>
                  <a:pt x="77" y="27"/>
                  <a:pt x="77" y="27"/>
                  <a:pt x="77" y="27"/>
                </a:cubicBezTo>
                <a:cubicBezTo>
                  <a:pt x="73" y="23"/>
                  <a:pt x="66" y="21"/>
                  <a:pt x="61" y="21"/>
                </a:cubicBezTo>
                <a:cubicBezTo>
                  <a:pt x="54" y="21"/>
                  <a:pt x="47" y="23"/>
                  <a:pt x="43" y="27"/>
                </a:cubicBezTo>
                <a:cubicBezTo>
                  <a:pt x="47" y="30"/>
                  <a:pt x="47" y="30"/>
                  <a:pt x="47" y="30"/>
                </a:cubicBezTo>
                <a:cubicBezTo>
                  <a:pt x="51" y="27"/>
                  <a:pt x="55" y="26"/>
                  <a:pt x="61" y="26"/>
                </a:cubicBezTo>
                <a:close/>
                <a:moveTo>
                  <a:pt x="147" y="63"/>
                </a:moveTo>
                <a:cubicBezTo>
                  <a:pt x="120" y="63"/>
                  <a:pt x="120" y="63"/>
                  <a:pt x="120" y="63"/>
                </a:cubicBezTo>
                <a:cubicBezTo>
                  <a:pt x="114" y="63"/>
                  <a:pt x="107" y="69"/>
                  <a:pt x="107" y="76"/>
                </a:cubicBezTo>
                <a:cubicBezTo>
                  <a:pt x="107" y="129"/>
                  <a:pt x="107" y="129"/>
                  <a:pt x="107" y="129"/>
                </a:cubicBezTo>
                <a:cubicBezTo>
                  <a:pt x="107" y="136"/>
                  <a:pt x="114" y="142"/>
                  <a:pt x="120" y="142"/>
                </a:cubicBezTo>
                <a:cubicBezTo>
                  <a:pt x="147" y="142"/>
                  <a:pt x="147" y="142"/>
                  <a:pt x="147" y="142"/>
                </a:cubicBezTo>
                <a:cubicBezTo>
                  <a:pt x="154" y="142"/>
                  <a:pt x="160" y="136"/>
                  <a:pt x="160" y="129"/>
                </a:cubicBezTo>
                <a:cubicBezTo>
                  <a:pt x="160" y="76"/>
                  <a:pt x="160" y="76"/>
                  <a:pt x="160" y="76"/>
                </a:cubicBezTo>
                <a:cubicBezTo>
                  <a:pt x="160" y="69"/>
                  <a:pt x="154" y="63"/>
                  <a:pt x="147" y="63"/>
                </a:cubicBezTo>
                <a:close/>
                <a:moveTo>
                  <a:pt x="155" y="129"/>
                </a:moveTo>
                <a:cubicBezTo>
                  <a:pt x="155" y="133"/>
                  <a:pt x="152" y="136"/>
                  <a:pt x="147" y="136"/>
                </a:cubicBezTo>
                <a:cubicBezTo>
                  <a:pt x="120" y="136"/>
                  <a:pt x="120" y="136"/>
                  <a:pt x="120" y="136"/>
                </a:cubicBezTo>
                <a:cubicBezTo>
                  <a:pt x="116" y="136"/>
                  <a:pt x="113" y="133"/>
                  <a:pt x="113" y="129"/>
                </a:cubicBezTo>
                <a:cubicBezTo>
                  <a:pt x="113" y="76"/>
                  <a:pt x="113" y="76"/>
                  <a:pt x="113" y="76"/>
                </a:cubicBezTo>
                <a:cubicBezTo>
                  <a:pt x="113" y="72"/>
                  <a:pt x="116" y="69"/>
                  <a:pt x="120" y="69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52" y="69"/>
                  <a:pt x="155" y="72"/>
                  <a:pt x="155" y="76"/>
                </a:cubicBezTo>
                <a:lnTo>
                  <a:pt x="155" y="129"/>
                </a:lnTo>
                <a:close/>
                <a:moveTo>
                  <a:pt x="139" y="73"/>
                </a:moveTo>
                <a:cubicBezTo>
                  <a:pt x="128" y="73"/>
                  <a:pt x="128" y="73"/>
                  <a:pt x="128" y="73"/>
                </a:cubicBezTo>
                <a:cubicBezTo>
                  <a:pt x="128" y="78"/>
                  <a:pt x="128" y="78"/>
                  <a:pt x="128" y="78"/>
                </a:cubicBezTo>
                <a:cubicBezTo>
                  <a:pt x="139" y="78"/>
                  <a:pt x="139" y="78"/>
                  <a:pt x="139" y="78"/>
                </a:cubicBezTo>
                <a:lnTo>
                  <a:pt x="139" y="73"/>
                </a:lnTo>
                <a:close/>
                <a:moveTo>
                  <a:pt x="122" y="73"/>
                </a:moveTo>
                <a:cubicBezTo>
                  <a:pt x="118" y="73"/>
                  <a:pt x="118" y="73"/>
                  <a:pt x="118" y="73"/>
                </a:cubicBezTo>
                <a:cubicBezTo>
                  <a:pt x="118" y="78"/>
                  <a:pt x="118" y="78"/>
                  <a:pt x="118" y="78"/>
                </a:cubicBezTo>
                <a:cubicBezTo>
                  <a:pt x="122" y="78"/>
                  <a:pt x="122" y="78"/>
                  <a:pt x="122" y="78"/>
                </a:cubicBezTo>
                <a:lnTo>
                  <a:pt x="122" y="73"/>
                </a:lnTo>
                <a:close/>
                <a:moveTo>
                  <a:pt x="128" y="131"/>
                </a:moveTo>
                <a:cubicBezTo>
                  <a:pt x="139" y="131"/>
                  <a:pt x="139" y="131"/>
                  <a:pt x="139" y="131"/>
                </a:cubicBezTo>
                <a:cubicBezTo>
                  <a:pt x="139" y="127"/>
                  <a:pt x="139" y="127"/>
                  <a:pt x="139" y="127"/>
                </a:cubicBezTo>
                <a:cubicBezTo>
                  <a:pt x="128" y="127"/>
                  <a:pt x="128" y="127"/>
                  <a:pt x="128" y="127"/>
                </a:cubicBezTo>
                <a:lnTo>
                  <a:pt x="128" y="131"/>
                </a:lnTo>
                <a:close/>
                <a:moveTo>
                  <a:pt x="131" y="109"/>
                </a:moveTo>
                <a:cubicBezTo>
                  <a:pt x="131" y="115"/>
                  <a:pt x="131" y="115"/>
                  <a:pt x="131" y="115"/>
                </a:cubicBezTo>
                <a:cubicBezTo>
                  <a:pt x="136" y="115"/>
                  <a:pt x="136" y="115"/>
                  <a:pt x="136" y="115"/>
                </a:cubicBezTo>
                <a:cubicBezTo>
                  <a:pt x="136" y="109"/>
                  <a:pt x="136" y="109"/>
                  <a:pt x="136" y="109"/>
                </a:cubicBezTo>
                <a:lnTo>
                  <a:pt x="131" y="109"/>
                </a:lnTo>
                <a:close/>
                <a:moveTo>
                  <a:pt x="124" y="103"/>
                </a:moveTo>
                <a:cubicBezTo>
                  <a:pt x="127" y="108"/>
                  <a:pt x="127" y="108"/>
                  <a:pt x="127" y="108"/>
                </a:cubicBezTo>
                <a:cubicBezTo>
                  <a:pt x="131" y="104"/>
                  <a:pt x="135" y="104"/>
                  <a:pt x="139" y="108"/>
                </a:cubicBezTo>
                <a:cubicBezTo>
                  <a:pt x="142" y="103"/>
                  <a:pt x="142" y="103"/>
                  <a:pt x="142" y="103"/>
                </a:cubicBezTo>
                <a:cubicBezTo>
                  <a:pt x="138" y="99"/>
                  <a:pt x="128" y="99"/>
                  <a:pt x="124" y="103"/>
                </a:cubicBezTo>
                <a:close/>
                <a:moveTo>
                  <a:pt x="117" y="96"/>
                </a:moveTo>
                <a:cubicBezTo>
                  <a:pt x="120" y="100"/>
                  <a:pt x="120" y="100"/>
                  <a:pt x="120" y="100"/>
                </a:cubicBezTo>
                <a:cubicBezTo>
                  <a:pt x="123" y="96"/>
                  <a:pt x="129" y="94"/>
                  <a:pt x="133" y="94"/>
                </a:cubicBezTo>
                <a:cubicBezTo>
                  <a:pt x="138" y="94"/>
                  <a:pt x="143" y="96"/>
                  <a:pt x="147" y="100"/>
                </a:cubicBezTo>
                <a:cubicBezTo>
                  <a:pt x="150" y="96"/>
                  <a:pt x="150" y="96"/>
                  <a:pt x="150" y="96"/>
                </a:cubicBezTo>
                <a:cubicBezTo>
                  <a:pt x="146" y="92"/>
                  <a:pt x="140" y="89"/>
                  <a:pt x="133" y="89"/>
                </a:cubicBezTo>
                <a:cubicBezTo>
                  <a:pt x="127" y="89"/>
                  <a:pt x="121" y="92"/>
                  <a:pt x="117" y="96"/>
                </a:cubicBezTo>
                <a:close/>
                <a:moveTo>
                  <a:pt x="78" y="63"/>
                </a:moveTo>
                <a:cubicBezTo>
                  <a:pt x="73" y="63"/>
                  <a:pt x="70" y="66"/>
                  <a:pt x="70" y="71"/>
                </a:cubicBezTo>
                <a:cubicBezTo>
                  <a:pt x="70" y="75"/>
                  <a:pt x="73" y="79"/>
                  <a:pt x="78" y="79"/>
                </a:cubicBezTo>
                <a:cubicBezTo>
                  <a:pt x="79" y="79"/>
                  <a:pt x="80" y="79"/>
                  <a:pt x="81" y="78"/>
                </a:cubicBezTo>
                <a:cubicBezTo>
                  <a:pt x="87" y="83"/>
                  <a:pt x="87" y="83"/>
                  <a:pt x="87" y="83"/>
                </a:cubicBezTo>
                <a:cubicBezTo>
                  <a:pt x="87" y="84"/>
                  <a:pt x="88" y="84"/>
                  <a:pt x="89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1" y="79"/>
                  <a:pt x="101" y="79"/>
                  <a:pt x="101" y="79"/>
                </a:cubicBezTo>
                <a:cubicBezTo>
                  <a:pt x="90" y="79"/>
                  <a:pt x="90" y="79"/>
                  <a:pt x="90" y="79"/>
                </a:cubicBezTo>
                <a:cubicBezTo>
                  <a:pt x="86" y="74"/>
                  <a:pt x="86" y="74"/>
                  <a:pt x="86" y="74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66"/>
                  <a:pt x="82" y="63"/>
                  <a:pt x="78" y="63"/>
                </a:cubicBezTo>
                <a:close/>
                <a:moveTo>
                  <a:pt x="80" y="72"/>
                </a:moveTo>
                <a:cubicBezTo>
                  <a:pt x="80" y="73"/>
                  <a:pt x="79" y="73"/>
                  <a:pt x="78" y="73"/>
                </a:cubicBezTo>
                <a:cubicBezTo>
                  <a:pt x="77" y="73"/>
                  <a:pt x="75" y="72"/>
                  <a:pt x="75" y="71"/>
                </a:cubicBezTo>
                <a:cubicBezTo>
                  <a:pt x="75" y="70"/>
                  <a:pt x="75" y="69"/>
                  <a:pt x="77" y="69"/>
                </a:cubicBezTo>
                <a:cubicBezTo>
                  <a:pt x="78" y="68"/>
                  <a:pt x="79" y="69"/>
                  <a:pt x="80" y="69"/>
                </a:cubicBezTo>
                <a:cubicBezTo>
                  <a:pt x="80" y="70"/>
                  <a:pt x="81" y="71"/>
                  <a:pt x="80" y="72"/>
                </a:cubicBezTo>
                <a:close/>
                <a:moveTo>
                  <a:pt x="107" y="27"/>
                </a:moveTo>
                <a:cubicBezTo>
                  <a:pt x="108" y="27"/>
                  <a:pt x="109" y="25"/>
                  <a:pt x="110" y="25"/>
                </a:cubicBezTo>
                <a:cubicBezTo>
                  <a:pt x="132" y="46"/>
                  <a:pt x="132" y="46"/>
                  <a:pt x="132" y="46"/>
                </a:cubicBezTo>
                <a:cubicBezTo>
                  <a:pt x="132" y="58"/>
                  <a:pt x="132" y="58"/>
                  <a:pt x="132" y="58"/>
                </a:cubicBezTo>
                <a:cubicBezTo>
                  <a:pt x="136" y="58"/>
                  <a:pt x="136" y="58"/>
                  <a:pt x="136" y="58"/>
                </a:cubicBezTo>
                <a:cubicBezTo>
                  <a:pt x="136" y="45"/>
                  <a:pt x="136" y="45"/>
                  <a:pt x="136" y="45"/>
                </a:cubicBezTo>
                <a:cubicBezTo>
                  <a:pt x="136" y="43"/>
                  <a:pt x="136" y="43"/>
                  <a:pt x="136" y="43"/>
                </a:cubicBezTo>
                <a:cubicBezTo>
                  <a:pt x="115" y="22"/>
                  <a:pt x="115" y="22"/>
                  <a:pt x="115" y="22"/>
                </a:cubicBezTo>
                <a:cubicBezTo>
                  <a:pt x="115" y="18"/>
                  <a:pt x="115" y="18"/>
                  <a:pt x="115" y="18"/>
                </a:cubicBezTo>
                <a:cubicBezTo>
                  <a:pt x="115" y="15"/>
                  <a:pt x="114" y="12"/>
                  <a:pt x="110" y="11"/>
                </a:cubicBezTo>
                <a:cubicBezTo>
                  <a:pt x="107" y="10"/>
                  <a:pt x="104" y="10"/>
                  <a:pt x="101" y="12"/>
                </a:cubicBezTo>
                <a:cubicBezTo>
                  <a:pt x="99" y="14"/>
                  <a:pt x="99" y="19"/>
                  <a:pt x="100" y="21"/>
                </a:cubicBezTo>
                <a:cubicBezTo>
                  <a:pt x="101" y="24"/>
                  <a:pt x="104" y="27"/>
                  <a:pt x="107" y="27"/>
                </a:cubicBezTo>
                <a:close/>
                <a:moveTo>
                  <a:pt x="107" y="15"/>
                </a:moveTo>
                <a:cubicBezTo>
                  <a:pt x="108" y="15"/>
                  <a:pt x="109" y="17"/>
                  <a:pt x="109" y="18"/>
                </a:cubicBezTo>
                <a:cubicBezTo>
                  <a:pt x="110" y="18"/>
                  <a:pt x="110" y="19"/>
                  <a:pt x="109" y="20"/>
                </a:cubicBezTo>
                <a:cubicBezTo>
                  <a:pt x="108" y="21"/>
                  <a:pt x="107" y="21"/>
                  <a:pt x="106" y="21"/>
                </a:cubicBezTo>
                <a:cubicBezTo>
                  <a:pt x="105" y="20"/>
                  <a:pt x="105" y="19"/>
                  <a:pt x="105" y="18"/>
                </a:cubicBezTo>
                <a:cubicBezTo>
                  <a:pt x="105" y="17"/>
                  <a:pt x="106" y="15"/>
                  <a:pt x="107" y="15"/>
                </a:cubicBezTo>
                <a:close/>
                <a:moveTo>
                  <a:pt x="132" y="150"/>
                </a:moveTo>
                <a:cubicBezTo>
                  <a:pt x="82" y="150"/>
                  <a:pt x="82" y="150"/>
                  <a:pt x="82" y="150"/>
                </a:cubicBezTo>
                <a:cubicBezTo>
                  <a:pt x="82" y="155"/>
                  <a:pt x="82" y="155"/>
                  <a:pt x="82" y="155"/>
                </a:cubicBezTo>
                <a:cubicBezTo>
                  <a:pt x="134" y="155"/>
                  <a:pt x="134" y="155"/>
                  <a:pt x="134" y="155"/>
                </a:cubicBezTo>
                <a:cubicBezTo>
                  <a:pt x="135" y="155"/>
                  <a:pt x="136" y="154"/>
                  <a:pt x="136" y="152"/>
                </a:cubicBezTo>
                <a:cubicBezTo>
                  <a:pt x="136" y="148"/>
                  <a:pt x="136" y="148"/>
                  <a:pt x="136" y="148"/>
                </a:cubicBezTo>
                <a:cubicBezTo>
                  <a:pt x="132" y="148"/>
                  <a:pt x="132" y="148"/>
                  <a:pt x="132" y="148"/>
                </a:cubicBezTo>
                <a:lnTo>
                  <a:pt x="132" y="150"/>
                </a:lnTo>
                <a:close/>
                <a:moveTo>
                  <a:pt x="82" y="144"/>
                </a:moveTo>
                <a:cubicBezTo>
                  <a:pt x="85" y="144"/>
                  <a:pt x="85" y="144"/>
                  <a:pt x="85" y="144"/>
                </a:cubicBezTo>
                <a:cubicBezTo>
                  <a:pt x="85" y="139"/>
                  <a:pt x="85" y="139"/>
                  <a:pt x="85" y="139"/>
                </a:cubicBezTo>
                <a:cubicBezTo>
                  <a:pt x="82" y="139"/>
                  <a:pt x="82" y="139"/>
                  <a:pt x="82" y="139"/>
                </a:cubicBezTo>
                <a:lnTo>
                  <a:pt x="82" y="144"/>
                </a:lnTo>
                <a:close/>
                <a:moveTo>
                  <a:pt x="92" y="144"/>
                </a:moveTo>
                <a:cubicBezTo>
                  <a:pt x="97" y="144"/>
                  <a:pt x="97" y="144"/>
                  <a:pt x="97" y="144"/>
                </a:cubicBezTo>
                <a:cubicBezTo>
                  <a:pt x="97" y="139"/>
                  <a:pt x="97" y="139"/>
                  <a:pt x="97" y="139"/>
                </a:cubicBezTo>
                <a:cubicBezTo>
                  <a:pt x="92" y="139"/>
                  <a:pt x="92" y="139"/>
                  <a:pt x="92" y="139"/>
                </a:cubicBezTo>
                <a:lnTo>
                  <a:pt x="92" y="144"/>
                </a:lnTo>
                <a:close/>
                <a:moveTo>
                  <a:pt x="107" y="139"/>
                </a:moveTo>
                <a:cubicBezTo>
                  <a:pt x="101" y="139"/>
                  <a:pt x="101" y="139"/>
                  <a:pt x="101" y="139"/>
                </a:cubicBezTo>
                <a:cubicBezTo>
                  <a:pt x="101" y="144"/>
                  <a:pt x="101" y="144"/>
                  <a:pt x="101" y="144"/>
                </a:cubicBezTo>
                <a:cubicBezTo>
                  <a:pt x="107" y="144"/>
                  <a:pt x="107" y="144"/>
                  <a:pt x="107" y="144"/>
                </a:cubicBezTo>
                <a:lnTo>
                  <a:pt x="107" y="139"/>
                </a:lnTo>
                <a:close/>
                <a:moveTo>
                  <a:pt x="30" y="63"/>
                </a:moveTo>
                <a:cubicBezTo>
                  <a:pt x="25" y="63"/>
                  <a:pt x="25" y="63"/>
                  <a:pt x="25" y="63"/>
                </a:cubicBezTo>
                <a:cubicBezTo>
                  <a:pt x="25" y="69"/>
                  <a:pt x="25" y="69"/>
                  <a:pt x="25" y="69"/>
                </a:cubicBezTo>
                <a:cubicBezTo>
                  <a:pt x="30" y="69"/>
                  <a:pt x="30" y="69"/>
                  <a:pt x="30" y="69"/>
                </a:cubicBezTo>
                <a:lnTo>
                  <a:pt x="30" y="63"/>
                </a:lnTo>
                <a:close/>
                <a:moveTo>
                  <a:pt x="25" y="78"/>
                </a:moveTo>
                <a:cubicBezTo>
                  <a:pt x="30" y="78"/>
                  <a:pt x="30" y="78"/>
                  <a:pt x="30" y="78"/>
                </a:cubicBezTo>
                <a:cubicBezTo>
                  <a:pt x="30" y="73"/>
                  <a:pt x="30" y="73"/>
                  <a:pt x="30" y="73"/>
                </a:cubicBezTo>
                <a:cubicBezTo>
                  <a:pt x="25" y="73"/>
                  <a:pt x="25" y="73"/>
                  <a:pt x="25" y="73"/>
                </a:cubicBezTo>
                <a:lnTo>
                  <a:pt x="25" y="78"/>
                </a:lnTo>
                <a:close/>
                <a:moveTo>
                  <a:pt x="41" y="78"/>
                </a:moveTo>
                <a:cubicBezTo>
                  <a:pt x="41" y="63"/>
                  <a:pt x="41" y="63"/>
                  <a:pt x="41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78"/>
                  <a:pt x="36" y="78"/>
                  <a:pt x="36" y="78"/>
                </a:cubicBezTo>
                <a:lnTo>
                  <a:pt x="41" y="7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FD0B0901-965A-29FC-5B04-F1851B546F86}"/>
              </a:ext>
            </a:extLst>
          </p:cNvPr>
          <p:cNvSpPr>
            <a:spLocks noEditPoints="1"/>
          </p:cNvSpPr>
          <p:nvPr/>
        </p:nvSpPr>
        <p:spPr bwMode="auto">
          <a:xfrm>
            <a:off x="2408239" y="3576638"/>
            <a:ext cx="222250" cy="254000"/>
          </a:xfrm>
          <a:custGeom>
            <a:avLst/>
            <a:gdLst>
              <a:gd name="T0" fmla="*/ 31 w 140"/>
              <a:gd name="T1" fmla="*/ 59 h 160"/>
              <a:gd name="T2" fmla="*/ 45 w 140"/>
              <a:gd name="T3" fmla="*/ 91 h 160"/>
              <a:gd name="T4" fmla="*/ 78 w 140"/>
              <a:gd name="T5" fmla="*/ 96 h 160"/>
              <a:gd name="T6" fmla="*/ 55 w 140"/>
              <a:gd name="T7" fmla="*/ 18 h 160"/>
              <a:gd name="T8" fmla="*/ 55 w 140"/>
              <a:gd name="T9" fmla="*/ 39 h 160"/>
              <a:gd name="T10" fmla="*/ 59 w 140"/>
              <a:gd name="T11" fmla="*/ 29 h 160"/>
              <a:gd name="T12" fmla="*/ 73 w 140"/>
              <a:gd name="T13" fmla="*/ 23 h 160"/>
              <a:gd name="T14" fmla="*/ 65 w 140"/>
              <a:gd name="T15" fmla="*/ 91 h 160"/>
              <a:gd name="T16" fmla="*/ 55 w 140"/>
              <a:gd name="T17" fmla="*/ 86 h 160"/>
              <a:gd name="T18" fmla="*/ 49 w 140"/>
              <a:gd name="T19" fmla="*/ 67 h 160"/>
              <a:gd name="T20" fmla="*/ 41 w 140"/>
              <a:gd name="T21" fmla="*/ 65 h 160"/>
              <a:gd name="T22" fmla="*/ 63 w 140"/>
              <a:gd name="T23" fmla="*/ 44 h 160"/>
              <a:gd name="T24" fmla="*/ 48 w 140"/>
              <a:gd name="T25" fmla="*/ 36 h 160"/>
              <a:gd name="T26" fmla="*/ 82 w 140"/>
              <a:gd name="T27" fmla="*/ 23 h 160"/>
              <a:gd name="T28" fmla="*/ 106 w 140"/>
              <a:gd name="T29" fmla="*/ 101 h 160"/>
              <a:gd name="T30" fmla="*/ 123 w 140"/>
              <a:gd name="T31" fmla="*/ 69 h 160"/>
              <a:gd name="T32" fmla="*/ 116 w 140"/>
              <a:gd name="T33" fmla="*/ 32 h 160"/>
              <a:gd name="T34" fmla="*/ 112 w 140"/>
              <a:gd name="T35" fmla="*/ 52 h 160"/>
              <a:gd name="T36" fmla="*/ 120 w 140"/>
              <a:gd name="T37" fmla="*/ 54 h 160"/>
              <a:gd name="T38" fmla="*/ 98 w 140"/>
              <a:gd name="T39" fmla="*/ 75 h 160"/>
              <a:gd name="T40" fmla="*/ 113 w 140"/>
              <a:gd name="T41" fmla="*/ 83 h 160"/>
              <a:gd name="T42" fmla="*/ 106 w 140"/>
              <a:gd name="T43" fmla="*/ 96 h 160"/>
              <a:gd name="T44" fmla="*/ 94 w 140"/>
              <a:gd name="T45" fmla="*/ 101 h 160"/>
              <a:gd name="T46" fmla="*/ 98 w 140"/>
              <a:gd name="T47" fmla="*/ 22 h 160"/>
              <a:gd name="T48" fmla="*/ 112 w 140"/>
              <a:gd name="T49" fmla="*/ 29 h 160"/>
              <a:gd name="T50" fmla="*/ 120 w 140"/>
              <a:gd name="T51" fmla="*/ 44 h 160"/>
              <a:gd name="T52" fmla="*/ 118 w 140"/>
              <a:gd name="T53" fmla="*/ 20 h 160"/>
              <a:gd name="T54" fmla="*/ 63 w 140"/>
              <a:gd name="T55" fmla="*/ 120 h 160"/>
              <a:gd name="T56" fmla="*/ 47 w 140"/>
              <a:gd name="T57" fmla="*/ 110 h 160"/>
              <a:gd name="T58" fmla="*/ 58 w 140"/>
              <a:gd name="T59" fmla="*/ 124 h 160"/>
              <a:gd name="T60" fmla="*/ 60 w 140"/>
              <a:gd name="T61" fmla="*/ 134 h 160"/>
              <a:gd name="T62" fmla="*/ 81 w 140"/>
              <a:gd name="T63" fmla="*/ 160 h 160"/>
              <a:gd name="T64" fmla="*/ 101 w 140"/>
              <a:gd name="T65" fmla="*/ 134 h 160"/>
              <a:gd name="T66" fmla="*/ 103 w 140"/>
              <a:gd name="T67" fmla="*/ 124 h 160"/>
              <a:gd name="T68" fmla="*/ 113 w 140"/>
              <a:gd name="T69" fmla="*/ 110 h 160"/>
              <a:gd name="T70" fmla="*/ 71 w 140"/>
              <a:gd name="T71" fmla="*/ 146 h 160"/>
              <a:gd name="T72" fmla="*/ 65 w 140"/>
              <a:gd name="T73" fmla="*/ 140 h 160"/>
              <a:gd name="T74" fmla="*/ 97 w 140"/>
              <a:gd name="T75" fmla="*/ 130 h 160"/>
              <a:gd name="T76" fmla="*/ 97 w 140"/>
              <a:gd name="T77" fmla="*/ 130 h 160"/>
              <a:gd name="T78" fmla="*/ 33 w 140"/>
              <a:gd name="T79" fmla="*/ 29 h 160"/>
              <a:gd name="T80" fmla="*/ 33 w 140"/>
              <a:gd name="T81" fmla="*/ 4 h 160"/>
              <a:gd name="T82" fmla="*/ 16 w 140"/>
              <a:gd name="T83" fmla="*/ 16 h 160"/>
              <a:gd name="T84" fmla="*/ 31 w 140"/>
              <a:gd name="T85" fmla="*/ 20 h 160"/>
              <a:gd name="T86" fmla="*/ 31 w 140"/>
              <a:gd name="T87" fmla="*/ 41 h 160"/>
              <a:gd name="T88" fmla="*/ 14 w 140"/>
              <a:gd name="T89" fmla="*/ 29 h 160"/>
              <a:gd name="T90" fmla="*/ 14 w 140"/>
              <a:gd name="T91" fmla="*/ 55 h 160"/>
              <a:gd name="T92" fmla="*/ 16 w 140"/>
              <a:gd name="T93" fmla="*/ 46 h 160"/>
              <a:gd name="T94" fmla="*/ 16 w 140"/>
              <a:gd name="T95" fmla="*/ 4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0" h="160">
                <a:moveTo>
                  <a:pt x="45" y="32"/>
                </a:moveTo>
                <a:cubicBezTo>
                  <a:pt x="40" y="33"/>
                  <a:pt x="37" y="39"/>
                  <a:pt x="37" y="44"/>
                </a:cubicBezTo>
                <a:cubicBezTo>
                  <a:pt x="37" y="45"/>
                  <a:pt x="37" y="48"/>
                  <a:pt x="38" y="50"/>
                </a:cubicBezTo>
                <a:cubicBezTo>
                  <a:pt x="35" y="51"/>
                  <a:pt x="31" y="56"/>
                  <a:pt x="31" y="59"/>
                </a:cubicBezTo>
                <a:cubicBezTo>
                  <a:pt x="31" y="64"/>
                  <a:pt x="35" y="68"/>
                  <a:pt x="38" y="69"/>
                </a:cubicBezTo>
                <a:cubicBezTo>
                  <a:pt x="37" y="71"/>
                  <a:pt x="37" y="73"/>
                  <a:pt x="37" y="75"/>
                </a:cubicBezTo>
                <a:cubicBezTo>
                  <a:pt x="37" y="80"/>
                  <a:pt x="40" y="85"/>
                  <a:pt x="45" y="87"/>
                </a:cubicBezTo>
                <a:cubicBezTo>
                  <a:pt x="45" y="88"/>
                  <a:pt x="45" y="89"/>
                  <a:pt x="45" y="91"/>
                </a:cubicBezTo>
                <a:cubicBezTo>
                  <a:pt x="45" y="96"/>
                  <a:pt x="49" y="101"/>
                  <a:pt x="55" y="101"/>
                </a:cubicBezTo>
                <a:cubicBezTo>
                  <a:pt x="56" y="101"/>
                  <a:pt x="57" y="101"/>
                  <a:pt x="58" y="101"/>
                </a:cubicBezTo>
                <a:cubicBezTo>
                  <a:pt x="60" y="104"/>
                  <a:pt x="64" y="106"/>
                  <a:pt x="67" y="106"/>
                </a:cubicBezTo>
                <a:cubicBezTo>
                  <a:pt x="74" y="106"/>
                  <a:pt x="78" y="102"/>
                  <a:pt x="78" y="96"/>
                </a:cubicBezTo>
                <a:cubicBezTo>
                  <a:pt x="78" y="23"/>
                  <a:pt x="78" y="23"/>
                  <a:pt x="78" y="23"/>
                </a:cubicBezTo>
                <a:cubicBezTo>
                  <a:pt x="78" y="17"/>
                  <a:pt x="74" y="13"/>
                  <a:pt x="67" y="13"/>
                </a:cubicBezTo>
                <a:cubicBezTo>
                  <a:pt x="64" y="13"/>
                  <a:pt x="60" y="15"/>
                  <a:pt x="58" y="18"/>
                </a:cubicBezTo>
                <a:cubicBezTo>
                  <a:pt x="57" y="18"/>
                  <a:pt x="56" y="18"/>
                  <a:pt x="55" y="18"/>
                </a:cubicBezTo>
                <a:cubicBezTo>
                  <a:pt x="49" y="18"/>
                  <a:pt x="45" y="23"/>
                  <a:pt x="45" y="29"/>
                </a:cubicBezTo>
                <a:cubicBezTo>
                  <a:pt x="45" y="30"/>
                  <a:pt x="45" y="31"/>
                  <a:pt x="45" y="32"/>
                </a:cubicBezTo>
                <a:close/>
                <a:moveTo>
                  <a:pt x="48" y="36"/>
                </a:moveTo>
                <a:cubicBezTo>
                  <a:pt x="50" y="38"/>
                  <a:pt x="53" y="39"/>
                  <a:pt x="55" y="39"/>
                </a:cubicBezTo>
                <a:cubicBezTo>
                  <a:pt x="55" y="33"/>
                  <a:pt x="55" y="33"/>
                  <a:pt x="55" y="33"/>
                </a:cubicBezTo>
                <a:cubicBezTo>
                  <a:pt x="51" y="33"/>
                  <a:pt x="49" y="31"/>
                  <a:pt x="49" y="29"/>
                </a:cubicBezTo>
                <a:cubicBezTo>
                  <a:pt x="49" y="25"/>
                  <a:pt x="51" y="23"/>
                  <a:pt x="55" y="23"/>
                </a:cubicBezTo>
                <a:cubicBezTo>
                  <a:pt x="57" y="23"/>
                  <a:pt x="59" y="25"/>
                  <a:pt x="59" y="29"/>
                </a:cubicBezTo>
                <a:cubicBezTo>
                  <a:pt x="65" y="29"/>
                  <a:pt x="65" y="29"/>
                  <a:pt x="65" y="29"/>
                </a:cubicBezTo>
                <a:cubicBezTo>
                  <a:pt x="65" y="26"/>
                  <a:pt x="64" y="24"/>
                  <a:pt x="63" y="22"/>
                </a:cubicBezTo>
                <a:cubicBezTo>
                  <a:pt x="64" y="20"/>
                  <a:pt x="65" y="18"/>
                  <a:pt x="67" y="18"/>
                </a:cubicBezTo>
                <a:cubicBezTo>
                  <a:pt x="71" y="18"/>
                  <a:pt x="73" y="21"/>
                  <a:pt x="73" y="23"/>
                </a:cubicBezTo>
                <a:cubicBezTo>
                  <a:pt x="73" y="96"/>
                  <a:pt x="73" y="96"/>
                  <a:pt x="73" y="96"/>
                </a:cubicBezTo>
                <a:cubicBezTo>
                  <a:pt x="73" y="98"/>
                  <a:pt x="71" y="101"/>
                  <a:pt x="67" y="101"/>
                </a:cubicBezTo>
                <a:cubicBezTo>
                  <a:pt x="65" y="101"/>
                  <a:pt x="64" y="100"/>
                  <a:pt x="63" y="97"/>
                </a:cubicBezTo>
                <a:cubicBezTo>
                  <a:pt x="64" y="95"/>
                  <a:pt x="65" y="93"/>
                  <a:pt x="65" y="91"/>
                </a:cubicBezTo>
                <a:cubicBezTo>
                  <a:pt x="59" y="91"/>
                  <a:pt x="59" y="91"/>
                  <a:pt x="59" y="91"/>
                </a:cubicBezTo>
                <a:cubicBezTo>
                  <a:pt x="59" y="94"/>
                  <a:pt x="57" y="96"/>
                  <a:pt x="55" y="96"/>
                </a:cubicBezTo>
                <a:cubicBezTo>
                  <a:pt x="51" y="96"/>
                  <a:pt x="49" y="94"/>
                  <a:pt x="49" y="91"/>
                </a:cubicBezTo>
                <a:cubicBezTo>
                  <a:pt x="49" y="88"/>
                  <a:pt x="51" y="86"/>
                  <a:pt x="55" y="86"/>
                </a:cubicBezTo>
                <a:cubicBezTo>
                  <a:pt x="55" y="80"/>
                  <a:pt x="55" y="80"/>
                  <a:pt x="55" y="80"/>
                </a:cubicBezTo>
                <a:cubicBezTo>
                  <a:pt x="53" y="80"/>
                  <a:pt x="50" y="82"/>
                  <a:pt x="48" y="83"/>
                </a:cubicBezTo>
                <a:cubicBezTo>
                  <a:pt x="45" y="82"/>
                  <a:pt x="41" y="79"/>
                  <a:pt x="41" y="75"/>
                </a:cubicBezTo>
                <a:cubicBezTo>
                  <a:pt x="41" y="70"/>
                  <a:pt x="45" y="67"/>
                  <a:pt x="49" y="67"/>
                </a:cubicBezTo>
                <a:cubicBezTo>
                  <a:pt x="54" y="67"/>
                  <a:pt x="57" y="70"/>
                  <a:pt x="57" y="75"/>
                </a:cubicBezTo>
                <a:cubicBezTo>
                  <a:pt x="63" y="75"/>
                  <a:pt x="63" y="75"/>
                  <a:pt x="63" y="75"/>
                </a:cubicBezTo>
                <a:cubicBezTo>
                  <a:pt x="63" y="68"/>
                  <a:pt x="57" y="62"/>
                  <a:pt x="49" y="62"/>
                </a:cubicBezTo>
                <a:cubicBezTo>
                  <a:pt x="47" y="62"/>
                  <a:pt x="44" y="64"/>
                  <a:pt x="41" y="65"/>
                </a:cubicBezTo>
                <a:cubicBezTo>
                  <a:pt x="39" y="65"/>
                  <a:pt x="37" y="62"/>
                  <a:pt x="37" y="59"/>
                </a:cubicBezTo>
                <a:cubicBezTo>
                  <a:pt x="37" y="57"/>
                  <a:pt x="39" y="54"/>
                  <a:pt x="41" y="54"/>
                </a:cubicBezTo>
                <a:cubicBezTo>
                  <a:pt x="44" y="56"/>
                  <a:pt x="47" y="57"/>
                  <a:pt x="49" y="57"/>
                </a:cubicBezTo>
                <a:cubicBezTo>
                  <a:pt x="57" y="57"/>
                  <a:pt x="63" y="51"/>
                  <a:pt x="63" y="44"/>
                </a:cubicBezTo>
                <a:cubicBezTo>
                  <a:pt x="57" y="44"/>
                  <a:pt x="57" y="44"/>
                  <a:pt x="57" y="44"/>
                </a:cubicBezTo>
                <a:cubicBezTo>
                  <a:pt x="57" y="48"/>
                  <a:pt x="54" y="52"/>
                  <a:pt x="49" y="52"/>
                </a:cubicBezTo>
                <a:cubicBezTo>
                  <a:pt x="45" y="52"/>
                  <a:pt x="41" y="48"/>
                  <a:pt x="41" y="44"/>
                </a:cubicBezTo>
                <a:cubicBezTo>
                  <a:pt x="41" y="40"/>
                  <a:pt x="45" y="36"/>
                  <a:pt x="48" y="36"/>
                </a:cubicBezTo>
                <a:close/>
                <a:moveTo>
                  <a:pt x="106" y="18"/>
                </a:moveTo>
                <a:cubicBezTo>
                  <a:pt x="105" y="18"/>
                  <a:pt x="104" y="18"/>
                  <a:pt x="103" y="18"/>
                </a:cubicBezTo>
                <a:cubicBezTo>
                  <a:pt x="100" y="15"/>
                  <a:pt x="97" y="13"/>
                  <a:pt x="94" y="13"/>
                </a:cubicBezTo>
                <a:cubicBezTo>
                  <a:pt x="87" y="13"/>
                  <a:pt x="82" y="17"/>
                  <a:pt x="82" y="23"/>
                </a:cubicBezTo>
                <a:cubicBezTo>
                  <a:pt x="82" y="96"/>
                  <a:pt x="82" y="96"/>
                  <a:pt x="82" y="96"/>
                </a:cubicBezTo>
                <a:cubicBezTo>
                  <a:pt x="82" y="102"/>
                  <a:pt x="87" y="106"/>
                  <a:pt x="94" y="106"/>
                </a:cubicBezTo>
                <a:cubicBezTo>
                  <a:pt x="97" y="106"/>
                  <a:pt x="100" y="104"/>
                  <a:pt x="103" y="101"/>
                </a:cubicBezTo>
                <a:cubicBezTo>
                  <a:pt x="104" y="101"/>
                  <a:pt x="105" y="101"/>
                  <a:pt x="106" y="101"/>
                </a:cubicBezTo>
                <a:cubicBezTo>
                  <a:pt x="112" y="101"/>
                  <a:pt x="116" y="96"/>
                  <a:pt x="116" y="91"/>
                </a:cubicBezTo>
                <a:cubicBezTo>
                  <a:pt x="116" y="89"/>
                  <a:pt x="116" y="88"/>
                  <a:pt x="116" y="87"/>
                </a:cubicBezTo>
                <a:cubicBezTo>
                  <a:pt x="121" y="85"/>
                  <a:pt x="124" y="80"/>
                  <a:pt x="124" y="75"/>
                </a:cubicBezTo>
                <a:cubicBezTo>
                  <a:pt x="124" y="73"/>
                  <a:pt x="124" y="71"/>
                  <a:pt x="123" y="69"/>
                </a:cubicBezTo>
                <a:cubicBezTo>
                  <a:pt x="127" y="68"/>
                  <a:pt x="130" y="64"/>
                  <a:pt x="130" y="59"/>
                </a:cubicBezTo>
                <a:cubicBezTo>
                  <a:pt x="130" y="56"/>
                  <a:pt x="127" y="51"/>
                  <a:pt x="123" y="50"/>
                </a:cubicBezTo>
                <a:cubicBezTo>
                  <a:pt x="124" y="48"/>
                  <a:pt x="124" y="45"/>
                  <a:pt x="124" y="44"/>
                </a:cubicBezTo>
                <a:cubicBezTo>
                  <a:pt x="124" y="39"/>
                  <a:pt x="121" y="33"/>
                  <a:pt x="116" y="32"/>
                </a:cubicBezTo>
                <a:cubicBezTo>
                  <a:pt x="116" y="31"/>
                  <a:pt x="116" y="30"/>
                  <a:pt x="116" y="29"/>
                </a:cubicBezTo>
                <a:cubicBezTo>
                  <a:pt x="116" y="23"/>
                  <a:pt x="112" y="18"/>
                  <a:pt x="106" y="18"/>
                </a:cubicBezTo>
                <a:close/>
                <a:moveTo>
                  <a:pt x="120" y="44"/>
                </a:moveTo>
                <a:cubicBezTo>
                  <a:pt x="120" y="48"/>
                  <a:pt x="115" y="52"/>
                  <a:pt x="112" y="52"/>
                </a:cubicBezTo>
                <a:cubicBezTo>
                  <a:pt x="107" y="52"/>
                  <a:pt x="104" y="48"/>
                  <a:pt x="104" y="44"/>
                </a:cubicBezTo>
                <a:cubicBezTo>
                  <a:pt x="98" y="44"/>
                  <a:pt x="98" y="44"/>
                  <a:pt x="98" y="44"/>
                </a:cubicBezTo>
                <a:cubicBezTo>
                  <a:pt x="98" y="51"/>
                  <a:pt x="104" y="57"/>
                  <a:pt x="112" y="57"/>
                </a:cubicBezTo>
                <a:cubicBezTo>
                  <a:pt x="114" y="57"/>
                  <a:pt x="118" y="56"/>
                  <a:pt x="120" y="54"/>
                </a:cubicBezTo>
                <a:cubicBezTo>
                  <a:pt x="122" y="54"/>
                  <a:pt x="124" y="57"/>
                  <a:pt x="124" y="59"/>
                </a:cubicBezTo>
                <a:cubicBezTo>
                  <a:pt x="124" y="62"/>
                  <a:pt x="122" y="65"/>
                  <a:pt x="120" y="65"/>
                </a:cubicBezTo>
                <a:cubicBezTo>
                  <a:pt x="118" y="64"/>
                  <a:pt x="114" y="62"/>
                  <a:pt x="112" y="62"/>
                </a:cubicBezTo>
                <a:cubicBezTo>
                  <a:pt x="104" y="62"/>
                  <a:pt x="98" y="68"/>
                  <a:pt x="98" y="75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104" y="70"/>
                  <a:pt x="107" y="67"/>
                  <a:pt x="112" y="67"/>
                </a:cubicBezTo>
                <a:cubicBezTo>
                  <a:pt x="115" y="67"/>
                  <a:pt x="120" y="70"/>
                  <a:pt x="120" y="75"/>
                </a:cubicBezTo>
                <a:cubicBezTo>
                  <a:pt x="120" y="79"/>
                  <a:pt x="116" y="82"/>
                  <a:pt x="113" y="83"/>
                </a:cubicBezTo>
                <a:cubicBezTo>
                  <a:pt x="111" y="82"/>
                  <a:pt x="108" y="80"/>
                  <a:pt x="106" y="80"/>
                </a:cubicBezTo>
                <a:cubicBezTo>
                  <a:pt x="106" y="86"/>
                  <a:pt x="106" y="86"/>
                  <a:pt x="106" y="86"/>
                </a:cubicBezTo>
                <a:cubicBezTo>
                  <a:pt x="110" y="86"/>
                  <a:pt x="112" y="88"/>
                  <a:pt x="112" y="91"/>
                </a:cubicBezTo>
                <a:cubicBezTo>
                  <a:pt x="112" y="94"/>
                  <a:pt x="110" y="96"/>
                  <a:pt x="106" y="96"/>
                </a:cubicBezTo>
                <a:cubicBezTo>
                  <a:pt x="104" y="96"/>
                  <a:pt x="100" y="94"/>
                  <a:pt x="100" y="91"/>
                </a:cubicBezTo>
                <a:cubicBezTo>
                  <a:pt x="96" y="91"/>
                  <a:pt x="96" y="91"/>
                  <a:pt x="96" y="91"/>
                </a:cubicBezTo>
                <a:cubicBezTo>
                  <a:pt x="96" y="93"/>
                  <a:pt x="97" y="95"/>
                  <a:pt x="98" y="97"/>
                </a:cubicBezTo>
                <a:cubicBezTo>
                  <a:pt x="97" y="100"/>
                  <a:pt x="96" y="101"/>
                  <a:pt x="94" y="101"/>
                </a:cubicBezTo>
                <a:cubicBezTo>
                  <a:pt x="90" y="101"/>
                  <a:pt x="88" y="98"/>
                  <a:pt x="88" y="96"/>
                </a:cubicBezTo>
                <a:cubicBezTo>
                  <a:pt x="88" y="23"/>
                  <a:pt x="88" y="23"/>
                  <a:pt x="88" y="23"/>
                </a:cubicBezTo>
                <a:cubicBezTo>
                  <a:pt x="88" y="21"/>
                  <a:pt x="90" y="18"/>
                  <a:pt x="94" y="18"/>
                </a:cubicBezTo>
                <a:cubicBezTo>
                  <a:pt x="96" y="18"/>
                  <a:pt x="97" y="20"/>
                  <a:pt x="98" y="22"/>
                </a:cubicBezTo>
                <a:cubicBezTo>
                  <a:pt x="97" y="24"/>
                  <a:pt x="96" y="26"/>
                  <a:pt x="96" y="29"/>
                </a:cubicBezTo>
                <a:cubicBezTo>
                  <a:pt x="100" y="29"/>
                  <a:pt x="100" y="29"/>
                  <a:pt x="100" y="29"/>
                </a:cubicBezTo>
                <a:cubicBezTo>
                  <a:pt x="100" y="25"/>
                  <a:pt x="104" y="23"/>
                  <a:pt x="106" y="23"/>
                </a:cubicBezTo>
                <a:cubicBezTo>
                  <a:pt x="110" y="23"/>
                  <a:pt x="112" y="25"/>
                  <a:pt x="112" y="29"/>
                </a:cubicBezTo>
                <a:cubicBezTo>
                  <a:pt x="112" y="31"/>
                  <a:pt x="110" y="33"/>
                  <a:pt x="106" y="33"/>
                </a:cubicBezTo>
                <a:cubicBezTo>
                  <a:pt x="106" y="39"/>
                  <a:pt x="106" y="39"/>
                  <a:pt x="106" y="39"/>
                </a:cubicBezTo>
                <a:cubicBezTo>
                  <a:pt x="108" y="39"/>
                  <a:pt x="111" y="38"/>
                  <a:pt x="113" y="36"/>
                </a:cubicBezTo>
                <a:cubicBezTo>
                  <a:pt x="116" y="36"/>
                  <a:pt x="120" y="40"/>
                  <a:pt x="120" y="44"/>
                </a:cubicBezTo>
                <a:close/>
                <a:moveTo>
                  <a:pt x="121" y="17"/>
                </a:moveTo>
                <a:cubicBezTo>
                  <a:pt x="110" y="6"/>
                  <a:pt x="93" y="0"/>
                  <a:pt x="77" y="0"/>
                </a:cubicBezTo>
                <a:cubicBezTo>
                  <a:pt x="77" y="6"/>
                  <a:pt x="77" y="6"/>
                  <a:pt x="77" y="6"/>
                </a:cubicBezTo>
                <a:cubicBezTo>
                  <a:pt x="92" y="5"/>
                  <a:pt x="107" y="10"/>
                  <a:pt x="118" y="20"/>
                </a:cubicBezTo>
                <a:cubicBezTo>
                  <a:pt x="129" y="30"/>
                  <a:pt x="135" y="45"/>
                  <a:pt x="135" y="60"/>
                </a:cubicBezTo>
                <a:cubicBezTo>
                  <a:pt x="135" y="79"/>
                  <a:pt x="126" y="95"/>
                  <a:pt x="111" y="105"/>
                </a:cubicBezTo>
                <a:cubicBezTo>
                  <a:pt x="106" y="109"/>
                  <a:pt x="101" y="113"/>
                  <a:pt x="99" y="120"/>
                </a:cubicBezTo>
                <a:cubicBezTo>
                  <a:pt x="63" y="120"/>
                  <a:pt x="63" y="120"/>
                  <a:pt x="63" y="120"/>
                </a:cubicBezTo>
                <a:cubicBezTo>
                  <a:pt x="60" y="113"/>
                  <a:pt x="56" y="109"/>
                  <a:pt x="51" y="105"/>
                </a:cubicBezTo>
                <a:cubicBezTo>
                  <a:pt x="35" y="94"/>
                  <a:pt x="26" y="77"/>
                  <a:pt x="27" y="58"/>
                </a:cubicBezTo>
                <a:cubicBezTo>
                  <a:pt x="21" y="58"/>
                  <a:pt x="21" y="58"/>
                  <a:pt x="21" y="58"/>
                </a:cubicBezTo>
                <a:cubicBezTo>
                  <a:pt x="20" y="79"/>
                  <a:pt x="30" y="98"/>
                  <a:pt x="47" y="110"/>
                </a:cubicBezTo>
                <a:cubicBezTo>
                  <a:pt x="52" y="112"/>
                  <a:pt x="55" y="115"/>
                  <a:pt x="56" y="120"/>
                </a:cubicBezTo>
                <a:cubicBezTo>
                  <a:pt x="49" y="120"/>
                  <a:pt x="49" y="120"/>
                  <a:pt x="49" y="120"/>
                </a:cubicBezTo>
                <a:cubicBezTo>
                  <a:pt x="49" y="124"/>
                  <a:pt x="49" y="124"/>
                  <a:pt x="49" y="124"/>
                </a:cubicBezTo>
                <a:cubicBezTo>
                  <a:pt x="58" y="124"/>
                  <a:pt x="58" y="124"/>
                  <a:pt x="58" y="124"/>
                </a:cubicBezTo>
                <a:cubicBezTo>
                  <a:pt x="60" y="127"/>
                  <a:pt x="60" y="128"/>
                  <a:pt x="60" y="130"/>
                </a:cubicBezTo>
                <a:cubicBezTo>
                  <a:pt x="55" y="130"/>
                  <a:pt x="55" y="130"/>
                  <a:pt x="55" y="130"/>
                </a:cubicBezTo>
                <a:cubicBezTo>
                  <a:pt x="55" y="134"/>
                  <a:pt x="55" y="134"/>
                  <a:pt x="55" y="134"/>
                </a:cubicBezTo>
                <a:cubicBezTo>
                  <a:pt x="60" y="134"/>
                  <a:pt x="60" y="134"/>
                  <a:pt x="60" y="134"/>
                </a:cubicBezTo>
                <a:cubicBezTo>
                  <a:pt x="60" y="142"/>
                  <a:pt x="60" y="142"/>
                  <a:pt x="60" y="142"/>
                </a:cubicBezTo>
                <a:cubicBezTo>
                  <a:pt x="60" y="145"/>
                  <a:pt x="62" y="146"/>
                  <a:pt x="63" y="146"/>
                </a:cubicBezTo>
                <a:cubicBezTo>
                  <a:pt x="65" y="146"/>
                  <a:pt x="65" y="146"/>
                  <a:pt x="65" y="146"/>
                </a:cubicBezTo>
                <a:cubicBezTo>
                  <a:pt x="65" y="153"/>
                  <a:pt x="72" y="160"/>
                  <a:pt x="81" y="160"/>
                </a:cubicBezTo>
                <a:cubicBezTo>
                  <a:pt x="90" y="160"/>
                  <a:pt x="97" y="153"/>
                  <a:pt x="97" y="146"/>
                </a:cubicBezTo>
                <a:cubicBezTo>
                  <a:pt x="99" y="146"/>
                  <a:pt x="99" y="146"/>
                  <a:pt x="99" y="146"/>
                </a:cubicBezTo>
                <a:cubicBezTo>
                  <a:pt x="100" y="146"/>
                  <a:pt x="101" y="145"/>
                  <a:pt x="101" y="142"/>
                </a:cubicBezTo>
                <a:cubicBezTo>
                  <a:pt x="101" y="134"/>
                  <a:pt x="101" y="134"/>
                  <a:pt x="101" y="134"/>
                </a:cubicBezTo>
                <a:cubicBezTo>
                  <a:pt x="107" y="134"/>
                  <a:pt x="107" y="134"/>
                  <a:pt x="107" y="134"/>
                </a:cubicBezTo>
                <a:cubicBezTo>
                  <a:pt x="107" y="130"/>
                  <a:pt x="107" y="130"/>
                  <a:pt x="107" y="130"/>
                </a:cubicBezTo>
                <a:cubicBezTo>
                  <a:pt x="102" y="130"/>
                  <a:pt x="102" y="130"/>
                  <a:pt x="102" y="130"/>
                </a:cubicBezTo>
                <a:cubicBezTo>
                  <a:pt x="102" y="128"/>
                  <a:pt x="102" y="127"/>
                  <a:pt x="103" y="124"/>
                </a:cubicBezTo>
                <a:cubicBezTo>
                  <a:pt x="112" y="124"/>
                  <a:pt x="112" y="124"/>
                  <a:pt x="112" y="124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04" y="120"/>
                  <a:pt x="104" y="120"/>
                  <a:pt x="104" y="120"/>
                </a:cubicBezTo>
                <a:cubicBezTo>
                  <a:pt x="107" y="115"/>
                  <a:pt x="110" y="112"/>
                  <a:pt x="113" y="110"/>
                </a:cubicBezTo>
                <a:cubicBezTo>
                  <a:pt x="130" y="99"/>
                  <a:pt x="140" y="80"/>
                  <a:pt x="140" y="60"/>
                </a:cubicBezTo>
                <a:cubicBezTo>
                  <a:pt x="140" y="44"/>
                  <a:pt x="134" y="28"/>
                  <a:pt x="121" y="17"/>
                </a:cubicBezTo>
                <a:close/>
                <a:moveTo>
                  <a:pt x="81" y="156"/>
                </a:moveTo>
                <a:cubicBezTo>
                  <a:pt x="75" y="156"/>
                  <a:pt x="71" y="151"/>
                  <a:pt x="71" y="146"/>
                </a:cubicBezTo>
                <a:cubicBezTo>
                  <a:pt x="91" y="146"/>
                  <a:pt x="91" y="146"/>
                  <a:pt x="91" y="146"/>
                </a:cubicBezTo>
                <a:cubicBezTo>
                  <a:pt x="91" y="151"/>
                  <a:pt x="86" y="156"/>
                  <a:pt x="81" y="156"/>
                </a:cubicBezTo>
                <a:close/>
                <a:moveTo>
                  <a:pt x="97" y="140"/>
                </a:moveTo>
                <a:cubicBezTo>
                  <a:pt x="65" y="140"/>
                  <a:pt x="65" y="140"/>
                  <a:pt x="65" y="140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97" y="134"/>
                  <a:pt x="97" y="134"/>
                  <a:pt x="97" y="134"/>
                </a:cubicBezTo>
                <a:lnTo>
                  <a:pt x="97" y="140"/>
                </a:lnTo>
                <a:close/>
                <a:moveTo>
                  <a:pt x="97" y="130"/>
                </a:moveTo>
                <a:cubicBezTo>
                  <a:pt x="65" y="130"/>
                  <a:pt x="65" y="130"/>
                  <a:pt x="65" y="130"/>
                </a:cubicBezTo>
                <a:cubicBezTo>
                  <a:pt x="65" y="128"/>
                  <a:pt x="65" y="127"/>
                  <a:pt x="64" y="124"/>
                </a:cubicBezTo>
                <a:cubicBezTo>
                  <a:pt x="98" y="124"/>
                  <a:pt x="98" y="124"/>
                  <a:pt x="98" y="124"/>
                </a:cubicBezTo>
                <a:cubicBezTo>
                  <a:pt x="97" y="127"/>
                  <a:pt x="97" y="128"/>
                  <a:pt x="97" y="130"/>
                </a:cubicBezTo>
                <a:close/>
                <a:moveTo>
                  <a:pt x="19" y="19"/>
                </a:moveTo>
                <a:cubicBezTo>
                  <a:pt x="25" y="19"/>
                  <a:pt x="29" y="23"/>
                  <a:pt x="29" y="29"/>
                </a:cubicBezTo>
                <a:cubicBezTo>
                  <a:pt x="29" y="30"/>
                  <a:pt x="30" y="31"/>
                  <a:pt x="31" y="31"/>
                </a:cubicBezTo>
                <a:cubicBezTo>
                  <a:pt x="32" y="31"/>
                  <a:pt x="33" y="30"/>
                  <a:pt x="33" y="29"/>
                </a:cubicBezTo>
                <a:cubicBezTo>
                  <a:pt x="33" y="23"/>
                  <a:pt x="39" y="19"/>
                  <a:pt x="45" y="19"/>
                </a:cubicBezTo>
                <a:cubicBezTo>
                  <a:pt x="46" y="19"/>
                  <a:pt x="47" y="17"/>
                  <a:pt x="47" y="16"/>
                </a:cubicBezTo>
                <a:cubicBezTo>
                  <a:pt x="47" y="15"/>
                  <a:pt x="46" y="13"/>
                  <a:pt x="45" y="13"/>
                </a:cubicBezTo>
                <a:cubicBezTo>
                  <a:pt x="39" y="13"/>
                  <a:pt x="33" y="9"/>
                  <a:pt x="33" y="4"/>
                </a:cubicBezTo>
                <a:cubicBezTo>
                  <a:pt x="33" y="1"/>
                  <a:pt x="32" y="0"/>
                  <a:pt x="31" y="0"/>
                </a:cubicBezTo>
                <a:cubicBezTo>
                  <a:pt x="30" y="0"/>
                  <a:pt x="29" y="1"/>
                  <a:pt x="29" y="4"/>
                </a:cubicBezTo>
                <a:cubicBezTo>
                  <a:pt x="29" y="9"/>
                  <a:pt x="25" y="13"/>
                  <a:pt x="19" y="13"/>
                </a:cubicBezTo>
                <a:cubicBezTo>
                  <a:pt x="17" y="13"/>
                  <a:pt x="16" y="15"/>
                  <a:pt x="16" y="16"/>
                </a:cubicBezTo>
                <a:cubicBezTo>
                  <a:pt x="16" y="17"/>
                  <a:pt x="17" y="19"/>
                  <a:pt x="19" y="19"/>
                </a:cubicBezTo>
                <a:close/>
                <a:moveTo>
                  <a:pt x="31" y="11"/>
                </a:moveTo>
                <a:cubicBezTo>
                  <a:pt x="32" y="13"/>
                  <a:pt x="33" y="15"/>
                  <a:pt x="36" y="16"/>
                </a:cubicBezTo>
                <a:cubicBezTo>
                  <a:pt x="33" y="17"/>
                  <a:pt x="32" y="19"/>
                  <a:pt x="31" y="20"/>
                </a:cubicBezTo>
                <a:cubicBezTo>
                  <a:pt x="30" y="19"/>
                  <a:pt x="29" y="17"/>
                  <a:pt x="27" y="16"/>
                </a:cubicBezTo>
                <a:cubicBezTo>
                  <a:pt x="29" y="15"/>
                  <a:pt x="30" y="13"/>
                  <a:pt x="31" y="11"/>
                </a:cubicBezTo>
                <a:close/>
                <a:moveTo>
                  <a:pt x="29" y="45"/>
                </a:moveTo>
                <a:cubicBezTo>
                  <a:pt x="30" y="45"/>
                  <a:pt x="31" y="44"/>
                  <a:pt x="31" y="41"/>
                </a:cubicBezTo>
                <a:cubicBezTo>
                  <a:pt x="31" y="40"/>
                  <a:pt x="30" y="39"/>
                  <a:pt x="29" y="39"/>
                </a:cubicBezTo>
                <a:cubicBezTo>
                  <a:pt x="24" y="39"/>
                  <a:pt x="19" y="35"/>
                  <a:pt x="19" y="29"/>
                </a:cubicBezTo>
                <a:cubicBezTo>
                  <a:pt x="19" y="27"/>
                  <a:pt x="18" y="26"/>
                  <a:pt x="16" y="26"/>
                </a:cubicBezTo>
                <a:cubicBezTo>
                  <a:pt x="15" y="26"/>
                  <a:pt x="14" y="27"/>
                  <a:pt x="14" y="29"/>
                </a:cubicBezTo>
                <a:cubicBezTo>
                  <a:pt x="14" y="35"/>
                  <a:pt x="9" y="39"/>
                  <a:pt x="4" y="39"/>
                </a:cubicBezTo>
                <a:cubicBezTo>
                  <a:pt x="1" y="39"/>
                  <a:pt x="0" y="40"/>
                  <a:pt x="0" y="41"/>
                </a:cubicBezTo>
                <a:cubicBezTo>
                  <a:pt x="0" y="44"/>
                  <a:pt x="1" y="45"/>
                  <a:pt x="4" y="45"/>
                </a:cubicBezTo>
                <a:cubicBezTo>
                  <a:pt x="9" y="45"/>
                  <a:pt x="14" y="49"/>
                  <a:pt x="14" y="55"/>
                </a:cubicBezTo>
                <a:cubicBezTo>
                  <a:pt x="14" y="56"/>
                  <a:pt x="15" y="57"/>
                  <a:pt x="16" y="57"/>
                </a:cubicBezTo>
                <a:cubicBezTo>
                  <a:pt x="18" y="57"/>
                  <a:pt x="19" y="56"/>
                  <a:pt x="19" y="55"/>
                </a:cubicBezTo>
                <a:cubicBezTo>
                  <a:pt x="19" y="49"/>
                  <a:pt x="24" y="45"/>
                  <a:pt x="29" y="45"/>
                </a:cubicBezTo>
                <a:close/>
                <a:moveTo>
                  <a:pt x="16" y="46"/>
                </a:moveTo>
                <a:cubicBezTo>
                  <a:pt x="15" y="45"/>
                  <a:pt x="14" y="43"/>
                  <a:pt x="11" y="41"/>
                </a:cubicBezTo>
                <a:cubicBezTo>
                  <a:pt x="14" y="40"/>
                  <a:pt x="15" y="39"/>
                  <a:pt x="16" y="37"/>
                </a:cubicBezTo>
                <a:cubicBezTo>
                  <a:pt x="17" y="39"/>
                  <a:pt x="19" y="40"/>
                  <a:pt x="20" y="41"/>
                </a:cubicBezTo>
                <a:cubicBezTo>
                  <a:pt x="19" y="43"/>
                  <a:pt x="17" y="45"/>
                  <a:pt x="16" y="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6632E7A6-7A30-173B-0294-1189871C68F4}"/>
              </a:ext>
            </a:extLst>
          </p:cNvPr>
          <p:cNvSpPr>
            <a:spLocks noEditPoints="1"/>
          </p:cNvSpPr>
          <p:nvPr/>
        </p:nvSpPr>
        <p:spPr bwMode="auto">
          <a:xfrm>
            <a:off x="5145089" y="3606801"/>
            <a:ext cx="254000" cy="195263"/>
          </a:xfrm>
          <a:custGeom>
            <a:avLst/>
            <a:gdLst>
              <a:gd name="T0" fmla="*/ 146 w 160"/>
              <a:gd name="T1" fmla="*/ 86 h 123"/>
              <a:gd name="T2" fmla="*/ 142 w 160"/>
              <a:gd name="T3" fmla="*/ 0 h 123"/>
              <a:gd name="T4" fmla="*/ 12 w 160"/>
              <a:gd name="T5" fmla="*/ 5 h 123"/>
              <a:gd name="T6" fmla="*/ 0 w 160"/>
              <a:gd name="T7" fmla="*/ 110 h 123"/>
              <a:gd name="T8" fmla="*/ 0 w 160"/>
              <a:gd name="T9" fmla="*/ 118 h 123"/>
              <a:gd name="T10" fmla="*/ 154 w 160"/>
              <a:gd name="T11" fmla="*/ 123 h 123"/>
              <a:gd name="T12" fmla="*/ 160 w 160"/>
              <a:gd name="T13" fmla="*/ 112 h 123"/>
              <a:gd name="T14" fmla="*/ 159 w 160"/>
              <a:gd name="T15" fmla="*/ 110 h 123"/>
              <a:gd name="T16" fmla="*/ 142 w 160"/>
              <a:gd name="T17" fmla="*/ 5 h 123"/>
              <a:gd name="T18" fmla="*/ 16 w 160"/>
              <a:gd name="T19" fmla="*/ 85 h 123"/>
              <a:gd name="T20" fmla="*/ 15 w 160"/>
              <a:gd name="T21" fmla="*/ 89 h 123"/>
              <a:gd name="T22" fmla="*/ 153 w 160"/>
              <a:gd name="T23" fmla="*/ 109 h 123"/>
              <a:gd name="T24" fmla="*/ 99 w 160"/>
              <a:gd name="T25" fmla="*/ 100 h 123"/>
              <a:gd name="T26" fmla="*/ 63 w 160"/>
              <a:gd name="T27" fmla="*/ 97 h 123"/>
              <a:gd name="T28" fmla="*/ 57 w 160"/>
              <a:gd name="T29" fmla="*/ 109 h 123"/>
              <a:gd name="T30" fmla="*/ 15 w 160"/>
              <a:gd name="T31" fmla="*/ 89 h 123"/>
              <a:gd name="T32" fmla="*/ 62 w 160"/>
              <a:gd name="T33" fmla="*/ 109 h 123"/>
              <a:gd name="T34" fmla="*/ 95 w 160"/>
              <a:gd name="T35" fmla="*/ 102 h 123"/>
              <a:gd name="T36" fmla="*/ 155 w 160"/>
              <a:gd name="T37" fmla="*/ 118 h 123"/>
              <a:gd name="T38" fmla="*/ 4 w 160"/>
              <a:gd name="T39" fmla="*/ 118 h 123"/>
              <a:gd name="T40" fmla="*/ 155 w 160"/>
              <a:gd name="T41" fmla="*/ 114 h 123"/>
              <a:gd name="T42" fmla="*/ 135 w 160"/>
              <a:gd name="T43" fmla="*/ 49 h 123"/>
              <a:gd name="T44" fmla="*/ 132 w 160"/>
              <a:gd name="T45" fmla="*/ 75 h 123"/>
              <a:gd name="T46" fmla="*/ 27 w 160"/>
              <a:gd name="T47" fmla="*/ 51 h 123"/>
              <a:gd name="T48" fmla="*/ 23 w 160"/>
              <a:gd name="T49" fmla="*/ 51 h 123"/>
              <a:gd name="T50" fmla="*/ 26 w 160"/>
              <a:gd name="T51" fmla="*/ 79 h 123"/>
              <a:gd name="T52" fmla="*/ 138 w 160"/>
              <a:gd name="T53" fmla="*/ 76 h 123"/>
              <a:gd name="T54" fmla="*/ 135 w 160"/>
              <a:gd name="T55" fmla="*/ 49 h 123"/>
              <a:gd name="T56" fmla="*/ 26 w 160"/>
              <a:gd name="T57" fmla="*/ 9 h 123"/>
              <a:gd name="T58" fmla="*/ 23 w 160"/>
              <a:gd name="T59" fmla="*/ 39 h 123"/>
              <a:gd name="T60" fmla="*/ 27 w 160"/>
              <a:gd name="T61" fmla="*/ 39 h 123"/>
              <a:gd name="T62" fmla="*/ 132 w 160"/>
              <a:gd name="T63" fmla="*/ 14 h 123"/>
              <a:gd name="T64" fmla="*/ 135 w 160"/>
              <a:gd name="T65" fmla="*/ 41 h 123"/>
              <a:gd name="T66" fmla="*/ 138 w 160"/>
              <a:gd name="T67" fmla="*/ 13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23">
                <a:moveTo>
                  <a:pt x="159" y="110"/>
                </a:moveTo>
                <a:cubicBezTo>
                  <a:pt x="146" y="86"/>
                  <a:pt x="146" y="86"/>
                  <a:pt x="146" y="86"/>
                </a:cubicBezTo>
                <a:cubicBezTo>
                  <a:pt x="146" y="5"/>
                  <a:pt x="146" y="5"/>
                  <a:pt x="146" y="5"/>
                </a:cubicBezTo>
                <a:cubicBezTo>
                  <a:pt x="146" y="2"/>
                  <a:pt x="144" y="0"/>
                  <a:pt x="14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4" y="0"/>
                  <a:pt x="12" y="2"/>
                  <a:pt x="12" y="5"/>
                </a:cubicBezTo>
                <a:cubicBezTo>
                  <a:pt x="12" y="86"/>
                  <a:pt x="12" y="86"/>
                  <a:pt x="12" y="86"/>
                </a:cubicBezTo>
                <a:cubicBezTo>
                  <a:pt x="0" y="110"/>
                  <a:pt x="0" y="110"/>
                  <a:pt x="0" y="110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1"/>
                  <a:pt x="2" y="123"/>
                  <a:pt x="4" y="123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57" y="123"/>
                  <a:pt x="160" y="121"/>
                  <a:pt x="160" y="118"/>
                </a:cubicBezTo>
                <a:cubicBezTo>
                  <a:pt x="160" y="112"/>
                  <a:pt x="160" y="112"/>
                  <a:pt x="160" y="112"/>
                </a:cubicBezTo>
                <a:cubicBezTo>
                  <a:pt x="160" y="110"/>
                  <a:pt x="160" y="110"/>
                  <a:pt x="160" y="110"/>
                </a:cubicBezTo>
                <a:cubicBezTo>
                  <a:pt x="159" y="110"/>
                  <a:pt x="159" y="110"/>
                  <a:pt x="159" y="110"/>
                </a:cubicBezTo>
                <a:close/>
                <a:moveTo>
                  <a:pt x="16" y="5"/>
                </a:moveTo>
                <a:cubicBezTo>
                  <a:pt x="142" y="5"/>
                  <a:pt x="142" y="5"/>
                  <a:pt x="142" y="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6" y="85"/>
                  <a:pt x="16" y="85"/>
                  <a:pt x="16" y="85"/>
                </a:cubicBezTo>
                <a:lnTo>
                  <a:pt x="16" y="5"/>
                </a:lnTo>
                <a:close/>
                <a:moveTo>
                  <a:pt x="15" y="89"/>
                </a:moveTo>
                <a:cubicBezTo>
                  <a:pt x="143" y="89"/>
                  <a:pt x="143" y="89"/>
                  <a:pt x="143" y="89"/>
                </a:cubicBezTo>
                <a:cubicBezTo>
                  <a:pt x="153" y="109"/>
                  <a:pt x="153" y="109"/>
                  <a:pt x="153" y="109"/>
                </a:cubicBezTo>
                <a:cubicBezTo>
                  <a:pt x="102" y="109"/>
                  <a:pt x="102" y="109"/>
                  <a:pt x="102" y="109"/>
                </a:cubicBezTo>
                <a:cubicBezTo>
                  <a:pt x="99" y="100"/>
                  <a:pt x="99" y="100"/>
                  <a:pt x="99" y="100"/>
                </a:cubicBezTo>
                <a:cubicBezTo>
                  <a:pt x="98" y="98"/>
                  <a:pt x="97" y="97"/>
                  <a:pt x="95" y="97"/>
                </a:cubicBezTo>
                <a:cubicBezTo>
                  <a:pt x="63" y="97"/>
                  <a:pt x="63" y="97"/>
                  <a:pt x="63" y="97"/>
                </a:cubicBezTo>
                <a:cubicBezTo>
                  <a:pt x="61" y="97"/>
                  <a:pt x="60" y="98"/>
                  <a:pt x="59" y="100"/>
                </a:cubicBezTo>
                <a:cubicBezTo>
                  <a:pt x="57" y="109"/>
                  <a:pt x="57" y="109"/>
                  <a:pt x="57" y="109"/>
                </a:cubicBezTo>
                <a:cubicBezTo>
                  <a:pt x="5" y="109"/>
                  <a:pt x="5" y="109"/>
                  <a:pt x="5" y="109"/>
                </a:cubicBezTo>
                <a:lnTo>
                  <a:pt x="15" y="89"/>
                </a:lnTo>
                <a:close/>
                <a:moveTo>
                  <a:pt x="97" y="109"/>
                </a:moveTo>
                <a:cubicBezTo>
                  <a:pt x="62" y="109"/>
                  <a:pt x="62" y="109"/>
                  <a:pt x="62" y="109"/>
                </a:cubicBezTo>
                <a:cubicBezTo>
                  <a:pt x="63" y="102"/>
                  <a:pt x="63" y="102"/>
                  <a:pt x="63" y="102"/>
                </a:cubicBezTo>
                <a:cubicBezTo>
                  <a:pt x="95" y="102"/>
                  <a:pt x="95" y="102"/>
                  <a:pt x="95" y="102"/>
                </a:cubicBezTo>
                <a:lnTo>
                  <a:pt x="97" y="109"/>
                </a:lnTo>
                <a:close/>
                <a:moveTo>
                  <a:pt x="155" y="118"/>
                </a:moveTo>
                <a:cubicBezTo>
                  <a:pt x="154" y="118"/>
                  <a:pt x="154" y="118"/>
                  <a:pt x="154" y="118"/>
                </a:cubicBezTo>
                <a:cubicBezTo>
                  <a:pt x="4" y="118"/>
                  <a:pt x="4" y="118"/>
                  <a:pt x="4" y="118"/>
                </a:cubicBezTo>
                <a:cubicBezTo>
                  <a:pt x="4" y="114"/>
                  <a:pt x="4" y="114"/>
                  <a:pt x="4" y="114"/>
                </a:cubicBezTo>
                <a:cubicBezTo>
                  <a:pt x="155" y="114"/>
                  <a:pt x="155" y="114"/>
                  <a:pt x="155" y="114"/>
                </a:cubicBezTo>
                <a:lnTo>
                  <a:pt x="155" y="118"/>
                </a:lnTo>
                <a:close/>
                <a:moveTo>
                  <a:pt x="135" y="49"/>
                </a:moveTo>
                <a:cubicBezTo>
                  <a:pt x="133" y="49"/>
                  <a:pt x="132" y="50"/>
                  <a:pt x="132" y="51"/>
                </a:cubicBezTo>
                <a:cubicBezTo>
                  <a:pt x="132" y="75"/>
                  <a:pt x="132" y="75"/>
                  <a:pt x="132" y="75"/>
                </a:cubicBezTo>
                <a:cubicBezTo>
                  <a:pt x="27" y="75"/>
                  <a:pt x="27" y="75"/>
                  <a:pt x="27" y="75"/>
                </a:cubicBezTo>
                <a:cubicBezTo>
                  <a:pt x="27" y="51"/>
                  <a:pt x="27" y="51"/>
                  <a:pt x="27" y="51"/>
                </a:cubicBezTo>
                <a:cubicBezTo>
                  <a:pt x="27" y="50"/>
                  <a:pt x="26" y="49"/>
                  <a:pt x="25" y="49"/>
                </a:cubicBezTo>
                <a:cubicBezTo>
                  <a:pt x="24" y="49"/>
                  <a:pt x="23" y="50"/>
                  <a:pt x="23" y="51"/>
                </a:cubicBezTo>
                <a:cubicBezTo>
                  <a:pt x="23" y="76"/>
                  <a:pt x="23" y="76"/>
                  <a:pt x="23" y="76"/>
                </a:cubicBezTo>
                <a:cubicBezTo>
                  <a:pt x="23" y="78"/>
                  <a:pt x="24" y="79"/>
                  <a:pt x="26" y="79"/>
                </a:cubicBezTo>
                <a:cubicBezTo>
                  <a:pt x="133" y="79"/>
                  <a:pt x="133" y="79"/>
                  <a:pt x="133" y="79"/>
                </a:cubicBezTo>
                <a:cubicBezTo>
                  <a:pt x="135" y="79"/>
                  <a:pt x="138" y="78"/>
                  <a:pt x="138" y="76"/>
                </a:cubicBezTo>
                <a:cubicBezTo>
                  <a:pt x="138" y="51"/>
                  <a:pt x="138" y="51"/>
                  <a:pt x="138" y="51"/>
                </a:cubicBezTo>
                <a:cubicBezTo>
                  <a:pt x="138" y="50"/>
                  <a:pt x="136" y="49"/>
                  <a:pt x="135" y="49"/>
                </a:cubicBezTo>
                <a:close/>
                <a:moveTo>
                  <a:pt x="133" y="9"/>
                </a:moveTo>
                <a:cubicBezTo>
                  <a:pt x="26" y="9"/>
                  <a:pt x="26" y="9"/>
                  <a:pt x="26" y="9"/>
                </a:cubicBezTo>
                <a:cubicBezTo>
                  <a:pt x="24" y="9"/>
                  <a:pt x="23" y="11"/>
                  <a:pt x="23" y="13"/>
                </a:cubicBezTo>
                <a:cubicBezTo>
                  <a:pt x="23" y="39"/>
                  <a:pt x="23" y="39"/>
                  <a:pt x="23" y="39"/>
                </a:cubicBezTo>
                <a:cubicBezTo>
                  <a:pt x="23" y="40"/>
                  <a:pt x="24" y="41"/>
                  <a:pt x="25" y="41"/>
                </a:cubicBezTo>
                <a:cubicBezTo>
                  <a:pt x="26" y="41"/>
                  <a:pt x="27" y="40"/>
                  <a:pt x="27" y="39"/>
                </a:cubicBezTo>
                <a:cubicBezTo>
                  <a:pt x="27" y="14"/>
                  <a:pt x="27" y="14"/>
                  <a:pt x="27" y="14"/>
                </a:cubicBezTo>
                <a:cubicBezTo>
                  <a:pt x="132" y="14"/>
                  <a:pt x="132" y="14"/>
                  <a:pt x="132" y="14"/>
                </a:cubicBezTo>
                <a:cubicBezTo>
                  <a:pt x="132" y="39"/>
                  <a:pt x="132" y="39"/>
                  <a:pt x="132" y="39"/>
                </a:cubicBezTo>
                <a:cubicBezTo>
                  <a:pt x="132" y="40"/>
                  <a:pt x="133" y="41"/>
                  <a:pt x="135" y="41"/>
                </a:cubicBezTo>
                <a:cubicBezTo>
                  <a:pt x="136" y="41"/>
                  <a:pt x="138" y="40"/>
                  <a:pt x="138" y="39"/>
                </a:cubicBezTo>
                <a:cubicBezTo>
                  <a:pt x="138" y="13"/>
                  <a:pt x="138" y="13"/>
                  <a:pt x="138" y="13"/>
                </a:cubicBezTo>
                <a:cubicBezTo>
                  <a:pt x="138" y="11"/>
                  <a:pt x="135" y="9"/>
                  <a:pt x="133" y="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EA28BE5C-94D6-4046-FD45-82BFAE901258}"/>
              </a:ext>
            </a:extLst>
          </p:cNvPr>
          <p:cNvSpPr>
            <a:spLocks noEditPoints="1"/>
          </p:cNvSpPr>
          <p:nvPr/>
        </p:nvSpPr>
        <p:spPr bwMode="auto">
          <a:xfrm>
            <a:off x="2968626" y="3576638"/>
            <a:ext cx="203200" cy="254000"/>
          </a:xfrm>
          <a:custGeom>
            <a:avLst/>
            <a:gdLst>
              <a:gd name="T0" fmla="*/ 57 w 128"/>
              <a:gd name="T1" fmla="*/ 40 h 160"/>
              <a:gd name="T2" fmla="*/ 37 w 128"/>
              <a:gd name="T3" fmla="*/ 44 h 160"/>
              <a:gd name="T4" fmla="*/ 41 w 128"/>
              <a:gd name="T5" fmla="*/ 57 h 160"/>
              <a:gd name="T6" fmla="*/ 33 w 128"/>
              <a:gd name="T7" fmla="*/ 72 h 160"/>
              <a:gd name="T8" fmla="*/ 37 w 128"/>
              <a:gd name="T9" fmla="*/ 86 h 160"/>
              <a:gd name="T10" fmla="*/ 57 w 128"/>
              <a:gd name="T11" fmla="*/ 88 h 160"/>
              <a:gd name="T12" fmla="*/ 72 w 128"/>
              <a:gd name="T13" fmla="*/ 95 h 160"/>
              <a:gd name="T14" fmla="*/ 86 w 128"/>
              <a:gd name="T15" fmla="*/ 92 h 160"/>
              <a:gd name="T16" fmla="*/ 87 w 128"/>
              <a:gd name="T17" fmla="*/ 76 h 160"/>
              <a:gd name="T18" fmla="*/ 98 w 128"/>
              <a:gd name="T19" fmla="*/ 60 h 160"/>
              <a:gd name="T20" fmla="*/ 91 w 128"/>
              <a:gd name="T21" fmla="*/ 48 h 160"/>
              <a:gd name="T22" fmla="*/ 81 w 128"/>
              <a:gd name="T23" fmla="*/ 37 h 160"/>
              <a:gd name="T24" fmla="*/ 69 w 128"/>
              <a:gd name="T25" fmla="*/ 30 h 160"/>
              <a:gd name="T26" fmla="*/ 87 w 128"/>
              <a:gd name="T27" fmla="*/ 46 h 160"/>
              <a:gd name="T28" fmla="*/ 86 w 128"/>
              <a:gd name="T29" fmla="*/ 62 h 160"/>
              <a:gd name="T30" fmla="*/ 84 w 128"/>
              <a:gd name="T31" fmla="*/ 69 h 160"/>
              <a:gd name="T32" fmla="*/ 84 w 128"/>
              <a:gd name="T33" fmla="*/ 87 h 160"/>
              <a:gd name="T34" fmla="*/ 67 w 128"/>
              <a:gd name="T35" fmla="*/ 86 h 160"/>
              <a:gd name="T36" fmla="*/ 60 w 128"/>
              <a:gd name="T37" fmla="*/ 84 h 160"/>
              <a:gd name="T38" fmla="*/ 41 w 128"/>
              <a:gd name="T39" fmla="*/ 83 h 160"/>
              <a:gd name="T40" fmla="*/ 42 w 128"/>
              <a:gd name="T41" fmla="*/ 67 h 160"/>
              <a:gd name="T42" fmla="*/ 44 w 128"/>
              <a:gd name="T43" fmla="*/ 59 h 160"/>
              <a:gd name="T44" fmla="*/ 45 w 128"/>
              <a:gd name="T45" fmla="*/ 42 h 160"/>
              <a:gd name="T46" fmla="*/ 61 w 128"/>
              <a:gd name="T47" fmla="*/ 43 h 160"/>
              <a:gd name="T48" fmla="*/ 69 w 128"/>
              <a:gd name="T49" fmla="*/ 45 h 160"/>
              <a:gd name="T50" fmla="*/ 77 w 128"/>
              <a:gd name="T51" fmla="*/ 65 h 160"/>
              <a:gd name="T52" fmla="*/ 65 w 128"/>
              <a:gd name="T53" fmla="*/ 73 h 160"/>
              <a:gd name="T54" fmla="*/ 11 w 128"/>
              <a:gd name="T55" fmla="*/ 63 h 160"/>
              <a:gd name="T56" fmla="*/ 11 w 128"/>
              <a:gd name="T57" fmla="*/ 67 h 160"/>
              <a:gd name="T58" fmla="*/ 119 w 128"/>
              <a:gd name="T59" fmla="*/ 63 h 160"/>
              <a:gd name="T60" fmla="*/ 128 w 128"/>
              <a:gd name="T61" fmla="*/ 65 h 160"/>
              <a:gd name="T62" fmla="*/ 18 w 128"/>
              <a:gd name="T63" fmla="*/ 110 h 160"/>
              <a:gd name="T64" fmla="*/ 24 w 128"/>
              <a:gd name="T65" fmla="*/ 101 h 160"/>
              <a:gd name="T66" fmla="*/ 106 w 128"/>
              <a:gd name="T67" fmla="*/ 19 h 160"/>
              <a:gd name="T68" fmla="*/ 65 w 128"/>
              <a:gd name="T69" fmla="*/ 12 h 160"/>
              <a:gd name="T70" fmla="*/ 63 w 128"/>
              <a:gd name="T71" fmla="*/ 2 h 160"/>
              <a:gd name="T72" fmla="*/ 100 w 128"/>
              <a:gd name="T73" fmla="*/ 101 h 160"/>
              <a:gd name="T74" fmla="*/ 109 w 128"/>
              <a:gd name="T75" fmla="*/ 106 h 160"/>
              <a:gd name="T76" fmla="*/ 22 w 128"/>
              <a:gd name="T77" fmla="*/ 19 h 160"/>
              <a:gd name="T78" fmla="*/ 28 w 128"/>
              <a:gd name="T79" fmla="*/ 28 h 160"/>
              <a:gd name="T80" fmla="*/ 107 w 128"/>
              <a:gd name="T81" fmla="*/ 59 h 160"/>
              <a:gd name="T82" fmla="*/ 107 w 128"/>
              <a:gd name="T83" fmla="*/ 69 h 160"/>
              <a:gd name="T84" fmla="*/ 49 w 128"/>
              <a:gd name="T85" fmla="*/ 123 h 160"/>
              <a:gd name="T86" fmla="*/ 59 w 128"/>
              <a:gd name="T87" fmla="*/ 22 h 160"/>
              <a:gd name="T88" fmla="*/ 23 w 128"/>
              <a:gd name="T89" fmla="*/ 87 h 160"/>
              <a:gd name="T90" fmla="*/ 40 w 128"/>
              <a:gd name="T91" fmla="*/ 130 h 160"/>
              <a:gd name="T92" fmla="*/ 40 w 128"/>
              <a:gd name="T93" fmla="*/ 143 h 160"/>
              <a:gd name="T94" fmla="*/ 59 w 128"/>
              <a:gd name="T95" fmla="*/ 160 h 160"/>
              <a:gd name="T96" fmla="*/ 83 w 128"/>
              <a:gd name="T97" fmla="*/ 150 h 160"/>
              <a:gd name="T98" fmla="*/ 89 w 128"/>
              <a:gd name="T99" fmla="*/ 133 h 160"/>
              <a:gd name="T100" fmla="*/ 90 w 128"/>
              <a:gd name="T101" fmla="*/ 104 h 160"/>
              <a:gd name="T102" fmla="*/ 71 w 128"/>
              <a:gd name="T103" fmla="*/ 156 h 160"/>
              <a:gd name="T104" fmla="*/ 71 w 128"/>
              <a:gd name="T105" fmla="*/ 150 h 160"/>
              <a:gd name="T106" fmla="*/ 47 w 128"/>
              <a:gd name="T107" fmla="*/ 146 h 160"/>
              <a:gd name="T108" fmla="*/ 83 w 128"/>
              <a:gd name="T109" fmla="*/ 139 h 160"/>
              <a:gd name="T110" fmla="*/ 83 w 128"/>
              <a:gd name="T111" fmla="*/ 134 h 160"/>
              <a:gd name="T112" fmla="*/ 47 w 128"/>
              <a:gd name="T113" fmla="*/ 1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8" h="160">
                <a:moveTo>
                  <a:pt x="69" y="30"/>
                </a:moveTo>
                <a:cubicBezTo>
                  <a:pt x="60" y="30"/>
                  <a:pt x="60" y="30"/>
                  <a:pt x="60" y="30"/>
                </a:cubicBezTo>
                <a:cubicBezTo>
                  <a:pt x="58" y="30"/>
                  <a:pt x="57" y="32"/>
                  <a:pt x="57" y="34"/>
                </a:cubicBezTo>
                <a:cubicBezTo>
                  <a:pt x="57" y="40"/>
                  <a:pt x="57" y="40"/>
                  <a:pt x="57" y="40"/>
                </a:cubicBezTo>
                <a:cubicBezTo>
                  <a:pt x="55" y="42"/>
                  <a:pt x="54" y="42"/>
                  <a:pt x="53" y="43"/>
                </a:cubicBezTo>
                <a:cubicBezTo>
                  <a:pt x="48" y="37"/>
                  <a:pt x="48" y="37"/>
                  <a:pt x="48" y="37"/>
                </a:cubicBezTo>
                <a:cubicBezTo>
                  <a:pt x="46" y="36"/>
                  <a:pt x="44" y="36"/>
                  <a:pt x="43" y="37"/>
                </a:cubicBezTo>
                <a:cubicBezTo>
                  <a:pt x="37" y="44"/>
                  <a:pt x="37" y="44"/>
                  <a:pt x="37" y="44"/>
                </a:cubicBezTo>
                <a:cubicBezTo>
                  <a:pt x="36" y="44"/>
                  <a:pt x="36" y="45"/>
                  <a:pt x="36" y="46"/>
                </a:cubicBezTo>
                <a:cubicBezTo>
                  <a:pt x="36" y="47"/>
                  <a:pt x="36" y="47"/>
                  <a:pt x="37" y="48"/>
                </a:cubicBezTo>
                <a:cubicBezTo>
                  <a:pt x="42" y="53"/>
                  <a:pt x="42" y="53"/>
                  <a:pt x="42" y="53"/>
                </a:cubicBezTo>
                <a:cubicBezTo>
                  <a:pt x="41" y="54"/>
                  <a:pt x="41" y="56"/>
                  <a:pt x="41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2" y="57"/>
                  <a:pt x="30" y="58"/>
                  <a:pt x="30" y="60"/>
                </a:cubicBezTo>
                <a:cubicBezTo>
                  <a:pt x="30" y="68"/>
                  <a:pt x="30" y="68"/>
                  <a:pt x="30" y="68"/>
                </a:cubicBezTo>
                <a:cubicBezTo>
                  <a:pt x="30" y="70"/>
                  <a:pt x="32" y="72"/>
                  <a:pt x="33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4"/>
                  <a:pt x="41" y="75"/>
                  <a:pt x="42" y="76"/>
                </a:cubicBezTo>
                <a:cubicBezTo>
                  <a:pt x="37" y="80"/>
                  <a:pt x="37" y="80"/>
                  <a:pt x="37" y="80"/>
                </a:cubicBezTo>
                <a:cubicBezTo>
                  <a:pt x="35" y="83"/>
                  <a:pt x="35" y="84"/>
                  <a:pt x="37" y="86"/>
                </a:cubicBezTo>
                <a:cubicBezTo>
                  <a:pt x="43" y="92"/>
                  <a:pt x="43" y="92"/>
                  <a:pt x="43" y="92"/>
                </a:cubicBezTo>
                <a:cubicBezTo>
                  <a:pt x="44" y="93"/>
                  <a:pt x="46" y="93"/>
                  <a:pt x="48" y="92"/>
                </a:cubicBezTo>
                <a:cubicBezTo>
                  <a:pt x="53" y="86"/>
                  <a:pt x="53" y="86"/>
                  <a:pt x="53" y="86"/>
                </a:cubicBezTo>
                <a:cubicBezTo>
                  <a:pt x="54" y="87"/>
                  <a:pt x="55" y="87"/>
                  <a:pt x="57" y="88"/>
                </a:cubicBezTo>
                <a:cubicBezTo>
                  <a:pt x="57" y="95"/>
                  <a:pt x="57" y="95"/>
                  <a:pt x="57" y="95"/>
                </a:cubicBezTo>
                <a:cubicBezTo>
                  <a:pt x="57" y="97"/>
                  <a:pt x="58" y="98"/>
                  <a:pt x="60" y="98"/>
                </a:cubicBezTo>
                <a:cubicBezTo>
                  <a:pt x="69" y="98"/>
                  <a:pt x="69" y="98"/>
                  <a:pt x="69" y="98"/>
                </a:cubicBezTo>
                <a:cubicBezTo>
                  <a:pt x="70" y="98"/>
                  <a:pt x="72" y="97"/>
                  <a:pt x="72" y="95"/>
                </a:cubicBezTo>
                <a:cubicBezTo>
                  <a:pt x="72" y="88"/>
                  <a:pt x="72" y="88"/>
                  <a:pt x="72" y="88"/>
                </a:cubicBezTo>
                <a:cubicBezTo>
                  <a:pt x="73" y="87"/>
                  <a:pt x="75" y="87"/>
                  <a:pt x="76" y="86"/>
                </a:cubicBezTo>
                <a:cubicBezTo>
                  <a:pt x="81" y="92"/>
                  <a:pt x="81" y="92"/>
                  <a:pt x="81" y="92"/>
                </a:cubicBezTo>
                <a:cubicBezTo>
                  <a:pt x="82" y="93"/>
                  <a:pt x="85" y="93"/>
                  <a:pt x="86" y="92"/>
                </a:cubicBezTo>
                <a:cubicBezTo>
                  <a:pt x="91" y="86"/>
                  <a:pt x="91" y="86"/>
                  <a:pt x="91" y="86"/>
                </a:cubicBezTo>
                <a:cubicBezTo>
                  <a:pt x="93" y="85"/>
                  <a:pt x="93" y="84"/>
                  <a:pt x="93" y="83"/>
                </a:cubicBezTo>
                <a:cubicBezTo>
                  <a:pt x="93" y="83"/>
                  <a:pt x="93" y="82"/>
                  <a:pt x="91" y="80"/>
                </a:cubicBezTo>
                <a:cubicBezTo>
                  <a:pt x="87" y="76"/>
                  <a:pt x="87" y="76"/>
                  <a:pt x="87" y="76"/>
                </a:cubicBezTo>
                <a:cubicBezTo>
                  <a:pt x="87" y="75"/>
                  <a:pt x="88" y="74"/>
                  <a:pt x="88" y="72"/>
                </a:cubicBezTo>
                <a:cubicBezTo>
                  <a:pt x="95" y="72"/>
                  <a:pt x="95" y="72"/>
                  <a:pt x="95" y="72"/>
                </a:cubicBezTo>
                <a:cubicBezTo>
                  <a:pt x="97" y="72"/>
                  <a:pt x="98" y="70"/>
                  <a:pt x="98" y="68"/>
                </a:cubicBezTo>
                <a:cubicBezTo>
                  <a:pt x="98" y="60"/>
                  <a:pt x="98" y="60"/>
                  <a:pt x="98" y="60"/>
                </a:cubicBezTo>
                <a:cubicBezTo>
                  <a:pt x="98" y="58"/>
                  <a:pt x="97" y="57"/>
                  <a:pt x="95" y="57"/>
                </a:cubicBezTo>
                <a:cubicBezTo>
                  <a:pt x="88" y="57"/>
                  <a:pt x="88" y="57"/>
                  <a:pt x="88" y="57"/>
                </a:cubicBezTo>
                <a:cubicBezTo>
                  <a:pt x="88" y="56"/>
                  <a:pt x="87" y="54"/>
                  <a:pt x="87" y="53"/>
                </a:cubicBezTo>
                <a:cubicBezTo>
                  <a:pt x="91" y="48"/>
                  <a:pt x="91" y="48"/>
                  <a:pt x="91" y="48"/>
                </a:cubicBezTo>
                <a:cubicBezTo>
                  <a:pt x="93" y="47"/>
                  <a:pt x="93" y="47"/>
                  <a:pt x="93" y="46"/>
                </a:cubicBezTo>
                <a:cubicBezTo>
                  <a:pt x="93" y="45"/>
                  <a:pt x="93" y="44"/>
                  <a:pt x="91" y="44"/>
                </a:cubicBezTo>
                <a:cubicBezTo>
                  <a:pt x="86" y="37"/>
                  <a:pt x="86" y="37"/>
                  <a:pt x="86" y="37"/>
                </a:cubicBezTo>
                <a:cubicBezTo>
                  <a:pt x="85" y="36"/>
                  <a:pt x="82" y="36"/>
                  <a:pt x="81" y="37"/>
                </a:cubicBezTo>
                <a:cubicBezTo>
                  <a:pt x="76" y="43"/>
                  <a:pt x="76" y="43"/>
                  <a:pt x="76" y="43"/>
                </a:cubicBezTo>
                <a:cubicBezTo>
                  <a:pt x="75" y="42"/>
                  <a:pt x="73" y="42"/>
                  <a:pt x="72" y="40"/>
                </a:cubicBezTo>
                <a:cubicBezTo>
                  <a:pt x="72" y="34"/>
                  <a:pt x="72" y="34"/>
                  <a:pt x="72" y="34"/>
                </a:cubicBezTo>
                <a:cubicBezTo>
                  <a:pt x="72" y="32"/>
                  <a:pt x="70" y="30"/>
                  <a:pt x="69" y="30"/>
                </a:cubicBezTo>
                <a:close/>
                <a:moveTo>
                  <a:pt x="75" y="47"/>
                </a:moveTo>
                <a:cubicBezTo>
                  <a:pt x="76" y="48"/>
                  <a:pt x="77" y="48"/>
                  <a:pt x="78" y="47"/>
                </a:cubicBezTo>
                <a:cubicBezTo>
                  <a:pt x="84" y="42"/>
                  <a:pt x="84" y="42"/>
                  <a:pt x="84" y="42"/>
                </a:cubicBezTo>
                <a:cubicBezTo>
                  <a:pt x="87" y="46"/>
                  <a:pt x="87" y="46"/>
                  <a:pt x="87" y="46"/>
                </a:cubicBezTo>
                <a:cubicBezTo>
                  <a:pt x="81" y="50"/>
                  <a:pt x="81" y="50"/>
                  <a:pt x="81" y="50"/>
                </a:cubicBezTo>
                <a:cubicBezTo>
                  <a:pt x="81" y="54"/>
                  <a:pt x="81" y="54"/>
                  <a:pt x="81" y="54"/>
                </a:cubicBezTo>
                <a:cubicBezTo>
                  <a:pt x="82" y="56"/>
                  <a:pt x="84" y="58"/>
                  <a:pt x="84" y="59"/>
                </a:cubicBezTo>
                <a:cubicBezTo>
                  <a:pt x="85" y="60"/>
                  <a:pt x="85" y="62"/>
                  <a:pt x="86" y="62"/>
                </a:cubicBezTo>
                <a:cubicBezTo>
                  <a:pt x="94" y="62"/>
                  <a:pt x="94" y="62"/>
                  <a:pt x="94" y="62"/>
                </a:cubicBezTo>
                <a:cubicBezTo>
                  <a:pt x="94" y="67"/>
                  <a:pt x="94" y="67"/>
                  <a:pt x="94" y="67"/>
                </a:cubicBezTo>
                <a:cubicBezTo>
                  <a:pt x="86" y="67"/>
                  <a:pt x="86" y="67"/>
                  <a:pt x="86" y="67"/>
                </a:cubicBezTo>
                <a:cubicBezTo>
                  <a:pt x="85" y="67"/>
                  <a:pt x="85" y="68"/>
                  <a:pt x="84" y="69"/>
                </a:cubicBezTo>
                <a:cubicBezTo>
                  <a:pt x="84" y="72"/>
                  <a:pt x="82" y="73"/>
                  <a:pt x="81" y="75"/>
                </a:cubicBezTo>
                <a:cubicBezTo>
                  <a:pt x="81" y="78"/>
                  <a:pt x="81" y="78"/>
                  <a:pt x="81" y="78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7"/>
                  <a:pt x="84" y="87"/>
                  <a:pt x="84" y="87"/>
                </a:cubicBezTo>
                <a:cubicBezTo>
                  <a:pt x="78" y="82"/>
                  <a:pt x="78" y="82"/>
                  <a:pt x="78" y="82"/>
                </a:cubicBezTo>
                <a:cubicBezTo>
                  <a:pt x="77" y="82"/>
                  <a:pt x="76" y="80"/>
                  <a:pt x="75" y="82"/>
                </a:cubicBezTo>
                <a:cubicBezTo>
                  <a:pt x="73" y="83"/>
                  <a:pt x="71" y="84"/>
                  <a:pt x="69" y="84"/>
                </a:cubicBezTo>
                <a:cubicBezTo>
                  <a:pt x="68" y="84"/>
                  <a:pt x="67" y="85"/>
                  <a:pt x="67" y="86"/>
                </a:cubicBezTo>
                <a:cubicBezTo>
                  <a:pt x="67" y="94"/>
                  <a:pt x="67" y="94"/>
                  <a:pt x="67" y="94"/>
                </a:cubicBezTo>
                <a:cubicBezTo>
                  <a:pt x="61" y="94"/>
                  <a:pt x="61" y="94"/>
                  <a:pt x="61" y="94"/>
                </a:cubicBezTo>
                <a:cubicBezTo>
                  <a:pt x="61" y="86"/>
                  <a:pt x="61" y="86"/>
                  <a:pt x="61" y="86"/>
                </a:cubicBezTo>
                <a:cubicBezTo>
                  <a:pt x="61" y="85"/>
                  <a:pt x="61" y="84"/>
                  <a:pt x="60" y="84"/>
                </a:cubicBezTo>
                <a:cubicBezTo>
                  <a:pt x="58" y="84"/>
                  <a:pt x="55" y="83"/>
                  <a:pt x="53" y="82"/>
                </a:cubicBezTo>
                <a:cubicBezTo>
                  <a:pt x="52" y="80"/>
                  <a:pt x="51" y="82"/>
                  <a:pt x="51" y="82"/>
                </a:cubicBezTo>
                <a:cubicBezTo>
                  <a:pt x="45" y="87"/>
                  <a:pt x="45" y="87"/>
                  <a:pt x="45" y="87"/>
                </a:cubicBezTo>
                <a:cubicBezTo>
                  <a:pt x="41" y="83"/>
                  <a:pt x="41" y="83"/>
                  <a:pt x="41" y="83"/>
                </a:cubicBezTo>
                <a:cubicBezTo>
                  <a:pt x="46" y="78"/>
                  <a:pt x="46" y="78"/>
                  <a:pt x="46" y="78"/>
                </a:cubicBezTo>
                <a:cubicBezTo>
                  <a:pt x="48" y="77"/>
                  <a:pt x="48" y="76"/>
                  <a:pt x="46" y="75"/>
                </a:cubicBezTo>
                <a:cubicBezTo>
                  <a:pt x="45" y="73"/>
                  <a:pt x="45" y="72"/>
                  <a:pt x="44" y="69"/>
                </a:cubicBezTo>
                <a:cubicBezTo>
                  <a:pt x="44" y="68"/>
                  <a:pt x="43" y="67"/>
                  <a:pt x="42" y="67"/>
                </a:cubicBezTo>
                <a:cubicBezTo>
                  <a:pt x="34" y="67"/>
                  <a:pt x="34" y="67"/>
                  <a:pt x="34" y="67"/>
                </a:cubicBezTo>
                <a:cubicBezTo>
                  <a:pt x="34" y="62"/>
                  <a:pt x="34" y="62"/>
                  <a:pt x="34" y="62"/>
                </a:cubicBezTo>
                <a:cubicBezTo>
                  <a:pt x="42" y="62"/>
                  <a:pt x="42" y="62"/>
                  <a:pt x="42" y="62"/>
                </a:cubicBezTo>
                <a:cubicBezTo>
                  <a:pt x="43" y="62"/>
                  <a:pt x="44" y="60"/>
                  <a:pt x="44" y="59"/>
                </a:cubicBezTo>
                <a:cubicBezTo>
                  <a:pt x="45" y="58"/>
                  <a:pt x="45" y="56"/>
                  <a:pt x="46" y="54"/>
                </a:cubicBezTo>
                <a:cubicBezTo>
                  <a:pt x="48" y="53"/>
                  <a:pt x="48" y="52"/>
                  <a:pt x="46" y="50"/>
                </a:cubicBezTo>
                <a:cubicBezTo>
                  <a:pt x="41" y="46"/>
                  <a:pt x="41" y="46"/>
                  <a:pt x="41" y="46"/>
                </a:cubicBezTo>
                <a:cubicBezTo>
                  <a:pt x="45" y="42"/>
                  <a:pt x="45" y="42"/>
                  <a:pt x="45" y="42"/>
                </a:cubicBezTo>
                <a:cubicBezTo>
                  <a:pt x="51" y="47"/>
                  <a:pt x="51" y="47"/>
                  <a:pt x="51" y="47"/>
                </a:cubicBezTo>
                <a:cubicBezTo>
                  <a:pt x="51" y="48"/>
                  <a:pt x="52" y="48"/>
                  <a:pt x="53" y="47"/>
                </a:cubicBezTo>
                <a:cubicBezTo>
                  <a:pt x="55" y="46"/>
                  <a:pt x="58" y="45"/>
                  <a:pt x="60" y="45"/>
                </a:cubicBezTo>
                <a:cubicBezTo>
                  <a:pt x="61" y="45"/>
                  <a:pt x="61" y="44"/>
                  <a:pt x="61" y="43"/>
                </a:cubicBezTo>
                <a:cubicBezTo>
                  <a:pt x="61" y="35"/>
                  <a:pt x="61" y="35"/>
                  <a:pt x="61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7" y="43"/>
                  <a:pt x="67" y="43"/>
                  <a:pt x="67" y="43"/>
                </a:cubicBezTo>
                <a:cubicBezTo>
                  <a:pt x="67" y="44"/>
                  <a:pt x="68" y="45"/>
                  <a:pt x="69" y="45"/>
                </a:cubicBezTo>
                <a:cubicBezTo>
                  <a:pt x="71" y="45"/>
                  <a:pt x="73" y="46"/>
                  <a:pt x="75" y="47"/>
                </a:cubicBezTo>
                <a:close/>
                <a:moveTo>
                  <a:pt x="52" y="65"/>
                </a:moveTo>
                <a:cubicBezTo>
                  <a:pt x="52" y="71"/>
                  <a:pt x="58" y="77"/>
                  <a:pt x="65" y="77"/>
                </a:cubicBezTo>
                <a:cubicBezTo>
                  <a:pt x="72" y="77"/>
                  <a:pt x="77" y="71"/>
                  <a:pt x="77" y="65"/>
                </a:cubicBezTo>
                <a:cubicBezTo>
                  <a:pt x="77" y="57"/>
                  <a:pt x="72" y="52"/>
                  <a:pt x="65" y="52"/>
                </a:cubicBezTo>
                <a:cubicBezTo>
                  <a:pt x="58" y="52"/>
                  <a:pt x="52" y="57"/>
                  <a:pt x="52" y="65"/>
                </a:cubicBezTo>
                <a:close/>
                <a:moveTo>
                  <a:pt x="73" y="65"/>
                </a:moveTo>
                <a:cubicBezTo>
                  <a:pt x="73" y="68"/>
                  <a:pt x="69" y="73"/>
                  <a:pt x="65" y="73"/>
                </a:cubicBezTo>
                <a:cubicBezTo>
                  <a:pt x="60" y="73"/>
                  <a:pt x="57" y="68"/>
                  <a:pt x="57" y="65"/>
                </a:cubicBezTo>
                <a:cubicBezTo>
                  <a:pt x="57" y="61"/>
                  <a:pt x="60" y="57"/>
                  <a:pt x="65" y="57"/>
                </a:cubicBezTo>
                <a:cubicBezTo>
                  <a:pt x="69" y="57"/>
                  <a:pt x="73" y="61"/>
                  <a:pt x="73" y="65"/>
                </a:cubicBezTo>
                <a:close/>
                <a:moveTo>
                  <a:pt x="11" y="63"/>
                </a:moveTo>
                <a:cubicBezTo>
                  <a:pt x="2" y="63"/>
                  <a:pt x="2" y="63"/>
                  <a:pt x="2" y="63"/>
                </a:cubicBezTo>
                <a:cubicBezTo>
                  <a:pt x="0" y="63"/>
                  <a:pt x="0" y="63"/>
                  <a:pt x="0" y="65"/>
                </a:cubicBezTo>
                <a:cubicBezTo>
                  <a:pt x="0" y="66"/>
                  <a:pt x="0" y="67"/>
                  <a:pt x="2" y="67"/>
                </a:cubicBezTo>
                <a:cubicBezTo>
                  <a:pt x="11" y="67"/>
                  <a:pt x="11" y="67"/>
                  <a:pt x="11" y="67"/>
                </a:cubicBezTo>
                <a:cubicBezTo>
                  <a:pt x="12" y="67"/>
                  <a:pt x="13" y="66"/>
                  <a:pt x="13" y="65"/>
                </a:cubicBezTo>
                <a:cubicBezTo>
                  <a:pt x="13" y="63"/>
                  <a:pt x="12" y="63"/>
                  <a:pt x="11" y="63"/>
                </a:cubicBezTo>
                <a:close/>
                <a:moveTo>
                  <a:pt x="126" y="63"/>
                </a:moveTo>
                <a:cubicBezTo>
                  <a:pt x="119" y="63"/>
                  <a:pt x="119" y="63"/>
                  <a:pt x="119" y="63"/>
                </a:cubicBezTo>
                <a:cubicBezTo>
                  <a:pt x="118" y="63"/>
                  <a:pt x="117" y="63"/>
                  <a:pt x="117" y="65"/>
                </a:cubicBezTo>
                <a:cubicBezTo>
                  <a:pt x="117" y="66"/>
                  <a:pt x="118" y="67"/>
                  <a:pt x="119" y="67"/>
                </a:cubicBezTo>
                <a:cubicBezTo>
                  <a:pt x="126" y="67"/>
                  <a:pt x="126" y="67"/>
                  <a:pt x="126" y="67"/>
                </a:cubicBezTo>
                <a:cubicBezTo>
                  <a:pt x="127" y="67"/>
                  <a:pt x="128" y="66"/>
                  <a:pt x="128" y="65"/>
                </a:cubicBezTo>
                <a:cubicBezTo>
                  <a:pt x="128" y="63"/>
                  <a:pt x="127" y="63"/>
                  <a:pt x="126" y="63"/>
                </a:cubicBezTo>
                <a:close/>
                <a:moveTo>
                  <a:pt x="24" y="101"/>
                </a:moveTo>
                <a:cubicBezTo>
                  <a:pt x="18" y="106"/>
                  <a:pt x="18" y="106"/>
                  <a:pt x="18" y="106"/>
                </a:cubicBezTo>
                <a:cubicBezTo>
                  <a:pt x="18" y="110"/>
                  <a:pt x="18" y="110"/>
                  <a:pt x="18" y="110"/>
                </a:cubicBezTo>
                <a:cubicBezTo>
                  <a:pt x="20" y="111"/>
                  <a:pt x="21" y="111"/>
                  <a:pt x="22" y="110"/>
                </a:cubicBezTo>
                <a:cubicBezTo>
                  <a:pt x="28" y="104"/>
                  <a:pt x="28" y="104"/>
                  <a:pt x="28" y="104"/>
                </a:cubicBezTo>
                <a:cubicBezTo>
                  <a:pt x="29" y="103"/>
                  <a:pt x="29" y="102"/>
                  <a:pt x="28" y="101"/>
                </a:cubicBezTo>
                <a:cubicBezTo>
                  <a:pt x="27" y="100"/>
                  <a:pt x="25" y="100"/>
                  <a:pt x="24" y="101"/>
                </a:cubicBezTo>
                <a:close/>
                <a:moveTo>
                  <a:pt x="104" y="28"/>
                </a:moveTo>
                <a:cubicBezTo>
                  <a:pt x="109" y="22"/>
                  <a:pt x="109" y="22"/>
                  <a:pt x="109" y="22"/>
                </a:cubicBezTo>
                <a:cubicBezTo>
                  <a:pt x="110" y="21"/>
                  <a:pt x="110" y="20"/>
                  <a:pt x="109" y="19"/>
                </a:cubicBezTo>
                <a:cubicBezTo>
                  <a:pt x="108" y="18"/>
                  <a:pt x="107" y="18"/>
                  <a:pt x="106" y="19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101" y="29"/>
                  <a:pt x="104" y="29"/>
                  <a:pt x="104" y="28"/>
                </a:cubicBezTo>
                <a:close/>
                <a:moveTo>
                  <a:pt x="65" y="12"/>
                </a:moveTo>
                <a:cubicBezTo>
                  <a:pt x="66" y="12"/>
                  <a:pt x="67" y="12"/>
                  <a:pt x="67" y="10"/>
                </a:cubicBezTo>
                <a:cubicBezTo>
                  <a:pt x="67" y="2"/>
                  <a:pt x="67" y="2"/>
                  <a:pt x="67" y="2"/>
                </a:cubicBezTo>
                <a:cubicBezTo>
                  <a:pt x="67" y="1"/>
                  <a:pt x="66" y="0"/>
                  <a:pt x="65" y="0"/>
                </a:cubicBezTo>
                <a:cubicBezTo>
                  <a:pt x="64" y="0"/>
                  <a:pt x="63" y="1"/>
                  <a:pt x="63" y="2"/>
                </a:cubicBezTo>
                <a:cubicBezTo>
                  <a:pt x="63" y="10"/>
                  <a:pt x="63" y="10"/>
                  <a:pt x="63" y="10"/>
                </a:cubicBezTo>
                <a:cubicBezTo>
                  <a:pt x="63" y="12"/>
                  <a:pt x="64" y="12"/>
                  <a:pt x="65" y="12"/>
                </a:cubicBezTo>
                <a:close/>
                <a:moveTo>
                  <a:pt x="104" y="101"/>
                </a:moveTo>
                <a:cubicBezTo>
                  <a:pt x="104" y="100"/>
                  <a:pt x="101" y="100"/>
                  <a:pt x="100" y="101"/>
                </a:cubicBezTo>
                <a:cubicBezTo>
                  <a:pt x="100" y="104"/>
                  <a:pt x="100" y="104"/>
                  <a:pt x="100" y="104"/>
                </a:cubicBezTo>
                <a:cubicBezTo>
                  <a:pt x="106" y="110"/>
                  <a:pt x="106" y="110"/>
                  <a:pt x="106" y="110"/>
                </a:cubicBezTo>
                <a:cubicBezTo>
                  <a:pt x="107" y="111"/>
                  <a:pt x="108" y="111"/>
                  <a:pt x="109" y="110"/>
                </a:cubicBezTo>
                <a:cubicBezTo>
                  <a:pt x="110" y="109"/>
                  <a:pt x="110" y="107"/>
                  <a:pt x="109" y="106"/>
                </a:cubicBezTo>
                <a:cubicBezTo>
                  <a:pt x="104" y="101"/>
                  <a:pt x="104" y="101"/>
                  <a:pt x="104" y="101"/>
                </a:cubicBezTo>
                <a:close/>
                <a:moveTo>
                  <a:pt x="28" y="28"/>
                </a:moveTo>
                <a:cubicBezTo>
                  <a:pt x="29" y="27"/>
                  <a:pt x="29" y="26"/>
                  <a:pt x="28" y="25"/>
                </a:cubicBezTo>
                <a:cubicBezTo>
                  <a:pt x="22" y="19"/>
                  <a:pt x="22" y="19"/>
                  <a:pt x="22" y="19"/>
                </a:cubicBezTo>
                <a:cubicBezTo>
                  <a:pt x="21" y="18"/>
                  <a:pt x="20" y="18"/>
                  <a:pt x="18" y="19"/>
                </a:cubicBezTo>
                <a:cubicBezTo>
                  <a:pt x="18" y="22"/>
                  <a:pt x="18" y="22"/>
                  <a:pt x="18" y="22"/>
                </a:cubicBezTo>
                <a:cubicBezTo>
                  <a:pt x="24" y="28"/>
                  <a:pt x="24" y="28"/>
                  <a:pt x="24" y="28"/>
                </a:cubicBezTo>
                <a:cubicBezTo>
                  <a:pt x="25" y="29"/>
                  <a:pt x="27" y="29"/>
                  <a:pt x="28" y="28"/>
                </a:cubicBezTo>
                <a:close/>
                <a:moveTo>
                  <a:pt x="71" y="18"/>
                </a:moveTo>
                <a:cubicBezTo>
                  <a:pt x="69" y="16"/>
                  <a:pt x="68" y="18"/>
                  <a:pt x="68" y="19"/>
                </a:cubicBezTo>
                <a:cubicBezTo>
                  <a:pt x="67" y="21"/>
                  <a:pt x="68" y="22"/>
                  <a:pt x="69" y="22"/>
                </a:cubicBezTo>
                <a:cubicBezTo>
                  <a:pt x="90" y="24"/>
                  <a:pt x="104" y="40"/>
                  <a:pt x="107" y="59"/>
                </a:cubicBezTo>
                <a:cubicBezTo>
                  <a:pt x="108" y="60"/>
                  <a:pt x="109" y="61"/>
                  <a:pt x="110" y="61"/>
                </a:cubicBezTo>
                <a:cubicBezTo>
                  <a:pt x="111" y="61"/>
                  <a:pt x="112" y="60"/>
                  <a:pt x="112" y="58"/>
                </a:cubicBezTo>
                <a:cubicBezTo>
                  <a:pt x="109" y="37"/>
                  <a:pt x="92" y="20"/>
                  <a:pt x="71" y="18"/>
                </a:cubicBezTo>
                <a:close/>
                <a:moveTo>
                  <a:pt x="107" y="69"/>
                </a:moveTo>
                <a:cubicBezTo>
                  <a:pt x="105" y="83"/>
                  <a:pt x="99" y="93"/>
                  <a:pt x="87" y="101"/>
                </a:cubicBezTo>
                <a:cubicBezTo>
                  <a:pt x="83" y="103"/>
                  <a:pt x="80" y="109"/>
                  <a:pt x="80" y="114"/>
                </a:cubicBezTo>
                <a:cubicBezTo>
                  <a:pt x="80" y="123"/>
                  <a:pt x="80" y="123"/>
                  <a:pt x="80" y="123"/>
                </a:cubicBezTo>
                <a:cubicBezTo>
                  <a:pt x="49" y="123"/>
                  <a:pt x="49" y="123"/>
                  <a:pt x="49" y="123"/>
                </a:cubicBezTo>
                <a:cubicBezTo>
                  <a:pt x="49" y="113"/>
                  <a:pt x="49" y="113"/>
                  <a:pt x="49" y="113"/>
                </a:cubicBezTo>
                <a:cubicBezTo>
                  <a:pt x="49" y="109"/>
                  <a:pt x="47" y="103"/>
                  <a:pt x="42" y="101"/>
                </a:cubicBezTo>
                <a:cubicBezTo>
                  <a:pt x="30" y="93"/>
                  <a:pt x="22" y="79"/>
                  <a:pt x="22" y="64"/>
                </a:cubicBezTo>
                <a:cubicBezTo>
                  <a:pt x="22" y="42"/>
                  <a:pt x="38" y="24"/>
                  <a:pt x="59" y="22"/>
                </a:cubicBezTo>
                <a:cubicBezTo>
                  <a:pt x="60" y="22"/>
                  <a:pt x="62" y="21"/>
                  <a:pt x="62" y="19"/>
                </a:cubicBezTo>
                <a:cubicBezTo>
                  <a:pt x="62" y="18"/>
                  <a:pt x="60" y="16"/>
                  <a:pt x="59" y="18"/>
                </a:cubicBezTo>
                <a:cubicBezTo>
                  <a:pt x="36" y="20"/>
                  <a:pt x="18" y="40"/>
                  <a:pt x="18" y="64"/>
                </a:cubicBezTo>
                <a:cubicBezTo>
                  <a:pt x="18" y="73"/>
                  <a:pt x="20" y="80"/>
                  <a:pt x="23" y="87"/>
                </a:cubicBezTo>
                <a:cubicBezTo>
                  <a:pt x="28" y="94"/>
                  <a:pt x="33" y="101"/>
                  <a:pt x="40" y="104"/>
                </a:cubicBezTo>
                <a:cubicBezTo>
                  <a:pt x="42" y="106"/>
                  <a:pt x="45" y="110"/>
                  <a:pt x="45" y="113"/>
                </a:cubicBezTo>
                <a:cubicBezTo>
                  <a:pt x="45" y="123"/>
                  <a:pt x="45" y="123"/>
                  <a:pt x="45" y="123"/>
                </a:cubicBezTo>
                <a:cubicBezTo>
                  <a:pt x="42" y="124"/>
                  <a:pt x="40" y="127"/>
                  <a:pt x="40" y="130"/>
                </a:cubicBezTo>
                <a:cubicBezTo>
                  <a:pt x="40" y="133"/>
                  <a:pt x="40" y="133"/>
                  <a:pt x="40" y="133"/>
                </a:cubicBezTo>
                <a:cubicBezTo>
                  <a:pt x="40" y="134"/>
                  <a:pt x="41" y="135"/>
                  <a:pt x="42" y="137"/>
                </a:cubicBezTo>
                <a:cubicBezTo>
                  <a:pt x="41" y="138"/>
                  <a:pt x="40" y="139"/>
                  <a:pt x="40" y="140"/>
                </a:cubicBezTo>
                <a:cubicBezTo>
                  <a:pt x="40" y="143"/>
                  <a:pt x="40" y="143"/>
                  <a:pt x="40" y="143"/>
                </a:cubicBezTo>
                <a:cubicBezTo>
                  <a:pt x="40" y="147"/>
                  <a:pt x="44" y="150"/>
                  <a:pt x="47" y="150"/>
                </a:cubicBezTo>
                <a:cubicBezTo>
                  <a:pt x="55" y="150"/>
                  <a:pt x="55" y="150"/>
                  <a:pt x="55" y="150"/>
                </a:cubicBezTo>
                <a:cubicBezTo>
                  <a:pt x="55" y="156"/>
                  <a:pt x="55" y="156"/>
                  <a:pt x="55" y="156"/>
                </a:cubicBezTo>
                <a:cubicBezTo>
                  <a:pt x="55" y="158"/>
                  <a:pt x="57" y="160"/>
                  <a:pt x="59" y="160"/>
                </a:cubicBezTo>
                <a:cubicBezTo>
                  <a:pt x="69" y="160"/>
                  <a:pt x="69" y="160"/>
                  <a:pt x="69" y="160"/>
                </a:cubicBezTo>
                <a:cubicBezTo>
                  <a:pt x="73" y="160"/>
                  <a:pt x="75" y="158"/>
                  <a:pt x="75" y="156"/>
                </a:cubicBezTo>
                <a:cubicBezTo>
                  <a:pt x="75" y="150"/>
                  <a:pt x="75" y="150"/>
                  <a:pt x="75" y="150"/>
                </a:cubicBezTo>
                <a:cubicBezTo>
                  <a:pt x="83" y="150"/>
                  <a:pt x="83" y="150"/>
                  <a:pt x="83" y="150"/>
                </a:cubicBezTo>
                <a:cubicBezTo>
                  <a:pt x="86" y="150"/>
                  <a:pt x="89" y="147"/>
                  <a:pt x="89" y="143"/>
                </a:cubicBezTo>
                <a:cubicBezTo>
                  <a:pt x="89" y="140"/>
                  <a:pt x="89" y="140"/>
                  <a:pt x="89" y="140"/>
                </a:cubicBezTo>
                <a:cubicBezTo>
                  <a:pt x="89" y="139"/>
                  <a:pt x="89" y="138"/>
                  <a:pt x="87" y="137"/>
                </a:cubicBezTo>
                <a:cubicBezTo>
                  <a:pt x="89" y="135"/>
                  <a:pt x="89" y="134"/>
                  <a:pt x="89" y="133"/>
                </a:cubicBezTo>
                <a:cubicBezTo>
                  <a:pt x="89" y="130"/>
                  <a:pt x="89" y="130"/>
                  <a:pt x="89" y="130"/>
                </a:cubicBezTo>
                <a:cubicBezTo>
                  <a:pt x="89" y="127"/>
                  <a:pt x="87" y="124"/>
                  <a:pt x="84" y="123"/>
                </a:cubicBezTo>
                <a:cubicBezTo>
                  <a:pt x="84" y="114"/>
                  <a:pt x="84" y="114"/>
                  <a:pt x="84" y="114"/>
                </a:cubicBezTo>
                <a:cubicBezTo>
                  <a:pt x="84" y="110"/>
                  <a:pt x="86" y="106"/>
                  <a:pt x="90" y="104"/>
                </a:cubicBezTo>
                <a:cubicBezTo>
                  <a:pt x="102" y="96"/>
                  <a:pt x="110" y="84"/>
                  <a:pt x="112" y="70"/>
                </a:cubicBezTo>
                <a:cubicBezTo>
                  <a:pt x="112" y="69"/>
                  <a:pt x="111" y="68"/>
                  <a:pt x="110" y="67"/>
                </a:cubicBezTo>
                <a:cubicBezTo>
                  <a:pt x="109" y="67"/>
                  <a:pt x="108" y="68"/>
                  <a:pt x="107" y="69"/>
                </a:cubicBezTo>
                <a:close/>
                <a:moveTo>
                  <a:pt x="71" y="156"/>
                </a:moveTo>
                <a:cubicBezTo>
                  <a:pt x="71" y="156"/>
                  <a:pt x="71" y="156"/>
                  <a:pt x="69" y="156"/>
                </a:cubicBezTo>
                <a:cubicBezTo>
                  <a:pt x="59" y="156"/>
                  <a:pt x="59" y="156"/>
                  <a:pt x="59" y="156"/>
                </a:cubicBezTo>
                <a:cubicBezTo>
                  <a:pt x="59" y="150"/>
                  <a:pt x="59" y="150"/>
                  <a:pt x="59" y="150"/>
                </a:cubicBezTo>
                <a:cubicBezTo>
                  <a:pt x="71" y="150"/>
                  <a:pt x="71" y="150"/>
                  <a:pt x="71" y="150"/>
                </a:cubicBezTo>
                <a:lnTo>
                  <a:pt x="71" y="156"/>
                </a:lnTo>
                <a:close/>
                <a:moveTo>
                  <a:pt x="84" y="143"/>
                </a:moveTo>
                <a:cubicBezTo>
                  <a:pt x="84" y="144"/>
                  <a:pt x="83" y="146"/>
                  <a:pt x="83" y="146"/>
                </a:cubicBezTo>
                <a:cubicBezTo>
                  <a:pt x="47" y="146"/>
                  <a:pt x="47" y="146"/>
                  <a:pt x="47" y="146"/>
                </a:cubicBezTo>
                <a:cubicBezTo>
                  <a:pt x="46" y="146"/>
                  <a:pt x="46" y="144"/>
                  <a:pt x="46" y="143"/>
                </a:cubicBezTo>
                <a:cubicBezTo>
                  <a:pt x="46" y="140"/>
                  <a:pt x="46" y="140"/>
                  <a:pt x="46" y="140"/>
                </a:cubicBezTo>
                <a:cubicBezTo>
                  <a:pt x="46" y="140"/>
                  <a:pt x="46" y="139"/>
                  <a:pt x="47" y="139"/>
                </a:cubicBezTo>
                <a:cubicBezTo>
                  <a:pt x="83" y="139"/>
                  <a:pt x="83" y="139"/>
                  <a:pt x="83" y="139"/>
                </a:cubicBezTo>
                <a:cubicBezTo>
                  <a:pt x="84" y="140"/>
                  <a:pt x="84" y="140"/>
                  <a:pt x="84" y="140"/>
                </a:cubicBezTo>
                <a:lnTo>
                  <a:pt x="84" y="143"/>
                </a:lnTo>
                <a:close/>
                <a:moveTo>
                  <a:pt x="84" y="133"/>
                </a:moveTo>
                <a:cubicBezTo>
                  <a:pt x="83" y="134"/>
                  <a:pt x="83" y="134"/>
                  <a:pt x="83" y="134"/>
                </a:cubicBezTo>
                <a:cubicBezTo>
                  <a:pt x="47" y="134"/>
                  <a:pt x="47" y="134"/>
                  <a:pt x="47" y="134"/>
                </a:cubicBezTo>
                <a:cubicBezTo>
                  <a:pt x="46" y="134"/>
                  <a:pt x="46" y="133"/>
                  <a:pt x="46" y="133"/>
                </a:cubicBezTo>
                <a:cubicBezTo>
                  <a:pt x="46" y="130"/>
                  <a:pt x="46" y="130"/>
                  <a:pt x="46" y="130"/>
                </a:cubicBezTo>
                <a:cubicBezTo>
                  <a:pt x="46" y="129"/>
                  <a:pt x="46" y="128"/>
                  <a:pt x="47" y="128"/>
                </a:cubicBezTo>
                <a:cubicBezTo>
                  <a:pt x="83" y="128"/>
                  <a:pt x="83" y="128"/>
                  <a:pt x="83" y="128"/>
                </a:cubicBezTo>
                <a:cubicBezTo>
                  <a:pt x="83" y="128"/>
                  <a:pt x="84" y="129"/>
                  <a:pt x="84" y="130"/>
                </a:cubicBezTo>
                <a:lnTo>
                  <a:pt x="84" y="13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6CDA0BF4-B931-1886-5DEF-4452ABD226E0}"/>
              </a:ext>
            </a:extLst>
          </p:cNvPr>
          <p:cNvSpPr>
            <a:spLocks noEditPoints="1"/>
          </p:cNvSpPr>
          <p:nvPr/>
        </p:nvSpPr>
        <p:spPr bwMode="auto">
          <a:xfrm>
            <a:off x="5695951" y="3578226"/>
            <a:ext cx="254000" cy="252413"/>
          </a:xfrm>
          <a:custGeom>
            <a:avLst/>
            <a:gdLst>
              <a:gd name="T0" fmla="*/ 79 w 160"/>
              <a:gd name="T1" fmla="*/ 0 h 159"/>
              <a:gd name="T2" fmla="*/ 50 w 160"/>
              <a:gd name="T3" fmla="*/ 90 h 159"/>
              <a:gd name="T4" fmla="*/ 44 w 160"/>
              <a:gd name="T5" fmla="*/ 104 h 159"/>
              <a:gd name="T6" fmla="*/ 44 w 160"/>
              <a:gd name="T7" fmla="*/ 124 h 159"/>
              <a:gd name="T8" fmla="*/ 79 w 160"/>
              <a:gd name="T9" fmla="*/ 159 h 159"/>
              <a:gd name="T10" fmla="*/ 114 w 160"/>
              <a:gd name="T11" fmla="*/ 124 h 159"/>
              <a:gd name="T12" fmla="*/ 114 w 160"/>
              <a:gd name="T13" fmla="*/ 104 h 159"/>
              <a:gd name="T14" fmla="*/ 109 w 160"/>
              <a:gd name="T15" fmla="*/ 90 h 159"/>
              <a:gd name="T16" fmla="*/ 79 w 160"/>
              <a:gd name="T17" fmla="*/ 150 h 159"/>
              <a:gd name="T18" fmla="*/ 94 w 160"/>
              <a:gd name="T19" fmla="*/ 140 h 159"/>
              <a:gd name="T20" fmla="*/ 99 w 160"/>
              <a:gd name="T21" fmla="*/ 130 h 159"/>
              <a:gd name="T22" fmla="*/ 53 w 160"/>
              <a:gd name="T23" fmla="*/ 124 h 159"/>
              <a:gd name="T24" fmla="*/ 99 w 160"/>
              <a:gd name="T25" fmla="*/ 120 h 159"/>
              <a:gd name="T26" fmla="*/ 99 w 160"/>
              <a:gd name="T27" fmla="*/ 130 h 159"/>
              <a:gd name="T28" fmla="*/ 59 w 160"/>
              <a:gd name="T29" fmla="*/ 110 h 159"/>
              <a:gd name="T30" fmla="*/ 59 w 160"/>
              <a:gd name="T31" fmla="*/ 100 h 159"/>
              <a:gd name="T32" fmla="*/ 105 w 160"/>
              <a:gd name="T33" fmla="*/ 104 h 159"/>
              <a:gd name="T34" fmla="*/ 101 w 160"/>
              <a:gd name="T35" fmla="*/ 83 h 159"/>
              <a:gd name="T36" fmla="*/ 99 w 160"/>
              <a:gd name="T37" fmla="*/ 90 h 159"/>
              <a:gd name="T38" fmla="*/ 94 w 160"/>
              <a:gd name="T39" fmla="*/ 72 h 159"/>
              <a:gd name="T40" fmla="*/ 100 w 160"/>
              <a:gd name="T41" fmla="*/ 59 h 159"/>
              <a:gd name="T42" fmla="*/ 86 w 160"/>
              <a:gd name="T43" fmla="*/ 66 h 159"/>
              <a:gd name="T44" fmla="*/ 85 w 160"/>
              <a:gd name="T45" fmla="*/ 90 h 159"/>
              <a:gd name="T46" fmla="*/ 73 w 160"/>
              <a:gd name="T47" fmla="*/ 70 h 159"/>
              <a:gd name="T48" fmla="*/ 64 w 160"/>
              <a:gd name="T49" fmla="*/ 59 h 159"/>
              <a:gd name="T50" fmla="*/ 58 w 160"/>
              <a:gd name="T51" fmla="*/ 65 h 159"/>
              <a:gd name="T52" fmla="*/ 64 w 160"/>
              <a:gd name="T53" fmla="*/ 90 h 159"/>
              <a:gd name="T54" fmla="*/ 59 w 160"/>
              <a:gd name="T55" fmla="*/ 88 h 159"/>
              <a:gd name="T56" fmla="*/ 39 w 160"/>
              <a:gd name="T57" fmla="*/ 50 h 159"/>
              <a:gd name="T58" fmla="*/ 119 w 160"/>
              <a:gd name="T59" fmla="*/ 50 h 159"/>
              <a:gd name="T60" fmla="*/ 19 w 160"/>
              <a:gd name="T61" fmla="*/ 50 h 159"/>
              <a:gd name="T62" fmla="*/ 4 w 160"/>
              <a:gd name="T63" fmla="*/ 45 h 159"/>
              <a:gd name="T64" fmla="*/ 4 w 160"/>
              <a:gd name="T65" fmla="*/ 55 h 159"/>
              <a:gd name="T66" fmla="*/ 19 w 160"/>
              <a:gd name="T67" fmla="*/ 50 h 159"/>
              <a:gd name="T68" fmla="*/ 145 w 160"/>
              <a:gd name="T69" fmla="*/ 45 h 159"/>
              <a:gd name="T70" fmla="*/ 145 w 160"/>
              <a:gd name="T71" fmla="*/ 55 h 159"/>
              <a:gd name="T72" fmla="*/ 160 w 160"/>
              <a:gd name="T73" fmla="*/ 50 h 159"/>
              <a:gd name="T74" fmla="*/ 21 w 160"/>
              <a:gd name="T75" fmla="*/ 78 h 159"/>
              <a:gd name="T76" fmla="*/ 10 w 160"/>
              <a:gd name="T77" fmla="*/ 90 h 159"/>
              <a:gd name="T78" fmla="*/ 17 w 160"/>
              <a:gd name="T79" fmla="*/ 91 h 159"/>
              <a:gd name="T80" fmla="*/ 27 w 160"/>
              <a:gd name="T81" fmla="*/ 79 h 159"/>
              <a:gd name="T82" fmla="*/ 136 w 160"/>
              <a:gd name="T83" fmla="*/ 22 h 159"/>
              <a:gd name="T84" fmla="*/ 147 w 160"/>
              <a:gd name="T85" fmla="*/ 16 h 159"/>
              <a:gd name="T86" fmla="*/ 142 w 160"/>
              <a:gd name="T87" fmla="*/ 8 h 159"/>
              <a:gd name="T88" fmla="*/ 132 w 160"/>
              <a:gd name="T89" fmla="*/ 19 h 159"/>
              <a:gd name="T90" fmla="*/ 138 w 160"/>
              <a:gd name="T91" fmla="*/ 78 h 159"/>
              <a:gd name="T92" fmla="*/ 134 w 160"/>
              <a:gd name="T93" fmla="*/ 86 h 159"/>
              <a:gd name="T94" fmla="*/ 145 w 160"/>
              <a:gd name="T95" fmla="*/ 92 h 159"/>
              <a:gd name="T96" fmla="*/ 147 w 160"/>
              <a:gd name="T97" fmla="*/ 83 h 159"/>
              <a:gd name="T98" fmla="*/ 26 w 160"/>
              <a:gd name="T99" fmla="*/ 13 h 159"/>
              <a:gd name="T100" fmla="*/ 10 w 160"/>
              <a:gd name="T101" fmla="*/ 9 h 159"/>
              <a:gd name="T102" fmla="*/ 21 w 160"/>
              <a:gd name="T103" fmla="*/ 20 h 159"/>
              <a:gd name="T104" fmla="*/ 27 w 160"/>
              <a:gd name="T105" fmla="*/ 1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59">
                <a:moveTo>
                  <a:pt x="129" y="50"/>
                </a:moveTo>
                <a:cubicBezTo>
                  <a:pt x="129" y="22"/>
                  <a:pt x="107" y="0"/>
                  <a:pt x="79" y="0"/>
                </a:cubicBezTo>
                <a:cubicBezTo>
                  <a:pt x="52" y="0"/>
                  <a:pt x="30" y="22"/>
                  <a:pt x="30" y="50"/>
                </a:cubicBezTo>
                <a:cubicBezTo>
                  <a:pt x="30" y="65"/>
                  <a:pt x="36" y="80"/>
                  <a:pt x="50" y="90"/>
                </a:cubicBezTo>
                <a:cubicBezTo>
                  <a:pt x="50" y="93"/>
                  <a:pt x="50" y="93"/>
                  <a:pt x="50" y="93"/>
                </a:cubicBezTo>
                <a:cubicBezTo>
                  <a:pt x="46" y="96"/>
                  <a:pt x="44" y="100"/>
                  <a:pt x="44" y="104"/>
                </a:cubicBezTo>
                <a:cubicBezTo>
                  <a:pt x="44" y="109"/>
                  <a:pt x="45" y="112"/>
                  <a:pt x="49" y="114"/>
                </a:cubicBezTo>
                <a:cubicBezTo>
                  <a:pt x="45" y="118"/>
                  <a:pt x="44" y="121"/>
                  <a:pt x="44" y="124"/>
                </a:cubicBezTo>
                <a:cubicBezTo>
                  <a:pt x="44" y="131"/>
                  <a:pt x="49" y="137"/>
                  <a:pt x="54" y="139"/>
                </a:cubicBezTo>
                <a:cubicBezTo>
                  <a:pt x="57" y="150"/>
                  <a:pt x="67" y="159"/>
                  <a:pt x="79" y="159"/>
                </a:cubicBezTo>
                <a:cubicBezTo>
                  <a:pt x="91" y="159"/>
                  <a:pt x="101" y="150"/>
                  <a:pt x="104" y="139"/>
                </a:cubicBezTo>
                <a:cubicBezTo>
                  <a:pt x="109" y="137"/>
                  <a:pt x="114" y="131"/>
                  <a:pt x="114" y="124"/>
                </a:cubicBezTo>
                <a:cubicBezTo>
                  <a:pt x="114" y="121"/>
                  <a:pt x="113" y="118"/>
                  <a:pt x="110" y="114"/>
                </a:cubicBezTo>
                <a:cubicBezTo>
                  <a:pt x="113" y="112"/>
                  <a:pt x="114" y="109"/>
                  <a:pt x="114" y="104"/>
                </a:cubicBezTo>
                <a:cubicBezTo>
                  <a:pt x="114" y="100"/>
                  <a:pt x="113" y="96"/>
                  <a:pt x="109" y="93"/>
                </a:cubicBezTo>
                <a:cubicBezTo>
                  <a:pt x="109" y="90"/>
                  <a:pt x="109" y="90"/>
                  <a:pt x="109" y="90"/>
                </a:cubicBezTo>
                <a:cubicBezTo>
                  <a:pt x="122" y="80"/>
                  <a:pt x="129" y="65"/>
                  <a:pt x="129" y="50"/>
                </a:cubicBezTo>
                <a:close/>
                <a:moveTo>
                  <a:pt x="79" y="150"/>
                </a:moveTo>
                <a:cubicBezTo>
                  <a:pt x="72" y="150"/>
                  <a:pt x="67" y="145"/>
                  <a:pt x="64" y="140"/>
                </a:cubicBezTo>
                <a:cubicBezTo>
                  <a:pt x="94" y="140"/>
                  <a:pt x="94" y="140"/>
                  <a:pt x="94" y="140"/>
                </a:cubicBezTo>
                <a:cubicBezTo>
                  <a:pt x="92" y="145"/>
                  <a:pt x="86" y="150"/>
                  <a:pt x="79" y="150"/>
                </a:cubicBezTo>
                <a:close/>
                <a:moveTo>
                  <a:pt x="99" y="130"/>
                </a:moveTo>
                <a:cubicBezTo>
                  <a:pt x="59" y="130"/>
                  <a:pt x="59" y="130"/>
                  <a:pt x="59" y="130"/>
                </a:cubicBezTo>
                <a:cubicBezTo>
                  <a:pt x="57" y="130"/>
                  <a:pt x="53" y="128"/>
                  <a:pt x="53" y="124"/>
                </a:cubicBezTo>
                <a:cubicBezTo>
                  <a:pt x="53" y="122"/>
                  <a:pt x="57" y="120"/>
                  <a:pt x="59" y="120"/>
                </a:cubicBezTo>
                <a:cubicBezTo>
                  <a:pt x="99" y="120"/>
                  <a:pt x="99" y="120"/>
                  <a:pt x="99" y="120"/>
                </a:cubicBezTo>
                <a:cubicBezTo>
                  <a:pt x="103" y="120"/>
                  <a:pt x="105" y="122"/>
                  <a:pt x="105" y="124"/>
                </a:cubicBezTo>
                <a:cubicBezTo>
                  <a:pt x="105" y="128"/>
                  <a:pt x="103" y="130"/>
                  <a:pt x="99" y="130"/>
                </a:cubicBezTo>
                <a:close/>
                <a:moveTo>
                  <a:pt x="99" y="110"/>
                </a:moveTo>
                <a:cubicBezTo>
                  <a:pt x="59" y="110"/>
                  <a:pt x="59" y="110"/>
                  <a:pt x="59" y="110"/>
                </a:cubicBezTo>
                <a:cubicBezTo>
                  <a:pt x="57" y="110"/>
                  <a:pt x="53" y="108"/>
                  <a:pt x="53" y="104"/>
                </a:cubicBezTo>
                <a:cubicBezTo>
                  <a:pt x="53" y="102"/>
                  <a:pt x="57" y="100"/>
                  <a:pt x="59" y="100"/>
                </a:cubicBezTo>
                <a:cubicBezTo>
                  <a:pt x="99" y="100"/>
                  <a:pt x="99" y="100"/>
                  <a:pt x="99" y="100"/>
                </a:cubicBezTo>
                <a:cubicBezTo>
                  <a:pt x="103" y="100"/>
                  <a:pt x="105" y="102"/>
                  <a:pt x="105" y="104"/>
                </a:cubicBezTo>
                <a:cubicBezTo>
                  <a:pt x="105" y="108"/>
                  <a:pt x="103" y="110"/>
                  <a:pt x="99" y="110"/>
                </a:cubicBezTo>
                <a:close/>
                <a:moveTo>
                  <a:pt x="101" y="83"/>
                </a:moveTo>
                <a:cubicBezTo>
                  <a:pt x="100" y="84"/>
                  <a:pt x="99" y="85"/>
                  <a:pt x="99" y="88"/>
                </a:cubicBezTo>
                <a:cubicBezTo>
                  <a:pt x="99" y="90"/>
                  <a:pt x="99" y="90"/>
                  <a:pt x="99" y="90"/>
                </a:cubicBezTo>
                <a:cubicBezTo>
                  <a:pt x="94" y="90"/>
                  <a:pt x="94" y="90"/>
                  <a:pt x="94" y="90"/>
                </a:cubicBezTo>
                <a:cubicBezTo>
                  <a:pt x="94" y="72"/>
                  <a:pt x="94" y="72"/>
                  <a:pt x="94" y="72"/>
                </a:cubicBezTo>
                <a:cubicBezTo>
                  <a:pt x="100" y="65"/>
                  <a:pt x="100" y="65"/>
                  <a:pt x="100" y="65"/>
                </a:cubicBezTo>
                <a:cubicBezTo>
                  <a:pt x="103" y="63"/>
                  <a:pt x="103" y="60"/>
                  <a:pt x="100" y="59"/>
                </a:cubicBezTo>
                <a:cubicBezTo>
                  <a:pt x="99" y="56"/>
                  <a:pt x="96" y="56"/>
                  <a:pt x="94" y="59"/>
                </a:cubicBezTo>
                <a:cubicBezTo>
                  <a:pt x="86" y="66"/>
                  <a:pt x="86" y="66"/>
                  <a:pt x="86" y="66"/>
                </a:cubicBezTo>
                <a:cubicBezTo>
                  <a:pt x="85" y="68"/>
                  <a:pt x="85" y="69"/>
                  <a:pt x="85" y="70"/>
                </a:cubicBezTo>
                <a:cubicBezTo>
                  <a:pt x="85" y="90"/>
                  <a:pt x="85" y="90"/>
                  <a:pt x="85" y="90"/>
                </a:cubicBezTo>
                <a:cubicBezTo>
                  <a:pt x="73" y="90"/>
                  <a:pt x="73" y="90"/>
                  <a:pt x="73" y="90"/>
                </a:cubicBezTo>
                <a:cubicBezTo>
                  <a:pt x="73" y="70"/>
                  <a:pt x="73" y="70"/>
                  <a:pt x="73" y="70"/>
                </a:cubicBezTo>
                <a:cubicBezTo>
                  <a:pt x="73" y="69"/>
                  <a:pt x="73" y="68"/>
                  <a:pt x="72" y="66"/>
                </a:cubicBezTo>
                <a:cubicBezTo>
                  <a:pt x="64" y="59"/>
                  <a:pt x="64" y="59"/>
                  <a:pt x="64" y="59"/>
                </a:cubicBezTo>
                <a:cubicBezTo>
                  <a:pt x="62" y="56"/>
                  <a:pt x="60" y="56"/>
                  <a:pt x="58" y="59"/>
                </a:cubicBezTo>
                <a:cubicBezTo>
                  <a:pt x="55" y="60"/>
                  <a:pt x="55" y="63"/>
                  <a:pt x="58" y="65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90"/>
                  <a:pt x="64" y="90"/>
                  <a:pt x="64" y="90"/>
                </a:cubicBezTo>
                <a:cubicBezTo>
                  <a:pt x="59" y="90"/>
                  <a:pt x="59" y="90"/>
                  <a:pt x="59" y="90"/>
                </a:cubicBezTo>
                <a:cubicBezTo>
                  <a:pt x="59" y="88"/>
                  <a:pt x="59" y="88"/>
                  <a:pt x="59" y="88"/>
                </a:cubicBezTo>
                <a:cubicBezTo>
                  <a:pt x="59" y="85"/>
                  <a:pt x="58" y="84"/>
                  <a:pt x="57" y="83"/>
                </a:cubicBezTo>
                <a:cubicBezTo>
                  <a:pt x="45" y="75"/>
                  <a:pt x="39" y="63"/>
                  <a:pt x="39" y="50"/>
                </a:cubicBezTo>
                <a:cubicBezTo>
                  <a:pt x="39" y="27"/>
                  <a:pt x="57" y="10"/>
                  <a:pt x="79" y="10"/>
                </a:cubicBezTo>
                <a:cubicBezTo>
                  <a:pt x="101" y="10"/>
                  <a:pt x="119" y="27"/>
                  <a:pt x="119" y="50"/>
                </a:cubicBezTo>
                <a:cubicBezTo>
                  <a:pt x="119" y="63"/>
                  <a:pt x="113" y="75"/>
                  <a:pt x="101" y="83"/>
                </a:cubicBezTo>
                <a:close/>
                <a:moveTo>
                  <a:pt x="19" y="50"/>
                </a:moveTo>
                <a:cubicBezTo>
                  <a:pt x="19" y="47"/>
                  <a:pt x="16" y="45"/>
                  <a:pt x="14" y="45"/>
                </a:cubicBezTo>
                <a:cubicBezTo>
                  <a:pt x="4" y="45"/>
                  <a:pt x="4" y="45"/>
                  <a:pt x="4" y="45"/>
                </a:cubicBezTo>
                <a:cubicBezTo>
                  <a:pt x="2" y="45"/>
                  <a:pt x="0" y="47"/>
                  <a:pt x="0" y="50"/>
                </a:cubicBezTo>
                <a:cubicBezTo>
                  <a:pt x="0" y="52"/>
                  <a:pt x="2" y="55"/>
                  <a:pt x="4" y="55"/>
                </a:cubicBezTo>
                <a:cubicBezTo>
                  <a:pt x="14" y="55"/>
                  <a:pt x="14" y="55"/>
                  <a:pt x="14" y="55"/>
                </a:cubicBezTo>
                <a:cubicBezTo>
                  <a:pt x="16" y="55"/>
                  <a:pt x="19" y="52"/>
                  <a:pt x="19" y="50"/>
                </a:cubicBezTo>
                <a:close/>
                <a:moveTo>
                  <a:pt x="155" y="45"/>
                </a:moveTo>
                <a:cubicBezTo>
                  <a:pt x="145" y="45"/>
                  <a:pt x="145" y="45"/>
                  <a:pt x="145" y="45"/>
                </a:cubicBezTo>
                <a:cubicBezTo>
                  <a:pt x="141" y="45"/>
                  <a:pt x="139" y="47"/>
                  <a:pt x="139" y="50"/>
                </a:cubicBezTo>
                <a:cubicBezTo>
                  <a:pt x="139" y="52"/>
                  <a:pt x="141" y="55"/>
                  <a:pt x="145" y="55"/>
                </a:cubicBezTo>
                <a:cubicBezTo>
                  <a:pt x="155" y="55"/>
                  <a:pt x="155" y="55"/>
                  <a:pt x="155" y="55"/>
                </a:cubicBezTo>
                <a:cubicBezTo>
                  <a:pt x="157" y="55"/>
                  <a:pt x="160" y="52"/>
                  <a:pt x="160" y="50"/>
                </a:cubicBezTo>
                <a:cubicBezTo>
                  <a:pt x="160" y="47"/>
                  <a:pt x="157" y="45"/>
                  <a:pt x="155" y="45"/>
                </a:cubicBezTo>
                <a:close/>
                <a:moveTo>
                  <a:pt x="21" y="78"/>
                </a:moveTo>
                <a:cubicBezTo>
                  <a:pt x="12" y="83"/>
                  <a:pt x="12" y="83"/>
                  <a:pt x="12" y="83"/>
                </a:cubicBezTo>
                <a:cubicBezTo>
                  <a:pt x="10" y="84"/>
                  <a:pt x="9" y="87"/>
                  <a:pt x="10" y="90"/>
                </a:cubicBezTo>
                <a:cubicBezTo>
                  <a:pt x="11" y="91"/>
                  <a:pt x="12" y="92"/>
                  <a:pt x="15" y="92"/>
                </a:cubicBezTo>
                <a:cubicBezTo>
                  <a:pt x="16" y="92"/>
                  <a:pt x="16" y="92"/>
                  <a:pt x="17" y="91"/>
                </a:cubicBezTo>
                <a:cubicBezTo>
                  <a:pt x="26" y="86"/>
                  <a:pt x="26" y="86"/>
                  <a:pt x="26" y="86"/>
                </a:cubicBezTo>
                <a:cubicBezTo>
                  <a:pt x="28" y="85"/>
                  <a:pt x="28" y="82"/>
                  <a:pt x="27" y="79"/>
                </a:cubicBezTo>
                <a:cubicBezTo>
                  <a:pt x="26" y="77"/>
                  <a:pt x="24" y="76"/>
                  <a:pt x="21" y="78"/>
                </a:cubicBezTo>
                <a:close/>
                <a:moveTo>
                  <a:pt x="136" y="22"/>
                </a:moveTo>
                <a:cubicBezTo>
                  <a:pt x="137" y="22"/>
                  <a:pt x="137" y="22"/>
                  <a:pt x="138" y="20"/>
                </a:cubicBezTo>
                <a:cubicBezTo>
                  <a:pt x="147" y="16"/>
                  <a:pt x="147" y="16"/>
                  <a:pt x="147" y="16"/>
                </a:cubicBezTo>
                <a:cubicBezTo>
                  <a:pt x="149" y="15"/>
                  <a:pt x="149" y="12"/>
                  <a:pt x="148" y="9"/>
                </a:cubicBezTo>
                <a:cubicBezTo>
                  <a:pt x="147" y="7"/>
                  <a:pt x="144" y="6"/>
                  <a:pt x="142" y="8"/>
                </a:cubicBezTo>
                <a:cubicBezTo>
                  <a:pt x="134" y="13"/>
                  <a:pt x="134" y="13"/>
                  <a:pt x="134" y="13"/>
                </a:cubicBezTo>
                <a:cubicBezTo>
                  <a:pt x="132" y="14"/>
                  <a:pt x="131" y="17"/>
                  <a:pt x="132" y="19"/>
                </a:cubicBezTo>
                <a:cubicBezTo>
                  <a:pt x="133" y="20"/>
                  <a:pt x="134" y="22"/>
                  <a:pt x="136" y="22"/>
                </a:cubicBezTo>
                <a:close/>
                <a:moveTo>
                  <a:pt x="138" y="78"/>
                </a:moveTo>
                <a:cubicBezTo>
                  <a:pt x="136" y="76"/>
                  <a:pt x="133" y="77"/>
                  <a:pt x="132" y="79"/>
                </a:cubicBezTo>
                <a:cubicBezTo>
                  <a:pt x="131" y="82"/>
                  <a:pt x="132" y="85"/>
                  <a:pt x="134" y="86"/>
                </a:cubicBezTo>
                <a:cubicBezTo>
                  <a:pt x="142" y="91"/>
                  <a:pt x="142" y="91"/>
                  <a:pt x="142" y="91"/>
                </a:cubicBezTo>
                <a:cubicBezTo>
                  <a:pt x="143" y="92"/>
                  <a:pt x="144" y="92"/>
                  <a:pt x="145" y="92"/>
                </a:cubicBezTo>
                <a:cubicBezTo>
                  <a:pt x="146" y="92"/>
                  <a:pt x="147" y="91"/>
                  <a:pt x="148" y="90"/>
                </a:cubicBezTo>
                <a:cubicBezTo>
                  <a:pt x="149" y="87"/>
                  <a:pt x="149" y="84"/>
                  <a:pt x="147" y="83"/>
                </a:cubicBezTo>
                <a:cubicBezTo>
                  <a:pt x="138" y="78"/>
                  <a:pt x="138" y="78"/>
                  <a:pt x="138" y="78"/>
                </a:cubicBezTo>
                <a:close/>
                <a:moveTo>
                  <a:pt x="26" y="13"/>
                </a:moveTo>
                <a:cubicBezTo>
                  <a:pt x="17" y="8"/>
                  <a:pt x="17" y="8"/>
                  <a:pt x="17" y="8"/>
                </a:cubicBezTo>
                <a:cubicBezTo>
                  <a:pt x="15" y="6"/>
                  <a:pt x="11" y="7"/>
                  <a:pt x="10" y="9"/>
                </a:cubicBezTo>
                <a:cubicBezTo>
                  <a:pt x="9" y="12"/>
                  <a:pt x="10" y="15"/>
                  <a:pt x="12" y="16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2"/>
                  <a:pt x="23" y="22"/>
                  <a:pt x="24" y="22"/>
                </a:cubicBezTo>
                <a:cubicBezTo>
                  <a:pt x="25" y="22"/>
                  <a:pt x="27" y="20"/>
                  <a:pt x="27" y="19"/>
                </a:cubicBezTo>
                <a:cubicBezTo>
                  <a:pt x="28" y="17"/>
                  <a:pt x="28" y="14"/>
                  <a:pt x="26" y="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9530EE21-F531-9FFA-B841-49BEAA82AD40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3579813"/>
            <a:ext cx="254000" cy="249238"/>
          </a:xfrm>
          <a:custGeom>
            <a:avLst/>
            <a:gdLst>
              <a:gd name="T0" fmla="*/ 160 w 160"/>
              <a:gd name="T1" fmla="*/ 79 h 157"/>
              <a:gd name="T2" fmla="*/ 138 w 160"/>
              <a:gd name="T3" fmla="*/ 23 h 157"/>
              <a:gd name="T4" fmla="*/ 81 w 160"/>
              <a:gd name="T5" fmla="*/ 0 h 157"/>
              <a:gd name="T6" fmla="*/ 24 w 160"/>
              <a:gd name="T7" fmla="*/ 23 h 157"/>
              <a:gd name="T8" fmla="*/ 0 w 160"/>
              <a:gd name="T9" fmla="*/ 79 h 157"/>
              <a:gd name="T10" fmla="*/ 0 w 160"/>
              <a:gd name="T11" fmla="*/ 117 h 157"/>
              <a:gd name="T12" fmla="*/ 39 w 160"/>
              <a:gd name="T13" fmla="*/ 156 h 157"/>
              <a:gd name="T14" fmla="*/ 44 w 160"/>
              <a:gd name="T15" fmla="*/ 151 h 157"/>
              <a:gd name="T16" fmla="*/ 44 w 160"/>
              <a:gd name="T17" fmla="*/ 83 h 157"/>
              <a:gd name="T18" fmla="*/ 39 w 160"/>
              <a:gd name="T19" fmla="*/ 78 h 157"/>
              <a:gd name="T20" fmla="*/ 10 w 160"/>
              <a:gd name="T21" fmla="*/ 92 h 157"/>
              <a:gd name="T22" fmla="*/ 10 w 160"/>
              <a:gd name="T23" fmla="*/ 79 h 157"/>
              <a:gd name="T24" fmla="*/ 81 w 160"/>
              <a:gd name="T25" fmla="*/ 9 h 157"/>
              <a:gd name="T26" fmla="*/ 151 w 160"/>
              <a:gd name="T27" fmla="*/ 79 h 157"/>
              <a:gd name="T28" fmla="*/ 151 w 160"/>
              <a:gd name="T29" fmla="*/ 80 h 157"/>
              <a:gd name="T30" fmla="*/ 151 w 160"/>
              <a:gd name="T31" fmla="*/ 81 h 157"/>
              <a:gd name="T32" fmla="*/ 151 w 160"/>
              <a:gd name="T33" fmla="*/ 93 h 157"/>
              <a:gd name="T34" fmla="*/ 122 w 160"/>
              <a:gd name="T35" fmla="*/ 80 h 157"/>
              <a:gd name="T36" fmla="*/ 118 w 160"/>
              <a:gd name="T37" fmla="*/ 84 h 157"/>
              <a:gd name="T38" fmla="*/ 118 w 160"/>
              <a:gd name="T39" fmla="*/ 152 h 157"/>
              <a:gd name="T40" fmla="*/ 122 w 160"/>
              <a:gd name="T41" fmla="*/ 157 h 157"/>
              <a:gd name="T42" fmla="*/ 160 w 160"/>
              <a:gd name="T43" fmla="*/ 119 h 157"/>
              <a:gd name="T44" fmla="*/ 160 w 160"/>
              <a:gd name="T45" fmla="*/ 81 h 157"/>
              <a:gd name="T46" fmla="*/ 160 w 160"/>
              <a:gd name="T47" fmla="*/ 80 h 157"/>
              <a:gd name="T48" fmla="*/ 160 w 160"/>
              <a:gd name="T49" fmla="*/ 79 h 157"/>
              <a:gd name="T50" fmla="*/ 35 w 160"/>
              <a:gd name="T51" fmla="*/ 88 h 157"/>
              <a:gd name="T52" fmla="*/ 35 w 160"/>
              <a:gd name="T53" fmla="*/ 146 h 157"/>
              <a:gd name="T54" fmla="*/ 10 w 160"/>
              <a:gd name="T55" fmla="*/ 117 h 157"/>
              <a:gd name="T56" fmla="*/ 35 w 160"/>
              <a:gd name="T57" fmla="*/ 88 h 157"/>
              <a:gd name="T58" fmla="*/ 127 w 160"/>
              <a:gd name="T59" fmla="*/ 148 h 157"/>
              <a:gd name="T60" fmla="*/ 127 w 160"/>
              <a:gd name="T61" fmla="*/ 90 h 157"/>
              <a:gd name="T62" fmla="*/ 151 w 160"/>
              <a:gd name="T63" fmla="*/ 119 h 157"/>
              <a:gd name="T64" fmla="*/ 127 w 160"/>
              <a:gd name="T65" fmla="*/ 148 h 157"/>
              <a:gd name="T66" fmla="*/ 127 w 160"/>
              <a:gd name="T67" fmla="*/ 148 h 157"/>
              <a:gd name="T68" fmla="*/ 127 w 160"/>
              <a:gd name="T69" fmla="*/ 148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57">
                <a:moveTo>
                  <a:pt x="160" y="79"/>
                </a:moveTo>
                <a:cubicBezTo>
                  <a:pt x="160" y="58"/>
                  <a:pt x="152" y="38"/>
                  <a:pt x="138" y="23"/>
                </a:cubicBezTo>
                <a:cubicBezTo>
                  <a:pt x="122" y="7"/>
                  <a:pt x="102" y="0"/>
                  <a:pt x="81" y="0"/>
                </a:cubicBezTo>
                <a:cubicBezTo>
                  <a:pt x="59" y="0"/>
                  <a:pt x="39" y="7"/>
                  <a:pt x="24" y="23"/>
                </a:cubicBezTo>
                <a:cubicBezTo>
                  <a:pt x="9" y="38"/>
                  <a:pt x="0" y="58"/>
                  <a:pt x="0" y="79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38"/>
                  <a:pt x="18" y="156"/>
                  <a:pt x="39" y="156"/>
                </a:cubicBezTo>
                <a:cubicBezTo>
                  <a:pt x="41" y="156"/>
                  <a:pt x="44" y="153"/>
                  <a:pt x="44" y="151"/>
                </a:cubicBezTo>
                <a:cubicBezTo>
                  <a:pt x="44" y="83"/>
                  <a:pt x="44" y="83"/>
                  <a:pt x="44" y="83"/>
                </a:cubicBezTo>
                <a:cubicBezTo>
                  <a:pt x="44" y="80"/>
                  <a:pt x="41" y="78"/>
                  <a:pt x="39" y="78"/>
                </a:cubicBezTo>
                <a:cubicBezTo>
                  <a:pt x="27" y="78"/>
                  <a:pt x="17" y="83"/>
                  <a:pt x="10" y="92"/>
                </a:cubicBezTo>
                <a:cubicBezTo>
                  <a:pt x="10" y="79"/>
                  <a:pt x="10" y="79"/>
                  <a:pt x="10" y="79"/>
                </a:cubicBezTo>
                <a:cubicBezTo>
                  <a:pt x="10" y="40"/>
                  <a:pt x="41" y="9"/>
                  <a:pt x="81" y="9"/>
                </a:cubicBezTo>
                <a:cubicBezTo>
                  <a:pt x="120" y="9"/>
                  <a:pt x="151" y="40"/>
                  <a:pt x="151" y="79"/>
                </a:cubicBezTo>
                <a:cubicBezTo>
                  <a:pt x="151" y="80"/>
                  <a:pt x="151" y="80"/>
                  <a:pt x="151" y="80"/>
                </a:cubicBezTo>
                <a:cubicBezTo>
                  <a:pt x="151" y="81"/>
                  <a:pt x="151" y="81"/>
                  <a:pt x="151" y="81"/>
                </a:cubicBezTo>
                <a:cubicBezTo>
                  <a:pt x="151" y="93"/>
                  <a:pt x="151" y="93"/>
                  <a:pt x="151" y="93"/>
                </a:cubicBezTo>
                <a:cubicBezTo>
                  <a:pt x="144" y="85"/>
                  <a:pt x="133" y="80"/>
                  <a:pt x="122" y="80"/>
                </a:cubicBezTo>
                <a:cubicBezTo>
                  <a:pt x="119" y="80"/>
                  <a:pt x="118" y="82"/>
                  <a:pt x="118" y="84"/>
                </a:cubicBezTo>
                <a:cubicBezTo>
                  <a:pt x="118" y="152"/>
                  <a:pt x="118" y="152"/>
                  <a:pt x="118" y="152"/>
                </a:cubicBezTo>
                <a:cubicBezTo>
                  <a:pt x="118" y="156"/>
                  <a:pt x="119" y="157"/>
                  <a:pt x="122" y="157"/>
                </a:cubicBezTo>
                <a:cubicBezTo>
                  <a:pt x="143" y="157"/>
                  <a:pt x="160" y="140"/>
                  <a:pt x="160" y="119"/>
                </a:cubicBezTo>
                <a:cubicBezTo>
                  <a:pt x="160" y="81"/>
                  <a:pt x="160" y="81"/>
                  <a:pt x="160" y="81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79"/>
                  <a:pt x="160" y="79"/>
                  <a:pt x="160" y="79"/>
                </a:cubicBezTo>
                <a:close/>
                <a:moveTo>
                  <a:pt x="35" y="88"/>
                </a:moveTo>
                <a:cubicBezTo>
                  <a:pt x="35" y="146"/>
                  <a:pt x="35" y="146"/>
                  <a:pt x="35" y="146"/>
                </a:cubicBezTo>
                <a:cubicBezTo>
                  <a:pt x="20" y="143"/>
                  <a:pt x="10" y="131"/>
                  <a:pt x="10" y="117"/>
                </a:cubicBezTo>
                <a:cubicBezTo>
                  <a:pt x="10" y="102"/>
                  <a:pt x="20" y="90"/>
                  <a:pt x="35" y="88"/>
                </a:cubicBezTo>
                <a:close/>
                <a:moveTo>
                  <a:pt x="127" y="148"/>
                </a:moveTo>
                <a:cubicBezTo>
                  <a:pt x="127" y="90"/>
                  <a:pt x="127" y="90"/>
                  <a:pt x="127" y="90"/>
                </a:cubicBezTo>
                <a:cubicBezTo>
                  <a:pt x="141" y="92"/>
                  <a:pt x="151" y="104"/>
                  <a:pt x="151" y="119"/>
                </a:cubicBezTo>
                <a:cubicBezTo>
                  <a:pt x="151" y="133"/>
                  <a:pt x="141" y="146"/>
                  <a:pt x="127" y="148"/>
                </a:cubicBezTo>
                <a:close/>
                <a:moveTo>
                  <a:pt x="127" y="148"/>
                </a:moveTo>
                <a:cubicBezTo>
                  <a:pt x="127" y="148"/>
                  <a:pt x="127" y="148"/>
                  <a:pt x="127" y="14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7B611A0D-31FC-18BC-48B0-6E258D111012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3576638"/>
            <a:ext cx="254000" cy="254000"/>
          </a:xfrm>
          <a:custGeom>
            <a:avLst/>
            <a:gdLst>
              <a:gd name="T0" fmla="*/ 118 w 160"/>
              <a:gd name="T1" fmla="*/ 29 h 160"/>
              <a:gd name="T2" fmla="*/ 156 w 160"/>
              <a:gd name="T3" fmla="*/ 34 h 160"/>
              <a:gd name="T4" fmla="*/ 7 w 160"/>
              <a:gd name="T5" fmla="*/ 127 h 160"/>
              <a:gd name="T6" fmla="*/ 7 w 160"/>
              <a:gd name="T7" fmla="*/ 32 h 160"/>
              <a:gd name="T8" fmla="*/ 12 w 160"/>
              <a:gd name="T9" fmla="*/ 36 h 160"/>
              <a:gd name="T10" fmla="*/ 12 w 160"/>
              <a:gd name="T11" fmla="*/ 103 h 160"/>
              <a:gd name="T12" fmla="*/ 59 w 160"/>
              <a:gd name="T13" fmla="*/ 40 h 160"/>
              <a:gd name="T14" fmla="*/ 47 w 160"/>
              <a:gd name="T15" fmla="*/ 61 h 160"/>
              <a:gd name="T16" fmla="*/ 79 w 160"/>
              <a:gd name="T17" fmla="*/ 115 h 160"/>
              <a:gd name="T18" fmla="*/ 99 w 160"/>
              <a:gd name="T19" fmla="*/ 104 h 160"/>
              <a:gd name="T20" fmla="*/ 82 w 160"/>
              <a:gd name="T21" fmla="*/ 76 h 160"/>
              <a:gd name="T22" fmla="*/ 104 w 160"/>
              <a:gd name="T23" fmla="*/ 99 h 160"/>
              <a:gd name="T24" fmla="*/ 111 w 160"/>
              <a:gd name="T25" fmla="*/ 101 h 160"/>
              <a:gd name="T26" fmla="*/ 111 w 160"/>
              <a:gd name="T27" fmla="*/ 58 h 160"/>
              <a:gd name="T28" fmla="*/ 146 w 160"/>
              <a:gd name="T29" fmla="*/ 40 h 160"/>
              <a:gd name="T30" fmla="*/ 14 w 160"/>
              <a:gd name="T31" fmla="*/ 111 h 160"/>
              <a:gd name="T32" fmla="*/ 9 w 160"/>
              <a:gd name="T33" fmla="*/ 120 h 160"/>
              <a:gd name="T34" fmla="*/ 150 w 160"/>
              <a:gd name="T35" fmla="*/ 120 h 160"/>
              <a:gd name="T36" fmla="*/ 101 w 160"/>
              <a:gd name="T37" fmla="*/ 36 h 160"/>
              <a:gd name="T38" fmla="*/ 112 w 160"/>
              <a:gd name="T39" fmla="*/ 29 h 160"/>
              <a:gd name="T40" fmla="*/ 101 w 160"/>
              <a:gd name="T41" fmla="*/ 23 h 160"/>
              <a:gd name="T42" fmla="*/ 125 w 160"/>
              <a:gd name="T43" fmla="*/ 15 h 160"/>
              <a:gd name="T44" fmla="*/ 116 w 160"/>
              <a:gd name="T45" fmla="*/ 8 h 160"/>
              <a:gd name="T46" fmla="*/ 99 w 160"/>
              <a:gd name="T47" fmla="*/ 17 h 160"/>
              <a:gd name="T48" fmla="*/ 82 w 160"/>
              <a:gd name="T49" fmla="*/ 27 h 160"/>
              <a:gd name="T50" fmla="*/ 80 w 160"/>
              <a:gd name="T51" fmla="*/ 0 h 160"/>
              <a:gd name="T52" fmla="*/ 78 w 160"/>
              <a:gd name="T53" fmla="*/ 27 h 160"/>
              <a:gd name="T54" fmla="*/ 61 w 160"/>
              <a:gd name="T55" fmla="*/ 17 h 160"/>
              <a:gd name="T56" fmla="*/ 45 w 160"/>
              <a:gd name="T57" fmla="*/ 8 h 160"/>
              <a:gd name="T58" fmla="*/ 35 w 160"/>
              <a:gd name="T59" fmla="*/ 15 h 160"/>
              <a:gd name="T60" fmla="*/ 59 w 160"/>
              <a:gd name="T61" fmla="*/ 23 h 160"/>
              <a:gd name="T62" fmla="*/ 0 w 160"/>
              <a:gd name="T63" fmla="*/ 34 h 160"/>
              <a:gd name="T64" fmla="*/ 59 w 160"/>
              <a:gd name="T65" fmla="*/ 131 h 160"/>
              <a:gd name="T66" fmla="*/ 33 w 160"/>
              <a:gd name="T67" fmla="*/ 153 h 160"/>
              <a:gd name="T68" fmla="*/ 128 w 160"/>
              <a:gd name="T69" fmla="*/ 153 h 160"/>
              <a:gd name="T70" fmla="*/ 102 w 160"/>
              <a:gd name="T71" fmla="*/ 131 h 160"/>
              <a:gd name="T72" fmla="*/ 160 w 160"/>
              <a:gd name="T73" fmla="*/ 34 h 160"/>
              <a:gd name="T74" fmla="*/ 125 w 160"/>
              <a:gd name="T75" fmla="*/ 8 h 160"/>
              <a:gd name="T76" fmla="*/ 122 w 160"/>
              <a:gd name="T77" fmla="*/ 6 h 160"/>
              <a:gd name="T78" fmla="*/ 80 w 160"/>
              <a:gd name="T79" fmla="*/ 10 h 160"/>
              <a:gd name="T80" fmla="*/ 37 w 160"/>
              <a:gd name="T81" fmla="*/ 6 h 160"/>
              <a:gd name="T82" fmla="*/ 35 w 160"/>
              <a:gd name="T83" fmla="*/ 8 h 160"/>
              <a:gd name="T84" fmla="*/ 78 w 160"/>
              <a:gd name="T85" fmla="*/ 40 h 160"/>
              <a:gd name="T86" fmla="*/ 63 w 160"/>
              <a:gd name="T87" fmla="*/ 40 h 160"/>
              <a:gd name="T88" fmla="*/ 80 w 160"/>
              <a:gd name="T89" fmla="*/ 72 h 160"/>
              <a:gd name="T90" fmla="*/ 106 w 160"/>
              <a:gd name="T91" fmla="*/ 61 h 160"/>
              <a:gd name="T92" fmla="*/ 78 w 160"/>
              <a:gd name="T93" fmla="*/ 76 h 160"/>
              <a:gd name="T94" fmla="*/ 52 w 160"/>
              <a:gd name="T95" fmla="*/ 64 h 160"/>
              <a:gd name="T96" fmla="*/ 82 w 160"/>
              <a:gd name="T97" fmla="*/ 45 h 160"/>
              <a:gd name="T98" fmla="*/ 97 w 160"/>
              <a:gd name="T99" fmla="*/ 52 h 160"/>
              <a:gd name="T100" fmla="*/ 97 w 160"/>
              <a:gd name="T101" fmla="*/ 36 h 160"/>
              <a:gd name="T102" fmla="*/ 97 w 160"/>
              <a:gd name="T103" fmla="*/ 32 h 160"/>
              <a:gd name="T104" fmla="*/ 78 w 160"/>
              <a:gd name="T105" fmla="*/ 36 h 160"/>
              <a:gd name="T106" fmla="*/ 78 w 160"/>
              <a:gd name="T107" fmla="*/ 32 h 160"/>
              <a:gd name="T108" fmla="*/ 120 w 160"/>
              <a:gd name="T109" fmla="*/ 156 h 160"/>
              <a:gd name="T110" fmla="*/ 40 w 160"/>
              <a:gd name="T111" fmla="*/ 151 h 160"/>
              <a:gd name="T112" fmla="*/ 103 w 160"/>
              <a:gd name="T113" fmla="*/ 147 h 160"/>
              <a:gd name="T114" fmla="*/ 98 w 160"/>
              <a:gd name="T115" fmla="*/ 131 h 160"/>
              <a:gd name="T116" fmla="*/ 103 w 160"/>
              <a:gd name="T117" fmla="*/ 1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153" y="27"/>
                </a:moveTo>
                <a:cubicBezTo>
                  <a:pt x="120" y="27"/>
                  <a:pt x="120" y="27"/>
                  <a:pt x="120" y="27"/>
                </a:cubicBezTo>
                <a:cubicBezTo>
                  <a:pt x="119" y="27"/>
                  <a:pt x="118" y="28"/>
                  <a:pt x="118" y="29"/>
                </a:cubicBezTo>
                <a:cubicBezTo>
                  <a:pt x="118" y="30"/>
                  <a:pt x="119" y="32"/>
                  <a:pt x="120" y="32"/>
                </a:cubicBezTo>
                <a:cubicBezTo>
                  <a:pt x="153" y="32"/>
                  <a:pt x="153" y="32"/>
                  <a:pt x="153" y="32"/>
                </a:cubicBezTo>
                <a:cubicBezTo>
                  <a:pt x="155" y="32"/>
                  <a:pt x="156" y="33"/>
                  <a:pt x="156" y="34"/>
                </a:cubicBezTo>
                <a:cubicBezTo>
                  <a:pt x="156" y="124"/>
                  <a:pt x="156" y="124"/>
                  <a:pt x="156" y="124"/>
                </a:cubicBezTo>
                <a:cubicBezTo>
                  <a:pt x="156" y="126"/>
                  <a:pt x="155" y="127"/>
                  <a:pt x="153" y="127"/>
                </a:cubicBezTo>
                <a:cubicBezTo>
                  <a:pt x="7" y="127"/>
                  <a:pt x="7" y="127"/>
                  <a:pt x="7" y="127"/>
                </a:cubicBezTo>
                <a:cubicBezTo>
                  <a:pt x="6" y="127"/>
                  <a:pt x="5" y="126"/>
                  <a:pt x="5" y="124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33"/>
                  <a:pt x="6" y="32"/>
                  <a:pt x="7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59" y="36"/>
                  <a:pt x="59" y="36"/>
                  <a:pt x="59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1" y="36"/>
                  <a:pt x="9" y="37"/>
                  <a:pt x="9" y="38"/>
                </a:cubicBezTo>
                <a:cubicBezTo>
                  <a:pt x="9" y="101"/>
                  <a:pt x="9" y="101"/>
                  <a:pt x="9" y="101"/>
                </a:cubicBezTo>
                <a:cubicBezTo>
                  <a:pt x="9" y="102"/>
                  <a:pt x="11" y="103"/>
                  <a:pt x="12" y="103"/>
                </a:cubicBezTo>
                <a:cubicBezTo>
                  <a:pt x="13" y="103"/>
                  <a:pt x="14" y="102"/>
                  <a:pt x="14" y="101"/>
                </a:cubicBezTo>
                <a:cubicBezTo>
                  <a:pt x="14" y="40"/>
                  <a:pt x="14" y="40"/>
                  <a:pt x="14" y="40"/>
                </a:cubicBezTo>
                <a:cubicBezTo>
                  <a:pt x="59" y="40"/>
                  <a:pt x="59" y="40"/>
                  <a:pt x="59" y="40"/>
                </a:cubicBezTo>
                <a:cubicBezTo>
                  <a:pt x="59" y="54"/>
                  <a:pt x="59" y="54"/>
                  <a:pt x="59" y="54"/>
                </a:cubicBezTo>
                <a:cubicBezTo>
                  <a:pt x="49" y="58"/>
                  <a:pt x="49" y="58"/>
                  <a:pt x="49" y="58"/>
                </a:cubicBezTo>
                <a:cubicBezTo>
                  <a:pt x="49" y="58"/>
                  <a:pt x="47" y="60"/>
                  <a:pt x="47" y="61"/>
                </a:cubicBezTo>
                <a:cubicBezTo>
                  <a:pt x="47" y="99"/>
                  <a:pt x="47" y="99"/>
                  <a:pt x="47" y="99"/>
                </a:cubicBezTo>
                <a:cubicBezTo>
                  <a:pt x="47" y="100"/>
                  <a:pt x="49" y="101"/>
                  <a:pt x="49" y="101"/>
                </a:cubicBezTo>
                <a:cubicBezTo>
                  <a:pt x="79" y="115"/>
                  <a:pt x="79" y="115"/>
                  <a:pt x="79" y="115"/>
                </a:cubicBezTo>
                <a:cubicBezTo>
                  <a:pt x="80" y="115"/>
                  <a:pt x="81" y="115"/>
                  <a:pt x="81" y="115"/>
                </a:cubicBezTo>
                <a:cubicBezTo>
                  <a:pt x="98" y="108"/>
                  <a:pt x="98" y="108"/>
                  <a:pt x="98" y="108"/>
                </a:cubicBezTo>
                <a:cubicBezTo>
                  <a:pt x="100" y="106"/>
                  <a:pt x="100" y="105"/>
                  <a:pt x="99" y="104"/>
                </a:cubicBezTo>
                <a:cubicBezTo>
                  <a:pt x="99" y="103"/>
                  <a:pt x="98" y="102"/>
                  <a:pt x="97" y="103"/>
                </a:cubicBezTo>
                <a:cubicBezTo>
                  <a:pt x="82" y="110"/>
                  <a:pt x="82" y="110"/>
                  <a:pt x="82" y="110"/>
                </a:cubicBezTo>
                <a:cubicBezTo>
                  <a:pt x="82" y="76"/>
                  <a:pt x="82" y="76"/>
                  <a:pt x="82" y="76"/>
                </a:cubicBezTo>
                <a:cubicBezTo>
                  <a:pt x="108" y="64"/>
                  <a:pt x="108" y="64"/>
                  <a:pt x="108" y="64"/>
                </a:cubicBezTo>
                <a:cubicBezTo>
                  <a:pt x="108" y="98"/>
                  <a:pt x="108" y="98"/>
                  <a:pt x="108" y="98"/>
                </a:cubicBezTo>
                <a:cubicBezTo>
                  <a:pt x="104" y="99"/>
                  <a:pt x="104" y="99"/>
                  <a:pt x="104" y="99"/>
                </a:cubicBezTo>
                <a:cubicBezTo>
                  <a:pt x="103" y="100"/>
                  <a:pt x="103" y="101"/>
                  <a:pt x="103" y="102"/>
                </a:cubicBezTo>
                <a:cubicBezTo>
                  <a:pt x="104" y="103"/>
                  <a:pt x="106" y="103"/>
                  <a:pt x="107" y="103"/>
                </a:cubicBezTo>
                <a:cubicBezTo>
                  <a:pt x="111" y="101"/>
                  <a:pt x="111" y="101"/>
                  <a:pt x="111" y="101"/>
                </a:cubicBezTo>
                <a:cubicBezTo>
                  <a:pt x="112" y="101"/>
                  <a:pt x="113" y="100"/>
                  <a:pt x="113" y="99"/>
                </a:cubicBezTo>
                <a:cubicBezTo>
                  <a:pt x="113" y="61"/>
                  <a:pt x="113" y="61"/>
                  <a:pt x="113" y="61"/>
                </a:cubicBezTo>
                <a:cubicBezTo>
                  <a:pt x="113" y="60"/>
                  <a:pt x="112" y="58"/>
                  <a:pt x="111" y="58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46" y="40"/>
                  <a:pt x="146" y="40"/>
                  <a:pt x="146" y="40"/>
                </a:cubicBezTo>
                <a:cubicBezTo>
                  <a:pt x="146" y="118"/>
                  <a:pt x="146" y="118"/>
                  <a:pt x="146" y="118"/>
                </a:cubicBezTo>
                <a:cubicBezTo>
                  <a:pt x="14" y="118"/>
                  <a:pt x="14" y="118"/>
                  <a:pt x="14" y="118"/>
                </a:cubicBezTo>
                <a:cubicBezTo>
                  <a:pt x="14" y="111"/>
                  <a:pt x="14" y="111"/>
                  <a:pt x="14" y="111"/>
                </a:cubicBezTo>
                <a:cubicBezTo>
                  <a:pt x="14" y="110"/>
                  <a:pt x="13" y="109"/>
                  <a:pt x="12" y="109"/>
                </a:cubicBezTo>
                <a:cubicBezTo>
                  <a:pt x="11" y="109"/>
                  <a:pt x="9" y="110"/>
                  <a:pt x="9" y="111"/>
                </a:cubicBezTo>
                <a:cubicBezTo>
                  <a:pt x="9" y="120"/>
                  <a:pt x="9" y="120"/>
                  <a:pt x="9" y="120"/>
                </a:cubicBezTo>
                <a:cubicBezTo>
                  <a:pt x="9" y="121"/>
                  <a:pt x="11" y="122"/>
                  <a:pt x="12" y="122"/>
                </a:cubicBezTo>
                <a:cubicBezTo>
                  <a:pt x="148" y="122"/>
                  <a:pt x="148" y="122"/>
                  <a:pt x="148" y="122"/>
                </a:cubicBezTo>
                <a:cubicBezTo>
                  <a:pt x="150" y="122"/>
                  <a:pt x="150" y="121"/>
                  <a:pt x="150" y="120"/>
                </a:cubicBezTo>
                <a:cubicBezTo>
                  <a:pt x="150" y="38"/>
                  <a:pt x="150" y="38"/>
                  <a:pt x="150" y="38"/>
                </a:cubicBezTo>
                <a:cubicBezTo>
                  <a:pt x="150" y="37"/>
                  <a:pt x="150" y="36"/>
                  <a:pt x="148" y="36"/>
                </a:cubicBezTo>
                <a:cubicBezTo>
                  <a:pt x="101" y="36"/>
                  <a:pt x="101" y="36"/>
                  <a:pt x="101" y="36"/>
                </a:cubicBezTo>
                <a:cubicBezTo>
                  <a:pt x="101" y="32"/>
                  <a:pt x="101" y="32"/>
                  <a:pt x="101" y="32"/>
                </a:cubicBezTo>
                <a:cubicBezTo>
                  <a:pt x="110" y="32"/>
                  <a:pt x="110" y="32"/>
                  <a:pt x="110" y="32"/>
                </a:cubicBezTo>
                <a:cubicBezTo>
                  <a:pt x="111" y="32"/>
                  <a:pt x="112" y="30"/>
                  <a:pt x="112" y="29"/>
                </a:cubicBezTo>
                <a:cubicBezTo>
                  <a:pt x="112" y="28"/>
                  <a:pt x="111" y="27"/>
                  <a:pt x="110" y="27"/>
                </a:cubicBezTo>
                <a:cubicBezTo>
                  <a:pt x="101" y="27"/>
                  <a:pt x="101" y="27"/>
                  <a:pt x="101" y="27"/>
                </a:cubicBezTo>
                <a:cubicBezTo>
                  <a:pt x="101" y="23"/>
                  <a:pt x="101" y="23"/>
                  <a:pt x="101" y="23"/>
                </a:cubicBezTo>
                <a:cubicBezTo>
                  <a:pt x="122" y="23"/>
                  <a:pt x="122" y="23"/>
                  <a:pt x="122" y="23"/>
                </a:cubicBezTo>
                <a:cubicBezTo>
                  <a:pt x="124" y="23"/>
                  <a:pt x="125" y="21"/>
                  <a:pt x="125" y="20"/>
                </a:cubicBezTo>
                <a:cubicBezTo>
                  <a:pt x="125" y="15"/>
                  <a:pt x="125" y="15"/>
                  <a:pt x="125" y="15"/>
                </a:cubicBezTo>
                <a:cubicBezTo>
                  <a:pt x="128" y="14"/>
                  <a:pt x="129" y="10"/>
                  <a:pt x="129" y="8"/>
                </a:cubicBezTo>
                <a:cubicBezTo>
                  <a:pt x="129" y="4"/>
                  <a:pt x="127" y="0"/>
                  <a:pt x="122" y="0"/>
                </a:cubicBezTo>
                <a:cubicBezTo>
                  <a:pt x="119" y="0"/>
                  <a:pt x="116" y="4"/>
                  <a:pt x="116" y="8"/>
                </a:cubicBezTo>
                <a:cubicBezTo>
                  <a:pt x="116" y="10"/>
                  <a:pt x="118" y="14"/>
                  <a:pt x="120" y="15"/>
                </a:cubicBezTo>
                <a:cubicBezTo>
                  <a:pt x="120" y="17"/>
                  <a:pt x="120" y="17"/>
                  <a:pt x="120" y="17"/>
                </a:cubicBezTo>
                <a:cubicBezTo>
                  <a:pt x="99" y="17"/>
                  <a:pt x="99" y="17"/>
                  <a:pt x="99" y="17"/>
                </a:cubicBezTo>
                <a:cubicBezTo>
                  <a:pt x="98" y="17"/>
                  <a:pt x="97" y="18"/>
                  <a:pt x="97" y="20"/>
                </a:cubicBezTo>
                <a:cubicBezTo>
                  <a:pt x="97" y="27"/>
                  <a:pt x="97" y="27"/>
                  <a:pt x="97" y="27"/>
                </a:cubicBezTo>
                <a:cubicBezTo>
                  <a:pt x="82" y="27"/>
                  <a:pt x="82" y="27"/>
                  <a:pt x="82" y="27"/>
                </a:cubicBezTo>
                <a:cubicBezTo>
                  <a:pt x="82" y="15"/>
                  <a:pt x="82" y="15"/>
                  <a:pt x="82" y="15"/>
                </a:cubicBezTo>
                <a:cubicBezTo>
                  <a:pt x="85" y="14"/>
                  <a:pt x="88" y="10"/>
                  <a:pt x="88" y="8"/>
                </a:cubicBezTo>
                <a:cubicBezTo>
                  <a:pt x="88" y="4"/>
                  <a:pt x="84" y="0"/>
                  <a:pt x="80" y="0"/>
                </a:cubicBezTo>
                <a:cubicBezTo>
                  <a:pt x="77" y="0"/>
                  <a:pt x="73" y="4"/>
                  <a:pt x="73" y="8"/>
                </a:cubicBezTo>
                <a:cubicBezTo>
                  <a:pt x="73" y="10"/>
                  <a:pt x="75" y="14"/>
                  <a:pt x="78" y="15"/>
                </a:cubicBezTo>
                <a:cubicBezTo>
                  <a:pt x="78" y="27"/>
                  <a:pt x="78" y="27"/>
                  <a:pt x="78" y="27"/>
                </a:cubicBezTo>
                <a:cubicBezTo>
                  <a:pt x="63" y="27"/>
                  <a:pt x="63" y="27"/>
                  <a:pt x="63" y="27"/>
                </a:cubicBezTo>
                <a:cubicBezTo>
                  <a:pt x="63" y="20"/>
                  <a:pt x="63" y="20"/>
                  <a:pt x="63" y="20"/>
                </a:cubicBezTo>
                <a:cubicBezTo>
                  <a:pt x="63" y="18"/>
                  <a:pt x="63" y="17"/>
                  <a:pt x="61" y="17"/>
                </a:cubicBezTo>
                <a:cubicBezTo>
                  <a:pt x="41" y="17"/>
                  <a:pt x="41" y="17"/>
                  <a:pt x="41" y="17"/>
                </a:cubicBezTo>
                <a:cubicBezTo>
                  <a:pt x="41" y="15"/>
                  <a:pt x="41" y="15"/>
                  <a:pt x="41" y="15"/>
                </a:cubicBezTo>
                <a:cubicBezTo>
                  <a:pt x="43" y="14"/>
                  <a:pt x="45" y="10"/>
                  <a:pt x="45" y="8"/>
                </a:cubicBezTo>
                <a:cubicBezTo>
                  <a:pt x="45" y="4"/>
                  <a:pt x="42" y="0"/>
                  <a:pt x="37" y="0"/>
                </a:cubicBezTo>
                <a:cubicBezTo>
                  <a:pt x="34" y="0"/>
                  <a:pt x="31" y="4"/>
                  <a:pt x="31" y="8"/>
                </a:cubicBezTo>
                <a:cubicBezTo>
                  <a:pt x="31" y="10"/>
                  <a:pt x="33" y="14"/>
                  <a:pt x="35" y="15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1"/>
                  <a:pt x="36" y="23"/>
                  <a:pt x="37" y="23"/>
                </a:cubicBezTo>
                <a:cubicBezTo>
                  <a:pt x="59" y="23"/>
                  <a:pt x="59" y="23"/>
                  <a:pt x="59" y="23"/>
                </a:cubicBezTo>
                <a:cubicBezTo>
                  <a:pt x="59" y="27"/>
                  <a:pt x="59" y="27"/>
                  <a:pt x="59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4" y="27"/>
                  <a:pt x="0" y="30"/>
                  <a:pt x="0" y="34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29"/>
                  <a:pt x="4" y="131"/>
                  <a:pt x="7" y="131"/>
                </a:cubicBezTo>
                <a:cubicBezTo>
                  <a:pt x="59" y="131"/>
                  <a:pt x="59" y="131"/>
                  <a:pt x="59" y="131"/>
                </a:cubicBezTo>
                <a:cubicBezTo>
                  <a:pt x="58" y="140"/>
                  <a:pt x="52" y="146"/>
                  <a:pt x="50" y="147"/>
                </a:cubicBezTo>
                <a:cubicBezTo>
                  <a:pt x="40" y="147"/>
                  <a:pt x="40" y="147"/>
                  <a:pt x="40" y="147"/>
                </a:cubicBezTo>
                <a:cubicBezTo>
                  <a:pt x="36" y="147"/>
                  <a:pt x="33" y="150"/>
                  <a:pt x="33" y="153"/>
                </a:cubicBezTo>
                <a:cubicBezTo>
                  <a:pt x="33" y="158"/>
                  <a:pt x="36" y="160"/>
                  <a:pt x="40" y="160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5" y="160"/>
                  <a:pt x="128" y="158"/>
                  <a:pt x="128" y="153"/>
                </a:cubicBezTo>
                <a:cubicBezTo>
                  <a:pt x="128" y="150"/>
                  <a:pt x="125" y="147"/>
                  <a:pt x="120" y="147"/>
                </a:cubicBezTo>
                <a:cubicBezTo>
                  <a:pt x="110" y="147"/>
                  <a:pt x="110" y="147"/>
                  <a:pt x="110" y="147"/>
                </a:cubicBezTo>
                <a:cubicBezTo>
                  <a:pt x="109" y="146"/>
                  <a:pt x="103" y="140"/>
                  <a:pt x="102" y="131"/>
                </a:cubicBezTo>
                <a:cubicBezTo>
                  <a:pt x="153" y="131"/>
                  <a:pt x="153" y="131"/>
                  <a:pt x="153" y="131"/>
                </a:cubicBezTo>
                <a:cubicBezTo>
                  <a:pt x="157" y="131"/>
                  <a:pt x="160" y="129"/>
                  <a:pt x="160" y="124"/>
                </a:cubicBezTo>
                <a:cubicBezTo>
                  <a:pt x="160" y="34"/>
                  <a:pt x="160" y="34"/>
                  <a:pt x="160" y="34"/>
                </a:cubicBezTo>
                <a:cubicBezTo>
                  <a:pt x="160" y="30"/>
                  <a:pt x="157" y="27"/>
                  <a:pt x="153" y="27"/>
                </a:cubicBezTo>
                <a:close/>
                <a:moveTo>
                  <a:pt x="122" y="6"/>
                </a:moveTo>
                <a:cubicBezTo>
                  <a:pt x="124" y="6"/>
                  <a:pt x="125" y="6"/>
                  <a:pt x="125" y="8"/>
                </a:cubicBezTo>
                <a:cubicBezTo>
                  <a:pt x="125" y="9"/>
                  <a:pt x="124" y="10"/>
                  <a:pt x="122" y="10"/>
                </a:cubicBezTo>
                <a:cubicBezTo>
                  <a:pt x="121" y="10"/>
                  <a:pt x="120" y="9"/>
                  <a:pt x="120" y="8"/>
                </a:cubicBezTo>
                <a:cubicBezTo>
                  <a:pt x="120" y="6"/>
                  <a:pt x="121" y="6"/>
                  <a:pt x="122" y="6"/>
                </a:cubicBezTo>
                <a:close/>
                <a:moveTo>
                  <a:pt x="80" y="6"/>
                </a:moveTo>
                <a:cubicBezTo>
                  <a:pt x="81" y="6"/>
                  <a:pt x="82" y="6"/>
                  <a:pt x="82" y="8"/>
                </a:cubicBezTo>
                <a:cubicBezTo>
                  <a:pt x="82" y="9"/>
                  <a:pt x="81" y="10"/>
                  <a:pt x="80" y="10"/>
                </a:cubicBezTo>
                <a:cubicBezTo>
                  <a:pt x="79" y="10"/>
                  <a:pt x="78" y="9"/>
                  <a:pt x="78" y="8"/>
                </a:cubicBezTo>
                <a:cubicBezTo>
                  <a:pt x="78" y="6"/>
                  <a:pt x="79" y="6"/>
                  <a:pt x="80" y="6"/>
                </a:cubicBezTo>
                <a:close/>
                <a:moveTo>
                  <a:pt x="37" y="6"/>
                </a:moveTo>
                <a:cubicBezTo>
                  <a:pt x="40" y="6"/>
                  <a:pt x="41" y="6"/>
                  <a:pt x="41" y="8"/>
                </a:cubicBezTo>
                <a:cubicBezTo>
                  <a:pt x="41" y="9"/>
                  <a:pt x="40" y="10"/>
                  <a:pt x="37" y="10"/>
                </a:cubicBezTo>
                <a:cubicBezTo>
                  <a:pt x="36" y="10"/>
                  <a:pt x="35" y="9"/>
                  <a:pt x="35" y="8"/>
                </a:cubicBezTo>
                <a:cubicBezTo>
                  <a:pt x="35" y="6"/>
                  <a:pt x="36" y="6"/>
                  <a:pt x="37" y="6"/>
                </a:cubicBezTo>
                <a:close/>
                <a:moveTo>
                  <a:pt x="63" y="40"/>
                </a:moveTo>
                <a:cubicBezTo>
                  <a:pt x="78" y="40"/>
                  <a:pt x="78" y="40"/>
                  <a:pt x="78" y="40"/>
                </a:cubicBezTo>
                <a:cubicBezTo>
                  <a:pt x="78" y="45"/>
                  <a:pt x="78" y="45"/>
                  <a:pt x="78" y="45"/>
                </a:cubicBezTo>
                <a:cubicBezTo>
                  <a:pt x="63" y="52"/>
                  <a:pt x="63" y="52"/>
                  <a:pt x="63" y="52"/>
                </a:cubicBezTo>
                <a:cubicBezTo>
                  <a:pt x="63" y="40"/>
                  <a:pt x="63" y="40"/>
                  <a:pt x="63" y="40"/>
                </a:cubicBezTo>
                <a:cubicBezTo>
                  <a:pt x="63" y="40"/>
                  <a:pt x="63" y="40"/>
                  <a:pt x="63" y="40"/>
                </a:cubicBezTo>
                <a:close/>
                <a:moveTo>
                  <a:pt x="106" y="61"/>
                </a:moveTo>
                <a:cubicBezTo>
                  <a:pt x="80" y="72"/>
                  <a:pt x="80" y="72"/>
                  <a:pt x="80" y="72"/>
                </a:cubicBezTo>
                <a:cubicBezTo>
                  <a:pt x="55" y="61"/>
                  <a:pt x="55" y="61"/>
                  <a:pt x="55" y="61"/>
                </a:cubicBezTo>
                <a:cubicBezTo>
                  <a:pt x="80" y="48"/>
                  <a:pt x="80" y="48"/>
                  <a:pt x="80" y="48"/>
                </a:cubicBezTo>
                <a:cubicBezTo>
                  <a:pt x="106" y="61"/>
                  <a:pt x="106" y="61"/>
                  <a:pt x="106" y="61"/>
                </a:cubicBezTo>
                <a:cubicBezTo>
                  <a:pt x="106" y="61"/>
                  <a:pt x="106" y="61"/>
                  <a:pt x="106" y="61"/>
                </a:cubicBezTo>
                <a:close/>
                <a:moveTo>
                  <a:pt x="52" y="64"/>
                </a:moveTo>
                <a:cubicBezTo>
                  <a:pt x="78" y="76"/>
                  <a:pt x="78" y="76"/>
                  <a:pt x="78" y="76"/>
                </a:cubicBezTo>
                <a:cubicBezTo>
                  <a:pt x="78" y="110"/>
                  <a:pt x="78" y="110"/>
                  <a:pt x="78" y="110"/>
                </a:cubicBezTo>
                <a:cubicBezTo>
                  <a:pt x="52" y="98"/>
                  <a:pt x="52" y="98"/>
                  <a:pt x="52" y="98"/>
                </a:cubicBezTo>
                <a:cubicBezTo>
                  <a:pt x="52" y="64"/>
                  <a:pt x="52" y="64"/>
                  <a:pt x="52" y="64"/>
                </a:cubicBezTo>
                <a:cubicBezTo>
                  <a:pt x="52" y="64"/>
                  <a:pt x="52" y="64"/>
                  <a:pt x="52" y="64"/>
                </a:cubicBezTo>
                <a:close/>
                <a:moveTo>
                  <a:pt x="97" y="52"/>
                </a:moveTo>
                <a:cubicBezTo>
                  <a:pt x="82" y="45"/>
                  <a:pt x="82" y="45"/>
                  <a:pt x="82" y="45"/>
                </a:cubicBezTo>
                <a:cubicBezTo>
                  <a:pt x="82" y="40"/>
                  <a:pt x="82" y="40"/>
                  <a:pt x="82" y="40"/>
                </a:cubicBezTo>
                <a:cubicBezTo>
                  <a:pt x="97" y="40"/>
                  <a:pt x="97" y="40"/>
                  <a:pt x="97" y="40"/>
                </a:cubicBezTo>
                <a:cubicBezTo>
                  <a:pt x="97" y="52"/>
                  <a:pt x="97" y="52"/>
                  <a:pt x="97" y="52"/>
                </a:cubicBezTo>
                <a:cubicBezTo>
                  <a:pt x="97" y="52"/>
                  <a:pt x="97" y="52"/>
                  <a:pt x="97" y="52"/>
                </a:cubicBezTo>
                <a:close/>
                <a:moveTo>
                  <a:pt x="97" y="32"/>
                </a:moveTo>
                <a:cubicBezTo>
                  <a:pt x="97" y="36"/>
                  <a:pt x="97" y="36"/>
                  <a:pt x="97" y="36"/>
                </a:cubicBezTo>
                <a:cubicBezTo>
                  <a:pt x="82" y="36"/>
                  <a:pt x="82" y="36"/>
                  <a:pt x="82" y="36"/>
                </a:cubicBezTo>
                <a:cubicBezTo>
                  <a:pt x="82" y="32"/>
                  <a:pt x="82" y="32"/>
                  <a:pt x="82" y="32"/>
                </a:cubicBezTo>
                <a:cubicBezTo>
                  <a:pt x="97" y="32"/>
                  <a:pt x="97" y="32"/>
                  <a:pt x="97" y="32"/>
                </a:cubicBezTo>
                <a:cubicBezTo>
                  <a:pt x="97" y="32"/>
                  <a:pt x="97" y="32"/>
                  <a:pt x="97" y="32"/>
                </a:cubicBezTo>
                <a:close/>
                <a:moveTo>
                  <a:pt x="78" y="32"/>
                </a:moveTo>
                <a:cubicBezTo>
                  <a:pt x="78" y="36"/>
                  <a:pt x="78" y="36"/>
                  <a:pt x="78" y="36"/>
                </a:cubicBezTo>
                <a:cubicBezTo>
                  <a:pt x="63" y="36"/>
                  <a:pt x="63" y="36"/>
                  <a:pt x="63" y="36"/>
                </a:cubicBezTo>
                <a:cubicBezTo>
                  <a:pt x="63" y="32"/>
                  <a:pt x="63" y="32"/>
                  <a:pt x="63" y="32"/>
                </a:cubicBezTo>
                <a:cubicBezTo>
                  <a:pt x="78" y="32"/>
                  <a:pt x="78" y="32"/>
                  <a:pt x="78" y="32"/>
                </a:cubicBezTo>
                <a:cubicBezTo>
                  <a:pt x="78" y="32"/>
                  <a:pt x="78" y="32"/>
                  <a:pt x="78" y="32"/>
                </a:cubicBezTo>
                <a:close/>
                <a:moveTo>
                  <a:pt x="122" y="153"/>
                </a:moveTo>
                <a:cubicBezTo>
                  <a:pt x="122" y="155"/>
                  <a:pt x="122" y="156"/>
                  <a:pt x="120" y="156"/>
                </a:cubicBezTo>
                <a:cubicBezTo>
                  <a:pt x="40" y="156"/>
                  <a:pt x="40" y="156"/>
                  <a:pt x="40" y="156"/>
                </a:cubicBezTo>
                <a:cubicBezTo>
                  <a:pt x="38" y="156"/>
                  <a:pt x="37" y="155"/>
                  <a:pt x="37" y="153"/>
                </a:cubicBezTo>
                <a:cubicBezTo>
                  <a:pt x="37" y="152"/>
                  <a:pt x="38" y="151"/>
                  <a:pt x="40" y="151"/>
                </a:cubicBezTo>
                <a:cubicBezTo>
                  <a:pt x="120" y="151"/>
                  <a:pt x="120" y="151"/>
                  <a:pt x="120" y="151"/>
                </a:cubicBezTo>
                <a:cubicBezTo>
                  <a:pt x="122" y="151"/>
                  <a:pt x="122" y="152"/>
                  <a:pt x="122" y="153"/>
                </a:cubicBezTo>
                <a:close/>
                <a:moveTo>
                  <a:pt x="103" y="147"/>
                </a:moveTo>
                <a:cubicBezTo>
                  <a:pt x="56" y="147"/>
                  <a:pt x="56" y="147"/>
                  <a:pt x="56" y="147"/>
                </a:cubicBezTo>
                <a:cubicBezTo>
                  <a:pt x="60" y="143"/>
                  <a:pt x="62" y="139"/>
                  <a:pt x="63" y="131"/>
                </a:cubicBezTo>
                <a:cubicBezTo>
                  <a:pt x="98" y="131"/>
                  <a:pt x="98" y="131"/>
                  <a:pt x="98" y="131"/>
                </a:cubicBezTo>
                <a:cubicBezTo>
                  <a:pt x="98" y="139"/>
                  <a:pt x="101" y="143"/>
                  <a:pt x="103" y="147"/>
                </a:cubicBezTo>
                <a:close/>
                <a:moveTo>
                  <a:pt x="103" y="147"/>
                </a:moveTo>
                <a:cubicBezTo>
                  <a:pt x="103" y="147"/>
                  <a:pt x="103" y="147"/>
                  <a:pt x="103" y="14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D9738399-799B-1FAA-C46B-3470B3139B1D}"/>
              </a:ext>
            </a:extLst>
          </p:cNvPr>
          <p:cNvSpPr>
            <a:spLocks noEditPoints="1"/>
          </p:cNvSpPr>
          <p:nvPr/>
        </p:nvSpPr>
        <p:spPr bwMode="auto">
          <a:xfrm>
            <a:off x="4071939" y="3576638"/>
            <a:ext cx="196850" cy="254000"/>
          </a:xfrm>
          <a:custGeom>
            <a:avLst/>
            <a:gdLst>
              <a:gd name="T0" fmla="*/ 9 w 124"/>
              <a:gd name="T1" fmla="*/ 11 h 160"/>
              <a:gd name="T2" fmla="*/ 86 w 124"/>
              <a:gd name="T3" fmla="*/ 102 h 160"/>
              <a:gd name="T4" fmla="*/ 54 w 124"/>
              <a:gd name="T5" fmla="*/ 6 h 160"/>
              <a:gd name="T6" fmla="*/ 71 w 124"/>
              <a:gd name="T7" fmla="*/ 91 h 160"/>
              <a:gd name="T8" fmla="*/ 54 w 124"/>
              <a:gd name="T9" fmla="*/ 83 h 160"/>
              <a:gd name="T10" fmla="*/ 56 w 124"/>
              <a:gd name="T11" fmla="*/ 104 h 160"/>
              <a:gd name="T12" fmla="*/ 64 w 124"/>
              <a:gd name="T13" fmla="*/ 113 h 160"/>
              <a:gd name="T14" fmla="*/ 77 w 124"/>
              <a:gd name="T15" fmla="*/ 156 h 160"/>
              <a:gd name="T16" fmla="*/ 8 w 124"/>
              <a:gd name="T17" fmla="*/ 134 h 160"/>
              <a:gd name="T18" fmla="*/ 8 w 124"/>
              <a:gd name="T19" fmla="*/ 102 h 160"/>
              <a:gd name="T20" fmla="*/ 8 w 124"/>
              <a:gd name="T21" fmla="*/ 70 h 160"/>
              <a:gd name="T22" fmla="*/ 9 w 124"/>
              <a:gd name="T23" fmla="*/ 17 h 160"/>
              <a:gd name="T24" fmla="*/ 13 w 124"/>
              <a:gd name="T25" fmla="*/ 65 h 160"/>
              <a:gd name="T26" fmla="*/ 25 w 124"/>
              <a:gd name="T27" fmla="*/ 54 h 160"/>
              <a:gd name="T28" fmla="*/ 22 w 124"/>
              <a:gd name="T29" fmla="*/ 67 h 160"/>
              <a:gd name="T30" fmla="*/ 38 w 124"/>
              <a:gd name="T31" fmla="*/ 67 h 160"/>
              <a:gd name="T32" fmla="*/ 11 w 124"/>
              <a:gd name="T33" fmla="*/ 79 h 160"/>
              <a:gd name="T34" fmla="*/ 13 w 124"/>
              <a:gd name="T35" fmla="*/ 97 h 160"/>
              <a:gd name="T36" fmla="*/ 25 w 124"/>
              <a:gd name="T37" fmla="*/ 86 h 160"/>
              <a:gd name="T38" fmla="*/ 22 w 124"/>
              <a:gd name="T39" fmla="*/ 100 h 160"/>
              <a:gd name="T40" fmla="*/ 30 w 124"/>
              <a:gd name="T41" fmla="*/ 91 h 160"/>
              <a:gd name="T42" fmla="*/ 43 w 124"/>
              <a:gd name="T43" fmla="*/ 94 h 160"/>
              <a:gd name="T44" fmla="*/ 38 w 124"/>
              <a:gd name="T45" fmla="*/ 88 h 160"/>
              <a:gd name="T46" fmla="*/ 97 w 124"/>
              <a:gd name="T47" fmla="*/ 100 h 160"/>
              <a:gd name="T48" fmla="*/ 99 w 124"/>
              <a:gd name="T49" fmla="*/ 116 h 160"/>
              <a:gd name="T50" fmla="*/ 108 w 124"/>
              <a:gd name="T51" fmla="*/ 125 h 160"/>
              <a:gd name="T52" fmla="*/ 105 w 124"/>
              <a:gd name="T53" fmla="*/ 135 h 160"/>
              <a:gd name="T54" fmla="*/ 113 w 124"/>
              <a:gd name="T55" fmla="*/ 145 h 160"/>
              <a:gd name="T56" fmla="*/ 113 w 124"/>
              <a:gd name="T57" fmla="*/ 118 h 160"/>
              <a:gd name="T58" fmla="*/ 111 w 124"/>
              <a:gd name="T59" fmla="*/ 110 h 160"/>
              <a:gd name="T60" fmla="*/ 108 w 124"/>
              <a:gd name="T61" fmla="*/ 143 h 160"/>
              <a:gd name="T62" fmla="*/ 118 w 124"/>
              <a:gd name="T63" fmla="*/ 137 h 160"/>
              <a:gd name="T64" fmla="*/ 118 w 124"/>
              <a:gd name="T65" fmla="*/ 158 h 160"/>
              <a:gd name="T66" fmla="*/ 41 w 124"/>
              <a:gd name="T67" fmla="*/ 102 h 160"/>
              <a:gd name="T68" fmla="*/ 13 w 124"/>
              <a:gd name="T69" fmla="*/ 107 h 160"/>
              <a:gd name="T70" fmla="*/ 22 w 124"/>
              <a:gd name="T71" fmla="*/ 116 h 160"/>
              <a:gd name="T72" fmla="*/ 19 w 124"/>
              <a:gd name="T73" fmla="*/ 135 h 160"/>
              <a:gd name="T74" fmla="*/ 30 w 124"/>
              <a:gd name="T75" fmla="*/ 113 h 160"/>
              <a:gd name="T76" fmla="*/ 49 w 124"/>
              <a:gd name="T77" fmla="*/ 109 h 160"/>
              <a:gd name="T78" fmla="*/ 30 w 124"/>
              <a:gd name="T79" fmla="*/ 123 h 160"/>
              <a:gd name="T80" fmla="*/ 38 w 124"/>
              <a:gd name="T81" fmla="*/ 116 h 160"/>
              <a:gd name="T82" fmla="*/ 54 w 124"/>
              <a:gd name="T83" fmla="*/ 121 h 160"/>
              <a:gd name="T84" fmla="*/ 38 w 124"/>
              <a:gd name="T85" fmla="*/ 137 h 160"/>
              <a:gd name="T86" fmla="*/ 56 w 124"/>
              <a:gd name="T87" fmla="*/ 135 h 160"/>
              <a:gd name="T88" fmla="*/ 77 w 124"/>
              <a:gd name="T89" fmla="*/ 113 h 160"/>
              <a:gd name="T90" fmla="*/ 77 w 124"/>
              <a:gd name="T91" fmla="*/ 128 h 160"/>
              <a:gd name="T92" fmla="*/ 73 w 124"/>
              <a:gd name="T93" fmla="*/ 118 h 160"/>
              <a:gd name="T94" fmla="*/ 70 w 124"/>
              <a:gd name="T95" fmla="*/ 131 h 160"/>
              <a:gd name="T96" fmla="*/ 15 w 124"/>
              <a:gd name="T97" fmla="*/ 143 h 160"/>
              <a:gd name="T98" fmla="*/ 22 w 124"/>
              <a:gd name="T99" fmla="*/ 148 h 160"/>
              <a:gd name="T100" fmla="*/ 46 w 124"/>
              <a:gd name="T101" fmla="*/ 140 h 160"/>
              <a:gd name="T102" fmla="*/ 35 w 124"/>
              <a:gd name="T103" fmla="*/ 150 h 160"/>
              <a:gd name="T104" fmla="*/ 54 w 124"/>
              <a:gd name="T105" fmla="*/ 152 h 160"/>
              <a:gd name="T106" fmla="*/ 60 w 124"/>
              <a:gd name="T107" fmla="*/ 143 h 160"/>
              <a:gd name="T108" fmla="*/ 77 w 124"/>
              <a:gd name="T109" fmla="*/ 1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24" h="160">
                <a:moveTo>
                  <a:pt x="77" y="11"/>
                </a:moveTo>
                <a:cubicBezTo>
                  <a:pt x="60" y="11"/>
                  <a:pt x="60" y="11"/>
                  <a:pt x="60" y="11"/>
                </a:cubicBezTo>
                <a:cubicBezTo>
                  <a:pt x="60" y="0"/>
                  <a:pt x="60" y="0"/>
                  <a:pt x="60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1"/>
                  <a:pt x="27" y="11"/>
                  <a:pt x="27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5" y="11"/>
                  <a:pt x="0" y="16"/>
                  <a:pt x="0" y="2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7"/>
                  <a:pt x="5" y="160"/>
                  <a:pt x="9" y="160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82" y="160"/>
                  <a:pt x="86" y="157"/>
                  <a:pt x="86" y="151"/>
                </a:cubicBezTo>
                <a:cubicBezTo>
                  <a:pt x="86" y="102"/>
                  <a:pt x="86" y="102"/>
                  <a:pt x="86" y="102"/>
                </a:cubicBezTo>
                <a:cubicBezTo>
                  <a:pt x="81" y="94"/>
                  <a:pt x="81" y="94"/>
                  <a:pt x="81" y="94"/>
                </a:cubicBezTo>
                <a:cubicBezTo>
                  <a:pt x="86" y="85"/>
                  <a:pt x="86" y="85"/>
                  <a:pt x="86" y="85"/>
                </a:cubicBezTo>
                <a:cubicBezTo>
                  <a:pt x="86" y="20"/>
                  <a:pt x="86" y="20"/>
                  <a:pt x="86" y="20"/>
                </a:cubicBezTo>
                <a:cubicBezTo>
                  <a:pt x="86" y="16"/>
                  <a:pt x="82" y="11"/>
                  <a:pt x="77" y="11"/>
                </a:cubicBezTo>
                <a:close/>
                <a:moveTo>
                  <a:pt x="33" y="6"/>
                </a:moveTo>
                <a:cubicBezTo>
                  <a:pt x="54" y="6"/>
                  <a:pt x="54" y="6"/>
                  <a:pt x="54" y="6"/>
                </a:cubicBezTo>
                <a:cubicBezTo>
                  <a:pt x="54" y="11"/>
                  <a:pt x="54" y="11"/>
                  <a:pt x="54" y="11"/>
                </a:cubicBezTo>
                <a:cubicBezTo>
                  <a:pt x="33" y="11"/>
                  <a:pt x="33" y="11"/>
                  <a:pt x="33" y="11"/>
                </a:cubicBezTo>
                <a:lnTo>
                  <a:pt x="33" y="6"/>
                </a:lnTo>
                <a:close/>
                <a:moveTo>
                  <a:pt x="81" y="84"/>
                </a:moveTo>
                <a:cubicBezTo>
                  <a:pt x="77" y="91"/>
                  <a:pt x="77" y="91"/>
                  <a:pt x="77" y="91"/>
                </a:cubicBezTo>
                <a:cubicBezTo>
                  <a:pt x="71" y="91"/>
                  <a:pt x="71" y="91"/>
                  <a:pt x="71" y="91"/>
                </a:cubicBezTo>
                <a:cubicBezTo>
                  <a:pt x="64" y="85"/>
                  <a:pt x="64" y="85"/>
                  <a:pt x="64" y="85"/>
                </a:cubicBezTo>
                <a:cubicBezTo>
                  <a:pt x="64" y="79"/>
                  <a:pt x="64" y="79"/>
                  <a:pt x="64" y="79"/>
                </a:cubicBezTo>
                <a:cubicBezTo>
                  <a:pt x="64" y="76"/>
                  <a:pt x="63" y="75"/>
                  <a:pt x="62" y="75"/>
                </a:cubicBezTo>
                <a:cubicBezTo>
                  <a:pt x="61" y="75"/>
                  <a:pt x="60" y="76"/>
                  <a:pt x="60" y="79"/>
                </a:cubicBezTo>
                <a:cubicBezTo>
                  <a:pt x="60" y="83"/>
                  <a:pt x="60" y="83"/>
                  <a:pt x="60" y="83"/>
                </a:cubicBezTo>
                <a:cubicBezTo>
                  <a:pt x="54" y="83"/>
                  <a:pt x="54" y="83"/>
                  <a:pt x="54" y="83"/>
                </a:cubicBezTo>
                <a:cubicBezTo>
                  <a:pt x="53" y="83"/>
                  <a:pt x="51" y="84"/>
                  <a:pt x="51" y="86"/>
                </a:cubicBezTo>
                <a:cubicBezTo>
                  <a:pt x="51" y="87"/>
                  <a:pt x="53" y="89"/>
                  <a:pt x="54" y="89"/>
                </a:cubicBezTo>
                <a:cubicBezTo>
                  <a:pt x="61" y="89"/>
                  <a:pt x="61" y="89"/>
                  <a:pt x="61" y="89"/>
                </a:cubicBezTo>
                <a:cubicBezTo>
                  <a:pt x="66" y="94"/>
                  <a:pt x="66" y="94"/>
                  <a:pt x="66" y="94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5" y="104"/>
                  <a:pt x="54" y="105"/>
                  <a:pt x="54" y="108"/>
                </a:cubicBezTo>
                <a:cubicBezTo>
                  <a:pt x="54" y="109"/>
                  <a:pt x="55" y="110"/>
                  <a:pt x="56" y="110"/>
                </a:cubicBezTo>
                <a:cubicBezTo>
                  <a:pt x="60" y="110"/>
                  <a:pt x="60" y="110"/>
                  <a:pt x="60" y="110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4"/>
                  <a:pt x="61" y="115"/>
                  <a:pt x="62" y="115"/>
                </a:cubicBezTo>
                <a:cubicBezTo>
                  <a:pt x="63" y="115"/>
                  <a:pt x="64" y="114"/>
                  <a:pt x="64" y="113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71" y="96"/>
                  <a:pt x="71" y="96"/>
                  <a:pt x="71" y="96"/>
                </a:cubicBezTo>
                <a:cubicBezTo>
                  <a:pt x="77" y="96"/>
                  <a:pt x="77" y="96"/>
                  <a:pt x="77" y="96"/>
                </a:cubicBezTo>
                <a:cubicBezTo>
                  <a:pt x="81" y="104"/>
                  <a:pt x="81" y="104"/>
                  <a:pt x="81" y="104"/>
                </a:cubicBezTo>
                <a:cubicBezTo>
                  <a:pt x="81" y="151"/>
                  <a:pt x="81" y="151"/>
                  <a:pt x="81" y="151"/>
                </a:cubicBezTo>
                <a:cubicBezTo>
                  <a:pt x="81" y="153"/>
                  <a:pt x="79" y="156"/>
                  <a:pt x="77" y="156"/>
                </a:cubicBezTo>
                <a:cubicBezTo>
                  <a:pt x="9" y="156"/>
                  <a:pt x="9" y="156"/>
                  <a:pt x="9" y="156"/>
                </a:cubicBezTo>
                <a:cubicBezTo>
                  <a:pt x="8" y="156"/>
                  <a:pt x="7" y="155"/>
                  <a:pt x="6" y="152"/>
                </a:cubicBezTo>
                <a:cubicBezTo>
                  <a:pt x="7" y="152"/>
                  <a:pt x="8" y="151"/>
                  <a:pt x="8" y="150"/>
                </a:cubicBezTo>
                <a:cubicBezTo>
                  <a:pt x="8" y="149"/>
                  <a:pt x="7" y="148"/>
                  <a:pt x="6" y="148"/>
                </a:cubicBezTo>
                <a:cubicBezTo>
                  <a:pt x="6" y="137"/>
                  <a:pt x="6" y="137"/>
                  <a:pt x="6" y="137"/>
                </a:cubicBezTo>
                <a:cubicBezTo>
                  <a:pt x="7" y="137"/>
                  <a:pt x="8" y="136"/>
                  <a:pt x="8" y="134"/>
                </a:cubicBezTo>
                <a:cubicBezTo>
                  <a:pt x="8" y="132"/>
                  <a:pt x="7" y="131"/>
                  <a:pt x="6" y="131"/>
                </a:cubicBezTo>
                <a:cubicBezTo>
                  <a:pt x="6" y="121"/>
                  <a:pt x="6" y="121"/>
                  <a:pt x="6" y="121"/>
                </a:cubicBezTo>
                <a:cubicBezTo>
                  <a:pt x="7" y="121"/>
                  <a:pt x="8" y="120"/>
                  <a:pt x="8" y="118"/>
                </a:cubicBezTo>
                <a:cubicBezTo>
                  <a:pt x="8" y="117"/>
                  <a:pt x="7" y="115"/>
                  <a:pt x="6" y="115"/>
                </a:cubicBezTo>
                <a:cubicBezTo>
                  <a:pt x="6" y="104"/>
                  <a:pt x="6" y="104"/>
                  <a:pt x="6" y="104"/>
                </a:cubicBezTo>
                <a:cubicBezTo>
                  <a:pt x="7" y="104"/>
                  <a:pt x="8" y="103"/>
                  <a:pt x="8" y="102"/>
                </a:cubicBezTo>
                <a:cubicBezTo>
                  <a:pt x="8" y="101"/>
                  <a:pt x="7" y="100"/>
                  <a:pt x="6" y="100"/>
                </a:cubicBezTo>
                <a:cubicBezTo>
                  <a:pt x="6" y="89"/>
                  <a:pt x="6" y="89"/>
                  <a:pt x="6" y="89"/>
                </a:cubicBezTo>
                <a:cubicBezTo>
                  <a:pt x="7" y="89"/>
                  <a:pt x="8" y="87"/>
                  <a:pt x="8" y="86"/>
                </a:cubicBezTo>
                <a:cubicBezTo>
                  <a:pt x="8" y="84"/>
                  <a:pt x="7" y="83"/>
                  <a:pt x="6" y="83"/>
                </a:cubicBezTo>
                <a:cubicBezTo>
                  <a:pt x="6" y="73"/>
                  <a:pt x="6" y="73"/>
                  <a:pt x="6" y="73"/>
                </a:cubicBezTo>
                <a:cubicBezTo>
                  <a:pt x="7" y="73"/>
                  <a:pt x="8" y="72"/>
                  <a:pt x="8" y="70"/>
                </a:cubicBezTo>
                <a:cubicBezTo>
                  <a:pt x="8" y="68"/>
                  <a:pt x="7" y="67"/>
                  <a:pt x="6" y="67"/>
                </a:cubicBezTo>
                <a:cubicBezTo>
                  <a:pt x="6" y="56"/>
                  <a:pt x="6" y="56"/>
                  <a:pt x="6" y="56"/>
                </a:cubicBezTo>
                <a:cubicBezTo>
                  <a:pt x="7" y="56"/>
                  <a:pt x="8" y="55"/>
                  <a:pt x="8" y="54"/>
                </a:cubicBezTo>
                <a:cubicBezTo>
                  <a:pt x="8" y="53"/>
                  <a:pt x="7" y="52"/>
                  <a:pt x="6" y="52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18"/>
                  <a:pt x="7" y="17"/>
                  <a:pt x="9" y="17"/>
                </a:cubicBezTo>
                <a:cubicBezTo>
                  <a:pt x="77" y="17"/>
                  <a:pt x="77" y="17"/>
                  <a:pt x="77" y="17"/>
                </a:cubicBezTo>
                <a:cubicBezTo>
                  <a:pt x="79" y="17"/>
                  <a:pt x="81" y="18"/>
                  <a:pt x="81" y="20"/>
                </a:cubicBezTo>
                <a:lnTo>
                  <a:pt x="81" y="84"/>
                </a:lnTo>
                <a:close/>
                <a:moveTo>
                  <a:pt x="13" y="60"/>
                </a:moveTo>
                <a:cubicBezTo>
                  <a:pt x="12" y="60"/>
                  <a:pt x="11" y="61"/>
                  <a:pt x="11" y="62"/>
                </a:cubicBezTo>
                <a:cubicBezTo>
                  <a:pt x="11" y="64"/>
                  <a:pt x="12" y="65"/>
                  <a:pt x="13" y="65"/>
                </a:cubicBezTo>
                <a:cubicBezTo>
                  <a:pt x="14" y="65"/>
                  <a:pt x="15" y="64"/>
                  <a:pt x="15" y="62"/>
                </a:cubicBezTo>
                <a:cubicBezTo>
                  <a:pt x="15" y="61"/>
                  <a:pt x="14" y="60"/>
                  <a:pt x="13" y="60"/>
                </a:cubicBezTo>
                <a:close/>
                <a:moveTo>
                  <a:pt x="22" y="52"/>
                </a:moveTo>
                <a:cubicBezTo>
                  <a:pt x="20" y="52"/>
                  <a:pt x="19" y="53"/>
                  <a:pt x="19" y="54"/>
                </a:cubicBezTo>
                <a:cubicBezTo>
                  <a:pt x="19" y="55"/>
                  <a:pt x="20" y="56"/>
                  <a:pt x="22" y="56"/>
                </a:cubicBezTo>
                <a:cubicBezTo>
                  <a:pt x="24" y="56"/>
                  <a:pt x="25" y="55"/>
                  <a:pt x="25" y="54"/>
                </a:cubicBezTo>
                <a:cubicBezTo>
                  <a:pt x="25" y="53"/>
                  <a:pt x="24" y="52"/>
                  <a:pt x="22" y="52"/>
                </a:cubicBezTo>
                <a:close/>
                <a:moveTo>
                  <a:pt x="22" y="67"/>
                </a:moveTo>
                <a:cubicBezTo>
                  <a:pt x="20" y="67"/>
                  <a:pt x="19" y="68"/>
                  <a:pt x="19" y="69"/>
                </a:cubicBezTo>
                <a:cubicBezTo>
                  <a:pt x="19" y="71"/>
                  <a:pt x="20" y="72"/>
                  <a:pt x="22" y="72"/>
                </a:cubicBezTo>
                <a:cubicBezTo>
                  <a:pt x="24" y="72"/>
                  <a:pt x="25" y="71"/>
                  <a:pt x="25" y="69"/>
                </a:cubicBezTo>
                <a:cubicBezTo>
                  <a:pt x="25" y="68"/>
                  <a:pt x="24" y="67"/>
                  <a:pt x="22" y="67"/>
                </a:cubicBezTo>
                <a:close/>
                <a:moveTo>
                  <a:pt x="30" y="60"/>
                </a:moveTo>
                <a:cubicBezTo>
                  <a:pt x="28" y="60"/>
                  <a:pt x="27" y="61"/>
                  <a:pt x="27" y="62"/>
                </a:cubicBezTo>
                <a:cubicBezTo>
                  <a:pt x="27" y="64"/>
                  <a:pt x="28" y="65"/>
                  <a:pt x="30" y="65"/>
                </a:cubicBezTo>
                <a:cubicBezTo>
                  <a:pt x="32" y="65"/>
                  <a:pt x="33" y="64"/>
                  <a:pt x="33" y="62"/>
                </a:cubicBezTo>
                <a:cubicBezTo>
                  <a:pt x="33" y="61"/>
                  <a:pt x="32" y="60"/>
                  <a:pt x="30" y="60"/>
                </a:cubicBezTo>
                <a:close/>
                <a:moveTo>
                  <a:pt x="38" y="67"/>
                </a:moveTo>
                <a:cubicBezTo>
                  <a:pt x="36" y="67"/>
                  <a:pt x="35" y="68"/>
                  <a:pt x="35" y="69"/>
                </a:cubicBezTo>
                <a:cubicBezTo>
                  <a:pt x="35" y="71"/>
                  <a:pt x="36" y="72"/>
                  <a:pt x="38" y="72"/>
                </a:cubicBezTo>
                <a:cubicBezTo>
                  <a:pt x="39" y="72"/>
                  <a:pt x="41" y="71"/>
                  <a:pt x="41" y="69"/>
                </a:cubicBezTo>
                <a:cubicBezTo>
                  <a:pt x="41" y="68"/>
                  <a:pt x="39" y="67"/>
                  <a:pt x="38" y="67"/>
                </a:cubicBezTo>
                <a:close/>
                <a:moveTo>
                  <a:pt x="13" y="75"/>
                </a:moveTo>
                <a:cubicBezTo>
                  <a:pt x="12" y="75"/>
                  <a:pt x="11" y="76"/>
                  <a:pt x="11" y="79"/>
                </a:cubicBezTo>
                <a:cubicBezTo>
                  <a:pt x="11" y="80"/>
                  <a:pt x="12" y="81"/>
                  <a:pt x="13" y="81"/>
                </a:cubicBezTo>
                <a:cubicBezTo>
                  <a:pt x="14" y="81"/>
                  <a:pt x="15" y="80"/>
                  <a:pt x="15" y="79"/>
                </a:cubicBezTo>
                <a:cubicBezTo>
                  <a:pt x="15" y="76"/>
                  <a:pt x="14" y="75"/>
                  <a:pt x="13" y="75"/>
                </a:cubicBezTo>
                <a:close/>
                <a:moveTo>
                  <a:pt x="13" y="91"/>
                </a:moveTo>
                <a:cubicBezTo>
                  <a:pt x="12" y="91"/>
                  <a:pt x="11" y="93"/>
                  <a:pt x="11" y="94"/>
                </a:cubicBezTo>
                <a:cubicBezTo>
                  <a:pt x="11" y="96"/>
                  <a:pt x="12" y="97"/>
                  <a:pt x="13" y="97"/>
                </a:cubicBezTo>
                <a:cubicBezTo>
                  <a:pt x="14" y="97"/>
                  <a:pt x="15" y="96"/>
                  <a:pt x="15" y="94"/>
                </a:cubicBezTo>
                <a:cubicBezTo>
                  <a:pt x="15" y="93"/>
                  <a:pt x="14" y="91"/>
                  <a:pt x="13" y="91"/>
                </a:cubicBezTo>
                <a:close/>
                <a:moveTo>
                  <a:pt x="22" y="83"/>
                </a:moveTo>
                <a:cubicBezTo>
                  <a:pt x="20" y="83"/>
                  <a:pt x="19" y="84"/>
                  <a:pt x="19" y="86"/>
                </a:cubicBezTo>
                <a:cubicBezTo>
                  <a:pt x="19" y="87"/>
                  <a:pt x="20" y="88"/>
                  <a:pt x="22" y="88"/>
                </a:cubicBezTo>
                <a:cubicBezTo>
                  <a:pt x="24" y="88"/>
                  <a:pt x="25" y="87"/>
                  <a:pt x="25" y="86"/>
                </a:cubicBezTo>
                <a:cubicBezTo>
                  <a:pt x="25" y="84"/>
                  <a:pt x="24" y="83"/>
                  <a:pt x="22" y="83"/>
                </a:cubicBezTo>
                <a:close/>
                <a:moveTo>
                  <a:pt x="22" y="100"/>
                </a:moveTo>
                <a:cubicBezTo>
                  <a:pt x="20" y="100"/>
                  <a:pt x="19" y="101"/>
                  <a:pt x="19" y="102"/>
                </a:cubicBezTo>
                <a:cubicBezTo>
                  <a:pt x="19" y="104"/>
                  <a:pt x="20" y="105"/>
                  <a:pt x="22" y="105"/>
                </a:cubicBezTo>
                <a:cubicBezTo>
                  <a:pt x="24" y="105"/>
                  <a:pt x="25" y="104"/>
                  <a:pt x="25" y="102"/>
                </a:cubicBezTo>
                <a:cubicBezTo>
                  <a:pt x="25" y="101"/>
                  <a:pt x="24" y="100"/>
                  <a:pt x="22" y="100"/>
                </a:cubicBezTo>
                <a:close/>
                <a:moveTo>
                  <a:pt x="30" y="75"/>
                </a:moveTo>
                <a:cubicBezTo>
                  <a:pt x="28" y="75"/>
                  <a:pt x="27" y="76"/>
                  <a:pt x="27" y="79"/>
                </a:cubicBezTo>
                <a:cubicBezTo>
                  <a:pt x="27" y="80"/>
                  <a:pt x="28" y="81"/>
                  <a:pt x="30" y="81"/>
                </a:cubicBezTo>
                <a:cubicBezTo>
                  <a:pt x="32" y="81"/>
                  <a:pt x="33" y="80"/>
                  <a:pt x="33" y="79"/>
                </a:cubicBezTo>
                <a:cubicBezTo>
                  <a:pt x="33" y="76"/>
                  <a:pt x="32" y="75"/>
                  <a:pt x="30" y="75"/>
                </a:cubicBezTo>
                <a:close/>
                <a:moveTo>
                  <a:pt x="30" y="91"/>
                </a:moveTo>
                <a:cubicBezTo>
                  <a:pt x="28" y="91"/>
                  <a:pt x="27" y="93"/>
                  <a:pt x="27" y="94"/>
                </a:cubicBezTo>
                <a:cubicBezTo>
                  <a:pt x="27" y="96"/>
                  <a:pt x="28" y="97"/>
                  <a:pt x="30" y="97"/>
                </a:cubicBezTo>
                <a:cubicBezTo>
                  <a:pt x="32" y="97"/>
                  <a:pt x="33" y="96"/>
                  <a:pt x="33" y="94"/>
                </a:cubicBezTo>
                <a:cubicBezTo>
                  <a:pt x="33" y="93"/>
                  <a:pt x="32" y="91"/>
                  <a:pt x="30" y="91"/>
                </a:cubicBezTo>
                <a:close/>
                <a:moveTo>
                  <a:pt x="46" y="91"/>
                </a:moveTo>
                <a:cubicBezTo>
                  <a:pt x="44" y="91"/>
                  <a:pt x="43" y="93"/>
                  <a:pt x="43" y="94"/>
                </a:cubicBezTo>
                <a:cubicBezTo>
                  <a:pt x="43" y="96"/>
                  <a:pt x="44" y="97"/>
                  <a:pt x="46" y="97"/>
                </a:cubicBezTo>
                <a:cubicBezTo>
                  <a:pt x="47" y="97"/>
                  <a:pt x="49" y="96"/>
                  <a:pt x="49" y="94"/>
                </a:cubicBezTo>
                <a:cubicBezTo>
                  <a:pt x="49" y="93"/>
                  <a:pt x="47" y="91"/>
                  <a:pt x="46" y="91"/>
                </a:cubicBezTo>
                <a:close/>
                <a:moveTo>
                  <a:pt x="38" y="83"/>
                </a:moveTo>
                <a:cubicBezTo>
                  <a:pt x="36" y="83"/>
                  <a:pt x="35" y="84"/>
                  <a:pt x="35" y="86"/>
                </a:cubicBezTo>
                <a:cubicBezTo>
                  <a:pt x="35" y="87"/>
                  <a:pt x="36" y="88"/>
                  <a:pt x="38" y="88"/>
                </a:cubicBezTo>
                <a:cubicBezTo>
                  <a:pt x="39" y="88"/>
                  <a:pt x="41" y="87"/>
                  <a:pt x="41" y="86"/>
                </a:cubicBezTo>
                <a:cubicBezTo>
                  <a:pt x="41" y="84"/>
                  <a:pt x="39" y="83"/>
                  <a:pt x="38" y="83"/>
                </a:cubicBezTo>
                <a:close/>
                <a:moveTo>
                  <a:pt x="95" y="97"/>
                </a:moveTo>
                <a:cubicBezTo>
                  <a:pt x="92" y="97"/>
                  <a:pt x="91" y="98"/>
                  <a:pt x="91" y="100"/>
                </a:cubicBezTo>
                <a:cubicBezTo>
                  <a:pt x="91" y="101"/>
                  <a:pt x="92" y="102"/>
                  <a:pt x="95" y="102"/>
                </a:cubicBezTo>
                <a:cubicBezTo>
                  <a:pt x="96" y="102"/>
                  <a:pt x="97" y="101"/>
                  <a:pt x="97" y="100"/>
                </a:cubicBezTo>
                <a:cubicBezTo>
                  <a:pt x="97" y="98"/>
                  <a:pt x="96" y="97"/>
                  <a:pt x="95" y="97"/>
                </a:cubicBezTo>
                <a:close/>
                <a:moveTo>
                  <a:pt x="99" y="116"/>
                </a:moveTo>
                <a:cubicBezTo>
                  <a:pt x="98" y="116"/>
                  <a:pt x="97" y="117"/>
                  <a:pt x="97" y="118"/>
                </a:cubicBezTo>
                <a:cubicBezTo>
                  <a:pt x="97" y="120"/>
                  <a:pt x="98" y="121"/>
                  <a:pt x="99" y="121"/>
                </a:cubicBezTo>
                <a:cubicBezTo>
                  <a:pt x="101" y="121"/>
                  <a:pt x="102" y="120"/>
                  <a:pt x="102" y="118"/>
                </a:cubicBezTo>
                <a:cubicBezTo>
                  <a:pt x="102" y="117"/>
                  <a:pt x="101" y="116"/>
                  <a:pt x="99" y="116"/>
                </a:cubicBezTo>
                <a:close/>
                <a:moveTo>
                  <a:pt x="99" y="105"/>
                </a:moveTo>
                <a:cubicBezTo>
                  <a:pt x="98" y="105"/>
                  <a:pt x="97" y="106"/>
                  <a:pt x="97" y="108"/>
                </a:cubicBezTo>
                <a:cubicBezTo>
                  <a:pt x="97" y="109"/>
                  <a:pt x="98" y="110"/>
                  <a:pt x="99" y="110"/>
                </a:cubicBezTo>
                <a:cubicBezTo>
                  <a:pt x="101" y="110"/>
                  <a:pt x="102" y="109"/>
                  <a:pt x="102" y="108"/>
                </a:cubicBezTo>
                <a:cubicBezTo>
                  <a:pt x="102" y="106"/>
                  <a:pt x="101" y="105"/>
                  <a:pt x="99" y="105"/>
                </a:cubicBezTo>
                <a:close/>
                <a:moveTo>
                  <a:pt x="108" y="125"/>
                </a:moveTo>
                <a:cubicBezTo>
                  <a:pt x="108" y="124"/>
                  <a:pt x="106" y="123"/>
                  <a:pt x="105" y="123"/>
                </a:cubicBezTo>
                <a:cubicBezTo>
                  <a:pt x="104" y="123"/>
                  <a:pt x="103" y="124"/>
                  <a:pt x="103" y="125"/>
                </a:cubicBezTo>
                <a:cubicBezTo>
                  <a:pt x="103" y="127"/>
                  <a:pt x="104" y="128"/>
                  <a:pt x="105" y="128"/>
                </a:cubicBezTo>
                <a:cubicBezTo>
                  <a:pt x="106" y="128"/>
                  <a:pt x="108" y="127"/>
                  <a:pt x="108" y="125"/>
                </a:cubicBezTo>
                <a:close/>
                <a:moveTo>
                  <a:pt x="108" y="131"/>
                </a:moveTo>
                <a:cubicBezTo>
                  <a:pt x="106" y="131"/>
                  <a:pt x="105" y="132"/>
                  <a:pt x="105" y="135"/>
                </a:cubicBezTo>
                <a:cubicBezTo>
                  <a:pt x="105" y="136"/>
                  <a:pt x="106" y="137"/>
                  <a:pt x="108" y="137"/>
                </a:cubicBezTo>
                <a:cubicBezTo>
                  <a:pt x="109" y="137"/>
                  <a:pt x="110" y="136"/>
                  <a:pt x="110" y="135"/>
                </a:cubicBezTo>
                <a:cubicBezTo>
                  <a:pt x="110" y="132"/>
                  <a:pt x="109" y="131"/>
                  <a:pt x="108" y="131"/>
                </a:cubicBezTo>
                <a:close/>
                <a:moveTo>
                  <a:pt x="118" y="145"/>
                </a:moveTo>
                <a:cubicBezTo>
                  <a:pt x="118" y="144"/>
                  <a:pt x="117" y="143"/>
                  <a:pt x="116" y="143"/>
                </a:cubicBezTo>
                <a:cubicBezTo>
                  <a:pt x="114" y="143"/>
                  <a:pt x="113" y="144"/>
                  <a:pt x="113" y="145"/>
                </a:cubicBezTo>
                <a:cubicBezTo>
                  <a:pt x="113" y="146"/>
                  <a:pt x="114" y="148"/>
                  <a:pt x="116" y="148"/>
                </a:cubicBezTo>
                <a:cubicBezTo>
                  <a:pt x="117" y="148"/>
                  <a:pt x="118" y="146"/>
                  <a:pt x="118" y="145"/>
                </a:cubicBezTo>
                <a:close/>
                <a:moveTo>
                  <a:pt x="111" y="116"/>
                </a:moveTo>
                <a:cubicBezTo>
                  <a:pt x="110" y="116"/>
                  <a:pt x="108" y="117"/>
                  <a:pt x="108" y="118"/>
                </a:cubicBezTo>
                <a:cubicBezTo>
                  <a:pt x="108" y="120"/>
                  <a:pt x="110" y="121"/>
                  <a:pt x="111" y="121"/>
                </a:cubicBezTo>
                <a:cubicBezTo>
                  <a:pt x="112" y="121"/>
                  <a:pt x="113" y="120"/>
                  <a:pt x="113" y="118"/>
                </a:cubicBezTo>
                <a:cubicBezTo>
                  <a:pt x="113" y="117"/>
                  <a:pt x="112" y="116"/>
                  <a:pt x="111" y="116"/>
                </a:cubicBezTo>
                <a:close/>
                <a:moveTo>
                  <a:pt x="111" y="110"/>
                </a:moveTo>
                <a:cubicBezTo>
                  <a:pt x="112" y="110"/>
                  <a:pt x="113" y="109"/>
                  <a:pt x="113" y="108"/>
                </a:cubicBezTo>
                <a:cubicBezTo>
                  <a:pt x="113" y="106"/>
                  <a:pt x="112" y="105"/>
                  <a:pt x="111" y="105"/>
                </a:cubicBezTo>
                <a:cubicBezTo>
                  <a:pt x="110" y="105"/>
                  <a:pt x="108" y="106"/>
                  <a:pt x="108" y="108"/>
                </a:cubicBezTo>
                <a:cubicBezTo>
                  <a:pt x="108" y="109"/>
                  <a:pt x="110" y="110"/>
                  <a:pt x="111" y="110"/>
                </a:cubicBezTo>
                <a:close/>
                <a:moveTo>
                  <a:pt x="116" y="131"/>
                </a:moveTo>
                <a:cubicBezTo>
                  <a:pt x="117" y="131"/>
                  <a:pt x="118" y="130"/>
                  <a:pt x="118" y="129"/>
                </a:cubicBezTo>
                <a:cubicBezTo>
                  <a:pt x="118" y="128"/>
                  <a:pt x="117" y="126"/>
                  <a:pt x="116" y="126"/>
                </a:cubicBezTo>
                <a:cubicBezTo>
                  <a:pt x="114" y="126"/>
                  <a:pt x="113" y="128"/>
                  <a:pt x="113" y="129"/>
                </a:cubicBezTo>
                <a:cubicBezTo>
                  <a:pt x="113" y="130"/>
                  <a:pt x="114" y="131"/>
                  <a:pt x="116" y="131"/>
                </a:cubicBezTo>
                <a:close/>
                <a:moveTo>
                  <a:pt x="108" y="143"/>
                </a:moveTo>
                <a:cubicBezTo>
                  <a:pt x="106" y="143"/>
                  <a:pt x="105" y="144"/>
                  <a:pt x="105" y="145"/>
                </a:cubicBezTo>
                <a:cubicBezTo>
                  <a:pt x="105" y="146"/>
                  <a:pt x="106" y="148"/>
                  <a:pt x="108" y="148"/>
                </a:cubicBezTo>
                <a:cubicBezTo>
                  <a:pt x="109" y="148"/>
                  <a:pt x="110" y="146"/>
                  <a:pt x="110" y="145"/>
                </a:cubicBezTo>
                <a:cubicBezTo>
                  <a:pt x="110" y="144"/>
                  <a:pt x="109" y="143"/>
                  <a:pt x="108" y="143"/>
                </a:cubicBezTo>
                <a:close/>
                <a:moveTo>
                  <a:pt x="120" y="135"/>
                </a:moveTo>
                <a:cubicBezTo>
                  <a:pt x="119" y="135"/>
                  <a:pt x="118" y="136"/>
                  <a:pt x="118" y="137"/>
                </a:cubicBezTo>
                <a:cubicBezTo>
                  <a:pt x="118" y="138"/>
                  <a:pt x="119" y="140"/>
                  <a:pt x="120" y="140"/>
                </a:cubicBezTo>
                <a:cubicBezTo>
                  <a:pt x="123" y="140"/>
                  <a:pt x="124" y="138"/>
                  <a:pt x="124" y="137"/>
                </a:cubicBezTo>
                <a:cubicBezTo>
                  <a:pt x="124" y="136"/>
                  <a:pt x="123" y="135"/>
                  <a:pt x="120" y="135"/>
                </a:cubicBezTo>
                <a:close/>
                <a:moveTo>
                  <a:pt x="118" y="152"/>
                </a:moveTo>
                <a:cubicBezTo>
                  <a:pt x="117" y="152"/>
                  <a:pt x="116" y="153"/>
                  <a:pt x="116" y="156"/>
                </a:cubicBezTo>
                <a:cubicBezTo>
                  <a:pt x="116" y="157"/>
                  <a:pt x="117" y="158"/>
                  <a:pt x="118" y="158"/>
                </a:cubicBezTo>
                <a:cubicBezTo>
                  <a:pt x="119" y="158"/>
                  <a:pt x="120" y="157"/>
                  <a:pt x="120" y="156"/>
                </a:cubicBezTo>
                <a:cubicBezTo>
                  <a:pt x="120" y="153"/>
                  <a:pt x="119" y="152"/>
                  <a:pt x="118" y="152"/>
                </a:cubicBezTo>
                <a:close/>
                <a:moveTo>
                  <a:pt x="38" y="100"/>
                </a:moveTo>
                <a:cubicBezTo>
                  <a:pt x="36" y="100"/>
                  <a:pt x="35" y="101"/>
                  <a:pt x="35" y="102"/>
                </a:cubicBezTo>
                <a:cubicBezTo>
                  <a:pt x="35" y="104"/>
                  <a:pt x="36" y="105"/>
                  <a:pt x="38" y="105"/>
                </a:cubicBezTo>
                <a:cubicBezTo>
                  <a:pt x="39" y="105"/>
                  <a:pt x="41" y="104"/>
                  <a:pt x="41" y="102"/>
                </a:cubicBezTo>
                <a:cubicBezTo>
                  <a:pt x="41" y="101"/>
                  <a:pt x="39" y="100"/>
                  <a:pt x="38" y="100"/>
                </a:cubicBezTo>
                <a:close/>
                <a:moveTo>
                  <a:pt x="13" y="107"/>
                </a:moveTo>
                <a:cubicBezTo>
                  <a:pt x="12" y="107"/>
                  <a:pt x="11" y="108"/>
                  <a:pt x="11" y="109"/>
                </a:cubicBezTo>
                <a:cubicBezTo>
                  <a:pt x="11" y="111"/>
                  <a:pt x="12" y="113"/>
                  <a:pt x="13" y="113"/>
                </a:cubicBezTo>
                <a:cubicBezTo>
                  <a:pt x="14" y="113"/>
                  <a:pt x="15" y="111"/>
                  <a:pt x="15" y="109"/>
                </a:cubicBezTo>
                <a:cubicBezTo>
                  <a:pt x="15" y="108"/>
                  <a:pt x="14" y="107"/>
                  <a:pt x="13" y="107"/>
                </a:cubicBezTo>
                <a:close/>
                <a:moveTo>
                  <a:pt x="13" y="123"/>
                </a:moveTo>
                <a:cubicBezTo>
                  <a:pt x="12" y="123"/>
                  <a:pt x="11" y="124"/>
                  <a:pt x="11" y="125"/>
                </a:cubicBezTo>
                <a:cubicBezTo>
                  <a:pt x="11" y="127"/>
                  <a:pt x="12" y="128"/>
                  <a:pt x="13" y="128"/>
                </a:cubicBezTo>
                <a:cubicBezTo>
                  <a:pt x="14" y="128"/>
                  <a:pt x="15" y="127"/>
                  <a:pt x="15" y="125"/>
                </a:cubicBezTo>
                <a:cubicBezTo>
                  <a:pt x="15" y="124"/>
                  <a:pt x="14" y="123"/>
                  <a:pt x="13" y="123"/>
                </a:cubicBezTo>
                <a:close/>
                <a:moveTo>
                  <a:pt x="22" y="116"/>
                </a:moveTo>
                <a:cubicBezTo>
                  <a:pt x="20" y="116"/>
                  <a:pt x="19" y="117"/>
                  <a:pt x="19" y="118"/>
                </a:cubicBezTo>
                <a:cubicBezTo>
                  <a:pt x="19" y="120"/>
                  <a:pt x="20" y="121"/>
                  <a:pt x="22" y="121"/>
                </a:cubicBezTo>
                <a:cubicBezTo>
                  <a:pt x="24" y="121"/>
                  <a:pt x="25" y="120"/>
                  <a:pt x="25" y="118"/>
                </a:cubicBezTo>
                <a:cubicBezTo>
                  <a:pt x="25" y="117"/>
                  <a:pt x="24" y="116"/>
                  <a:pt x="22" y="116"/>
                </a:cubicBezTo>
                <a:close/>
                <a:moveTo>
                  <a:pt x="22" y="131"/>
                </a:moveTo>
                <a:cubicBezTo>
                  <a:pt x="20" y="131"/>
                  <a:pt x="19" y="132"/>
                  <a:pt x="19" y="135"/>
                </a:cubicBezTo>
                <a:cubicBezTo>
                  <a:pt x="19" y="136"/>
                  <a:pt x="20" y="137"/>
                  <a:pt x="22" y="137"/>
                </a:cubicBezTo>
                <a:cubicBezTo>
                  <a:pt x="24" y="137"/>
                  <a:pt x="25" y="136"/>
                  <a:pt x="25" y="135"/>
                </a:cubicBezTo>
                <a:cubicBezTo>
                  <a:pt x="25" y="132"/>
                  <a:pt x="24" y="131"/>
                  <a:pt x="22" y="131"/>
                </a:cubicBezTo>
                <a:close/>
                <a:moveTo>
                  <a:pt x="30" y="107"/>
                </a:moveTo>
                <a:cubicBezTo>
                  <a:pt x="28" y="107"/>
                  <a:pt x="27" y="108"/>
                  <a:pt x="27" y="109"/>
                </a:cubicBezTo>
                <a:cubicBezTo>
                  <a:pt x="27" y="111"/>
                  <a:pt x="28" y="113"/>
                  <a:pt x="30" y="113"/>
                </a:cubicBezTo>
                <a:cubicBezTo>
                  <a:pt x="32" y="113"/>
                  <a:pt x="33" y="111"/>
                  <a:pt x="33" y="109"/>
                </a:cubicBezTo>
                <a:cubicBezTo>
                  <a:pt x="33" y="108"/>
                  <a:pt x="32" y="107"/>
                  <a:pt x="30" y="107"/>
                </a:cubicBezTo>
                <a:close/>
                <a:moveTo>
                  <a:pt x="46" y="107"/>
                </a:moveTo>
                <a:cubicBezTo>
                  <a:pt x="44" y="107"/>
                  <a:pt x="43" y="108"/>
                  <a:pt x="43" y="109"/>
                </a:cubicBezTo>
                <a:cubicBezTo>
                  <a:pt x="43" y="111"/>
                  <a:pt x="44" y="113"/>
                  <a:pt x="46" y="113"/>
                </a:cubicBezTo>
                <a:cubicBezTo>
                  <a:pt x="47" y="113"/>
                  <a:pt x="49" y="111"/>
                  <a:pt x="49" y="109"/>
                </a:cubicBezTo>
                <a:cubicBezTo>
                  <a:pt x="49" y="108"/>
                  <a:pt x="47" y="107"/>
                  <a:pt x="46" y="107"/>
                </a:cubicBezTo>
                <a:close/>
                <a:moveTo>
                  <a:pt x="30" y="123"/>
                </a:moveTo>
                <a:cubicBezTo>
                  <a:pt x="28" y="123"/>
                  <a:pt x="27" y="124"/>
                  <a:pt x="27" y="125"/>
                </a:cubicBezTo>
                <a:cubicBezTo>
                  <a:pt x="27" y="127"/>
                  <a:pt x="28" y="128"/>
                  <a:pt x="30" y="128"/>
                </a:cubicBezTo>
                <a:cubicBezTo>
                  <a:pt x="32" y="128"/>
                  <a:pt x="33" y="127"/>
                  <a:pt x="33" y="125"/>
                </a:cubicBezTo>
                <a:cubicBezTo>
                  <a:pt x="33" y="124"/>
                  <a:pt x="32" y="123"/>
                  <a:pt x="30" y="123"/>
                </a:cubicBezTo>
                <a:close/>
                <a:moveTo>
                  <a:pt x="46" y="123"/>
                </a:moveTo>
                <a:cubicBezTo>
                  <a:pt x="44" y="123"/>
                  <a:pt x="43" y="124"/>
                  <a:pt x="43" y="125"/>
                </a:cubicBezTo>
                <a:cubicBezTo>
                  <a:pt x="43" y="127"/>
                  <a:pt x="44" y="128"/>
                  <a:pt x="46" y="128"/>
                </a:cubicBezTo>
                <a:cubicBezTo>
                  <a:pt x="47" y="128"/>
                  <a:pt x="49" y="127"/>
                  <a:pt x="49" y="125"/>
                </a:cubicBezTo>
                <a:cubicBezTo>
                  <a:pt x="49" y="124"/>
                  <a:pt x="47" y="123"/>
                  <a:pt x="46" y="123"/>
                </a:cubicBezTo>
                <a:close/>
                <a:moveTo>
                  <a:pt x="38" y="116"/>
                </a:moveTo>
                <a:cubicBezTo>
                  <a:pt x="36" y="116"/>
                  <a:pt x="35" y="117"/>
                  <a:pt x="35" y="118"/>
                </a:cubicBezTo>
                <a:cubicBezTo>
                  <a:pt x="35" y="120"/>
                  <a:pt x="36" y="121"/>
                  <a:pt x="38" y="121"/>
                </a:cubicBezTo>
                <a:cubicBezTo>
                  <a:pt x="39" y="121"/>
                  <a:pt x="41" y="120"/>
                  <a:pt x="41" y="118"/>
                </a:cubicBezTo>
                <a:cubicBezTo>
                  <a:pt x="41" y="117"/>
                  <a:pt x="39" y="116"/>
                  <a:pt x="38" y="116"/>
                </a:cubicBezTo>
                <a:close/>
                <a:moveTo>
                  <a:pt x="50" y="118"/>
                </a:moveTo>
                <a:cubicBezTo>
                  <a:pt x="50" y="120"/>
                  <a:pt x="53" y="121"/>
                  <a:pt x="54" y="121"/>
                </a:cubicBezTo>
                <a:cubicBezTo>
                  <a:pt x="55" y="121"/>
                  <a:pt x="56" y="120"/>
                  <a:pt x="56" y="118"/>
                </a:cubicBezTo>
                <a:cubicBezTo>
                  <a:pt x="56" y="117"/>
                  <a:pt x="55" y="116"/>
                  <a:pt x="54" y="116"/>
                </a:cubicBezTo>
                <a:cubicBezTo>
                  <a:pt x="53" y="116"/>
                  <a:pt x="50" y="117"/>
                  <a:pt x="50" y="118"/>
                </a:cubicBezTo>
                <a:close/>
                <a:moveTo>
                  <a:pt x="38" y="131"/>
                </a:moveTo>
                <a:cubicBezTo>
                  <a:pt x="36" y="131"/>
                  <a:pt x="35" y="132"/>
                  <a:pt x="35" y="135"/>
                </a:cubicBezTo>
                <a:cubicBezTo>
                  <a:pt x="35" y="136"/>
                  <a:pt x="36" y="137"/>
                  <a:pt x="38" y="137"/>
                </a:cubicBezTo>
                <a:cubicBezTo>
                  <a:pt x="39" y="137"/>
                  <a:pt x="41" y="136"/>
                  <a:pt x="41" y="135"/>
                </a:cubicBezTo>
                <a:cubicBezTo>
                  <a:pt x="41" y="132"/>
                  <a:pt x="39" y="131"/>
                  <a:pt x="38" y="131"/>
                </a:cubicBezTo>
                <a:close/>
                <a:moveTo>
                  <a:pt x="54" y="131"/>
                </a:moveTo>
                <a:cubicBezTo>
                  <a:pt x="53" y="131"/>
                  <a:pt x="50" y="132"/>
                  <a:pt x="50" y="135"/>
                </a:cubicBezTo>
                <a:cubicBezTo>
                  <a:pt x="50" y="136"/>
                  <a:pt x="53" y="137"/>
                  <a:pt x="54" y="137"/>
                </a:cubicBezTo>
                <a:cubicBezTo>
                  <a:pt x="55" y="137"/>
                  <a:pt x="56" y="136"/>
                  <a:pt x="56" y="135"/>
                </a:cubicBezTo>
                <a:cubicBezTo>
                  <a:pt x="56" y="132"/>
                  <a:pt x="55" y="131"/>
                  <a:pt x="54" y="131"/>
                </a:cubicBezTo>
                <a:close/>
                <a:moveTo>
                  <a:pt x="77" y="113"/>
                </a:moveTo>
                <a:cubicBezTo>
                  <a:pt x="79" y="113"/>
                  <a:pt x="80" y="111"/>
                  <a:pt x="80" y="109"/>
                </a:cubicBezTo>
                <a:cubicBezTo>
                  <a:pt x="80" y="108"/>
                  <a:pt x="79" y="107"/>
                  <a:pt x="77" y="107"/>
                </a:cubicBezTo>
                <a:cubicBezTo>
                  <a:pt x="76" y="107"/>
                  <a:pt x="75" y="108"/>
                  <a:pt x="75" y="109"/>
                </a:cubicBezTo>
                <a:cubicBezTo>
                  <a:pt x="75" y="111"/>
                  <a:pt x="76" y="113"/>
                  <a:pt x="77" y="113"/>
                </a:cubicBezTo>
                <a:close/>
                <a:moveTo>
                  <a:pt x="62" y="128"/>
                </a:moveTo>
                <a:cubicBezTo>
                  <a:pt x="63" y="128"/>
                  <a:pt x="64" y="127"/>
                  <a:pt x="64" y="125"/>
                </a:cubicBezTo>
                <a:cubicBezTo>
                  <a:pt x="64" y="124"/>
                  <a:pt x="63" y="123"/>
                  <a:pt x="62" y="123"/>
                </a:cubicBezTo>
                <a:cubicBezTo>
                  <a:pt x="61" y="123"/>
                  <a:pt x="60" y="124"/>
                  <a:pt x="60" y="125"/>
                </a:cubicBezTo>
                <a:cubicBezTo>
                  <a:pt x="60" y="127"/>
                  <a:pt x="61" y="128"/>
                  <a:pt x="62" y="128"/>
                </a:cubicBezTo>
                <a:close/>
                <a:moveTo>
                  <a:pt x="77" y="128"/>
                </a:moveTo>
                <a:cubicBezTo>
                  <a:pt x="79" y="128"/>
                  <a:pt x="80" y="127"/>
                  <a:pt x="80" y="125"/>
                </a:cubicBezTo>
                <a:cubicBezTo>
                  <a:pt x="80" y="124"/>
                  <a:pt x="79" y="123"/>
                  <a:pt x="77" y="123"/>
                </a:cubicBezTo>
                <a:cubicBezTo>
                  <a:pt x="76" y="123"/>
                  <a:pt x="75" y="124"/>
                  <a:pt x="75" y="125"/>
                </a:cubicBezTo>
                <a:cubicBezTo>
                  <a:pt x="75" y="127"/>
                  <a:pt x="76" y="128"/>
                  <a:pt x="77" y="128"/>
                </a:cubicBezTo>
                <a:close/>
                <a:moveTo>
                  <a:pt x="70" y="121"/>
                </a:moveTo>
                <a:cubicBezTo>
                  <a:pt x="71" y="121"/>
                  <a:pt x="73" y="120"/>
                  <a:pt x="73" y="118"/>
                </a:cubicBezTo>
                <a:cubicBezTo>
                  <a:pt x="73" y="117"/>
                  <a:pt x="71" y="116"/>
                  <a:pt x="70" y="116"/>
                </a:cubicBezTo>
                <a:cubicBezTo>
                  <a:pt x="69" y="116"/>
                  <a:pt x="68" y="117"/>
                  <a:pt x="68" y="118"/>
                </a:cubicBezTo>
                <a:cubicBezTo>
                  <a:pt x="68" y="120"/>
                  <a:pt x="69" y="121"/>
                  <a:pt x="70" y="121"/>
                </a:cubicBezTo>
                <a:close/>
                <a:moveTo>
                  <a:pt x="70" y="137"/>
                </a:moveTo>
                <a:cubicBezTo>
                  <a:pt x="71" y="137"/>
                  <a:pt x="73" y="136"/>
                  <a:pt x="73" y="135"/>
                </a:cubicBezTo>
                <a:cubicBezTo>
                  <a:pt x="73" y="132"/>
                  <a:pt x="71" y="131"/>
                  <a:pt x="70" y="131"/>
                </a:cubicBezTo>
                <a:cubicBezTo>
                  <a:pt x="69" y="131"/>
                  <a:pt x="68" y="132"/>
                  <a:pt x="68" y="135"/>
                </a:cubicBezTo>
                <a:cubicBezTo>
                  <a:pt x="68" y="136"/>
                  <a:pt x="69" y="137"/>
                  <a:pt x="70" y="137"/>
                </a:cubicBezTo>
                <a:close/>
                <a:moveTo>
                  <a:pt x="13" y="140"/>
                </a:moveTo>
                <a:cubicBezTo>
                  <a:pt x="12" y="140"/>
                  <a:pt x="11" y="141"/>
                  <a:pt x="11" y="143"/>
                </a:cubicBezTo>
                <a:cubicBezTo>
                  <a:pt x="11" y="144"/>
                  <a:pt x="12" y="145"/>
                  <a:pt x="13" y="145"/>
                </a:cubicBezTo>
                <a:cubicBezTo>
                  <a:pt x="14" y="145"/>
                  <a:pt x="15" y="144"/>
                  <a:pt x="15" y="143"/>
                </a:cubicBezTo>
                <a:cubicBezTo>
                  <a:pt x="15" y="141"/>
                  <a:pt x="14" y="140"/>
                  <a:pt x="13" y="140"/>
                </a:cubicBezTo>
                <a:close/>
                <a:moveTo>
                  <a:pt x="22" y="148"/>
                </a:moveTo>
                <a:cubicBezTo>
                  <a:pt x="20" y="148"/>
                  <a:pt x="19" y="149"/>
                  <a:pt x="19" y="150"/>
                </a:cubicBezTo>
                <a:cubicBezTo>
                  <a:pt x="19" y="151"/>
                  <a:pt x="20" y="152"/>
                  <a:pt x="22" y="152"/>
                </a:cubicBezTo>
                <a:cubicBezTo>
                  <a:pt x="24" y="152"/>
                  <a:pt x="25" y="151"/>
                  <a:pt x="25" y="150"/>
                </a:cubicBezTo>
                <a:cubicBezTo>
                  <a:pt x="25" y="149"/>
                  <a:pt x="24" y="148"/>
                  <a:pt x="22" y="148"/>
                </a:cubicBezTo>
                <a:close/>
                <a:moveTo>
                  <a:pt x="30" y="140"/>
                </a:moveTo>
                <a:cubicBezTo>
                  <a:pt x="28" y="140"/>
                  <a:pt x="27" y="141"/>
                  <a:pt x="27" y="143"/>
                </a:cubicBezTo>
                <a:cubicBezTo>
                  <a:pt x="27" y="144"/>
                  <a:pt x="28" y="145"/>
                  <a:pt x="30" y="145"/>
                </a:cubicBezTo>
                <a:cubicBezTo>
                  <a:pt x="32" y="145"/>
                  <a:pt x="33" y="144"/>
                  <a:pt x="33" y="143"/>
                </a:cubicBezTo>
                <a:cubicBezTo>
                  <a:pt x="33" y="141"/>
                  <a:pt x="32" y="140"/>
                  <a:pt x="30" y="140"/>
                </a:cubicBezTo>
                <a:close/>
                <a:moveTo>
                  <a:pt x="46" y="140"/>
                </a:moveTo>
                <a:cubicBezTo>
                  <a:pt x="44" y="140"/>
                  <a:pt x="43" y="141"/>
                  <a:pt x="43" y="143"/>
                </a:cubicBezTo>
                <a:cubicBezTo>
                  <a:pt x="43" y="144"/>
                  <a:pt x="44" y="145"/>
                  <a:pt x="46" y="145"/>
                </a:cubicBezTo>
                <a:cubicBezTo>
                  <a:pt x="47" y="145"/>
                  <a:pt x="49" y="144"/>
                  <a:pt x="49" y="143"/>
                </a:cubicBezTo>
                <a:cubicBezTo>
                  <a:pt x="49" y="141"/>
                  <a:pt x="47" y="140"/>
                  <a:pt x="46" y="140"/>
                </a:cubicBezTo>
                <a:close/>
                <a:moveTo>
                  <a:pt x="38" y="148"/>
                </a:moveTo>
                <a:cubicBezTo>
                  <a:pt x="36" y="148"/>
                  <a:pt x="35" y="149"/>
                  <a:pt x="35" y="150"/>
                </a:cubicBezTo>
                <a:cubicBezTo>
                  <a:pt x="35" y="151"/>
                  <a:pt x="36" y="152"/>
                  <a:pt x="38" y="152"/>
                </a:cubicBezTo>
                <a:cubicBezTo>
                  <a:pt x="39" y="152"/>
                  <a:pt x="41" y="151"/>
                  <a:pt x="41" y="150"/>
                </a:cubicBezTo>
                <a:cubicBezTo>
                  <a:pt x="41" y="149"/>
                  <a:pt x="39" y="148"/>
                  <a:pt x="38" y="148"/>
                </a:cubicBezTo>
                <a:close/>
                <a:moveTo>
                  <a:pt x="54" y="148"/>
                </a:moveTo>
                <a:cubicBezTo>
                  <a:pt x="53" y="148"/>
                  <a:pt x="50" y="149"/>
                  <a:pt x="50" y="150"/>
                </a:cubicBezTo>
                <a:cubicBezTo>
                  <a:pt x="50" y="151"/>
                  <a:pt x="53" y="152"/>
                  <a:pt x="54" y="152"/>
                </a:cubicBezTo>
                <a:cubicBezTo>
                  <a:pt x="55" y="152"/>
                  <a:pt x="56" y="151"/>
                  <a:pt x="56" y="150"/>
                </a:cubicBezTo>
                <a:cubicBezTo>
                  <a:pt x="56" y="149"/>
                  <a:pt x="55" y="148"/>
                  <a:pt x="54" y="148"/>
                </a:cubicBezTo>
                <a:close/>
                <a:moveTo>
                  <a:pt x="62" y="145"/>
                </a:moveTo>
                <a:cubicBezTo>
                  <a:pt x="63" y="145"/>
                  <a:pt x="64" y="144"/>
                  <a:pt x="64" y="143"/>
                </a:cubicBezTo>
                <a:cubicBezTo>
                  <a:pt x="64" y="141"/>
                  <a:pt x="63" y="140"/>
                  <a:pt x="62" y="140"/>
                </a:cubicBezTo>
                <a:cubicBezTo>
                  <a:pt x="61" y="140"/>
                  <a:pt x="60" y="141"/>
                  <a:pt x="60" y="143"/>
                </a:cubicBezTo>
                <a:cubicBezTo>
                  <a:pt x="60" y="144"/>
                  <a:pt x="61" y="145"/>
                  <a:pt x="62" y="145"/>
                </a:cubicBezTo>
                <a:close/>
                <a:moveTo>
                  <a:pt x="77" y="145"/>
                </a:moveTo>
                <a:cubicBezTo>
                  <a:pt x="79" y="145"/>
                  <a:pt x="80" y="144"/>
                  <a:pt x="80" y="143"/>
                </a:cubicBezTo>
                <a:cubicBezTo>
                  <a:pt x="80" y="141"/>
                  <a:pt x="79" y="140"/>
                  <a:pt x="77" y="140"/>
                </a:cubicBezTo>
                <a:cubicBezTo>
                  <a:pt x="76" y="140"/>
                  <a:pt x="75" y="141"/>
                  <a:pt x="75" y="143"/>
                </a:cubicBezTo>
                <a:cubicBezTo>
                  <a:pt x="75" y="144"/>
                  <a:pt x="76" y="145"/>
                  <a:pt x="77" y="145"/>
                </a:cubicBezTo>
                <a:close/>
                <a:moveTo>
                  <a:pt x="70" y="152"/>
                </a:moveTo>
                <a:cubicBezTo>
                  <a:pt x="71" y="152"/>
                  <a:pt x="73" y="151"/>
                  <a:pt x="73" y="150"/>
                </a:cubicBezTo>
                <a:cubicBezTo>
                  <a:pt x="73" y="149"/>
                  <a:pt x="71" y="148"/>
                  <a:pt x="70" y="148"/>
                </a:cubicBezTo>
                <a:cubicBezTo>
                  <a:pt x="69" y="148"/>
                  <a:pt x="68" y="149"/>
                  <a:pt x="68" y="150"/>
                </a:cubicBezTo>
                <a:cubicBezTo>
                  <a:pt x="68" y="151"/>
                  <a:pt x="69" y="152"/>
                  <a:pt x="70" y="1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C49496A2-2D9F-FE86-8300-844F99D4B111}"/>
              </a:ext>
            </a:extLst>
          </p:cNvPr>
          <p:cNvSpPr>
            <a:spLocks noEditPoints="1"/>
          </p:cNvSpPr>
          <p:nvPr/>
        </p:nvSpPr>
        <p:spPr bwMode="auto">
          <a:xfrm>
            <a:off x="4594226" y="3602038"/>
            <a:ext cx="254000" cy="203200"/>
          </a:xfrm>
          <a:custGeom>
            <a:avLst/>
            <a:gdLst>
              <a:gd name="T0" fmla="*/ 141 w 160"/>
              <a:gd name="T1" fmla="*/ 21 h 128"/>
              <a:gd name="T2" fmla="*/ 115 w 160"/>
              <a:gd name="T3" fmla="*/ 21 h 128"/>
              <a:gd name="T4" fmla="*/ 114 w 160"/>
              <a:gd name="T5" fmla="*/ 19 h 128"/>
              <a:gd name="T6" fmla="*/ 91 w 160"/>
              <a:gd name="T7" fmla="*/ 0 h 128"/>
              <a:gd name="T8" fmla="*/ 69 w 160"/>
              <a:gd name="T9" fmla="*/ 0 h 128"/>
              <a:gd name="T10" fmla="*/ 45 w 160"/>
              <a:gd name="T11" fmla="*/ 19 h 128"/>
              <a:gd name="T12" fmla="*/ 44 w 160"/>
              <a:gd name="T13" fmla="*/ 21 h 128"/>
              <a:gd name="T14" fmla="*/ 19 w 160"/>
              <a:gd name="T15" fmla="*/ 21 h 128"/>
              <a:gd name="T16" fmla="*/ 0 w 160"/>
              <a:gd name="T17" fmla="*/ 40 h 128"/>
              <a:gd name="T18" fmla="*/ 0 w 160"/>
              <a:gd name="T19" fmla="*/ 110 h 128"/>
              <a:gd name="T20" fmla="*/ 20 w 160"/>
              <a:gd name="T21" fmla="*/ 128 h 128"/>
              <a:gd name="T22" fmla="*/ 140 w 160"/>
              <a:gd name="T23" fmla="*/ 128 h 128"/>
              <a:gd name="T24" fmla="*/ 160 w 160"/>
              <a:gd name="T25" fmla="*/ 110 h 128"/>
              <a:gd name="T26" fmla="*/ 160 w 160"/>
              <a:gd name="T27" fmla="*/ 40 h 128"/>
              <a:gd name="T28" fmla="*/ 141 w 160"/>
              <a:gd name="T29" fmla="*/ 21 h 128"/>
              <a:gd name="T30" fmla="*/ 151 w 160"/>
              <a:gd name="T31" fmla="*/ 110 h 128"/>
              <a:gd name="T32" fmla="*/ 140 w 160"/>
              <a:gd name="T33" fmla="*/ 121 h 128"/>
              <a:gd name="T34" fmla="*/ 20 w 160"/>
              <a:gd name="T35" fmla="*/ 121 h 128"/>
              <a:gd name="T36" fmla="*/ 9 w 160"/>
              <a:gd name="T37" fmla="*/ 110 h 128"/>
              <a:gd name="T38" fmla="*/ 9 w 160"/>
              <a:gd name="T39" fmla="*/ 40 h 128"/>
              <a:gd name="T40" fmla="*/ 19 w 160"/>
              <a:gd name="T41" fmla="*/ 29 h 128"/>
              <a:gd name="T42" fmla="*/ 48 w 160"/>
              <a:gd name="T43" fmla="*/ 29 h 128"/>
              <a:gd name="T44" fmla="*/ 52 w 160"/>
              <a:gd name="T45" fmla="*/ 27 h 128"/>
              <a:gd name="T46" fmla="*/ 53 w 160"/>
              <a:gd name="T47" fmla="*/ 20 h 128"/>
              <a:gd name="T48" fmla="*/ 69 w 160"/>
              <a:gd name="T49" fmla="*/ 8 h 128"/>
              <a:gd name="T50" fmla="*/ 91 w 160"/>
              <a:gd name="T51" fmla="*/ 8 h 128"/>
              <a:gd name="T52" fmla="*/ 106 w 160"/>
              <a:gd name="T53" fmla="*/ 20 h 128"/>
              <a:gd name="T54" fmla="*/ 108 w 160"/>
              <a:gd name="T55" fmla="*/ 27 h 128"/>
              <a:gd name="T56" fmla="*/ 112 w 160"/>
              <a:gd name="T57" fmla="*/ 29 h 128"/>
              <a:gd name="T58" fmla="*/ 141 w 160"/>
              <a:gd name="T59" fmla="*/ 29 h 128"/>
              <a:gd name="T60" fmla="*/ 151 w 160"/>
              <a:gd name="T61" fmla="*/ 40 h 128"/>
              <a:gd name="T62" fmla="*/ 151 w 160"/>
              <a:gd name="T63" fmla="*/ 110 h 128"/>
              <a:gd name="T64" fmla="*/ 27 w 160"/>
              <a:gd name="T65" fmla="*/ 41 h 128"/>
              <a:gd name="T66" fmla="*/ 22 w 160"/>
              <a:gd name="T67" fmla="*/ 47 h 128"/>
              <a:gd name="T68" fmla="*/ 27 w 160"/>
              <a:gd name="T69" fmla="*/ 51 h 128"/>
              <a:gd name="T70" fmla="*/ 32 w 160"/>
              <a:gd name="T71" fmla="*/ 47 h 128"/>
              <a:gd name="T72" fmla="*/ 27 w 160"/>
              <a:gd name="T73" fmla="*/ 41 h 128"/>
              <a:gd name="T74" fmla="*/ 80 w 160"/>
              <a:gd name="T75" fmla="*/ 42 h 128"/>
              <a:gd name="T76" fmla="*/ 47 w 160"/>
              <a:gd name="T77" fmla="*/ 75 h 128"/>
              <a:gd name="T78" fmla="*/ 80 w 160"/>
              <a:gd name="T79" fmla="*/ 109 h 128"/>
              <a:gd name="T80" fmla="*/ 113 w 160"/>
              <a:gd name="T81" fmla="*/ 75 h 128"/>
              <a:gd name="T82" fmla="*/ 80 w 160"/>
              <a:gd name="T83" fmla="*/ 42 h 128"/>
              <a:gd name="T84" fmla="*/ 80 w 160"/>
              <a:gd name="T85" fmla="*/ 101 h 128"/>
              <a:gd name="T86" fmla="*/ 54 w 160"/>
              <a:gd name="T87" fmla="*/ 75 h 128"/>
              <a:gd name="T88" fmla="*/ 80 w 160"/>
              <a:gd name="T89" fmla="*/ 49 h 128"/>
              <a:gd name="T90" fmla="*/ 105 w 160"/>
              <a:gd name="T91" fmla="*/ 75 h 128"/>
              <a:gd name="T92" fmla="*/ 80 w 160"/>
              <a:gd name="T93" fmla="*/ 101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28">
                <a:moveTo>
                  <a:pt x="141" y="21"/>
                </a:moveTo>
                <a:cubicBezTo>
                  <a:pt x="115" y="21"/>
                  <a:pt x="115" y="21"/>
                  <a:pt x="115" y="21"/>
                </a:cubicBezTo>
                <a:cubicBezTo>
                  <a:pt x="114" y="19"/>
                  <a:pt x="114" y="19"/>
                  <a:pt x="114" y="19"/>
                </a:cubicBezTo>
                <a:cubicBezTo>
                  <a:pt x="112" y="8"/>
                  <a:pt x="102" y="0"/>
                  <a:pt x="91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58" y="0"/>
                  <a:pt x="48" y="8"/>
                  <a:pt x="45" y="19"/>
                </a:cubicBezTo>
                <a:cubicBezTo>
                  <a:pt x="44" y="21"/>
                  <a:pt x="44" y="21"/>
                  <a:pt x="44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9" y="21"/>
                  <a:pt x="0" y="30"/>
                  <a:pt x="0" y="40"/>
                </a:cubicBezTo>
                <a:cubicBezTo>
                  <a:pt x="0" y="110"/>
                  <a:pt x="0" y="110"/>
                  <a:pt x="0" y="110"/>
                </a:cubicBezTo>
                <a:cubicBezTo>
                  <a:pt x="0" y="121"/>
                  <a:pt x="9" y="128"/>
                  <a:pt x="20" y="128"/>
                </a:cubicBezTo>
                <a:cubicBezTo>
                  <a:pt x="140" y="128"/>
                  <a:pt x="140" y="128"/>
                  <a:pt x="140" y="128"/>
                </a:cubicBezTo>
                <a:cubicBezTo>
                  <a:pt x="151" y="128"/>
                  <a:pt x="160" y="121"/>
                  <a:pt x="160" y="110"/>
                </a:cubicBezTo>
                <a:cubicBezTo>
                  <a:pt x="160" y="40"/>
                  <a:pt x="160" y="40"/>
                  <a:pt x="160" y="40"/>
                </a:cubicBezTo>
                <a:cubicBezTo>
                  <a:pt x="160" y="30"/>
                  <a:pt x="151" y="21"/>
                  <a:pt x="141" y="21"/>
                </a:cubicBezTo>
                <a:close/>
                <a:moveTo>
                  <a:pt x="151" y="110"/>
                </a:moveTo>
                <a:cubicBezTo>
                  <a:pt x="151" y="116"/>
                  <a:pt x="146" y="121"/>
                  <a:pt x="140" y="121"/>
                </a:cubicBezTo>
                <a:cubicBezTo>
                  <a:pt x="20" y="121"/>
                  <a:pt x="20" y="121"/>
                  <a:pt x="20" y="121"/>
                </a:cubicBezTo>
                <a:cubicBezTo>
                  <a:pt x="13" y="121"/>
                  <a:pt x="9" y="116"/>
                  <a:pt x="9" y="110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34"/>
                  <a:pt x="13" y="29"/>
                  <a:pt x="19" y="29"/>
                </a:cubicBezTo>
                <a:cubicBezTo>
                  <a:pt x="48" y="29"/>
                  <a:pt x="48" y="29"/>
                  <a:pt x="48" y="29"/>
                </a:cubicBezTo>
                <a:cubicBezTo>
                  <a:pt x="50" y="29"/>
                  <a:pt x="51" y="28"/>
                  <a:pt x="52" y="27"/>
                </a:cubicBezTo>
                <a:cubicBezTo>
                  <a:pt x="53" y="20"/>
                  <a:pt x="53" y="20"/>
                  <a:pt x="53" y="20"/>
                </a:cubicBezTo>
                <a:cubicBezTo>
                  <a:pt x="54" y="13"/>
                  <a:pt x="61" y="8"/>
                  <a:pt x="69" y="8"/>
                </a:cubicBezTo>
                <a:cubicBezTo>
                  <a:pt x="91" y="8"/>
                  <a:pt x="91" y="8"/>
                  <a:pt x="91" y="8"/>
                </a:cubicBezTo>
                <a:cubicBezTo>
                  <a:pt x="99" y="8"/>
                  <a:pt x="105" y="13"/>
                  <a:pt x="106" y="20"/>
                </a:cubicBezTo>
                <a:cubicBezTo>
                  <a:pt x="108" y="27"/>
                  <a:pt x="108" y="27"/>
                  <a:pt x="108" y="27"/>
                </a:cubicBezTo>
                <a:cubicBezTo>
                  <a:pt x="109" y="28"/>
                  <a:pt x="110" y="29"/>
                  <a:pt x="112" y="29"/>
                </a:cubicBezTo>
                <a:cubicBezTo>
                  <a:pt x="141" y="29"/>
                  <a:pt x="141" y="29"/>
                  <a:pt x="141" y="29"/>
                </a:cubicBezTo>
                <a:cubicBezTo>
                  <a:pt x="146" y="29"/>
                  <a:pt x="151" y="34"/>
                  <a:pt x="151" y="40"/>
                </a:cubicBezTo>
                <a:cubicBezTo>
                  <a:pt x="151" y="110"/>
                  <a:pt x="151" y="110"/>
                  <a:pt x="151" y="110"/>
                </a:cubicBezTo>
                <a:close/>
                <a:moveTo>
                  <a:pt x="27" y="41"/>
                </a:moveTo>
                <a:cubicBezTo>
                  <a:pt x="24" y="41"/>
                  <a:pt x="22" y="43"/>
                  <a:pt x="22" y="47"/>
                </a:cubicBezTo>
                <a:cubicBezTo>
                  <a:pt x="22" y="49"/>
                  <a:pt x="24" y="51"/>
                  <a:pt x="27" y="51"/>
                </a:cubicBezTo>
                <a:cubicBezTo>
                  <a:pt x="30" y="51"/>
                  <a:pt x="32" y="49"/>
                  <a:pt x="32" y="47"/>
                </a:cubicBezTo>
                <a:cubicBezTo>
                  <a:pt x="32" y="43"/>
                  <a:pt x="30" y="41"/>
                  <a:pt x="27" y="41"/>
                </a:cubicBezTo>
                <a:close/>
                <a:moveTo>
                  <a:pt x="80" y="42"/>
                </a:moveTo>
                <a:cubicBezTo>
                  <a:pt x="61" y="42"/>
                  <a:pt x="47" y="56"/>
                  <a:pt x="47" y="75"/>
                </a:cubicBezTo>
                <a:cubicBezTo>
                  <a:pt x="47" y="94"/>
                  <a:pt x="61" y="109"/>
                  <a:pt x="80" y="109"/>
                </a:cubicBezTo>
                <a:cubicBezTo>
                  <a:pt x="99" y="109"/>
                  <a:pt x="113" y="94"/>
                  <a:pt x="113" y="75"/>
                </a:cubicBezTo>
                <a:cubicBezTo>
                  <a:pt x="113" y="56"/>
                  <a:pt x="99" y="42"/>
                  <a:pt x="80" y="42"/>
                </a:cubicBezTo>
                <a:close/>
                <a:moveTo>
                  <a:pt x="80" y="101"/>
                </a:moveTo>
                <a:cubicBezTo>
                  <a:pt x="65" y="101"/>
                  <a:pt x="54" y="90"/>
                  <a:pt x="54" y="75"/>
                </a:cubicBezTo>
                <a:cubicBezTo>
                  <a:pt x="54" y="61"/>
                  <a:pt x="65" y="49"/>
                  <a:pt x="80" y="49"/>
                </a:cubicBezTo>
                <a:cubicBezTo>
                  <a:pt x="94" y="49"/>
                  <a:pt x="105" y="61"/>
                  <a:pt x="105" y="75"/>
                </a:cubicBezTo>
                <a:cubicBezTo>
                  <a:pt x="105" y="90"/>
                  <a:pt x="94" y="101"/>
                  <a:pt x="80" y="10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85AE3F41-40E6-D854-E4D6-3024656982F0}"/>
              </a:ext>
            </a:extLst>
          </p:cNvPr>
          <p:cNvSpPr>
            <a:spLocks noEditPoints="1"/>
          </p:cNvSpPr>
          <p:nvPr/>
        </p:nvSpPr>
        <p:spPr bwMode="auto">
          <a:xfrm>
            <a:off x="6823076" y="3576638"/>
            <a:ext cx="201613" cy="254000"/>
          </a:xfrm>
          <a:custGeom>
            <a:avLst/>
            <a:gdLst>
              <a:gd name="T0" fmla="*/ 25 w 127"/>
              <a:gd name="T1" fmla="*/ 70 h 160"/>
              <a:gd name="T2" fmla="*/ 46 w 127"/>
              <a:gd name="T3" fmla="*/ 130 h 160"/>
              <a:gd name="T4" fmla="*/ 77 w 127"/>
              <a:gd name="T5" fmla="*/ 137 h 160"/>
              <a:gd name="T6" fmla="*/ 95 w 127"/>
              <a:gd name="T7" fmla="*/ 94 h 160"/>
              <a:gd name="T8" fmla="*/ 91 w 127"/>
              <a:gd name="T9" fmla="*/ 42 h 160"/>
              <a:gd name="T10" fmla="*/ 89 w 127"/>
              <a:gd name="T11" fmla="*/ 90 h 160"/>
              <a:gd name="T12" fmla="*/ 53 w 127"/>
              <a:gd name="T13" fmla="*/ 130 h 160"/>
              <a:gd name="T14" fmla="*/ 31 w 127"/>
              <a:gd name="T15" fmla="*/ 70 h 160"/>
              <a:gd name="T16" fmla="*/ 86 w 127"/>
              <a:gd name="T17" fmla="*/ 46 h 160"/>
              <a:gd name="T18" fmla="*/ 89 w 127"/>
              <a:gd name="T19" fmla="*/ 90 h 160"/>
              <a:gd name="T20" fmla="*/ 103 w 127"/>
              <a:gd name="T21" fmla="*/ 19 h 160"/>
              <a:gd name="T22" fmla="*/ 95 w 127"/>
              <a:gd name="T23" fmla="*/ 32 h 160"/>
              <a:gd name="T24" fmla="*/ 107 w 127"/>
              <a:gd name="T25" fmla="*/ 23 h 160"/>
              <a:gd name="T26" fmla="*/ 77 w 127"/>
              <a:gd name="T27" fmla="*/ 141 h 160"/>
              <a:gd name="T28" fmla="*/ 46 w 127"/>
              <a:gd name="T29" fmla="*/ 144 h 160"/>
              <a:gd name="T30" fmla="*/ 77 w 127"/>
              <a:gd name="T31" fmla="*/ 148 h 160"/>
              <a:gd name="T32" fmla="*/ 77 w 127"/>
              <a:gd name="T33" fmla="*/ 141 h 160"/>
              <a:gd name="T34" fmla="*/ 55 w 127"/>
              <a:gd name="T35" fmla="*/ 154 h 160"/>
              <a:gd name="T36" fmla="*/ 55 w 127"/>
              <a:gd name="T37" fmla="*/ 160 h 160"/>
              <a:gd name="T38" fmla="*/ 75 w 127"/>
              <a:gd name="T39" fmla="*/ 157 h 160"/>
              <a:gd name="T40" fmla="*/ 63 w 127"/>
              <a:gd name="T41" fmla="*/ 19 h 160"/>
              <a:gd name="T42" fmla="*/ 66 w 127"/>
              <a:gd name="T43" fmla="*/ 3 h 160"/>
              <a:gd name="T44" fmla="*/ 59 w 127"/>
              <a:gd name="T45" fmla="*/ 3 h 160"/>
              <a:gd name="T46" fmla="*/ 63 w 127"/>
              <a:gd name="T47" fmla="*/ 19 h 160"/>
              <a:gd name="T48" fmla="*/ 32 w 127"/>
              <a:gd name="T49" fmla="*/ 27 h 160"/>
              <a:gd name="T50" fmla="*/ 18 w 127"/>
              <a:gd name="T51" fmla="*/ 19 h 160"/>
              <a:gd name="T52" fmla="*/ 27 w 127"/>
              <a:gd name="T53" fmla="*/ 32 h 160"/>
              <a:gd name="T54" fmla="*/ 124 w 127"/>
              <a:gd name="T55" fmla="*/ 61 h 160"/>
              <a:gd name="T56" fmla="*/ 109 w 127"/>
              <a:gd name="T57" fmla="*/ 64 h 160"/>
              <a:gd name="T58" fmla="*/ 124 w 127"/>
              <a:gd name="T59" fmla="*/ 67 h 160"/>
              <a:gd name="T60" fmla="*/ 124 w 127"/>
              <a:gd name="T61" fmla="*/ 61 h 160"/>
              <a:gd name="T62" fmla="*/ 3 w 127"/>
              <a:gd name="T63" fmla="*/ 61 h 160"/>
              <a:gd name="T64" fmla="*/ 3 w 127"/>
              <a:gd name="T65" fmla="*/ 67 h 160"/>
              <a:gd name="T66" fmla="*/ 18 w 127"/>
              <a:gd name="T67" fmla="*/ 6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7" h="160">
                <a:moveTo>
                  <a:pt x="62" y="30"/>
                </a:moveTo>
                <a:cubicBezTo>
                  <a:pt x="42" y="32"/>
                  <a:pt x="25" y="48"/>
                  <a:pt x="25" y="70"/>
                </a:cubicBezTo>
                <a:cubicBezTo>
                  <a:pt x="25" y="78"/>
                  <a:pt x="27" y="87"/>
                  <a:pt x="34" y="94"/>
                </a:cubicBezTo>
                <a:cubicBezTo>
                  <a:pt x="42" y="104"/>
                  <a:pt x="46" y="118"/>
                  <a:pt x="46" y="130"/>
                </a:cubicBezTo>
                <a:cubicBezTo>
                  <a:pt x="46" y="130"/>
                  <a:pt x="46" y="137"/>
                  <a:pt x="50" y="137"/>
                </a:cubicBezTo>
                <a:cubicBezTo>
                  <a:pt x="77" y="137"/>
                  <a:pt x="77" y="137"/>
                  <a:pt x="77" y="137"/>
                </a:cubicBezTo>
                <a:cubicBezTo>
                  <a:pt x="81" y="137"/>
                  <a:pt x="80" y="130"/>
                  <a:pt x="80" y="130"/>
                </a:cubicBezTo>
                <a:cubicBezTo>
                  <a:pt x="80" y="118"/>
                  <a:pt x="86" y="105"/>
                  <a:pt x="95" y="94"/>
                </a:cubicBezTo>
                <a:cubicBezTo>
                  <a:pt x="100" y="86"/>
                  <a:pt x="103" y="78"/>
                  <a:pt x="103" y="70"/>
                </a:cubicBezTo>
                <a:cubicBezTo>
                  <a:pt x="103" y="58"/>
                  <a:pt x="98" y="48"/>
                  <a:pt x="91" y="42"/>
                </a:cubicBezTo>
                <a:cubicBezTo>
                  <a:pt x="84" y="34"/>
                  <a:pt x="73" y="30"/>
                  <a:pt x="62" y="30"/>
                </a:cubicBezTo>
                <a:close/>
                <a:moveTo>
                  <a:pt x="89" y="90"/>
                </a:moveTo>
                <a:cubicBezTo>
                  <a:pt x="79" y="102"/>
                  <a:pt x="74" y="115"/>
                  <a:pt x="73" y="130"/>
                </a:cubicBezTo>
                <a:cubicBezTo>
                  <a:pt x="53" y="130"/>
                  <a:pt x="53" y="130"/>
                  <a:pt x="53" y="130"/>
                </a:cubicBezTo>
                <a:cubicBezTo>
                  <a:pt x="53" y="115"/>
                  <a:pt x="48" y="101"/>
                  <a:pt x="38" y="90"/>
                </a:cubicBezTo>
                <a:cubicBezTo>
                  <a:pt x="34" y="84"/>
                  <a:pt x="31" y="77"/>
                  <a:pt x="31" y="70"/>
                </a:cubicBezTo>
                <a:cubicBezTo>
                  <a:pt x="31" y="53"/>
                  <a:pt x="45" y="38"/>
                  <a:pt x="62" y="37"/>
                </a:cubicBezTo>
                <a:cubicBezTo>
                  <a:pt x="71" y="37"/>
                  <a:pt x="80" y="40"/>
                  <a:pt x="86" y="46"/>
                </a:cubicBezTo>
                <a:cubicBezTo>
                  <a:pt x="93" y="53"/>
                  <a:pt x="96" y="61"/>
                  <a:pt x="96" y="70"/>
                </a:cubicBezTo>
                <a:cubicBezTo>
                  <a:pt x="96" y="77"/>
                  <a:pt x="94" y="84"/>
                  <a:pt x="89" y="90"/>
                </a:cubicBezTo>
                <a:close/>
                <a:moveTo>
                  <a:pt x="107" y="19"/>
                </a:moveTo>
                <a:cubicBezTo>
                  <a:pt x="106" y="18"/>
                  <a:pt x="104" y="18"/>
                  <a:pt x="103" y="19"/>
                </a:cubicBezTo>
                <a:cubicBezTo>
                  <a:pt x="95" y="27"/>
                  <a:pt x="95" y="27"/>
                  <a:pt x="95" y="27"/>
                </a:cubicBezTo>
                <a:cubicBezTo>
                  <a:pt x="94" y="29"/>
                  <a:pt x="94" y="30"/>
                  <a:pt x="95" y="32"/>
                </a:cubicBezTo>
                <a:cubicBezTo>
                  <a:pt x="96" y="33"/>
                  <a:pt x="98" y="33"/>
                  <a:pt x="99" y="32"/>
                </a:cubicBezTo>
                <a:cubicBezTo>
                  <a:pt x="107" y="23"/>
                  <a:pt x="107" y="23"/>
                  <a:pt x="107" y="23"/>
                </a:cubicBezTo>
                <a:cubicBezTo>
                  <a:pt x="109" y="22"/>
                  <a:pt x="109" y="20"/>
                  <a:pt x="107" y="19"/>
                </a:cubicBezTo>
                <a:close/>
                <a:moveTo>
                  <a:pt x="77" y="141"/>
                </a:moveTo>
                <a:cubicBezTo>
                  <a:pt x="49" y="141"/>
                  <a:pt x="49" y="141"/>
                  <a:pt x="49" y="141"/>
                </a:cubicBezTo>
                <a:cubicBezTo>
                  <a:pt x="48" y="141"/>
                  <a:pt x="46" y="142"/>
                  <a:pt x="46" y="144"/>
                </a:cubicBezTo>
                <a:cubicBezTo>
                  <a:pt x="46" y="147"/>
                  <a:pt x="48" y="148"/>
                  <a:pt x="49" y="148"/>
                </a:cubicBezTo>
                <a:cubicBezTo>
                  <a:pt x="77" y="148"/>
                  <a:pt x="77" y="148"/>
                  <a:pt x="77" y="148"/>
                </a:cubicBezTo>
                <a:cubicBezTo>
                  <a:pt x="78" y="148"/>
                  <a:pt x="81" y="147"/>
                  <a:pt x="81" y="144"/>
                </a:cubicBezTo>
                <a:cubicBezTo>
                  <a:pt x="81" y="142"/>
                  <a:pt x="78" y="141"/>
                  <a:pt x="77" y="141"/>
                </a:cubicBezTo>
                <a:close/>
                <a:moveTo>
                  <a:pt x="71" y="154"/>
                </a:moveTo>
                <a:cubicBezTo>
                  <a:pt x="55" y="154"/>
                  <a:pt x="55" y="154"/>
                  <a:pt x="55" y="154"/>
                </a:cubicBezTo>
                <a:cubicBezTo>
                  <a:pt x="53" y="154"/>
                  <a:pt x="52" y="156"/>
                  <a:pt x="52" y="157"/>
                </a:cubicBezTo>
                <a:cubicBezTo>
                  <a:pt x="52" y="159"/>
                  <a:pt x="53" y="160"/>
                  <a:pt x="55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74" y="160"/>
                  <a:pt x="75" y="159"/>
                  <a:pt x="75" y="157"/>
                </a:cubicBezTo>
                <a:cubicBezTo>
                  <a:pt x="75" y="156"/>
                  <a:pt x="74" y="154"/>
                  <a:pt x="71" y="154"/>
                </a:cubicBezTo>
                <a:close/>
                <a:moveTo>
                  <a:pt x="63" y="19"/>
                </a:moveTo>
                <a:cubicBezTo>
                  <a:pt x="65" y="19"/>
                  <a:pt x="66" y="18"/>
                  <a:pt x="66" y="15"/>
                </a:cubicBezTo>
                <a:cubicBezTo>
                  <a:pt x="66" y="3"/>
                  <a:pt x="66" y="3"/>
                  <a:pt x="66" y="3"/>
                </a:cubicBezTo>
                <a:cubicBezTo>
                  <a:pt x="66" y="2"/>
                  <a:pt x="65" y="0"/>
                  <a:pt x="63" y="0"/>
                </a:cubicBezTo>
                <a:cubicBezTo>
                  <a:pt x="61" y="0"/>
                  <a:pt x="59" y="2"/>
                  <a:pt x="59" y="3"/>
                </a:cubicBezTo>
                <a:cubicBezTo>
                  <a:pt x="59" y="15"/>
                  <a:pt x="59" y="15"/>
                  <a:pt x="59" y="15"/>
                </a:cubicBezTo>
                <a:cubicBezTo>
                  <a:pt x="59" y="18"/>
                  <a:pt x="61" y="19"/>
                  <a:pt x="63" y="19"/>
                </a:cubicBezTo>
                <a:close/>
                <a:moveTo>
                  <a:pt x="32" y="32"/>
                </a:moveTo>
                <a:cubicBezTo>
                  <a:pt x="33" y="30"/>
                  <a:pt x="33" y="29"/>
                  <a:pt x="32" y="27"/>
                </a:cubicBezTo>
                <a:cubicBezTo>
                  <a:pt x="24" y="19"/>
                  <a:pt x="24" y="19"/>
                  <a:pt x="24" y="19"/>
                </a:cubicBezTo>
                <a:cubicBezTo>
                  <a:pt x="22" y="18"/>
                  <a:pt x="19" y="18"/>
                  <a:pt x="18" y="19"/>
                </a:cubicBezTo>
                <a:cubicBezTo>
                  <a:pt x="17" y="20"/>
                  <a:pt x="17" y="22"/>
                  <a:pt x="18" y="23"/>
                </a:cubicBezTo>
                <a:cubicBezTo>
                  <a:pt x="27" y="32"/>
                  <a:pt x="27" y="32"/>
                  <a:pt x="27" y="32"/>
                </a:cubicBezTo>
                <a:cubicBezTo>
                  <a:pt x="28" y="33"/>
                  <a:pt x="30" y="33"/>
                  <a:pt x="32" y="32"/>
                </a:cubicBezTo>
                <a:close/>
                <a:moveTo>
                  <a:pt x="124" y="61"/>
                </a:moveTo>
                <a:cubicBezTo>
                  <a:pt x="112" y="61"/>
                  <a:pt x="112" y="61"/>
                  <a:pt x="112" y="61"/>
                </a:cubicBezTo>
                <a:cubicBezTo>
                  <a:pt x="110" y="61"/>
                  <a:pt x="109" y="62"/>
                  <a:pt x="109" y="64"/>
                </a:cubicBezTo>
                <a:cubicBezTo>
                  <a:pt x="109" y="66"/>
                  <a:pt x="110" y="67"/>
                  <a:pt x="112" y="67"/>
                </a:cubicBezTo>
                <a:cubicBezTo>
                  <a:pt x="124" y="67"/>
                  <a:pt x="124" y="67"/>
                  <a:pt x="124" y="67"/>
                </a:cubicBezTo>
                <a:cubicBezTo>
                  <a:pt x="126" y="67"/>
                  <a:pt x="127" y="66"/>
                  <a:pt x="127" y="64"/>
                </a:cubicBezTo>
                <a:cubicBezTo>
                  <a:pt x="127" y="62"/>
                  <a:pt x="126" y="61"/>
                  <a:pt x="124" y="61"/>
                </a:cubicBezTo>
                <a:close/>
                <a:moveTo>
                  <a:pt x="15" y="61"/>
                </a:moveTo>
                <a:cubicBezTo>
                  <a:pt x="3" y="61"/>
                  <a:pt x="3" y="61"/>
                  <a:pt x="3" y="61"/>
                </a:cubicBezTo>
                <a:cubicBezTo>
                  <a:pt x="1" y="61"/>
                  <a:pt x="0" y="62"/>
                  <a:pt x="0" y="64"/>
                </a:cubicBezTo>
                <a:cubicBezTo>
                  <a:pt x="0" y="66"/>
                  <a:pt x="1" y="67"/>
                  <a:pt x="3" y="67"/>
                </a:cubicBezTo>
                <a:cubicBezTo>
                  <a:pt x="15" y="67"/>
                  <a:pt x="15" y="67"/>
                  <a:pt x="15" y="67"/>
                </a:cubicBezTo>
                <a:cubicBezTo>
                  <a:pt x="17" y="67"/>
                  <a:pt x="18" y="66"/>
                  <a:pt x="18" y="64"/>
                </a:cubicBezTo>
                <a:cubicBezTo>
                  <a:pt x="18" y="62"/>
                  <a:pt x="17" y="61"/>
                  <a:pt x="15" y="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EC6E412F-2948-C645-3ADC-CDA3B4641F1C}"/>
              </a:ext>
            </a:extLst>
          </p:cNvPr>
          <p:cNvSpPr>
            <a:spLocks noEditPoints="1"/>
          </p:cNvSpPr>
          <p:nvPr/>
        </p:nvSpPr>
        <p:spPr bwMode="auto">
          <a:xfrm>
            <a:off x="7899401" y="3575051"/>
            <a:ext cx="254000" cy="254000"/>
          </a:xfrm>
          <a:custGeom>
            <a:avLst/>
            <a:gdLst>
              <a:gd name="T0" fmla="*/ 120 w 160"/>
              <a:gd name="T1" fmla="*/ 21 h 160"/>
              <a:gd name="T2" fmla="*/ 104 w 160"/>
              <a:gd name="T3" fmla="*/ 0 h 160"/>
              <a:gd name="T4" fmla="*/ 50 w 160"/>
              <a:gd name="T5" fmla="*/ 17 h 160"/>
              <a:gd name="T6" fmla="*/ 16 w 160"/>
              <a:gd name="T7" fmla="*/ 114 h 160"/>
              <a:gd name="T8" fmla="*/ 155 w 160"/>
              <a:gd name="T9" fmla="*/ 160 h 160"/>
              <a:gd name="T10" fmla="*/ 110 w 160"/>
              <a:gd name="T11" fmla="*/ 21 h 160"/>
              <a:gd name="T12" fmla="*/ 110 w 160"/>
              <a:gd name="T13" fmla="*/ 21 h 160"/>
              <a:gd name="T14" fmla="*/ 56 w 160"/>
              <a:gd name="T15" fmla="*/ 11 h 160"/>
              <a:gd name="T16" fmla="*/ 77 w 160"/>
              <a:gd name="T17" fmla="*/ 59 h 160"/>
              <a:gd name="T18" fmla="*/ 67 w 160"/>
              <a:gd name="T19" fmla="*/ 96 h 160"/>
              <a:gd name="T20" fmla="*/ 58 w 160"/>
              <a:gd name="T21" fmla="*/ 17 h 160"/>
              <a:gd name="T22" fmla="*/ 50 w 160"/>
              <a:gd name="T23" fmla="*/ 21 h 160"/>
              <a:gd name="T24" fmla="*/ 50 w 160"/>
              <a:gd name="T25" fmla="*/ 21 h 160"/>
              <a:gd name="T26" fmla="*/ 54 w 160"/>
              <a:gd name="T27" fmla="*/ 43 h 160"/>
              <a:gd name="T28" fmla="*/ 62 w 160"/>
              <a:gd name="T29" fmla="*/ 99 h 160"/>
              <a:gd name="T30" fmla="*/ 96 w 160"/>
              <a:gd name="T31" fmla="*/ 80 h 160"/>
              <a:gd name="T32" fmla="*/ 120 w 160"/>
              <a:gd name="T33" fmla="*/ 38 h 160"/>
              <a:gd name="T34" fmla="*/ 21 w 160"/>
              <a:gd name="T35" fmla="*/ 40 h 160"/>
              <a:gd name="T36" fmla="*/ 99 w 160"/>
              <a:gd name="T37" fmla="*/ 135 h 160"/>
              <a:gd name="T38" fmla="*/ 7 w 160"/>
              <a:gd name="T39" fmla="*/ 144 h 160"/>
              <a:gd name="T40" fmla="*/ 94 w 160"/>
              <a:gd name="T41" fmla="*/ 139 h 160"/>
              <a:gd name="T42" fmla="*/ 155 w 160"/>
              <a:gd name="T43" fmla="*/ 150 h 160"/>
              <a:gd name="T44" fmla="*/ 22 w 160"/>
              <a:gd name="T45" fmla="*/ 135 h 160"/>
              <a:gd name="T46" fmla="*/ 33 w 160"/>
              <a:gd name="T47" fmla="*/ 135 h 160"/>
              <a:gd name="T48" fmla="*/ 124 w 160"/>
              <a:gd name="T49" fmla="*/ 135 h 160"/>
              <a:gd name="T50" fmla="*/ 134 w 160"/>
              <a:gd name="T51" fmla="*/ 135 h 160"/>
              <a:gd name="T52" fmla="*/ 35 w 160"/>
              <a:gd name="T53" fmla="*/ 123 h 160"/>
              <a:gd name="T54" fmla="*/ 24 w 160"/>
              <a:gd name="T55" fmla="*/ 123 h 160"/>
              <a:gd name="T56" fmla="*/ 50 w 160"/>
              <a:gd name="T57" fmla="*/ 128 h 160"/>
              <a:gd name="T58" fmla="*/ 62 w 160"/>
              <a:gd name="T59" fmla="*/ 128 h 160"/>
              <a:gd name="T60" fmla="*/ 72 w 160"/>
              <a:gd name="T61" fmla="*/ 128 h 160"/>
              <a:gd name="T62" fmla="*/ 83 w 160"/>
              <a:gd name="T63" fmla="*/ 128 h 160"/>
              <a:gd name="T64" fmla="*/ 94 w 160"/>
              <a:gd name="T65" fmla="*/ 128 h 160"/>
              <a:gd name="T66" fmla="*/ 104 w 160"/>
              <a:gd name="T67" fmla="*/ 128 h 160"/>
              <a:gd name="T68" fmla="*/ 115 w 160"/>
              <a:gd name="T69" fmla="*/ 128 h 160"/>
              <a:gd name="T70" fmla="*/ 125 w 160"/>
              <a:gd name="T71" fmla="*/ 128 h 160"/>
              <a:gd name="T72" fmla="*/ 137 w 160"/>
              <a:gd name="T73" fmla="*/ 128 h 160"/>
              <a:gd name="T74" fmla="*/ 43 w 160"/>
              <a:gd name="T75" fmla="*/ 135 h 160"/>
              <a:gd name="T76" fmla="*/ 118 w 160"/>
              <a:gd name="T77" fmla="*/ 139 h 160"/>
              <a:gd name="T78" fmla="*/ 118 w 160"/>
              <a:gd name="T79" fmla="*/ 52 h 160"/>
              <a:gd name="T80" fmla="*/ 100 w 160"/>
              <a:gd name="T81" fmla="*/ 69 h 160"/>
              <a:gd name="T82" fmla="*/ 118 w 160"/>
              <a:gd name="T83" fmla="*/ 83 h 160"/>
              <a:gd name="T84" fmla="*/ 136 w 160"/>
              <a:gd name="T85" fmla="*/ 69 h 160"/>
              <a:gd name="T86" fmla="*/ 123 w 160"/>
              <a:gd name="T87" fmla="*/ 80 h 160"/>
              <a:gd name="T88" fmla="*/ 114 w 160"/>
              <a:gd name="T89" fmla="*/ 73 h 160"/>
              <a:gd name="T90" fmla="*/ 119 w 160"/>
              <a:gd name="T91" fmla="*/ 68 h 160"/>
              <a:gd name="T92" fmla="*/ 60 w 160"/>
              <a:gd name="T93" fmla="*/ 65 h 160"/>
              <a:gd name="T94" fmla="*/ 37 w 160"/>
              <a:gd name="T95" fmla="*/ 65 h 160"/>
              <a:gd name="T96" fmla="*/ 30 w 160"/>
              <a:gd name="T97" fmla="*/ 86 h 160"/>
              <a:gd name="T98" fmla="*/ 55 w 160"/>
              <a:gd name="T99" fmla="*/ 89 h 160"/>
              <a:gd name="T100" fmla="*/ 49 w 160"/>
              <a:gd name="T101" fmla="*/ 80 h 160"/>
              <a:gd name="T102" fmla="*/ 38 w 160"/>
              <a:gd name="T103" fmla="*/ 73 h 160"/>
              <a:gd name="T104" fmla="*/ 44 w 160"/>
              <a:gd name="T105" fmla="*/ 68 h 160"/>
              <a:gd name="T106" fmla="*/ 49 w 160"/>
              <a:gd name="T107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60">
                <a:moveTo>
                  <a:pt x="144" y="114"/>
                </a:moveTo>
                <a:cubicBezTo>
                  <a:pt x="144" y="40"/>
                  <a:pt x="144" y="40"/>
                  <a:pt x="144" y="40"/>
                </a:cubicBezTo>
                <a:cubicBezTo>
                  <a:pt x="144" y="36"/>
                  <a:pt x="141" y="32"/>
                  <a:pt x="137" y="32"/>
                </a:cubicBezTo>
                <a:cubicBezTo>
                  <a:pt x="122" y="32"/>
                  <a:pt x="122" y="32"/>
                  <a:pt x="122" y="32"/>
                </a:cubicBezTo>
                <a:cubicBezTo>
                  <a:pt x="123" y="28"/>
                  <a:pt x="122" y="24"/>
                  <a:pt x="120" y="21"/>
                </a:cubicBezTo>
                <a:cubicBezTo>
                  <a:pt x="118" y="18"/>
                  <a:pt x="113" y="17"/>
                  <a:pt x="110" y="17"/>
                </a:cubicBezTo>
                <a:cubicBezTo>
                  <a:pt x="106" y="17"/>
                  <a:pt x="106" y="17"/>
                  <a:pt x="106" y="17"/>
                </a:cubicBezTo>
                <a:cubicBezTo>
                  <a:pt x="106" y="15"/>
                  <a:pt x="106" y="15"/>
                  <a:pt x="106" y="15"/>
                </a:cubicBezTo>
                <a:cubicBezTo>
                  <a:pt x="111" y="14"/>
                  <a:pt x="113" y="11"/>
                  <a:pt x="112" y="7"/>
                </a:cubicBezTo>
                <a:cubicBezTo>
                  <a:pt x="111" y="3"/>
                  <a:pt x="109" y="0"/>
                  <a:pt x="104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3" y="0"/>
                  <a:pt x="49" y="3"/>
                  <a:pt x="48" y="7"/>
                </a:cubicBezTo>
                <a:cubicBezTo>
                  <a:pt x="47" y="11"/>
                  <a:pt x="49" y="14"/>
                  <a:pt x="54" y="15"/>
                </a:cubicBezTo>
                <a:cubicBezTo>
                  <a:pt x="54" y="17"/>
                  <a:pt x="54" y="17"/>
                  <a:pt x="54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47" y="17"/>
                  <a:pt x="43" y="18"/>
                  <a:pt x="40" y="21"/>
                </a:cubicBezTo>
                <a:cubicBezTo>
                  <a:pt x="38" y="24"/>
                  <a:pt x="37" y="28"/>
                  <a:pt x="38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19" y="32"/>
                  <a:pt x="16" y="36"/>
                  <a:pt x="16" y="40"/>
                </a:cubicBezTo>
                <a:cubicBezTo>
                  <a:pt x="16" y="114"/>
                  <a:pt x="16" y="114"/>
                  <a:pt x="16" y="114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46"/>
                  <a:pt x="0" y="146"/>
                  <a:pt x="0" y="148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6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148"/>
                  <a:pt x="160" y="148"/>
                  <a:pt x="160" y="148"/>
                </a:cubicBezTo>
                <a:cubicBezTo>
                  <a:pt x="160" y="146"/>
                  <a:pt x="160" y="146"/>
                  <a:pt x="160" y="145"/>
                </a:cubicBezTo>
                <a:cubicBezTo>
                  <a:pt x="144" y="114"/>
                  <a:pt x="144" y="114"/>
                  <a:pt x="144" y="114"/>
                </a:cubicBezTo>
                <a:close/>
                <a:moveTo>
                  <a:pt x="110" y="21"/>
                </a:moveTo>
                <a:cubicBezTo>
                  <a:pt x="114" y="21"/>
                  <a:pt x="118" y="26"/>
                  <a:pt x="118" y="30"/>
                </a:cubicBezTo>
                <a:cubicBezTo>
                  <a:pt x="118" y="35"/>
                  <a:pt x="114" y="38"/>
                  <a:pt x="110" y="38"/>
                </a:cubicBezTo>
                <a:cubicBezTo>
                  <a:pt x="106" y="38"/>
                  <a:pt x="106" y="38"/>
                  <a:pt x="106" y="38"/>
                </a:cubicBezTo>
                <a:cubicBezTo>
                  <a:pt x="106" y="21"/>
                  <a:pt x="106" y="21"/>
                  <a:pt x="106" y="21"/>
                </a:cubicBezTo>
                <a:lnTo>
                  <a:pt x="110" y="21"/>
                </a:lnTo>
                <a:close/>
                <a:moveTo>
                  <a:pt x="56" y="5"/>
                </a:moveTo>
                <a:cubicBezTo>
                  <a:pt x="104" y="5"/>
                  <a:pt x="104" y="5"/>
                  <a:pt x="104" y="5"/>
                </a:cubicBezTo>
                <a:cubicBezTo>
                  <a:pt x="105" y="5"/>
                  <a:pt x="106" y="7"/>
                  <a:pt x="106" y="8"/>
                </a:cubicBezTo>
                <a:cubicBezTo>
                  <a:pt x="106" y="10"/>
                  <a:pt x="105" y="11"/>
                  <a:pt x="104" y="11"/>
                </a:cubicBezTo>
                <a:cubicBezTo>
                  <a:pt x="56" y="11"/>
                  <a:pt x="56" y="11"/>
                  <a:pt x="56" y="11"/>
                </a:cubicBezTo>
                <a:cubicBezTo>
                  <a:pt x="55" y="11"/>
                  <a:pt x="54" y="10"/>
                  <a:pt x="54" y="8"/>
                </a:cubicBezTo>
                <a:cubicBezTo>
                  <a:pt x="54" y="7"/>
                  <a:pt x="55" y="5"/>
                  <a:pt x="56" y="5"/>
                </a:cubicBezTo>
                <a:close/>
                <a:moveTo>
                  <a:pt x="83" y="80"/>
                </a:moveTo>
                <a:cubicBezTo>
                  <a:pt x="77" y="80"/>
                  <a:pt x="77" y="80"/>
                  <a:pt x="77" y="80"/>
                </a:cubicBezTo>
                <a:cubicBezTo>
                  <a:pt x="77" y="59"/>
                  <a:pt x="77" y="59"/>
                  <a:pt x="77" y="59"/>
                </a:cubicBezTo>
                <a:cubicBezTo>
                  <a:pt x="83" y="59"/>
                  <a:pt x="83" y="59"/>
                  <a:pt x="83" y="59"/>
                </a:cubicBezTo>
                <a:cubicBezTo>
                  <a:pt x="83" y="80"/>
                  <a:pt x="83" y="80"/>
                  <a:pt x="83" y="80"/>
                </a:cubicBezTo>
                <a:close/>
                <a:moveTo>
                  <a:pt x="93" y="86"/>
                </a:moveTo>
                <a:cubicBezTo>
                  <a:pt x="93" y="96"/>
                  <a:pt x="93" y="96"/>
                  <a:pt x="93" y="96"/>
                </a:cubicBezTo>
                <a:cubicBezTo>
                  <a:pt x="67" y="96"/>
                  <a:pt x="67" y="96"/>
                  <a:pt x="67" y="96"/>
                </a:cubicBezTo>
                <a:cubicBezTo>
                  <a:pt x="67" y="86"/>
                  <a:pt x="67" y="86"/>
                  <a:pt x="67" y="86"/>
                </a:cubicBezTo>
                <a:lnTo>
                  <a:pt x="93" y="86"/>
                </a:lnTo>
                <a:close/>
                <a:moveTo>
                  <a:pt x="72" y="54"/>
                </a:moveTo>
                <a:cubicBezTo>
                  <a:pt x="65" y="54"/>
                  <a:pt x="58" y="48"/>
                  <a:pt x="58" y="40"/>
                </a:cubicBezTo>
                <a:cubicBezTo>
                  <a:pt x="58" y="17"/>
                  <a:pt x="58" y="17"/>
                  <a:pt x="58" y="17"/>
                </a:cubicBezTo>
                <a:cubicBezTo>
                  <a:pt x="102" y="17"/>
                  <a:pt x="102" y="17"/>
                  <a:pt x="102" y="17"/>
                </a:cubicBezTo>
                <a:cubicBezTo>
                  <a:pt x="102" y="40"/>
                  <a:pt x="102" y="40"/>
                  <a:pt x="102" y="40"/>
                </a:cubicBezTo>
                <a:cubicBezTo>
                  <a:pt x="102" y="48"/>
                  <a:pt x="95" y="54"/>
                  <a:pt x="88" y="54"/>
                </a:cubicBezTo>
                <a:lnTo>
                  <a:pt x="72" y="54"/>
                </a:lnTo>
                <a:close/>
                <a:moveTo>
                  <a:pt x="50" y="21"/>
                </a:moveTo>
                <a:cubicBezTo>
                  <a:pt x="54" y="21"/>
                  <a:pt x="54" y="21"/>
                  <a:pt x="54" y="21"/>
                </a:cubicBezTo>
                <a:cubicBezTo>
                  <a:pt x="54" y="38"/>
                  <a:pt x="54" y="38"/>
                  <a:pt x="54" y="38"/>
                </a:cubicBezTo>
                <a:cubicBezTo>
                  <a:pt x="50" y="38"/>
                  <a:pt x="50" y="38"/>
                  <a:pt x="50" y="38"/>
                </a:cubicBezTo>
                <a:cubicBezTo>
                  <a:pt x="46" y="38"/>
                  <a:pt x="43" y="35"/>
                  <a:pt x="43" y="30"/>
                </a:cubicBezTo>
                <a:cubicBezTo>
                  <a:pt x="43" y="26"/>
                  <a:pt x="46" y="21"/>
                  <a:pt x="50" y="21"/>
                </a:cubicBezTo>
                <a:close/>
                <a:moveTo>
                  <a:pt x="21" y="40"/>
                </a:moveTo>
                <a:cubicBezTo>
                  <a:pt x="21" y="39"/>
                  <a:pt x="22" y="38"/>
                  <a:pt x="24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3" y="41"/>
                  <a:pt x="47" y="43"/>
                  <a:pt x="50" y="43"/>
                </a:cubicBezTo>
                <a:cubicBezTo>
                  <a:pt x="54" y="43"/>
                  <a:pt x="54" y="43"/>
                  <a:pt x="54" y="43"/>
                </a:cubicBezTo>
                <a:cubicBezTo>
                  <a:pt x="55" y="52"/>
                  <a:pt x="63" y="59"/>
                  <a:pt x="72" y="59"/>
                </a:cubicBezTo>
                <a:cubicBezTo>
                  <a:pt x="72" y="80"/>
                  <a:pt x="72" y="80"/>
                  <a:pt x="72" y="80"/>
                </a:cubicBezTo>
                <a:cubicBezTo>
                  <a:pt x="64" y="80"/>
                  <a:pt x="64" y="80"/>
                  <a:pt x="64" y="80"/>
                </a:cubicBezTo>
                <a:cubicBezTo>
                  <a:pt x="63" y="80"/>
                  <a:pt x="62" y="81"/>
                  <a:pt x="62" y="83"/>
                </a:cubicBezTo>
                <a:cubicBezTo>
                  <a:pt x="62" y="99"/>
                  <a:pt x="62" y="99"/>
                  <a:pt x="62" y="99"/>
                </a:cubicBezTo>
                <a:cubicBezTo>
                  <a:pt x="62" y="101"/>
                  <a:pt x="63" y="102"/>
                  <a:pt x="64" y="102"/>
                </a:cubicBezTo>
                <a:cubicBezTo>
                  <a:pt x="96" y="102"/>
                  <a:pt x="96" y="102"/>
                  <a:pt x="96" y="102"/>
                </a:cubicBezTo>
                <a:cubicBezTo>
                  <a:pt x="97" y="102"/>
                  <a:pt x="99" y="101"/>
                  <a:pt x="99" y="99"/>
                </a:cubicBezTo>
                <a:cubicBezTo>
                  <a:pt x="99" y="83"/>
                  <a:pt x="99" y="83"/>
                  <a:pt x="99" y="83"/>
                </a:cubicBezTo>
                <a:cubicBezTo>
                  <a:pt x="99" y="81"/>
                  <a:pt x="97" y="80"/>
                  <a:pt x="96" y="80"/>
                </a:cubicBezTo>
                <a:cubicBezTo>
                  <a:pt x="88" y="80"/>
                  <a:pt x="88" y="80"/>
                  <a:pt x="88" y="80"/>
                </a:cubicBezTo>
                <a:cubicBezTo>
                  <a:pt x="88" y="59"/>
                  <a:pt x="88" y="59"/>
                  <a:pt x="88" y="59"/>
                </a:cubicBezTo>
                <a:cubicBezTo>
                  <a:pt x="97" y="59"/>
                  <a:pt x="105" y="52"/>
                  <a:pt x="106" y="43"/>
                </a:cubicBezTo>
                <a:cubicBezTo>
                  <a:pt x="110" y="43"/>
                  <a:pt x="110" y="43"/>
                  <a:pt x="110" y="43"/>
                </a:cubicBezTo>
                <a:cubicBezTo>
                  <a:pt x="114" y="43"/>
                  <a:pt x="118" y="41"/>
                  <a:pt x="120" y="38"/>
                </a:cubicBezTo>
                <a:cubicBezTo>
                  <a:pt x="137" y="38"/>
                  <a:pt x="137" y="38"/>
                  <a:pt x="137" y="38"/>
                </a:cubicBezTo>
                <a:cubicBezTo>
                  <a:pt x="138" y="38"/>
                  <a:pt x="139" y="39"/>
                  <a:pt x="139" y="40"/>
                </a:cubicBezTo>
                <a:cubicBezTo>
                  <a:pt x="139" y="113"/>
                  <a:pt x="139" y="113"/>
                  <a:pt x="139" y="113"/>
                </a:cubicBezTo>
                <a:cubicBezTo>
                  <a:pt x="21" y="113"/>
                  <a:pt x="21" y="113"/>
                  <a:pt x="21" y="113"/>
                </a:cubicBezTo>
                <a:lnTo>
                  <a:pt x="21" y="40"/>
                </a:lnTo>
                <a:close/>
                <a:moveTo>
                  <a:pt x="20" y="117"/>
                </a:moveTo>
                <a:cubicBezTo>
                  <a:pt x="140" y="117"/>
                  <a:pt x="140" y="117"/>
                  <a:pt x="140" y="117"/>
                </a:cubicBezTo>
                <a:cubicBezTo>
                  <a:pt x="153" y="144"/>
                  <a:pt x="153" y="144"/>
                  <a:pt x="153" y="144"/>
                </a:cubicBezTo>
                <a:cubicBezTo>
                  <a:pt x="103" y="144"/>
                  <a:pt x="103" y="144"/>
                  <a:pt x="103" y="144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9" y="134"/>
                  <a:pt x="97" y="134"/>
                  <a:pt x="96" y="134"/>
                </a:cubicBezTo>
                <a:cubicBezTo>
                  <a:pt x="64" y="134"/>
                  <a:pt x="64" y="134"/>
                  <a:pt x="64" y="134"/>
                </a:cubicBezTo>
                <a:cubicBezTo>
                  <a:pt x="63" y="134"/>
                  <a:pt x="63" y="134"/>
                  <a:pt x="62" y="135"/>
                </a:cubicBezTo>
                <a:cubicBezTo>
                  <a:pt x="57" y="144"/>
                  <a:pt x="57" y="144"/>
                  <a:pt x="57" y="144"/>
                </a:cubicBezTo>
                <a:cubicBezTo>
                  <a:pt x="7" y="144"/>
                  <a:pt x="7" y="144"/>
                  <a:pt x="7" y="144"/>
                </a:cubicBezTo>
                <a:cubicBezTo>
                  <a:pt x="20" y="117"/>
                  <a:pt x="20" y="117"/>
                  <a:pt x="20" y="117"/>
                </a:cubicBezTo>
                <a:close/>
                <a:moveTo>
                  <a:pt x="97" y="144"/>
                </a:moveTo>
                <a:cubicBezTo>
                  <a:pt x="63" y="144"/>
                  <a:pt x="63" y="144"/>
                  <a:pt x="63" y="144"/>
                </a:cubicBezTo>
                <a:cubicBezTo>
                  <a:pt x="66" y="139"/>
                  <a:pt x="66" y="139"/>
                  <a:pt x="66" y="139"/>
                </a:cubicBezTo>
                <a:cubicBezTo>
                  <a:pt x="94" y="139"/>
                  <a:pt x="94" y="139"/>
                  <a:pt x="94" y="139"/>
                </a:cubicBezTo>
                <a:lnTo>
                  <a:pt x="97" y="144"/>
                </a:lnTo>
                <a:close/>
                <a:moveTo>
                  <a:pt x="155" y="155"/>
                </a:moveTo>
                <a:cubicBezTo>
                  <a:pt x="6" y="155"/>
                  <a:pt x="6" y="155"/>
                  <a:pt x="6" y="155"/>
                </a:cubicBezTo>
                <a:cubicBezTo>
                  <a:pt x="6" y="150"/>
                  <a:pt x="6" y="150"/>
                  <a:pt x="6" y="150"/>
                </a:cubicBezTo>
                <a:cubicBezTo>
                  <a:pt x="155" y="150"/>
                  <a:pt x="155" y="150"/>
                  <a:pt x="155" y="150"/>
                </a:cubicBezTo>
                <a:cubicBezTo>
                  <a:pt x="155" y="155"/>
                  <a:pt x="155" y="155"/>
                  <a:pt x="155" y="155"/>
                </a:cubicBezTo>
                <a:close/>
                <a:moveTo>
                  <a:pt x="22" y="139"/>
                </a:moveTo>
                <a:cubicBezTo>
                  <a:pt x="27" y="139"/>
                  <a:pt x="27" y="139"/>
                  <a:pt x="27" y="139"/>
                </a:cubicBezTo>
                <a:cubicBezTo>
                  <a:pt x="27" y="135"/>
                  <a:pt x="27" y="135"/>
                  <a:pt x="27" y="135"/>
                </a:cubicBezTo>
                <a:cubicBezTo>
                  <a:pt x="22" y="135"/>
                  <a:pt x="22" y="135"/>
                  <a:pt x="22" y="135"/>
                </a:cubicBezTo>
                <a:lnTo>
                  <a:pt x="22" y="139"/>
                </a:lnTo>
                <a:close/>
                <a:moveTo>
                  <a:pt x="33" y="139"/>
                </a:moveTo>
                <a:cubicBezTo>
                  <a:pt x="38" y="139"/>
                  <a:pt x="38" y="139"/>
                  <a:pt x="38" y="139"/>
                </a:cubicBezTo>
                <a:cubicBezTo>
                  <a:pt x="38" y="135"/>
                  <a:pt x="38" y="135"/>
                  <a:pt x="38" y="135"/>
                </a:cubicBezTo>
                <a:cubicBezTo>
                  <a:pt x="33" y="135"/>
                  <a:pt x="33" y="135"/>
                  <a:pt x="33" y="135"/>
                </a:cubicBezTo>
                <a:lnTo>
                  <a:pt x="33" y="139"/>
                </a:lnTo>
                <a:close/>
                <a:moveTo>
                  <a:pt x="124" y="139"/>
                </a:moveTo>
                <a:cubicBezTo>
                  <a:pt x="128" y="139"/>
                  <a:pt x="128" y="139"/>
                  <a:pt x="128" y="139"/>
                </a:cubicBezTo>
                <a:cubicBezTo>
                  <a:pt x="128" y="135"/>
                  <a:pt x="128" y="135"/>
                  <a:pt x="128" y="135"/>
                </a:cubicBezTo>
                <a:cubicBezTo>
                  <a:pt x="124" y="135"/>
                  <a:pt x="124" y="135"/>
                  <a:pt x="124" y="135"/>
                </a:cubicBezTo>
                <a:lnTo>
                  <a:pt x="124" y="139"/>
                </a:lnTo>
                <a:close/>
                <a:moveTo>
                  <a:pt x="134" y="139"/>
                </a:moveTo>
                <a:cubicBezTo>
                  <a:pt x="139" y="139"/>
                  <a:pt x="139" y="139"/>
                  <a:pt x="139" y="139"/>
                </a:cubicBezTo>
                <a:cubicBezTo>
                  <a:pt x="139" y="135"/>
                  <a:pt x="139" y="135"/>
                  <a:pt x="139" y="135"/>
                </a:cubicBezTo>
                <a:cubicBezTo>
                  <a:pt x="134" y="135"/>
                  <a:pt x="134" y="135"/>
                  <a:pt x="134" y="135"/>
                </a:cubicBezTo>
                <a:lnTo>
                  <a:pt x="134" y="139"/>
                </a:lnTo>
                <a:close/>
                <a:moveTo>
                  <a:pt x="35" y="128"/>
                </a:moveTo>
                <a:cubicBezTo>
                  <a:pt x="40" y="128"/>
                  <a:pt x="40" y="128"/>
                  <a:pt x="40" y="128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35" y="123"/>
                  <a:pt x="35" y="123"/>
                  <a:pt x="35" y="123"/>
                </a:cubicBezTo>
                <a:lnTo>
                  <a:pt x="35" y="128"/>
                </a:lnTo>
                <a:close/>
                <a:moveTo>
                  <a:pt x="24" y="128"/>
                </a:moveTo>
                <a:cubicBezTo>
                  <a:pt x="30" y="128"/>
                  <a:pt x="30" y="128"/>
                  <a:pt x="30" y="128"/>
                </a:cubicBezTo>
                <a:cubicBezTo>
                  <a:pt x="30" y="123"/>
                  <a:pt x="30" y="123"/>
                  <a:pt x="30" y="123"/>
                </a:cubicBezTo>
                <a:cubicBezTo>
                  <a:pt x="24" y="123"/>
                  <a:pt x="24" y="123"/>
                  <a:pt x="24" y="123"/>
                </a:cubicBezTo>
                <a:lnTo>
                  <a:pt x="24" y="128"/>
                </a:lnTo>
                <a:close/>
                <a:moveTo>
                  <a:pt x="50" y="123"/>
                </a:moveTo>
                <a:cubicBezTo>
                  <a:pt x="46" y="123"/>
                  <a:pt x="46" y="123"/>
                  <a:pt x="46" y="123"/>
                </a:cubicBezTo>
                <a:cubicBezTo>
                  <a:pt x="46" y="128"/>
                  <a:pt x="46" y="128"/>
                  <a:pt x="46" y="128"/>
                </a:cubicBezTo>
                <a:cubicBezTo>
                  <a:pt x="50" y="128"/>
                  <a:pt x="50" y="128"/>
                  <a:pt x="50" y="128"/>
                </a:cubicBezTo>
                <a:lnTo>
                  <a:pt x="50" y="123"/>
                </a:lnTo>
                <a:close/>
                <a:moveTo>
                  <a:pt x="62" y="123"/>
                </a:moveTo>
                <a:cubicBezTo>
                  <a:pt x="56" y="123"/>
                  <a:pt x="56" y="123"/>
                  <a:pt x="56" y="123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62" y="128"/>
                  <a:pt x="62" y="128"/>
                  <a:pt x="62" y="128"/>
                </a:cubicBezTo>
                <a:lnTo>
                  <a:pt x="62" y="123"/>
                </a:lnTo>
                <a:close/>
                <a:moveTo>
                  <a:pt x="72" y="123"/>
                </a:moveTo>
                <a:cubicBezTo>
                  <a:pt x="68" y="123"/>
                  <a:pt x="68" y="123"/>
                  <a:pt x="68" y="123"/>
                </a:cubicBezTo>
                <a:cubicBezTo>
                  <a:pt x="68" y="128"/>
                  <a:pt x="68" y="128"/>
                  <a:pt x="68" y="128"/>
                </a:cubicBezTo>
                <a:cubicBezTo>
                  <a:pt x="72" y="128"/>
                  <a:pt x="72" y="128"/>
                  <a:pt x="72" y="128"/>
                </a:cubicBezTo>
                <a:lnTo>
                  <a:pt x="72" y="123"/>
                </a:lnTo>
                <a:close/>
                <a:moveTo>
                  <a:pt x="83" y="123"/>
                </a:moveTo>
                <a:cubicBezTo>
                  <a:pt x="78" y="123"/>
                  <a:pt x="78" y="123"/>
                  <a:pt x="78" y="123"/>
                </a:cubicBezTo>
                <a:cubicBezTo>
                  <a:pt x="78" y="128"/>
                  <a:pt x="78" y="128"/>
                  <a:pt x="78" y="128"/>
                </a:cubicBezTo>
                <a:cubicBezTo>
                  <a:pt x="83" y="128"/>
                  <a:pt x="83" y="128"/>
                  <a:pt x="83" y="128"/>
                </a:cubicBezTo>
                <a:lnTo>
                  <a:pt x="83" y="123"/>
                </a:lnTo>
                <a:close/>
                <a:moveTo>
                  <a:pt x="94" y="123"/>
                </a:moveTo>
                <a:cubicBezTo>
                  <a:pt x="89" y="123"/>
                  <a:pt x="89" y="123"/>
                  <a:pt x="89" y="123"/>
                </a:cubicBezTo>
                <a:cubicBezTo>
                  <a:pt x="89" y="128"/>
                  <a:pt x="89" y="128"/>
                  <a:pt x="89" y="128"/>
                </a:cubicBezTo>
                <a:cubicBezTo>
                  <a:pt x="94" y="128"/>
                  <a:pt x="94" y="128"/>
                  <a:pt x="94" y="128"/>
                </a:cubicBezTo>
                <a:lnTo>
                  <a:pt x="94" y="123"/>
                </a:lnTo>
                <a:close/>
                <a:moveTo>
                  <a:pt x="104" y="123"/>
                </a:moveTo>
                <a:cubicBezTo>
                  <a:pt x="99" y="123"/>
                  <a:pt x="99" y="123"/>
                  <a:pt x="99" y="123"/>
                </a:cubicBezTo>
                <a:cubicBezTo>
                  <a:pt x="99" y="128"/>
                  <a:pt x="99" y="128"/>
                  <a:pt x="99" y="128"/>
                </a:cubicBezTo>
                <a:cubicBezTo>
                  <a:pt x="104" y="128"/>
                  <a:pt x="104" y="128"/>
                  <a:pt x="104" y="128"/>
                </a:cubicBezTo>
                <a:lnTo>
                  <a:pt x="104" y="123"/>
                </a:lnTo>
                <a:close/>
                <a:moveTo>
                  <a:pt x="115" y="123"/>
                </a:moveTo>
                <a:cubicBezTo>
                  <a:pt x="110" y="123"/>
                  <a:pt x="110" y="123"/>
                  <a:pt x="110" y="123"/>
                </a:cubicBezTo>
                <a:cubicBezTo>
                  <a:pt x="110" y="128"/>
                  <a:pt x="110" y="128"/>
                  <a:pt x="110" y="128"/>
                </a:cubicBezTo>
                <a:cubicBezTo>
                  <a:pt x="115" y="128"/>
                  <a:pt x="115" y="128"/>
                  <a:pt x="115" y="128"/>
                </a:cubicBezTo>
                <a:lnTo>
                  <a:pt x="115" y="123"/>
                </a:lnTo>
                <a:close/>
                <a:moveTo>
                  <a:pt x="125" y="123"/>
                </a:moveTo>
                <a:cubicBezTo>
                  <a:pt x="120" y="123"/>
                  <a:pt x="120" y="123"/>
                  <a:pt x="120" y="123"/>
                </a:cubicBezTo>
                <a:cubicBezTo>
                  <a:pt x="120" y="128"/>
                  <a:pt x="120" y="128"/>
                  <a:pt x="120" y="128"/>
                </a:cubicBezTo>
                <a:cubicBezTo>
                  <a:pt x="125" y="128"/>
                  <a:pt x="125" y="128"/>
                  <a:pt x="125" y="128"/>
                </a:cubicBezTo>
                <a:lnTo>
                  <a:pt x="125" y="123"/>
                </a:lnTo>
                <a:close/>
                <a:moveTo>
                  <a:pt x="137" y="123"/>
                </a:moveTo>
                <a:cubicBezTo>
                  <a:pt x="132" y="123"/>
                  <a:pt x="132" y="123"/>
                  <a:pt x="132" y="123"/>
                </a:cubicBezTo>
                <a:cubicBezTo>
                  <a:pt x="132" y="128"/>
                  <a:pt x="132" y="128"/>
                  <a:pt x="132" y="128"/>
                </a:cubicBezTo>
                <a:cubicBezTo>
                  <a:pt x="137" y="128"/>
                  <a:pt x="137" y="128"/>
                  <a:pt x="137" y="128"/>
                </a:cubicBezTo>
                <a:lnTo>
                  <a:pt x="137" y="123"/>
                </a:lnTo>
                <a:close/>
                <a:moveTo>
                  <a:pt x="43" y="139"/>
                </a:moveTo>
                <a:cubicBezTo>
                  <a:pt x="54" y="139"/>
                  <a:pt x="54" y="139"/>
                  <a:pt x="54" y="139"/>
                </a:cubicBezTo>
                <a:cubicBezTo>
                  <a:pt x="54" y="135"/>
                  <a:pt x="54" y="135"/>
                  <a:pt x="54" y="135"/>
                </a:cubicBezTo>
                <a:cubicBezTo>
                  <a:pt x="43" y="135"/>
                  <a:pt x="43" y="135"/>
                  <a:pt x="43" y="135"/>
                </a:cubicBezTo>
                <a:lnTo>
                  <a:pt x="43" y="139"/>
                </a:lnTo>
                <a:close/>
                <a:moveTo>
                  <a:pt x="118" y="135"/>
                </a:moveTo>
                <a:cubicBezTo>
                  <a:pt x="107" y="135"/>
                  <a:pt x="107" y="135"/>
                  <a:pt x="107" y="135"/>
                </a:cubicBezTo>
                <a:cubicBezTo>
                  <a:pt x="107" y="139"/>
                  <a:pt x="107" y="139"/>
                  <a:pt x="107" y="139"/>
                </a:cubicBezTo>
                <a:cubicBezTo>
                  <a:pt x="118" y="139"/>
                  <a:pt x="118" y="139"/>
                  <a:pt x="118" y="139"/>
                </a:cubicBezTo>
                <a:lnTo>
                  <a:pt x="118" y="135"/>
                </a:lnTo>
                <a:close/>
                <a:moveTo>
                  <a:pt x="135" y="65"/>
                </a:moveTo>
                <a:cubicBezTo>
                  <a:pt x="124" y="65"/>
                  <a:pt x="124" y="65"/>
                  <a:pt x="124" y="65"/>
                </a:cubicBezTo>
                <a:cubicBezTo>
                  <a:pt x="120" y="54"/>
                  <a:pt x="120" y="54"/>
                  <a:pt x="120" y="54"/>
                </a:cubicBezTo>
                <a:cubicBezTo>
                  <a:pt x="120" y="53"/>
                  <a:pt x="119" y="52"/>
                  <a:pt x="118" y="52"/>
                </a:cubicBezTo>
                <a:cubicBezTo>
                  <a:pt x="117" y="52"/>
                  <a:pt x="116" y="53"/>
                  <a:pt x="116" y="54"/>
                </a:cubicBezTo>
                <a:cubicBezTo>
                  <a:pt x="112" y="65"/>
                  <a:pt x="112" y="65"/>
                  <a:pt x="112" y="65"/>
                </a:cubicBezTo>
                <a:cubicBezTo>
                  <a:pt x="101" y="65"/>
                  <a:pt x="101" y="65"/>
                  <a:pt x="101" y="65"/>
                </a:cubicBezTo>
                <a:cubicBezTo>
                  <a:pt x="100" y="65"/>
                  <a:pt x="99" y="65"/>
                  <a:pt x="99" y="66"/>
                </a:cubicBezTo>
                <a:cubicBezTo>
                  <a:pt x="99" y="67"/>
                  <a:pt x="99" y="68"/>
                  <a:pt x="100" y="69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06" y="86"/>
                  <a:pt x="106" y="86"/>
                  <a:pt x="106" y="86"/>
                </a:cubicBezTo>
                <a:cubicBezTo>
                  <a:pt x="105" y="86"/>
                  <a:pt x="106" y="89"/>
                  <a:pt x="106" y="89"/>
                </a:cubicBezTo>
                <a:cubicBezTo>
                  <a:pt x="107" y="90"/>
                  <a:pt x="108" y="90"/>
                  <a:pt x="109" y="89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27" y="89"/>
                  <a:pt x="127" y="89"/>
                  <a:pt x="127" y="89"/>
                </a:cubicBezTo>
                <a:cubicBezTo>
                  <a:pt x="127" y="90"/>
                  <a:pt x="129" y="90"/>
                  <a:pt x="129" y="89"/>
                </a:cubicBezTo>
                <a:cubicBezTo>
                  <a:pt x="130" y="89"/>
                  <a:pt x="132" y="86"/>
                  <a:pt x="130" y="86"/>
                </a:cubicBezTo>
                <a:cubicBezTo>
                  <a:pt x="127" y="75"/>
                  <a:pt x="127" y="75"/>
                  <a:pt x="127" y="75"/>
                </a:cubicBezTo>
                <a:cubicBezTo>
                  <a:pt x="136" y="69"/>
                  <a:pt x="136" y="69"/>
                  <a:pt x="136" y="69"/>
                </a:cubicBezTo>
                <a:cubicBezTo>
                  <a:pt x="137" y="68"/>
                  <a:pt x="137" y="67"/>
                  <a:pt x="137" y="66"/>
                </a:cubicBezTo>
                <a:cubicBezTo>
                  <a:pt x="137" y="65"/>
                  <a:pt x="136" y="65"/>
                  <a:pt x="135" y="65"/>
                </a:cubicBezTo>
                <a:close/>
                <a:moveTo>
                  <a:pt x="123" y="73"/>
                </a:moveTo>
                <a:cubicBezTo>
                  <a:pt x="121" y="73"/>
                  <a:pt x="121" y="74"/>
                  <a:pt x="121" y="75"/>
                </a:cubicBezTo>
                <a:cubicBezTo>
                  <a:pt x="123" y="80"/>
                  <a:pt x="123" y="80"/>
                  <a:pt x="123" y="80"/>
                </a:cubicBezTo>
                <a:cubicBezTo>
                  <a:pt x="119" y="77"/>
                  <a:pt x="119" y="77"/>
                  <a:pt x="119" y="77"/>
                </a:cubicBezTo>
                <a:cubicBezTo>
                  <a:pt x="119" y="76"/>
                  <a:pt x="117" y="76"/>
                  <a:pt x="117" y="77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5" y="75"/>
                  <a:pt x="115" y="75"/>
                  <a:pt x="115" y="75"/>
                </a:cubicBezTo>
                <a:cubicBezTo>
                  <a:pt x="115" y="74"/>
                  <a:pt x="115" y="73"/>
                  <a:pt x="114" y="73"/>
                </a:cubicBezTo>
                <a:cubicBezTo>
                  <a:pt x="110" y="69"/>
                  <a:pt x="110" y="69"/>
                  <a:pt x="110" y="69"/>
                </a:cubicBezTo>
                <a:cubicBezTo>
                  <a:pt x="114" y="69"/>
                  <a:pt x="114" y="69"/>
                  <a:pt x="114" y="69"/>
                </a:cubicBezTo>
                <a:cubicBezTo>
                  <a:pt x="116" y="69"/>
                  <a:pt x="116" y="69"/>
                  <a:pt x="117" y="68"/>
                </a:cubicBezTo>
                <a:cubicBezTo>
                  <a:pt x="118" y="64"/>
                  <a:pt x="118" y="64"/>
                  <a:pt x="118" y="64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9" y="69"/>
                  <a:pt x="120" y="69"/>
                  <a:pt x="121" y="69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3" y="73"/>
                  <a:pt x="123" y="73"/>
                  <a:pt x="123" y="73"/>
                </a:cubicBezTo>
                <a:close/>
                <a:moveTo>
                  <a:pt x="62" y="66"/>
                </a:moveTo>
                <a:cubicBezTo>
                  <a:pt x="62" y="65"/>
                  <a:pt x="61" y="65"/>
                  <a:pt x="60" y="65"/>
                </a:cubicBezTo>
                <a:cubicBezTo>
                  <a:pt x="49" y="65"/>
                  <a:pt x="49" y="65"/>
                  <a:pt x="49" y="65"/>
                </a:cubicBezTo>
                <a:cubicBezTo>
                  <a:pt x="45" y="54"/>
                  <a:pt x="45" y="54"/>
                  <a:pt x="45" y="54"/>
                </a:cubicBezTo>
                <a:cubicBezTo>
                  <a:pt x="45" y="53"/>
                  <a:pt x="44" y="52"/>
                  <a:pt x="43" y="52"/>
                </a:cubicBezTo>
                <a:cubicBezTo>
                  <a:pt x="42" y="52"/>
                  <a:pt x="41" y="53"/>
                  <a:pt x="41" y="54"/>
                </a:cubicBezTo>
                <a:cubicBezTo>
                  <a:pt x="37" y="65"/>
                  <a:pt x="37" y="65"/>
                  <a:pt x="37" y="65"/>
                </a:cubicBezTo>
                <a:cubicBezTo>
                  <a:pt x="26" y="65"/>
                  <a:pt x="26" y="65"/>
                  <a:pt x="26" y="65"/>
                </a:cubicBezTo>
                <a:cubicBezTo>
                  <a:pt x="25" y="65"/>
                  <a:pt x="25" y="65"/>
                  <a:pt x="24" y="66"/>
                </a:cubicBezTo>
                <a:cubicBezTo>
                  <a:pt x="24" y="67"/>
                  <a:pt x="24" y="68"/>
                  <a:pt x="25" y="69"/>
                </a:cubicBezTo>
                <a:cubicBezTo>
                  <a:pt x="34" y="75"/>
                  <a:pt x="34" y="75"/>
                  <a:pt x="34" y="75"/>
                </a:cubicBezTo>
                <a:cubicBezTo>
                  <a:pt x="30" y="86"/>
                  <a:pt x="30" y="86"/>
                  <a:pt x="30" y="86"/>
                </a:cubicBezTo>
                <a:cubicBezTo>
                  <a:pt x="29" y="86"/>
                  <a:pt x="30" y="89"/>
                  <a:pt x="32" y="89"/>
                </a:cubicBezTo>
                <a:cubicBezTo>
                  <a:pt x="33" y="90"/>
                  <a:pt x="34" y="90"/>
                  <a:pt x="34" y="89"/>
                </a:cubicBezTo>
                <a:cubicBezTo>
                  <a:pt x="43" y="83"/>
                  <a:pt x="43" y="83"/>
                  <a:pt x="43" y="83"/>
                </a:cubicBezTo>
                <a:cubicBezTo>
                  <a:pt x="52" y="89"/>
                  <a:pt x="52" y="89"/>
                  <a:pt x="52" y="89"/>
                </a:cubicBezTo>
                <a:cubicBezTo>
                  <a:pt x="53" y="90"/>
                  <a:pt x="54" y="90"/>
                  <a:pt x="55" y="89"/>
                </a:cubicBezTo>
                <a:cubicBezTo>
                  <a:pt x="55" y="89"/>
                  <a:pt x="56" y="86"/>
                  <a:pt x="55" y="86"/>
                </a:cubicBezTo>
                <a:cubicBezTo>
                  <a:pt x="53" y="75"/>
                  <a:pt x="53" y="75"/>
                  <a:pt x="53" y="75"/>
                </a:cubicBezTo>
                <a:cubicBezTo>
                  <a:pt x="61" y="69"/>
                  <a:pt x="61" y="69"/>
                  <a:pt x="61" y="69"/>
                </a:cubicBezTo>
                <a:cubicBezTo>
                  <a:pt x="62" y="68"/>
                  <a:pt x="62" y="67"/>
                  <a:pt x="62" y="66"/>
                </a:cubicBezTo>
                <a:close/>
                <a:moveTo>
                  <a:pt x="49" y="80"/>
                </a:moveTo>
                <a:cubicBezTo>
                  <a:pt x="45" y="77"/>
                  <a:pt x="45" y="77"/>
                  <a:pt x="45" y="77"/>
                </a:cubicBezTo>
                <a:cubicBezTo>
                  <a:pt x="44" y="76"/>
                  <a:pt x="43" y="76"/>
                  <a:pt x="42" y="77"/>
                </a:cubicBezTo>
                <a:cubicBezTo>
                  <a:pt x="38" y="80"/>
                  <a:pt x="38" y="80"/>
                  <a:pt x="38" y="80"/>
                </a:cubicBezTo>
                <a:cubicBezTo>
                  <a:pt x="39" y="75"/>
                  <a:pt x="39" y="75"/>
                  <a:pt x="39" y="75"/>
                </a:cubicBezTo>
                <a:cubicBezTo>
                  <a:pt x="39" y="74"/>
                  <a:pt x="39" y="73"/>
                  <a:pt x="38" y="73"/>
                </a:cubicBezTo>
                <a:cubicBezTo>
                  <a:pt x="35" y="69"/>
                  <a:pt x="35" y="69"/>
                  <a:pt x="35" y="69"/>
                </a:cubicBezTo>
                <a:cubicBezTo>
                  <a:pt x="39" y="69"/>
                  <a:pt x="39" y="69"/>
                  <a:pt x="39" y="69"/>
                </a:cubicBezTo>
                <a:cubicBezTo>
                  <a:pt x="41" y="69"/>
                  <a:pt x="42" y="69"/>
                  <a:pt x="42" y="68"/>
                </a:cubicBezTo>
                <a:cubicBezTo>
                  <a:pt x="43" y="64"/>
                  <a:pt x="43" y="64"/>
                  <a:pt x="43" y="64"/>
                </a:cubicBezTo>
                <a:cubicBezTo>
                  <a:pt x="44" y="68"/>
                  <a:pt x="44" y="68"/>
                  <a:pt x="44" y="68"/>
                </a:cubicBezTo>
                <a:cubicBezTo>
                  <a:pt x="45" y="69"/>
                  <a:pt x="46" y="69"/>
                  <a:pt x="47" y="69"/>
                </a:cubicBezTo>
                <a:cubicBezTo>
                  <a:pt x="51" y="69"/>
                  <a:pt x="51" y="69"/>
                  <a:pt x="51" y="69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6" y="74"/>
                  <a:pt x="46" y="75"/>
                </a:cubicBezTo>
                <a:cubicBezTo>
                  <a:pt x="49" y="80"/>
                  <a:pt x="49" y="80"/>
                  <a:pt x="49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2228C3D9-5C1E-0034-E844-644A85BABCE9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3576638"/>
            <a:ext cx="254000" cy="254000"/>
          </a:xfrm>
          <a:custGeom>
            <a:avLst/>
            <a:gdLst>
              <a:gd name="T0" fmla="*/ 41 w 160"/>
              <a:gd name="T1" fmla="*/ 89 h 160"/>
              <a:gd name="T2" fmla="*/ 27 w 160"/>
              <a:gd name="T3" fmla="*/ 150 h 160"/>
              <a:gd name="T4" fmla="*/ 64 w 160"/>
              <a:gd name="T5" fmla="*/ 158 h 160"/>
              <a:gd name="T6" fmla="*/ 70 w 160"/>
              <a:gd name="T7" fmla="*/ 139 h 160"/>
              <a:gd name="T8" fmla="*/ 94 w 160"/>
              <a:gd name="T9" fmla="*/ 65 h 160"/>
              <a:gd name="T10" fmla="*/ 64 w 160"/>
              <a:gd name="T11" fmla="*/ 139 h 160"/>
              <a:gd name="T12" fmla="*/ 59 w 160"/>
              <a:gd name="T13" fmla="*/ 156 h 160"/>
              <a:gd name="T14" fmla="*/ 29 w 160"/>
              <a:gd name="T15" fmla="*/ 139 h 160"/>
              <a:gd name="T16" fmla="*/ 41 w 160"/>
              <a:gd name="T17" fmla="*/ 117 h 160"/>
              <a:gd name="T18" fmla="*/ 66 w 160"/>
              <a:gd name="T19" fmla="*/ 114 h 160"/>
              <a:gd name="T20" fmla="*/ 70 w 160"/>
              <a:gd name="T21" fmla="*/ 116 h 160"/>
              <a:gd name="T22" fmla="*/ 76 w 160"/>
              <a:gd name="T23" fmla="*/ 117 h 160"/>
              <a:gd name="T24" fmla="*/ 54 w 160"/>
              <a:gd name="T25" fmla="*/ 127 h 160"/>
              <a:gd name="T26" fmla="*/ 54 w 160"/>
              <a:gd name="T27" fmla="*/ 56 h 160"/>
              <a:gd name="T28" fmla="*/ 80 w 160"/>
              <a:gd name="T29" fmla="*/ 61 h 160"/>
              <a:gd name="T30" fmla="*/ 80 w 160"/>
              <a:gd name="T31" fmla="*/ 61 h 160"/>
              <a:gd name="T32" fmla="*/ 58 w 160"/>
              <a:gd name="T33" fmla="*/ 67 h 160"/>
              <a:gd name="T34" fmla="*/ 69 w 160"/>
              <a:gd name="T35" fmla="*/ 97 h 160"/>
              <a:gd name="T36" fmla="*/ 60 w 160"/>
              <a:gd name="T37" fmla="*/ 95 h 160"/>
              <a:gd name="T38" fmla="*/ 50 w 160"/>
              <a:gd name="T39" fmla="*/ 82 h 160"/>
              <a:gd name="T40" fmla="*/ 50 w 160"/>
              <a:gd name="T41" fmla="*/ 82 h 160"/>
              <a:gd name="T42" fmla="*/ 61 w 160"/>
              <a:gd name="T43" fmla="*/ 38 h 160"/>
              <a:gd name="T44" fmla="*/ 68 w 160"/>
              <a:gd name="T45" fmla="*/ 17 h 160"/>
              <a:gd name="T46" fmla="*/ 0 w 160"/>
              <a:gd name="T47" fmla="*/ 4 h 160"/>
              <a:gd name="T48" fmla="*/ 19 w 160"/>
              <a:gd name="T49" fmla="*/ 46 h 160"/>
              <a:gd name="T50" fmla="*/ 47 w 160"/>
              <a:gd name="T51" fmla="*/ 31 h 160"/>
              <a:gd name="T52" fmla="*/ 48 w 160"/>
              <a:gd name="T53" fmla="*/ 9 h 160"/>
              <a:gd name="T54" fmla="*/ 37 w 160"/>
              <a:gd name="T55" fmla="*/ 6 h 160"/>
              <a:gd name="T56" fmla="*/ 64 w 160"/>
              <a:gd name="T57" fmla="*/ 21 h 160"/>
              <a:gd name="T58" fmla="*/ 40 w 160"/>
              <a:gd name="T59" fmla="*/ 33 h 160"/>
              <a:gd name="T60" fmla="*/ 33 w 160"/>
              <a:gd name="T61" fmla="*/ 6 h 160"/>
              <a:gd name="T62" fmla="*/ 8 w 160"/>
              <a:gd name="T63" fmla="*/ 33 h 160"/>
              <a:gd name="T64" fmla="*/ 33 w 160"/>
              <a:gd name="T65" fmla="*/ 33 h 160"/>
              <a:gd name="T66" fmla="*/ 19 w 160"/>
              <a:gd name="T67" fmla="*/ 40 h 160"/>
              <a:gd name="T68" fmla="*/ 24 w 160"/>
              <a:gd name="T69" fmla="*/ 35 h 160"/>
              <a:gd name="T70" fmla="*/ 124 w 160"/>
              <a:gd name="T71" fmla="*/ 29 h 160"/>
              <a:gd name="T72" fmla="*/ 131 w 160"/>
              <a:gd name="T73" fmla="*/ 27 h 160"/>
              <a:gd name="T74" fmla="*/ 137 w 160"/>
              <a:gd name="T75" fmla="*/ 21 h 160"/>
              <a:gd name="T76" fmla="*/ 143 w 160"/>
              <a:gd name="T77" fmla="*/ 1 h 160"/>
              <a:gd name="T78" fmla="*/ 113 w 160"/>
              <a:gd name="T79" fmla="*/ 9 h 160"/>
              <a:gd name="T80" fmla="*/ 106 w 160"/>
              <a:gd name="T81" fmla="*/ 43 h 160"/>
              <a:gd name="T82" fmla="*/ 155 w 160"/>
              <a:gd name="T83" fmla="*/ 9 h 160"/>
              <a:gd name="T84" fmla="*/ 114 w 160"/>
              <a:gd name="T85" fmla="*/ 13 h 160"/>
              <a:gd name="T86" fmla="*/ 144 w 160"/>
              <a:gd name="T87" fmla="*/ 12 h 160"/>
              <a:gd name="T88" fmla="*/ 149 w 160"/>
              <a:gd name="T89" fmla="*/ 113 h 160"/>
              <a:gd name="T90" fmla="*/ 107 w 160"/>
              <a:gd name="T91" fmla="*/ 133 h 160"/>
              <a:gd name="T92" fmla="*/ 114 w 160"/>
              <a:gd name="T93" fmla="*/ 160 h 160"/>
              <a:gd name="T94" fmla="*/ 158 w 160"/>
              <a:gd name="T95" fmla="*/ 134 h 160"/>
              <a:gd name="T96" fmla="*/ 149 w 160"/>
              <a:gd name="T97" fmla="*/ 113 h 160"/>
              <a:gd name="T98" fmla="*/ 137 w 160"/>
              <a:gd name="T99" fmla="*/ 144 h 160"/>
              <a:gd name="T100" fmla="*/ 141 w 160"/>
              <a:gd name="T101" fmla="*/ 142 h 160"/>
              <a:gd name="T102" fmla="*/ 125 w 160"/>
              <a:gd name="T103" fmla="*/ 156 h 160"/>
              <a:gd name="T104" fmla="*/ 149 w 160"/>
              <a:gd name="T105" fmla="*/ 156 h 160"/>
              <a:gd name="T106" fmla="*/ 153 w 160"/>
              <a:gd name="T107" fmla="*/ 129 h 160"/>
              <a:gd name="T108" fmla="*/ 130 w 160"/>
              <a:gd name="T109" fmla="*/ 49 h 160"/>
              <a:gd name="T110" fmla="*/ 113 w 160"/>
              <a:gd name="T111" fmla="*/ 72 h 160"/>
              <a:gd name="T112" fmla="*/ 115 w 160"/>
              <a:gd name="T113" fmla="*/ 84 h 160"/>
              <a:gd name="T114" fmla="*/ 111 w 160"/>
              <a:gd name="T115" fmla="*/ 88 h 160"/>
              <a:gd name="T116" fmla="*/ 27 w 160"/>
              <a:gd name="T117" fmla="*/ 75 h 160"/>
              <a:gd name="T118" fmla="*/ 24 w 160"/>
              <a:gd name="T119" fmla="*/ 8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80" y="52"/>
                </a:moveTo>
                <a:cubicBezTo>
                  <a:pt x="54" y="52"/>
                  <a:pt x="54" y="52"/>
                  <a:pt x="54" y="52"/>
                </a:cubicBezTo>
                <a:cubicBezTo>
                  <a:pt x="46" y="52"/>
                  <a:pt x="41" y="57"/>
                  <a:pt x="41" y="65"/>
                </a:cubicBezTo>
                <a:cubicBezTo>
                  <a:pt x="41" y="89"/>
                  <a:pt x="41" y="89"/>
                  <a:pt x="41" y="89"/>
                </a:cubicBezTo>
                <a:cubicBezTo>
                  <a:pt x="31" y="90"/>
                  <a:pt x="24" y="98"/>
                  <a:pt x="24" y="108"/>
                </a:cubicBezTo>
                <a:cubicBezTo>
                  <a:pt x="24" y="139"/>
                  <a:pt x="24" y="139"/>
                  <a:pt x="24" y="139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158"/>
                  <a:pt x="27" y="158"/>
                  <a:pt x="27" y="158"/>
                </a:cubicBezTo>
                <a:cubicBezTo>
                  <a:pt x="27" y="159"/>
                  <a:pt x="28" y="160"/>
                  <a:pt x="29" y="160"/>
                </a:cubicBezTo>
                <a:cubicBezTo>
                  <a:pt x="62" y="160"/>
                  <a:pt x="62" y="160"/>
                  <a:pt x="62" y="160"/>
                </a:cubicBezTo>
                <a:cubicBezTo>
                  <a:pt x="63" y="160"/>
                  <a:pt x="64" y="159"/>
                  <a:pt x="64" y="158"/>
                </a:cubicBezTo>
                <a:cubicBezTo>
                  <a:pt x="64" y="153"/>
                  <a:pt x="64" y="153"/>
                  <a:pt x="64" y="153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6"/>
                  <a:pt x="70" y="145"/>
                </a:cubicBezTo>
                <a:cubicBezTo>
                  <a:pt x="70" y="139"/>
                  <a:pt x="70" y="139"/>
                  <a:pt x="70" y="139"/>
                </a:cubicBezTo>
                <a:cubicBezTo>
                  <a:pt x="70" y="138"/>
                  <a:pt x="70" y="138"/>
                  <a:pt x="70" y="137"/>
                </a:cubicBezTo>
                <a:cubicBezTo>
                  <a:pt x="80" y="137"/>
                  <a:pt x="80" y="137"/>
                  <a:pt x="80" y="137"/>
                </a:cubicBezTo>
                <a:cubicBezTo>
                  <a:pt x="88" y="137"/>
                  <a:pt x="94" y="131"/>
                  <a:pt x="94" y="123"/>
                </a:cubicBezTo>
                <a:cubicBezTo>
                  <a:pt x="94" y="65"/>
                  <a:pt x="94" y="65"/>
                  <a:pt x="94" y="65"/>
                </a:cubicBezTo>
                <a:cubicBezTo>
                  <a:pt x="94" y="57"/>
                  <a:pt x="88" y="52"/>
                  <a:pt x="80" y="52"/>
                </a:cubicBezTo>
                <a:close/>
                <a:moveTo>
                  <a:pt x="70" y="116"/>
                </a:moveTo>
                <a:cubicBezTo>
                  <a:pt x="66" y="135"/>
                  <a:pt x="66" y="135"/>
                  <a:pt x="66" y="135"/>
                </a:cubicBezTo>
                <a:cubicBezTo>
                  <a:pt x="64" y="136"/>
                  <a:pt x="64" y="137"/>
                  <a:pt x="64" y="139"/>
                </a:cubicBezTo>
                <a:cubicBezTo>
                  <a:pt x="64" y="143"/>
                  <a:pt x="64" y="143"/>
                  <a:pt x="64" y="143"/>
                </a:cubicBezTo>
                <a:cubicBezTo>
                  <a:pt x="60" y="151"/>
                  <a:pt x="60" y="151"/>
                  <a:pt x="60" y="151"/>
                </a:cubicBezTo>
                <a:cubicBezTo>
                  <a:pt x="59" y="152"/>
                  <a:pt x="59" y="152"/>
                  <a:pt x="59" y="152"/>
                </a:cubicBezTo>
                <a:cubicBezTo>
                  <a:pt x="59" y="156"/>
                  <a:pt x="59" y="156"/>
                  <a:pt x="59" y="156"/>
                </a:cubicBezTo>
                <a:cubicBezTo>
                  <a:pt x="33" y="156"/>
                  <a:pt x="33" y="156"/>
                  <a:pt x="33" y="156"/>
                </a:cubicBezTo>
                <a:cubicBezTo>
                  <a:pt x="33" y="150"/>
                  <a:pt x="33" y="150"/>
                  <a:pt x="33" y="150"/>
                </a:cubicBezTo>
                <a:cubicBezTo>
                  <a:pt x="33" y="150"/>
                  <a:pt x="33" y="150"/>
                  <a:pt x="32" y="149"/>
                </a:cubicBezTo>
                <a:cubicBezTo>
                  <a:pt x="29" y="139"/>
                  <a:pt x="29" y="139"/>
                  <a:pt x="29" y="139"/>
                </a:cubicBezTo>
                <a:cubicBezTo>
                  <a:pt x="29" y="108"/>
                  <a:pt x="29" y="108"/>
                  <a:pt x="29" y="108"/>
                </a:cubicBezTo>
                <a:cubicBezTo>
                  <a:pt x="29" y="101"/>
                  <a:pt x="34" y="95"/>
                  <a:pt x="41" y="94"/>
                </a:cubicBezTo>
                <a:cubicBezTo>
                  <a:pt x="41" y="116"/>
                  <a:pt x="41" y="116"/>
                  <a:pt x="41" y="116"/>
                </a:cubicBezTo>
                <a:cubicBezTo>
                  <a:pt x="41" y="117"/>
                  <a:pt x="41" y="117"/>
                  <a:pt x="41" y="117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9" y="130"/>
                  <a:pt x="51" y="131"/>
                  <a:pt x="54" y="131"/>
                </a:cubicBezTo>
                <a:cubicBezTo>
                  <a:pt x="58" y="131"/>
                  <a:pt x="61" y="129"/>
                  <a:pt x="62" y="126"/>
                </a:cubicBezTo>
                <a:cubicBezTo>
                  <a:pt x="66" y="114"/>
                  <a:pt x="66" y="114"/>
                  <a:pt x="66" y="114"/>
                </a:cubicBezTo>
                <a:cubicBezTo>
                  <a:pt x="66" y="113"/>
                  <a:pt x="66" y="113"/>
                  <a:pt x="67" y="112"/>
                </a:cubicBezTo>
                <a:cubicBezTo>
                  <a:pt x="67" y="112"/>
                  <a:pt x="68" y="112"/>
                  <a:pt x="69" y="112"/>
                </a:cubicBezTo>
                <a:cubicBezTo>
                  <a:pt x="70" y="113"/>
                  <a:pt x="70" y="113"/>
                  <a:pt x="70" y="113"/>
                </a:cubicBezTo>
                <a:cubicBezTo>
                  <a:pt x="70" y="114"/>
                  <a:pt x="70" y="114"/>
                  <a:pt x="70" y="116"/>
                </a:cubicBezTo>
                <a:close/>
                <a:moveTo>
                  <a:pt x="89" y="123"/>
                </a:moveTo>
                <a:cubicBezTo>
                  <a:pt x="89" y="128"/>
                  <a:pt x="85" y="131"/>
                  <a:pt x="80" y="131"/>
                </a:cubicBezTo>
                <a:cubicBezTo>
                  <a:pt x="71" y="131"/>
                  <a:pt x="71" y="131"/>
                  <a:pt x="71" y="131"/>
                </a:cubicBezTo>
                <a:cubicBezTo>
                  <a:pt x="76" y="117"/>
                  <a:pt x="76" y="117"/>
                  <a:pt x="76" y="117"/>
                </a:cubicBezTo>
                <a:cubicBezTo>
                  <a:pt x="77" y="112"/>
                  <a:pt x="75" y="108"/>
                  <a:pt x="70" y="107"/>
                </a:cubicBezTo>
                <a:cubicBezTo>
                  <a:pt x="66" y="105"/>
                  <a:pt x="61" y="109"/>
                  <a:pt x="60" y="113"/>
                </a:cubicBezTo>
                <a:cubicBezTo>
                  <a:pt x="57" y="124"/>
                  <a:pt x="57" y="124"/>
                  <a:pt x="57" y="124"/>
                </a:cubicBezTo>
                <a:cubicBezTo>
                  <a:pt x="57" y="126"/>
                  <a:pt x="55" y="127"/>
                  <a:pt x="54" y="127"/>
                </a:cubicBezTo>
                <a:cubicBezTo>
                  <a:pt x="53" y="127"/>
                  <a:pt x="52" y="126"/>
                  <a:pt x="52" y="124"/>
                </a:cubicBezTo>
                <a:cubicBezTo>
                  <a:pt x="45" y="114"/>
                  <a:pt x="45" y="114"/>
                  <a:pt x="45" y="114"/>
                </a:cubicBezTo>
                <a:cubicBezTo>
                  <a:pt x="45" y="65"/>
                  <a:pt x="45" y="65"/>
                  <a:pt x="45" y="65"/>
                </a:cubicBezTo>
                <a:cubicBezTo>
                  <a:pt x="45" y="61"/>
                  <a:pt x="50" y="56"/>
                  <a:pt x="54" y="56"/>
                </a:cubicBezTo>
                <a:cubicBezTo>
                  <a:pt x="80" y="56"/>
                  <a:pt x="80" y="56"/>
                  <a:pt x="80" y="56"/>
                </a:cubicBezTo>
                <a:cubicBezTo>
                  <a:pt x="85" y="56"/>
                  <a:pt x="89" y="61"/>
                  <a:pt x="89" y="65"/>
                </a:cubicBezTo>
                <a:lnTo>
                  <a:pt x="89" y="123"/>
                </a:lnTo>
                <a:close/>
                <a:moveTo>
                  <a:pt x="80" y="61"/>
                </a:moveTo>
                <a:cubicBezTo>
                  <a:pt x="64" y="61"/>
                  <a:pt x="64" y="61"/>
                  <a:pt x="64" y="61"/>
                </a:cubicBezTo>
                <a:cubicBezTo>
                  <a:pt x="64" y="67"/>
                  <a:pt x="64" y="67"/>
                  <a:pt x="64" y="67"/>
                </a:cubicBezTo>
                <a:cubicBezTo>
                  <a:pt x="80" y="67"/>
                  <a:pt x="80" y="67"/>
                  <a:pt x="80" y="67"/>
                </a:cubicBezTo>
                <a:lnTo>
                  <a:pt x="80" y="61"/>
                </a:lnTo>
                <a:close/>
                <a:moveTo>
                  <a:pt x="58" y="61"/>
                </a:moveTo>
                <a:cubicBezTo>
                  <a:pt x="54" y="61"/>
                  <a:pt x="54" y="61"/>
                  <a:pt x="54" y="61"/>
                </a:cubicBezTo>
                <a:cubicBezTo>
                  <a:pt x="54" y="67"/>
                  <a:pt x="54" y="67"/>
                  <a:pt x="54" y="67"/>
                </a:cubicBezTo>
                <a:cubicBezTo>
                  <a:pt x="58" y="67"/>
                  <a:pt x="58" y="67"/>
                  <a:pt x="58" y="67"/>
                </a:cubicBezTo>
                <a:lnTo>
                  <a:pt x="58" y="61"/>
                </a:lnTo>
                <a:close/>
                <a:moveTo>
                  <a:pt x="64" y="102"/>
                </a:moveTo>
                <a:cubicBezTo>
                  <a:pt x="69" y="102"/>
                  <a:pt x="69" y="102"/>
                  <a:pt x="69" y="102"/>
                </a:cubicBezTo>
                <a:cubicBezTo>
                  <a:pt x="69" y="97"/>
                  <a:pt x="69" y="97"/>
                  <a:pt x="69" y="97"/>
                </a:cubicBezTo>
                <a:cubicBezTo>
                  <a:pt x="64" y="97"/>
                  <a:pt x="64" y="97"/>
                  <a:pt x="64" y="97"/>
                </a:cubicBezTo>
                <a:lnTo>
                  <a:pt x="64" y="102"/>
                </a:lnTo>
                <a:close/>
                <a:moveTo>
                  <a:pt x="57" y="90"/>
                </a:moveTo>
                <a:cubicBezTo>
                  <a:pt x="60" y="95"/>
                  <a:pt x="60" y="95"/>
                  <a:pt x="60" y="95"/>
                </a:cubicBezTo>
                <a:cubicBezTo>
                  <a:pt x="64" y="91"/>
                  <a:pt x="69" y="91"/>
                  <a:pt x="73" y="95"/>
                </a:cubicBezTo>
                <a:cubicBezTo>
                  <a:pt x="76" y="90"/>
                  <a:pt x="76" y="90"/>
                  <a:pt x="76" y="90"/>
                </a:cubicBezTo>
                <a:cubicBezTo>
                  <a:pt x="70" y="86"/>
                  <a:pt x="63" y="86"/>
                  <a:pt x="57" y="90"/>
                </a:cubicBezTo>
                <a:close/>
                <a:moveTo>
                  <a:pt x="50" y="82"/>
                </a:moveTo>
                <a:cubicBezTo>
                  <a:pt x="54" y="86"/>
                  <a:pt x="54" y="86"/>
                  <a:pt x="54" y="86"/>
                </a:cubicBezTo>
                <a:cubicBezTo>
                  <a:pt x="61" y="78"/>
                  <a:pt x="73" y="78"/>
                  <a:pt x="80" y="86"/>
                </a:cubicBezTo>
                <a:cubicBezTo>
                  <a:pt x="84" y="82"/>
                  <a:pt x="84" y="82"/>
                  <a:pt x="84" y="82"/>
                </a:cubicBezTo>
                <a:cubicBezTo>
                  <a:pt x="74" y="72"/>
                  <a:pt x="60" y="72"/>
                  <a:pt x="50" y="82"/>
                </a:cubicBezTo>
                <a:close/>
                <a:moveTo>
                  <a:pt x="29" y="38"/>
                </a:moveTo>
                <a:cubicBezTo>
                  <a:pt x="40" y="38"/>
                  <a:pt x="40" y="38"/>
                  <a:pt x="40" y="38"/>
                </a:cubicBezTo>
                <a:cubicBezTo>
                  <a:pt x="42" y="43"/>
                  <a:pt x="46" y="46"/>
                  <a:pt x="50" y="46"/>
                </a:cubicBezTo>
                <a:cubicBezTo>
                  <a:pt x="56" y="46"/>
                  <a:pt x="59" y="43"/>
                  <a:pt x="61" y="38"/>
                </a:cubicBezTo>
                <a:cubicBezTo>
                  <a:pt x="67" y="38"/>
                  <a:pt x="67" y="38"/>
                  <a:pt x="67" y="38"/>
                </a:cubicBezTo>
                <a:cubicBezTo>
                  <a:pt x="68" y="38"/>
                  <a:pt x="69" y="37"/>
                  <a:pt x="69" y="35"/>
                </a:cubicBezTo>
                <a:cubicBezTo>
                  <a:pt x="69" y="19"/>
                  <a:pt x="69" y="19"/>
                  <a:pt x="69" y="19"/>
                </a:cubicBezTo>
                <a:cubicBezTo>
                  <a:pt x="69" y="18"/>
                  <a:pt x="69" y="18"/>
                  <a:pt x="68" y="17"/>
                </a:cubicBezTo>
                <a:cubicBezTo>
                  <a:pt x="47" y="1"/>
                  <a:pt x="47" y="1"/>
                  <a:pt x="47" y="1"/>
                </a:cubicBezTo>
                <a:cubicBezTo>
                  <a:pt x="47" y="1"/>
                  <a:pt x="46" y="0"/>
                  <a:pt x="45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4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7"/>
                  <a:pt x="1" y="38"/>
                  <a:pt x="2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9" y="43"/>
                  <a:pt x="14" y="46"/>
                  <a:pt x="19" y="46"/>
                </a:cubicBezTo>
                <a:cubicBezTo>
                  <a:pt x="24" y="46"/>
                  <a:pt x="28" y="43"/>
                  <a:pt x="29" y="38"/>
                </a:cubicBezTo>
                <a:close/>
                <a:moveTo>
                  <a:pt x="50" y="40"/>
                </a:moveTo>
                <a:cubicBezTo>
                  <a:pt x="48" y="40"/>
                  <a:pt x="47" y="39"/>
                  <a:pt x="46" y="37"/>
                </a:cubicBezTo>
                <a:cubicBezTo>
                  <a:pt x="45" y="35"/>
                  <a:pt x="46" y="33"/>
                  <a:pt x="47" y="31"/>
                </a:cubicBezTo>
                <a:cubicBezTo>
                  <a:pt x="48" y="30"/>
                  <a:pt x="50" y="29"/>
                  <a:pt x="53" y="30"/>
                </a:cubicBezTo>
                <a:cubicBezTo>
                  <a:pt x="55" y="31"/>
                  <a:pt x="56" y="33"/>
                  <a:pt x="56" y="35"/>
                </a:cubicBezTo>
                <a:cubicBezTo>
                  <a:pt x="56" y="38"/>
                  <a:pt x="54" y="40"/>
                  <a:pt x="50" y="40"/>
                </a:cubicBezTo>
                <a:close/>
                <a:moveTo>
                  <a:pt x="48" y="9"/>
                </a:moveTo>
                <a:cubicBezTo>
                  <a:pt x="58" y="17"/>
                  <a:pt x="58" y="17"/>
                  <a:pt x="58" y="17"/>
                </a:cubicBezTo>
                <a:cubicBezTo>
                  <a:pt x="48" y="17"/>
                  <a:pt x="48" y="17"/>
                  <a:pt x="48" y="17"/>
                </a:cubicBezTo>
                <a:lnTo>
                  <a:pt x="48" y="9"/>
                </a:lnTo>
                <a:close/>
                <a:moveTo>
                  <a:pt x="37" y="6"/>
                </a:moveTo>
                <a:cubicBezTo>
                  <a:pt x="43" y="6"/>
                  <a:pt x="43" y="6"/>
                  <a:pt x="43" y="6"/>
                </a:cubicBezTo>
                <a:cubicBezTo>
                  <a:pt x="43" y="19"/>
                  <a:pt x="43" y="19"/>
                  <a:pt x="43" y="19"/>
                </a:cubicBezTo>
                <a:cubicBezTo>
                  <a:pt x="43" y="20"/>
                  <a:pt x="44" y="21"/>
                  <a:pt x="45" y="21"/>
                </a:cubicBezTo>
                <a:cubicBezTo>
                  <a:pt x="64" y="21"/>
                  <a:pt x="64" y="21"/>
                  <a:pt x="64" y="21"/>
                </a:cubicBezTo>
                <a:cubicBezTo>
                  <a:pt x="64" y="33"/>
                  <a:pt x="64" y="33"/>
                  <a:pt x="64" y="33"/>
                </a:cubicBezTo>
                <a:cubicBezTo>
                  <a:pt x="61" y="33"/>
                  <a:pt x="61" y="33"/>
                  <a:pt x="61" y="33"/>
                </a:cubicBezTo>
                <a:cubicBezTo>
                  <a:pt x="59" y="28"/>
                  <a:pt x="56" y="25"/>
                  <a:pt x="50" y="25"/>
                </a:cubicBezTo>
                <a:cubicBezTo>
                  <a:pt x="46" y="25"/>
                  <a:pt x="42" y="28"/>
                  <a:pt x="40" y="33"/>
                </a:cubicBezTo>
                <a:cubicBezTo>
                  <a:pt x="37" y="33"/>
                  <a:pt x="37" y="33"/>
                  <a:pt x="37" y="33"/>
                </a:cubicBezTo>
                <a:cubicBezTo>
                  <a:pt x="37" y="6"/>
                  <a:pt x="37" y="6"/>
                  <a:pt x="37" y="6"/>
                </a:cubicBezTo>
                <a:close/>
                <a:moveTo>
                  <a:pt x="6" y="6"/>
                </a:moveTo>
                <a:cubicBezTo>
                  <a:pt x="33" y="6"/>
                  <a:pt x="33" y="6"/>
                  <a:pt x="33" y="6"/>
                </a:cubicBezTo>
                <a:cubicBezTo>
                  <a:pt x="33" y="17"/>
                  <a:pt x="33" y="17"/>
                  <a:pt x="33" y="17"/>
                </a:cubicBezTo>
                <a:cubicBezTo>
                  <a:pt x="6" y="17"/>
                  <a:pt x="6" y="17"/>
                  <a:pt x="6" y="17"/>
                </a:cubicBezTo>
                <a:cubicBezTo>
                  <a:pt x="6" y="6"/>
                  <a:pt x="6" y="6"/>
                  <a:pt x="6" y="6"/>
                </a:cubicBezTo>
                <a:close/>
                <a:moveTo>
                  <a:pt x="8" y="33"/>
                </a:moveTo>
                <a:cubicBezTo>
                  <a:pt x="6" y="33"/>
                  <a:pt x="6" y="33"/>
                  <a:pt x="6" y="33"/>
                </a:cubicBezTo>
                <a:cubicBezTo>
                  <a:pt x="6" y="21"/>
                  <a:pt x="6" y="21"/>
                  <a:pt x="6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33"/>
                  <a:pt x="33" y="33"/>
                  <a:pt x="33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28" y="28"/>
                  <a:pt x="24" y="25"/>
                  <a:pt x="19" y="25"/>
                </a:cubicBezTo>
                <a:cubicBezTo>
                  <a:pt x="14" y="25"/>
                  <a:pt x="10" y="28"/>
                  <a:pt x="8" y="33"/>
                </a:cubicBezTo>
                <a:close/>
                <a:moveTo>
                  <a:pt x="19" y="40"/>
                </a:moveTo>
                <a:cubicBezTo>
                  <a:pt x="17" y="40"/>
                  <a:pt x="15" y="39"/>
                  <a:pt x="14" y="37"/>
                </a:cubicBezTo>
                <a:cubicBezTo>
                  <a:pt x="12" y="35"/>
                  <a:pt x="14" y="33"/>
                  <a:pt x="15" y="31"/>
                </a:cubicBezTo>
                <a:cubicBezTo>
                  <a:pt x="17" y="30"/>
                  <a:pt x="19" y="29"/>
                  <a:pt x="20" y="30"/>
                </a:cubicBezTo>
                <a:cubicBezTo>
                  <a:pt x="23" y="31"/>
                  <a:pt x="24" y="33"/>
                  <a:pt x="24" y="35"/>
                </a:cubicBezTo>
                <a:cubicBezTo>
                  <a:pt x="24" y="38"/>
                  <a:pt x="21" y="40"/>
                  <a:pt x="19" y="40"/>
                </a:cubicBezTo>
                <a:close/>
                <a:moveTo>
                  <a:pt x="131" y="11"/>
                </a:moveTo>
                <a:cubicBezTo>
                  <a:pt x="127" y="11"/>
                  <a:pt x="123" y="13"/>
                  <a:pt x="121" y="18"/>
                </a:cubicBezTo>
                <a:cubicBezTo>
                  <a:pt x="120" y="21"/>
                  <a:pt x="120" y="26"/>
                  <a:pt x="124" y="29"/>
                </a:cubicBezTo>
                <a:cubicBezTo>
                  <a:pt x="127" y="32"/>
                  <a:pt x="131" y="33"/>
                  <a:pt x="134" y="31"/>
                </a:cubicBezTo>
                <a:cubicBezTo>
                  <a:pt x="139" y="30"/>
                  <a:pt x="141" y="26"/>
                  <a:pt x="141" y="21"/>
                </a:cubicBezTo>
                <a:cubicBezTo>
                  <a:pt x="141" y="16"/>
                  <a:pt x="137" y="11"/>
                  <a:pt x="131" y="11"/>
                </a:cubicBezTo>
                <a:close/>
                <a:moveTo>
                  <a:pt x="131" y="27"/>
                </a:moveTo>
                <a:cubicBezTo>
                  <a:pt x="129" y="27"/>
                  <a:pt x="127" y="26"/>
                  <a:pt x="126" y="23"/>
                </a:cubicBezTo>
                <a:cubicBezTo>
                  <a:pt x="126" y="22"/>
                  <a:pt x="126" y="19"/>
                  <a:pt x="127" y="18"/>
                </a:cubicBezTo>
                <a:cubicBezTo>
                  <a:pt x="129" y="17"/>
                  <a:pt x="131" y="16"/>
                  <a:pt x="133" y="17"/>
                </a:cubicBezTo>
                <a:cubicBezTo>
                  <a:pt x="134" y="18"/>
                  <a:pt x="137" y="20"/>
                  <a:pt x="137" y="21"/>
                </a:cubicBezTo>
                <a:cubicBezTo>
                  <a:pt x="137" y="25"/>
                  <a:pt x="133" y="27"/>
                  <a:pt x="131" y="27"/>
                </a:cubicBezTo>
                <a:close/>
                <a:moveTo>
                  <a:pt x="155" y="9"/>
                </a:moveTo>
                <a:cubicBezTo>
                  <a:pt x="148" y="9"/>
                  <a:pt x="148" y="9"/>
                  <a:pt x="148" y="9"/>
                </a:cubicBezTo>
                <a:cubicBezTo>
                  <a:pt x="143" y="1"/>
                  <a:pt x="143" y="1"/>
                  <a:pt x="143" y="1"/>
                </a:cubicBezTo>
                <a:cubicBezTo>
                  <a:pt x="143" y="1"/>
                  <a:pt x="142" y="0"/>
                  <a:pt x="141" y="0"/>
                </a:cubicBezTo>
                <a:cubicBezTo>
                  <a:pt x="120" y="0"/>
                  <a:pt x="120" y="0"/>
                  <a:pt x="120" y="0"/>
                </a:cubicBezTo>
                <a:cubicBezTo>
                  <a:pt x="119" y="0"/>
                  <a:pt x="119" y="1"/>
                  <a:pt x="118" y="1"/>
                </a:cubicBezTo>
                <a:cubicBezTo>
                  <a:pt x="113" y="9"/>
                  <a:pt x="113" y="9"/>
                  <a:pt x="113" y="9"/>
                </a:cubicBezTo>
                <a:cubicBezTo>
                  <a:pt x="106" y="9"/>
                  <a:pt x="106" y="9"/>
                  <a:pt x="106" y="9"/>
                </a:cubicBezTo>
                <a:cubicBezTo>
                  <a:pt x="104" y="9"/>
                  <a:pt x="102" y="11"/>
                  <a:pt x="102" y="13"/>
                </a:cubicBezTo>
                <a:cubicBezTo>
                  <a:pt x="102" y="37"/>
                  <a:pt x="102" y="37"/>
                  <a:pt x="102" y="37"/>
                </a:cubicBezTo>
                <a:cubicBezTo>
                  <a:pt x="102" y="40"/>
                  <a:pt x="104" y="43"/>
                  <a:pt x="106" y="43"/>
                </a:cubicBezTo>
                <a:cubicBezTo>
                  <a:pt x="155" y="43"/>
                  <a:pt x="155" y="43"/>
                  <a:pt x="155" y="43"/>
                </a:cubicBezTo>
                <a:cubicBezTo>
                  <a:pt x="158" y="43"/>
                  <a:pt x="160" y="40"/>
                  <a:pt x="160" y="37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11"/>
                  <a:pt x="158" y="9"/>
                  <a:pt x="155" y="9"/>
                </a:cubicBezTo>
                <a:close/>
                <a:moveTo>
                  <a:pt x="155" y="37"/>
                </a:moveTo>
                <a:cubicBezTo>
                  <a:pt x="106" y="37"/>
                  <a:pt x="106" y="37"/>
                  <a:pt x="106" y="37"/>
                </a:cubicBezTo>
                <a:cubicBezTo>
                  <a:pt x="106" y="13"/>
                  <a:pt x="106" y="13"/>
                  <a:pt x="106" y="13"/>
                </a:cubicBezTo>
                <a:cubicBezTo>
                  <a:pt x="114" y="13"/>
                  <a:pt x="114" y="13"/>
                  <a:pt x="114" y="13"/>
                </a:cubicBezTo>
                <a:cubicBezTo>
                  <a:pt x="115" y="13"/>
                  <a:pt x="116" y="13"/>
                  <a:pt x="116" y="12"/>
                </a:cubicBezTo>
                <a:cubicBezTo>
                  <a:pt x="122" y="6"/>
                  <a:pt x="122" y="6"/>
                  <a:pt x="122" y="6"/>
                </a:cubicBezTo>
                <a:cubicBezTo>
                  <a:pt x="140" y="6"/>
                  <a:pt x="140" y="6"/>
                  <a:pt x="140" y="6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6" y="13"/>
                  <a:pt x="146" y="13"/>
                  <a:pt x="147" y="13"/>
                </a:cubicBezTo>
                <a:cubicBezTo>
                  <a:pt x="155" y="13"/>
                  <a:pt x="155" y="13"/>
                  <a:pt x="155" y="13"/>
                </a:cubicBezTo>
                <a:lnTo>
                  <a:pt x="155" y="37"/>
                </a:lnTo>
                <a:close/>
                <a:moveTo>
                  <a:pt x="149" y="113"/>
                </a:moveTo>
                <a:cubicBezTo>
                  <a:pt x="118" y="113"/>
                  <a:pt x="118" y="113"/>
                  <a:pt x="118" y="113"/>
                </a:cubicBezTo>
                <a:cubicBezTo>
                  <a:pt x="116" y="113"/>
                  <a:pt x="115" y="113"/>
                  <a:pt x="115" y="114"/>
                </a:cubicBezTo>
                <a:cubicBezTo>
                  <a:pt x="107" y="130"/>
                  <a:pt x="107" y="130"/>
                  <a:pt x="107" y="130"/>
                </a:cubicBezTo>
                <a:cubicBezTo>
                  <a:pt x="106" y="131"/>
                  <a:pt x="106" y="132"/>
                  <a:pt x="107" y="133"/>
                </a:cubicBezTo>
                <a:cubicBezTo>
                  <a:pt x="107" y="133"/>
                  <a:pt x="109" y="134"/>
                  <a:pt x="110" y="134"/>
                </a:cubicBezTo>
                <a:cubicBezTo>
                  <a:pt x="112" y="134"/>
                  <a:pt x="112" y="134"/>
                  <a:pt x="112" y="134"/>
                </a:cubicBezTo>
                <a:cubicBezTo>
                  <a:pt x="112" y="158"/>
                  <a:pt x="112" y="158"/>
                  <a:pt x="112" y="158"/>
                </a:cubicBezTo>
                <a:cubicBezTo>
                  <a:pt x="112" y="159"/>
                  <a:pt x="113" y="160"/>
                  <a:pt x="114" y="160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53" y="160"/>
                  <a:pt x="155" y="159"/>
                  <a:pt x="155" y="158"/>
                </a:cubicBezTo>
                <a:cubicBezTo>
                  <a:pt x="155" y="134"/>
                  <a:pt x="155" y="134"/>
                  <a:pt x="155" y="134"/>
                </a:cubicBezTo>
                <a:cubicBezTo>
                  <a:pt x="158" y="134"/>
                  <a:pt x="158" y="134"/>
                  <a:pt x="158" y="134"/>
                </a:cubicBezTo>
                <a:cubicBezTo>
                  <a:pt x="158" y="134"/>
                  <a:pt x="159" y="133"/>
                  <a:pt x="160" y="133"/>
                </a:cubicBezTo>
                <a:cubicBezTo>
                  <a:pt x="160" y="130"/>
                  <a:pt x="160" y="130"/>
                  <a:pt x="160" y="130"/>
                </a:cubicBezTo>
                <a:cubicBezTo>
                  <a:pt x="152" y="114"/>
                  <a:pt x="152" y="114"/>
                  <a:pt x="152" y="114"/>
                </a:cubicBezTo>
                <a:cubicBezTo>
                  <a:pt x="151" y="113"/>
                  <a:pt x="150" y="113"/>
                  <a:pt x="149" y="113"/>
                </a:cubicBezTo>
                <a:close/>
                <a:moveTo>
                  <a:pt x="137" y="156"/>
                </a:moveTo>
                <a:cubicBezTo>
                  <a:pt x="131" y="156"/>
                  <a:pt x="131" y="156"/>
                  <a:pt x="131" y="156"/>
                </a:cubicBezTo>
                <a:cubicBezTo>
                  <a:pt x="131" y="144"/>
                  <a:pt x="131" y="144"/>
                  <a:pt x="131" y="144"/>
                </a:cubicBezTo>
                <a:cubicBezTo>
                  <a:pt x="137" y="144"/>
                  <a:pt x="137" y="144"/>
                  <a:pt x="137" y="144"/>
                </a:cubicBezTo>
                <a:lnTo>
                  <a:pt x="137" y="156"/>
                </a:lnTo>
                <a:close/>
                <a:moveTo>
                  <a:pt x="149" y="156"/>
                </a:moveTo>
                <a:cubicBezTo>
                  <a:pt x="141" y="156"/>
                  <a:pt x="141" y="156"/>
                  <a:pt x="141" y="156"/>
                </a:cubicBezTo>
                <a:cubicBezTo>
                  <a:pt x="141" y="142"/>
                  <a:pt x="141" y="142"/>
                  <a:pt x="141" y="142"/>
                </a:cubicBezTo>
                <a:cubicBezTo>
                  <a:pt x="141" y="140"/>
                  <a:pt x="140" y="139"/>
                  <a:pt x="139" y="139"/>
                </a:cubicBezTo>
                <a:cubicBezTo>
                  <a:pt x="128" y="139"/>
                  <a:pt x="128" y="139"/>
                  <a:pt x="128" y="139"/>
                </a:cubicBezTo>
                <a:cubicBezTo>
                  <a:pt x="127" y="139"/>
                  <a:pt x="125" y="140"/>
                  <a:pt x="125" y="142"/>
                </a:cubicBezTo>
                <a:cubicBezTo>
                  <a:pt x="125" y="156"/>
                  <a:pt x="125" y="156"/>
                  <a:pt x="125" y="156"/>
                </a:cubicBezTo>
                <a:cubicBezTo>
                  <a:pt x="118" y="156"/>
                  <a:pt x="118" y="156"/>
                  <a:pt x="118" y="156"/>
                </a:cubicBezTo>
                <a:cubicBezTo>
                  <a:pt x="118" y="134"/>
                  <a:pt x="118" y="134"/>
                  <a:pt x="118" y="134"/>
                </a:cubicBezTo>
                <a:cubicBezTo>
                  <a:pt x="149" y="134"/>
                  <a:pt x="149" y="134"/>
                  <a:pt x="149" y="134"/>
                </a:cubicBezTo>
                <a:lnTo>
                  <a:pt x="149" y="156"/>
                </a:lnTo>
                <a:close/>
                <a:moveTo>
                  <a:pt x="114" y="129"/>
                </a:moveTo>
                <a:cubicBezTo>
                  <a:pt x="119" y="118"/>
                  <a:pt x="119" y="118"/>
                  <a:pt x="119" y="118"/>
                </a:cubicBezTo>
                <a:cubicBezTo>
                  <a:pt x="148" y="118"/>
                  <a:pt x="148" y="118"/>
                  <a:pt x="148" y="118"/>
                </a:cubicBezTo>
                <a:cubicBezTo>
                  <a:pt x="153" y="129"/>
                  <a:pt x="153" y="129"/>
                  <a:pt x="153" y="129"/>
                </a:cubicBezTo>
                <a:cubicBezTo>
                  <a:pt x="114" y="129"/>
                  <a:pt x="114" y="129"/>
                  <a:pt x="114" y="129"/>
                </a:cubicBezTo>
                <a:close/>
                <a:moveTo>
                  <a:pt x="115" y="71"/>
                </a:moveTo>
                <a:cubicBezTo>
                  <a:pt x="133" y="52"/>
                  <a:pt x="133" y="52"/>
                  <a:pt x="133" y="52"/>
                </a:cubicBezTo>
                <a:cubicBezTo>
                  <a:pt x="130" y="49"/>
                  <a:pt x="130" y="49"/>
                  <a:pt x="130" y="49"/>
                </a:cubicBezTo>
                <a:cubicBezTo>
                  <a:pt x="111" y="67"/>
                  <a:pt x="111" y="67"/>
                  <a:pt x="111" y="67"/>
                </a:cubicBezTo>
                <a:cubicBezTo>
                  <a:pt x="99" y="67"/>
                  <a:pt x="99" y="67"/>
                  <a:pt x="99" y="67"/>
                </a:cubicBezTo>
                <a:cubicBezTo>
                  <a:pt x="99" y="72"/>
                  <a:pt x="99" y="72"/>
                  <a:pt x="99" y="72"/>
                </a:cubicBezTo>
                <a:cubicBezTo>
                  <a:pt x="113" y="72"/>
                  <a:pt x="113" y="72"/>
                  <a:pt x="113" y="72"/>
                </a:cubicBezTo>
                <a:cubicBezTo>
                  <a:pt x="114" y="72"/>
                  <a:pt x="114" y="72"/>
                  <a:pt x="115" y="71"/>
                </a:cubicBezTo>
                <a:close/>
                <a:moveTo>
                  <a:pt x="130" y="106"/>
                </a:moveTo>
                <a:cubicBezTo>
                  <a:pt x="133" y="103"/>
                  <a:pt x="133" y="103"/>
                  <a:pt x="133" y="103"/>
                </a:cubicBezTo>
                <a:cubicBezTo>
                  <a:pt x="115" y="84"/>
                  <a:pt x="115" y="84"/>
                  <a:pt x="115" y="84"/>
                </a:cubicBezTo>
                <a:cubicBezTo>
                  <a:pt x="114" y="84"/>
                  <a:pt x="114" y="83"/>
                  <a:pt x="113" y="83"/>
                </a:cubicBezTo>
                <a:cubicBezTo>
                  <a:pt x="99" y="83"/>
                  <a:pt x="99" y="83"/>
                  <a:pt x="99" y="83"/>
                </a:cubicBezTo>
                <a:cubicBezTo>
                  <a:pt x="99" y="88"/>
                  <a:pt x="99" y="88"/>
                  <a:pt x="99" y="88"/>
                </a:cubicBezTo>
                <a:cubicBezTo>
                  <a:pt x="111" y="88"/>
                  <a:pt x="111" y="88"/>
                  <a:pt x="111" y="88"/>
                </a:cubicBezTo>
                <a:lnTo>
                  <a:pt x="130" y="106"/>
                </a:lnTo>
                <a:close/>
                <a:moveTo>
                  <a:pt x="35" y="81"/>
                </a:moveTo>
                <a:cubicBezTo>
                  <a:pt x="35" y="75"/>
                  <a:pt x="35" y="75"/>
                  <a:pt x="35" y="75"/>
                </a:cubicBezTo>
                <a:cubicBezTo>
                  <a:pt x="27" y="75"/>
                  <a:pt x="27" y="75"/>
                  <a:pt x="27" y="75"/>
                </a:cubicBezTo>
                <a:cubicBezTo>
                  <a:pt x="27" y="52"/>
                  <a:pt x="27" y="52"/>
                  <a:pt x="27" y="52"/>
                </a:cubicBezTo>
                <a:cubicBezTo>
                  <a:pt x="22" y="52"/>
                  <a:pt x="22" y="52"/>
                  <a:pt x="22" y="52"/>
                </a:cubicBezTo>
                <a:cubicBezTo>
                  <a:pt x="22" y="78"/>
                  <a:pt x="22" y="78"/>
                  <a:pt x="22" y="78"/>
                </a:cubicBezTo>
                <a:cubicBezTo>
                  <a:pt x="22" y="79"/>
                  <a:pt x="23" y="81"/>
                  <a:pt x="24" y="81"/>
                </a:cubicBezTo>
                <a:lnTo>
                  <a:pt x="35" y="8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FA0E0925-65C0-2A5E-AEE4-A2CB4B6A557F}"/>
              </a:ext>
            </a:extLst>
          </p:cNvPr>
          <p:cNvSpPr>
            <a:spLocks noEditPoints="1"/>
          </p:cNvSpPr>
          <p:nvPr/>
        </p:nvSpPr>
        <p:spPr bwMode="auto">
          <a:xfrm>
            <a:off x="5145089" y="5254626"/>
            <a:ext cx="254000" cy="204788"/>
          </a:xfrm>
          <a:custGeom>
            <a:avLst/>
            <a:gdLst>
              <a:gd name="T0" fmla="*/ 150 w 160"/>
              <a:gd name="T1" fmla="*/ 20 h 129"/>
              <a:gd name="T2" fmla="*/ 109 w 160"/>
              <a:gd name="T3" fmla="*/ 20 h 129"/>
              <a:gd name="T4" fmla="*/ 109 w 160"/>
              <a:gd name="T5" fmla="*/ 9 h 129"/>
              <a:gd name="T6" fmla="*/ 99 w 160"/>
              <a:gd name="T7" fmla="*/ 0 h 129"/>
              <a:gd name="T8" fmla="*/ 60 w 160"/>
              <a:gd name="T9" fmla="*/ 0 h 129"/>
              <a:gd name="T10" fmla="*/ 51 w 160"/>
              <a:gd name="T11" fmla="*/ 9 h 129"/>
              <a:gd name="T12" fmla="*/ 51 w 160"/>
              <a:gd name="T13" fmla="*/ 20 h 129"/>
              <a:gd name="T14" fmla="*/ 9 w 160"/>
              <a:gd name="T15" fmla="*/ 20 h 129"/>
              <a:gd name="T16" fmla="*/ 0 w 160"/>
              <a:gd name="T17" fmla="*/ 30 h 129"/>
              <a:gd name="T18" fmla="*/ 0 w 160"/>
              <a:gd name="T19" fmla="*/ 119 h 129"/>
              <a:gd name="T20" fmla="*/ 9 w 160"/>
              <a:gd name="T21" fmla="*/ 129 h 129"/>
              <a:gd name="T22" fmla="*/ 150 w 160"/>
              <a:gd name="T23" fmla="*/ 129 h 129"/>
              <a:gd name="T24" fmla="*/ 160 w 160"/>
              <a:gd name="T25" fmla="*/ 119 h 129"/>
              <a:gd name="T26" fmla="*/ 160 w 160"/>
              <a:gd name="T27" fmla="*/ 30 h 129"/>
              <a:gd name="T28" fmla="*/ 150 w 160"/>
              <a:gd name="T29" fmla="*/ 20 h 129"/>
              <a:gd name="T30" fmla="*/ 60 w 160"/>
              <a:gd name="T31" fmla="*/ 9 h 129"/>
              <a:gd name="T32" fmla="*/ 99 w 160"/>
              <a:gd name="T33" fmla="*/ 9 h 129"/>
              <a:gd name="T34" fmla="*/ 99 w 160"/>
              <a:gd name="T35" fmla="*/ 20 h 129"/>
              <a:gd name="T36" fmla="*/ 60 w 160"/>
              <a:gd name="T37" fmla="*/ 20 h 129"/>
              <a:gd name="T38" fmla="*/ 60 w 160"/>
              <a:gd name="T39" fmla="*/ 9 h 129"/>
              <a:gd name="T40" fmla="*/ 60 w 160"/>
              <a:gd name="T41" fmla="*/ 9 h 129"/>
              <a:gd name="T42" fmla="*/ 150 w 160"/>
              <a:gd name="T43" fmla="*/ 119 h 129"/>
              <a:gd name="T44" fmla="*/ 9 w 160"/>
              <a:gd name="T45" fmla="*/ 119 h 129"/>
              <a:gd name="T46" fmla="*/ 9 w 160"/>
              <a:gd name="T47" fmla="*/ 60 h 129"/>
              <a:gd name="T48" fmla="*/ 51 w 160"/>
              <a:gd name="T49" fmla="*/ 60 h 129"/>
              <a:gd name="T50" fmla="*/ 51 w 160"/>
              <a:gd name="T51" fmla="*/ 69 h 129"/>
              <a:gd name="T52" fmla="*/ 60 w 160"/>
              <a:gd name="T53" fmla="*/ 78 h 129"/>
              <a:gd name="T54" fmla="*/ 99 w 160"/>
              <a:gd name="T55" fmla="*/ 78 h 129"/>
              <a:gd name="T56" fmla="*/ 109 w 160"/>
              <a:gd name="T57" fmla="*/ 69 h 129"/>
              <a:gd name="T58" fmla="*/ 109 w 160"/>
              <a:gd name="T59" fmla="*/ 60 h 129"/>
              <a:gd name="T60" fmla="*/ 150 w 160"/>
              <a:gd name="T61" fmla="*/ 60 h 129"/>
              <a:gd name="T62" fmla="*/ 150 w 160"/>
              <a:gd name="T63" fmla="*/ 119 h 129"/>
              <a:gd name="T64" fmla="*/ 150 w 160"/>
              <a:gd name="T65" fmla="*/ 119 h 129"/>
              <a:gd name="T66" fmla="*/ 60 w 160"/>
              <a:gd name="T67" fmla="*/ 60 h 129"/>
              <a:gd name="T68" fmla="*/ 99 w 160"/>
              <a:gd name="T69" fmla="*/ 60 h 129"/>
              <a:gd name="T70" fmla="*/ 99 w 160"/>
              <a:gd name="T71" fmla="*/ 69 h 129"/>
              <a:gd name="T72" fmla="*/ 60 w 160"/>
              <a:gd name="T73" fmla="*/ 69 h 129"/>
              <a:gd name="T74" fmla="*/ 60 w 160"/>
              <a:gd name="T75" fmla="*/ 60 h 129"/>
              <a:gd name="T76" fmla="*/ 60 w 160"/>
              <a:gd name="T77" fmla="*/ 60 h 129"/>
              <a:gd name="T78" fmla="*/ 150 w 160"/>
              <a:gd name="T79" fmla="*/ 48 h 129"/>
              <a:gd name="T80" fmla="*/ 9 w 160"/>
              <a:gd name="T81" fmla="*/ 48 h 129"/>
              <a:gd name="T82" fmla="*/ 9 w 160"/>
              <a:gd name="T83" fmla="*/ 30 h 129"/>
              <a:gd name="T84" fmla="*/ 150 w 160"/>
              <a:gd name="T85" fmla="*/ 30 h 129"/>
              <a:gd name="T86" fmla="*/ 150 w 160"/>
              <a:gd name="T87" fmla="*/ 48 h 129"/>
              <a:gd name="T88" fmla="*/ 150 w 160"/>
              <a:gd name="T89" fmla="*/ 48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29">
                <a:moveTo>
                  <a:pt x="150" y="20"/>
                </a:moveTo>
                <a:cubicBezTo>
                  <a:pt x="109" y="20"/>
                  <a:pt x="109" y="20"/>
                  <a:pt x="109" y="20"/>
                </a:cubicBezTo>
                <a:cubicBezTo>
                  <a:pt x="109" y="9"/>
                  <a:pt x="109" y="9"/>
                  <a:pt x="109" y="9"/>
                </a:cubicBezTo>
                <a:cubicBezTo>
                  <a:pt x="109" y="3"/>
                  <a:pt x="105" y="0"/>
                  <a:pt x="99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54" y="0"/>
                  <a:pt x="51" y="3"/>
                  <a:pt x="51" y="9"/>
                </a:cubicBezTo>
                <a:cubicBezTo>
                  <a:pt x="51" y="20"/>
                  <a:pt x="51" y="20"/>
                  <a:pt x="51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3" y="20"/>
                  <a:pt x="0" y="24"/>
                  <a:pt x="0" y="30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25"/>
                  <a:pt x="3" y="129"/>
                  <a:pt x="9" y="129"/>
                </a:cubicBezTo>
                <a:cubicBezTo>
                  <a:pt x="150" y="129"/>
                  <a:pt x="150" y="129"/>
                  <a:pt x="150" y="129"/>
                </a:cubicBezTo>
                <a:cubicBezTo>
                  <a:pt x="156" y="129"/>
                  <a:pt x="160" y="125"/>
                  <a:pt x="160" y="119"/>
                </a:cubicBezTo>
                <a:cubicBezTo>
                  <a:pt x="160" y="30"/>
                  <a:pt x="160" y="30"/>
                  <a:pt x="160" y="30"/>
                </a:cubicBezTo>
                <a:cubicBezTo>
                  <a:pt x="160" y="24"/>
                  <a:pt x="156" y="20"/>
                  <a:pt x="150" y="20"/>
                </a:cubicBezTo>
                <a:close/>
                <a:moveTo>
                  <a:pt x="60" y="9"/>
                </a:moveTo>
                <a:cubicBezTo>
                  <a:pt x="99" y="9"/>
                  <a:pt x="99" y="9"/>
                  <a:pt x="99" y="9"/>
                </a:cubicBezTo>
                <a:cubicBezTo>
                  <a:pt x="99" y="20"/>
                  <a:pt x="99" y="20"/>
                  <a:pt x="99" y="20"/>
                </a:cubicBezTo>
                <a:cubicBezTo>
                  <a:pt x="60" y="20"/>
                  <a:pt x="60" y="20"/>
                  <a:pt x="60" y="20"/>
                </a:cubicBezTo>
                <a:cubicBezTo>
                  <a:pt x="60" y="9"/>
                  <a:pt x="60" y="9"/>
                  <a:pt x="60" y="9"/>
                </a:cubicBezTo>
                <a:cubicBezTo>
                  <a:pt x="60" y="9"/>
                  <a:pt x="60" y="9"/>
                  <a:pt x="60" y="9"/>
                </a:cubicBezTo>
                <a:close/>
                <a:moveTo>
                  <a:pt x="150" y="119"/>
                </a:moveTo>
                <a:cubicBezTo>
                  <a:pt x="9" y="119"/>
                  <a:pt x="9" y="119"/>
                  <a:pt x="9" y="119"/>
                </a:cubicBezTo>
                <a:cubicBezTo>
                  <a:pt x="9" y="60"/>
                  <a:pt x="9" y="60"/>
                  <a:pt x="9" y="60"/>
                </a:cubicBezTo>
                <a:cubicBezTo>
                  <a:pt x="51" y="60"/>
                  <a:pt x="51" y="60"/>
                  <a:pt x="51" y="60"/>
                </a:cubicBezTo>
                <a:cubicBezTo>
                  <a:pt x="51" y="69"/>
                  <a:pt x="51" y="69"/>
                  <a:pt x="51" y="69"/>
                </a:cubicBezTo>
                <a:cubicBezTo>
                  <a:pt x="51" y="75"/>
                  <a:pt x="54" y="78"/>
                  <a:pt x="60" y="78"/>
                </a:cubicBezTo>
                <a:cubicBezTo>
                  <a:pt x="99" y="78"/>
                  <a:pt x="99" y="78"/>
                  <a:pt x="99" y="78"/>
                </a:cubicBezTo>
                <a:cubicBezTo>
                  <a:pt x="105" y="78"/>
                  <a:pt x="109" y="75"/>
                  <a:pt x="109" y="69"/>
                </a:cubicBezTo>
                <a:cubicBezTo>
                  <a:pt x="109" y="60"/>
                  <a:pt x="109" y="60"/>
                  <a:pt x="109" y="60"/>
                </a:cubicBezTo>
                <a:cubicBezTo>
                  <a:pt x="150" y="60"/>
                  <a:pt x="150" y="60"/>
                  <a:pt x="150" y="60"/>
                </a:cubicBezTo>
                <a:cubicBezTo>
                  <a:pt x="150" y="119"/>
                  <a:pt x="150" y="119"/>
                  <a:pt x="150" y="119"/>
                </a:cubicBezTo>
                <a:cubicBezTo>
                  <a:pt x="150" y="119"/>
                  <a:pt x="150" y="119"/>
                  <a:pt x="150" y="119"/>
                </a:cubicBezTo>
                <a:close/>
                <a:moveTo>
                  <a:pt x="60" y="60"/>
                </a:moveTo>
                <a:cubicBezTo>
                  <a:pt x="99" y="60"/>
                  <a:pt x="99" y="60"/>
                  <a:pt x="99" y="60"/>
                </a:cubicBezTo>
                <a:cubicBezTo>
                  <a:pt x="99" y="69"/>
                  <a:pt x="99" y="69"/>
                  <a:pt x="99" y="69"/>
                </a:cubicBezTo>
                <a:cubicBezTo>
                  <a:pt x="60" y="69"/>
                  <a:pt x="60" y="69"/>
                  <a:pt x="60" y="69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60"/>
                  <a:pt x="60" y="60"/>
                  <a:pt x="60" y="60"/>
                </a:cubicBezTo>
                <a:close/>
                <a:moveTo>
                  <a:pt x="150" y="48"/>
                </a:moveTo>
                <a:cubicBezTo>
                  <a:pt x="9" y="48"/>
                  <a:pt x="9" y="48"/>
                  <a:pt x="9" y="48"/>
                </a:cubicBezTo>
                <a:cubicBezTo>
                  <a:pt x="9" y="30"/>
                  <a:pt x="9" y="30"/>
                  <a:pt x="9" y="30"/>
                </a:cubicBezTo>
                <a:cubicBezTo>
                  <a:pt x="150" y="30"/>
                  <a:pt x="150" y="30"/>
                  <a:pt x="150" y="30"/>
                </a:cubicBezTo>
                <a:cubicBezTo>
                  <a:pt x="150" y="48"/>
                  <a:pt x="150" y="48"/>
                  <a:pt x="150" y="48"/>
                </a:cubicBezTo>
                <a:cubicBezTo>
                  <a:pt x="150" y="48"/>
                  <a:pt x="150" y="48"/>
                  <a:pt x="150" y="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7DE1D50D-CF68-E35C-B4F6-25C7AEAFFB0D}"/>
              </a:ext>
            </a:extLst>
          </p:cNvPr>
          <p:cNvSpPr>
            <a:spLocks noEditPoints="1"/>
          </p:cNvSpPr>
          <p:nvPr/>
        </p:nvSpPr>
        <p:spPr bwMode="auto">
          <a:xfrm>
            <a:off x="5695951" y="5227638"/>
            <a:ext cx="254000" cy="254000"/>
          </a:xfrm>
          <a:custGeom>
            <a:avLst/>
            <a:gdLst>
              <a:gd name="T0" fmla="*/ 101 w 160"/>
              <a:gd name="T1" fmla="*/ 6 h 160"/>
              <a:gd name="T2" fmla="*/ 80 w 160"/>
              <a:gd name="T3" fmla="*/ 16 h 160"/>
              <a:gd name="T4" fmla="*/ 58 w 160"/>
              <a:gd name="T5" fmla="*/ 6 h 160"/>
              <a:gd name="T6" fmla="*/ 2 w 160"/>
              <a:gd name="T7" fmla="*/ 21 h 160"/>
              <a:gd name="T8" fmla="*/ 0 w 160"/>
              <a:gd name="T9" fmla="*/ 25 h 160"/>
              <a:gd name="T10" fmla="*/ 0 w 160"/>
              <a:gd name="T11" fmla="*/ 152 h 160"/>
              <a:gd name="T12" fmla="*/ 3 w 160"/>
              <a:gd name="T13" fmla="*/ 158 h 160"/>
              <a:gd name="T14" fmla="*/ 5 w 160"/>
              <a:gd name="T15" fmla="*/ 160 h 160"/>
              <a:gd name="T16" fmla="*/ 11 w 160"/>
              <a:gd name="T17" fmla="*/ 156 h 160"/>
              <a:gd name="T18" fmla="*/ 74 w 160"/>
              <a:gd name="T19" fmla="*/ 158 h 160"/>
              <a:gd name="T20" fmla="*/ 76 w 160"/>
              <a:gd name="T21" fmla="*/ 158 h 160"/>
              <a:gd name="T22" fmla="*/ 76 w 160"/>
              <a:gd name="T23" fmla="*/ 158 h 160"/>
              <a:gd name="T24" fmla="*/ 76 w 160"/>
              <a:gd name="T25" fmla="*/ 158 h 160"/>
              <a:gd name="T26" fmla="*/ 76 w 160"/>
              <a:gd name="T27" fmla="*/ 158 h 160"/>
              <a:gd name="T28" fmla="*/ 78 w 160"/>
              <a:gd name="T29" fmla="*/ 158 h 160"/>
              <a:gd name="T30" fmla="*/ 78 w 160"/>
              <a:gd name="T31" fmla="*/ 158 h 160"/>
              <a:gd name="T32" fmla="*/ 78 w 160"/>
              <a:gd name="T33" fmla="*/ 160 h 160"/>
              <a:gd name="T34" fmla="*/ 80 w 160"/>
              <a:gd name="T35" fmla="*/ 160 h 160"/>
              <a:gd name="T36" fmla="*/ 80 w 160"/>
              <a:gd name="T37" fmla="*/ 160 h 160"/>
              <a:gd name="T38" fmla="*/ 82 w 160"/>
              <a:gd name="T39" fmla="*/ 158 h 160"/>
              <a:gd name="T40" fmla="*/ 82 w 160"/>
              <a:gd name="T41" fmla="*/ 158 h 160"/>
              <a:gd name="T42" fmla="*/ 82 w 160"/>
              <a:gd name="T43" fmla="*/ 158 h 160"/>
              <a:gd name="T44" fmla="*/ 83 w 160"/>
              <a:gd name="T45" fmla="*/ 158 h 160"/>
              <a:gd name="T46" fmla="*/ 83 w 160"/>
              <a:gd name="T47" fmla="*/ 158 h 160"/>
              <a:gd name="T48" fmla="*/ 83 w 160"/>
              <a:gd name="T49" fmla="*/ 158 h 160"/>
              <a:gd name="T50" fmla="*/ 83 w 160"/>
              <a:gd name="T51" fmla="*/ 158 h 160"/>
              <a:gd name="T52" fmla="*/ 148 w 160"/>
              <a:gd name="T53" fmla="*/ 156 h 160"/>
              <a:gd name="T54" fmla="*/ 152 w 160"/>
              <a:gd name="T55" fmla="*/ 160 h 160"/>
              <a:gd name="T56" fmla="*/ 156 w 160"/>
              <a:gd name="T57" fmla="*/ 158 h 160"/>
              <a:gd name="T58" fmla="*/ 160 w 160"/>
              <a:gd name="T59" fmla="*/ 152 h 160"/>
              <a:gd name="T60" fmla="*/ 160 w 160"/>
              <a:gd name="T61" fmla="*/ 25 h 160"/>
              <a:gd name="T62" fmla="*/ 158 w 160"/>
              <a:gd name="T63" fmla="*/ 21 h 160"/>
              <a:gd name="T64" fmla="*/ 101 w 160"/>
              <a:gd name="T65" fmla="*/ 6 h 160"/>
              <a:gd name="T66" fmla="*/ 76 w 160"/>
              <a:gd name="T67" fmla="*/ 142 h 160"/>
              <a:gd name="T68" fmla="*/ 58 w 160"/>
              <a:gd name="T69" fmla="*/ 133 h 160"/>
              <a:gd name="T70" fmla="*/ 11 w 160"/>
              <a:gd name="T71" fmla="*/ 139 h 160"/>
              <a:gd name="T72" fmla="*/ 11 w 160"/>
              <a:gd name="T73" fmla="*/ 27 h 160"/>
              <a:gd name="T74" fmla="*/ 74 w 160"/>
              <a:gd name="T75" fmla="*/ 29 h 160"/>
              <a:gd name="T76" fmla="*/ 74 w 160"/>
              <a:gd name="T77" fmla="*/ 29 h 160"/>
              <a:gd name="T78" fmla="*/ 76 w 160"/>
              <a:gd name="T79" fmla="*/ 29 h 160"/>
              <a:gd name="T80" fmla="*/ 76 w 160"/>
              <a:gd name="T81" fmla="*/ 31 h 160"/>
              <a:gd name="T82" fmla="*/ 76 w 160"/>
              <a:gd name="T83" fmla="*/ 142 h 160"/>
              <a:gd name="T84" fmla="*/ 76 w 160"/>
              <a:gd name="T85" fmla="*/ 142 h 160"/>
              <a:gd name="T86" fmla="*/ 148 w 160"/>
              <a:gd name="T87" fmla="*/ 139 h 160"/>
              <a:gd name="T88" fmla="*/ 101 w 160"/>
              <a:gd name="T89" fmla="*/ 133 h 160"/>
              <a:gd name="T90" fmla="*/ 83 w 160"/>
              <a:gd name="T91" fmla="*/ 142 h 160"/>
              <a:gd name="T92" fmla="*/ 83 w 160"/>
              <a:gd name="T93" fmla="*/ 31 h 160"/>
              <a:gd name="T94" fmla="*/ 83 w 160"/>
              <a:gd name="T95" fmla="*/ 29 h 160"/>
              <a:gd name="T96" fmla="*/ 83 w 160"/>
              <a:gd name="T97" fmla="*/ 29 h 160"/>
              <a:gd name="T98" fmla="*/ 83 w 160"/>
              <a:gd name="T99" fmla="*/ 29 h 160"/>
              <a:gd name="T100" fmla="*/ 148 w 160"/>
              <a:gd name="T101" fmla="*/ 27 h 160"/>
              <a:gd name="T102" fmla="*/ 148 w 160"/>
              <a:gd name="T103" fmla="*/ 139 h 160"/>
              <a:gd name="T104" fmla="*/ 148 w 160"/>
              <a:gd name="T105" fmla="*/ 1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60">
                <a:moveTo>
                  <a:pt x="101" y="6"/>
                </a:moveTo>
                <a:cubicBezTo>
                  <a:pt x="91" y="8"/>
                  <a:pt x="83" y="14"/>
                  <a:pt x="80" y="16"/>
                </a:cubicBezTo>
                <a:cubicBezTo>
                  <a:pt x="76" y="14"/>
                  <a:pt x="68" y="8"/>
                  <a:pt x="58" y="6"/>
                </a:cubicBezTo>
                <a:cubicBezTo>
                  <a:pt x="44" y="0"/>
                  <a:pt x="23" y="0"/>
                  <a:pt x="2" y="21"/>
                </a:cubicBezTo>
                <a:cubicBezTo>
                  <a:pt x="0" y="21"/>
                  <a:pt x="0" y="23"/>
                  <a:pt x="0" y="25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4"/>
                  <a:pt x="2" y="158"/>
                  <a:pt x="3" y="158"/>
                </a:cubicBezTo>
                <a:cubicBezTo>
                  <a:pt x="5" y="160"/>
                  <a:pt x="5" y="160"/>
                  <a:pt x="5" y="160"/>
                </a:cubicBezTo>
                <a:cubicBezTo>
                  <a:pt x="7" y="160"/>
                  <a:pt x="9" y="158"/>
                  <a:pt x="11" y="156"/>
                </a:cubicBezTo>
                <a:cubicBezTo>
                  <a:pt x="42" y="127"/>
                  <a:pt x="74" y="156"/>
                  <a:pt x="74" y="158"/>
                </a:cubicBezTo>
                <a:cubicBezTo>
                  <a:pt x="74" y="158"/>
                  <a:pt x="74" y="158"/>
                  <a:pt x="76" y="158"/>
                </a:cubicBezTo>
                <a:cubicBezTo>
                  <a:pt x="76" y="158"/>
                  <a:pt x="76" y="158"/>
                  <a:pt x="76" y="158"/>
                </a:cubicBezTo>
                <a:cubicBezTo>
                  <a:pt x="76" y="158"/>
                  <a:pt x="76" y="158"/>
                  <a:pt x="76" y="158"/>
                </a:cubicBezTo>
                <a:cubicBezTo>
                  <a:pt x="76" y="158"/>
                  <a:pt x="76" y="158"/>
                  <a:pt x="76" y="158"/>
                </a:cubicBezTo>
                <a:cubicBezTo>
                  <a:pt x="78" y="158"/>
                  <a:pt x="78" y="158"/>
                  <a:pt x="78" y="158"/>
                </a:cubicBezTo>
                <a:cubicBezTo>
                  <a:pt x="78" y="158"/>
                  <a:pt x="78" y="158"/>
                  <a:pt x="78" y="158"/>
                </a:cubicBezTo>
                <a:cubicBezTo>
                  <a:pt x="78" y="160"/>
                  <a:pt x="78" y="160"/>
                  <a:pt x="78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0" y="160"/>
                  <a:pt x="80" y="160"/>
                  <a:pt x="82" y="158"/>
                </a:cubicBezTo>
                <a:cubicBezTo>
                  <a:pt x="82" y="158"/>
                  <a:pt x="82" y="158"/>
                  <a:pt x="82" y="158"/>
                </a:cubicBezTo>
                <a:cubicBezTo>
                  <a:pt x="82" y="158"/>
                  <a:pt x="82" y="158"/>
                  <a:pt x="82" y="158"/>
                </a:cubicBezTo>
                <a:cubicBezTo>
                  <a:pt x="82" y="158"/>
                  <a:pt x="82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5" y="156"/>
                  <a:pt x="117" y="127"/>
                  <a:pt x="148" y="156"/>
                </a:cubicBezTo>
                <a:cubicBezTo>
                  <a:pt x="148" y="158"/>
                  <a:pt x="150" y="160"/>
                  <a:pt x="152" y="160"/>
                </a:cubicBezTo>
                <a:cubicBezTo>
                  <a:pt x="154" y="160"/>
                  <a:pt x="154" y="158"/>
                  <a:pt x="156" y="158"/>
                </a:cubicBezTo>
                <a:cubicBezTo>
                  <a:pt x="158" y="158"/>
                  <a:pt x="160" y="154"/>
                  <a:pt x="160" y="152"/>
                </a:cubicBezTo>
                <a:cubicBezTo>
                  <a:pt x="160" y="25"/>
                  <a:pt x="160" y="25"/>
                  <a:pt x="160" y="25"/>
                </a:cubicBezTo>
                <a:cubicBezTo>
                  <a:pt x="160" y="23"/>
                  <a:pt x="160" y="21"/>
                  <a:pt x="158" y="21"/>
                </a:cubicBezTo>
                <a:cubicBezTo>
                  <a:pt x="136" y="0"/>
                  <a:pt x="115" y="0"/>
                  <a:pt x="101" y="6"/>
                </a:cubicBezTo>
                <a:close/>
                <a:moveTo>
                  <a:pt x="76" y="142"/>
                </a:moveTo>
                <a:cubicBezTo>
                  <a:pt x="72" y="139"/>
                  <a:pt x="64" y="137"/>
                  <a:pt x="58" y="133"/>
                </a:cubicBezTo>
                <a:cubicBezTo>
                  <a:pt x="46" y="129"/>
                  <a:pt x="29" y="129"/>
                  <a:pt x="11" y="139"/>
                </a:cubicBezTo>
                <a:cubicBezTo>
                  <a:pt x="11" y="27"/>
                  <a:pt x="11" y="27"/>
                  <a:pt x="11" y="27"/>
                </a:cubicBezTo>
                <a:cubicBezTo>
                  <a:pt x="42" y="0"/>
                  <a:pt x="74" y="27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6" y="29"/>
                  <a:pt x="76" y="29"/>
                  <a:pt x="76" y="29"/>
                </a:cubicBezTo>
                <a:cubicBezTo>
                  <a:pt x="76" y="29"/>
                  <a:pt x="76" y="29"/>
                  <a:pt x="76" y="31"/>
                </a:cubicBezTo>
                <a:cubicBezTo>
                  <a:pt x="76" y="142"/>
                  <a:pt x="76" y="142"/>
                  <a:pt x="76" y="142"/>
                </a:cubicBezTo>
                <a:cubicBezTo>
                  <a:pt x="76" y="142"/>
                  <a:pt x="76" y="142"/>
                  <a:pt x="76" y="142"/>
                </a:cubicBezTo>
                <a:close/>
                <a:moveTo>
                  <a:pt x="148" y="139"/>
                </a:moveTo>
                <a:cubicBezTo>
                  <a:pt x="130" y="129"/>
                  <a:pt x="113" y="129"/>
                  <a:pt x="101" y="133"/>
                </a:cubicBezTo>
                <a:cubicBezTo>
                  <a:pt x="93" y="137"/>
                  <a:pt x="87" y="139"/>
                  <a:pt x="83" y="142"/>
                </a:cubicBezTo>
                <a:cubicBezTo>
                  <a:pt x="83" y="31"/>
                  <a:pt x="83" y="31"/>
                  <a:pt x="83" y="31"/>
                </a:cubicBezTo>
                <a:cubicBezTo>
                  <a:pt x="83" y="29"/>
                  <a:pt x="83" y="29"/>
                  <a:pt x="83" y="29"/>
                </a:cubicBezTo>
                <a:cubicBezTo>
                  <a:pt x="83" y="29"/>
                  <a:pt x="83" y="29"/>
                  <a:pt x="83" y="29"/>
                </a:cubicBezTo>
                <a:cubicBezTo>
                  <a:pt x="83" y="29"/>
                  <a:pt x="83" y="29"/>
                  <a:pt x="83" y="29"/>
                </a:cubicBezTo>
                <a:cubicBezTo>
                  <a:pt x="85" y="27"/>
                  <a:pt x="117" y="0"/>
                  <a:pt x="148" y="27"/>
                </a:cubicBezTo>
                <a:cubicBezTo>
                  <a:pt x="148" y="139"/>
                  <a:pt x="148" y="139"/>
                  <a:pt x="148" y="139"/>
                </a:cubicBezTo>
                <a:cubicBezTo>
                  <a:pt x="148" y="139"/>
                  <a:pt x="148" y="139"/>
                  <a:pt x="148" y="1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8359DD71-2BA5-1BC0-7C54-A92336A40B5A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5232401"/>
            <a:ext cx="254000" cy="247650"/>
          </a:xfrm>
          <a:custGeom>
            <a:avLst/>
            <a:gdLst>
              <a:gd name="T0" fmla="*/ 145 w 160"/>
              <a:gd name="T1" fmla="*/ 38 h 156"/>
              <a:gd name="T2" fmla="*/ 147 w 160"/>
              <a:gd name="T3" fmla="*/ 8 h 156"/>
              <a:gd name="T4" fmla="*/ 132 w 160"/>
              <a:gd name="T5" fmla="*/ 8 h 156"/>
              <a:gd name="T6" fmla="*/ 134 w 160"/>
              <a:gd name="T7" fmla="*/ 38 h 156"/>
              <a:gd name="T8" fmla="*/ 134 w 160"/>
              <a:gd name="T9" fmla="*/ 75 h 156"/>
              <a:gd name="T10" fmla="*/ 132 w 160"/>
              <a:gd name="T11" fmla="*/ 149 h 156"/>
              <a:gd name="T12" fmla="*/ 147 w 160"/>
              <a:gd name="T13" fmla="*/ 149 h 156"/>
              <a:gd name="T14" fmla="*/ 145 w 160"/>
              <a:gd name="T15" fmla="*/ 75 h 156"/>
              <a:gd name="T16" fmla="*/ 140 w 160"/>
              <a:gd name="T17" fmla="*/ 70 h 156"/>
              <a:gd name="T18" fmla="*/ 140 w 160"/>
              <a:gd name="T19" fmla="*/ 43 h 156"/>
              <a:gd name="T20" fmla="*/ 140 w 160"/>
              <a:gd name="T21" fmla="*/ 70 h 156"/>
              <a:gd name="T22" fmla="*/ 87 w 160"/>
              <a:gd name="T23" fmla="*/ 70 h 156"/>
              <a:gd name="T24" fmla="*/ 79 w 160"/>
              <a:gd name="T25" fmla="*/ 0 h 156"/>
              <a:gd name="T26" fmla="*/ 74 w 160"/>
              <a:gd name="T27" fmla="*/ 70 h 156"/>
              <a:gd name="T28" fmla="*/ 61 w 160"/>
              <a:gd name="T29" fmla="*/ 90 h 156"/>
              <a:gd name="T30" fmla="*/ 74 w 160"/>
              <a:gd name="T31" fmla="*/ 115 h 156"/>
              <a:gd name="T32" fmla="*/ 79 w 160"/>
              <a:gd name="T33" fmla="*/ 156 h 156"/>
              <a:gd name="T34" fmla="*/ 87 w 160"/>
              <a:gd name="T35" fmla="*/ 115 h 156"/>
              <a:gd name="T36" fmla="*/ 100 w 160"/>
              <a:gd name="T37" fmla="*/ 90 h 156"/>
              <a:gd name="T38" fmla="*/ 79 w 160"/>
              <a:gd name="T39" fmla="*/ 104 h 156"/>
              <a:gd name="T40" fmla="*/ 79 w 160"/>
              <a:gd name="T41" fmla="*/ 77 h 156"/>
              <a:gd name="T42" fmla="*/ 79 w 160"/>
              <a:gd name="T43" fmla="*/ 104 h 156"/>
              <a:gd name="T44" fmla="*/ 27 w 160"/>
              <a:gd name="T45" fmla="*/ 36 h 156"/>
              <a:gd name="T46" fmla="*/ 19 w 160"/>
              <a:gd name="T47" fmla="*/ 0 h 156"/>
              <a:gd name="T48" fmla="*/ 14 w 160"/>
              <a:gd name="T49" fmla="*/ 36 h 156"/>
              <a:gd name="T50" fmla="*/ 0 w 160"/>
              <a:gd name="T51" fmla="*/ 57 h 156"/>
              <a:gd name="T52" fmla="*/ 14 w 160"/>
              <a:gd name="T53" fmla="*/ 79 h 156"/>
              <a:gd name="T54" fmla="*/ 19 w 160"/>
              <a:gd name="T55" fmla="*/ 156 h 156"/>
              <a:gd name="T56" fmla="*/ 27 w 160"/>
              <a:gd name="T57" fmla="*/ 79 h 156"/>
              <a:gd name="T58" fmla="*/ 40 w 160"/>
              <a:gd name="T59" fmla="*/ 57 h 156"/>
              <a:gd name="T60" fmla="*/ 19 w 160"/>
              <a:gd name="T61" fmla="*/ 70 h 156"/>
              <a:gd name="T62" fmla="*/ 19 w 160"/>
              <a:gd name="T63" fmla="*/ 43 h 156"/>
              <a:gd name="T64" fmla="*/ 19 w 160"/>
              <a:gd name="T65" fmla="*/ 70 h 156"/>
              <a:gd name="T66" fmla="*/ 19 w 160"/>
              <a:gd name="T67" fmla="*/ 70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56">
                <a:moveTo>
                  <a:pt x="160" y="57"/>
                </a:moveTo>
                <a:cubicBezTo>
                  <a:pt x="160" y="47"/>
                  <a:pt x="155" y="40"/>
                  <a:pt x="145" y="38"/>
                </a:cubicBezTo>
                <a:cubicBezTo>
                  <a:pt x="147" y="36"/>
                  <a:pt x="147" y="36"/>
                  <a:pt x="147" y="36"/>
                </a:cubicBezTo>
                <a:cubicBezTo>
                  <a:pt x="147" y="8"/>
                  <a:pt x="147" y="8"/>
                  <a:pt x="147" y="8"/>
                </a:cubicBezTo>
                <a:cubicBezTo>
                  <a:pt x="147" y="4"/>
                  <a:pt x="143" y="0"/>
                  <a:pt x="140" y="0"/>
                </a:cubicBezTo>
                <a:cubicBezTo>
                  <a:pt x="136" y="0"/>
                  <a:pt x="132" y="4"/>
                  <a:pt x="132" y="8"/>
                </a:cubicBezTo>
                <a:cubicBezTo>
                  <a:pt x="132" y="36"/>
                  <a:pt x="132" y="36"/>
                  <a:pt x="132" y="36"/>
                </a:cubicBezTo>
                <a:cubicBezTo>
                  <a:pt x="132" y="36"/>
                  <a:pt x="132" y="38"/>
                  <a:pt x="134" y="38"/>
                </a:cubicBezTo>
                <a:cubicBezTo>
                  <a:pt x="125" y="40"/>
                  <a:pt x="119" y="47"/>
                  <a:pt x="119" y="57"/>
                </a:cubicBezTo>
                <a:cubicBezTo>
                  <a:pt x="119" y="66"/>
                  <a:pt x="127" y="74"/>
                  <a:pt x="134" y="75"/>
                </a:cubicBezTo>
                <a:cubicBezTo>
                  <a:pt x="134" y="77"/>
                  <a:pt x="132" y="79"/>
                  <a:pt x="132" y="79"/>
                </a:cubicBezTo>
                <a:cubicBezTo>
                  <a:pt x="132" y="149"/>
                  <a:pt x="132" y="149"/>
                  <a:pt x="132" y="149"/>
                </a:cubicBezTo>
                <a:cubicBezTo>
                  <a:pt x="132" y="153"/>
                  <a:pt x="136" y="156"/>
                  <a:pt x="140" y="156"/>
                </a:cubicBezTo>
                <a:cubicBezTo>
                  <a:pt x="143" y="156"/>
                  <a:pt x="147" y="153"/>
                  <a:pt x="147" y="149"/>
                </a:cubicBezTo>
                <a:cubicBezTo>
                  <a:pt x="147" y="79"/>
                  <a:pt x="147" y="79"/>
                  <a:pt x="147" y="79"/>
                </a:cubicBezTo>
                <a:cubicBezTo>
                  <a:pt x="147" y="79"/>
                  <a:pt x="145" y="77"/>
                  <a:pt x="145" y="75"/>
                </a:cubicBezTo>
                <a:cubicBezTo>
                  <a:pt x="153" y="74"/>
                  <a:pt x="160" y="66"/>
                  <a:pt x="160" y="57"/>
                </a:cubicBezTo>
                <a:close/>
                <a:moveTo>
                  <a:pt x="140" y="70"/>
                </a:moveTo>
                <a:cubicBezTo>
                  <a:pt x="132" y="70"/>
                  <a:pt x="127" y="64"/>
                  <a:pt x="127" y="57"/>
                </a:cubicBezTo>
                <a:cubicBezTo>
                  <a:pt x="127" y="49"/>
                  <a:pt x="132" y="43"/>
                  <a:pt x="140" y="43"/>
                </a:cubicBezTo>
                <a:cubicBezTo>
                  <a:pt x="147" y="43"/>
                  <a:pt x="153" y="49"/>
                  <a:pt x="153" y="57"/>
                </a:cubicBezTo>
                <a:cubicBezTo>
                  <a:pt x="153" y="64"/>
                  <a:pt x="147" y="70"/>
                  <a:pt x="140" y="70"/>
                </a:cubicBezTo>
                <a:close/>
                <a:moveTo>
                  <a:pt x="85" y="72"/>
                </a:moveTo>
                <a:cubicBezTo>
                  <a:pt x="87" y="72"/>
                  <a:pt x="87" y="70"/>
                  <a:pt x="87" y="70"/>
                </a:cubicBezTo>
                <a:cubicBezTo>
                  <a:pt x="87" y="8"/>
                  <a:pt x="87" y="8"/>
                  <a:pt x="87" y="8"/>
                </a:cubicBezTo>
                <a:cubicBezTo>
                  <a:pt x="87" y="4"/>
                  <a:pt x="83" y="0"/>
                  <a:pt x="79" y="0"/>
                </a:cubicBezTo>
                <a:cubicBezTo>
                  <a:pt x="76" y="0"/>
                  <a:pt x="74" y="4"/>
                  <a:pt x="74" y="8"/>
                </a:cubicBezTo>
                <a:cubicBezTo>
                  <a:pt x="74" y="70"/>
                  <a:pt x="74" y="70"/>
                  <a:pt x="74" y="70"/>
                </a:cubicBezTo>
                <a:cubicBezTo>
                  <a:pt x="74" y="72"/>
                  <a:pt x="74" y="72"/>
                  <a:pt x="74" y="72"/>
                </a:cubicBezTo>
                <a:cubicBezTo>
                  <a:pt x="66" y="75"/>
                  <a:pt x="61" y="83"/>
                  <a:pt x="61" y="90"/>
                </a:cubicBezTo>
                <a:cubicBezTo>
                  <a:pt x="61" y="100"/>
                  <a:pt x="66" y="107"/>
                  <a:pt x="74" y="111"/>
                </a:cubicBezTo>
                <a:cubicBezTo>
                  <a:pt x="74" y="111"/>
                  <a:pt x="74" y="113"/>
                  <a:pt x="74" y="115"/>
                </a:cubicBezTo>
                <a:cubicBezTo>
                  <a:pt x="74" y="149"/>
                  <a:pt x="74" y="149"/>
                  <a:pt x="74" y="149"/>
                </a:cubicBezTo>
                <a:cubicBezTo>
                  <a:pt x="74" y="153"/>
                  <a:pt x="76" y="156"/>
                  <a:pt x="79" y="156"/>
                </a:cubicBezTo>
                <a:cubicBezTo>
                  <a:pt x="83" y="156"/>
                  <a:pt x="87" y="153"/>
                  <a:pt x="87" y="149"/>
                </a:cubicBezTo>
                <a:cubicBezTo>
                  <a:pt x="87" y="115"/>
                  <a:pt x="87" y="115"/>
                  <a:pt x="87" y="115"/>
                </a:cubicBezTo>
                <a:cubicBezTo>
                  <a:pt x="87" y="113"/>
                  <a:pt x="85" y="111"/>
                  <a:pt x="85" y="111"/>
                </a:cubicBezTo>
                <a:cubicBezTo>
                  <a:pt x="93" y="107"/>
                  <a:pt x="100" y="100"/>
                  <a:pt x="100" y="90"/>
                </a:cubicBezTo>
                <a:cubicBezTo>
                  <a:pt x="100" y="83"/>
                  <a:pt x="95" y="75"/>
                  <a:pt x="85" y="72"/>
                </a:cubicBezTo>
                <a:close/>
                <a:moveTo>
                  <a:pt x="79" y="104"/>
                </a:moveTo>
                <a:cubicBezTo>
                  <a:pt x="72" y="104"/>
                  <a:pt x="66" y="98"/>
                  <a:pt x="66" y="90"/>
                </a:cubicBezTo>
                <a:cubicBezTo>
                  <a:pt x="66" y="83"/>
                  <a:pt x="72" y="77"/>
                  <a:pt x="79" y="77"/>
                </a:cubicBezTo>
                <a:cubicBezTo>
                  <a:pt x="87" y="77"/>
                  <a:pt x="93" y="83"/>
                  <a:pt x="93" y="90"/>
                </a:cubicBezTo>
                <a:cubicBezTo>
                  <a:pt x="93" y="98"/>
                  <a:pt x="87" y="104"/>
                  <a:pt x="79" y="104"/>
                </a:cubicBezTo>
                <a:close/>
                <a:moveTo>
                  <a:pt x="27" y="38"/>
                </a:moveTo>
                <a:cubicBezTo>
                  <a:pt x="27" y="36"/>
                  <a:pt x="27" y="36"/>
                  <a:pt x="27" y="36"/>
                </a:cubicBezTo>
                <a:cubicBezTo>
                  <a:pt x="27" y="8"/>
                  <a:pt x="27" y="8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5" y="0"/>
                  <a:pt x="14" y="4"/>
                  <a:pt x="14" y="8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8"/>
                  <a:pt x="14" y="38"/>
                  <a:pt x="14" y="38"/>
                </a:cubicBezTo>
                <a:cubicBezTo>
                  <a:pt x="6" y="40"/>
                  <a:pt x="0" y="47"/>
                  <a:pt x="0" y="57"/>
                </a:cubicBezTo>
                <a:cubicBezTo>
                  <a:pt x="0" y="66"/>
                  <a:pt x="6" y="74"/>
                  <a:pt x="14" y="75"/>
                </a:cubicBezTo>
                <a:cubicBezTo>
                  <a:pt x="14" y="77"/>
                  <a:pt x="14" y="79"/>
                  <a:pt x="14" y="79"/>
                </a:cubicBezTo>
                <a:cubicBezTo>
                  <a:pt x="14" y="149"/>
                  <a:pt x="14" y="149"/>
                  <a:pt x="14" y="149"/>
                </a:cubicBezTo>
                <a:cubicBezTo>
                  <a:pt x="14" y="153"/>
                  <a:pt x="15" y="156"/>
                  <a:pt x="19" y="156"/>
                </a:cubicBezTo>
                <a:cubicBezTo>
                  <a:pt x="23" y="156"/>
                  <a:pt x="27" y="153"/>
                  <a:pt x="27" y="149"/>
                </a:cubicBezTo>
                <a:cubicBezTo>
                  <a:pt x="27" y="79"/>
                  <a:pt x="27" y="79"/>
                  <a:pt x="27" y="79"/>
                </a:cubicBezTo>
                <a:cubicBezTo>
                  <a:pt x="27" y="79"/>
                  <a:pt x="27" y="77"/>
                  <a:pt x="25" y="75"/>
                </a:cubicBezTo>
                <a:cubicBezTo>
                  <a:pt x="34" y="74"/>
                  <a:pt x="40" y="66"/>
                  <a:pt x="40" y="57"/>
                </a:cubicBezTo>
                <a:cubicBezTo>
                  <a:pt x="40" y="47"/>
                  <a:pt x="34" y="40"/>
                  <a:pt x="27" y="38"/>
                </a:cubicBezTo>
                <a:close/>
                <a:moveTo>
                  <a:pt x="19" y="70"/>
                </a:moveTo>
                <a:cubicBezTo>
                  <a:pt x="12" y="70"/>
                  <a:pt x="6" y="64"/>
                  <a:pt x="6" y="57"/>
                </a:cubicBezTo>
                <a:cubicBezTo>
                  <a:pt x="6" y="49"/>
                  <a:pt x="12" y="43"/>
                  <a:pt x="19" y="43"/>
                </a:cubicBezTo>
                <a:cubicBezTo>
                  <a:pt x="27" y="43"/>
                  <a:pt x="32" y="49"/>
                  <a:pt x="32" y="57"/>
                </a:cubicBezTo>
                <a:cubicBezTo>
                  <a:pt x="32" y="64"/>
                  <a:pt x="27" y="70"/>
                  <a:pt x="19" y="70"/>
                </a:cubicBezTo>
                <a:close/>
                <a:moveTo>
                  <a:pt x="19" y="70"/>
                </a:moveTo>
                <a:cubicBezTo>
                  <a:pt x="19" y="70"/>
                  <a:pt x="19" y="70"/>
                  <a:pt x="19" y="7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C6CE102B-004C-A8D5-A931-A7EF68121537}"/>
              </a:ext>
            </a:extLst>
          </p:cNvPr>
          <p:cNvSpPr>
            <a:spLocks noEditPoints="1"/>
          </p:cNvSpPr>
          <p:nvPr/>
        </p:nvSpPr>
        <p:spPr bwMode="auto">
          <a:xfrm>
            <a:off x="6796089" y="5251451"/>
            <a:ext cx="254000" cy="209550"/>
          </a:xfrm>
          <a:custGeom>
            <a:avLst/>
            <a:gdLst>
              <a:gd name="T0" fmla="*/ 0 w 160"/>
              <a:gd name="T1" fmla="*/ 80 h 132"/>
              <a:gd name="T2" fmla="*/ 160 w 160"/>
              <a:gd name="T3" fmla="*/ 80 h 132"/>
              <a:gd name="T4" fmla="*/ 80 w 160"/>
              <a:gd name="T5" fmla="*/ 121 h 132"/>
              <a:gd name="T6" fmla="*/ 80 w 160"/>
              <a:gd name="T7" fmla="*/ 39 h 132"/>
              <a:gd name="T8" fmla="*/ 80 w 160"/>
              <a:gd name="T9" fmla="*/ 121 h 132"/>
              <a:gd name="T10" fmla="*/ 56 w 160"/>
              <a:gd name="T11" fmla="*/ 80 h 132"/>
              <a:gd name="T12" fmla="*/ 104 w 160"/>
              <a:gd name="T13" fmla="*/ 80 h 132"/>
              <a:gd name="T14" fmla="*/ 80 w 160"/>
              <a:gd name="T15" fmla="*/ 101 h 132"/>
              <a:gd name="T16" fmla="*/ 80 w 160"/>
              <a:gd name="T17" fmla="*/ 62 h 132"/>
              <a:gd name="T18" fmla="*/ 80 w 160"/>
              <a:gd name="T19" fmla="*/ 101 h 132"/>
              <a:gd name="T20" fmla="*/ 73 w 160"/>
              <a:gd name="T21" fmla="*/ 75 h 132"/>
              <a:gd name="T22" fmla="*/ 75 w 160"/>
              <a:gd name="T23" fmla="*/ 69 h 132"/>
              <a:gd name="T24" fmla="*/ 69 w 160"/>
              <a:gd name="T25" fmla="*/ 71 h 132"/>
              <a:gd name="T26" fmla="*/ 71 w 160"/>
              <a:gd name="T27" fmla="*/ 75 h 132"/>
              <a:gd name="T28" fmla="*/ 69 w 160"/>
              <a:gd name="T29" fmla="*/ 80 h 132"/>
              <a:gd name="T30" fmla="*/ 65 w 160"/>
              <a:gd name="T31" fmla="*/ 80 h 132"/>
              <a:gd name="T32" fmla="*/ 82 w 160"/>
              <a:gd name="T33" fmla="*/ 93 h 132"/>
              <a:gd name="T34" fmla="*/ 80 w 160"/>
              <a:gd name="T35" fmla="*/ 24 h 132"/>
              <a:gd name="T36" fmla="*/ 84 w 160"/>
              <a:gd name="T37" fmla="*/ 4 h 132"/>
              <a:gd name="T38" fmla="*/ 75 w 160"/>
              <a:gd name="T39" fmla="*/ 4 h 132"/>
              <a:gd name="T40" fmla="*/ 80 w 160"/>
              <a:gd name="T41" fmla="*/ 24 h 132"/>
              <a:gd name="T42" fmla="*/ 52 w 160"/>
              <a:gd name="T43" fmla="*/ 26 h 132"/>
              <a:gd name="T44" fmla="*/ 56 w 160"/>
              <a:gd name="T45" fmla="*/ 19 h 132"/>
              <a:gd name="T46" fmla="*/ 47 w 160"/>
              <a:gd name="T47" fmla="*/ 8 h 132"/>
              <a:gd name="T48" fmla="*/ 49 w 160"/>
              <a:gd name="T49" fmla="*/ 23 h 132"/>
              <a:gd name="T50" fmla="*/ 21 w 160"/>
              <a:gd name="T51" fmla="*/ 36 h 132"/>
              <a:gd name="T52" fmla="*/ 28 w 160"/>
              <a:gd name="T53" fmla="*/ 36 h 132"/>
              <a:gd name="T54" fmla="*/ 23 w 160"/>
              <a:gd name="T55" fmla="*/ 21 h 132"/>
              <a:gd name="T56" fmla="*/ 15 w 160"/>
              <a:gd name="T57" fmla="*/ 28 h 132"/>
              <a:gd name="T58" fmla="*/ 21 w 160"/>
              <a:gd name="T59" fmla="*/ 36 h 132"/>
              <a:gd name="T60" fmla="*/ 104 w 160"/>
              <a:gd name="T61" fmla="*/ 26 h 132"/>
              <a:gd name="T62" fmla="*/ 114 w 160"/>
              <a:gd name="T63" fmla="*/ 13 h 132"/>
              <a:gd name="T64" fmla="*/ 104 w 160"/>
              <a:gd name="T65" fmla="*/ 10 h 132"/>
              <a:gd name="T66" fmla="*/ 103 w 160"/>
              <a:gd name="T67" fmla="*/ 24 h 132"/>
              <a:gd name="T68" fmla="*/ 136 w 160"/>
              <a:gd name="T69" fmla="*/ 36 h 132"/>
              <a:gd name="T70" fmla="*/ 142 w 160"/>
              <a:gd name="T71" fmla="*/ 21 h 132"/>
              <a:gd name="T72" fmla="*/ 129 w 160"/>
              <a:gd name="T73" fmla="*/ 28 h 132"/>
              <a:gd name="T74" fmla="*/ 132 w 160"/>
              <a:gd name="T75" fmla="*/ 3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32">
                <a:moveTo>
                  <a:pt x="80" y="28"/>
                </a:moveTo>
                <a:cubicBezTo>
                  <a:pt x="52" y="28"/>
                  <a:pt x="0" y="50"/>
                  <a:pt x="0" y="80"/>
                </a:cubicBezTo>
                <a:cubicBezTo>
                  <a:pt x="0" y="110"/>
                  <a:pt x="52" y="132"/>
                  <a:pt x="80" y="132"/>
                </a:cubicBezTo>
                <a:cubicBezTo>
                  <a:pt x="108" y="132"/>
                  <a:pt x="160" y="110"/>
                  <a:pt x="160" y="80"/>
                </a:cubicBezTo>
                <a:cubicBezTo>
                  <a:pt x="160" y="50"/>
                  <a:pt x="108" y="28"/>
                  <a:pt x="80" y="28"/>
                </a:cubicBezTo>
                <a:close/>
                <a:moveTo>
                  <a:pt x="80" y="121"/>
                </a:moveTo>
                <a:cubicBezTo>
                  <a:pt x="54" y="121"/>
                  <a:pt x="11" y="102"/>
                  <a:pt x="11" y="80"/>
                </a:cubicBezTo>
                <a:cubicBezTo>
                  <a:pt x="11" y="60"/>
                  <a:pt x="54" y="39"/>
                  <a:pt x="80" y="39"/>
                </a:cubicBezTo>
                <a:cubicBezTo>
                  <a:pt x="106" y="39"/>
                  <a:pt x="149" y="60"/>
                  <a:pt x="149" y="80"/>
                </a:cubicBezTo>
                <a:cubicBezTo>
                  <a:pt x="149" y="102"/>
                  <a:pt x="106" y="121"/>
                  <a:pt x="80" y="121"/>
                </a:cubicBezTo>
                <a:close/>
                <a:moveTo>
                  <a:pt x="80" y="56"/>
                </a:moveTo>
                <a:cubicBezTo>
                  <a:pt x="67" y="56"/>
                  <a:pt x="56" y="67"/>
                  <a:pt x="56" y="80"/>
                </a:cubicBezTo>
                <a:cubicBezTo>
                  <a:pt x="56" y="95"/>
                  <a:pt x="67" y="106"/>
                  <a:pt x="80" y="106"/>
                </a:cubicBezTo>
                <a:cubicBezTo>
                  <a:pt x="93" y="106"/>
                  <a:pt x="104" y="95"/>
                  <a:pt x="104" y="80"/>
                </a:cubicBezTo>
                <a:cubicBezTo>
                  <a:pt x="104" y="67"/>
                  <a:pt x="93" y="56"/>
                  <a:pt x="80" y="56"/>
                </a:cubicBezTo>
                <a:close/>
                <a:moveTo>
                  <a:pt x="80" y="101"/>
                </a:moveTo>
                <a:cubicBezTo>
                  <a:pt x="69" y="101"/>
                  <a:pt x="60" y="91"/>
                  <a:pt x="60" y="80"/>
                </a:cubicBezTo>
                <a:cubicBezTo>
                  <a:pt x="60" y="69"/>
                  <a:pt x="69" y="62"/>
                  <a:pt x="80" y="62"/>
                </a:cubicBezTo>
                <a:cubicBezTo>
                  <a:pt x="91" y="62"/>
                  <a:pt x="101" y="69"/>
                  <a:pt x="101" y="80"/>
                </a:cubicBezTo>
                <a:cubicBezTo>
                  <a:pt x="101" y="91"/>
                  <a:pt x="91" y="101"/>
                  <a:pt x="80" y="101"/>
                </a:cubicBezTo>
                <a:close/>
                <a:moveTo>
                  <a:pt x="71" y="75"/>
                </a:moveTo>
                <a:cubicBezTo>
                  <a:pt x="73" y="75"/>
                  <a:pt x="73" y="75"/>
                  <a:pt x="73" y="75"/>
                </a:cubicBezTo>
                <a:cubicBezTo>
                  <a:pt x="73" y="73"/>
                  <a:pt x="73" y="73"/>
                  <a:pt x="73" y="73"/>
                </a:cubicBezTo>
                <a:cubicBezTo>
                  <a:pt x="75" y="73"/>
                  <a:pt x="75" y="71"/>
                  <a:pt x="75" y="69"/>
                </a:cubicBezTo>
                <a:cubicBezTo>
                  <a:pt x="73" y="69"/>
                  <a:pt x="71" y="69"/>
                  <a:pt x="71" y="69"/>
                </a:cubicBezTo>
                <a:cubicBezTo>
                  <a:pt x="69" y="69"/>
                  <a:pt x="69" y="71"/>
                  <a:pt x="69" y="71"/>
                </a:cubicBezTo>
                <a:cubicBezTo>
                  <a:pt x="67" y="71"/>
                  <a:pt x="69" y="73"/>
                  <a:pt x="69" y="75"/>
                </a:cubicBezTo>
                <a:cubicBezTo>
                  <a:pt x="71" y="75"/>
                  <a:pt x="71" y="75"/>
                  <a:pt x="71" y="75"/>
                </a:cubicBezTo>
                <a:close/>
                <a:moveTo>
                  <a:pt x="80" y="91"/>
                </a:moveTo>
                <a:cubicBezTo>
                  <a:pt x="75" y="91"/>
                  <a:pt x="69" y="86"/>
                  <a:pt x="69" y="80"/>
                </a:cubicBezTo>
                <a:cubicBezTo>
                  <a:pt x="69" y="80"/>
                  <a:pt x="69" y="78"/>
                  <a:pt x="67" y="78"/>
                </a:cubicBezTo>
                <a:cubicBezTo>
                  <a:pt x="65" y="78"/>
                  <a:pt x="65" y="80"/>
                  <a:pt x="65" y="80"/>
                </a:cubicBezTo>
                <a:cubicBezTo>
                  <a:pt x="65" y="89"/>
                  <a:pt x="71" y="95"/>
                  <a:pt x="80" y="95"/>
                </a:cubicBezTo>
                <a:cubicBezTo>
                  <a:pt x="82" y="95"/>
                  <a:pt x="82" y="95"/>
                  <a:pt x="82" y="93"/>
                </a:cubicBezTo>
                <a:cubicBezTo>
                  <a:pt x="82" y="91"/>
                  <a:pt x="82" y="91"/>
                  <a:pt x="80" y="91"/>
                </a:cubicBezTo>
                <a:close/>
                <a:moveTo>
                  <a:pt x="80" y="24"/>
                </a:moveTo>
                <a:cubicBezTo>
                  <a:pt x="82" y="24"/>
                  <a:pt x="84" y="21"/>
                  <a:pt x="84" y="19"/>
                </a:cubicBezTo>
                <a:cubicBezTo>
                  <a:pt x="84" y="4"/>
                  <a:pt x="84" y="4"/>
                  <a:pt x="84" y="4"/>
                </a:cubicBezTo>
                <a:cubicBezTo>
                  <a:pt x="84" y="2"/>
                  <a:pt x="82" y="0"/>
                  <a:pt x="80" y="0"/>
                </a:cubicBezTo>
                <a:cubicBezTo>
                  <a:pt x="77" y="0"/>
                  <a:pt x="75" y="2"/>
                  <a:pt x="75" y="4"/>
                </a:cubicBezTo>
                <a:cubicBezTo>
                  <a:pt x="75" y="19"/>
                  <a:pt x="75" y="19"/>
                  <a:pt x="75" y="19"/>
                </a:cubicBezTo>
                <a:cubicBezTo>
                  <a:pt x="75" y="21"/>
                  <a:pt x="77" y="24"/>
                  <a:pt x="80" y="24"/>
                </a:cubicBezTo>
                <a:close/>
                <a:moveTo>
                  <a:pt x="49" y="23"/>
                </a:moveTo>
                <a:cubicBezTo>
                  <a:pt x="49" y="24"/>
                  <a:pt x="51" y="26"/>
                  <a:pt x="52" y="26"/>
                </a:cubicBezTo>
                <a:cubicBezTo>
                  <a:pt x="54" y="24"/>
                  <a:pt x="54" y="24"/>
                  <a:pt x="54" y="24"/>
                </a:cubicBezTo>
                <a:cubicBezTo>
                  <a:pt x="58" y="24"/>
                  <a:pt x="58" y="21"/>
                  <a:pt x="56" y="19"/>
                </a:cubicBezTo>
                <a:cubicBezTo>
                  <a:pt x="52" y="10"/>
                  <a:pt x="52" y="10"/>
                  <a:pt x="52" y="10"/>
                </a:cubicBezTo>
                <a:cubicBezTo>
                  <a:pt x="51" y="8"/>
                  <a:pt x="49" y="6"/>
                  <a:pt x="47" y="8"/>
                </a:cubicBezTo>
                <a:cubicBezTo>
                  <a:pt x="43" y="10"/>
                  <a:pt x="43" y="12"/>
                  <a:pt x="43" y="13"/>
                </a:cubicBezTo>
                <a:cubicBezTo>
                  <a:pt x="49" y="23"/>
                  <a:pt x="49" y="23"/>
                  <a:pt x="49" y="23"/>
                </a:cubicBezTo>
                <a:cubicBezTo>
                  <a:pt x="49" y="23"/>
                  <a:pt x="49" y="23"/>
                  <a:pt x="49" y="23"/>
                </a:cubicBezTo>
                <a:close/>
                <a:moveTo>
                  <a:pt x="21" y="36"/>
                </a:moveTo>
                <a:cubicBezTo>
                  <a:pt x="23" y="36"/>
                  <a:pt x="24" y="36"/>
                  <a:pt x="24" y="36"/>
                </a:cubicBezTo>
                <a:cubicBezTo>
                  <a:pt x="26" y="36"/>
                  <a:pt x="28" y="36"/>
                  <a:pt x="28" y="36"/>
                </a:cubicBezTo>
                <a:cubicBezTo>
                  <a:pt x="30" y="34"/>
                  <a:pt x="30" y="30"/>
                  <a:pt x="28" y="28"/>
                </a:cubicBezTo>
                <a:cubicBezTo>
                  <a:pt x="23" y="21"/>
                  <a:pt x="23" y="21"/>
                  <a:pt x="23" y="21"/>
                </a:cubicBezTo>
                <a:cubicBezTo>
                  <a:pt x="21" y="19"/>
                  <a:pt x="17" y="19"/>
                  <a:pt x="15" y="21"/>
                </a:cubicBezTo>
                <a:cubicBezTo>
                  <a:pt x="13" y="23"/>
                  <a:pt x="13" y="26"/>
                  <a:pt x="15" y="28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6"/>
                  <a:pt x="21" y="36"/>
                  <a:pt x="21" y="36"/>
                </a:cubicBezTo>
                <a:close/>
                <a:moveTo>
                  <a:pt x="103" y="24"/>
                </a:moveTo>
                <a:cubicBezTo>
                  <a:pt x="104" y="24"/>
                  <a:pt x="104" y="26"/>
                  <a:pt x="104" y="26"/>
                </a:cubicBezTo>
                <a:cubicBezTo>
                  <a:pt x="106" y="26"/>
                  <a:pt x="108" y="24"/>
                  <a:pt x="110" y="23"/>
                </a:cubicBezTo>
                <a:cubicBezTo>
                  <a:pt x="114" y="13"/>
                  <a:pt x="114" y="13"/>
                  <a:pt x="114" y="13"/>
                </a:cubicBezTo>
                <a:cubicBezTo>
                  <a:pt x="116" y="12"/>
                  <a:pt x="114" y="10"/>
                  <a:pt x="112" y="8"/>
                </a:cubicBezTo>
                <a:cubicBezTo>
                  <a:pt x="110" y="6"/>
                  <a:pt x="106" y="8"/>
                  <a:pt x="104" y="10"/>
                </a:cubicBezTo>
                <a:cubicBezTo>
                  <a:pt x="101" y="19"/>
                  <a:pt x="101" y="19"/>
                  <a:pt x="101" y="19"/>
                </a:cubicBezTo>
                <a:cubicBezTo>
                  <a:pt x="99" y="21"/>
                  <a:pt x="101" y="24"/>
                  <a:pt x="103" y="24"/>
                </a:cubicBezTo>
                <a:close/>
                <a:moveTo>
                  <a:pt x="132" y="36"/>
                </a:moveTo>
                <a:cubicBezTo>
                  <a:pt x="134" y="36"/>
                  <a:pt x="134" y="36"/>
                  <a:pt x="136" y="36"/>
                </a:cubicBezTo>
                <a:cubicBezTo>
                  <a:pt x="142" y="28"/>
                  <a:pt x="142" y="28"/>
                  <a:pt x="142" y="28"/>
                </a:cubicBezTo>
                <a:cubicBezTo>
                  <a:pt x="144" y="26"/>
                  <a:pt x="144" y="23"/>
                  <a:pt x="142" y="21"/>
                </a:cubicBezTo>
                <a:cubicBezTo>
                  <a:pt x="140" y="19"/>
                  <a:pt x="136" y="19"/>
                  <a:pt x="136" y="21"/>
                </a:cubicBezTo>
                <a:cubicBezTo>
                  <a:pt x="129" y="28"/>
                  <a:pt x="129" y="28"/>
                  <a:pt x="129" y="28"/>
                </a:cubicBezTo>
                <a:cubicBezTo>
                  <a:pt x="127" y="30"/>
                  <a:pt x="127" y="34"/>
                  <a:pt x="129" y="36"/>
                </a:cubicBezTo>
                <a:cubicBezTo>
                  <a:pt x="131" y="36"/>
                  <a:pt x="132" y="36"/>
                  <a:pt x="132" y="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8723EF9B-8DC9-39A5-9388-0ECD9A960409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5229226"/>
            <a:ext cx="254000" cy="254000"/>
          </a:xfrm>
          <a:custGeom>
            <a:avLst/>
            <a:gdLst>
              <a:gd name="T0" fmla="*/ 80 w 160"/>
              <a:gd name="T1" fmla="*/ 103 h 160"/>
              <a:gd name="T2" fmla="*/ 57 w 160"/>
              <a:gd name="T3" fmla="*/ 73 h 160"/>
              <a:gd name="T4" fmla="*/ 55 w 160"/>
              <a:gd name="T5" fmla="*/ 56 h 160"/>
              <a:gd name="T6" fmla="*/ 53 w 160"/>
              <a:gd name="T7" fmla="*/ 73 h 160"/>
              <a:gd name="T8" fmla="*/ 84 w 160"/>
              <a:gd name="T9" fmla="*/ 111 h 160"/>
              <a:gd name="T10" fmla="*/ 89 w 160"/>
              <a:gd name="T11" fmla="*/ 107 h 160"/>
              <a:gd name="T12" fmla="*/ 84 w 160"/>
              <a:gd name="T13" fmla="*/ 105 h 160"/>
              <a:gd name="T14" fmla="*/ 84 w 160"/>
              <a:gd name="T15" fmla="*/ 111 h 160"/>
              <a:gd name="T16" fmla="*/ 136 w 160"/>
              <a:gd name="T17" fmla="*/ 18 h 160"/>
              <a:gd name="T18" fmla="*/ 130 w 160"/>
              <a:gd name="T19" fmla="*/ 0 h 160"/>
              <a:gd name="T20" fmla="*/ 33 w 160"/>
              <a:gd name="T21" fmla="*/ 6 h 160"/>
              <a:gd name="T22" fmla="*/ 30 w 160"/>
              <a:gd name="T23" fmla="*/ 18 h 160"/>
              <a:gd name="T24" fmla="*/ 6 w 160"/>
              <a:gd name="T25" fmla="*/ 22 h 160"/>
              <a:gd name="T26" fmla="*/ 30 w 160"/>
              <a:gd name="T27" fmla="*/ 87 h 160"/>
              <a:gd name="T28" fmla="*/ 77 w 160"/>
              <a:gd name="T29" fmla="*/ 130 h 160"/>
              <a:gd name="T30" fmla="*/ 47 w 160"/>
              <a:gd name="T31" fmla="*/ 149 h 160"/>
              <a:gd name="T32" fmla="*/ 47 w 160"/>
              <a:gd name="T33" fmla="*/ 160 h 160"/>
              <a:gd name="T34" fmla="*/ 123 w 160"/>
              <a:gd name="T35" fmla="*/ 155 h 160"/>
              <a:gd name="T36" fmla="*/ 87 w 160"/>
              <a:gd name="T37" fmla="*/ 149 h 160"/>
              <a:gd name="T38" fmla="*/ 135 w 160"/>
              <a:gd name="T39" fmla="*/ 86 h 160"/>
              <a:gd name="T40" fmla="*/ 156 w 160"/>
              <a:gd name="T41" fmla="*/ 22 h 160"/>
              <a:gd name="T42" fmla="*/ 10 w 160"/>
              <a:gd name="T43" fmla="*/ 35 h 160"/>
              <a:gd name="T44" fmla="*/ 24 w 160"/>
              <a:gd name="T45" fmla="*/ 27 h 160"/>
              <a:gd name="T46" fmla="*/ 33 w 160"/>
              <a:gd name="T47" fmla="*/ 27 h 160"/>
              <a:gd name="T48" fmla="*/ 33 w 160"/>
              <a:gd name="T49" fmla="*/ 78 h 160"/>
              <a:gd name="T50" fmla="*/ 125 w 160"/>
              <a:gd name="T51" fmla="*/ 22 h 160"/>
              <a:gd name="T52" fmla="*/ 125 w 160"/>
              <a:gd name="T53" fmla="*/ 22 h 160"/>
              <a:gd name="T54" fmla="*/ 85 w 160"/>
              <a:gd name="T55" fmla="*/ 121 h 160"/>
              <a:gd name="T56" fmla="*/ 42 w 160"/>
              <a:gd name="T57" fmla="*/ 77 h 160"/>
              <a:gd name="T58" fmla="*/ 125 w 160"/>
              <a:gd name="T59" fmla="*/ 12 h 160"/>
              <a:gd name="T60" fmla="*/ 136 w 160"/>
              <a:gd name="T61" fmla="*/ 75 h 160"/>
              <a:gd name="T62" fmla="*/ 149 w 160"/>
              <a:gd name="T63" fmla="*/ 29 h 160"/>
              <a:gd name="T64" fmla="*/ 136 w 160"/>
              <a:gd name="T65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60">
                <a:moveTo>
                  <a:pt x="76" y="105"/>
                </a:moveTo>
                <a:cubicBezTo>
                  <a:pt x="78" y="105"/>
                  <a:pt x="80" y="105"/>
                  <a:pt x="80" y="103"/>
                </a:cubicBezTo>
                <a:cubicBezTo>
                  <a:pt x="80" y="101"/>
                  <a:pt x="78" y="101"/>
                  <a:pt x="78" y="101"/>
                </a:cubicBezTo>
                <a:cubicBezTo>
                  <a:pt x="63" y="98"/>
                  <a:pt x="57" y="90"/>
                  <a:pt x="57" y="73"/>
                </a:cubicBezTo>
                <a:cubicBezTo>
                  <a:pt x="57" y="73"/>
                  <a:pt x="57" y="73"/>
                  <a:pt x="57" y="58"/>
                </a:cubicBezTo>
                <a:cubicBezTo>
                  <a:pt x="57" y="56"/>
                  <a:pt x="57" y="56"/>
                  <a:pt x="55" y="56"/>
                </a:cubicBezTo>
                <a:cubicBezTo>
                  <a:pt x="53" y="56"/>
                  <a:pt x="53" y="56"/>
                  <a:pt x="53" y="58"/>
                </a:cubicBezTo>
                <a:cubicBezTo>
                  <a:pt x="53" y="58"/>
                  <a:pt x="53" y="58"/>
                  <a:pt x="53" y="73"/>
                </a:cubicBezTo>
                <a:cubicBezTo>
                  <a:pt x="53" y="92"/>
                  <a:pt x="61" y="103"/>
                  <a:pt x="76" y="105"/>
                </a:cubicBezTo>
                <a:close/>
                <a:moveTo>
                  <a:pt x="84" y="111"/>
                </a:moveTo>
                <a:cubicBezTo>
                  <a:pt x="84" y="111"/>
                  <a:pt x="84" y="111"/>
                  <a:pt x="85" y="111"/>
                </a:cubicBezTo>
                <a:cubicBezTo>
                  <a:pt x="87" y="111"/>
                  <a:pt x="89" y="109"/>
                  <a:pt x="89" y="107"/>
                </a:cubicBezTo>
                <a:cubicBezTo>
                  <a:pt x="89" y="107"/>
                  <a:pt x="87" y="105"/>
                  <a:pt x="85" y="105"/>
                </a:cubicBezTo>
                <a:cubicBezTo>
                  <a:pt x="85" y="105"/>
                  <a:pt x="85" y="105"/>
                  <a:pt x="84" y="105"/>
                </a:cubicBezTo>
                <a:cubicBezTo>
                  <a:pt x="82" y="105"/>
                  <a:pt x="82" y="107"/>
                  <a:pt x="82" y="107"/>
                </a:cubicBezTo>
                <a:cubicBezTo>
                  <a:pt x="82" y="109"/>
                  <a:pt x="82" y="111"/>
                  <a:pt x="84" y="111"/>
                </a:cubicBezTo>
                <a:close/>
                <a:moveTo>
                  <a:pt x="156" y="22"/>
                </a:moveTo>
                <a:cubicBezTo>
                  <a:pt x="151" y="16"/>
                  <a:pt x="143" y="16"/>
                  <a:pt x="136" y="18"/>
                </a:cubicBezTo>
                <a:cubicBezTo>
                  <a:pt x="136" y="14"/>
                  <a:pt x="136" y="10"/>
                  <a:pt x="136" y="6"/>
                </a:cubicBezTo>
                <a:cubicBezTo>
                  <a:pt x="136" y="2"/>
                  <a:pt x="132" y="0"/>
                  <a:pt x="130" y="0"/>
                </a:cubicBezTo>
                <a:cubicBezTo>
                  <a:pt x="130" y="0"/>
                  <a:pt x="130" y="0"/>
                  <a:pt x="38" y="0"/>
                </a:cubicBezTo>
                <a:cubicBezTo>
                  <a:pt x="35" y="0"/>
                  <a:pt x="33" y="2"/>
                  <a:pt x="33" y="6"/>
                </a:cubicBezTo>
                <a:cubicBezTo>
                  <a:pt x="33" y="6"/>
                  <a:pt x="33" y="6"/>
                  <a:pt x="33" y="18"/>
                </a:cubicBezTo>
                <a:cubicBezTo>
                  <a:pt x="32" y="18"/>
                  <a:pt x="31" y="18"/>
                  <a:pt x="30" y="18"/>
                </a:cubicBezTo>
                <a:cubicBezTo>
                  <a:pt x="28" y="18"/>
                  <a:pt x="26" y="18"/>
                  <a:pt x="26" y="18"/>
                </a:cubicBezTo>
                <a:cubicBezTo>
                  <a:pt x="17" y="16"/>
                  <a:pt x="10" y="16"/>
                  <a:pt x="6" y="22"/>
                </a:cubicBezTo>
                <a:cubicBezTo>
                  <a:pt x="2" y="25"/>
                  <a:pt x="0" y="29"/>
                  <a:pt x="0" y="35"/>
                </a:cubicBezTo>
                <a:cubicBezTo>
                  <a:pt x="0" y="53"/>
                  <a:pt x="13" y="87"/>
                  <a:pt x="30" y="87"/>
                </a:cubicBezTo>
                <a:cubicBezTo>
                  <a:pt x="31" y="87"/>
                  <a:pt x="33" y="87"/>
                  <a:pt x="33" y="86"/>
                </a:cubicBezTo>
                <a:cubicBezTo>
                  <a:pt x="37" y="108"/>
                  <a:pt x="55" y="127"/>
                  <a:pt x="77" y="130"/>
                </a:cubicBezTo>
                <a:cubicBezTo>
                  <a:pt x="77" y="133"/>
                  <a:pt x="77" y="139"/>
                  <a:pt x="77" y="149"/>
                </a:cubicBezTo>
                <a:cubicBezTo>
                  <a:pt x="69" y="149"/>
                  <a:pt x="59" y="149"/>
                  <a:pt x="47" y="149"/>
                </a:cubicBezTo>
                <a:cubicBezTo>
                  <a:pt x="44" y="149"/>
                  <a:pt x="42" y="153"/>
                  <a:pt x="42" y="155"/>
                </a:cubicBezTo>
                <a:cubicBezTo>
                  <a:pt x="42" y="156"/>
                  <a:pt x="44" y="160"/>
                  <a:pt x="47" y="160"/>
                </a:cubicBezTo>
                <a:cubicBezTo>
                  <a:pt x="47" y="160"/>
                  <a:pt x="47" y="160"/>
                  <a:pt x="118" y="160"/>
                </a:cubicBezTo>
                <a:cubicBezTo>
                  <a:pt x="121" y="160"/>
                  <a:pt x="123" y="156"/>
                  <a:pt x="123" y="155"/>
                </a:cubicBezTo>
                <a:cubicBezTo>
                  <a:pt x="123" y="153"/>
                  <a:pt x="121" y="149"/>
                  <a:pt x="118" y="149"/>
                </a:cubicBezTo>
                <a:cubicBezTo>
                  <a:pt x="118" y="149"/>
                  <a:pt x="117" y="149"/>
                  <a:pt x="87" y="149"/>
                </a:cubicBezTo>
                <a:cubicBezTo>
                  <a:pt x="87" y="145"/>
                  <a:pt x="87" y="139"/>
                  <a:pt x="87" y="130"/>
                </a:cubicBezTo>
                <a:cubicBezTo>
                  <a:pt x="110" y="129"/>
                  <a:pt x="131" y="110"/>
                  <a:pt x="135" y="86"/>
                </a:cubicBezTo>
                <a:cubicBezTo>
                  <a:pt x="151" y="81"/>
                  <a:pt x="160" y="52"/>
                  <a:pt x="160" y="35"/>
                </a:cubicBezTo>
                <a:cubicBezTo>
                  <a:pt x="160" y="29"/>
                  <a:pt x="158" y="25"/>
                  <a:pt x="156" y="22"/>
                </a:cubicBezTo>
                <a:close/>
                <a:moveTo>
                  <a:pt x="30" y="78"/>
                </a:moveTo>
                <a:cubicBezTo>
                  <a:pt x="21" y="78"/>
                  <a:pt x="10" y="52"/>
                  <a:pt x="10" y="35"/>
                </a:cubicBezTo>
                <a:cubicBezTo>
                  <a:pt x="10" y="33"/>
                  <a:pt x="11" y="29"/>
                  <a:pt x="11" y="29"/>
                </a:cubicBezTo>
                <a:cubicBezTo>
                  <a:pt x="13" y="27"/>
                  <a:pt x="19" y="27"/>
                  <a:pt x="24" y="27"/>
                </a:cubicBezTo>
                <a:cubicBezTo>
                  <a:pt x="26" y="27"/>
                  <a:pt x="28" y="27"/>
                  <a:pt x="30" y="27"/>
                </a:cubicBezTo>
                <a:cubicBezTo>
                  <a:pt x="31" y="27"/>
                  <a:pt x="32" y="27"/>
                  <a:pt x="33" y="27"/>
                </a:cubicBezTo>
                <a:cubicBezTo>
                  <a:pt x="33" y="37"/>
                  <a:pt x="33" y="53"/>
                  <a:pt x="33" y="77"/>
                </a:cubicBezTo>
                <a:cubicBezTo>
                  <a:pt x="33" y="78"/>
                  <a:pt x="33" y="78"/>
                  <a:pt x="33" y="78"/>
                </a:cubicBezTo>
                <a:cubicBezTo>
                  <a:pt x="32" y="78"/>
                  <a:pt x="31" y="78"/>
                  <a:pt x="30" y="78"/>
                </a:cubicBezTo>
                <a:close/>
                <a:moveTo>
                  <a:pt x="125" y="22"/>
                </a:moveTo>
                <a:cubicBezTo>
                  <a:pt x="125" y="22"/>
                  <a:pt x="125" y="22"/>
                  <a:pt x="125" y="22"/>
                </a:cubicBezTo>
                <a:cubicBezTo>
                  <a:pt x="125" y="22"/>
                  <a:pt x="125" y="22"/>
                  <a:pt x="125" y="22"/>
                </a:cubicBezTo>
                <a:cubicBezTo>
                  <a:pt x="125" y="31"/>
                  <a:pt x="125" y="47"/>
                  <a:pt x="125" y="77"/>
                </a:cubicBezTo>
                <a:cubicBezTo>
                  <a:pt x="125" y="100"/>
                  <a:pt x="106" y="121"/>
                  <a:pt x="85" y="121"/>
                </a:cubicBezTo>
                <a:cubicBezTo>
                  <a:pt x="85" y="121"/>
                  <a:pt x="85" y="121"/>
                  <a:pt x="83" y="121"/>
                </a:cubicBezTo>
                <a:cubicBezTo>
                  <a:pt x="61" y="121"/>
                  <a:pt x="42" y="100"/>
                  <a:pt x="42" y="77"/>
                </a:cubicBezTo>
                <a:cubicBezTo>
                  <a:pt x="42" y="77"/>
                  <a:pt x="42" y="77"/>
                  <a:pt x="42" y="12"/>
                </a:cubicBezTo>
                <a:cubicBezTo>
                  <a:pt x="125" y="12"/>
                  <a:pt x="125" y="12"/>
                  <a:pt x="125" y="12"/>
                </a:cubicBezTo>
                <a:cubicBezTo>
                  <a:pt x="125" y="12"/>
                  <a:pt x="125" y="12"/>
                  <a:pt x="125" y="22"/>
                </a:cubicBezTo>
                <a:close/>
                <a:moveTo>
                  <a:pt x="136" y="75"/>
                </a:moveTo>
                <a:cubicBezTo>
                  <a:pt x="136" y="70"/>
                  <a:pt x="136" y="59"/>
                  <a:pt x="136" y="27"/>
                </a:cubicBezTo>
                <a:cubicBezTo>
                  <a:pt x="142" y="27"/>
                  <a:pt x="147" y="27"/>
                  <a:pt x="149" y="29"/>
                </a:cubicBezTo>
                <a:cubicBezTo>
                  <a:pt x="151" y="29"/>
                  <a:pt x="151" y="33"/>
                  <a:pt x="151" y="35"/>
                </a:cubicBezTo>
                <a:cubicBezTo>
                  <a:pt x="151" y="48"/>
                  <a:pt x="144" y="68"/>
                  <a:pt x="136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F72998FD-7DDD-AE90-EB4F-938659028B0A}"/>
              </a:ext>
            </a:extLst>
          </p:cNvPr>
          <p:cNvSpPr>
            <a:spLocks noEditPoints="1"/>
          </p:cNvSpPr>
          <p:nvPr/>
        </p:nvSpPr>
        <p:spPr bwMode="auto">
          <a:xfrm>
            <a:off x="7897814" y="5229226"/>
            <a:ext cx="254000" cy="254000"/>
          </a:xfrm>
          <a:custGeom>
            <a:avLst/>
            <a:gdLst>
              <a:gd name="T0" fmla="*/ 127 w 160"/>
              <a:gd name="T1" fmla="*/ 72 h 160"/>
              <a:gd name="T2" fmla="*/ 127 w 160"/>
              <a:gd name="T3" fmla="*/ 65 h 160"/>
              <a:gd name="T4" fmla="*/ 121 w 160"/>
              <a:gd name="T5" fmla="*/ 61 h 160"/>
              <a:gd name="T6" fmla="*/ 6 w 160"/>
              <a:gd name="T7" fmla="*/ 61 h 160"/>
              <a:gd name="T8" fmla="*/ 0 w 160"/>
              <a:gd name="T9" fmla="*/ 65 h 160"/>
              <a:gd name="T10" fmla="*/ 0 w 160"/>
              <a:gd name="T11" fmla="*/ 133 h 160"/>
              <a:gd name="T12" fmla="*/ 25 w 160"/>
              <a:gd name="T13" fmla="*/ 160 h 160"/>
              <a:gd name="T14" fmla="*/ 102 w 160"/>
              <a:gd name="T15" fmla="*/ 160 h 160"/>
              <a:gd name="T16" fmla="*/ 127 w 160"/>
              <a:gd name="T17" fmla="*/ 140 h 160"/>
              <a:gd name="T18" fmla="*/ 160 w 160"/>
              <a:gd name="T19" fmla="*/ 95 h 160"/>
              <a:gd name="T20" fmla="*/ 127 w 160"/>
              <a:gd name="T21" fmla="*/ 72 h 160"/>
              <a:gd name="T22" fmla="*/ 118 w 160"/>
              <a:gd name="T23" fmla="*/ 133 h 160"/>
              <a:gd name="T24" fmla="*/ 102 w 160"/>
              <a:gd name="T25" fmla="*/ 150 h 160"/>
              <a:gd name="T26" fmla="*/ 25 w 160"/>
              <a:gd name="T27" fmla="*/ 150 h 160"/>
              <a:gd name="T28" fmla="*/ 10 w 160"/>
              <a:gd name="T29" fmla="*/ 133 h 160"/>
              <a:gd name="T30" fmla="*/ 10 w 160"/>
              <a:gd name="T31" fmla="*/ 70 h 160"/>
              <a:gd name="T32" fmla="*/ 118 w 160"/>
              <a:gd name="T33" fmla="*/ 70 h 160"/>
              <a:gd name="T34" fmla="*/ 118 w 160"/>
              <a:gd name="T35" fmla="*/ 133 h 160"/>
              <a:gd name="T36" fmla="*/ 127 w 160"/>
              <a:gd name="T37" fmla="*/ 131 h 160"/>
              <a:gd name="T38" fmla="*/ 127 w 160"/>
              <a:gd name="T39" fmla="*/ 82 h 160"/>
              <a:gd name="T40" fmla="*/ 151 w 160"/>
              <a:gd name="T41" fmla="*/ 95 h 160"/>
              <a:gd name="T42" fmla="*/ 127 w 160"/>
              <a:gd name="T43" fmla="*/ 131 h 160"/>
              <a:gd name="T44" fmla="*/ 18 w 160"/>
              <a:gd name="T45" fmla="*/ 106 h 160"/>
              <a:gd name="T46" fmla="*/ 21 w 160"/>
              <a:gd name="T47" fmla="*/ 105 h 160"/>
              <a:gd name="T48" fmla="*/ 21 w 160"/>
              <a:gd name="T49" fmla="*/ 103 h 160"/>
              <a:gd name="T50" fmla="*/ 21 w 160"/>
              <a:gd name="T51" fmla="*/ 101 h 160"/>
              <a:gd name="T52" fmla="*/ 16 w 160"/>
              <a:gd name="T53" fmla="*/ 101 h 160"/>
              <a:gd name="T54" fmla="*/ 16 w 160"/>
              <a:gd name="T55" fmla="*/ 103 h 160"/>
              <a:gd name="T56" fmla="*/ 16 w 160"/>
              <a:gd name="T57" fmla="*/ 105 h 160"/>
              <a:gd name="T58" fmla="*/ 18 w 160"/>
              <a:gd name="T59" fmla="*/ 106 h 160"/>
              <a:gd name="T60" fmla="*/ 36 w 160"/>
              <a:gd name="T61" fmla="*/ 143 h 160"/>
              <a:gd name="T62" fmla="*/ 38 w 160"/>
              <a:gd name="T63" fmla="*/ 139 h 160"/>
              <a:gd name="T64" fmla="*/ 36 w 160"/>
              <a:gd name="T65" fmla="*/ 137 h 160"/>
              <a:gd name="T66" fmla="*/ 22 w 160"/>
              <a:gd name="T67" fmla="*/ 124 h 160"/>
              <a:gd name="T68" fmla="*/ 22 w 160"/>
              <a:gd name="T69" fmla="*/ 116 h 160"/>
              <a:gd name="T70" fmla="*/ 20 w 160"/>
              <a:gd name="T71" fmla="*/ 115 h 160"/>
              <a:gd name="T72" fmla="*/ 16 w 160"/>
              <a:gd name="T73" fmla="*/ 116 h 160"/>
              <a:gd name="T74" fmla="*/ 16 w 160"/>
              <a:gd name="T75" fmla="*/ 124 h 160"/>
              <a:gd name="T76" fmla="*/ 36 w 160"/>
              <a:gd name="T77" fmla="*/ 143 h 160"/>
              <a:gd name="T78" fmla="*/ 47 w 160"/>
              <a:gd name="T79" fmla="*/ 31 h 160"/>
              <a:gd name="T80" fmla="*/ 49 w 160"/>
              <a:gd name="T81" fmla="*/ 34 h 160"/>
              <a:gd name="T82" fmla="*/ 43 w 160"/>
              <a:gd name="T83" fmla="*/ 44 h 160"/>
              <a:gd name="T84" fmla="*/ 42 w 160"/>
              <a:gd name="T85" fmla="*/ 50 h 160"/>
              <a:gd name="T86" fmla="*/ 45 w 160"/>
              <a:gd name="T87" fmla="*/ 52 h 160"/>
              <a:gd name="T88" fmla="*/ 49 w 160"/>
              <a:gd name="T89" fmla="*/ 52 h 160"/>
              <a:gd name="T90" fmla="*/ 58 w 160"/>
              <a:gd name="T91" fmla="*/ 34 h 160"/>
              <a:gd name="T92" fmla="*/ 53 w 160"/>
              <a:gd name="T93" fmla="*/ 25 h 160"/>
              <a:gd name="T94" fmla="*/ 49 w 160"/>
              <a:gd name="T95" fmla="*/ 9 h 160"/>
              <a:gd name="T96" fmla="*/ 47 w 160"/>
              <a:gd name="T97" fmla="*/ 2 h 160"/>
              <a:gd name="T98" fmla="*/ 42 w 160"/>
              <a:gd name="T99" fmla="*/ 4 h 160"/>
              <a:gd name="T100" fmla="*/ 47 w 160"/>
              <a:gd name="T101" fmla="*/ 31 h 160"/>
              <a:gd name="T102" fmla="*/ 76 w 160"/>
              <a:gd name="T103" fmla="*/ 31 h 160"/>
              <a:gd name="T104" fmla="*/ 78 w 160"/>
              <a:gd name="T105" fmla="*/ 34 h 160"/>
              <a:gd name="T106" fmla="*/ 73 w 160"/>
              <a:gd name="T107" fmla="*/ 44 h 160"/>
              <a:gd name="T108" fmla="*/ 73 w 160"/>
              <a:gd name="T109" fmla="*/ 50 h 160"/>
              <a:gd name="T110" fmla="*/ 76 w 160"/>
              <a:gd name="T111" fmla="*/ 52 h 160"/>
              <a:gd name="T112" fmla="*/ 78 w 160"/>
              <a:gd name="T113" fmla="*/ 52 h 160"/>
              <a:gd name="T114" fmla="*/ 88 w 160"/>
              <a:gd name="T115" fmla="*/ 34 h 160"/>
              <a:gd name="T116" fmla="*/ 84 w 160"/>
              <a:gd name="T117" fmla="*/ 25 h 160"/>
              <a:gd name="T118" fmla="*/ 78 w 160"/>
              <a:gd name="T119" fmla="*/ 9 h 160"/>
              <a:gd name="T120" fmla="*/ 78 w 160"/>
              <a:gd name="T121" fmla="*/ 2 h 160"/>
              <a:gd name="T122" fmla="*/ 71 w 160"/>
              <a:gd name="T123" fmla="*/ 4 h 160"/>
              <a:gd name="T124" fmla="*/ 76 w 160"/>
              <a:gd name="T125" fmla="*/ 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60">
                <a:moveTo>
                  <a:pt x="127" y="72"/>
                </a:moveTo>
                <a:cubicBezTo>
                  <a:pt x="127" y="65"/>
                  <a:pt x="127" y="65"/>
                  <a:pt x="127" y="65"/>
                </a:cubicBezTo>
                <a:cubicBezTo>
                  <a:pt x="127" y="61"/>
                  <a:pt x="125" y="61"/>
                  <a:pt x="121" y="61"/>
                </a:cubicBezTo>
                <a:cubicBezTo>
                  <a:pt x="121" y="61"/>
                  <a:pt x="121" y="61"/>
                  <a:pt x="6" y="61"/>
                </a:cubicBezTo>
                <a:cubicBezTo>
                  <a:pt x="2" y="61"/>
                  <a:pt x="0" y="61"/>
                  <a:pt x="0" y="65"/>
                </a:cubicBezTo>
                <a:cubicBezTo>
                  <a:pt x="0" y="65"/>
                  <a:pt x="0" y="65"/>
                  <a:pt x="0" y="133"/>
                </a:cubicBezTo>
                <a:cubicBezTo>
                  <a:pt x="0" y="150"/>
                  <a:pt x="4" y="160"/>
                  <a:pt x="25" y="160"/>
                </a:cubicBezTo>
                <a:cubicBezTo>
                  <a:pt x="25" y="160"/>
                  <a:pt x="25" y="160"/>
                  <a:pt x="102" y="160"/>
                </a:cubicBezTo>
                <a:cubicBezTo>
                  <a:pt x="117" y="160"/>
                  <a:pt x="125" y="154"/>
                  <a:pt x="127" y="140"/>
                </a:cubicBezTo>
                <a:cubicBezTo>
                  <a:pt x="146" y="138"/>
                  <a:pt x="160" y="111"/>
                  <a:pt x="160" y="95"/>
                </a:cubicBezTo>
                <a:cubicBezTo>
                  <a:pt x="160" y="74"/>
                  <a:pt x="142" y="72"/>
                  <a:pt x="127" y="72"/>
                </a:cubicBezTo>
                <a:close/>
                <a:moveTo>
                  <a:pt x="118" y="133"/>
                </a:moveTo>
                <a:cubicBezTo>
                  <a:pt x="118" y="146"/>
                  <a:pt x="116" y="150"/>
                  <a:pt x="102" y="150"/>
                </a:cubicBezTo>
                <a:cubicBezTo>
                  <a:pt x="102" y="150"/>
                  <a:pt x="102" y="150"/>
                  <a:pt x="25" y="150"/>
                </a:cubicBezTo>
                <a:cubicBezTo>
                  <a:pt x="11" y="150"/>
                  <a:pt x="10" y="148"/>
                  <a:pt x="10" y="133"/>
                </a:cubicBezTo>
                <a:cubicBezTo>
                  <a:pt x="10" y="133"/>
                  <a:pt x="10" y="133"/>
                  <a:pt x="10" y="70"/>
                </a:cubicBezTo>
                <a:cubicBezTo>
                  <a:pt x="118" y="70"/>
                  <a:pt x="118" y="70"/>
                  <a:pt x="118" y="70"/>
                </a:cubicBezTo>
                <a:cubicBezTo>
                  <a:pt x="118" y="70"/>
                  <a:pt x="118" y="70"/>
                  <a:pt x="118" y="133"/>
                </a:cubicBezTo>
                <a:close/>
                <a:moveTo>
                  <a:pt x="127" y="131"/>
                </a:moveTo>
                <a:cubicBezTo>
                  <a:pt x="127" y="82"/>
                  <a:pt x="127" y="82"/>
                  <a:pt x="127" y="82"/>
                </a:cubicBezTo>
                <a:cubicBezTo>
                  <a:pt x="144" y="82"/>
                  <a:pt x="151" y="84"/>
                  <a:pt x="151" y="95"/>
                </a:cubicBezTo>
                <a:cubicBezTo>
                  <a:pt x="151" y="107"/>
                  <a:pt x="139" y="128"/>
                  <a:pt x="127" y="131"/>
                </a:cubicBezTo>
                <a:close/>
                <a:moveTo>
                  <a:pt x="18" y="106"/>
                </a:moveTo>
                <a:cubicBezTo>
                  <a:pt x="18" y="106"/>
                  <a:pt x="21" y="106"/>
                  <a:pt x="21" y="105"/>
                </a:cubicBezTo>
                <a:cubicBezTo>
                  <a:pt x="21" y="105"/>
                  <a:pt x="21" y="105"/>
                  <a:pt x="21" y="103"/>
                </a:cubicBezTo>
                <a:cubicBezTo>
                  <a:pt x="21" y="103"/>
                  <a:pt x="21" y="103"/>
                  <a:pt x="21" y="101"/>
                </a:cubicBezTo>
                <a:cubicBezTo>
                  <a:pt x="18" y="101"/>
                  <a:pt x="18" y="101"/>
                  <a:pt x="16" y="101"/>
                </a:cubicBezTo>
                <a:cubicBezTo>
                  <a:pt x="16" y="103"/>
                  <a:pt x="16" y="103"/>
                  <a:pt x="16" y="103"/>
                </a:cubicBezTo>
                <a:cubicBezTo>
                  <a:pt x="16" y="105"/>
                  <a:pt x="16" y="105"/>
                  <a:pt x="16" y="105"/>
                </a:cubicBezTo>
                <a:cubicBezTo>
                  <a:pt x="16" y="106"/>
                  <a:pt x="18" y="106"/>
                  <a:pt x="18" y="106"/>
                </a:cubicBezTo>
                <a:close/>
                <a:moveTo>
                  <a:pt x="36" y="143"/>
                </a:moveTo>
                <a:cubicBezTo>
                  <a:pt x="36" y="143"/>
                  <a:pt x="38" y="141"/>
                  <a:pt x="38" y="139"/>
                </a:cubicBezTo>
                <a:cubicBezTo>
                  <a:pt x="36" y="137"/>
                  <a:pt x="36" y="137"/>
                  <a:pt x="36" y="137"/>
                </a:cubicBezTo>
                <a:cubicBezTo>
                  <a:pt x="24" y="137"/>
                  <a:pt x="22" y="135"/>
                  <a:pt x="22" y="124"/>
                </a:cubicBezTo>
                <a:cubicBezTo>
                  <a:pt x="22" y="124"/>
                  <a:pt x="22" y="124"/>
                  <a:pt x="22" y="116"/>
                </a:cubicBezTo>
                <a:cubicBezTo>
                  <a:pt x="22" y="115"/>
                  <a:pt x="20" y="115"/>
                  <a:pt x="20" y="115"/>
                </a:cubicBezTo>
                <a:cubicBezTo>
                  <a:pt x="18" y="115"/>
                  <a:pt x="16" y="115"/>
                  <a:pt x="16" y="116"/>
                </a:cubicBezTo>
                <a:cubicBezTo>
                  <a:pt x="16" y="116"/>
                  <a:pt x="16" y="116"/>
                  <a:pt x="16" y="124"/>
                </a:cubicBezTo>
                <a:cubicBezTo>
                  <a:pt x="16" y="137"/>
                  <a:pt x="20" y="143"/>
                  <a:pt x="36" y="143"/>
                </a:cubicBezTo>
                <a:close/>
                <a:moveTo>
                  <a:pt x="47" y="31"/>
                </a:moveTo>
                <a:cubicBezTo>
                  <a:pt x="49" y="32"/>
                  <a:pt x="49" y="34"/>
                  <a:pt x="49" y="34"/>
                </a:cubicBezTo>
                <a:cubicBezTo>
                  <a:pt x="49" y="38"/>
                  <a:pt x="47" y="40"/>
                  <a:pt x="43" y="44"/>
                </a:cubicBezTo>
                <a:cubicBezTo>
                  <a:pt x="42" y="46"/>
                  <a:pt x="40" y="48"/>
                  <a:pt x="42" y="50"/>
                </a:cubicBezTo>
                <a:cubicBezTo>
                  <a:pt x="43" y="52"/>
                  <a:pt x="45" y="52"/>
                  <a:pt x="45" y="52"/>
                </a:cubicBezTo>
                <a:cubicBezTo>
                  <a:pt x="47" y="52"/>
                  <a:pt x="49" y="52"/>
                  <a:pt x="49" y="52"/>
                </a:cubicBezTo>
                <a:cubicBezTo>
                  <a:pt x="55" y="46"/>
                  <a:pt x="58" y="40"/>
                  <a:pt x="58" y="34"/>
                </a:cubicBezTo>
                <a:cubicBezTo>
                  <a:pt x="58" y="32"/>
                  <a:pt x="58" y="29"/>
                  <a:pt x="53" y="25"/>
                </a:cubicBezTo>
                <a:cubicBezTo>
                  <a:pt x="45" y="17"/>
                  <a:pt x="45" y="15"/>
                  <a:pt x="49" y="9"/>
                </a:cubicBezTo>
                <a:cubicBezTo>
                  <a:pt x="51" y="7"/>
                  <a:pt x="51" y="4"/>
                  <a:pt x="47" y="2"/>
                </a:cubicBezTo>
                <a:cubicBezTo>
                  <a:pt x="45" y="0"/>
                  <a:pt x="43" y="2"/>
                  <a:pt x="42" y="4"/>
                </a:cubicBezTo>
                <a:cubicBezTo>
                  <a:pt x="32" y="17"/>
                  <a:pt x="42" y="27"/>
                  <a:pt x="47" y="31"/>
                </a:cubicBezTo>
                <a:close/>
                <a:moveTo>
                  <a:pt x="76" y="31"/>
                </a:moveTo>
                <a:cubicBezTo>
                  <a:pt x="78" y="32"/>
                  <a:pt x="78" y="34"/>
                  <a:pt x="78" y="34"/>
                </a:cubicBezTo>
                <a:cubicBezTo>
                  <a:pt x="78" y="38"/>
                  <a:pt x="76" y="40"/>
                  <a:pt x="73" y="44"/>
                </a:cubicBezTo>
                <a:cubicBezTo>
                  <a:pt x="71" y="46"/>
                  <a:pt x="71" y="48"/>
                  <a:pt x="73" y="50"/>
                </a:cubicBezTo>
                <a:cubicBezTo>
                  <a:pt x="73" y="52"/>
                  <a:pt x="75" y="52"/>
                  <a:pt x="76" y="52"/>
                </a:cubicBezTo>
                <a:cubicBezTo>
                  <a:pt x="78" y="52"/>
                  <a:pt x="78" y="52"/>
                  <a:pt x="78" y="52"/>
                </a:cubicBezTo>
                <a:cubicBezTo>
                  <a:pt x="86" y="46"/>
                  <a:pt x="88" y="40"/>
                  <a:pt x="88" y="34"/>
                </a:cubicBezTo>
                <a:cubicBezTo>
                  <a:pt x="90" y="32"/>
                  <a:pt x="88" y="29"/>
                  <a:pt x="84" y="25"/>
                </a:cubicBezTo>
                <a:cubicBezTo>
                  <a:pt x="76" y="17"/>
                  <a:pt x="75" y="15"/>
                  <a:pt x="78" y="9"/>
                </a:cubicBezTo>
                <a:cubicBezTo>
                  <a:pt x="80" y="7"/>
                  <a:pt x="80" y="4"/>
                  <a:pt x="78" y="2"/>
                </a:cubicBezTo>
                <a:cubicBezTo>
                  <a:pt x="76" y="0"/>
                  <a:pt x="73" y="2"/>
                  <a:pt x="71" y="4"/>
                </a:cubicBezTo>
                <a:cubicBezTo>
                  <a:pt x="61" y="17"/>
                  <a:pt x="73" y="27"/>
                  <a:pt x="76" y="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AC94AE9A-CEE0-5F79-9FFA-D247902E67D6}"/>
              </a:ext>
            </a:extLst>
          </p:cNvPr>
          <p:cNvSpPr>
            <a:spLocks noEditPoints="1"/>
          </p:cNvSpPr>
          <p:nvPr/>
        </p:nvSpPr>
        <p:spPr bwMode="auto">
          <a:xfrm>
            <a:off x="8469314" y="5229226"/>
            <a:ext cx="212725" cy="254000"/>
          </a:xfrm>
          <a:custGeom>
            <a:avLst/>
            <a:gdLst>
              <a:gd name="T0" fmla="*/ 128 w 134"/>
              <a:gd name="T1" fmla="*/ 27 h 160"/>
              <a:gd name="T2" fmla="*/ 106 w 134"/>
              <a:gd name="T3" fmla="*/ 6 h 160"/>
              <a:gd name="T4" fmla="*/ 100 w 134"/>
              <a:gd name="T5" fmla="*/ 0 h 160"/>
              <a:gd name="T6" fmla="*/ 30 w 134"/>
              <a:gd name="T7" fmla="*/ 0 h 160"/>
              <a:gd name="T8" fmla="*/ 26 w 134"/>
              <a:gd name="T9" fmla="*/ 6 h 160"/>
              <a:gd name="T10" fmla="*/ 4 w 134"/>
              <a:gd name="T11" fmla="*/ 27 h 160"/>
              <a:gd name="T12" fmla="*/ 0 w 134"/>
              <a:gd name="T13" fmla="*/ 32 h 160"/>
              <a:gd name="T14" fmla="*/ 0 w 134"/>
              <a:gd name="T15" fmla="*/ 100 h 160"/>
              <a:gd name="T16" fmla="*/ 64 w 134"/>
              <a:gd name="T17" fmla="*/ 160 h 160"/>
              <a:gd name="T18" fmla="*/ 66 w 134"/>
              <a:gd name="T19" fmla="*/ 160 h 160"/>
              <a:gd name="T20" fmla="*/ 68 w 134"/>
              <a:gd name="T21" fmla="*/ 160 h 160"/>
              <a:gd name="T22" fmla="*/ 134 w 134"/>
              <a:gd name="T23" fmla="*/ 100 h 160"/>
              <a:gd name="T24" fmla="*/ 134 w 134"/>
              <a:gd name="T25" fmla="*/ 32 h 160"/>
              <a:gd name="T26" fmla="*/ 128 w 134"/>
              <a:gd name="T27" fmla="*/ 27 h 160"/>
              <a:gd name="T28" fmla="*/ 62 w 134"/>
              <a:gd name="T29" fmla="*/ 149 h 160"/>
              <a:gd name="T30" fmla="*/ 9 w 134"/>
              <a:gd name="T31" fmla="*/ 100 h 160"/>
              <a:gd name="T32" fmla="*/ 9 w 134"/>
              <a:gd name="T33" fmla="*/ 81 h 160"/>
              <a:gd name="T34" fmla="*/ 62 w 134"/>
              <a:gd name="T35" fmla="*/ 81 h 160"/>
              <a:gd name="T36" fmla="*/ 62 w 134"/>
              <a:gd name="T37" fmla="*/ 149 h 160"/>
              <a:gd name="T38" fmla="*/ 62 w 134"/>
              <a:gd name="T39" fmla="*/ 77 h 160"/>
              <a:gd name="T40" fmla="*/ 9 w 134"/>
              <a:gd name="T41" fmla="*/ 77 h 160"/>
              <a:gd name="T42" fmla="*/ 9 w 134"/>
              <a:gd name="T43" fmla="*/ 36 h 160"/>
              <a:gd name="T44" fmla="*/ 34 w 134"/>
              <a:gd name="T45" fmla="*/ 10 h 160"/>
              <a:gd name="T46" fmla="*/ 62 w 134"/>
              <a:gd name="T47" fmla="*/ 10 h 160"/>
              <a:gd name="T48" fmla="*/ 62 w 134"/>
              <a:gd name="T49" fmla="*/ 77 h 160"/>
              <a:gd name="T50" fmla="*/ 125 w 134"/>
              <a:gd name="T51" fmla="*/ 100 h 160"/>
              <a:gd name="T52" fmla="*/ 66 w 134"/>
              <a:gd name="T53" fmla="*/ 151 h 160"/>
              <a:gd name="T54" fmla="*/ 66 w 134"/>
              <a:gd name="T55" fmla="*/ 81 h 160"/>
              <a:gd name="T56" fmla="*/ 125 w 134"/>
              <a:gd name="T57" fmla="*/ 81 h 160"/>
              <a:gd name="T58" fmla="*/ 125 w 134"/>
              <a:gd name="T59" fmla="*/ 100 h 160"/>
              <a:gd name="T60" fmla="*/ 125 w 134"/>
              <a:gd name="T61" fmla="*/ 77 h 160"/>
              <a:gd name="T62" fmla="*/ 66 w 134"/>
              <a:gd name="T63" fmla="*/ 77 h 160"/>
              <a:gd name="T64" fmla="*/ 66 w 134"/>
              <a:gd name="T65" fmla="*/ 10 h 160"/>
              <a:gd name="T66" fmla="*/ 96 w 134"/>
              <a:gd name="T67" fmla="*/ 10 h 160"/>
              <a:gd name="T68" fmla="*/ 125 w 134"/>
              <a:gd name="T69" fmla="*/ 36 h 160"/>
              <a:gd name="T70" fmla="*/ 125 w 134"/>
              <a:gd name="T71" fmla="*/ 77 h 160"/>
              <a:gd name="T72" fmla="*/ 21 w 134"/>
              <a:gd name="T73" fmla="*/ 112 h 160"/>
              <a:gd name="T74" fmla="*/ 42 w 134"/>
              <a:gd name="T75" fmla="*/ 130 h 160"/>
              <a:gd name="T76" fmla="*/ 44 w 134"/>
              <a:gd name="T77" fmla="*/ 130 h 160"/>
              <a:gd name="T78" fmla="*/ 44 w 134"/>
              <a:gd name="T79" fmla="*/ 126 h 160"/>
              <a:gd name="T80" fmla="*/ 24 w 134"/>
              <a:gd name="T81" fmla="*/ 110 h 160"/>
              <a:gd name="T82" fmla="*/ 21 w 134"/>
              <a:gd name="T83" fmla="*/ 108 h 160"/>
              <a:gd name="T84" fmla="*/ 21 w 134"/>
              <a:gd name="T85" fmla="*/ 112 h 160"/>
              <a:gd name="T86" fmla="*/ 21 w 134"/>
              <a:gd name="T87" fmla="*/ 100 h 160"/>
              <a:gd name="T88" fmla="*/ 21 w 134"/>
              <a:gd name="T89" fmla="*/ 98 h 160"/>
              <a:gd name="T90" fmla="*/ 17 w 134"/>
              <a:gd name="T91" fmla="*/ 96 h 160"/>
              <a:gd name="T92" fmla="*/ 15 w 134"/>
              <a:gd name="T93" fmla="*/ 98 h 160"/>
              <a:gd name="T94" fmla="*/ 15 w 134"/>
              <a:gd name="T95" fmla="*/ 100 h 160"/>
              <a:gd name="T96" fmla="*/ 19 w 134"/>
              <a:gd name="T97" fmla="*/ 102 h 160"/>
              <a:gd name="T98" fmla="*/ 21 w 134"/>
              <a:gd name="T99" fmla="*/ 10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34" h="160">
                <a:moveTo>
                  <a:pt x="128" y="27"/>
                </a:moveTo>
                <a:cubicBezTo>
                  <a:pt x="115" y="27"/>
                  <a:pt x="106" y="17"/>
                  <a:pt x="106" y="6"/>
                </a:cubicBezTo>
                <a:cubicBezTo>
                  <a:pt x="106" y="2"/>
                  <a:pt x="104" y="0"/>
                  <a:pt x="100" y="0"/>
                </a:cubicBezTo>
                <a:cubicBezTo>
                  <a:pt x="100" y="0"/>
                  <a:pt x="100" y="0"/>
                  <a:pt x="30" y="0"/>
                </a:cubicBezTo>
                <a:cubicBezTo>
                  <a:pt x="26" y="0"/>
                  <a:pt x="26" y="2"/>
                  <a:pt x="26" y="6"/>
                </a:cubicBezTo>
                <a:cubicBezTo>
                  <a:pt x="24" y="17"/>
                  <a:pt x="15" y="27"/>
                  <a:pt x="4" y="27"/>
                </a:cubicBezTo>
                <a:cubicBezTo>
                  <a:pt x="2" y="27"/>
                  <a:pt x="0" y="28"/>
                  <a:pt x="0" y="32"/>
                </a:cubicBezTo>
                <a:cubicBezTo>
                  <a:pt x="0" y="32"/>
                  <a:pt x="0" y="32"/>
                  <a:pt x="0" y="100"/>
                </a:cubicBezTo>
                <a:cubicBezTo>
                  <a:pt x="0" y="140"/>
                  <a:pt x="62" y="158"/>
                  <a:pt x="64" y="160"/>
                </a:cubicBezTo>
                <a:cubicBezTo>
                  <a:pt x="64" y="160"/>
                  <a:pt x="64" y="160"/>
                  <a:pt x="66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70" y="158"/>
                  <a:pt x="134" y="134"/>
                  <a:pt x="134" y="100"/>
                </a:cubicBezTo>
                <a:cubicBezTo>
                  <a:pt x="134" y="100"/>
                  <a:pt x="134" y="100"/>
                  <a:pt x="134" y="32"/>
                </a:cubicBezTo>
                <a:cubicBezTo>
                  <a:pt x="134" y="28"/>
                  <a:pt x="130" y="27"/>
                  <a:pt x="128" y="27"/>
                </a:cubicBezTo>
                <a:close/>
                <a:moveTo>
                  <a:pt x="62" y="149"/>
                </a:moveTo>
                <a:cubicBezTo>
                  <a:pt x="47" y="143"/>
                  <a:pt x="9" y="127"/>
                  <a:pt x="9" y="100"/>
                </a:cubicBezTo>
                <a:cubicBezTo>
                  <a:pt x="9" y="100"/>
                  <a:pt x="9" y="100"/>
                  <a:pt x="9" y="81"/>
                </a:cubicBezTo>
                <a:cubicBezTo>
                  <a:pt x="62" y="81"/>
                  <a:pt x="62" y="81"/>
                  <a:pt x="62" y="81"/>
                </a:cubicBezTo>
                <a:lnTo>
                  <a:pt x="62" y="149"/>
                </a:lnTo>
                <a:close/>
                <a:moveTo>
                  <a:pt x="62" y="77"/>
                </a:moveTo>
                <a:cubicBezTo>
                  <a:pt x="9" y="77"/>
                  <a:pt x="9" y="77"/>
                  <a:pt x="9" y="77"/>
                </a:cubicBezTo>
                <a:cubicBezTo>
                  <a:pt x="9" y="36"/>
                  <a:pt x="9" y="36"/>
                  <a:pt x="9" y="36"/>
                </a:cubicBezTo>
                <a:cubicBezTo>
                  <a:pt x="21" y="34"/>
                  <a:pt x="32" y="25"/>
                  <a:pt x="34" y="10"/>
                </a:cubicBezTo>
                <a:cubicBezTo>
                  <a:pt x="34" y="10"/>
                  <a:pt x="34" y="10"/>
                  <a:pt x="62" y="10"/>
                </a:cubicBezTo>
                <a:lnTo>
                  <a:pt x="62" y="77"/>
                </a:lnTo>
                <a:close/>
                <a:moveTo>
                  <a:pt x="125" y="100"/>
                </a:moveTo>
                <a:cubicBezTo>
                  <a:pt x="125" y="123"/>
                  <a:pt x="83" y="143"/>
                  <a:pt x="66" y="151"/>
                </a:cubicBezTo>
                <a:cubicBezTo>
                  <a:pt x="66" y="81"/>
                  <a:pt x="66" y="81"/>
                  <a:pt x="66" y="81"/>
                </a:cubicBezTo>
                <a:cubicBezTo>
                  <a:pt x="125" y="81"/>
                  <a:pt x="125" y="81"/>
                  <a:pt x="125" y="81"/>
                </a:cubicBezTo>
                <a:lnTo>
                  <a:pt x="125" y="100"/>
                </a:lnTo>
                <a:close/>
                <a:moveTo>
                  <a:pt x="125" y="77"/>
                </a:moveTo>
                <a:cubicBezTo>
                  <a:pt x="66" y="77"/>
                  <a:pt x="66" y="77"/>
                  <a:pt x="66" y="77"/>
                </a:cubicBezTo>
                <a:cubicBezTo>
                  <a:pt x="66" y="10"/>
                  <a:pt x="66" y="10"/>
                  <a:pt x="66" y="10"/>
                </a:cubicBezTo>
                <a:cubicBezTo>
                  <a:pt x="96" y="10"/>
                  <a:pt x="96" y="10"/>
                  <a:pt x="96" y="10"/>
                </a:cubicBezTo>
                <a:cubicBezTo>
                  <a:pt x="98" y="25"/>
                  <a:pt x="109" y="34"/>
                  <a:pt x="125" y="36"/>
                </a:cubicBezTo>
                <a:cubicBezTo>
                  <a:pt x="125" y="36"/>
                  <a:pt x="125" y="36"/>
                  <a:pt x="125" y="77"/>
                </a:cubicBezTo>
                <a:close/>
                <a:moveTo>
                  <a:pt x="21" y="112"/>
                </a:moveTo>
                <a:cubicBezTo>
                  <a:pt x="24" y="119"/>
                  <a:pt x="32" y="126"/>
                  <a:pt x="42" y="130"/>
                </a:cubicBezTo>
                <a:cubicBezTo>
                  <a:pt x="44" y="130"/>
                  <a:pt x="44" y="130"/>
                  <a:pt x="44" y="130"/>
                </a:cubicBezTo>
                <a:cubicBezTo>
                  <a:pt x="46" y="128"/>
                  <a:pt x="44" y="126"/>
                  <a:pt x="44" y="126"/>
                </a:cubicBezTo>
                <a:cubicBezTo>
                  <a:pt x="34" y="123"/>
                  <a:pt x="28" y="117"/>
                  <a:pt x="24" y="110"/>
                </a:cubicBezTo>
                <a:cubicBezTo>
                  <a:pt x="24" y="108"/>
                  <a:pt x="23" y="108"/>
                  <a:pt x="21" y="108"/>
                </a:cubicBezTo>
                <a:cubicBezTo>
                  <a:pt x="21" y="110"/>
                  <a:pt x="19" y="110"/>
                  <a:pt x="21" y="112"/>
                </a:cubicBezTo>
                <a:close/>
                <a:moveTo>
                  <a:pt x="21" y="100"/>
                </a:moveTo>
                <a:cubicBezTo>
                  <a:pt x="21" y="98"/>
                  <a:pt x="21" y="98"/>
                  <a:pt x="21" y="98"/>
                </a:cubicBezTo>
                <a:cubicBezTo>
                  <a:pt x="21" y="96"/>
                  <a:pt x="19" y="96"/>
                  <a:pt x="17" y="96"/>
                </a:cubicBezTo>
                <a:cubicBezTo>
                  <a:pt x="15" y="96"/>
                  <a:pt x="15" y="98"/>
                  <a:pt x="15" y="98"/>
                </a:cubicBezTo>
                <a:cubicBezTo>
                  <a:pt x="15" y="100"/>
                  <a:pt x="15" y="100"/>
                  <a:pt x="15" y="100"/>
                </a:cubicBezTo>
                <a:cubicBezTo>
                  <a:pt x="17" y="102"/>
                  <a:pt x="17" y="102"/>
                  <a:pt x="19" y="102"/>
                </a:cubicBezTo>
                <a:cubicBezTo>
                  <a:pt x="21" y="102"/>
                  <a:pt x="21" y="100"/>
                  <a:pt x="21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F274BF6F-95A3-B8AE-E4EC-FC3CC98F96E3}"/>
              </a:ext>
            </a:extLst>
          </p:cNvPr>
          <p:cNvSpPr>
            <a:spLocks noEditPoints="1"/>
          </p:cNvSpPr>
          <p:nvPr/>
        </p:nvSpPr>
        <p:spPr bwMode="auto">
          <a:xfrm>
            <a:off x="8999539" y="5262563"/>
            <a:ext cx="254000" cy="187325"/>
          </a:xfrm>
          <a:custGeom>
            <a:avLst/>
            <a:gdLst>
              <a:gd name="T0" fmla="*/ 145 w 160"/>
              <a:gd name="T1" fmla="*/ 0 h 118"/>
              <a:gd name="T2" fmla="*/ 15 w 160"/>
              <a:gd name="T3" fmla="*/ 0 h 118"/>
              <a:gd name="T4" fmla="*/ 0 w 160"/>
              <a:gd name="T5" fmla="*/ 13 h 118"/>
              <a:gd name="T6" fmla="*/ 0 w 160"/>
              <a:gd name="T7" fmla="*/ 79 h 118"/>
              <a:gd name="T8" fmla="*/ 15 w 160"/>
              <a:gd name="T9" fmla="*/ 94 h 118"/>
              <a:gd name="T10" fmla="*/ 145 w 160"/>
              <a:gd name="T11" fmla="*/ 94 h 118"/>
              <a:gd name="T12" fmla="*/ 160 w 160"/>
              <a:gd name="T13" fmla="*/ 79 h 118"/>
              <a:gd name="T14" fmla="*/ 160 w 160"/>
              <a:gd name="T15" fmla="*/ 13 h 118"/>
              <a:gd name="T16" fmla="*/ 145 w 160"/>
              <a:gd name="T17" fmla="*/ 0 h 118"/>
              <a:gd name="T18" fmla="*/ 150 w 160"/>
              <a:gd name="T19" fmla="*/ 79 h 118"/>
              <a:gd name="T20" fmla="*/ 145 w 160"/>
              <a:gd name="T21" fmla="*/ 85 h 118"/>
              <a:gd name="T22" fmla="*/ 15 w 160"/>
              <a:gd name="T23" fmla="*/ 85 h 118"/>
              <a:gd name="T24" fmla="*/ 9 w 160"/>
              <a:gd name="T25" fmla="*/ 79 h 118"/>
              <a:gd name="T26" fmla="*/ 9 w 160"/>
              <a:gd name="T27" fmla="*/ 13 h 118"/>
              <a:gd name="T28" fmla="*/ 15 w 160"/>
              <a:gd name="T29" fmla="*/ 9 h 118"/>
              <a:gd name="T30" fmla="*/ 145 w 160"/>
              <a:gd name="T31" fmla="*/ 9 h 118"/>
              <a:gd name="T32" fmla="*/ 150 w 160"/>
              <a:gd name="T33" fmla="*/ 13 h 118"/>
              <a:gd name="T34" fmla="*/ 150 w 160"/>
              <a:gd name="T35" fmla="*/ 79 h 118"/>
              <a:gd name="T36" fmla="*/ 150 w 160"/>
              <a:gd name="T37" fmla="*/ 79 h 118"/>
              <a:gd name="T38" fmla="*/ 152 w 160"/>
              <a:gd name="T39" fmla="*/ 103 h 118"/>
              <a:gd name="T40" fmla="*/ 100 w 160"/>
              <a:gd name="T41" fmla="*/ 103 h 118"/>
              <a:gd name="T42" fmla="*/ 96 w 160"/>
              <a:gd name="T43" fmla="*/ 109 h 118"/>
              <a:gd name="T44" fmla="*/ 66 w 160"/>
              <a:gd name="T45" fmla="*/ 109 h 118"/>
              <a:gd name="T46" fmla="*/ 60 w 160"/>
              <a:gd name="T47" fmla="*/ 103 h 118"/>
              <a:gd name="T48" fmla="*/ 7 w 160"/>
              <a:gd name="T49" fmla="*/ 103 h 118"/>
              <a:gd name="T50" fmla="*/ 0 w 160"/>
              <a:gd name="T51" fmla="*/ 111 h 118"/>
              <a:gd name="T52" fmla="*/ 7 w 160"/>
              <a:gd name="T53" fmla="*/ 118 h 118"/>
              <a:gd name="T54" fmla="*/ 152 w 160"/>
              <a:gd name="T55" fmla="*/ 118 h 118"/>
              <a:gd name="T56" fmla="*/ 160 w 160"/>
              <a:gd name="T57" fmla="*/ 111 h 118"/>
              <a:gd name="T58" fmla="*/ 152 w 160"/>
              <a:gd name="T59" fmla="*/ 103 h 118"/>
              <a:gd name="T60" fmla="*/ 152 w 160"/>
              <a:gd name="T61" fmla="*/ 103 h 118"/>
              <a:gd name="T62" fmla="*/ 152 w 160"/>
              <a:gd name="T63" fmla="*/ 103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18">
                <a:moveTo>
                  <a:pt x="145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6"/>
                  <a:pt x="0" y="13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88"/>
                  <a:pt x="7" y="94"/>
                  <a:pt x="15" y="94"/>
                </a:cubicBezTo>
                <a:cubicBezTo>
                  <a:pt x="145" y="94"/>
                  <a:pt x="145" y="94"/>
                  <a:pt x="145" y="94"/>
                </a:cubicBezTo>
                <a:cubicBezTo>
                  <a:pt x="154" y="94"/>
                  <a:pt x="160" y="88"/>
                  <a:pt x="160" y="79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4" y="0"/>
                  <a:pt x="145" y="0"/>
                </a:cubicBezTo>
                <a:close/>
                <a:moveTo>
                  <a:pt x="150" y="79"/>
                </a:moveTo>
                <a:cubicBezTo>
                  <a:pt x="150" y="83"/>
                  <a:pt x="149" y="85"/>
                  <a:pt x="145" y="85"/>
                </a:cubicBezTo>
                <a:cubicBezTo>
                  <a:pt x="15" y="85"/>
                  <a:pt x="15" y="85"/>
                  <a:pt x="15" y="85"/>
                </a:cubicBezTo>
                <a:cubicBezTo>
                  <a:pt x="13" y="85"/>
                  <a:pt x="9" y="83"/>
                  <a:pt x="9" y="79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1"/>
                  <a:pt x="13" y="9"/>
                  <a:pt x="15" y="9"/>
                </a:cubicBezTo>
                <a:cubicBezTo>
                  <a:pt x="145" y="9"/>
                  <a:pt x="145" y="9"/>
                  <a:pt x="145" y="9"/>
                </a:cubicBezTo>
                <a:cubicBezTo>
                  <a:pt x="149" y="9"/>
                  <a:pt x="150" y="11"/>
                  <a:pt x="150" y="13"/>
                </a:cubicBezTo>
                <a:cubicBezTo>
                  <a:pt x="150" y="79"/>
                  <a:pt x="150" y="79"/>
                  <a:pt x="150" y="79"/>
                </a:cubicBezTo>
                <a:cubicBezTo>
                  <a:pt x="150" y="79"/>
                  <a:pt x="150" y="79"/>
                  <a:pt x="150" y="79"/>
                </a:cubicBezTo>
                <a:close/>
                <a:moveTo>
                  <a:pt x="152" y="103"/>
                </a:moveTo>
                <a:cubicBezTo>
                  <a:pt x="100" y="103"/>
                  <a:pt x="100" y="103"/>
                  <a:pt x="100" y="103"/>
                </a:cubicBezTo>
                <a:cubicBezTo>
                  <a:pt x="100" y="107"/>
                  <a:pt x="98" y="109"/>
                  <a:pt x="96" y="109"/>
                </a:cubicBezTo>
                <a:cubicBezTo>
                  <a:pt x="66" y="109"/>
                  <a:pt x="66" y="109"/>
                  <a:pt x="66" y="109"/>
                </a:cubicBezTo>
                <a:cubicBezTo>
                  <a:pt x="62" y="109"/>
                  <a:pt x="60" y="107"/>
                  <a:pt x="60" y="103"/>
                </a:cubicBezTo>
                <a:cubicBezTo>
                  <a:pt x="7" y="103"/>
                  <a:pt x="7" y="103"/>
                  <a:pt x="7" y="103"/>
                </a:cubicBezTo>
                <a:cubicBezTo>
                  <a:pt x="4" y="103"/>
                  <a:pt x="0" y="107"/>
                  <a:pt x="0" y="111"/>
                </a:cubicBezTo>
                <a:cubicBezTo>
                  <a:pt x="0" y="117"/>
                  <a:pt x="4" y="118"/>
                  <a:pt x="7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6" y="118"/>
                  <a:pt x="160" y="117"/>
                  <a:pt x="160" y="111"/>
                </a:cubicBezTo>
                <a:cubicBezTo>
                  <a:pt x="160" y="107"/>
                  <a:pt x="156" y="103"/>
                  <a:pt x="152" y="103"/>
                </a:cubicBezTo>
                <a:close/>
                <a:moveTo>
                  <a:pt x="152" y="103"/>
                </a:moveTo>
                <a:cubicBezTo>
                  <a:pt x="152" y="103"/>
                  <a:pt x="152" y="103"/>
                  <a:pt x="152" y="10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317CCA91-C9AA-4C83-81FC-FA8967205BC5}"/>
              </a:ext>
            </a:extLst>
          </p:cNvPr>
          <p:cNvSpPr>
            <a:spLocks noEditPoints="1"/>
          </p:cNvSpPr>
          <p:nvPr/>
        </p:nvSpPr>
        <p:spPr bwMode="auto">
          <a:xfrm>
            <a:off x="9548814" y="5268913"/>
            <a:ext cx="254000" cy="176213"/>
          </a:xfrm>
          <a:custGeom>
            <a:avLst/>
            <a:gdLst>
              <a:gd name="T0" fmla="*/ 131 w 160"/>
              <a:gd name="T1" fmla="*/ 0 h 111"/>
              <a:gd name="T2" fmla="*/ 30 w 160"/>
              <a:gd name="T3" fmla="*/ 0 h 111"/>
              <a:gd name="T4" fmla="*/ 0 w 160"/>
              <a:gd name="T5" fmla="*/ 37 h 111"/>
              <a:gd name="T6" fmla="*/ 80 w 160"/>
              <a:gd name="T7" fmla="*/ 111 h 111"/>
              <a:gd name="T8" fmla="*/ 160 w 160"/>
              <a:gd name="T9" fmla="*/ 37 h 111"/>
              <a:gd name="T10" fmla="*/ 131 w 160"/>
              <a:gd name="T11" fmla="*/ 0 h 111"/>
              <a:gd name="T12" fmla="*/ 131 w 160"/>
              <a:gd name="T13" fmla="*/ 0 h 111"/>
              <a:gd name="T14" fmla="*/ 131 w 160"/>
              <a:gd name="T15" fmla="*/ 0 h 111"/>
              <a:gd name="T16" fmla="*/ 108 w 160"/>
              <a:gd name="T17" fmla="*/ 42 h 111"/>
              <a:gd name="T18" fmla="*/ 80 w 160"/>
              <a:gd name="T19" fmla="*/ 96 h 111"/>
              <a:gd name="T20" fmla="*/ 53 w 160"/>
              <a:gd name="T21" fmla="*/ 42 h 111"/>
              <a:gd name="T22" fmla="*/ 108 w 160"/>
              <a:gd name="T23" fmla="*/ 42 h 111"/>
              <a:gd name="T24" fmla="*/ 108 w 160"/>
              <a:gd name="T25" fmla="*/ 42 h 111"/>
              <a:gd name="T26" fmla="*/ 108 w 160"/>
              <a:gd name="T27" fmla="*/ 42 h 111"/>
              <a:gd name="T28" fmla="*/ 44 w 160"/>
              <a:gd name="T29" fmla="*/ 42 h 111"/>
              <a:gd name="T30" fmla="*/ 66 w 160"/>
              <a:gd name="T31" fmla="*/ 88 h 111"/>
              <a:gd name="T32" fmla="*/ 17 w 160"/>
              <a:gd name="T33" fmla="*/ 42 h 111"/>
              <a:gd name="T34" fmla="*/ 44 w 160"/>
              <a:gd name="T35" fmla="*/ 42 h 111"/>
              <a:gd name="T36" fmla="*/ 44 w 160"/>
              <a:gd name="T37" fmla="*/ 42 h 111"/>
              <a:gd name="T38" fmla="*/ 44 w 160"/>
              <a:gd name="T39" fmla="*/ 42 h 111"/>
              <a:gd name="T40" fmla="*/ 40 w 160"/>
              <a:gd name="T41" fmla="*/ 32 h 111"/>
              <a:gd name="T42" fmla="*/ 14 w 160"/>
              <a:gd name="T43" fmla="*/ 32 h 111"/>
              <a:gd name="T44" fmla="*/ 33 w 160"/>
              <a:gd name="T45" fmla="*/ 10 h 111"/>
              <a:gd name="T46" fmla="*/ 40 w 160"/>
              <a:gd name="T47" fmla="*/ 32 h 111"/>
              <a:gd name="T48" fmla="*/ 40 w 160"/>
              <a:gd name="T49" fmla="*/ 32 h 111"/>
              <a:gd name="T50" fmla="*/ 40 w 160"/>
              <a:gd name="T51" fmla="*/ 32 h 111"/>
              <a:gd name="T52" fmla="*/ 70 w 160"/>
              <a:gd name="T53" fmla="*/ 7 h 111"/>
              <a:gd name="T54" fmla="*/ 47 w 160"/>
              <a:gd name="T55" fmla="*/ 30 h 111"/>
              <a:gd name="T56" fmla="*/ 40 w 160"/>
              <a:gd name="T57" fmla="*/ 7 h 111"/>
              <a:gd name="T58" fmla="*/ 70 w 160"/>
              <a:gd name="T59" fmla="*/ 7 h 111"/>
              <a:gd name="T60" fmla="*/ 70 w 160"/>
              <a:gd name="T61" fmla="*/ 7 h 111"/>
              <a:gd name="T62" fmla="*/ 70 w 160"/>
              <a:gd name="T63" fmla="*/ 7 h 111"/>
              <a:gd name="T64" fmla="*/ 57 w 160"/>
              <a:gd name="T65" fmla="*/ 32 h 111"/>
              <a:gd name="T66" fmla="*/ 80 w 160"/>
              <a:gd name="T67" fmla="*/ 8 h 111"/>
              <a:gd name="T68" fmla="*/ 105 w 160"/>
              <a:gd name="T69" fmla="*/ 32 h 111"/>
              <a:gd name="T70" fmla="*/ 57 w 160"/>
              <a:gd name="T71" fmla="*/ 32 h 111"/>
              <a:gd name="T72" fmla="*/ 57 w 160"/>
              <a:gd name="T73" fmla="*/ 32 h 111"/>
              <a:gd name="T74" fmla="*/ 57 w 160"/>
              <a:gd name="T75" fmla="*/ 32 h 111"/>
              <a:gd name="T76" fmla="*/ 121 w 160"/>
              <a:gd name="T77" fmla="*/ 32 h 111"/>
              <a:gd name="T78" fmla="*/ 131 w 160"/>
              <a:gd name="T79" fmla="*/ 12 h 111"/>
              <a:gd name="T80" fmla="*/ 145 w 160"/>
              <a:gd name="T81" fmla="*/ 32 h 111"/>
              <a:gd name="T82" fmla="*/ 121 w 160"/>
              <a:gd name="T83" fmla="*/ 32 h 111"/>
              <a:gd name="T84" fmla="*/ 121 w 160"/>
              <a:gd name="T85" fmla="*/ 32 h 111"/>
              <a:gd name="T86" fmla="*/ 121 w 160"/>
              <a:gd name="T87" fmla="*/ 32 h 111"/>
              <a:gd name="T88" fmla="*/ 123 w 160"/>
              <a:gd name="T89" fmla="*/ 7 h 111"/>
              <a:gd name="T90" fmla="*/ 114 w 160"/>
              <a:gd name="T91" fmla="*/ 30 h 111"/>
              <a:gd name="T92" fmla="*/ 90 w 160"/>
              <a:gd name="T93" fmla="*/ 7 h 111"/>
              <a:gd name="T94" fmla="*/ 123 w 160"/>
              <a:gd name="T95" fmla="*/ 7 h 111"/>
              <a:gd name="T96" fmla="*/ 123 w 160"/>
              <a:gd name="T97" fmla="*/ 7 h 111"/>
              <a:gd name="T98" fmla="*/ 123 w 160"/>
              <a:gd name="T99" fmla="*/ 7 h 111"/>
              <a:gd name="T100" fmla="*/ 118 w 160"/>
              <a:gd name="T101" fmla="*/ 42 h 111"/>
              <a:gd name="T102" fmla="*/ 144 w 160"/>
              <a:gd name="T103" fmla="*/ 42 h 111"/>
              <a:gd name="T104" fmla="*/ 95 w 160"/>
              <a:gd name="T105" fmla="*/ 88 h 111"/>
              <a:gd name="T106" fmla="*/ 118 w 160"/>
              <a:gd name="T107" fmla="*/ 42 h 111"/>
              <a:gd name="T108" fmla="*/ 118 w 160"/>
              <a:gd name="T109" fmla="*/ 42 h 111"/>
              <a:gd name="T110" fmla="*/ 118 w 160"/>
              <a:gd name="T111" fmla="*/ 42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11">
                <a:moveTo>
                  <a:pt x="131" y="0"/>
                </a:moveTo>
                <a:lnTo>
                  <a:pt x="30" y="0"/>
                </a:lnTo>
                <a:lnTo>
                  <a:pt x="0" y="37"/>
                </a:lnTo>
                <a:lnTo>
                  <a:pt x="80" y="111"/>
                </a:lnTo>
                <a:lnTo>
                  <a:pt x="160" y="37"/>
                </a:lnTo>
                <a:lnTo>
                  <a:pt x="131" y="0"/>
                </a:lnTo>
                <a:lnTo>
                  <a:pt x="131" y="0"/>
                </a:lnTo>
                <a:lnTo>
                  <a:pt x="131" y="0"/>
                </a:lnTo>
                <a:close/>
                <a:moveTo>
                  <a:pt x="108" y="42"/>
                </a:moveTo>
                <a:lnTo>
                  <a:pt x="80" y="96"/>
                </a:lnTo>
                <a:lnTo>
                  <a:pt x="53" y="42"/>
                </a:lnTo>
                <a:lnTo>
                  <a:pt x="108" y="42"/>
                </a:lnTo>
                <a:lnTo>
                  <a:pt x="108" y="42"/>
                </a:lnTo>
                <a:lnTo>
                  <a:pt x="108" y="42"/>
                </a:lnTo>
                <a:close/>
                <a:moveTo>
                  <a:pt x="44" y="42"/>
                </a:moveTo>
                <a:lnTo>
                  <a:pt x="66" y="88"/>
                </a:lnTo>
                <a:lnTo>
                  <a:pt x="17" y="42"/>
                </a:lnTo>
                <a:lnTo>
                  <a:pt x="44" y="42"/>
                </a:lnTo>
                <a:lnTo>
                  <a:pt x="44" y="42"/>
                </a:lnTo>
                <a:lnTo>
                  <a:pt x="44" y="42"/>
                </a:lnTo>
                <a:close/>
                <a:moveTo>
                  <a:pt x="40" y="32"/>
                </a:moveTo>
                <a:lnTo>
                  <a:pt x="14" y="32"/>
                </a:lnTo>
                <a:lnTo>
                  <a:pt x="33" y="10"/>
                </a:lnTo>
                <a:lnTo>
                  <a:pt x="40" y="32"/>
                </a:lnTo>
                <a:lnTo>
                  <a:pt x="40" y="32"/>
                </a:lnTo>
                <a:lnTo>
                  <a:pt x="40" y="32"/>
                </a:lnTo>
                <a:close/>
                <a:moveTo>
                  <a:pt x="70" y="7"/>
                </a:moveTo>
                <a:lnTo>
                  <a:pt x="47" y="30"/>
                </a:lnTo>
                <a:lnTo>
                  <a:pt x="40" y="7"/>
                </a:lnTo>
                <a:lnTo>
                  <a:pt x="70" y="7"/>
                </a:lnTo>
                <a:lnTo>
                  <a:pt x="70" y="7"/>
                </a:lnTo>
                <a:lnTo>
                  <a:pt x="70" y="7"/>
                </a:lnTo>
                <a:close/>
                <a:moveTo>
                  <a:pt x="57" y="32"/>
                </a:moveTo>
                <a:lnTo>
                  <a:pt x="80" y="8"/>
                </a:lnTo>
                <a:lnTo>
                  <a:pt x="105" y="32"/>
                </a:lnTo>
                <a:lnTo>
                  <a:pt x="57" y="32"/>
                </a:lnTo>
                <a:lnTo>
                  <a:pt x="57" y="32"/>
                </a:lnTo>
                <a:lnTo>
                  <a:pt x="57" y="32"/>
                </a:lnTo>
                <a:close/>
                <a:moveTo>
                  <a:pt x="121" y="32"/>
                </a:moveTo>
                <a:lnTo>
                  <a:pt x="131" y="12"/>
                </a:lnTo>
                <a:lnTo>
                  <a:pt x="145" y="32"/>
                </a:lnTo>
                <a:lnTo>
                  <a:pt x="121" y="32"/>
                </a:lnTo>
                <a:lnTo>
                  <a:pt x="121" y="32"/>
                </a:lnTo>
                <a:lnTo>
                  <a:pt x="121" y="32"/>
                </a:lnTo>
                <a:close/>
                <a:moveTo>
                  <a:pt x="123" y="7"/>
                </a:moveTo>
                <a:lnTo>
                  <a:pt x="114" y="30"/>
                </a:lnTo>
                <a:lnTo>
                  <a:pt x="90" y="7"/>
                </a:lnTo>
                <a:lnTo>
                  <a:pt x="123" y="7"/>
                </a:lnTo>
                <a:lnTo>
                  <a:pt x="123" y="7"/>
                </a:lnTo>
                <a:lnTo>
                  <a:pt x="123" y="7"/>
                </a:lnTo>
                <a:close/>
                <a:moveTo>
                  <a:pt x="118" y="42"/>
                </a:moveTo>
                <a:lnTo>
                  <a:pt x="144" y="42"/>
                </a:lnTo>
                <a:lnTo>
                  <a:pt x="95" y="88"/>
                </a:lnTo>
                <a:lnTo>
                  <a:pt x="118" y="42"/>
                </a:lnTo>
                <a:lnTo>
                  <a:pt x="118" y="42"/>
                </a:lnTo>
                <a:lnTo>
                  <a:pt x="118" y="4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6C82F34B-8697-33AF-C186-4814CF1EB0DE}"/>
              </a:ext>
            </a:extLst>
          </p:cNvPr>
          <p:cNvSpPr>
            <a:spLocks noEditPoints="1"/>
          </p:cNvSpPr>
          <p:nvPr/>
        </p:nvSpPr>
        <p:spPr bwMode="auto">
          <a:xfrm>
            <a:off x="1347789" y="4678363"/>
            <a:ext cx="141288" cy="254000"/>
          </a:xfrm>
          <a:custGeom>
            <a:avLst/>
            <a:gdLst>
              <a:gd name="T0" fmla="*/ 78 w 89"/>
              <a:gd name="T1" fmla="*/ 42 h 160"/>
              <a:gd name="T2" fmla="*/ 49 w 89"/>
              <a:gd name="T3" fmla="*/ 27 h 160"/>
              <a:gd name="T4" fmla="*/ 40 w 89"/>
              <a:gd name="T5" fmla="*/ 4 h 160"/>
              <a:gd name="T6" fmla="*/ 34 w 89"/>
              <a:gd name="T7" fmla="*/ 0 h 160"/>
              <a:gd name="T8" fmla="*/ 29 w 89"/>
              <a:gd name="T9" fmla="*/ 0 h 160"/>
              <a:gd name="T10" fmla="*/ 25 w 89"/>
              <a:gd name="T11" fmla="*/ 0 h 160"/>
              <a:gd name="T12" fmla="*/ 21 w 89"/>
              <a:gd name="T13" fmla="*/ 4 h 160"/>
              <a:gd name="T14" fmla="*/ 27 w 89"/>
              <a:gd name="T15" fmla="*/ 8 h 160"/>
              <a:gd name="T16" fmla="*/ 34 w 89"/>
              <a:gd name="T17" fmla="*/ 12 h 160"/>
              <a:gd name="T18" fmla="*/ 40 w 89"/>
              <a:gd name="T19" fmla="*/ 27 h 160"/>
              <a:gd name="T20" fmla="*/ 0 w 89"/>
              <a:gd name="T21" fmla="*/ 72 h 160"/>
              <a:gd name="T22" fmla="*/ 0 w 89"/>
              <a:gd name="T23" fmla="*/ 115 h 160"/>
              <a:gd name="T24" fmla="*/ 13 w 89"/>
              <a:gd name="T25" fmla="*/ 147 h 160"/>
              <a:gd name="T26" fmla="*/ 44 w 89"/>
              <a:gd name="T27" fmla="*/ 160 h 160"/>
              <a:gd name="T28" fmla="*/ 46 w 89"/>
              <a:gd name="T29" fmla="*/ 160 h 160"/>
              <a:gd name="T30" fmla="*/ 76 w 89"/>
              <a:gd name="T31" fmla="*/ 147 h 160"/>
              <a:gd name="T32" fmla="*/ 89 w 89"/>
              <a:gd name="T33" fmla="*/ 115 h 160"/>
              <a:gd name="T34" fmla="*/ 89 w 89"/>
              <a:gd name="T35" fmla="*/ 72 h 160"/>
              <a:gd name="T36" fmla="*/ 78 w 89"/>
              <a:gd name="T37" fmla="*/ 42 h 160"/>
              <a:gd name="T38" fmla="*/ 81 w 89"/>
              <a:gd name="T39" fmla="*/ 115 h 160"/>
              <a:gd name="T40" fmla="*/ 46 w 89"/>
              <a:gd name="T41" fmla="*/ 151 h 160"/>
              <a:gd name="T42" fmla="*/ 19 w 89"/>
              <a:gd name="T43" fmla="*/ 140 h 160"/>
              <a:gd name="T44" fmla="*/ 8 w 89"/>
              <a:gd name="T45" fmla="*/ 115 h 160"/>
              <a:gd name="T46" fmla="*/ 8 w 89"/>
              <a:gd name="T47" fmla="*/ 72 h 160"/>
              <a:gd name="T48" fmla="*/ 19 w 89"/>
              <a:gd name="T49" fmla="*/ 47 h 160"/>
              <a:gd name="T50" fmla="*/ 42 w 89"/>
              <a:gd name="T51" fmla="*/ 36 h 160"/>
              <a:gd name="T52" fmla="*/ 47 w 89"/>
              <a:gd name="T53" fmla="*/ 36 h 160"/>
              <a:gd name="T54" fmla="*/ 72 w 89"/>
              <a:gd name="T55" fmla="*/ 47 h 160"/>
              <a:gd name="T56" fmla="*/ 81 w 89"/>
              <a:gd name="T57" fmla="*/ 72 h 160"/>
              <a:gd name="T58" fmla="*/ 81 w 89"/>
              <a:gd name="T59" fmla="*/ 115 h 160"/>
              <a:gd name="T60" fmla="*/ 45 w 89"/>
              <a:gd name="T61" fmla="*/ 47 h 160"/>
              <a:gd name="T62" fmla="*/ 44 w 89"/>
              <a:gd name="T63" fmla="*/ 47 h 160"/>
              <a:gd name="T64" fmla="*/ 36 w 89"/>
              <a:gd name="T65" fmla="*/ 51 h 160"/>
              <a:gd name="T66" fmla="*/ 33 w 89"/>
              <a:gd name="T67" fmla="*/ 59 h 160"/>
              <a:gd name="T68" fmla="*/ 33 w 89"/>
              <a:gd name="T69" fmla="*/ 76 h 160"/>
              <a:gd name="T70" fmla="*/ 36 w 89"/>
              <a:gd name="T71" fmla="*/ 84 h 160"/>
              <a:gd name="T72" fmla="*/ 44 w 89"/>
              <a:gd name="T73" fmla="*/ 88 h 160"/>
              <a:gd name="T74" fmla="*/ 45 w 89"/>
              <a:gd name="T75" fmla="*/ 88 h 160"/>
              <a:gd name="T76" fmla="*/ 53 w 89"/>
              <a:gd name="T77" fmla="*/ 84 h 160"/>
              <a:gd name="T78" fmla="*/ 56 w 89"/>
              <a:gd name="T79" fmla="*/ 76 h 160"/>
              <a:gd name="T80" fmla="*/ 56 w 89"/>
              <a:gd name="T81" fmla="*/ 59 h 160"/>
              <a:gd name="T82" fmla="*/ 53 w 89"/>
              <a:gd name="T83" fmla="*/ 51 h 160"/>
              <a:gd name="T84" fmla="*/ 45 w 89"/>
              <a:gd name="T85" fmla="*/ 47 h 160"/>
              <a:gd name="T86" fmla="*/ 47 w 89"/>
              <a:gd name="T87" fmla="*/ 76 h 160"/>
              <a:gd name="T88" fmla="*/ 45 w 89"/>
              <a:gd name="T89" fmla="*/ 78 h 160"/>
              <a:gd name="T90" fmla="*/ 44 w 89"/>
              <a:gd name="T91" fmla="*/ 78 h 160"/>
              <a:gd name="T92" fmla="*/ 42 w 89"/>
              <a:gd name="T93" fmla="*/ 78 h 160"/>
              <a:gd name="T94" fmla="*/ 42 w 89"/>
              <a:gd name="T95" fmla="*/ 76 h 160"/>
              <a:gd name="T96" fmla="*/ 42 w 89"/>
              <a:gd name="T97" fmla="*/ 59 h 160"/>
              <a:gd name="T98" fmla="*/ 44 w 89"/>
              <a:gd name="T99" fmla="*/ 57 h 160"/>
              <a:gd name="T100" fmla="*/ 45 w 89"/>
              <a:gd name="T101" fmla="*/ 57 h 160"/>
              <a:gd name="T102" fmla="*/ 47 w 89"/>
              <a:gd name="T103" fmla="*/ 59 h 160"/>
              <a:gd name="T104" fmla="*/ 47 w 89"/>
              <a:gd name="T105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89" h="160">
                <a:moveTo>
                  <a:pt x="78" y="42"/>
                </a:moveTo>
                <a:cubicBezTo>
                  <a:pt x="70" y="34"/>
                  <a:pt x="61" y="29"/>
                  <a:pt x="49" y="27"/>
                </a:cubicBezTo>
                <a:cubicBezTo>
                  <a:pt x="49" y="17"/>
                  <a:pt x="46" y="10"/>
                  <a:pt x="40" y="4"/>
                </a:cubicBezTo>
                <a:cubicBezTo>
                  <a:pt x="38" y="2"/>
                  <a:pt x="36" y="2"/>
                  <a:pt x="34" y="0"/>
                </a:cubicBezTo>
                <a:cubicBezTo>
                  <a:pt x="30" y="0"/>
                  <a:pt x="29" y="0"/>
                  <a:pt x="29" y="0"/>
                </a:cubicBezTo>
                <a:cubicBezTo>
                  <a:pt x="27" y="0"/>
                  <a:pt x="25" y="0"/>
                  <a:pt x="25" y="0"/>
                </a:cubicBezTo>
                <a:cubicBezTo>
                  <a:pt x="23" y="0"/>
                  <a:pt x="21" y="2"/>
                  <a:pt x="21" y="4"/>
                </a:cubicBezTo>
                <a:cubicBezTo>
                  <a:pt x="23" y="8"/>
                  <a:pt x="25" y="8"/>
                  <a:pt x="27" y="8"/>
                </a:cubicBezTo>
                <a:cubicBezTo>
                  <a:pt x="29" y="8"/>
                  <a:pt x="32" y="8"/>
                  <a:pt x="34" y="12"/>
                </a:cubicBezTo>
                <a:cubicBezTo>
                  <a:pt x="38" y="14"/>
                  <a:pt x="40" y="19"/>
                  <a:pt x="40" y="27"/>
                </a:cubicBezTo>
                <a:cubicBezTo>
                  <a:pt x="17" y="29"/>
                  <a:pt x="0" y="49"/>
                  <a:pt x="0" y="72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26"/>
                  <a:pt x="4" y="138"/>
                  <a:pt x="13" y="147"/>
                </a:cubicBezTo>
                <a:cubicBezTo>
                  <a:pt x="21" y="155"/>
                  <a:pt x="32" y="160"/>
                  <a:pt x="44" y="160"/>
                </a:cubicBezTo>
                <a:cubicBezTo>
                  <a:pt x="46" y="160"/>
                  <a:pt x="46" y="160"/>
                  <a:pt x="46" y="160"/>
                </a:cubicBezTo>
                <a:cubicBezTo>
                  <a:pt x="57" y="160"/>
                  <a:pt x="68" y="155"/>
                  <a:pt x="76" y="147"/>
                </a:cubicBezTo>
                <a:cubicBezTo>
                  <a:pt x="85" y="138"/>
                  <a:pt x="89" y="126"/>
                  <a:pt x="89" y="115"/>
                </a:cubicBezTo>
                <a:cubicBezTo>
                  <a:pt x="89" y="72"/>
                  <a:pt x="89" y="72"/>
                  <a:pt x="89" y="72"/>
                </a:cubicBezTo>
                <a:cubicBezTo>
                  <a:pt x="89" y="61"/>
                  <a:pt x="85" y="51"/>
                  <a:pt x="78" y="42"/>
                </a:cubicBezTo>
                <a:close/>
                <a:moveTo>
                  <a:pt x="81" y="115"/>
                </a:moveTo>
                <a:cubicBezTo>
                  <a:pt x="81" y="134"/>
                  <a:pt x="64" y="151"/>
                  <a:pt x="46" y="151"/>
                </a:cubicBezTo>
                <a:cubicBezTo>
                  <a:pt x="34" y="151"/>
                  <a:pt x="27" y="147"/>
                  <a:pt x="19" y="140"/>
                </a:cubicBezTo>
                <a:cubicBezTo>
                  <a:pt x="12" y="134"/>
                  <a:pt x="8" y="125"/>
                  <a:pt x="8" y="115"/>
                </a:cubicBezTo>
                <a:cubicBezTo>
                  <a:pt x="8" y="72"/>
                  <a:pt x="8" y="72"/>
                  <a:pt x="8" y="72"/>
                </a:cubicBezTo>
                <a:cubicBezTo>
                  <a:pt x="8" y="62"/>
                  <a:pt x="12" y="53"/>
                  <a:pt x="19" y="47"/>
                </a:cubicBezTo>
                <a:cubicBezTo>
                  <a:pt x="25" y="40"/>
                  <a:pt x="32" y="36"/>
                  <a:pt x="42" y="36"/>
                </a:cubicBezTo>
                <a:cubicBezTo>
                  <a:pt x="47" y="36"/>
                  <a:pt x="47" y="36"/>
                  <a:pt x="47" y="36"/>
                </a:cubicBezTo>
                <a:cubicBezTo>
                  <a:pt x="57" y="36"/>
                  <a:pt x="64" y="40"/>
                  <a:pt x="72" y="47"/>
                </a:cubicBezTo>
                <a:cubicBezTo>
                  <a:pt x="78" y="55"/>
                  <a:pt x="81" y="62"/>
                  <a:pt x="81" y="72"/>
                </a:cubicBezTo>
                <a:lnTo>
                  <a:pt x="81" y="115"/>
                </a:lnTo>
                <a:close/>
                <a:moveTo>
                  <a:pt x="45" y="47"/>
                </a:moveTo>
                <a:cubicBezTo>
                  <a:pt x="44" y="47"/>
                  <a:pt x="44" y="47"/>
                  <a:pt x="44" y="47"/>
                </a:cubicBezTo>
                <a:cubicBezTo>
                  <a:pt x="40" y="47"/>
                  <a:pt x="38" y="49"/>
                  <a:pt x="36" y="51"/>
                </a:cubicBezTo>
                <a:cubicBezTo>
                  <a:pt x="35" y="53"/>
                  <a:pt x="33" y="55"/>
                  <a:pt x="33" y="59"/>
                </a:cubicBezTo>
                <a:cubicBezTo>
                  <a:pt x="33" y="76"/>
                  <a:pt x="33" y="76"/>
                  <a:pt x="33" y="76"/>
                </a:cubicBezTo>
                <a:cubicBezTo>
                  <a:pt x="33" y="80"/>
                  <a:pt x="35" y="82"/>
                  <a:pt x="36" y="84"/>
                </a:cubicBezTo>
                <a:cubicBezTo>
                  <a:pt x="38" y="86"/>
                  <a:pt x="40" y="88"/>
                  <a:pt x="44" y="88"/>
                </a:cubicBezTo>
                <a:cubicBezTo>
                  <a:pt x="45" y="88"/>
                  <a:pt x="45" y="88"/>
                  <a:pt x="45" y="88"/>
                </a:cubicBezTo>
                <a:cubicBezTo>
                  <a:pt x="49" y="88"/>
                  <a:pt x="51" y="86"/>
                  <a:pt x="53" y="84"/>
                </a:cubicBezTo>
                <a:cubicBezTo>
                  <a:pt x="55" y="82"/>
                  <a:pt x="56" y="80"/>
                  <a:pt x="56" y="76"/>
                </a:cubicBezTo>
                <a:cubicBezTo>
                  <a:pt x="56" y="59"/>
                  <a:pt x="56" y="59"/>
                  <a:pt x="56" y="59"/>
                </a:cubicBezTo>
                <a:cubicBezTo>
                  <a:pt x="56" y="55"/>
                  <a:pt x="55" y="53"/>
                  <a:pt x="53" y="51"/>
                </a:cubicBezTo>
                <a:cubicBezTo>
                  <a:pt x="51" y="49"/>
                  <a:pt x="49" y="47"/>
                  <a:pt x="45" y="47"/>
                </a:cubicBezTo>
                <a:close/>
                <a:moveTo>
                  <a:pt x="47" y="76"/>
                </a:moveTo>
                <a:cubicBezTo>
                  <a:pt x="47" y="78"/>
                  <a:pt x="47" y="78"/>
                  <a:pt x="45" y="78"/>
                </a:cubicBezTo>
                <a:cubicBezTo>
                  <a:pt x="44" y="78"/>
                  <a:pt x="44" y="78"/>
                  <a:pt x="44" y="78"/>
                </a:cubicBezTo>
                <a:cubicBezTo>
                  <a:pt x="44" y="78"/>
                  <a:pt x="44" y="78"/>
                  <a:pt x="42" y="78"/>
                </a:cubicBezTo>
                <a:cubicBezTo>
                  <a:pt x="42" y="78"/>
                  <a:pt x="42" y="78"/>
                  <a:pt x="42" y="76"/>
                </a:cubicBezTo>
                <a:cubicBezTo>
                  <a:pt x="42" y="59"/>
                  <a:pt x="42" y="59"/>
                  <a:pt x="42" y="59"/>
                </a:cubicBezTo>
                <a:cubicBezTo>
                  <a:pt x="42" y="57"/>
                  <a:pt x="42" y="57"/>
                  <a:pt x="44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7" y="57"/>
                  <a:pt x="47" y="57"/>
                  <a:pt x="47" y="59"/>
                </a:cubicBezTo>
                <a:lnTo>
                  <a:pt x="47" y="7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3EA7B86D-3CDD-B262-7F6E-A120FD992A60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4678363"/>
            <a:ext cx="254000" cy="254000"/>
          </a:xfrm>
          <a:custGeom>
            <a:avLst/>
            <a:gdLst>
              <a:gd name="T0" fmla="*/ 60 w 160"/>
              <a:gd name="T1" fmla="*/ 72 h 160"/>
              <a:gd name="T2" fmla="*/ 54 w 160"/>
              <a:gd name="T3" fmla="*/ 72 h 160"/>
              <a:gd name="T4" fmla="*/ 54 w 160"/>
              <a:gd name="T5" fmla="*/ 76 h 160"/>
              <a:gd name="T6" fmla="*/ 90 w 160"/>
              <a:gd name="T7" fmla="*/ 112 h 160"/>
              <a:gd name="T8" fmla="*/ 92 w 160"/>
              <a:gd name="T9" fmla="*/ 112 h 160"/>
              <a:gd name="T10" fmla="*/ 94 w 160"/>
              <a:gd name="T11" fmla="*/ 112 h 160"/>
              <a:gd name="T12" fmla="*/ 94 w 160"/>
              <a:gd name="T13" fmla="*/ 106 h 160"/>
              <a:gd name="T14" fmla="*/ 60 w 160"/>
              <a:gd name="T15" fmla="*/ 72 h 160"/>
              <a:gd name="T16" fmla="*/ 60 w 160"/>
              <a:gd name="T17" fmla="*/ 72 h 160"/>
              <a:gd name="T18" fmla="*/ 104 w 160"/>
              <a:gd name="T19" fmla="*/ 98 h 160"/>
              <a:gd name="T20" fmla="*/ 106 w 160"/>
              <a:gd name="T21" fmla="*/ 98 h 160"/>
              <a:gd name="T22" fmla="*/ 110 w 160"/>
              <a:gd name="T23" fmla="*/ 98 h 160"/>
              <a:gd name="T24" fmla="*/ 110 w 160"/>
              <a:gd name="T25" fmla="*/ 92 h 160"/>
              <a:gd name="T26" fmla="*/ 74 w 160"/>
              <a:gd name="T27" fmla="*/ 56 h 160"/>
              <a:gd name="T28" fmla="*/ 70 w 160"/>
              <a:gd name="T29" fmla="*/ 56 h 160"/>
              <a:gd name="T30" fmla="*/ 70 w 160"/>
              <a:gd name="T31" fmla="*/ 62 h 160"/>
              <a:gd name="T32" fmla="*/ 104 w 160"/>
              <a:gd name="T33" fmla="*/ 98 h 160"/>
              <a:gd name="T34" fmla="*/ 104 w 160"/>
              <a:gd name="T35" fmla="*/ 98 h 160"/>
              <a:gd name="T36" fmla="*/ 38 w 160"/>
              <a:gd name="T37" fmla="*/ 26 h 160"/>
              <a:gd name="T38" fmla="*/ 26 w 160"/>
              <a:gd name="T39" fmla="*/ 38 h 160"/>
              <a:gd name="T40" fmla="*/ 38 w 160"/>
              <a:gd name="T41" fmla="*/ 50 h 160"/>
              <a:gd name="T42" fmla="*/ 50 w 160"/>
              <a:gd name="T43" fmla="*/ 38 h 160"/>
              <a:gd name="T44" fmla="*/ 38 w 160"/>
              <a:gd name="T45" fmla="*/ 26 h 160"/>
              <a:gd name="T46" fmla="*/ 158 w 160"/>
              <a:gd name="T47" fmla="*/ 86 h 160"/>
              <a:gd name="T48" fmla="*/ 74 w 160"/>
              <a:gd name="T49" fmla="*/ 2 h 160"/>
              <a:gd name="T50" fmla="*/ 68 w 160"/>
              <a:gd name="T51" fmla="*/ 0 h 160"/>
              <a:gd name="T52" fmla="*/ 12 w 160"/>
              <a:gd name="T53" fmla="*/ 6 h 160"/>
              <a:gd name="T54" fmla="*/ 6 w 160"/>
              <a:gd name="T55" fmla="*/ 12 h 160"/>
              <a:gd name="T56" fmla="*/ 0 w 160"/>
              <a:gd name="T57" fmla="*/ 68 h 160"/>
              <a:gd name="T58" fmla="*/ 2 w 160"/>
              <a:gd name="T59" fmla="*/ 74 h 160"/>
              <a:gd name="T60" fmla="*/ 86 w 160"/>
              <a:gd name="T61" fmla="*/ 158 h 160"/>
              <a:gd name="T62" fmla="*/ 90 w 160"/>
              <a:gd name="T63" fmla="*/ 160 h 160"/>
              <a:gd name="T64" fmla="*/ 96 w 160"/>
              <a:gd name="T65" fmla="*/ 158 h 160"/>
              <a:gd name="T66" fmla="*/ 158 w 160"/>
              <a:gd name="T67" fmla="*/ 96 h 160"/>
              <a:gd name="T68" fmla="*/ 160 w 160"/>
              <a:gd name="T69" fmla="*/ 92 h 160"/>
              <a:gd name="T70" fmla="*/ 158 w 160"/>
              <a:gd name="T71" fmla="*/ 86 h 160"/>
              <a:gd name="T72" fmla="*/ 92 w 160"/>
              <a:gd name="T73" fmla="*/ 148 h 160"/>
              <a:gd name="T74" fmla="*/ 10 w 160"/>
              <a:gd name="T75" fmla="*/ 66 h 160"/>
              <a:gd name="T76" fmla="*/ 16 w 160"/>
              <a:gd name="T77" fmla="*/ 16 h 160"/>
              <a:gd name="T78" fmla="*/ 66 w 160"/>
              <a:gd name="T79" fmla="*/ 10 h 160"/>
              <a:gd name="T80" fmla="*/ 148 w 160"/>
              <a:gd name="T81" fmla="*/ 92 h 160"/>
              <a:gd name="T82" fmla="*/ 92 w 160"/>
              <a:gd name="T83" fmla="*/ 148 h 160"/>
              <a:gd name="T84" fmla="*/ 92 w 160"/>
              <a:gd name="T85" fmla="*/ 1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0">
                <a:moveTo>
                  <a:pt x="60" y="72"/>
                </a:moveTo>
                <a:cubicBezTo>
                  <a:pt x="58" y="70"/>
                  <a:pt x="56" y="70"/>
                  <a:pt x="54" y="72"/>
                </a:cubicBezTo>
                <a:cubicBezTo>
                  <a:pt x="54" y="76"/>
                  <a:pt x="54" y="76"/>
                  <a:pt x="54" y="76"/>
                </a:cubicBezTo>
                <a:cubicBezTo>
                  <a:pt x="90" y="112"/>
                  <a:pt x="90" y="112"/>
                  <a:pt x="90" y="112"/>
                </a:cubicBezTo>
                <a:cubicBezTo>
                  <a:pt x="92" y="112"/>
                  <a:pt x="92" y="112"/>
                  <a:pt x="92" y="112"/>
                </a:cubicBezTo>
                <a:cubicBezTo>
                  <a:pt x="94" y="112"/>
                  <a:pt x="94" y="112"/>
                  <a:pt x="94" y="112"/>
                </a:cubicBezTo>
                <a:cubicBezTo>
                  <a:pt x="96" y="110"/>
                  <a:pt x="96" y="108"/>
                  <a:pt x="94" y="106"/>
                </a:cubicBezTo>
                <a:cubicBezTo>
                  <a:pt x="60" y="72"/>
                  <a:pt x="60" y="72"/>
                  <a:pt x="60" y="72"/>
                </a:cubicBezTo>
                <a:cubicBezTo>
                  <a:pt x="60" y="72"/>
                  <a:pt x="60" y="72"/>
                  <a:pt x="60" y="72"/>
                </a:cubicBezTo>
                <a:close/>
                <a:moveTo>
                  <a:pt x="104" y="98"/>
                </a:moveTo>
                <a:cubicBezTo>
                  <a:pt x="106" y="98"/>
                  <a:pt x="106" y="98"/>
                  <a:pt x="106" y="98"/>
                </a:cubicBezTo>
                <a:cubicBezTo>
                  <a:pt x="108" y="98"/>
                  <a:pt x="108" y="98"/>
                  <a:pt x="110" y="98"/>
                </a:cubicBezTo>
                <a:cubicBezTo>
                  <a:pt x="110" y="96"/>
                  <a:pt x="110" y="94"/>
                  <a:pt x="110" y="92"/>
                </a:cubicBezTo>
                <a:cubicBezTo>
                  <a:pt x="74" y="56"/>
                  <a:pt x="74" y="56"/>
                  <a:pt x="74" y="56"/>
                </a:cubicBezTo>
                <a:cubicBezTo>
                  <a:pt x="72" y="56"/>
                  <a:pt x="70" y="56"/>
                  <a:pt x="70" y="56"/>
                </a:cubicBezTo>
                <a:cubicBezTo>
                  <a:pt x="68" y="58"/>
                  <a:pt x="68" y="60"/>
                  <a:pt x="70" y="62"/>
                </a:cubicBezTo>
                <a:cubicBezTo>
                  <a:pt x="104" y="98"/>
                  <a:pt x="104" y="98"/>
                  <a:pt x="104" y="98"/>
                </a:cubicBezTo>
                <a:cubicBezTo>
                  <a:pt x="104" y="98"/>
                  <a:pt x="104" y="98"/>
                  <a:pt x="104" y="98"/>
                </a:cubicBezTo>
                <a:close/>
                <a:moveTo>
                  <a:pt x="38" y="26"/>
                </a:moveTo>
                <a:cubicBezTo>
                  <a:pt x="32" y="26"/>
                  <a:pt x="26" y="32"/>
                  <a:pt x="26" y="38"/>
                </a:cubicBezTo>
                <a:cubicBezTo>
                  <a:pt x="26" y="46"/>
                  <a:pt x="32" y="50"/>
                  <a:pt x="38" y="50"/>
                </a:cubicBezTo>
                <a:cubicBezTo>
                  <a:pt x="46" y="50"/>
                  <a:pt x="50" y="46"/>
                  <a:pt x="50" y="38"/>
                </a:cubicBezTo>
                <a:cubicBezTo>
                  <a:pt x="50" y="32"/>
                  <a:pt x="46" y="26"/>
                  <a:pt x="38" y="26"/>
                </a:cubicBezTo>
                <a:close/>
                <a:moveTo>
                  <a:pt x="158" y="86"/>
                </a:moveTo>
                <a:cubicBezTo>
                  <a:pt x="74" y="2"/>
                  <a:pt x="74" y="2"/>
                  <a:pt x="74" y="2"/>
                </a:cubicBezTo>
                <a:cubicBezTo>
                  <a:pt x="72" y="0"/>
                  <a:pt x="70" y="0"/>
                  <a:pt x="68" y="0"/>
                </a:cubicBezTo>
                <a:cubicBezTo>
                  <a:pt x="12" y="6"/>
                  <a:pt x="12" y="6"/>
                  <a:pt x="12" y="6"/>
                </a:cubicBezTo>
                <a:cubicBezTo>
                  <a:pt x="10" y="6"/>
                  <a:pt x="6" y="8"/>
                  <a:pt x="6" y="12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70"/>
                  <a:pt x="0" y="72"/>
                  <a:pt x="2" y="74"/>
                </a:cubicBezTo>
                <a:cubicBezTo>
                  <a:pt x="86" y="158"/>
                  <a:pt x="86" y="158"/>
                  <a:pt x="86" y="158"/>
                </a:cubicBezTo>
                <a:cubicBezTo>
                  <a:pt x="88" y="160"/>
                  <a:pt x="88" y="160"/>
                  <a:pt x="90" y="160"/>
                </a:cubicBezTo>
                <a:cubicBezTo>
                  <a:pt x="92" y="160"/>
                  <a:pt x="94" y="160"/>
                  <a:pt x="96" y="158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94"/>
                  <a:pt x="160" y="92"/>
                  <a:pt x="160" y="92"/>
                </a:cubicBezTo>
                <a:cubicBezTo>
                  <a:pt x="160" y="90"/>
                  <a:pt x="158" y="88"/>
                  <a:pt x="158" y="86"/>
                </a:cubicBezTo>
                <a:close/>
                <a:moveTo>
                  <a:pt x="92" y="148"/>
                </a:moveTo>
                <a:cubicBezTo>
                  <a:pt x="10" y="66"/>
                  <a:pt x="10" y="66"/>
                  <a:pt x="10" y="66"/>
                </a:cubicBezTo>
                <a:cubicBezTo>
                  <a:pt x="16" y="16"/>
                  <a:pt x="16" y="16"/>
                  <a:pt x="16" y="16"/>
                </a:cubicBezTo>
                <a:cubicBezTo>
                  <a:pt x="66" y="10"/>
                  <a:pt x="66" y="10"/>
                  <a:pt x="66" y="10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92" y="148"/>
                  <a:pt x="92" y="148"/>
                  <a:pt x="92" y="1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DB2C6408-3AC1-62B2-8588-4152A7284B12}"/>
              </a:ext>
            </a:extLst>
          </p:cNvPr>
          <p:cNvSpPr>
            <a:spLocks noEditPoints="1"/>
          </p:cNvSpPr>
          <p:nvPr/>
        </p:nvSpPr>
        <p:spPr bwMode="auto">
          <a:xfrm>
            <a:off x="2392364" y="4679951"/>
            <a:ext cx="254000" cy="252413"/>
          </a:xfrm>
          <a:custGeom>
            <a:avLst/>
            <a:gdLst>
              <a:gd name="T0" fmla="*/ 101 w 160"/>
              <a:gd name="T1" fmla="*/ 0 h 159"/>
              <a:gd name="T2" fmla="*/ 40 w 160"/>
              <a:gd name="T3" fmla="*/ 60 h 159"/>
              <a:gd name="T4" fmla="*/ 48 w 160"/>
              <a:gd name="T5" fmla="*/ 87 h 159"/>
              <a:gd name="T6" fmla="*/ 6 w 160"/>
              <a:gd name="T7" fmla="*/ 129 h 159"/>
              <a:gd name="T8" fmla="*/ 0 w 160"/>
              <a:gd name="T9" fmla="*/ 142 h 159"/>
              <a:gd name="T10" fmla="*/ 17 w 160"/>
              <a:gd name="T11" fmla="*/ 159 h 159"/>
              <a:gd name="T12" fmla="*/ 31 w 160"/>
              <a:gd name="T13" fmla="*/ 155 h 159"/>
              <a:gd name="T14" fmla="*/ 73 w 160"/>
              <a:gd name="T15" fmla="*/ 113 h 159"/>
              <a:gd name="T16" fmla="*/ 101 w 160"/>
              <a:gd name="T17" fmla="*/ 119 h 159"/>
              <a:gd name="T18" fmla="*/ 160 w 160"/>
              <a:gd name="T19" fmla="*/ 60 h 159"/>
              <a:gd name="T20" fmla="*/ 101 w 160"/>
              <a:gd name="T21" fmla="*/ 0 h 159"/>
              <a:gd name="T22" fmla="*/ 23 w 160"/>
              <a:gd name="T23" fmla="*/ 148 h 159"/>
              <a:gd name="T24" fmla="*/ 17 w 160"/>
              <a:gd name="T25" fmla="*/ 151 h 159"/>
              <a:gd name="T26" fmla="*/ 8 w 160"/>
              <a:gd name="T27" fmla="*/ 142 h 159"/>
              <a:gd name="T28" fmla="*/ 12 w 160"/>
              <a:gd name="T29" fmla="*/ 136 h 159"/>
              <a:gd name="T30" fmla="*/ 52 w 160"/>
              <a:gd name="T31" fmla="*/ 95 h 159"/>
              <a:gd name="T32" fmla="*/ 65 w 160"/>
              <a:gd name="T33" fmla="*/ 108 h 159"/>
              <a:gd name="T34" fmla="*/ 23 w 160"/>
              <a:gd name="T35" fmla="*/ 148 h 159"/>
              <a:gd name="T36" fmla="*/ 101 w 160"/>
              <a:gd name="T37" fmla="*/ 110 h 159"/>
              <a:gd name="T38" fmla="*/ 50 w 160"/>
              <a:gd name="T39" fmla="*/ 60 h 159"/>
              <a:gd name="T40" fmla="*/ 101 w 160"/>
              <a:gd name="T41" fmla="*/ 9 h 159"/>
              <a:gd name="T42" fmla="*/ 151 w 160"/>
              <a:gd name="T43" fmla="*/ 60 h 159"/>
              <a:gd name="T44" fmla="*/ 101 w 160"/>
              <a:gd name="T45" fmla="*/ 110 h 159"/>
              <a:gd name="T46" fmla="*/ 64 w 160"/>
              <a:gd name="T47" fmla="*/ 60 h 159"/>
              <a:gd name="T48" fmla="*/ 66 w 160"/>
              <a:gd name="T49" fmla="*/ 62 h 159"/>
              <a:gd name="T50" fmla="*/ 70 w 160"/>
              <a:gd name="T51" fmla="*/ 60 h 159"/>
              <a:gd name="T52" fmla="*/ 101 w 160"/>
              <a:gd name="T53" fmla="*/ 30 h 159"/>
              <a:gd name="T54" fmla="*/ 103 w 160"/>
              <a:gd name="T55" fmla="*/ 26 h 159"/>
              <a:gd name="T56" fmla="*/ 101 w 160"/>
              <a:gd name="T57" fmla="*/ 24 h 159"/>
              <a:gd name="T58" fmla="*/ 64 w 160"/>
              <a:gd name="T59" fmla="*/ 6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0" h="159">
                <a:moveTo>
                  <a:pt x="101" y="0"/>
                </a:moveTo>
                <a:cubicBezTo>
                  <a:pt x="67" y="0"/>
                  <a:pt x="40" y="26"/>
                  <a:pt x="40" y="60"/>
                </a:cubicBezTo>
                <a:cubicBezTo>
                  <a:pt x="40" y="70"/>
                  <a:pt x="42" y="79"/>
                  <a:pt x="48" y="87"/>
                </a:cubicBezTo>
                <a:cubicBezTo>
                  <a:pt x="6" y="129"/>
                  <a:pt x="6" y="129"/>
                  <a:pt x="6" y="129"/>
                </a:cubicBezTo>
                <a:cubicBezTo>
                  <a:pt x="2" y="132"/>
                  <a:pt x="0" y="136"/>
                  <a:pt x="0" y="142"/>
                </a:cubicBezTo>
                <a:cubicBezTo>
                  <a:pt x="0" y="151"/>
                  <a:pt x="8" y="159"/>
                  <a:pt x="17" y="159"/>
                </a:cubicBezTo>
                <a:cubicBezTo>
                  <a:pt x="23" y="159"/>
                  <a:pt x="27" y="157"/>
                  <a:pt x="31" y="155"/>
                </a:cubicBezTo>
                <a:cubicBezTo>
                  <a:pt x="73" y="113"/>
                  <a:pt x="73" y="113"/>
                  <a:pt x="73" y="113"/>
                </a:cubicBezTo>
                <a:cubicBezTo>
                  <a:pt x="80" y="117"/>
                  <a:pt x="90" y="119"/>
                  <a:pt x="101" y="119"/>
                </a:cubicBezTo>
                <a:cubicBezTo>
                  <a:pt x="134" y="119"/>
                  <a:pt x="160" y="93"/>
                  <a:pt x="160" y="60"/>
                </a:cubicBezTo>
                <a:cubicBezTo>
                  <a:pt x="160" y="26"/>
                  <a:pt x="134" y="0"/>
                  <a:pt x="101" y="0"/>
                </a:cubicBezTo>
                <a:close/>
                <a:moveTo>
                  <a:pt x="23" y="148"/>
                </a:moveTo>
                <a:cubicBezTo>
                  <a:pt x="23" y="150"/>
                  <a:pt x="19" y="151"/>
                  <a:pt x="17" y="151"/>
                </a:cubicBezTo>
                <a:cubicBezTo>
                  <a:pt x="14" y="151"/>
                  <a:pt x="8" y="148"/>
                  <a:pt x="8" y="142"/>
                </a:cubicBezTo>
                <a:cubicBezTo>
                  <a:pt x="8" y="140"/>
                  <a:pt x="10" y="138"/>
                  <a:pt x="12" y="136"/>
                </a:cubicBezTo>
                <a:cubicBezTo>
                  <a:pt x="52" y="95"/>
                  <a:pt x="52" y="95"/>
                  <a:pt x="52" y="95"/>
                </a:cubicBezTo>
                <a:cubicBezTo>
                  <a:pt x="56" y="100"/>
                  <a:pt x="59" y="104"/>
                  <a:pt x="65" y="108"/>
                </a:cubicBezTo>
                <a:lnTo>
                  <a:pt x="23" y="148"/>
                </a:lnTo>
                <a:close/>
                <a:moveTo>
                  <a:pt x="101" y="110"/>
                </a:moveTo>
                <a:cubicBezTo>
                  <a:pt x="73" y="110"/>
                  <a:pt x="50" y="87"/>
                  <a:pt x="50" y="60"/>
                </a:cubicBezTo>
                <a:cubicBezTo>
                  <a:pt x="50" y="32"/>
                  <a:pt x="73" y="9"/>
                  <a:pt x="101" y="9"/>
                </a:cubicBezTo>
                <a:cubicBezTo>
                  <a:pt x="128" y="9"/>
                  <a:pt x="151" y="32"/>
                  <a:pt x="151" y="60"/>
                </a:cubicBezTo>
                <a:cubicBezTo>
                  <a:pt x="151" y="87"/>
                  <a:pt x="128" y="110"/>
                  <a:pt x="101" y="110"/>
                </a:cubicBezTo>
                <a:close/>
                <a:moveTo>
                  <a:pt x="64" y="60"/>
                </a:moveTo>
                <a:cubicBezTo>
                  <a:pt x="66" y="62"/>
                  <a:pt x="66" y="62"/>
                  <a:pt x="66" y="62"/>
                </a:cubicBezTo>
                <a:cubicBezTo>
                  <a:pt x="68" y="62"/>
                  <a:pt x="70" y="60"/>
                  <a:pt x="70" y="60"/>
                </a:cubicBezTo>
                <a:cubicBezTo>
                  <a:pt x="70" y="43"/>
                  <a:pt x="84" y="30"/>
                  <a:pt x="101" y="30"/>
                </a:cubicBezTo>
                <a:cubicBezTo>
                  <a:pt x="101" y="30"/>
                  <a:pt x="103" y="28"/>
                  <a:pt x="103" y="26"/>
                </a:cubicBezTo>
                <a:cubicBezTo>
                  <a:pt x="101" y="24"/>
                  <a:pt x="101" y="24"/>
                  <a:pt x="101" y="24"/>
                </a:cubicBezTo>
                <a:cubicBezTo>
                  <a:pt x="80" y="24"/>
                  <a:pt x="64" y="39"/>
                  <a:pt x="64" y="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26FFD454-F7F2-7D83-3E8F-B8D5F6AE377C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4725988"/>
            <a:ext cx="254000" cy="160338"/>
          </a:xfrm>
          <a:custGeom>
            <a:avLst/>
            <a:gdLst>
              <a:gd name="T0" fmla="*/ 138 w 160"/>
              <a:gd name="T1" fmla="*/ 41 h 101"/>
              <a:gd name="T2" fmla="*/ 134 w 160"/>
              <a:gd name="T3" fmla="*/ 32 h 101"/>
              <a:gd name="T4" fmla="*/ 89 w 160"/>
              <a:gd name="T5" fmla="*/ 0 h 101"/>
              <a:gd name="T6" fmla="*/ 74 w 160"/>
              <a:gd name="T7" fmla="*/ 4 h 101"/>
              <a:gd name="T8" fmla="*/ 45 w 160"/>
              <a:gd name="T9" fmla="*/ 30 h 101"/>
              <a:gd name="T10" fmla="*/ 40 w 160"/>
              <a:gd name="T11" fmla="*/ 30 h 101"/>
              <a:gd name="T12" fmla="*/ 0 w 160"/>
              <a:gd name="T13" fmla="*/ 65 h 101"/>
              <a:gd name="T14" fmla="*/ 36 w 160"/>
              <a:gd name="T15" fmla="*/ 101 h 101"/>
              <a:gd name="T16" fmla="*/ 42 w 160"/>
              <a:gd name="T17" fmla="*/ 101 h 101"/>
              <a:gd name="T18" fmla="*/ 42 w 160"/>
              <a:gd name="T19" fmla="*/ 101 h 101"/>
              <a:gd name="T20" fmla="*/ 124 w 160"/>
              <a:gd name="T21" fmla="*/ 101 h 101"/>
              <a:gd name="T22" fmla="*/ 124 w 160"/>
              <a:gd name="T23" fmla="*/ 101 h 101"/>
              <a:gd name="T24" fmla="*/ 130 w 160"/>
              <a:gd name="T25" fmla="*/ 101 h 101"/>
              <a:gd name="T26" fmla="*/ 160 w 160"/>
              <a:gd name="T27" fmla="*/ 71 h 101"/>
              <a:gd name="T28" fmla="*/ 138 w 160"/>
              <a:gd name="T29" fmla="*/ 41 h 101"/>
              <a:gd name="T30" fmla="*/ 132 w 160"/>
              <a:gd name="T31" fmla="*/ 90 h 101"/>
              <a:gd name="T32" fmla="*/ 36 w 160"/>
              <a:gd name="T33" fmla="*/ 90 h 101"/>
              <a:gd name="T34" fmla="*/ 11 w 160"/>
              <a:gd name="T35" fmla="*/ 65 h 101"/>
              <a:gd name="T36" fmla="*/ 40 w 160"/>
              <a:gd name="T37" fmla="*/ 41 h 101"/>
              <a:gd name="T38" fmla="*/ 47 w 160"/>
              <a:gd name="T39" fmla="*/ 41 h 101"/>
              <a:gd name="T40" fmla="*/ 51 w 160"/>
              <a:gd name="T41" fmla="*/ 43 h 101"/>
              <a:gd name="T42" fmla="*/ 53 w 160"/>
              <a:gd name="T43" fmla="*/ 37 h 101"/>
              <a:gd name="T44" fmla="*/ 77 w 160"/>
              <a:gd name="T45" fmla="*/ 13 h 101"/>
              <a:gd name="T46" fmla="*/ 89 w 160"/>
              <a:gd name="T47" fmla="*/ 11 h 101"/>
              <a:gd name="T48" fmla="*/ 124 w 160"/>
              <a:gd name="T49" fmla="*/ 35 h 101"/>
              <a:gd name="T50" fmla="*/ 126 w 160"/>
              <a:gd name="T51" fmla="*/ 45 h 101"/>
              <a:gd name="T52" fmla="*/ 126 w 160"/>
              <a:gd name="T53" fmla="*/ 50 h 101"/>
              <a:gd name="T54" fmla="*/ 132 w 160"/>
              <a:gd name="T55" fmla="*/ 50 h 101"/>
              <a:gd name="T56" fmla="*/ 151 w 160"/>
              <a:gd name="T57" fmla="*/ 71 h 101"/>
              <a:gd name="T58" fmla="*/ 132 w 160"/>
              <a:gd name="T59" fmla="*/ 90 h 101"/>
              <a:gd name="T60" fmla="*/ 132 w 160"/>
              <a:gd name="T61" fmla="*/ 90 h 101"/>
              <a:gd name="T62" fmla="*/ 132 w 160"/>
              <a:gd name="T63" fmla="*/ 9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01">
                <a:moveTo>
                  <a:pt x="138" y="41"/>
                </a:moveTo>
                <a:cubicBezTo>
                  <a:pt x="136" y="37"/>
                  <a:pt x="136" y="35"/>
                  <a:pt x="134" y="32"/>
                </a:cubicBezTo>
                <a:cubicBezTo>
                  <a:pt x="128" y="13"/>
                  <a:pt x="109" y="0"/>
                  <a:pt x="89" y="0"/>
                </a:cubicBezTo>
                <a:cubicBezTo>
                  <a:pt x="83" y="0"/>
                  <a:pt x="77" y="2"/>
                  <a:pt x="74" y="4"/>
                </a:cubicBezTo>
                <a:cubicBezTo>
                  <a:pt x="60" y="7"/>
                  <a:pt x="49" y="19"/>
                  <a:pt x="45" y="30"/>
                </a:cubicBezTo>
                <a:cubicBezTo>
                  <a:pt x="43" y="30"/>
                  <a:pt x="42" y="30"/>
                  <a:pt x="40" y="30"/>
                </a:cubicBezTo>
                <a:cubicBezTo>
                  <a:pt x="19" y="30"/>
                  <a:pt x="0" y="47"/>
                  <a:pt x="0" y="65"/>
                </a:cubicBezTo>
                <a:cubicBezTo>
                  <a:pt x="0" y="84"/>
                  <a:pt x="15" y="99"/>
                  <a:pt x="36" y="101"/>
                </a:cubicBezTo>
                <a:cubicBezTo>
                  <a:pt x="42" y="101"/>
                  <a:pt x="42" y="101"/>
                  <a:pt x="42" y="101"/>
                </a:cubicBezTo>
                <a:cubicBezTo>
                  <a:pt x="42" y="101"/>
                  <a:pt x="42" y="101"/>
                  <a:pt x="42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30" y="101"/>
                  <a:pt x="130" y="101"/>
                  <a:pt x="130" y="101"/>
                </a:cubicBezTo>
                <a:cubicBezTo>
                  <a:pt x="149" y="99"/>
                  <a:pt x="160" y="86"/>
                  <a:pt x="160" y="71"/>
                </a:cubicBezTo>
                <a:cubicBezTo>
                  <a:pt x="160" y="56"/>
                  <a:pt x="151" y="45"/>
                  <a:pt x="138" y="41"/>
                </a:cubicBezTo>
                <a:close/>
                <a:moveTo>
                  <a:pt x="132" y="90"/>
                </a:moveTo>
                <a:cubicBezTo>
                  <a:pt x="36" y="90"/>
                  <a:pt x="36" y="90"/>
                  <a:pt x="36" y="90"/>
                </a:cubicBezTo>
                <a:cubicBezTo>
                  <a:pt x="21" y="88"/>
                  <a:pt x="11" y="78"/>
                  <a:pt x="11" y="65"/>
                </a:cubicBezTo>
                <a:cubicBezTo>
                  <a:pt x="11" y="52"/>
                  <a:pt x="25" y="41"/>
                  <a:pt x="40" y="41"/>
                </a:cubicBezTo>
                <a:cubicBezTo>
                  <a:pt x="42" y="41"/>
                  <a:pt x="45" y="41"/>
                  <a:pt x="47" y="41"/>
                </a:cubicBezTo>
                <a:cubicBezTo>
                  <a:pt x="51" y="43"/>
                  <a:pt x="51" y="43"/>
                  <a:pt x="51" y="43"/>
                </a:cubicBezTo>
                <a:cubicBezTo>
                  <a:pt x="53" y="37"/>
                  <a:pt x="53" y="37"/>
                  <a:pt x="53" y="37"/>
                </a:cubicBezTo>
                <a:cubicBezTo>
                  <a:pt x="57" y="26"/>
                  <a:pt x="66" y="17"/>
                  <a:pt x="77" y="13"/>
                </a:cubicBezTo>
                <a:cubicBezTo>
                  <a:pt x="81" y="11"/>
                  <a:pt x="85" y="11"/>
                  <a:pt x="89" y="11"/>
                </a:cubicBezTo>
                <a:cubicBezTo>
                  <a:pt x="106" y="11"/>
                  <a:pt x="119" y="21"/>
                  <a:pt x="124" y="35"/>
                </a:cubicBezTo>
                <a:cubicBezTo>
                  <a:pt x="126" y="39"/>
                  <a:pt x="126" y="43"/>
                  <a:pt x="126" y="45"/>
                </a:cubicBezTo>
                <a:cubicBezTo>
                  <a:pt x="126" y="50"/>
                  <a:pt x="126" y="50"/>
                  <a:pt x="126" y="50"/>
                </a:cubicBezTo>
                <a:cubicBezTo>
                  <a:pt x="132" y="50"/>
                  <a:pt x="132" y="50"/>
                  <a:pt x="132" y="50"/>
                </a:cubicBezTo>
                <a:cubicBezTo>
                  <a:pt x="143" y="52"/>
                  <a:pt x="151" y="60"/>
                  <a:pt x="151" y="71"/>
                </a:cubicBezTo>
                <a:cubicBezTo>
                  <a:pt x="151" y="80"/>
                  <a:pt x="143" y="88"/>
                  <a:pt x="132" y="90"/>
                </a:cubicBezTo>
                <a:close/>
                <a:moveTo>
                  <a:pt x="132" y="90"/>
                </a:moveTo>
                <a:cubicBezTo>
                  <a:pt x="132" y="90"/>
                  <a:pt x="132" y="90"/>
                  <a:pt x="132" y="9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E6845D32-A615-18A9-04E5-3075E7F4FAC2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4683126"/>
            <a:ext cx="254000" cy="244475"/>
          </a:xfrm>
          <a:custGeom>
            <a:avLst/>
            <a:gdLst>
              <a:gd name="T0" fmla="*/ 143 w 160"/>
              <a:gd name="T1" fmla="*/ 0 h 154"/>
              <a:gd name="T2" fmla="*/ 17 w 160"/>
              <a:gd name="T3" fmla="*/ 0 h 154"/>
              <a:gd name="T4" fmla="*/ 0 w 160"/>
              <a:gd name="T5" fmla="*/ 17 h 154"/>
              <a:gd name="T6" fmla="*/ 0 w 160"/>
              <a:gd name="T7" fmla="*/ 137 h 154"/>
              <a:gd name="T8" fmla="*/ 17 w 160"/>
              <a:gd name="T9" fmla="*/ 154 h 154"/>
              <a:gd name="T10" fmla="*/ 43 w 160"/>
              <a:gd name="T11" fmla="*/ 154 h 154"/>
              <a:gd name="T12" fmla="*/ 143 w 160"/>
              <a:gd name="T13" fmla="*/ 154 h 154"/>
              <a:gd name="T14" fmla="*/ 160 w 160"/>
              <a:gd name="T15" fmla="*/ 137 h 154"/>
              <a:gd name="T16" fmla="*/ 160 w 160"/>
              <a:gd name="T17" fmla="*/ 17 h 154"/>
              <a:gd name="T18" fmla="*/ 143 w 160"/>
              <a:gd name="T19" fmla="*/ 0 h 154"/>
              <a:gd name="T20" fmla="*/ 17 w 160"/>
              <a:gd name="T21" fmla="*/ 145 h 154"/>
              <a:gd name="T22" fmla="*/ 9 w 160"/>
              <a:gd name="T23" fmla="*/ 137 h 154"/>
              <a:gd name="T24" fmla="*/ 9 w 160"/>
              <a:gd name="T25" fmla="*/ 115 h 154"/>
              <a:gd name="T26" fmla="*/ 45 w 160"/>
              <a:gd name="T27" fmla="*/ 64 h 154"/>
              <a:gd name="T28" fmla="*/ 49 w 160"/>
              <a:gd name="T29" fmla="*/ 62 h 154"/>
              <a:gd name="T30" fmla="*/ 55 w 160"/>
              <a:gd name="T31" fmla="*/ 64 h 154"/>
              <a:gd name="T32" fmla="*/ 85 w 160"/>
              <a:gd name="T33" fmla="*/ 94 h 154"/>
              <a:gd name="T34" fmla="*/ 48 w 160"/>
              <a:gd name="T35" fmla="*/ 145 h 154"/>
              <a:gd name="T36" fmla="*/ 17 w 160"/>
              <a:gd name="T37" fmla="*/ 145 h 154"/>
              <a:gd name="T38" fmla="*/ 151 w 160"/>
              <a:gd name="T39" fmla="*/ 137 h 154"/>
              <a:gd name="T40" fmla="*/ 143 w 160"/>
              <a:gd name="T41" fmla="*/ 145 h 154"/>
              <a:gd name="T42" fmla="*/ 53 w 160"/>
              <a:gd name="T43" fmla="*/ 145 h 154"/>
              <a:gd name="T44" fmla="*/ 96 w 160"/>
              <a:gd name="T45" fmla="*/ 86 h 154"/>
              <a:gd name="T46" fmla="*/ 102 w 160"/>
              <a:gd name="T47" fmla="*/ 85 h 154"/>
              <a:gd name="T48" fmla="*/ 105 w 160"/>
              <a:gd name="T49" fmla="*/ 85 h 154"/>
              <a:gd name="T50" fmla="*/ 134 w 160"/>
              <a:gd name="T51" fmla="*/ 111 h 154"/>
              <a:gd name="T52" fmla="*/ 136 w 160"/>
              <a:gd name="T53" fmla="*/ 111 h 154"/>
              <a:gd name="T54" fmla="*/ 136 w 160"/>
              <a:gd name="T55" fmla="*/ 107 h 154"/>
              <a:gd name="T56" fmla="*/ 109 w 160"/>
              <a:gd name="T57" fmla="*/ 83 h 154"/>
              <a:gd name="T58" fmla="*/ 100 w 160"/>
              <a:gd name="T59" fmla="*/ 79 h 154"/>
              <a:gd name="T60" fmla="*/ 92 w 160"/>
              <a:gd name="T61" fmla="*/ 83 h 154"/>
              <a:gd name="T62" fmla="*/ 87 w 160"/>
              <a:gd name="T63" fmla="*/ 90 h 154"/>
              <a:gd name="T64" fmla="*/ 57 w 160"/>
              <a:gd name="T65" fmla="*/ 60 h 154"/>
              <a:gd name="T66" fmla="*/ 49 w 160"/>
              <a:gd name="T67" fmla="*/ 56 h 154"/>
              <a:gd name="T68" fmla="*/ 41 w 160"/>
              <a:gd name="T69" fmla="*/ 62 h 154"/>
              <a:gd name="T70" fmla="*/ 9 w 160"/>
              <a:gd name="T71" fmla="*/ 106 h 154"/>
              <a:gd name="T72" fmla="*/ 9 w 160"/>
              <a:gd name="T73" fmla="*/ 17 h 154"/>
              <a:gd name="T74" fmla="*/ 17 w 160"/>
              <a:gd name="T75" fmla="*/ 10 h 154"/>
              <a:gd name="T76" fmla="*/ 143 w 160"/>
              <a:gd name="T77" fmla="*/ 10 h 154"/>
              <a:gd name="T78" fmla="*/ 151 w 160"/>
              <a:gd name="T79" fmla="*/ 17 h 154"/>
              <a:gd name="T80" fmla="*/ 151 w 160"/>
              <a:gd name="T81" fmla="*/ 137 h 154"/>
              <a:gd name="T82" fmla="*/ 141 w 160"/>
              <a:gd name="T83" fmla="*/ 113 h 154"/>
              <a:gd name="T84" fmla="*/ 139 w 160"/>
              <a:gd name="T85" fmla="*/ 113 h 154"/>
              <a:gd name="T86" fmla="*/ 139 w 160"/>
              <a:gd name="T87" fmla="*/ 117 h 154"/>
              <a:gd name="T88" fmla="*/ 141 w 160"/>
              <a:gd name="T89" fmla="*/ 118 h 154"/>
              <a:gd name="T90" fmla="*/ 143 w 160"/>
              <a:gd name="T91" fmla="*/ 120 h 154"/>
              <a:gd name="T92" fmla="*/ 145 w 160"/>
              <a:gd name="T93" fmla="*/ 118 h 154"/>
              <a:gd name="T94" fmla="*/ 145 w 160"/>
              <a:gd name="T95" fmla="*/ 115 h 154"/>
              <a:gd name="T96" fmla="*/ 141 w 160"/>
              <a:gd name="T97" fmla="*/ 113 h 154"/>
              <a:gd name="T98" fmla="*/ 102 w 160"/>
              <a:gd name="T99" fmla="*/ 19 h 154"/>
              <a:gd name="T100" fmla="*/ 82 w 160"/>
              <a:gd name="T101" fmla="*/ 42 h 154"/>
              <a:gd name="T102" fmla="*/ 102 w 160"/>
              <a:gd name="T103" fmla="*/ 62 h 154"/>
              <a:gd name="T104" fmla="*/ 123 w 160"/>
              <a:gd name="T105" fmla="*/ 42 h 154"/>
              <a:gd name="T106" fmla="*/ 102 w 160"/>
              <a:gd name="T107" fmla="*/ 19 h 154"/>
              <a:gd name="T108" fmla="*/ 102 w 160"/>
              <a:gd name="T109" fmla="*/ 57 h 154"/>
              <a:gd name="T110" fmla="*/ 85 w 160"/>
              <a:gd name="T111" fmla="*/ 42 h 154"/>
              <a:gd name="T112" fmla="*/ 102 w 160"/>
              <a:gd name="T113" fmla="*/ 25 h 154"/>
              <a:gd name="T114" fmla="*/ 119 w 160"/>
              <a:gd name="T115" fmla="*/ 42 h 154"/>
              <a:gd name="T116" fmla="*/ 102 w 160"/>
              <a:gd name="T117" fmla="*/ 57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54">
                <a:moveTo>
                  <a:pt x="143" y="0"/>
                </a:moveTo>
                <a:cubicBezTo>
                  <a:pt x="143" y="0"/>
                  <a:pt x="143" y="0"/>
                  <a:pt x="17" y="0"/>
                </a:cubicBezTo>
                <a:cubicBezTo>
                  <a:pt x="8" y="0"/>
                  <a:pt x="0" y="8"/>
                  <a:pt x="0" y="17"/>
                </a:cubicBezTo>
                <a:cubicBezTo>
                  <a:pt x="0" y="17"/>
                  <a:pt x="0" y="17"/>
                  <a:pt x="0" y="137"/>
                </a:cubicBezTo>
                <a:cubicBezTo>
                  <a:pt x="0" y="147"/>
                  <a:pt x="8" y="154"/>
                  <a:pt x="17" y="154"/>
                </a:cubicBezTo>
                <a:cubicBezTo>
                  <a:pt x="17" y="154"/>
                  <a:pt x="17" y="154"/>
                  <a:pt x="43" y="154"/>
                </a:cubicBezTo>
                <a:cubicBezTo>
                  <a:pt x="143" y="154"/>
                  <a:pt x="143" y="154"/>
                  <a:pt x="143" y="154"/>
                </a:cubicBezTo>
                <a:cubicBezTo>
                  <a:pt x="153" y="154"/>
                  <a:pt x="160" y="147"/>
                  <a:pt x="160" y="137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60" y="8"/>
                  <a:pt x="153" y="0"/>
                  <a:pt x="143" y="0"/>
                </a:cubicBezTo>
                <a:close/>
                <a:moveTo>
                  <a:pt x="17" y="145"/>
                </a:moveTo>
                <a:cubicBezTo>
                  <a:pt x="13" y="145"/>
                  <a:pt x="9" y="141"/>
                  <a:pt x="9" y="137"/>
                </a:cubicBezTo>
                <a:cubicBezTo>
                  <a:pt x="9" y="137"/>
                  <a:pt x="9" y="137"/>
                  <a:pt x="9" y="115"/>
                </a:cubicBezTo>
                <a:cubicBezTo>
                  <a:pt x="14" y="108"/>
                  <a:pt x="24" y="94"/>
                  <a:pt x="45" y="64"/>
                </a:cubicBezTo>
                <a:cubicBezTo>
                  <a:pt x="47" y="62"/>
                  <a:pt x="47" y="62"/>
                  <a:pt x="49" y="62"/>
                </a:cubicBezTo>
                <a:cubicBezTo>
                  <a:pt x="51" y="62"/>
                  <a:pt x="53" y="62"/>
                  <a:pt x="55" y="64"/>
                </a:cubicBezTo>
                <a:cubicBezTo>
                  <a:pt x="55" y="64"/>
                  <a:pt x="55" y="64"/>
                  <a:pt x="85" y="94"/>
                </a:cubicBezTo>
                <a:cubicBezTo>
                  <a:pt x="78" y="102"/>
                  <a:pt x="67" y="117"/>
                  <a:pt x="48" y="145"/>
                </a:cubicBezTo>
                <a:lnTo>
                  <a:pt x="17" y="145"/>
                </a:lnTo>
                <a:close/>
                <a:moveTo>
                  <a:pt x="151" y="137"/>
                </a:moveTo>
                <a:cubicBezTo>
                  <a:pt x="151" y="141"/>
                  <a:pt x="147" y="145"/>
                  <a:pt x="143" y="145"/>
                </a:cubicBezTo>
                <a:cubicBezTo>
                  <a:pt x="143" y="145"/>
                  <a:pt x="143" y="145"/>
                  <a:pt x="53" y="145"/>
                </a:cubicBezTo>
                <a:cubicBezTo>
                  <a:pt x="59" y="137"/>
                  <a:pt x="71" y="121"/>
                  <a:pt x="96" y="86"/>
                </a:cubicBezTo>
                <a:cubicBezTo>
                  <a:pt x="98" y="85"/>
                  <a:pt x="100" y="85"/>
                  <a:pt x="102" y="85"/>
                </a:cubicBezTo>
                <a:cubicBezTo>
                  <a:pt x="104" y="83"/>
                  <a:pt x="104" y="85"/>
                  <a:pt x="105" y="85"/>
                </a:cubicBezTo>
                <a:cubicBezTo>
                  <a:pt x="105" y="85"/>
                  <a:pt x="105" y="85"/>
                  <a:pt x="134" y="111"/>
                </a:cubicBezTo>
                <a:cubicBezTo>
                  <a:pt x="136" y="111"/>
                  <a:pt x="136" y="111"/>
                  <a:pt x="136" y="111"/>
                </a:cubicBezTo>
                <a:cubicBezTo>
                  <a:pt x="137" y="109"/>
                  <a:pt x="137" y="109"/>
                  <a:pt x="136" y="107"/>
                </a:cubicBezTo>
                <a:cubicBezTo>
                  <a:pt x="136" y="107"/>
                  <a:pt x="136" y="107"/>
                  <a:pt x="109" y="83"/>
                </a:cubicBezTo>
                <a:cubicBezTo>
                  <a:pt x="107" y="79"/>
                  <a:pt x="104" y="79"/>
                  <a:pt x="100" y="79"/>
                </a:cubicBezTo>
                <a:cubicBezTo>
                  <a:pt x="98" y="79"/>
                  <a:pt x="94" y="81"/>
                  <a:pt x="92" y="83"/>
                </a:cubicBezTo>
                <a:cubicBezTo>
                  <a:pt x="92" y="83"/>
                  <a:pt x="92" y="83"/>
                  <a:pt x="87" y="90"/>
                </a:cubicBezTo>
                <a:cubicBezTo>
                  <a:pt x="84" y="87"/>
                  <a:pt x="76" y="80"/>
                  <a:pt x="57" y="60"/>
                </a:cubicBezTo>
                <a:cubicBezTo>
                  <a:pt x="55" y="58"/>
                  <a:pt x="53" y="56"/>
                  <a:pt x="49" y="56"/>
                </a:cubicBezTo>
                <a:cubicBezTo>
                  <a:pt x="45" y="56"/>
                  <a:pt x="43" y="58"/>
                  <a:pt x="41" y="62"/>
                </a:cubicBezTo>
                <a:cubicBezTo>
                  <a:pt x="41" y="62"/>
                  <a:pt x="41" y="62"/>
                  <a:pt x="9" y="106"/>
                </a:cubicBezTo>
                <a:cubicBezTo>
                  <a:pt x="9" y="17"/>
                  <a:pt x="9" y="17"/>
                  <a:pt x="9" y="17"/>
                </a:cubicBezTo>
                <a:cubicBezTo>
                  <a:pt x="9" y="14"/>
                  <a:pt x="13" y="10"/>
                  <a:pt x="17" y="10"/>
                </a:cubicBezTo>
                <a:cubicBezTo>
                  <a:pt x="17" y="10"/>
                  <a:pt x="17" y="10"/>
                  <a:pt x="143" y="10"/>
                </a:cubicBezTo>
                <a:cubicBezTo>
                  <a:pt x="147" y="10"/>
                  <a:pt x="151" y="14"/>
                  <a:pt x="151" y="17"/>
                </a:cubicBezTo>
                <a:lnTo>
                  <a:pt x="151" y="137"/>
                </a:lnTo>
                <a:close/>
                <a:moveTo>
                  <a:pt x="141" y="113"/>
                </a:moveTo>
                <a:cubicBezTo>
                  <a:pt x="139" y="113"/>
                  <a:pt x="139" y="113"/>
                  <a:pt x="139" y="113"/>
                </a:cubicBezTo>
                <a:cubicBezTo>
                  <a:pt x="137" y="115"/>
                  <a:pt x="137" y="115"/>
                  <a:pt x="139" y="117"/>
                </a:cubicBezTo>
                <a:cubicBezTo>
                  <a:pt x="139" y="117"/>
                  <a:pt x="139" y="117"/>
                  <a:pt x="141" y="118"/>
                </a:cubicBezTo>
                <a:cubicBezTo>
                  <a:pt x="141" y="120"/>
                  <a:pt x="143" y="120"/>
                  <a:pt x="143" y="120"/>
                </a:cubicBezTo>
                <a:cubicBezTo>
                  <a:pt x="143" y="120"/>
                  <a:pt x="145" y="120"/>
                  <a:pt x="145" y="118"/>
                </a:cubicBezTo>
                <a:cubicBezTo>
                  <a:pt x="147" y="118"/>
                  <a:pt x="147" y="117"/>
                  <a:pt x="145" y="115"/>
                </a:cubicBezTo>
                <a:cubicBezTo>
                  <a:pt x="145" y="115"/>
                  <a:pt x="145" y="115"/>
                  <a:pt x="141" y="113"/>
                </a:cubicBezTo>
                <a:close/>
                <a:moveTo>
                  <a:pt x="102" y="19"/>
                </a:moveTo>
                <a:cubicBezTo>
                  <a:pt x="91" y="19"/>
                  <a:pt x="82" y="29"/>
                  <a:pt x="82" y="42"/>
                </a:cubicBezTo>
                <a:cubicBezTo>
                  <a:pt x="82" y="53"/>
                  <a:pt x="91" y="62"/>
                  <a:pt x="102" y="62"/>
                </a:cubicBezTo>
                <a:cubicBezTo>
                  <a:pt x="114" y="62"/>
                  <a:pt x="123" y="53"/>
                  <a:pt x="123" y="42"/>
                </a:cubicBezTo>
                <a:cubicBezTo>
                  <a:pt x="123" y="29"/>
                  <a:pt x="114" y="19"/>
                  <a:pt x="102" y="19"/>
                </a:cubicBezTo>
                <a:close/>
                <a:moveTo>
                  <a:pt x="102" y="57"/>
                </a:moveTo>
                <a:cubicBezTo>
                  <a:pt x="93" y="57"/>
                  <a:pt x="85" y="49"/>
                  <a:pt x="85" y="42"/>
                </a:cubicBezTo>
                <a:cubicBezTo>
                  <a:pt x="85" y="32"/>
                  <a:pt x="93" y="25"/>
                  <a:pt x="102" y="25"/>
                </a:cubicBezTo>
                <a:cubicBezTo>
                  <a:pt x="112" y="25"/>
                  <a:pt x="119" y="32"/>
                  <a:pt x="119" y="42"/>
                </a:cubicBezTo>
                <a:cubicBezTo>
                  <a:pt x="119" y="49"/>
                  <a:pt x="112" y="57"/>
                  <a:pt x="102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95080E9B-69AD-2F5C-35D7-BC9C9C9A0DAC}"/>
              </a:ext>
            </a:extLst>
          </p:cNvPr>
          <p:cNvSpPr>
            <a:spLocks noEditPoints="1"/>
          </p:cNvSpPr>
          <p:nvPr/>
        </p:nvSpPr>
        <p:spPr bwMode="auto">
          <a:xfrm>
            <a:off x="4067176" y="4678363"/>
            <a:ext cx="206375" cy="254000"/>
          </a:xfrm>
          <a:custGeom>
            <a:avLst/>
            <a:gdLst>
              <a:gd name="T0" fmla="*/ 65 w 130"/>
              <a:gd name="T1" fmla="*/ 0 h 160"/>
              <a:gd name="T2" fmla="*/ 0 w 130"/>
              <a:gd name="T3" fmla="*/ 62 h 160"/>
              <a:gd name="T4" fmla="*/ 12 w 130"/>
              <a:gd name="T5" fmla="*/ 98 h 160"/>
              <a:gd name="T6" fmla="*/ 38 w 130"/>
              <a:gd name="T7" fmla="*/ 121 h 160"/>
              <a:gd name="T8" fmla="*/ 59 w 130"/>
              <a:gd name="T9" fmla="*/ 157 h 160"/>
              <a:gd name="T10" fmla="*/ 65 w 130"/>
              <a:gd name="T11" fmla="*/ 160 h 160"/>
              <a:gd name="T12" fmla="*/ 71 w 130"/>
              <a:gd name="T13" fmla="*/ 157 h 160"/>
              <a:gd name="T14" fmla="*/ 92 w 130"/>
              <a:gd name="T15" fmla="*/ 121 h 160"/>
              <a:gd name="T16" fmla="*/ 118 w 130"/>
              <a:gd name="T17" fmla="*/ 98 h 160"/>
              <a:gd name="T18" fmla="*/ 130 w 130"/>
              <a:gd name="T19" fmla="*/ 62 h 160"/>
              <a:gd name="T20" fmla="*/ 65 w 130"/>
              <a:gd name="T21" fmla="*/ 0 h 160"/>
              <a:gd name="T22" fmla="*/ 84 w 130"/>
              <a:gd name="T23" fmla="*/ 111 h 160"/>
              <a:gd name="T24" fmla="*/ 82 w 130"/>
              <a:gd name="T25" fmla="*/ 113 h 160"/>
              <a:gd name="T26" fmla="*/ 65 w 130"/>
              <a:gd name="T27" fmla="*/ 143 h 160"/>
              <a:gd name="T28" fmla="*/ 48 w 130"/>
              <a:gd name="T29" fmla="*/ 113 h 160"/>
              <a:gd name="T30" fmla="*/ 46 w 130"/>
              <a:gd name="T31" fmla="*/ 111 h 160"/>
              <a:gd name="T32" fmla="*/ 12 w 130"/>
              <a:gd name="T33" fmla="*/ 62 h 160"/>
              <a:gd name="T34" fmla="*/ 65 w 130"/>
              <a:gd name="T35" fmla="*/ 12 h 160"/>
              <a:gd name="T36" fmla="*/ 118 w 130"/>
              <a:gd name="T37" fmla="*/ 62 h 160"/>
              <a:gd name="T38" fmla="*/ 84 w 130"/>
              <a:gd name="T39" fmla="*/ 111 h 160"/>
              <a:gd name="T40" fmla="*/ 65 w 130"/>
              <a:gd name="T41" fmla="*/ 38 h 160"/>
              <a:gd name="T42" fmla="*/ 40 w 130"/>
              <a:gd name="T43" fmla="*/ 62 h 160"/>
              <a:gd name="T44" fmla="*/ 65 w 130"/>
              <a:gd name="T45" fmla="*/ 87 h 160"/>
              <a:gd name="T46" fmla="*/ 90 w 130"/>
              <a:gd name="T47" fmla="*/ 62 h 160"/>
              <a:gd name="T48" fmla="*/ 65 w 130"/>
              <a:gd name="T49" fmla="*/ 38 h 160"/>
              <a:gd name="T50" fmla="*/ 65 w 130"/>
              <a:gd name="T51" fmla="*/ 76 h 160"/>
              <a:gd name="T52" fmla="*/ 52 w 130"/>
              <a:gd name="T53" fmla="*/ 62 h 160"/>
              <a:gd name="T54" fmla="*/ 65 w 130"/>
              <a:gd name="T55" fmla="*/ 49 h 160"/>
              <a:gd name="T56" fmla="*/ 78 w 130"/>
              <a:gd name="T57" fmla="*/ 62 h 160"/>
              <a:gd name="T58" fmla="*/ 65 w 130"/>
              <a:gd name="T59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30" h="160">
                <a:moveTo>
                  <a:pt x="65" y="0"/>
                </a:moveTo>
                <a:cubicBezTo>
                  <a:pt x="29" y="0"/>
                  <a:pt x="0" y="29"/>
                  <a:pt x="0" y="62"/>
                </a:cubicBezTo>
                <a:cubicBezTo>
                  <a:pt x="0" y="76"/>
                  <a:pt x="4" y="87"/>
                  <a:pt x="12" y="98"/>
                </a:cubicBezTo>
                <a:cubicBezTo>
                  <a:pt x="19" y="108"/>
                  <a:pt x="29" y="115"/>
                  <a:pt x="38" y="121"/>
                </a:cubicBezTo>
                <a:cubicBezTo>
                  <a:pt x="59" y="157"/>
                  <a:pt x="59" y="157"/>
                  <a:pt x="59" y="157"/>
                </a:cubicBezTo>
                <a:cubicBezTo>
                  <a:pt x="61" y="158"/>
                  <a:pt x="63" y="160"/>
                  <a:pt x="65" y="160"/>
                </a:cubicBezTo>
                <a:cubicBezTo>
                  <a:pt x="67" y="160"/>
                  <a:pt x="69" y="158"/>
                  <a:pt x="71" y="157"/>
                </a:cubicBezTo>
                <a:cubicBezTo>
                  <a:pt x="92" y="121"/>
                  <a:pt x="92" y="121"/>
                  <a:pt x="92" y="121"/>
                </a:cubicBezTo>
                <a:cubicBezTo>
                  <a:pt x="101" y="115"/>
                  <a:pt x="111" y="108"/>
                  <a:pt x="118" y="98"/>
                </a:cubicBezTo>
                <a:cubicBezTo>
                  <a:pt x="126" y="87"/>
                  <a:pt x="130" y="76"/>
                  <a:pt x="130" y="62"/>
                </a:cubicBezTo>
                <a:cubicBezTo>
                  <a:pt x="130" y="29"/>
                  <a:pt x="99" y="0"/>
                  <a:pt x="65" y="0"/>
                </a:cubicBezTo>
                <a:close/>
                <a:moveTo>
                  <a:pt x="84" y="111"/>
                </a:moveTo>
                <a:cubicBezTo>
                  <a:pt x="84" y="111"/>
                  <a:pt x="82" y="111"/>
                  <a:pt x="82" y="113"/>
                </a:cubicBezTo>
                <a:cubicBezTo>
                  <a:pt x="65" y="143"/>
                  <a:pt x="65" y="143"/>
                  <a:pt x="65" y="143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48" y="111"/>
                  <a:pt x="46" y="111"/>
                  <a:pt x="46" y="111"/>
                </a:cubicBezTo>
                <a:cubicBezTo>
                  <a:pt x="25" y="102"/>
                  <a:pt x="12" y="83"/>
                  <a:pt x="12" y="62"/>
                </a:cubicBezTo>
                <a:cubicBezTo>
                  <a:pt x="12" y="34"/>
                  <a:pt x="36" y="12"/>
                  <a:pt x="65" y="12"/>
                </a:cubicBezTo>
                <a:cubicBezTo>
                  <a:pt x="94" y="12"/>
                  <a:pt x="118" y="34"/>
                  <a:pt x="118" y="62"/>
                </a:cubicBezTo>
                <a:cubicBezTo>
                  <a:pt x="118" y="83"/>
                  <a:pt x="105" y="102"/>
                  <a:pt x="84" y="111"/>
                </a:cubicBezTo>
                <a:close/>
                <a:moveTo>
                  <a:pt x="65" y="38"/>
                </a:moveTo>
                <a:cubicBezTo>
                  <a:pt x="52" y="38"/>
                  <a:pt x="40" y="49"/>
                  <a:pt x="40" y="62"/>
                </a:cubicBezTo>
                <a:cubicBezTo>
                  <a:pt x="40" y="76"/>
                  <a:pt x="52" y="87"/>
                  <a:pt x="65" y="87"/>
                </a:cubicBezTo>
                <a:cubicBezTo>
                  <a:pt x="78" y="87"/>
                  <a:pt x="90" y="76"/>
                  <a:pt x="90" y="62"/>
                </a:cubicBezTo>
                <a:cubicBezTo>
                  <a:pt x="90" y="49"/>
                  <a:pt x="78" y="38"/>
                  <a:pt x="65" y="38"/>
                </a:cubicBezTo>
                <a:close/>
                <a:moveTo>
                  <a:pt x="65" y="76"/>
                </a:moveTo>
                <a:cubicBezTo>
                  <a:pt x="57" y="76"/>
                  <a:pt x="52" y="70"/>
                  <a:pt x="52" y="62"/>
                </a:cubicBezTo>
                <a:cubicBezTo>
                  <a:pt x="52" y="55"/>
                  <a:pt x="57" y="49"/>
                  <a:pt x="65" y="49"/>
                </a:cubicBezTo>
                <a:cubicBezTo>
                  <a:pt x="73" y="49"/>
                  <a:pt x="78" y="55"/>
                  <a:pt x="78" y="62"/>
                </a:cubicBezTo>
                <a:cubicBezTo>
                  <a:pt x="78" y="70"/>
                  <a:pt x="73" y="76"/>
                  <a:pt x="65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33671932-240D-2B98-6338-E80A9D16F704}"/>
              </a:ext>
            </a:extLst>
          </p:cNvPr>
          <p:cNvSpPr>
            <a:spLocks noEditPoints="1"/>
          </p:cNvSpPr>
          <p:nvPr/>
        </p:nvSpPr>
        <p:spPr bwMode="auto">
          <a:xfrm>
            <a:off x="4597401" y="4678363"/>
            <a:ext cx="246063" cy="254000"/>
          </a:xfrm>
          <a:custGeom>
            <a:avLst/>
            <a:gdLst>
              <a:gd name="T0" fmla="*/ 141 w 155"/>
              <a:gd name="T1" fmla="*/ 52 h 160"/>
              <a:gd name="T2" fmla="*/ 155 w 155"/>
              <a:gd name="T3" fmla="*/ 29 h 160"/>
              <a:gd name="T4" fmla="*/ 101 w 155"/>
              <a:gd name="T5" fmla="*/ 16 h 160"/>
              <a:gd name="T6" fmla="*/ 54 w 155"/>
              <a:gd name="T7" fmla="*/ 15 h 160"/>
              <a:gd name="T8" fmla="*/ 0 w 155"/>
              <a:gd name="T9" fmla="*/ 29 h 160"/>
              <a:gd name="T10" fmla="*/ 2 w 155"/>
              <a:gd name="T11" fmla="*/ 86 h 160"/>
              <a:gd name="T12" fmla="*/ 20 w 155"/>
              <a:gd name="T13" fmla="*/ 153 h 160"/>
              <a:gd name="T14" fmla="*/ 24 w 155"/>
              <a:gd name="T15" fmla="*/ 160 h 160"/>
              <a:gd name="T16" fmla="*/ 36 w 155"/>
              <a:gd name="T17" fmla="*/ 149 h 160"/>
              <a:gd name="T18" fmla="*/ 116 w 155"/>
              <a:gd name="T19" fmla="*/ 148 h 160"/>
              <a:gd name="T20" fmla="*/ 127 w 155"/>
              <a:gd name="T21" fmla="*/ 160 h 160"/>
              <a:gd name="T22" fmla="*/ 130 w 155"/>
              <a:gd name="T23" fmla="*/ 153 h 160"/>
              <a:gd name="T24" fmla="*/ 149 w 155"/>
              <a:gd name="T25" fmla="*/ 86 h 160"/>
              <a:gd name="T26" fmla="*/ 146 w 155"/>
              <a:gd name="T27" fmla="*/ 29 h 160"/>
              <a:gd name="T28" fmla="*/ 110 w 155"/>
              <a:gd name="T29" fmla="*/ 20 h 160"/>
              <a:gd name="T30" fmla="*/ 10 w 155"/>
              <a:gd name="T31" fmla="*/ 29 h 160"/>
              <a:gd name="T32" fmla="*/ 45 w 155"/>
              <a:gd name="T33" fmla="*/ 19 h 160"/>
              <a:gd name="T34" fmla="*/ 10 w 155"/>
              <a:gd name="T35" fmla="*/ 29 h 160"/>
              <a:gd name="T36" fmla="*/ 39 w 155"/>
              <a:gd name="T37" fmla="*/ 138 h 160"/>
              <a:gd name="T38" fmla="*/ 39 w 155"/>
              <a:gd name="T39" fmla="*/ 137 h 160"/>
              <a:gd name="T40" fmla="*/ 76 w 155"/>
              <a:gd name="T41" fmla="*/ 23 h 160"/>
              <a:gd name="T42" fmla="*/ 76 w 155"/>
              <a:gd name="T43" fmla="*/ 149 h 160"/>
              <a:gd name="T44" fmla="*/ 23 w 155"/>
              <a:gd name="T45" fmla="*/ 84 h 160"/>
              <a:gd name="T46" fmla="*/ 48 w 155"/>
              <a:gd name="T47" fmla="*/ 134 h 160"/>
              <a:gd name="T48" fmla="*/ 52 w 155"/>
              <a:gd name="T49" fmla="*/ 134 h 160"/>
              <a:gd name="T50" fmla="*/ 25 w 155"/>
              <a:gd name="T51" fmla="*/ 86 h 160"/>
              <a:gd name="T52" fmla="*/ 70 w 155"/>
              <a:gd name="T53" fmla="*/ 136 h 160"/>
              <a:gd name="T54" fmla="*/ 68 w 155"/>
              <a:gd name="T55" fmla="*/ 142 h 160"/>
              <a:gd name="T56" fmla="*/ 76 w 155"/>
              <a:gd name="T57" fmla="*/ 140 h 160"/>
              <a:gd name="T58" fmla="*/ 82 w 155"/>
              <a:gd name="T59" fmla="*/ 86 h 160"/>
              <a:gd name="T60" fmla="*/ 78 w 155"/>
              <a:gd name="T61" fmla="*/ 44 h 160"/>
              <a:gd name="T62" fmla="*/ 72 w 155"/>
              <a:gd name="T63" fmla="*/ 88 h 160"/>
              <a:gd name="T64" fmla="*/ 86 w 155"/>
              <a:gd name="T65" fmla="*/ 106 h 160"/>
              <a:gd name="T66" fmla="*/ 94 w 155"/>
              <a:gd name="T67" fmla="*/ 106 h 160"/>
              <a:gd name="T68" fmla="*/ 82 w 155"/>
              <a:gd name="T69" fmla="*/ 8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5" h="160">
                <a:moveTo>
                  <a:pt x="149" y="86"/>
                </a:moveTo>
                <a:cubicBezTo>
                  <a:pt x="149" y="74"/>
                  <a:pt x="146" y="63"/>
                  <a:pt x="141" y="52"/>
                </a:cubicBezTo>
                <a:cubicBezTo>
                  <a:pt x="141" y="52"/>
                  <a:pt x="141" y="52"/>
                  <a:pt x="142" y="52"/>
                </a:cubicBezTo>
                <a:cubicBezTo>
                  <a:pt x="149" y="46"/>
                  <a:pt x="155" y="39"/>
                  <a:pt x="155" y="29"/>
                </a:cubicBezTo>
                <a:cubicBezTo>
                  <a:pt x="155" y="12"/>
                  <a:pt x="142" y="0"/>
                  <a:pt x="127" y="0"/>
                </a:cubicBezTo>
                <a:cubicBezTo>
                  <a:pt x="116" y="0"/>
                  <a:pt x="105" y="6"/>
                  <a:pt x="101" y="16"/>
                </a:cubicBezTo>
                <a:cubicBezTo>
                  <a:pt x="93" y="13"/>
                  <a:pt x="85" y="12"/>
                  <a:pt x="76" y="12"/>
                </a:cubicBezTo>
                <a:cubicBezTo>
                  <a:pt x="68" y="12"/>
                  <a:pt x="61" y="13"/>
                  <a:pt x="54" y="15"/>
                </a:cubicBezTo>
                <a:cubicBezTo>
                  <a:pt x="49" y="5"/>
                  <a:pt x="40" y="0"/>
                  <a:pt x="29" y="0"/>
                </a:cubicBezTo>
                <a:cubicBezTo>
                  <a:pt x="14" y="0"/>
                  <a:pt x="0" y="12"/>
                  <a:pt x="0" y="29"/>
                </a:cubicBezTo>
                <a:cubicBezTo>
                  <a:pt x="0" y="38"/>
                  <a:pt x="4" y="45"/>
                  <a:pt x="11" y="50"/>
                </a:cubicBezTo>
                <a:cubicBezTo>
                  <a:pt x="5" y="61"/>
                  <a:pt x="2" y="73"/>
                  <a:pt x="2" y="86"/>
                </a:cubicBezTo>
                <a:cubicBezTo>
                  <a:pt x="2" y="108"/>
                  <a:pt x="12" y="129"/>
                  <a:pt x="28" y="143"/>
                </a:cubicBezTo>
                <a:cubicBezTo>
                  <a:pt x="27" y="145"/>
                  <a:pt x="24" y="148"/>
                  <a:pt x="20" y="153"/>
                </a:cubicBezTo>
                <a:cubicBezTo>
                  <a:pt x="20" y="155"/>
                  <a:pt x="20" y="158"/>
                  <a:pt x="22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5" y="160"/>
                  <a:pt x="27" y="160"/>
                  <a:pt x="29" y="158"/>
                </a:cubicBezTo>
                <a:cubicBezTo>
                  <a:pt x="29" y="158"/>
                  <a:pt x="29" y="158"/>
                  <a:pt x="36" y="149"/>
                </a:cubicBezTo>
                <a:cubicBezTo>
                  <a:pt x="48" y="156"/>
                  <a:pt x="62" y="160"/>
                  <a:pt x="76" y="160"/>
                </a:cubicBezTo>
                <a:cubicBezTo>
                  <a:pt x="91" y="160"/>
                  <a:pt x="104" y="156"/>
                  <a:pt x="116" y="148"/>
                </a:cubicBezTo>
                <a:cubicBezTo>
                  <a:pt x="117" y="150"/>
                  <a:pt x="119" y="153"/>
                  <a:pt x="123" y="158"/>
                </a:cubicBezTo>
                <a:cubicBezTo>
                  <a:pt x="125" y="160"/>
                  <a:pt x="125" y="160"/>
                  <a:pt x="127" y="160"/>
                </a:cubicBezTo>
                <a:cubicBezTo>
                  <a:pt x="128" y="160"/>
                  <a:pt x="128" y="160"/>
                  <a:pt x="130" y="160"/>
                </a:cubicBezTo>
                <a:cubicBezTo>
                  <a:pt x="132" y="158"/>
                  <a:pt x="132" y="155"/>
                  <a:pt x="130" y="153"/>
                </a:cubicBezTo>
                <a:cubicBezTo>
                  <a:pt x="130" y="153"/>
                  <a:pt x="130" y="153"/>
                  <a:pt x="123" y="143"/>
                </a:cubicBezTo>
                <a:cubicBezTo>
                  <a:pt x="139" y="129"/>
                  <a:pt x="149" y="108"/>
                  <a:pt x="149" y="86"/>
                </a:cubicBezTo>
                <a:close/>
                <a:moveTo>
                  <a:pt x="127" y="10"/>
                </a:moveTo>
                <a:cubicBezTo>
                  <a:pt x="136" y="10"/>
                  <a:pt x="146" y="18"/>
                  <a:pt x="146" y="29"/>
                </a:cubicBezTo>
                <a:cubicBezTo>
                  <a:pt x="146" y="35"/>
                  <a:pt x="142" y="41"/>
                  <a:pt x="136" y="44"/>
                </a:cubicBezTo>
                <a:cubicBezTo>
                  <a:pt x="129" y="34"/>
                  <a:pt x="120" y="26"/>
                  <a:pt x="110" y="20"/>
                </a:cubicBezTo>
                <a:cubicBezTo>
                  <a:pt x="112" y="13"/>
                  <a:pt x="119" y="10"/>
                  <a:pt x="127" y="10"/>
                </a:cubicBezTo>
                <a:close/>
                <a:moveTo>
                  <a:pt x="10" y="29"/>
                </a:moveTo>
                <a:cubicBezTo>
                  <a:pt x="10" y="18"/>
                  <a:pt x="18" y="10"/>
                  <a:pt x="29" y="10"/>
                </a:cubicBezTo>
                <a:cubicBezTo>
                  <a:pt x="36" y="10"/>
                  <a:pt x="41" y="13"/>
                  <a:pt x="45" y="19"/>
                </a:cubicBezTo>
                <a:cubicBezTo>
                  <a:pt x="33" y="24"/>
                  <a:pt x="24" y="32"/>
                  <a:pt x="16" y="43"/>
                </a:cubicBezTo>
                <a:cubicBezTo>
                  <a:pt x="13" y="39"/>
                  <a:pt x="10" y="34"/>
                  <a:pt x="10" y="29"/>
                </a:cubicBezTo>
                <a:close/>
                <a:moveTo>
                  <a:pt x="76" y="149"/>
                </a:moveTo>
                <a:cubicBezTo>
                  <a:pt x="63" y="149"/>
                  <a:pt x="50" y="145"/>
                  <a:pt x="39" y="138"/>
                </a:cubicBezTo>
                <a:cubicBezTo>
                  <a:pt x="39" y="137"/>
                  <a:pt x="39" y="137"/>
                  <a:pt x="39" y="137"/>
                </a:cubicBezTo>
                <a:cubicBezTo>
                  <a:pt x="39" y="137"/>
                  <a:pt x="39" y="137"/>
                  <a:pt x="39" y="137"/>
                </a:cubicBezTo>
                <a:cubicBezTo>
                  <a:pt x="22" y="126"/>
                  <a:pt x="12" y="107"/>
                  <a:pt x="12" y="86"/>
                </a:cubicBezTo>
                <a:cubicBezTo>
                  <a:pt x="12" y="52"/>
                  <a:pt x="40" y="23"/>
                  <a:pt x="76" y="23"/>
                </a:cubicBezTo>
                <a:cubicBezTo>
                  <a:pt x="111" y="23"/>
                  <a:pt x="139" y="52"/>
                  <a:pt x="139" y="86"/>
                </a:cubicBezTo>
                <a:cubicBezTo>
                  <a:pt x="139" y="120"/>
                  <a:pt x="111" y="149"/>
                  <a:pt x="76" y="149"/>
                </a:cubicBezTo>
                <a:close/>
                <a:moveTo>
                  <a:pt x="25" y="86"/>
                </a:moveTo>
                <a:cubicBezTo>
                  <a:pt x="25" y="84"/>
                  <a:pt x="25" y="84"/>
                  <a:pt x="23" y="84"/>
                </a:cubicBezTo>
                <a:cubicBezTo>
                  <a:pt x="21" y="84"/>
                  <a:pt x="21" y="84"/>
                  <a:pt x="21" y="86"/>
                </a:cubicBezTo>
                <a:cubicBezTo>
                  <a:pt x="21" y="105"/>
                  <a:pt x="31" y="124"/>
                  <a:pt x="48" y="134"/>
                </a:cubicBezTo>
                <a:cubicBezTo>
                  <a:pt x="50" y="136"/>
                  <a:pt x="50" y="136"/>
                  <a:pt x="50" y="136"/>
                </a:cubicBezTo>
                <a:cubicBezTo>
                  <a:pt x="52" y="136"/>
                  <a:pt x="52" y="134"/>
                  <a:pt x="52" y="134"/>
                </a:cubicBezTo>
                <a:cubicBezTo>
                  <a:pt x="54" y="132"/>
                  <a:pt x="52" y="130"/>
                  <a:pt x="52" y="130"/>
                </a:cubicBezTo>
                <a:cubicBezTo>
                  <a:pt x="35" y="120"/>
                  <a:pt x="25" y="105"/>
                  <a:pt x="25" y="86"/>
                </a:cubicBezTo>
                <a:close/>
                <a:moveTo>
                  <a:pt x="72" y="136"/>
                </a:moveTo>
                <a:cubicBezTo>
                  <a:pt x="70" y="136"/>
                  <a:pt x="70" y="136"/>
                  <a:pt x="70" y="136"/>
                </a:cubicBezTo>
                <a:cubicBezTo>
                  <a:pt x="68" y="136"/>
                  <a:pt x="66" y="138"/>
                  <a:pt x="66" y="138"/>
                </a:cubicBezTo>
                <a:cubicBezTo>
                  <a:pt x="66" y="140"/>
                  <a:pt x="68" y="142"/>
                  <a:pt x="68" y="142"/>
                </a:cubicBezTo>
                <a:cubicBezTo>
                  <a:pt x="70" y="142"/>
                  <a:pt x="72" y="142"/>
                  <a:pt x="72" y="142"/>
                </a:cubicBezTo>
                <a:cubicBezTo>
                  <a:pt x="74" y="142"/>
                  <a:pt x="76" y="142"/>
                  <a:pt x="76" y="140"/>
                </a:cubicBezTo>
                <a:cubicBezTo>
                  <a:pt x="76" y="138"/>
                  <a:pt x="74" y="138"/>
                  <a:pt x="72" y="136"/>
                </a:cubicBezTo>
                <a:close/>
                <a:moveTo>
                  <a:pt x="82" y="86"/>
                </a:moveTo>
                <a:cubicBezTo>
                  <a:pt x="82" y="86"/>
                  <a:pt x="82" y="86"/>
                  <a:pt x="82" y="48"/>
                </a:cubicBezTo>
                <a:cubicBezTo>
                  <a:pt x="82" y="46"/>
                  <a:pt x="80" y="44"/>
                  <a:pt x="78" y="44"/>
                </a:cubicBezTo>
                <a:cubicBezTo>
                  <a:pt x="74" y="44"/>
                  <a:pt x="72" y="46"/>
                  <a:pt x="72" y="48"/>
                </a:cubicBezTo>
                <a:cubicBezTo>
                  <a:pt x="72" y="48"/>
                  <a:pt x="72" y="48"/>
                  <a:pt x="72" y="88"/>
                </a:cubicBezTo>
                <a:cubicBezTo>
                  <a:pt x="72" y="90"/>
                  <a:pt x="72" y="90"/>
                  <a:pt x="72" y="90"/>
                </a:cubicBezTo>
                <a:cubicBezTo>
                  <a:pt x="72" y="90"/>
                  <a:pt x="72" y="90"/>
                  <a:pt x="86" y="106"/>
                </a:cubicBezTo>
                <a:cubicBezTo>
                  <a:pt x="88" y="106"/>
                  <a:pt x="88" y="108"/>
                  <a:pt x="90" y="108"/>
                </a:cubicBezTo>
                <a:cubicBezTo>
                  <a:pt x="92" y="108"/>
                  <a:pt x="94" y="106"/>
                  <a:pt x="94" y="106"/>
                </a:cubicBezTo>
                <a:cubicBezTo>
                  <a:pt x="95" y="104"/>
                  <a:pt x="95" y="100"/>
                  <a:pt x="94" y="98"/>
                </a:cubicBezTo>
                <a:cubicBezTo>
                  <a:pt x="94" y="98"/>
                  <a:pt x="94" y="98"/>
                  <a:pt x="82" y="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D96AEB24-906F-AEDB-8359-641242BB2540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4683126"/>
            <a:ext cx="257175" cy="246063"/>
          </a:xfrm>
          <a:custGeom>
            <a:avLst/>
            <a:gdLst>
              <a:gd name="T0" fmla="*/ 150 w 162"/>
              <a:gd name="T1" fmla="*/ 50 h 155"/>
              <a:gd name="T2" fmla="*/ 110 w 162"/>
              <a:gd name="T3" fmla="*/ 44 h 155"/>
              <a:gd name="T4" fmla="*/ 91 w 162"/>
              <a:gd name="T5" fmla="*/ 6 h 155"/>
              <a:gd name="T6" fmla="*/ 82 w 162"/>
              <a:gd name="T7" fmla="*/ 0 h 155"/>
              <a:gd name="T8" fmla="*/ 70 w 162"/>
              <a:gd name="T9" fmla="*/ 6 h 155"/>
              <a:gd name="T10" fmla="*/ 53 w 162"/>
              <a:gd name="T11" fmla="*/ 44 h 155"/>
              <a:gd name="T12" fmla="*/ 11 w 162"/>
              <a:gd name="T13" fmla="*/ 50 h 155"/>
              <a:gd name="T14" fmla="*/ 1 w 162"/>
              <a:gd name="T15" fmla="*/ 57 h 155"/>
              <a:gd name="T16" fmla="*/ 3 w 162"/>
              <a:gd name="T17" fmla="*/ 69 h 155"/>
              <a:gd name="T18" fmla="*/ 34 w 162"/>
              <a:gd name="T19" fmla="*/ 99 h 155"/>
              <a:gd name="T20" fmla="*/ 28 w 162"/>
              <a:gd name="T21" fmla="*/ 141 h 155"/>
              <a:gd name="T22" fmla="*/ 32 w 162"/>
              <a:gd name="T23" fmla="*/ 153 h 155"/>
              <a:gd name="T24" fmla="*/ 40 w 162"/>
              <a:gd name="T25" fmla="*/ 155 h 155"/>
              <a:gd name="T26" fmla="*/ 45 w 162"/>
              <a:gd name="T27" fmla="*/ 153 h 155"/>
              <a:gd name="T28" fmla="*/ 82 w 162"/>
              <a:gd name="T29" fmla="*/ 134 h 155"/>
              <a:gd name="T30" fmla="*/ 118 w 162"/>
              <a:gd name="T31" fmla="*/ 153 h 155"/>
              <a:gd name="T32" fmla="*/ 124 w 162"/>
              <a:gd name="T33" fmla="*/ 155 h 155"/>
              <a:gd name="T34" fmla="*/ 129 w 162"/>
              <a:gd name="T35" fmla="*/ 153 h 155"/>
              <a:gd name="T36" fmla="*/ 135 w 162"/>
              <a:gd name="T37" fmla="*/ 141 h 155"/>
              <a:gd name="T38" fmla="*/ 127 w 162"/>
              <a:gd name="T39" fmla="*/ 99 h 155"/>
              <a:gd name="T40" fmla="*/ 158 w 162"/>
              <a:gd name="T41" fmla="*/ 69 h 155"/>
              <a:gd name="T42" fmla="*/ 160 w 162"/>
              <a:gd name="T43" fmla="*/ 57 h 155"/>
              <a:gd name="T44" fmla="*/ 150 w 162"/>
              <a:gd name="T45" fmla="*/ 50 h 155"/>
              <a:gd name="T46" fmla="*/ 120 w 162"/>
              <a:gd name="T47" fmla="*/ 92 h 155"/>
              <a:gd name="T48" fmla="*/ 116 w 162"/>
              <a:gd name="T49" fmla="*/ 101 h 155"/>
              <a:gd name="T50" fmla="*/ 124 w 162"/>
              <a:gd name="T51" fmla="*/ 143 h 155"/>
              <a:gd name="T52" fmla="*/ 87 w 162"/>
              <a:gd name="T53" fmla="*/ 124 h 155"/>
              <a:gd name="T54" fmla="*/ 82 w 162"/>
              <a:gd name="T55" fmla="*/ 122 h 155"/>
              <a:gd name="T56" fmla="*/ 76 w 162"/>
              <a:gd name="T57" fmla="*/ 124 h 155"/>
              <a:gd name="T58" fmla="*/ 38 w 162"/>
              <a:gd name="T59" fmla="*/ 143 h 155"/>
              <a:gd name="T60" fmla="*/ 45 w 162"/>
              <a:gd name="T61" fmla="*/ 101 h 155"/>
              <a:gd name="T62" fmla="*/ 42 w 162"/>
              <a:gd name="T63" fmla="*/ 92 h 155"/>
              <a:gd name="T64" fmla="*/ 11 w 162"/>
              <a:gd name="T65" fmla="*/ 61 h 155"/>
              <a:gd name="T66" fmla="*/ 53 w 162"/>
              <a:gd name="T67" fmla="*/ 54 h 155"/>
              <a:gd name="T68" fmla="*/ 63 w 162"/>
              <a:gd name="T69" fmla="*/ 48 h 155"/>
              <a:gd name="T70" fmla="*/ 82 w 162"/>
              <a:gd name="T71" fmla="*/ 10 h 155"/>
              <a:gd name="T72" fmla="*/ 99 w 162"/>
              <a:gd name="T73" fmla="*/ 48 h 155"/>
              <a:gd name="T74" fmla="*/ 108 w 162"/>
              <a:gd name="T75" fmla="*/ 54 h 155"/>
              <a:gd name="T76" fmla="*/ 150 w 162"/>
              <a:gd name="T77" fmla="*/ 61 h 155"/>
              <a:gd name="T78" fmla="*/ 120 w 162"/>
              <a:gd name="T79" fmla="*/ 92 h 155"/>
              <a:gd name="T80" fmla="*/ 120 w 162"/>
              <a:gd name="T81" fmla="*/ 92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2" h="155">
                <a:moveTo>
                  <a:pt x="150" y="50"/>
                </a:moveTo>
                <a:cubicBezTo>
                  <a:pt x="110" y="44"/>
                  <a:pt x="110" y="44"/>
                  <a:pt x="110" y="44"/>
                </a:cubicBezTo>
                <a:cubicBezTo>
                  <a:pt x="91" y="6"/>
                  <a:pt x="91" y="6"/>
                  <a:pt x="91" y="6"/>
                </a:cubicBezTo>
                <a:cubicBezTo>
                  <a:pt x="89" y="2"/>
                  <a:pt x="85" y="0"/>
                  <a:pt x="82" y="0"/>
                </a:cubicBezTo>
                <a:cubicBezTo>
                  <a:pt x="76" y="0"/>
                  <a:pt x="72" y="2"/>
                  <a:pt x="70" y="6"/>
                </a:cubicBezTo>
                <a:cubicBezTo>
                  <a:pt x="53" y="44"/>
                  <a:pt x="53" y="44"/>
                  <a:pt x="53" y="44"/>
                </a:cubicBezTo>
                <a:cubicBezTo>
                  <a:pt x="11" y="50"/>
                  <a:pt x="11" y="50"/>
                  <a:pt x="11" y="50"/>
                </a:cubicBezTo>
                <a:cubicBezTo>
                  <a:pt x="7" y="50"/>
                  <a:pt x="3" y="54"/>
                  <a:pt x="1" y="57"/>
                </a:cubicBezTo>
                <a:cubicBezTo>
                  <a:pt x="0" y="61"/>
                  <a:pt x="1" y="65"/>
                  <a:pt x="3" y="69"/>
                </a:cubicBezTo>
                <a:cubicBezTo>
                  <a:pt x="34" y="99"/>
                  <a:pt x="34" y="99"/>
                  <a:pt x="34" y="99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26" y="145"/>
                  <a:pt x="28" y="149"/>
                  <a:pt x="32" y="153"/>
                </a:cubicBezTo>
                <a:cubicBezTo>
                  <a:pt x="34" y="153"/>
                  <a:pt x="36" y="155"/>
                  <a:pt x="40" y="155"/>
                </a:cubicBezTo>
                <a:cubicBezTo>
                  <a:pt x="42" y="155"/>
                  <a:pt x="43" y="153"/>
                  <a:pt x="45" y="153"/>
                </a:cubicBezTo>
                <a:cubicBezTo>
                  <a:pt x="82" y="134"/>
                  <a:pt x="82" y="134"/>
                  <a:pt x="82" y="134"/>
                </a:cubicBezTo>
                <a:cubicBezTo>
                  <a:pt x="118" y="153"/>
                  <a:pt x="118" y="153"/>
                  <a:pt x="118" y="153"/>
                </a:cubicBezTo>
                <a:cubicBezTo>
                  <a:pt x="120" y="153"/>
                  <a:pt x="122" y="155"/>
                  <a:pt x="124" y="155"/>
                </a:cubicBezTo>
                <a:cubicBezTo>
                  <a:pt x="126" y="155"/>
                  <a:pt x="127" y="153"/>
                  <a:pt x="129" y="153"/>
                </a:cubicBezTo>
                <a:cubicBezTo>
                  <a:pt x="133" y="149"/>
                  <a:pt x="135" y="145"/>
                  <a:pt x="135" y="141"/>
                </a:cubicBezTo>
                <a:cubicBezTo>
                  <a:pt x="127" y="99"/>
                  <a:pt x="127" y="99"/>
                  <a:pt x="127" y="99"/>
                </a:cubicBezTo>
                <a:cubicBezTo>
                  <a:pt x="158" y="69"/>
                  <a:pt x="158" y="69"/>
                  <a:pt x="158" y="69"/>
                </a:cubicBezTo>
                <a:cubicBezTo>
                  <a:pt x="160" y="65"/>
                  <a:pt x="162" y="61"/>
                  <a:pt x="160" y="57"/>
                </a:cubicBezTo>
                <a:cubicBezTo>
                  <a:pt x="158" y="54"/>
                  <a:pt x="156" y="50"/>
                  <a:pt x="150" y="50"/>
                </a:cubicBezTo>
                <a:close/>
                <a:moveTo>
                  <a:pt x="120" y="92"/>
                </a:moveTo>
                <a:cubicBezTo>
                  <a:pt x="116" y="94"/>
                  <a:pt x="116" y="97"/>
                  <a:pt x="116" y="101"/>
                </a:cubicBezTo>
                <a:cubicBezTo>
                  <a:pt x="124" y="143"/>
                  <a:pt x="124" y="143"/>
                  <a:pt x="124" y="143"/>
                </a:cubicBezTo>
                <a:cubicBezTo>
                  <a:pt x="87" y="124"/>
                  <a:pt x="87" y="124"/>
                  <a:pt x="87" y="124"/>
                </a:cubicBezTo>
                <a:cubicBezTo>
                  <a:pt x="85" y="122"/>
                  <a:pt x="84" y="122"/>
                  <a:pt x="82" y="122"/>
                </a:cubicBezTo>
                <a:cubicBezTo>
                  <a:pt x="80" y="122"/>
                  <a:pt x="78" y="122"/>
                  <a:pt x="76" y="124"/>
                </a:cubicBezTo>
                <a:cubicBezTo>
                  <a:pt x="38" y="143"/>
                  <a:pt x="38" y="143"/>
                  <a:pt x="38" y="143"/>
                </a:cubicBezTo>
                <a:cubicBezTo>
                  <a:pt x="45" y="101"/>
                  <a:pt x="45" y="101"/>
                  <a:pt x="45" y="101"/>
                </a:cubicBezTo>
                <a:cubicBezTo>
                  <a:pt x="45" y="97"/>
                  <a:pt x="45" y="94"/>
                  <a:pt x="42" y="92"/>
                </a:cubicBezTo>
                <a:cubicBezTo>
                  <a:pt x="11" y="61"/>
                  <a:pt x="11" y="61"/>
                  <a:pt x="11" y="61"/>
                </a:cubicBezTo>
                <a:cubicBezTo>
                  <a:pt x="53" y="54"/>
                  <a:pt x="53" y="54"/>
                  <a:pt x="53" y="54"/>
                </a:cubicBezTo>
                <a:cubicBezTo>
                  <a:pt x="57" y="54"/>
                  <a:pt x="61" y="52"/>
                  <a:pt x="63" y="48"/>
                </a:cubicBezTo>
                <a:cubicBezTo>
                  <a:pt x="82" y="10"/>
                  <a:pt x="82" y="10"/>
                  <a:pt x="82" y="10"/>
                </a:cubicBezTo>
                <a:cubicBezTo>
                  <a:pt x="99" y="48"/>
                  <a:pt x="99" y="48"/>
                  <a:pt x="99" y="48"/>
                </a:cubicBezTo>
                <a:cubicBezTo>
                  <a:pt x="101" y="52"/>
                  <a:pt x="105" y="54"/>
                  <a:pt x="108" y="54"/>
                </a:cubicBezTo>
                <a:cubicBezTo>
                  <a:pt x="150" y="61"/>
                  <a:pt x="150" y="61"/>
                  <a:pt x="150" y="61"/>
                </a:cubicBezTo>
                <a:cubicBezTo>
                  <a:pt x="120" y="92"/>
                  <a:pt x="120" y="92"/>
                  <a:pt x="120" y="92"/>
                </a:cubicBezTo>
                <a:cubicBezTo>
                  <a:pt x="120" y="92"/>
                  <a:pt x="120" y="92"/>
                  <a:pt x="120" y="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2D60EBF3-37AC-C017-4B73-915310750434}"/>
              </a:ext>
            </a:extLst>
          </p:cNvPr>
          <p:cNvSpPr>
            <a:spLocks noEditPoints="1"/>
          </p:cNvSpPr>
          <p:nvPr/>
        </p:nvSpPr>
        <p:spPr bwMode="auto">
          <a:xfrm>
            <a:off x="5695951" y="4706938"/>
            <a:ext cx="254000" cy="196850"/>
          </a:xfrm>
          <a:custGeom>
            <a:avLst/>
            <a:gdLst>
              <a:gd name="T0" fmla="*/ 158 w 160"/>
              <a:gd name="T1" fmla="*/ 39 h 124"/>
              <a:gd name="T2" fmla="*/ 82 w 160"/>
              <a:gd name="T3" fmla="*/ 2 h 124"/>
              <a:gd name="T4" fmla="*/ 77 w 160"/>
              <a:gd name="T5" fmla="*/ 2 h 124"/>
              <a:gd name="T6" fmla="*/ 3 w 160"/>
              <a:gd name="T7" fmla="*/ 39 h 124"/>
              <a:gd name="T8" fmla="*/ 0 w 160"/>
              <a:gd name="T9" fmla="*/ 45 h 124"/>
              <a:gd name="T10" fmla="*/ 0 w 160"/>
              <a:gd name="T11" fmla="*/ 66 h 124"/>
              <a:gd name="T12" fmla="*/ 5 w 160"/>
              <a:gd name="T13" fmla="*/ 70 h 124"/>
              <a:gd name="T14" fmla="*/ 11 w 160"/>
              <a:gd name="T15" fmla="*/ 66 h 124"/>
              <a:gd name="T16" fmla="*/ 11 w 160"/>
              <a:gd name="T17" fmla="*/ 55 h 124"/>
              <a:gd name="T18" fmla="*/ 22 w 160"/>
              <a:gd name="T19" fmla="*/ 60 h 124"/>
              <a:gd name="T20" fmla="*/ 22 w 160"/>
              <a:gd name="T21" fmla="*/ 102 h 124"/>
              <a:gd name="T22" fmla="*/ 22 w 160"/>
              <a:gd name="T23" fmla="*/ 106 h 124"/>
              <a:gd name="T24" fmla="*/ 81 w 160"/>
              <a:gd name="T25" fmla="*/ 124 h 124"/>
              <a:gd name="T26" fmla="*/ 137 w 160"/>
              <a:gd name="T27" fmla="*/ 106 h 124"/>
              <a:gd name="T28" fmla="*/ 139 w 160"/>
              <a:gd name="T29" fmla="*/ 102 h 124"/>
              <a:gd name="T30" fmla="*/ 139 w 160"/>
              <a:gd name="T31" fmla="*/ 60 h 124"/>
              <a:gd name="T32" fmla="*/ 158 w 160"/>
              <a:gd name="T33" fmla="*/ 49 h 124"/>
              <a:gd name="T34" fmla="*/ 160 w 160"/>
              <a:gd name="T35" fmla="*/ 45 h 124"/>
              <a:gd name="T36" fmla="*/ 158 w 160"/>
              <a:gd name="T37" fmla="*/ 39 h 124"/>
              <a:gd name="T38" fmla="*/ 128 w 160"/>
              <a:gd name="T39" fmla="*/ 100 h 124"/>
              <a:gd name="T40" fmla="*/ 81 w 160"/>
              <a:gd name="T41" fmla="*/ 113 h 124"/>
              <a:gd name="T42" fmla="*/ 33 w 160"/>
              <a:gd name="T43" fmla="*/ 100 h 124"/>
              <a:gd name="T44" fmla="*/ 33 w 160"/>
              <a:gd name="T45" fmla="*/ 66 h 124"/>
              <a:gd name="T46" fmla="*/ 77 w 160"/>
              <a:gd name="T47" fmla="*/ 89 h 124"/>
              <a:gd name="T48" fmla="*/ 81 w 160"/>
              <a:gd name="T49" fmla="*/ 89 h 124"/>
              <a:gd name="T50" fmla="*/ 82 w 160"/>
              <a:gd name="T51" fmla="*/ 89 h 124"/>
              <a:gd name="T52" fmla="*/ 128 w 160"/>
              <a:gd name="T53" fmla="*/ 66 h 124"/>
              <a:gd name="T54" fmla="*/ 128 w 160"/>
              <a:gd name="T55" fmla="*/ 100 h 124"/>
              <a:gd name="T56" fmla="*/ 81 w 160"/>
              <a:gd name="T57" fmla="*/ 77 h 124"/>
              <a:gd name="T58" fmla="*/ 17 w 160"/>
              <a:gd name="T59" fmla="*/ 45 h 124"/>
              <a:gd name="T60" fmla="*/ 81 w 160"/>
              <a:gd name="T61" fmla="*/ 11 h 124"/>
              <a:gd name="T62" fmla="*/ 143 w 160"/>
              <a:gd name="T63" fmla="*/ 45 h 124"/>
              <a:gd name="T64" fmla="*/ 81 w 160"/>
              <a:gd name="T65" fmla="*/ 77 h 124"/>
              <a:gd name="T66" fmla="*/ 5 w 160"/>
              <a:gd name="T67" fmla="*/ 75 h 124"/>
              <a:gd name="T68" fmla="*/ 0 w 160"/>
              <a:gd name="T69" fmla="*/ 81 h 124"/>
              <a:gd name="T70" fmla="*/ 0 w 160"/>
              <a:gd name="T71" fmla="*/ 86 h 124"/>
              <a:gd name="T72" fmla="*/ 5 w 160"/>
              <a:gd name="T73" fmla="*/ 92 h 124"/>
              <a:gd name="T74" fmla="*/ 10 w 160"/>
              <a:gd name="T75" fmla="*/ 86 h 124"/>
              <a:gd name="T76" fmla="*/ 10 w 160"/>
              <a:gd name="T77" fmla="*/ 81 h 124"/>
              <a:gd name="T78" fmla="*/ 5 w 160"/>
              <a:gd name="T79" fmla="*/ 75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24">
                <a:moveTo>
                  <a:pt x="158" y="39"/>
                </a:moveTo>
                <a:cubicBezTo>
                  <a:pt x="82" y="2"/>
                  <a:pt x="82" y="2"/>
                  <a:pt x="82" y="2"/>
                </a:cubicBezTo>
                <a:cubicBezTo>
                  <a:pt x="81" y="0"/>
                  <a:pt x="79" y="0"/>
                  <a:pt x="77" y="2"/>
                </a:cubicBezTo>
                <a:cubicBezTo>
                  <a:pt x="3" y="39"/>
                  <a:pt x="3" y="39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3" y="70"/>
                  <a:pt x="5" y="70"/>
                </a:cubicBezTo>
                <a:cubicBezTo>
                  <a:pt x="9" y="70"/>
                  <a:pt x="11" y="68"/>
                  <a:pt x="11" y="66"/>
                </a:cubicBezTo>
                <a:cubicBezTo>
                  <a:pt x="11" y="55"/>
                  <a:pt x="11" y="55"/>
                  <a:pt x="11" y="55"/>
                </a:cubicBezTo>
                <a:cubicBezTo>
                  <a:pt x="22" y="60"/>
                  <a:pt x="22" y="60"/>
                  <a:pt x="22" y="60"/>
                </a:cubicBezTo>
                <a:cubicBezTo>
                  <a:pt x="22" y="102"/>
                  <a:pt x="22" y="102"/>
                  <a:pt x="22" y="102"/>
                </a:cubicBezTo>
                <a:cubicBezTo>
                  <a:pt x="22" y="104"/>
                  <a:pt x="22" y="104"/>
                  <a:pt x="22" y="106"/>
                </a:cubicBezTo>
                <a:cubicBezTo>
                  <a:pt x="24" y="106"/>
                  <a:pt x="37" y="124"/>
                  <a:pt x="81" y="124"/>
                </a:cubicBezTo>
                <a:cubicBezTo>
                  <a:pt x="124" y="124"/>
                  <a:pt x="137" y="106"/>
                  <a:pt x="137" y="106"/>
                </a:cubicBezTo>
                <a:cubicBezTo>
                  <a:pt x="137" y="104"/>
                  <a:pt x="139" y="104"/>
                  <a:pt x="139" y="102"/>
                </a:cubicBezTo>
                <a:cubicBezTo>
                  <a:pt x="139" y="60"/>
                  <a:pt x="139" y="60"/>
                  <a:pt x="139" y="60"/>
                </a:cubicBezTo>
                <a:cubicBezTo>
                  <a:pt x="158" y="49"/>
                  <a:pt x="158" y="49"/>
                  <a:pt x="158" y="49"/>
                </a:cubicBezTo>
                <a:cubicBezTo>
                  <a:pt x="160" y="49"/>
                  <a:pt x="160" y="47"/>
                  <a:pt x="160" y="45"/>
                </a:cubicBezTo>
                <a:cubicBezTo>
                  <a:pt x="160" y="43"/>
                  <a:pt x="160" y="41"/>
                  <a:pt x="158" y="39"/>
                </a:cubicBezTo>
                <a:close/>
                <a:moveTo>
                  <a:pt x="128" y="100"/>
                </a:moveTo>
                <a:cubicBezTo>
                  <a:pt x="124" y="104"/>
                  <a:pt x="111" y="113"/>
                  <a:pt x="81" y="113"/>
                </a:cubicBezTo>
                <a:cubicBezTo>
                  <a:pt x="49" y="113"/>
                  <a:pt x="35" y="104"/>
                  <a:pt x="33" y="100"/>
                </a:cubicBezTo>
                <a:cubicBezTo>
                  <a:pt x="33" y="66"/>
                  <a:pt x="33" y="66"/>
                  <a:pt x="33" y="66"/>
                </a:cubicBezTo>
                <a:cubicBezTo>
                  <a:pt x="77" y="89"/>
                  <a:pt x="77" y="89"/>
                  <a:pt x="77" y="89"/>
                </a:cubicBezTo>
                <a:cubicBezTo>
                  <a:pt x="79" y="89"/>
                  <a:pt x="79" y="89"/>
                  <a:pt x="81" y="89"/>
                </a:cubicBezTo>
                <a:cubicBezTo>
                  <a:pt x="82" y="89"/>
                  <a:pt x="82" y="89"/>
                  <a:pt x="82" y="89"/>
                </a:cubicBezTo>
                <a:cubicBezTo>
                  <a:pt x="128" y="66"/>
                  <a:pt x="128" y="66"/>
                  <a:pt x="128" y="66"/>
                </a:cubicBezTo>
                <a:lnTo>
                  <a:pt x="128" y="100"/>
                </a:lnTo>
                <a:close/>
                <a:moveTo>
                  <a:pt x="81" y="77"/>
                </a:moveTo>
                <a:cubicBezTo>
                  <a:pt x="17" y="45"/>
                  <a:pt x="17" y="45"/>
                  <a:pt x="17" y="45"/>
                </a:cubicBezTo>
                <a:cubicBezTo>
                  <a:pt x="81" y="11"/>
                  <a:pt x="81" y="11"/>
                  <a:pt x="81" y="11"/>
                </a:cubicBezTo>
                <a:cubicBezTo>
                  <a:pt x="143" y="45"/>
                  <a:pt x="143" y="45"/>
                  <a:pt x="143" y="45"/>
                </a:cubicBezTo>
                <a:lnTo>
                  <a:pt x="81" y="77"/>
                </a:lnTo>
                <a:close/>
                <a:moveTo>
                  <a:pt x="5" y="75"/>
                </a:moveTo>
                <a:cubicBezTo>
                  <a:pt x="3" y="75"/>
                  <a:pt x="0" y="77"/>
                  <a:pt x="0" y="81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90"/>
                  <a:pt x="3" y="92"/>
                  <a:pt x="5" y="92"/>
                </a:cubicBezTo>
                <a:cubicBezTo>
                  <a:pt x="8" y="92"/>
                  <a:pt x="10" y="90"/>
                  <a:pt x="10" y="86"/>
                </a:cubicBezTo>
                <a:cubicBezTo>
                  <a:pt x="10" y="81"/>
                  <a:pt x="10" y="81"/>
                  <a:pt x="10" y="81"/>
                </a:cubicBezTo>
                <a:cubicBezTo>
                  <a:pt x="10" y="77"/>
                  <a:pt x="8" y="75"/>
                  <a:pt x="5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73C9C9ED-B570-1DC6-DEC0-1526AD1E44DA}"/>
              </a:ext>
            </a:extLst>
          </p:cNvPr>
          <p:cNvSpPr>
            <a:spLocks noEditPoints="1"/>
          </p:cNvSpPr>
          <p:nvPr/>
        </p:nvSpPr>
        <p:spPr bwMode="auto">
          <a:xfrm>
            <a:off x="9582151" y="5780088"/>
            <a:ext cx="185738" cy="254000"/>
          </a:xfrm>
          <a:custGeom>
            <a:avLst/>
            <a:gdLst>
              <a:gd name="T0" fmla="*/ 65 w 117"/>
              <a:gd name="T1" fmla="*/ 151 h 160"/>
              <a:gd name="T2" fmla="*/ 52 w 117"/>
              <a:gd name="T3" fmla="*/ 151 h 160"/>
              <a:gd name="T4" fmla="*/ 48 w 117"/>
              <a:gd name="T5" fmla="*/ 156 h 160"/>
              <a:gd name="T6" fmla="*/ 52 w 117"/>
              <a:gd name="T7" fmla="*/ 160 h 160"/>
              <a:gd name="T8" fmla="*/ 65 w 117"/>
              <a:gd name="T9" fmla="*/ 160 h 160"/>
              <a:gd name="T10" fmla="*/ 71 w 117"/>
              <a:gd name="T11" fmla="*/ 156 h 160"/>
              <a:gd name="T12" fmla="*/ 65 w 117"/>
              <a:gd name="T13" fmla="*/ 151 h 160"/>
              <a:gd name="T14" fmla="*/ 74 w 117"/>
              <a:gd name="T15" fmla="*/ 135 h 160"/>
              <a:gd name="T16" fmla="*/ 42 w 117"/>
              <a:gd name="T17" fmla="*/ 135 h 160"/>
              <a:gd name="T18" fmla="*/ 38 w 117"/>
              <a:gd name="T19" fmla="*/ 141 h 160"/>
              <a:gd name="T20" fmla="*/ 42 w 117"/>
              <a:gd name="T21" fmla="*/ 147 h 160"/>
              <a:gd name="T22" fmla="*/ 74 w 117"/>
              <a:gd name="T23" fmla="*/ 147 h 160"/>
              <a:gd name="T24" fmla="*/ 78 w 117"/>
              <a:gd name="T25" fmla="*/ 141 h 160"/>
              <a:gd name="T26" fmla="*/ 74 w 117"/>
              <a:gd name="T27" fmla="*/ 135 h 160"/>
              <a:gd name="T28" fmla="*/ 110 w 117"/>
              <a:gd name="T29" fmla="*/ 27 h 160"/>
              <a:gd name="T30" fmla="*/ 88 w 117"/>
              <a:gd name="T31" fmla="*/ 8 h 160"/>
              <a:gd name="T32" fmla="*/ 58 w 117"/>
              <a:gd name="T33" fmla="*/ 0 h 160"/>
              <a:gd name="T34" fmla="*/ 17 w 117"/>
              <a:gd name="T35" fmla="*/ 15 h 160"/>
              <a:gd name="T36" fmla="*/ 0 w 117"/>
              <a:gd name="T37" fmla="*/ 56 h 160"/>
              <a:gd name="T38" fmla="*/ 6 w 117"/>
              <a:gd name="T39" fmla="*/ 77 h 160"/>
              <a:gd name="T40" fmla="*/ 19 w 117"/>
              <a:gd name="T41" fmla="*/ 103 h 160"/>
              <a:gd name="T42" fmla="*/ 25 w 117"/>
              <a:gd name="T43" fmla="*/ 115 h 160"/>
              <a:gd name="T44" fmla="*/ 33 w 117"/>
              <a:gd name="T45" fmla="*/ 128 h 160"/>
              <a:gd name="T46" fmla="*/ 37 w 117"/>
              <a:gd name="T47" fmla="*/ 130 h 160"/>
              <a:gd name="T48" fmla="*/ 83 w 117"/>
              <a:gd name="T49" fmla="*/ 130 h 160"/>
              <a:gd name="T50" fmla="*/ 88 w 117"/>
              <a:gd name="T51" fmla="*/ 128 h 160"/>
              <a:gd name="T52" fmla="*/ 92 w 117"/>
              <a:gd name="T53" fmla="*/ 117 h 160"/>
              <a:gd name="T54" fmla="*/ 96 w 117"/>
              <a:gd name="T55" fmla="*/ 107 h 160"/>
              <a:gd name="T56" fmla="*/ 111 w 117"/>
              <a:gd name="T57" fmla="*/ 79 h 160"/>
              <a:gd name="T58" fmla="*/ 117 w 117"/>
              <a:gd name="T59" fmla="*/ 56 h 160"/>
              <a:gd name="T60" fmla="*/ 110 w 117"/>
              <a:gd name="T61" fmla="*/ 27 h 160"/>
              <a:gd name="T62" fmla="*/ 102 w 117"/>
              <a:gd name="T63" fmla="*/ 75 h 160"/>
              <a:gd name="T64" fmla="*/ 88 w 117"/>
              <a:gd name="T65" fmla="*/ 102 h 160"/>
              <a:gd name="T66" fmla="*/ 83 w 117"/>
              <a:gd name="T67" fmla="*/ 115 h 160"/>
              <a:gd name="T68" fmla="*/ 81 w 117"/>
              <a:gd name="T69" fmla="*/ 121 h 160"/>
              <a:gd name="T70" fmla="*/ 39 w 117"/>
              <a:gd name="T71" fmla="*/ 121 h 160"/>
              <a:gd name="T72" fmla="*/ 35 w 117"/>
              <a:gd name="T73" fmla="*/ 111 h 160"/>
              <a:gd name="T74" fmla="*/ 29 w 117"/>
              <a:gd name="T75" fmla="*/ 100 h 160"/>
              <a:gd name="T76" fmla="*/ 15 w 117"/>
              <a:gd name="T77" fmla="*/ 75 h 160"/>
              <a:gd name="T78" fmla="*/ 12 w 117"/>
              <a:gd name="T79" fmla="*/ 56 h 160"/>
              <a:gd name="T80" fmla="*/ 58 w 117"/>
              <a:gd name="T81" fmla="*/ 10 h 160"/>
              <a:gd name="T82" fmla="*/ 83 w 117"/>
              <a:gd name="T83" fmla="*/ 15 h 160"/>
              <a:gd name="T84" fmla="*/ 100 w 117"/>
              <a:gd name="T85" fmla="*/ 33 h 160"/>
              <a:gd name="T86" fmla="*/ 106 w 117"/>
              <a:gd name="T87" fmla="*/ 56 h 160"/>
              <a:gd name="T88" fmla="*/ 102 w 117"/>
              <a:gd name="T89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17" h="160">
                <a:moveTo>
                  <a:pt x="65" y="151"/>
                </a:moveTo>
                <a:cubicBezTo>
                  <a:pt x="52" y="151"/>
                  <a:pt x="52" y="151"/>
                  <a:pt x="52" y="151"/>
                </a:cubicBezTo>
                <a:cubicBezTo>
                  <a:pt x="50" y="151"/>
                  <a:pt x="48" y="153"/>
                  <a:pt x="48" y="156"/>
                </a:cubicBezTo>
                <a:cubicBezTo>
                  <a:pt x="48" y="158"/>
                  <a:pt x="50" y="160"/>
                  <a:pt x="52" y="160"/>
                </a:cubicBezTo>
                <a:cubicBezTo>
                  <a:pt x="65" y="160"/>
                  <a:pt x="65" y="160"/>
                  <a:pt x="65" y="160"/>
                </a:cubicBezTo>
                <a:cubicBezTo>
                  <a:pt x="67" y="160"/>
                  <a:pt x="71" y="158"/>
                  <a:pt x="71" y="156"/>
                </a:cubicBezTo>
                <a:cubicBezTo>
                  <a:pt x="71" y="153"/>
                  <a:pt x="67" y="151"/>
                  <a:pt x="65" y="151"/>
                </a:cubicBezTo>
                <a:close/>
                <a:moveTo>
                  <a:pt x="74" y="135"/>
                </a:moveTo>
                <a:cubicBezTo>
                  <a:pt x="42" y="135"/>
                  <a:pt x="42" y="135"/>
                  <a:pt x="42" y="135"/>
                </a:cubicBezTo>
                <a:cubicBezTo>
                  <a:pt x="40" y="135"/>
                  <a:pt x="38" y="139"/>
                  <a:pt x="38" y="141"/>
                </a:cubicBezTo>
                <a:cubicBezTo>
                  <a:pt x="38" y="145"/>
                  <a:pt x="40" y="147"/>
                  <a:pt x="42" y="147"/>
                </a:cubicBezTo>
                <a:cubicBezTo>
                  <a:pt x="74" y="147"/>
                  <a:pt x="74" y="147"/>
                  <a:pt x="74" y="147"/>
                </a:cubicBezTo>
                <a:cubicBezTo>
                  <a:pt x="76" y="147"/>
                  <a:pt x="78" y="145"/>
                  <a:pt x="78" y="141"/>
                </a:cubicBezTo>
                <a:cubicBezTo>
                  <a:pt x="78" y="139"/>
                  <a:pt x="76" y="135"/>
                  <a:pt x="74" y="135"/>
                </a:cubicBezTo>
                <a:close/>
                <a:moveTo>
                  <a:pt x="110" y="27"/>
                </a:moveTo>
                <a:cubicBezTo>
                  <a:pt x="104" y="19"/>
                  <a:pt x="96" y="12"/>
                  <a:pt x="88" y="8"/>
                </a:cubicBezTo>
                <a:cubicBezTo>
                  <a:pt x="79" y="2"/>
                  <a:pt x="69" y="0"/>
                  <a:pt x="58" y="0"/>
                </a:cubicBezTo>
                <a:cubicBezTo>
                  <a:pt x="42" y="0"/>
                  <a:pt x="29" y="6"/>
                  <a:pt x="17" y="15"/>
                </a:cubicBezTo>
                <a:cubicBezTo>
                  <a:pt x="8" y="27"/>
                  <a:pt x="0" y="40"/>
                  <a:pt x="0" y="56"/>
                </a:cubicBezTo>
                <a:cubicBezTo>
                  <a:pt x="0" y="63"/>
                  <a:pt x="2" y="71"/>
                  <a:pt x="6" y="77"/>
                </a:cubicBezTo>
                <a:cubicBezTo>
                  <a:pt x="8" y="84"/>
                  <a:pt x="14" y="94"/>
                  <a:pt x="19" y="103"/>
                </a:cubicBezTo>
                <a:cubicBezTo>
                  <a:pt x="21" y="107"/>
                  <a:pt x="23" y="111"/>
                  <a:pt x="25" y="115"/>
                </a:cubicBezTo>
                <a:cubicBezTo>
                  <a:pt x="27" y="123"/>
                  <a:pt x="31" y="126"/>
                  <a:pt x="33" y="128"/>
                </a:cubicBezTo>
                <a:cubicBezTo>
                  <a:pt x="33" y="130"/>
                  <a:pt x="35" y="130"/>
                  <a:pt x="37" y="130"/>
                </a:cubicBezTo>
                <a:cubicBezTo>
                  <a:pt x="83" y="130"/>
                  <a:pt x="83" y="130"/>
                  <a:pt x="83" y="130"/>
                </a:cubicBezTo>
                <a:cubicBezTo>
                  <a:pt x="85" y="130"/>
                  <a:pt x="87" y="130"/>
                  <a:pt x="88" y="128"/>
                </a:cubicBezTo>
                <a:cubicBezTo>
                  <a:pt x="88" y="126"/>
                  <a:pt x="90" y="123"/>
                  <a:pt x="92" y="117"/>
                </a:cubicBezTo>
                <a:cubicBezTo>
                  <a:pt x="94" y="113"/>
                  <a:pt x="96" y="109"/>
                  <a:pt x="96" y="107"/>
                </a:cubicBezTo>
                <a:cubicBezTo>
                  <a:pt x="104" y="96"/>
                  <a:pt x="108" y="86"/>
                  <a:pt x="111" y="79"/>
                </a:cubicBezTo>
                <a:cubicBezTo>
                  <a:pt x="115" y="71"/>
                  <a:pt x="117" y="63"/>
                  <a:pt x="117" y="56"/>
                </a:cubicBezTo>
                <a:cubicBezTo>
                  <a:pt x="117" y="46"/>
                  <a:pt x="113" y="36"/>
                  <a:pt x="110" y="27"/>
                </a:cubicBezTo>
                <a:close/>
                <a:moveTo>
                  <a:pt x="102" y="75"/>
                </a:moveTo>
                <a:cubicBezTo>
                  <a:pt x="98" y="82"/>
                  <a:pt x="94" y="92"/>
                  <a:pt x="88" y="102"/>
                </a:cubicBezTo>
                <a:cubicBezTo>
                  <a:pt x="87" y="105"/>
                  <a:pt x="85" y="109"/>
                  <a:pt x="83" y="115"/>
                </a:cubicBezTo>
                <a:cubicBezTo>
                  <a:pt x="81" y="117"/>
                  <a:pt x="81" y="119"/>
                  <a:pt x="81" y="121"/>
                </a:cubicBezTo>
                <a:cubicBezTo>
                  <a:pt x="39" y="121"/>
                  <a:pt x="39" y="121"/>
                  <a:pt x="39" y="121"/>
                </a:cubicBezTo>
                <a:cubicBezTo>
                  <a:pt x="39" y="119"/>
                  <a:pt x="37" y="115"/>
                  <a:pt x="35" y="111"/>
                </a:cubicBezTo>
                <a:cubicBezTo>
                  <a:pt x="33" y="105"/>
                  <a:pt x="31" y="102"/>
                  <a:pt x="29" y="100"/>
                </a:cubicBezTo>
                <a:cubicBezTo>
                  <a:pt x="23" y="88"/>
                  <a:pt x="19" y="80"/>
                  <a:pt x="15" y="75"/>
                </a:cubicBezTo>
                <a:cubicBezTo>
                  <a:pt x="14" y="67"/>
                  <a:pt x="12" y="61"/>
                  <a:pt x="12" y="56"/>
                </a:cubicBezTo>
                <a:cubicBezTo>
                  <a:pt x="12" y="31"/>
                  <a:pt x="33" y="10"/>
                  <a:pt x="58" y="10"/>
                </a:cubicBezTo>
                <a:cubicBezTo>
                  <a:pt x="67" y="10"/>
                  <a:pt x="75" y="12"/>
                  <a:pt x="83" y="15"/>
                </a:cubicBezTo>
                <a:cubicBezTo>
                  <a:pt x="90" y="19"/>
                  <a:pt x="96" y="25"/>
                  <a:pt x="100" y="33"/>
                </a:cubicBezTo>
                <a:cubicBezTo>
                  <a:pt x="104" y="40"/>
                  <a:pt x="106" y="48"/>
                  <a:pt x="106" y="56"/>
                </a:cubicBezTo>
                <a:cubicBezTo>
                  <a:pt x="106" y="61"/>
                  <a:pt x="104" y="69"/>
                  <a:pt x="102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7B05034E-F534-5608-F365-F8E86024E1B5}"/>
              </a:ext>
            </a:extLst>
          </p:cNvPr>
          <p:cNvSpPr>
            <a:spLocks noEditPoints="1"/>
          </p:cNvSpPr>
          <p:nvPr/>
        </p:nvSpPr>
        <p:spPr bwMode="auto">
          <a:xfrm>
            <a:off x="10115551" y="5780088"/>
            <a:ext cx="220663" cy="254000"/>
          </a:xfrm>
          <a:custGeom>
            <a:avLst/>
            <a:gdLst>
              <a:gd name="T0" fmla="*/ 130 w 139"/>
              <a:gd name="T1" fmla="*/ 45 h 160"/>
              <a:gd name="T2" fmla="*/ 124 w 139"/>
              <a:gd name="T3" fmla="*/ 42 h 160"/>
              <a:gd name="T4" fmla="*/ 100 w 139"/>
              <a:gd name="T5" fmla="*/ 42 h 160"/>
              <a:gd name="T6" fmla="*/ 100 w 139"/>
              <a:gd name="T7" fmla="*/ 30 h 160"/>
              <a:gd name="T8" fmla="*/ 70 w 139"/>
              <a:gd name="T9" fmla="*/ 0 h 160"/>
              <a:gd name="T10" fmla="*/ 40 w 139"/>
              <a:gd name="T11" fmla="*/ 30 h 160"/>
              <a:gd name="T12" fmla="*/ 40 w 139"/>
              <a:gd name="T13" fmla="*/ 42 h 160"/>
              <a:gd name="T14" fmla="*/ 15 w 139"/>
              <a:gd name="T15" fmla="*/ 42 h 160"/>
              <a:gd name="T16" fmla="*/ 9 w 139"/>
              <a:gd name="T17" fmla="*/ 45 h 160"/>
              <a:gd name="T18" fmla="*/ 0 w 139"/>
              <a:gd name="T19" fmla="*/ 156 h 160"/>
              <a:gd name="T20" fmla="*/ 0 w 139"/>
              <a:gd name="T21" fmla="*/ 160 h 160"/>
              <a:gd name="T22" fmla="*/ 4 w 139"/>
              <a:gd name="T23" fmla="*/ 160 h 160"/>
              <a:gd name="T24" fmla="*/ 133 w 139"/>
              <a:gd name="T25" fmla="*/ 160 h 160"/>
              <a:gd name="T26" fmla="*/ 137 w 139"/>
              <a:gd name="T27" fmla="*/ 160 h 160"/>
              <a:gd name="T28" fmla="*/ 139 w 139"/>
              <a:gd name="T29" fmla="*/ 156 h 160"/>
              <a:gd name="T30" fmla="*/ 130 w 139"/>
              <a:gd name="T31" fmla="*/ 45 h 160"/>
              <a:gd name="T32" fmla="*/ 130 w 139"/>
              <a:gd name="T33" fmla="*/ 45 h 160"/>
              <a:gd name="T34" fmla="*/ 49 w 139"/>
              <a:gd name="T35" fmla="*/ 30 h 160"/>
              <a:gd name="T36" fmla="*/ 70 w 139"/>
              <a:gd name="T37" fmla="*/ 11 h 160"/>
              <a:gd name="T38" fmla="*/ 88 w 139"/>
              <a:gd name="T39" fmla="*/ 30 h 160"/>
              <a:gd name="T40" fmla="*/ 88 w 139"/>
              <a:gd name="T41" fmla="*/ 42 h 160"/>
              <a:gd name="T42" fmla="*/ 49 w 139"/>
              <a:gd name="T43" fmla="*/ 42 h 160"/>
              <a:gd name="T44" fmla="*/ 49 w 139"/>
              <a:gd name="T45" fmla="*/ 30 h 160"/>
              <a:gd name="T46" fmla="*/ 49 w 139"/>
              <a:gd name="T47" fmla="*/ 30 h 160"/>
              <a:gd name="T48" fmla="*/ 9 w 139"/>
              <a:gd name="T49" fmla="*/ 151 h 160"/>
              <a:gd name="T50" fmla="*/ 19 w 139"/>
              <a:gd name="T51" fmla="*/ 51 h 160"/>
              <a:gd name="T52" fmla="*/ 40 w 139"/>
              <a:gd name="T53" fmla="*/ 51 h 160"/>
              <a:gd name="T54" fmla="*/ 40 w 139"/>
              <a:gd name="T55" fmla="*/ 62 h 160"/>
              <a:gd name="T56" fmla="*/ 34 w 139"/>
              <a:gd name="T57" fmla="*/ 72 h 160"/>
              <a:gd name="T58" fmla="*/ 45 w 139"/>
              <a:gd name="T59" fmla="*/ 81 h 160"/>
              <a:gd name="T60" fmla="*/ 55 w 139"/>
              <a:gd name="T61" fmla="*/ 72 h 160"/>
              <a:gd name="T62" fmla="*/ 49 w 139"/>
              <a:gd name="T63" fmla="*/ 62 h 160"/>
              <a:gd name="T64" fmla="*/ 49 w 139"/>
              <a:gd name="T65" fmla="*/ 51 h 160"/>
              <a:gd name="T66" fmla="*/ 88 w 139"/>
              <a:gd name="T67" fmla="*/ 51 h 160"/>
              <a:gd name="T68" fmla="*/ 88 w 139"/>
              <a:gd name="T69" fmla="*/ 62 h 160"/>
              <a:gd name="T70" fmla="*/ 85 w 139"/>
              <a:gd name="T71" fmla="*/ 72 h 160"/>
              <a:gd name="T72" fmla="*/ 94 w 139"/>
              <a:gd name="T73" fmla="*/ 81 h 160"/>
              <a:gd name="T74" fmla="*/ 103 w 139"/>
              <a:gd name="T75" fmla="*/ 72 h 160"/>
              <a:gd name="T76" fmla="*/ 100 w 139"/>
              <a:gd name="T77" fmla="*/ 62 h 160"/>
              <a:gd name="T78" fmla="*/ 100 w 139"/>
              <a:gd name="T79" fmla="*/ 51 h 160"/>
              <a:gd name="T80" fmla="*/ 120 w 139"/>
              <a:gd name="T81" fmla="*/ 51 h 160"/>
              <a:gd name="T82" fmla="*/ 128 w 139"/>
              <a:gd name="T83" fmla="*/ 151 h 160"/>
              <a:gd name="T84" fmla="*/ 9 w 139"/>
              <a:gd name="T85" fmla="*/ 151 h 160"/>
              <a:gd name="T86" fmla="*/ 9 w 139"/>
              <a:gd name="T87" fmla="*/ 151 h 160"/>
              <a:gd name="T88" fmla="*/ 9 w 139"/>
              <a:gd name="T89" fmla="*/ 151 h 160"/>
              <a:gd name="T90" fmla="*/ 9 w 139"/>
              <a:gd name="T91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39" h="160">
                <a:moveTo>
                  <a:pt x="130" y="45"/>
                </a:moveTo>
                <a:cubicBezTo>
                  <a:pt x="130" y="43"/>
                  <a:pt x="126" y="42"/>
                  <a:pt x="124" y="42"/>
                </a:cubicBezTo>
                <a:cubicBezTo>
                  <a:pt x="100" y="42"/>
                  <a:pt x="100" y="42"/>
                  <a:pt x="100" y="42"/>
                </a:cubicBezTo>
                <a:cubicBezTo>
                  <a:pt x="100" y="30"/>
                  <a:pt x="100" y="30"/>
                  <a:pt x="100" y="30"/>
                </a:cubicBezTo>
                <a:cubicBezTo>
                  <a:pt x="100" y="15"/>
                  <a:pt x="86" y="0"/>
                  <a:pt x="70" y="0"/>
                </a:cubicBezTo>
                <a:cubicBezTo>
                  <a:pt x="53" y="0"/>
                  <a:pt x="40" y="15"/>
                  <a:pt x="40" y="30"/>
                </a:cubicBezTo>
                <a:cubicBezTo>
                  <a:pt x="40" y="42"/>
                  <a:pt x="40" y="42"/>
                  <a:pt x="40" y="42"/>
                </a:cubicBezTo>
                <a:cubicBezTo>
                  <a:pt x="15" y="42"/>
                  <a:pt x="15" y="42"/>
                  <a:pt x="15" y="42"/>
                </a:cubicBezTo>
                <a:cubicBezTo>
                  <a:pt x="11" y="42"/>
                  <a:pt x="9" y="43"/>
                  <a:pt x="9" y="45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6"/>
                  <a:pt x="0" y="158"/>
                  <a:pt x="0" y="160"/>
                </a:cubicBezTo>
                <a:cubicBezTo>
                  <a:pt x="2" y="160"/>
                  <a:pt x="4" y="160"/>
                  <a:pt x="4" y="160"/>
                </a:cubicBezTo>
                <a:cubicBezTo>
                  <a:pt x="133" y="160"/>
                  <a:pt x="133" y="160"/>
                  <a:pt x="133" y="160"/>
                </a:cubicBezTo>
                <a:cubicBezTo>
                  <a:pt x="135" y="160"/>
                  <a:pt x="137" y="160"/>
                  <a:pt x="137" y="160"/>
                </a:cubicBezTo>
                <a:cubicBezTo>
                  <a:pt x="139" y="158"/>
                  <a:pt x="139" y="156"/>
                  <a:pt x="139" y="156"/>
                </a:cubicBezTo>
                <a:cubicBezTo>
                  <a:pt x="130" y="45"/>
                  <a:pt x="130" y="45"/>
                  <a:pt x="130" y="45"/>
                </a:cubicBezTo>
                <a:cubicBezTo>
                  <a:pt x="130" y="45"/>
                  <a:pt x="130" y="45"/>
                  <a:pt x="130" y="45"/>
                </a:cubicBezTo>
                <a:close/>
                <a:moveTo>
                  <a:pt x="49" y="30"/>
                </a:moveTo>
                <a:cubicBezTo>
                  <a:pt x="49" y="21"/>
                  <a:pt x="58" y="11"/>
                  <a:pt x="70" y="11"/>
                </a:cubicBezTo>
                <a:cubicBezTo>
                  <a:pt x="81" y="11"/>
                  <a:pt x="88" y="21"/>
                  <a:pt x="88" y="30"/>
                </a:cubicBezTo>
                <a:cubicBezTo>
                  <a:pt x="88" y="42"/>
                  <a:pt x="88" y="42"/>
                  <a:pt x="88" y="42"/>
                </a:cubicBezTo>
                <a:cubicBezTo>
                  <a:pt x="49" y="42"/>
                  <a:pt x="49" y="42"/>
                  <a:pt x="49" y="42"/>
                </a:cubicBezTo>
                <a:cubicBezTo>
                  <a:pt x="49" y="30"/>
                  <a:pt x="49" y="30"/>
                  <a:pt x="49" y="30"/>
                </a:cubicBezTo>
                <a:cubicBezTo>
                  <a:pt x="49" y="30"/>
                  <a:pt x="49" y="30"/>
                  <a:pt x="49" y="30"/>
                </a:cubicBezTo>
                <a:close/>
                <a:moveTo>
                  <a:pt x="9" y="151"/>
                </a:moveTo>
                <a:cubicBezTo>
                  <a:pt x="19" y="51"/>
                  <a:pt x="19" y="51"/>
                  <a:pt x="19" y="51"/>
                </a:cubicBezTo>
                <a:cubicBezTo>
                  <a:pt x="40" y="51"/>
                  <a:pt x="40" y="51"/>
                  <a:pt x="40" y="51"/>
                </a:cubicBezTo>
                <a:cubicBezTo>
                  <a:pt x="40" y="62"/>
                  <a:pt x="40" y="62"/>
                  <a:pt x="40" y="62"/>
                </a:cubicBezTo>
                <a:cubicBezTo>
                  <a:pt x="36" y="64"/>
                  <a:pt x="34" y="68"/>
                  <a:pt x="34" y="72"/>
                </a:cubicBezTo>
                <a:cubicBezTo>
                  <a:pt x="34" y="77"/>
                  <a:pt x="40" y="81"/>
                  <a:pt x="45" y="81"/>
                </a:cubicBezTo>
                <a:cubicBezTo>
                  <a:pt x="49" y="81"/>
                  <a:pt x="55" y="77"/>
                  <a:pt x="55" y="72"/>
                </a:cubicBezTo>
                <a:cubicBezTo>
                  <a:pt x="55" y="68"/>
                  <a:pt x="53" y="64"/>
                  <a:pt x="49" y="62"/>
                </a:cubicBezTo>
                <a:cubicBezTo>
                  <a:pt x="49" y="51"/>
                  <a:pt x="49" y="51"/>
                  <a:pt x="49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62"/>
                  <a:pt x="88" y="62"/>
                  <a:pt x="88" y="62"/>
                </a:cubicBezTo>
                <a:cubicBezTo>
                  <a:pt x="86" y="64"/>
                  <a:pt x="85" y="68"/>
                  <a:pt x="85" y="72"/>
                </a:cubicBezTo>
                <a:cubicBezTo>
                  <a:pt x="85" y="77"/>
                  <a:pt x="88" y="81"/>
                  <a:pt x="94" y="81"/>
                </a:cubicBezTo>
                <a:cubicBezTo>
                  <a:pt x="100" y="81"/>
                  <a:pt x="103" y="77"/>
                  <a:pt x="103" y="72"/>
                </a:cubicBezTo>
                <a:cubicBezTo>
                  <a:pt x="103" y="68"/>
                  <a:pt x="101" y="64"/>
                  <a:pt x="100" y="62"/>
                </a:cubicBezTo>
                <a:cubicBezTo>
                  <a:pt x="100" y="51"/>
                  <a:pt x="100" y="51"/>
                  <a:pt x="100" y="51"/>
                </a:cubicBezTo>
                <a:cubicBezTo>
                  <a:pt x="120" y="51"/>
                  <a:pt x="120" y="51"/>
                  <a:pt x="120" y="51"/>
                </a:cubicBezTo>
                <a:cubicBezTo>
                  <a:pt x="128" y="151"/>
                  <a:pt x="128" y="151"/>
                  <a:pt x="128" y="151"/>
                </a:cubicBezTo>
                <a:cubicBezTo>
                  <a:pt x="9" y="151"/>
                  <a:pt x="9" y="151"/>
                  <a:pt x="9" y="151"/>
                </a:cubicBezTo>
                <a:cubicBezTo>
                  <a:pt x="9" y="151"/>
                  <a:pt x="9" y="151"/>
                  <a:pt x="9" y="151"/>
                </a:cubicBezTo>
                <a:close/>
                <a:moveTo>
                  <a:pt x="9" y="151"/>
                </a:moveTo>
                <a:cubicBezTo>
                  <a:pt x="9" y="151"/>
                  <a:pt x="9" y="151"/>
                  <a:pt x="9" y="15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E77A6D31-E6A0-2DF2-8304-AA56AB36B70B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5781676"/>
            <a:ext cx="254000" cy="250825"/>
          </a:xfrm>
          <a:custGeom>
            <a:avLst/>
            <a:gdLst>
              <a:gd name="T0" fmla="*/ 125 w 160"/>
              <a:gd name="T1" fmla="*/ 13 h 158"/>
              <a:gd name="T2" fmla="*/ 79 w 160"/>
              <a:gd name="T3" fmla="*/ 0 h 158"/>
              <a:gd name="T4" fmla="*/ 23 w 160"/>
              <a:gd name="T5" fmla="*/ 23 h 158"/>
              <a:gd name="T6" fmla="*/ 0 w 160"/>
              <a:gd name="T7" fmla="*/ 79 h 158"/>
              <a:gd name="T8" fmla="*/ 79 w 160"/>
              <a:gd name="T9" fmla="*/ 158 h 158"/>
              <a:gd name="T10" fmla="*/ 159 w 160"/>
              <a:gd name="T11" fmla="*/ 85 h 158"/>
              <a:gd name="T12" fmla="*/ 160 w 160"/>
              <a:gd name="T13" fmla="*/ 79 h 158"/>
              <a:gd name="T14" fmla="*/ 125 w 160"/>
              <a:gd name="T15" fmla="*/ 13 h 158"/>
              <a:gd name="T16" fmla="*/ 149 w 160"/>
              <a:gd name="T17" fmla="*/ 76 h 158"/>
              <a:gd name="T18" fmla="*/ 85 w 160"/>
              <a:gd name="T19" fmla="*/ 77 h 158"/>
              <a:gd name="T20" fmla="*/ 129 w 160"/>
              <a:gd name="T21" fmla="*/ 30 h 158"/>
              <a:gd name="T22" fmla="*/ 149 w 160"/>
              <a:gd name="T23" fmla="*/ 76 h 158"/>
              <a:gd name="T24" fmla="*/ 79 w 160"/>
              <a:gd name="T25" fmla="*/ 10 h 158"/>
              <a:gd name="T26" fmla="*/ 119 w 160"/>
              <a:gd name="T27" fmla="*/ 21 h 158"/>
              <a:gd name="T28" fmla="*/ 125 w 160"/>
              <a:gd name="T29" fmla="*/ 26 h 158"/>
              <a:gd name="T30" fmla="*/ 79 w 160"/>
              <a:gd name="T31" fmla="*/ 75 h 158"/>
              <a:gd name="T32" fmla="*/ 32 w 160"/>
              <a:gd name="T33" fmla="*/ 29 h 158"/>
              <a:gd name="T34" fmla="*/ 79 w 160"/>
              <a:gd name="T35" fmla="*/ 10 h 158"/>
              <a:gd name="T36" fmla="*/ 149 w 160"/>
              <a:gd name="T37" fmla="*/ 83 h 158"/>
              <a:gd name="T38" fmla="*/ 79 w 160"/>
              <a:gd name="T39" fmla="*/ 149 h 158"/>
              <a:gd name="T40" fmla="*/ 10 w 160"/>
              <a:gd name="T41" fmla="*/ 79 h 158"/>
              <a:gd name="T42" fmla="*/ 29 w 160"/>
              <a:gd name="T43" fmla="*/ 32 h 158"/>
              <a:gd name="T44" fmla="*/ 77 w 160"/>
              <a:gd name="T45" fmla="*/ 81 h 158"/>
              <a:gd name="T46" fmla="*/ 79 w 160"/>
              <a:gd name="T47" fmla="*/ 81 h 158"/>
              <a:gd name="T48" fmla="*/ 79 w 160"/>
              <a:gd name="T49" fmla="*/ 81 h 158"/>
              <a:gd name="T50" fmla="*/ 79 w 160"/>
              <a:gd name="T51" fmla="*/ 81 h 158"/>
              <a:gd name="T52" fmla="*/ 81 w 160"/>
              <a:gd name="T53" fmla="*/ 81 h 158"/>
              <a:gd name="T54" fmla="*/ 81 w 160"/>
              <a:gd name="T55" fmla="*/ 81 h 158"/>
              <a:gd name="T56" fmla="*/ 149 w 160"/>
              <a:gd name="T57" fmla="*/ 79 h 158"/>
              <a:gd name="T58" fmla="*/ 149 w 160"/>
              <a:gd name="T59" fmla="*/ 83 h 158"/>
              <a:gd name="T60" fmla="*/ 22 w 160"/>
              <a:gd name="T61" fmla="*/ 83 h 158"/>
              <a:gd name="T62" fmla="*/ 22 w 160"/>
              <a:gd name="T63" fmla="*/ 79 h 158"/>
              <a:gd name="T64" fmla="*/ 19 w 160"/>
              <a:gd name="T65" fmla="*/ 77 h 158"/>
              <a:gd name="T66" fmla="*/ 17 w 160"/>
              <a:gd name="T67" fmla="*/ 79 h 158"/>
              <a:gd name="T68" fmla="*/ 17 w 160"/>
              <a:gd name="T69" fmla="*/ 85 h 158"/>
              <a:gd name="T70" fmla="*/ 19 w 160"/>
              <a:gd name="T71" fmla="*/ 87 h 158"/>
              <a:gd name="T72" fmla="*/ 22 w 160"/>
              <a:gd name="T73" fmla="*/ 83 h 158"/>
              <a:gd name="T74" fmla="*/ 43 w 160"/>
              <a:gd name="T75" fmla="*/ 123 h 158"/>
              <a:gd name="T76" fmla="*/ 25 w 160"/>
              <a:gd name="T77" fmla="*/ 97 h 158"/>
              <a:gd name="T78" fmla="*/ 21 w 160"/>
              <a:gd name="T79" fmla="*/ 95 h 158"/>
              <a:gd name="T80" fmla="*/ 19 w 160"/>
              <a:gd name="T81" fmla="*/ 97 h 158"/>
              <a:gd name="T82" fmla="*/ 39 w 160"/>
              <a:gd name="T83" fmla="*/ 126 h 158"/>
              <a:gd name="T84" fmla="*/ 41 w 160"/>
              <a:gd name="T85" fmla="*/ 126 h 158"/>
              <a:gd name="T86" fmla="*/ 43 w 160"/>
              <a:gd name="T87" fmla="*/ 124 h 158"/>
              <a:gd name="T88" fmla="*/ 43 w 160"/>
              <a:gd name="T89" fmla="*/ 123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58">
                <a:moveTo>
                  <a:pt x="125" y="13"/>
                </a:moveTo>
                <a:cubicBezTo>
                  <a:pt x="111" y="4"/>
                  <a:pt x="96" y="0"/>
                  <a:pt x="79" y="0"/>
                </a:cubicBezTo>
                <a:cubicBezTo>
                  <a:pt x="59" y="0"/>
                  <a:pt x="38" y="8"/>
                  <a:pt x="23" y="23"/>
                </a:cubicBezTo>
                <a:cubicBezTo>
                  <a:pt x="8" y="38"/>
                  <a:pt x="0" y="58"/>
                  <a:pt x="0" y="79"/>
                </a:cubicBezTo>
                <a:cubicBezTo>
                  <a:pt x="0" y="122"/>
                  <a:pt x="36" y="158"/>
                  <a:pt x="79" y="158"/>
                </a:cubicBezTo>
                <a:cubicBezTo>
                  <a:pt x="121" y="158"/>
                  <a:pt x="157" y="126"/>
                  <a:pt x="159" y="85"/>
                </a:cubicBezTo>
                <a:cubicBezTo>
                  <a:pt x="159" y="83"/>
                  <a:pt x="160" y="81"/>
                  <a:pt x="160" y="79"/>
                </a:cubicBezTo>
                <a:cubicBezTo>
                  <a:pt x="160" y="53"/>
                  <a:pt x="147" y="28"/>
                  <a:pt x="125" y="13"/>
                </a:cubicBezTo>
                <a:close/>
                <a:moveTo>
                  <a:pt x="149" y="76"/>
                </a:moveTo>
                <a:cubicBezTo>
                  <a:pt x="145" y="76"/>
                  <a:pt x="131" y="76"/>
                  <a:pt x="85" y="77"/>
                </a:cubicBezTo>
                <a:cubicBezTo>
                  <a:pt x="89" y="72"/>
                  <a:pt x="101" y="60"/>
                  <a:pt x="129" y="30"/>
                </a:cubicBezTo>
                <a:cubicBezTo>
                  <a:pt x="141" y="42"/>
                  <a:pt x="148" y="59"/>
                  <a:pt x="149" y="76"/>
                </a:cubicBezTo>
                <a:close/>
                <a:moveTo>
                  <a:pt x="79" y="10"/>
                </a:moveTo>
                <a:cubicBezTo>
                  <a:pt x="95" y="10"/>
                  <a:pt x="108" y="13"/>
                  <a:pt x="119" y="21"/>
                </a:cubicBezTo>
                <a:cubicBezTo>
                  <a:pt x="121" y="22"/>
                  <a:pt x="123" y="24"/>
                  <a:pt x="125" y="26"/>
                </a:cubicBezTo>
                <a:cubicBezTo>
                  <a:pt x="121" y="31"/>
                  <a:pt x="109" y="43"/>
                  <a:pt x="79" y="75"/>
                </a:cubicBezTo>
                <a:cubicBezTo>
                  <a:pt x="79" y="75"/>
                  <a:pt x="79" y="75"/>
                  <a:pt x="32" y="29"/>
                </a:cubicBezTo>
                <a:cubicBezTo>
                  <a:pt x="45" y="17"/>
                  <a:pt x="61" y="10"/>
                  <a:pt x="79" y="10"/>
                </a:cubicBezTo>
                <a:close/>
                <a:moveTo>
                  <a:pt x="149" y="83"/>
                </a:moveTo>
                <a:cubicBezTo>
                  <a:pt x="147" y="120"/>
                  <a:pt x="117" y="149"/>
                  <a:pt x="79" y="149"/>
                </a:cubicBezTo>
                <a:cubicBezTo>
                  <a:pt x="42" y="149"/>
                  <a:pt x="10" y="117"/>
                  <a:pt x="10" y="79"/>
                </a:cubicBezTo>
                <a:cubicBezTo>
                  <a:pt x="10" y="61"/>
                  <a:pt x="17" y="45"/>
                  <a:pt x="29" y="32"/>
                </a:cubicBezTo>
                <a:cubicBezTo>
                  <a:pt x="34" y="38"/>
                  <a:pt x="47" y="51"/>
                  <a:pt x="77" y="81"/>
                </a:cubicBezTo>
                <a:cubicBezTo>
                  <a:pt x="79" y="81"/>
                  <a:pt x="79" y="81"/>
                  <a:pt x="79" y="81"/>
                </a:cubicBezTo>
                <a:cubicBezTo>
                  <a:pt x="79" y="81"/>
                  <a:pt x="79" y="81"/>
                  <a:pt x="79" y="81"/>
                </a:cubicBezTo>
                <a:cubicBezTo>
                  <a:pt x="79" y="81"/>
                  <a:pt x="79" y="81"/>
                  <a:pt x="79" y="81"/>
                </a:cubicBezTo>
                <a:cubicBezTo>
                  <a:pt x="81" y="81"/>
                  <a:pt x="81" y="81"/>
                  <a:pt x="81" y="81"/>
                </a:cubicBezTo>
                <a:cubicBezTo>
                  <a:pt x="81" y="81"/>
                  <a:pt x="81" y="81"/>
                  <a:pt x="81" y="81"/>
                </a:cubicBezTo>
                <a:cubicBezTo>
                  <a:pt x="86" y="81"/>
                  <a:pt x="100" y="80"/>
                  <a:pt x="149" y="79"/>
                </a:cubicBezTo>
                <a:cubicBezTo>
                  <a:pt x="149" y="81"/>
                  <a:pt x="149" y="83"/>
                  <a:pt x="149" y="83"/>
                </a:cubicBezTo>
                <a:close/>
                <a:moveTo>
                  <a:pt x="22" y="83"/>
                </a:moveTo>
                <a:cubicBezTo>
                  <a:pt x="22" y="83"/>
                  <a:pt x="22" y="81"/>
                  <a:pt x="22" y="79"/>
                </a:cubicBezTo>
                <a:cubicBezTo>
                  <a:pt x="22" y="77"/>
                  <a:pt x="21" y="77"/>
                  <a:pt x="19" y="77"/>
                </a:cubicBezTo>
                <a:cubicBezTo>
                  <a:pt x="19" y="77"/>
                  <a:pt x="17" y="77"/>
                  <a:pt x="17" y="79"/>
                </a:cubicBezTo>
                <a:cubicBezTo>
                  <a:pt x="17" y="85"/>
                  <a:pt x="17" y="85"/>
                  <a:pt x="17" y="85"/>
                </a:cubicBezTo>
                <a:cubicBezTo>
                  <a:pt x="19" y="87"/>
                  <a:pt x="19" y="87"/>
                  <a:pt x="19" y="87"/>
                </a:cubicBezTo>
                <a:cubicBezTo>
                  <a:pt x="21" y="87"/>
                  <a:pt x="22" y="85"/>
                  <a:pt x="22" y="83"/>
                </a:cubicBezTo>
                <a:close/>
                <a:moveTo>
                  <a:pt x="43" y="123"/>
                </a:moveTo>
                <a:cubicBezTo>
                  <a:pt x="34" y="115"/>
                  <a:pt x="28" y="106"/>
                  <a:pt x="25" y="97"/>
                </a:cubicBezTo>
                <a:cubicBezTo>
                  <a:pt x="25" y="95"/>
                  <a:pt x="23" y="93"/>
                  <a:pt x="21" y="95"/>
                </a:cubicBezTo>
                <a:cubicBezTo>
                  <a:pt x="19" y="97"/>
                  <a:pt x="19" y="97"/>
                  <a:pt x="19" y="97"/>
                </a:cubicBezTo>
                <a:cubicBezTo>
                  <a:pt x="23" y="110"/>
                  <a:pt x="30" y="119"/>
                  <a:pt x="39" y="126"/>
                </a:cubicBezTo>
                <a:cubicBezTo>
                  <a:pt x="41" y="126"/>
                  <a:pt x="41" y="126"/>
                  <a:pt x="41" y="126"/>
                </a:cubicBezTo>
                <a:cubicBezTo>
                  <a:pt x="43" y="126"/>
                  <a:pt x="43" y="126"/>
                  <a:pt x="43" y="124"/>
                </a:cubicBezTo>
                <a:cubicBezTo>
                  <a:pt x="45" y="124"/>
                  <a:pt x="45" y="123"/>
                  <a:pt x="43" y="1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0AF452EF-3AD7-CA3F-450C-79C5721878D7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5829301"/>
            <a:ext cx="255588" cy="155575"/>
          </a:xfrm>
          <a:custGeom>
            <a:avLst/>
            <a:gdLst>
              <a:gd name="T0" fmla="*/ 28 w 161"/>
              <a:gd name="T1" fmla="*/ 89 h 98"/>
              <a:gd name="T2" fmla="*/ 26 w 161"/>
              <a:gd name="T3" fmla="*/ 79 h 98"/>
              <a:gd name="T4" fmla="*/ 15 w 161"/>
              <a:gd name="T5" fmla="*/ 79 h 98"/>
              <a:gd name="T6" fmla="*/ 11 w 161"/>
              <a:gd name="T7" fmla="*/ 47 h 98"/>
              <a:gd name="T8" fmla="*/ 13 w 161"/>
              <a:gd name="T9" fmla="*/ 45 h 98"/>
              <a:gd name="T10" fmla="*/ 7 w 161"/>
              <a:gd name="T11" fmla="*/ 32 h 98"/>
              <a:gd name="T12" fmla="*/ 7 w 161"/>
              <a:gd name="T13" fmla="*/ 91 h 98"/>
              <a:gd name="T14" fmla="*/ 139 w 161"/>
              <a:gd name="T15" fmla="*/ 79 h 98"/>
              <a:gd name="T16" fmla="*/ 142 w 161"/>
              <a:gd name="T17" fmla="*/ 75 h 98"/>
              <a:gd name="T18" fmla="*/ 110 w 161"/>
              <a:gd name="T19" fmla="*/ 75 h 98"/>
              <a:gd name="T20" fmla="*/ 32 w 161"/>
              <a:gd name="T21" fmla="*/ 0 h 98"/>
              <a:gd name="T22" fmla="*/ 25 w 161"/>
              <a:gd name="T23" fmla="*/ 58 h 98"/>
              <a:gd name="T24" fmla="*/ 154 w 161"/>
              <a:gd name="T25" fmla="*/ 66 h 98"/>
              <a:gd name="T26" fmla="*/ 161 w 161"/>
              <a:gd name="T27" fmla="*/ 7 h 98"/>
              <a:gd name="T28" fmla="*/ 154 w 161"/>
              <a:gd name="T29" fmla="*/ 47 h 98"/>
              <a:gd name="T30" fmla="*/ 142 w 161"/>
              <a:gd name="T31" fmla="*/ 49 h 98"/>
              <a:gd name="T32" fmla="*/ 140 w 161"/>
              <a:gd name="T33" fmla="*/ 56 h 98"/>
              <a:gd name="T34" fmla="*/ 44 w 161"/>
              <a:gd name="T35" fmla="*/ 58 h 98"/>
              <a:gd name="T36" fmla="*/ 42 w 161"/>
              <a:gd name="T37" fmla="*/ 49 h 98"/>
              <a:gd name="T38" fmla="*/ 32 w 161"/>
              <a:gd name="T39" fmla="*/ 47 h 98"/>
              <a:gd name="T40" fmla="*/ 34 w 161"/>
              <a:gd name="T41" fmla="*/ 17 h 98"/>
              <a:gd name="T42" fmla="*/ 44 w 161"/>
              <a:gd name="T43" fmla="*/ 15 h 98"/>
              <a:gd name="T44" fmla="*/ 46 w 161"/>
              <a:gd name="T45" fmla="*/ 7 h 98"/>
              <a:gd name="T46" fmla="*/ 140 w 161"/>
              <a:gd name="T47" fmla="*/ 9 h 98"/>
              <a:gd name="T48" fmla="*/ 142 w 161"/>
              <a:gd name="T49" fmla="*/ 17 h 98"/>
              <a:gd name="T50" fmla="*/ 154 w 161"/>
              <a:gd name="T51" fmla="*/ 47 h 98"/>
              <a:gd name="T52" fmla="*/ 97 w 161"/>
              <a:gd name="T53" fmla="*/ 24 h 98"/>
              <a:gd name="T54" fmla="*/ 99 w 161"/>
              <a:gd name="T55" fmla="*/ 22 h 98"/>
              <a:gd name="T56" fmla="*/ 99 w 161"/>
              <a:gd name="T57" fmla="*/ 21 h 98"/>
              <a:gd name="T58" fmla="*/ 95 w 161"/>
              <a:gd name="T59" fmla="*/ 15 h 98"/>
              <a:gd name="T60" fmla="*/ 91 w 161"/>
              <a:gd name="T61" fmla="*/ 15 h 98"/>
              <a:gd name="T62" fmla="*/ 89 w 161"/>
              <a:gd name="T63" fmla="*/ 19 h 98"/>
              <a:gd name="T64" fmla="*/ 91 w 161"/>
              <a:gd name="T65" fmla="*/ 35 h 98"/>
              <a:gd name="T66" fmla="*/ 91 w 161"/>
              <a:gd name="T67" fmla="*/ 43 h 98"/>
              <a:gd name="T68" fmla="*/ 83 w 161"/>
              <a:gd name="T69" fmla="*/ 43 h 98"/>
              <a:gd name="T70" fmla="*/ 83 w 161"/>
              <a:gd name="T71" fmla="*/ 47 h 98"/>
              <a:gd name="T72" fmla="*/ 89 w 161"/>
              <a:gd name="T73" fmla="*/ 48 h 98"/>
              <a:gd name="T74" fmla="*/ 91 w 161"/>
              <a:gd name="T75" fmla="*/ 52 h 98"/>
              <a:gd name="T76" fmla="*/ 93 w 161"/>
              <a:gd name="T77" fmla="*/ 50 h 98"/>
              <a:gd name="T78" fmla="*/ 95 w 161"/>
              <a:gd name="T79" fmla="*/ 47 h 98"/>
              <a:gd name="T80" fmla="*/ 93 w 161"/>
              <a:gd name="T81" fmla="*/ 30 h 98"/>
              <a:gd name="T82" fmla="*/ 93 w 161"/>
              <a:gd name="T83" fmla="*/ 22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1" h="98">
                <a:moveTo>
                  <a:pt x="110" y="75"/>
                </a:moveTo>
                <a:cubicBezTo>
                  <a:pt x="85" y="79"/>
                  <a:pt x="47" y="85"/>
                  <a:pt x="28" y="89"/>
                </a:cubicBezTo>
                <a:cubicBezTo>
                  <a:pt x="26" y="89"/>
                  <a:pt x="26" y="87"/>
                  <a:pt x="26" y="87"/>
                </a:cubicBezTo>
                <a:cubicBezTo>
                  <a:pt x="26" y="79"/>
                  <a:pt x="26" y="79"/>
                  <a:pt x="26" y="79"/>
                </a:cubicBezTo>
                <a:cubicBezTo>
                  <a:pt x="26" y="79"/>
                  <a:pt x="25" y="77"/>
                  <a:pt x="25" y="79"/>
                </a:cubicBezTo>
                <a:cubicBezTo>
                  <a:pt x="15" y="79"/>
                  <a:pt x="15" y="79"/>
                  <a:pt x="15" y="79"/>
                </a:cubicBezTo>
                <a:cubicBezTo>
                  <a:pt x="13" y="72"/>
                  <a:pt x="11" y="56"/>
                  <a:pt x="9" y="49"/>
                </a:cubicBezTo>
                <a:cubicBezTo>
                  <a:pt x="9" y="47"/>
                  <a:pt x="11" y="47"/>
                  <a:pt x="11" y="47"/>
                </a:cubicBezTo>
                <a:cubicBezTo>
                  <a:pt x="13" y="47"/>
                  <a:pt x="13" y="47"/>
                  <a:pt x="13" y="47"/>
                </a:cubicBezTo>
                <a:cubicBezTo>
                  <a:pt x="15" y="47"/>
                  <a:pt x="13" y="45"/>
                  <a:pt x="13" y="45"/>
                </a:cubicBezTo>
                <a:cubicBezTo>
                  <a:pt x="13" y="32"/>
                  <a:pt x="13" y="32"/>
                  <a:pt x="13" y="32"/>
                </a:cubicBezTo>
                <a:cubicBezTo>
                  <a:pt x="7" y="32"/>
                  <a:pt x="7" y="32"/>
                  <a:pt x="7" y="32"/>
                </a:cubicBezTo>
                <a:cubicBezTo>
                  <a:pt x="4" y="32"/>
                  <a:pt x="0" y="35"/>
                  <a:pt x="2" y="39"/>
                </a:cubicBezTo>
                <a:cubicBezTo>
                  <a:pt x="7" y="91"/>
                  <a:pt x="7" y="91"/>
                  <a:pt x="7" y="91"/>
                </a:cubicBezTo>
                <a:cubicBezTo>
                  <a:pt x="9" y="95"/>
                  <a:pt x="13" y="98"/>
                  <a:pt x="17" y="98"/>
                </a:cubicBezTo>
                <a:cubicBezTo>
                  <a:pt x="139" y="79"/>
                  <a:pt x="139" y="79"/>
                  <a:pt x="139" y="79"/>
                </a:cubicBezTo>
                <a:cubicBezTo>
                  <a:pt x="140" y="79"/>
                  <a:pt x="142" y="79"/>
                  <a:pt x="142" y="77"/>
                </a:cubicBezTo>
                <a:cubicBezTo>
                  <a:pt x="142" y="75"/>
                  <a:pt x="142" y="75"/>
                  <a:pt x="142" y="75"/>
                </a:cubicBezTo>
                <a:cubicBezTo>
                  <a:pt x="114" y="75"/>
                  <a:pt x="114" y="75"/>
                  <a:pt x="114" y="75"/>
                </a:cubicBezTo>
                <a:cubicBezTo>
                  <a:pt x="112" y="75"/>
                  <a:pt x="112" y="75"/>
                  <a:pt x="110" y="75"/>
                </a:cubicBezTo>
                <a:close/>
                <a:moveTo>
                  <a:pt x="154" y="0"/>
                </a:moveTo>
                <a:cubicBezTo>
                  <a:pt x="32" y="0"/>
                  <a:pt x="32" y="0"/>
                  <a:pt x="32" y="0"/>
                </a:cubicBezTo>
                <a:cubicBezTo>
                  <a:pt x="29" y="0"/>
                  <a:pt x="25" y="4"/>
                  <a:pt x="25" y="7"/>
                </a:cubicBezTo>
                <a:cubicBezTo>
                  <a:pt x="25" y="58"/>
                  <a:pt x="25" y="58"/>
                  <a:pt x="25" y="58"/>
                </a:cubicBezTo>
                <a:cubicBezTo>
                  <a:pt x="25" y="62"/>
                  <a:pt x="29" y="66"/>
                  <a:pt x="32" y="66"/>
                </a:cubicBezTo>
                <a:cubicBezTo>
                  <a:pt x="154" y="66"/>
                  <a:pt x="154" y="66"/>
                  <a:pt x="154" y="66"/>
                </a:cubicBezTo>
                <a:cubicBezTo>
                  <a:pt x="158" y="66"/>
                  <a:pt x="161" y="62"/>
                  <a:pt x="161" y="58"/>
                </a:cubicBezTo>
                <a:cubicBezTo>
                  <a:pt x="161" y="7"/>
                  <a:pt x="161" y="7"/>
                  <a:pt x="161" y="7"/>
                </a:cubicBezTo>
                <a:cubicBezTo>
                  <a:pt x="161" y="4"/>
                  <a:pt x="158" y="0"/>
                  <a:pt x="154" y="0"/>
                </a:cubicBezTo>
                <a:close/>
                <a:moveTo>
                  <a:pt x="154" y="47"/>
                </a:moveTo>
                <a:cubicBezTo>
                  <a:pt x="154" y="49"/>
                  <a:pt x="152" y="49"/>
                  <a:pt x="152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2" y="49"/>
                  <a:pt x="140" y="49"/>
                  <a:pt x="140" y="51"/>
                </a:cubicBezTo>
                <a:cubicBezTo>
                  <a:pt x="140" y="56"/>
                  <a:pt x="140" y="56"/>
                  <a:pt x="140" y="56"/>
                </a:cubicBezTo>
                <a:cubicBezTo>
                  <a:pt x="140" y="58"/>
                  <a:pt x="140" y="58"/>
                  <a:pt x="140" y="58"/>
                </a:cubicBezTo>
                <a:cubicBezTo>
                  <a:pt x="44" y="58"/>
                  <a:pt x="44" y="58"/>
                  <a:pt x="44" y="58"/>
                </a:cubicBezTo>
                <a:cubicBezTo>
                  <a:pt x="44" y="51"/>
                  <a:pt x="44" y="51"/>
                  <a:pt x="44" y="51"/>
                </a:cubicBezTo>
                <a:cubicBezTo>
                  <a:pt x="44" y="49"/>
                  <a:pt x="44" y="49"/>
                  <a:pt x="42" y="49"/>
                </a:cubicBezTo>
                <a:cubicBezTo>
                  <a:pt x="34" y="49"/>
                  <a:pt x="34" y="49"/>
                  <a:pt x="34" y="49"/>
                </a:cubicBezTo>
                <a:cubicBezTo>
                  <a:pt x="34" y="49"/>
                  <a:pt x="32" y="49"/>
                  <a:pt x="32" y="47"/>
                </a:cubicBezTo>
                <a:cubicBezTo>
                  <a:pt x="32" y="17"/>
                  <a:pt x="32" y="17"/>
                  <a:pt x="32" y="17"/>
                </a:cubicBezTo>
                <a:cubicBezTo>
                  <a:pt x="34" y="17"/>
                  <a:pt x="34" y="17"/>
                  <a:pt x="34" y="17"/>
                </a:cubicBezTo>
                <a:cubicBezTo>
                  <a:pt x="42" y="17"/>
                  <a:pt x="42" y="17"/>
                  <a:pt x="42" y="17"/>
                </a:cubicBezTo>
                <a:cubicBezTo>
                  <a:pt x="44" y="17"/>
                  <a:pt x="44" y="17"/>
                  <a:pt x="44" y="15"/>
                </a:cubicBezTo>
                <a:cubicBezTo>
                  <a:pt x="44" y="9"/>
                  <a:pt x="44" y="9"/>
                  <a:pt x="44" y="9"/>
                </a:cubicBezTo>
                <a:cubicBezTo>
                  <a:pt x="44" y="9"/>
                  <a:pt x="44" y="7"/>
                  <a:pt x="46" y="7"/>
                </a:cubicBezTo>
                <a:cubicBezTo>
                  <a:pt x="140" y="7"/>
                  <a:pt x="140" y="7"/>
                  <a:pt x="140" y="7"/>
                </a:cubicBezTo>
                <a:cubicBezTo>
                  <a:pt x="142" y="7"/>
                  <a:pt x="140" y="9"/>
                  <a:pt x="140" y="9"/>
                </a:cubicBezTo>
                <a:cubicBezTo>
                  <a:pt x="140" y="15"/>
                  <a:pt x="140" y="15"/>
                  <a:pt x="140" y="15"/>
                </a:cubicBezTo>
                <a:cubicBezTo>
                  <a:pt x="140" y="17"/>
                  <a:pt x="142" y="17"/>
                  <a:pt x="142" y="17"/>
                </a:cubicBezTo>
                <a:cubicBezTo>
                  <a:pt x="154" y="17"/>
                  <a:pt x="154" y="17"/>
                  <a:pt x="154" y="17"/>
                </a:cubicBezTo>
                <a:lnTo>
                  <a:pt x="154" y="47"/>
                </a:lnTo>
                <a:close/>
                <a:moveTo>
                  <a:pt x="93" y="22"/>
                </a:moveTo>
                <a:cubicBezTo>
                  <a:pt x="95" y="22"/>
                  <a:pt x="97" y="24"/>
                  <a:pt x="97" y="24"/>
                </a:cubicBezTo>
                <a:cubicBezTo>
                  <a:pt x="97" y="24"/>
                  <a:pt x="97" y="24"/>
                  <a:pt x="99" y="24"/>
                </a:cubicBezTo>
                <a:cubicBezTo>
                  <a:pt x="99" y="24"/>
                  <a:pt x="99" y="24"/>
                  <a:pt x="99" y="22"/>
                </a:cubicBezTo>
                <a:cubicBezTo>
                  <a:pt x="101" y="21"/>
                  <a:pt x="101" y="21"/>
                  <a:pt x="101" y="21"/>
                </a:cubicBezTo>
                <a:cubicBezTo>
                  <a:pt x="101" y="21"/>
                  <a:pt x="101" y="21"/>
                  <a:pt x="99" y="21"/>
                </a:cubicBezTo>
                <a:cubicBezTo>
                  <a:pt x="97" y="19"/>
                  <a:pt x="95" y="19"/>
                  <a:pt x="95" y="19"/>
                </a:cubicBezTo>
                <a:cubicBezTo>
                  <a:pt x="95" y="15"/>
                  <a:pt x="95" y="15"/>
                  <a:pt x="95" y="15"/>
                </a:cubicBezTo>
                <a:cubicBezTo>
                  <a:pt x="93" y="15"/>
                  <a:pt x="93" y="15"/>
                  <a:pt x="93" y="15"/>
                </a:cubicBezTo>
                <a:cubicBezTo>
                  <a:pt x="91" y="15"/>
                  <a:pt x="91" y="15"/>
                  <a:pt x="91" y="15"/>
                </a:cubicBezTo>
                <a:cubicBezTo>
                  <a:pt x="89" y="15"/>
                  <a:pt x="89" y="15"/>
                  <a:pt x="89" y="15"/>
                </a:cubicBezTo>
                <a:cubicBezTo>
                  <a:pt x="89" y="19"/>
                  <a:pt x="89" y="19"/>
                  <a:pt x="89" y="19"/>
                </a:cubicBezTo>
                <a:cubicBezTo>
                  <a:pt x="85" y="21"/>
                  <a:pt x="83" y="22"/>
                  <a:pt x="83" y="26"/>
                </a:cubicBezTo>
                <a:cubicBezTo>
                  <a:pt x="83" y="32"/>
                  <a:pt x="87" y="34"/>
                  <a:pt x="91" y="35"/>
                </a:cubicBezTo>
                <a:cubicBezTo>
                  <a:pt x="95" y="35"/>
                  <a:pt x="95" y="37"/>
                  <a:pt x="95" y="39"/>
                </a:cubicBezTo>
                <a:cubicBezTo>
                  <a:pt x="95" y="41"/>
                  <a:pt x="93" y="43"/>
                  <a:pt x="91" y="43"/>
                </a:cubicBezTo>
                <a:cubicBezTo>
                  <a:pt x="89" y="43"/>
                  <a:pt x="85" y="41"/>
                  <a:pt x="85" y="41"/>
                </a:cubicBezTo>
                <a:cubicBezTo>
                  <a:pt x="83" y="41"/>
                  <a:pt x="83" y="41"/>
                  <a:pt x="83" y="43"/>
                </a:cubicBezTo>
                <a:cubicBezTo>
                  <a:pt x="81" y="45"/>
                  <a:pt x="81" y="45"/>
                  <a:pt x="81" y="45"/>
                </a:cubicBezTo>
                <a:cubicBezTo>
                  <a:pt x="81" y="45"/>
                  <a:pt x="81" y="45"/>
                  <a:pt x="83" y="47"/>
                </a:cubicBezTo>
                <a:cubicBezTo>
                  <a:pt x="85" y="47"/>
                  <a:pt x="89" y="47"/>
                  <a:pt x="89" y="47"/>
                </a:cubicBezTo>
                <a:cubicBezTo>
                  <a:pt x="89" y="47"/>
                  <a:pt x="89" y="47"/>
                  <a:pt x="89" y="48"/>
                </a:cubicBezTo>
                <a:cubicBezTo>
                  <a:pt x="89" y="50"/>
                  <a:pt x="89" y="50"/>
                  <a:pt x="89" y="50"/>
                </a:cubicBezTo>
                <a:cubicBezTo>
                  <a:pt x="89" y="52"/>
                  <a:pt x="89" y="52"/>
                  <a:pt x="91" y="52"/>
                </a:cubicBezTo>
                <a:cubicBezTo>
                  <a:pt x="93" y="52"/>
                  <a:pt x="93" y="52"/>
                  <a:pt x="93" y="52"/>
                </a:cubicBezTo>
                <a:cubicBezTo>
                  <a:pt x="93" y="52"/>
                  <a:pt x="93" y="52"/>
                  <a:pt x="93" y="50"/>
                </a:cubicBezTo>
                <a:cubicBezTo>
                  <a:pt x="93" y="48"/>
                  <a:pt x="93" y="48"/>
                  <a:pt x="93" y="48"/>
                </a:cubicBezTo>
                <a:cubicBezTo>
                  <a:pt x="93" y="47"/>
                  <a:pt x="95" y="47"/>
                  <a:pt x="95" y="47"/>
                </a:cubicBezTo>
                <a:cubicBezTo>
                  <a:pt x="99" y="47"/>
                  <a:pt x="101" y="43"/>
                  <a:pt x="101" y="39"/>
                </a:cubicBezTo>
                <a:cubicBezTo>
                  <a:pt x="101" y="35"/>
                  <a:pt x="99" y="32"/>
                  <a:pt x="93" y="30"/>
                </a:cubicBezTo>
                <a:cubicBezTo>
                  <a:pt x="89" y="28"/>
                  <a:pt x="87" y="28"/>
                  <a:pt x="87" y="26"/>
                </a:cubicBezTo>
                <a:cubicBezTo>
                  <a:pt x="87" y="24"/>
                  <a:pt x="89" y="22"/>
                  <a:pt x="93" y="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CFBA4A6B-A7C6-0E7E-A6AE-D800BC7886DB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3575051"/>
            <a:ext cx="254000" cy="252413"/>
          </a:xfrm>
          <a:custGeom>
            <a:avLst/>
            <a:gdLst>
              <a:gd name="T0" fmla="*/ 158 w 160"/>
              <a:gd name="T1" fmla="*/ 0 h 159"/>
              <a:gd name="T2" fmla="*/ 154 w 160"/>
              <a:gd name="T3" fmla="*/ 0 h 159"/>
              <a:gd name="T4" fmla="*/ 152 w 160"/>
              <a:gd name="T5" fmla="*/ 0 h 159"/>
              <a:gd name="T6" fmla="*/ 2 w 160"/>
              <a:gd name="T7" fmla="*/ 101 h 159"/>
              <a:gd name="T8" fmla="*/ 0 w 160"/>
              <a:gd name="T9" fmla="*/ 105 h 159"/>
              <a:gd name="T10" fmla="*/ 4 w 160"/>
              <a:gd name="T11" fmla="*/ 108 h 159"/>
              <a:gd name="T12" fmla="*/ 41 w 160"/>
              <a:gd name="T13" fmla="*/ 125 h 159"/>
              <a:gd name="T14" fmla="*/ 60 w 160"/>
              <a:gd name="T15" fmla="*/ 157 h 159"/>
              <a:gd name="T16" fmla="*/ 66 w 160"/>
              <a:gd name="T17" fmla="*/ 159 h 159"/>
              <a:gd name="T18" fmla="*/ 66 w 160"/>
              <a:gd name="T19" fmla="*/ 159 h 159"/>
              <a:gd name="T20" fmla="*/ 70 w 160"/>
              <a:gd name="T21" fmla="*/ 157 h 159"/>
              <a:gd name="T22" fmla="*/ 79 w 160"/>
              <a:gd name="T23" fmla="*/ 138 h 159"/>
              <a:gd name="T24" fmla="*/ 128 w 160"/>
              <a:gd name="T25" fmla="*/ 159 h 159"/>
              <a:gd name="T26" fmla="*/ 130 w 160"/>
              <a:gd name="T27" fmla="*/ 159 h 159"/>
              <a:gd name="T28" fmla="*/ 132 w 160"/>
              <a:gd name="T29" fmla="*/ 159 h 159"/>
              <a:gd name="T30" fmla="*/ 135 w 160"/>
              <a:gd name="T31" fmla="*/ 155 h 159"/>
              <a:gd name="T32" fmla="*/ 160 w 160"/>
              <a:gd name="T33" fmla="*/ 5 h 159"/>
              <a:gd name="T34" fmla="*/ 158 w 160"/>
              <a:gd name="T35" fmla="*/ 0 h 159"/>
              <a:gd name="T36" fmla="*/ 15 w 160"/>
              <a:gd name="T37" fmla="*/ 103 h 159"/>
              <a:gd name="T38" fmla="*/ 132 w 160"/>
              <a:gd name="T39" fmla="*/ 26 h 159"/>
              <a:gd name="T40" fmla="*/ 47 w 160"/>
              <a:gd name="T41" fmla="*/ 116 h 159"/>
              <a:gd name="T42" fmla="*/ 45 w 160"/>
              <a:gd name="T43" fmla="*/ 116 h 159"/>
              <a:gd name="T44" fmla="*/ 15 w 160"/>
              <a:gd name="T45" fmla="*/ 103 h 159"/>
              <a:gd name="T46" fmla="*/ 15 w 160"/>
              <a:gd name="T47" fmla="*/ 103 h 159"/>
              <a:gd name="T48" fmla="*/ 51 w 160"/>
              <a:gd name="T49" fmla="*/ 120 h 159"/>
              <a:gd name="T50" fmla="*/ 51 w 160"/>
              <a:gd name="T51" fmla="*/ 120 h 159"/>
              <a:gd name="T52" fmla="*/ 145 w 160"/>
              <a:gd name="T53" fmla="*/ 19 h 159"/>
              <a:gd name="T54" fmla="*/ 64 w 160"/>
              <a:gd name="T55" fmla="*/ 144 h 159"/>
              <a:gd name="T56" fmla="*/ 51 w 160"/>
              <a:gd name="T57" fmla="*/ 120 h 159"/>
              <a:gd name="T58" fmla="*/ 51 w 160"/>
              <a:gd name="T59" fmla="*/ 120 h 159"/>
              <a:gd name="T60" fmla="*/ 126 w 160"/>
              <a:gd name="T61" fmla="*/ 148 h 159"/>
              <a:gd name="T62" fmla="*/ 83 w 160"/>
              <a:gd name="T63" fmla="*/ 131 h 159"/>
              <a:gd name="T64" fmla="*/ 81 w 160"/>
              <a:gd name="T65" fmla="*/ 129 h 159"/>
              <a:gd name="T66" fmla="*/ 147 w 160"/>
              <a:gd name="T67" fmla="*/ 28 h 159"/>
              <a:gd name="T68" fmla="*/ 126 w 160"/>
              <a:gd name="T69" fmla="*/ 148 h 159"/>
              <a:gd name="T70" fmla="*/ 126 w 160"/>
              <a:gd name="T71" fmla="*/ 148 h 159"/>
              <a:gd name="T72" fmla="*/ 126 w 160"/>
              <a:gd name="T73" fmla="*/ 148 h 159"/>
              <a:gd name="T74" fmla="*/ 126 w 160"/>
              <a:gd name="T75" fmla="*/ 14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59">
                <a:moveTo>
                  <a:pt x="158" y="0"/>
                </a:moveTo>
                <a:cubicBezTo>
                  <a:pt x="156" y="0"/>
                  <a:pt x="156" y="0"/>
                  <a:pt x="154" y="0"/>
                </a:cubicBezTo>
                <a:cubicBezTo>
                  <a:pt x="152" y="0"/>
                  <a:pt x="152" y="0"/>
                  <a:pt x="152" y="0"/>
                </a:cubicBezTo>
                <a:cubicBezTo>
                  <a:pt x="2" y="101"/>
                  <a:pt x="2" y="101"/>
                  <a:pt x="2" y="101"/>
                </a:cubicBezTo>
                <a:cubicBezTo>
                  <a:pt x="0" y="101"/>
                  <a:pt x="0" y="103"/>
                  <a:pt x="0" y="105"/>
                </a:cubicBezTo>
                <a:cubicBezTo>
                  <a:pt x="0" y="107"/>
                  <a:pt x="2" y="108"/>
                  <a:pt x="4" y="108"/>
                </a:cubicBezTo>
                <a:cubicBezTo>
                  <a:pt x="41" y="125"/>
                  <a:pt x="41" y="125"/>
                  <a:pt x="41" y="125"/>
                </a:cubicBezTo>
                <a:cubicBezTo>
                  <a:pt x="60" y="157"/>
                  <a:pt x="60" y="157"/>
                  <a:pt x="60" y="157"/>
                </a:cubicBezTo>
                <a:cubicBezTo>
                  <a:pt x="62" y="157"/>
                  <a:pt x="64" y="159"/>
                  <a:pt x="66" y="159"/>
                </a:cubicBezTo>
                <a:cubicBezTo>
                  <a:pt x="66" y="159"/>
                  <a:pt x="66" y="159"/>
                  <a:pt x="66" y="159"/>
                </a:cubicBezTo>
                <a:cubicBezTo>
                  <a:pt x="66" y="159"/>
                  <a:pt x="68" y="157"/>
                  <a:pt x="70" y="157"/>
                </a:cubicBezTo>
                <a:cubicBezTo>
                  <a:pt x="79" y="138"/>
                  <a:pt x="79" y="138"/>
                  <a:pt x="79" y="138"/>
                </a:cubicBezTo>
                <a:cubicBezTo>
                  <a:pt x="128" y="159"/>
                  <a:pt x="128" y="159"/>
                  <a:pt x="128" y="159"/>
                </a:cubicBezTo>
                <a:cubicBezTo>
                  <a:pt x="130" y="159"/>
                  <a:pt x="130" y="159"/>
                  <a:pt x="130" y="159"/>
                </a:cubicBezTo>
                <a:cubicBezTo>
                  <a:pt x="132" y="159"/>
                  <a:pt x="132" y="159"/>
                  <a:pt x="132" y="159"/>
                </a:cubicBezTo>
                <a:cubicBezTo>
                  <a:pt x="134" y="157"/>
                  <a:pt x="135" y="157"/>
                  <a:pt x="135" y="155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4"/>
                  <a:pt x="160" y="2"/>
                  <a:pt x="158" y="0"/>
                </a:cubicBezTo>
                <a:close/>
                <a:moveTo>
                  <a:pt x="15" y="103"/>
                </a:moveTo>
                <a:cubicBezTo>
                  <a:pt x="132" y="26"/>
                  <a:pt x="132" y="26"/>
                  <a:pt x="132" y="26"/>
                </a:cubicBezTo>
                <a:cubicBezTo>
                  <a:pt x="47" y="116"/>
                  <a:pt x="47" y="116"/>
                  <a:pt x="47" y="116"/>
                </a:cubicBezTo>
                <a:cubicBezTo>
                  <a:pt x="47" y="116"/>
                  <a:pt x="47" y="116"/>
                  <a:pt x="45" y="116"/>
                </a:cubicBezTo>
                <a:cubicBezTo>
                  <a:pt x="15" y="103"/>
                  <a:pt x="15" y="103"/>
                  <a:pt x="15" y="103"/>
                </a:cubicBezTo>
                <a:cubicBezTo>
                  <a:pt x="15" y="103"/>
                  <a:pt x="15" y="103"/>
                  <a:pt x="15" y="103"/>
                </a:cubicBezTo>
                <a:close/>
                <a:moveTo>
                  <a:pt x="51" y="120"/>
                </a:moveTo>
                <a:cubicBezTo>
                  <a:pt x="51" y="120"/>
                  <a:pt x="51" y="120"/>
                  <a:pt x="51" y="120"/>
                </a:cubicBezTo>
                <a:cubicBezTo>
                  <a:pt x="145" y="19"/>
                  <a:pt x="145" y="19"/>
                  <a:pt x="145" y="19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51" y="120"/>
                  <a:pt x="51" y="120"/>
                  <a:pt x="51" y="120"/>
                </a:cubicBezTo>
                <a:cubicBezTo>
                  <a:pt x="51" y="120"/>
                  <a:pt x="51" y="120"/>
                  <a:pt x="51" y="120"/>
                </a:cubicBezTo>
                <a:close/>
                <a:moveTo>
                  <a:pt x="126" y="148"/>
                </a:moveTo>
                <a:cubicBezTo>
                  <a:pt x="83" y="131"/>
                  <a:pt x="83" y="131"/>
                  <a:pt x="83" y="131"/>
                </a:cubicBezTo>
                <a:cubicBezTo>
                  <a:pt x="83" y="129"/>
                  <a:pt x="81" y="129"/>
                  <a:pt x="81" y="129"/>
                </a:cubicBezTo>
                <a:cubicBezTo>
                  <a:pt x="147" y="28"/>
                  <a:pt x="147" y="28"/>
                  <a:pt x="147" y="28"/>
                </a:cubicBezTo>
                <a:cubicBezTo>
                  <a:pt x="126" y="148"/>
                  <a:pt x="126" y="148"/>
                  <a:pt x="126" y="148"/>
                </a:cubicBezTo>
                <a:cubicBezTo>
                  <a:pt x="126" y="148"/>
                  <a:pt x="126" y="148"/>
                  <a:pt x="126" y="148"/>
                </a:cubicBezTo>
                <a:close/>
                <a:moveTo>
                  <a:pt x="126" y="148"/>
                </a:moveTo>
                <a:cubicBezTo>
                  <a:pt x="126" y="148"/>
                  <a:pt x="126" y="148"/>
                  <a:pt x="126" y="14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8763948F-2C6E-979D-0FB5-E76CE977D890}"/>
              </a:ext>
            </a:extLst>
          </p:cNvPr>
          <p:cNvSpPr>
            <a:spLocks noEditPoints="1"/>
          </p:cNvSpPr>
          <p:nvPr/>
        </p:nvSpPr>
        <p:spPr bwMode="auto">
          <a:xfrm>
            <a:off x="9001126" y="3576638"/>
            <a:ext cx="250825" cy="254000"/>
          </a:xfrm>
          <a:custGeom>
            <a:avLst/>
            <a:gdLst>
              <a:gd name="T0" fmla="*/ 77 w 158"/>
              <a:gd name="T1" fmla="*/ 113 h 160"/>
              <a:gd name="T2" fmla="*/ 122 w 158"/>
              <a:gd name="T3" fmla="*/ 57 h 160"/>
              <a:gd name="T4" fmla="*/ 77 w 158"/>
              <a:gd name="T5" fmla="*/ 0 h 160"/>
              <a:gd name="T6" fmla="*/ 30 w 158"/>
              <a:gd name="T7" fmla="*/ 57 h 160"/>
              <a:gd name="T8" fmla="*/ 77 w 158"/>
              <a:gd name="T9" fmla="*/ 113 h 160"/>
              <a:gd name="T10" fmla="*/ 77 w 158"/>
              <a:gd name="T11" fmla="*/ 10 h 160"/>
              <a:gd name="T12" fmla="*/ 113 w 158"/>
              <a:gd name="T13" fmla="*/ 57 h 160"/>
              <a:gd name="T14" fmla="*/ 77 w 158"/>
              <a:gd name="T15" fmla="*/ 104 h 160"/>
              <a:gd name="T16" fmla="*/ 41 w 158"/>
              <a:gd name="T17" fmla="*/ 57 h 160"/>
              <a:gd name="T18" fmla="*/ 77 w 158"/>
              <a:gd name="T19" fmla="*/ 10 h 160"/>
              <a:gd name="T20" fmla="*/ 145 w 158"/>
              <a:gd name="T21" fmla="*/ 124 h 160"/>
              <a:gd name="T22" fmla="*/ 109 w 158"/>
              <a:gd name="T23" fmla="*/ 111 h 160"/>
              <a:gd name="T24" fmla="*/ 103 w 158"/>
              <a:gd name="T25" fmla="*/ 115 h 160"/>
              <a:gd name="T26" fmla="*/ 105 w 158"/>
              <a:gd name="T27" fmla="*/ 121 h 160"/>
              <a:gd name="T28" fmla="*/ 141 w 158"/>
              <a:gd name="T29" fmla="*/ 134 h 160"/>
              <a:gd name="T30" fmla="*/ 147 w 158"/>
              <a:gd name="T31" fmla="*/ 143 h 160"/>
              <a:gd name="T32" fmla="*/ 147 w 158"/>
              <a:gd name="T33" fmla="*/ 147 h 160"/>
              <a:gd name="T34" fmla="*/ 143 w 158"/>
              <a:gd name="T35" fmla="*/ 151 h 160"/>
              <a:gd name="T36" fmla="*/ 15 w 158"/>
              <a:gd name="T37" fmla="*/ 151 h 160"/>
              <a:gd name="T38" fmla="*/ 9 w 158"/>
              <a:gd name="T39" fmla="*/ 147 h 160"/>
              <a:gd name="T40" fmla="*/ 9 w 158"/>
              <a:gd name="T41" fmla="*/ 143 h 160"/>
              <a:gd name="T42" fmla="*/ 17 w 158"/>
              <a:gd name="T43" fmla="*/ 134 h 160"/>
              <a:gd name="T44" fmla="*/ 47 w 158"/>
              <a:gd name="T45" fmla="*/ 121 h 160"/>
              <a:gd name="T46" fmla="*/ 50 w 158"/>
              <a:gd name="T47" fmla="*/ 115 h 160"/>
              <a:gd name="T48" fmla="*/ 45 w 158"/>
              <a:gd name="T49" fmla="*/ 111 h 160"/>
              <a:gd name="T50" fmla="*/ 13 w 158"/>
              <a:gd name="T51" fmla="*/ 124 h 160"/>
              <a:gd name="T52" fmla="*/ 0 w 158"/>
              <a:gd name="T53" fmla="*/ 143 h 160"/>
              <a:gd name="T54" fmla="*/ 0 w 158"/>
              <a:gd name="T55" fmla="*/ 147 h 160"/>
              <a:gd name="T56" fmla="*/ 15 w 158"/>
              <a:gd name="T57" fmla="*/ 160 h 160"/>
              <a:gd name="T58" fmla="*/ 143 w 158"/>
              <a:gd name="T59" fmla="*/ 160 h 160"/>
              <a:gd name="T60" fmla="*/ 158 w 158"/>
              <a:gd name="T61" fmla="*/ 147 h 160"/>
              <a:gd name="T62" fmla="*/ 158 w 158"/>
              <a:gd name="T63" fmla="*/ 143 h 160"/>
              <a:gd name="T64" fmla="*/ 145 w 158"/>
              <a:gd name="T65" fmla="*/ 1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8" h="160">
                <a:moveTo>
                  <a:pt x="77" y="113"/>
                </a:moveTo>
                <a:cubicBezTo>
                  <a:pt x="101" y="113"/>
                  <a:pt x="122" y="89"/>
                  <a:pt x="122" y="57"/>
                </a:cubicBezTo>
                <a:cubicBezTo>
                  <a:pt x="122" y="25"/>
                  <a:pt x="101" y="0"/>
                  <a:pt x="77" y="0"/>
                </a:cubicBezTo>
                <a:cubicBezTo>
                  <a:pt x="50" y="0"/>
                  <a:pt x="30" y="25"/>
                  <a:pt x="30" y="57"/>
                </a:cubicBezTo>
                <a:cubicBezTo>
                  <a:pt x="30" y="89"/>
                  <a:pt x="50" y="113"/>
                  <a:pt x="77" y="113"/>
                </a:cubicBezTo>
                <a:close/>
                <a:moveTo>
                  <a:pt x="77" y="10"/>
                </a:moveTo>
                <a:cubicBezTo>
                  <a:pt x="96" y="10"/>
                  <a:pt x="113" y="30"/>
                  <a:pt x="113" y="57"/>
                </a:cubicBezTo>
                <a:cubicBezTo>
                  <a:pt x="113" y="83"/>
                  <a:pt x="96" y="104"/>
                  <a:pt x="77" y="104"/>
                </a:cubicBezTo>
                <a:cubicBezTo>
                  <a:pt x="56" y="104"/>
                  <a:pt x="41" y="83"/>
                  <a:pt x="41" y="57"/>
                </a:cubicBezTo>
                <a:cubicBezTo>
                  <a:pt x="41" y="30"/>
                  <a:pt x="56" y="10"/>
                  <a:pt x="77" y="10"/>
                </a:cubicBezTo>
                <a:close/>
                <a:moveTo>
                  <a:pt x="145" y="124"/>
                </a:moveTo>
                <a:cubicBezTo>
                  <a:pt x="109" y="111"/>
                  <a:pt x="109" y="111"/>
                  <a:pt x="109" y="111"/>
                </a:cubicBezTo>
                <a:cubicBezTo>
                  <a:pt x="107" y="109"/>
                  <a:pt x="103" y="111"/>
                  <a:pt x="103" y="115"/>
                </a:cubicBezTo>
                <a:cubicBezTo>
                  <a:pt x="101" y="117"/>
                  <a:pt x="103" y="121"/>
                  <a:pt x="105" y="121"/>
                </a:cubicBezTo>
                <a:cubicBezTo>
                  <a:pt x="141" y="134"/>
                  <a:pt x="141" y="134"/>
                  <a:pt x="141" y="134"/>
                </a:cubicBezTo>
                <a:cubicBezTo>
                  <a:pt x="145" y="136"/>
                  <a:pt x="147" y="139"/>
                  <a:pt x="147" y="143"/>
                </a:cubicBezTo>
                <a:cubicBezTo>
                  <a:pt x="147" y="147"/>
                  <a:pt x="147" y="147"/>
                  <a:pt x="147" y="147"/>
                </a:cubicBezTo>
                <a:cubicBezTo>
                  <a:pt x="147" y="149"/>
                  <a:pt x="145" y="151"/>
                  <a:pt x="143" y="151"/>
                </a:cubicBezTo>
                <a:cubicBezTo>
                  <a:pt x="15" y="151"/>
                  <a:pt x="15" y="151"/>
                  <a:pt x="15" y="151"/>
                </a:cubicBezTo>
                <a:cubicBezTo>
                  <a:pt x="13" y="151"/>
                  <a:pt x="9" y="149"/>
                  <a:pt x="9" y="147"/>
                </a:cubicBezTo>
                <a:cubicBezTo>
                  <a:pt x="9" y="143"/>
                  <a:pt x="9" y="143"/>
                  <a:pt x="9" y="143"/>
                </a:cubicBezTo>
                <a:cubicBezTo>
                  <a:pt x="9" y="139"/>
                  <a:pt x="13" y="136"/>
                  <a:pt x="17" y="134"/>
                </a:cubicBezTo>
                <a:cubicBezTo>
                  <a:pt x="47" y="121"/>
                  <a:pt x="47" y="121"/>
                  <a:pt x="47" y="121"/>
                </a:cubicBezTo>
                <a:cubicBezTo>
                  <a:pt x="50" y="121"/>
                  <a:pt x="52" y="117"/>
                  <a:pt x="50" y="115"/>
                </a:cubicBezTo>
                <a:cubicBezTo>
                  <a:pt x="50" y="111"/>
                  <a:pt x="47" y="109"/>
                  <a:pt x="45" y="111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5" y="126"/>
                  <a:pt x="0" y="136"/>
                  <a:pt x="0" y="143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5"/>
                  <a:pt x="7" y="160"/>
                  <a:pt x="15" y="160"/>
                </a:cubicBezTo>
                <a:cubicBezTo>
                  <a:pt x="143" y="160"/>
                  <a:pt x="143" y="160"/>
                  <a:pt x="143" y="160"/>
                </a:cubicBezTo>
                <a:cubicBezTo>
                  <a:pt x="150" y="160"/>
                  <a:pt x="158" y="155"/>
                  <a:pt x="158" y="147"/>
                </a:cubicBezTo>
                <a:cubicBezTo>
                  <a:pt x="158" y="143"/>
                  <a:pt x="158" y="143"/>
                  <a:pt x="158" y="143"/>
                </a:cubicBezTo>
                <a:cubicBezTo>
                  <a:pt x="158" y="136"/>
                  <a:pt x="152" y="126"/>
                  <a:pt x="145" y="1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F7D32DDB-453B-F49E-21C5-35607DC16FD8}"/>
              </a:ext>
            </a:extLst>
          </p:cNvPr>
          <p:cNvSpPr>
            <a:spLocks noEditPoints="1"/>
          </p:cNvSpPr>
          <p:nvPr/>
        </p:nvSpPr>
        <p:spPr bwMode="auto">
          <a:xfrm>
            <a:off x="9548814" y="3576638"/>
            <a:ext cx="252413" cy="254000"/>
          </a:xfrm>
          <a:custGeom>
            <a:avLst/>
            <a:gdLst>
              <a:gd name="T0" fmla="*/ 47 w 159"/>
              <a:gd name="T1" fmla="*/ 21 h 160"/>
              <a:gd name="T2" fmla="*/ 45 w 159"/>
              <a:gd name="T3" fmla="*/ 21 h 160"/>
              <a:gd name="T4" fmla="*/ 43 w 159"/>
              <a:gd name="T5" fmla="*/ 25 h 160"/>
              <a:gd name="T6" fmla="*/ 45 w 159"/>
              <a:gd name="T7" fmla="*/ 27 h 160"/>
              <a:gd name="T8" fmla="*/ 47 w 159"/>
              <a:gd name="T9" fmla="*/ 27 h 160"/>
              <a:gd name="T10" fmla="*/ 49 w 159"/>
              <a:gd name="T11" fmla="*/ 25 h 160"/>
              <a:gd name="T12" fmla="*/ 51 w 159"/>
              <a:gd name="T13" fmla="*/ 23 h 160"/>
              <a:gd name="T14" fmla="*/ 47 w 159"/>
              <a:gd name="T15" fmla="*/ 21 h 160"/>
              <a:gd name="T16" fmla="*/ 40 w 159"/>
              <a:gd name="T17" fmla="*/ 26 h 160"/>
              <a:gd name="T18" fmla="*/ 36 w 159"/>
              <a:gd name="T19" fmla="*/ 24 h 160"/>
              <a:gd name="T20" fmla="*/ 19 w 159"/>
              <a:gd name="T21" fmla="*/ 57 h 160"/>
              <a:gd name="T22" fmla="*/ 21 w 159"/>
              <a:gd name="T23" fmla="*/ 59 h 160"/>
              <a:gd name="T24" fmla="*/ 25 w 159"/>
              <a:gd name="T25" fmla="*/ 57 h 160"/>
              <a:gd name="T26" fmla="*/ 40 w 159"/>
              <a:gd name="T27" fmla="*/ 30 h 160"/>
              <a:gd name="T28" fmla="*/ 40 w 159"/>
              <a:gd name="T29" fmla="*/ 26 h 160"/>
              <a:gd name="T30" fmla="*/ 157 w 159"/>
              <a:gd name="T31" fmla="*/ 128 h 160"/>
              <a:gd name="T32" fmla="*/ 156 w 159"/>
              <a:gd name="T33" fmla="*/ 126 h 160"/>
              <a:gd name="T34" fmla="*/ 108 w 159"/>
              <a:gd name="T35" fmla="*/ 79 h 160"/>
              <a:gd name="T36" fmla="*/ 114 w 159"/>
              <a:gd name="T37" fmla="*/ 57 h 160"/>
              <a:gd name="T38" fmla="*/ 57 w 159"/>
              <a:gd name="T39" fmla="*/ 0 h 160"/>
              <a:gd name="T40" fmla="*/ 0 w 159"/>
              <a:gd name="T41" fmla="*/ 57 h 160"/>
              <a:gd name="T42" fmla="*/ 57 w 159"/>
              <a:gd name="T43" fmla="*/ 113 h 160"/>
              <a:gd name="T44" fmla="*/ 80 w 159"/>
              <a:gd name="T45" fmla="*/ 107 h 160"/>
              <a:gd name="T46" fmla="*/ 99 w 159"/>
              <a:gd name="T47" fmla="*/ 128 h 160"/>
              <a:gd name="T48" fmla="*/ 106 w 159"/>
              <a:gd name="T49" fmla="*/ 128 h 160"/>
              <a:gd name="T50" fmla="*/ 108 w 159"/>
              <a:gd name="T51" fmla="*/ 126 h 160"/>
              <a:gd name="T52" fmla="*/ 108 w 159"/>
              <a:gd name="T53" fmla="*/ 128 h 160"/>
              <a:gd name="T54" fmla="*/ 106 w 159"/>
              <a:gd name="T55" fmla="*/ 130 h 160"/>
              <a:gd name="T56" fmla="*/ 108 w 159"/>
              <a:gd name="T57" fmla="*/ 136 h 160"/>
              <a:gd name="T58" fmla="*/ 118 w 159"/>
              <a:gd name="T59" fmla="*/ 145 h 160"/>
              <a:gd name="T60" fmla="*/ 121 w 159"/>
              <a:gd name="T61" fmla="*/ 147 h 160"/>
              <a:gd name="T62" fmla="*/ 127 w 159"/>
              <a:gd name="T63" fmla="*/ 147 h 160"/>
              <a:gd name="T64" fmla="*/ 131 w 159"/>
              <a:gd name="T65" fmla="*/ 156 h 160"/>
              <a:gd name="T66" fmla="*/ 135 w 159"/>
              <a:gd name="T67" fmla="*/ 160 h 160"/>
              <a:gd name="T68" fmla="*/ 137 w 159"/>
              <a:gd name="T69" fmla="*/ 160 h 160"/>
              <a:gd name="T70" fmla="*/ 156 w 159"/>
              <a:gd name="T71" fmla="*/ 155 h 160"/>
              <a:gd name="T72" fmla="*/ 159 w 159"/>
              <a:gd name="T73" fmla="*/ 149 h 160"/>
              <a:gd name="T74" fmla="*/ 157 w 159"/>
              <a:gd name="T75" fmla="*/ 128 h 160"/>
              <a:gd name="T76" fmla="*/ 138 w 159"/>
              <a:gd name="T77" fmla="*/ 149 h 160"/>
              <a:gd name="T78" fmla="*/ 135 w 159"/>
              <a:gd name="T79" fmla="*/ 141 h 160"/>
              <a:gd name="T80" fmla="*/ 131 w 159"/>
              <a:gd name="T81" fmla="*/ 138 h 160"/>
              <a:gd name="T82" fmla="*/ 123 w 159"/>
              <a:gd name="T83" fmla="*/ 138 h 160"/>
              <a:gd name="T84" fmla="*/ 118 w 159"/>
              <a:gd name="T85" fmla="*/ 132 h 160"/>
              <a:gd name="T86" fmla="*/ 119 w 159"/>
              <a:gd name="T87" fmla="*/ 128 h 160"/>
              <a:gd name="T88" fmla="*/ 118 w 159"/>
              <a:gd name="T89" fmla="*/ 123 h 160"/>
              <a:gd name="T90" fmla="*/ 112 w 159"/>
              <a:gd name="T91" fmla="*/ 117 h 160"/>
              <a:gd name="T92" fmla="*/ 104 w 159"/>
              <a:gd name="T93" fmla="*/ 117 h 160"/>
              <a:gd name="T94" fmla="*/ 83 w 159"/>
              <a:gd name="T95" fmla="*/ 98 h 160"/>
              <a:gd name="T96" fmla="*/ 78 w 159"/>
              <a:gd name="T97" fmla="*/ 98 h 160"/>
              <a:gd name="T98" fmla="*/ 57 w 159"/>
              <a:gd name="T99" fmla="*/ 104 h 160"/>
              <a:gd name="T100" fmla="*/ 10 w 159"/>
              <a:gd name="T101" fmla="*/ 57 h 160"/>
              <a:gd name="T102" fmla="*/ 57 w 159"/>
              <a:gd name="T103" fmla="*/ 10 h 160"/>
              <a:gd name="T104" fmla="*/ 102 w 159"/>
              <a:gd name="T105" fmla="*/ 57 h 160"/>
              <a:gd name="T106" fmla="*/ 99 w 159"/>
              <a:gd name="T107" fmla="*/ 77 h 160"/>
              <a:gd name="T108" fmla="*/ 99 w 159"/>
              <a:gd name="T109" fmla="*/ 83 h 160"/>
              <a:gd name="T110" fmla="*/ 148 w 159"/>
              <a:gd name="T111" fmla="*/ 132 h 160"/>
              <a:gd name="T112" fmla="*/ 150 w 159"/>
              <a:gd name="T113" fmla="*/ 147 h 160"/>
              <a:gd name="T114" fmla="*/ 138 w 159"/>
              <a:gd name="T115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9" h="160">
                <a:moveTo>
                  <a:pt x="47" y="21"/>
                </a:moveTo>
                <a:cubicBezTo>
                  <a:pt x="45" y="21"/>
                  <a:pt x="45" y="21"/>
                  <a:pt x="45" y="21"/>
                </a:cubicBezTo>
                <a:cubicBezTo>
                  <a:pt x="43" y="21"/>
                  <a:pt x="43" y="23"/>
                  <a:pt x="43" y="25"/>
                </a:cubicBezTo>
                <a:cubicBezTo>
                  <a:pt x="45" y="27"/>
                  <a:pt x="45" y="27"/>
                  <a:pt x="45" y="27"/>
                </a:cubicBezTo>
                <a:cubicBezTo>
                  <a:pt x="45" y="27"/>
                  <a:pt x="45" y="27"/>
                  <a:pt x="47" y="27"/>
                </a:cubicBezTo>
                <a:cubicBezTo>
                  <a:pt x="47" y="27"/>
                  <a:pt x="47" y="25"/>
                  <a:pt x="49" y="25"/>
                </a:cubicBezTo>
                <a:cubicBezTo>
                  <a:pt x="51" y="25"/>
                  <a:pt x="51" y="25"/>
                  <a:pt x="51" y="23"/>
                </a:cubicBezTo>
                <a:cubicBezTo>
                  <a:pt x="51" y="21"/>
                  <a:pt x="49" y="21"/>
                  <a:pt x="47" y="21"/>
                </a:cubicBezTo>
                <a:close/>
                <a:moveTo>
                  <a:pt x="40" y="26"/>
                </a:moveTo>
                <a:cubicBezTo>
                  <a:pt x="40" y="24"/>
                  <a:pt x="38" y="24"/>
                  <a:pt x="36" y="24"/>
                </a:cubicBezTo>
                <a:cubicBezTo>
                  <a:pt x="27" y="32"/>
                  <a:pt x="19" y="43"/>
                  <a:pt x="19" y="57"/>
                </a:cubicBezTo>
                <a:cubicBezTo>
                  <a:pt x="19" y="59"/>
                  <a:pt x="21" y="59"/>
                  <a:pt x="21" y="59"/>
                </a:cubicBezTo>
                <a:cubicBezTo>
                  <a:pt x="23" y="59"/>
                  <a:pt x="25" y="59"/>
                  <a:pt x="25" y="57"/>
                </a:cubicBezTo>
                <a:cubicBezTo>
                  <a:pt x="25" y="45"/>
                  <a:pt x="30" y="36"/>
                  <a:pt x="40" y="30"/>
                </a:cubicBezTo>
                <a:cubicBezTo>
                  <a:pt x="40" y="28"/>
                  <a:pt x="42" y="26"/>
                  <a:pt x="40" y="26"/>
                </a:cubicBezTo>
                <a:close/>
                <a:moveTo>
                  <a:pt x="157" y="128"/>
                </a:moveTo>
                <a:cubicBezTo>
                  <a:pt x="157" y="128"/>
                  <a:pt x="157" y="126"/>
                  <a:pt x="156" y="126"/>
                </a:cubicBezTo>
                <a:cubicBezTo>
                  <a:pt x="156" y="126"/>
                  <a:pt x="156" y="126"/>
                  <a:pt x="108" y="79"/>
                </a:cubicBezTo>
                <a:cubicBezTo>
                  <a:pt x="112" y="72"/>
                  <a:pt x="114" y="64"/>
                  <a:pt x="114" y="57"/>
                </a:cubicBezTo>
                <a:cubicBezTo>
                  <a:pt x="114" y="27"/>
                  <a:pt x="87" y="0"/>
                  <a:pt x="57" y="0"/>
                </a:cubicBezTo>
                <a:cubicBezTo>
                  <a:pt x="25" y="0"/>
                  <a:pt x="0" y="27"/>
                  <a:pt x="0" y="57"/>
                </a:cubicBezTo>
                <a:cubicBezTo>
                  <a:pt x="0" y="87"/>
                  <a:pt x="25" y="113"/>
                  <a:pt x="57" y="113"/>
                </a:cubicBezTo>
                <a:cubicBezTo>
                  <a:pt x="65" y="113"/>
                  <a:pt x="72" y="111"/>
                  <a:pt x="80" y="107"/>
                </a:cubicBezTo>
                <a:cubicBezTo>
                  <a:pt x="80" y="107"/>
                  <a:pt x="80" y="107"/>
                  <a:pt x="99" y="128"/>
                </a:cubicBezTo>
                <a:cubicBezTo>
                  <a:pt x="101" y="130"/>
                  <a:pt x="104" y="130"/>
                  <a:pt x="106" y="128"/>
                </a:cubicBezTo>
                <a:cubicBezTo>
                  <a:pt x="106" y="128"/>
                  <a:pt x="106" y="128"/>
                  <a:pt x="108" y="126"/>
                </a:cubicBezTo>
                <a:cubicBezTo>
                  <a:pt x="108" y="126"/>
                  <a:pt x="108" y="126"/>
                  <a:pt x="108" y="128"/>
                </a:cubicBezTo>
                <a:cubicBezTo>
                  <a:pt x="108" y="128"/>
                  <a:pt x="108" y="128"/>
                  <a:pt x="106" y="130"/>
                </a:cubicBezTo>
                <a:cubicBezTo>
                  <a:pt x="106" y="132"/>
                  <a:pt x="106" y="136"/>
                  <a:pt x="108" y="136"/>
                </a:cubicBezTo>
                <a:cubicBezTo>
                  <a:pt x="108" y="136"/>
                  <a:pt x="108" y="136"/>
                  <a:pt x="118" y="145"/>
                </a:cubicBezTo>
                <a:cubicBezTo>
                  <a:pt x="118" y="147"/>
                  <a:pt x="119" y="147"/>
                  <a:pt x="121" y="147"/>
                </a:cubicBezTo>
                <a:cubicBezTo>
                  <a:pt x="121" y="147"/>
                  <a:pt x="121" y="147"/>
                  <a:pt x="127" y="147"/>
                </a:cubicBezTo>
                <a:cubicBezTo>
                  <a:pt x="127" y="147"/>
                  <a:pt x="127" y="147"/>
                  <a:pt x="131" y="156"/>
                </a:cubicBezTo>
                <a:cubicBezTo>
                  <a:pt x="131" y="158"/>
                  <a:pt x="133" y="160"/>
                  <a:pt x="135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37" y="160"/>
                  <a:pt x="137" y="160"/>
                  <a:pt x="156" y="155"/>
                </a:cubicBezTo>
                <a:cubicBezTo>
                  <a:pt x="159" y="155"/>
                  <a:pt x="159" y="153"/>
                  <a:pt x="159" y="149"/>
                </a:cubicBezTo>
                <a:cubicBezTo>
                  <a:pt x="159" y="149"/>
                  <a:pt x="159" y="149"/>
                  <a:pt x="157" y="128"/>
                </a:cubicBezTo>
                <a:close/>
                <a:moveTo>
                  <a:pt x="138" y="149"/>
                </a:moveTo>
                <a:cubicBezTo>
                  <a:pt x="138" y="149"/>
                  <a:pt x="138" y="149"/>
                  <a:pt x="135" y="141"/>
                </a:cubicBezTo>
                <a:cubicBezTo>
                  <a:pt x="135" y="139"/>
                  <a:pt x="133" y="138"/>
                  <a:pt x="131" y="138"/>
                </a:cubicBezTo>
                <a:cubicBezTo>
                  <a:pt x="131" y="138"/>
                  <a:pt x="131" y="138"/>
                  <a:pt x="123" y="138"/>
                </a:cubicBezTo>
                <a:cubicBezTo>
                  <a:pt x="118" y="132"/>
                  <a:pt x="118" y="132"/>
                  <a:pt x="118" y="132"/>
                </a:cubicBezTo>
                <a:cubicBezTo>
                  <a:pt x="118" y="132"/>
                  <a:pt x="118" y="132"/>
                  <a:pt x="119" y="128"/>
                </a:cubicBezTo>
                <a:cubicBezTo>
                  <a:pt x="119" y="126"/>
                  <a:pt x="119" y="124"/>
                  <a:pt x="118" y="123"/>
                </a:cubicBezTo>
                <a:cubicBezTo>
                  <a:pt x="118" y="123"/>
                  <a:pt x="118" y="123"/>
                  <a:pt x="112" y="117"/>
                </a:cubicBezTo>
                <a:cubicBezTo>
                  <a:pt x="110" y="115"/>
                  <a:pt x="106" y="115"/>
                  <a:pt x="104" y="117"/>
                </a:cubicBezTo>
                <a:cubicBezTo>
                  <a:pt x="104" y="117"/>
                  <a:pt x="104" y="117"/>
                  <a:pt x="83" y="98"/>
                </a:cubicBezTo>
                <a:cubicBezTo>
                  <a:pt x="82" y="96"/>
                  <a:pt x="80" y="96"/>
                  <a:pt x="78" y="98"/>
                </a:cubicBezTo>
                <a:cubicBezTo>
                  <a:pt x="72" y="102"/>
                  <a:pt x="65" y="104"/>
                  <a:pt x="57" y="104"/>
                </a:cubicBezTo>
                <a:cubicBezTo>
                  <a:pt x="30" y="104"/>
                  <a:pt x="10" y="83"/>
                  <a:pt x="10" y="57"/>
                </a:cubicBezTo>
                <a:cubicBezTo>
                  <a:pt x="10" y="30"/>
                  <a:pt x="30" y="10"/>
                  <a:pt x="57" y="10"/>
                </a:cubicBezTo>
                <a:cubicBezTo>
                  <a:pt x="82" y="10"/>
                  <a:pt x="102" y="30"/>
                  <a:pt x="102" y="57"/>
                </a:cubicBezTo>
                <a:cubicBezTo>
                  <a:pt x="102" y="64"/>
                  <a:pt x="101" y="70"/>
                  <a:pt x="99" y="77"/>
                </a:cubicBezTo>
                <a:cubicBezTo>
                  <a:pt x="97" y="79"/>
                  <a:pt x="97" y="81"/>
                  <a:pt x="99" y="83"/>
                </a:cubicBezTo>
                <a:cubicBezTo>
                  <a:pt x="99" y="83"/>
                  <a:pt x="99" y="83"/>
                  <a:pt x="148" y="132"/>
                </a:cubicBezTo>
                <a:cubicBezTo>
                  <a:pt x="148" y="132"/>
                  <a:pt x="148" y="132"/>
                  <a:pt x="150" y="147"/>
                </a:cubicBezTo>
                <a:cubicBezTo>
                  <a:pt x="150" y="147"/>
                  <a:pt x="150" y="147"/>
                  <a:pt x="138" y="1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8C25A926-E078-8D07-4505-42A25AC007AC}"/>
              </a:ext>
            </a:extLst>
          </p:cNvPr>
          <p:cNvSpPr>
            <a:spLocks noEditPoints="1"/>
          </p:cNvSpPr>
          <p:nvPr/>
        </p:nvSpPr>
        <p:spPr bwMode="auto">
          <a:xfrm>
            <a:off x="10129839" y="3576638"/>
            <a:ext cx="192088" cy="254000"/>
          </a:xfrm>
          <a:custGeom>
            <a:avLst/>
            <a:gdLst>
              <a:gd name="T0" fmla="*/ 61 w 121"/>
              <a:gd name="T1" fmla="*/ 124 h 160"/>
              <a:gd name="T2" fmla="*/ 74 w 121"/>
              <a:gd name="T3" fmla="*/ 110 h 160"/>
              <a:gd name="T4" fmla="*/ 61 w 121"/>
              <a:gd name="T5" fmla="*/ 97 h 160"/>
              <a:gd name="T6" fmla="*/ 47 w 121"/>
              <a:gd name="T7" fmla="*/ 110 h 160"/>
              <a:gd name="T8" fmla="*/ 61 w 121"/>
              <a:gd name="T9" fmla="*/ 124 h 160"/>
              <a:gd name="T10" fmla="*/ 115 w 121"/>
              <a:gd name="T11" fmla="*/ 60 h 160"/>
              <a:gd name="T12" fmla="*/ 39 w 121"/>
              <a:gd name="T13" fmla="*/ 60 h 160"/>
              <a:gd name="T14" fmla="*/ 39 w 121"/>
              <a:gd name="T15" fmla="*/ 60 h 160"/>
              <a:gd name="T16" fmla="*/ 39 w 121"/>
              <a:gd name="T17" fmla="*/ 60 h 160"/>
              <a:gd name="T18" fmla="*/ 39 w 121"/>
              <a:gd name="T19" fmla="*/ 33 h 160"/>
              <a:gd name="T20" fmla="*/ 61 w 121"/>
              <a:gd name="T21" fmla="*/ 10 h 160"/>
              <a:gd name="T22" fmla="*/ 84 w 121"/>
              <a:gd name="T23" fmla="*/ 33 h 160"/>
              <a:gd name="T24" fmla="*/ 90 w 121"/>
              <a:gd name="T25" fmla="*/ 39 h 160"/>
              <a:gd name="T26" fmla="*/ 94 w 121"/>
              <a:gd name="T27" fmla="*/ 37 h 160"/>
              <a:gd name="T28" fmla="*/ 95 w 121"/>
              <a:gd name="T29" fmla="*/ 35 h 160"/>
              <a:gd name="T30" fmla="*/ 61 w 121"/>
              <a:gd name="T31" fmla="*/ 0 h 160"/>
              <a:gd name="T32" fmla="*/ 28 w 121"/>
              <a:gd name="T33" fmla="*/ 35 h 160"/>
              <a:gd name="T34" fmla="*/ 28 w 121"/>
              <a:gd name="T35" fmla="*/ 60 h 160"/>
              <a:gd name="T36" fmla="*/ 6 w 121"/>
              <a:gd name="T37" fmla="*/ 60 h 160"/>
              <a:gd name="T38" fmla="*/ 0 w 121"/>
              <a:gd name="T39" fmla="*/ 66 h 160"/>
              <a:gd name="T40" fmla="*/ 0 w 121"/>
              <a:gd name="T41" fmla="*/ 154 h 160"/>
              <a:gd name="T42" fmla="*/ 6 w 121"/>
              <a:gd name="T43" fmla="*/ 160 h 160"/>
              <a:gd name="T44" fmla="*/ 115 w 121"/>
              <a:gd name="T45" fmla="*/ 160 h 160"/>
              <a:gd name="T46" fmla="*/ 121 w 121"/>
              <a:gd name="T47" fmla="*/ 154 h 160"/>
              <a:gd name="T48" fmla="*/ 121 w 121"/>
              <a:gd name="T49" fmla="*/ 66 h 160"/>
              <a:gd name="T50" fmla="*/ 115 w 121"/>
              <a:gd name="T51" fmla="*/ 60 h 160"/>
              <a:gd name="T52" fmla="*/ 109 w 121"/>
              <a:gd name="T53" fmla="*/ 149 h 160"/>
              <a:gd name="T54" fmla="*/ 12 w 121"/>
              <a:gd name="T55" fmla="*/ 149 h 160"/>
              <a:gd name="T56" fmla="*/ 12 w 121"/>
              <a:gd name="T57" fmla="*/ 72 h 160"/>
              <a:gd name="T58" fmla="*/ 109 w 121"/>
              <a:gd name="T59" fmla="*/ 72 h 160"/>
              <a:gd name="T60" fmla="*/ 109 w 121"/>
              <a:gd name="T61" fmla="*/ 149 h 160"/>
              <a:gd name="T62" fmla="*/ 109 w 121"/>
              <a:gd name="T63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1" h="160">
                <a:moveTo>
                  <a:pt x="61" y="124"/>
                </a:moveTo>
                <a:cubicBezTo>
                  <a:pt x="68" y="124"/>
                  <a:pt x="74" y="118"/>
                  <a:pt x="74" y="110"/>
                </a:cubicBezTo>
                <a:cubicBezTo>
                  <a:pt x="74" y="104"/>
                  <a:pt x="68" y="97"/>
                  <a:pt x="61" y="97"/>
                </a:cubicBezTo>
                <a:cubicBezTo>
                  <a:pt x="53" y="97"/>
                  <a:pt x="47" y="104"/>
                  <a:pt x="47" y="110"/>
                </a:cubicBezTo>
                <a:cubicBezTo>
                  <a:pt x="47" y="118"/>
                  <a:pt x="53" y="124"/>
                  <a:pt x="61" y="124"/>
                </a:cubicBezTo>
                <a:close/>
                <a:moveTo>
                  <a:pt x="115" y="60"/>
                </a:moveTo>
                <a:cubicBezTo>
                  <a:pt x="39" y="60"/>
                  <a:pt x="39" y="60"/>
                  <a:pt x="39" y="60"/>
                </a:cubicBezTo>
                <a:cubicBezTo>
                  <a:pt x="39" y="60"/>
                  <a:pt x="39" y="60"/>
                  <a:pt x="39" y="60"/>
                </a:cubicBezTo>
                <a:cubicBezTo>
                  <a:pt x="39" y="60"/>
                  <a:pt x="39" y="60"/>
                  <a:pt x="39" y="60"/>
                </a:cubicBezTo>
                <a:cubicBezTo>
                  <a:pt x="39" y="33"/>
                  <a:pt x="39" y="33"/>
                  <a:pt x="39" y="33"/>
                </a:cubicBezTo>
                <a:cubicBezTo>
                  <a:pt x="39" y="21"/>
                  <a:pt x="49" y="10"/>
                  <a:pt x="61" y="10"/>
                </a:cubicBezTo>
                <a:cubicBezTo>
                  <a:pt x="74" y="10"/>
                  <a:pt x="84" y="21"/>
                  <a:pt x="84" y="33"/>
                </a:cubicBezTo>
                <a:cubicBezTo>
                  <a:pt x="84" y="37"/>
                  <a:pt x="86" y="39"/>
                  <a:pt x="90" y="39"/>
                </a:cubicBezTo>
                <a:cubicBezTo>
                  <a:pt x="92" y="39"/>
                  <a:pt x="94" y="39"/>
                  <a:pt x="94" y="37"/>
                </a:cubicBezTo>
                <a:cubicBezTo>
                  <a:pt x="95" y="37"/>
                  <a:pt x="95" y="35"/>
                  <a:pt x="95" y="35"/>
                </a:cubicBezTo>
                <a:cubicBezTo>
                  <a:pt x="95" y="16"/>
                  <a:pt x="80" y="0"/>
                  <a:pt x="61" y="0"/>
                </a:cubicBezTo>
                <a:cubicBezTo>
                  <a:pt x="43" y="0"/>
                  <a:pt x="28" y="16"/>
                  <a:pt x="28" y="35"/>
                </a:cubicBezTo>
                <a:cubicBezTo>
                  <a:pt x="28" y="60"/>
                  <a:pt x="28" y="60"/>
                  <a:pt x="28" y="60"/>
                </a:cubicBezTo>
                <a:cubicBezTo>
                  <a:pt x="6" y="60"/>
                  <a:pt x="6" y="60"/>
                  <a:pt x="6" y="60"/>
                </a:cubicBezTo>
                <a:cubicBezTo>
                  <a:pt x="2" y="60"/>
                  <a:pt x="0" y="62"/>
                  <a:pt x="0" y="66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6"/>
                  <a:pt x="2" y="160"/>
                  <a:pt x="6" y="16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19" y="160"/>
                  <a:pt x="121" y="156"/>
                  <a:pt x="121" y="154"/>
                </a:cubicBezTo>
                <a:cubicBezTo>
                  <a:pt x="121" y="66"/>
                  <a:pt x="121" y="66"/>
                  <a:pt x="121" y="66"/>
                </a:cubicBezTo>
                <a:cubicBezTo>
                  <a:pt x="121" y="62"/>
                  <a:pt x="119" y="60"/>
                  <a:pt x="115" y="60"/>
                </a:cubicBezTo>
                <a:close/>
                <a:moveTo>
                  <a:pt x="109" y="149"/>
                </a:moveTo>
                <a:cubicBezTo>
                  <a:pt x="12" y="149"/>
                  <a:pt x="12" y="149"/>
                  <a:pt x="12" y="149"/>
                </a:cubicBezTo>
                <a:cubicBezTo>
                  <a:pt x="12" y="72"/>
                  <a:pt x="12" y="72"/>
                  <a:pt x="12" y="72"/>
                </a:cubicBezTo>
                <a:cubicBezTo>
                  <a:pt x="109" y="72"/>
                  <a:pt x="109" y="72"/>
                  <a:pt x="109" y="72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A5ADF3BA-B1E3-080A-861B-D6C07AE055B9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3581401"/>
            <a:ext cx="257175" cy="246063"/>
          </a:xfrm>
          <a:custGeom>
            <a:avLst/>
            <a:gdLst>
              <a:gd name="T0" fmla="*/ 109 w 162"/>
              <a:gd name="T1" fmla="*/ 58 h 155"/>
              <a:gd name="T2" fmla="*/ 102 w 162"/>
              <a:gd name="T3" fmla="*/ 0 h 155"/>
              <a:gd name="T4" fmla="*/ 56 w 162"/>
              <a:gd name="T5" fmla="*/ 4 h 155"/>
              <a:gd name="T6" fmla="*/ 5 w 162"/>
              <a:gd name="T7" fmla="*/ 127 h 155"/>
              <a:gd name="T8" fmla="*/ 2 w 162"/>
              <a:gd name="T9" fmla="*/ 147 h 155"/>
              <a:gd name="T10" fmla="*/ 139 w 162"/>
              <a:gd name="T11" fmla="*/ 155 h 155"/>
              <a:gd name="T12" fmla="*/ 156 w 162"/>
              <a:gd name="T13" fmla="*/ 127 h 155"/>
              <a:gd name="T14" fmla="*/ 66 w 162"/>
              <a:gd name="T15" fmla="*/ 58 h 155"/>
              <a:gd name="T16" fmla="*/ 100 w 162"/>
              <a:gd name="T17" fmla="*/ 9 h 155"/>
              <a:gd name="T18" fmla="*/ 100 w 162"/>
              <a:gd name="T19" fmla="*/ 63 h 155"/>
              <a:gd name="T20" fmla="*/ 86 w 162"/>
              <a:gd name="T21" fmla="*/ 88 h 155"/>
              <a:gd name="T22" fmla="*/ 64 w 162"/>
              <a:gd name="T23" fmla="*/ 61 h 155"/>
              <a:gd name="T24" fmla="*/ 139 w 162"/>
              <a:gd name="T25" fmla="*/ 145 h 155"/>
              <a:gd name="T26" fmla="*/ 11 w 162"/>
              <a:gd name="T27" fmla="*/ 142 h 155"/>
              <a:gd name="T28" fmla="*/ 40 w 162"/>
              <a:gd name="T29" fmla="*/ 94 h 155"/>
              <a:gd name="T30" fmla="*/ 111 w 162"/>
              <a:gd name="T31" fmla="*/ 103 h 155"/>
              <a:gd name="T32" fmla="*/ 149 w 162"/>
              <a:gd name="T33" fmla="*/ 132 h 155"/>
              <a:gd name="T34" fmla="*/ 47 w 162"/>
              <a:gd name="T35" fmla="*/ 113 h 155"/>
              <a:gd name="T36" fmla="*/ 47 w 162"/>
              <a:gd name="T37" fmla="*/ 140 h 155"/>
              <a:gd name="T38" fmla="*/ 47 w 162"/>
              <a:gd name="T39" fmla="*/ 113 h 155"/>
              <a:gd name="T40" fmla="*/ 37 w 162"/>
              <a:gd name="T41" fmla="*/ 126 h 155"/>
              <a:gd name="T42" fmla="*/ 54 w 162"/>
              <a:gd name="T43" fmla="*/ 126 h 155"/>
              <a:gd name="T44" fmla="*/ 117 w 162"/>
              <a:gd name="T45" fmla="*/ 118 h 155"/>
              <a:gd name="T46" fmla="*/ 117 w 162"/>
              <a:gd name="T47" fmla="*/ 140 h 155"/>
              <a:gd name="T48" fmla="*/ 117 w 162"/>
              <a:gd name="T49" fmla="*/ 118 h 155"/>
              <a:gd name="T50" fmla="*/ 109 w 162"/>
              <a:gd name="T51" fmla="*/ 129 h 155"/>
              <a:gd name="T52" fmla="*/ 122 w 162"/>
              <a:gd name="T53" fmla="*/ 129 h 155"/>
              <a:gd name="T54" fmla="*/ 79 w 162"/>
              <a:gd name="T55" fmla="*/ 101 h 155"/>
              <a:gd name="T56" fmla="*/ 79 w 162"/>
              <a:gd name="T57" fmla="*/ 119 h 155"/>
              <a:gd name="T58" fmla="*/ 79 w 162"/>
              <a:gd name="T59" fmla="*/ 101 h 155"/>
              <a:gd name="T60" fmla="*/ 73 w 162"/>
              <a:gd name="T61" fmla="*/ 110 h 155"/>
              <a:gd name="T62" fmla="*/ 83 w 162"/>
              <a:gd name="T63" fmla="*/ 110 h 155"/>
              <a:gd name="T64" fmla="*/ 92 w 162"/>
              <a:gd name="T65" fmla="*/ 44 h 155"/>
              <a:gd name="T66" fmla="*/ 94 w 162"/>
              <a:gd name="T67" fmla="*/ 16 h 155"/>
              <a:gd name="T68" fmla="*/ 90 w 162"/>
              <a:gd name="T69" fmla="*/ 16 h 155"/>
              <a:gd name="T70" fmla="*/ 92 w 162"/>
              <a:gd name="T71" fmla="*/ 44 h 155"/>
              <a:gd name="T72" fmla="*/ 94 w 162"/>
              <a:gd name="T73" fmla="*/ 54 h 155"/>
              <a:gd name="T74" fmla="*/ 92 w 162"/>
              <a:gd name="T75" fmla="*/ 50 h 155"/>
              <a:gd name="T76" fmla="*/ 90 w 162"/>
              <a:gd name="T77" fmla="*/ 54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2" h="155">
                <a:moveTo>
                  <a:pt x="156" y="127"/>
                </a:moveTo>
                <a:cubicBezTo>
                  <a:pt x="156" y="127"/>
                  <a:pt x="156" y="127"/>
                  <a:pt x="109" y="58"/>
                </a:cubicBezTo>
                <a:cubicBezTo>
                  <a:pt x="109" y="58"/>
                  <a:pt x="109" y="58"/>
                  <a:pt x="109" y="4"/>
                </a:cubicBezTo>
                <a:cubicBezTo>
                  <a:pt x="109" y="2"/>
                  <a:pt x="105" y="0"/>
                  <a:pt x="102" y="0"/>
                </a:cubicBezTo>
                <a:cubicBezTo>
                  <a:pt x="102" y="0"/>
                  <a:pt x="102" y="0"/>
                  <a:pt x="58" y="0"/>
                </a:cubicBezTo>
                <a:cubicBezTo>
                  <a:pt x="56" y="0"/>
                  <a:pt x="56" y="2"/>
                  <a:pt x="56" y="4"/>
                </a:cubicBezTo>
                <a:cubicBezTo>
                  <a:pt x="56" y="4"/>
                  <a:pt x="56" y="4"/>
                  <a:pt x="56" y="58"/>
                </a:cubicBezTo>
                <a:cubicBezTo>
                  <a:pt x="56" y="58"/>
                  <a:pt x="56" y="58"/>
                  <a:pt x="5" y="127"/>
                </a:cubicBezTo>
                <a:cubicBezTo>
                  <a:pt x="4" y="127"/>
                  <a:pt x="4" y="127"/>
                  <a:pt x="4" y="127"/>
                </a:cubicBezTo>
                <a:cubicBezTo>
                  <a:pt x="0" y="134"/>
                  <a:pt x="0" y="142"/>
                  <a:pt x="2" y="147"/>
                </a:cubicBezTo>
                <a:cubicBezTo>
                  <a:pt x="5" y="153"/>
                  <a:pt x="11" y="155"/>
                  <a:pt x="21" y="155"/>
                </a:cubicBezTo>
                <a:cubicBezTo>
                  <a:pt x="21" y="155"/>
                  <a:pt x="21" y="155"/>
                  <a:pt x="139" y="155"/>
                </a:cubicBezTo>
                <a:cubicBezTo>
                  <a:pt x="149" y="155"/>
                  <a:pt x="155" y="153"/>
                  <a:pt x="158" y="147"/>
                </a:cubicBezTo>
                <a:cubicBezTo>
                  <a:pt x="162" y="142"/>
                  <a:pt x="160" y="134"/>
                  <a:pt x="156" y="127"/>
                </a:cubicBezTo>
                <a:close/>
                <a:moveTo>
                  <a:pt x="64" y="61"/>
                </a:moveTo>
                <a:cubicBezTo>
                  <a:pt x="64" y="59"/>
                  <a:pt x="66" y="59"/>
                  <a:pt x="66" y="58"/>
                </a:cubicBezTo>
                <a:cubicBezTo>
                  <a:pt x="66" y="58"/>
                  <a:pt x="66" y="58"/>
                  <a:pt x="66" y="9"/>
                </a:cubicBezTo>
                <a:cubicBezTo>
                  <a:pt x="66" y="9"/>
                  <a:pt x="66" y="9"/>
                  <a:pt x="100" y="9"/>
                </a:cubicBezTo>
                <a:cubicBezTo>
                  <a:pt x="100" y="9"/>
                  <a:pt x="100" y="9"/>
                  <a:pt x="100" y="59"/>
                </a:cubicBezTo>
                <a:cubicBezTo>
                  <a:pt x="100" y="61"/>
                  <a:pt x="98" y="61"/>
                  <a:pt x="100" y="63"/>
                </a:cubicBezTo>
                <a:cubicBezTo>
                  <a:pt x="100" y="63"/>
                  <a:pt x="100" y="63"/>
                  <a:pt x="122" y="94"/>
                </a:cubicBezTo>
                <a:cubicBezTo>
                  <a:pt x="115" y="98"/>
                  <a:pt x="105" y="100"/>
                  <a:pt x="86" y="88"/>
                </a:cubicBezTo>
                <a:cubicBezTo>
                  <a:pt x="73" y="80"/>
                  <a:pt x="57" y="83"/>
                  <a:pt x="46" y="87"/>
                </a:cubicBezTo>
                <a:lnTo>
                  <a:pt x="64" y="61"/>
                </a:lnTo>
                <a:close/>
                <a:moveTo>
                  <a:pt x="149" y="142"/>
                </a:moveTo>
                <a:cubicBezTo>
                  <a:pt x="149" y="143"/>
                  <a:pt x="145" y="145"/>
                  <a:pt x="139" y="145"/>
                </a:cubicBezTo>
                <a:cubicBezTo>
                  <a:pt x="139" y="145"/>
                  <a:pt x="139" y="145"/>
                  <a:pt x="21" y="145"/>
                </a:cubicBezTo>
                <a:cubicBezTo>
                  <a:pt x="15" y="145"/>
                  <a:pt x="13" y="143"/>
                  <a:pt x="11" y="142"/>
                </a:cubicBezTo>
                <a:cubicBezTo>
                  <a:pt x="9" y="140"/>
                  <a:pt x="9" y="136"/>
                  <a:pt x="13" y="132"/>
                </a:cubicBezTo>
                <a:cubicBezTo>
                  <a:pt x="40" y="94"/>
                  <a:pt x="40" y="94"/>
                  <a:pt x="40" y="94"/>
                </a:cubicBezTo>
                <a:cubicBezTo>
                  <a:pt x="51" y="90"/>
                  <a:pt x="70" y="84"/>
                  <a:pt x="85" y="93"/>
                </a:cubicBezTo>
                <a:cubicBezTo>
                  <a:pt x="96" y="99"/>
                  <a:pt x="103" y="103"/>
                  <a:pt x="111" y="103"/>
                </a:cubicBezTo>
                <a:cubicBezTo>
                  <a:pt x="116" y="103"/>
                  <a:pt x="122" y="99"/>
                  <a:pt x="125" y="99"/>
                </a:cubicBezTo>
                <a:cubicBezTo>
                  <a:pt x="132" y="108"/>
                  <a:pt x="139" y="119"/>
                  <a:pt x="149" y="132"/>
                </a:cubicBezTo>
                <a:cubicBezTo>
                  <a:pt x="151" y="136"/>
                  <a:pt x="151" y="140"/>
                  <a:pt x="149" y="142"/>
                </a:cubicBezTo>
                <a:close/>
                <a:moveTo>
                  <a:pt x="47" y="113"/>
                </a:moveTo>
                <a:cubicBezTo>
                  <a:pt x="39" y="113"/>
                  <a:pt x="34" y="119"/>
                  <a:pt x="34" y="126"/>
                </a:cubicBezTo>
                <a:cubicBezTo>
                  <a:pt x="34" y="134"/>
                  <a:pt x="39" y="140"/>
                  <a:pt x="47" y="140"/>
                </a:cubicBezTo>
                <a:cubicBezTo>
                  <a:pt x="54" y="140"/>
                  <a:pt x="60" y="134"/>
                  <a:pt x="60" y="126"/>
                </a:cubicBezTo>
                <a:cubicBezTo>
                  <a:pt x="60" y="119"/>
                  <a:pt x="54" y="113"/>
                  <a:pt x="47" y="113"/>
                </a:cubicBezTo>
                <a:close/>
                <a:moveTo>
                  <a:pt x="47" y="134"/>
                </a:moveTo>
                <a:cubicBezTo>
                  <a:pt x="41" y="134"/>
                  <a:pt x="37" y="130"/>
                  <a:pt x="37" y="126"/>
                </a:cubicBezTo>
                <a:cubicBezTo>
                  <a:pt x="37" y="121"/>
                  <a:pt x="41" y="117"/>
                  <a:pt x="47" y="117"/>
                </a:cubicBezTo>
                <a:cubicBezTo>
                  <a:pt x="51" y="117"/>
                  <a:pt x="54" y="121"/>
                  <a:pt x="54" y="126"/>
                </a:cubicBezTo>
                <a:cubicBezTo>
                  <a:pt x="54" y="130"/>
                  <a:pt x="51" y="134"/>
                  <a:pt x="47" y="134"/>
                </a:cubicBezTo>
                <a:close/>
                <a:moveTo>
                  <a:pt x="117" y="118"/>
                </a:moveTo>
                <a:cubicBezTo>
                  <a:pt x="109" y="118"/>
                  <a:pt x="105" y="121"/>
                  <a:pt x="105" y="129"/>
                </a:cubicBezTo>
                <a:cubicBezTo>
                  <a:pt x="105" y="134"/>
                  <a:pt x="109" y="140"/>
                  <a:pt x="117" y="140"/>
                </a:cubicBezTo>
                <a:cubicBezTo>
                  <a:pt x="122" y="140"/>
                  <a:pt x="128" y="134"/>
                  <a:pt x="128" y="129"/>
                </a:cubicBezTo>
                <a:cubicBezTo>
                  <a:pt x="128" y="121"/>
                  <a:pt x="122" y="118"/>
                  <a:pt x="117" y="118"/>
                </a:cubicBezTo>
                <a:close/>
                <a:moveTo>
                  <a:pt x="117" y="134"/>
                </a:moveTo>
                <a:cubicBezTo>
                  <a:pt x="113" y="134"/>
                  <a:pt x="109" y="132"/>
                  <a:pt x="109" y="129"/>
                </a:cubicBezTo>
                <a:cubicBezTo>
                  <a:pt x="109" y="125"/>
                  <a:pt x="113" y="121"/>
                  <a:pt x="117" y="121"/>
                </a:cubicBezTo>
                <a:cubicBezTo>
                  <a:pt x="121" y="121"/>
                  <a:pt x="122" y="125"/>
                  <a:pt x="122" y="129"/>
                </a:cubicBezTo>
                <a:cubicBezTo>
                  <a:pt x="122" y="132"/>
                  <a:pt x="121" y="134"/>
                  <a:pt x="117" y="134"/>
                </a:cubicBezTo>
                <a:close/>
                <a:moveTo>
                  <a:pt x="79" y="101"/>
                </a:moveTo>
                <a:cubicBezTo>
                  <a:pt x="73" y="101"/>
                  <a:pt x="67" y="104"/>
                  <a:pt x="67" y="110"/>
                </a:cubicBezTo>
                <a:cubicBezTo>
                  <a:pt x="67" y="116"/>
                  <a:pt x="73" y="119"/>
                  <a:pt x="79" y="119"/>
                </a:cubicBezTo>
                <a:cubicBezTo>
                  <a:pt x="83" y="119"/>
                  <a:pt x="88" y="116"/>
                  <a:pt x="88" y="110"/>
                </a:cubicBezTo>
                <a:cubicBezTo>
                  <a:pt x="88" y="104"/>
                  <a:pt x="83" y="101"/>
                  <a:pt x="79" y="101"/>
                </a:cubicBezTo>
                <a:close/>
                <a:moveTo>
                  <a:pt x="79" y="114"/>
                </a:moveTo>
                <a:cubicBezTo>
                  <a:pt x="75" y="114"/>
                  <a:pt x="73" y="112"/>
                  <a:pt x="73" y="110"/>
                </a:cubicBezTo>
                <a:cubicBezTo>
                  <a:pt x="73" y="106"/>
                  <a:pt x="75" y="104"/>
                  <a:pt x="79" y="104"/>
                </a:cubicBezTo>
                <a:cubicBezTo>
                  <a:pt x="81" y="104"/>
                  <a:pt x="83" y="106"/>
                  <a:pt x="83" y="110"/>
                </a:cubicBezTo>
                <a:cubicBezTo>
                  <a:pt x="83" y="112"/>
                  <a:pt x="81" y="114"/>
                  <a:pt x="79" y="114"/>
                </a:cubicBezTo>
                <a:close/>
                <a:moveTo>
                  <a:pt x="92" y="44"/>
                </a:moveTo>
                <a:cubicBezTo>
                  <a:pt x="94" y="44"/>
                  <a:pt x="94" y="42"/>
                  <a:pt x="94" y="42"/>
                </a:cubicBezTo>
                <a:cubicBezTo>
                  <a:pt x="94" y="42"/>
                  <a:pt x="94" y="42"/>
                  <a:pt x="94" y="16"/>
                </a:cubicBezTo>
                <a:cubicBezTo>
                  <a:pt x="94" y="14"/>
                  <a:pt x="94" y="13"/>
                  <a:pt x="92" y="13"/>
                </a:cubicBezTo>
                <a:cubicBezTo>
                  <a:pt x="90" y="13"/>
                  <a:pt x="90" y="14"/>
                  <a:pt x="90" y="16"/>
                </a:cubicBezTo>
                <a:cubicBezTo>
                  <a:pt x="90" y="16"/>
                  <a:pt x="90" y="16"/>
                  <a:pt x="90" y="42"/>
                </a:cubicBezTo>
                <a:cubicBezTo>
                  <a:pt x="90" y="42"/>
                  <a:pt x="90" y="44"/>
                  <a:pt x="92" y="44"/>
                </a:cubicBezTo>
                <a:close/>
                <a:moveTo>
                  <a:pt x="92" y="55"/>
                </a:moveTo>
                <a:cubicBezTo>
                  <a:pt x="94" y="55"/>
                  <a:pt x="94" y="55"/>
                  <a:pt x="94" y="54"/>
                </a:cubicBezTo>
                <a:cubicBezTo>
                  <a:pt x="94" y="54"/>
                  <a:pt x="94" y="54"/>
                  <a:pt x="94" y="52"/>
                </a:cubicBezTo>
                <a:cubicBezTo>
                  <a:pt x="94" y="50"/>
                  <a:pt x="94" y="50"/>
                  <a:pt x="92" y="50"/>
                </a:cubicBezTo>
                <a:cubicBezTo>
                  <a:pt x="90" y="50"/>
                  <a:pt x="90" y="50"/>
                  <a:pt x="90" y="52"/>
                </a:cubicBezTo>
                <a:cubicBezTo>
                  <a:pt x="90" y="52"/>
                  <a:pt x="90" y="52"/>
                  <a:pt x="90" y="54"/>
                </a:cubicBezTo>
                <a:cubicBezTo>
                  <a:pt x="90" y="55"/>
                  <a:pt x="90" y="55"/>
                  <a:pt x="92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94042B3C-9B8C-6D8A-077C-E318E8A191F7}"/>
              </a:ext>
            </a:extLst>
          </p:cNvPr>
          <p:cNvSpPr>
            <a:spLocks noEditPoints="1"/>
          </p:cNvSpPr>
          <p:nvPr/>
        </p:nvSpPr>
        <p:spPr bwMode="auto">
          <a:xfrm>
            <a:off x="11193464" y="3586163"/>
            <a:ext cx="268288" cy="230188"/>
          </a:xfrm>
          <a:custGeom>
            <a:avLst/>
            <a:gdLst>
              <a:gd name="T0" fmla="*/ 150 w 169"/>
              <a:gd name="T1" fmla="*/ 19 h 145"/>
              <a:gd name="T2" fmla="*/ 84 w 169"/>
              <a:gd name="T3" fmla="*/ 17 h 145"/>
              <a:gd name="T4" fmla="*/ 18 w 169"/>
              <a:gd name="T5" fmla="*/ 19 h 145"/>
              <a:gd name="T6" fmla="*/ 18 w 169"/>
              <a:gd name="T7" fmla="*/ 85 h 145"/>
              <a:gd name="T8" fmla="*/ 73 w 169"/>
              <a:gd name="T9" fmla="*/ 139 h 145"/>
              <a:gd name="T10" fmla="*/ 96 w 169"/>
              <a:gd name="T11" fmla="*/ 139 h 145"/>
              <a:gd name="T12" fmla="*/ 150 w 169"/>
              <a:gd name="T13" fmla="*/ 85 h 145"/>
              <a:gd name="T14" fmla="*/ 150 w 169"/>
              <a:gd name="T15" fmla="*/ 19 h 145"/>
              <a:gd name="T16" fmla="*/ 143 w 169"/>
              <a:gd name="T17" fmla="*/ 77 h 145"/>
              <a:gd name="T18" fmla="*/ 88 w 169"/>
              <a:gd name="T19" fmla="*/ 134 h 145"/>
              <a:gd name="T20" fmla="*/ 81 w 169"/>
              <a:gd name="T21" fmla="*/ 134 h 145"/>
              <a:gd name="T22" fmla="*/ 26 w 169"/>
              <a:gd name="T23" fmla="*/ 77 h 145"/>
              <a:gd name="T24" fmla="*/ 26 w 169"/>
              <a:gd name="T25" fmla="*/ 25 h 145"/>
              <a:gd name="T26" fmla="*/ 77 w 169"/>
              <a:gd name="T27" fmla="*/ 25 h 145"/>
              <a:gd name="T28" fmla="*/ 84 w 169"/>
              <a:gd name="T29" fmla="*/ 30 h 145"/>
              <a:gd name="T30" fmla="*/ 92 w 169"/>
              <a:gd name="T31" fmla="*/ 25 h 145"/>
              <a:gd name="T32" fmla="*/ 143 w 169"/>
              <a:gd name="T33" fmla="*/ 25 h 145"/>
              <a:gd name="T34" fmla="*/ 143 w 169"/>
              <a:gd name="T35" fmla="*/ 77 h 145"/>
              <a:gd name="T36" fmla="*/ 50 w 169"/>
              <a:gd name="T37" fmla="*/ 31 h 145"/>
              <a:gd name="T38" fmla="*/ 29 w 169"/>
              <a:gd name="T39" fmla="*/ 51 h 145"/>
              <a:gd name="T40" fmla="*/ 31 w 169"/>
              <a:gd name="T41" fmla="*/ 53 h 145"/>
              <a:gd name="T42" fmla="*/ 33 w 169"/>
              <a:gd name="T43" fmla="*/ 51 h 145"/>
              <a:gd name="T44" fmla="*/ 50 w 169"/>
              <a:gd name="T45" fmla="*/ 34 h 145"/>
              <a:gd name="T46" fmla="*/ 52 w 169"/>
              <a:gd name="T47" fmla="*/ 32 h 145"/>
              <a:gd name="T48" fmla="*/ 50 w 169"/>
              <a:gd name="T49" fmla="*/ 31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9" h="145">
                <a:moveTo>
                  <a:pt x="150" y="19"/>
                </a:moveTo>
                <a:cubicBezTo>
                  <a:pt x="131" y="0"/>
                  <a:pt x="103" y="0"/>
                  <a:pt x="84" y="17"/>
                </a:cubicBezTo>
                <a:cubicBezTo>
                  <a:pt x="65" y="0"/>
                  <a:pt x="37" y="0"/>
                  <a:pt x="18" y="19"/>
                </a:cubicBezTo>
                <a:cubicBezTo>
                  <a:pt x="0" y="36"/>
                  <a:pt x="0" y="66"/>
                  <a:pt x="18" y="85"/>
                </a:cubicBezTo>
                <a:cubicBezTo>
                  <a:pt x="24" y="91"/>
                  <a:pt x="73" y="139"/>
                  <a:pt x="73" y="139"/>
                </a:cubicBezTo>
                <a:cubicBezTo>
                  <a:pt x="79" y="145"/>
                  <a:pt x="90" y="145"/>
                  <a:pt x="96" y="139"/>
                </a:cubicBezTo>
                <a:cubicBezTo>
                  <a:pt x="96" y="139"/>
                  <a:pt x="150" y="87"/>
                  <a:pt x="150" y="85"/>
                </a:cubicBezTo>
                <a:cubicBezTo>
                  <a:pt x="169" y="66"/>
                  <a:pt x="169" y="36"/>
                  <a:pt x="150" y="19"/>
                </a:cubicBezTo>
                <a:close/>
                <a:moveTo>
                  <a:pt x="143" y="77"/>
                </a:moveTo>
                <a:cubicBezTo>
                  <a:pt x="88" y="134"/>
                  <a:pt x="88" y="134"/>
                  <a:pt x="88" y="134"/>
                </a:cubicBezTo>
                <a:cubicBezTo>
                  <a:pt x="86" y="136"/>
                  <a:pt x="82" y="136"/>
                  <a:pt x="81" y="134"/>
                </a:cubicBezTo>
                <a:cubicBezTo>
                  <a:pt x="26" y="77"/>
                  <a:pt x="26" y="77"/>
                  <a:pt x="26" y="77"/>
                </a:cubicBezTo>
                <a:cubicBezTo>
                  <a:pt x="11" y="64"/>
                  <a:pt x="11" y="40"/>
                  <a:pt x="26" y="25"/>
                </a:cubicBezTo>
                <a:cubicBezTo>
                  <a:pt x="39" y="12"/>
                  <a:pt x="62" y="12"/>
                  <a:pt x="77" y="25"/>
                </a:cubicBezTo>
                <a:cubicBezTo>
                  <a:pt x="84" y="30"/>
                  <a:pt x="84" y="30"/>
                  <a:pt x="84" y="30"/>
                </a:cubicBezTo>
                <a:cubicBezTo>
                  <a:pt x="92" y="25"/>
                  <a:pt x="92" y="25"/>
                  <a:pt x="92" y="25"/>
                </a:cubicBezTo>
                <a:cubicBezTo>
                  <a:pt x="107" y="12"/>
                  <a:pt x="129" y="12"/>
                  <a:pt x="143" y="25"/>
                </a:cubicBezTo>
                <a:cubicBezTo>
                  <a:pt x="158" y="40"/>
                  <a:pt x="158" y="64"/>
                  <a:pt x="143" y="77"/>
                </a:cubicBezTo>
                <a:close/>
                <a:moveTo>
                  <a:pt x="50" y="31"/>
                </a:moveTo>
                <a:cubicBezTo>
                  <a:pt x="39" y="31"/>
                  <a:pt x="29" y="40"/>
                  <a:pt x="29" y="51"/>
                </a:cubicBezTo>
                <a:cubicBezTo>
                  <a:pt x="29" y="53"/>
                  <a:pt x="29" y="53"/>
                  <a:pt x="31" y="53"/>
                </a:cubicBezTo>
                <a:cubicBezTo>
                  <a:pt x="33" y="53"/>
                  <a:pt x="33" y="53"/>
                  <a:pt x="33" y="51"/>
                </a:cubicBezTo>
                <a:cubicBezTo>
                  <a:pt x="33" y="42"/>
                  <a:pt x="41" y="34"/>
                  <a:pt x="50" y="34"/>
                </a:cubicBezTo>
                <a:cubicBezTo>
                  <a:pt x="52" y="34"/>
                  <a:pt x="52" y="34"/>
                  <a:pt x="52" y="32"/>
                </a:cubicBezTo>
                <a:cubicBezTo>
                  <a:pt x="52" y="31"/>
                  <a:pt x="52" y="31"/>
                  <a:pt x="50" y="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CA380964-25CE-4D2F-7797-D5AE6BFDA837}"/>
              </a:ext>
            </a:extLst>
          </p:cNvPr>
          <p:cNvSpPr>
            <a:spLocks noEditPoints="1"/>
          </p:cNvSpPr>
          <p:nvPr/>
        </p:nvSpPr>
        <p:spPr bwMode="auto">
          <a:xfrm>
            <a:off x="744539" y="4127501"/>
            <a:ext cx="247650" cy="254000"/>
          </a:xfrm>
          <a:custGeom>
            <a:avLst/>
            <a:gdLst>
              <a:gd name="T0" fmla="*/ 54 w 156"/>
              <a:gd name="T1" fmla="*/ 5 h 160"/>
              <a:gd name="T2" fmla="*/ 50 w 156"/>
              <a:gd name="T3" fmla="*/ 7 h 160"/>
              <a:gd name="T4" fmla="*/ 0 w 156"/>
              <a:gd name="T5" fmla="*/ 105 h 160"/>
              <a:gd name="T6" fmla="*/ 54 w 156"/>
              <a:gd name="T7" fmla="*/ 160 h 160"/>
              <a:gd name="T8" fmla="*/ 109 w 156"/>
              <a:gd name="T9" fmla="*/ 105 h 160"/>
              <a:gd name="T10" fmla="*/ 58 w 156"/>
              <a:gd name="T11" fmla="*/ 7 h 160"/>
              <a:gd name="T12" fmla="*/ 54 w 156"/>
              <a:gd name="T13" fmla="*/ 5 h 160"/>
              <a:gd name="T14" fmla="*/ 54 w 156"/>
              <a:gd name="T15" fmla="*/ 151 h 160"/>
              <a:gd name="T16" fmla="*/ 11 w 156"/>
              <a:gd name="T17" fmla="*/ 105 h 160"/>
              <a:gd name="T18" fmla="*/ 54 w 156"/>
              <a:gd name="T19" fmla="*/ 19 h 160"/>
              <a:gd name="T20" fmla="*/ 99 w 156"/>
              <a:gd name="T21" fmla="*/ 105 h 160"/>
              <a:gd name="T22" fmla="*/ 54 w 156"/>
              <a:gd name="T23" fmla="*/ 151 h 160"/>
              <a:gd name="T24" fmla="*/ 27 w 156"/>
              <a:gd name="T25" fmla="*/ 106 h 160"/>
              <a:gd name="T26" fmla="*/ 23 w 156"/>
              <a:gd name="T27" fmla="*/ 100 h 160"/>
              <a:gd name="T28" fmla="*/ 18 w 156"/>
              <a:gd name="T29" fmla="*/ 106 h 160"/>
              <a:gd name="T30" fmla="*/ 54 w 156"/>
              <a:gd name="T31" fmla="*/ 142 h 160"/>
              <a:gd name="T32" fmla="*/ 60 w 156"/>
              <a:gd name="T33" fmla="*/ 136 h 160"/>
              <a:gd name="T34" fmla="*/ 54 w 156"/>
              <a:gd name="T35" fmla="*/ 131 h 160"/>
              <a:gd name="T36" fmla="*/ 27 w 156"/>
              <a:gd name="T37" fmla="*/ 106 h 160"/>
              <a:gd name="T38" fmla="*/ 131 w 156"/>
              <a:gd name="T39" fmla="*/ 2 h 160"/>
              <a:gd name="T40" fmla="*/ 126 w 156"/>
              <a:gd name="T41" fmla="*/ 0 h 160"/>
              <a:gd name="T42" fmla="*/ 122 w 156"/>
              <a:gd name="T43" fmla="*/ 2 h 160"/>
              <a:gd name="T44" fmla="*/ 97 w 156"/>
              <a:gd name="T45" fmla="*/ 49 h 160"/>
              <a:gd name="T46" fmla="*/ 126 w 156"/>
              <a:gd name="T47" fmla="*/ 80 h 160"/>
              <a:gd name="T48" fmla="*/ 156 w 156"/>
              <a:gd name="T49" fmla="*/ 49 h 160"/>
              <a:gd name="T50" fmla="*/ 131 w 156"/>
              <a:gd name="T51" fmla="*/ 2 h 160"/>
              <a:gd name="T52" fmla="*/ 126 w 156"/>
              <a:gd name="T53" fmla="*/ 68 h 160"/>
              <a:gd name="T54" fmla="*/ 109 w 156"/>
              <a:gd name="T55" fmla="*/ 49 h 160"/>
              <a:gd name="T56" fmla="*/ 126 w 156"/>
              <a:gd name="T57" fmla="*/ 13 h 160"/>
              <a:gd name="T58" fmla="*/ 145 w 156"/>
              <a:gd name="T59" fmla="*/ 49 h 160"/>
              <a:gd name="T60" fmla="*/ 126 w 156"/>
              <a:gd name="T61" fmla="*/ 6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56" h="160">
                <a:moveTo>
                  <a:pt x="54" y="5"/>
                </a:moveTo>
                <a:cubicBezTo>
                  <a:pt x="52" y="5"/>
                  <a:pt x="50" y="5"/>
                  <a:pt x="50" y="7"/>
                </a:cubicBezTo>
                <a:cubicBezTo>
                  <a:pt x="49" y="9"/>
                  <a:pt x="0" y="77"/>
                  <a:pt x="0" y="105"/>
                </a:cubicBezTo>
                <a:cubicBezTo>
                  <a:pt x="0" y="136"/>
                  <a:pt x="24" y="160"/>
                  <a:pt x="54" y="160"/>
                </a:cubicBezTo>
                <a:cubicBezTo>
                  <a:pt x="84" y="160"/>
                  <a:pt x="109" y="136"/>
                  <a:pt x="109" y="105"/>
                </a:cubicBezTo>
                <a:cubicBezTo>
                  <a:pt x="109" y="77"/>
                  <a:pt x="60" y="9"/>
                  <a:pt x="58" y="7"/>
                </a:cubicBezTo>
                <a:cubicBezTo>
                  <a:pt x="58" y="5"/>
                  <a:pt x="56" y="5"/>
                  <a:pt x="54" y="5"/>
                </a:cubicBezTo>
                <a:close/>
                <a:moveTo>
                  <a:pt x="54" y="151"/>
                </a:moveTo>
                <a:cubicBezTo>
                  <a:pt x="30" y="151"/>
                  <a:pt x="11" y="130"/>
                  <a:pt x="11" y="105"/>
                </a:cubicBezTo>
                <a:cubicBezTo>
                  <a:pt x="11" y="87"/>
                  <a:pt x="39" y="41"/>
                  <a:pt x="54" y="19"/>
                </a:cubicBezTo>
                <a:cubicBezTo>
                  <a:pt x="69" y="41"/>
                  <a:pt x="99" y="87"/>
                  <a:pt x="99" y="105"/>
                </a:cubicBezTo>
                <a:cubicBezTo>
                  <a:pt x="99" y="130"/>
                  <a:pt x="79" y="151"/>
                  <a:pt x="54" y="151"/>
                </a:cubicBezTo>
                <a:close/>
                <a:moveTo>
                  <a:pt x="27" y="106"/>
                </a:moveTo>
                <a:cubicBezTo>
                  <a:pt x="27" y="102"/>
                  <a:pt x="25" y="100"/>
                  <a:pt x="23" y="100"/>
                </a:cubicBezTo>
                <a:cubicBezTo>
                  <a:pt x="20" y="100"/>
                  <a:pt x="18" y="102"/>
                  <a:pt x="18" y="106"/>
                </a:cubicBezTo>
                <a:cubicBezTo>
                  <a:pt x="18" y="125"/>
                  <a:pt x="33" y="142"/>
                  <a:pt x="54" y="142"/>
                </a:cubicBezTo>
                <a:cubicBezTo>
                  <a:pt x="56" y="142"/>
                  <a:pt x="60" y="140"/>
                  <a:pt x="60" y="136"/>
                </a:cubicBezTo>
                <a:cubicBezTo>
                  <a:pt x="60" y="134"/>
                  <a:pt x="56" y="131"/>
                  <a:pt x="54" y="131"/>
                </a:cubicBezTo>
                <a:cubicBezTo>
                  <a:pt x="39" y="131"/>
                  <a:pt x="27" y="119"/>
                  <a:pt x="27" y="106"/>
                </a:cubicBezTo>
                <a:close/>
                <a:moveTo>
                  <a:pt x="131" y="2"/>
                </a:moveTo>
                <a:cubicBezTo>
                  <a:pt x="129" y="0"/>
                  <a:pt x="128" y="0"/>
                  <a:pt x="126" y="0"/>
                </a:cubicBezTo>
                <a:cubicBezTo>
                  <a:pt x="126" y="0"/>
                  <a:pt x="124" y="0"/>
                  <a:pt x="122" y="2"/>
                </a:cubicBezTo>
                <a:cubicBezTo>
                  <a:pt x="118" y="8"/>
                  <a:pt x="97" y="36"/>
                  <a:pt x="97" y="49"/>
                </a:cubicBezTo>
                <a:cubicBezTo>
                  <a:pt x="97" y="66"/>
                  <a:pt x="111" y="80"/>
                  <a:pt x="126" y="80"/>
                </a:cubicBezTo>
                <a:cubicBezTo>
                  <a:pt x="143" y="80"/>
                  <a:pt x="156" y="66"/>
                  <a:pt x="156" y="49"/>
                </a:cubicBezTo>
                <a:cubicBezTo>
                  <a:pt x="156" y="36"/>
                  <a:pt x="135" y="8"/>
                  <a:pt x="131" y="2"/>
                </a:cubicBezTo>
                <a:close/>
                <a:moveTo>
                  <a:pt x="126" y="68"/>
                </a:moveTo>
                <a:cubicBezTo>
                  <a:pt x="116" y="68"/>
                  <a:pt x="109" y="61"/>
                  <a:pt x="109" y="49"/>
                </a:cubicBezTo>
                <a:cubicBezTo>
                  <a:pt x="109" y="44"/>
                  <a:pt x="118" y="27"/>
                  <a:pt x="126" y="13"/>
                </a:cubicBezTo>
                <a:cubicBezTo>
                  <a:pt x="135" y="27"/>
                  <a:pt x="145" y="44"/>
                  <a:pt x="145" y="49"/>
                </a:cubicBezTo>
                <a:cubicBezTo>
                  <a:pt x="145" y="61"/>
                  <a:pt x="137" y="68"/>
                  <a:pt x="126" y="6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9DFEFB0F-95C4-BF89-6FA5-5A7299E4ADA6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4127501"/>
            <a:ext cx="254000" cy="254000"/>
          </a:xfrm>
          <a:custGeom>
            <a:avLst/>
            <a:gdLst>
              <a:gd name="T0" fmla="*/ 48 w 160"/>
              <a:gd name="T1" fmla="*/ 21 h 160"/>
              <a:gd name="T2" fmla="*/ 44 w 160"/>
              <a:gd name="T3" fmla="*/ 21 h 160"/>
              <a:gd name="T4" fmla="*/ 43 w 160"/>
              <a:gd name="T5" fmla="*/ 25 h 160"/>
              <a:gd name="T6" fmla="*/ 46 w 160"/>
              <a:gd name="T7" fmla="*/ 27 h 160"/>
              <a:gd name="T8" fmla="*/ 48 w 160"/>
              <a:gd name="T9" fmla="*/ 25 h 160"/>
              <a:gd name="T10" fmla="*/ 50 w 160"/>
              <a:gd name="T11" fmla="*/ 23 h 160"/>
              <a:gd name="T12" fmla="*/ 48 w 160"/>
              <a:gd name="T13" fmla="*/ 21 h 160"/>
              <a:gd name="T14" fmla="*/ 18 w 160"/>
              <a:gd name="T15" fmla="*/ 57 h 160"/>
              <a:gd name="T16" fmla="*/ 22 w 160"/>
              <a:gd name="T17" fmla="*/ 59 h 160"/>
              <a:gd name="T18" fmla="*/ 24 w 160"/>
              <a:gd name="T19" fmla="*/ 57 h 160"/>
              <a:gd name="T20" fmla="*/ 39 w 160"/>
              <a:gd name="T21" fmla="*/ 28 h 160"/>
              <a:gd name="T22" fmla="*/ 40 w 160"/>
              <a:gd name="T23" fmla="*/ 25 h 160"/>
              <a:gd name="T24" fmla="*/ 37 w 160"/>
              <a:gd name="T25" fmla="*/ 25 h 160"/>
              <a:gd name="T26" fmla="*/ 18 w 160"/>
              <a:gd name="T27" fmla="*/ 57 h 160"/>
              <a:gd name="T28" fmla="*/ 158 w 160"/>
              <a:gd name="T29" fmla="*/ 130 h 160"/>
              <a:gd name="T30" fmla="*/ 156 w 160"/>
              <a:gd name="T31" fmla="*/ 126 h 160"/>
              <a:gd name="T32" fmla="*/ 109 w 160"/>
              <a:gd name="T33" fmla="*/ 79 h 160"/>
              <a:gd name="T34" fmla="*/ 113 w 160"/>
              <a:gd name="T35" fmla="*/ 57 h 160"/>
              <a:gd name="T36" fmla="*/ 56 w 160"/>
              <a:gd name="T37" fmla="*/ 0 h 160"/>
              <a:gd name="T38" fmla="*/ 0 w 160"/>
              <a:gd name="T39" fmla="*/ 57 h 160"/>
              <a:gd name="T40" fmla="*/ 56 w 160"/>
              <a:gd name="T41" fmla="*/ 113 h 160"/>
              <a:gd name="T42" fmla="*/ 79 w 160"/>
              <a:gd name="T43" fmla="*/ 107 h 160"/>
              <a:gd name="T44" fmla="*/ 99 w 160"/>
              <a:gd name="T45" fmla="*/ 128 h 160"/>
              <a:gd name="T46" fmla="*/ 105 w 160"/>
              <a:gd name="T47" fmla="*/ 128 h 160"/>
              <a:gd name="T48" fmla="*/ 107 w 160"/>
              <a:gd name="T49" fmla="*/ 126 h 160"/>
              <a:gd name="T50" fmla="*/ 109 w 160"/>
              <a:gd name="T51" fmla="*/ 128 h 160"/>
              <a:gd name="T52" fmla="*/ 107 w 160"/>
              <a:gd name="T53" fmla="*/ 132 h 160"/>
              <a:gd name="T54" fmla="*/ 109 w 160"/>
              <a:gd name="T55" fmla="*/ 135 h 160"/>
              <a:gd name="T56" fmla="*/ 118 w 160"/>
              <a:gd name="T57" fmla="*/ 147 h 160"/>
              <a:gd name="T58" fmla="*/ 120 w 160"/>
              <a:gd name="T59" fmla="*/ 147 h 160"/>
              <a:gd name="T60" fmla="*/ 128 w 160"/>
              <a:gd name="T61" fmla="*/ 147 h 160"/>
              <a:gd name="T62" fmla="*/ 129 w 160"/>
              <a:gd name="T63" fmla="*/ 156 h 160"/>
              <a:gd name="T64" fmla="*/ 135 w 160"/>
              <a:gd name="T65" fmla="*/ 160 h 160"/>
              <a:gd name="T66" fmla="*/ 156 w 160"/>
              <a:gd name="T67" fmla="*/ 156 h 160"/>
              <a:gd name="T68" fmla="*/ 160 w 160"/>
              <a:gd name="T69" fmla="*/ 150 h 160"/>
              <a:gd name="T70" fmla="*/ 158 w 160"/>
              <a:gd name="T71" fmla="*/ 130 h 160"/>
              <a:gd name="T72" fmla="*/ 139 w 160"/>
              <a:gd name="T73" fmla="*/ 148 h 160"/>
              <a:gd name="T74" fmla="*/ 135 w 160"/>
              <a:gd name="T75" fmla="*/ 141 h 160"/>
              <a:gd name="T76" fmla="*/ 131 w 160"/>
              <a:gd name="T77" fmla="*/ 137 h 160"/>
              <a:gd name="T78" fmla="*/ 124 w 160"/>
              <a:gd name="T79" fmla="*/ 137 h 160"/>
              <a:gd name="T80" fmla="*/ 118 w 160"/>
              <a:gd name="T81" fmla="*/ 132 h 160"/>
              <a:gd name="T82" fmla="*/ 118 w 160"/>
              <a:gd name="T83" fmla="*/ 128 h 160"/>
              <a:gd name="T84" fmla="*/ 118 w 160"/>
              <a:gd name="T85" fmla="*/ 122 h 160"/>
              <a:gd name="T86" fmla="*/ 111 w 160"/>
              <a:gd name="T87" fmla="*/ 117 h 160"/>
              <a:gd name="T88" fmla="*/ 105 w 160"/>
              <a:gd name="T89" fmla="*/ 117 h 160"/>
              <a:gd name="T90" fmla="*/ 103 w 160"/>
              <a:gd name="T91" fmla="*/ 118 h 160"/>
              <a:gd name="T92" fmla="*/ 84 w 160"/>
              <a:gd name="T93" fmla="*/ 98 h 160"/>
              <a:gd name="T94" fmla="*/ 79 w 160"/>
              <a:gd name="T95" fmla="*/ 98 h 160"/>
              <a:gd name="T96" fmla="*/ 56 w 160"/>
              <a:gd name="T97" fmla="*/ 103 h 160"/>
              <a:gd name="T98" fmla="*/ 9 w 160"/>
              <a:gd name="T99" fmla="*/ 57 h 160"/>
              <a:gd name="T100" fmla="*/ 56 w 160"/>
              <a:gd name="T101" fmla="*/ 10 h 160"/>
              <a:gd name="T102" fmla="*/ 103 w 160"/>
              <a:gd name="T103" fmla="*/ 57 h 160"/>
              <a:gd name="T104" fmla="*/ 97 w 160"/>
              <a:gd name="T105" fmla="*/ 77 h 160"/>
              <a:gd name="T106" fmla="*/ 99 w 160"/>
              <a:gd name="T107" fmla="*/ 83 h 160"/>
              <a:gd name="T108" fmla="*/ 148 w 160"/>
              <a:gd name="T109" fmla="*/ 132 h 160"/>
              <a:gd name="T110" fmla="*/ 150 w 160"/>
              <a:gd name="T111" fmla="*/ 147 h 160"/>
              <a:gd name="T112" fmla="*/ 139 w 160"/>
              <a:gd name="T113" fmla="*/ 1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48" y="21"/>
                </a:moveTo>
                <a:cubicBezTo>
                  <a:pt x="46" y="21"/>
                  <a:pt x="46" y="21"/>
                  <a:pt x="44" y="21"/>
                </a:cubicBezTo>
                <a:cubicBezTo>
                  <a:pt x="43" y="21"/>
                  <a:pt x="43" y="23"/>
                  <a:pt x="43" y="25"/>
                </a:cubicBezTo>
                <a:cubicBezTo>
                  <a:pt x="43" y="25"/>
                  <a:pt x="44" y="27"/>
                  <a:pt x="46" y="27"/>
                </a:cubicBezTo>
                <a:cubicBezTo>
                  <a:pt x="46" y="25"/>
                  <a:pt x="48" y="25"/>
                  <a:pt x="48" y="25"/>
                </a:cubicBezTo>
                <a:cubicBezTo>
                  <a:pt x="50" y="25"/>
                  <a:pt x="50" y="23"/>
                  <a:pt x="50" y="23"/>
                </a:cubicBezTo>
                <a:cubicBezTo>
                  <a:pt x="50" y="21"/>
                  <a:pt x="48" y="19"/>
                  <a:pt x="48" y="21"/>
                </a:cubicBezTo>
                <a:close/>
                <a:moveTo>
                  <a:pt x="18" y="57"/>
                </a:moveTo>
                <a:cubicBezTo>
                  <a:pt x="18" y="59"/>
                  <a:pt x="20" y="59"/>
                  <a:pt x="22" y="59"/>
                </a:cubicBezTo>
                <a:cubicBezTo>
                  <a:pt x="22" y="59"/>
                  <a:pt x="24" y="59"/>
                  <a:pt x="24" y="57"/>
                </a:cubicBezTo>
                <a:cubicBezTo>
                  <a:pt x="24" y="45"/>
                  <a:pt x="29" y="36"/>
                  <a:pt x="39" y="28"/>
                </a:cubicBezTo>
                <a:cubicBezTo>
                  <a:pt x="40" y="28"/>
                  <a:pt x="40" y="26"/>
                  <a:pt x="40" y="25"/>
                </a:cubicBezTo>
                <a:cubicBezTo>
                  <a:pt x="39" y="25"/>
                  <a:pt x="37" y="25"/>
                  <a:pt x="37" y="25"/>
                </a:cubicBezTo>
                <a:cubicBezTo>
                  <a:pt x="26" y="32"/>
                  <a:pt x="18" y="43"/>
                  <a:pt x="18" y="57"/>
                </a:cubicBezTo>
                <a:close/>
                <a:moveTo>
                  <a:pt x="158" y="130"/>
                </a:moveTo>
                <a:cubicBezTo>
                  <a:pt x="158" y="128"/>
                  <a:pt x="158" y="126"/>
                  <a:pt x="156" y="126"/>
                </a:cubicBezTo>
                <a:cubicBezTo>
                  <a:pt x="156" y="126"/>
                  <a:pt x="156" y="126"/>
                  <a:pt x="109" y="79"/>
                </a:cubicBezTo>
                <a:cubicBezTo>
                  <a:pt x="111" y="72"/>
                  <a:pt x="113" y="64"/>
                  <a:pt x="113" y="57"/>
                </a:cubicBezTo>
                <a:cubicBezTo>
                  <a:pt x="113" y="25"/>
                  <a:pt x="88" y="0"/>
                  <a:pt x="56" y="0"/>
                </a:cubicBezTo>
                <a:cubicBezTo>
                  <a:pt x="26" y="0"/>
                  <a:pt x="0" y="25"/>
                  <a:pt x="0" y="57"/>
                </a:cubicBezTo>
                <a:cubicBezTo>
                  <a:pt x="0" y="87"/>
                  <a:pt x="26" y="113"/>
                  <a:pt x="56" y="113"/>
                </a:cubicBezTo>
                <a:cubicBezTo>
                  <a:pt x="64" y="113"/>
                  <a:pt x="73" y="111"/>
                  <a:pt x="79" y="107"/>
                </a:cubicBezTo>
                <a:cubicBezTo>
                  <a:pt x="79" y="107"/>
                  <a:pt x="79" y="107"/>
                  <a:pt x="99" y="128"/>
                </a:cubicBezTo>
                <a:cubicBezTo>
                  <a:pt x="101" y="130"/>
                  <a:pt x="103" y="130"/>
                  <a:pt x="105" y="128"/>
                </a:cubicBezTo>
                <a:cubicBezTo>
                  <a:pt x="105" y="128"/>
                  <a:pt x="105" y="128"/>
                  <a:pt x="107" y="126"/>
                </a:cubicBezTo>
                <a:cubicBezTo>
                  <a:pt x="107" y="126"/>
                  <a:pt x="107" y="126"/>
                  <a:pt x="109" y="128"/>
                </a:cubicBezTo>
                <a:cubicBezTo>
                  <a:pt x="109" y="128"/>
                  <a:pt x="109" y="128"/>
                  <a:pt x="107" y="132"/>
                </a:cubicBezTo>
                <a:cubicBezTo>
                  <a:pt x="107" y="133"/>
                  <a:pt x="107" y="135"/>
                  <a:pt x="109" y="135"/>
                </a:cubicBezTo>
                <a:cubicBezTo>
                  <a:pt x="109" y="135"/>
                  <a:pt x="109" y="135"/>
                  <a:pt x="118" y="147"/>
                </a:cubicBezTo>
                <a:cubicBezTo>
                  <a:pt x="120" y="147"/>
                  <a:pt x="120" y="147"/>
                  <a:pt x="120" y="147"/>
                </a:cubicBezTo>
                <a:cubicBezTo>
                  <a:pt x="120" y="147"/>
                  <a:pt x="120" y="147"/>
                  <a:pt x="128" y="147"/>
                </a:cubicBezTo>
                <a:cubicBezTo>
                  <a:pt x="128" y="147"/>
                  <a:pt x="128" y="147"/>
                  <a:pt x="129" y="156"/>
                </a:cubicBezTo>
                <a:cubicBezTo>
                  <a:pt x="131" y="158"/>
                  <a:pt x="133" y="160"/>
                  <a:pt x="135" y="160"/>
                </a:cubicBezTo>
                <a:cubicBezTo>
                  <a:pt x="135" y="160"/>
                  <a:pt x="135" y="160"/>
                  <a:pt x="156" y="156"/>
                </a:cubicBezTo>
                <a:cubicBezTo>
                  <a:pt x="158" y="154"/>
                  <a:pt x="160" y="152"/>
                  <a:pt x="160" y="150"/>
                </a:cubicBezTo>
                <a:cubicBezTo>
                  <a:pt x="160" y="150"/>
                  <a:pt x="160" y="150"/>
                  <a:pt x="158" y="130"/>
                </a:cubicBezTo>
                <a:close/>
                <a:moveTo>
                  <a:pt x="139" y="148"/>
                </a:moveTo>
                <a:cubicBezTo>
                  <a:pt x="139" y="148"/>
                  <a:pt x="139" y="148"/>
                  <a:pt x="135" y="141"/>
                </a:cubicBezTo>
                <a:cubicBezTo>
                  <a:pt x="135" y="139"/>
                  <a:pt x="133" y="137"/>
                  <a:pt x="131" y="137"/>
                </a:cubicBezTo>
                <a:cubicBezTo>
                  <a:pt x="131" y="137"/>
                  <a:pt x="131" y="137"/>
                  <a:pt x="124" y="137"/>
                </a:cubicBezTo>
                <a:cubicBezTo>
                  <a:pt x="118" y="132"/>
                  <a:pt x="118" y="132"/>
                  <a:pt x="118" y="132"/>
                </a:cubicBezTo>
                <a:cubicBezTo>
                  <a:pt x="118" y="132"/>
                  <a:pt x="118" y="132"/>
                  <a:pt x="118" y="128"/>
                </a:cubicBezTo>
                <a:cubicBezTo>
                  <a:pt x="120" y="126"/>
                  <a:pt x="120" y="124"/>
                  <a:pt x="118" y="122"/>
                </a:cubicBezTo>
                <a:cubicBezTo>
                  <a:pt x="118" y="122"/>
                  <a:pt x="118" y="122"/>
                  <a:pt x="111" y="117"/>
                </a:cubicBezTo>
                <a:cubicBezTo>
                  <a:pt x="109" y="115"/>
                  <a:pt x="107" y="115"/>
                  <a:pt x="105" y="117"/>
                </a:cubicBezTo>
                <a:cubicBezTo>
                  <a:pt x="105" y="117"/>
                  <a:pt x="105" y="117"/>
                  <a:pt x="103" y="118"/>
                </a:cubicBezTo>
                <a:cubicBezTo>
                  <a:pt x="103" y="118"/>
                  <a:pt x="103" y="118"/>
                  <a:pt x="84" y="98"/>
                </a:cubicBezTo>
                <a:cubicBezTo>
                  <a:pt x="82" y="96"/>
                  <a:pt x="81" y="96"/>
                  <a:pt x="79" y="98"/>
                </a:cubicBezTo>
                <a:cubicBezTo>
                  <a:pt x="71" y="102"/>
                  <a:pt x="64" y="103"/>
                  <a:pt x="56" y="103"/>
                </a:cubicBezTo>
                <a:cubicBezTo>
                  <a:pt x="30" y="103"/>
                  <a:pt x="9" y="83"/>
                  <a:pt x="9" y="57"/>
                </a:cubicBezTo>
                <a:cubicBezTo>
                  <a:pt x="9" y="30"/>
                  <a:pt x="30" y="10"/>
                  <a:pt x="56" y="10"/>
                </a:cubicBezTo>
                <a:cubicBezTo>
                  <a:pt x="82" y="10"/>
                  <a:pt x="103" y="30"/>
                  <a:pt x="103" y="57"/>
                </a:cubicBezTo>
                <a:cubicBezTo>
                  <a:pt x="103" y="64"/>
                  <a:pt x="101" y="70"/>
                  <a:pt x="97" y="77"/>
                </a:cubicBezTo>
                <a:cubicBezTo>
                  <a:pt x="97" y="79"/>
                  <a:pt x="97" y="81"/>
                  <a:pt x="99" y="83"/>
                </a:cubicBezTo>
                <a:cubicBezTo>
                  <a:pt x="99" y="83"/>
                  <a:pt x="99" y="83"/>
                  <a:pt x="148" y="132"/>
                </a:cubicBezTo>
                <a:cubicBezTo>
                  <a:pt x="148" y="132"/>
                  <a:pt x="148" y="132"/>
                  <a:pt x="150" y="147"/>
                </a:cubicBezTo>
                <a:cubicBezTo>
                  <a:pt x="150" y="147"/>
                  <a:pt x="150" y="147"/>
                  <a:pt x="139" y="1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276B9302-72F2-E03D-D90D-E1937BBCF308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4143376"/>
            <a:ext cx="254000" cy="222250"/>
          </a:xfrm>
          <a:custGeom>
            <a:avLst/>
            <a:gdLst>
              <a:gd name="T0" fmla="*/ 78 w 160"/>
              <a:gd name="T1" fmla="*/ 116 h 140"/>
              <a:gd name="T2" fmla="*/ 66 w 160"/>
              <a:gd name="T3" fmla="*/ 129 h 140"/>
              <a:gd name="T4" fmla="*/ 78 w 160"/>
              <a:gd name="T5" fmla="*/ 140 h 140"/>
              <a:gd name="T6" fmla="*/ 91 w 160"/>
              <a:gd name="T7" fmla="*/ 129 h 140"/>
              <a:gd name="T8" fmla="*/ 78 w 160"/>
              <a:gd name="T9" fmla="*/ 116 h 140"/>
              <a:gd name="T10" fmla="*/ 126 w 160"/>
              <a:gd name="T11" fmla="*/ 116 h 140"/>
              <a:gd name="T12" fmla="*/ 115 w 160"/>
              <a:gd name="T13" fmla="*/ 129 h 140"/>
              <a:gd name="T14" fmla="*/ 126 w 160"/>
              <a:gd name="T15" fmla="*/ 140 h 140"/>
              <a:gd name="T16" fmla="*/ 137 w 160"/>
              <a:gd name="T17" fmla="*/ 129 h 140"/>
              <a:gd name="T18" fmla="*/ 126 w 160"/>
              <a:gd name="T19" fmla="*/ 116 h 140"/>
              <a:gd name="T20" fmla="*/ 159 w 160"/>
              <a:gd name="T21" fmla="*/ 26 h 140"/>
              <a:gd name="T22" fmla="*/ 151 w 160"/>
              <a:gd name="T23" fmla="*/ 23 h 140"/>
              <a:gd name="T24" fmla="*/ 44 w 160"/>
              <a:gd name="T25" fmla="*/ 23 h 140"/>
              <a:gd name="T26" fmla="*/ 40 w 160"/>
              <a:gd name="T27" fmla="*/ 9 h 140"/>
              <a:gd name="T28" fmla="*/ 29 w 160"/>
              <a:gd name="T29" fmla="*/ 0 h 140"/>
              <a:gd name="T30" fmla="*/ 0 w 160"/>
              <a:gd name="T31" fmla="*/ 0 h 140"/>
              <a:gd name="T32" fmla="*/ 6 w 160"/>
              <a:gd name="T33" fmla="*/ 11 h 140"/>
              <a:gd name="T34" fmla="*/ 23 w 160"/>
              <a:gd name="T35" fmla="*/ 11 h 140"/>
              <a:gd name="T36" fmla="*/ 32 w 160"/>
              <a:gd name="T37" fmla="*/ 17 h 140"/>
              <a:gd name="T38" fmla="*/ 48 w 160"/>
              <a:gd name="T39" fmla="*/ 94 h 140"/>
              <a:gd name="T40" fmla="*/ 66 w 160"/>
              <a:gd name="T41" fmla="*/ 109 h 140"/>
              <a:gd name="T42" fmla="*/ 136 w 160"/>
              <a:gd name="T43" fmla="*/ 109 h 140"/>
              <a:gd name="T44" fmla="*/ 145 w 160"/>
              <a:gd name="T45" fmla="*/ 98 h 140"/>
              <a:gd name="T46" fmla="*/ 68 w 160"/>
              <a:gd name="T47" fmla="*/ 98 h 140"/>
              <a:gd name="T48" fmla="*/ 57 w 160"/>
              <a:gd name="T49" fmla="*/ 87 h 140"/>
              <a:gd name="T50" fmla="*/ 53 w 160"/>
              <a:gd name="T51" fmla="*/ 70 h 140"/>
              <a:gd name="T52" fmla="*/ 149 w 160"/>
              <a:gd name="T53" fmla="*/ 70 h 140"/>
              <a:gd name="T54" fmla="*/ 159 w 160"/>
              <a:gd name="T55" fmla="*/ 62 h 140"/>
              <a:gd name="T56" fmla="*/ 160 w 160"/>
              <a:gd name="T57" fmla="*/ 32 h 140"/>
              <a:gd name="T58" fmla="*/ 159 w 160"/>
              <a:gd name="T59" fmla="*/ 26 h 140"/>
              <a:gd name="T60" fmla="*/ 147 w 160"/>
              <a:gd name="T61" fmla="*/ 58 h 140"/>
              <a:gd name="T62" fmla="*/ 51 w 160"/>
              <a:gd name="T63" fmla="*/ 58 h 140"/>
              <a:gd name="T64" fmla="*/ 48 w 160"/>
              <a:gd name="T65" fmla="*/ 36 h 140"/>
              <a:gd name="T66" fmla="*/ 149 w 160"/>
              <a:gd name="T67" fmla="*/ 36 h 140"/>
              <a:gd name="T68" fmla="*/ 147 w 160"/>
              <a:gd name="T69" fmla="*/ 58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40">
                <a:moveTo>
                  <a:pt x="78" y="116"/>
                </a:moveTo>
                <a:cubicBezTo>
                  <a:pt x="72" y="116"/>
                  <a:pt x="66" y="122"/>
                  <a:pt x="66" y="129"/>
                </a:cubicBezTo>
                <a:cubicBezTo>
                  <a:pt x="66" y="135"/>
                  <a:pt x="72" y="140"/>
                  <a:pt x="78" y="140"/>
                </a:cubicBezTo>
                <a:cubicBezTo>
                  <a:pt x="85" y="140"/>
                  <a:pt x="91" y="135"/>
                  <a:pt x="91" y="129"/>
                </a:cubicBezTo>
                <a:cubicBezTo>
                  <a:pt x="91" y="122"/>
                  <a:pt x="85" y="116"/>
                  <a:pt x="78" y="116"/>
                </a:cubicBezTo>
                <a:close/>
                <a:moveTo>
                  <a:pt x="126" y="116"/>
                </a:moveTo>
                <a:cubicBezTo>
                  <a:pt x="119" y="116"/>
                  <a:pt x="115" y="122"/>
                  <a:pt x="115" y="129"/>
                </a:cubicBezTo>
                <a:cubicBezTo>
                  <a:pt x="115" y="135"/>
                  <a:pt x="119" y="140"/>
                  <a:pt x="126" y="140"/>
                </a:cubicBezTo>
                <a:cubicBezTo>
                  <a:pt x="133" y="140"/>
                  <a:pt x="137" y="135"/>
                  <a:pt x="137" y="129"/>
                </a:cubicBezTo>
                <a:cubicBezTo>
                  <a:pt x="137" y="122"/>
                  <a:pt x="133" y="116"/>
                  <a:pt x="126" y="116"/>
                </a:cubicBezTo>
                <a:close/>
                <a:moveTo>
                  <a:pt x="159" y="26"/>
                </a:moveTo>
                <a:cubicBezTo>
                  <a:pt x="157" y="23"/>
                  <a:pt x="151" y="23"/>
                  <a:pt x="151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0" y="9"/>
                  <a:pt x="40" y="9"/>
                  <a:pt x="40" y="9"/>
                </a:cubicBezTo>
                <a:cubicBezTo>
                  <a:pt x="40" y="4"/>
                  <a:pt x="34" y="0"/>
                  <a:pt x="29" y="0"/>
                </a:cubicBezTo>
                <a:cubicBezTo>
                  <a:pt x="0" y="0"/>
                  <a:pt x="0" y="0"/>
                  <a:pt x="0" y="0"/>
                </a:cubicBezTo>
                <a:cubicBezTo>
                  <a:pt x="6" y="11"/>
                  <a:pt x="6" y="11"/>
                  <a:pt x="6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7" y="11"/>
                  <a:pt x="31" y="13"/>
                  <a:pt x="32" y="17"/>
                </a:cubicBezTo>
                <a:cubicBezTo>
                  <a:pt x="48" y="94"/>
                  <a:pt x="48" y="94"/>
                  <a:pt x="48" y="94"/>
                </a:cubicBezTo>
                <a:cubicBezTo>
                  <a:pt x="49" y="102"/>
                  <a:pt x="57" y="109"/>
                  <a:pt x="66" y="109"/>
                </a:cubicBezTo>
                <a:cubicBezTo>
                  <a:pt x="136" y="109"/>
                  <a:pt x="136" y="109"/>
                  <a:pt x="136" y="109"/>
                </a:cubicBezTo>
                <a:cubicBezTo>
                  <a:pt x="145" y="109"/>
                  <a:pt x="145" y="98"/>
                  <a:pt x="145" y="98"/>
                </a:cubicBezTo>
                <a:cubicBezTo>
                  <a:pt x="68" y="98"/>
                  <a:pt x="68" y="98"/>
                  <a:pt x="68" y="98"/>
                </a:cubicBezTo>
                <a:cubicBezTo>
                  <a:pt x="64" y="98"/>
                  <a:pt x="61" y="98"/>
                  <a:pt x="57" y="87"/>
                </a:cubicBezTo>
                <a:cubicBezTo>
                  <a:pt x="57" y="83"/>
                  <a:pt x="53" y="70"/>
                  <a:pt x="53" y="70"/>
                </a:cubicBezTo>
                <a:cubicBezTo>
                  <a:pt x="149" y="70"/>
                  <a:pt x="149" y="70"/>
                  <a:pt x="149" y="70"/>
                </a:cubicBezTo>
                <a:cubicBezTo>
                  <a:pt x="153" y="70"/>
                  <a:pt x="157" y="68"/>
                  <a:pt x="159" y="62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30"/>
                  <a:pt x="160" y="28"/>
                  <a:pt x="159" y="26"/>
                </a:cubicBezTo>
                <a:close/>
                <a:moveTo>
                  <a:pt x="147" y="58"/>
                </a:moveTo>
                <a:cubicBezTo>
                  <a:pt x="51" y="58"/>
                  <a:pt x="51" y="58"/>
                  <a:pt x="51" y="58"/>
                </a:cubicBezTo>
                <a:cubicBezTo>
                  <a:pt x="48" y="36"/>
                  <a:pt x="48" y="36"/>
                  <a:pt x="48" y="36"/>
                </a:cubicBezTo>
                <a:cubicBezTo>
                  <a:pt x="149" y="36"/>
                  <a:pt x="149" y="36"/>
                  <a:pt x="149" y="36"/>
                </a:cubicBezTo>
                <a:lnTo>
                  <a:pt x="147" y="5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37A6969C-9B78-B5D3-EA1F-3BFA7AB9B4E5}"/>
              </a:ext>
            </a:extLst>
          </p:cNvPr>
          <p:cNvSpPr>
            <a:spLocks noEditPoints="1"/>
          </p:cNvSpPr>
          <p:nvPr/>
        </p:nvSpPr>
        <p:spPr bwMode="auto">
          <a:xfrm>
            <a:off x="5145089" y="4135438"/>
            <a:ext cx="255588" cy="238125"/>
          </a:xfrm>
          <a:custGeom>
            <a:avLst/>
            <a:gdLst>
              <a:gd name="T0" fmla="*/ 132 w 161"/>
              <a:gd name="T1" fmla="*/ 104 h 150"/>
              <a:gd name="T2" fmla="*/ 113 w 161"/>
              <a:gd name="T3" fmla="*/ 89 h 150"/>
              <a:gd name="T4" fmla="*/ 108 w 161"/>
              <a:gd name="T5" fmla="*/ 97 h 150"/>
              <a:gd name="T6" fmla="*/ 103 w 161"/>
              <a:gd name="T7" fmla="*/ 102 h 150"/>
              <a:gd name="T8" fmla="*/ 117 w 161"/>
              <a:gd name="T9" fmla="*/ 119 h 150"/>
              <a:gd name="T10" fmla="*/ 159 w 161"/>
              <a:gd name="T11" fmla="*/ 149 h 150"/>
              <a:gd name="T12" fmla="*/ 85 w 161"/>
              <a:gd name="T13" fmla="*/ 81 h 150"/>
              <a:gd name="T14" fmla="*/ 97 w 161"/>
              <a:gd name="T15" fmla="*/ 99 h 150"/>
              <a:gd name="T16" fmla="*/ 109 w 161"/>
              <a:gd name="T17" fmla="*/ 79 h 150"/>
              <a:gd name="T18" fmla="*/ 84 w 161"/>
              <a:gd name="T19" fmla="*/ 68 h 150"/>
              <a:gd name="T20" fmla="*/ 83 w 161"/>
              <a:gd name="T21" fmla="*/ 72 h 150"/>
              <a:gd name="T22" fmla="*/ 82 w 161"/>
              <a:gd name="T23" fmla="*/ 93 h 150"/>
              <a:gd name="T24" fmla="*/ 15 w 161"/>
              <a:gd name="T25" fmla="*/ 16 h 150"/>
              <a:gd name="T26" fmla="*/ 132 w 161"/>
              <a:gd name="T27" fmla="*/ 93 h 150"/>
              <a:gd name="T28" fmla="*/ 142 w 161"/>
              <a:gd name="T29" fmla="*/ 110 h 150"/>
              <a:gd name="T30" fmla="*/ 147 w 161"/>
              <a:gd name="T31" fmla="*/ 107 h 150"/>
              <a:gd name="T32" fmla="*/ 146 w 161"/>
              <a:gd name="T33" fmla="*/ 0 h 150"/>
              <a:gd name="T34" fmla="*/ 0 w 161"/>
              <a:gd name="T35" fmla="*/ 2 h 150"/>
              <a:gd name="T36" fmla="*/ 1 w 161"/>
              <a:gd name="T37" fmla="*/ 110 h 150"/>
              <a:gd name="T38" fmla="*/ 95 w 161"/>
              <a:gd name="T39" fmla="*/ 103 h 150"/>
              <a:gd name="T40" fmla="*/ 79 w 161"/>
              <a:gd name="T41" fmla="*/ 65 h 150"/>
              <a:gd name="T42" fmla="*/ 81 w 161"/>
              <a:gd name="T43" fmla="*/ 66 h 150"/>
              <a:gd name="T44" fmla="*/ 88 w 161"/>
              <a:gd name="T45" fmla="*/ 63 h 150"/>
              <a:gd name="T46" fmla="*/ 93 w 161"/>
              <a:gd name="T47" fmla="*/ 50 h 150"/>
              <a:gd name="T48" fmla="*/ 85 w 161"/>
              <a:gd name="T49" fmla="*/ 45 h 150"/>
              <a:gd name="T50" fmla="*/ 60 w 161"/>
              <a:gd name="T51" fmla="*/ 55 h 150"/>
              <a:gd name="T52" fmla="*/ 67 w 161"/>
              <a:gd name="T53" fmla="*/ 42 h 150"/>
              <a:gd name="T54" fmla="*/ 60 w 161"/>
              <a:gd name="T55" fmla="*/ 29 h 150"/>
              <a:gd name="T56" fmla="*/ 41 w 161"/>
              <a:gd name="T57" fmla="*/ 42 h 150"/>
              <a:gd name="T58" fmla="*/ 41 w 161"/>
              <a:gd name="T59" fmla="*/ 48 h 150"/>
              <a:gd name="T60" fmla="*/ 44 w 161"/>
              <a:gd name="T61" fmla="*/ 50 h 150"/>
              <a:gd name="T62" fmla="*/ 57 w 161"/>
              <a:gd name="T63" fmla="*/ 40 h 150"/>
              <a:gd name="T64" fmla="*/ 55 w 161"/>
              <a:gd name="T65" fmla="*/ 45 h 150"/>
              <a:gd name="T66" fmla="*/ 55 w 161"/>
              <a:gd name="T67" fmla="*/ 64 h 150"/>
              <a:gd name="T68" fmla="*/ 74 w 161"/>
              <a:gd name="T69" fmla="*/ 59 h 150"/>
              <a:gd name="T70" fmla="*/ 83 w 161"/>
              <a:gd name="T71" fmla="*/ 55 h 150"/>
              <a:gd name="T72" fmla="*/ 79 w 161"/>
              <a:gd name="T73" fmla="*/ 65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1" h="150">
                <a:moveTo>
                  <a:pt x="153" y="132"/>
                </a:moveTo>
                <a:cubicBezTo>
                  <a:pt x="149" y="124"/>
                  <a:pt x="141" y="114"/>
                  <a:pt x="132" y="104"/>
                </a:cubicBezTo>
                <a:cubicBezTo>
                  <a:pt x="126" y="99"/>
                  <a:pt x="121" y="94"/>
                  <a:pt x="116" y="90"/>
                </a:cubicBezTo>
                <a:cubicBezTo>
                  <a:pt x="115" y="89"/>
                  <a:pt x="114" y="89"/>
                  <a:pt x="113" y="89"/>
                </a:cubicBezTo>
                <a:cubicBezTo>
                  <a:pt x="113" y="89"/>
                  <a:pt x="113" y="90"/>
                  <a:pt x="112" y="91"/>
                </a:cubicBezTo>
                <a:cubicBezTo>
                  <a:pt x="112" y="93"/>
                  <a:pt x="110" y="95"/>
                  <a:pt x="108" y="97"/>
                </a:cubicBezTo>
                <a:cubicBezTo>
                  <a:pt x="107" y="98"/>
                  <a:pt x="105" y="99"/>
                  <a:pt x="103" y="100"/>
                </a:cubicBezTo>
                <a:cubicBezTo>
                  <a:pt x="103" y="100"/>
                  <a:pt x="103" y="101"/>
                  <a:pt x="103" y="102"/>
                </a:cubicBezTo>
                <a:cubicBezTo>
                  <a:pt x="103" y="102"/>
                  <a:pt x="103" y="103"/>
                  <a:pt x="103" y="104"/>
                </a:cubicBezTo>
                <a:cubicBezTo>
                  <a:pt x="107" y="109"/>
                  <a:pt x="112" y="115"/>
                  <a:pt x="117" y="119"/>
                </a:cubicBezTo>
                <a:cubicBezTo>
                  <a:pt x="133" y="138"/>
                  <a:pt x="150" y="150"/>
                  <a:pt x="157" y="150"/>
                </a:cubicBezTo>
                <a:cubicBezTo>
                  <a:pt x="158" y="150"/>
                  <a:pt x="159" y="149"/>
                  <a:pt x="159" y="149"/>
                </a:cubicBezTo>
                <a:cubicBezTo>
                  <a:pt x="161" y="146"/>
                  <a:pt x="158" y="139"/>
                  <a:pt x="153" y="132"/>
                </a:cubicBezTo>
                <a:close/>
                <a:moveTo>
                  <a:pt x="85" y="81"/>
                </a:moveTo>
                <a:cubicBezTo>
                  <a:pt x="86" y="84"/>
                  <a:pt x="86" y="88"/>
                  <a:pt x="88" y="91"/>
                </a:cubicBezTo>
                <a:cubicBezTo>
                  <a:pt x="90" y="96"/>
                  <a:pt x="94" y="99"/>
                  <a:pt x="97" y="99"/>
                </a:cubicBezTo>
                <a:cubicBezTo>
                  <a:pt x="100" y="99"/>
                  <a:pt x="104" y="98"/>
                  <a:pt x="106" y="94"/>
                </a:cubicBezTo>
                <a:cubicBezTo>
                  <a:pt x="110" y="90"/>
                  <a:pt x="111" y="84"/>
                  <a:pt x="109" y="79"/>
                </a:cubicBezTo>
                <a:cubicBezTo>
                  <a:pt x="106" y="72"/>
                  <a:pt x="99" y="67"/>
                  <a:pt x="90" y="67"/>
                </a:cubicBezTo>
                <a:cubicBezTo>
                  <a:pt x="88" y="67"/>
                  <a:pt x="86" y="68"/>
                  <a:pt x="84" y="68"/>
                </a:cubicBezTo>
                <a:cubicBezTo>
                  <a:pt x="83" y="68"/>
                  <a:pt x="83" y="69"/>
                  <a:pt x="82" y="70"/>
                </a:cubicBezTo>
                <a:cubicBezTo>
                  <a:pt x="82" y="71"/>
                  <a:pt x="82" y="71"/>
                  <a:pt x="83" y="72"/>
                </a:cubicBezTo>
                <a:cubicBezTo>
                  <a:pt x="84" y="75"/>
                  <a:pt x="85" y="78"/>
                  <a:pt x="85" y="81"/>
                </a:cubicBezTo>
                <a:close/>
                <a:moveTo>
                  <a:pt x="82" y="93"/>
                </a:moveTo>
                <a:cubicBezTo>
                  <a:pt x="15" y="93"/>
                  <a:pt x="15" y="93"/>
                  <a:pt x="15" y="93"/>
                </a:cubicBezTo>
                <a:cubicBezTo>
                  <a:pt x="15" y="16"/>
                  <a:pt x="15" y="16"/>
                  <a:pt x="15" y="16"/>
                </a:cubicBezTo>
                <a:cubicBezTo>
                  <a:pt x="132" y="16"/>
                  <a:pt x="132" y="16"/>
                  <a:pt x="132" y="16"/>
                </a:cubicBezTo>
                <a:cubicBezTo>
                  <a:pt x="132" y="93"/>
                  <a:pt x="132" y="93"/>
                  <a:pt x="132" y="93"/>
                </a:cubicBezTo>
                <a:cubicBezTo>
                  <a:pt x="127" y="93"/>
                  <a:pt x="127" y="93"/>
                  <a:pt x="127" y="93"/>
                </a:cubicBezTo>
                <a:cubicBezTo>
                  <a:pt x="142" y="110"/>
                  <a:pt x="142" y="110"/>
                  <a:pt x="142" y="110"/>
                </a:cubicBezTo>
                <a:cubicBezTo>
                  <a:pt x="146" y="110"/>
                  <a:pt x="146" y="110"/>
                  <a:pt x="146" y="110"/>
                </a:cubicBezTo>
                <a:cubicBezTo>
                  <a:pt x="146" y="110"/>
                  <a:pt x="147" y="108"/>
                  <a:pt x="147" y="107"/>
                </a:cubicBezTo>
                <a:cubicBezTo>
                  <a:pt x="147" y="2"/>
                  <a:pt x="147" y="2"/>
                  <a:pt x="147" y="2"/>
                </a:cubicBezTo>
                <a:cubicBezTo>
                  <a:pt x="147" y="1"/>
                  <a:pt x="146" y="0"/>
                  <a:pt x="146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08"/>
                  <a:pt x="1" y="110"/>
                  <a:pt x="1" y="110"/>
                </a:cubicBezTo>
                <a:cubicBezTo>
                  <a:pt x="100" y="110"/>
                  <a:pt x="100" y="110"/>
                  <a:pt x="100" y="110"/>
                </a:cubicBezTo>
                <a:cubicBezTo>
                  <a:pt x="95" y="103"/>
                  <a:pt x="95" y="103"/>
                  <a:pt x="95" y="103"/>
                </a:cubicBezTo>
                <a:cubicBezTo>
                  <a:pt x="86" y="103"/>
                  <a:pt x="83" y="93"/>
                  <a:pt x="82" y="93"/>
                </a:cubicBezTo>
                <a:close/>
                <a:moveTo>
                  <a:pt x="79" y="65"/>
                </a:moveTo>
                <a:cubicBezTo>
                  <a:pt x="79" y="66"/>
                  <a:pt x="80" y="66"/>
                  <a:pt x="80" y="66"/>
                </a:cubicBezTo>
                <a:cubicBezTo>
                  <a:pt x="81" y="66"/>
                  <a:pt x="81" y="66"/>
                  <a:pt x="81" y="66"/>
                </a:cubicBezTo>
                <a:cubicBezTo>
                  <a:pt x="83" y="65"/>
                  <a:pt x="85" y="65"/>
                  <a:pt x="86" y="64"/>
                </a:cubicBezTo>
                <a:cubicBezTo>
                  <a:pt x="87" y="64"/>
                  <a:pt x="87" y="64"/>
                  <a:pt x="88" y="63"/>
                </a:cubicBezTo>
                <a:cubicBezTo>
                  <a:pt x="88" y="62"/>
                  <a:pt x="89" y="62"/>
                  <a:pt x="89" y="61"/>
                </a:cubicBezTo>
                <a:cubicBezTo>
                  <a:pt x="92" y="58"/>
                  <a:pt x="94" y="54"/>
                  <a:pt x="93" y="50"/>
                </a:cubicBezTo>
                <a:cubicBezTo>
                  <a:pt x="93" y="47"/>
                  <a:pt x="92" y="47"/>
                  <a:pt x="89" y="46"/>
                </a:cubicBezTo>
                <a:cubicBezTo>
                  <a:pt x="88" y="45"/>
                  <a:pt x="87" y="45"/>
                  <a:pt x="85" y="45"/>
                </a:cubicBezTo>
                <a:cubicBezTo>
                  <a:pt x="82" y="45"/>
                  <a:pt x="76" y="47"/>
                  <a:pt x="70" y="50"/>
                </a:cubicBezTo>
                <a:cubicBezTo>
                  <a:pt x="68" y="52"/>
                  <a:pt x="63" y="54"/>
                  <a:pt x="60" y="55"/>
                </a:cubicBezTo>
                <a:cubicBezTo>
                  <a:pt x="61" y="53"/>
                  <a:pt x="62" y="51"/>
                  <a:pt x="63" y="49"/>
                </a:cubicBezTo>
                <a:cubicBezTo>
                  <a:pt x="65" y="47"/>
                  <a:pt x="66" y="45"/>
                  <a:pt x="67" y="42"/>
                </a:cubicBezTo>
                <a:cubicBezTo>
                  <a:pt x="69" y="36"/>
                  <a:pt x="66" y="32"/>
                  <a:pt x="64" y="31"/>
                </a:cubicBezTo>
                <a:cubicBezTo>
                  <a:pt x="62" y="30"/>
                  <a:pt x="61" y="29"/>
                  <a:pt x="60" y="29"/>
                </a:cubicBezTo>
                <a:cubicBezTo>
                  <a:pt x="54" y="29"/>
                  <a:pt x="49" y="34"/>
                  <a:pt x="45" y="38"/>
                </a:cubicBezTo>
                <a:cubicBezTo>
                  <a:pt x="44" y="40"/>
                  <a:pt x="42" y="41"/>
                  <a:pt x="41" y="42"/>
                </a:cubicBezTo>
                <a:cubicBezTo>
                  <a:pt x="40" y="42"/>
                  <a:pt x="40" y="43"/>
                  <a:pt x="40" y="44"/>
                </a:cubicBezTo>
                <a:cubicBezTo>
                  <a:pt x="41" y="48"/>
                  <a:pt x="41" y="48"/>
                  <a:pt x="41" y="48"/>
                </a:cubicBezTo>
                <a:cubicBezTo>
                  <a:pt x="41" y="49"/>
                  <a:pt x="42" y="50"/>
                  <a:pt x="43" y="50"/>
                </a:cubicBezTo>
                <a:cubicBezTo>
                  <a:pt x="43" y="50"/>
                  <a:pt x="44" y="50"/>
                  <a:pt x="44" y="50"/>
                </a:cubicBezTo>
                <a:cubicBezTo>
                  <a:pt x="46" y="49"/>
                  <a:pt x="48" y="47"/>
                  <a:pt x="51" y="45"/>
                </a:cubicBezTo>
                <a:cubicBezTo>
                  <a:pt x="52" y="44"/>
                  <a:pt x="54" y="42"/>
                  <a:pt x="57" y="40"/>
                </a:cubicBezTo>
                <a:cubicBezTo>
                  <a:pt x="57" y="40"/>
                  <a:pt x="58" y="39"/>
                  <a:pt x="59" y="39"/>
                </a:cubicBezTo>
                <a:cubicBezTo>
                  <a:pt x="58" y="41"/>
                  <a:pt x="56" y="44"/>
                  <a:pt x="55" y="45"/>
                </a:cubicBezTo>
                <a:cubicBezTo>
                  <a:pt x="54" y="47"/>
                  <a:pt x="52" y="50"/>
                  <a:pt x="52" y="53"/>
                </a:cubicBezTo>
                <a:cubicBezTo>
                  <a:pt x="51" y="60"/>
                  <a:pt x="53" y="63"/>
                  <a:pt x="55" y="64"/>
                </a:cubicBezTo>
                <a:cubicBezTo>
                  <a:pt x="56" y="65"/>
                  <a:pt x="58" y="65"/>
                  <a:pt x="60" y="65"/>
                </a:cubicBezTo>
                <a:cubicBezTo>
                  <a:pt x="63" y="65"/>
                  <a:pt x="68" y="62"/>
                  <a:pt x="74" y="59"/>
                </a:cubicBezTo>
                <a:cubicBezTo>
                  <a:pt x="77" y="58"/>
                  <a:pt x="79" y="56"/>
                  <a:pt x="82" y="55"/>
                </a:cubicBezTo>
                <a:cubicBezTo>
                  <a:pt x="83" y="55"/>
                  <a:pt x="83" y="55"/>
                  <a:pt x="83" y="55"/>
                </a:cubicBezTo>
                <a:cubicBezTo>
                  <a:pt x="81" y="57"/>
                  <a:pt x="79" y="60"/>
                  <a:pt x="78" y="63"/>
                </a:cubicBezTo>
                <a:cubicBezTo>
                  <a:pt x="78" y="64"/>
                  <a:pt x="78" y="65"/>
                  <a:pt x="79" y="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17D8DC26-E2D0-DF06-2487-FFE6C6A74EEE}"/>
              </a:ext>
            </a:extLst>
          </p:cNvPr>
          <p:cNvSpPr>
            <a:spLocks noEditPoints="1"/>
          </p:cNvSpPr>
          <p:nvPr/>
        </p:nvSpPr>
        <p:spPr bwMode="auto">
          <a:xfrm>
            <a:off x="4630739" y="4127501"/>
            <a:ext cx="179388" cy="254000"/>
          </a:xfrm>
          <a:custGeom>
            <a:avLst/>
            <a:gdLst>
              <a:gd name="T0" fmla="*/ 78 w 113"/>
              <a:gd name="T1" fmla="*/ 18 h 160"/>
              <a:gd name="T2" fmla="*/ 71 w 113"/>
              <a:gd name="T3" fmla="*/ 0 h 160"/>
              <a:gd name="T4" fmla="*/ 62 w 113"/>
              <a:gd name="T5" fmla="*/ 4 h 160"/>
              <a:gd name="T6" fmla="*/ 63 w 113"/>
              <a:gd name="T7" fmla="*/ 18 h 160"/>
              <a:gd name="T8" fmla="*/ 56 w 113"/>
              <a:gd name="T9" fmla="*/ 7 h 160"/>
              <a:gd name="T10" fmla="*/ 54 w 113"/>
              <a:gd name="T11" fmla="*/ 2 h 160"/>
              <a:gd name="T12" fmla="*/ 43 w 113"/>
              <a:gd name="T13" fmla="*/ 1 h 160"/>
              <a:gd name="T14" fmla="*/ 39 w 113"/>
              <a:gd name="T15" fmla="*/ 18 h 160"/>
              <a:gd name="T16" fmla="*/ 0 w 113"/>
              <a:gd name="T17" fmla="*/ 22 h 160"/>
              <a:gd name="T18" fmla="*/ 4 w 113"/>
              <a:gd name="T19" fmla="*/ 113 h 160"/>
              <a:gd name="T20" fmla="*/ 10 w 113"/>
              <a:gd name="T21" fmla="*/ 155 h 160"/>
              <a:gd name="T22" fmla="*/ 14 w 113"/>
              <a:gd name="T23" fmla="*/ 160 h 160"/>
              <a:gd name="T24" fmla="*/ 25 w 113"/>
              <a:gd name="T25" fmla="*/ 157 h 160"/>
              <a:gd name="T26" fmla="*/ 86 w 113"/>
              <a:gd name="T27" fmla="*/ 141 h 160"/>
              <a:gd name="T28" fmla="*/ 92 w 113"/>
              <a:gd name="T29" fmla="*/ 160 h 160"/>
              <a:gd name="T30" fmla="*/ 103 w 113"/>
              <a:gd name="T31" fmla="*/ 156 h 160"/>
              <a:gd name="T32" fmla="*/ 95 w 113"/>
              <a:gd name="T33" fmla="*/ 113 h 160"/>
              <a:gd name="T34" fmla="*/ 113 w 113"/>
              <a:gd name="T35" fmla="*/ 109 h 160"/>
              <a:gd name="T36" fmla="*/ 110 w 113"/>
              <a:gd name="T37" fmla="*/ 18 h 160"/>
              <a:gd name="T38" fmla="*/ 34 w 113"/>
              <a:gd name="T39" fmla="*/ 113 h 160"/>
              <a:gd name="T40" fmla="*/ 83 w 113"/>
              <a:gd name="T41" fmla="*/ 126 h 160"/>
              <a:gd name="T42" fmla="*/ 102 w 113"/>
              <a:gd name="T43" fmla="*/ 101 h 160"/>
              <a:gd name="T44" fmla="*/ 11 w 113"/>
              <a:gd name="T45" fmla="*/ 30 h 160"/>
              <a:gd name="T46" fmla="*/ 102 w 113"/>
              <a:gd name="T47" fmla="*/ 101 h 160"/>
              <a:gd name="T48" fmla="*/ 36 w 113"/>
              <a:gd name="T49" fmla="*/ 72 h 160"/>
              <a:gd name="T50" fmla="*/ 38 w 113"/>
              <a:gd name="T51" fmla="*/ 70 h 160"/>
              <a:gd name="T52" fmla="*/ 41 w 113"/>
              <a:gd name="T53" fmla="*/ 69 h 160"/>
              <a:gd name="T54" fmla="*/ 34 w 113"/>
              <a:gd name="T55" fmla="*/ 81 h 160"/>
              <a:gd name="T56" fmla="*/ 34 w 113"/>
              <a:gd name="T57" fmla="*/ 85 h 160"/>
              <a:gd name="T58" fmla="*/ 38 w 113"/>
              <a:gd name="T59" fmla="*/ 87 h 160"/>
              <a:gd name="T60" fmla="*/ 48 w 113"/>
              <a:gd name="T61" fmla="*/ 78 h 160"/>
              <a:gd name="T62" fmla="*/ 52 w 113"/>
              <a:gd name="T63" fmla="*/ 80 h 160"/>
              <a:gd name="T64" fmla="*/ 52 w 113"/>
              <a:gd name="T65" fmla="*/ 81 h 160"/>
              <a:gd name="T66" fmla="*/ 57 w 113"/>
              <a:gd name="T67" fmla="*/ 85 h 160"/>
              <a:gd name="T68" fmla="*/ 75 w 113"/>
              <a:gd name="T69" fmla="*/ 73 h 160"/>
              <a:gd name="T70" fmla="*/ 81 w 113"/>
              <a:gd name="T71" fmla="*/ 67 h 160"/>
              <a:gd name="T72" fmla="*/ 82 w 113"/>
              <a:gd name="T73" fmla="*/ 61 h 160"/>
              <a:gd name="T74" fmla="*/ 79 w 113"/>
              <a:gd name="T75" fmla="*/ 58 h 160"/>
              <a:gd name="T76" fmla="*/ 71 w 113"/>
              <a:gd name="T77" fmla="*/ 56 h 160"/>
              <a:gd name="T78" fmla="*/ 80 w 113"/>
              <a:gd name="T79" fmla="*/ 52 h 160"/>
              <a:gd name="T80" fmla="*/ 79 w 113"/>
              <a:gd name="T81" fmla="*/ 46 h 160"/>
              <a:gd name="T82" fmla="*/ 65 w 113"/>
              <a:gd name="T83" fmla="*/ 49 h 160"/>
              <a:gd name="T84" fmla="*/ 62 w 113"/>
              <a:gd name="T85" fmla="*/ 44 h 160"/>
              <a:gd name="T86" fmla="*/ 58 w 113"/>
              <a:gd name="T87" fmla="*/ 45 h 160"/>
              <a:gd name="T88" fmla="*/ 57 w 113"/>
              <a:gd name="T89" fmla="*/ 42 h 160"/>
              <a:gd name="T90" fmla="*/ 33 w 113"/>
              <a:gd name="T91" fmla="*/ 50 h 160"/>
              <a:gd name="T92" fmla="*/ 32 w 113"/>
              <a:gd name="T93" fmla="*/ 54 h 160"/>
              <a:gd name="T94" fmla="*/ 36 w 113"/>
              <a:gd name="T95" fmla="*/ 59 h 160"/>
              <a:gd name="T96" fmla="*/ 38 w 113"/>
              <a:gd name="T97" fmla="*/ 58 h 160"/>
              <a:gd name="T98" fmla="*/ 31 w 113"/>
              <a:gd name="T99" fmla="*/ 64 h 160"/>
              <a:gd name="T100" fmla="*/ 34 w 113"/>
              <a:gd name="T101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3" h="160">
                <a:moveTo>
                  <a:pt x="110" y="18"/>
                </a:moveTo>
                <a:cubicBezTo>
                  <a:pt x="78" y="18"/>
                  <a:pt x="78" y="18"/>
                  <a:pt x="78" y="18"/>
                </a:cubicBezTo>
                <a:cubicBezTo>
                  <a:pt x="76" y="3"/>
                  <a:pt x="76" y="3"/>
                  <a:pt x="76" y="3"/>
                </a:cubicBezTo>
                <a:cubicBezTo>
                  <a:pt x="75" y="1"/>
                  <a:pt x="73" y="0"/>
                  <a:pt x="71" y="0"/>
                </a:cubicBezTo>
                <a:cubicBezTo>
                  <a:pt x="64" y="2"/>
                  <a:pt x="64" y="2"/>
                  <a:pt x="64" y="2"/>
                </a:cubicBezTo>
                <a:cubicBezTo>
                  <a:pt x="63" y="2"/>
                  <a:pt x="62" y="3"/>
                  <a:pt x="62" y="4"/>
                </a:cubicBezTo>
                <a:cubicBezTo>
                  <a:pt x="61" y="4"/>
                  <a:pt x="61" y="5"/>
                  <a:pt x="61" y="6"/>
                </a:cubicBezTo>
                <a:cubicBezTo>
                  <a:pt x="63" y="18"/>
                  <a:pt x="63" y="18"/>
                  <a:pt x="63" y="18"/>
                </a:cubicBezTo>
                <a:cubicBezTo>
                  <a:pt x="54" y="18"/>
                  <a:pt x="54" y="18"/>
                  <a:pt x="54" y="18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6"/>
                  <a:pt x="56" y="5"/>
                  <a:pt x="55" y="4"/>
                </a:cubicBezTo>
                <a:cubicBezTo>
                  <a:pt x="55" y="3"/>
                  <a:pt x="55" y="2"/>
                  <a:pt x="54" y="2"/>
                </a:cubicBezTo>
                <a:cubicBezTo>
                  <a:pt x="46" y="0"/>
                  <a:pt x="46" y="0"/>
                  <a:pt x="46" y="0"/>
                </a:cubicBezTo>
                <a:cubicBezTo>
                  <a:pt x="45" y="0"/>
                  <a:pt x="44" y="0"/>
                  <a:pt x="43" y="1"/>
                </a:cubicBezTo>
                <a:cubicBezTo>
                  <a:pt x="43" y="1"/>
                  <a:pt x="42" y="2"/>
                  <a:pt x="42" y="3"/>
                </a:cubicBezTo>
                <a:cubicBezTo>
                  <a:pt x="39" y="18"/>
                  <a:pt x="39" y="18"/>
                  <a:pt x="39" y="18"/>
                </a:cubicBezTo>
                <a:cubicBezTo>
                  <a:pt x="4" y="18"/>
                  <a:pt x="4" y="18"/>
                  <a:pt x="4" y="18"/>
                </a:cubicBezTo>
                <a:cubicBezTo>
                  <a:pt x="2" y="18"/>
                  <a:pt x="0" y="20"/>
                  <a:pt x="0" y="22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11"/>
                  <a:pt x="2" y="113"/>
                  <a:pt x="4" y="113"/>
                </a:cubicBezTo>
                <a:cubicBezTo>
                  <a:pt x="20" y="113"/>
                  <a:pt x="20" y="113"/>
                  <a:pt x="20" y="113"/>
                </a:cubicBezTo>
                <a:cubicBezTo>
                  <a:pt x="10" y="155"/>
                  <a:pt x="10" y="155"/>
                  <a:pt x="10" y="155"/>
                </a:cubicBezTo>
                <a:cubicBezTo>
                  <a:pt x="10" y="156"/>
                  <a:pt x="10" y="158"/>
                  <a:pt x="11" y="159"/>
                </a:cubicBezTo>
                <a:cubicBezTo>
                  <a:pt x="12" y="159"/>
                  <a:pt x="13" y="160"/>
                  <a:pt x="14" y="160"/>
                </a:cubicBezTo>
                <a:cubicBezTo>
                  <a:pt x="21" y="160"/>
                  <a:pt x="21" y="160"/>
                  <a:pt x="21" y="160"/>
                </a:cubicBezTo>
                <a:cubicBezTo>
                  <a:pt x="23" y="160"/>
                  <a:pt x="25" y="159"/>
                  <a:pt x="25" y="157"/>
                </a:cubicBezTo>
                <a:cubicBezTo>
                  <a:pt x="29" y="141"/>
                  <a:pt x="29" y="141"/>
                  <a:pt x="29" y="141"/>
                </a:cubicBezTo>
                <a:cubicBezTo>
                  <a:pt x="86" y="141"/>
                  <a:pt x="86" y="141"/>
                  <a:pt x="86" y="141"/>
                </a:cubicBezTo>
                <a:cubicBezTo>
                  <a:pt x="89" y="157"/>
                  <a:pt x="89" y="157"/>
                  <a:pt x="89" y="157"/>
                </a:cubicBezTo>
                <a:cubicBezTo>
                  <a:pt x="89" y="159"/>
                  <a:pt x="90" y="160"/>
                  <a:pt x="92" y="160"/>
                </a:cubicBezTo>
                <a:cubicBezTo>
                  <a:pt x="100" y="160"/>
                  <a:pt x="100" y="160"/>
                  <a:pt x="100" y="160"/>
                </a:cubicBezTo>
                <a:cubicBezTo>
                  <a:pt x="101" y="160"/>
                  <a:pt x="103" y="158"/>
                  <a:pt x="103" y="156"/>
                </a:cubicBezTo>
                <a:cubicBezTo>
                  <a:pt x="103" y="155"/>
                  <a:pt x="103" y="155"/>
                  <a:pt x="103" y="155"/>
                </a:cubicBezTo>
                <a:cubicBezTo>
                  <a:pt x="95" y="113"/>
                  <a:pt x="95" y="113"/>
                  <a:pt x="95" y="113"/>
                </a:cubicBezTo>
                <a:cubicBezTo>
                  <a:pt x="110" y="113"/>
                  <a:pt x="110" y="113"/>
                  <a:pt x="110" y="113"/>
                </a:cubicBezTo>
                <a:cubicBezTo>
                  <a:pt x="112" y="113"/>
                  <a:pt x="113" y="111"/>
                  <a:pt x="113" y="109"/>
                </a:cubicBezTo>
                <a:cubicBezTo>
                  <a:pt x="113" y="22"/>
                  <a:pt x="113" y="22"/>
                  <a:pt x="113" y="22"/>
                </a:cubicBezTo>
                <a:cubicBezTo>
                  <a:pt x="113" y="20"/>
                  <a:pt x="112" y="18"/>
                  <a:pt x="110" y="18"/>
                </a:cubicBezTo>
                <a:close/>
                <a:moveTo>
                  <a:pt x="31" y="126"/>
                </a:moveTo>
                <a:cubicBezTo>
                  <a:pt x="34" y="113"/>
                  <a:pt x="34" y="113"/>
                  <a:pt x="34" y="113"/>
                </a:cubicBezTo>
                <a:cubicBezTo>
                  <a:pt x="80" y="113"/>
                  <a:pt x="80" y="113"/>
                  <a:pt x="80" y="113"/>
                </a:cubicBezTo>
                <a:cubicBezTo>
                  <a:pt x="83" y="126"/>
                  <a:pt x="83" y="126"/>
                  <a:pt x="83" y="126"/>
                </a:cubicBezTo>
                <a:cubicBezTo>
                  <a:pt x="31" y="126"/>
                  <a:pt x="31" y="126"/>
                  <a:pt x="31" y="126"/>
                </a:cubicBezTo>
                <a:close/>
                <a:moveTo>
                  <a:pt x="102" y="101"/>
                </a:moveTo>
                <a:cubicBezTo>
                  <a:pt x="11" y="101"/>
                  <a:pt x="11" y="101"/>
                  <a:pt x="11" y="101"/>
                </a:cubicBezTo>
                <a:cubicBezTo>
                  <a:pt x="11" y="30"/>
                  <a:pt x="11" y="30"/>
                  <a:pt x="11" y="30"/>
                </a:cubicBezTo>
                <a:cubicBezTo>
                  <a:pt x="102" y="30"/>
                  <a:pt x="102" y="30"/>
                  <a:pt x="102" y="30"/>
                </a:cubicBezTo>
                <a:cubicBezTo>
                  <a:pt x="102" y="101"/>
                  <a:pt x="102" y="101"/>
                  <a:pt x="102" y="101"/>
                </a:cubicBezTo>
                <a:close/>
                <a:moveTo>
                  <a:pt x="34" y="71"/>
                </a:moveTo>
                <a:cubicBezTo>
                  <a:pt x="34" y="71"/>
                  <a:pt x="35" y="72"/>
                  <a:pt x="36" y="72"/>
                </a:cubicBezTo>
                <a:cubicBezTo>
                  <a:pt x="37" y="71"/>
                  <a:pt x="37" y="71"/>
                  <a:pt x="37" y="71"/>
                </a:cubicBezTo>
                <a:cubicBezTo>
                  <a:pt x="37" y="70"/>
                  <a:pt x="37" y="70"/>
                  <a:pt x="38" y="70"/>
                </a:cubicBezTo>
                <a:cubicBezTo>
                  <a:pt x="38" y="69"/>
                  <a:pt x="39" y="68"/>
                  <a:pt x="40" y="67"/>
                </a:cubicBezTo>
                <a:cubicBezTo>
                  <a:pt x="40" y="68"/>
                  <a:pt x="41" y="69"/>
                  <a:pt x="41" y="69"/>
                </a:cubicBezTo>
                <a:cubicBezTo>
                  <a:pt x="43" y="71"/>
                  <a:pt x="43" y="71"/>
                  <a:pt x="43" y="71"/>
                </a:cubicBezTo>
                <a:cubicBezTo>
                  <a:pt x="39" y="74"/>
                  <a:pt x="37" y="77"/>
                  <a:pt x="34" y="81"/>
                </a:cubicBezTo>
                <a:cubicBezTo>
                  <a:pt x="33" y="81"/>
                  <a:pt x="33" y="82"/>
                  <a:pt x="33" y="83"/>
                </a:cubicBezTo>
                <a:cubicBezTo>
                  <a:pt x="33" y="83"/>
                  <a:pt x="34" y="84"/>
                  <a:pt x="34" y="85"/>
                </a:cubicBezTo>
                <a:cubicBezTo>
                  <a:pt x="37" y="87"/>
                  <a:pt x="37" y="87"/>
                  <a:pt x="37" y="87"/>
                </a:cubicBezTo>
                <a:cubicBezTo>
                  <a:pt x="37" y="87"/>
                  <a:pt x="37" y="87"/>
                  <a:pt x="38" y="87"/>
                </a:cubicBezTo>
                <a:cubicBezTo>
                  <a:pt x="39" y="87"/>
                  <a:pt x="39" y="87"/>
                  <a:pt x="40" y="86"/>
                </a:cubicBezTo>
                <a:cubicBezTo>
                  <a:pt x="42" y="84"/>
                  <a:pt x="45" y="81"/>
                  <a:pt x="48" y="78"/>
                </a:cubicBezTo>
                <a:cubicBezTo>
                  <a:pt x="49" y="80"/>
                  <a:pt x="49" y="80"/>
                  <a:pt x="49" y="80"/>
                </a:cubicBezTo>
                <a:cubicBezTo>
                  <a:pt x="49" y="81"/>
                  <a:pt x="51" y="81"/>
                  <a:pt x="52" y="80"/>
                </a:cubicBezTo>
                <a:cubicBezTo>
                  <a:pt x="52" y="80"/>
                  <a:pt x="52" y="80"/>
                  <a:pt x="53" y="79"/>
                </a:cubicBezTo>
                <a:cubicBezTo>
                  <a:pt x="52" y="80"/>
                  <a:pt x="52" y="80"/>
                  <a:pt x="52" y="81"/>
                </a:cubicBezTo>
                <a:cubicBezTo>
                  <a:pt x="53" y="82"/>
                  <a:pt x="53" y="82"/>
                  <a:pt x="54" y="83"/>
                </a:cubicBezTo>
                <a:cubicBezTo>
                  <a:pt x="57" y="85"/>
                  <a:pt x="57" y="85"/>
                  <a:pt x="57" y="85"/>
                </a:cubicBezTo>
                <a:cubicBezTo>
                  <a:pt x="58" y="86"/>
                  <a:pt x="60" y="85"/>
                  <a:pt x="60" y="84"/>
                </a:cubicBezTo>
                <a:cubicBezTo>
                  <a:pt x="64" y="78"/>
                  <a:pt x="72" y="74"/>
                  <a:pt x="75" y="73"/>
                </a:cubicBezTo>
                <a:cubicBezTo>
                  <a:pt x="75" y="72"/>
                  <a:pt x="76" y="71"/>
                  <a:pt x="75" y="69"/>
                </a:cubicBezTo>
                <a:cubicBezTo>
                  <a:pt x="77" y="68"/>
                  <a:pt x="79" y="68"/>
                  <a:pt x="81" y="67"/>
                </a:cubicBezTo>
                <a:cubicBezTo>
                  <a:pt x="82" y="67"/>
                  <a:pt x="83" y="66"/>
                  <a:pt x="83" y="64"/>
                </a:cubicBezTo>
                <a:cubicBezTo>
                  <a:pt x="82" y="61"/>
                  <a:pt x="82" y="61"/>
                  <a:pt x="82" y="61"/>
                </a:cubicBezTo>
                <a:cubicBezTo>
                  <a:pt x="82" y="60"/>
                  <a:pt x="81" y="59"/>
                  <a:pt x="81" y="59"/>
                </a:cubicBezTo>
                <a:cubicBezTo>
                  <a:pt x="80" y="58"/>
                  <a:pt x="79" y="58"/>
                  <a:pt x="79" y="58"/>
                </a:cubicBezTo>
                <a:cubicBezTo>
                  <a:pt x="77" y="59"/>
                  <a:pt x="75" y="59"/>
                  <a:pt x="73" y="60"/>
                </a:cubicBezTo>
                <a:cubicBezTo>
                  <a:pt x="71" y="56"/>
                  <a:pt x="71" y="56"/>
                  <a:pt x="71" y="56"/>
                </a:cubicBezTo>
                <a:cubicBezTo>
                  <a:pt x="74" y="56"/>
                  <a:pt x="75" y="55"/>
                  <a:pt x="78" y="55"/>
                </a:cubicBezTo>
                <a:cubicBezTo>
                  <a:pt x="79" y="55"/>
                  <a:pt x="80" y="53"/>
                  <a:pt x="80" y="52"/>
                </a:cubicBezTo>
                <a:cubicBezTo>
                  <a:pt x="80" y="48"/>
                  <a:pt x="80" y="48"/>
                  <a:pt x="80" y="48"/>
                </a:cubicBezTo>
                <a:cubicBezTo>
                  <a:pt x="80" y="48"/>
                  <a:pt x="79" y="47"/>
                  <a:pt x="79" y="46"/>
                </a:cubicBezTo>
                <a:cubicBezTo>
                  <a:pt x="78" y="46"/>
                  <a:pt x="77" y="46"/>
                  <a:pt x="77" y="46"/>
                </a:cubicBezTo>
                <a:cubicBezTo>
                  <a:pt x="74" y="46"/>
                  <a:pt x="69" y="47"/>
                  <a:pt x="65" y="49"/>
                </a:cubicBezTo>
                <a:cubicBezTo>
                  <a:pt x="64" y="45"/>
                  <a:pt x="64" y="45"/>
                  <a:pt x="64" y="45"/>
                </a:cubicBezTo>
                <a:cubicBezTo>
                  <a:pt x="63" y="45"/>
                  <a:pt x="63" y="44"/>
                  <a:pt x="62" y="44"/>
                </a:cubicBezTo>
                <a:cubicBezTo>
                  <a:pt x="62" y="43"/>
                  <a:pt x="62" y="43"/>
                  <a:pt x="61" y="44"/>
                </a:cubicBezTo>
                <a:cubicBezTo>
                  <a:pt x="60" y="44"/>
                  <a:pt x="59" y="45"/>
                  <a:pt x="58" y="45"/>
                </a:cubicBezTo>
                <a:cubicBezTo>
                  <a:pt x="58" y="44"/>
                  <a:pt x="58" y="44"/>
                  <a:pt x="58" y="44"/>
                </a:cubicBezTo>
                <a:cubicBezTo>
                  <a:pt x="58" y="43"/>
                  <a:pt x="57" y="43"/>
                  <a:pt x="57" y="42"/>
                </a:cubicBezTo>
                <a:cubicBezTo>
                  <a:pt x="54" y="42"/>
                  <a:pt x="54" y="42"/>
                  <a:pt x="54" y="42"/>
                </a:cubicBezTo>
                <a:cubicBezTo>
                  <a:pt x="49" y="43"/>
                  <a:pt x="42" y="45"/>
                  <a:pt x="33" y="50"/>
                </a:cubicBezTo>
                <a:cubicBezTo>
                  <a:pt x="32" y="50"/>
                  <a:pt x="32" y="51"/>
                  <a:pt x="32" y="52"/>
                </a:cubicBezTo>
                <a:cubicBezTo>
                  <a:pt x="31" y="52"/>
                  <a:pt x="31" y="53"/>
                  <a:pt x="32" y="54"/>
                </a:cubicBezTo>
                <a:cubicBezTo>
                  <a:pt x="33" y="57"/>
                  <a:pt x="33" y="57"/>
                  <a:pt x="33" y="57"/>
                </a:cubicBezTo>
                <a:cubicBezTo>
                  <a:pt x="34" y="58"/>
                  <a:pt x="35" y="59"/>
                  <a:pt x="36" y="59"/>
                </a:cubicBezTo>
                <a:cubicBezTo>
                  <a:pt x="36" y="59"/>
                  <a:pt x="37" y="59"/>
                  <a:pt x="37" y="58"/>
                </a:cubicBezTo>
                <a:cubicBezTo>
                  <a:pt x="37" y="58"/>
                  <a:pt x="37" y="58"/>
                  <a:pt x="38" y="58"/>
                </a:cubicBezTo>
                <a:cubicBezTo>
                  <a:pt x="36" y="60"/>
                  <a:pt x="34" y="62"/>
                  <a:pt x="32" y="64"/>
                </a:cubicBezTo>
                <a:cubicBezTo>
                  <a:pt x="31" y="64"/>
                  <a:pt x="31" y="64"/>
                  <a:pt x="31" y="64"/>
                </a:cubicBezTo>
                <a:cubicBezTo>
                  <a:pt x="30" y="65"/>
                  <a:pt x="30" y="67"/>
                  <a:pt x="31" y="68"/>
                </a:cubicBezTo>
                <a:cubicBezTo>
                  <a:pt x="34" y="71"/>
                  <a:pt x="34" y="71"/>
                  <a:pt x="34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F2F9A1D5-054C-9EFE-7493-4659B42DC434}"/>
              </a:ext>
            </a:extLst>
          </p:cNvPr>
          <p:cNvSpPr>
            <a:spLocks noEditPoints="1"/>
          </p:cNvSpPr>
          <p:nvPr/>
        </p:nvSpPr>
        <p:spPr bwMode="auto">
          <a:xfrm>
            <a:off x="4048126" y="4127501"/>
            <a:ext cx="242888" cy="255588"/>
          </a:xfrm>
          <a:custGeom>
            <a:avLst/>
            <a:gdLst>
              <a:gd name="T0" fmla="*/ 87 w 153"/>
              <a:gd name="T1" fmla="*/ 31 h 161"/>
              <a:gd name="T2" fmla="*/ 83 w 153"/>
              <a:gd name="T3" fmla="*/ 31 h 161"/>
              <a:gd name="T4" fmla="*/ 5 w 153"/>
              <a:gd name="T5" fmla="*/ 79 h 161"/>
              <a:gd name="T6" fmla="*/ 3 w 153"/>
              <a:gd name="T7" fmla="*/ 82 h 161"/>
              <a:gd name="T8" fmla="*/ 3 w 153"/>
              <a:gd name="T9" fmla="*/ 85 h 161"/>
              <a:gd name="T10" fmla="*/ 4 w 153"/>
              <a:gd name="T11" fmla="*/ 85 h 161"/>
              <a:gd name="T12" fmla="*/ 9 w 153"/>
              <a:gd name="T13" fmla="*/ 112 h 161"/>
              <a:gd name="T14" fmla="*/ 5 w 153"/>
              <a:gd name="T15" fmla="*/ 140 h 161"/>
              <a:gd name="T16" fmla="*/ 3 w 153"/>
              <a:gd name="T17" fmla="*/ 141 h 161"/>
              <a:gd name="T18" fmla="*/ 3 w 153"/>
              <a:gd name="T19" fmla="*/ 148 h 161"/>
              <a:gd name="T20" fmla="*/ 9 w 153"/>
              <a:gd name="T21" fmla="*/ 148 h 161"/>
              <a:gd name="T22" fmla="*/ 11 w 153"/>
              <a:gd name="T23" fmla="*/ 144 h 161"/>
              <a:gd name="T24" fmla="*/ 45 w 153"/>
              <a:gd name="T25" fmla="*/ 108 h 161"/>
              <a:gd name="T26" fmla="*/ 46 w 153"/>
              <a:gd name="T27" fmla="*/ 105 h 161"/>
              <a:gd name="T28" fmla="*/ 49 w 153"/>
              <a:gd name="T29" fmla="*/ 93 h 161"/>
              <a:gd name="T30" fmla="*/ 57 w 153"/>
              <a:gd name="T31" fmla="*/ 90 h 161"/>
              <a:gd name="T32" fmla="*/ 65 w 153"/>
              <a:gd name="T33" fmla="*/ 93 h 161"/>
              <a:gd name="T34" fmla="*/ 67 w 153"/>
              <a:gd name="T35" fmla="*/ 101 h 161"/>
              <a:gd name="T36" fmla="*/ 65 w 153"/>
              <a:gd name="T37" fmla="*/ 110 h 161"/>
              <a:gd name="T38" fmla="*/ 57 w 153"/>
              <a:gd name="T39" fmla="*/ 114 h 161"/>
              <a:gd name="T40" fmla="*/ 53 w 153"/>
              <a:gd name="T41" fmla="*/ 114 h 161"/>
              <a:gd name="T42" fmla="*/ 50 w 153"/>
              <a:gd name="T43" fmla="*/ 114 h 161"/>
              <a:gd name="T44" fmla="*/ 16 w 153"/>
              <a:gd name="T45" fmla="*/ 150 h 161"/>
              <a:gd name="T46" fmla="*/ 12 w 153"/>
              <a:gd name="T47" fmla="*/ 151 h 161"/>
              <a:gd name="T48" fmla="*/ 12 w 153"/>
              <a:gd name="T49" fmla="*/ 158 h 161"/>
              <a:gd name="T50" fmla="*/ 19 w 153"/>
              <a:gd name="T51" fmla="*/ 158 h 161"/>
              <a:gd name="T52" fmla="*/ 20 w 153"/>
              <a:gd name="T53" fmla="*/ 155 h 161"/>
              <a:gd name="T54" fmla="*/ 44 w 153"/>
              <a:gd name="T55" fmla="*/ 151 h 161"/>
              <a:gd name="T56" fmla="*/ 46 w 153"/>
              <a:gd name="T57" fmla="*/ 151 h 161"/>
              <a:gd name="T58" fmla="*/ 73 w 153"/>
              <a:gd name="T59" fmla="*/ 158 h 161"/>
              <a:gd name="T60" fmla="*/ 74 w 153"/>
              <a:gd name="T61" fmla="*/ 158 h 161"/>
              <a:gd name="T62" fmla="*/ 75 w 153"/>
              <a:gd name="T63" fmla="*/ 158 h 161"/>
              <a:gd name="T64" fmla="*/ 78 w 153"/>
              <a:gd name="T65" fmla="*/ 155 h 161"/>
              <a:gd name="T66" fmla="*/ 125 w 153"/>
              <a:gd name="T67" fmla="*/ 74 h 161"/>
              <a:gd name="T68" fmla="*/ 125 w 153"/>
              <a:gd name="T69" fmla="*/ 69 h 161"/>
              <a:gd name="T70" fmla="*/ 87 w 153"/>
              <a:gd name="T71" fmla="*/ 31 h 161"/>
              <a:gd name="T72" fmla="*/ 152 w 153"/>
              <a:gd name="T73" fmla="*/ 40 h 161"/>
              <a:gd name="T74" fmla="*/ 113 w 153"/>
              <a:gd name="T75" fmla="*/ 0 h 161"/>
              <a:gd name="T76" fmla="*/ 111 w 153"/>
              <a:gd name="T77" fmla="*/ 0 h 161"/>
              <a:gd name="T78" fmla="*/ 108 w 153"/>
              <a:gd name="T79" fmla="*/ 0 h 161"/>
              <a:gd name="T80" fmla="*/ 92 w 153"/>
              <a:gd name="T81" fmla="*/ 18 h 161"/>
              <a:gd name="T82" fmla="*/ 92 w 153"/>
              <a:gd name="T83" fmla="*/ 22 h 161"/>
              <a:gd name="T84" fmla="*/ 131 w 153"/>
              <a:gd name="T85" fmla="*/ 62 h 161"/>
              <a:gd name="T86" fmla="*/ 133 w 153"/>
              <a:gd name="T87" fmla="*/ 64 h 161"/>
              <a:gd name="T88" fmla="*/ 135 w 153"/>
              <a:gd name="T89" fmla="*/ 62 h 161"/>
              <a:gd name="T90" fmla="*/ 152 w 153"/>
              <a:gd name="T91" fmla="*/ 46 h 161"/>
              <a:gd name="T92" fmla="*/ 152 w 153"/>
              <a:gd name="T93" fmla="*/ 4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3" h="161">
                <a:moveTo>
                  <a:pt x="87" y="31"/>
                </a:moveTo>
                <a:cubicBezTo>
                  <a:pt x="86" y="29"/>
                  <a:pt x="84" y="29"/>
                  <a:pt x="83" y="31"/>
                </a:cubicBezTo>
                <a:cubicBezTo>
                  <a:pt x="76" y="36"/>
                  <a:pt x="41" y="68"/>
                  <a:pt x="5" y="79"/>
                </a:cubicBezTo>
                <a:cubicBezTo>
                  <a:pt x="4" y="80"/>
                  <a:pt x="4" y="80"/>
                  <a:pt x="3" y="82"/>
                </a:cubicBezTo>
                <a:cubicBezTo>
                  <a:pt x="3" y="83"/>
                  <a:pt x="3" y="83"/>
                  <a:pt x="3" y="85"/>
                </a:cubicBezTo>
                <a:cubicBezTo>
                  <a:pt x="4" y="85"/>
                  <a:pt x="4" y="85"/>
                  <a:pt x="4" y="85"/>
                </a:cubicBezTo>
                <a:cubicBezTo>
                  <a:pt x="4" y="85"/>
                  <a:pt x="9" y="97"/>
                  <a:pt x="9" y="112"/>
                </a:cubicBezTo>
                <a:cubicBezTo>
                  <a:pt x="9" y="122"/>
                  <a:pt x="8" y="132"/>
                  <a:pt x="5" y="140"/>
                </a:cubicBezTo>
                <a:cubicBezTo>
                  <a:pt x="4" y="140"/>
                  <a:pt x="3" y="141"/>
                  <a:pt x="3" y="141"/>
                </a:cubicBezTo>
                <a:cubicBezTo>
                  <a:pt x="0" y="144"/>
                  <a:pt x="0" y="147"/>
                  <a:pt x="3" y="148"/>
                </a:cubicBezTo>
                <a:cubicBezTo>
                  <a:pt x="4" y="151"/>
                  <a:pt x="7" y="151"/>
                  <a:pt x="9" y="148"/>
                </a:cubicBezTo>
                <a:cubicBezTo>
                  <a:pt x="11" y="148"/>
                  <a:pt x="11" y="146"/>
                  <a:pt x="11" y="144"/>
                </a:cubicBezTo>
                <a:cubicBezTo>
                  <a:pt x="45" y="108"/>
                  <a:pt x="45" y="108"/>
                  <a:pt x="45" y="108"/>
                </a:cubicBezTo>
                <a:cubicBezTo>
                  <a:pt x="46" y="108"/>
                  <a:pt x="46" y="107"/>
                  <a:pt x="46" y="105"/>
                </a:cubicBezTo>
                <a:cubicBezTo>
                  <a:pt x="45" y="101"/>
                  <a:pt x="45" y="97"/>
                  <a:pt x="49" y="93"/>
                </a:cubicBezTo>
                <a:cubicBezTo>
                  <a:pt x="50" y="92"/>
                  <a:pt x="53" y="90"/>
                  <a:pt x="57" y="90"/>
                </a:cubicBezTo>
                <a:cubicBezTo>
                  <a:pt x="59" y="90"/>
                  <a:pt x="62" y="92"/>
                  <a:pt x="65" y="93"/>
                </a:cubicBezTo>
                <a:cubicBezTo>
                  <a:pt x="66" y="96"/>
                  <a:pt x="67" y="98"/>
                  <a:pt x="67" y="101"/>
                </a:cubicBezTo>
                <a:cubicBezTo>
                  <a:pt x="67" y="105"/>
                  <a:pt x="66" y="108"/>
                  <a:pt x="65" y="110"/>
                </a:cubicBezTo>
                <a:cubicBezTo>
                  <a:pt x="62" y="112"/>
                  <a:pt x="59" y="114"/>
                  <a:pt x="57" y="114"/>
                </a:cubicBezTo>
                <a:cubicBezTo>
                  <a:pt x="55" y="114"/>
                  <a:pt x="54" y="114"/>
                  <a:pt x="53" y="114"/>
                </a:cubicBezTo>
                <a:cubicBezTo>
                  <a:pt x="51" y="112"/>
                  <a:pt x="50" y="114"/>
                  <a:pt x="50" y="114"/>
                </a:cubicBezTo>
                <a:cubicBezTo>
                  <a:pt x="16" y="150"/>
                  <a:pt x="16" y="150"/>
                  <a:pt x="16" y="150"/>
                </a:cubicBezTo>
                <a:cubicBezTo>
                  <a:pt x="15" y="150"/>
                  <a:pt x="13" y="151"/>
                  <a:pt x="12" y="151"/>
                </a:cubicBezTo>
                <a:cubicBezTo>
                  <a:pt x="9" y="154"/>
                  <a:pt x="9" y="157"/>
                  <a:pt x="12" y="158"/>
                </a:cubicBezTo>
                <a:cubicBezTo>
                  <a:pt x="13" y="161"/>
                  <a:pt x="16" y="161"/>
                  <a:pt x="19" y="158"/>
                </a:cubicBezTo>
                <a:cubicBezTo>
                  <a:pt x="20" y="158"/>
                  <a:pt x="20" y="157"/>
                  <a:pt x="20" y="155"/>
                </a:cubicBezTo>
                <a:cubicBezTo>
                  <a:pt x="28" y="152"/>
                  <a:pt x="36" y="151"/>
                  <a:pt x="44" y="151"/>
                </a:cubicBezTo>
                <a:cubicBezTo>
                  <a:pt x="44" y="151"/>
                  <a:pt x="45" y="151"/>
                  <a:pt x="46" y="151"/>
                </a:cubicBezTo>
                <a:cubicBezTo>
                  <a:pt x="62" y="152"/>
                  <a:pt x="73" y="158"/>
                  <a:pt x="73" y="158"/>
                </a:cubicBezTo>
                <a:cubicBezTo>
                  <a:pt x="74" y="158"/>
                  <a:pt x="74" y="158"/>
                  <a:pt x="74" y="158"/>
                </a:cubicBezTo>
                <a:cubicBezTo>
                  <a:pt x="75" y="158"/>
                  <a:pt x="75" y="158"/>
                  <a:pt x="75" y="158"/>
                </a:cubicBezTo>
                <a:cubicBezTo>
                  <a:pt x="76" y="158"/>
                  <a:pt x="76" y="157"/>
                  <a:pt x="78" y="155"/>
                </a:cubicBezTo>
                <a:cubicBezTo>
                  <a:pt x="88" y="118"/>
                  <a:pt x="119" y="80"/>
                  <a:pt x="125" y="74"/>
                </a:cubicBezTo>
                <a:cubicBezTo>
                  <a:pt x="126" y="72"/>
                  <a:pt x="125" y="71"/>
                  <a:pt x="125" y="69"/>
                </a:cubicBezTo>
                <a:lnTo>
                  <a:pt x="87" y="31"/>
                </a:lnTo>
                <a:close/>
                <a:moveTo>
                  <a:pt x="152" y="40"/>
                </a:moveTo>
                <a:cubicBezTo>
                  <a:pt x="113" y="0"/>
                  <a:pt x="113" y="0"/>
                  <a:pt x="113" y="0"/>
                </a:cubicBezTo>
                <a:cubicBezTo>
                  <a:pt x="112" y="0"/>
                  <a:pt x="112" y="0"/>
                  <a:pt x="111" y="0"/>
                </a:cubicBezTo>
                <a:cubicBezTo>
                  <a:pt x="109" y="0"/>
                  <a:pt x="109" y="0"/>
                  <a:pt x="108" y="0"/>
                </a:cubicBezTo>
                <a:cubicBezTo>
                  <a:pt x="92" y="18"/>
                  <a:pt x="92" y="18"/>
                  <a:pt x="92" y="18"/>
                </a:cubicBezTo>
                <a:cubicBezTo>
                  <a:pt x="91" y="19"/>
                  <a:pt x="91" y="21"/>
                  <a:pt x="92" y="22"/>
                </a:cubicBezTo>
                <a:cubicBezTo>
                  <a:pt x="131" y="62"/>
                  <a:pt x="131" y="62"/>
                  <a:pt x="131" y="62"/>
                </a:cubicBezTo>
                <a:cubicBezTo>
                  <a:pt x="131" y="64"/>
                  <a:pt x="132" y="64"/>
                  <a:pt x="133" y="64"/>
                </a:cubicBezTo>
                <a:cubicBezTo>
                  <a:pt x="133" y="64"/>
                  <a:pt x="135" y="64"/>
                  <a:pt x="135" y="62"/>
                </a:cubicBezTo>
                <a:cubicBezTo>
                  <a:pt x="152" y="46"/>
                  <a:pt x="152" y="46"/>
                  <a:pt x="152" y="46"/>
                </a:cubicBezTo>
                <a:cubicBezTo>
                  <a:pt x="153" y="44"/>
                  <a:pt x="153" y="42"/>
                  <a:pt x="152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91F53085-FD2F-5D97-D690-D9E171226E3F}"/>
              </a:ext>
            </a:extLst>
          </p:cNvPr>
          <p:cNvSpPr>
            <a:spLocks noEditPoints="1"/>
          </p:cNvSpPr>
          <p:nvPr/>
        </p:nvSpPr>
        <p:spPr bwMode="auto">
          <a:xfrm>
            <a:off x="2401889" y="4124326"/>
            <a:ext cx="238125" cy="257175"/>
          </a:xfrm>
          <a:custGeom>
            <a:avLst/>
            <a:gdLst>
              <a:gd name="T0" fmla="*/ 137 w 150"/>
              <a:gd name="T1" fmla="*/ 15 h 162"/>
              <a:gd name="T2" fmla="*/ 113 w 150"/>
              <a:gd name="T3" fmla="*/ 2 h 162"/>
              <a:gd name="T4" fmla="*/ 65 w 150"/>
              <a:gd name="T5" fmla="*/ 54 h 162"/>
              <a:gd name="T6" fmla="*/ 10 w 150"/>
              <a:gd name="T7" fmla="*/ 114 h 162"/>
              <a:gd name="T8" fmla="*/ 0 w 150"/>
              <a:gd name="T9" fmla="*/ 162 h 162"/>
              <a:gd name="T10" fmla="*/ 46 w 150"/>
              <a:gd name="T11" fmla="*/ 152 h 162"/>
              <a:gd name="T12" fmla="*/ 148 w 150"/>
              <a:gd name="T13" fmla="*/ 41 h 162"/>
              <a:gd name="T14" fmla="*/ 137 w 150"/>
              <a:gd name="T15" fmla="*/ 15 h 162"/>
              <a:gd name="T16" fmla="*/ 43 w 150"/>
              <a:gd name="T17" fmla="*/ 146 h 162"/>
              <a:gd name="T18" fmla="*/ 27 w 150"/>
              <a:gd name="T19" fmla="*/ 149 h 162"/>
              <a:gd name="T20" fmla="*/ 21 w 150"/>
              <a:gd name="T21" fmla="*/ 140 h 162"/>
              <a:gd name="T22" fmla="*/ 12 w 150"/>
              <a:gd name="T23" fmla="*/ 133 h 162"/>
              <a:gd name="T24" fmla="*/ 15 w 150"/>
              <a:gd name="T25" fmla="*/ 116 h 162"/>
              <a:gd name="T26" fmla="*/ 20 w 150"/>
              <a:gd name="T27" fmla="*/ 112 h 162"/>
              <a:gd name="T28" fmla="*/ 38 w 150"/>
              <a:gd name="T29" fmla="*/ 122 h 162"/>
              <a:gd name="T30" fmla="*/ 47 w 150"/>
              <a:gd name="T31" fmla="*/ 142 h 162"/>
              <a:gd name="T32" fmla="*/ 43 w 150"/>
              <a:gd name="T33" fmla="*/ 146 h 162"/>
              <a:gd name="T34" fmla="*/ 43 w 150"/>
              <a:gd name="T35" fmla="*/ 146 h 162"/>
              <a:gd name="T36" fmla="*/ 43 w 150"/>
              <a:gd name="T37" fmla="*/ 146 h 162"/>
              <a:gd name="T38" fmla="*/ 43 w 150"/>
              <a:gd name="T39" fmla="*/ 146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50" h="162">
                <a:moveTo>
                  <a:pt x="137" y="15"/>
                </a:moveTo>
                <a:cubicBezTo>
                  <a:pt x="124" y="0"/>
                  <a:pt x="113" y="2"/>
                  <a:pt x="113" y="2"/>
                </a:cubicBezTo>
                <a:cubicBezTo>
                  <a:pt x="65" y="54"/>
                  <a:pt x="65" y="54"/>
                  <a:pt x="65" y="54"/>
                </a:cubicBezTo>
                <a:cubicBezTo>
                  <a:pt x="10" y="114"/>
                  <a:pt x="10" y="114"/>
                  <a:pt x="10" y="114"/>
                </a:cubicBezTo>
                <a:cubicBezTo>
                  <a:pt x="0" y="162"/>
                  <a:pt x="0" y="162"/>
                  <a:pt x="0" y="162"/>
                </a:cubicBezTo>
                <a:cubicBezTo>
                  <a:pt x="46" y="152"/>
                  <a:pt x="46" y="152"/>
                  <a:pt x="46" y="152"/>
                </a:cubicBezTo>
                <a:cubicBezTo>
                  <a:pt x="148" y="41"/>
                  <a:pt x="148" y="41"/>
                  <a:pt x="148" y="41"/>
                </a:cubicBezTo>
                <a:cubicBezTo>
                  <a:pt x="148" y="41"/>
                  <a:pt x="150" y="30"/>
                  <a:pt x="137" y="15"/>
                </a:cubicBezTo>
                <a:close/>
                <a:moveTo>
                  <a:pt x="43" y="146"/>
                </a:moveTo>
                <a:cubicBezTo>
                  <a:pt x="27" y="149"/>
                  <a:pt x="27" y="149"/>
                  <a:pt x="27" y="149"/>
                </a:cubicBezTo>
                <a:cubicBezTo>
                  <a:pt x="26" y="147"/>
                  <a:pt x="24" y="144"/>
                  <a:pt x="21" y="140"/>
                </a:cubicBezTo>
                <a:cubicBezTo>
                  <a:pt x="17" y="136"/>
                  <a:pt x="15" y="134"/>
                  <a:pt x="12" y="133"/>
                </a:cubicBezTo>
                <a:cubicBezTo>
                  <a:pt x="15" y="116"/>
                  <a:pt x="15" y="116"/>
                  <a:pt x="15" y="116"/>
                </a:cubicBezTo>
                <a:cubicBezTo>
                  <a:pt x="20" y="112"/>
                  <a:pt x="20" y="112"/>
                  <a:pt x="20" y="112"/>
                </a:cubicBezTo>
                <a:cubicBezTo>
                  <a:pt x="20" y="112"/>
                  <a:pt x="28" y="112"/>
                  <a:pt x="38" y="122"/>
                </a:cubicBezTo>
                <a:cubicBezTo>
                  <a:pt x="47" y="132"/>
                  <a:pt x="47" y="142"/>
                  <a:pt x="47" y="142"/>
                </a:cubicBezTo>
                <a:cubicBezTo>
                  <a:pt x="43" y="146"/>
                  <a:pt x="43" y="146"/>
                  <a:pt x="43" y="146"/>
                </a:cubicBezTo>
                <a:cubicBezTo>
                  <a:pt x="43" y="146"/>
                  <a:pt x="43" y="146"/>
                  <a:pt x="43" y="146"/>
                </a:cubicBezTo>
                <a:close/>
                <a:moveTo>
                  <a:pt x="43" y="146"/>
                </a:moveTo>
                <a:cubicBezTo>
                  <a:pt x="43" y="146"/>
                  <a:pt x="43" y="146"/>
                  <a:pt x="43" y="14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38C148F3-1D60-AAEF-17DF-C3E8BF279360}"/>
              </a:ext>
            </a:extLst>
          </p:cNvPr>
          <p:cNvSpPr>
            <a:spLocks noEditPoints="1"/>
          </p:cNvSpPr>
          <p:nvPr/>
        </p:nvSpPr>
        <p:spPr bwMode="auto">
          <a:xfrm>
            <a:off x="3517901" y="4127501"/>
            <a:ext cx="185738" cy="268288"/>
          </a:xfrm>
          <a:custGeom>
            <a:avLst/>
            <a:gdLst>
              <a:gd name="T0" fmla="*/ 67 w 117"/>
              <a:gd name="T1" fmla="*/ 71 h 169"/>
              <a:gd name="T2" fmla="*/ 22 w 117"/>
              <a:gd name="T3" fmla="*/ 91 h 169"/>
              <a:gd name="T4" fmla="*/ 14 w 117"/>
              <a:gd name="T5" fmla="*/ 155 h 169"/>
              <a:gd name="T6" fmla="*/ 82 w 117"/>
              <a:gd name="T7" fmla="*/ 122 h 169"/>
              <a:gd name="T8" fmla="*/ 67 w 117"/>
              <a:gd name="T9" fmla="*/ 71 h 169"/>
              <a:gd name="T10" fmla="*/ 115 w 117"/>
              <a:gd name="T11" fmla="*/ 18 h 169"/>
              <a:gd name="T12" fmla="*/ 80 w 117"/>
              <a:gd name="T13" fmla="*/ 0 h 169"/>
              <a:gd name="T14" fmla="*/ 77 w 117"/>
              <a:gd name="T15" fmla="*/ 2 h 169"/>
              <a:gd name="T16" fmla="*/ 67 w 117"/>
              <a:gd name="T17" fmla="*/ 35 h 169"/>
              <a:gd name="T18" fmla="*/ 68 w 117"/>
              <a:gd name="T19" fmla="*/ 39 h 169"/>
              <a:gd name="T20" fmla="*/ 93 w 117"/>
              <a:gd name="T21" fmla="*/ 53 h 169"/>
              <a:gd name="T22" fmla="*/ 97 w 117"/>
              <a:gd name="T23" fmla="*/ 50 h 169"/>
              <a:gd name="T24" fmla="*/ 116 w 117"/>
              <a:gd name="T25" fmla="*/ 21 h 169"/>
              <a:gd name="T26" fmla="*/ 115 w 117"/>
              <a:gd name="T27" fmla="*/ 18 h 169"/>
              <a:gd name="T28" fmla="*/ 66 w 117"/>
              <a:gd name="T29" fmla="*/ 47 h 169"/>
              <a:gd name="T30" fmla="*/ 63 w 117"/>
              <a:gd name="T31" fmla="*/ 50 h 169"/>
              <a:gd name="T32" fmla="*/ 59 w 117"/>
              <a:gd name="T33" fmla="*/ 60 h 169"/>
              <a:gd name="T34" fmla="*/ 61 w 117"/>
              <a:gd name="T35" fmla="*/ 63 h 169"/>
              <a:gd name="T36" fmla="*/ 70 w 117"/>
              <a:gd name="T37" fmla="*/ 65 h 169"/>
              <a:gd name="T38" fmla="*/ 80 w 117"/>
              <a:gd name="T39" fmla="*/ 73 h 169"/>
              <a:gd name="T40" fmla="*/ 84 w 117"/>
              <a:gd name="T41" fmla="*/ 73 h 169"/>
              <a:gd name="T42" fmla="*/ 90 w 117"/>
              <a:gd name="T43" fmla="*/ 63 h 169"/>
              <a:gd name="T44" fmla="*/ 90 w 117"/>
              <a:gd name="T45" fmla="*/ 59 h 169"/>
              <a:gd name="T46" fmla="*/ 66 w 117"/>
              <a:gd name="T47" fmla="*/ 47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17" h="169">
                <a:moveTo>
                  <a:pt x="67" y="71"/>
                </a:moveTo>
                <a:cubicBezTo>
                  <a:pt x="50" y="63"/>
                  <a:pt x="30" y="71"/>
                  <a:pt x="22" y="91"/>
                </a:cubicBezTo>
                <a:cubicBezTo>
                  <a:pt x="9" y="119"/>
                  <a:pt x="37" y="130"/>
                  <a:pt x="14" y="155"/>
                </a:cubicBezTo>
                <a:cubicBezTo>
                  <a:pt x="0" y="169"/>
                  <a:pt x="68" y="153"/>
                  <a:pt x="82" y="122"/>
                </a:cubicBezTo>
                <a:cubicBezTo>
                  <a:pt x="91" y="103"/>
                  <a:pt x="84" y="80"/>
                  <a:pt x="67" y="71"/>
                </a:cubicBezTo>
                <a:close/>
                <a:moveTo>
                  <a:pt x="115" y="18"/>
                </a:moveTo>
                <a:cubicBezTo>
                  <a:pt x="80" y="0"/>
                  <a:pt x="80" y="0"/>
                  <a:pt x="80" y="0"/>
                </a:cubicBezTo>
                <a:cubicBezTo>
                  <a:pt x="79" y="0"/>
                  <a:pt x="77" y="0"/>
                  <a:pt x="77" y="2"/>
                </a:cubicBezTo>
                <a:cubicBezTo>
                  <a:pt x="77" y="2"/>
                  <a:pt x="69" y="26"/>
                  <a:pt x="67" y="35"/>
                </a:cubicBezTo>
                <a:cubicBezTo>
                  <a:pt x="66" y="38"/>
                  <a:pt x="65" y="38"/>
                  <a:pt x="68" y="39"/>
                </a:cubicBezTo>
                <a:cubicBezTo>
                  <a:pt x="74" y="43"/>
                  <a:pt x="87" y="49"/>
                  <a:pt x="93" y="53"/>
                </a:cubicBezTo>
                <a:cubicBezTo>
                  <a:pt x="95" y="54"/>
                  <a:pt x="96" y="52"/>
                  <a:pt x="97" y="50"/>
                </a:cubicBezTo>
                <a:cubicBezTo>
                  <a:pt x="102" y="43"/>
                  <a:pt x="116" y="21"/>
                  <a:pt x="116" y="21"/>
                </a:cubicBezTo>
                <a:cubicBezTo>
                  <a:pt x="117" y="20"/>
                  <a:pt x="116" y="19"/>
                  <a:pt x="115" y="18"/>
                </a:cubicBezTo>
                <a:close/>
                <a:moveTo>
                  <a:pt x="66" y="47"/>
                </a:moveTo>
                <a:cubicBezTo>
                  <a:pt x="64" y="45"/>
                  <a:pt x="63" y="48"/>
                  <a:pt x="63" y="50"/>
                </a:cubicBezTo>
                <a:cubicBezTo>
                  <a:pt x="62" y="52"/>
                  <a:pt x="59" y="60"/>
                  <a:pt x="59" y="60"/>
                </a:cubicBezTo>
                <a:cubicBezTo>
                  <a:pt x="59" y="61"/>
                  <a:pt x="60" y="63"/>
                  <a:pt x="61" y="63"/>
                </a:cubicBezTo>
                <a:cubicBezTo>
                  <a:pt x="61" y="63"/>
                  <a:pt x="67" y="63"/>
                  <a:pt x="70" y="65"/>
                </a:cubicBezTo>
                <a:cubicBezTo>
                  <a:pt x="75" y="68"/>
                  <a:pt x="80" y="73"/>
                  <a:pt x="80" y="73"/>
                </a:cubicBezTo>
                <a:cubicBezTo>
                  <a:pt x="81" y="74"/>
                  <a:pt x="83" y="74"/>
                  <a:pt x="84" y="73"/>
                </a:cubicBezTo>
                <a:cubicBezTo>
                  <a:pt x="84" y="73"/>
                  <a:pt x="89" y="66"/>
                  <a:pt x="90" y="63"/>
                </a:cubicBezTo>
                <a:cubicBezTo>
                  <a:pt x="90" y="63"/>
                  <a:pt x="91" y="60"/>
                  <a:pt x="90" y="59"/>
                </a:cubicBezTo>
                <a:cubicBezTo>
                  <a:pt x="84" y="56"/>
                  <a:pt x="72" y="50"/>
                  <a:pt x="66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76A12B4F-9F83-6A10-43B5-22642C1E8AB9}"/>
              </a:ext>
            </a:extLst>
          </p:cNvPr>
          <p:cNvSpPr>
            <a:spLocks noEditPoints="1"/>
          </p:cNvSpPr>
          <p:nvPr/>
        </p:nvSpPr>
        <p:spPr bwMode="auto">
          <a:xfrm>
            <a:off x="2997201" y="4127501"/>
            <a:ext cx="142875" cy="255588"/>
          </a:xfrm>
          <a:custGeom>
            <a:avLst/>
            <a:gdLst>
              <a:gd name="T0" fmla="*/ 35 w 90"/>
              <a:gd name="T1" fmla="*/ 67 h 161"/>
              <a:gd name="T2" fmla="*/ 36 w 90"/>
              <a:gd name="T3" fmla="*/ 66 h 161"/>
              <a:gd name="T4" fmla="*/ 45 w 90"/>
              <a:gd name="T5" fmla="*/ 47 h 161"/>
              <a:gd name="T6" fmla="*/ 55 w 90"/>
              <a:gd name="T7" fmla="*/ 35 h 161"/>
              <a:gd name="T8" fmla="*/ 47 w 90"/>
              <a:gd name="T9" fmla="*/ 21 h 161"/>
              <a:gd name="T10" fmla="*/ 14 w 90"/>
              <a:gd name="T11" fmla="*/ 0 h 161"/>
              <a:gd name="T12" fmla="*/ 7 w 90"/>
              <a:gd name="T13" fmla="*/ 15 h 161"/>
              <a:gd name="T14" fmla="*/ 3 w 90"/>
              <a:gd name="T15" fmla="*/ 44 h 161"/>
              <a:gd name="T16" fmla="*/ 4 w 90"/>
              <a:gd name="T17" fmla="*/ 46 h 161"/>
              <a:gd name="T18" fmla="*/ 35 w 90"/>
              <a:gd name="T19" fmla="*/ 67 h 161"/>
              <a:gd name="T20" fmla="*/ 75 w 90"/>
              <a:gd name="T21" fmla="*/ 116 h 161"/>
              <a:gd name="T22" fmla="*/ 70 w 90"/>
              <a:gd name="T23" fmla="*/ 126 h 161"/>
              <a:gd name="T24" fmla="*/ 62 w 90"/>
              <a:gd name="T25" fmla="*/ 147 h 161"/>
              <a:gd name="T26" fmla="*/ 73 w 90"/>
              <a:gd name="T27" fmla="*/ 148 h 161"/>
              <a:gd name="T28" fmla="*/ 78 w 90"/>
              <a:gd name="T29" fmla="*/ 128 h 161"/>
              <a:gd name="T30" fmla="*/ 75 w 90"/>
              <a:gd name="T31" fmla="*/ 116 h 161"/>
              <a:gd name="T32" fmla="*/ 55 w 90"/>
              <a:gd name="T33" fmla="*/ 126 h 161"/>
              <a:gd name="T34" fmla="*/ 67 w 90"/>
              <a:gd name="T35" fmla="*/ 128 h 161"/>
              <a:gd name="T36" fmla="*/ 89 w 90"/>
              <a:gd name="T37" fmla="*/ 75 h 161"/>
              <a:gd name="T38" fmla="*/ 79 w 90"/>
              <a:gd name="T39" fmla="*/ 70 h 161"/>
              <a:gd name="T40" fmla="*/ 55 w 90"/>
              <a:gd name="T41" fmla="*/ 126 h 161"/>
              <a:gd name="T42" fmla="*/ 22 w 90"/>
              <a:gd name="T43" fmla="*/ 116 h 161"/>
              <a:gd name="T44" fmla="*/ 14 w 90"/>
              <a:gd name="T45" fmla="*/ 135 h 161"/>
              <a:gd name="T46" fmla="*/ 16 w 90"/>
              <a:gd name="T47" fmla="*/ 141 h 161"/>
              <a:gd name="T48" fmla="*/ 51 w 90"/>
              <a:gd name="T49" fmla="*/ 160 h 161"/>
              <a:gd name="T50" fmla="*/ 55 w 90"/>
              <a:gd name="T51" fmla="*/ 158 h 161"/>
              <a:gd name="T52" fmla="*/ 64 w 90"/>
              <a:gd name="T53" fmla="*/ 135 h 161"/>
              <a:gd name="T54" fmla="*/ 22 w 90"/>
              <a:gd name="T55" fmla="*/ 116 h 161"/>
              <a:gd name="T56" fmla="*/ 55 w 90"/>
              <a:gd name="T57" fmla="*/ 60 h 161"/>
              <a:gd name="T58" fmla="*/ 46 w 90"/>
              <a:gd name="T59" fmla="*/ 55 h 161"/>
              <a:gd name="T60" fmla="*/ 25 w 90"/>
              <a:gd name="T61" fmla="*/ 107 h 161"/>
              <a:gd name="T62" fmla="*/ 32 w 90"/>
              <a:gd name="T63" fmla="*/ 116 h 161"/>
              <a:gd name="T64" fmla="*/ 55 w 90"/>
              <a:gd name="T65" fmla="*/ 60 h 161"/>
              <a:gd name="T66" fmla="*/ 73 w 90"/>
              <a:gd name="T67" fmla="*/ 66 h 161"/>
              <a:gd name="T68" fmla="*/ 61 w 90"/>
              <a:gd name="T69" fmla="*/ 62 h 161"/>
              <a:gd name="T70" fmla="*/ 37 w 90"/>
              <a:gd name="T71" fmla="*/ 119 h 161"/>
              <a:gd name="T72" fmla="*/ 49 w 90"/>
              <a:gd name="T73" fmla="*/ 125 h 161"/>
              <a:gd name="T74" fmla="*/ 73 w 90"/>
              <a:gd name="T75" fmla="*/ 66 h 161"/>
              <a:gd name="T76" fmla="*/ 87 w 90"/>
              <a:gd name="T77" fmla="*/ 10 h 161"/>
              <a:gd name="T78" fmla="*/ 73 w 90"/>
              <a:gd name="T79" fmla="*/ 25 h 161"/>
              <a:gd name="T80" fmla="*/ 88 w 90"/>
              <a:gd name="T81" fmla="*/ 31 h 161"/>
              <a:gd name="T82" fmla="*/ 87 w 90"/>
              <a:gd name="T83" fmla="*/ 10 h 161"/>
              <a:gd name="T84" fmla="*/ 60 w 90"/>
              <a:gd name="T85" fmla="*/ 54 h 161"/>
              <a:gd name="T86" fmla="*/ 61 w 90"/>
              <a:gd name="T87" fmla="*/ 54 h 161"/>
              <a:gd name="T88" fmla="*/ 61 w 90"/>
              <a:gd name="T89" fmla="*/ 55 h 161"/>
              <a:gd name="T90" fmla="*/ 78 w 90"/>
              <a:gd name="T91" fmla="*/ 61 h 161"/>
              <a:gd name="T92" fmla="*/ 80 w 90"/>
              <a:gd name="T93" fmla="*/ 61 h 161"/>
              <a:gd name="T94" fmla="*/ 81 w 90"/>
              <a:gd name="T95" fmla="*/ 63 h 161"/>
              <a:gd name="T96" fmla="*/ 90 w 90"/>
              <a:gd name="T97" fmla="*/ 68 h 161"/>
              <a:gd name="T98" fmla="*/ 89 w 90"/>
              <a:gd name="T99" fmla="*/ 38 h 161"/>
              <a:gd name="T100" fmla="*/ 69 w 90"/>
              <a:gd name="T101" fmla="*/ 29 h 161"/>
              <a:gd name="T102" fmla="*/ 49 w 90"/>
              <a:gd name="T103" fmla="*/ 50 h 161"/>
              <a:gd name="T104" fmla="*/ 60 w 90"/>
              <a:gd name="T105" fmla="*/ 54 h 161"/>
              <a:gd name="T106" fmla="*/ 20 w 90"/>
              <a:gd name="T107" fmla="*/ 70 h 161"/>
              <a:gd name="T108" fmla="*/ 28 w 90"/>
              <a:gd name="T109" fmla="*/ 85 h 161"/>
              <a:gd name="T110" fmla="*/ 34 w 90"/>
              <a:gd name="T111" fmla="*/ 71 h 161"/>
              <a:gd name="T112" fmla="*/ 20 w 90"/>
              <a:gd name="T113" fmla="*/ 7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90" h="161">
                <a:moveTo>
                  <a:pt x="35" y="67"/>
                </a:moveTo>
                <a:cubicBezTo>
                  <a:pt x="35" y="67"/>
                  <a:pt x="35" y="67"/>
                  <a:pt x="36" y="66"/>
                </a:cubicBezTo>
                <a:cubicBezTo>
                  <a:pt x="45" y="47"/>
                  <a:pt x="45" y="47"/>
                  <a:pt x="45" y="47"/>
                </a:cubicBezTo>
                <a:cubicBezTo>
                  <a:pt x="55" y="35"/>
                  <a:pt x="55" y="35"/>
                  <a:pt x="55" y="35"/>
                </a:cubicBezTo>
                <a:cubicBezTo>
                  <a:pt x="54" y="29"/>
                  <a:pt x="51" y="24"/>
                  <a:pt x="47" y="21"/>
                </a:cubicBezTo>
                <a:cubicBezTo>
                  <a:pt x="32" y="2"/>
                  <a:pt x="14" y="0"/>
                  <a:pt x="14" y="0"/>
                </a:cubicBezTo>
                <a:cubicBezTo>
                  <a:pt x="14" y="0"/>
                  <a:pt x="15" y="3"/>
                  <a:pt x="7" y="15"/>
                </a:cubicBezTo>
                <a:cubicBezTo>
                  <a:pt x="0" y="26"/>
                  <a:pt x="3" y="44"/>
                  <a:pt x="3" y="44"/>
                </a:cubicBezTo>
                <a:cubicBezTo>
                  <a:pt x="4" y="44"/>
                  <a:pt x="4" y="45"/>
                  <a:pt x="4" y="46"/>
                </a:cubicBezTo>
                <a:cubicBezTo>
                  <a:pt x="7" y="60"/>
                  <a:pt x="21" y="70"/>
                  <a:pt x="35" y="67"/>
                </a:cubicBezTo>
                <a:close/>
                <a:moveTo>
                  <a:pt x="75" y="116"/>
                </a:moveTo>
                <a:cubicBezTo>
                  <a:pt x="70" y="126"/>
                  <a:pt x="70" y="126"/>
                  <a:pt x="70" y="126"/>
                </a:cubicBezTo>
                <a:cubicBezTo>
                  <a:pt x="62" y="147"/>
                  <a:pt x="62" y="147"/>
                  <a:pt x="62" y="147"/>
                </a:cubicBezTo>
                <a:cubicBezTo>
                  <a:pt x="66" y="148"/>
                  <a:pt x="69" y="149"/>
                  <a:pt x="73" y="148"/>
                </a:cubicBezTo>
                <a:cubicBezTo>
                  <a:pt x="77" y="147"/>
                  <a:pt x="80" y="137"/>
                  <a:pt x="78" y="128"/>
                </a:cubicBezTo>
                <a:cubicBezTo>
                  <a:pt x="75" y="116"/>
                  <a:pt x="75" y="116"/>
                  <a:pt x="75" y="116"/>
                </a:cubicBezTo>
                <a:close/>
                <a:moveTo>
                  <a:pt x="55" y="126"/>
                </a:moveTo>
                <a:cubicBezTo>
                  <a:pt x="59" y="127"/>
                  <a:pt x="63" y="127"/>
                  <a:pt x="67" y="128"/>
                </a:cubicBezTo>
                <a:cubicBezTo>
                  <a:pt x="89" y="75"/>
                  <a:pt x="89" y="75"/>
                  <a:pt x="89" y="75"/>
                </a:cubicBezTo>
                <a:cubicBezTo>
                  <a:pt x="85" y="74"/>
                  <a:pt x="82" y="72"/>
                  <a:pt x="79" y="70"/>
                </a:cubicBezTo>
                <a:cubicBezTo>
                  <a:pt x="55" y="126"/>
                  <a:pt x="55" y="126"/>
                  <a:pt x="55" y="126"/>
                </a:cubicBezTo>
                <a:close/>
                <a:moveTo>
                  <a:pt x="22" y="116"/>
                </a:moveTo>
                <a:cubicBezTo>
                  <a:pt x="14" y="135"/>
                  <a:pt x="14" y="135"/>
                  <a:pt x="14" y="135"/>
                </a:cubicBezTo>
                <a:cubicBezTo>
                  <a:pt x="13" y="138"/>
                  <a:pt x="14" y="140"/>
                  <a:pt x="16" y="141"/>
                </a:cubicBezTo>
                <a:cubicBezTo>
                  <a:pt x="51" y="160"/>
                  <a:pt x="51" y="160"/>
                  <a:pt x="51" y="160"/>
                </a:cubicBezTo>
                <a:cubicBezTo>
                  <a:pt x="53" y="161"/>
                  <a:pt x="54" y="160"/>
                  <a:pt x="55" y="158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44" y="132"/>
                  <a:pt x="30" y="123"/>
                  <a:pt x="22" y="116"/>
                </a:cubicBezTo>
                <a:close/>
                <a:moveTo>
                  <a:pt x="55" y="60"/>
                </a:moveTo>
                <a:cubicBezTo>
                  <a:pt x="52" y="59"/>
                  <a:pt x="48" y="57"/>
                  <a:pt x="46" y="55"/>
                </a:cubicBezTo>
                <a:cubicBezTo>
                  <a:pt x="25" y="107"/>
                  <a:pt x="25" y="107"/>
                  <a:pt x="25" y="107"/>
                </a:cubicBezTo>
                <a:cubicBezTo>
                  <a:pt x="26" y="110"/>
                  <a:pt x="29" y="113"/>
                  <a:pt x="32" y="116"/>
                </a:cubicBezTo>
                <a:cubicBezTo>
                  <a:pt x="55" y="60"/>
                  <a:pt x="55" y="60"/>
                  <a:pt x="55" y="60"/>
                </a:cubicBezTo>
                <a:close/>
                <a:moveTo>
                  <a:pt x="73" y="66"/>
                </a:moveTo>
                <a:cubicBezTo>
                  <a:pt x="68" y="66"/>
                  <a:pt x="63" y="64"/>
                  <a:pt x="61" y="62"/>
                </a:cubicBezTo>
                <a:cubicBezTo>
                  <a:pt x="37" y="119"/>
                  <a:pt x="37" y="119"/>
                  <a:pt x="37" y="119"/>
                </a:cubicBezTo>
                <a:cubicBezTo>
                  <a:pt x="40" y="122"/>
                  <a:pt x="45" y="124"/>
                  <a:pt x="49" y="125"/>
                </a:cubicBezTo>
                <a:lnTo>
                  <a:pt x="73" y="66"/>
                </a:lnTo>
                <a:close/>
                <a:moveTo>
                  <a:pt x="87" y="10"/>
                </a:moveTo>
                <a:cubicBezTo>
                  <a:pt x="73" y="25"/>
                  <a:pt x="73" y="25"/>
                  <a:pt x="73" y="25"/>
                </a:cubicBezTo>
                <a:cubicBezTo>
                  <a:pt x="76" y="27"/>
                  <a:pt x="82" y="30"/>
                  <a:pt x="88" y="31"/>
                </a:cubicBezTo>
                <a:cubicBezTo>
                  <a:pt x="87" y="10"/>
                  <a:pt x="87" y="10"/>
                  <a:pt x="87" y="10"/>
                </a:cubicBezTo>
                <a:close/>
                <a:moveTo>
                  <a:pt x="60" y="54"/>
                </a:moveTo>
                <a:cubicBezTo>
                  <a:pt x="61" y="54"/>
                  <a:pt x="61" y="54"/>
                  <a:pt x="61" y="54"/>
                </a:cubicBezTo>
                <a:cubicBezTo>
                  <a:pt x="61" y="55"/>
                  <a:pt x="61" y="55"/>
                  <a:pt x="61" y="55"/>
                </a:cubicBezTo>
                <a:cubicBezTo>
                  <a:pt x="62" y="55"/>
                  <a:pt x="68" y="61"/>
                  <a:pt x="78" y="61"/>
                </a:cubicBezTo>
                <a:cubicBezTo>
                  <a:pt x="80" y="61"/>
                  <a:pt x="80" y="61"/>
                  <a:pt x="80" y="61"/>
                </a:cubicBezTo>
                <a:cubicBezTo>
                  <a:pt x="81" y="63"/>
                  <a:pt x="81" y="63"/>
                  <a:pt x="81" y="63"/>
                </a:cubicBezTo>
                <a:cubicBezTo>
                  <a:pt x="81" y="63"/>
                  <a:pt x="84" y="67"/>
                  <a:pt x="90" y="68"/>
                </a:cubicBezTo>
                <a:cubicBezTo>
                  <a:pt x="89" y="38"/>
                  <a:pt x="89" y="38"/>
                  <a:pt x="89" y="38"/>
                </a:cubicBezTo>
                <a:cubicBezTo>
                  <a:pt x="79" y="36"/>
                  <a:pt x="72" y="32"/>
                  <a:pt x="69" y="29"/>
                </a:cubicBezTo>
                <a:cubicBezTo>
                  <a:pt x="49" y="50"/>
                  <a:pt x="49" y="50"/>
                  <a:pt x="49" y="50"/>
                </a:cubicBezTo>
                <a:cubicBezTo>
                  <a:pt x="51" y="52"/>
                  <a:pt x="55" y="54"/>
                  <a:pt x="60" y="54"/>
                </a:cubicBezTo>
                <a:close/>
                <a:moveTo>
                  <a:pt x="20" y="70"/>
                </a:moveTo>
                <a:cubicBezTo>
                  <a:pt x="28" y="85"/>
                  <a:pt x="28" y="85"/>
                  <a:pt x="28" y="85"/>
                </a:cubicBezTo>
                <a:cubicBezTo>
                  <a:pt x="34" y="71"/>
                  <a:pt x="34" y="71"/>
                  <a:pt x="34" y="71"/>
                </a:cubicBezTo>
                <a:cubicBezTo>
                  <a:pt x="29" y="72"/>
                  <a:pt x="25" y="72"/>
                  <a:pt x="20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E6E20490-6623-26F1-8536-B4FB1979D9E9}"/>
              </a:ext>
            </a:extLst>
          </p:cNvPr>
          <p:cNvSpPr>
            <a:spLocks noEditPoints="1"/>
          </p:cNvSpPr>
          <p:nvPr/>
        </p:nvSpPr>
        <p:spPr bwMode="auto">
          <a:xfrm>
            <a:off x="5702301" y="4127501"/>
            <a:ext cx="239713" cy="254000"/>
          </a:xfrm>
          <a:custGeom>
            <a:avLst/>
            <a:gdLst>
              <a:gd name="T0" fmla="*/ 126 w 151"/>
              <a:gd name="T1" fmla="*/ 26 h 160"/>
              <a:gd name="T2" fmla="*/ 100 w 151"/>
              <a:gd name="T3" fmla="*/ 6 h 160"/>
              <a:gd name="T4" fmla="*/ 70 w 151"/>
              <a:gd name="T5" fmla="*/ 0 h 160"/>
              <a:gd name="T6" fmla="*/ 21 w 151"/>
              <a:gd name="T7" fmla="*/ 21 h 160"/>
              <a:gd name="T8" fmla="*/ 2 w 151"/>
              <a:gd name="T9" fmla="*/ 58 h 160"/>
              <a:gd name="T10" fmla="*/ 4 w 151"/>
              <a:gd name="T11" fmla="*/ 98 h 160"/>
              <a:gd name="T12" fmla="*/ 7 w 151"/>
              <a:gd name="T13" fmla="*/ 101 h 160"/>
              <a:gd name="T14" fmla="*/ 20 w 151"/>
              <a:gd name="T15" fmla="*/ 104 h 160"/>
              <a:gd name="T16" fmla="*/ 24 w 151"/>
              <a:gd name="T17" fmla="*/ 103 h 160"/>
              <a:gd name="T18" fmla="*/ 40 w 151"/>
              <a:gd name="T19" fmla="*/ 95 h 160"/>
              <a:gd name="T20" fmla="*/ 63 w 151"/>
              <a:gd name="T21" fmla="*/ 119 h 160"/>
              <a:gd name="T22" fmla="*/ 57 w 151"/>
              <a:gd name="T23" fmla="*/ 137 h 160"/>
              <a:gd name="T24" fmla="*/ 55 w 151"/>
              <a:gd name="T25" fmla="*/ 142 h 160"/>
              <a:gd name="T26" fmla="*/ 59 w 151"/>
              <a:gd name="T27" fmla="*/ 154 h 160"/>
              <a:gd name="T28" fmla="*/ 62 w 151"/>
              <a:gd name="T29" fmla="*/ 157 h 160"/>
              <a:gd name="T30" fmla="*/ 82 w 151"/>
              <a:gd name="T31" fmla="*/ 160 h 160"/>
              <a:gd name="T32" fmla="*/ 130 w 151"/>
              <a:gd name="T33" fmla="*/ 139 h 160"/>
              <a:gd name="T34" fmla="*/ 150 w 151"/>
              <a:gd name="T35" fmla="*/ 82 h 160"/>
              <a:gd name="T36" fmla="*/ 126 w 151"/>
              <a:gd name="T37" fmla="*/ 26 h 160"/>
              <a:gd name="T38" fmla="*/ 125 w 151"/>
              <a:gd name="T39" fmla="*/ 133 h 160"/>
              <a:gd name="T40" fmla="*/ 82 w 151"/>
              <a:gd name="T41" fmla="*/ 151 h 160"/>
              <a:gd name="T42" fmla="*/ 66 w 151"/>
              <a:gd name="T43" fmla="*/ 149 h 160"/>
              <a:gd name="T44" fmla="*/ 63 w 151"/>
              <a:gd name="T45" fmla="*/ 142 h 160"/>
              <a:gd name="T46" fmla="*/ 72 w 151"/>
              <a:gd name="T47" fmla="*/ 119 h 160"/>
              <a:gd name="T48" fmla="*/ 40 w 151"/>
              <a:gd name="T49" fmla="*/ 86 h 160"/>
              <a:gd name="T50" fmla="*/ 19 w 151"/>
              <a:gd name="T51" fmla="*/ 96 h 160"/>
              <a:gd name="T52" fmla="*/ 11 w 151"/>
              <a:gd name="T53" fmla="*/ 94 h 160"/>
              <a:gd name="T54" fmla="*/ 11 w 151"/>
              <a:gd name="T55" fmla="*/ 59 h 160"/>
              <a:gd name="T56" fmla="*/ 26 w 151"/>
              <a:gd name="T57" fmla="*/ 27 h 160"/>
              <a:gd name="T58" fmla="*/ 70 w 151"/>
              <a:gd name="T59" fmla="*/ 9 h 160"/>
              <a:gd name="T60" fmla="*/ 96 w 151"/>
              <a:gd name="T61" fmla="*/ 15 h 160"/>
              <a:gd name="T62" fmla="*/ 120 w 151"/>
              <a:gd name="T63" fmla="*/ 32 h 160"/>
              <a:gd name="T64" fmla="*/ 142 w 151"/>
              <a:gd name="T65" fmla="*/ 83 h 160"/>
              <a:gd name="T66" fmla="*/ 125 w 151"/>
              <a:gd name="T67" fmla="*/ 133 h 160"/>
              <a:gd name="T68" fmla="*/ 42 w 151"/>
              <a:gd name="T69" fmla="*/ 48 h 160"/>
              <a:gd name="T70" fmla="*/ 36 w 151"/>
              <a:gd name="T71" fmla="*/ 55 h 160"/>
              <a:gd name="T72" fmla="*/ 42 w 151"/>
              <a:gd name="T73" fmla="*/ 62 h 160"/>
              <a:gd name="T74" fmla="*/ 49 w 151"/>
              <a:gd name="T75" fmla="*/ 55 h 160"/>
              <a:gd name="T76" fmla="*/ 42 w 151"/>
              <a:gd name="T77" fmla="*/ 48 h 160"/>
              <a:gd name="T78" fmla="*/ 69 w 151"/>
              <a:gd name="T79" fmla="*/ 30 h 160"/>
              <a:gd name="T80" fmla="*/ 61 w 151"/>
              <a:gd name="T81" fmla="*/ 38 h 160"/>
              <a:gd name="T82" fmla="*/ 69 w 151"/>
              <a:gd name="T83" fmla="*/ 46 h 160"/>
              <a:gd name="T84" fmla="*/ 77 w 151"/>
              <a:gd name="T85" fmla="*/ 38 h 160"/>
              <a:gd name="T86" fmla="*/ 69 w 151"/>
              <a:gd name="T87" fmla="*/ 30 h 160"/>
              <a:gd name="T88" fmla="*/ 100 w 151"/>
              <a:gd name="T89" fmla="*/ 56 h 160"/>
              <a:gd name="T90" fmla="*/ 109 w 151"/>
              <a:gd name="T91" fmla="*/ 45 h 160"/>
              <a:gd name="T92" fmla="*/ 100 w 151"/>
              <a:gd name="T93" fmla="*/ 35 h 160"/>
              <a:gd name="T94" fmla="*/ 91 w 151"/>
              <a:gd name="T95" fmla="*/ 45 h 160"/>
              <a:gd name="T96" fmla="*/ 100 w 151"/>
              <a:gd name="T97" fmla="*/ 56 h 160"/>
              <a:gd name="T98" fmla="*/ 115 w 151"/>
              <a:gd name="T99" fmla="*/ 68 h 160"/>
              <a:gd name="T100" fmla="*/ 105 w 151"/>
              <a:gd name="T101" fmla="*/ 79 h 160"/>
              <a:gd name="T102" fmla="*/ 115 w 151"/>
              <a:gd name="T103" fmla="*/ 89 h 160"/>
              <a:gd name="T104" fmla="*/ 125 w 151"/>
              <a:gd name="T105" fmla="*/ 79 h 160"/>
              <a:gd name="T106" fmla="*/ 115 w 151"/>
              <a:gd name="T107" fmla="*/ 68 h 160"/>
              <a:gd name="T108" fmla="*/ 100 w 151"/>
              <a:gd name="T109" fmla="*/ 102 h 160"/>
              <a:gd name="T110" fmla="*/ 88 w 151"/>
              <a:gd name="T111" fmla="*/ 115 h 160"/>
              <a:gd name="T112" fmla="*/ 100 w 151"/>
              <a:gd name="T113" fmla="*/ 129 h 160"/>
              <a:gd name="T114" fmla="*/ 113 w 151"/>
              <a:gd name="T115" fmla="*/ 115 h 160"/>
              <a:gd name="T116" fmla="*/ 100 w 151"/>
              <a:gd name="T117" fmla="*/ 10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1" h="160">
                <a:moveTo>
                  <a:pt x="126" y="26"/>
                </a:moveTo>
                <a:cubicBezTo>
                  <a:pt x="119" y="18"/>
                  <a:pt x="110" y="11"/>
                  <a:pt x="100" y="6"/>
                </a:cubicBezTo>
                <a:cubicBezTo>
                  <a:pt x="90" y="3"/>
                  <a:pt x="80" y="0"/>
                  <a:pt x="70" y="0"/>
                </a:cubicBezTo>
                <a:cubicBezTo>
                  <a:pt x="51" y="0"/>
                  <a:pt x="34" y="8"/>
                  <a:pt x="21" y="21"/>
                </a:cubicBezTo>
                <a:cubicBezTo>
                  <a:pt x="11" y="31"/>
                  <a:pt x="6" y="43"/>
                  <a:pt x="2" y="58"/>
                </a:cubicBezTo>
                <a:cubicBezTo>
                  <a:pt x="0" y="71"/>
                  <a:pt x="1" y="85"/>
                  <a:pt x="4" y="98"/>
                </a:cubicBezTo>
                <a:cubicBezTo>
                  <a:pt x="5" y="100"/>
                  <a:pt x="6" y="101"/>
                  <a:pt x="7" y="101"/>
                </a:cubicBezTo>
                <a:cubicBezTo>
                  <a:pt x="20" y="104"/>
                  <a:pt x="20" y="104"/>
                  <a:pt x="20" y="104"/>
                </a:cubicBezTo>
                <a:cubicBezTo>
                  <a:pt x="21" y="104"/>
                  <a:pt x="22" y="104"/>
                  <a:pt x="24" y="103"/>
                </a:cubicBezTo>
                <a:cubicBezTo>
                  <a:pt x="28" y="98"/>
                  <a:pt x="34" y="95"/>
                  <a:pt x="40" y="95"/>
                </a:cubicBezTo>
                <a:cubicBezTo>
                  <a:pt x="53" y="95"/>
                  <a:pt x="63" y="106"/>
                  <a:pt x="63" y="119"/>
                </a:cubicBezTo>
                <a:cubicBezTo>
                  <a:pt x="63" y="126"/>
                  <a:pt x="61" y="133"/>
                  <a:pt x="57" y="137"/>
                </a:cubicBezTo>
                <a:cubicBezTo>
                  <a:pt x="55" y="138"/>
                  <a:pt x="55" y="140"/>
                  <a:pt x="55" y="142"/>
                </a:cubicBezTo>
                <a:cubicBezTo>
                  <a:pt x="59" y="154"/>
                  <a:pt x="59" y="154"/>
                  <a:pt x="59" y="154"/>
                </a:cubicBezTo>
                <a:cubicBezTo>
                  <a:pt x="59" y="156"/>
                  <a:pt x="60" y="157"/>
                  <a:pt x="62" y="157"/>
                </a:cubicBezTo>
                <a:cubicBezTo>
                  <a:pt x="68" y="159"/>
                  <a:pt x="75" y="160"/>
                  <a:pt x="82" y="160"/>
                </a:cubicBezTo>
                <a:cubicBezTo>
                  <a:pt x="101" y="160"/>
                  <a:pt x="118" y="153"/>
                  <a:pt x="130" y="139"/>
                </a:cubicBezTo>
                <a:cubicBezTo>
                  <a:pt x="144" y="124"/>
                  <a:pt x="151" y="104"/>
                  <a:pt x="150" y="82"/>
                </a:cubicBezTo>
                <a:cubicBezTo>
                  <a:pt x="149" y="62"/>
                  <a:pt x="141" y="42"/>
                  <a:pt x="126" y="26"/>
                </a:cubicBezTo>
                <a:close/>
                <a:moveTo>
                  <a:pt x="125" y="133"/>
                </a:moveTo>
                <a:cubicBezTo>
                  <a:pt x="113" y="145"/>
                  <a:pt x="98" y="151"/>
                  <a:pt x="82" y="151"/>
                </a:cubicBezTo>
                <a:cubicBezTo>
                  <a:pt x="76" y="151"/>
                  <a:pt x="71" y="150"/>
                  <a:pt x="66" y="149"/>
                </a:cubicBezTo>
                <a:cubicBezTo>
                  <a:pt x="63" y="142"/>
                  <a:pt x="63" y="142"/>
                  <a:pt x="63" y="142"/>
                </a:cubicBezTo>
                <a:cubicBezTo>
                  <a:pt x="68" y="135"/>
                  <a:pt x="72" y="127"/>
                  <a:pt x="72" y="119"/>
                </a:cubicBezTo>
                <a:cubicBezTo>
                  <a:pt x="72" y="101"/>
                  <a:pt x="58" y="86"/>
                  <a:pt x="40" y="86"/>
                </a:cubicBezTo>
                <a:cubicBezTo>
                  <a:pt x="32" y="86"/>
                  <a:pt x="25" y="89"/>
                  <a:pt x="19" y="96"/>
                </a:cubicBezTo>
                <a:cubicBezTo>
                  <a:pt x="11" y="94"/>
                  <a:pt x="11" y="94"/>
                  <a:pt x="11" y="94"/>
                </a:cubicBezTo>
                <a:cubicBezTo>
                  <a:pt x="9" y="82"/>
                  <a:pt x="8" y="71"/>
                  <a:pt x="11" y="59"/>
                </a:cubicBezTo>
                <a:cubicBezTo>
                  <a:pt x="13" y="47"/>
                  <a:pt x="19" y="36"/>
                  <a:pt x="26" y="27"/>
                </a:cubicBezTo>
                <a:cubicBezTo>
                  <a:pt x="38" y="16"/>
                  <a:pt x="54" y="9"/>
                  <a:pt x="70" y="9"/>
                </a:cubicBezTo>
                <a:cubicBezTo>
                  <a:pt x="79" y="9"/>
                  <a:pt x="88" y="11"/>
                  <a:pt x="96" y="15"/>
                </a:cubicBezTo>
                <a:cubicBezTo>
                  <a:pt x="106" y="19"/>
                  <a:pt x="114" y="25"/>
                  <a:pt x="120" y="32"/>
                </a:cubicBezTo>
                <a:cubicBezTo>
                  <a:pt x="134" y="46"/>
                  <a:pt x="141" y="64"/>
                  <a:pt x="142" y="83"/>
                </a:cubicBezTo>
                <a:cubicBezTo>
                  <a:pt x="143" y="102"/>
                  <a:pt x="137" y="119"/>
                  <a:pt x="125" y="133"/>
                </a:cubicBezTo>
                <a:close/>
                <a:moveTo>
                  <a:pt x="42" y="48"/>
                </a:moveTo>
                <a:cubicBezTo>
                  <a:pt x="39" y="48"/>
                  <a:pt x="36" y="51"/>
                  <a:pt x="36" y="55"/>
                </a:cubicBezTo>
                <a:cubicBezTo>
                  <a:pt x="36" y="59"/>
                  <a:pt x="39" y="62"/>
                  <a:pt x="42" y="62"/>
                </a:cubicBezTo>
                <a:cubicBezTo>
                  <a:pt x="47" y="62"/>
                  <a:pt x="49" y="59"/>
                  <a:pt x="49" y="55"/>
                </a:cubicBezTo>
                <a:cubicBezTo>
                  <a:pt x="49" y="51"/>
                  <a:pt x="47" y="48"/>
                  <a:pt x="42" y="48"/>
                </a:cubicBezTo>
                <a:close/>
                <a:moveTo>
                  <a:pt x="69" y="30"/>
                </a:moveTo>
                <a:cubicBezTo>
                  <a:pt x="64" y="30"/>
                  <a:pt x="61" y="33"/>
                  <a:pt x="61" y="38"/>
                </a:cubicBezTo>
                <a:cubicBezTo>
                  <a:pt x="61" y="43"/>
                  <a:pt x="64" y="46"/>
                  <a:pt x="69" y="46"/>
                </a:cubicBezTo>
                <a:cubicBezTo>
                  <a:pt x="73" y="46"/>
                  <a:pt x="77" y="43"/>
                  <a:pt x="77" y="38"/>
                </a:cubicBezTo>
                <a:cubicBezTo>
                  <a:pt x="77" y="33"/>
                  <a:pt x="73" y="30"/>
                  <a:pt x="69" y="30"/>
                </a:cubicBezTo>
                <a:close/>
                <a:moveTo>
                  <a:pt x="100" y="56"/>
                </a:moveTo>
                <a:cubicBezTo>
                  <a:pt x="105" y="56"/>
                  <a:pt x="109" y="51"/>
                  <a:pt x="109" y="45"/>
                </a:cubicBezTo>
                <a:cubicBezTo>
                  <a:pt x="109" y="40"/>
                  <a:pt x="105" y="35"/>
                  <a:pt x="100" y="35"/>
                </a:cubicBezTo>
                <a:cubicBezTo>
                  <a:pt x="95" y="35"/>
                  <a:pt x="91" y="40"/>
                  <a:pt x="91" y="45"/>
                </a:cubicBezTo>
                <a:cubicBezTo>
                  <a:pt x="91" y="51"/>
                  <a:pt x="95" y="56"/>
                  <a:pt x="100" y="56"/>
                </a:cubicBezTo>
                <a:close/>
                <a:moveTo>
                  <a:pt x="115" y="68"/>
                </a:moveTo>
                <a:cubicBezTo>
                  <a:pt x="110" y="68"/>
                  <a:pt x="105" y="73"/>
                  <a:pt x="105" y="79"/>
                </a:cubicBezTo>
                <a:cubicBezTo>
                  <a:pt x="105" y="85"/>
                  <a:pt x="110" y="89"/>
                  <a:pt x="115" y="89"/>
                </a:cubicBezTo>
                <a:cubicBezTo>
                  <a:pt x="121" y="89"/>
                  <a:pt x="125" y="85"/>
                  <a:pt x="125" y="79"/>
                </a:cubicBezTo>
                <a:cubicBezTo>
                  <a:pt x="125" y="73"/>
                  <a:pt x="121" y="68"/>
                  <a:pt x="115" y="68"/>
                </a:cubicBezTo>
                <a:close/>
                <a:moveTo>
                  <a:pt x="100" y="102"/>
                </a:moveTo>
                <a:cubicBezTo>
                  <a:pt x="94" y="102"/>
                  <a:pt x="88" y="108"/>
                  <a:pt x="88" y="115"/>
                </a:cubicBezTo>
                <a:cubicBezTo>
                  <a:pt x="88" y="123"/>
                  <a:pt x="94" y="129"/>
                  <a:pt x="100" y="129"/>
                </a:cubicBezTo>
                <a:cubicBezTo>
                  <a:pt x="107" y="129"/>
                  <a:pt x="113" y="123"/>
                  <a:pt x="113" y="115"/>
                </a:cubicBezTo>
                <a:cubicBezTo>
                  <a:pt x="113" y="108"/>
                  <a:pt x="107" y="102"/>
                  <a:pt x="100" y="10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CD1C38BB-184D-EBE0-C0D2-207A52EC2E41}"/>
              </a:ext>
            </a:extLst>
          </p:cNvPr>
          <p:cNvSpPr>
            <a:spLocks noEditPoints="1"/>
          </p:cNvSpPr>
          <p:nvPr/>
        </p:nvSpPr>
        <p:spPr bwMode="auto">
          <a:xfrm>
            <a:off x="6815139" y="4119563"/>
            <a:ext cx="211138" cy="261938"/>
          </a:xfrm>
          <a:custGeom>
            <a:avLst/>
            <a:gdLst>
              <a:gd name="T0" fmla="*/ 127 w 133"/>
              <a:gd name="T1" fmla="*/ 88 h 165"/>
              <a:gd name="T2" fmla="*/ 122 w 133"/>
              <a:gd name="T3" fmla="*/ 85 h 165"/>
              <a:gd name="T4" fmla="*/ 121 w 133"/>
              <a:gd name="T5" fmla="*/ 84 h 165"/>
              <a:gd name="T6" fmla="*/ 112 w 133"/>
              <a:gd name="T7" fmla="*/ 84 h 165"/>
              <a:gd name="T8" fmla="*/ 110 w 133"/>
              <a:gd name="T9" fmla="*/ 83 h 165"/>
              <a:gd name="T10" fmla="*/ 106 w 133"/>
              <a:gd name="T11" fmla="*/ 73 h 165"/>
              <a:gd name="T12" fmla="*/ 106 w 133"/>
              <a:gd name="T13" fmla="*/ 72 h 165"/>
              <a:gd name="T14" fmla="*/ 98 w 133"/>
              <a:gd name="T15" fmla="*/ 65 h 165"/>
              <a:gd name="T16" fmla="*/ 97 w 133"/>
              <a:gd name="T17" fmla="*/ 65 h 165"/>
              <a:gd name="T18" fmla="*/ 88 w 133"/>
              <a:gd name="T19" fmla="*/ 65 h 165"/>
              <a:gd name="T20" fmla="*/ 86 w 133"/>
              <a:gd name="T21" fmla="*/ 64 h 165"/>
              <a:gd name="T22" fmla="*/ 83 w 133"/>
              <a:gd name="T23" fmla="*/ 54 h 165"/>
              <a:gd name="T24" fmla="*/ 82 w 133"/>
              <a:gd name="T25" fmla="*/ 52 h 165"/>
              <a:gd name="T26" fmla="*/ 71 w 133"/>
              <a:gd name="T27" fmla="*/ 45 h 165"/>
              <a:gd name="T28" fmla="*/ 56 w 133"/>
              <a:gd name="T29" fmla="*/ 11 h 165"/>
              <a:gd name="T30" fmla="*/ 10 w 133"/>
              <a:gd name="T31" fmla="*/ 21 h 165"/>
              <a:gd name="T32" fmla="*/ 20 w 133"/>
              <a:gd name="T33" fmla="*/ 71 h 165"/>
              <a:gd name="T34" fmla="*/ 24 w 133"/>
              <a:gd name="T35" fmla="*/ 73 h 165"/>
              <a:gd name="T36" fmla="*/ 24 w 133"/>
              <a:gd name="T37" fmla="*/ 78 h 165"/>
              <a:gd name="T38" fmla="*/ 19 w 133"/>
              <a:gd name="T39" fmla="*/ 78 h 165"/>
              <a:gd name="T40" fmla="*/ 12 w 133"/>
              <a:gd name="T41" fmla="*/ 81 h 165"/>
              <a:gd name="T42" fmla="*/ 6 w 133"/>
              <a:gd name="T43" fmla="*/ 94 h 165"/>
              <a:gd name="T44" fmla="*/ 5 w 133"/>
              <a:gd name="T45" fmla="*/ 98 h 165"/>
              <a:gd name="T46" fmla="*/ 5 w 133"/>
              <a:gd name="T47" fmla="*/ 158 h 165"/>
              <a:gd name="T48" fmla="*/ 12 w 133"/>
              <a:gd name="T49" fmla="*/ 165 h 165"/>
              <a:gd name="T50" fmla="*/ 50 w 133"/>
              <a:gd name="T51" fmla="*/ 165 h 165"/>
              <a:gd name="T52" fmla="*/ 58 w 133"/>
              <a:gd name="T53" fmla="*/ 158 h 165"/>
              <a:gd name="T54" fmla="*/ 58 w 133"/>
              <a:gd name="T55" fmla="*/ 98 h 165"/>
              <a:gd name="T56" fmla="*/ 57 w 133"/>
              <a:gd name="T57" fmla="*/ 94 h 165"/>
              <a:gd name="T58" fmla="*/ 50 w 133"/>
              <a:gd name="T59" fmla="*/ 81 h 165"/>
              <a:gd name="T60" fmla="*/ 44 w 133"/>
              <a:gd name="T61" fmla="*/ 78 h 165"/>
              <a:gd name="T62" fmla="*/ 38 w 133"/>
              <a:gd name="T63" fmla="*/ 78 h 165"/>
              <a:gd name="T64" fmla="*/ 38 w 133"/>
              <a:gd name="T65" fmla="*/ 76 h 165"/>
              <a:gd name="T66" fmla="*/ 56 w 133"/>
              <a:gd name="T67" fmla="*/ 71 h 165"/>
              <a:gd name="T68" fmla="*/ 116 w 133"/>
              <a:gd name="T69" fmla="*/ 107 h 165"/>
              <a:gd name="T70" fmla="*/ 129 w 133"/>
              <a:gd name="T71" fmla="*/ 103 h 165"/>
              <a:gd name="T72" fmla="*/ 130 w 133"/>
              <a:gd name="T73" fmla="*/ 103 h 165"/>
              <a:gd name="T74" fmla="*/ 127 w 133"/>
              <a:gd name="T75" fmla="*/ 88 h 165"/>
              <a:gd name="T76" fmla="*/ 41 w 133"/>
              <a:gd name="T77" fmla="*/ 93 h 165"/>
              <a:gd name="T78" fmla="*/ 31 w 133"/>
              <a:gd name="T79" fmla="*/ 103 h 165"/>
              <a:gd name="T80" fmla="*/ 21 w 133"/>
              <a:gd name="T81" fmla="*/ 93 h 165"/>
              <a:gd name="T82" fmla="*/ 24 w 133"/>
              <a:gd name="T83" fmla="*/ 86 h 165"/>
              <a:gd name="T84" fmla="*/ 24 w 133"/>
              <a:gd name="T85" fmla="*/ 89 h 165"/>
              <a:gd name="T86" fmla="*/ 31 w 133"/>
              <a:gd name="T87" fmla="*/ 95 h 165"/>
              <a:gd name="T88" fmla="*/ 38 w 133"/>
              <a:gd name="T89" fmla="*/ 89 h 165"/>
              <a:gd name="T90" fmla="*/ 38 w 133"/>
              <a:gd name="T91" fmla="*/ 86 h 165"/>
              <a:gd name="T92" fmla="*/ 41 w 133"/>
              <a:gd name="T93" fmla="*/ 93 h 165"/>
              <a:gd name="T94" fmla="*/ 42 w 133"/>
              <a:gd name="T95" fmla="*/ 43 h 165"/>
              <a:gd name="T96" fmla="*/ 38 w 133"/>
              <a:gd name="T97" fmla="*/ 47 h 165"/>
              <a:gd name="T98" fmla="*/ 38 w 133"/>
              <a:gd name="T99" fmla="*/ 40 h 165"/>
              <a:gd name="T100" fmla="*/ 31 w 133"/>
              <a:gd name="T101" fmla="*/ 33 h 165"/>
              <a:gd name="T102" fmla="*/ 24 w 133"/>
              <a:gd name="T103" fmla="*/ 40 h 165"/>
              <a:gd name="T104" fmla="*/ 24 w 133"/>
              <a:gd name="T105" fmla="*/ 47 h 165"/>
              <a:gd name="T106" fmla="*/ 24 w 133"/>
              <a:gd name="T107" fmla="*/ 47 h 165"/>
              <a:gd name="T108" fmla="*/ 20 w 133"/>
              <a:gd name="T109" fmla="*/ 29 h 165"/>
              <a:gd name="T110" fmla="*/ 39 w 133"/>
              <a:gd name="T111" fmla="*/ 25 h 165"/>
              <a:gd name="T112" fmla="*/ 42 w 133"/>
              <a:gd name="T113" fmla="*/ 43 h 165"/>
              <a:gd name="T114" fmla="*/ 42 w 133"/>
              <a:gd name="T115" fmla="*/ 43 h 165"/>
              <a:gd name="T116" fmla="*/ 42 w 133"/>
              <a:gd name="T117" fmla="*/ 43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33" h="165">
                <a:moveTo>
                  <a:pt x="127" y="88"/>
                </a:moveTo>
                <a:cubicBezTo>
                  <a:pt x="122" y="85"/>
                  <a:pt x="122" y="85"/>
                  <a:pt x="122" y="85"/>
                </a:cubicBezTo>
                <a:cubicBezTo>
                  <a:pt x="122" y="84"/>
                  <a:pt x="121" y="84"/>
                  <a:pt x="121" y="84"/>
                </a:cubicBezTo>
                <a:cubicBezTo>
                  <a:pt x="112" y="84"/>
                  <a:pt x="112" y="84"/>
                  <a:pt x="112" y="84"/>
                </a:cubicBezTo>
                <a:cubicBezTo>
                  <a:pt x="111" y="84"/>
                  <a:pt x="110" y="84"/>
                  <a:pt x="110" y="83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6" y="72"/>
                  <a:pt x="106" y="72"/>
                  <a:pt x="106" y="72"/>
                </a:cubicBezTo>
                <a:cubicBezTo>
                  <a:pt x="98" y="65"/>
                  <a:pt x="98" y="65"/>
                  <a:pt x="98" y="65"/>
                </a:cubicBezTo>
                <a:cubicBezTo>
                  <a:pt x="98" y="65"/>
                  <a:pt x="98" y="65"/>
                  <a:pt x="97" y="65"/>
                </a:cubicBezTo>
                <a:cubicBezTo>
                  <a:pt x="88" y="65"/>
                  <a:pt x="88" y="65"/>
                  <a:pt x="88" y="65"/>
                </a:cubicBezTo>
                <a:cubicBezTo>
                  <a:pt x="87" y="65"/>
                  <a:pt x="86" y="64"/>
                  <a:pt x="86" y="64"/>
                </a:cubicBezTo>
                <a:cubicBezTo>
                  <a:pt x="83" y="54"/>
                  <a:pt x="83" y="54"/>
                  <a:pt x="83" y="54"/>
                </a:cubicBezTo>
                <a:cubicBezTo>
                  <a:pt x="82" y="54"/>
                  <a:pt x="82" y="54"/>
                  <a:pt x="82" y="52"/>
                </a:cubicBezTo>
                <a:cubicBezTo>
                  <a:pt x="71" y="45"/>
                  <a:pt x="71" y="45"/>
                  <a:pt x="71" y="45"/>
                </a:cubicBezTo>
                <a:cubicBezTo>
                  <a:pt x="73" y="32"/>
                  <a:pt x="67" y="18"/>
                  <a:pt x="56" y="11"/>
                </a:cubicBezTo>
                <a:cubicBezTo>
                  <a:pt x="41" y="0"/>
                  <a:pt x="20" y="5"/>
                  <a:pt x="10" y="21"/>
                </a:cubicBezTo>
                <a:cubicBezTo>
                  <a:pt x="0" y="39"/>
                  <a:pt x="5" y="60"/>
                  <a:pt x="20" y="71"/>
                </a:cubicBezTo>
                <a:cubicBezTo>
                  <a:pt x="21" y="72"/>
                  <a:pt x="23" y="72"/>
                  <a:pt x="24" y="73"/>
                </a:cubicBezTo>
                <a:cubicBezTo>
                  <a:pt x="24" y="78"/>
                  <a:pt x="24" y="78"/>
                  <a:pt x="24" y="78"/>
                </a:cubicBezTo>
                <a:cubicBezTo>
                  <a:pt x="19" y="78"/>
                  <a:pt x="19" y="78"/>
                  <a:pt x="19" y="78"/>
                </a:cubicBezTo>
                <a:cubicBezTo>
                  <a:pt x="16" y="78"/>
                  <a:pt x="14" y="79"/>
                  <a:pt x="12" y="81"/>
                </a:cubicBezTo>
                <a:cubicBezTo>
                  <a:pt x="6" y="94"/>
                  <a:pt x="6" y="94"/>
                  <a:pt x="6" y="94"/>
                </a:cubicBezTo>
                <a:cubicBezTo>
                  <a:pt x="5" y="95"/>
                  <a:pt x="5" y="96"/>
                  <a:pt x="5" y="98"/>
                </a:cubicBezTo>
                <a:cubicBezTo>
                  <a:pt x="5" y="158"/>
                  <a:pt x="5" y="158"/>
                  <a:pt x="5" y="158"/>
                </a:cubicBezTo>
                <a:cubicBezTo>
                  <a:pt x="5" y="162"/>
                  <a:pt x="8" y="165"/>
                  <a:pt x="12" y="165"/>
                </a:cubicBezTo>
                <a:cubicBezTo>
                  <a:pt x="50" y="165"/>
                  <a:pt x="50" y="165"/>
                  <a:pt x="50" y="165"/>
                </a:cubicBezTo>
                <a:cubicBezTo>
                  <a:pt x="54" y="165"/>
                  <a:pt x="58" y="162"/>
                  <a:pt x="58" y="158"/>
                </a:cubicBezTo>
                <a:cubicBezTo>
                  <a:pt x="58" y="98"/>
                  <a:pt x="58" y="98"/>
                  <a:pt x="58" y="98"/>
                </a:cubicBezTo>
                <a:cubicBezTo>
                  <a:pt x="58" y="96"/>
                  <a:pt x="57" y="95"/>
                  <a:pt x="57" y="94"/>
                </a:cubicBezTo>
                <a:cubicBezTo>
                  <a:pt x="50" y="81"/>
                  <a:pt x="50" y="81"/>
                  <a:pt x="50" y="81"/>
                </a:cubicBezTo>
                <a:cubicBezTo>
                  <a:pt x="49" y="79"/>
                  <a:pt x="46" y="78"/>
                  <a:pt x="44" y="78"/>
                </a:cubicBezTo>
                <a:cubicBezTo>
                  <a:pt x="38" y="78"/>
                  <a:pt x="38" y="78"/>
                  <a:pt x="38" y="78"/>
                </a:cubicBezTo>
                <a:cubicBezTo>
                  <a:pt x="38" y="76"/>
                  <a:pt x="38" y="76"/>
                  <a:pt x="38" y="76"/>
                </a:cubicBezTo>
                <a:cubicBezTo>
                  <a:pt x="44" y="76"/>
                  <a:pt x="50" y="74"/>
                  <a:pt x="56" y="71"/>
                </a:cubicBezTo>
                <a:cubicBezTo>
                  <a:pt x="116" y="107"/>
                  <a:pt x="116" y="107"/>
                  <a:pt x="116" y="107"/>
                </a:cubicBezTo>
                <a:cubicBezTo>
                  <a:pt x="121" y="109"/>
                  <a:pt x="126" y="108"/>
                  <a:pt x="129" y="103"/>
                </a:cubicBezTo>
                <a:cubicBezTo>
                  <a:pt x="130" y="103"/>
                  <a:pt x="130" y="103"/>
                  <a:pt x="130" y="103"/>
                </a:cubicBezTo>
                <a:cubicBezTo>
                  <a:pt x="133" y="98"/>
                  <a:pt x="131" y="91"/>
                  <a:pt x="127" y="88"/>
                </a:cubicBezTo>
                <a:close/>
                <a:moveTo>
                  <a:pt x="41" y="93"/>
                </a:moveTo>
                <a:cubicBezTo>
                  <a:pt x="41" y="99"/>
                  <a:pt x="37" y="103"/>
                  <a:pt x="31" y="103"/>
                </a:cubicBezTo>
                <a:cubicBezTo>
                  <a:pt x="25" y="103"/>
                  <a:pt x="21" y="99"/>
                  <a:pt x="21" y="93"/>
                </a:cubicBezTo>
                <a:cubicBezTo>
                  <a:pt x="21" y="90"/>
                  <a:pt x="22" y="88"/>
                  <a:pt x="24" y="86"/>
                </a:cubicBezTo>
                <a:cubicBezTo>
                  <a:pt x="24" y="89"/>
                  <a:pt x="24" y="89"/>
                  <a:pt x="24" y="89"/>
                </a:cubicBezTo>
                <a:cubicBezTo>
                  <a:pt x="24" y="92"/>
                  <a:pt x="27" y="95"/>
                  <a:pt x="31" y="95"/>
                </a:cubicBezTo>
                <a:cubicBezTo>
                  <a:pt x="34" y="95"/>
                  <a:pt x="38" y="92"/>
                  <a:pt x="38" y="89"/>
                </a:cubicBezTo>
                <a:cubicBezTo>
                  <a:pt x="38" y="86"/>
                  <a:pt x="38" y="86"/>
                  <a:pt x="38" y="86"/>
                </a:cubicBezTo>
                <a:cubicBezTo>
                  <a:pt x="40" y="88"/>
                  <a:pt x="41" y="90"/>
                  <a:pt x="41" y="93"/>
                </a:cubicBezTo>
                <a:close/>
                <a:moveTo>
                  <a:pt x="42" y="43"/>
                </a:moveTo>
                <a:cubicBezTo>
                  <a:pt x="41" y="45"/>
                  <a:pt x="40" y="46"/>
                  <a:pt x="38" y="47"/>
                </a:cubicBezTo>
                <a:cubicBezTo>
                  <a:pt x="38" y="40"/>
                  <a:pt x="38" y="40"/>
                  <a:pt x="38" y="40"/>
                </a:cubicBezTo>
                <a:cubicBezTo>
                  <a:pt x="38" y="36"/>
                  <a:pt x="34" y="33"/>
                  <a:pt x="31" y="33"/>
                </a:cubicBezTo>
                <a:cubicBezTo>
                  <a:pt x="27" y="33"/>
                  <a:pt x="24" y="36"/>
                  <a:pt x="24" y="40"/>
                </a:cubicBezTo>
                <a:cubicBezTo>
                  <a:pt x="24" y="47"/>
                  <a:pt x="24" y="47"/>
                  <a:pt x="24" y="47"/>
                </a:cubicBezTo>
                <a:cubicBezTo>
                  <a:pt x="24" y="47"/>
                  <a:pt x="24" y="47"/>
                  <a:pt x="24" y="47"/>
                </a:cubicBezTo>
                <a:cubicBezTo>
                  <a:pt x="18" y="43"/>
                  <a:pt x="16" y="35"/>
                  <a:pt x="20" y="29"/>
                </a:cubicBezTo>
                <a:cubicBezTo>
                  <a:pt x="24" y="22"/>
                  <a:pt x="32" y="20"/>
                  <a:pt x="39" y="25"/>
                </a:cubicBezTo>
                <a:cubicBezTo>
                  <a:pt x="44" y="29"/>
                  <a:pt x="46" y="36"/>
                  <a:pt x="42" y="43"/>
                </a:cubicBezTo>
                <a:close/>
                <a:moveTo>
                  <a:pt x="42" y="43"/>
                </a:moveTo>
                <a:cubicBezTo>
                  <a:pt x="42" y="43"/>
                  <a:pt x="42" y="43"/>
                  <a:pt x="42" y="4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567D9D8E-A5B1-0E70-956F-901C738402AC}"/>
              </a:ext>
            </a:extLst>
          </p:cNvPr>
          <p:cNvSpPr>
            <a:spLocks noEditPoints="1"/>
          </p:cNvSpPr>
          <p:nvPr/>
        </p:nvSpPr>
        <p:spPr bwMode="auto">
          <a:xfrm>
            <a:off x="6254751" y="4127501"/>
            <a:ext cx="238125" cy="254000"/>
          </a:xfrm>
          <a:custGeom>
            <a:avLst/>
            <a:gdLst>
              <a:gd name="T0" fmla="*/ 147 w 150"/>
              <a:gd name="T1" fmla="*/ 57 h 160"/>
              <a:gd name="T2" fmla="*/ 141 w 150"/>
              <a:gd name="T3" fmla="*/ 57 h 160"/>
              <a:gd name="T4" fmla="*/ 97 w 150"/>
              <a:gd name="T5" fmla="*/ 103 h 160"/>
              <a:gd name="T6" fmla="*/ 36 w 150"/>
              <a:gd name="T7" fmla="*/ 131 h 160"/>
              <a:gd name="T8" fmla="*/ 27 w 150"/>
              <a:gd name="T9" fmla="*/ 121 h 160"/>
              <a:gd name="T10" fmla="*/ 54 w 150"/>
              <a:gd name="T11" fmla="*/ 56 h 160"/>
              <a:gd name="T12" fmla="*/ 97 w 150"/>
              <a:gd name="T13" fmla="*/ 10 h 160"/>
              <a:gd name="T14" fmla="*/ 97 w 150"/>
              <a:gd name="T15" fmla="*/ 2 h 160"/>
              <a:gd name="T16" fmla="*/ 91 w 150"/>
              <a:gd name="T17" fmla="*/ 2 h 160"/>
              <a:gd name="T18" fmla="*/ 46 w 150"/>
              <a:gd name="T19" fmla="*/ 50 h 160"/>
              <a:gd name="T20" fmla="*/ 0 w 150"/>
              <a:gd name="T21" fmla="*/ 160 h 160"/>
              <a:gd name="T22" fmla="*/ 104 w 150"/>
              <a:gd name="T23" fmla="*/ 112 h 160"/>
              <a:gd name="T24" fmla="*/ 147 w 150"/>
              <a:gd name="T25" fmla="*/ 64 h 160"/>
              <a:gd name="T26" fmla="*/ 147 w 150"/>
              <a:gd name="T27" fmla="*/ 57 h 160"/>
              <a:gd name="T28" fmla="*/ 86 w 150"/>
              <a:gd name="T29" fmla="*/ 93 h 160"/>
              <a:gd name="T30" fmla="*/ 90 w 150"/>
              <a:gd name="T31" fmla="*/ 94 h 160"/>
              <a:gd name="T32" fmla="*/ 93 w 150"/>
              <a:gd name="T33" fmla="*/ 93 h 160"/>
              <a:gd name="T34" fmla="*/ 134 w 150"/>
              <a:gd name="T35" fmla="*/ 48 h 160"/>
              <a:gd name="T36" fmla="*/ 134 w 150"/>
              <a:gd name="T37" fmla="*/ 40 h 160"/>
              <a:gd name="T38" fmla="*/ 127 w 150"/>
              <a:gd name="T39" fmla="*/ 40 h 160"/>
              <a:gd name="T40" fmla="*/ 86 w 150"/>
              <a:gd name="T41" fmla="*/ 85 h 160"/>
              <a:gd name="T42" fmla="*/ 86 w 150"/>
              <a:gd name="T43" fmla="*/ 93 h 160"/>
              <a:gd name="T44" fmla="*/ 74 w 150"/>
              <a:gd name="T45" fmla="*/ 81 h 160"/>
              <a:gd name="T46" fmla="*/ 77 w 150"/>
              <a:gd name="T47" fmla="*/ 82 h 160"/>
              <a:gd name="T48" fmla="*/ 82 w 150"/>
              <a:gd name="T49" fmla="*/ 81 h 160"/>
              <a:gd name="T50" fmla="*/ 123 w 150"/>
              <a:gd name="T51" fmla="*/ 35 h 160"/>
              <a:gd name="T52" fmla="*/ 123 w 150"/>
              <a:gd name="T53" fmla="*/ 29 h 160"/>
              <a:gd name="T54" fmla="*/ 116 w 150"/>
              <a:gd name="T55" fmla="*/ 29 h 160"/>
              <a:gd name="T56" fmla="*/ 74 w 150"/>
              <a:gd name="T57" fmla="*/ 73 h 160"/>
              <a:gd name="T58" fmla="*/ 74 w 150"/>
              <a:gd name="T59" fmla="*/ 81 h 160"/>
              <a:gd name="T60" fmla="*/ 63 w 150"/>
              <a:gd name="T61" fmla="*/ 69 h 160"/>
              <a:gd name="T62" fmla="*/ 66 w 150"/>
              <a:gd name="T63" fmla="*/ 71 h 160"/>
              <a:gd name="T64" fmla="*/ 70 w 150"/>
              <a:gd name="T65" fmla="*/ 69 h 160"/>
              <a:gd name="T66" fmla="*/ 113 w 150"/>
              <a:gd name="T67" fmla="*/ 24 h 160"/>
              <a:gd name="T68" fmla="*/ 113 w 150"/>
              <a:gd name="T69" fmla="*/ 17 h 160"/>
              <a:gd name="T70" fmla="*/ 105 w 150"/>
              <a:gd name="T71" fmla="*/ 17 h 160"/>
              <a:gd name="T72" fmla="*/ 63 w 150"/>
              <a:gd name="T73" fmla="*/ 62 h 160"/>
              <a:gd name="T74" fmla="*/ 63 w 150"/>
              <a:gd name="T75" fmla="*/ 6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0" h="160">
                <a:moveTo>
                  <a:pt x="147" y="57"/>
                </a:moveTo>
                <a:cubicBezTo>
                  <a:pt x="146" y="55"/>
                  <a:pt x="143" y="55"/>
                  <a:pt x="141" y="57"/>
                </a:cubicBezTo>
                <a:cubicBezTo>
                  <a:pt x="97" y="103"/>
                  <a:pt x="97" y="103"/>
                  <a:pt x="97" y="103"/>
                </a:cubicBezTo>
                <a:cubicBezTo>
                  <a:pt x="36" y="131"/>
                  <a:pt x="36" y="131"/>
                  <a:pt x="36" y="131"/>
                </a:cubicBezTo>
                <a:cubicBezTo>
                  <a:pt x="27" y="121"/>
                  <a:pt x="27" y="121"/>
                  <a:pt x="27" y="121"/>
                </a:cubicBezTo>
                <a:cubicBezTo>
                  <a:pt x="54" y="56"/>
                  <a:pt x="54" y="56"/>
                  <a:pt x="54" y="56"/>
                </a:cubicBezTo>
                <a:cubicBezTo>
                  <a:pt x="97" y="10"/>
                  <a:pt x="97" y="10"/>
                  <a:pt x="97" y="10"/>
                </a:cubicBezTo>
                <a:cubicBezTo>
                  <a:pt x="99" y="8"/>
                  <a:pt x="99" y="4"/>
                  <a:pt x="97" y="2"/>
                </a:cubicBezTo>
                <a:cubicBezTo>
                  <a:pt x="95" y="0"/>
                  <a:pt x="92" y="0"/>
                  <a:pt x="91" y="2"/>
                </a:cubicBezTo>
                <a:cubicBezTo>
                  <a:pt x="46" y="50"/>
                  <a:pt x="46" y="50"/>
                  <a:pt x="46" y="50"/>
                </a:cubicBezTo>
                <a:cubicBezTo>
                  <a:pt x="0" y="160"/>
                  <a:pt x="0" y="160"/>
                  <a:pt x="0" y="160"/>
                </a:cubicBezTo>
                <a:cubicBezTo>
                  <a:pt x="104" y="112"/>
                  <a:pt x="104" y="112"/>
                  <a:pt x="104" y="112"/>
                </a:cubicBezTo>
                <a:cubicBezTo>
                  <a:pt x="147" y="64"/>
                  <a:pt x="147" y="64"/>
                  <a:pt x="147" y="64"/>
                </a:cubicBezTo>
                <a:cubicBezTo>
                  <a:pt x="150" y="61"/>
                  <a:pt x="150" y="58"/>
                  <a:pt x="147" y="57"/>
                </a:cubicBezTo>
                <a:close/>
                <a:moveTo>
                  <a:pt x="86" y="93"/>
                </a:moveTo>
                <a:cubicBezTo>
                  <a:pt x="87" y="94"/>
                  <a:pt x="88" y="94"/>
                  <a:pt x="90" y="94"/>
                </a:cubicBezTo>
                <a:cubicBezTo>
                  <a:pt x="91" y="94"/>
                  <a:pt x="92" y="94"/>
                  <a:pt x="93" y="93"/>
                </a:cubicBezTo>
                <a:cubicBezTo>
                  <a:pt x="134" y="48"/>
                  <a:pt x="134" y="48"/>
                  <a:pt x="134" y="48"/>
                </a:cubicBezTo>
                <a:cubicBezTo>
                  <a:pt x="136" y="46"/>
                  <a:pt x="136" y="42"/>
                  <a:pt x="134" y="40"/>
                </a:cubicBezTo>
                <a:cubicBezTo>
                  <a:pt x="132" y="38"/>
                  <a:pt x="129" y="38"/>
                  <a:pt x="127" y="40"/>
                </a:cubicBezTo>
                <a:cubicBezTo>
                  <a:pt x="86" y="85"/>
                  <a:pt x="86" y="85"/>
                  <a:pt x="86" y="85"/>
                </a:cubicBezTo>
                <a:cubicBezTo>
                  <a:pt x="85" y="87"/>
                  <a:pt x="85" y="91"/>
                  <a:pt x="86" y="93"/>
                </a:cubicBezTo>
                <a:close/>
                <a:moveTo>
                  <a:pt x="74" y="81"/>
                </a:moveTo>
                <a:cubicBezTo>
                  <a:pt x="75" y="81"/>
                  <a:pt x="76" y="82"/>
                  <a:pt x="77" y="82"/>
                </a:cubicBezTo>
                <a:cubicBezTo>
                  <a:pt x="80" y="82"/>
                  <a:pt x="81" y="81"/>
                  <a:pt x="82" y="81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26" y="34"/>
                  <a:pt x="126" y="31"/>
                  <a:pt x="123" y="29"/>
                </a:cubicBezTo>
                <a:cubicBezTo>
                  <a:pt x="121" y="26"/>
                  <a:pt x="118" y="26"/>
                  <a:pt x="116" y="29"/>
                </a:cubicBezTo>
                <a:cubicBezTo>
                  <a:pt x="74" y="73"/>
                  <a:pt x="74" y="73"/>
                  <a:pt x="74" y="73"/>
                </a:cubicBezTo>
                <a:cubicBezTo>
                  <a:pt x="72" y="76"/>
                  <a:pt x="72" y="79"/>
                  <a:pt x="74" y="81"/>
                </a:cubicBezTo>
                <a:close/>
                <a:moveTo>
                  <a:pt x="63" y="69"/>
                </a:moveTo>
                <a:cubicBezTo>
                  <a:pt x="64" y="70"/>
                  <a:pt x="65" y="71"/>
                  <a:pt x="66" y="71"/>
                </a:cubicBezTo>
                <a:cubicBezTo>
                  <a:pt x="67" y="71"/>
                  <a:pt x="69" y="70"/>
                  <a:pt x="70" y="69"/>
                </a:cubicBezTo>
                <a:cubicBezTo>
                  <a:pt x="113" y="24"/>
                  <a:pt x="113" y="24"/>
                  <a:pt x="113" y="24"/>
                </a:cubicBezTo>
                <a:cubicBezTo>
                  <a:pt x="114" y="22"/>
                  <a:pt x="114" y="18"/>
                  <a:pt x="113" y="17"/>
                </a:cubicBezTo>
                <a:cubicBezTo>
                  <a:pt x="111" y="15"/>
                  <a:pt x="107" y="15"/>
                  <a:pt x="105" y="17"/>
                </a:cubicBezTo>
                <a:cubicBezTo>
                  <a:pt x="63" y="62"/>
                  <a:pt x="63" y="62"/>
                  <a:pt x="63" y="62"/>
                </a:cubicBezTo>
                <a:cubicBezTo>
                  <a:pt x="60" y="64"/>
                  <a:pt x="60" y="67"/>
                  <a:pt x="63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64C9B7E6-12B4-FEE9-8867-07915D2154B4}"/>
              </a:ext>
            </a:extLst>
          </p:cNvPr>
          <p:cNvSpPr>
            <a:spLocks noEditPoints="1"/>
          </p:cNvSpPr>
          <p:nvPr/>
        </p:nvSpPr>
        <p:spPr bwMode="auto">
          <a:xfrm>
            <a:off x="9007476" y="4673601"/>
            <a:ext cx="242888" cy="260350"/>
          </a:xfrm>
          <a:custGeom>
            <a:avLst/>
            <a:gdLst>
              <a:gd name="T0" fmla="*/ 47 w 153"/>
              <a:gd name="T1" fmla="*/ 113 h 164"/>
              <a:gd name="T2" fmla="*/ 40 w 153"/>
              <a:gd name="T3" fmla="*/ 105 h 164"/>
              <a:gd name="T4" fmla="*/ 1 w 153"/>
              <a:gd name="T5" fmla="*/ 157 h 164"/>
              <a:gd name="T6" fmla="*/ 1 w 153"/>
              <a:gd name="T7" fmla="*/ 162 h 164"/>
              <a:gd name="T8" fmla="*/ 5 w 153"/>
              <a:gd name="T9" fmla="*/ 162 h 164"/>
              <a:gd name="T10" fmla="*/ 55 w 153"/>
              <a:gd name="T11" fmla="*/ 120 h 164"/>
              <a:gd name="T12" fmla="*/ 47 w 153"/>
              <a:gd name="T13" fmla="*/ 113 h 164"/>
              <a:gd name="T14" fmla="*/ 134 w 153"/>
              <a:gd name="T15" fmla="*/ 21 h 164"/>
              <a:gd name="T16" fmla="*/ 99 w 153"/>
              <a:gd name="T17" fmla="*/ 5 h 164"/>
              <a:gd name="T18" fmla="*/ 56 w 153"/>
              <a:gd name="T19" fmla="*/ 66 h 164"/>
              <a:gd name="T20" fmla="*/ 34 w 153"/>
              <a:gd name="T21" fmla="*/ 56 h 164"/>
              <a:gd name="T22" fmla="*/ 29 w 153"/>
              <a:gd name="T23" fmla="*/ 57 h 164"/>
              <a:gd name="T24" fmla="*/ 54 w 153"/>
              <a:gd name="T25" fmla="*/ 105 h 164"/>
              <a:gd name="T26" fmla="*/ 94 w 153"/>
              <a:gd name="T27" fmla="*/ 133 h 164"/>
              <a:gd name="T28" fmla="*/ 100 w 153"/>
              <a:gd name="T29" fmla="*/ 131 h 164"/>
              <a:gd name="T30" fmla="*/ 90 w 153"/>
              <a:gd name="T31" fmla="*/ 102 h 164"/>
              <a:gd name="T32" fmla="*/ 148 w 153"/>
              <a:gd name="T33" fmla="*/ 58 h 164"/>
              <a:gd name="T34" fmla="*/ 134 w 153"/>
              <a:gd name="T35" fmla="*/ 21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3" h="164">
                <a:moveTo>
                  <a:pt x="47" y="113"/>
                </a:moveTo>
                <a:cubicBezTo>
                  <a:pt x="45" y="110"/>
                  <a:pt x="43" y="107"/>
                  <a:pt x="40" y="105"/>
                </a:cubicBezTo>
                <a:cubicBezTo>
                  <a:pt x="1" y="157"/>
                  <a:pt x="1" y="157"/>
                  <a:pt x="1" y="157"/>
                </a:cubicBezTo>
                <a:cubicBezTo>
                  <a:pt x="0" y="159"/>
                  <a:pt x="0" y="160"/>
                  <a:pt x="1" y="162"/>
                </a:cubicBezTo>
                <a:cubicBezTo>
                  <a:pt x="2" y="164"/>
                  <a:pt x="4" y="164"/>
                  <a:pt x="5" y="162"/>
                </a:cubicBezTo>
                <a:cubicBezTo>
                  <a:pt x="55" y="120"/>
                  <a:pt x="55" y="120"/>
                  <a:pt x="55" y="120"/>
                </a:cubicBezTo>
                <a:cubicBezTo>
                  <a:pt x="51" y="118"/>
                  <a:pt x="49" y="116"/>
                  <a:pt x="47" y="113"/>
                </a:cubicBezTo>
                <a:close/>
                <a:moveTo>
                  <a:pt x="134" y="21"/>
                </a:moveTo>
                <a:cubicBezTo>
                  <a:pt x="119" y="7"/>
                  <a:pt x="104" y="0"/>
                  <a:pt x="99" y="5"/>
                </a:cubicBezTo>
                <a:cubicBezTo>
                  <a:pt x="99" y="6"/>
                  <a:pt x="70" y="46"/>
                  <a:pt x="56" y="66"/>
                </a:cubicBezTo>
                <a:cubicBezTo>
                  <a:pt x="47" y="59"/>
                  <a:pt x="38" y="56"/>
                  <a:pt x="34" y="56"/>
                </a:cubicBezTo>
                <a:cubicBezTo>
                  <a:pt x="32" y="56"/>
                  <a:pt x="30" y="56"/>
                  <a:pt x="29" y="57"/>
                </a:cubicBezTo>
                <a:cubicBezTo>
                  <a:pt x="23" y="64"/>
                  <a:pt x="34" y="84"/>
                  <a:pt x="54" y="105"/>
                </a:cubicBezTo>
                <a:cubicBezTo>
                  <a:pt x="69" y="121"/>
                  <a:pt x="85" y="133"/>
                  <a:pt x="94" y="133"/>
                </a:cubicBezTo>
                <a:cubicBezTo>
                  <a:pt x="96" y="133"/>
                  <a:pt x="99" y="132"/>
                  <a:pt x="100" y="131"/>
                </a:cubicBezTo>
                <a:cubicBezTo>
                  <a:pt x="103" y="127"/>
                  <a:pt x="100" y="116"/>
                  <a:pt x="90" y="102"/>
                </a:cubicBezTo>
                <a:cubicBezTo>
                  <a:pt x="109" y="87"/>
                  <a:pt x="148" y="58"/>
                  <a:pt x="148" y="58"/>
                </a:cubicBezTo>
                <a:cubicBezTo>
                  <a:pt x="153" y="52"/>
                  <a:pt x="147" y="36"/>
                  <a:pt x="134" y="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BF39BC64-BEBA-E284-AE67-AD5C730077A6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4702176"/>
            <a:ext cx="254000" cy="207963"/>
          </a:xfrm>
          <a:custGeom>
            <a:avLst/>
            <a:gdLst>
              <a:gd name="T0" fmla="*/ 79 w 160"/>
              <a:gd name="T1" fmla="*/ 77 h 131"/>
              <a:gd name="T2" fmla="*/ 51 w 160"/>
              <a:gd name="T3" fmla="*/ 54 h 131"/>
              <a:gd name="T4" fmla="*/ 93 w 160"/>
              <a:gd name="T5" fmla="*/ 63 h 131"/>
              <a:gd name="T6" fmla="*/ 91 w 160"/>
              <a:gd name="T7" fmla="*/ 56 h 131"/>
              <a:gd name="T8" fmla="*/ 77 w 160"/>
              <a:gd name="T9" fmla="*/ 32 h 131"/>
              <a:gd name="T10" fmla="*/ 69 w 160"/>
              <a:gd name="T11" fmla="*/ 36 h 131"/>
              <a:gd name="T12" fmla="*/ 57 w 160"/>
              <a:gd name="T13" fmla="*/ 23 h 131"/>
              <a:gd name="T14" fmla="*/ 35 w 160"/>
              <a:gd name="T15" fmla="*/ 33 h 131"/>
              <a:gd name="T16" fmla="*/ 23 w 160"/>
              <a:gd name="T17" fmla="*/ 32 h 131"/>
              <a:gd name="T18" fmla="*/ 10 w 160"/>
              <a:gd name="T19" fmla="*/ 56 h 131"/>
              <a:gd name="T20" fmla="*/ 0 w 160"/>
              <a:gd name="T21" fmla="*/ 70 h 131"/>
              <a:gd name="T22" fmla="*/ 9 w 160"/>
              <a:gd name="T23" fmla="*/ 93 h 131"/>
              <a:gd name="T24" fmla="*/ 9 w 160"/>
              <a:gd name="T25" fmla="*/ 110 h 131"/>
              <a:gd name="T26" fmla="*/ 30 w 160"/>
              <a:gd name="T27" fmla="*/ 120 h 131"/>
              <a:gd name="T28" fmla="*/ 37 w 160"/>
              <a:gd name="T29" fmla="*/ 122 h 131"/>
              <a:gd name="T30" fmla="*/ 63 w 160"/>
              <a:gd name="T31" fmla="*/ 126 h 131"/>
              <a:gd name="T32" fmla="*/ 70 w 160"/>
              <a:gd name="T33" fmla="*/ 119 h 131"/>
              <a:gd name="T34" fmla="*/ 81 w 160"/>
              <a:gd name="T35" fmla="*/ 120 h 131"/>
              <a:gd name="T36" fmla="*/ 90 w 160"/>
              <a:gd name="T37" fmla="*/ 96 h 131"/>
              <a:gd name="T38" fmla="*/ 101 w 160"/>
              <a:gd name="T39" fmla="*/ 84 h 131"/>
              <a:gd name="T40" fmla="*/ 95 w 160"/>
              <a:gd name="T41" fmla="*/ 84 h 131"/>
              <a:gd name="T42" fmla="*/ 84 w 160"/>
              <a:gd name="T43" fmla="*/ 94 h 131"/>
              <a:gd name="T44" fmla="*/ 77 w 160"/>
              <a:gd name="T45" fmla="*/ 116 h 131"/>
              <a:gd name="T46" fmla="*/ 63 w 160"/>
              <a:gd name="T47" fmla="*/ 115 h 131"/>
              <a:gd name="T48" fmla="*/ 43 w 160"/>
              <a:gd name="T49" fmla="*/ 124 h 131"/>
              <a:gd name="T50" fmla="*/ 31 w 160"/>
              <a:gd name="T51" fmla="*/ 113 h 131"/>
              <a:gd name="T52" fmla="*/ 14 w 160"/>
              <a:gd name="T53" fmla="*/ 105 h 131"/>
              <a:gd name="T54" fmla="*/ 9 w 160"/>
              <a:gd name="T55" fmla="*/ 86 h 131"/>
              <a:gd name="T56" fmla="*/ 5 w 160"/>
              <a:gd name="T57" fmla="*/ 69 h 131"/>
              <a:gd name="T58" fmla="*/ 14 w 160"/>
              <a:gd name="T59" fmla="*/ 49 h 131"/>
              <a:gd name="T60" fmla="*/ 34 w 160"/>
              <a:gd name="T61" fmla="*/ 41 h 131"/>
              <a:gd name="T62" fmla="*/ 43 w 160"/>
              <a:gd name="T63" fmla="*/ 29 h 131"/>
              <a:gd name="T64" fmla="*/ 63 w 160"/>
              <a:gd name="T65" fmla="*/ 39 h 131"/>
              <a:gd name="T66" fmla="*/ 77 w 160"/>
              <a:gd name="T67" fmla="*/ 39 h 131"/>
              <a:gd name="T68" fmla="*/ 84 w 160"/>
              <a:gd name="T69" fmla="*/ 60 h 131"/>
              <a:gd name="T70" fmla="*/ 95 w 160"/>
              <a:gd name="T71" fmla="*/ 70 h 131"/>
              <a:gd name="T72" fmla="*/ 153 w 160"/>
              <a:gd name="T73" fmla="*/ 23 h 131"/>
              <a:gd name="T74" fmla="*/ 147 w 160"/>
              <a:gd name="T75" fmla="*/ 8 h 131"/>
              <a:gd name="T76" fmla="*/ 138 w 160"/>
              <a:gd name="T77" fmla="*/ 8 h 131"/>
              <a:gd name="T78" fmla="*/ 123 w 160"/>
              <a:gd name="T79" fmla="*/ 0 h 131"/>
              <a:gd name="T80" fmla="*/ 116 w 160"/>
              <a:gd name="T81" fmla="*/ 9 h 131"/>
              <a:gd name="T82" fmla="*/ 101 w 160"/>
              <a:gd name="T83" fmla="*/ 14 h 131"/>
              <a:gd name="T84" fmla="*/ 99 w 160"/>
              <a:gd name="T85" fmla="*/ 27 h 131"/>
              <a:gd name="T86" fmla="*/ 96 w 160"/>
              <a:gd name="T87" fmla="*/ 43 h 131"/>
              <a:gd name="T88" fmla="*/ 101 w 160"/>
              <a:gd name="T89" fmla="*/ 51 h 131"/>
              <a:gd name="T90" fmla="*/ 109 w 160"/>
              <a:gd name="T91" fmla="*/ 64 h 131"/>
              <a:gd name="T92" fmla="*/ 119 w 160"/>
              <a:gd name="T93" fmla="*/ 66 h 131"/>
              <a:gd name="T94" fmla="*/ 134 w 160"/>
              <a:gd name="T95" fmla="*/ 69 h 131"/>
              <a:gd name="T96" fmla="*/ 141 w 160"/>
              <a:gd name="T97" fmla="*/ 64 h 131"/>
              <a:gd name="T98" fmla="*/ 154 w 160"/>
              <a:gd name="T99" fmla="*/ 55 h 131"/>
              <a:gd name="T100" fmla="*/ 156 w 160"/>
              <a:gd name="T101" fmla="*/ 45 h 131"/>
              <a:gd name="T102" fmla="*/ 159 w 160"/>
              <a:gd name="T103" fmla="*/ 29 h 131"/>
              <a:gd name="T104" fmla="*/ 144 w 160"/>
              <a:gd name="T105" fmla="*/ 36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31">
                <a:moveTo>
                  <a:pt x="51" y="48"/>
                </a:moveTo>
                <a:cubicBezTo>
                  <a:pt x="35" y="48"/>
                  <a:pt x="23" y="60"/>
                  <a:pt x="23" y="77"/>
                </a:cubicBezTo>
                <a:cubicBezTo>
                  <a:pt x="23" y="93"/>
                  <a:pt x="35" y="106"/>
                  <a:pt x="51" y="106"/>
                </a:cubicBezTo>
                <a:cubicBezTo>
                  <a:pt x="66" y="106"/>
                  <a:pt x="79" y="93"/>
                  <a:pt x="79" y="77"/>
                </a:cubicBezTo>
                <a:cubicBezTo>
                  <a:pt x="79" y="60"/>
                  <a:pt x="66" y="48"/>
                  <a:pt x="51" y="48"/>
                </a:cubicBezTo>
                <a:close/>
                <a:moveTo>
                  <a:pt x="51" y="101"/>
                </a:moveTo>
                <a:cubicBezTo>
                  <a:pt x="38" y="101"/>
                  <a:pt x="29" y="90"/>
                  <a:pt x="29" y="77"/>
                </a:cubicBezTo>
                <a:cubicBezTo>
                  <a:pt x="29" y="64"/>
                  <a:pt x="38" y="54"/>
                  <a:pt x="51" y="54"/>
                </a:cubicBezTo>
                <a:cubicBezTo>
                  <a:pt x="63" y="54"/>
                  <a:pt x="72" y="64"/>
                  <a:pt x="72" y="77"/>
                </a:cubicBezTo>
                <a:cubicBezTo>
                  <a:pt x="72" y="90"/>
                  <a:pt x="63" y="101"/>
                  <a:pt x="51" y="101"/>
                </a:cubicBezTo>
                <a:close/>
                <a:moveTo>
                  <a:pt x="97" y="64"/>
                </a:moveTo>
                <a:cubicBezTo>
                  <a:pt x="93" y="63"/>
                  <a:pt x="93" y="63"/>
                  <a:pt x="93" y="63"/>
                </a:cubicBezTo>
                <a:cubicBezTo>
                  <a:pt x="92" y="63"/>
                  <a:pt x="92" y="61"/>
                  <a:pt x="92" y="61"/>
                </a:cubicBezTo>
                <a:cubicBezTo>
                  <a:pt x="91" y="58"/>
                  <a:pt x="91" y="58"/>
                  <a:pt x="91" y="58"/>
                </a:cubicBezTo>
                <a:cubicBezTo>
                  <a:pt x="90" y="58"/>
                  <a:pt x="90" y="58"/>
                  <a:pt x="90" y="58"/>
                </a:cubicBezTo>
                <a:cubicBezTo>
                  <a:pt x="90" y="58"/>
                  <a:pt x="90" y="57"/>
                  <a:pt x="91" y="56"/>
                </a:cubicBezTo>
                <a:cubicBezTo>
                  <a:pt x="92" y="53"/>
                  <a:pt x="92" y="53"/>
                  <a:pt x="92" y="53"/>
                </a:cubicBezTo>
                <a:cubicBezTo>
                  <a:pt x="94" y="50"/>
                  <a:pt x="93" y="47"/>
                  <a:pt x="91" y="45"/>
                </a:cubicBezTo>
                <a:cubicBezTo>
                  <a:pt x="81" y="35"/>
                  <a:pt x="81" y="35"/>
                  <a:pt x="81" y="35"/>
                </a:cubicBezTo>
                <a:cubicBezTo>
                  <a:pt x="80" y="33"/>
                  <a:pt x="79" y="32"/>
                  <a:pt x="77" y="32"/>
                </a:cubicBezTo>
                <a:cubicBezTo>
                  <a:pt x="76" y="32"/>
                  <a:pt x="75" y="32"/>
                  <a:pt x="74" y="33"/>
                </a:cubicBezTo>
                <a:cubicBezTo>
                  <a:pt x="71" y="35"/>
                  <a:pt x="71" y="35"/>
                  <a:pt x="71" y="35"/>
                </a:cubicBezTo>
                <a:cubicBezTo>
                  <a:pt x="71" y="36"/>
                  <a:pt x="71" y="36"/>
                  <a:pt x="70" y="36"/>
                </a:cubicBezTo>
                <a:cubicBezTo>
                  <a:pt x="70" y="36"/>
                  <a:pt x="70" y="36"/>
                  <a:pt x="69" y="36"/>
                </a:cubicBezTo>
                <a:cubicBezTo>
                  <a:pt x="65" y="33"/>
                  <a:pt x="65" y="33"/>
                  <a:pt x="65" y="33"/>
                </a:cubicBezTo>
                <a:cubicBezTo>
                  <a:pt x="64" y="32"/>
                  <a:pt x="64" y="32"/>
                  <a:pt x="64" y="32"/>
                </a:cubicBezTo>
                <a:cubicBezTo>
                  <a:pt x="63" y="28"/>
                  <a:pt x="63" y="28"/>
                  <a:pt x="63" y="28"/>
                </a:cubicBezTo>
                <a:cubicBezTo>
                  <a:pt x="62" y="26"/>
                  <a:pt x="60" y="23"/>
                  <a:pt x="57" y="23"/>
                </a:cubicBezTo>
                <a:cubicBezTo>
                  <a:pt x="43" y="23"/>
                  <a:pt x="43" y="23"/>
                  <a:pt x="43" y="23"/>
                </a:cubicBezTo>
                <a:cubicBezTo>
                  <a:pt x="41" y="23"/>
                  <a:pt x="38" y="26"/>
                  <a:pt x="38" y="28"/>
                </a:cubicBezTo>
                <a:cubicBezTo>
                  <a:pt x="37" y="32"/>
                  <a:pt x="37" y="32"/>
                  <a:pt x="37" y="32"/>
                </a:cubicBezTo>
                <a:cubicBezTo>
                  <a:pt x="36" y="32"/>
                  <a:pt x="36" y="33"/>
                  <a:pt x="35" y="33"/>
                </a:cubicBezTo>
                <a:cubicBezTo>
                  <a:pt x="32" y="36"/>
                  <a:pt x="32" y="36"/>
                  <a:pt x="32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26" y="33"/>
                  <a:pt x="26" y="33"/>
                  <a:pt x="26" y="33"/>
                </a:cubicBezTo>
                <a:cubicBezTo>
                  <a:pt x="25" y="32"/>
                  <a:pt x="24" y="32"/>
                  <a:pt x="23" y="32"/>
                </a:cubicBezTo>
                <a:cubicBezTo>
                  <a:pt x="22" y="32"/>
                  <a:pt x="20" y="33"/>
                  <a:pt x="19" y="35"/>
                </a:cubicBezTo>
                <a:cubicBezTo>
                  <a:pt x="9" y="45"/>
                  <a:pt x="9" y="45"/>
                  <a:pt x="9" y="45"/>
                </a:cubicBezTo>
                <a:cubicBezTo>
                  <a:pt x="7" y="47"/>
                  <a:pt x="7" y="50"/>
                  <a:pt x="8" y="53"/>
                </a:cubicBezTo>
                <a:cubicBezTo>
                  <a:pt x="10" y="56"/>
                  <a:pt x="10" y="56"/>
                  <a:pt x="10" y="56"/>
                </a:cubicBezTo>
                <a:cubicBezTo>
                  <a:pt x="10" y="57"/>
                  <a:pt x="10" y="58"/>
                  <a:pt x="10" y="58"/>
                </a:cubicBezTo>
                <a:cubicBezTo>
                  <a:pt x="9" y="59"/>
                  <a:pt x="8" y="61"/>
                  <a:pt x="7" y="63"/>
                </a:cubicBezTo>
                <a:cubicBezTo>
                  <a:pt x="4" y="64"/>
                  <a:pt x="4" y="64"/>
                  <a:pt x="4" y="64"/>
                </a:cubicBezTo>
                <a:cubicBezTo>
                  <a:pt x="1" y="64"/>
                  <a:pt x="0" y="67"/>
                  <a:pt x="0" y="70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7"/>
                  <a:pt x="1" y="89"/>
                  <a:pt x="4" y="91"/>
                </a:cubicBezTo>
                <a:cubicBezTo>
                  <a:pt x="8" y="92"/>
                  <a:pt x="8" y="92"/>
                  <a:pt x="8" y="92"/>
                </a:cubicBezTo>
                <a:cubicBezTo>
                  <a:pt x="9" y="93"/>
                  <a:pt x="9" y="93"/>
                  <a:pt x="9" y="93"/>
                </a:cubicBezTo>
                <a:cubicBezTo>
                  <a:pt x="10" y="96"/>
                  <a:pt x="10" y="96"/>
                  <a:pt x="10" y="96"/>
                </a:cubicBezTo>
                <a:cubicBezTo>
                  <a:pt x="10" y="97"/>
                  <a:pt x="10" y="98"/>
                  <a:pt x="10" y="98"/>
                </a:cubicBezTo>
                <a:cubicBezTo>
                  <a:pt x="8" y="102"/>
                  <a:pt x="8" y="102"/>
                  <a:pt x="8" y="102"/>
                </a:cubicBezTo>
                <a:cubicBezTo>
                  <a:pt x="7" y="104"/>
                  <a:pt x="7" y="107"/>
                  <a:pt x="9" y="110"/>
                </a:cubicBezTo>
                <a:cubicBezTo>
                  <a:pt x="19" y="120"/>
                  <a:pt x="19" y="120"/>
                  <a:pt x="19" y="120"/>
                </a:cubicBezTo>
                <a:cubicBezTo>
                  <a:pt x="20" y="121"/>
                  <a:pt x="22" y="122"/>
                  <a:pt x="24" y="122"/>
                </a:cubicBezTo>
                <a:cubicBezTo>
                  <a:pt x="25" y="122"/>
                  <a:pt x="26" y="122"/>
                  <a:pt x="27" y="121"/>
                </a:cubicBezTo>
                <a:cubicBezTo>
                  <a:pt x="30" y="120"/>
                  <a:pt x="30" y="120"/>
                  <a:pt x="30" y="120"/>
                </a:cubicBezTo>
                <a:cubicBezTo>
                  <a:pt x="30" y="119"/>
                  <a:pt x="31" y="119"/>
                  <a:pt x="31" y="119"/>
                </a:cubicBezTo>
                <a:cubicBezTo>
                  <a:pt x="32" y="119"/>
                  <a:pt x="32" y="119"/>
                  <a:pt x="32" y="119"/>
                </a:cubicBezTo>
                <a:cubicBezTo>
                  <a:pt x="35" y="121"/>
                  <a:pt x="35" y="121"/>
                  <a:pt x="35" y="121"/>
                </a:cubicBezTo>
                <a:cubicBezTo>
                  <a:pt x="36" y="121"/>
                  <a:pt x="36" y="122"/>
                  <a:pt x="37" y="122"/>
                </a:cubicBezTo>
                <a:cubicBezTo>
                  <a:pt x="38" y="126"/>
                  <a:pt x="38" y="126"/>
                  <a:pt x="38" y="126"/>
                </a:cubicBezTo>
                <a:cubicBezTo>
                  <a:pt x="38" y="129"/>
                  <a:pt x="41" y="131"/>
                  <a:pt x="43" y="131"/>
                </a:cubicBezTo>
                <a:cubicBezTo>
                  <a:pt x="57" y="131"/>
                  <a:pt x="57" y="131"/>
                  <a:pt x="57" y="131"/>
                </a:cubicBezTo>
                <a:cubicBezTo>
                  <a:pt x="60" y="131"/>
                  <a:pt x="62" y="129"/>
                  <a:pt x="63" y="126"/>
                </a:cubicBezTo>
                <a:cubicBezTo>
                  <a:pt x="64" y="122"/>
                  <a:pt x="64" y="122"/>
                  <a:pt x="64" y="122"/>
                </a:cubicBezTo>
                <a:cubicBezTo>
                  <a:pt x="65" y="121"/>
                  <a:pt x="65" y="121"/>
                  <a:pt x="65" y="121"/>
                </a:cubicBezTo>
                <a:cubicBezTo>
                  <a:pt x="69" y="120"/>
                  <a:pt x="69" y="120"/>
                  <a:pt x="69" y="120"/>
                </a:cubicBezTo>
                <a:cubicBezTo>
                  <a:pt x="70" y="119"/>
                  <a:pt x="70" y="119"/>
                  <a:pt x="70" y="119"/>
                </a:cubicBezTo>
                <a:cubicBezTo>
                  <a:pt x="71" y="120"/>
                  <a:pt x="71" y="120"/>
                  <a:pt x="71" y="120"/>
                </a:cubicBezTo>
                <a:cubicBezTo>
                  <a:pt x="74" y="121"/>
                  <a:pt x="74" y="121"/>
                  <a:pt x="74" y="121"/>
                </a:cubicBezTo>
                <a:cubicBezTo>
                  <a:pt x="75" y="122"/>
                  <a:pt x="76" y="122"/>
                  <a:pt x="77" y="122"/>
                </a:cubicBezTo>
                <a:cubicBezTo>
                  <a:pt x="78" y="122"/>
                  <a:pt x="80" y="121"/>
                  <a:pt x="81" y="120"/>
                </a:cubicBezTo>
                <a:cubicBezTo>
                  <a:pt x="91" y="110"/>
                  <a:pt x="91" y="110"/>
                  <a:pt x="91" y="110"/>
                </a:cubicBezTo>
                <a:cubicBezTo>
                  <a:pt x="93" y="107"/>
                  <a:pt x="93" y="104"/>
                  <a:pt x="92" y="102"/>
                </a:cubicBezTo>
                <a:cubicBezTo>
                  <a:pt x="90" y="98"/>
                  <a:pt x="90" y="98"/>
                  <a:pt x="90" y="98"/>
                </a:cubicBezTo>
                <a:cubicBezTo>
                  <a:pt x="90" y="98"/>
                  <a:pt x="90" y="97"/>
                  <a:pt x="90" y="96"/>
                </a:cubicBezTo>
                <a:cubicBezTo>
                  <a:pt x="92" y="93"/>
                  <a:pt x="92" y="93"/>
                  <a:pt x="92" y="93"/>
                </a:cubicBezTo>
                <a:cubicBezTo>
                  <a:pt x="92" y="93"/>
                  <a:pt x="92" y="92"/>
                  <a:pt x="93" y="92"/>
                </a:cubicBezTo>
                <a:cubicBezTo>
                  <a:pt x="97" y="91"/>
                  <a:pt x="97" y="91"/>
                  <a:pt x="97" y="91"/>
                </a:cubicBezTo>
                <a:cubicBezTo>
                  <a:pt x="99" y="89"/>
                  <a:pt x="101" y="87"/>
                  <a:pt x="101" y="84"/>
                </a:cubicBezTo>
                <a:cubicBezTo>
                  <a:pt x="101" y="70"/>
                  <a:pt x="101" y="70"/>
                  <a:pt x="101" y="70"/>
                </a:cubicBezTo>
                <a:cubicBezTo>
                  <a:pt x="101" y="67"/>
                  <a:pt x="99" y="64"/>
                  <a:pt x="97" y="64"/>
                </a:cubicBezTo>
                <a:close/>
                <a:moveTo>
                  <a:pt x="95" y="70"/>
                </a:moveTo>
                <a:cubicBezTo>
                  <a:pt x="95" y="84"/>
                  <a:pt x="95" y="84"/>
                  <a:pt x="95" y="84"/>
                </a:cubicBezTo>
                <a:cubicBezTo>
                  <a:pt x="95" y="85"/>
                  <a:pt x="95" y="85"/>
                  <a:pt x="95" y="85"/>
                </a:cubicBezTo>
                <a:cubicBezTo>
                  <a:pt x="91" y="86"/>
                  <a:pt x="91" y="86"/>
                  <a:pt x="91" y="86"/>
                </a:cubicBezTo>
                <a:cubicBezTo>
                  <a:pt x="89" y="86"/>
                  <a:pt x="87" y="88"/>
                  <a:pt x="86" y="91"/>
                </a:cubicBezTo>
                <a:cubicBezTo>
                  <a:pt x="84" y="94"/>
                  <a:pt x="84" y="94"/>
                  <a:pt x="84" y="94"/>
                </a:cubicBezTo>
                <a:cubicBezTo>
                  <a:pt x="83" y="96"/>
                  <a:pt x="83" y="100"/>
                  <a:pt x="86" y="102"/>
                </a:cubicBezTo>
                <a:cubicBezTo>
                  <a:pt x="87" y="105"/>
                  <a:pt x="87" y="105"/>
                  <a:pt x="87" y="105"/>
                </a:cubicBezTo>
                <a:cubicBezTo>
                  <a:pt x="77" y="115"/>
                  <a:pt x="77" y="115"/>
                  <a:pt x="77" y="115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4" y="114"/>
                  <a:pt x="74" y="114"/>
                  <a:pt x="74" y="114"/>
                </a:cubicBezTo>
                <a:cubicBezTo>
                  <a:pt x="73" y="113"/>
                  <a:pt x="71" y="113"/>
                  <a:pt x="70" y="113"/>
                </a:cubicBezTo>
                <a:cubicBezTo>
                  <a:pt x="69" y="113"/>
                  <a:pt x="68" y="113"/>
                  <a:pt x="66" y="114"/>
                </a:cubicBezTo>
                <a:cubicBezTo>
                  <a:pt x="63" y="115"/>
                  <a:pt x="63" y="115"/>
                  <a:pt x="63" y="115"/>
                </a:cubicBezTo>
                <a:cubicBezTo>
                  <a:pt x="61" y="115"/>
                  <a:pt x="59" y="119"/>
                  <a:pt x="59" y="121"/>
                </a:cubicBezTo>
                <a:cubicBezTo>
                  <a:pt x="58" y="124"/>
                  <a:pt x="58" y="124"/>
                  <a:pt x="58" y="124"/>
                </a:cubicBezTo>
                <a:cubicBezTo>
                  <a:pt x="57" y="124"/>
                  <a:pt x="57" y="124"/>
                  <a:pt x="57" y="124"/>
                </a:cubicBezTo>
                <a:cubicBezTo>
                  <a:pt x="43" y="124"/>
                  <a:pt x="43" y="124"/>
                  <a:pt x="43" y="124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41" y="119"/>
                  <a:pt x="39" y="115"/>
                  <a:pt x="37" y="115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1" y="113"/>
                  <a:pt x="31" y="113"/>
                  <a:pt x="31" y="113"/>
                </a:cubicBezTo>
                <a:cubicBezTo>
                  <a:pt x="30" y="113"/>
                  <a:pt x="28" y="113"/>
                  <a:pt x="27" y="114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14" y="105"/>
                  <a:pt x="14" y="105"/>
                  <a:pt x="14" y="105"/>
                </a:cubicBezTo>
                <a:cubicBezTo>
                  <a:pt x="16" y="102"/>
                  <a:pt x="16" y="102"/>
                  <a:pt x="16" y="102"/>
                </a:cubicBezTo>
                <a:cubicBezTo>
                  <a:pt x="17" y="100"/>
                  <a:pt x="17" y="96"/>
                  <a:pt x="16" y="94"/>
                </a:cubicBezTo>
                <a:cubicBezTo>
                  <a:pt x="15" y="91"/>
                  <a:pt x="15" y="91"/>
                  <a:pt x="15" y="91"/>
                </a:cubicBezTo>
                <a:cubicBezTo>
                  <a:pt x="14" y="88"/>
                  <a:pt x="12" y="86"/>
                  <a:pt x="9" y="86"/>
                </a:cubicBezTo>
                <a:cubicBezTo>
                  <a:pt x="5" y="85"/>
                  <a:pt x="5" y="85"/>
                  <a:pt x="5" y="85"/>
                </a:cubicBezTo>
                <a:cubicBezTo>
                  <a:pt x="5" y="85"/>
                  <a:pt x="5" y="85"/>
                  <a:pt x="5" y="84"/>
                </a:cubicBezTo>
                <a:cubicBezTo>
                  <a:pt x="5" y="70"/>
                  <a:pt x="5" y="70"/>
                  <a:pt x="5" y="70"/>
                </a:cubicBezTo>
                <a:cubicBezTo>
                  <a:pt x="5" y="69"/>
                  <a:pt x="5" y="69"/>
                  <a:pt x="5" y="69"/>
                </a:cubicBezTo>
                <a:cubicBezTo>
                  <a:pt x="9" y="68"/>
                  <a:pt x="9" y="68"/>
                  <a:pt x="9" y="68"/>
                </a:cubicBezTo>
                <a:cubicBezTo>
                  <a:pt x="13" y="67"/>
                  <a:pt x="16" y="61"/>
                  <a:pt x="16" y="60"/>
                </a:cubicBezTo>
                <a:cubicBezTo>
                  <a:pt x="17" y="58"/>
                  <a:pt x="17" y="56"/>
                  <a:pt x="16" y="54"/>
                </a:cubicBezTo>
                <a:cubicBezTo>
                  <a:pt x="14" y="49"/>
                  <a:pt x="14" y="49"/>
                  <a:pt x="14" y="49"/>
                </a:cubicBezTo>
                <a:cubicBezTo>
                  <a:pt x="23" y="39"/>
                  <a:pt x="23" y="39"/>
                  <a:pt x="23" y="39"/>
                </a:cubicBezTo>
                <a:cubicBezTo>
                  <a:pt x="26" y="40"/>
                  <a:pt x="26" y="40"/>
                  <a:pt x="26" y="40"/>
                </a:cubicBezTo>
                <a:cubicBezTo>
                  <a:pt x="27" y="41"/>
                  <a:pt x="30" y="41"/>
                  <a:pt x="31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37" y="39"/>
                  <a:pt x="37" y="39"/>
                  <a:pt x="37" y="39"/>
                </a:cubicBezTo>
                <a:cubicBezTo>
                  <a:pt x="39" y="39"/>
                  <a:pt x="41" y="36"/>
                  <a:pt x="42" y="33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29"/>
                  <a:pt x="43" y="29"/>
                  <a:pt x="43" y="29"/>
                </a:cubicBezTo>
                <a:cubicBezTo>
                  <a:pt x="57" y="29"/>
                  <a:pt x="57" y="29"/>
                  <a:pt x="57" y="29"/>
                </a:cubicBezTo>
                <a:cubicBezTo>
                  <a:pt x="57" y="29"/>
                  <a:pt x="57" y="29"/>
                  <a:pt x="58" y="30"/>
                </a:cubicBezTo>
                <a:cubicBezTo>
                  <a:pt x="59" y="33"/>
                  <a:pt x="59" y="33"/>
                  <a:pt x="59" y="33"/>
                </a:cubicBezTo>
                <a:cubicBezTo>
                  <a:pt x="59" y="36"/>
                  <a:pt x="61" y="39"/>
                  <a:pt x="63" y="39"/>
                </a:cubicBezTo>
                <a:cubicBezTo>
                  <a:pt x="66" y="41"/>
                  <a:pt x="66" y="41"/>
                  <a:pt x="66" y="41"/>
                </a:cubicBezTo>
                <a:cubicBezTo>
                  <a:pt x="70" y="41"/>
                  <a:pt x="70" y="41"/>
                  <a:pt x="70" y="41"/>
                </a:cubicBezTo>
                <a:cubicBezTo>
                  <a:pt x="72" y="41"/>
                  <a:pt x="73" y="41"/>
                  <a:pt x="74" y="40"/>
                </a:cubicBezTo>
                <a:cubicBezTo>
                  <a:pt x="77" y="39"/>
                  <a:pt x="77" y="39"/>
                  <a:pt x="77" y="39"/>
                </a:cubicBezTo>
                <a:cubicBezTo>
                  <a:pt x="87" y="49"/>
                  <a:pt x="87" y="49"/>
                  <a:pt x="87" y="49"/>
                </a:cubicBezTo>
                <a:cubicBezTo>
                  <a:pt x="88" y="49"/>
                  <a:pt x="88" y="49"/>
                  <a:pt x="88" y="49"/>
                </a:cubicBezTo>
                <a:cubicBezTo>
                  <a:pt x="86" y="53"/>
                  <a:pt x="86" y="53"/>
                  <a:pt x="86" y="53"/>
                </a:cubicBezTo>
                <a:cubicBezTo>
                  <a:pt x="84" y="55"/>
                  <a:pt x="83" y="58"/>
                  <a:pt x="84" y="60"/>
                </a:cubicBezTo>
                <a:cubicBezTo>
                  <a:pt x="86" y="64"/>
                  <a:pt x="86" y="64"/>
                  <a:pt x="86" y="64"/>
                </a:cubicBezTo>
                <a:cubicBezTo>
                  <a:pt x="87" y="66"/>
                  <a:pt x="89" y="68"/>
                  <a:pt x="91" y="68"/>
                </a:cubicBezTo>
                <a:cubicBezTo>
                  <a:pt x="95" y="69"/>
                  <a:pt x="95" y="69"/>
                  <a:pt x="95" y="69"/>
                </a:cubicBezTo>
                <a:cubicBezTo>
                  <a:pt x="95" y="69"/>
                  <a:pt x="95" y="69"/>
                  <a:pt x="95" y="70"/>
                </a:cubicBezTo>
                <a:close/>
                <a:moveTo>
                  <a:pt x="159" y="29"/>
                </a:moveTo>
                <a:cubicBezTo>
                  <a:pt x="156" y="28"/>
                  <a:pt x="156" y="28"/>
                  <a:pt x="156" y="28"/>
                </a:cubicBezTo>
                <a:cubicBezTo>
                  <a:pt x="155" y="28"/>
                  <a:pt x="154" y="27"/>
                  <a:pt x="154" y="26"/>
                </a:cubicBezTo>
                <a:cubicBezTo>
                  <a:pt x="153" y="23"/>
                  <a:pt x="153" y="23"/>
                  <a:pt x="153" y="23"/>
                </a:cubicBezTo>
                <a:cubicBezTo>
                  <a:pt x="153" y="23"/>
                  <a:pt x="153" y="21"/>
                  <a:pt x="153" y="20"/>
                </a:cubicBezTo>
                <a:cubicBezTo>
                  <a:pt x="155" y="18"/>
                  <a:pt x="155" y="18"/>
                  <a:pt x="155" y="18"/>
                </a:cubicBezTo>
                <a:cubicBezTo>
                  <a:pt x="155" y="17"/>
                  <a:pt x="155" y="16"/>
                  <a:pt x="154" y="16"/>
                </a:cubicBezTo>
                <a:cubicBezTo>
                  <a:pt x="147" y="8"/>
                  <a:pt x="147" y="8"/>
                  <a:pt x="147" y="8"/>
                </a:cubicBezTo>
                <a:cubicBezTo>
                  <a:pt x="147" y="8"/>
                  <a:pt x="145" y="7"/>
                  <a:pt x="145" y="8"/>
                </a:cubicBezTo>
                <a:cubicBezTo>
                  <a:pt x="143" y="9"/>
                  <a:pt x="143" y="9"/>
                  <a:pt x="143" y="9"/>
                </a:cubicBezTo>
                <a:cubicBezTo>
                  <a:pt x="142" y="9"/>
                  <a:pt x="140" y="9"/>
                  <a:pt x="140" y="9"/>
                </a:cubicBezTo>
                <a:cubicBezTo>
                  <a:pt x="138" y="8"/>
                  <a:pt x="138" y="8"/>
                  <a:pt x="138" y="8"/>
                </a:cubicBezTo>
                <a:cubicBezTo>
                  <a:pt x="137" y="8"/>
                  <a:pt x="136" y="7"/>
                  <a:pt x="136" y="5"/>
                </a:cubicBezTo>
                <a:cubicBezTo>
                  <a:pt x="135" y="2"/>
                  <a:pt x="135" y="2"/>
                  <a:pt x="135" y="2"/>
                </a:cubicBezTo>
                <a:cubicBezTo>
                  <a:pt x="135" y="1"/>
                  <a:pt x="134" y="1"/>
                  <a:pt x="133" y="1"/>
                </a:cubicBezTo>
                <a:cubicBezTo>
                  <a:pt x="123" y="0"/>
                  <a:pt x="123" y="0"/>
                  <a:pt x="123" y="0"/>
                </a:cubicBezTo>
                <a:cubicBezTo>
                  <a:pt x="122" y="0"/>
                  <a:pt x="121" y="1"/>
                  <a:pt x="121" y="2"/>
                </a:cubicBezTo>
                <a:cubicBezTo>
                  <a:pt x="120" y="5"/>
                  <a:pt x="120" y="5"/>
                  <a:pt x="120" y="5"/>
                </a:cubicBezTo>
                <a:cubicBezTo>
                  <a:pt x="120" y="5"/>
                  <a:pt x="119" y="7"/>
                  <a:pt x="118" y="8"/>
                </a:cubicBezTo>
                <a:cubicBezTo>
                  <a:pt x="116" y="9"/>
                  <a:pt x="116" y="9"/>
                  <a:pt x="116" y="9"/>
                </a:cubicBezTo>
                <a:cubicBezTo>
                  <a:pt x="115" y="9"/>
                  <a:pt x="112" y="9"/>
                  <a:pt x="112" y="8"/>
                </a:cubicBezTo>
                <a:cubicBezTo>
                  <a:pt x="110" y="7"/>
                  <a:pt x="110" y="7"/>
                  <a:pt x="110" y="7"/>
                </a:cubicBezTo>
                <a:cubicBezTo>
                  <a:pt x="109" y="7"/>
                  <a:pt x="108" y="7"/>
                  <a:pt x="107" y="8"/>
                </a:cubicBezTo>
                <a:cubicBezTo>
                  <a:pt x="101" y="14"/>
                  <a:pt x="101" y="14"/>
                  <a:pt x="101" y="14"/>
                </a:cubicBezTo>
                <a:cubicBezTo>
                  <a:pt x="100" y="14"/>
                  <a:pt x="100" y="17"/>
                  <a:pt x="100" y="17"/>
                </a:cubicBezTo>
                <a:cubicBezTo>
                  <a:pt x="101" y="20"/>
                  <a:pt x="101" y="20"/>
                  <a:pt x="101" y="20"/>
                </a:cubicBezTo>
                <a:cubicBezTo>
                  <a:pt x="102" y="20"/>
                  <a:pt x="102" y="22"/>
                  <a:pt x="102" y="23"/>
                </a:cubicBezTo>
                <a:cubicBezTo>
                  <a:pt x="101" y="23"/>
                  <a:pt x="100" y="27"/>
                  <a:pt x="99" y="27"/>
                </a:cubicBezTo>
                <a:cubicBezTo>
                  <a:pt x="96" y="28"/>
                  <a:pt x="96" y="28"/>
                  <a:pt x="96" y="28"/>
                </a:cubicBezTo>
                <a:cubicBezTo>
                  <a:pt x="95" y="28"/>
                  <a:pt x="93" y="29"/>
                  <a:pt x="93" y="30"/>
                </a:cubicBezTo>
                <a:cubicBezTo>
                  <a:pt x="93" y="40"/>
                  <a:pt x="93" y="40"/>
                  <a:pt x="93" y="40"/>
                </a:cubicBezTo>
                <a:cubicBezTo>
                  <a:pt x="93" y="41"/>
                  <a:pt x="95" y="43"/>
                  <a:pt x="96" y="43"/>
                </a:cubicBezTo>
                <a:cubicBezTo>
                  <a:pt x="98" y="44"/>
                  <a:pt x="98" y="44"/>
                  <a:pt x="98" y="44"/>
                </a:cubicBezTo>
                <a:cubicBezTo>
                  <a:pt x="99" y="44"/>
                  <a:pt x="100" y="45"/>
                  <a:pt x="100" y="46"/>
                </a:cubicBezTo>
                <a:cubicBezTo>
                  <a:pt x="101" y="48"/>
                  <a:pt x="101" y="48"/>
                  <a:pt x="101" y="48"/>
                </a:cubicBezTo>
                <a:cubicBezTo>
                  <a:pt x="102" y="48"/>
                  <a:pt x="102" y="50"/>
                  <a:pt x="101" y="51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99" y="54"/>
                  <a:pt x="100" y="55"/>
                  <a:pt x="100" y="56"/>
                </a:cubicBezTo>
                <a:cubicBezTo>
                  <a:pt x="106" y="64"/>
                  <a:pt x="106" y="64"/>
                  <a:pt x="106" y="64"/>
                </a:cubicBezTo>
                <a:cubicBezTo>
                  <a:pt x="109" y="64"/>
                  <a:pt x="109" y="64"/>
                  <a:pt x="109" y="64"/>
                </a:cubicBezTo>
                <a:cubicBezTo>
                  <a:pt x="111" y="63"/>
                  <a:pt x="111" y="63"/>
                  <a:pt x="111" y="63"/>
                </a:cubicBezTo>
                <a:cubicBezTo>
                  <a:pt x="112" y="62"/>
                  <a:pt x="114" y="62"/>
                  <a:pt x="115" y="63"/>
                </a:cubicBezTo>
                <a:cubicBezTo>
                  <a:pt x="117" y="64"/>
                  <a:pt x="117" y="64"/>
                  <a:pt x="117" y="64"/>
                </a:cubicBezTo>
                <a:cubicBezTo>
                  <a:pt x="118" y="64"/>
                  <a:pt x="119" y="65"/>
                  <a:pt x="119" y="66"/>
                </a:cubicBezTo>
                <a:cubicBezTo>
                  <a:pt x="120" y="68"/>
                  <a:pt x="120" y="68"/>
                  <a:pt x="120" y="68"/>
                </a:cubicBezTo>
                <a:cubicBezTo>
                  <a:pt x="120" y="69"/>
                  <a:pt x="121" y="71"/>
                  <a:pt x="122" y="71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1" y="71"/>
                  <a:pt x="133" y="71"/>
                  <a:pt x="134" y="69"/>
                </a:cubicBezTo>
                <a:cubicBezTo>
                  <a:pt x="134" y="66"/>
                  <a:pt x="134" y="66"/>
                  <a:pt x="134" y="66"/>
                </a:cubicBezTo>
                <a:cubicBezTo>
                  <a:pt x="135" y="65"/>
                  <a:pt x="136" y="64"/>
                  <a:pt x="136" y="64"/>
                </a:cubicBezTo>
                <a:cubicBezTo>
                  <a:pt x="138" y="63"/>
                  <a:pt x="138" y="63"/>
                  <a:pt x="138" y="63"/>
                </a:cubicBezTo>
                <a:cubicBezTo>
                  <a:pt x="139" y="63"/>
                  <a:pt x="141" y="63"/>
                  <a:pt x="141" y="64"/>
                </a:cubicBezTo>
                <a:cubicBezTo>
                  <a:pt x="143" y="65"/>
                  <a:pt x="143" y="65"/>
                  <a:pt x="143" y="65"/>
                </a:cubicBezTo>
                <a:cubicBezTo>
                  <a:pt x="144" y="65"/>
                  <a:pt x="145" y="65"/>
                  <a:pt x="146" y="64"/>
                </a:cubicBezTo>
                <a:cubicBezTo>
                  <a:pt x="153" y="57"/>
                  <a:pt x="153" y="57"/>
                  <a:pt x="153" y="57"/>
                </a:cubicBezTo>
                <a:cubicBezTo>
                  <a:pt x="154" y="57"/>
                  <a:pt x="154" y="55"/>
                  <a:pt x="154" y="55"/>
                </a:cubicBezTo>
                <a:cubicBezTo>
                  <a:pt x="153" y="53"/>
                  <a:pt x="153" y="53"/>
                  <a:pt x="153" y="53"/>
                </a:cubicBezTo>
                <a:cubicBezTo>
                  <a:pt x="151" y="51"/>
                  <a:pt x="151" y="49"/>
                  <a:pt x="153" y="49"/>
                </a:cubicBezTo>
                <a:cubicBezTo>
                  <a:pt x="154" y="47"/>
                  <a:pt x="154" y="47"/>
                  <a:pt x="154" y="47"/>
                </a:cubicBezTo>
                <a:cubicBezTo>
                  <a:pt x="154" y="46"/>
                  <a:pt x="155" y="45"/>
                  <a:pt x="156" y="45"/>
                </a:cubicBezTo>
                <a:cubicBezTo>
                  <a:pt x="158" y="44"/>
                  <a:pt x="158" y="44"/>
                  <a:pt x="158" y="44"/>
                </a:cubicBezTo>
                <a:cubicBezTo>
                  <a:pt x="159" y="44"/>
                  <a:pt x="160" y="43"/>
                  <a:pt x="160" y="41"/>
                </a:cubicBezTo>
                <a:cubicBezTo>
                  <a:pt x="160" y="31"/>
                  <a:pt x="160" y="31"/>
                  <a:pt x="160" y="31"/>
                </a:cubicBezTo>
                <a:cubicBezTo>
                  <a:pt x="160" y="30"/>
                  <a:pt x="159" y="29"/>
                  <a:pt x="159" y="29"/>
                </a:cubicBezTo>
                <a:close/>
                <a:moveTo>
                  <a:pt x="126" y="54"/>
                </a:moveTo>
                <a:cubicBezTo>
                  <a:pt x="117" y="54"/>
                  <a:pt x="109" y="46"/>
                  <a:pt x="109" y="36"/>
                </a:cubicBezTo>
                <a:cubicBezTo>
                  <a:pt x="110" y="26"/>
                  <a:pt x="118" y="17"/>
                  <a:pt x="127" y="18"/>
                </a:cubicBezTo>
                <a:cubicBezTo>
                  <a:pt x="137" y="18"/>
                  <a:pt x="144" y="26"/>
                  <a:pt x="144" y="36"/>
                </a:cubicBezTo>
                <a:cubicBezTo>
                  <a:pt x="144" y="46"/>
                  <a:pt x="136" y="54"/>
                  <a:pt x="126" y="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C2BFB1B8-5431-17EA-AEA1-4955BDE59982}"/>
              </a:ext>
            </a:extLst>
          </p:cNvPr>
          <p:cNvSpPr>
            <a:spLocks noEditPoints="1"/>
          </p:cNvSpPr>
          <p:nvPr/>
        </p:nvSpPr>
        <p:spPr bwMode="auto">
          <a:xfrm>
            <a:off x="7897814" y="4681538"/>
            <a:ext cx="254000" cy="252413"/>
          </a:xfrm>
          <a:custGeom>
            <a:avLst/>
            <a:gdLst>
              <a:gd name="T0" fmla="*/ 127 w 160"/>
              <a:gd name="T1" fmla="*/ 62 h 159"/>
              <a:gd name="T2" fmla="*/ 120 w 160"/>
              <a:gd name="T3" fmla="*/ 77 h 159"/>
              <a:gd name="T4" fmla="*/ 144 w 160"/>
              <a:gd name="T5" fmla="*/ 102 h 159"/>
              <a:gd name="T6" fmla="*/ 108 w 160"/>
              <a:gd name="T7" fmla="*/ 127 h 159"/>
              <a:gd name="T8" fmla="*/ 74 w 160"/>
              <a:gd name="T9" fmla="*/ 109 h 159"/>
              <a:gd name="T10" fmla="*/ 61 w 160"/>
              <a:gd name="T11" fmla="*/ 110 h 159"/>
              <a:gd name="T12" fmla="*/ 57 w 160"/>
              <a:gd name="T13" fmla="*/ 110 h 159"/>
              <a:gd name="T14" fmla="*/ 81 w 160"/>
              <a:gd name="T15" fmla="*/ 138 h 159"/>
              <a:gd name="T16" fmla="*/ 81 w 160"/>
              <a:gd name="T17" fmla="*/ 153 h 159"/>
              <a:gd name="T18" fmla="*/ 85 w 160"/>
              <a:gd name="T19" fmla="*/ 154 h 159"/>
              <a:gd name="T20" fmla="*/ 92 w 160"/>
              <a:gd name="T21" fmla="*/ 142 h 159"/>
              <a:gd name="T22" fmla="*/ 108 w 160"/>
              <a:gd name="T23" fmla="*/ 145 h 159"/>
              <a:gd name="T24" fmla="*/ 160 w 160"/>
              <a:gd name="T25" fmla="*/ 102 h 159"/>
              <a:gd name="T26" fmla="*/ 127 w 160"/>
              <a:gd name="T27" fmla="*/ 62 h 159"/>
              <a:gd name="T28" fmla="*/ 120 w 160"/>
              <a:gd name="T29" fmla="*/ 50 h 159"/>
              <a:gd name="T30" fmla="*/ 61 w 160"/>
              <a:gd name="T31" fmla="*/ 0 h 159"/>
              <a:gd name="T32" fmla="*/ 0 w 160"/>
              <a:gd name="T33" fmla="*/ 50 h 159"/>
              <a:gd name="T34" fmla="*/ 32 w 160"/>
              <a:gd name="T35" fmla="*/ 96 h 159"/>
              <a:gd name="T36" fmla="*/ 32 w 160"/>
              <a:gd name="T37" fmla="*/ 119 h 159"/>
              <a:gd name="T38" fmla="*/ 38 w 160"/>
              <a:gd name="T39" fmla="*/ 121 h 159"/>
              <a:gd name="T40" fmla="*/ 51 w 160"/>
              <a:gd name="T41" fmla="*/ 101 h 159"/>
              <a:gd name="T42" fmla="*/ 61 w 160"/>
              <a:gd name="T43" fmla="*/ 102 h 159"/>
              <a:gd name="T44" fmla="*/ 120 w 160"/>
              <a:gd name="T45" fmla="*/ 50 h 159"/>
              <a:gd name="T46" fmla="*/ 17 w 160"/>
              <a:gd name="T47" fmla="*/ 50 h 159"/>
              <a:gd name="T48" fmla="*/ 61 w 160"/>
              <a:gd name="T49" fmla="*/ 17 h 159"/>
              <a:gd name="T50" fmla="*/ 104 w 160"/>
              <a:gd name="T51" fmla="*/ 50 h 159"/>
              <a:gd name="T52" fmla="*/ 61 w 160"/>
              <a:gd name="T53" fmla="*/ 85 h 159"/>
              <a:gd name="T54" fmla="*/ 17 w 160"/>
              <a:gd name="T55" fmla="*/ 50 h 159"/>
              <a:gd name="T56" fmla="*/ 17 w 160"/>
              <a:gd name="T57" fmla="*/ 50 h 159"/>
              <a:gd name="T58" fmla="*/ 17 w 160"/>
              <a:gd name="T59" fmla="*/ 5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0" h="159">
                <a:moveTo>
                  <a:pt x="127" y="62"/>
                </a:moveTo>
                <a:cubicBezTo>
                  <a:pt x="126" y="68"/>
                  <a:pt x="124" y="73"/>
                  <a:pt x="120" y="77"/>
                </a:cubicBezTo>
                <a:cubicBezTo>
                  <a:pt x="134" y="81"/>
                  <a:pt x="144" y="90"/>
                  <a:pt x="144" y="102"/>
                </a:cubicBezTo>
                <a:cubicBezTo>
                  <a:pt x="144" y="116"/>
                  <a:pt x="128" y="127"/>
                  <a:pt x="108" y="127"/>
                </a:cubicBezTo>
                <a:cubicBezTo>
                  <a:pt x="92" y="127"/>
                  <a:pt x="78" y="120"/>
                  <a:pt x="74" y="109"/>
                </a:cubicBezTo>
                <a:cubicBezTo>
                  <a:pt x="70" y="110"/>
                  <a:pt x="65" y="110"/>
                  <a:pt x="61" y="110"/>
                </a:cubicBezTo>
                <a:cubicBezTo>
                  <a:pt x="60" y="110"/>
                  <a:pt x="59" y="110"/>
                  <a:pt x="57" y="110"/>
                </a:cubicBezTo>
                <a:cubicBezTo>
                  <a:pt x="60" y="122"/>
                  <a:pt x="68" y="132"/>
                  <a:pt x="81" y="138"/>
                </a:cubicBezTo>
                <a:cubicBezTo>
                  <a:pt x="81" y="153"/>
                  <a:pt x="81" y="153"/>
                  <a:pt x="81" y="153"/>
                </a:cubicBezTo>
                <a:cubicBezTo>
                  <a:pt x="81" y="158"/>
                  <a:pt x="82" y="159"/>
                  <a:pt x="85" y="154"/>
                </a:cubicBezTo>
                <a:cubicBezTo>
                  <a:pt x="92" y="142"/>
                  <a:pt x="92" y="142"/>
                  <a:pt x="92" y="142"/>
                </a:cubicBezTo>
                <a:cubicBezTo>
                  <a:pt x="97" y="143"/>
                  <a:pt x="103" y="145"/>
                  <a:pt x="108" y="145"/>
                </a:cubicBezTo>
                <a:cubicBezTo>
                  <a:pt x="137" y="145"/>
                  <a:pt x="160" y="126"/>
                  <a:pt x="160" y="102"/>
                </a:cubicBezTo>
                <a:cubicBezTo>
                  <a:pt x="160" y="83"/>
                  <a:pt x="146" y="68"/>
                  <a:pt x="127" y="62"/>
                </a:cubicBezTo>
                <a:close/>
                <a:moveTo>
                  <a:pt x="120" y="50"/>
                </a:moveTo>
                <a:cubicBezTo>
                  <a:pt x="120" y="23"/>
                  <a:pt x="93" y="0"/>
                  <a:pt x="61" y="0"/>
                </a:cubicBezTo>
                <a:cubicBezTo>
                  <a:pt x="28" y="0"/>
                  <a:pt x="0" y="23"/>
                  <a:pt x="0" y="50"/>
                </a:cubicBezTo>
                <a:cubicBezTo>
                  <a:pt x="0" y="70"/>
                  <a:pt x="13" y="87"/>
                  <a:pt x="32" y="96"/>
                </a:cubicBezTo>
                <a:cubicBezTo>
                  <a:pt x="32" y="119"/>
                  <a:pt x="32" y="119"/>
                  <a:pt x="32" y="119"/>
                </a:cubicBezTo>
                <a:cubicBezTo>
                  <a:pt x="32" y="123"/>
                  <a:pt x="34" y="125"/>
                  <a:pt x="38" y="121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4" y="101"/>
                  <a:pt x="57" y="102"/>
                  <a:pt x="61" y="102"/>
                </a:cubicBezTo>
                <a:cubicBezTo>
                  <a:pt x="93" y="102"/>
                  <a:pt x="120" y="79"/>
                  <a:pt x="120" y="50"/>
                </a:cubicBezTo>
                <a:close/>
                <a:moveTo>
                  <a:pt x="17" y="50"/>
                </a:moveTo>
                <a:cubicBezTo>
                  <a:pt x="17" y="31"/>
                  <a:pt x="36" y="17"/>
                  <a:pt x="61" y="17"/>
                </a:cubicBezTo>
                <a:cubicBezTo>
                  <a:pt x="84" y="17"/>
                  <a:pt x="104" y="31"/>
                  <a:pt x="104" y="50"/>
                </a:cubicBezTo>
                <a:cubicBezTo>
                  <a:pt x="104" y="69"/>
                  <a:pt x="84" y="85"/>
                  <a:pt x="61" y="85"/>
                </a:cubicBezTo>
                <a:cubicBezTo>
                  <a:pt x="36" y="85"/>
                  <a:pt x="17" y="69"/>
                  <a:pt x="17" y="50"/>
                </a:cubicBezTo>
                <a:close/>
                <a:moveTo>
                  <a:pt x="17" y="50"/>
                </a:moveTo>
                <a:cubicBezTo>
                  <a:pt x="17" y="50"/>
                  <a:pt x="17" y="50"/>
                  <a:pt x="17" y="5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95EA56C5-16EB-2EEC-6FBD-30F728E5ACF2}"/>
              </a:ext>
            </a:extLst>
          </p:cNvPr>
          <p:cNvSpPr>
            <a:spLocks noEditPoints="1"/>
          </p:cNvSpPr>
          <p:nvPr/>
        </p:nvSpPr>
        <p:spPr bwMode="auto">
          <a:xfrm>
            <a:off x="6262689" y="4678363"/>
            <a:ext cx="220663" cy="254000"/>
          </a:xfrm>
          <a:custGeom>
            <a:avLst/>
            <a:gdLst>
              <a:gd name="T0" fmla="*/ 84 w 139"/>
              <a:gd name="T1" fmla="*/ 160 h 160"/>
              <a:gd name="T2" fmla="*/ 119 w 139"/>
              <a:gd name="T3" fmla="*/ 160 h 160"/>
              <a:gd name="T4" fmla="*/ 129 w 139"/>
              <a:gd name="T5" fmla="*/ 150 h 160"/>
              <a:gd name="T6" fmla="*/ 129 w 139"/>
              <a:gd name="T7" fmla="*/ 69 h 160"/>
              <a:gd name="T8" fmla="*/ 84 w 139"/>
              <a:gd name="T9" fmla="*/ 69 h 160"/>
              <a:gd name="T10" fmla="*/ 84 w 139"/>
              <a:gd name="T11" fmla="*/ 160 h 160"/>
              <a:gd name="T12" fmla="*/ 10 w 139"/>
              <a:gd name="T13" fmla="*/ 150 h 160"/>
              <a:gd name="T14" fmla="*/ 20 w 139"/>
              <a:gd name="T15" fmla="*/ 160 h 160"/>
              <a:gd name="T16" fmla="*/ 55 w 139"/>
              <a:gd name="T17" fmla="*/ 160 h 160"/>
              <a:gd name="T18" fmla="*/ 55 w 139"/>
              <a:gd name="T19" fmla="*/ 69 h 160"/>
              <a:gd name="T20" fmla="*/ 10 w 139"/>
              <a:gd name="T21" fmla="*/ 69 h 160"/>
              <a:gd name="T22" fmla="*/ 10 w 139"/>
              <a:gd name="T23" fmla="*/ 150 h 160"/>
              <a:gd name="T24" fmla="*/ 129 w 139"/>
              <a:gd name="T25" fmla="*/ 34 h 160"/>
              <a:gd name="T26" fmla="*/ 84 w 139"/>
              <a:gd name="T27" fmla="*/ 34 h 160"/>
              <a:gd name="T28" fmla="*/ 84 w 139"/>
              <a:gd name="T29" fmla="*/ 63 h 160"/>
              <a:gd name="T30" fmla="*/ 129 w 139"/>
              <a:gd name="T31" fmla="*/ 63 h 160"/>
              <a:gd name="T32" fmla="*/ 139 w 139"/>
              <a:gd name="T33" fmla="*/ 54 h 160"/>
              <a:gd name="T34" fmla="*/ 139 w 139"/>
              <a:gd name="T35" fmla="*/ 44 h 160"/>
              <a:gd name="T36" fmla="*/ 129 w 139"/>
              <a:gd name="T37" fmla="*/ 34 h 160"/>
              <a:gd name="T38" fmla="*/ 0 w 139"/>
              <a:gd name="T39" fmla="*/ 44 h 160"/>
              <a:gd name="T40" fmla="*/ 0 w 139"/>
              <a:gd name="T41" fmla="*/ 54 h 160"/>
              <a:gd name="T42" fmla="*/ 10 w 139"/>
              <a:gd name="T43" fmla="*/ 63 h 160"/>
              <a:gd name="T44" fmla="*/ 55 w 139"/>
              <a:gd name="T45" fmla="*/ 63 h 160"/>
              <a:gd name="T46" fmla="*/ 55 w 139"/>
              <a:gd name="T47" fmla="*/ 34 h 160"/>
              <a:gd name="T48" fmla="*/ 10 w 139"/>
              <a:gd name="T49" fmla="*/ 34 h 160"/>
              <a:gd name="T50" fmla="*/ 0 w 139"/>
              <a:gd name="T51" fmla="*/ 44 h 160"/>
              <a:gd name="T52" fmla="*/ 47 w 139"/>
              <a:gd name="T53" fmla="*/ 32 h 160"/>
              <a:gd name="T54" fmla="*/ 92 w 139"/>
              <a:gd name="T55" fmla="*/ 32 h 160"/>
              <a:gd name="T56" fmla="*/ 116 w 139"/>
              <a:gd name="T57" fmla="*/ 24 h 160"/>
              <a:gd name="T58" fmla="*/ 119 w 139"/>
              <a:gd name="T59" fmla="*/ 12 h 160"/>
              <a:gd name="T60" fmla="*/ 100 w 139"/>
              <a:gd name="T61" fmla="*/ 0 h 160"/>
              <a:gd name="T62" fmla="*/ 86 w 139"/>
              <a:gd name="T63" fmla="*/ 2 h 160"/>
              <a:gd name="T64" fmla="*/ 78 w 139"/>
              <a:gd name="T65" fmla="*/ 6 h 160"/>
              <a:gd name="T66" fmla="*/ 73 w 139"/>
              <a:gd name="T67" fmla="*/ 3 h 160"/>
              <a:gd name="T68" fmla="*/ 70 w 139"/>
              <a:gd name="T69" fmla="*/ 2 h 160"/>
              <a:gd name="T70" fmla="*/ 65 w 139"/>
              <a:gd name="T71" fmla="*/ 3 h 160"/>
              <a:gd name="T72" fmla="*/ 60 w 139"/>
              <a:gd name="T73" fmla="*/ 6 h 160"/>
              <a:gd name="T74" fmla="*/ 52 w 139"/>
              <a:gd name="T75" fmla="*/ 2 h 160"/>
              <a:gd name="T76" fmla="*/ 39 w 139"/>
              <a:gd name="T77" fmla="*/ 0 h 160"/>
              <a:gd name="T78" fmla="*/ 20 w 139"/>
              <a:gd name="T79" fmla="*/ 12 h 160"/>
              <a:gd name="T80" fmla="*/ 22 w 139"/>
              <a:gd name="T81" fmla="*/ 24 h 160"/>
              <a:gd name="T82" fmla="*/ 47 w 139"/>
              <a:gd name="T83" fmla="*/ 32 h 160"/>
              <a:gd name="T84" fmla="*/ 90 w 139"/>
              <a:gd name="T85" fmla="*/ 14 h 160"/>
              <a:gd name="T86" fmla="*/ 100 w 139"/>
              <a:gd name="T87" fmla="*/ 12 h 160"/>
              <a:gd name="T88" fmla="*/ 107 w 139"/>
              <a:gd name="T89" fmla="*/ 15 h 160"/>
              <a:gd name="T90" fmla="*/ 107 w 139"/>
              <a:gd name="T91" fmla="*/ 17 h 160"/>
              <a:gd name="T92" fmla="*/ 92 w 139"/>
              <a:gd name="T93" fmla="*/ 19 h 160"/>
              <a:gd name="T94" fmla="*/ 85 w 139"/>
              <a:gd name="T95" fmla="*/ 19 h 160"/>
              <a:gd name="T96" fmla="*/ 85 w 139"/>
              <a:gd name="T97" fmla="*/ 16 h 160"/>
              <a:gd name="T98" fmla="*/ 90 w 139"/>
              <a:gd name="T99" fmla="*/ 14 h 160"/>
              <a:gd name="T100" fmla="*/ 31 w 139"/>
              <a:gd name="T101" fmla="*/ 15 h 160"/>
              <a:gd name="T102" fmla="*/ 39 w 139"/>
              <a:gd name="T103" fmla="*/ 12 h 160"/>
              <a:gd name="T104" fmla="*/ 48 w 139"/>
              <a:gd name="T105" fmla="*/ 14 h 160"/>
              <a:gd name="T106" fmla="*/ 54 w 139"/>
              <a:gd name="T107" fmla="*/ 16 h 160"/>
              <a:gd name="T108" fmla="*/ 54 w 139"/>
              <a:gd name="T109" fmla="*/ 19 h 160"/>
              <a:gd name="T110" fmla="*/ 47 w 139"/>
              <a:gd name="T111" fmla="*/ 19 h 160"/>
              <a:gd name="T112" fmla="*/ 31 w 139"/>
              <a:gd name="T113" fmla="*/ 17 h 160"/>
              <a:gd name="T114" fmla="*/ 31 w 139"/>
              <a:gd name="T115" fmla="*/ 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39" h="160">
                <a:moveTo>
                  <a:pt x="84" y="160"/>
                </a:moveTo>
                <a:cubicBezTo>
                  <a:pt x="119" y="160"/>
                  <a:pt x="119" y="160"/>
                  <a:pt x="119" y="160"/>
                </a:cubicBezTo>
                <a:cubicBezTo>
                  <a:pt x="124" y="160"/>
                  <a:pt x="129" y="156"/>
                  <a:pt x="129" y="150"/>
                </a:cubicBezTo>
                <a:cubicBezTo>
                  <a:pt x="129" y="69"/>
                  <a:pt x="129" y="69"/>
                  <a:pt x="129" y="69"/>
                </a:cubicBezTo>
                <a:cubicBezTo>
                  <a:pt x="84" y="69"/>
                  <a:pt x="84" y="69"/>
                  <a:pt x="84" y="69"/>
                </a:cubicBezTo>
                <a:lnTo>
                  <a:pt x="84" y="160"/>
                </a:lnTo>
                <a:close/>
                <a:moveTo>
                  <a:pt x="10" y="150"/>
                </a:moveTo>
                <a:cubicBezTo>
                  <a:pt x="10" y="156"/>
                  <a:pt x="15" y="160"/>
                  <a:pt x="20" y="160"/>
                </a:cubicBezTo>
                <a:cubicBezTo>
                  <a:pt x="55" y="160"/>
                  <a:pt x="55" y="160"/>
                  <a:pt x="55" y="160"/>
                </a:cubicBezTo>
                <a:cubicBezTo>
                  <a:pt x="55" y="69"/>
                  <a:pt x="55" y="69"/>
                  <a:pt x="55" y="69"/>
                </a:cubicBezTo>
                <a:cubicBezTo>
                  <a:pt x="10" y="69"/>
                  <a:pt x="10" y="69"/>
                  <a:pt x="10" y="69"/>
                </a:cubicBezTo>
                <a:lnTo>
                  <a:pt x="10" y="150"/>
                </a:lnTo>
                <a:close/>
                <a:moveTo>
                  <a:pt x="129" y="34"/>
                </a:moveTo>
                <a:cubicBezTo>
                  <a:pt x="84" y="34"/>
                  <a:pt x="84" y="34"/>
                  <a:pt x="84" y="34"/>
                </a:cubicBezTo>
                <a:cubicBezTo>
                  <a:pt x="84" y="63"/>
                  <a:pt x="84" y="63"/>
                  <a:pt x="84" y="63"/>
                </a:cubicBezTo>
                <a:cubicBezTo>
                  <a:pt x="129" y="63"/>
                  <a:pt x="129" y="63"/>
                  <a:pt x="129" y="63"/>
                </a:cubicBezTo>
                <a:cubicBezTo>
                  <a:pt x="134" y="63"/>
                  <a:pt x="139" y="58"/>
                  <a:pt x="139" y="54"/>
                </a:cubicBezTo>
                <a:cubicBezTo>
                  <a:pt x="139" y="44"/>
                  <a:pt x="139" y="44"/>
                  <a:pt x="139" y="44"/>
                </a:cubicBezTo>
                <a:cubicBezTo>
                  <a:pt x="139" y="39"/>
                  <a:pt x="134" y="34"/>
                  <a:pt x="129" y="34"/>
                </a:cubicBezTo>
                <a:close/>
                <a:moveTo>
                  <a:pt x="0" y="44"/>
                </a:moveTo>
                <a:cubicBezTo>
                  <a:pt x="0" y="54"/>
                  <a:pt x="0" y="54"/>
                  <a:pt x="0" y="54"/>
                </a:cubicBezTo>
                <a:cubicBezTo>
                  <a:pt x="0" y="58"/>
                  <a:pt x="4" y="63"/>
                  <a:pt x="10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34"/>
                  <a:pt x="55" y="34"/>
                  <a:pt x="55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4" y="34"/>
                  <a:pt x="0" y="39"/>
                  <a:pt x="0" y="44"/>
                </a:cubicBezTo>
                <a:close/>
                <a:moveTo>
                  <a:pt x="47" y="32"/>
                </a:moveTo>
                <a:cubicBezTo>
                  <a:pt x="92" y="32"/>
                  <a:pt x="92" y="32"/>
                  <a:pt x="92" y="32"/>
                </a:cubicBezTo>
                <a:cubicBezTo>
                  <a:pt x="105" y="32"/>
                  <a:pt x="112" y="29"/>
                  <a:pt x="116" y="24"/>
                </a:cubicBezTo>
                <a:cubicBezTo>
                  <a:pt x="118" y="21"/>
                  <a:pt x="120" y="17"/>
                  <a:pt x="119" y="12"/>
                </a:cubicBezTo>
                <a:cubicBezTo>
                  <a:pt x="117" y="4"/>
                  <a:pt x="110" y="0"/>
                  <a:pt x="100" y="0"/>
                </a:cubicBezTo>
                <a:cubicBezTo>
                  <a:pt x="95" y="0"/>
                  <a:pt x="91" y="0"/>
                  <a:pt x="86" y="2"/>
                </a:cubicBezTo>
                <a:cubicBezTo>
                  <a:pt x="84" y="3"/>
                  <a:pt x="81" y="4"/>
                  <a:pt x="78" y="6"/>
                </a:cubicBezTo>
                <a:cubicBezTo>
                  <a:pt x="77" y="5"/>
                  <a:pt x="75" y="4"/>
                  <a:pt x="73" y="3"/>
                </a:cubicBezTo>
                <a:cubicBezTo>
                  <a:pt x="72" y="3"/>
                  <a:pt x="70" y="2"/>
                  <a:pt x="70" y="2"/>
                </a:cubicBezTo>
                <a:cubicBezTo>
                  <a:pt x="68" y="2"/>
                  <a:pt x="67" y="3"/>
                  <a:pt x="65" y="3"/>
                </a:cubicBezTo>
                <a:cubicBezTo>
                  <a:pt x="63" y="4"/>
                  <a:pt x="62" y="5"/>
                  <a:pt x="60" y="6"/>
                </a:cubicBezTo>
                <a:cubicBezTo>
                  <a:pt x="57" y="4"/>
                  <a:pt x="55" y="3"/>
                  <a:pt x="52" y="2"/>
                </a:cubicBezTo>
                <a:cubicBezTo>
                  <a:pt x="47" y="0"/>
                  <a:pt x="43" y="0"/>
                  <a:pt x="39" y="0"/>
                </a:cubicBezTo>
                <a:cubicBezTo>
                  <a:pt x="28" y="0"/>
                  <a:pt x="21" y="4"/>
                  <a:pt x="20" y="12"/>
                </a:cubicBezTo>
                <a:cubicBezTo>
                  <a:pt x="18" y="17"/>
                  <a:pt x="20" y="21"/>
                  <a:pt x="22" y="24"/>
                </a:cubicBezTo>
                <a:cubicBezTo>
                  <a:pt x="26" y="29"/>
                  <a:pt x="34" y="32"/>
                  <a:pt x="47" y="32"/>
                </a:cubicBezTo>
                <a:close/>
                <a:moveTo>
                  <a:pt x="90" y="14"/>
                </a:moveTo>
                <a:cubicBezTo>
                  <a:pt x="93" y="13"/>
                  <a:pt x="97" y="12"/>
                  <a:pt x="100" y="12"/>
                </a:cubicBezTo>
                <a:cubicBezTo>
                  <a:pt x="105" y="12"/>
                  <a:pt x="107" y="14"/>
                  <a:pt x="107" y="15"/>
                </a:cubicBezTo>
                <a:cubicBezTo>
                  <a:pt x="108" y="16"/>
                  <a:pt x="107" y="16"/>
                  <a:pt x="107" y="17"/>
                </a:cubicBezTo>
                <a:cubicBezTo>
                  <a:pt x="107" y="17"/>
                  <a:pt x="105" y="19"/>
                  <a:pt x="92" y="19"/>
                </a:cubicBezTo>
                <a:cubicBezTo>
                  <a:pt x="85" y="19"/>
                  <a:pt x="85" y="19"/>
                  <a:pt x="85" y="19"/>
                </a:cubicBezTo>
                <a:cubicBezTo>
                  <a:pt x="85" y="18"/>
                  <a:pt x="85" y="17"/>
                  <a:pt x="85" y="16"/>
                </a:cubicBezTo>
                <a:cubicBezTo>
                  <a:pt x="86" y="15"/>
                  <a:pt x="88" y="15"/>
                  <a:pt x="90" y="14"/>
                </a:cubicBezTo>
                <a:close/>
                <a:moveTo>
                  <a:pt x="31" y="15"/>
                </a:moveTo>
                <a:cubicBezTo>
                  <a:pt x="31" y="14"/>
                  <a:pt x="33" y="12"/>
                  <a:pt x="39" y="12"/>
                </a:cubicBezTo>
                <a:cubicBezTo>
                  <a:pt x="42" y="12"/>
                  <a:pt x="45" y="13"/>
                  <a:pt x="48" y="14"/>
                </a:cubicBezTo>
                <a:cubicBezTo>
                  <a:pt x="50" y="15"/>
                  <a:pt x="52" y="15"/>
                  <a:pt x="54" y="16"/>
                </a:cubicBezTo>
                <a:cubicBezTo>
                  <a:pt x="54" y="19"/>
                  <a:pt x="54" y="19"/>
                  <a:pt x="54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34" y="19"/>
                  <a:pt x="32" y="17"/>
                  <a:pt x="31" y="17"/>
                </a:cubicBezTo>
                <a:cubicBezTo>
                  <a:pt x="31" y="16"/>
                  <a:pt x="31" y="16"/>
                  <a:pt x="31" y="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3E0F1FE8-DDC8-6B50-B3BF-965B0B2D9E69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4732338"/>
            <a:ext cx="254000" cy="146050"/>
          </a:xfrm>
          <a:custGeom>
            <a:avLst/>
            <a:gdLst>
              <a:gd name="T0" fmla="*/ 154 w 160"/>
              <a:gd name="T1" fmla="*/ 33 h 92"/>
              <a:gd name="T2" fmla="*/ 119 w 160"/>
              <a:gd name="T3" fmla="*/ 7 h 92"/>
              <a:gd name="T4" fmla="*/ 93 w 160"/>
              <a:gd name="T5" fmla="*/ 8 h 92"/>
              <a:gd name="T6" fmla="*/ 113 w 160"/>
              <a:gd name="T7" fmla="*/ 16 h 92"/>
              <a:gd name="T8" fmla="*/ 120 w 160"/>
              <a:gd name="T9" fmla="*/ 31 h 92"/>
              <a:gd name="T10" fmla="*/ 99 w 160"/>
              <a:gd name="T11" fmla="*/ 36 h 92"/>
              <a:gd name="T12" fmla="*/ 58 w 160"/>
              <a:gd name="T13" fmla="*/ 36 h 92"/>
              <a:gd name="T14" fmla="*/ 28 w 160"/>
              <a:gd name="T15" fmla="*/ 31 h 92"/>
              <a:gd name="T16" fmla="*/ 61 w 160"/>
              <a:gd name="T17" fmla="*/ 12 h 92"/>
              <a:gd name="T18" fmla="*/ 63 w 160"/>
              <a:gd name="T19" fmla="*/ 2 h 92"/>
              <a:gd name="T20" fmla="*/ 8 w 160"/>
              <a:gd name="T21" fmla="*/ 32 h 92"/>
              <a:gd name="T22" fmla="*/ 0 w 160"/>
              <a:gd name="T23" fmla="*/ 39 h 92"/>
              <a:gd name="T24" fmla="*/ 4 w 160"/>
              <a:gd name="T25" fmla="*/ 52 h 92"/>
              <a:gd name="T26" fmla="*/ 6 w 160"/>
              <a:gd name="T27" fmla="*/ 66 h 92"/>
              <a:gd name="T28" fmla="*/ 44 w 160"/>
              <a:gd name="T29" fmla="*/ 92 h 92"/>
              <a:gd name="T30" fmla="*/ 76 w 160"/>
              <a:gd name="T31" fmla="*/ 60 h 92"/>
              <a:gd name="T32" fmla="*/ 81 w 160"/>
              <a:gd name="T33" fmla="*/ 58 h 92"/>
              <a:gd name="T34" fmla="*/ 95 w 160"/>
              <a:gd name="T35" fmla="*/ 78 h 92"/>
              <a:gd name="T36" fmla="*/ 129 w 160"/>
              <a:gd name="T37" fmla="*/ 91 h 92"/>
              <a:gd name="T38" fmla="*/ 155 w 160"/>
              <a:gd name="T39" fmla="*/ 54 h 92"/>
              <a:gd name="T40" fmla="*/ 160 w 160"/>
              <a:gd name="T41" fmla="*/ 46 h 92"/>
              <a:gd name="T42" fmla="*/ 160 w 160"/>
              <a:gd name="T43" fmla="*/ 39 h 92"/>
              <a:gd name="T44" fmla="*/ 133 w 160"/>
              <a:gd name="T45" fmla="*/ 43 h 92"/>
              <a:gd name="T46" fmla="*/ 143 w 160"/>
              <a:gd name="T47" fmla="*/ 65 h 92"/>
              <a:gd name="T48" fmla="*/ 130 w 160"/>
              <a:gd name="T49" fmla="*/ 80 h 92"/>
              <a:gd name="T50" fmla="*/ 97 w 160"/>
              <a:gd name="T51" fmla="*/ 62 h 92"/>
              <a:gd name="T52" fmla="*/ 107 w 160"/>
              <a:gd name="T53" fmla="*/ 46 h 92"/>
              <a:gd name="T54" fmla="*/ 41 w 160"/>
              <a:gd name="T55" fmla="*/ 81 h 92"/>
              <a:gd name="T56" fmla="*/ 21 w 160"/>
              <a:gd name="T57" fmla="*/ 75 h 92"/>
              <a:gd name="T58" fmla="*/ 17 w 160"/>
              <a:gd name="T59" fmla="*/ 53 h 92"/>
              <a:gd name="T60" fmla="*/ 54 w 160"/>
              <a:gd name="T61" fmla="*/ 46 h 92"/>
              <a:gd name="T62" fmla="*/ 63 w 160"/>
              <a:gd name="T63" fmla="*/ 62 h 92"/>
              <a:gd name="T64" fmla="*/ 41 w 160"/>
              <a:gd name="T65" fmla="*/ 81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92">
                <a:moveTo>
                  <a:pt x="160" y="39"/>
                </a:moveTo>
                <a:cubicBezTo>
                  <a:pt x="159" y="36"/>
                  <a:pt x="157" y="33"/>
                  <a:pt x="154" y="33"/>
                </a:cubicBezTo>
                <a:cubicBezTo>
                  <a:pt x="151" y="32"/>
                  <a:pt x="151" y="32"/>
                  <a:pt x="151" y="32"/>
                </a:cubicBezTo>
                <a:cubicBezTo>
                  <a:pt x="119" y="7"/>
                  <a:pt x="119" y="7"/>
                  <a:pt x="119" y="7"/>
                </a:cubicBezTo>
                <a:cubicBezTo>
                  <a:pt x="113" y="1"/>
                  <a:pt x="104" y="0"/>
                  <a:pt x="97" y="2"/>
                </a:cubicBezTo>
                <a:cubicBezTo>
                  <a:pt x="94" y="3"/>
                  <a:pt x="92" y="6"/>
                  <a:pt x="93" y="8"/>
                </a:cubicBezTo>
                <a:cubicBezTo>
                  <a:pt x="94" y="12"/>
                  <a:pt x="96" y="13"/>
                  <a:pt x="99" y="12"/>
                </a:cubicBezTo>
                <a:cubicBezTo>
                  <a:pt x="104" y="12"/>
                  <a:pt x="109" y="12"/>
                  <a:pt x="113" y="16"/>
                </a:cubicBezTo>
                <a:cubicBezTo>
                  <a:pt x="133" y="31"/>
                  <a:pt x="133" y="31"/>
                  <a:pt x="133" y="31"/>
                </a:cubicBezTo>
                <a:cubicBezTo>
                  <a:pt x="128" y="31"/>
                  <a:pt x="124" y="31"/>
                  <a:pt x="120" y="31"/>
                </a:cubicBezTo>
                <a:cubicBezTo>
                  <a:pt x="114" y="33"/>
                  <a:pt x="108" y="34"/>
                  <a:pt x="102" y="36"/>
                </a:cubicBezTo>
                <a:cubicBezTo>
                  <a:pt x="99" y="36"/>
                  <a:pt x="99" y="36"/>
                  <a:pt x="99" y="36"/>
                </a:cubicBezTo>
                <a:cubicBezTo>
                  <a:pt x="87" y="39"/>
                  <a:pt x="75" y="39"/>
                  <a:pt x="62" y="37"/>
                </a:cubicBezTo>
                <a:cubicBezTo>
                  <a:pt x="58" y="36"/>
                  <a:pt x="58" y="36"/>
                  <a:pt x="58" y="36"/>
                </a:cubicBezTo>
                <a:cubicBezTo>
                  <a:pt x="52" y="34"/>
                  <a:pt x="46" y="33"/>
                  <a:pt x="40" y="31"/>
                </a:cubicBezTo>
                <a:cubicBezTo>
                  <a:pt x="36" y="31"/>
                  <a:pt x="32" y="31"/>
                  <a:pt x="28" y="31"/>
                </a:cubicBezTo>
                <a:cubicBezTo>
                  <a:pt x="48" y="16"/>
                  <a:pt x="48" y="16"/>
                  <a:pt x="48" y="16"/>
                </a:cubicBezTo>
                <a:cubicBezTo>
                  <a:pt x="52" y="12"/>
                  <a:pt x="57" y="12"/>
                  <a:pt x="61" y="12"/>
                </a:cubicBezTo>
                <a:cubicBezTo>
                  <a:pt x="63" y="13"/>
                  <a:pt x="66" y="12"/>
                  <a:pt x="67" y="8"/>
                </a:cubicBezTo>
                <a:cubicBezTo>
                  <a:pt x="68" y="6"/>
                  <a:pt x="66" y="3"/>
                  <a:pt x="63" y="2"/>
                </a:cubicBezTo>
                <a:cubicBezTo>
                  <a:pt x="56" y="0"/>
                  <a:pt x="48" y="1"/>
                  <a:pt x="42" y="7"/>
                </a:cubicBezTo>
                <a:cubicBezTo>
                  <a:pt x="8" y="32"/>
                  <a:pt x="8" y="32"/>
                  <a:pt x="8" y="32"/>
                </a:cubicBezTo>
                <a:cubicBezTo>
                  <a:pt x="6" y="33"/>
                  <a:pt x="6" y="33"/>
                  <a:pt x="6" y="33"/>
                </a:cubicBezTo>
                <a:cubicBezTo>
                  <a:pt x="3" y="33"/>
                  <a:pt x="0" y="36"/>
                  <a:pt x="0" y="39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8"/>
                  <a:pt x="2" y="51"/>
                  <a:pt x="4" y="52"/>
                </a:cubicBezTo>
                <a:cubicBezTo>
                  <a:pt x="5" y="53"/>
                  <a:pt x="5" y="54"/>
                  <a:pt x="5" y="54"/>
                </a:cubicBezTo>
                <a:cubicBezTo>
                  <a:pt x="6" y="66"/>
                  <a:pt x="6" y="66"/>
                  <a:pt x="6" y="66"/>
                </a:cubicBezTo>
                <a:cubicBezTo>
                  <a:pt x="8" y="80"/>
                  <a:pt x="19" y="91"/>
                  <a:pt x="31" y="91"/>
                </a:cubicBezTo>
                <a:cubicBezTo>
                  <a:pt x="44" y="92"/>
                  <a:pt x="44" y="92"/>
                  <a:pt x="44" y="92"/>
                </a:cubicBezTo>
                <a:cubicBezTo>
                  <a:pt x="53" y="92"/>
                  <a:pt x="61" y="87"/>
                  <a:pt x="66" y="78"/>
                </a:cubicBezTo>
                <a:cubicBezTo>
                  <a:pt x="76" y="60"/>
                  <a:pt x="76" y="60"/>
                  <a:pt x="76" y="60"/>
                </a:cubicBezTo>
                <a:cubicBezTo>
                  <a:pt x="76" y="59"/>
                  <a:pt x="78" y="58"/>
                  <a:pt x="80" y="58"/>
                </a:cubicBezTo>
                <a:cubicBezTo>
                  <a:pt x="81" y="58"/>
                  <a:pt x="81" y="58"/>
                  <a:pt x="81" y="58"/>
                </a:cubicBezTo>
                <a:cubicBezTo>
                  <a:pt x="82" y="58"/>
                  <a:pt x="84" y="59"/>
                  <a:pt x="84" y="60"/>
                </a:cubicBezTo>
                <a:cubicBezTo>
                  <a:pt x="95" y="78"/>
                  <a:pt x="95" y="78"/>
                  <a:pt x="95" y="78"/>
                </a:cubicBezTo>
                <a:cubicBezTo>
                  <a:pt x="99" y="87"/>
                  <a:pt x="107" y="92"/>
                  <a:pt x="116" y="92"/>
                </a:cubicBezTo>
                <a:cubicBezTo>
                  <a:pt x="129" y="91"/>
                  <a:pt x="129" y="91"/>
                  <a:pt x="129" y="91"/>
                </a:cubicBezTo>
                <a:cubicBezTo>
                  <a:pt x="142" y="91"/>
                  <a:pt x="153" y="80"/>
                  <a:pt x="154" y="66"/>
                </a:cubicBezTo>
                <a:cubicBezTo>
                  <a:pt x="155" y="54"/>
                  <a:pt x="155" y="54"/>
                  <a:pt x="155" y="54"/>
                </a:cubicBezTo>
                <a:cubicBezTo>
                  <a:pt x="155" y="54"/>
                  <a:pt x="155" y="53"/>
                  <a:pt x="156" y="52"/>
                </a:cubicBezTo>
                <a:cubicBezTo>
                  <a:pt x="159" y="51"/>
                  <a:pt x="160" y="48"/>
                  <a:pt x="160" y="46"/>
                </a:cubicBezTo>
                <a:cubicBezTo>
                  <a:pt x="160" y="39"/>
                  <a:pt x="160" y="39"/>
                  <a:pt x="160" y="39"/>
                </a:cubicBezTo>
                <a:cubicBezTo>
                  <a:pt x="160" y="39"/>
                  <a:pt x="160" y="39"/>
                  <a:pt x="160" y="39"/>
                </a:cubicBezTo>
                <a:close/>
                <a:moveTo>
                  <a:pt x="129" y="43"/>
                </a:moveTo>
                <a:cubicBezTo>
                  <a:pt x="130" y="43"/>
                  <a:pt x="133" y="43"/>
                  <a:pt x="133" y="43"/>
                </a:cubicBezTo>
                <a:cubicBezTo>
                  <a:pt x="138" y="44"/>
                  <a:pt x="142" y="47"/>
                  <a:pt x="143" y="53"/>
                </a:cubicBezTo>
                <a:cubicBezTo>
                  <a:pt x="143" y="65"/>
                  <a:pt x="143" y="65"/>
                  <a:pt x="143" y="65"/>
                </a:cubicBezTo>
                <a:cubicBezTo>
                  <a:pt x="143" y="69"/>
                  <a:pt x="142" y="73"/>
                  <a:pt x="139" y="75"/>
                </a:cubicBezTo>
                <a:cubicBezTo>
                  <a:pt x="137" y="78"/>
                  <a:pt x="133" y="80"/>
                  <a:pt x="130" y="80"/>
                </a:cubicBezTo>
                <a:cubicBezTo>
                  <a:pt x="130" y="80"/>
                  <a:pt x="120" y="81"/>
                  <a:pt x="119" y="81"/>
                </a:cubicBezTo>
                <a:cubicBezTo>
                  <a:pt x="102" y="81"/>
                  <a:pt x="97" y="62"/>
                  <a:pt x="97" y="62"/>
                </a:cubicBezTo>
                <a:cubicBezTo>
                  <a:pt x="96" y="58"/>
                  <a:pt x="97" y="54"/>
                  <a:pt x="98" y="51"/>
                </a:cubicBezTo>
                <a:cubicBezTo>
                  <a:pt x="101" y="48"/>
                  <a:pt x="104" y="47"/>
                  <a:pt x="107" y="46"/>
                </a:cubicBezTo>
                <a:cubicBezTo>
                  <a:pt x="116" y="44"/>
                  <a:pt x="124" y="43"/>
                  <a:pt x="129" y="43"/>
                </a:cubicBezTo>
                <a:close/>
                <a:moveTo>
                  <a:pt x="41" y="81"/>
                </a:moveTo>
                <a:cubicBezTo>
                  <a:pt x="40" y="81"/>
                  <a:pt x="31" y="80"/>
                  <a:pt x="31" y="80"/>
                </a:cubicBezTo>
                <a:cubicBezTo>
                  <a:pt x="27" y="80"/>
                  <a:pt x="23" y="78"/>
                  <a:pt x="21" y="75"/>
                </a:cubicBezTo>
                <a:cubicBezTo>
                  <a:pt x="18" y="73"/>
                  <a:pt x="17" y="69"/>
                  <a:pt x="17" y="65"/>
                </a:cubicBezTo>
                <a:cubicBezTo>
                  <a:pt x="17" y="53"/>
                  <a:pt x="17" y="53"/>
                  <a:pt x="17" y="53"/>
                </a:cubicBezTo>
                <a:cubicBezTo>
                  <a:pt x="18" y="47"/>
                  <a:pt x="23" y="44"/>
                  <a:pt x="26" y="43"/>
                </a:cubicBezTo>
                <a:cubicBezTo>
                  <a:pt x="32" y="43"/>
                  <a:pt x="41" y="43"/>
                  <a:pt x="54" y="46"/>
                </a:cubicBezTo>
                <a:cubicBezTo>
                  <a:pt x="57" y="47"/>
                  <a:pt x="60" y="48"/>
                  <a:pt x="62" y="51"/>
                </a:cubicBezTo>
                <a:cubicBezTo>
                  <a:pt x="63" y="54"/>
                  <a:pt x="64" y="58"/>
                  <a:pt x="63" y="62"/>
                </a:cubicBezTo>
                <a:cubicBezTo>
                  <a:pt x="63" y="62"/>
                  <a:pt x="58" y="81"/>
                  <a:pt x="41" y="81"/>
                </a:cubicBezTo>
                <a:close/>
                <a:moveTo>
                  <a:pt x="41" y="81"/>
                </a:moveTo>
                <a:cubicBezTo>
                  <a:pt x="41" y="81"/>
                  <a:pt x="41" y="81"/>
                  <a:pt x="41" y="8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9F88FD63-29B7-8E2D-F964-EDD4485B8D22}"/>
              </a:ext>
            </a:extLst>
          </p:cNvPr>
          <p:cNvSpPr>
            <a:spLocks noEditPoints="1"/>
          </p:cNvSpPr>
          <p:nvPr/>
        </p:nvSpPr>
        <p:spPr bwMode="auto">
          <a:xfrm>
            <a:off x="6804026" y="4678363"/>
            <a:ext cx="238125" cy="254000"/>
          </a:xfrm>
          <a:custGeom>
            <a:avLst/>
            <a:gdLst>
              <a:gd name="T0" fmla="*/ 75 w 150"/>
              <a:gd name="T1" fmla="*/ 0 h 160"/>
              <a:gd name="T2" fmla="*/ 0 w 150"/>
              <a:gd name="T3" fmla="*/ 81 h 160"/>
              <a:gd name="T4" fmla="*/ 75 w 150"/>
              <a:gd name="T5" fmla="*/ 160 h 160"/>
              <a:gd name="T6" fmla="*/ 150 w 150"/>
              <a:gd name="T7" fmla="*/ 81 h 160"/>
              <a:gd name="T8" fmla="*/ 75 w 150"/>
              <a:gd name="T9" fmla="*/ 0 h 160"/>
              <a:gd name="T10" fmla="*/ 75 w 150"/>
              <a:gd name="T11" fmla="*/ 146 h 160"/>
              <a:gd name="T12" fmla="*/ 14 w 150"/>
              <a:gd name="T13" fmla="*/ 81 h 160"/>
              <a:gd name="T14" fmla="*/ 75 w 150"/>
              <a:gd name="T15" fmla="*/ 16 h 160"/>
              <a:gd name="T16" fmla="*/ 136 w 150"/>
              <a:gd name="T17" fmla="*/ 81 h 160"/>
              <a:gd name="T18" fmla="*/ 75 w 150"/>
              <a:gd name="T19" fmla="*/ 146 h 160"/>
              <a:gd name="T20" fmla="*/ 80 w 150"/>
              <a:gd name="T21" fmla="*/ 40 h 160"/>
              <a:gd name="T22" fmla="*/ 75 w 150"/>
              <a:gd name="T23" fmla="*/ 36 h 160"/>
              <a:gd name="T24" fmla="*/ 70 w 150"/>
              <a:gd name="T25" fmla="*/ 40 h 160"/>
              <a:gd name="T26" fmla="*/ 45 w 150"/>
              <a:gd name="T27" fmla="*/ 110 h 160"/>
              <a:gd name="T28" fmla="*/ 47 w 150"/>
              <a:gd name="T29" fmla="*/ 116 h 160"/>
              <a:gd name="T30" fmla="*/ 50 w 150"/>
              <a:gd name="T31" fmla="*/ 117 h 160"/>
              <a:gd name="T32" fmla="*/ 53 w 150"/>
              <a:gd name="T33" fmla="*/ 116 h 160"/>
              <a:gd name="T34" fmla="*/ 75 w 150"/>
              <a:gd name="T35" fmla="*/ 97 h 160"/>
              <a:gd name="T36" fmla="*/ 96 w 150"/>
              <a:gd name="T37" fmla="*/ 116 h 160"/>
              <a:gd name="T38" fmla="*/ 103 w 150"/>
              <a:gd name="T39" fmla="*/ 116 h 160"/>
              <a:gd name="T40" fmla="*/ 104 w 150"/>
              <a:gd name="T41" fmla="*/ 110 h 160"/>
              <a:gd name="T42" fmla="*/ 80 w 150"/>
              <a:gd name="T43" fmla="*/ 40 h 160"/>
              <a:gd name="T44" fmla="*/ 78 w 150"/>
              <a:gd name="T45" fmla="*/ 86 h 160"/>
              <a:gd name="T46" fmla="*/ 72 w 150"/>
              <a:gd name="T47" fmla="*/ 86 h 160"/>
              <a:gd name="T48" fmla="*/ 61 w 150"/>
              <a:gd name="T49" fmla="*/ 94 h 160"/>
              <a:gd name="T50" fmla="*/ 75 w 150"/>
              <a:gd name="T51" fmla="*/ 58 h 160"/>
              <a:gd name="T52" fmla="*/ 88 w 150"/>
              <a:gd name="T53" fmla="*/ 94 h 160"/>
              <a:gd name="T54" fmla="*/ 78 w 150"/>
              <a:gd name="T55" fmla="*/ 8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50" h="160">
                <a:moveTo>
                  <a:pt x="75" y="0"/>
                </a:moveTo>
                <a:cubicBezTo>
                  <a:pt x="34" y="0"/>
                  <a:pt x="0" y="36"/>
                  <a:pt x="0" y="81"/>
                </a:cubicBezTo>
                <a:cubicBezTo>
                  <a:pt x="0" y="124"/>
                  <a:pt x="34" y="160"/>
                  <a:pt x="75" y="160"/>
                </a:cubicBezTo>
                <a:cubicBezTo>
                  <a:pt x="117" y="160"/>
                  <a:pt x="150" y="124"/>
                  <a:pt x="150" y="81"/>
                </a:cubicBezTo>
                <a:cubicBezTo>
                  <a:pt x="150" y="36"/>
                  <a:pt x="117" y="0"/>
                  <a:pt x="75" y="0"/>
                </a:cubicBezTo>
                <a:close/>
                <a:moveTo>
                  <a:pt x="75" y="146"/>
                </a:moveTo>
                <a:cubicBezTo>
                  <a:pt x="41" y="146"/>
                  <a:pt x="14" y="117"/>
                  <a:pt x="14" y="81"/>
                </a:cubicBezTo>
                <a:cubicBezTo>
                  <a:pt x="14" y="45"/>
                  <a:pt x="41" y="16"/>
                  <a:pt x="75" y="16"/>
                </a:cubicBezTo>
                <a:cubicBezTo>
                  <a:pt x="109" y="16"/>
                  <a:pt x="136" y="45"/>
                  <a:pt x="136" y="81"/>
                </a:cubicBezTo>
                <a:cubicBezTo>
                  <a:pt x="136" y="117"/>
                  <a:pt x="109" y="146"/>
                  <a:pt x="75" y="146"/>
                </a:cubicBezTo>
                <a:close/>
                <a:moveTo>
                  <a:pt x="80" y="40"/>
                </a:moveTo>
                <a:cubicBezTo>
                  <a:pt x="79" y="38"/>
                  <a:pt x="77" y="36"/>
                  <a:pt x="75" y="36"/>
                </a:cubicBezTo>
                <a:cubicBezTo>
                  <a:pt x="73" y="36"/>
                  <a:pt x="71" y="38"/>
                  <a:pt x="70" y="40"/>
                </a:cubicBezTo>
                <a:cubicBezTo>
                  <a:pt x="45" y="110"/>
                  <a:pt x="45" y="110"/>
                  <a:pt x="45" y="110"/>
                </a:cubicBezTo>
                <a:cubicBezTo>
                  <a:pt x="44" y="112"/>
                  <a:pt x="45" y="115"/>
                  <a:pt x="47" y="116"/>
                </a:cubicBezTo>
                <a:cubicBezTo>
                  <a:pt x="48" y="117"/>
                  <a:pt x="49" y="117"/>
                  <a:pt x="50" y="117"/>
                </a:cubicBezTo>
                <a:cubicBezTo>
                  <a:pt x="52" y="117"/>
                  <a:pt x="52" y="117"/>
                  <a:pt x="53" y="116"/>
                </a:cubicBezTo>
                <a:cubicBezTo>
                  <a:pt x="75" y="97"/>
                  <a:pt x="75" y="97"/>
                  <a:pt x="75" y="97"/>
                </a:cubicBezTo>
                <a:cubicBezTo>
                  <a:pt x="96" y="116"/>
                  <a:pt x="96" y="116"/>
                  <a:pt x="96" y="116"/>
                </a:cubicBezTo>
                <a:cubicBezTo>
                  <a:pt x="98" y="118"/>
                  <a:pt x="100" y="118"/>
                  <a:pt x="103" y="116"/>
                </a:cubicBezTo>
                <a:cubicBezTo>
                  <a:pt x="105" y="115"/>
                  <a:pt x="105" y="112"/>
                  <a:pt x="104" y="110"/>
                </a:cubicBezTo>
                <a:lnTo>
                  <a:pt x="80" y="40"/>
                </a:lnTo>
                <a:close/>
                <a:moveTo>
                  <a:pt x="78" y="86"/>
                </a:moveTo>
                <a:cubicBezTo>
                  <a:pt x="76" y="85"/>
                  <a:pt x="74" y="85"/>
                  <a:pt x="72" y="86"/>
                </a:cubicBezTo>
                <a:cubicBezTo>
                  <a:pt x="61" y="94"/>
                  <a:pt x="61" y="94"/>
                  <a:pt x="61" y="94"/>
                </a:cubicBezTo>
                <a:cubicBezTo>
                  <a:pt x="75" y="58"/>
                  <a:pt x="75" y="58"/>
                  <a:pt x="75" y="58"/>
                </a:cubicBezTo>
                <a:cubicBezTo>
                  <a:pt x="88" y="94"/>
                  <a:pt x="88" y="94"/>
                  <a:pt x="88" y="94"/>
                </a:cubicBezTo>
                <a:lnTo>
                  <a:pt x="78" y="8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BF119556-1035-8A85-EA41-89BFD4522400}"/>
              </a:ext>
            </a:extLst>
          </p:cNvPr>
          <p:cNvSpPr>
            <a:spLocks noEditPoints="1"/>
          </p:cNvSpPr>
          <p:nvPr/>
        </p:nvSpPr>
        <p:spPr bwMode="auto">
          <a:xfrm>
            <a:off x="9586914" y="4678363"/>
            <a:ext cx="176213" cy="254000"/>
          </a:xfrm>
          <a:custGeom>
            <a:avLst/>
            <a:gdLst>
              <a:gd name="T0" fmla="*/ 87 w 111"/>
              <a:gd name="T1" fmla="*/ 19 h 160"/>
              <a:gd name="T2" fmla="*/ 96 w 111"/>
              <a:gd name="T3" fmla="*/ 17 h 160"/>
              <a:gd name="T4" fmla="*/ 95 w 111"/>
              <a:gd name="T5" fmla="*/ 23 h 160"/>
              <a:gd name="T6" fmla="*/ 85 w 111"/>
              <a:gd name="T7" fmla="*/ 35 h 160"/>
              <a:gd name="T8" fmla="*/ 95 w 111"/>
              <a:gd name="T9" fmla="*/ 23 h 160"/>
              <a:gd name="T10" fmla="*/ 90 w 111"/>
              <a:gd name="T11" fmla="*/ 0 h 160"/>
              <a:gd name="T12" fmla="*/ 97 w 111"/>
              <a:gd name="T13" fmla="*/ 7 h 160"/>
              <a:gd name="T14" fmla="*/ 71 w 111"/>
              <a:gd name="T15" fmla="*/ 57 h 160"/>
              <a:gd name="T16" fmla="*/ 71 w 111"/>
              <a:gd name="T17" fmla="*/ 67 h 160"/>
              <a:gd name="T18" fmla="*/ 39 w 111"/>
              <a:gd name="T19" fmla="*/ 67 h 160"/>
              <a:gd name="T20" fmla="*/ 38 w 111"/>
              <a:gd name="T21" fmla="*/ 57 h 160"/>
              <a:gd name="T22" fmla="*/ 35 w 111"/>
              <a:gd name="T23" fmla="*/ 66 h 160"/>
              <a:gd name="T24" fmla="*/ 76 w 111"/>
              <a:gd name="T25" fmla="*/ 65 h 160"/>
              <a:gd name="T26" fmla="*/ 71 w 111"/>
              <a:gd name="T27" fmla="*/ 57 h 160"/>
              <a:gd name="T28" fmla="*/ 110 w 111"/>
              <a:gd name="T29" fmla="*/ 49 h 160"/>
              <a:gd name="T30" fmla="*/ 110 w 111"/>
              <a:gd name="T31" fmla="*/ 47 h 160"/>
              <a:gd name="T32" fmla="*/ 100 w 111"/>
              <a:gd name="T33" fmla="*/ 31 h 160"/>
              <a:gd name="T34" fmla="*/ 97 w 111"/>
              <a:gd name="T35" fmla="*/ 40 h 160"/>
              <a:gd name="T36" fmla="*/ 86 w 111"/>
              <a:gd name="T37" fmla="*/ 45 h 160"/>
              <a:gd name="T38" fmla="*/ 93 w 111"/>
              <a:gd name="T39" fmla="*/ 35 h 160"/>
              <a:gd name="T40" fmla="*/ 83 w 111"/>
              <a:gd name="T41" fmla="*/ 45 h 160"/>
              <a:gd name="T42" fmla="*/ 78 w 111"/>
              <a:gd name="T43" fmla="*/ 37 h 160"/>
              <a:gd name="T44" fmla="*/ 71 w 111"/>
              <a:gd name="T45" fmla="*/ 30 h 160"/>
              <a:gd name="T46" fmla="*/ 48 w 111"/>
              <a:gd name="T47" fmla="*/ 27 h 160"/>
              <a:gd name="T48" fmla="*/ 50 w 111"/>
              <a:gd name="T49" fmla="*/ 45 h 160"/>
              <a:gd name="T50" fmla="*/ 10 w 111"/>
              <a:gd name="T51" fmla="*/ 16 h 160"/>
              <a:gd name="T52" fmla="*/ 11 w 111"/>
              <a:gd name="T53" fmla="*/ 30 h 160"/>
              <a:gd name="T54" fmla="*/ 0 w 111"/>
              <a:gd name="T55" fmla="*/ 47 h 160"/>
              <a:gd name="T56" fmla="*/ 0 w 111"/>
              <a:gd name="T57" fmla="*/ 49 h 160"/>
              <a:gd name="T58" fmla="*/ 1 w 111"/>
              <a:gd name="T59" fmla="*/ 156 h 160"/>
              <a:gd name="T60" fmla="*/ 4 w 111"/>
              <a:gd name="T61" fmla="*/ 160 h 160"/>
              <a:gd name="T62" fmla="*/ 7 w 111"/>
              <a:gd name="T63" fmla="*/ 160 h 160"/>
              <a:gd name="T64" fmla="*/ 107 w 111"/>
              <a:gd name="T65" fmla="*/ 160 h 160"/>
              <a:gd name="T66" fmla="*/ 110 w 111"/>
              <a:gd name="T67" fmla="*/ 156 h 160"/>
              <a:gd name="T68" fmla="*/ 13 w 111"/>
              <a:gd name="T69" fmla="*/ 37 h 160"/>
              <a:gd name="T70" fmla="*/ 18 w 111"/>
              <a:gd name="T71" fmla="*/ 45 h 160"/>
              <a:gd name="T72" fmla="*/ 13 w 111"/>
              <a:gd name="T73" fmla="*/ 37 h 160"/>
              <a:gd name="T74" fmla="*/ 8 w 111"/>
              <a:gd name="T75" fmla="*/ 52 h 160"/>
              <a:gd name="T76" fmla="*/ 103 w 111"/>
              <a:gd name="T77" fmla="*/ 15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11" h="160">
                <a:moveTo>
                  <a:pt x="96" y="13"/>
                </a:moveTo>
                <a:cubicBezTo>
                  <a:pt x="87" y="19"/>
                  <a:pt x="87" y="19"/>
                  <a:pt x="87" y="19"/>
                </a:cubicBezTo>
                <a:cubicBezTo>
                  <a:pt x="86" y="24"/>
                  <a:pt x="86" y="24"/>
                  <a:pt x="86" y="24"/>
                </a:cubicBezTo>
                <a:cubicBezTo>
                  <a:pt x="96" y="17"/>
                  <a:pt x="96" y="17"/>
                  <a:pt x="96" y="17"/>
                </a:cubicBezTo>
                <a:lnTo>
                  <a:pt x="96" y="13"/>
                </a:lnTo>
                <a:close/>
                <a:moveTo>
                  <a:pt x="95" y="23"/>
                </a:moveTo>
                <a:cubicBezTo>
                  <a:pt x="85" y="29"/>
                  <a:pt x="85" y="29"/>
                  <a:pt x="85" y="29"/>
                </a:cubicBezTo>
                <a:cubicBezTo>
                  <a:pt x="85" y="35"/>
                  <a:pt x="85" y="35"/>
                  <a:pt x="85" y="35"/>
                </a:cubicBezTo>
                <a:cubicBezTo>
                  <a:pt x="94" y="29"/>
                  <a:pt x="94" y="29"/>
                  <a:pt x="94" y="29"/>
                </a:cubicBezTo>
                <a:lnTo>
                  <a:pt x="95" y="23"/>
                </a:lnTo>
                <a:close/>
                <a:moveTo>
                  <a:pt x="98" y="2"/>
                </a:moveTo>
                <a:cubicBezTo>
                  <a:pt x="90" y="0"/>
                  <a:pt x="90" y="0"/>
                  <a:pt x="90" y="0"/>
                </a:cubicBezTo>
                <a:cubicBezTo>
                  <a:pt x="88" y="13"/>
                  <a:pt x="88" y="13"/>
                  <a:pt x="88" y="13"/>
                </a:cubicBezTo>
                <a:cubicBezTo>
                  <a:pt x="97" y="7"/>
                  <a:pt x="97" y="7"/>
                  <a:pt x="97" y="7"/>
                </a:cubicBezTo>
                <a:lnTo>
                  <a:pt x="98" y="2"/>
                </a:lnTo>
                <a:close/>
                <a:moveTo>
                  <a:pt x="71" y="57"/>
                </a:moveTo>
                <a:cubicBezTo>
                  <a:pt x="69" y="57"/>
                  <a:pt x="66" y="59"/>
                  <a:pt x="66" y="62"/>
                </a:cubicBezTo>
                <a:cubicBezTo>
                  <a:pt x="66" y="65"/>
                  <a:pt x="69" y="67"/>
                  <a:pt x="71" y="67"/>
                </a:cubicBezTo>
                <a:cubicBezTo>
                  <a:pt x="73" y="78"/>
                  <a:pt x="64" y="86"/>
                  <a:pt x="54" y="87"/>
                </a:cubicBezTo>
                <a:cubicBezTo>
                  <a:pt x="45" y="88"/>
                  <a:pt x="40" y="77"/>
                  <a:pt x="39" y="67"/>
                </a:cubicBezTo>
                <a:cubicBezTo>
                  <a:pt x="41" y="67"/>
                  <a:pt x="43" y="65"/>
                  <a:pt x="43" y="62"/>
                </a:cubicBezTo>
                <a:cubicBezTo>
                  <a:pt x="43" y="59"/>
                  <a:pt x="41" y="57"/>
                  <a:pt x="38" y="57"/>
                </a:cubicBezTo>
                <a:cubicBezTo>
                  <a:pt x="35" y="57"/>
                  <a:pt x="32" y="59"/>
                  <a:pt x="32" y="62"/>
                </a:cubicBezTo>
                <a:cubicBezTo>
                  <a:pt x="32" y="64"/>
                  <a:pt x="33" y="65"/>
                  <a:pt x="35" y="66"/>
                </a:cubicBezTo>
                <a:cubicBezTo>
                  <a:pt x="35" y="79"/>
                  <a:pt x="42" y="93"/>
                  <a:pt x="56" y="92"/>
                </a:cubicBezTo>
                <a:cubicBezTo>
                  <a:pt x="68" y="90"/>
                  <a:pt x="78" y="78"/>
                  <a:pt x="76" y="65"/>
                </a:cubicBezTo>
                <a:cubicBezTo>
                  <a:pt x="76" y="65"/>
                  <a:pt x="76" y="64"/>
                  <a:pt x="76" y="62"/>
                </a:cubicBezTo>
                <a:cubicBezTo>
                  <a:pt x="76" y="59"/>
                  <a:pt x="74" y="57"/>
                  <a:pt x="71" y="57"/>
                </a:cubicBezTo>
                <a:close/>
                <a:moveTo>
                  <a:pt x="110" y="50"/>
                </a:moveTo>
                <a:cubicBezTo>
                  <a:pt x="110" y="49"/>
                  <a:pt x="110" y="49"/>
                  <a:pt x="110" y="49"/>
                </a:cubicBezTo>
                <a:cubicBezTo>
                  <a:pt x="111" y="49"/>
                  <a:pt x="111" y="48"/>
                  <a:pt x="111" y="48"/>
                </a:cubicBezTo>
                <a:cubicBezTo>
                  <a:pt x="110" y="48"/>
                  <a:pt x="110" y="47"/>
                  <a:pt x="110" y="47"/>
                </a:cubicBezTo>
                <a:cubicBezTo>
                  <a:pt x="110" y="47"/>
                  <a:pt x="110" y="47"/>
                  <a:pt x="110" y="46"/>
                </a:cubicBezTo>
                <a:cubicBezTo>
                  <a:pt x="100" y="31"/>
                  <a:pt x="100" y="31"/>
                  <a:pt x="100" y="31"/>
                </a:cubicBezTo>
                <a:cubicBezTo>
                  <a:pt x="99" y="30"/>
                  <a:pt x="99" y="30"/>
                  <a:pt x="98" y="30"/>
                </a:cubicBezTo>
                <a:cubicBezTo>
                  <a:pt x="99" y="33"/>
                  <a:pt x="99" y="37"/>
                  <a:pt x="97" y="40"/>
                </a:cubicBezTo>
                <a:cubicBezTo>
                  <a:pt x="100" y="45"/>
                  <a:pt x="100" y="45"/>
                  <a:pt x="100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93" y="41"/>
                  <a:pt x="93" y="41"/>
                  <a:pt x="93" y="41"/>
                </a:cubicBezTo>
                <a:cubicBezTo>
                  <a:pt x="93" y="35"/>
                  <a:pt x="93" y="35"/>
                  <a:pt x="93" y="35"/>
                </a:cubicBezTo>
                <a:cubicBezTo>
                  <a:pt x="84" y="42"/>
                  <a:pt x="84" y="42"/>
                  <a:pt x="84" y="42"/>
                </a:cubicBezTo>
                <a:cubicBezTo>
                  <a:pt x="83" y="45"/>
                  <a:pt x="83" y="45"/>
                  <a:pt x="83" y="45"/>
                </a:cubicBezTo>
                <a:cubicBezTo>
                  <a:pt x="73" y="45"/>
                  <a:pt x="73" y="45"/>
                  <a:pt x="73" y="45"/>
                </a:cubicBezTo>
                <a:cubicBezTo>
                  <a:pt x="78" y="37"/>
                  <a:pt x="78" y="37"/>
                  <a:pt x="78" y="37"/>
                </a:cubicBezTo>
                <a:cubicBezTo>
                  <a:pt x="78" y="35"/>
                  <a:pt x="78" y="35"/>
                  <a:pt x="78" y="35"/>
                </a:cubicBezTo>
                <a:cubicBezTo>
                  <a:pt x="71" y="30"/>
                  <a:pt x="71" y="30"/>
                  <a:pt x="71" y="30"/>
                </a:cubicBezTo>
                <a:cubicBezTo>
                  <a:pt x="53" y="17"/>
                  <a:pt x="53" y="17"/>
                  <a:pt x="53" y="17"/>
                </a:cubicBezTo>
                <a:cubicBezTo>
                  <a:pt x="48" y="27"/>
                  <a:pt x="48" y="27"/>
                  <a:pt x="48" y="27"/>
                </a:cubicBezTo>
                <a:cubicBezTo>
                  <a:pt x="53" y="45"/>
                  <a:pt x="53" y="45"/>
                  <a:pt x="53" y="45"/>
                </a:cubicBezTo>
                <a:cubicBezTo>
                  <a:pt x="50" y="45"/>
                  <a:pt x="50" y="45"/>
                  <a:pt x="50" y="45"/>
                </a:cubicBezTo>
                <a:cubicBezTo>
                  <a:pt x="39" y="6"/>
                  <a:pt x="39" y="6"/>
                  <a:pt x="39" y="6"/>
                </a:cubicBezTo>
                <a:cubicBezTo>
                  <a:pt x="10" y="16"/>
                  <a:pt x="10" y="16"/>
                  <a:pt x="10" y="16"/>
                </a:cubicBezTo>
                <a:cubicBezTo>
                  <a:pt x="14" y="30"/>
                  <a:pt x="14" y="30"/>
                  <a:pt x="14" y="30"/>
                </a:cubicBezTo>
                <a:cubicBezTo>
                  <a:pt x="11" y="30"/>
                  <a:pt x="11" y="30"/>
                  <a:pt x="11" y="30"/>
                </a:cubicBezTo>
                <a:cubicBezTo>
                  <a:pt x="10" y="30"/>
                  <a:pt x="8" y="30"/>
                  <a:pt x="8" y="31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47"/>
                  <a:pt x="0" y="47"/>
                  <a:pt x="0" y="48"/>
                </a:cubicBezTo>
                <a:cubicBezTo>
                  <a:pt x="0" y="48"/>
                  <a:pt x="0" y="48"/>
                  <a:pt x="0" y="49"/>
                </a:cubicBezTo>
                <a:cubicBezTo>
                  <a:pt x="0" y="49"/>
                  <a:pt x="0" y="49"/>
                  <a:pt x="0" y="50"/>
                </a:cubicBezTo>
                <a:cubicBezTo>
                  <a:pt x="16" y="95"/>
                  <a:pt x="5" y="143"/>
                  <a:pt x="1" y="156"/>
                </a:cubicBezTo>
                <a:cubicBezTo>
                  <a:pt x="1" y="157"/>
                  <a:pt x="0" y="158"/>
                  <a:pt x="1" y="159"/>
                </a:cubicBezTo>
                <a:cubicBezTo>
                  <a:pt x="2" y="160"/>
                  <a:pt x="3" y="160"/>
                  <a:pt x="4" y="160"/>
                </a:cubicBezTo>
                <a:cubicBezTo>
                  <a:pt x="5" y="160"/>
                  <a:pt x="5" y="160"/>
                  <a:pt x="5" y="160"/>
                </a:cubicBezTo>
                <a:cubicBezTo>
                  <a:pt x="6" y="160"/>
                  <a:pt x="6" y="160"/>
                  <a:pt x="7" y="160"/>
                </a:cubicBezTo>
                <a:cubicBezTo>
                  <a:pt x="106" y="160"/>
                  <a:pt x="106" y="160"/>
                  <a:pt x="106" y="160"/>
                </a:cubicBezTo>
                <a:cubicBezTo>
                  <a:pt x="106" y="160"/>
                  <a:pt x="107" y="160"/>
                  <a:pt x="107" y="160"/>
                </a:cubicBezTo>
                <a:cubicBezTo>
                  <a:pt x="108" y="160"/>
                  <a:pt x="109" y="160"/>
                  <a:pt x="110" y="159"/>
                </a:cubicBezTo>
                <a:cubicBezTo>
                  <a:pt x="111" y="158"/>
                  <a:pt x="111" y="157"/>
                  <a:pt x="110" y="156"/>
                </a:cubicBezTo>
                <a:cubicBezTo>
                  <a:pt x="107" y="140"/>
                  <a:pt x="95" y="85"/>
                  <a:pt x="110" y="50"/>
                </a:cubicBezTo>
                <a:close/>
                <a:moveTo>
                  <a:pt x="13" y="37"/>
                </a:moveTo>
                <a:cubicBezTo>
                  <a:pt x="16" y="37"/>
                  <a:pt x="16" y="37"/>
                  <a:pt x="16" y="37"/>
                </a:cubicBezTo>
                <a:cubicBezTo>
                  <a:pt x="18" y="45"/>
                  <a:pt x="18" y="45"/>
                  <a:pt x="18" y="45"/>
                </a:cubicBezTo>
                <a:cubicBezTo>
                  <a:pt x="9" y="45"/>
                  <a:pt x="9" y="45"/>
                  <a:pt x="9" y="45"/>
                </a:cubicBezTo>
                <a:lnTo>
                  <a:pt x="13" y="37"/>
                </a:lnTo>
                <a:close/>
                <a:moveTo>
                  <a:pt x="9" y="153"/>
                </a:moveTo>
                <a:cubicBezTo>
                  <a:pt x="14" y="135"/>
                  <a:pt x="21" y="93"/>
                  <a:pt x="8" y="52"/>
                </a:cubicBezTo>
                <a:cubicBezTo>
                  <a:pt x="102" y="52"/>
                  <a:pt x="102" y="52"/>
                  <a:pt x="102" y="52"/>
                </a:cubicBezTo>
                <a:cubicBezTo>
                  <a:pt x="91" y="87"/>
                  <a:pt x="99" y="133"/>
                  <a:pt x="103" y="153"/>
                </a:cubicBezTo>
                <a:lnTo>
                  <a:pt x="9" y="15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019F25B8-EDE1-51BE-4B69-88E1D0A52EEB}"/>
              </a:ext>
            </a:extLst>
          </p:cNvPr>
          <p:cNvSpPr>
            <a:spLocks noEditPoints="1"/>
          </p:cNvSpPr>
          <p:nvPr/>
        </p:nvSpPr>
        <p:spPr bwMode="auto">
          <a:xfrm>
            <a:off x="10653714" y="4678363"/>
            <a:ext cx="241300" cy="254000"/>
          </a:xfrm>
          <a:custGeom>
            <a:avLst/>
            <a:gdLst>
              <a:gd name="T0" fmla="*/ 149 w 152"/>
              <a:gd name="T1" fmla="*/ 2 h 160"/>
              <a:gd name="T2" fmla="*/ 147 w 152"/>
              <a:gd name="T3" fmla="*/ 0 h 160"/>
              <a:gd name="T4" fmla="*/ 143 w 152"/>
              <a:gd name="T5" fmla="*/ 2 h 160"/>
              <a:gd name="T6" fmla="*/ 2 w 152"/>
              <a:gd name="T7" fmla="*/ 101 h 160"/>
              <a:gd name="T8" fmla="*/ 1 w 152"/>
              <a:gd name="T9" fmla="*/ 105 h 160"/>
              <a:gd name="T10" fmla="*/ 3 w 152"/>
              <a:gd name="T11" fmla="*/ 109 h 160"/>
              <a:gd name="T12" fmla="*/ 40 w 152"/>
              <a:gd name="T13" fmla="*/ 125 h 160"/>
              <a:gd name="T14" fmla="*/ 58 w 152"/>
              <a:gd name="T15" fmla="*/ 158 h 160"/>
              <a:gd name="T16" fmla="*/ 61 w 152"/>
              <a:gd name="T17" fmla="*/ 160 h 160"/>
              <a:gd name="T18" fmla="*/ 61 w 152"/>
              <a:gd name="T19" fmla="*/ 160 h 160"/>
              <a:gd name="T20" fmla="*/ 65 w 152"/>
              <a:gd name="T21" fmla="*/ 158 h 160"/>
              <a:gd name="T22" fmla="*/ 75 w 152"/>
              <a:gd name="T23" fmla="*/ 141 h 160"/>
              <a:gd name="T24" fmla="*/ 121 w 152"/>
              <a:gd name="T25" fmla="*/ 159 h 160"/>
              <a:gd name="T26" fmla="*/ 122 w 152"/>
              <a:gd name="T27" fmla="*/ 160 h 160"/>
              <a:gd name="T28" fmla="*/ 124 w 152"/>
              <a:gd name="T29" fmla="*/ 159 h 160"/>
              <a:gd name="T30" fmla="*/ 127 w 152"/>
              <a:gd name="T31" fmla="*/ 155 h 160"/>
              <a:gd name="T32" fmla="*/ 150 w 152"/>
              <a:gd name="T33" fmla="*/ 6 h 160"/>
              <a:gd name="T34" fmla="*/ 149 w 152"/>
              <a:gd name="T35" fmla="*/ 2 h 160"/>
              <a:gd name="T36" fmla="*/ 16 w 152"/>
              <a:gd name="T37" fmla="*/ 104 h 160"/>
              <a:gd name="T38" fmla="*/ 124 w 152"/>
              <a:gd name="T39" fmla="*/ 27 h 160"/>
              <a:gd name="T40" fmla="*/ 45 w 152"/>
              <a:gd name="T41" fmla="*/ 117 h 160"/>
              <a:gd name="T42" fmla="*/ 44 w 152"/>
              <a:gd name="T43" fmla="*/ 116 h 160"/>
              <a:gd name="T44" fmla="*/ 16 w 152"/>
              <a:gd name="T45" fmla="*/ 104 h 160"/>
              <a:gd name="T46" fmla="*/ 16 w 152"/>
              <a:gd name="T47" fmla="*/ 104 h 160"/>
              <a:gd name="T48" fmla="*/ 48 w 152"/>
              <a:gd name="T49" fmla="*/ 120 h 160"/>
              <a:gd name="T50" fmla="*/ 48 w 152"/>
              <a:gd name="T51" fmla="*/ 120 h 160"/>
              <a:gd name="T52" fmla="*/ 137 w 152"/>
              <a:gd name="T53" fmla="*/ 19 h 160"/>
              <a:gd name="T54" fmla="*/ 61 w 152"/>
              <a:gd name="T55" fmla="*/ 145 h 160"/>
              <a:gd name="T56" fmla="*/ 48 w 152"/>
              <a:gd name="T57" fmla="*/ 120 h 160"/>
              <a:gd name="T58" fmla="*/ 48 w 152"/>
              <a:gd name="T59" fmla="*/ 120 h 160"/>
              <a:gd name="T60" fmla="*/ 119 w 152"/>
              <a:gd name="T61" fmla="*/ 149 h 160"/>
              <a:gd name="T62" fmla="*/ 79 w 152"/>
              <a:gd name="T63" fmla="*/ 132 h 160"/>
              <a:gd name="T64" fmla="*/ 76 w 152"/>
              <a:gd name="T65" fmla="*/ 130 h 160"/>
              <a:gd name="T66" fmla="*/ 138 w 152"/>
              <a:gd name="T67" fmla="*/ 29 h 160"/>
              <a:gd name="T68" fmla="*/ 119 w 152"/>
              <a:gd name="T69" fmla="*/ 149 h 160"/>
              <a:gd name="T70" fmla="*/ 119 w 152"/>
              <a:gd name="T71" fmla="*/ 149 h 160"/>
              <a:gd name="T72" fmla="*/ 119 w 152"/>
              <a:gd name="T73" fmla="*/ 149 h 160"/>
              <a:gd name="T74" fmla="*/ 119 w 152"/>
              <a:gd name="T75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2" h="160">
                <a:moveTo>
                  <a:pt x="149" y="2"/>
                </a:moveTo>
                <a:cubicBezTo>
                  <a:pt x="148" y="0"/>
                  <a:pt x="147" y="0"/>
                  <a:pt x="147" y="0"/>
                </a:cubicBezTo>
                <a:cubicBezTo>
                  <a:pt x="145" y="0"/>
                  <a:pt x="144" y="0"/>
                  <a:pt x="143" y="2"/>
                </a:cubicBezTo>
                <a:cubicBezTo>
                  <a:pt x="2" y="101"/>
                  <a:pt x="2" y="101"/>
                  <a:pt x="2" y="101"/>
                </a:cubicBezTo>
                <a:cubicBezTo>
                  <a:pt x="1" y="101"/>
                  <a:pt x="0" y="104"/>
                  <a:pt x="1" y="105"/>
                </a:cubicBezTo>
                <a:cubicBezTo>
                  <a:pt x="1" y="108"/>
                  <a:pt x="2" y="109"/>
                  <a:pt x="3" y="109"/>
                </a:cubicBezTo>
                <a:cubicBezTo>
                  <a:pt x="40" y="125"/>
                  <a:pt x="40" y="125"/>
                  <a:pt x="40" y="125"/>
                </a:cubicBezTo>
                <a:cubicBezTo>
                  <a:pt x="58" y="158"/>
                  <a:pt x="58" y="158"/>
                  <a:pt x="58" y="158"/>
                </a:cubicBezTo>
                <a:cubicBezTo>
                  <a:pt x="58" y="159"/>
                  <a:pt x="60" y="160"/>
                  <a:pt x="61" y="160"/>
                </a:cubicBezTo>
                <a:cubicBezTo>
                  <a:pt x="61" y="160"/>
                  <a:pt x="61" y="160"/>
                  <a:pt x="61" y="160"/>
                </a:cubicBezTo>
                <a:cubicBezTo>
                  <a:pt x="63" y="160"/>
                  <a:pt x="65" y="159"/>
                  <a:pt x="65" y="158"/>
                </a:cubicBezTo>
                <a:cubicBezTo>
                  <a:pt x="75" y="141"/>
                  <a:pt x="75" y="141"/>
                  <a:pt x="75" y="141"/>
                </a:cubicBezTo>
                <a:cubicBezTo>
                  <a:pt x="121" y="159"/>
                  <a:pt x="121" y="159"/>
                  <a:pt x="121" y="159"/>
                </a:cubicBezTo>
                <a:cubicBezTo>
                  <a:pt x="122" y="160"/>
                  <a:pt x="122" y="160"/>
                  <a:pt x="122" y="160"/>
                </a:cubicBezTo>
                <a:cubicBezTo>
                  <a:pt x="123" y="160"/>
                  <a:pt x="124" y="159"/>
                  <a:pt x="124" y="159"/>
                </a:cubicBezTo>
                <a:cubicBezTo>
                  <a:pt x="126" y="159"/>
                  <a:pt x="127" y="158"/>
                  <a:pt x="127" y="155"/>
                </a:cubicBezTo>
                <a:cubicBezTo>
                  <a:pt x="150" y="6"/>
                  <a:pt x="150" y="6"/>
                  <a:pt x="150" y="6"/>
                </a:cubicBezTo>
                <a:cubicBezTo>
                  <a:pt x="152" y="4"/>
                  <a:pt x="150" y="2"/>
                  <a:pt x="149" y="2"/>
                </a:cubicBezTo>
                <a:close/>
                <a:moveTo>
                  <a:pt x="16" y="104"/>
                </a:moveTo>
                <a:cubicBezTo>
                  <a:pt x="124" y="27"/>
                  <a:pt x="124" y="27"/>
                  <a:pt x="124" y="27"/>
                </a:cubicBezTo>
                <a:cubicBezTo>
                  <a:pt x="45" y="117"/>
                  <a:pt x="45" y="117"/>
                  <a:pt x="45" y="117"/>
                </a:cubicBezTo>
                <a:cubicBezTo>
                  <a:pt x="44" y="117"/>
                  <a:pt x="44" y="116"/>
                  <a:pt x="44" y="116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16" y="104"/>
                  <a:pt x="16" y="104"/>
                  <a:pt x="16" y="104"/>
                </a:cubicBezTo>
                <a:close/>
                <a:moveTo>
                  <a:pt x="48" y="120"/>
                </a:moveTo>
                <a:cubicBezTo>
                  <a:pt x="48" y="120"/>
                  <a:pt x="48" y="120"/>
                  <a:pt x="48" y="120"/>
                </a:cubicBezTo>
                <a:cubicBezTo>
                  <a:pt x="137" y="19"/>
                  <a:pt x="137" y="19"/>
                  <a:pt x="137" y="19"/>
                </a:cubicBezTo>
                <a:cubicBezTo>
                  <a:pt x="61" y="145"/>
                  <a:pt x="61" y="145"/>
                  <a:pt x="61" y="145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48" y="120"/>
                  <a:pt x="48" y="120"/>
                  <a:pt x="48" y="120"/>
                </a:cubicBezTo>
                <a:close/>
                <a:moveTo>
                  <a:pt x="119" y="149"/>
                </a:moveTo>
                <a:cubicBezTo>
                  <a:pt x="79" y="132"/>
                  <a:pt x="79" y="132"/>
                  <a:pt x="79" y="132"/>
                </a:cubicBezTo>
                <a:cubicBezTo>
                  <a:pt x="78" y="130"/>
                  <a:pt x="76" y="130"/>
                  <a:pt x="76" y="130"/>
                </a:cubicBezTo>
                <a:cubicBezTo>
                  <a:pt x="138" y="29"/>
                  <a:pt x="138" y="29"/>
                  <a:pt x="138" y="29"/>
                </a:cubicBezTo>
                <a:cubicBezTo>
                  <a:pt x="119" y="149"/>
                  <a:pt x="119" y="149"/>
                  <a:pt x="119" y="149"/>
                </a:cubicBezTo>
                <a:cubicBezTo>
                  <a:pt x="119" y="149"/>
                  <a:pt x="119" y="149"/>
                  <a:pt x="119" y="149"/>
                </a:cubicBezTo>
                <a:close/>
                <a:moveTo>
                  <a:pt x="119" y="149"/>
                </a:moveTo>
                <a:cubicBezTo>
                  <a:pt x="119" y="149"/>
                  <a:pt x="119" y="149"/>
                  <a:pt x="119" y="14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8204E613-5C25-11BA-7F6F-748316737146}"/>
              </a:ext>
            </a:extLst>
          </p:cNvPr>
          <p:cNvSpPr>
            <a:spLocks noEditPoints="1"/>
          </p:cNvSpPr>
          <p:nvPr/>
        </p:nvSpPr>
        <p:spPr bwMode="auto">
          <a:xfrm>
            <a:off x="10113964" y="4678363"/>
            <a:ext cx="223838" cy="254000"/>
          </a:xfrm>
          <a:custGeom>
            <a:avLst/>
            <a:gdLst>
              <a:gd name="T0" fmla="*/ 122 w 141"/>
              <a:gd name="T1" fmla="*/ 0 h 160"/>
              <a:gd name="T2" fmla="*/ 19 w 141"/>
              <a:gd name="T3" fmla="*/ 0 h 160"/>
              <a:gd name="T4" fmla="*/ 0 w 141"/>
              <a:gd name="T5" fmla="*/ 20 h 160"/>
              <a:gd name="T6" fmla="*/ 0 w 141"/>
              <a:gd name="T7" fmla="*/ 140 h 160"/>
              <a:gd name="T8" fmla="*/ 19 w 141"/>
              <a:gd name="T9" fmla="*/ 160 h 160"/>
              <a:gd name="T10" fmla="*/ 122 w 141"/>
              <a:gd name="T11" fmla="*/ 160 h 160"/>
              <a:gd name="T12" fmla="*/ 141 w 141"/>
              <a:gd name="T13" fmla="*/ 140 h 160"/>
              <a:gd name="T14" fmla="*/ 141 w 141"/>
              <a:gd name="T15" fmla="*/ 20 h 160"/>
              <a:gd name="T16" fmla="*/ 122 w 141"/>
              <a:gd name="T17" fmla="*/ 0 h 160"/>
              <a:gd name="T18" fmla="*/ 132 w 141"/>
              <a:gd name="T19" fmla="*/ 140 h 160"/>
              <a:gd name="T20" fmla="*/ 122 w 141"/>
              <a:gd name="T21" fmla="*/ 150 h 160"/>
              <a:gd name="T22" fmla="*/ 19 w 141"/>
              <a:gd name="T23" fmla="*/ 150 h 160"/>
              <a:gd name="T24" fmla="*/ 9 w 141"/>
              <a:gd name="T25" fmla="*/ 140 h 160"/>
              <a:gd name="T26" fmla="*/ 9 w 141"/>
              <a:gd name="T27" fmla="*/ 20 h 160"/>
              <a:gd name="T28" fmla="*/ 19 w 141"/>
              <a:gd name="T29" fmla="*/ 10 h 160"/>
              <a:gd name="T30" fmla="*/ 122 w 141"/>
              <a:gd name="T31" fmla="*/ 10 h 160"/>
              <a:gd name="T32" fmla="*/ 132 w 141"/>
              <a:gd name="T33" fmla="*/ 20 h 160"/>
              <a:gd name="T34" fmla="*/ 132 w 141"/>
              <a:gd name="T35" fmla="*/ 140 h 160"/>
              <a:gd name="T36" fmla="*/ 118 w 141"/>
              <a:gd name="T37" fmla="*/ 21 h 160"/>
              <a:gd name="T38" fmla="*/ 23 w 141"/>
              <a:gd name="T39" fmla="*/ 21 h 160"/>
              <a:gd name="T40" fmla="*/ 19 w 141"/>
              <a:gd name="T41" fmla="*/ 26 h 160"/>
              <a:gd name="T42" fmla="*/ 19 w 141"/>
              <a:gd name="T43" fmla="*/ 116 h 160"/>
              <a:gd name="T44" fmla="*/ 23 w 141"/>
              <a:gd name="T45" fmla="*/ 121 h 160"/>
              <a:gd name="T46" fmla="*/ 118 w 141"/>
              <a:gd name="T47" fmla="*/ 121 h 160"/>
              <a:gd name="T48" fmla="*/ 122 w 141"/>
              <a:gd name="T49" fmla="*/ 116 h 160"/>
              <a:gd name="T50" fmla="*/ 122 w 141"/>
              <a:gd name="T51" fmla="*/ 26 h 160"/>
              <a:gd name="T52" fmla="*/ 118 w 141"/>
              <a:gd name="T53" fmla="*/ 21 h 160"/>
              <a:gd name="T54" fmla="*/ 23 w 141"/>
              <a:gd name="T55" fmla="*/ 116 h 160"/>
              <a:gd name="T56" fmla="*/ 23 w 141"/>
              <a:gd name="T57" fmla="*/ 74 h 160"/>
              <a:gd name="T58" fmla="*/ 42 w 141"/>
              <a:gd name="T59" fmla="*/ 51 h 160"/>
              <a:gd name="T60" fmla="*/ 80 w 141"/>
              <a:gd name="T61" fmla="*/ 96 h 160"/>
              <a:gd name="T62" fmla="*/ 83 w 141"/>
              <a:gd name="T63" fmla="*/ 100 h 160"/>
              <a:gd name="T64" fmla="*/ 96 w 141"/>
              <a:gd name="T65" fmla="*/ 116 h 160"/>
              <a:gd name="T66" fmla="*/ 23 w 141"/>
              <a:gd name="T67" fmla="*/ 116 h 160"/>
              <a:gd name="T68" fmla="*/ 118 w 141"/>
              <a:gd name="T69" fmla="*/ 116 h 160"/>
              <a:gd name="T70" fmla="*/ 103 w 141"/>
              <a:gd name="T71" fmla="*/ 116 h 160"/>
              <a:gd name="T72" fmla="*/ 87 w 141"/>
              <a:gd name="T73" fmla="*/ 96 h 160"/>
              <a:gd name="T74" fmla="*/ 99 w 141"/>
              <a:gd name="T75" fmla="*/ 81 h 160"/>
              <a:gd name="T76" fmla="*/ 118 w 141"/>
              <a:gd name="T77" fmla="*/ 103 h 160"/>
              <a:gd name="T78" fmla="*/ 118 w 141"/>
              <a:gd name="T79" fmla="*/ 116 h 160"/>
              <a:gd name="T80" fmla="*/ 118 w 141"/>
              <a:gd name="T81" fmla="*/ 95 h 160"/>
              <a:gd name="T82" fmla="*/ 103 w 141"/>
              <a:gd name="T83" fmla="*/ 77 h 160"/>
              <a:gd name="T84" fmla="*/ 99 w 141"/>
              <a:gd name="T85" fmla="*/ 76 h 160"/>
              <a:gd name="T86" fmla="*/ 95 w 141"/>
              <a:gd name="T87" fmla="*/ 77 h 160"/>
              <a:gd name="T88" fmla="*/ 83 w 141"/>
              <a:gd name="T89" fmla="*/ 92 h 160"/>
              <a:gd name="T90" fmla="*/ 46 w 141"/>
              <a:gd name="T91" fmla="*/ 48 h 160"/>
              <a:gd name="T92" fmla="*/ 42 w 141"/>
              <a:gd name="T93" fmla="*/ 46 h 160"/>
              <a:gd name="T94" fmla="*/ 39 w 141"/>
              <a:gd name="T95" fmla="*/ 48 h 160"/>
              <a:gd name="T96" fmla="*/ 23 w 141"/>
              <a:gd name="T97" fmla="*/ 66 h 160"/>
              <a:gd name="T98" fmla="*/ 23 w 141"/>
              <a:gd name="T99" fmla="*/ 26 h 160"/>
              <a:gd name="T100" fmla="*/ 118 w 141"/>
              <a:gd name="T101" fmla="*/ 26 h 160"/>
              <a:gd name="T102" fmla="*/ 118 w 141"/>
              <a:gd name="T103" fmla="*/ 95 h 160"/>
              <a:gd name="T104" fmla="*/ 89 w 141"/>
              <a:gd name="T105" fmla="*/ 65 h 160"/>
              <a:gd name="T106" fmla="*/ 103 w 141"/>
              <a:gd name="T107" fmla="*/ 51 h 160"/>
              <a:gd name="T108" fmla="*/ 89 w 141"/>
              <a:gd name="T109" fmla="*/ 36 h 160"/>
              <a:gd name="T110" fmla="*/ 75 w 141"/>
              <a:gd name="T111" fmla="*/ 51 h 160"/>
              <a:gd name="T112" fmla="*/ 89 w 141"/>
              <a:gd name="T113" fmla="*/ 65 h 160"/>
              <a:gd name="T114" fmla="*/ 89 w 141"/>
              <a:gd name="T115" fmla="*/ 41 h 160"/>
              <a:gd name="T116" fmla="*/ 99 w 141"/>
              <a:gd name="T117" fmla="*/ 51 h 160"/>
              <a:gd name="T118" fmla="*/ 89 w 141"/>
              <a:gd name="T119" fmla="*/ 60 h 160"/>
              <a:gd name="T120" fmla="*/ 80 w 141"/>
              <a:gd name="T121" fmla="*/ 51 h 160"/>
              <a:gd name="T122" fmla="*/ 89 w 141"/>
              <a:gd name="T123" fmla="*/ 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1" h="160">
                <a:moveTo>
                  <a:pt x="122" y="0"/>
                </a:moveTo>
                <a:cubicBezTo>
                  <a:pt x="19" y="0"/>
                  <a:pt x="19" y="0"/>
                  <a:pt x="19" y="0"/>
                </a:cubicBezTo>
                <a:cubicBezTo>
                  <a:pt x="8" y="0"/>
                  <a:pt x="0" y="9"/>
                  <a:pt x="0" y="2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51"/>
                  <a:pt x="8" y="160"/>
                  <a:pt x="19" y="160"/>
                </a:cubicBezTo>
                <a:cubicBezTo>
                  <a:pt x="122" y="160"/>
                  <a:pt x="122" y="160"/>
                  <a:pt x="122" y="160"/>
                </a:cubicBezTo>
                <a:cubicBezTo>
                  <a:pt x="133" y="160"/>
                  <a:pt x="141" y="151"/>
                  <a:pt x="141" y="140"/>
                </a:cubicBezTo>
                <a:cubicBezTo>
                  <a:pt x="141" y="20"/>
                  <a:pt x="141" y="20"/>
                  <a:pt x="141" y="20"/>
                </a:cubicBezTo>
                <a:cubicBezTo>
                  <a:pt x="141" y="9"/>
                  <a:pt x="133" y="0"/>
                  <a:pt x="122" y="0"/>
                </a:cubicBezTo>
                <a:close/>
                <a:moveTo>
                  <a:pt x="132" y="140"/>
                </a:moveTo>
                <a:cubicBezTo>
                  <a:pt x="132" y="146"/>
                  <a:pt x="127" y="150"/>
                  <a:pt x="122" y="150"/>
                </a:cubicBezTo>
                <a:cubicBezTo>
                  <a:pt x="19" y="150"/>
                  <a:pt x="19" y="150"/>
                  <a:pt x="19" y="150"/>
                </a:cubicBezTo>
                <a:cubicBezTo>
                  <a:pt x="14" y="150"/>
                  <a:pt x="9" y="146"/>
                  <a:pt x="9" y="14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15"/>
                  <a:pt x="14" y="10"/>
                  <a:pt x="19" y="10"/>
                </a:cubicBezTo>
                <a:cubicBezTo>
                  <a:pt x="122" y="10"/>
                  <a:pt x="122" y="10"/>
                  <a:pt x="122" y="10"/>
                </a:cubicBezTo>
                <a:cubicBezTo>
                  <a:pt x="127" y="10"/>
                  <a:pt x="132" y="15"/>
                  <a:pt x="132" y="20"/>
                </a:cubicBezTo>
                <a:lnTo>
                  <a:pt x="132" y="140"/>
                </a:lnTo>
                <a:close/>
                <a:moveTo>
                  <a:pt x="118" y="21"/>
                </a:moveTo>
                <a:cubicBezTo>
                  <a:pt x="23" y="21"/>
                  <a:pt x="23" y="21"/>
                  <a:pt x="23" y="21"/>
                </a:cubicBezTo>
                <a:cubicBezTo>
                  <a:pt x="22" y="21"/>
                  <a:pt x="19" y="23"/>
                  <a:pt x="19" y="26"/>
                </a:cubicBezTo>
                <a:cubicBezTo>
                  <a:pt x="19" y="116"/>
                  <a:pt x="19" y="116"/>
                  <a:pt x="19" y="116"/>
                </a:cubicBezTo>
                <a:cubicBezTo>
                  <a:pt x="19" y="118"/>
                  <a:pt x="22" y="121"/>
                  <a:pt x="23" y="121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20" y="121"/>
                  <a:pt x="122" y="118"/>
                  <a:pt x="122" y="116"/>
                </a:cubicBezTo>
                <a:cubicBezTo>
                  <a:pt x="122" y="26"/>
                  <a:pt x="122" y="26"/>
                  <a:pt x="122" y="26"/>
                </a:cubicBezTo>
                <a:cubicBezTo>
                  <a:pt x="122" y="23"/>
                  <a:pt x="120" y="21"/>
                  <a:pt x="118" y="21"/>
                </a:cubicBezTo>
                <a:close/>
                <a:moveTo>
                  <a:pt x="23" y="116"/>
                </a:moveTo>
                <a:cubicBezTo>
                  <a:pt x="23" y="74"/>
                  <a:pt x="23" y="74"/>
                  <a:pt x="23" y="74"/>
                </a:cubicBezTo>
                <a:cubicBezTo>
                  <a:pt x="42" y="51"/>
                  <a:pt x="42" y="51"/>
                  <a:pt x="42" y="51"/>
                </a:cubicBezTo>
                <a:cubicBezTo>
                  <a:pt x="80" y="96"/>
                  <a:pt x="80" y="96"/>
                  <a:pt x="80" y="96"/>
                </a:cubicBezTo>
                <a:cubicBezTo>
                  <a:pt x="83" y="100"/>
                  <a:pt x="83" y="100"/>
                  <a:pt x="83" y="100"/>
                </a:cubicBezTo>
                <a:cubicBezTo>
                  <a:pt x="96" y="116"/>
                  <a:pt x="96" y="116"/>
                  <a:pt x="96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118" y="116"/>
                </a:moveTo>
                <a:cubicBezTo>
                  <a:pt x="103" y="116"/>
                  <a:pt x="103" y="116"/>
                  <a:pt x="103" y="116"/>
                </a:cubicBezTo>
                <a:cubicBezTo>
                  <a:pt x="87" y="96"/>
                  <a:pt x="87" y="96"/>
                  <a:pt x="87" y="96"/>
                </a:cubicBezTo>
                <a:cubicBezTo>
                  <a:pt x="99" y="81"/>
                  <a:pt x="99" y="81"/>
                  <a:pt x="99" y="81"/>
                </a:cubicBezTo>
                <a:cubicBezTo>
                  <a:pt x="118" y="103"/>
                  <a:pt x="118" y="103"/>
                  <a:pt x="118" y="103"/>
                </a:cubicBezTo>
                <a:cubicBezTo>
                  <a:pt x="118" y="116"/>
                  <a:pt x="118" y="116"/>
                  <a:pt x="118" y="116"/>
                </a:cubicBezTo>
                <a:close/>
                <a:moveTo>
                  <a:pt x="118" y="95"/>
                </a:moveTo>
                <a:cubicBezTo>
                  <a:pt x="103" y="77"/>
                  <a:pt x="103" y="77"/>
                  <a:pt x="103" y="77"/>
                </a:cubicBezTo>
                <a:cubicBezTo>
                  <a:pt x="102" y="76"/>
                  <a:pt x="100" y="76"/>
                  <a:pt x="99" y="76"/>
                </a:cubicBezTo>
                <a:cubicBezTo>
                  <a:pt x="98" y="76"/>
                  <a:pt x="96" y="76"/>
                  <a:pt x="95" y="77"/>
                </a:cubicBezTo>
                <a:cubicBezTo>
                  <a:pt x="83" y="92"/>
                  <a:pt x="83" y="92"/>
                  <a:pt x="83" y="92"/>
                </a:cubicBezTo>
                <a:cubicBezTo>
                  <a:pt x="46" y="48"/>
                  <a:pt x="46" y="48"/>
                  <a:pt x="46" y="48"/>
                </a:cubicBezTo>
                <a:cubicBezTo>
                  <a:pt x="45" y="46"/>
                  <a:pt x="44" y="46"/>
                  <a:pt x="42" y="46"/>
                </a:cubicBezTo>
                <a:cubicBezTo>
                  <a:pt x="41" y="46"/>
                  <a:pt x="39" y="46"/>
                  <a:pt x="39" y="48"/>
                </a:cubicBezTo>
                <a:cubicBezTo>
                  <a:pt x="23" y="66"/>
                  <a:pt x="23" y="66"/>
                  <a:pt x="23" y="66"/>
                </a:cubicBezTo>
                <a:cubicBezTo>
                  <a:pt x="23" y="26"/>
                  <a:pt x="23" y="26"/>
                  <a:pt x="23" y="26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95"/>
                  <a:pt x="118" y="95"/>
                  <a:pt x="118" y="95"/>
                </a:cubicBezTo>
                <a:close/>
                <a:moveTo>
                  <a:pt x="89" y="65"/>
                </a:moveTo>
                <a:cubicBezTo>
                  <a:pt x="97" y="65"/>
                  <a:pt x="103" y="59"/>
                  <a:pt x="103" y="51"/>
                </a:cubicBezTo>
                <a:cubicBezTo>
                  <a:pt x="103" y="43"/>
                  <a:pt x="97" y="36"/>
                  <a:pt x="89" y="36"/>
                </a:cubicBezTo>
                <a:cubicBezTo>
                  <a:pt x="82" y="36"/>
                  <a:pt x="75" y="43"/>
                  <a:pt x="75" y="51"/>
                </a:cubicBezTo>
                <a:cubicBezTo>
                  <a:pt x="75" y="59"/>
                  <a:pt x="82" y="65"/>
                  <a:pt x="89" y="65"/>
                </a:cubicBezTo>
                <a:close/>
                <a:moveTo>
                  <a:pt x="89" y="41"/>
                </a:moveTo>
                <a:cubicBezTo>
                  <a:pt x="94" y="41"/>
                  <a:pt x="99" y="45"/>
                  <a:pt x="99" y="51"/>
                </a:cubicBezTo>
                <a:cubicBezTo>
                  <a:pt x="99" y="56"/>
                  <a:pt x="94" y="60"/>
                  <a:pt x="89" y="60"/>
                </a:cubicBezTo>
                <a:cubicBezTo>
                  <a:pt x="84" y="60"/>
                  <a:pt x="80" y="56"/>
                  <a:pt x="80" y="51"/>
                </a:cubicBezTo>
                <a:cubicBezTo>
                  <a:pt x="80" y="45"/>
                  <a:pt x="84" y="41"/>
                  <a:pt x="89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17AA1C3E-9A31-D59F-28C1-4E9C397A59C4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5794376"/>
            <a:ext cx="261938" cy="227013"/>
          </a:xfrm>
          <a:custGeom>
            <a:avLst/>
            <a:gdLst>
              <a:gd name="T0" fmla="*/ 121 w 165"/>
              <a:gd name="T1" fmla="*/ 32 h 143"/>
              <a:gd name="T2" fmla="*/ 121 w 165"/>
              <a:gd name="T3" fmla="*/ 8 h 143"/>
              <a:gd name="T4" fmla="*/ 121 w 165"/>
              <a:gd name="T5" fmla="*/ 8 h 143"/>
              <a:gd name="T6" fmla="*/ 125 w 165"/>
              <a:gd name="T7" fmla="*/ 4 h 143"/>
              <a:gd name="T8" fmla="*/ 121 w 165"/>
              <a:gd name="T9" fmla="*/ 0 h 143"/>
              <a:gd name="T10" fmla="*/ 121 w 165"/>
              <a:gd name="T11" fmla="*/ 0 h 143"/>
              <a:gd name="T12" fmla="*/ 121 w 165"/>
              <a:gd name="T13" fmla="*/ 0 h 143"/>
              <a:gd name="T14" fmla="*/ 6 w 165"/>
              <a:gd name="T15" fmla="*/ 0 h 143"/>
              <a:gd name="T16" fmla="*/ 6 w 165"/>
              <a:gd name="T17" fmla="*/ 0 h 143"/>
              <a:gd name="T18" fmla="*/ 5 w 165"/>
              <a:gd name="T19" fmla="*/ 0 h 143"/>
              <a:gd name="T20" fmla="*/ 0 w 165"/>
              <a:gd name="T21" fmla="*/ 4 h 143"/>
              <a:gd name="T22" fmla="*/ 5 w 165"/>
              <a:gd name="T23" fmla="*/ 8 h 143"/>
              <a:gd name="T24" fmla="*/ 6 w 165"/>
              <a:gd name="T25" fmla="*/ 8 h 143"/>
              <a:gd name="T26" fmla="*/ 6 w 165"/>
              <a:gd name="T27" fmla="*/ 143 h 143"/>
              <a:gd name="T28" fmla="*/ 121 w 165"/>
              <a:gd name="T29" fmla="*/ 143 h 143"/>
              <a:gd name="T30" fmla="*/ 121 w 165"/>
              <a:gd name="T31" fmla="*/ 74 h 143"/>
              <a:gd name="T32" fmla="*/ 145 w 165"/>
              <a:gd name="T33" fmla="*/ 80 h 143"/>
              <a:gd name="T34" fmla="*/ 160 w 165"/>
              <a:gd name="T35" fmla="*/ 73 h 143"/>
              <a:gd name="T36" fmla="*/ 121 w 165"/>
              <a:gd name="T37" fmla="*/ 32 h 143"/>
              <a:gd name="T38" fmla="*/ 115 w 165"/>
              <a:gd name="T39" fmla="*/ 137 h 143"/>
              <a:gd name="T40" fmla="*/ 11 w 165"/>
              <a:gd name="T41" fmla="*/ 137 h 143"/>
              <a:gd name="T42" fmla="*/ 11 w 165"/>
              <a:gd name="T43" fmla="*/ 30 h 143"/>
              <a:gd name="T44" fmla="*/ 17 w 165"/>
              <a:gd name="T45" fmla="*/ 32 h 143"/>
              <a:gd name="T46" fmla="*/ 17 w 165"/>
              <a:gd name="T47" fmla="*/ 74 h 143"/>
              <a:gd name="T48" fmla="*/ 20 w 165"/>
              <a:gd name="T49" fmla="*/ 78 h 143"/>
              <a:gd name="T50" fmla="*/ 23 w 165"/>
              <a:gd name="T51" fmla="*/ 74 h 143"/>
              <a:gd name="T52" fmla="*/ 23 w 165"/>
              <a:gd name="T53" fmla="*/ 32 h 143"/>
              <a:gd name="T54" fmla="*/ 29 w 165"/>
              <a:gd name="T55" fmla="*/ 28 h 143"/>
              <a:gd name="T56" fmla="*/ 38 w 165"/>
              <a:gd name="T57" fmla="*/ 23 h 143"/>
              <a:gd name="T58" fmla="*/ 38 w 165"/>
              <a:gd name="T59" fmla="*/ 58 h 143"/>
              <a:gd name="T60" fmla="*/ 41 w 165"/>
              <a:gd name="T61" fmla="*/ 62 h 143"/>
              <a:gd name="T62" fmla="*/ 43 w 165"/>
              <a:gd name="T63" fmla="*/ 58 h 143"/>
              <a:gd name="T64" fmla="*/ 43 w 165"/>
              <a:gd name="T65" fmla="*/ 20 h 143"/>
              <a:gd name="T66" fmla="*/ 50 w 165"/>
              <a:gd name="T67" fmla="*/ 18 h 143"/>
              <a:gd name="T68" fmla="*/ 57 w 165"/>
              <a:gd name="T69" fmla="*/ 22 h 143"/>
              <a:gd name="T70" fmla="*/ 57 w 165"/>
              <a:gd name="T71" fmla="*/ 22 h 143"/>
              <a:gd name="T72" fmla="*/ 56 w 165"/>
              <a:gd name="T73" fmla="*/ 24 h 143"/>
              <a:gd name="T74" fmla="*/ 59 w 165"/>
              <a:gd name="T75" fmla="*/ 29 h 143"/>
              <a:gd name="T76" fmla="*/ 70 w 165"/>
              <a:gd name="T77" fmla="*/ 45 h 143"/>
              <a:gd name="T78" fmla="*/ 102 w 165"/>
              <a:gd name="T79" fmla="*/ 66 h 143"/>
              <a:gd name="T80" fmla="*/ 115 w 165"/>
              <a:gd name="T81" fmla="*/ 72 h 143"/>
              <a:gd name="T82" fmla="*/ 115 w 165"/>
              <a:gd name="T83" fmla="*/ 137 h 143"/>
              <a:gd name="T84" fmla="*/ 115 w 165"/>
              <a:gd name="T85" fmla="*/ 137 h 143"/>
              <a:gd name="T86" fmla="*/ 115 w 165"/>
              <a:gd name="T87" fmla="*/ 65 h 143"/>
              <a:gd name="T88" fmla="*/ 104 w 165"/>
              <a:gd name="T89" fmla="*/ 61 h 143"/>
              <a:gd name="T90" fmla="*/ 73 w 165"/>
              <a:gd name="T91" fmla="*/ 40 h 143"/>
              <a:gd name="T92" fmla="*/ 65 w 165"/>
              <a:gd name="T93" fmla="*/ 29 h 143"/>
              <a:gd name="T94" fmla="*/ 68 w 165"/>
              <a:gd name="T95" fmla="*/ 24 h 143"/>
              <a:gd name="T96" fmla="*/ 62 w 165"/>
              <a:gd name="T97" fmla="*/ 18 h 143"/>
              <a:gd name="T98" fmla="*/ 70 w 165"/>
              <a:gd name="T99" fmla="*/ 6 h 143"/>
              <a:gd name="T100" fmla="*/ 115 w 165"/>
              <a:gd name="T101" fmla="*/ 6 h 143"/>
              <a:gd name="T102" fmla="*/ 115 w 165"/>
              <a:gd name="T103" fmla="*/ 65 h 143"/>
              <a:gd name="T104" fmla="*/ 115 w 165"/>
              <a:gd name="T105" fmla="*/ 65 h 143"/>
              <a:gd name="T106" fmla="*/ 154 w 165"/>
              <a:gd name="T107" fmla="*/ 71 h 143"/>
              <a:gd name="T108" fmla="*/ 121 w 165"/>
              <a:gd name="T109" fmla="*/ 68 h 143"/>
              <a:gd name="T110" fmla="*/ 121 w 165"/>
              <a:gd name="T111" fmla="*/ 38 h 143"/>
              <a:gd name="T112" fmla="*/ 154 w 165"/>
              <a:gd name="T113" fmla="*/ 71 h 143"/>
              <a:gd name="T114" fmla="*/ 154 w 165"/>
              <a:gd name="T115" fmla="*/ 71 h 143"/>
              <a:gd name="T116" fmla="*/ 154 w 165"/>
              <a:gd name="T117" fmla="*/ 71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5" h="143">
                <a:moveTo>
                  <a:pt x="121" y="32"/>
                </a:moveTo>
                <a:cubicBezTo>
                  <a:pt x="121" y="8"/>
                  <a:pt x="121" y="8"/>
                  <a:pt x="121" y="8"/>
                </a:cubicBezTo>
                <a:cubicBezTo>
                  <a:pt x="121" y="8"/>
                  <a:pt x="121" y="8"/>
                  <a:pt x="121" y="8"/>
                </a:cubicBezTo>
                <a:cubicBezTo>
                  <a:pt x="123" y="8"/>
                  <a:pt x="125" y="6"/>
                  <a:pt x="125" y="4"/>
                </a:cubicBezTo>
                <a:cubicBezTo>
                  <a:pt x="125" y="1"/>
                  <a:pt x="123" y="0"/>
                  <a:pt x="121" y="0"/>
                </a:cubicBezTo>
                <a:cubicBezTo>
                  <a:pt x="121" y="0"/>
                  <a:pt x="121" y="0"/>
                  <a:pt x="121" y="0"/>
                </a:cubicBezTo>
                <a:cubicBezTo>
                  <a:pt x="121" y="0"/>
                  <a:pt x="121" y="0"/>
                  <a:pt x="121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1"/>
                  <a:pt x="0" y="4"/>
                </a:cubicBezTo>
                <a:cubicBezTo>
                  <a:pt x="0" y="6"/>
                  <a:pt x="2" y="8"/>
                  <a:pt x="5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143"/>
                  <a:pt x="6" y="143"/>
                  <a:pt x="6" y="143"/>
                </a:cubicBezTo>
                <a:cubicBezTo>
                  <a:pt x="121" y="143"/>
                  <a:pt x="121" y="143"/>
                  <a:pt x="121" y="143"/>
                </a:cubicBezTo>
                <a:cubicBezTo>
                  <a:pt x="121" y="74"/>
                  <a:pt x="121" y="74"/>
                  <a:pt x="121" y="74"/>
                </a:cubicBezTo>
                <a:cubicBezTo>
                  <a:pt x="130" y="78"/>
                  <a:pt x="139" y="80"/>
                  <a:pt x="145" y="80"/>
                </a:cubicBezTo>
                <a:cubicBezTo>
                  <a:pt x="152" y="80"/>
                  <a:pt x="157" y="78"/>
                  <a:pt x="160" y="73"/>
                </a:cubicBezTo>
                <a:cubicBezTo>
                  <a:pt x="165" y="62"/>
                  <a:pt x="145" y="45"/>
                  <a:pt x="121" y="32"/>
                </a:cubicBezTo>
                <a:close/>
                <a:moveTo>
                  <a:pt x="115" y="137"/>
                </a:moveTo>
                <a:cubicBezTo>
                  <a:pt x="11" y="137"/>
                  <a:pt x="11" y="137"/>
                  <a:pt x="11" y="137"/>
                </a:cubicBezTo>
                <a:cubicBezTo>
                  <a:pt x="11" y="30"/>
                  <a:pt x="11" y="30"/>
                  <a:pt x="11" y="30"/>
                </a:cubicBezTo>
                <a:cubicBezTo>
                  <a:pt x="13" y="31"/>
                  <a:pt x="15" y="32"/>
                  <a:pt x="17" y="32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6"/>
                  <a:pt x="18" y="78"/>
                  <a:pt x="20" y="78"/>
                </a:cubicBezTo>
                <a:cubicBezTo>
                  <a:pt x="22" y="78"/>
                  <a:pt x="23" y="76"/>
                  <a:pt x="23" y="74"/>
                </a:cubicBezTo>
                <a:cubicBezTo>
                  <a:pt x="23" y="32"/>
                  <a:pt x="23" y="32"/>
                  <a:pt x="23" y="32"/>
                </a:cubicBezTo>
                <a:cubicBezTo>
                  <a:pt x="24" y="30"/>
                  <a:pt x="23" y="25"/>
                  <a:pt x="29" y="28"/>
                </a:cubicBezTo>
                <a:cubicBezTo>
                  <a:pt x="40" y="36"/>
                  <a:pt x="37" y="20"/>
                  <a:pt x="38" y="23"/>
                </a:cubicBezTo>
                <a:cubicBezTo>
                  <a:pt x="38" y="58"/>
                  <a:pt x="38" y="58"/>
                  <a:pt x="38" y="58"/>
                </a:cubicBezTo>
                <a:cubicBezTo>
                  <a:pt x="38" y="60"/>
                  <a:pt x="39" y="62"/>
                  <a:pt x="41" y="62"/>
                </a:cubicBezTo>
                <a:cubicBezTo>
                  <a:pt x="43" y="62"/>
                  <a:pt x="43" y="60"/>
                  <a:pt x="43" y="58"/>
                </a:cubicBezTo>
                <a:cubicBezTo>
                  <a:pt x="43" y="20"/>
                  <a:pt x="43" y="20"/>
                  <a:pt x="43" y="20"/>
                </a:cubicBezTo>
                <a:cubicBezTo>
                  <a:pt x="43" y="18"/>
                  <a:pt x="47" y="17"/>
                  <a:pt x="50" y="18"/>
                </a:cubicBezTo>
                <a:cubicBezTo>
                  <a:pt x="54" y="18"/>
                  <a:pt x="57" y="22"/>
                  <a:pt x="57" y="22"/>
                </a:cubicBezTo>
                <a:cubicBezTo>
                  <a:pt x="57" y="22"/>
                  <a:pt x="57" y="22"/>
                  <a:pt x="57" y="22"/>
                </a:cubicBezTo>
                <a:cubicBezTo>
                  <a:pt x="56" y="23"/>
                  <a:pt x="56" y="23"/>
                  <a:pt x="56" y="24"/>
                </a:cubicBezTo>
                <a:cubicBezTo>
                  <a:pt x="56" y="27"/>
                  <a:pt x="58" y="28"/>
                  <a:pt x="59" y="29"/>
                </a:cubicBezTo>
                <a:cubicBezTo>
                  <a:pt x="60" y="34"/>
                  <a:pt x="64" y="39"/>
                  <a:pt x="70" y="45"/>
                </a:cubicBezTo>
                <a:cubicBezTo>
                  <a:pt x="77" y="52"/>
                  <a:pt x="89" y="60"/>
                  <a:pt x="102" y="66"/>
                </a:cubicBezTo>
                <a:cubicBezTo>
                  <a:pt x="106" y="68"/>
                  <a:pt x="110" y="71"/>
                  <a:pt x="115" y="72"/>
                </a:cubicBezTo>
                <a:cubicBezTo>
                  <a:pt x="115" y="137"/>
                  <a:pt x="115" y="137"/>
                  <a:pt x="115" y="137"/>
                </a:cubicBezTo>
                <a:cubicBezTo>
                  <a:pt x="115" y="137"/>
                  <a:pt x="115" y="137"/>
                  <a:pt x="115" y="137"/>
                </a:cubicBezTo>
                <a:close/>
                <a:moveTo>
                  <a:pt x="115" y="65"/>
                </a:moveTo>
                <a:cubicBezTo>
                  <a:pt x="112" y="64"/>
                  <a:pt x="107" y="63"/>
                  <a:pt x="104" y="61"/>
                </a:cubicBezTo>
                <a:cubicBezTo>
                  <a:pt x="91" y="54"/>
                  <a:pt x="80" y="47"/>
                  <a:pt x="73" y="40"/>
                </a:cubicBezTo>
                <a:cubicBezTo>
                  <a:pt x="69" y="36"/>
                  <a:pt x="66" y="32"/>
                  <a:pt x="65" y="29"/>
                </a:cubicBezTo>
                <a:cubicBezTo>
                  <a:pt x="67" y="28"/>
                  <a:pt x="68" y="27"/>
                  <a:pt x="68" y="24"/>
                </a:cubicBezTo>
                <a:cubicBezTo>
                  <a:pt x="68" y="20"/>
                  <a:pt x="65" y="18"/>
                  <a:pt x="62" y="18"/>
                </a:cubicBezTo>
                <a:cubicBezTo>
                  <a:pt x="70" y="6"/>
                  <a:pt x="70" y="6"/>
                  <a:pt x="70" y="6"/>
                </a:cubicBezTo>
                <a:cubicBezTo>
                  <a:pt x="115" y="6"/>
                  <a:pt x="115" y="6"/>
                  <a:pt x="115" y="6"/>
                </a:cubicBezTo>
                <a:cubicBezTo>
                  <a:pt x="115" y="65"/>
                  <a:pt x="115" y="65"/>
                  <a:pt x="115" y="65"/>
                </a:cubicBezTo>
                <a:cubicBezTo>
                  <a:pt x="115" y="65"/>
                  <a:pt x="115" y="65"/>
                  <a:pt x="115" y="65"/>
                </a:cubicBezTo>
                <a:close/>
                <a:moveTo>
                  <a:pt x="154" y="71"/>
                </a:moveTo>
                <a:cubicBezTo>
                  <a:pt x="152" y="75"/>
                  <a:pt x="139" y="74"/>
                  <a:pt x="121" y="68"/>
                </a:cubicBezTo>
                <a:cubicBezTo>
                  <a:pt x="121" y="38"/>
                  <a:pt x="121" y="38"/>
                  <a:pt x="121" y="38"/>
                </a:cubicBezTo>
                <a:cubicBezTo>
                  <a:pt x="145" y="52"/>
                  <a:pt x="156" y="66"/>
                  <a:pt x="154" y="71"/>
                </a:cubicBezTo>
                <a:close/>
                <a:moveTo>
                  <a:pt x="154" y="71"/>
                </a:moveTo>
                <a:cubicBezTo>
                  <a:pt x="154" y="71"/>
                  <a:pt x="154" y="71"/>
                  <a:pt x="154" y="7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32A6E2E6-3B36-F080-098F-7D16A3884F29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5789613"/>
            <a:ext cx="254000" cy="234950"/>
          </a:xfrm>
          <a:custGeom>
            <a:avLst/>
            <a:gdLst>
              <a:gd name="T0" fmla="*/ 159 w 160"/>
              <a:gd name="T1" fmla="*/ 47 h 148"/>
              <a:gd name="T2" fmla="*/ 68 w 160"/>
              <a:gd name="T3" fmla="*/ 1 h 148"/>
              <a:gd name="T4" fmla="*/ 65 w 160"/>
              <a:gd name="T5" fmla="*/ 2 h 148"/>
              <a:gd name="T6" fmla="*/ 44 w 160"/>
              <a:gd name="T7" fmla="*/ 46 h 148"/>
              <a:gd name="T8" fmla="*/ 56 w 160"/>
              <a:gd name="T9" fmla="*/ 46 h 148"/>
              <a:gd name="T10" fmla="*/ 71 w 160"/>
              <a:gd name="T11" fmla="*/ 13 h 148"/>
              <a:gd name="T12" fmla="*/ 149 w 160"/>
              <a:gd name="T13" fmla="*/ 54 h 148"/>
              <a:gd name="T14" fmla="*/ 124 w 160"/>
              <a:gd name="T15" fmla="*/ 108 h 148"/>
              <a:gd name="T16" fmla="*/ 111 w 160"/>
              <a:gd name="T17" fmla="*/ 101 h 148"/>
              <a:gd name="T18" fmla="*/ 111 w 160"/>
              <a:gd name="T19" fmla="*/ 130 h 148"/>
              <a:gd name="T20" fmla="*/ 119 w 160"/>
              <a:gd name="T21" fmla="*/ 134 h 148"/>
              <a:gd name="T22" fmla="*/ 122 w 160"/>
              <a:gd name="T23" fmla="*/ 133 h 148"/>
              <a:gd name="T24" fmla="*/ 160 w 160"/>
              <a:gd name="T25" fmla="*/ 50 h 148"/>
              <a:gd name="T26" fmla="*/ 159 w 160"/>
              <a:gd name="T27" fmla="*/ 47 h 148"/>
              <a:gd name="T28" fmla="*/ 102 w 160"/>
              <a:gd name="T29" fmla="*/ 50 h 148"/>
              <a:gd name="T30" fmla="*/ 1 w 160"/>
              <a:gd name="T31" fmla="*/ 50 h 148"/>
              <a:gd name="T32" fmla="*/ 0 w 160"/>
              <a:gd name="T33" fmla="*/ 53 h 148"/>
              <a:gd name="T34" fmla="*/ 0 w 160"/>
              <a:gd name="T35" fmla="*/ 146 h 148"/>
              <a:gd name="T36" fmla="*/ 1 w 160"/>
              <a:gd name="T37" fmla="*/ 148 h 148"/>
              <a:gd name="T38" fmla="*/ 102 w 160"/>
              <a:gd name="T39" fmla="*/ 148 h 148"/>
              <a:gd name="T40" fmla="*/ 104 w 160"/>
              <a:gd name="T41" fmla="*/ 146 h 148"/>
              <a:gd name="T42" fmla="*/ 104 w 160"/>
              <a:gd name="T43" fmla="*/ 53 h 148"/>
              <a:gd name="T44" fmla="*/ 102 w 160"/>
              <a:gd name="T45" fmla="*/ 50 h 148"/>
              <a:gd name="T46" fmla="*/ 96 w 160"/>
              <a:gd name="T47" fmla="*/ 122 h 148"/>
              <a:gd name="T48" fmla="*/ 90 w 160"/>
              <a:gd name="T49" fmla="*/ 122 h 148"/>
              <a:gd name="T50" fmla="*/ 74 w 160"/>
              <a:gd name="T51" fmla="*/ 99 h 148"/>
              <a:gd name="T52" fmla="*/ 62 w 160"/>
              <a:gd name="T53" fmla="*/ 122 h 148"/>
              <a:gd name="T54" fmla="*/ 46 w 160"/>
              <a:gd name="T55" fmla="*/ 87 h 148"/>
              <a:gd name="T56" fmla="*/ 24 w 160"/>
              <a:gd name="T57" fmla="*/ 122 h 148"/>
              <a:gd name="T58" fmla="*/ 9 w 160"/>
              <a:gd name="T59" fmla="*/ 122 h 148"/>
              <a:gd name="T60" fmla="*/ 9 w 160"/>
              <a:gd name="T61" fmla="*/ 61 h 148"/>
              <a:gd name="T62" fmla="*/ 96 w 160"/>
              <a:gd name="T63" fmla="*/ 61 h 148"/>
              <a:gd name="T64" fmla="*/ 96 w 160"/>
              <a:gd name="T65" fmla="*/ 122 h 148"/>
              <a:gd name="T66" fmla="*/ 23 w 160"/>
              <a:gd name="T67" fmla="*/ 81 h 148"/>
              <a:gd name="T68" fmla="*/ 31 w 160"/>
              <a:gd name="T69" fmla="*/ 74 h 148"/>
              <a:gd name="T70" fmla="*/ 23 w 160"/>
              <a:gd name="T71" fmla="*/ 66 h 148"/>
              <a:gd name="T72" fmla="*/ 15 w 160"/>
              <a:gd name="T73" fmla="*/ 74 h 148"/>
              <a:gd name="T74" fmla="*/ 23 w 160"/>
              <a:gd name="T75" fmla="*/ 81 h 148"/>
              <a:gd name="T76" fmla="*/ 71 w 160"/>
              <a:gd name="T77" fmla="*/ 79 h 148"/>
              <a:gd name="T78" fmla="*/ 75 w 160"/>
              <a:gd name="T79" fmla="*/ 79 h 148"/>
              <a:gd name="T80" fmla="*/ 81 w 160"/>
              <a:gd name="T81" fmla="*/ 80 h 148"/>
              <a:gd name="T82" fmla="*/ 90 w 160"/>
              <a:gd name="T83" fmla="*/ 74 h 148"/>
              <a:gd name="T84" fmla="*/ 81 w 160"/>
              <a:gd name="T85" fmla="*/ 68 h 148"/>
              <a:gd name="T86" fmla="*/ 75 w 160"/>
              <a:gd name="T87" fmla="*/ 69 h 148"/>
              <a:gd name="T88" fmla="*/ 73 w 160"/>
              <a:gd name="T89" fmla="*/ 68 h 148"/>
              <a:gd name="T90" fmla="*/ 72 w 160"/>
              <a:gd name="T91" fmla="*/ 68 h 148"/>
              <a:gd name="T92" fmla="*/ 68 w 160"/>
              <a:gd name="T93" fmla="*/ 71 h 148"/>
              <a:gd name="T94" fmla="*/ 61 w 160"/>
              <a:gd name="T95" fmla="*/ 75 h 148"/>
              <a:gd name="T96" fmla="*/ 71 w 160"/>
              <a:gd name="T97" fmla="*/ 79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48">
                <a:moveTo>
                  <a:pt x="159" y="47"/>
                </a:moveTo>
                <a:cubicBezTo>
                  <a:pt x="68" y="1"/>
                  <a:pt x="68" y="1"/>
                  <a:pt x="68" y="1"/>
                </a:cubicBezTo>
                <a:cubicBezTo>
                  <a:pt x="67" y="0"/>
                  <a:pt x="65" y="1"/>
                  <a:pt x="65" y="2"/>
                </a:cubicBezTo>
                <a:cubicBezTo>
                  <a:pt x="44" y="46"/>
                  <a:pt x="44" y="46"/>
                  <a:pt x="44" y="46"/>
                </a:cubicBezTo>
                <a:cubicBezTo>
                  <a:pt x="56" y="46"/>
                  <a:pt x="56" y="46"/>
                  <a:pt x="56" y="46"/>
                </a:cubicBezTo>
                <a:cubicBezTo>
                  <a:pt x="71" y="13"/>
                  <a:pt x="71" y="13"/>
                  <a:pt x="71" y="13"/>
                </a:cubicBezTo>
                <a:cubicBezTo>
                  <a:pt x="149" y="54"/>
                  <a:pt x="149" y="54"/>
                  <a:pt x="149" y="54"/>
                </a:cubicBezTo>
                <a:cubicBezTo>
                  <a:pt x="124" y="108"/>
                  <a:pt x="124" y="108"/>
                  <a:pt x="124" y="108"/>
                </a:cubicBezTo>
                <a:cubicBezTo>
                  <a:pt x="111" y="101"/>
                  <a:pt x="111" y="101"/>
                  <a:pt x="111" y="101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119" y="134"/>
                  <a:pt x="119" y="134"/>
                  <a:pt x="119" y="134"/>
                </a:cubicBezTo>
                <a:cubicBezTo>
                  <a:pt x="120" y="135"/>
                  <a:pt x="121" y="134"/>
                  <a:pt x="122" y="133"/>
                </a:cubicBezTo>
                <a:cubicBezTo>
                  <a:pt x="160" y="50"/>
                  <a:pt x="160" y="50"/>
                  <a:pt x="160" y="50"/>
                </a:cubicBezTo>
                <a:cubicBezTo>
                  <a:pt x="160" y="49"/>
                  <a:pt x="160" y="48"/>
                  <a:pt x="159" y="47"/>
                </a:cubicBezTo>
                <a:close/>
                <a:moveTo>
                  <a:pt x="102" y="50"/>
                </a:moveTo>
                <a:cubicBezTo>
                  <a:pt x="1" y="50"/>
                  <a:pt x="1" y="50"/>
                  <a:pt x="1" y="50"/>
                </a:cubicBezTo>
                <a:cubicBezTo>
                  <a:pt x="1" y="50"/>
                  <a:pt x="0" y="51"/>
                  <a:pt x="0" y="53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47"/>
                  <a:pt x="1" y="148"/>
                  <a:pt x="1" y="148"/>
                </a:cubicBezTo>
                <a:cubicBezTo>
                  <a:pt x="102" y="148"/>
                  <a:pt x="102" y="148"/>
                  <a:pt x="102" y="148"/>
                </a:cubicBezTo>
                <a:cubicBezTo>
                  <a:pt x="103" y="148"/>
                  <a:pt x="104" y="147"/>
                  <a:pt x="104" y="14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4" y="51"/>
                  <a:pt x="103" y="50"/>
                  <a:pt x="102" y="50"/>
                </a:cubicBezTo>
                <a:close/>
                <a:moveTo>
                  <a:pt x="96" y="122"/>
                </a:moveTo>
                <a:cubicBezTo>
                  <a:pt x="90" y="122"/>
                  <a:pt x="90" y="122"/>
                  <a:pt x="90" y="122"/>
                </a:cubicBezTo>
                <a:cubicBezTo>
                  <a:pt x="86" y="112"/>
                  <a:pt x="82" y="97"/>
                  <a:pt x="74" y="99"/>
                </a:cubicBezTo>
                <a:cubicBezTo>
                  <a:pt x="67" y="101"/>
                  <a:pt x="62" y="122"/>
                  <a:pt x="62" y="122"/>
                </a:cubicBezTo>
                <a:cubicBezTo>
                  <a:pt x="62" y="122"/>
                  <a:pt x="58" y="99"/>
                  <a:pt x="46" y="87"/>
                </a:cubicBezTo>
                <a:cubicBezTo>
                  <a:pt x="35" y="74"/>
                  <a:pt x="24" y="122"/>
                  <a:pt x="24" y="122"/>
                </a:cubicBezTo>
                <a:cubicBezTo>
                  <a:pt x="9" y="122"/>
                  <a:pt x="9" y="122"/>
                  <a:pt x="9" y="122"/>
                </a:cubicBezTo>
                <a:cubicBezTo>
                  <a:pt x="9" y="61"/>
                  <a:pt x="9" y="61"/>
                  <a:pt x="9" y="61"/>
                </a:cubicBezTo>
                <a:cubicBezTo>
                  <a:pt x="96" y="61"/>
                  <a:pt x="96" y="61"/>
                  <a:pt x="96" y="61"/>
                </a:cubicBezTo>
                <a:lnTo>
                  <a:pt x="96" y="122"/>
                </a:lnTo>
                <a:close/>
                <a:moveTo>
                  <a:pt x="23" y="81"/>
                </a:moveTo>
                <a:cubicBezTo>
                  <a:pt x="27" y="81"/>
                  <a:pt x="31" y="78"/>
                  <a:pt x="31" y="74"/>
                </a:cubicBezTo>
                <a:cubicBezTo>
                  <a:pt x="31" y="69"/>
                  <a:pt x="27" y="66"/>
                  <a:pt x="23" y="66"/>
                </a:cubicBezTo>
                <a:cubicBezTo>
                  <a:pt x="19" y="66"/>
                  <a:pt x="15" y="69"/>
                  <a:pt x="15" y="74"/>
                </a:cubicBezTo>
                <a:cubicBezTo>
                  <a:pt x="15" y="78"/>
                  <a:pt x="19" y="81"/>
                  <a:pt x="23" y="81"/>
                </a:cubicBezTo>
                <a:close/>
                <a:moveTo>
                  <a:pt x="71" y="79"/>
                </a:moveTo>
                <a:cubicBezTo>
                  <a:pt x="75" y="79"/>
                  <a:pt x="75" y="79"/>
                  <a:pt x="75" y="79"/>
                </a:cubicBezTo>
                <a:cubicBezTo>
                  <a:pt x="77" y="79"/>
                  <a:pt x="79" y="80"/>
                  <a:pt x="81" y="80"/>
                </a:cubicBezTo>
                <a:cubicBezTo>
                  <a:pt x="85" y="80"/>
                  <a:pt x="90" y="77"/>
                  <a:pt x="90" y="74"/>
                </a:cubicBezTo>
                <a:cubicBezTo>
                  <a:pt x="90" y="70"/>
                  <a:pt x="85" y="68"/>
                  <a:pt x="81" y="68"/>
                </a:cubicBezTo>
                <a:cubicBezTo>
                  <a:pt x="79" y="68"/>
                  <a:pt x="77" y="68"/>
                  <a:pt x="75" y="69"/>
                </a:cubicBezTo>
                <a:cubicBezTo>
                  <a:pt x="74" y="68"/>
                  <a:pt x="74" y="68"/>
                  <a:pt x="73" y="68"/>
                </a:cubicBezTo>
                <a:cubicBezTo>
                  <a:pt x="72" y="68"/>
                  <a:pt x="72" y="68"/>
                  <a:pt x="72" y="68"/>
                </a:cubicBezTo>
                <a:cubicBezTo>
                  <a:pt x="70" y="68"/>
                  <a:pt x="69" y="69"/>
                  <a:pt x="68" y="71"/>
                </a:cubicBezTo>
                <a:cubicBezTo>
                  <a:pt x="64" y="71"/>
                  <a:pt x="61" y="73"/>
                  <a:pt x="61" y="75"/>
                </a:cubicBezTo>
                <a:cubicBezTo>
                  <a:pt x="61" y="77"/>
                  <a:pt x="65" y="79"/>
                  <a:pt x="71" y="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56CE2FDE-7B8D-1724-EAF6-D1948F623A08}"/>
              </a:ext>
            </a:extLst>
          </p:cNvPr>
          <p:cNvSpPr>
            <a:spLocks noEditPoints="1"/>
          </p:cNvSpPr>
          <p:nvPr/>
        </p:nvSpPr>
        <p:spPr bwMode="auto">
          <a:xfrm>
            <a:off x="741364" y="5786438"/>
            <a:ext cx="255588" cy="261938"/>
          </a:xfrm>
          <a:custGeom>
            <a:avLst/>
            <a:gdLst>
              <a:gd name="T0" fmla="*/ 65 w 161"/>
              <a:gd name="T1" fmla="*/ 80 h 165"/>
              <a:gd name="T2" fmla="*/ 49 w 161"/>
              <a:gd name="T3" fmla="*/ 97 h 165"/>
              <a:gd name="T4" fmla="*/ 18 w 161"/>
              <a:gd name="T5" fmla="*/ 122 h 165"/>
              <a:gd name="T6" fmla="*/ 0 w 161"/>
              <a:gd name="T7" fmla="*/ 134 h 165"/>
              <a:gd name="T8" fmla="*/ 64 w 161"/>
              <a:gd name="T9" fmla="*/ 139 h 165"/>
              <a:gd name="T10" fmla="*/ 70 w 161"/>
              <a:gd name="T11" fmla="*/ 117 h 165"/>
              <a:gd name="T12" fmla="*/ 86 w 161"/>
              <a:gd name="T13" fmla="*/ 102 h 165"/>
              <a:gd name="T14" fmla="*/ 65 w 161"/>
              <a:gd name="T15" fmla="*/ 80 h 165"/>
              <a:gd name="T16" fmla="*/ 65 w 161"/>
              <a:gd name="T17" fmla="*/ 80 h 165"/>
              <a:gd name="T18" fmla="*/ 58 w 161"/>
              <a:gd name="T19" fmla="*/ 132 h 165"/>
              <a:gd name="T20" fmla="*/ 18 w 161"/>
              <a:gd name="T21" fmla="*/ 137 h 165"/>
              <a:gd name="T22" fmla="*/ 25 w 161"/>
              <a:gd name="T23" fmla="*/ 126 h 165"/>
              <a:gd name="T24" fmla="*/ 54 w 161"/>
              <a:gd name="T25" fmla="*/ 105 h 165"/>
              <a:gd name="T26" fmla="*/ 60 w 161"/>
              <a:gd name="T27" fmla="*/ 113 h 165"/>
              <a:gd name="T28" fmla="*/ 58 w 161"/>
              <a:gd name="T29" fmla="*/ 132 h 165"/>
              <a:gd name="T30" fmla="*/ 156 w 161"/>
              <a:gd name="T31" fmla="*/ 5 h 165"/>
              <a:gd name="T32" fmla="*/ 135 w 161"/>
              <a:gd name="T33" fmla="*/ 5 h 165"/>
              <a:gd name="T34" fmla="*/ 71 w 161"/>
              <a:gd name="T35" fmla="*/ 72 h 165"/>
              <a:gd name="T36" fmla="*/ 92 w 161"/>
              <a:gd name="T37" fmla="*/ 95 h 165"/>
              <a:gd name="T38" fmla="*/ 156 w 161"/>
              <a:gd name="T39" fmla="*/ 28 h 165"/>
              <a:gd name="T40" fmla="*/ 156 w 161"/>
              <a:gd name="T41" fmla="*/ 5 h 165"/>
              <a:gd name="T42" fmla="*/ 156 w 161"/>
              <a:gd name="T43" fmla="*/ 5 h 165"/>
              <a:gd name="T44" fmla="*/ 156 w 161"/>
              <a:gd name="T45" fmla="*/ 5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1" h="165">
                <a:moveTo>
                  <a:pt x="65" y="80"/>
                </a:moveTo>
                <a:cubicBezTo>
                  <a:pt x="49" y="97"/>
                  <a:pt x="49" y="97"/>
                  <a:pt x="49" y="97"/>
                </a:cubicBezTo>
                <a:cubicBezTo>
                  <a:pt x="39" y="96"/>
                  <a:pt x="24" y="100"/>
                  <a:pt x="18" y="122"/>
                </a:cubicBezTo>
                <a:cubicBezTo>
                  <a:pt x="12" y="134"/>
                  <a:pt x="0" y="134"/>
                  <a:pt x="0" y="134"/>
                </a:cubicBezTo>
                <a:cubicBezTo>
                  <a:pt x="26" y="165"/>
                  <a:pt x="57" y="146"/>
                  <a:pt x="64" y="139"/>
                </a:cubicBezTo>
                <a:cubicBezTo>
                  <a:pt x="70" y="133"/>
                  <a:pt x="71" y="124"/>
                  <a:pt x="70" y="117"/>
                </a:cubicBezTo>
                <a:cubicBezTo>
                  <a:pt x="86" y="102"/>
                  <a:pt x="86" y="102"/>
                  <a:pt x="86" y="102"/>
                </a:cubicBezTo>
                <a:cubicBezTo>
                  <a:pt x="65" y="80"/>
                  <a:pt x="65" y="80"/>
                  <a:pt x="65" y="80"/>
                </a:cubicBezTo>
                <a:cubicBezTo>
                  <a:pt x="65" y="80"/>
                  <a:pt x="65" y="80"/>
                  <a:pt x="65" y="80"/>
                </a:cubicBezTo>
                <a:close/>
                <a:moveTo>
                  <a:pt x="58" y="132"/>
                </a:moveTo>
                <a:cubicBezTo>
                  <a:pt x="52" y="137"/>
                  <a:pt x="31" y="147"/>
                  <a:pt x="18" y="137"/>
                </a:cubicBezTo>
                <a:cubicBezTo>
                  <a:pt x="18" y="137"/>
                  <a:pt x="22" y="133"/>
                  <a:pt x="25" y="126"/>
                </a:cubicBezTo>
                <a:cubicBezTo>
                  <a:pt x="33" y="103"/>
                  <a:pt x="54" y="105"/>
                  <a:pt x="54" y="105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66" y="123"/>
                  <a:pt x="58" y="132"/>
                </a:cubicBezTo>
                <a:close/>
                <a:moveTo>
                  <a:pt x="156" y="5"/>
                </a:moveTo>
                <a:cubicBezTo>
                  <a:pt x="150" y="0"/>
                  <a:pt x="140" y="0"/>
                  <a:pt x="135" y="5"/>
                </a:cubicBezTo>
                <a:cubicBezTo>
                  <a:pt x="71" y="72"/>
                  <a:pt x="71" y="72"/>
                  <a:pt x="71" y="72"/>
                </a:cubicBezTo>
                <a:cubicBezTo>
                  <a:pt x="92" y="95"/>
                  <a:pt x="92" y="95"/>
                  <a:pt x="92" y="95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61" y="22"/>
                  <a:pt x="161" y="12"/>
                  <a:pt x="156" y="5"/>
                </a:cubicBezTo>
                <a:close/>
                <a:moveTo>
                  <a:pt x="156" y="5"/>
                </a:moveTo>
                <a:cubicBezTo>
                  <a:pt x="156" y="5"/>
                  <a:pt x="156" y="5"/>
                  <a:pt x="156" y="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552E2222-F3E2-A82A-083A-14E71B16BE0F}"/>
              </a:ext>
            </a:extLst>
          </p:cNvPr>
          <p:cNvSpPr>
            <a:spLocks noEditPoints="1"/>
          </p:cNvSpPr>
          <p:nvPr/>
        </p:nvSpPr>
        <p:spPr bwMode="auto">
          <a:xfrm>
            <a:off x="10099676" y="5256213"/>
            <a:ext cx="254000" cy="201613"/>
          </a:xfrm>
          <a:custGeom>
            <a:avLst/>
            <a:gdLst>
              <a:gd name="T0" fmla="*/ 152 w 160"/>
              <a:gd name="T1" fmla="*/ 0 h 127"/>
              <a:gd name="T2" fmla="*/ 8 w 160"/>
              <a:gd name="T3" fmla="*/ 0 h 127"/>
              <a:gd name="T4" fmla="*/ 0 w 160"/>
              <a:gd name="T5" fmla="*/ 9 h 127"/>
              <a:gd name="T6" fmla="*/ 0 w 160"/>
              <a:gd name="T7" fmla="*/ 119 h 127"/>
              <a:gd name="T8" fmla="*/ 8 w 160"/>
              <a:gd name="T9" fmla="*/ 127 h 127"/>
              <a:gd name="T10" fmla="*/ 152 w 160"/>
              <a:gd name="T11" fmla="*/ 127 h 127"/>
              <a:gd name="T12" fmla="*/ 160 w 160"/>
              <a:gd name="T13" fmla="*/ 119 h 127"/>
              <a:gd name="T14" fmla="*/ 160 w 160"/>
              <a:gd name="T15" fmla="*/ 9 h 127"/>
              <a:gd name="T16" fmla="*/ 152 w 160"/>
              <a:gd name="T17" fmla="*/ 0 h 127"/>
              <a:gd name="T18" fmla="*/ 144 w 160"/>
              <a:gd name="T19" fmla="*/ 110 h 127"/>
              <a:gd name="T20" fmla="*/ 15 w 160"/>
              <a:gd name="T21" fmla="*/ 110 h 127"/>
              <a:gd name="T22" fmla="*/ 15 w 160"/>
              <a:gd name="T23" fmla="*/ 17 h 127"/>
              <a:gd name="T24" fmla="*/ 144 w 160"/>
              <a:gd name="T25" fmla="*/ 17 h 127"/>
              <a:gd name="T26" fmla="*/ 144 w 160"/>
              <a:gd name="T27" fmla="*/ 110 h 127"/>
              <a:gd name="T28" fmla="*/ 138 w 160"/>
              <a:gd name="T29" fmla="*/ 103 h 127"/>
              <a:gd name="T30" fmla="*/ 138 w 160"/>
              <a:gd name="T31" fmla="*/ 78 h 127"/>
              <a:gd name="T32" fmla="*/ 111 w 160"/>
              <a:gd name="T33" fmla="*/ 73 h 127"/>
              <a:gd name="T34" fmla="*/ 95 w 160"/>
              <a:gd name="T35" fmla="*/ 74 h 127"/>
              <a:gd name="T36" fmla="*/ 95 w 160"/>
              <a:gd name="T37" fmla="*/ 59 h 127"/>
              <a:gd name="T38" fmla="*/ 90 w 160"/>
              <a:gd name="T39" fmla="*/ 53 h 127"/>
              <a:gd name="T40" fmla="*/ 85 w 160"/>
              <a:gd name="T41" fmla="*/ 59 h 127"/>
              <a:gd name="T42" fmla="*/ 85 w 160"/>
              <a:gd name="T43" fmla="*/ 76 h 127"/>
              <a:gd name="T44" fmla="*/ 79 w 160"/>
              <a:gd name="T45" fmla="*/ 79 h 127"/>
              <a:gd name="T46" fmla="*/ 69 w 160"/>
              <a:gd name="T47" fmla="*/ 59 h 127"/>
              <a:gd name="T48" fmla="*/ 69 w 160"/>
              <a:gd name="T49" fmla="*/ 41 h 127"/>
              <a:gd name="T50" fmla="*/ 64 w 160"/>
              <a:gd name="T51" fmla="*/ 35 h 127"/>
              <a:gd name="T52" fmla="*/ 59 w 160"/>
              <a:gd name="T53" fmla="*/ 41 h 127"/>
              <a:gd name="T54" fmla="*/ 59 w 160"/>
              <a:gd name="T55" fmla="*/ 50 h 127"/>
              <a:gd name="T56" fmla="*/ 44 w 160"/>
              <a:gd name="T57" fmla="*/ 45 h 127"/>
              <a:gd name="T58" fmla="*/ 44 w 160"/>
              <a:gd name="T59" fmla="*/ 38 h 127"/>
              <a:gd name="T60" fmla="*/ 39 w 160"/>
              <a:gd name="T61" fmla="*/ 32 h 127"/>
              <a:gd name="T62" fmla="*/ 34 w 160"/>
              <a:gd name="T63" fmla="*/ 38 h 127"/>
              <a:gd name="T64" fmla="*/ 34 w 160"/>
              <a:gd name="T65" fmla="*/ 45 h 127"/>
              <a:gd name="T66" fmla="*/ 22 w 160"/>
              <a:gd name="T67" fmla="*/ 50 h 127"/>
              <a:gd name="T68" fmla="*/ 22 w 160"/>
              <a:gd name="T69" fmla="*/ 103 h 127"/>
              <a:gd name="T70" fmla="*/ 78 w 160"/>
              <a:gd name="T71" fmla="*/ 103 h 127"/>
              <a:gd name="T72" fmla="*/ 138 w 160"/>
              <a:gd name="T73" fmla="*/ 103 h 127"/>
              <a:gd name="T74" fmla="*/ 119 w 160"/>
              <a:gd name="T75" fmla="*/ 64 h 127"/>
              <a:gd name="T76" fmla="*/ 137 w 160"/>
              <a:gd name="T77" fmla="*/ 44 h 127"/>
              <a:gd name="T78" fmla="*/ 119 w 160"/>
              <a:gd name="T79" fmla="*/ 24 h 127"/>
              <a:gd name="T80" fmla="*/ 100 w 160"/>
              <a:gd name="T81" fmla="*/ 44 h 127"/>
              <a:gd name="T82" fmla="*/ 119 w 160"/>
              <a:gd name="T83" fmla="*/ 64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27">
                <a:moveTo>
                  <a:pt x="152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4"/>
                  <a:pt x="0" y="9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23"/>
                  <a:pt x="3" y="127"/>
                  <a:pt x="8" y="127"/>
                </a:cubicBezTo>
                <a:cubicBezTo>
                  <a:pt x="152" y="127"/>
                  <a:pt x="152" y="127"/>
                  <a:pt x="152" y="127"/>
                </a:cubicBezTo>
                <a:cubicBezTo>
                  <a:pt x="156" y="127"/>
                  <a:pt x="160" y="123"/>
                  <a:pt x="160" y="119"/>
                </a:cubicBezTo>
                <a:cubicBezTo>
                  <a:pt x="160" y="9"/>
                  <a:pt x="160" y="9"/>
                  <a:pt x="160" y="9"/>
                </a:cubicBezTo>
                <a:cubicBezTo>
                  <a:pt x="160" y="4"/>
                  <a:pt x="156" y="0"/>
                  <a:pt x="152" y="0"/>
                </a:cubicBezTo>
                <a:close/>
                <a:moveTo>
                  <a:pt x="144" y="110"/>
                </a:moveTo>
                <a:cubicBezTo>
                  <a:pt x="15" y="110"/>
                  <a:pt x="15" y="110"/>
                  <a:pt x="15" y="110"/>
                </a:cubicBezTo>
                <a:cubicBezTo>
                  <a:pt x="15" y="17"/>
                  <a:pt x="15" y="17"/>
                  <a:pt x="15" y="17"/>
                </a:cubicBezTo>
                <a:cubicBezTo>
                  <a:pt x="144" y="17"/>
                  <a:pt x="144" y="17"/>
                  <a:pt x="144" y="17"/>
                </a:cubicBezTo>
                <a:lnTo>
                  <a:pt x="144" y="110"/>
                </a:lnTo>
                <a:close/>
                <a:moveTo>
                  <a:pt x="138" y="103"/>
                </a:moveTo>
                <a:cubicBezTo>
                  <a:pt x="138" y="78"/>
                  <a:pt x="138" y="78"/>
                  <a:pt x="138" y="78"/>
                </a:cubicBezTo>
                <a:cubicBezTo>
                  <a:pt x="129" y="74"/>
                  <a:pt x="120" y="73"/>
                  <a:pt x="111" y="73"/>
                </a:cubicBezTo>
                <a:cubicBezTo>
                  <a:pt x="106" y="73"/>
                  <a:pt x="100" y="73"/>
                  <a:pt x="95" y="74"/>
                </a:cubicBezTo>
                <a:cubicBezTo>
                  <a:pt x="95" y="59"/>
                  <a:pt x="95" y="59"/>
                  <a:pt x="95" y="59"/>
                </a:cubicBezTo>
                <a:cubicBezTo>
                  <a:pt x="95" y="55"/>
                  <a:pt x="93" y="53"/>
                  <a:pt x="90" y="53"/>
                </a:cubicBezTo>
                <a:cubicBezTo>
                  <a:pt x="88" y="53"/>
                  <a:pt x="85" y="55"/>
                  <a:pt x="85" y="59"/>
                </a:cubicBezTo>
                <a:cubicBezTo>
                  <a:pt x="85" y="76"/>
                  <a:pt x="85" y="76"/>
                  <a:pt x="85" y="76"/>
                </a:cubicBezTo>
                <a:cubicBezTo>
                  <a:pt x="84" y="78"/>
                  <a:pt x="82" y="78"/>
                  <a:pt x="79" y="79"/>
                </a:cubicBezTo>
                <a:cubicBezTo>
                  <a:pt x="77" y="71"/>
                  <a:pt x="74" y="64"/>
                  <a:pt x="69" y="59"/>
                </a:cubicBezTo>
                <a:cubicBezTo>
                  <a:pt x="69" y="41"/>
                  <a:pt x="69" y="41"/>
                  <a:pt x="69" y="41"/>
                </a:cubicBezTo>
                <a:cubicBezTo>
                  <a:pt x="69" y="38"/>
                  <a:pt x="66" y="35"/>
                  <a:pt x="64" y="35"/>
                </a:cubicBezTo>
                <a:cubicBezTo>
                  <a:pt x="61" y="35"/>
                  <a:pt x="59" y="38"/>
                  <a:pt x="59" y="41"/>
                </a:cubicBezTo>
                <a:cubicBezTo>
                  <a:pt x="59" y="50"/>
                  <a:pt x="59" y="50"/>
                  <a:pt x="59" y="50"/>
                </a:cubicBezTo>
                <a:cubicBezTo>
                  <a:pt x="54" y="48"/>
                  <a:pt x="49" y="46"/>
                  <a:pt x="44" y="45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35"/>
                  <a:pt x="42" y="32"/>
                  <a:pt x="39" y="32"/>
                </a:cubicBezTo>
                <a:cubicBezTo>
                  <a:pt x="36" y="32"/>
                  <a:pt x="34" y="35"/>
                  <a:pt x="34" y="38"/>
                </a:cubicBezTo>
                <a:cubicBezTo>
                  <a:pt x="34" y="45"/>
                  <a:pt x="34" y="45"/>
                  <a:pt x="34" y="45"/>
                </a:cubicBezTo>
                <a:cubicBezTo>
                  <a:pt x="29" y="46"/>
                  <a:pt x="25" y="48"/>
                  <a:pt x="22" y="50"/>
                </a:cubicBezTo>
                <a:cubicBezTo>
                  <a:pt x="22" y="103"/>
                  <a:pt x="22" y="103"/>
                  <a:pt x="22" y="103"/>
                </a:cubicBezTo>
                <a:cubicBezTo>
                  <a:pt x="78" y="103"/>
                  <a:pt x="78" y="103"/>
                  <a:pt x="78" y="103"/>
                </a:cubicBezTo>
                <a:cubicBezTo>
                  <a:pt x="138" y="103"/>
                  <a:pt x="138" y="103"/>
                  <a:pt x="138" y="103"/>
                </a:cubicBezTo>
                <a:close/>
                <a:moveTo>
                  <a:pt x="119" y="64"/>
                </a:moveTo>
                <a:cubicBezTo>
                  <a:pt x="128" y="64"/>
                  <a:pt x="137" y="55"/>
                  <a:pt x="137" y="44"/>
                </a:cubicBezTo>
                <a:cubicBezTo>
                  <a:pt x="137" y="33"/>
                  <a:pt x="128" y="24"/>
                  <a:pt x="119" y="24"/>
                </a:cubicBezTo>
                <a:cubicBezTo>
                  <a:pt x="108" y="24"/>
                  <a:pt x="100" y="33"/>
                  <a:pt x="100" y="44"/>
                </a:cubicBezTo>
                <a:cubicBezTo>
                  <a:pt x="100" y="55"/>
                  <a:pt x="108" y="64"/>
                  <a:pt x="119" y="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6622954D-5511-7717-30D7-0FB3D297E2E3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5222876"/>
            <a:ext cx="260350" cy="260350"/>
          </a:xfrm>
          <a:custGeom>
            <a:avLst/>
            <a:gdLst>
              <a:gd name="T0" fmla="*/ 155 w 164"/>
              <a:gd name="T1" fmla="*/ 5 h 164"/>
              <a:gd name="T2" fmla="*/ 112 w 164"/>
              <a:gd name="T3" fmla="*/ 52 h 164"/>
              <a:gd name="T4" fmla="*/ 99 w 164"/>
              <a:gd name="T5" fmla="*/ 96 h 164"/>
              <a:gd name="T6" fmla="*/ 101 w 164"/>
              <a:gd name="T7" fmla="*/ 95 h 164"/>
              <a:gd name="T8" fmla="*/ 105 w 164"/>
              <a:gd name="T9" fmla="*/ 96 h 164"/>
              <a:gd name="T10" fmla="*/ 118 w 164"/>
              <a:gd name="T11" fmla="*/ 103 h 164"/>
              <a:gd name="T12" fmla="*/ 123 w 164"/>
              <a:gd name="T13" fmla="*/ 107 h 164"/>
              <a:gd name="T14" fmla="*/ 147 w 164"/>
              <a:gd name="T15" fmla="*/ 70 h 164"/>
              <a:gd name="T16" fmla="*/ 155 w 164"/>
              <a:gd name="T17" fmla="*/ 5 h 164"/>
              <a:gd name="T18" fmla="*/ 94 w 164"/>
              <a:gd name="T19" fmla="*/ 123 h 164"/>
              <a:gd name="T20" fmla="*/ 107 w 164"/>
              <a:gd name="T21" fmla="*/ 129 h 164"/>
              <a:gd name="T22" fmla="*/ 110 w 164"/>
              <a:gd name="T23" fmla="*/ 130 h 164"/>
              <a:gd name="T24" fmla="*/ 116 w 164"/>
              <a:gd name="T25" fmla="*/ 126 h 164"/>
              <a:gd name="T26" fmla="*/ 90 w 164"/>
              <a:gd name="T27" fmla="*/ 112 h 164"/>
              <a:gd name="T28" fmla="*/ 94 w 164"/>
              <a:gd name="T29" fmla="*/ 123 h 164"/>
              <a:gd name="T30" fmla="*/ 118 w 164"/>
              <a:gd name="T31" fmla="*/ 106 h 164"/>
              <a:gd name="T32" fmla="*/ 104 w 164"/>
              <a:gd name="T33" fmla="*/ 99 h 164"/>
              <a:gd name="T34" fmla="*/ 101 w 164"/>
              <a:gd name="T35" fmla="*/ 98 h 164"/>
              <a:gd name="T36" fmla="*/ 98 w 164"/>
              <a:gd name="T37" fmla="*/ 99 h 164"/>
              <a:gd name="T38" fmla="*/ 94 w 164"/>
              <a:gd name="T39" fmla="*/ 102 h 164"/>
              <a:gd name="T40" fmla="*/ 98 w 164"/>
              <a:gd name="T41" fmla="*/ 103 h 164"/>
              <a:gd name="T42" fmla="*/ 118 w 164"/>
              <a:gd name="T43" fmla="*/ 112 h 164"/>
              <a:gd name="T44" fmla="*/ 122 w 164"/>
              <a:gd name="T45" fmla="*/ 115 h 164"/>
              <a:gd name="T46" fmla="*/ 121 w 164"/>
              <a:gd name="T47" fmla="*/ 110 h 164"/>
              <a:gd name="T48" fmla="*/ 118 w 164"/>
              <a:gd name="T49" fmla="*/ 106 h 164"/>
              <a:gd name="T50" fmla="*/ 100 w 164"/>
              <a:gd name="T51" fmla="*/ 107 h 164"/>
              <a:gd name="T52" fmla="*/ 94 w 164"/>
              <a:gd name="T53" fmla="*/ 104 h 164"/>
              <a:gd name="T54" fmla="*/ 91 w 164"/>
              <a:gd name="T55" fmla="*/ 110 h 164"/>
              <a:gd name="T56" fmla="*/ 101 w 164"/>
              <a:gd name="T57" fmla="*/ 114 h 164"/>
              <a:gd name="T58" fmla="*/ 108 w 164"/>
              <a:gd name="T59" fmla="*/ 117 h 164"/>
              <a:gd name="T60" fmla="*/ 117 w 164"/>
              <a:gd name="T61" fmla="*/ 123 h 164"/>
              <a:gd name="T62" fmla="*/ 119 w 164"/>
              <a:gd name="T63" fmla="*/ 118 h 164"/>
              <a:gd name="T64" fmla="*/ 113 w 164"/>
              <a:gd name="T65" fmla="*/ 115 h 164"/>
              <a:gd name="T66" fmla="*/ 100 w 164"/>
              <a:gd name="T67" fmla="*/ 107 h 164"/>
              <a:gd name="T68" fmla="*/ 57 w 164"/>
              <a:gd name="T69" fmla="*/ 156 h 164"/>
              <a:gd name="T70" fmla="*/ 32 w 164"/>
              <a:gd name="T71" fmla="*/ 154 h 164"/>
              <a:gd name="T72" fmla="*/ 36 w 164"/>
              <a:gd name="T73" fmla="*/ 136 h 164"/>
              <a:gd name="T74" fmla="*/ 53 w 164"/>
              <a:gd name="T75" fmla="*/ 120 h 164"/>
              <a:gd name="T76" fmla="*/ 33 w 164"/>
              <a:gd name="T77" fmla="*/ 111 h 164"/>
              <a:gd name="T78" fmla="*/ 22 w 164"/>
              <a:gd name="T79" fmla="*/ 109 h 164"/>
              <a:gd name="T80" fmla="*/ 22 w 164"/>
              <a:gd name="T81" fmla="*/ 100 h 164"/>
              <a:gd name="T82" fmla="*/ 11 w 164"/>
              <a:gd name="T83" fmla="*/ 53 h 164"/>
              <a:gd name="T84" fmla="*/ 3 w 164"/>
              <a:gd name="T85" fmla="*/ 59 h 164"/>
              <a:gd name="T86" fmla="*/ 12 w 164"/>
              <a:gd name="T87" fmla="*/ 96 h 164"/>
              <a:gd name="T88" fmla="*/ 8 w 164"/>
              <a:gd name="T89" fmla="*/ 112 h 164"/>
              <a:gd name="T90" fmla="*/ 30 w 164"/>
              <a:gd name="T91" fmla="*/ 120 h 164"/>
              <a:gd name="T92" fmla="*/ 44 w 164"/>
              <a:gd name="T93" fmla="*/ 124 h 164"/>
              <a:gd name="T94" fmla="*/ 38 w 164"/>
              <a:gd name="T95" fmla="*/ 126 h 164"/>
              <a:gd name="T96" fmla="*/ 16 w 164"/>
              <a:gd name="T97" fmla="*/ 152 h 164"/>
              <a:gd name="T98" fmla="*/ 50 w 164"/>
              <a:gd name="T99" fmla="*/ 164 h 164"/>
              <a:gd name="T100" fmla="*/ 50 w 164"/>
              <a:gd name="T101" fmla="*/ 163 h 164"/>
              <a:gd name="T102" fmla="*/ 57 w 164"/>
              <a:gd name="T103" fmla="*/ 156 h 164"/>
              <a:gd name="T104" fmla="*/ 93 w 164"/>
              <a:gd name="T105" fmla="*/ 126 h 164"/>
              <a:gd name="T106" fmla="*/ 86 w 164"/>
              <a:gd name="T107" fmla="*/ 124 h 164"/>
              <a:gd name="T108" fmla="*/ 73 w 164"/>
              <a:gd name="T109" fmla="*/ 146 h 164"/>
              <a:gd name="T110" fmla="*/ 61 w 164"/>
              <a:gd name="T111" fmla="*/ 157 h 164"/>
              <a:gd name="T112" fmla="*/ 55 w 164"/>
              <a:gd name="T113" fmla="*/ 163 h 164"/>
              <a:gd name="T114" fmla="*/ 63 w 164"/>
              <a:gd name="T115" fmla="*/ 162 h 164"/>
              <a:gd name="T116" fmla="*/ 82 w 164"/>
              <a:gd name="T117" fmla="*/ 159 h 164"/>
              <a:gd name="T118" fmla="*/ 93 w 164"/>
              <a:gd name="T119" fmla="*/ 126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4" h="164">
                <a:moveTo>
                  <a:pt x="155" y="5"/>
                </a:moveTo>
                <a:cubicBezTo>
                  <a:pt x="145" y="0"/>
                  <a:pt x="126" y="21"/>
                  <a:pt x="112" y="52"/>
                </a:cubicBezTo>
                <a:cubicBezTo>
                  <a:pt x="105" y="68"/>
                  <a:pt x="100" y="84"/>
                  <a:pt x="99" y="96"/>
                </a:cubicBezTo>
                <a:cubicBezTo>
                  <a:pt x="99" y="95"/>
                  <a:pt x="100" y="95"/>
                  <a:pt x="101" y="95"/>
                </a:cubicBezTo>
                <a:cubicBezTo>
                  <a:pt x="102" y="95"/>
                  <a:pt x="104" y="96"/>
                  <a:pt x="105" y="96"/>
                </a:cubicBezTo>
                <a:cubicBezTo>
                  <a:pt x="118" y="103"/>
                  <a:pt x="118" y="103"/>
                  <a:pt x="118" y="103"/>
                </a:cubicBezTo>
                <a:cubicBezTo>
                  <a:pt x="120" y="104"/>
                  <a:pt x="122" y="105"/>
                  <a:pt x="123" y="107"/>
                </a:cubicBezTo>
                <a:cubicBezTo>
                  <a:pt x="131" y="99"/>
                  <a:pt x="140" y="86"/>
                  <a:pt x="147" y="70"/>
                </a:cubicBezTo>
                <a:cubicBezTo>
                  <a:pt x="161" y="38"/>
                  <a:pt x="164" y="10"/>
                  <a:pt x="155" y="5"/>
                </a:cubicBezTo>
                <a:close/>
                <a:moveTo>
                  <a:pt x="94" y="123"/>
                </a:moveTo>
                <a:cubicBezTo>
                  <a:pt x="107" y="129"/>
                  <a:pt x="107" y="129"/>
                  <a:pt x="107" y="129"/>
                </a:cubicBezTo>
                <a:cubicBezTo>
                  <a:pt x="108" y="130"/>
                  <a:pt x="109" y="130"/>
                  <a:pt x="110" y="130"/>
                </a:cubicBezTo>
                <a:cubicBezTo>
                  <a:pt x="112" y="130"/>
                  <a:pt x="114" y="129"/>
                  <a:pt x="116" y="126"/>
                </a:cubicBezTo>
                <a:cubicBezTo>
                  <a:pt x="107" y="120"/>
                  <a:pt x="99" y="115"/>
                  <a:pt x="90" y="112"/>
                </a:cubicBezTo>
                <a:cubicBezTo>
                  <a:pt x="88" y="116"/>
                  <a:pt x="90" y="120"/>
                  <a:pt x="94" y="123"/>
                </a:cubicBezTo>
                <a:close/>
                <a:moveTo>
                  <a:pt x="118" y="106"/>
                </a:moveTo>
                <a:cubicBezTo>
                  <a:pt x="104" y="99"/>
                  <a:pt x="104" y="99"/>
                  <a:pt x="104" y="99"/>
                </a:cubicBezTo>
                <a:cubicBezTo>
                  <a:pt x="103" y="99"/>
                  <a:pt x="102" y="98"/>
                  <a:pt x="101" y="98"/>
                </a:cubicBezTo>
                <a:cubicBezTo>
                  <a:pt x="100" y="98"/>
                  <a:pt x="99" y="98"/>
                  <a:pt x="98" y="99"/>
                </a:cubicBezTo>
                <a:cubicBezTo>
                  <a:pt x="97" y="99"/>
                  <a:pt x="95" y="100"/>
                  <a:pt x="94" y="102"/>
                </a:cubicBezTo>
                <a:cubicBezTo>
                  <a:pt x="96" y="102"/>
                  <a:pt x="97" y="103"/>
                  <a:pt x="98" y="103"/>
                </a:cubicBezTo>
                <a:cubicBezTo>
                  <a:pt x="105" y="106"/>
                  <a:pt x="112" y="109"/>
                  <a:pt x="118" y="112"/>
                </a:cubicBezTo>
                <a:cubicBezTo>
                  <a:pt x="119" y="113"/>
                  <a:pt x="120" y="114"/>
                  <a:pt x="122" y="115"/>
                </a:cubicBezTo>
                <a:cubicBezTo>
                  <a:pt x="122" y="113"/>
                  <a:pt x="122" y="111"/>
                  <a:pt x="121" y="110"/>
                </a:cubicBezTo>
                <a:cubicBezTo>
                  <a:pt x="121" y="108"/>
                  <a:pt x="119" y="106"/>
                  <a:pt x="118" y="106"/>
                </a:cubicBezTo>
                <a:close/>
                <a:moveTo>
                  <a:pt x="100" y="107"/>
                </a:moveTo>
                <a:cubicBezTo>
                  <a:pt x="98" y="106"/>
                  <a:pt x="96" y="106"/>
                  <a:pt x="94" y="104"/>
                </a:cubicBezTo>
                <a:cubicBezTo>
                  <a:pt x="91" y="110"/>
                  <a:pt x="91" y="110"/>
                  <a:pt x="91" y="110"/>
                </a:cubicBezTo>
                <a:cubicBezTo>
                  <a:pt x="95" y="111"/>
                  <a:pt x="99" y="112"/>
                  <a:pt x="101" y="114"/>
                </a:cubicBezTo>
                <a:cubicBezTo>
                  <a:pt x="103" y="115"/>
                  <a:pt x="105" y="116"/>
                  <a:pt x="108" y="117"/>
                </a:cubicBezTo>
                <a:cubicBezTo>
                  <a:pt x="111" y="119"/>
                  <a:pt x="113" y="121"/>
                  <a:pt x="117" y="123"/>
                </a:cubicBezTo>
                <a:cubicBezTo>
                  <a:pt x="119" y="118"/>
                  <a:pt x="119" y="118"/>
                  <a:pt x="119" y="118"/>
                </a:cubicBezTo>
                <a:cubicBezTo>
                  <a:pt x="117" y="117"/>
                  <a:pt x="115" y="116"/>
                  <a:pt x="113" y="115"/>
                </a:cubicBezTo>
                <a:cubicBezTo>
                  <a:pt x="109" y="112"/>
                  <a:pt x="104" y="109"/>
                  <a:pt x="100" y="107"/>
                </a:cubicBezTo>
                <a:close/>
                <a:moveTo>
                  <a:pt x="57" y="156"/>
                </a:moveTo>
                <a:cubicBezTo>
                  <a:pt x="49" y="155"/>
                  <a:pt x="41" y="155"/>
                  <a:pt x="32" y="154"/>
                </a:cubicBezTo>
                <a:cubicBezTo>
                  <a:pt x="16" y="151"/>
                  <a:pt x="27" y="140"/>
                  <a:pt x="36" y="136"/>
                </a:cubicBezTo>
                <a:cubicBezTo>
                  <a:pt x="41" y="134"/>
                  <a:pt x="60" y="129"/>
                  <a:pt x="53" y="120"/>
                </a:cubicBezTo>
                <a:cubicBezTo>
                  <a:pt x="49" y="114"/>
                  <a:pt x="39" y="113"/>
                  <a:pt x="33" y="111"/>
                </a:cubicBezTo>
                <a:cubicBezTo>
                  <a:pt x="30" y="110"/>
                  <a:pt x="26" y="110"/>
                  <a:pt x="22" y="109"/>
                </a:cubicBezTo>
                <a:cubicBezTo>
                  <a:pt x="12" y="107"/>
                  <a:pt x="16" y="104"/>
                  <a:pt x="22" y="100"/>
                </a:cubicBezTo>
                <a:cubicBezTo>
                  <a:pt x="42" y="87"/>
                  <a:pt x="19" y="65"/>
                  <a:pt x="11" y="53"/>
                </a:cubicBezTo>
                <a:cubicBezTo>
                  <a:pt x="8" y="49"/>
                  <a:pt x="0" y="53"/>
                  <a:pt x="3" y="59"/>
                </a:cubicBezTo>
                <a:cubicBezTo>
                  <a:pt x="11" y="69"/>
                  <a:pt x="32" y="85"/>
                  <a:pt x="12" y="96"/>
                </a:cubicBezTo>
                <a:cubicBezTo>
                  <a:pt x="7" y="99"/>
                  <a:pt x="3" y="105"/>
                  <a:pt x="8" y="112"/>
                </a:cubicBezTo>
                <a:cubicBezTo>
                  <a:pt x="12" y="118"/>
                  <a:pt x="23" y="119"/>
                  <a:pt x="30" y="120"/>
                </a:cubicBezTo>
                <a:cubicBezTo>
                  <a:pt x="34" y="120"/>
                  <a:pt x="39" y="122"/>
                  <a:pt x="44" y="124"/>
                </a:cubicBezTo>
                <a:cubicBezTo>
                  <a:pt x="42" y="124"/>
                  <a:pt x="40" y="125"/>
                  <a:pt x="38" y="126"/>
                </a:cubicBezTo>
                <a:cubicBezTo>
                  <a:pt x="29" y="129"/>
                  <a:pt x="9" y="138"/>
                  <a:pt x="16" y="152"/>
                </a:cubicBezTo>
                <a:cubicBezTo>
                  <a:pt x="22" y="164"/>
                  <a:pt x="38" y="164"/>
                  <a:pt x="50" y="164"/>
                </a:cubicBezTo>
                <a:cubicBezTo>
                  <a:pt x="50" y="164"/>
                  <a:pt x="50" y="164"/>
                  <a:pt x="50" y="163"/>
                </a:cubicBezTo>
                <a:cubicBezTo>
                  <a:pt x="49" y="160"/>
                  <a:pt x="52" y="159"/>
                  <a:pt x="57" y="156"/>
                </a:cubicBezTo>
                <a:close/>
                <a:moveTo>
                  <a:pt x="93" y="126"/>
                </a:moveTo>
                <a:cubicBezTo>
                  <a:pt x="90" y="125"/>
                  <a:pt x="89" y="124"/>
                  <a:pt x="86" y="124"/>
                </a:cubicBezTo>
                <a:cubicBezTo>
                  <a:pt x="74" y="124"/>
                  <a:pt x="68" y="137"/>
                  <a:pt x="73" y="146"/>
                </a:cubicBezTo>
                <a:cubicBezTo>
                  <a:pt x="74" y="149"/>
                  <a:pt x="68" y="153"/>
                  <a:pt x="61" y="157"/>
                </a:cubicBezTo>
                <a:cubicBezTo>
                  <a:pt x="55" y="160"/>
                  <a:pt x="50" y="163"/>
                  <a:pt x="55" y="163"/>
                </a:cubicBezTo>
                <a:cubicBezTo>
                  <a:pt x="57" y="163"/>
                  <a:pt x="59" y="163"/>
                  <a:pt x="63" y="162"/>
                </a:cubicBezTo>
                <a:cubicBezTo>
                  <a:pt x="67" y="162"/>
                  <a:pt x="73" y="161"/>
                  <a:pt x="82" y="159"/>
                </a:cubicBezTo>
                <a:cubicBezTo>
                  <a:pt x="128" y="150"/>
                  <a:pt x="93" y="126"/>
                  <a:pt x="93" y="1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1A59E8AB-25B0-8D34-0B46-FE9EC257F201}"/>
              </a:ext>
            </a:extLst>
          </p:cNvPr>
          <p:cNvSpPr>
            <a:spLocks noEditPoints="1"/>
          </p:cNvSpPr>
          <p:nvPr/>
        </p:nvSpPr>
        <p:spPr bwMode="auto">
          <a:xfrm>
            <a:off x="10653714" y="5224463"/>
            <a:ext cx="220663" cy="258763"/>
          </a:xfrm>
          <a:custGeom>
            <a:avLst/>
            <a:gdLst>
              <a:gd name="T0" fmla="*/ 128 w 139"/>
              <a:gd name="T1" fmla="*/ 4 h 163"/>
              <a:gd name="T2" fmla="*/ 49 w 139"/>
              <a:gd name="T3" fmla="*/ 86 h 163"/>
              <a:gd name="T4" fmla="*/ 69 w 139"/>
              <a:gd name="T5" fmla="*/ 108 h 163"/>
              <a:gd name="T6" fmla="*/ 139 w 139"/>
              <a:gd name="T7" fmla="*/ 12 h 163"/>
              <a:gd name="T8" fmla="*/ 128 w 139"/>
              <a:gd name="T9" fmla="*/ 4 h 163"/>
              <a:gd name="T10" fmla="*/ 21 w 139"/>
              <a:gd name="T11" fmla="*/ 163 h 163"/>
              <a:gd name="T12" fmla="*/ 39 w 139"/>
              <a:gd name="T13" fmla="*/ 139 h 163"/>
              <a:gd name="T14" fmla="*/ 64 w 139"/>
              <a:gd name="T15" fmla="*/ 112 h 163"/>
              <a:gd name="T16" fmla="*/ 44 w 139"/>
              <a:gd name="T17" fmla="*/ 90 h 163"/>
              <a:gd name="T18" fmla="*/ 21 w 139"/>
              <a:gd name="T19" fmla="*/ 163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9" h="163">
                <a:moveTo>
                  <a:pt x="128" y="4"/>
                </a:moveTo>
                <a:cubicBezTo>
                  <a:pt x="122" y="8"/>
                  <a:pt x="49" y="86"/>
                  <a:pt x="49" y="86"/>
                </a:cubicBezTo>
                <a:cubicBezTo>
                  <a:pt x="49" y="86"/>
                  <a:pt x="49" y="86"/>
                  <a:pt x="69" y="108"/>
                </a:cubicBezTo>
                <a:cubicBezTo>
                  <a:pt x="69" y="108"/>
                  <a:pt x="132" y="26"/>
                  <a:pt x="139" y="12"/>
                </a:cubicBezTo>
                <a:cubicBezTo>
                  <a:pt x="138" y="0"/>
                  <a:pt x="128" y="4"/>
                  <a:pt x="128" y="4"/>
                </a:cubicBezTo>
                <a:close/>
                <a:moveTo>
                  <a:pt x="21" y="163"/>
                </a:moveTo>
                <a:cubicBezTo>
                  <a:pt x="21" y="163"/>
                  <a:pt x="18" y="139"/>
                  <a:pt x="39" y="139"/>
                </a:cubicBezTo>
                <a:cubicBezTo>
                  <a:pt x="60" y="139"/>
                  <a:pt x="64" y="112"/>
                  <a:pt x="64" y="112"/>
                </a:cubicBezTo>
                <a:cubicBezTo>
                  <a:pt x="44" y="90"/>
                  <a:pt x="44" y="90"/>
                  <a:pt x="44" y="90"/>
                </a:cubicBezTo>
                <a:cubicBezTo>
                  <a:pt x="0" y="112"/>
                  <a:pt x="21" y="163"/>
                  <a:pt x="21" y="1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70B75AB7-3E8A-9A93-9328-A43DB832A095}"/>
              </a:ext>
            </a:extLst>
          </p:cNvPr>
          <p:cNvSpPr>
            <a:spLocks noEditPoints="1"/>
          </p:cNvSpPr>
          <p:nvPr/>
        </p:nvSpPr>
        <p:spPr bwMode="auto">
          <a:xfrm>
            <a:off x="2409826" y="5780088"/>
            <a:ext cx="220663" cy="254000"/>
          </a:xfrm>
          <a:custGeom>
            <a:avLst/>
            <a:gdLst>
              <a:gd name="T0" fmla="*/ 112 w 139"/>
              <a:gd name="T1" fmla="*/ 46 h 160"/>
              <a:gd name="T2" fmla="*/ 77 w 139"/>
              <a:gd name="T3" fmla="*/ 9 h 160"/>
              <a:gd name="T4" fmla="*/ 61 w 139"/>
              <a:gd name="T5" fmla="*/ 9 h 160"/>
              <a:gd name="T6" fmla="*/ 27 w 139"/>
              <a:gd name="T7" fmla="*/ 46 h 160"/>
              <a:gd name="T8" fmla="*/ 0 w 139"/>
              <a:gd name="T9" fmla="*/ 50 h 160"/>
              <a:gd name="T10" fmla="*/ 4 w 139"/>
              <a:gd name="T11" fmla="*/ 160 h 160"/>
              <a:gd name="T12" fmla="*/ 139 w 139"/>
              <a:gd name="T13" fmla="*/ 156 h 160"/>
              <a:gd name="T14" fmla="*/ 135 w 139"/>
              <a:gd name="T15" fmla="*/ 46 h 160"/>
              <a:gd name="T16" fmla="*/ 70 w 139"/>
              <a:gd name="T17" fmla="*/ 18 h 160"/>
              <a:gd name="T18" fmla="*/ 100 w 139"/>
              <a:gd name="T19" fmla="*/ 46 h 160"/>
              <a:gd name="T20" fmla="*/ 66 w 139"/>
              <a:gd name="T21" fmla="*/ 17 h 160"/>
              <a:gd name="T22" fmla="*/ 119 w 139"/>
              <a:gd name="T23" fmla="*/ 142 h 160"/>
              <a:gd name="T24" fmla="*/ 16 w 139"/>
              <a:gd name="T25" fmla="*/ 138 h 160"/>
              <a:gd name="T26" fmla="*/ 20 w 139"/>
              <a:gd name="T27" fmla="*/ 65 h 160"/>
              <a:gd name="T28" fmla="*/ 124 w 139"/>
              <a:gd name="T29" fmla="*/ 69 h 160"/>
              <a:gd name="T30" fmla="*/ 95 w 139"/>
              <a:gd name="T31" fmla="*/ 79 h 160"/>
              <a:gd name="T32" fmla="*/ 80 w 139"/>
              <a:gd name="T33" fmla="*/ 91 h 160"/>
              <a:gd name="T34" fmla="*/ 75 w 139"/>
              <a:gd name="T35" fmla="*/ 91 h 160"/>
              <a:gd name="T36" fmla="*/ 77 w 139"/>
              <a:gd name="T37" fmla="*/ 88 h 160"/>
              <a:gd name="T38" fmla="*/ 66 w 139"/>
              <a:gd name="T39" fmla="*/ 87 h 160"/>
              <a:gd name="T40" fmla="*/ 55 w 139"/>
              <a:gd name="T41" fmla="*/ 97 h 160"/>
              <a:gd name="T42" fmla="*/ 61 w 139"/>
              <a:gd name="T43" fmla="*/ 98 h 160"/>
              <a:gd name="T44" fmla="*/ 43 w 139"/>
              <a:gd name="T45" fmla="*/ 108 h 160"/>
              <a:gd name="T46" fmla="*/ 43 w 139"/>
              <a:gd name="T47" fmla="*/ 114 h 160"/>
              <a:gd name="T48" fmla="*/ 53 w 139"/>
              <a:gd name="T49" fmla="*/ 113 h 160"/>
              <a:gd name="T50" fmla="*/ 42 w 139"/>
              <a:gd name="T51" fmla="*/ 125 h 160"/>
              <a:gd name="T52" fmla="*/ 80 w 139"/>
              <a:gd name="T53" fmla="*/ 107 h 160"/>
              <a:gd name="T54" fmla="*/ 74 w 139"/>
              <a:gd name="T55" fmla="*/ 122 h 160"/>
              <a:gd name="T56" fmla="*/ 81 w 139"/>
              <a:gd name="T57" fmla="*/ 122 h 160"/>
              <a:gd name="T58" fmla="*/ 80 w 139"/>
              <a:gd name="T59" fmla="*/ 127 h 160"/>
              <a:gd name="T60" fmla="*/ 95 w 139"/>
              <a:gd name="T61" fmla="*/ 127 h 160"/>
              <a:gd name="T62" fmla="*/ 93 w 139"/>
              <a:gd name="T63" fmla="*/ 120 h 160"/>
              <a:gd name="T64" fmla="*/ 93 w 139"/>
              <a:gd name="T65" fmla="*/ 113 h 160"/>
              <a:gd name="T66" fmla="*/ 88 w 139"/>
              <a:gd name="T67" fmla="*/ 109 h 160"/>
              <a:gd name="T68" fmla="*/ 97 w 139"/>
              <a:gd name="T69" fmla="*/ 93 h 160"/>
              <a:gd name="T70" fmla="*/ 88 w 139"/>
              <a:gd name="T71" fmla="*/ 95 h 160"/>
              <a:gd name="T72" fmla="*/ 97 w 139"/>
              <a:gd name="T73" fmla="*/ 85 h 160"/>
              <a:gd name="T74" fmla="*/ 99 w 139"/>
              <a:gd name="T75" fmla="*/ 7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9" h="160">
                <a:moveTo>
                  <a:pt x="135" y="46"/>
                </a:moveTo>
                <a:cubicBezTo>
                  <a:pt x="112" y="46"/>
                  <a:pt x="112" y="46"/>
                  <a:pt x="112" y="46"/>
                </a:cubicBezTo>
                <a:cubicBezTo>
                  <a:pt x="77" y="10"/>
                  <a:pt x="77" y="10"/>
                  <a:pt x="77" y="10"/>
                </a:cubicBezTo>
                <a:cubicBezTo>
                  <a:pt x="77" y="9"/>
                  <a:pt x="77" y="9"/>
                  <a:pt x="77" y="9"/>
                </a:cubicBezTo>
                <a:cubicBezTo>
                  <a:pt x="77" y="4"/>
                  <a:pt x="75" y="0"/>
                  <a:pt x="70" y="0"/>
                </a:cubicBezTo>
                <a:cubicBezTo>
                  <a:pt x="65" y="0"/>
                  <a:pt x="61" y="4"/>
                  <a:pt x="61" y="9"/>
                </a:cubicBezTo>
                <a:cubicBezTo>
                  <a:pt x="61" y="9"/>
                  <a:pt x="61" y="9"/>
                  <a:pt x="61" y="10"/>
                </a:cubicBezTo>
                <a:cubicBezTo>
                  <a:pt x="27" y="46"/>
                  <a:pt x="27" y="46"/>
                  <a:pt x="27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2" y="46"/>
                  <a:pt x="0" y="48"/>
                  <a:pt x="0" y="50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4" y="160"/>
                </a:cubicBezTo>
                <a:cubicBezTo>
                  <a:pt x="135" y="160"/>
                  <a:pt x="135" y="160"/>
                  <a:pt x="135" y="160"/>
                </a:cubicBezTo>
                <a:cubicBezTo>
                  <a:pt x="138" y="160"/>
                  <a:pt x="139" y="158"/>
                  <a:pt x="139" y="156"/>
                </a:cubicBezTo>
                <a:cubicBezTo>
                  <a:pt x="139" y="50"/>
                  <a:pt x="139" y="50"/>
                  <a:pt x="139" y="50"/>
                </a:cubicBezTo>
                <a:cubicBezTo>
                  <a:pt x="139" y="48"/>
                  <a:pt x="138" y="46"/>
                  <a:pt x="135" y="46"/>
                </a:cubicBezTo>
                <a:close/>
                <a:moveTo>
                  <a:pt x="66" y="17"/>
                </a:moveTo>
                <a:cubicBezTo>
                  <a:pt x="67" y="17"/>
                  <a:pt x="69" y="18"/>
                  <a:pt x="70" y="18"/>
                </a:cubicBezTo>
                <a:cubicBezTo>
                  <a:pt x="71" y="18"/>
                  <a:pt x="72" y="17"/>
                  <a:pt x="73" y="17"/>
                </a:cubicBezTo>
                <a:cubicBezTo>
                  <a:pt x="100" y="46"/>
                  <a:pt x="100" y="46"/>
                  <a:pt x="100" y="46"/>
                </a:cubicBezTo>
                <a:cubicBezTo>
                  <a:pt x="39" y="46"/>
                  <a:pt x="39" y="46"/>
                  <a:pt x="39" y="46"/>
                </a:cubicBezTo>
                <a:lnTo>
                  <a:pt x="66" y="17"/>
                </a:lnTo>
                <a:close/>
                <a:moveTo>
                  <a:pt x="124" y="138"/>
                </a:moveTo>
                <a:cubicBezTo>
                  <a:pt x="124" y="141"/>
                  <a:pt x="122" y="142"/>
                  <a:pt x="119" y="142"/>
                </a:cubicBezTo>
                <a:cubicBezTo>
                  <a:pt x="20" y="142"/>
                  <a:pt x="20" y="142"/>
                  <a:pt x="20" y="142"/>
                </a:cubicBezTo>
                <a:cubicBezTo>
                  <a:pt x="18" y="142"/>
                  <a:pt x="16" y="141"/>
                  <a:pt x="16" y="138"/>
                </a:cubicBezTo>
                <a:cubicBezTo>
                  <a:pt x="16" y="69"/>
                  <a:pt x="16" y="69"/>
                  <a:pt x="16" y="69"/>
                </a:cubicBezTo>
                <a:cubicBezTo>
                  <a:pt x="16" y="66"/>
                  <a:pt x="18" y="65"/>
                  <a:pt x="20" y="65"/>
                </a:cubicBezTo>
                <a:cubicBezTo>
                  <a:pt x="119" y="65"/>
                  <a:pt x="119" y="65"/>
                  <a:pt x="119" y="65"/>
                </a:cubicBezTo>
                <a:cubicBezTo>
                  <a:pt x="122" y="65"/>
                  <a:pt x="124" y="66"/>
                  <a:pt x="124" y="69"/>
                </a:cubicBezTo>
                <a:lnTo>
                  <a:pt x="124" y="138"/>
                </a:lnTo>
                <a:close/>
                <a:moveTo>
                  <a:pt x="95" y="79"/>
                </a:moveTo>
                <a:cubicBezTo>
                  <a:pt x="94" y="79"/>
                  <a:pt x="94" y="80"/>
                  <a:pt x="94" y="80"/>
                </a:cubicBezTo>
                <a:cubicBezTo>
                  <a:pt x="89" y="84"/>
                  <a:pt x="85" y="88"/>
                  <a:pt x="80" y="91"/>
                </a:cubicBezTo>
                <a:cubicBezTo>
                  <a:pt x="80" y="90"/>
                  <a:pt x="78" y="89"/>
                  <a:pt x="76" y="90"/>
                </a:cubicBezTo>
                <a:cubicBezTo>
                  <a:pt x="75" y="91"/>
                  <a:pt x="75" y="91"/>
                  <a:pt x="75" y="91"/>
                </a:cubicBezTo>
                <a:cubicBezTo>
                  <a:pt x="74" y="92"/>
                  <a:pt x="73" y="92"/>
                  <a:pt x="72" y="92"/>
                </a:cubicBezTo>
                <a:cubicBezTo>
                  <a:pt x="74" y="91"/>
                  <a:pt x="75" y="89"/>
                  <a:pt x="77" y="88"/>
                </a:cubicBezTo>
                <a:cubicBezTo>
                  <a:pt x="79" y="85"/>
                  <a:pt x="76" y="81"/>
                  <a:pt x="73" y="83"/>
                </a:cubicBezTo>
                <a:cubicBezTo>
                  <a:pt x="71" y="84"/>
                  <a:pt x="69" y="86"/>
                  <a:pt x="66" y="87"/>
                </a:cubicBezTo>
                <a:cubicBezTo>
                  <a:pt x="64" y="89"/>
                  <a:pt x="59" y="91"/>
                  <a:pt x="55" y="92"/>
                </a:cubicBezTo>
                <a:cubicBezTo>
                  <a:pt x="52" y="92"/>
                  <a:pt x="52" y="98"/>
                  <a:pt x="55" y="97"/>
                </a:cubicBezTo>
                <a:cubicBezTo>
                  <a:pt x="58" y="97"/>
                  <a:pt x="60" y="96"/>
                  <a:pt x="62" y="96"/>
                </a:cubicBezTo>
                <a:cubicBezTo>
                  <a:pt x="62" y="96"/>
                  <a:pt x="61" y="97"/>
                  <a:pt x="61" y="98"/>
                </a:cubicBezTo>
                <a:cubicBezTo>
                  <a:pt x="59" y="99"/>
                  <a:pt x="60" y="102"/>
                  <a:pt x="62" y="103"/>
                </a:cubicBezTo>
                <a:cubicBezTo>
                  <a:pt x="56" y="105"/>
                  <a:pt x="49" y="107"/>
                  <a:pt x="43" y="108"/>
                </a:cubicBezTo>
                <a:cubicBezTo>
                  <a:pt x="41" y="108"/>
                  <a:pt x="40" y="109"/>
                  <a:pt x="40" y="111"/>
                </a:cubicBezTo>
                <a:cubicBezTo>
                  <a:pt x="40" y="113"/>
                  <a:pt x="42" y="114"/>
                  <a:pt x="43" y="114"/>
                </a:cubicBezTo>
                <a:cubicBezTo>
                  <a:pt x="44" y="114"/>
                  <a:pt x="44" y="114"/>
                  <a:pt x="44" y="114"/>
                </a:cubicBezTo>
                <a:cubicBezTo>
                  <a:pt x="47" y="114"/>
                  <a:pt x="50" y="114"/>
                  <a:pt x="53" y="113"/>
                </a:cubicBezTo>
                <a:cubicBezTo>
                  <a:pt x="47" y="117"/>
                  <a:pt x="43" y="121"/>
                  <a:pt x="43" y="121"/>
                </a:cubicBezTo>
                <a:cubicBezTo>
                  <a:pt x="41" y="122"/>
                  <a:pt x="41" y="124"/>
                  <a:pt x="42" y="125"/>
                </a:cubicBezTo>
                <a:cubicBezTo>
                  <a:pt x="43" y="127"/>
                  <a:pt x="45" y="129"/>
                  <a:pt x="46" y="127"/>
                </a:cubicBezTo>
                <a:cubicBezTo>
                  <a:pt x="80" y="107"/>
                  <a:pt x="80" y="107"/>
                  <a:pt x="80" y="107"/>
                </a:cubicBezTo>
                <a:cubicBezTo>
                  <a:pt x="78" y="111"/>
                  <a:pt x="75" y="115"/>
                  <a:pt x="73" y="118"/>
                </a:cubicBezTo>
                <a:cubicBezTo>
                  <a:pt x="73" y="120"/>
                  <a:pt x="73" y="121"/>
                  <a:pt x="74" y="122"/>
                </a:cubicBezTo>
                <a:cubicBezTo>
                  <a:pt x="74" y="123"/>
                  <a:pt x="76" y="124"/>
                  <a:pt x="77" y="123"/>
                </a:cubicBezTo>
                <a:cubicBezTo>
                  <a:pt x="79" y="123"/>
                  <a:pt x="80" y="122"/>
                  <a:pt x="81" y="122"/>
                </a:cubicBezTo>
                <a:cubicBezTo>
                  <a:pt x="80" y="124"/>
                  <a:pt x="80" y="124"/>
                  <a:pt x="80" y="124"/>
                </a:cubicBezTo>
                <a:cubicBezTo>
                  <a:pt x="80" y="125"/>
                  <a:pt x="80" y="126"/>
                  <a:pt x="80" y="127"/>
                </a:cubicBezTo>
                <a:cubicBezTo>
                  <a:pt x="80" y="129"/>
                  <a:pt x="81" y="130"/>
                  <a:pt x="83" y="130"/>
                </a:cubicBezTo>
                <a:cubicBezTo>
                  <a:pt x="83" y="130"/>
                  <a:pt x="91" y="129"/>
                  <a:pt x="95" y="127"/>
                </a:cubicBezTo>
                <a:cubicBezTo>
                  <a:pt x="97" y="126"/>
                  <a:pt x="97" y="124"/>
                  <a:pt x="97" y="122"/>
                </a:cubicBezTo>
                <a:cubicBezTo>
                  <a:pt x="97" y="121"/>
                  <a:pt x="95" y="119"/>
                  <a:pt x="93" y="120"/>
                </a:cubicBezTo>
                <a:cubicBezTo>
                  <a:pt x="92" y="120"/>
                  <a:pt x="90" y="121"/>
                  <a:pt x="89" y="121"/>
                </a:cubicBezTo>
                <a:cubicBezTo>
                  <a:pt x="93" y="113"/>
                  <a:pt x="93" y="113"/>
                  <a:pt x="93" y="113"/>
                </a:cubicBezTo>
                <a:cubicBezTo>
                  <a:pt x="94" y="112"/>
                  <a:pt x="94" y="110"/>
                  <a:pt x="93" y="109"/>
                </a:cubicBezTo>
                <a:cubicBezTo>
                  <a:pt x="91" y="108"/>
                  <a:pt x="90" y="108"/>
                  <a:pt x="88" y="109"/>
                </a:cubicBezTo>
                <a:cubicBezTo>
                  <a:pt x="93" y="103"/>
                  <a:pt x="97" y="98"/>
                  <a:pt x="97" y="98"/>
                </a:cubicBezTo>
                <a:cubicBezTo>
                  <a:pt x="98" y="97"/>
                  <a:pt x="98" y="95"/>
                  <a:pt x="97" y="93"/>
                </a:cubicBezTo>
                <a:cubicBezTo>
                  <a:pt x="97" y="92"/>
                  <a:pt x="95" y="92"/>
                  <a:pt x="93" y="92"/>
                </a:cubicBezTo>
                <a:cubicBezTo>
                  <a:pt x="88" y="95"/>
                  <a:pt x="88" y="95"/>
                  <a:pt x="88" y="95"/>
                </a:cubicBezTo>
                <a:cubicBezTo>
                  <a:pt x="89" y="94"/>
                  <a:pt x="90" y="93"/>
                  <a:pt x="91" y="92"/>
                </a:cubicBezTo>
                <a:cubicBezTo>
                  <a:pt x="93" y="90"/>
                  <a:pt x="95" y="88"/>
                  <a:pt x="97" y="85"/>
                </a:cubicBezTo>
                <a:cubicBezTo>
                  <a:pt x="98" y="85"/>
                  <a:pt x="98" y="85"/>
                  <a:pt x="98" y="84"/>
                </a:cubicBezTo>
                <a:cubicBezTo>
                  <a:pt x="100" y="83"/>
                  <a:pt x="100" y="81"/>
                  <a:pt x="99" y="79"/>
                </a:cubicBezTo>
                <a:cubicBezTo>
                  <a:pt x="97" y="78"/>
                  <a:pt x="96" y="78"/>
                  <a:pt x="95" y="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AB2F168B-8A0E-A2D6-3BC3-A803E5A239A9}"/>
              </a:ext>
            </a:extLst>
          </p:cNvPr>
          <p:cNvSpPr>
            <a:spLocks noEditPoints="1"/>
          </p:cNvSpPr>
          <p:nvPr/>
        </p:nvSpPr>
        <p:spPr bwMode="auto">
          <a:xfrm>
            <a:off x="3521076" y="5780088"/>
            <a:ext cx="196850" cy="254000"/>
          </a:xfrm>
          <a:custGeom>
            <a:avLst/>
            <a:gdLst>
              <a:gd name="T0" fmla="*/ 109 w 124"/>
              <a:gd name="T1" fmla="*/ 44 h 160"/>
              <a:gd name="T2" fmla="*/ 112 w 124"/>
              <a:gd name="T3" fmla="*/ 47 h 160"/>
              <a:gd name="T4" fmla="*/ 116 w 124"/>
              <a:gd name="T5" fmla="*/ 41 h 160"/>
              <a:gd name="T6" fmla="*/ 115 w 124"/>
              <a:gd name="T7" fmla="*/ 32 h 160"/>
              <a:gd name="T8" fmla="*/ 104 w 124"/>
              <a:gd name="T9" fmla="*/ 24 h 160"/>
              <a:gd name="T10" fmla="*/ 96 w 124"/>
              <a:gd name="T11" fmla="*/ 25 h 160"/>
              <a:gd name="T12" fmla="*/ 92 w 124"/>
              <a:gd name="T13" fmla="*/ 31 h 160"/>
              <a:gd name="T14" fmla="*/ 109 w 124"/>
              <a:gd name="T15" fmla="*/ 44 h 160"/>
              <a:gd name="T16" fmla="*/ 49 w 124"/>
              <a:gd name="T17" fmla="*/ 17 h 160"/>
              <a:gd name="T18" fmla="*/ 54 w 124"/>
              <a:gd name="T19" fmla="*/ 17 h 160"/>
              <a:gd name="T20" fmla="*/ 54 w 124"/>
              <a:gd name="T21" fmla="*/ 24 h 160"/>
              <a:gd name="T22" fmla="*/ 70 w 124"/>
              <a:gd name="T23" fmla="*/ 24 h 160"/>
              <a:gd name="T24" fmla="*/ 70 w 124"/>
              <a:gd name="T25" fmla="*/ 17 h 160"/>
              <a:gd name="T26" fmla="*/ 75 w 124"/>
              <a:gd name="T27" fmla="*/ 17 h 160"/>
              <a:gd name="T28" fmla="*/ 81 w 124"/>
              <a:gd name="T29" fmla="*/ 9 h 160"/>
              <a:gd name="T30" fmla="*/ 81 w 124"/>
              <a:gd name="T31" fmla="*/ 6 h 160"/>
              <a:gd name="T32" fmla="*/ 75 w 124"/>
              <a:gd name="T33" fmla="*/ 0 h 160"/>
              <a:gd name="T34" fmla="*/ 49 w 124"/>
              <a:gd name="T35" fmla="*/ 0 h 160"/>
              <a:gd name="T36" fmla="*/ 43 w 124"/>
              <a:gd name="T37" fmla="*/ 6 h 160"/>
              <a:gd name="T38" fmla="*/ 43 w 124"/>
              <a:gd name="T39" fmla="*/ 9 h 160"/>
              <a:gd name="T40" fmla="*/ 49 w 124"/>
              <a:gd name="T41" fmla="*/ 17 h 160"/>
              <a:gd name="T42" fmla="*/ 108 w 124"/>
              <a:gd name="T43" fmla="*/ 51 h 160"/>
              <a:gd name="T44" fmla="*/ 88 w 124"/>
              <a:gd name="T45" fmla="*/ 34 h 160"/>
              <a:gd name="T46" fmla="*/ 70 w 124"/>
              <a:gd name="T47" fmla="*/ 29 h 160"/>
              <a:gd name="T48" fmla="*/ 62 w 124"/>
              <a:gd name="T49" fmla="*/ 28 h 160"/>
              <a:gd name="T50" fmla="*/ 54 w 124"/>
              <a:gd name="T51" fmla="*/ 29 h 160"/>
              <a:gd name="T52" fmla="*/ 0 w 124"/>
              <a:gd name="T53" fmla="*/ 95 h 160"/>
              <a:gd name="T54" fmla="*/ 62 w 124"/>
              <a:gd name="T55" fmla="*/ 160 h 160"/>
              <a:gd name="T56" fmla="*/ 124 w 124"/>
              <a:gd name="T57" fmla="*/ 95 h 160"/>
              <a:gd name="T58" fmla="*/ 108 w 124"/>
              <a:gd name="T59" fmla="*/ 51 h 160"/>
              <a:gd name="T60" fmla="*/ 62 w 124"/>
              <a:gd name="T61" fmla="*/ 95 h 160"/>
              <a:gd name="T62" fmla="*/ 62 w 124"/>
              <a:gd name="T63" fmla="*/ 44 h 160"/>
              <a:gd name="T64" fmla="*/ 68 w 124"/>
              <a:gd name="T65" fmla="*/ 45 h 160"/>
              <a:gd name="T66" fmla="*/ 79 w 124"/>
              <a:gd name="T67" fmla="*/ 48 h 160"/>
              <a:gd name="T68" fmla="*/ 99 w 124"/>
              <a:gd name="T69" fmla="*/ 65 h 160"/>
              <a:gd name="T70" fmla="*/ 108 w 124"/>
              <a:gd name="T71" fmla="*/ 86 h 160"/>
              <a:gd name="T72" fmla="*/ 108 w 124"/>
              <a:gd name="T73" fmla="*/ 95 h 160"/>
              <a:gd name="T74" fmla="*/ 62 w 124"/>
              <a:gd name="T75" fmla="*/ 9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4" h="160">
                <a:moveTo>
                  <a:pt x="109" y="44"/>
                </a:moveTo>
                <a:cubicBezTo>
                  <a:pt x="110" y="45"/>
                  <a:pt x="111" y="46"/>
                  <a:pt x="112" y="47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17" y="38"/>
                  <a:pt x="117" y="34"/>
                  <a:pt x="115" y="32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1" y="22"/>
                  <a:pt x="98" y="23"/>
                  <a:pt x="96" y="25"/>
                </a:cubicBezTo>
                <a:cubicBezTo>
                  <a:pt x="92" y="31"/>
                  <a:pt x="92" y="31"/>
                  <a:pt x="92" y="31"/>
                </a:cubicBezTo>
                <a:cubicBezTo>
                  <a:pt x="99" y="34"/>
                  <a:pt x="104" y="38"/>
                  <a:pt x="109" y="44"/>
                </a:cubicBezTo>
                <a:close/>
                <a:moveTo>
                  <a:pt x="49" y="17"/>
                </a:moveTo>
                <a:cubicBezTo>
                  <a:pt x="54" y="17"/>
                  <a:pt x="54" y="17"/>
                  <a:pt x="54" y="17"/>
                </a:cubicBezTo>
                <a:cubicBezTo>
                  <a:pt x="54" y="24"/>
                  <a:pt x="54" y="24"/>
                  <a:pt x="54" y="24"/>
                </a:cubicBezTo>
                <a:cubicBezTo>
                  <a:pt x="70" y="24"/>
                  <a:pt x="70" y="24"/>
                  <a:pt x="70" y="24"/>
                </a:cubicBezTo>
                <a:cubicBezTo>
                  <a:pt x="70" y="17"/>
                  <a:pt x="70" y="17"/>
                  <a:pt x="70" y="17"/>
                </a:cubicBezTo>
                <a:cubicBezTo>
                  <a:pt x="75" y="17"/>
                  <a:pt x="75" y="17"/>
                  <a:pt x="75" y="17"/>
                </a:cubicBezTo>
                <a:cubicBezTo>
                  <a:pt x="79" y="17"/>
                  <a:pt x="81" y="14"/>
                  <a:pt x="81" y="9"/>
                </a:cubicBezTo>
                <a:cubicBezTo>
                  <a:pt x="81" y="6"/>
                  <a:pt x="81" y="6"/>
                  <a:pt x="81" y="6"/>
                </a:cubicBezTo>
                <a:cubicBezTo>
                  <a:pt x="81" y="2"/>
                  <a:pt x="79" y="0"/>
                  <a:pt x="75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45" y="0"/>
                  <a:pt x="43" y="2"/>
                  <a:pt x="43" y="6"/>
                </a:cubicBezTo>
                <a:cubicBezTo>
                  <a:pt x="43" y="9"/>
                  <a:pt x="43" y="9"/>
                  <a:pt x="43" y="9"/>
                </a:cubicBezTo>
                <a:cubicBezTo>
                  <a:pt x="43" y="14"/>
                  <a:pt x="45" y="17"/>
                  <a:pt x="49" y="17"/>
                </a:cubicBezTo>
                <a:close/>
                <a:moveTo>
                  <a:pt x="108" y="51"/>
                </a:moveTo>
                <a:cubicBezTo>
                  <a:pt x="103" y="44"/>
                  <a:pt x="96" y="38"/>
                  <a:pt x="88" y="34"/>
                </a:cubicBezTo>
                <a:cubicBezTo>
                  <a:pt x="83" y="32"/>
                  <a:pt x="77" y="30"/>
                  <a:pt x="70" y="29"/>
                </a:cubicBezTo>
                <a:cubicBezTo>
                  <a:pt x="67" y="28"/>
                  <a:pt x="64" y="28"/>
                  <a:pt x="62" y="28"/>
                </a:cubicBezTo>
                <a:cubicBezTo>
                  <a:pt x="60" y="28"/>
                  <a:pt x="57" y="28"/>
                  <a:pt x="54" y="29"/>
                </a:cubicBezTo>
                <a:cubicBezTo>
                  <a:pt x="23" y="33"/>
                  <a:pt x="0" y="61"/>
                  <a:pt x="0" y="95"/>
                </a:cubicBezTo>
                <a:cubicBezTo>
                  <a:pt x="0" y="130"/>
                  <a:pt x="28" y="160"/>
                  <a:pt x="62" y="160"/>
                </a:cubicBezTo>
                <a:cubicBezTo>
                  <a:pt x="96" y="160"/>
                  <a:pt x="124" y="130"/>
                  <a:pt x="124" y="95"/>
                </a:cubicBezTo>
                <a:cubicBezTo>
                  <a:pt x="124" y="77"/>
                  <a:pt x="118" y="63"/>
                  <a:pt x="108" y="51"/>
                </a:cubicBezTo>
                <a:close/>
                <a:moveTo>
                  <a:pt x="62" y="95"/>
                </a:moveTo>
                <a:cubicBezTo>
                  <a:pt x="62" y="44"/>
                  <a:pt x="62" y="44"/>
                  <a:pt x="62" y="44"/>
                </a:cubicBezTo>
                <a:cubicBezTo>
                  <a:pt x="64" y="44"/>
                  <a:pt x="66" y="44"/>
                  <a:pt x="68" y="45"/>
                </a:cubicBezTo>
                <a:cubicBezTo>
                  <a:pt x="72" y="45"/>
                  <a:pt x="76" y="46"/>
                  <a:pt x="79" y="48"/>
                </a:cubicBezTo>
                <a:cubicBezTo>
                  <a:pt x="87" y="52"/>
                  <a:pt x="94" y="58"/>
                  <a:pt x="99" y="65"/>
                </a:cubicBezTo>
                <a:cubicBezTo>
                  <a:pt x="104" y="71"/>
                  <a:pt x="107" y="78"/>
                  <a:pt x="108" y="86"/>
                </a:cubicBezTo>
                <a:cubicBezTo>
                  <a:pt x="108" y="89"/>
                  <a:pt x="108" y="91"/>
                  <a:pt x="108" y="95"/>
                </a:cubicBezTo>
                <a:cubicBezTo>
                  <a:pt x="62" y="95"/>
                  <a:pt x="62" y="95"/>
                  <a:pt x="62" y="9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3B720596-EBF9-15BF-149C-7CEAD4B50C42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5781676"/>
            <a:ext cx="254000" cy="252413"/>
          </a:xfrm>
          <a:custGeom>
            <a:avLst/>
            <a:gdLst>
              <a:gd name="T0" fmla="*/ 121 w 160"/>
              <a:gd name="T1" fmla="*/ 51 h 159"/>
              <a:gd name="T2" fmla="*/ 60 w 160"/>
              <a:gd name="T3" fmla="*/ 0 h 159"/>
              <a:gd name="T4" fmla="*/ 0 w 160"/>
              <a:gd name="T5" fmla="*/ 51 h 159"/>
              <a:gd name="T6" fmla="*/ 32 w 160"/>
              <a:gd name="T7" fmla="*/ 97 h 159"/>
              <a:gd name="T8" fmla="*/ 32 w 160"/>
              <a:gd name="T9" fmla="*/ 120 h 159"/>
              <a:gd name="T10" fmla="*/ 37 w 160"/>
              <a:gd name="T11" fmla="*/ 121 h 159"/>
              <a:gd name="T12" fmla="*/ 50 w 160"/>
              <a:gd name="T13" fmla="*/ 102 h 159"/>
              <a:gd name="T14" fmla="*/ 60 w 160"/>
              <a:gd name="T15" fmla="*/ 102 h 159"/>
              <a:gd name="T16" fmla="*/ 121 w 160"/>
              <a:gd name="T17" fmla="*/ 51 h 159"/>
              <a:gd name="T18" fmla="*/ 17 w 160"/>
              <a:gd name="T19" fmla="*/ 51 h 159"/>
              <a:gd name="T20" fmla="*/ 60 w 160"/>
              <a:gd name="T21" fmla="*/ 17 h 159"/>
              <a:gd name="T22" fmla="*/ 104 w 160"/>
              <a:gd name="T23" fmla="*/ 51 h 159"/>
              <a:gd name="T24" fmla="*/ 60 w 160"/>
              <a:gd name="T25" fmla="*/ 86 h 159"/>
              <a:gd name="T26" fmla="*/ 17 w 160"/>
              <a:gd name="T27" fmla="*/ 51 h 159"/>
              <a:gd name="T28" fmla="*/ 127 w 160"/>
              <a:gd name="T29" fmla="*/ 63 h 159"/>
              <a:gd name="T30" fmla="*/ 121 w 160"/>
              <a:gd name="T31" fmla="*/ 78 h 159"/>
              <a:gd name="T32" fmla="*/ 145 w 160"/>
              <a:gd name="T33" fmla="*/ 102 h 159"/>
              <a:gd name="T34" fmla="*/ 109 w 160"/>
              <a:gd name="T35" fmla="*/ 128 h 159"/>
              <a:gd name="T36" fmla="*/ 74 w 160"/>
              <a:gd name="T37" fmla="*/ 110 h 159"/>
              <a:gd name="T38" fmla="*/ 60 w 160"/>
              <a:gd name="T39" fmla="*/ 111 h 159"/>
              <a:gd name="T40" fmla="*/ 58 w 160"/>
              <a:gd name="T41" fmla="*/ 111 h 159"/>
              <a:gd name="T42" fmla="*/ 109 w 160"/>
              <a:gd name="T43" fmla="*/ 145 h 159"/>
              <a:gd name="T44" fmla="*/ 124 w 160"/>
              <a:gd name="T45" fmla="*/ 143 h 159"/>
              <a:gd name="T46" fmla="*/ 132 w 160"/>
              <a:gd name="T47" fmla="*/ 156 h 159"/>
              <a:gd name="T48" fmla="*/ 136 w 160"/>
              <a:gd name="T49" fmla="*/ 153 h 159"/>
              <a:gd name="T50" fmla="*/ 136 w 160"/>
              <a:gd name="T51" fmla="*/ 138 h 159"/>
              <a:gd name="T52" fmla="*/ 160 w 160"/>
              <a:gd name="T53" fmla="*/ 102 h 159"/>
              <a:gd name="T54" fmla="*/ 127 w 160"/>
              <a:gd name="T55" fmla="*/ 63 h 159"/>
              <a:gd name="T56" fmla="*/ 127 w 160"/>
              <a:gd name="T57" fmla="*/ 63 h 159"/>
              <a:gd name="T58" fmla="*/ 127 w 160"/>
              <a:gd name="T59" fmla="*/ 6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0" h="159">
                <a:moveTo>
                  <a:pt x="121" y="51"/>
                </a:moveTo>
                <a:cubicBezTo>
                  <a:pt x="121" y="23"/>
                  <a:pt x="93" y="0"/>
                  <a:pt x="60" y="0"/>
                </a:cubicBezTo>
                <a:cubicBezTo>
                  <a:pt x="28" y="0"/>
                  <a:pt x="0" y="23"/>
                  <a:pt x="0" y="51"/>
                </a:cubicBezTo>
                <a:cubicBezTo>
                  <a:pt x="0" y="70"/>
                  <a:pt x="13" y="88"/>
                  <a:pt x="32" y="97"/>
                </a:cubicBezTo>
                <a:cubicBezTo>
                  <a:pt x="32" y="120"/>
                  <a:pt x="32" y="120"/>
                  <a:pt x="32" y="120"/>
                </a:cubicBezTo>
                <a:cubicBezTo>
                  <a:pt x="32" y="124"/>
                  <a:pt x="35" y="125"/>
                  <a:pt x="37" y="121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4" y="102"/>
                  <a:pt x="58" y="102"/>
                  <a:pt x="60" y="102"/>
                </a:cubicBezTo>
                <a:cubicBezTo>
                  <a:pt x="93" y="102"/>
                  <a:pt x="121" y="79"/>
                  <a:pt x="121" y="51"/>
                </a:cubicBezTo>
                <a:close/>
                <a:moveTo>
                  <a:pt x="17" y="51"/>
                </a:moveTo>
                <a:cubicBezTo>
                  <a:pt x="17" y="32"/>
                  <a:pt x="36" y="17"/>
                  <a:pt x="60" y="17"/>
                </a:cubicBezTo>
                <a:cubicBezTo>
                  <a:pt x="85" y="17"/>
                  <a:pt x="104" y="32"/>
                  <a:pt x="104" y="51"/>
                </a:cubicBezTo>
                <a:cubicBezTo>
                  <a:pt x="104" y="70"/>
                  <a:pt x="85" y="86"/>
                  <a:pt x="60" y="86"/>
                </a:cubicBezTo>
                <a:cubicBezTo>
                  <a:pt x="36" y="86"/>
                  <a:pt x="17" y="70"/>
                  <a:pt x="17" y="51"/>
                </a:cubicBezTo>
                <a:close/>
                <a:moveTo>
                  <a:pt x="127" y="63"/>
                </a:moveTo>
                <a:cubicBezTo>
                  <a:pt x="126" y="68"/>
                  <a:pt x="123" y="74"/>
                  <a:pt x="121" y="78"/>
                </a:cubicBezTo>
                <a:cubicBezTo>
                  <a:pt x="134" y="82"/>
                  <a:pt x="145" y="92"/>
                  <a:pt x="145" y="102"/>
                </a:cubicBezTo>
                <a:cubicBezTo>
                  <a:pt x="145" y="116"/>
                  <a:pt x="128" y="128"/>
                  <a:pt x="109" y="128"/>
                </a:cubicBezTo>
                <a:cubicBezTo>
                  <a:pt x="92" y="128"/>
                  <a:pt x="78" y="120"/>
                  <a:pt x="74" y="110"/>
                </a:cubicBezTo>
                <a:cubicBezTo>
                  <a:pt x="69" y="111"/>
                  <a:pt x="65" y="111"/>
                  <a:pt x="60" y="111"/>
                </a:cubicBezTo>
                <a:cubicBezTo>
                  <a:pt x="60" y="111"/>
                  <a:pt x="59" y="111"/>
                  <a:pt x="58" y="111"/>
                </a:cubicBezTo>
                <a:cubicBezTo>
                  <a:pt x="62" y="130"/>
                  <a:pt x="83" y="145"/>
                  <a:pt x="109" y="145"/>
                </a:cubicBezTo>
                <a:cubicBezTo>
                  <a:pt x="114" y="145"/>
                  <a:pt x="120" y="144"/>
                  <a:pt x="124" y="143"/>
                </a:cubicBezTo>
                <a:cubicBezTo>
                  <a:pt x="132" y="156"/>
                  <a:pt x="132" y="156"/>
                  <a:pt x="132" y="156"/>
                </a:cubicBezTo>
                <a:cubicBezTo>
                  <a:pt x="134" y="159"/>
                  <a:pt x="136" y="158"/>
                  <a:pt x="136" y="153"/>
                </a:cubicBezTo>
                <a:cubicBezTo>
                  <a:pt x="136" y="138"/>
                  <a:pt x="136" y="138"/>
                  <a:pt x="136" y="138"/>
                </a:cubicBezTo>
                <a:cubicBezTo>
                  <a:pt x="151" y="130"/>
                  <a:pt x="160" y="117"/>
                  <a:pt x="160" y="102"/>
                </a:cubicBezTo>
                <a:cubicBezTo>
                  <a:pt x="160" y="84"/>
                  <a:pt x="146" y="69"/>
                  <a:pt x="127" y="63"/>
                </a:cubicBezTo>
                <a:close/>
                <a:moveTo>
                  <a:pt x="127" y="63"/>
                </a:moveTo>
                <a:cubicBezTo>
                  <a:pt x="127" y="63"/>
                  <a:pt x="127" y="63"/>
                  <a:pt x="127" y="6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254ED2A2-34BC-07CB-6497-964EE2336505}"/>
              </a:ext>
            </a:extLst>
          </p:cNvPr>
          <p:cNvSpPr>
            <a:spLocks noEditPoints="1"/>
          </p:cNvSpPr>
          <p:nvPr/>
        </p:nvSpPr>
        <p:spPr bwMode="auto">
          <a:xfrm>
            <a:off x="7345364" y="4125913"/>
            <a:ext cx="257175" cy="254000"/>
          </a:xfrm>
          <a:custGeom>
            <a:avLst/>
            <a:gdLst>
              <a:gd name="T0" fmla="*/ 158 w 162"/>
              <a:gd name="T1" fmla="*/ 74 h 160"/>
              <a:gd name="T2" fmla="*/ 134 w 162"/>
              <a:gd name="T3" fmla="*/ 47 h 160"/>
              <a:gd name="T4" fmla="*/ 134 w 162"/>
              <a:gd name="T5" fmla="*/ 18 h 160"/>
              <a:gd name="T6" fmla="*/ 125 w 162"/>
              <a:gd name="T7" fmla="*/ 8 h 160"/>
              <a:gd name="T8" fmla="*/ 115 w 162"/>
              <a:gd name="T9" fmla="*/ 18 h 160"/>
              <a:gd name="T10" fmla="*/ 115 w 162"/>
              <a:gd name="T11" fmla="*/ 29 h 160"/>
              <a:gd name="T12" fmla="*/ 98 w 162"/>
              <a:gd name="T13" fmla="*/ 9 h 160"/>
              <a:gd name="T14" fmla="*/ 65 w 162"/>
              <a:gd name="T15" fmla="*/ 9 h 160"/>
              <a:gd name="T16" fmla="*/ 4 w 162"/>
              <a:gd name="T17" fmla="*/ 74 h 160"/>
              <a:gd name="T18" fmla="*/ 4 w 162"/>
              <a:gd name="T19" fmla="*/ 87 h 160"/>
              <a:gd name="T20" fmla="*/ 17 w 162"/>
              <a:gd name="T21" fmla="*/ 87 h 160"/>
              <a:gd name="T22" fmla="*/ 77 w 162"/>
              <a:gd name="T23" fmla="*/ 23 h 160"/>
              <a:gd name="T24" fmla="*/ 85 w 162"/>
              <a:gd name="T25" fmla="*/ 23 h 160"/>
              <a:gd name="T26" fmla="*/ 146 w 162"/>
              <a:gd name="T27" fmla="*/ 87 h 160"/>
              <a:gd name="T28" fmla="*/ 152 w 162"/>
              <a:gd name="T29" fmla="*/ 90 h 160"/>
              <a:gd name="T30" fmla="*/ 158 w 162"/>
              <a:gd name="T31" fmla="*/ 87 h 160"/>
              <a:gd name="T32" fmla="*/ 158 w 162"/>
              <a:gd name="T33" fmla="*/ 74 h 160"/>
              <a:gd name="T34" fmla="*/ 84 w 162"/>
              <a:gd name="T35" fmla="*/ 42 h 160"/>
              <a:gd name="T36" fmla="*/ 78 w 162"/>
              <a:gd name="T37" fmla="*/ 42 h 160"/>
              <a:gd name="T38" fmla="*/ 25 w 162"/>
              <a:gd name="T39" fmla="*/ 98 h 160"/>
              <a:gd name="T40" fmla="*/ 23 w 162"/>
              <a:gd name="T41" fmla="*/ 101 h 160"/>
              <a:gd name="T42" fmla="*/ 23 w 162"/>
              <a:gd name="T43" fmla="*/ 142 h 160"/>
              <a:gd name="T44" fmla="*/ 40 w 162"/>
              <a:gd name="T45" fmla="*/ 160 h 160"/>
              <a:gd name="T46" fmla="*/ 67 w 162"/>
              <a:gd name="T47" fmla="*/ 160 h 160"/>
              <a:gd name="T48" fmla="*/ 67 w 162"/>
              <a:gd name="T49" fmla="*/ 117 h 160"/>
              <a:gd name="T50" fmla="*/ 96 w 162"/>
              <a:gd name="T51" fmla="*/ 117 h 160"/>
              <a:gd name="T52" fmla="*/ 96 w 162"/>
              <a:gd name="T53" fmla="*/ 160 h 160"/>
              <a:gd name="T54" fmla="*/ 123 w 162"/>
              <a:gd name="T55" fmla="*/ 160 h 160"/>
              <a:gd name="T56" fmla="*/ 139 w 162"/>
              <a:gd name="T57" fmla="*/ 142 h 160"/>
              <a:gd name="T58" fmla="*/ 139 w 162"/>
              <a:gd name="T59" fmla="*/ 101 h 160"/>
              <a:gd name="T60" fmla="*/ 137 w 162"/>
              <a:gd name="T61" fmla="*/ 98 h 160"/>
              <a:gd name="T62" fmla="*/ 84 w 162"/>
              <a:gd name="T63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2" h="160">
                <a:moveTo>
                  <a:pt x="158" y="74"/>
                </a:moveTo>
                <a:cubicBezTo>
                  <a:pt x="134" y="47"/>
                  <a:pt x="134" y="47"/>
                  <a:pt x="134" y="47"/>
                </a:cubicBezTo>
                <a:cubicBezTo>
                  <a:pt x="134" y="18"/>
                  <a:pt x="134" y="18"/>
                  <a:pt x="134" y="18"/>
                </a:cubicBezTo>
                <a:cubicBezTo>
                  <a:pt x="134" y="12"/>
                  <a:pt x="130" y="8"/>
                  <a:pt x="125" y="8"/>
                </a:cubicBezTo>
                <a:cubicBezTo>
                  <a:pt x="120" y="8"/>
                  <a:pt x="115" y="12"/>
                  <a:pt x="115" y="18"/>
                </a:cubicBezTo>
                <a:cubicBezTo>
                  <a:pt x="115" y="29"/>
                  <a:pt x="115" y="29"/>
                  <a:pt x="115" y="29"/>
                </a:cubicBezTo>
                <a:cubicBezTo>
                  <a:pt x="98" y="9"/>
                  <a:pt x="98" y="9"/>
                  <a:pt x="98" y="9"/>
                </a:cubicBezTo>
                <a:cubicBezTo>
                  <a:pt x="88" y="0"/>
                  <a:pt x="74" y="0"/>
                  <a:pt x="65" y="9"/>
                </a:cubicBezTo>
                <a:cubicBezTo>
                  <a:pt x="4" y="74"/>
                  <a:pt x="4" y="74"/>
                  <a:pt x="4" y="74"/>
                </a:cubicBezTo>
                <a:cubicBezTo>
                  <a:pt x="0" y="77"/>
                  <a:pt x="0" y="84"/>
                  <a:pt x="4" y="87"/>
                </a:cubicBezTo>
                <a:cubicBezTo>
                  <a:pt x="7" y="91"/>
                  <a:pt x="14" y="91"/>
                  <a:pt x="17" y="87"/>
                </a:cubicBezTo>
                <a:cubicBezTo>
                  <a:pt x="77" y="23"/>
                  <a:pt x="77" y="23"/>
                  <a:pt x="77" y="23"/>
                </a:cubicBezTo>
                <a:cubicBezTo>
                  <a:pt x="79" y="21"/>
                  <a:pt x="83" y="21"/>
                  <a:pt x="85" y="23"/>
                </a:cubicBezTo>
                <a:cubicBezTo>
                  <a:pt x="146" y="87"/>
                  <a:pt x="146" y="87"/>
                  <a:pt x="146" y="87"/>
                </a:cubicBezTo>
                <a:cubicBezTo>
                  <a:pt x="148" y="89"/>
                  <a:pt x="150" y="90"/>
                  <a:pt x="152" y="90"/>
                </a:cubicBezTo>
                <a:cubicBezTo>
                  <a:pt x="154" y="90"/>
                  <a:pt x="157" y="89"/>
                  <a:pt x="158" y="87"/>
                </a:cubicBezTo>
                <a:cubicBezTo>
                  <a:pt x="162" y="84"/>
                  <a:pt x="162" y="77"/>
                  <a:pt x="158" y="74"/>
                </a:cubicBezTo>
                <a:close/>
                <a:moveTo>
                  <a:pt x="84" y="42"/>
                </a:moveTo>
                <a:cubicBezTo>
                  <a:pt x="82" y="40"/>
                  <a:pt x="80" y="40"/>
                  <a:pt x="78" y="42"/>
                </a:cubicBezTo>
                <a:cubicBezTo>
                  <a:pt x="25" y="98"/>
                  <a:pt x="25" y="98"/>
                  <a:pt x="25" y="98"/>
                </a:cubicBezTo>
                <a:cubicBezTo>
                  <a:pt x="24" y="99"/>
                  <a:pt x="23" y="100"/>
                  <a:pt x="23" y="101"/>
                </a:cubicBezTo>
                <a:cubicBezTo>
                  <a:pt x="23" y="142"/>
                  <a:pt x="23" y="142"/>
                  <a:pt x="23" y="142"/>
                </a:cubicBezTo>
                <a:cubicBezTo>
                  <a:pt x="23" y="152"/>
                  <a:pt x="30" y="160"/>
                  <a:pt x="40" y="160"/>
                </a:cubicBezTo>
                <a:cubicBezTo>
                  <a:pt x="67" y="160"/>
                  <a:pt x="67" y="160"/>
                  <a:pt x="67" y="160"/>
                </a:cubicBezTo>
                <a:cubicBezTo>
                  <a:pt x="67" y="117"/>
                  <a:pt x="67" y="117"/>
                  <a:pt x="67" y="117"/>
                </a:cubicBezTo>
                <a:cubicBezTo>
                  <a:pt x="96" y="117"/>
                  <a:pt x="96" y="117"/>
                  <a:pt x="96" y="117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123" y="160"/>
                  <a:pt x="123" y="160"/>
                  <a:pt x="123" y="160"/>
                </a:cubicBezTo>
                <a:cubicBezTo>
                  <a:pt x="132" y="160"/>
                  <a:pt x="139" y="152"/>
                  <a:pt x="139" y="142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0"/>
                  <a:pt x="138" y="99"/>
                  <a:pt x="137" y="98"/>
                </a:cubicBezTo>
                <a:lnTo>
                  <a:pt x="84" y="4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86429617-C6D9-1110-0BAE-BB81EE179BB3}"/>
              </a:ext>
            </a:extLst>
          </p:cNvPr>
          <p:cNvSpPr>
            <a:spLocks noEditPoints="1"/>
          </p:cNvSpPr>
          <p:nvPr/>
        </p:nvSpPr>
        <p:spPr bwMode="auto">
          <a:xfrm>
            <a:off x="9029701" y="4127501"/>
            <a:ext cx="193675" cy="254000"/>
          </a:xfrm>
          <a:custGeom>
            <a:avLst/>
            <a:gdLst>
              <a:gd name="T0" fmla="*/ 70 w 122"/>
              <a:gd name="T1" fmla="*/ 64 h 160"/>
              <a:gd name="T2" fmla="*/ 72 w 122"/>
              <a:gd name="T3" fmla="*/ 0 h 160"/>
              <a:gd name="T4" fmla="*/ 0 w 122"/>
              <a:gd name="T5" fmla="*/ 152 h 160"/>
              <a:gd name="T6" fmla="*/ 31 w 122"/>
              <a:gd name="T7" fmla="*/ 113 h 160"/>
              <a:gd name="T8" fmla="*/ 56 w 122"/>
              <a:gd name="T9" fmla="*/ 65 h 160"/>
              <a:gd name="T10" fmla="*/ 56 w 122"/>
              <a:gd name="T11" fmla="*/ 15 h 160"/>
              <a:gd name="T12" fmla="*/ 56 w 122"/>
              <a:gd name="T13" fmla="*/ 36 h 160"/>
              <a:gd name="T14" fmla="*/ 23 w 122"/>
              <a:gd name="T15" fmla="*/ 135 h 160"/>
              <a:gd name="T16" fmla="*/ 23 w 122"/>
              <a:gd name="T17" fmla="*/ 114 h 160"/>
              <a:gd name="T18" fmla="*/ 23 w 122"/>
              <a:gd name="T19" fmla="*/ 104 h 160"/>
              <a:gd name="T20" fmla="*/ 23 w 122"/>
              <a:gd name="T21" fmla="*/ 83 h 160"/>
              <a:gd name="T22" fmla="*/ 23 w 122"/>
              <a:gd name="T23" fmla="*/ 70 h 160"/>
              <a:gd name="T24" fmla="*/ 23 w 122"/>
              <a:gd name="T25" fmla="*/ 47 h 160"/>
              <a:gd name="T26" fmla="*/ 23 w 122"/>
              <a:gd name="T27" fmla="*/ 36 h 160"/>
              <a:gd name="T28" fmla="*/ 23 w 122"/>
              <a:gd name="T29" fmla="*/ 15 h 160"/>
              <a:gd name="T30" fmla="*/ 47 w 122"/>
              <a:gd name="T31" fmla="*/ 104 h 160"/>
              <a:gd name="T32" fmla="*/ 47 w 122"/>
              <a:gd name="T33" fmla="*/ 83 h 160"/>
              <a:gd name="T34" fmla="*/ 47 w 122"/>
              <a:gd name="T35" fmla="*/ 70 h 160"/>
              <a:gd name="T36" fmla="*/ 47 w 122"/>
              <a:gd name="T37" fmla="*/ 47 h 160"/>
              <a:gd name="T38" fmla="*/ 47 w 122"/>
              <a:gd name="T39" fmla="*/ 36 h 160"/>
              <a:gd name="T40" fmla="*/ 47 w 122"/>
              <a:gd name="T41" fmla="*/ 15 h 160"/>
              <a:gd name="T42" fmla="*/ 116 w 122"/>
              <a:gd name="T43" fmla="*/ 71 h 160"/>
              <a:gd name="T44" fmla="*/ 55 w 122"/>
              <a:gd name="T45" fmla="*/ 156 h 160"/>
              <a:gd name="T46" fmla="*/ 80 w 122"/>
              <a:gd name="T47" fmla="*/ 134 h 160"/>
              <a:gd name="T48" fmla="*/ 116 w 122"/>
              <a:gd name="T49" fmla="*/ 160 h 160"/>
              <a:gd name="T50" fmla="*/ 116 w 122"/>
              <a:gd name="T51" fmla="*/ 71 h 160"/>
              <a:gd name="T52" fmla="*/ 64 w 122"/>
              <a:gd name="T53" fmla="*/ 134 h 160"/>
              <a:gd name="T54" fmla="*/ 75 w 122"/>
              <a:gd name="T55" fmla="*/ 146 h 160"/>
              <a:gd name="T56" fmla="*/ 64 w 122"/>
              <a:gd name="T57" fmla="*/ 117 h 160"/>
              <a:gd name="T58" fmla="*/ 75 w 122"/>
              <a:gd name="T59" fmla="*/ 128 h 160"/>
              <a:gd name="T60" fmla="*/ 64 w 122"/>
              <a:gd name="T61" fmla="*/ 97 h 160"/>
              <a:gd name="T62" fmla="*/ 75 w 122"/>
              <a:gd name="T63" fmla="*/ 109 h 160"/>
              <a:gd name="T64" fmla="*/ 64 w 122"/>
              <a:gd name="T65" fmla="*/ 79 h 160"/>
              <a:gd name="T66" fmla="*/ 75 w 122"/>
              <a:gd name="T67" fmla="*/ 91 h 160"/>
              <a:gd name="T68" fmla="*/ 83 w 122"/>
              <a:gd name="T69" fmla="*/ 117 h 160"/>
              <a:gd name="T70" fmla="*/ 95 w 122"/>
              <a:gd name="T71" fmla="*/ 128 h 160"/>
              <a:gd name="T72" fmla="*/ 83 w 122"/>
              <a:gd name="T73" fmla="*/ 97 h 160"/>
              <a:gd name="T74" fmla="*/ 95 w 122"/>
              <a:gd name="T75" fmla="*/ 109 h 160"/>
              <a:gd name="T76" fmla="*/ 83 w 122"/>
              <a:gd name="T77" fmla="*/ 79 h 160"/>
              <a:gd name="T78" fmla="*/ 95 w 122"/>
              <a:gd name="T79" fmla="*/ 91 h 160"/>
              <a:gd name="T80" fmla="*/ 102 w 122"/>
              <a:gd name="T81" fmla="*/ 134 h 160"/>
              <a:gd name="T82" fmla="*/ 114 w 122"/>
              <a:gd name="T83" fmla="*/ 146 h 160"/>
              <a:gd name="T84" fmla="*/ 102 w 122"/>
              <a:gd name="T85" fmla="*/ 117 h 160"/>
              <a:gd name="T86" fmla="*/ 114 w 122"/>
              <a:gd name="T87" fmla="*/ 128 h 160"/>
              <a:gd name="T88" fmla="*/ 102 w 122"/>
              <a:gd name="T89" fmla="*/ 97 h 160"/>
              <a:gd name="T90" fmla="*/ 114 w 122"/>
              <a:gd name="T91" fmla="*/ 109 h 160"/>
              <a:gd name="T92" fmla="*/ 102 w 122"/>
              <a:gd name="T93" fmla="*/ 79 h 160"/>
              <a:gd name="T94" fmla="*/ 114 w 122"/>
              <a:gd name="T95" fmla="*/ 9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2" h="160">
                <a:moveTo>
                  <a:pt x="56" y="47"/>
                </a:moveTo>
                <a:cubicBezTo>
                  <a:pt x="70" y="47"/>
                  <a:pt x="70" y="47"/>
                  <a:pt x="70" y="47"/>
                </a:cubicBezTo>
                <a:cubicBezTo>
                  <a:pt x="70" y="64"/>
                  <a:pt x="70" y="64"/>
                  <a:pt x="70" y="64"/>
                </a:cubicBezTo>
                <a:cubicBezTo>
                  <a:pt x="79" y="64"/>
                  <a:pt x="79" y="64"/>
                  <a:pt x="79" y="64"/>
                </a:cubicBezTo>
                <a:cubicBezTo>
                  <a:pt x="79" y="8"/>
                  <a:pt x="79" y="8"/>
                  <a:pt x="79" y="8"/>
                </a:cubicBezTo>
                <a:cubicBezTo>
                  <a:pt x="79" y="4"/>
                  <a:pt x="76" y="0"/>
                  <a:pt x="72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6"/>
                  <a:pt x="3" y="160"/>
                  <a:pt x="6" y="160"/>
                </a:cubicBezTo>
                <a:cubicBezTo>
                  <a:pt x="31" y="160"/>
                  <a:pt x="31" y="160"/>
                  <a:pt x="31" y="160"/>
                </a:cubicBezTo>
                <a:cubicBezTo>
                  <a:pt x="31" y="113"/>
                  <a:pt x="31" y="113"/>
                  <a:pt x="31" y="113"/>
                </a:cubicBezTo>
                <a:cubicBezTo>
                  <a:pt x="49" y="113"/>
                  <a:pt x="49" y="113"/>
                  <a:pt x="49" y="113"/>
                </a:cubicBezTo>
                <a:cubicBezTo>
                  <a:pt x="49" y="75"/>
                  <a:pt x="49" y="75"/>
                  <a:pt x="49" y="75"/>
                </a:cubicBezTo>
                <a:cubicBezTo>
                  <a:pt x="49" y="71"/>
                  <a:pt x="51" y="66"/>
                  <a:pt x="56" y="65"/>
                </a:cubicBezTo>
                <a:cubicBezTo>
                  <a:pt x="56" y="47"/>
                  <a:pt x="56" y="47"/>
                  <a:pt x="56" y="47"/>
                </a:cubicBezTo>
                <a:cubicBezTo>
                  <a:pt x="56" y="47"/>
                  <a:pt x="56" y="47"/>
                  <a:pt x="56" y="47"/>
                </a:cubicBezTo>
                <a:close/>
                <a:moveTo>
                  <a:pt x="56" y="15"/>
                </a:moveTo>
                <a:cubicBezTo>
                  <a:pt x="70" y="15"/>
                  <a:pt x="70" y="15"/>
                  <a:pt x="70" y="15"/>
                </a:cubicBezTo>
                <a:cubicBezTo>
                  <a:pt x="70" y="36"/>
                  <a:pt x="70" y="36"/>
                  <a:pt x="70" y="36"/>
                </a:cubicBezTo>
                <a:cubicBezTo>
                  <a:pt x="56" y="36"/>
                  <a:pt x="56" y="36"/>
                  <a:pt x="56" y="36"/>
                </a:cubicBezTo>
                <a:cubicBezTo>
                  <a:pt x="56" y="15"/>
                  <a:pt x="56" y="15"/>
                  <a:pt x="56" y="15"/>
                </a:cubicBezTo>
                <a:cubicBezTo>
                  <a:pt x="56" y="15"/>
                  <a:pt x="56" y="15"/>
                  <a:pt x="56" y="15"/>
                </a:cubicBezTo>
                <a:close/>
                <a:moveTo>
                  <a:pt x="23" y="135"/>
                </a:moveTo>
                <a:cubicBezTo>
                  <a:pt x="9" y="135"/>
                  <a:pt x="9" y="135"/>
                  <a:pt x="9" y="135"/>
                </a:cubicBezTo>
                <a:cubicBezTo>
                  <a:pt x="9" y="114"/>
                  <a:pt x="9" y="114"/>
                  <a:pt x="9" y="114"/>
                </a:cubicBezTo>
                <a:cubicBezTo>
                  <a:pt x="23" y="114"/>
                  <a:pt x="23" y="114"/>
                  <a:pt x="23" y="114"/>
                </a:cubicBezTo>
                <a:cubicBezTo>
                  <a:pt x="23" y="135"/>
                  <a:pt x="23" y="135"/>
                  <a:pt x="23" y="135"/>
                </a:cubicBezTo>
                <a:cubicBezTo>
                  <a:pt x="23" y="135"/>
                  <a:pt x="23" y="135"/>
                  <a:pt x="23" y="135"/>
                </a:cubicBezTo>
                <a:close/>
                <a:moveTo>
                  <a:pt x="23" y="104"/>
                </a:moveTo>
                <a:cubicBezTo>
                  <a:pt x="9" y="104"/>
                  <a:pt x="9" y="104"/>
                  <a:pt x="9" y="104"/>
                </a:cubicBezTo>
                <a:cubicBezTo>
                  <a:pt x="9" y="83"/>
                  <a:pt x="9" y="83"/>
                  <a:pt x="9" y="83"/>
                </a:cubicBezTo>
                <a:cubicBezTo>
                  <a:pt x="23" y="83"/>
                  <a:pt x="23" y="83"/>
                  <a:pt x="23" y="83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23" y="104"/>
                  <a:pt x="23" y="104"/>
                  <a:pt x="23" y="104"/>
                </a:cubicBezTo>
                <a:close/>
                <a:moveTo>
                  <a:pt x="23" y="70"/>
                </a:moveTo>
                <a:cubicBezTo>
                  <a:pt x="9" y="70"/>
                  <a:pt x="9" y="70"/>
                  <a:pt x="9" y="70"/>
                </a:cubicBezTo>
                <a:cubicBezTo>
                  <a:pt x="9" y="47"/>
                  <a:pt x="9" y="47"/>
                  <a:pt x="9" y="47"/>
                </a:cubicBezTo>
                <a:cubicBezTo>
                  <a:pt x="23" y="47"/>
                  <a:pt x="23" y="47"/>
                  <a:pt x="23" y="47"/>
                </a:cubicBezTo>
                <a:cubicBezTo>
                  <a:pt x="23" y="70"/>
                  <a:pt x="23" y="70"/>
                  <a:pt x="23" y="70"/>
                </a:cubicBezTo>
                <a:cubicBezTo>
                  <a:pt x="23" y="70"/>
                  <a:pt x="23" y="70"/>
                  <a:pt x="23" y="70"/>
                </a:cubicBezTo>
                <a:close/>
                <a:moveTo>
                  <a:pt x="23" y="36"/>
                </a:moveTo>
                <a:cubicBezTo>
                  <a:pt x="9" y="36"/>
                  <a:pt x="9" y="36"/>
                  <a:pt x="9" y="36"/>
                </a:cubicBezTo>
                <a:cubicBezTo>
                  <a:pt x="9" y="15"/>
                  <a:pt x="9" y="15"/>
                  <a:pt x="9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36"/>
                  <a:pt x="23" y="36"/>
                  <a:pt x="23" y="36"/>
                </a:cubicBezTo>
                <a:cubicBezTo>
                  <a:pt x="23" y="36"/>
                  <a:pt x="23" y="36"/>
                  <a:pt x="23" y="36"/>
                </a:cubicBezTo>
                <a:close/>
                <a:moveTo>
                  <a:pt x="47" y="104"/>
                </a:moveTo>
                <a:cubicBezTo>
                  <a:pt x="33" y="104"/>
                  <a:pt x="33" y="104"/>
                  <a:pt x="33" y="104"/>
                </a:cubicBezTo>
                <a:cubicBezTo>
                  <a:pt x="33" y="83"/>
                  <a:pt x="33" y="83"/>
                  <a:pt x="33" y="83"/>
                </a:cubicBezTo>
                <a:cubicBezTo>
                  <a:pt x="47" y="83"/>
                  <a:pt x="47" y="83"/>
                  <a:pt x="47" y="83"/>
                </a:cubicBezTo>
                <a:cubicBezTo>
                  <a:pt x="47" y="104"/>
                  <a:pt x="47" y="104"/>
                  <a:pt x="47" y="104"/>
                </a:cubicBezTo>
                <a:cubicBezTo>
                  <a:pt x="47" y="104"/>
                  <a:pt x="47" y="104"/>
                  <a:pt x="47" y="104"/>
                </a:cubicBezTo>
                <a:close/>
                <a:moveTo>
                  <a:pt x="47" y="70"/>
                </a:moveTo>
                <a:cubicBezTo>
                  <a:pt x="33" y="70"/>
                  <a:pt x="33" y="70"/>
                  <a:pt x="33" y="70"/>
                </a:cubicBezTo>
                <a:cubicBezTo>
                  <a:pt x="33" y="47"/>
                  <a:pt x="33" y="47"/>
                  <a:pt x="33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7" y="70"/>
                  <a:pt x="47" y="70"/>
                  <a:pt x="47" y="70"/>
                </a:cubicBezTo>
                <a:cubicBezTo>
                  <a:pt x="47" y="70"/>
                  <a:pt x="47" y="70"/>
                  <a:pt x="47" y="70"/>
                </a:cubicBezTo>
                <a:close/>
                <a:moveTo>
                  <a:pt x="47" y="36"/>
                </a:moveTo>
                <a:cubicBezTo>
                  <a:pt x="33" y="36"/>
                  <a:pt x="33" y="36"/>
                  <a:pt x="33" y="36"/>
                </a:cubicBezTo>
                <a:cubicBezTo>
                  <a:pt x="33" y="15"/>
                  <a:pt x="33" y="15"/>
                  <a:pt x="33" y="15"/>
                </a:cubicBezTo>
                <a:cubicBezTo>
                  <a:pt x="47" y="15"/>
                  <a:pt x="47" y="15"/>
                  <a:pt x="47" y="15"/>
                </a:cubicBezTo>
                <a:cubicBezTo>
                  <a:pt x="47" y="36"/>
                  <a:pt x="47" y="36"/>
                  <a:pt x="47" y="36"/>
                </a:cubicBezTo>
                <a:cubicBezTo>
                  <a:pt x="47" y="36"/>
                  <a:pt x="47" y="36"/>
                  <a:pt x="47" y="36"/>
                </a:cubicBezTo>
                <a:close/>
                <a:moveTo>
                  <a:pt x="116" y="71"/>
                </a:moveTo>
                <a:cubicBezTo>
                  <a:pt x="61" y="71"/>
                  <a:pt x="61" y="71"/>
                  <a:pt x="61" y="71"/>
                </a:cubicBezTo>
                <a:cubicBezTo>
                  <a:pt x="58" y="71"/>
                  <a:pt x="55" y="73"/>
                  <a:pt x="55" y="75"/>
                </a:cubicBezTo>
                <a:cubicBezTo>
                  <a:pt x="55" y="156"/>
                  <a:pt x="55" y="156"/>
                  <a:pt x="55" y="156"/>
                </a:cubicBezTo>
                <a:cubicBezTo>
                  <a:pt x="55" y="158"/>
                  <a:pt x="58" y="160"/>
                  <a:pt x="61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96" y="134"/>
                  <a:pt x="96" y="134"/>
                  <a:pt x="96" y="134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20" y="160"/>
                  <a:pt x="122" y="158"/>
                  <a:pt x="122" y="156"/>
                </a:cubicBezTo>
                <a:cubicBezTo>
                  <a:pt x="122" y="75"/>
                  <a:pt x="122" y="75"/>
                  <a:pt x="122" y="75"/>
                </a:cubicBezTo>
                <a:cubicBezTo>
                  <a:pt x="122" y="73"/>
                  <a:pt x="120" y="71"/>
                  <a:pt x="116" y="71"/>
                </a:cubicBezTo>
                <a:close/>
                <a:moveTo>
                  <a:pt x="75" y="146"/>
                </a:moveTo>
                <a:cubicBezTo>
                  <a:pt x="64" y="146"/>
                  <a:pt x="64" y="146"/>
                  <a:pt x="64" y="146"/>
                </a:cubicBezTo>
                <a:cubicBezTo>
                  <a:pt x="64" y="134"/>
                  <a:pt x="64" y="134"/>
                  <a:pt x="64" y="134"/>
                </a:cubicBezTo>
                <a:cubicBezTo>
                  <a:pt x="75" y="134"/>
                  <a:pt x="75" y="134"/>
                  <a:pt x="75" y="134"/>
                </a:cubicBezTo>
                <a:cubicBezTo>
                  <a:pt x="75" y="146"/>
                  <a:pt x="75" y="146"/>
                  <a:pt x="75" y="146"/>
                </a:cubicBezTo>
                <a:cubicBezTo>
                  <a:pt x="75" y="146"/>
                  <a:pt x="75" y="146"/>
                  <a:pt x="75" y="146"/>
                </a:cubicBezTo>
                <a:close/>
                <a:moveTo>
                  <a:pt x="75" y="128"/>
                </a:moveTo>
                <a:cubicBezTo>
                  <a:pt x="64" y="128"/>
                  <a:pt x="64" y="128"/>
                  <a:pt x="64" y="128"/>
                </a:cubicBezTo>
                <a:cubicBezTo>
                  <a:pt x="64" y="117"/>
                  <a:pt x="64" y="117"/>
                  <a:pt x="64" y="117"/>
                </a:cubicBezTo>
                <a:cubicBezTo>
                  <a:pt x="75" y="117"/>
                  <a:pt x="75" y="117"/>
                  <a:pt x="75" y="117"/>
                </a:cubicBezTo>
                <a:cubicBezTo>
                  <a:pt x="75" y="128"/>
                  <a:pt x="75" y="128"/>
                  <a:pt x="75" y="128"/>
                </a:cubicBezTo>
                <a:cubicBezTo>
                  <a:pt x="75" y="128"/>
                  <a:pt x="75" y="128"/>
                  <a:pt x="75" y="128"/>
                </a:cubicBezTo>
                <a:close/>
                <a:moveTo>
                  <a:pt x="75" y="109"/>
                </a:moveTo>
                <a:cubicBezTo>
                  <a:pt x="64" y="109"/>
                  <a:pt x="64" y="109"/>
                  <a:pt x="64" y="109"/>
                </a:cubicBezTo>
                <a:cubicBezTo>
                  <a:pt x="64" y="97"/>
                  <a:pt x="64" y="97"/>
                  <a:pt x="64" y="97"/>
                </a:cubicBezTo>
                <a:cubicBezTo>
                  <a:pt x="75" y="97"/>
                  <a:pt x="75" y="97"/>
                  <a:pt x="75" y="97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5" y="109"/>
                  <a:pt x="75" y="109"/>
                  <a:pt x="75" y="109"/>
                </a:cubicBezTo>
                <a:close/>
                <a:moveTo>
                  <a:pt x="75" y="91"/>
                </a:moveTo>
                <a:cubicBezTo>
                  <a:pt x="64" y="91"/>
                  <a:pt x="64" y="91"/>
                  <a:pt x="64" y="91"/>
                </a:cubicBezTo>
                <a:cubicBezTo>
                  <a:pt x="64" y="79"/>
                  <a:pt x="64" y="79"/>
                  <a:pt x="64" y="79"/>
                </a:cubicBezTo>
                <a:cubicBezTo>
                  <a:pt x="75" y="79"/>
                  <a:pt x="75" y="79"/>
                  <a:pt x="75" y="79"/>
                </a:cubicBezTo>
                <a:cubicBezTo>
                  <a:pt x="75" y="91"/>
                  <a:pt x="75" y="91"/>
                  <a:pt x="75" y="91"/>
                </a:cubicBezTo>
                <a:cubicBezTo>
                  <a:pt x="75" y="91"/>
                  <a:pt x="75" y="91"/>
                  <a:pt x="75" y="91"/>
                </a:cubicBezTo>
                <a:close/>
                <a:moveTo>
                  <a:pt x="95" y="128"/>
                </a:moveTo>
                <a:cubicBezTo>
                  <a:pt x="83" y="128"/>
                  <a:pt x="83" y="128"/>
                  <a:pt x="83" y="128"/>
                </a:cubicBezTo>
                <a:cubicBezTo>
                  <a:pt x="83" y="117"/>
                  <a:pt x="83" y="117"/>
                  <a:pt x="83" y="117"/>
                </a:cubicBezTo>
                <a:cubicBezTo>
                  <a:pt x="95" y="117"/>
                  <a:pt x="95" y="117"/>
                  <a:pt x="95" y="117"/>
                </a:cubicBezTo>
                <a:cubicBezTo>
                  <a:pt x="95" y="128"/>
                  <a:pt x="95" y="128"/>
                  <a:pt x="95" y="128"/>
                </a:cubicBezTo>
                <a:cubicBezTo>
                  <a:pt x="95" y="128"/>
                  <a:pt x="95" y="128"/>
                  <a:pt x="95" y="128"/>
                </a:cubicBezTo>
                <a:close/>
                <a:moveTo>
                  <a:pt x="95" y="109"/>
                </a:moveTo>
                <a:cubicBezTo>
                  <a:pt x="83" y="109"/>
                  <a:pt x="83" y="109"/>
                  <a:pt x="83" y="109"/>
                </a:cubicBezTo>
                <a:cubicBezTo>
                  <a:pt x="83" y="97"/>
                  <a:pt x="83" y="97"/>
                  <a:pt x="83" y="97"/>
                </a:cubicBezTo>
                <a:cubicBezTo>
                  <a:pt x="95" y="97"/>
                  <a:pt x="95" y="97"/>
                  <a:pt x="95" y="97"/>
                </a:cubicBezTo>
                <a:cubicBezTo>
                  <a:pt x="95" y="109"/>
                  <a:pt x="95" y="109"/>
                  <a:pt x="95" y="109"/>
                </a:cubicBezTo>
                <a:cubicBezTo>
                  <a:pt x="95" y="109"/>
                  <a:pt x="95" y="109"/>
                  <a:pt x="95" y="109"/>
                </a:cubicBezTo>
                <a:close/>
                <a:moveTo>
                  <a:pt x="95" y="91"/>
                </a:moveTo>
                <a:cubicBezTo>
                  <a:pt x="83" y="91"/>
                  <a:pt x="83" y="91"/>
                  <a:pt x="83" y="91"/>
                </a:cubicBezTo>
                <a:cubicBezTo>
                  <a:pt x="83" y="79"/>
                  <a:pt x="83" y="79"/>
                  <a:pt x="83" y="79"/>
                </a:cubicBezTo>
                <a:cubicBezTo>
                  <a:pt x="95" y="79"/>
                  <a:pt x="95" y="79"/>
                  <a:pt x="95" y="79"/>
                </a:cubicBezTo>
                <a:cubicBezTo>
                  <a:pt x="95" y="91"/>
                  <a:pt x="95" y="91"/>
                  <a:pt x="95" y="91"/>
                </a:cubicBezTo>
                <a:cubicBezTo>
                  <a:pt x="95" y="91"/>
                  <a:pt x="95" y="91"/>
                  <a:pt x="95" y="91"/>
                </a:cubicBezTo>
                <a:close/>
                <a:moveTo>
                  <a:pt x="114" y="146"/>
                </a:moveTo>
                <a:cubicBezTo>
                  <a:pt x="102" y="146"/>
                  <a:pt x="102" y="146"/>
                  <a:pt x="102" y="146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14" y="134"/>
                  <a:pt x="114" y="134"/>
                  <a:pt x="114" y="134"/>
                </a:cubicBezTo>
                <a:cubicBezTo>
                  <a:pt x="114" y="146"/>
                  <a:pt x="114" y="146"/>
                  <a:pt x="114" y="146"/>
                </a:cubicBezTo>
                <a:cubicBezTo>
                  <a:pt x="114" y="146"/>
                  <a:pt x="114" y="146"/>
                  <a:pt x="114" y="146"/>
                </a:cubicBezTo>
                <a:close/>
                <a:moveTo>
                  <a:pt x="114" y="128"/>
                </a:moveTo>
                <a:cubicBezTo>
                  <a:pt x="102" y="128"/>
                  <a:pt x="102" y="128"/>
                  <a:pt x="102" y="128"/>
                </a:cubicBezTo>
                <a:cubicBezTo>
                  <a:pt x="102" y="117"/>
                  <a:pt x="102" y="117"/>
                  <a:pt x="102" y="117"/>
                </a:cubicBezTo>
                <a:cubicBezTo>
                  <a:pt x="114" y="117"/>
                  <a:pt x="114" y="117"/>
                  <a:pt x="114" y="117"/>
                </a:cubicBezTo>
                <a:cubicBezTo>
                  <a:pt x="114" y="128"/>
                  <a:pt x="114" y="128"/>
                  <a:pt x="114" y="128"/>
                </a:cubicBezTo>
                <a:cubicBezTo>
                  <a:pt x="114" y="128"/>
                  <a:pt x="114" y="128"/>
                  <a:pt x="114" y="128"/>
                </a:cubicBezTo>
                <a:close/>
                <a:moveTo>
                  <a:pt x="114" y="109"/>
                </a:moveTo>
                <a:cubicBezTo>
                  <a:pt x="102" y="109"/>
                  <a:pt x="102" y="109"/>
                  <a:pt x="102" y="109"/>
                </a:cubicBezTo>
                <a:cubicBezTo>
                  <a:pt x="102" y="97"/>
                  <a:pt x="102" y="97"/>
                  <a:pt x="102" y="97"/>
                </a:cubicBezTo>
                <a:cubicBezTo>
                  <a:pt x="114" y="97"/>
                  <a:pt x="114" y="97"/>
                  <a:pt x="114" y="97"/>
                </a:cubicBezTo>
                <a:cubicBezTo>
                  <a:pt x="114" y="109"/>
                  <a:pt x="114" y="109"/>
                  <a:pt x="114" y="109"/>
                </a:cubicBezTo>
                <a:cubicBezTo>
                  <a:pt x="114" y="109"/>
                  <a:pt x="114" y="109"/>
                  <a:pt x="114" y="109"/>
                </a:cubicBezTo>
                <a:close/>
                <a:moveTo>
                  <a:pt x="114" y="91"/>
                </a:moveTo>
                <a:cubicBezTo>
                  <a:pt x="102" y="91"/>
                  <a:pt x="102" y="91"/>
                  <a:pt x="102" y="91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114" y="79"/>
                  <a:pt x="114" y="79"/>
                  <a:pt x="114" y="79"/>
                </a:cubicBezTo>
                <a:cubicBezTo>
                  <a:pt x="114" y="91"/>
                  <a:pt x="114" y="91"/>
                  <a:pt x="114" y="91"/>
                </a:cubicBezTo>
                <a:cubicBezTo>
                  <a:pt x="114" y="91"/>
                  <a:pt x="114" y="91"/>
                  <a:pt x="114" y="91"/>
                </a:cubicBezTo>
                <a:close/>
                <a:moveTo>
                  <a:pt x="114" y="91"/>
                </a:moveTo>
                <a:cubicBezTo>
                  <a:pt x="114" y="91"/>
                  <a:pt x="114" y="91"/>
                  <a:pt x="114" y="9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E6E58209-7D72-EC76-15A7-8A43CC8E6A46}"/>
              </a:ext>
            </a:extLst>
          </p:cNvPr>
          <p:cNvSpPr>
            <a:spLocks noEditPoints="1"/>
          </p:cNvSpPr>
          <p:nvPr/>
        </p:nvSpPr>
        <p:spPr bwMode="auto">
          <a:xfrm>
            <a:off x="8429626" y="4127501"/>
            <a:ext cx="292100" cy="254000"/>
          </a:xfrm>
          <a:custGeom>
            <a:avLst/>
            <a:gdLst>
              <a:gd name="T0" fmla="*/ 50 w 184"/>
              <a:gd name="T1" fmla="*/ 160 h 160"/>
              <a:gd name="T2" fmla="*/ 79 w 184"/>
              <a:gd name="T3" fmla="*/ 123 h 160"/>
              <a:gd name="T4" fmla="*/ 104 w 184"/>
              <a:gd name="T5" fmla="*/ 160 h 160"/>
              <a:gd name="T6" fmla="*/ 134 w 184"/>
              <a:gd name="T7" fmla="*/ 47 h 160"/>
              <a:gd name="T8" fmla="*/ 50 w 184"/>
              <a:gd name="T9" fmla="*/ 47 h 160"/>
              <a:gd name="T10" fmla="*/ 62 w 184"/>
              <a:gd name="T11" fmla="*/ 117 h 160"/>
              <a:gd name="T12" fmla="*/ 77 w 184"/>
              <a:gd name="T13" fmla="*/ 102 h 160"/>
              <a:gd name="T14" fmla="*/ 77 w 184"/>
              <a:gd name="T15" fmla="*/ 93 h 160"/>
              <a:gd name="T16" fmla="*/ 62 w 184"/>
              <a:gd name="T17" fmla="*/ 77 h 160"/>
              <a:gd name="T18" fmla="*/ 77 w 184"/>
              <a:gd name="T19" fmla="*/ 93 h 160"/>
              <a:gd name="T20" fmla="*/ 62 w 184"/>
              <a:gd name="T21" fmla="*/ 70 h 160"/>
              <a:gd name="T22" fmla="*/ 77 w 184"/>
              <a:gd name="T23" fmla="*/ 54 h 160"/>
              <a:gd name="T24" fmla="*/ 106 w 184"/>
              <a:gd name="T25" fmla="*/ 54 h 160"/>
              <a:gd name="T26" fmla="*/ 122 w 184"/>
              <a:gd name="T27" fmla="*/ 70 h 160"/>
              <a:gd name="T28" fmla="*/ 106 w 184"/>
              <a:gd name="T29" fmla="*/ 54 h 160"/>
              <a:gd name="T30" fmla="*/ 122 w 184"/>
              <a:gd name="T31" fmla="*/ 77 h 160"/>
              <a:gd name="T32" fmla="*/ 106 w 184"/>
              <a:gd name="T33" fmla="*/ 93 h 160"/>
              <a:gd name="T34" fmla="*/ 106 w 184"/>
              <a:gd name="T35" fmla="*/ 102 h 160"/>
              <a:gd name="T36" fmla="*/ 122 w 184"/>
              <a:gd name="T37" fmla="*/ 117 h 160"/>
              <a:gd name="T38" fmla="*/ 106 w 184"/>
              <a:gd name="T39" fmla="*/ 102 h 160"/>
              <a:gd name="T40" fmla="*/ 84 w 184"/>
              <a:gd name="T41" fmla="*/ 117 h 160"/>
              <a:gd name="T42" fmla="*/ 100 w 184"/>
              <a:gd name="T43" fmla="*/ 102 h 160"/>
              <a:gd name="T44" fmla="*/ 100 w 184"/>
              <a:gd name="T45" fmla="*/ 93 h 160"/>
              <a:gd name="T46" fmla="*/ 84 w 184"/>
              <a:gd name="T47" fmla="*/ 77 h 160"/>
              <a:gd name="T48" fmla="*/ 100 w 184"/>
              <a:gd name="T49" fmla="*/ 93 h 160"/>
              <a:gd name="T50" fmla="*/ 84 w 184"/>
              <a:gd name="T51" fmla="*/ 70 h 160"/>
              <a:gd name="T52" fmla="*/ 100 w 184"/>
              <a:gd name="T53" fmla="*/ 54 h 160"/>
              <a:gd name="T54" fmla="*/ 92 w 184"/>
              <a:gd name="T55" fmla="*/ 0 h 160"/>
              <a:gd name="T56" fmla="*/ 46 w 184"/>
              <a:gd name="T57" fmla="*/ 42 h 160"/>
              <a:gd name="T58" fmla="*/ 93 w 184"/>
              <a:gd name="T59" fmla="*/ 12 h 160"/>
              <a:gd name="T60" fmla="*/ 151 w 184"/>
              <a:gd name="T61" fmla="*/ 42 h 160"/>
              <a:gd name="T62" fmla="*/ 142 w 184"/>
              <a:gd name="T63" fmla="*/ 160 h 160"/>
              <a:gd name="T64" fmla="*/ 179 w 184"/>
              <a:gd name="T65" fmla="*/ 93 h 160"/>
              <a:gd name="T66" fmla="*/ 142 w 184"/>
              <a:gd name="T67" fmla="*/ 160 h 160"/>
              <a:gd name="T68" fmla="*/ 168 w 184"/>
              <a:gd name="T69" fmla="*/ 102 h 160"/>
              <a:gd name="T70" fmla="*/ 153 w 184"/>
              <a:gd name="T71" fmla="*/ 117 h 160"/>
              <a:gd name="T72" fmla="*/ 153 w 184"/>
              <a:gd name="T73" fmla="*/ 127 h 160"/>
              <a:gd name="T74" fmla="*/ 168 w 184"/>
              <a:gd name="T75" fmla="*/ 142 h 160"/>
              <a:gd name="T76" fmla="*/ 153 w 184"/>
              <a:gd name="T77" fmla="*/ 127 h 160"/>
              <a:gd name="T78" fmla="*/ 142 w 184"/>
              <a:gd name="T79" fmla="*/ 88 h 160"/>
              <a:gd name="T80" fmla="*/ 184 w 184"/>
              <a:gd name="T81" fmla="*/ 84 h 160"/>
              <a:gd name="T82" fmla="*/ 4 w 184"/>
              <a:gd name="T83" fmla="*/ 160 h 160"/>
              <a:gd name="T84" fmla="*/ 42 w 184"/>
              <a:gd name="T85" fmla="*/ 93 h 160"/>
              <a:gd name="T86" fmla="*/ 4 w 184"/>
              <a:gd name="T87" fmla="*/ 160 h 160"/>
              <a:gd name="T88" fmla="*/ 30 w 184"/>
              <a:gd name="T89" fmla="*/ 102 h 160"/>
              <a:gd name="T90" fmla="*/ 15 w 184"/>
              <a:gd name="T91" fmla="*/ 117 h 160"/>
              <a:gd name="T92" fmla="*/ 15 w 184"/>
              <a:gd name="T93" fmla="*/ 127 h 160"/>
              <a:gd name="T94" fmla="*/ 30 w 184"/>
              <a:gd name="T95" fmla="*/ 142 h 160"/>
              <a:gd name="T96" fmla="*/ 15 w 184"/>
              <a:gd name="T97" fmla="*/ 127 h 160"/>
              <a:gd name="T98" fmla="*/ 42 w 184"/>
              <a:gd name="T99" fmla="*/ 88 h 160"/>
              <a:gd name="T100" fmla="*/ 0 w 184"/>
              <a:gd name="T101" fmla="*/ 8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84" h="160">
                <a:moveTo>
                  <a:pt x="50" y="47"/>
                </a:moveTo>
                <a:lnTo>
                  <a:pt x="50" y="160"/>
                </a:lnTo>
                <a:lnTo>
                  <a:pt x="79" y="160"/>
                </a:lnTo>
                <a:lnTo>
                  <a:pt x="79" y="123"/>
                </a:lnTo>
                <a:lnTo>
                  <a:pt x="104" y="123"/>
                </a:lnTo>
                <a:lnTo>
                  <a:pt x="104" y="160"/>
                </a:lnTo>
                <a:lnTo>
                  <a:pt x="134" y="160"/>
                </a:lnTo>
                <a:lnTo>
                  <a:pt x="134" y="47"/>
                </a:lnTo>
                <a:lnTo>
                  <a:pt x="91" y="17"/>
                </a:lnTo>
                <a:lnTo>
                  <a:pt x="50" y="47"/>
                </a:lnTo>
                <a:close/>
                <a:moveTo>
                  <a:pt x="77" y="117"/>
                </a:moveTo>
                <a:lnTo>
                  <a:pt x="62" y="117"/>
                </a:lnTo>
                <a:lnTo>
                  <a:pt x="62" y="102"/>
                </a:lnTo>
                <a:lnTo>
                  <a:pt x="77" y="102"/>
                </a:lnTo>
                <a:lnTo>
                  <a:pt x="77" y="117"/>
                </a:lnTo>
                <a:close/>
                <a:moveTo>
                  <a:pt x="77" y="93"/>
                </a:moveTo>
                <a:lnTo>
                  <a:pt x="62" y="93"/>
                </a:lnTo>
                <a:lnTo>
                  <a:pt x="62" y="77"/>
                </a:lnTo>
                <a:lnTo>
                  <a:pt x="77" y="77"/>
                </a:lnTo>
                <a:lnTo>
                  <a:pt x="77" y="93"/>
                </a:lnTo>
                <a:close/>
                <a:moveTo>
                  <a:pt x="77" y="70"/>
                </a:moveTo>
                <a:lnTo>
                  <a:pt x="62" y="70"/>
                </a:lnTo>
                <a:lnTo>
                  <a:pt x="62" y="54"/>
                </a:lnTo>
                <a:lnTo>
                  <a:pt x="77" y="54"/>
                </a:lnTo>
                <a:lnTo>
                  <a:pt x="77" y="70"/>
                </a:lnTo>
                <a:close/>
                <a:moveTo>
                  <a:pt x="106" y="54"/>
                </a:moveTo>
                <a:lnTo>
                  <a:pt x="122" y="54"/>
                </a:lnTo>
                <a:lnTo>
                  <a:pt x="122" y="70"/>
                </a:lnTo>
                <a:lnTo>
                  <a:pt x="106" y="70"/>
                </a:lnTo>
                <a:lnTo>
                  <a:pt x="106" y="54"/>
                </a:lnTo>
                <a:close/>
                <a:moveTo>
                  <a:pt x="106" y="77"/>
                </a:moveTo>
                <a:lnTo>
                  <a:pt x="122" y="77"/>
                </a:lnTo>
                <a:lnTo>
                  <a:pt x="122" y="93"/>
                </a:lnTo>
                <a:lnTo>
                  <a:pt x="106" y="93"/>
                </a:lnTo>
                <a:lnTo>
                  <a:pt x="106" y="77"/>
                </a:lnTo>
                <a:close/>
                <a:moveTo>
                  <a:pt x="106" y="102"/>
                </a:moveTo>
                <a:lnTo>
                  <a:pt x="122" y="102"/>
                </a:lnTo>
                <a:lnTo>
                  <a:pt x="122" y="117"/>
                </a:lnTo>
                <a:lnTo>
                  <a:pt x="106" y="117"/>
                </a:lnTo>
                <a:lnTo>
                  <a:pt x="106" y="102"/>
                </a:lnTo>
                <a:close/>
                <a:moveTo>
                  <a:pt x="100" y="117"/>
                </a:moveTo>
                <a:lnTo>
                  <a:pt x="84" y="117"/>
                </a:lnTo>
                <a:lnTo>
                  <a:pt x="84" y="102"/>
                </a:lnTo>
                <a:lnTo>
                  <a:pt x="100" y="102"/>
                </a:lnTo>
                <a:lnTo>
                  <a:pt x="100" y="117"/>
                </a:lnTo>
                <a:close/>
                <a:moveTo>
                  <a:pt x="100" y="93"/>
                </a:moveTo>
                <a:lnTo>
                  <a:pt x="84" y="93"/>
                </a:lnTo>
                <a:lnTo>
                  <a:pt x="84" y="77"/>
                </a:lnTo>
                <a:lnTo>
                  <a:pt x="100" y="77"/>
                </a:lnTo>
                <a:lnTo>
                  <a:pt x="100" y="93"/>
                </a:lnTo>
                <a:close/>
                <a:moveTo>
                  <a:pt x="100" y="70"/>
                </a:moveTo>
                <a:lnTo>
                  <a:pt x="84" y="70"/>
                </a:lnTo>
                <a:lnTo>
                  <a:pt x="84" y="54"/>
                </a:lnTo>
                <a:lnTo>
                  <a:pt x="100" y="54"/>
                </a:lnTo>
                <a:lnTo>
                  <a:pt x="100" y="70"/>
                </a:lnTo>
                <a:close/>
                <a:moveTo>
                  <a:pt x="92" y="0"/>
                </a:moveTo>
                <a:lnTo>
                  <a:pt x="32" y="42"/>
                </a:lnTo>
                <a:lnTo>
                  <a:pt x="46" y="42"/>
                </a:lnTo>
                <a:lnTo>
                  <a:pt x="91" y="12"/>
                </a:lnTo>
                <a:lnTo>
                  <a:pt x="93" y="12"/>
                </a:lnTo>
                <a:lnTo>
                  <a:pt x="137" y="42"/>
                </a:lnTo>
                <a:lnTo>
                  <a:pt x="151" y="42"/>
                </a:lnTo>
                <a:lnTo>
                  <a:pt x="92" y="0"/>
                </a:lnTo>
                <a:close/>
                <a:moveTo>
                  <a:pt x="142" y="160"/>
                </a:moveTo>
                <a:lnTo>
                  <a:pt x="179" y="160"/>
                </a:lnTo>
                <a:lnTo>
                  <a:pt x="179" y="93"/>
                </a:lnTo>
                <a:lnTo>
                  <a:pt x="142" y="93"/>
                </a:lnTo>
                <a:lnTo>
                  <a:pt x="142" y="160"/>
                </a:lnTo>
                <a:close/>
                <a:moveTo>
                  <a:pt x="153" y="102"/>
                </a:moveTo>
                <a:lnTo>
                  <a:pt x="168" y="102"/>
                </a:lnTo>
                <a:lnTo>
                  <a:pt x="168" y="117"/>
                </a:lnTo>
                <a:lnTo>
                  <a:pt x="153" y="117"/>
                </a:lnTo>
                <a:lnTo>
                  <a:pt x="153" y="102"/>
                </a:lnTo>
                <a:close/>
                <a:moveTo>
                  <a:pt x="153" y="127"/>
                </a:moveTo>
                <a:lnTo>
                  <a:pt x="168" y="127"/>
                </a:lnTo>
                <a:lnTo>
                  <a:pt x="168" y="142"/>
                </a:lnTo>
                <a:lnTo>
                  <a:pt x="153" y="142"/>
                </a:lnTo>
                <a:lnTo>
                  <a:pt x="153" y="127"/>
                </a:lnTo>
                <a:close/>
                <a:moveTo>
                  <a:pt x="142" y="84"/>
                </a:moveTo>
                <a:lnTo>
                  <a:pt x="142" y="88"/>
                </a:lnTo>
                <a:lnTo>
                  <a:pt x="184" y="88"/>
                </a:lnTo>
                <a:lnTo>
                  <a:pt x="184" y="84"/>
                </a:lnTo>
                <a:lnTo>
                  <a:pt x="142" y="84"/>
                </a:lnTo>
                <a:close/>
                <a:moveTo>
                  <a:pt x="4" y="160"/>
                </a:moveTo>
                <a:lnTo>
                  <a:pt x="42" y="160"/>
                </a:lnTo>
                <a:lnTo>
                  <a:pt x="42" y="93"/>
                </a:lnTo>
                <a:lnTo>
                  <a:pt x="4" y="93"/>
                </a:lnTo>
                <a:lnTo>
                  <a:pt x="4" y="160"/>
                </a:lnTo>
                <a:close/>
                <a:moveTo>
                  <a:pt x="15" y="102"/>
                </a:moveTo>
                <a:lnTo>
                  <a:pt x="30" y="102"/>
                </a:lnTo>
                <a:lnTo>
                  <a:pt x="30" y="117"/>
                </a:lnTo>
                <a:lnTo>
                  <a:pt x="15" y="117"/>
                </a:lnTo>
                <a:lnTo>
                  <a:pt x="15" y="102"/>
                </a:lnTo>
                <a:close/>
                <a:moveTo>
                  <a:pt x="15" y="127"/>
                </a:moveTo>
                <a:lnTo>
                  <a:pt x="30" y="127"/>
                </a:lnTo>
                <a:lnTo>
                  <a:pt x="30" y="142"/>
                </a:lnTo>
                <a:lnTo>
                  <a:pt x="15" y="142"/>
                </a:lnTo>
                <a:lnTo>
                  <a:pt x="15" y="127"/>
                </a:lnTo>
                <a:close/>
                <a:moveTo>
                  <a:pt x="0" y="88"/>
                </a:moveTo>
                <a:lnTo>
                  <a:pt x="42" y="88"/>
                </a:lnTo>
                <a:lnTo>
                  <a:pt x="42" y="84"/>
                </a:lnTo>
                <a:lnTo>
                  <a:pt x="0" y="84"/>
                </a:lnTo>
                <a:lnTo>
                  <a:pt x="0" y="8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0D811F67-4E32-B29C-FFE1-E104329B6DCE}"/>
              </a:ext>
            </a:extLst>
          </p:cNvPr>
          <p:cNvSpPr>
            <a:spLocks noEditPoints="1"/>
          </p:cNvSpPr>
          <p:nvPr/>
        </p:nvSpPr>
        <p:spPr bwMode="auto">
          <a:xfrm>
            <a:off x="7947026" y="4127501"/>
            <a:ext cx="155575" cy="254000"/>
          </a:xfrm>
          <a:custGeom>
            <a:avLst/>
            <a:gdLst>
              <a:gd name="T0" fmla="*/ 35 w 98"/>
              <a:gd name="T1" fmla="*/ 0 h 160"/>
              <a:gd name="T2" fmla="*/ 35 w 98"/>
              <a:gd name="T3" fmla="*/ 11 h 160"/>
              <a:gd name="T4" fmla="*/ 0 w 98"/>
              <a:gd name="T5" fmla="*/ 11 h 160"/>
              <a:gd name="T6" fmla="*/ 0 w 98"/>
              <a:gd name="T7" fmla="*/ 149 h 160"/>
              <a:gd name="T8" fmla="*/ 35 w 98"/>
              <a:gd name="T9" fmla="*/ 149 h 160"/>
              <a:gd name="T10" fmla="*/ 35 w 98"/>
              <a:gd name="T11" fmla="*/ 160 h 160"/>
              <a:gd name="T12" fmla="*/ 98 w 98"/>
              <a:gd name="T13" fmla="*/ 148 h 160"/>
              <a:gd name="T14" fmla="*/ 98 w 98"/>
              <a:gd name="T15" fmla="*/ 12 h 160"/>
              <a:gd name="T16" fmla="*/ 35 w 98"/>
              <a:gd name="T17" fmla="*/ 0 h 160"/>
              <a:gd name="T18" fmla="*/ 35 w 98"/>
              <a:gd name="T19" fmla="*/ 0 h 160"/>
              <a:gd name="T20" fmla="*/ 45 w 98"/>
              <a:gd name="T21" fmla="*/ 74 h 160"/>
              <a:gd name="T22" fmla="*/ 49 w 98"/>
              <a:gd name="T23" fmla="*/ 81 h 160"/>
              <a:gd name="T24" fmla="*/ 45 w 98"/>
              <a:gd name="T25" fmla="*/ 86 h 160"/>
              <a:gd name="T26" fmla="*/ 41 w 98"/>
              <a:gd name="T27" fmla="*/ 81 h 160"/>
              <a:gd name="T28" fmla="*/ 45 w 98"/>
              <a:gd name="T29" fmla="*/ 74 h 160"/>
              <a:gd name="T30" fmla="*/ 11 w 98"/>
              <a:gd name="T31" fmla="*/ 137 h 160"/>
              <a:gd name="T32" fmla="*/ 11 w 98"/>
              <a:gd name="T33" fmla="*/ 23 h 160"/>
              <a:gd name="T34" fmla="*/ 35 w 98"/>
              <a:gd name="T35" fmla="*/ 23 h 160"/>
              <a:gd name="T36" fmla="*/ 35 w 98"/>
              <a:gd name="T37" fmla="*/ 137 h 160"/>
              <a:gd name="T38" fmla="*/ 11 w 98"/>
              <a:gd name="T39" fmla="*/ 137 h 160"/>
              <a:gd name="T40" fmla="*/ 11 w 98"/>
              <a:gd name="T41" fmla="*/ 137 h 160"/>
              <a:gd name="T42" fmla="*/ 11 w 98"/>
              <a:gd name="T43" fmla="*/ 137 h 160"/>
              <a:gd name="T44" fmla="*/ 11 w 98"/>
              <a:gd name="T45" fmla="*/ 1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98" h="160">
                <a:moveTo>
                  <a:pt x="35" y="0"/>
                </a:moveTo>
                <a:cubicBezTo>
                  <a:pt x="35" y="11"/>
                  <a:pt x="35" y="11"/>
                  <a:pt x="35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49"/>
                  <a:pt x="0" y="149"/>
                  <a:pt x="0" y="149"/>
                </a:cubicBezTo>
                <a:cubicBezTo>
                  <a:pt x="35" y="149"/>
                  <a:pt x="35" y="149"/>
                  <a:pt x="35" y="149"/>
                </a:cubicBezTo>
                <a:cubicBezTo>
                  <a:pt x="35" y="160"/>
                  <a:pt x="35" y="160"/>
                  <a:pt x="35" y="160"/>
                </a:cubicBezTo>
                <a:cubicBezTo>
                  <a:pt x="98" y="148"/>
                  <a:pt x="98" y="148"/>
                  <a:pt x="98" y="148"/>
                </a:cubicBezTo>
                <a:cubicBezTo>
                  <a:pt x="98" y="12"/>
                  <a:pt x="98" y="12"/>
                  <a:pt x="98" y="12"/>
                </a:cubicBezTo>
                <a:cubicBezTo>
                  <a:pt x="35" y="0"/>
                  <a:pt x="35" y="0"/>
                  <a:pt x="35" y="0"/>
                </a:cubicBezTo>
                <a:cubicBezTo>
                  <a:pt x="35" y="0"/>
                  <a:pt x="35" y="0"/>
                  <a:pt x="35" y="0"/>
                </a:cubicBezTo>
                <a:close/>
                <a:moveTo>
                  <a:pt x="45" y="74"/>
                </a:moveTo>
                <a:cubicBezTo>
                  <a:pt x="47" y="74"/>
                  <a:pt x="49" y="77"/>
                  <a:pt x="49" y="81"/>
                </a:cubicBezTo>
                <a:cubicBezTo>
                  <a:pt x="49" y="83"/>
                  <a:pt x="47" y="86"/>
                  <a:pt x="45" y="86"/>
                </a:cubicBezTo>
                <a:cubicBezTo>
                  <a:pt x="43" y="86"/>
                  <a:pt x="41" y="83"/>
                  <a:pt x="41" y="81"/>
                </a:cubicBezTo>
                <a:cubicBezTo>
                  <a:pt x="41" y="77"/>
                  <a:pt x="43" y="74"/>
                  <a:pt x="45" y="74"/>
                </a:cubicBezTo>
                <a:close/>
                <a:moveTo>
                  <a:pt x="11" y="137"/>
                </a:moveTo>
                <a:cubicBezTo>
                  <a:pt x="11" y="23"/>
                  <a:pt x="11" y="23"/>
                  <a:pt x="11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5" y="137"/>
                  <a:pt x="35" y="137"/>
                  <a:pt x="35" y="137"/>
                </a:cubicBezTo>
                <a:cubicBezTo>
                  <a:pt x="11" y="137"/>
                  <a:pt x="11" y="137"/>
                  <a:pt x="11" y="137"/>
                </a:cubicBezTo>
                <a:cubicBezTo>
                  <a:pt x="11" y="137"/>
                  <a:pt x="11" y="137"/>
                  <a:pt x="11" y="137"/>
                </a:cubicBezTo>
                <a:close/>
                <a:moveTo>
                  <a:pt x="11" y="137"/>
                </a:moveTo>
                <a:cubicBezTo>
                  <a:pt x="11" y="137"/>
                  <a:pt x="11" y="137"/>
                  <a:pt x="11" y="13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43C9644B-490B-7270-8DD3-B55623CAF62D}"/>
              </a:ext>
            </a:extLst>
          </p:cNvPr>
          <p:cNvSpPr>
            <a:spLocks noEditPoints="1"/>
          </p:cNvSpPr>
          <p:nvPr/>
        </p:nvSpPr>
        <p:spPr bwMode="auto">
          <a:xfrm>
            <a:off x="9572626" y="4127501"/>
            <a:ext cx="204788" cy="254000"/>
          </a:xfrm>
          <a:custGeom>
            <a:avLst/>
            <a:gdLst>
              <a:gd name="T0" fmla="*/ 28 w 129"/>
              <a:gd name="T1" fmla="*/ 17 h 160"/>
              <a:gd name="T2" fmla="*/ 58 w 129"/>
              <a:gd name="T3" fmla="*/ 135 h 160"/>
              <a:gd name="T4" fmla="*/ 99 w 129"/>
              <a:gd name="T5" fmla="*/ 114 h 160"/>
              <a:gd name="T6" fmla="*/ 125 w 129"/>
              <a:gd name="T7" fmla="*/ 130 h 160"/>
              <a:gd name="T8" fmla="*/ 9 w 129"/>
              <a:gd name="T9" fmla="*/ 123 h 160"/>
              <a:gd name="T10" fmla="*/ 3 w 129"/>
              <a:gd name="T11" fmla="*/ 110 h 160"/>
              <a:gd name="T12" fmla="*/ 9 w 129"/>
              <a:gd name="T13" fmla="*/ 99 h 160"/>
              <a:gd name="T14" fmla="*/ 12 w 129"/>
              <a:gd name="T15" fmla="*/ 123 h 160"/>
              <a:gd name="T16" fmla="*/ 19 w 129"/>
              <a:gd name="T17" fmla="*/ 109 h 160"/>
              <a:gd name="T18" fmla="*/ 19 w 129"/>
              <a:gd name="T19" fmla="*/ 93 h 160"/>
              <a:gd name="T20" fmla="*/ 21 w 129"/>
              <a:gd name="T21" fmla="*/ 129 h 160"/>
              <a:gd name="T22" fmla="*/ 26 w 129"/>
              <a:gd name="T23" fmla="*/ 118 h 160"/>
              <a:gd name="T24" fmla="*/ 21 w 129"/>
              <a:gd name="T25" fmla="*/ 93 h 160"/>
              <a:gd name="T26" fmla="*/ 33 w 129"/>
              <a:gd name="T27" fmla="*/ 25 h 160"/>
              <a:gd name="T28" fmla="*/ 33 w 129"/>
              <a:gd name="T29" fmla="*/ 54 h 160"/>
              <a:gd name="T30" fmla="*/ 30 w 129"/>
              <a:gd name="T31" fmla="*/ 118 h 160"/>
              <a:gd name="T32" fmla="*/ 37 w 129"/>
              <a:gd name="T33" fmla="*/ 109 h 160"/>
              <a:gd name="T34" fmla="*/ 31 w 129"/>
              <a:gd name="T35" fmla="*/ 82 h 160"/>
              <a:gd name="T36" fmla="*/ 116 w 129"/>
              <a:gd name="T37" fmla="*/ 104 h 160"/>
              <a:gd name="T38" fmla="*/ 83 w 129"/>
              <a:gd name="T39" fmla="*/ 32 h 160"/>
              <a:gd name="T40" fmla="*/ 90 w 129"/>
              <a:gd name="T41" fmla="*/ 61 h 160"/>
              <a:gd name="T42" fmla="*/ 72 w 129"/>
              <a:gd name="T43" fmla="*/ 16 h 160"/>
              <a:gd name="T44" fmla="*/ 64 w 129"/>
              <a:gd name="T45" fmla="*/ 29 h 160"/>
              <a:gd name="T46" fmla="*/ 56 w 129"/>
              <a:gd name="T47" fmla="*/ 59 h 160"/>
              <a:gd name="T48" fmla="*/ 43 w 129"/>
              <a:gd name="T49" fmla="*/ 87 h 160"/>
              <a:gd name="T50" fmla="*/ 43 w 129"/>
              <a:gd name="T51" fmla="*/ 119 h 160"/>
              <a:gd name="T52" fmla="*/ 51 w 129"/>
              <a:gd name="T53" fmla="*/ 109 h 160"/>
              <a:gd name="T54" fmla="*/ 44 w 129"/>
              <a:gd name="T55" fmla="*/ 61 h 160"/>
              <a:gd name="T56" fmla="*/ 53 w 129"/>
              <a:gd name="T57" fmla="*/ 31 h 160"/>
              <a:gd name="T58" fmla="*/ 59 w 129"/>
              <a:gd name="T59" fmla="*/ 123 h 160"/>
              <a:gd name="T60" fmla="*/ 54 w 129"/>
              <a:gd name="T61" fmla="*/ 109 h 160"/>
              <a:gd name="T62" fmla="*/ 59 w 129"/>
              <a:gd name="T63" fmla="*/ 99 h 160"/>
              <a:gd name="T64" fmla="*/ 63 w 129"/>
              <a:gd name="T65" fmla="*/ 123 h 160"/>
              <a:gd name="T66" fmla="*/ 68 w 129"/>
              <a:gd name="T67" fmla="*/ 110 h 160"/>
              <a:gd name="T68" fmla="*/ 68 w 129"/>
              <a:gd name="T69" fmla="*/ 94 h 160"/>
              <a:gd name="T70" fmla="*/ 72 w 129"/>
              <a:gd name="T71" fmla="*/ 129 h 160"/>
              <a:gd name="T72" fmla="*/ 77 w 129"/>
              <a:gd name="T73" fmla="*/ 118 h 160"/>
              <a:gd name="T74" fmla="*/ 72 w 129"/>
              <a:gd name="T75" fmla="*/ 94 h 160"/>
              <a:gd name="T76" fmla="*/ 72 w 129"/>
              <a:gd name="T77" fmla="*/ 70 h 160"/>
              <a:gd name="T78" fmla="*/ 99 w 129"/>
              <a:gd name="T79" fmla="*/ 104 h 160"/>
              <a:gd name="T80" fmla="*/ 79 w 129"/>
              <a:gd name="T81" fmla="*/ 91 h 160"/>
              <a:gd name="T82" fmla="*/ 100 w 129"/>
              <a:gd name="T83" fmla="*/ 74 h 160"/>
              <a:gd name="T84" fmla="*/ 93 w 129"/>
              <a:gd name="T85" fmla="*/ 24 h 160"/>
              <a:gd name="T86" fmla="*/ 103 w 129"/>
              <a:gd name="T87" fmla="*/ 57 h 160"/>
              <a:gd name="T88" fmla="*/ 103 w 129"/>
              <a:gd name="T89" fmla="*/ 64 h 160"/>
              <a:gd name="T90" fmla="*/ 103 w 129"/>
              <a:gd name="T91" fmla="*/ 118 h 160"/>
              <a:gd name="T92" fmla="*/ 108 w 129"/>
              <a:gd name="T93" fmla="*/ 110 h 160"/>
              <a:gd name="T94" fmla="*/ 103 w 129"/>
              <a:gd name="T95" fmla="*/ 87 h 160"/>
              <a:gd name="T96" fmla="*/ 114 w 129"/>
              <a:gd name="T97" fmla="*/ 117 h 160"/>
              <a:gd name="T98" fmla="*/ 114 w 129"/>
              <a:gd name="T99" fmla="*/ 104 h 160"/>
              <a:gd name="T100" fmla="*/ 110 w 129"/>
              <a:gd name="T101" fmla="*/ 93 h 160"/>
              <a:gd name="T102" fmla="*/ 116 w 129"/>
              <a:gd name="T103" fmla="*/ 113 h 160"/>
              <a:gd name="T104" fmla="*/ 116 w 129"/>
              <a:gd name="T105" fmla="*/ 97 h 160"/>
              <a:gd name="T106" fmla="*/ 126 w 129"/>
              <a:gd name="T107" fmla="*/ 126 h 160"/>
              <a:gd name="T108" fmla="*/ 126 w 129"/>
              <a:gd name="T109" fmla="*/ 113 h 160"/>
              <a:gd name="T110" fmla="*/ 122 w 129"/>
              <a:gd name="T111" fmla="*/ 102 h 160"/>
              <a:gd name="T112" fmla="*/ 126 w 129"/>
              <a:gd name="T113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9" h="160">
                <a:moveTo>
                  <a:pt x="111" y="76"/>
                </a:moveTo>
                <a:lnTo>
                  <a:pt x="111" y="21"/>
                </a:lnTo>
                <a:lnTo>
                  <a:pt x="98" y="17"/>
                </a:lnTo>
                <a:lnTo>
                  <a:pt x="98" y="11"/>
                </a:lnTo>
                <a:lnTo>
                  <a:pt x="67" y="0"/>
                </a:lnTo>
                <a:lnTo>
                  <a:pt x="42" y="8"/>
                </a:lnTo>
                <a:lnTo>
                  <a:pt x="42" y="13"/>
                </a:lnTo>
                <a:lnTo>
                  <a:pt x="28" y="17"/>
                </a:lnTo>
                <a:lnTo>
                  <a:pt x="28" y="67"/>
                </a:lnTo>
                <a:lnTo>
                  <a:pt x="0" y="72"/>
                </a:lnTo>
                <a:lnTo>
                  <a:pt x="0" y="155"/>
                </a:lnTo>
                <a:lnTo>
                  <a:pt x="40" y="160"/>
                </a:lnTo>
                <a:lnTo>
                  <a:pt x="41" y="160"/>
                </a:lnTo>
                <a:lnTo>
                  <a:pt x="46" y="159"/>
                </a:lnTo>
                <a:lnTo>
                  <a:pt x="46" y="135"/>
                </a:lnTo>
                <a:lnTo>
                  <a:pt x="58" y="135"/>
                </a:lnTo>
                <a:lnTo>
                  <a:pt x="58" y="158"/>
                </a:lnTo>
                <a:lnTo>
                  <a:pt x="65" y="157"/>
                </a:lnTo>
                <a:lnTo>
                  <a:pt x="65" y="134"/>
                </a:lnTo>
                <a:lnTo>
                  <a:pt x="76" y="134"/>
                </a:lnTo>
                <a:lnTo>
                  <a:pt x="76" y="155"/>
                </a:lnTo>
                <a:lnTo>
                  <a:pt x="79" y="155"/>
                </a:lnTo>
                <a:lnTo>
                  <a:pt x="79" y="114"/>
                </a:lnTo>
                <a:lnTo>
                  <a:pt x="99" y="114"/>
                </a:lnTo>
                <a:lnTo>
                  <a:pt x="99" y="152"/>
                </a:lnTo>
                <a:lnTo>
                  <a:pt x="106" y="151"/>
                </a:lnTo>
                <a:lnTo>
                  <a:pt x="106" y="131"/>
                </a:lnTo>
                <a:lnTo>
                  <a:pt x="112" y="131"/>
                </a:lnTo>
                <a:lnTo>
                  <a:pt x="112" y="150"/>
                </a:lnTo>
                <a:lnTo>
                  <a:pt x="119" y="149"/>
                </a:lnTo>
                <a:lnTo>
                  <a:pt x="119" y="131"/>
                </a:lnTo>
                <a:lnTo>
                  <a:pt x="125" y="130"/>
                </a:lnTo>
                <a:lnTo>
                  <a:pt x="125" y="147"/>
                </a:lnTo>
                <a:lnTo>
                  <a:pt x="129" y="147"/>
                </a:lnTo>
                <a:lnTo>
                  <a:pt x="129" y="79"/>
                </a:lnTo>
                <a:lnTo>
                  <a:pt x="111" y="76"/>
                </a:lnTo>
                <a:close/>
                <a:moveTo>
                  <a:pt x="9" y="129"/>
                </a:moveTo>
                <a:lnTo>
                  <a:pt x="3" y="129"/>
                </a:lnTo>
                <a:lnTo>
                  <a:pt x="3" y="123"/>
                </a:lnTo>
                <a:lnTo>
                  <a:pt x="9" y="123"/>
                </a:lnTo>
                <a:lnTo>
                  <a:pt x="9" y="129"/>
                </a:lnTo>
                <a:close/>
                <a:moveTo>
                  <a:pt x="9" y="118"/>
                </a:moveTo>
                <a:lnTo>
                  <a:pt x="3" y="118"/>
                </a:lnTo>
                <a:lnTo>
                  <a:pt x="3" y="113"/>
                </a:lnTo>
                <a:lnTo>
                  <a:pt x="9" y="113"/>
                </a:lnTo>
                <a:lnTo>
                  <a:pt x="9" y="118"/>
                </a:lnTo>
                <a:close/>
                <a:moveTo>
                  <a:pt x="9" y="109"/>
                </a:moveTo>
                <a:lnTo>
                  <a:pt x="3" y="110"/>
                </a:lnTo>
                <a:lnTo>
                  <a:pt x="3" y="104"/>
                </a:lnTo>
                <a:lnTo>
                  <a:pt x="9" y="103"/>
                </a:lnTo>
                <a:lnTo>
                  <a:pt x="9" y="109"/>
                </a:lnTo>
                <a:close/>
                <a:moveTo>
                  <a:pt x="9" y="99"/>
                </a:moveTo>
                <a:lnTo>
                  <a:pt x="3" y="99"/>
                </a:lnTo>
                <a:lnTo>
                  <a:pt x="3" y="94"/>
                </a:lnTo>
                <a:lnTo>
                  <a:pt x="9" y="94"/>
                </a:lnTo>
                <a:lnTo>
                  <a:pt x="9" y="99"/>
                </a:lnTo>
                <a:close/>
                <a:moveTo>
                  <a:pt x="9" y="90"/>
                </a:moveTo>
                <a:lnTo>
                  <a:pt x="3" y="91"/>
                </a:lnTo>
                <a:lnTo>
                  <a:pt x="3" y="85"/>
                </a:lnTo>
                <a:lnTo>
                  <a:pt x="9" y="84"/>
                </a:lnTo>
                <a:lnTo>
                  <a:pt x="9" y="90"/>
                </a:lnTo>
                <a:close/>
                <a:moveTo>
                  <a:pt x="18" y="129"/>
                </a:moveTo>
                <a:lnTo>
                  <a:pt x="12" y="129"/>
                </a:lnTo>
                <a:lnTo>
                  <a:pt x="12" y="123"/>
                </a:lnTo>
                <a:lnTo>
                  <a:pt x="18" y="123"/>
                </a:lnTo>
                <a:lnTo>
                  <a:pt x="18" y="129"/>
                </a:lnTo>
                <a:close/>
                <a:moveTo>
                  <a:pt x="18" y="118"/>
                </a:moveTo>
                <a:lnTo>
                  <a:pt x="12" y="118"/>
                </a:lnTo>
                <a:lnTo>
                  <a:pt x="12" y="113"/>
                </a:lnTo>
                <a:lnTo>
                  <a:pt x="18" y="113"/>
                </a:lnTo>
                <a:lnTo>
                  <a:pt x="18" y="118"/>
                </a:lnTo>
                <a:close/>
                <a:moveTo>
                  <a:pt x="19" y="109"/>
                </a:moveTo>
                <a:lnTo>
                  <a:pt x="12" y="109"/>
                </a:lnTo>
                <a:lnTo>
                  <a:pt x="12" y="103"/>
                </a:lnTo>
                <a:lnTo>
                  <a:pt x="19" y="103"/>
                </a:lnTo>
                <a:lnTo>
                  <a:pt x="19" y="109"/>
                </a:lnTo>
                <a:close/>
                <a:moveTo>
                  <a:pt x="19" y="99"/>
                </a:moveTo>
                <a:lnTo>
                  <a:pt x="12" y="99"/>
                </a:lnTo>
                <a:lnTo>
                  <a:pt x="12" y="94"/>
                </a:lnTo>
                <a:lnTo>
                  <a:pt x="19" y="93"/>
                </a:lnTo>
                <a:lnTo>
                  <a:pt x="19" y="99"/>
                </a:lnTo>
                <a:close/>
                <a:moveTo>
                  <a:pt x="19" y="89"/>
                </a:moveTo>
                <a:lnTo>
                  <a:pt x="12" y="90"/>
                </a:lnTo>
                <a:lnTo>
                  <a:pt x="12" y="84"/>
                </a:lnTo>
                <a:lnTo>
                  <a:pt x="19" y="83"/>
                </a:lnTo>
                <a:lnTo>
                  <a:pt x="19" y="89"/>
                </a:lnTo>
                <a:close/>
                <a:moveTo>
                  <a:pt x="26" y="129"/>
                </a:moveTo>
                <a:lnTo>
                  <a:pt x="21" y="129"/>
                </a:lnTo>
                <a:lnTo>
                  <a:pt x="21" y="123"/>
                </a:lnTo>
                <a:lnTo>
                  <a:pt x="26" y="123"/>
                </a:lnTo>
                <a:lnTo>
                  <a:pt x="26" y="129"/>
                </a:lnTo>
                <a:close/>
                <a:moveTo>
                  <a:pt x="26" y="118"/>
                </a:moveTo>
                <a:lnTo>
                  <a:pt x="21" y="118"/>
                </a:lnTo>
                <a:lnTo>
                  <a:pt x="21" y="113"/>
                </a:lnTo>
                <a:lnTo>
                  <a:pt x="26" y="113"/>
                </a:lnTo>
                <a:lnTo>
                  <a:pt x="26" y="118"/>
                </a:lnTo>
                <a:close/>
                <a:moveTo>
                  <a:pt x="26" y="109"/>
                </a:moveTo>
                <a:lnTo>
                  <a:pt x="21" y="109"/>
                </a:lnTo>
                <a:lnTo>
                  <a:pt x="21" y="103"/>
                </a:lnTo>
                <a:lnTo>
                  <a:pt x="26" y="103"/>
                </a:lnTo>
                <a:lnTo>
                  <a:pt x="26" y="109"/>
                </a:lnTo>
                <a:close/>
                <a:moveTo>
                  <a:pt x="26" y="99"/>
                </a:moveTo>
                <a:lnTo>
                  <a:pt x="21" y="99"/>
                </a:lnTo>
                <a:lnTo>
                  <a:pt x="21" y="93"/>
                </a:lnTo>
                <a:lnTo>
                  <a:pt x="26" y="93"/>
                </a:lnTo>
                <a:lnTo>
                  <a:pt x="26" y="99"/>
                </a:lnTo>
                <a:close/>
                <a:moveTo>
                  <a:pt x="26" y="89"/>
                </a:moveTo>
                <a:lnTo>
                  <a:pt x="21" y="89"/>
                </a:lnTo>
                <a:lnTo>
                  <a:pt x="21" y="83"/>
                </a:lnTo>
                <a:lnTo>
                  <a:pt x="26" y="82"/>
                </a:lnTo>
                <a:lnTo>
                  <a:pt x="26" y="89"/>
                </a:lnTo>
                <a:close/>
                <a:moveTo>
                  <a:pt x="33" y="25"/>
                </a:moveTo>
                <a:lnTo>
                  <a:pt x="41" y="23"/>
                </a:lnTo>
                <a:lnTo>
                  <a:pt x="41" y="34"/>
                </a:lnTo>
                <a:lnTo>
                  <a:pt x="33" y="36"/>
                </a:lnTo>
                <a:lnTo>
                  <a:pt x="33" y="25"/>
                </a:lnTo>
                <a:close/>
                <a:moveTo>
                  <a:pt x="33" y="44"/>
                </a:moveTo>
                <a:lnTo>
                  <a:pt x="41" y="41"/>
                </a:lnTo>
                <a:lnTo>
                  <a:pt x="41" y="53"/>
                </a:lnTo>
                <a:lnTo>
                  <a:pt x="33" y="54"/>
                </a:lnTo>
                <a:lnTo>
                  <a:pt x="33" y="44"/>
                </a:lnTo>
                <a:close/>
                <a:moveTo>
                  <a:pt x="37" y="130"/>
                </a:moveTo>
                <a:lnTo>
                  <a:pt x="30" y="130"/>
                </a:lnTo>
                <a:lnTo>
                  <a:pt x="30" y="123"/>
                </a:lnTo>
                <a:lnTo>
                  <a:pt x="37" y="123"/>
                </a:lnTo>
                <a:lnTo>
                  <a:pt x="37" y="130"/>
                </a:lnTo>
                <a:close/>
                <a:moveTo>
                  <a:pt x="37" y="118"/>
                </a:moveTo>
                <a:lnTo>
                  <a:pt x="30" y="118"/>
                </a:lnTo>
                <a:lnTo>
                  <a:pt x="30" y="113"/>
                </a:lnTo>
                <a:lnTo>
                  <a:pt x="37" y="113"/>
                </a:lnTo>
                <a:lnTo>
                  <a:pt x="37" y="118"/>
                </a:lnTo>
                <a:close/>
                <a:moveTo>
                  <a:pt x="37" y="109"/>
                </a:moveTo>
                <a:lnTo>
                  <a:pt x="31" y="109"/>
                </a:lnTo>
                <a:lnTo>
                  <a:pt x="31" y="103"/>
                </a:lnTo>
                <a:lnTo>
                  <a:pt x="37" y="102"/>
                </a:lnTo>
                <a:lnTo>
                  <a:pt x="37" y="109"/>
                </a:lnTo>
                <a:close/>
                <a:moveTo>
                  <a:pt x="37" y="99"/>
                </a:moveTo>
                <a:lnTo>
                  <a:pt x="31" y="99"/>
                </a:lnTo>
                <a:lnTo>
                  <a:pt x="31" y="93"/>
                </a:lnTo>
                <a:lnTo>
                  <a:pt x="37" y="92"/>
                </a:lnTo>
                <a:lnTo>
                  <a:pt x="37" y="99"/>
                </a:lnTo>
                <a:close/>
                <a:moveTo>
                  <a:pt x="37" y="87"/>
                </a:moveTo>
                <a:lnTo>
                  <a:pt x="31" y="89"/>
                </a:lnTo>
                <a:lnTo>
                  <a:pt x="31" y="82"/>
                </a:lnTo>
                <a:lnTo>
                  <a:pt x="37" y="82"/>
                </a:lnTo>
                <a:lnTo>
                  <a:pt x="37" y="87"/>
                </a:lnTo>
                <a:close/>
                <a:moveTo>
                  <a:pt x="42" y="66"/>
                </a:moveTo>
                <a:lnTo>
                  <a:pt x="33" y="66"/>
                </a:lnTo>
                <a:lnTo>
                  <a:pt x="33" y="63"/>
                </a:lnTo>
                <a:lnTo>
                  <a:pt x="42" y="61"/>
                </a:lnTo>
                <a:lnTo>
                  <a:pt x="42" y="66"/>
                </a:lnTo>
                <a:close/>
                <a:moveTo>
                  <a:pt x="116" y="104"/>
                </a:moveTo>
                <a:lnTo>
                  <a:pt x="120" y="105"/>
                </a:lnTo>
                <a:lnTo>
                  <a:pt x="120" y="110"/>
                </a:lnTo>
                <a:lnTo>
                  <a:pt x="116" y="110"/>
                </a:lnTo>
                <a:lnTo>
                  <a:pt x="116" y="104"/>
                </a:lnTo>
                <a:close/>
                <a:moveTo>
                  <a:pt x="83" y="20"/>
                </a:moveTo>
                <a:lnTo>
                  <a:pt x="90" y="23"/>
                </a:lnTo>
                <a:lnTo>
                  <a:pt x="90" y="33"/>
                </a:lnTo>
                <a:lnTo>
                  <a:pt x="83" y="32"/>
                </a:lnTo>
                <a:lnTo>
                  <a:pt x="83" y="20"/>
                </a:lnTo>
                <a:close/>
                <a:moveTo>
                  <a:pt x="83" y="40"/>
                </a:moveTo>
                <a:lnTo>
                  <a:pt x="90" y="43"/>
                </a:lnTo>
                <a:lnTo>
                  <a:pt x="90" y="53"/>
                </a:lnTo>
                <a:lnTo>
                  <a:pt x="83" y="52"/>
                </a:lnTo>
                <a:lnTo>
                  <a:pt x="83" y="40"/>
                </a:lnTo>
                <a:close/>
                <a:moveTo>
                  <a:pt x="83" y="60"/>
                </a:moveTo>
                <a:lnTo>
                  <a:pt x="90" y="61"/>
                </a:lnTo>
                <a:lnTo>
                  <a:pt x="90" y="73"/>
                </a:lnTo>
                <a:lnTo>
                  <a:pt x="83" y="72"/>
                </a:lnTo>
                <a:lnTo>
                  <a:pt x="83" y="60"/>
                </a:lnTo>
                <a:close/>
                <a:moveTo>
                  <a:pt x="72" y="16"/>
                </a:moveTo>
                <a:lnTo>
                  <a:pt x="78" y="19"/>
                </a:lnTo>
                <a:lnTo>
                  <a:pt x="78" y="31"/>
                </a:lnTo>
                <a:lnTo>
                  <a:pt x="72" y="29"/>
                </a:lnTo>
                <a:lnTo>
                  <a:pt x="72" y="16"/>
                </a:lnTo>
                <a:close/>
                <a:moveTo>
                  <a:pt x="72" y="38"/>
                </a:moveTo>
                <a:lnTo>
                  <a:pt x="79" y="39"/>
                </a:lnTo>
                <a:lnTo>
                  <a:pt x="79" y="51"/>
                </a:lnTo>
                <a:lnTo>
                  <a:pt x="72" y="50"/>
                </a:lnTo>
                <a:lnTo>
                  <a:pt x="72" y="38"/>
                </a:lnTo>
                <a:close/>
                <a:moveTo>
                  <a:pt x="56" y="18"/>
                </a:moveTo>
                <a:lnTo>
                  <a:pt x="64" y="16"/>
                </a:lnTo>
                <a:lnTo>
                  <a:pt x="64" y="29"/>
                </a:lnTo>
                <a:lnTo>
                  <a:pt x="56" y="31"/>
                </a:lnTo>
                <a:lnTo>
                  <a:pt x="56" y="18"/>
                </a:lnTo>
                <a:close/>
                <a:moveTo>
                  <a:pt x="56" y="39"/>
                </a:moveTo>
                <a:lnTo>
                  <a:pt x="64" y="37"/>
                </a:lnTo>
                <a:lnTo>
                  <a:pt x="64" y="50"/>
                </a:lnTo>
                <a:lnTo>
                  <a:pt x="56" y="51"/>
                </a:lnTo>
                <a:lnTo>
                  <a:pt x="56" y="39"/>
                </a:lnTo>
                <a:close/>
                <a:moveTo>
                  <a:pt x="56" y="59"/>
                </a:moveTo>
                <a:lnTo>
                  <a:pt x="64" y="58"/>
                </a:lnTo>
                <a:lnTo>
                  <a:pt x="64" y="70"/>
                </a:lnTo>
                <a:lnTo>
                  <a:pt x="56" y="69"/>
                </a:lnTo>
                <a:lnTo>
                  <a:pt x="56" y="59"/>
                </a:lnTo>
                <a:close/>
                <a:moveTo>
                  <a:pt x="43" y="82"/>
                </a:moveTo>
                <a:lnTo>
                  <a:pt x="50" y="82"/>
                </a:lnTo>
                <a:lnTo>
                  <a:pt x="50" y="89"/>
                </a:lnTo>
                <a:lnTo>
                  <a:pt x="43" y="87"/>
                </a:lnTo>
                <a:lnTo>
                  <a:pt x="43" y="82"/>
                </a:lnTo>
                <a:close/>
                <a:moveTo>
                  <a:pt x="51" y="130"/>
                </a:moveTo>
                <a:lnTo>
                  <a:pt x="43" y="130"/>
                </a:lnTo>
                <a:lnTo>
                  <a:pt x="43" y="123"/>
                </a:lnTo>
                <a:lnTo>
                  <a:pt x="51" y="123"/>
                </a:lnTo>
                <a:lnTo>
                  <a:pt x="51" y="130"/>
                </a:lnTo>
                <a:close/>
                <a:moveTo>
                  <a:pt x="51" y="118"/>
                </a:moveTo>
                <a:lnTo>
                  <a:pt x="43" y="119"/>
                </a:lnTo>
                <a:lnTo>
                  <a:pt x="43" y="113"/>
                </a:lnTo>
                <a:lnTo>
                  <a:pt x="51" y="113"/>
                </a:lnTo>
                <a:lnTo>
                  <a:pt x="51" y="118"/>
                </a:lnTo>
                <a:close/>
                <a:moveTo>
                  <a:pt x="51" y="109"/>
                </a:moveTo>
                <a:lnTo>
                  <a:pt x="43" y="109"/>
                </a:lnTo>
                <a:lnTo>
                  <a:pt x="43" y="102"/>
                </a:lnTo>
                <a:lnTo>
                  <a:pt x="51" y="102"/>
                </a:lnTo>
                <a:lnTo>
                  <a:pt x="51" y="109"/>
                </a:lnTo>
                <a:close/>
                <a:moveTo>
                  <a:pt x="51" y="99"/>
                </a:moveTo>
                <a:lnTo>
                  <a:pt x="43" y="99"/>
                </a:lnTo>
                <a:lnTo>
                  <a:pt x="43" y="92"/>
                </a:lnTo>
                <a:lnTo>
                  <a:pt x="51" y="93"/>
                </a:lnTo>
                <a:lnTo>
                  <a:pt x="51" y="99"/>
                </a:lnTo>
                <a:close/>
                <a:moveTo>
                  <a:pt x="53" y="67"/>
                </a:moveTo>
                <a:lnTo>
                  <a:pt x="44" y="66"/>
                </a:lnTo>
                <a:lnTo>
                  <a:pt x="44" y="61"/>
                </a:lnTo>
                <a:lnTo>
                  <a:pt x="53" y="59"/>
                </a:lnTo>
                <a:lnTo>
                  <a:pt x="53" y="67"/>
                </a:lnTo>
                <a:close/>
                <a:moveTo>
                  <a:pt x="53" y="51"/>
                </a:moveTo>
                <a:lnTo>
                  <a:pt x="44" y="53"/>
                </a:lnTo>
                <a:lnTo>
                  <a:pt x="44" y="41"/>
                </a:lnTo>
                <a:lnTo>
                  <a:pt x="53" y="39"/>
                </a:lnTo>
                <a:lnTo>
                  <a:pt x="53" y="51"/>
                </a:lnTo>
                <a:close/>
                <a:moveTo>
                  <a:pt x="53" y="31"/>
                </a:moveTo>
                <a:lnTo>
                  <a:pt x="44" y="33"/>
                </a:lnTo>
                <a:lnTo>
                  <a:pt x="44" y="21"/>
                </a:lnTo>
                <a:lnTo>
                  <a:pt x="53" y="19"/>
                </a:lnTo>
                <a:lnTo>
                  <a:pt x="53" y="31"/>
                </a:lnTo>
                <a:close/>
                <a:moveTo>
                  <a:pt x="59" y="129"/>
                </a:moveTo>
                <a:lnTo>
                  <a:pt x="54" y="130"/>
                </a:lnTo>
                <a:lnTo>
                  <a:pt x="54" y="123"/>
                </a:lnTo>
                <a:lnTo>
                  <a:pt x="59" y="123"/>
                </a:lnTo>
                <a:lnTo>
                  <a:pt x="59" y="129"/>
                </a:lnTo>
                <a:close/>
                <a:moveTo>
                  <a:pt x="59" y="118"/>
                </a:moveTo>
                <a:lnTo>
                  <a:pt x="54" y="118"/>
                </a:lnTo>
                <a:lnTo>
                  <a:pt x="54" y="113"/>
                </a:lnTo>
                <a:lnTo>
                  <a:pt x="59" y="113"/>
                </a:lnTo>
                <a:lnTo>
                  <a:pt x="59" y="118"/>
                </a:lnTo>
                <a:close/>
                <a:moveTo>
                  <a:pt x="59" y="109"/>
                </a:moveTo>
                <a:lnTo>
                  <a:pt x="54" y="109"/>
                </a:lnTo>
                <a:lnTo>
                  <a:pt x="54" y="103"/>
                </a:lnTo>
                <a:lnTo>
                  <a:pt x="59" y="103"/>
                </a:lnTo>
                <a:lnTo>
                  <a:pt x="59" y="109"/>
                </a:lnTo>
                <a:close/>
                <a:moveTo>
                  <a:pt x="59" y="99"/>
                </a:moveTo>
                <a:lnTo>
                  <a:pt x="54" y="99"/>
                </a:lnTo>
                <a:lnTo>
                  <a:pt x="54" y="93"/>
                </a:lnTo>
                <a:lnTo>
                  <a:pt x="59" y="93"/>
                </a:lnTo>
                <a:lnTo>
                  <a:pt x="59" y="99"/>
                </a:lnTo>
                <a:close/>
                <a:moveTo>
                  <a:pt x="59" y="90"/>
                </a:moveTo>
                <a:lnTo>
                  <a:pt x="54" y="89"/>
                </a:lnTo>
                <a:lnTo>
                  <a:pt x="54" y="83"/>
                </a:lnTo>
                <a:lnTo>
                  <a:pt x="59" y="83"/>
                </a:lnTo>
                <a:lnTo>
                  <a:pt x="59" y="90"/>
                </a:lnTo>
                <a:close/>
                <a:moveTo>
                  <a:pt x="68" y="129"/>
                </a:moveTo>
                <a:lnTo>
                  <a:pt x="63" y="129"/>
                </a:lnTo>
                <a:lnTo>
                  <a:pt x="63" y="123"/>
                </a:lnTo>
                <a:lnTo>
                  <a:pt x="68" y="123"/>
                </a:lnTo>
                <a:lnTo>
                  <a:pt x="68" y="129"/>
                </a:lnTo>
                <a:close/>
                <a:moveTo>
                  <a:pt x="68" y="118"/>
                </a:moveTo>
                <a:lnTo>
                  <a:pt x="62" y="119"/>
                </a:lnTo>
                <a:lnTo>
                  <a:pt x="62" y="113"/>
                </a:lnTo>
                <a:lnTo>
                  <a:pt x="68" y="113"/>
                </a:lnTo>
                <a:lnTo>
                  <a:pt x="68" y="118"/>
                </a:lnTo>
                <a:close/>
                <a:moveTo>
                  <a:pt x="68" y="110"/>
                </a:moveTo>
                <a:lnTo>
                  <a:pt x="62" y="109"/>
                </a:lnTo>
                <a:lnTo>
                  <a:pt x="62" y="103"/>
                </a:lnTo>
                <a:lnTo>
                  <a:pt x="68" y="103"/>
                </a:lnTo>
                <a:lnTo>
                  <a:pt x="68" y="110"/>
                </a:lnTo>
                <a:close/>
                <a:moveTo>
                  <a:pt x="68" y="99"/>
                </a:moveTo>
                <a:lnTo>
                  <a:pt x="63" y="99"/>
                </a:lnTo>
                <a:lnTo>
                  <a:pt x="63" y="93"/>
                </a:lnTo>
                <a:lnTo>
                  <a:pt x="68" y="94"/>
                </a:lnTo>
                <a:lnTo>
                  <a:pt x="68" y="99"/>
                </a:lnTo>
                <a:close/>
                <a:moveTo>
                  <a:pt x="68" y="90"/>
                </a:moveTo>
                <a:lnTo>
                  <a:pt x="62" y="90"/>
                </a:lnTo>
                <a:lnTo>
                  <a:pt x="62" y="83"/>
                </a:lnTo>
                <a:lnTo>
                  <a:pt x="68" y="84"/>
                </a:lnTo>
                <a:lnTo>
                  <a:pt x="68" y="90"/>
                </a:lnTo>
                <a:close/>
                <a:moveTo>
                  <a:pt x="77" y="129"/>
                </a:moveTo>
                <a:lnTo>
                  <a:pt x="72" y="129"/>
                </a:lnTo>
                <a:lnTo>
                  <a:pt x="72" y="123"/>
                </a:lnTo>
                <a:lnTo>
                  <a:pt x="77" y="123"/>
                </a:lnTo>
                <a:lnTo>
                  <a:pt x="77" y="129"/>
                </a:lnTo>
                <a:close/>
                <a:moveTo>
                  <a:pt x="77" y="118"/>
                </a:moveTo>
                <a:lnTo>
                  <a:pt x="72" y="118"/>
                </a:lnTo>
                <a:lnTo>
                  <a:pt x="72" y="113"/>
                </a:lnTo>
                <a:lnTo>
                  <a:pt x="77" y="113"/>
                </a:lnTo>
                <a:lnTo>
                  <a:pt x="77" y="118"/>
                </a:lnTo>
                <a:close/>
                <a:moveTo>
                  <a:pt x="77" y="110"/>
                </a:moveTo>
                <a:lnTo>
                  <a:pt x="72" y="110"/>
                </a:lnTo>
                <a:lnTo>
                  <a:pt x="72" y="103"/>
                </a:lnTo>
                <a:lnTo>
                  <a:pt x="77" y="103"/>
                </a:lnTo>
                <a:lnTo>
                  <a:pt x="77" y="110"/>
                </a:lnTo>
                <a:close/>
                <a:moveTo>
                  <a:pt x="77" y="99"/>
                </a:moveTo>
                <a:lnTo>
                  <a:pt x="72" y="99"/>
                </a:lnTo>
                <a:lnTo>
                  <a:pt x="72" y="94"/>
                </a:lnTo>
                <a:lnTo>
                  <a:pt x="77" y="94"/>
                </a:lnTo>
                <a:lnTo>
                  <a:pt x="77" y="99"/>
                </a:lnTo>
                <a:close/>
                <a:moveTo>
                  <a:pt x="77" y="91"/>
                </a:moveTo>
                <a:lnTo>
                  <a:pt x="72" y="90"/>
                </a:lnTo>
                <a:lnTo>
                  <a:pt x="72" y="84"/>
                </a:lnTo>
                <a:lnTo>
                  <a:pt x="77" y="85"/>
                </a:lnTo>
                <a:lnTo>
                  <a:pt x="77" y="91"/>
                </a:lnTo>
                <a:close/>
                <a:moveTo>
                  <a:pt x="72" y="70"/>
                </a:moveTo>
                <a:lnTo>
                  <a:pt x="72" y="58"/>
                </a:lnTo>
                <a:lnTo>
                  <a:pt x="79" y="60"/>
                </a:lnTo>
                <a:lnTo>
                  <a:pt x="79" y="72"/>
                </a:lnTo>
                <a:lnTo>
                  <a:pt x="72" y="70"/>
                </a:lnTo>
                <a:close/>
                <a:moveTo>
                  <a:pt x="99" y="110"/>
                </a:moveTo>
                <a:lnTo>
                  <a:pt x="79" y="110"/>
                </a:lnTo>
                <a:lnTo>
                  <a:pt x="79" y="104"/>
                </a:lnTo>
                <a:lnTo>
                  <a:pt x="99" y="104"/>
                </a:lnTo>
                <a:lnTo>
                  <a:pt x="99" y="110"/>
                </a:lnTo>
                <a:close/>
                <a:moveTo>
                  <a:pt x="99" y="100"/>
                </a:moveTo>
                <a:lnTo>
                  <a:pt x="79" y="99"/>
                </a:lnTo>
                <a:lnTo>
                  <a:pt x="79" y="94"/>
                </a:lnTo>
                <a:lnTo>
                  <a:pt x="99" y="96"/>
                </a:lnTo>
                <a:lnTo>
                  <a:pt x="99" y="100"/>
                </a:lnTo>
                <a:close/>
                <a:moveTo>
                  <a:pt x="99" y="92"/>
                </a:moveTo>
                <a:lnTo>
                  <a:pt x="79" y="91"/>
                </a:lnTo>
                <a:lnTo>
                  <a:pt x="79" y="85"/>
                </a:lnTo>
                <a:lnTo>
                  <a:pt x="99" y="86"/>
                </a:lnTo>
                <a:lnTo>
                  <a:pt x="99" y="92"/>
                </a:lnTo>
                <a:close/>
                <a:moveTo>
                  <a:pt x="100" y="74"/>
                </a:moveTo>
                <a:lnTo>
                  <a:pt x="93" y="73"/>
                </a:lnTo>
                <a:lnTo>
                  <a:pt x="93" y="63"/>
                </a:lnTo>
                <a:lnTo>
                  <a:pt x="100" y="64"/>
                </a:lnTo>
                <a:lnTo>
                  <a:pt x="100" y="74"/>
                </a:lnTo>
                <a:close/>
                <a:moveTo>
                  <a:pt x="100" y="56"/>
                </a:moveTo>
                <a:lnTo>
                  <a:pt x="93" y="54"/>
                </a:lnTo>
                <a:lnTo>
                  <a:pt x="93" y="43"/>
                </a:lnTo>
                <a:lnTo>
                  <a:pt x="100" y="45"/>
                </a:lnTo>
                <a:lnTo>
                  <a:pt x="100" y="56"/>
                </a:lnTo>
                <a:close/>
                <a:moveTo>
                  <a:pt x="100" y="37"/>
                </a:moveTo>
                <a:lnTo>
                  <a:pt x="93" y="34"/>
                </a:lnTo>
                <a:lnTo>
                  <a:pt x="93" y="24"/>
                </a:lnTo>
                <a:lnTo>
                  <a:pt x="100" y="26"/>
                </a:lnTo>
                <a:lnTo>
                  <a:pt x="100" y="37"/>
                </a:lnTo>
                <a:close/>
                <a:moveTo>
                  <a:pt x="102" y="26"/>
                </a:moveTo>
                <a:lnTo>
                  <a:pt x="110" y="28"/>
                </a:lnTo>
                <a:lnTo>
                  <a:pt x="110" y="39"/>
                </a:lnTo>
                <a:lnTo>
                  <a:pt x="102" y="38"/>
                </a:lnTo>
                <a:lnTo>
                  <a:pt x="102" y="26"/>
                </a:lnTo>
                <a:close/>
                <a:moveTo>
                  <a:pt x="103" y="57"/>
                </a:moveTo>
                <a:lnTo>
                  <a:pt x="103" y="46"/>
                </a:lnTo>
                <a:lnTo>
                  <a:pt x="110" y="46"/>
                </a:lnTo>
                <a:lnTo>
                  <a:pt x="110" y="58"/>
                </a:lnTo>
                <a:lnTo>
                  <a:pt x="103" y="57"/>
                </a:lnTo>
                <a:close/>
                <a:moveTo>
                  <a:pt x="110" y="64"/>
                </a:moveTo>
                <a:lnTo>
                  <a:pt x="110" y="76"/>
                </a:lnTo>
                <a:lnTo>
                  <a:pt x="103" y="74"/>
                </a:lnTo>
                <a:lnTo>
                  <a:pt x="103" y="64"/>
                </a:lnTo>
                <a:lnTo>
                  <a:pt x="110" y="64"/>
                </a:lnTo>
                <a:close/>
                <a:moveTo>
                  <a:pt x="108" y="126"/>
                </a:moveTo>
                <a:lnTo>
                  <a:pt x="103" y="126"/>
                </a:lnTo>
                <a:lnTo>
                  <a:pt x="103" y="122"/>
                </a:lnTo>
                <a:lnTo>
                  <a:pt x="108" y="120"/>
                </a:lnTo>
                <a:lnTo>
                  <a:pt x="108" y="126"/>
                </a:lnTo>
                <a:close/>
                <a:moveTo>
                  <a:pt x="108" y="117"/>
                </a:moveTo>
                <a:lnTo>
                  <a:pt x="103" y="118"/>
                </a:lnTo>
                <a:lnTo>
                  <a:pt x="103" y="113"/>
                </a:lnTo>
                <a:lnTo>
                  <a:pt x="108" y="113"/>
                </a:lnTo>
                <a:lnTo>
                  <a:pt x="108" y="117"/>
                </a:lnTo>
                <a:close/>
                <a:moveTo>
                  <a:pt x="108" y="110"/>
                </a:moveTo>
                <a:lnTo>
                  <a:pt x="103" y="110"/>
                </a:lnTo>
                <a:lnTo>
                  <a:pt x="103" y="104"/>
                </a:lnTo>
                <a:lnTo>
                  <a:pt x="108" y="104"/>
                </a:lnTo>
                <a:lnTo>
                  <a:pt x="108" y="110"/>
                </a:lnTo>
                <a:close/>
                <a:moveTo>
                  <a:pt x="108" y="100"/>
                </a:moveTo>
                <a:lnTo>
                  <a:pt x="103" y="100"/>
                </a:lnTo>
                <a:lnTo>
                  <a:pt x="103" y="96"/>
                </a:lnTo>
                <a:lnTo>
                  <a:pt x="108" y="97"/>
                </a:lnTo>
                <a:lnTo>
                  <a:pt x="108" y="100"/>
                </a:lnTo>
                <a:close/>
                <a:moveTo>
                  <a:pt x="108" y="93"/>
                </a:moveTo>
                <a:lnTo>
                  <a:pt x="103" y="92"/>
                </a:lnTo>
                <a:lnTo>
                  <a:pt x="103" y="87"/>
                </a:lnTo>
                <a:lnTo>
                  <a:pt x="108" y="87"/>
                </a:lnTo>
                <a:lnTo>
                  <a:pt x="108" y="93"/>
                </a:lnTo>
                <a:close/>
                <a:moveTo>
                  <a:pt x="114" y="126"/>
                </a:moveTo>
                <a:lnTo>
                  <a:pt x="110" y="126"/>
                </a:lnTo>
                <a:lnTo>
                  <a:pt x="110" y="120"/>
                </a:lnTo>
                <a:lnTo>
                  <a:pt x="114" y="120"/>
                </a:lnTo>
                <a:lnTo>
                  <a:pt x="114" y="126"/>
                </a:lnTo>
                <a:close/>
                <a:moveTo>
                  <a:pt x="114" y="117"/>
                </a:moveTo>
                <a:lnTo>
                  <a:pt x="110" y="118"/>
                </a:lnTo>
                <a:lnTo>
                  <a:pt x="110" y="113"/>
                </a:lnTo>
                <a:lnTo>
                  <a:pt x="114" y="113"/>
                </a:lnTo>
                <a:lnTo>
                  <a:pt x="114" y="117"/>
                </a:lnTo>
                <a:close/>
                <a:moveTo>
                  <a:pt x="114" y="110"/>
                </a:moveTo>
                <a:lnTo>
                  <a:pt x="110" y="110"/>
                </a:lnTo>
                <a:lnTo>
                  <a:pt x="110" y="104"/>
                </a:lnTo>
                <a:lnTo>
                  <a:pt x="114" y="104"/>
                </a:lnTo>
                <a:lnTo>
                  <a:pt x="114" y="110"/>
                </a:lnTo>
                <a:close/>
                <a:moveTo>
                  <a:pt x="114" y="102"/>
                </a:moveTo>
                <a:lnTo>
                  <a:pt x="110" y="100"/>
                </a:lnTo>
                <a:lnTo>
                  <a:pt x="110" y="97"/>
                </a:lnTo>
                <a:lnTo>
                  <a:pt x="114" y="97"/>
                </a:lnTo>
                <a:lnTo>
                  <a:pt x="114" y="102"/>
                </a:lnTo>
                <a:close/>
                <a:moveTo>
                  <a:pt x="114" y="93"/>
                </a:moveTo>
                <a:lnTo>
                  <a:pt x="110" y="93"/>
                </a:lnTo>
                <a:lnTo>
                  <a:pt x="110" y="87"/>
                </a:lnTo>
                <a:lnTo>
                  <a:pt x="114" y="89"/>
                </a:lnTo>
                <a:lnTo>
                  <a:pt x="114" y="93"/>
                </a:lnTo>
                <a:close/>
                <a:moveTo>
                  <a:pt x="116" y="113"/>
                </a:moveTo>
                <a:lnTo>
                  <a:pt x="120" y="113"/>
                </a:lnTo>
                <a:lnTo>
                  <a:pt x="120" y="118"/>
                </a:lnTo>
                <a:lnTo>
                  <a:pt x="116" y="118"/>
                </a:lnTo>
                <a:lnTo>
                  <a:pt x="116" y="113"/>
                </a:lnTo>
                <a:close/>
                <a:moveTo>
                  <a:pt x="121" y="126"/>
                </a:moveTo>
                <a:lnTo>
                  <a:pt x="117" y="126"/>
                </a:lnTo>
                <a:lnTo>
                  <a:pt x="117" y="120"/>
                </a:lnTo>
                <a:lnTo>
                  <a:pt x="121" y="120"/>
                </a:lnTo>
                <a:lnTo>
                  <a:pt x="121" y="126"/>
                </a:lnTo>
                <a:close/>
                <a:moveTo>
                  <a:pt x="121" y="102"/>
                </a:moveTo>
                <a:lnTo>
                  <a:pt x="116" y="102"/>
                </a:lnTo>
                <a:lnTo>
                  <a:pt x="116" y="97"/>
                </a:lnTo>
                <a:lnTo>
                  <a:pt x="121" y="97"/>
                </a:lnTo>
                <a:lnTo>
                  <a:pt x="121" y="102"/>
                </a:lnTo>
                <a:close/>
                <a:moveTo>
                  <a:pt x="121" y="94"/>
                </a:moveTo>
                <a:lnTo>
                  <a:pt x="116" y="93"/>
                </a:lnTo>
                <a:lnTo>
                  <a:pt x="116" y="89"/>
                </a:lnTo>
                <a:lnTo>
                  <a:pt x="121" y="89"/>
                </a:lnTo>
                <a:lnTo>
                  <a:pt x="121" y="94"/>
                </a:lnTo>
                <a:close/>
                <a:moveTo>
                  <a:pt x="126" y="126"/>
                </a:moveTo>
                <a:lnTo>
                  <a:pt x="122" y="126"/>
                </a:lnTo>
                <a:lnTo>
                  <a:pt x="122" y="120"/>
                </a:lnTo>
                <a:lnTo>
                  <a:pt x="126" y="120"/>
                </a:lnTo>
                <a:lnTo>
                  <a:pt x="126" y="126"/>
                </a:lnTo>
                <a:close/>
                <a:moveTo>
                  <a:pt x="126" y="117"/>
                </a:moveTo>
                <a:lnTo>
                  <a:pt x="122" y="117"/>
                </a:lnTo>
                <a:lnTo>
                  <a:pt x="122" y="113"/>
                </a:lnTo>
                <a:lnTo>
                  <a:pt x="126" y="113"/>
                </a:lnTo>
                <a:lnTo>
                  <a:pt x="126" y="117"/>
                </a:lnTo>
                <a:close/>
                <a:moveTo>
                  <a:pt x="126" y="110"/>
                </a:moveTo>
                <a:lnTo>
                  <a:pt x="122" y="110"/>
                </a:lnTo>
                <a:lnTo>
                  <a:pt x="122" y="105"/>
                </a:lnTo>
                <a:lnTo>
                  <a:pt x="126" y="105"/>
                </a:lnTo>
                <a:lnTo>
                  <a:pt x="126" y="110"/>
                </a:lnTo>
                <a:close/>
                <a:moveTo>
                  <a:pt x="126" y="102"/>
                </a:moveTo>
                <a:lnTo>
                  <a:pt x="122" y="102"/>
                </a:lnTo>
                <a:lnTo>
                  <a:pt x="122" y="98"/>
                </a:lnTo>
                <a:lnTo>
                  <a:pt x="126" y="98"/>
                </a:lnTo>
                <a:lnTo>
                  <a:pt x="126" y="102"/>
                </a:lnTo>
                <a:close/>
                <a:moveTo>
                  <a:pt x="126" y="94"/>
                </a:moveTo>
                <a:lnTo>
                  <a:pt x="122" y="94"/>
                </a:lnTo>
                <a:lnTo>
                  <a:pt x="122" y="89"/>
                </a:lnTo>
                <a:lnTo>
                  <a:pt x="126" y="90"/>
                </a:lnTo>
                <a:lnTo>
                  <a:pt x="126" y="9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0A3E6241-1E34-28C4-F52F-0ACD8E3C678D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4129088"/>
            <a:ext cx="254000" cy="250825"/>
          </a:xfrm>
          <a:custGeom>
            <a:avLst/>
            <a:gdLst>
              <a:gd name="T0" fmla="*/ 122 w 160"/>
              <a:gd name="T1" fmla="*/ 38 h 158"/>
              <a:gd name="T2" fmla="*/ 119 w 160"/>
              <a:gd name="T3" fmla="*/ 38 h 158"/>
              <a:gd name="T4" fmla="*/ 114 w 160"/>
              <a:gd name="T5" fmla="*/ 24 h 158"/>
              <a:gd name="T6" fmla="*/ 75 w 160"/>
              <a:gd name="T7" fmla="*/ 0 h 158"/>
              <a:gd name="T8" fmla="*/ 36 w 160"/>
              <a:gd name="T9" fmla="*/ 24 h 158"/>
              <a:gd name="T10" fmla="*/ 32 w 160"/>
              <a:gd name="T11" fmla="*/ 38 h 158"/>
              <a:gd name="T12" fmla="*/ 0 w 160"/>
              <a:gd name="T13" fmla="*/ 78 h 158"/>
              <a:gd name="T14" fmla="*/ 20 w 160"/>
              <a:gd name="T15" fmla="*/ 111 h 158"/>
              <a:gd name="T16" fmla="*/ 32 w 160"/>
              <a:gd name="T17" fmla="*/ 108 h 158"/>
              <a:gd name="T18" fmla="*/ 29 w 160"/>
              <a:gd name="T19" fmla="*/ 94 h 158"/>
              <a:gd name="T20" fmla="*/ 20 w 160"/>
              <a:gd name="T21" fmla="*/ 78 h 158"/>
              <a:gd name="T22" fmla="*/ 41 w 160"/>
              <a:gd name="T23" fmla="*/ 57 h 158"/>
              <a:gd name="T24" fmla="*/ 50 w 160"/>
              <a:gd name="T25" fmla="*/ 48 h 158"/>
              <a:gd name="T26" fmla="*/ 75 w 160"/>
              <a:gd name="T27" fmla="*/ 21 h 158"/>
              <a:gd name="T28" fmla="*/ 98 w 160"/>
              <a:gd name="T29" fmla="*/ 34 h 158"/>
              <a:gd name="T30" fmla="*/ 102 w 160"/>
              <a:gd name="T31" fmla="*/ 48 h 158"/>
              <a:gd name="T32" fmla="*/ 111 w 160"/>
              <a:gd name="T33" fmla="*/ 57 h 158"/>
              <a:gd name="T34" fmla="*/ 122 w 160"/>
              <a:gd name="T35" fmla="*/ 57 h 158"/>
              <a:gd name="T36" fmla="*/ 142 w 160"/>
              <a:gd name="T37" fmla="*/ 78 h 158"/>
              <a:gd name="T38" fmla="*/ 122 w 160"/>
              <a:gd name="T39" fmla="*/ 97 h 158"/>
              <a:gd name="T40" fmla="*/ 116 w 160"/>
              <a:gd name="T41" fmla="*/ 97 h 158"/>
              <a:gd name="T42" fmla="*/ 107 w 160"/>
              <a:gd name="T43" fmla="*/ 107 h 158"/>
              <a:gd name="T44" fmla="*/ 116 w 160"/>
              <a:gd name="T45" fmla="*/ 118 h 158"/>
              <a:gd name="T46" fmla="*/ 122 w 160"/>
              <a:gd name="T47" fmla="*/ 118 h 158"/>
              <a:gd name="T48" fmla="*/ 160 w 160"/>
              <a:gd name="T49" fmla="*/ 78 h 158"/>
              <a:gd name="T50" fmla="*/ 122 w 160"/>
              <a:gd name="T51" fmla="*/ 38 h 158"/>
              <a:gd name="T52" fmla="*/ 78 w 160"/>
              <a:gd name="T53" fmla="*/ 118 h 158"/>
              <a:gd name="T54" fmla="*/ 74 w 160"/>
              <a:gd name="T55" fmla="*/ 121 h 158"/>
              <a:gd name="T56" fmla="*/ 65 w 160"/>
              <a:gd name="T57" fmla="*/ 142 h 158"/>
              <a:gd name="T58" fmla="*/ 78 w 160"/>
              <a:gd name="T59" fmla="*/ 158 h 158"/>
              <a:gd name="T60" fmla="*/ 92 w 160"/>
              <a:gd name="T61" fmla="*/ 142 h 158"/>
              <a:gd name="T62" fmla="*/ 83 w 160"/>
              <a:gd name="T63" fmla="*/ 121 h 158"/>
              <a:gd name="T64" fmla="*/ 78 w 160"/>
              <a:gd name="T65" fmla="*/ 118 h 158"/>
              <a:gd name="T66" fmla="*/ 60 w 160"/>
              <a:gd name="T67" fmla="*/ 89 h 158"/>
              <a:gd name="T68" fmla="*/ 52 w 160"/>
              <a:gd name="T69" fmla="*/ 89 h 158"/>
              <a:gd name="T70" fmla="*/ 46 w 160"/>
              <a:gd name="T71" fmla="*/ 105 h 158"/>
              <a:gd name="T72" fmla="*/ 57 w 160"/>
              <a:gd name="T73" fmla="*/ 118 h 158"/>
              <a:gd name="T74" fmla="*/ 67 w 160"/>
              <a:gd name="T75" fmla="*/ 105 h 158"/>
              <a:gd name="T76" fmla="*/ 60 w 160"/>
              <a:gd name="T77" fmla="*/ 89 h 158"/>
              <a:gd name="T78" fmla="*/ 94 w 160"/>
              <a:gd name="T79" fmla="*/ 75 h 158"/>
              <a:gd name="T80" fmla="*/ 91 w 160"/>
              <a:gd name="T81" fmla="*/ 77 h 158"/>
              <a:gd name="T82" fmla="*/ 85 w 160"/>
              <a:gd name="T83" fmla="*/ 91 h 158"/>
              <a:gd name="T84" fmla="*/ 94 w 160"/>
              <a:gd name="T85" fmla="*/ 101 h 158"/>
              <a:gd name="T86" fmla="*/ 103 w 160"/>
              <a:gd name="T87" fmla="*/ 91 h 158"/>
              <a:gd name="T88" fmla="*/ 94 w 160"/>
              <a:gd name="T89" fmla="*/ 75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58">
                <a:moveTo>
                  <a:pt x="122" y="38"/>
                </a:moveTo>
                <a:cubicBezTo>
                  <a:pt x="119" y="38"/>
                  <a:pt x="119" y="38"/>
                  <a:pt x="119" y="38"/>
                </a:cubicBezTo>
                <a:cubicBezTo>
                  <a:pt x="119" y="34"/>
                  <a:pt x="117" y="29"/>
                  <a:pt x="114" y="24"/>
                </a:cubicBezTo>
                <a:cubicBezTo>
                  <a:pt x="107" y="8"/>
                  <a:pt x="93" y="0"/>
                  <a:pt x="75" y="0"/>
                </a:cubicBezTo>
                <a:cubicBezTo>
                  <a:pt x="57" y="0"/>
                  <a:pt x="44" y="8"/>
                  <a:pt x="36" y="24"/>
                </a:cubicBezTo>
                <a:cubicBezTo>
                  <a:pt x="35" y="29"/>
                  <a:pt x="33" y="34"/>
                  <a:pt x="32" y="38"/>
                </a:cubicBezTo>
                <a:cubicBezTo>
                  <a:pt x="14" y="42"/>
                  <a:pt x="0" y="57"/>
                  <a:pt x="0" y="78"/>
                </a:cubicBezTo>
                <a:cubicBezTo>
                  <a:pt x="0" y="92"/>
                  <a:pt x="8" y="105"/>
                  <a:pt x="20" y="111"/>
                </a:cubicBezTo>
                <a:cubicBezTo>
                  <a:pt x="24" y="114"/>
                  <a:pt x="30" y="113"/>
                  <a:pt x="32" y="108"/>
                </a:cubicBezTo>
                <a:cubicBezTo>
                  <a:pt x="35" y="103"/>
                  <a:pt x="33" y="97"/>
                  <a:pt x="29" y="94"/>
                </a:cubicBezTo>
                <a:cubicBezTo>
                  <a:pt x="23" y="91"/>
                  <a:pt x="20" y="84"/>
                  <a:pt x="20" y="78"/>
                </a:cubicBezTo>
                <a:cubicBezTo>
                  <a:pt x="20" y="65"/>
                  <a:pt x="29" y="57"/>
                  <a:pt x="41" y="57"/>
                </a:cubicBezTo>
                <a:cubicBezTo>
                  <a:pt x="45" y="57"/>
                  <a:pt x="50" y="53"/>
                  <a:pt x="50" y="48"/>
                </a:cubicBezTo>
                <a:cubicBezTo>
                  <a:pt x="50" y="45"/>
                  <a:pt x="51" y="21"/>
                  <a:pt x="75" y="21"/>
                </a:cubicBezTo>
                <a:cubicBezTo>
                  <a:pt x="86" y="21"/>
                  <a:pt x="93" y="24"/>
                  <a:pt x="98" y="34"/>
                </a:cubicBezTo>
                <a:cubicBezTo>
                  <a:pt x="101" y="40"/>
                  <a:pt x="102" y="48"/>
                  <a:pt x="102" y="48"/>
                </a:cubicBezTo>
                <a:cubicBezTo>
                  <a:pt x="102" y="53"/>
                  <a:pt x="107" y="57"/>
                  <a:pt x="111" y="57"/>
                </a:cubicBezTo>
                <a:cubicBezTo>
                  <a:pt x="122" y="57"/>
                  <a:pt x="122" y="57"/>
                  <a:pt x="122" y="57"/>
                </a:cubicBezTo>
                <a:cubicBezTo>
                  <a:pt x="134" y="57"/>
                  <a:pt x="142" y="65"/>
                  <a:pt x="142" y="78"/>
                </a:cubicBezTo>
                <a:cubicBezTo>
                  <a:pt x="142" y="87"/>
                  <a:pt x="135" y="97"/>
                  <a:pt x="122" y="97"/>
                </a:cubicBezTo>
                <a:cubicBezTo>
                  <a:pt x="116" y="97"/>
                  <a:pt x="116" y="97"/>
                  <a:pt x="116" y="97"/>
                </a:cubicBezTo>
                <a:cubicBezTo>
                  <a:pt x="111" y="97"/>
                  <a:pt x="107" y="102"/>
                  <a:pt x="107" y="107"/>
                </a:cubicBezTo>
                <a:cubicBezTo>
                  <a:pt x="107" y="113"/>
                  <a:pt x="111" y="118"/>
                  <a:pt x="116" y="118"/>
                </a:cubicBezTo>
                <a:cubicBezTo>
                  <a:pt x="122" y="118"/>
                  <a:pt x="122" y="118"/>
                  <a:pt x="122" y="118"/>
                </a:cubicBezTo>
                <a:cubicBezTo>
                  <a:pt x="144" y="118"/>
                  <a:pt x="160" y="100"/>
                  <a:pt x="160" y="78"/>
                </a:cubicBezTo>
                <a:cubicBezTo>
                  <a:pt x="160" y="54"/>
                  <a:pt x="144" y="38"/>
                  <a:pt x="122" y="38"/>
                </a:cubicBezTo>
                <a:close/>
                <a:moveTo>
                  <a:pt x="78" y="118"/>
                </a:moveTo>
                <a:cubicBezTo>
                  <a:pt x="77" y="118"/>
                  <a:pt x="75" y="119"/>
                  <a:pt x="74" y="121"/>
                </a:cubicBezTo>
                <a:cubicBezTo>
                  <a:pt x="71" y="124"/>
                  <a:pt x="65" y="134"/>
                  <a:pt x="65" y="142"/>
                </a:cubicBezTo>
                <a:cubicBezTo>
                  <a:pt x="65" y="151"/>
                  <a:pt x="71" y="158"/>
                  <a:pt x="78" y="158"/>
                </a:cubicBezTo>
                <a:cubicBezTo>
                  <a:pt x="86" y="158"/>
                  <a:pt x="92" y="151"/>
                  <a:pt x="92" y="142"/>
                </a:cubicBezTo>
                <a:cubicBezTo>
                  <a:pt x="92" y="134"/>
                  <a:pt x="86" y="124"/>
                  <a:pt x="83" y="121"/>
                </a:cubicBezTo>
                <a:cubicBezTo>
                  <a:pt x="81" y="119"/>
                  <a:pt x="80" y="118"/>
                  <a:pt x="78" y="118"/>
                </a:cubicBezTo>
                <a:close/>
                <a:moveTo>
                  <a:pt x="60" y="89"/>
                </a:moveTo>
                <a:cubicBezTo>
                  <a:pt x="58" y="86"/>
                  <a:pt x="55" y="86"/>
                  <a:pt x="52" y="89"/>
                </a:cubicBezTo>
                <a:cubicBezTo>
                  <a:pt x="50" y="91"/>
                  <a:pt x="46" y="100"/>
                  <a:pt x="46" y="105"/>
                </a:cubicBezTo>
                <a:cubicBezTo>
                  <a:pt x="46" y="113"/>
                  <a:pt x="50" y="118"/>
                  <a:pt x="57" y="118"/>
                </a:cubicBezTo>
                <a:cubicBezTo>
                  <a:pt x="63" y="118"/>
                  <a:pt x="67" y="113"/>
                  <a:pt x="67" y="105"/>
                </a:cubicBezTo>
                <a:cubicBezTo>
                  <a:pt x="67" y="99"/>
                  <a:pt x="63" y="91"/>
                  <a:pt x="60" y="89"/>
                </a:cubicBezTo>
                <a:close/>
                <a:moveTo>
                  <a:pt x="94" y="75"/>
                </a:moveTo>
                <a:cubicBezTo>
                  <a:pt x="92" y="75"/>
                  <a:pt x="91" y="75"/>
                  <a:pt x="91" y="77"/>
                </a:cubicBezTo>
                <a:cubicBezTo>
                  <a:pt x="89" y="78"/>
                  <a:pt x="85" y="85"/>
                  <a:pt x="85" y="91"/>
                </a:cubicBezTo>
                <a:cubicBezTo>
                  <a:pt x="85" y="96"/>
                  <a:pt x="89" y="101"/>
                  <a:pt x="94" y="101"/>
                </a:cubicBezTo>
                <a:cubicBezTo>
                  <a:pt x="98" y="101"/>
                  <a:pt x="103" y="96"/>
                  <a:pt x="103" y="91"/>
                </a:cubicBezTo>
                <a:cubicBezTo>
                  <a:pt x="103" y="86"/>
                  <a:pt x="97" y="75"/>
                  <a:pt x="94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66CFAF6B-1076-8F31-E753-67ABE9174D1D}"/>
              </a:ext>
            </a:extLst>
          </p:cNvPr>
          <p:cNvSpPr>
            <a:spLocks noEditPoints="1"/>
          </p:cNvSpPr>
          <p:nvPr/>
        </p:nvSpPr>
        <p:spPr bwMode="auto">
          <a:xfrm>
            <a:off x="11199814" y="4132263"/>
            <a:ext cx="254000" cy="244475"/>
          </a:xfrm>
          <a:custGeom>
            <a:avLst/>
            <a:gdLst>
              <a:gd name="T0" fmla="*/ 90 w 160"/>
              <a:gd name="T1" fmla="*/ 47 h 154"/>
              <a:gd name="T2" fmla="*/ 73 w 160"/>
              <a:gd name="T3" fmla="*/ 55 h 154"/>
              <a:gd name="T4" fmla="*/ 75 w 160"/>
              <a:gd name="T5" fmla="*/ 66 h 154"/>
              <a:gd name="T6" fmla="*/ 85 w 160"/>
              <a:gd name="T7" fmla="*/ 65 h 154"/>
              <a:gd name="T8" fmla="*/ 90 w 160"/>
              <a:gd name="T9" fmla="*/ 63 h 154"/>
              <a:gd name="T10" fmla="*/ 97 w 160"/>
              <a:gd name="T11" fmla="*/ 70 h 154"/>
              <a:gd name="T12" fmla="*/ 90 w 160"/>
              <a:gd name="T13" fmla="*/ 78 h 154"/>
              <a:gd name="T14" fmla="*/ 7 w 160"/>
              <a:gd name="T15" fmla="*/ 78 h 154"/>
              <a:gd name="T16" fmla="*/ 0 w 160"/>
              <a:gd name="T17" fmla="*/ 87 h 154"/>
              <a:gd name="T18" fmla="*/ 7 w 160"/>
              <a:gd name="T19" fmla="*/ 95 h 154"/>
              <a:gd name="T20" fmla="*/ 90 w 160"/>
              <a:gd name="T21" fmla="*/ 95 h 154"/>
              <a:gd name="T22" fmla="*/ 112 w 160"/>
              <a:gd name="T23" fmla="*/ 70 h 154"/>
              <a:gd name="T24" fmla="*/ 90 w 160"/>
              <a:gd name="T25" fmla="*/ 47 h 154"/>
              <a:gd name="T26" fmla="*/ 62 w 160"/>
              <a:gd name="T27" fmla="*/ 107 h 154"/>
              <a:gd name="T28" fmla="*/ 7 w 160"/>
              <a:gd name="T29" fmla="*/ 107 h 154"/>
              <a:gd name="T30" fmla="*/ 0 w 160"/>
              <a:gd name="T31" fmla="*/ 115 h 154"/>
              <a:gd name="T32" fmla="*/ 7 w 160"/>
              <a:gd name="T33" fmla="*/ 123 h 154"/>
              <a:gd name="T34" fmla="*/ 62 w 160"/>
              <a:gd name="T35" fmla="*/ 123 h 154"/>
              <a:gd name="T36" fmla="*/ 69 w 160"/>
              <a:gd name="T37" fmla="*/ 130 h 154"/>
              <a:gd name="T38" fmla="*/ 62 w 160"/>
              <a:gd name="T39" fmla="*/ 138 h 154"/>
              <a:gd name="T40" fmla="*/ 57 w 160"/>
              <a:gd name="T41" fmla="*/ 135 h 154"/>
              <a:gd name="T42" fmla="*/ 46 w 160"/>
              <a:gd name="T43" fmla="*/ 135 h 154"/>
              <a:gd name="T44" fmla="*/ 45 w 160"/>
              <a:gd name="T45" fmla="*/ 147 h 154"/>
              <a:gd name="T46" fmla="*/ 62 w 160"/>
              <a:gd name="T47" fmla="*/ 154 h 154"/>
              <a:gd name="T48" fmla="*/ 83 w 160"/>
              <a:gd name="T49" fmla="*/ 130 h 154"/>
              <a:gd name="T50" fmla="*/ 62 w 160"/>
              <a:gd name="T51" fmla="*/ 107 h 154"/>
              <a:gd name="T52" fmla="*/ 129 w 160"/>
              <a:gd name="T53" fmla="*/ 31 h 154"/>
              <a:gd name="T54" fmla="*/ 127 w 160"/>
              <a:gd name="T55" fmla="*/ 31 h 154"/>
              <a:gd name="T56" fmla="*/ 123 w 160"/>
              <a:gd name="T57" fmla="*/ 19 h 154"/>
              <a:gd name="T58" fmla="*/ 92 w 160"/>
              <a:gd name="T59" fmla="*/ 0 h 154"/>
              <a:gd name="T60" fmla="*/ 61 w 160"/>
              <a:gd name="T61" fmla="*/ 19 h 154"/>
              <a:gd name="T62" fmla="*/ 57 w 160"/>
              <a:gd name="T63" fmla="*/ 31 h 154"/>
              <a:gd name="T64" fmla="*/ 32 w 160"/>
              <a:gd name="T65" fmla="*/ 60 h 154"/>
              <a:gd name="T66" fmla="*/ 39 w 160"/>
              <a:gd name="T67" fmla="*/ 68 h 154"/>
              <a:gd name="T68" fmla="*/ 47 w 160"/>
              <a:gd name="T69" fmla="*/ 62 h 154"/>
              <a:gd name="T70" fmla="*/ 63 w 160"/>
              <a:gd name="T71" fmla="*/ 46 h 154"/>
              <a:gd name="T72" fmla="*/ 71 w 160"/>
              <a:gd name="T73" fmla="*/ 38 h 154"/>
              <a:gd name="T74" fmla="*/ 92 w 160"/>
              <a:gd name="T75" fmla="*/ 17 h 154"/>
              <a:gd name="T76" fmla="*/ 110 w 160"/>
              <a:gd name="T77" fmla="*/ 27 h 154"/>
              <a:gd name="T78" fmla="*/ 112 w 160"/>
              <a:gd name="T79" fmla="*/ 38 h 154"/>
              <a:gd name="T80" fmla="*/ 121 w 160"/>
              <a:gd name="T81" fmla="*/ 46 h 154"/>
              <a:gd name="T82" fmla="*/ 129 w 160"/>
              <a:gd name="T83" fmla="*/ 46 h 154"/>
              <a:gd name="T84" fmla="*/ 146 w 160"/>
              <a:gd name="T85" fmla="*/ 63 h 154"/>
              <a:gd name="T86" fmla="*/ 129 w 160"/>
              <a:gd name="T87" fmla="*/ 78 h 154"/>
              <a:gd name="T88" fmla="*/ 122 w 160"/>
              <a:gd name="T89" fmla="*/ 86 h 154"/>
              <a:gd name="T90" fmla="*/ 129 w 160"/>
              <a:gd name="T91" fmla="*/ 95 h 154"/>
              <a:gd name="T92" fmla="*/ 160 w 160"/>
              <a:gd name="T93" fmla="*/ 63 h 154"/>
              <a:gd name="T94" fmla="*/ 129 w 160"/>
              <a:gd name="T95" fmla="*/ 31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54">
                <a:moveTo>
                  <a:pt x="90" y="47"/>
                </a:moveTo>
                <a:cubicBezTo>
                  <a:pt x="84" y="47"/>
                  <a:pt x="78" y="49"/>
                  <a:pt x="73" y="55"/>
                </a:cubicBezTo>
                <a:cubicBezTo>
                  <a:pt x="71" y="57"/>
                  <a:pt x="71" y="63"/>
                  <a:pt x="75" y="66"/>
                </a:cubicBezTo>
                <a:cubicBezTo>
                  <a:pt x="77" y="69"/>
                  <a:pt x="82" y="69"/>
                  <a:pt x="85" y="65"/>
                </a:cubicBezTo>
                <a:cubicBezTo>
                  <a:pt x="87" y="64"/>
                  <a:pt x="88" y="63"/>
                  <a:pt x="90" y="63"/>
                </a:cubicBezTo>
                <a:cubicBezTo>
                  <a:pt x="94" y="63"/>
                  <a:pt x="97" y="66"/>
                  <a:pt x="97" y="70"/>
                </a:cubicBezTo>
                <a:cubicBezTo>
                  <a:pt x="97" y="76"/>
                  <a:pt x="94" y="78"/>
                  <a:pt x="90" y="78"/>
                </a:cubicBezTo>
                <a:cubicBezTo>
                  <a:pt x="7" y="78"/>
                  <a:pt x="7" y="78"/>
                  <a:pt x="7" y="78"/>
                </a:cubicBezTo>
                <a:cubicBezTo>
                  <a:pt x="4" y="78"/>
                  <a:pt x="0" y="82"/>
                  <a:pt x="0" y="87"/>
                </a:cubicBezTo>
                <a:cubicBezTo>
                  <a:pt x="0" y="91"/>
                  <a:pt x="4" y="95"/>
                  <a:pt x="7" y="95"/>
                </a:cubicBezTo>
                <a:cubicBezTo>
                  <a:pt x="90" y="95"/>
                  <a:pt x="90" y="95"/>
                  <a:pt x="90" y="95"/>
                </a:cubicBezTo>
                <a:cubicBezTo>
                  <a:pt x="102" y="95"/>
                  <a:pt x="112" y="85"/>
                  <a:pt x="112" y="70"/>
                </a:cubicBezTo>
                <a:cubicBezTo>
                  <a:pt x="112" y="57"/>
                  <a:pt x="102" y="47"/>
                  <a:pt x="90" y="47"/>
                </a:cubicBezTo>
                <a:close/>
                <a:moveTo>
                  <a:pt x="62" y="107"/>
                </a:moveTo>
                <a:cubicBezTo>
                  <a:pt x="7" y="107"/>
                  <a:pt x="7" y="107"/>
                  <a:pt x="7" y="107"/>
                </a:cubicBezTo>
                <a:cubicBezTo>
                  <a:pt x="4" y="107"/>
                  <a:pt x="0" y="111"/>
                  <a:pt x="0" y="115"/>
                </a:cubicBezTo>
                <a:cubicBezTo>
                  <a:pt x="0" y="120"/>
                  <a:pt x="4" y="123"/>
                  <a:pt x="7" y="123"/>
                </a:cubicBezTo>
                <a:cubicBezTo>
                  <a:pt x="62" y="123"/>
                  <a:pt x="62" y="123"/>
                  <a:pt x="62" y="123"/>
                </a:cubicBezTo>
                <a:cubicBezTo>
                  <a:pt x="65" y="123"/>
                  <a:pt x="69" y="126"/>
                  <a:pt x="69" y="130"/>
                </a:cubicBezTo>
                <a:cubicBezTo>
                  <a:pt x="69" y="135"/>
                  <a:pt x="65" y="138"/>
                  <a:pt x="62" y="138"/>
                </a:cubicBezTo>
                <a:cubicBezTo>
                  <a:pt x="59" y="138"/>
                  <a:pt x="58" y="138"/>
                  <a:pt x="57" y="135"/>
                </a:cubicBezTo>
                <a:cubicBezTo>
                  <a:pt x="53" y="133"/>
                  <a:pt x="48" y="133"/>
                  <a:pt x="46" y="135"/>
                </a:cubicBezTo>
                <a:cubicBezTo>
                  <a:pt x="42" y="139"/>
                  <a:pt x="42" y="143"/>
                  <a:pt x="45" y="147"/>
                </a:cubicBezTo>
                <a:cubicBezTo>
                  <a:pt x="50" y="152"/>
                  <a:pt x="56" y="154"/>
                  <a:pt x="62" y="154"/>
                </a:cubicBezTo>
                <a:cubicBezTo>
                  <a:pt x="74" y="154"/>
                  <a:pt x="83" y="144"/>
                  <a:pt x="83" y="130"/>
                </a:cubicBezTo>
                <a:cubicBezTo>
                  <a:pt x="84" y="118"/>
                  <a:pt x="74" y="107"/>
                  <a:pt x="62" y="107"/>
                </a:cubicBezTo>
                <a:close/>
                <a:moveTo>
                  <a:pt x="129" y="31"/>
                </a:moveTo>
                <a:cubicBezTo>
                  <a:pt x="127" y="31"/>
                  <a:pt x="127" y="31"/>
                  <a:pt x="127" y="31"/>
                </a:cubicBezTo>
                <a:cubicBezTo>
                  <a:pt x="125" y="27"/>
                  <a:pt x="125" y="23"/>
                  <a:pt x="123" y="19"/>
                </a:cubicBezTo>
                <a:cubicBezTo>
                  <a:pt x="117" y="6"/>
                  <a:pt x="106" y="0"/>
                  <a:pt x="92" y="0"/>
                </a:cubicBezTo>
                <a:cubicBezTo>
                  <a:pt x="77" y="0"/>
                  <a:pt x="67" y="6"/>
                  <a:pt x="61" y="19"/>
                </a:cubicBezTo>
                <a:cubicBezTo>
                  <a:pt x="59" y="23"/>
                  <a:pt x="58" y="27"/>
                  <a:pt x="57" y="31"/>
                </a:cubicBezTo>
                <a:cubicBezTo>
                  <a:pt x="43" y="33"/>
                  <a:pt x="33" y="45"/>
                  <a:pt x="32" y="60"/>
                </a:cubicBezTo>
                <a:cubicBezTo>
                  <a:pt x="32" y="64"/>
                  <a:pt x="35" y="68"/>
                  <a:pt x="39" y="68"/>
                </a:cubicBezTo>
                <a:cubicBezTo>
                  <a:pt x="44" y="69"/>
                  <a:pt x="47" y="66"/>
                  <a:pt x="47" y="62"/>
                </a:cubicBezTo>
                <a:cubicBezTo>
                  <a:pt x="47" y="53"/>
                  <a:pt x="55" y="46"/>
                  <a:pt x="63" y="46"/>
                </a:cubicBezTo>
                <a:cubicBezTo>
                  <a:pt x="68" y="46"/>
                  <a:pt x="71" y="42"/>
                  <a:pt x="71" y="38"/>
                </a:cubicBezTo>
                <a:cubicBezTo>
                  <a:pt x="71" y="36"/>
                  <a:pt x="73" y="17"/>
                  <a:pt x="92" y="17"/>
                </a:cubicBezTo>
                <a:cubicBezTo>
                  <a:pt x="100" y="17"/>
                  <a:pt x="106" y="19"/>
                  <a:pt x="110" y="27"/>
                </a:cubicBezTo>
                <a:cubicBezTo>
                  <a:pt x="112" y="32"/>
                  <a:pt x="112" y="38"/>
                  <a:pt x="112" y="38"/>
                </a:cubicBezTo>
                <a:cubicBezTo>
                  <a:pt x="113" y="42"/>
                  <a:pt x="116" y="46"/>
                  <a:pt x="121" y="46"/>
                </a:cubicBezTo>
                <a:cubicBezTo>
                  <a:pt x="129" y="46"/>
                  <a:pt x="129" y="46"/>
                  <a:pt x="129" y="46"/>
                </a:cubicBezTo>
                <a:cubicBezTo>
                  <a:pt x="139" y="46"/>
                  <a:pt x="146" y="53"/>
                  <a:pt x="146" y="63"/>
                </a:cubicBezTo>
                <a:cubicBezTo>
                  <a:pt x="146" y="71"/>
                  <a:pt x="140" y="78"/>
                  <a:pt x="129" y="78"/>
                </a:cubicBezTo>
                <a:cubicBezTo>
                  <a:pt x="124" y="78"/>
                  <a:pt x="122" y="82"/>
                  <a:pt x="122" y="86"/>
                </a:cubicBezTo>
                <a:cubicBezTo>
                  <a:pt x="122" y="91"/>
                  <a:pt x="124" y="95"/>
                  <a:pt x="129" y="95"/>
                </a:cubicBezTo>
                <a:cubicBezTo>
                  <a:pt x="147" y="95"/>
                  <a:pt x="160" y="81"/>
                  <a:pt x="160" y="63"/>
                </a:cubicBezTo>
                <a:cubicBezTo>
                  <a:pt x="160" y="44"/>
                  <a:pt x="147" y="31"/>
                  <a:pt x="129" y="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CA294AD9-9BA6-0200-A195-32F9E394959A}"/>
              </a:ext>
            </a:extLst>
          </p:cNvPr>
          <p:cNvSpPr>
            <a:spLocks noEditPoints="1"/>
          </p:cNvSpPr>
          <p:nvPr/>
        </p:nvSpPr>
        <p:spPr bwMode="auto">
          <a:xfrm>
            <a:off x="744539" y="4678363"/>
            <a:ext cx="246063" cy="254000"/>
          </a:xfrm>
          <a:custGeom>
            <a:avLst/>
            <a:gdLst>
              <a:gd name="T0" fmla="*/ 85 w 155"/>
              <a:gd name="T1" fmla="*/ 36 h 160"/>
              <a:gd name="T2" fmla="*/ 101 w 155"/>
              <a:gd name="T3" fmla="*/ 42 h 160"/>
              <a:gd name="T4" fmla="*/ 117 w 155"/>
              <a:gd name="T5" fmla="*/ 75 h 160"/>
              <a:gd name="T6" fmla="*/ 127 w 155"/>
              <a:gd name="T7" fmla="*/ 60 h 160"/>
              <a:gd name="T8" fmla="*/ 105 w 155"/>
              <a:gd name="T9" fmla="*/ 6 h 160"/>
              <a:gd name="T10" fmla="*/ 95 w 155"/>
              <a:gd name="T11" fmla="*/ 17 h 160"/>
              <a:gd name="T12" fmla="*/ 139 w 155"/>
              <a:gd name="T13" fmla="*/ 55 h 160"/>
              <a:gd name="T14" fmla="*/ 150 w 155"/>
              <a:gd name="T15" fmla="*/ 64 h 160"/>
              <a:gd name="T16" fmla="*/ 129 w 155"/>
              <a:gd name="T17" fmla="*/ 35 h 160"/>
              <a:gd name="T18" fmla="*/ 139 w 155"/>
              <a:gd name="T19" fmla="*/ 18 h 160"/>
              <a:gd name="T20" fmla="*/ 124 w 155"/>
              <a:gd name="T21" fmla="*/ 33 h 160"/>
              <a:gd name="T22" fmla="*/ 132 w 155"/>
              <a:gd name="T23" fmla="*/ 86 h 160"/>
              <a:gd name="T24" fmla="*/ 132 w 155"/>
              <a:gd name="T25" fmla="*/ 101 h 160"/>
              <a:gd name="T26" fmla="*/ 139 w 155"/>
              <a:gd name="T27" fmla="*/ 94 h 160"/>
              <a:gd name="T28" fmla="*/ 75 w 155"/>
              <a:gd name="T29" fmla="*/ 33 h 160"/>
              <a:gd name="T30" fmla="*/ 61 w 155"/>
              <a:gd name="T31" fmla="*/ 18 h 160"/>
              <a:gd name="T32" fmla="*/ 87 w 155"/>
              <a:gd name="T33" fmla="*/ 69 h 160"/>
              <a:gd name="T34" fmla="*/ 54 w 155"/>
              <a:gd name="T35" fmla="*/ 42 h 160"/>
              <a:gd name="T36" fmla="*/ 0 w 155"/>
              <a:gd name="T37" fmla="*/ 100 h 160"/>
              <a:gd name="T38" fmla="*/ 18 w 155"/>
              <a:gd name="T39" fmla="*/ 109 h 160"/>
              <a:gd name="T40" fmla="*/ 35 w 155"/>
              <a:gd name="T41" fmla="*/ 77 h 160"/>
              <a:gd name="T42" fmla="*/ 73 w 155"/>
              <a:gd name="T43" fmla="*/ 77 h 160"/>
              <a:gd name="T44" fmla="*/ 103 w 155"/>
              <a:gd name="T45" fmla="*/ 98 h 160"/>
              <a:gd name="T46" fmla="*/ 96 w 155"/>
              <a:gd name="T47" fmla="*/ 127 h 160"/>
              <a:gd name="T48" fmla="*/ 87 w 155"/>
              <a:gd name="T49" fmla="*/ 69 h 160"/>
              <a:gd name="T50" fmla="*/ 60 w 155"/>
              <a:gd name="T51" fmla="*/ 98 h 160"/>
              <a:gd name="T52" fmla="*/ 49 w 155"/>
              <a:gd name="T53" fmla="*/ 104 h 160"/>
              <a:gd name="T54" fmla="*/ 55 w 155"/>
              <a:gd name="T55" fmla="*/ 120 h 160"/>
              <a:gd name="T56" fmla="*/ 50 w 155"/>
              <a:gd name="T57" fmla="*/ 132 h 160"/>
              <a:gd name="T58" fmla="*/ 61 w 155"/>
              <a:gd name="T59" fmla="*/ 127 h 160"/>
              <a:gd name="T60" fmla="*/ 49 w 155"/>
              <a:gd name="T61" fmla="*/ 148 h 160"/>
              <a:gd name="T62" fmla="*/ 60 w 155"/>
              <a:gd name="T63" fmla="*/ 154 h 160"/>
              <a:gd name="T64" fmla="*/ 75 w 155"/>
              <a:gd name="T65" fmla="*/ 107 h 160"/>
              <a:gd name="T66" fmla="*/ 74 w 155"/>
              <a:gd name="T67" fmla="*/ 120 h 160"/>
              <a:gd name="T68" fmla="*/ 82 w 155"/>
              <a:gd name="T69" fmla="*/ 110 h 160"/>
              <a:gd name="T70" fmla="*/ 29 w 155"/>
              <a:gd name="T71" fmla="*/ 136 h 160"/>
              <a:gd name="T72" fmla="*/ 35 w 155"/>
              <a:gd name="T73" fmla="*/ 145 h 160"/>
              <a:gd name="T74" fmla="*/ 33 w 155"/>
              <a:gd name="T75" fmla="*/ 134 h 160"/>
              <a:gd name="T76" fmla="*/ 69 w 155"/>
              <a:gd name="T77" fmla="*/ 135 h 160"/>
              <a:gd name="T78" fmla="*/ 78 w 155"/>
              <a:gd name="T79" fmla="*/ 146 h 160"/>
              <a:gd name="T80" fmla="*/ 35 w 155"/>
              <a:gd name="T81" fmla="*/ 107 h 160"/>
              <a:gd name="T82" fmla="*/ 33 w 155"/>
              <a:gd name="T83" fmla="*/ 120 h 160"/>
              <a:gd name="T84" fmla="*/ 39 w 155"/>
              <a:gd name="T85" fmla="*/ 1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5" h="160">
                <a:moveTo>
                  <a:pt x="127" y="60"/>
                </a:moveTo>
                <a:cubicBezTo>
                  <a:pt x="127" y="43"/>
                  <a:pt x="115" y="31"/>
                  <a:pt x="101" y="31"/>
                </a:cubicBezTo>
                <a:cubicBezTo>
                  <a:pt x="95" y="31"/>
                  <a:pt x="90" y="33"/>
                  <a:pt x="85" y="36"/>
                </a:cubicBezTo>
                <a:cubicBezTo>
                  <a:pt x="83" y="38"/>
                  <a:pt x="82" y="41"/>
                  <a:pt x="84" y="43"/>
                </a:cubicBezTo>
                <a:cubicBezTo>
                  <a:pt x="85" y="46"/>
                  <a:pt x="89" y="47"/>
                  <a:pt x="91" y="45"/>
                </a:cubicBezTo>
                <a:cubicBezTo>
                  <a:pt x="94" y="43"/>
                  <a:pt x="97" y="42"/>
                  <a:pt x="101" y="42"/>
                </a:cubicBezTo>
                <a:cubicBezTo>
                  <a:pt x="109" y="42"/>
                  <a:pt x="117" y="50"/>
                  <a:pt x="117" y="60"/>
                </a:cubicBezTo>
                <a:cubicBezTo>
                  <a:pt x="117" y="62"/>
                  <a:pt x="116" y="66"/>
                  <a:pt x="115" y="68"/>
                </a:cubicBezTo>
                <a:cubicBezTo>
                  <a:pt x="114" y="70"/>
                  <a:pt x="115" y="74"/>
                  <a:pt x="117" y="75"/>
                </a:cubicBezTo>
                <a:cubicBezTo>
                  <a:pt x="118" y="75"/>
                  <a:pt x="118" y="76"/>
                  <a:pt x="119" y="76"/>
                </a:cubicBezTo>
                <a:cubicBezTo>
                  <a:pt x="121" y="76"/>
                  <a:pt x="124" y="75"/>
                  <a:pt x="124" y="73"/>
                </a:cubicBezTo>
                <a:cubicBezTo>
                  <a:pt x="126" y="69"/>
                  <a:pt x="127" y="64"/>
                  <a:pt x="127" y="60"/>
                </a:cubicBezTo>
                <a:close/>
                <a:moveTo>
                  <a:pt x="101" y="23"/>
                </a:moveTo>
                <a:cubicBezTo>
                  <a:pt x="103" y="23"/>
                  <a:pt x="105" y="20"/>
                  <a:pt x="105" y="17"/>
                </a:cubicBezTo>
                <a:cubicBezTo>
                  <a:pt x="105" y="6"/>
                  <a:pt x="105" y="6"/>
                  <a:pt x="105" y="6"/>
                </a:cubicBezTo>
                <a:cubicBezTo>
                  <a:pt x="105" y="4"/>
                  <a:pt x="103" y="0"/>
                  <a:pt x="101" y="0"/>
                </a:cubicBezTo>
                <a:cubicBezTo>
                  <a:pt x="97" y="0"/>
                  <a:pt x="95" y="4"/>
                  <a:pt x="95" y="6"/>
                </a:cubicBezTo>
                <a:cubicBezTo>
                  <a:pt x="95" y="17"/>
                  <a:pt x="95" y="17"/>
                  <a:pt x="95" y="17"/>
                </a:cubicBezTo>
                <a:cubicBezTo>
                  <a:pt x="95" y="20"/>
                  <a:pt x="97" y="23"/>
                  <a:pt x="101" y="23"/>
                </a:cubicBezTo>
                <a:close/>
                <a:moveTo>
                  <a:pt x="150" y="55"/>
                </a:moveTo>
                <a:cubicBezTo>
                  <a:pt x="139" y="55"/>
                  <a:pt x="139" y="55"/>
                  <a:pt x="139" y="55"/>
                </a:cubicBezTo>
                <a:cubicBezTo>
                  <a:pt x="137" y="55"/>
                  <a:pt x="135" y="57"/>
                  <a:pt x="135" y="60"/>
                </a:cubicBezTo>
                <a:cubicBezTo>
                  <a:pt x="135" y="62"/>
                  <a:pt x="137" y="64"/>
                  <a:pt x="139" y="64"/>
                </a:cubicBezTo>
                <a:cubicBezTo>
                  <a:pt x="150" y="64"/>
                  <a:pt x="150" y="64"/>
                  <a:pt x="150" y="64"/>
                </a:cubicBezTo>
                <a:cubicBezTo>
                  <a:pt x="153" y="64"/>
                  <a:pt x="155" y="62"/>
                  <a:pt x="155" y="60"/>
                </a:cubicBezTo>
                <a:cubicBezTo>
                  <a:pt x="155" y="57"/>
                  <a:pt x="153" y="55"/>
                  <a:pt x="150" y="55"/>
                </a:cubicBezTo>
                <a:close/>
                <a:moveTo>
                  <a:pt x="129" y="35"/>
                </a:moveTo>
                <a:cubicBezTo>
                  <a:pt x="130" y="35"/>
                  <a:pt x="131" y="34"/>
                  <a:pt x="132" y="33"/>
                </a:cubicBezTo>
                <a:cubicBezTo>
                  <a:pt x="139" y="26"/>
                  <a:pt x="139" y="26"/>
                  <a:pt x="139" y="26"/>
                </a:cubicBezTo>
                <a:cubicBezTo>
                  <a:pt x="141" y="23"/>
                  <a:pt x="141" y="20"/>
                  <a:pt x="139" y="18"/>
                </a:cubicBezTo>
                <a:cubicBezTo>
                  <a:pt x="137" y="15"/>
                  <a:pt x="133" y="15"/>
                  <a:pt x="132" y="18"/>
                </a:cubicBezTo>
                <a:cubicBezTo>
                  <a:pt x="124" y="26"/>
                  <a:pt x="124" y="26"/>
                  <a:pt x="124" y="26"/>
                </a:cubicBezTo>
                <a:cubicBezTo>
                  <a:pt x="122" y="27"/>
                  <a:pt x="122" y="31"/>
                  <a:pt x="124" y="33"/>
                </a:cubicBezTo>
                <a:cubicBezTo>
                  <a:pt x="125" y="34"/>
                  <a:pt x="127" y="35"/>
                  <a:pt x="129" y="35"/>
                </a:cubicBezTo>
                <a:close/>
                <a:moveTo>
                  <a:pt x="139" y="94"/>
                </a:moveTo>
                <a:cubicBezTo>
                  <a:pt x="132" y="86"/>
                  <a:pt x="132" y="86"/>
                  <a:pt x="132" y="86"/>
                </a:cubicBezTo>
                <a:cubicBezTo>
                  <a:pt x="130" y="83"/>
                  <a:pt x="127" y="83"/>
                  <a:pt x="124" y="86"/>
                </a:cubicBezTo>
                <a:cubicBezTo>
                  <a:pt x="122" y="88"/>
                  <a:pt x="122" y="92"/>
                  <a:pt x="124" y="94"/>
                </a:cubicBezTo>
                <a:cubicBezTo>
                  <a:pt x="132" y="101"/>
                  <a:pt x="132" y="101"/>
                  <a:pt x="132" y="101"/>
                </a:cubicBezTo>
                <a:cubicBezTo>
                  <a:pt x="132" y="102"/>
                  <a:pt x="134" y="103"/>
                  <a:pt x="135" y="103"/>
                </a:cubicBezTo>
                <a:cubicBezTo>
                  <a:pt x="137" y="103"/>
                  <a:pt x="138" y="102"/>
                  <a:pt x="139" y="101"/>
                </a:cubicBezTo>
                <a:cubicBezTo>
                  <a:pt x="141" y="98"/>
                  <a:pt x="141" y="95"/>
                  <a:pt x="139" y="94"/>
                </a:cubicBezTo>
                <a:close/>
                <a:moveTo>
                  <a:pt x="68" y="33"/>
                </a:moveTo>
                <a:cubicBezTo>
                  <a:pt x="69" y="34"/>
                  <a:pt x="70" y="35"/>
                  <a:pt x="72" y="35"/>
                </a:cubicBezTo>
                <a:cubicBezTo>
                  <a:pt x="73" y="35"/>
                  <a:pt x="74" y="34"/>
                  <a:pt x="75" y="33"/>
                </a:cubicBezTo>
                <a:cubicBezTo>
                  <a:pt x="77" y="31"/>
                  <a:pt x="77" y="27"/>
                  <a:pt x="75" y="26"/>
                </a:cubicBezTo>
                <a:cubicBezTo>
                  <a:pt x="69" y="18"/>
                  <a:pt x="69" y="18"/>
                  <a:pt x="69" y="18"/>
                </a:cubicBezTo>
                <a:cubicBezTo>
                  <a:pt x="67" y="15"/>
                  <a:pt x="63" y="15"/>
                  <a:pt x="61" y="18"/>
                </a:cubicBezTo>
                <a:cubicBezTo>
                  <a:pt x="59" y="20"/>
                  <a:pt x="59" y="23"/>
                  <a:pt x="61" y="26"/>
                </a:cubicBezTo>
                <a:lnTo>
                  <a:pt x="68" y="33"/>
                </a:lnTo>
                <a:close/>
                <a:moveTo>
                  <a:pt x="87" y="69"/>
                </a:moveTo>
                <a:cubicBezTo>
                  <a:pt x="85" y="69"/>
                  <a:pt x="85" y="69"/>
                  <a:pt x="85" y="69"/>
                </a:cubicBezTo>
                <a:cubicBezTo>
                  <a:pt x="85" y="67"/>
                  <a:pt x="84" y="63"/>
                  <a:pt x="82" y="60"/>
                </a:cubicBezTo>
                <a:cubicBezTo>
                  <a:pt x="77" y="48"/>
                  <a:pt x="67" y="42"/>
                  <a:pt x="54" y="42"/>
                </a:cubicBezTo>
                <a:cubicBezTo>
                  <a:pt x="42" y="42"/>
                  <a:pt x="31" y="48"/>
                  <a:pt x="25" y="60"/>
                </a:cubicBezTo>
                <a:cubicBezTo>
                  <a:pt x="24" y="63"/>
                  <a:pt x="23" y="67"/>
                  <a:pt x="22" y="70"/>
                </a:cubicBezTo>
                <a:cubicBezTo>
                  <a:pt x="9" y="73"/>
                  <a:pt x="0" y="84"/>
                  <a:pt x="0" y="100"/>
                </a:cubicBezTo>
                <a:cubicBezTo>
                  <a:pt x="0" y="107"/>
                  <a:pt x="2" y="115"/>
                  <a:pt x="8" y="119"/>
                </a:cubicBezTo>
                <a:cubicBezTo>
                  <a:pt x="10" y="123"/>
                  <a:pt x="14" y="123"/>
                  <a:pt x="18" y="119"/>
                </a:cubicBezTo>
                <a:cubicBezTo>
                  <a:pt x="20" y="117"/>
                  <a:pt x="20" y="112"/>
                  <a:pt x="18" y="109"/>
                </a:cubicBezTo>
                <a:cubicBezTo>
                  <a:pt x="14" y="107"/>
                  <a:pt x="13" y="103"/>
                  <a:pt x="13" y="98"/>
                </a:cubicBezTo>
                <a:cubicBezTo>
                  <a:pt x="13" y="90"/>
                  <a:pt x="20" y="84"/>
                  <a:pt x="29" y="84"/>
                </a:cubicBezTo>
                <a:cubicBezTo>
                  <a:pt x="32" y="84"/>
                  <a:pt x="35" y="81"/>
                  <a:pt x="35" y="77"/>
                </a:cubicBezTo>
                <a:cubicBezTo>
                  <a:pt x="35" y="75"/>
                  <a:pt x="36" y="56"/>
                  <a:pt x="54" y="56"/>
                </a:cubicBezTo>
                <a:cubicBezTo>
                  <a:pt x="61" y="56"/>
                  <a:pt x="67" y="60"/>
                  <a:pt x="70" y="66"/>
                </a:cubicBezTo>
                <a:cubicBezTo>
                  <a:pt x="72" y="71"/>
                  <a:pt x="73" y="77"/>
                  <a:pt x="73" y="77"/>
                </a:cubicBezTo>
                <a:cubicBezTo>
                  <a:pt x="73" y="81"/>
                  <a:pt x="77" y="84"/>
                  <a:pt x="80" y="84"/>
                </a:cubicBezTo>
                <a:cubicBezTo>
                  <a:pt x="87" y="84"/>
                  <a:pt x="87" y="84"/>
                  <a:pt x="87" y="84"/>
                </a:cubicBezTo>
                <a:cubicBezTo>
                  <a:pt x="96" y="84"/>
                  <a:pt x="103" y="90"/>
                  <a:pt x="103" y="98"/>
                </a:cubicBezTo>
                <a:cubicBezTo>
                  <a:pt x="103" y="105"/>
                  <a:pt x="99" y="110"/>
                  <a:pt x="93" y="112"/>
                </a:cubicBezTo>
                <a:cubicBezTo>
                  <a:pt x="90" y="114"/>
                  <a:pt x="87" y="118"/>
                  <a:pt x="90" y="122"/>
                </a:cubicBezTo>
                <a:cubicBezTo>
                  <a:pt x="91" y="125"/>
                  <a:pt x="93" y="127"/>
                  <a:pt x="96" y="127"/>
                </a:cubicBezTo>
                <a:cubicBezTo>
                  <a:pt x="96" y="127"/>
                  <a:pt x="97" y="127"/>
                  <a:pt x="98" y="127"/>
                </a:cubicBezTo>
                <a:cubicBezTo>
                  <a:pt x="109" y="123"/>
                  <a:pt x="116" y="111"/>
                  <a:pt x="116" y="98"/>
                </a:cubicBezTo>
                <a:cubicBezTo>
                  <a:pt x="116" y="82"/>
                  <a:pt x="104" y="69"/>
                  <a:pt x="87" y="69"/>
                </a:cubicBezTo>
                <a:close/>
                <a:moveTo>
                  <a:pt x="54" y="109"/>
                </a:moveTo>
                <a:cubicBezTo>
                  <a:pt x="58" y="109"/>
                  <a:pt x="60" y="106"/>
                  <a:pt x="60" y="104"/>
                </a:cubicBezTo>
                <a:cubicBezTo>
                  <a:pt x="60" y="98"/>
                  <a:pt x="60" y="98"/>
                  <a:pt x="60" y="98"/>
                </a:cubicBezTo>
                <a:cubicBezTo>
                  <a:pt x="60" y="96"/>
                  <a:pt x="58" y="93"/>
                  <a:pt x="54" y="93"/>
                </a:cubicBezTo>
                <a:cubicBezTo>
                  <a:pt x="51" y="93"/>
                  <a:pt x="49" y="96"/>
                  <a:pt x="49" y="98"/>
                </a:cubicBezTo>
                <a:cubicBezTo>
                  <a:pt x="49" y="104"/>
                  <a:pt x="49" y="104"/>
                  <a:pt x="49" y="104"/>
                </a:cubicBezTo>
                <a:cubicBezTo>
                  <a:pt x="49" y="106"/>
                  <a:pt x="51" y="109"/>
                  <a:pt x="54" y="109"/>
                </a:cubicBezTo>
                <a:close/>
                <a:moveTo>
                  <a:pt x="59" y="122"/>
                </a:moveTo>
                <a:cubicBezTo>
                  <a:pt x="58" y="121"/>
                  <a:pt x="57" y="120"/>
                  <a:pt x="55" y="120"/>
                </a:cubicBezTo>
                <a:cubicBezTo>
                  <a:pt x="52" y="120"/>
                  <a:pt x="51" y="120"/>
                  <a:pt x="50" y="122"/>
                </a:cubicBezTo>
                <a:cubicBezTo>
                  <a:pt x="48" y="123"/>
                  <a:pt x="48" y="125"/>
                  <a:pt x="48" y="127"/>
                </a:cubicBezTo>
                <a:cubicBezTo>
                  <a:pt x="48" y="129"/>
                  <a:pt x="48" y="130"/>
                  <a:pt x="50" y="132"/>
                </a:cubicBezTo>
                <a:cubicBezTo>
                  <a:pt x="51" y="133"/>
                  <a:pt x="52" y="133"/>
                  <a:pt x="55" y="133"/>
                </a:cubicBezTo>
                <a:cubicBezTo>
                  <a:pt x="57" y="133"/>
                  <a:pt x="58" y="133"/>
                  <a:pt x="59" y="132"/>
                </a:cubicBezTo>
                <a:cubicBezTo>
                  <a:pt x="61" y="130"/>
                  <a:pt x="61" y="129"/>
                  <a:pt x="61" y="127"/>
                </a:cubicBezTo>
                <a:cubicBezTo>
                  <a:pt x="61" y="125"/>
                  <a:pt x="61" y="123"/>
                  <a:pt x="59" y="122"/>
                </a:cubicBezTo>
                <a:close/>
                <a:moveTo>
                  <a:pt x="54" y="144"/>
                </a:moveTo>
                <a:cubicBezTo>
                  <a:pt x="51" y="144"/>
                  <a:pt x="49" y="146"/>
                  <a:pt x="49" y="148"/>
                </a:cubicBezTo>
                <a:cubicBezTo>
                  <a:pt x="49" y="154"/>
                  <a:pt x="49" y="154"/>
                  <a:pt x="49" y="154"/>
                </a:cubicBezTo>
                <a:cubicBezTo>
                  <a:pt x="49" y="157"/>
                  <a:pt x="51" y="160"/>
                  <a:pt x="54" y="160"/>
                </a:cubicBezTo>
                <a:cubicBezTo>
                  <a:pt x="58" y="160"/>
                  <a:pt x="60" y="157"/>
                  <a:pt x="60" y="154"/>
                </a:cubicBezTo>
                <a:cubicBezTo>
                  <a:pt x="60" y="148"/>
                  <a:pt x="60" y="148"/>
                  <a:pt x="60" y="148"/>
                </a:cubicBezTo>
                <a:cubicBezTo>
                  <a:pt x="60" y="146"/>
                  <a:pt x="57" y="144"/>
                  <a:pt x="54" y="144"/>
                </a:cubicBezTo>
                <a:close/>
                <a:moveTo>
                  <a:pt x="75" y="107"/>
                </a:moveTo>
                <a:cubicBezTo>
                  <a:pt x="70" y="110"/>
                  <a:pt x="70" y="110"/>
                  <a:pt x="70" y="110"/>
                </a:cubicBezTo>
                <a:cubicBezTo>
                  <a:pt x="68" y="112"/>
                  <a:pt x="67" y="116"/>
                  <a:pt x="69" y="118"/>
                </a:cubicBezTo>
                <a:cubicBezTo>
                  <a:pt x="70" y="119"/>
                  <a:pt x="72" y="120"/>
                  <a:pt x="74" y="120"/>
                </a:cubicBezTo>
                <a:cubicBezTo>
                  <a:pt x="74" y="120"/>
                  <a:pt x="75" y="120"/>
                  <a:pt x="76" y="120"/>
                </a:cubicBezTo>
                <a:cubicBezTo>
                  <a:pt x="80" y="117"/>
                  <a:pt x="80" y="117"/>
                  <a:pt x="80" y="117"/>
                </a:cubicBezTo>
                <a:cubicBezTo>
                  <a:pt x="82" y="116"/>
                  <a:pt x="83" y="112"/>
                  <a:pt x="82" y="110"/>
                </a:cubicBezTo>
                <a:cubicBezTo>
                  <a:pt x="80" y="107"/>
                  <a:pt x="77" y="106"/>
                  <a:pt x="75" y="107"/>
                </a:cubicBezTo>
                <a:close/>
                <a:moveTo>
                  <a:pt x="33" y="134"/>
                </a:moveTo>
                <a:cubicBezTo>
                  <a:pt x="29" y="136"/>
                  <a:pt x="29" y="136"/>
                  <a:pt x="29" y="136"/>
                </a:cubicBezTo>
                <a:cubicBezTo>
                  <a:pt x="27" y="137"/>
                  <a:pt x="26" y="141"/>
                  <a:pt x="27" y="143"/>
                </a:cubicBezTo>
                <a:cubicBezTo>
                  <a:pt x="28" y="145"/>
                  <a:pt x="30" y="146"/>
                  <a:pt x="31" y="146"/>
                </a:cubicBezTo>
                <a:cubicBezTo>
                  <a:pt x="32" y="146"/>
                  <a:pt x="33" y="146"/>
                  <a:pt x="35" y="145"/>
                </a:cubicBezTo>
                <a:cubicBezTo>
                  <a:pt x="39" y="143"/>
                  <a:pt x="39" y="143"/>
                  <a:pt x="39" y="143"/>
                </a:cubicBezTo>
                <a:cubicBezTo>
                  <a:pt x="41" y="142"/>
                  <a:pt x="42" y="138"/>
                  <a:pt x="40" y="135"/>
                </a:cubicBezTo>
                <a:cubicBezTo>
                  <a:pt x="39" y="133"/>
                  <a:pt x="36" y="131"/>
                  <a:pt x="33" y="134"/>
                </a:cubicBezTo>
                <a:close/>
                <a:moveTo>
                  <a:pt x="80" y="136"/>
                </a:moveTo>
                <a:cubicBezTo>
                  <a:pt x="76" y="134"/>
                  <a:pt x="76" y="134"/>
                  <a:pt x="76" y="134"/>
                </a:cubicBezTo>
                <a:cubicBezTo>
                  <a:pt x="74" y="133"/>
                  <a:pt x="70" y="133"/>
                  <a:pt x="69" y="135"/>
                </a:cubicBezTo>
                <a:cubicBezTo>
                  <a:pt x="67" y="138"/>
                  <a:pt x="68" y="142"/>
                  <a:pt x="70" y="143"/>
                </a:cubicBezTo>
                <a:cubicBezTo>
                  <a:pt x="75" y="145"/>
                  <a:pt x="75" y="145"/>
                  <a:pt x="75" y="145"/>
                </a:cubicBezTo>
                <a:cubicBezTo>
                  <a:pt x="76" y="146"/>
                  <a:pt x="77" y="146"/>
                  <a:pt x="78" y="146"/>
                </a:cubicBezTo>
                <a:cubicBezTo>
                  <a:pt x="79" y="146"/>
                  <a:pt x="81" y="145"/>
                  <a:pt x="82" y="143"/>
                </a:cubicBezTo>
                <a:cubicBezTo>
                  <a:pt x="83" y="141"/>
                  <a:pt x="82" y="137"/>
                  <a:pt x="80" y="136"/>
                </a:cubicBezTo>
                <a:close/>
                <a:moveTo>
                  <a:pt x="35" y="107"/>
                </a:moveTo>
                <a:cubicBezTo>
                  <a:pt x="32" y="106"/>
                  <a:pt x="29" y="107"/>
                  <a:pt x="27" y="110"/>
                </a:cubicBezTo>
                <a:cubicBezTo>
                  <a:pt x="26" y="112"/>
                  <a:pt x="27" y="116"/>
                  <a:pt x="29" y="117"/>
                </a:cubicBezTo>
                <a:cubicBezTo>
                  <a:pt x="33" y="120"/>
                  <a:pt x="33" y="120"/>
                  <a:pt x="33" y="120"/>
                </a:cubicBezTo>
                <a:cubicBezTo>
                  <a:pt x="35" y="120"/>
                  <a:pt x="36" y="120"/>
                  <a:pt x="36" y="120"/>
                </a:cubicBezTo>
                <a:cubicBezTo>
                  <a:pt x="38" y="120"/>
                  <a:pt x="39" y="119"/>
                  <a:pt x="40" y="118"/>
                </a:cubicBezTo>
                <a:cubicBezTo>
                  <a:pt x="42" y="116"/>
                  <a:pt x="41" y="112"/>
                  <a:pt x="39" y="110"/>
                </a:cubicBezTo>
                <a:cubicBezTo>
                  <a:pt x="35" y="107"/>
                  <a:pt x="35" y="107"/>
                  <a:pt x="35" y="10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0E90C2AA-BE42-5EF6-5441-B07D155DBA47}"/>
              </a:ext>
            </a:extLst>
          </p:cNvPr>
          <p:cNvSpPr>
            <a:spLocks noEditPoints="1"/>
          </p:cNvSpPr>
          <p:nvPr/>
        </p:nvSpPr>
        <p:spPr bwMode="auto">
          <a:xfrm>
            <a:off x="10107614" y="4127501"/>
            <a:ext cx="236538" cy="254000"/>
          </a:xfrm>
          <a:custGeom>
            <a:avLst/>
            <a:gdLst>
              <a:gd name="T0" fmla="*/ 39 w 149"/>
              <a:gd name="T1" fmla="*/ 7 h 160"/>
              <a:gd name="T2" fmla="*/ 0 w 149"/>
              <a:gd name="T3" fmla="*/ 81 h 160"/>
              <a:gd name="T4" fmla="*/ 143 w 149"/>
              <a:gd name="T5" fmla="*/ 160 h 160"/>
              <a:gd name="T6" fmla="*/ 143 w 149"/>
              <a:gd name="T7" fmla="*/ 0 h 160"/>
              <a:gd name="T8" fmla="*/ 13 w 149"/>
              <a:gd name="T9" fmla="*/ 88 h 160"/>
              <a:gd name="T10" fmla="*/ 136 w 149"/>
              <a:gd name="T11" fmla="*/ 146 h 160"/>
              <a:gd name="T12" fmla="*/ 107 w 149"/>
              <a:gd name="T13" fmla="*/ 67 h 160"/>
              <a:gd name="T14" fmla="*/ 136 w 149"/>
              <a:gd name="T15" fmla="*/ 68 h 160"/>
              <a:gd name="T16" fmla="*/ 70 w 149"/>
              <a:gd name="T17" fmla="*/ 72 h 160"/>
              <a:gd name="T18" fmla="*/ 136 w 149"/>
              <a:gd name="T19" fmla="*/ 14 h 160"/>
              <a:gd name="T20" fmla="*/ 32 w 149"/>
              <a:gd name="T21" fmla="*/ 110 h 160"/>
              <a:gd name="T22" fmla="*/ 32 w 149"/>
              <a:gd name="T23" fmla="*/ 96 h 160"/>
              <a:gd name="T24" fmla="*/ 20 w 149"/>
              <a:gd name="T25" fmla="*/ 109 h 160"/>
              <a:gd name="T26" fmla="*/ 55 w 149"/>
              <a:gd name="T27" fmla="*/ 110 h 160"/>
              <a:gd name="T28" fmla="*/ 55 w 149"/>
              <a:gd name="T29" fmla="*/ 96 h 160"/>
              <a:gd name="T30" fmla="*/ 43 w 149"/>
              <a:gd name="T31" fmla="*/ 109 h 160"/>
              <a:gd name="T32" fmla="*/ 32 w 149"/>
              <a:gd name="T33" fmla="*/ 136 h 160"/>
              <a:gd name="T34" fmla="*/ 32 w 149"/>
              <a:gd name="T35" fmla="*/ 122 h 160"/>
              <a:gd name="T36" fmla="*/ 20 w 149"/>
              <a:gd name="T37" fmla="*/ 135 h 160"/>
              <a:gd name="T38" fmla="*/ 55 w 149"/>
              <a:gd name="T39" fmla="*/ 136 h 160"/>
              <a:gd name="T40" fmla="*/ 55 w 149"/>
              <a:gd name="T41" fmla="*/ 122 h 160"/>
              <a:gd name="T42" fmla="*/ 43 w 149"/>
              <a:gd name="T43" fmla="*/ 135 h 160"/>
              <a:gd name="T44" fmla="*/ 91 w 149"/>
              <a:gd name="T45" fmla="*/ 96 h 160"/>
              <a:gd name="T46" fmla="*/ 91 w 149"/>
              <a:gd name="T47" fmla="*/ 110 h 160"/>
              <a:gd name="T48" fmla="*/ 102 w 149"/>
              <a:gd name="T49" fmla="*/ 98 h 160"/>
              <a:gd name="T50" fmla="*/ 124 w 149"/>
              <a:gd name="T51" fmla="*/ 110 h 160"/>
              <a:gd name="T52" fmla="*/ 124 w 149"/>
              <a:gd name="T53" fmla="*/ 96 h 160"/>
              <a:gd name="T54" fmla="*/ 113 w 149"/>
              <a:gd name="T55" fmla="*/ 109 h 160"/>
              <a:gd name="T56" fmla="*/ 91 w 149"/>
              <a:gd name="T57" fmla="*/ 122 h 160"/>
              <a:gd name="T58" fmla="*/ 91 w 149"/>
              <a:gd name="T59" fmla="*/ 136 h 160"/>
              <a:gd name="T60" fmla="*/ 102 w 149"/>
              <a:gd name="T61" fmla="*/ 123 h 160"/>
              <a:gd name="T62" fmla="*/ 124 w 149"/>
              <a:gd name="T63" fmla="*/ 136 h 160"/>
              <a:gd name="T64" fmla="*/ 124 w 149"/>
              <a:gd name="T65" fmla="*/ 122 h 160"/>
              <a:gd name="T66" fmla="*/ 113 w 149"/>
              <a:gd name="T67" fmla="*/ 135 h 160"/>
              <a:gd name="T68" fmla="*/ 77 w 149"/>
              <a:gd name="T69" fmla="*/ 42 h 160"/>
              <a:gd name="T70" fmla="*/ 77 w 149"/>
              <a:gd name="T71" fmla="*/ 26 h 160"/>
              <a:gd name="T72" fmla="*/ 65 w 149"/>
              <a:gd name="T73" fmla="*/ 39 h 160"/>
              <a:gd name="T74" fmla="*/ 102 w 149"/>
              <a:gd name="T75" fmla="*/ 39 h 160"/>
              <a:gd name="T76" fmla="*/ 91 w 149"/>
              <a:gd name="T77" fmla="*/ 26 h 160"/>
              <a:gd name="T78" fmla="*/ 91 w 149"/>
              <a:gd name="T79" fmla="*/ 42 h 160"/>
              <a:gd name="T80" fmla="*/ 77 w 149"/>
              <a:gd name="T81" fmla="*/ 66 h 160"/>
              <a:gd name="T82" fmla="*/ 77 w 149"/>
              <a:gd name="T83" fmla="*/ 51 h 160"/>
              <a:gd name="T84" fmla="*/ 65 w 149"/>
              <a:gd name="T85" fmla="*/ 64 h 160"/>
              <a:gd name="T86" fmla="*/ 125 w 149"/>
              <a:gd name="T87" fmla="*/ 39 h 160"/>
              <a:gd name="T88" fmla="*/ 114 w 149"/>
              <a:gd name="T89" fmla="*/ 26 h 160"/>
              <a:gd name="T90" fmla="*/ 114 w 149"/>
              <a:gd name="T91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9" h="160">
                <a:moveTo>
                  <a:pt x="143" y="0"/>
                </a:moveTo>
                <a:cubicBezTo>
                  <a:pt x="46" y="0"/>
                  <a:pt x="46" y="0"/>
                  <a:pt x="46" y="0"/>
                </a:cubicBezTo>
                <a:cubicBezTo>
                  <a:pt x="42" y="0"/>
                  <a:pt x="39" y="3"/>
                  <a:pt x="39" y="7"/>
                </a:cubicBezTo>
                <a:cubicBezTo>
                  <a:pt x="39" y="72"/>
                  <a:pt x="39" y="72"/>
                  <a:pt x="39" y="72"/>
                </a:cubicBezTo>
                <a:cubicBezTo>
                  <a:pt x="6" y="72"/>
                  <a:pt x="6" y="72"/>
                  <a:pt x="6" y="72"/>
                </a:cubicBezTo>
                <a:cubicBezTo>
                  <a:pt x="2" y="72"/>
                  <a:pt x="0" y="77"/>
                  <a:pt x="0" y="81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2" y="160"/>
                  <a:pt x="6" y="160"/>
                </a:cubicBezTo>
                <a:cubicBezTo>
                  <a:pt x="143" y="160"/>
                  <a:pt x="143" y="160"/>
                  <a:pt x="143" y="160"/>
                </a:cubicBezTo>
                <a:cubicBezTo>
                  <a:pt x="147" y="160"/>
                  <a:pt x="149" y="157"/>
                  <a:pt x="149" y="153"/>
                </a:cubicBezTo>
                <a:cubicBezTo>
                  <a:pt x="149" y="7"/>
                  <a:pt x="149" y="7"/>
                  <a:pt x="149" y="7"/>
                </a:cubicBezTo>
                <a:cubicBezTo>
                  <a:pt x="149" y="3"/>
                  <a:pt x="147" y="0"/>
                  <a:pt x="143" y="0"/>
                </a:cubicBezTo>
                <a:close/>
                <a:moveTo>
                  <a:pt x="65" y="146"/>
                </a:moveTo>
                <a:cubicBezTo>
                  <a:pt x="13" y="146"/>
                  <a:pt x="13" y="146"/>
                  <a:pt x="13" y="146"/>
                </a:cubicBezTo>
                <a:cubicBezTo>
                  <a:pt x="13" y="88"/>
                  <a:pt x="13" y="88"/>
                  <a:pt x="13" y="88"/>
                </a:cubicBezTo>
                <a:cubicBezTo>
                  <a:pt x="65" y="88"/>
                  <a:pt x="65" y="88"/>
                  <a:pt x="65" y="88"/>
                </a:cubicBezTo>
                <a:cubicBezTo>
                  <a:pt x="65" y="146"/>
                  <a:pt x="65" y="146"/>
                  <a:pt x="65" y="146"/>
                </a:cubicBezTo>
                <a:close/>
                <a:moveTo>
                  <a:pt x="136" y="146"/>
                </a:moveTo>
                <a:cubicBezTo>
                  <a:pt x="78" y="146"/>
                  <a:pt x="78" y="146"/>
                  <a:pt x="78" y="146"/>
                </a:cubicBezTo>
                <a:cubicBezTo>
                  <a:pt x="78" y="85"/>
                  <a:pt x="78" y="85"/>
                  <a:pt x="78" y="85"/>
                </a:cubicBezTo>
                <a:cubicBezTo>
                  <a:pt x="107" y="67"/>
                  <a:pt x="107" y="67"/>
                  <a:pt x="107" y="67"/>
                </a:cubicBezTo>
                <a:cubicBezTo>
                  <a:pt x="136" y="85"/>
                  <a:pt x="136" y="85"/>
                  <a:pt x="136" y="85"/>
                </a:cubicBezTo>
                <a:cubicBezTo>
                  <a:pt x="136" y="146"/>
                  <a:pt x="136" y="146"/>
                  <a:pt x="136" y="146"/>
                </a:cubicBezTo>
                <a:close/>
                <a:moveTo>
                  <a:pt x="136" y="68"/>
                </a:moveTo>
                <a:cubicBezTo>
                  <a:pt x="111" y="52"/>
                  <a:pt x="111" y="52"/>
                  <a:pt x="111" y="52"/>
                </a:cubicBezTo>
                <a:cubicBezTo>
                  <a:pt x="108" y="51"/>
                  <a:pt x="106" y="51"/>
                  <a:pt x="104" y="52"/>
                </a:cubicBezTo>
                <a:cubicBezTo>
                  <a:pt x="70" y="72"/>
                  <a:pt x="70" y="72"/>
                  <a:pt x="70" y="72"/>
                </a:cubicBezTo>
                <a:cubicBezTo>
                  <a:pt x="53" y="72"/>
                  <a:pt x="53" y="72"/>
                  <a:pt x="53" y="72"/>
                </a:cubicBezTo>
                <a:cubicBezTo>
                  <a:pt x="53" y="14"/>
                  <a:pt x="53" y="14"/>
                  <a:pt x="53" y="14"/>
                </a:cubicBezTo>
                <a:cubicBezTo>
                  <a:pt x="136" y="14"/>
                  <a:pt x="136" y="14"/>
                  <a:pt x="136" y="14"/>
                </a:cubicBezTo>
                <a:cubicBezTo>
                  <a:pt x="136" y="68"/>
                  <a:pt x="136" y="68"/>
                  <a:pt x="136" y="68"/>
                </a:cubicBezTo>
                <a:close/>
                <a:moveTo>
                  <a:pt x="23" y="110"/>
                </a:moveTo>
                <a:cubicBezTo>
                  <a:pt x="32" y="110"/>
                  <a:pt x="32" y="110"/>
                  <a:pt x="32" y="110"/>
                </a:cubicBezTo>
                <a:cubicBezTo>
                  <a:pt x="34" y="110"/>
                  <a:pt x="35" y="110"/>
                  <a:pt x="35" y="109"/>
                </a:cubicBezTo>
                <a:cubicBezTo>
                  <a:pt x="35" y="98"/>
                  <a:pt x="35" y="98"/>
                  <a:pt x="35" y="98"/>
                </a:cubicBezTo>
                <a:cubicBezTo>
                  <a:pt x="35" y="98"/>
                  <a:pt x="34" y="96"/>
                  <a:pt x="32" y="96"/>
                </a:cubicBezTo>
                <a:cubicBezTo>
                  <a:pt x="23" y="96"/>
                  <a:pt x="23" y="96"/>
                  <a:pt x="23" y="96"/>
                </a:cubicBezTo>
                <a:cubicBezTo>
                  <a:pt x="21" y="96"/>
                  <a:pt x="20" y="98"/>
                  <a:pt x="20" y="98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0" y="110"/>
                  <a:pt x="21" y="110"/>
                  <a:pt x="23" y="110"/>
                </a:cubicBezTo>
                <a:close/>
                <a:moveTo>
                  <a:pt x="46" y="110"/>
                </a:moveTo>
                <a:cubicBezTo>
                  <a:pt x="55" y="110"/>
                  <a:pt x="55" y="110"/>
                  <a:pt x="55" y="110"/>
                </a:cubicBezTo>
                <a:cubicBezTo>
                  <a:pt x="56" y="110"/>
                  <a:pt x="57" y="110"/>
                  <a:pt x="57" y="109"/>
                </a:cubicBezTo>
                <a:cubicBezTo>
                  <a:pt x="57" y="98"/>
                  <a:pt x="57" y="98"/>
                  <a:pt x="57" y="98"/>
                </a:cubicBezTo>
                <a:cubicBezTo>
                  <a:pt x="57" y="98"/>
                  <a:pt x="56" y="96"/>
                  <a:pt x="55" y="96"/>
                </a:cubicBezTo>
                <a:cubicBezTo>
                  <a:pt x="46" y="96"/>
                  <a:pt x="46" y="96"/>
                  <a:pt x="46" y="96"/>
                </a:cubicBezTo>
                <a:cubicBezTo>
                  <a:pt x="44" y="96"/>
                  <a:pt x="43" y="98"/>
                  <a:pt x="43" y="98"/>
                </a:cubicBezTo>
                <a:cubicBezTo>
                  <a:pt x="43" y="109"/>
                  <a:pt x="43" y="109"/>
                  <a:pt x="43" y="109"/>
                </a:cubicBezTo>
                <a:cubicBezTo>
                  <a:pt x="43" y="110"/>
                  <a:pt x="44" y="110"/>
                  <a:pt x="46" y="110"/>
                </a:cubicBezTo>
                <a:close/>
                <a:moveTo>
                  <a:pt x="23" y="136"/>
                </a:moveTo>
                <a:cubicBezTo>
                  <a:pt x="32" y="136"/>
                  <a:pt x="32" y="136"/>
                  <a:pt x="32" y="136"/>
                </a:cubicBezTo>
                <a:cubicBezTo>
                  <a:pt x="34" y="136"/>
                  <a:pt x="35" y="136"/>
                  <a:pt x="35" y="135"/>
                </a:cubicBezTo>
                <a:cubicBezTo>
                  <a:pt x="35" y="123"/>
                  <a:pt x="35" y="123"/>
                  <a:pt x="35" y="123"/>
                </a:cubicBezTo>
                <a:cubicBezTo>
                  <a:pt x="35" y="123"/>
                  <a:pt x="34" y="122"/>
                  <a:pt x="32" y="122"/>
                </a:cubicBezTo>
                <a:cubicBezTo>
                  <a:pt x="23" y="122"/>
                  <a:pt x="23" y="122"/>
                  <a:pt x="23" y="122"/>
                </a:cubicBezTo>
                <a:cubicBezTo>
                  <a:pt x="21" y="122"/>
                  <a:pt x="20" y="123"/>
                  <a:pt x="20" y="123"/>
                </a:cubicBezTo>
                <a:cubicBezTo>
                  <a:pt x="20" y="135"/>
                  <a:pt x="20" y="135"/>
                  <a:pt x="20" y="135"/>
                </a:cubicBezTo>
                <a:cubicBezTo>
                  <a:pt x="20" y="136"/>
                  <a:pt x="21" y="136"/>
                  <a:pt x="23" y="136"/>
                </a:cubicBezTo>
                <a:close/>
                <a:moveTo>
                  <a:pt x="46" y="136"/>
                </a:moveTo>
                <a:cubicBezTo>
                  <a:pt x="55" y="136"/>
                  <a:pt x="55" y="136"/>
                  <a:pt x="55" y="136"/>
                </a:cubicBezTo>
                <a:cubicBezTo>
                  <a:pt x="56" y="136"/>
                  <a:pt x="57" y="136"/>
                  <a:pt x="57" y="135"/>
                </a:cubicBezTo>
                <a:cubicBezTo>
                  <a:pt x="57" y="123"/>
                  <a:pt x="57" y="123"/>
                  <a:pt x="57" y="123"/>
                </a:cubicBezTo>
                <a:cubicBezTo>
                  <a:pt x="57" y="123"/>
                  <a:pt x="56" y="122"/>
                  <a:pt x="55" y="122"/>
                </a:cubicBezTo>
                <a:cubicBezTo>
                  <a:pt x="46" y="122"/>
                  <a:pt x="46" y="122"/>
                  <a:pt x="46" y="122"/>
                </a:cubicBezTo>
                <a:cubicBezTo>
                  <a:pt x="44" y="122"/>
                  <a:pt x="43" y="123"/>
                  <a:pt x="43" y="123"/>
                </a:cubicBezTo>
                <a:cubicBezTo>
                  <a:pt x="43" y="135"/>
                  <a:pt x="43" y="135"/>
                  <a:pt x="43" y="135"/>
                </a:cubicBezTo>
                <a:cubicBezTo>
                  <a:pt x="43" y="136"/>
                  <a:pt x="44" y="136"/>
                  <a:pt x="46" y="136"/>
                </a:cubicBezTo>
                <a:close/>
                <a:moveTo>
                  <a:pt x="101" y="96"/>
                </a:moveTo>
                <a:cubicBezTo>
                  <a:pt x="91" y="96"/>
                  <a:pt x="91" y="96"/>
                  <a:pt x="91" y="96"/>
                </a:cubicBezTo>
                <a:cubicBezTo>
                  <a:pt x="89" y="98"/>
                  <a:pt x="89" y="98"/>
                  <a:pt x="89" y="98"/>
                </a:cubicBezTo>
                <a:cubicBezTo>
                  <a:pt x="89" y="109"/>
                  <a:pt x="89" y="109"/>
                  <a:pt x="89" y="109"/>
                </a:cubicBezTo>
                <a:cubicBezTo>
                  <a:pt x="89" y="110"/>
                  <a:pt x="91" y="110"/>
                  <a:pt x="91" y="110"/>
                </a:cubicBezTo>
                <a:cubicBezTo>
                  <a:pt x="101" y="110"/>
                  <a:pt x="101" y="110"/>
                  <a:pt x="101" y="110"/>
                </a:cubicBezTo>
                <a:cubicBezTo>
                  <a:pt x="102" y="110"/>
                  <a:pt x="102" y="110"/>
                  <a:pt x="102" y="109"/>
                </a:cubicBezTo>
                <a:cubicBezTo>
                  <a:pt x="102" y="98"/>
                  <a:pt x="102" y="98"/>
                  <a:pt x="102" y="98"/>
                </a:cubicBezTo>
                <a:cubicBezTo>
                  <a:pt x="102" y="98"/>
                  <a:pt x="102" y="96"/>
                  <a:pt x="101" y="96"/>
                </a:cubicBezTo>
                <a:close/>
                <a:moveTo>
                  <a:pt x="114" y="110"/>
                </a:moveTo>
                <a:cubicBezTo>
                  <a:pt x="124" y="110"/>
                  <a:pt x="124" y="110"/>
                  <a:pt x="124" y="110"/>
                </a:cubicBezTo>
                <a:cubicBezTo>
                  <a:pt x="125" y="110"/>
                  <a:pt x="125" y="110"/>
                  <a:pt x="125" y="109"/>
                </a:cubicBezTo>
                <a:cubicBezTo>
                  <a:pt x="125" y="98"/>
                  <a:pt x="125" y="98"/>
                  <a:pt x="125" y="98"/>
                </a:cubicBezTo>
                <a:cubicBezTo>
                  <a:pt x="125" y="98"/>
                  <a:pt x="125" y="96"/>
                  <a:pt x="124" y="96"/>
                </a:cubicBezTo>
                <a:cubicBezTo>
                  <a:pt x="114" y="96"/>
                  <a:pt x="114" y="96"/>
                  <a:pt x="114" y="96"/>
                </a:cubicBezTo>
                <a:cubicBezTo>
                  <a:pt x="113" y="98"/>
                  <a:pt x="113" y="98"/>
                  <a:pt x="113" y="98"/>
                </a:cubicBezTo>
                <a:cubicBezTo>
                  <a:pt x="113" y="109"/>
                  <a:pt x="113" y="109"/>
                  <a:pt x="113" y="109"/>
                </a:cubicBezTo>
                <a:cubicBezTo>
                  <a:pt x="113" y="110"/>
                  <a:pt x="114" y="110"/>
                  <a:pt x="114" y="110"/>
                </a:cubicBezTo>
                <a:close/>
                <a:moveTo>
                  <a:pt x="101" y="122"/>
                </a:moveTo>
                <a:cubicBezTo>
                  <a:pt x="91" y="122"/>
                  <a:pt x="91" y="122"/>
                  <a:pt x="91" y="122"/>
                </a:cubicBezTo>
                <a:cubicBezTo>
                  <a:pt x="89" y="123"/>
                  <a:pt x="89" y="123"/>
                  <a:pt x="89" y="123"/>
                </a:cubicBezTo>
                <a:cubicBezTo>
                  <a:pt x="89" y="135"/>
                  <a:pt x="89" y="135"/>
                  <a:pt x="89" y="135"/>
                </a:cubicBezTo>
                <a:cubicBezTo>
                  <a:pt x="89" y="136"/>
                  <a:pt x="91" y="136"/>
                  <a:pt x="91" y="136"/>
                </a:cubicBezTo>
                <a:cubicBezTo>
                  <a:pt x="101" y="136"/>
                  <a:pt x="101" y="136"/>
                  <a:pt x="101" y="136"/>
                </a:cubicBezTo>
                <a:cubicBezTo>
                  <a:pt x="102" y="136"/>
                  <a:pt x="102" y="136"/>
                  <a:pt x="102" y="135"/>
                </a:cubicBezTo>
                <a:cubicBezTo>
                  <a:pt x="102" y="123"/>
                  <a:pt x="102" y="123"/>
                  <a:pt x="102" y="123"/>
                </a:cubicBezTo>
                <a:cubicBezTo>
                  <a:pt x="102" y="123"/>
                  <a:pt x="102" y="122"/>
                  <a:pt x="101" y="122"/>
                </a:cubicBezTo>
                <a:close/>
                <a:moveTo>
                  <a:pt x="114" y="136"/>
                </a:moveTo>
                <a:cubicBezTo>
                  <a:pt x="124" y="136"/>
                  <a:pt x="124" y="136"/>
                  <a:pt x="124" y="136"/>
                </a:cubicBezTo>
                <a:cubicBezTo>
                  <a:pt x="125" y="136"/>
                  <a:pt x="125" y="136"/>
                  <a:pt x="125" y="135"/>
                </a:cubicBezTo>
                <a:cubicBezTo>
                  <a:pt x="125" y="123"/>
                  <a:pt x="125" y="123"/>
                  <a:pt x="125" y="123"/>
                </a:cubicBezTo>
                <a:cubicBezTo>
                  <a:pt x="125" y="123"/>
                  <a:pt x="125" y="122"/>
                  <a:pt x="124" y="122"/>
                </a:cubicBezTo>
                <a:cubicBezTo>
                  <a:pt x="114" y="122"/>
                  <a:pt x="114" y="122"/>
                  <a:pt x="114" y="122"/>
                </a:cubicBezTo>
                <a:cubicBezTo>
                  <a:pt x="113" y="123"/>
                  <a:pt x="113" y="123"/>
                  <a:pt x="113" y="123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113" y="136"/>
                  <a:pt x="114" y="136"/>
                  <a:pt x="114" y="136"/>
                </a:cubicBezTo>
                <a:close/>
                <a:moveTo>
                  <a:pt x="66" y="42"/>
                </a:moveTo>
                <a:cubicBezTo>
                  <a:pt x="77" y="42"/>
                  <a:pt x="77" y="42"/>
                  <a:pt x="77" y="42"/>
                </a:cubicBezTo>
                <a:cubicBezTo>
                  <a:pt x="78" y="42"/>
                  <a:pt x="78" y="40"/>
                  <a:pt x="78" y="3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7"/>
                  <a:pt x="78" y="26"/>
                  <a:pt x="77" y="26"/>
                </a:cubicBezTo>
                <a:cubicBezTo>
                  <a:pt x="66" y="26"/>
                  <a:pt x="66" y="26"/>
                  <a:pt x="66" y="26"/>
                </a:cubicBezTo>
                <a:cubicBezTo>
                  <a:pt x="65" y="26"/>
                  <a:pt x="65" y="27"/>
                  <a:pt x="65" y="29"/>
                </a:cubicBezTo>
                <a:cubicBezTo>
                  <a:pt x="65" y="39"/>
                  <a:pt x="65" y="39"/>
                  <a:pt x="65" y="39"/>
                </a:cubicBezTo>
                <a:cubicBezTo>
                  <a:pt x="65" y="40"/>
                  <a:pt x="65" y="42"/>
                  <a:pt x="66" y="42"/>
                </a:cubicBezTo>
                <a:close/>
                <a:moveTo>
                  <a:pt x="101" y="42"/>
                </a:moveTo>
                <a:cubicBezTo>
                  <a:pt x="102" y="42"/>
                  <a:pt x="102" y="40"/>
                  <a:pt x="102" y="39"/>
                </a:cubicBezTo>
                <a:cubicBezTo>
                  <a:pt x="102" y="29"/>
                  <a:pt x="102" y="29"/>
                  <a:pt x="102" y="29"/>
                </a:cubicBezTo>
                <a:cubicBezTo>
                  <a:pt x="102" y="27"/>
                  <a:pt x="102" y="26"/>
                  <a:pt x="101" y="26"/>
                </a:cubicBezTo>
                <a:cubicBezTo>
                  <a:pt x="91" y="26"/>
                  <a:pt x="91" y="26"/>
                  <a:pt x="91" y="26"/>
                </a:cubicBezTo>
                <a:cubicBezTo>
                  <a:pt x="91" y="26"/>
                  <a:pt x="89" y="27"/>
                  <a:pt x="89" y="29"/>
                </a:cubicBezTo>
                <a:cubicBezTo>
                  <a:pt x="89" y="39"/>
                  <a:pt x="89" y="39"/>
                  <a:pt x="89" y="39"/>
                </a:cubicBezTo>
                <a:cubicBezTo>
                  <a:pt x="89" y="40"/>
                  <a:pt x="91" y="42"/>
                  <a:pt x="91" y="42"/>
                </a:cubicBezTo>
                <a:cubicBezTo>
                  <a:pt x="101" y="42"/>
                  <a:pt x="101" y="42"/>
                  <a:pt x="101" y="42"/>
                </a:cubicBezTo>
                <a:close/>
                <a:moveTo>
                  <a:pt x="66" y="66"/>
                </a:moveTo>
                <a:cubicBezTo>
                  <a:pt x="77" y="66"/>
                  <a:pt x="77" y="66"/>
                  <a:pt x="77" y="66"/>
                </a:cubicBezTo>
                <a:cubicBezTo>
                  <a:pt x="78" y="66"/>
                  <a:pt x="78" y="65"/>
                  <a:pt x="78" y="64"/>
                </a:cubicBezTo>
                <a:cubicBezTo>
                  <a:pt x="78" y="54"/>
                  <a:pt x="78" y="54"/>
                  <a:pt x="78" y="54"/>
                </a:cubicBezTo>
                <a:cubicBezTo>
                  <a:pt x="78" y="53"/>
                  <a:pt x="78" y="51"/>
                  <a:pt x="77" y="51"/>
                </a:cubicBezTo>
                <a:cubicBezTo>
                  <a:pt x="66" y="51"/>
                  <a:pt x="66" y="51"/>
                  <a:pt x="66" y="51"/>
                </a:cubicBezTo>
                <a:cubicBezTo>
                  <a:pt x="65" y="51"/>
                  <a:pt x="65" y="53"/>
                  <a:pt x="65" y="54"/>
                </a:cubicBezTo>
                <a:cubicBezTo>
                  <a:pt x="65" y="64"/>
                  <a:pt x="65" y="64"/>
                  <a:pt x="65" y="64"/>
                </a:cubicBezTo>
                <a:cubicBezTo>
                  <a:pt x="65" y="65"/>
                  <a:pt x="65" y="66"/>
                  <a:pt x="66" y="66"/>
                </a:cubicBezTo>
                <a:close/>
                <a:moveTo>
                  <a:pt x="124" y="42"/>
                </a:moveTo>
                <a:cubicBezTo>
                  <a:pt x="125" y="42"/>
                  <a:pt x="125" y="40"/>
                  <a:pt x="125" y="39"/>
                </a:cubicBezTo>
                <a:cubicBezTo>
                  <a:pt x="125" y="29"/>
                  <a:pt x="125" y="29"/>
                  <a:pt x="125" y="29"/>
                </a:cubicBezTo>
                <a:cubicBezTo>
                  <a:pt x="125" y="27"/>
                  <a:pt x="125" y="26"/>
                  <a:pt x="124" y="26"/>
                </a:cubicBezTo>
                <a:cubicBezTo>
                  <a:pt x="114" y="26"/>
                  <a:pt x="114" y="26"/>
                  <a:pt x="114" y="26"/>
                </a:cubicBezTo>
                <a:cubicBezTo>
                  <a:pt x="114" y="26"/>
                  <a:pt x="113" y="27"/>
                  <a:pt x="113" y="29"/>
                </a:cubicBezTo>
                <a:cubicBezTo>
                  <a:pt x="113" y="39"/>
                  <a:pt x="113" y="39"/>
                  <a:pt x="113" y="39"/>
                </a:cubicBezTo>
                <a:cubicBezTo>
                  <a:pt x="113" y="40"/>
                  <a:pt x="114" y="42"/>
                  <a:pt x="114" y="42"/>
                </a:cubicBezTo>
                <a:cubicBezTo>
                  <a:pt x="124" y="42"/>
                  <a:pt x="124" y="42"/>
                  <a:pt x="124" y="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D62C9BEA-136B-AEA8-9107-C807BE4AB9DE}"/>
              </a:ext>
            </a:extLst>
          </p:cNvPr>
          <p:cNvSpPr>
            <a:spLocks noEditPoints="1"/>
          </p:cNvSpPr>
          <p:nvPr/>
        </p:nvSpPr>
        <p:spPr bwMode="auto">
          <a:xfrm>
            <a:off x="4043364" y="5770563"/>
            <a:ext cx="254000" cy="273050"/>
          </a:xfrm>
          <a:custGeom>
            <a:avLst/>
            <a:gdLst>
              <a:gd name="T0" fmla="*/ 131 w 160"/>
              <a:gd name="T1" fmla="*/ 62 h 172"/>
              <a:gd name="T2" fmla="*/ 88 w 160"/>
              <a:gd name="T3" fmla="*/ 37 h 172"/>
              <a:gd name="T4" fmla="*/ 95 w 160"/>
              <a:gd name="T5" fmla="*/ 47 h 172"/>
              <a:gd name="T6" fmla="*/ 121 w 160"/>
              <a:gd name="T7" fmla="*/ 62 h 172"/>
              <a:gd name="T8" fmla="*/ 121 w 160"/>
              <a:gd name="T9" fmla="*/ 78 h 172"/>
              <a:gd name="T10" fmla="*/ 129 w 160"/>
              <a:gd name="T11" fmla="*/ 76 h 172"/>
              <a:gd name="T12" fmla="*/ 110 w 160"/>
              <a:gd name="T13" fmla="*/ 17 h 172"/>
              <a:gd name="T14" fmla="*/ 104 w 160"/>
              <a:gd name="T15" fmla="*/ 0 h 172"/>
              <a:gd name="T16" fmla="*/ 98 w 160"/>
              <a:gd name="T17" fmla="*/ 17 h 172"/>
              <a:gd name="T18" fmla="*/ 154 w 160"/>
              <a:gd name="T19" fmla="*/ 56 h 172"/>
              <a:gd name="T20" fmla="*/ 140 w 160"/>
              <a:gd name="T21" fmla="*/ 62 h 172"/>
              <a:gd name="T22" fmla="*/ 154 w 160"/>
              <a:gd name="T23" fmla="*/ 66 h 172"/>
              <a:gd name="T24" fmla="*/ 154 w 160"/>
              <a:gd name="T25" fmla="*/ 56 h 172"/>
              <a:gd name="T26" fmla="*/ 136 w 160"/>
              <a:gd name="T27" fmla="*/ 34 h 172"/>
              <a:gd name="T28" fmla="*/ 144 w 160"/>
              <a:gd name="T29" fmla="*/ 18 h 172"/>
              <a:gd name="T30" fmla="*/ 129 w 160"/>
              <a:gd name="T31" fmla="*/ 25 h 172"/>
              <a:gd name="T32" fmla="*/ 133 w 160"/>
              <a:gd name="T33" fmla="*/ 35 h 172"/>
              <a:gd name="T34" fmla="*/ 136 w 160"/>
              <a:gd name="T35" fmla="*/ 89 h 172"/>
              <a:gd name="T36" fmla="*/ 129 w 160"/>
              <a:gd name="T37" fmla="*/ 97 h 172"/>
              <a:gd name="T38" fmla="*/ 140 w 160"/>
              <a:gd name="T39" fmla="*/ 107 h 172"/>
              <a:gd name="T40" fmla="*/ 144 w 160"/>
              <a:gd name="T41" fmla="*/ 97 h 172"/>
              <a:gd name="T42" fmla="*/ 74 w 160"/>
              <a:gd name="T43" fmla="*/ 37 h 172"/>
              <a:gd name="T44" fmla="*/ 77 w 160"/>
              <a:gd name="T45" fmla="*/ 27 h 172"/>
              <a:gd name="T46" fmla="*/ 63 w 160"/>
              <a:gd name="T47" fmla="*/ 18 h 172"/>
              <a:gd name="T48" fmla="*/ 71 w 160"/>
              <a:gd name="T49" fmla="*/ 34 h 172"/>
              <a:gd name="T50" fmla="*/ 34 w 160"/>
              <a:gd name="T51" fmla="*/ 109 h 172"/>
              <a:gd name="T52" fmla="*/ 28 w 160"/>
              <a:gd name="T53" fmla="*/ 157 h 172"/>
              <a:gd name="T54" fmla="*/ 35 w 160"/>
              <a:gd name="T55" fmla="*/ 152 h 172"/>
              <a:gd name="T56" fmla="*/ 41 w 160"/>
              <a:gd name="T57" fmla="*/ 104 h 172"/>
              <a:gd name="T58" fmla="*/ 50 w 160"/>
              <a:gd name="T59" fmla="*/ 125 h 172"/>
              <a:gd name="T60" fmla="*/ 45 w 160"/>
              <a:gd name="T61" fmla="*/ 172 h 172"/>
              <a:gd name="T62" fmla="*/ 52 w 160"/>
              <a:gd name="T63" fmla="*/ 167 h 172"/>
              <a:gd name="T64" fmla="*/ 57 w 160"/>
              <a:gd name="T65" fmla="*/ 120 h 172"/>
              <a:gd name="T66" fmla="*/ 75 w 160"/>
              <a:gd name="T67" fmla="*/ 109 h 172"/>
              <a:gd name="T68" fmla="*/ 70 w 160"/>
              <a:gd name="T69" fmla="*/ 157 h 172"/>
              <a:gd name="T70" fmla="*/ 77 w 160"/>
              <a:gd name="T71" fmla="*/ 152 h 172"/>
              <a:gd name="T72" fmla="*/ 83 w 160"/>
              <a:gd name="T73" fmla="*/ 104 h 172"/>
              <a:gd name="T74" fmla="*/ 89 w 160"/>
              <a:gd name="T75" fmla="*/ 71 h 172"/>
              <a:gd name="T76" fmla="*/ 56 w 160"/>
              <a:gd name="T77" fmla="*/ 44 h 172"/>
              <a:gd name="T78" fmla="*/ 24 w 160"/>
              <a:gd name="T79" fmla="*/ 73 h 172"/>
              <a:gd name="T80" fmla="*/ 11 w 160"/>
              <a:gd name="T81" fmla="*/ 127 h 172"/>
              <a:gd name="T82" fmla="*/ 20 w 160"/>
              <a:gd name="T83" fmla="*/ 115 h 172"/>
              <a:gd name="T84" fmla="*/ 29 w 160"/>
              <a:gd name="T85" fmla="*/ 87 h 172"/>
              <a:gd name="T86" fmla="*/ 56 w 160"/>
              <a:gd name="T87" fmla="*/ 58 h 172"/>
              <a:gd name="T88" fmla="*/ 75 w 160"/>
              <a:gd name="T89" fmla="*/ 80 h 172"/>
              <a:gd name="T90" fmla="*/ 91 w 160"/>
              <a:gd name="T91" fmla="*/ 87 h 172"/>
              <a:gd name="T92" fmla="*/ 95 w 160"/>
              <a:gd name="T93" fmla="*/ 117 h 172"/>
              <a:gd name="T94" fmla="*/ 96 w 160"/>
              <a:gd name="T95" fmla="*/ 132 h 172"/>
              <a:gd name="T96" fmla="*/ 121 w 160"/>
              <a:gd name="T97" fmla="*/ 102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72">
                <a:moveTo>
                  <a:pt x="129" y="76"/>
                </a:moveTo>
                <a:cubicBezTo>
                  <a:pt x="130" y="72"/>
                  <a:pt x="131" y="67"/>
                  <a:pt x="131" y="62"/>
                </a:cubicBezTo>
                <a:cubicBezTo>
                  <a:pt x="131" y="45"/>
                  <a:pt x="119" y="32"/>
                  <a:pt x="104" y="32"/>
                </a:cubicBezTo>
                <a:cubicBezTo>
                  <a:pt x="98" y="32"/>
                  <a:pt x="93" y="35"/>
                  <a:pt x="88" y="37"/>
                </a:cubicBezTo>
                <a:cubicBezTo>
                  <a:pt x="86" y="39"/>
                  <a:pt x="86" y="43"/>
                  <a:pt x="87" y="45"/>
                </a:cubicBezTo>
                <a:cubicBezTo>
                  <a:pt x="88" y="48"/>
                  <a:pt x="91" y="49"/>
                  <a:pt x="95" y="47"/>
                </a:cubicBezTo>
                <a:cubicBezTo>
                  <a:pt x="97" y="45"/>
                  <a:pt x="101" y="44"/>
                  <a:pt x="104" y="44"/>
                </a:cubicBezTo>
                <a:cubicBezTo>
                  <a:pt x="113" y="44"/>
                  <a:pt x="121" y="53"/>
                  <a:pt x="121" y="62"/>
                </a:cubicBezTo>
                <a:cubicBezTo>
                  <a:pt x="121" y="65"/>
                  <a:pt x="121" y="68"/>
                  <a:pt x="119" y="71"/>
                </a:cubicBezTo>
                <a:cubicBezTo>
                  <a:pt x="118" y="73"/>
                  <a:pt x="119" y="77"/>
                  <a:pt x="121" y="78"/>
                </a:cubicBezTo>
                <a:cubicBezTo>
                  <a:pt x="122" y="78"/>
                  <a:pt x="123" y="79"/>
                  <a:pt x="125" y="79"/>
                </a:cubicBezTo>
                <a:cubicBezTo>
                  <a:pt x="126" y="79"/>
                  <a:pt x="128" y="78"/>
                  <a:pt x="129" y="76"/>
                </a:cubicBezTo>
                <a:close/>
                <a:moveTo>
                  <a:pt x="104" y="23"/>
                </a:moveTo>
                <a:cubicBezTo>
                  <a:pt x="108" y="23"/>
                  <a:pt x="110" y="21"/>
                  <a:pt x="110" y="17"/>
                </a:cubicBezTo>
                <a:cubicBezTo>
                  <a:pt x="110" y="6"/>
                  <a:pt x="110" y="6"/>
                  <a:pt x="110" y="6"/>
                </a:cubicBezTo>
                <a:cubicBezTo>
                  <a:pt x="110" y="3"/>
                  <a:pt x="108" y="0"/>
                  <a:pt x="104" y="0"/>
                </a:cubicBezTo>
                <a:cubicBezTo>
                  <a:pt x="101" y="0"/>
                  <a:pt x="98" y="3"/>
                  <a:pt x="98" y="6"/>
                </a:cubicBezTo>
                <a:cubicBezTo>
                  <a:pt x="98" y="17"/>
                  <a:pt x="98" y="17"/>
                  <a:pt x="98" y="17"/>
                </a:cubicBezTo>
                <a:cubicBezTo>
                  <a:pt x="98" y="21"/>
                  <a:pt x="101" y="23"/>
                  <a:pt x="104" y="23"/>
                </a:cubicBezTo>
                <a:close/>
                <a:moveTo>
                  <a:pt x="154" y="56"/>
                </a:moveTo>
                <a:cubicBezTo>
                  <a:pt x="145" y="56"/>
                  <a:pt x="145" y="56"/>
                  <a:pt x="145" y="56"/>
                </a:cubicBezTo>
                <a:cubicBezTo>
                  <a:pt x="142" y="56"/>
                  <a:pt x="140" y="59"/>
                  <a:pt x="140" y="62"/>
                </a:cubicBezTo>
                <a:cubicBezTo>
                  <a:pt x="140" y="64"/>
                  <a:pt x="142" y="66"/>
                  <a:pt x="145" y="66"/>
                </a:cubicBezTo>
                <a:cubicBezTo>
                  <a:pt x="154" y="66"/>
                  <a:pt x="154" y="66"/>
                  <a:pt x="154" y="66"/>
                </a:cubicBezTo>
                <a:cubicBezTo>
                  <a:pt x="158" y="66"/>
                  <a:pt x="160" y="64"/>
                  <a:pt x="160" y="62"/>
                </a:cubicBezTo>
                <a:cubicBezTo>
                  <a:pt x="160" y="59"/>
                  <a:pt x="158" y="56"/>
                  <a:pt x="154" y="56"/>
                </a:cubicBezTo>
                <a:close/>
                <a:moveTo>
                  <a:pt x="133" y="35"/>
                </a:moveTo>
                <a:cubicBezTo>
                  <a:pt x="134" y="35"/>
                  <a:pt x="135" y="35"/>
                  <a:pt x="136" y="34"/>
                </a:cubicBezTo>
                <a:cubicBezTo>
                  <a:pt x="144" y="27"/>
                  <a:pt x="144" y="27"/>
                  <a:pt x="144" y="27"/>
                </a:cubicBezTo>
                <a:cubicBezTo>
                  <a:pt x="146" y="24"/>
                  <a:pt x="146" y="21"/>
                  <a:pt x="144" y="18"/>
                </a:cubicBezTo>
                <a:cubicBezTo>
                  <a:pt x="142" y="16"/>
                  <a:pt x="139" y="16"/>
                  <a:pt x="136" y="18"/>
                </a:cubicBezTo>
                <a:cubicBezTo>
                  <a:pt x="129" y="25"/>
                  <a:pt x="129" y="25"/>
                  <a:pt x="129" y="25"/>
                </a:cubicBezTo>
                <a:cubicBezTo>
                  <a:pt x="127" y="28"/>
                  <a:pt x="127" y="32"/>
                  <a:pt x="129" y="34"/>
                </a:cubicBezTo>
                <a:cubicBezTo>
                  <a:pt x="129" y="35"/>
                  <a:pt x="132" y="35"/>
                  <a:pt x="133" y="35"/>
                </a:cubicBezTo>
                <a:close/>
                <a:moveTo>
                  <a:pt x="144" y="97"/>
                </a:moveTo>
                <a:cubicBezTo>
                  <a:pt x="136" y="89"/>
                  <a:pt x="136" y="89"/>
                  <a:pt x="136" y="89"/>
                </a:cubicBezTo>
                <a:cubicBezTo>
                  <a:pt x="134" y="86"/>
                  <a:pt x="131" y="86"/>
                  <a:pt x="129" y="89"/>
                </a:cubicBezTo>
                <a:cubicBezTo>
                  <a:pt x="127" y="91"/>
                  <a:pt x="127" y="95"/>
                  <a:pt x="129" y="97"/>
                </a:cubicBezTo>
                <a:cubicBezTo>
                  <a:pt x="136" y="105"/>
                  <a:pt x="136" y="105"/>
                  <a:pt x="136" y="105"/>
                </a:cubicBezTo>
                <a:cubicBezTo>
                  <a:pt x="138" y="106"/>
                  <a:pt x="139" y="107"/>
                  <a:pt x="140" y="107"/>
                </a:cubicBezTo>
                <a:cubicBezTo>
                  <a:pt x="141" y="107"/>
                  <a:pt x="142" y="106"/>
                  <a:pt x="144" y="105"/>
                </a:cubicBezTo>
                <a:cubicBezTo>
                  <a:pt x="146" y="102"/>
                  <a:pt x="146" y="98"/>
                  <a:pt x="144" y="97"/>
                </a:cubicBezTo>
                <a:close/>
                <a:moveTo>
                  <a:pt x="71" y="34"/>
                </a:moveTo>
                <a:cubicBezTo>
                  <a:pt x="71" y="35"/>
                  <a:pt x="73" y="37"/>
                  <a:pt x="74" y="37"/>
                </a:cubicBezTo>
                <a:cubicBezTo>
                  <a:pt x="75" y="37"/>
                  <a:pt x="76" y="35"/>
                  <a:pt x="77" y="34"/>
                </a:cubicBezTo>
                <a:cubicBezTo>
                  <a:pt x="79" y="32"/>
                  <a:pt x="79" y="28"/>
                  <a:pt x="77" y="27"/>
                </a:cubicBezTo>
                <a:cubicBezTo>
                  <a:pt x="71" y="18"/>
                  <a:pt x="71" y="18"/>
                  <a:pt x="71" y="18"/>
                </a:cubicBezTo>
                <a:cubicBezTo>
                  <a:pt x="68" y="16"/>
                  <a:pt x="65" y="16"/>
                  <a:pt x="63" y="18"/>
                </a:cubicBezTo>
                <a:cubicBezTo>
                  <a:pt x="61" y="21"/>
                  <a:pt x="61" y="24"/>
                  <a:pt x="63" y="27"/>
                </a:cubicBezTo>
                <a:lnTo>
                  <a:pt x="71" y="34"/>
                </a:lnTo>
                <a:close/>
                <a:moveTo>
                  <a:pt x="41" y="104"/>
                </a:moveTo>
                <a:cubicBezTo>
                  <a:pt x="37" y="103"/>
                  <a:pt x="34" y="105"/>
                  <a:pt x="34" y="109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3" y="152"/>
                  <a:pt x="25" y="155"/>
                  <a:pt x="28" y="157"/>
                </a:cubicBezTo>
                <a:cubicBezTo>
                  <a:pt x="30" y="157"/>
                  <a:pt x="30" y="157"/>
                  <a:pt x="30" y="157"/>
                </a:cubicBezTo>
                <a:cubicBezTo>
                  <a:pt x="32" y="157"/>
                  <a:pt x="35" y="155"/>
                  <a:pt x="35" y="152"/>
                </a:cubicBezTo>
                <a:cubicBezTo>
                  <a:pt x="45" y="111"/>
                  <a:pt x="45" y="111"/>
                  <a:pt x="45" y="111"/>
                </a:cubicBezTo>
                <a:cubicBezTo>
                  <a:pt x="46" y="109"/>
                  <a:pt x="44" y="105"/>
                  <a:pt x="41" y="104"/>
                </a:cubicBezTo>
                <a:close/>
                <a:moveTo>
                  <a:pt x="57" y="120"/>
                </a:moveTo>
                <a:cubicBezTo>
                  <a:pt x="54" y="119"/>
                  <a:pt x="50" y="122"/>
                  <a:pt x="50" y="125"/>
                </a:cubicBezTo>
                <a:cubicBezTo>
                  <a:pt x="40" y="163"/>
                  <a:pt x="40" y="163"/>
                  <a:pt x="40" y="163"/>
                </a:cubicBezTo>
                <a:cubicBezTo>
                  <a:pt x="39" y="167"/>
                  <a:pt x="42" y="171"/>
                  <a:pt x="45" y="172"/>
                </a:cubicBezTo>
                <a:cubicBezTo>
                  <a:pt x="46" y="172"/>
                  <a:pt x="46" y="172"/>
                  <a:pt x="46" y="172"/>
                </a:cubicBezTo>
                <a:cubicBezTo>
                  <a:pt x="48" y="172"/>
                  <a:pt x="52" y="169"/>
                  <a:pt x="52" y="167"/>
                </a:cubicBezTo>
                <a:cubicBezTo>
                  <a:pt x="62" y="128"/>
                  <a:pt x="62" y="128"/>
                  <a:pt x="62" y="128"/>
                </a:cubicBezTo>
                <a:cubicBezTo>
                  <a:pt x="63" y="124"/>
                  <a:pt x="61" y="120"/>
                  <a:pt x="57" y="120"/>
                </a:cubicBezTo>
                <a:close/>
                <a:moveTo>
                  <a:pt x="83" y="104"/>
                </a:moveTo>
                <a:cubicBezTo>
                  <a:pt x="80" y="103"/>
                  <a:pt x="76" y="105"/>
                  <a:pt x="75" y="109"/>
                </a:cubicBezTo>
                <a:cubicBezTo>
                  <a:pt x="65" y="148"/>
                  <a:pt x="65" y="148"/>
                  <a:pt x="65" y="148"/>
                </a:cubicBezTo>
                <a:cubicBezTo>
                  <a:pt x="64" y="152"/>
                  <a:pt x="66" y="155"/>
                  <a:pt x="70" y="157"/>
                </a:cubicBezTo>
                <a:cubicBezTo>
                  <a:pt x="71" y="157"/>
                  <a:pt x="71" y="157"/>
                  <a:pt x="71" y="157"/>
                </a:cubicBezTo>
                <a:cubicBezTo>
                  <a:pt x="74" y="157"/>
                  <a:pt x="76" y="155"/>
                  <a:pt x="77" y="152"/>
                </a:cubicBezTo>
                <a:cubicBezTo>
                  <a:pt x="86" y="111"/>
                  <a:pt x="86" y="111"/>
                  <a:pt x="86" y="111"/>
                </a:cubicBezTo>
                <a:cubicBezTo>
                  <a:pt x="88" y="109"/>
                  <a:pt x="85" y="105"/>
                  <a:pt x="83" y="104"/>
                </a:cubicBezTo>
                <a:close/>
                <a:moveTo>
                  <a:pt x="90" y="71"/>
                </a:moveTo>
                <a:cubicBezTo>
                  <a:pt x="89" y="71"/>
                  <a:pt x="89" y="71"/>
                  <a:pt x="89" y="71"/>
                </a:cubicBezTo>
                <a:cubicBezTo>
                  <a:pt x="88" y="69"/>
                  <a:pt x="87" y="65"/>
                  <a:pt x="86" y="62"/>
                </a:cubicBezTo>
                <a:cubicBezTo>
                  <a:pt x="79" y="50"/>
                  <a:pt x="69" y="44"/>
                  <a:pt x="56" y="44"/>
                </a:cubicBezTo>
                <a:cubicBezTo>
                  <a:pt x="43" y="44"/>
                  <a:pt x="33" y="50"/>
                  <a:pt x="27" y="62"/>
                </a:cubicBezTo>
                <a:cubicBezTo>
                  <a:pt x="25" y="65"/>
                  <a:pt x="24" y="69"/>
                  <a:pt x="24" y="73"/>
                </a:cubicBezTo>
                <a:cubicBezTo>
                  <a:pt x="9" y="75"/>
                  <a:pt x="0" y="87"/>
                  <a:pt x="0" y="102"/>
                </a:cubicBezTo>
                <a:cubicBezTo>
                  <a:pt x="0" y="113"/>
                  <a:pt x="4" y="121"/>
                  <a:pt x="11" y="127"/>
                </a:cubicBezTo>
                <a:cubicBezTo>
                  <a:pt x="15" y="129"/>
                  <a:pt x="19" y="128"/>
                  <a:pt x="21" y="125"/>
                </a:cubicBezTo>
                <a:cubicBezTo>
                  <a:pt x="24" y="122"/>
                  <a:pt x="22" y="117"/>
                  <a:pt x="20" y="115"/>
                </a:cubicBezTo>
                <a:cubicBezTo>
                  <a:pt x="16" y="111"/>
                  <a:pt x="15" y="108"/>
                  <a:pt x="15" y="102"/>
                </a:cubicBezTo>
                <a:cubicBezTo>
                  <a:pt x="15" y="93"/>
                  <a:pt x="20" y="87"/>
                  <a:pt x="29" y="87"/>
                </a:cubicBezTo>
                <a:cubicBezTo>
                  <a:pt x="34" y="87"/>
                  <a:pt x="36" y="83"/>
                  <a:pt x="37" y="80"/>
                </a:cubicBezTo>
                <a:cubicBezTo>
                  <a:pt x="37" y="77"/>
                  <a:pt x="37" y="58"/>
                  <a:pt x="56" y="58"/>
                </a:cubicBezTo>
                <a:cubicBezTo>
                  <a:pt x="64" y="58"/>
                  <a:pt x="69" y="62"/>
                  <a:pt x="72" y="68"/>
                </a:cubicBezTo>
                <a:cubicBezTo>
                  <a:pt x="75" y="74"/>
                  <a:pt x="75" y="80"/>
                  <a:pt x="75" y="80"/>
                </a:cubicBezTo>
                <a:cubicBezTo>
                  <a:pt x="75" y="83"/>
                  <a:pt x="79" y="87"/>
                  <a:pt x="83" y="87"/>
                </a:cubicBezTo>
                <a:cubicBezTo>
                  <a:pt x="91" y="87"/>
                  <a:pt x="91" y="87"/>
                  <a:pt x="91" y="87"/>
                </a:cubicBezTo>
                <a:cubicBezTo>
                  <a:pt x="100" y="87"/>
                  <a:pt x="106" y="93"/>
                  <a:pt x="106" y="102"/>
                </a:cubicBezTo>
                <a:cubicBezTo>
                  <a:pt x="106" y="110"/>
                  <a:pt x="101" y="115"/>
                  <a:pt x="95" y="117"/>
                </a:cubicBezTo>
                <a:cubicBezTo>
                  <a:pt x="91" y="117"/>
                  <a:pt x="88" y="122"/>
                  <a:pt x="89" y="126"/>
                </a:cubicBezTo>
                <a:cubicBezTo>
                  <a:pt x="90" y="129"/>
                  <a:pt x="92" y="132"/>
                  <a:pt x="96" y="132"/>
                </a:cubicBezTo>
                <a:cubicBezTo>
                  <a:pt x="97" y="132"/>
                  <a:pt x="97" y="132"/>
                  <a:pt x="97" y="132"/>
                </a:cubicBezTo>
                <a:cubicBezTo>
                  <a:pt x="110" y="128"/>
                  <a:pt x="121" y="116"/>
                  <a:pt x="121" y="102"/>
                </a:cubicBezTo>
                <a:cubicBezTo>
                  <a:pt x="121" y="85"/>
                  <a:pt x="108" y="71"/>
                  <a:pt x="90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4B3B079E-51B6-30DB-B11A-0B985D0EE2A4}"/>
              </a:ext>
            </a:extLst>
          </p:cNvPr>
          <p:cNvSpPr>
            <a:spLocks noEditPoints="1"/>
          </p:cNvSpPr>
          <p:nvPr/>
        </p:nvSpPr>
        <p:spPr bwMode="auto">
          <a:xfrm>
            <a:off x="5703889" y="5780088"/>
            <a:ext cx="236538" cy="254000"/>
          </a:xfrm>
          <a:custGeom>
            <a:avLst/>
            <a:gdLst>
              <a:gd name="T0" fmla="*/ 39 w 149"/>
              <a:gd name="T1" fmla="*/ 97 h 160"/>
              <a:gd name="T2" fmla="*/ 26 w 149"/>
              <a:gd name="T3" fmla="*/ 124 h 160"/>
              <a:gd name="T4" fmla="*/ 31 w 149"/>
              <a:gd name="T5" fmla="*/ 131 h 160"/>
              <a:gd name="T6" fmla="*/ 43 w 149"/>
              <a:gd name="T7" fmla="*/ 105 h 160"/>
              <a:gd name="T8" fmla="*/ 22 w 149"/>
              <a:gd name="T9" fmla="*/ 140 h 160"/>
              <a:gd name="T10" fmla="*/ 28 w 149"/>
              <a:gd name="T11" fmla="*/ 146 h 160"/>
              <a:gd name="T12" fmla="*/ 34 w 149"/>
              <a:gd name="T13" fmla="*/ 140 h 160"/>
              <a:gd name="T14" fmla="*/ 24 w 149"/>
              <a:gd name="T15" fmla="*/ 136 h 160"/>
              <a:gd name="T16" fmla="*/ 37 w 149"/>
              <a:gd name="T17" fmla="*/ 153 h 160"/>
              <a:gd name="T18" fmla="*/ 43 w 149"/>
              <a:gd name="T19" fmla="*/ 160 h 160"/>
              <a:gd name="T20" fmla="*/ 49 w 149"/>
              <a:gd name="T21" fmla="*/ 153 h 160"/>
              <a:gd name="T22" fmla="*/ 38 w 149"/>
              <a:gd name="T23" fmla="*/ 149 h 160"/>
              <a:gd name="T24" fmla="*/ 60 w 149"/>
              <a:gd name="T25" fmla="*/ 140 h 160"/>
              <a:gd name="T26" fmla="*/ 65 w 149"/>
              <a:gd name="T27" fmla="*/ 146 h 160"/>
              <a:gd name="T28" fmla="*/ 71 w 149"/>
              <a:gd name="T29" fmla="*/ 140 h 160"/>
              <a:gd name="T30" fmla="*/ 61 w 149"/>
              <a:gd name="T31" fmla="*/ 136 h 160"/>
              <a:gd name="T32" fmla="*/ 47 w 149"/>
              <a:gd name="T33" fmla="*/ 115 h 160"/>
              <a:gd name="T34" fmla="*/ 45 w 149"/>
              <a:gd name="T35" fmla="*/ 145 h 160"/>
              <a:gd name="T36" fmla="*/ 52 w 149"/>
              <a:gd name="T37" fmla="*/ 140 h 160"/>
              <a:gd name="T38" fmla="*/ 54 w 149"/>
              <a:gd name="T39" fmla="*/ 110 h 160"/>
              <a:gd name="T40" fmla="*/ 69 w 149"/>
              <a:gd name="T41" fmla="*/ 101 h 160"/>
              <a:gd name="T42" fmla="*/ 67 w 149"/>
              <a:gd name="T43" fmla="*/ 131 h 160"/>
              <a:gd name="T44" fmla="*/ 74 w 149"/>
              <a:gd name="T45" fmla="*/ 126 h 160"/>
              <a:gd name="T46" fmla="*/ 76 w 149"/>
              <a:gd name="T47" fmla="*/ 97 h 160"/>
              <a:gd name="T48" fmla="*/ 97 w 149"/>
              <a:gd name="T49" fmla="*/ 30 h 160"/>
              <a:gd name="T50" fmla="*/ 81 w 149"/>
              <a:gd name="T51" fmla="*/ 42 h 160"/>
              <a:gd name="T52" fmla="*/ 97 w 149"/>
              <a:gd name="T53" fmla="*/ 41 h 160"/>
              <a:gd name="T54" fmla="*/ 112 w 149"/>
              <a:gd name="T55" fmla="*/ 66 h 160"/>
              <a:gd name="T56" fmla="*/ 116 w 149"/>
              <a:gd name="T57" fmla="*/ 74 h 160"/>
              <a:gd name="T58" fmla="*/ 123 w 149"/>
              <a:gd name="T59" fmla="*/ 58 h 160"/>
              <a:gd name="T60" fmla="*/ 102 w 149"/>
              <a:gd name="T61" fmla="*/ 16 h 160"/>
              <a:gd name="T62" fmla="*/ 96 w 149"/>
              <a:gd name="T63" fmla="*/ 0 h 160"/>
              <a:gd name="T64" fmla="*/ 91 w 149"/>
              <a:gd name="T65" fmla="*/ 16 h 160"/>
              <a:gd name="T66" fmla="*/ 145 w 149"/>
              <a:gd name="T67" fmla="*/ 52 h 160"/>
              <a:gd name="T68" fmla="*/ 130 w 149"/>
              <a:gd name="T69" fmla="*/ 58 h 160"/>
              <a:gd name="T70" fmla="*/ 145 w 149"/>
              <a:gd name="T71" fmla="*/ 62 h 160"/>
              <a:gd name="T72" fmla="*/ 145 w 149"/>
              <a:gd name="T73" fmla="*/ 52 h 160"/>
              <a:gd name="T74" fmla="*/ 127 w 149"/>
              <a:gd name="T75" fmla="*/ 32 h 160"/>
              <a:gd name="T76" fmla="*/ 135 w 149"/>
              <a:gd name="T77" fmla="*/ 17 h 160"/>
              <a:gd name="T78" fmla="*/ 121 w 149"/>
              <a:gd name="T79" fmla="*/ 25 h 160"/>
              <a:gd name="T80" fmla="*/ 124 w 149"/>
              <a:gd name="T81" fmla="*/ 34 h 160"/>
              <a:gd name="T82" fmla="*/ 121 w 149"/>
              <a:gd name="T83" fmla="*/ 82 h 160"/>
              <a:gd name="T84" fmla="*/ 127 w 149"/>
              <a:gd name="T85" fmla="*/ 97 h 160"/>
              <a:gd name="T86" fmla="*/ 135 w 149"/>
              <a:gd name="T87" fmla="*/ 97 h 160"/>
              <a:gd name="T88" fmla="*/ 127 w 149"/>
              <a:gd name="T89" fmla="*/ 82 h 160"/>
              <a:gd name="T90" fmla="*/ 69 w 149"/>
              <a:gd name="T91" fmla="*/ 34 h 160"/>
              <a:gd name="T92" fmla="*/ 72 w 149"/>
              <a:gd name="T93" fmla="*/ 25 h 160"/>
              <a:gd name="T94" fmla="*/ 58 w 149"/>
              <a:gd name="T95" fmla="*/ 18 h 160"/>
              <a:gd name="T96" fmla="*/ 66 w 149"/>
              <a:gd name="T97" fmla="*/ 32 h 160"/>
              <a:gd name="T98" fmla="*/ 83 w 149"/>
              <a:gd name="T99" fmla="*/ 67 h 160"/>
              <a:gd name="T100" fmla="*/ 53 w 149"/>
              <a:gd name="T101" fmla="*/ 40 h 160"/>
              <a:gd name="T102" fmla="*/ 22 w 149"/>
              <a:gd name="T103" fmla="*/ 67 h 160"/>
              <a:gd name="T104" fmla="*/ 10 w 149"/>
              <a:gd name="T105" fmla="*/ 118 h 160"/>
              <a:gd name="T106" fmla="*/ 19 w 149"/>
              <a:gd name="T107" fmla="*/ 107 h 160"/>
              <a:gd name="T108" fmla="*/ 27 w 149"/>
              <a:gd name="T109" fmla="*/ 81 h 160"/>
              <a:gd name="T110" fmla="*/ 53 w 149"/>
              <a:gd name="T111" fmla="*/ 55 h 160"/>
              <a:gd name="T112" fmla="*/ 70 w 149"/>
              <a:gd name="T113" fmla="*/ 74 h 160"/>
              <a:gd name="T114" fmla="*/ 85 w 149"/>
              <a:gd name="T115" fmla="*/ 81 h 160"/>
              <a:gd name="T116" fmla="*/ 88 w 149"/>
              <a:gd name="T117" fmla="*/ 109 h 160"/>
              <a:gd name="T118" fmla="*/ 89 w 149"/>
              <a:gd name="T119" fmla="*/ 123 h 160"/>
              <a:gd name="T120" fmla="*/ 112 w 149"/>
              <a:gd name="T121" fmla="*/ 9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49" h="160">
                <a:moveTo>
                  <a:pt x="43" y="105"/>
                </a:moveTo>
                <a:cubicBezTo>
                  <a:pt x="44" y="101"/>
                  <a:pt x="42" y="98"/>
                  <a:pt x="39" y="97"/>
                </a:cubicBezTo>
                <a:cubicBezTo>
                  <a:pt x="36" y="96"/>
                  <a:pt x="32" y="98"/>
                  <a:pt x="31" y="101"/>
                </a:cubicBezTo>
                <a:cubicBezTo>
                  <a:pt x="26" y="124"/>
                  <a:pt x="26" y="124"/>
                  <a:pt x="26" y="124"/>
                </a:cubicBezTo>
                <a:cubicBezTo>
                  <a:pt x="25" y="128"/>
                  <a:pt x="27" y="131"/>
                  <a:pt x="30" y="131"/>
                </a:cubicBezTo>
                <a:cubicBezTo>
                  <a:pt x="31" y="131"/>
                  <a:pt x="31" y="131"/>
                  <a:pt x="31" y="131"/>
                </a:cubicBezTo>
                <a:cubicBezTo>
                  <a:pt x="35" y="131"/>
                  <a:pt x="37" y="130"/>
                  <a:pt x="38" y="126"/>
                </a:cubicBezTo>
                <a:cubicBezTo>
                  <a:pt x="43" y="105"/>
                  <a:pt x="43" y="105"/>
                  <a:pt x="43" y="105"/>
                </a:cubicBezTo>
                <a:close/>
                <a:moveTo>
                  <a:pt x="24" y="136"/>
                </a:moveTo>
                <a:cubicBezTo>
                  <a:pt x="23" y="137"/>
                  <a:pt x="22" y="139"/>
                  <a:pt x="22" y="140"/>
                </a:cubicBezTo>
                <a:cubicBezTo>
                  <a:pt x="22" y="142"/>
                  <a:pt x="23" y="143"/>
                  <a:pt x="24" y="144"/>
                </a:cubicBezTo>
                <a:cubicBezTo>
                  <a:pt x="25" y="145"/>
                  <a:pt x="26" y="146"/>
                  <a:pt x="28" y="146"/>
                </a:cubicBezTo>
                <a:cubicBezTo>
                  <a:pt x="29" y="146"/>
                  <a:pt x="32" y="145"/>
                  <a:pt x="33" y="144"/>
                </a:cubicBezTo>
                <a:cubicBezTo>
                  <a:pt x="34" y="143"/>
                  <a:pt x="34" y="142"/>
                  <a:pt x="34" y="140"/>
                </a:cubicBezTo>
                <a:cubicBezTo>
                  <a:pt x="34" y="139"/>
                  <a:pt x="34" y="137"/>
                  <a:pt x="33" y="136"/>
                </a:cubicBezTo>
                <a:cubicBezTo>
                  <a:pt x="30" y="133"/>
                  <a:pt x="26" y="133"/>
                  <a:pt x="24" y="136"/>
                </a:cubicBezTo>
                <a:close/>
                <a:moveTo>
                  <a:pt x="38" y="149"/>
                </a:moveTo>
                <a:cubicBezTo>
                  <a:pt x="37" y="150"/>
                  <a:pt x="37" y="152"/>
                  <a:pt x="37" y="153"/>
                </a:cubicBezTo>
                <a:cubicBezTo>
                  <a:pt x="37" y="156"/>
                  <a:pt x="37" y="157"/>
                  <a:pt x="38" y="158"/>
                </a:cubicBezTo>
                <a:cubicBezTo>
                  <a:pt x="39" y="159"/>
                  <a:pt x="42" y="160"/>
                  <a:pt x="43" y="160"/>
                </a:cubicBezTo>
                <a:cubicBezTo>
                  <a:pt x="45" y="160"/>
                  <a:pt x="46" y="159"/>
                  <a:pt x="47" y="158"/>
                </a:cubicBezTo>
                <a:cubicBezTo>
                  <a:pt x="48" y="157"/>
                  <a:pt x="49" y="156"/>
                  <a:pt x="49" y="153"/>
                </a:cubicBezTo>
                <a:cubicBezTo>
                  <a:pt x="49" y="152"/>
                  <a:pt x="48" y="151"/>
                  <a:pt x="47" y="149"/>
                </a:cubicBezTo>
                <a:cubicBezTo>
                  <a:pt x="45" y="146"/>
                  <a:pt x="40" y="146"/>
                  <a:pt x="38" y="149"/>
                </a:cubicBezTo>
                <a:close/>
                <a:moveTo>
                  <a:pt x="61" y="136"/>
                </a:moveTo>
                <a:cubicBezTo>
                  <a:pt x="60" y="137"/>
                  <a:pt x="60" y="139"/>
                  <a:pt x="60" y="140"/>
                </a:cubicBezTo>
                <a:cubicBezTo>
                  <a:pt x="60" y="142"/>
                  <a:pt x="60" y="143"/>
                  <a:pt x="61" y="144"/>
                </a:cubicBezTo>
                <a:cubicBezTo>
                  <a:pt x="62" y="145"/>
                  <a:pt x="64" y="146"/>
                  <a:pt x="65" y="146"/>
                </a:cubicBezTo>
                <a:cubicBezTo>
                  <a:pt x="67" y="146"/>
                  <a:pt x="68" y="145"/>
                  <a:pt x="69" y="144"/>
                </a:cubicBezTo>
                <a:cubicBezTo>
                  <a:pt x="70" y="143"/>
                  <a:pt x="71" y="142"/>
                  <a:pt x="71" y="140"/>
                </a:cubicBezTo>
                <a:cubicBezTo>
                  <a:pt x="71" y="139"/>
                  <a:pt x="70" y="137"/>
                  <a:pt x="69" y="136"/>
                </a:cubicBezTo>
                <a:cubicBezTo>
                  <a:pt x="67" y="133"/>
                  <a:pt x="63" y="133"/>
                  <a:pt x="61" y="136"/>
                </a:cubicBezTo>
                <a:close/>
                <a:moveTo>
                  <a:pt x="54" y="110"/>
                </a:moveTo>
                <a:cubicBezTo>
                  <a:pt x="51" y="109"/>
                  <a:pt x="48" y="111"/>
                  <a:pt x="47" y="115"/>
                </a:cubicBezTo>
                <a:cubicBezTo>
                  <a:pt x="41" y="138"/>
                  <a:pt x="41" y="138"/>
                  <a:pt x="41" y="138"/>
                </a:cubicBezTo>
                <a:cubicBezTo>
                  <a:pt x="40" y="141"/>
                  <a:pt x="41" y="145"/>
                  <a:pt x="45" y="145"/>
                </a:cubicBezTo>
                <a:cubicBezTo>
                  <a:pt x="46" y="146"/>
                  <a:pt x="46" y="146"/>
                  <a:pt x="47" y="146"/>
                </a:cubicBezTo>
                <a:cubicBezTo>
                  <a:pt x="49" y="146"/>
                  <a:pt x="52" y="144"/>
                  <a:pt x="52" y="140"/>
                </a:cubicBezTo>
                <a:cubicBezTo>
                  <a:pt x="59" y="118"/>
                  <a:pt x="59" y="118"/>
                  <a:pt x="59" y="118"/>
                </a:cubicBezTo>
                <a:cubicBezTo>
                  <a:pt x="59" y="115"/>
                  <a:pt x="56" y="111"/>
                  <a:pt x="54" y="110"/>
                </a:cubicBezTo>
                <a:close/>
                <a:moveTo>
                  <a:pt x="76" y="97"/>
                </a:moveTo>
                <a:cubicBezTo>
                  <a:pt x="73" y="96"/>
                  <a:pt x="70" y="98"/>
                  <a:pt x="69" y="101"/>
                </a:cubicBezTo>
                <a:cubicBezTo>
                  <a:pt x="63" y="124"/>
                  <a:pt x="63" y="124"/>
                  <a:pt x="63" y="124"/>
                </a:cubicBezTo>
                <a:cubicBezTo>
                  <a:pt x="63" y="128"/>
                  <a:pt x="64" y="131"/>
                  <a:pt x="67" y="131"/>
                </a:cubicBezTo>
                <a:cubicBezTo>
                  <a:pt x="68" y="131"/>
                  <a:pt x="68" y="131"/>
                  <a:pt x="69" y="131"/>
                </a:cubicBezTo>
                <a:cubicBezTo>
                  <a:pt x="71" y="131"/>
                  <a:pt x="73" y="130"/>
                  <a:pt x="74" y="126"/>
                </a:cubicBezTo>
                <a:cubicBezTo>
                  <a:pt x="79" y="105"/>
                  <a:pt x="79" y="105"/>
                  <a:pt x="79" y="105"/>
                </a:cubicBezTo>
                <a:cubicBezTo>
                  <a:pt x="80" y="101"/>
                  <a:pt x="78" y="98"/>
                  <a:pt x="76" y="97"/>
                </a:cubicBezTo>
                <a:close/>
                <a:moveTo>
                  <a:pt x="123" y="58"/>
                </a:moveTo>
                <a:cubicBezTo>
                  <a:pt x="123" y="42"/>
                  <a:pt x="112" y="30"/>
                  <a:pt x="97" y="30"/>
                </a:cubicBezTo>
                <a:cubicBezTo>
                  <a:pt x="92" y="30"/>
                  <a:pt x="86" y="32"/>
                  <a:pt x="82" y="35"/>
                </a:cubicBezTo>
                <a:cubicBezTo>
                  <a:pt x="80" y="36"/>
                  <a:pt x="80" y="40"/>
                  <a:pt x="81" y="42"/>
                </a:cubicBezTo>
                <a:cubicBezTo>
                  <a:pt x="83" y="44"/>
                  <a:pt x="86" y="45"/>
                  <a:pt x="88" y="43"/>
                </a:cubicBezTo>
                <a:cubicBezTo>
                  <a:pt x="90" y="42"/>
                  <a:pt x="94" y="41"/>
                  <a:pt x="97" y="41"/>
                </a:cubicBezTo>
                <a:cubicBezTo>
                  <a:pt x="106" y="41"/>
                  <a:pt x="113" y="49"/>
                  <a:pt x="113" y="58"/>
                </a:cubicBezTo>
                <a:cubicBezTo>
                  <a:pt x="113" y="60"/>
                  <a:pt x="113" y="63"/>
                  <a:pt x="112" y="66"/>
                </a:cubicBezTo>
                <a:cubicBezTo>
                  <a:pt x="109" y="68"/>
                  <a:pt x="110" y="71"/>
                  <a:pt x="114" y="72"/>
                </a:cubicBezTo>
                <a:cubicBezTo>
                  <a:pt x="114" y="72"/>
                  <a:pt x="115" y="74"/>
                  <a:pt x="116" y="74"/>
                </a:cubicBezTo>
                <a:cubicBezTo>
                  <a:pt x="118" y="74"/>
                  <a:pt x="119" y="72"/>
                  <a:pt x="120" y="70"/>
                </a:cubicBezTo>
                <a:cubicBezTo>
                  <a:pt x="122" y="67"/>
                  <a:pt x="123" y="62"/>
                  <a:pt x="123" y="58"/>
                </a:cubicBezTo>
                <a:close/>
                <a:moveTo>
                  <a:pt x="96" y="21"/>
                </a:moveTo>
                <a:cubicBezTo>
                  <a:pt x="100" y="21"/>
                  <a:pt x="102" y="19"/>
                  <a:pt x="102" y="16"/>
                </a:cubicBezTo>
                <a:cubicBezTo>
                  <a:pt x="102" y="6"/>
                  <a:pt x="102" y="6"/>
                  <a:pt x="102" y="6"/>
                </a:cubicBezTo>
                <a:cubicBezTo>
                  <a:pt x="102" y="3"/>
                  <a:pt x="100" y="0"/>
                  <a:pt x="96" y="0"/>
                </a:cubicBezTo>
                <a:cubicBezTo>
                  <a:pt x="93" y="0"/>
                  <a:pt x="91" y="3"/>
                  <a:pt x="91" y="6"/>
                </a:cubicBezTo>
                <a:cubicBezTo>
                  <a:pt x="91" y="16"/>
                  <a:pt x="91" y="16"/>
                  <a:pt x="91" y="16"/>
                </a:cubicBezTo>
                <a:cubicBezTo>
                  <a:pt x="91" y="19"/>
                  <a:pt x="93" y="21"/>
                  <a:pt x="96" y="21"/>
                </a:cubicBezTo>
                <a:close/>
                <a:moveTo>
                  <a:pt x="145" y="52"/>
                </a:moveTo>
                <a:cubicBezTo>
                  <a:pt x="135" y="52"/>
                  <a:pt x="135" y="52"/>
                  <a:pt x="135" y="52"/>
                </a:cubicBezTo>
                <a:cubicBezTo>
                  <a:pt x="132" y="52"/>
                  <a:pt x="130" y="54"/>
                  <a:pt x="130" y="58"/>
                </a:cubicBezTo>
                <a:cubicBezTo>
                  <a:pt x="130" y="60"/>
                  <a:pt x="132" y="62"/>
                  <a:pt x="135" y="62"/>
                </a:cubicBezTo>
                <a:cubicBezTo>
                  <a:pt x="145" y="62"/>
                  <a:pt x="145" y="62"/>
                  <a:pt x="145" y="62"/>
                </a:cubicBezTo>
                <a:cubicBezTo>
                  <a:pt x="147" y="62"/>
                  <a:pt x="149" y="60"/>
                  <a:pt x="149" y="58"/>
                </a:cubicBezTo>
                <a:cubicBezTo>
                  <a:pt x="149" y="54"/>
                  <a:pt x="147" y="52"/>
                  <a:pt x="145" y="52"/>
                </a:cubicBezTo>
                <a:close/>
                <a:moveTo>
                  <a:pt x="124" y="34"/>
                </a:moveTo>
                <a:cubicBezTo>
                  <a:pt x="125" y="34"/>
                  <a:pt x="126" y="33"/>
                  <a:pt x="127" y="32"/>
                </a:cubicBezTo>
                <a:cubicBezTo>
                  <a:pt x="135" y="25"/>
                  <a:pt x="135" y="25"/>
                  <a:pt x="135" y="25"/>
                </a:cubicBezTo>
                <a:cubicBezTo>
                  <a:pt x="137" y="22"/>
                  <a:pt x="137" y="19"/>
                  <a:pt x="135" y="17"/>
                </a:cubicBezTo>
                <a:cubicBezTo>
                  <a:pt x="132" y="14"/>
                  <a:pt x="129" y="14"/>
                  <a:pt x="127" y="17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18" y="26"/>
                  <a:pt x="118" y="29"/>
                  <a:pt x="121" y="32"/>
                </a:cubicBezTo>
                <a:cubicBezTo>
                  <a:pt x="122" y="33"/>
                  <a:pt x="123" y="34"/>
                  <a:pt x="124" y="34"/>
                </a:cubicBezTo>
                <a:close/>
                <a:moveTo>
                  <a:pt x="127" y="82"/>
                </a:moveTo>
                <a:cubicBezTo>
                  <a:pt x="125" y="81"/>
                  <a:pt x="123" y="81"/>
                  <a:pt x="121" y="82"/>
                </a:cubicBezTo>
                <a:cubicBezTo>
                  <a:pt x="118" y="85"/>
                  <a:pt x="118" y="88"/>
                  <a:pt x="121" y="90"/>
                </a:cubicBezTo>
                <a:cubicBezTo>
                  <a:pt x="127" y="97"/>
                  <a:pt x="127" y="97"/>
                  <a:pt x="127" y="97"/>
                </a:cubicBezTo>
                <a:cubicBezTo>
                  <a:pt x="128" y="99"/>
                  <a:pt x="129" y="100"/>
                  <a:pt x="130" y="100"/>
                </a:cubicBezTo>
                <a:cubicBezTo>
                  <a:pt x="132" y="100"/>
                  <a:pt x="134" y="99"/>
                  <a:pt x="135" y="97"/>
                </a:cubicBezTo>
                <a:cubicBezTo>
                  <a:pt x="137" y="95"/>
                  <a:pt x="137" y="92"/>
                  <a:pt x="135" y="90"/>
                </a:cubicBezTo>
                <a:lnTo>
                  <a:pt x="127" y="82"/>
                </a:lnTo>
                <a:close/>
                <a:moveTo>
                  <a:pt x="66" y="32"/>
                </a:moveTo>
                <a:cubicBezTo>
                  <a:pt x="67" y="33"/>
                  <a:pt x="68" y="34"/>
                  <a:pt x="69" y="34"/>
                </a:cubicBezTo>
                <a:cubicBezTo>
                  <a:pt x="70" y="34"/>
                  <a:pt x="71" y="33"/>
                  <a:pt x="72" y="32"/>
                </a:cubicBezTo>
                <a:cubicBezTo>
                  <a:pt x="74" y="30"/>
                  <a:pt x="74" y="26"/>
                  <a:pt x="72" y="25"/>
                </a:cubicBezTo>
                <a:cubicBezTo>
                  <a:pt x="66" y="18"/>
                  <a:pt x="66" y="18"/>
                  <a:pt x="66" y="18"/>
                </a:cubicBezTo>
                <a:cubicBezTo>
                  <a:pt x="64" y="17"/>
                  <a:pt x="60" y="17"/>
                  <a:pt x="58" y="18"/>
                </a:cubicBezTo>
                <a:cubicBezTo>
                  <a:pt x="57" y="20"/>
                  <a:pt x="57" y="23"/>
                  <a:pt x="58" y="25"/>
                </a:cubicBezTo>
                <a:lnTo>
                  <a:pt x="66" y="32"/>
                </a:lnTo>
                <a:close/>
                <a:moveTo>
                  <a:pt x="85" y="67"/>
                </a:moveTo>
                <a:cubicBezTo>
                  <a:pt x="83" y="67"/>
                  <a:pt x="83" y="67"/>
                  <a:pt x="83" y="67"/>
                </a:cubicBezTo>
                <a:cubicBezTo>
                  <a:pt x="82" y="64"/>
                  <a:pt x="81" y="61"/>
                  <a:pt x="80" y="57"/>
                </a:cubicBezTo>
                <a:cubicBezTo>
                  <a:pt x="75" y="46"/>
                  <a:pt x="64" y="40"/>
                  <a:pt x="53" y="40"/>
                </a:cubicBezTo>
                <a:cubicBezTo>
                  <a:pt x="40" y="40"/>
                  <a:pt x="30" y="46"/>
                  <a:pt x="25" y="57"/>
                </a:cubicBezTo>
                <a:cubicBezTo>
                  <a:pt x="23" y="61"/>
                  <a:pt x="22" y="65"/>
                  <a:pt x="22" y="67"/>
                </a:cubicBezTo>
                <a:cubicBezTo>
                  <a:pt x="8" y="70"/>
                  <a:pt x="0" y="81"/>
                  <a:pt x="0" y="96"/>
                </a:cubicBezTo>
                <a:cubicBezTo>
                  <a:pt x="0" y="105"/>
                  <a:pt x="4" y="113"/>
                  <a:pt x="10" y="118"/>
                </a:cubicBezTo>
                <a:cubicBezTo>
                  <a:pt x="14" y="121"/>
                  <a:pt x="18" y="119"/>
                  <a:pt x="20" y="117"/>
                </a:cubicBezTo>
                <a:cubicBezTo>
                  <a:pt x="22" y="114"/>
                  <a:pt x="22" y="109"/>
                  <a:pt x="19" y="107"/>
                </a:cubicBezTo>
                <a:cubicBezTo>
                  <a:pt x="16" y="105"/>
                  <a:pt x="14" y="100"/>
                  <a:pt x="14" y="96"/>
                </a:cubicBezTo>
                <a:cubicBezTo>
                  <a:pt x="14" y="87"/>
                  <a:pt x="19" y="81"/>
                  <a:pt x="27" y="81"/>
                </a:cubicBezTo>
                <a:cubicBezTo>
                  <a:pt x="31" y="81"/>
                  <a:pt x="35" y="78"/>
                  <a:pt x="35" y="74"/>
                </a:cubicBezTo>
                <a:cubicBezTo>
                  <a:pt x="35" y="72"/>
                  <a:pt x="36" y="55"/>
                  <a:pt x="53" y="55"/>
                </a:cubicBezTo>
                <a:cubicBezTo>
                  <a:pt x="60" y="55"/>
                  <a:pt x="65" y="57"/>
                  <a:pt x="68" y="64"/>
                </a:cubicBezTo>
                <a:cubicBezTo>
                  <a:pt x="70" y="69"/>
                  <a:pt x="70" y="74"/>
                  <a:pt x="70" y="74"/>
                </a:cubicBezTo>
                <a:cubicBezTo>
                  <a:pt x="71" y="78"/>
                  <a:pt x="74" y="81"/>
                  <a:pt x="78" y="81"/>
                </a:cubicBezTo>
                <a:cubicBezTo>
                  <a:pt x="85" y="81"/>
                  <a:pt x="85" y="81"/>
                  <a:pt x="85" y="81"/>
                </a:cubicBezTo>
                <a:cubicBezTo>
                  <a:pt x="94" y="81"/>
                  <a:pt x="100" y="87"/>
                  <a:pt x="100" y="96"/>
                </a:cubicBezTo>
                <a:cubicBezTo>
                  <a:pt x="100" y="102"/>
                  <a:pt x="95" y="108"/>
                  <a:pt x="88" y="109"/>
                </a:cubicBezTo>
                <a:cubicBezTo>
                  <a:pt x="85" y="109"/>
                  <a:pt x="83" y="114"/>
                  <a:pt x="83" y="117"/>
                </a:cubicBezTo>
                <a:cubicBezTo>
                  <a:pt x="84" y="121"/>
                  <a:pt x="86" y="123"/>
                  <a:pt x="89" y="123"/>
                </a:cubicBezTo>
                <a:cubicBezTo>
                  <a:pt x="90" y="123"/>
                  <a:pt x="90" y="123"/>
                  <a:pt x="91" y="123"/>
                </a:cubicBezTo>
                <a:cubicBezTo>
                  <a:pt x="104" y="121"/>
                  <a:pt x="112" y="109"/>
                  <a:pt x="112" y="95"/>
                </a:cubicBezTo>
                <a:cubicBezTo>
                  <a:pt x="112" y="79"/>
                  <a:pt x="101" y="67"/>
                  <a:pt x="85" y="6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4D9C573C-DA37-E630-23F0-6DACB4CAB78E}"/>
              </a:ext>
            </a:extLst>
          </p:cNvPr>
          <p:cNvSpPr>
            <a:spLocks noEditPoints="1"/>
          </p:cNvSpPr>
          <p:nvPr/>
        </p:nvSpPr>
        <p:spPr bwMode="auto">
          <a:xfrm>
            <a:off x="5151439" y="5780088"/>
            <a:ext cx="239713" cy="254000"/>
          </a:xfrm>
          <a:custGeom>
            <a:avLst/>
            <a:gdLst>
              <a:gd name="T0" fmla="*/ 113 w 151"/>
              <a:gd name="T1" fmla="*/ 36 h 160"/>
              <a:gd name="T2" fmla="*/ 110 w 151"/>
              <a:gd name="T3" fmla="*/ 36 h 160"/>
              <a:gd name="T4" fmla="*/ 106 w 151"/>
              <a:gd name="T5" fmla="*/ 23 h 160"/>
              <a:gd name="T6" fmla="*/ 69 w 151"/>
              <a:gd name="T7" fmla="*/ 0 h 160"/>
              <a:gd name="T8" fmla="*/ 33 w 151"/>
              <a:gd name="T9" fmla="*/ 23 h 160"/>
              <a:gd name="T10" fmla="*/ 28 w 151"/>
              <a:gd name="T11" fmla="*/ 36 h 160"/>
              <a:gd name="T12" fmla="*/ 0 w 151"/>
              <a:gd name="T13" fmla="*/ 74 h 160"/>
              <a:gd name="T14" fmla="*/ 14 w 151"/>
              <a:gd name="T15" fmla="*/ 104 h 160"/>
              <a:gd name="T16" fmla="*/ 27 w 151"/>
              <a:gd name="T17" fmla="*/ 103 h 160"/>
              <a:gd name="T18" fmla="*/ 24 w 151"/>
              <a:gd name="T19" fmla="*/ 89 h 160"/>
              <a:gd name="T20" fmla="*/ 17 w 151"/>
              <a:gd name="T21" fmla="*/ 74 h 160"/>
              <a:gd name="T22" fmla="*/ 37 w 151"/>
              <a:gd name="T23" fmla="*/ 54 h 160"/>
              <a:gd name="T24" fmla="*/ 45 w 151"/>
              <a:gd name="T25" fmla="*/ 45 h 160"/>
              <a:gd name="T26" fmla="*/ 69 w 151"/>
              <a:gd name="T27" fmla="*/ 20 h 160"/>
              <a:gd name="T28" fmla="*/ 91 w 151"/>
              <a:gd name="T29" fmla="*/ 32 h 160"/>
              <a:gd name="T30" fmla="*/ 95 w 151"/>
              <a:gd name="T31" fmla="*/ 45 h 160"/>
              <a:gd name="T32" fmla="*/ 103 w 151"/>
              <a:gd name="T33" fmla="*/ 54 h 160"/>
              <a:gd name="T34" fmla="*/ 113 w 151"/>
              <a:gd name="T35" fmla="*/ 54 h 160"/>
              <a:gd name="T36" fmla="*/ 133 w 151"/>
              <a:gd name="T37" fmla="*/ 74 h 160"/>
              <a:gd name="T38" fmla="*/ 119 w 151"/>
              <a:gd name="T39" fmla="*/ 92 h 160"/>
              <a:gd name="T40" fmla="*/ 112 w 151"/>
              <a:gd name="T41" fmla="*/ 103 h 160"/>
              <a:gd name="T42" fmla="*/ 120 w 151"/>
              <a:gd name="T43" fmla="*/ 110 h 160"/>
              <a:gd name="T44" fmla="*/ 122 w 151"/>
              <a:gd name="T45" fmla="*/ 110 h 160"/>
              <a:gd name="T46" fmla="*/ 151 w 151"/>
              <a:gd name="T47" fmla="*/ 73 h 160"/>
              <a:gd name="T48" fmla="*/ 113 w 151"/>
              <a:gd name="T49" fmla="*/ 36 h 160"/>
              <a:gd name="T50" fmla="*/ 51 w 151"/>
              <a:gd name="T51" fmla="*/ 75 h 160"/>
              <a:gd name="T52" fmla="*/ 41 w 151"/>
              <a:gd name="T53" fmla="*/ 81 h 160"/>
              <a:gd name="T54" fmla="*/ 29 w 151"/>
              <a:gd name="T55" fmla="*/ 130 h 160"/>
              <a:gd name="T56" fmla="*/ 34 w 151"/>
              <a:gd name="T57" fmla="*/ 141 h 160"/>
              <a:gd name="T58" fmla="*/ 37 w 151"/>
              <a:gd name="T59" fmla="*/ 141 h 160"/>
              <a:gd name="T60" fmla="*/ 44 w 151"/>
              <a:gd name="T61" fmla="*/ 135 h 160"/>
              <a:gd name="T62" fmla="*/ 56 w 151"/>
              <a:gd name="T63" fmla="*/ 86 h 160"/>
              <a:gd name="T64" fmla="*/ 51 w 151"/>
              <a:gd name="T65" fmla="*/ 75 h 160"/>
              <a:gd name="T66" fmla="*/ 72 w 151"/>
              <a:gd name="T67" fmla="*/ 96 h 160"/>
              <a:gd name="T68" fmla="*/ 63 w 151"/>
              <a:gd name="T69" fmla="*/ 102 h 160"/>
              <a:gd name="T70" fmla="*/ 52 w 151"/>
              <a:gd name="T71" fmla="*/ 150 h 160"/>
              <a:gd name="T72" fmla="*/ 57 w 151"/>
              <a:gd name="T73" fmla="*/ 160 h 160"/>
              <a:gd name="T74" fmla="*/ 59 w 151"/>
              <a:gd name="T75" fmla="*/ 160 h 160"/>
              <a:gd name="T76" fmla="*/ 65 w 151"/>
              <a:gd name="T77" fmla="*/ 154 h 160"/>
              <a:gd name="T78" fmla="*/ 77 w 151"/>
              <a:gd name="T79" fmla="*/ 106 h 160"/>
              <a:gd name="T80" fmla="*/ 72 w 151"/>
              <a:gd name="T81" fmla="*/ 96 h 160"/>
              <a:gd name="T82" fmla="*/ 104 w 151"/>
              <a:gd name="T83" fmla="*/ 75 h 160"/>
              <a:gd name="T84" fmla="*/ 94 w 151"/>
              <a:gd name="T85" fmla="*/ 81 h 160"/>
              <a:gd name="T86" fmla="*/ 83 w 151"/>
              <a:gd name="T87" fmla="*/ 130 h 160"/>
              <a:gd name="T88" fmla="*/ 89 w 151"/>
              <a:gd name="T89" fmla="*/ 141 h 160"/>
              <a:gd name="T90" fmla="*/ 90 w 151"/>
              <a:gd name="T91" fmla="*/ 141 h 160"/>
              <a:gd name="T92" fmla="*/ 97 w 151"/>
              <a:gd name="T93" fmla="*/ 135 h 160"/>
              <a:gd name="T94" fmla="*/ 110 w 151"/>
              <a:gd name="T95" fmla="*/ 86 h 160"/>
              <a:gd name="T96" fmla="*/ 104 w 151"/>
              <a:gd name="T97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1" h="160">
                <a:moveTo>
                  <a:pt x="113" y="36"/>
                </a:moveTo>
                <a:cubicBezTo>
                  <a:pt x="110" y="36"/>
                  <a:pt x="110" y="36"/>
                  <a:pt x="110" y="36"/>
                </a:cubicBezTo>
                <a:cubicBezTo>
                  <a:pt x="110" y="32"/>
                  <a:pt x="109" y="27"/>
                  <a:pt x="106" y="23"/>
                </a:cubicBezTo>
                <a:cubicBezTo>
                  <a:pt x="99" y="9"/>
                  <a:pt x="86" y="0"/>
                  <a:pt x="69" y="0"/>
                </a:cubicBezTo>
                <a:cubicBezTo>
                  <a:pt x="54" y="0"/>
                  <a:pt x="40" y="9"/>
                  <a:pt x="33" y="23"/>
                </a:cubicBezTo>
                <a:cubicBezTo>
                  <a:pt x="31" y="27"/>
                  <a:pt x="30" y="33"/>
                  <a:pt x="28" y="36"/>
                </a:cubicBezTo>
                <a:cubicBezTo>
                  <a:pt x="11" y="39"/>
                  <a:pt x="0" y="54"/>
                  <a:pt x="0" y="74"/>
                </a:cubicBezTo>
                <a:cubicBezTo>
                  <a:pt x="0" y="86"/>
                  <a:pt x="4" y="97"/>
                  <a:pt x="14" y="104"/>
                </a:cubicBezTo>
                <a:cubicBezTo>
                  <a:pt x="18" y="107"/>
                  <a:pt x="24" y="106"/>
                  <a:pt x="27" y="103"/>
                </a:cubicBezTo>
                <a:cubicBezTo>
                  <a:pt x="30" y="98"/>
                  <a:pt x="28" y="92"/>
                  <a:pt x="24" y="89"/>
                </a:cubicBezTo>
                <a:cubicBezTo>
                  <a:pt x="20" y="86"/>
                  <a:pt x="17" y="80"/>
                  <a:pt x="17" y="74"/>
                </a:cubicBezTo>
                <a:cubicBezTo>
                  <a:pt x="17" y="62"/>
                  <a:pt x="25" y="54"/>
                  <a:pt x="37" y="54"/>
                </a:cubicBezTo>
                <a:cubicBezTo>
                  <a:pt x="41" y="54"/>
                  <a:pt x="45" y="51"/>
                  <a:pt x="45" y="45"/>
                </a:cubicBezTo>
                <a:cubicBezTo>
                  <a:pt x="45" y="42"/>
                  <a:pt x="47" y="20"/>
                  <a:pt x="69" y="20"/>
                </a:cubicBezTo>
                <a:cubicBezTo>
                  <a:pt x="79" y="20"/>
                  <a:pt x="86" y="23"/>
                  <a:pt x="91" y="32"/>
                </a:cubicBezTo>
                <a:cubicBezTo>
                  <a:pt x="95" y="38"/>
                  <a:pt x="95" y="45"/>
                  <a:pt x="95" y="45"/>
                </a:cubicBezTo>
                <a:cubicBezTo>
                  <a:pt x="95" y="50"/>
                  <a:pt x="99" y="54"/>
                  <a:pt x="103" y="54"/>
                </a:cubicBezTo>
                <a:cubicBezTo>
                  <a:pt x="113" y="54"/>
                  <a:pt x="113" y="54"/>
                  <a:pt x="113" y="54"/>
                </a:cubicBezTo>
                <a:cubicBezTo>
                  <a:pt x="124" y="54"/>
                  <a:pt x="133" y="62"/>
                  <a:pt x="133" y="74"/>
                </a:cubicBezTo>
                <a:cubicBezTo>
                  <a:pt x="133" y="83"/>
                  <a:pt x="127" y="91"/>
                  <a:pt x="119" y="92"/>
                </a:cubicBezTo>
                <a:cubicBezTo>
                  <a:pt x="113" y="94"/>
                  <a:pt x="110" y="98"/>
                  <a:pt x="112" y="103"/>
                </a:cubicBezTo>
                <a:cubicBezTo>
                  <a:pt x="112" y="107"/>
                  <a:pt x="116" y="110"/>
                  <a:pt x="120" y="110"/>
                </a:cubicBezTo>
                <a:cubicBezTo>
                  <a:pt x="122" y="110"/>
                  <a:pt x="122" y="110"/>
                  <a:pt x="122" y="110"/>
                </a:cubicBezTo>
                <a:cubicBezTo>
                  <a:pt x="139" y="107"/>
                  <a:pt x="151" y="92"/>
                  <a:pt x="151" y="73"/>
                </a:cubicBezTo>
                <a:cubicBezTo>
                  <a:pt x="150" y="51"/>
                  <a:pt x="134" y="36"/>
                  <a:pt x="113" y="36"/>
                </a:cubicBezTo>
                <a:close/>
                <a:moveTo>
                  <a:pt x="51" y="75"/>
                </a:moveTo>
                <a:cubicBezTo>
                  <a:pt x="47" y="74"/>
                  <a:pt x="43" y="77"/>
                  <a:pt x="41" y="81"/>
                </a:cubicBezTo>
                <a:cubicBezTo>
                  <a:pt x="29" y="130"/>
                  <a:pt x="29" y="130"/>
                  <a:pt x="29" y="130"/>
                </a:cubicBezTo>
                <a:cubicBezTo>
                  <a:pt x="29" y="135"/>
                  <a:pt x="30" y="140"/>
                  <a:pt x="34" y="141"/>
                </a:cubicBezTo>
                <a:cubicBezTo>
                  <a:pt x="36" y="141"/>
                  <a:pt x="36" y="141"/>
                  <a:pt x="37" y="141"/>
                </a:cubicBezTo>
                <a:cubicBezTo>
                  <a:pt x="40" y="141"/>
                  <a:pt x="43" y="140"/>
                  <a:pt x="44" y="135"/>
                </a:cubicBezTo>
                <a:cubicBezTo>
                  <a:pt x="56" y="86"/>
                  <a:pt x="56" y="86"/>
                  <a:pt x="56" y="86"/>
                </a:cubicBezTo>
                <a:cubicBezTo>
                  <a:pt x="58" y="81"/>
                  <a:pt x="55" y="77"/>
                  <a:pt x="51" y="75"/>
                </a:cubicBezTo>
                <a:close/>
                <a:moveTo>
                  <a:pt x="72" y="96"/>
                </a:moveTo>
                <a:cubicBezTo>
                  <a:pt x="68" y="94"/>
                  <a:pt x="64" y="97"/>
                  <a:pt x="63" y="102"/>
                </a:cubicBezTo>
                <a:cubicBezTo>
                  <a:pt x="52" y="150"/>
                  <a:pt x="52" y="150"/>
                  <a:pt x="52" y="150"/>
                </a:cubicBezTo>
                <a:cubicBezTo>
                  <a:pt x="51" y="154"/>
                  <a:pt x="53" y="159"/>
                  <a:pt x="57" y="160"/>
                </a:cubicBezTo>
                <a:cubicBezTo>
                  <a:pt x="59" y="160"/>
                  <a:pt x="59" y="160"/>
                  <a:pt x="59" y="160"/>
                </a:cubicBezTo>
                <a:cubicBezTo>
                  <a:pt x="61" y="160"/>
                  <a:pt x="65" y="159"/>
                  <a:pt x="65" y="154"/>
                </a:cubicBezTo>
                <a:cubicBezTo>
                  <a:pt x="77" y="106"/>
                  <a:pt x="77" y="106"/>
                  <a:pt x="77" y="106"/>
                </a:cubicBezTo>
                <a:cubicBezTo>
                  <a:pt x="78" y="102"/>
                  <a:pt x="76" y="97"/>
                  <a:pt x="72" y="96"/>
                </a:cubicBezTo>
                <a:close/>
                <a:moveTo>
                  <a:pt x="104" y="75"/>
                </a:moveTo>
                <a:cubicBezTo>
                  <a:pt x="100" y="74"/>
                  <a:pt x="96" y="77"/>
                  <a:pt x="94" y="81"/>
                </a:cubicBezTo>
                <a:cubicBezTo>
                  <a:pt x="83" y="130"/>
                  <a:pt x="83" y="130"/>
                  <a:pt x="83" y="130"/>
                </a:cubicBezTo>
                <a:cubicBezTo>
                  <a:pt x="82" y="135"/>
                  <a:pt x="84" y="140"/>
                  <a:pt x="89" y="141"/>
                </a:cubicBezTo>
                <a:cubicBezTo>
                  <a:pt x="90" y="141"/>
                  <a:pt x="90" y="141"/>
                  <a:pt x="90" y="141"/>
                </a:cubicBezTo>
                <a:cubicBezTo>
                  <a:pt x="93" y="141"/>
                  <a:pt x="97" y="140"/>
                  <a:pt x="97" y="135"/>
                </a:cubicBezTo>
                <a:cubicBezTo>
                  <a:pt x="110" y="86"/>
                  <a:pt x="110" y="86"/>
                  <a:pt x="110" y="86"/>
                </a:cubicBezTo>
                <a:cubicBezTo>
                  <a:pt x="111" y="81"/>
                  <a:pt x="108" y="77"/>
                  <a:pt x="104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EAEFD6E9-3176-E63A-E40E-D0A6D9C63695}"/>
              </a:ext>
            </a:extLst>
          </p:cNvPr>
          <p:cNvSpPr>
            <a:spLocks noEditPoints="1"/>
          </p:cNvSpPr>
          <p:nvPr/>
        </p:nvSpPr>
        <p:spPr bwMode="auto">
          <a:xfrm>
            <a:off x="4598989" y="5780088"/>
            <a:ext cx="242888" cy="177800"/>
          </a:xfrm>
          <a:custGeom>
            <a:avLst/>
            <a:gdLst>
              <a:gd name="T0" fmla="*/ 116 w 153"/>
              <a:gd name="T1" fmla="*/ 35 h 112"/>
              <a:gd name="T2" fmla="*/ 113 w 153"/>
              <a:gd name="T3" fmla="*/ 35 h 112"/>
              <a:gd name="T4" fmla="*/ 109 w 153"/>
              <a:gd name="T5" fmla="*/ 23 h 112"/>
              <a:gd name="T6" fmla="*/ 72 w 153"/>
              <a:gd name="T7" fmla="*/ 0 h 112"/>
              <a:gd name="T8" fmla="*/ 35 w 153"/>
              <a:gd name="T9" fmla="*/ 23 h 112"/>
              <a:gd name="T10" fmla="*/ 30 w 153"/>
              <a:gd name="T11" fmla="*/ 37 h 112"/>
              <a:gd name="T12" fmla="*/ 0 w 153"/>
              <a:gd name="T13" fmla="*/ 74 h 112"/>
              <a:gd name="T14" fmla="*/ 16 w 153"/>
              <a:gd name="T15" fmla="*/ 106 h 112"/>
              <a:gd name="T16" fmla="*/ 29 w 153"/>
              <a:gd name="T17" fmla="*/ 103 h 112"/>
              <a:gd name="T18" fmla="*/ 26 w 153"/>
              <a:gd name="T19" fmla="*/ 89 h 112"/>
              <a:gd name="T20" fmla="*/ 19 w 153"/>
              <a:gd name="T21" fmla="*/ 74 h 112"/>
              <a:gd name="T22" fmla="*/ 39 w 153"/>
              <a:gd name="T23" fmla="*/ 55 h 112"/>
              <a:gd name="T24" fmla="*/ 48 w 153"/>
              <a:gd name="T25" fmla="*/ 46 h 112"/>
              <a:gd name="T26" fmla="*/ 72 w 153"/>
              <a:gd name="T27" fmla="*/ 19 h 112"/>
              <a:gd name="T28" fmla="*/ 93 w 153"/>
              <a:gd name="T29" fmla="*/ 31 h 112"/>
              <a:gd name="T30" fmla="*/ 98 w 153"/>
              <a:gd name="T31" fmla="*/ 46 h 112"/>
              <a:gd name="T32" fmla="*/ 106 w 153"/>
              <a:gd name="T33" fmla="*/ 55 h 112"/>
              <a:gd name="T34" fmla="*/ 116 w 153"/>
              <a:gd name="T35" fmla="*/ 55 h 112"/>
              <a:gd name="T36" fmla="*/ 136 w 153"/>
              <a:gd name="T37" fmla="*/ 74 h 112"/>
              <a:gd name="T38" fmla="*/ 122 w 153"/>
              <a:gd name="T39" fmla="*/ 92 h 112"/>
              <a:gd name="T40" fmla="*/ 115 w 153"/>
              <a:gd name="T41" fmla="*/ 104 h 112"/>
              <a:gd name="T42" fmla="*/ 123 w 153"/>
              <a:gd name="T43" fmla="*/ 112 h 112"/>
              <a:gd name="T44" fmla="*/ 125 w 153"/>
              <a:gd name="T45" fmla="*/ 112 h 112"/>
              <a:gd name="T46" fmla="*/ 153 w 153"/>
              <a:gd name="T47" fmla="*/ 74 h 112"/>
              <a:gd name="T48" fmla="*/ 116 w 153"/>
              <a:gd name="T49" fmla="*/ 35 h 112"/>
              <a:gd name="T50" fmla="*/ 116 w 153"/>
              <a:gd name="T51" fmla="*/ 35 h 112"/>
              <a:gd name="T52" fmla="*/ 116 w 153"/>
              <a:gd name="T53" fmla="*/ 35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3" h="112">
                <a:moveTo>
                  <a:pt x="116" y="35"/>
                </a:moveTo>
                <a:cubicBezTo>
                  <a:pt x="113" y="35"/>
                  <a:pt x="113" y="35"/>
                  <a:pt x="113" y="35"/>
                </a:cubicBezTo>
                <a:cubicBezTo>
                  <a:pt x="113" y="32"/>
                  <a:pt x="112" y="28"/>
                  <a:pt x="109" y="23"/>
                </a:cubicBezTo>
                <a:cubicBezTo>
                  <a:pt x="102" y="8"/>
                  <a:pt x="89" y="0"/>
                  <a:pt x="72" y="0"/>
                </a:cubicBezTo>
                <a:cubicBezTo>
                  <a:pt x="56" y="0"/>
                  <a:pt x="42" y="8"/>
                  <a:pt x="35" y="23"/>
                </a:cubicBezTo>
                <a:cubicBezTo>
                  <a:pt x="33" y="28"/>
                  <a:pt x="32" y="32"/>
                  <a:pt x="30" y="37"/>
                </a:cubicBezTo>
                <a:cubicBezTo>
                  <a:pt x="13" y="40"/>
                  <a:pt x="0" y="55"/>
                  <a:pt x="0" y="74"/>
                </a:cubicBezTo>
                <a:cubicBezTo>
                  <a:pt x="0" y="88"/>
                  <a:pt x="6" y="98"/>
                  <a:pt x="16" y="106"/>
                </a:cubicBezTo>
                <a:cubicBezTo>
                  <a:pt x="20" y="109"/>
                  <a:pt x="25" y="108"/>
                  <a:pt x="29" y="103"/>
                </a:cubicBezTo>
                <a:cubicBezTo>
                  <a:pt x="32" y="98"/>
                  <a:pt x="30" y="92"/>
                  <a:pt x="26" y="89"/>
                </a:cubicBezTo>
                <a:cubicBezTo>
                  <a:pt x="22" y="86"/>
                  <a:pt x="19" y="80"/>
                  <a:pt x="19" y="74"/>
                </a:cubicBezTo>
                <a:cubicBezTo>
                  <a:pt x="19" y="63"/>
                  <a:pt x="28" y="55"/>
                  <a:pt x="39" y="55"/>
                </a:cubicBezTo>
                <a:cubicBezTo>
                  <a:pt x="43" y="55"/>
                  <a:pt x="48" y="51"/>
                  <a:pt x="48" y="46"/>
                </a:cubicBezTo>
                <a:cubicBezTo>
                  <a:pt x="48" y="43"/>
                  <a:pt x="49" y="19"/>
                  <a:pt x="72" y="19"/>
                </a:cubicBezTo>
                <a:cubicBezTo>
                  <a:pt x="82" y="19"/>
                  <a:pt x="89" y="23"/>
                  <a:pt x="93" y="31"/>
                </a:cubicBezTo>
                <a:cubicBezTo>
                  <a:pt x="96" y="38"/>
                  <a:pt x="98" y="46"/>
                  <a:pt x="98" y="46"/>
                </a:cubicBezTo>
                <a:cubicBezTo>
                  <a:pt x="98" y="51"/>
                  <a:pt x="102" y="55"/>
                  <a:pt x="106" y="55"/>
                </a:cubicBezTo>
                <a:cubicBezTo>
                  <a:pt x="116" y="55"/>
                  <a:pt x="116" y="55"/>
                  <a:pt x="116" y="55"/>
                </a:cubicBezTo>
                <a:cubicBezTo>
                  <a:pt x="128" y="55"/>
                  <a:pt x="136" y="63"/>
                  <a:pt x="136" y="74"/>
                </a:cubicBezTo>
                <a:cubicBezTo>
                  <a:pt x="136" y="83"/>
                  <a:pt x="130" y="91"/>
                  <a:pt x="122" y="92"/>
                </a:cubicBezTo>
                <a:cubicBezTo>
                  <a:pt x="116" y="94"/>
                  <a:pt x="113" y="98"/>
                  <a:pt x="115" y="104"/>
                </a:cubicBezTo>
                <a:cubicBezTo>
                  <a:pt x="115" y="109"/>
                  <a:pt x="119" y="112"/>
                  <a:pt x="123" y="112"/>
                </a:cubicBezTo>
                <a:cubicBezTo>
                  <a:pt x="123" y="112"/>
                  <a:pt x="123" y="112"/>
                  <a:pt x="125" y="112"/>
                </a:cubicBezTo>
                <a:cubicBezTo>
                  <a:pt x="142" y="108"/>
                  <a:pt x="153" y="92"/>
                  <a:pt x="153" y="74"/>
                </a:cubicBezTo>
                <a:cubicBezTo>
                  <a:pt x="153" y="52"/>
                  <a:pt x="138" y="35"/>
                  <a:pt x="116" y="35"/>
                </a:cubicBezTo>
                <a:close/>
                <a:moveTo>
                  <a:pt x="116" y="35"/>
                </a:moveTo>
                <a:cubicBezTo>
                  <a:pt x="116" y="35"/>
                  <a:pt x="116" y="35"/>
                  <a:pt x="116" y="3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D355DC8B-04E9-CF90-1C92-4F8BC3C947C0}"/>
              </a:ext>
            </a:extLst>
          </p:cNvPr>
          <p:cNvSpPr>
            <a:spLocks noEditPoints="1"/>
          </p:cNvSpPr>
          <p:nvPr/>
        </p:nvSpPr>
        <p:spPr bwMode="auto">
          <a:xfrm>
            <a:off x="4662489" y="5895976"/>
            <a:ext cx="31750" cy="42863"/>
          </a:xfrm>
          <a:custGeom>
            <a:avLst/>
            <a:gdLst>
              <a:gd name="T0" fmla="*/ 6 w 20"/>
              <a:gd name="T1" fmla="*/ 27 h 27"/>
              <a:gd name="T2" fmla="*/ 9 w 20"/>
              <a:gd name="T3" fmla="*/ 27 h 27"/>
              <a:gd name="T4" fmla="*/ 16 w 20"/>
              <a:gd name="T5" fmla="*/ 21 h 27"/>
              <a:gd name="T6" fmla="*/ 19 w 20"/>
              <a:gd name="T7" fmla="*/ 10 h 27"/>
              <a:gd name="T8" fmla="*/ 13 w 20"/>
              <a:gd name="T9" fmla="*/ 0 h 27"/>
              <a:gd name="T10" fmla="*/ 3 w 20"/>
              <a:gd name="T11" fmla="*/ 6 h 27"/>
              <a:gd name="T12" fmla="*/ 0 w 20"/>
              <a:gd name="T13" fmla="*/ 17 h 27"/>
              <a:gd name="T14" fmla="*/ 6 w 20"/>
              <a:gd name="T15" fmla="*/ 27 h 27"/>
              <a:gd name="T16" fmla="*/ 6 w 20"/>
              <a:gd name="T17" fmla="*/ 27 h 27"/>
              <a:gd name="T18" fmla="*/ 6 w 20"/>
              <a:gd name="T19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" h="27">
                <a:moveTo>
                  <a:pt x="6" y="27"/>
                </a:moveTo>
                <a:cubicBezTo>
                  <a:pt x="7" y="27"/>
                  <a:pt x="7" y="27"/>
                  <a:pt x="9" y="27"/>
                </a:cubicBezTo>
                <a:cubicBezTo>
                  <a:pt x="12" y="27"/>
                  <a:pt x="14" y="26"/>
                  <a:pt x="16" y="21"/>
                </a:cubicBezTo>
                <a:cubicBezTo>
                  <a:pt x="19" y="10"/>
                  <a:pt x="19" y="10"/>
                  <a:pt x="19" y="10"/>
                </a:cubicBezTo>
                <a:cubicBezTo>
                  <a:pt x="20" y="6"/>
                  <a:pt x="17" y="1"/>
                  <a:pt x="13" y="0"/>
                </a:cubicBezTo>
                <a:cubicBezTo>
                  <a:pt x="9" y="0"/>
                  <a:pt x="4" y="1"/>
                  <a:pt x="3" y="6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21"/>
                  <a:pt x="1" y="26"/>
                  <a:pt x="6" y="27"/>
                </a:cubicBezTo>
                <a:close/>
                <a:moveTo>
                  <a:pt x="6" y="27"/>
                </a:moveTo>
                <a:cubicBezTo>
                  <a:pt x="6" y="27"/>
                  <a:pt x="6" y="27"/>
                  <a:pt x="6" y="2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186">
            <a:extLst>
              <a:ext uri="{FF2B5EF4-FFF2-40B4-BE49-F238E27FC236}">
                <a16:creationId xmlns:a16="http://schemas.microsoft.com/office/drawing/2014/main" id="{3DABA016-6C8D-9288-612B-311C20EB2BC3}"/>
              </a:ext>
            </a:extLst>
          </p:cNvPr>
          <p:cNvSpPr>
            <a:spLocks noEditPoints="1"/>
          </p:cNvSpPr>
          <p:nvPr/>
        </p:nvSpPr>
        <p:spPr bwMode="auto">
          <a:xfrm>
            <a:off x="4746626" y="5895976"/>
            <a:ext cx="30163" cy="42863"/>
          </a:xfrm>
          <a:custGeom>
            <a:avLst/>
            <a:gdLst>
              <a:gd name="T0" fmla="*/ 13 w 19"/>
              <a:gd name="T1" fmla="*/ 0 h 27"/>
              <a:gd name="T2" fmla="*/ 3 w 19"/>
              <a:gd name="T3" fmla="*/ 6 h 27"/>
              <a:gd name="T4" fmla="*/ 0 w 19"/>
              <a:gd name="T5" fmla="*/ 17 h 27"/>
              <a:gd name="T6" fmla="*/ 6 w 19"/>
              <a:gd name="T7" fmla="*/ 27 h 27"/>
              <a:gd name="T8" fmla="*/ 8 w 19"/>
              <a:gd name="T9" fmla="*/ 27 h 27"/>
              <a:gd name="T10" fmla="*/ 15 w 19"/>
              <a:gd name="T11" fmla="*/ 21 h 27"/>
              <a:gd name="T12" fmla="*/ 18 w 19"/>
              <a:gd name="T13" fmla="*/ 10 h 27"/>
              <a:gd name="T14" fmla="*/ 13 w 19"/>
              <a:gd name="T15" fmla="*/ 0 h 27"/>
              <a:gd name="T16" fmla="*/ 13 w 19"/>
              <a:gd name="T17" fmla="*/ 0 h 27"/>
              <a:gd name="T18" fmla="*/ 13 w 19"/>
              <a:gd name="T19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9" h="27">
                <a:moveTo>
                  <a:pt x="13" y="0"/>
                </a:moveTo>
                <a:cubicBezTo>
                  <a:pt x="8" y="0"/>
                  <a:pt x="4" y="1"/>
                  <a:pt x="3" y="6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21"/>
                  <a:pt x="2" y="26"/>
                  <a:pt x="6" y="27"/>
                </a:cubicBezTo>
                <a:cubicBezTo>
                  <a:pt x="7" y="27"/>
                  <a:pt x="7" y="27"/>
                  <a:pt x="8" y="27"/>
                </a:cubicBezTo>
                <a:cubicBezTo>
                  <a:pt x="11" y="27"/>
                  <a:pt x="14" y="26"/>
                  <a:pt x="15" y="21"/>
                </a:cubicBezTo>
                <a:cubicBezTo>
                  <a:pt x="18" y="10"/>
                  <a:pt x="18" y="10"/>
                  <a:pt x="18" y="10"/>
                </a:cubicBezTo>
                <a:cubicBezTo>
                  <a:pt x="19" y="6"/>
                  <a:pt x="17" y="1"/>
                  <a:pt x="13" y="0"/>
                </a:cubicBezTo>
                <a:close/>
                <a:moveTo>
                  <a:pt x="13" y="0"/>
                </a:moveTo>
                <a:cubicBezTo>
                  <a:pt x="13" y="0"/>
                  <a:pt x="13" y="0"/>
                  <a:pt x="13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187">
            <a:extLst>
              <a:ext uri="{FF2B5EF4-FFF2-40B4-BE49-F238E27FC236}">
                <a16:creationId xmlns:a16="http://schemas.microsoft.com/office/drawing/2014/main" id="{59781731-065D-143D-1865-72E901A3F26F}"/>
              </a:ext>
            </a:extLst>
          </p:cNvPr>
          <p:cNvSpPr>
            <a:spLocks noEditPoints="1"/>
          </p:cNvSpPr>
          <p:nvPr/>
        </p:nvSpPr>
        <p:spPr bwMode="auto">
          <a:xfrm>
            <a:off x="4697414" y="5924551"/>
            <a:ext cx="30163" cy="47625"/>
          </a:xfrm>
          <a:custGeom>
            <a:avLst/>
            <a:gdLst>
              <a:gd name="T0" fmla="*/ 12 w 19"/>
              <a:gd name="T1" fmla="*/ 2 h 30"/>
              <a:gd name="T2" fmla="*/ 3 w 19"/>
              <a:gd name="T3" fmla="*/ 8 h 30"/>
              <a:gd name="T4" fmla="*/ 0 w 19"/>
              <a:gd name="T5" fmla="*/ 19 h 30"/>
              <a:gd name="T6" fmla="*/ 6 w 19"/>
              <a:gd name="T7" fmla="*/ 30 h 30"/>
              <a:gd name="T8" fmla="*/ 8 w 19"/>
              <a:gd name="T9" fmla="*/ 30 h 30"/>
              <a:gd name="T10" fmla="*/ 15 w 19"/>
              <a:gd name="T11" fmla="*/ 24 h 30"/>
              <a:gd name="T12" fmla="*/ 18 w 19"/>
              <a:gd name="T13" fmla="*/ 13 h 30"/>
              <a:gd name="T14" fmla="*/ 12 w 19"/>
              <a:gd name="T15" fmla="*/ 2 h 30"/>
              <a:gd name="T16" fmla="*/ 12 w 19"/>
              <a:gd name="T17" fmla="*/ 2 h 30"/>
              <a:gd name="T18" fmla="*/ 12 w 19"/>
              <a:gd name="T19" fmla="*/ 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9" h="30">
                <a:moveTo>
                  <a:pt x="12" y="2"/>
                </a:moveTo>
                <a:cubicBezTo>
                  <a:pt x="8" y="0"/>
                  <a:pt x="4" y="3"/>
                  <a:pt x="3" y="8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4"/>
                  <a:pt x="1" y="28"/>
                  <a:pt x="6" y="30"/>
                </a:cubicBezTo>
                <a:cubicBezTo>
                  <a:pt x="7" y="30"/>
                  <a:pt x="7" y="30"/>
                  <a:pt x="8" y="30"/>
                </a:cubicBezTo>
                <a:cubicBezTo>
                  <a:pt x="11" y="30"/>
                  <a:pt x="14" y="27"/>
                  <a:pt x="15" y="24"/>
                </a:cubicBezTo>
                <a:cubicBezTo>
                  <a:pt x="18" y="13"/>
                  <a:pt x="18" y="13"/>
                  <a:pt x="18" y="13"/>
                </a:cubicBezTo>
                <a:cubicBezTo>
                  <a:pt x="19" y="8"/>
                  <a:pt x="16" y="3"/>
                  <a:pt x="12" y="2"/>
                </a:cubicBezTo>
                <a:close/>
                <a:moveTo>
                  <a:pt x="12" y="2"/>
                </a:moveTo>
                <a:cubicBezTo>
                  <a:pt x="12" y="2"/>
                  <a:pt x="12" y="2"/>
                  <a:pt x="12" y="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188">
            <a:extLst>
              <a:ext uri="{FF2B5EF4-FFF2-40B4-BE49-F238E27FC236}">
                <a16:creationId xmlns:a16="http://schemas.microsoft.com/office/drawing/2014/main" id="{275A17EF-E5C6-1B6F-5DA8-8816CFAB4A26}"/>
              </a:ext>
            </a:extLst>
          </p:cNvPr>
          <p:cNvSpPr>
            <a:spLocks noEditPoints="1"/>
          </p:cNvSpPr>
          <p:nvPr/>
        </p:nvSpPr>
        <p:spPr bwMode="auto">
          <a:xfrm>
            <a:off x="4648201" y="5957888"/>
            <a:ext cx="30163" cy="46038"/>
          </a:xfrm>
          <a:custGeom>
            <a:avLst/>
            <a:gdLst>
              <a:gd name="T0" fmla="*/ 12 w 19"/>
              <a:gd name="T1" fmla="*/ 2 h 29"/>
              <a:gd name="T2" fmla="*/ 3 w 19"/>
              <a:gd name="T3" fmla="*/ 8 h 29"/>
              <a:gd name="T4" fmla="*/ 0 w 19"/>
              <a:gd name="T5" fmla="*/ 18 h 29"/>
              <a:gd name="T6" fmla="*/ 5 w 19"/>
              <a:gd name="T7" fmla="*/ 29 h 29"/>
              <a:gd name="T8" fmla="*/ 8 w 19"/>
              <a:gd name="T9" fmla="*/ 29 h 29"/>
              <a:gd name="T10" fmla="*/ 15 w 19"/>
              <a:gd name="T11" fmla="*/ 23 h 29"/>
              <a:gd name="T12" fmla="*/ 18 w 19"/>
              <a:gd name="T13" fmla="*/ 12 h 29"/>
              <a:gd name="T14" fmla="*/ 12 w 19"/>
              <a:gd name="T15" fmla="*/ 2 h 29"/>
              <a:gd name="T16" fmla="*/ 12 w 19"/>
              <a:gd name="T17" fmla="*/ 2 h 29"/>
              <a:gd name="T18" fmla="*/ 12 w 19"/>
              <a:gd name="T19" fmla="*/ 2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9" h="29">
                <a:moveTo>
                  <a:pt x="12" y="2"/>
                </a:moveTo>
                <a:cubicBezTo>
                  <a:pt x="8" y="0"/>
                  <a:pt x="4" y="3"/>
                  <a:pt x="3" y="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1" y="27"/>
                  <a:pt x="5" y="29"/>
                </a:cubicBezTo>
                <a:cubicBezTo>
                  <a:pt x="7" y="29"/>
                  <a:pt x="7" y="29"/>
                  <a:pt x="8" y="29"/>
                </a:cubicBezTo>
                <a:cubicBezTo>
                  <a:pt x="11" y="29"/>
                  <a:pt x="14" y="26"/>
                  <a:pt x="15" y="23"/>
                </a:cubicBezTo>
                <a:cubicBezTo>
                  <a:pt x="18" y="12"/>
                  <a:pt x="18" y="12"/>
                  <a:pt x="18" y="12"/>
                </a:cubicBezTo>
                <a:cubicBezTo>
                  <a:pt x="19" y="8"/>
                  <a:pt x="16" y="3"/>
                  <a:pt x="12" y="2"/>
                </a:cubicBezTo>
                <a:close/>
                <a:moveTo>
                  <a:pt x="12" y="2"/>
                </a:moveTo>
                <a:cubicBezTo>
                  <a:pt x="12" y="2"/>
                  <a:pt x="12" y="2"/>
                  <a:pt x="12" y="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Freeform 189">
            <a:extLst>
              <a:ext uri="{FF2B5EF4-FFF2-40B4-BE49-F238E27FC236}">
                <a16:creationId xmlns:a16="http://schemas.microsoft.com/office/drawing/2014/main" id="{C3FE0FCD-32BD-DA33-959C-1C567B8E52F7}"/>
              </a:ext>
            </a:extLst>
          </p:cNvPr>
          <p:cNvSpPr>
            <a:spLocks noEditPoints="1"/>
          </p:cNvSpPr>
          <p:nvPr/>
        </p:nvSpPr>
        <p:spPr bwMode="auto">
          <a:xfrm>
            <a:off x="4730751" y="5957888"/>
            <a:ext cx="30163" cy="46038"/>
          </a:xfrm>
          <a:custGeom>
            <a:avLst/>
            <a:gdLst>
              <a:gd name="T0" fmla="*/ 12 w 19"/>
              <a:gd name="T1" fmla="*/ 2 h 29"/>
              <a:gd name="T2" fmla="*/ 3 w 19"/>
              <a:gd name="T3" fmla="*/ 8 h 29"/>
              <a:gd name="T4" fmla="*/ 0 w 19"/>
              <a:gd name="T5" fmla="*/ 18 h 29"/>
              <a:gd name="T6" fmla="*/ 5 w 19"/>
              <a:gd name="T7" fmla="*/ 29 h 29"/>
              <a:gd name="T8" fmla="*/ 8 w 19"/>
              <a:gd name="T9" fmla="*/ 29 h 29"/>
              <a:gd name="T10" fmla="*/ 15 w 19"/>
              <a:gd name="T11" fmla="*/ 23 h 29"/>
              <a:gd name="T12" fmla="*/ 18 w 19"/>
              <a:gd name="T13" fmla="*/ 12 h 29"/>
              <a:gd name="T14" fmla="*/ 12 w 19"/>
              <a:gd name="T15" fmla="*/ 2 h 29"/>
              <a:gd name="T16" fmla="*/ 12 w 19"/>
              <a:gd name="T17" fmla="*/ 2 h 29"/>
              <a:gd name="T18" fmla="*/ 12 w 19"/>
              <a:gd name="T19" fmla="*/ 2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9" h="29">
                <a:moveTo>
                  <a:pt x="12" y="2"/>
                </a:moveTo>
                <a:cubicBezTo>
                  <a:pt x="8" y="0"/>
                  <a:pt x="4" y="3"/>
                  <a:pt x="3" y="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1" y="27"/>
                  <a:pt x="5" y="29"/>
                </a:cubicBezTo>
                <a:cubicBezTo>
                  <a:pt x="7" y="29"/>
                  <a:pt x="7" y="29"/>
                  <a:pt x="8" y="29"/>
                </a:cubicBezTo>
                <a:cubicBezTo>
                  <a:pt x="11" y="29"/>
                  <a:pt x="15" y="26"/>
                  <a:pt x="15" y="23"/>
                </a:cubicBezTo>
                <a:cubicBezTo>
                  <a:pt x="18" y="12"/>
                  <a:pt x="18" y="12"/>
                  <a:pt x="18" y="12"/>
                </a:cubicBezTo>
                <a:cubicBezTo>
                  <a:pt x="19" y="8"/>
                  <a:pt x="16" y="3"/>
                  <a:pt x="12" y="2"/>
                </a:cubicBezTo>
                <a:close/>
                <a:moveTo>
                  <a:pt x="12" y="2"/>
                </a:moveTo>
                <a:cubicBezTo>
                  <a:pt x="12" y="2"/>
                  <a:pt x="12" y="2"/>
                  <a:pt x="12" y="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Freeform 190">
            <a:extLst>
              <a:ext uri="{FF2B5EF4-FFF2-40B4-BE49-F238E27FC236}">
                <a16:creationId xmlns:a16="http://schemas.microsoft.com/office/drawing/2014/main" id="{12A2AE82-9AB7-B33C-728F-02BBD9641F99}"/>
              </a:ext>
            </a:extLst>
          </p:cNvPr>
          <p:cNvSpPr>
            <a:spLocks noEditPoints="1"/>
          </p:cNvSpPr>
          <p:nvPr/>
        </p:nvSpPr>
        <p:spPr bwMode="auto">
          <a:xfrm>
            <a:off x="4681539" y="5988051"/>
            <a:ext cx="30163" cy="46038"/>
          </a:xfrm>
          <a:custGeom>
            <a:avLst/>
            <a:gdLst>
              <a:gd name="T0" fmla="*/ 12 w 19"/>
              <a:gd name="T1" fmla="*/ 2 h 29"/>
              <a:gd name="T2" fmla="*/ 2 w 19"/>
              <a:gd name="T3" fmla="*/ 8 h 29"/>
              <a:gd name="T4" fmla="*/ 0 w 19"/>
              <a:gd name="T5" fmla="*/ 18 h 29"/>
              <a:gd name="T6" fmla="*/ 5 w 19"/>
              <a:gd name="T7" fmla="*/ 28 h 29"/>
              <a:gd name="T8" fmla="*/ 8 w 19"/>
              <a:gd name="T9" fmla="*/ 29 h 29"/>
              <a:gd name="T10" fmla="*/ 15 w 19"/>
              <a:gd name="T11" fmla="*/ 23 h 29"/>
              <a:gd name="T12" fmla="*/ 17 w 19"/>
              <a:gd name="T13" fmla="*/ 12 h 29"/>
              <a:gd name="T14" fmla="*/ 12 w 19"/>
              <a:gd name="T15" fmla="*/ 2 h 29"/>
              <a:gd name="T16" fmla="*/ 12 w 19"/>
              <a:gd name="T17" fmla="*/ 2 h 29"/>
              <a:gd name="T18" fmla="*/ 12 w 19"/>
              <a:gd name="T19" fmla="*/ 2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9" h="29">
                <a:moveTo>
                  <a:pt x="12" y="2"/>
                </a:moveTo>
                <a:cubicBezTo>
                  <a:pt x="8" y="0"/>
                  <a:pt x="4" y="3"/>
                  <a:pt x="2" y="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1" y="28"/>
                  <a:pt x="5" y="28"/>
                </a:cubicBezTo>
                <a:cubicBezTo>
                  <a:pt x="6" y="29"/>
                  <a:pt x="6" y="29"/>
                  <a:pt x="8" y="29"/>
                </a:cubicBezTo>
                <a:cubicBezTo>
                  <a:pt x="11" y="29"/>
                  <a:pt x="15" y="26"/>
                  <a:pt x="15" y="23"/>
                </a:cubicBezTo>
                <a:cubicBezTo>
                  <a:pt x="17" y="12"/>
                  <a:pt x="17" y="12"/>
                  <a:pt x="17" y="12"/>
                </a:cubicBezTo>
                <a:cubicBezTo>
                  <a:pt x="19" y="8"/>
                  <a:pt x="16" y="3"/>
                  <a:pt x="12" y="2"/>
                </a:cubicBezTo>
                <a:close/>
                <a:moveTo>
                  <a:pt x="12" y="2"/>
                </a:moveTo>
                <a:cubicBezTo>
                  <a:pt x="12" y="2"/>
                  <a:pt x="12" y="2"/>
                  <a:pt x="12" y="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Freeform 191">
            <a:extLst>
              <a:ext uri="{FF2B5EF4-FFF2-40B4-BE49-F238E27FC236}">
                <a16:creationId xmlns:a16="http://schemas.microsoft.com/office/drawing/2014/main" id="{918F2FD9-7514-27AA-40E2-8E7355FCF457}"/>
              </a:ext>
            </a:extLst>
          </p:cNvPr>
          <p:cNvSpPr>
            <a:spLocks noEditPoints="1"/>
          </p:cNvSpPr>
          <p:nvPr/>
        </p:nvSpPr>
        <p:spPr bwMode="auto">
          <a:xfrm>
            <a:off x="6251576" y="5778501"/>
            <a:ext cx="239713" cy="254000"/>
          </a:xfrm>
          <a:custGeom>
            <a:avLst/>
            <a:gdLst>
              <a:gd name="T0" fmla="*/ 99 w 151"/>
              <a:gd name="T1" fmla="*/ 52 h 160"/>
              <a:gd name="T2" fmla="*/ 98 w 151"/>
              <a:gd name="T3" fmla="*/ 52 h 160"/>
              <a:gd name="T4" fmla="*/ 94 w 151"/>
              <a:gd name="T5" fmla="*/ 42 h 160"/>
              <a:gd name="T6" fmla="*/ 62 w 151"/>
              <a:gd name="T7" fmla="*/ 22 h 160"/>
              <a:gd name="T8" fmla="*/ 30 w 151"/>
              <a:gd name="T9" fmla="*/ 42 h 160"/>
              <a:gd name="T10" fmla="*/ 26 w 151"/>
              <a:gd name="T11" fmla="*/ 53 h 160"/>
              <a:gd name="T12" fmla="*/ 0 w 151"/>
              <a:gd name="T13" fmla="*/ 85 h 160"/>
              <a:gd name="T14" fmla="*/ 13 w 151"/>
              <a:gd name="T15" fmla="*/ 112 h 160"/>
              <a:gd name="T16" fmla="*/ 24 w 151"/>
              <a:gd name="T17" fmla="*/ 109 h 160"/>
              <a:gd name="T18" fmla="*/ 23 w 151"/>
              <a:gd name="T19" fmla="*/ 98 h 160"/>
              <a:gd name="T20" fmla="*/ 16 w 151"/>
              <a:gd name="T21" fmla="*/ 85 h 160"/>
              <a:gd name="T22" fmla="*/ 32 w 151"/>
              <a:gd name="T23" fmla="*/ 69 h 160"/>
              <a:gd name="T24" fmla="*/ 41 w 151"/>
              <a:gd name="T25" fmla="*/ 61 h 160"/>
              <a:gd name="T26" fmla="*/ 62 w 151"/>
              <a:gd name="T27" fmla="*/ 38 h 160"/>
              <a:gd name="T28" fmla="*/ 79 w 151"/>
              <a:gd name="T29" fmla="*/ 48 h 160"/>
              <a:gd name="T30" fmla="*/ 83 w 151"/>
              <a:gd name="T31" fmla="*/ 61 h 160"/>
              <a:gd name="T32" fmla="*/ 91 w 151"/>
              <a:gd name="T33" fmla="*/ 69 h 160"/>
              <a:gd name="T34" fmla="*/ 100 w 151"/>
              <a:gd name="T35" fmla="*/ 69 h 160"/>
              <a:gd name="T36" fmla="*/ 116 w 151"/>
              <a:gd name="T37" fmla="*/ 85 h 160"/>
              <a:gd name="T38" fmla="*/ 104 w 151"/>
              <a:gd name="T39" fmla="*/ 101 h 160"/>
              <a:gd name="T40" fmla="*/ 98 w 151"/>
              <a:gd name="T41" fmla="*/ 111 h 160"/>
              <a:gd name="T42" fmla="*/ 105 w 151"/>
              <a:gd name="T43" fmla="*/ 117 h 160"/>
              <a:gd name="T44" fmla="*/ 106 w 151"/>
              <a:gd name="T45" fmla="*/ 117 h 160"/>
              <a:gd name="T46" fmla="*/ 132 w 151"/>
              <a:gd name="T47" fmla="*/ 85 h 160"/>
              <a:gd name="T48" fmla="*/ 99 w 151"/>
              <a:gd name="T49" fmla="*/ 52 h 160"/>
              <a:gd name="T50" fmla="*/ 116 w 151"/>
              <a:gd name="T51" fmla="*/ 0 h 160"/>
              <a:gd name="T52" fmla="*/ 88 w 151"/>
              <a:gd name="T53" fmla="*/ 13 h 160"/>
              <a:gd name="T54" fmla="*/ 90 w 151"/>
              <a:gd name="T55" fmla="*/ 22 h 160"/>
              <a:gd name="T56" fmla="*/ 97 w 151"/>
              <a:gd name="T57" fmla="*/ 21 h 160"/>
              <a:gd name="T58" fmla="*/ 116 w 151"/>
              <a:gd name="T59" fmla="*/ 12 h 160"/>
              <a:gd name="T60" fmla="*/ 139 w 151"/>
              <a:gd name="T61" fmla="*/ 37 h 160"/>
              <a:gd name="T62" fmla="*/ 134 w 151"/>
              <a:gd name="T63" fmla="*/ 54 h 160"/>
              <a:gd name="T64" fmla="*/ 134 w 151"/>
              <a:gd name="T65" fmla="*/ 61 h 160"/>
              <a:gd name="T66" fmla="*/ 138 w 151"/>
              <a:gd name="T67" fmla="*/ 63 h 160"/>
              <a:gd name="T68" fmla="*/ 143 w 151"/>
              <a:gd name="T69" fmla="*/ 61 h 160"/>
              <a:gd name="T70" fmla="*/ 151 w 151"/>
              <a:gd name="T71" fmla="*/ 37 h 160"/>
              <a:gd name="T72" fmla="*/ 116 w 151"/>
              <a:gd name="T73" fmla="*/ 0 h 160"/>
              <a:gd name="T74" fmla="*/ 45 w 151"/>
              <a:gd name="T75" fmla="*/ 87 h 160"/>
              <a:gd name="T76" fmla="*/ 38 w 151"/>
              <a:gd name="T77" fmla="*/ 93 h 160"/>
              <a:gd name="T78" fmla="*/ 26 w 151"/>
              <a:gd name="T79" fmla="*/ 134 h 160"/>
              <a:gd name="T80" fmla="*/ 31 w 151"/>
              <a:gd name="T81" fmla="*/ 143 h 160"/>
              <a:gd name="T82" fmla="*/ 33 w 151"/>
              <a:gd name="T83" fmla="*/ 143 h 160"/>
              <a:gd name="T84" fmla="*/ 39 w 151"/>
              <a:gd name="T85" fmla="*/ 138 h 160"/>
              <a:gd name="T86" fmla="*/ 50 w 151"/>
              <a:gd name="T87" fmla="*/ 95 h 160"/>
              <a:gd name="T88" fmla="*/ 45 w 151"/>
              <a:gd name="T89" fmla="*/ 87 h 160"/>
              <a:gd name="T90" fmla="*/ 63 w 151"/>
              <a:gd name="T91" fmla="*/ 103 h 160"/>
              <a:gd name="T92" fmla="*/ 56 w 151"/>
              <a:gd name="T93" fmla="*/ 108 h 160"/>
              <a:gd name="T94" fmla="*/ 46 w 151"/>
              <a:gd name="T95" fmla="*/ 151 h 160"/>
              <a:gd name="T96" fmla="*/ 50 w 151"/>
              <a:gd name="T97" fmla="*/ 160 h 160"/>
              <a:gd name="T98" fmla="*/ 52 w 151"/>
              <a:gd name="T99" fmla="*/ 160 h 160"/>
              <a:gd name="T100" fmla="*/ 59 w 151"/>
              <a:gd name="T101" fmla="*/ 155 h 160"/>
              <a:gd name="T102" fmla="*/ 68 w 151"/>
              <a:gd name="T103" fmla="*/ 112 h 160"/>
              <a:gd name="T104" fmla="*/ 63 w 151"/>
              <a:gd name="T105" fmla="*/ 103 h 160"/>
              <a:gd name="T106" fmla="*/ 92 w 151"/>
              <a:gd name="T107" fmla="*/ 87 h 160"/>
              <a:gd name="T108" fmla="*/ 84 w 151"/>
              <a:gd name="T109" fmla="*/ 93 h 160"/>
              <a:gd name="T110" fmla="*/ 73 w 151"/>
              <a:gd name="T111" fmla="*/ 134 h 160"/>
              <a:gd name="T112" fmla="*/ 77 w 151"/>
              <a:gd name="T113" fmla="*/ 143 h 160"/>
              <a:gd name="T114" fmla="*/ 79 w 151"/>
              <a:gd name="T115" fmla="*/ 143 h 160"/>
              <a:gd name="T116" fmla="*/ 86 w 151"/>
              <a:gd name="T117" fmla="*/ 138 h 160"/>
              <a:gd name="T118" fmla="*/ 97 w 151"/>
              <a:gd name="T119" fmla="*/ 95 h 160"/>
              <a:gd name="T120" fmla="*/ 92 w 151"/>
              <a:gd name="T121" fmla="*/ 8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1" h="160">
                <a:moveTo>
                  <a:pt x="99" y="52"/>
                </a:moveTo>
                <a:cubicBezTo>
                  <a:pt x="98" y="52"/>
                  <a:pt x="98" y="52"/>
                  <a:pt x="98" y="52"/>
                </a:cubicBezTo>
                <a:cubicBezTo>
                  <a:pt x="96" y="49"/>
                  <a:pt x="95" y="45"/>
                  <a:pt x="94" y="42"/>
                </a:cubicBezTo>
                <a:cubicBezTo>
                  <a:pt x="87" y="28"/>
                  <a:pt x="75" y="22"/>
                  <a:pt x="62" y="22"/>
                </a:cubicBezTo>
                <a:cubicBezTo>
                  <a:pt x="47" y="22"/>
                  <a:pt x="36" y="28"/>
                  <a:pt x="30" y="42"/>
                </a:cubicBezTo>
                <a:cubicBezTo>
                  <a:pt x="27" y="45"/>
                  <a:pt x="26" y="49"/>
                  <a:pt x="26" y="53"/>
                </a:cubicBezTo>
                <a:cubicBezTo>
                  <a:pt x="10" y="56"/>
                  <a:pt x="0" y="69"/>
                  <a:pt x="0" y="85"/>
                </a:cubicBezTo>
                <a:cubicBezTo>
                  <a:pt x="0" y="96"/>
                  <a:pt x="5" y="105"/>
                  <a:pt x="13" y="112"/>
                </a:cubicBezTo>
                <a:cubicBezTo>
                  <a:pt x="16" y="115"/>
                  <a:pt x="21" y="113"/>
                  <a:pt x="24" y="109"/>
                </a:cubicBezTo>
                <a:cubicBezTo>
                  <a:pt x="26" y="105"/>
                  <a:pt x="25" y="101"/>
                  <a:pt x="23" y="98"/>
                </a:cubicBezTo>
                <a:cubicBezTo>
                  <a:pt x="19" y="95"/>
                  <a:pt x="16" y="91"/>
                  <a:pt x="16" y="85"/>
                </a:cubicBezTo>
                <a:cubicBezTo>
                  <a:pt x="16" y="75"/>
                  <a:pt x="23" y="69"/>
                  <a:pt x="32" y="69"/>
                </a:cubicBezTo>
                <a:cubicBezTo>
                  <a:pt x="37" y="69"/>
                  <a:pt x="40" y="65"/>
                  <a:pt x="41" y="61"/>
                </a:cubicBezTo>
                <a:cubicBezTo>
                  <a:pt x="41" y="58"/>
                  <a:pt x="42" y="38"/>
                  <a:pt x="62" y="38"/>
                </a:cubicBezTo>
                <a:cubicBezTo>
                  <a:pt x="71" y="38"/>
                  <a:pt x="75" y="42"/>
                  <a:pt x="79" y="48"/>
                </a:cubicBezTo>
                <a:cubicBezTo>
                  <a:pt x="83" y="55"/>
                  <a:pt x="83" y="61"/>
                  <a:pt x="83" y="61"/>
                </a:cubicBezTo>
                <a:cubicBezTo>
                  <a:pt x="83" y="65"/>
                  <a:pt x="87" y="69"/>
                  <a:pt x="91" y="69"/>
                </a:cubicBezTo>
                <a:cubicBezTo>
                  <a:pt x="100" y="69"/>
                  <a:pt x="100" y="69"/>
                  <a:pt x="100" y="69"/>
                </a:cubicBezTo>
                <a:cubicBezTo>
                  <a:pt x="110" y="69"/>
                  <a:pt x="116" y="75"/>
                  <a:pt x="116" y="85"/>
                </a:cubicBezTo>
                <a:cubicBezTo>
                  <a:pt x="116" y="94"/>
                  <a:pt x="111" y="99"/>
                  <a:pt x="104" y="101"/>
                </a:cubicBezTo>
                <a:cubicBezTo>
                  <a:pt x="100" y="101"/>
                  <a:pt x="96" y="105"/>
                  <a:pt x="98" y="111"/>
                </a:cubicBezTo>
                <a:cubicBezTo>
                  <a:pt x="99" y="115"/>
                  <a:pt x="101" y="117"/>
                  <a:pt x="105" y="117"/>
                </a:cubicBezTo>
                <a:cubicBezTo>
                  <a:pt x="106" y="117"/>
                  <a:pt x="106" y="117"/>
                  <a:pt x="106" y="117"/>
                </a:cubicBezTo>
                <a:cubicBezTo>
                  <a:pt x="122" y="113"/>
                  <a:pt x="132" y="100"/>
                  <a:pt x="132" y="85"/>
                </a:cubicBezTo>
                <a:cubicBezTo>
                  <a:pt x="132" y="66"/>
                  <a:pt x="119" y="52"/>
                  <a:pt x="99" y="52"/>
                </a:cubicBezTo>
                <a:close/>
                <a:moveTo>
                  <a:pt x="116" y="0"/>
                </a:moveTo>
                <a:cubicBezTo>
                  <a:pt x="106" y="0"/>
                  <a:pt x="96" y="5"/>
                  <a:pt x="88" y="13"/>
                </a:cubicBezTo>
                <a:cubicBezTo>
                  <a:pt x="86" y="16"/>
                  <a:pt x="87" y="20"/>
                  <a:pt x="90" y="22"/>
                </a:cubicBezTo>
                <a:cubicBezTo>
                  <a:pt x="92" y="23"/>
                  <a:pt x="96" y="23"/>
                  <a:pt x="97" y="21"/>
                </a:cubicBezTo>
                <a:cubicBezTo>
                  <a:pt x="102" y="16"/>
                  <a:pt x="108" y="12"/>
                  <a:pt x="116" y="12"/>
                </a:cubicBezTo>
                <a:cubicBezTo>
                  <a:pt x="129" y="12"/>
                  <a:pt x="139" y="23"/>
                  <a:pt x="139" y="37"/>
                </a:cubicBezTo>
                <a:cubicBezTo>
                  <a:pt x="139" y="43"/>
                  <a:pt x="138" y="48"/>
                  <a:pt x="134" y="54"/>
                </a:cubicBezTo>
                <a:cubicBezTo>
                  <a:pt x="132" y="56"/>
                  <a:pt x="132" y="60"/>
                  <a:pt x="134" y="61"/>
                </a:cubicBezTo>
                <a:cubicBezTo>
                  <a:pt x="135" y="63"/>
                  <a:pt x="138" y="63"/>
                  <a:pt x="138" y="63"/>
                </a:cubicBezTo>
                <a:cubicBezTo>
                  <a:pt x="140" y="63"/>
                  <a:pt x="142" y="63"/>
                  <a:pt x="143" y="61"/>
                </a:cubicBezTo>
                <a:cubicBezTo>
                  <a:pt x="148" y="55"/>
                  <a:pt x="151" y="46"/>
                  <a:pt x="151" y="37"/>
                </a:cubicBezTo>
                <a:cubicBezTo>
                  <a:pt x="151" y="16"/>
                  <a:pt x="135" y="0"/>
                  <a:pt x="116" y="0"/>
                </a:cubicBezTo>
                <a:close/>
                <a:moveTo>
                  <a:pt x="45" y="87"/>
                </a:moveTo>
                <a:cubicBezTo>
                  <a:pt x="41" y="86"/>
                  <a:pt x="38" y="89"/>
                  <a:pt x="38" y="93"/>
                </a:cubicBezTo>
                <a:cubicBezTo>
                  <a:pt x="26" y="134"/>
                  <a:pt x="26" y="134"/>
                  <a:pt x="26" y="134"/>
                </a:cubicBezTo>
                <a:cubicBezTo>
                  <a:pt x="25" y="138"/>
                  <a:pt x="28" y="142"/>
                  <a:pt x="31" y="143"/>
                </a:cubicBezTo>
                <a:cubicBezTo>
                  <a:pt x="33" y="143"/>
                  <a:pt x="33" y="143"/>
                  <a:pt x="33" y="143"/>
                </a:cubicBezTo>
                <a:cubicBezTo>
                  <a:pt x="35" y="143"/>
                  <a:pt x="39" y="141"/>
                  <a:pt x="39" y="138"/>
                </a:cubicBezTo>
                <a:cubicBezTo>
                  <a:pt x="50" y="95"/>
                  <a:pt x="50" y="95"/>
                  <a:pt x="50" y="95"/>
                </a:cubicBezTo>
                <a:cubicBezTo>
                  <a:pt x="51" y="91"/>
                  <a:pt x="49" y="87"/>
                  <a:pt x="45" y="87"/>
                </a:cubicBezTo>
                <a:close/>
                <a:moveTo>
                  <a:pt x="63" y="103"/>
                </a:moveTo>
                <a:cubicBezTo>
                  <a:pt x="60" y="103"/>
                  <a:pt x="56" y="104"/>
                  <a:pt x="56" y="108"/>
                </a:cubicBezTo>
                <a:cubicBezTo>
                  <a:pt x="46" y="151"/>
                  <a:pt x="46" y="151"/>
                  <a:pt x="46" y="151"/>
                </a:cubicBezTo>
                <a:cubicBezTo>
                  <a:pt x="45" y="155"/>
                  <a:pt x="47" y="159"/>
                  <a:pt x="50" y="160"/>
                </a:cubicBezTo>
                <a:cubicBezTo>
                  <a:pt x="52" y="160"/>
                  <a:pt x="52" y="160"/>
                  <a:pt x="52" y="160"/>
                </a:cubicBezTo>
                <a:cubicBezTo>
                  <a:pt x="55" y="160"/>
                  <a:pt x="58" y="157"/>
                  <a:pt x="59" y="155"/>
                </a:cubicBezTo>
                <a:cubicBezTo>
                  <a:pt x="68" y="112"/>
                  <a:pt x="68" y="112"/>
                  <a:pt x="68" y="112"/>
                </a:cubicBezTo>
                <a:cubicBezTo>
                  <a:pt x="69" y="108"/>
                  <a:pt x="67" y="104"/>
                  <a:pt x="63" y="103"/>
                </a:cubicBezTo>
                <a:close/>
                <a:moveTo>
                  <a:pt x="92" y="87"/>
                </a:moveTo>
                <a:cubicBezTo>
                  <a:pt x="88" y="86"/>
                  <a:pt x="85" y="89"/>
                  <a:pt x="84" y="93"/>
                </a:cubicBezTo>
                <a:cubicBezTo>
                  <a:pt x="73" y="134"/>
                  <a:pt x="73" y="134"/>
                  <a:pt x="73" y="134"/>
                </a:cubicBezTo>
                <a:cubicBezTo>
                  <a:pt x="71" y="138"/>
                  <a:pt x="74" y="142"/>
                  <a:pt x="77" y="143"/>
                </a:cubicBezTo>
                <a:cubicBezTo>
                  <a:pt x="79" y="143"/>
                  <a:pt x="79" y="143"/>
                  <a:pt x="79" y="143"/>
                </a:cubicBezTo>
                <a:cubicBezTo>
                  <a:pt x="82" y="143"/>
                  <a:pt x="85" y="141"/>
                  <a:pt x="86" y="138"/>
                </a:cubicBezTo>
                <a:cubicBezTo>
                  <a:pt x="97" y="95"/>
                  <a:pt x="97" y="95"/>
                  <a:pt x="97" y="95"/>
                </a:cubicBezTo>
                <a:cubicBezTo>
                  <a:pt x="97" y="91"/>
                  <a:pt x="96" y="87"/>
                  <a:pt x="92" y="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9" name="Freeform 192">
            <a:extLst>
              <a:ext uri="{FF2B5EF4-FFF2-40B4-BE49-F238E27FC236}">
                <a16:creationId xmlns:a16="http://schemas.microsoft.com/office/drawing/2014/main" id="{60265E00-7516-4052-C26A-45148012A156}"/>
              </a:ext>
            </a:extLst>
          </p:cNvPr>
          <p:cNvSpPr>
            <a:spLocks noEditPoints="1"/>
          </p:cNvSpPr>
          <p:nvPr/>
        </p:nvSpPr>
        <p:spPr bwMode="auto">
          <a:xfrm>
            <a:off x="7350126" y="5780088"/>
            <a:ext cx="247650" cy="254000"/>
          </a:xfrm>
          <a:custGeom>
            <a:avLst/>
            <a:gdLst>
              <a:gd name="T0" fmla="*/ 103 w 156"/>
              <a:gd name="T1" fmla="*/ 57 h 160"/>
              <a:gd name="T2" fmla="*/ 101 w 156"/>
              <a:gd name="T3" fmla="*/ 57 h 160"/>
              <a:gd name="T4" fmla="*/ 96 w 156"/>
              <a:gd name="T5" fmla="*/ 45 h 160"/>
              <a:gd name="T6" fmla="*/ 64 w 156"/>
              <a:gd name="T7" fmla="*/ 24 h 160"/>
              <a:gd name="T8" fmla="*/ 31 w 156"/>
              <a:gd name="T9" fmla="*/ 45 h 160"/>
              <a:gd name="T10" fmla="*/ 26 w 156"/>
              <a:gd name="T11" fmla="*/ 57 h 160"/>
              <a:gd name="T12" fmla="*/ 0 w 156"/>
              <a:gd name="T13" fmla="*/ 92 h 160"/>
              <a:gd name="T14" fmla="*/ 16 w 156"/>
              <a:gd name="T15" fmla="*/ 122 h 160"/>
              <a:gd name="T16" fmla="*/ 27 w 156"/>
              <a:gd name="T17" fmla="*/ 118 h 160"/>
              <a:gd name="T18" fmla="*/ 23 w 156"/>
              <a:gd name="T19" fmla="*/ 107 h 160"/>
              <a:gd name="T20" fmla="*/ 16 w 156"/>
              <a:gd name="T21" fmla="*/ 92 h 160"/>
              <a:gd name="T22" fmla="*/ 34 w 156"/>
              <a:gd name="T23" fmla="*/ 74 h 160"/>
              <a:gd name="T24" fmla="*/ 41 w 156"/>
              <a:gd name="T25" fmla="*/ 65 h 160"/>
              <a:gd name="T26" fmla="*/ 64 w 156"/>
              <a:gd name="T27" fmla="*/ 42 h 160"/>
              <a:gd name="T28" fmla="*/ 82 w 156"/>
              <a:gd name="T29" fmla="*/ 53 h 160"/>
              <a:gd name="T30" fmla="*/ 86 w 156"/>
              <a:gd name="T31" fmla="*/ 65 h 160"/>
              <a:gd name="T32" fmla="*/ 94 w 156"/>
              <a:gd name="T33" fmla="*/ 74 h 160"/>
              <a:gd name="T34" fmla="*/ 103 w 156"/>
              <a:gd name="T35" fmla="*/ 74 h 160"/>
              <a:gd name="T36" fmla="*/ 121 w 156"/>
              <a:gd name="T37" fmla="*/ 92 h 160"/>
              <a:gd name="T38" fmla="*/ 103 w 156"/>
              <a:gd name="T39" fmla="*/ 108 h 160"/>
              <a:gd name="T40" fmla="*/ 99 w 156"/>
              <a:gd name="T41" fmla="*/ 108 h 160"/>
              <a:gd name="T42" fmla="*/ 91 w 156"/>
              <a:gd name="T43" fmla="*/ 118 h 160"/>
              <a:gd name="T44" fmla="*/ 99 w 156"/>
              <a:gd name="T45" fmla="*/ 126 h 160"/>
              <a:gd name="T46" fmla="*/ 103 w 156"/>
              <a:gd name="T47" fmla="*/ 126 h 160"/>
              <a:gd name="T48" fmla="*/ 137 w 156"/>
              <a:gd name="T49" fmla="*/ 92 h 160"/>
              <a:gd name="T50" fmla="*/ 103 w 156"/>
              <a:gd name="T51" fmla="*/ 57 h 160"/>
              <a:gd name="T52" fmla="*/ 119 w 156"/>
              <a:gd name="T53" fmla="*/ 0 h 160"/>
              <a:gd name="T54" fmla="*/ 91 w 156"/>
              <a:gd name="T55" fmla="*/ 15 h 160"/>
              <a:gd name="T56" fmla="*/ 92 w 156"/>
              <a:gd name="T57" fmla="*/ 24 h 160"/>
              <a:gd name="T58" fmla="*/ 100 w 156"/>
              <a:gd name="T59" fmla="*/ 24 h 160"/>
              <a:gd name="T60" fmla="*/ 119 w 156"/>
              <a:gd name="T61" fmla="*/ 14 h 160"/>
              <a:gd name="T62" fmla="*/ 143 w 156"/>
              <a:gd name="T63" fmla="*/ 41 h 160"/>
              <a:gd name="T64" fmla="*/ 138 w 156"/>
              <a:gd name="T65" fmla="*/ 57 h 160"/>
              <a:gd name="T66" fmla="*/ 138 w 156"/>
              <a:gd name="T67" fmla="*/ 67 h 160"/>
              <a:gd name="T68" fmla="*/ 142 w 156"/>
              <a:gd name="T69" fmla="*/ 69 h 160"/>
              <a:gd name="T70" fmla="*/ 147 w 156"/>
              <a:gd name="T71" fmla="*/ 66 h 160"/>
              <a:gd name="T72" fmla="*/ 156 w 156"/>
              <a:gd name="T73" fmla="*/ 41 h 160"/>
              <a:gd name="T74" fmla="*/ 119 w 156"/>
              <a:gd name="T75" fmla="*/ 0 h 160"/>
              <a:gd name="T76" fmla="*/ 65 w 156"/>
              <a:gd name="T77" fmla="*/ 126 h 160"/>
              <a:gd name="T78" fmla="*/ 62 w 156"/>
              <a:gd name="T79" fmla="*/ 129 h 160"/>
              <a:gd name="T80" fmla="*/ 54 w 156"/>
              <a:gd name="T81" fmla="*/ 147 h 160"/>
              <a:gd name="T82" fmla="*/ 65 w 156"/>
              <a:gd name="T83" fmla="*/ 160 h 160"/>
              <a:gd name="T84" fmla="*/ 77 w 156"/>
              <a:gd name="T85" fmla="*/ 147 h 160"/>
              <a:gd name="T86" fmla="*/ 70 w 156"/>
              <a:gd name="T87" fmla="*/ 129 h 160"/>
              <a:gd name="T88" fmla="*/ 65 w 156"/>
              <a:gd name="T89" fmla="*/ 126 h 160"/>
              <a:gd name="T90" fmla="*/ 50 w 156"/>
              <a:gd name="T91" fmla="*/ 100 h 160"/>
              <a:gd name="T92" fmla="*/ 43 w 156"/>
              <a:gd name="T93" fmla="*/ 100 h 160"/>
              <a:gd name="T94" fmla="*/ 36 w 156"/>
              <a:gd name="T95" fmla="*/ 115 h 160"/>
              <a:gd name="T96" fmla="*/ 46 w 156"/>
              <a:gd name="T97" fmla="*/ 126 h 160"/>
              <a:gd name="T98" fmla="*/ 57 w 156"/>
              <a:gd name="T99" fmla="*/ 115 h 160"/>
              <a:gd name="T100" fmla="*/ 50 w 156"/>
              <a:gd name="T101" fmla="*/ 100 h 160"/>
              <a:gd name="T102" fmla="*/ 78 w 156"/>
              <a:gd name="T103" fmla="*/ 89 h 160"/>
              <a:gd name="T104" fmla="*/ 76 w 156"/>
              <a:gd name="T105" fmla="*/ 90 h 160"/>
              <a:gd name="T106" fmla="*/ 70 w 156"/>
              <a:gd name="T107" fmla="*/ 102 h 160"/>
              <a:gd name="T108" fmla="*/ 78 w 156"/>
              <a:gd name="T109" fmla="*/ 110 h 160"/>
              <a:gd name="T110" fmla="*/ 86 w 156"/>
              <a:gd name="T111" fmla="*/ 102 h 160"/>
              <a:gd name="T112" fmla="*/ 78 w 156"/>
              <a:gd name="T113" fmla="*/ 8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6" h="160">
                <a:moveTo>
                  <a:pt x="103" y="57"/>
                </a:moveTo>
                <a:cubicBezTo>
                  <a:pt x="101" y="57"/>
                  <a:pt x="101" y="57"/>
                  <a:pt x="101" y="57"/>
                </a:cubicBezTo>
                <a:cubicBezTo>
                  <a:pt x="100" y="53"/>
                  <a:pt x="99" y="49"/>
                  <a:pt x="96" y="45"/>
                </a:cubicBezTo>
                <a:cubicBezTo>
                  <a:pt x="90" y="32"/>
                  <a:pt x="78" y="24"/>
                  <a:pt x="64" y="24"/>
                </a:cubicBezTo>
                <a:cubicBezTo>
                  <a:pt x="49" y="24"/>
                  <a:pt x="37" y="32"/>
                  <a:pt x="31" y="45"/>
                </a:cubicBezTo>
                <a:cubicBezTo>
                  <a:pt x="28" y="50"/>
                  <a:pt x="27" y="54"/>
                  <a:pt x="26" y="57"/>
                </a:cubicBezTo>
                <a:cubicBezTo>
                  <a:pt x="11" y="60"/>
                  <a:pt x="0" y="74"/>
                  <a:pt x="0" y="92"/>
                </a:cubicBezTo>
                <a:cubicBezTo>
                  <a:pt x="0" y="104"/>
                  <a:pt x="5" y="115"/>
                  <a:pt x="16" y="122"/>
                </a:cubicBezTo>
                <a:cubicBezTo>
                  <a:pt x="20" y="123"/>
                  <a:pt x="25" y="122"/>
                  <a:pt x="27" y="118"/>
                </a:cubicBezTo>
                <a:cubicBezTo>
                  <a:pt x="30" y="114"/>
                  <a:pt x="27" y="108"/>
                  <a:pt x="23" y="107"/>
                </a:cubicBezTo>
                <a:cubicBezTo>
                  <a:pt x="20" y="103"/>
                  <a:pt x="16" y="97"/>
                  <a:pt x="16" y="92"/>
                </a:cubicBezTo>
                <a:cubicBezTo>
                  <a:pt x="16" y="81"/>
                  <a:pt x="23" y="74"/>
                  <a:pt x="34" y="74"/>
                </a:cubicBezTo>
                <a:cubicBezTo>
                  <a:pt x="39" y="74"/>
                  <a:pt x="41" y="71"/>
                  <a:pt x="41" y="65"/>
                </a:cubicBezTo>
                <a:cubicBezTo>
                  <a:pt x="41" y="63"/>
                  <a:pt x="43" y="42"/>
                  <a:pt x="64" y="42"/>
                </a:cubicBezTo>
                <a:cubicBezTo>
                  <a:pt x="72" y="42"/>
                  <a:pt x="78" y="45"/>
                  <a:pt x="82" y="53"/>
                </a:cubicBezTo>
                <a:cubicBezTo>
                  <a:pt x="86" y="58"/>
                  <a:pt x="86" y="65"/>
                  <a:pt x="86" y="65"/>
                </a:cubicBezTo>
                <a:cubicBezTo>
                  <a:pt x="86" y="70"/>
                  <a:pt x="90" y="74"/>
                  <a:pt x="94" y="74"/>
                </a:cubicBezTo>
                <a:cubicBezTo>
                  <a:pt x="103" y="74"/>
                  <a:pt x="103" y="74"/>
                  <a:pt x="103" y="74"/>
                </a:cubicBezTo>
                <a:cubicBezTo>
                  <a:pt x="114" y="74"/>
                  <a:pt x="121" y="81"/>
                  <a:pt x="121" y="92"/>
                </a:cubicBezTo>
                <a:cubicBezTo>
                  <a:pt x="121" y="100"/>
                  <a:pt x="116" y="108"/>
                  <a:pt x="103" y="108"/>
                </a:cubicBezTo>
                <a:cubicBezTo>
                  <a:pt x="99" y="108"/>
                  <a:pt x="99" y="108"/>
                  <a:pt x="99" y="108"/>
                </a:cubicBezTo>
                <a:cubicBezTo>
                  <a:pt x="94" y="108"/>
                  <a:pt x="91" y="112"/>
                  <a:pt x="91" y="118"/>
                </a:cubicBezTo>
                <a:cubicBezTo>
                  <a:pt x="91" y="122"/>
                  <a:pt x="94" y="126"/>
                  <a:pt x="99" y="126"/>
                </a:cubicBezTo>
                <a:cubicBezTo>
                  <a:pt x="103" y="126"/>
                  <a:pt x="103" y="126"/>
                  <a:pt x="103" y="126"/>
                </a:cubicBezTo>
                <a:cubicBezTo>
                  <a:pt x="122" y="126"/>
                  <a:pt x="137" y="111"/>
                  <a:pt x="137" y="92"/>
                </a:cubicBezTo>
                <a:cubicBezTo>
                  <a:pt x="137" y="71"/>
                  <a:pt x="123" y="57"/>
                  <a:pt x="103" y="57"/>
                </a:cubicBezTo>
                <a:close/>
                <a:moveTo>
                  <a:pt x="119" y="0"/>
                </a:moveTo>
                <a:cubicBezTo>
                  <a:pt x="109" y="0"/>
                  <a:pt x="98" y="6"/>
                  <a:pt x="91" y="15"/>
                </a:cubicBezTo>
                <a:cubicBezTo>
                  <a:pt x="88" y="18"/>
                  <a:pt x="90" y="22"/>
                  <a:pt x="92" y="24"/>
                </a:cubicBezTo>
                <a:cubicBezTo>
                  <a:pt x="95" y="27"/>
                  <a:pt x="98" y="27"/>
                  <a:pt x="100" y="24"/>
                </a:cubicBezTo>
                <a:cubicBezTo>
                  <a:pt x="105" y="17"/>
                  <a:pt x="111" y="14"/>
                  <a:pt x="119" y="14"/>
                </a:cubicBezTo>
                <a:cubicBezTo>
                  <a:pt x="133" y="14"/>
                  <a:pt x="143" y="25"/>
                  <a:pt x="143" y="41"/>
                </a:cubicBezTo>
                <a:cubicBezTo>
                  <a:pt x="143" y="46"/>
                  <a:pt x="142" y="53"/>
                  <a:pt x="138" y="57"/>
                </a:cubicBezTo>
                <a:cubicBezTo>
                  <a:pt x="136" y="60"/>
                  <a:pt x="136" y="64"/>
                  <a:pt x="138" y="67"/>
                </a:cubicBezTo>
                <a:cubicBezTo>
                  <a:pt x="139" y="69"/>
                  <a:pt x="141" y="69"/>
                  <a:pt x="142" y="69"/>
                </a:cubicBezTo>
                <a:cubicBezTo>
                  <a:pt x="145" y="69"/>
                  <a:pt x="146" y="67"/>
                  <a:pt x="147" y="66"/>
                </a:cubicBezTo>
                <a:cubicBezTo>
                  <a:pt x="152" y="59"/>
                  <a:pt x="156" y="49"/>
                  <a:pt x="156" y="41"/>
                </a:cubicBezTo>
                <a:cubicBezTo>
                  <a:pt x="156" y="18"/>
                  <a:pt x="139" y="0"/>
                  <a:pt x="119" y="0"/>
                </a:cubicBezTo>
                <a:close/>
                <a:moveTo>
                  <a:pt x="65" y="126"/>
                </a:moveTo>
                <a:cubicBezTo>
                  <a:pt x="64" y="126"/>
                  <a:pt x="63" y="128"/>
                  <a:pt x="62" y="129"/>
                </a:cubicBezTo>
                <a:cubicBezTo>
                  <a:pt x="60" y="132"/>
                  <a:pt x="54" y="141"/>
                  <a:pt x="54" y="147"/>
                </a:cubicBezTo>
                <a:cubicBezTo>
                  <a:pt x="54" y="155"/>
                  <a:pt x="60" y="160"/>
                  <a:pt x="65" y="160"/>
                </a:cubicBezTo>
                <a:cubicBezTo>
                  <a:pt x="71" y="160"/>
                  <a:pt x="77" y="155"/>
                  <a:pt x="77" y="147"/>
                </a:cubicBezTo>
                <a:cubicBezTo>
                  <a:pt x="77" y="140"/>
                  <a:pt x="71" y="132"/>
                  <a:pt x="70" y="129"/>
                </a:cubicBezTo>
                <a:cubicBezTo>
                  <a:pt x="69" y="128"/>
                  <a:pt x="68" y="126"/>
                  <a:pt x="65" y="126"/>
                </a:cubicBezTo>
                <a:close/>
                <a:moveTo>
                  <a:pt x="50" y="100"/>
                </a:moveTo>
                <a:cubicBezTo>
                  <a:pt x="48" y="99"/>
                  <a:pt x="44" y="99"/>
                  <a:pt x="43" y="100"/>
                </a:cubicBezTo>
                <a:cubicBezTo>
                  <a:pt x="42" y="103"/>
                  <a:pt x="36" y="110"/>
                  <a:pt x="36" y="115"/>
                </a:cubicBezTo>
                <a:cubicBezTo>
                  <a:pt x="36" y="122"/>
                  <a:pt x="42" y="126"/>
                  <a:pt x="46" y="126"/>
                </a:cubicBezTo>
                <a:cubicBezTo>
                  <a:pt x="51" y="126"/>
                  <a:pt x="57" y="122"/>
                  <a:pt x="57" y="115"/>
                </a:cubicBezTo>
                <a:cubicBezTo>
                  <a:pt x="57" y="110"/>
                  <a:pt x="51" y="103"/>
                  <a:pt x="50" y="100"/>
                </a:cubicBezTo>
                <a:close/>
                <a:moveTo>
                  <a:pt x="78" y="89"/>
                </a:moveTo>
                <a:cubicBezTo>
                  <a:pt x="77" y="89"/>
                  <a:pt x="77" y="89"/>
                  <a:pt x="76" y="90"/>
                </a:cubicBezTo>
                <a:cubicBezTo>
                  <a:pt x="74" y="91"/>
                  <a:pt x="70" y="98"/>
                  <a:pt x="70" y="102"/>
                </a:cubicBezTo>
                <a:cubicBezTo>
                  <a:pt x="70" y="108"/>
                  <a:pt x="74" y="110"/>
                  <a:pt x="78" y="110"/>
                </a:cubicBezTo>
                <a:cubicBezTo>
                  <a:pt x="82" y="110"/>
                  <a:pt x="86" y="108"/>
                  <a:pt x="86" y="102"/>
                </a:cubicBezTo>
                <a:cubicBezTo>
                  <a:pt x="86" y="100"/>
                  <a:pt x="82" y="89"/>
                  <a:pt x="78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Freeform 193">
            <a:extLst>
              <a:ext uri="{FF2B5EF4-FFF2-40B4-BE49-F238E27FC236}">
                <a16:creationId xmlns:a16="http://schemas.microsoft.com/office/drawing/2014/main" id="{EA3094A6-FA0E-619C-AD58-8B6DCC8E2E60}"/>
              </a:ext>
            </a:extLst>
          </p:cNvPr>
          <p:cNvSpPr>
            <a:spLocks noEditPoints="1"/>
          </p:cNvSpPr>
          <p:nvPr/>
        </p:nvSpPr>
        <p:spPr bwMode="auto">
          <a:xfrm>
            <a:off x="7905751" y="5780088"/>
            <a:ext cx="238125" cy="254000"/>
          </a:xfrm>
          <a:custGeom>
            <a:avLst/>
            <a:gdLst>
              <a:gd name="T0" fmla="*/ 39 w 150"/>
              <a:gd name="T1" fmla="*/ 80 h 160"/>
              <a:gd name="T2" fmla="*/ 112 w 150"/>
              <a:gd name="T3" fmla="*/ 80 h 160"/>
              <a:gd name="T4" fmla="*/ 76 w 150"/>
              <a:gd name="T5" fmla="*/ 104 h 160"/>
              <a:gd name="T6" fmla="*/ 76 w 150"/>
              <a:gd name="T7" fmla="*/ 55 h 160"/>
              <a:gd name="T8" fmla="*/ 76 w 150"/>
              <a:gd name="T9" fmla="*/ 104 h 160"/>
              <a:gd name="T10" fmla="*/ 82 w 150"/>
              <a:gd name="T11" fmla="*/ 21 h 160"/>
              <a:gd name="T12" fmla="*/ 76 w 150"/>
              <a:gd name="T13" fmla="*/ 0 h 160"/>
              <a:gd name="T14" fmla="*/ 69 w 150"/>
              <a:gd name="T15" fmla="*/ 21 h 160"/>
              <a:gd name="T16" fmla="*/ 144 w 150"/>
              <a:gd name="T17" fmla="*/ 73 h 160"/>
              <a:gd name="T18" fmla="*/ 124 w 150"/>
              <a:gd name="T19" fmla="*/ 80 h 160"/>
              <a:gd name="T20" fmla="*/ 144 w 150"/>
              <a:gd name="T21" fmla="*/ 87 h 160"/>
              <a:gd name="T22" fmla="*/ 144 w 150"/>
              <a:gd name="T23" fmla="*/ 73 h 160"/>
              <a:gd name="T24" fmla="*/ 69 w 150"/>
              <a:gd name="T25" fmla="*/ 139 h 160"/>
              <a:gd name="T26" fmla="*/ 76 w 150"/>
              <a:gd name="T27" fmla="*/ 160 h 160"/>
              <a:gd name="T28" fmla="*/ 82 w 150"/>
              <a:gd name="T29" fmla="*/ 139 h 160"/>
              <a:gd name="T30" fmla="*/ 27 w 150"/>
              <a:gd name="T31" fmla="*/ 80 h 160"/>
              <a:gd name="T32" fmla="*/ 8 w 150"/>
              <a:gd name="T33" fmla="*/ 73 h 160"/>
              <a:gd name="T34" fmla="*/ 8 w 150"/>
              <a:gd name="T35" fmla="*/ 87 h 160"/>
              <a:gd name="T36" fmla="*/ 27 w 150"/>
              <a:gd name="T37" fmla="*/ 80 h 160"/>
              <a:gd name="T38" fmla="*/ 119 w 150"/>
              <a:gd name="T39" fmla="*/ 44 h 160"/>
              <a:gd name="T40" fmla="*/ 128 w 150"/>
              <a:gd name="T41" fmla="*/ 23 h 160"/>
              <a:gd name="T42" fmla="*/ 109 w 150"/>
              <a:gd name="T43" fmla="*/ 34 h 160"/>
              <a:gd name="T44" fmla="*/ 114 w 150"/>
              <a:gd name="T45" fmla="*/ 46 h 160"/>
              <a:gd name="T46" fmla="*/ 109 w 150"/>
              <a:gd name="T47" fmla="*/ 116 h 160"/>
              <a:gd name="T48" fmla="*/ 119 w 150"/>
              <a:gd name="T49" fmla="*/ 137 h 160"/>
              <a:gd name="T50" fmla="*/ 128 w 150"/>
              <a:gd name="T51" fmla="*/ 137 h 160"/>
              <a:gd name="T52" fmla="*/ 119 w 150"/>
              <a:gd name="T53" fmla="*/ 116 h 160"/>
              <a:gd name="T54" fmla="*/ 32 w 150"/>
              <a:gd name="T55" fmla="*/ 116 h 160"/>
              <a:gd name="T56" fmla="*/ 22 w 150"/>
              <a:gd name="T57" fmla="*/ 137 h 160"/>
              <a:gd name="T58" fmla="*/ 32 w 150"/>
              <a:gd name="T59" fmla="*/ 137 h 160"/>
              <a:gd name="T60" fmla="*/ 41 w 150"/>
              <a:gd name="T61" fmla="*/ 116 h 160"/>
              <a:gd name="T62" fmla="*/ 37 w 150"/>
              <a:gd name="T63" fmla="*/ 46 h 160"/>
              <a:gd name="T64" fmla="*/ 41 w 150"/>
              <a:gd name="T65" fmla="*/ 34 h 160"/>
              <a:gd name="T66" fmla="*/ 23 w 150"/>
              <a:gd name="T67" fmla="*/ 23 h 160"/>
              <a:gd name="T68" fmla="*/ 32 w 150"/>
              <a:gd name="T69" fmla="*/ 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0" h="160">
                <a:moveTo>
                  <a:pt x="76" y="41"/>
                </a:moveTo>
                <a:cubicBezTo>
                  <a:pt x="55" y="41"/>
                  <a:pt x="39" y="58"/>
                  <a:pt x="39" y="80"/>
                </a:cubicBezTo>
                <a:cubicBezTo>
                  <a:pt x="39" y="101"/>
                  <a:pt x="55" y="119"/>
                  <a:pt x="76" y="119"/>
                </a:cubicBezTo>
                <a:cubicBezTo>
                  <a:pt x="96" y="119"/>
                  <a:pt x="112" y="101"/>
                  <a:pt x="112" y="80"/>
                </a:cubicBezTo>
                <a:cubicBezTo>
                  <a:pt x="112" y="58"/>
                  <a:pt x="96" y="41"/>
                  <a:pt x="76" y="41"/>
                </a:cubicBezTo>
                <a:close/>
                <a:moveTo>
                  <a:pt x="76" y="104"/>
                </a:moveTo>
                <a:cubicBezTo>
                  <a:pt x="63" y="104"/>
                  <a:pt x="52" y="93"/>
                  <a:pt x="52" y="80"/>
                </a:cubicBezTo>
                <a:cubicBezTo>
                  <a:pt x="52" y="66"/>
                  <a:pt x="63" y="55"/>
                  <a:pt x="76" y="55"/>
                </a:cubicBezTo>
                <a:cubicBezTo>
                  <a:pt x="88" y="55"/>
                  <a:pt x="99" y="66"/>
                  <a:pt x="99" y="80"/>
                </a:cubicBezTo>
                <a:cubicBezTo>
                  <a:pt x="99" y="93"/>
                  <a:pt x="88" y="104"/>
                  <a:pt x="76" y="104"/>
                </a:cubicBezTo>
                <a:close/>
                <a:moveTo>
                  <a:pt x="76" y="28"/>
                </a:moveTo>
                <a:cubicBezTo>
                  <a:pt x="79" y="28"/>
                  <a:pt x="82" y="24"/>
                  <a:pt x="82" y="21"/>
                </a:cubicBezTo>
                <a:cubicBezTo>
                  <a:pt x="82" y="7"/>
                  <a:pt x="82" y="7"/>
                  <a:pt x="82" y="7"/>
                </a:cubicBezTo>
                <a:cubicBezTo>
                  <a:pt x="82" y="3"/>
                  <a:pt x="79" y="0"/>
                  <a:pt x="76" y="0"/>
                </a:cubicBezTo>
                <a:cubicBezTo>
                  <a:pt x="72" y="0"/>
                  <a:pt x="69" y="3"/>
                  <a:pt x="69" y="7"/>
                </a:cubicBezTo>
                <a:cubicBezTo>
                  <a:pt x="69" y="21"/>
                  <a:pt x="69" y="21"/>
                  <a:pt x="69" y="21"/>
                </a:cubicBezTo>
                <a:cubicBezTo>
                  <a:pt x="69" y="24"/>
                  <a:pt x="72" y="28"/>
                  <a:pt x="76" y="28"/>
                </a:cubicBezTo>
                <a:close/>
                <a:moveTo>
                  <a:pt x="144" y="73"/>
                </a:moveTo>
                <a:cubicBezTo>
                  <a:pt x="130" y="73"/>
                  <a:pt x="130" y="73"/>
                  <a:pt x="130" y="73"/>
                </a:cubicBezTo>
                <a:cubicBezTo>
                  <a:pt x="126" y="73"/>
                  <a:pt x="124" y="76"/>
                  <a:pt x="124" y="80"/>
                </a:cubicBezTo>
                <a:cubicBezTo>
                  <a:pt x="124" y="84"/>
                  <a:pt x="126" y="87"/>
                  <a:pt x="130" y="87"/>
                </a:cubicBezTo>
                <a:cubicBezTo>
                  <a:pt x="144" y="87"/>
                  <a:pt x="144" y="87"/>
                  <a:pt x="144" y="87"/>
                </a:cubicBezTo>
                <a:cubicBezTo>
                  <a:pt x="147" y="87"/>
                  <a:pt x="150" y="84"/>
                  <a:pt x="150" y="80"/>
                </a:cubicBezTo>
                <a:cubicBezTo>
                  <a:pt x="150" y="76"/>
                  <a:pt x="147" y="73"/>
                  <a:pt x="144" y="73"/>
                </a:cubicBezTo>
                <a:close/>
                <a:moveTo>
                  <a:pt x="76" y="131"/>
                </a:moveTo>
                <a:cubicBezTo>
                  <a:pt x="72" y="131"/>
                  <a:pt x="69" y="135"/>
                  <a:pt x="69" y="139"/>
                </a:cubicBezTo>
                <a:cubicBezTo>
                  <a:pt x="69" y="152"/>
                  <a:pt x="69" y="152"/>
                  <a:pt x="69" y="152"/>
                </a:cubicBezTo>
                <a:cubicBezTo>
                  <a:pt x="69" y="157"/>
                  <a:pt x="72" y="160"/>
                  <a:pt x="76" y="160"/>
                </a:cubicBezTo>
                <a:cubicBezTo>
                  <a:pt x="79" y="160"/>
                  <a:pt x="82" y="157"/>
                  <a:pt x="82" y="152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2" y="135"/>
                  <a:pt x="79" y="131"/>
                  <a:pt x="76" y="131"/>
                </a:cubicBezTo>
                <a:close/>
                <a:moveTo>
                  <a:pt x="27" y="80"/>
                </a:moveTo>
                <a:cubicBezTo>
                  <a:pt x="27" y="76"/>
                  <a:pt x="24" y="73"/>
                  <a:pt x="20" y="73"/>
                </a:cubicBezTo>
                <a:cubicBezTo>
                  <a:pt x="8" y="73"/>
                  <a:pt x="8" y="73"/>
                  <a:pt x="8" y="73"/>
                </a:cubicBezTo>
                <a:cubicBezTo>
                  <a:pt x="3" y="73"/>
                  <a:pt x="0" y="76"/>
                  <a:pt x="0" y="80"/>
                </a:cubicBezTo>
                <a:cubicBezTo>
                  <a:pt x="0" y="84"/>
                  <a:pt x="3" y="87"/>
                  <a:pt x="8" y="87"/>
                </a:cubicBezTo>
                <a:cubicBezTo>
                  <a:pt x="20" y="87"/>
                  <a:pt x="20" y="87"/>
                  <a:pt x="20" y="87"/>
                </a:cubicBezTo>
                <a:cubicBezTo>
                  <a:pt x="24" y="87"/>
                  <a:pt x="27" y="84"/>
                  <a:pt x="27" y="80"/>
                </a:cubicBezTo>
                <a:close/>
                <a:moveTo>
                  <a:pt x="114" y="46"/>
                </a:moveTo>
                <a:cubicBezTo>
                  <a:pt x="115" y="46"/>
                  <a:pt x="118" y="45"/>
                  <a:pt x="119" y="44"/>
                </a:cubicBezTo>
                <a:cubicBezTo>
                  <a:pt x="128" y="34"/>
                  <a:pt x="128" y="34"/>
                  <a:pt x="128" y="34"/>
                </a:cubicBezTo>
                <a:cubicBezTo>
                  <a:pt x="132" y="30"/>
                  <a:pt x="132" y="26"/>
                  <a:pt x="128" y="23"/>
                </a:cubicBezTo>
                <a:cubicBezTo>
                  <a:pt x="126" y="20"/>
                  <a:pt x="122" y="20"/>
                  <a:pt x="119" y="23"/>
                </a:cubicBezTo>
                <a:cubicBezTo>
                  <a:pt x="109" y="34"/>
                  <a:pt x="109" y="34"/>
                  <a:pt x="109" y="34"/>
                </a:cubicBezTo>
                <a:cubicBezTo>
                  <a:pt x="106" y="36"/>
                  <a:pt x="106" y="40"/>
                  <a:pt x="109" y="44"/>
                </a:cubicBezTo>
                <a:cubicBezTo>
                  <a:pt x="110" y="45"/>
                  <a:pt x="112" y="46"/>
                  <a:pt x="114" y="46"/>
                </a:cubicBezTo>
                <a:close/>
                <a:moveTo>
                  <a:pt x="119" y="116"/>
                </a:moveTo>
                <a:cubicBezTo>
                  <a:pt x="115" y="113"/>
                  <a:pt x="111" y="113"/>
                  <a:pt x="109" y="116"/>
                </a:cubicBezTo>
                <a:cubicBezTo>
                  <a:pt x="106" y="119"/>
                  <a:pt x="106" y="123"/>
                  <a:pt x="109" y="127"/>
                </a:cubicBezTo>
                <a:cubicBezTo>
                  <a:pt x="119" y="137"/>
                  <a:pt x="119" y="137"/>
                  <a:pt x="119" y="137"/>
                </a:cubicBezTo>
                <a:cubicBezTo>
                  <a:pt x="120" y="138"/>
                  <a:pt x="122" y="139"/>
                  <a:pt x="123" y="139"/>
                </a:cubicBezTo>
                <a:cubicBezTo>
                  <a:pt x="125" y="139"/>
                  <a:pt x="127" y="138"/>
                  <a:pt x="128" y="137"/>
                </a:cubicBezTo>
                <a:cubicBezTo>
                  <a:pt x="130" y="133"/>
                  <a:pt x="130" y="129"/>
                  <a:pt x="128" y="127"/>
                </a:cubicBezTo>
                <a:lnTo>
                  <a:pt x="119" y="116"/>
                </a:lnTo>
                <a:close/>
                <a:moveTo>
                  <a:pt x="41" y="116"/>
                </a:moveTo>
                <a:cubicBezTo>
                  <a:pt x="39" y="113"/>
                  <a:pt x="35" y="113"/>
                  <a:pt x="32" y="116"/>
                </a:cubicBezTo>
                <a:cubicBezTo>
                  <a:pt x="22" y="127"/>
                  <a:pt x="22" y="127"/>
                  <a:pt x="22" y="127"/>
                </a:cubicBezTo>
                <a:cubicBezTo>
                  <a:pt x="20" y="129"/>
                  <a:pt x="20" y="133"/>
                  <a:pt x="22" y="137"/>
                </a:cubicBezTo>
                <a:cubicBezTo>
                  <a:pt x="23" y="138"/>
                  <a:pt x="26" y="139"/>
                  <a:pt x="28" y="139"/>
                </a:cubicBezTo>
                <a:cubicBezTo>
                  <a:pt x="29" y="139"/>
                  <a:pt x="31" y="138"/>
                  <a:pt x="32" y="137"/>
                </a:cubicBezTo>
                <a:cubicBezTo>
                  <a:pt x="41" y="127"/>
                  <a:pt x="41" y="127"/>
                  <a:pt x="41" y="127"/>
                </a:cubicBezTo>
                <a:cubicBezTo>
                  <a:pt x="44" y="123"/>
                  <a:pt x="44" y="119"/>
                  <a:pt x="41" y="116"/>
                </a:cubicBezTo>
                <a:close/>
                <a:moveTo>
                  <a:pt x="32" y="44"/>
                </a:moveTo>
                <a:cubicBezTo>
                  <a:pt x="33" y="45"/>
                  <a:pt x="35" y="46"/>
                  <a:pt x="37" y="46"/>
                </a:cubicBezTo>
                <a:cubicBezTo>
                  <a:pt x="38" y="46"/>
                  <a:pt x="40" y="45"/>
                  <a:pt x="41" y="44"/>
                </a:cubicBezTo>
                <a:cubicBezTo>
                  <a:pt x="44" y="40"/>
                  <a:pt x="44" y="36"/>
                  <a:pt x="41" y="34"/>
                </a:cubicBezTo>
                <a:cubicBezTo>
                  <a:pt x="32" y="23"/>
                  <a:pt x="32" y="23"/>
                  <a:pt x="32" y="23"/>
                </a:cubicBezTo>
                <a:cubicBezTo>
                  <a:pt x="29" y="20"/>
                  <a:pt x="26" y="20"/>
                  <a:pt x="23" y="23"/>
                </a:cubicBezTo>
                <a:cubicBezTo>
                  <a:pt x="20" y="26"/>
                  <a:pt x="20" y="30"/>
                  <a:pt x="23" y="34"/>
                </a:cubicBezTo>
                <a:lnTo>
                  <a:pt x="32" y="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Freeform 194">
            <a:extLst>
              <a:ext uri="{FF2B5EF4-FFF2-40B4-BE49-F238E27FC236}">
                <a16:creationId xmlns:a16="http://schemas.microsoft.com/office/drawing/2014/main" id="{7ABE3F19-DF2F-A80F-60A9-DEB49C617B17}"/>
              </a:ext>
            </a:extLst>
          </p:cNvPr>
          <p:cNvSpPr>
            <a:spLocks noEditPoints="1"/>
          </p:cNvSpPr>
          <p:nvPr/>
        </p:nvSpPr>
        <p:spPr bwMode="auto">
          <a:xfrm>
            <a:off x="8469314" y="5780088"/>
            <a:ext cx="212725" cy="254000"/>
          </a:xfrm>
          <a:custGeom>
            <a:avLst/>
            <a:gdLst>
              <a:gd name="T0" fmla="*/ 132 w 134"/>
              <a:gd name="T1" fmla="*/ 72 h 160"/>
              <a:gd name="T2" fmla="*/ 129 w 134"/>
              <a:gd name="T3" fmla="*/ 72 h 160"/>
              <a:gd name="T4" fmla="*/ 112 w 134"/>
              <a:gd name="T5" fmla="*/ 75 h 160"/>
              <a:gd name="T6" fmla="*/ 112 w 134"/>
              <a:gd name="T7" fmla="*/ 64 h 160"/>
              <a:gd name="T8" fmla="*/ 106 w 134"/>
              <a:gd name="T9" fmla="*/ 57 h 160"/>
              <a:gd name="T10" fmla="*/ 103 w 134"/>
              <a:gd name="T11" fmla="*/ 57 h 160"/>
              <a:gd name="T12" fmla="*/ 114 w 134"/>
              <a:gd name="T13" fmla="*/ 34 h 160"/>
              <a:gd name="T14" fmla="*/ 83 w 134"/>
              <a:gd name="T15" fmla="*/ 0 h 160"/>
              <a:gd name="T16" fmla="*/ 57 w 134"/>
              <a:gd name="T17" fmla="*/ 16 h 160"/>
              <a:gd name="T18" fmla="*/ 31 w 134"/>
              <a:gd name="T19" fmla="*/ 0 h 160"/>
              <a:gd name="T20" fmla="*/ 0 w 134"/>
              <a:gd name="T21" fmla="*/ 34 h 160"/>
              <a:gd name="T22" fmla="*/ 11 w 134"/>
              <a:gd name="T23" fmla="*/ 57 h 160"/>
              <a:gd name="T24" fmla="*/ 8 w 134"/>
              <a:gd name="T25" fmla="*/ 57 h 160"/>
              <a:gd name="T26" fmla="*/ 3 w 134"/>
              <a:gd name="T27" fmla="*/ 64 h 160"/>
              <a:gd name="T28" fmla="*/ 3 w 134"/>
              <a:gd name="T29" fmla="*/ 126 h 160"/>
              <a:gd name="T30" fmla="*/ 8 w 134"/>
              <a:gd name="T31" fmla="*/ 131 h 160"/>
              <a:gd name="T32" fmla="*/ 46 w 134"/>
              <a:gd name="T33" fmla="*/ 131 h 160"/>
              <a:gd name="T34" fmla="*/ 26 w 134"/>
              <a:gd name="T35" fmla="*/ 150 h 160"/>
              <a:gd name="T36" fmla="*/ 26 w 134"/>
              <a:gd name="T37" fmla="*/ 158 h 160"/>
              <a:gd name="T38" fmla="*/ 34 w 134"/>
              <a:gd name="T39" fmla="*/ 158 h 160"/>
              <a:gd name="T40" fmla="*/ 57 w 134"/>
              <a:gd name="T41" fmla="*/ 134 h 160"/>
              <a:gd name="T42" fmla="*/ 80 w 134"/>
              <a:gd name="T43" fmla="*/ 158 h 160"/>
              <a:gd name="T44" fmla="*/ 85 w 134"/>
              <a:gd name="T45" fmla="*/ 160 h 160"/>
              <a:gd name="T46" fmla="*/ 88 w 134"/>
              <a:gd name="T47" fmla="*/ 158 h 160"/>
              <a:gd name="T48" fmla="*/ 88 w 134"/>
              <a:gd name="T49" fmla="*/ 150 h 160"/>
              <a:gd name="T50" fmla="*/ 68 w 134"/>
              <a:gd name="T51" fmla="*/ 131 h 160"/>
              <a:gd name="T52" fmla="*/ 106 w 134"/>
              <a:gd name="T53" fmla="*/ 131 h 160"/>
              <a:gd name="T54" fmla="*/ 112 w 134"/>
              <a:gd name="T55" fmla="*/ 126 h 160"/>
              <a:gd name="T56" fmla="*/ 112 w 134"/>
              <a:gd name="T57" fmla="*/ 114 h 160"/>
              <a:gd name="T58" fmla="*/ 129 w 134"/>
              <a:gd name="T59" fmla="*/ 118 h 160"/>
              <a:gd name="T60" fmla="*/ 129 w 134"/>
              <a:gd name="T61" fmla="*/ 118 h 160"/>
              <a:gd name="T62" fmla="*/ 132 w 134"/>
              <a:gd name="T63" fmla="*/ 116 h 160"/>
              <a:gd name="T64" fmla="*/ 134 w 134"/>
              <a:gd name="T65" fmla="*/ 113 h 160"/>
              <a:gd name="T66" fmla="*/ 134 w 134"/>
              <a:gd name="T67" fmla="*/ 77 h 160"/>
              <a:gd name="T68" fmla="*/ 132 w 134"/>
              <a:gd name="T69" fmla="*/ 72 h 160"/>
              <a:gd name="T70" fmla="*/ 83 w 134"/>
              <a:gd name="T71" fmla="*/ 12 h 160"/>
              <a:gd name="T72" fmla="*/ 105 w 134"/>
              <a:gd name="T73" fmla="*/ 34 h 160"/>
              <a:gd name="T74" fmla="*/ 83 w 134"/>
              <a:gd name="T75" fmla="*/ 56 h 160"/>
              <a:gd name="T76" fmla="*/ 62 w 134"/>
              <a:gd name="T77" fmla="*/ 34 h 160"/>
              <a:gd name="T78" fmla="*/ 83 w 134"/>
              <a:gd name="T79" fmla="*/ 12 h 160"/>
              <a:gd name="T80" fmla="*/ 57 w 134"/>
              <a:gd name="T81" fmla="*/ 51 h 160"/>
              <a:gd name="T82" fmla="*/ 63 w 134"/>
              <a:gd name="T83" fmla="*/ 57 h 160"/>
              <a:gd name="T84" fmla="*/ 52 w 134"/>
              <a:gd name="T85" fmla="*/ 57 h 160"/>
              <a:gd name="T86" fmla="*/ 57 w 134"/>
              <a:gd name="T87" fmla="*/ 51 h 160"/>
              <a:gd name="T88" fmla="*/ 9 w 134"/>
              <a:gd name="T89" fmla="*/ 34 h 160"/>
              <a:gd name="T90" fmla="*/ 31 w 134"/>
              <a:gd name="T91" fmla="*/ 12 h 160"/>
              <a:gd name="T92" fmla="*/ 52 w 134"/>
              <a:gd name="T93" fmla="*/ 34 h 160"/>
              <a:gd name="T94" fmla="*/ 31 w 134"/>
              <a:gd name="T95" fmla="*/ 56 h 160"/>
              <a:gd name="T96" fmla="*/ 9 w 134"/>
              <a:gd name="T97" fmla="*/ 34 h 160"/>
              <a:gd name="T98" fmla="*/ 102 w 134"/>
              <a:gd name="T99" fmla="*/ 121 h 160"/>
              <a:gd name="T100" fmla="*/ 12 w 134"/>
              <a:gd name="T101" fmla="*/ 121 h 160"/>
              <a:gd name="T102" fmla="*/ 12 w 134"/>
              <a:gd name="T103" fmla="*/ 69 h 160"/>
              <a:gd name="T104" fmla="*/ 102 w 134"/>
              <a:gd name="T105" fmla="*/ 69 h 160"/>
              <a:gd name="T106" fmla="*/ 102 w 134"/>
              <a:gd name="T107" fmla="*/ 121 h 160"/>
              <a:gd name="T108" fmla="*/ 102 w 134"/>
              <a:gd name="T109" fmla="*/ 121 h 160"/>
              <a:gd name="T110" fmla="*/ 125 w 134"/>
              <a:gd name="T111" fmla="*/ 106 h 160"/>
              <a:gd name="T112" fmla="*/ 112 w 134"/>
              <a:gd name="T113" fmla="*/ 103 h 160"/>
              <a:gd name="T114" fmla="*/ 112 w 134"/>
              <a:gd name="T115" fmla="*/ 85 h 160"/>
              <a:gd name="T116" fmla="*/ 125 w 134"/>
              <a:gd name="T117" fmla="*/ 83 h 160"/>
              <a:gd name="T118" fmla="*/ 125 w 134"/>
              <a:gd name="T119" fmla="*/ 106 h 160"/>
              <a:gd name="T120" fmla="*/ 125 w 134"/>
              <a:gd name="T121" fmla="*/ 106 h 160"/>
              <a:gd name="T122" fmla="*/ 125 w 134"/>
              <a:gd name="T123" fmla="*/ 106 h 160"/>
              <a:gd name="T124" fmla="*/ 125 w 134"/>
              <a:gd name="T125" fmla="*/ 10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4" h="160">
                <a:moveTo>
                  <a:pt x="132" y="72"/>
                </a:moveTo>
                <a:cubicBezTo>
                  <a:pt x="131" y="72"/>
                  <a:pt x="131" y="70"/>
                  <a:pt x="129" y="72"/>
                </a:cubicBezTo>
                <a:cubicBezTo>
                  <a:pt x="112" y="75"/>
                  <a:pt x="112" y="75"/>
                  <a:pt x="112" y="75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12" y="61"/>
                  <a:pt x="109" y="57"/>
                  <a:pt x="106" y="57"/>
                </a:cubicBezTo>
                <a:cubicBezTo>
                  <a:pt x="103" y="57"/>
                  <a:pt x="103" y="57"/>
                  <a:pt x="103" y="57"/>
                </a:cubicBezTo>
                <a:cubicBezTo>
                  <a:pt x="109" y="52"/>
                  <a:pt x="114" y="43"/>
                  <a:pt x="114" y="34"/>
                </a:cubicBezTo>
                <a:cubicBezTo>
                  <a:pt x="114" y="16"/>
                  <a:pt x="100" y="0"/>
                  <a:pt x="83" y="0"/>
                </a:cubicBezTo>
                <a:cubicBezTo>
                  <a:pt x="72" y="0"/>
                  <a:pt x="63" y="7"/>
                  <a:pt x="57" y="16"/>
                </a:cubicBezTo>
                <a:cubicBezTo>
                  <a:pt x="51" y="7"/>
                  <a:pt x="41" y="0"/>
                  <a:pt x="31" y="0"/>
                </a:cubicBezTo>
                <a:cubicBezTo>
                  <a:pt x="14" y="0"/>
                  <a:pt x="0" y="16"/>
                  <a:pt x="0" y="34"/>
                </a:cubicBezTo>
                <a:cubicBezTo>
                  <a:pt x="0" y="43"/>
                  <a:pt x="4" y="52"/>
                  <a:pt x="11" y="57"/>
                </a:cubicBezTo>
                <a:cubicBezTo>
                  <a:pt x="8" y="57"/>
                  <a:pt x="8" y="57"/>
                  <a:pt x="8" y="57"/>
                </a:cubicBezTo>
                <a:cubicBezTo>
                  <a:pt x="4" y="57"/>
                  <a:pt x="3" y="61"/>
                  <a:pt x="3" y="64"/>
                </a:cubicBezTo>
                <a:cubicBezTo>
                  <a:pt x="3" y="126"/>
                  <a:pt x="3" y="126"/>
                  <a:pt x="3" y="126"/>
                </a:cubicBezTo>
                <a:cubicBezTo>
                  <a:pt x="3" y="129"/>
                  <a:pt x="4" y="131"/>
                  <a:pt x="8" y="131"/>
                </a:cubicBezTo>
                <a:cubicBezTo>
                  <a:pt x="46" y="131"/>
                  <a:pt x="46" y="131"/>
                  <a:pt x="46" y="131"/>
                </a:cubicBezTo>
                <a:cubicBezTo>
                  <a:pt x="26" y="150"/>
                  <a:pt x="26" y="150"/>
                  <a:pt x="26" y="150"/>
                </a:cubicBezTo>
                <a:cubicBezTo>
                  <a:pt x="25" y="154"/>
                  <a:pt x="25" y="157"/>
                  <a:pt x="26" y="158"/>
                </a:cubicBezTo>
                <a:cubicBezTo>
                  <a:pt x="29" y="160"/>
                  <a:pt x="32" y="160"/>
                  <a:pt x="34" y="158"/>
                </a:cubicBezTo>
                <a:cubicBezTo>
                  <a:pt x="57" y="134"/>
                  <a:pt x="57" y="134"/>
                  <a:pt x="57" y="134"/>
                </a:cubicBezTo>
                <a:cubicBezTo>
                  <a:pt x="80" y="158"/>
                  <a:pt x="80" y="158"/>
                  <a:pt x="80" y="158"/>
                </a:cubicBezTo>
                <a:cubicBezTo>
                  <a:pt x="82" y="160"/>
                  <a:pt x="83" y="160"/>
                  <a:pt x="85" y="160"/>
                </a:cubicBezTo>
                <a:cubicBezTo>
                  <a:pt x="85" y="160"/>
                  <a:pt x="86" y="160"/>
                  <a:pt x="88" y="158"/>
                </a:cubicBezTo>
                <a:cubicBezTo>
                  <a:pt x="89" y="157"/>
                  <a:pt x="89" y="154"/>
                  <a:pt x="88" y="150"/>
                </a:cubicBezTo>
                <a:cubicBezTo>
                  <a:pt x="68" y="131"/>
                  <a:pt x="68" y="131"/>
                  <a:pt x="68" y="131"/>
                </a:cubicBezTo>
                <a:cubicBezTo>
                  <a:pt x="106" y="131"/>
                  <a:pt x="106" y="131"/>
                  <a:pt x="106" y="131"/>
                </a:cubicBezTo>
                <a:cubicBezTo>
                  <a:pt x="109" y="131"/>
                  <a:pt x="112" y="129"/>
                  <a:pt x="112" y="126"/>
                </a:cubicBezTo>
                <a:cubicBezTo>
                  <a:pt x="112" y="114"/>
                  <a:pt x="112" y="114"/>
                  <a:pt x="112" y="114"/>
                </a:cubicBezTo>
                <a:cubicBezTo>
                  <a:pt x="129" y="118"/>
                  <a:pt x="129" y="118"/>
                  <a:pt x="129" y="118"/>
                </a:cubicBezTo>
                <a:cubicBezTo>
                  <a:pt x="129" y="118"/>
                  <a:pt x="129" y="118"/>
                  <a:pt x="129" y="118"/>
                </a:cubicBezTo>
                <a:cubicBezTo>
                  <a:pt x="131" y="118"/>
                  <a:pt x="132" y="118"/>
                  <a:pt x="132" y="116"/>
                </a:cubicBezTo>
                <a:cubicBezTo>
                  <a:pt x="134" y="116"/>
                  <a:pt x="134" y="114"/>
                  <a:pt x="134" y="113"/>
                </a:cubicBezTo>
                <a:cubicBezTo>
                  <a:pt x="134" y="77"/>
                  <a:pt x="134" y="77"/>
                  <a:pt x="134" y="77"/>
                </a:cubicBezTo>
                <a:cubicBezTo>
                  <a:pt x="134" y="75"/>
                  <a:pt x="134" y="74"/>
                  <a:pt x="132" y="72"/>
                </a:cubicBezTo>
                <a:close/>
                <a:moveTo>
                  <a:pt x="83" y="12"/>
                </a:moveTo>
                <a:cubicBezTo>
                  <a:pt x="95" y="12"/>
                  <a:pt x="105" y="21"/>
                  <a:pt x="105" y="34"/>
                </a:cubicBezTo>
                <a:cubicBezTo>
                  <a:pt x="105" y="46"/>
                  <a:pt x="95" y="56"/>
                  <a:pt x="83" y="56"/>
                </a:cubicBezTo>
                <a:cubicBezTo>
                  <a:pt x="71" y="56"/>
                  <a:pt x="62" y="46"/>
                  <a:pt x="62" y="34"/>
                </a:cubicBezTo>
                <a:cubicBezTo>
                  <a:pt x="62" y="21"/>
                  <a:pt x="71" y="12"/>
                  <a:pt x="83" y="12"/>
                </a:cubicBezTo>
                <a:close/>
                <a:moveTo>
                  <a:pt x="57" y="51"/>
                </a:moveTo>
                <a:cubicBezTo>
                  <a:pt x="58" y="54"/>
                  <a:pt x="60" y="56"/>
                  <a:pt x="63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4" y="56"/>
                  <a:pt x="55" y="54"/>
                  <a:pt x="57" y="51"/>
                </a:cubicBezTo>
                <a:close/>
                <a:moveTo>
                  <a:pt x="9" y="34"/>
                </a:moveTo>
                <a:cubicBezTo>
                  <a:pt x="9" y="21"/>
                  <a:pt x="20" y="12"/>
                  <a:pt x="31" y="12"/>
                </a:cubicBezTo>
                <a:cubicBezTo>
                  <a:pt x="43" y="12"/>
                  <a:pt x="52" y="21"/>
                  <a:pt x="52" y="34"/>
                </a:cubicBezTo>
                <a:cubicBezTo>
                  <a:pt x="52" y="46"/>
                  <a:pt x="43" y="56"/>
                  <a:pt x="31" y="56"/>
                </a:cubicBezTo>
                <a:cubicBezTo>
                  <a:pt x="20" y="56"/>
                  <a:pt x="9" y="46"/>
                  <a:pt x="9" y="34"/>
                </a:cubicBezTo>
                <a:close/>
                <a:moveTo>
                  <a:pt x="102" y="121"/>
                </a:moveTo>
                <a:cubicBezTo>
                  <a:pt x="12" y="121"/>
                  <a:pt x="12" y="121"/>
                  <a:pt x="12" y="121"/>
                </a:cubicBezTo>
                <a:cubicBezTo>
                  <a:pt x="12" y="69"/>
                  <a:pt x="12" y="69"/>
                  <a:pt x="12" y="69"/>
                </a:cubicBezTo>
                <a:cubicBezTo>
                  <a:pt x="102" y="69"/>
                  <a:pt x="102" y="69"/>
                  <a:pt x="102" y="69"/>
                </a:cubicBezTo>
                <a:cubicBezTo>
                  <a:pt x="102" y="121"/>
                  <a:pt x="102" y="121"/>
                  <a:pt x="102" y="121"/>
                </a:cubicBezTo>
                <a:cubicBezTo>
                  <a:pt x="102" y="121"/>
                  <a:pt x="102" y="121"/>
                  <a:pt x="102" y="121"/>
                </a:cubicBezTo>
                <a:close/>
                <a:moveTo>
                  <a:pt x="125" y="106"/>
                </a:moveTo>
                <a:cubicBezTo>
                  <a:pt x="112" y="103"/>
                  <a:pt x="112" y="103"/>
                  <a:pt x="112" y="103"/>
                </a:cubicBezTo>
                <a:cubicBezTo>
                  <a:pt x="112" y="85"/>
                  <a:pt x="112" y="85"/>
                  <a:pt x="112" y="85"/>
                </a:cubicBezTo>
                <a:cubicBezTo>
                  <a:pt x="125" y="83"/>
                  <a:pt x="125" y="83"/>
                  <a:pt x="125" y="83"/>
                </a:cubicBezTo>
                <a:cubicBezTo>
                  <a:pt x="125" y="106"/>
                  <a:pt x="125" y="106"/>
                  <a:pt x="125" y="106"/>
                </a:cubicBezTo>
                <a:cubicBezTo>
                  <a:pt x="125" y="106"/>
                  <a:pt x="125" y="106"/>
                  <a:pt x="125" y="106"/>
                </a:cubicBezTo>
                <a:close/>
                <a:moveTo>
                  <a:pt x="125" y="106"/>
                </a:moveTo>
                <a:cubicBezTo>
                  <a:pt x="125" y="106"/>
                  <a:pt x="125" y="106"/>
                  <a:pt x="125" y="10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2" name="Freeform 195">
            <a:extLst>
              <a:ext uri="{FF2B5EF4-FFF2-40B4-BE49-F238E27FC236}">
                <a16:creationId xmlns:a16="http://schemas.microsoft.com/office/drawing/2014/main" id="{09E19CC0-BD9E-D0FF-71BE-423DBE25A135}"/>
              </a:ext>
            </a:extLst>
          </p:cNvPr>
          <p:cNvSpPr>
            <a:spLocks noEditPoints="1"/>
          </p:cNvSpPr>
          <p:nvPr/>
        </p:nvSpPr>
        <p:spPr bwMode="auto">
          <a:xfrm>
            <a:off x="6796089" y="5780088"/>
            <a:ext cx="255588" cy="254000"/>
          </a:xfrm>
          <a:custGeom>
            <a:avLst/>
            <a:gdLst>
              <a:gd name="T0" fmla="*/ 36 w 161"/>
              <a:gd name="T1" fmla="*/ 95 h 160"/>
              <a:gd name="T2" fmla="*/ 30 w 161"/>
              <a:gd name="T3" fmla="*/ 144 h 160"/>
              <a:gd name="T4" fmla="*/ 38 w 161"/>
              <a:gd name="T5" fmla="*/ 139 h 160"/>
              <a:gd name="T6" fmla="*/ 44 w 161"/>
              <a:gd name="T7" fmla="*/ 90 h 160"/>
              <a:gd name="T8" fmla="*/ 53 w 161"/>
              <a:gd name="T9" fmla="*/ 111 h 160"/>
              <a:gd name="T10" fmla="*/ 47 w 161"/>
              <a:gd name="T11" fmla="*/ 160 h 160"/>
              <a:gd name="T12" fmla="*/ 56 w 161"/>
              <a:gd name="T13" fmla="*/ 155 h 160"/>
              <a:gd name="T14" fmla="*/ 62 w 161"/>
              <a:gd name="T15" fmla="*/ 106 h 160"/>
              <a:gd name="T16" fmla="*/ 79 w 161"/>
              <a:gd name="T17" fmla="*/ 95 h 160"/>
              <a:gd name="T18" fmla="*/ 74 w 161"/>
              <a:gd name="T19" fmla="*/ 144 h 160"/>
              <a:gd name="T20" fmla="*/ 82 w 161"/>
              <a:gd name="T21" fmla="*/ 139 h 160"/>
              <a:gd name="T22" fmla="*/ 87 w 161"/>
              <a:gd name="T23" fmla="*/ 90 h 160"/>
              <a:gd name="T24" fmla="*/ 93 w 161"/>
              <a:gd name="T25" fmla="*/ 58 h 160"/>
              <a:gd name="T26" fmla="*/ 59 w 161"/>
              <a:gd name="T27" fmla="*/ 28 h 160"/>
              <a:gd name="T28" fmla="*/ 25 w 161"/>
              <a:gd name="T29" fmla="*/ 58 h 160"/>
              <a:gd name="T30" fmla="*/ 13 w 161"/>
              <a:gd name="T31" fmla="*/ 114 h 160"/>
              <a:gd name="T32" fmla="*/ 21 w 161"/>
              <a:gd name="T33" fmla="*/ 101 h 160"/>
              <a:gd name="T34" fmla="*/ 32 w 161"/>
              <a:gd name="T35" fmla="*/ 73 h 160"/>
              <a:gd name="T36" fmla="*/ 59 w 161"/>
              <a:gd name="T37" fmla="*/ 44 h 160"/>
              <a:gd name="T38" fmla="*/ 80 w 161"/>
              <a:gd name="T39" fmla="*/ 65 h 160"/>
              <a:gd name="T40" fmla="*/ 95 w 161"/>
              <a:gd name="T41" fmla="*/ 73 h 160"/>
              <a:gd name="T42" fmla="*/ 98 w 161"/>
              <a:gd name="T43" fmla="*/ 104 h 160"/>
              <a:gd name="T44" fmla="*/ 101 w 161"/>
              <a:gd name="T45" fmla="*/ 119 h 160"/>
              <a:gd name="T46" fmla="*/ 125 w 161"/>
              <a:gd name="T47" fmla="*/ 88 h 160"/>
              <a:gd name="T48" fmla="*/ 159 w 161"/>
              <a:gd name="T49" fmla="*/ 52 h 160"/>
              <a:gd name="T50" fmla="*/ 133 w 161"/>
              <a:gd name="T51" fmla="*/ 37 h 160"/>
              <a:gd name="T52" fmla="*/ 134 w 161"/>
              <a:gd name="T53" fmla="*/ 4 h 160"/>
              <a:gd name="T54" fmla="*/ 111 w 161"/>
              <a:gd name="T55" fmla="*/ 5 h 160"/>
              <a:gd name="T56" fmla="*/ 97 w 161"/>
              <a:gd name="T57" fmla="*/ 42 h 160"/>
              <a:gd name="T58" fmla="*/ 115 w 161"/>
              <a:gd name="T59" fmla="*/ 17 h 160"/>
              <a:gd name="T60" fmla="*/ 123 w 161"/>
              <a:gd name="T61" fmla="*/ 43 h 160"/>
              <a:gd name="T62" fmla="*/ 141 w 161"/>
              <a:gd name="T63" fmla="*/ 63 h 160"/>
              <a:gd name="T64" fmla="*/ 133 w 161"/>
              <a:gd name="T65" fmla="*/ 72 h 160"/>
              <a:gd name="T66" fmla="*/ 140 w 161"/>
              <a:gd name="T67" fmla="*/ 76 h 160"/>
              <a:gd name="T68" fmla="*/ 159 w 161"/>
              <a:gd name="T69" fmla="*/ 5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1" h="160">
                <a:moveTo>
                  <a:pt x="44" y="90"/>
                </a:moveTo>
                <a:cubicBezTo>
                  <a:pt x="40" y="89"/>
                  <a:pt x="37" y="91"/>
                  <a:pt x="36" y="95"/>
                </a:cubicBezTo>
                <a:cubicBezTo>
                  <a:pt x="25" y="135"/>
                  <a:pt x="25" y="135"/>
                  <a:pt x="25" y="135"/>
                </a:cubicBezTo>
                <a:cubicBezTo>
                  <a:pt x="24" y="139"/>
                  <a:pt x="26" y="143"/>
                  <a:pt x="30" y="144"/>
                </a:cubicBezTo>
                <a:cubicBezTo>
                  <a:pt x="31" y="144"/>
                  <a:pt x="31" y="144"/>
                  <a:pt x="32" y="144"/>
                </a:cubicBezTo>
                <a:cubicBezTo>
                  <a:pt x="35" y="144"/>
                  <a:pt x="37" y="143"/>
                  <a:pt x="38" y="139"/>
                </a:cubicBezTo>
                <a:cubicBezTo>
                  <a:pt x="49" y="99"/>
                  <a:pt x="49" y="99"/>
                  <a:pt x="49" y="99"/>
                </a:cubicBezTo>
                <a:cubicBezTo>
                  <a:pt x="49" y="95"/>
                  <a:pt x="48" y="91"/>
                  <a:pt x="44" y="90"/>
                </a:cubicBezTo>
                <a:close/>
                <a:moveTo>
                  <a:pt x="62" y="106"/>
                </a:moveTo>
                <a:cubicBezTo>
                  <a:pt x="58" y="105"/>
                  <a:pt x="54" y="107"/>
                  <a:pt x="53" y="111"/>
                </a:cubicBezTo>
                <a:cubicBezTo>
                  <a:pt x="42" y="151"/>
                  <a:pt x="42" y="151"/>
                  <a:pt x="42" y="151"/>
                </a:cubicBezTo>
                <a:cubicBezTo>
                  <a:pt x="41" y="155"/>
                  <a:pt x="43" y="159"/>
                  <a:pt x="47" y="160"/>
                </a:cubicBezTo>
                <a:cubicBezTo>
                  <a:pt x="48" y="160"/>
                  <a:pt x="48" y="160"/>
                  <a:pt x="49" y="160"/>
                </a:cubicBezTo>
                <a:cubicBezTo>
                  <a:pt x="52" y="160"/>
                  <a:pt x="54" y="159"/>
                  <a:pt x="56" y="155"/>
                </a:cubicBezTo>
                <a:cubicBezTo>
                  <a:pt x="66" y="114"/>
                  <a:pt x="66" y="114"/>
                  <a:pt x="66" y="114"/>
                </a:cubicBezTo>
                <a:cubicBezTo>
                  <a:pt x="68" y="111"/>
                  <a:pt x="65" y="107"/>
                  <a:pt x="62" y="106"/>
                </a:cubicBezTo>
                <a:close/>
                <a:moveTo>
                  <a:pt x="87" y="90"/>
                </a:moveTo>
                <a:cubicBezTo>
                  <a:pt x="84" y="89"/>
                  <a:pt x="81" y="91"/>
                  <a:pt x="79" y="95"/>
                </a:cubicBezTo>
                <a:cubicBezTo>
                  <a:pt x="69" y="135"/>
                  <a:pt x="69" y="135"/>
                  <a:pt x="69" y="135"/>
                </a:cubicBezTo>
                <a:cubicBezTo>
                  <a:pt x="69" y="139"/>
                  <a:pt x="70" y="143"/>
                  <a:pt x="74" y="144"/>
                </a:cubicBezTo>
                <a:cubicBezTo>
                  <a:pt x="75" y="144"/>
                  <a:pt x="75" y="144"/>
                  <a:pt x="76" y="144"/>
                </a:cubicBezTo>
                <a:cubicBezTo>
                  <a:pt x="78" y="144"/>
                  <a:pt x="81" y="143"/>
                  <a:pt x="82" y="139"/>
                </a:cubicBezTo>
                <a:cubicBezTo>
                  <a:pt x="92" y="99"/>
                  <a:pt x="92" y="99"/>
                  <a:pt x="92" y="99"/>
                </a:cubicBezTo>
                <a:cubicBezTo>
                  <a:pt x="93" y="95"/>
                  <a:pt x="91" y="91"/>
                  <a:pt x="87" y="90"/>
                </a:cubicBezTo>
                <a:close/>
                <a:moveTo>
                  <a:pt x="95" y="58"/>
                </a:moveTo>
                <a:cubicBezTo>
                  <a:pt x="93" y="58"/>
                  <a:pt x="93" y="58"/>
                  <a:pt x="93" y="58"/>
                </a:cubicBezTo>
                <a:cubicBezTo>
                  <a:pt x="93" y="54"/>
                  <a:pt x="91" y="50"/>
                  <a:pt x="89" y="46"/>
                </a:cubicBezTo>
                <a:cubicBezTo>
                  <a:pt x="83" y="35"/>
                  <a:pt x="73" y="28"/>
                  <a:pt x="59" y="28"/>
                </a:cubicBezTo>
                <a:cubicBezTo>
                  <a:pt x="45" y="28"/>
                  <a:pt x="34" y="35"/>
                  <a:pt x="28" y="46"/>
                </a:cubicBezTo>
                <a:cubicBezTo>
                  <a:pt x="27" y="50"/>
                  <a:pt x="26" y="55"/>
                  <a:pt x="25" y="58"/>
                </a:cubicBezTo>
                <a:cubicBezTo>
                  <a:pt x="11" y="60"/>
                  <a:pt x="0" y="73"/>
                  <a:pt x="0" y="89"/>
                </a:cubicBezTo>
                <a:cubicBezTo>
                  <a:pt x="0" y="99"/>
                  <a:pt x="5" y="107"/>
                  <a:pt x="13" y="114"/>
                </a:cubicBezTo>
                <a:cubicBezTo>
                  <a:pt x="15" y="116"/>
                  <a:pt x="20" y="115"/>
                  <a:pt x="22" y="112"/>
                </a:cubicBezTo>
                <a:cubicBezTo>
                  <a:pt x="25" y="109"/>
                  <a:pt x="25" y="104"/>
                  <a:pt x="21" y="101"/>
                </a:cubicBezTo>
                <a:cubicBezTo>
                  <a:pt x="18" y="99"/>
                  <a:pt x="15" y="94"/>
                  <a:pt x="15" y="89"/>
                </a:cubicBezTo>
                <a:cubicBezTo>
                  <a:pt x="15" y="79"/>
                  <a:pt x="22" y="73"/>
                  <a:pt x="32" y="73"/>
                </a:cubicBezTo>
                <a:cubicBezTo>
                  <a:pt x="35" y="73"/>
                  <a:pt x="39" y="69"/>
                  <a:pt x="39" y="65"/>
                </a:cubicBezTo>
                <a:cubicBezTo>
                  <a:pt x="39" y="63"/>
                  <a:pt x="40" y="44"/>
                  <a:pt x="59" y="44"/>
                </a:cubicBezTo>
                <a:cubicBezTo>
                  <a:pt x="67" y="44"/>
                  <a:pt x="73" y="46"/>
                  <a:pt x="76" y="54"/>
                </a:cubicBezTo>
                <a:cubicBezTo>
                  <a:pt x="79" y="59"/>
                  <a:pt x="80" y="65"/>
                  <a:pt x="80" y="65"/>
                </a:cubicBezTo>
                <a:cubicBezTo>
                  <a:pt x="80" y="69"/>
                  <a:pt x="83" y="73"/>
                  <a:pt x="87" y="73"/>
                </a:cubicBezTo>
                <a:cubicBezTo>
                  <a:pt x="95" y="73"/>
                  <a:pt x="95" y="73"/>
                  <a:pt x="95" y="73"/>
                </a:cubicBezTo>
                <a:cubicBezTo>
                  <a:pt x="104" y="73"/>
                  <a:pt x="111" y="79"/>
                  <a:pt x="111" y="89"/>
                </a:cubicBezTo>
                <a:cubicBezTo>
                  <a:pt x="111" y="96"/>
                  <a:pt x="107" y="103"/>
                  <a:pt x="98" y="104"/>
                </a:cubicBezTo>
                <a:cubicBezTo>
                  <a:pt x="95" y="104"/>
                  <a:pt x="93" y="109"/>
                  <a:pt x="93" y="112"/>
                </a:cubicBezTo>
                <a:cubicBezTo>
                  <a:pt x="94" y="116"/>
                  <a:pt x="97" y="119"/>
                  <a:pt x="101" y="119"/>
                </a:cubicBezTo>
                <a:cubicBezTo>
                  <a:pt x="101" y="119"/>
                  <a:pt x="101" y="119"/>
                  <a:pt x="102" y="119"/>
                </a:cubicBezTo>
                <a:cubicBezTo>
                  <a:pt x="116" y="116"/>
                  <a:pt x="125" y="104"/>
                  <a:pt x="125" y="88"/>
                </a:cubicBezTo>
                <a:cubicBezTo>
                  <a:pt x="125" y="70"/>
                  <a:pt x="112" y="58"/>
                  <a:pt x="95" y="58"/>
                </a:cubicBezTo>
                <a:close/>
                <a:moveTo>
                  <a:pt x="159" y="52"/>
                </a:moveTo>
                <a:cubicBezTo>
                  <a:pt x="158" y="49"/>
                  <a:pt x="157" y="49"/>
                  <a:pt x="155" y="49"/>
                </a:cubicBezTo>
                <a:cubicBezTo>
                  <a:pt x="145" y="49"/>
                  <a:pt x="137" y="44"/>
                  <a:pt x="133" y="37"/>
                </a:cubicBezTo>
                <a:cubicBezTo>
                  <a:pt x="128" y="28"/>
                  <a:pt x="129" y="18"/>
                  <a:pt x="134" y="10"/>
                </a:cubicBezTo>
                <a:cubicBezTo>
                  <a:pt x="135" y="8"/>
                  <a:pt x="135" y="5"/>
                  <a:pt x="134" y="4"/>
                </a:cubicBezTo>
                <a:cubicBezTo>
                  <a:pt x="134" y="2"/>
                  <a:pt x="131" y="2"/>
                  <a:pt x="129" y="0"/>
                </a:cubicBezTo>
                <a:cubicBezTo>
                  <a:pt x="122" y="0"/>
                  <a:pt x="116" y="3"/>
                  <a:pt x="111" y="5"/>
                </a:cubicBezTo>
                <a:cubicBezTo>
                  <a:pt x="100" y="12"/>
                  <a:pt x="94" y="23"/>
                  <a:pt x="92" y="34"/>
                </a:cubicBezTo>
                <a:cubicBezTo>
                  <a:pt x="92" y="38"/>
                  <a:pt x="94" y="40"/>
                  <a:pt x="97" y="42"/>
                </a:cubicBezTo>
                <a:cubicBezTo>
                  <a:pt x="100" y="42"/>
                  <a:pt x="102" y="39"/>
                  <a:pt x="104" y="35"/>
                </a:cubicBezTo>
                <a:cubicBezTo>
                  <a:pt x="105" y="28"/>
                  <a:pt x="109" y="20"/>
                  <a:pt x="115" y="17"/>
                </a:cubicBezTo>
                <a:cubicBezTo>
                  <a:pt x="118" y="15"/>
                  <a:pt x="119" y="14"/>
                  <a:pt x="120" y="14"/>
                </a:cubicBezTo>
                <a:cubicBezTo>
                  <a:pt x="118" y="23"/>
                  <a:pt x="119" y="34"/>
                  <a:pt x="123" y="43"/>
                </a:cubicBezTo>
                <a:cubicBezTo>
                  <a:pt x="128" y="50"/>
                  <a:pt x="136" y="57"/>
                  <a:pt x="144" y="59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0" y="63"/>
                  <a:pt x="137" y="64"/>
                  <a:pt x="136" y="64"/>
                </a:cubicBezTo>
                <a:cubicBezTo>
                  <a:pt x="133" y="66"/>
                  <a:pt x="131" y="69"/>
                  <a:pt x="133" y="72"/>
                </a:cubicBezTo>
                <a:cubicBezTo>
                  <a:pt x="134" y="74"/>
                  <a:pt x="135" y="77"/>
                  <a:pt x="137" y="77"/>
                </a:cubicBezTo>
                <a:cubicBezTo>
                  <a:pt x="138" y="77"/>
                  <a:pt x="138" y="77"/>
                  <a:pt x="140" y="76"/>
                </a:cubicBezTo>
                <a:cubicBezTo>
                  <a:pt x="142" y="76"/>
                  <a:pt x="144" y="74"/>
                  <a:pt x="145" y="73"/>
                </a:cubicBezTo>
                <a:cubicBezTo>
                  <a:pt x="151" y="69"/>
                  <a:pt x="157" y="64"/>
                  <a:pt x="159" y="57"/>
                </a:cubicBezTo>
                <a:cubicBezTo>
                  <a:pt x="161" y="56"/>
                  <a:pt x="161" y="53"/>
                  <a:pt x="159" y="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3" name="Freeform 196">
            <a:extLst>
              <a:ext uri="{FF2B5EF4-FFF2-40B4-BE49-F238E27FC236}">
                <a16:creationId xmlns:a16="http://schemas.microsoft.com/office/drawing/2014/main" id="{06D257C9-C2A9-F2E0-B746-E1E5003BE7F0}"/>
              </a:ext>
            </a:extLst>
          </p:cNvPr>
          <p:cNvSpPr>
            <a:spLocks noEditPoints="1"/>
          </p:cNvSpPr>
          <p:nvPr/>
        </p:nvSpPr>
        <p:spPr bwMode="auto">
          <a:xfrm>
            <a:off x="11199814" y="4699001"/>
            <a:ext cx="254000" cy="212725"/>
          </a:xfrm>
          <a:custGeom>
            <a:avLst/>
            <a:gdLst>
              <a:gd name="T0" fmla="*/ 101 w 160"/>
              <a:gd name="T1" fmla="*/ 60 h 134"/>
              <a:gd name="T2" fmla="*/ 72 w 160"/>
              <a:gd name="T3" fmla="*/ 37 h 134"/>
              <a:gd name="T4" fmla="*/ 50 w 160"/>
              <a:gd name="T5" fmla="*/ 67 h 134"/>
              <a:gd name="T6" fmla="*/ 72 w 160"/>
              <a:gd name="T7" fmla="*/ 50 h 134"/>
              <a:gd name="T8" fmla="*/ 95 w 160"/>
              <a:gd name="T9" fmla="*/ 73 h 134"/>
              <a:gd name="T10" fmla="*/ 114 w 160"/>
              <a:gd name="T11" fmla="*/ 85 h 134"/>
              <a:gd name="T12" fmla="*/ 7 w 160"/>
              <a:gd name="T13" fmla="*/ 99 h 134"/>
              <a:gd name="T14" fmla="*/ 7 w 160"/>
              <a:gd name="T15" fmla="*/ 112 h 134"/>
              <a:gd name="T16" fmla="*/ 127 w 160"/>
              <a:gd name="T17" fmla="*/ 85 h 134"/>
              <a:gd name="T18" fmla="*/ 133 w 160"/>
              <a:gd name="T19" fmla="*/ 63 h 134"/>
              <a:gd name="T20" fmla="*/ 112 w 160"/>
              <a:gd name="T21" fmla="*/ 26 h 134"/>
              <a:gd name="T22" fmla="*/ 98 w 160"/>
              <a:gd name="T23" fmla="*/ 38 h 134"/>
              <a:gd name="T24" fmla="*/ 113 w 160"/>
              <a:gd name="T25" fmla="*/ 37 h 134"/>
              <a:gd name="T26" fmla="*/ 124 w 160"/>
              <a:gd name="T27" fmla="*/ 58 h 134"/>
              <a:gd name="T28" fmla="*/ 129 w 160"/>
              <a:gd name="T29" fmla="*/ 65 h 134"/>
              <a:gd name="T30" fmla="*/ 112 w 160"/>
              <a:gd name="T31" fmla="*/ 20 h 134"/>
              <a:gd name="T32" fmla="*/ 117 w 160"/>
              <a:gd name="T33" fmla="*/ 5 h 134"/>
              <a:gd name="T34" fmla="*/ 108 w 160"/>
              <a:gd name="T35" fmla="*/ 5 h 134"/>
              <a:gd name="T36" fmla="*/ 112 w 160"/>
              <a:gd name="T37" fmla="*/ 20 h 134"/>
              <a:gd name="T38" fmla="*/ 147 w 160"/>
              <a:gd name="T39" fmla="*/ 45 h 134"/>
              <a:gd name="T40" fmla="*/ 147 w 160"/>
              <a:gd name="T41" fmla="*/ 57 h 134"/>
              <a:gd name="T42" fmla="*/ 160 w 160"/>
              <a:gd name="T43" fmla="*/ 51 h 134"/>
              <a:gd name="T44" fmla="*/ 137 w 160"/>
              <a:gd name="T45" fmla="*/ 30 h 134"/>
              <a:gd name="T46" fmla="*/ 146 w 160"/>
              <a:gd name="T47" fmla="*/ 23 h 134"/>
              <a:gd name="T48" fmla="*/ 139 w 160"/>
              <a:gd name="T49" fmla="*/ 15 h 134"/>
              <a:gd name="T50" fmla="*/ 134 w 160"/>
              <a:gd name="T51" fmla="*/ 29 h 134"/>
              <a:gd name="T52" fmla="*/ 141 w 160"/>
              <a:gd name="T53" fmla="*/ 74 h 134"/>
              <a:gd name="T54" fmla="*/ 134 w 160"/>
              <a:gd name="T55" fmla="*/ 81 h 134"/>
              <a:gd name="T56" fmla="*/ 143 w 160"/>
              <a:gd name="T57" fmla="*/ 89 h 134"/>
              <a:gd name="T58" fmla="*/ 146 w 160"/>
              <a:gd name="T59" fmla="*/ 80 h 134"/>
              <a:gd name="T60" fmla="*/ 84 w 160"/>
              <a:gd name="T61" fmla="*/ 29 h 134"/>
              <a:gd name="T62" fmla="*/ 91 w 160"/>
              <a:gd name="T63" fmla="*/ 29 h 134"/>
              <a:gd name="T64" fmla="*/ 84 w 160"/>
              <a:gd name="T65" fmla="*/ 15 h 134"/>
              <a:gd name="T66" fmla="*/ 78 w 160"/>
              <a:gd name="T67" fmla="*/ 22 h 134"/>
              <a:gd name="T68" fmla="*/ 21 w 160"/>
              <a:gd name="T69" fmla="*/ 88 h 134"/>
              <a:gd name="T70" fmla="*/ 78 w 160"/>
              <a:gd name="T71" fmla="*/ 81 h 134"/>
              <a:gd name="T72" fmla="*/ 21 w 160"/>
              <a:gd name="T73" fmla="*/ 75 h 134"/>
              <a:gd name="T74" fmla="*/ 21 w 160"/>
              <a:gd name="T75" fmla="*/ 88 h 134"/>
              <a:gd name="T76" fmla="*/ 31 w 160"/>
              <a:gd name="T77" fmla="*/ 121 h 134"/>
              <a:gd name="T78" fmla="*/ 31 w 160"/>
              <a:gd name="T79" fmla="*/ 134 h 134"/>
              <a:gd name="T80" fmla="*/ 99 w 160"/>
              <a:gd name="T81" fmla="*/ 127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34">
                <a:moveTo>
                  <a:pt x="102" y="60"/>
                </a:moveTo>
                <a:cubicBezTo>
                  <a:pt x="101" y="60"/>
                  <a:pt x="101" y="60"/>
                  <a:pt x="101" y="60"/>
                </a:cubicBezTo>
                <a:cubicBezTo>
                  <a:pt x="100" y="57"/>
                  <a:pt x="100" y="55"/>
                  <a:pt x="97" y="51"/>
                </a:cubicBezTo>
                <a:cubicBezTo>
                  <a:pt x="93" y="41"/>
                  <a:pt x="84" y="37"/>
                  <a:pt x="72" y="37"/>
                </a:cubicBezTo>
                <a:cubicBezTo>
                  <a:pt x="59" y="37"/>
                  <a:pt x="49" y="45"/>
                  <a:pt x="45" y="60"/>
                </a:cubicBezTo>
                <a:cubicBezTo>
                  <a:pt x="44" y="63"/>
                  <a:pt x="47" y="66"/>
                  <a:pt x="50" y="67"/>
                </a:cubicBezTo>
                <a:cubicBezTo>
                  <a:pt x="53" y="68"/>
                  <a:pt x="57" y="66"/>
                  <a:pt x="58" y="62"/>
                </a:cubicBezTo>
                <a:cubicBezTo>
                  <a:pt x="61" y="50"/>
                  <a:pt x="70" y="50"/>
                  <a:pt x="72" y="50"/>
                </a:cubicBezTo>
                <a:cubicBezTo>
                  <a:pt x="87" y="50"/>
                  <a:pt x="89" y="65"/>
                  <a:pt x="89" y="67"/>
                </a:cubicBezTo>
                <a:cubicBezTo>
                  <a:pt x="89" y="71"/>
                  <a:pt x="92" y="73"/>
                  <a:pt x="95" y="73"/>
                </a:cubicBezTo>
                <a:cubicBezTo>
                  <a:pt x="102" y="73"/>
                  <a:pt x="102" y="73"/>
                  <a:pt x="102" y="73"/>
                </a:cubicBezTo>
                <a:cubicBezTo>
                  <a:pt x="110" y="73"/>
                  <a:pt x="114" y="78"/>
                  <a:pt x="114" y="85"/>
                </a:cubicBezTo>
                <a:cubicBezTo>
                  <a:pt x="114" y="91"/>
                  <a:pt x="111" y="99"/>
                  <a:pt x="102" y="99"/>
                </a:cubicBezTo>
                <a:cubicBezTo>
                  <a:pt x="7" y="99"/>
                  <a:pt x="7" y="99"/>
                  <a:pt x="7" y="99"/>
                </a:cubicBezTo>
                <a:cubicBezTo>
                  <a:pt x="4" y="99"/>
                  <a:pt x="0" y="101"/>
                  <a:pt x="0" y="105"/>
                </a:cubicBezTo>
                <a:cubicBezTo>
                  <a:pt x="0" y="108"/>
                  <a:pt x="4" y="112"/>
                  <a:pt x="7" y="112"/>
                </a:cubicBezTo>
                <a:cubicBezTo>
                  <a:pt x="102" y="112"/>
                  <a:pt x="102" y="112"/>
                  <a:pt x="102" y="112"/>
                </a:cubicBezTo>
                <a:cubicBezTo>
                  <a:pt x="116" y="112"/>
                  <a:pt x="127" y="100"/>
                  <a:pt x="127" y="85"/>
                </a:cubicBezTo>
                <a:cubicBezTo>
                  <a:pt x="127" y="71"/>
                  <a:pt x="116" y="60"/>
                  <a:pt x="102" y="60"/>
                </a:cubicBezTo>
                <a:close/>
                <a:moveTo>
                  <a:pt x="133" y="63"/>
                </a:moveTo>
                <a:cubicBezTo>
                  <a:pt x="136" y="59"/>
                  <a:pt x="136" y="56"/>
                  <a:pt x="136" y="51"/>
                </a:cubicBezTo>
                <a:cubicBezTo>
                  <a:pt x="136" y="38"/>
                  <a:pt x="125" y="26"/>
                  <a:pt x="112" y="26"/>
                </a:cubicBezTo>
                <a:cubicBezTo>
                  <a:pt x="107" y="26"/>
                  <a:pt x="103" y="28"/>
                  <a:pt x="100" y="31"/>
                </a:cubicBezTo>
                <a:cubicBezTo>
                  <a:pt x="97" y="33"/>
                  <a:pt x="96" y="35"/>
                  <a:pt x="98" y="38"/>
                </a:cubicBezTo>
                <a:cubicBezTo>
                  <a:pt x="100" y="40"/>
                  <a:pt x="103" y="41"/>
                  <a:pt x="105" y="39"/>
                </a:cubicBezTo>
                <a:cubicBezTo>
                  <a:pt x="107" y="38"/>
                  <a:pt x="110" y="37"/>
                  <a:pt x="113" y="37"/>
                </a:cubicBezTo>
                <a:cubicBezTo>
                  <a:pt x="120" y="37"/>
                  <a:pt x="127" y="44"/>
                  <a:pt x="127" y="51"/>
                </a:cubicBezTo>
                <a:cubicBezTo>
                  <a:pt x="127" y="53"/>
                  <a:pt x="125" y="56"/>
                  <a:pt x="124" y="58"/>
                </a:cubicBezTo>
                <a:cubicBezTo>
                  <a:pt x="123" y="60"/>
                  <a:pt x="124" y="64"/>
                  <a:pt x="127" y="65"/>
                </a:cubicBezTo>
                <a:cubicBezTo>
                  <a:pt x="128" y="65"/>
                  <a:pt x="129" y="65"/>
                  <a:pt x="129" y="65"/>
                </a:cubicBezTo>
                <a:cubicBezTo>
                  <a:pt x="131" y="65"/>
                  <a:pt x="132" y="64"/>
                  <a:pt x="133" y="63"/>
                </a:cubicBezTo>
                <a:close/>
                <a:moveTo>
                  <a:pt x="112" y="20"/>
                </a:moveTo>
                <a:cubicBezTo>
                  <a:pt x="115" y="20"/>
                  <a:pt x="117" y="18"/>
                  <a:pt x="117" y="15"/>
                </a:cubicBezTo>
                <a:cubicBezTo>
                  <a:pt x="117" y="5"/>
                  <a:pt x="117" y="5"/>
                  <a:pt x="117" y="5"/>
                </a:cubicBezTo>
                <a:cubicBezTo>
                  <a:pt x="117" y="3"/>
                  <a:pt x="115" y="0"/>
                  <a:pt x="112" y="0"/>
                </a:cubicBezTo>
                <a:cubicBezTo>
                  <a:pt x="110" y="0"/>
                  <a:pt x="108" y="3"/>
                  <a:pt x="108" y="5"/>
                </a:cubicBezTo>
                <a:cubicBezTo>
                  <a:pt x="108" y="15"/>
                  <a:pt x="108" y="15"/>
                  <a:pt x="108" y="15"/>
                </a:cubicBezTo>
                <a:cubicBezTo>
                  <a:pt x="108" y="18"/>
                  <a:pt x="110" y="20"/>
                  <a:pt x="112" y="20"/>
                </a:cubicBezTo>
                <a:close/>
                <a:moveTo>
                  <a:pt x="155" y="45"/>
                </a:moveTo>
                <a:cubicBezTo>
                  <a:pt x="147" y="45"/>
                  <a:pt x="147" y="45"/>
                  <a:pt x="147" y="45"/>
                </a:cubicBezTo>
                <a:cubicBezTo>
                  <a:pt x="145" y="45"/>
                  <a:pt x="143" y="48"/>
                  <a:pt x="143" y="51"/>
                </a:cubicBezTo>
                <a:cubicBezTo>
                  <a:pt x="143" y="54"/>
                  <a:pt x="144" y="57"/>
                  <a:pt x="147" y="57"/>
                </a:cubicBezTo>
                <a:cubicBezTo>
                  <a:pt x="155" y="57"/>
                  <a:pt x="155" y="57"/>
                  <a:pt x="155" y="57"/>
                </a:cubicBezTo>
                <a:cubicBezTo>
                  <a:pt x="158" y="57"/>
                  <a:pt x="160" y="54"/>
                  <a:pt x="160" y="51"/>
                </a:cubicBezTo>
                <a:cubicBezTo>
                  <a:pt x="160" y="48"/>
                  <a:pt x="158" y="45"/>
                  <a:pt x="155" y="45"/>
                </a:cubicBezTo>
                <a:close/>
                <a:moveTo>
                  <a:pt x="137" y="30"/>
                </a:moveTo>
                <a:cubicBezTo>
                  <a:pt x="138" y="30"/>
                  <a:pt x="139" y="30"/>
                  <a:pt x="141" y="29"/>
                </a:cubicBezTo>
                <a:cubicBezTo>
                  <a:pt x="146" y="23"/>
                  <a:pt x="146" y="23"/>
                  <a:pt x="146" y="23"/>
                </a:cubicBezTo>
                <a:cubicBezTo>
                  <a:pt x="148" y="21"/>
                  <a:pt x="148" y="17"/>
                  <a:pt x="146" y="15"/>
                </a:cubicBezTo>
                <a:cubicBezTo>
                  <a:pt x="145" y="14"/>
                  <a:pt x="142" y="14"/>
                  <a:pt x="139" y="15"/>
                </a:cubicBezTo>
                <a:cubicBezTo>
                  <a:pt x="134" y="22"/>
                  <a:pt x="134" y="22"/>
                  <a:pt x="134" y="22"/>
                </a:cubicBezTo>
                <a:cubicBezTo>
                  <a:pt x="132" y="23"/>
                  <a:pt x="132" y="27"/>
                  <a:pt x="134" y="29"/>
                </a:cubicBezTo>
                <a:cubicBezTo>
                  <a:pt x="135" y="30"/>
                  <a:pt x="136" y="30"/>
                  <a:pt x="137" y="30"/>
                </a:cubicBezTo>
                <a:close/>
                <a:moveTo>
                  <a:pt x="141" y="74"/>
                </a:moveTo>
                <a:cubicBezTo>
                  <a:pt x="138" y="71"/>
                  <a:pt x="136" y="71"/>
                  <a:pt x="134" y="74"/>
                </a:cubicBezTo>
                <a:cubicBezTo>
                  <a:pt x="132" y="76"/>
                  <a:pt x="132" y="79"/>
                  <a:pt x="134" y="81"/>
                </a:cubicBezTo>
                <a:cubicBezTo>
                  <a:pt x="139" y="87"/>
                  <a:pt x="139" y="87"/>
                  <a:pt x="139" y="87"/>
                </a:cubicBezTo>
                <a:cubicBezTo>
                  <a:pt x="141" y="88"/>
                  <a:pt x="142" y="89"/>
                  <a:pt x="143" y="89"/>
                </a:cubicBezTo>
                <a:cubicBezTo>
                  <a:pt x="144" y="89"/>
                  <a:pt x="146" y="88"/>
                  <a:pt x="146" y="87"/>
                </a:cubicBezTo>
                <a:cubicBezTo>
                  <a:pt x="148" y="86"/>
                  <a:pt x="148" y="82"/>
                  <a:pt x="146" y="80"/>
                </a:cubicBezTo>
                <a:lnTo>
                  <a:pt x="141" y="74"/>
                </a:lnTo>
                <a:close/>
                <a:moveTo>
                  <a:pt x="84" y="29"/>
                </a:moveTo>
                <a:cubicBezTo>
                  <a:pt x="86" y="29"/>
                  <a:pt x="87" y="30"/>
                  <a:pt x="88" y="30"/>
                </a:cubicBezTo>
                <a:cubicBezTo>
                  <a:pt x="89" y="30"/>
                  <a:pt x="90" y="29"/>
                  <a:pt x="91" y="29"/>
                </a:cubicBezTo>
                <a:cubicBezTo>
                  <a:pt x="92" y="27"/>
                  <a:pt x="92" y="23"/>
                  <a:pt x="91" y="22"/>
                </a:cubicBezTo>
                <a:cubicBezTo>
                  <a:pt x="84" y="15"/>
                  <a:pt x="84" y="15"/>
                  <a:pt x="84" y="15"/>
                </a:cubicBezTo>
                <a:cubicBezTo>
                  <a:pt x="83" y="14"/>
                  <a:pt x="80" y="14"/>
                  <a:pt x="78" y="15"/>
                </a:cubicBezTo>
                <a:cubicBezTo>
                  <a:pt x="76" y="17"/>
                  <a:pt x="76" y="21"/>
                  <a:pt x="78" y="22"/>
                </a:cubicBezTo>
                <a:lnTo>
                  <a:pt x="84" y="29"/>
                </a:lnTo>
                <a:close/>
                <a:moveTo>
                  <a:pt x="21" y="88"/>
                </a:moveTo>
                <a:cubicBezTo>
                  <a:pt x="71" y="88"/>
                  <a:pt x="71" y="88"/>
                  <a:pt x="71" y="88"/>
                </a:cubicBezTo>
                <a:cubicBezTo>
                  <a:pt x="74" y="88"/>
                  <a:pt x="78" y="84"/>
                  <a:pt x="78" y="81"/>
                </a:cubicBezTo>
                <a:cubicBezTo>
                  <a:pt x="78" y="77"/>
                  <a:pt x="74" y="75"/>
                  <a:pt x="71" y="75"/>
                </a:cubicBezTo>
                <a:cubicBezTo>
                  <a:pt x="21" y="75"/>
                  <a:pt x="21" y="75"/>
                  <a:pt x="21" y="75"/>
                </a:cubicBezTo>
                <a:cubicBezTo>
                  <a:pt x="18" y="75"/>
                  <a:pt x="16" y="77"/>
                  <a:pt x="16" y="81"/>
                </a:cubicBezTo>
                <a:cubicBezTo>
                  <a:pt x="16" y="86"/>
                  <a:pt x="18" y="88"/>
                  <a:pt x="21" y="88"/>
                </a:cubicBezTo>
                <a:close/>
                <a:moveTo>
                  <a:pt x="93" y="121"/>
                </a:moveTo>
                <a:cubicBezTo>
                  <a:pt x="31" y="121"/>
                  <a:pt x="31" y="121"/>
                  <a:pt x="31" y="121"/>
                </a:cubicBezTo>
                <a:cubicBezTo>
                  <a:pt x="27" y="121"/>
                  <a:pt x="24" y="123"/>
                  <a:pt x="24" y="127"/>
                </a:cubicBezTo>
                <a:cubicBezTo>
                  <a:pt x="24" y="131"/>
                  <a:pt x="27" y="134"/>
                  <a:pt x="31" y="134"/>
                </a:cubicBezTo>
                <a:cubicBezTo>
                  <a:pt x="93" y="134"/>
                  <a:pt x="93" y="134"/>
                  <a:pt x="93" y="134"/>
                </a:cubicBezTo>
                <a:cubicBezTo>
                  <a:pt x="96" y="134"/>
                  <a:pt x="99" y="131"/>
                  <a:pt x="99" y="127"/>
                </a:cubicBezTo>
                <a:cubicBezTo>
                  <a:pt x="99" y="123"/>
                  <a:pt x="96" y="121"/>
                  <a:pt x="93" y="1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4" name="Freeform 197">
            <a:extLst>
              <a:ext uri="{FF2B5EF4-FFF2-40B4-BE49-F238E27FC236}">
                <a16:creationId xmlns:a16="http://schemas.microsoft.com/office/drawing/2014/main" id="{59D11B1E-3438-7AB8-C811-37075A4B48D1}"/>
              </a:ext>
            </a:extLst>
          </p:cNvPr>
          <p:cNvSpPr>
            <a:spLocks noEditPoints="1"/>
          </p:cNvSpPr>
          <p:nvPr/>
        </p:nvSpPr>
        <p:spPr bwMode="auto">
          <a:xfrm>
            <a:off x="1843089" y="5278438"/>
            <a:ext cx="255588" cy="157163"/>
          </a:xfrm>
          <a:custGeom>
            <a:avLst/>
            <a:gdLst>
              <a:gd name="T0" fmla="*/ 90 w 161"/>
              <a:gd name="T1" fmla="*/ 39 h 99"/>
              <a:gd name="T2" fmla="*/ 89 w 161"/>
              <a:gd name="T3" fmla="*/ 39 h 99"/>
              <a:gd name="T4" fmla="*/ 85 w 161"/>
              <a:gd name="T5" fmla="*/ 29 h 99"/>
              <a:gd name="T6" fmla="*/ 56 w 161"/>
              <a:gd name="T7" fmla="*/ 11 h 99"/>
              <a:gd name="T8" fmla="*/ 27 w 161"/>
              <a:gd name="T9" fmla="*/ 29 h 99"/>
              <a:gd name="T10" fmla="*/ 23 w 161"/>
              <a:gd name="T11" fmla="*/ 40 h 99"/>
              <a:gd name="T12" fmla="*/ 0 w 161"/>
              <a:gd name="T13" fmla="*/ 69 h 99"/>
              <a:gd name="T14" fmla="*/ 24 w 161"/>
              <a:gd name="T15" fmla="*/ 98 h 99"/>
              <a:gd name="T16" fmla="*/ 26 w 161"/>
              <a:gd name="T17" fmla="*/ 99 h 99"/>
              <a:gd name="T18" fmla="*/ 90 w 161"/>
              <a:gd name="T19" fmla="*/ 99 h 99"/>
              <a:gd name="T20" fmla="*/ 120 w 161"/>
              <a:gd name="T21" fmla="*/ 69 h 99"/>
              <a:gd name="T22" fmla="*/ 90 w 161"/>
              <a:gd name="T23" fmla="*/ 39 h 99"/>
              <a:gd name="T24" fmla="*/ 90 w 161"/>
              <a:gd name="T25" fmla="*/ 84 h 99"/>
              <a:gd name="T26" fmla="*/ 30 w 161"/>
              <a:gd name="T27" fmla="*/ 84 h 99"/>
              <a:gd name="T28" fmla="*/ 14 w 161"/>
              <a:gd name="T29" fmla="*/ 69 h 99"/>
              <a:gd name="T30" fmla="*/ 30 w 161"/>
              <a:gd name="T31" fmla="*/ 54 h 99"/>
              <a:gd name="T32" fmla="*/ 36 w 161"/>
              <a:gd name="T33" fmla="*/ 46 h 99"/>
              <a:gd name="T34" fmla="*/ 56 w 161"/>
              <a:gd name="T35" fmla="*/ 26 h 99"/>
              <a:gd name="T36" fmla="*/ 72 w 161"/>
              <a:gd name="T37" fmla="*/ 36 h 99"/>
              <a:gd name="T38" fmla="*/ 75 w 161"/>
              <a:gd name="T39" fmla="*/ 46 h 99"/>
              <a:gd name="T40" fmla="*/ 82 w 161"/>
              <a:gd name="T41" fmla="*/ 54 h 99"/>
              <a:gd name="T42" fmla="*/ 90 w 161"/>
              <a:gd name="T43" fmla="*/ 54 h 99"/>
              <a:gd name="T44" fmla="*/ 106 w 161"/>
              <a:gd name="T45" fmla="*/ 69 h 99"/>
              <a:gd name="T46" fmla="*/ 90 w 161"/>
              <a:gd name="T47" fmla="*/ 84 h 99"/>
              <a:gd name="T48" fmla="*/ 139 w 161"/>
              <a:gd name="T49" fmla="*/ 19 h 99"/>
              <a:gd name="T50" fmla="*/ 138 w 161"/>
              <a:gd name="T51" fmla="*/ 19 h 99"/>
              <a:gd name="T52" fmla="*/ 136 w 161"/>
              <a:gd name="T53" fmla="*/ 12 h 99"/>
              <a:gd name="T54" fmla="*/ 115 w 161"/>
              <a:gd name="T55" fmla="*/ 0 h 99"/>
              <a:gd name="T56" fmla="*/ 94 w 161"/>
              <a:gd name="T57" fmla="*/ 12 h 99"/>
              <a:gd name="T58" fmla="*/ 91 w 161"/>
              <a:gd name="T59" fmla="*/ 24 h 99"/>
              <a:gd name="T60" fmla="*/ 96 w 161"/>
              <a:gd name="T61" fmla="*/ 31 h 99"/>
              <a:gd name="T62" fmla="*/ 102 w 161"/>
              <a:gd name="T63" fmla="*/ 25 h 99"/>
              <a:gd name="T64" fmla="*/ 115 w 161"/>
              <a:gd name="T65" fmla="*/ 11 h 99"/>
              <a:gd name="T66" fmla="*/ 129 w 161"/>
              <a:gd name="T67" fmla="*/ 25 h 99"/>
              <a:gd name="T68" fmla="*/ 133 w 161"/>
              <a:gd name="T69" fmla="*/ 31 h 99"/>
              <a:gd name="T70" fmla="*/ 139 w 161"/>
              <a:gd name="T71" fmla="*/ 31 h 99"/>
              <a:gd name="T72" fmla="*/ 150 w 161"/>
              <a:gd name="T73" fmla="*/ 40 h 99"/>
              <a:gd name="T74" fmla="*/ 139 w 161"/>
              <a:gd name="T75" fmla="*/ 50 h 99"/>
              <a:gd name="T76" fmla="*/ 132 w 161"/>
              <a:gd name="T77" fmla="*/ 50 h 99"/>
              <a:gd name="T78" fmla="*/ 128 w 161"/>
              <a:gd name="T79" fmla="*/ 55 h 99"/>
              <a:gd name="T80" fmla="*/ 132 w 161"/>
              <a:gd name="T81" fmla="*/ 61 h 99"/>
              <a:gd name="T82" fmla="*/ 139 w 161"/>
              <a:gd name="T83" fmla="*/ 61 h 99"/>
              <a:gd name="T84" fmla="*/ 160 w 161"/>
              <a:gd name="T85" fmla="*/ 40 h 99"/>
              <a:gd name="T86" fmla="*/ 139 w 161"/>
              <a:gd name="T87" fmla="*/ 19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1" h="99">
                <a:moveTo>
                  <a:pt x="90" y="39"/>
                </a:moveTo>
                <a:cubicBezTo>
                  <a:pt x="89" y="39"/>
                  <a:pt x="89" y="39"/>
                  <a:pt x="89" y="39"/>
                </a:cubicBezTo>
                <a:cubicBezTo>
                  <a:pt x="88" y="36"/>
                  <a:pt x="87" y="33"/>
                  <a:pt x="85" y="29"/>
                </a:cubicBezTo>
                <a:cubicBezTo>
                  <a:pt x="80" y="18"/>
                  <a:pt x="69" y="11"/>
                  <a:pt x="56" y="11"/>
                </a:cubicBezTo>
                <a:cubicBezTo>
                  <a:pt x="42" y="11"/>
                  <a:pt x="32" y="18"/>
                  <a:pt x="27" y="29"/>
                </a:cubicBezTo>
                <a:cubicBezTo>
                  <a:pt x="25" y="33"/>
                  <a:pt x="24" y="37"/>
                  <a:pt x="23" y="40"/>
                </a:cubicBezTo>
                <a:cubicBezTo>
                  <a:pt x="10" y="43"/>
                  <a:pt x="0" y="54"/>
                  <a:pt x="0" y="69"/>
                </a:cubicBezTo>
                <a:cubicBezTo>
                  <a:pt x="0" y="85"/>
                  <a:pt x="10" y="96"/>
                  <a:pt x="24" y="98"/>
                </a:cubicBezTo>
                <a:cubicBezTo>
                  <a:pt x="25" y="99"/>
                  <a:pt x="26" y="99"/>
                  <a:pt x="26" y="99"/>
                </a:cubicBezTo>
                <a:cubicBezTo>
                  <a:pt x="90" y="99"/>
                  <a:pt x="90" y="99"/>
                  <a:pt x="90" y="99"/>
                </a:cubicBezTo>
                <a:cubicBezTo>
                  <a:pt x="108" y="99"/>
                  <a:pt x="120" y="86"/>
                  <a:pt x="120" y="69"/>
                </a:cubicBezTo>
                <a:cubicBezTo>
                  <a:pt x="120" y="52"/>
                  <a:pt x="108" y="39"/>
                  <a:pt x="90" y="39"/>
                </a:cubicBezTo>
                <a:close/>
                <a:moveTo>
                  <a:pt x="90" y="84"/>
                </a:moveTo>
                <a:cubicBezTo>
                  <a:pt x="30" y="84"/>
                  <a:pt x="30" y="84"/>
                  <a:pt x="30" y="84"/>
                </a:cubicBezTo>
                <a:cubicBezTo>
                  <a:pt x="19" y="84"/>
                  <a:pt x="14" y="76"/>
                  <a:pt x="14" y="69"/>
                </a:cubicBezTo>
                <a:cubicBezTo>
                  <a:pt x="14" y="60"/>
                  <a:pt x="20" y="54"/>
                  <a:pt x="30" y="54"/>
                </a:cubicBezTo>
                <a:cubicBezTo>
                  <a:pt x="33" y="54"/>
                  <a:pt x="36" y="51"/>
                  <a:pt x="36" y="46"/>
                </a:cubicBezTo>
                <a:cubicBezTo>
                  <a:pt x="36" y="44"/>
                  <a:pt x="38" y="26"/>
                  <a:pt x="56" y="26"/>
                </a:cubicBezTo>
                <a:cubicBezTo>
                  <a:pt x="63" y="26"/>
                  <a:pt x="69" y="29"/>
                  <a:pt x="72" y="36"/>
                </a:cubicBezTo>
                <a:cubicBezTo>
                  <a:pt x="75" y="41"/>
                  <a:pt x="75" y="46"/>
                  <a:pt x="75" y="46"/>
                </a:cubicBezTo>
                <a:cubicBezTo>
                  <a:pt x="76" y="51"/>
                  <a:pt x="79" y="54"/>
                  <a:pt x="82" y="54"/>
                </a:cubicBezTo>
                <a:cubicBezTo>
                  <a:pt x="90" y="54"/>
                  <a:pt x="90" y="54"/>
                  <a:pt x="90" y="54"/>
                </a:cubicBezTo>
                <a:cubicBezTo>
                  <a:pt x="100" y="54"/>
                  <a:pt x="106" y="60"/>
                  <a:pt x="106" y="69"/>
                </a:cubicBezTo>
                <a:cubicBezTo>
                  <a:pt x="106" y="76"/>
                  <a:pt x="101" y="84"/>
                  <a:pt x="90" y="84"/>
                </a:cubicBezTo>
                <a:close/>
                <a:moveTo>
                  <a:pt x="139" y="19"/>
                </a:moveTo>
                <a:cubicBezTo>
                  <a:pt x="138" y="19"/>
                  <a:pt x="138" y="19"/>
                  <a:pt x="138" y="19"/>
                </a:cubicBezTo>
                <a:cubicBezTo>
                  <a:pt x="138" y="17"/>
                  <a:pt x="137" y="14"/>
                  <a:pt x="136" y="12"/>
                </a:cubicBezTo>
                <a:cubicBezTo>
                  <a:pt x="131" y="4"/>
                  <a:pt x="124" y="0"/>
                  <a:pt x="115" y="0"/>
                </a:cubicBezTo>
                <a:cubicBezTo>
                  <a:pt x="106" y="0"/>
                  <a:pt x="98" y="4"/>
                  <a:pt x="94" y="12"/>
                </a:cubicBezTo>
                <a:cubicBezTo>
                  <a:pt x="91" y="18"/>
                  <a:pt x="91" y="24"/>
                  <a:pt x="91" y="24"/>
                </a:cubicBezTo>
                <a:cubicBezTo>
                  <a:pt x="91" y="28"/>
                  <a:pt x="93" y="30"/>
                  <a:pt x="96" y="31"/>
                </a:cubicBezTo>
                <a:cubicBezTo>
                  <a:pt x="100" y="31"/>
                  <a:pt x="101" y="28"/>
                  <a:pt x="102" y="25"/>
                </a:cubicBezTo>
                <a:cubicBezTo>
                  <a:pt x="102" y="22"/>
                  <a:pt x="103" y="11"/>
                  <a:pt x="115" y="11"/>
                </a:cubicBezTo>
                <a:cubicBezTo>
                  <a:pt x="127" y="11"/>
                  <a:pt x="129" y="23"/>
                  <a:pt x="129" y="25"/>
                </a:cubicBezTo>
                <a:cubicBezTo>
                  <a:pt x="129" y="28"/>
                  <a:pt x="131" y="31"/>
                  <a:pt x="133" y="31"/>
                </a:cubicBezTo>
                <a:cubicBezTo>
                  <a:pt x="139" y="31"/>
                  <a:pt x="139" y="31"/>
                  <a:pt x="139" y="31"/>
                </a:cubicBezTo>
                <a:cubicBezTo>
                  <a:pt x="145" y="31"/>
                  <a:pt x="150" y="34"/>
                  <a:pt x="150" y="40"/>
                </a:cubicBezTo>
                <a:cubicBezTo>
                  <a:pt x="150" y="45"/>
                  <a:pt x="146" y="50"/>
                  <a:pt x="139" y="50"/>
                </a:cubicBezTo>
                <a:cubicBezTo>
                  <a:pt x="132" y="50"/>
                  <a:pt x="132" y="50"/>
                  <a:pt x="132" y="50"/>
                </a:cubicBezTo>
                <a:cubicBezTo>
                  <a:pt x="130" y="50"/>
                  <a:pt x="128" y="53"/>
                  <a:pt x="128" y="55"/>
                </a:cubicBezTo>
                <a:cubicBezTo>
                  <a:pt x="128" y="58"/>
                  <a:pt x="130" y="61"/>
                  <a:pt x="132" y="61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51" y="61"/>
                  <a:pt x="160" y="52"/>
                  <a:pt x="160" y="40"/>
                </a:cubicBezTo>
                <a:cubicBezTo>
                  <a:pt x="161" y="28"/>
                  <a:pt x="151" y="19"/>
                  <a:pt x="139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5" name="Freeform 198">
            <a:extLst>
              <a:ext uri="{FF2B5EF4-FFF2-40B4-BE49-F238E27FC236}">
                <a16:creationId xmlns:a16="http://schemas.microsoft.com/office/drawing/2014/main" id="{CF812192-A6D2-7961-5E7A-879A914B4D91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5262563"/>
            <a:ext cx="254000" cy="187325"/>
          </a:xfrm>
          <a:custGeom>
            <a:avLst/>
            <a:gdLst>
              <a:gd name="T0" fmla="*/ 121 w 160"/>
              <a:gd name="T1" fmla="*/ 118 h 118"/>
              <a:gd name="T2" fmla="*/ 35 w 160"/>
              <a:gd name="T3" fmla="*/ 118 h 118"/>
              <a:gd name="T4" fmla="*/ 32 w 160"/>
              <a:gd name="T5" fmla="*/ 117 h 118"/>
              <a:gd name="T6" fmla="*/ 0 w 160"/>
              <a:gd name="T7" fmla="*/ 78 h 118"/>
              <a:gd name="T8" fmla="*/ 30 w 160"/>
              <a:gd name="T9" fmla="*/ 39 h 118"/>
              <a:gd name="T10" fmla="*/ 35 w 160"/>
              <a:gd name="T11" fmla="*/ 24 h 118"/>
              <a:gd name="T12" fmla="*/ 74 w 160"/>
              <a:gd name="T13" fmla="*/ 0 h 118"/>
              <a:gd name="T14" fmla="*/ 113 w 160"/>
              <a:gd name="T15" fmla="*/ 24 h 118"/>
              <a:gd name="T16" fmla="*/ 117 w 160"/>
              <a:gd name="T17" fmla="*/ 37 h 118"/>
              <a:gd name="T18" fmla="*/ 121 w 160"/>
              <a:gd name="T19" fmla="*/ 37 h 118"/>
              <a:gd name="T20" fmla="*/ 160 w 160"/>
              <a:gd name="T21" fmla="*/ 78 h 118"/>
              <a:gd name="T22" fmla="*/ 121 w 160"/>
              <a:gd name="T23" fmla="*/ 118 h 118"/>
              <a:gd name="T24" fmla="*/ 39 w 160"/>
              <a:gd name="T25" fmla="*/ 98 h 118"/>
              <a:gd name="T26" fmla="*/ 121 w 160"/>
              <a:gd name="T27" fmla="*/ 98 h 118"/>
              <a:gd name="T28" fmla="*/ 141 w 160"/>
              <a:gd name="T29" fmla="*/ 78 h 118"/>
              <a:gd name="T30" fmla="*/ 121 w 160"/>
              <a:gd name="T31" fmla="*/ 58 h 118"/>
              <a:gd name="T32" fmla="*/ 110 w 160"/>
              <a:gd name="T33" fmla="*/ 58 h 118"/>
              <a:gd name="T34" fmla="*/ 101 w 160"/>
              <a:gd name="T35" fmla="*/ 47 h 118"/>
              <a:gd name="T36" fmla="*/ 96 w 160"/>
              <a:gd name="T37" fmla="*/ 33 h 118"/>
              <a:gd name="T38" fmla="*/ 74 w 160"/>
              <a:gd name="T39" fmla="*/ 21 h 118"/>
              <a:gd name="T40" fmla="*/ 48 w 160"/>
              <a:gd name="T41" fmla="*/ 47 h 118"/>
              <a:gd name="T42" fmla="*/ 39 w 160"/>
              <a:gd name="T43" fmla="*/ 58 h 118"/>
              <a:gd name="T44" fmla="*/ 19 w 160"/>
              <a:gd name="T45" fmla="*/ 78 h 118"/>
              <a:gd name="T46" fmla="*/ 39 w 160"/>
              <a:gd name="T47" fmla="*/ 98 h 118"/>
              <a:gd name="T48" fmla="*/ 39 w 160"/>
              <a:gd name="T49" fmla="*/ 98 h 118"/>
              <a:gd name="T50" fmla="*/ 39 w 160"/>
              <a:gd name="T51" fmla="*/ 9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0" h="118">
                <a:moveTo>
                  <a:pt x="121" y="118"/>
                </a:moveTo>
                <a:cubicBezTo>
                  <a:pt x="35" y="118"/>
                  <a:pt x="35" y="118"/>
                  <a:pt x="35" y="118"/>
                </a:cubicBezTo>
                <a:cubicBezTo>
                  <a:pt x="34" y="118"/>
                  <a:pt x="33" y="118"/>
                  <a:pt x="32" y="117"/>
                </a:cubicBezTo>
                <a:cubicBezTo>
                  <a:pt x="13" y="115"/>
                  <a:pt x="0" y="98"/>
                  <a:pt x="0" y="78"/>
                </a:cubicBezTo>
                <a:cubicBezTo>
                  <a:pt x="0" y="58"/>
                  <a:pt x="12" y="42"/>
                  <a:pt x="30" y="39"/>
                </a:cubicBezTo>
                <a:cubicBezTo>
                  <a:pt x="31" y="34"/>
                  <a:pt x="33" y="30"/>
                  <a:pt x="35" y="24"/>
                </a:cubicBezTo>
                <a:cubicBezTo>
                  <a:pt x="43" y="8"/>
                  <a:pt x="56" y="0"/>
                  <a:pt x="74" y="0"/>
                </a:cubicBezTo>
                <a:cubicBezTo>
                  <a:pt x="91" y="0"/>
                  <a:pt x="106" y="8"/>
                  <a:pt x="113" y="24"/>
                </a:cubicBezTo>
                <a:cubicBezTo>
                  <a:pt x="115" y="28"/>
                  <a:pt x="116" y="34"/>
                  <a:pt x="117" y="37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144" y="37"/>
                  <a:pt x="160" y="54"/>
                  <a:pt x="160" y="78"/>
                </a:cubicBezTo>
                <a:cubicBezTo>
                  <a:pt x="160" y="100"/>
                  <a:pt x="143" y="118"/>
                  <a:pt x="121" y="118"/>
                </a:cubicBezTo>
                <a:close/>
                <a:moveTo>
                  <a:pt x="39" y="98"/>
                </a:moveTo>
                <a:cubicBezTo>
                  <a:pt x="121" y="98"/>
                  <a:pt x="121" y="98"/>
                  <a:pt x="121" y="98"/>
                </a:cubicBezTo>
                <a:cubicBezTo>
                  <a:pt x="134" y="98"/>
                  <a:pt x="141" y="88"/>
                  <a:pt x="141" y="78"/>
                </a:cubicBezTo>
                <a:cubicBezTo>
                  <a:pt x="141" y="65"/>
                  <a:pt x="132" y="58"/>
                  <a:pt x="121" y="58"/>
                </a:cubicBezTo>
                <a:cubicBezTo>
                  <a:pt x="110" y="58"/>
                  <a:pt x="110" y="58"/>
                  <a:pt x="110" y="58"/>
                </a:cubicBezTo>
                <a:cubicBezTo>
                  <a:pt x="105" y="58"/>
                  <a:pt x="101" y="53"/>
                  <a:pt x="101" y="47"/>
                </a:cubicBezTo>
                <a:cubicBezTo>
                  <a:pt x="101" y="47"/>
                  <a:pt x="100" y="41"/>
                  <a:pt x="96" y="33"/>
                </a:cubicBezTo>
                <a:cubicBezTo>
                  <a:pt x="91" y="24"/>
                  <a:pt x="85" y="21"/>
                  <a:pt x="74" y="21"/>
                </a:cubicBezTo>
                <a:cubicBezTo>
                  <a:pt x="50" y="20"/>
                  <a:pt x="48" y="45"/>
                  <a:pt x="48" y="47"/>
                </a:cubicBezTo>
                <a:cubicBezTo>
                  <a:pt x="48" y="53"/>
                  <a:pt x="44" y="58"/>
                  <a:pt x="39" y="58"/>
                </a:cubicBezTo>
                <a:cubicBezTo>
                  <a:pt x="27" y="58"/>
                  <a:pt x="19" y="65"/>
                  <a:pt x="19" y="78"/>
                </a:cubicBezTo>
                <a:cubicBezTo>
                  <a:pt x="19" y="87"/>
                  <a:pt x="25" y="98"/>
                  <a:pt x="39" y="98"/>
                </a:cubicBezTo>
                <a:close/>
                <a:moveTo>
                  <a:pt x="39" y="98"/>
                </a:moveTo>
                <a:cubicBezTo>
                  <a:pt x="39" y="98"/>
                  <a:pt x="39" y="98"/>
                  <a:pt x="39" y="9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6" name="Freeform 199">
            <a:extLst>
              <a:ext uri="{FF2B5EF4-FFF2-40B4-BE49-F238E27FC236}">
                <a16:creationId xmlns:a16="http://schemas.microsoft.com/office/drawing/2014/main" id="{BC63DF0C-38B1-5852-FCF7-C3C885B383D3}"/>
              </a:ext>
            </a:extLst>
          </p:cNvPr>
          <p:cNvSpPr>
            <a:spLocks noEditPoints="1"/>
          </p:cNvSpPr>
          <p:nvPr/>
        </p:nvSpPr>
        <p:spPr bwMode="auto">
          <a:xfrm>
            <a:off x="741364" y="5251451"/>
            <a:ext cx="254000" cy="209550"/>
          </a:xfrm>
          <a:custGeom>
            <a:avLst/>
            <a:gdLst>
              <a:gd name="T0" fmla="*/ 89 w 160"/>
              <a:gd name="T1" fmla="*/ 72 h 132"/>
              <a:gd name="T2" fmla="*/ 56 w 160"/>
              <a:gd name="T3" fmla="*/ 43 h 132"/>
              <a:gd name="T4" fmla="*/ 23 w 160"/>
              <a:gd name="T5" fmla="*/ 72 h 132"/>
              <a:gd name="T6" fmla="*/ 23 w 160"/>
              <a:gd name="T7" fmla="*/ 132 h 132"/>
              <a:gd name="T8" fmla="*/ 90 w 160"/>
              <a:gd name="T9" fmla="*/ 132 h 132"/>
              <a:gd name="T10" fmla="*/ 90 w 160"/>
              <a:gd name="T11" fmla="*/ 72 h 132"/>
              <a:gd name="T12" fmla="*/ 29 w 160"/>
              <a:gd name="T13" fmla="*/ 117 h 132"/>
              <a:gd name="T14" fmla="*/ 29 w 160"/>
              <a:gd name="T15" fmla="*/ 86 h 132"/>
              <a:gd name="T16" fmla="*/ 39 w 160"/>
              <a:gd name="T17" fmla="*/ 68 h 132"/>
              <a:gd name="T18" fmla="*/ 72 w 160"/>
              <a:gd name="T19" fmla="*/ 68 h 132"/>
              <a:gd name="T20" fmla="*/ 82 w 160"/>
              <a:gd name="T21" fmla="*/ 86 h 132"/>
              <a:gd name="T22" fmla="*/ 106 w 160"/>
              <a:gd name="T23" fmla="*/ 102 h 132"/>
              <a:gd name="T24" fmla="*/ 128 w 160"/>
              <a:gd name="T25" fmla="*/ 74 h 132"/>
              <a:gd name="T26" fmla="*/ 104 w 160"/>
              <a:gd name="T27" fmla="*/ 31 h 132"/>
              <a:gd name="T28" fmla="*/ 87 w 160"/>
              <a:gd name="T29" fmla="*/ 44 h 132"/>
              <a:gd name="T30" fmla="*/ 104 w 160"/>
              <a:gd name="T31" fmla="*/ 43 h 132"/>
              <a:gd name="T32" fmla="*/ 118 w 160"/>
              <a:gd name="T33" fmla="*/ 69 h 132"/>
              <a:gd name="T34" fmla="*/ 123 w 160"/>
              <a:gd name="T35" fmla="*/ 77 h 132"/>
              <a:gd name="T36" fmla="*/ 103 w 160"/>
              <a:gd name="T37" fmla="*/ 22 h 132"/>
              <a:gd name="T38" fmla="*/ 108 w 160"/>
              <a:gd name="T39" fmla="*/ 5 h 132"/>
              <a:gd name="T40" fmla="*/ 98 w 160"/>
              <a:gd name="T41" fmla="*/ 5 h 132"/>
              <a:gd name="T42" fmla="*/ 103 w 160"/>
              <a:gd name="T43" fmla="*/ 22 h 132"/>
              <a:gd name="T44" fmla="*/ 144 w 160"/>
              <a:gd name="T45" fmla="*/ 55 h 132"/>
              <a:gd name="T46" fmla="*/ 144 w 160"/>
              <a:gd name="T47" fmla="*/ 67 h 132"/>
              <a:gd name="T48" fmla="*/ 160 w 160"/>
              <a:gd name="T49" fmla="*/ 61 h 132"/>
              <a:gd name="T50" fmla="*/ 132 w 160"/>
              <a:gd name="T51" fmla="*/ 36 h 132"/>
              <a:gd name="T52" fmla="*/ 143 w 160"/>
              <a:gd name="T53" fmla="*/ 26 h 132"/>
              <a:gd name="T54" fmla="*/ 136 w 160"/>
              <a:gd name="T55" fmla="*/ 17 h 132"/>
              <a:gd name="T56" fmla="*/ 128 w 160"/>
              <a:gd name="T57" fmla="*/ 33 h 132"/>
              <a:gd name="T58" fmla="*/ 136 w 160"/>
              <a:gd name="T59" fmla="*/ 88 h 132"/>
              <a:gd name="T60" fmla="*/ 128 w 160"/>
              <a:gd name="T61" fmla="*/ 95 h 132"/>
              <a:gd name="T62" fmla="*/ 139 w 160"/>
              <a:gd name="T63" fmla="*/ 105 h 132"/>
              <a:gd name="T64" fmla="*/ 143 w 160"/>
              <a:gd name="T65" fmla="*/ 95 h 132"/>
              <a:gd name="T66" fmla="*/ 70 w 160"/>
              <a:gd name="T67" fmla="*/ 33 h 132"/>
              <a:gd name="T68" fmla="*/ 78 w 160"/>
              <a:gd name="T69" fmla="*/ 33 h 132"/>
              <a:gd name="T70" fmla="*/ 71 w 160"/>
              <a:gd name="T71" fmla="*/ 17 h 132"/>
              <a:gd name="T72" fmla="*/ 63 w 160"/>
              <a:gd name="T73" fmla="*/ 2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32">
                <a:moveTo>
                  <a:pt x="90" y="72"/>
                </a:moveTo>
                <a:cubicBezTo>
                  <a:pt x="89" y="72"/>
                  <a:pt x="89" y="72"/>
                  <a:pt x="89" y="72"/>
                </a:cubicBezTo>
                <a:cubicBezTo>
                  <a:pt x="88" y="68"/>
                  <a:pt x="87" y="64"/>
                  <a:pt x="84" y="61"/>
                </a:cubicBezTo>
                <a:cubicBezTo>
                  <a:pt x="79" y="50"/>
                  <a:pt x="69" y="43"/>
                  <a:pt x="56" y="43"/>
                </a:cubicBezTo>
                <a:cubicBezTo>
                  <a:pt x="43" y="43"/>
                  <a:pt x="32" y="50"/>
                  <a:pt x="27" y="61"/>
                </a:cubicBezTo>
                <a:cubicBezTo>
                  <a:pt x="25" y="64"/>
                  <a:pt x="23" y="69"/>
                  <a:pt x="23" y="72"/>
                </a:cubicBezTo>
                <a:cubicBezTo>
                  <a:pt x="9" y="74"/>
                  <a:pt x="0" y="86"/>
                  <a:pt x="0" y="102"/>
                </a:cubicBezTo>
                <a:cubicBezTo>
                  <a:pt x="0" y="117"/>
                  <a:pt x="10" y="130"/>
                  <a:pt x="23" y="132"/>
                </a:cubicBezTo>
                <a:cubicBezTo>
                  <a:pt x="25" y="132"/>
                  <a:pt x="26" y="132"/>
                  <a:pt x="26" y="132"/>
                </a:cubicBezTo>
                <a:cubicBezTo>
                  <a:pt x="90" y="132"/>
                  <a:pt x="90" y="132"/>
                  <a:pt x="90" y="132"/>
                </a:cubicBezTo>
                <a:cubicBezTo>
                  <a:pt x="107" y="132"/>
                  <a:pt x="121" y="119"/>
                  <a:pt x="121" y="102"/>
                </a:cubicBezTo>
                <a:cubicBezTo>
                  <a:pt x="121" y="84"/>
                  <a:pt x="108" y="72"/>
                  <a:pt x="90" y="72"/>
                </a:cubicBezTo>
                <a:close/>
                <a:moveTo>
                  <a:pt x="90" y="117"/>
                </a:moveTo>
                <a:cubicBezTo>
                  <a:pt x="29" y="117"/>
                  <a:pt x="29" y="117"/>
                  <a:pt x="29" y="117"/>
                </a:cubicBezTo>
                <a:cubicBezTo>
                  <a:pt x="19" y="117"/>
                  <a:pt x="13" y="109"/>
                  <a:pt x="13" y="102"/>
                </a:cubicBezTo>
                <a:cubicBezTo>
                  <a:pt x="13" y="92"/>
                  <a:pt x="20" y="86"/>
                  <a:pt x="29" y="86"/>
                </a:cubicBezTo>
                <a:cubicBezTo>
                  <a:pt x="32" y="86"/>
                  <a:pt x="36" y="84"/>
                  <a:pt x="36" y="79"/>
                </a:cubicBezTo>
                <a:cubicBezTo>
                  <a:pt x="36" y="79"/>
                  <a:pt x="36" y="73"/>
                  <a:pt x="39" y="68"/>
                </a:cubicBezTo>
                <a:cubicBezTo>
                  <a:pt x="43" y="61"/>
                  <a:pt x="48" y="58"/>
                  <a:pt x="55" y="58"/>
                </a:cubicBezTo>
                <a:cubicBezTo>
                  <a:pt x="63" y="58"/>
                  <a:pt x="69" y="61"/>
                  <a:pt x="72" y="68"/>
                </a:cubicBezTo>
                <a:cubicBezTo>
                  <a:pt x="75" y="73"/>
                  <a:pt x="75" y="79"/>
                  <a:pt x="75" y="79"/>
                </a:cubicBezTo>
                <a:cubicBezTo>
                  <a:pt x="75" y="83"/>
                  <a:pt x="79" y="86"/>
                  <a:pt x="82" y="86"/>
                </a:cubicBezTo>
                <a:cubicBezTo>
                  <a:pt x="90" y="86"/>
                  <a:pt x="90" y="86"/>
                  <a:pt x="90" y="86"/>
                </a:cubicBezTo>
                <a:cubicBezTo>
                  <a:pt x="100" y="86"/>
                  <a:pt x="106" y="92"/>
                  <a:pt x="106" y="102"/>
                </a:cubicBezTo>
                <a:cubicBezTo>
                  <a:pt x="106" y="109"/>
                  <a:pt x="101" y="117"/>
                  <a:pt x="90" y="117"/>
                </a:cubicBezTo>
                <a:close/>
                <a:moveTo>
                  <a:pt x="128" y="74"/>
                </a:moveTo>
                <a:cubicBezTo>
                  <a:pt x="129" y="70"/>
                  <a:pt x="131" y="65"/>
                  <a:pt x="131" y="61"/>
                </a:cubicBezTo>
                <a:cubicBezTo>
                  <a:pt x="131" y="44"/>
                  <a:pt x="118" y="31"/>
                  <a:pt x="104" y="31"/>
                </a:cubicBezTo>
                <a:cubicBezTo>
                  <a:pt x="98" y="31"/>
                  <a:pt x="92" y="33"/>
                  <a:pt x="88" y="37"/>
                </a:cubicBezTo>
                <a:cubicBezTo>
                  <a:pt x="86" y="38"/>
                  <a:pt x="84" y="41"/>
                  <a:pt x="87" y="44"/>
                </a:cubicBezTo>
                <a:cubicBezTo>
                  <a:pt x="88" y="46"/>
                  <a:pt x="91" y="47"/>
                  <a:pt x="93" y="46"/>
                </a:cubicBezTo>
                <a:cubicBezTo>
                  <a:pt x="97" y="44"/>
                  <a:pt x="100" y="43"/>
                  <a:pt x="104" y="43"/>
                </a:cubicBezTo>
                <a:cubicBezTo>
                  <a:pt x="113" y="43"/>
                  <a:pt x="120" y="51"/>
                  <a:pt x="120" y="61"/>
                </a:cubicBezTo>
                <a:cubicBezTo>
                  <a:pt x="120" y="64"/>
                  <a:pt x="119" y="67"/>
                  <a:pt x="118" y="69"/>
                </a:cubicBezTo>
                <a:cubicBezTo>
                  <a:pt x="117" y="71"/>
                  <a:pt x="118" y="75"/>
                  <a:pt x="120" y="76"/>
                </a:cubicBezTo>
                <a:cubicBezTo>
                  <a:pt x="122" y="77"/>
                  <a:pt x="123" y="77"/>
                  <a:pt x="123" y="77"/>
                </a:cubicBezTo>
                <a:cubicBezTo>
                  <a:pt x="125" y="77"/>
                  <a:pt x="127" y="76"/>
                  <a:pt x="128" y="74"/>
                </a:cubicBezTo>
                <a:close/>
                <a:moveTo>
                  <a:pt x="103" y="22"/>
                </a:moveTo>
                <a:cubicBezTo>
                  <a:pt x="106" y="22"/>
                  <a:pt x="108" y="20"/>
                  <a:pt x="108" y="16"/>
                </a:cubicBezTo>
                <a:cubicBezTo>
                  <a:pt x="108" y="5"/>
                  <a:pt x="108" y="5"/>
                  <a:pt x="108" y="5"/>
                </a:cubicBezTo>
                <a:cubicBezTo>
                  <a:pt x="108" y="3"/>
                  <a:pt x="106" y="0"/>
                  <a:pt x="103" y="0"/>
                </a:cubicBezTo>
                <a:cubicBezTo>
                  <a:pt x="100" y="0"/>
                  <a:pt x="98" y="3"/>
                  <a:pt x="98" y="5"/>
                </a:cubicBezTo>
                <a:cubicBezTo>
                  <a:pt x="98" y="16"/>
                  <a:pt x="98" y="16"/>
                  <a:pt x="98" y="16"/>
                </a:cubicBezTo>
                <a:cubicBezTo>
                  <a:pt x="98" y="20"/>
                  <a:pt x="100" y="22"/>
                  <a:pt x="103" y="22"/>
                </a:cubicBezTo>
                <a:close/>
                <a:moveTo>
                  <a:pt x="154" y="55"/>
                </a:moveTo>
                <a:cubicBezTo>
                  <a:pt x="144" y="55"/>
                  <a:pt x="144" y="55"/>
                  <a:pt x="144" y="55"/>
                </a:cubicBezTo>
                <a:cubicBezTo>
                  <a:pt x="142" y="55"/>
                  <a:pt x="140" y="57"/>
                  <a:pt x="140" y="61"/>
                </a:cubicBezTo>
                <a:cubicBezTo>
                  <a:pt x="140" y="64"/>
                  <a:pt x="142" y="67"/>
                  <a:pt x="144" y="67"/>
                </a:cubicBezTo>
                <a:cubicBezTo>
                  <a:pt x="154" y="67"/>
                  <a:pt x="154" y="67"/>
                  <a:pt x="154" y="67"/>
                </a:cubicBezTo>
                <a:cubicBezTo>
                  <a:pt x="158" y="67"/>
                  <a:pt x="160" y="64"/>
                  <a:pt x="160" y="61"/>
                </a:cubicBezTo>
                <a:cubicBezTo>
                  <a:pt x="160" y="57"/>
                  <a:pt x="158" y="55"/>
                  <a:pt x="154" y="55"/>
                </a:cubicBezTo>
                <a:close/>
                <a:moveTo>
                  <a:pt x="132" y="36"/>
                </a:moveTo>
                <a:cubicBezTo>
                  <a:pt x="134" y="36"/>
                  <a:pt x="135" y="34"/>
                  <a:pt x="136" y="33"/>
                </a:cubicBezTo>
                <a:cubicBezTo>
                  <a:pt x="143" y="26"/>
                  <a:pt x="143" y="26"/>
                  <a:pt x="143" y="26"/>
                </a:cubicBezTo>
                <a:cubicBezTo>
                  <a:pt x="145" y="23"/>
                  <a:pt x="145" y="20"/>
                  <a:pt x="143" y="17"/>
                </a:cubicBezTo>
                <a:cubicBezTo>
                  <a:pt x="141" y="16"/>
                  <a:pt x="137" y="16"/>
                  <a:pt x="136" y="17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26" y="28"/>
                  <a:pt x="126" y="32"/>
                  <a:pt x="128" y="33"/>
                </a:cubicBezTo>
                <a:cubicBezTo>
                  <a:pt x="129" y="34"/>
                  <a:pt x="130" y="36"/>
                  <a:pt x="132" y="36"/>
                </a:cubicBezTo>
                <a:close/>
                <a:moveTo>
                  <a:pt x="136" y="88"/>
                </a:moveTo>
                <a:cubicBezTo>
                  <a:pt x="134" y="86"/>
                  <a:pt x="130" y="86"/>
                  <a:pt x="128" y="88"/>
                </a:cubicBezTo>
                <a:cubicBezTo>
                  <a:pt x="126" y="89"/>
                  <a:pt x="126" y="93"/>
                  <a:pt x="128" y="95"/>
                </a:cubicBezTo>
                <a:cubicBezTo>
                  <a:pt x="136" y="103"/>
                  <a:pt x="136" y="103"/>
                  <a:pt x="136" y="103"/>
                </a:cubicBezTo>
                <a:cubicBezTo>
                  <a:pt x="137" y="104"/>
                  <a:pt x="138" y="105"/>
                  <a:pt x="139" y="105"/>
                </a:cubicBezTo>
                <a:cubicBezTo>
                  <a:pt x="141" y="105"/>
                  <a:pt x="142" y="104"/>
                  <a:pt x="143" y="103"/>
                </a:cubicBezTo>
                <a:cubicBezTo>
                  <a:pt x="145" y="101"/>
                  <a:pt x="145" y="98"/>
                  <a:pt x="143" y="95"/>
                </a:cubicBezTo>
                <a:lnTo>
                  <a:pt x="136" y="88"/>
                </a:lnTo>
                <a:close/>
                <a:moveTo>
                  <a:pt x="70" y="33"/>
                </a:moveTo>
                <a:cubicBezTo>
                  <a:pt x="71" y="34"/>
                  <a:pt x="73" y="36"/>
                  <a:pt x="74" y="36"/>
                </a:cubicBezTo>
                <a:cubicBezTo>
                  <a:pt x="75" y="36"/>
                  <a:pt x="77" y="34"/>
                  <a:pt x="78" y="33"/>
                </a:cubicBezTo>
                <a:cubicBezTo>
                  <a:pt x="80" y="31"/>
                  <a:pt x="80" y="27"/>
                  <a:pt x="78" y="26"/>
                </a:cubicBezTo>
                <a:cubicBezTo>
                  <a:pt x="71" y="17"/>
                  <a:pt x="71" y="17"/>
                  <a:pt x="71" y="17"/>
                </a:cubicBezTo>
                <a:cubicBezTo>
                  <a:pt x="68" y="16"/>
                  <a:pt x="65" y="16"/>
                  <a:pt x="63" y="17"/>
                </a:cubicBezTo>
                <a:cubicBezTo>
                  <a:pt x="60" y="20"/>
                  <a:pt x="60" y="23"/>
                  <a:pt x="63" y="26"/>
                </a:cubicBezTo>
                <a:lnTo>
                  <a:pt x="70" y="3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7" name="Freeform 200">
            <a:extLst>
              <a:ext uri="{FF2B5EF4-FFF2-40B4-BE49-F238E27FC236}">
                <a16:creationId xmlns:a16="http://schemas.microsoft.com/office/drawing/2014/main" id="{9FB64E2D-FA5A-F322-0390-5BDC22E54987}"/>
              </a:ext>
            </a:extLst>
          </p:cNvPr>
          <p:cNvSpPr>
            <a:spLocks noEditPoints="1"/>
          </p:cNvSpPr>
          <p:nvPr/>
        </p:nvSpPr>
        <p:spPr bwMode="auto">
          <a:xfrm>
            <a:off x="2392364" y="5253038"/>
            <a:ext cx="254000" cy="206375"/>
          </a:xfrm>
          <a:custGeom>
            <a:avLst/>
            <a:gdLst>
              <a:gd name="T0" fmla="*/ 115 w 160"/>
              <a:gd name="T1" fmla="*/ 47 h 130"/>
              <a:gd name="T2" fmla="*/ 114 w 160"/>
              <a:gd name="T3" fmla="*/ 47 h 130"/>
              <a:gd name="T4" fmla="*/ 110 w 160"/>
              <a:gd name="T5" fmla="*/ 38 h 130"/>
              <a:gd name="T6" fmla="*/ 82 w 160"/>
              <a:gd name="T7" fmla="*/ 21 h 130"/>
              <a:gd name="T8" fmla="*/ 51 w 160"/>
              <a:gd name="T9" fmla="*/ 46 h 130"/>
              <a:gd name="T10" fmla="*/ 56 w 160"/>
              <a:gd name="T11" fmla="*/ 55 h 130"/>
              <a:gd name="T12" fmla="*/ 65 w 160"/>
              <a:gd name="T13" fmla="*/ 49 h 130"/>
              <a:gd name="T14" fmla="*/ 82 w 160"/>
              <a:gd name="T15" fmla="*/ 35 h 130"/>
              <a:gd name="T16" fmla="*/ 101 w 160"/>
              <a:gd name="T17" fmla="*/ 55 h 130"/>
              <a:gd name="T18" fmla="*/ 107 w 160"/>
              <a:gd name="T19" fmla="*/ 62 h 130"/>
              <a:gd name="T20" fmla="*/ 115 w 160"/>
              <a:gd name="T21" fmla="*/ 62 h 130"/>
              <a:gd name="T22" fmla="*/ 129 w 160"/>
              <a:gd name="T23" fmla="*/ 76 h 130"/>
              <a:gd name="T24" fmla="*/ 115 w 160"/>
              <a:gd name="T25" fmla="*/ 90 h 130"/>
              <a:gd name="T26" fmla="*/ 8 w 160"/>
              <a:gd name="T27" fmla="*/ 90 h 130"/>
              <a:gd name="T28" fmla="*/ 0 w 160"/>
              <a:gd name="T29" fmla="*/ 96 h 130"/>
              <a:gd name="T30" fmla="*/ 8 w 160"/>
              <a:gd name="T31" fmla="*/ 104 h 130"/>
              <a:gd name="T32" fmla="*/ 115 w 160"/>
              <a:gd name="T33" fmla="*/ 104 h 130"/>
              <a:gd name="T34" fmla="*/ 143 w 160"/>
              <a:gd name="T35" fmla="*/ 76 h 130"/>
              <a:gd name="T36" fmla="*/ 115 w 160"/>
              <a:gd name="T37" fmla="*/ 47 h 130"/>
              <a:gd name="T38" fmla="*/ 24 w 160"/>
              <a:gd name="T39" fmla="*/ 79 h 130"/>
              <a:gd name="T40" fmla="*/ 82 w 160"/>
              <a:gd name="T41" fmla="*/ 79 h 130"/>
              <a:gd name="T42" fmla="*/ 89 w 160"/>
              <a:gd name="T43" fmla="*/ 71 h 130"/>
              <a:gd name="T44" fmla="*/ 82 w 160"/>
              <a:gd name="T45" fmla="*/ 64 h 130"/>
              <a:gd name="T46" fmla="*/ 24 w 160"/>
              <a:gd name="T47" fmla="*/ 64 h 130"/>
              <a:gd name="T48" fmla="*/ 18 w 160"/>
              <a:gd name="T49" fmla="*/ 71 h 130"/>
              <a:gd name="T50" fmla="*/ 24 w 160"/>
              <a:gd name="T51" fmla="*/ 79 h 130"/>
              <a:gd name="T52" fmla="*/ 106 w 160"/>
              <a:gd name="T53" fmla="*/ 115 h 130"/>
              <a:gd name="T54" fmla="*/ 35 w 160"/>
              <a:gd name="T55" fmla="*/ 115 h 130"/>
              <a:gd name="T56" fmla="*/ 27 w 160"/>
              <a:gd name="T57" fmla="*/ 123 h 130"/>
              <a:gd name="T58" fmla="*/ 35 w 160"/>
              <a:gd name="T59" fmla="*/ 130 h 130"/>
              <a:gd name="T60" fmla="*/ 106 w 160"/>
              <a:gd name="T61" fmla="*/ 130 h 130"/>
              <a:gd name="T62" fmla="*/ 112 w 160"/>
              <a:gd name="T63" fmla="*/ 123 h 130"/>
              <a:gd name="T64" fmla="*/ 106 w 160"/>
              <a:gd name="T65" fmla="*/ 115 h 130"/>
              <a:gd name="T66" fmla="*/ 129 w 160"/>
              <a:gd name="T67" fmla="*/ 0 h 130"/>
              <a:gd name="T68" fmla="*/ 105 w 160"/>
              <a:gd name="T69" fmla="*/ 12 h 130"/>
              <a:gd name="T70" fmla="*/ 106 w 160"/>
              <a:gd name="T71" fmla="*/ 20 h 130"/>
              <a:gd name="T72" fmla="*/ 114 w 160"/>
              <a:gd name="T73" fmla="*/ 20 h 130"/>
              <a:gd name="T74" fmla="*/ 129 w 160"/>
              <a:gd name="T75" fmla="*/ 12 h 130"/>
              <a:gd name="T76" fmla="*/ 148 w 160"/>
              <a:gd name="T77" fmla="*/ 33 h 130"/>
              <a:gd name="T78" fmla="*/ 144 w 160"/>
              <a:gd name="T79" fmla="*/ 47 h 130"/>
              <a:gd name="T80" fmla="*/ 145 w 160"/>
              <a:gd name="T81" fmla="*/ 55 h 130"/>
              <a:gd name="T82" fmla="*/ 148 w 160"/>
              <a:gd name="T83" fmla="*/ 57 h 130"/>
              <a:gd name="T84" fmla="*/ 153 w 160"/>
              <a:gd name="T85" fmla="*/ 55 h 130"/>
              <a:gd name="T86" fmla="*/ 160 w 160"/>
              <a:gd name="T87" fmla="*/ 34 h 130"/>
              <a:gd name="T88" fmla="*/ 129 w 160"/>
              <a:gd name="T8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30">
                <a:moveTo>
                  <a:pt x="115" y="47"/>
                </a:moveTo>
                <a:cubicBezTo>
                  <a:pt x="114" y="47"/>
                  <a:pt x="114" y="47"/>
                  <a:pt x="114" y="47"/>
                </a:cubicBezTo>
                <a:cubicBezTo>
                  <a:pt x="112" y="44"/>
                  <a:pt x="111" y="41"/>
                  <a:pt x="110" y="38"/>
                </a:cubicBezTo>
                <a:cubicBezTo>
                  <a:pt x="104" y="26"/>
                  <a:pt x="94" y="21"/>
                  <a:pt x="82" y="21"/>
                </a:cubicBezTo>
                <a:cubicBezTo>
                  <a:pt x="66" y="21"/>
                  <a:pt x="55" y="30"/>
                  <a:pt x="51" y="46"/>
                </a:cubicBezTo>
                <a:cubicBezTo>
                  <a:pt x="50" y="49"/>
                  <a:pt x="52" y="54"/>
                  <a:pt x="56" y="55"/>
                </a:cubicBezTo>
                <a:cubicBezTo>
                  <a:pt x="61" y="56"/>
                  <a:pt x="64" y="54"/>
                  <a:pt x="65" y="49"/>
                </a:cubicBezTo>
                <a:cubicBezTo>
                  <a:pt x="68" y="35"/>
                  <a:pt x="79" y="35"/>
                  <a:pt x="82" y="35"/>
                </a:cubicBezTo>
                <a:cubicBezTo>
                  <a:pt x="98" y="35"/>
                  <a:pt x="101" y="52"/>
                  <a:pt x="101" y="55"/>
                </a:cubicBezTo>
                <a:cubicBezTo>
                  <a:pt x="101" y="58"/>
                  <a:pt x="104" y="62"/>
                  <a:pt x="107" y="62"/>
                </a:cubicBezTo>
                <a:cubicBezTo>
                  <a:pt x="115" y="62"/>
                  <a:pt x="115" y="62"/>
                  <a:pt x="115" y="62"/>
                </a:cubicBezTo>
                <a:cubicBezTo>
                  <a:pt x="123" y="62"/>
                  <a:pt x="129" y="67"/>
                  <a:pt x="129" y="76"/>
                </a:cubicBezTo>
                <a:cubicBezTo>
                  <a:pt x="129" y="83"/>
                  <a:pt x="124" y="90"/>
                  <a:pt x="115" y="90"/>
                </a:cubicBezTo>
                <a:cubicBezTo>
                  <a:pt x="8" y="90"/>
                  <a:pt x="8" y="90"/>
                  <a:pt x="8" y="90"/>
                </a:cubicBezTo>
                <a:cubicBezTo>
                  <a:pt x="4" y="90"/>
                  <a:pt x="0" y="93"/>
                  <a:pt x="0" y="96"/>
                </a:cubicBezTo>
                <a:cubicBezTo>
                  <a:pt x="0" y="101"/>
                  <a:pt x="4" y="104"/>
                  <a:pt x="8" y="104"/>
                </a:cubicBezTo>
                <a:cubicBezTo>
                  <a:pt x="115" y="104"/>
                  <a:pt x="115" y="104"/>
                  <a:pt x="115" y="104"/>
                </a:cubicBezTo>
                <a:cubicBezTo>
                  <a:pt x="131" y="104"/>
                  <a:pt x="143" y="92"/>
                  <a:pt x="143" y="76"/>
                </a:cubicBezTo>
                <a:cubicBezTo>
                  <a:pt x="143" y="58"/>
                  <a:pt x="131" y="47"/>
                  <a:pt x="115" y="47"/>
                </a:cubicBezTo>
                <a:close/>
                <a:moveTo>
                  <a:pt x="24" y="79"/>
                </a:moveTo>
                <a:cubicBezTo>
                  <a:pt x="82" y="79"/>
                  <a:pt x="82" y="79"/>
                  <a:pt x="82" y="79"/>
                </a:cubicBezTo>
                <a:cubicBezTo>
                  <a:pt x="85" y="79"/>
                  <a:pt x="89" y="75"/>
                  <a:pt x="89" y="71"/>
                </a:cubicBezTo>
                <a:cubicBezTo>
                  <a:pt x="89" y="67"/>
                  <a:pt x="85" y="64"/>
                  <a:pt x="82" y="64"/>
                </a:cubicBezTo>
                <a:cubicBezTo>
                  <a:pt x="24" y="64"/>
                  <a:pt x="24" y="64"/>
                  <a:pt x="24" y="64"/>
                </a:cubicBezTo>
                <a:cubicBezTo>
                  <a:pt x="21" y="64"/>
                  <a:pt x="18" y="67"/>
                  <a:pt x="18" y="71"/>
                </a:cubicBezTo>
                <a:cubicBezTo>
                  <a:pt x="18" y="75"/>
                  <a:pt x="21" y="79"/>
                  <a:pt x="24" y="79"/>
                </a:cubicBezTo>
                <a:close/>
                <a:moveTo>
                  <a:pt x="106" y="115"/>
                </a:moveTo>
                <a:cubicBezTo>
                  <a:pt x="35" y="115"/>
                  <a:pt x="35" y="115"/>
                  <a:pt x="35" y="115"/>
                </a:cubicBezTo>
                <a:cubicBezTo>
                  <a:pt x="30" y="115"/>
                  <a:pt x="27" y="119"/>
                  <a:pt x="27" y="123"/>
                </a:cubicBezTo>
                <a:cubicBezTo>
                  <a:pt x="27" y="128"/>
                  <a:pt x="30" y="130"/>
                  <a:pt x="35" y="130"/>
                </a:cubicBezTo>
                <a:cubicBezTo>
                  <a:pt x="106" y="130"/>
                  <a:pt x="106" y="130"/>
                  <a:pt x="106" y="130"/>
                </a:cubicBezTo>
                <a:cubicBezTo>
                  <a:pt x="109" y="130"/>
                  <a:pt x="112" y="128"/>
                  <a:pt x="112" y="123"/>
                </a:cubicBezTo>
                <a:cubicBezTo>
                  <a:pt x="112" y="119"/>
                  <a:pt x="109" y="115"/>
                  <a:pt x="106" y="115"/>
                </a:cubicBezTo>
                <a:close/>
                <a:moveTo>
                  <a:pt x="129" y="0"/>
                </a:moveTo>
                <a:cubicBezTo>
                  <a:pt x="119" y="0"/>
                  <a:pt x="111" y="5"/>
                  <a:pt x="105" y="12"/>
                </a:cubicBezTo>
                <a:cubicBezTo>
                  <a:pt x="103" y="14"/>
                  <a:pt x="103" y="18"/>
                  <a:pt x="106" y="20"/>
                </a:cubicBezTo>
                <a:cubicBezTo>
                  <a:pt x="109" y="22"/>
                  <a:pt x="112" y="22"/>
                  <a:pt x="114" y="20"/>
                </a:cubicBezTo>
                <a:cubicBezTo>
                  <a:pt x="117" y="14"/>
                  <a:pt x="124" y="12"/>
                  <a:pt x="129" y="12"/>
                </a:cubicBezTo>
                <a:cubicBezTo>
                  <a:pt x="140" y="12"/>
                  <a:pt x="148" y="21"/>
                  <a:pt x="148" y="33"/>
                </a:cubicBezTo>
                <a:cubicBezTo>
                  <a:pt x="148" y="39"/>
                  <a:pt x="147" y="43"/>
                  <a:pt x="144" y="47"/>
                </a:cubicBezTo>
                <a:cubicBezTo>
                  <a:pt x="142" y="49"/>
                  <a:pt x="143" y="54"/>
                  <a:pt x="145" y="55"/>
                </a:cubicBezTo>
                <a:cubicBezTo>
                  <a:pt x="146" y="56"/>
                  <a:pt x="147" y="57"/>
                  <a:pt x="148" y="57"/>
                </a:cubicBezTo>
                <a:cubicBezTo>
                  <a:pt x="150" y="57"/>
                  <a:pt x="152" y="56"/>
                  <a:pt x="153" y="55"/>
                </a:cubicBezTo>
                <a:cubicBezTo>
                  <a:pt x="157" y="49"/>
                  <a:pt x="160" y="41"/>
                  <a:pt x="160" y="34"/>
                </a:cubicBezTo>
                <a:cubicBezTo>
                  <a:pt x="159" y="15"/>
                  <a:pt x="146" y="0"/>
                  <a:pt x="12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8" name="Freeform 201">
            <a:extLst>
              <a:ext uri="{FF2B5EF4-FFF2-40B4-BE49-F238E27FC236}">
                <a16:creationId xmlns:a16="http://schemas.microsoft.com/office/drawing/2014/main" id="{153780BD-A190-0F73-4585-DEE36D703390}"/>
              </a:ext>
            </a:extLst>
          </p:cNvPr>
          <p:cNvSpPr>
            <a:spLocks noEditPoints="1"/>
          </p:cNvSpPr>
          <p:nvPr/>
        </p:nvSpPr>
        <p:spPr bwMode="auto">
          <a:xfrm>
            <a:off x="3500439" y="5229226"/>
            <a:ext cx="238125" cy="254000"/>
          </a:xfrm>
          <a:custGeom>
            <a:avLst/>
            <a:gdLst>
              <a:gd name="T0" fmla="*/ 111 w 150"/>
              <a:gd name="T1" fmla="*/ 27 h 160"/>
              <a:gd name="T2" fmla="*/ 105 w 150"/>
              <a:gd name="T3" fmla="*/ 21 h 160"/>
              <a:gd name="T4" fmla="*/ 92 w 150"/>
              <a:gd name="T5" fmla="*/ 39 h 160"/>
              <a:gd name="T6" fmla="*/ 65 w 150"/>
              <a:gd name="T7" fmla="*/ 28 h 160"/>
              <a:gd name="T8" fmla="*/ 69 w 150"/>
              <a:gd name="T9" fmla="*/ 4 h 160"/>
              <a:gd name="T10" fmla="*/ 60 w 150"/>
              <a:gd name="T11" fmla="*/ 4 h 160"/>
              <a:gd name="T12" fmla="*/ 65 w 150"/>
              <a:gd name="T13" fmla="*/ 28 h 160"/>
              <a:gd name="T14" fmla="*/ 37 w 150"/>
              <a:gd name="T15" fmla="*/ 39 h 160"/>
              <a:gd name="T16" fmla="*/ 25 w 150"/>
              <a:gd name="T17" fmla="*/ 21 h 160"/>
              <a:gd name="T18" fmla="*/ 20 w 150"/>
              <a:gd name="T19" fmla="*/ 27 h 160"/>
              <a:gd name="T20" fmla="*/ 4 w 150"/>
              <a:gd name="T21" fmla="*/ 73 h 160"/>
              <a:gd name="T22" fmla="*/ 27 w 150"/>
              <a:gd name="T23" fmla="*/ 69 h 160"/>
              <a:gd name="T24" fmla="*/ 4 w 150"/>
              <a:gd name="T25" fmla="*/ 65 h 160"/>
              <a:gd name="T26" fmla="*/ 4 w 150"/>
              <a:gd name="T27" fmla="*/ 73 h 160"/>
              <a:gd name="T28" fmla="*/ 133 w 150"/>
              <a:gd name="T29" fmla="*/ 88 h 160"/>
              <a:gd name="T30" fmla="*/ 94 w 150"/>
              <a:gd name="T31" fmla="*/ 50 h 160"/>
              <a:gd name="T32" fmla="*/ 79 w 150"/>
              <a:gd name="T33" fmla="*/ 39 h 160"/>
              <a:gd name="T34" fmla="*/ 42 w 150"/>
              <a:gd name="T35" fmla="*/ 45 h 160"/>
              <a:gd name="T36" fmla="*/ 37 w 150"/>
              <a:gd name="T37" fmla="*/ 85 h 160"/>
              <a:gd name="T38" fmla="*/ 27 w 150"/>
              <a:gd name="T39" fmla="*/ 99 h 160"/>
              <a:gd name="T40" fmla="*/ 0 w 150"/>
              <a:gd name="T41" fmla="*/ 129 h 160"/>
              <a:gd name="T42" fmla="*/ 23 w 150"/>
              <a:gd name="T43" fmla="*/ 159 h 160"/>
              <a:gd name="T44" fmla="*/ 116 w 150"/>
              <a:gd name="T45" fmla="*/ 160 h 160"/>
              <a:gd name="T46" fmla="*/ 142 w 150"/>
              <a:gd name="T47" fmla="*/ 146 h 160"/>
              <a:gd name="T48" fmla="*/ 145 w 150"/>
              <a:gd name="T49" fmla="*/ 102 h 160"/>
              <a:gd name="T50" fmla="*/ 65 w 150"/>
              <a:gd name="T51" fmla="*/ 43 h 160"/>
              <a:gd name="T52" fmla="*/ 57 w 150"/>
              <a:gd name="T53" fmla="*/ 78 h 160"/>
              <a:gd name="T54" fmla="*/ 44 w 150"/>
              <a:gd name="T55" fmla="*/ 81 h 160"/>
              <a:gd name="T56" fmla="*/ 48 w 150"/>
              <a:gd name="T57" fmla="*/ 51 h 160"/>
              <a:gd name="T58" fmla="*/ 119 w 150"/>
              <a:gd name="T59" fmla="*/ 151 h 160"/>
              <a:gd name="T60" fmla="*/ 26 w 150"/>
              <a:gd name="T61" fmla="*/ 151 h 160"/>
              <a:gd name="T62" fmla="*/ 13 w 150"/>
              <a:gd name="T63" fmla="*/ 143 h 160"/>
              <a:gd name="T64" fmla="*/ 13 w 150"/>
              <a:gd name="T65" fmla="*/ 113 h 160"/>
              <a:gd name="T66" fmla="*/ 36 w 150"/>
              <a:gd name="T67" fmla="*/ 110 h 160"/>
              <a:gd name="T68" fmla="*/ 41 w 150"/>
              <a:gd name="T69" fmla="*/ 93 h 160"/>
              <a:gd name="T70" fmla="*/ 63 w 150"/>
              <a:gd name="T71" fmla="*/ 90 h 160"/>
              <a:gd name="T72" fmla="*/ 94 w 150"/>
              <a:gd name="T73" fmla="*/ 58 h 160"/>
              <a:gd name="T74" fmla="*/ 125 w 150"/>
              <a:gd name="T75" fmla="*/ 93 h 160"/>
              <a:gd name="T76" fmla="*/ 141 w 150"/>
              <a:gd name="T77" fmla="*/ 1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0" h="160">
                <a:moveTo>
                  <a:pt x="98" y="39"/>
                </a:moveTo>
                <a:cubicBezTo>
                  <a:pt x="111" y="27"/>
                  <a:pt x="111" y="27"/>
                  <a:pt x="111" y="27"/>
                </a:cubicBezTo>
                <a:cubicBezTo>
                  <a:pt x="112" y="25"/>
                  <a:pt x="112" y="23"/>
                  <a:pt x="110" y="21"/>
                </a:cubicBezTo>
                <a:cubicBezTo>
                  <a:pt x="109" y="19"/>
                  <a:pt x="106" y="19"/>
                  <a:pt x="105" y="21"/>
                </a:cubicBezTo>
                <a:cubicBezTo>
                  <a:pt x="92" y="33"/>
                  <a:pt x="92" y="33"/>
                  <a:pt x="92" y="33"/>
                </a:cubicBezTo>
                <a:cubicBezTo>
                  <a:pt x="91" y="35"/>
                  <a:pt x="91" y="37"/>
                  <a:pt x="92" y="39"/>
                </a:cubicBezTo>
                <a:cubicBezTo>
                  <a:pt x="94" y="41"/>
                  <a:pt x="96" y="41"/>
                  <a:pt x="98" y="39"/>
                </a:cubicBezTo>
                <a:close/>
                <a:moveTo>
                  <a:pt x="65" y="28"/>
                </a:moveTo>
                <a:cubicBezTo>
                  <a:pt x="67" y="28"/>
                  <a:pt x="69" y="25"/>
                  <a:pt x="69" y="23"/>
                </a:cubicBezTo>
                <a:cubicBezTo>
                  <a:pt x="69" y="4"/>
                  <a:pt x="69" y="4"/>
                  <a:pt x="69" y="4"/>
                </a:cubicBezTo>
                <a:cubicBezTo>
                  <a:pt x="69" y="2"/>
                  <a:pt x="67" y="0"/>
                  <a:pt x="65" y="0"/>
                </a:cubicBezTo>
                <a:cubicBezTo>
                  <a:pt x="62" y="0"/>
                  <a:pt x="60" y="2"/>
                  <a:pt x="60" y="4"/>
                </a:cubicBezTo>
                <a:cubicBezTo>
                  <a:pt x="60" y="23"/>
                  <a:pt x="60" y="23"/>
                  <a:pt x="60" y="23"/>
                </a:cubicBezTo>
                <a:cubicBezTo>
                  <a:pt x="60" y="25"/>
                  <a:pt x="62" y="28"/>
                  <a:pt x="65" y="28"/>
                </a:cubicBezTo>
                <a:close/>
                <a:moveTo>
                  <a:pt x="31" y="39"/>
                </a:moveTo>
                <a:cubicBezTo>
                  <a:pt x="33" y="41"/>
                  <a:pt x="35" y="41"/>
                  <a:pt x="37" y="39"/>
                </a:cubicBezTo>
                <a:cubicBezTo>
                  <a:pt x="39" y="37"/>
                  <a:pt x="38" y="35"/>
                  <a:pt x="37" y="33"/>
                </a:cubicBezTo>
                <a:cubicBezTo>
                  <a:pt x="25" y="21"/>
                  <a:pt x="25" y="21"/>
                  <a:pt x="25" y="21"/>
                </a:cubicBezTo>
                <a:cubicBezTo>
                  <a:pt x="24" y="19"/>
                  <a:pt x="21" y="19"/>
                  <a:pt x="20" y="21"/>
                </a:cubicBezTo>
                <a:cubicBezTo>
                  <a:pt x="18" y="23"/>
                  <a:pt x="18" y="25"/>
                  <a:pt x="20" y="27"/>
                </a:cubicBezTo>
                <a:lnTo>
                  <a:pt x="31" y="39"/>
                </a:lnTo>
                <a:close/>
                <a:moveTo>
                  <a:pt x="4" y="73"/>
                </a:moveTo>
                <a:cubicBezTo>
                  <a:pt x="22" y="73"/>
                  <a:pt x="22" y="73"/>
                  <a:pt x="22" y="73"/>
                </a:cubicBezTo>
                <a:cubicBezTo>
                  <a:pt x="25" y="73"/>
                  <a:pt x="27" y="71"/>
                  <a:pt x="27" y="69"/>
                </a:cubicBezTo>
                <a:cubicBezTo>
                  <a:pt x="27" y="66"/>
                  <a:pt x="25" y="65"/>
                  <a:pt x="22" y="65"/>
                </a:cubicBezTo>
                <a:cubicBezTo>
                  <a:pt x="4" y="65"/>
                  <a:pt x="4" y="65"/>
                  <a:pt x="4" y="65"/>
                </a:cubicBezTo>
                <a:cubicBezTo>
                  <a:pt x="2" y="65"/>
                  <a:pt x="0" y="67"/>
                  <a:pt x="0" y="69"/>
                </a:cubicBezTo>
                <a:cubicBezTo>
                  <a:pt x="0" y="71"/>
                  <a:pt x="2" y="73"/>
                  <a:pt x="4" y="73"/>
                </a:cubicBezTo>
                <a:close/>
                <a:moveTo>
                  <a:pt x="145" y="102"/>
                </a:moveTo>
                <a:cubicBezTo>
                  <a:pt x="142" y="96"/>
                  <a:pt x="138" y="91"/>
                  <a:pt x="133" y="88"/>
                </a:cubicBezTo>
                <a:cubicBezTo>
                  <a:pt x="132" y="78"/>
                  <a:pt x="128" y="70"/>
                  <a:pt x="122" y="62"/>
                </a:cubicBezTo>
                <a:cubicBezTo>
                  <a:pt x="114" y="55"/>
                  <a:pt x="104" y="50"/>
                  <a:pt x="94" y="50"/>
                </a:cubicBezTo>
                <a:cubicBezTo>
                  <a:pt x="91" y="50"/>
                  <a:pt x="91" y="50"/>
                  <a:pt x="91" y="50"/>
                </a:cubicBezTo>
                <a:cubicBezTo>
                  <a:pt x="88" y="45"/>
                  <a:pt x="84" y="42"/>
                  <a:pt x="79" y="39"/>
                </a:cubicBezTo>
                <a:cubicBezTo>
                  <a:pt x="75" y="37"/>
                  <a:pt x="70" y="35"/>
                  <a:pt x="65" y="35"/>
                </a:cubicBezTo>
                <a:cubicBezTo>
                  <a:pt x="56" y="35"/>
                  <a:pt x="48" y="38"/>
                  <a:pt x="42" y="45"/>
                </a:cubicBezTo>
                <a:cubicBezTo>
                  <a:pt x="36" y="52"/>
                  <a:pt x="33" y="59"/>
                  <a:pt x="33" y="69"/>
                </a:cubicBezTo>
                <a:cubicBezTo>
                  <a:pt x="33" y="72"/>
                  <a:pt x="34" y="77"/>
                  <a:pt x="37" y="85"/>
                </a:cubicBezTo>
                <a:cubicBezTo>
                  <a:pt x="33" y="88"/>
                  <a:pt x="30" y="93"/>
                  <a:pt x="29" y="99"/>
                </a:cubicBezTo>
                <a:cubicBezTo>
                  <a:pt x="27" y="99"/>
                  <a:pt x="27" y="99"/>
                  <a:pt x="27" y="99"/>
                </a:cubicBezTo>
                <a:cubicBezTo>
                  <a:pt x="19" y="99"/>
                  <a:pt x="13" y="102"/>
                  <a:pt x="8" y="108"/>
                </a:cubicBezTo>
                <a:cubicBezTo>
                  <a:pt x="2" y="113"/>
                  <a:pt x="0" y="121"/>
                  <a:pt x="0" y="129"/>
                </a:cubicBezTo>
                <a:cubicBezTo>
                  <a:pt x="0" y="137"/>
                  <a:pt x="2" y="143"/>
                  <a:pt x="6" y="149"/>
                </a:cubicBezTo>
                <a:cubicBezTo>
                  <a:pt x="11" y="155"/>
                  <a:pt x="16" y="158"/>
                  <a:pt x="23" y="159"/>
                </a:cubicBezTo>
                <a:cubicBezTo>
                  <a:pt x="24" y="159"/>
                  <a:pt x="26" y="160"/>
                  <a:pt x="26" y="160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18" y="160"/>
                  <a:pt x="120" y="159"/>
                  <a:pt x="121" y="159"/>
                </a:cubicBezTo>
                <a:cubicBezTo>
                  <a:pt x="129" y="158"/>
                  <a:pt x="136" y="154"/>
                  <a:pt x="142" y="146"/>
                </a:cubicBezTo>
                <a:cubicBezTo>
                  <a:pt x="147" y="139"/>
                  <a:pt x="150" y="130"/>
                  <a:pt x="150" y="121"/>
                </a:cubicBezTo>
                <a:cubicBezTo>
                  <a:pt x="150" y="115"/>
                  <a:pt x="148" y="108"/>
                  <a:pt x="145" y="102"/>
                </a:cubicBezTo>
                <a:close/>
                <a:moveTo>
                  <a:pt x="48" y="51"/>
                </a:moveTo>
                <a:cubicBezTo>
                  <a:pt x="53" y="46"/>
                  <a:pt x="58" y="43"/>
                  <a:pt x="65" y="43"/>
                </a:cubicBezTo>
                <a:cubicBezTo>
                  <a:pt x="71" y="43"/>
                  <a:pt x="77" y="46"/>
                  <a:pt x="82" y="52"/>
                </a:cubicBezTo>
                <a:cubicBezTo>
                  <a:pt x="70" y="56"/>
                  <a:pt x="61" y="66"/>
                  <a:pt x="57" y="78"/>
                </a:cubicBezTo>
                <a:cubicBezTo>
                  <a:pt x="55" y="78"/>
                  <a:pt x="54" y="78"/>
                  <a:pt x="53" y="78"/>
                </a:cubicBezTo>
                <a:cubicBezTo>
                  <a:pt x="50" y="78"/>
                  <a:pt x="47" y="79"/>
                  <a:pt x="44" y="81"/>
                </a:cubicBezTo>
                <a:cubicBezTo>
                  <a:pt x="42" y="77"/>
                  <a:pt x="41" y="73"/>
                  <a:pt x="41" y="69"/>
                </a:cubicBezTo>
                <a:cubicBezTo>
                  <a:pt x="41" y="61"/>
                  <a:pt x="44" y="56"/>
                  <a:pt x="48" y="51"/>
                </a:cubicBezTo>
                <a:close/>
                <a:moveTo>
                  <a:pt x="135" y="141"/>
                </a:moveTo>
                <a:cubicBezTo>
                  <a:pt x="131" y="146"/>
                  <a:pt x="126" y="150"/>
                  <a:pt x="119" y="151"/>
                </a:cubicBezTo>
                <a:cubicBezTo>
                  <a:pt x="119" y="151"/>
                  <a:pt x="118" y="151"/>
                  <a:pt x="116" y="151"/>
                </a:cubicBezTo>
                <a:cubicBezTo>
                  <a:pt x="26" y="151"/>
                  <a:pt x="26" y="151"/>
                  <a:pt x="26" y="151"/>
                </a:cubicBezTo>
                <a:cubicBezTo>
                  <a:pt x="26" y="151"/>
                  <a:pt x="25" y="151"/>
                  <a:pt x="24" y="151"/>
                </a:cubicBezTo>
                <a:cubicBezTo>
                  <a:pt x="20" y="151"/>
                  <a:pt x="16" y="147"/>
                  <a:pt x="13" y="143"/>
                </a:cubicBezTo>
                <a:cubicBezTo>
                  <a:pt x="9" y="139"/>
                  <a:pt x="8" y="135"/>
                  <a:pt x="8" y="129"/>
                </a:cubicBezTo>
                <a:cubicBezTo>
                  <a:pt x="8" y="123"/>
                  <a:pt x="10" y="118"/>
                  <a:pt x="13" y="113"/>
                </a:cubicBezTo>
                <a:cubicBezTo>
                  <a:pt x="17" y="109"/>
                  <a:pt x="22" y="107"/>
                  <a:pt x="27" y="107"/>
                </a:cubicBezTo>
                <a:cubicBezTo>
                  <a:pt x="30" y="107"/>
                  <a:pt x="33" y="108"/>
                  <a:pt x="36" y="110"/>
                </a:cubicBezTo>
                <a:cubicBezTo>
                  <a:pt x="36" y="109"/>
                  <a:pt x="36" y="108"/>
                  <a:pt x="36" y="107"/>
                </a:cubicBezTo>
                <a:cubicBezTo>
                  <a:pt x="36" y="102"/>
                  <a:pt x="37" y="98"/>
                  <a:pt x="41" y="93"/>
                </a:cubicBezTo>
                <a:cubicBezTo>
                  <a:pt x="44" y="89"/>
                  <a:pt x="48" y="87"/>
                  <a:pt x="53" y="87"/>
                </a:cubicBezTo>
                <a:cubicBezTo>
                  <a:pt x="57" y="87"/>
                  <a:pt x="60" y="88"/>
                  <a:pt x="63" y="90"/>
                </a:cubicBezTo>
                <a:cubicBezTo>
                  <a:pt x="64" y="82"/>
                  <a:pt x="67" y="74"/>
                  <a:pt x="73" y="68"/>
                </a:cubicBezTo>
                <a:cubicBezTo>
                  <a:pt x="79" y="61"/>
                  <a:pt x="86" y="58"/>
                  <a:pt x="94" y="58"/>
                </a:cubicBezTo>
                <a:cubicBezTo>
                  <a:pt x="102" y="58"/>
                  <a:pt x="110" y="62"/>
                  <a:pt x="116" y="69"/>
                </a:cubicBezTo>
                <a:cubicBezTo>
                  <a:pt x="122" y="75"/>
                  <a:pt x="125" y="84"/>
                  <a:pt x="125" y="93"/>
                </a:cubicBezTo>
                <a:cubicBezTo>
                  <a:pt x="130" y="95"/>
                  <a:pt x="134" y="100"/>
                  <a:pt x="137" y="104"/>
                </a:cubicBezTo>
                <a:cubicBezTo>
                  <a:pt x="140" y="109"/>
                  <a:pt x="141" y="115"/>
                  <a:pt x="141" y="121"/>
                </a:cubicBezTo>
                <a:cubicBezTo>
                  <a:pt x="141" y="128"/>
                  <a:pt x="139" y="136"/>
                  <a:pt x="135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9" name="Freeform 202">
            <a:extLst>
              <a:ext uri="{FF2B5EF4-FFF2-40B4-BE49-F238E27FC236}">
                <a16:creationId xmlns:a16="http://schemas.microsoft.com/office/drawing/2014/main" id="{8F258324-2326-763F-B0AE-FDFDFC65F7E8}"/>
              </a:ext>
            </a:extLst>
          </p:cNvPr>
          <p:cNvSpPr>
            <a:spLocks noEditPoints="1"/>
          </p:cNvSpPr>
          <p:nvPr/>
        </p:nvSpPr>
        <p:spPr bwMode="auto">
          <a:xfrm>
            <a:off x="4051301" y="5229226"/>
            <a:ext cx="238125" cy="254000"/>
          </a:xfrm>
          <a:custGeom>
            <a:avLst/>
            <a:gdLst>
              <a:gd name="T0" fmla="*/ 19 w 150"/>
              <a:gd name="T1" fmla="*/ 74 h 160"/>
              <a:gd name="T2" fmla="*/ 0 w 150"/>
              <a:gd name="T3" fmla="*/ 80 h 160"/>
              <a:gd name="T4" fmla="*/ 19 w 150"/>
              <a:gd name="T5" fmla="*/ 87 h 160"/>
              <a:gd name="T6" fmla="*/ 32 w 150"/>
              <a:gd name="T7" fmla="*/ 119 h 160"/>
              <a:gd name="T8" fmla="*/ 19 w 150"/>
              <a:gd name="T9" fmla="*/ 130 h 160"/>
              <a:gd name="T10" fmla="*/ 24 w 150"/>
              <a:gd name="T11" fmla="*/ 142 h 160"/>
              <a:gd name="T12" fmla="*/ 37 w 150"/>
              <a:gd name="T13" fmla="*/ 131 h 160"/>
              <a:gd name="T14" fmla="*/ 32 w 150"/>
              <a:gd name="T15" fmla="*/ 119 h 160"/>
              <a:gd name="T16" fmla="*/ 82 w 150"/>
              <a:gd name="T17" fmla="*/ 21 h 160"/>
              <a:gd name="T18" fmla="*/ 75 w 150"/>
              <a:gd name="T19" fmla="*/ 0 h 160"/>
              <a:gd name="T20" fmla="*/ 68 w 150"/>
              <a:gd name="T21" fmla="*/ 21 h 160"/>
              <a:gd name="T22" fmla="*/ 118 w 150"/>
              <a:gd name="T23" fmla="*/ 41 h 160"/>
              <a:gd name="T24" fmla="*/ 131 w 150"/>
              <a:gd name="T25" fmla="*/ 30 h 160"/>
              <a:gd name="T26" fmla="*/ 126 w 150"/>
              <a:gd name="T27" fmla="*/ 19 h 160"/>
              <a:gd name="T28" fmla="*/ 113 w 150"/>
              <a:gd name="T29" fmla="*/ 30 h 160"/>
              <a:gd name="T30" fmla="*/ 118 w 150"/>
              <a:gd name="T31" fmla="*/ 41 h 160"/>
              <a:gd name="T32" fmla="*/ 32 w 150"/>
              <a:gd name="T33" fmla="*/ 41 h 160"/>
              <a:gd name="T34" fmla="*/ 37 w 150"/>
              <a:gd name="T35" fmla="*/ 30 h 160"/>
              <a:gd name="T36" fmla="*/ 24 w 150"/>
              <a:gd name="T37" fmla="*/ 19 h 160"/>
              <a:gd name="T38" fmla="*/ 19 w 150"/>
              <a:gd name="T39" fmla="*/ 30 h 160"/>
              <a:gd name="T40" fmla="*/ 28 w 150"/>
              <a:gd name="T41" fmla="*/ 39 h 160"/>
              <a:gd name="T42" fmla="*/ 131 w 150"/>
              <a:gd name="T43" fmla="*/ 74 h 160"/>
              <a:gd name="T44" fmla="*/ 131 w 150"/>
              <a:gd name="T45" fmla="*/ 87 h 160"/>
              <a:gd name="T46" fmla="*/ 150 w 150"/>
              <a:gd name="T47" fmla="*/ 80 h 160"/>
              <a:gd name="T48" fmla="*/ 122 w 150"/>
              <a:gd name="T49" fmla="*/ 121 h 160"/>
              <a:gd name="T50" fmla="*/ 112 w 150"/>
              <a:gd name="T51" fmla="*/ 126 h 160"/>
              <a:gd name="T52" fmla="*/ 122 w 150"/>
              <a:gd name="T53" fmla="*/ 140 h 160"/>
              <a:gd name="T54" fmla="*/ 133 w 150"/>
              <a:gd name="T55" fmla="*/ 136 h 160"/>
              <a:gd name="T56" fmla="*/ 122 w 150"/>
              <a:gd name="T57" fmla="*/ 121 h 160"/>
              <a:gd name="T58" fmla="*/ 75 w 150"/>
              <a:gd name="T59" fmla="*/ 134 h 160"/>
              <a:gd name="T60" fmla="*/ 68 w 150"/>
              <a:gd name="T61" fmla="*/ 154 h 160"/>
              <a:gd name="T62" fmla="*/ 82 w 150"/>
              <a:gd name="T63" fmla="*/ 154 h 160"/>
              <a:gd name="T64" fmla="*/ 75 w 150"/>
              <a:gd name="T65" fmla="*/ 134 h 160"/>
              <a:gd name="T66" fmla="*/ 30 w 150"/>
              <a:gd name="T67" fmla="*/ 80 h 160"/>
              <a:gd name="T68" fmla="*/ 120 w 150"/>
              <a:gd name="T69" fmla="*/ 80 h 160"/>
              <a:gd name="T70" fmla="*/ 75 w 150"/>
              <a:gd name="T71" fmla="*/ 115 h 160"/>
              <a:gd name="T72" fmla="*/ 75 w 150"/>
              <a:gd name="T73" fmla="*/ 46 h 160"/>
              <a:gd name="T74" fmla="*/ 75 w 150"/>
              <a:gd name="T75" fmla="*/ 115 h 160"/>
              <a:gd name="T76" fmla="*/ 75 w 150"/>
              <a:gd name="T77" fmla="*/ 1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0" h="160">
                <a:moveTo>
                  <a:pt x="26" y="80"/>
                </a:moveTo>
                <a:cubicBezTo>
                  <a:pt x="26" y="77"/>
                  <a:pt x="22" y="74"/>
                  <a:pt x="19" y="74"/>
                </a:cubicBezTo>
                <a:cubicBezTo>
                  <a:pt x="7" y="74"/>
                  <a:pt x="7" y="74"/>
                  <a:pt x="7" y="74"/>
                </a:cubicBezTo>
                <a:cubicBezTo>
                  <a:pt x="3" y="74"/>
                  <a:pt x="0" y="77"/>
                  <a:pt x="0" y="80"/>
                </a:cubicBezTo>
                <a:cubicBezTo>
                  <a:pt x="0" y="85"/>
                  <a:pt x="3" y="87"/>
                  <a:pt x="7" y="87"/>
                </a:cubicBezTo>
                <a:cubicBezTo>
                  <a:pt x="19" y="87"/>
                  <a:pt x="19" y="87"/>
                  <a:pt x="19" y="87"/>
                </a:cubicBezTo>
                <a:cubicBezTo>
                  <a:pt x="22" y="87"/>
                  <a:pt x="26" y="85"/>
                  <a:pt x="26" y="80"/>
                </a:cubicBezTo>
                <a:close/>
                <a:moveTo>
                  <a:pt x="32" y="119"/>
                </a:moveTo>
                <a:cubicBezTo>
                  <a:pt x="31" y="119"/>
                  <a:pt x="29" y="120"/>
                  <a:pt x="28" y="121"/>
                </a:cubicBezTo>
                <a:cubicBezTo>
                  <a:pt x="19" y="130"/>
                  <a:pt x="19" y="130"/>
                  <a:pt x="19" y="130"/>
                </a:cubicBezTo>
                <a:cubicBezTo>
                  <a:pt x="18" y="131"/>
                  <a:pt x="17" y="134"/>
                  <a:pt x="17" y="136"/>
                </a:cubicBezTo>
                <a:cubicBezTo>
                  <a:pt x="17" y="139"/>
                  <a:pt x="20" y="142"/>
                  <a:pt x="24" y="142"/>
                </a:cubicBezTo>
                <a:cubicBezTo>
                  <a:pt x="26" y="142"/>
                  <a:pt x="27" y="141"/>
                  <a:pt x="28" y="140"/>
                </a:cubicBezTo>
                <a:cubicBezTo>
                  <a:pt x="37" y="131"/>
                  <a:pt x="37" y="131"/>
                  <a:pt x="37" y="131"/>
                </a:cubicBezTo>
                <a:cubicBezTo>
                  <a:pt x="38" y="130"/>
                  <a:pt x="39" y="128"/>
                  <a:pt x="39" y="126"/>
                </a:cubicBezTo>
                <a:cubicBezTo>
                  <a:pt x="39" y="122"/>
                  <a:pt x="36" y="119"/>
                  <a:pt x="32" y="119"/>
                </a:cubicBezTo>
                <a:close/>
                <a:moveTo>
                  <a:pt x="75" y="28"/>
                </a:moveTo>
                <a:cubicBezTo>
                  <a:pt x="79" y="28"/>
                  <a:pt x="82" y="25"/>
                  <a:pt x="82" y="21"/>
                </a:cubicBezTo>
                <a:cubicBezTo>
                  <a:pt x="82" y="7"/>
                  <a:pt x="82" y="7"/>
                  <a:pt x="82" y="7"/>
                </a:cubicBezTo>
                <a:cubicBezTo>
                  <a:pt x="82" y="4"/>
                  <a:pt x="79" y="0"/>
                  <a:pt x="75" y="0"/>
                </a:cubicBezTo>
                <a:cubicBezTo>
                  <a:pt x="71" y="0"/>
                  <a:pt x="68" y="4"/>
                  <a:pt x="68" y="7"/>
                </a:cubicBezTo>
                <a:cubicBezTo>
                  <a:pt x="68" y="21"/>
                  <a:pt x="68" y="21"/>
                  <a:pt x="68" y="21"/>
                </a:cubicBezTo>
                <a:cubicBezTo>
                  <a:pt x="68" y="25"/>
                  <a:pt x="71" y="28"/>
                  <a:pt x="75" y="28"/>
                </a:cubicBezTo>
                <a:close/>
                <a:moveTo>
                  <a:pt x="118" y="41"/>
                </a:moveTo>
                <a:cubicBezTo>
                  <a:pt x="120" y="41"/>
                  <a:pt x="121" y="40"/>
                  <a:pt x="122" y="39"/>
                </a:cubicBezTo>
                <a:cubicBezTo>
                  <a:pt x="131" y="30"/>
                  <a:pt x="131" y="30"/>
                  <a:pt x="131" y="30"/>
                </a:cubicBezTo>
                <a:cubicBezTo>
                  <a:pt x="133" y="29"/>
                  <a:pt x="133" y="27"/>
                  <a:pt x="133" y="26"/>
                </a:cubicBezTo>
                <a:cubicBezTo>
                  <a:pt x="133" y="21"/>
                  <a:pt x="131" y="19"/>
                  <a:pt x="126" y="19"/>
                </a:cubicBezTo>
                <a:cubicBezTo>
                  <a:pt x="124" y="19"/>
                  <a:pt x="123" y="19"/>
                  <a:pt x="122" y="20"/>
                </a:cubicBezTo>
                <a:cubicBezTo>
                  <a:pt x="113" y="30"/>
                  <a:pt x="113" y="30"/>
                  <a:pt x="113" y="30"/>
                </a:cubicBezTo>
                <a:cubicBezTo>
                  <a:pt x="112" y="31"/>
                  <a:pt x="112" y="32"/>
                  <a:pt x="112" y="35"/>
                </a:cubicBezTo>
                <a:cubicBezTo>
                  <a:pt x="112" y="38"/>
                  <a:pt x="114" y="41"/>
                  <a:pt x="118" y="41"/>
                </a:cubicBezTo>
                <a:close/>
                <a:moveTo>
                  <a:pt x="28" y="39"/>
                </a:moveTo>
                <a:cubicBezTo>
                  <a:pt x="29" y="40"/>
                  <a:pt x="31" y="41"/>
                  <a:pt x="32" y="41"/>
                </a:cubicBezTo>
                <a:cubicBezTo>
                  <a:pt x="36" y="41"/>
                  <a:pt x="39" y="38"/>
                  <a:pt x="39" y="35"/>
                </a:cubicBezTo>
                <a:cubicBezTo>
                  <a:pt x="39" y="32"/>
                  <a:pt x="38" y="31"/>
                  <a:pt x="37" y="30"/>
                </a:cubicBezTo>
                <a:cubicBezTo>
                  <a:pt x="28" y="20"/>
                  <a:pt x="28" y="20"/>
                  <a:pt x="28" y="20"/>
                </a:cubicBezTo>
                <a:cubicBezTo>
                  <a:pt x="27" y="19"/>
                  <a:pt x="26" y="19"/>
                  <a:pt x="24" y="19"/>
                </a:cubicBezTo>
                <a:cubicBezTo>
                  <a:pt x="20" y="19"/>
                  <a:pt x="17" y="21"/>
                  <a:pt x="17" y="26"/>
                </a:cubicBezTo>
                <a:cubicBezTo>
                  <a:pt x="17" y="27"/>
                  <a:pt x="18" y="29"/>
                  <a:pt x="19" y="30"/>
                </a:cubicBezTo>
                <a:cubicBezTo>
                  <a:pt x="28" y="39"/>
                  <a:pt x="28" y="39"/>
                  <a:pt x="28" y="39"/>
                </a:cubicBezTo>
                <a:cubicBezTo>
                  <a:pt x="28" y="39"/>
                  <a:pt x="28" y="39"/>
                  <a:pt x="28" y="39"/>
                </a:cubicBezTo>
                <a:close/>
                <a:moveTo>
                  <a:pt x="144" y="74"/>
                </a:moveTo>
                <a:cubicBezTo>
                  <a:pt x="131" y="74"/>
                  <a:pt x="131" y="74"/>
                  <a:pt x="131" y="74"/>
                </a:cubicBezTo>
                <a:cubicBezTo>
                  <a:pt x="127" y="74"/>
                  <a:pt x="124" y="77"/>
                  <a:pt x="124" y="80"/>
                </a:cubicBezTo>
                <a:cubicBezTo>
                  <a:pt x="124" y="85"/>
                  <a:pt x="127" y="87"/>
                  <a:pt x="131" y="87"/>
                </a:cubicBezTo>
                <a:cubicBezTo>
                  <a:pt x="144" y="87"/>
                  <a:pt x="144" y="87"/>
                  <a:pt x="144" y="87"/>
                </a:cubicBezTo>
                <a:cubicBezTo>
                  <a:pt x="147" y="87"/>
                  <a:pt x="150" y="85"/>
                  <a:pt x="150" y="80"/>
                </a:cubicBezTo>
                <a:cubicBezTo>
                  <a:pt x="150" y="77"/>
                  <a:pt x="147" y="74"/>
                  <a:pt x="144" y="74"/>
                </a:cubicBezTo>
                <a:close/>
                <a:moveTo>
                  <a:pt x="122" y="121"/>
                </a:moveTo>
                <a:cubicBezTo>
                  <a:pt x="121" y="120"/>
                  <a:pt x="120" y="119"/>
                  <a:pt x="118" y="119"/>
                </a:cubicBezTo>
                <a:cubicBezTo>
                  <a:pt x="114" y="119"/>
                  <a:pt x="112" y="122"/>
                  <a:pt x="112" y="126"/>
                </a:cubicBezTo>
                <a:cubicBezTo>
                  <a:pt x="112" y="128"/>
                  <a:pt x="112" y="130"/>
                  <a:pt x="113" y="131"/>
                </a:cubicBezTo>
                <a:cubicBezTo>
                  <a:pt x="122" y="140"/>
                  <a:pt x="122" y="140"/>
                  <a:pt x="122" y="140"/>
                </a:cubicBezTo>
                <a:cubicBezTo>
                  <a:pt x="123" y="141"/>
                  <a:pt x="124" y="142"/>
                  <a:pt x="126" y="142"/>
                </a:cubicBezTo>
                <a:cubicBezTo>
                  <a:pt x="131" y="142"/>
                  <a:pt x="133" y="139"/>
                  <a:pt x="133" y="136"/>
                </a:cubicBezTo>
                <a:cubicBezTo>
                  <a:pt x="133" y="134"/>
                  <a:pt x="133" y="131"/>
                  <a:pt x="131" y="130"/>
                </a:cubicBezTo>
                <a:cubicBezTo>
                  <a:pt x="122" y="121"/>
                  <a:pt x="122" y="121"/>
                  <a:pt x="122" y="121"/>
                </a:cubicBezTo>
                <a:cubicBezTo>
                  <a:pt x="122" y="121"/>
                  <a:pt x="122" y="121"/>
                  <a:pt x="122" y="121"/>
                </a:cubicBezTo>
                <a:close/>
                <a:moveTo>
                  <a:pt x="75" y="134"/>
                </a:moveTo>
                <a:cubicBezTo>
                  <a:pt x="71" y="134"/>
                  <a:pt x="68" y="136"/>
                  <a:pt x="68" y="140"/>
                </a:cubicBezTo>
                <a:cubicBezTo>
                  <a:pt x="68" y="154"/>
                  <a:pt x="68" y="154"/>
                  <a:pt x="68" y="154"/>
                </a:cubicBezTo>
                <a:cubicBezTo>
                  <a:pt x="68" y="158"/>
                  <a:pt x="71" y="160"/>
                  <a:pt x="75" y="160"/>
                </a:cubicBezTo>
                <a:cubicBezTo>
                  <a:pt x="79" y="160"/>
                  <a:pt x="82" y="158"/>
                  <a:pt x="82" y="154"/>
                </a:cubicBezTo>
                <a:cubicBezTo>
                  <a:pt x="82" y="140"/>
                  <a:pt x="82" y="140"/>
                  <a:pt x="82" y="140"/>
                </a:cubicBezTo>
                <a:cubicBezTo>
                  <a:pt x="82" y="136"/>
                  <a:pt x="79" y="134"/>
                  <a:pt x="75" y="134"/>
                </a:cubicBezTo>
                <a:close/>
                <a:moveTo>
                  <a:pt x="75" y="32"/>
                </a:moveTo>
                <a:cubicBezTo>
                  <a:pt x="51" y="32"/>
                  <a:pt x="30" y="54"/>
                  <a:pt x="30" y="80"/>
                </a:cubicBezTo>
                <a:cubicBezTo>
                  <a:pt x="30" y="107"/>
                  <a:pt x="51" y="129"/>
                  <a:pt x="75" y="129"/>
                </a:cubicBezTo>
                <a:cubicBezTo>
                  <a:pt x="99" y="129"/>
                  <a:pt x="120" y="107"/>
                  <a:pt x="120" y="80"/>
                </a:cubicBezTo>
                <a:cubicBezTo>
                  <a:pt x="120" y="54"/>
                  <a:pt x="99" y="32"/>
                  <a:pt x="75" y="32"/>
                </a:cubicBezTo>
                <a:close/>
                <a:moveTo>
                  <a:pt x="75" y="115"/>
                </a:moveTo>
                <a:cubicBezTo>
                  <a:pt x="58" y="115"/>
                  <a:pt x="43" y="99"/>
                  <a:pt x="43" y="80"/>
                </a:cubicBezTo>
                <a:cubicBezTo>
                  <a:pt x="43" y="61"/>
                  <a:pt x="58" y="46"/>
                  <a:pt x="75" y="46"/>
                </a:cubicBezTo>
                <a:cubicBezTo>
                  <a:pt x="93" y="46"/>
                  <a:pt x="108" y="61"/>
                  <a:pt x="108" y="80"/>
                </a:cubicBezTo>
                <a:cubicBezTo>
                  <a:pt x="108" y="99"/>
                  <a:pt x="93" y="115"/>
                  <a:pt x="75" y="115"/>
                </a:cubicBezTo>
                <a:close/>
                <a:moveTo>
                  <a:pt x="75" y="115"/>
                </a:moveTo>
                <a:cubicBezTo>
                  <a:pt x="75" y="115"/>
                  <a:pt x="75" y="115"/>
                  <a:pt x="75" y="11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0" name="Freeform 203">
            <a:extLst>
              <a:ext uri="{FF2B5EF4-FFF2-40B4-BE49-F238E27FC236}">
                <a16:creationId xmlns:a16="http://schemas.microsoft.com/office/drawing/2014/main" id="{798D2A3C-498B-DE0C-BC8C-63F1A75EAF9A}"/>
              </a:ext>
            </a:extLst>
          </p:cNvPr>
          <p:cNvSpPr>
            <a:spLocks/>
          </p:cNvSpPr>
          <p:nvPr/>
        </p:nvSpPr>
        <p:spPr bwMode="auto">
          <a:xfrm>
            <a:off x="4643439" y="5383213"/>
            <a:ext cx="25400" cy="31750"/>
          </a:xfrm>
          <a:custGeom>
            <a:avLst/>
            <a:gdLst>
              <a:gd name="T0" fmla="*/ 7 w 16"/>
              <a:gd name="T1" fmla="*/ 20 h 20"/>
              <a:gd name="T2" fmla="*/ 13 w 16"/>
              <a:gd name="T3" fmla="*/ 16 h 20"/>
              <a:gd name="T4" fmla="*/ 16 w 16"/>
              <a:gd name="T5" fmla="*/ 8 h 20"/>
              <a:gd name="T6" fmla="*/ 11 w 16"/>
              <a:gd name="T7" fmla="*/ 0 h 20"/>
              <a:gd name="T8" fmla="*/ 3 w 16"/>
              <a:gd name="T9" fmla="*/ 4 h 20"/>
              <a:gd name="T10" fmla="*/ 1 w 16"/>
              <a:gd name="T11" fmla="*/ 12 h 20"/>
              <a:gd name="T12" fmla="*/ 6 w 16"/>
              <a:gd name="T13" fmla="*/ 20 h 20"/>
              <a:gd name="T14" fmla="*/ 7 w 16"/>
              <a:gd name="T15" fmla="*/ 2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6" h="20">
                <a:moveTo>
                  <a:pt x="7" y="20"/>
                </a:moveTo>
                <a:cubicBezTo>
                  <a:pt x="10" y="20"/>
                  <a:pt x="12" y="19"/>
                  <a:pt x="13" y="16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4"/>
                  <a:pt x="14" y="1"/>
                  <a:pt x="11" y="0"/>
                </a:cubicBezTo>
                <a:cubicBezTo>
                  <a:pt x="8" y="0"/>
                  <a:pt x="4" y="1"/>
                  <a:pt x="3" y="4"/>
                </a:cubicBezTo>
                <a:cubicBezTo>
                  <a:pt x="1" y="12"/>
                  <a:pt x="1" y="12"/>
                  <a:pt x="1" y="12"/>
                </a:cubicBezTo>
                <a:cubicBezTo>
                  <a:pt x="0" y="16"/>
                  <a:pt x="2" y="19"/>
                  <a:pt x="6" y="20"/>
                </a:cubicBezTo>
                <a:lnTo>
                  <a:pt x="7" y="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1" name="Freeform 204">
            <a:extLst>
              <a:ext uri="{FF2B5EF4-FFF2-40B4-BE49-F238E27FC236}">
                <a16:creationId xmlns:a16="http://schemas.microsoft.com/office/drawing/2014/main" id="{1CD47BB0-ABFA-F4E0-E173-EEE99609AFD5}"/>
              </a:ext>
            </a:extLst>
          </p:cNvPr>
          <p:cNvSpPr>
            <a:spLocks/>
          </p:cNvSpPr>
          <p:nvPr/>
        </p:nvSpPr>
        <p:spPr bwMode="auto">
          <a:xfrm>
            <a:off x="4706939" y="5383213"/>
            <a:ext cx="23813" cy="31750"/>
          </a:xfrm>
          <a:custGeom>
            <a:avLst/>
            <a:gdLst>
              <a:gd name="T0" fmla="*/ 11 w 15"/>
              <a:gd name="T1" fmla="*/ 0 h 20"/>
              <a:gd name="T2" fmla="*/ 3 w 15"/>
              <a:gd name="T3" fmla="*/ 4 h 20"/>
              <a:gd name="T4" fmla="*/ 1 w 15"/>
              <a:gd name="T5" fmla="*/ 12 h 20"/>
              <a:gd name="T6" fmla="*/ 6 w 15"/>
              <a:gd name="T7" fmla="*/ 20 h 20"/>
              <a:gd name="T8" fmla="*/ 7 w 15"/>
              <a:gd name="T9" fmla="*/ 20 h 20"/>
              <a:gd name="T10" fmla="*/ 13 w 15"/>
              <a:gd name="T11" fmla="*/ 16 h 20"/>
              <a:gd name="T12" fmla="*/ 15 w 15"/>
              <a:gd name="T13" fmla="*/ 8 h 20"/>
              <a:gd name="T14" fmla="*/ 11 w 15"/>
              <a:gd name="T15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" h="20">
                <a:moveTo>
                  <a:pt x="11" y="0"/>
                </a:moveTo>
                <a:cubicBezTo>
                  <a:pt x="8" y="0"/>
                  <a:pt x="5" y="1"/>
                  <a:pt x="3" y="4"/>
                </a:cubicBezTo>
                <a:cubicBezTo>
                  <a:pt x="1" y="12"/>
                  <a:pt x="1" y="12"/>
                  <a:pt x="1" y="12"/>
                </a:cubicBezTo>
                <a:cubicBezTo>
                  <a:pt x="0" y="16"/>
                  <a:pt x="2" y="19"/>
                  <a:pt x="6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10" y="20"/>
                  <a:pt x="12" y="19"/>
                  <a:pt x="13" y="16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4"/>
                  <a:pt x="14" y="1"/>
                  <a:pt x="1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2" name="Freeform 206">
            <a:extLst>
              <a:ext uri="{FF2B5EF4-FFF2-40B4-BE49-F238E27FC236}">
                <a16:creationId xmlns:a16="http://schemas.microsoft.com/office/drawing/2014/main" id="{9694392A-6D16-9056-BB93-9898E3A7A466}"/>
              </a:ext>
            </a:extLst>
          </p:cNvPr>
          <p:cNvSpPr>
            <a:spLocks/>
          </p:cNvSpPr>
          <p:nvPr/>
        </p:nvSpPr>
        <p:spPr bwMode="auto">
          <a:xfrm>
            <a:off x="4670426" y="5403850"/>
            <a:ext cx="22225" cy="34925"/>
          </a:xfrm>
          <a:custGeom>
            <a:avLst/>
            <a:gdLst>
              <a:gd name="T0" fmla="*/ 10 w 14"/>
              <a:gd name="T1" fmla="*/ 1 h 22"/>
              <a:gd name="T2" fmla="*/ 3 w 14"/>
              <a:gd name="T3" fmla="*/ 6 h 22"/>
              <a:gd name="T4" fmla="*/ 1 w 14"/>
              <a:gd name="T5" fmla="*/ 14 h 22"/>
              <a:gd name="T6" fmla="*/ 5 w 14"/>
              <a:gd name="T7" fmla="*/ 22 h 22"/>
              <a:gd name="T8" fmla="*/ 6 w 14"/>
              <a:gd name="T9" fmla="*/ 22 h 22"/>
              <a:gd name="T10" fmla="*/ 12 w 14"/>
              <a:gd name="T11" fmla="*/ 17 h 22"/>
              <a:gd name="T12" fmla="*/ 14 w 14"/>
              <a:gd name="T13" fmla="*/ 9 h 22"/>
              <a:gd name="T14" fmla="*/ 10 w 14"/>
              <a:gd name="T15" fmla="*/ 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" h="22">
                <a:moveTo>
                  <a:pt x="10" y="1"/>
                </a:moveTo>
                <a:cubicBezTo>
                  <a:pt x="7" y="0"/>
                  <a:pt x="4" y="2"/>
                  <a:pt x="3" y="6"/>
                </a:cubicBezTo>
                <a:cubicBezTo>
                  <a:pt x="1" y="14"/>
                  <a:pt x="1" y="14"/>
                  <a:pt x="1" y="14"/>
                </a:cubicBezTo>
                <a:cubicBezTo>
                  <a:pt x="0" y="17"/>
                  <a:pt x="2" y="21"/>
                  <a:pt x="5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9" y="22"/>
                  <a:pt x="11" y="20"/>
                  <a:pt x="12" y="17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6"/>
                  <a:pt x="13" y="2"/>
                  <a:pt x="10" y="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3" name="Freeform 207">
            <a:extLst>
              <a:ext uri="{FF2B5EF4-FFF2-40B4-BE49-F238E27FC236}">
                <a16:creationId xmlns:a16="http://schemas.microsoft.com/office/drawing/2014/main" id="{9415B510-DB6F-CBF1-3639-619D5BFE6508}"/>
              </a:ext>
            </a:extLst>
          </p:cNvPr>
          <p:cNvSpPr>
            <a:spLocks/>
          </p:cNvSpPr>
          <p:nvPr/>
        </p:nvSpPr>
        <p:spPr bwMode="auto">
          <a:xfrm>
            <a:off x="4632326" y="5427663"/>
            <a:ext cx="23813" cy="34925"/>
          </a:xfrm>
          <a:custGeom>
            <a:avLst/>
            <a:gdLst>
              <a:gd name="T0" fmla="*/ 11 w 15"/>
              <a:gd name="T1" fmla="*/ 1 h 22"/>
              <a:gd name="T2" fmla="*/ 3 w 15"/>
              <a:gd name="T3" fmla="*/ 6 h 22"/>
              <a:gd name="T4" fmla="*/ 1 w 15"/>
              <a:gd name="T5" fmla="*/ 14 h 22"/>
              <a:gd name="T6" fmla="*/ 5 w 15"/>
              <a:gd name="T7" fmla="*/ 21 h 22"/>
              <a:gd name="T8" fmla="*/ 6 w 15"/>
              <a:gd name="T9" fmla="*/ 22 h 22"/>
              <a:gd name="T10" fmla="*/ 13 w 15"/>
              <a:gd name="T11" fmla="*/ 16 h 22"/>
              <a:gd name="T12" fmla="*/ 15 w 15"/>
              <a:gd name="T13" fmla="*/ 9 h 22"/>
              <a:gd name="T14" fmla="*/ 11 w 15"/>
              <a:gd name="T15" fmla="*/ 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" h="22">
                <a:moveTo>
                  <a:pt x="11" y="1"/>
                </a:moveTo>
                <a:cubicBezTo>
                  <a:pt x="8" y="0"/>
                  <a:pt x="4" y="3"/>
                  <a:pt x="3" y="6"/>
                </a:cubicBezTo>
                <a:cubicBezTo>
                  <a:pt x="1" y="14"/>
                  <a:pt x="1" y="14"/>
                  <a:pt x="1" y="14"/>
                </a:cubicBezTo>
                <a:cubicBezTo>
                  <a:pt x="0" y="17"/>
                  <a:pt x="2" y="21"/>
                  <a:pt x="5" y="21"/>
                </a:cubicBezTo>
                <a:cubicBezTo>
                  <a:pt x="6" y="22"/>
                  <a:pt x="6" y="22"/>
                  <a:pt x="6" y="22"/>
                </a:cubicBezTo>
                <a:cubicBezTo>
                  <a:pt x="10" y="22"/>
                  <a:pt x="12" y="20"/>
                  <a:pt x="13" y="16"/>
                </a:cubicBezTo>
                <a:cubicBezTo>
                  <a:pt x="15" y="9"/>
                  <a:pt x="15" y="9"/>
                  <a:pt x="15" y="9"/>
                </a:cubicBezTo>
                <a:cubicBezTo>
                  <a:pt x="15" y="6"/>
                  <a:pt x="14" y="3"/>
                  <a:pt x="11" y="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4" name="Freeform 208">
            <a:extLst>
              <a:ext uri="{FF2B5EF4-FFF2-40B4-BE49-F238E27FC236}">
                <a16:creationId xmlns:a16="http://schemas.microsoft.com/office/drawing/2014/main" id="{177CBB38-BBF9-01FE-257F-8D3C3A6DC911}"/>
              </a:ext>
            </a:extLst>
          </p:cNvPr>
          <p:cNvSpPr>
            <a:spLocks/>
          </p:cNvSpPr>
          <p:nvPr/>
        </p:nvSpPr>
        <p:spPr bwMode="auto">
          <a:xfrm>
            <a:off x="4697413" y="5427663"/>
            <a:ext cx="22225" cy="34925"/>
          </a:xfrm>
          <a:custGeom>
            <a:avLst/>
            <a:gdLst>
              <a:gd name="T0" fmla="*/ 9 w 14"/>
              <a:gd name="T1" fmla="*/ 1 h 22"/>
              <a:gd name="T2" fmla="*/ 2 w 14"/>
              <a:gd name="T3" fmla="*/ 6 h 22"/>
              <a:gd name="T4" fmla="*/ 0 w 14"/>
              <a:gd name="T5" fmla="*/ 14 h 22"/>
              <a:gd name="T6" fmla="*/ 4 w 14"/>
              <a:gd name="T7" fmla="*/ 21 h 22"/>
              <a:gd name="T8" fmla="*/ 6 w 14"/>
              <a:gd name="T9" fmla="*/ 22 h 22"/>
              <a:gd name="T10" fmla="*/ 11 w 14"/>
              <a:gd name="T11" fmla="*/ 16 h 22"/>
              <a:gd name="T12" fmla="*/ 13 w 14"/>
              <a:gd name="T13" fmla="*/ 9 h 22"/>
              <a:gd name="T14" fmla="*/ 9 w 14"/>
              <a:gd name="T15" fmla="*/ 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" h="22">
                <a:moveTo>
                  <a:pt x="9" y="1"/>
                </a:moveTo>
                <a:cubicBezTo>
                  <a:pt x="6" y="0"/>
                  <a:pt x="3" y="3"/>
                  <a:pt x="2" y="6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7"/>
                  <a:pt x="1" y="21"/>
                  <a:pt x="4" y="21"/>
                </a:cubicBezTo>
                <a:cubicBezTo>
                  <a:pt x="5" y="22"/>
                  <a:pt x="5" y="22"/>
                  <a:pt x="6" y="22"/>
                </a:cubicBezTo>
                <a:cubicBezTo>
                  <a:pt x="8" y="22"/>
                  <a:pt x="10" y="20"/>
                  <a:pt x="11" y="16"/>
                </a:cubicBezTo>
                <a:cubicBezTo>
                  <a:pt x="13" y="9"/>
                  <a:pt x="13" y="9"/>
                  <a:pt x="13" y="9"/>
                </a:cubicBezTo>
                <a:cubicBezTo>
                  <a:pt x="14" y="6"/>
                  <a:pt x="12" y="3"/>
                  <a:pt x="9" y="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5" name="Freeform 209">
            <a:extLst>
              <a:ext uri="{FF2B5EF4-FFF2-40B4-BE49-F238E27FC236}">
                <a16:creationId xmlns:a16="http://schemas.microsoft.com/office/drawing/2014/main" id="{1B0F15C3-B4BA-7200-E11D-AFF13D78C894}"/>
              </a:ext>
            </a:extLst>
          </p:cNvPr>
          <p:cNvSpPr>
            <a:spLocks/>
          </p:cNvSpPr>
          <p:nvPr/>
        </p:nvSpPr>
        <p:spPr bwMode="auto">
          <a:xfrm>
            <a:off x="4659313" y="5451475"/>
            <a:ext cx="23813" cy="31750"/>
          </a:xfrm>
          <a:custGeom>
            <a:avLst/>
            <a:gdLst>
              <a:gd name="T0" fmla="*/ 9 w 15"/>
              <a:gd name="T1" fmla="*/ 1 h 20"/>
              <a:gd name="T2" fmla="*/ 2 w 15"/>
              <a:gd name="T3" fmla="*/ 5 h 20"/>
              <a:gd name="T4" fmla="*/ 0 w 15"/>
              <a:gd name="T5" fmla="*/ 13 h 20"/>
              <a:gd name="T6" fmla="*/ 4 w 15"/>
              <a:gd name="T7" fmla="*/ 20 h 20"/>
              <a:gd name="T8" fmla="*/ 6 w 15"/>
              <a:gd name="T9" fmla="*/ 20 h 20"/>
              <a:gd name="T10" fmla="*/ 12 w 15"/>
              <a:gd name="T11" fmla="*/ 16 h 20"/>
              <a:gd name="T12" fmla="*/ 14 w 15"/>
              <a:gd name="T13" fmla="*/ 8 h 20"/>
              <a:gd name="T14" fmla="*/ 9 w 15"/>
              <a:gd name="T15" fmla="*/ 1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" h="20">
                <a:moveTo>
                  <a:pt x="9" y="1"/>
                </a:moveTo>
                <a:cubicBezTo>
                  <a:pt x="6" y="0"/>
                  <a:pt x="3" y="2"/>
                  <a:pt x="2" y="5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7"/>
                  <a:pt x="1" y="19"/>
                  <a:pt x="4" y="20"/>
                </a:cubicBezTo>
                <a:cubicBezTo>
                  <a:pt x="5" y="20"/>
                  <a:pt x="5" y="20"/>
                  <a:pt x="6" y="20"/>
                </a:cubicBezTo>
                <a:cubicBezTo>
                  <a:pt x="8" y="20"/>
                  <a:pt x="11" y="19"/>
                  <a:pt x="12" y="16"/>
                </a:cubicBezTo>
                <a:cubicBezTo>
                  <a:pt x="14" y="8"/>
                  <a:pt x="14" y="8"/>
                  <a:pt x="14" y="8"/>
                </a:cubicBezTo>
                <a:cubicBezTo>
                  <a:pt x="15" y="4"/>
                  <a:pt x="13" y="1"/>
                  <a:pt x="9" y="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6" name="Freeform 210">
            <a:extLst>
              <a:ext uri="{FF2B5EF4-FFF2-40B4-BE49-F238E27FC236}">
                <a16:creationId xmlns:a16="http://schemas.microsoft.com/office/drawing/2014/main" id="{D31A16A4-E6DC-828E-0656-88E5E7EF440D}"/>
              </a:ext>
            </a:extLst>
          </p:cNvPr>
          <p:cNvSpPr>
            <a:spLocks/>
          </p:cNvSpPr>
          <p:nvPr/>
        </p:nvSpPr>
        <p:spPr bwMode="auto">
          <a:xfrm>
            <a:off x="4727576" y="5276850"/>
            <a:ext cx="69850" cy="68263"/>
          </a:xfrm>
          <a:custGeom>
            <a:avLst/>
            <a:gdLst>
              <a:gd name="T0" fmla="*/ 41 w 44"/>
              <a:gd name="T1" fmla="*/ 40 h 43"/>
              <a:gd name="T2" fmla="*/ 44 w 44"/>
              <a:gd name="T3" fmla="*/ 27 h 43"/>
              <a:gd name="T4" fmla="*/ 17 w 44"/>
              <a:gd name="T5" fmla="*/ 0 h 43"/>
              <a:gd name="T6" fmla="*/ 2 w 44"/>
              <a:gd name="T7" fmla="*/ 4 h 43"/>
              <a:gd name="T8" fmla="*/ 1 w 44"/>
              <a:gd name="T9" fmla="*/ 12 h 43"/>
              <a:gd name="T10" fmla="*/ 9 w 44"/>
              <a:gd name="T11" fmla="*/ 13 h 43"/>
              <a:gd name="T12" fmla="*/ 17 w 44"/>
              <a:gd name="T13" fmla="*/ 10 h 43"/>
              <a:gd name="T14" fmla="*/ 33 w 44"/>
              <a:gd name="T15" fmla="*/ 28 h 43"/>
              <a:gd name="T16" fmla="*/ 32 w 44"/>
              <a:gd name="T17" fmla="*/ 35 h 43"/>
              <a:gd name="T18" fmla="*/ 34 w 44"/>
              <a:gd name="T19" fmla="*/ 43 h 43"/>
              <a:gd name="T20" fmla="*/ 37 w 44"/>
              <a:gd name="T21" fmla="*/ 43 h 43"/>
              <a:gd name="T22" fmla="*/ 41 w 44"/>
              <a:gd name="T23" fmla="*/ 4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" h="43">
                <a:moveTo>
                  <a:pt x="41" y="40"/>
                </a:moveTo>
                <a:cubicBezTo>
                  <a:pt x="43" y="36"/>
                  <a:pt x="44" y="31"/>
                  <a:pt x="44" y="27"/>
                </a:cubicBezTo>
                <a:cubicBezTo>
                  <a:pt x="44" y="12"/>
                  <a:pt x="32" y="0"/>
                  <a:pt x="17" y="0"/>
                </a:cubicBezTo>
                <a:cubicBezTo>
                  <a:pt x="12" y="0"/>
                  <a:pt x="6" y="1"/>
                  <a:pt x="2" y="4"/>
                </a:cubicBezTo>
                <a:cubicBezTo>
                  <a:pt x="0" y="7"/>
                  <a:pt x="0" y="10"/>
                  <a:pt x="1" y="12"/>
                </a:cubicBezTo>
                <a:cubicBezTo>
                  <a:pt x="3" y="14"/>
                  <a:pt x="6" y="14"/>
                  <a:pt x="9" y="13"/>
                </a:cubicBezTo>
                <a:cubicBezTo>
                  <a:pt x="11" y="11"/>
                  <a:pt x="14" y="10"/>
                  <a:pt x="17" y="10"/>
                </a:cubicBezTo>
                <a:cubicBezTo>
                  <a:pt x="27" y="10"/>
                  <a:pt x="33" y="18"/>
                  <a:pt x="33" y="28"/>
                </a:cubicBezTo>
                <a:cubicBezTo>
                  <a:pt x="33" y="30"/>
                  <a:pt x="33" y="33"/>
                  <a:pt x="32" y="35"/>
                </a:cubicBezTo>
                <a:cubicBezTo>
                  <a:pt x="30" y="38"/>
                  <a:pt x="31" y="42"/>
                  <a:pt x="34" y="43"/>
                </a:cubicBezTo>
                <a:cubicBezTo>
                  <a:pt x="34" y="43"/>
                  <a:pt x="36" y="43"/>
                  <a:pt x="37" y="43"/>
                </a:cubicBezTo>
                <a:cubicBezTo>
                  <a:pt x="39" y="43"/>
                  <a:pt x="40" y="42"/>
                  <a:pt x="41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7" name="Freeform 211">
            <a:extLst>
              <a:ext uri="{FF2B5EF4-FFF2-40B4-BE49-F238E27FC236}">
                <a16:creationId xmlns:a16="http://schemas.microsoft.com/office/drawing/2014/main" id="{BF8E7399-0EFC-B0CF-CF07-95A1CC7161C3}"/>
              </a:ext>
            </a:extLst>
          </p:cNvPr>
          <p:cNvSpPr>
            <a:spLocks/>
          </p:cNvSpPr>
          <p:nvPr/>
        </p:nvSpPr>
        <p:spPr bwMode="auto">
          <a:xfrm>
            <a:off x="4746626" y="5229225"/>
            <a:ext cx="17463" cy="33338"/>
          </a:xfrm>
          <a:custGeom>
            <a:avLst/>
            <a:gdLst>
              <a:gd name="T0" fmla="*/ 6 w 11"/>
              <a:gd name="T1" fmla="*/ 21 h 21"/>
              <a:gd name="T2" fmla="*/ 11 w 11"/>
              <a:gd name="T3" fmla="*/ 16 h 21"/>
              <a:gd name="T4" fmla="*/ 11 w 11"/>
              <a:gd name="T5" fmla="*/ 6 h 21"/>
              <a:gd name="T6" fmla="*/ 6 w 11"/>
              <a:gd name="T7" fmla="*/ 0 h 21"/>
              <a:gd name="T8" fmla="*/ 0 w 11"/>
              <a:gd name="T9" fmla="*/ 6 h 21"/>
              <a:gd name="T10" fmla="*/ 0 w 11"/>
              <a:gd name="T11" fmla="*/ 16 h 21"/>
              <a:gd name="T12" fmla="*/ 6 w 11"/>
              <a:gd name="T13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" h="21">
                <a:moveTo>
                  <a:pt x="6" y="21"/>
                </a:moveTo>
                <a:cubicBezTo>
                  <a:pt x="9" y="21"/>
                  <a:pt x="11" y="18"/>
                  <a:pt x="11" y="16"/>
                </a:cubicBezTo>
                <a:cubicBezTo>
                  <a:pt x="11" y="6"/>
                  <a:pt x="11" y="6"/>
                  <a:pt x="11" y="6"/>
                </a:cubicBezTo>
                <a:cubicBezTo>
                  <a:pt x="11" y="3"/>
                  <a:pt x="9" y="0"/>
                  <a:pt x="6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8"/>
                  <a:pt x="3" y="21"/>
                  <a:pt x="6" y="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8" name="Freeform 212">
            <a:extLst>
              <a:ext uri="{FF2B5EF4-FFF2-40B4-BE49-F238E27FC236}">
                <a16:creationId xmlns:a16="http://schemas.microsoft.com/office/drawing/2014/main" id="{2BB3F257-F2D4-8B2D-90A6-61BC594E12D2}"/>
              </a:ext>
            </a:extLst>
          </p:cNvPr>
          <p:cNvSpPr>
            <a:spLocks/>
          </p:cNvSpPr>
          <p:nvPr/>
        </p:nvSpPr>
        <p:spPr bwMode="auto">
          <a:xfrm>
            <a:off x="4808538" y="5311775"/>
            <a:ext cx="33338" cy="17463"/>
          </a:xfrm>
          <a:custGeom>
            <a:avLst/>
            <a:gdLst>
              <a:gd name="T0" fmla="*/ 15 w 21"/>
              <a:gd name="T1" fmla="*/ 0 h 11"/>
              <a:gd name="T2" fmla="*/ 6 w 21"/>
              <a:gd name="T3" fmla="*/ 0 h 11"/>
              <a:gd name="T4" fmla="*/ 0 w 21"/>
              <a:gd name="T5" fmla="*/ 5 h 11"/>
              <a:gd name="T6" fmla="*/ 6 w 21"/>
              <a:gd name="T7" fmla="*/ 11 h 11"/>
              <a:gd name="T8" fmla="*/ 15 w 21"/>
              <a:gd name="T9" fmla="*/ 11 h 11"/>
              <a:gd name="T10" fmla="*/ 21 w 21"/>
              <a:gd name="T11" fmla="*/ 5 h 11"/>
              <a:gd name="T12" fmla="*/ 15 w 21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1" h="11">
                <a:moveTo>
                  <a:pt x="15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5"/>
                </a:cubicBezTo>
                <a:cubicBezTo>
                  <a:pt x="0" y="9"/>
                  <a:pt x="3" y="11"/>
                  <a:pt x="6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9" y="11"/>
                  <a:pt x="21" y="9"/>
                  <a:pt x="21" y="5"/>
                </a:cubicBezTo>
                <a:cubicBezTo>
                  <a:pt x="21" y="3"/>
                  <a:pt x="18" y="0"/>
                  <a:pt x="1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9" name="Freeform 213">
            <a:extLst>
              <a:ext uri="{FF2B5EF4-FFF2-40B4-BE49-F238E27FC236}">
                <a16:creationId xmlns:a16="http://schemas.microsoft.com/office/drawing/2014/main" id="{BEB0D755-49D5-3C13-4A51-DA9546FFC147}"/>
              </a:ext>
            </a:extLst>
          </p:cNvPr>
          <p:cNvSpPr>
            <a:spLocks/>
          </p:cNvSpPr>
          <p:nvPr/>
        </p:nvSpPr>
        <p:spPr bwMode="auto">
          <a:xfrm>
            <a:off x="4789488" y="5253038"/>
            <a:ext cx="30163" cy="28575"/>
          </a:xfrm>
          <a:custGeom>
            <a:avLst/>
            <a:gdLst>
              <a:gd name="T0" fmla="*/ 6 w 19"/>
              <a:gd name="T1" fmla="*/ 18 h 18"/>
              <a:gd name="T2" fmla="*/ 9 w 19"/>
              <a:gd name="T3" fmla="*/ 17 h 18"/>
              <a:gd name="T4" fmla="*/ 17 w 19"/>
              <a:gd name="T5" fmla="*/ 10 h 18"/>
              <a:gd name="T6" fmla="*/ 17 w 19"/>
              <a:gd name="T7" fmla="*/ 2 h 18"/>
              <a:gd name="T8" fmla="*/ 9 w 19"/>
              <a:gd name="T9" fmla="*/ 2 h 18"/>
              <a:gd name="T10" fmla="*/ 2 w 19"/>
              <a:gd name="T11" fmla="*/ 9 h 18"/>
              <a:gd name="T12" fmla="*/ 2 w 19"/>
              <a:gd name="T13" fmla="*/ 17 h 18"/>
              <a:gd name="T14" fmla="*/ 6 w 19"/>
              <a:gd name="T15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" h="18">
                <a:moveTo>
                  <a:pt x="6" y="18"/>
                </a:moveTo>
                <a:cubicBezTo>
                  <a:pt x="7" y="18"/>
                  <a:pt x="8" y="18"/>
                  <a:pt x="9" y="17"/>
                </a:cubicBezTo>
                <a:cubicBezTo>
                  <a:pt x="17" y="10"/>
                  <a:pt x="17" y="10"/>
                  <a:pt x="17" y="10"/>
                </a:cubicBezTo>
                <a:cubicBezTo>
                  <a:pt x="19" y="8"/>
                  <a:pt x="19" y="4"/>
                  <a:pt x="17" y="2"/>
                </a:cubicBezTo>
                <a:cubicBezTo>
                  <a:pt x="15" y="0"/>
                  <a:pt x="11" y="0"/>
                  <a:pt x="9" y="2"/>
                </a:cubicBezTo>
                <a:cubicBezTo>
                  <a:pt x="2" y="9"/>
                  <a:pt x="2" y="9"/>
                  <a:pt x="2" y="9"/>
                </a:cubicBezTo>
                <a:cubicBezTo>
                  <a:pt x="0" y="11"/>
                  <a:pt x="0" y="14"/>
                  <a:pt x="2" y="17"/>
                </a:cubicBezTo>
                <a:cubicBezTo>
                  <a:pt x="4" y="18"/>
                  <a:pt x="5" y="18"/>
                  <a:pt x="6" y="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0" name="Freeform 214">
            <a:extLst>
              <a:ext uri="{FF2B5EF4-FFF2-40B4-BE49-F238E27FC236}">
                <a16:creationId xmlns:a16="http://schemas.microsoft.com/office/drawing/2014/main" id="{200FC9FE-A2D0-6DBE-4EBB-C3788535A7C9}"/>
              </a:ext>
            </a:extLst>
          </p:cNvPr>
          <p:cNvSpPr>
            <a:spLocks/>
          </p:cNvSpPr>
          <p:nvPr/>
        </p:nvSpPr>
        <p:spPr bwMode="auto">
          <a:xfrm>
            <a:off x="4789488" y="5357813"/>
            <a:ext cx="30163" cy="28575"/>
          </a:xfrm>
          <a:custGeom>
            <a:avLst/>
            <a:gdLst>
              <a:gd name="T0" fmla="*/ 9 w 19"/>
              <a:gd name="T1" fmla="*/ 2 h 18"/>
              <a:gd name="T2" fmla="*/ 2 w 19"/>
              <a:gd name="T3" fmla="*/ 2 h 18"/>
              <a:gd name="T4" fmla="*/ 2 w 19"/>
              <a:gd name="T5" fmla="*/ 10 h 18"/>
              <a:gd name="T6" fmla="*/ 9 w 19"/>
              <a:gd name="T7" fmla="*/ 17 h 18"/>
              <a:gd name="T8" fmla="*/ 12 w 19"/>
              <a:gd name="T9" fmla="*/ 18 h 18"/>
              <a:gd name="T10" fmla="*/ 17 w 19"/>
              <a:gd name="T11" fmla="*/ 17 h 18"/>
              <a:gd name="T12" fmla="*/ 17 w 19"/>
              <a:gd name="T13" fmla="*/ 9 h 18"/>
              <a:gd name="T14" fmla="*/ 9 w 19"/>
              <a:gd name="T15" fmla="*/ 2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" h="18">
                <a:moveTo>
                  <a:pt x="9" y="2"/>
                </a:moveTo>
                <a:cubicBezTo>
                  <a:pt x="7" y="0"/>
                  <a:pt x="5" y="0"/>
                  <a:pt x="2" y="2"/>
                </a:cubicBezTo>
                <a:cubicBezTo>
                  <a:pt x="0" y="5"/>
                  <a:pt x="0" y="8"/>
                  <a:pt x="2" y="10"/>
                </a:cubicBezTo>
                <a:cubicBezTo>
                  <a:pt x="9" y="17"/>
                  <a:pt x="9" y="17"/>
                  <a:pt x="9" y="17"/>
                </a:cubicBezTo>
                <a:cubicBezTo>
                  <a:pt x="10" y="18"/>
                  <a:pt x="11" y="18"/>
                  <a:pt x="12" y="18"/>
                </a:cubicBezTo>
                <a:cubicBezTo>
                  <a:pt x="15" y="18"/>
                  <a:pt x="16" y="18"/>
                  <a:pt x="17" y="17"/>
                </a:cubicBezTo>
                <a:cubicBezTo>
                  <a:pt x="19" y="15"/>
                  <a:pt x="19" y="11"/>
                  <a:pt x="17" y="9"/>
                </a:cubicBezTo>
                <a:lnTo>
                  <a:pt x="9" y="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1" name="Freeform 215">
            <a:extLst>
              <a:ext uri="{FF2B5EF4-FFF2-40B4-BE49-F238E27FC236}">
                <a16:creationId xmlns:a16="http://schemas.microsoft.com/office/drawing/2014/main" id="{D7330FC4-E8BA-2F8D-1345-385269D12706}"/>
              </a:ext>
            </a:extLst>
          </p:cNvPr>
          <p:cNvSpPr>
            <a:spLocks/>
          </p:cNvSpPr>
          <p:nvPr/>
        </p:nvSpPr>
        <p:spPr bwMode="auto">
          <a:xfrm>
            <a:off x="4692651" y="5253038"/>
            <a:ext cx="25400" cy="28575"/>
          </a:xfrm>
          <a:custGeom>
            <a:avLst/>
            <a:gdLst>
              <a:gd name="T0" fmla="*/ 8 w 16"/>
              <a:gd name="T1" fmla="*/ 17 h 18"/>
              <a:gd name="T2" fmla="*/ 11 w 16"/>
              <a:gd name="T3" fmla="*/ 18 h 18"/>
              <a:gd name="T4" fmla="*/ 15 w 16"/>
              <a:gd name="T5" fmla="*/ 17 h 18"/>
              <a:gd name="T6" fmla="*/ 15 w 16"/>
              <a:gd name="T7" fmla="*/ 9 h 18"/>
              <a:gd name="T8" fmla="*/ 8 w 16"/>
              <a:gd name="T9" fmla="*/ 2 h 18"/>
              <a:gd name="T10" fmla="*/ 1 w 16"/>
              <a:gd name="T11" fmla="*/ 2 h 18"/>
              <a:gd name="T12" fmla="*/ 1 w 16"/>
              <a:gd name="T13" fmla="*/ 9 h 18"/>
              <a:gd name="T14" fmla="*/ 8 w 16"/>
              <a:gd name="T15" fmla="*/ 17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6" h="18">
                <a:moveTo>
                  <a:pt x="8" y="17"/>
                </a:moveTo>
                <a:cubicBezTo>
                  <a:pt x="9" y="18"/>
                  <a:pt x="10" y="18"/>
                  <a:pt x="11" y="18"/>
                </a:cubicBezTo>
                <a:cubicBezTo>
                  <a:pt x="12" y="18"/>
                  <a:pt x="14" y="18"/>
                  <a:pt x="15" y="17"/>
                </a:cubicBezTo>
                <a:cubicBezTo>
                  <a:pt x="16" y="14"/>
                  <a:pt x="16" y="11"/>
                  <a:pt x="15" y="9"/>
                </a:cubicBezTo>
                <a:cubicBezTo>
                  <a:pt x="8" y="2"/>
                  <a:pt x="8" y="2"/>
                  <a:pt x="8" y="2"/>
                </a:cubicBezTo>
                <a:cubicBezTo>
                  <a:pt x="6" y="0"/>
                  <a:pt x="3" y="0"/>
                  <a:pt x="1" y="2"/>
                </a:cubicBezTo>
                <a:cubicBezTo>
                  <a:pt x="0" y="4"/>
                  <a:pt x="0" y="8"/>
                  <a:pt x="1" y="9"/>
                </a:cubicBezTo>
                <a:lnTo>
                  <a:pt x="8" y="1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2" name="Freeform 216">
            <a:extLst>
              <a:ext uri="{FF2B5EF4-FFF2-40B4-BE49-F238E27FC236}">
                <a16:creationId xmlns:a16="http://schemas.microsoft.com/office/drawing/2014/main" id="{B8BDC4A7-0A5E-A9A2-6300-1F5DFE3303F1}"/>
              </a:ext>
            </a:extLst>
          </p:cNvPr>
          <p:cNvSpPr>
            <a:spLocks/>
          </p:cNvSpPr>
          <p:nvPr/>
        </p:nvSpPr>
        <p:spPr bwMode="auto">
          <a:xfrm>
            <a:off x="4600576" y="5294313"/>
            <a:ext cx="179388" cy="131763"/>
          </a:xfrm>
          <a:custGeom>
            <a:avLst/>
            <a:gdLst>
              <a:gd name="T0" fmla="*/ 86 w 113"/>
              <a:gd name="T1" fmla="*/ 28 h 83"/>
              <a:gd name="T2" fmla="*/ 83 w 113"/>
              <a:gd name="T3" fmla="*/ 28 h 83"/>
              <a:gd name="T4" fmla="*/ 79 w 113"/>
              <a:gd name="T5" fmla="*/ 18 h 83"/>
              <a:gd name="T6" fmla="*/ 52 w 113"/>
              <a:gd name="T7" fmla="*/ 0 h 83"/>
              <a:gd name="T8" fmla="*/ 26 w 113"/>
              <a:gd name="T9" fmla="*/ 18 h 83"/>
              <a:gd name="T10" fmla="*/ 22 w 113"/>
              <a:gd name="T11" fmla="*/ 28 h 83"/>
              <a:gd name="T12" fmla="*/ 0 w 113"/>
              <a:gd name="T13" fmla="*/ 55 h 83"/>
              <a:gd name="T14" fmla="*/ 10 w 113"/>
              <a:gd name="T15" fmla="*/ 78 h 83"/>
              <a:gd name="T16" fmla="*/ 19 w 113"/>
              <a:gd name="T17" fmla="*/ 77 h 83"/>
              <a:gd name="T18" fmla="*/ 17 w 113"/>
              <a:gd name="T19" fmla="*/ 68 h 83"/>
              <a:gd name="T20" fmla="*/ 12 w 113"/>
              <a:gd name="T21" fmla="*/ 55 h 83"/>
              <a:gd name="T22" fmla="*/ 27 w 113"/>
              <a:gd name="T23" fmla="*/ 41 h 83"/>
              <a:gd name="T24" fmla="*/ 33 w 113"/>
              <a:gd name="T25" fmla="*/ 34 h 83"/>
              <a:gd name="T26" fmla="*/ 52 w 113"/>
              <a:gd name="T27" fmla="*/ 13 h 83"/>
              <a:gd name="T28" fmla="*/ 72 w 113"/>
              <a:gd name="T29" fmla="*/ 35 h 83"/>
              <a:gd name="T30" fmla="*/ 78 w 113"/>
              <a:gd name="T31" fmla="*/ 41 h 83"/>
              <a:gd name="T32" fmla="*/ 86 w 113"/>
              <a:gd name="T33" fmla="*/ 41 h 83"/>
              <a:gd name="T34" fmla="*/ 101 w 113"/>
              <a:gd name="T35" fmla="*/ 55 h 83"/>
              <a:gd name="T36" fmla="*/ 89 w 113"/>
              <a:gd name="T37" fmla="*/ 70 h 83"/>
              <a:gd name="T38" fmla="*/ 85 w 113"/>
              <a:gd name="T39" fmla="*/ 78 h 83"/>
              <a:gd name="T40" fmla="*/ 90 w 113"/>
              <a:gd name="T41" fmla="*/ 83 h 83"/>
              <a:gd name="T42" fmla="*/ 91 w 113"/>
              <a:gd name="T43" fmla="*/ 83 h 83"/>
              <a:gd name="T44" fmla="*/ 113 w 113"/>
              <a:gd name="T45" fmla="*/ 55 h 83"/>
              <a:gd name="T46" fmla="*/ 86 w 113"/>
              <a:gd name="T47" fmla="*/ 28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13" h="83">
                <a:moveTo>
                  <a:pt x="86" y="28"/>
                </a:moveTo>
                <a:cubicBezTo>
                  <a:pt x="83" y="28"/>
                  <a:pt x="83" y="28"/>
                  <a:pt x="83" y="28"/>
                </a:cubicBezTo>
                <a:cubicBezTo>
                  <a:pt x="83" y="24"/>
                  <a:pt x="81" y="21"/>
                  <a:pt x="79" y="18"/>
                </a:cubicBezTo>
                <a:cubicBezTo>
                  <a:pt x="76" y="9"/>
                  <a:pt x="67" y="0"/>
                  <a:pt x="52" y="0"/>
                </a:cubicBezTo>
                <a:cubicBezTo>
                  <a:pt x="36" y="0"/>
                  <a:pt x="29" y="9"/>
                  <a:pt x="26" y="18"/>
                </a:cubicBezTo>
                <a:cubicBezTo>
                  <a:pt x="23" y="21"/>
                  <a:pt x="22" y="26"/>
                  <a:pt x="22" y="28"/>
                </a:cubicBezTo>
                <a:cubicBezTo>
                  <a:pt x="8" y="30"/>
                  <a:pt x="0" y="42"/>
                  <a:pt x="0" y="55"/>
                </a:cubicBezTo>
                <a:cubicBezTo>
                  <a:pt x="0" y="65"/>
                  <a:pt x="4" y="73"/>
                  <a:pt x="10" y="78"/>
                </a:cubicBezTo>
                <a:cubicBezTo>
                  <a:pt x="13" y="81"/>
                  <a:pt x="17" y="80"/>
                  <a:pt x="19" y="77"/>
                </a:cubicBezTo>
                <a:cubicBezTo>
                  <a:pt x="20" y="74"/>
                  <a:pt x="20" y="70"/>
                  <a:pt x="17" y="68"/>
                </a:cubicBezTo>
                <a:cubicBezTo>
                  <a:pt x="14" y="66"/>
                  <a:pt x="12" y="61"/>
                  <a:pt x="12" y="55"/>
                </a:cubicBezTo>
                <a:cubicBezTo>
                  <a:pt x="12" y="46"/>
                  <a:pt x="18" y="41"/>
                  <a:pt x="27" y="41"/>
                </a:cubicBezTo>
                <a:cubicBezTo>
                  <a:pt x="30" y="41"/>
                  <a:pt x="33" y="37"/>
                  <a:pt x="33" y="34"/>
                </a:cubicBezTo>
                <a:cubicBezTo>
                  <a:pt x="33" y="32"/>
                  <a:pt x="34" y="13"/>
                  <a:pt x="52" y="13"/>
                </a:cubicBezTo>
                <a:cubicBezTo>
                  <a:pt x="71" y="13"/>
                  <a:pt x="72" y="32"/>
                  <a:pt x="72" y="35"/>
                </a:cubicBezTo>
                <a:cubicBezTo>
                  <a:pt x="72" y="38"/>
                  <a:pt x="75" y="41"/>
                  <a:pt x="78" y="41"/>
                </a:cubicBezTo>
                <a:cubicBezTo>
                  <a:pt x="86" y="41"/>
                  <a:pt x="86" y="41"/>
                  <a:pt x="86" y="41"/>
                </a:cubicBezTo>
                <a:cubicBezTo>
                  <a:pt x="94" y="41"/>
                  <a:pt x="101" y="46"/>
                  <a:pt x="101" y="55"/>
                </a:cubicBezTo>
                <a:cubicBezTo>
                  <a:pt x="101" y="63"/>
                  <a:pt x="97" y="69"/>
                  <a:pt x="89" y="70"/>
                </a:cubicBezTo>
                <a:cubicBezTo>
                  <a:pt x="86" y="72"/>
                  <a:pt x="85" y="75"/>
                  <a:pt x="85" y="78"/>
                </a:cubicBezTo>
                <a:cubicBezTo>
                  <a:pt x="86" y="81"/>
                  <a:pt x="88" y="83"/>
                  <a:pt x="90" y="83"/>
                </a:cubicBezTo>
                <a:cubicBezTo>
                  <a:pt x="91" y="83"/>
                  <a:pt x="91" y="83"/>
                  <a:pt x="91" y="83"/>
                </a:cubicBezTo>
                <a:cubicBezTo>
                  <a:pt x="104" y="81"/>
                  <a:pt x="113" y="69"/>
                  <a:pt x="113" y="55"/>
                </a:cubicBezTo>
                <a:cubicBezTo>
                  <a:pt x="113" y="39"/>
                  <a:pt x="101" y="28"/>
                  <a:pt x="86" y="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3" name="Freeform 217">
            <a:extLst>
              <a:ext uri="{FF2B5EF4-FFF2-40B4-BE49-F238E27FC236}">
                <a16:creationId xmlns:a16="http://schemas.microsoft.com/office/drawing/2014/main" id="{B2ABB12A-A62E-8643-6ADE-7B57E0292E6C}"/>
              </a:ext>
            </a:extLst>
          </p:cNvPr>
          <p:cNvSpPr>
            <a:spLocks noEditPoints="1"/>
          </p:cNvSpPr>
          <p:nvPr/>
        </p:nvSpPr>
        <p:spPr bwMode="auto">
          <a:xfrm>
            <a:off x="2987676" y="5229225"/>
            <a:ext cx="166688" cy="254000"/>
          </a:xfrm>
          <a:custGeom>
            <a:avLst/>
            <a:gdLst>
              <a:gd name="T0" fmla="*/ 71 w 105"/>
              <a:gd name="T1" fmla="*/ 141 h 160"/>
              <a:gd name="T2" fmla="*/ 58 w 105"/>
              <a:gd name="T3" fmla="*/ 141 h 160"/>
              <a:gd name="T4" fmla="*/ 53 w 105"/>
              <a:gd name="T5" fmla="*/ 101 h 160"/>
              <a:gd name="T6" fmla="*/ 47 w 105"/>
              <a:gd name="T7" fmla="*/ 141 h 160"/>
              <a:gd name="T8" fmla="*/ 82 w 105"/>
              <a:gd name="T9" fmla="*/ 141 h 160"/>
              <a:gd name="T10" fmla="*/ 34 w 105"/>
              <a:gd name="T11" fmla="*/ 20 h 160"/>
              <a:gd name="T12" fmla="*/ 41 w 105"/>
              <a:gd name="T13" fmla="*/ 16 h 160"/>
              <a:gd name="T14" fmla="*/ 39 w 105"/>
              <a:gd name="T15" fmla="*/ 0 h 160"/>
              <a:gd name="T16" fmla="*/ 30 w 105"/>
              <a:gd name="T17" fmla="*/ 13 h 160"/>
              <a:gd name="T18" fmla="*/ 75 w 105"/>
              <a:gd name="T19" fmla="*/ 20 h 160"/>
              <a:gd name="T20" fmla="*/ 81 w 105"/>
              <a:gd name="T21" fmla="*/ 16 h 160"/>
              <a:gd name="T22" fmla="*/ 79 w 105"/>
              <a:gd name="T23" fmla="*/ 0 h 160"/>
              <a:gd name="T24" fmla="*/ 70 w 105"/>
              <a:gd name="T25" fmla="*/ 13 h 160"/>
              <a:gd name="T26" fmla="*/ 52 w 105"/>
              <a:gd name="T27" fmla="*/ 34 h 160"/>
              <a:gd name="T28" fmla="*/ 59 w 105"/>
              <a:gd name="T29" fmla="*/ 30 h 160"/>
              <a:gd name="T30" fmla="*/ 57 w 105"/>
              <a:gd name="T31" fmla="*/ 14 h 160"/>
              <a:gd name="T32" fmla="*/ 48 w 105"/>
              <a:gd name="T33" fmla="*/ 27 h 160"/>
              <a:gd name="T34" fmla="*/ 91 w 105"/>
              <a:gd name="T35" fmla="*/ 43 h 160"/>
              <a:gd name="T36" fmla="*/ 98 w 105"/>
              <a:gd name="T37" fmla="*/ 39 h 160"/>
              <a:gd name="T38" fmla="*/ 96 w 105"/>
              <a:gd name="T39" fmla="*/ 24 h 160"/>
              <a:gd name="T40" fmla="*/ 87 w 105"/>
              <a:gd name="T41" fmla="*/ 36 h 160"/>
              <a:gd name="T42" fmla="*/ 12 w 105"/>
              <a:gd name="T43" fmla="*/ 43 h 160"/>
              <a:gd name="T44" fmla="*/ 19 w 105"/>
              <a:gd name="T45" fmla="*/ 39 h 160"/>
              <a:gd name="T46" fmla="*/ 18 w 105"/>
              <a:gd name="T47" fmla="*/ 24 h 160"/>
              <a:gd name="T48" fmla="*/ 8 w 105"/>
              <a:gd name="T49" fmla="*/ 36 h 160"/>
              <a:gd name="T50" fmla="*/ 85 w 105"/>
              <a:gd name="T51" fmla="*/ 57 h 160"/>
              <a:gd name="T52" fmla="*/ 19 w 105"/>
              <a:gd name="T53" fmla="*/ 57 h 160"/>
              <a:gd name="T54" fmla="*/ 6 w 105"/>
              <a:gd name="T55" fmla="*/ 102 h 160"/>
              <a:gd name="T56" fmla="*/ 20 w 105"/>
              <a:gd name="T57" fmla="*/ 92 h 160"/>
              <a:gd name="T58" fmla="*/ 29 w 105"/>
              <a:gd name="T59" fmla="*/ 99 h 160"/>
              <a:gd name="T60" fmla="*/ 40 w 105"/>
              <a:gd name="T61" fmla="*/ 98 h 160"/>
              <a:gd name="T62" fmla="*/ 65 w 105"/>
              <a:gd name="T63" fmla="*/ 98 h 160"/>
              <a:gd name="T64" fmla="*/ 70 w 105"/>
              <a:gd name="T65" fmla="*/ 102 h 160"/>
              <a:gd name="T66" fmla="*/ 84 w 105"/>
              <a:gd name="T67" fmla="*/ 92 h 160"/>
              <a:gd name="T68" fmla="*/ 99 w 105"/>
              <a:gd name="T69" fmla="*/ 102 h 160"/>
              <a:gd name="T70" fmla="*/ 85 w 105"/>
              <a:gd name="T71" fmla="*/ 57 h 160"/>
              <a:gd name="T72" fmla="*/ 70 w 105"/>
              <a:gd name="T73" fmla="*/ 86 h 160"/>
              <a:gd name="T74" fmla="*/ 35 w 105"/>
              <a:gd name="T75" fmla="*/ 86 h 160"/>
              <a:gd name="T76" fmla="*/ 15 w 105"/>
              <a:gd name="T77" fmla="*/ 81 h 160"/>
              <a:gd name="T78" fmla="*/ 53 w 105"/>
              <a:gd name="T79" fmla="*/ 57 h 160"/>
              <a:gd name="T80" fmla="*/ 90 w 105"/>
              <a:gd name="T81" fmla="*/ 8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05" h="160">
                <a:moveTo>
                  <a:pt x="77" y="135"/>
                </a:moveTo>
                <a:cubicBezTo>
                  <a:pt x="74" y="135"/>
                  <a:pt x="71" y="137"/>
                  <a:pt x="71" y="141"/>
                </a:cubicBezTo>
                <a:cubicBezTo>
                  <a:pt x="71" y="145"/>
                  <a:pt x="68" y="147"/>
                  <a:pt x="64" y="147"/>
                </a:cubicBezTo>
                <a:cubicBezTo>
                  <a:pt x="61" y="147"/>
                  <a:pt x="58" y="145"/>
                  <a:pt x="58" y="141"/>
                </a:cubicBezTo>
                <a:cubicBezTo>
                  <a:pt x="58" y="141"/>
                  <a:pt x="58" y="141"/>
                  <a:pt x="58" y="108"/>
                </a:cubicBezTo>
                <a:cubicBezTo>
                  <a:pt x="58" y="104"/>
                  <a:pt x="56" y="101"/>
                  <a:pt x="53" y="101"/>
                </a:cubicBezTo>
                <a:cubicBezTo>
                  <a:pt x="50" y="101"/>
                  <a:pt x="47" y="104"/>
                  <a:pt x="47" y="108"/>
                </a:cubicBezTo>
                <a:cubicBezTo>
                  <a:pt x="47" y="108"/>
                  <a:pt x="47" y="108"/>
                  <a:pt x="47" y="141"/>
                </a:cubicBezTo>
                <a:cubicBezTo>
                  <a:pt x="47" y="151"/>
                  <a:pt x="54" y="160"/>
                  <a:pt x="64" y="160"/>
                </a:cubicBezTo>
                <a:cubicBezTo>
                  <a:pt x="74" y="160"/>
                  <a:pt x="82" y="151"/>
                  <a:pt x="82" y="141"/>
                </a:cubicBezTo>
                <a:cubicBezTo>
                  <a:pt x="82" y="137"/>
                  <a:pt x="80" y="135"/>
                  <a:pt x="77" y="135"/>
                </a:cubicBezTo>
                <a:close/>
                <a:moveTo>
                  <a:pt x="34" y="20"/>
                </a:moveTo>
                <a:cubicBezTo>
                  <a:pt x="34" y="21"/>
                  <a:pt x="35" y="21"/>
                  <a:pt x="35" y="21"/>
                </a:cubicBezTo>
                <a:cubicBezTo>
                  <a:pt x="37" y="21"/>
                  <a:pt x="41" y="18"/>
                  <a:pt x="41" y="16"/>
                </a:cubicBezTo>
                <a:cubicBezTo>
                  <a:pt x="41" y="16"/>
                  <a:pt x="41" y="16"/>
                  <a:pt x="43" y="8"/>
                </a:cubicBezTo>
                <a:cubicBezTo>
                  <a:pt x="44" y="5"/>
                  <a:pt x="42" y="1"/>
                  <a:pt x="39" y="0"/>
                </a:cubicBezTo>
                <a:cubicBezTo>
                  <a:pt x="36" y="0"/>
                  <a:pt x="33" y="1"/>
                  <a:pt x="32" y="5"/>
                </a:cubicBezTo>
                <a:cubicBezTo>
                  <a:pt x="32" y="5"/>
                  <a:pt x="32" y="5"/>
                  <a:pt x="30" y="13"/>
                </a:cubicBezTo>
                <a:cubicBezTo>
                  <a:pt x="29" y="16"/>
                  <a:pt x="30" y="19"/>
                  <a:pt x="34" y="20"/>
                </a:cubicBezTo>
                <a:close/>
                <a:moveTo>
                  <a:pt x="75" y="20"/>
                </a:moveTo>
                <a:cubicBezTo>
                  <a:pt x="75" y="21"/>
                  <a:pt x="75" y="21"/>
                  <a:pt x="76" y="21"/>
                </a:cubicBezTo>
                <a:cubicBezTo>
                  <a:pt x="78" y="21"/>
                  <a:pt x="80" y="18"/>
                  <a:pt x="81" y="16"/>
                </a:cubicBezTo>
                <a:cubicBezTo>
                  <a:pt x="81" y="16"/>
                  <a:pt x="81" y="16"/>
                  <a:pt x="83" y="8"/>
                </a:cubicBezTo>
                <a:cubicBezTo>
                  <a:pt x="83" y="5"/>
                  <a:pt x="82" y="1"/>
                  <a:pt x="79" y="0"/>
                </a:cubicBezTo>
                <a:cubicBezTo>
                  <a:pt x="76" y="0"/>
                  <a:pt x="73" y="1"/>
                  <a:pt x="72" y="5"/>
                </a:cubicBezTo>
                <a:cubicBezTo>
                  <a:pt x="72" y="5"/>
                  <a:pt x="72" y="5"/>
                  <a:pt x="70" y="13"/>
                </a:cubicBezTo>
                <a:cubicBezTo>
                  <a:pt x="69" y="16"/>
                  <a:pt x="72" y="19"/>
                  <a:pt x="75" y="20"/>
                </a:cubicBezTo>
                <a:close/>
                <a:moveTo>
                  <a:pt x="52" y="34"/>
                </a:moveTo>
                <a:cubicBezTo>
                  <a:pt x="53" y="34"/>
                  <a:pt x="53" y="34"/>
                  <a:pt x="53" y="34"/>
                </a:cubicBezTo>
                <a:cubicBezTo>
                  <a:pt x="56" y="34"/>
                  <a:pt x="58" y="33"/>
                  <a:pt x="59" y="30"/>
                </a:cubicBezTo>
                <a:cubicBezTo>
                  <a:pt x="59" y="30"/>
                  <a:pt x="59" y="30"/>
                  <a:pt x="61" y="22"/>
                </a:cubicBezTo>
                <a:cubicBezTo>
                  <a:pt x="62" y="19"/>
                  <a:pt x="60" y="15"/>
                  <a:pt x="57" y="14"/>
                </a:cubicBezTo>
                <a:cubicBezTo>
                  <a:pt x="53" y="14"/>
                  <a:pt x="50" y="15"/>
                  <a:pt x="50" y="19"/>
                </a:cubicBezTo>
                <a:cubicBezTo>
                  <a:pt x="50" y="19"/>
                  <a:pt x="50" y="19"/>
                  <a:pt x="48" y="27"/>
                </a:cubicBezTo>
                <a:cubicBezTo>
                  <a:pt x="47" y="30"/>
                  <a:pt x="49" y="34"/>
                  <a:pt x="52" y="34"/>
                </a:cubicBezTo>
                <a:close/>
                <a:moveTo>
                  <a:pt x="91" y="43"/>
                </a:moveTo>
                <a:cubicBezTo>
                  <a:pt x="92" y="44"/>
                  <a:pt x="92" y="44"/>
                  <a:pt x="92" y="44"/>
                </a:cubicBezTo>
                <a:cubicBezTo>
                  <a:pt x="95" y="44"/>
                  <a:pt x="97" y="42"/>
                  <a:pt x="98" y="39"/>
                </a:cubicBezTo>
                <a:cubicBezTo>
                  <a:pt x="98" y="39"/>
                  <a:pt x="98" y="39"/>
                  <a:pt x="100" y="31"/>
                </a:cubicBezTo>
                <a:cubicBezTo>
                  <a:pt x="100" y="28"/>
                  <a:pt x="99" y="25"/>
                  <a:pt x="96" y="24"/>
                </a:cubicBezTo>
                <a:cubicBezTo>
                  <a:pt x="93" y="23"/>
                  <a:pt x="90" y="25"/>
                  <a:pt x="89" y="28"/>
                </a:cubicBezTo>
                <a:cubicBezTo>
                  <a:pt x="89" y="28"/>
                  <a:pt x="89" y="28"/>
                  <a:pt x="87" y="36"/>
                </a:cubicBezTo>
                <a:cubicBezTo>
                  <a:pt x="86" y="39"/>
                  <a:pt x="88" y="42"/>
                  <a:pt x="91" y="43"/>
                </a:cubicBezTo>
                <a:close/>
                <a:moveTo>
                  <a:pt x="12" y="43"/>
                </a:moveTo>
                <a:cubicBezTo>
                  <a:pt x="13" y="44"/>
                  <a:pt x="13" y="44"/>
                  <a:pt x="14" y="44"/>
                </a:cubicBezTo>
                <a:cubicBezTo>
                  <a:pt x="16" y="44"/>
                  <a:pt x="18" y="42"/>
                  <a:pt x="19" y="39"/>
                </a:cubicBezTo>
                <a:cubicBezTo>
                  <a:pt x="19" y="39"/>
                  <a:pt x="19" y="39"/>
                  <a:pt x="22" y="31"/>
                </a:cubicBezTo>
                <a:cubicBezTo>
                  <a:pt x="22" y="28"/>
                  <a:pt x="21" y="25"/>
                  <a:pt x="18" y="24"/>
                </a:cubicBezTo>
                <a:cubicBezTo>
                  <a:pt x="14" y="23"/>
                  <a:pt x="11" y="25"/>
                  <a:pt x="10" y="28"/>
                </a:cubicBezTo>
                <a:cubicBezTo>
                  <a:pt x="10" y="28"/>
                  <a:pt x="10" y="28"/>
                  <a:pt x="8" y="36"/>
                </a:cubicBezTo>
                <a:cubicBezTo>
                  <a:pt x="8" y="39"/>
                  <a:pt x="9" y="42"/>
                  <a:pt x="12" y="43"/>
                </a:cubicBezTo>
                <a:close/>
                <a:moveTo>
                  <a:pt x="85" y="57"/>
                </a:moveTo>
                <a:cubicBezTo>
                  <a:pt x="76" y="49"/>
                  <a:pt x="64" y="45"/>
                  <a:pt x="53" y="45"/>
                </a:cubicBezTo>
                <a:cubicBezTo>
                  <a:pt x="40" y="45"/>
                  <a:pt x="29" y="49"/>
                  <a:pt x="19" y="57"/>
                </a:cubicBezTo>
                <a:cubicBezTo>
                  <a:pt x="7" y="66"/>
                  <a:pt x="0" y="80"/>
                  <a:pt x="0" y="96"/>
                </a:cubicBezTo>
                <a:cubicBezTo>
                  <a:pt x="0" y="99"/>
                  <a:pt x="3" y="102"/>
                  <a:pt x="6" y="102"/>
                </a:cubicBezTo>
                <a:cubicBezTo>
                  <a:pt x="8" y="102"/>
                  <a:pt x="11" y="101"/>
                  <a:pt x="11" y="98"/>
                </a:cubicBezTo>
                <a:cubicBezTo>
                  <a:pt x="11" y="97"/>
                  <a:pt x="13" y="92"/>
                  <a:pt x="20" y="92"/>
                </a:cubicBezTo>
                <a:cubicBezTo>
                  <a:pt x="26" y="92"/>
                  <a:pt x="29" y="97"/>
                  <a:pt x="29" y="98"/>
                </a:cubicBezTo>
                <a:cubicBezTo>
                  <a:pt x="29" y="99"/>
                  <a:pt x="29" y="99"/>
                  <a:pt x="29" y="99"/>
                </a:cubicBezTo>
                <a:cubicBezTo>
                  <a:pt x="31" y="101"/>
                  <a:pt x="32" y="102"/>
                  <a:pt x="35" y="102"/>
                </a:cubicBezTo>
                <a:cubicBezTo>
                  <a:pt x="37" y="102"/>
                  <a:pt x="39" y="101"/>
                  <a:pt x="40" y="98"/>
                </a:cubicBezTo>
                <a:cubicBezTo>
                  <a:pt x="41" y="97"/>
                  <a:pt x="44" y="92"/>
                  <a:pt x="53" y="92"/>
                </a:cubicBezTo>
                <a:cubicBezTo>
                  <a:pt x="61" y="92"/>
                  <a:pt x="64" y="97"/>
                  <a:pt x="65" y="98"/>
                </a:cubicBezTo>
                <a:cubicBezTo>
                  <a:pt x="65" y="98"/>
                  <a:pt x="65" y="98"/>
                  <a:pt x="65" y="99"/>
                </a:cubicBezTo>
                <a:cubicBezTo>
                  <a:pt x="67" y="101"/>
                  <a:pt x="68" y="102"/>
                  <a:pt x="70" y="102"/>
                </a:cubicBezTo>
                <a:cubicBezTo>
                  <a:pt x="73" y="102"/>
                  <a:pt x="75" y="100"/>
                  <a:pt x="76" y="97"/>
                </a:cubicBezTo>
                <a:cubicBezTo>
                  <a:pt x="77" y="97"/>
                  <a:pt x="79" y="92"/>
                  <a:pt x="84" y="92"/>
                </a:cubicBezTo>
                <a:cubicBezTo>
                  <a:pt x="91" y="92"/>
                  <a:pt x="93" y="97"/>
                  <a:pt x="94" y="98"/>
                </a:cubicBezTo>
                <a:cubicBezTo>
                  <a:pt x="95" y="101"/>
                  <a:pt x="96" y="102"/>
                  <a:pt x="99" y="102"/>
                </a:cubicBezTo>
                <a:cubicBezTo>
                  <a:pt x="102" y="102"/>
                  <a:pt x="105" y="99"/>
                  <a:pt x="105" y="96"/>
                </a:cubicBezTo>
                <a:cubicBezTo>
                  <a:pt x="105" y="80"/>
                  <a:pt x="98" y="66"/>
                  <a:pt x="85" y="57"/>
                </a:cubicBezTo>
                <a:close/>
                <a:moveTo>
                  <a:pt x="84" y="80"/>
                </a:moveTo>
                <a:cubicBezTo>
                  <a:pt x="77" y="80"/>
                  <a:pt x="73" y="83"/>
                  <a:pt x="70" y="86"/>
                </a:cubicBezTo>
                <a:cubicBezTo>
                  <a:pt x="66" y="83"/>
                  <a:pt x="60" y="80"/>
                  <a:pt x="53" y="80"/>
                </a:cubicBezTo>
                <a:cubicBezTo>
                  <a:pt x="44" y="80"/>
                  <a:pt x="39" y="83"/>
                  <a:pt x="35" y="86"/>
                </a:cubicBezTo>
                <a:cubicBezTo>
                  <a:pt x="32" y="83"/>
                  <a:pt x="27" y="80"/>
                  <a:pt x="20" y="80"/>
                </a:cubicBezTo>
                <a:cubicBezTo>
                  <a:pt x="18" y="80"/>
                  <a:pt x="16" y="81"/>
                  <a:pt x="15" y="81"/>
                </a:cubicBezTo>
                <a:cubicBezTo>
                  <a:pt x="17" y="75"/>
                  <a:pt x="21" y="71"/>
                  <a:pt x="26" y="67"/>
                </a:cubicBezTo>
                <a:cubicBezTo>
                  <a:pt x="33" y="61"/>
                  <a:pt x="42" y="57"/>
                  <a:pt x="53" y="57"/>
                </a:cubicBezTo>
                <a:cubicBezTo>
                  <a:pt x="62" y="57"/>
                  <a:pt x="71" y="61"/>
                  <a:pt x="78" y="67"/>
                </a:cubicBezTo>
                <a:cubicBezTo>
                  <a:pt x="84" y="71"/>
                  <a:pt x="88" y="75"/>
                  <a:pt x="90" y="81"/>
                </a:cubicBezTo>
                <a:cubicBezTo>
                  <a:pt x="88" y="81"/>
                  <a:pt x="87" y="80"/>
                  <a:pt x="84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4" name="Freeform 218">
            <a:extLst>
              <a:ext uri="{FF2B5EF4-FFF2-40B4-BE49-F238E27FC236}">
                <a16:creationId xmlns:a16="http://schemas.microsoft.com/office/drawing/2014/main" id="{A57190EA-990D-6CF9-C8D2-BBFCD8358729}"/>
              </a:ext>
            </a:extLst>
          </p:cNvPr>
          <p:cNvSpPr>
            <a:spLocks noEditPoints="1"/>
          </p:cNvSpPr>
          <p:nvPr/>
        </p:nvSpPr>
        <p:spPr bwMode="auto">
          <a:xfrm>
            <a:off x="9005888" y="5780088"/>
            <a:ext cx="239713" cy="254000"/>
          </a:xfrm>
          <a:custGeom>
            <a:avLst/>
            <a:gdLst>
              <a:gd name="T0" fmla="*/ 132 w 151"/>
              <a:gd name="T1" fmla="*/ 38 h 160"/>
              <a:gd name="T2" fmla="*/ 118 w 151"/>
              <a:gd name="T3" fmla="*/ 9 h 160"/>
              <a:gd name="T4" fmla="*/ 99 w 151"/>
              <a:gd name="T5" fmla="*/ 0 h 160"/>
              <a:gd name="T6" fmla="*/ 81 w 151"/>
              <a:gd name="T7" fmla="*/ 9 h 160"/>
              <a:gd name="T8" fmla="*/ 67 w 151"/>
              <a:gd name="T9" fmla="*/ 38 h 160"/>
              <a:gd name="T10" fmla="*/ 49 w 151"/>
              <a:gd name="T11" fmla="*/ 48 h 160"/>
              <a:gd name="T12" fmla="*/ 29 w 151"/>
              <a:gd name="T13" fmla="*/ 61 h 160"/>
              <a:gd name="T14" fmla="*/ 25 w 151"/>
              <a:gd name="T15" fmla="*/ 107 h 160"/>
              <a:gd name="T16" fmla="*/ 6 w 151"/>
              <a:gd name="T17" fmla="*/ 107 h 160"/>
              <a:gd name="T18" fmla="*/ 20 w 151"/>
              <a:gd name="T19" fmla="*/ 150 h 160"/>
              <a:gd name="T20" fmla="*/ 90 w 151"/>
              <a:gd name="T21" fmla="*/ 160 h 160"/>
              <a:gd name="T22" fmla="*/ 113 w 151"/>
              <a:gd name="T23" fmla="*/ 122 h 160"/>
              <a:gd name="T24" fmla="*/ 151 w 151"/>
              <a:gd name="T25" fmla="*/ 98 h 160"/>
              <a:gd name="T26" fmla="*/ 137 w 151"/>
              <a:gd name="T27" fmla="*/ 38 h 160"/>
              <a:gd name="T28" fmla="*/ 81 w 151"/>
              <a:gd name="T29" fmla="*/ 19 h 160"/>
              <a:gd name="T30" fmla="*/ 86 w 151"/>
              <a:gd name="T31" fmla="*/ 48 h 160"/>
              <a:gd name="T32" fmla="*/ 76 w 151"/>
              <a:gd name="T33" fmla="*/ 48 h 160"/>
              <a:gd name="T34" fmla="*/ 103 w 151"/>
              <a:gd name="T35" fmla="*/ 136 h 160"/>
              <a:gd name="T36" fmla="*/ 38 w 151"/>
              <a:gd name="T37" fmla="*/ 150 h 160"/>
              <a:gd name="T38" fmla="*/ 11 w 151"/>
              <a:gd name="T39" fmla="*/ 120 h 160"/>
              <a:gd name="T40" fmla="*/ 15 w 151"/>
              <a:gd name="T41" fmla="*/ 113 h 160"/>
              <a:gd name="T42" fmla="*/ 31 w 151"/>
              <a:gd name="T43" fmla="*/ 126 h 160"/>
              <a:gd name="T44" fmla="*/ 35 w 151"/>
              <a:gd name="T45" fmla="*/ 127 h 160"/>
              <a:gd name="T46" fmla="*/ 38 w 151"/>
              <a:gd name="T47" fmla="*/ 61 h 160"/>
              <a:gd name="T48" fmla="*/ 47 w 151"/>
              <a:gd name="T49" fmla="*/ 61 h 160"/>
              <a:gd name="T50" fmla="*/ 52 w 151"/>
              <a:gd name="T51" fmla="*/ 103 h 160"/>
              <a:gd name="T52" fmla="*/ 57 w 151"/>
              <a:gd name="T53" fmla="*/ 51 h 160"/>
              <a:gd name="T54" fmla="*/ 67 w 151"/>
              <a:gd name="T55" fmla="*/ 51 h 160"/>
              <a:gd name="T56" fmla="*/ 71 w 151"/>
              <a:gd name="T57" fmla="*/ 103 h 160"/>
              <a:gd name="T58" fmla="*/ 76 w 151"/>
              <a:gd name="T59" fmla="*/ 61 h 160"/>
              <a:gd name="T60" fmla="*/ 85 w 151"/>
              <a:gd name="T61" fmla="*/ 61 h 160"/>
              <a:gd name="T62" fmla="*/ 90 w 151"/>
              <a:gd name="T63" fmla="*/ 103 h 160"/>
              <a:gd name="T64" fmla="*/ 94 w 151"/>
              <a:gd name="T65" fmla="*/ 89 h 160"/>
              <a:gd name="T66" fmla="*/ 103 w 151"/>
              <a:gd name="T67" fmla="*/ 89 h 160"/>
              <a:gd name="T68" fmla="*/ 140 w 151"/>
              <a:gd name="T69" fmla="*/ 98 h 160"/>
              <a:gd name="T70" fmla="*/ 112 w 151"/>
              <a:gd name="T71" fmla="*/ 112 h 160"/>
              <a:gd name="T72" fmla="*/ 98 w 151"/>
              <a:gd name="T73" fmla="*/ 75 h 160"/>
              <a:gd name="T74" fmla="*/ 95 w 151"/>
              <a:gd name="T75" fmla="*/ 14 h 160"/>
              <a:gd name="T76" fmla="*/ 104 w 151"/>
              <a:gd name="T77" fmla="*/ 14 h 160"/>
              <a:gd name="T78" fmla="*/ 108 w 151"/>
              <a:gd name="T79" fmla="*/ 66 h 160"/>
              <a:gd name="T80" fmla="*/ 113 w 151"/>
              <a:gd name="T81" fmla="*/ 23 h 160"/>
              <a:gd name="T82" fmla="*/ 122 w 151"/>
              <a:gd name="T83" fmla="*/ 23 h 160"/>
              <a:gd name="T84" fmla="*/ 126 w 151"/>
              <a:gd name="T85" fmla="*/ 66 h 160"/>
              <a:gd name="T86" fmla="*/ 131 w 151"/>
              <a:gd name="T87" fmla="*/ 51 h 160"/>
              <a:gd name="T88" fmla="*/ 140 w 151"/>
              <a:gd name="T89" fmla="*/ 51 h 160"/>
              <a:gd name="T90" fmla="*/ 21 w 151"/>
              <a:gd name="T91" fmla="*/ 27 h 160"/>
              <a:gd name="T92" fmla="*/ 28 w 151"/>
              <a:gd name="T93" fmla="*/ 27 h 160"/>
              <a:gd name="T94" fmla="*/ 9 w 151"/>
              <a:gd name="T95" fmla="*/ 2 h 160"/>
              <a:gd name="T96" fmla="*/ 3 w 151"/>
              <a:gd name="T97" fmla="*/ 2 h 160"/>
              <a:gd name="T98" fmla="*/ 21 w 151"/>
              <a:gd name="T99" fmla="*/ 27 h 160"/>
              <a:gd name="T100" fmla="*/ 48 w 151"/>
              <a:gd name="T101" fmla="*/ 23 h 160"/>
              <a:gd name="T102" fmla="*/ 44 w 151"/>
              <a:gd name="T103" fmla="*/ 0 h 160"/>
              <a:gd name="T104" fmla="*/ 39 w 151"/>
              <a:gd name="T105" fmla="*/ 23 h 160"/>
              <a:gd name="T106" fmla="*/ 6 w 151"/>
              <a:gd name="T107" fmla="*/ 47 h 160"/>
              <a:gd name="T108" fmla="*/ 30 w 151"/>
              <a:gd name="T109" fmla="*/ 43 h 160"/>
              <a:gd name="T110" fmla="*/ 6 w 151"/>
              <a:gd name="T111" fmla="*/ 38 h 160"/>
              <a:gd name="T112" fmla="*/ 6 w 151"/>
              <a:gd name="T113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1" h="160">
                <a:moveTo>
                  <a:pt x="137" y="38"/>
                </a:moveTo>
                <a:cubicBezTo>
                  <a:pt x="135" y="38"/>
                  <a:pt x="134" y="38"/>
                  <a:pt x="132" y="38"/>
                </a:cubicBezTo>
                <a:cubicBezTo>
                  <a:pt x="132" y="23"/>
                  <a:pt x="132" y="23"/>
                  <a:pt x="132" y="23"/>
                </a:cubicBezTo>
                <a:cubicBezTo>
                  <a:pt x="132" y="16"/>
                  <a:pt x="126" y="9"/>
                  <a:pt x="118" y="9"/>
                </a:cubicBezTo>
                <a:cubicBezTo>
                  <a:pt x="116" y="9"/>
                  <a:pt x="115" y="10"/>
                  <a:pt x="113" y="10"/>
                </a:cubicBezTo>
                <a:cubicBezTo>
                  <a:pt x="111" y="5"/>
                  <a:pt x="106" y="0"/>
                  <a:pt x="99" y="0"/>
                </a:cubicBezTo>
                <a:cubicBezTo>
                  <a:pt x="93" y="0"/>
                  <a:pt x="88" y="5"/>
                  <a:pt x="86" y="10"/>
                </a:cubicBezTo>
                <a:cubicBezTo>
                  <a:pt x="84" y="10"/>
                  <a:pt x="83" y="9"/>
                  <a:pt x="81" y="9"/>
                </a:cubicBezTo>
                <a:cubicBezTo>
                  <a:pt x="73" y="9"/>
                  <a:pt x="67" y="16"/>
                  <a:pt x="67" y="23"/>
                </a:cubicBezTo>
                <a:cubicBezTo>
                  <a:pt x="67" y="38"/>
                  <a:pt x="67" y="38"/>
                  <a:pt x="67" y="38"/>
                </a:cubicBezTo>
                <a:cubicBezTo>
                  <a:pt x="66" y="38"/>
                  <a:pt x="64" y="37"/>
                  <a:pt x="62" y="37"/>
                </a:cubicBezTo>
                <a:cubicBezTo>
                  <a:pt x="56" y="37"/>
                  <a:pt x="50" y="41"/>
                  <a:pt x="49" y="48"/>
                </a:cubicBezTo>
                <a:cubicBezTo>
                  <a:pt x="47" y="47"/>
                  <a:pt x="45" y="46"/>
                  <a:pt x="43" y="46"/>
                </a:cubicBezTo>
                <a:cubicBezTo>
                  <a:pt x="36" y="46"/>
                  <a:pt x="29" y="53"/>
                  <a:pt x="29" y="61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5" y="107"/>
                  <a:pt x="25" y="107"/>
                  <a:pt x="25" y="107"/>
                </a:cubicBezTo>
                <a:cubicBezTo>
                  <a:pt x="23" y="105"/>
                  <a:pt x="19" y="103"/>
                  <a:pt x="15" y="103"/>
                </a:cubicBezTo>
                <a:cubicBezTo>
                  <a:pt x="12" y="103"/>
                  <a:pt x="9" y="104"/>
                  <a:pt x="6" y="107"/>
                </a:cubicBezTo>
                <a:cubicBezTo>
                  <a:pt x="1" y="112"/>
                  <a:pt x="0" y="119"/>
                  <a:pt x="4" y="125"/>
                </a:cubicBezTo>
                <a:cubicBezTo>
                  <a:pt x="20" y="150"/>
                  <a:pt x="20" y="150"/>
                  <a:pt x="20" y="150"/>
                </a:cubicBezTo>
                <a:cubicBezTo>
                  <a:pt x="24" y="157"/>
                  <a:pt x="31" y="160"/>
                  <a:pt x="38" y="160"/>
                </a:cubicBezTo>
                <a:cubicBezTo>
                  <a:pt x="90" y="160"/>
                  <a:pt x="90" y="160"/>
                  <a:pt x="90" y="160"/>
                </a:cubicBezTo>
                <a:cubicBezTo>
                  <a:pt x="103" y="160"/>
                  <a:pt x="113" y="149"/>
                  <a:pt x="113" y="136"/>
                </a:cubicBezTo>
                <a:cubicBezTo>
                  <a:pt x="113" y="122"/>
                  <a:pt x="113" y="122"/>
                  <a:pt x="113" y="122"/>
                </a:cubicBezTo>
                <a:cubicBezTo>
                  <a:pt x="127" y="122"/>
                  <a:pt x="127" y="122"/>
                  <a:pt x="127" y="122"/>
                </a:cubicBezTo>
                <a:cubicBezTo>
                  <a:pt x="140" y="122"/>
                  <a:pt x="151" y="112"/>
                  <a:pt x="151" y="98"/>
                </a:cubicBezTo>
                <a:cubicBezTo>
                  <a:pt x="151" y="51"/>
                  <a:pt x="151" y="51"/>
                  <a:pt x="151" y="51"/>
                </a:cubicBezTo>
                <a:cubicBezTo>
                  <a:pt x="151" y="44"/>
                  <a:pt x="145" y="38"/>
                  <a:pt x="137" y="38"/>
                </a:cubicBezTo>
                <a:close/>
                <a:moveTo>
                  <a:pt x="76" y="23"/>
                </a:moveTo>
                <a:cubicBezTo>
                  <a:pt x="76" y="21"/>
                  <a:pt x="78" y="19"/>
                  <a:pt x="81" y="19"/>
                </a:cubicBezTo>
                <a:cubicBezTo>
                  <a:pt x="83" y="19"/>
                  <a:pt x="86" y="21"/>
                  <a:pt x="86" y="23"/>
                </a:cubicBezTo>
                <a:cubicBezTo>
                  <a:pt x="86" y="48"/>
                  <a:pt x="86" y="48"/>
                  <a:pt x="86" y="48"/>
                </a:cubicBezTo>
                <a:cubicBezTo>
                  <a:pt x="84" y="47"/>
                  <a:pt x="83" y="46"/>
                  <a:pt x="81" y="46"/>
                </a:cubicBezTo>
                <a:cubicBezTo>
                  <a:pt x="79" y="46"/>
                  <a:pt x="78" y="47"/>
                  <a:pt x="76" y="48"/>
                </a:cubicBezTo>
                <a:lnTo>
                  <a:pt x="76" y="23"/>
                </a:lnTo>
                <a:close/>
                <a:moveTo>
                  <a:pt x="103" y="136"/>
                </a:moveTo>
                <a:cubicBezTo>
                  <a:pt x="103" y="144"/>
                  <a:pt x="97" y="150"/>
                  <a:pt x="89" y="150"/>
                </a:cubicBezTo>
                <a:cubicBezTo>
                  <a:pt x="38" y="150"/>
                  <a:pt x="38" y="150"/>
                  <a:pt x="38" y="150"/>
                </a:cubicBezTo>
                <a:cubicBezTo>
                  <a:pt x="33" y="150"/>
                  <a:pt x="30" y="148"/>
                  <a:pt x="27" y="145"/>
                </a:cubicBezTo>
                <a:cubicBezTo>
                  <a:pt x="10" y="119"/>
                  <a:pt x="11" y="121"/>
                  <a:pt x="11" y="120"/>
                </a:cubicBezTo>
                <a:cubicBezTo>
                  <a:pt x="10" y="118"/>
                  <a:pt x="10" y="116"/>
                  <a:pt x="12" y="114"/>
                </a:cubicBezTo>
                <a:cubicBezTo>
                  <a:pt x="13" y="113"/>
                  <a:pt x="14" y="113"/>
                  <a:pt x="15" y="113"/>
                </a:cubicBezTo>
                <a:cubicBezTo>
                  <a:pt x="16" y="113"/>
                  <a:pt x="18" y="113"/>
                  <a:pt x="18" y="114"/>
                </a:cubicBezTo>
                <a:cubicBezTo>
                  <a:pt x="31" y="126"/>
                  <a:pt x="31" y="126"/>
                  <a:pt x="31" y="126"/>
                </a:cubicBezTo>
                <a:cubicBezTo>
                  <a:pt x="31" y="127"/>
                  <a:pt x="33" y="128"/>
                  <a:pt x="34" y="128"/>
                </a:cubicBezTo>
                <a:cubicBezTo>
                  <a:pt x="34" y="128"/>
                  <a:pt x="35" y="127"/>
                  <a:pt x="35" y="127"/>
                </a:cubicBezTo>
                <a:cubicBezTo>
                  <a:pt x="37" y="126"/>
                  <a:pt x="38" y="125"/>
                  <a:pt x="38" y="123"/>
                </a:cubicBezTo>
                <a:cubicBezTo>
                  <a:pt x="38" y="61"/>
                  <a:pt x="38" y="61"/>
                  <a:pt x="38" y="61"/>
                </a:cubicBezTo>
                <a:cubicBezTo>
                  <a:pt x="38" y="58"/>
                  <a:pt x="40" y="56"/>
                  <a:pt x="43" y="56"/>
                </a:cubicBezTo>
                <a:cubicBezTo>
                  <a:pt x="46" y="56"/>
                  <a:pt x="47" y="58"/>
                  <a:pt x="47" y="61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101"/>
                  <a:pt x="49" y="103"/>
                  <a:pt x="52" y="103"/>
                </a:cubicBezTo>
                <a:cubicBezTo>
                  <a:pt x="55" y="103"/>
                  <a:pt x="57" y="101"/>
                  <a:pt x="57" y="98"/>
                </a:cubicBezTo>
                <a:cubicBezTo>
                  <a:pt x="57" y="51"/>
                  <a:pt x="57" y="51"/>
                  <a:pt x="57" y="51"/>
                </a:cubicBezTo>
                <a:cubicBezTo>
                  <a:pt x="57" y="49"/>
                  <a:pt x="59" y="46"/>
                  <a:pt x="62" y="46"/>
                </a:cubicBezTo>
                <a:cubicBezTo>
                  <a:pt x="64" y="46"/>
                  <a:pt x="66" y="48"/>
                  <a:pt x="67" y="51"/>
                </a:cubicBezTo>
                <a:cubicBezTo>
                  <a:pt x="67" y="98"/>
                  <a:pt x="67" y="98"/>
                  <a:pt x="67" y="98"/>
                </a:cubicBezTo>
                <a:cubicBezTo>
                  <a:pt x="67" y="101"/>
                  <a:pt x="69" y="103"/>
                  <a:pt x="71" y="103"/>
                </a:cubicBezTo>
                <a:cubicBezTo>
                  <a:pt x="74" y="103"/>
                  <a:pt x="76" y="101"/>
                  <a:pt x="76" y="98"/>
                </a:cubicBezTo>
                <a:cubicBezTo>
                  <a:pt x="76" y="61"/>
                  <a:pt x="76" y="61"/>
                  <a:pt x="76" y="61"/>
                </a:cubicBezTo>
                <a:cubicBezTo>
                  <a:pt x="76" y="58"/>
                  <a:pt x="78" y="56"/>
                  <a:pt x="80" y="56"/>
                </a:cubicBezTo>
                <a:cubicBezTo>
                  <a:pt x="83" y="56"/>
                  <a:pt x="85" y="58"/>
                  <a:pt x="85" y="61"/>
                </a:cubicBezTo>
                <a:cubicBezTo>
                  <a:pt x="85" y="98"/>
                  <a:pt x="85" y="98"/>
                  <a:pt x="85" y="98"/>
                </a:cubicBezTo>
                <a:cubicBezTo>
                  <a:pt x="85" y="101"/>
                  <a:pt x="88" y="103"/>
                  <a:pt x="90" y="103"/>
                </a:cubicBezTo>
                <a:cubicBezTo>
                  <a:pt x="92" y="103"/>
                  <a:pt x="94" y="101"/>
                  <a:pt x="94" y="98"/>
                </a:cubicBezTo>
                <a:cubicBezTo>
                  <a:pt x="94" y="89"/>
                  <a:pt x="94" y="89"/>
                  <a:pt x="94" y="89"/>
                </a:cubicBezTo>
                <a:cubicBezTo>
                  <a:pt x="94" y="87"/>
                  <a:pt x="96" y="84"/>
                  <a:pt x="99" y="84"/>
                </a:cubicBezTo>
                <a:cubicBezTo>
                  <a:pt x="101" y="84"/>
                  <a:pt x="103" y="87"/>
                  <a:pt x="103" y="89"/>
                </a:cubicBezTo>
                <a:lnTo>
                  <a:pt x="103" y="136"/>
                </a:lnTo>
                <a:close/>
                <a:moveTo>
                  <a:pt x="140" y="98"/>
                </a:moveTo>
                <a:cubicBezTo>
                  <a:pt x="140" y="106"/>
                  <a:pt x="134" y="112"/>
                  <a:pt x="126" y="112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112" y="89"/>
                  <a:pt x="112" y="89"/>
                  <a:pt x="112" y="89"/>
                </a:cubicBezTo>
                <a:cubicBezTo>
                  <a:pt x="112" y="81"/>
                  <a:pt x="106" y="75"/>
                  <a:pt x="98" y="75"/>
                </a:cubicBezTo>
                <a:cubicBezTo>
                  <a:pt x="96" y="75"/>
                  <a:pt x="95" y="75"/>
                  <a:pt x="93" y="76"/>
                </a:cubicBezTo>
                <a:cubicBezTo>
                  <a:pt x="95" y="75"/>
                  <a:pt x="95" y="21"/>
                  <a:pt x="95" y="14"/>
                </a:cubicBezTo>
                <a:cubicBezTo>
                  <a:pt x="95" y="11"/>
                  <a:pt x="97" y="9"/>
                  <a:pt x="99" y="9"/>
                </a:cubicBezTo>
                <a:cubicBezTo>
                  <a:pt x="101" y="9"/>
                  <a:pt x="104" y="11"/>
                  <a:pt x="104" y="14"/>
                </a:cubicBezTo>
                <a:cubicBezTo>
                  <a:pt x="104" y="61"/>
                  <a:pt x="104" y="61"/>
                  <a:pt x="104" y="61"/>
                </a:cubicBezTo>
                <a:cubicBezTo>
                  <a:pt x="104" y="64"/>
                  <a:pt x="106" y="66"/>
                  <a:pt x="108" y="66"/>
                </a:cubicBezTo>
                <a:cubicBezTo>
                  <a:pt x="111" y="66"/>
                  <a:pt x="113" y="64"/>
                  <a:pt x="113" y="61"/>
                </a:cubicBezTo>
                <a:cubicBezTo>
                  <a:pt x="113" y="23"/>
                  <a:pt x="113" y="23"/>
                  <a:pt x="113" y="23"/>
                </a:cubicBezTo>
                <a:cubicBezTo>
                  <a:pt x="113" y="21"/>
                  <a:pt x="115" y="19"/>
                  <a:pt x="117" y="19"/>
                </a:cubicBezTo>
                <a:cubicBezTo>
                  <a:pt x="120" y="19"/>
                  <a:pt x="122" y="21"/>
                  <a:pt x="122" y="23"/>
                </a:cubicBezTo>
                <a:cubicBezTo>
                  <a:pt x="122" y="61"/>
                  <a:pt x="122" y="61"/>
                  <a:pt x="122" y="61"/>
                </a:cubicBezTo>
                <a:cubicBezTo>
                  <a:pt x="122" y="64"/>
                  <a:pt x="124" y="66"/>
                  <a:pt x="126" y="66"/>
                </a:cubicBezTo>
                <a:cubicBezTo>
                  <a:pt x="129" y="66"/>
                  <a:pt x="131" y="64"/>
                  <a:pt x="131" y="61"/>
                </a:cubicBezTo>
                <a:cubicBezTo>
                  <a:pt x="131" y="51"/>
                  <a:pt x="131" y="51"/>
                  <a:pt x="131" y="51"/>
                </a:cubicBezTo>
                <a:cubicBezTo>
                  <a:pt x="131" y="49"/>
                  <a:pt x="133" y="46"/>
                  <a:pt x="136" y="46"/>
                </a:cubicBezTo>
                <a:cubicBezTo>
                  <a:pt x="138" y="46"/>
                  <a:pt x="140" y="49"/>
                  <a:pt x="140" y="51"/>
                </a:cubicBezTo>
                <a:lnTo>
                  <a:pt x="140" y="98"/>
                </a:lnTo>
                <a:close/>
                <a:moveTo>
                  <a:pt x="21" y="27"/>
                </a:moveTo>
                <a:cubicBezTo>
                  <a:pt x="22" y="28"/>
                  <a:pt x="24" y="28"/>
                  <a:pt x="25" y="28"/>
                </a:cubicBezTo>
                <a:cubicBezTo>
                  <a:pt x="26" y="28"/>
                  <a:pt x="27" y="28"/>
                  <a:pt x="28" y="27"/>
                </a:cubicBezTo>
                <a:cubicBezTo>
                  <a:pt x="30" y="25"/>
                  <a:pt x="30" y="22"/>
                  <a:pt x="28" y="20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7" y="1"/>
                  <a:pt x="6" y="1"/>
                </a:cubicBezTo>
                <a:cubicBezTo>
                  <a:pt x="5" y="1"/>
                  <a:pt x="4" y="1"/>
                  <a:pt x="3" y="2"/>
                </a:cubicBezTo>
                <a:cubicBezTo>
                  <a:pt x="1" y="4"/>
                  <a:pt x="1" y="7"/>
                  <a:pt x="3" y="9"/>
                </a:cubicBezTo>
                <a:lnTo>
                  <a:pt x="21" y="27"/>
                </a:lnTo>
                <a:close/>
                <a:moveTo>
                  <a:pt x="44" y="28"/>
                </a:moveTo>
                <a:cubicBezTo>
                  <a:pt x="46" y="28"/>
                  <a:pt x="48" y="26"/>
                  <a:pt x="48" y="23"/>
                </a:cubicBezTo>
                <a:cubicBezTo>
                  <a:pt x="48" y="5"/>
                  <a:pt x="48" y="5"/>
                  <a:pt x="48" y="5"/>
                </a:cubicBezTo>
                <a:cubicBezTo>
                  <a:pt x="48" y="2"/>
                  <a:pt x="46" y="0"/>
                  <a:pt x="44" y="0"/>
                </a:cubicBezTo>
                <a:cubicBezTo>
                  <a:pt x="41" y="0"/>
                  <a:pt x="39" y="2"/>
                  <a:pt x="39" y="5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6"/>
                  <a:pt x="41" y="28"/>
                  <a:pt x="44" y="28"/>
                </a:cubicBezTo>
                <a:close/>
                <a:moveTo>
                  <a:pt x="6" y="47"/>
                </a:moveTo>
                <a:cubicBezTo>
                  <a:pt x="25" y="47"/>
                  <a:pt x="25" y="47"/>
                  <a:pt x="25" y="47"/>
                </a:cubicBezTo>
                <a:cubicBezTo>
                  <a:pt x="28" y="47"/>
                  <a:pt x="30" y="45"/>
                  <a:pt x="30" y="43"/>
                </a:cubicBezTo>
                <a:cubicBezTo>
                  <a:pt x="30" y="40"/>
                  <a:pt x="28" y="38"/>
                  <a:pt x="25" y="38"/>
                </a:cubicBezTo>
                <a:cubicBezTo>
                  <a:pt x="6" y="38"/>
                  <a:pt x="6" y="38"/>
                  <a:pt x="6" y="38"/>
                </a:cubicBezTo>
                <a:cubicBezTo>
                  <a:pt x="3" y="38"/>
                  <a:pt x="1" y="40"/>
                  <a:pt x="1" y="43"/>
                </a:cubicBezTo>
                <a:cubicBezTo>
                  <a:pt x="1" y="45"/>
                  <a:pt x="3" y="47"/>
                  <a:pt x="6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3161311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B01552-B8AC-7760-489C-67121EA829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8DC8BAC8-B82A-CE80-1643-7C81367003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4300C6FB-0EA5-0DB4-AABF-8AA54CFFD0A4}"/>
              </a:ext>
            </a:extLst>
          </p:cNvPr>
          <p:cNvSpPr>
            <a:spLocks noEditPoints="1"/>
          </p:cNvSpPr>
          <p:nvPr/>
        </p:nvSpPr>
        <p:spPr bwMode="auto">
          <a:xfrm>
            <a:off x="757238" y="1373188"/>
            <a:ext cx="219075" cy="255588"/>
          </a:xfrm>
          <a:custGeom>
            <a:avLst/>
            <a:gdLst>
              <a:gd name="T0" fmla="*/ 49 w 138"/>
              <a:gd name="T1" fmla="*/ 63 h 161"/>
              <a:gd name="T2" fmla="*/ 89 w 138"/>
              <a:gd name="T3" fmla="*/ 63 h 161"/>
              <a:gd name="T4" fmla="*/ 70 w 138"/>
              <a:gd name="T5" fmla="*/ 74 h 161"/>
              <a:gd name="T6" fmla="*/ 70 w 138"/>
              <a:gd name="T7" fmla="*/ 49 h 161"/>
              <a:gd name="T8" fmla="*/ 70 w 138"/>
              <a:gd name="T9" fmla="*/ 74 h 161"/>
              <a:gd name="T10" fmla="*/ 115 w 138"/>
              <a:gd name="T11" fmla="*/ 102 h 161"/>
              <a:gd name="T12" fmla="*/ 109 w 138"/>
              <a:gd name="T13" fmla="*/ 55 h 161"/>
              <a:gd name="T14" fmla="*/ 72 w 138"/>
              <a:gd name="T15" fmla="*/ 2 h 161"/>
              <a:gd name="T16" fmla="*/ 45 w 138"/>
              <a:gd name="T17" fmla="*/ 27 h 161"/>
              <a:gd name="T18" fmla="*/ 22 w 138"/>
              <a:gd name="T19" fmla="*/ 89 h 161"/>
              <a:gd name="T20" fmla="*/ 0 w 138"/>
              <a:gd name="T21" fmla="*/ 131 h 161"/>
              <a:gd name="T22" fmla="*/ 11 w 138"/>
              <a:gd name="T23" fmla="*/ 157 h 161"/>
              <a:gd name="T24" fmla="*/ 34 w 138"/>
              <a:gd name="T25" fmla="*/ 161 h 161"/>
              <a:gd name="T26" fmla="*/ 38 w 138"/>
              <a:gd name="T27" fmla="*/ 155 h 161"/>
              <a:gd name="T28" fmla="*/ 53 w 138"/>
              <a:gd name="T29" fmla="*/ 159 h 161"/>
              <a:gd name="T30" fmla="*/ 83 w 138"/>
              <a:gd name="T31" fmla="*/ 161 h 161"/>
              <a:gd name="T32" fmla="*/ 98 w 138"/>
              <a:gd name="T33" fmla="*/ 142 h 161"/>
              <a:gd name="T34" fmla="*/ 100 w 138"/>
              <a:gd name="T35" fmla="*/ 155 h 161"/>
              <a:gd name="T36" fmla="*/ 106 w 138"/>
              <a:gd name="T37" fmla="*/ 161 h 161"/>
              <a:gd name="T38" fmla="*/ 128 w 138"/>
              <a:gd name="T39" fmla="*/ 157 h 161"/>
              <a:gd name="T40" fmla="*/ 138 w 138"/>
              <a:gd name="T41" fmla="*/ 131 h 161"/>
              <a:gd name="T42" fmla="*/ 109 w 138"/>
              <a:gd name="T43" fmla="*/ 151 h 161"/>
              <a:gd name="T44" fmla="*/ 100 w 138"/>
              <a:gd name="T45" fmla="*/ 127 h 161"/>
              <a:gd name="T46" fmla="*/ 81 w 138"/>
              <a:gd name="T47" fmla="*/ 151 h 161"/>
              <a:gd name="T48" fmla="*/ 43 w 138"/>
              <a:gd name="T49" fmla="*/ 129 h 161"/>
              <a:gd name="T50" fmla="*/ 34 w 138"/>
              <a:gd name="T51" fmla="*/ 129 h 161"/>
              <a:gd name="T52" fmla="*/ 19 w 138"/>
              <a:gd name="T53" fmla="*/ 151 h 161"/>
              <a:gd name="T54" fmla="*/ 32 w 138"/>
              <a:gd name="T55" fmla="*/ 110 h 161"/>
              <a:gd name="T56" fmla="*/ 32 w 138"/>
              <a:gd name="T57" fmla="*/ 89 h 161"/>
              <a:gd name="T58" fmla="*/ 70 w 138"/>
              <a:gd name="T59" fmla="*/ 13 h 161"/>
              <a:gd name="T60" fmla="*/ 104 w 138"/>
              <a:gd name="T61" fmla="*/ 104 h 161"/>
              <a:gd name="T62" fmla="*/ 128 w 138"/>
              <a:gd name="T63" fmla="*/ 132 h 161"/>
              <a:gd name="T64" fmla="*/ 121 w 138"/>
              <a:gd name="T65" fmla="*/ 15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38" h="161">
                <a:moveTo>
                  <a:pt x="70" y="42"/>
                </a:moveTo>
                <a:cubicBezTo>
                  <a:pt x="58" y="42"/>
                  <a:pt x="49" y="51"/>
                  <a:pt x="49" y="63"/>
                </a:cubicBezTo>
                <a:cubicBezTo>
                  <a:pt x="49" y="72"/>
                  <a:pt x="58" y="81"/>
                  <a:pt x="70" y="81"/>
                </a:cubicBezTo>
                <a:cubicBezTo>
                  <a:pt x="79" y="81"/>
                  <a:pt x="89" y="72"/>
                  <a:pt x="89" y="63"/>
                </a:cubicBezTo>
                <a:cubicBezTo>
                  <a:pt x="89" y="51"/>
                  <a:pt x="79" y="42"/>
                  <a:pt x="70" y="42"/>
                </a:cubicBezTo>
                <a:close/>
                <a:moveTo>
                  <a:pt x="70" y="74"/>
                </a:moveTo>
                <a:cubicBezTo>
                  <a:pt x="62" y="74"/>
                  <a:pt x="56" y="68"/>
                  <a:pt x="56" y="63"/>
                </a:cubicBezTo>
                <a:cubicBezTo>
                  <a:pt x="56" y="55"/>
                  <a:pt x="62" y="49"/>
                  <a:pt x="70" y="49"/>
                </a:cubicBezTo>
                <a:cubicBezTo>
                  <a:pt x="75" y="49"/>
                  <a:pt x="81" y="55"/>
                  <a:pt x="81" y="63"/>
                </a:cubicBezTo>
                <a:cubicBezTo>
                  <a:pt x="81" y="68"/>
                  <a:pt x="75" y="74"/>
                  <a:pt x="70" y="74"/>
                </a:cubicBezTo>
                <a:close/>
                <a:moveTo>
                  <a:pt x="138" y="131"/>
                </a:moveTo>
                <a:cubicBezTo>
                  <a:pt x="134" y="119"/>
                  <a:pt x="124" y="110"/>
                  <a:pt x="115" y="102"/>
                </a:cubicBezTo>
                <a:cubicBezTo>
                  <a:pt x="115" y="98"/>
                  <a:pt x="115" y="93"/>
                  <a:pt x="115" y="89"/>
                </a:cubicBezTo>
                <a:cubicBezTo>
                  <a:pt x="115" y="78"/>
                  <a:pt x="113" y="66"/>
                  <a:pt x="109" y="55"/>
                </a:cubicBezTo>
                <a:cubicBezTo>
                  <a:pt x="106" y="46"/>
                  <a:pt x="100" y="36"/>
                  <a:pt x="94" y="27"/>
                </a:cubicBezTo>
                <a:cubicBezTo>
                  <a:pt x="83" y="12"/>
                  <a:pt x="72" y="2"/>
                  <a:pt x="72" y="2"/>
                </a:cubicBezTo>
                <a:cubicBezTo>
                  <a:pt x="70" y="0"/>
                  <a:pt x="68" y="0"/>
                  <a:pt x="66" y="2"/>
                </a:cubicBezTo>
                <a:cubicBezTo>
                  <a:pt x="66" y="2"/>
                  <a:pt x="55" y="12"/>
                  <a:pt x="45" y="27"/>
                </a:cubicBezTo>
                <a:cubicBezTo>
                  <a:pt x="38" y="36"/>
                  <a:pt x="34" y="46"/>
                  <a:pt x="30" y="55"/>
                </a:cubicBezTo>
                <a:cubicBezTo>
                  <a:pt x="24" y="66"/>
                  <a:pt x="22" y="78"/>
                  <a:pt x="22" y="89"/>
                </a:cubicBezTo>
                <a:cubicBezTo>
                  <a:pt x="22" y="93"/>
                  <a:pt x="22" y="98"/>
                  <a:pt x="24" y="102"/>
                </a:cubicBezTo>
                <a:cubicBezTo>
                  <a:pt x="13" y="110"/>
                  <a:pt x="5" y="119"/>
                  <a:pt x="0" y="131"/>
                </a:cubicBezTo>
                <a:cubicBezTo>
                  <a:pt x="0" y="132"/>
                  <a:pt x="0" y="132"/>
                  <a:pt x="0" y="134"/>
                </a:cubicBezTo>
                <a:cubicBezTo>
                  <a:pt x="11" y="157"/>
                  <a:pt x="11" y="157"/>
                  <a:pt x="11" y="157"/>
                </a:cubicBezTo>
                <a:cubicBezTo>
                  <a:pt x="11" y="159"/>
                  <a:pt x="13" y="161"/>
                  <a:pt x="15" y="161"/>
                </a:cubicBezTo>
                <a:cubicBezTo>
                  <a:pt x="34" y="161"/>
                  <a:pt x="34" y="161"/>
                  <a:pt x="34" y="161"/>
                </a:cubicBezTo>
                <a:cubicBezTo>
                  <a:pt x="36" y="161"/>
                  <a:pt x="38" y="159"/>
                  <a:pt x="38" y="155"/>
                </a:cubicBezTo>
                <a:cubicBezTo>
                  <a:pt x="38" y="155"/>
                  <a:pt x="38" y="155"/>
                  <a:pt x="38" y="155"/>
                </a:cubicBezTo>
                <a:cubicBezTo>
                  <a:pt x="38" y="151"/>
                  <a:pt x="38" y="147"/>
                  <a:pt x="39" y="142"/>
                </a:cubicBezTo>
                <a:cubicBezTo>
                  <a:pt x="43" y="147"/>
                  <a:pt x="47" y="153"/>
                  <a:pt x="53" y="159"/>
                </a:cubicBezTo>
                <a:cubicBezTo>
                  <a:pt x="53" y="161"/>
                  <a:pt x="55" y="161"/>
                  <a:pt x="55" y="161"/>
                </a:cubicBezTo>
                <a:cubicBezTo>
                  <a:pt x="83" y="161"/>
                  <a:pt x="83" y="161"/>
                  <a:pt x="83" y="161"/>
                </a:cubicBezTo>
                <a:cubicBezTo>
                  <a:pt x="85" y="161"/>
                  <a:pt x="85" y="161"/>
                  <a:pt x="87" y="159"/>
                </a:cubicBezTo>
                <a:cubicBezTo>
                  <a:pt x="90" y="155"/>
                  <a:pt x="94" y="147"/>
                  <a:pt x="98" y="142"/>
                </a:cubicBezTo>
                <a:cubicBezTo>
                  <a:pt x="100" y="147"/>
                  <a:pt x="100" y="151"/>
                  <a:pt x="100" y="155"/>
                </a:cubicBezTo>
                <a:cubicBezTo>
                  <a:pt x="100" y="155"/>
                  <a:pt x="100" y="155"/>
                  <a:pt x="100" y="155"/>
                </a:cubicBezTo>
                <a:cubicBezTo>
                  <a:pt x="100" y="157"/>
                  <a:pt x="102" y="159"/>
                  <a:pt x="102" y="159"/>
                </a:cubicBezTo>
                <a:cubicBezTo>
                  <a:pt x="102" y="161"/>
                  <a:pt x="104" y="161"/>
                  <a:pt x="106" y="161"/>
                </a:cubicBezTo>
                <a:cubicBezTo>
                  <a:pt x="122" y="161"/>
                  <a:pt x="122" y="161"/>
                  <a:pt x="122" y="161"/>
                </a:cubicBezTo>
                <a:cubicBezTo>
                  <a:pt x="124" y="161"/>
                  <a:pt x="126" y="159"/>
                  <a:pt x="128" y="157"/>
                </a:cubicBezTo>
                <a:cubicBezTo>
                  <a:pt x="138" y="134"/>
                  <a:pt x="138" y="134"/>
                  <a:pt x="138" y="134"/>
                </a:cubicBezTo>
                <a:cubicBezTo>
                  <a:pt x="138" y="132"/>
                  <a:pt x="138" y="132"/>
                  <a:pt x="138" y="131"/>
                </a:cubicBezTo>
                <a:close/>
                <a:moveTo>
                  <a:pt x="121" y="151"/>
                </a:moveTo>
                <a:cubicBezTo>
                  <a:pt x="109" y="151"/>
                  <a:pt x="109" y="151"/>
                  <a:pt x="109" y="151"/>
                </a:cubicBezTo>
                <a:cubicBezTo>
                  <a:pt x="109" y="144"/>
                  <a:pt x="107" y="136"/>
                  <a:pt x="104" y="129"/>
                </a:cubicBezTo>
                <a:cubicBezTo>
                  <a:pt x="104" y="127"/>
                  <a:pt x="102" y="127"/>
                  <a:pt x="100" y="127"/>
                </a:cubicBezTo>
                <a:cubicBezTo>
                  <a:pt x="98" y="127"/>
                  <a:pt x="96" y="127"/>
                  <a:pt x="96" y="129"/>
                </a:cubicBezTo>
                <a:cubicBezTo>
                  <a:pt x="90" y="136"/>
                  <a:pt x="87" y="144"/>
                  <a:pt x="81" y="151"/>
                </a:cubicBezTo>
                <a:cubicBezTo>
                  <a:pt x="58" y="151"/>
                  <a:pt x="58" y="151"/>
                  <a:pt x="58" y="151"/>
                </a:cubicBezTo>
                <a:cubicBezTo>
                  <a:pt x="53" y="144"/>
                  <a:pt x="47" y="136"/>
                  <a:pt x="43" y="129"/>
                </a:cubicBezTo>
                <a:cubicBezTo>
                  <a:pt x="41" y="127"/>
                  <a:pt x="41" y="127"/>
                  <a:pt x="39" y="127"/>
                </a:cubicBezTo>
                <a:cubicBezTo>
                  <a:pt x="38" y="127"/>
                  <a:pt x="36" y="127"/>
                  <a:pt x="34" y="129"/>
                </a:cubicBezTo>
                <a:cubicBezTo>
                  <a:pt x="32" y="136"/>
                  <a:pt x="28" y="144"/>
                  <a:pt x="28" y="151"/>
                </a:cubicBezTo>
                <a:cubicBezTo>
                  <a:pt x="19" y="151"/>
                  <a:pt x="19" y="151"/>
                  <a:pt x="19" y="151"/>
                </a:cubicBezTo>
                <a:cubicBezTo>
                  <a:pt x="11" y="132"/>
                  <a:pt x="11" y="132"/>
                  <a:pt x="11" y="132"/>
                </a:cubicBezTo>
                <a:cubicBezTo>
                  <a:pt x="15" y="123"/>
                  <a:pt x="22" y="115"/>
                  <a:pt x="32" y="110"/>
                </a:cubicBezTo>
                <a:cubicBezTo>
                  <a:pt x="34" y="108"/>
                  <a:pt x="34" y="106"/>
                  <a:pt x="34" y="104"/>
                </a:cubicBezTo>
                <a:cubicBezTo>
                  <a:pt x="32" y="98"/>
                  <a:pt x="32" y="95"/>
                  <a:pt x="32" y="89"/>
                </a:cubicBezTo>
                <a:cubicBezTo>
                  <a:pt x="32" y="66"/>
                  <a:pt x="43" y="46"/>
                  <a:pt x="53" y="32"/>
                </a:cubicBezTo>
                <a:cubicBezTo>
                  <a:pt x="58" y="23"/>
                  <a:pt x="66" y="15"/>
                  <a:pt x="70" y="13"/>
                </a:cubicBezTo>
                <a:cubicBezTo>
                  <a:pt x="79" y="23"/>
                  <a:pt x="106" y="53"/>
                  <a:pt x="106" y="89"/>
                </a:cubicBezTo>
                <a:cubicBezTo>
                  <a:pt x="106" y="95"/>
                  <a:pt x="106" y="98"/>
                  <a:pt x="104" y="104"/>
                </a:cubicBezTo>
                <a:cubicBezTo>
                  <a:pt x="104" y="106"/>
                  <a:pt x="106" y="108"/>
                  <a:pt x="107" y="110"/>
                </a:cubicBezTo>
                <a:cubicBezTo>
                  <a:pt x="117" y="115"/>
                  <a:pt x="124" y="123"/>
                  <a:pt x="128" y="132"/>
                </a:cubicBezTo>
                <a:cubicBezTo>
                  <a:pt x="121" y="151"/>
                  <a:pt x="121" y="151"/>
                  <a:pt x="121" y="151"/>
                </a:cubicBezTo>
                <a:cubicBezTo>
                  <a:pt x="121" y="151"/>
                  <a:pt x="121" y="151"/>
                  <a:pt x="121" y="1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3C0B5459-4DB5-742B-49A0-9EF8611BB613}"/>
              </a:ext>
            </a:extLst>
          </p:cNvPr>
          <p:cNvSpPr>
            <a:spLocks noEditPoints="1"/>
          </p:cNvSpPr>
          <p:nvPr/>
        </p:nvSpPr>
        <p:spPr bwMode="auto">
          <a:xfrm>
            <a:off x="1335088" y="1374775"/>
            <a:ext cx="163513" cy="254000"/>
          </a:xfrm>
          <a:custGeom>
            <a:avLst/>
            <a:gdLst>
              <a:gd name="T0" fmla="*/ 71 w 103"/>
              <a:gd name="T1" fmla="*/ 13 h 160"/>
              <a:gd name="T2" fmla="*/ 32 w 103"/>
              <a:gd name="T3" fmla="*/ 13 h 160"/>
              <a:gd name="T4" fmla="*/ 31 w 103"/>
              <a:gd name="T5" fmla="*/ 19 h 160"/>
              <a:gd name="T6" fmla="*/ 48 w 103"/>
              <a:gd name="T7" fmla="*/ 148 h 160"/>
              <a:gd name="T8" fmla="*/ 52 w 103"/>
              <a:gd name="T9" fmla="*/ 160 h 160"/>
              <a:gd name="T10" fmla="*/ 57 w 103"/>
              <a:gd name="T11" fmla="*/ 148 h 160"/>
              <a:gd name="T12" fmla="*/ 73 w 103"/>
              <a:gd name="T13" fmla="*/ 19 h 160"/>
              <a:gd name="T14" fmla="*/ 55 w 103"/>
              <a:gd name="T15" fmla="*/ 124 h 160"/>
              <a:gd name="T16" fmla="*/ 73 w 103"/>
              <a:gd name="T17" fmla="*/ 103 h 160"/>
              <a:gd name="T18" fmla="*/ 55 w 103"/>
              <a:gd name="T19" fmla="*/ 116 h 160"/>
              <a:gd name="T20" fmla="*/ 69 w 103"/>
              <a:gd name="T21" fmla="*/ 57 h 160"/>
              <a:gd name="T22" fmla="*/ 65 w 103"/>
              <a:gd name="T23" fmla="*/ 53 h 160"/>
              <a:gd name="T24" fmla="*/ 55 w 103"/>
              <a:gd name="T25" fmla="*/ 57 h 160"/>
              <a:gd name="T26" fmla="*/ 50 w 103"/>
              <a:gd name="T27" fmla="*/ 57 h 160"/>
              <a:gd name="T28" fmla="*/ 50 w 103"/>
              <a:gd name="T29" fmla="*/ 68 h 160"/>
              <a:gd name="T30" fmla="*/ 50 w 103"/>
              <a:gd name="T31" fmla="*/ 72 h 160"/>
              <a:gd name="T32" fmla="*/ 38 w 103"/>
              <a:gd name="T33" fmla="*/ 85 h 160"/>
              <a:gd name="T34" fmla="*/ 34 w 103"/>
              <a:gd name="T35" fmla="*/ 87 h 160"/>
              <a:gd name="T36" fmla="*/ 50 w 103"/>
              <a:gd name="T37" fmla="*/ 104 h 160"/>
              <a:gd name="T38" fmla="*/ 50 w 103"/>
              <a:gd name="T39" fmla="*/ 122 h 160"/>
              <a:gd name="T40" fmla="*/ 50 w 103"/>
              <a:gd name="T41" fmla="*/ 125 h 160"/>
              <a:gd name="T42" fmla="*/ 9 w 103"/>
              <a:gd name="T43" fmla="*/ 95 h 160"/>
              <a:gd name="T44" fmla="*/ 42 w 103"/>
              <a:gd name="T45" fmla="*/ 19 h 160"/>
              <a:gd name="T46" fmla="*/ 59 w 103"/>
              <a:gd name="T47" fmla="*/ 19 h 160"/>
              <a:gd name="T48" fmla="*/ 94 w 103"/>
              <a:gd name="T49" fmla="*/ 95 h 160"/>
              <a:gd name="T50" fmla="*/ 52 w 103"/>
              <a:gd name="T51" fmla="*/ 45 h 160"/>
              <a:gd name="T52" fmla="*/ 50 w 103"/>
              <a:gd name="T53" fmla="*/ 49 h 160"/>
              <a:gd name="T54" fmla="*/ 55 w 103"/>
              <a:gd name="T55" fmla="*/ 49 h 160"/>
              <a:gd name="T56" fmla="*/ 52 w 103"/>
              <a:gd name="T57" fmla="*/ 45 h 160"/>
              <a:gd name="T58" fmla="*/ 29 w 103"/>
              <a:gd name="T59" fmla="*/ 82 h 160"/>
              <a:gd name="T60" fmla="*/ 31 w 103"/>
              <a:gd name="T61" fmla="*/ 84 h 160"/>
              <a:gd name="T62" fmla="*/ 32 w 103"/>
              <a:gd name="T63" fmla="*/ 82 h 160"/>
              <a:gd name="T64" fmla="*/ 29 w 103"/>
              <a:gd name="T65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3" h="160">
                <a:moveTo>
                  <a:pt x="73" y="19"/>
                </a:moveTo>
                <a:cubicBezTo>
                  <a:pt x="73" y="17"/>
                  <a:pt x="71" y="15"/>
                  <a:pt x="71" y="13"/>
                </a:cubicBezTo>
                <a:cubicBezTo>
                  <a:pt x="63" y="2"/>
                  <a:pt x="55" y="0"/>
                  <a:pt x="52" y="0"/>
                </a:cubicBezTo>
                <a:cubicBezTo>
                  <a:pt x="44" y="0"/>
                  <a:pt x="38" y="4"/>
                  <a:pt x="32" y="13"/>
                </a:cubicBezTo>
                <a:cubicBezTo>
                  <a:pt x="32" y="15"/>
                  <a:pt x="32" y="15"/>
                  <a:pt x="31" y="17"/>
                </a:cubicBezTo>
                <a:cubicBezTo>
                  <a:pt x="31" y="19"/>
                  <a:pt x="31" y="19"/>
                  <a:pt x="31" y="19"/>
                </a:cubicBezTo>
                <a:cubicBezTo>
                  <a:pt x="13" y="51"/>
                  <a:pt x="0" y="82"/>
                  <a:pt x="0" y="95"/>
                </a:cubicBezTo>
                <a:cubicBezTo>
                  <a:pt x="0" y="124"/>
                  <a:pt x="21" y="146"/>
                  <a:pt x="48" y="148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58"/>
                  <a:pt x="50" y="160"/>
                  <a:pt x="52" y="160"/>
                </a:cubicBezTo>
                <a:cubicBezTo>
                  <a:pt x="55" y="160"/>
                  <a:pt x="57" y="158"/>
                  <a:pt x="57" y="156"/>
                </a:cubicBezTo>
                <a:cubicBezTo>
                  <a:pt x="57" y="148"/>
                  <a:pt x="57" y="148"/>
                  <a:pt x="57" y="148"/>
                </a:cubicBezTo>
                <a:cubicBezTo>
                  <a:pt x="84" y="144"/>
                  <a:pt x="103" y="122"/>
                  <a:pt x="103" y="95"/>
                </a:cubicBezTo>
                <a:cubicBezTo>
                  <a:pt x="103" y="82"/>
                  <a:pt x="90" y="51"/>
                  <a:pt x="73" y="19"/>
                </a:cubicBezTo>
                <a:close/>
                <a:moveTo>
                  <a:pt x="55" y="137"/>
                </a:moveTo>
                <a:cubicBezTo>
                  <a:pt x="55" y="124"/>
                  <a:pt x="55" y="124"/>
                  <a:pt x="55" y="124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73" y="104"/>
                  <a:pt x="73" y="103"/>
                  <a:pt x="73" y="103"/>
                </a:cubicBezTo>
                <a:cubicBezTo>
                  <a:pt x="71" y="101"/>
                  <a:pt x="71" y="101"/>
                  <a:pt x="69" y="103"/>
                </a:cubicBezTo>
                <a:cubicBezTo>
                  <a:pt x="55" y="116"/>
                  <a:pt x="55" y="116"/>
                  <a:pt x="55" y="116"/>
                </a:cubicBezTo>
                <a:cubicBezTo>
                  <a:pt x="55" y="70"/>
                  <a:pt x="55" y="70"/>
                  <a:pt x="55" y="70"/>
                </a:cubicBezTo>
                <a:cubicBezTo>
                  <a:pt x="69" y="57"/>
                  <a:pt x="69" y="57"/>
                  <a:pt x="69" y="57"/>
                </a:cubicBezTo>
                <a:cubicBezTo>
                  <a:pt x="69" y="55"/>
                  <a:pt x="69" y="55"/>
                  <a:pt x="69" y="53"/>
                </a:cubicBezTo>
                <a:cubicBezTo>
                  <a:pt x="67" y="53"/>
                  <a:pt x="65" y="53"/>
                  <a:pt x="65" y="53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57"/>
                  <a:pt x="55" y="57"/>
                  <a:pt x="55" y="57"/>
                </a:cubicBezTo>
                <a:cubicBezTo>
                  <a:pt x="55" y="55"/>
                  <a:pt x="53" y="55"/>
                  <a:pt x="52" y="55"/>
                </a:cubicBezTo>
                <a:cubicBezTo>
                  <a:pt x="52" y="55"/>
                  <a:pt x="50" y="55"/>
                  <a:pt x="50" y="57"/>
                </a:cubicBezTo>
                <a:cubicBezTo>
                  <a:pt x="50" y="68"/>
                  <a:pt x="50" y="68"/>
                  <a:pt x="50" y="68"/>
                </a:cubicBezTo>
                <a:cubicBezTo>
                  <a:pt x="50" y="68"/>
                  <a:pt x="50" y="68"/>
                  <a:pt x="50" y="68"/>
                </a:cubicBezTo>
                <a:cubicBezTo>
                  <a:pt x="50" y="68"/>
                  <a:pt x="50" y="70"/>
                  <a:pt x="50" y="72"/>
                </a:cubicBezTo>
                <a:cubicBezTo>
                  <a:pt x="50" y="72"/>
                  <a:pt x="50" y="72"/>
                  <a:pt x="50" y="72"/>
                </a:cubicBezTo>
                <a:cubicBezTo>
                  <a:pt x="50" y="97"/>
                  <a:pt x="50" y="97"/>
                  <a:pt x="50" y="97"/>
                </a:cubicBezTo>
                <a:cubicBezTo>
                  <a:pt x="38" y="85"/>
                  <a:pt x="38" y="85"/>
                  <a:pt x="38" y="85"/>
                </a:cubicBezTo>
                <a:cubicBezTo>
                  <a:pt x="36" y="84"/>
                  <a:pt x="34" y="84"/>
                  <a:pt x="34" y="85"/>
                </a:cubicBezTo>
                <a:cubicBezTo>
                  <a:pt x="32" y="85"/>
                  <a:pt x="32" y="87"/>
                  <a:pt x="34" y="87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50" y="122"/>
                  <a:pt x="50" y="122"/>
                  <a:pt x="50" y="122"/>
                </a:cubicBezTo>
                <a:cubicBezTo>
                  <a:pt x="50" y="122"/>
                  <a:pt x="50" y="122"/>
                  <a:pt x="50" y="122"/>
                </a:cubicBezTo>
                <a:cubicBezTo>
                  <a:pt x="50" y="122"/>
                  <a:pt x="50" y="124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37"/>
                  <a:pt x="50" y="137"/>
                  <a:pt x="50" y="137"/>
                </a:cubicBezTo>
                <a:cubicBezTo>
                  <a:pt x="29" y="135"/>
                  <a:pt x="9" y="118"/>
                  <a:pt x="9" y="95"/>
                </a:cubicBezTo>
                <a:cubicBezTo>
                  <a:pt x="9" y="82"/>
                  <a:pt x="32" y="40"/>
                  <a:pt x="40" y="24"/>
                </a:cubicBezTo>
                <a:cubicBezTo>
                  <a:pt x="42" y="23"/>
                  <a:pt x="42" y="21"/>
                  <a:pt x="42" y="19"/>
                </a:cubicBezTo>
                <a:cubicBezTo>
                  <a:pt x="46" y="13"/>
                  <a:pt x="48" y="9"/>
                  <a:pt x="52" y="9"/>
                </a:cubicBezTo>
                <a:cubicBezTo>
                  <a:pt x="53" y="9"/>
                  <a:pt x="57" y="13"/>
                  <a:pt x="59" y="19"/>
                </a:cubicBezTo>
                <a:cubicBezTo>
                  <a:pt x="61" y="21"/>
                  <a:pt x="61" y="23"/>
                  <a:pt x="63" y="24"/>
                </a:cubicBezTo>
                <a:cubicBezTo>
                  <a:pt x="73" y="42"/>
                  <a:pt x="94" y="82"/>
                  <a:pt x="94" y="95"/>
                </a:cubicBezTo>
                <a:cubicBezTo>
                  <a:pt x="94" y="118"/>
                  <a:pt x="76" y="135"/>
                  <a:pt x="55" y="137"/>
                </a:cubicBezTo>
                <a:close/>
                <a:moveTo>
                  <a:pt x="52" y="45"/>
                </a:moveTo>
                <a:cubicBezTo>
                  <a:pt x="52" y="45"/>
                  <a:pt x="50" y="45"/>
                  <a:pt x="50" y="47"/>
                </a:cubicBezTo>
                <a:cubicBezTo>
                  <a:pt x="50" y="49"/>
                  <a:pt x="50" y="49"/>
                  <a:pt x="50" y="49"/>
                </a:cubicBezTo>
                <a:cubicBezTo>
                  <a:pt x="50" y="51"/>
                  <a:pt x="52" y="53"/>
                  <a:pt x="52" y="53"/>
                </a:cubicBezTo>
                <a:cubicBezTo>
                  <a:pt x="53" y="53"/>
                  <a:pt x="55" y="51"/>
                  <a:pt x="55" y="49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5"/>
                  <a:pt x="53" y="45"/>
                  <a:pt x="52" y="45"/>
                </a:cubicBezTo>
                <a:close/>
                <a:moveTo>
                  <a:pt x="29" y="80"/>
                </a:moveTo>
                <a:cubicBezTo>
                  <a:pt x="29" y="82"/>
                  <a:pt x="29" y="82"/>
                  <a:pt x="29" y="82"/>
                </a:cubicBezTo>
                <a:cubicBezTo>
                  <a:pt x="29" y="84"/>
                  <a:pt x="29" y="84"/>
                  <a:pt x="29" y="84"/>
                </a:cubicBezTo>
                <a:cubicBezTo>
                  <a:pt x="31" y="84"/>
                  <a:pt x="31" y="84"/>
                  <a:pt x="31" y="84"/>
                </a:cubicBezTo>
                <a:cubicBezTo>
                  <a:pt x="32" y="84"/>
                  <a:pt x="32" y="84"/>
                  <a:pt x="32" y="84"/>
                </a:cubicBezTo>
                <a:cubicBezTo>
                  <a:pt x="32" y="82"/>
                  <a:pt x="32" y="82"/>
                  <a:pt x="32" y="82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80"/>
                  <a:pt x="31" y="80"/>
                  <a:pt x="29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EC17D0DA-1501-0AF4-32C8-836AF2C9A4D8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1373188"/>
            <a:ext cx="254000" cy="254000"/>
          </a:xfrm>
          <a:custGeom>
            <a:avLst/>
            <a:gdLst>
              <a:gd name="T0" fmla="*/ 96 w 160"/>
              <a:gd name="T1" fmla="*/ 44 h 160"/>
              <a:gd name="T2" fmla="*/ 82 w 160"/>
              <a:gd name="T3" fmla="*/ 2 h 160"/>
              <a:gd name="T4" fmla="*/ 86 w 160"/>
              <a:gd name="T5" fmla="*/ 44 h 160"/>
              <a:gd name="T6" fmla="*/ 17 w 160"/>
              <a:gd name="T7" fmla="*/ 59 h 160"/>
              <a:gd name="T8" fmla="*/ 17 w 160"/>
              <a:gd name="T9" fmla="*/ 160 h 160"/>
              <a:gd name="T10" fmla="*/ 160 w 160"/>
              <a:gd name="T11" fmla="*/ 75 h 160"/>
              <a:gd name="T12" fmla="*/ 142 w 160"/>
              <a:gd name="T13" fmla="*/ 151 h 160"/>
              <a:gd name="T14" fmla="*/ 10 w 160"/>
              <a:gd name="T15" fmla="*/ 75 h 160"/>
              <a:gd name="T16" fmla="*/ 149 w 160"/>
              <a:gd name="T17" fmla="*/ 75 h 160"/>
              <a:gd name="T18" fmla="*/ 35 w 160"/>
              <a:gd name="T19" fmla="*/ 87 h 160"/>
              <a:gd name="T20" fmla="*/ 39 w 160"/>
              <a:gd name="T21" fmla="*/ 91 h 160"/>
              <a:gd name="T22" fmla="*/ 52 w 160"/>
              <a:gd name="T23" fmla="*/ 91 h 160"/>
              <a:gd name="T24" fmla="*/ 56 w 160"/>
              <a:gd name="T25" fmla="*/ 87 h 160"/>
              <a:gd name="T26" fmla="*/ 52 w 160"/>
              <a:gd name="T27" fmla="*/ 91 h 160"/>
              <a:gd name="T28" fmla="*/ 74 w 160"/>
              <a:gd name="T29" fmla="*/ 89 h 160"/>
              <a:gd name="T30" fmla="*/ 67 w 160"/>
              <a:gd name="T31" fmla="*/ 89 h 160"/>
              <a:gd name="T32" fmla="*/ 88 w 160"/>
              <a:gd name="T33" fmla="*/ 91 h 160"/>
              <a:gd name="T34" fmla="*/ 86 w 160"/>
              <a:gd name="T35" fmla="*/ 87 h 160"/>
              <a:gd name="T36" fmla="*/ 103 w 160"/>
              <a:gd name="T37" fmla="*/ 91 h 160"/>
              <a:gd name="T38" fmla="*/ 105 w 160"/>
              <a:gd name="T39" fmla="*/ 87 h 160"/>
              <a:gd name="T40" fmla="*/ 103 w 160"/>
              <a:gd name="T41" fmla="*/ 91 h 160"/>
              <a:gd name="T42" fmla="*/ 117 w 160"/>
              <a:gd name="T43" fmla="*/ 89 h 160"/>
              <a:gd name="T44" fmla="*/ 125 w 160"/>
              <a:gd name="T45" fmla="*/ 89 h 160"/>
              <a:gd name="T46" fmla="*/ 35 w 160"/>
              <a:gd name="T47" fmla="*/ 102 h 160"/>
              <a:gd name="T48" fmla="*/ 39 w 160"/>
              <a:gd name="T49" fmla="*/ 106 h 160"/>
              <a:gd name="T50" fmla="*/ 52 w 160"/>
              <a:gd name="T51" fmla="*/ 106 h 160"/>
              <a:gd name="T52" fmla="*/ 56 w 160"/>
              <a:gd name="T53" fmla="*/ 102 h 160"/>
              <a:gd name="T54" fmla="*/ 52 w 160"/>
              <a:gd name="T55" fmla="*/ 106 h 160"/>
              <a:gd name="T56" fmla="*/ 74 w 160"/>
              <a:gd name="T57" fmla="*/ 104 h 160"/>
              <a:gd name="T58" fmla="*/ 67 w 160"/>
              <a:gd name="T59" fmla="*/ 104 h 160"/>
              <a:gd name="T60" fmla="*/ 88 w 160"/>
              <a:gd name="T61" fmla="*/ 106 h 160"/>
              <a:gd name="T62" fmla="*/ 86 w 160"/>
              <a:gd name="T63" fmla="*/ 102 h 160"/>
              <a:gd name="T64" fmla="*/ 103 w 160"/>
              <a:gd name="T65" fmla="*/ 106 h 160"/>
              <a:gd name="T66" fmla="*/ 105 w 160"/>
              <a:gd name="T67" fmla="*/ 102 h 160"/>
              <a:gd name="T68" fmla="*/ 103 w 160"/>
              <a:gd name="T69" fmla="*/ 106 h 160"/>
              <a:gd name="T70" fmla="*/ 117 w 160"/>
              <a:gd name="T71" fmla="*/ 104 h 160"/>
              <a:gd name="T72" fmla="*/ 125 w 160"/>
              <a:gd name="T73" fmla="*/ 104 h 160"/>
              <a:gd name="T74" fmla="*/ 35 w 160"/>
              <a:gd name="T75" fmla="*/ 131 h 160"/>
              <a:gd name="T76" fmla="*/ 39 w 160"/>
              <a:gd name="T77" fmla="*/ 135 h 160"/>
              <a:gd name="T78" fmla="*/ 108 w 160"/>
              <a:gd name="T79" fmla="*/ 131 h 160"/>
              <a:gd name="T80" fmla="*/ 51 w 160"/>
              <a:gd name="T81" fmla="*/ 135 h 160"/>
              <a:gd name="T82" fmla="*/ 108 w 160"/>
              <a:gd name="T83" fmla="*/ 131 h 160"/>
              <a:gd name="T84" fmla="*/ 117 w 160"/>
              <a:gd name="T85" fmla="*/ 134 h 160"/>
              <a:gd name="T86" fmla="*/ 125 w 160"/>
              <a:gd name="T87" fmla="*/ 134 h 160"/>
              <a:gd name="T88" fmla="*/ 35 w 160"/>
              <a:gd name="T89" fmla="*/ 117 h 160"/>
              <a:gd name="T90" fmla="*/ 39 w 160"/>
              <a:gd name="T91" fmla="*/ 121 h 160"/>
              <a:gd name="T92" fmla="*/ 52 w 160"/>
              <a:gd name="T93" fmla="*/ 121 h 160"/>
              <a:gd name="T94" fmla="*/ 56 w 160"/>
              <a:gd name="T95" fmla="*/ 117 h 160"/>
              <a:gd name="T96" fmla="*/ 52 w 160"/>
              <a:gd name="T97" fmla="*/ 121 h 160"/>
              <a:gd name="T98" fmla="*/ 74 w 160"/>
              <a:gd name="T99" fmla="*/ 119 h 160"/>
              <a:gd name="T100" fmla="*/ 67 w 160"/>
              <a:gd name="T101" fmla="*/ 119 h 160"/>
              <a:gd name="T102" fmla="*/ 88 w 160"/>
              <a:gd name="T103" fmla="*/ 121 h 160"/>
              <a:gd name="T104" fmla="*/ 86 w 160"/>
              <a:gd name="T105" fmla="*/ 117 h 160"/>
              <a:gd name="T106" fmla="*/ 103 w 160"/>
              <a:gd name="T107" fmla="*/ 121 h 160"/>
              <a:gd name="T108" fmla="*/ 105 w 160"/>
              <a:gd name="T109" fmla="*/ 117 h 160"/>
              <a:gd name="T110" fmla="*/ 103 w 160"/>
              <a:gd name="T111" fmla="*/ 121 h 160"/>
              <a:gd name="T112" fmla="*/ 117 w 160"/>
              <a:gd name="T113" fmla="*/ 119 h 160"/>
              <a:gd name="T114" fmla="*/ 125 w 160"/>
              <a:gd name="T115" fmla="*/ 1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60">
                <a:moveTo>
                  <a:pt x="142" y="59"/>
                </a:moveTo>
                <a:cubicBezTo>
                  <a:pt x="142" y="59"/>
                  <a:pt x="142" y="59"/>
                  <a:pt x="89" y="59"/>
                </a:cubicBezTo>
                <a:cubicBezTo>
                  <a:pt x="93" y="54"/>
                  <a:pt x="96" y="49"/>
                  <a:pt x="96" y="44"/>
                </a:cubicBezTo>
                <a:cubicBezTo>
                  <a:pt x="96" y="38"/>
                  <a:pt x="94" y="35"/>
                  <a:pt x="90" y="31"/>
                </a:cubicBezTo>
                <a:cubicBezTo>
                  <a:pt x="79" y="21"/>
                  <a:pt x="77" y="17"/>
                  <a:pt x="82" y="10"/>
                </a:cubicBezTo>
                <a:cubicBezTo>
                  <a:pt x="84" y="8"/>
                  <a:pt x="84" y="4"/>
                  <a:pt x="82" y="2"/>
                </a:cubicBezTo>
                <a:cubicBezTo>
                  <a:pt x="80" y="0"/>
                  <a:pt x="77" y="0"/>
                  <a:pt x="75" y="4"/>
                </a:cubicBezTo>
                <a:cubicBezTo>
                  <a:pt x="62" y="19"/>
                  <a:pt x="75" y="31"/>
                  <a:pt x="82" y="38"/>
                </a:cubicBezTo>
                <a:cubicBezTo>
                  <a:pt x="84" y="40"/>
                  <a:pt x="86" y="42"/>
                  <a:pt x="86" y="44"/>
                </a:cubicBezTo>
                <a:cubicBezTo>
                  <a:pt x="86" y="48"/>
                  <a:pt x="82" y="54"/>
                  <a:pt x="77" y="57"/>
                </a:cubicBezTo>
                <a:cubicBezTo>
                  <a:pt x="76" y="58"/>
                  <a:pt x="76" y="58"/>
                  <a:pt x="76" y="59"/>
                </a:cubicBezTo>
                <a:cubicBezTo>
                  <a:pt x="17" y="59"/>
                  <a:pt x="17" y="59"/>
                  <a:pt x="17" y="59"/>
                </a:cubicBezTo>
                <a:cubicBezTo>
                  <a:pt x="8" y="59"/>
                  <a:pt x="0" y="66"/>
                  <a:pt x="0" y="75"/>
                </a:cubicBezTo>
                <a:cubicBezTo>
                  <a:pt x="0" y="75"/>
                  <a:pt x="0" y="75"/>
                  <a:pt x="0" y="143"/>
                </a:cubicBezTo>
                <a:cubicBezTo>
                  <a:pt x="0" y="153"/>
                  <a:pt x="8" y="160"/>
                  <a:pt x="17" y="160"/>
                </a:cubicBezTo>
                <a:cubicBezTo>
                  <a:pt x="17" y="160"/>
                  <a:pt x="17" y="160"/>
                  <a:pt x="142" y="160"/>
                </a:cubicBezTo>
                <a:cubicBezTo>
                  <a:pt x="153" y="160"/>
                  <a:pt x="160" y="153"/>
                  <a:pt x="160" y="143"/>
                </a:cubicBezTo>
                <a:cubicBezTo>
                  <a:pt x="160" y="75"/>
                  <a:pt x="160" y="75"/>
                  <a:pt x="160" y="75"/>
                </a:cubicBezTo>
                <a:cubicBezTo>
                  <a:pt x="160" y="66"/>
                  <a:pt x="153" y="59"/>
                  <a:pt x="142" y="59"/>
                </a:cubicBezTo>
                <a:close/>
                <a:moveTo>
                  <a:pt x="149" y="143"/>
                </a:moveTo>
                <a:cubicBezTo>
                  <a:pt x="149" y="147"/>
                  <a:pt x="147" y="151"/>
                  <a:pt x="142" y="151"/>
                </a:cubicBezTo>
                <a:cubicBezTo>
                  <a:pt x="142" y="151"/>
                  <a:pt x="142" y="151"/>
                  <a:pt x="17" y="151"/>
                </a:cubicBezTo>
                <a:cubicBezTo>
                  <a:pt x="14" y="151"/>
                  <a:pt x="10" y="147"/>
                  <a:pt x="10" y="143"/>
                </a:cubicBezTo>
                <a:cubicBezTo>
                  <a:pt x="10" y="143"/>
                  <a:pt x="10" y="143"/>
                  <a:pt x="10" y="75"/>
                </a:cubicBezTo>
                <a:cubicBezTo>
                  <a:pt x="10" y="72"/>
                  <a:pt x="14" y="68"/>
                  <a:pt x="17" y="68"/>
                </a:cubicBezTo>
                <a:cubicBezTo>
                  <a:pt x="17" y="68"/>
                  <a:pt x="17" y="68"/>
                  <a:pt x="142" y="68"/>
                </a:cubicBezTo>
                <a:cubicBezTo>
                  <a:pt x="147" y="68"/>
                  <a:pt x="149" y="72"/>
                  <a:pt x="149" y="75"/>
                </a:cubicBezTo>
                <a:lnTo>
                  <a:pt x="149" y="143"/>
                </a:lnTo>
                <a:close/>
                <a:moveTo>
                  <a:pt x="39" y="87"/>
                </a:moveTo>
                <a:cubicBezTo>
                  <a:pt x="39" y="87"/>
                  <a:pt x="39" y="87"/>
                  <a:pt x="35" y="87"/>
                </a:cubicBezTo>
                <a:cubicBezTo>
                  <a:pt x="33" y="87"/>
                  <a:pt x="33" y="87"/>
                  <a:pt x="33" y="89"/>
                </a:cubicBezTo>
                <a:cubicBezTo>
                  <a:pt x="33" y="91"/>
                  <a:pt x="33" y="91"/>
                  <a:pt x="35" y="91"/>
                </a:cubicBezTo>
                <a:cubicBezTo>
                  <a:pt x="35" y="91"/>
                  <a:pt x="35" y="91"/>
                  <a:pt x="39" y="91"/>
                </a:cubicBezTo>
                <a:cubicBezTo>
                  <a:pt x="39" y="91"/>
                  <a:pt x="40" y="91"/>
                  <a:pt x="40" y="89"/>
                </a:cubicBezTo>
                <a:cubicBezTo>
                  <a:pt x="40" y="87"/>
                  <a:pt x="39" y="87"/>
                  <a:pt x="39" y="87"/>
                </a:cubicBezTo>
                <a:close/>
                <a:moveTo>
                  <a:pt x="52" y="91"/>
                </a:moveTo>
                <a:cubicBezTo>
                  <a:pt x="52" y="91"/>
                  <a:pt x="52" y="91"/>
                  <a:pt x="56" y="91"/>
                </a:cubicBezTo>
                <a:cubicBezTo>
                  <a:pt x="58" y="91"/>
                  <a:pt x="58" y="91"/>
                  <a:pt x="58" y="89"/>
                </a:cubicBezTo>
                <a:cubicBezTo>
                  <a:pt x="58" y="87"/>
                  <a:pt x="58" y="87"/>
                  <a:pt x="56" y="87"/>
                </a:cubicBezTo>
                <a:cubicBezTo>
                  <a:pt x="56" y="87"/>
                  <a:pt x="56" y="87"/>
                  <a:pt x="52" y="87"/>
                </a:cubicBezTo>
                <a:cubicBezTo>
                  <a:pt x="52" y="87"/>
                  <a:pt x="50" y="87"/>
                  <a:pt x="50" y="89"/>
                </a:cubicBezTo>
                <a:cubicBezTo>
                  <a:pt x="50" y="91"/>
                  <a:pt x="52" y="91"/>
                  <a:pt x="52" y="91"/>
                </a:cubicBezTo>
                <a:close/>
                <a:moveTo>
                  <a:pt x="71" y="91"/>
                </a:moveTo>
                <a:cubicBezTo>
                  <a:pt x="71" y="91"/>
                  <a:pt x="71" y="91"/>
                  <a:pt x="73" y="91"/>
                </a:cubicBezTo>
                <a:cubicBezTo>
                  <a:pt x="74" y="91"/>
                  <a:pt x="74" y="91"/>
                  <a:pt x="74" y="89"/>
                </a:cubicBezTo>
                <a:cubicBezTo>
                  <a:pt x="74" y="87"/>
                  <a:pt x="74" y="87"/>
                  <a:pt x="73" y="87"/>
                </a:cubicBezTo>
                <a:cubicBezTo>
                  <a:pt x="73" y="87"/>
                  <a:pt x="73" y="87"/>
                  <a:pt x="71" y="87"/>
                </a:cubicBezTo>
                <a:cubicBezTo>
                  <a:pt x="69" y="87"/>
                  <a:pt x="67" y="87"/>
                  <a:pt x="67" y="89"/>
                </a:cubicBezTo>
                <a:cubicBezTo>
                  <a:pt x="67" y="91"/>
                  <a:pt x="69" y="91"/>
                  <a:pt x="71" y="91"/>
                </a:cubicBezTo>
                <a:close/>
                <a:moveTo>
                  <a:pt x="86" y="91"/>
                </a:moveTo>
                <a:cubicBezTo>
                  <a:pt x="86" y="91"/>
                  <a:pt x="86" y="91"/>
                  <a:pt x="88" y="91"/>
                </a:cubicBezTo>
                <a:cubicBezTo>
                  <a:pt x="90" y="91"/>
                  <a:pt x="90" y="91"/>
                  <a:pt x="90" y="89"/>
                </a:cubicBezTo>
                <a:cubicBezTo>
                  <a:pt x="90" y="87"/>
                  <a:pt x="90" y="87"/>
                  <a:pt x="88" y="87"/>
                </a:cubicBezTo>
                <a:cubicBezTo>
                  <a:pt x="88" y="87"/>
                  <a:pt x="88" y="87"/>
                  <a:pt x="86" y="87"/>
                </a:cubicBezTo>
                <a:cubicBezTo>
                  <a:pt x="84" y="87"/>
                  <a:pt x="82" y="87"/>
                  <a:pt x="82" y="89"/>
                </a:cubicBezTo>
                <a:cubicBezTo>
                  <a:pt x="82" y="91"/>
                  <a:pt x="84" y="91"/>
                  <a:pt x="86" y="91"/>
                </a:cubicBezTo>
                <a:close/>
                <a:moveTo>
                  <a:pt x="103" y="91"/>
                </a:moveTo>
                <a:cubicBezTo>
                  <a:pt x="103" y="91"/>
                  <a:pt x="103" y="91"/>
                  <a:pt x="105" y="91"/>
                </a:cubicBezTo>
                <a:cubicBezTo>
                  <a:pt x="106" y="91"/>
                  <a:pt x="108" y="91"/>
                  <a:pt x="108" y="89"/>
                </a:cubicBezTo>
                <a:cubicBezTo>
                  <a:pt x="108" y="87"/>
                  <a:pt x="106" y="87"/>
                  <a:pt x="105" y="87"/>
                </a:cubicBezTo>
                <a:cubicBezTo>
                  <a:pt x="105" y="87"/>
                  <a:pt x="105" y="87"/>
                  <a:pt x="103" y="87"/>
                </a:cubicBezTo>
                <a:cubicBezTo>
                  <a:pt x="101" y="87"/>
                  <a:pt x="101" y="87"/>
                  <a:pt x="101" y="89"/>
                </a:cubicBezTo>
                <a:cubicBezTo>
                  <a:pt x="101" y="91"/>
                  <a:pt x="101" y="91"/>
                  <a:pt x="103" y="91"/>
                </a:cubicBezTo>
                <a:close/>
                <a:moveTo>
                  <a:pt x="123" y="87"/>
                </a:moveTo>
                <a:cubicBezTo>
                  <a:pt x="123" y="87"/>
                  <a:pt x="123" y="87"/>
                  <a:pt x="119" y="87"/>
                </a:cubicBezTo>
                <a:cubicBezTo>
                  <a:pt x="117" y="87"/>
                  <a:pt x="117" y="87"/>
                  <a:pt x="117" y="89"/>
                </a:cubicBezTo>
                <a:cubicBezTo>
                  <a:pt x="117" y="91"/>
                  <a:pt x="117" y="91"/>
                  <a:pt x="119" y="91"/>
                </a:cubicBezTo>
                <a:cubicBezTo>
                  <a:pt x="119" y="91"/>
                  <a:pt x="119" y="91"/>
                  <a:pt x="123" y="91"/>
                </a:cubicBezTo>
                <a:cubicBezTo>
                  <a:pt x="123" y="91"/>
                  <a:pt x="125" y="91"/>
                  <a:pt x="125" y="89"/>
                </a:cubicBezTo>
                <a:cubicBezTo>
                  <a:pt x="125" y="87"/>
                  <a:pt x="123" y="87"/>
                  <a:pt x="123" y="87"/>
                </a:cubicBezTo>
                <a:close/>
                <a:moveTo>
                  <a:pt x="39" y="102"/>
                </a:moveTo>
                <a:cubicBezTo>
                  <a:pt x="39" y="102"/>
                  <a:pt x="39" y="102"/>
                  <a:pt x="35" y="102"/>
                </a:cubicBezTo>
                <a:cubicBezTo>
                  <a:pt x="33" y="102"/>
                  <a:pt x="33" y="102"/>
                  <a:pt x="33" y="104"/>
                </a:cubicBezTo>
                <a:cubicBezTo>
                  <a:pt x="33" y="106"/>
                  <a:pt x="33" y="106"/>
                  <a:pt x="35" y="106"/>
                </a:cubicBezTo>
                <a:cubicBezTo>
                  <a:pt x="35" y="106"/>
                  <a:pt x="35" y="106"/>
                  <a:pt x="39" y="106"/>
                </a:cubicBezTo>
                <a:cubicBezTo>
                  <a:pt x="39" y="106"/>
                  <a:pt x="40" y="106"/>
                  <a:pt x="40" y="104"/>
                </a:cubicBezTo>
                <a:cubicBezTo>
                  <a:pt x="40" y="102"/>
                  <a:pt x="39" y="102"/>
                  <a:pt x="39" y="102"/>
                </a:cubicBezTo>
                <a:close/>
                <a:moveTo>
                  <a:pt x="52" y="106"/>
                </a:moveTo>
                <a:cubicBezTo>
                  <a:pt x="52" y="106"/>
                  <a:pt x="52" y="106"/>
                  <a:pt x="56" y="106"/>
                </a:cubicBezTo>
                <a:cubicBezTo>
                  <a:pt x="58" y="106"/>
                  <a:pt x="58" y="106"/>
                  <a:pt x="58" y="104"/>
                </a:cubicBezTo>
                <a:cubicBezTo>
                  <a:pt x="58" y="102"/>
                  <a:pt x="58" y="102"/>
                  <a:pt x="56" y="102"/>
                </a:cubicBezTo>
                <a:cubicBezTo>
                  <a:pt x="56" y="102"/>
                  <a:pt x="56" y="102"/>
                  <a:pt x="52" y="102"/>
                </a:cubicBezTo>
                <a:cubicBezTo>
                  <a:pt x="52" y="102"/>
                  <a:pt x="50" y="102"/>
                  <a:pt x="50" y="104"/>
                </a:cubicBezTo>
                <a:cubicBezTo>
                  <a:pt x="50" y="106"/>
                  <a:pt x="52" y="106"/>
                  <a:pt x="52" y="106"/>
                </a:cubicBezTo>
                <a:close/>
                <a:moveTo>
                  <a:pt x="71" y="106"/>
                </a:moveTo>
                <a:cubicBezTo>
                  <a:pt x="71" y="106"/>
                  <a:pt x="71" y="106"/>
                  <a:pt x="73" y="106"/>
                </a:cubicBezTo>
                <a:cubicBezTo>
                  <a:pt x="74" y="106"/>
                  <a:pt x="74" y="106"/>
                  <a:pt x="74" y="104"/>
                </a:cubicBezTo>
                <a:cubicBezTo>
                  <a:pt x="74" y="102"/>
                  <a:pt x="74" y="102"/>
                  <a:pt x="73" y="102"/>
                </a:cubicBezTo>
                <a:cubicBezTo>
                  <a:pt x="73" y="102"/>
                  <a:pt x="73" y="102"/>
                  <a:pt x="71" y="102"/>
                </a:cubicBezTo>
                <a:cubicBezTo>
                  <a:pt x="69" y="102"/>
                  <a:pt x="67" y="102"/>
                  <a:pt x="67" y="104"/>
                </a:cubicBezTo>
                <a:cubicBezTo>
                  <a:pt x="67" y="106"/>
                  <a:pt x="69" y="106"/>
                  <a:pt x="71" y="106"/>
                </a:cubicBezTo>
                <a:close/>
                <a:moveTo>
                  <a:pt x="86" y="106"/>
                </a:moveTo>
                <a:cubicBezTo>
                  <a:pt x="86" y="106"/>
                  <a:pt x="86" y="106"/>
                  <a:pt x="88" y="106"/>
                </a:cubicBezTo>
                <a:cubicBezTo>
                  <a:pt x="90" y="106"/>
                  <a:pt x="90" y="106"/>
                  <a:pt x="90" y="104"/>
                </a:cubicBezTo>
                <a:cubicBezTo>
                  <a:pt x="90" y="102"/>
                  <a:pt x="90" y="102"/>
                  <a:pt x="88" y="102"/>
                </a:cubicBezTo>
                <a:cubicBezTo>
                  <a:pt x="88" y="102"/>
                  <a:pt x="88" y="102"/>
                  <a:pt x="86" y="102"/>
                </a:cubicBezTo>
                <a:cubicBezTo>
                  <a:pt x="84" y="102"/>
                  <a:pt x="82" y="102"/>
                  <a:pt x="82" y="104"/>
                </a:cubicBezTo>
                <a:cubicBezTo>
                  <a:pt x="82" y="106"/>
                  <a:pt x="84" y="106"/>
                  <a:pt x="86" y="106"/>
                </a:cubicBezTo>
                <a:close/>
                <a:moveTo>
                  <a:pt x="103" y="106"/>
                </a:moveTo>
                <a:cubicBezTo>
                  <a:pt x="103" y="106"/>
                  <a:pt x="103" y="106"/>
                  <a:pt x="105" y="106"/>
                </a:cubicBezTo>
                <a:cubicBezTo>
                  <a:pt x="106" y="106"/>
                  <a:pt x="108" y="106"/>
                  <a:pt x="108" y="104"/>
                </a:cubicBezTo>
                <a:cubicBezTo>
                  <a:pt x="108" y="102"/>
                  <a:pt x="106" y="102"/>
                  <a:pt x="105" y="102"/>
                </a:cubicBezTo>
                <a:cubicBezTo>
                  <a:pt x="105" y="102"/>
                  <a:pt x="105" y="102"/>
                  <a:pt x="103" y="102"/>
                </a:cubicBezTo>
                <a:cubicBezTo>
                  <a:pt x="101" y="102"/>
                  <a:pt x="101" y="102"/>
                  <a:pt x="101" y="104"/>
                </a:cubicBezTo>
                <a:cubicBezTo>
                  <a:pt x="101" y="106"/>
                  <a:pt x="101" y="106"/>
                  <a:pt x="103" y="106"/>
                </a:cubicBezTo>
                <a:close/>
                <a:moveTo>
                  <a:pt x="123" y="102"/>
                </a:moveTo>
                <a:cubicBezTo>
                  <a:pt x="123" y="102"/>
                  <a:pt x="123" y="102"/>
                  <a:pt x="119" y="102"/>
                </a:cubicBezTo>
                <a:cubicBezTo>
                  <a:pt x="117" y="102"/>
                  <a:pt x="117" y="102"/>
                  <a:pt x="117" y="104"/>
                </a:cubicBezTo>
                <a:cubicBezTo>
                  <a:pt x="117" y="106"/>
                  <a:pt x="117" y="106"/>
                  <a:pt x="119" y="106"/>
                </a:cubicBezTo>
                <a:cubicBezTo>
                  <a:pt x="119" y="106"/>
                  <a:pt x="119" y="106"/>
                  <a:pt x="123" y="106"/>
                </a:cubicBezTo>
                <a:cubicBezTo>
                  <a:pt x="123" y="106"/>
                  <a:pt x="125" y="106"/>
                  <a:pt x="125" y="104"/>
                </a:cubicBezTo>
                <a:cubicBezTo>
                  <a:pt x="125" y="102"/>
                  <a:pt x="123" y="102"/>
                  <a:pt x="123" y="102"/>
                </a:cubicBezTo>
                <a:close/>
                <a:moveTo>
                  <a:pt x="39" y="131"/>
                </a:moveTo>
                <a:cubicBezTo>
                  <a:pt x="39" y="131"/>
                  <a:pt x="39" y="131"/>
                  <a:pt x="35" y="131"/>
                </a:cubicBezTo>
                <a:cubicBezTo>
                  <a:pt x="33" y="131"/>
                  <a:pt x="33" y="132"/>
                  <a:pt x="33" y="134"/>
                </a:cubicBezTo>
                <a:cubicBezTo>
                  <a:pt x="33" y="135"/>
                  <a:pt x="33" y="135"/>
                  <a:pt x="35" y="135"/>
                </a:cubicBezTo>
                <a:cubicBezTo>
                  <a:pt x="35" y="135"/>
                  <a:pt x="35" y="135"/>
                  <a:pt x="39" y="135"/>
                </a:cubicBezTo>
                <a:cubicBezTo>
                  <a:pt x="39" y="135"/>
                  <a:pt x="40" y="135"/>
                  <a:pt x="40" y="134"/>
                </a:cubicBezTo>
                <a:cubicBezTo>
                  <a:pt x="40" y="132"/>
                  <a:pt x="39" y="131"/>
                  <a:pt x="39" y="131"/>
                </a:cubicBezTo>
                <a:close/>
                <a:moveTo>
                  <a:pt x="108" y="131"/>
                </a:moveTo>
                <a:cubicBezTo>
                  <a:pt x="108" y="131"/>
                  <a:pt x="108" y="131"/>
                  <a:pt x="51" y="131"/>
                </a:cubicBezTo>
                <a:cubicBezTo>
                  <a:pt x="51" y="131"/>
                  <a:pt x="50" y="132"/>
                  <a:pt x="50" y="134"/>
                </a:cubicBezTo>
                <a:cubicBezTo>
                  <a:pt x="50" y="135"/>
                  <a:pt x="51" y="135"/>
                  <a:pt x="51" y="135"/>
                </a:cubicBezTo>
                <a:cubicBezTo>
                  <a:pt x="51" y="135"/>
                  <a:pt x="51" y="135"/>
                  <a:pt x="108" y="135"/>
                </a:cubicBezTo>
                <a:cubicBezTo>
                  <a:pt x="108" y="135"/>
                  <a:pt x="110" y="135"/>
                  <a:pt x="110" y="134"/>
                </a:cubicBezTo>
                <a:cubicBezTo>
                  <a:pt x="110" y="132"/>
                  <a:pt x="108" y="131"/>
                  <a:pt x="108" y="131"/>
                </a:cubicBezTo>
                <a:close/>
                <a:moveTo>
                  <a:pt x="123" y="131"/>
                </a:moveTo>
                <a:cubicBezTo>
                  <a:pt x="123" y="131"/>
                  <a:pt x="123" y="131"/>
                  <a:pt x="119" y="131"/>
                </a:cubicBezTo>
                <a:cubicBezTo>
                  <a:pt x="117" y="131"/>
                  <a:pt x="117" y="132"/>
                  <a:pt x="117" y="134"/>
                </a:cubicBezTo>
                <a:cubicBezTo>
                  <a:pt x="117" y="135"/>
                  <a:pt x="117" y="135"/>
                  <a:pt x="119" y="135"/>
                </a:cubicBezTo>
                <a:cubicBezTo>
                  <a:pt x="119" y="135"/>
                  <a:pt x="119" y="135"/>
                  <a:pt x="123" y="135"/>
                </a:cubicBezTo>
                <a:cubicBezTo>
                  <a:pt x="123" y="135"/>
                  <a:pt x="125" y="135"/>
                  <a:pt x="125" y="134"/>
                </a:cubicBezTo>
                <a:cubicBezTo>
                  <a:pt x="125" y="132"/>
                  <a:pt x="123" y="131"/>
                  <a:pt x="123" y="131"/>
                </a:cubicBezTo>
                <a:close/>
                <a:moveTo>
                  <a:pt x="39" y="117"/>
                </a:moveTo>
                <a:cubicBezTo>
                  <a:pt x="39" y="117"/>
                  <a:pt x="39" y="117"/>
                  <a:pt x="35" y="117"/>
                </a:cubicBezTo>
                <a:cubicBezTo>
                  <a:pt x="33" y="117"/>
                  <a:pt x="33" y="117"/>
                  <a:pt x="33" y="119"/>
                </a:cubicBezTo>
                <a:cubicBezTo>
                  <a:pt x="33" y="121"/>
                  <a:pt x="33" y="121"/>
                  <a:pt x="35" y="121"/>
                </a:cubicBezTo>
                <a:cubicBezTo>
                  <a:pt x="35" y="121"/>
                  <a:pt x="35" y="121"/>
                  <a:pt x="39" y="121"/>
                </a:cubicBezTo>
                <a:cubicBezTo>
                  <a:pt x="39" y="121"/>
                  <a:pt x="40" y="121"/>
                  <a:pt x="40" y="119"/>
                </a:cubicBezTo>
                <a:cubicBezTo>
                  <a:pt x="40" y="117"/>
                  <a:pt x="39" y="117"/>
                  <a:pt x="39" y="117"/>
                </a:cubicBezTo>
                <a:close/>
                <a:moveTo>
                  <a:pt x="52" y="121"/>
                </a:moveTo>
                <a:cubicBezTo>
                  <a:pt x="52" y="121"/>
                  <a:pt x="52" y="121"/>
                  <a:pt x="56" y="121"/>
                </a:cubicBezTo>
                <a:cubicBezTo>
                  <a:pt x="58" y="121"/>
                  <a:pt x="58" y="121"/>
                  <a:pt x="58" y="119"/>
                </a:cubicBezTo>
                <a:cubicBezTo>
                  <a:pt x="58" y="117"/>
                  <a:pt x="58" y="117"/>
                  <a:pt x="56" y="117"/>
                </a:cubicBezTo>
                <a:cubicBezTo>
                  <a:pt x="56" y="117"/>
                  <a:pt x="56" y="117"/>
                  <a:pt x="52" y="117"/>
                </a:cubicBezTo>
                <a:cubicBezTo>
                  <a:pt x="52" y="117"/>
                  <a:pt x="50" y="117"/>
                  <a:pt x="50" y="119"/>
                </a:cubicBezTo>
                <a:cubicBezTo>
                  <a:pt x="50" y="121"/>
                  <a:pt x="52" y="121"/>
                  <a:pt x="52" y="121"/>
                </a:cubicBezTo>
                <a:close/>
                <a:moveTo>
                  <a:pt x="71" y="121"/>
                </a:moveTo>
                <a:cubicBezTo>
                  <a:pt x="71" y="121"/>
                  <a:pt x="71" y="121"/>
                  <a:pt x="73" y="121"/>
                </a:cubicBezTo>
                <a:cubicBezTo>
                  <a:pt x="74" y="121"/>
                  <a:pt x="74" y="121"/>
                  <a:pt x="74" y="119"/>
                </a:cubicBezTo>
                <a:cubicBezTo>
                  <a:pt x="74" y="117"/>
                  <a:pt x="74" y="117"/>
                  <a:pt x="73" y="117"/>
                </a:cubicBezTo>
                <a:cubicBezTo>
                  <a:pt x="73" y="117"/>
                  <a:pt x="73" y="117"/>
                  <a:pt x="71" y="117"/>
                </a:cubicBezTo>
                <a:cubicBezTo>
                  <a:pt x="69" y="117"/>
                  <a:pt x="67" y="117"/>
                  <a:pt x="67" y="119"/>
                </a:cubicBezTo>
                <a:cubicBezTo>
                  <a:pt x="67" y="121"/>
                  <a:pt x="69" y="121"/>
                  <a:pt x="71" y="121"/>
                </a:cubicBezTo>
                <a:close/>
                <a:moveTo>
                  <a:pt x="86" y="121"/>
                </a:moveTo>
                <a:cubicBezTo>
                  <a:pt x="86" y="121"/>
                  <a:pt x="86" y="121"/>
                  <a:pt x="88" y="121"/>
                </a:cubicBezTo>
                <a:cubicBezTo>
                  <a:pt x="90" y="121"/>
                  <a:pt x="90" y="121"/>
                  <a:pt x="90" y="119"/>
                </a:cubicBezTo>
                <a:cubicBezTo>
                  <a:pt x="90" y="117"/>
                  <a:pt x="90" y="117"/>
                  <a:pt x="88" y="117"/>
                </a:cubicBezTo>
                <a:cubicBezTo>
                  <a:pt x="88" y="117"/>
                  <a:pt x="88" y="117"/>
                  <a:pt x="86" y="117"/>
                </a:cubicBezTo>
                <a:cubicBezTo>
                  <a:pt x="84" y="117"/>
                  <a:pt x="82" y="117"/>
                  <a:pt x="82" y="119"/>
                </a:cubicBezTo>
                <a:cubicBezTo>
                  <a:pt x="82" y="121"/>
                  <a:pt x="84" y="121"/>
                  <a:pt x="86" y="121"/>
                </a:cubicBezTo>
                <a:close/>
                <a:moveTo>
                  <a:pt x="103" y="121"/>
                </a:moveTo>
                <a:cubicBezTo>
                  <a:pt x="103" y="121"/>
                  <a:pt x="103" y="121"/>
                  <a:pt x="105" y="121"/>
                </a:cubicBezTo>
                <a:cubicBezTo>
                  <a:pt x="106" y="121"/>
                  <a:pt x="108" y="121"/>
                  <a:pt x="108" y="119"/>
                </a:cubicBezTo>
                <a:cubicBezTo>
                  <a:pt x="108" y="117"/>
                  <a:pt x="106" y="117"/>
                  <a:pt x="105" y="117"/>
                </a:cubicBezTo>
                <a:cubicBezTo>
                  <a:pt x="105" y="117"/>
                  <a:pt x="105" y="117"/>
                  <a:pt x="103" y="117"/>
                </a:cubicBezTo>
                <a:cubicBezTo>
                  <a:pt x="101" y="117"/>
                  <a:pt x="101" y="117"/>
                  <a:pt x="101" y="119"/>
                </a:cubicBezTo>
                <a:cubicBezTo>
                  <a:pt x="101" y="121"/>
                  <a:pt x="101" y="121"/>
                  <a:pt x="103" y="121"/>
                </a:cubicBezTo>
                <a:close/>
                <a:moveTo>
                  <a:pt x="123" y="117"/>
                </a:moveTo>
                <a:cubicBezTo>
                  <a:pt x="123" y="117"/>
                  <a:pt x="123" y="117"/>
                  <a:pt x="119" y="117"/>
                </a:cubicBezTo>
                <a:cubicBezTo>
                  <a:pt x="117" y="117"/>
                  <a:pt x="117" y="117"/>
                  <a:pt x="117" y="119"/>
                </a:cubicBezTo>
                <a:cubicBezTo>
                  <a:pt x="117" y="121"/>
                  <a:pt x="117" y="121"/>
                  <a:pt x="119" y="121"/>
                </a:cubicBezTo>
                <a:cubicBezTo>
                  <a:pt x="119" y="121"/>
                  <a:pt x="119" y="121"/>
                  <a:pt x="123" y="121"/>
                </a:cubicBezTo>
                <a:cubicBezTo>
                  <a:pt x="123" y="121"/>
                  <a:pt x="125" y="121"/>
                  <a:pt x="125" y="119"/>
                </a:cubicBezTo>
                <a:cubicBezTo>
                  <a:pt x="125" y="117"/>
                  <a:pt x="123" y="117"/>
                  <a:pt x="123" y="1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79E9B7F5-749C-E565-467F-65CB3BA29A87}"/>
              </a:ext>
            </a:extLst>
          </p:cNvPr>
          <p:cNvSpPr>
            <a:spLocks/>
          </p:cNvSpPr>
          <p:nvPr/>
        </p:nvSpPr>
        <p:spPr bwMode="auto">
          <a:xfrm>
            <a:off x="2419351" y="1577975"/>
            <a:ext cx="12700" cy="20638"/>
          </a:xfrm>
          <a:custGeom>
            <a:avLst/>
            <a:gdLst>
              <a:gd name="T0" fmla="*/ 2 w 8"/>
              <a:gd name="T1" fmla="*/ 0 h 13"/>
              <a:gd name="T2" fmla="*/ 0 w 8"/>
              <a:gd name="T3" fmla="*/ 2 h 13"/>
              <a:gd name="T4" fmla="*/ 4 w 8"/>
              <a:gd name="T5" fmla="*/ 11 h 13"/>
              <a:gd name="T6" fmla="*/ 6 w 8"/>
              <a:gd name="T7" fmla="*/ 13 h 13"/>
              <a:gd name="T8" fmla="*/ 8 w 8"/>
              <a:gd name="T9" fmla="*/ 11 h 13"/>
              <a:gd name="T10" fmla="*/ 8 w 8"/>
              <a:gd name="T11" fmla="*/ 9 h 13"/>
              <a:gd name="T12" fmla="*/ 4 w 8"/>
              <a:gd name="T13" fmla="*/ 2 h 13"/>
              <a:gd name="T14" fmla="*/ 2 w 8"/>
              <a:gd name="T15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" h="13">
                <a:moveTo>
                  <a:pt x="2" y="0"/>
                </a:moveTo>
                <a:cubicBezTo>
                  <a:pt x="0" y="0"/>
                  <a:pt x="0" y="0"/>
                  <a:pt x="0" y="2"/>
                </a:cubicBezTo>
                <a:cubicBezTo>
                  <a:pt x="0" y="6"/>
                  <a:pt x="0" y="9"/>
                  <a:pt x="4" y="11"/>
                </a:cubicBezTo>
                <a:cubicBezTo>
                  <a:pt x="4" y="13"/>
                  <a:pt x="4" y="13"/>
                  <a:pt x="6" y="13"/>
                </a:cubicBezTo>
                <a:cubicBezTo>
                  <a:pt x="6" y="13"/>
                  <a:pt x="6" y="13"/>
                  <a:pt x="8" y="11"/>
                </a:cubicBezTo>
                <a:cubicBezTo>
                  <a:pt x="8" y="9"/>
                  <a:pt x="8" y="9"/>
                  <a:pt x="8" y="9"/>
                </a:cubicBezTo>
                <a:cubicBezTo>
                  <a:pt x="6" y="8"/>
                  <a:pt x="4" y="4"/>
                  <a:pt x="4" y="2"/>
                </a:cubicBezTo>
                <a:cubicBezTo>
                  <a:pt x="4" y="0"/>
                  <a:pt x="4" y="0"/>
                  <a:pt x="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8F5326A4-9006-B15F-1B09-23506D97159C}"/>
              </a:ext>
            </a:extLst>
          </p:cNvPr>
          <p:cNvSpPr>
            <a:spLocks/>
          </p:cNvSpPr>
          <p:nvPr/>
        </p:nvSpPr>
        <p:spPr bwMode="auto">
          <a:xfrm>
            <a:off x="2435226" y="1595438"/>
            <a:ext cx="11113" cy="9525"/>
          </a:xfrm>
          <a:custGeom>
            <a:avLst/>
            <a:gdLst>
              <a:gd name="T0" fmla="*/ 0 w 7"/>
              <a:gd name="T1" fmla="*/ 2 h 6"/>
              <a:gd name="T2" fmla="*/ 1 w 7"/>
              <a:gd name="T3" fmla="*/ 6 h 6"/>
              <a:gd name="T4" fmla="*/ 3 w 7"/>
              <a:gd name="T5" fmla="*/ 6 h 6"/>
              <a:gd name="T6" fmla="*/ 7 w 7"/>
              <a:gd name="T7" fmla="*/ 2 h 6"/>
              <a:gd name="T8" fmla="*/ 3 w 7"/>
              <a:gd name="T9" fmla="*/ 0 h 6"/>
              <a:gd name="T10" fmla="*/ 0 w 7"/>
              <a:gd name="T11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" h="6">
                <a:moveTo>
                  <a:pt x="0" y="2"/>
                </a:moveTo>
                <a:cubicBezTo>
                  <a:pt x="0" y="4"/>
                  <a:pt x="0" y="6"/>
                  <a:pt x="1" y="6"/>
                </a:cubicBezTo>
                <a:cubicBezTo>
                  <a:pt x="3" y="6"/>
                  <a:pt x="3" y="6"/>
                  <a:pt x="3" y="6"/>
                </a:cubicBezTo>
                <a:cubicBezTo>
                  <a:pt x="5" y="6"/>
                  <a:pt x="7" y="4"/>
                  <a:pt x="7" y="2"/>
                </a:cubicBezTo>
                <a:cubicBezTo>
                  <a:pt x="7" y="2"/>
                  <a:pt x="5" y="0"/>
                  <a:pt x="3" y="0"/>
                </a:cubicBezTo>
                <a:cubicBezTo>
                  <a:pt x="1" y="0"/>
                  <a:pt x="0" y="0"/>
                  <a:pt x="0" y="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238D2E7B-D68E-DB4E-EFAB-E17981FB27FA}"/>
              </a:ext>
            </a:extLst>
          </p:cNvPr>
          <p:cNvSpPr>
            <a:spLocks/>
          </p:cNvSpPr>
          <p:nvPr/>
        </p:nvSpPr>
        <p:spPr bwMode="auto">
          <a:xfrm>
            <a:off x="2566988" y="1547813"/>
            <a:ext cx="11113" cy="22225"/>
          </a:xfrm>
          <a:custGeom>
            <a:avLst/>
            <a:gdLst>
              <a:gd name="T0" fmla="*/ 2 w 7"/>
              <a:gd name="T1" fmla="*/ 0 h 14"/>
              <a:gd name="T2" fmla="*/ 0 w 7"/>
              <a:gd name="T3" fmla="*/ 2 h 14"/>
              <a:gd name="T4" fmla="*/ 4 w 7"/>
              <a:gd name="T5" fmla="*/ 12 h 14"/>
              <a:gd name="T6" fmla="*/ 5 w 7"/>
              <a:gd name="T7" fmla="*/ 14 h 14"/>
              <a:gd name="T8" fmla="*/ 7 w 7"/>
              <a:gd name="T9" fmla="*/ 12 h 14"/>
              <a:gd name="T10" fmla="*/ 7 w 7"/>
              <a:gd name="T11" fmla="*/ 10 h 14"/>
              <a:gd name="T12" fmla="*/ 4 w 7"/>
              <a:gd name="T13" fmla="*/ 2 h 14"/>
              <a:gd name="T14" fmla="*/ 2 w 7"/>
              <a:gd name="T15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" h="14">
                <a:moveTo>
                  <a:pt x="2" y="0"/>
                </a:moveTo>
                <a:cubicBezTo>
                  <a:pt x="0" y="0"/>
                  <a:pt x="0" y="0"/>
                  <a:pt x="0" y="2"/>
                </a:cubicBezTo>
                <a:cubicBezTo>
                  <a:pt x="0" y="6"/>
                  <a:pt x="2" y="10"/>
                  <a:pt x="4" y="12"/>
                </a:cubicBezTo>
                <a:cubicBezTo>
                  <a:pt x="4" y="14"/>
                  <a:pt x="5" y="14"/>
                  <a:pt x="5" y="14"/>
                </a:cubicBezTo>
                <a:cubicBezTo>
                  <a:pt x="5" y="14"/>
                  <a:pt x="7" y="14"/>
                  <a:pt x="7" y="12"/>
                </a:cubicBezTo>
                <a:cubicBezTo>
                  <a:pt x="7" y="10"/>
                  <a:pt x="7" y="10"/>
                  <a:pt x="7" y="10"/>
                </a:cubicBezTo>
                <a:cubicBezTo>
                  <a:pt x="5" y="8"/>
                  <a:pt x="4" y="4"/>
                  <a:pt x="4" y="2"/>
                </a:cubicBezTo>
                <a:cubicBezTo>
                  <a:pt x="4" y="0"/>
                  <a:pt x="4" y="0"/>
                  <a:pt x="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047D3A74-B0DA-BC72-603B-D0F9A23D8647}"/>
              </a:ext>
            </a:extLst>
          </p:cNvPr>
          <p:cNvSpPr>
            <a:spLocks noEditPoints="1"/>
          </p:cNvSpPr>
          <p:nvPr/>
        </p:nvSpPr>
        <p:spPr bwMode="auto">
          <a:xfrm>
            <a:off x="2393951" y="1374775"/>
            <a:ext cx="252413" cy="254000"/>
          </a:xfrm>
          <a:custGeom>
            <a:avLst/>
            <a:gdLst>
              <a:gd name="T0" fmla="*/ 157 w 159"/>
              <a:gd name="T1" fmla="*/ 91 h 160"/>
              <a:gd name="T2" fmla="*/ 157 w 159"/>
              <a:gd name="T3" fmla="*/ 7 h 160"/>
              <a:gd name="T4" fmla="*/ 157 w 159"/>
              <a:gd name="T5" fmla="*/ 5 h 160"/>
              <a:gd name="T6" fmla="*/ 150 w 159"/>
              <a:gd name="T7" fmla="*/ 0 h 160"/>
              <a:gd name="T8" fmla="*/ 55 w 159"/>
              <a:gd name="T9" fmla="*/ 18 h 160"/>
              <a:gd name="T10" fmla="*/ 51 w 159"/>
              <a:gd name="T11" fmla="*/ 20 h 160"/>
              <a:gd name="T12" fmla="*/ 50 w 159"/>
              <a:gd name="T13" fmla="*/ 26 h 160"/>
              <a:gd name="T14" fmla="*/ 51 w 159"/>
              <a:gd name="T15" fmla="*/ 104 h 160"/>
              <a:gd name="T16" fmla="*/ 29 w 159"/>
              <a:gd name="T17" fmla="*/ 102 h 160"/>
              <a:gd name="T18" fmla="*/ 0 w 159"/>
              <a:gd name="T19" fmla="*/ 130 h 160"/>
              <a:gd name="T20" fmla="*/ 29 w 159"/>
              <a:gd name="T21" fmla="*/ 160 h 160"/>
              <a:gd name="T22" fmla="*/ 51 w 159"/>
              <a:gd name="T23" fmla="*/ 150 h 160"/>
              <a:gd name="T24" fmla="*/ 61 w 159"/>
              <a:gd name="T25" fmla="*/ 109 h 160"/>
              <a:gd name="T26" fmla="*/ 61 w 159"/>
              <a:gd name="T27" fmla="*/ 46 h 160"/>
              <a:gd name="T28" fmla="*/ 146 w 159"/>
              <a:gd name="T29" fmla="*/ 31 h 160"/>
              <a:gd name="T30" fmla="*/ 146 w 159"/>
              <a:gd name="T31" fmla="*/ 85 h 160"/>
              <a:gd name="T32" fmla="*/ 124 w 159"/>
              <a:gd name="T33" fmla="*/ 83 h 160"/>
              <a:gd name="T34" fmla="*/ 96 w 159"/>
              <a:gd name="T35" fmla="*/ 111 h 160"/>
              <a:gd name="T36" fmla="*/ 124 w 159"/>
              <a:gd name="T37" fmla="*/ 141 h 160"/>
              <a:gd name="T38" fmla="*/ 146 w 159"/>
              <a:gd name="T39" fmla="*/ 132 h 160"/>
              <a:gd name="T40" fmla="*/ 157 w 159"/>
              <a:gd name="T41" fmla="*/ 91 h 160"/>
              <a:gd name="T42" fmla="*/ 44 w 159"/>
              <a:gd name="T43" fmla="*/ 143 h 160"/>
              <a:gd name="T44" fmla="*/ 29 w 159"/>
              <a:gd name="T45" fmla="*/ 149 h 160"/>
              <a:gd name="T46" fmla="*/ 11 w 159"/>
              <a:gd name="T47" fmla="*/ 130 h 160"/>
              <a:gd name="T48" fmla="*/ 29 w 159"/>
              <a:gd name="T49" fmla="*/ 113 h 160"/>
              <a:gd name="T50" fmla="*/ 51 w 159"/>
              <a:gd name="T51" fmla="*/ 115 h 160"/>
              <a:gd name="T52" fmla="*/ 44 w 159"/>
              <a:gd name="T53" fmla="*/ 143 h 160"/>
              <a:gd name="T54" fmla="*/ 138 w 159"/>
              <a:gd name="T55" fmla="*/ 124 h 160"/>
              <a:gd name="T56" fmla="*/ 124 w 159"/>
              <a:gd name="T57" fmla="*/ 130 h 160"/>
              <a:gd name="T58" fmla="*/ 107 w 159"/>
              <a:gd name="T59" fmla="*/ 111 h 160"/>
              <a:gd name="T60" fmla="*/ 124 w 159"/>
              <a:gd name="T61" fmla="*/ 93 h 160"/>
              <a:gd name="T62" fmla="*/ 146 w 159"/>
              <a:gd name="T63" fmla="*/ 96 h 160"/>
              <a:gd name="T64" fmla="*/ 138 w 159"/>
              <a:gd name="T65" fmla="*/ 124 h 160"/>
              <a:gd name="T66" fmla="*/ 146 w 159"/>
              <a:gd name="T67" fmla="*/ 20 h 160"/>
              <a:gd name="T68" fmla="*/ 61 w 159"/>
              <a:gd name="T69" fmla="*/ 37 h 160"/>
              <a:gd name="T70" fmla="*/ 61 w 159"/>
              <a:gd name="T71" fmla="*/ 28 h 160"/>
              <a:gd name="T72" fmla="*/ 146 w 159"/>
              <a:gd name="T73" fmla="*/ 13 h 160"/>
              <a:gd name="T74" fmla="*/ 146 w 159"/>
              <a:gd name="T75" fmla="*/ 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9" h="160">
                <a:moveTo>
                  <a:pt x="157" y="91"/>
                </a:moveTo>
                <a:cubicBezTo>
                  <a:pt x="157" y="7"/>
                  <a:pt x="157" y="7"/>
                  <a:pt x="157" y="7"/>
                </a:cubicBezTo>
                <a:cubicBezTo>
                  <a:pt x="157" y="5"/>
                  <a:pt x="157" y="5"/>
                  <a:pt x="157" y="5"/>
                </a:cubicBezTo>
                <a:cubicBezTo>
                  <a:pt x="155" y="2"/>
                  <a:pt x="153" y="0"/>
                  <a:pt x="150" y="0"/>
                </a:cubicBezTo>
                <a:cubicBezTo>
                  <a:pt x="55" y="18"/>
                  <a:pt x="55" y="18"/>
                  <a:pt x="55" y="18"/>
                </a:cubicBezTo>
                <a:cubicBezTo>
                  <a:pt x="53" y="18"/>
                  <a:pt x="51" y="20"/>
                  <a:pt x="51" y="20"/>
                </a:cubicBezTo>
                <a:cubicBezTo>
                  <a:pt x="50" y="22"/>
                  <a:pt x="50" y="24"/>
                  <a:pt x="50" y="26"/>
                </a:cubicBezTo>
                <a:cubicBezTo>
                  <a:pt x="51" y="104"/>
                  <a:pt x="51" y="104"/>
                  <a:pt x="51" y="104"/>
                </a:cubicBezTo>
                <a:cubicBezTo>
                  <a:pt x="44" y="102"/>
                  <a:pt x="37" y="102"/>
                  <a:pt x="29" y="102"/>
                </a:cubicBezTo>
                <a:cubicBezTo>
                  <a:pt x="13" y="102"/>
                  <a:pt x="0" y="115"/>
                  <a:pt x="0" y="130"/>
                </a:cubicBezTo>
                <a:cubicBezTo>
                  <a:pt x="0" y="147"/>
                  <a:pt x="13" y="160"/>
                  <a:pt x="29" y="160"/>
                </a:cubicBezTo>
                <a:cubicBezTo>
                  <a:pt x="38" y="160"/>
                  <a:pt x="46" y="156"/>
                  <a:pt x="51" y="150"/>
                </a:cubicBezTo>
                <a:cubicBezTo>
                  <a:pt x="64" y="136"/>
                  <a:pt x="63" y="111"/>
                  <a:pt x="61" y="109"/>
                </a:cubicBezTo>
                <a:cubicBezTo>
                  <a:pt x="61" y="46"/>
                  <a:pt x="61" y="46"/>
                  <a:pt x="61" y="46"/>
                </a:cubicBezTo>
                <a:cubicBezTo>
                  <a:pt x="146" y="31"/>
                  <a:pt x="146" y="31"/>
                  <a:pt x="146" y="31"/>
                </a:cubicBezTo>
                <a:cubicBezTo>
                  <a:pt x="146" y="85"/>
                  <a:pt x="146" y="85"/>
                  <a:pt x="146" y="85"/>
                </a:cubicBezTo>
                <a:cubicBezTo>
                  <a:pt x="140" y="83"/>
                  <a:pt x="131" y="83"/>
                  <a:pt x="124" y="83"/>
                </a:cubicBezTo>
                <a:cubicBezTo>
                  <a:pt x="109" y="83"/>
                  <a:pt x="96" y="96"/>
                  <a:pt x="96" y="111"/>
                </a:cubicBezTo>
                <a:cubicBezTo>
                  <a:pt x="96" y="128"/>
                  <a:pt x="109" y="141"/>
                  <a:pt x="124" y="141"/>
                </a:cubicBezTo>
                <a:cubicBezTo>
                  <a:pt x="133" y="141"/>
                  <a:pt x="140" y="137"/>
                  <a:pt x="146" y="132"/>
                </a:cubicBezTo>
                <a:cubicBezTo>
                  <a:pt x="159" y="117"/>
                  <a:pt x="157" y="95"/>
                  <a:pt x="157" y="91"/>
                </a:cubicBezTo>
                <a:close/>
                <a:moveTo>
                  <a:pt x="44" y="143"/>
                </a:moveTo>
                <a:cubicBezTo>
                  <a:pt x="40" y="147"/>
                  <a:pt x="35" y="149"/>
                  <a:pt x="29" y="149"/>
                </a:cubicBezTo>
                <a:cubicBezTo>
                  <a:pt x="18" y="149"/>
                  <a:pt x="11" y="139"/>
                  <a:pt x="11" y="130"/>
                </a:cubicBezTo>
                <a:cubicBezTo>
                  <a:pt x="11" y="121"/>
                  <a:pt x="18" y="113"/>
                  <a:pt x="29" y="113"/>
                </a:cubicBezTo>
                <a:cubicBezTo>
                  <a:pt x="37" y="113"/>
                  <a:pt x="44" y="113"/>
                  <a:pt x="51" y="115"/>
                </a:cubicBezTo>
                <a:cubicBezTo>
                  <a:pt x="51" y="121"/>
                  <a:pt x="50" y="134"/>
                  <a:pt x="44" y="143"/>
                </a:cubicBezTo>
                <a:close/>
                <a:moveTo>
                  <a:pt x="138" y="124"/>
                </a:moveTo>
                <a:cubicBezTo>
                  <a:pt x="135" y="128"/>
                  <a:pt x="131" y="130"/>
                  <a:pt x="124" y="130"/>
                </a:cubicBezTo>
                <a:cubicBezTo>
                  <a:pt x="114" y="130"/>
                  <a:pt x="107" y="121"/>
                  <a:pt x="107" y="111"/>
                </a:cubicBezTo>
                <a:cubicBezTo>
                  <a:pt x="107" y="102"/>
                  <a:pt x="114" y="93"/>
                  <a:pt x="124" y="93"/>
                </a:cubicBezTo>
                <a:cubicBezTo>
                  <a:pt x="129" y="93"/>
                  <a:pt x="138" y="95"/>
                  <a:pt x="146" y="96"/>
                </a:cubicBezTo>
                <a:cubicBezTo>
                  <a:pt x="146" y="102"/>
                  <a:pt x="146" y="115"/>
                  <a:pt x="138" y="124"/>
                </a:cubicBezTo>
                <a:close/>
                <a:moveTo>
                  <a:pt x="146" y="20"/>
                </a:moveTo>
                <a:cubicBezTo>
                  <a:pt x="61" y="37"/>
                  <a:pt x="61" y="37"/>
                  <a:pt x="61" y="37"/>
                </a:cubicBezTo>
                <a:cubicBezTo>
                  <a:pt x="61" y="28"/>
                  <a:pt x="61" y="28"/>
                  <a:pt x="61" y="28"/>
                </a:cubicBezTo>
                <a:cubicBezTo>
                  <a:pt x="146" y="13"/>
                  <a:pt x="146" y="13"/>
                  <a:pt x="146" y="13"/>
                </a:cubicBezTo>
                <a:cubicBezTo>
                  <a:pt x="146" y="20"/>
                  <a:pt x="146" y="20"/>
                  <a:pt x="146" y="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62E3789D-272E-411F-6033-660C802A05AC}"/>
              </a:ext>
            </a:extLst>
          </p:cNvPr>
          <p:cNvSpPr>
            <a:spLocks noEditPoints="1"/>
          </p:cNvSpPr>
          <p:nvPr/>
        </p:nvSpPr>
        <p:spPr bwMode="auto">
          <a:xfrm>
            <a:off x="2927351" y="1374775"/>
            <a:ext cx="280988" cy="254000"/>
          </a:xfrm>
          <a:custGeom>
            <a:avLst/>
            <a:gdLst>
              <a:gd name="T0" fmla="*/ 102 w 178"/>
              <a:gd name="T1" fmla="*/ 111 h 160"/>
              <a:gd name="T2" fmla="*/ 152 w 178"/>
              <a:gd name="T3" fmla="*/ 111 h 160"/>
              <a:gd name="T4" fmla="*/ 157 w 178"/>
              <a:gd name="T5" fmla="*/ 109 h 160"/>
              <a:gd name="T6" fmla="*/ 157 w 178"/>
              <a:gd name="T7" fmla="*/ 105 h 160"/>
              <a:gd name="T8" fmla="*/ 106 w 178"/>
              <a:gd name="T9" fmla="*/ 4 h 160"/>
              <a:gd name="T10" fmla="*/ 102 w 178"/>
              <a:gd name="T11" fmla="*/ 0 h 160"/>
              <a:gd name="T12" fmla="*/ 98 w 178"/>
              <a:gd name="T13" fmla="*/ 6 h 160"/>
              <a:gd name="T14" fmla="*/ 98 w 178"/>
              <a:gd name="T15" fmla="*/ 107 h 160"/>
              <a:gd name="T16" fmla="*/ 102 w 178"/>
              <a:gd name="T17" fmla="*/ 111 h 160"/>
              <a:gd name="T18" fmla="*/ 106 w 178"/>
              <a:gd name="T19" fmla="*/ 25 h 160"/>
              <a:gd name="T20" fmla="*/ 146 w 178"/>
              <a:gd name="T21" fmla="*/ 101 h 160"/>
              <a:gd name="T22" fmla="*/ 106 w 178"/>
              <a:gd name="T23" fmla="*/ 101 h 160"/>
              <a:gd name="T24" fmla="*/ 106 w 178"/>
              <a:gd name="T25" fmla="*/ 25 h 160"/>
              <a:gd name="T26" fmla="*/ 13 w 178"/>
              <a:gd name="T27" fmla="*/ 111 h 160"/>
              <a:gd name="T28" fmla="*/ 86 w 178"/>
              <a:gd name="T29" fmla="*/ 111 h 160"/>
              <a:gd name="T30" fmla="*/ 90 w 178"/>
              <a:gd name="T31" fmla="*/ 107 h 160"/>
              <a:gd name="T32" fmla="*/ 90 w 178"/>
              <a:gd name="T33" fmla="*/ 7 h 160"/>
              <a:gd name="T34" fmla="*/ 88 w 178"/>
              <a:gd name="T35" fmla="*/ 3 h 160"/>
              <a:gd name="T36" fmla="*/ 84 w 178"/>
              <a:gd name="T37" fmla="*/ 3 h 160"/>
              <a:gd name="T38" fmla="*/ 25 w 178"/>
              <a:gd name="T39" fmla="*/ 59 h 160"/>
              <a:gd name="T40" fmla="*/ 13 w 178"/>
              <a:gd name="T41" fmla="*/ 90 h 160"/>
              <a:gd name="T42" fmla="*/ 9 w 178"/>
              <a:gd name="T43" fmla="*/ 107 h 160"/>
              <a:gd name="T44" fmla="*/ 13 w 178"/>
              <a:gd name="T45" fmla="*/ 111 h 160"/>
              <a:gd name="T46" fmla="*/ 82 w 178"/>
              <a:gd name="T47" fmla="*/ 16 h 160"/>
              <a:gd name="T48" fmla="*/ 82 w 178"/>
              <a:gd name="T49" fmla="*/ 101 h 160"/>
              <a:gd name="T50" fmla="*/ 19 w 178"/>
              <a:gd name="T51" fmla="*/ 101 h 160"/>
              <a:gd name="T52" fmla="*/ 82 w 178"/>
              <a:gd name="T53" fmla="*/ 16 h 160"/>
              <a:gd name="T54" fmla="*/ 174 w 178"/>
              <a:gd name="T55" fmla="*/ 118 h 160"/>
              <a:gd name="T56" fmla="*/ 7 w 178"/>
              <a:gd name="T57" fmla="*/ 118 h 160"/>
              <a:gd name="T58" fmla="*/ 0 w 178"/>
              <a:gd name="T59" fmla="*/ 122 h 160"/>
              <a:gd name="T60" fmla="*/ 2 w 178"/>
              <a:gd name="T61" fmla="*/ 126 h 160"/>
              <a:gd name="T62" fmla="*/ 40 w 178"/>
              <a:gd name="T63" fmla="*/ 158 h 160"/>
              <a:gd name="T64" fmla="*/ 44 w 178"/>
              <a:gd name="T65" fmla="*/ 160 h 160"/>
              <a:gd name="T66" fmla="*/ 136 w 178"/>
              <a:gd name="T67" fmla="*/ 160 h 160"/>
              <a:gd name="T68" fmla="*/ 138 w 178"/>
              <a:gd name="T69" fmla="*/ 158 h 160"/>
              <a:gd name="T70" fmla="*/ 176 w 178"/>
              <a:gd name="T71" fmla="*/ 126 h 160"/>
              <a:gd name="T72" fmla="*/ 178 w 178"/>
              <a:gd name="T73" fmla="*/ 122 h 160"/>
              <a:gd name="T74" fmla="*/ 174 w 178"/>
              <a:gd name="T75" fmla="*/ 118 h 160"/>
              <a:gd name="T76" fmla="*/ 134 w 178"/>
              <a:gd name="T77" fmla="*/ 149 h 160"/>
              <a:gd name="T78" fmla="*/ 44 w 178"/>
              <a:gd name="T79" fmla="*/ 149 h 160"/>
              <a:gd name="T80" fmla="*/ 19 w 178"/>
              <a:gd name="T81" fmla="*/ 128 h 160"/>
              <a:gd name="T82" fmla="*/ 161 w 178"/>
              <a:gd name="T83" fmla="*/ 128 h 160"/>
              <a:gd name="T84" fmla="*/ 134 w 178"/>
              <a:gd name="T85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8" h="160">
                <a:moveTo>
                  <a:pt x="102" y="111"/>
                </a:moveTo>
                <a:cubicBezTo>
                  <a:pt x="152" y="111"/>
                  <a:pt x="152" y="111"/>
                  <a:pt x="152" y="111"/>
                </a:cubicBezTo>
                <a:cubicBezTo>
                  <a:pt x="155" y="111"/>
                  <a:pt x="157" y="111"/>
                  <a:pt x="157" y="109"/>
                </a:cubicBezTo>
                <a:cubicBezTo>
                  <a:pt x="159" y="107"/>
                  <a:pt x="159" y="105"/>
                  <a:pt x="157" y="105"/>
                </a:cubicBezTo>
                <a:cubicBezTo>
                  <a:pt x="106" y="4"/>
                  <a:pt x="106" y="4"/>
                  <a:pt x="106" y="4"/>
                </a:cubicBezTo>
                <a:cubicBezTo>
                  <a:pt x="106" y="2"/>
                  <a:pt x="104" y="0"/>
                  <a:pt x="102" y="0"/>
                </a:cubicBezTo>
                <a:cubicBezTo>
                  <a:pt x="100" y="2"/>
                  <a:pt x="98" y="4"/>
                  <a:pt x="98" y="6"/>
                </a:cubicBezTo>
                <a:cubicBezTo>
                  <a:pt x="98" y="107"/>
                  <a:pt x="98" y="107"/>
                  <a:pt x="98" y="107"/>
                </a:cubicBezTo>
                <a:cubicBezTo>
                  <a:pt x="98" y="109"/>
                  <a:pt x="100" y="111"/>
                  <a:pt x="102" y="111"/>
                </a:cubicBezTo>
                <a:close/>
                <a:moveTo>
                  <a:pt x="106" y="25"/>
                </a:moveTo>
                <a:cubicBezTo>
                  <a:pt x="146" y="101"/>
                  <a:pt x="146" y="101"/>
                  <a:pt x="146" y="101"/>
                </a:cubicBezTo>
                <a:cubicBezTo>
                  <a:pt x="106" y="101"/>
                  <a:pt x="106" y="101"/>
                  <a:pt x="106" y="101"/>
                </a:cubicBezTo>
                <a:lnTo>
                  <a:pt x="106" y="25"/>
                </a:lnTo>
                <a:close/>
                <a:moveTo>
                  <a:pt x="13" y="111"/>
                </a:moveTo>
                <a:cubicBezTo>
                  <a:pt x="86" y="111"/>
                  <a:pt x="86" y="111"/>
                  <a:pt x="86" y="111"/>
                </a:cubicBezTo>
                <a:cubicBezTo>
                  <a:pt x="88" y="111"/>
                  <a:pt x="90" y="109"/>
                  <a:pt x="90" y="107"/>
                </a:cubicBezTo>
                <a:cubicBezTo>
                  <a:pt x="90" y="7"/>
                  <a:pt x="90" y="7"/>
                  <a:pt x="90" y="7"/>
                </a:cubicBezTo>
                <a:cubicBezTo>
                  <a:pt x="90" y="5"/>
                  <a:pt x="90" y="5"/>
                  <a:pt x="88" y="3"/>
                </a:cubicBezTo>
                <a:cubicBezTo>
                  <a:pt x="88" y="3"/>
                  <a:pt x="86" y="3"/>
                  <a:pt x="84" y="3"/>
                </a:cubicBezTo>
                <a:cubicBezTo>
                  <a:pt x="57" y="13"/>
                  <a:pt x="38" y="40"/>
                  <a:pt x="25" y="59"/>
                </a:cubicBezTo>
                <a:cubicBezTo>
                  <a:pt x="19" y="72"/>
                  <a:pt x="15" y="82"/>
                  <a:pt x="13" y="90"/>
                </a:cubicBezTo>
                <a:cubicBezTo>
                  <a:pt x="13" y="92"/>
                  <a:pt x="9" y="103"/>
                  <a:pt x="9" y="107"/>
                </a:cubicBezTo>
                <a:cubicBezTo>
                  <a:pt x="9" y="109"/>
                  <a:pt x="11" y="111"/>
                  <a:pt x="13" y="111"/>
                </a:cubicBezTo>
                <a:close/>
                <a:moveTo>
                  <a:pt x="82" y="16"/>
                </a:moveTo>
                <a:cubicBezTo>
                  <a:pt x="82" y="101"/>
                  <a:pt x="82" y="101"/>
                  <a:pt x="82" y="101"/>
                </a:cubicBezTo>
                <a:cubicBezTo>
                  <a:pt x="19" y="101"/>
                  <a:pt x="19" y="101"/>
                  <a:pt x="19" y="101"/>
                </a:cubicBezTo>
                <a:cubicBezTo>
                  <a:pt x="23" y="86"/>
                  <a:pt x="44" y="34"/>
                  <a:pt x="82" y="16"/>
                </a:cubicBezTo>
                <a:close/>
                <a:moveTo>
                  <a:pt x="174" y="118"/>
                </a:moveTo>
                <a:cubicBezTo>
                  <a:pt x="7" y="118"/>
                  <a:pt x="7" y="118"/>
                  <a:pt x="7" y="118"/>
                </a:cubicBezTo>
                <a:cubicBezTo>
                  <a:pt x="5" y="118"/>
                  <a:pt x="2" y="120"/>
                  <a:pt x="0" y="122"/>
                </a:cubicBezTo>
                <a:cubicBezTo>
                  <a:pt x="0" y="124"/>
                  <a:pt x="0" y="126"/>
                  <a:pt x="2" y="126"/>
                </a:cubicBezTo>
                <a:cubicBezTo>
                  <a:pt x="40" y="158"/>
                  <a:pt x="40" y="158"/>
                  <a:pt x="40" y="158"/>
                </a:cubicBezTo>
                <a:cubicBezTo>
                  <a:pt x="42" y="158"/>
                  <a:pt x="42" y="160"/>
                  <a:pt x="44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8" y="160"/>
                  <a:pt x="138" y="158"/>
                  <a:pt x="138" y="158"/>
                </a:cubicBezTo>
                <a:cubicBezTo>
                  <a:pt x="176" y="126"/>
                  <a:pt x="176" y="126"/>
                  <a:pt x="176" y="126"/>
                </a:cubicBezTo>
                <a:cubicBezTo>
                  <a:pt x="178" y="126"/>
                  <a:pt x="178" y="124"/>
                  <a:pt x="178" y="122"/>
                </a:cubicBezTo>
                <a:cubicBezTo>
                  <a:pt x="178" y="120"/>
                  <a:pt x="176" y="118"/>
                  <a:pt x="174" y="118"/>
                </a:cubicBezTo>
                <a:close/>
                <a:moveTo>
                  <a:pt x="134" y="149"/>
                </a:moveTo>
                <a:cubicBezTo>
                  <a:pt x="44" y="149"/>
                  <a:pt x="44" y="149"/>
                  <a:pt x="44" y="149"/>
                </a:cubicBezTo>
                <a:cubicBezTo>
                  <a:pt x="19" y="128"/>
                  <a:pt x="19" y="128"/>
                  <a:pt x="19" y="128"/>
                </a:cubicBezTo>
                <a:cubicBezTo>
                  <a:pt x="161" y="128"/>
                  <a:pt x="161" y="128"/>
                  <a:pt x="161" y="128"/>
                </a:cubicBezTo>
                <a:lnTo>
                  <a:pt x="134" y="14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BA8ABE61-58CC-2699-9A86-BDFD4FFB3FFE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1920875"/>
            <a:ext cx="255588" cy="255588"/>
          </a:xfrm>
          <a:custGeom>
            <a:avLst/>
            <a:gdLst>
              <a:gd name="T0" fmla="*/ 159 w 161"/>
              <a:gd name="T1" fmla="*/ 57 h 161"/>
              <a:gd name="T2" fmla="*/ 151 w 161"/>
              <a:gd name="T3" fmla="*/ 57 h 161"/>
              <a:gd name="T4" fmla="*/ 104 w 161"/>
              <a:gd name="T5" fmla="*/ 104 h 161"/>
              <a:gd name="T6" fmla="*/ 40 w 161"/>
              <a:gd name="T7" fmla="*/ 133 h 161"/>
              <a:gd name="T8" fmla="*/ 29 w 161"/>
              <a:gd name="T9" fmla="*/ 121 h 161"/>
              <a:gd name="T10" fmla="*/ 59 w 161"/>
              <a:gd name="T11" fmla="*/ 57 h 161"/>
              <a:gd name="T12" fmla="*/ 104 w 161"/>
              <a:gd name="T13" fmla="*/ 10 h 161"/>
              <a:gd name="T14" fmla="*/ 104 w 161"/>
              <a:gd name="T15" fmla="*/ 2 h 161"/>
              <a:gd name="T16" fmla="*/ 97 w 161"/>
              <a:gd name="T17" fmla="*/ 2 h 161"/>
              <a:gd name="T18" fmla="*/ 49 w 161"/>
              <a:gd name="T19" fmla="*/ 51 h 161"/>
              <a:gd name="T20" fmla="*/ 0 w 161"/>
              <a:gd name="T21" fmla="*/ 161 h 161"/>
              <a:gd name="T22" fmla="*/ 112 w 161"/>
              <a:gd name="T23" fmla="*/ 112 h 161"/>
              <a:gd name="T24" fmla="*/ 159 w 161"/>
              <a:gd name="T25" fmla="*/ 65 h 161"/>
              <a:gd name="T26" fmla="*/ 159 w 161"/>
              <a:gd name="T27" fmla="*/ 57 h 161"/>
              <a:gd name="T28" fmla="*/ 91 w 161"/>
              <a:gd name="T29" fmla="*/ 93 h 161"/>
              <a:gd name="T30" fmla="*/ 95 w 161"/>
              <a:gd name="T31" fmla="*/ 95 h 161"/>
              <a:gd name="T32" fmla="*/ 98 w 161"/>
              <a:gd name="T33" fmla="*/ 93 h 161"/>
              <a:gd name="T34" fmla="*/ 144 w 161"/>
              <a:gd name="T35" fmla="*/ 50 h 161"/>
              <a:gd name="T36" fmla="*/ 144 w 161"/>
              <a:gd name="T37" fmla="*/ 42 h 161"/>
              <a:gd name="T38" fmla="*/ 136 w 161"/>
              <a:gd name="T39" fmla="*/ 42 h 161"/>
              <a:gd name="T40" fmla="*/ 91 w 161"/>
              <a:gd name="T41" fmla="*/ 86 h 161"/>
              <a:gd name="T42" fmla="*/ 91 w 161"/>
              <a:gd name="T43" fmla="*/ 93 h 161"/>
              <a:gd name="T44" fmla="*/ 79 w 161"/>
              <a:gd name="T45" fmla="*/ 82 h 161"/>
              <a:gd name="T46" fmla="*/ 83 w 161"/>
              <a:gd name="T47" fmla="*/ 84 h 161"/>
              <a:gd name="T48" fmla="*/ 87 w 161"/>
              <a:gd name="T49" fmla="*/ 82 h 161"/>
              <a:gd name="T50" fmla="*/ 132 w 161"/>
              <a:gd name="T51" fmla="*/ 38 h 161"/>
              <a:gd name="T52" fmla="*/ 132 w 161"/>
              <a:gd name="T53" fmla="*/ 31 h 161"/>
              <a:gd name="T54" fmla="*/ 124 w 161"/>
              <a:gd name="T55" fmla="*/ 31 h 161"/>
              <a:gd name="T56" fmla="*/ 79 w 161"/>
              <a:gd name="T57" fmla="*/ 74 h 161"/>
              <a:gd name="T58" fmla="*/ 79 w 161"/>
              <a:gd name="T59" fmla="*/ 82 h 161"/>
              <a:gd name="T60" fmla="*/ 67 w 161"/>
              <a:gd name="T61" fmla="*/ 70 h 161"/>
              <a:gd name="T62" fmla="*/ 71 w 161"/>
              <a:gd name="T63" fmla="*/ 72 h 161"/>
              <a:gd name="T64" fmla="*/ 75 w 161"/>
              <a:gd name="T65" fmla="*/ 70 h 161"/>
              <a:gd name="T66" fmla="*/ 118 w 161"/>
              <a:gd name="T67" fmla="*/ 25 h 161"/>
              <a:gd name="T68" fmla="*/ 118 w 161"/>
              <a:gd name="T69" fmla="*/ 17 h 161"/>
              <a:gd name="T70" fmla="*/ 111 w 161"/>
              <a:gd name="T71" fmla="*/ 17 h 161"/>
              <a:gd name="T72" fmla="*/ 67 w 161"/>
              <a:gd name="T73" fmla="*/ 63 h 161"/>
              <a:gd name="T74" fmla="*/ 67 w 161"/>
              <a:gd name="T75" fmla="*/ 7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1" h="161">
                <a:moveTo>
                  <a:pt x="159" y="57"/>
                </a:moveTo>
                <a:cubicBezTo>
                  <a:pt x="157" y="55"/>
                  <a:pt x="153" y="55"/>
                  <a:pt x="151" y="57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40" y="133"/>
                  <a:pt x="40" y="133"/>
                  <a:pt x="40" y="133"/>
                </a:cubicBezTo>
                <a:cubicBezTo>
                  <a:pt x="29" y="121"/>
                  <a:pt x="29" y="121"/>
                  <a:pt x="29" y="121"/>
                </a:cubicBezTo>
                <a:cubicBezTo>
                  <a:pt x="59" y="57"/>
                  <a:pt x="59" y="57"/>
                  <a:pt x="59" y="57"/>
                </a:cubicBezTo>
                <a:cubicBezTo>
                  <a:pt x="104" y="10"/>
                  <a:pt x="104" y="10"/>
                  <a:pt x="104" y="10"/>
                </a:cubicBezTo>
                <a:cubicBezTo>
                  <a:pt x="106" y="8"/>
                  <a:pt x="106" y="4"/>
                  <a:pt x="104" y="2"/>
                </a:cubicBezTo>
                <a:cubicBezTo>
                  <a:pt x="102" y="0"/>
                  <a:pt x="99" y="0"/>
                  <a:pt x="97" y="2"/>
                </a:cubicBezTo>
                <a:cubicBezTo>
                  <a:pt x="49" y="51"/>
                  <a:pt x="49" y="51"/>
                  <a:pt x="49" y="51"/>
                </a:cubicBezTo>
                <a:cubicBezTo>
                  <a:pt x="0" y="161"/>
                  <a:pt x="0" y="161"/>
                  <a:pt x="0" y="161"/>
                </a:cubicBezTo>
                <a:cubicBezTo>
                  <a:pt x="112" y="112"/>
                  <a:pt x="112" y="112"/>
                  <a:pt x="112" y="112"/>
                </a:cubicBezTo>
                <a:cubicBezTo>
                  <a:pt x="159" y="65"/>
                  <a:pt x="159" y="65"/>
                  <a:pt x="159" y="65"/>
                </a:cubicBezTo>
                <a:cubicBezTo>
                  <a:pt x="161" y="63"/>
                  <a:pt x="161" y="59"/>
                  <a:pt x="159" y="57"/>
                </a:cubicBezTo>
                <a:close/>
                <a:moveTo>
                  <a:pt x="91" y="93"/>
                </a:moveTo>
                <a:cubicBezTo>
                  <a:pt x="93" y="95"/>
                  <a:pt x="93" y="95"/>
                  <a:pt x="95" y="95"/>
                </a:cubicBezTo>
                <a:cubicBezTo>
                  <a:pt x="96" y="95"/>
                  <a:pt x="98" y="95"/>
                  <a:pt x="98" y="93"/>
                </a:cubicBezTo>
                <a:cubicBezTo>
                  <a:pt x="144" y="50"/>
                  <a:pt x="144" y="50"/>
                  <a:pt x="144" y="50"/>
                </a:cubicBezTo>
                <a:cubicBezTo>
                  <a:pt x="146" y="48"/>
                  <a:pt x="146" y="44"/>
                  <a:pt x="144" y="42"/>
                </a:cubicBezTo>
                <a:cubicBezTo>
                  <a:pt x="142" y="41"/>
                  <a:pt x="138" y="41"/>
                  <a:pt x="136" y="42"/>
                </a:cubicBezTo>
                <a:cubicBezTo>
                  <a:pt x="91" y="86"/>
                  <a:pt x="91" y="86"/>
                  <a:pt x="91" y="86"/>
                </a:cubicBezTo>
                <a:cubicBezTo>
                  <a:pt x="89" y="89"/>
                  <a:pt x="89" y="91"/>
                  <a:pt x="91" y="93"/>
                </a:cubicBezTo>
                <a:close/>
                <a:moveTo>
                  <a:pt x="79" y="82"/>
                </a:moveTo>
                <a:cubicBezTo>
                  <a:pt x="79" y="84"/>
                  <a:pt x="81" y="84"/>
                  <a:pt x="83" y="84"/>
                </a:cubicBezTo>
                <a:cubicBezTo>
                  <a:pt x="85" y="84"/>
                  <a:pt x="85" y="84"/>
                  <a:pt x="87" y="82"/>
                </a:cubicBezTo>
                <a:cubicBezTo>
                  <a:pt x="132" y="38"/>
                  <a:pt x="132" y="38"/>
                  <a:pt x="132" y="38"/>
                </a:cubicBezTo>
                <a:cubicBezTo>
                  <a:pt x="134" y="34"/>
                  <a:pt x="134" y="33"/>
                  <a:pt x="132" y="31"/>
                </a:cubicBezTo>
                <a:cubicBezTo>
                  <a:pt x="130" y="27"/>
                  <a:pt x="126" y="27"/>
                  <a:pt x="124" y="31"/>
                </a:cubicBezTo>
                <a:cubicBezTo>
                  <a:pt x="79" y="74"/>
                  <a:pt x="79" y="74"/>
                  <a:pt x="79" y="74"/>
                </a:cubicBezTo>
                <a:cubicBezTo>
                  <a:pt x="78" y="76"/>
                  <a:pt x="78" y="80"/>
                  <a:pt x="79" y="82"/>
                </a:cubicBezTo>
                <a:close/>
                <a:moveTo>
                  <a:pt x="67" y="70"/>
                </a:moveTo>
                <a:cubicBezTo>
                  <a:pt x="67" y="72"/>
                  <a:pt x="69" y="72"/>
                  <a:pt x="71" y="72"/>
                </a:cubicBezTo>
                <a:cubicBezTo>
                  <a:pt x="71" y="72"/>
                  <a:pt x="73" y="72"/>
                  <a:pt x="75" y="70"/>
                </a:cubicBezTo>
                <a:cubicBezTo>
                  <a:pt x="118" y="25"/>
                  <a:pt x="118" y="25"/>
                  <a:pt x="118" y="25"/>
                </a:cubicBezTo>
                <a:cubicBezTo>
                  <a:pt x="122" y="23"/>
                  <a:pt x="122" y="19"/>
                  <a:pt x="118" y="17"/>
                </a:cubicBezTo>
                <a:cubicBezTo>
                  <a:pt x="117" y="16"/>
                  <a:pt x="115" y="16"/>
                  <a:pt x="111" y="17"/>
                </a:cubicBezTo>
                <a:cubicBezTo>
                  <a:pt x="67" y="63"/>
                  <a:pt x="67" y="63"/>
                  <a:pt x="67" y="63"/>
                </a:cubicBezTo>
                <a:cubicBezTo>
                  <a:pt x="65" y="65"/>
                  <a:pt x="65" y="69"/>
                  <a:pt x="67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BB2679A3-C946-3E81-A46E-87345F528CF8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1922463"/>
            <a:ext cx="252413" cy="254000"/>
          </a:xfrm>
          <a:custGeom>
            <a:avLst/>
            <a:gdLst>
              <a:gd name="T0" fmla="*/ 33 w 160"/>
              <a:gd name="T1" fmla="*/ 79 h 160"/>
              <a:gd name="T2" fmla="*/ 132 w 160"/>
              <a:gd name="T3" fmla="*/ 79 h 160"/>
              <a:gd name="T4" fmla="*/ 83 w 160"/>
              <a:gd name="T5" fmla="*/ 121 h 160"/>
              <a:gd name="T6" fmla="*/ 83 w 160"/>
              <a:gd name="T7" fmla="*/ 40 h 160"/>
              <a:gd name="T8" fmla="*/ 83 w 160"/>
              <a:gd name="T9" fmla="*/ 121 h 160"/>
              <a:gd name="T10" fmla="*/ 56 w 160"/>
              <a:gd name="T11" fmla="*/ 60 h 160"/>
              <a:gd name="T12" fmla="*/ 58 w 160"/>
              <a:gd name="T13" fmla="*/ 64 h 160"/>
              <a:gd name="T14" fmla="*/ 78 w 160"/>
              <a:gd name="T15" fmla="*/ 53 h 160"/>
              <a:gd name="T16" fmla="*/ 78 w 160"/>
              <a:gd name="T17" fmla="*/ 47 h 160"/>
              <a:gd name="T18" fmla="*/ 51 w 160"/>
              <a:gd name="T19" fmla="*/ 70 h 160"/>
              <a:gd name="T20" fmla="*/ 53 w 160"/>
              <a:gd name="T21" fmla="*/ 77 h 160"/>
              <a:gd name="T22" fmla="*/ 55 w 160"/>
              <a:gd name="T23" fmla="*/ 70 h 160"/>
              <a:gd name="T24" fmla="*/ 86 w 160"/>
              <a:gd name="T25" fmla="*/ 138 h 160"/>
              <a:gd name="T26" fmla="*/ 80 w 160"/>
              <a:gd name="T27" fmla="*/ 156 h 160"/>
              <a:gd name="T28" fmla="*/ 89 w 160"/>
              <a:gd name="T29" fmla="*/ 156 h 160"/>
              <a:gd name="T30" fmla="*/ 86 w 160"/>
              <a:gd name="T31" fmla="*/ 138 h 160"/>
              <a:gd name="T32" fmla="*/ 89 w 160"/>
              <a:gd name="T33" fmla="*/ 19 h 160"/>
              <a:gd name="T34" fmla="*/ 86 w 160"/>
              <a:gd name="T35" fmla="*/ 0 h 160"/>
              <a:gd name="T36" fmla="*/ 80 w 160"/>
              <a:gd name="T37" fmla="*/ 19 h 160"/>
              <a:gd name="T38" fmla="*/ 36 w 160"/>
              <a:gd name="T39" fmla="*/ 120 h 160"/>
              <a:gd name="T40" fmla="*/ 25 w 160"/>
              <a:gd name="T41" fmla="*/ 138 h 160"/>
              <a:gd name="T42" fmla="*/ 32 w 160"/>
              <a:gd name="T43" fmla="*/ 138 h 160"/>
              <a:gd name="T44" fmla="*/ 41 w 160"/>
              <a:gd name="T45" fmla="*/ 120 h 160"/>
              <a:gd name="T46" fmla="*/ 125 w 160"/>
              <a:gd name="T47" fmla="*/ 41 h 160"/>
              <a:gd name="T48" fmla="*/ 140 w 160"/>
              <a:gd name="T49" fmla="*/ 30 h 160"/>
              <a:gd name="T50" fmla="*/ 133 w 160"/>
              <a:gd name="T51" fmla="*/ 23 h 160"/>
              <a:gd name="T52" fmla="*/ 124 w 160"/>
              <a:gd name="T53" fmla="*/ 40 h 160"/>
              <a:gd name="T54" fmla="*/ 36 w 160"/>
              <a:gd name="T55" fmla="*/ 40 h 160"/>
              <a:gd name="T56" fmla="*/ 41 w 160"/>
              <a:gd name="T57" fmla="*/ 40 h 160"/>
              <a:gd name="T58" fmla="*/ 32 w 160"/>
              <a:gd name="T59" fmla="*/ 23 h 160"/>
              <a:gd name="T60" fmla="*/ 25 w 160"/>
              <a:gd name="T61" fmla="*/ 30 h 160"/>
              <a:gd name="T62" fmla="*/ 129 w 160"/>
              <a:gd name="T63" fmla="*/ 120 h 160"/>
              <a:gd name="T64" fmla="*/ 124 w 160"/>
              <a:gd name="T65" fmla="*/ 126 h 160"/>
              <a:gd name="T66" fmla="*/ 137 w 160"/>
              <a:gd name="T67" fmla="*/ 138 h 160"/>
              <a:gd name="T68" fmla="*/ 140 w 160"/>
              <a:gd name="T69" fmla="*/ 130 h 160"/>
              <a:gd name="T70" fmla="*/ 25 w 160"/>
              <a:gd name="T71" fmla="*/ 80 h 160"/>
              <a:gd name="T72" fmla="*/ 6 w 160"/>
              <a:gd name="T73" fmla="*/ 77 h 160"/>
              <a:gd name="T74" fmla="*/ 6 w 160"/>
              <a:gd name="T75" fmla="*/ 86 h 160"/>
              <a:gd name="T76" fmla="*/ 25 w 160"/>
              <a:gd name="T77" fmla="*/ 80 h 160"/>
              <a:gd name="T78" fmla="*/ 142 w 160"/>
              <a:gd name="T79" fmla="*/ 77 h 160"/>
              <a:gd name="T80" fmla="*/ 142 w 160"/>
              <a:gd name="T81" fmla="*/ 86 h 160"/>
              <a:gd name="T82" fmla="*/ 160 w 160"/>
              <a:gd name="T83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60">
                <a:moveTo>
                  <a:pt x="83" y="30"/>
                </a:moveTo>
                <a:cubicBezTo>
                  <a:pt x="55" y="30"/>
                  <a:pt x="33" y="53"/>
                  <a:pt x="33" y="79"/>
                </a:cubicBezTo>
                <a:cubicBezTo>
                  <a:pt x="33" y="108"/>
                  <a:pt x="55" y="130"/>
                  <a:pt x="83" y="130"/>
                </a:cubicBezTo>
                <a:cubicBezTo>
                  <a:pt x="110" y="130"/>
                  <a:pt x="132" y="108"/>
                  <a:pt x="132" y="79"/>
                </a:cubicBezTo>
                <a:cubicBezTo>
                  <a:pt x="132" y="53"/>
                  <a:pt x="110" y="30"/>
                  <a:pt x="83" y="30"/>
                </a:cubicBezTo>
                <a:close/>
                <a:moveTo>
                  <a:pt x="83" y="121"/>
                </a:moveTo>
                <a:cubicBezTo>
                  <a:pt x="61" y="121"/>
                  <a:pt x="42" y="102"/>
                  <a:pt x="42" y="79"/>
                </a:cubicBezTo>
                <a:cubicBezTo>
                  <a:pt x="42" y="57"/>
                  <a:pt x="61" y="40"/>
                  <a:pt x="83" y="40"/>
                </a:cubicBezTo>
                <a:cubicBezTo>
                  <a:pt x="106" y="40"/>
                  <a:pt x="123" y="57"/>
                  <a:pt x="123" y="79"/>
                </a:cubicBezTo>
                <a:cubicBezTo>
                  <a:pt x="123" y="102"/>
                  <a:pt x="106" y="121"/>
                  <a:pt x="83" y="121"/>
                </a:cubicBezTo>
                <a:close/>
                <a:moveTo>
                  <a:pt x="78" y="47"/>
                </a:moveTo>
                <a:cubicBezTo>
                  <a:pt x="69" y="47"/>
                  <a:pt x="59" y="53"/>
                  <a:pt x="56" y="60"/>
                </a:cubicBezTo>
                <a:cubicBezTo>
                  <a:pt x="54" y="62"/>
                  <a:pt x="54" y="64"/>
                  <a:pt x="56" y="64"/>
                </a:cubicBezTo>
                <a:cubicBezTo>
                  <a:pt x="56" y="64"/>
                  <a:pt x="56" y="64"/>
                  <a:pt x="58" y="64"/>
                </a:cubicBezTo>
                <a:cubicBezTo>
                  <a:pt x="58" y="64"/>
                  <a:pt x="58" y="64"/>
                  <a:pt x="59" y="64"/>
                </a:cubicBezTo>
                <a:cubicBezTo>
                  <a:pt x="63" y="57"/>
                  <a:pt x="71" y="53"/>
                  <a:pt x="78" y="53"/>
                </a:cubicBezTo>
                <a:cubicBezTo>
                  <a:pt x="80" y="53"/>
                  <a:pt x="80" y="51"/>
                  <a:pt x="80" y="51"/>
                </a:cubicBezTo>
                <a:cubicBezTo>
                  <a:pt x="80" y="49"/>
                  <a:pt x="80" y="47"/>
                  <a:pt x="78" y="47"/>
                </a:cubicBezTo>
                <a:close/>
                <a:moveTo>
                  <a:pt x="53" y="68"/>
                </a:moveTo>
                <a:cubicBezTo>
                  <a:pt x="53" y="68"/>
                  <a:pt x="51" y="68"/>
                  <a:pt x="51" y="70"/>
                </a:cubicBezTo>
                <a:cubicBezTo>
                  <a:pt x="51" y="71"/>
                  <a:pt x="49" y="71"/>
                  <a:pt x="49" y="73"/>
                </a:cubicBezTo>
                <a:cubicBezTo>
                  <a:pt x="49" y="75"/>
                  <a:pt x="51" y="77"/>
                  <a:pt x="53" y="77"/>
                </a:cubicBezTo>
                <a:cubicBezTo>
                  <a:pt x="53" y="77"/>
                  <a:pt x="55" y="75"/>
                  <a:pt x="55" y="73"/>
                </a:cubicBezTo>
                <a:cubicBezTo>
                  <a:pt x="55" y="73"/>
                  <a:pt x="55" y="71"/>
                  <a:pt x="55" y="70"/>
                </a:cubicBezTo>
                <a:cubicBezTo>
                  <a:pt x="55" y="70"/>
                  <a:pt x="55" y="68"/>
                  <a:pt x="53" y="68"/>
                </a:cubicBezTo>
                <a:close/>
                <a:moveTo>
                  <a:pt x="86" y="138"/>
                </a:moveTo>
                <a:cubicBezTo>
                  <a:pt x="82" y="138"/>
                  <a:pt x="80" y="140"/>
                  <a:pt x="80" y="142"/>
                </a:cubicBezTo>
                <a:cubicBezTo>
                  <a:pt x="80" y="142"/>
                  <a:pt x="80" y="142"/>
                  <a:pt x="80" y="156"/>
                </a:cubicBezTo>
                <a:cubicBezTo>
                  <a:pt x="80" y="158"/>
                  <a:pt x="82" y="160"/>
                  <a:pt x="86" y="160"/>
                </a:cubicBezTo>
                <a:cubicBezTo>
                  <a:pt x="87" y="160"/>
                  <a:pt x="89" y="158"/>
                  <a:pt x="89" y="156"/>
                </a:cubicBezTo>
                <a:cubicBezTo>
                  <a:pt x="89" y="156"/>
                  <a:pt x="89" y="156"/>
                  <a:pt x="89" y="142"/>
                </a:cubicBezTo>
                <a:cubicBezTo>
                  <a:pt x="89" y="140"/>
                  <a:pt x="87" y="138"/>
                  <a:pt x="86" y="138"/>
                </a:cubicBezTo>
                <a:close/>
                <a:moveTo>
                  <a:pt x="86" y="25"/>
                </a:moveTo>
                <a:cubicBezTo>
                  <a:pt x="87" y="25"/>
                  <a:pt x="89" y="23"/>
                  <a:pt x="89" y="19"/>
                </a:cubicBezTo>
                <a:cubicBezTo>
                  <a:pt x="89" y="19"/>
                  <a:pt x="89" y="19"/>
                  <a:pt x="89" y="6"/>
                </a:cubicBezTo>
                <a:cubicBezTo>
                  <a:pt x="89" y="2"/>
                  <a:pt x="87" y="0"/>
                  <a:pt x="86" y="0"/>
                </a:cubicBezTo>
                <a:cubicBezTo>
                  <a:pt x="82" y="0"/>
                  <a:pt x="80" y="2"/>
                  <a:pt x="80" y="6"/>
                </a:cubicBezTo>
                <a:cubicBezTo>
                  <a:pt x="80" y="6"/>
                  <a:pt x="80" y="6"/>
                  <a:pt x="80" y="19"/>
                </a:cubicBezTo>
                <a:cubicBezTo>
                  <a:pt x="80" y="23"/>
                  <a:pt x="82" y="25"/>
                  <a:pt x="86" y="25"/>
                </a:cubicBezTo>
                <a:close/>
                <a:moveTo>
                  <a:pt x="36" y="120"/>
                </a:moveTo>
                <a:cubicBezTo>
                  <a:pt x="36" y="120"/>
                  <a:pt x="36" y="120"/>
                  <a:pt x="25" y="130"/>
                </a:cubicBezTo>
                <a:cubicBezTo>
                  <a:pt x="23" y="132"/>
                  <a:pt x="23" y="136"/>
                  <a:pt x="25" y="138"/>
                </a:cubicBezTo>
                <a:cubicBezTo>
                  <a:pt x="27" y="138"/>
                  <a:pt x="28" y="138"/>
                  <a:pt x="28" y="138"/>
                </a:cubicBezTo>
                <a:cubicBezTo>
                  <a:pt x="30" y="138"/>
                  <a:pt x="30" y="138"/>
                  <a:pt x="32" y="138"/>
                </a:cubicBezTo>
                <a:cubicBezTo>
                  <a:pt x="32" y="138"/>
                  <a:pt x="32" y="138"/>
                  <a:pt x="41" y="126"/>
                </a:cubicBezTo>
                <a:cubicBezTo>
                  <a:pt x="43" y="124"/>
                  <a:pt x="43" y="122"/>
                  <a:pt x="41" y="120"/>
                </a:cubicBezTo>
                <a:cubicBezTo>
                  <a:pt x="40" y="118"/>
                  <a:pt x="38" y="118"/>
                  <a:pt x="36" y="120"/>
                </a:cubicBezTo>
                <a:close/>
                <a:moveTo>
                  <a:pt x="125" y="41"/>
                </a:moveTo>
                <a:cubicBezTo>
                  <a:pt x="127" y="41"/>
                  <a:pt x="129" y="41"/>
                  <a:pt x="129" y="40"/>
                </a:cubicBezTo>
                <a:cubicBezTo>
                  <a:pt x="129" y="40"/>
                  <a:pt x="129" y="40"/>
                  <a:pt x="140" y="30"/>
                </a:cubicBezTo>
                <a:cubicBezTo>
                  <a:pt x="142" y="28"/>
                  <a:pt x="142" y="25"/>
                  <a:pt x="140" y="23"/>
                </a:cubicBezTo>
                <a:cubicBezTo>
                  <a:pt x="138" y="21"/>
                  <a:pt x="135" y="21"/>
                  <a:pt x="133" y="23"/>
                </a:cubicBezTo>
                <a:cubicBezTo>
                  <a:pt x="133" y="23"/>
                  <a:pt x="133" y="23"/>
                  <a:pt x="124" y="34"/>
                </a:cubicBezTo>
                <a:cubicBezTo>
                  <a:pt x="122" y="36"/>
                  <a:pt x="122" y="38"/>
                  <a:pt x="124" y="40"/>
                </a:cubicBezTo>
                <a:cubicBezTo>
                  <a:pt x="124" y="41"/>
                  <a:pt x="125" y="41"/>
                  <a:pt x="125" y="41"/>
                </a:cubicBezTo>
                <a:close/>
                <a:moveTo>
                  <a:pt x="36" y="40"/>
                </a:moveTo>
                <a:cubicBezTo>
                  <a:pt x="36" y="41"/>
                  <a:pt x="38" y="41"/>
                  <a:pt x="40" y="41"/>
                </a:cubicBezTo>
                <a:cubicBezTo>
                  <a:pt x="40" y="41"/>
                  <a:pt x="41" y="41"/>
                  <a:pt x="41" y="40"/>
                </a:cubicBezTo>
                <a:cubicBezTo>
                  <a:pt x="43" y="38"/>
                  <a:pt x="43" y="36"/>
                  <a:pt x="41" y="34"/>
                </a:cubicBezTo>
                <a:cubicBezTo>
                  <a:pt x="41" y="34"/>
                  <a:pt x="41" y="34"/>
                  <a:pt x="32" y="23"/>
                </a:cubicBezTo>
                <a:cubicBezTo>
                  <a:pt x="30" y="21"/>
                  <a:pt x="27" y="21"/>
                  <a:pt x="25" y="23"/>
                </a:cubicBezTo>
                <a:cubicBezTo>
                  <a:pt x="23" y="25"/>
                  <a:pt x="23" y="28"/>
                  <a:pt x="25" y="30"/>
                </a:cubicBezTo>
                <a:cubicBezTo>
                  <a:pt x="25" y="30"/>
                  <a:pt x="25" y="30"/>
                  <a:pt x="36" y="40"/>
                </a:cubicBezTo>
                <a:close/>
                <a:moveTo>
                  <a:pt x="129" y="120"/>
                </a:moveTo>
                <a:cubicBezTo>
                  <a:pt x="127" y="118"/>
                  <a:pt x="125" y="118"/>
                  <a:pt x="124" y="120"/>
                </a:cubicBezTo>
                <a:cubicBezTo>
                  <a:pt x="122" y="122"/>
                  <a:pt x="122" y="124"/>
                  <a:pt x="124" y="126"/>
                </a:cubicBezTo>
                <a:cubicBezTo>
                  <a:pt x="124" y="126"/>
                  <a:pt x="124" y="126"/>
                  <a:pt x="133" y="138"/>
                </a:cubicBezTo>
                <a:cubicBezTo>
                  <a:pt x="133" y="138"/>
                  <a:pt x="135" y="138"/>
                  <a:pt x="137" y="138"/>
                </a:cubicBezTo>
                <a:cubicBezTo>
                  <a:pt x="137" y="138"/>
                  <a:pt x="138" y="138"/>
                  <a:pt x="140" y="138"/>
                </a:cubicBezTo>
                <a:cubicBezTo>
                  <a:pt x="142" y="136"/>
                  <a:pt x="142" y="132"/>
                  <a:pt x="140" y="130"/>
                </a:cubicBezTo>
                <a:cubicBezTo>
                  <a:pt x="140" y="130"/>
                  <a:pt x="140" y="130"/>
                  <a:pt x="129" y="120"/>
                </a:cubicBezTo>
                <a:close/>
                <a:moveTo>
                  <a:pt x="25" y="80"/>
                </a:moveTo>
                <a:cubicBezTo>
                  <a:pt x="25" y="79"/>
                  <a:pt x="23" y="77"/>
                  <a:pt x="19" y="77"/>
                </a:cubicBezTo>
                <a:cubicBezTo>
                  <a:pt x="19" y="77"/>
                  <a:pt x="19" y="77"/>
                  <a:pt x="6" y="77"/>
                </a:cubicBezTo>
                <a:cubicBezTo>
                  <a:pt x="2" y="77"/>
                  <a:pt x="0" y="79"/>
                  <a:pt x="0" y="80"/>
                </a:cubicBezTo>
                <a:cubicBezTo>
                  <a:pt x="0" y="84"/>
                  <a:pt x="2" y="86"/>
                  <a:pt x="6" y="86"/>
                </a:cubicBezTo>
                <a:cubicBezTo>
                  <a:pt x="6" y="86"/>
                  <a:pt x="6" y="86"/>
                  <a:pt x="19" y="86"/>
                </a:cubicBezTo>
                <a:cubicBezTo>
                  <a:pt x="23" y="86"/>
                  <a:pt x="25" y="84"/>
                  <a:pt x="25" y="80"/>
                </a:cubicBezTo>
                <a:close/>
                <a:moveTo>
                  <a:pt x="157" y="77"/>
                </a:moveTo>
                <a:cubicBezTo>
                  <a:pt x="157" y="77"/>
                  <a:pt x="157" y="77"/>
                  <a:pt x="142" y="77"/>
                </a:cubicBezTo>
                <a:cubicBezTo>
                  <a:pt x="140" y="77"/>
                  <a:pt x="138" y="79"/>
                  <a:pt x="138" y="80"/>
                </a:cubicBezTo>
                <a:cubicBezTo>
                  <a:pt x="138" y="84"/>
                  <a:pt x="140" y="86"/>
                  <a:pt x="142" y="86"/>
                </a:cubicBezTo>
                <a:cubicBezTo>
                  <a:pt x="142" y="86"/>
                  <a:pt x="142" y="86"/>
                  <a:pt x="157" y="86"/>
                </a:cubicBezTo>
                <a:cubicBezTo>
                  <a:pt x="158" y="86"/>
                  <a:pt x="160" y="84"/>
                  <a:pt x="160" y="80"/>
                </a:cubicBezTo>
                <a:cubicBezTo>
                  <a:pt x="160" y="79"/>
                  <a:pt x="158" y="77"/>
                  <a:pt x="157" y="7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3A1056AD-E738-533D-8194-1769395FA867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1954213"/>
            <a:ext cx="254000" cy="190500"/>
          </a:xfrm>
          <a:custGeom>
            <a:avLst/>
            <a:gdLst>
              <a:gd name="T0" fmla="*/ 152 w 160"/>
              <a:gd name="T1" fmla="*/ 17 h 120"/>
              <a:gd name="T2" fmla="*/ 152 w 160"/>
              <a:gd name="T3" fmla="*/ 10 h 120"/>
              <a:gd name="T4" fmla="*/ 137 w 160"/>
              <a:gd name="T5" fmla="*/ 0 h 120"/>
              <a:gd name="T6" fmla="*/ 23 w 160"/>
              <a:gd name="T7" fmla="*/ 0 h 120"/>
              <a:gd name="T8" fmla="*/ 10 w 160"/>
              <a:gd name="T9" fmla="*/ 10 h 120"/>
              <a:gd name="T10" fmla="*/ 8 w 160"/>
              <a:gd name="T11" fmla="*/ 17 h 120"/>
              <a:gd name="T12" fmla="*/ 2 w 160"/>
              <a:gd name="T13" fmla="*/ 21 h 120"/>
              <a:gd name="T14" fmla="*/ 0 w 160"/>
              <a:gd name="T15" fmla="*/ 30 h 120"/>
              <a:gd name="T16" fmla="*/ 0 w 160"/>
              <a:gd name="T17" fmla="*/ 101 h 120"/>
              <a:gd name="T18" fmla="*/ 19 w 160"/>
              <a:gd name="T19" fmla="*/ 120 h 120"/>
              <a:gd name="T20" fmla="*/ 141 w 160"/>
              <a:gd name="T21" fmla="*/ 120 h 120"/>
              <a:gd name="T22" fmla="*/ 160 w 160"/>
              <a:gd name="T23" fmla="*/ 101 h 120"/>
              <a:gd name="T24" fmla="*/ 160 w 160"/>
              <a:gd name="T25" fmla="*/ 30 h 120"/>
              <a:gd name="T26" fmla="*/ 152 w 160"/>
              <a:gd name="T27" fmla="*/ 17 h 120"/>
              <a:gd name="T28" fmla="*/ 23 w 160"/>
              <a:gd name="T29" fmla="*/ 11 h 120"/>
              <a:gd name="T30" fmla="*/ 137 w 160"/>
              <a:gd name="T31" fmla="*/ 11 h 120"/>
              <a:gd name="T32" fmla="*/ 139 w 160"/>
              <a:gd name="T33" fmla="*/ 17 h 120"/>
              <a:gd name="T34" fmla="*/ 118 w 160"/>
              <a:gd name="T35" fmla="*/ 32 h 120"/>
              <a:gd name="T36" fmla="*/ 86 w 160"/>
              <a:gd name="T37" fmla="*/ 59 h 120"/>
              <a:gd name="T38" fmla="*/ 80 w 160"/>
              <a:gd name="T39" fmla="*/ 61 h 120"/>
              <a:gd name="T40" fmla="*/ 76 w 160"/>
              <a:gd name="T41" fmla="*/ 59 h 120"/>
              <a:gd name="T42" fmla="*/ 42 w 160"/>
              <a:gd name="T43" fmla="*/ 32 h 120"/>
              <a:gd name="T44" fmla="*/ 21 w 160"/>
              <a:gd name="T45" fmla="*/ 17 h 120"/>
              <a:gd name="T46" fmla="*/ 23 w 160"/>
              <a:gd name="T47" fmla="*/ 11 h 120"/>
              <a:gd name="T48" fmla="*/ 141 w 160"/>
              <a:gd name="T49" fmla="*/ 110 h 120"/>
              <a:gd name="T50" fmla="*/ 19 w 160"/>
              <a:gd name="T51" fmla="*/ 110 h 120"/>
              <a:gd name="T52" fmla="*/ 10 w 160"/>
              <a:gd name="T53" fmla="*/ 101 h 120"/>
              <a:gd name="T54" fmla="*/ 10 w 160"/>
              <a:gd name="T55" fmla="*/ 30 h 120"/>
              <a:gd name="T56" fmla="*/ 13 w 160"/>
              <a:gd name="T57" fmla="*/ 27 h 120"/>
              <a:gd name="T58" fmla="*/ 17 w 160"/>
              <a:gd name="T59" fmla="*/ 27 h 120"/>
              <a:gd name="T60" fmla="*/ 36 w 160"/>
              <a:gd name="T61" fmla="*/ 42 h 120"/>
              <a:gd name="T62" fmla="*/ 72 w 160"/>
              <a:gd name="T63" fmla="*/ 70 h 120"/>
              <a:gd name="T64" fmla="*/ 80 w 160"/>
              <a:gd name="T65" fmla="*/ 72 h 120"/>
              <a:gd name="T66" fmla="*/ 88 w 160"/>
              <a:gd name="T67" fmla="*/ 70 h 120"/>
              <a:gd name="T68" fmla="*/ 126 w 160"/>
              <a:gd name="T69" fmla="*/ 42 h 120"/>
              <a:gd name="T70" fmla="*/ 143 w 160"/>
              <a:gd name="T71" fmla="*/ 27 h 120"/>
              <a:gd name="T72" fmla="*/ 147 w 160"/>
              <a:gd name="T73" fmla="*/ 27 h 120"/>
              <a:gd name="T74" fmla="*/ 151 w 160"/>
              <a:gd name="T75" fmla="*/ 30 h 120"/>
              <a:gd name="T76" fmla="*/ 151 w 160"/>
              <a:gd name="T77" fmla="*/ 101 h 120"/>
              <a:gd name="T78" fmla="*/ 141 w 160"/>
              <a:gd name="T79" fmla="*/ 110 h 120"/>
              <a:gd name="T80" fmla="*/ 141 w 160"/>
              <a:gd name="T81" fmla="*/ 110 h 120"/>
              <a:gd name="T82" fmla="*/ 141 w 160"/>
              <a:gd name="T83" fmla="*/ 110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20">
                <a:moveTo>
                  <a:pt x="152" y="17"/>
                </a:moveTo>
                <a:cubicBezTo>
                  <a:pt x="152" y="13"/>
                  <a:pt x="152" y="11"/>
                  <a:pt x="152" y="10"/>
                </a:cubicBezTo>
                <a:cubicBezTo>
                  <a:pt x="151" y="8"/>
                  <a:pt x="149" y="0"/>
                  <a:pt x="137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13" y="0"/>
                  <a:pt x="10" y="8"/>
                  <a:pt x="10" y="10"/>
                </a:cubicBezTo>
                <a:cubicBezTo>
                  <a:pt x="8" y="11"/>
                  <a:pt x="8" y="13"/>
                  <a:pt x="8" y="17"/>
                </a:cubicBezTo>
                <a:cubicBezTo>
                  <a:pt x="6" y="17"/>
                  <a:pt x="4" y="19"/>
                  <a:pt x="2" y="21"/>
                </a:cubicBezTo>
                <a:cubicBezTo>
                  <a:pt x="0" y="25"/>
                  <a:pt x="0" y="27"/>
                  <a:pt x="0" y="30"/>
                </a:cubicBezTo>
                <a:cubicBezTo>
                  <a:pt x="0" y="101"/>
                  <a:pt x="0" y="101"/>
                  <a:pt x="0" y="101"/>
                </a:cubicBezTo>
                <a:cubicBezTo>
                  <a:pt x="0" y="110"/>
                  <a:pt x="8" y="120"/>
                  <a:pt x="19" y="120"/>
                </a:cubicBezTo>
                <a:cubicBezTo>
                  <a:pt x="141" y="120"/>
                  <a:pt x="141" y="120"/>
                  <a:pt x="141" y="120"/>
                </a:cubicBezTo>
                <a:cubicBezTo>
                  <a:pt x="152" y="120"/>
                  <a:pt x="160" y="110"/>
                  <a:pt x="160" y="101"/>
                </a:cubicBezTo>
                <a:cubicBezTo>
                  <a:pt x="160" y="30"/>
                  <a:pt x="160" y="30"/>
                  <a:pt x="160" y="30"/>
                </a:cubicBezTo>
                <a:cubicBezTo>
                  <a:pt x="160" y="23"/>
                  <a:pt x="156" y="19"/>
                  <a:pt x="152" y="17"/>
                </a:cubicBezTo>
                <a:close/>
                <a:moveTo>
                  <a:pt x="23" y="11"/>
                </a:moveTo>
                <a:cubicBezTo>
                  <a:pt x="137" y="11"/>
                  <a:pt x="137" y="11"/>
                  <a:pt x="137" y="11"/>
                </a:cubicBezTo>
                <a:cubicBezTo>
                  <a:pt x="143" y="11"/>
                  <a:pt x="143" y="13"/>
                  <a:pt x="139" y="17"/>
                </a:cubicBezTo>
                <a:cubicBezTo>
                  <a:pt x="118" y="32"/>
                  <a:pt x="118" y="32"/>
                  <a:pt x="118" y="32"/>
                </a:cubicBezTo>
                <a:cubicBezTo>
                  <a:pt x="86" y="59"/>
                  <a:pt x="86" y="59"/>
                  <a:pt x="86" y="59"/>
                </a:cubicBezTo>
                <a:cubicBezTo>
                  <a:pt x="84" y="59"/>
                  <a:pt x="82" y="61"/>
                  <a:pt x="80" y="61"/>
                </a:cubicBezTo>
                <a:cubicBezTo>
                  <a:pt x="78" y="61"/>
                  <a:pt x="78" y="61"/>
                  <a:pt x="76" y="59"/>
                </a:cubicBezTo>
                <a:cubicBezTo>
                  <a:pt x="42" y="32"/>
                  <a:pt x="42" y="32"/>
                  <a:pt x="42" y="32"/>
                </a:cubicBezTo>
                <a:cubicBezTo>
                  <a:pt x="21" y="17"/>
                  <a:pt x="21" y="17"/>
                  <a:pt x="21" y="17"/>
                </a:cubicBezTo>
                <a:cubicBezTo>
                  <a:pt x="17" y="13"/>
                  <a:pt x="17" y="11"/>
                  <a:pt x="23" y="11"/>
                </a:cubicBezTo>
                <a:close/>
                <a:moveTo>
                  <a:pt x="141" y="110"/>
                </a:moveTo>
                <a:cubicBezTo>
                  <a:pt x="19" y="110"/>
                  <a:pt x="19" y="110"/>
                  <a:pt x="19" y="110"/>
                </a:cubicBezTo>
                <a:cubicBezTo>
                  <a:pt x="13" y="110"/>
                  <a:pt x="10" y="104"/>
                  <a:pt x="10" y="101"/>
                </a:cubicBezTo>
                <a:cubicBezTo>
                  <a:pt x="10" y="30"/>
                  <a:pt x="10" y="30"/>
                  <a:pt x="10" y="30"/>
                </a:cubicBezTo>
                <a:cubicBezTo>
                  <a:pt x="10" y="27"/>
                  <a:pt x="12" y="27"/>
                  <a:pt x="13" y="27"/>
                </a:cubicBezTo>
                <a:cubicBezTo>
                  <a:pt x="15" y="27"/>
                  <a:pt x="15" y="27"/>
                  <a:pt x="17" y="27"/>
                </a:cubicBezTo>
                <a:cubicBezTo>
                  <a:pt x="36" y="42"/>
                  <a:pt x="36" y="42"/>
                  <a:pt x="36" y="42"/>
                </a:cubicBezTo>
                <a:cubicBezTo>
                  <a:pt x="72" y="70"/>
                  <a:pt x="72" y="70"/>
                  <a:pt x="72" y="70"/>
                </a:cubicBezTo>
                <a:cubicBezTo>
                  <a:pt x="76" y="72"/>
                  <a:pt x="80" y="72"/>
                  <a:pt x="80" y="72"/>
                </a:cubicBezTo>
                <a:cubicBezTo>
                  <a:pt x="80" y="72"/>
                  <a:pt x="84" y="72"/>
                  <a:pt x="88" y="70"/>
                </a:cubicBezTo>
                <a:cubicBezTo>
                  <a:pt x="126" y="42"/>
                  <a:pt x="126" y="42"/>
                  <a:pt x="126" y="42"/>
                </a:cubicBezTo>
                <a:cubicBezTo>
                  <a:pt x="143" y="27"/>
                  <a:pt x="143" y="27"/>
                  <a:pt x="143" y="27"/>
                </a:cubicBezTo>
                <a:cubicBezTo>
                  <a:pt x="145" y="27"/>
                  <a:pt x="147" y="27"/>
                  <a:pt x="147" y="27"/>
                </a:cubicBezTo>
                <a:cubicBezTo>
                  <a:pt x="149" y="27"/>
                  <a:pt x="151" y="29"/>
                  <a:pt x="151" y="30"/>
                </a:cubicBezTo>
                <a:cubicBezTo>
                  <a:pt x="151" y="101"/>
                  <a:pt x="151" y="101"/>
                  <a:pt x="151" y="101"/>
                </a:cubicBezTo>
                <a:cubicBezTo>
                  <a:pt x="151" y="104"/>
                  <a:pt x="147" y="110"/>
                  <a:pt x="141" y="110"/>
                </a:cubicBezTo>
                <a:close/>
                <a:moveTo>
                  <a:pt x="141" y="110"/>
                </a:moveTo>
                <a:cubicBezTo>
                  <a:pt x="141" y="110"/>
                  <a:pt x="141" y="110"/>
                  <a:pt x="141" y="11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D28CF060-B5AE-2760-8220-FF0C160C3A09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1922463"/>
            <a:ext cx="254000" cy="252413"/>
          </a:xfrm>
          <a:custGeom>
            <a:avLst/>
            <a:gdLst>
              <a:gd name="T0" fmla="*/ 57 w 160"/>
              <a:gd name="T1" fmla="*/ 81 h 159"/>
              <a:gd name="T2" fmla="*/ 101 w 160"/>
              <a:gd name="T3" fmla="*/ 81 h 159"/>
              <a:gd name="T4" fmla="*/ 79 w 160"/>
              <a:gd name="T5" fmla="*/ 94 h 159"/>
              <a:gd name="T6" fmla="*/ 79 w 160"/>
              <a:gd name="T7" fmla="*/ 68 h 159"/>
              <a:gd name="T8" fmla="*/ 79 w 160"/>
              <a:gd name="T9" fmla="*/ 94 h 159"/>
              <a:gd name="T10" fmla="*/ 139 w 160"/>
              <a:gd name="T11" fmla="*/ 49 h 159"/>
              <a:gd name="T12" fmla="*/ 122 w 160"/>
              <a:gd name="T13" fmla="*/ 17 h 159"/>
              <a:gd name="T14" fmla="*/ 100 w 160"/>
              <a:gd name="T15" fmla="*/ 17 h 159"/>
              <a:gd name="T16" fmla="*/ 60 w 160"/>
              <a:gd name="T17" fmla="*/ 17 h 159"/>
              <a:gd name="T18" fmla="*/ 38 w 160"/>
              <a:gd name="T19" fmla="*/ 19 h 159"/>
              <a:gd name="T20" fmla="*/ 23 w 160"/>
              <a:gd name="T21" fmla="*/ 25 h 159"/>
              <a:gd name="T22" fmla="*/ 17 w 160"/>
              <a:gd name="T23" fmla="*/ 60 h 159"/>
              <a:gd name="T24" fmla="*/ 17 w 160"/>
              <a:gd name="T25" fmla="*/ 100 h 159"/>
              <a:gd name="T26" fmla="*/ 23 w 160"/>
              <a:gd name="T27" fmla="*/ 137 h 159"/>
              <a:gd name="T28" fmla="*/ 38 w 160"/>
              <a:gd name="T29" fmla="*/ 143 h 159"/>
              <a:gd name="T30" fmla="*/ 60 w 160"/>
              <a:gd name="T31" fmla="*/ 144 h 159"/>
              <a:gd name="T32" fmla="*/ 100 w 160"/>
              <a:gd name="T33" fmla="*/ 144 h 159"/>
              <a:gd name="T34" fmla="*/ 122 w 160"/>
              <a:gd name="T35" fmla="*/ 143 h 159"/>
              <a:gd name="T36" fmla="*/ 137 w 160"/>
              <a:gd name="T37" fmla="*/ 137 h 159"/>
              <a:gd name="T38" fmla="*/ 145 w 160"/>
              <a:gd name="T39" fmla="*/ 100 h 159"/>
              <a:gd name="T40" fmla="*/ 145 w 160"/>
              <a:gd name="T41" fmla="*/ 60 h 159"/>
              <a:gd name="T42" fmla="*/ 135 w 160"/>
              <a:gd name="T43" fmla="*/ 94 h 159"/>
              <a:gd name="T44" fmla="*/ 130 w 160"/>
              <a:gd name="T45" fmla="*/ 115 h 159"/>
              <a:gd name="T46" fmla="*/ 122 w 160"/>
              <a:gd name="T47" fmla="*/ 133 h 159"/>
              <a:gd name="T48" fmla="*/ 109 w 160"/>
              <a:gd name="T49" fmla="*/ 130 h 159"/>
              <a:gd name="T50" fmla="*/ 90 w 160"/>
              <a:gd name="T51" fmla="*/ 139 h 159"/>
              <a:gd name="T52" fmla="*/ 70 w 160"/>
              <a:gd name="T53" fmla="*/ 139 h 159"/>
              <a:gd name="T54" fmla="*/ 51 w 160"/>
              <a:gd name="T55" fmla="*/ 130 h 159"/>
              <a:gd name="T56" fmla="*/ 45 w 160"/>
              <a:gd name="T57" fmla="*/ 130 h 159"/>
              <a:gd name="T58" fmla="*/ 30 w 160"/>
              <a:gd name="T59" fmla="*/ 130 h 159"/>
              <a:gd name="T60" fmla="*/ 30 w 160"/>
              <a:gd name="T61" fmla="*/ 109 h 159"/>
              <a:gd name="T62" fmla="*/ 21 w 160"/>
              <a:gd name="T63" fmla="*/ 90 h 159"/>
              <a:gd name="T64" fmla="*/ 21 w 160"/>
              <a:gd name="T65" fmla="*/ 70 h 159"/>
              <a:gd name="T66" fmla="*/ 30 w 160"/>
              <a:gd name="T67" fmla="*/ 51 h 159"/>
              <a:gd name="T68" fmla="*/ 30 w 160"/>
              <a:gd name="T69" fmla="*/ 30 h 159"/>
              <a:gd name="T70" fmla="*/ 47 w 160"/>
              <a:gd name="T71" fmla="*/ 30 h 159"/>
              <a:gd name="T72" fmla="*/ 66 w 160"/>
              <a:gd name="T73" fmla="*/ 25 h 159"/>
              <a:gd name="T74" fmla="*/ 81 w 160"/>
              <a:gd name="T75" fmla="*/ 10 h 159"/>
              <a:gd name="T76" fmla="*/ 94 w 160"/>
              <a:gd name="T77" fmla="*/ 25 h 159"/>
              <a:gd name="T78" fmla="*/ 115 w 160"/>
              <a:gd name="T79" fmla="*/ 30 h 159"/>
              <a:gd name="T80" fmla="*/ 130 w 160"/>
              <a:gd name="T81" fmla="*/ 30 h 159"/>
              <a:gd name="T82" fmla="*/ 130 w 160"/>
              <a:gd name="T83" fmla="*/ 47 h 159"/>
              <a:gd name="T84" fmla="*/ 135 w 160"/>
              <a:gd name="T85" fmla="*/ 66 h 159"/>
              <a:gd name="T86" fmla="*/ 151 w 160"/>
              <a:gd name="T87" fmla="*/ 81 h 159"/>
              <a:gd name="T88" fmla="*/ 79 w 160"/>
              <a:gd name="T89" fmla="*/ 34 h 159"/>
              <a:gd name="T90" fmla="*/ 79 w 160"/>
              <a:gd name="T91" fmla="*/ 38 h 159"/>
              <a:gd name="T92" fmla="*/ 121 w 160"/>
              <a:gd name="T93" fmla="*/ 66 h 159"/>
              <a:gd name="T94" fmla="*/ 79 w 160"/>
              <a:gd name="T95" fmla="*/ 34 h 159"/>
              <a:gd name="T96" fmla="*/ 36 w 160"/>
              <a:gd name="T97" fmla="*/ 94 h 159"/>
              <a:gd name="T98" fmla="*/ 36 w 160"/>
              <a:gd name="T99" fmla="*/ 98 h 159"/>
              <a:gd name="T100" fmla="*/ 39 w 160"/>
              <a:gd name="T101" fmla="*/ 102 h 159"/>
              <a:gd name="T102" fmla="*/ 39 w 160"/>
              <a:gd name="T103" fmla="*/ 98 h 159"/>
              <a:gd name="T104" fmla="*/ 78 w 160"/>
              <a:gd name="T105" fmla="*/ 122 h 159"/>
              <a:gd name="T106" fmla="*/ 43 w 160"/>
              <a:gd name="T107" fmla="*/ 107 h 159"/>
              <a:gd name="T108" fmla="*/ 78 w 160"/>
              <a:gd name="T109" fmla="*/ 126 h 159"/>
              <a:gd name="T110" fmla="*/ 78 w 160"/>
              <a:gd name="T111" fmla="*/ 12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59">
                <a:moveTo>
                  <a:pt x="79" y="58"/>
                </a:moveTo>
                <a:cubicBezTo>
                  <a:pt x="68" y="58"/>
                  <a:pt x="57" y="68"/>
                  <a:pt x="57" y="81"/>
                </a:cubicBezTo>
                <a:cubicBezTo>
                  <a:pt x="57" y="92"/>
                  <a:pt x="68" y="104"/>
                  <a:pt x="79" y="104"/>
                </a:cubicBezTo>
                <a:cubicBezTo>
                  <a:pt x="92" y="104"/>
                  <a:pt x="101" y="92"/>
                  <a:pt x="101" y="81"/>
                </a:cubicBezTo>
                <a:cubicBezTo>
                  <a:pt x="101" y="68"/>
                  <a:pt x="92" y="58"/>
                  <a:pt x="79" y="58"/>
                </a:cubicBezTo>
                <a:close/>
                <a:moveTo>
                  <a:pt x="79" y="94"/>
                </a:moveTo>
                <a:cubicBezTo>
                  <a:pt x="74" y="94"/>
                  <a:pt x="68" y="87"/>
                  <a:pt x="68" y="81"/>
                </a:cubicBezTo>
                <a:cubicBezTo>
                  <a:pt x="68" y="73"/>
                  <a:pt x="74" y="68"/>
                  <a:pt x="79" y="68"/>
                </a:cubicBezTo>
                <a:cubicBezTo>
                  <a:pt x="87" y="68"/>
                  <a:pt x="92" y="73"/>
                  <a:pt x="92" y="81"/>
                </a:cubicBezTo>
                <a:cubicBezTo>
                  <a:pt x="92" y="87"/>
                  <a:pt x="87" y="94"/>
                  <a:pt x="79" y="94"/>
                </a:cubicBezTo>
                <a:close/>
                <a:moveTo>
                  <a:pt x="145" y="60"/>
                </a:moveTo>
                <a:cubicBezTo>
                  <a:pt x="143" y="56"/>
                  <a:pt x="141" y="53"/>
                  <a:pt x="139" y="49"/>
                </a:cubicBezTo>
                <a:cubicBezTo>
                  <a:pt x="145" y="41"/>
                  <a:pt x="143" y="30"/>
                  <a:pt x="137" y="25"/>
                </a:cubicBezTo>
                <a:cubicBezTo>
                  <a:pt x="134" y="21"/>
                  <a:pt x="128" y="17"/>
                  <a:pt x="122" y="17"/>
                </a:cubicBezTo>
                <a:cubicBezTo>
                  <a:pt x="119" y="17"/>
                  <a:pt x="115" y="19"/>
                  <a:pt x="111" y="21"/>
                </a:cubicBezTo>
                <a:cubicBezTo>
                  <a:pt x="107" y="19"/>
                  <a:pt x="103" y="17"/>
                  <a:pt x="100" y="17"/>
                </a:cubicBezTo>
                <a:cubicBezTo>
                  <a:pt x="98" y="8"/>
                  <a:pt x="90" y="0"/>
                  <a:pt x="81" y="0"/>
                </a:cubicBezTo>
                <a:cubicBezTo>
                  <a:pt x="70" y="0"/>
                  <a:pt x="62" y="8"/>
                  <a:pt x="60" y="17"/>
                </a:cubicBezTo>
                <a:cubicBezTo>
                  <a:pt x="56" y="17"/>
                  <a:pt x="53" y="19"/>
                  <a:pt x="49" y="21"/>
                </a:cubicBezTo>
                <a:cubicBezTo>
                  <a:pt x="45" y="19"/>
                  <a:pt x="41" y="19"/>
                  <a:pt x="38" y="19"/>
                </a:cubicBezTo>
                <a:cubicBezTo>
                  <a:pt x="32" y="19"/>
                  <a:pt x="26" y="21"/>
                  <a:pt x="23" y="23"/>
                </a:cubicBezTo>
                <a:cubicBezTo>
                  <a:pt x="23" y="23"/>
                  <a:pt x="23" y="23"/>
                  <a:pt x="23" y="25"/>
                </a:cubicBezTo>
                <a:cubicBezTo>
                  <a:pt x="17" y="30"/>
                  <a:pt x="17" y="40"/>
                  <a:pt x="21" y="49"/>
                </a:cubicBezTo>
                <a:cubicBezTo>
                  <a:pt x="19" y="53"/>
                  <a:pt x="17" y="56"/>
                  <a:pt x="17" y="60"/>
                </a:cubicBezTo>
                <a:cubicBezTo>
                  <a:pt x="7" y="64"/>
                  <a:pt x="0" y="71"/>
                  <a:pt x="0" y="81"/>
                </a:cubicBezTo>
                <a:cubicBezTo>
                  <a:pt x="0" y="90"/>
                  <a:pt x="7" y="98"/>
                  <a:pt x="17" y="100"/>
                </a:cubicBezTo>
                <a:cubicBezTo>
                  <a:pt x="17" y="103"/>
                  <a:pt x="19" y="107"/>
                  <a:pt x="21" y="111"/>
                </a:cubicBezTo>
                <a:cubicBezTo>
                  <a:pt x="17" y="120"/>
                  <a:pt x="17" y="130"/>
                  <a:pt x="23" y="137"/>
                </a:cubicBezTo>
                <a:cubicBezTo>
                  <a:pt x="23" y="137"/>
                  <a:pt x="23" y="137"/>
                  <a:pt x="24" y="137"/>
                </a:cubicBezTo>
                <a:cubicBezTo>
                  <a:pt x="26" y="141"/>
                  <a:pt x="32" y="143"/>
                  <a:pt x="38" y="143"/>
                </a:cubicBezTo>
                <a:cubicBezTo>
                  <a:pt x="41" y="143"/>
                  <a:pt x="45" y="141"/>
                  <a:pt x="49" y="139"/>
                </a:cubicBezTo>
                <a:cubicBezTo>
                  <a:pt x="53" y="141"/>
                  <a:pt x="56" y="143"/>
                  <a:pt x="60" y="144"/>
                </a:cubicBezTo>
                <a:cubicBezTo>
                  <a:pt x="62" y="154"/>
                  <a:pt x="71" y="159"/>
                  <a:pt x="81" y="159"/>
                </a:cubicBezTo>
                <a:cubicBezTo>
                  <a:pt x="90" y="159"/>
                  <a:pt x="98" y="154"/>
                  <a:pt x="100" y="144"/>
                </a:cubicBezTo>
                <a:cubicBezTo>
                  <a:pt x="103" y="143"/>
                  <a:pt x="107" y="141"/>
                  <a:pt x="111" y="139"/>
                </a:cubicBezTo>
                <a:cubicBezTo>
                  <a:pt x="115" y="141"/>
                  <a:pt x="119" y="143"/>
                  <a:pt x="122" y="143"/>
                </a:cubicBezTo>
                <a:cubicBezTo>
                  <a:pt x="128" y="143"/>
                  <a:pt x="134" y="141"/>
                  <a:pt x="135" y="137"/>
                </a:cubicBezTo>
                <a:cubicBezTo>
                  <a:pt x="135" y="137"/>
                  <a:pt x="135" y="137"/>
                  <a:pt x="137" y="137"/>
                </a:cubicBezTo>
                <a:cubicBezTo>
                  <a:pt x="143" y="130"/>
                  <a:pt x="145" y="118"/>
                  <a:pt x="139" y="111"/>
                </a:cubicBezTo>
                <a:cubicBezTo>
                  <a:pt x="145" y="100"/>
                  <a:pt x="145" y="100"/>
                  <a:pt x="145" y="100"/>
                </a:cubicBezTo>
                <a:cubicBezTo>
                  <a:pt x="154" y="98"/>
                  <a:pt x="160" y="90"/>
                  <a:pt x="160" y="81"/>
                </a:cubicBezTo>
                <a:cubicBezTo>
                  <a:pt x="160" y="70"/>
                  <a:pt x="154" y="62"/>
                  <a:pt x="145" y="60"/>
                </a:cubicBezTo>
                <a:close/>
                <a:moveTo>
                  <a:pt x="139" y="92"/>
                </a:moveTo>
                <a:cubicBezTo>
                  <a:pt x="137" y="92"/>
                  <a:pt x="135" y="92"/>
                  <a:pt x="135" y="94"/>
                </a:cubicBezTo>
                <a:cubicBezTo>
                  <a:pt x="134" y="100"/>
                  <a:pt x="132" y="103"/>
                  <a:pt x="130" y="109"/>
                </a:cubicBezTo>
                <a:cubicBezTo>
                  <a:pt x="128" y="111"/>
                  <a:pt x="128" y="113"/>
                  <a:pt x="130" y="115"/>
                </a:cubicBezTo>
                <a:cubicBezTo>
                  <a:pt x="134" y="118"/>
                  <a:pt x="134" y="126"/>
                  <a:pt x="130" y="130"/>
                </a:cubicBezTo>
                <a:cubicBezTo>
                  <a:pt x="128" y="131"/>
                  <a:pt x="126" y="133"/>
                  <a:pt x="122" y="133"/>
                </a:cubicBezTo>
                <a:cubicBezTo>
                  <a:pt x="120" y="133"/>
                  <a:pt x="117" y="131"/>
                  <a:pt x="115" y="130"/>
                </a:cubicBezTo>
                <a:cubicBezTo>
                  <a:pt x="113" y="128"/>
                  <a:pt x="111" y="128"/>
                  <a:pt x="109" y="130"/>
                </a:cubicBezTo>
                <a:cubicBezTo>
                  <a:pt x="103" y="131"/>
                  <a:pt x="100" y="133"/>
                  <a:pt x="94" y="135"/>
                </a:cubicBezTo>
                <a:cubicBezTo>
                  <a:pt x="92" y="135"/>
                  <a:pt x="90" y="137"/>
                  <a:pt x="90" y="139"/>
                </a:cubicBezTo>
                <a:cubicBezTo>
                  <a:pt x="90" y="144"/>
                  <a:pt x="87" y="150"/>
                  <a:pt x="81" y="150"/>
                </a:cubicBezTo>
                <a:cubicBezTo>
                  <a:pt x="75" y="150"/>
                  <a:pt x="70" y="144"/>
                  <a:pt x="70" y="139"/>
                </a:cubicBezTo>
                <a:cubicBezTo>
                  <a:pt x="68" y="137"/>
                  <a:pt x="68" y="135"/>
                  <a:pt x="66" y="135"/>
                </a:cubicBezTo>
                <a:cubicBezTo>
                  <a:pt x="60" y="133"/>
                  <a:pt x="56" y="131"/>
                  <a:pt x="51" y="130"/>
                </a:cubicBezTo>
                <a:cubicBezTo>
                  <a:pt x="49" y="130"/>
                  <a:pt x="49" y="130"/>
                  <a:pt x="49" y="130"/>
                </a:cubicBezTo>
                <a:cubicBezTo>
                  <a:pt x="47" y="130"/>
                  <a:pt x="47" y="130"/>
                  <a:pt x="45" y="130"/>
                </a:cubicBezTo>
                <a:cubicBezTo>
                  <a:pt x="43" y="131"/>
                  <a:pt x="39" y="133"/>
                  <a:pt x="38" y="133"/>
                </a:cubicBezTo>
                <a:cubicBezTo>
                  <a:pt x="36" y="133"/>
                  <a:pt x="32" y="131"/>
                  <a:pt x="30" y="130"/>
                </a:cubicBezTo>
                <a:cubicBezTo>
                  <a:pt x="26" y="126"/>
                  <a:pt x="26" y="120"/>
                  <a:pt x="30" y="115"/>
                </a:cubicBezTo>
                <a:cubicBezTo>
                  <a:pt x="32" y="113"/>
                  <a:pt x="32" y="111"/>
                  <a:pt x="30" y="109"/>
                </a:cubicBezTo>
                <a:cubicBezTo>
                  <a:pt x="28" y="105"/>
                  <a:pt x="26" y="100"/>
                  <a:pt x="24" y="94"/>
                </a:cubicBezTo>
                <a:cubicBezTo>
                  <a:pt x="24" y="92"/>
                  <a:pt x="23" y="92"/>
                  <a:pt x="21" y="90"/>
                </a:cubicBezTo>
                <a:cubicBezTo>
                  <a:pt x="15" y="90"/>
                  <a:pt x="11" y="85"/>
                  <a:pt x="11" y="81"/>
                </a:cubicBezTo>
                <a:cubicBezTo>
                  <a:pt x="11" y="75"/>
                  <a:pt x="15" y="71"/>
                  <a:pt x="21" y="70"/>
                </a:cubicBezTo>
                <a:cubicBezTo>
                  <a:pt x="23" y="70"/>
                  <a:pt x="24" y="68"/>
                  <a:pt x="24" y="66"/>
                </a:cubicBezTo>
                <a:cubicBezTo>
                  <a:pt x="26" y="60"/>
                  <a:pt x="28" y="56"/>
                  <a:pt x="30" y="51"/>
                </a:cubicBezTo>
                <a:cubicBezTo>
                  <a:pt x="32" y="49"/>
                  <a:pt x="32" y="47"/>
                  <a:pt x="30" y="45"/>
                </a:cubicBezTo>
                <a:cubicBezTo>
                  <a:pt x="28" y="41"/>
                  <a:pt x="26" y="34"/>
                  <a:pt x="30" y="30"/>
                </a:cubicBezTo>
                <a:cubicBezTo>
                  <a:pt x="32" y="28"/>
                  <a:pt x="34" y="28"/>
                  <a:pt x="38" y="28"/>
                </a:cubicBezTo>
                <a:cubicBezTo>
                  <a:pt x="41" y="28"/>
                  <a:pt x="43" y="28"/>
                  <a:pt x="47" y="30"/>
                </a:cubicBezTo>
                <a:cubicBezTo>
                  <a:pt x="47" y="32"/>
                  <a:pt x="49" y="32"/>
                  <a:pt x="51" y="30"/>
                </a:cubicBezTo>
                <a:cubicBezTo>
                  <a:pt x="56" y="28"/>
                  <a:pt x="60" y="26"/>
                  <a:pt x="66" y="25"/>
                </a:cubicBezTo>
                <a:cubicBezTo>
                  <a:pt x="68" y="25"/>
                  <a:pt x="68" y="23"/>
                  <a:pt x="70" y="21"/>
                </a:cubicBezTo>
                <a:cubicBezTo>
                  <a:pt x="70" y="15"/>
                  <a:pt x="73" y="10"/>
                  <a:pt x="81" y="10"/>
                </a:cubicBezTo>
                <a:cubicBezTo>
                  <a:pt x="87" y="10"/>
                  <a:pt x="90" y="15"/>
                  <a:pt x="90" y="21"/>
                </a:cubicBezTo>
                <a:cubicBezTo>
                  <a:pt x="90" y="23"/>
                  <a:pt x="92" y="25"/>
                  <a:pt x="94" y="25"/>
                </a:cubicBezTo>
                <a:cubicBezTo>
                  <a:pt x="100" y="26"/>
                  <a:pt x="103" y="28"/>
                  <a:pt x="109" y="30"/>
                </a:cubicBezTo>
                <a:cubicBezTo>
                  <a:pt x="111" y="32"/>
                  <a:pt x="113" y="32"/>
                  <a:pt x="115" y="30"/>
                </a:cubicBezTo>
                <a:cubicBezTo>
                  <a:pt x="117" y="28"/>
                  <a:pt x="119" y="28"/>
                  <a:pt x="122" y="28"/>
                </a:cubicBezTo>
                <a:cubicBezTo>
                  <a:pt x="124" y="28"/>
                  <a:pt x="128" y="28"/>
                  <a:pt x="130" y="30"/>
                </a:cubicBezTo>
                <a:cubicBezTo>
                  <a:pt x="130" y="30"/>
                  <a:pt x="130" y="30"/>
                  <a:pt x="130" y="32"/>
                </a:cubicBezTo>
                <a:cubicBezTo>
                  <a:pt x="134" y="36"/>
                  <a:pt x="134" y="41"/>
                  <a:pt x="130" y="47"/>
                </a:cubicBezTo>
                <a:cubicBezTo>
                  <a:pt x="128" y="47"/>
                  <a:pt x="128" y="51"/>
                  <a:pt x="130" y="51"/>
                </a:cubicBezTo>
                <a:cubicBezTo>
                  <a:pt x="132" y="56"/>
                  <a:pt x="134" y="60"/>
                  <a:pt x="135" y="66"/>
                </a:cubicBezTo>
                <a:cubicBezTo>
                  <a:pt x="135" y="68"/>
                  <a:pt x="137" y="70"/>
                  <a:pt x="139" y="70"/>
                </a:cubicBezTo>
                <a:cubicBezTo>
                  <a:pt x="147" y="70"/>
                  <a:pt x="151" y="75"/>
                  <a:pt x="151" y="81"/>
                </a:cubicBezTo>
                <a:cubicBezTo>
                  <a:pt x="151" y="86"/>
                  <a:pt x="147" y="90"/>
                  <a:pt x="139" y="92"/>
                </a:cubicBezTo>
                <a:close/>
                <a:moveTo>
                  <a:pt x="79" y="34"/>
                </a:moveTo>
                <a:cubicBezTo>
                  <a:pt x="79" y="34"/>
                  <a:pt x="77" y="34"/>
                  <a:pt x="77" y="36"/>
                </a:cubicBezTo>
                <a:cubicBezTo>
                  <a:pt x="77" y="38"/>
                  <a:pt x="79" y="38"/>
                  <a:pt x="79" y="38"/>
                </a:cubicBezTo>
                <a:cubicBezTo>
                  <a:pt x="97" y="38"/>
                  <a:pt x="112" y="49"/>
                  <a:pt x="119" y="66"/>
                </a:cubicBezTo>
                <a:cubicBezTo>
                  <a:pt x="119" y="66"/>
                  <a:pt x="119" y="66"/>
                  <a:pt x="121" y="66"/>
                </a:cubicBezTo>
                <a:cubicBezTo>
                  <a:pt x="123" y="66"/>
                  <a:pt x="123" y="64"/>
                  <a:pt x="123" y="64"/>
                </a:cubicBezTo>
                <a:cubicBezTo>
                  <a:pt x="116" y="45"/>
                  <a:pt x="99" y="34"/>
                  <a:pt x="79" y="34"/>
                </a:cubicBezTo>
                <a:close/>
                <a:moveTo>
                  <a:pt x="39" y="94"/>
                </a:moveTo>
                <a:cubicBezTo>
                  <a:pt x="39" y="94"/>
                  <a:pt x="38" y="92"/>
                  <a:pt x="36" y="94"/>
                </a:cubicBezTo>
                <a:cubicBezTo>
                  <a:pt x="34" y="94"/>
                  <a:pt x="34" y="96"/>
                  <a:pt x="34" y="96"/>
                </a:cubicBezTo>
                <a:cubicBezTo>
                  <a:pt x="36" y="98"/>
                  <a:pt x="36" y="98"/>
                  <a:pt x="36" y="98"/>
                </a:cubicBezTo>
                <a:cubicBezTo>
                  <a:pt x="36" y="100"/>
                  <a:pt x="36" y="100"/>
                  <a:pt x="36" y="102"/>
                </a:cubicBezTo>
                <a:cubicBezTo>
                  <a:pt x="38" y="102"/>
                  <a:pt x="38" y="102"/>
                  <a:pt x="39" y="102"/>
                </a:cubicBezTo>
                <a:cubicBezTo>
                  <a:pt x="41" y="102"/>
                  <a:pt x="41" y="100"/>
                  <a:pt x="41" y="98"/>
                </a:cubicBezTo>
                <a:cubicBezTo>
                  <a:pt x="39" y="98"/>
                  <a:pt x="39" y="98"/>
                  <a:pt x="39" y="98"/>
                </a:cubicBezTo>
                <a:cubicBezTo>
                  <a:pt x="39" y="96"/>
                  <a:pt x="39" y="96"/>
                  <a:pt x="39" y="94"/>
                </a:cubicBezTo>
                <a:close/>
                <a:moveTo>
                  <a:pt x="78" y="122"/>
                </a:moveTo>
                <a:cubicBezTo>
                  <a:pt x="65" y="122"/>
                  <a:pt x="54" y="116"/>
                  <a:pt x="47" y="107"/>
                </a:cubicBezTo>
                <a:cubicBezTo>
                  <a:pt x="45" y="105"/>
                  <a:pt x="43" y="105"/>
                  <a:pt x="43" y="107"/>
                </a:cubicBezTo>
                <a:cubicBezTo>
                  <a:pt x="41" y="107"/>
                  <a:pt x="41" y="109"/>
                  <a:pt x="43" y="109"/>
                </a:cubicBezTo>
                <a:cubicBezTo>
                  <a:pt x="51" y="120"/>
                  <a:pt x="64" y="126"/>
                  <a:pt x="78" y="126"/>
                </a:cubicBezTo>
                <a:cubicBezTo>
                  <a:pt x="80" y="126"/>
                  <a:pt x="80" y="126"/>
                  <a:pt x="80" y="124"/>
                </a:cubicBezTo>
                <a:cubicBezTo>
                  <a:pt x="80" y="122"/>
                  <a:pt x="80" y="122"/>
                  <a:pt x="78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CDE4E326-807C-4800-6B34-BD3E35E64FD7}"/>
              </a:ext>
            </a:extLst>
          </p:cNvPr>
          <p:cNvSpPr>
            <a:spLocks noEditPoints="1"/>
          </p:cNvSpPr>
          <p:nvPr/>
        </p:nvSpPr>
        <p:spPr bwMode="auto">
          <a:xfrm>
            <a:off x="4583113" y="1922463"/>
            <a:ext cx="263525" cy="261938"/>
          </a:xfrm>
          <a:custGeom>
            <a:avLst/>
            <a:gdLst>
              <a:gd name="T0" fmla="*/ 75 w 166"/>
              <a:gd name="T1" fmla="*/ 0 h 165"/>
              <a:gd name="T2" fmla="*/ 72 w 166"/>
              <a:gd name="T3" fmla="*/ 6 h 165"/>
              <a:gd name="T4" fmla="*/ 72 w 166"/>
              <a:gd name="T5" fmla="*/ 23 h 165"/>
              <a:gd name="T6" fmla="*/ 11 w 166"/>
              <a:gd name="T7" fmla="*/ 64 h 165"/>
              <a:gd name="T8" fmla="*/ 26 w 166"/>
              <a:gd name="T9" fmla="*/ 139 h 165"/>
              <a:gd name="T10" fmla="*/ 102 w 166"/>
              <a:gd name="T11" fmla="*/ 154 h 165"/>
              <a:gd name="T12" fmla="*/ 145 w 166"/>
              <a:gd name="T13" fmla="*/ 96 h 165"/>
              <a:gd name="T14" fmla="*/ 162 w 166"/>
              <a:gd name="T15" fmla="*/ 96 h 165"/>
              <a:gd name="T16" fmla="*/ 166 w 166"/>
              <a:gd name="T17" fmla="*/ 90 h 165"/>
              <a:gd name="T18" fmla="*/ 75 w 166"/>
              <a:gd name="T19" fmla="*/ 0 h 165"/>
              <a:gd name="T20" fmla="*/ 79 w 166"/>
              <a:gd name="T21" fmla="*/ 9 h 165"/>
              <a:gd name="T22" fmla="*/ 156 w 166"/>
              <a:gd name="T23" fmla="*/ 86 h 165"/>
              <a:gd name="T24" fmla="*/ 141 w 166"/>
              <a:gd name="T25" fmla="*/ 86 h 165"/>
              <a:gd name="T26" fmla="*/ 139 w 166"/>
              <a:gd name="T27" fmla="*/ 86 h 165"/>
              <a:gd name="T28" fmla="*/ 79 w 166"/>
              <a:gd name="T29" fmla="*/ 86 h 165"/>
              <a:gd name="T30" fmla="*/ 79 w 166"/>
              <a:gd name="T31" fmla="*/ 26 h 165"/>
              <a:gd name="T32" fmla="*/ 79 w 166"/>
              <a:gd name="T33" fmla="*/ 26 h 165"/>
              <a:gd name="T34" fmla="*/ 79 w 166"/>
              <a:gd name="T35" fmla="*/ 9 h 165"/>
              <a:gd name="T36" fmla="*/ 79 w 166"/>
              <a:gd name="T37" fmla="*/ 9 h 165"/>
              <a:gd name="T38" fmla="*/ 88 w 166"/>
              <a:gd name="T39" fmla="*/ 17 h 165"/>
              <a:gd name="T40" fmla="*/ 87 w 166"/>
              <a:gd name="T41" fmla="*/ 19 h 165"/>
              <a:gd name="T42" fmla="*/ 88 w 166"/>
              <a:gd name="T43" fmla="*/ 21 h 165"/>
              <a:gd name="T44" fmla="*/ 145 w 166"/>
              <a:gd name="T45" fmla="*/ 79 h 165"/>
              <a:gd name="T46" fmla="*/ 147 w 166"/>
              <a:gd name="T47" fmla="*/ 81 h 165"/>
              <a:gd name="T48" fmla="*/ 149 w 166"/>
              <a:gd name="T49" fmla="*/ 77 h 165"/>
              <a:gd name="T50" fmla="*/ 149 w 166"/>
              <a:gd name="T51" fmla="*/ 77 h 165"/>
              <a:gd name="T52" fmla="*/ 88 w 166"/>
              <a:gd name="T53" fmla="*/ 17 h 165"/>
              <a:gd name="T54" fmla="*/ 88 w 166"/>
              <a:gd name="T55" fmla="*/ 17 h 165"/>
              <a:gd name="T56" fmla="*/ 72 w 166"/>
              <a:gd name="T57" fmla="*/ 30 h 165"/>
              <a:gd name="T58" fmla="*/ 72 w 166"/>
              <a:gd name="T59" fmla="*/ 90 h 165"/>
              <a:gd name="T60" fmla="*/ 75 w 166"/>
              <a:gd name="T61" fmla="*/ 96 h 165"/>
              <a:gd name="T62" fmla="*/ 136 w 166"/>
              <a:gd name="T63" fmla="*/ 96 h 165"/>
              <a:gd name="T64" fmla="*/ 98 w 166"/>
              <a:gd name="T65" fmla="*/ 146 h 165"/>
              <a:gd name="T66" fmla="*/ 32 w 166"/>
              <a:gd name="T67" fmla="*/ 133 h 165"/>
              <a:gd name="T68" fmla="*/ 19 w 166"/>
              <a:gd name="T69" fmla="*/ 68 h 165"/>
              <a:gd name="T70" fmla="*/ 72 w 166"/>
              <a:gd name="T71" fmla="*/ 30 h 165"/>
              <a:gd name="T72" fmla="*/ 28 w 166"/>
              <a:gd name="T73" fmla="*/ 69 h 165"/>
              <a:gd name="T74" fmla="*/ 24 w 166"/>
              <a:gd name="T75" fmla="*/ 69 h 165"/>
              <a:gd name="T76" fmla="*/ 38 w 166"/>
              <a:gd name="T77" fmla="*/ 130 h 165"/>
              <a:gd name="T78" fmla="*/ 96 w 166"/>
              <a:gd name="T79" fmla="*/ 141 h 165"/>
              <a:gd name="T80" fmla="*/ 98 w 166"/>
              <a:gd name="T81" fmla="*/ 137 h 165"/>
              <a:gd name="T82" fmla="*/ 94 w 166"/>
              <a:gd name="T83" fmla="*/ 137 h 165"/>
              <a:gd name="T84" fmla="*/ 94 w 166"/>
              <a:gd name="T85" fmla="*/ 137 h 165"/>
              <a:gd name="T86" fmla="*/ 39 w 166"/>
              <a:gd name="T87" fmla="*/ 126 h 165"/>
              <a:gd name="T88" fmla="*/ 30 w 166"/>
              <a:gd name="T89" fmla="*/ 71 h 165"/>
              <a:gd name="T90" fmla="*/ 28 w 166"/>
              <a:gd name="T91" fmla="*/ 69 h 165"/>
              <a:gd name="T92" fmla="*/ 28 w 166"/>
              <a:gd name="T93" fmla="*/ 69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6" h="165">
                <a:moveTo>
                  <a:pt x="75" y="0"/>
                </a:moveTo>
                <a:cubicBezTo>
                  <a:pt x="73" y="0"/>
                  <a:pt x="72" y="2"/>
                  <a:pt x="72" y="6"/>
                </a:cubicBezTo>
                <a:cubicBezTo>
                  <a:pt x="72" y="23"/>
                  <a:pt x="72" y="23"/>
                  <a:pt x="72" y="23"/>
                </a:cubicBezTo>
                <a:cubicBezTo>
                  <a:pt x="45" y="24"/>
                  <a:pt x="21" y="39"/>
                  <a:pt x="11" y="64"/>
                </a:cubicBezTo>
                <a:cubicBezTo>
                  <a:pt x="0" y="90"/>
                  <a:pt x="7" y="120"/>
                  <a:pt x="26" y="139"/>
                </a:cubicBezTo>
                <a:cubicBezTo>
                  <a:pt x="47" y="160"/>
                  <a:pt x="75" y="165"/>
                  <a:pt x="102" y="154"/>
                </a:cubicBezTo>
                <a:cubicBezTo>
                  <a:pt x="126" y="145"/>
                  <a:pt x="143" y="122"/>
                  <a:pt x="145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4" y="96"/>
                  <a:pt x="166" y="94"/>
                  <a:pt x="166" y="90"/>
                </a:cubicBezTo>
                <a:cubicBezTo>
                  <a:pt x="166" y="41"/>
                  <a:pt x="126" y="0"/>
                  <a:pt x="75" y="0"/>
                </a:cubicBezTo>
                <a:close/>
                <a:moveTo>
                  <a:pt x="79" y="9"/>
                </a:moveTo>
                <a:cubicBezTo>
                  <a:pt x="121" y="11"/>
                  <a:pt x="155" y="45"/>
                  <a:pt x="156" y="86"/>
                </a:cubicBezTo>
                <a:cubicBezTo>
                  <a:pt x="141" y="86"/>
                  <a:pt x="141" y="86"/>
                  <a:pt x="141" y="86"/>
                </a:cubicBezTo>
                <a:cubicBezTo>
                  <a:pt x="139" y="86"/>
                  <a:pt x="139" y="86"/>
                  <a:pt x="139" y="86"/>
                </a:cubicBezTo>
                <a:cubicBezTo>
                  <a:pt x="79" y="86"/>
                  <a:pt x="79" y="86"/>
                  <a:pt x="79" y="8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9"/>
                  <a:pt x="79" y="9"/>
                  <a:pt x="79" y="9"/>
                </a:cubicBezTo>
                <a:cubicBezTo>
                  <a:pt x="79" y="9"/>
                  <a:pt x="79" y="9"/>
                  <a:pt x="79" y="9"/>
                </a:cubicBezTo>
                <a:close/>
                <a:moveTo>
                  <a:pt x="88" y="17"/>
                </a:moveTo>
                <a:cubicBezTo>
                  <a:pt x="87" y="17"/>
                  <a:pt x="87" y="19"/>
                  <a:pt x="87" y="19"/>
                </a:cubicBezTo>
                <a:cubicBezTo>
                  <a:pt x="87" y="21"/>
                  <a:pt x="87" y="21"/>
                  <a:pt x="88" y="21"/>
                </a:cubicBezTo>
                <a:cubicBezTo>
                  <a:pt x="117" y="26"/>
                  <a:pt x="139" y="49"/>
                  <a:pt x="145" y="79"/>
                </a:cubicBezTo>
                <a:cubicBezTo>
                  <a:pt x="147" y="81"/>
                  <a:pt x="147" y="81"/>
                  <a:pt x="147" y="81"/>
                </a:cubicBezTo>
                <a:cubicBezTo>
                  <a:pt x="149" y="81"/>
                  <a:pt x="149" y="79"/>
                  <a:pt x="149" y="77"/>
                </a:cubicBezTo>
                <a:cubicBezTo>
                  <a:pt x="149" y="77"/>
                  <a:pt x="149" y="77"/>
                  <a:pt x="149" y="77"/>
                </a:cubicBezTo>
                <a:cubicBezTo>
                  <a:pt x="143" y="47"/>
                  <a:pt x="121" y="23"/>
                  <a:pt x="88" y="17"/>
                </a:cubicBezTo>
                <a:cubicBezTo>
                  <a:pt x="88" y="17"/>
                  <a:pt x="88" y="17"/>
                  <a:pt x="88" y="17"/>
                </a:cubicBezTo>
                <a:close/>
                <a:moveTo>
                  <a:pt x="72" y="30"/>
                </a:moveTo>
                <a:cubicBezTo>
                  <a:pt x="72" y="90"/>
                  <a:pt x="72" y="90"/>
                  <a:pt x="72" y="90"/>
                </a:cubicBezTo>
                <a:cubicBezTo>
                  <a:pt x="72" y="94"/>
                  <a:pt x="73" y="96"/>
                  <a:pt x="75" y="96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4" y="118"/>
                  <a:pt x="121" y="137"/>
                  <a:pt x="98" y="146"/>
                </a:cubicBezTo>
                <a:cubicBezTo>
                  <a:pt x="75" y="156"/>
                  <a:pt x="49" y="150"/>
                  <a:pt x="32" y="133"/>
                </a:cubicBezTo>
                <a:cubicBezTo>
                  <a:pt x="15" y="116"/>
                  <a:pt x="9" y="90"/>
                  <a:pt x="19" y="68"/>
                </a:cubicBezTo>
                <a:cubicBezTo>
                  <a:pt x="28" y="47"/>
                  <a:pt x="49" y="32"/>
                  <a:pt x="72" y="30"/>
                </a:cubicBezTo>
                <a:close/>
                <a:moveTo>
                  <a:pt x="28" y="69"/>
                </a:moveTo>
                <a:cubicBezTo>
                  <a:pt x="26" y="69"/>
                  <a:pt x="26" y="69"/>
                  <a:pt x="24" y="69"/>
                </a:cubicBezTo>
                <a:cubicBezTo>
                  <a:pt x="17" y="90"/>
                  <a:pt x="22" y="113"/>
                  <a:pt x="38" y="130"/>
                </a:cubicBezTo>
                <a:cubicBezTo>
                  <a:pt x="53" y="145"/>
                  <a:pt x="75" y="148"/>
                  <a:pt x="96" y="141"/>
                </a:cubicBezTo>
                <a:cubicBezTo>
                  <a:pt x="98" y="141"/>
                  <a:pt x="98" y="139"/>
                  <a:pt x="98" y="137"/>
                </a:cubicBezTo>
                <a:cubicBezTo>
                  <a:pt x="96" y="137"/>
                  <a:pt x="96" y="137"/>
                  <a:pt x="94" y="137"/>
                </a:cubicBezTo>
                <a:cubicBezTo>
                  <a:pt x="94" y="137"/>
                  <a:pt x="94" y="137"/>
                  <a:pt x="94" y="137"/>
                </a:cubicBezTo>
                <a:cubicBezTo>
                  <a:pt x="75" y="145"/>
                  <a:pt x="55" y="141"/>
                  <a:pt x="39" y="126"/>
                </a:cubicBezTo>
                <a:cubicBezTo>
                  <a:pt x="26" y="113"/>
                  <a:pt x="22" y="90"/>
                  <a:pt x="30" y="71"/>
                </a:cubicBezTo>
                <a:cubicBezTo>
                  <a:pt x="30" y="71"/>
                  <a:pt x="30" y="69"/>
                  <a:pt x="28" y="69"/>
                </a:cubicBezTo>
                <a:cubicBezTo>
                  <a:pt x="28" y="69"/>
                  <a:pt x="28" y="69"/>
                  <a:pt x="28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1F15C9FF-3E6D-902B-0EB3-E8CA28F65BDF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1941513"/>
            <a:ext cx="254000" cy="215900"/>
          </a:xfrm>
          <a:custGeom>
            <a:avLst/>
            <a:gdLst>
              <a:gd name="T0" fmla="*/ 81 w 160"/>
              <a:gd name="T1" fmla="*/ 43 h 136"/>
              <a:gd name="T2" fmla="*/ 45 w 160"/>
              <a:gd name="T3" fmla="*/ 76 h 136"/>
              <a:gd name="T4" fmla="*/ 81 w 160"/>
              <a:gd name="T5" fmla="*/ 112 h 136"/>
              <a:gd name="T6" fmla="*/ 116 w 160"/>
              <a:gd name="T7" fmla="*/ 76 h 136"/>
              <a:gd name="T8" fmla="*/ 81 w 160"/>
              <a:gd name="T9" fmla="*/ 43 h 136"/>
              <a:gd name="T10" fmla="*/ 81 w 160"/>
              <a:gd name="T11" fmla="*/ 106 h 136"/>
              <a:gd name="T12" fmla="*/ 51 w 160"/>
              <a:gd name="T13" fmla="*/ 76 h 136"/>
              <a:gd name="T14" fmla="*/ 81 w 160"/>
              <a:gd name="T15" fmla="*/ 46 h 136"/>
              <a:gd name="T16" fmla="*/ 111 w 160"/>
              <a:gd name="T17" fmla="*/ 76 h 136"/>
              <a:gd name="T18" fmla="*/ 81 w 160"/>
              <a:gd name="T19" fmla="*/ 106 h 136"/>
              <a:gd name="T20" fmla="*/ 84 w 160"/>
              <a:gd name="T21" fmla="*/ 54 h 136"/>
              <a:gd name="T22" fmla="*/ 60 w 160"/>
              <a:gd name="T23" fmla="*/ 67 h 136"/>
              <a:gd name="T24" fmla="*/ 62 w 160"/>
              <a:gd name="T25" fmla="*/ 69 h 136"/>
              <a:gd name="T26" fmla="*/ 64 w 160"/>
              <a:gd name="T27" fmla="*/ 71 h 136"/>
              <a:gd name="T28" fmla="*/ 66 w 160"/>
              <a:gd name="T29" fmla="*/ 69 h 136"/>
              <a:gd name="T30" fmla="*/ 84 w 160"/>
              <a:gd name="T31" fmla="*/ 58 h 136"/>
              <a:gd name="T32" fmla="*/ 86 w 160"/>
              <a:gd name="T33" fmla="*/ 56 h 136"/>
              <a:gd name="T34" fmla="*/ 84 w 160"/>
              <a:gd name="T35" fmla="*/ 54 h 136"/>
              <a:gd name="T36" fmla="*/ 60 w 160"/>
              <a:gd name="T37" fmla="*/ 73 h 136"/>
              <a:gd name="T38" fmla="*/ 58 w 160"/>
              <a:gd name="T39" fmla="*/ 74 h 136"/>
              <a:gd name="T40" fmla="*/ 56 w 160"/>
              <a:gd name="T41" fmla="*/ 78 h 136"/>
              <a:gd name="T42" fmla="*/ 60 w 160"/>
              <a:gd name="T43" fmla="*/ 82 h 136"/>
              <a:gd name="T44" fmla="*/ 62 w 160"/>
              <a:gd name="T45" fmla="*/ 78 h 136"/>
              <a:gd name="T46" fmla="*/ 62 w 160"/>
              <a:gd name="T47" fmla="*/ 74 h 136"/>
              <a:gd name="T48" fmla="*/ 60 w 160"/>
              <a:gd name="T49" fmla="*/ 73 h 136"/>
              <a:gd name="T50" fmla="*/ 145 w 160"/>
              <a:gd name="T51" fmla="*/ 26 h 136"/>
              <a:gd name="T52" fmla="*/ 131 w 160"/>
              <a:gd name="T53" fmla="*/ 26 h 136"/>
              <a:gd name="T54" fmla="*/ 122 w 160"/>
              <a:gd name="T55" fmla="*/ 9 h 136"/>
              <a:gd name="T56" fmla="*/ 122 w 160"/>
              <a:gd name="T57" fmla="*/ 9 h 136"/>
              <a:gd name="T58" fmla="*/ 101 w 160"/>
              <a:gd name="T59" fmla="*/ 0 h 136"/>
              <a:gd name="T60" fmla="*/ 60 w 160"/>
              <a:gd name="T61" fmla="*/ 0 h 136"/>
              <a:gd name="T62" fmla="*/ 56 w 160"/>
              <a:gd name="T63" fmla="*/ 0 h 136"/>
              <a:gd name="T64" fmla="*/ 39 w 160"/>
              <a:gd name="T65" fmla="*/ 9 h 136"/>
              <a:gd name="T66" fmla="*/ 39 w 160"/>
              <a:gd name="T67" fmla="*/ 9 h 136"/>
              <a:gd name="T68" fmla="*/ 30 w 160"/>
              <a:gd name="T69" fmla="*/ 26 h 136"/>
              <a:gd name="T70" fmla="*/ 19 w 160"/>
              <a:gd name="T71" fmla="*/ 26 h 136"/>
              <a:gd name="T72" fmla="*/ 0 w 160"/>
              <a:gd name="T73" fmla="*/ 44 h 136"/>
              <a:gd name="T74" fmla="*/ 0 w 160"/>
              <a:gd name="T75" fmla="*/ 119 h 136"/>
              <a:gd name="T76" fmla="*/ 19 w 160"/>
              <a:gd name="T77" fmla="*/ 136 h 136"/>
              <a:gd name="T78" fmla="*/ 145 w 160"/>
              <a:gd name="T79" fmla="*/ 136 h 136"/>
              <a:gd name="T80" fmla="*/ 160 w 160"/>
              <a:gd name="T81" fmla="*/ 119 h 136"/>
              <a:gd name="T82" fmla="*/ 160 w 160"/>
              <a:gd name="T83" fmla="*/ 44 h 136"/>
              <a:gd name="T84" fmla="*/ 145 w 160"/>
              <a:gd name="T85" fmla="*/ 26 h 136"/>
              <a:gd name="T86" fmla="*/ 150 w 160"/>
              <a:gd name="T87" fmla="*/ 119 h 136"/>
              <a:gd name="T88" fmla="*/ 145 w 160"/>
              <a:gd name="T89" fmla="*/ 127 h 136"/>
              <a:gd name="T90" fmla="*/ 19 w 160"/>
              <a:gd name="T91" fmla="*/ 127 h 136"/>
              <a:gd name="T92" fmla="*/ 11 w 160"/>
              <a:gd name="T93" fmla="*/ 119 h 136"/>
              <a:gd name="T94" fmla="*/ 11 w 160"/>
              <a:gd name="T95" fmla="*/ 44 h 136"/>
              <a:gd name="T96" fmla="*/ 19 w 160"/>
              <a:gd name="T97" fmla="*/ 37 h 136"/>
              <a:gd name="T98" fmla="*/ 34 w 160"/>
              <a:gd name="T99" fmla="*/ 37 h 136"/>
              <a:gd name="T100" fmla="*/ 37 w 160"/>
              <a:gd name="T101" fmla="*/ 33 h 136"/>
              <a:gd name="T102" fmla="*/ 47 w 160"/>
              <a:gd name="T103" fmla="*/ 15 h 136"/>
              <a:gd name="T104" fmla="*/ 56 w 160"/>
              <a:gd name="T105" fmla="*/ 9 h 136"/>
              <a:gd name="T106" fmla="*/ 101 w 160"/>
              <a:gd name="T107" fmla="*/ 9 h 136"/>
              <a:gd name="T108" fmla="*/ 113 w 160"/>
              <a:gd name="T109" fmla="*/ 15 h 136"/>
              <a:gd name="T110" fmla="*/ 124 w 160"/>
              <a:gd name="T111" fmla="*/ 33 h 136"/>
              <a:gd name="T112" fmla="*/ 130 w 160"/>
              <a:gd name="T113" fmla="*/ 37 h 136"/>
              <a:gd name="T114" fmla="*/ 145 w 160"/>
              <a:gd name="T115" fmla="*/ 37 h 136"/>
              <a:gd name="T116" fmla="*/ 150 w 160"/>
              <a:gd name="T117" fmla="*/ 44 h 136"/>
              <a:gd name="T118" fmla="*/ 150 w 160"/>
              <a:gd name="T119" fmla="*/ 119 h 136"/>
              <a:gd name="T120" fmla="*/ 150 w 160"/>
              <a:gd name="T121" fmla="*/ 119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36">
                <a:moveTo>
                  <a:pt x="81" y="43"/>
                </a:moveTo>
                <a:cubicBezTo>
                  <a:pt x="62" y="43"/>
                  <a:pt x="45" y="58"/>
                  <a:pt x="45" y="76"/>
                </a:cubicBezTo>
                <a:cubicBezTo>
                  <a:pt x="45" y="97"/>
                  <a:pt x="62" y="112"/>
                  <a:pt x="81" y="112"/>
                </a:cubicBezTo>
                <a:cubicBezTo>
                  <a:pt x="99" y="112"/>
                  <a:pt x="116" y="97"/>
                  <a:pt x="116" y="76"/>
                </a:cubicBezTo>
                <a:cubicBezTo>
                  <a:pt x="116" y="58"/>
                  <a:pt x="99" y="43"/>
                  <a:pt x="81" y="43"/>
                </a:cubicBezTo>
                <a:close/>
                <a:moveTo>
                  <a:pt x="81" y="106"/>
                </a:moveTo>
                <a:cubicBezTo>
                  <a:pt x="64" y="106"/>
                  <a:pt x="51" y="93"/>
                  <a:pt x="51" y="76"/>
                </a:cubicBezTo>
                <a:cubicBezTo>
                  <a:pt x="51" y="59"/>
                  <a:pt x="64" y="46"/>
                  <a:pt x="81" y="46"/>
                </a:cubicBezTo>
                <a:cubicBezTo>
                  <a:pt x="98" y="46"/>
                  <a:pt x="111" y="59"/>
                  <a:pt x="111" y="76"/>
                </a:cubicBezTo>
                <a:cubicBezTo>
                  <a:pt x="111" y="93"/>
                  <a:pt x="98" y="106"/>
                  <a:pt x="81" y="106"/>
                </a:cubicBezTo>
                <a:close/>
                <a:moveTo>
                  <a:pt x="84" y="54"/>
                </a:moveTo>
                <a:cubicBezTo>
                  <a:pt x="75" y="54"/>
                  <a:pt x="66" y="58"/>
                  <a:pt x="60" y="67"/>
                </a:cubicBezTo>
                <a:cubicBezTo>
                  <a:pt x="60" y="67"/>
                  <a:pt x="60" y="69"/>
                  <a:pt x="62" y="69"/>
                </a:cubicBezTo>
                <a:cubicBezTo>
                  <a:pt x="62" y="69"/>
                  <a:pt x="62" y="71"/>
                  <a:pt x="64" y="71"/>
                </a:cubicBezTo>
                <a:cubicBezTo>
                  <a:pt x="64" y="71"/>
                  <a:pt x="64" y="69"/>
                  <a:pt x="66" y="69"/>
                </a:cubicBezTo>
                <a:cubicBezTo>
                  <a:pt x="69" y="61"/>
                  <a:pt x="77" y="58"/>
                  <a:pt x="84" y="58"/>
                </a:cubicBezTo>
                <a:cubicBezTo>
                  <a:pt x="84" y="58"/>
                  <a:pt x="86" y="58"/>
                  <a:pt x="86" y="56"/>
                </a:cubicBezTo>
                <a:cubicBezTo>
                  <a:pt x="86" y="54"/>
                  <a:pt x="84" y="54"/>
                  <a:pt x="84" y="54"/>
                </a:cubicBezTo>
                <a:close/>
                <a:moveTo>
                  <a:pt x="60" y="73"/>
                </a:moveTo>
                <a:cubicBezTo>
                  <a:pt x="60" y="71"/>
                  <a:pt x="58" y="73"/>
                  <a:pt x="58" y="74"/>
                </a:cubicBezTo>
                <a:cubicBezTo>
                  <a:pt x="58" y="76"/>
                  <a:pt x="56" y="76"/>
                  <a:pt x="56" y="78"/>
                </a:cubicBezTo>
                <a:cubicBezTo>
                  <a:pt x="56" y="80"/>
                  <a:pt x="58" y="82"/>
                  <a:pt x="60" y="82"/>
                </a:cubicBezTo>
                <a:cubicBezTo>
                  <a:pt x="60" y="82"/>
                  <a:pt x="62" y="80"/>
                  <a:pt x="62" y="78"/>
                </a:cubicBezTo>
                <a:cubicBezTo>
                  <a:pt x="62" y="76"/>
                  <a:pt x="62" y="76"/>
                  <a:pt x="62" y="74"/>
                </a:cubicBezTo>
                <a:cubicBezTo>
                  <a:pt x="64" y="73"/>
                  <a:pt x="62" y="73"/>
                  <a:pt x="60" y="73"/>
                </a:cubicBezTo>
                <a:close/>
                <a:moveTo>
                  <a:pt x="145" y="26"/>
                </a:moveTo>
                <a:cubicBezTo>
                  <a:pt x="131" y="26"/>
                  <a:pt x="131" y="26"/>
                  <a:pt x="131" y="26"/>
                </a:cubicBezTo>
                <a:cubicBezTo>
                  <a:pt x="122" y="9"/>
                  <a:pt x="122" y="9"/>
                  <a:pt x="122" y="9"/>
                </a:cubicBezTo>
                <a:cubicBezTo>
                  <a:pt x="122" y="9"/>
                  <a:pt x="122" y="9"/>
                  <a:pt x="122" y="9"/>
                </a:cubicBezTo>
                <a:cubicBezTo>
                  <a:pt x="116" y="3"/>
                  <a:pt x="111" y="0"/>
                  <a:pt x="101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1" y="0"/>
                  <a:pt x="45" y="1"/>
                  <a:pt x="39" y="9"/>
                </a:cubicBezTo>
                <a:cubicBezTo>
                  <a:pt x="39" y="9"/>
                  <a:pt x="39" y="9"/>
                  <a:pt x="39" y="9"/>
                </a:cubicBezTo>
                <a:cubicBezTo>
                  <a:pt x="30" y="26"/>
                  <a:pt x="30" y="26"/>
                  <a:pt x="30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7" y="26"/>
                  <a:pt x="0" y="35"/>
                  <a:pt x="0" y="44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29"/>
                  <a:pt x="9" y="136"/>
                  <a:pt x="19" y="136"/>
                </a:cubicBezTo>
                <a:cubicBezTo>
                  <a:pt x="145" y="136"/>
                  <a:pt x="145" y="136"/>
                  <a:pt x="145" y="136"/>
                </a:cubicBezTo>
                <a:cubicBezTo>
                  <a:pt x="152" y="136"/>
                  <a:pt x="160" y="129"/>
                  <a:pt x="160" y="119"/>
                </a:cubicBezTo>
                <a:cubicBezTo>
                  <a:pt x="160" y="44"/>
                  <a:pt x="160" y="44"/>
                  <a:pt x="160" y="44"/>
                </a:cubicBezTo>
                <a:cubicBezTo>
                  <a:pt x="160" y="33"/>
                  <a:pt x="152" y="26"/>
                  <a:pt x="145" y="26"/>
                </a:cubicBezTo>
                <a:close/>
                <a:moveTo>
                  <a:pt x="150" y="119"/>
                </a:moveTo>
                <a:cubicBezTo>
                  <a:pt x="150" y="123"/>
                  <a:pt x="148" y="127"/>
                  <a:pt x="145" y="127"/>
                </a:cubicBezTo>
                <a:cubicBezTo>
                  <a:pt x="19" y="127"/>
                  <a:pt x="19" y="127"/>
                  <a:pt x="19" y="127"/>
                </a:cubicBezTo>
                <a:cubicBezTo>
                  <a:pt x="13" y="127"/>
                  <a:pt x="11" y="123"/>
                  <a:pt x="11" y="119"/>
                </a:cubicBezTo>
                <a:cubicBezTo>
                  <a:pt x="11" y="44"/>
                  <a:pt x="11" y="44"/>
                  <a:pt x="11" y="44"/>
                </a:cubicBezTo>
                <a:cubicBezTo>
                  <a:pt x="11" y="39"/>
                  <a:pt x="15" y="37"/>
                  <a:pt x="19" y="37"/>
                </a:cubicBezTo>
                <a:cubicBezTo>
                  <a:pt x="34" y="37"/>
                  <a:pt x="34" y="37"/>
                  <a:pt x="34" y="37"/>
                </a:cubicBezTo>
                <a:cubicBezTo>
                  <a:pt x="35" y="37"/>
                  <a:pt x="37" y="35"/>
                  <a:pt x="37" y="33"/>
                </a:cubicBezTo>
                <a:cubicBezTo>
                  <a:pt x="47" y="15"/>
                  <a:pt x="47" y="15"/>
                  <a:pt x="47" y="15"/>
                </a:cubicBezTo>
                <a:cubicBezTo>
                  <a:pt x="51" y="9"/>
                  <a:pt x="52" y="9"/>
                  <a:pt x="56" y="9"/>
                </a:cubicBezTo>
                <a:cubicBezTo>
                  <a:pt x="101" y="9"/>
                  <a:pt x="101" y="9"/>
                  <a:pt x="101" y="9"/>
                </a:cubicBezTo>
                <a:cubicBezTo>
                  <a:pt x="107" y="9"/>
                  <a:pt x="111" y="11"/>
                  <a:pt x="113" y="15"/>
                </a:cubicBezTo>
                <a:cubicBezTo>
                  <a:pt x="124" y="33"/>
                  <a:pt x="124" y="33"/>
                  <a:pt x="124" y="33"/>
                </a:cubicBezTo>
                <a:cubicBezTo>
                  <a:pt x="126" y="35"/>
                  <a:pt x="128" y="37"/>
                  <a:pt x="130" y="37"/>
                </a:cubicBezTo>
                <a:cubicBezTo>
                  <a:pt x="145" y="37"/>
                  <a:pt x="145" y="37"/>
                  <a:pt x="145" y="37"/>
                </a:cubicBezTo>
                <a:cubicBezTo>
                  <a:pt x="148" y="37"/>
                  <a:pt x="150" y="41"/>
                  <a:pt x="150" y="44"/>
                </a:cubicBezTo>
                <a:cubicBezTo>
                  <a:pt x="150" y="119"/>
                  <a:pt x="150" y="119"/>
                  <a:pt x="150" y="119"/>
                </a:cubicBezTo>
                <a:cubicBezTo>
                  <a:pt x="150" y="119"/>
                  <a:pt x="150" y="119"/>
                  <a:pt x="150" y="1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B68B648B-BAB9-C12C-9505-05AEB25C1FBC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1946275"/>
            <a:ext cx="254000" cy="206375"/>
          </a:xfrm>
          <a:custGeom>
            <a:avLst/>
            <a:gdLst>
              <a:gd name="T0" fmla="*/ 120 w 160"/>
              <a:gd name="T1" fmla="*/ 39 h 130"/>
              <a:gd name="T2" fmla="*/ 109 w 160"/>
              <a:gd name="T3" fmla="*/ 45 h 130"/>
              <a:gd name="T4" fmla="*/ 114 w 160"/>
              <a:gd name="T5" fmla="*/ 81 h 130"/>
              <a:gd name="T6" fmla="*/ 139 w 160"/>
              <a:gd name="T7" fmla="*/ 75 h 130"/>
              <a:gd name="T8" fmla="*/ 139 w 160"/>
              <a:gd name="T9" fmla="*/ 66 h 130"/>
              <a:gd name="T10" fmla="*/ 124 w 160"/>
              <a:gd name="T11" fmla="*/ 43 h 130"/>
              <a:gd name="T12" fmla="*/ 114 w 160"/>
              <a:gd name="T13" fmla="*/ 75 h 130"/>
              <a:gd name="T14" fmla="*/ 120 w 160"/>
              <a:gd name="T15" fmla="*/ 45 h 130"/>
              <a:gd name="T16" fmla="*/ 135 w 160"/>
              <a:gd name="T17" fmla="*/ 75 h 130"/>
              <a:gd name="T18" fmla="*/ 156 w 160"/>
              <a:gd name="T19" fmla="*/ 62 h 130"/>
              <a:gd name="T20" fmla="*/ 124 w 160"/>
              <a:gd name="T21" fmla="*/ 24 h 130"/>
              <a:gd name="T22" fmla="*/ 105 w 160"/>
              <a:gd name="T23" fmla="*/ 15 h 130"/>
              <a:gd name="T24" fmla="*/ 15 w 160"/>
              <a:gd name="T25" fmla="*/ 0 h 130"/>
              <a:gd name="T26" fmla="*/ 0 w 160"/>
              <a:gd name="T27" fmla="*/ 70 h 130"/>
              <a:gd name="T28" fmla="*/ 15 w 160"/>
              <a:gd name="T29" fmla="*/ 100 h 130"/>
              <a:gd name="T30" fmla="*/ 35 w 160"/>
              <a:gd name="T31" fmla="*/ 115 h 130"/>
              <a:gd name="T32" fmla="*/ 73 w 160"/>
              <a:gd name="T33" fmla="*/ 115 h 130"/>
              <a:gd name="T34" fmla="*/ 120 w 160"/>
              <a:gd name="T35" fmla="*/ 130 h 130"/>
              <a:gd name="T36" fmla="*/ 145 w 160"/>
              <a:gd name="T37" fmla="*/ 115 h 130"/>
              <a:gd name="T38" fmla="*/ 160 w 160"/>
              <a:gd name="T39" fmla="*/ 70 h 130"/>
              <a:gd name="T40" fmla="*/ 15 w 160"/>
              <a:gd name="T41" fmla="*/ 75 h 130"/>
              <a:gd name="T42" fmla="*/ 9 w 160"/>
              <a:gd name="T43" fmla="*/ 15 h 130"/>
              <a:gd name="T44" fmla="*/ 90 w 160"/>
              <a:gd name="T45" fmla="*/ 9 h 130"/>
              <a:gd name="T46" fmla="*/ 94 w 160"/>
              <a:gd name="T47" fmla="*/ 70 h 130"/>
              <a:gd name="T48" fmla="*/ 15 w 160"/>
              <a:gd name="T49" fmla="*/ 75 h 130"/>
              <a:gd name="T50" fmla="*/ 54 w 160"/>
              <a:gd name="T51" fmla="*/ 120 h 130"/>
              <a:gd name="T52" fmla="*/ 54 w 160"/>
              <a:gd name="T53" fmla="*/ 100 h 130"/>
              <a:gd name="T54" fmla="*/ 54 w 160"/>
              <a:gd name="T55" fmla="*/ 120 h 130"/>
              <a:gd name="T56" fmla="*/ 109 w 160"/>
              <a:gd name="T57" fmla="*/ 111 h 130"/>
              <a:gd name="T58" fmla="*/ 129 w 160"/>
              <a:gd name="T59" fmla="*/ 111 h 130"/>
              <a:gd name="T60" fmla="*/ 148 w 160"/>
              <a:gd name="T61" fmla="*/ 100 h 130"/>
              <a:gd name="T62" fmla="*/ 139 w 160"/>
              <a:gd name="T63" fmla="*/ 105 h 130"/>
              <a:gd name="T64" fmla="*/ 99 w 160"/>
              <a:gd name="T65" fmla="*/ 105 h 130"/>
              <a:gd name="T66" fmla="*/ 54 w 160"/>
              <a:gd name="T67" fmla="*/ 90 h 130"/>
              <a:gd name="T68" fmla="*/ 30 w 160"/>
              <a:gd name="T69" fmla="*/ 105 h 130"/>
              <a:gd name="T70" fmla="*/ 24 w 160"/>
              <a:gd name="T71" fmla="*/ 85 h 130"/>
              <a:gd name="T72" fmla="*/ 105 w 160"/>
              <a:gd name="T73" fmla="*/ 70 h 130"/>
              <a:gd name="T74" fmla="*/ 124 w 160"/>
              <a:gd name="T75" fmla="*/ 36 h 130"/>
              <a:gd name="T76" fmla="*/ 148 w 160"/>
              <a:gd name="T77" fmla="*/ 68 h 130"/>
              <a:gd name="T78" fmla="*/ 148 w 160"/>
              <a:gd name="T79" fmla="*/ 10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30">
                <a:moveTo>
                  <a:pt x="124" y="43"/>
                </a:moveTo>
                <a:cubicBezTo>
                  <a:pt x="122" y="41"/>
                  <a:pt x="120" y="39"/>
                  <a:pt x="120" y="39"/>
                </a:cubicBezTo>
                <a:cubicBezTo>
                  <a:pt x="114" y="39"/>
                  <a:pt x="114" y="39"/>
                  <a:pt x="114" y="39"/>
                </a:cubicBezTo>
                <a:cubicBezTo>
                  <a:pt x="111" y="39"/>
                  <a:pt x="109" y="43"/>
                  <a:pt x="109" y="45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09" y="77"/>
                  <a:pt x="111" y="81"/>
                  <a:pt x="114" y="81"/>
                </a:cubicBezTo>
                <a:cubicBezTo>
                  <a:pt x="135" y="81"/>
                  <a:pt x="135" y="81"/>
                  <a:pt x="135" y="81"/>
                </a:cubicBezTo>
                <a:cubicBezTo>
                  <a:pt x="137" y="81"/>
                  <a:pt x="139" y="77"/>
                  <a:pt x="139" y="75"/>
                </a:cubicBezTo>
                <a:cubicBezTo>
                  <a:pt x="139" y="68"/>
                  <a:pt x="139" y="68"/>
                  <a:pt x="139" y="68"/>
                </a:cubicBezTo>
                <a:cubicBezTo>
                  <a:pt x="139" y="66"/>
                  <a:pt x="139" y="66"/>
                  <a:pt x="139" y="66"/>
                </a:cubicBezTo>
                <a:cubicBezTo>
                  <a:pt x="124" y="43"/>
                  <a:pt x="124" y="43"/>
                  <a:pt x="124" y="43"/>
                </a:cubicBezTo>
                <a:cubicBezTo>
                  <a:pt x="124" y="43"/>
                  <a:pt x="124" y="43"/>
                  <a:pt x="124" y="43"/>
                </a:cubicBezTo>
                <a:close/>
                <a:moveTo>
                  <a:pt x="135" y="75"/>
                </a:moveTo>
                <a:cubicBezTo>
                  <a:pt x="114" y="75"/>
                  <a:pt x="114" y="75"/>
                  <a:pt x="114" y="75"/>
                </a:cubicBezTo>
                <a:cubicBezTo>
                  <a:pt x="114" y="45"/>
                  <a:pt x="114" y="45"/>
                  <a:pt x="114" y="45"/>
                </a:cubicBezTo>
                <a:cubicBezTo>
                  <a:pt x="120" y="45"/>
                  <a:pt x="120" y="45"/>
                  <a:pt x="120" y="45"/>
                </a:cubicBezTo>
                <a:cubicBezTo>
                  <a:pt x="135" y="68"/>
                  <a:pt x="135" y="68"/>
                  <a:pt x="135" y="68"/>
                </a:cubicBezTo>
                <a:cubicBezTo>
                  <a:pt x="135" y="75"/>
                  <a:pt x="135" y="75"/>
                  <a:pt x="135" y="75"/>
                </a:cubicBezTo>
                <a:cubicBezTo>
                  <a:pt x="135" y="75"/>
                  <a:pt x="135" y="75"/>
                  <a:pt x="135" y="75"/>
                </a:cubicBezTo>
                <a:close/>
                <a:moveTo>
                  <a:pt x="156" y="62"/>
                </a:moveTo>
                <a:cubicBezTo>
                  <a:pt x="137" y="32"/>
                  <a:pt x="137" y="32"/>
                  <a:pt x="137" y="32"/>
                </a:cubicBezTo>
                <a:cubicBezTo>
                  <a:pt x="133" y="28"/>
                  <a:pt x="129" y="24"/>
                  <a:pt x="124" y="24"/>
                </a:cubicBezTo>
                <a:cubicBezTo>
                  <a:pt x="105" y="24"/>
                  <a:pt x="105" y="24"/>
                  <a:pt x="105" y="24"/>
                </a:cubicBezTo>
                <a:cubicBezTo>
                  <a:pt x="105" y="15"/>
                  <a:pt x="105" y="15"/>
                  <a:pt x="105" y="15"/>
                </a:cubicBezTo>
                <a:cubicBezTo>
                  <a:pt x="105" y="7"/>
                  <a:pt x="97" y="0"/>
                  <a:pt x="90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5" y="0"/>
                  <a:pt x="0" y="7"/>
                  <a:pt x="0" y="15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79"/>
                  <a:pt x="5" y="85"/>
                  <a:pt x="15" y="85"/>
                </a:cubicBezTo>
                <a:cubicBezTo>
                  <a:pt x="15" y="100"/>
                  <a:pt x="15" y="100"/>
                  <a:pt x="15" y="100"/>
                </a:cubicBezTo>
                <a:cubicBezTo>
                  <a:pt x="15" y="109"/>
                  <a:pt x="20" y="115"/>
                  <a:pt x="30" y="115"/>
                </a:cubicBezTo>
                <a:cubicBezTo>
                  <a:pt x="35" y="115"/>
                  <a:pt x="35" y="115"/>
                  <a:pt x="35" y="115"/>
                </a:cubicBezTo>
                <a:cubicBezTo>
                  <a:pt x="37" y="124"/>
                  <a:pt x="45" y="130"/>
                  <a:pt x="54" y="130"/>
                </a:cubicBezTo>
                <a:cubicBezTo>
                  <a:pt x="64" y="130"/>
                  <a:pt x="71" y="124"/>
                  <a:pt x="73" y="115"/>
                </a:cubicBezTo>
                <a:cubicBezTo>
                  <a:pt x="99" y="115"/>
                  <a:pt x="99" y="115"/>
                  <a:pt x="99" y="115"/>
                </a:cubicBezTo>
                <a:cubicBezTo>
                  <a:pt x="101" y="124"/>
                  <a:pt x="111" y="130"/>
                  <a:pt x="120" y="130"/>
                </a:cubicBezTo>
                <a:cubicBezTo>
                  <a:pt x="128" y="130"/>
                  <a:pt x="137" y="124"/>
                  <a:pt x="139" y="115"/>
                </a:cubicBezTo>
                <a:cubicBezTo>
                  <a:pt x="145" y="115"/>
                  <a:pt x="145" y="115"/>
                  <a:pt x="145" y="115"/>
                </a:cubicBezTo>
                <a:cubicBezTo>
                  <a:pt x="152" y="115"/>
                  <a:pt x="160" y="109"/>
                  <a:pt x="160" y="100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60" y="68"/>
                  <a:pt x="158" y="64"/>
                  <a:pt x="156" y="62"/>
                </a:cubicBezTo>
                <a:close/>
                <a:moveTo>
                  <a:pt x="15" y="75"/>
                </a:moveTo>
                <a:cubicBezTo>
                  <a:pt x="11" y="75"/>
                  <a:pt x="9" y="73"/>
                  <a:pt x="9" y="70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3"/>
                  <a:pt x="11" y="9"/>
                  <a:pt x="15" y="9"/>
                </a:cubicBezTo>
                <a:cubicBezTo>
                  <a:pt x="90" y="9"/>
                  <a:pt x="90" y="9"/>
                  <a:pt x="90" y="9"/>
                </a:cubicBezTo>
                <a:cubicBezTo>
                  <a:pt x="92" y="9"/>
                  <a:pt x="94" y="13"/>
                  <a:pt x="94" y="15"/>
                </a:cubicBezTo>
                <a:cubicBezTo>
                  <a:pt x="94" y="70"/>
                  <a:pt x="94" y="70"/>
                  <a:pt x="94" y="70"/>
                </a:cubicBezTo>
                <a:cubicBezTo>
                  <a:pt x="94" y="73"/>
                  <a:pt x="92" y="75"/>
                  <a:pt x="90" y="75"/>
                </a:cubicBezTo>
                <a:cubicBezTo>
                  <a:pt x="15" y="75"/>
                  <a:pt x="15" y="75"/>
                  <a:pt x="15" y="75"/>
                </a:cubicBezTo>
                <a:cubicBezTo>
                  <a:pt x="15" y="75"/>
                  <a:pt x="15" y="75"/>
                  <a:pt x="15" y="75"/>
                </a:cubicBezTo>
                <a:close/>
                <a:moveTo>
                  <a:pt x="54" y="120"/>
                </a:moveTo>
                <a:cubicBezTo>
                  <a:pt x="49" y="120"/>
                  <a:pt x="45" y="117"/>
                  <a:pt x="45" y="111"/>
                </a:cubicBezTo>
                <a:cubicBezTo>
                  <a:pt x="45" y="105"/>
                  <a:pt x="49" y="100"/>
                  <a:pt x="54" y="100"/>
                </a:cubicBezTo>
                <a:cubicBezTo>
                  <a:pt x="60" y="100"/>
                  <a:pt x="64" y="105"/>
                  <a:pt x="64" y="111"/>
                </a:cubicBezTo>
                <a:cubicBezTo>
                  <a:pt x="64" y="117"/>
                  <a:pt x="60" y="120"/>
                  <a:pt x="54" y="120"/>
                </a:cubicBezTo>
                <a:close/>
                <a:moveTo>
                  <a:pt x="120" y="120"/>
                </a:moveTo>
                <a:cubicBezTo>
                  <a:pt x="114" y="120"/>
                  <a:pt x="109" y="117"/>
                  <a:pt x="109" y="111"/>
                </a:cubicBezTo>
                <a:cubicBezTo>
                  <a:pt x="109" y="105"/>
                  <a:pt x="114" y="100"/>
                  <a:pt x="120" y="100"/>
                </a:cubicBezTo>
                <a:cubicBezTo>
                  <a:pt x="124" y="100"/>
                  <a:pt x="129" y="105"/>
                  <a:pt x="129" y="111"/>
                </a:cubicBezTo>
                <a:cubicBezTo>
                  <a:pt x="129" y="117"/>
                  <a:pt x="124" y="120"/>
                  <a:pt x="120" y="120"/>
                </a:cubicBezTo>
                <a:close/>
                <a:moveTo>
                  <a:pt x="148" y="100"/>
                </a:moveTo>
                <a:cubicBezTo>
                  <a:pt x="148" y="103"/>
                  <a:pt x="146" y="105"/>
                  <a:pt x="145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7" y="96"/>
                  <a:pt x="128" y="90"/>
                  <a:pt x="120" y="90"/>
                </a:cubicBezTo>
                <a:cubicBezTo>
                  <a:pt x="111" y="90"/>
                  <a:pt x="101" y="96"/>
                  <a:pt x="99" y="105"/>
                </a:cubicBezTo>
                <a:cubicBezTo>
                  <a:pt x="73" y="105"/>
                  <a:pt x="73" y="105"/>
                  <a:pt x="73" y="105"/>
                </a:cubicBezTo>
                <a:cubicBezTo>
                  <a:pt x="71" y="96"/>
                  <a:pt x="64" y="90"/>
                  <a:pt x="54" y="90"/>
                </a:cubicBezTo>
                <a:cubicBezTo>
                  <a:pt x="45" y="90"/>
                  <a:pt x="37" y="96"/>
                  <a:pt x="35" y="105"/>
                </a:cubicBezTo>
                <a:cubicBezTo>
                  <a:pt x="30" y="105"/>
                  <a:pt x="30" y="105"/>
                  <a:pt x="30" y="105"/>
                </a:cubicBezTo>
                <a:cubicBezTo>
                  <a:pt x="26" y="105"/>
                  <a:pt x="24" y="103"/>
                  <a:pt x="24" y="100"/>
                </a:cubicBezTo>
                <a:cubicBezTo>
                  <a:pt x="24" y="85"/>
                  <a:pt x="24" y="85"/>
                  <a:pt x="24" y="85"/>
                </a:cubicBezTo>
                <a:cubicBezTo>
                  <a:pt x="90" y="85"/>
                  <a:pt x="90" y="85"/>
                  <a:pt x="90" y="85"/>
                </a:cubicBezTo>
                <a:cubicBezTo>
                  <a:pt x="97" y="85"/>
                  <a:pt x="105" y="79"/>
                  <a:pt x="105" y="70"/>
                </a:cubicBezTo>
                <a:cubicBezTo>
                  <a:pt x="105" y="36"/>
                  <a:pt x="105" y="36"/>
                  <a:pt x="105" y="36"/>
                </a:cubicBezTo>
                <a:cubicBezTo>
                  <a:pt x="124" y="36"/>
                  <a:pt x="124" y="36"/>
                  <a:pt x="124" y="36"/>
                </a:cubicBezTo>
                <a:cubicBezTo>
                  <a:pt x="126" y="36"/>
                  <a:pt x="128" y="36"/>
                  <a:pt x="128" y="38"/>
                </a:cubicBezTo>
                <a:cubicBezTo>
                  <a:pt x="148" y="68"/>
                  <a:pt x="148" y="68"/>
                  <a:pt x="148" y="68"/>
                </a:cubicBezTo>
                <a:cubicBezTo>
                  <a:pt x="148" y="70"/>
                  <a:pt x="148" y="70"/>
                  <a:pt x="148" y="70"/>
                </a:cubicBezTo>
                <a:cubicBezTo>
                  <a:pt x="148" y="100"/>
                  <a:pt x="148" y="100"/>
                  <a:pt x="148" y="100"/>
                </a:cubicBezTo>
                <a:cubicBezTo>
                  <a:pt x="148" y="100"/>
                  <a:pt x="148" y="100"/>
                  <a:pt x="148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9CAE7751-6E8D-E504-7B56-E27EF2058027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1922463"/>
            <a:ext cx="254000" cy="254000"/>
          </a:xfrm>
          <a:custGeom>
            <a:avLst/>
            <a:gdLst>
              <a:gd name="T0" fmla="*/ 156 w 160"/>
              <a:gd name="T1" fmla="*/ 100 h 160"/>
              <a:gd name="T2" fmla="*/ 147 w 160"/>
              <a:gd name="T3" fmla="*/ 93 h 160"/>
              <a:gd name="T4" fmla="*/ 136 w 160"/>
              <a:gd name="T5" fmla="*/ 89 h 160"/>
              <a:gd name="T6" fmla="*/ 124 w 160"/>
              <a:gd name="T7" fmla="*/ 93 h 160"/>
              <a:gd name="T8" fmla="*/ 92 w 160"/>
              <a:gd name="T9" fmla="*/ 124 h 160"/>
              <a:gd name="T10" fmla="*/ 89 w 160"/>
              <a:gd name="T11" fmla="*/ 136 h 160"/>
              <a:gd name="T12" fmla="*/ 92 w 160"/>
              <a:gd name="T13" fmla="*/ 145 h 160"/>
              <a:gd name="T14" fmla="*/ 102 w 160"/>
              <a:gd name="T15" fmla="*/ 154 h 160"/>
              <a:gd name="T16" fmla="*/ 113 w 160"/>
              <a:gd name="T17" fmla="*/ 160 h 160"/>
              <a:gd name="T18" fmla="*/ 124 w 160"/>
              <a:gd name="T19" fmla="*/ 156 h 160"/>
              <a:gd name="T20" fmla="*/ 156 w 160"/>
              <a:gd name="T21" fmla="*/ 124 h 160"/>
              <a:gd name="T22" fmla="*/ 160 w 160"/>
              <a:gd name="T23" fmla="*/ 113 h 160"/>
              <a:gd name="T24" fmla="*/ 156 w 160"/>
              <a:gd name="T25" fmla="*/ 100 h 160"/>
              <a:gd name="T26" fmla="*/ 149 w 160"/>
              <a:gd name="T27" fmla="*/ 117 h 160"/>
              <a:gd name="T28" fmla="*/ 117 w 160"/>
              <a:gd name="T29" fmla="*/ 149 h 160"/>
              <a:gd name="T30" fmla="*/ 113 w 160"/>
              <a:gd name="T31" fmla="*/ 149 h 160"/>
              <a:gd name="T32" fmla="*/ 109 w 160"/>
              <a:gd name="T33" fmla="*/ 147 h 160"/>
              <a:gd name="T34" fmla="*/ 100 w 160"/>
              <a:gd name="T35" fmla="*/ 137 h 160"/>
              <a:gd name="T36" fmla="*/ 100 w 160"/>
              <a:gd name="T37" fmla="*/ 132 h 160"/>
              <a:gd name="T38" fmla="*/ 132 w 160"/>
              <a:gd name="T39" fmla="*/ 100 h 160"/>
              <a:gd name="T40" fmla="*/ 136 w 160"/>
              <a:gd name="T41" fmla="*/ 98 h 160"/>
              <a:gd name="T42" fmla="*/ 139 w 160"/>
              <a:gd name="T43" fmla="*/ 100 h 160"/>
              <a:gd name="T44" fmla="*/ 149 w 160"/>
              <a:gd name="T45" fmla="*/ 108 h 160"/>
              <a:gd name="T46" fmla="*/ 149 w 160"/>
              <a:gd name="T47" fmla="*/ 117 h 160"/>
              <a:gd name="T48" fmla="*/ 118 w 160"/>
              <a:gd name="T49" fmla="*/ 66 h 160"/>
              <a:gd name="T50" fmla="*/ 100 w 160"/>
              <a:gd name="T51" fmla="*/ 36 h 160"/>
              <a:gd name="T52" fmla="*/ 85 w 160"/>
              <a:gd name="T53" fmla="*/ 24 h 160"/>
              <a:gd name="T54" fmla="*/ 17 w 160"/>
              <a:gd name="T55" fmla="*/ 2 h 160"/>
              <a:gd name="T56" fmla="*/ 13 w 160"/>
              <a:gd name="T57" fmla="*/ 0 h 160"/>
              <a:gd name="T58" fmla="*/ 2 w 160"/>
              <a:gd name="T59" fmla="*/ 6 h 160"/>
              <a:gd name="T60" fmla="*/ 2 w 160"/>
              <a:gd name="T61" fmla="*/ 19 h 160"/>
              <a:gd name="T62" fmla="*/ 25 w 160"/>
              <a:gd name="T63" fmla="*/ 87 h 160"/>
              <a:gd name="T64" fmla="*/ 34 w 160"/>
              <a:gd name="T65" fmla="*/ 100 h 160"/>
              <a:gd name="T66" fmla="*/ 66 w 160"/>
              <a:gd name="T67" fmla="*/ 121 h 160"/>
              <a:gd name="T68" fmla="*/ 75 w 160"/>
              <a:gd name="T69" fmla="*/ 123 h 160"/>
              <a:gd name="T70" fmla="*/ 88 w 160"/>
              <a:gd name="T71" fmla="*/ 119 h 160"/>
              <a:gd name="T72" fmla="*/ 116 w 160"/>
              <a:gd name="T73" fmla="*/ 89 h 160"/>
              <a:gd name="T74" fmla="*/ 118 w 160"/>
              <a:gd name="T75" fmla="*/ 66 h 160"/>
              <a:gd name="T76" fmla="*/ 109 w 160"/>
              <a:gd name="T77" fmla="*/ 81 h 160"/>
              <a:gd name="T78" fmla="*/ 81 w 160"/>
              <a:gd name="T79" fmla="*/ 112 h 160"/>
              <a:gd name="T80" fmla="*/ 75 w 160"/>
              <a:gd name="T81" fmla="*/ 113 h 160"/>
              <a:gd name="T82" fmla="*/ 71 w 160"/>
              <a:gd name="T83" fmla="*/ 112 h 160"/>
              <a:gd name="T84" fmla="*/ 40 w 160"/>
              <a:gd name="T85" fmla="*/ 91 h 160"/>
              <a:gd name="T86" fmla="*/ 34 w 160"/>
              <a:gd name="T87" fmla="*/ 83 h 160"/>
              <a:gd name="T88" fmla="*/ 13 w 160"/>
              <a:gd name="T89" fmla="*/ 23 h 160"/>
              <a:gd name="T90" fmla="*/ 55 w 160"/>
              <a:gd name="T91" fmla="*/ 62 h 160"/>
              <a:gd name="T92" fmla="*/ 56 w 160"/>
              <a:gd name="T93" fmla="*/ 79 h 160"/>
              <a:gd name="T94" fmla="*/ 79 w 160"/>
              <a:gd name="T95" fmla="*/ 79 h 160"/>
              <a:gd name="T96" fmla="*/ 79 w 160"/>
              <a:gd name="T97" fmla="*/ 59 h 160"/>
              <a:gd name="T98" fmla="*/ 60 w 160"/>
              <a:gd name="T99" fmla="*/ 55 h 160"/>
              <a:gd name="T100" fmla="*/ 21 w 160"/>
              <a:gd name="T101" fmla="*/ 13 h 160"/>
              <a:gd name="T102" fmla="*/ 83 w 160"/>
              <a:gd name="T103" fmla="*/ 34 h 160"/>
              <a:gd name="T104" fmla="*/ 90 w 160"/>
              <a:gd name="T105" fmla="*/ 40 h 160"/>
              <a:gd name="T106" fmla="*/ 111 w 160"/>
              <a:gd name="T107" fmla="*/ 74 h 160"/>
              <a:gd name="T108" fmla="*/ 109 w 160"/>
              <a:gd name="T109" fmla="*/ 81 h 160"/>
              <a:gd name="T110" fmla="*/ 64 w 160"/>
              <a:gd name="T111" fmla="*/ 64 h 160"/>
              <a:gd name="T112" fmla="*/ 71 w 160"/>
              <a:gd name="T113" fmla="*/ 64 h 160"/>
              <a:gd name="T114" fmla="*/ 71 w 160"/>
              <a:gd name="T115" fmla="*/ 72 h 160"/>
              <a:gd name="T116" fmla="*/ 64 w 160"/>
              <a:gd name="T117" fmla="*/ 72 h 160"/>
              <a:gd name="T118" fmla="*/ 64 w 160"/>
              <a:gd name="T119" fmla="*/ 6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156" y="100"/>
                </a:moveTo>
                <a:cubicBezTo>
                  <a:pt x="147" y="93"/>
                  <a:pt x="147" y="93"/>
                  <a:pt x="147" y="93"/>
                </a:cubicBezTo>
                <a:cubicBezTo>
                  <a:pt x="143" y="89"/>
                  <a:pt x="139" y="89"/>
                  <a:pt x="136" y="89"/>
                </a:cubicBezTo>
                <a:cubicBezTo>
                  <a:pt x="132" y="89"/>
                  <a:pt x="126" y="91"/>
                  <a:pt x="124" y="93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89" y="128"/>
                  <a:pt x="89" y="130"/>
                  <a:pt x="89" y="136"/>
                </a:cubicBezTo>
                <a:cubicBezTo>
                  <a:pt x="89" y="139"/>
                  <a:pt x="90" y="143"/>
                  <a:pt x="92" y="145"/>
                </a:cubicBezTo>
                <a:cubicBezTo>
                  <a:pt x="102" y="154"/>
                  <a:pt x="102" y="154"/>
                  <a:pt x="102" y="154"/>
                </a:cubicBezTo>
                <a:cubicBezTo>
                  <a:pt x="105" y="158"/>
                  <a:pt x="109" y="160"/>
                  <a:pt x="113" y="160"/>
                </a:cubicBezTo>
                <a:cubicBezTo>
                  <a:pt x="117" y="160"/>
                  <a:pt x="121" y="158"/>
                  <a:pt x="124" y="156"/>
                </a:cubicBezTo>
                <a:cubicBezTo>
                  <a:pt x="156" y="124"/>
                  <a:pt x="156" y="124"/>
                  <a:pt x="156" y="124"/>
                </a:cubicBezTo>
                <a:cubicBezTo>
                  <a:pt x="158" y="123"/>
                  <a:pt x="160" y="117"/>
                  <a:pt x="160" y="113"/>
                </a:cubicBezTo>
                <a:cubicBezTo>
                  <a:pt x="160" y="109"/>
                  <a:pt x="158" y="104"/>
                  <a:pt x="156" y="100"/>
                </a:cubicBezTo>
                <a:close/>
                <a:moveTo>
                  <a:pt x="149" y="117"/>
                </a:moveTo>
                <a:cubicBezTo>
                  <a:pt x="117" y="149"/>
                  <a:pt x="117" y="149"/>
                  <a:pt x="117" y="149"/>
                </a:cubicBezTo>
                <a:cubicBezTo>
                  <a:pt x="115" y="149"/>
                  <a:pt x="115" y="149"/>
                  <a:pt x="113" y="149"/>
                </a:cubicBezTo>
                <a:cubicBezTo>
                  <a:pt x="111" y="149"/>
                  <a:pt x="109" y="149"/>
                  <a:pt x="109" y="147"/>
                </a:cubicBezTo>
                <a:cubicBezTo>
                  <a:pt x="100" y="137"/>
                  <a:pt x="100" y="137"/>
                  <a:pt x="100" y="137"/>
                </a:cubicBezTo>
                <a:cubicBezTo>
                  <a:pt x="98" y="136"/>
                  <a:pt x="98" y="134"/>
                  <a:pt x="100" y="132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4" y="98"/>
                  <a:pt x="136" y="98"/>
                </a:cubicBezTo>
                <a:cubicBezTo>
                  <a:pt x="138" y="98"/>
                  <a:pt x="138" y="98"/>
                  <a:pt x="139" y="100"/>
                </a:cubicBezTo>
                <a:cubicBezTo>
                  <a:pt x="149" y="108"/>
                  <a:pt x="149" y="108"/>
                  <a:pt x="149" y="108"/>
                </a:cubicBezTo>
                <a:cubicBezTo>
                  <a:pt x="151" y="109"/>
                  <a:pt x="151" y="115"/>
                  <a:pt x="149" y="117"/>
                </a:cubicBezTo>
                <a:close/>
                <a:moveTo>
                  <a:pt x="118" y="66"/>
                </a:moveTo>
                <a:cubicBezTo>
                  <a:pt x="100" y="36"/>
                  <a:pt x="100" y="36"/>
                  <a:pt x="100" y="36"/>
                </a:cubicBezTo>
                <a:cubicBezTo>
                  <a:pt x="96" y="30"/>
                  <a:pt x="90" y="26"/>
                  <a:pt x="85" y="24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2"/>
                  <a:pt x="15" y="0"/>
                  <a:pt x="13" y="0"/>
                </a:cubicBezTo>
                <a:cubicBezTo>
                  <a:pt x="10" y="0"/>
                  <a:pt x="6" y="2"/>
                  <a:pt x="2" y="6"/>
                </a:cubicBezTo>
                <a:cubicBezTo>
                  <a:pt x="0" y="9"/>
                  <a:pt x="0" y="13"/>
                  <a:pt x="2" y="19"/>
                </a:cubicBezTo>
                <a:cubicBezTo>
                  <a:pt x="25" y="87"/>
                  <a:pt x="25" y="87"/>
                  <a:pt x="25" y="87"/>
                </a:cubicBezTo>
                <a:cubicBezTo>
                  <a:pt x="26" y="91"/>
                  <a:pt x="30" y="96"/>
                  <a:pt x="34" y="100"/>
                </a:cubicBezTo>
                <a:cubicBezTo>
                  <a:pt x="66" y="121"/>
                  <a:pt x="66" y="121"/>
                  <a:pt x="66" y="121"/>
                </a:cubicBezTo>
                <a:cubicBezTo>
                  <a:pt x="68" y="123"/>
                  <a:pt x="71" y="123"/>
                  <a:pt x="75" y="123"/>
                </a:cubicBezTo>
                <a:cubicBezTo>
                  <a:pt x="79" y="123"/>
                  <a:pt x="85" y="121"/>
                  <a:pt x="88" y="119"/>
                </a:cubicBezTo>
                <a:cubicBezTo>
                  <a:pt x="116" y="89"/>
                  <a:pt x="116" y="89"/>
                  <a:pt x="116" y="89"/>
                </a:cubicBezTo>
                <a:cubicBezTo>
                  <a:pt x="122" y="83"/>
                  <a:pt x="124" y="74"/>
                  <a:pt x="118" y="66"/>
                </a:cubicBezTo>
                <a:close/>
                <a:moveTo>
                  <a:pt x="109" y="81"/>
                </a:moveTo>
                <a:cubicBezTo>
                  <a:pt x="81" y="112"/>
                  <a:pt x="81" y="112"/>
                  <a:pt x="81" y="112"/>
                </a:cubicBezTo>
                <a:cubicBezTo>
                  <a:pt x="79" y="112"/>
                  <a:pt x="77" y="113"/>
                  <a:pt x="75" y="113"/>
                </a:cubicBezTo>
                <a:cubicBezTo>
                  <a:pt x="73" y="113"/>
                  <a:pt x="73" y="112"/>
                  <a:pt x="71" y="112"/>
                </a:cubicBezTo>
                <a:cubicBezTo>
                  <a:pt x="40" y="91"/>
                  <a:pt x="40" y="91"/>
                  <a:pt x="40" y="91"/>
                </a:cubicBezTo>
                <a:cubicBezTo>
                  <a:pt x="38" y="89"/>
                  <a:pt x="34" y="85"/>
                  <a:pt x="34" y="83"/>
                </a:cubicBezTo>
                <a:cubicBezTo>
                  <a:pt x="13" y="23"/>
                  <a:pt x="13" y="23"/>
                  <a:pt x="13" y="23"/>
                </a:cubicBezTo>
                <a:cubicBezTo>
                  <a:pt x="55" y="62"/>
                  <a:pt x="55" y="62"/>
                  <a:pt x="55" y="62"/>
                </a:cubicBezTo>
                <a:cubicBezTo>
                  <a:pt x="51" y="68"/>
                  <a:pt x="53" y="76"/>
                  <a:pt x="56" y="79"/>
                </a:cubicBezTo>
                <a:cubicBezTo>
                  <a:pt x="64" y="87"/>
                  <a:pt x="73" y="87"/>
                  <a:pt x="79" y="79"/>
                </a:cubicBezTo>
                <a:cubicBezTo>
                  <a:pt x="85" y="74"/>
                  <a:pt x="85" y="64"/>
                  <a:pt x="79" y="59"/>
                </a:cubicBezTo>
                <a:cubicBezTo>
                  <a:pt x="73" y="53"/>
                  <a:pt x="68" y="51"/>
                  <a:pt x="60" y="55"/>
                </a:cubicBezTo>
                <a:cubicBezTo>
                  <a:pt x="21" y="13"/>
                  <a:pt x="21" y="13"/>
                  <a:pt x="21" y="13"/>
                </a:cubicBezTo>
                <a:cubicBezTo>
                  <a:pt x="83" y="34"/>
                  <a:pt x="83" y="34"/>
                  <a:pt x="83" y="34"/>
                </a:cubicBezTo>
                <a:cubicBezTo>
                  <a:pt x="85" y="36"/>
                  <a:pt x="88" y="38"/>
                  <a:pt x="90" y="40"/>
                </a:cubicBezTo>
                <a:cubicBezTo>
                  <a:pt x="111" y="74"/>
                  <a:pt x="111" y="74"/>
                  <a:pt x="111" y="74"/>
                </a:cubicBezTo>
                <a:cubicBezTo>
                  <a:pt x="113" y="76"/>
                  <a:pt x="111" y="79"/>
                  <a:pt x="109" y="81"/>
                </a:cubicBezTo>
                <a:close/>
                <a:moveTo>
                  <a:pt x="64" y="64"/>
                </a:moveTo>
                <a:cubicBezTo>
                  <a:pt x="66" y="62"/>
                  <a:pt x="70" y="62"/>
                  <a:pt x="71" y="64"/>
                </a:cubicBezTo>
                <a:cubicBezTo>
                  <a:pt x="73" y="68"/>
                  <a:pt x="73" y="70"/>
                  <a:pt x="71" y="72"/>
                </a:cubicBezTo>
                <a:cubicBezTo>
                  <a:pt x="70" y="76"/>
                  <a:pt x="66" y="76"/>
                  <a:pt x="64" y="72"/>
                </a:cubicBezTo>
                <a:cubicBezTo>
                  <a:pt x="62" y="70"/>
                  <a:pt x="62" y="68"/>
                  <a:pt x="64" y="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8B03455E-C947-A57C-B9C8-7322C8714F8A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1931988"/>
            <a:ext cx="255588" cy="233363"/>
          </a:xfrm>
          <a:custGeom>
            <a:avLst/>
            <a:gdLst>
              <a:gd name="T0" fmla="*/ 17 w 161"/>
              <a:gd name="T1" fmla="*/ 61 h 147"/>
              <a:gd name="T2" fmla="*/ 0 w 161"/>
              <a:gd name="T3" fmla="*/ 130 h 147"/>
              <a:gd name="T4" fmla="*/ 40 w 161"/>
              <a:gd name="T5" fmla="*/ 147 h 147"/>
              <a:gd name="T6" fmla="*/ 57 w 161"/>
              <a:gd name="T7" fmla="*/ 76 h 147"/>
              <a:gd name="T8" fmla="*/ 47 w 161"/>
              <a:gd name="T9" fmla="*/ 130 h 147"/>
              <a:gd name="T10" fmla="*/ 17 w 161"/>
              <a:gd name="T11" fmla="*/ 136 h 147"/>
              <a:gd name="T12" fmla="*/ 10 w 161"/>
              <a:gd name="T13" fmla="*/ 76 h 147"/>
              <a:gd name="T14" fmla="*/ 40 w 161"/>
              <a:gd name="T15" fmla="*/ 70 h 147"/>
              <a:gd name="T16" fmla="*/ 47 w 161"/>
              <a:gd name="T17" fmla="*/ 130 h 147"/>
              <a:gd name="T18" fmla="*/ 27 w 161"/>
              <a:gd name="T19" fmla="*/ 120 h 147"/>
              <a:gd name="T20" fmla="*/ 27 w 161"/>
              <a:gd name="T21" fmla="*/ 131 h 147"/>
              <a:gd name="T22" fmla="*/ 32 w 161"/>
              <a:gd name="T23" fmla="*/ 124 h 147"/>
              <a:gd name="T24" fmla="*/ 156 w 161"/>
              <a:gd name="T25" fmla="*/ 61 h 147"/>
              <a:gd name="T26" fmla="*/ 128 w 161"/>
              <a:gd name="T27" fmla="*/ 53 h 147"/>
              <a:gd name="T28" fmla="*/ 113 w 161"/>
              <a:gd name="T29" fmla="*/ 49 h 147"/>
              <a:gd name="T30" fmla="*/ 120 w 161"/>
              <a:gd name="T31" fmla="*/ 29 h 147"/>
              <a:gd name="T32" fmla="*/ 100 w 161"/>
              <a:gd name="T33" fmla="*/ 0 h 147"/>
              <a:gd name="T34" fmla="*/ 88 w 161"/>
              <a:gd name="T35" fmla="*/ 6 h 147"/>
              <a:gd name="T36" fmla="*/ 75 w 161"/>
              <a:gd name="T37" fmla="*/ 40 h 147"/>
              <a:gd name="T38" fmla="*/ 64 w 161"/>
              <a:gd name="T39" fmla="*/ 63 h 147"/>
              <a:gd name="T40" fmla="*/ 64 w 161"/>
              <a:gd name="T41" fmla="*/ 127 h 147"/>
              <a:gd name="T42" fmla="*/ 92 w 161"/>
              <a:gd name="T43" fmla="*/ 147 h 147"/>
              <a:gd name="T44" fmla="*/ 111 w 161"/>
              <a:gd name="T45" fmla="*/ 145 h 147"/>
              <a:gd name="T46" fmla="*/ 145 w 161"/>
              <a:gd name="T47" fmla="*/ 134 h 147"/>
              <a:gd name="T48" fmla="*/ 150 w 161"/>
              <a:gd name="T49" fmla="*/ 117 h 147"/>
              <a:gd name="T50" fmla="*/ 154 w 161"/>
              <a:gd name="T51" fmla="*/ 98 h 147"/>
              <a:gd name="T52" fmla="*/ 160 w 161"/>
              <a:gd name="T53" fmla="*/ 76 h 147"/>
              <a:gd name="T54" fmla="*/ 146 w 161"/>
              <a:gd name="T55" fmla="*/ 81 h 147"/>
              <a:gd name="T56" fmla="*/ 145 w 161"/>
              <a:gd name="T57" fmla="*/ 96 h 147"/>
              <a:gd name="T58" fmla="*/ 141 w 161"/>
              <a:gd name="T59" fmla="*/ 113 h 147"/>
              <a:gd name="T60" fmla="*/ 137 w 161"/>
              <a:gd name="T61" fmla="*/ 121 h 147"/>
              <a:gd name="T62" fmla="*/ 135 w 161"/>
              <a:gd name="T63" fmla="*/ 130 h 147"/>
              <a:gd name="T64" fmla="*/ 133 w 161"/>
              <a:gd name="T65" fmla="*/ 136 h 147"/>
              <a:gd name="T66" fmla="*/ 92 w 161"/>
              <a:gd name="T67" fmla="*/ 138 h 147"/>
              <a:gd name="T68" fmla="*/ 73 w 161"/>
              <a:gd name="T69" fmla="*/ 66 h 147"/>
              <a:gd name="T70" fmla="*/ 83 w 161"/>
              <a:gd name="T71" fmla="*/ 46 h 147"/>
              <a:gd name="T72" fmla="*/ 98 w 161"/>
              <a:gd name="T73" fmla="*/ 10 h 147"/>
              <a:gd name="T74" fmla="*/ 111 w 161"/>
              <a:gd name="T75" fmla="*/ 27 h 147"/>
              <a:gd name="T76" fmla="*/ 103 w 161"/>
              <a:gd name="T77" fmla="*/ 46 h 147"/>
              <a:gd name="T78" fmla="*/ 103 w 161"/>
              <a:gd name="T79" fmla="*/ 55 h 147"/>
              <a:gd name="T80" fmla="*/ 107 w 161"/>
              <a:gd name="T81" fmla="*/ 61 h 147"/>
              <a:gd name="T82" fmla="*/ 128 w 161"/>
              <a:gd name="T83" fmla="*/ 63 h 147"/>
              <a:gd name="T84" fmla="*/ 143 w 161"/>
              <a:gd name="T85" fmla="*/ 63 h 147"/>
              <a:gd name="T86" fmla="*/ 150 w 161"/>
              <a:gd name="T87" fmla="*/ 74 h 147"/>
              <a:gd name="T88" fmla="*/ 113 w 161"/>
              <a:gd name="T89" fmla="*/ 125 h 147"/>
              <a:gd name="T90" fmla="*/ 113 w 161"/>
              <a:gd name="T91" fmla="*/ 131 h 147"/>
              <a:gd name="T92" fmla="*/ 116 w 161"/>
              <a:gd name="T93" fmla="*/ 129 h 147"/>
              <a:gd name="T94" fmla="*/ 105 w 161"/>
              <a:gd name="T95" fmla="*/ 126 h 147"/>
              <a:gd name="T96" fmla="*/ 84 w 161"/>
              <a:gd name="T97" fmla="*/ 120 h 147"/>
              <a:gd name="T98" fmla="*/ 81 w 161"/>
              <a:gd name="T99" fmla="*/ 124 h 147"/>
              <a:gd name="T100" fmla="*/ 103 w 161"/>
              <a:gd name="T101" fmla="*/ 130 h 147"/>
              <a:gd name="T102" fmla="*/ 109 w 161"/>
              <a:gd name="T103" fmla="*/ 128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1" h="147">
                <a:moveTo>
                  <a:pt x="40" y="61"/>
                </a:moveTo>
                <a:cubicBezTo>
                  <a:pt x="40" y="61"/>
                  <a:pt x="40" y="61"/>
                  <a:pt x="17" y="61"/>
                </a:cubicBezTo>
                <a:cubicBezTo>
                  <a:pt x="8" y="61"/>
                  <a:pt x="0" y="68"/>
                  <a:pt x="0" y="76"/>
                </a:cubicBezTo>
                <a:cubicBezTo>
                  <a:pt x="0" y="76"/>
                  <a:pt x="0" y="76"/>
                  <a:pt x="0" y="130"/>
                </a:cubicBezTo>
                <a:cubicBezTo>
                  <a:pt x="0" y="140"/>
                  <a:pt x="8" y="147"/>
                  <a:pt x="17" y="147"/>
                </a:cubicBezTo>
                <a:cubicBezTo>
                  <a:pt x="17" y="147"/>
                  <a:pt x="17" y="147"/>
                  <a:pt x="40" y="147"/>
                </a:cubicBezTo>
                <a:cubicBezTo>
                  <a:pt x="49" y="147"/>
                  <a:pt x="57" y="140"/>
                  <a:pt x="57" y="130"/>
                </a:cubicBezTo>
                <a:cubicBezTo>
                  <a:pt x="57" y="76"/>
                  <a:pt x="57" y="76"/>
                  <a:pt x="57" y="76"/>
                </a:cubicBezTo>
                <a:cubicBezTo>
                  <a:pt x="57" y="68"/>
                  <a:pt x="49" y="61"/>
                  <a:pt x="40" y="61"/>
                </a:cubicBezTo>
                <a:close/>
                <a:moveTo>
                  <a:pt x="47" y="130"/>
                </a:moveTo>
                <a:cubicBezTo>
                  <a:pt x="47" y="134"/>
                  <a:pt x="44" y="136"/>
                  <a:pt x="40" y="136"/>
                </a:cubicBezTo>
                <a:cubicBezTo>
                  <a:pt x="40" y="136"/>
                  <a:pt x="40" y="136"/>
                  <a:pt x="17" y="136"/>
                </a:cubicBezTo>
                <a:cubicBezTo>
                  <a:pt x="13" y="136"/>
                  <a:pt x="10" y="134"/>
                  <a:pt x="10" y="130"/>
                </a:cubicBezTo>
                <a:cubicBezTo>
                  <a:pt x="10" y="130"/>
                  <a:pt x="10" y="130"/>
                  <a:pt x="10" y="76"/>
                </a:cubicBezTo>
                <a:cubicBezTo>
                  <a:pt x="10" y="72"/>
                  <a:pt x="13" y="70"/>
                  <a:pt x="17" y="70"/>
                </a:cubicBezTo>
                <a:cubicBezTo>
                  <a:pt x="17" y="70"/>
                  <a:pt x="17" y="70"/>
                  <a:pt x="40" y="70"/>
                </a:cubicBezTo>
                <a:cubicBezTo>
                  <a:pt x="44" y="70"/>
                  <a:pt x="47" y="72"/>
                  <a:pt x="47" y="76"/>
                </a:cubicBezTo>
                <a:lnTo>
                  <a:pt x="47" y="130"/>
                </a:lnTo>
                <a:close/>
                <a:moveTo>
                  <a:pt x="28" y="120"/>
                </a:moveTo>
                <a:cubicBezTo>
                  <a:pt x="28" y="120"/>
                  <a:pt x="28" y="120"/>
                  <a:pt x="27" y="120"/>
                </a:cubicBezTo>
                <a:cubicBezTo>
                  <a:pt x="25" y="120"/>
                  <a:pt x="23" y="122"/>
                  <a:pt x="23" y="124"/>
                </a:cubicBezTo>
                <a:cubicBezTo>
                  <a:pt x="23" y="129"/>
                  <a:pt x="25" y="131"/>
                  <a:pt x="27" y="131"/>
                </a:cubicBezTo>
                <a:cubicBezTo>
                  <a:pt x="27" y="131"/>
                  <a:pt x="27" y="131"/>
                  <a:pt x="28" y="131"/>
                </a:cubicBezTo>
                <a:cubicBezTo>
                  <a:pt x="30" y="131"/>
                  <a:pt x="32" y="129"/>
                  <a:pt x="32" y="124"/>
                </a:cubicBezTo>
                <a:cubicBezTo>
                  <a:pt x="32" y="122"/>
                  <a:pt x="30" y="120"/>
                  <a:pt x="28" y="120"/>
                </a:cubicBezTo>
                <a:close/>
                <a:moveTo>
                  <a:pt x="156" y="61"/>
                </a:moveTo>
                <a:cubicBezTo>
                  <a:pt x="152" y="57"/>
                  <a:pt x="148" y="53"/>
                  <a:pt x="143" y="53"/>
                </a:cubicBezTo>
                <a:cubicBezTo>
                  <a:pt x="128" y="53"/>
                  <a:pt x="128" y="53"/>
                  <a:pt x="128" y="53"/>
                </a:cubicBezTo>
                <a:cubicBezTo>
                  <a:pt x="122" y="53"/>
                  <a:pt x="118" y="53"/>
                  <a:pt x="113" y="51"/>
                </a:cubicBezTo>
                <a:cubicBezTo>
                  <a:pt x="113" y="49"/>
                  <a:pt x="113" y="49"/>
                  <a:pt x="113" y="49"/>
                </a:cubicBezTo>
                <a:cubicBezTo>
                  <a:pt x="113" y="46"/>
                  <a:pt x="115" y="44"/>
                  <a:pt x="116" y="42"/>
                </a:cubicBezTo>
                <a:cubicBezTo>
                  <a:pt x="116" y="36"/>
                  <a:pt x="118" y="32"/>
                  <a:pt x="120" y="29"/>
                </a:cubicBezTo>
                <a:cubicBezTo>
                  <a:pt x="122" y="14"/>
                  <a:pt x="115" y="6"/>
                  <a:pt x="107" y="2"/>
                </a:cubicBezTo>
                <a:cubicBezTo>
                  <a:pt x="105" y="0"/>
                  <a:pt x="101" y="0"/>
                  <a:pt x="100" y="0"/>
                </a:cubicBezTo>
                <a:cubicBezTo>
                  <a:pt x="94" y="0"/>
                  <a:pt x="90" y="2"/>
                  <a:pt x="90" y="2"/>
                </a:cubicBezTo>
                <a:cubicBezTo>
                  <a:pt x="88" y="4"/>
                  <a:pt x="88" y="4"/>
                  <a:pt x="88" y="6"/>
                </a:cubicBezTo>
                <a:cubicBezTo>
                  <a:pt x="88" y="10"/>
                  <a:pt x="88" y="17"/>
                  <a:pt x="86" y="23"/>
                </a:cubicBezTo>
                <a:cubicBezTo>
                  <a:pt x="85" y="27"/>
                  <a:pt x="79" y="34"/>
                  <a:pt x="75" y="40"/>
                </a:cubicBezTo>
                <a:cubicBezTo>
                  <a:pt x="70" y="51"/>
                  <a:pt x="66" y="57"/>
                  <a:pt x="64" y="61"/>
                </a:cubicBezTo>
                <a:cubicBezTo>
                  <a:pt x="64" y="61"/>
                  <a:pt x="64" y="61"/>
                  <a:pt x="64" y="63"/>
                </a:cubicBezTo>
                <a:cubicBezTo>
                  <a:pt x="62" y="64"/>
                  <a:pt x="64" y="64"/>
                  <a:pt x="64" y="64"/>
                </a:cubicBezTo>
                <a:cubicBezTo>
                  <a:pt x="64" y="64"/>
                  <a:pt x="64" y="64"/>
                  <a:pt x="64" y="127"/>
                </a:cubicBezTo>
                <a:cubicBezTo>
                  <a:pt x="62" y="127"/>
                  <a:pt x="62" y="127"/>
                  <a:pt x="62" y="127"/>
                </a:cubicBezTo>
                <a:cubicBezTo>
                  <a:pt x="68" y="145"/>
                  <a:pt x="81" y="147"/>
                  <a:pt x="92" y="147"/>
                </a:cubicBezTo>
                <a:cubicBezTo>
                  <a:pt x="101" y="147"/>
                  <a:pt x="101" y="147"/>
                  <a:pt x="101" y="147"/>
                </a:cubicBezTo>
                <a:cubicBezTo>
                  <a:pt x="103" y="145"/>
                  <a:pt x="107" y="145"/>
                  <a:pt x="111" y="145"/>
                </a:cubicBezTo>
                <a:cubicBezTo>
                  <a:pt x="137" y="145"/>
                  <a:pt x="137" y="145"/>
                  <a:pt x="137" y="145"/>
                </a:cubicBezTo>
                <a:cubicBezTo>
                  <a:pt x="141" y="144"/>
                  <a:pt x="145" y="140"/>
                  <a:pt x="145" y="134"/>
                </a:cubicBezTo>
                <a:cubicBezTo>
                  <a:pt x="145" y="128"/>
                  <a:pt x="145" y="128"/>
                  <a:pt x="145" y="128"/>
                </a:cubicBezTo>
                <a:cubicBezTo>
                  <a:pt x="146" y="125"/>
                  <a:pt x="150" y="121"/>
                  <a:pt x="150" y="117"/>
                </a:cubicBezTo>
                <a:cubicBezTo>
                  <a:pt x="150" y="115"/>
                  <a:pt x="150" y="112"/>
                  <a:pt x="148" y="110"/>
                </a:cubicBezTo>
                <a:cubicBezTo>
                  <a:pt x="152" y="106"/>
                  <a:pt x="154" y="102"/>
                  <a:pt x="154" y="98"/>
                </a:cubicBezTo>
                <a:cubicBezTo>
                  <a:pt x="156" y="95"/>
                  <a:pt x="154" y="91"/>
                  <a:pt x="152" y="87"/>
                </a:cubicBezTo>
                <a:cubicBezTo>
                  <a:pt x="156" y="85"/>
                  <a:pt x="160" y="80"/>
                  <a:pt x="160" y="76"/>
                </a:cubicBezTo>
                <a:cubicBezTo>
                  <a:pt x="161" y="70"/>
                  <a:pt x="160" y="64"/>
                  <a:pt x="156" y="61"/>
                </a:cubicBezTo>
                <a:close/>
                <a:moveTo>
                  <a:pt x="146" y="81"/>
                </a:moveTo>
                <a:cubicBezTo>
                  <a:pt x="143" y="83"/>
                  <a:pt x="143" y="89"/>
                  <a:pt x="145" y="93"/>
                </a:cubicBezTo>
                <a:cubicBezTo>
                  <a:pt x="145" y="93"/>
                  <a:pt x="145" y="95"/>
                  <a:pt x="145" y="96"/>
                </a:cubicBezTo>
                <a:cubicBezTo>
                  <a:pt x="145" y="100"/>
                  <a:pt x="145" y="102"/>
                  <a:pt x="143" y="102"/>
                </a:cubicBezTo>
                <a:cubicBezTo>
                  <a:pt x="139" y="106"/>
                  <a:pt x="139" y="112"/>
                  <a:pt x="141" y="113"/>
                </a:cubicBezTo>
                <a:cubicBezTo>
                  <a:pt x="141" y="113"/>
                  <a:pt x="141" y="115"/>
                  <a:pt x="141" y="117"/>
                </a:cubicBezTo>
                <a:cubicBezTo>
                  <a:pt x="141" y="117"/>
                  <a:pt x="139" y="119"/>
                  <a:pt x="137" y="121"/>
                </a:cubicBezTo>
                <a:cubicBezTo>
                  <a:pt x="135" y="121"/>
                  <a:pt x="135" y="123"/>
                  <a:pt x="135" y="125"/>
                </a:cubicBezTo>
                <a:cubicBezTo>
                  <a:pt x="133" y="127"/>
                  <a:pt x="133" y="128"/>
                  <a:pt x="135" y="130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4"/>
                  <a:pt x="133" y="136"/>
                  <a:pt x="133" y="136"/>
                </a:cubicBezTo>
                <a:cubicBezTo>
                  <a:pt x="101" y="136"/>
                  <a:pt x="101" y="136"/>
                  <a:pt x="101" y="136"/>
                </a:cubicBezTo>
                <a:cubicBezTo>
                  <a:pt x="98" y="136"/>
                  <a:pt x="96" y="138"/>
                  <a:pt x="92" y="138"/>
                </a:cubicBezTo>
                <a:cubicBezTo>
                  <a:pt x="81" y="138"/>
                  <a:pt x="75" y="136"/>
                  <a:pt x="73" y="125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66"/>
                  <a:pt x="73" y="66"/>
                  <a:pt x="73" y="64"/>
                </a:cubicBezTo>
                <a:cubicBezTo>
                  <a:pt x="73" y="61"/>
                  <a:pt x="79" y="53"/>
                  <a:pt x="83" y="46"/>
                </a:cubicBezTo>
                <a:cubicBezTo>
                  <a:pt x="88" y="38"/>
                  <a:pt x="92" y="31"/>
                  <a:pt x="94" y="27"/>
                </a:cubicBezTo>
                <a:cubicBezTo>
                  <a:pt x="98" y="21"/>
                  <a:pt x="98" y="14"/>
                  <a:pt x="98" y="10"/>
                </a:cubicBezTo>
                <a:cubicBezTo>
                  <a:pt x="100" y="10"/>
                  <a:pt x="100" y="10"/>
                  <a:pt x="101" y="10"/>
                </a:cubicBezTo>
                <a:cubicBezTo>
                  <a:pt x="107" y="14"/>
                  <a:pt x="111" y="17"/>
                  <a:pt x="111" y="27"/>
                </a:cubicBezTo>
                <a:cubicBezTo>
                  <a:pt x="109" y="31"/>
                  <a:pt x="109" y="34"/>
                  <a:pt x="107" y="38"/>
                </a:cubicBezTo>
                <a:cubicBezTo>
                  <a:pt x="105" y="40"/>
                  <a:pt x="103" y="44"/>
                  <a:pt x="103" y="46"/>
                </a:cubicBezTo>
                <a:cubicBezTo>
                  <a:pt x="103" y="51"/>
                  <a:pt x="103" y="51"/>
                  <a:pt x="103" y="51"/>
                </a:cubicBezTo>
                <a:cubicBezTo>
                  <a:pt x="103" y="53"/>
                  <a:pt x="103" y="55"/>
                  <a:pt x="103" y="55"/>
                </a:cubicBezTo>
                <a:cubicBezTo>
                  <a:pt x="103" y="57"/>
                  <a:pt x="103" y="59"/>
                  <a:pt x="103" y="59"/>
                </a:cubicBezTo>
                <a:cubicBezTo>
                  <a:pt x="105" y="61"/>
                  <a:pt x="105" y="61"/>
                  <a:pt x="107" y="61"/>
                </a:cubicBezTo>
                <a:cubicBezTo>
                  <a:pt x="107" y="61"/>
                  <a:pt x="107" y="61"/>
                  <a:pt x="109" y="61"/>
                </a:cubicBezTo>
                <a:cubicBezTo>
                  <a:pt x="115" y="63"/>
                  <a:pt x="122" y="63"/>
                  <a:pt x="128" y="63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3"/>
                  <a:pt x="141" y="63"/>
                  <a:pt x="143" y="63"/>
                </a:cubicBezTo>
                <a:cubicBezTo>
                  <a:pt x="145" y="63"/>
                  <a:pt x="146" y="64"/>
                  <a:pt x="148" y="66"/>
                </a:cubicBezTo>
                <a:cubicBezTo>
                  <a:pt x="150" y="68"/>
                  <a:pt x="150" y="70"/>
                  <a:pt x="150" y="74"/>
                </a:cubicBezTo>
                <a:cubicBezTo>
                  <a:pt x="150" y="76"/>
                  <a:pt x="148" y="80"/>
                  <a:pt x="146" y="81"/>
                </a:cubicBezTo>
                <a:close/>
                <a:moveTo>
                  <a:pt x="113" y="125"/>
                </a:moveTo>
                <a:cubicBezTo>
                  <a:pt x="111" y="125"/>
                  <a:pt x="111" y="127"/>
                  <a:pt x="111" y="129"/>
                </a:cubicBezTo>
                <a:cubicBezTo>
                  <a:pt x="111" y="129"/>
                  <a:pt x="111" y="131"/>
                  <a:pt x="113" y="131"/>
                </a:cubicBezTo>
                <a:cubicBezTo>
                  <a:pt x="115" y="131"/>
                  <a:pt x="115" y="131"/>
                  <a:pt x="115" y="129"/>
                </a:cubicBezTo>
                <a:cubicBezTo>
                  <a:pt x="116" y="129"/>
                  <a:pt x="116" y="129"/>
                  <a:pt x="116" y="129"/>
                </a:cubicBezTo>
                <a:cubicBezTo>
                  <a:pt x="116" y="127"/>
                  <a:pt x="113" y="125"/>
                  <a:pt x="113" y="125"/>
                </a:cubicBezTo>
                <a:close/>
                <a:moveTo>
                  <a:pt x="105" y="126"/>
                </a:moveTo>
                <a:cubicBezTo>
                  <a:pt x="105" y="126"/>
                  <a:pt x="103" y="126"/>
                  <a:pt x="101" y="126"/>
                </a:cubicBezTo>
                <a:cubicBezTo>
                  <a:pt x="94" y="126"/>
                  <a:pt x="88" y="126"/>
                  <a:pt x="84" y="120"/>
                </a:cubicBezTo>
                <a:cubicBezTo>
                  <a:pt x="82" y="120"/>
                  <a:pt x="81" y="120"/>
                  <a:pt x="81" y="120"/>
                </a:cubicBezTo>
                <a:cubicBezTo>
                  <a:pt x="79" y="122"/>
                  <a:pt x="79" y="124"/>
                  <a:pt x="81" y="124"/>
                </a:cubicBezTo>
                <a:cubicBezTo>
                  <a:pt x="84" y="130"/>
                  <a:pt x="90" y="132"/>
                  <a:pt x="96" y="132"/>
                </a:cubicBezTo>
                <a:cubicBezTo>
                  <a:pt x="97" y="132"/>
                  <a:pt x="99" y="130"/>
                  <a:pt x="103" y="130"/>
                </a:cubicBezTo>
                <a:cubicBezTo>
                  <a:pt x="105" y="130"/>
                  <a:pt x="105" y="130"/>
                  <a:pt x="105" y="130"/>
                </a:cubicBezTo>
                <a:cubicBezTo>
                  <a:pt x="107" y="130"/>
                  <a:pt x="109" y="130"/>
                  <a:pt x="109" y="128"/>
                </a:cubicBezTo>
                <a:cubicBezTo>
                  <a:pt x="109" y="126"/>
                  <a:pt x="107" y="126"/>
                  <a:pt x="105" y="1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57CFE7B0-2393-7B0A-27E7-D66760227F05}"/>
              </a:ext>
            </a:extLst>
          </p:cNvPr>
          <p:cNvSpPr>
            <a:spLocks noEditPoints="1"/>
          </p:cNvSpPr>
          <p:nvPr/>
        </p:nvSpPr>
        <p:spPr bwMode="auto">
          <a:xfrm>
            <a:off x="6240463" y="1365250"/>
            <a:ext cx="260350" cy="269875"/>
          </a:xfrm>
          <a:custGeom>
            <a:avLst/>
            <a:gdLst>
              <a:gd name="T0" fmla="*/ 26 w 164"/>
              <a:gd name="T1" fmla="*/ 116 h 170"/>
              <a:gd name="T2" fmla="*/ 7 w 164"/>
              <a:gd name="T3" fmla="*/ 161 h 170"/>
              <a:gd name="T4" fmla="*/ 55 w 164"/>
              <a:gd name="T5" fmla="*/ 148 h 170"/>
              <a:gd name="T6" fmla="*/ 52 w 164"/>
              <a:gd name="T7" fmla="*/ 119 h 170"/>
              <a:gd name="T8" fmla="*/ 26 w 164"/>
              <a:gd name="T9" fmla="*/ 116 h 170"/>
              <a:gd name="T10" fmla="*/ 158 w 164"/>
              <a:gd name="T11" fmla="*/ 6 h 170"/>
              <a:gd name="T12" fmla="*/ 64 w 164"/>
              <a:gd name="T13" fmla="*/ 80 h 170"/>
              <a:gd name="T14" fmla="*/ 47 w 164"/>
              <a:gd name="T15" fmla="*/ 100 h 170"/>
              <a:gd name="T16" fmla="*/ 48 w 164"/>
              <a:gd name="T17" fmla="*/ 103 h 170"/>
              <a:gd name="T18" fmla="*/ 59 w 164"/>
              <a:gd name="T19" fmla="*/ 111 h 170"/>
              <a:gd name="T20" fmla="*/ 67 w 164"/>
              <a:gd name="T21" fmla="*/ 122 h 170"/>
              <a:gd name="T22" fmla="*/ 69 w 164"/>
              <a:gd name="T23" fmla="*/ 123 h 170"/>
              <a:gd name="T24" fmla="*/ 89 w 164"/>
              <a:gd name="T25" fmla="*/ 106 h 170"/>
              <a:gd name="T26" fmla="*/ 158 w 164"/>
              <a:gd name="T27" fmla="*/ 6 h 170"/>
              <a:gd name="T28" fmla="*/ 158 w 164"/>
              <a:gd name="T29" fmla="*/ 6 h 170"/>
              <a:gd name="T30" fmla="*/ 158 w 164"/>
              <a:gd name="T31" fmla="*/ 6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64" h="170">
                <a:moveTo>
                  <a:pt x="26" y="116"/>
                </a:moveTo>
                <a:cubicBezTo>
                  <a:pt x="13" y="129"/>
                  <a:pt x="23" y="142"/>
                  <a:pt x="7" y="161"/>
                </a:cubicBezTo>
                <a:cubicBezTo>
                  <a:pt x="0" y="170"/>
                  <a:pt x="37" y="167"/>
                  <a:pt x="55" y="148"/>
                </a:cubicBezTo>
                <a:cubicBezTo>
                  <a:pt x="63" y="139"/>
                  <a:pt x="61" y="127"/>
                  <a:pt x="52" y="119"/>
                </a:cubicBezTo>
                <a:cubicBezTo>
                  <a:pt x="45" y="110"/>
                  <a:pt x="33" y="108"/>
                  <a:pt x="26" y="116"/>
                </a:cubicBezTo>
                <a:close/>
                <a:moveTo>
                  <a:pt x="158" y="6"/>
                </a:moveTo>
                <a:cubicBezTo>
                  <a:pt x="152" y="0"/>
                  <a:pt x="84" y="59"/>
                  <a:pt x="64" y="80"/>
                </a:cubicBezTo>
                <a:cubicBezTo>
                  <a:pt x="54" y="90"/>
                  <a:pt x="50" y="96"/>
                  <a:pt x="47" y="100"/>
                </a:cubicBezTo>
                <a:cubicBezTo>
                  <a:pt x="46" y="102"/>
                  <a:pt x="48" y="103"/>
                  <a:pt x="48" y="103"/>
                </a:cubicBezTo>
                <a:cubicBezTo>
                  <a:pt x="52" y="105"/>
                  <a:pt x="55" y="108"/>
                  <a:pt x="59" y="111"/>
                </a:cubicBezTo>
                <a:cubicBezTo>
                  <a:pt x="62" y="115"/>
                  <a:pt x="64" y="118"/>
                  <a:pt x="67" y="122"/>
                </a:cubicBezTo>
                <a:cubicBezTo>
                  <a:pt x="67" y="123"/>
                  <a:pt x="67" y="125"/>
                  <a:pt x="69" y="123"/>
                </a:cubicBezTo>
                <a:cubicBezTo>
                  <a:pt x="73" y="120"/>
                  <a:pt x="78" y="117"/>
                  <a:pt x="89" y="106"/>
                </a:cubicBezTo>
                <a:cubicBezTo>
                  <a:pt x="109" y="85"/>
                  <a:pt x="164" y="13"/>
                  <a:pt x="158" y="6"/>
                </a:cubicBezTo>
                <a:close/>
                <a:moveTo>
                  <a:pt x="158" y="6"/>
                </a:moveTo>
                <a:cubicBezTo>
                  <a:pt x="158" y="6"/>
                  <a:pt x="158" y="6"/>
                  <a:pt x="158" y="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79862C9C-6686-FCE9-7BAC-C98CE0021175}"/>
              </a:ext>
            </a:extLst>
          </p:cNvPr>
          <p:cNvSpPr>
            <a:spLocks noEditPoints="1"/>
          </p:cNvSpPr>
          <p:nvPr/>
        </p:nvSpPr>
        <p:spPr bwMode="auto">
          <a:xfrm>
            <a:off x="5741988" y="1374775"/>
            <a:ext cx="157163" cy="254000"/>
          </a:xfrm>
          <a:custGeom>
            <a:avLst/>
            <a:gdLst>
              <a:gd name="T0" fmla="*/ 83 w 99"/>
              <a:gd name="T1" fmla="*/ 34 h 160"/>
              <a:gd name="T2" fmla="*/ 80 w 99"/>
              <a:gd name="T3" fmla="*/ 31 h 160"/>
              <a:gd name="T4" fmla="*/ 20 w 99"/>
              <a:gd name="T5" fmla="*/ 31 h 160"/>
              <a:gd name="T6" fmla="*/ 16 w 99"/>
              <a:gd name="T7" fmla="*/ 34 h 160"/>
              <a:gd name="T8" fmla="*/ 1 w 99"/>
              <a:gd name="T9" fmla="*/ 78 h 160"/>
              <a:gd name="T10" fmla="*/ 1 w 99"/>
              <a:gd name="T11" fmla="*/ 84 h 160"/>
              <a:gd name="T12" fmla="*/ 35 w 99"/>
              <a:gd name="T13" fmla="*/ 156 h 160"/>
              <a:gd name="T14" fmla="*/ 39 w 99"/>
              <a:gd name="T15" fmla="*/ 160 h 160"/>
              <a:gd name="T16" fmla="*/ 44 w 99"/>
              <a:gd name="T17" fmla="*/ 160 h 160"/>
              <a:gd name="T18" fmla="*/ 48 w 99"/>
              <a:gd name="T19" fmla="*/ 156 h 160"/>
              <a:gd name="T20" fmla="*/ 47 w 99"/>
              <a:gd name="T21" fmla="*/ 84 h 160"/>
              <a:gd name="T22" fmla="*/ 44 w 99"/>
              <a:gd name="T23" fmla="*/ 80 h 160"/>
              <a:gd name="T24" fmla="*/ 38 w 99"/>
              <a:gd name="T25" fmla="*/ 69 h 160"/>
              <a:gd name="T26" fmla="*/ 49 w 99"/>
              <a:gd name="T27" fmla="*/ 55 h 160"/>
              <a:gd name="T28" fmla="*/ 62 w 99"/>
              <a:gd name="T29" fmla="*/ 69 h 160"/>
              <a:gd name="T30" fmla="*/ 56 w 99"/>
              <a:gd name="T31" fmla="*/ 80 h 160"/>
              <a:gd name="T32" fmla="*/ 53 w 99"/>
              <a:gd name="T33" fmla="*/ 84 h 160"/>
              <a:gd name="T34" fmla="*/ 52 w 99"/>
              <a:gd name="T35" fmla="*/ 156 h 160"/>
              <a:gd name="T36" fmla="*/ 55 w 99"/>
              <a:gd name="T37" fmla="*/ 160 h 160"/>
              <a:gd name="T38" fmla="*/ 59 w 99"/>
              <a:gd name="T39" fmla="*/ 160 h 160"/>
              <a:gd name="T40" fmla="*/ 64 w 99"/>
              <a:gd name="T41" fmla="*/ 156 h 160"/>
              <a:gd name="T42" fmla="*/ 98 w 99"/>
              <a:gd name="T43" fmla="*/ 84 h 160"/>
              <a:gd name="T44" fmla="*/ 99 w 99"/>
              <a:gd name="T45" fmla="*/ 78 h 160"/>
              <a:gd name="T46" fmla="*/ 83 w 99"/>
              <a:gd name="T47" fmla="*/ 34 h 160"/>
              <a:gd name="T48" fmla="*/ 15 w 99"/>
              <a:gd name="T49" fmla="*/ 25 h 160"/>
              <a:gd name="T50" fmla="*/ 84 w 99"/>
              <a:gd name="T51" fmla="*/ 25 h 160"/>
              <a:gd name="T52" fmla="*/ 87 w 99"/>
              <a:gd name="T53" fmla="*/ 21 h 160"/>
              <a:gd name="T54" fmla="*/ 87 w 99"/>
              <a:gd name="T55" fmla="*/ 4 h 160"/>
              <a:gd name="T56" fmla="*/ 84 w 99"/>
              <a:gd name="T57" fmla="*/ 0 h 160"/>
              <a:gd name="T58" fmla="*/ 15 w 99"/>
              <a:gd name="T59" fmla="*/ 0 h 160"/>
              <a:gd name="T60" fmla="*/ 12 w 99"/>
              <a:gd name="T61" fmla="*/ 4 h 160"/>
              <a:gd name="T62" fmla="*/ 12 w 99"/>
              <a:gd name="T63" fmla="*/ 21 h 160"/>
              <a:gd name="T64" fmla="*/ 15 w 99"/>
              <a:gd name="T65" fmla="*/ 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9" h="160">
                <a:moveTo>
                  <a:pt x="83" y="34"/>
                </a:moveTo>
                <a:cubicBezTo>
                  <a:pt x="83" y="32"/>
                  <a:pt x="81" y="31"/>
                  <a:pt x="80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18" y="31"/>
                  <a:pt x="17" y="32"/>
                  <a:pt x="16" y="34"/>
                </a:cubicBezTo>
                <a:cubicBezTo>
                  <a:pt x="1" y="78"/>
                  <a:pt x="1" y="78"/>
                  <a:pt x="1" y="78"/>
                </a:cubicBezTo>
                <a:cubicBezTo>
                  <a:pt x="0" y="80"/>
                  <a:pt x="0" y="82"/>
                  <a:pt x="1" y="84"/>
                </a:cubicBezTo>
                <a:cubicBezTo>
                  <a:pt x="35" y="156"/>
                  <a:pt x="35" y="156"/>
                  <a:pt x="35" y="156"/>
                </a:cubicBezTo>
                <a:cubicBezTo>
                  <a:pt x="36" y="158"/>
                  <a:pt x="39" y="160"/>
                  <a:pt x="39" y="160"/>
                </a:cubicBezTo>
                <a:cubicBezTo>
                  <a:pt x="44" y="160"/>
                  <a:pt x="44" y="160"/>
                  <a:pt x="44" y="160"/>
                </a:cubicBezTo>
                <a:cubicBezTo>
                  <a:pt x="46" y="160"/>
                  <a:pt x="48" y="158"/>
                  <a:pt x="48" y="156"/>
                </a:cubicBezTo>
                <a:cubicBezTo>
                  <a:pt x="47" y="84"/>
                  <a:pt x="47" y="84"/>
                  <a:pt x="47" y="84"/>
                </a:cubicBezTo>
                <a:cubicBezTo>
                  <a:pt x="47" y="82"/>
                  <a:pt x="45" y="81"/>
                  <a:pt x="44" y="80"/>
                </a:cubicBezTo>
                <a:cubicBezTo>
                  <a:pt x="44" y="80"/>
                  <a:pt x="38" y="75"/>
                  <a:pt x="38" y="69"/>
                </a:cubicBezTo>
                <a:cubicBezTo>
                  <a:pt x="38" y="61"/>
                  <a:pt x="43" y="55"/>
                  <a:pt x="49" y="55"/>
                </a:cubicBezTo>
                <a:cubicBezTo>
                  <a:pt x="57" y="55"/>
                  <a:pt x="62" y="61"/>
                  <a:pt x="62" y="69"/>
                </a:cubicBezTo>
                <a:cubicBezTo>
                  <a:pt x="62" y="75"/>
                  <a:pt x="56" y="80"/>
                  <a:pt x="56" y="80"/>
                </a:cubicBezTo>
                <a:cubicBezTo>
                  <a:pt x="55" y="81"/>
                  <a:pt x="53" y="82"/>
                  <a:pt x="53" y="84"/>
                </a:cubicBezTo>
                <a:cubicBezTo>
                  <a:pt x="52" y="156"/>
                  <a:pt x="52" y="156"/>
                  <a:pt x="52" y="156"/>
                </a:cubicBezTo>
                <a:cubicBezTo>
                  <a:pt x="52" y="158"/>
                  <a:pt x="53" y="160"/>
                  <a:pt x="55" y="160"/>
                </a:cubicBezTo>
                <a:cubicBezTo>
                  <a:pt x="59" y="160"/>
                  <a:pt x="59" y="160"/>
                  <a:pt x="59" y="160"/>
                </a:cubicBezTo>
                <a:cubicBezTo>
                  <a:pt x="61" y="160"/>
                  <a:pt x="64" y="158"/>
                  <a:pt x="64" y="156"/>
                </a:cubicBezTo>
                <a:cubicBezTo>
                  <a:pt x="98" y="84"/>
                  <a:pt x="98" y="84"/>
                  <a:pt x="98" y="84"/>
                </a:cubicBezTo>
                <a:cubicBezTo>
                  <a:pt x="99" y="82"/>
                  <a:pt x="99" y="80"/>
                  <a:pt x="99" y="78"/>
                </a:cubicBezTo>
                <a:cubicBezTo>
                  <a:pt x="83" y="34"/>
                  <a:pt x="83" y="34"/>
                  <a:pt x="83" y="34"/>
                </a:cubicBezTo>
                <a:close/>
                <a:moveTo>
                  <a:pt x="15" y="25"/>
                </a:moveTo>
                <a:cubicBezTo>
                  <a:pt x="84" y="25"/>
                  <a:pt x="84" y="25"/>
                  <a:pt x="84" y="25"/>
                </a:cubicBezTo>
                <a:cubicBezTo>
                  <a:pt x="86" y="25"/>
                  <a:pt x="87" y="23"/>
                  <a:pt x="87" y="21"/>
                </a:cubicBezTo>
                <a:cubicBezTo>
                  <a:pt x="87" y="4"/>
                  <a:pt x="87" y="4"/>
                  <a:pt x="87" y="4"/>
                </a:cubicBezTo>
                <a:cubicBezTo>
                  <a:pt x="87" y="2"/>
                  <a:pt x="86" y="0"/>
                  <a:pt x="84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3" y="0"/>
                  <a:pt x="12" y="2"/>
                  <a:pt x="12" y="4"/>
                </a:cubicBezTo>
                <a:cubicBezTo>
                  <a:pt x="12" y="21"/>
                  <a:pt x="12" y="21"/>
                  <a:pt x="12" y="21"/>
                </a:cubicBezTo>
                <a:cubicBezTo>
                  <a:pt x="12" y="23"/>
                  <a:pt x="13" y="25"/>
                  <a:pt x="15" y="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1ACE950C-CB65-CC77-FB4A-594106BC83EB}"/>
              </a:ext>
            </a:extLst>
          </p:cNvPr>
          <p:cNvSpPr>
            <a:spLocks noEditPoints="1"/>
          </p:cNvSpPr>
          <p:nvPr/>
        </p:nvSpPr>
        <p:spPr bwMode="auto">
          <a:xfrm>
            <a:off x="5187951" y="1374775"/>
            <a:ext cx="165100" cy="254000"/>
          </a:xfrm>
          <a:custGeom>
            <a:avLst/>
            <a:gdLst>
              <a:gd name="T0" fmla="*/ 57 w 104"/>
              <a:gd name="T1" fmla="*/ 23 h 160"/>
              <a:gd name="T2" fmla="*/ 53 w 104"/>
              <a:gd name="T3" fmla="*/ 0 h 160"/>
              <a:gd name="T4" fmla="*/ 48 w 104"/>
              <a:gd name="T5" fmla="*/ 23 h 160"/>
              <a:gd name="T6" fmla="*/ 101 w 104"/>
              <a:gd name="T7" fmla="*/ 110 h 160"/>
              <a:gd name="T8" fmla="*/ 68 w 104"/>
              <a:gd name="T9" fmla="*/ 47 h 160"/>
              <a:gd name="T10" fmla="*/ 61 w 104"/>
              <a:gd name="T11" fmla="*/ 14 h 160"/>
              <a:gd name="T12" fmla="*/ 61 w 104"/>
              <a:gd name="T13" fmla="*/ 27 h 160"/>
              <a:gd name="T14" fmla="*/ 52 w 104"/>
              <a:gd name="T15" fmla="*/ 45 h 160"/>
              <a:gd name="T16" fmla="*/ 43 w 104"/>
              <a:gd name="T17" fmla="*/ 27 h 160"/>
              <a:gd name="T18" fmla="*/ 42 w 104"/>
              <a:gd name="T19" fmla="*/ 14 h 160"/>
              <a:gd name="T20" fmla="*/ 36 w 104"/>
              <a:gd name="T21" fmla="*/ 47 h 160"/>
              <a:gd name="T22" fmla="*/ 2 w 104"/>
              <a:gd name="T23" fmla="*/ 110 h 160"/>
              <a:gd name="T24" fmla="*/ 0 w 104"/>
              <a:gd name="T25" fmla="*/ 117 h 160"/>
              <a:gd name="T26" fmla="*/ 13 w 104"/>
              <a:gd name="T27" fmla="*/ 119 h 160"/>
              <a:gd name="T28" fmla="*/ 8 w 104"/>
              <a:gd name="T29" fmla="*/ 136 h 160"/>
              <a:gd name="T30" fmla="*/ 3 w 104"/>
              <a:gd name="T31" fmla="*/ 159 h 160"/>
              <a:gd name="T32" fmla="*/ 8 w 104"/>
              <a:gd name="T33" fmla="*/ 159 h 160"/>
              <a:gd name="T34" fmla="*/ 19 w 104"/>
              <a:gd name="T35" fmla="*/ 140 h 160"/>
              <a:gd name="T36" fmla="*/ 27 w 104"/>
              <a:gd name="T37" fmla="*/ 119 h 160"/>
              <a:gd name="T38" fmla="*/ 47 w 104"/>
              <a:gd name="T39" fmla="*/ 120 h 160"/>
              <a:gd name="T40" fmla="*/ 56 w 104"/>
              <a:gd name="T41" fmla="*/ 120 h 160"/>
              <a:gd name="T42" fmla="*/ 77 w 104"/>
              <a:gd name="T43" fmla="*/ 119 h 160"/>
              <a:gd name="T44" fmla="*/ 85 w 104"/>
              <a:gd name="T45" fmla="*/ 140 h 160"/>
              <a:gd name="T46" fmla="*/ 96 w 104"/>
              <a:gd name="T47" fmla="*/ 159 h 160"/>
              <a:gd name="T48" fmla="*/ 101 w 104"/>
              <a:gd name="T49" fmla="*/ 159 h 160"/>
              <a:gd name="T50" fmla="*/ 95 w 104"/>
              <a:gd name="T51" fmla="*/ 136 h 160"/>
              <a:gd name="T52" fmla="*/ 91 w 104"/>
              <a:gd name="T53" fmla="*/ 119 h 160"/>
              <a:gd name="T54" fmla="*/ 104 w 104"/>
              <a:gd name="T55" fmla="*/ 117 h 160"/>
              <a:gd name="T56" fmla="*/ 101 w 104"/>
              <a:gd name="T57" fmla="*/ 110 h 160"/>
              <a:gd name="T58" fmla="*/ 56 w 104"/>
              <a:gd name="T59" fmla="*/ 109 h 160"/>
              <a:gd name="T60" fmla="*/ 47 w 104"/>
              <a:gd name="T61" fmla="*/ 109 h 160"/>
              <a:gd name="T62" fmla="*/ 29 w 104"/>
              <a:gd name="T63" fmla="*/ 110 h 160"/>
              <a:gd name="T64" fmla="*/ 56 w 104"/>
              <a:gd name="T65" fmla="*/ 55 h 160"/>
              <a:gd name="T66" fmla="*/ 56 w 104"/>
              <a:gd name="T67" fmla="*/ 1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4" h="160">
                <a:moveTo>
                  <a:pt x="53" y="28"/>
                </a:moveTo>
                <a:cubicBezTo>
                  <a:pt x="55" y="28"/>
                  <a:pt x="57" y="26"/>
                  <a:pt x="57" y="23"/>
                </a:cubicBezTo>
                <a:cubicBezTo>
                  <a:pt x="57" y="4"/>
                  <a:pt x="57" y="4"/>
                  <a:pt x="57" y="4"/>
                </a:cubicBezTo>
                <a:cubicBezTo>
                  <a:pt x="57" y="2"/>
                  <a:pt x="55" y="0"/>
                  <a:pt x="53" y="0"/>
                </a:cubicBezTo>
                <a:cubicBezTo>
                  <a:pt x="50" y="0"/>
                  <a:pt x="48" y="2"/>
                  <a:pt x="48" y="4"/>
                </a:cubicBezTo>
                <a:cubicBezTo>
                  <a:pt x="48" y="23"/>
                  <a:pt x="48" y="23"/>
                  <a:pt x="48" y="23"/>
                </a:cubicBezTo>
                <a:cubicBezTo>
                  <a:pt x="48" y="26"/>
                  <a:pt x="50" y="28"/>
                  <a:pt x="53" y="28"/>
                </a:cubicBezTo>
                <a:close/>
                <a:moveTo>
                  <a:pt x="101" y="110"/>
                </a:moveTo>
                <a:cubicBezTo>
                  <a:pt x="88" y="110"/>
                  <a:pt x="88" y="110"/>
                  <a:pt x="88" y="110"/>
                </a:cubicBezTo>
                <a:cubicBezTo>
                  <a:pt x="68" y="47"/>
                  <a:pt x="68" y="47"/>
                  <a:pt x="68" y="47"/>
                </a:cubicBezTo>
                <a:cubicBezTo>
                  <a:pt x="70" y="43"/>
                  <a:pt x="72" y="38"/>
                  <a:pt x="72" y="33"/>
                </a:cubicBezTo>
                <a:cubicBezTo>
                  <a:pt x="72" y="25"/>
                  <a:pt x="68" y="18"/>
                  <a:pt x="61" y="14"/>
                </a:cubicBezTo>
                <a:cubicBezTo>
                  <a:pt x="61" y="25"/>
                  <a:pt x="61" y="25"/>
                  <a:pt x="61" y="25"/>
                </a:cubicBezTo>
                <a:cubicBezTo>
                  <a:pt x="61" y="26"/>
                  <a:pt x="61" y="26"/>
                  <a:pt x="61" y="27"/>
                </a:cubicBezTo>
                <a:cubicBezTo>
                  <a:pt x="62" y="29"/>
                  <a:pt x="63" y="31"/>
                  <a:pt x="63" y="33"/>
                </a:cubicBezTo>
                <a:cubicBezTo>
                  <a:pt x="63" y="40"/>
                  <a:pt x="58" y="45"/>
                  <a:pt x="52" y="45"/>
                </a:cubicBezTo>
                <a:cubicBezTo>
                  <a:pt x="46" y="45"/>
                  <a:pt x="41" y="40"/>
                  <a:pt x="41" y="33"/>
                </a:cubicBezTo>
                <a:cubicBezTo>
                  <a:pt x="41" y="31"/>
                  <a:pt x="41" y="29"/>
                  <a:pt x="43" y="27"/>
                </a:cubicBezTo>
                <a:cubicBezTo>
                  <a:pt x="42" y="26"/>
                  <a:pt x="42" y="26"/>
                  <a:pt x="42" y="25"/>
                </a:cubicBezTo>
                <a:cubicBezTo>
                  <a:pt x="42" y="14"/>
                  <a:pt x="42" y="14"/>
                  <a:pt x="42" y="14"/>
                </a:cubicBezTo>
                <a:cubicBezTo>
                  <a:pt x="36" y="18"/>
                  <a:pt x="32" y="25"/>
                  <a:pt x="32" y="33"/>
                </a:cubicBezTo>
                <a:cubicBezTo>
                  <a:pt x="32" y="38"/>
                  <a:pt x="33" y="43"/>
                  <a:pt x="36" y="47"/>
                </a:cubicBezTo>
                <a:cubicBezTo>
                  <a:pt x="15" y="110"/>
                  <a:pt x="15" y="110"/>
                  <a:pt x="15" y="110"/>
                </a:cubicBezTo>
                <a:cubicBezTo>
                  <a:pt x="2" y="110"/>
                  <a:pt x="2" y="110"/>
                  <a:pt x="2" y="110"/>
                </a:cubicBezTo>
                <a:cubicBezTo>
                  <a:pt x="1" y="110"/>
                  <a:pt x="0" y="111"/>
                  <a:pt x="0" y="113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18"/>
                  <a:pt x="1" y="119"/>
                  <a:pt x="2" y="119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8" y="135"/>
                  <a:pt x="8" y="135"/>
                  <a:pt x="8" y="135"/>
                </a:cubicBezTo>
                <a:cubicBezTo>
                  <a:pt x="7" y="135"/>
                  <a:pt x="8" y="136"/>
                  <a:pt x="8" y="13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7"/>
                  <a:pt x="2" y="158"/>
                  <a:pt x="3" y="159"/>
                </a:cubicBezTo>
                <a:cubicBezTo>
                  <a:pt x="6" y="159"/>
                  <a:pt x="6" y="159"/>
                  <a:pt x="6" y="159"/>
                </a:cubicBezTo>
                <a:cubicBezTo>
                  <a:pt x="7" y="160"/>
                  <a:pt x="8" y="159"/>
                  <a:pt x="8" y="159"/>
                </a:cubicBezTo>
                <a:cubicBezTo>
                  <a:pt x="17" y="139"/>
                  <a:pt x="17" y="139"/>
                  <a:pt x="17" y="139"/>
                </a:cubicBezTo>
                <a:cubicBezTo>
                  <a:pt x="19" y="140"/>
                  <a:pt x="19" y="140"/>
                  <a:pt x="19" y="140"/>
                </a:cubicBezTo>
                <a:cubicBezTo>
                  <a:pt x="20" y="141"/>
                  <a:pt x="20" y="140"/>
                  <a:pt x="20" y="139"/>
                </a:cubicBezTo>
                <a:cubicBezTo>
                  <a:pt x="27" y="119"/>
                  <a:pt x="27" y="119"/>
                  <a:pt x="27" y="119"/>
                </a:cubicBezTo>
                <a:cubicBezTo>
                  <a:pt x="47" y="119"/>
                  <a:pt x="47" y="119"/>
                  <a:pt x="47" y="119"/>
                </a:cubicBezTo>
                <a:cubicBezTo>
                  <a:pt x="47" y="120"/>
                  <a:pt x="47" y="120"/>
                  <a:pt x="47" y="120"/>
                </a:cubicBezTo>
                <a:cubicBezTo>
                  <a:pt x="47" y="123"/>
                  <a:pt x="49" y="125"/>
                  <a:pt x="52" y="125"/>
                </a:cubicBezTo>
                <a:cubicBezTo>
                  <a:pt x="54" y="125"/>
                  <a:pt x="56" y="123"/>
                  <a:pt x="56" y="120"/>
                </a:cubicBezTo>
                <a:cubicBezTo>
                  <a:pt x="56" y="119"/>
                  <a:pt x="56" y="119"/>
                  <a:pt x="56" y="119"/>
                </a:cubicBezTo>
                <a:cubicBezTo>
                  <a:pt x="77" y="119"/>
                  <a:pt x="77" y="119"/>
                  <a:pt x="77" y="119"/>
                </a:cubicBezTo>
                <a:cubicBezTo>
                  <a:pt x="83" y="139"/>
                  <a:pt x="83" y="139"/>
                  <a:pt x="83" y="139"/>
                </a:cubicBezTo>
                <a:cubicBezTo>
                  <a:pt x="84" y="140"/>
                  <a:pt x="84" y="141"/>
                  <a:pt x="85" y="140"/>
                </a:cubicBezTo>
                <a:cubicBezTo>
                  <a:pt x="87" y="139"/>
                  <a:pt x="87" y="139"/>
                  <a:pt x="87" y="139"/>
                </a:cubicBezTo>
                <a:cubicBezTo>
                  <a:pt x="96" y="159"/>
                  <a:pt x="96" y="159"/>
                  <a:pt x="96" y="159"/>
                </a:cubicBezTo>
                <a:cubicBezTo>
                  <a:pt x="96" y="159"/>
                  <a:pt x="96" y="160"/>
                  <a:pt x="97" y="159"/>
                </a:cubicBezTo>
                <a:cubicBezTo>
                  <a:pt x="101" y="159"/>
                  <a:pt x="101" y="159"/>
                  <a:pt x="101" y="159"/>
                </a:cubicBezTo>
                <a:cubicBezTo>
                  <a:pt x="101" y="158"/>
                  <a:pt x="101" y="157"/>
                  <a:pt x="101" y="156"/>
                </a:cubicBezTo>
                <a:cubicBezTo>
                  <a:pt x="95" y="136"/>
                  <a:pt x="95" y="136"/>
                  <a:pt x="95" y="136"/>
                </a:cubicBezTo>
                <a:cubicBezTo>
                  <a:pt x="96" y="136"/>
                  <a:pt x="96" y="135"/>
                  <a:pt x="96" y="135"/>
                </a:cubicBezTo>
                <a:cubicBezTo>
                  <a:pt x="91" y="119"/>
                  <a:pt x="91" y="119"/>
                  <a:pt x="91" y="119"/>
                </a:cubicBezTo>
                <a:cubicBezTo>
                  <a:pt x="101" y="119"/>
                  <a:pt x="101" y="119"/>
                  <a:pt x="101" y="119"/>
                </a:cubicBezTo>
                <a:cubicBezTo>
                  <a:pt x="103" y="119"/>
                  <a:pt x="104" y="118"/>
                  <a:pt x="104" y="117"/>
                </a:cubicBezTo>
                <a:cubicBezTo>
                  <a:pt x="104" y="113"/>
                  <a:pt x="104" y="113"/>
                  <a:pt x="104" y="113"/>
                </a:cubicBezTo>
                <a:cubicBezTo>
                  <a:pt x="104" y="111"/>
                  <a:pt x="103" y="110"/>
                  <a:pt x="101" y="110"/>
                </a:cubicBezTo>
                <a:close/>
                <a:moveTo>
                  <a:pt x="56" y="110"/>
                </a:moveTo>
                <a:cubicBezTo>
                  <a:pt x="56" y="109"/>
                  <a:pt x="56" y="109"/>
                  <a:pt x="56" y="109"/>
                </a:cubicBezTo>
                <a:cubicBezTo>
                  <a:pt x="56" y="106"/>
                  <a:pt x="54" y="105"/>
                  <a:pt x="52" y="105"/>
                </a:cubicBezTo>
                <a:cubicBezTo>
                  <a:pt x="49" y="105"/>
                  <a:pt x="47" y="106"/>
                  <a:pt x="47" y="109"/>
                </a:cubicBezTo>
                <a:cubicBezTo>
                  <a:pt x="47" y="110"/>
                  <a:pt x="47" y="110"/>
                  <a:pt x="47" y="110"/>
                </a:cubicBezTo>
                <a:cubicBezTo>
                  <a:pt x="29" y="110"/>
                  <a:pt x="29" y="110"/>
                  <a:pt x="29" y="110"/>
                </a:cubicBezTo>
                <a:cubicBezTo>
                  <a:pt x="48" y="55"/>
                  <a:pt x="48" y="55"/>
                  <a:pt x="48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74" y="110"/>
                  <a:pt x="74" y="110"/>
                  <a:pt x="74" y="110"/>
                </a:cubicBezTo>
                <a:lnTo>
                  <a:pt x="56" y="11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D83A55C2-2374-11EB-6343-40315621A169}"/>
              </a:ext>
            </a:extLst>
          </p:cNvPr>
          <p:cNvSpPr>
            <a:spLocks noEditPoints="1"/>
          </p:cNvSpPr>
          <p:nvPr/>
        </p:nvSpPr>
        <p:spPr bwMode="auto">
          <a:xfrm>
            <a:off x="3535363" y="1374775"/>
            <a:ext cx="165100" cy="254000"/>
          </a:xfrm>
          <a:custGeom>
            <a:avLst/>
            <a:gdLst>
              <a:gd name="T0" fmla="*/ 73 w 104"/>
              <a:gd name="T1" fmla="*/ 102 h 160"/>
              <a:gd name="T2" fmla="*/ 49 w 104"/>
              <a:gd name="T3" fmla="*/ 128 h 160"/>
              <a:gd name="T4" fmla="*/ 41 w 104"/>
              <a:gd name="T5" fmla="*/ 116 h 160"/>
              <a:gd name="T6" fmla="*/ 32 w 104"/>
              <a:gd name="T7" fmla="*/ 123 h 160"/>
              <a:gd name="T8" fmla="*/ 44 w 104"/>
              <a:gd name="T9" fmla="*/ 140 h 160"/>
              <a:gd name="T10" fmla="*/ 50 w 104"/>
              <a:gd name="T11" fmla="*/ 139 h 160"/>
              <a:gd name="T12" fmla="*/ 77 w 104"/>
              <a:gd name="T13" fmla="*/ 109 h 160"/>
              <a:gd name="T14" fmla="*/ 73 w 104"/>
              <a:gd name="T15" fmla="*/ 102 h 160"/>
              <a:gd name="T16" fmla="*/ 100 w 104"/>
              <a:gd name="T17" fmla="*/ 11 h 160"/>
              <a:gd name="T18" fmla="*/ 76 w 104"/>
              <a:gd name="T19" fmla="*/ 11 h 160"/>
              <a:gd name="T20" fmla="*/ 70 w 104"/>
              <a:gd name="T21" fmla="*/ 7 h 160"/>
              <a:gd name="T22" fmla="*/ 61 w 104"/>
              <a:gd name="T23" fmla="*/ 7 h 160"/>
              <a:gd name="T24" fmla="*/ 61 w 104"/>
              <a:gd name="T25" fmla="*/ 7 h 160"/>
              <a:gd name="T26" fmla="*/ 52 w 104"/>
              <a:gd name="T27" fmla="*/ 0 h 160"/>
              <a:gd name="T28" fmla="*/ 44 w 104"/>
              <a:gd name="T29" fmla="*/ 7 h 160"/>
              <a:gd name="T30" fmla="*/ 44 w 104"/>
              <a:gd name="T31" fmla="*/ 7 h 160"/>
              <a:gd name="T32" fmla="*/ 35 w 104"/>
              <a:gd name="T33" fmla="*/ 7 h 160"/>
              <a:gd name="T34" fmla="*/ 28 w 104"/>
              <a:gd name="T35" fmla="*/ 11 h 160"/>
              <a:gd name="T36" fmla="*/ 4 w 104"/>
              <a:gd name="T37" fmla="*/ 11 h 160"/>
              <a:gd name="T38" fmla="*/ 0 w 104"/>
              <a:gd name="T39" fmla="*/ 15 h 160"/>
              <a:gd name="T40" fmla="*/ 0 w 104"/>
              <a:gd name="T41" fmla="*/ 155 h 160"/>
              <a:gd name="T42" fmla="*/ 4 w 104"/>
              <a:gd name="T43" fmla="*/ 160 h 160"/>
              <a:gd name="T44" fmla="*/ 100 w 104"/>
              <a:gd name="T45" fmla="*/ 160 h 160"/>
              <a:gd name="T46" fmla="*/ 104 w 104"/>
              <a:gd name="T47" fmla="*/ 155 h 160"/>
              <a:gd name="T48" fmla="*/ 104 w 104"/>
              <a:gd name="T49" fmla="*/ 15 h 160"/>
              <a:gd name="T50" fmla="*/ 100 w 104"/>
              <a:gd name="T51" fmla="*/ 11 h 160"/>
              <a:gd name="T52" fmla="*/ 95 w 104"/>
              <a:gd name="T53" fmla="*/ 150 h 160"/>
              <a:gd name="T54" fmla="*/ 9 w 104"/>
              <a:gd name="T55" fmla="*/ 150 h 160"/>
              <a:gd name="T56" fmla="*/ 9 w 104"/>
              <a:gd name="T57" fmla="*/ 20 h 160"/>
              <a:gd name="T58" fmla="*/ 22 w 104"/>
              <a:gd name="T59" fmla="*/ 20 h 160"/>
              <a:gd name="T60" fmla="*/ 26 w 104"/>
              <a:gd name="T61" fmla="*/ 20 h 160"/>
              <a:gd name="T62" fmla="*/ 35 w 104"/>
              <a:gd name="T63" fmla="*/ 27 h 160"/>
              <a:gd name="T64" fmla="*/ 70 w 104"/>
              <a:gd name="T65" fmla="*/ 27 h 160"/>
              <a:gd name="T66" fmla="*/ 78 w 104"/>
              <a:gd name="T67" fmla="*/ 20 h 160"/>
              <a:gd name="T68" fmla="*/ 83 w 104"/>
              <a:gd name="T69" fmla="*/ 20 h 160"/>
              <a:gd name="T70" fmla="*/ 95 w 104"/>
              <a:gd name="T71" fmla="*/ 20 h 160"/>
              <a:gd name="T72" fmla="*/ 95 w 104"/>
              <a:gd name="T73" fmla="*/ 150 h 160"/>
              <a:gd name="T74" fmla="*/ 18 w 104"/>
              <a:gd name="T75" fmla="*/ 44 h 160"/>
              <a:gd name="T76" fmla="*/ 87 w 104"/>
              <a:gd name="T77" fmla="*/ 44 h 160"/>
              <a:gd name="T78" fmla="*/ 87 w 104"/>
              <a:gd name="T79" fmla="*/ 37 h 160"/>
              <a:gd name="T80" fmla="*/ 18 w 104"/>
              <a:gd name="T81" fmla="*/ 37 h 160"/>
              <a:gd name="T82" fmla="*/ 18 w 104"/>
              <a:gd name="T83" fmla="*/ 44 h 160"/>
              <a:gd name="T84" fmla="*/ 18 w 104"/>
              <a:gd name="T85" fmla="*/ 61 h 160"/>
              <a:gd name="T86" fmla="*/ 87 w 104"/>
              <a:gd name="T87" fmla="*/ 61 h 160"/>
              <a:gd name="T88" fmla="*/ 87 w 104"/>
              <a:gd name="T89" fmla="*/ 53 h 160"/>
              <a:gd name="T90" fmla="*/ 18 w 104"/>
              <a:gd name="T91" fmla="*/ 53 h 160"/>
              <a:gd name="T92" fmla="*/ 18 w 104"/>
              <a:gd name="T93" fmla="*/ 61 h 160"/>
              <a:gd name="T94" fmla="*/ 18 w 104"/>
              <a:gd name="T95" fmla="*/ 77 h 160"/>
              <a:gd name="T96" fmla="*/ 87 w 104"/>
              <a:gd name="T97" fmla="*/ 77 h 160"/>
              <a:gd name="T98" fmla="*/ 87 w 104"/>
              <a:gd name="T99" fmla="*/ 69 h 160"/>
              <a:gd name="T100" fmla="*/ 18 w 104"/>
              <a:gd name="T101" fmla="*/ 69 h 160"/>
              <a:gd name="T102" fmla="*/ 18 w 104"/>
              <a:gd name="T103" fmla="*/ 77 h 160"/>
              <a:gd name="T104" fmla="*/ 18 w 104"/>
              <a:gd name="T105" fmla="*/ 93 h 160"/>
              <a:gd name="T106" fmla="*/ 87 w 104"/>
              <a:gd name="T107" fmla="*/ 93 h 160"/>
              <a:gd name="T108" fmla="*/ 87 w 104"/>
              <a:gd name="T109" fmla="*/ 86 h 160"/>
              <a:gd name="T110" fmla="*/ 18 w 104"/>
              <a:gd name="T111" fmla="*/ 86 h 160"/>
              <a:gd name="T112" fmla="*/ 18 w 104"/>
              <a:gd name="T113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04" h="160">
                <a:moveTo>
                  <a:pt x="73" y="102"/>
                </a:moveTo>
                <a:cubicBezTo>
                  <a:pt x="63" y="109"/>
                  <a:pt x="56" y="119"/>
                  <a:pt x="49" y="128"/>
                </a:cubicBezTo>
                <a:cubicBezTo>
                  <a:pt x="46" y="125"/>
                  <a:pt x="42" y="121"/>
                  <a:pt x="41" y="116"/>
                </a:cubicBezTo>
                <a:cubicBezTo>
                  <a:pt x="38" y="111"/>
                  <a:pt x="30" y="119"/>
                  <a:pt x="32" y="123"/>
                </a:cubicBezTo>
                <a:cubicBezTo>
                  <a:pt x="34" y="130"/>
                  <a:pt x="39" y="135"/>
                  <a:pt x="44" y="140"/>
                </a:cubicBezTo>
                <a:cubicBezTo>
                  <a:pt x="46" y="142"/>
                  <a:pt x="50" y="140"/>
                  <a:pt x="50" y="139"/>
                </a:cubicBezTo>
                <a:cubicBezTo>
                  <a:pt x="59" y="128"/>
                  <a:pt x="67" y="118"/>
                  <a:pt x="77" y="109"/>
                </a:cubicBezTo>
                <a:cubicBezTo>
                  <a:pt x="82" y="105"/>
                  <a:pt x="79" y="97"/>
                  <a:pt x="73" y="102"/>
                </a:cubicBezTo>
                <a:close/>
                <a:moveTo>
                  <a:pt x="100" y="11"/>
                </a:moveTo>
                <a:cubicBezTo>
                  <a:pt x="76" y="11"/>
                  <a:pt x="76" y="11"/>
                  <a:pt x="76" y="11"/>
                </a:cubicBezTo>
                <a:cubicBezTo>
                  <a:pt x="74" y="9"/>
                  <a:pt x="72" y="7"/>
                  <a:pt x="70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2"/>
                  <a:pt x="57" y="0"/>
                  <a:pt x="52" y="0"/>
                </a:cubicBezTo>
                <a:cubicBezTo>
                  <a:pt x="48" y="0"/>
                  <a:pt x="44" y="2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2" y="7"/>
                  <a:pt x="30" y="9"/>
                  <a:pt x="28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2" y="11"/>
                  <a:pt x="0" y="13"/>
                  <a:pt x="0" y="1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4" y="160"/>
                </a:cubicBezTo>
                <a:cubicBezTo>
                  <a:pt x="100" y="160"/>
                  <a:pt x="100" y="160"/>
                  <a:pt x="100" y="160"/>
                </a:cubicBezTo>
                <a:cubicBezTo>
                  <a:pt x="102" y="160"/>
                  <a:pt x="104" y="158"/>
                  <a:pt x="104" y="155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4" y="13"/>
                  <a:pt x="102" y="11"/>
                  <a:pt x="100" y="11"/>
                </a:cubicBezTo>
                <a:close/>
                <a:moveTo>
                  <a:pt x="95" y="150"/>
                </a:moveTo>
                <a:cubicBezTo>
                  <a:pt x="9" y="150"/>
                  <a:pt x="9" y="150"/>
                  <a:pt x="9" y="150"/>
                </a:cubicBezTo>
                <a:cubicBezTo>
                  <a:pt x="9" y="20"/>
                  <a:pt x="9" y="20"/>
                  <a:pt x="9" y="20"/>
                </a:cubicBezTo>
                <a:cubicBezTo>
                  <a:pt x="22" y="20"/>
                  <a:pt x="22" y="20"/>
                  <a:pt x="22" y="20"/>
                </a:cubicBezTo>
                <a:cubicBezTo>
                  <a:pt x="26" y="20"/>
                  <a:pt x="26" y="20"/>
                  <a:pt x="26" y="20"/>
                </a:cubicBezTo>
                <a:cubicBezTo>
                  <a:pt x="27" y="24"/>
                  <a:pt x="31" y="27"/>
                  <a:pt x="35" y="27"/>
                </a:cubicBezTo>
                <a:cubicBezTo>
                  <a:pt x="70" y="27"/>
                  <a:pt x="70" y="27"/>
                  <a:pt x="70" y="27"/>
                </a:cubicBezTo>
                <a:cubicBezTo>
                  <a:pt x="74" y="27"/>
                  <a:pt x="77" y="24"/>
                  <a:pt x="78" y="20"/>
                </a:cubicBezTo>
                <a:cubicBezTo>
                  <a:pt x="83" y="20"/>
                  <a:pt x="83" y="20"/>
                  <a:pt x="83" y="20"/>
                </a:cubicBezTo>
                <a:cubicBezTo>
                  <a:pt x="95" y="20"/>
                  <a:pt x="95" y="20"/>
                  <a:pt x="95" y="20"/>
                </a:cubicBezTo>
                <a:lnTo>
                  <a:pt x="95" y="150"/>
                </a:lnTo>
                <a:close/>
                <a:moveTo>
                  <a:pt x="18" y="44"/>
                </a:moveTo>
                <a:cubicBezTo>
                  <a:pt x="87" y="44"/>
                  <a:pt x="87" y="44"/>
                  <a:pt x="87" y="44"/>
                </a:cubicBezTo>
                <a:cubicBezTo>
                  <a:pt x="87" y="37"/>
                  <a:pt x="87" y="37"/>
                  <a:pt x="87" y="37"/>
                </a:cubicBezTo>
                <a:cubicBezTo>
                  <a:pt x="18" y="37"/>
                  <a:pt x="18" y="37"/>
                  <a:pt x="18" y="37"/>
                </a:cubicBezTo>
                <a:lnTo>
                  <a:pt x="18" y="44"/>
                </a:lnTo>
                <a:close/>
                <a:moveTo>
                  <a:pt x="18" y="61"/>
                </a:moveTo>
                <a:cubicBezTo>
                  <a:pt x="87" y="61"/>
                  <a:pt x="87" y="61"/>
                  <a:pt x="87" y="61"/>
                </a:cubicBezTo>
                <a:cubicBezTo>
                  <a:pt x="87" y="53"/>
                  <a:pt x="87" y="53"/>
                  <a:pt x="87" y="53"/>
                </a:cubicBezTo>
                <a:cubicBezTo>
                  <a:pt x="18" y="53"/>
                  <a:pt x="18" y="53"/>
                  <a:pt x="18" y="53"/>
                </a:cubicBezTo>
                <a:lnTo>
                  <a:pt x="18" y="61"/>
                </a:lnTo>
                <a:close/>
                <a:moveTo>
                  <a:pt x="18" y="77"/>
                </a:moveTo>
                <a:cubicBezTo>
                  <a:pt x="87" y="77"/>
                  <a:pt x="87" y="77"/>
                  <a:pt x="87" y="77"/>
                </a:cubicBezTo>
                <a:cubicBezTo>
                  <a:pt x="87" y="69"/>
                  <a:pt x="87" y="69"/>
                  <a:pt x="87" y="69"/>
                </a:cubicBezTo>
                <a:cubicBezTo>
                  <a:pt x="18" y="69"/>
                  <a:pt x="18" y="69"/>
                  <a:pt x="18" y="69"/>
                </a:cubicBezTo>
                <a:lnTo>
                  <a:pt x="18" y="77"/>
                </a:lnTo>
                <a:close/>
                <a:moveTo>
                  <a:pt x="18" y="93"/>
                </a:moveTo>
                <a:cubicBezTo>
                  <a:pt x="87" y="93"/>
                  <a:pt x="87" y="93"/>
                  <a:pt x="87" y="93"/>
                </a:cubicBezTo>
                <a:cubicBezTo>
                  <a:pt x="87" y="86"/>
                  <a:pt x="87" y="86"/>
                  <a:pt x="87" y="86"/>
                </a:cubicBezTo>
                <a:cubicBezTo>
                  <a:pt x="18" y="86"/>
                  <a:pt x="18" y="86"/>
                  <a:pt x="18" y="86"/>
                </a:cubicBezTo>
                <a:lnTo>
                  <a:pt x="18" y="9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DA5EB55B-1D0B-2CAB-64A4-F47F745BEFAE}"/>
              </a:ext>
            </a:extLst>
          </p:cNvPr>
          <p:cNvSpPr>
            <a:spLocks noEditPoints="1"/>
          </p:cNvSpPr>
          <p:nvPr/>
        </p:nvSpPr>
        <p:spPr bwMode="auto">
          <a:xfrm>
            <a:off x="4598988" y="1374775"/>
            <a:ext cx="239713" cy="254000"/>
          </a:xfrm>
          <a:custGeom>
            <a:avLst/>
            <a:gdLst>
              <a:gd name="T0" fmla="*/ 75 w 151"/>
              <a:gd name="T1" fmla="*/ 0 h 160"/>
              <a:gd name="T2" fmla="*/ 0 w 151"/>
              <a:gd name="T3" fmla="*/ 80 h 160"/>
              <a:gd name="T4" fmla="*/ 75 w 151"/>
              <a:gd name="T5" fmla="*/ 160 h 160"/>
              <a:gd name="T6" fmla="*/ 151 w 151"/>
              <a:gd name="T7" fmla="*/ 80 h 160"/>
              <a:gd name="T8" fmla="*/ 75 w 151"/>
              <a:gd name="T9" fmla="*/ 147 h 160"/>
              <a:gd name="T10" fmla="*/ 75 w 151"/>
              <a:gd name="T11" fmla="*/ 13 h 160"/>
              <a:gd name="T12" fmla="*/ 75 w 151"/>
              <a:gd name="T13" fmla="*/ 147 h 160"/>
              <a:gd name="T14" fmla="*/ 46 w 151"/>
              <a:gd name="T15" fmla="*/ 125 h 160"/>
              <a:gd name="T16" fmla="*/ 50 w 151"/>
              <a:gd name="T17" fmla="*/ 132 h 160"/>
              <a:gd name="T18" fmla="*/ 53 w 151"/>
              <a:gd name="T19" fmla="*/ 122 h 160"/>
              <a:gd name="T20" fmla="*/ 53 w 151"/>
              <a:gd name="T21" fmla="*/ 37 h 160"/>
              <a:gd name="T22" fmla="*/ 48 w 151"/>
              <a:gd name="T23" fmla="*/ 27 h 160"/>
              <a:gd name="T24" fmla="*/ 50 w 151"/>
              <a:gd name="T25" fmla="*/ 38 h 160"/>
              <a:gd name="T26" fmla="*/ 29 w 151"/>
              <a:gd name="T27" fmla="*/ 57 h 160"/>
              <a:gd name="T28" fmla="*/ 36 w 151"/>
              <a:gd name="T29" fmla="*/ 54 h 160"/>
              <a:gd name="T30" fmla="*/ 27 w 151"/>
              <a:gd name="T31" fmla="*/ 50 h 160"/>
              <a:gd name="T32" fmla="*/ 80 w 151"/>
              <a:gd name="T33" fmla="*/ 25 h 160"/>
              <a:gd name="T34" fmla="*/ 70 w 151"/>
              <a:gd name="T35" fmla="*/ 25 h 160"/>
              <a:gd name="T36" fmla="*/ 29 w 151"/>
              <a:gd name="T37" fmla="*/ 102 h 160"/>
              <a:gd name="T38" fmla="*/ 32 w 151"/>
              <a:gd name="T39" fmla="*/ 113 h 160"/>
              <a:gd name="T40" fmla="*/ 36 w 151"/>
              <a:gd name="T41" fmla="*/ 104 h 160"/>
              <a:gd name="T42" fmla="*/ 30 w 151"/>
              <a:gd name="T43" fmla="*/ 80 h 160"/>
              <a:gd name="T44" fmla="*/ 20 w 151"/>
              <a:gd name="T45" fmla="*/ 80 h 160"/>
              <a:gd name="T46" fmla="*/ 30 w 151"/>
              <a:gd name="T47" fmla="*/ 80 h 160"/>
              <a:gd name="T48" fmla="*/ 71 w 151"/>
              <a:gd name="T49" fmla="*/ 134 h 160"/>
              <a:gd name="T50" fmla="*/ 80 w 151"/>
              <a:gd name="T51" fmla="*/ 134 h 160"/>
              <a:gd name="T52" fmla="*/ 123 w 151"/>
              <a:gd name="T53" fmla="*/ 102 h 160"/>
              <a:gd name="T54" fmla="*/ 118 w 151"/>
              <a:gd name="T55" fmla="*/ 112 h 160"/>
              <a:gd name="T56" fmla="*/ 124 w 151"/>
              <a:gd name="T57" fmla="*/ 110 h 160"/>
              <a:gd name="T58" fmla="*/ 127 w 151"/>
              <a:gd name="T59" fmla="*/ 74 h 160"/>
              <a:gd name="T60" fmla="*/ 127 w 151"/>
              <a:gd name="T61" fmla="*/ 85 h 160"/>
              <a:gd name="T62" fmla="*/ 127 w 151"/>
              <a:gd name="T63" fmla="*/ 74 h 160"/>
              <a:gd name="T64" fmla="*/ 106 w 151"/>
              <a:gd name="T65" fmla="*/ 35 h 160"/>
              <a:gd name="T66" fmla="*/ 97 w 151"/>
              <a:gd name="T67" fmla="*/ 29 h 160"/>
              <a:gd name="T68" fmla="*/ 102 w 151"/>
              <a:gd name="T69" fmla="*/ 38 h 160"/>
              <a:gd name="T70" fmla="*/ 97 w 151"/>
              <a:gd name="T71" fmla="*/ 129 h 160"/>
              <a:gd name="T72" fmla="*/ 104 w 151"/>
              <a:gd name="T73" fmla="*/ 132 h 160"/>
              <a:gd name="T74" fmla="*/ 99 w 151"/>
              <a:gd name="T75" fmla="*/ 122 h 160"/>
              <a:gd name="T76" fmla="*/ 123 w 151"/>
              <a:gd name="T77" fmla="*/ 56 h 160"/>
              <a:gd name="T78" fmla="*/ 118 w 151"/>
              <a:gd name="T79" fmla="*/ 47 h 160"/>
              <a:gd name="T80" fmla="*/ 120 w 151"/>
              <a:gd name="T81" fmla="*/ 57 h 160"/>
              <a:gd name="T82" fmla="*/ 81 w 151"/>
              <a:gd name="T83" fmla="*/ 81 h 160"/>
              <a:gd name="T84" fmla="*/ 75 w 151"/>
              <a:gd name="T85" fmla="*/ 37 h 160"/>
              <a:gd name="T86" fmla="*/ 70 w 151"/>
              <a:gd name="T87" fmla="*/ 80 h 160"/>
              <a:gd name="T88" fmla="*/ 65 w 151"/>
              <a:gd name="T89" fmla="*/ 81 h 160"/>
              <a:gd name="T90" fmla="*/ 64 w 151"/>
              <a:gd name="T91" fmla="*/ 88 h 160"/>
              <a:gd name="T92" fmla="*/ 66 w 151"/>
              <a:gd name="T93" fmla="*/ 90 h 160"/>
              <a:gd name="T94" fmla="*/ 70 w 151"/>
              <a:gd name="T95" fmla="*/ 90 h 160"/>
              <a:gd name="T96" fmla="*/ 70 w 151"/>
              <a:gd name="T97" fmla="*/ 97 h 160"/>
              <a:gd name="T98" fmla="*/ 80 w 151"/>
              <a:gd name="T99" fmla="*/ 98 h 160"/>
              <a:gd name="T100" fmla="*/ 81 w 151"/>
              <a:gd name="T101" fmla="*/ 89 h 160"/>
              <a:gd name="T102" fmla="*/ 110 w 151"/>
              <a:gd name="T103" fmla="*/ 8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1" h="160">
                <a:moveTo>
                  <a:pt x="129" y="23"/>
                </a:moveTo>
                <a:cubicBezTo>
                  <a:pt x="115" y="8"/>
                  <a:pt x="96" y="0"/>
                  <a:pt x="75" y="0"/>
                </a:cubicBezTo>
                <a:cubicBezTo>
                  <a:pt x="56" y="0"/>
                  <a:pt x="37" y="8"/>
                  <a:pt x="23" y="23"/>
                </a:cubicBezTo>
                <a:cubicBezTo>
                  <a:pt x="8" y="38"/>
                  <a:pt x="0" y="59"/>
                  <a:pt x="0" y="80"/>
                </a:cubicBezTo>
                <a:cubicBezTo>
                  <a:pt x="0" y="101"/>
                  <a:pt x="8" y="121"/>
                  <a:pt x="23" y="137"/>
                </a:cubicBezTo>
                <a:cubicBezTo>
                  <a:pt x="37" y="151"/>
                  <a:pt x="56" y="160"/>
                  <a:pt x="75" y="160"/>
                </a:cubicBezTo>
                <a:cubicBezTo>
                  <a:pt x="96" y="160"/>
                  <a:pt x="115" y="151"/>
                  <a:pt x="129" y="137"/>
                </a:cubicBezTo>
                <a:cubicBezTo>
                  <a:pt x="143" y="121"/>
                  <a:pt x="151" y="101"/>
                  <a:pt x="151" y="80"/>
                </a:cubicBezTo>
                <a:cubicBezTo>
                  <a:pt x="151" y="59"/>
                  <a:pt x="143" y="38"/>
                  <a:pt x="129" y="23"/>
                </a:cubicBezTo>
                <a:close/>
                <a:moveTo>
                  <a:pt x="75" y="147"/>
                </a:moveTo>
                <a:cubicBezTo>
                  <a:pt x="41" y="147"/>
                  <a:pt x="13" y="116"/>
                  <a:pt x="13" y="80"/>
                </a:cubicBezTo>
                <a:cubicBezTo>
                  <a:pt x="13" y="43"/>
                  <a:pt x="41" y="13"/>
                  <a:pt x="75" y="13"/>
                </a:cubicBezTo>
                <a:cubicBezTo>
                  <a:pt x="110" y="13"/>
                  <a:pt x="138" y="43"/>
                  <a:pt x="138" y="80"/>
                </a:cubicBezTo>
                <a:cubicBezTo>
                  <a:pt x="138" y="116"/>
                  <a:pt x="110" y="147"/>
                  <a:pt x="75" y="147"/>
                </a:cubicBezTo>
                <a:close/>
                <a:moveTo>
                  <a:pt x="53" y="122"/>
                </a:moveTo>
                <a:cubicBezTo>
                  <a:pt x="50" y="121"/>
                  <a:pt x="47" y="122"/>
                  <a:pt x="46" y="125"/>
                </a:cubicBezTo>
                <a:cubicBezTo>
                  <a:pt x="44" y="126"/>
                  <a:pt x="45" y="130"/>
                  <a:pt x="48" y="132"/>
                </a:cubicBezTo>
                <a:cubicBezTo>
                  <a:pt x="50" y="132"/>
                  <a:pt x="50" y="132"/>
                  <a:pt x="50" y="132"/>
                </a:cubicBezTo>
                <a:cubicBezTo>
                  <a:pt x="52" y="132"/>
                  <a:pt x="54" y="131"/>
                  <a:pt x="55" y="129"/>
                </a:cubicBezTo>
                <a:cubicBezTo>
                  <a:pt x="57" y="127"/>
                  <a:pt x="56" y="124"/>
                  <a:pt x="53" y="122"/>
                </a:cubicBezTo>
                <a:close/>
                <a:moveTo>
                  <a:pt x="50" y="38"/>
                </a:moveTo>
                <a:cubicBezTo>
                  <a:pt x="51" y="38"/>
                  <a:pt x="52" y="37"/>
                  <a:pt x="53" y="37"/>
                </a:cubicBezTo>
                <a:cubicBezTo>
                  <a:pt x="55" y="35"/>
                  <a:pt x="55" y="32"/>
                  <a:pt x="55" y="29"/>
                </a:cubicBezTo>
                <a:cubicBezTo>
                  <a:pt x="53" y="26"/>
                  <a:pt x="50" y="25"/>
                  <a:pt x="48" y="27"/>
                </a:cubicBezTo>
                <a:cubicBezTo>
                  <a:pt x="45" y="28"/>
                  <a:pt x="44" y="32"/>
                  <a:pt x="46" y="35"/>
                </a:cubicBezTo>
                <a:cubicBezTo>
                  <a:pt x="47" y="37"/>
                  <a:pt x="48" y="38"/>
                  <a:pt x="50" y="38"/>
                </a:cubicBezTo>
                <a:close/>
                <a:moveTo>
                  <a:pt x="27" y="50"/>
                </a:moveTo>
                <a:cubicBezTo>
                  <a:pt x="25" y="51"/>
                  <a:pt x="26" y="55"/>
                  <a:pt x="29" y="57"/>
                </a:cubicBezTo>
                <a:cubicBezTo>
                  <a:pt x="32" y="57"/>
                  <a:pt x="32" y="57"/>
                  <a:pt x="32" y="57"/>
                </a:cubicBezTo>
                <a:cubicBezTo>
                  <a:pt x="33" y="57"/>
                  <a:pt x="35" y="56"/>
                  <a:pt x="36" y="54"/>
                </a:cubicBezTo>
                <a:cubicBezTo>
                  <a:pt x="38" y="52"/>
                  <a:pt x="37" y="49"/>
                  <a:pt x="34" y="47"/>
                </a:cubicBezTo>
                <a:cubicBezTo>
                  <a:pt x="32" y="46"/>
                  <a:pt x="29" y="47"/>
                  <a:pt x="27" y="50"/>
                </a:cubicBezTo>
                <a:close/>
                <a:moveTo>
                  <a:pt x="75" y="30"/>
                </a:moveTo>
                <a:cubicBezTo>
                  <a:pt x="79" y="30"/>
                  <a:pt x="80" y="28"/>
                  <a:pt x="80" y="25"/>
                </a:cubicBezTo>
                <a:cubicBezTo>
                  <a:pt x="80" y="21"/>
                  <a:pt x="79" y="20"/>
                  <a:pt x="75" y="20"/>
                </a:cubicBezTo>
                <a:cubicBezTo>
                  <a:pt x="73" y="20"/>
                  <a:pt x="70" y="22"/>
                  <a:pt x="70" y="25"/>
                </a:cubicBezTo>
                <a:cubicBezTo>
                  <a:pt x="70" y="28"/>
                  <a:pt x="73" y="30"/>
                  <a:pt x="75" y="30"/>
                </a:cubicBezTo>
                <a:close/>
                <a:moveTo>
                  <a:pt x="29" y="102"/>
                </a:moveTo>
                <a:cubicBezTo>
                  <a:pt x="26" y="103"/>
                  <a:pt x="25" y="107"/>
                  <a:pt x="27" y="110"/>
                </a:cubicBezTo>
                <a:cubicBezTo>
                  <a:pt x="28" y="112"/>
                  <a:pt x="30" y="113"/>
                  <a:pt x="32" y="113"/>
                </a:cubicBezTo>
                <a:cubicBezTo>
                  <a:pt x="32" y="113"/>
                  <a:pt x="33" y="112"/>
                  <a:pt x="34" y="112"/>
                </a:cubicBezTo>
                <a:cubicBezTo>
                  <a:pt x="37" y="110"/>
                  <a:pt x="38" y="107"/>
                  <a:pt x="36" y="104"/>
                </a:cubicBezTo>
                <a:cubicBezTo>
                  <a:pt x="35" y="101"/>
                  <a:pt x="32" y="100"/>
                  <a:pt x="29" y="102"/>
                </a:cubicBezTo>
                <a:close/>
                <a:moveTo>
                  <a:pt x="30" y="80"/>
                </a:moveTo>
                <a:cubicBezTo>
                  <a:pt x="30" y="77"/>
                  <a:pt x="28" y="74"/>
                  <a:pt x="25" y="74"/>
                </a:cubicBezTo>
                <a:cubicBezTo>
                  <a:pt x="22" y="74"/>
                  <a:pt x="20" y="77"/>
                  <a:pt x="20" y="80"/>
                </a:cubicBezTo>
                <a:cubicBezTo>
                  <a:pt x="20" y="83"/>
                  <a:pt x="22" y="85"/>
                  <a:pt x="25" y="85"/>
                </a:cubicBezTo>
                <a:cubicBezTo>
                  <a:pt x="28" y="85"/>
                  <a:pt x="30" y="83"/>
                  <a:pt x="30" y="80"/>
                </a:cubicBezTo>
                <a:close/>
                <a:moveTo>
                  <a:pt x="75" y="129"/>
                </a:moveTo>
                <a:cubicBezTo>
                  <a:pt x="73" y="129"/>
                  <a:pt x="71" y="131"/>
                  <a:pt x="71" y="134"/>
                </a:cubicBezTo>
                <a:cubicBezTo>
                  <a:pt x="71" y="137"/>
                  <a:pt x="73" y="139"/>
                  <a:pt x="75" y="139"/>
                </a:cubicBezTo>
                <a:cubicBezTo>
                  <a:pt x="79" y="139"/>
                  <a:pt x="80" y="137"/>
                  <a:pt x="80" y="134"/>
                </a:cubicBezTo>
                <a:cubicBezTo>
                  <a:pt x="80" y="131"/>
                  <a:pt x="79" y="129"/>
                  <a:pt x="75" y="129"/>
                </a:cubicBezTo>
                <a:close/>
                <a:moveTo>
                  <a:pt x="123" y="102"/>
                </a:moveTo>
                <a:cubicBezTo>
                  <a:pt x="120" y="100"/>
                  <a:pt x="117" y="101"/>
                  <a:pt x="116" y="104"/>
                </a:cubicBezTo>
                <a:cubicBezTo>
                  <a:pt x="114" y="107"/>
                  <a:pt x="115" y="110"/>
                  <a:pt x="118" y="112"/>
                </a:cubicBezTo>
                <a:cubicBezTo>
                  <a:pt x="118" y="112"/>
                  <a:pt x="119" y="113"/>
                  <a:pt x="120" y="113"/>
                </a:cubicBezTo>
                <a:cubicBezTo>
                  <a:pt x="122" y="113"/>
                  <a:pt x="124" y="112"/>
                  <a:pt x="124" y="110"/>
                </a:cubicBezTo>
                <a:cubicBezTo>
                  <a:pt x="126" y="107"/>
                  <a:pt x="125" y="103"/>
                  <a:pt x="123" y="102"/>
                </a:cubicBezTo>
                <a:close/>
                <a:moveTo>
                  <a:pt x="127" y="74"/>
                </a:moveTo>
                <a:cubicBezTo>
                  <a:pt x="124" y="74"/>
                  <a:pt x="123" y="77"/>
                  <a:pt x="123" y="80"/>
                </a:cubicBezTo>
                <a:cubicBezTo>
                  <a:pt x="123" y="83"/>
                  <a:pt x="125" y="85"/>
                  <a:pt x="127" y="85"/>
                </a:cubicBezTo>
                <a:cubicBezTo>
                  <a:pt x="130" y="85"/>
                  <a:pt x="132" y="83"/>
                  <a:pt x="132" y="80"/>
                </a:cubicBezTo>
                <a:cubicBezTo>
                  <a:pt x="132" y="77"/>
                  <a:pt x="130" y="74"/>
                  <a:pt x="127" y="74"/>
                </a:cubicBezTo>
                <a:close/>
                <a:moveTo>
                  <a:pt x="102" y="38"/>
                </a:moveTo>
                <a:cubicBezTo>
                  <a:pt x="103" y="38"/>
                  <a:pt x="105" y="36"/>
                  <a:pt x="106" y="35"/>
                </a:cubicBezTo>
                <a:cubicBezTo>
                  <a:pt x="108" y="32"/>
                  <a:pt x="107" y="28"/>
                  <a:pt x="104" y="27"/>
                </a:cubicBezTo>
                <a:cubicBezTo>
                  <a:pt x="102" y="25"/>
                  <a:pt x="99" y="26"/>
                  <a:pt x="97" y="29"/>
                </a:cubicBezTo>
                <a:cubicBezTo>
                  <a:pt x="95" y="32"/>
                  <a:pt x="96" y="35"/>
                  <a:pt x="99" y="37"/>
                </a:cubicBezTo>
                <a:cubicBezTo>
                  <a:pt x="100" y="37"/>
                  <a:pt x="101" y="38"/>
                  <a:pt x="102" y="38"/>
                </a:cubicBezTo>
                <a:close/>
                <a:moveTo>
                  <a:pt x="99" y="122"/>
                </a:moveTo>
                <a:cubicBezTo>
                  <a:pt x="96" y="124"/>
                  <a:pt x="95" y="127"/>
                  <a:pt x="97" y="129"/>
                </a:cubicBezTo>
                <a:cubicBezTo>
                  <a:pt x="98" y="131"/>
                  <a:pt x="100" y="132"/>
                  <a:pt x="102" y="132"/>
                </a:cubicBezTo>
                <a:cubicBezTo>
                  <a:pt x="104" y="132"/>
                  <a:pt x="104" y="132"/>
                  <a:pt x="104" y="132"/>
                </a:cubicBezTo>
                <a:cubicBezTo>
                  <a:pt x="107" y="130"/>
                  <a:pt x="108" y="126"/>
                  <a:pt x="106" y="125"/>
                </a:cubicBezTo>
                <a:cubicBezTo>
                  <a:pt x="105" y="122"/>
                  <a:pt x="102" y="121"/>
                  <a:pt x="99" y="122"/>
                </a:cubicBezTo>
                <a:close/>
                <a:moveTo>
                  <a:pt x="120" y="57"/>
                </a:moveTo>
                <a:cubicBezTo>
                  <a:pt x="121" y="57"/>
                  <a:pt x="122" y="57"/>
                  <a:pt x="123" y="56"/>
                </a:cubicBezTo>
                <a:cubicBezTo>
                  <a:pt x="125" y="55"/>
                  <a:pt x="125" y="51"/>
                  <a:pt x="125" y="49"/>
                </a:cubicBezTo>
                <a:cubicBezTo>
                  <a:pt x="123" y="47"/>
                  <a:pt x="120" y="46"/>
                  <a:pt x="118" y="47"/>
                </a:cubicBezTo>
                <a:cubicBezTo>
                  <a:pt x="115" y="49"/>
                  <a:pt x="114" y="51"/>
                  <a:pt x="116" y="54"/>
                </a:cubicBezTo>
                <a:cubicBezTo>
                  <a:pt x="117" y="56"/>
                  <a:pt x="118" y="57"/>
                  <a:pt x="120" y="57"/>
                </a:cubicBezTo>
                <a:close/>
                <a:moveTo>
                  <a:pt x="107" y="83"/>
                </a:moveTo>
                <a:cubicBezTo>
                  <a:pt x="81" y="81"/>
                  <a:pt x="81" y="81"/>
                  <a:pt x="81" y="81"/>
                </a:cubicBezTo>
                <a:cubicBezTo>
                  <a:pt x="78" y="40"/>
                  <a:pt x="78" y="40"/>
                  <a:pt x="78" y="40"/>
                </a:cubicBezTo>
                <a:cubicBezTo>
                  <a:pt x="78" y="38"/>
                  <a:pt x="77" y="37"/>
                  <a:pt x="75" y="37"/>
                </a:cubicBezTo>
                <a:cubicBezTo>
                  <a:pt x="74" y="37"/>
                  <a:pt x="74" y="38"/>
                  <a:pt x="74" y="40"/>
                </a:cubicBezTo>
                <a:cubicBezTo>
                  <a:pt x="70" y="80"/>
                  <a:pt x="70" y="80"/>
                  <a:pt x="70" y="80"/>
                </a:cubicBezTo>
                <a:cubicBezTo>
                  <a:pt x="67" y="80"/>
                  <a:pt x="67" y="80"/>
                  <a:pt x="67" y="80"/>
                </a:cubicBezTo>
                <a:cubicBezTo>
                  <a:pt x="66" y="80"/>
                  <a:pt x="65" y="80"/>
                  <a:pt x="65" y="81"/>
                </a:cubicBezTo>
                <a:cubicBezTo>
                  <a:pt x="64" y="81"/>
                  <a:pt x="64" y="82"/>
                  <a:pt x="64" y="82"/>
                </a:cubicBezTo>
                <a:cubicBezTo>
                  <a:pt x="64" y="88"/>
                  <a:pt x="64" y="88"/>
                  <a:pt x="64" y="88"/>
                </a:cubicBezTo>
                <a:cubicBezTo>
                  <a:pt x="64" y="89"/>
                  <a:pt x="64" y="89"/>
                  <a:pt x="65" y="90"/>
                </a:cubicBezTo>
                <a:cubicBezTo>
                  <a:pt x="66" y="90"/>
                  <a:pt x="66" y="90"/>
                  <a:pt x="66" y="90"/>
                </a:cubicBezTo>
                <a:cubicBezTo>
                  <a:pt x="66" y="90"/>
                  <a:pt x="66" y="90"/>
                  <a:pt x="67" y="90"/>
                </a:cubicBezTo>
                <a:cubicBezTo>
                  <a:pt x="70" y="90"/>
                  <a:pt x="70" y="90"/>
                  <a:pt x="70" y="90"/>
                </a:cubicBezTo>
                <a:cubicBezTo>
                  <a:pt x="69" y="94"/>
                  <a:pt x="69" y="94"/>
                  <a:pt x="69" y="94"/>
                </a:cubicBezTo>
                <a:cubicBezTo>
                  <a:pt x="69" y="95"/>
                  <a:pt x="70" y="96"/>
                  <a:pt x="70" y="97"/>
                </a:cubicBezTo>
                <a:cubicBezTo>
                  <a:pt x="71" y="97"/>
                  <a:pt x="72" y="98"/>
                  <a:pt x="72" y="98"/>
                </a:cubicBezTo>
                <a:cubicBezTo>
                  <a:pt x="80" y="98"/>
                  <a:pt x="80" y="98"/>
                  <a:pt x="80" y="98"/>
                </a:cubicBezTo>
                <a:cubicBezTo>
                  <a:pt x="80" y="98"/>
                  <a:pt x="82" y="96"/>
                  <a:pt x="82" y="95"/>
                </a:cubicBezTo>
                <a:cubicBezTo>
                  <a:pt x="82" y="94"/>
                  <a:pt x="81" y="89"/>
                  <a:pt x="81" y="89"/>
                </a:cubicBezTo>
                <a:cubicBezTo>
                  <a:pt x="107" y="87"/>
                  <a:pt x="107" y="87"/>
                  <a:pt x="107" y="87"/>
                </a:cubicBezTo>
                <a:cubicBezTo>
                  <a:pt x="109" y="87"/>
                  <a:pt x="110" y="87"/>
                  <a:pt x="110" y="86"/>
                </a:cubicBezTo>
                <a:cubicBezTo>
                  <a:pt x="110" y="84"/>
                  <a:pt x="109" y="83"/>
                  <a:pt x="107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75C02A16-902A-03C8-F1C3-8E696FFD44DB}"/>
              </a:ext>
            </a:extLst>
          </p:cNvPr>
          <p:cNvSpPr>
            <a:spLocks noEditPoints="1"/>
          </p:cNvSpPr>
          <p:nvPr/>
        </p:nvSpPr>
        <p:spPr bwMode="auto">
          <a:xfrm>
            <a:off x="4086226" y="1374775"/>
            <a:ext cx="165100" cy="254000"/>
          </a:xfrm>
          <a:custGeom>
            <a:avLst/>
            <a:gdLst>
              <a:gd name="T0" fmla="*/ 88 w 104"/>
              <a:gd name="T1" fmla="*/ 146 h 160"/>
              <a:gd name="T2" fmla="*/ 82 w 104"/>
              <a:gd name="T3" fmla="*/ 140 h 160"/>
              <a:gd name="T4" fmla="*/ 88 w 104"/>
              <a:gd name="T5" fmla="*/ 134 h 160"/>
              <a:gd name="T6" fmla="*/ 102 w 104"/>
              <a:gd name="T7" fmla="*/ 134 h 160"/>
              <a:gd name="T8" fmla="*/ 104 w 104"/>
              <a:gd name="T9" fmla="*/ 132 h 160"/>
              <a:gd name="T10" fmla="*/ 104 w 104"/>
              <a:gd name="T11" fmla="*/ 124 h 160"/>
              <a:gd name="T12" fmla="*/ 102 w 104"/>
              <a:gd name="T13" fmla="*/ 122 h 160"/>
              <a:gd name="T14" fmla="*/ 88 w 104"/>
              <a:gd name="T15" fmla="*/ 122 h 160"/>
              <a:gd name="T16" fmla="*/ 82 w 104"/>
              <a:gd name="T17" fmla="*/ 116 h 160"/>
              <a:gd name="T18" fmla="*/ 88 w 104"/>
              <a:gd name="T19" fmla="*/ 110 h 160"/>
              <a:gd name="T20" fmla="*/ 102 w 104"/>
              <a:gd name="T21" fmla="*/ 110 h 160"/>
              <a:gd name="T22" fmla="*/ 104 w 104"/>
              <a:gd name="T23" fmla="*/ 108 h 160"/>
              <a:gd name="T24" fmla="*/ 104 w 104"/>
              <a:gd name="T25" fmla="*/ 101 h 160"/>
              <a:gd name="T26" fmla="*/ 102 w 104"/>
              <a:gd name="T27" fmla="*/ 98 h 160"/>
              <a:gd name="T28" fmla="*/ 88 w 104"/>
              <a:gd name="T29" fmla="*/ 98 h 160"/>
              <a:gd name="T30" fmla="*/ 82 w 104"/>
              <a:gd name="T31" fmla="*/ 92 h 160"/>
              <a:gd name="T32" fmla="*/ 88 w 104"/>
              <a:gd name="T33" fmla="*/ 86 h 160"/>
              <a:gd name="T34" fmla="*/ 102 w 104"/>
              <a:gd name="T35" fmla="*/ 86 h 160"/>
              <a:gd name="T36" fmla="*/ 104 w 104"/>
              <a:gd name="T37" fmla="*/ 84 h 160"/>
              <a:gd name="T38" fmla="*/ 104 w 104"/>
              <a:gd name="T39" fmla="*/ 70 h 160"/>
              <a:gd name="T40" fmla="*/ 101 w 104"/>
              <a:gd name="T41" fmla="*/ 67 h 160"/>
              <a:gd name="T42" fmla="*/ 99 w 104"/>
              <a:gd name="T43" fmla="*/ 67 h 160"/>
              <a:gd name="T44" fmla="*/ 98 w 104"/>
              <a:gd name="T45" fmla="*/ 65 h 160"/>
              <a:gd name="T46" fmla="*/ 98 w 104"/>
              <a:gd name="T47" fmla="*/ 49 h 160"/>
              <a:gd name="T48" fmla="*/ 52 w 104"/>
              <a:gd name="T49" fmla="*/ 0 h 160"/>
              <a:gd name="T50" fmla="*/ 6 w 104"/>
              <a:gd name="T51" fmla="*/ 49 h 160"/>
              <a:gd name="T52" fmla="*/ 6 w 104"/>
              <a:gd name="T53" fmla="*/ 64 h 160"/>
              <a:gd name="T54" fmla="*/ 4 w 104"/>
              <a:gd name="T55" fmla="*/ 67 h 160"/>
              <a:gd name="T56" fmla="*/ 3 w 104"/>
              <a:gd name="T57" fmla="*/ 67 h 160"/>
              <a:gd name="T58" fmla="*/ 0 w 104"/>
              <a:gd name="T59" fmla="*/ 70 h 160"/>
              <a:gd name="T60" fmla="*/ 0 w 104"/>
              <a:gd name="T61" fmla="*/ 156 h 160"/>
              <a:gd name="T62" fmla="*/ 3 w 104"/>
              <a:gd name="T63" fmla="*/ 160 h 160"/>
              <a:gd name="T64" fmla="*/ 101 w 104"/>
              <a:gd name="T65" fmla="*/ 160 h 160"/>
              <a:gd name="T66" fmla="*/ 104 w 104"/>
              <a:gd name="T67" fmla="*/ 156 h 160"/>
              <a:gd name="T68" fmla="*/ 104 w 104"/>
              <a:gd name="T69" fmla="*/ 148 h 160"/>
              <a:gd name="T70" fmla="*/ 102 w 104"/>
              <a:gd name="T71" fmla="*/ 146 h 160"/>
              <a:gd name="T72" fmla="*/ 88 w 104"/>
              <a:gd name="T73" fmla="*/ 146 h 160"/>
              <a:gd name="T74" fmla="*/ 88 w 104"/>
              <a:gd name="T75" fmla="*/ 146 h 160"/>
              <a:gd name="T76" fmla="*/ 19 w 104"/>
              <a:gd name="T77" fmla="*/ 49 h 160"/>
              <a:gd name="T78" fmla="*/ 52 w 104"/>
              <a:gd name="T79" fmla="*/ 12 h 160"/>
              <a:gd name="T80" fmla="*/ 86 w 104"/>
              <a:gd name="T81" fmla="*/ 49 h 160"/>
              <a:gd name="T82" fmla="*/ 86 w 104"/>
              <a:gd name="T83" fmla="*/ 65 h 160"/>
              <a:gd name="T84" fmla="*/ 84 w 104"/>
              <a:gd name="T85" fmla="*/ 67 h 160"/>
              <a:gd name="T86" fmla="*/ 21 w 104"/>
              <a:gd name="T87" fmla="*/ 67 h 160"/>
              <a:gd name="T88" fmla="*/ 19 w 104"/>
              <a:gd name="T89" fmla="*/ 64 h 160"/>
              <a:gd name="T90" fmla="*/ 19 w 104"/>
              <a:gd name="T91" fmla="*/ 49 h 160"/>
              <a:gd name="T92" fmla="*/ 60 w 104"/>
              <a:gd name="T93" fmla="*/ 122 h 160"/>
              <a:gd name="T94" fmla="*/ 60 w 104"/>
              <a:gd name="T95" fmla="*/ 128 h 160"/>
              <a:gd name="T96" fmla="*/ 52 w 104"/>
              <a:gd name="T97" fmla="*/ 137 h 160"/>
              <a:gd name="T98" fmla="*/ 44 w 104"/>
              <a:gd name="T99" fmla="*/ 128 h 160"/>
              <a:gd name="T100" fmla="*/ 44 w 104"/>
              <a:gd name="T101" fmla="*/ 122 h 160"/>
              <a:gd name="T102" fmla="*/ 36 w 104"/>
              <a:gd name="T103" fmla="*/ 106 h 160"/>
              <a:gd name="T104" fmla="*/ 52 w 104"/>
              <a:gd name="T105" fmla="*/ 89 h 160"/>
              <a:gd name="T106" fmla="*/ 68 w 104"/>
              <a:gd name="T107" fmla="*/ 106 h 160"/>
              <a:gd name="T108" fmla="*/ 60 w 104"/>
              <a:gd name="T109" fmla="*/ 122 h 160"/>
              <a:gd name="T110" fmla="*/ 60 w 104"/>
              <a:gd name="T111" fmla="*/ 122 h 160"/>
              <a:gd name="T112" fmla="*/ 60 w 104"/>
              <a:gd name="T113" fmla="*/ 1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04" h="160">
                <a:moveTo>
                  <a:pt x="88" y="146"/>
                </a:moveTo>
                <a:cubicBezTo>
                  <a:pt x="85" y="146"/>
                  <a:pt x="82" y="143"/>
                  <a:pt x="82" y="140"/>
                </a:cubicBezTo>
                <a:cubicBezTo>
                  <a:pt x="82" y="137"/>
                  <a:pt x="85" y="134"/>
                  <a:pt x="88" y="134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2" y="134"/>
                  <a:pt x="104" y="134"/>
                  <a:pt x="104" y="132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04" y="122"/>
                  <a:pt x="102" y="122"/>
                  <a:pt x="102" y="122"/>
                </a:cubicBezTo>
                <a:cubicBezTo>
                  <a:pt x="88" y="122"/>
                  <a:pt x="88" y="122"/>
                  <a:pt x="88" y="122"/>
                </a:cubicBezTo>
                <a:cubicBezTo>
                  <a:pt x="85" y="122"/>
                  <a:pt x="82" y="120"/>
                  <a:pt x="82" y="116"/>
                </a:cubicBezTo>
                <a:cubicBezTo>
                  <a:pt x="82" y="112"/>
                  <a:pt x="85" y="110"/>
                  <a:pt x="88" y="110"/>
                </a:cubicBezTo>
                <a:cubicBezTo>
                  <a:pt x="102" y="110"/>
                  <a:pt x="102" y="110"/>
                  <a:pt x="102" y="110"/>
                </a:cubicBezTo>
                <a:cubicBezTo>
                  <a:pt x="102" y="110"/>
                  <a:pt x="104" y="110"/>
                  <a:pt x="104" y="108"/>
                </a:cubicBezTo>
                <a:cubicBezTo>
                  <a:pt x="104" y="101"/>
                  <a:pt x="104" y="101"/>
                  <a:pt x="104" y="101"/>
                </a:cubicBezTo>
                <a:cubicBezTo>
                  <a:pt x="104" y="98"/>
                  <a:pt x="102" y="98"/>
                  <a:pt x="102" y="98"/>
                </a:cubicBezTo>
                <a:cubicBezTo>
                  <a:pt x="88" y="98"/>
                  <a:pt x="88" y="98"/>
                  <a:pt x="88" y="98"/>
                </a:cubicBezTo>
                <a:cubicBezTo>
                  <a:pt x="85" y="98"/>
                  <a:pt x="82" y="96"/>
                  <a:pt x="82" y="92"/>
                </a:cubicBezTo>
                <a:cubicBezTo>
                  <a:pt x="82" y="89"/>
                  <a:pt x="85" y="86"/>
                  <a:pt x="88" y="86"/>
                </a:cubicBezTo>
                <a:cubicBezTo>
                  <a:pt x="102" y="86"/>
                  <a:pt x="102" y="86"/>
                  <a:pt x="102" y="86"/>
                </a:cubicBezTo>
                <a:cubicBezTo>
                  <a:pt x="102" y="86"/>
                  <a:pt x="104" y="86"/>
                  <a:pt x="104" y="84"/>
                </a:cubicBezTo>
                <a:cubicBezTo>
                  <a:pt x="104" y="70"/>
                  <a:pt x="104" y="70"/>
                  <a:pt x="104" y="70"/>
                </a:cubicBezTo>
                <a:cubicBezTo>
                  <a:pt x="104" y="68"/>
                  <a:pt x="102" y="67"/>
                  <a:pt x="101" y="67"/>
                </a:cubicBezTo>
                <a:cubicBezTo>
                  <a:pt x="99" y="67"/>
                  <a:pt x="99" y="67"/>
                  <a:pt x="99" y="67"/>
                </a:cubicBezTo>
                <a:cubicBezTo>
                  <a:pt x="98" y="67"/>
                  <a:pt x="98" y="65"/>
                  <a:pt x="98" y="65"/>
                </a:cubicBezTo>
                <a:cubicBezTo>
                  <a:pt x="98" y="49"/>
                  <a:pt x="98" y="49"/>
                  <a:pt x="98" y="49"/>
                </a:cubicBezTo>
                <a:cubicBezTo>
                  <a:pt x="98" y="21"/>
                  <a:pt x="77" y="0"/>
                  <a:pt x="52" y="0"/>
                </a:cubicBezTo>
                <a:cubicBezTo>
                  <a:pt x="27" y="0"/>
                  <a:pt x="6" y="21"/>
                  <a:pt x="6" y="49"/>
                </a:cubicBezTo>
                <a:cubicBezTo>
                  <a:pt x="6" y="64"/>
                  <a:pt x="6" y="64"/>
                  <a:pt x="6" y="64"/>
                </a:cubicBezTo>
                <a:cubicBezTo>
                  <a:pt x="6" y="64"/>
                  <a:pt x="6" y="67"/>
                  <a:pt x="4" y="67"/>
                </a:cubicBezTo>
                <a:cubicBezTo>
                  <a:pt x="3" y="67"/>
                  <a:pt x="3" y="67"/>
                  <a:pt x="3" y="67"/>
                </a:cubicBezTo>
                <a:cubicBezTo>
                  <a:pt x="2" y="67"/>
                  <a:pt x="0" y="68"/>
                  <a:pt x="0" y="70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2" y="160"/>
                  <a:pt x="3" y="160"/>
                </a:cubicBezTo>
                <a:cubicBezTo>
                  <a:pt x="101" y="160"/>
                  <a:pt x="101" y="160"/>
                  <a:pt x="101" y="160"/>
                </a:cubicBezTo>
                <a:cubicBezTo>
                  <a:pt x="102" y="160"/>
                  <a:pt x="104" y="158"/>
                  <a:pt x="104" y="156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04" y="146"/>
                  <a:pt x="102" y="146"/>
                  <a:pt x="102" y="146"/>
                </a:cubicBezTo>
                <a:cubicBezTo>
                  <a:pt x="88" y="146"/>
                  <a:pt x="88" y="146"/>
                  <a:pt x="88" y="146"/>
                </a:cubicBezTo>
                <a:cubicBezTo>
                  <a:pt x="88" y="146"/>
                  <a:pt x="88" y="146"/>
                  <a:pt x="88" y="146"/>
                </a:cubicBezTo>
                <a:close/>
                <a:moveTo>
                  <a:pt x="19" y="49"/>
                </a:moveTo>
                <a:cubicBezTo>
                  <a:pt x="19" y="29"/>
                  <a:pt x="33" y="12"/>
                  <a:pt x="52" y="12"/>
                </a:cubicBezTo>
                <a:cubicBezTo>
                  <a:pt x="70" y="12"/>
                  <a:pt x="86" y="29"/>
                  <a:pt x="86" y="49"/>
                </a:cubicBezTo>
                <a:cubicBezTo>
                  <a:pt x="86" y="65"/>
                  <a:pt x="86" y="65"/>
                  <a:pt x="86" y="65"/>
                </a:cubicBezTo>
                <a:cubicBezTo>
                  <a:pt x="86" y="65"/>
                  <a:pt x="86" y="67"/>
                  <a:pt x="84" y="67"/>
                </a:cubicBezTo>
                <a:cubicBezTo>
                  <a:pt x="21" y="67"/>
                  <a:pt x="21" y="67"/>
                  <a:pt x="21" y="67"/>
                </a:cubicBezTo>
                <a:cubicBezTo>
                  <a:pt x="18" y="67"/>
                  <a:pt x="19" y="64"/>
                  <a:pt x="19" y="64"/>
                </a:cubicBezTo>
                <a:cubicBezTo>
                  <a:pt x="19" y="49"/>
                  <a:pt x="19" y="49"/>
                  <a:pt x="19" y="49"/>
                </a:cubicBezTo>
                <a:close/>
                <a:moveTo>
                  <a:pt x="60" y="122"/>
                </a:moveTo>
                <a:cubicBezTo>
                  <a:pt x="60" y="123"/>
                  <a:pt x="60" y="128"/>
                  <a:pt x="60" y="128"/>
                </a:cubicBezTo>
                <a:cubicBezTo>
                  <a:pt x="60" y="133"/>
                  <a:pt x="56" y="137"/>
                  <a:pt x="52" y="137"/>
                </a:cubicBezTo>
                <a:cubicBezTo>
                  <a:pt x="48" y="137"/>
                  <a:pt x="44" y="133"/>
                  <a:pt x="44" y="128"/>
                </a:cubicBezTo>
                <a:cubicBezTo>
                  <a:pt x="44" y="128"/>
                  <a:pt x="44" y="123"/>
                  <a:pt x="44" y="122"/>
                </a:cubicBezTo>
                <a:cubicBezTo>
                  <a:pt x="44" y="117"/>
                  <a:pt x="36" y="117"/>
                  <a:pt x="36" y="106"/>
                </a:cubicBezTo>
                <a:cubicBezTo>
                  <a:pt x="36" y="97"/>
                  <a:pt x="43" y="89"/>
                  <a:pt x="52" y="89"/>
                </a:cubicBezTo>
                <a:cubicBezTo>
                  <a:pt x="61" y="89"/>
                  <a:pt x="68" y="97"/>
                  <a:pt x="68" y="106"/>
                </a:cubicBezTo>
                <a:cubicBezTo>
                  <a:pt x="68" y="117"/>
                  <a:pt x="60" y="117"/>
                  <a:pt x="60" y="122"/>
                </a:cubicBezTo>
                <a:close/>
                <a:moveTo>
                  <a:pt x="60" y="122"/>
                </a:moveTo>
                <a:cubicBezTo>
                  <a:pt x="60" y="122"/>
                  <a:pt x="60" y="122"/>
                  <a:pt x="60" y="12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848CF5C8-D517-2FF6-AD46-643AFB09A656}"/>
              </a:ext>
            </a:extLst>
          </p:cNvPr>
          <p:cNvSpPr>
            <a:spLocks noEditPoints="1"/>
          </p:cNvSpPr>
          <p:nvPr/>
        </p:nvSpPr>
        <p:spPr bwMode="auto">
          <a:xfrm>
            <a:off x="6811963" y="1374775"/>
            <a:ext cx="222250" cy="254000"/>
          </a:xfrm>
          <a:custGeom>
            <a:avLst/>
            <a:gdLst>
              <a:gd name="T0" fmla="*/ 82 w 140"/>
              <a:gd name="T1" fmla="*/ 108 h 160"/>
              <a:gd name="T2" fmla="*/ 87 w 140"/>
              <a:gd name="T3" fmla="*/ 122 h 160"/>
              <a:gd name="T4" fmla="*/ 101 w 140"/>
              <a:gd name="T5" fmla="*/ 117 h 160"/>
              <a:gd name="T6" fmla="*/ 91 w 140"/>
              <a:gd name="T7" fmla="*/ 101 h 160"/>
              <a:gd name="T8" fmla="*/ 119 w 140"/>
              <a:gd name="T9" fmla="*/ 58 h 160"/>
              <a:gd name="T10" fmla="*/ 129 w 140"/>
              <a:gd name="T11" fmla="*/ 89 h 160"/>
              <a:gd name="T12" fmla="*/ 72 w 140"/>
              <a:gd name="T13" fmla="*/ 139 h 160"/>
              <a:gd name="T14" fmla="*/ 52 w 140"/>
              <a:gd name="T15" fmla="*/ 135 h 160"/>
              <a:gd name="T16" fmla="*/ 46 w 140"/>
              <a:gd name="T17" fmla="*/ 138 h 160"/>
              <a:gd name="T18" fmla="*/ 53 w 140"/>
              <a:gd name="T19" fmla="*/ 146 h 160"/>
              <a:gd name="T20" fmla="*/ 109 w 140"/>
              <a:gd name="T21" fmla="*/ 139 h 160"/>
              <a:gd name="T22" fmla="*/ 139 w 140"/>
              <a:gd name="T23" fmla="*/ 88 h 160"/>
              <a:gd name="T24" fmla="*/ 32 w 140"/>
              <a:gd name="T25" fmla="*/ 78 h 160"/>
              <a:gd name="T26" fmla="*/ 23 w 140"/>
              <a:gd name="T27" fmla="*/ 92 h 160"/>
              <a:gd name="T28" fmla="*/ 32 w 140"/>
              <a:gd name="T29" fmla="*/ 98 h 160"/>
              <a:gd name="T30" fmla="*/ 37 w 140"/>
              <a:gd name="T31" fmla="*/ 78 h 160"/>
              <a:gd name="T32" fmla="*/ 60 w 140"/>
              <a:gd name="T33" fmla="*/ 32 h 160"/>
              <a:gd name="T34" fmla="*/ 35 w 140"/>
              <a:gd name="T35" fmla="*/ 32 h 160"/>
              <a:gd name="T36" fmla="*/ 30 w 140"/>
              <a:gd name="T37" fmla="*/ 59 h 160"/>
              <a:gd name="T38" fmla="*/ 56 w 140"/>
              <a:gd name="T39" fmla="*/ 59 h 160"/>
              <a:gd name="T40" fmla="*/ 51 w 140"/>
              <a:gd name="T41" fmla="*/ 52 h 160"/>
              <a:gd name="T42" fmla="*/ 36 w 140"/>
              <a:gd name="T43" fmla="*/ 53 h 160"/>
              <a:gd name="T44" fmla="*/ 40 w 140"/>
              <a:gd name="T45" fmla="*/ 39 h 160"/>
              <a:gd name="T46" fmla="*/ 54 w 140"/>
              <a:gd name="T47" fmla="*/ 38 h 160"/>
              <a:gd name="T48" fmla="*/ 51 w 140"/>
              <a:gd name="T49" fmla="*/ 52 h 160"/>
              <a:gd name="T50" fmla="*/ 25 w 140"/>
              <a:gd name="T51" fmla="*/ 117 h 160"/>
              <a:gd name="T52" fmla="*/ 17 w 140"/>
              <a:gd name="T53" fmla="*/ 42 h 160"/>
              <a:gd name="T54" fmla="*/ 59 w 140"/>
              <a:gd name="T55" fmla="*/ 10 h 160"/>
              <a:gd name="T56" fmla="*/ 81 w 140"/>
              <a:gd name="T57" fmla="*/ 26 h 160"/>
              <a:gd name="T58" fmla="*/ 79 w 140"/>
              <a:gd name="T59" fmla="*/ 54 h 160"/>
              <a:gd name="T60" fmla="*/ 89 w 140"/>
              <a:gd name="T61" fmla="*/ 49 h 160"/>
              <a:gd name="T62" fmla="*/ 91 w 140"/>
              <a:gd name="T63" fmla="*/ 23 h 160"/>
              <a:gd name="T64" fmla="*/ 59 w 140"/>
              <a:gd name="T65" fmla="*/ 0 h 160"/>
              <a:gd name="T66" fmla="*/ 8 w 140"/>
              <a:gd name="T67" fmla="*/ 37 h 160"/>
              <a:gd name="T68" fmla="*/ 15 w 140"/>
              <a:gd name="T69" fmla="*/ 121 h 160"/>
              <a:gd name="T70" fmla="*/ 48 w 140"/>
              <a:gd name="T71" fmla="*/ 133 h 160"/>
              <a:gd name="T72" fmla="*/ 53 w 140"/>
              <a:gd name="T73" fmla="*/ 127 h 160"/>
              <a:gd name="T74" fmla="*/ 87 w 140"/>
              <a:gd name="T75" fmla="*/ 90 h 160"/>
              <a:gd name="T76" fmla="*/ 71 w 140"/>
              <a:gd name="T77" fmla="*/ 73 h 160"/>
              <a:gd name="T78" fmla="*/ 36 w 140"/>
              <a:gd name="T79" fmla="*/ 109 h 160"/>
              <a:gd name="T80" fmla="*/ 30 w 140"/>
              <a:gd name="T81" fmla="*/ 115 h 160"/>
              <a:gd name="T82" fmla="*/ 7 w 140"/>
              <a:gd name="T83" fmla="*/ 137 h 160"/>
              <a:gd name="T84" fmla="*/ 7 w 140"/>
              <a:gd name="T85" fmla="*/ 143 h 160"/>
              <a:gd name="T86" fmla="*/ 20 w 140"/>
              <a:gd name="T87" fmla="*/ 157 h 160"/>
              <a:gd name="T88" fmla="*/ 24 w 140"/>
              <a:gd name="T89" fmla="*/ 160 h 160"/>
              <a:gd name="T90" fmla="*/ 44 w 140"/>
              <a:gd name="T91" fmla="*/ 134 h 160"/>
              <a:gd name="T92" fmla="*/ 24 w 140"/>
              <a:gd name="T93" fmla="*/ 153 h 160"/>
              <a:gd name="T94" fmla="*/ 12 w 140"/>
              <a:gd name="T95" fmla="*/ 141 h 160"/>
              <a:gd name="T96" fmla="*/ 30 w 140"/>
              <a:gd name="T97" fmla="*/ 126 h 160"/>
              <a:gd name="T98" fmla="*/ 26 w 140"/>
              <a:gd name="T99" fmla="*/ 134 h 160"/>
              <a:gd name="T100" fmla="*/ 28 w 140"/>
              <a:gd name="T101" fmla="*/ 137 h 160"/>
              <a:gd name="T102" fmla="*/ 36 w 140"/>
              <a:gd name="T103" fmla="*/ 132 h 160"/>
              <a:gd name="T104" fmla="*/ 24 w 140"/>
              <a:gd name="T105" fmla="*/ 15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0" h="160">
                <a:moveTo>
                  <a:pt x="91" y="101"/>
                </a:moveTo>
                <a:cubicBezTo>
                  <a:pt x="88" y="101"/>
                  <a:pt x="84" y="103"/>
                  <a:pt x="82" y="108"/>
                </a:cubicBezTo>
                <a:cubicBezTo>
                  <a:pt x="81" y="110"/>
                  <a:pt x="81" y="113"/>
                  <a:pt x="82" y="116"/>
                </a:cubicBezTo>
                <a:cubicBezTo>
                  <a:pt x="83" y="119"/>
                  <a:pt x="85" y="121"/>
                  <a:pt x="87" y="122"/>
                </a:cubicBezTo>
                <a:cubicBezTo>
                  <a:pt x="89" y="123"/>
                  <a:pt x="90" y="123"/>
                  <a:pt x="91" y="123"/>
                </a:cubicBezTo>
                <a:cubicBezTo>
                  <a:pt x="96" y="123"/>
                  <a:pt x="99" y="121"/>
                  <a:pt x="101" y="117"/>
                </a:cubicBezTo>
                <a:cubicBezTo>
                  <a:pt x="103" y="111"/>
                  <a:pt x="101" y="105"/>
                  <a:pt x="96" y="102"/>
                </a:cubicBezTo>
                <a:cubicBezTo>
                  <a:pt x="95" y="101"/>
                  <a:pt x="93" y="101"/>
                  <a:pt x="91" y="101"/>
                </a:cubicBezTo>
                <a:close/>
                <a:moveTo>
                  <a:pt x="139" y="88"/>
                </a:moveTo>
                <a:cubicBezTo>
                  <a:pt x="138" y="75"/>
                  <a:pt x="130" y="64"/>
                  <a:pt x="119" y="58"/>
                </a:cubicBezTo>
                <a:cubicBezTo>
                  <a:pt x="117" y="61"/>
                  <a:pt x="115" y="64"/>
                  <a:pt x="112" y="67"/>
                </a:cubicBezTo>
                <a:cubicBezTo>
                  <a:pt x="122" y="70"/>
                  <a:pt x="128" y="78"/>
                  <a:pt x="129" y="89"/>
                </a:cubicBezTo>
                <a:cubicBezTo>
                  <a:pt x="130" y="95"/>
                  <a:pt x="128" y="101"/>
                  <a:pt x="124" y="109"/>
                </a:cubicBezTo>
                <a:cubicBezTo>
                  <a:pt x="116" y="124"/>
                  <a:pt x="96" y="139"/>
                  <a:pt x="72" y="139"/>
                </a:cubicBezTo>
                <a:cubicBezTo>
                  <a:pt x="67" y="139"/>
                  <a:pt x="60" y="138"/>
                  <a:pt x="55" y="136"/>
                </a:cubicBezTo>
                <a:cubicBezTo>
                  <a:pt x="54" y="136"/>
                  <a:pt x="53" y="135"/>
                  <a:pt x="52" y="135"/>
                </a:cubicBezTo>
                <a:cubicBezTo>
                  <a:pt x="52" y="135"/>
                  <a:pt x="52" y="135"/>
                  <a:pt x="52" y="136"/>
                </a:cubicBezTo>
                <a:cubicBezTo>
                  <a:pt x="50" y="137"/>
                  <a:pt x="48" y="138"/>
                  <a:pt x="46" y="138"/>
                </a:cubicBezTo>
                <a:cubicBezTo>
                  <a:pt x="43" y="143"/>
                  <a:pt x="43" y="143"/>
                  <a:pt x="43" y="143"/>
                </a:cubicBezTo>
                <a:cubicBezTo>
                  <a:pt x="46" y="144"/>
                  <a:pt x="49" y="145"/>
                  <a:pt x="53" y="146"/>
                </a:cubicBezTo>
                <a:cubicBezTo>
                  <a:pt x="59" y="148"/>
                  <a:pt x="66" y="149"/>
                  <a:pt x="72" y="149"/>
                </a:cubicBezTo>
                <a:cubicBezTo>
                  <a:pt x="85" y="149"/>
                  <a:pt x="97" y="145"/>
                  <a:pt x="109" y="139"/>
                </a:cubicBezTo>
                <a:cubicBezTo>
                  <a:pt x="119" y="133"/>
                  <a:pt x="128" y="123"/>
                  <a:pt x="132" y="114"/>
                </a:cubicBezTo>
                <a:cubicBezTo>
                  <a:pt x="135" y="108"/>
                  <a:pt x="140" y="99"/>
                  <a:pt x="139" y="88"/>
                </a:cubicBezTo>
                <a:close/>
                <a:moveTo>
                  <a:pt x="37" y="78"/>
                </a:moveTo>
                <a:cubicBezTo>
                  <a:pt x="36" y="78"/>
                  <a:pt x="34" y="78"/>
                  <a:pt x="32" y="78"/>
                </a:cubicBezTo>
                <a:cubicBezTo>
                  <a:pt x="29" y="78"/>
                  <a:pt x="24" y="80"/>
                  <a:pt x="23" y="84"/>
                </a:cubicBezTo>
                <a:cubicBezTo>
                  <a:pt x="22" y="86"/>
                  <a:pt x="22" y="89"/>
                  <a:pt x="23" y="92"/>
                </a:cubicBezTo>
                <a:cubicBezTo>
                  <a:pt x="24" y="95"/>
                  <a:pt x="25" y="96"/>
                  <a:pt x="28" y="97"/>
                </a:cubicBezTo>
                <a:cubicBezTo>
                  <a:pt x="30" y="98"/>
                  <a:pt x="31" y="98"/>
                  <a:pt x="32" y="98"/>
                </a:cubicBezTo>
                <a:cubicBezTo>
                  <a:pt x="37" y="98"/>
                  <a:pt x="40" y="96"/>
                  <a:pt x="42" y="93"/>
                </a:cubicBezTo>
                <a:cubicBezTo>
                  <a:pt x="45" y="87"/>
                  <a:pt x="42" y="81"/>
                  <a:pt x="37" y="78"/>
                </a:cubicBezTo>
                <a:close/>
                <a:moveTo>
                  <a:pt x="64" y="47"/>
                </a:moveTo>
                <a:cubicBezTo>
                  <a:pt x="65" y="41"/>
                  <a:pt x="64" y="36"/>
                  <a:pt x="60" y="32"/>
                </a:cubicBezTo>
                <a:cubicBezTo>
                  <a:pt x="58" y="29"/>
                  <a:pt x="54" y="27"/>
                  <a:pt x="48" y="27"/>
                </a:cubicBezTo>
                <a:cubicBezTo>
                  <a:pt x="44" y="27"/>
                  <a:pt x="39" y="29"/>
                  <a:pt x="35" y="32"/>
                </a:cubicBezTo>
                <a:cubicBezTo>
                  <a:pt x="31" y="35"/>
                  <a:pt x="29" y="40"/>
                  <a:pt x="28" y="44"/>
                </a:cubicBezTo>
                <a:cubicBezTo>
                  <a:pt x="26" y="50"/>
                  <a:pt x="28" y="55"/>
                  <a:pt x="30" y="59"/>
                </a:cubicBezTo>
                <a:cubicBezTo>
                  <a:pt x="34" y="62"/>
                  <a:pt x="38" y="64"/>
                  <a:pt x="42" y="64"/>
                </a:cubicBezTo>
                <a:cubicBezTo>
                  <a:pt x="48" y="64"/>
                  <a:pt x="52" y="62"/>
                  <a:pt x="56" y="59"/>
                </a:cubicBezTo>
                <a:cubicBezTo>
                  <a:pt x="60" y="56"/>
                  <a:pt x="63" y="51"/>
                  <a:pt x="64" y="47"/>
                </a:cubicBezTo>
                <a:close/>
                <a:moveTo>
                  <a:pt x="51" y="52"/>
                </a:moveTo>
                <a:cubicBezTo>
                  <a:pt x="48" y="55"/>
                  <a:pt x="46" y="56"/>
                  <a:pt x="42" y="56"/>
                </a:cubicBezTo>
                <a:cubicBezTo>
                  <a:pt x="40" y="56"/>
                  <a:pt x="38" y="55"/>
                  <a:pt x="36" y="53"/>
                </a:cubicBezTo>
                <a:cubicBezTo>
                  <a:pt x="35" y="51"/>
                  <a:pt x="35" y="49"/>
                  <a:pt x="36" y="46"/>
                </a:cubicBezTo>
                <a:cubicBezTo>
                  <a:pt x="36" y="43"/>
                  <a:pt x="37" y="40"/>
                  <a:pt x="40" y="39"/>
                </a:cubicBezTo>
                <a:cubicBezTo>
                  <a:pt x="42" y="36"/>
                  <a:pt x="46" y="35"/>
                  <a:pt x="48" y="35"/>
                </a:cubicBezTo>
                <a:cubicBezTo>
                  <a:pt x="51" y="35"/>
                  <a:pt x="54" y="36"/>
                  <a:pt x="54" y="38"/>
                </a:cubicBezTo>
                <a:cubicBezTo>
                  <a:pt x="56" y="40"/>
                  <a:pt x="57" y="42"/>
                  <a:pt x="56" y="45"/>
                </a:cubicBezTo>
                <a:cubicBezTo>
                  <a:pt x="55" y="48"/>
                  <a:pt x="54" y="50"/>
                  <a:pt x="51" y="52"/>
                </a:cubicBezTo>
                <a:close/>
                <a:moveTo>
                  <a:pt x="18" y="123"/>
                </a:moveTo>
                <a:cubicBezTo>
                  <a:pt x="25" y="117"/>
                  <a:pt x="25" y="117"/>
                  <a:pt x="25" y="117"/>
                </a:cubicBezTo>
                <a:cubicBezTo>
                  <a:pt x="16" y="106"/>
                  <a:pt x="10" y="92"/>
                  <a:pt x="9" y="77"/>
                </a:cubicBezTo>
                <a:cubicBezTo>
                  <a:pt x="9" y="66"/>
                  <a:pt x="11" y="56"/>
                  <a:pt x="17" y="42"/>
                </a:cubicBezTo>
                <a:cubicBezTo>
                  <a:pt x="23" y="29"/>
                  <a:pt x="34" y="18"/>
                  <a:pt x="48" y="13"/>
                </a:cubicBezTo>
                <a:cubicBezTo>
                  <a:pt x="52" y="11"/>
                  <a:pt x="55" y="10"/>
                  <a:pt x="59" y="10"/>
                </a:cubicBezTo>
                <a:cubicBezTo>
                  <a:pt x="62" y="10"/>
                  <a:pt x="65" y="10"/>
                  <a:pt x="68" y="12"/>
                </a:cubicBezTo>
                <a:cubicBezTo>
                  <a:pt x="74" y="14"/>
                  <a:pt x="80" y="20"/>
                  <a:pt x="81" y="26"/>
                </a:cubicBezTo>
                <a:cubicBezTo>
                  <a:pt x="83" y="31"/>
                  <a:pt x="84" y="37"/>
                  <a:pt x="81" y="44"/>
                </a:cubicBezTo>
                <a:cubicBezTo>
                  <a:pt x="80" y="46"/>
                  <a:pt x="79" y="50"/>
                  <a:pt x="79" y="54"/>
                </a:cubicBezTo>
                <a:cubicBezTo>
                  <a:pt x="79" y="56"/>
                  <a:pt x="80" y="57"/>
                  <a:pt x="80" y="58"/>
                </a:cubicBezTo>
                <a:cubicBezTo>
                  <a:pt x="83" y="56"/>
                  <a:pt x="86" y="52"/>
                  <a:pt x="89" y="49"/>
                </a:cubicBezTo>
                <a:cubicBezTo>
                  <a:pt x="89" y="48"/>
                  <a:pt x="89" y="48"/>
                  <a:pt x="89" y="48"/>
                </a:cubicBezTo>
                <a:cubicBezTo>
                  <a:pt x="93" y="40"/>
                  <a:pt x="93" y="32"/>
                  <a:pt x="91" y="23"/>
                </a:cubicBezTo>
                <a:cubicBezTo>
                  <a:pt x="87" y="13"/>
                  <a:pt x="80" y="6"/>
                  <a:pt x="72" y="2"/>
                </a:cubicBezTo>
                <a:cubicBezTo>
                  <a:pt x="68" y="1"/>
                  <a:pt x="63" y="0"/>
                  <a:pt x="59" y="0"/>
                </a:cubicBezTo>
                <a:cubicBezTo>
                  <a:pt x="55" y="0"/>
                  <a:pt x="49" y="1"/>
                  <a:pt x="44" y="2"/>
                </a:cubicBezTo>
                <a:cubicBezTo>
                  <a:pt x="29" y="10"/>
                  <a:pt x="15" y="23"/>
                  <a:pt x="8" y="37"/>
                </a:cubicBezTo>
                <a:cubicBezTo>
                  <a:pt x="2" y="53"/>
                  <a:pt x="0" y="64"/>
                  <a:pt x="0" y="77"/>
                </a:cubicBezTo>
                <a:cubicBezTo>
                  <a:pt x="1" y="93"/>
                  <a:pt x="7" y="108"/>
                  <a:pt x="15" y="121"/>
                </a:cubicBezTo>
                <a:cubicBezTo>
                  <a:pt x="16" y="121"/>
                  <a:pt x="17" y="122"/>
                  <a:pt x="18" y="123"/>
                </a:cubicBezTo>
                <a:close/>
                <a:moveTo>
                  <a:pt x="48" y="133"/>
                </a:moveTo>
                <a:cubicBezTo>
                  <a:pt x="49" y="131"/>
                  <a:pt x="49" y="130"/>
                  <a:pt x="49" y="128"/>
                </a:cubicBezTo>
                <a:cubicBezTo>
                  <a:pt x="50" y="129"/>
                  <a:pt x="52" y="128"/>
                  <a:pt x="53" y="127"/>
                </a:cubicBezTo>
                <a:cubicBezTo>
                  <a:pt x="54" y="127"/>
                  <a:pt x="55" y="125"/>
                  <a:pt x="54" y="123"/>
                </a:cubicBezTo>
                <a:cubicBezTo>
                  <a:pt x="59" y="118"/>
                  <a:pt x="81" y="95"/>
                  <a:pt x="87" y="90"/>
                </a:cubicBezTo>
                <a:cubicBezTo>
                  <a:pt x="110" y="65"/>
                  <a:pt x="137" y="29"/>
                  <a:pt x="133" y="24"/>
                </a:cubicBezTo>
                <a:cubicBezTo>
                  <a:pt x="129" y="20"/>
                  <a:pt x="94" y="48"/>
                  <a:pt x="71" y="73"/>
                </a:cubicBezTo>
                <a:cubicBezTo>
                  <a:pt x="66" y="79"/>
                  <a:pt x="44" y="103"/>
                  <a:pt x="40" y="108"/>
                </a:cubicBezTo>
                <a:cubicBezTo>
                  <a:pt x="39" y="108"/>
                  <a:pt x="37" y="108"/>
                  <a:pt x="36" y="109"/>
                </a:cubicBezTo>
                <a:cubicBezTo>
                  <a:pt x="35" y="110"/>
                  <a:pt x="34" y="112"/>
                  <a:pt x="35" y="113"/>
                </a:cubicBezTo>
                <a:cubicBezTo>
                  <a:pt x="33" y="113"/>
                  <a:pt x="32" y="114"/>
                  <a:pt x="30" y="115"/>
                </a:cubicBezTo>
                <a:cubicBezTo>
                  <a:pt x="30" y="116"/>
                  <a:pt x="30" y="116"/>
                  <a:pt x="30" y="118"/>
                </a:cubicBezTo>
                <a:cubicBezTo>
                  <a:pt x="7" y="137"/>
                  <a:pt x="7" y="137"/>
                  <a:pt x="7" y="137"/>
                </a:cubicBezTo>
                <a:cubicBezTo>
                  <a:pt x="5" y="138"/>
                  <a:pt x="5" y="139"/>
                  <a:pt x="5" y="139"/>
                </a:cubicBezTo>
                <a:cubicBezTo>
                  <a:pt x="5" y="141"/>
                  <a:pt x="6" y="142"/>
                  <a:pt x="7" y="143"/>
                </a:cubicBezTo>
                <a:cubicBezTo>
                  <a:pt x="19" y="156"/>
                  <a:pt x="19" y="156"/>
                  <a:pt x="19" y="156"/>
                </a:cubicBezTo>
                <a:cubicBezTo>
                  <a:pt x="19" y="157"/>
                  <a:pt x="19" y="157"/>
                  <a:pt x="20" y="157"/>
                </a:cubicBezTo>
                <a:cubicBezTo>
                  <a:pt x="20" y="158"/>
                  <a:pt x="20" y="158"/>
                  <a:pt x="20" y="158"/>
                </a:cubicBezTo>
                <a:cubicBezTo>
                  <a:pt x="22" y="159"/>
                  <a:pt x="23" y="160"/>
                  <a:pt x="24" y="160"/>
                </a:cubicBezTo>
                <a:cubicBezTo>
                  <a:pt x="25" y="160"/>
                  <a:pt x="26" y="159"/>
                  <a:pt x="27" y="158"/>
                </a:cubicBezTo>
                <a:cubicBezTo>
                  <a:pt x="44" y="134"/>
                  <a:pt x="44" y="134"/>
                  <a:pt x="44" y="134"/>
                </a:cubicBezTo>
                <a:cubicBezTo>
                  <a:pt x="45" y="134"/>
                  <a:pt x="47" y="134"/>
                  <a:pt x="48" y="133"/>
                </a:cubicBezTo>
                <a:close/>
                <a:moveTo>
                  <a:pt x="24" y="153"/>
                </a:moveTo>
                <a:cubicBezTo>
                  <a:pt x="24" y="152"/>
                  <a:pt x="24" y="152"/>
                  <a:pt x="23" y="152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0"/>
                  <a:pt x="12" y="140"/>
                  <a:pt x="11" y="140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1" y="127"/>
                  <a:pt x="31" y="127"/>
                  <a:pt x="31" y="127"/>
                </a:cubicBezTo>
                <a:cubicBezTo>
                  <a:pt x="26" y="134"/>
                  <a:pt x="26" y="134"/>
                  <a:pt x="26" y="134"/>
                </a:cubicBezTo>
                <a:cubicBezTo>
                  <a:pt x="26" y="135"/>
                  <a:pt x="26" y="136"/>
                  <a:pt x="27" y="137"/>
                </a:cubicBezTo>
                <a:cubicBezTo>
                  <a:pt x="27" y="137"/>
                  <a:pt x="27" y="137"/>
                  <a:pt x="28" y="137"/>
                </a:cubicBezTo>
                <a:cubicBezTo>
                  <a:pt x="29" y="137"/>
                  <a:pt x="29" y="137"/>
                  <a:pt x="29" y="137"/>
                </a:cubicBezTo>
                <a:cubicBezTo>
                  <a:pt x="36" y="132"/>
                  <a:pt x="36" y="132"/>
                  <a:pt x="36" y="132"/>
                </a:cubicBezTo>
                <a:cubicBezTo>
                  <a:pt x="37" y="134"/>
                  <a:pt x="37" y="134"/>
                  <a:pt x="37" y="134"/>
                </a:cubicBezTo>
                <a:lnTo>
                  <a:pt x="24" y="15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2C4CCDC4-BA8D-5E57-7A1E-3E4A6A278FDB}"/>
              </a:ext>
            </a:extLst>
          </p:cNvPr>
          <p:cNvSpPr>
            <a:spLocks noEditPoints="1"/>
          </p:cNvSpPr>
          <p:nvPr/>
        </p:nvSpPr>
        <p:spPr bwMode="auto">
          <a:xfrm>
            <a:off x="7905751" y="1374775"/>
            <a:ext cx="234950" cy="254000"/>
          </a:xfrm>
          <a:custGeom>
            <a:avLst/>
            <a:gdLst>
              <a:gd name="T0" fmla="*/ 74 w 148"/>
              <a:gd name="T1" fmla="*/ 66 h 160"/>
              <a:gd name="T2" fmla="*/ 61 w 148"/>
              <a:gd name="T3" fmla="*/ 80 h 160"/>
              <a:gd name="T4" fmla="*/ 74 w 148"/>
              <a:gd name="T5" fmla="*/ 94 h 160"/>
              <a:gd name="T6" fmla="*/ 87 w 148"/>
              <a:gd name="T7" fmla="*/ 80 h 160"/>
              <a:gd name="T8" fmla="*/ 74 w 148"/>
              <a:gd name="T9" fmla="*/ 66 h 160"/>
              <a:gd name="T10" fmla="*/ 145 w 148"/>
              <a:gd name="T11" fmla="*/ 67 h 160"/>
              <a:gd name="T12" fmla="*/ 128 w 148"/>
              <a:gd name="T13" fmla="*/ 62 h 160"/>
              <a:gd name="T14" fmla="*/ 124 w 148"/>
              <a:gd name="T15" fmla="*/ 52 h 160"/>
              <a:gd name="T16" fmla="*/ 134 w 148"/>
              <a:gd name="T17" fmla="*/ 35 h 160"/>
              <a:gd name="T18" fmla="*/ 133 w 148"/>
              <a:gd name="T19" fmla="*/ 30 h 160"/>
              <a:gd name="T20" fmla="*/ 121 w 148"/>
              <a:gd name="T21" fmla="*/ 16 h 160"/>
              <a:gd name="T22" fmla="*/ 116 w 148"/>
              <a:gd name="T23" fmla="*/ 15 h 160"/>
              <a:gd name="T24" fmla="*/ 101 w 148"/>
              <a:gd name="T25" fmla="*/ 27 h 160"/>
              <a:gd name="T26" fmla="*/ 90 w 148"/>
              <a:gd name="T27" fmla="*/ 22 h 160"/>
              <a:gd name="T28" fmla="*/ 87 w 148"/>
              <a:gd name="T29" fmla="*/ 3 h 160"/>
              <a:gd name="T30" fmla="*/ 83 w 148"/>
              <a:gd name="T31" fmla="*/ 0 h 160"/>
              <a:gd name="T32" fmla="*/ 64 w 148"/>
              <a:gd name="T33" fmla="*/ 0 h 160"/>
              <a:gd name="T34" fmla="*/ 61 w 148"/>
              <a:gd name="T35" fmla="*/ 3 h 160"/>
              <a:gd name="T36" fmla="*/ 58 w 148"/>
              <a:gd name="T37" fmla="*/ 23 h 160"/>
              <a:gd name="T38" fmla="*/ 48 w 148"/>
              <a:gd name="T39" fmla="*/ 27 h 160"/>
              <a:gd name="T40" fmla="*/ 32 w 148"/>
              <a:gd name="T41" fmla="*/ 16 h 160"/>
              <a:gd name="T42" fmla="*/ 28 w 148"/>
              <a:gd name="T43" fmla="*/ 16 h 160"/>
              <a:gd name="T44" fmla="*/ 14 w 148"/>
              <a:gd name="T45" fmla="*/ 30 h 160"/>
              <a:gd name="T46" fmla="*/ 14 w 148"/>
              <a:gd name="T47" fmla="*/ 35 h 160"/>
              <a:gd name="T48" fmla="*/ 24 w 148"/>
              <a:gd name="T49" fmla="*/ 52 h 160"/>
              <a:gd name="T50" fmla="*/ 21 w 148"/>
              <a:gd name="T51" fmla="*/ 62 h 160"/>
              <a:gd name="T52" fmla="*/ 2 w 148"/>
              <a:gd name="T53" fmla="*/ 67 h 160"/>
              <a:gd name="T54" fmla="*/ 0 w 148"/>
              <a:gd name="T55" fmla="*/ 70 h 160"/>
              <a:gd name="T56" fmla="*/ 0 w 148"/>
              <a:gd name="T57" fmla="*/ 90 h 160"/>
              <a:gd name="T58" fmla="*/ 2 w 148"/>
              <a:gd name="T59" fmla="*/ 94 h 160"/>
              <a:gd name="T60" fmla="*/ 21 w 148"/>
              <a:gd name="T61" fmla="*/ 97 h 160"/>
              <a:gd name="T62" fmla="*/ 24 w 148"/>
              <a:gd name="T63" fmla="*/ 109 h 160"/>
              <a:gd name="T64" fmla="*/ 14 w 148"/>
              <a:gd name="T65" fmla="*/ 124 h 160"/>
              <a:gd name="T66" fmla="*/ 15 w 148"/>
              <a:gd name="T67" fmla="*/ 129 h 160"/>
              <a:gd name="T68" fmla="*/ 28 w 148"/>
              <a:gd name="T69" fmla="*/ 143 h 160"/>
              <a:gd name="T70" fmla="*/ 33 w 148"/>
              <a:gd name="T71" fmla="*/ 143 h 160"/>
              <a:gd name="T72" fmla="*/ 48 w 148"/>
              <a:gd name="T73" fmla="*/ 132 h 160"/>
              <a:gd name="T74" fmla="*/ 58 w 148"/>
              <a:gd name="T75" fmla="*/ 137 h 160"/>
              <a:gd name="T76" fmla="*/ 61 w 148"/>
              <a:gd name="T77" fmla="*/ 156 h 160"/>
              <a:gd name="T78" fmla="*/ 64 w 148"/>
              <a:gd name="T79" fmla="*/ 160 h 160"/>
              <a:gd name="T80" fmla="*/ 83 w 148"/>
              <a:gd name="T81" fmla="*/ 160 h 160"/>
              <a:gd name="T82" fmla="*/ 87 w 148"/>
              <a:gd name="T83" fmla="*/ 156 h 160"/>
              <a:gd name="T84" fmla="*/ 90 w 148"/>
              <a:gd name="T85" fmla="*/ 137 h 160"/>
              <a:gd name="T86" fmla="*/ 101 w 148"/>
              <a:gd name="T87" fmla="*/ 132 h 160"/>
              <a:gd name="T88" fmla="*/ 115 w 148"/>
              <a:gd name="T89" fmla="*/ 144 h 160"/>
              <a:gd name="T90" fmla="*/ 121 w 148"/>
              <a:gd name="T91" fmla="*/ 143 h 160"/>
              <a:gd name="T92" fmla="*/ 133 w 148"/>
              <a:gd name="T93" fmla="*/ 129 h 160"/>
              <a:gd name="T94" fmla="*/ 134 w 148"/>
              <a:gd name="T95" fmla="*/ 124 h 160"/>
              <a:gd name="T96" fmla="*/ 123 w 148"/>
              <a:gd name="T97" fmla="*/ 109 h 160"/>
              <a:gd name="T98" fmla="*/ 128 w 148"/>
              <a:gd name="T99" fmla="*/ 97 h 160"/>
              <a:gd name="T100" fmla="*/ 145 w 148"/>
              <a:gd name="T101" fmla="*/ 94 h 160"/>
              <a:gd name="T102" fmla="*/ 148 w 148"/>
              <a:gd name="T103" fmla="*/ 90 h 160"/>
              <a:gd name="T104" fmla="*/ 148 w 148"/>
              <a:gd name="T105" fmla="*/ 70 h 160"/>
              <a:gd name="T106" fmla="*/ 145 w 148"/>
              <a:gd name="T107" fmla="*/ 67 h 160"/>
              <a:gd name="T108" fmla="*/ 74 w 148"/>
              <a:gd name="T109" fmla="*/ 114 h 160"/>
              <a:gd name="T110" fmla="*/ 43 w 148"/>
              <a:gd name="T111" fmla="*/ 80 h 160"/>
              <a:gd name="T112" fmla="*/ 74 w 148"/>
              <a:gd name="T113" fmla="*/ 47 h 160"/>
              <a:gd name="T114" fmla="*/ 105 w 148"/>
              <a:gd name="T115" fmla="*/ 80 h 160"/>
              <a:gd name="T116" fmla="*/ 74 w 148"/>
              <a:gd name="T117" fmla="*/ 1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8" h="160">
                <a:moveTo>
                  <a:pt x="74" y="66"/>
                </a:moveTo>
                <a:cubicBezTo>
                  <a:pt x="67" y="66"/>
                  <a:pt x="61" y="72"/>
                  <a:pt x="61" y="80"/>
                </a:cubicBezTo>
                <a:cubicBezTo>
                  <a:pt x="61" y="87"/>
                  <a:pt x="67" y="94"/>
                  <a:pt x="74" y="94"/>
                </a:cubicBezTo>
                <a:cubicBezTo>
                  <a:pt x="81" y="94"/>
                  <a:pt x="87" y="87"/>
                  <a:pt x="87" y="80"/>
                </a:cubicBezTo>
                <a:cubicBezTo>
                  <a:pt x="87" y="72"/>
                  <a:pt x="81" y="66"/>
                  <a:pt x="74" y="66"/>
                </a:cubicBezTo>
                <a:close/>
                <a:moveTo>
                  <a:pt x="145" y="67"/>
                </a:moveTo>
                <a:cubicBezTo>
                  <a:pt x="128" y="62"/>
                  <a:pt x="128" y="62"/>
                  <a:pt x="128" y="62"/>
                </a:cubicBezTo>
                <a:cubicBezTo>
                  <a:pt x="127" y="58"/>
                  <a:pt x="125" y="55"/>
                  <a:pt x="124" y="52"/>
                </a:cubicBezTo>
                <a:cubicBezTo>
                  <a:pt x="134" y="35"/>
                  <a:pt x="134" y="35"/>
                  <a:pt x="134" y="35"/>
                </a:cubicBezTo>
                <a:cubicBezTo>
                  <a:pt x="134" y="34"/>
                  <a:pt x="134" y="31"/>
                  <a:pt x="133" y="30"/>
                </a:cubicBezTo>
                <a:cubicBezTo>
                  <a:pt x="121" y="16"/>
                  <a:pt x="121" y="16"/>
                  <a:pt x="121" y="16"/>
                </a:cubicBezTo>
                <a:cubicBezTo>
                  <a:pt x="119" y="15"/>
                  <a:pt x="117" y="15"/>
                  <a:pt x="116" y="15"/>
                </a:cubicBezTo>
                <a:cubicBezTo>
                  <a:pt x="101" y="27"/>
                  <a:pt x="101" y="27"/>
                  <a:pt x="101" y="27"/>
                </a:cubicBezTo>
                <a:cubicBezTo>
                  <a:pt x="97" y="25"/>
                  <a:pt x="94" y="24"/>
                  <a:pt x="90" y="22"/>
                </a:cubicBezTo>
                <a:cubicBezTo>
                  <a:pt x="87" y="3"/>
                  <a:pt x="87" y="3"/>
                  <a:pt x="87" y="3"/>
                </a:cubicBezTo>
                <a:cubicBezTo>
                  <a:pt x="86" y="1"/>
                  <a:pt x="84" y="0"/>
                  <a:pt x="83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3" y="0"/>
                  <a:pt x="61" y="1"/>
                  <a:pt x="61" y="3"/>
                </a:cubicBezTo>
                <a:cubicBezTo>
                  <a:pt x="58" y="23"/>
                  <a:pt x="58" y="23"/>
                  <a:pt x="58" y="23"/>
                </a:cubicBezTo>
                <a:cubicBezTo>
                  <a:pt x="54" y="24"/>
                  <a:pt x="51" y="25"/>
                  <a:pt x="48" y="27"/>
                </a:cubicBezTo>
                <a:cubicBezTo>
                  <a:pt x="32" y="16"/>
                  <a:pt x="32" y="16"/>
                  <a:pt x="32" y="16"/>
                </a:cubicBezTo>
                <a:cubicBezTo>
                  <a:pt x="31" y="15"/>
                  <a:pt x="29" y="15"/>
                  <a:pt x="28" y="16"/>
                </a:cubicBezTo>
                <a:cubicBezTo>
                  <a:pt x="14" y="30"/>
                  <a:pt x="14" y="30"/>
                  <a:pt x="14" y="30"/>
                </a:cubicBezTo>
                <a:cubicBezTo>
                  <a:pt x="14" y="32"/>
                  <a:pt x="14" y="34"/>
                  <a:pt x="14" y="35"/>
                </a:cubicBezTo>
                <a:cubicBezTo>
                  <a:pt x="24" y="52"/>
                  <a:pt x="24" y="52"/>
                  <a:pt x="24" y="52"/>
                </a:cubicBezTo>
                <a:cubicBezTo>
                  <a:pt x="23" y="55"/>
                  <a:pt x="21" y="58"/>
                  <a:pt x="21" y="62"/>
                </a:cubicBezTo>
                <a:cubicBezTo>
                  <a:pt x="2" y="67"/>
                  <a:pt x="2" y="67"/>
                  <a:pt x="2" y="67"/>
                </a:cubicBezTo>
                <a:cubicBezTo>
                  <a:pt x="1" y="67"/>
                  <a:pt x="0" y="68"/>
                  <a:pt x="0" y="70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1"/>
                  <a:pt x="1" y="93"/>
                  <a:pt x="2" y="94"/>
                </a:cubicBezTo>
                <a:cubicBezTo>
                  <a:pt x="21" y="97"/>
                  <a:pt x="21" y="97"/>
                  <a:pt x="21" y="97"/>
                </a:cubicBezTo>
                <a:cubicBezTo>
                  <a:pt x="21" y="101"/>
                  <a:pt x="23" y="104"/>
                  <a:pt x="24" y="109"/>
                </a:cubicBezTo>
                <a:cubicBezTo>
                  <a:pt x="14" y="124"/>
                  <a:pt x="14" y="124"/>
                  <a:pt x="14" y="124"/>
                </a:cubicBezTo>
                <a:cubicBezTo>
                  <a:pt x="14" y="126"/>
                  <a:pt x="14" y="128"/>
                  <a:pt x="15" y="129"/>
                </a:cubicBezTo>
                <a:cubicBezTo>
                  <a:pt x="28" y="143"/>
                  <a:pt x="28" y="143"/>
                  <a:pt x="28" y="143"/>
                </a:cubicBezTo>
                <a:cubicBezTo>
                  <a:pt x="29" y="144"/>
                  <a:pt x="31" y="145"/>
                  <a:pt x="33" y="143"/>
                </a:cubicBezTo>
                <a:cubicBezTo>
                  <a:pt x="48" y="132"/>
                  <a:pt x="48" y="132"/>
                  <a:pt x="48" y="132"/>
                </a:cubicBezTo>
                <a:cubicBezTo>
                  <a:pt x="51" y="134"/>
                  <a:pt x="54" y="136"/>
                  <a:pt x="58" y="137"/>
                </a:cubicBezTo>
                <a:cubicBezTo>
                  <a:pt x="61" y="156"/>
                  <a:pt x="61" y="156"/>
                  <a:pt x="61" y="156"/>
                </a:cubicBezTo>
                <a:cubicBezTo>
                  <a:pt x="61" y="158"/>
                  <a:pt x="63" y="160"/>
                  <a:pt x="64" y="160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84" y="160"/>
                  <a:pt x="86" y="158"/>
                  <a:pt x="87" y="156"/>
                </a:cubicBezTo>
                <a:cubicBezTo>
                  <a:pt x="90" y="137"/>
                  <a:pt x="90" y="137"/>
                  <a:pt x="90" y="137"/>
                </a:cubicBezTo>
                <a:cubicBezTo>
                  <a:pt x="94" y="136"/>
                  <a:pt x="97" y="135"/>
                  <a:pt x="101" y="132"/>
                </a:cubicBezTo>
                <a:cubicBezTo>
                  <a:pt x="115" y="144"/>
                  <a:pt x="115" y="144"/>
                  <a:pt x="115" y="144"/>
                </a:cubicBezTo>
                <a:cubicBezTo>
                  <a:pt x="117" y="145"/>
                  <a:pt x="119" y="145"/>
                  <a:pt x="121" y="143"/>
                </a:cubicBezTo>
                <a:cubicBezTo>
                  <a:pt x="133" y="129"/>
                  <a:pt x="133" y="129"/>
                  <a:pt x="133" y="129"/>
                </a:cubicBezTo>
                <a:cubicBezTo>
                  <a:pt x="134" y="128"/>
                  <a:pt x="134" y="126"/>
                  <a:pt x="134" y="124"/>
                </a:cubicBezTo>
                <a:cubicBezTo>
                  <a:pt x="123" y="109"/>
                  <a:pt x="123" y="109"/>
                  <a:pt x="123" y="109"/>
                </a:cubicBezTo>
                <a:cubicBezTo>
                  <a:pt x="125" y="104"/>
                  <a:pt x="127" y="101"/>
                  <a:pt x="128" y="97"/>
                </a:cubicBezTo>
                <a:cubicBezTo>
                  <a:pt x="145" y="94"/>
                  <a:pt x="145" y="94"/>
                  <a:pt x="145" y="94"/>
                </a:cubicBezTo>
                <a:cubicBezTo>
                  <a:pt x="148" y="93"/>
                  <a:pt x="148" y="91"/>
                  <a:pt x="148" y="90"/>
                </a:cubicBezTo>
                <a:cubicBezTo>
                  <a:pt x="148" y="70"/>
                  <a:pt x="148" y="70"/>
                  <a:pt x="148" y="70"/>
                </a:cubicBezTo>
                <a:cubicBezTo>
                  <a:pt x="148" y="68"/>
                  <a:pt x="148" y="67"/>
                  <a:pt x="145" y="67"/>
                </a:cubicBezTo>
                <a:close/>
                <a:moveTo>
                  <a:pt x="74" y="114"/>
                </a:moveTo>
                <a:cubicBezTo>
                  <a:pt x="57" y="114"/>
                  <a:pt x="43" y="98"/>
                  <a:pt x="43" y="80"/>
                </a:cubicBezTo>
                <a:cubicBezTo>
                  <a:pt x="43" y="62"/>
                  <a:pt x="57" y="47"/>
                  <a:pt x="74" y="47"/>
                </a:cubicBezTo>
                <a:cubicBezTo>
                  <a:pt x="91" y="47"/>
                  <a:pt x="105" y="62"/>
                  <a:pt x="105" y="80"/>
                </a:cubicBezTo>
                <a:cubicBezTo>
                  <a:pt x="105" y="98"/>
                  <a:pt x="91" y="114"/>
                  <a:pt x="74" y="1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4C2A8821-C03E-7117-96AA-21FB6AF32A43}"/>
              </a:ext>
            </a:extLst>
          </p:cNvPr>
          <p:cNvSpPr>
            <a:spLocks noEditPoints="1"/>
          </p:cNvSpPr>
          <p:nvPr/>
        </p:nvSpPr>
        <p:spPr bwMode="auto">
          <a:xfrm>
            <a:off x="7353301" y="1374775"/>
            <a:ext cx="238125" cy="254000"/>
          </a:xfrm>
          <a:custGeom>
            <a:avLst/>
            <a:gdLst>
              <a:gd name="T0" fmla="*/ 75 w 150"/>
              <a:gd name="T1" fmla="*/ 0 h 160"/>
              <a:gd name="T2" fmla="*/ 0 w 150"/>
              <a:gd name="T3" fmla="*/ 80 h 160"/>
              <a:gd name="T4" fmla="*/ 75 w 150"/>
              <a:gd name="T5" fmla="*/ 160 h 160"/>
              <a:gd name="T6" fmla="*/ 150 w 150"/>
              <a:gd name="T7" fmla="*/ 80 h 160"/>
              <a:gd name="T8" fmla="*/ 75 w 150"/>
              <a:gd name="T9" fmla="*/ 0 h 160"/>
              <a:gd name="T10" fmla="*/ 75 w 150"/>
              <a:gd name="T11" fmla="*/ 144 h 160"/>
              <a:gd name="T12" fmla="*/ 15 w 150"/>
              <a:gd name="T13" fmla="*/ 80 h 160"/>
              <a:gd name="T14" fmla="*/ 75 w 150"/>
              <a:gd name="T15" fmla="*/ 16 h 160"/>
              <a:gd name="T16" fmla="*/ 135 w 150"/>
              <a:gd name="T17" fmla="*/ 80 h 160"/>
              <a:gd name="T18" fmla="*/ 75 w 150"/>
              <a:gd name="T19" fmla="*/ 144 h 160"/>
              <a:gd name="T20" fmla="*/ 103 w 150"/>
              <a:gd name="T21" fmla="*/ 85 h 160"/>
              <a:gd name="T22" fmla="*/ 87 w 150"/>
              <a:gd name="T23" fmla="*/ 77 h 160"/>
              <a:gd name="T24" fmla="*/ 83 w 150"/>
              <a:gd name="T25" fmla="*/ 69 h 160"/>
              <a:gd name="T26" fmla="*/ 83 w 150"/>
              <a:gd name="T27" fmla="*/ 36 h 160"/>
              <a:gd name="T28" fmla="*/ 75 w 150"/>
              <a:gd name="T29" fmla="*/ 28 h 160"/>
              <a:gd name="T30" fmla="*/ 67 w 150"/>
              <a:gd name="T31" fmla="*/ 36 h 160"/>
              <a:gd name="T32" fmla="*/ 67 w 150"/>
              <a:gd name="T33" fmla="*/ 69 h 160"/>
              <a:gd name="T34" fmla="*/ 63 w 150"/>
              <a:gd name="T35" fmla="*/ 79 h 160"/>
              <a:gd name="T36" fmla="*/ 75 w 150"/>
              <a:gd name="T37" fmla="*/ 93 h 160"/>
              <a:gd name="T38" fmla="*/ 80 w 150"/>
              <a:gd name="T39" fmla="*/ 92 h 160"/>
              <a:gd name="T40" fmla="*/ 96 w 150"/>
              <a:gd name="T41" fmla="*/ 100 h 160"/>
              <a:gd name="T42" fmla="*/ 99 w 150"/>
              <a:gd name="T43" fmla="*/ 101 h 160"/>
              <a:gd name="T44" fmla="*/ 107 w 150"/>
              <a:gd name="T45" fmla="*/ 96 h 160"/>
              <a:gd name="T46" fmla="*/ 103 w 150"/>
              <a:gd name="T47" fmla="*/ 85 h 160"/>
              <a:gd name="T48" fmla="*/ 75 w 150"/>
              <a:gd name="T49" fmla="*/ 123 h 160"/>
              <a:gd name="T50" fmla="*/ 68 w 150"/>
              <a:gd name="T51" fmla="*/ 130 h 160"/>
              <a:gd name="T52" fmla="*/ 75 w 150"/>
              <a:gd name="T53" fmla="*/ 138 h 160"/>
              <a:gd name="T54" fmla="*/ 82 w 150"/>
              <a:gd name="T55" fmla="*/ 130 h 160"/>
              <a:gd name="T56" fmla="*/ 75 w 150"/>
              <a:gd name="T57" fmla="*/ 123 h 160"/>
              <a:gd name="T58" fmla="*/ 28 w 150"/>
              <a:gd name="T59" fmla="*/ 73 h 160"/>
              <a:gd name="T60" fmla="*/ 21 w 150"/>
              <a:gd name="T61" fmla="*/ 80 h 160"/>
              <a:gd name="T62" fmla="*/ 28 w 150"/>
              <a:gd name="T63" fmla="*/ 87 h 160"/>
              <a:gd name="T64" fmla="*/ 35 w 150"/>
              <a:gd name="T65" fmla="*/ 80 h 160"/>
              <a:gd name="T66" fmla="*/ 28 w 150"/>
              <a:gd name="T67" fmla="*/ 73 h 160"/>
              <a:gd name="T68" fmla="*/ 122 w 150"/>
              <a:gd name="T69" fmla="*/ 73 h 160"/>
              <a:gd name="T70" fmla="*/ 116 w 150"/>
              <a:gd name="T71" fmla="*/ 80 h 160"/>
              <a:gd name="T72" fmla="*/ 122 w 150"/>
              <a:gd name="T73" fmla="*/ 87 h 160"/>
              <a:gd name="T74" fmla="*/ 129 w 150"/>
              <a:gd name="T75" fmla="*/ 80 h 160"/>
              <a:gd name="T76" fmla="*/ 122 w 150"/>
              <a:gd name="T77" fmla="*/ 7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0" h="160">
                <a:moveTo>
                  <a:pt x="75" y="0"/>
                </a:moveTo>
                <a:cubicBezTo>
                  <a:pt x="34" y="0"/>
                  <a:pt x="0" y="36"/>
                  <a:pt x="0" y="80"/>
                </a:cubicBezTo>
                <a:cubicBezTo>
                  <a:pt x="0" y="123"/>
                  <a:pt x="34" y="160"/>
                  <a:pt x="75" y="160"/>
                </a:cubicBezTo>
                <a:cubicBezTo>
                  <a:pt x="116" y="160"/>
                  <a:pt x="150" y="123"/>
                  <a:pt x="150" y="80"/>
                </a:cubicBezTo>
                <a:cubicBezTo>
                  <a:pt x="150" y="36"/>
                  <a:pt x="116" y="0"/>
                  <a:pt x="75" y="0"/>
                </a:cubicBezTo>
                <a:close/>
                <a:moveTo>
                  <a:pt x="75" y="144"/>
                </a:moveTo>
                <a:cubicBezTo>
                  <a:pt x="42" y="144"/>
                  <a:pt x="15" y="115"/>
                  <a:pt x="15" y="80"/>
                </a:cubicBezTo>
                <a:cubicBezTo>
                  <a:pt x="15" y="44"/>
                  <a:pt x="42" y="16"/>
                  <a:pt x="75" y="16"/>
                </a:cubicBezTo>
                <a:cubicBezTo>
                  <a:pt x="108" y="16"/>
                  <a:pt x="135" y="44"/>
                  <a:pt x="135" y="80"/>
                </a:cubicBezTo>
                <a:cubicBezTo>
                  <a:pt x="135" y="115"/>
                  <a:pt x="108" y="144"/>
                  <a:pt x="75" y="144"/>
                </a:cubicBezTo>
                <a:close/>
                <a:moveTo>
                  <a:pt x="103" y="85"/>
                </a:moveTo>
                <a:cubicBezTo>
                  <a:pt x="87" y="77"/>
                  <a:pt x="87" y="77"/>
                  <a:pt x="87" y="77"/>
                </a:cubicBezTo>
                <a:cubicBezTo>
                  <a:pt x="86" y="74"/>
                  <a:pt x="85" y="71"/>
                  <a:pt x="83" y="69"/>
                </a:cubicBezTo>
                <a:cubicBezTo>
                  <a:pt x="83" y="36"/>
                  <a:pt x="83" y="36"/>
                  <a:pt x="83" y="36"/>
                </a:cubicBezTo>
                <a:cubicBezTo>
                  <a:pt x="83" y="31"/>
                  <a:pt x="79" y="28"/>
                  <a:pt x="75" y="28"/>
                </a:cubicBezTo>
                <a:cubicBezTo>
                  <a:pt x="71" y="28"/>
                  <a:pt x="67" y="31"/>
                  <a:pt x="67" y="36"/>
                </a:cubicBezTo>
                <a:cubicBezTo>
                  <a:pt x="67" y="69"/>
                  <a:pt x="67" y="69"/>
                  <a:pt x="67" y="69"/>
                </a:cubicBezTo>
                <a:cubicBezTo>
                  <a:pt x="64" y="71"/>
                  <a:pt x="63" y="75"/>
                  <a:pt x="63" y="79"/>
                </a:cubicBezTo>
                <a:cubicBezTo>
                  <a:pt x="63" y="86"/>
                  <a:pt x="68" y="93"/>
                  <a:pt x="75" y="93"/>
                </a:cubicBezTo>
                <a:cubicBezTo>
                  <a:pt x="77" y="93"/>
                  <a:pt x="79" y="92"/>
                  <a:pt x="80" y="92"/>
                </a:cubicBezTo>
                <a:cubicBezTo>
                  <a:pt x="96" y="100"/>
                  <a:pt x="96" y="100"/>
                  <a:pt x="96" y="100"/>
                </a:cubicBezTo>
                <a:cubicBezTo>
                  <a:pt x="97" y="100"/>
                  <a:pt x="98" y="101"/>
                  <a:pt x="99" y="101"/>
                </a:cubicBezTo>
                <a:cubicBezTo>
                  <a:pt x="102" y="101"/>
                  <a:pt x="105" y="99"/>
                  <a:pt x="107" y="96"/>
                </a:cubicBezTo>
                <a:cubicBezTo>
                  <a:pt x="107" y="92"/>
                  <a:pt x="107" y="88"/>
                  <a:pt x="103" y="85"/>
                </a:cubicBezTo>
                <a:close/>
                <a:moveTo>
                  <a:pt x="75" y="123"/>
                </a:moveTo>
                <a:cubicBezTo>
                  <a:pt x="71" y="123"/>
                  <a:pt x="68" y="126"/>
                  <a:pt x="68" y="130"/>
                </a:cubicBezTo>
                <a:cubicBezTo>
                  <a:pt x="68" y="134"/>
                  <a:pt x="71" y="138"/>
                  <a:pt x="75" y="138"/>
                </a:cubicBezTo>
                <a:cubicBezTo>
                  <a:pt x="79" y="138"/>
                  <a:pt x="82" y="134"/>
                  <a:pt x="82" y="130"/>
                </a:cubicBezTo>
                <a:cubicBezTo>
                  <a:pt x="82" y="126"/>
                  <a:pt x="79" y="123"/>
                  <a:pt x="75" y="123"/>
                </a:cubicBezTo>
                <a:close/>
                <a:moveTo>
                  <a:pt x="28" y="73"/>
                </a:moveTo>
                <a:cubicBezTo>
                  <a:pt x="24" y="73"/>
                  <a:pt x="21" y="76"/>
                  <a:pt x="21" y="80"/>
                </a:cubicBezTo>
                <a:cubicBezTo>
                  <a:pt x="21" y="84"/>
                  <a:pt x="24" y="87"/>
                  <a:pt x="28" y="87"/>
                </a:cubicBezTo>
                <a:cubicBezTo>
                  <a:pt x="32" y="87"/>
                  <a:pt x="35" y="84"/>
                  <a:pt x="35" y="80"/>
                </a:cubicBezTo>
                <a:cubicBezTo>
                  <a:pt x="35" y="76"/>
                  <a:pt x="32" y="73"/>
                  <a:pt x="28" y="73"/>
                </a:cubicBezTo>
                <a:close/>
                <a:moveTo>
                  <a:pt x="122" y="73"/>
                </a:moveTo>
                <a:cubicBezTo>
                  <a:pt x="119" y="73"/>
                  <a:pt x="116" y="76"/>
                  <a:pt x="116" y="80"/>
                </a:cubicBezTo>
                <a:cubicBezTo>
                  <a:pt x="116" y="84"/>
                  <a:pt x="119" y="87"/>
                  <a:pt x="122" y="87"/>
                </a:cubicBezTo>
                <a:cubicBezTo>
                  <a:pt x="126" y="87"/>
                  <a:pt x="129" y="84"/>
                  <a:pt x="129" y="80"/>
                </a:cubicBezTo>
                <a:cubicBezTo>
                  <a:pt x="129" y="76"/>
                  <a:pt x="126" y="73"/>
                  <a:pt x="122" y="7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C57A927C-990B-3157-E009-6BF9E22A4C5F}"/>
              </a:ext>
            </a:extLst>
          </p:cNvPr>
          <p:cNvSpPr>
            <a:spLocks noEditPoints="1"/>
          </p:cNvSpPr>
          <p:nvPr/>
        </p:nvSpPr>
        <p:spPr bwMode="auto">
          <a:xfrm>
            <a:off x="10129838" y="1922463"/>
            <a:ext cx="188913" cy="254000"/>
          </a:xfrm>
          <a:custGeom>
            <a:avLst/>
            <a:gdLst>
              <a:gd name="T0" fmla="*/ 63 w 119"/>
              <a:gd name="T1" fmla="*/ 122 h 160"/>
              <a:gd name="T2" fmla="*/ 69 w 119"/>
              <a:gd name="T3" fmla="*/ 114 h 160"/>
              <a:gd name="T4" fmla="*/ 54 w 119"/>
              <a:gd name="T5" fmla="*/ 119 h 160"/>
              <a:gd name="T6" fmla="*/ 103 w 119"/>
              <a:gd name="T7" fmla="*/ 41 h 160"/>
              <a:gd name="T8" fmla="*/ 62 w 119"/>
              <a:gd name="T9" fmla="*/ 0 h 160"/>
              <a:gd name="T10" fmla="*/ 24 w 119"/>
              <a:gd name="T11" fmla="*/ 10 h 160"/>
              <a:gd name="T12" fmla="*/ 8 w 119"/>
              <a:gd name="T13" fmla="*/ 53 h 160"/>
              <a:gd name="T14" fmla="*/ 7 w 119"/>
              <a:gd name="T15" fmla="*/ 65 h 160"/>
              <a:gd name="T16" fmla="*/ 10 w 119"/>
              <a:gd name="T17" fmla="*/ 89 h 160"/>
              <a:gd name="T18" fmla="*/ 16 w 119"/>
              <a:gd name="T19" fmla="*/ 117 h 160"/>
              <a:gd name="T20" fmla="*/ 62 w 119"/>
              <a:gd name="T21" fmla="*/ 160 h 160"/>
              <a:gd name="T22" fmla="*/ 109 w 119"/>
              <a:gd name="T23" fmla="*/ 118 h 160"/>
              <a:gd name="T24" fmla="*/ 110 w 119"/>
              <a:gd name="T25" fmla="*/ 116 h 160"/>
              <a:gd name="T26" fmla="*/ 114 w 119"/>
              <a:gd name="T27" fmla="*/ 77 h 160"/>
              <a:gd name="T28" fmla="*/ 119 w 119"/>
              <a:gd name="T29" fmla="*/ 58 h 160"/>
              <a:gd name="T30" fmla="*/ 9 w 119"/>
              <a:gd name="T31" fmla="*/ 35 h 160"/>
              <a:gd name="T32" fmla="*/ 33 w 119"/>
              <a:gd name="T33" fmla="*/ 22 h 160"/>
              <a:gd name="T34" fmla="*/ 13 w 119"/>
              <a:gd name="T35" fmla="*/ 45 h 160"/>
              <a:gd name="T36" fmla="*/ 62 w 119"/>
              <a:gd name="T37" fmla="*/ 149 h 160"/>
              <a:gd name="T38" fmla="*/ 63 w 119"/>
              <a:gd name="T39" fmla="*/ 107 h 160"/>
              <a:gd name="T40" fmla="*/ 63 w 119"/>
              <a:gd name="T41" fmla="*/ 149 h 160"/>
              <a:gd name="T42" fmla="*/ 63 w 119"/>
              <a:gd name="T43" fmla="*/ 97 h 160"/>
              <a:gd name="T44" fmla="*/ 23 w 119"/>
              <a:gd name="T45" fmla="*/ 108 h 160"/>
              <a:gd name="T46" fmla="*/ 20 w 119"/>
              <a:gd name="T47" fmla="*/ 82 h 160"/>
              <a:gd name="T48" fmla="*/ 48 w 119"/>
              <a:gd name="T49" fmla="*/ 82 h 160"/>
              <a:gd name="T50" fmla="*/ 53 w 119"/>
              <a:gd name="T51" fmla="*/ 93 h 160"/>
              <a:gd name="T52" fmla="*/ 58 w 119"/>
              <a:gd name="T53" fmla="*/ 82 h 160"/>
              <a:gd name="T54" fmla="*/ 67 w 119"/>
              <a:gd name="T55" fmla="*/ 85 h 160"/>
              <a:gd name="T56" fmla="*/ 78 w 119"/>
              <a:gd name="T57" fmla="*/ 85 h 160"/>
              <a:gd name="T58" fmla="*/ 102 w 119"/>
              <a:gd name="T59" fmla="*/ 82 h 160"/>
              <a:gd name="T60" fmla="*/ 106 w 119"/>
              <a:gd name="T61" fmla="*/ 89 h 160"/>
              <a:gd name="T62" fmla="*/ 108 w 119"/>
              <a:gd name="T63" fmla="*/ 65 h 160"/>
              <a:gd name="T64" fmla="*/ 23 w 119"/>
              <a:gd name="T65" fmla="*/ 71 h 160"/>
              <a:gd name="T66" fmla="*/ 17 w 119"/>
              <a:gd name="T67" fmla="*/ 58 h 160"/>
              <a:gd name="T68" fmla="*/ 102 w 119"/>
              <a:gd name="T69" fmla="*/ 52 h 160"/>
              <a:gd name="T70" fmla="*/ 108 w 119"/>
              <a:gd name="T71" fmla="*/ 6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9" h="160">
                <a:moveTo>
                  <a:pt x="54" y="119"/>
                </a:moveTo>
                <a:cubicBezTo>
                  <a:pt x="57" y="121"/>
                  <a:pt x="59" y="122"/>
                  <a:pt x="63" y="122"/>
                </a:cubicBezTo>
                <a:cubicBezTo>
                  <a:pt x="65" y="122"/>
                  <a:pt x="69" y="121"/>
                  <a:pt x="71" y="119"/>
                </a:cubicBezTo>
                <a:cubicBezTo>
                  <a:pt x="73" y="118"/>
                  <a:pt x="71" y="114"/>
                  <a:pt x="69" y="114"/>
                </a:cubicBezTo>
                <a:cubicBezTo>
                  <a:pt x="56" y="114"/>
                  <a:pt x="56" y="114"/>
                  <a:pt x="56" y="114"/>
                </a:cubicBezTo>
                <a:cubicBezTo>
                  <a:pt x="53" y="114"/>
                  <a:pt x="52" y="118"/>
                  <a:pt x="54" y="119"/>
                </a:cubicBezTo>
                <a:close/>
                <a:moveTo>
                  <a:pt x="119" y="58"/>
                </a:moveTo>
                <a:cubicBezTo>
                  <a:pt x="119" y="49"/>
                  <a:pt x="112" y="41"/>
                  <a:pt x="103" y="41"/>
                </a:cubicBezTo>
                <a:cubicBezTo>
                  <a:pt x="95" y="21"/>
                  <a:pt x="80" y="0"/>
                  <a:pt x="63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53" y="0"/>
                  <a:pt x="45" y="5"/>
                  <a:pt x="37" y="15"/>
                </a:cubicBezTo>
                <a:cubicBezTo>
                  <a:pt x="33" y="12"/>
                  <a:pt x="29" y="10"/>
                  <a:pt x="24" y="10"/>
                </a:cubicBezTo>
                <a:cubicBezTo>
                  <a:pt x="11" y="10"/>
                  <a:pt x="0" y="21"/>
                  <a:pt x="0" y="35"/>
                </a:cubicBezTo>
                <a:cubicBezTo>
                  <a:pt x="0" y="41"/>
                  <a:pt x="3" y="48"/>
                  <a:pt x="8" y="53"/>
                </a:cubicBezTo>
                <a:cubicBezTo>
                  <a:pt x="7" y="54"/>
                  <a:pt x="7" y="56"/>
                  <a:pt x="7" y="58"/>
                </a:cubicBezTo>
                <a:cubicBezTo>
                  <a:pt x="7" y="65"/>
                  <a:pt x="7" y="65"/>
                  <a:pt x="7" y="65"/>
                </a:cubicBezTo>
                <a:cubicBezTo>
                  <a:pt x="7" y="69"/>
                  <a:pt x="8" y="74"/>
                  <a:pt x="11" y="77"/>
                </a:cubicBezTo>
                <a:cubicBezTo>
                  <a:pt x="10" y="80"/>
                  <a:pt x="10" y="85"/>
                  <a:pt x="10" y="89"/>
                </a:cubicBezTo>
                <a:cubicBezTo>
                  <a:pt x="10" y="97"/>
                  <a:pt x="12" y="107"/>
                  <a:pt x="15" y="116"/>
                </a:cubicBezTo>
                <a:cubicBezTo>
                  <a:pt x="15" y="116"/>
                  <a:pt x="15" y="117"/>
                  <a:pt x="16" y="117"/>
                </a:cubicBezTo>
                <a:cubicBezTo>
                  <a:pt x="16" y="118"/>
                  <a:pt x="16" y="118"/>
                  <a:pt x="16" y="118"/>
                </a:cubicBezTo>
                <a:cubicBezTo>
                  <a:pt x="25" y="140"/>
                  <a:pt x="41" y="160"/>
                  <a:pt x="62" y="160"/>
                </a:cubicBezTo>
                <a:cubicBezTo>
                  <a:pt x="63" y="160"/>
                  <a:pt x="63" y="160"/>
                  <a:pt x="63" y="160"/>
                </a:cubicBezTo>
                <a:cubicBezTo>
                  <a:pt x="84" y="160"/>
                  <a:pt x="100" y="140"/>
                  <a:pt x="109" y="118"/>
                </a:cubicBezTo>
                <a:cubicBezTo>
                  <a:pt x="109" y="118"/>
                  <a:pt x="109" y="118"/>
                  <a:pt x="110" y="117"/>
                </a:cubicBezTo>
                <a:cubicBezTo>
                  <a:pt x="110" y="116"/>
                  <a:pt x="110" y="116"/>
                  <a:pt x="110" y="116"/>
                </a:cubicBezTo>
                <a:cubicBezTo>
                  <a:pt x="113" y="107"/>
                  <a:pt x="115" y="97"/>
                  <a:pt x="115" y="89"/>
                </a:cubicBezTo>
                <a:cubicBezTo>
                  <a:pt x="115" y="85"/>
                  <a:pt x="115" y="80"/>
                  <a:pt x="114" y="77"/>
                </a:cubicBezTo>
                <a:cubicBezTo>
                  <a:pt x="117" y="74"/>
                  <a:pt x="119" y="69"/>
                  <a:pt x="119" y="65"/>
                </a:cubicBezTo>
                <a:lnTo>
                  <a:pt x="119" y="58"/>
                </a:lnTo>
                <a:close/>
                <a:moveTo>
                  <a:pt x="13" y="45"/>
                </a:moveTo>
                <a:cubicBezTo>
                  <a:pt x="10" y="42"/>
                  <a:pt x="9" y="39"/>
                  <a:pt x="9" y="35"/>
                </a:cubicBezTo>
                <a:cubicBezTo>
                  <a:pt x="9" y="26"/>
                  <a:pt x="15" y="19"/>
                  <a:pt x="24" y="19"/>
                </a:cubicBezTo>
                <a:cubicBezTo>
                  <a:pt x="27" y="19"/>
                  <a:pt x="30" y="20"/>
                  <a:pt x="33" y="22"/>
                </a:cubicBezTo>
                <a:cubicBezTo>
                  <a:pt x="28" y="28"/>
                  <a:pt x="25" y="35"/>
                  <a:pt x="22" y="41"/>
                </a:cubicBezTo>
                <a:cubicBezTo>
                  <a:pt x="19" y="41"/>
                  <a:pt x="15" y="43"/>
                  <a:pt x="13" y="45"/>
                </a:cubicBezTo>
                <a:close/>
                <a:moveTo>
                  <a:pt x="63" y="149"/>
                </a:moveTo>
                <a:cubicBezTo>
                  <a:pt x="62" y="149"/>
                  <a:pt x="62" y="149"/>
                  <a:pt x="62" y="149"/>
                </a:cubicBezTo>
                <a:cubicBezTo>
                  <a:pt x="47" y="149"/>
                  <a:pt x="34" y="135"/>
                  <a:pt x="27" y="117"/>
                </a:cubicBezTo>
                <a:cubicBezTo>
                  <a:pt x="40" y="111"/>
                  <a:pt x="53" y="107"/>
                  <a:pt x="63" y="107"/>
                </a:cubicBezTo>
                <a:cubicBezTo>
                  <a:pt x="73" y="107"/>
                  <a:pt x="86" y="111"/>
                  <a:pt x="99" y="117"/>
                </a:cubicBezTo>
                <a:cubicBezTo>
                  <a:pt x="91" y="135"/>
                  <a:pt x="78" y="149"/>
                  <a:pt x="63" y="149"/>
                </a:cubicBezTo>
                <a:close/>
                <a:moveTo>
                  <a:pt x="102" y="108"/>
                </a:moveTo>
                <a:cubicBezTo>
                  <a:pt x="88" y="101"/>
                  <a:pt x="74" y="97"/>
                  <a:pt x="63" y="97"/>
                </a:cubicBezTo>
                <a:cubicBezTo>
                  <a:pt x="62" y="97"/>
                  <a:pt x="62" y="97"/>
                  <a:pt x="62" y="97"/>
                </a:cubicBezTo>
                <a:cubicBezTo>
                  <a:pt x="51" y="97"/>
                  <a:pt x="37" y="101"/>
                  <a:pt x="23" y="108"/>
                </a:cubicBezTo>
                <a:cubicBezTo>
                  <a:pt x="20" y="102"/>
                  <a:pt x="20" y="95"/>
                  <a:pt x="20" y="89"/>
                </a:cubicBezTo>
                <a:cubicBezTo>
                  <a:pt x="20" y="87"/>
                  <a:pt x="20" y="84"/>
                  <a:pt x="20" y="82"/>
                </a:cubicBezTo>
                <a:cubicBezTo>
                  <a:pt x="21" y="82"/>
                  <a:pt x="22" y="82"/>
                  <a:pt x="23" y="82"/>
                </a:cubicBezTo>
                <a:cubicBezTo>
                  <a:pt x="48" y="82"/>
                  <a:pt x="48" y="82"/>
                  <a:pt x="48" y="82"/>
                </a:cubicBezTo>
                <a:cubicBezTo>
                  <a:pt x="48" y="83"/>
                  <a:pt x="48" y="84"/>
                  <a:pt x="48" y="85"/>
                </a:cubicBezTo>
                <a:cubicBezTo>
                  <a:pt x="48" y="90"/>
                  <a:pt x="50" y="93"/>
                  <a:pt x="53" y="93"/>
                </a:cubicBezTo>
                <a:cubicBezTo>
                  <a:pt x="56" y="93"/>
                  <a:pt x="59" y="90"/>
                  <a:pt x="59" y="85"/>
                </a:cubicBezTo>
                <a:cubicBezTo>
                  <a:pt x="59" y="84"/>
                  <a:pt x="58" y="83"/>
                  <a:pt x="58" y="82"/>
                </a:cubicBezTo>
                <a:cubicBezTo>
                  <a:pt x="67" y="82"/>
                  <a:pt x="67" y="82"/>
                  <a:pt x="67" y="82"/>
                </a:cubicBezTo>
                <a:cubicBezTo>
                  <a:pt x="67" y="83"/>
                  <a:pt x="67" y="84"/>
                  <a:pt x="67" y="85"/>
                </a:cubicBezTo>
                <a:cubicBezTo>
                  <a:pt x="67" y="90"/>
                  <a:pt x="69" y="93"/>
                  <a:pt x="73" y="93"/>
                </a:cubicBezTo>
                <a:cubicBezTo>
                  <a:pt x="75" y="93"/>
                  <a:pt x="78" y="90"/>
                  <a:pt x="78" y="85"/>
                </a:cubicBezTo>
                <a:cubicBezTo>
                  <a:pt x="78" y="84"/>
                  <a:pt x="78" y="83"/>
                  <a:pt x="77" y="82"/>
                </a:cubicBezTo>
                <a:cubicBezTo>
                  <a:pt x="102" y="82"/>
                  <a:pt x="102" y="82"/>
                  <a:pt x="102" y="82"/>
                </a:cubicBezTo>
                <a:cubicBezTo>
                  <a:pt x="103" y="82"/>
                  <a:pt x="104" y="82"/>
                  <a:pt x="105" y="82"/>
                </a:cubicBezTo>
                <a:cubicBezTo>
                  <a:pt x="106" y="84"/>
                  <a:pt x="106" y="87"/>
                  <a:pt x="106" y="89"/>
                </a:cubicBezTo>
                <a:cubicBezTo>
                  <a:pt x="106" y="95"/>
                  <a:pt x="105" y="102"/>
                  <a:pt x="102" y="108"/>
                </a:cubicBezTo>
                <a:close/>
                <a:moveTo>
                  <a:pt x="108" y="65"/>
                </a:moveTo>
                <a:cubicBezTo>
                  <a:pt x="108" y="68"/>
                  <a:pt x="106" y="71"/>
                  <a:pt x="102" y="71"/>
                </a:cubicBezTo>
                <a:cubicBezTo>
                  <a:pt x="23" y="71"/>
                  <a:pt x="23" y="71"/>
                  <a:pt x="23" y="71"/>
                </a:cubicBezTo>
                <a:cubicBezTo>
                  <a:pt x="20" y="71"/>
                  <a:pt x="17" y="68"/>
                  <a:pt x="17" y="65"/>
                </a:cubicBezTo>
                <a:cubicBezTo>
                  <a:pt x="17" y="58"/>
                  <a:pt x="17" y="58"/>
                  <a:pt x="17" y="58"/>
                </a:cubicBezTo>
                <a:cubicBezTo>
                  <a:pt x="17" y="54"/>
                  <a:pt x="20" y="52"/>
                  <a:pt x="23" y="52"/>
                </a:cubicBezTo>
                <a:cubicBezTo>
                  <a:pt x="102" y="52"/>
                  <a:pt x="102" y="52"/>
                  <a:pt x="102" y="52"/>
                </a:cubicBezTo>
                <a:cubicBezTo>
                  <a:pt x="106" y="52"/>
                  <a:pt x="108" y="54"/>
                  <a:pt x="108" y="58"/>
                </a:cubicBezTo>
                <a:lnTo>
                  <a:pt x="108" y="6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18442561-A9D2-3BFF-801F-C16E1787F969}"/>
              </a:ext>
            </a:extLst>
          </p:cNvPr>
          <p:cNvSpPr>
            <a:spLocks noEditPoints="1"/>
          </p:cNvSpPr>
          <p:nvPr/>
        </p:nvSpPr>
        <p:spPr bwMode="auto">
          <a:xfrm>
            <a:off x="9553576" y="1922463"/>
            <a:ext cx="239713" cy="254000"/>
          </a:xfrm>
          <a:custGeom>
            <a:avLst/>
            <a:gdLst>
              <a:gd name="T0" fmla="*/ 134 w 151"/>
              <a:gd name="T1" fmla="*/ 17 h 160"/>
              <a:gd name="T2" fmla="*/ 95 w 151"/>
              <a:gd name="T3" fmla="*/ 0 h 160"/>
              <a:gd name="T4" fmla="*/ 95 w 151"/>
              <a:gd name="T5" fmla="*/ 0 h 160"/>
              <a:gd name="T6" fmla="*/ 54 w 151"/>
              <a:gd name="T7" fmla="*/ 17 h 160"/>
              <a:gd name="T8" fmla="*/ 37 w 151"/>
              <a:gd name="T9" fmla="*/ 60 h 160"/>
              <a:gd name="T10" fmla="*/ 46 w 151"/>
              <a:gd name="T11" fmla="*/ 90 h 160"/>
              <a:gd name="T12" fmla="*/ 5 w 151"/>
              <a:gd name="T13" fmla="*/ 134 h 160"/>
              <a:gd name="T14" fmla="*/ 0 w 151"/>
              <a:gd name="T15" fmla="*/ 145 h 160"/>
              <a:gd name="T16" fmla="*/ 5 w 151"/>
              <a:gd name="T17" fmla="*/ 155 h 160"/>
              <a:gd name="T18" fmla="*/ 5 w 151"/>
              <a:gd name="T19" fmla="*/ 156 h 160"/>
              <a:gd name="T20" fmla="*/ 14 w 151"/>
              <a:gd name="T21" fmla="*/ 160 h 160"/>
              <a:gd name="T22" fmla="*/ 24 w 151"/>
              <a:gd name="T23" fmla="*/ 156 h 160"/>
              <a:gd name="T24" fmla="*/ 65 w 151"/>
              <a:gd name="T25" fmla="*/ 112 h 160"/>
              <a:gd name="T26" fmla="*/ 95 w 151"/>
              <a:gd name="T27" fmla="*/ 120 h 160"/>
              <a:gd name="T28" fmla="*/ 134 w 151"/>
              <a:gd name="T29" fmla="*/ 103 h 160"/>
              <a:gd name="T30" fmla="*/ 151 w 151"/>
              <a:gd name="T31" fmla="*/ 60 h 160"/>
              <a:gd name="T32" fmla="*/ 134 w 151"/>
              <a:gd name="T33" fmla="*/ 17 h 160"/>
              <a:gd name="T34" fmla="*/ 18 w 151"/>
              <a:gd name="T35" fmla="*/ 148 h 160"/>
              <a:gd name="T36" fmla="*/ 14 w 151"/>
              <a:gd name="T37" fmla="*/ 149 h 160"/>
              <a:gd name="T38" fmla="*/ 12 w 151"/>
              <a:gd name="T39" fmla="*/ 148 h 160"/>
              <a:gd name="T40" fmla="*/ 11 w 151"/>
              <a:gd name="T41" fmla="*/ 148 h 160"/>
              <a:gd name="T42" fmla="*/ 10 w 151"/>
              <a:gd name="T43" fmla="*/ 145 h 160"/>
              <a:gd name="T44" fmla="*/ 11 w 151"/>
              <a:gd name="T45" fmla="*/ 142 h 160"/>
              <a:gd name="T46" fmla="*/ 51 w 151"/>
              <a:gd name="T47" fmla="*/ 100 h 160"/>
              <a:gd name="T48" fmla="*/ 54 w 151"/>
              <a:gd name="T49" fmla="*/ 103 h 160"/>
              <a:gd name="T50" fmla="*/ 58 w 151"/>
              <a:gd name="T51" fmla="*/ 105 h 160"/>
              <a:gd name="T52" fmla="*/ 18 w 151"/>
              <a:gd name="T53" fmla="*/ 148 h 160"/>
              <a:gd name="T54" fmla="*/ 18 w 151"/>
              <a:gd name="T55" fmla="*/ 148 h 160"/>
              <a:gd name="T56" fmla="*/ 127 w 151"/>
              <a:gd name="T57" fmla="*/ 95 h 160"/>
              <a:gd name="T58" fmla="*/ 95 w 151"/>
              <a:gd name="T59" fmla="*/ 110 h 160"/>
              <a:gd name="T60" fmla="*/ 61 w 151"/>
              <a:gd name="T61" fmla="*/ 95 h 160"/>
              <a:gd name="T62" fmla="*/ 47 w 151"/>
              <a:gd name="T63" fmla="*/ 60 h 160"/>
              <a:gd name="T64" fmla="*/ 61 w 151"/>
              <a:gd name="T65" fmla="*/ 24 h 160"/>
              <a:gd name="T66" fmla="*/ 95 w 151"/>
              <a:gd name="T67" fmla="*/ 10 h 160"/>
              <a:gd name="T68" fmla="*/ 127 w 151"/>
              <a:gd name="T69" fmla="*/ 24 h 160"/>
              <a:gd name="T70" fmla="*/ 141 w 151"/>
              <a:gd name="T71" fmla="*/ 60 h 160"/>
              <a:gd name="T72" fmla="*/ 127 w 151"/>
              <a:gd name="T73" fmla="*/ 95 h 160"/>
              <a:gd name="T74" fmla="*/ 127 w 151"/>
              <a:gd name="T75" fmla="*/ 95 h 160"/>
              <a:gd name="T76" fmla="*/ 127 w 151"/>
              <a:gd name="T77" fmla="*/ 9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1" h="160">
                <a:moveTo>
                  <a:pt x="134" y="17"/>
                </a:moveTo>
                <a:cubicBezTo>
                  <a:pt x="124" y="6"/>
                  <a:pt x="109" y="0"/>
                  <a:pt x="95" y="0"/>
                </a:cubicBezTo>
                <a:cubicBezTo>
                  <a:pt x="95" y="0"/>
                  <a:pt x="95" y="0"/>
                  <a:pt x="95" y="0"/>
                </a:cubicBezTo>
                <a:cubicBezTo>
                  <a:pt x="79" y="0"/>
                  <a:pt x="65" y="6"/>
                  <a:pt x="54" y="17"/>
                </a:cubicBezTo>
                <a:cubicBezTo>
                  <a:pt x="44" y="29"/>
                  <a:pt x="37" y="44"/>
                  <a:pt x="37" y="60"/>
                </a:cubicBezTo>
                <a:cubicBezTo>
                  <a:pt x="37" y="71"/>
                  <a:pt x="40" y="82"/>
                  <a:pt x="46" y="90"/>
                </a:cubicBezTo>
                <a:cubicBezTo>
                  <a:pt x="5" y="134"/>
                  <a:pt x="5" y="134"/>
                  <a:pt x="5" y="134"/>
                </a:cubicBezTo>
                <a:cubicBezTo>
                  <a:pt x="1" y="138"/>
                  <a:pt x="0" y="141"/>
                  <a:pt x="0" y="145"/>
                </a:cubicBezTo>
                <a:cubicBezTo>
                  <a:pt x="0" y="149"/>
                  <a:pt x="1" y="153"/>
                  <a:pt x="5" y="155"/>
                </a:cubicBezTo>
                <a:cubicBezTo>
                  <a:pt x="5" y="156"/>
                  <a:pt x="5" y="156"/>
                  <a:pt x="5" y="156"/>
                </a:cubicBezTo>
                <a:cubicBezTo>
                  <a:pt x="8" y="159"/>
                  <a:pt x="11" y="160"/>
                  <a:pt x="14" y="160"/>
                </a:cubicBezTo>
                <a:cubicBezTo>
                  <a:pt x="18" y="160"/>
                  <a:pt x="22" y="159"/>
                  <a:pt x="24" y="156"/>
                </a:cubicBezTo>
                <a:cubicBezTo>
                  <a:pt x="65" y="112"/>
                  <a:pt x="65" y="112"/>
                  <a:pt x="65" y="112"/>
                </a:cubicBezTo>
                <a:cubicBezTo>
                  <a:pt x="74" y="118"/>
                  <a:pt x="84" y="120"/>
                  <a:pt x="95" y="120"/>
                </a:cubicBezTo>
                <a:cubicBezTo>
                  <a:pt x="109" y="120"/>
                  <a:pt x="124" y="115"/>
                  <a:pt x="134" y="103"/>
                </a:cubicBezTo>
                <a:cubicBezTo>
                  <a:pt x="145" y="91"/>
                  <a:pt x="151" y="76"/>
                  <a:pt x="151" y="60"/>
                </a:cubicBezTo>
                <a:cubicBezTo>
                  <a:pt x="151" y="44"/>
                  <a:pt x="145" y="29"/>
                  <a:pt x="134" y="17"/>
                </a:cubicBezTo>
                <a:close/>
                <a:moveTo>
                  <a:pt x="18" y="148"/>
                </a:moveTo>
                <a:cubicBezTo>
                  <a:pt x="16" y="149"/>
                  <a:pt x="15" y="149"/>
                  <a:pt x="14" y="149"/>
                </a:cubicBezTo>
                <a:cubicBezTo>
                  <a:pt x="13" y="149"/>
                  <a:pt x="12" y="149"/>
                  <a:pt x="12" y="148"/>
                </a:cubicBezTo>
                <a:cubicBezTo>
                  <a:pt x="11" y="148"/>
                  <a:pt x="11" y="148"/>
                  <a:pt x="11" y="148"/>
                </a:cubicBezTo>
                <a:cubicBezTo>
                  <a:pt x="10" y="147"/>
                  <a:pt x="10" y="146"/>
                  <a:pt x="10" y="145"/>
                </a:cubicBezTo>
                <a:cubicBezTo>
                  <a:pt x="10" y="144"/>
                  <a:pt x="10" y="142"/>
                  <a:pt x="11" y="142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52" y="101"/>
                  <a:pt x="53" y="102"/>
                  <a:pt x="54" y="103"/>
                </a:cubicBezTo>
                <a:cubicBezTo>
                  <a:pt x="56" y="104"/>
                  <a:pt x="57" y="105"/>
                  <a:pt x="58" y="105"/>
                </a:cubicBezTo>
                <a:cubicBezTo>
                  <a:pt x="18" y="148"/>
                  <a:pt x="18" y="148"/>
                  <a:pt x="18" y="148"/>
                </a:cubicBezTo>
                <a:cubicBezTo>
                  <a:pt x="18" y="148"/>
                  <a:pt x="18" y="148"/>
                  <a:pt x="18" y="148"/>
                </a:cubicBezTo>
                <a:close/>
                <a:moveTo>
                  <a:pt x="127" y="95"/>
                </a:moveTo>
                <a:cubicBezTo>
                  <a:pt x="119" y="105"/>
                  <a:pt x="107" y="110"/>
                  <a:pt x="95" y="110"/>
                </a:cubicBezTo>
                <a:cubicBezTo>
                  <a:pt x="82" y="110"/>
                  <a:pt x="70" y="105"/>
                  <a:pt x="61" y="95"/>
                </a:cubicBezTo>
                <a:cubicBezTo>
                  <a:pt x="52" y="86"/>
                  <a:pt x="47" y="73"/>
                  <a:pt x="47" y="60"/>
                </a:cubicBezTo>
                <a:cubicBezTo>
                  <a:pt x="47" y="46"/>
                  <a:pt x="52" y="35"/>
                  <a:pt x="61" y="24"/>
                </a:cubicBezTo>
                <a:cubicBezTo>
                  <a:pt x="70" y="15"/>
                  <a:pt x="82" y="10"/>
                  <a:pt x="95" y="10"/>
                </a:cubicBezTo>
                <a:cubicBezTo>
                  <a:pt x="107" y="10"/>
                  <a:pt x="119" y="15"/>
                  <a:pt x="127" y="24"/>
                </a:cubicBezTo>
                <a:cubicBezTo>
                  <a:pt x="136" y="35"/>
                  <a:pt x="141" y="46"/>
                  <a:pt x="141" y="60"/>
                </a:cubicBezTo>
                <a:cubicBezTo>
                  <a:pt x="141" y="73"/>
                  <a:pt x="136" y="86"/>
                  <a:pt x="127" y="95"/>
                </a:cubicBezTo>
                <a:close/>
                <a:moveTo>
                  <a:pt x="127" y="95"/>
                </a:moveTo>
                <a:cubicBezTo>
                  <a:pt x="127" y="95"/>
                  <a:pt x="127" y="95"/>
                  <a:pt x="127" y="9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1140FE36-ABAB-03C6-87EF-87F0E298DA2C}"/>
              </a:ext>
            </a:extLst>
          </p:cNvPr>
          <p:cNvSpPr>
            <a:spLocks noEditPoints="1"/>
          </p:cNvSpPr>
          <p:nvPr/>
        </p:nvSpPr>
        <p:spPr bwMode="auto">
          <a:xfrm>
            <a:off x="9009063" y="1922463"/>
            <a:ext cx="230188" cy="254000"/>
          </a:xfrm>
          <a:custGeom>
            <a:avLst/>
            <a:gdLst>
              <a:gd name="T0" fmla="*/ 74 w 145"/>
              <a:gd name="T1" fmla="*/ 0 h 160"/>
              <a:gd name="T2" fmla="*/ 0 w 145"/>
              <a:gd name="T3" fmla="*/ 30 h 160"/>
              <a:gd name="T4" fmla="*/ 0 w 145"/>
              <a:gd name="T5" fmla="*/ 129 h 160"/>
              <a:gd name="T6" fmla="*/ 74 w 145"/>
              <a:gd name="T7" fmla="*/ 160 h 160"/>
              <a:gd name="T8" fmla="*/ 145 w 145"/>
              <a:gd name="T9" fmla="*/ 129 h 160"/>
              <a:gd name="T10" fmla="*/ 145 w 145"/>
              <a:gd name="T11" fmla="*/ 30 h 160"/>
              <a:gd name="T12" fmla="*/ 74 w 145"/>
              <a:gd name="T13" fmla="*/ 0 h 160"/>
              <a:gd name="T14" fmla="*/ 74 w 145"/>
              <a:gd name="T15" fmla="*/ 6 h 160"/>
              <a:gd name="T16" fmla="*/ 97 w 145"/>
              <a:gd name="T17" fmla="*/ 15 h 160"/>
              <a:gd name="T18" fmla="*/ 30 w 145"/>
              <a:gd name="T19" fmla="*/ 43 h 160"/>
              <a:gd name="T20" fmla="*/ 7 w 145"/>
              <a:gd name="T21" fmla="*/ 33 h 160"/>
              <a:gd name="T22" fmla="*/ 74 w 145"/>
              <a:gd name="T23" fmla="*/ 6 h 160"/>
              <a:gd name="T24" fmla="*/ 70 w 145"/>
              <a:gd name="T25" fmla="*/ 153 h 160"/>
              <a:gd name="T26" fmla="*/ 43 w 145"/>
              <a:gd name="T27" fmla="*/ 142 h 160"/>
              <a:gd name="T28" fmla="*/ 29 w 145"/>
              <a:gd name="T29" fmla="*/ 135 h 160"/>
              <a:gd name="T30" fmla="*/ 5 w 145"/>
              <a:gd name="T31" fmla="*/ 125 h 160"/>
              <a:gd name="T32" fmla="*/ 5 w 145"/>
              <a:gd name="T33" fmla="*/ 39 h 160"/>
              <a:gd name="T34" fmla="*/ 29 w 145"/>
              <a:gd name="T35" fmla="*/ 49 h 160"/>
              <a:gd name="T36" fmla="*/ 29 w 145"/>
              <a:gd name="T37" fmla="*/ 70 h 160"/>
              <a:gd name="T38" fmla="*/ 31 w 145"/>
              <a:gd name="T39" fmla="*/ 70 h 160"/>
              <a:gd name="T40" fmla="*/ 32 w 145"/>
              <a:gd name="T41" fmla="*/ 72 h 160"/>
              <a:gd name="T42" fmla="*/ 34 w 145"/>
              <a:gd name="T43" fmla="*/ 71 h 160"/>
              <a:gd name="T44" fmla="*/ 36 w 145"/>
              <a:gd name="T45" fmla="*/ 73 h 160"/>
              <a:gd name="T46" fmla="*/ 38 w 145"/>
              <a:gd name="T47" fmla="*/ 73 h 160"/>
              <a:gd name="T48" fmla="*/ 41 w 145"/>
              <a:gd name="T49" fmla="*/ 76 h 160"/>
              <a:gd name="T50" fmla="*/ 41 w 145"/>
              <a:gd name="T51" fmla="*/ 54 h 160"/>
              <a:gd name="T52" fmla="*/ 43 w 145"/>
              <a:gd name="T53" fmla="*/ 54 h 160"/>
              <a:gd name="T54" fmla="*/ 70 w 145"/>
              <a:gd name="T55" fmla="*/ 66 h 160"/>
              <a:gd name="T56" fmla="*/ 70 w 145"/>
              <a:gd name="T57" fmla="*/ 153 h 160"/>
              <a:gd name="T58" fmla="*/ 46 w 145"/>
              <a:gd name="T59" fmla="*/ 50 h 160"/>
              <a:gd name="T60" fmla="*/ 112 w 145"/>
              <a:gd name="T61" fmla="*/ 22 h 160"/>
              <a:gd name="T62" fmla="*/ 138 w 145"/>
              <a:gd name="T63" fmla="*/ 33 h 160"/>
              <a:gd name="T64" fmla="*/ 74 w 145"/>
              <a:gd name="T65" fmla="*/ 62 h 160"/>
              <a:gd name="T66" fmla="*/ 46 w 145"/>
              <a:gd name="T67" fmla="*/ 50 h 160"/>
              <a:gd name="T68" fmla="*/ 141 w 145"/>
              <a:gd name="T69" fmla="*/ 125 h 160"/>
              <a:gd name="T70" fmla="*/ 75 w 145"/>
              <a:gd name="T71" fmla="*/ 153 h 160"/>
              <a:gd name="T72" fmla="*/ 75 w 145"/>
              <a:gd name="T73" fmla="*/ 66 h 160"/>
              <a:gd name="T74" fmla="*/ 141 w 145"/>
              <a:gd name="T75" fmla="*/ 39 h 160"/>
              <a:gd name="T76" fmla="*/ 141 w 145"/>
              <a:gd name="T77" fmla="*/ 1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5" h="160">
                <a:moveTo>
                  <a:pt x="74" y="0"/>
                </a:moveTo>
                <a:lnTo>
                  <a:pt x="0" y="30"/>
                </a:lnTo>
                <a:lnTo>
                  <a:pt x="0" y="129"/>
                </a:lnTo>
                <a:lnTo>
                  <a:pt x="74" y="160"/>
                </a:lnTo>
                <a:lnTo>
                  <a:pt x="145" y="129"/>
                </a:lnTo>
                <a:lnTo>
                  <a:pt x="145" y="30"/>
                </a:lnTo>
                <a:lnTo>
                  <a:pt x="74" y="0"/>
                </a:lnTo>
                <a:close/>
                <a:moveTo>
                  <a:pt x="74" y="6"/>
                </a:moveTo>
                <a:lnTo>
                  <a:pt x="97" y="15"/>
                </a:lnTo>
                <a:lnTo>
                  <a:pt x="30" y="43"/>
                </a:lnTo>
                <a:lnTo>
                  <a:pt x="7" y="33"/>
                </a:lnTo>
                <a:lnTo>
                  <a:pt x="74" y="6"/>
                </a:lnTo>
                <a:close/>
                <a:moveTo>
                  <a:pt x="70" y="153"/>
                </a:moveTo>
                <a:lnTo>
                  <a:pt x="43" y="142"/>
                </a:lnTo>
                <a:lnTo>
                  <a:pt x="29" y="135"/>
                </a:lnTo>
                <a:lnTo>
                  <a:pt x="5" y="125"/>
                </a:lnTo>
                <a:lnTo>
                  <a:pt x="5" y="39"/>
                </a:lnTo>
                <a:lnTo>
                  <a:pt x="29" y="49"/>
                </a:lnTo>
                <a:lnTo>
                  <a:pt x="29" y="70"/>
                </a:lnTo>
                <a:lnTo>
                  <a:pt x="31" y="70"/>
                </a:lnTo>
                <a:lnTo>
                  <a:pt x="32" y="72"/>
                </a:lnTo>
                <a:lnTo>
                  <a:pt x="34" y="71"/>
                </a:lnTo>
                <a:lnTo>
                  <a:pt x="36" y="73"/>
                </a:lnTo>
                <a:lnTo>
                  <a:pt x="38" y="73"/>
                </a:lnTo>
                <a:lnTo>
                  <a:pt x="41" y="76"/>
                </a:lnTo>
                <a:lnTo>
                  <a:pt x="41" y="54"/>
                </a:lnTo>
                <a:lnTo>
                  <a:pt x="43" y="54"/>
                </a:lnTo>
                <a:lnTo>
                  <a:pt x="70" y="66"/>
                </a:lnTo>
                <a:lnTo>
                  <a:pt x="70" y="153"/>
                </a:lnTo>
                <a:close/>
                <a:moveTo>
                  <a:pt x="46" y="50"/>
                </a:moveTo>
                <a:lnTo>
                  <a:pt x="112" y="22"/>
                </a:lnTo>
                <a:lnTo>
                  <a:pt x="138" y="33"/>
                </a:lnTo>
                <a:lnTo>
                  <a:pt x="74" y="62"/>
                </a:lnTo>
                <a:lnTo>
                  <a:pt x="46" y="50"/>
                </a:lnTo>
                <a:close/>
                <a:moveTo>
                  <a:pt x="141" y="125"/>
                </a:moveTo>
                <a:lnTo>
                  <a:pt x="75" y="153"/>
                </a:lnTo>
                <a:lnTo>
                  <a:pt x="75" y="66"/>
                </a:lnTo>
                <a:lnTo>
                  <a:pt x="141" y="39"/>
                </a:lnTo>
                <a:lnTo>
                  <a:pt x="141" y="12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F4DCE48A-40D6-C83D-555A-8C9123B8CA15}"/>
              </a:ext>
            </a:extLst>
          </p:cNvPr>
          <p:cNvSpPr>
            <a:spLocks noEditPoints="1"/>
          </p:cNvSpPr>
          <p:nvPr/>
        </p:nvSpPr>
        <p:spPr bwMode="auto">
          <a:xfrm>
            <a:off x="7383463" y="1922463"/>
            <a:ext cx="177800" cy="254000"/>
          </a:xfrm>
          <a:custGeom>
            <a:avLst/>
            <a:gdLst>
              <a:gd name="T0" fmla="*/ 84 w 112"/>
              <a:gd name="T1" fmla="*/ 12 h 160"/>
              <a:gd name="T2" fmla="*/ 86 w 112"/>
              <a:gd name="T3" fmla="*/ 23 h 160"/>
              <a:gd name="T4" fmla="*/ 103 w 112"/>
              <a:gd name="T5" fmla="*/ 148 h 160"/>
              <a:gd name="T6" fmla="*/ 11 w 112"/>
              <a:gd name="T7" fmla="*/ 23 h 160"/>
              <a:gd name="T8" fmla="*/ 27 w 112"/>
              <a:gd name="T9" fmla="*/ 20 h 160"/>
              <a:gd name="T10" fmla="*/ 5 w 112"/>
              <a:gd name="T11" fmla="*/ 12 h 160"/>
              <a:gd name="T12" fmla="*/ 0 w 112"/>
              <a:gd name="T13" fmla="*/ 155 h 160"/>
              <a:gd name="T14" fmla="*/ 107 w 112"/>
              <a:gd name="T15" fmla="*/ 160 h 160"/>
              <a:gd name="T16" fmla="*/ 112 w 112"/>
              <a:gd name="T17" fmla="*/ 18 h 160"/>
              <a:gd name="T18" fmla="*/ 91 w 112"/>
              <a:gd name="T19" fmla="*/ 50 h 160"/>
              <a:gd name="T20" fmla="*/ 52 w 112"/>
              <a:gd name="T21" fmla="*/ 55 h 160"/>
              <a:gd name="T22" fmla="*/ 91 w 112"/>
              <a:gd name="T23" fmla="*/ 61 h 160"/>
              <a:gd name="T24" fmla="*/ 91 w 112"/>
              <a:gd name="T25" fmla="*/ 50 h 160"/>
              <a:gd name="T26" fmla="*/ 57 w 112"/>
              <a:gd name="T27" fmla="*/ 82 h 160"/>
              <a:gd name="T28" fmla="*/ 57 w 112"/>
              <a:gd name="T29" fmla="*/ 93 h 160"/>
              <a:gd name="T30" fmla="*/ 95 w 112"/>
              <a:gd name="T31" fmla="*/ 88 h 160"/>
              <a:gd name="T32" fmla="*/ 44 w 112"/>
              <a:gd name="T33" fmla="*/ 38 h 160"/>
              <a:gd name="T34" fmla="*/ 28 w 112"/>
              <a:gd name="T35" fmla="*/ 56 h 160"/>
              <a:gd name="T36" fmla="*/ 18 w 112"/>
              <a:gd name="T37" fmla="*/ 52 h 160"/>
              <a:gd name="T38" fmla="*/ 24 w 112"/>
              <a:gd name="T39" fmla="*/ 68 h 160"/>
              <a:gd name="T40" fmla="*/ 32 w 112"/>
              <a:gd name="T41" fmla="*/ 68 h 160"/>
              <a:gd name="T42" fmla="*/ 44 w 112"/>
              <a:gd name="T43" fmla="*/ 38 h 160"/>
              <a:gd name="T44" fmla="*/ 23 w 112"/>
              <a:gd name="T45" fmla="*/ 88 h 160"/>
              <a:gd name="T46" fmla="*/ 38 w 112"/>
              <a:gd name="T47" fmla="*/ 88 h 160"/>
              <a:gd name="T48" fmla="*/ 91 w 112"/>
              <a:gd name="T49" fmla="*/ 115 h 160"/>
              <a:gd name="T50" fmla="*/ 52 w 112"/>
              <a:gd name="T51" fmla="*/ 119 h 160"/>
              <a:gd name="T52" fmla="*/ 91 w 112"/>
              <a:gd name="T53" fmla="*/ 125 h 160"/>
              <a:gd name="T54" fmla="*/ 91 w 112"/>
              <a:gd name="T55" fmla="*/ 115 h 160"/>
              <a:gd name="T56" fmla="*/ 23 w 112"/>
              <a:gd name="T57" fmla="*/ 120 h 160"/>
              <a:gd name="T58" fmla="*/ 38 w 112"/>
              <a:gd name="T59" fmla="*/ 120 h 160"/>
              <a:gd name="T60" fmla="*/ 77 w 112"/>
              <a:gd name="T61" fmla="*/ 25 h 160"/>
              <a:gd name="T62" fmla="*/ 81 w 112"/>
              <a:gd name="T63" fmla="*/ 20 h 160"/>
              <a:gd name="T64" fmla="*/ 75 w 112"/>
              <a:gd name="T65" fmla="*/ 0 h 160"/>
              <a:gd name="T66" fmla="*/ 35 w 112"/>
              <a:gd name="T67" fmla="*/ 4 h 160"/>
              <a:gd name="T68" fmla="*/ 32 w 112"/>
              <a:gd name="T69" fmla="*/ 24 h 160"/>
              <a:gd name="T70" fmla="*/ 77 w 112"/>
              <a:gd name="T71" fmla="*/ 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2" h="160">
                <a:moveTo>
                  <a:pt x="107" y="12"/>
                </a:moveTo>
                <a:cubicBezTo>
                  <a:pt x="84" y="12"/>
                  <a:pt x="84" y="12"/>
                  <a:pt x="84" y="12"/>
                </a:cubicBezTo>
                <a:cubicBezTo>
                  <a:pt x="85" y="20"/>
                  <a:pt x="85" y="20"/>
                  <a:pt x="85" y="20"/>
                </a:cubicBezTo>
                <a:cubicBezTo>
                  <a:pt x="86" y="20"/>
                  <a:pt x="86" y="22"/>
                  <a:pt x="86" y="23"/>
                </a:cubicBezTo>
                <a:cubicBezTo>
                  <a:pt x="103" y="23"/>
                  <a:pt x="103" y="23"/>
                  <a:pt x="103" y="23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1" y="148"/>
                  <a:pt x="11" y="148"/>
                  <a:pt x="11" y="148"/>
                </a:cubicBezTo>
                <a:cubicBezTo>
                  <a:pt x="11" y="23"/>
                  <a:pt x="11" y="23"/>
                  <a:pt x="11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2"/>
                  <a:pt x="27" y="20"/>
                  <a:pt x="27" y="20"/>
                </a:cubicBezTo>
                <a:cubicBezTo>
                  <a:pt x="29" y="12"/>
                  <a:pt x="29" y="12"/>
                  <a:pt x="29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3" y="12"/>
                  <a:pt x="0" y="14"/>
                  <a:pt x="0" y="18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7"/>
                  <a:pt x="3" y="160"/>
                  <a:pt x="5" y="160"/>
                </a:cubicBezTo>
                <a:cubicBezTo>
                  <a:pt x="107" y="160"/>
                  <a:pt x="107" y="160"/>
                  <a:pt x="107" y="160"/>
                </a:cubicBezTo>
                <a:cubicBezTo>
                  <a:pt x="110" y="160"/>
                  <a:pt x="112" y="157"/>
                  <a:pt x="112" y="155"/>
                </a:cubicBezTo>
                <a:cubicBezTo>
                  <a:pt x="112" y="18"/>
                  <a:pt x="112" y="18"/>
                  <a:pt x="112" y="18"/>
                </a:cubicBezTo>
                <a:cubicBezTo>
                  <a:pt x="112" y="14"/>
                  <a:pt x="110" y="12"/>
                  <a:pt x="107" y="12"/>
                </a:cubicBezTo>
                <a:close/>
                <a:moveTo>
                  <a:pt x="91" y="50"/>
                </a:moveTo>
                <a:cubicBezTo>
                  <a:pt x="57" y="50"/>
                  <a:pt x="57" y="50"/>
                  <a:pt x="57" y="50"/>
                </a:cubicBezTo>
                <a:cubicBezTo>
                  <a:pt x="55" y="50"/>
                  <a:pt x="52" y="53"/>
                  <a:pt x="52" y="55"/>
                </a:cubicBezTo>
                <a:cubicBezTo>
                  <a:pt x="52" y="58"/>
                  <a:pt x="55" y="61"/>
                  <a:pt x="57" y="61"/>
                </a:cubicBezTo>
                <a:cubicBezTo>
                  <a:pt x="91" y="61"/>
                  <a:pt x="91" y="61"/>
                  <a:pt x="91" y="61"/>
                </a:cubicBezTo>
                <a:cubicBezTo>
                  <a:pt x="93" y="61"/>
                  <a:pt x="95" y="58"/>
                  <a:pt x="95" y="55"/>
                </a:cubicBezTo>
                <a:cubicBezTo>
                  <a:pt x="95" y="53"/>
                  <a:pt x="93" y="50"/>
                  <a:pt x="91" y="50"/>
                </a:cubicBezTo>
                <a:close/>
                <a:moveTo>
                  <a:pt x="91" y="82"/>
                </a:moveTo>
                <a:cubicBezTo>
                  <a:pt x="57" y="82"/>
                  <a:pt x="57" y="82"/>
                  <a:pt x="57" y="82"/>
                </a:cubicBezTo>
                <a:cubicBezTo>
                  <a:pt x="55" y="82"/>
                  <a:pt x="52" y="85"/>
                  <a:pt x="52" y="88"/>
                </a:cubicBezTo>
                <a:cubicBezTo>
                  <a:pt x="52" y="90"/>
                  <a:pt x="55" y="93"/>
                  <a:pt x="57" y="93"/>
                </a:cubicBezTo>
                <a:cubicBezTo>
                  <a:pt x="91" y="93"/>
                  <a:pt x="91" y="93"/>
                  <a:pt x="91" y="93"/>
                </a:cubicBezTo>
                <a:cubicBezTo>
                  <a:pt x="93" y="93"/>
                  <a:pt x="95" y="90"/>
                  <a:pt x="95" y="88"/>
                </a:cubicBezTo>
                <a:cubicBezTo>
                  <a:pt x="95" y="85"/>
                  <a:pt x="93" y="82"/>
                  <a:pt x="91" y="82"/>
                </a:cubicBezTo>
                <a:close/>
                <a:moveTo>
                  <a:pt x="44" y="38"/>
                </a:moveTo>
                <a:cubicBezTo>
                  <a:pt x="42" y="37"/>
                  <a:pt x="38" y="37"/>
                  <a:pt x="37" y="40"/>
                </a:cubicBezTo>
                <a:cubicBezTo>
                  <a:pt x="28" y="56"/>
                  <a:pt x="28" y="56"/>
                  <a:pt x="28" y="56"/>
                </a:cubicBezTo>
                <a:cubicBezTo>
                  <a:pt x="25" y="52"/>
                  <a:pt x="25" y="52"/>
                  <a:pt x="25" y="52"/>
                </a:cubicBezTo>
                <a:cubicBezTo>
                  <a:pt x="23" y="51"/>
                  <a:pt x="21" y="50"/>
                  <a:pt x="18" y="52"/>
                </a:cubicBezTo>
                <a:cubicBezTo>
                  <a:pt x="16" y="53"/>
                  <a:pt x="16" y="57"/>
                  <a:pt x="17" y="59"/>
                </a:cubicBezTo>
                <a:cubicBezTo>
                  <a:pt x="24" y="68"/>
                  <a:pt x="24" y="68"/>
                  <a:pt x="24" y="68"/>
                </a:cubicBezTo>
                <a:cubicBezTo>
                  <a:pt x="25" y="69"/>
                  <a:pt x="26" y="71"/>
                  <a:pt x="29" y="71"/>
                </a:cubicBezTo>
                <a:cubicBezTo>
                  <a:pt x="30" y="71"/>
                  <a:pt x="32" y="69"/>
                  <a:pt x="32" y="68"/>
                </a:cubicBezTo>
                <a:cubicBezTo>
                  <a:pt x="45" y="46"/>
                  <a:pt x="45" y="46"/>
                  <a:pt x="45" y="46"/>
                </a:cubicBezTo>
                <a:cubicBezTo>
                  <a:pt x="47" y="43"/>
                  <a:pt x="46" y="40"/>
                  <a:pt x="44" y="38"/>
                </a:cubicBezTo>
                <a:close/>
                <a:moveTo>
                  <a:pt x="30" y="80"/>
                </a:moveTo>
                <a:cubicBezTo>
                  <a:pt x="25" y="80"/>
                  <a:pt x="23" y="84"/>
                  <a:pt x="23" y="88"/>
                </a:cubicBezTo>
                <a:cubicBezTo>
                  <a:pt x="23" y="93"/>
                  <a:pt x="25" y="96"/>
                  <a:pt x="30" y="96"/>
                </a:cubicBezTo>
                <a:cubicBezTo>
                  <a:pt x="34" y="96"/>
                  <a:pt x="38" y="93"/>
                  <a:pt x="38" y="88"/>
                </a:cubicBezTo>
                <a:cubicBezTo>
                  <a:pt x="38" y="84"/>
                  <a:pt x="34" y="80"/>
                  <a:pt x="30" y="80"/>
                </a:cubicBezTo>
                <a:close/>
                <a:moveTo>
                  <a:pt x="91" y="115"/>
                </a:moveTo>
                <a:cubicBezTo>
                  <a:pt x="57" y="115"/>
                  <a:pt x="57" y="115"/>
                  <a:pt x="57" y="115"/>
                </a:cubicBezTo>
                <a:cubicBezTo>
                  <a:pt x="55" y="115"/>
                  <a:pt x="52" y="117"/>
                  <a:pt x="52" y="119"/>
                </a:cubicBezTo>
                <a:cubicBezTo>
                  <a:pt x="52" y="123"/>
                  <a:pt x="55" y="125"/>
                  <a:pt x="57" y="125"/>
                </a:cubicBezTo>
                <a:cubicBezTo>
                  <a:pt x="91" y="125"/>
                  <a:pt x="91" y="125"/>
                  <a:pt x="91" y="125"/>
                </a:cubicBezTo>
                <a:cubicBezTo>
                  <a:pt x="93" y="125"/>
                  <a:pt x="95" y="123"/>
                  <a:pt x="95" y="119"/>
                </a:cubicBezTo>
                <a:cubicBezTo>
                  <a:pt x="95" y="117"/>
                  <a:pt x="93" y="115"/>
                  <a:pt x="91" y="115"/>
                </a:cubicBezTo>
                <a:close/>
                <a:moveTo>
                  <a:pt x="30" y="113"/>
                </a:moveTo>
                <a:cubicBezTo>
                  <a:pt x="25" y="113"/>
                  <a:pt x="23" y="116"/>
                  <a:pt x="23" y="120"/>
                </a:cubicBezTo>
                <a:cubicBezTo>
                  <a:pt x="23" y="125"/>
                  <a:pt x="25" y="128"/>
                  <a:pt x="30" y="128"/>
                </a:cubicBezTo>
                <a:cubicBezTo>
                  <a:pt x="34" y="128"/>
                  <a:pt x="38" y="125"/>
                  <a:pt x="38" y="120"/>
                </a:cubicBezTo>
                <a:cubicBezTo>
                  <a:pt x="38" y="116"/>
                  <a:pt x="34" y="113"/>
                  <a:pt x="30" y="113"/>
                </a:cubicBezTo>
                <a:close/>
                <a:moveTo>
                  <a:pt x="77" y="25"/>
                </a:moveTo>
                <a:cubicBezTo>
                  <a:pt x="78" y="25"/>
                  <a:pt x="79" y="25"/>
                  <a:pt x="81" y="24"/>
                </a:cubicBezTo>
                <a:cubicBezTo>
                  <a:pt x="81" y="23"/>
                  <a:pt x="82" y="22"/>
                  <a:pt x="81" y="20"/>
                </a:cubicBezTo>
                <a:cubicBezTo>
                  <a:pt x="77" y="4"/>
                  <a:pt x="77" y="4"/>
                  <a:pt x="77" y="4"/>
                </a:cubicBezTo>
                <a:cubicBezTo>
                  <a:pt x="77" y="1"/>
                  <a:pt x="76" y="0"/>
                  <a:pt x="75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6" y="0"/>
                  <a:pt x="35" y="1"/>
                  <a:pt x="35" y="4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22"/>
                  <a:pt x="32" y="23"/>
                  <a:pt x="32" y="24"/>
                </a:cubicBezTo>
                <a:cubicBezTo>
                  <a:pt x="33" y="25"/>
                  <a:pt x="34" y="25"/>
                  <a:pt x="35" y="25"/>
                </a:cubicBezTo>
                <a:cubicBezTo>
                  <a:pt x="77" y="25"/>
                  <a:pt x="77" y="25"/>
                  <a:pt x="77" y="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2301013F-53D4-690B-C4ED-2F30ECDB7AF6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1933575"/>
            <a:ext cx="254000" cy="231775"/>
          </a:xfrm>
          <a:custGeom>
            <a:avLst/>
            <a:gdLst>
              <a:gd name="T0" fmla="*/ 97 w 160"/>
              <a:gd name="T1" fmla="*/ 133 h 146"/>
              <a:gd name="T2" fmla="*/ 86 w 160"/>
              <a:gd name="T3" fmla="*/ 133 h 146"/>
              <a:gd name="T4" fmla="*/ 86 w 160"/>
              <a:gd name="T5" fmla="*/ 29 h 146"/>
              <a:gd name="T6" fmla="*/ 132 w 160"/>
              <a:gd name="T7" fmla="*/ 29 h 146"/>
              <a:gd name="T8" fmla="*/ 112 w 160"/>
              <a:gd name="T9" fmla="*/ 62 h 146"/>
              <a:gd name="T10" fmla="*/ 113 w 160"/>
              <a:gd name="T11" fmla="*/ 67 h 146"/>
              <a:gd name="T12" fmla="*/ 115 w 160"/>
              <a:gd name="T13" fmla="*/ 67 h 146"/>
              <a:gd name="T14" fmla="*/ 118 w 160"/>
              <a:gd name="T15" fmla="*/ 65 h 146"/>
              <a:gd name="T16" fmla="*/ 134 w 160"/>
              <a:gd name="T17" fmla="*/ 37 h 146"/>
              <a:gd name="T18" fmla="*/ 151 w 160"/>
              <a:gd name="T19" fmla="*/ 65 h 146"/>
              <a:gd name="T20" fmla="*/ 156 w 160"/>
              <a:gd name="T21" fmla="*/ 67 h 146"/>
              <a:gd name="T22" fmla="*/ 157 w 160"/>
              <a:gd name="T23" fmla="*/ 62 h 146"/>
              <a:gd name="T24" fmla="*/ 137 w 160"/>
              <a:gd name="T25" fmla="*/ 29 h 146"/>
              <a:gd name="T26" fmla="*/ 138 w 160"/>
              <a:gd name="T27" fmla="*/ 29 h 146"/>
              <a:gd name="T28" fmla="*/ 143 w 160"/>
              <a:gd name="T29" fmla="*/ 24 h 146"/>
              <a:gd name="T30" fmla="*/ 138 w 160"/>
              <a:gd name="T31" fmla="*/ 18 h 146"/>
              <a:gd name="T32" fmla="*/ 101 w 160"/>
              <a:gd name="T33" fmla="*/ 18 h 146"/>
              <a:gd name="T34" fmla="*/ 91 w 160"/>
              <a:gd name="T35" fmla="*/ 11 h 146"/>
              <a:gd name="T36" fmla="*/ 79 w 160"/>
              <a:gd name="T37" fmla="*/ 0 h 146"/>
              <a:gd name="T38" fmla="*/ 68 w 160"/>
              <a:gd name="T39" fmla="*/ 11 h 146"/>
              <a:gd name="T40" fmla="*/ 59 w 160"/>
              <a:gd name="T41" fmla="*/ 18 h 146"/>
              <a:gd name="T42" fmla="*/ 22 w 160"/>
              <a:gd name="T43" fmla="*/ 18 h 146"/>
              <a:gd name="T44" fmla="*/ 17 w 160"/>
              <a:gd name="T45" fmla="*/ 24 h 146"/>
              <a:gd name="T46" fmla="*/ 22 w 160"/>
              <a:gd name="T47" fmla="*/ 29 h 146"/>
              <a:gd name="T48" fmla="*/ 23 w 160"/>
              <a:gd name="T49" fmla="*/ 29 h 146"/>
              <a:gd name="T50" fmla="*/ 3 w 160"/>
              <a:gd name="T51" fmla="*/ 62 h 146"/>
              <a:gd name="T52" fmla="*/ 4 w 160"/>
              <a:gd name="T53" fmla="*/ 67 h 146"/>
              <a:gd name="T54" fmla="*/ 6 w 160"/>
              <a:gd name="T55" fmla="*/ 67 h 146"/>
              <a:gd name="T56" fmla="*/ 9 w 160"/>
              <a:gd name="T57" fmla="*/ 65 h 146"/>
              <a:gd name="T58" fmla="*/ 25 w 160"/>
              <a:gd name="T59" fmla="*/ 37 h 146"/>
              <a:gd name="T60" fmla="*/ 42 w 160"/>
              <a:gd name="T61" fmla="*/ 65 h 146"/>
              <a:gd name="T62" fmla="*/ 47 w 160"/>
              <a:gd name="T63" fmla="*/ 67 h 146"/>
              <a:gd name="T64" fmla="*/ 48 w 160"/>
              <a:gd name="T65" fmla="*/ 62 h 146"/>
              <a:gd name="T66" fmla="*/ 28 w 160"/>
              <a:gd name="T67" fmla="*/ 29 h 146"/>
              <a:gd name="T68" fmla="*/ 74 w 160"/>
              <a:gd name="T69" fmla="*/ 29 h 146"/>
              <a:gd name="T70" fmla="*/ 74 w 160"/>
              <a:gd name="T71" fmla="*/ 133 h 146"/>
              <a:gd name="T72" fmla="*/ 63 w 160"/>
              <a:gd name="T73" fmla="*/ 133 h 146"/>
              <a:gd name="T74" fmla="*/ 51 w 160"/>
              <a:gd name="T75" fmla="*/ 146 h 146"/>
              <a:gd name="T76" fmla="*/ 108 w 160"/>
              <a:gd name="T77" fmla="*/ 146 h 146"/>
              <a:gd name="T78" fmla="*/ 97 w 160"/>
              <a:gd name="T79" fmla="*/ 133 h 146"/>
              <a:gd name="T80" fmla="*/ 50 w 160"/>
              <a:gd name="T81" fmla="*/ 70 h 146"/>
              <a:gd name="T82" fmla="*/ 2 w 160"/>
              <a:gd name="T83" fmla="*/ 70 h 146"/>
              <a:gd name="T84" fmla="*/ 0 w 160"/>
              <a:gd name="T85" fmla="*/ 72 h 146"/>
              <a:gd name="T86" fmla="*/ 26 w 160"/>
              <a:gd name="T87" fmla="*/ 100 h 146"/>
              <a:gd name="T88" fmla="*/ 52 w 160"/>
              <a:gd name="T89" fmla="*/ 72 h 146"/>
              <a:gd name="T90" fmla="*/ 50 w 160"/>
              <a:gd name="T91" fmla="*/ 70 h 146"/>
              <a:gd name="T92" fmla="*/ 158 w 160"/>
              <a:gd name="T93" fmla="*/ 70 h 146"/>
              <a:gd name="T94" fmla="*/ 111 w 160"/>
              <a:gd name="T95" fmla="*/ 70 h 146"/>
              <a:gd name="T96" fmla="*/ 109 w 160"/>
              <a:gd name="T97" fmla="*/ 72 h 146"/>
              <a:gd name="T98" fmla="*/ 134 w 160"/>
              <a:gd name="T99" fmla="*/ 100 h 146"/>
              <a:gd name="T100" fmla="*/ 160 w 160"/>
              <a:gd name="T101" fmla="*/ 72 h 146"/>
              <a:gd name="T102" fmla="*/ 158 w 160"/>
              <a:gd name="T103" fmla="*/ 7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46">
                <a:moveTo>
                  <a:pt x="97" y="133"/>
                </a:moveTo>
                <a:cubicBezTo>
                  <a:pt x="86" y="133"/>
                  <a:pt x="86" y="133"/>
                  <a:pt x="86" y="133"/>
                </a:cubicBezTo>
                <a:cubicBezTo>
                  <a:pt x="86" y="29"/>
                  <a:pt x="86" y="29"/>
                  <a:pt x="86" y="29"/>
                </a:cubicBezTo>
                <a:cubicBezTo>
                  <a:pt x="132" y="29"/>
                  <a:pt x="132" y="29"/>
                  <a:pt x="132" y="29"/>
                </a:cubicBezTo>
                <a:cubicBezTo>
                  <a:pt x="112" y="62"/>
                  <a:pt x="112" y="62"/>
                  <a:pt x="112" y="62"/>
                </a:cubicBezTo>
                <a:cubicBezTo>
                  <a:pt x="111" y="63"/>
                  <a:pt x="112" y="66"/>
                  <a:pt x="113" y="67"/>
                </a:cubicBezTo>
                <a:cubicBezTo>
                  <a:pt x="114" y="67"/>
                  <a:pt x="114" y="67"/>
                  <a:pt x="115" y="67"/>
                </a:cubicBezTo>
                <a:cubicBezTo>
                  <a:pt x="116" y="67"/>
                  <a:pt x="117" y="67"/>
                  <a:pt x="118" y="65"/>
                </a:cubicBezTo>
                <a:cubicBezTo>
                  <a:pt x="134" y="37"/>
                  <a:pt x="134" y="37"/>
                  <a:pt x="134" y="37"/>
                </a:cubicBezTo>
                <a:cubicBezTo>
                  <a:pt x="151" y="65"/>
                  <a:pt x="151" y="65"/>
                  <a:pt x="151" y="65"/>
                </a:cubicBezTo>
                <a:cubicBezTo>
                  <a:pt x="152" y="67"/>
                  <a:pt x="154" y="68"/>
                  <a:pt x="156" y="67"/>
                </a:cubicBezTo>
                <a:cubicBezTo>
                  <a:pt x="158" y="66"/>
                  <a:pt x="158" y="63"/>
                  <a:pt x="157" y="62"/>
                </a:cubicBezTo>
                <a:cubicBezTo>
                  <a:pt x="137" y="29"/>
                  <a:pt x="137" y="29"/>
                  <a:pt x="137" y="29"/>
                </a:cubicBezTo>
                <a:cubicBezTo>
                  <a:pt x="138" y="29"/>
                  <a:pt x="138" y="29"/>
                  <a:pt x="138" y="29"/>
                </a:cubicBezTo>
                <a:cubicBezTo>
                  <a:pt x="140" y="29"/>
                  <a:pt x="143" y="27"/>
                  <a:pt x="143" y="24"/>
                </a:cubicBezTo>
                <a:cubicBezTo>
                  <a:pt x="143" y="21"/>
                  <a:pt x="140" y="18"/>
                  <a:pt x="138" y="18"/>
                </a:cubicBezTo>
                <a:cubicBezTo>
                  <a:pt x="101" y="18"/>
                  <a:pt x="101" y="18"/>
                  <a:pt x="101" y="18"/>
                </a:cubicBezTo>
                <a:cubicBezTo>
                  <a:pt x="98" y="15"/>
                  <a:pt x="95" y="12"/>
                  <a:pt x="91" y="11"/>
                </a:cubicBezTo>
                <a:cubicBezTo>
                  <a:pt x="91" y="5"/>
                  <a:pt x="86" y="0"/>
                  <a:pt x="79" y="0"/>
                </a:cubicBezTo>
                <a:cubicBezTo>
                  <a:pt x="74" y="0"/>
                  <a:pt x="69" y="5"/>
                  <a:pt x="68" y="11"/>
                </a:cubicBezTo>
                <a:cubicBezTo>
                  <a:pt x="65" y="12"/>
                  <a:pt x="61" y="15"/>
                  <a:pt x="59" y="18"/>
                </a:cubicBezTo>
                <a:cubicBezTo>
                  <a:pt x="22" y="18"/>
                  <a:pt x="22" y="18"/>
                  <a:pt x="22" y="18"/>
                </a:cubicBezTo>
                <a:cubicBezTo>
                  <a:pt x="19" y="18"/>
                  <a:pt x="17" y="21"/>
                  <a:pt x="17" y="24"/>
                </a:cubicBezTo>
                <a:cubicBezTo>
                  <a:pt x="17" y="27"/>
                  <a:pt x="19" y="29"/>
                  <a:pt x="22" y="29"/>
                </a:cubicBezTo>
                <a:cubicBezTo>
                  <a:pt x="23" y="29"/>
                  <a:pt x="23" y="29"/>
                  <a:pt x="23" y="29"/>
                </a:cubicBezTo>
                <a:cubicBezTo>
                  <a:pt x="3" y="62"/>
                  <a:pt x="3" y="62"/>
                  <a:pt x="3" y="62"/>
                </a:cubicBezTo>
                <a:cubicBezTo>
                  <a:pt x="2" y="63"/>
                  <a:pt x="2" y="66"/>
                  <a:pt x="4" y="67"/>
                </a:cubicBezTo>
                <a:cubicBezTo>
                  <a:pt x="4" y="67"/>
                  <a:pt x="5" y="67"/>
                  <a:pt x="6" y="67"/>
                </a:cubicBezTo>
                <a:cubicBezTo>
                  <a:pt x="7" y="67"/>
                  <a:pt x="8" y="67"/>
                  <a:pt x="9" y="65"/>
                </a:cubicBezTo>
                <a:cubicBezTo>
                  <a:pt x="25" y="37"/>
                  <a:pt x="25" y="37"/>
                  <a:pt x="25" y="37"/>
                </a:cubicBezTo>
                <a:cubicBezTo>
                  <a:pt x="42" y="65"/>
                  <a:pt x="42" y="65"/>
                  <a:pt x="42" y="65"/>
                </a:cubicBezTo>
                <a:cubicBezTo>
                  <a:pt x="43" y="67"/>
                  <a:pt x="45" y="68"/>
                  <a:pt x="47" y="67"/>
                </a:cubicBezTo>
                <a:cubicBezTo>
                  <a:pt x="48" y="66"/>
                  <a:pt x="49" y="63"/>
                  <a:pt x="48" y="62"/>
                </a:cubicBezTo>
                <a:cubicBezTo>
                  <a:pt x="28" y="29"/>
                  <a:pt x="28" y="29"/>
                  <a:pt x="28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4" y="133"/>
                  <a:pt x="74" y="133"/>
                  <a:pt x="74" y="133"/>
                </a:cubicBezTo>
                <a:cubicBezTo>
                  <a:pt x="63" y="133"/>
                  <a:pt x="63" y="133"/>
                  <a:pt x="63" y="133"/>
                </a:cubicBezTo>
                <a:cubicBezTo>
                  <a:pt x="56" y="133"/>
                  <a:pt x="51" y="139"/>
                  <a:pt x="51" y="146"/>
                </a:cubicBezTo>
                <a:cubicBezTo>
                  <a:pt x="108" y="146"/>
                  <a:pt x="108" y="146"/>
                  <a:pt x="108" y="146"/>
                </a:cubicBezTo>
                <a:cubicBezTo>
                  <a:pt x="108" y="139"/>
                  <a:pt x="104" y="133"/>
                  <a:pt x="97" y="133"/>
                </a:cubicBezTo>
                <a:close/>
                <a:moveTo>
                  <a:pt x="50" y="70"/>
                </a:moveTo>
                <a:cubicBezTo>
                  <a:pt x="2" y="70"/>
                  <a:pt x="2" y="70"/>
                  <a:pt x="2" y="70"/>
                </a:cubicBezTo>
                <a:cubicBezTo>
                  <a:pt x="1" y="70"/>
                  <a:pt x="0" y="71"/>
                  <a:pt x="0" y="72"/>
                </a:cubicBezTo>
                <a:cubicBezTo>
                  <a:pt x="0" y="87"/>
                  <a:pt x="11" y="100"/>
                  <a:pt x="26" y="100"/>
                </a:cubicBezTo>
                <a:cubicBezTo>
                  <a:pt x="40" y="100"/>
                  <a:pt x="52" y="87"/>
                  <a:pt x="52" y="72"/>
                </a:cubicBezTo>
                <a:cubicBezTo>
                  <a:pt x="52" y="71"/>
                  <a:pt x="51" y="70"/>
                  <a:pt x="50" y="70"/>
                </a:cubicBezTo>
                <a:close/>
                <a:moveTo>
                  <a:pt x="158" y="70"/>
                </a:moveTo>
                <a:cubicBezTo>
                  <a:pt x="111" y="70"/>
                  <a:pt x="111" y="70"/>
                  <a:pt x="111" y="70"/>
                </a:cubicBezTo>
                <a:cubicBezTo>
                  <a:pt x="110" y="70"/>
                  <a:pt x="109" y="71"/>
                  <a:pt x="109" y="72"/>
                </a:cubicBezTo>
                <a:cubicBezTo>
                  <a:pt x="109" y="87"/>
                  <a:pt x="120" y="100"/>
                  <a:pt x="134" y="100"/>
                </a:cubicBezTo>
                <a:cubicBezTo>
                  <a:pt x="149" y="100"/>
                  <a:pt x="160" y="87"/>
                  <a:pt x="160" y="72"/>
                </a:cubicBezTo>
                <a:cubicBezTo>
                  <a:pt x="160" y="71"/>
                  <a:pt x="159" y="70"/>
                  <a:pt x="158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DE1A0CCE-B826-CEE5-F2B6-E328737698AA}"/>
              </a:ext>
            </a:extLst>
          </p:cNvPr>
          <p:cNvSpPr>
            <a:spLocks noEditPoints="1"/>
          </p:cNvSpPr>
          <p:nvPr/>
        </p:nvSpPr>
        <p:spPr bwMode="auto">
          <a:xfrm>
            <a:off x="7891463" y="1925638"/>
            <a:ext cx="258763" cy="246063"/>
          </a:xfrm>
          <a:custGeom>
            <a:avLst/>
            <a:gdLst>
              <a:gd name="T0" fmla="*/ 32 w 163"/>
              <a:gd name="T1" fmla="*/ 155 h 155"/>
              <a:gd name="T2" fmla="*/ 12 w 163"/>
              <a:gd name="T3" fmla="*/ 147 h 155"/>
              <a:gd name="T4" fmla="*/ 12 w 163"/>
              <a:gd name="T5" fmla="*/ 104 h 155"/>
              <a:gd name="T6" fmla="*/ 99 w 163"/>
              <a:gd name="T7" fmla="*/ 12 h 155"/>
              <a:gd name="T8" fmla="*/ 125 w 163"/>
              <a:gd name="T9" fmla="*/ 0 h 155"/>
              <a:gd name="T10" fmla="*/ 151 w 163"/>
              <a:gd name="T11" fmla="*/ 12 h 155"/>
              <a:gd name="T12" fmla="*/ 163 w 163"/>
              <a:gd name="T13" fmla="*/ 40 h 155"/>
              <a:gd name="T14" fmla="*/ 151 w 163"/>
              <a:gd name="T15" fmla="*/ 68 h 155"/>
              <a:gd name="T16" fmla="*/ 83 w 163"/>
              <a:gd name="T17" fmla="*/ 140 h 155"/>
              <a:gd name="T18" fmla="*/ 76 w 163"/>
              <a:gd name="T19" fmla="*/ 140 h 155"/>
              <a:gd name="T20" fmla="*/ 76 w 163"/>
              <a:gd name="T21" fmla="*/ 133 h 155"/>
              <a:gd name="T22" fmla="*/ 144 w 163"/>
              <a:gd name="T23" fmla="*/ 60 h 155"/>
              <a:gd name="T24" fmla="*/ 152 w 163"/>
              <a:gd name="T25" fmla="*/ 40 h 155"/>
              <a:gd name="T26" fmla="*/ 144 w 163"/>
              <a:gd name="T27" fmla="*/ 20 h 155"/>
              <a:gd name="T28" fmla="*/ 125 w 163"/>
              <a:gd name="T29" fmla="*/ 12 h 155"/>
              <a:gd name="T30" fmla="*/ 106 w 163"/>
              <a:gd name="T31" fmla="*/ 20 h 155"/>
              <a:gd name="T32" fmla="*/ 19 w 163"/>
              <a:gd name="T33" fmla="*/ 113 h 155"/>
              <a:gd name="T34" fmla="*/ 19 w 163"/>
              <a:gd name="T35" fmla="*/ 139 h 155"/>
              <a:gd name="T36" fmla="*/ 44 w 163"/>
              <a:gd name="T37" fmla="*/ 139 h 155"/>
              <a:gd name="T38" fmla="*/ 103 w 163"/>
              <a:gd name="T39" fmla="*/ 77 h 155"/>
              <a:gd name="T40" fmla="*/ 105 w 163"/>
              <a:gd name="T41" fmla="*/ 70 h 155"/>
              <a:gd name="T42" fmla="*/ 103 w 163"/>
              <a:gd name="T43" fmla="*/ 64 h 155"/>
              <a:gd name="T44" fmla="*/ 91 w 163"/>
              <a:gd name="T45" fmla="*/ 64 h 155"/>
              <a:gd name="T46" fmla="*/ 51 w 163"/>
              <a:gd name="T47" fmla="*/ 107 h 155"/>
              <a:gd name="T48" fmla="*/ 43 w 163"/>
              <a:gd name="T49" fmla="*/ 107 h 155"/>
              <a:gd name="T50" fmla="*/ 43 w 163"/>
              <a:gd name="T51" fmla="*/ 98 h 155"/>
              <a:gd name="T52" fmla="*/ 83 w 163"/>
              <a:gd name="T53" fmla="*/ 57 h 155"/>
              <a:gd name="T54" fmla="*/ 110 w 163"/>
              <a:gd name="T55" fmla="*/ 57 h 155"/>
              <a:gd name="T56" fmla="*/ 116 w 163"/>
              <a:gd name="T57" fmla="*/ 70 h 155"/>
              <a:gd name="T58" fmla="*/ 110 w 163"/>
              <a:gd name="T59" fmla="*/ 84 h 155"/>
              <a:gd name="T60" fmla="*/ 52 w 163"/>
              <a:gd name="T61" fmla="*/ 147 h 155"/>
              <a:gd name="T62" fmla="*/ 32 w 163"/>
              <a:gd name="T63" fmla="*/ 155 h 155"/>
              <a:gd name="T64" fmla="*/ 32 w 163"/>
              <a:gd name="T65" fmla="*/ 155 h 155"/>
              <a:gd name="T66" fmla="*/ 32 w 163"/>
              <a:gd name="T67" fmla="*/ 155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3" h="155">
                <a:moveTo>
                  <a:pt x="32" y="155"/>
                </a:moveTo>
                <a:cubicBezTo>
                  <a:pt x="24" y="155"/>
                  <a:pt x="17" y="153"/>
                  <a:pt x="12" y="147"/>
                </a:cubicBezTo>
                <a:cubicBezTo>
                  <a:pt x="0" y="135"/>
                  <a:pt x="0" y="117"/>
                  <a:pt x="12" y="104"/>
                </a:cubicBezTo>
                <a:cubicBezTo>
                  <a:pt x="99" y="12"/>
                  <a:pt x="99" y="12"/>
                  <a:pt x="99" y="12"/>
                </a:cubicBezTo>
                <a:cubicBezTo>
                  <a:pt x="106" y="4"/>
                  <a:pt x="116" y="0"/>
                  <a:pt x="125" y="0"/>
                </a:cubicBezTo>
                <a:cubicBezTo>
                  <a:pt x="135" y="0"/>
                  <a:pt x="144" y="4"/>
                  <a:pt x="151" y="12"/>
                </a:cubicBezTo>
                <a:cubicBezTo>
                  <a:pt x="158" y="19"/>
                  <a:pt x="163" y="29"/>
                  <a:pt x="163" y="40"/>
                </a:cubicBezTo>
                <a:cubicBezTo>
                  <a:pt x="163" y="50"/>
                  <a:pt x="158" y="60"/>
                  <a:pt x="151" y="68"/>
                </a:cubicBezTo>
                <a:cubicBezTo>
                  <a:pt x="83" y="140"/>
                  <a:pt x="83" y="140"/>
                  <a:pt x="83" y="140"/>
                </a:cubicBezTo>
                <a:cubicBezTo>
                  <a:pt x="80" y="143"/>
                  <a:pt x="78" y="143"/>
                  <a:pt x="76" y="140"/>
                </a:cubicBezTo>
                <a:cubicBezTo>
                  <a:pt x="73" y="138"/>
                  <a:pt x="73" y="135"/>
                  <a:pt x="76" y="133"/>
                </a:cubicBezTo>
                <a:cubicBezTo>
                  <a:pt x="144" y="60"/>
                  <a:pt x="144" y="60"/>
                  <a:pt x="144" y="60"/>
                </a:cubicBezTo>
                <a:cubicBezTo>
                  <a:pt x="149" y="54"/>
                  <a:pt x="152" y="48"/>
                  <a:pt x="152" y="40"/>
                </a:cubicBezTo>
                <a:cubicBezTo>
                  <a:pt x="152" y="33"/>
                  <a:pt x="149" y="25"/>
                  <a:pt x="144" y="20"/>
                </a:cubicBezTo>
                <a:cubicBezTo>
                  <a:pt x="139" y="14"/>
                  <a:pt x="132" y="12"/>
                  <a:pt x="125" y="12"/>
                </a:cubicBezTo>
                <a:cubicBezTo>
                  <a:pt x="118" y="12"/>
                  <a:pt x="111" y="14"/>
                  <a:pt x="106" y="20"/>
                </a:cubicBezTo>
                <a:cubicBezTo>
                  <a:pt x="19" y="113"/>
                  <a:pt x="19" y="113"/>
                  <a:pt x="19" y="113"/>
                </a:cubicBezTo>
                <a:cubicBezTo>
                  <a:pt x="12" y="119"/>
                  <a:pt x="12" y="132"/>
                  <a:pt x="19" y="139"/>
                </a:cubicBezTo>
                <a:cubicBezTo>
                  <a:pt x="26" y="145"/>
                  <a:pt x="38" y="145"/>
                  <a:pt x="44" y="139"/>
                </a:cubicBezTo>
                <a:cubicBezTo>
                  <a:pt x="103" y="77"/>
                  <a:pt x="103" y="77"/>
                  <a:pt x="103" y="77"/>
                </a:cubicBezTo>
                <a:cubicBezTo>
                  <a:pt x="104" y="75"/>
                  <a:pt x="105" y="73"/>
                  <a:pt x="105" y="70"/>
                </a:cubicBezTo>
                <a:cubicBezTo>
                  <a:pt x="105" y="68"/>
                  <a:pt x="104" y="65"/>
                  <a:pt x="103" y="64"/>
                </a:cubicBezTo>
                <a:cubicBezTo>
                  <a:pt x="99" y="60"/>
                  <a:pt x="93" y="60"/>
                  <a:pt x="91" y="64"/>
                </a:cubicBezTo>
                <a:cubicBezTo>
                  <a:pt x="51" y="107"/>
                  <a:pt x="51" y="107"/>
                  <a:pt x="51" y="107"/>
                </a:cubicBezTo>
                <a:cubicBezTo>
                  <a:pt x="49" y="109"/>
                  <a:pt x="45" y="109"/>
                  <a:pt x="43" y="107"/>
                </a:cubicBezTo>
                <a:cubicBezTo>
                  <a:pt x="41" y="104"/>
                  <a:pt x="41" y="100"/>
                  <a:pt x="43" y="98"/>
                </a:cubicBezTo>
                <a:cubicBezTo>
                  <a:pt x="83" y="57"/>
                  <a:pt x="83" y="57"/>
                  <a:pt x="83" y="57"/>
                </a:cubicBezTo>
                <a:cubicBezTo>
                  <a:pt x="91" y="48"/>
                  <a:pt x="103" y="48"/>
                  <a:pt x="110" y="57"/>
                </a:cubicBezTo>
                <a:cubicBezTo>
                  <a:pt x="113" y="60"/>
                  <a:pt x="116" y="65"/>
                  <a:pt x="116" y="70"/>
                </a:cubicBezTo>
                <a:cubicBezTo>
                  <a:pt x="116" y="75"/>
                  <a:pt x="113" y="80"/>
                  <a:pt x="110" y="84"/>
                </a:cubicBezTo>
                <a:cubicBezTo>
                  <a:pt x="52" y="147"/>
                  <a:pt x="52" y="147"/>
                  <a:pt x="52" y="147"/>
                </a:cubicBezTo>
                <a:cubicBezTo>
                  <a:pt x="46" y="153"/>
                  <a:pt x="39" y="155"/>
                  <a:pt x="32" y="155"/>
                </a:cubicBezTo>
                <a:close/>
                <a:moveTo>
                  <a:pt x="32" y="155"/>
                </a:moveTo>
                <a:cubicBezTo>
                  <a:pt x="32" y="155"/>
                  <a:pt x="32" y="155"/>
                  <a:pt x="32" y="15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BED3C269-3E94-3B99-BC57-5099EB91E82E}"/>
              </a:ext>
            </a:extLst>
          </p:cNvPr>
          <p:cNvSpPr>
            <a:spLocks noEditPoints="1"/>
          </p:cNvSpPr>
          <p:nvPr/>
        </p:nvSpPr>
        <p:spPr bwMode="auto">
          <a:xfrm>
            <a:off x="10658476" y="1922463"/>
            <a:ext cx="234950" cy="254000"/>
          </a:xfrm>
          <a:custGeom>
            <a:avLst/>
            <a:gdLst>
              <a:gd name="T0" fmla="*/ 144 w 148"/>
              <a:gd name="T1" fmla="*/ 143 h 160"/>
              <a:gd name="T2" fmla="*/ 100 w 148"/>
              <a:gd name="T3" fmla="*/ 95 h 160"/>
              <a:gd name="T4" fmla="*/ 110 w 148"/>
              <a:gd name="T5" fmla="*/ 60 h 160"/>
              <a:gd name="T6" fmla="*/ 55 w 148"/>
              <a:gd name="T7" fmla="*/ 0 h 160"/>
              <a:gd name="T8" fmla="*/ 0 w 148"/>
              <a:gd name="T9" fmla="*/ 60 h 160"/>
              <a:gd name="T10" fmla="*/ 55 w 148"/>
              <a:gd name="T11" fmla="*/ 120 h 160"/>
              <a:gd name="T12" fmla="*/ 87 w 148"/>
              <a:gd name="T13" fmla="*/ 108 h 160"/>
              <a:gd name="T14" fmla="*/ 131 w 148"/>
              <a:gd name="T15" fmla="*/ 157 h 160"/>
              <a:gd name="T16" fmla="*/ 138 w 148"/>
              <a:gd name="T17" fmla="*/ 160 h 160"/>
              <a:gd name="T18" fmla="*/ 144 w 148"/>
              <a:gd name="T19" fmla="*/ 157 h 160"/>
              <a:gd name="T20" fmla="*/ 144 w 148"/>
              <a:gd name="T21" fmla="*/ 143 h 160"/>
              <a:gd name="T22" fmla="*/ 85 w 148"/>
              <a:gd name="T23" fmla="*/ 83 h 160"/>
              <a:gd name="T24" fmla="*/ 81 w 148"/>
              <a:gd name="T25" fmla="*/ 88 h 160"/>
              <a:gd name="T26" fmla="*/ 76 w 148"/>
              <a:gd name="T27" fmla="*/ 92 h 160"/>
              <a:gd name="T28" fmla="*/ 55 w 148"/>
              <a:gd name="T29" fmla="*/ 100 h 160"/>
              <a:gd name="T30" fmla="*/ 18 w 148"/>
              <a:gd name="T31" fmla="*/ 60 h 160"/>
              <a:gd name="T32" fmla="*/ 55 w 148"/>
              <a:gd name="T33" fmla="*/ 20 h 160"/>
              <a:gd name="T34" fmla="*/ 92 w 148"/>
              <a:gd name="T35" fmla="*/ 60 h 160"/>
              <a:gd name="T36" fmla="*/ 85 w 148"/>
              <a:gd name="T37" fmla="*/ 83 h 160"/>
              <a:gd name="T38" fmla="*/ 85 w 148"/>
              <a:gd name="T39" fmla="*/ 83 h 160"/>
              <a:gd name="T40" fmla="*/ 85 w 148"/>
              <a:gd name="T41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8" h="160">
                <a:moveTo>
                  <a:pt x="144" y="143"/>
                </a:moveTo>
                <a:cubicBezTo>
                  <a:pt x="100" y="95"/>
                  <a:pt x="100" y="95"/>
                  <a:pt x="100" y="95"/>
                </a:cubicBezTo>
                <a:cubicBezTo>
                  <a:pt x="106" y="85"/>
                  <a:pt x="110" y="73"/>
                  <a:pt x="110" y="60"/>
                </a:cubicBezTo>
                <a:cubicBezTo>
                  <a:pt x="110" y="27"/>
                  <a:pt x="85" y="0"/>
                  <a:pt x="55" y="0"/>
                </a:cubicBezTo>
                <a:cubicBezTo>
                  <a:pt x="24" y="0"/>
                  <a:pt x="0" y="27"/>
                  <a:pt x="0" y="60"/>
                </a:cubicBezTo>
                <a:cubicBezTo>
                  <a:pt x="0" y="93"/>
                  <a:pt x="24" y="120"/>
                  <a:pt x="55" y="120"/>
                </a:cubicBezTo>
                <a:cubicBezTo>
                  <a:pt x="66" y="120"/>
                  <a:pt x="78" y="116"/>
                  <a:pt x="87" y="108"/>
                </a:cubicBezTo>
                <a:cubicBezTo>
                  <a:pt x="131" y="157"/>
                  <a:pt x="131" y="157"/>
                  <a:pt x="131" y="157"/>
                </a:cubicBezTo>
                <a:cubicBezTo>
                  <a:pt x="133" y="159"/>
                  <a:pt x="136" y="160"/>
                  <a:pt x="138" y="160"/>
                </a:cubicBezTo>
                <a:cubicBezTo>
                  <a:pt x="140" y="160"/>
                  <a:pt x="143" y="159"/>
                  <a:pt x="144" y="157"/>
                </a:cubicBezTo>
                <a:cubicBezTo>
                  <a:pt x="148" y="153"/>
                  <a:pt x="148" y="147"/>
                  <a:pt x="144" y="143"/>
                </a:cubicBezTo>
                <a:close/>
                <a:moveTo>
                  <a:pt x="85" y="83"/>
                </a:moveTo>
                <a:cubicBezTo>
                  <a:pt x="81" y="88"/>
                  <a:pt x="81" y="88"/>
                  <a:pt x="81" y="88"/>
                </a:cubicBezTo>
                <a:cubicBezTo>
                  <a:pt x="76" y="92"/>
                  <a:pt x="76" y="92"/>
                  <a:pt x="76" y="92"/>
                </a:cubicBezTo>
                <a:cubicBezTo>
                  <a:pt x="70" y="97"/>
                  <a:pt x="63" y="100"/>
                  <a:pt x="55" y="100"/>
                </a:cubicBezTo>
                <a:cubicBezTo>
                  <a:pt x="34" y="100"/>
                  <a:pt x="18" y="82"/>
                  <a:pt x="18" y="60"/>
                </a:cubicBezTo>
                <a:cubicBezTo>
                  <a:pt x="18" y="38"/>
                  <a:pt x="34" y="20"/>
                  <a:pt x="55" y="20"/>
                </a:cubicBezTo>
                <a:cubicBezTo>
                  <a:pt x="75" y="20"/>
                  <a:pt x="92" y="38"/>
                  <a:pt x="92" y="60"/>
                </a:cubicBezTo>
                <a:cubicBezTo>
                  <a:pt x="92" y="68"/>
                  <a:pt x="89" y="76"/>
                  <a:pt x="85" y="83"/>
                </a:cubicBezTo>
                <a:close/>
                <a:moveTo>
                  <a:pt x="85" y="83"/>
                </a:moveTo>
                <a:cubicBezTo>
                  <a:pt x="85" y="83"/>
                  <a:pt x="85" y="83"/>
                  <a:pt x="85" y="8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4FE4FC40-09B9-8BE1-E311-0959B9CE1494}"/>
              </a:ext>
            </a:extLst>
          </p:cNvPr>
          <p:cNvSpPr>
            <a:spLocks noEditPoints="1"/>
          </p:cNvSpPr>
          <p:nvPr/>
        </p:nvSpPr>
        <p:spPr bwMode="auto">
          <a:xfrm>
            <a:off x="752476" y="2474913"/>
            <a:ext cx="228600" cy="254000"/>
          </a:xfrm>
          <a:custGeom>
            <a:avLst/>
            <a:gdLst>
              <a:gd name="T0" fmla="*/ 35 w 144"/>
              <a:gd name="T1" fmla="*/ 115 h 160"/>
              <a:gd name="T2" fmla="*/ 19 w 144"/>
              <a:gd name="T3" fmla="*/ 98 h 160"/>
              <a:gd name="T4" fmla="*/ 19 w 144"/>
              <a:gd name="T5" fmla="*/ 118 h 160"/>
              <a:gd name="T6" fmla="*/ 60 w 144"/>
              <a:gd name="T7" fmla="*/ 115 h 160"/>
              <a:gd name="T8" fmla="*/ 44 w 144"/>
              <a:gd name="T9" fmla="*/ 98 h 160"/>
              <a:gd name="T10" fmla="*/ 44 w 144"/>
              <a:gd name="T11" fmla="*/ 118 h 160"/>
              <a:gd name="T12" fmla="*/ 35 w 144"/>
              <a:gd name="T13" fmla="*/ 143 h 160"/>
              <a:gd name="T14" fmla="*/ 19 w 144"/>
              <a:gd name="T15" fmla="*/ 126 h 160"/>
              <a:gd name="T16" fmla="*/ 19 w 144"/>
              <a:gd name="T17" fmla="*/ 147 h 160"/>
              <a:gd name="T18" fmla="*/ 60 w 144"/>
              <a:gd name="T19" fmla="*/ 143 h 160"/>
              <a:gd name="T20" fmla="*/ 44 w 144"/>
              <a:gd name="T21" fmla="*/ 126 h 160"/>
              <a:gd name="T22" fmla="*/ 44 w 144"/>
              <a:gd name="T23" fmla="*/ 147 h 160"/>
              <a:gd name="T24" fmla="*/ 35 w 144"/>
              <a:gd name="T25" fmla="*/ 87 h 160"/>
              <a:gd name="T26" fmla="*/ 19 w 144"/>
              <a:gd name="T27" fmla="*/ 71 h 160"/>
              <a:gd name="T28" fmla="*/ 19 w 144"/>
              <a:gd name="T29" fmla="*/ 91 h 160"/>
              <a:gd name="T30" fmla="*/ 60 w 144"/>
              <a:gd name="T31" fmla="*/ 87 h 160"/>
              <a:gd name="T32" fmla="*/ 44 w 144"/>
              <a:gd name="T33" fmla="*/ 71 h 160"/>
              <a:gd name="T34" fmla="*/ 44 w 144"/>
              <a:gd name="T35" fmla="*/ 91 h 160"/>
              <a:gd name="T36" fmla="*/ 35 w 144"/>
              <a:gd name="T37" fmla="*/ 60 h 160"/>
              <a:gd name="T38" fmla="*/ 19 w 144"/>
              <a:gd name="T39" fmla="*/ 43 h 160"/>
              <a:gd name="T40" fmla="*/ 19 w 144"/>
              <a:gd name="T41" fmla="*/ 64 h 160"/>
              <a:gd name="T42" fmla="*/ 60 w 144"/>
              <a:gd name="T43" fmla="*/ 60 h 160"/>
              <a:gd name="T44" fmla="*/ 44 w 144"/>
              <a:gd name="T45" fmla="*/ 43 h 160"/>
              <a:gd name="T46" fmla="*/ 44 w 144"/>
              <a:gd name="T47" fmla="*/ 64 h 160"/>
              <a:gd name="T48" fmla="*/ 35 w 144"/>
              <a:gd name="T49" fmla="*/ 33 h 160"/>
              <a:gd name="T50" fmla="*/ 19 w 144"/>
              <a:gd name="T51" fmla="*/ 16 h 160"/>
              <a:gd name="T52" fmla="*/ 19 w 144"/>
              <a:gd name="T53" fmla="*/ 36 h 160"/>
              <a:gd name="T54" fmla="*/ 60 w 144"/>
              <a:gd name="T55" fmla="*/ 33 h 160"/>
              <a:gd name="T56" fmla="*/ 44 w 144"/>
              <a:gd name="T57" fmla="*/ 16 h 160"/>
              <a:gd name="T58" fmla="*/ 44 w 144"/>
              <a:gd name="T59" fmla="*/ 36 h 160"/>
              <a:gd name="T60" fmla="*/ 84 w 144"/>
              <a:gd name="T61" fmla="*/ 102 h 160"/>
              <a:gd name="T62" fmla="*/ 100 w 144"/>
              <a:gd name="T63" fmla="*/ 118 h 160"/>
              <a:gd name="T64" fmla="*/ 100 w 144"/>
              <a:gd name="T65" fmla="*/ 98 h 160"/>
              <a:gd name="T66" fmla="*/ 110 w 144"/>
              <a:gd name="T67" fmla="*/ 115 h 160"/>
              <a:gd name="T68" fmla="*/ 129 w 144"/>
              <a:gd name="T69" fmla="*/ 115 h 160"/>
              <a:gd name="T70" fmla="*/ 113 w 144"/>
              <a:gd name="T71" fmla="*/ 98 h 160"/>
              <a:gd name="T72" fmla="*/ 84 w 144"/>
              <a:gd name="T73" fmla="*/ 129 h 160"/>
              <a:gd name="T74" fmla="*/ 100 w 144"/>
              <a:gd name="T75" fmla="*/ 147 h 160"/>
              <a:gd name="T76" fmla="*/ 100 w 144"/>
              <a:gd name="T77" fmla="*/ 126 h 160"/>
              <a:gd name="T78" fmla="*/ 110 w 144"/>
              <a:gd name="T79" fmla="*/ 129 h 160"/>
              <a:gd name="T80" fmla="*/ 125 w 144"/>
              <a:gd name="T81" fmla="*/ 147 h 160"/>
              <a:gd name="T82" fmla="*/ 125 w 144"/>
              <a:gd name="T83" fmla="*/ 126 h 160"/>
              <a:gd name="T84" fmla="*/ 111 w 144"/>
              <a:gd name="T85" fmla="*/ 77 h 160"/>
              <a:gd name="T86" fmla="*/ 106 w 144"/>
              <a:gd name="T87" fmla="*/ 51 h 160"/>
              <a:gd name="T88" fmla="*/ 141 w 144"/>
              <a:gd name="T89" fmla="*/ 87 h 160"/>
              <a:gd name="T90" fmla="*/ 110 w 144"/>
              <a:gd name="T91" fmla="*/ 32 h 160"/>
              <a:gd name="T92" fmla="*/ 75 w 144"/>
              <a:gd name="T93" fmla="*/ 4 h 160"/>
              <a:gd name="T94" fmla="*/ 0 w 144"/>
              <a:gd name="T95" fmla="*/ 4 h 160"/>
              <a:gd name="T96" fmla="*/ 140 w 144"/>
              <a:gd name="T97" fmla="*/ 160 h 160"/>
              <a:gd name="T98" fmla="*/ 141 w 144"/>
              <a:gd name="T99" fmla="*/ 87 h 160"/>
              <a:gd name="T100" fmla="*/ 7 w 144"/>
              <a:gd name="T101" fmla="*/ 8 h 160"/>
              <a:gd name="T102" fmla="*/ 105 w 144"/>
              <a:gd name="T103" fmla="*/ 61 h 160"/>
              <a:gd name="T104" fmla="*/ 109 w 144"/>
              <a:gd name="T105" fmla="*/ 39 h 160"/>
              <a:gd name="T106" fmla="*/ 111 w 144"/>
              <a:gd name="T107" fmla="*/ 40 h 160"/>
              <a:gd name="T108" fmla="*/ 113 w 144"/>
              <a:gd name="T109" fmla="*/ 49 h 160"/>
              <a:gd name="T110" fmla="*/ 114 w 144"/>
              <a:gd name="T111" fmla="*/ 59 h 160"/>
              <a:gd name="T112" fmla="*/ 111 w 144"/>
              <a:gd name="T113" fmla="*/ 85 h 160"/>
              <a:gd name="T114" fmla="*/ 109 w 144"/>
              <a:gd name="T115" fmla="*/ 80 h 160"/>
              <a:gd name="T116" fmla="*/ 105 w 144"/>
              <a:gd name="T117" fmla="*/ 71 h 160"/>
              <a:gd name="T118" fmla="*/ 105 w 144"/>
              <a:gd name="T119" fmla="*/ 61 h 160"/>
              <a:gd name="T120" fmla="*/ 75 w 144"/>
              <a:gd name="T121" fmla="*/ 59 h 160"/>
              <a:gd name="T122" fmla="*/ 126 w 144"/>
              <a:gd name="T123" fmla="*/ 8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4" h="160">
                <a:moveTo>
                  <a:pt x="19" y="118"/>
                </a:moveTo>
                <a:cubicBezTo>
                  <a:pt x="31" y="118"/>
                  <a:pt x="31" y="118"/>
                  <a:pt x="31" y="118"/>
                </a:cubicBezTo>
                <a:cubicBezTo>
                  <a:pt x="33" y="118"/>
                  <a:pt x="35" y="117"/>
                  <a:pt x="35" y="115"/>
                </a:cubicBezTo>
                <a:cubicBezTo>
                  <a:pt x="35" y="102"/>
                  <a:pt x="35" y="102"/>
                  <a:pt x="35" y="102"/>
                </a:cubicBezTo>
                <a:cubicBezTo>
                  <a:pt x="35" y="101"/>
                  <a:pt x="33" y="98"/>
                  <a:pt x="31" y="98"/>
                </a:cubicBezTo>
                <a:cubicBezTo>
                  <a:pt x="19" y="98"/>
                  <a:pt x="19" y="98"/>
                  <a:pt x="19" y="98"/>
                </a:cubicBezTo>
                <a:cubicBezTo>
                  <a:pt x="17" y="98"/>
                  <a:pt x="16" y="101"/>
                  <a:pt x="16" y="102"/>
                </a:cubicBezTo>
                <a:cubicBezTo>
                  <a:pt x="16" y="115"/>
                  <a:pt x="16" y="115"/>
                  <a:pt x="16" y="115"/>
                </a:cubicBezTo>
                <a:cubicBezTo>
                  <a:pt x="16" y="117"/>
                  <a:pt x="17" y="118"/>
                  <a:pt x="19" y="118"/>
                </a:cubicBezTo>
                <a:close/>
                <a:moveTo>
                  <a:pt x="44" y="118"/>
                </a:moveTo>
                <a:cubicBezTo>
                  <a:pt x="57" y="118"/>
                  <a:pt x="57" y="118"/>
                  <a:pt x="57" y="118"/>
                </a:cubicBezTo>
                <a:cubicBezTo>
                  <a:pt x="59" y="118"/>
                  <a:pt x="60" y="117"/>
                  <a:pt x="60" y="115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0" y="101"/>
                  <a:pt x="59" y="98"/>
                  <a:pt x="57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3" y="98"/>
                  <a:pt x="41" y="101"/>
                  <a:pt x="41" y="102"/>
                </a:cubicBezTo>
                <a:cubicBezTo>
                  <a:pt x="41" y="115"/>
                  <a:pt x="41" y="115"/>
                  <a:pt x="41" y="115"/>
                </a:cubicBezTo>
                <a:cubicBezTo>
                  <a:pt x="41" y="117"/>
                  <a:pt x="43" y="118"/>
                  <a:pt x="44" y="118"/>
                </a:cubicBezTo>
                <a:close/>
                <a:moveTo>
                  <a:pt x="19" y="147"/>
                </a:moveTo>
                <a:cubicBezTo>
                  <a:pt x="31" y="147"/>
                  <a:pt x="31" y="147"/>
                  <a:pt x="31" y="147"/>
                </a:cubicBezTo>
                <a:cubicBezTo>
                  <a:pt x="33" y="147"/>
                  <a:pt x="35" y="145"/>
                  <a:pt x="35" y="143"/>
                </a:cubicBezTo>
                <a:cubicBezTo>
                  <a:pt x="35" y="129"/>
                  <a:pt x="35" y="129"/>
                  <a:pt x="35" y="129"/>
                </a:cubicBezTo>
                <a:cubicBezTo>
                  <a:pt x="35" y="127"/>
                  <a:pt x="33" y="126"/>
                  <a:pt x="31" y="126"/>
                </a:cubicBezTo>
                <a:cubicBezTo>
                  <a:pt x="19" y="126"/>
                  <a:pt x="19" y="126"/>
                  <a:pt x="19" y="126"/>
                </a:cubicBezTo>
                <a:cubicBezTo>
                  <a:pt x="17" y="126"/>
                  <a:pt x="16" y="127"/>
                  <a:pt x="16" y="129"/>
                </a:cubicBezTo>
                <a:cubicBezTo>
                  <a:pt x="16" y="143"/>
                  <a:pt x="16" y="143"/>
                  <a:pt x="16" y="143"/>
                </a:cubicBezTo>
                <a:cubicBezTo>
                  <a:pt x="16" y="145"/>
                  <a:pt x="17" y="147"/>
                  <a:pt x="19" y="147"/>
                </a:cubicBezTo>
                <a:close/>
                <a:moveTo>
                  <a:pt x="44" y="147"/>
                </a:moveTo>
                <a:cubicBezTo>
                  <a:pt x="57" y="147"/>
                  <a:pt x="57" y="147"/>
                  <a:pt x="57" y="147"/>
                </a:cubicBezTo>
                <a:cubicBezTo>
                  <a:pt x="59" y="147"/>
                  <a:pt x="60" y="145"/>
                  <a:pt x="60" y="143"/>
                </a:cubicBezTo>
                <a:cubicBezTo>
                  <a:pt x="60" y="129"/>
                  <a:pt x="60" y="129"/>
                  <a:pt x="60" y="129"/>
                </a:cubicBezTo>
                <a:cubicBezTo>
                  <a:pt x="60" y="127"/>
                  <a:pt x="59" y="126"/>
                  <a:pt x="57" y="126"/>
                </a:cubicBezTo>
                <a:cubicBezTo>
                  <a:pt x="44" y="126"/>
                  <a:pt x="44" y="126"/>
                  <a:pt x="44" y="126"/>
                </a:cubicBezTo>
                <a:cubicBezTo>
                  <a:pt x="43" y="126"/>
                  <a:pt x="41" y="127"/>
                  <a:pt x="41" y="129"/>
                </a:cubicBezTo>
                <a:cubicBezTo>
                  <a:pt x="41" y="143"/>
                  <a:pt x="41" y="143"/>
                  <a:pt x="41" y="143"/>
                </a:cubicBezTo>
                <a:cubicBezTo>
                  <a:pt x="41" y="145"/>
                  <a:pt x="43" y="147"/>
                  <a:pt x="44" y="147"/>
                </a:cubicBezTo>
                <a:close/>
                <a:moveTo>
                  <a:pt x="19" y="91"/>
                </a:moveTo>
                <a:cubicBezTo>
                  <a:pt x="31" y="91"/>
                  <a:pt x="31" y="91"/>
                  <a:pt x="31" y="91"/>
                </a:cubicBezTo>
                <a:cubicBezTo>
                  <a:pt x="33" y="91"/>
                  <a:pt x="35" y="90"/>
                  <a:pt x="35" y="87"/>
                </a:cubicBezTo>
                <a:cubicBezTo>
                  <a:pt x="35" y="75"/>
                  <a:pt x="35" y="75"/>
                  <a:pt x="35" y="75"/>
                </a:cubicBezTo>
                <a:cubicBezTo>
                  <a:pt x="35" y="72"/>
                  <a:pt x="33" y="71"/>
                  <a:pt x="31" y="71"/>
                </a:cubicBezTo>
                <a:cubicBezTo>
                  <a:pt x="19" y="71"/>
                  <a:pt x="19" y="71"/>
                  <a:pt x="19" y="71"/>
                </a:cubicBezTo>
                <a:cubicBezTo>
                  <a:pt x="17" y="71"/>
                  <a:pt x="16" y="72"/>
                  <a:pt x="16" y="75"/>
                </a:cubicBezTo>
                <a:cubicBezTo>
                  <a:pt x="16" y="87"/>
                  <a:pt x="16" y="87"/>
                  <a:pt x="16" y="87"/>
                </a:cubicBezTo>
                <a:cubicBezTo>
                  <a:pt x="16" y="90"/>
                  <a:pt x="17" y="91"/>
                  <a:pt x="19" y="91"/>
                </a:cubicBezTo>
                <a:close/>
                <a:moveTo>
                  <a:pt x="44" y="91"/>
                </a:moveTo>
                <a:cubicBezTo>
                  <a:pt x="57" y="91"/>
                  <a:pt x="57" y="91"/>
                  <a:pt x="57" y="91"/>
                </a:cubicBezTo>
                <a:cubicBezTo>
                  <a:pt x="59" y="91"/>
                  <a:pt x="60" y="90"/>
                  <a:pt x="60" y="87"/>
                </a:cubicBezTo>
                <a:cubicBezTo>
                  <a:pt x="60" y="75"/>
                  <a:pt x="60" y="75"/>
                  <a:pt x="60" y="75"/>
                </a:cubicBezTo>
                <a:cubicBezTo>
                  <a:pt x="60" y="72"/>
                  <a:pt x="59" y="71"/>
                  <a:pt x="57" y="71"/>
                </a:cubicBezTo>
                <a:cubicBezTo>
                  <a:pt x="44" y="71"/>
                  <a:pt x="44" y="71"/>
                  <a:pt x="44" y="71"/>
                </a:cubicBezTo>
                <a:cubicBezTo>
                  <a:pt x="43" y="71"/>
                  <a:pt x="41" y="72"/>
                  <a:pt x="41" y="75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90"/>
                  <a:pt x="43" y="91"/>
                  <a:pt x="44" y="91"/>
                </a:cubicBezTo>
                <a:close/>
                <a:moveTo>
                  <a:pt x="19" y="64"/>
                </a:moveTo>
                <a:cubicBezTo>
                  <a:pt x="31" y="64"/>
                  <a:pt x="31" y="64"/>
                  <a:pt x="31" y="64"/>
                </a:cubicBezTo>
                <a:cubicBezTo>
                  <a:pt x="33" y="64"/>
                  <a:pt x="35" y="61"/>
                  <a:pt x="35" y="60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5"/>
                  <a:pt x="33" y="43"/>
                  <a:pt x="31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17" y="43"/>
                  <a:pt x="16" y="45"/>
                  <a:pt x="16" y="46"/>
                </a:cubicBezTo>
                <a:cubicBezTo>
                  <a:pt x="16" y="60"/>
                  <a:pt x="16" y="60"/>
                  <a:pt x="16" y="60"/>
                </a:cubicBezTo>
                <a:cubicBezTo>
                  <a:pt x="16" y="61"/>
                  <a:pt x="17" y="64"/>
                  <a:pt x="19" y="64"/>
                </a:cubicBezTo>
                <a:close/>
                <a:moveTo>
                  <a:pt x="44" y="64"/>
                </a:moveTo>
                <a:cubicBezTo>
                  <a:pt x="57" y="64"/>
                  <a:pt x="57" y="64"/>
                  <a:pt x="57" y="64"/>
                </a:cubicBezTo>
                <a:cubicBezTo>
                  <a:pt x="59" y="64"/>
                  <a:pt x="60" y="61"/>
                  <a:pt x="60" y="60"/>
                </a:cubicBezTo>
                <a:cubicBezTo>
                  <a:pt x="60" y="46"/>
                  <a:pt x="60" y="46"/>
                  <a:pt x="60" y="46"/>
                </a:cubicBezTo>
                <a:cubicBezTo>
                  <a:pt x="60" y="45"/>
                  <a:pt x="59" y="43"/>
                  <a:pt x="57" y="43"/>
                </a:cubicBezTo>
                <a:cubicBezTo>
                  <a:pt x="44" y="43"/>
                  <a:pt x="44" y="43"/>
                  <a:pt x="44" y="43"/>
                </a:cubicBezTo>
                <a:cubicBezTo>
                  <a:pt x="43" y="43"/>
                  <a:pt x="41" y="45"/>
                  <a:pt x="41" y="46"/>
                </a:cubicBezTo>
                <a:cubicBezTo>
                  <a:pt x="41" y="60"/>
                  <a:pt x="41" y="60"/>
                  <a:pt x="41" y="60"/>
                </a:cubicBezTo>
                <a:cubicBezTo>
                  <a:pt x="41" y="61"/>
                  <a:pt x="43" y="64"/>
                  <a:pt x="44" y="64"/>
                </a:cubicBezTo>
                <a:close/>
                <a:moveTo>
                  <a:pt x="19" y="36"/>
                </a:moveTo>
                <a:cubicBezTo>
                  <a:pt x="31" y="36"/>
                  <a:pt x="31" y="36"/>
                  <a:pt x="31" y="36"/>
                </a:cubicBezTo>
                <a:cubicBezTo>
                  <a:pt x="33" y="36"/>
                  <a:pt x="35" y="35"/>
                  <a:pt x="35" y="33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18"/>
                  <a:pt x="33" y="16"/>
                  <a:pt x="31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7" y="16"/>
                  <a:pt x="16" y="18"/>
                  <a:pt x="16" y="20"/>
                </a:cubicBezTo>
                <a:cubicBezTo>
                  <a:pt x="16" y="33"/>
                  <a:pt x="16" y="33"/>
                  <a:pt x="16" y="33"/>
                </a:cubicBezTo>
                <a:cubicBezTo>
                  <a:pt x="16" y="35"/>
                  <a:pt x="17" y="36"/>
                  <a:pt x="19" y="36"/>
                </a:cubicBezTo>
                <a:close/>
                <a:moveTo>
                  <a:pt x="44" y="36"/>
                </a:moveTo>
                <a:cubicBezTo>
                  <a:pt x="57" y="36"/>
                  <a:pt x="57" y="36"/>
                  <a:pt x="57" y="36"/>
                </a:cubicBezTo>
                <a:cubicBezTo>
                  <a:pt x="59" y="36"/>
                  <a:pt x="60" y="35"/>
                  <a:pt x="60" y="33"/>
                </a:cubicBezTo>
                <a:cubicBezTo>
                  <a:pt x="60" y="20"/>
                  <a:pt x="60" y="20"/>
                  <a:pt x="60" y="20"/>
                </a:cubicBezTo>
                <a:cubicBezTo>
                  <a:pt x="60" y="18"/>
                  <a:pt x="59" y="16"/>
                  <a:pt x="57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43" y="16"/>
                  <a:pt x="41" y="18"/>
                  <a:pt x="41" y="20"/>
                </a:cubicBezTo>
                <a:cubicBezTo>
                  <a:pt x="41" y="33"/>
                  <a:pt x="41" y="33"/>
                  <a:pt x="41" y="33"/>
                </a:cubicBezTo>
                <a:cubicBezTo>
                  <a:pt x="41" y="35"/>
                  <a:pt x="43" y="36"/>
                  <a:pt x="44" y="36"/>
                </a:cubicBezTo>
                <a:close/>
                <a:moveTo>
                  <a:pt x="100" y="98"/>
                </a:moveTo>
                <a:cubicBezTo>
                  <a:pt x="88" y="98"/>
                  <a:pt x="88" y="98"/>
                  <a:pt x="88" y="98"/>
                </a:cubicBezTo>
                <a:cubicBezTo>
                  <a:pt x="86" y="98"/>
                  <a:pt x="84" y="101"/>
                  <a:pt x="84" y="102"/>
                </a:cubicBezTo>
                <a:cubicBezTo>
                  <a:pt x="84" y="115"/>
                  <a:pt x="84" y="115"/>
                  <a:pt x="84" y="115"/>
                </a:cubicBezTo>
                <a:cubicBezTo>
                  <a:pt x="84" y="117"/>
                  <a:pt x="86" y="118"/>
                  <a:pt x="88" y="118"/>
                </a:cubicBezTo>
                <a:cubicBezTo>
                  <a:pt x="100" y="118"/>
                  <a:pt x="100" y="118"/>
                  <a:pt x="100" y="118"/>
                </a:cubicBezTo>
                <a:cubicBezTo>
                  <a:pt x="101" y="118"/>
                  <a:pt x="103" y="117"/>
                  <a:pt x="103" y="115"/>
                </a:cubicBezTo>
                <a:cubicBezTo>
                  <a:pt x="103" y="102"/>
                  <a:pt x="103" y="102"/>
                  <a:pt x="103" y="102"/>
                </a:cubicBezTo>
                <a:cubicBezTo>
                  <a:pt x="103" y="101"/>
                  <a:pt x="101" y="98"/>
                  <a:pt x="100" y="98"/>
                </a:cubicBezTo>
                <a:close/>
                <a:moveTo>
                  <a:pt x="113" y="98"/>
                </a:moveTo>
                <a:cubicBezTo>
                  <a:pt x="111" y="98"/>
                  <a:pt x="110" y="101"/>
                  <a:pt x="110" y="102"/>
                </a:cubicBezTo>
                <a:cubicBezTo>
                  <a:pt x="110" y="115"/>
                  <a:pt x="110" y="115"/>
                  <a:pt x="110" y="115"/>
                </a:cubicBezTo>
                <a:cubicBezTo>
                  <a:pt x="110" y="117"/>
                  <a:pt x="111" y="118"/>
                  <a:pt x="113" y="118"/>
                </a:cubicBezTo>
                <a:cubicBezTo>
                  <a:pt x="125" y="118"/>
                  <a:pt x="125" y="118"/>
                  <a:pt x="125" y="118"/>
                </a:cubicBezTo>
                <a:cubicBezTo>
                  <a:pt x="127" y="118"/>
                  <a:pt x="129" y="117"/>
                  <a:pt x="129" y="115"/>
                </a:cubicBezTo>
                <a:cubicBezTo>
                  <a:pt x="129" y="102"/>
                  <a:pt x="129" y="102"/>
                  <a:pt x="129" y="102"/>
                </a:cubicBezTo>
                <a:cubicBezTo>
                  <a:pt x="129" y="101"/>
                  <a:pt x="127" y="98"/>
                  <a:pt x="125" y="98"/>
                </a:cubicBezTo>
                <a:lnTo>
                  <a:pt x="113" y="98"/>
                </a:lnTo>
                <a:close/>
                <a:moveTo>
                  <a:pt x="100" y="126"/>
                </a:moveTo>
                <a:cubicBezTo>
                  <a:pt x="88" y="126"/>
                  <a:pt x="88" y="126"/>
                  <a:pt x="88" y="126"/>
                </a:cubicBezTo>
                <a:cubicBezTo>
                  <a:pt x="86" y="126"/>
                  <a:pt x="84" y="127"/>
                  <a:pt x="84" y="129"/>
                </a:cubicBezTo>
                <a:cubicBezTo>
                  <a:pt x="84" y="143"/>
                  <a:pt x="84" y="143"/>
                  <a:pt x="84" y="143"/>
                </a:cubicBezTo>
                <a:cubicBezTo>
                  <a:pt x="84" y="145"/>
                  <a:pt x="86" y="147"/>
                  <a:pt x="88" y="147"/>
                </a:cubicBezTo>
                <a:cubicBezTo>
                  <a:pt x="100" y="147"/>
                  <a:pt x="100" y="147"/>
                  <a:pt x="100" y="147"/>
                </a:cubicBezTo>
                <a:cubicBezTo>
                  <a:pt x="101" y="147"/>
                  <a:pt x="103" y="145"/>
                  <a:pt x="103" y="143"/>
                </a:cubicBezTo>
                <a:cubicBezTo>
                  <a:pt x="103" y="129"/>
                  <a:pt x="103" y="129"/>
                  <a:pt x="103" y="129"/>
                </a:cubicBezTo>
                <a:cubicBezTo>
                  <a:pt x="103" y="127"/>
                  <a:pt x="101" y="126"/>
                  <a:pt x="100" y="126"/>
                </a:cubicBezTo>
                <a:close/>
                <a:moveTo>
                  <a:pt x="125" y="126"/>
                </a:moveTo>
                <a:cubicBezTo>
                  <a:pt x="113" y="126"/>
                  <a:pt x="113" y="126"/>
                  <a:pt x="113" y="126"/>
                </a:cubicBezTo>
                <a:cubicBezTo>
                  <a:pt x="111" y="126"/>
                  <a:pt x="110" y="127"/>
                  <a:pt x="110" y="129"/>
                </a:cubicBezTo>
                <a:cubicBezTo>
                  <a:pt x="110" y="143"/>
                  <a:pt x="110" y="143"/>
                  <a:pt x="110" y="143"/>
                </a:cubicBezTo>
                <a:cubicBezTo>
                  <a:pt x="110" y="145"/>
                  <a:pt x="111" y="147"/>
                  <a:pt x="113" y="147"/>
                </a:cubicBezTo>
                <a:cubicBezTo>
                  <a:pt x="125" y="147"/>
                  <a:pt x="125" y="147"/>
                  <a:pt x="125" y="147"/>
                </a:cubicBezTo>
                <a:cubicBezTo>
                  <a:pt x="127" y="147"/>
                  <a:pt x="129" y="145"/>
                  <a:pt x="129" y="143"/>
                </a:cubicBezTo>
                <a:cubicBezTo>
                  <a:pt x="129" y="129"/>
                  <a:pt x="129" y="129"/>
                  <a:pt x="129" y="129"/>
                </a:cubicBezTo>
                <a:cubicBezTo>
                  <a:pt x="129" y="127"/>
                  <a:pt x="127" y="126"/>
                  <a:pt x="125" y="126"/>
                </a:cubicBezTo>
                <a:close/>
                <a:moveTo>
                  <a:pt x="115" y="72"/>
                </a:moveTo>
                <a:cubicBezTo>
                  <a:pt x="115" y="68"/>
                  <a:pt x="113" y="67"/>
                  <a:pt x="111" y="65"/>
                </a:cubicBezTo>
                <a:cubicBezTo>
                  <a:pt x="111" y="77"/>
                  <a:pt x="111" y="77"/>
                  <a:pt x="111" y="77"/>
                </a:cubicBezTo>
                <a:cubicBezTo>
                  <a:pt x="113" y="77"/>
                  <a:pt x="115" y="74"/>
                  <a:pt x="115" y="72"/>
                </a:cubicBezTo>
                <a:close/>
                <a:moveTo>
                  <a:pt x="109" y="47"/>
                </a:moveTo>
                <a:cubicBezTo>
                  <a:pt x="107" y="47"/>
                  <a:pt x="106" y="48"/>
                  <a:pt x="106" y="51"/>
                </a:cubicBezTo>
                <a:cubicBezTo>
                  <a:pt x="106" y="53"/>
                  <a:pt x="107" y="53"/>
                  <a:pt x="109" y="56"/>
                </a:cubicBezTo>
                <a:lnTo>
                  <a:pt x="109" y="47"/>
                </a:lnTo>
                <a:close/>
                <a:moveTo>
                  <a:pt x="141" y="87"/>
                </a:moveTo>
                <a:cubicBezTo>
                  <a:pt x="131" y="80"/>
                  <a:pt x="131" y="80"/>
                  <a:pt x="131" y="80"/>
                </a:cubicBezTo>
                <a:cubicBezTo>
                  <a:pt x="135" y="76"/>
                  <a:pt x="138" y="70"/>
                  <a:pt x="138" y="62"/>
                </a:cubicBezTo>
                <a:cubicBezTo>
                  <a:pt x="138" y="45"/>
                  <a:pt x="126" y="32"/>
                  <a:pt x="110" y="32"/>
                </a:cubicBezTo>
                <a:cubicBezTo>
                  <a:pt x="96" y="32"/>
                  <a:pt x="86" y="42"/>
                  <a:pt x="82" y="55"/>
                </a:cubicBezTo>
                <a:cubicBezTo>
                  <a:pt x="75" y="51"/>
                  <a:pt x="75" y="51"/>
                  <a:pt x="75" y="51"/>
                </a:cubicBezTo>
                <a:cubicBezTo>
                  <a:pt x="75" y="4"/>
                  <a:pt x="75" y="4"/>
                  <a:pt x="75" y="4"/>
                </a:cubicBezTo>
                <a:cubicBezTo>
                  <a:pt x="75" y="2"/>
                  <a:pt x="73" y="0"/>
                  <a:pt x="71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2" y="160"/>
                  <a:pt x="3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1" y="160"/>
                  <a:pt x="144" y="159"/>
                  <a:pt x="144" y="157"/>
                </a:cubicBezTo>
                <a:cubicBezTo>
                  <a:pt x="144" y="90"/>
                  <a:pt x="144" y="90"/>
                  <a:pt x="144" y="90"/>
                </a:cubicBezTo>
                <a:cubicBezTo>
                  <a:pt x="144" y="88"/>
                  <a:pt x="143" y="87"/>
                  <a:pt x="141" y="87"/>
                </a:cubicBezTo>
                <a:close/>
                <a:moveTo>
                  <a:pt x="68" y="153"/>
                </a:moveTo>
                <a:cubicBezTo>
                  <a:pt x="7" y="153"/>
                  <a:pt x="7" y="153"/>
                  <a:pt x="7" y="153"/>
                </a:cubicBezTo>
                <a:cubicBezTo>
                  <a:pt x="7" y="8"/>
                  <a:pt x="7" y="8"/>
                  <a:pt x="7" y="8"/>
                </a:cubicBezTo>
                <a:cubicBezTo>
                  <a:pt x="68" y="8"/>
                  <a:pt x="68" y="8"/>
                  <a:pt x="68" y="8"/>
                </a:cubicBezTo>
                <a:lnTo>
                  <a:pt x="68" y="153"/>
                </a:lnTo>
                <a:close/>
                <a:moveTo>
                  <a:pt x="105" y="61"/>
                </a:moveTo>
                <a:cubicBezTo>
                  <a:pt x="102" y="59"/>
                  <a:pt x="99" y="55"/>
                  <a:pt x="99" y="51"/>
                </a:cubicBezTo>
                <a:cubicBezTo>
                  <a:pt x="99" y="45"/>
                  <a:pt x="103" y="40"/>
                  <a:pt x="109" y="40"/>
                </a:cubicBezTo>
                <a:cubicBezTo>
                  <a:pt x="109" y="39"/>
                  <a:pt x="109" y="39"/>
                  <a:pt x="109" y="39"/>
                </a:cubicBezTo>
                <a:cubicBezTo>
                  <a:pt x="109" y="38"/>
                  <a:pt x="109" y="38"/>
                  <a:pt x="110" y="38"/>
                </a:cubicBezTo>
                <a:cubicBezTo>
                  <a:pt x="111" y="38"/>
                  <a:pt x="111" y="38"/>
                  <a:pt x="111" y="39"/>
                </a:cubicBezTo>
                <a:cubicBezTo>
                  <a:pt x="111" y="40"/>
                  <a:pt x="111" y="40"/>
                  <a:pt x="111" y="40"/>
                </a:cubicBezTo>
                <a:cubicBezTo>
                  <a:pt x="115" y="40"/>
                  <a:pt x="119" y="44"/>
                  <a:pt x="119" y="49"/>
                </a:cubicBezTo>
                <a:cubicBezTo>
                  <a:pt x="119" y="50"/>
                  <a:pt x="118" y="53"/>
                  <a:pt x="117" y="53"/>
                </a:cubicBezTo>
                <a:cubicBezTo>
                  <a:pt x="114" y="53"/>
                  <a:pt x="114" y="50"/>
                  <a:pt x="113" y="49"/>
                </a:cubicBezTo>
                <a:cubicBezTo>
                  <a:pt x="113" y="47"/>
                  <a:pt x="112" y="47"/>
                  <a:pt x="111" y="47"/>
                </a:cubicBezTo>
                <a:cubicBezTo>
                  <a:pt x="111" y="56"/>
                  <a:pt x="111" y="56"/>
                  <a:pt x="111" y="56"/>
                </a:cubicBezTo>
                <a:cubicBezTo>
                  <a:pt x="114" y="59"/>
                  <a:pt x="114" y="59"/>
                  <a:pt x="114" y="59"/>
                </a:cubicBezTo>
                <a:cubicBezTo>
                  <a:pt x="118" y="61"/>
                  <a:pt x="120" y="63"/>
                  <a:pt x="120" y="70"/>
                </a:cubicBezTo>
                <a:cubicBezTo>
                  <a:pt x="120" y="76"/>
                  <a:pt x="117" y="80"/>
                  <a:pt x="111" y="80"/>
                </a:cubicBezTo>
                <a:cubicBezTo>
                  <a:pt x="111" y="85"/>
                  <a:pt x="111" y="85"/>
                  <a:pt x="111" y="85"/>
                </a:cubicBezTo>
                <a:cubicBezTo>
                  <a:pt x="111" y="85"/>
                  <a:pt x="111" y="87"/>
                  <a:pt x="110" y="87"/>
                </a:cubicBezTo>
                <a:cubicBezTo>
                  <a:pt x="109" y="87"/>
                  <a:pt x="109" y="85"/>
                  <a:pt x="109" y="85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03" y="80"/>
                  <a:pt x="99" y="77"/>
                  <a:pt x="99" y="71"/>
                </a:cubicBezTo>
                <a:cubicBezTo>
                  <a:pt x="99" y="68"/>
                  <a:pt x="101" y="67"/>
                  <a:pt x="102" y="67"/>
                </a:cubicBezTo>
                <a:cubicBezTo>
                  <a:pt x="104" y="67"/>
                  <a:pt x="105" y="68"/>
                  <a:pt x="105" y="71"/>
                </a:cubicBezTo>
                <a:cubicBezTo>
                  <a:pt x="105" y="73"/>
                  <a:pt x="106" y="76"/>
                  <a:pt x="109" y="76"/>
                </a:cubicBezTo>
                <a:cubicBezTo>
                  <a:pt x="109" y="63"/>
                  <a:pt x="109" y="63"/>
                  <a:pt x="109" y="63"/>
                </a:cubicBezTo>
                <a:lnTo>
                  <a:pt x="105" y="61"/>
                </a:lnTo>
                <a:close/>
                <a:moveTo>
                  <a:pt x="137" y="153"/>
                </a:moveTo>
                <a:cubicBezTo>
                  <a:pt x="75" y="153"/>
                  <a:pt x="75" y="153"/>
                  <a:pt x="75" y="153"/>
                </a:cubicBezTo>
                <a:cubicBezTo>
                  <a:pt x="75" y="59"/>
                  <a:pt x="75" y="59"/>
                  <a:pt x="75" y="59"/>
                </a:cubicBezTo>
                <a:cubicBezTo>
                  <a:pt x="82" y="62"/>
                  <a:pt x="82" y="62"/>
                  <a:pt x="82" y="62"/>
                </a:cubicBezTo>
                <a:cubicBezTo>
                  <a:pt x="82" y="79"/>
                  <a:pt x="95" y="91"/>
                  <a:pt x="110" y="91"/>
                </a:cubicBezTo>
                <a:cubicBezTo>
                  <a:pt x="115" y="91"/>
                  <a:pt x="121" y="90"/>
                  <a:pt x="126" y="87"/>
                </a:cubicBezTo>
                <a:cubicBezTo>
                  <a:pt x="137" y="91"/>
                  <a:pt x="137" y="91"/>
                  <a:pt x="137" y="91"/>
                </a:cubicBezTo>
                <a:lnTo>
                  <a:pt x="137" y="15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5F9C7CD1-F356-BDED-FE6E-073E260B1CEF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1938338"/>
            <a:ext cx="254000" cy="222250"/>
          </a:xfrm>
          <a:custGeom>
            <a:avLst/>
            <a:gdLst>
              <a:gd name="T0" fmla="*/ 154 w 160"/>
              <a:gd name="T1" fmla="*/ 129 h 140"/>
              <a:gd name="T2" fmla="*/ 118 w 160"/>
              <a:gd name="T3" fmla="*/ 28 h 140"/>
              <a:gd name="T4" fmla="*/ 118 w 160"/>
              <a:gd name="T5" fmla="*/ 9 h 140"/>
              <a:gd name="T6" fmla="*/ 118 w 160"/>
              <a:gd name="T7" fmla="*/ 0 h 140"/>
              <a:gd name="T8" fmla="*/ 42 w 160"/>
              <a:gd name="T9" fmla="*/ 6 h 140"/>
              <a:gd name="T10" fmla="*/ 44 w 160"/>
              <a:gd name="T11" fmla="*/ 27 h 140"/>
              <a:gd name="T12" fmla="*/ 5 w 160"/>
              <a:gd name="T13" fmla="*/ 33 h 140"/>
              <a:gd name="T14" fmla="*/ 2 w 160"/>
              <a:gd name="T15" fmla="*/ 130 h 140"/>
              <a:gd name="T16" fmla="*/ 2 w 160"/>
              <a:gd name="T17" fmla="*/ 140 h 140"/>
              <a:gd name="T18" fmla="*/ 160 w 160"/>
              <a:gd name="T19" fmla="*/ 134 h 140"/>
              <a:gd name="T20" fmla="*/ 103 w 160"/>
              <a:gd name="T21" fmla="*/ 49 h 140"/>
              <a:gd name="T22" fmla="*/ 103 w 160"/>
              <a:gd name="T23" fmla="*/ 68 h 140"/>
              <a:gd name="T24" fmla="*/ 87 w 160"/>
              <a:gd name="T25" fmla="*/ 52 h 140"/>
              <a:gd name="T26" fmla="*/ 87 w 160"/>
              <a:gd name="T27" fmla="*/ 27 h 140"/>
              <a:gd name="T28" fmla="*/ 105 w 160"/>
              <a:gd name="T29" fmla="*/ 27 h 140"/>
              <a:gd name="T30" fmla="*/ 90 w 160"/>
              <a:gd name="T31" fmla="*/ 43 h 140"/>
              <a:gd name="T32" fmla="*/ 103 w 160"/>
              <a:gd name="T33" fmla="*/ 75 h 140"/>
              <a:gd name="T34" fmla="*/ 103 w 160"/>
              <a:gd name="T35" fmla="*/ 94 h 140"/>
              <a:gd name="T36" fmla="*/ 87 w 160"/>
              <a:gd name="T37" fmla="*/ 76 h 140"/>
              <a:gd name="T38" fmla="*/ 93 w 160"/>
              <a:gd name="T39" fmla="*/ 106 h 140"/>
              <a:gd name="T40" fmla="*/ 71 w 160"/>
              <a:gd name="T41" fmla="*/ 130 h 140"/>
              <a:gd name="T42" fmla="*/ 71 w 160"/>
              <a:gd name="T43" fmla="*/ 103 h 140"/>
              <a:gd name="T44" fmla="*/ 74 w 160"/>
              <a:gd name="T45" fmla="*/ 41 h 140"/>
              <a:gd name="T46" fmla="*/ 57 w 160"/>
              <a:gd name="T47" fmla="*/ 41 h 140"/>
              <a:gd name="T48" fmla="*/ 72 w 160"/>
              <a:gd name="T49" fmla="*/ 24 h 140"/>
              <a:gd name="T50" fmla="*/ 74 w 160"/>
              <a:gd name="T51" fmla="*/ 41 h 140"/>
              <a:gd name="T52" fmla="*/ 74 w 160"/>
              <a:gd name="T53" fmla="*/ 52 h 140"/>
              <a:gd name="T54" fmla="*/ 59 w 160"/>
              <a:gd name="T55" fmla="*/ 68 h 140"/>
              <a:gd name="T56" fmla="*/ 59 w 160"/>
              <a:gd name="T57" fmla="*/ 49 h 140"/>
              <a:gd name="T58" fmla="*/ 74 w 160"/>
              <a:gd name="T59" fmla="*/ 76 h 140"/>
              <a:gd name="T60" fmla="*/ 59 w 160"/>
              <a:gd name="T61" fmla="*/ 94 h 140"/>
              <a:gd name="T62" fmla="*/ 59 w 160"/>
              <a:gd name="T63" fmla="*/ 75 h 140"/>
              <a:gd name="T64" fmla="*/ 138 w 160"/>
              <a:gd name="T65" fmla="*/ 49 h 140"/>
              <a:gd name="T66" fmla="*/ 138 w 160"/>
              <a:gd name="T67" fmla="*/ 68 h 140"/>
              <a:gd name="T68" fmla="*/ 123 w 160"/>
              <a:gd name="T69" fmla="*/ 51 h 140"/>
              <a:gd name="T70" fmla="*/ 124 w 160"/>
              <a:gd name="T71" fmla="*/ 75 h 140"/>
              <a:gd name="T72" fmla="*/ 139 w 160"/>
              <a:gd name="T73" fmla="*/ 92 h 140"/>
              <a:gd name="T74" fmla="*/ 123 w 160"/>
              <a:gd name="T75" fmla="*/ 92 h 140"/>
              <a:gd name="T76" fmla="*/ 123 w 160"/>
              <a:gd name="T77" fmla="*/ 102 h 140"/>
              <a:gd name="T78" fmla="*/ 139 w 160"/>
              <a:gd name="T79" fmla="*/ 102 h 140"/>
              <a:gd name="T80" fmla="*/ 124 w 160"/>
              <a:gd name="T81" fmla="*/ 118 h 140"/>
              <a:gd name="T82" fmla="*/ 123 w 160"/>
              <a:gd name="T83" fmla="*/ 102 h 140"/>
              <a:gd name="T84" fmla="*/ 35 w 160"/>
              <a:gd name="T85" fmla="*/ 49 h 140"/>
              <a:gd name="T86" fmla="*/ 35 w 160"/>
              <a:gd name="T87" fmla="*/ 68 h 140"/>
              <a:gd name="T88" fmla="*/ 20 w 160"/>
              <a:gd name="T89" fmla="*/ 51 h 140"/>
              <a:gd name="T90" fmla="*/ 21 w 160"/>
              <a:gd name="T91" fmla="*/ 75 h 140"/>
              <a:gd name="T92" fmla="*/ 36 w 160"/>
              <a:gd name="T93" fmla="*/ 92 h 140"/>
              <a:gd name="T94" fmla="*/ 20 w 160"/>
              <a:gd name="T95" fmla="*/ 92 h 140"/>
              <a:gd name="T96" fmla="*/ 20 w 160"/>
              <a:gd name="T97" fmla="*/ 102 h 140"/>
              <a:gd name="T98" fmla="*/ 36 w 160"/>
              <a:gd name="T99" fmla="*/ 102 h 140"/>
              <a:gd name="T100" fmla="*/ 21 w 160"/>
              <a:gd name="T101" fmla="*/ 118 h 140"/>
              <a:gd name="T102" fmla="*/ 20 w 160"/>
              <a:gd name="T103" fmla="*/ 102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40">
                <a:moveTo>
                  <a:pt x="157" y="130"/>
                </a:moveTo>
                <a:cubicBezTo>
                  <a:pt x="156" y="130"/>
                  <a:pt x="156" y="130"/>
                  <a:pt x="156" y="130"/>
                </a:cubicBezTo>
                <a:cubicBezTo>
                  <a:pt x="154" y="130"/>
                  <a:pt x="154" y="129"/>
                  <a:pt x="154" y="129"/>
                </a:cubicBezTo>
                <a:cubicBezTo>
                  <a:pt x="154" y="33"/>
                  <a:pt x="154" y="33"/>
                  <a:pt x="154" y="33"/>
                </a:cubicBezTo>
                <a:cubicBezTo>
                  <a:pt x="154" y="30"/>
                  <a:pt x="153" y="28"/>
                  <a:pt x="150" y="28"/>
                </a:cubicBezTo>
                <a:cubicBezTo>
                  <a:pt x="118" y="28"/>
                  <a:pt x="118" y="28"/>
                  <a:pt x="118" y="28"/>
                </a:cubicBezTo>
                <a:cubicBezTo>
                  <a:pt x="117" y="28"/>
                  <a:pt x="117" y="27"/>
                  <a:pt x="117" y="27"/>
                </a:cubicBezTo>
                <a:cubicBezTo>
                  <a:pt x="117" y="9"/>
                  <a:pt x="117" y="9"/>
                  <a:pt x="117" y="9"/>
                </a:cubicBezTo>
                <a:cubicBezTo>
                  <a:pt x="117" y="9"/>
                  <a:pt x="117" y="9"/>
                  <a:pt x="118" y="9"/>
                </a:cubicBezTo>
                <a:cubicBezTo>
                  <a:pt x="120" y="9"/>
                  <a:pt x="120" y="8"/>
                  <a:pt x="120" y="6"/>
                </a:cubicBezTo>
                <a:cubicBezTo>
                  <a:pt x="120" y="1"/>
                  <a:pt x="120" y="1"/>
                  <a:pt x="120" y="1"/>
                </a:cubicBezTo>
                <a:cubicBezTo>
                  <a:pt x="120" y="0"/>
                  <a:pt x="120" y="0"/>
                  <a:pt x="118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2" y="0"/>
                  <a:pt x="42" y="0"/>
                  <a:pt x="42" y="1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8"/>
                  <a:pt x="42" y="9"/>
                  <a:pt x="44" y="9"/>
                </a:cubicBezTo>
                <a:cubicBezTo>
                  <a:pt x="44" y="9"/>
                  <a:pt x="44" y="9"/>
                  <a:pt x="44" y="9"/>
                </a:cubicBezTo>
                <a:cubicBezTo>
                  <a:pt x="44" y="27"/>
                  <a:pt x="44" y="27"/>
                  <a:pt x="44" y="27"/>
                </a:cubicBezTo>
                <a:cubicBezTo>
                  <a:pt x="44" y="27"/>
                  <a:pt x="45" y="28"/>
                  <a:pt x="44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6" y="28"/>
                  <a:pt x="5" y="30"/>
                  <a:pt x="5" y="33"/>
                </a:cubicBezTo>
                <a:cubicBezTo>
                  <a:pt x="5" y="130"/>
                  <a:pt x="5" y="130"/>
                  <a:pt x="5" y="130"/>
                </a:cubicBezTo>
                <a:cubicBezTo>
                  <a:pt x="5" y="130"/>
                  <a:pt x="5" y="130"/>
                  <a:pt x="3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0" y="130"/>
                  <a:pt x="0" y="132"/>
                  <a:pt x="0" y="134"/>
                </a:cubicBezTo>
                <a:cubicBezTo>
                  <a:pt x="0" y="138"/>
                  <a:pt x="0" y="138"/>
                  <a:pt x="0" y="138"/>
                </a:cubicBezTo>
                <a:cubicBezTo>
                  <a:pt x="0" y="140"/>
                  <a:pt x="0" y="140"/>
                  <a:pt x="2" y="140"/>
                </a:cubicBezTo>
                <a:cubicBezTo>
                  <a:pt x="157" y="140"/>
                  <a:pt x="157" y="140"/>
                  <a:pt x="157" y="140"/>
                </a:cubicBezTo>
                <a:cubicBezTo>
                  <a:pt x="159" y="140"/>
                  <a:pt x="160" y="140"/>
                  <a:pt x="160" y="138"/>
                </a:cubicBezTo>
                <a:cubicBezTo>
                  <a:pt x="160" y="134"/>
                  <a:pt x="160" y="134"/>
                  <a:pt x="160" y="134"/>
                </a:cubicBezTo>
                <a:cubicBezTo>
                  <a:pt x="160" y="132"/>
                  <a:pt x="159" y="130"/>
                  <a:pt x="157" y="130"/>
                </a:cubicBezTo>
                <a:close/>
                <a:moveTo>
                  <a:pt x="90" y="49"/>
                </a:moveTo>
                <a:cubicBezTo>
                  <a:pt x="103" y="49"/>
                  <a:pt x="103" y="49"/>
                  <a:pt x="103" y="49"/>
                </a:cubicBezTo>
                <a:cubicBezTo>
                  <a:pt x="105" y="49"/>
                  <a:pt x="105" y="51"/>
                  <a:pt x="105" y="52"/>
                </a:cubicBezTo>
                <a:cubicBezTo>
                  <a:pt x="105" y="67"/>
                  <a:pt x="105" y="67"/>
                  <a:pt x="105" y="67"/>
                </a:cubicBezTo>
                <a:cubicBezTo>
                  <a:pt x="105" y="68"/>
                  <a:pt x="105" y="68"/>
                  <a:pt x="103" y="68"/>
                </a:cubicBezTo>
                <a:cubicBezTo>
                  <a:pt x="90" y="68"/>
                  <a:pt x="90" y="68"/>
                  <a:pt x="90" y="68"/>
                </a:cubicBezTo>
                <a:cubicBezTo>
                  <a:pt x="89" y="68"/>
                  <a:pt x="87" y="68"/>
                  <a:pt x="87" y="67"/>
                </a:cubicBezTo>
                <a:cubicBezTo>
                  <a:pt x="87" y="52"/>
                  <a:pt x="87" y="52"/>
                  <a:pt x="87" y="52"/>
                </a:cubicBezTo>
                <a:cubicBezTo>
                  <a:pt x="87" y="51"/>
                  <a:pt x="89" y="49"/>
                  <a:pt x="90" y="49"/>
                </a:cubicBezTo>
                <a:close/>
                <a:moveTo>
                  <a:pt x="87" y="41"/>
                </a:moveTo>
                <a:cubicBezTo>
                  <a:pt x="87" y="27"/>
                  <a:pt x="87" y="27"/>
                  <a:pt x="87" y="27"/>
                </a:cubicBezTo>
                <a:cubicBezTo>
                  <a:pt x="87" y="25"/>
                  <a:pt x="89" y="24"/>
                  <a:pt x="90" y="24"/>
                </a:cubicBezTo>
                <a:cubicBezTo>
                  <a:pt x="103" y="24"/>
                  <a:pt x="103" y="24"/>
                  <a:pt x="103" y="24"/>
                </a:cubicBezTo>
                <a:cubicBezTo>
                  <a:pt x="105" y="24"/>
                  <a:pt x="105" y="25"/>
                  <a:pt x="105" y="27"/>
                </a:cubicBezTo>
                <a:cubicBezTo>
                  <a:pt x="105" y="41"/>
                  <a:pt x="105" y="41"/>
                  <a:pt x="105" y="41"/>
                </a:cubicBezTo>
                <a:cubicBezTo>
                  <a:pt x="105" y="41"/>
                  <a:pt x="105" y="43"/>
                  <a:pt x="103" y="43"/>
                </a:cubicBezTo>
                <a:cubicBezTo>
                  <a:pt x="90" y="43"/>
                  <a:pt x="90" y="43"/>
                  <a:pt x="90" y="43"/>
                </a:cubicBezTo>
                <a:cubicBezTo>
                  <a:pt x="89" y="43"/>
                  <a:pt x="87" y="41"/>
                  <a:pt x="87" y="41"/>
                </a:cubicBezTo>
                <a:close/>
                <a:moveTo>
                  <a:pt x="90" y="75"/>
                </a:moveTo>
                <a:cubicBezTo>
                  <a:pt x="103" y="75"/>
                  <a:pt x="103" y="75"/>
                  <a:pt x="103" y="75"/>
                </a:cubicBezTo>
                <a:cubicBezTo>
                  <a:pt x="105" y="75"/>
                  <a:pt x="105" y="76"/>
                  <a:pt x="105" y="76"/>
                </a:cubicBezTo>
                <a:cubicBezTo>
                  <a:pt x="105" y="91"/>
                  <a:pt x="105" y="91"/>
                  <a:pt x="105" y="91"/>
                </a:cubicBezTo>
                <a:cubicBezTo>
                  <a:pt x="105" y="92"/>
                  <a:pt x="105" y="94"/>
                  <a:pt x="103" y="94"/>
                </a:cubicBezTo>
                <a:cubicBezTo>
                  <a:pt x="90" y="94"/>
                  <a:pt x="90" y="94"/>
                  <a:pt x="90" y="94"/>
                </a:cubicBezTo>
                <a:cubicBezTo>
                  <a:pt x="89" y="94"/>
                  <a:pt x="87" y="92"/>
                  <a:pt x="87" y="91"/>
                </a:cubicBezTo>
                <a:cubicBezTo>
                  <a:pt x="87" y="76"/>
                  <a:pt x="87" y="76"/>
                  <a:pt x="87" y="76"/>
                </a:cubicBezTo>
                <a:cubicBezTo>
                  <a:pt x="87" y="76"/>
                  <a:pt x="89" y="75"/>
                  <a:pt x="90" y="75"/>
                </a:cubicBezTo>
                <a:close/>
                <a:moveTo>
                  <a:pt x="92" y="103"/>
                </a:moveTo>
                <a:cubicBezTo>
                  <a:pt x="93" y="103"/>
                  <a:pt x="93" y="105"/>
                  <a:pt x="93" y="106"/>
                </a:cubicBezTo>
                <a:cubicBezTo>
                  <a:pt x="93" y="129"/>
                  <a:pt x="93" y="129"/>
                  <a:pt x="93" y="129"/>
                </a:cubicBezTo>
                <a:cubicBezTo>
                  <a:pt x="93" y="130"/>
                  <a:pt x="93" y="130"/>
                  <a:pt x="92" y="130"/>
                </a:cubicBezTo>
                <a:cubicBezTo>
                  <a:pt x="71" y="130"/>
                  <a:pt x="71" y="130"/>
                  <a:pt x="71" y="130"/>
                </a:cubicBezTo>
                <a:cubicBezTo>
                  <a:pt x="69" y="130"/>
                  <a:pt x="69" y="130"/>
                  <a:pt x="69" y="129"/>
                </a:cubicBezTo>
                <a:cubicBezTo>
                  <a:pt x="69" y="106"/>
                  <a:pt x="69" y="106"/>
                  <a:pt x="69" y="106"/>
                </a:cubicBezTo>
                <a:cubicBezTo>
                  <a:pt x="69" y="105"/>
                  <a:pt x="69" y="103"/>
                  <a:pt x="71" y="103"/>
                </a:cubicBezTo>
                <a:cubicBezTo>
                  <a:pt x="92" y="103"/>
                  <a:pt x="92" y="103"/>
                  <a:pt x="92" y="103"/>
                </a:cubicBezTo>
                <a:cubicBezTo>
                  <a:pt x="92" y="103"/>
                  <a:pt x="92" y="103"/>
                  <a:pt x="92" y="103"/>
                </a:cubicBezTo>
                <a:close/>
                <a:moveTo>
                  <a:pt x="74" y="41"/>
                </a:moveTo>
                <a:cubicBezTo>
                  <a:pt x="74" y="41"/>
                  <a:pt x="74" y="43"/>
                  <a:pt x="72" y="43"/>
                </a:cubicBezTo>
                <a:cubicBezTo>
                  <a:pt x="59" y="43"/>
                  <a:pt x="59" y="43"/>
                  <a:pt x="59" y="43"/>
                </a:cubicBezTo>
                <a:cubicBezTo>
                  <a:pt x="57" y="43"/>
                  <a:pt x="57" y="41"/>
                  <a:pt x="57" y="41"/>
                </a:cubicBezTo>
                <a:cubicBezTo>
                  <a:pt x="57" y="27"/>
                  <a:pt x="57" y="27"/>
                  <a:pt x="57" y="27"/>
                </a:cubicBezTo>
                <a:cubicBezTo>
                  <a:pt x="57" y="25"/>
                  <a:pt x="57" y="24"/>
                  <a:pt x="59" y="24"/>
                </a:cubicBezTo>
                <a:cubicBezTo>
                  <a:pt x="72" y="24"/>
                  <a:pt x="72" y="24"/>
                  <a:pt x="72" y="24"/>
                </a:cubicBezTo>
                <a:cubicBezTo>
                  <a:pt x="74" y="24"/>
                  <a:pt x="74" y="25"/>
                  <a:pt x="74" y="27"/>
                </a:cubicBezTo>
                <a:cubicBezTo>
                  <a:pt x="74" y="41"/>
                  <a:pt x="74" y="41"/>
                  <a:pt x="74" y="41"/>
                </a:cubicBezTo>
                <a:cubicBezTo>
                  <a:pt x="74" y="41"/>
                  <a:pt x="74" y="41"/>
                  <a:pt x="74" y="41"/>
                </a:cubicBezTo>
                <a:close/>
                <a:moveTo>
                  <a:pt x="59" y="49"/>
                </a:moveTo>
                <a:cubicBezTo>
                  <a:pt x="72" y="49"/>
                  <a:pt x="72" y="49"/>
                  <a:pt x="72" y="49"/>
                </a:cubicBezTo>
                <a:cubicBezTo>
                  <a:pt x="74" y="49"/>
                  <a:pt x="74" y="51"/>
                  <a:pt x="74" y="52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68"/>
                  <a:pt x="74" y="68"/>
                  <a:pt x="72" y="68"/>
                </a:cubicBezTo>
                <a:cubicBezTo>
                  <a:pt x="59" y="68"/>
                  <a:pt x="59" y="68"/>
                  <a:pt x="59" y="68"/>
                </a:cubicBezTo>
                <a:cubicBezTo>
                  <a:pt x="57" y="68"/>
                  <a:pt x="57" y="68"/>
                  <a:pt x="57" y="67"/>
                </a:cubicBezTo>
                <a:cubicBezTo>
                  <a:pt x="57" y="52"/>
                  <a:pt x="57" y="52"/>
                  <a:pt x="57" y="52"/>
                </a:cubicBezTo>
                <a:cubicBezTo>
                  <a:pt x="57" y="51"/>
                  <a:pt x="57" y="49"/>
                  <a:pt x="59" y="49"/>
                </a:cubicBezTo>
                <a:close/>
                <a:moveTo>
                  <a:pt x="59" y="75"/>
                </a:moveTo>
                <a:cubicBezTo>
                  <a:pt x="72" y="75"/>
                  <a:pt x="72" y="75"/>
                  <a:pt x="72" y="75"/>
                </a:cubicBezTo>
                <a:cubicBezTo>
                  <a:pt x="74" y="75"/>
                  <a:pt x="74" y="76"/>
                  <a:pt x="74" y="76"/>
                </a:cubicBezTo>
                <a:cubicBezTo>
                  <a:pt x="74" y="91"/>
                  <a:pt x="74" y="91"/>
                  <a:pt x="74" y="91"/>
                </a:cubicBezTo>
                <a:cubicBezTo>
                  <a:pt x="74" y="92"/>
                  <a:pt x="74" y="94"/>
                  <a:pt x="72" y="94"/>
                </a:cubicBezTo>
                <a:cubicBezTo>
                  <a:pt x="59" y="94"/>
                  <a:pt x="59" y="94"/>
                  <a:pt x="59" y="94"/>
                </a:cubicBezTo>
                <a:cubicBezTo>
                  <a:pt x="57" y="94"/>
                  <a:pt x="57" y="92"/>
                  <a:pt x="57" y="91"/>
                </a:cubicBezTo>
                <a:cubicBezTo>
                  <a:pt x="57" y="76"/>
                  <a:pt x="57" y="76"/>
                  <a:pt x="57" y="76"/>
                </a:cubicBezTo>
                <a:cubicBezTo>
                  <a:pt x="57" y="76"/>
                  <a:pt x="57" y="75"/>
                  <a:pt x="59" y="75"/>
                </a:cubicBezTo>
                <a:close/>
                <a:moveTo>
                  <a:pt x="123" y="51"/>
                </a:moveTo>
                <a:cubicBezTo>
                  <a:pt x="123" y="51"/>
                  <a:pt x="123" y="49"/>
                  <a:pt x="124" y="49"/>
                </a:cubicBezTo>
                <a:cubicBezTo>
                  <a:pt x="138" y="49"/>
                  <a:pt x="138" y="49"/>
                  <a:pt x="138" y="49"/>
                </a:cubicBezTo>
                <a:cubicBezTo>
                  <a:pt x="139" y="49"/>
                  <a:pt x="139" y="51"/>
                  <a:pt x="139" y="51"/>
                </a:cubicBezTo>
                <a:cubicBezTo>
                  <a:pt x="139" y="67"/>
                  <a:pt x="139" y="67"/>
                  <a:pt x="139" y="67"/>
                </a:cubicBezTo>
                <a:cubicBezTo>
                  <a:pt x="139" y="67"/>
                  <a:pt x="139" y="68"/>
                  <a:pt x="138" y="68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3" y="68"/>
                  <a:pt x="123" y="67"/>
                  <a:pt x="123" y="67"/>
                </a:cubicBezTo>
                <a:cubicBezTo>
                  <a:pt x="123" y="51"/>
                  <a:pt x="123" y="51"/>
                  <a:pt x="123" y="51"/>
                </a:cubicBezTo>
                <a:cubicBezTo>
                  <a:pt x="123" y="51"/>
                  <a:pt x="123" y="51"/>
                  <a:pt x="123" y="51"/>
                </a:cubicBezTo>
                <a:close/>
                <a:moveTo>
                  <a:pt x="123" y="76"/>
                </a:moveTo>
                <a:cubicBezTo>
                  <a:pt x="123" y="76"/>
                  <a:pt x="123" y="75"/>
                  <a:pt x="124" y="75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39" y="75"/>
                  <a:pt x="139" y="76"/>
                  <a:pt x="139" y="76"/>
                </a:cubicBezTo>
                <a:cubicBezTo>
                  <a:pt x="139" y="92"/>
                  <a:pt x="139" y="92"/>
                  <a:pt x="139" y="92"/>
                </a:cubicBezTo>
                <a:cubicBezTo>
                  <a:pt x="139" y="92"/>
                  <a:pt x="139" y="94"/>
                  <a:pt x="138" y="94"/>
                </a:cubicBezTo>
                <a:cubicBezTo>
                  <a:pt x="124" y="94"/>
                  <a:pt x="124" y="94"/>
                  <a:pt x="124" y="94"/>
                </a:cubicBezTo>
                <a:cubicBezTo>
                  <a:pt x="123" y="94"/>
                  <a:pt x="123" y="92"/>
                  <a:pt x="123" y="92"/>
                </a:cubicBezTo>
                <a:cubicBezTo>
                  <a:pt x="123" y="76"/>
                  <a:pt x="123" y="76"/>
                  <a:pt x="123" y="76"/>
                </a:cubicBezTo>
                <a:cubicBezTo>
                  <a:pt x="123" y="76"/>
                  <a:pt x="123" y="76"/>
                  <a:pt x="123" y="76"/>
                </a:cubicBezTo>
                <a:close/>
                <a:moveTo>
                  <a:pt x="123" y="102"/>
                </a:moveTo>
                <a:cubicBezTo>
                  <a:pt x="123" y="100"/>
                  <a:pt x="123" y="100"/>
                  <a:pt x="124" y="100"/>
                </a:cubicBezTo>
                <a:cubicBezTo>
                  <a:pt x="138" y="100"/>
                  <a:pt x="138" y="100"/>
                  <a:pt x="138" y="100"/>
                </a:cubicBezTo>
                <a:cubicBezTo>
                  <a:pt x="139" y="100"/>
                  <a:pt x="139" y="100"/>
                  <a:pt x="139" y="102"/>
                </a:cubicBezTo>
                <a:cubicBezTo>
                  <a:pt x="139" y="116"/>
                  <a:pt x="139" y="116"/>
                  <a:pt x="139" y="116"/>
                </a:cubicBezTo>
                <a:cubicBezTo>
                  <a:pt x="139" y="118"/>
                  <a:pt x="139" y="118"/>
                  <a:pt x="138" y="118"/>
                </a:cubicBezTo>
                <a:cubicBezTo>
                  <a:pt x="124" y="118"/>
                  <a:pt x="124" y="118"/>
                  <a:pt x="124" y="118"/>
                </a:cubicBezTo>
                <a:cubicBezTo>
                  <a:pt x="123" y="118"/>
                  <a:pt x="123" y="118"/>
                  <a:pt x="123" y="116"/>
                </a:cubicBezTo>
                <a:cubicBezTo>
                  <a:pt x="123" y="102"/>
                  <a:pt x="123" y="102"/>
                  <a:pt x="123" y="102"/>
                </a:cubicBezTo>
                <a:cubicBezTo>
                  <a:pt x="123" y="102"/>
                  <a:pt x="123" y="102"/>
                  <a:pt x="123" y="102"/>
                </a:cubicBezTo>
                <a:close/>
                <a:moveTo>
                  <a:pt x="20" y="51"/>
                </a:moveTo>
                <a:cubicBezTo>
                  <a:pt x="20" y="51"/>
                  <a:pt x="20" y="49"/>
                  <a:pt x="21" y="49"/>
                </a:cubicBezTo>
                <a:cubicBezTo>
                  <a:pt x="35" y="49"/>
                  <a:pt x="35" y="49"/>
                  <a:pt x="35" y="49"/>
                </a:cubicBezTo>
                <a:cubicBezTo>
                  <a:pt x="36" y="49"/>
                  <a:pt x="36" y="51"/>
                  <a:pt x="36" y="51"/>
                </a:cubicBezTo>
                <a:cubicBezTo>
                  <a:pt x="36" y="67"/>
                  <a:pt x="36" y="67"/>
                  <a:pt x="36" y="67"/>
                </a:cubicBezTo>
                <a:cubicBezTo>
                  <a:pt x="36" y="67"/>
                  <a:pt x="36" y="68"/>
                  <a:pt x="35" y="68"/>
                </a:cubicBezTo>
                <a:cubicBezTo>
                  <a:pt x="21" y="68"/>
                  <a:pt x="21" y="68"/>
                  <a:pt x="21" y="68"/>
                </a:cubicBezTo>
                <a:cubicBezTo>
                  <a:pt x="20" y="68"/>
                  <a:pt x="20" y="67"/>
                  <a:pt x="20" y="67"/>
                </a:cubicBezTo>
                <a:cubicBezTo>
                  <a:pt x="20" y="51"/>
                  <a:pt x="20" y="51"/>
                  <a:pt x="20" y="51"/>
                </a:cubicBezTo>
                <a:cubicBezTo>
                  <a:pt x="20" y="51"/>
                  <a:pt x="20" y="51"/>
                  <a:pt x="20" y="51"/>
                </a:cubicBezTo>
                <a:close/>
                <a:moveTo>
                  <a:pt x="20" y="76"/>
                </a:moveTo>
                <a:cubicBezTo>
                  <a:pt x="20" y="76"/>
                  <a:pt x="20" y="75"/>
                  <a:pt x="21" y="75"/>
                </a:cubicBezTo>
                <a:cubicBezTo>
                  <a:pt x="35" y="75"/>
                  <a:pt x="35" y="75"/>
                  <a:pt x="35" y="75"/>
                </a:cubicBezTo>
                <a:cubicBezTo>
                  <a:pt x="36" y="75"/>
                  <a:pt x="36" y="76"/>
                  <a:pt x="36" y="76"/>
                </a:cubicBezTo>
                <a:cubicBezTo>
                  <a:pt x="36" y="92"/>
                  <a:pt x="36" y="92"/>
                  <a:pt x="36" y="92"/>
                </a:cubicBezTo>
                <a:cubicBezTo>
                  <a:pt x="36" y="92"/>
                  <a:pt x="36" y="94"/>
                  <a:pt x="35" y="94"/>
                </a:cubicBezTo>
                <a:cubicBezTo>
                  <a:pt x="21" y="94"/>
                  <a:pt x="21" y="94"/>
                  <a:pt x="21" y="94"/>
                </a:cubicBezTo>
                <a:cubicBezTo>
                  <a:pt x="20" y="94"/>
                  <a:pt x="20" y="92"/>
                  <a:pt x="20" y="92"/>
                </a:cubicBezTo>
                <a:cubicBezTo>
                  <a:pt x="20" y="76"/>
                  <a:pt x="20" y="76"/>
                  <a:pt x="20" y="76"/>
                </a:cubicBezTo>
                <a:cubicBezTo>
                  <a:pt x="20" y="76"/>
                  <a:pt x="20" y="76"/>
                  <a:pt x="20" y="76"/>
                </a:cubicBezTo>
                <a:close/>
                <a:moveTo>
                  <a:pt x="20" y="102"/>
                </a:moveTo>
                <a:cubicBezTo>
                  <a:pt x="20" y="100"/>
                  <a:pt x="20" y="100"/>
                  <a:pt x="21" y="100"/>
                </a:cubicBezTo>
                <a:cubicBezTo>
                  <a:pt x="35" y="100"/>
                  <a:pt x="35" y="100"/>
                  <a:pt x="35" y="100"/>
                </a:cubicBezTo>
                <a:cubicBezTo>
                  <a:pt x="36" y="100"/>
                  <a:pt x="36" y="100"/>
                  <a:pt x="36" y="102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6" y="118"/>
                  <a:pt x="36" y="118"/>
                  <a:pt x="35" y="118"/>
                </a:cubicBezTo>
                <a:cubicBezTo>
                  <a:pt x="21" y="118"/>
                  <a:pt x="21" y="118"/>
                  <a:pt x="21" y="118"/>
                </a:cubicBezTo>
                <a:cubicBezTo>
                  <a:pt x="20" y="118"/>
                  <a:pt x="20" y="118"/>
                  <a:pt x="20" y="116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20" y="102"/>
                  <a:pt x="20" y="102"/>
                  <a:pt x="20" y="102"/>
                </a:cubicBezTo>
                <a:close/>
                <a:moveTo>
                  <a:pt x="20" y="102"/>
                </a:moveTo>
                <a:cubicBezTo>
                  <a:pt x="20" y="102"/>
                  <a:pt x="20" y="102"/>
                  <a:pt x="20" y="10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AA963289-EF6A-4DD4-F6CA-04D69C354A71}"/>
              </a:ext>
            </a:extLst>
          </p:cNvPr>
          <p:cNvSpPr>
            <a:spLocks noEditPoints="1"/>
          </p:cNvSpPr>
          <p:nvPr/>
        </p:nvSpPr>
        <p:spPr bwMode="auto">
          <a:xfrm>
            <a:off x="8497888" y="1374775"/>
            <a:ext cx="152400" cy="254000"/>
          </a:xfrm>
          <a:custGeom>
            <a:avLst/>
            <a:gdLst>
              <a:gd name="T0" fmla="*/ 48 w 96"/>
              <a:gd name="T1" fmla="*/ 0 h 160"/>
              <a:gd name="T2" fmla="*/ 0 w 96"/>
              <a:gd name="T3" fmla="*/ 49 h 160"/>
              <a:gd name="T4" fmla="*/ 13 w 96"/>
              <a:gd name="T5" fmla="*/ 88 h 160"/>
              <a:gd name="T6" fmla="*/ 25 w 96"/>
              <a:gd name="T7" fmla="*/ 118 h 160"/>
              <a:gd name="T8" fmla="*/ 29 w 96"/>
              <a:gd name="T9" fmla="*/ 124 h 160"/>
              <a:gd name="T10" fmla="*/ 25 w 96"/>
              <a:gd name="T11" fmla="*/ 129 h 160"/>
              <a:gd name="T12" fmla="*/ 29 w 96"/>
              <a:gd name="T13" fmla="*/ 135 h 160"/>
              <a:gd name="T14" fmla="*/ 25 w 96"/>
              <a:gd name="T15" fmla="*/ 141 h 160"/>
              <a:gd name="T16" fmla="*/ 32 w 96"/>
              <a:gd name="T17" fmla="*/ 148 h 160"/>
              <a:gd name="T18" fmla="*/ 35 w 96"/>
              <a:gd name="T19" fmla="*/ 148 h 160"/>
              <a:gd name="T20" fmla="*/ 48 w 96"/>
              <a:gd name="T21" fmla="*/ 160 h 160"/>
              <a:gd name="T22" fmla="*/ 61 w 96"/>
              <a:gd name="T23" fmla="*/ 148 h 160"/>
              <a:gd name="T24" fmla="*/ 64 w 96"/>
              <a:gd name="T25" fmla="*/ 148 h 160"/>
              <a:gd name="T26" fmla="*/ 71 w 96"/>
              <a:gd name="T27" fmla="*/ 141 h 160"/>
              <a:gd name="T28" fmla="*/ 67 w 96"/>
              <a:gd name="T29" fmla="*/ 135 h 160"/>
              <a:gd name="T30" fmla="*/ 71 w 96"/>
              <a:gd name="T31" fmla="*/ 129 h 160"/>
              <a:gd name="T32" fmla="*/ 67 w 96"/>
              <a:gd name="T33" fmla="*/ 124 h 160"/>
              <a:gd name="T34" fmla="*/ 71 w 96"/>
              <a:gd name="T35" fmla="*/ 118 h 160"/>
              <a:gd name="T36" fmla="*/ 83 w 96"/>
              <a:gd name="T37" fmla="*/ 88 h 160"/>
              <a:gd name="T38" fmla="*/ 96 w 96"/>
              <a:gd name="T39" fmla="*/ 49 h 160"/>
              <a:gd name="T40" fmla="*/ 48 w 96"/>
              <a:gd name="T41" fmla="*/ 0 h 160"/>
              <a:gd name="T42" fmla="*/ 72 w 96"/>
              <a:gd name="T43" fmla="*/ 80 h 160"/>
              <a:gd name="T44" fmla="*/ 60 w 96"/>
              <a:gd name="T45" fmla="*/ 111 h 160"/>
              <a:gd name="T46" fmla="*/ 53 w 96"/>
              <a:gd name="T47" fmla="*/ 111 h 160"/>
              <a:gd name="T48" fmla="*/ 63 w 96"/>
              <a:gd name="T49" fmla="*/ 57 h 160"/>
              <a:gd name="T50" fmla="*/ 63 w 96"/>
              <a:gd name="T51" fmla="*/ 57 h 160"/>
              <a:gd name="T52" fmla="*/ 60 w 96"/>
              <a:gd name="T53" fmla="*/ 49 h 160"/>
              <a:gd name="T54" fmla="*/ 52 w 96"/>
              <a:gd name="T55" fmla="*/ 44 h 160"/>
              <a:gd name="T56" fmla="*/ 48 w 96"/>
              <a:gd name="T57" fmla="*/ 46 h 160"/>
              <a:gd name="T58" fmla="*/ 44 w 96"/>
              <a:gd name="T59" fmla="*/ 44 h 160"/>
              <a:gd name="T60" fmla="*/ 36 w 96"/>
              <a:gd name="T61" fmla="*/ 49 h 160"/>
              <a:gd name="T62" fmla="*/ 33 w 96"/>
              <a:gd name="T63" fmla="*/ 57 h 160"/>
              <a:gd name="T64" fmla="*/ 33 w 96"/>
              <a:gd name="T65" fmla="*/ 57 h 160"/>
              <a:gd name="T66" fmla="*/ 43 w 96"/>
              <a:gd name="T67" fmla="*/ 111 h 160"/>
              <a:gd name="T68" fmla="*/ 36 w 96"/>
              <a:gd name="T69" fmla="*/ 111 h 160"/>
              <a:gd name="T70" fmla="*/ 24 w 96"/>
              <a:gd name="T71" fmla="*/ 80 h 160"/>
              <a:gd name="T72" fmla="*/ 12 w 96"/>
              <a:gd name="T73" fmla="*/ 49 h 160"/>
              <a:gd name="T74" fmla="*/ 48 w 96"/>
              <a:gd name="T75" fmla="*/ 13 h 160"/>
              <a:gd name="T76" fmla="*/ 84 w 96"/>
              <a:gd name="T77" fmla="*/ 49 h 160"/>
              <a:gd name="T78" fmla="*/ 72 w 96"/>
              <a:gd name="T79" fmla="*/ 80 h 160"/>
              <a:gd name="T80" fmla="*/ 48 w 96"/>
              <a:gd name="T81" fmla="*/ 102 h 160"/>
              <a:gd name="T82" fmla="*/ 41 w 96"/>
              <a:gd name="T83" fmla="*/ 57 h 160"/>
              <a:gd name="T84" fmla="*/ 41 w 96"/>
              <a:gd name="T85" fmla="*/ 54 h 160"/>
              <a:gd name="T86" fmla="*/ 44 w 96"/>
              <a:gd name="T87" fmla="*/ 53 h 160"/>
              <a:gd name="T88" fmla="*/ 45 w 96"/>
              <a:gd name="T89" fmla="*/ 53 h 160"/>
              <a:gd name="T90" fmla="*/ 48 w 96"/>
              <a:gd name="T91" fmla="*/ 54 h 160"/>
              <a:gd name="T92" fmla="*/ 51 w 96"/>
              <a:gd name="T93" fmla="*/ 53 h 160"/>
              <a:gd name="T94" fmla="*/ 52 w 96"/>
              <a:gd name="T95" fmla="*/ 53 h 160"/>
              <a:gd name="T96" fmla="*/ 55 w 96"/>
              <a:gd name="T97" fmla="*/ 54 h 160"/>
              <a:gd name="T98" fmla="*/ 55 w 96"/>
              <a:gd name="T99" fmla="*/ 57 h 160"/>
              <a:gd name="T100" fmla="*/ 48 w 96"/>
              <a:gd name="T101" fmla="*/ 102 h 160"/>
              <a:gd name="T102" fmla="*/ 48 w 96"/>
              <a:gd name="T103" fmla="*/ 102 h 160"/>
              <a:gd name="T104" fmla="*/ 48 w 96"/>
              <a:gd name="T105" fmla="*/ 102 h 160"/>
              <a:gd name="T106" fmla="*/ 48 w 96"/>
              <a:gd name="T107" fmla="*/ 10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6" h="160">
                <a:moveTo>
                  <a:pt x="48" y="0"/>
                </a:moveTo>
                <a:cubicBezTo>
                  <a:pt x="21" y="0"/>
                  <a:pt x="0" y="21"/>
                  <a:pt x="0" y="49"/>
                </a:cubicBezTo>
                <a:cubicBezTo>
                  <a:pt x="0" y="67"/>
                  <a:pt x="6" y="78"/>
                  <a:pt x="13" y="88"/>
                </a:cubicBezTo>
                <a:cubicBezTo>
                  <a:pt x="18" y="96"/>
                  <a:pt x="25" y="106"/>
                  <a:pt x="25" y="118"/>
                </a:cubicBezTo>
                <a:cubicBezTo>
                  <a:pt x="25" y="121"/>
                  <a:pt x="26" y="124"/>
                  <a:pt x="29" y="124"/>
                </a:cubicBezTo>
                <a:cubicBezTo>
                  <a:pt x="26" y="125"/>
                  <a:pt x="25" y="127"/>
                  <a:pt x="25" y="129"/>
                </a:cubicBezTo>
                <a:cubicBezTo>
                  <a:pt x="25" y="132"/>
                  <a:pt x="26" y="134"/>
                  <a:pt x="29" y="135"/>
                </a:cubicBezTo>
                <a:cubicBezTo>
                  <a:pt x="26" y="137"/>
                  <a:pt x="25" y="138"/>
                  <a:pt x="25" y="141"/>
                </a:cubicBezTo>
                <a:cubicBezTo>
                  <a:pt x="25" y="145"/>
                  <a:pt x="28" y="148"/>
                  <a:pt x="32" y="148"/>
                </a:cubicBezTo>
                <a:cubicBezTo>
                  <a:pt x="35" y="148"/>
                  <a:pt x="35" y="148"/>
                  <a:pt x="35" y="148"/>
                </a:cubicBezTo>
                <a:cubicBezTo>
                  <a:pt x="36" y="154"/>
                  <a:pt x="41" y="160"/>
                  <a:pt x="48" y="160"/>
                </a:cubicBezTo>
                <a:cubicBezTo>
                  <a:pt x="55" y="160"/>
                  <a:pt x="60" y="154"/>
                  <a:pt x="61" y="148"/>
                </a:cubicBezTo>
                <a:cubicBezTo>
                  <a:pt x="64" y="148"/>
                  <a:pt x="64" y="148"/>
                  <a:pt x="64" y="148"/>
                </a:cubicBezTo>
                <a:cubicBezTo>
                  <a:pt x="68" y="148"/>
                  <a:pt x="71" y="145"/>
                  <a:pt x="71" y="141"/>
                </a:cubicBezTo>
                <a:cubicBezTo>
                  <a:pt x="71" y="138"/>
                  <a:pt x="69" y="137"/>
                  <a:pt x="67" y="135"/>
                </a:cubicBezTo>
                <a:cubicBezTo>
                  <a:pt x="69" y="134"/>
                  <a:pt x="71" y="132"/>
                  <a:pt x="71" y="129"/>
                </a:cubicBezTo>
                <a:cubicBezTo>
                  <a:pt x="71" y="127"/>
                  <a:pt x="69" y="125"/>
                  <a:pt x="67" y="124"/>
                </a:cubicBezTo>
                <a:cubicBezTo>
                  <a:pt x="69" y="124"/>
                  <a:pt x="71" y="121"/>
                  <a:pt x="71" y="118"/>
                </a:cubicBezTo>
                <a:cubicBezTo>
                  <a:pt x="71" y="106"/>
                  <a:pt x="77" y="96"/>
                  <a:pt x="83" y="88"/>
                </a:cubicBezTo>
                <a:cubicBezTo>
                  <a:pt x="90" y="78"/>
                  <a:pt x="96" y="67"/>
                  <a:pt x="96" y="49"/>
                </a:cubicBezTo>
                <a:cubicBezTo>
                  <a:pt x="96" y="21"/>
                  <a:pt x="75" y="0"/>
                  <a:pt x="48" y="0"/>
                </a:cubicBezTo>
                <a:close/>
                <a:moveTo>
                  <a:pt x="72" y="80"/>
                </a:moveTo>
                <a:cubicBezTo>
                  <a:pt x="68" y="89"/>
                  <a:pt x="61" y="99"/>
                  <a:pt x="60" y="111"/>
                </a:cubicBezTo>
                <a:cubicBezTo>
                  <a:pt x="53" y="111"/>
                  <a:pt x="53" y="111"/>
                  <a:pt x="53" y="111"/>
                </a:cubicBezTo>
                <a:cubicBezTo>
                  <a:pt x="63" y="57"/>
                  <a:pt x="63" y="57"/>
                  <a:pt x="63" y="57"/>
                </a:cubicBezTo>
                <a:cubicBezTo>
                  <a:pt x="63" y="57"/>
                  <a:pt x="63" y="57"/>
                  <a:pt x="63" y="57"/>
                </a:cubicBezTo>
                <a:cubicBezTo>
                  <a:pt x="63" y="54"/>
                  <a:pt x="61" y="52"/>
                  <a:pt x="60" y="49"/>
                </a:cubicBezTo>
                <a:cubicBezTo>
                  <a:pt x="59" y="46"/>
                  <a:pt x="55" y="44"/>
                  <a:pt x="52" y="44"/>
                </a:cubicBezTo>
                <a:cubicBezTo>
                  <a:pt x="51" y="44"/>
                  <a:pt x="49" y="46"/>
                  <a:pt x="48" y="46"/>
                </a:cubicBezTo>
                <a:cubicBezTo>
                  <a:pt x="47" y="46"/>
                  <a:pt x="45" y="44"/>
                  <a:pt x="44" y="44"/>
                </a:cubicBezTo>
                <a:cubicBezTo>
                  <a:pt x="41" y="44"/>
                  <a:pt x="39" y="46"/>
                  <a:pt x="36" y="49"/>
                </a:cubicBezTo>
                <a:cubicBezTo>
                  <a:pt x="35" y="52"/>
                  <a:pt x="33" y="54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43" y="111"/>
                  <a:pt x="43" y="111"/>
                  <a:pt x="43" y="111"/>
                </a:cubicBezTo>
                <a:cubicBezTo>
                  <a:pt x="36" y="111"/>
                  <a:pt x="36" y="111"/>
                  <a:pt x="36" y="111"/>
                </a:cubicBezTo>
                <a:cubicBezTo>
                  <a:pt x="35" y="99"/>
                  <a:pt x="28" y="89"/>
                  <a:pt x="24" y="80"/>
                </a:cubicBezTo>
                <a:cubicBezTo>
                  <a:pt x="17" y="72"/>
                  <a:pt x="12" y="63"/>
                  <a:pt x="12" y="49"/>
                </a:cubicBezTo>
                <a:cubicBezTo>
                  <a:pt x="12" y="29"/>
                  <a:pt x="28" y="13"/>
                  <a:pt x="48" y="13"/>
                </a:cubicBezTo>
                <a:cubicBezTo>
                  <a:pt x="68" y="13"/>
                  <a:pt x="84" y="29"/>
                  <a:pt x="84" y="49"/>
                </a:cubicBezTo>
                <a:cubicBezTo>
                  <a:pt x="84" y="63"/>
                  <a:pt x="79" y="72"/>
                  <a:pt x="72" y="80"/>
                </a:cubicBezTo>
                <a:close/>
                <a:moveTo>
                  <a:pt x="48" y="102"/>
                </a:moveTo>
                <a:cubicBezTo>
                  <a:pt x="41" y="57"/>
                  <a:pt x="41" y="57"/>
                  <a:pt x="41" y="57"/>
                </a:cubicBezTo>
                <a:cubicBezTo>
                  <a:pt x="40" y="56"/>
                  <a:pt x="41" y="54"/>
                  <a:pt x="41" y="54"/>
                </a:cubicBezTo>
                <a:cubicBezTo>
                  <a:pt x="43" y="53"/>
                  <a:pt x="43" y="53"/>
                  <a:pt x="44" y="53"/>
                </a:cubicBezTo>
                <a:cubicBezTo>
                  <a:pt x="45" y="53"/>
                  <a:pt x="45" y="53"/>
                  <a:pt x="45" y="53"/>
                </a:cubicBezTo>
                <a:cubicBezTo>
                  <a:pt x="45" y="54"/>
                  <a:pt x="47" y="54"/>
                  <a:pt x="48" y="54"/>
                </a:cubicBezTo>
                <a:cubicBezTo>
                  <a:pt x="49" y="54"/>
                  <a:pt x="51" y="54"/>
                  <a:pt x="51" y="53"/>
                </a:cubicBezTo>
                <a:cubicBezTo>
                  <a:pt x="52" y="53"/>
                  <a:pt x="52" y="53"/>
                  <a:pt x="52" y="53"/>
                </a:cubicBezTo>
                <a:cubicBezTo>
                  <a:pt x="53" y="53"/>
                  <a:pt x="53" y="53"/>
                  <a:pt x="55" y="54"/>
                </a:cubicBezTo>
                <a:cubicBezTo>
                  <a:pt x="55" y="54"/>
                  <a:pt x="56" y="56"/>
                  <a:pt x="55" y="57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48" y="102"/>
                  <a:pt x="48" y="102"/>
                  <a:pt x="48" y="102"/>
                </a:cubicBezTo>
                <a:close/>
                <a:moveTo>
                  <a:pt x="48" y="102"/>
                </a:moveTo>
                <a:cubicBezTo>
                  <a:pt x="48" y="102"/>
                  <a:pt x="48" y="102"/>
                  <a:pt x="48" y="10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876B7425-ADA4-4662-CFA3-90342279E355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1363663"/>
            <a:ext cx="254000" cy="276225"/>
          </a:xfrm>
          <a:custGeom>
            <a:avLst/>
            <a:gdLst>
              <a:gd name="T0" fmla="*/ 158 w 160"/>
              <a:gd name="T1" fmla="*/ 4 h 174"/>
              <a:gd name="T2" fmla="*/ 148 w 160"/>
              <a:gd name="T3" fmla="*/ 0 h 174"/>
              <a:gd name="T4" fmla="*/ 46 w 160"/>
              <a:gd name="T5" fmla="*/ 0 h 174"/>
              <a:gd name="T6" fmla="*/ 33 w 160"/>
              <a:gd name="T7" fmla="*/ 12 h 174"/>
              <a:gd name="T8" fmla="*/ 33 w 160"/>
              <a:gd name="T9" fmla="*/ 35 h 174"/>
              <a:gd name="T10" fmla="*/ 44 w 160"/>
              <a:gd name="T11" fmla="*/ 35 h 174"/>
              <a:gd name="T12" fmla="*/ 44 w 160"/>
              <a:gd name="T13" fmla="*/ 12 h 174"/>
              <a:gd name="T14" fmla="*/ 46 w 160"/>
              <a:gd name="T15" fmla="*/ 10 h 174"/>
              <a:gd name="T16" fmla="*/ 148 w 160"/>
              <a:gd name="T17" fmla="*/ 10 h 174"/>
              <a:gd name="T18" fmla="*/ 150 w 160"/>
              <a:gd name="T19" fmla="*/ 12 h 174"/>
              <a:gd name="T20" fmla="*/ 150 w 160"/>
              <a:gd name="T21" fmla="*/ 92 h 174"/>
              <a:gd name="T22" fmla="*/ 148 w 160"/>
              <a:gd name="T23" fmla="*/ 94 h 174"/>
              <a:gd name="T24" fmla="*/ 135 w 160"/>
              <a:gd name="T25" fmla="*/ 94 h 174"/>
              <a:gd name="T26" fmla="*/ 135 w 160"/>
              <a:gd name="T27" fmla="*/ 104 h 174"/>
              <a:gd name="T28" fmla="*/ 148 w 160"/>
              <a:gd name="T29" fmla="*/ 104 h 174"/>
              <a:gd name="T30" fmla="*/ 158 w 160"/>
              <a:gd name="T31" fmla="*/ 100 h 174"/>
              <a:gd name="T32" fmla="*/ 160 w 160"/>
              <a:gd name="T33" fmla="*/ 92 h 174"/>
              <a:gd name="T34" fmla="*/ 160 w 160"/>
              <a:gd name="T35" fmla="*/ 12 h 174"/>
              <a:gd name="T36" fmla="*/ 158 w 160"/>
              <a:gd name="T37" fmla="*/ 4 h 174"/>
              <a:gd name="T38" fmla="*/ 117 w 160"/>
              <a:gd name="T39" fmla="*/ 47 h 174"/>
              <a:gd name="T40" fmla="*/ 11 w 160"/>
              <a:gd name="T41" fmla="*/ 47 h 174"/>
              <a:gd name="T42" fmla="*/ 3 w 160"/>
              <a:gd name="T43" fmla="*/ 51 h 174"/>
              <a:gd name="T44" fmla="*/ 0 w 160"/>
              <a:gd name="T45" fmla="*/ 59 h 174"/>
              <a:gd name="T46" fmla="*/ 0 w 160"/>
              <a:gd name="T47" fmla="*/ 141 h 174"/>
              <a:gd name="T48" fmla="*/ 3 w 160"/>
              <a:gd name="T49" fmla="*/ 149 h 174"/>
              <a:gd name="T50" fmla="*/ 11 w 160"/>
              <a:gd name="T51" fmla="*/ 153 h 174"/>
              <a:gd name="T52" fmla="*/ 59 w 160"/>
              <a:gd name="T53" fmla="*/ 153 h 174"/>
              <a:gd name="T54" fmla="*/ 96 w 160"/>
              <a:gd name="T55" fmla="*/ 174 h 174"/>
              <a:gd name="T56" fmla="*/ 96 w 160"/>
              <a:gd name="T57" fmla="*/ 153 h 174"/>
              <a:gd name="T58" fmla="*/ 117 w 160"/>
              <a:gd name="T59" fmla="*/ 153 h 174"/>
              <a:gd name="T60" fmla="*/ 125 w 160"/>
              <a:gd name="T61" fmla="*/ 149 h 174"/>
              <a:gd name="T62" fmla="*/ 129 w 160"/>
              <a:gd name="T63" fmla="*/ 141 h 174"/>
              <a:gd name="T64" fmla="*/ 129 w 160"/>
              <a:gd name="T65" fmla="*/ 59 h 174"/>
              <a:gd name="T66" fmla="*/ 125 w 160"/>
              <a:gd name="T67" fmla="*/ 51 h 174"/>
              <a:gd name="T68" fmla="*/ 117 w 160"/>
              <a:gd name="T69" fmla="*/ 47 h 174"/>
              <a:gd name="T70" fmla="*/ 117 w 160"/>
              <a:gd name="T71" fmla="*/ 141 h 174"/>
              <a:gd name="T72" fmla="*/ 84 w 160"/>
              <a:gd name="T73" fmla="*/ 141 h 174"/>
              <a:gd name="T74" fmla="*/ 84 w 160"/>
              <a:gd name="T75" fmla="*/ 155 h 174"/>
              <a:gd name="T76" fmla="*/ 65 w 160"/>
              <a:gd name="T77" fmla="*/ 143 h 174"/>
              <a:gd name="T78" fmla="*/ 61 w 160"/>
              <a:gd name="T79" fmla="*/ 141 h 174"/>
              <a:gd name="T80" fmla="*/ 11 w 160"/>
              <a:gd name="T81" fmla="*/ 141 h 174"/>
              <a:gd name="T82" fmla="*/ 11 w 160"/>
              <a:gd name="T83" fmla="*/ 59 h 174"/>
              <a:gd name="T84" fmla="*/ 117 w 160"/>
              <a:gd name="T85" fmla="*/ 59 h 174"/>
              <a:gd name="T86" fmla="*/ 117 w 160"/>
              <a:gd name="T87" fmla="*/ 141 h 174"/>
              <a:gd name="T88" fmla="*/ 95 w 160"/>
              <a:gd name="T89" fmla="*/ 106 h 174"/>
              <a:gd name="T90" fmla="*/ 60 w 160"/>
              <a:gd name="T91" fmla="*/ 106 h 174"/>
              <a:gd name="T92" fmla="*/ 54 w 160"/>
              <a:gd name="T93" fmla="*/ 112 h 174"/>
              <a:gd name="T94" fmla="*/ 60 w 160"/>
              <a:gd name="T95" fmla="*/ 118 h 174"/>
              <a:gd name="T96" fmla="*/ 95 w 160"/>
              <a:gd name="T97" fmla="*/ 118 h 174"/>
              <a:gd name="T98" fmla="*/ 101 w 160"/>
              <a:gd name="T99" fmla="*/ 112 h 174"/>
              <a:gd name="T100" fmla="*/ 95 w 160"/>
              <a:gd name="T101" fmla="*/ 106 h 174"/>
              <a:gd name="T102" fmla="*/ 33 w 160"/>
              <a:gd name="T103" fmla="*/ 93 h 174"/>
              <a:gd name="T104" fmla="*/ 95 w 160"/>
              <a:gd name="T105" fmla="*/ 93 h 174"/>
              <a:gd name="T106" fmla="*/ 101 w 160"/>
              <a:gd name="T107" fmla="*/ 88 h 174"/>
              <a:gd name="T108" fmla="*/ 95 w 160"/>
              <a:gd name="T109" fmla="*/ 82 h 174"/>
              <a:gd name="T110" fmla="*/ 33 w 160"/>
              <a:gd name="T111" fmla="*/ 82 h 174"/>
              <a:gd name="T112" fmla="*/ 27 w 160"/>
              <a:gd name="T113" fmla="*/ 88 h 174"/>
              <a:gd name="T114" fmla="*/ 33 w 160"/>
              <a:gd name="T115" fmla="*/ 93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74">
                <a:moveTo>
                  <a:pt x="158" y="4"/>
                </a:moveTo>
                <a:cubicBezTo>
                  <a:pt x="154" y="0"/>
                  <a:pt x="152" y="0"/>
                  <a:pt x="148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38" y="0"/>
                  <a:pt x="33" y="4"/>
                  <a:pt x="33" y="12"/>
                </a:cubicBezTo>
                <a:cubicBezTo>
                  <a:pt x="33" y="35"/>
                  <a:pt x="33" y="35"/>
                  <a:pt x="33" y="35"/>
                </a:cubicBezTo>
                <a:cubicBezTo>
                  <a:pt x="44" y="35"/>
                  <a:pt x="44" y="35"/>
                  <a:pt x="44" y="35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10"/>
                  <a:pt x="44" y="10"/>
                  <a:pt x="46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50" y="10"/>
                  <a:pt x="150" y="10"/>
                  <a:pt x="150" y="12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50" y="94"/>
                  <a:pt x="150" y="94"/>
                  <a:pt x="148" y="94"/>
                </a:cubicBezTo>
                <a:cubicBezTo>
                  <a:pt x="135" y="94"/>
                  <a:pt x="135" y="94"/>
                  <a:pt x="135" y="94"/>
                </a:cubicBezTo>
                <a:cubicBezTo>
                  <a:pt x="135" y="104"/>
                  <a:pt x="135" y="104"/>
                  <a:pt x="135" y="104"/>
                </a:cubicBezTo>
                <a:cubicBezTo>
                  <a:pt x="148" y="104"/>
                  <a:pt x="148" y="104"/>
                  <a:pt x="148" y="104"/>
                </a:cubicBezTo>
                <a:cubicBezTo>
                  <a:pt x="152" y="104"/>
                  <a:pt x="154" y="104"/>
                  <a:pt x="158" y="100"/>
                </a:cubicBezTo>
                <a:cubicBezTo>
                  <a:pt x="160" y="98"/>
                  <a:pt x="160" y="96"/>
                  <a:pt x="160" y="92"/>
                </a:cubicBezTo>
                <a:cubicBezTo>
                  <a:pt x="160" y="12"/>
                  <a:pt x="160" y="12"/>
                  <a:pt x="160" y="12"/>
                </a:cubicBezTo>
                <a:cubicBezTo>
                  <a:pt x="160" y="8"/>
                  <a:pt x="160" y="6"/>
                  <a:pt x="158" y="4"/>
                </a:cubicBezTo>
                <a:close/>
                <a:moveTo>
                  <a:pt x="117" y="47"/>
                </a:moveTo>
                <a:cubicBezTo>
                  <a:pt x="11" y="47"/>
                  <a:pt x="11" y="47"/>
                  <a:pt x="11" y="47"/>
                </a:cubicBezTo>
                <a:cubicBezTo>
                  <a:pt x="7" y="47"/>
                  <a:pt x="5" y="49"/>
                  <a:pt x="3" y="51"/>
                </a:cubicBezTo>
                <a:cubicBezTo>
                  <a:pt x="1" y="53"/>
                  <a:pt x="0" y="55"/>
                  <a:pt x="0" y="59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3"/>
                  <a:pt x="1" y="147"/>
                  <a:pt x="3" y="149"/>
                </a:cubicBezTo>
                <a:cubicBezTo>
                  <a:pt x="5" y="151"/>
                  <a:pt x="7" y="153"/>
                  <a:pt x="11" y="153"/>
                </a:cubicBezTo>
                <a:cubicBezTo>
                  <a:pt x="59" y="153"/>
                  <a:pt x="59" y="153"/>
                  <a:pt x="59" y="153"/>
                </a:cubicBezTo>
                <a:cubicBezTo>
                  <a:pt x="96" y="174"/>
                  <a:pt x="96" y="174"/>
                  <a:pt x="96" y="174"/>
                </a:cubicBezTo>
                <a:cubicBezTo>
                  <a:pt x="96" y="153"/>
                  <a:pt x="96" y="153"/>
                  <a:pt x="96" y="153"/>
                </a:cubicBezTo>
                <a:cubicBezTo>
                  <a:pt x="117" y="153"/>
                  <a:pt x="117" y="153"/>
                  <a:pt x="117" y="153"/>
                </a:cubicBezTo>
                <a:cubicBezTo>
                  <a:pt x="121" y="153"/>
                  <a:pt x="123" y="151"/>
                  <a:pt x="125" y="149"/>
                </a:cubicBezTo>
                <a:cubicBezTo>
                  <a:pt x="127" y="147"/>
                  <a:pt x="129" y="143"/>
                  <a:pt x="129" y="141"/>
                </a:cubicBezTo>
                <a:cubicBezTo>
                  <a:pt x="129" y="59"/>
                  <a:pt x="129" y="59"/>
                  <a:pt x="129" y="59"/>
                </a:cubicBezTo>
                <a:cubicBezTo>
                  <a:pt x="129" y="55"/>
                  <a:pt x="127" y="53"/>
                  <a:pt x="125" y="51"/>
                </a:cubicBezTo>
                <a:cubicBezTo>
                  <a:pt x="123" y="49"/>
                  <a:pt x="121" y="47"/>
                  <a:pt x="117" y="47"/>
                </a:cubicBezTo>
                <a:close/>
                <a:moveTo>
                  <a:pt x="117" y="141"/>
                </a:moveTo>
                <a:cubicBezTo>
                  <a:pt x="84" y="141"/>
                  <a:pt x="84" y="141"/>
                  <a:pt x="84" y="141"/>
                </a:cubicBezTo>
                <a:cubicBezTo>
                  <a:pt x="84" y="155"/>
                  <a:pt x="84" y="155"/>
                  <a:pt x="84" y="155"/>
                </a:cubicBezTo>
                <a:cubicBezTo>
                  <a:pt x="65" y="143"/>
                  <a:pt x="65" y="143"/>
                  <a:pt x="65" y="143"/>
                </a:cubicBezTo>
                <a:cubicBezTo>
                  <a:pt x="61" y="141"/>
                  <a:pt x="61" y="141"/>
                  <a:pt x="61" y="141"/>
                </a:cubicBezTo>
                <a:cubicBezTo>
                  <a:pt x="11" y="141"/>
                  <a:pt x="11" y="141"/>
                  <a:pt x="11" y="141"/>
                </a:cubicBezTo>
                <a:cubicBezTo>
                  <a:pt x="11" y="59"/>
                  <a:pt x="11" y="59"/>
                  <a:pt x="11" y="59"/>
                </a:cubicBezTo>
                <a:cubicBezTo>
                  <a:pt x="117" y="59"/>
                  <a:pt x="117" y="59"/>
                  <a:pt x="117" y="59"/>
                </a:cubicBezTo>
                <a:lnTo>
                  <a:pt x="117" y="141"/>
                </a:lnTo>
                <a:close/>
                <a:moveTo>
                  <a:pt x="95" y="106"/>
                </a:moveTo>
                <a:cubicBezTo>
                  <a:pt x="60" y="106"/>
                  <a:pt x="60" y="106"/>
                  <a:pt x="60" y="106"/>
                </a:cubicBezTo>
                <a:cubicBezTo>
                  <a:pt x="56" y="106"/>
                  <a:pt x="54" y="108"/>
                  <a:pt x="54" y="112"/>
                </a:cubicBezTo>
                <a:cubicBezTo>
                  <a:pt x="54" y="114"/>
                  <a:pt x="56" y="118"/>
                  <a:pt x="60" y="118"/>
                </a:cubicBezTo>
                <a:cubicBezTo>
                  <a:pt x="95" y="118"/>
                  <a:pt x="95" y="118"/>
                  <a:pt x="95" y="118"/>
                </a:cubicBezTo>
                <a:cubicBezTo>
                  <a:pt x="99" y="118"/>
                  <a:pt x="101" y="114"/>
                  <a:pt x="101" y="112"/>
                </a:cubicBezTo>
                <a:cubicBezTo>
                  <a:pt x="101" y="108"/>
                  <a:pt x="99" y="106"/>
                  <a:pt x="95" y="106"/>
                </a:cubicBezTo>
                <a:close/>
                <a:moveTo>
                  <a:pt x="33" y="93"/>
                </a:moveTo>
                <a:cubicBezTo>
                  <a:pt x="95" y="93"/>
                  <a:pt x="95" y="93"/>
                  <a:pt x="95" y="93"/>
                </a:cubicBezTo>
                <a:cubicBezTo>
                  <a:pt x="99" y="93"/>
                  <a:pt x="101" y="90"/>
                  <a:pt x="101" y="88"/>
                </a:cubicBezTo>
                <a:cubicBezTo>
                  <a:pt x="101" y="84"/>
                  <a:pt x="99" y="82"/>
                  <a:pt x="95" y="82"/>
                </a:cubicBezTo>
                <a:cubicBezTo>
                  <a:pt x="33" y="82"/>
                  <a:pt x="33" y="82"/>
                  <a:pt x="33" y="82"/>
                </a:cubicBezTo>
                <a:cubicBezTo>
                  <a:pt x="29" y="82"/>
                  <a:pt x="27" y="84"/>
                  <a:pt x="27" y="88"/>
                </a:cubicBezTo>
                <a:cubicBezTo>
                  <a:pt x="27" y="90"/>
                  <a:pt x="29" y="93"/>
                  <a:pt x="33" y="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C146156E-6602-2D1E-C13E-590B6F9C16FC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1398588"/>
            <a:ext cx="254000" cy="204788"/>
          </a:xfrm>
          <a:custGeom>
            <a:avLst/>
            <a:gdLst>
              <a:gd name="T0" fmla="*/ 137 w 160"/>
              <a:gd name="T1" fmla="*/ 0 h 129"/>
              <a:gd name="T2" fmla="*/ 116 w 160"/>
              <a:gd name="T3" fmla="*/ 22 h 129"/>
              <a:gd name="T4" fmla="*/ 128 w 160"/>
              <a:gd name="T5" fmla="*/ 43 h 129"/>
              <a:gd name="T6" fmla="*/ 116 w 160"/>
              <a:gd name="T7" fmla="*/ 78 h 129"/>
              <a:gd name="T8" fmla="*/ 111 w 160"/>
              <a:gd name="T9" fmla="*/ 78 h 129"/>
              <a:gd name="T10" fmla="*/ 102 w 160"/>
              <a:gd name="T11" fmla="*/ 80 h 129"/>
              <a:gd name="T12" fmla="*/ 77 w 160"/>
              <a:gd name="T13" fmla="*/ 51 h 129"/>
              <a:gd name="T14" fmla="*/ 78 w 160"/>
              <a:gd name="T15" fmla="*/ 43 h 129"/>
              <a:gd name="T16" fmla="*/ 57 w 160"/>
              <a:gd name="T17" fmla="*/ 19 h 129"/>
              <a:gd name="T18" fmla="*/ 34 w 160"/>
              <a:gd name="T19" fmla="*/ 43 h 129"/>
              <a:gd name="T20" fmla="*/ 42 w 160"/>
              <a:gd name="T21" fmla="*/ 61 h 129"/>
              <a:gd name="T22" fmla="*/ 31 w 160"/>
              <a:gd name="T23" fmla="*/ 85 h 129"/>
              <a:gd name="T24" fmla="*/ 22 w 160"/>
              <a:gd name="T25" fmla="*/ 83 h 129"/>
              <a:gd name="T26" fmla="*/ 0 w 160"/>
              <a:gd name="T27" fmla="*/ 105 h 129"/>
              <a:gd name="T28" fmla="*/ 22 w 160"/>
              <a:gd name="T29" fmla="*/ 129 h 129"/>
              <a:gd name="T30" fmla="*/ 43 w 160"/>
              <a:gd name="T31" fmla="*/ 105 h 129"/>
              <a:gd name="T32" fmla="*/ 39 w 160"/>
              <a:gd name="T33" fmla="*/ 91 h 129"/>
              <a:gd name="T34" fmla="*/ 51 w 160"/>
              <a:gd name="T35" fmla="*/ 64 h 129"/>
              <a:gd name="T36" fmla="*/ 57 w 160"/>
              <a:gd name="T37" fmla="*/ 66 h 129"/>
              <a:gd name="T38" fmla="*/ 71 w 160"/>
              <a:gd name="T39" fmla="*/ 59 h 129"/>
              <a:gd name="T40" fmla="*/ 95 w 160"/>
              <a:gd name="T41" fmla="*/ 86 h 129"/>
              <a:gd name="T42" fmla="*/ 90 w 160"/>
              <a:gd name="T43" fmla="*/ 101 h 129"/>
              <a:gd name="T44" fmla="*/ 113 w 160"/>
              <a:gd name="T45" fmla="*/ 125 h 129"/>
              <a:gd name="T46" fmla="*/ 134 w 160"/>
              <a:gd name="T47" fmla="*/ 101 h 129"/>
              <a:gd name="T48" fmla="*/ 125 w 160"/>
              <a:gd name="T49" fmla="*/ 82 h 129"/>
              <a:gd name="T50" fmla="*/ 137 w 160"/>
              <a:gd name="T51" fmla="*/ 46 h 129"/>
              <a:gd name="T52" fmla="*/ 160 w 160"/>
              <a:gd name="T53" fmla="*/ 22 h 129"/>
              <a:gd name="T54" fmla="*/ 137 w 160"/>
              <a:gd name="T55" fmla="*/ 0 h 129"/>
              <a:gd name="T56" fmla="*/ 22 w 160"/>
              <a:gd name="T57" fmla="*/ 120 h 129"/>
              <a:gd name="T58" fmla="*/ 9 w 160"/>
              <a:gd name="T59" fmla="*/ 105 h 129"/>
              <a:gd name="T60" fmla="*/ 22 w 160"/>
              <a:gd name="T61" fmla="*/ 93 h 129"/>
              <a:gd name="T62" fmla="*/ 34 w 160"/>
              <a:gd name="T63" fmla="*/ 105 h 129"/>
              <a:gd name="T64" fmla="*/ 22 w 160"/>
              <a:gd name="T65" fmla="*/ 120 h 129"/>
              <a:gd name="T66" fmla="*/ 57 w 160"/>
              <a:gd name="T67" fmla="*/ 56 h 129"/>
              <a:gd name="T68" fmla="*/ 43 w 160"/>
              <a:gd name="T69" fmla="*/ 43 h 129"/>
              <a:gd name="T70" fmla="*/ 57 w 160"/>
              <a:gd name="T71" fmla="*/ 29 h 129"/>
              <a:gd name="T72" fmla="*/ 69 w 160"/>
              <a:gd name="T73" fmla="*/ 43 h 129"/>
              <a:gd name="T74" fmla="*/ 57 w 160"/>
              <a:gd name="T75" fmla="*/ 56 h 129"/>
              <a:gd name="T76" fmla="*/ 113 w 160"/>
              <a:gd name="T77" fmla="*/ 115 h 129"/>
              <a:gd name="T78" fmla="*/ 99 w 160"/>
              <a:gd name="T79" fmla="*/ 101 h 129"/>
              <a:gd name="T80" fmla="*/ 113 w 160"/>
              <a:gd name="T81" fmla="*/ 88 h 129"/>
              <a:gd name="T82" fmla="*/ 125 w 160"/>
              <a:gd name="T83" fmla="*/ 101 h 129"/>
              <a:gd name="T84" fmla="*/ 113 w 160"/>
              <a:gd name="T85" fmla="*/ 115 h 129"/>
              <a:gd name="T86" fmla="*/ 137 w 160"/>
              <a:gd name="T87" fmla="*/ 37 h 129"/>
              <a:gd name="T88" fmla="*/ 125 w 160"/>
              <a:gd name="T89" fmla="*/ 22 h 129"/>
              <a:gd name="T90" fmla="*/ 137 w 160"/>
              <a:gd name="T91" fmla="*/ 10 h 129"/>
              <a:gd name="T92" fmla="*/ 151 w 160"/>
              <a:gd name="T93" fmla="*/ 22 h 129"/>
              <a:gd name="T94" fmla="*/ 137 w 160"/>
              <a:gd name="T95" fmla="*/ 37 h 129"/>
              <a:gd name="T96" fmla="*/ 140 w 160"/>
              <a:gd name="T97" fmla="*/ 13 h 129"/>
              <a:gd name="T98" fmla="*/ 131 w 160"/>
              <a:gd name="T99" fmla="*/ 19 h 129"/>
              <a:gd name="T100" fmla="*/ 131 w 160"/>
              <a:gd name="T101" fmla="*/ 22 h 129"/>
              <a:gd name="T102" fmla="*/ 132 w 160"/>
              <a:gd name="T103" fmla="*/ 22 h 129"/>
              <a:gd name="T104" fmla="*/ 134 w 160"/>
              <a:gd name="T105" fmla="*/ 20 h 129"/>
              <a:gd name="T106" fmla="*/ 140 w 160"/>
              <a:gd name="T107" fmla="*/ 17 h 129"/>
              <a:gd name="T108" fmla="*/ 142 w 160"/>
              <a:gd name="T109" fmla="*/ 16 h 129"/>
              <a:gd name="T110" fmla="*/ 140 w 160"/>
              <a:gd name="T111" fmla="*/ 13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29">
                <a:moveTo>
                  <a:pt x="137" y="0"/>
                </a:moveTo>
                <a:cubicBezTo>
                  <a:pt x="125" y="0"/>
                  <a:pt x="116" y="10"/>
                  <a:pt x="116" y="22"/>
                </a:cubicBezTo>
                <a:cubicBezTo>
                  <a:pt x="116" y="32"/>
                  <a:pt x="120" y="40"/>
                  <a:pt x="128" y="43"/>
                </a:cubicBezTo>
                <a:cubicBezTo>
                  <a:pt x="116" y="78"/>
                  <a:pt x="116" y="78"/>
                  <a:pt x="116" y="78"/>
                </a:cubicBezTo>
                <a:cubicBezTo>
                  <a:pt x="114" y="78"/>
                  <a:pt x="113" y="78"/>
                  <a:pt x="111" y="78"/>
                </a:cubicBezTo>
                <a:cubicBezTo>
                  <a:pt x="108" y="78"/>
                  <a:pt x="105" y="78"/>
                  <a:pt x="102" y="80"/>
                </a:cubicBezTo>
                <a:cubicBezTo>
                  <a:pt x="77" y="51"/>
                  <a:pt x="77" y="51"/>
                  <a:pt x="77" y="51"/>
                </a:cubicBezTo>
                <a:cubicBezTo>
                  <a:pt x="78" y="50"/>
                  <a:pt x="78" y="46"/>
                  <a:pt x="78" y="43"/>
                </a:cubicBezTo>
                <a:cubicBezTo>
                  <a:pt x="78" y="30"/>
                  <a:pt x="69" y="19"/>
                  <a:pt x="57" y="19"/>
                </a:cubicBezTo>
                <a:cubicBezTo>
                  <a:pt x="45" y="19"/>
                  <a:pt x="34" y="30"/>
                  <a:pt x="34" y="43"/>
                </a:cubicBezTo>
                <a:cubicBezTo>
                  <a:pt x="34" y="50"/>
                  <a:pt x="37" y="56"/>
                  <a:pt x="42" y="61"/>
                </a:cubicBezTo>
                <a:cubicBezTo>
                  <a:pt x="31" y="85"/>
                  <a:pt x="31" y="85"/>
                  <a:pt x="31" y="85"/>
                </a:cubicBezTo>
                <a:cubicBezTo>
                  <a:pt x="28" y="83"/>
                  <a:pt x="25" y="83"/>
                  <a:pt x="22" y="83"/>
                </a:cubicBezTo>
                <a:cubicBezTo>
                  <a:pt x="10" y="83"/>
                  <a:pt x="0" y="93"/>
                  <a:pt x="0" y="105"/>
                </a:cubicBezTo>
                <a:cubicBezTo>
                  <a:pt x="0" y="118"/>
                  <a:pt x="10" y="129"/>
                  <a:pt x="22" y="129"/>
                </a:cubicBezTo>
                <a:cubicBezTo>
                  <a:pt x="34" y="129"/>
                  <a:pt x="43" y="118"/>
                  <a:pt x="43" y="105"/>
                </a:cubicBezTo>
                <a:cubicBezTo>
                  <a:pt x="43" y="101"/>
                  <a:pt x="42" y="96"/>
                  <a:pt x="39" y="91"/>
                </a:cubicBezTo>
                <a:cubicBezTo>
                  <a:pt x="51" y="64"/>
                  <a:pt x="51" y="64"/>
                  <a:pt x="51" y="64"/>
                </a:cubicBezTo>
                <a:cubicBezTo>
                  <a:pt x="53" y="66"/>
                  <a:pt x="54" y="66"/>
                  <a:pt x="57" y="66"/>
                </a:cubicBezTo>
                <a:cubicBezTo>
                  <a:pt x="62" y="66"/>
                  <a:pt x="68" y="64"/>
                  <a:pt x="71" y="59"/>
                </a:cubicBezTo>
                <a:cubicBezTo>
                  <a:pt x="95" y="86"/>
                  <a:pt x="95" y="86"/>
                  <a:pt x="95" y="86"/>
                </a:cubicBezTo>
                <a:cubicBezTo>
                  <a:pt x="92" y="89"/>
                  <a:pt x="90" y="96"/>
                  <a:pt x="90" y="101"/>
                </a:cubicBezTo>
                <a:cubicBezTo>
                  <a:pt x="90" y="113"/>
                  <a:pt x="101" y="125"/>
                  <a:pt x="113" y="125"/>
                </a:cubicBezTo>
                <a:cubicBezTo>
                  <a:pt x="125" y="125"/>
                  <a:pt x="134" y="113"/>
                  <a:pt x="134" y="101"/>
                </a:cubicBezTo>
                <a:cubicBezTo>
                  <a:pt x="134" y="93"/>
                  <a:pt x="131" y="86"/>
                  <a:pt x="125" y="82"/>
                </a:cubicBezTo>
                <a:cubicBezTo>
                  <a:pt x="137" y="46"/>
                  <a:pt x="137" y="46"/>
                  <a:pt x="137" y="46"/>
                </a:cubicBezTo>
                <a:cubicBezTo>
                  <a:pt x="149" y="46"/>
                  <a:pt x="160" y="35"/>
                  <a:pt x="160" y="22"/>
                </a:cubicBezTo>
                <a:cubicBezTo>
                  <a:pt x="160" y="10"/>
                  <a:pt x="149" y="0"/>
                  <a:pt x="137" y="0"/>
                </a:cubicBezTo>
                <a:close/>
                <a:moveTo>
                  <a:pt x="22" y="120"/>
                </a:moveTo>
                <a:cubicBezTo>
                  <a:pt x="15" y="120"/>
                  <a:pt x="9" y="113"/>
                  <a:pt x="9" y="105"/>
                </a:cubicBezTo>
                <a:cubicBezTo>
                  <a:pt x="9" y="99"/>
                  <a:pt x="15" y="93"/>
                  <a:pt x="22" y="93"/>
                </a:cubicBezTo>
                <a:cubicBezTo>
                  <a:pt x="28" y="93"/>
                  <a:pt x="34" y="99"/>
                  <a:pt x="34" y="105"/>
                </a:cubicBezTo>
                <a:cubicBezTo>
                  <a:pt x="34" y="113"/>
                  <a:pt x="28" y="120"/>
                  <a:pt x="22" y="120"/>
                </a:cubicBezTo>
                <a:close/>
                <a:moveTo>
                  <a:pt x="57" y="56"/>
                </a:moveTo>
                <a:cubicBezTo>
                  <a:pt x="49" y="56"/>
                  <a:pt x="43" y="50"/>
                  <a:pt x="43" y="43"/>
                </a:cubicBezTo>
                <a:cubicBezTo>
                  <a:pt x="43" y="35"/>
                  <a:pt x="49" y="29"/>
                  <a:pt x="57" y="29"/>
                </a:cubicBezTo>
                <a:cubicBezTo>
                  <a:pt x="63" y="29"/>
                  <a:pt x="69" y="35"/>
                  <a:pt x="69" y="43"/>
                </a:cubicBezTo>
                <a:cubicBezTo>
                  <a:pt x="69" y="50"/>
                  <a:pt x="63" y="56"/>
                  <a:pt x="57" y="56"/>
                </a:cubicBezTo>
                <a:close/>
                <a:moveTo>
                  <a:pt x="113" y="115"/>
                </a:moveTo>
                <a:cubicBezTo>
                  <a:pt x="105" y="115"/>
                  <a:pt x="99" y="109"/>
                  <a:pt x="99" y="101"/>
                </a:cubicBezTo>
                <a:cubicBezTo>
                  <a:pt x="99" y="94"/>
                  <a:pt x="105" y="88"/>
                  <a:pt x="113" y="88"/>
                </a:cubicBezTo>
                <a:cubicBezTo>
                  <a:pt x="119" y="88"/>
                  <a:pt x="125" y="94"/>
                  <a:pt x="125" y="101"/>
                </a:cubicBezTo>
                <a:cubicBezTo>
                  <a:pt x="125" y="109"/>
                  <a:pt x="119" y="115"/>
                  <a:pt x="113" y="115"/>
                </a:cubicBezTo>
                <a:close/>
                <a:moveTo>
                  <a:pt x="137" y="37"/>
                </a:moveTo>
                <a:cubicBezTo>
                  <a:pt x="131" y="37"/>
                  <a:pt x="125" y="30"/>
                  <a:pt x="125" y="22"/>
                </a:cubicBezTo>
                <a:cubicBezTo>
                  <a:pt x="125" y="16"/>
                  <a:pt x="131" y="10"/>
                  <a:pt x="137" y="10"/>
                </a:cubicBezTo>
                <a:cubicBezTo>
                  <a:pt x="145" y="10"/>
                  <a:pt x="151" y="16"/>
                  <a:pt x="151" y="22"/>
                </a:cubicBezTo>
                <a:cubicBezTo>
                  <a:pt x="151" y="30"/>
                  <a:pt x="145" y="37"/>
                  <a:pt x="137" y="37"/>
                </a:cubicBezTo>
                <a:close/>
                <a:moveTo>
                  <a:pt x="140" y="13"/>
                </a:moveTo>
                <a:cubicBezTo>
                  <a:pt x="136" y="13"/>
                  <a:pt x="132" y="14"/>
                  <a:pt x="131" y="19"/>
                </a:cubicBezTo>
                <a:cubicBezTo>
                  <a:pt x="129" y="19"/>
                  <a:pt x="129" y="20"/>
                  <a:pt x="131" y="22"/>
                </a:cubicBezTo>
                <a:cubicBezTo>
                  <a:pt x="132" y="22"/>
                  <a:pt x="132" y="22"/>
                  <a:pt x="132" y="22"/>
                </a:cubicBezTo>
                <a:cubicBezTo>
                  <a:pt x="132" y="22"/>
                  <a:pt x="134" y="22"/>
                  <a:pt x="134" y="20"/>
                </a:cubicBezTo>
                <a:cubicBezTo>
                  <a:pt x="136" y="19"/>
                  <a:pt x="137" y="17"/>
                  <a:pt x="140" y="17"/>
                </a:cubicBezTo>
                <a:cubicBezTo>
                  <a:pt x="142" y="17"/>
                  <a:pt x="142" y="17"/>
                  <a:pt x="142" y="16"/>
                </a:cubicBezTo>
                <a:cubicBezTo>
                  <a:pt x="142" y="14"/>
                  <a:pt x="142" y="13"/>
                  <a:pt x="140" y="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60D05E18-C3D6-305D-0668-6A36E45010D1}"/>
              </a:ext>
            </a:extLst>
          </p:cNvPr>
          <p:cNvSpPr>
            <a:spLocks noEditPoints="1"/>
          </p:cNvSpPr>
          <p:nvPr/>
        </p:nvSpPr>
        <p:spPr bwMode="auto">
          <a:xfrm>
            <a:off x="9004301" y="1374775"/>
            <a:ext cx="238125" cy="254000"/>
          </a:xfrm>
          <a:custGeom>
            <a:avLst/>
            <a:gdLst>
              <a:gd name="T0" fmla="*/ 106 w 150"/>
              <a:gd name="T1" fmla="*/ 117 h 160"/>
              <a:gd name="T2" fmla="*/ 150 w 150"/>
              <a:gd name="T3" fmla="*/ 72 h 160"/>
              <a:gd name="T4" fmla="*/ 130 w 150"/>
              <a:gd name="T5" fmla="*/ 50 h 160"/>
              <a:gd name="T6" fmla="*/ 88 w 150"/>
              <a:gd name="T7" fmla="*/ 95 h 160"/>
              <a:gd name="T8" fmla="*/ 106 w 150"/>
              <a:gd name="T9" fmla="*/ 117 h 160"/>
              <a:gd name="T10" fmla="*/ 19 w 150"/>
              <a:gd name="T11" fmla="*/ 131 h 160"/>
              <a:gd name="T12" fmla="*/ 76 w 150"/>
              <a:gd name="T13" fmla="*/ 131 h 160"/>
              <a:gd name="T14" fmla="*/ 77 w 150"/>
              <a:gd name="T15" fmla="*/ 120 h 160"/>
              <a:gd name="T16" fmla="*/ 19 w 150"/>
              <a:gd name="T17" fmla="*/ 120 h 160"/>
              <a:gd name="T18" fmla="*/ 19 w 150"/>
              <a:gd name="T19" fmla="*/ 131 h 160"/>
              <a:gd name="T20" fmla="*/ 82 w 150"/>
              <a:gd name="T21" fmla="*/ 97 h 160"/>
              <a:gd name="T22" fmla="*/ 19 w 150"/>
              <a:gd name="T23" fmla="*/ 97 h 160"/>
              <a:gd name="T24" fmla="*/ 19 w 150"/>
              <a:gd name="T25" fmla="*/ 108 h 160"/>
              <a:gd name="T26" fmla="*/ 81 w 150"/>
              <a:gd name="T27" fmla="*/ 108 h 160"/>
              <a:gd name="T28" fmla="*/ 82 w 150"/>
              <a:gd name="T29" fmla="*/ 97 h 160"/>
              <a:gd name="T30" fmla="*/ 109 w 150"/>
              <a:gd name="T31" fmla="*/ 149 h 160"/>
              <a:gd name="T32" fmla="*/ 8 w 150"/>
              <a:gd name="T33" fmla="*/ 149 h 160"/>
              <a:gd name="T34" fmla="*/ 8 w 150"/>
              <a:gd name="T35" fmla="*/ 47 h 160"/>
              <a:gd name="T36" fmla="*/ 43 w 150"/>
              <a:gd name="T37" fmla="*/ 47 h 160"/>
              <a:gd name="T38" fmla="*/ 43 w 150"/>
              <a:gd name="T39" fmla="*/ 11 h 160"/>
              <a:gd name="T40" fmla="*/ 109 w 150"/>
              <a:gd name="T41" fmla="*/ 11 h 160"/>
              <a:gd name="T42" fmla="*/ 109 w 150"/>
              <a:gd name="T43" fmla="*/ 64 h 160"/>
              <a:gd name="T44" fmla="*/ 117 w 150"/>
              <a:gd name="T45" fmla="*/ 55 h 160"/>
              <a:gd name="T46" fmla="*/ 117 w 150"/>
              <a:gd name="T47" fmla="*/ 0 h 160"/>
              <a:gd name="T48" fmla="*/ 38 w 150"/>
              <a:gd name="T49" fmla="*/ 0 h 160"/>
              <a:gd name="T50" fmla="*/ 0 w 150"/>
              <a:gd name="T51" fmla="*/ 44 h 160"/>
              <a:gd name="T52" fmla="*/ 0 w 150"/>
              <a:gd name="T53" fmla="*/ 160 h 160"/>
              <a:gd name="T54" fmla="*/ 117 w 150"/>
              <a:gd name="T55" fmla="*/ 160 h 160"/>
              <a:gd name="T56" fmla="*/ 117 w 150"/>
              <a:gd name="T57" fmla="*/ 114 h 160"/>
              <a:gd name="T58" fmla="*/ 109 w 150"/>
              <a:gd name="T59" fmla="*/ 122 h 160"/>
              <a:gd name="T60" fmla="*/ 109 w 150"/>
              <a:gd name="T61" fmla="*/ 149 h 160"/>
              <a:gd name="T62" fmla="*/ 33 w 150"/>
              <a:gd name="T63" fmla="*/ 19 h 160"/>
              <a:gd name="T64" fmla="*/ 33 w 150"/>
              <a:gd name="T65" fmla="*/ 39 h 160"/>
              <a:gd name="T66" fmla="*/ 16 w 150"/>
              <a:gd name="T67" fmla="*/ 39 h 160"/>
              <a:gd name="T68" fmla="*/ 33 w 150"/>
              <a:gd name="T69" fmla="*/ 19 h 160"/>
              <a:gd name="T70" fmla="*/ 97 w 150"/>
              <a:gd name="T71" fmla="*/ 77 h 160"/>
              <a:gd name="T72" fmla="*/ 97 w 150"/>
              <a:gd name="T73" fmla="*/ 75 h 160"/>
              <a:gd name="T74" fmla="*/ 19 w 150"/>
              <a:gd name="T75" fmla="*/ 75 h 160"/>
              <a:gd name="T76" fmla="*/ 19 w 150"/>
              <a:gd name="T77" fmla="*/ 86 h 160"/>
              <a:gd name="T78" fmla="*/ 88 w 150"/>
              <a:gd name="T79" fmla="*/ 86 h 160"/>
              <a:gd name="T80" fmla="*/ 97 w 150"/>
              <a:gd name="T81" fmla="*/ 77 h 160"/>
              <a:gd name="T82" fmla="*/ 84 w 150"/>
              <a:gd name="T83" fmla="*/ 110 h 160"/>
              <a:gd name="T84" fmla="*/ 82 w 150"/>
              <a:gd name="T85" fmla="*/ 122 h 160"/>
              <a:gd name="T86" fmla="*/ 94 w 150"/>
              <a:gd name="T87" fmla="*/ 120 h 160"/>
              <a:gd name="T88" fmla="*/ 84 w 150"/>
              <a:gd name="T89" fmla="*/ 1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0" h="160">
                <a:moveTo>
                  <a:pt x="106" y="117"/>
                </a:moveTo>
                <a:lnTo>
                  <a:pt x="150" y="72"/>
                </a:lnTo>
                <a:lnTo>
                  <a:pt x="130" y="50"/>
                </a:lnTo>
                <a:lnTo>
                  <a:pt x="88" y="95"/>
                </a:lnTo>
                <a:lnTo>
                  <a:pt x="106" y="117"/>
                </a:lnTo>
                <a:close/>
                <a:moveTo>
                  <a:pt x="19" y="131"/>
                </a:moveTo>
                <a:lnTo>
                  <a:pt x="76" y="131"/>
                </a:lnTo>
                <a:lnTo>
                  <a:pt x="77" y="120"/>
                </a:lnTo>
                <a:lnTo>
                  <a:pt x="19" y="120"/>
                </a:lnTo>
                <a:lnTo>
                  <a:pt x="19" y="131"/>
                </a:lnTo>
                <a:close/>
                <a:moveTo>
                  <a:pt x="82" y="97"/>
                </a:moveTo>
                <a:lnTo>
                  <a:pt x="19" y="97"/>
                </a:lnTo>
                <a:lnTo>
                  <a:pt x="19" y="108"/>
                </a:lnTo>
                <a:lnTo>
                  <a:pt x="81" y="108"/>
                </a:lnTo>
                <a:lnTo>
                  <a:pt x="82" y="97"/>
                </a:lnTo>
                <a:close/>
                <a:moveTo>
                  <a:pt x="109" y="149"/>
                </a:moveTo>
                <a:lnTo>
                  <a:pt x="8" y="149"/>
                </a:lnTo>
                <a:lnTo>
                  <a:pt x="8" y="47"/>
                </a:lnTo>
                <a:lnTo>
                  <a:pt x="43" y="47"/>
                </a:lnTo>
                <a:lnTo>
                  <a:pt x="43" y="11"/>
                </a:lnTo>
                <a:lnTo>
                  <a:pt x="109" y="11"/>
                </a:lnTo>
                <a:lnTo>
                  <a:pt x="109" y="64"/>
                </a:lnTo>
                <a:lnTo>
                  <a:pt x="117" y="55"/>
                </a:lnTo>
                <a:lnTo>
                  <a:pt x="117" y="0"/>
                </a:lnTo>
                <a:lnTo>
                  <a:pt x="38" y="0"/>
                </a:lnTo>
                <a:lnTo>
                  <a:pt x="0" y="44"/>
                </a:lnTo>
                <a:lnTo>
                  <a:pt x="0" y="160"/>
                </a:lnTo>
                <a:lnTo>
                  <a:pt x="117" y="160"/>
                </a:lnTo>
                <a:lnTo>
                  <a:pt x="117" y="114"/>
                </a:lnTo>
                <a:lnTo>
                  <a:pt x="109" y="122"/>
                </a:lnTo>
                <a:lnTo>
                  <a:pt x="109" y="149"/>
                </a:lnTo>
                <a:close/>
                <a:moveTo>
                  <a:pt x="33" y="19"/>
                </a:moveTo>
                <a:lnTo>
                  <a:pt x="33" y="39"/>
                </a:lnTo>
                <a:lnTo>
                  <a:pt x="16" y="39"/>
                </a:lnTo>
                <a:lnTo>
                  <a:pt x="33" y="19"/>
                </a:lnTo>
                <a:close/>
                <a:moveTo>
                  <a:pt x="97" y="77"/>
                </a:moveTo>
                <a:lnTo>
                  <a:pt x="97" y="75"/>
                </a:lnTo>
                <a:lnTo>
                  <a:pt x="19" y="75"/>
                </a:lnTo>
                <a:lnTo>
                  <a:pt x="19" y="86"/>
                </a:lnTo>
                <a:lnTo>
                  <a:pt x="88" y="86"/>
                </a:lnTo>
                <a:lnTo>
                  <a:pt x="97" y="77"/>
                </a:lnTo>
                <a:close/>
                <a:moveTo>
                  <a:pt x="84" y="110"/>
                </a:moveTo>
                <a:lnTo>
                  <a:pt x="82" y="122"/>
                </a:lnTo>
                <a:lnTo>
                  <a:pt x="94" y="120"/>
                </a:lnTo>
                <a:lnTo>
                  <a:pt x="84" y="11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4AD64F83-0B11-4D24-CE9B-F8ACB3D69859}"/>
              </a:ext>
            </a:extLst>
          </p:cNvPr>
          <p:cNvSpPr>
            <a:spLocks noEditPoints="1"/>
          </p:cNvSpPr>
          <p:nvPr/>
        </p:nvSpPr>
        <p:spPr bwMode="auto">
          <a:xfrm>
            <a:off x="10663238" y="1374775"/>
            <a:ext cx="223838" cy="254000"/>
          </a:xfrm>
          <a:custGeom>
            <a:avLst/>
            <a:gdLst>
              <a:gd name="T0" fmla="*/ 8 w 141"/>
              <a:gd name="T1" fmla="*/ 142 h 160"/>
              <a:gd name="T2" fmla="*/ 8 w 141"/>
              <a:gd name="T3" fmla="*/ 44 h 160"/>
              <a:gd name="T4" fmla="*/ 42 w 141"/>
              <a:gd name="T5" fmla="*/ 44 h 160"/>
              <a:gd name="T6" fmla="*/ 42 w 141"/>
              <a:gd name="T7" fmla="*/ 9 h 160"/>
              <a:gd name="T8" fmla="*/ 105 w 141"/>
              <a:gd name="T9" fmla="*/ 9 h 160"/>
              <a:gd name="T10" fmla="*/ 105 w 141"/>
              <a:gd name="T11" fmla="*/ 87 h 160"/>
              <a:gd name="T12" fmla="*/ 115 w 141"/>
              <a:gd name="T13" fmla="*/ 87 h 160"/>
              <a:gd name="T14" fmla="*/ 115 w 141"/>
              <a:gd name="T15" fmla="*/ 0 h 160"/>
              <a:gd name="T16" fmla="*/ 36 w 141"/>
              <a:gd name="T17" fmla="*/ 0 h 160"/>
              <a:gd name="T18" fmla="*/ 0 w 141"/>
              <a:gd name="T19" fmla="*/ 41 h 160"/>
              <a:gd name="T20" fmla="*/ 0 w 141"/>
              <a:gd name="T21" fmla="*/ 151 h 160"/>
              <a:gd name="T22" fmla="*/ 81 w 141"/>
              <a:gd name="T23" fmla="*/ 151 h 160"/>
              <a:gd name="T24" fmla="*/ 75 w 141"/>
              <a:gd name="T25" fmla="*/ 142 h 160"/>
              <a:gd name="T26" fmla="*/ 8 w 141"/>
              <a:gd name="T27" fmla="*/ 142 h 160"/>
              <a:gd name="T28" fmla="*/ 33 w 141"/>
              <a:gd name="T29" fmla="*/ 17 h 160"/>
              <a:gd name="T30" fmla="*/ 33 w 141"/>
              <a:gd name="T31" fmla="*/ 35 h 160"/>
              <a:gd name="T32" fmla="*/ 17 w 141"/>
              <a:gd name="T33" fmla="*/ 35 h 160"/>
              <a:gd name="T34" fmla="*/ 33 w 141"/>
              <a:gd name="T35" fmla="*/ 17 h 160"/>
              <a:gd name="T36" fmla="*/ 95 w 141"/>
              <a:gd name="T37" fmla="*/ 72 h 160"/>
              <a:gd name="T38" fmla="*/ 19 w 141"/>
              <a:gd name="T39" fmla="*/ 72 h 160"/>
              <a:gd name="T40" fmla="*/ 19 w 141"/>
              <a:gd name="T41" fmla="*/ 82 h 160"/>
              <a:gd name="T42" fmla="*/ 95 w 141"/>
              <a:gd name="T43" fmla="*/ 82 h 160"/>
              <a:gd name="T44" fmla="*/ 95 w 141"/>
              <a:gd name="T45" fmla="*/ 72 h 160"/>
              <a:gd name="T46" fmla="*/ 90 w 141"/>
              <a:gd name="T47" fmla="*/ 92 h 160"/>
              <a:gd name="T48" fmla="*/ 19 w 141"/>
              <a:gd name="T49" fmla="*/ 92 h 160"/>
              <a:gd name="T50" fmla="*/ 19 w 141"/>
              <a:gd name="T51" fmla="*/ 102 h 160"/>
              <a:gd name="T52" fmla="*/ 79 w 141"/>
              <a:gd name="T53" fmla="*/ 102 h 160"/>
              <a:gd name="T54" fmla="*/ 90 w 141"/>
              <a:gd name="T55" fmla="*/ 92 h 160"/>
              <a:gd name="T56" fmla="*/ 19 w 141"/>
              <a:gd name="T57" fmla="*/ 124 h 160"/>
              <a:gd name="T58" fmla="*/ 72 w 141"/>
              <a:gd name="T59" fmla="*/ 124 h 160"/>
              <a:gd name="T60" fmla="*/ 73 w 141"/>
              <a:gd name="T61" fmla="*/ 114 h 160"/>
              <a:gd name="T62" fmla="*/ 19 w 141"/>
              <a:gd name="T63" fmla="*/ 114 h 160"/>
              <a:gd name="T64" fmla="*/ 19 w 141"/>
              <a:gd name="T65" fmla="*/ 124 h 160"/>
              <a:gd name="T66" fmla="*/ 109 w 141"/>
              <a:gd name="T67" fmla="*/ 92 h 160"/>
              <a:gd name="T68" fmla="*/ 76 w 141"/>
              <a:gd name="T69" fmla="*/ 127 h 160"/>
              <a:gd name="T70" fmla="*/ 109 w 141"/>
              <a:gd name="T71" fmla="*/ 160 h 160"/>
              <a:gd name="T72" fmla="*/ 141 w 141"/>
              <a:gd name="T73" fmla="*/ 127 h 160"/>
              <a:gd name="T74" fmla="*/ 109 w 141"/>
              <a:gd name="T75" fmla="*/ 92 h 160"/>
              <a:gd name="T76" fmla="*/ 124 w 141"/>
              <a:gd name="T77" fmla="*/ 131 h 160"/>
              <a:gd name="T78" fmla="*/ 113 w 141"/>
              <a:gd name="T79" fmla="*/ 131 h 160"/>
              <a:gd name="T80" fmla="*/ 113 w 141"/>
              <a:gd name="T81" fmla="*/ 142 h 160"/>
              <a:gd name="T82" fmla="*/ 103 w 141"/>
              <a:gd name="T83" fmla="*/ 142 h 160"/>
              <a:gd name="T84" fmla="*/ 103 w 141"/>
              <a:gd name="T85" fmla="*/ 131 h 160"/>
              <a:gd name="T86" fmla="*/ 93 w 141"/>
              <a:gd name="T87" fmla="*/ 131 h 160"/>
              <a:gd name="T88" fmla="*/ 93 w 141"/>
              <a:gd name="T89" fmla="*/ 120 h 160"/>
              <a:gd name="T90" fmla="*/ 103 w 141"/>
              <a:gd name="T91" fmla="*/ 120 h 160"/>
              <a:gd name="T92" fmla="*/ 103 w 141"/>
              <a:gd name="T93" fmla="*/ 110 h 160"/>
              <a:gd name="T94" fmla="*/ 113 w 141"/>
              <a:gd name="T95" fmla="*/ 110 h 160"/>
              <a:gd name="T96" fmla="*/ 113 w 141"/>
              <a:gd name="T97" fmla="*/ 120 h 160"/>
              <a:gd name="T98" fmla="*/ 124 w 141"/>
              <a:gd name="T99" fmla="*/ 120 h 160"/>
              <a:gd name="T100" fmla="*/ 124 w 141"/>
              <a:gd name="T101" fmla="*/ 1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1" h="160">
                <a:moveTo>
                  <a:pt x="8" y="142"/>
                </a:moveTo>
                <a:cubicBezTo>
                  <a:pt x="8" y="44"/>
                  <a:pt x="8" y="44"/>
                  <a:pt x="8" y="44"/>
                </a:cubicBezTo>
                <a:cubicBezTo>
                  <a:pt x="42" y="44"/>
                  <a:pt x="42" y="44"/>
                  <a:pt x="42" y="44"/>
                </a:cubicBezTo>
                <a:cubicBezTo>
                  <a:pt x="42" y="9"/>
                  <a:pt x="42" y="9"/>
                  <a:pt x="42" y="9"/>
                </a:cubicBezTo>
                <a:cubicBezTo>
                  <a:pt x="105" y="9"/>
                  <a:pt x="105" y="9"/>
                  <a:pt x="105" y="9"/>
                </a:cubicBezTo>
                <a:cubicBezTo>
                  <a:pt x="105" y="87"/>
                  <a:pt x="105" y="87"/>
                  <a:pt x="105" y="87"/>
                </a:cubicBezTo>
                <a:cubicBezTo>
                  <a:pt x="115" y="87"/>
                  <a:pt x="115" y="87"/>
                  <a:pt x="115" y="87"/>
                </a:cubicBezTo>
                <a:cubicBezTo>
                  <a:pt x="115" y="0"/>
                  <a:pt x="115" y="0"/>
                  <a:pt x="115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151"/>
                  <a:pt x="0" y="151"/>
                  <a:pt x="0" y="151"/>
                </a:cubicBezTo>
                <a:cubicBezTo>
                  <a:pt x="81" y="151"/>
                  <a:pt x="81" y="151"/>
                  <a:pt x="81" y="151"/>
                </a:cubicBezTo>
                <a:cubicBezTo>
                  <a:pt x="78" y="148"/>
                  <a:pt x="76" y="145"/>
                  <a:pt x="75" y="142"/>
                </a:cubicBezTo>
                <a:lnTo>
                  <a:pt x="8" y="142"/>
                </a:lnTo>
                <a:close/>
                <a:moveTo>
                  <a:pt x="33" y="17"/>
                </a:moveTo>
                <a:cubicBezTo>
                  <a:pt x="33" y="35"/>
                  <a:pt x="33" y="35"/>
                  <a:pt x="33" y="35"/>
                </a:cubicBezTo>
                <a:cubicBezTo>
                  <a:pt x="17" y="35"/>
                  <a:pt x="17" y="35"/>
                  <a:pt x="17" y="35"/>
                </a:cubicBezTo>
                <a:lnTo>
                  <a:pt x="33" y="17"/>
                </a:lnTo>
                <a:close/>
                <a:moveTo>
                  <a:pt x="95" y="72"/>
                </a:moveTo>
                <a:cubicBezTo>
                  <a:pt x="19" y="72"/>
                  <a:pt x="19" y="72"/>
                  <a:pt x="19" y="72"/>
                </a:cubicBezTo>
                <a:cubicBezTo>
                  <a:pt x="19" y="82"/>
                  <a:pt x="19" y="82"/>
                  <a:pt x="19" y="82"/>
                </a:cubicBezTo>
                <a:cubicBezTo>
                  <a:pt x="95" y="82"/>
                  <a:pt x="95" y="82"/>
                  <a:pt x="95" y="82"/>
                </a:cubicBezTo>
                <a:lnTo>
                  <a:pt x="95" y="72"/>
                </a:lnTo>
                <a:close/>
                <a:moveTo>
                  <a:pt x="90" y="92"/>
                </a:moveTo>
                <a:cubicBezTo>
                  <a:pt x="19" y="92"/>
                  <a:pt x="19" y="92"/>
                  <a:pt x="19" y="92"/>
                </a:cubicBezTo>
                <a:cubicBezTo>
                  <a:pt x="19" y="102"/>
                  <a:pt x="19" y="102"/>
                  <a:pt x="19" y="102"/>
                </a:cubicBezTo>
                <a:cubicBezTo>
                  <a:pt x="79" y="102"/>
                  <a:pt x="79" y="102"/>
                  <a:pt x="79" y="102"/>
                </a:cubicBezTo>
                <a:cubicBezTo>
                  <a:pt x="82" y="99"/>
                  <a:pt x="86" y="95"/>
                  <a:pt x="90" y="92"/>
                </a:cubicBezTo>
                <a:close/>
                <a:moveTo>
                  <a:pt x="19" y="124"/>
                </a:moveTo>
                <a:cubicBezTo>
                  <a:pt x="72" y="124"/>
                  <a:pt x="72" y="124"/>
                  <a:pt x="72" y="124"/>
                </a:cubicBezTo>
                <a:cubicBezTo>
                  <a:pt x="72" y="120"/>
                  <a:pt x="73" y="117"/>
                  <a:pt x="73" y="114"/>
                </a:cubicBezTo>
                <a:cubicBezTo>
                  <a:pt x="19" y="114"/>
                  <a:pt x="19" y="114"/>
                  <a:pt x="19" y="114"/>
                </a:cubicBezTo>
                <a:lnTo>
                  <a:pt x="19" y="124"/>
                </a:lnTo>
                <a:close/>
                <a:moveTo>
                  <a:pt x="109" y="92"/>
                </a:moveTo>
                <a:cubicBezTo>
                  <a:pt x="90" y="92"/>
                  <a:pt x="76" y="107"/>
                  <a:pt x="76" y="127"/>
                </a:cubicBezTo>
                <a:cubicBezTo>
                  <a:pt x="76" y="145"/>
                  <a:pt x="90" y="160"/>
                  <a:pt x="109" y="160"/>
                </a:cubicBezTo>
                <a:cubicBezTo>
                  <a:pt x="127" y="160"/>
                  <a:pt x="141" y="145"/>
                  <a:pt x="141" y="127"/>
                </a:cubicBezTo>
                <a:cubicBezTo>
                  <a:pt x="141" y="107"/>
                  <a:pt x="127" y="92"/>
                  <a:pt x="109" y="92"/>
                </a:cubicBezTo>
                <a:close/>
                <a:moveTo>
                  <a:pt x="124" y="131"/>
                </a:moveTo>
                <a:cubicBezTo>
                  <a:pt x="113" y="131"/>
                  <a:pt x="113" y="131"/>
                  <a:pt x="113" y="131"/>
                </a:cubicBezTo>
                <a:cubicBezTo>
                  <a:pt x="113" y="142"/>
                  <a:pt x="113" y="142"/>
                  <a:pt x="113" y="142"/>
                </a:cubicBezTo>
                <a:cubicBezTo>
                  <a:pt x="103" y="142"/>
                  <a:pt x="103" y="142"/>
                  <a:pt x="103" y="142"/>
                </a:cubicBezTo>
                <a:cubicBezTo>
                  <a:pt x="103" y="131"/>
                  <a:pt x="103" y="131"/>
                  <a:pt x="103" y="131"/>
                </a:cubicBezTo>
                <a:cubicBezTo>
                  <a:pt x="93" y="131"/>
                  <a:pt x="93" y="131"/>
                  <a:pt x="93" y="131"/>
                </a:cubicBezTo>
                <a:cubicBezTo>
                  <a:pt x="93" y="120"/>
                  <a:pt x="93" y="120"/>
                  <a:pt x="93" y="120"/>
                </a:cubicBezTo>
                <a:cubicBezTo>
                  <a:pt x="103" y="120"/>
                  <a:pt x="103" y="120"/>
                  <a:pt x="103" y="120"/>
                </a:cubicBezTo>
                <a:cubicBezTo>
                  <a:pt x="103" y="110"/>
                  <a:pt x="103" y="110"/>
                  <a:pt x="103" y="110"/>
                </a:cubicBezTo>
                <a:cubicBezTo>
                  <a:pt x="113" y="110"/>
                  <a:pt x="113" y="110"/>
                  <a:pt x="113" y="110"/>
                </a:cubicBezTo>
                <a:cubicBezTo>
                  <a:pt x="113" y="120"/>
                  <a:pt x="113" y="120"/>
                  <a:pt x="113" y="120"/>
                </a:cubicBezTo>
                <a:cubicBezTo>
                  <a:pt x="124" y="120"/>
                  <a:pt x="124" y="120"/>
                  <a:pt x="124" y="120"/>
                </a:cubicBezTo>
                <a:lnTo>
                  <a:pt x="124" y="1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DB20C523-F579-CA31-A53D-CDACCF0DDD5C}"/>
              </a:ext>
            </a:extLst>
          </p:cNvPr>
          <p:cNvSpPr>
            <a:spLocks noEditPoints="1"/>
          </p:cNvSpPr>
          <p:nvPr/>
        </p:nvSpPr>
        <p:spPr bwMode="auto">
          <a:xfrm>
            <a:off x="811213" y="1920875"/>
            <a:ext cx="111125" cy="254000"/>
          </a:xfrm>
          <a:custGeom>
            <a:avLst/>
            <a:gdLst>
              <a:gd name="T0" fmla="*/ 60 w 70"/>
              <a:gd name="T1" fmla="*/ 96 h 160"/>
              <a:gd name="T2" fmla="*/ 60 w 70"/>
              <a:gd name="T3" fmla="*/ 27 h 160"/>
              <a:gd name="T4" fmla="*/ 35 w 70"/>
              <a:gd name="T5" fmla="*/ 0 h 160"/>
              <a:gd name="T6" fmla="*/ 9 w 70"/>
              <a:gd name="T7" fmla="*/ 27 h 160"/>
              <a:gd name="T8" fmla="*/ 9 w 70"/>
              <a:gd name="T9" fmla="*/ 96 h 160"/>
              <a:gd name="T10" fmla="*/ 0 w 70"/>
              <a:gd name="T11" fmla="*/ 123 h 160"/>
              <a:gd name="T12" fmla="*/ 35 w 70"/>
              <a:gd name="T13" fmla="*/ 160 h 160"/>
              <a:gd name="T14" fmla="*/ 70 w 70"/>
              <a:gd name="T15" fmla="*/ 123 h 160"/>
              <a:gd name="T16" fmla="*/ 60 w 70"/>
              <a:gd name="T17" fmla="*/ 96 h 160"/>
              <a:gd name="T18" fmla="*/ 35 w 70"/>
              <a:gd name="T19" fmla="*/ 150 h 160"/>
              <a:gd name="T20" fmla="*/ 9 w 70"/>
              <a:gd name="T21" fmla="*/ 123 h 160"/>
              <a:gd name="T22" fmla="*/ 19 w 70"/>
              <a:gd name="T23" fmla="*/ 100 h 160"/>
              <a:gd name="T24" fmla="*/ 19 w 70"/>
              <a:gd name="T25" fmla="*/ 57 h 160"/>
              <a:gd name="T26" fmla="*/ 30 w 70"/>
              <a:gd name="T27" fmla="*/ 57 h 160"/>
              <a:gd name="T28" fmla="*/ 34 w 70"/>
              <a:gd name="T29" fmla="*/ 53 h 160"/>
              <a:gd name="T30" fmla="*/ 30 w 70"/>
              <a:gd name="T31" fmla="*/ 49 h 160"/>
              <a:gd name="T32" fmla="*/ 19 w 70"/>
              <a:gd name="T33" fmla="*/ 49 h 160"/>
              <a:gd name="T34" fmla="*/ 19 w 70"/>
              <a:gd name="T35" fmla="*/ 41 h 160"/>
              <a:gd name="T36" fmla="*/ 30 w 70"/>
              <a:gd name="T37" fmla="*/ 41 h 160"/>
              <a:gd name="T38" fmla="*/ 34 w 70"/>
              <a:gd name="T39" fmla="*/ 38 h 160"/>
              <a:gd name="T40" fmla="*/ 30 w 70"/>
              <a:gd name="T41" fmla="*/ 34 h 160"/>
              <a:gd name="T42" fmla="*/ 19 w 70"/>
              <a:gd name="T43" fmla="*/ 34 h 160"/>
              <a:gd name="T44" fmla="*/ 19 w 70"/>
              <a:gd name="T45" fmla="*/ 27 h 160"/>
              <a:gd name="T46" fmla="*/ 35 w 70"/>
              <a:gd name="T47" fmla="*/ 10 h 160"/>
              <a:gd name="T48" fmla="*/ 50 w 70"/>
              <a:gd name="T49" fmla="*/ 27 h 160"/>
              <a:gd name="T50" fmla="*/ 50 w 70"/>
              <a:gd name="T51" fmla="*/ 101 h 160"/>
              <a:gd name="T52" fmla="*/ 60 w 70"/>
              <a:gd name="T53" fmla="*/ 123 h 160"/>
              <a:gd name="T54" fmla="*/ 35 w 70"/>
              <a:gd name="T55" fmla="*/ 150 h 160"/>
              <a:gd name="T56" fmla="*/ 43 w 70"/>
              <a:gd name="T57" fmla="*/ 108 h 160"/>
              <a:gd name="T58" fmla="*/ 43 w 70"/>
              <a:gd name="T59" fmla="*/ 67 h 160"/>
              <a:gd name="T60" fmla="*/ 27 w 70"/>
              <a:gd name="T61" fmla="*/ 67 h 160"/>
              <a:gd name="T62" fmla="*/ 27 w 70"/>
              <a:gd name="T63" fmla="*/ 108 h 160"/>
              <a:gd name="T64" fmla="*/ 18 w 70"/>
              <a:gd name="T65" fmla="*/ 122 h 160"/>
              <a:gd name="T66" fmla="*/ 35 w 70"/>
              <a:gd name="T67" fmla="*/ 140 h 160"/>
              <a:gd name="T68" fmla="*/ 52 w 70"/>
              <a:gd name="T69" fmla="*/ 122 h 160"/>
              <a:gd name="T70" fmla="*/ 43 w 70"/>
              <a:gd name="T71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0" h="160">
                <a:moveTo>
                  <a:pt x="60" y="96"/>
                </a:moveTo>
                <a:cubicBezTo>
                  <a:pt x="60" y="27"/>
                  <a:pt x="60" y="27"/>
                  <a:pt x="60" y="27"/>
                </a:cubicBezTo>
                <a:cubicBezTo>
                  <a:pt x="60" y="13"/>
                  <a:pt x="49" y="0"/>
                  <a:pt x="35" y="0"/>
                </a:cubicBezTo>
                <a:cubicBezTo>
                  <a:pt x="21" y="0"/>
                  <a:pt x="9" y="13"/>
                  <a:pt x="9" y="27"/>
                </a:cubicBezTo>
                <a:cubicBezTo>
                  <a:pt x="9" y="96"/>
                  <a:pt x="9" y="96"/>
                  <a:pt x="9" y="96"/>
                </a:cubicBezTo>
                <a:cubicBezTo>
                  <a:pt x="3" y="102"/>
                  <a:pt x="0" y="112"/>
                  <a:pt x="0" y="123"/>
                </a:cubicBezTo>
                <a:cubicBezTo>
                  <a:pt x="0" y="143"/>
                  <a:pt x="15" y="160"/>
                  <a:pt x="35" y="160"/>
                </a:cubicBezTo>
                <a:cubicBezTo>
                  <a:pt x="54" y="160"/>
                  <a:pt x="70" y="143"/>
                  <a:pt x="70" y="123"/>
                </a:cubicBezTo>
                <a:cubicBezTo>
                  <a:pt x="70" y="112"/>
                  <a:pt x="67" y="102"/>
                  <a:pt x="60" y="96"/>
                </a:cubicBezTo>
                <a:close/>
                <a:moveTo>
                  <a:pt x="35" y="150"/>
                </a:moveTo>
                <a:cubicBezTo>
                  <a:pt x="21" y="150"/>
                  <a:pt x="9" y="138"/>
                  <a:pt x="9" y="123"/>
                </a:cubicBezTo>
                <a:cubicBezTo>
                  <a:pt x="9" y="114"/>
                  <a:pt x="13" y="105"/>
                  <a:pt x="19" y="100"/>
                </a:cubicBezTo>
                <a:cubicBezTo>
                  <a:pt x="19" y="57"/>
                  <a:pt x="19" y="57"/>
                  <a:pt x="19" y="57"/>
                </a:cubicBezTo>
                <a:cubicBezTo>
                  <a:pt x="30" y="57"/>
                  <a:pt x="30" y="57"/>
                  <a:pt x="30" y="57"/>
                </a:cubicBezTo>
                <a:cubicBezTo>
                  <a:pt x="31" y="57"/>
                  <a:pt x="34" y="56"/>
                  <a:pt x="34" y="53"/>
                </a:cubicBezTo>
                <a:cubicBezTo>
                  <a:pt x="34" y="52"/>
                  <a:pt x="31" y="49"/>
                  <a:pt x="30" y="49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1"/>
                  <a:pt x="19" y="41"/>
                  <a:pt x="19" y="41"/>
                </a:cubicBezTo>
                <a:cubicBezTo>
                  <a:pt x="30" y="41"/>
                  <a:pt x="30" y="41"/>
                  <a:pt x="30" y="41"/>
                </a:cubicBezTo>
                <a:cubicBezTo>
                  <a:pt x="31" y="41"/>
                  <a:pt x="34" y="39"/>
                  <a:pt x="34" y="38"/>
                </a:cubicBezTo>
                <a:cubicBezTo>
                  <a:pt x="34" y="36"/>
                  <a:pt x="31" y="34"/>
                  <a:pt x="30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18"/>
                  <a:pt x="26" y="10"/>
                  <a:pt x="35" y="10"/>
                </a:cubicBezTo>
                <a:cubicBezTo>
                  <a:pt x="43" y="10"/>
                  <a:pt x="50" y="18"/>
                  <a:pt x="50" y="27"/>
                </a:cubicBezTo>
                <a:cubicBezTo>
                  <a:pt x="50" y="101"/>
                  <a:pt x="50" y="101"/>
                  <a:pt x="50" y="101"/>
                </a:cubicBezTo>
                <a:cubicBezTo>
                  <a:pt x="56" y="106"/>
                  <a:pt x="60" y="114"/>
                  <a:pt x="60" y="123"/>
                </a:cubicBezTo>
                <a:cubicBezTo>
                  <a:pt x="60" y="138"/>
                  <a:pt x="49" y="150"/>
                  <a:pt x="35" y="150"/>
                </a:cubicBezTo>
                <a:close/>
                <a:moveTo>
                  <a:pt x="43" y="108"/>
                </a:moveTo>
                <a:cubicBezTo>
                  <a:pt x="43" y="67"/>
                  <a:pt x="43" y="67"/>
                  <a:pt x="43" y="67"/>
                </a:cubicBezTo>
                <a:cubicBezTo>
                  <a:pt x="27" y="67"/>
                  <a:pt x="27" y="67"/>
                  <a:pt x="27" y="67"/>
                </a:cubicBezTo>
                <a:cubicBezTo>
                  <a:pt x="27" y="108"/>
                  <a:pt x="27" y="108"/>
                  <a:pt x="27" y="108"/>
                </a:cubicBezTo>
                <a:cubicBezTo>
                  <a:pt x="21" y="110"/>
                  <a:pt x="18" y="116"/>
                  <a:pt x="18" y="122"/>
                </a:cubicBezTo>
                <a:cubicBezTo>
                  <a:pt x="18" y="132"/>
                  <a:pt x="25" y="140"/>
                  <a:pt x="35" y="140"/>
                </a:cubicBezTo>
                <a:cubicBezTo>
                  <a:pt x="43" y="140"/>
                  <a:pt x="52" y="132"/>
                  <a:pt x="52" y="122"/>
                </a:cubicBezTo>
                <a:cubicBezTo>
                  <a:pt x="52" y="116"/>
                  <a:pt x="48" y="110"/>
                  <a:pt x="43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B4D2C9F4-4224-DA56-0F5F-519372C0C2F4}"/>
              </a:ext>
            </a:extLst>
          </p:cNvPr>
          <p:cNvSpPr>
            <a:spLocks noEditPoints="1"/>
          </p:cNvSpPr>
          <p:nvPr/>
        </p:nvSpPr>
        <p:spPr bwMode="auto">
          <a:xfrm>
            <a:off x="1303338" y="1922463"/>
            <a:ext cx="228600" cy="254000"/>
          </a:xfrm>
          <a:custGeom>
            <a:avLst/>
            <a:gdLst>
              <a:gd name="T0" fmla="*/ 61 w 144"/>
              <a:gd name="T1" fmla="*/ 29 h 160"/>
              <a:gd name="T2" fmla="*/ 6 w 144"/>
              <a:gd name="T3" fmla="*/ 29 h 160"/>
              <a:gd name="T4" fmla="*/ 19 w 144"/>
              <a:gd name="T5" fmla="*/ 29 h 160"/>
              <a:gd name="T6" fmla="*/ 48 w 144"/>
              <a:gd name="T7" fmla="*/ 29 h 160"/>
              <a:gd name="T8" fmla="*/ 19 w 144"/>
              <a:gd name="T9" fmla="*/ 29 h 160"/>
              <a:gd name="T10" fmla="*/ 130 w 144"/>
              <a:gd name="T11" fmla="*/ 39 h 160"/>
              <a:gd name="T12" fmla="*/ 114 w 144"/>
              <a:gd name="T13" fmla="*/ 46 h 160"/>
              <a:gd name="T14" fmla="*/ 104 w 144"/>
              <a:gd name="T15" fmla="*/ 36 h 160"/>
              <a:gd name="T16" fmla="*/ 100 w 144"/>
              <a:gd name="T17" fmla="*/ 26 h 160"/>
              <a:gd name="T18" fmla="*/ 88 w 144"/>
              <a:gd name="T19" fmla="*/ 19 h 160"/>
              <a:gd name="T20" fmla="*/ 95 w 144"/>
              <a:gd name="T21" fmla="*/ 30 h 160"/>
              <a:gd name="T22" fmla="*/ 93 w 144"/>
              <a:gd name="T23" fmla="*/ 36 h 160"/>
              <a:gd name="T24" fmla="*/ 86 w 144"/>
              <a:gd name="T25" fmla="*/ 32 h 160"/>
              <a:gd name="T26" fmla="*/ 81 w 144"/>
              <a:gd name="T27" fmla="*/ 26 h 160"/>
              <a:gd name="T28" fmla="*/ 72 w 144"/>
              <a:gd name="T29" fmla="*/ 37 h 160"/>
              <a:gd name="T30" fmla="*/ 82 w 144"/>
              <a:gd name="T31" fmla="*/ 44 h 160"/>
              <a:gd name="T32" fmla="*/ 89 w 144"/>
              <a:gd name="T33" fmla="*/ 36 h 160"/>
              <a:gd name="T34" fmla="*/ 97 w 144"/>
              <a:gd name="T35" fmla="*/ 39 h 160"/>
              <a:gd name="T36" fmla="*/ 109 w 144"/>
              <a:gd name="T37" fmla="*/ 55 h 160"/>
              <a:gd name="T38" fmla="*/ 100 w 144"/>
              <a:gd name="T39" fmla="*/ 58 h 160"/>
              <a:gd name="T40" fmla="*/ 81 w 144"/>
              <a:gd name="T41" fmla="*/ 75 h 160"/>
              <a:gd name="T42" fmla="*/ 76 w 144"/>
              <a:gd name="T43" fmla="*/ 80 h 160"/>
              <a:gd name="T44" fmla="*/ 64 w 144"/>
              <a:gd name="T45" fmla="*/ 80 h 160"/>
              <a:gd name="T46" fmla="*/ 69 w 144"/>
              <a:gd name="T47" fmla="*/ 84 h 160"/>
              <a:gd name="T48" fmla="*/ 72 w 144"/>
              <a:gd name="T49" fmla="*/ 89 h 160"/>
              <a:gd name="T50" fmla="*/ 79 w 144"/>
              <a:gd name="T51" fmla="*/ 94 h 160"/>
              <a:gd name="T52" fmla="*/ 92 w 144"/>
              <a:gd name="T53" fmla="*/ 94 h 160"/>
              <a:gd name="T54" fmla="*/ 104 w 144"/>
              <a:gd name="T55" fmla="*/ 97 h 160"/>
              <a:gd name="T56" fmla="*/ 123 w 144"/>
              <a:gd name="T57" fmla="*/ 113 h 160"/>
              <a:gd name="T58" fmla="*/ 106 w 144"/>
              <a:gd name="T59" fmla="*/ 134 h 160"/>
              <a:gd name="T60" fmla="*/ 90 w 144"/>
              <a:gd name="T61" fmla="*/ 153 h 160"/>
              <a:gd name="T62" fmla="*/ 144 w 144"/>
              <a:gd name="T63" fmla="*/ 82 h 160"/>
              <a:gd name="T64" fmla="*/ 75 w 144"/>
              <a:gd name="T65" fmla="*/ 112 h 160"/>
              <a:gd name="T66" fmla="*/ 75 w 144"/>
              <a:gd name="T67" fmla="*/ 99 h 160"/>
              <a:gd name="T68" fmla="*/ 57 w 144"/>
              <a:gd name="T69" fmla="*/ 90 h 160"/>
              <a:gd name="T70" fmla="*/ 54 w 144"/>
              <a:gd name="T71" fmla="*/ 86 h 160"/>
              <a:gd name="T72" fmla="*/ 44 w 144"/>
              <a:gd name="T73" fmla="*/ 75 h 160"/>
              <a:gd name="T74" fmla="*/ 34 w 144"/>
              <a:gd name="T75" fmla="*/ 88 h 160"/>
              <a:gd name="T76" fmla="*/ 7 w 144"/>
              <a:gd name="T77" fmla="*/ 47 h 160"/>
              <a:gd name="T78" fmla="*/ 73 w 144"/>
              <a:gd name="T79" fmla="*/ 160 h 160"/>
              <a:gd name="T80" fmla="*/ 81 w 144"/>
              <a:gd name="T81" fmla="*/ 150 h 160"/>
              <a:gd name="T82" fmla="*/ 81 w 144"/>
              <a:gd name="T83" fmla="*/ 122 h 160"/>
              <a:gd name="T84" fmla="*/ 66 w 144"/>
              <a:gd name="T85" fmla="*/ 19 h 160"/>
              <a:gd name="T86" fmla="*/ 84 w 144"/>
              <a:gd name="T87" fmla="*/ 19 h 160"/>
              <a:gd name="T88" fmla="*/ 93 w 144"/>
              <a:gd name="T89" fmla="*/ 11 h 160"/>
              <a:gd name="T90" fmla="*/ 103 w 144"/>
              <a:gd name="T91" fmla="*/ 11 h 160"/>
              <a:gd name="T92" fmla="*/ 56 w 144"/>
              <a:gd name="T93" fmla="*/ 6 h 160"/>
              <a:gd name="T94" fmla="*/ 66 w 144"/>
              <a:gd name="T95" fmla="*/ 19 h 160"/>
              <a:gd name="T96" fmla="*/ 83 w 144"/>
              <a:gd name="T97" fmla="*/ 7 h 160"/>
              <a:gd name="T98" fmla="*/ 80 w 144"/>
              <a:gd name="T99" fmla="*/ 16 h 160"/>
              <a:gd name="T100" fmla="*/ 71 w 144"/>
              <a:gd name="T101" fmla="*/ 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4" h="160">
                <a:moveTo>
                  <a:pt x="33" y="81"/>
                </a:moveTo>
                <a:cubicBezTo>
                  <a:pt x="33" y="81"/>
                  <a:pt x="61" y="52"/>
                  <a:pt x="61" y="29"/>
                </a:cubicBezTo>
                <a:cubicBezTo>
                  <a:pt x="61" y="12"/>
                  <a:pt x="49" y="0"/>
                  <a:pt x="33" y="0"/>
                </a:cubicBezTo>
                <a:cubicBezTo>
                  <a:pt x="19" y="0"/>
                  <a:pt x="6" y="12"/>
                  <a:pt x="6" y="29"/>
                </a:cubicBezTo>
                <a:cubicBezTo>
                  <a:pt x="6" y="54"/>
                  <a:pt x="33" y="81"/>
                  <a:pt x="33" y="81"/>
                </a:cubicBezTo>
                <a:close/>
                <a:moveTo>
                  <a:pt x="19" y="29"/>
                </a:moveTo>
                <a:cubicBezTo>
                  <a:pt x="19" y="20"/>
                  <a:pt x="26" y="14"/>
                  <a:pt x="33" y="14"/>
                </a:cubicBezTo>
                <a:cubicBezTo>
                  <a:pt x="42" y="14"/>
                  <a:pt x="48" y="20"/>
                  <a:pt x="48" y="29"/>
                </a:cubicBezTo>
                <a:cubicBezTo>
                  <a:pt x="48" y="36"/>
                  <a:pt x="42" y="43"/>
                  <a:pt x="33" y="43"/>
                </a:cubicBezTo>
                <a:cubicBezTo>
                  <a:pt x="26" y="43"/>
                  <a:pt x="19" y="36"/>
                  <a:pt x="19" y="29"/>
                </a:cubicBezTo>
                <a:close/>
                <a:moveTo>
                  <a:pt x="132" y="39"/>
                </a:moveTo>
                <a:cubicBezTo>
                  <a:pt x="130" y="39"/>
                  <a:pt x="130" y="39"/>
                  <a:pt x="130" y="39"/>
                </a:cubicBezTo>
                <a:cubicBezTo>
                  <a:pt x="118" y="40"/>
                  <a:pt x="118" y="40"/>
                  <a:pt x="118" y="40"/>
                </a:cubicBezTo>
                <a:cubicBezTo>
                  <a:pt x="114" y="46"/>
                  <a:pt x="114" y="46"/>
                  <a:pt x="114" y="46"/>
                </a:cubicBezTo>
                <a:cubicBezTo>
                  <a:pt x="112" y="45"/>
                  <a:pt x="112" y="45"/>
                  <a:pt x="112" y="45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2" y="31"/>
                  <a:pt x="102" y="31"/>
                  <a:pt x="102" y="31"/>
                </a:cubicBezTo>
                <a:cubicBezTo>
                  <a:pt x="100" y="26"/>
                  <a:pt x="100" y="26"/>
                  <a:pt x="100" y="26"/>
                </a:cubicBezTo>
                <a:cubicBezTo>
                  <a:pt x="95" y="21"/>
                  <a:pt x="95" y="21"/>
                  <a:pt x="95" y="21"/>
                </a:cubicBezTo>
                <a:cubicBezTo>
                  <a:pt x="88" y="19"/>
                  <a:pt x="88" y="19"/>
                  <a:pt x="88" y="19"/>
                </a:cubicBezTo>
                <a:cubicBezTo>
                  <a:pt x="88" y="22"/>
                  <a:pt x="88" y="22"/>
                  <a:pt x="88" y="22"/>
                </a:cubicBezTo>
                <a:cubicBezTo>
                  <a:pt x="95" y="30"/>
                  <a:pt x="95" y="30"/>
                  <a:pt x="95" y="30"/>
                </a:cubicBezTo>
                <a:cubicBezTo>
                  <a:pt x="98" y="33"/>
                  <a:pt x="98" y="33"/>
                  <a:pt x="98" y="33"/>
                </a:cubicBezTo>
                <a:cubicBezTo>
                  <a:pt x="93" y="36"/>
                  <a:pt x="93" y="36"/>
                  <a:pt x="93" y="36"/>
                </a:cubicBezTo>
                <a:cubicBezTo>
                  <a:pt x="91" y="35"/>
                  <a:pt x="91" y="35"/>
                  <a:pt x="91" y="35"/>
                </a:cubicBezTo>
                <a:cubicBezTo>
                  <a:pt x="86" y="32"/>
                  <a:pt x="86" y="32"/>
                  <a:pt x="86" y="32"/>
                </a:cubicBezTo>
                <a:cubicBezTo>
                  <a:pt x="86" y="28"/>
                  <a:pt x="86" y="28"/>
                  <a:pt x="86" y="28"/>
                </a:cubicBezTo>
                <a:cubicBezTo>
                  <a:pt x="81" y="26"/>
                  <a:pt x="81" y="26"/>
                  <a:pt x="81" y="26"/>
                </a:cubicBezTo>
                <a:cubicBezTo>
                  <a:pt x="79" y="36"/>
                  <a:pt x="79" y="36"/>
                  <a:pt x="79" y="36"/>
                </a:cubicBezTo>
                <a:cubicBezTo>
                  <a:pt x="72" y="37"/>
                  <a:pt x="72" y="37"/>
                  <a:pt x="72" y="37"/>
                </a:cubicBezTo>
                <a:cubicBezTo>
                  <a:pt x="74" y="42"/>
                  <a:pt x="74" y="42"/>
                  <a:pt x="74" y="42"/>
                </a:cubicBezTo>
                <a:cubicBezTo>
                  <a:pt x="82" y="44"/>
                  <a:pt x="82" y="44"/>
                  <a:pt x="82" y="44"/>
                </a:cubicBezTo>
                <a:cubicBezTo>
                  <a:pt x="83" y="36"/>
                  <a:pt x="83" y="36"/>
                  <a:pt x="83" y="36"/>
                </a:cubicBezTo>
                <a:cubicBezTo>
                  <a:pt x="89" y="36"/>
                  <a:pt x="89" y="36"/>
                  <a:pt x="89" y="36"/>
                </a:cubicBezTo>
                <a:cubicBezTo>
                  <a:pt x="92" y="39"/>
                  <a:pt x="92" y="39"/>
                  <a:pt x="92" y="39"/>
                </a:cubicBezTo>
                <a:cubicBezTo>
                  <a:pt x="97" y="39"/>
                  <a:pt x="97" y="39"/>
                  <a:pt x="97" y="39"/>
                </a:cubicBezTo>
                <a:cubicBezTo>
                  <a:pt x="99" y="45"/>
                  <a:pt x="99" y="45"/>
                  <a:pt x="99" y="45"/>
                </a:cubicBezTo>
                <a:cubicBezTo>
                  <a:pt x="109" y="55"/>
                  <a:pt x="109" y="55"/>
                  <a:pt x="109" y="55"/>
                </a:cubicBezTo>
                <a:cubicBezTo>
                  <a:pt x="107" y="59"/>
                  <a:pt x="107" y="59"/>
                  <a:pt x="107" y="59"/>
                </a:cubicBezTo>
                <a:cubicBezTo>
                  <a:pt x="100" y="58"/>
                  <a:pt x="100" y="58"/>
                  <a:pt x="100" y="58"/>
                </a:cubicBezTo>
                <a:cubicBezTo>
                  <a:pt x="89" y="64"/>
                  <a:pt x="89" y="64"/>
                  <a:pt x="89" y="64"/>
                </a:cubicBezTo>
                <a:cubicBezTo>
                  <a:pt x="81" y="75"/>
                  <a:pt x="81" y="75"/>
                  <a:pt x="81" y="75"/>
                </a:cubicBezTo>
                <a:cubicBezTo>
                  <a:pt x="79" y="80"/>
                  <a:pt x="79" y="80"/>
                  <a:pt x="79" y="80"/>
                </a:cubicBezTo>
                <a:cubicBezTo>
                  <a:pt x="76" y="80"/>
                  <a:pt x="76" y="80"/>
                  <a:pt x="76" y="80"/>
                </a:cubicBezTo>
                <a:cubicBezTo>
                  <a:pt x="70" y="78"/>
                  <a:pt x="70" y="78"/>
                  <a:pt x="70" y="78"/>
                </a:cubicBezTo>
                <a:cubicBezTo>
                  <a:pt x="64" y="80"/>
                  <a:pt x="64" y="80"/>
                  <a:pt x="64" y="80"/>
                </a:cubicBezTo>
                <a:cubicBezTo>
                  <a:pt x="67" y="87"/>
                  <a:pt x="67" y="87"/>
                  <a:pt x="67" y="87"/>
                </a:cubicBezTo>
                <a:cubicBezTo>
                  <a:pt x="69" y="84"/>
                  <a:pt x="69" y="84"/>
                  <a:pt x="69" y="84"/>
                </a:cubicBezTo>
                <a:cubicBezTo>
                  <a:pt x="72" y="83"/>
                  <a:pt x="72" y="83"/>
                  <a:pt x="72" y="83"/>
                </a:cubicBezTo>
                <a:cubicBezTo>
                  <a:pt x="72" y="89"/>
                  <a:pt x="72" y="89"/>
                  <a:pt x="72" y="89"/>
                </a:cubicBezTo>
                <a:cubicBezTo>
                  <a:pt x="76" y="90"/>
                  <a:pt x="76" y="90"/>
                  <a:pt x="76" y="90"/>
                </a:cubicBezTo>
                <a:cubicBezTo>
                  <a:pt x="79" y="94"/>
                  <a:pt x="79" y="94"/>
                  <a:pt x="79" y="94"/>
                </a:cubicBezTo>
                <a:cubicBezTo>
                  <a:pt x="85" y="93"/>
                  <a:pt x="85" y="93"/>
                  <a:pt x="85" y="93"/>
                </a:cubicBezTo>
                <a:cubicBezTo>
                  <a:pt x="92" y="94"/>
                  <a:pt x="92" y="94"/>
                  <a:pt x="92" y="94"/>
                </a:cubicBezTo>
                <a:cubicBezTo>
                  <a:pt x="99" y="97"/>
                  <a:pt x="99" y="97"/>
                  <a:pt x="99" y="97"/>
                </a:cubicBezTo>
                <a:cubicBezTo>
                  <a:pt x="104" y="97"/>
                  <a:pt x="104" y="97"/>
                  <a:pt x="104" y="97"/>
                </a:cubicBezTo>
                <a:cubicBezTo>
                  <a:pt x="110" y="104"/>
                  <a:pt x="110" y="104"/>
                  <a:pt x="110" y="104"/>
                </a:cubicBezTo>
                <a:cubicBezTo>
                  <a:pt x="123" y="113"/>
                  <a:pt x="123" y="113"/>
                  <a:pt x="123" y="113"/>
                </a:cubicBezTo>
                <a:cubicBezTo>
                  <a:pt x="114" y="130"/>
                  <a:pt x="114" y="130"/>
                  <a:pt x="114" y="130"/>
                </a:cubicBezTo>
                <a:cubicBezTo>
                  <a:pt x="106" y="134"/>
                  <a:pt x="106" y="134"/>
                  <a:pt x="106" y="134"/>
                </a:cubicBezTo>
                <a:cubicBezTo>
                  <a:pt x="103" y="144"/>
                  <a:pt x="103" y="144"/>
                  <a:pt x="103" y="144"/>
                </a:cubicBezTo>
                <a:cubicBezTo>
                  <a:pt x="90" y="153"/>
                  <a:pt x="90" y="153"/>
                  <a:pt x="90" y="153"/>
                </a:cubicBezTo>
                <a:cubicBezTo>
                  <a:pt x="89" y="158"/>
                  <a:pt x="89" y="158"/>
                  <a:pt x="89" y="158"/>
                </a:cubicBezTo>
                <a:cubicBezTo>
                  <a:pt x="120" y="149"/>
                  <a:pt x="144" y="118"/>
                  <a:pt x="144" y="82"/>
                </a:cubicBezTo>
                <a:cubicBezTo>
                  <a:pt x="144" y="65"/>
                  <a:pt x="140" y="50"/>
                  <a:pt x="132" y="39"/>
                </a:cubicBezTo>
                <a:close/>
                <a:moveTo>
                  <a:pt x="75" y="112"/>
                </a:moveTo>
                <a:cubicBezTo>
                  <a:pt x="80" y="100"/>
                  <a:pt x="80" y="100"/>
                  <a:pt x="80" y="100"/>
                </a:cubicBezTo>
                <a:cubicBezTo>
                  <a:pt x="75" y="99"/>
                  <a:pt x="75" y="99"/>
                  <a:pt x="75" y="99"/>
                </a:cubicBezTo>
                <a:cubicBezTo>
                  <a:pt x="70" y="93"/>
                  <a:pt x="70" y="93"/>
                  <a:pt x="70" y="93"/>
                </a:cubicBezTo>
                <a:cubicBezTo>
                  <a:pt x="57" y="90"/>
                  <a:pt x="57" y="90"/>
                  <a:pt x="57" y="90"/>
                </a:cubicBezTo>
                <a:cubicBezTo>
                  <a:pt x="54" y="81"/>
                  <a:pt x="54" y="81"/>
                  <a:pt x="54" y="81"/>
                </a:cubicBezTo>
                <a:cubicBezTo>
                  <a:pt x="54" y="86"/>
                  <a:pt x="54" y="86"/>
                  <a:pt x="54" y="86"/>
                </a:cubicBezTo>
                <a:cubicBezTo>
                  <a:pt x="52" y="86"/>
                  <a:pt x="52" y="86"/>
                  <a:pt x="52" y="86"/>
                </a:cubicBezTo>
                <a:cubicBezTo>
                  <a:pt x="44" y="75"/>
                  <a:pt x="44" y="75"/>
                  <a:pt x="44" y="75"/>
                </a:cubicBezTo>
                <a:cubicBezTo>
                  <a:pt x="41" y="80"/>
                  <a:pt x="37" y="84"/>
                  <a:pt x="37" y="84"/>
                </a:cubicBezTo>
                <a:cubicBezTo>
                  <a:pt x="34" y="88"/>
                  <a:pt x="34" y="88"/>
                  <a:pt x="34" y="88"/>
                </a:cubicBezTo>
                <a:cubicBezTo>
                  <a:pt x="30" y="84"/>
                  <a:pt x="30" y="84"/>
                  <a:pt x="30" y="84"/>
                </a:cubicBezTo>
                <a:cubicBezTo>
                  <a:pt x="30" y="83"/>
                  <a:pt x="14" y="67"/>
                  <a:pt x="7" y="47"/>
                </a:cubicBezTo>
                <a:cubicBezTo>
                  <a:pt x="2" y="57"/>
                  <a:pt x="0" y="69"/>
                  <a:pt x="0" y="81"/>
                </a:cubicBezTo>
                <a:cubicBezTo>
                  <a:pt x="0" y="124"/>
                  <a:pt x="31" y="160"/>
                  <a:pt x="73" y="160"/>
                </a:cubicBezTo>
                <a:cubicBezTo>
                  <a:pt x="75" y="160"/>
                  <a:pt x="79" y="160"/>
                  <a:pt x="81" y="159"/>
                </a:cubicBezTo>
                <a:cubicBezTo>
                  <a:pt x="81" y="150"/>
                  <a:pt x="81" y="150"/>
                  <a:pt x="81" y="150"/>
                </a:cubicBezTo>
                <a:cubicBezTo>
                  <a:pt x="81" y="150"/>
                  <a:pt x="85" y="136"/>
                  <a:pt x="85" y="135"/>
                </a:cubicBezTo>
                <a:cubicBezTo>
                  <a:pt x="81" y="122"/>
                  <a:pt x="81" y="122"/>
                  <a:pt x="81" y="122"/>
                </a:cubicBezTo>
                <a:cubicBezTo>
                  <a:pt x="75" y="112"/>
                  <a:pt x="75" y="112"/>
                  <a:pt x="75" y="112"/>
                </a:cubicBezTo>
                <a:close/>
                <a:moveTo>
                  <a:pt x="66" y="19"/>
                </a:moveTo>
                <a:cubicBezTo>
                  <a:pt x="71" y="20"/>
                  <a:pt x="71" y="20"/>
                  <a:pt x="71" y="20"/>
                </a:cubicBezTo>
                <a:cubicBezTo>
                  <a:pt x="84" y="19"/>
                  <a:pt x="84" y="19"/>
                  <a:pt x="84" y="19"/>
                </a:cubicBezTo>
                <a:cubicBezTo>
                  <a:pt x="87" y="14"/>
                  <a:pt x="87" y="14"/>
                  <a:pt x="87" y="14"/>
                </a:cubicBezTo>
                <a:cubicBezTo>
                  <a:pt x="93" y="11"/>
                  <a:pt x="93" y="11"/>
                  <a:pt x="93" y="11"/>
                </a:cubicBezTo>
                <a:cubicBezTo>
                  <a:pt x="100" y="11"/>
                  <a:pt x="100" y="11"/>
                  <a:pt x="100" y="11"/>
                </a:cubicBezTo>
                <a:cubicBezTo>
                  <a:pt x="103" y="11"/>
                  <a:pt x="103" y="11"/>
                  <a:pt x="103" y="11"/>
                </a:cubicBezTo>
                <a:cubicBezTo>
                  <a:pt x="93" y="6"/>
                  <a:pt x="83" y="3"/>
                  <a:pt x="72" y="3"/>
                </a:cubicBezTo>
                <a:cubicBezTo>
                  <a:pt x="66" y="3"/>
                  <a:pt x="61" y="5"/>
                  <a:pt x="56" y="6"/>
                </a:cubicBezTo>
                <a:cubicBezTo>
                  <a:pt x="60" y="10"/>
                  <a:pt x="62" y="15"/>
                  <a:pt x="63" y="22"/>
                </a:cubicBezTo>
                <a:lnTo>
                  <a:pt x="66" y="19"/>
                </a:lnTo>
                <a:close/>
                <a:moveTo>
                  <a:pt x="74" y="11"/>
                </a:moveTo>
                <a:cubicBezTo>
                  <a:pt x="83" y="7"/>
                  <a:pt x="83" y="7"/>
                  <a:pt x="83" y="7"/>
                </a:cubicBezTo>
                <a:cubicBezTo>
                  <a:pt x="87" y="10"/>
                  <a:pt x="87" y="10"/>
                  <a:pt x="87" y="10"/>
                </a:cubicBezTo>
                <a:cubicBezTo>
                  <a:pt x="80" y="16"/>
                  <a:pt x="80" y="16"/>
                  <a:pt x="80" y="16"/>
                </a:cubicBezTo>
                <a:cubicBezTo>
                  <a:pt x="73" y="16"/>
                  <a:pt x="73" y="16"/>
                  <a:pt x="73" y="16"/>
                </a:cubicBezTo>
                <a:cubicBezTo>
                  <a:pt x="71" y="15"/>
                  <a:pt x="71" y="15"/>
                  <a:pt x="71" y="15"/>
                </a:cubicBezTo>
                <a:lnTo>
                  <a:pt x="74" y="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A64DD991-17C7-B3C2-17F2-C8F5502B3620}"/>
              </a:ext>
            </a:extLst>
          </p:cNvPr>
          <p:cNvSpPr>
            <a:spLocks noEditPoints="1"/>
          </p:cNvSpPr>
          <p:nvPr/>
        </p:nvSpPr>
        <p:spPr bwMode="auto">
          <a:xfrm>
            <a:off x="1843088" y="1922463"/>
            <a:ext cx="249238" cy="254000"/>
          </a:xfrm>
          <a:custGeom>
            <a:avLst/>
            <a:gdLst>
              <a:gd name="T0" fmla="*/ 11 w 157"/>
              <a:gd name="T1" fmla="*/ 160 h 160"/>
              <a:gd name="T2" fmla="*/ 149 w 157"/>
              <a:gd name="T3" fmla="*/ 69 h 160"/>
              <a:gd name="T4" fmla="*/ 157 w 157"/>
              <a:gd name="T5" fmla="*/ 160 h 160"/>
              <a:gd name="T6" fmla="*/ 76 w 157"/>
              <a:gd name="T7" fmla="*/ 160 h 160"/>
              <a:gd name="T8" fmla="*/ 31 w 157"/>
              <a:gd name="T9" fmla="*/ 160 h 160"/>
              <a:gd name="T10" fmla="*/ 40 w 157"/>
              <a:gd name="T11" fmla="*/ 134 h 160"/>
              <a:gd name="T12" fmla="*/ 72 w 157"/>
              <a:gd name="T13" fmla="*/ 112 h 160"/>
              <a:gd name="T14" fmla="*/ 72 w 157"/>
              <a:gd name="T15" fmla="*/ 98 h 160"/>
              <a:gd name="T16" fmla="*/ 43 w 157"/>
              <a:gd name="T17" fmla="*/ 105 h 160"/>
              <a:gd name="T18" fmla="*/ 72 w 157"/>
              <a:gd name="T19" fmla="*/ 92 h 160"/>
              <a:gd name="T20" fmla="*/ 49 w 157"/>
              <a:gd name="T21" fmla="*/ 70 h 160"/>
              <a:gd name="T22" fmla="*/ 72 w 157"/>
              <a:gd name="T23" fmla="*/ 49 h 160"/>
              <a:gd name="T24" fmla="*/ 72 w 157"/>
              <a:gd name="T25" fmla="*/ 33 h 160"/>
              <a:gd name="T26" fmla="*/ 72 w 157"/>
              <a:gd name="T27" fmla="*/ 27 h 160"/>
              <a:gd name="T28" fmla="*/ 72 w 157"/>
              <a:gd name="T29" fmla="*/ 12 h 160"/>
              <a:gd name="T30" fmla="*/ 123 w 157"/>
              <a:gd name="T31" fmla="*/ 160 h 160"/>
              <a:gd name="T32" fmla="*/ 82 w 157"/>
              <a:gd name="T33" fmla="*/ 12 h 160"/>
              <a:gd name="T34" fmla="*/ 82 w 157"/>
              <a:gd name="T35" fmla="*/ 26 h 160"/>
              <a:gd name="T36" fmla="*/ 82 w 157"/>
              <a:gd name="T37" fmla="*/ 119 h 160"/>
              <a:gd name="T38" fmla="*/ 82 w 157"/>
              <a:gd name="T39" fmla="*/ 132 h 160"/>
              <a:gd name="T40" fmla="*/ 107 w 157"/>
              <a:gd name="T41" fmla="*/ 107 h 160"/>
              <a:gd name="T42" fmla="*/ 82 w 157"/>
              <a:gd name="T43" fmla="*/ 91 h 160"/>
              <a:gd name="T44" fmla="*/ 107 w 157"/>
              <a:gd name="T45" fmla="*/ 99 h 160"/>
              <a:gd name="T46" fmla="*/ 82 w 157"/>
              <a:gd name="T47" fmla="*/ 55 h 160"/>
              <a:gd name="T48" fmla="*/ 82 w 157"/>
              <a:gd name="T49" fmla="*/ 68 h 160"/>
              <a:gd name="T50" fmla="*/ 98 w 157"/>
              <a:gd name="T51" fmla="*/ 42 h 160"/>
              <a:gd name="T52" fmla="*/ 17 w 157"/>
              <a:gd name="T53" fmla="*/ 139 h 160"/>
              <a:gd name="T54" fmla="*/ 34 w 157"/>
              <a:gd name="T55" fmla="*/ 134 h 160"/>
              <a:gd name="T56" fmla="*/ 35 w 157"/>
              <a:gd name="T57" fmla="*/ 128 h 160"/>
              <a:gd name="T58" fmla="*/ 19 w 157"/>
              <a:gd name="T59" fmla="*/ 109 h 160"/>
              <a:gd name="T60" fmla="*/ 20 w 157"/>
              <a:gd name="T61" fmla="*/ 106 h 160"/>
              <a:gd name="T62" fmla="*/ 38 w 157"/>
              <a:gd name="T63" fmla="*/ 101 h 160"/>
              <a:gd name="T64" fmla="*/ 39 w 157"/>
              <a:gd name="T65" fmla="*/ 94 h 160"/>
              <a:gd name="T66" fmla="*/ 43 w 157"/>
              <a:gd name="T67" fmla="*/ 47 h 160"/>
              <a:gd name="T68" fmla="*/ 30 w 157"/>
              <a:gd name="T69" fmla="*/ 160 h 160"/>
              <a:gd name="T70" fmla="*/ 24 w 157"/>
              <a:gd name="T71" fmla="*/ 41 h 160"/>
              <a:gd name="T72" fmla="*/ 23 w 157"/>
              <a:gd name="T73" fmla="*/ 49 h 160"/>
              <a:gd name="T74" fmla="*/ 40 w 157"/>
              <a:gd name="T75" fmla="*/ 61 h 160"/>
              <a:gd name="T76" fmla="*/ 23 w 157"/>
              <a:gd name="T77" fmla="*/ 53 h 160"/>
              <a:gd name="T78" fmla="*/ 39 w 157"/>
              <a:gd name="T79" fmla="*/ 78 h 160"/>
              <a:gd name="T80" fmla="*/ 22 w 157"/>
              <a:gd name="T81" fmla="*/ 76 h 160"/>
              <a:gd name="T82" fmla="*/ 21 w 157"/>
              <a:gd name="T83" fmla="*/ 82 h 160"/>
              <a:gd name="T84" fmla="*/ 116 w 157"/>
              <a:gd name="T85" fmla="*/ 111 h 160"/>
              <a:gd name="T86" fmla="*/ 143 w 157"/>
              <a:gd name="T87" fmla="*/ 123 h 160"/>
              <a:gd name="T88" fmla="*/ 143 w 157"/>
              <a:gd name="T89" fmla="*/ 129 h 160"/>
              <a:gd name="T90" fmla="*/ 125 w 157"/>
              <a:gd name="T91" fmla="*/ 160 h 160"/>
              <a:gd name="T92" fmla="*/ 120 w 157"/>
              <a:gd name="T93" fmla="*/ 63 h 160"/>
              <a:gd name="T94" fmla="*/ 139 w 157"/>
              <a:gd name="T95" fmla="*/ 69 h 160"/>
              <a:gd name="T96" fmla="*/ 121 w 157"/>
              <a:gd name="T97" fmla="*/ 78 h 160"/>
              <a:gd name="T98" fmla="*/ 121 w 157"/>
              <a:gd name="T99" fmla="*/ 86 h 160"/>
              <a:gd name="T100" fmla="*/ 140 w 157"/>
              <a:gd name="T101" fmla="*/ 83 h 160"/>
              <a:gd name="T102" fmla="*/ 120 w 157"/>
              <a:gd name="T103" fmla="*/ 90 h 160"/>
              <a:gd name="T104" fmla="*/ 140 w 157"/>
              <a:gd name="T105" fmla="*/ 101 h 160"/>
              <a:gd name="T106" fmla="*/ 118 w 157"/>
              <a:gd name="T107" fmla="*/ 117 h 160"/>
              <a:gd name="T108" fmla="*/ 143 w 157"/>
              <a:gd name="T109" fmla="*/ 1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7" h="160">
                <a:moveTo>
                  <a:pt x="8" y="55"/>
                </a:moveTo>
                <a:lnTo>
                  <a:pt x="0" y="160"/>
                </a:lnTo>
                <a:lnTo>
                  <a:pt x="11" y="160"/>
                </a:lnTo>
                <a:lnTo>
                  <a:pt x="19" y="34"/>
                </a:lnTo>
                <a:lnTo>
                  <a:pt x="8" y="55"/>
                </a:lnTo>
                <a:close/>
                <a:moveTo>
                  <a:pt x="149" y="69"/>
                </a:moveTo>
                <a:lnTo>
                  <a:pt x="143" y="55"/>
                </a:lnTo>
                <a:lnTo>
                  <a:pt x="149" y="160"/>
                </a:lnTo>
                <a:lnTo>
                  <a:pt x="157" y="160"/>
                </a:lnTo>
                <a:lnTo>
                  <a:pt x="149" y="69"/>
                </a:lnTo>
                <a:close/>
                <a:moveTo>
                  <a:pt x="31" y="160"/>
                </a:moveTo>
                <a:lnTo>
                  <a:pt x="76" y="160"/>
                </a:lnTo>
                <a:lnTo>
                  <a:pt x="76" y="0"/>
                </a:lnTo>
                <a:lnTo>
                  <a:pt x="52" y="24"/>
                </a:lnTo>
                <a:lnTo>
                  <a:pt x="31" y="160"/>
                </a:lnTo>
                <a:close/>
                <a:moveTo>
                  <a:pt x="72" y="134"/>
                </a:moveTo>
                <a:lnTo>
                  <a:pt x="38" y="147"/>
                </a:lnTo>
                <a:lnTo>
                  <a:pt x="40" y="134"/>
                </a:lnTo>
                <a:lnTo>
                  <a:pt x="72" y="120"/>
                </a:lnTo>
                <a:lnTo>
                  <a:pt x="72" y="134"/>
                </a:lnTo>
                <a:close/>
                <a:moveTo>
                  <a:pt x="72" y="112"/>
                </a:moveTo>
                <a:lnTo>
                  <a:pt x="40" y="126"/>
                </a:lnTo>
                <a:lnTo>
                  <a:pt x="43" y="112"/>
                </a:lnTo>
                <a:lnTo>
                  <a:pt x="72" y="98"/>
                </a:lnTo>
                <a:lnTo>
                  <a:pt x="72" y="112"/>
                </a:lnTo>
                <a:close/>
                <a:moveTo>
                  <a:pt x="72" y="92"/>
                </a:moveTo>
                <a:lnTo>
                  <a:pt x="43" y="105"/>
                </a:lnTo>
                <a:lnTo>
                  <a:pt x="45" y="91"/>
                </a:lnTo>
                <a:lnTo>
                  <a:pt x="72" y="77"/>
                </a:lnTo>
                <a:lnTo>
                  <a:pt x="72" y="92"/>
                </a:lnTo>
                <a:close/>
                <a:moveTo>
                  <a:pt x="72" y="70"/>
                </a:moveTo>
                <a:lnTo>
                  <a:pt x="46" y="84"/>
                </a:lnTo>
                <a:lnTo>
                  <a:pt x="49" y="70"/>
                </a:lnTo>
                <a:lnTo>
                  <a:pt x="72" y="55"/>
                </a:lnTo>
                <a:lnTo>
                  <a:pt x="72" y="70"/>
                </a:lnTo>
                <a:close/>
                <a:moveTo>
                  <a:pt x="72" y="49"/>
                </a:moveTo>
                <a:lnTo>
                  <a:pt x="50" y="63"/>
                </a:lnTo>
                <a:lnTo>
                  <a:pt x="52" y="49"/>
                </a:lnTo>
                <a:lnTo>
                  <a:pt x="72" y="33"/>
                </a:lnTo>
                <a:lnTo>
                  <a:pt x="72" y="49"/>
                </a:lnTo>
                <a:close/>
                <a:moveTo>
                  <a:pt x="72" y="12"/>
                </a:moveTo>
                <a:lnTo>
                  <a:pt x="72" y="27"/>
                </a:lnTo>
                <a:lnTo>
                  <a:pt x="52" y="41"/>
                </a:lnTo>
                <a:lnTo>
                  <a:pt x="56" y="27"/>
                </a:lnTo>
                <a:lnTo>
                  <a:pt x="72" y="12"/>
                </a:lnTo>
                <a:close/>
                <a:moveTo>
                  <a:pt x="80" y="0"/>
                </a:moveTo>
                <a:lnTo>
                  <a:pt x="80" y="160"/>
                </a:lnTo>
                <a:lnTo>
                  <a:pt x="123" y="160"/>
                </a:lnTo>
                <a:lnTo>
                  <a:pt x="98" y="17"/>
                </a:lnTo>
                <a:lnTo>
                  <a:pt x="80" y="0"/>
                </a:lnTo>
                <a:close/>
                <a:moveTo>
                  <a:pt x="82" y="12"/>
                </a:moveTo>
                <a:lnTo>
                  <a:pt x="96" y="24"/>
                </a:lnTo>
                <a:lnTo>
                  <a:pt x="98" y="37"/>
                </a:lnTo>
                <a:lnTo>
                  <a:pt x="82" y="26"/>
                </a:lnTo>
                <a:lnTo>
                  <a:pt x="82" y="12"/>
                </a:lnTo>
                <a:close/>
                <a:moveTo>
                  <a:pt x="82" y="132"/>
                </a:moveTo>
                <a:lnTo>
                  <a:pt x="82" y="119"/>
                </a:lnTo>
                <a:lnTo>
                  <a:pt x="110" y="129"/>
                </a:lnTo>
                <a:lnTo>
                  <a:pt x="112" y="143"/>
                </a:lnTo>
                <a:lnTo>
                  <a:pt x="82" y="132"/>
                </a:lnTo>
                <a:close/>
                <a:moveTo>
                  <a:pt x="82" y="111"/>
                </a:moveTo>
                <a:lnTo>
                  <a:pt x="82" y="97"/>
                </a:lnTo>
                <a:lnTo>
                  <a:pt x="107" y="107"/>
                </a:lnTo>
                <a:lnTo>
                  <a:pt x="110" y="121"/>
                </a:lnTo>
                <a:lnTo>
                  <a:pt x="82" y="111"/>
                </a:lnTo>
                <a:close/>
                <a:moveTo>
                  <a:pt x="82" y="91"/>
                </a:moveTo>
                <a:lnTo>
                  <a:pt x="82" y="77"/>
                </a:lnTo>
                <a:lnTo>
                  <a:pt x="102" y="84"/>
                </a:lnTo>
                <a:lnTo>
                  <a:pt x="107" y="99"/>
                </a:lnTo>
                <a:lnTo>
                  <a:pt x="82" y="91"/>
                </a:lnTo>
                <a:close/>
                <a:moveTo>
                  <a:pt x="82" y="68"/>
                </a:moveTo>
                <a:lnTo>
                  <a:pt x="82" y="55"/>
                </a:lnTo>
                <a:lnTo>
                  <a:pt x="100" y="63"/>
                </a:lnTo>
                <a:lnTo>
                  <a:pt x="102" y="77"/>
                </a:lnTo>
                <a:lnTo>
                  <a:pt x="82" y="68"/>
                </a:lnTo>
                <a:close/>
                <a:moveTo>
                  <a:pt x="82" y="46"/>
                </a:moveTo>
                <a:lnTo>
                  <a:pt x="82" y="33"/>
                </a:lnTo>
                <a:lnTo>
                  <a:pt x="98" y="42"/>
                </a:lnTo>
                <a:lnTo>
                  <a:pt x="100" y="55"/>
                </a:lnTo>
                <a:lnTo>
                  <a:pt x="82" y="46"/>
                </a:lnTo>
                <a:close/>
                <a:moveTo>
                  <a:pt x="17" y="139"/>
                </a:moveTo>
                <a:lnTo>
                  <a:pt x="17" y="134"/>
                </a:lnTo>
                <a:lnTo>
                  <a:pt x="33" y="138"/>
                </a:lnTo>
                <a:lnTo>
                  <a:pt x="34" y="134"/>
                </a:lnTo>
                <a:lnTo>
                  <a:pt x="17" y="129"/>
                </a:lnTo>
                <a:lnTo>
                  <a:pt x="19" y="121"/>
                </a:lnTo>
                <a:lnTo>
                  <a:pt x="35" y="128"/>
                </a:lnTo>
                <a:lnTo>
                  <a:pt x="35" y="122"/>
                </a:lnTo>
                <a:lnTo>
                  <a:pt x="19" y="117"/>
                </a:lnTo>
                <a:lnTo>
                  <a:pt x="19" y="109"/>
                </a:lnTo>
                <a:lnTo>
                  <a:pt x="36" y="116"/>
                </a:lnTo>
                <a:lnTo>
                  <a:pt x="37" y="112"/>
                </a:lnTo>
                <a:lnTo>
                  <a:pt x="20" y="106"/>
                </a:lnTo>
                <a:lnTo>
                  <a:pt x="20" y="98"/>
                </a:lnTo>
                <a:lnTo>
                  <a:pt x="38" y="106"/>
                </a:lnTo>
                <a:lnTo>
                  <a:pt x="38" y="101"/>
                </a:lnTo>
                <a:lnTo>
                  <a:pt x="20" y="94"/>
                </a:lnTo>
                <a:lnTo>
                  <a:pt x="21" y="87"/>
                </a:lnTo>
                <a:lnTo>
                  <a:pt x="39" y="94"/>
                </a:lnTo>
                <a:lnTo>
                  <a:pt x="39" y="97"/>
                </a:lnTo>
                <a:lnTo>
                  <a:pt x="43" y="75"/>
                </a:lnTo>
                <a:lnTo>
                  <a:pt x="43" y="47"/>
                </a:lnTo>
                <a:lnTo>
                  <a:pt x="22" y="37"/>
                </a:lnTo>
                <a:lnTo>
                  <a:pt x="12" y="160"/>
                </a:lnTo>
                <a:lnTo>
                  <a:pt x="30" y="160"/>
                </a:lnTo>
                <a:lnTo>
                  <a:pt x="33" y="145"/>
                </a:lnTo>
                <a:lnTo>
                  <a:pt x="17" y="139"/>
                </a:lnTo>
                <a:close/>
                <a:moveTo>
                  <a:pt x="24" y="41"/>
                </a:moveTo>
                <a:lnTo>
                  <a:pt x="40" y="49"/>
                </a:lnTo>
                <a:lnTo>
                  <a:pt x="40" y="55"/>
                </a:lnTo>
                <a:lnTo>
                  <a:pt x="23" y="49"/>
                </a:lnTo>
                <a:lnTo>
                  <a:pt x="24" y="41"/>
                </a:lnTo>
                <a:close/>
                <a:moveTo>
                  <a:pt x="23" y="53"/>
                </a:moveTo>
                <a:lnTo>
                  <a:pt x="40" y="61"/>
                </a:lnTo>
                <a:lnTo>
                  <a:pt x="40" y="67"/>
                </a:lnTo>
                <a:lnTo>
                  <a:pt x="23" y="61"/>
                </a:lnTo>
                <a:lnTo>
                  <a:pt x="23" y="53"/>
                </a:lnTo>
                <a:close/>
                <a:moveTo>
                  <a:pt x="22" y="64"/>
                </a:moveTo>
                <a:lnTo>
                  <a:pt x="39" y="72"/>
                </a:lnTo>
                <a:lnTo>
                  <a:pt x="39" y="78"/>
                </a:lnTo>
                <a:lnTo>
                  <a:pt x="22" y="70"/>
                </a:lnTo>
                <a:lnTo>
                  <a:pt x="22" y="64"/>
                </a:lnTo>
                <a:close/>
                <a:moveTo>
                  <a:pt x="22" y="76"/>
                </a:moveTo>
                <a:lnTo>
                  <a:pt x="39" y="83"/>
                </a:lnTo>
                <a:lnTo>
                  <a:pt x="39" y="90"/>
                </a:lnTo>
                <a:lnTo>
                  <a:pt x="21" y="82"/>
                </a:lnTo>
                <a:lnTo>
                  <a:pt x="22" y="76"/>
                </a:lnTo>
                <a:close/>
                <a:moveTo>
                  <a:pt x="120" y="63"/>
                </a:moveTo>
                <a:lnTo>
                  <a:pt x="116" y="111"/>
                </a:lnTo>
                <a:lnTo>
                  <a:pt x="119" y="121"/>
                </a:lnTo>
                <a:lnTo>
                  <a:pt x="143" y="115"/>
                </a:lnTo>
                <a:lnTo>
                  <a:pt x="143" y="123"/>
                </a:lnTo>
                <a:lnTo>
                  <a:pt x="120" y="129"/>
                </a:lnTo>
                <a:lnTo>
                  <a:pt x="121" y="134"/>
                </a:lnTo>
                <a:lnTo>
                  <a:pt x="143" y="129"/>
                </a:lnTo>
                <a:lnTo>
                  <a:pt x="144" y="137"/>
                </a:lnTo>
                <a:lnTo>
                  <a:pt x="122" y="142"/>
                </a:lnTo>
                <a:lnTo>
                  <a:pt x="125" y="160"/>
                </a:lnTo>
                <a:lnTo>
                  <a:pt x="147" y="160"/>
                </a:lnTo>
                <a:lnTo>
                  <a:pt x="140" y="54"/>
                </a:lnTo>
                <a:lnTo>
                  <a:pt x="120" y="63"/>
                </a:lnTo>
                <a:close/>
                <a:moveTo>
                  <a:pt x="122" y="68"/>
                </a:moveTo>
                <a:lnTo>
                  <a:pt x="138" y="62"/>
                </a:lnTo>
                <a:lnTo>
                  <a:pt x="139" y="69"/>
                </a:lnTo>
                <a:lnTo>
                  <a:pt x="122" y="75"/>
                </a:lnTo>
                <a:lnTo>
                  <a:pt x="122" y="68"/>
                </a:lnTo>
                <a:close/>
                <a:moveTo>
                  <a:pt x="121" y="78"/>
                </a:moveTo>
                <a:lnTo>
                  <a:pt x="139" y="74"/>
                </a:lnTo>
                <a:lnTo>
                  <a:pt x="140" y="79"/>
                </a:lnTo>
                <a:lnTo>
                  <a:pt x="121" y="86"/>
                </a:lnTo>
                <a:lnTo>
                  <a:pt x="121" y="78"/>
                </a:lnTo>
                <a:close/>
                <a:moveTo>
                  <a:pt x="120" y="90"/>
                </a:moveTo>
                <a:lnTo>
                  <a:pt x="140" y="83"/>
                </a:lnTo>
                <a:lnTo>
                  <a:pt x="140" y="90"/>
                </a:lnTo>
                <a:lnTo>
                  <a:pt x="120" y="96"/>
                </a:lnTo>
                <a:lnTo>
                  <a:pt x="120" y="90"/>
                </a:lnTo>
                <a:close/>
                <a:moveTo>
                  <a:pt x="120" y="100"/>
                </a:moveTo>
                <a:lnTo>
                  <a:pt x="140" y="93"/>
                </a:lnTo>
                <a:lnTo>
                  <a:pt x="140" y="101"/>
                </a:lnTo>
                <a:lnTo>
                  <a:pt x="119" y="107"/>
                </a:lnTo>
                <a:lnTo>
                  <a:pt x="120" y="100"/>
                </a:lnTo>
                <a:close/>
                <a:moveTo>
                  <a:pt x="118" y="117"/>
                </a:moveTo>
                <a:lnTo>
                  <a:pt x="119" y="111"/>
                </a:lnTo>
                <a:lnTo>
                  <a:pt x="140" y="105"/>
                </a:lnTo>
                <a:lnTo>
                  <a:pt x="143" y="111"/>
                </a:lnTo>
                <a:lnTo>
                  <a:pt x="118" y="11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C8E75A5D-D48F-6004-D107-7FEEB68D97EF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1401763"/>
            <a:ext cx="254000" cy="198438"/>
          </a:xfrm>
          <a:custGeom>
            <a:avLst/>
            <a:gdLst>
              <a:gd name="T0" fmla="*/ 139 w 160"/>
              <a:gd name="T1" fmla="*/ 44 h 125"/>
              <a:gd name="T2" fmla="*/ 108 w 160"/>
              <a:gd name="T3" fmla="*/ 21 h 125"/>
              <a:gd name="T4" fmla="*/ 99 w 160"/>
              <a:gd name="T5" fmla="*/ 23 h 125"/>
              <a:gd name="T6" fmla="*/ 60 w 160"/>
              <a:gd name="T7" fmla="*/ 0 h 125"/>
              <a:gd name="T8" fmla="*/ 15 w 160"/>
              <a:gd name="T9" fmla="*/ 48 h 125"/>
              <a:gd name="T10" fmla="*/ 0 w 160"/>
              <a:gd name="T11" fmla="*/ 75 h 125"/>
              <a:gd name="T12" fmla="*/ 31 w 160"/>
              <a:gd name="T13" fmla="*/ 107 h 125"/>
              <a:gd name="T14" fmla="*/ 60 w 160"/>
              <a:gd name="T15" fmla="*/ 107 h 125"/>
              <a:gd name="T16" fmla="*/ 60 w 160"/>
              <a:gd name="T17" fmla="*/ 97 h 125"/>
              <a:gd name="T18" fmla="*/ 31 w 160"/>
              <a:gd name="T19" fmla="*/ 97 h 125"/>
              <a:gd name="T20" fmla="*/ 9 w 160"/>
              <a:gd name="T21" fmla="*/ 75 h 125"/>
              <a:gd name="T22" fmla="*/ 25 w 160"/>
              <a:gd name="T23" fmla="*/ 54 h 125"/>
              <a:gd name="T24" fmla="*/ 25 w 160"/>
              <a:gd name="T25" fmla="*/ 48 h 125"/>
              <a:gd name="T26" fmla="*/ 60 w 160"/>
              <a:gd name="T27" fmla="*/ 12 h 125"/>
              <a:gd name="T28" fmla="*/ 94 w 160"/>
              <a:gd name="T29" fmla="*/ 38 h 125"/>
              <a:gd name="T30" fmla="*/ 108 w 160"/>
              <a:gd name="T31" fmla="*/ 33 h 125"/>
              <a:gd name="T32" fmla="*/ 132 w 160"/>
              <a:gd name="T33" fmla="*/ 54 h 125"/>
              <a:gd name="T34" fmla="*/ 151 w 160"/>
              <a:gd name="T35" fmla="*/ 75 h 125"/>
              <a:gd name="T36" fmla="*/ 132 w 160"/>
              <a:gd name="T37" fmla="*/ 97 h 125"/>
              <a:gd name="T38" fmla="*/ 101 w 160"/>
              <a:gd name="T39" fmla="*/ 97 h 125"/>
              <a:gd name="T40" fmla="*/ 101 w 160"/>
              <a:gd name="T41" fmla="*/ 107 h 125"/>
              <a:gd name="T42" fmla="*/ 132 w 160"/>
              <a:gd name="T43" fmla="*/ 107 h 125"/>
              <a:gd name="T44" fmla="*/ 160 w 160"/>
              <a:gd name="T45" fmla="*/ 75 h 125"/>
              <a:gd name="T46" fmla="*/ 139 w 160"/>
              <a:gd name="T47" fmla="*/ 44 h 125"/>
              <a:gd name="T48" fmla="*/ 82 w 160"/>
              <a:gd name="T49" fmla="*/ 48 h 125"/>
              <a:gd name="T50" fmla="*/ 56 w 160"/>
              <a:gd name="T51" fmla="*/ 81 h 125"/>
              <a:gd name="T52" fmla="*/ 71 w 160"/>
              <a:gd name="T53" fmla="*/ 81 h 125"/>
              <a:gd name="T54" fmla="*/ 71 w 160"/>
              <a:gd name="T55" fmla="*/ 125 h 125"/>
              <a:gd name="T56" fmla="*/ 90 w 160"/>
              <a:gd name="T57" fmla="*/ 125 h 125"/>
              <a:gd name="T58" fmla="*/ 90 w 160"/>
              <a:gd name="T59" fmla="*/ 81 h 125"/>
              <a:gd name="T60" fmla="*/ 107 w 160"/>
              <a:gd name="T61" fmla="*/ 81 h 125"/>
              <a:gd name="T62" fmla="*/ 82 w 160"/>
              <a:gd name="T63" fmla="*/ 48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25">
                <a:moveTo>
                  <a:pt x="139" y="44"/>
                </a:moveTo>
                <a:cubicBezTo>
                  <a:pt x="133" y="31"/>
                  <a:pt x="123" y="21"/>
                  <a:pt x="108" y="21"/>
                </a:cubicBezTo>
                <a:cubicBezTo>
                  <a:pt x="105" y="21"/>
                  <a:pt x="101" y="23"/>
                  <a:pt x="99" y="23"/>
                </a:cubicBezTo>
                <a:cubicBezTo>
                  <a:pt x="90" y="10"/>
                  <a:pt x="76" y="0"/>
                  <a:pt x="60" y="0"/>
                </a:cubicBezTo>
                <a:cubicBezTo>
                  <a:pt x="36" y="0"/>
                  <a:pt x="16" y="21"/>
                  <a:pt x="15" y="48"/>
                </a:cubicBezTo>
                <a:cubicBezTo>
                  <a:pt x="6" y="54"/>
                  <a:pt x="0" y="63"/>
                  <a:pt x="0" y="75"/>
                </a:cubicBezTo>
                <a:cubicBezTo>
                  <a:pt x="0" y="94"/>
                  <a:pt x="13" y="107"/>
                  <a:pt x="31" y="107"/>
                </a:cubicBezTo>
                <a:cubicBezTo>
                  <a:pt x="60" y="107"/>
                  <a:pt x="60" y="107"/>
                  <a:pt x="60" y="107"/>
                </a:cubicBezTo>
                <a:cubicBezTo>
                  <a:pt x="60" y="97"/>
                  <a:pt x="60" y="97"/>
                  <a:pt x="60" y="97"/>
                </a:cubicBezTo>
                <a:cubicBezTo>
                  <a:pt x="31" y="97"/>
                  <a:pt x="31" y="97"/>
                  <a:pt x="31" y="97"/>
                </a:cubicBezTo>
                <a:cubicBezTo>
                  <a:pt x="18" y="97"/>
                  <a:pt x="9" y="88"/>
                  <a:pt x="9" y="75"/>
                </a:cubicBezTo>
                <a:cubicBezTo>
                  <a:pt x="9" y="65"/>
                  <a:pt x="16" y="57"/>
                  <a:pt x="25" y="54"/>
                </a:cubicBezTo>
                <a:cubicBezTo>
                  <a:pt x="25" y="48"/>
                  <a:pt x="25" y="48"/>
                  <a:pt x="25" y="48"/>
                </a:cubicBezTo>
                <a:cubicBezTo>
                  <a:pt x="25" y="27"/>
                  <a:pt x="42" y="12"/>
                  <a:pt x="60" y="12"/>
                </a:cubicBezTo>
                <a:cubicBezTo>
                  <a:pt x="76" y="12"/>
                  <a:pt x="90" y="23"/>
                  <a:pt x="94" y="38"/>
                </a:cubicBezTo>
                <a:cubicBezTo>
                  <a:pt x="97" y="35"/>
                  <a:pt x="103" y="33"/>
                  <a:pt x="108" y="33"/>
                </a:cubicBezTo>
                <a:cubicBezTo>
                  <a:pt x="121" y="33"/>
                  <a:pt x="130" y="42"/>
                  <a:pt x="132" y="54"/>
                </a:cubicBezTo>
                <a:cubicBezTo>
                  <a:pt x="142" y="54"/>
                  <a:pt x="151" y="63"/>
                  <a:pt x="151" y="75"/>
                </a:cubicBezTo>
                <a:cubicBezTo>
                  <a:pt x="151" y="88"/>
                  <a:pt x="142" y="97"/>
                  <a:pt x="132" y="97"/>
                </a:cubicBezTo>
                <a:cubicBezTo>
                  <a:pt x="101" y="97"/>
                  <a:pt x="101" y="97"/>
                  <a:pt x="101" y="97"/>
                </a:cubicBezTo>
                <a:cubicBezTo>
                  <a:pt x="101" y="107"/>
                  <a:pt x="101" y="107"/>
                  <a:pt x="101" y="107"/>
                </a:cubicBezTo>
                <a:cubicBezTo>
                  <a:pt x="132" y="107"/>
                  <a:pt x="132" y="107"/>
                  <a:pt x="132" y="107"/>
                </a:cubicBezTo>
                <a:cubicBezTo>
                  <a:pt x="148" y="107"/>
                  <a:pt x="160" y="94"/>
                  <a:pt x="160" y="75"/>
                </a:cubicBezTo>
                <a:cubicBezTo>
                  <a:pt x="160" y="61"/>
                  <a:pt x="151" y="48"/>
                  <a:pt x="139" y="44"/>
                </a:cubicBezTo>
                <a:close/>
                <a:moveTo>
                  <a:pt x="82" y="48"/>
                </a:moveTo>
                <a:cubicBezTo>
                  <a:pt x="56" y="81"/>
                  <a:pt x="56" y="81"/>
                  <a:pt x="56" y="81"/>
                </a:cubicBezTo>
                <a:cubicBezTo>
                  <a:pt x="71" y="81"/>
                  <a:pt x="71" y="81"/>
                  <a:pt x="71" y="81"/>
                </a:cubicBezTo>
                <a:cubicBezTo>
                  <a:pt x="71" y="125"/>
                  <a:pt x="71" y="125"/>
                  <a:pt x="71" y="125"/>
                </a:cubicBezTo>
                <a:cubicBezTo>
                  <a:pt x="90" y="125"/>
                  <a:pt x="90" y="125"/>
                  <a:pt x="90" y="125"/>
                </a:cubicBezTo>
                <a:cubicBezTo>
                  <a:pt x="90" y="81"/>
                  <a:pt x="90" y="81"/>
                  <a:pt x="90" y="81"/>
                </a:cubicBezTo>
                <a:cubicBezTo>
                  <a:pt x="107" y="81"/>
                  <a:pt x="107" y="81"/>
                  <a:pt x="107" y="81"/>
                </a:cubicBezTo>
                <a:lnTo>
                  <a:pt x="82" y="4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CECD40D0-3CE8-D25A-0542-66A4AF086C56}"/>
              </a:ext>
            </a:extLst>
          </p:cNvPr>
          <p:cNvSpPr>
            <a:spLocks noEditPoints="1"/>
          </p:cNvSpPr>
          <p:nvPr/>
        </p:nvSpPr>
        <p:spPr bwMode="auto">
          <a:xfrm>
            <a:off x="1333501" y="2474913"/>
            <a:ext cx="168275" cy="254000"/>
          </a:xfrm>
          <a:custGeom>
            <a:avLst/>
            <a:gdLst>
              <a:gd name="T0" fmla="*/ 58 w 106"/>
              <a:gd name="T1" fmla="*/ 149 h 160"/>
              <a:gd name="T2" fmla="*/ 47 w 106"/>
              <a:gd name="T3" fmla="*/ 149 h 160"/>
              <a:gd name="T4" fmla="*/ 43 w 106"/>
              <a:gd name="T5" fmla="*/ 155 h 160"/>
              <a:gd name="T6" fmla="*/ 47 w 106"/>
              <a:gd name="T7" fmla="*/ 160 h 160"/>
              <a:gd name="T8" fmla="*/ 58 w 106"/>
              <a:gd name="T9" fmla="*/ 160 h 160"/>
              <a:gd name="T10" fmla="*/ 62 w 106"/>
              <a:gd name="T11" fmla="*/ 155 h 160"/>
              <a:gd name="T12" fmla="*/ 58 w 106"/>
              <a:gd name="T13" fmla="*/ 149 h 160"/>
              <a:gd name="T14" fmla="*/ 68 w 106"/>
              <a:gd name="T15" fmla="*/ 137 h 160"/>
              <a:gd name="T16" fmla="*/ 38 w 106"/>
              <a:gd name="T17" fmla="*/ 137 h 160"/>
              <a:gd name="T18" fmla="*/ 32 w 106"/>
              <a:gd name="T19" fmla="*/ 141 h 160"/>
              <a:gd name="T20" fmla="*/ 38 w 106"/>
              <a:gd name="T21" fmla="*/ 147 h 160"/>
              <a:gd name="T22" fmla="*/ 68 w 106"/>
              <a:gd name="T23" fmla="*/ 147 h 160"/>
              <a:gd name="T24" fmla="*/ 72 w 106"/>
              <a:gd name="T25" fmla="*/ 141 h 160"/>
              <a:gd name="T26" fmla="*/ 68 w 106"/>
              <a:gd name="T27" fmla="*/ 137 h 160"/>
              <a:gd name="T28" fmla="*/ 98 w 106"/>
              <a:gd name="T29" fmla="*/ 27 h 160"/>
              <a:gd name="T30" fmla="*/ 80 w 106"/>
              <a:gd name="T31" fmla="*/ 8 h 160"/>
              <a:gd name="T32" fmla="*/ 53 w 106"/>
              <a:gd name="T33" fmla="*/ 0 h 160"/>
              <a:gd name="T34" fmla="*/ 15 w 106"/>
              <a:gd name="T35" fmla="*/ 17 h 160"/>
              <a:gd name="T36" fmla="*/ 0 w 106"/>
              <a:gd name="T37" fmla="*/ 56 h 160"/>
              <a:gd name="T38" fmla="*/ 4 w 106"/>
              <a:gd name="T39" fmla="*/ 78 h 160"/>
              <a:gd name="T40" fmla="*/ 17 w 106"/>
              <a:gd name="T41" fmla="*/ 103 h 160"/>
              <a:gd name="T42" fmla="*/ 22 w 106"/>
              <a:gd name="T43" fmla="*/ 114 h 160"/>
              <a:gd name="T44" fmla="*/ 28 w 106"/>
              <a:gd name="T45" fmla="*/ 128 h 160"/>
              <a:gd name="T46" fmla="*/ 31 w 106"/>
              <a:gd name="T47" fmla="*/ 129 h 160"/>
              <a:gd name="T48" fmla="*/ 76 w 106"/>
              <a:gd name="T49" fmla="*/ 129 h 160"/>
              <a:gd name="T50" fmla="*/ 80 w 106"/>
              <a:gd name="T51" fmla="*/ 126 h 160"/>
              <a:gd name="T52" fmla="*/ 84 w 106"/>
              <a:gd name="T53" fmla="*/ 117 h 160"/>
              <a:gd name="T54" fmla="*/ 88 w 106"/>
              <a:gd name="T55" fmla="*/ 105 h 160"/>
              <a:gd name="T56" fmla="*/ 101 w 106"/>
              <a:gd name="T57" fmla="*/ 78 h 160"/>
              <a:gd name="T58" fmla="*/ 106 w 106"/>
              <a:gd name="T59" fmla="*/ 56 h 160"/>
              <a:gd name="T60" fmla="*/ 98 w 106"/>
              <a:gd name="T61" fmla="*/ 27 h 160"/>
              <a:gd name="T62" fmla="*/ 91 w 106"/>
              <a:gd name="T63" fmla="*/ 75 h 160"/>
              <a:gd name="T64" fmla="*/ 80 w 106"/>
              <a:gd name="T65" fmla="*/ 100 h 160"/>
              <a:gd name="T66" fmla="*/ 74 w 106"/>
              <a:gd name="T67" fmla="*/ 113 h 160"/>
              <a:gd name="T68" fmla="*/ 73 w 106"/>
              <a:gd name="T69" fmla="*/ 119 h 160"/>
              <a:gd name="T70" fmla="*/ 34 w 106"/>
              <a:gd name="T71" fmla="*/ 119 h 160"/>
              <a:gd name="T72" fmla="*/ 31 w 106"/>
              <a:gd name="T73" fmla="*/ 111 h 160"/>
              <a:gd name="T74" fmla="*/ 25 w 106"/>
              <a:gd name="T75" fmla="*/ 97 h 160"/>
              <a:gd name="T76" fmla="*/ 12 w 106"/>
              <a:gd name="T77" fmla="*/ 75 h 160"/>
              <a:gd name="T78" fmla="*/ 10 w 106"/>
              <a:gd name="T79" fmla="*/ 56 h 160"/>
              <a:gd name="T80" fmla="*/ 53 w 106"/>
              <a:gd name="T81" fmla="*/ 11 h 160"/>
              <a:gd name="T82" fmla="*/ 74 w 106"/>
              <a:gd name="T83" fmla="*/ 17 h 160"/>
              <a:gd name="T84" fmla="*/ 90 w 106"/>
              <a:gd name="T85" fmla="*/ 33 h 160"/>
              <a:gd name="T86" fmla="*/ 96 w 106"/>
              <a:gd name="T87" fmla="*/ 56 h 160"/>
              <a:gd name="T88" fmla="*/ 91 w 106"/>
              <a:gd name="T89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06" h="160">
                <a:moveTo>
                  <a:pt x="58" y="149"/>
                </a:moveTo>
                <a:cubicBezTo>
                  <a:pt x="47" y="149"/>
                  <a:pt x="47" y="149"/>
                  <a:pt x="47" y="149"/>
                </a:cubicBezTo>
                <a:cubicBezTo>
                  <a:pt x="44" y="149"/>
                  <a:pt x="43" y="152"/>
                  <a:pt x="43" y="155"/>
                </a:cubicBezTo>
                <a:cubicBezTo>
                  <a:pt x="43" y="157"/>
                  <a:pt x="44" y="160"/>
                  <a:pt x="47" y="160"/>
                </a:cubicBezTo>
                <a:cubicBezTo>
                  <a:pt x="58" y="160"/>
                  <a:pt x="58" y="160"/>
                  <a:pt x="58" y="160"/>
                </a:cubicBezTo>
                <a:cubicBezTo>
                  <a:pt x="61" y="160"/>
                  <a:pt x="62" y="157"/>
                  <a:pt x="62" y="155"/>
                </a:cubicBezTo>
                <a:cubicBezTo>
                  <a:pt x="62" y="152"/>
                  <a:pt x="61" y="149"/>
                  <a:pt x="58" y="149"/>
                </a:cubicBezTo>
                <a:close/>
                <a:moveTo>
                  <a:pt x="68" y="137"/>
                </a:moveTo>
                <a:cubicBezTo>
                  <a:pt x="38" y="137"/>
                  <a:pt x="38" y="137"/>
                  <a:pt x="38" y="137"/>
                </a:cubicBezTo>
                <a:cubicBezTo>
                  <a:pt x="35" y="137"/>
                  <a:pt x="32" y="138"/>
                  <a:pt x="32" y="141"/>
                </a:cubicBezTo>
                <a:cubicBezTo>
                  <a:pt x="32" y="144"/>
                  <a:pt x="35" y="147"/>
                  <a:pt x="38" y="147"/>
                </a:cubicBezTo>
                <a:cubicBezTo>
                  <a:pt x="68" y="147"/>
                  <a:pt x="68" y="147"/>
                  <a:pt x="68" y="147"/>
                </a:cubicBezTo>
                <a:cubicBezTo>
                  <a:pt x="70" y="147"/>
                  <a:pt x="72" y="144"/>
                  <a:pt x="72" y="141"/>
                </a:cubicBezTo>
                <a:cubicBezTo>
                  <a:pt x="72" y="138"/>
                  <a:pt x="70" y="137"/>
                  <a:pt x="68" y="137"/>
                </a:cubicBezTo>
                <a:close/>
                <a:moveTo>
                  <a:pt x="98" y="27"/>
                </a:moveTo>
                <a:cubicBezTo>
                  <a:pt x="94" y="20"/>
                  <a:pt x="87" y="12"/>
                  <a:pt x="80" y="8"/>
                </a:cubicBezTo>
                <a:cubicBezTo>
                  <a:pt x="71" y="3"/>
                  <a:pt x="63" y="0"/>
                  <a:pt x="53" y="0"/>
                </a:cubicBezTo>
                <a:cubicBezTo>
                  <a:pt x="38" y="0"/>
                  <a:pt x="24" y="6"/>
                  <a:pt x="15" y="17"/>
                </a:cubicBezTo>
                <a:cubicBezTo>
                  <a:pt x="5" y="26"/>
                  <a:pt x="0" y="41"/>
                  <a:pt x="0" y="56"/>
                </a:cubicBezTo>
                <a:cubicBezTo>
                  <a:pt x="0" y="62"/>
                  <a:pt x="1" y="70"/>
                  <a:pt x="4" y="78"/>
                </a:cubicBezTo>
                <a:cubicBezTo>
                  <a:pt x="7" y="84"/>
                  <a:pt x="11" y="93"/>
                  <a:pt x="17" y="103"/>
                </a:cubicBezTo>
                <a:cubicBezTo>
                  <a:pt x="18" y="105"/>
                  <a:pt x="20" y="110"/>
                  <a:pt x="22" y="114"/>
                </a:cubicBezTo>
                <a:cubicBezTo>
                  <a:pt x="24" y="120"/>
                  <a:pt x="27" y="125"/>
                  <a:pt x="28" y="128"/>
                </a:cubicBezTo>
                <a:cubicBezTo>
                  <a:pt x="28" y="129"/>
                  <a:pt x="30" y="129"/>
                  <a:pt x="31" y="129"/>
                </a:cubicBezTo>
                <a:cubicBezTo>
                  <a:pt x="76" y="129"/>
                  <a:pt x="76" y="129"/>
                  <a:pt x="76" y="129"/>
                </a:cubicBezTo>
                <a:cubicBezTo>
                  <a:pt x="77" y="129"/>
                  <a:pt x="78" y="128"/>
                  <a:pt x="80" y="126"/>
                </a:cubicBezTo>
                <a:cubicBezTo>
                  <a:pt x="80" y="125"/>
                  <a:pt x="81" y="122"/>
                  <a:pt x="84" y="117"/>
                </a:cubicBezTo>
                <a:cubicBezTo>
                  <a:pt x="86" y="111"/>
                  <a:pt x="87" y="108"/>
                  <a:pt x="88" y="105"/>
                </a:cubicBezTo>
                <a:cubicBezTo>
                  <a:pt x="94" y="94"/>
                  <a:pt x="98" y="85"/>
                  <a:pt x="101" y="78"/>
                </a:cubicBezTo>
                <a:cubicBezTo>
                  <a:pt x="104" y="70"/>
                  <a:pt x="106" y="62"/>
                  <a:pt x="106" y="56"/>
                </a:cubicBezTo>
                <a:cubicBezTo>
                  <a:pt x="106" y="46"/>
                  <a:pt x="103" y="36"/>
                  <a:pt x="98" y="27"/>
                </a:cubicBezTo>
                <a:close/>
                <a:moveTo>
                  <a:pt x="91" y="75"/>
                </a:moveTo>
                <a:cubicBezTo>
                  <a:pt x="88" y="82"/>
                  <a:pt x="86" y="90"/>
                  <a:pt x="80" y="100"/>
                </a:cubicBezTo>
                <a:cubicBezTo>
                  <a:pt x="78" y="103"/>
                  <a:pt x="76" y="108"/>
                  <a:pt x="74" y="113"/>
                </a:cubicBezTo>
                <a:cubicBezTo>
                  <a:pt x="74" y="116"/>
                  <a:pt x="73" y="117"/>
                  <a:pt x="73" y="119"/>
                </a:cubicBezTo>
                <a:cubicBezTo>
                  <a:pt x="34" y="119"/>
                  <a:pt x="34" y="119"/>
                  <a:pt x="34" y="119"/>
                </a:cubicBezTo>
                <a:cubicBezTo>
                  <a:pt x="33" y="117"/>
                  <a:pt x="33" y="114"/>
                  <a:pt x="31" y="111"/>
                </a:cubicBezTo>
                <a:cubicBezTo>
                  <a:pt x="28" y="105"/>
                  <a:pt x="27" y="100"/>
                  <a:pt x="25" y="97"/>
                </a:cubicBezTo>
                <a:cubicBezTo>
                  <a:pt x="20" y="88"/>
                  <a:pt x="15" y="81"/>
                  <a:pt x="12" y="75"/>
                </a:cubicBezTo>
                <a:cubicBezTo>
                  <a:pt x="10" y="67"/>
                  <a:pt x="10" y="62"/>
                  <a:pt x="10" y="56"/>
                </a:cubicBezTo>
                <a:cubicBezTo>
                  <a:pt x="8" y="32"/>
                  <a:pt x="30" y="11"/>
                  <a:pt x="53" y="11"/>
                </a:cubicBezTo>
                <a:cubicBezTo>
                  <a:pt x="60" y="11"/>
                  <a:pt x="68" y="12"/>
                  <a:pt x="74" y="17"/>
                </a:cubicBezTo>
                <a:cubicBezTo>
                  <a:pt x="81" y="21"/>
                  <a:pt x="87" y="26"/>
                  <a:pt x="90" y="33"/>
                </a:cubicBezTo>
                <a:cubicBezTo>
                  <a:pt x="94" y="40"/>
                  <a:pt x="96" y="47"/>
                  <a:pt x="96" y="56"/>
                </a:cubicBezTo>
                <a:cubicBezTo>
                  <a:pt x="96" y="61"/>
                  <a:pt x="94" y="68"/>
                  <a:pt x="91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E0ADBC9D-6C0A-CA80-EFFB-1F893FFE2A27}"/>
              </a:ext>
            </a:extLst>
          </p:cNvPr>
          <p:cNvSpPr>
            <a:spLocks noEditPoints="1"/>
          </p:cNvSpPr>
          <p:nvPr/>
        </p:nvSpPr>
        <p:spPr bwMode="auto">
          <a:xfrm>
            <a:off x="2987676" y="2474913"/>
            <a:ext cx="160338" cy="254000"/>
          </a:xfrm>
          <a:custGeom>
            <a:avLst/>
            <a:gdLst>
              <a:gd name="T0" fmla="*/ 54 w 102"/>
              <a:gd name="T1" fmla="*/ 106 h 160"/>
              <a:gd name="T2" fmla="*/ 57 w 102"/>
              <a:gd name="T3" fmla="*/ 101 h 160"/>
              <a:gd name="T4" fmla="*/ 3 w 102"/>
              <a:gd name="T5" fmla="*/ 98 h 160"/>
              <a:gd name="T6" fmla="*/ 0 w 102"/>
              <a:gd name="T7" fmla="*/ 104 h 160"/>
              <a:gd name="T8" fmla="*/ 102 w 102"/>
              <a:gd name="T9" fmla="*/ 78 h 160"/>
              <a:gd name="T10" fmla="*/ 87 w 102"/>
              <a:gd name="T11" fmla="*/ 38 h 160"/>
              <a:gd name="T12" fmla="*/ 64 w 102"/>
              <a:gd name="T13" fmla="*/ 27 h 160"/>
              <a:gd name="T14" fmla="*/ 58 w 102"/>
              <a:gd name="T15" fmla="*/ 32 h 160"/>
              <a:gd name="T16" fmla="*/ 54 w 102"/>
              <a:gd name="T17" fmla="*/ 32 h 160"/>
              <a:gd name="T18" fmla="*/ 62 w 102"/>
              <a:gd name="T19" fmla="*/ 19 h 160"/>
              <a:gd name="T20" fmla="*/ 43 w 102"/>
              <a:gd name="T21" fmla="*/ 0 h 160"/>
              <a:gd name="T22" fmla="*/ 37 w 102"/>
              <a:gd name="T23" fmla="*/ 2 h 160"/>
              <a:gd name="T24" fmla="*/ 9 w 102"/>
              <a:gd name="T25" fmla="*/ 58 h 160"/>
              <a:gd name="T26" fmla="*/ 11 w 102"/>
              <a:gd name="T27" fmla="*/ 63 h 160"/>
              <a:gd name="T28" fmla="*/ 8 w 102"/>
              <a:gd name="T29" fmla="*/ 67 h 160"/>
              <a:gd name="T30" fmla="*/ 13 w 102"/>
              <a:gd name="T31" fmla="*/ 76 h 160"/>
              <a:gd name="T32" fmla="*/ 20 w 102"/>
              <a:gd name="T33" fmla="*/ 73 h 160"/>
              <a:gd name="T34" fmla="*/ 22 w 102"/>
              <a:gd name="T35" fmla="*/ 67 h 160"/>
              <a:gd name="T36" fmla="*/ 29 w 102"/>
              <a:gd name="T37" fmla="*/ 70 h 160"/>
              <a:gd name="T38" fmla="*/ 45 w 102"/>
              <a:gd name="T39" fmla="*/ 48 h 160"/>
              <a:gd name="T40" fmla="*/ 47 w 102"/>
              <a:gd name="T41" fmla="*/ 53 h 160"/>
              <a:gd name="T42" fmla="*/ 68 w 102"/>
              <a:gd name="T43" fmla="*/ 46 h 160"/>
              <a:gd name="T44" fmla="*/ 76 w 102"/>
              <a:gd name="T45" fmla="*/ 48 h 160"/>
              <a:gd name="T46" fmla="*/ 76 w 102"/>
              <a:gd name="T47" fmla="*/ 108 h 160"/>
              <a:gd name="T48" fmla="*/ 59 w 102"/>
              <a:gd name="T49" fmla="*/ 117 h 160"/>
              <a:gd name="T50" fmla="*/ 39 w 102"/>
              <a:gd name="T51" fmla="*/ 113 h 160"/>
              <a:gd name="T52" fmla="*/ 16 w 102"/>
              <a:gd name="T53" fmla="*/ 112 h 160"/>
              <a:gd name="T54" fmla="*/ 18 w 102"/>
              <a:gd name="T55" fmla="*/ 134 h 160"/>
              <a:gd name="T56" fmla="*/ 94 w 102"/>
              <a:gd name="T57" fmla="*/ 123 h 160"/>
              <a:gd name="T58" fmla="*/ 98 w 102"/>
              <a:gd name="T59" fmla="*/ 99 h 160"/>
              <a:gd name="T60" fmla="*/ 56 w 102"/>
              <a:gd name="T61" fmla="*/ 51 h 160"/>
              <a:gd name="T62" fmla="*/ 53 w 102"/>
              <a:gd name="T63" fmla="*/ 45 h 160"/>
              <a:gd name="T64" fmla="*/ 56 w 102"/>
              <a:gd name="T65" fmla="*/ 41 h 160"/>
              <a:gd name="T66" fmla="*/ 56 w 102"/>
              <a:gd name="T67" fmla="*/ 51 h 160"/>
              <a:gd name="T68" fmla="*/ 83 w 102"/>
              <a:gd name="T69" fmla="*/ 127 h 160"/>
              <a:gd name="T70" fmla="*/ 79 w 102"/>
              <a:gd name="T71" fmla="*/ 123 h 160"/>
              <a:gd name="T72" fmla="*/ 85 w 102"/>
              <a:gd name="T73" fmla="*/ 119 h 160"/>
              <a:gd name="T74" fmla="*/ 85 w 102"/>
              <a:gd name="T75" fmla="*/ 126 h 160"/>
              <a:gd name="T76" fmla="*/ 0 w 102"/>
              <a:gd name="T77" fmla="*/ 160 h 160"/>
              <a:gd name="T78" fmla="*/ 86 w 102"/>
              <a:gd name="T79" fmla="*/ 156 h 160"/>
              <a:gd name="T80" fmla="*/ 19 w 102"/>
              <a:gd name="T81" fmla="*/ 1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02" h="160">
                <a:moveTo>
                  <a:pt x="3" y="106"/>
                </a:moveTo>
                <a:cubicBezTo>
                  <a:pt x="54" y="106"/>
                  <a:pt x="54" y="106"/>
                  <a:pt x="54" y="106"/>
                </a:cubicBezTo>
                <a:cubicBezTo>
                  <a:pt x="56" y="106"/>
                  <a:pt x="57" y="105"/>
                  <a:pt x="57" y="104"/>
                </a:cubicBezTo>
                <a:cubicBezTo>
                  <a:pt x="57" y="101"/>
                  <a:pt x="57" y="101"/>
                  <a:pt x="57" y="101"/>
                </a:cubicBezTo>
                <a:cubicBezTo>
                  <a:pt x="57" y="100"/>
                  <a:pt x="56" y="98"/>
                  <a:pt x="54" y="98"/>
                </a:cubicBezTo>
                <a:cubicBezTo>
                  <a:pt x="3" y="98"/>
                  <a:pt x="3" y="98"/>
                  <a:pt x="3" y="98"/>
                </a:cubicBezTo>
                <a:cubicBezTo>
                  <a:pt x="1" y="98"/>
                  <a:pt x="0" y="100"/>
                  <a:pt x="0" y="101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5"/>
                  <a:pt x="1" y="106"/>
                  <a:pt x="3" y="106"/>
                </a:cubicBezTo>
                <a:close/>
                <a:moveTo>
                  <a:pt x="102" y="78"/>
                </a:moveTo>
                <a:cubicBezTo>
                  <a:pt x="102" y="70"/>
                  <a:pt x="101" y="63"/>
                  <a:pt x="98" y="56"/>
                </a:cubicBezTo>
                <a:cubicBezTo>
                  <a:pt x="96" y="49"/>
                  <a:pt x="92" y="44"/>
                  <a:pt x="87" y="38"/>
                </a:cubicBezTo>
                <a:cubicBezTo>
                  <a:pt x="81" y="32"/>
                  <a:pt x="76" y="28"/>
                  <a:pt x="70" y="26"/>
                </a:cubicBezTo>
                <a:cubicBezTo>
                  <a:pt x="67" y="24"/>
                  <a:pt x="66" y="26"/>
                  <a:pt x="64" y="27"/>
                </a:cubicBezTo>
                <a:cubicBezTo>
                  <a:pt x="60" y="34"/>
                  <a:pt x="60" y="34"/>
                  <a:pt x="60" y="34"/>
                </a:cubicBezTo>
                <a:cubicBezTo>
                  <a:pt x="59" y="32"/>
                  <a:pt x="58" y="32"/>
                  <a:pt x="58" y="32"/>
                </a:cubicBezTo>
                <a:cubicBezTo>
                  <a:pt x="56" y="32"/>
                  <a:pt x="56" y="32"/>
                  <a:pt x="56" y="32"/>
                </a:cubicBezTo>
                <a:cubicBezTo>
                  <a:pt x="55" y="32"/>
                  <a:pt x="55" y="32"/>
                  <a:pt x="54" y="32"/>
                </a:cubicBezTo>
                <a:cubicBezTo>
                  <a:pt x="60" y="23"/>
                  <a:pt x="60" y="23"/>
                  <a:pt x="60" y="23"/>
                </a:cubicBezTo>
                <a:cubicBezTo>
                  <a:pt x="62" y="19"/>
                  <a:pt x="62" y="19"/>
                  <a:pt x="62" y="19"/>
                </a:cubicBezTo>
                <a:cubicBezTo>
                  <a:pt x="64" y="17"/>
                  <a:pt x="63" y="14"/>
                  <a:pt x="60" y="12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2" y="0"/>
                  <a:pt x="41" y="0"/>
                </a:cubicBezTo>
                <a:cubicBezTo>
                  <a:pt x="39" y="0"/>
                  <a:pt x="38" y="0"/>
                  <a:pt x="37" y="2"/>
                </a:cubicBezTo>
                <a:cubicBezTo>
                  <a:pt x="8" y="52"/>
                  <a:pt x="8" y="52"/>
                  <a:pt x="8" y="52"/>
                </a:cubicBezTo>
                <a:cubicBezTo>
                  <a:pt x="7" y="53"/>
                  <a:pt x="7" y="56"/>
                  <a:pt x="9" y="58"/>
                </a:cubicBezTo>
                <a:cubicBezTo>
                  <a:pt x="12" y="60"/>
                  <a:pt x="12" y="60"/>
                  <a:pt x="12" y="60"/>
                </a:cubicBezTo>
                <a:cubicBezTo>
                  <a:pt x="11" y="63"/>
                  <a:pt x="11" y="63"/>
                  <a:pt x="11" y="63"/>
                </a:cubicBezTo>
                <a:cubicBezTo>
                  <a:pt x="9" y="66"/>
                  <a:pt x="9" y="66"/>
                  <a:pt x="9" y="66"/>
                </a:cubicBezTo>
                <a:cubicBezTo>
                  <a:pt x="8" y="67"/>
                  <a:pt x="8" y="67"/>
                  <a:pt x="8" y="67"/>
                </a:cubicBezTo>
                <a:cubicBezTo>
                  <a:pt x="7" y="69"/>
                  <a:pt x="8" y="73"/>
                  <a:pt x="9" y="74"/>
                </a:cubicBezTo>
                <a:cubicBezTo>
                  <a:pt x="13" y="76"/>
                  <a:pt x="13" y="76"/>
                  <a:pt x="13" y="76"/>
                </a:cubicBezTo>
                <a:cubicBezTo>
                  <a:pt x="15" y="77"/>
                  <a:pt x="17" y="77"/>
                  <a:pt x="18" y="74"/>
                </a:cubicBezTo>
                <a:cubicBezTo>
                  <a:pt x="20" y="73"/>
                  <a:pt x="20" y="73"/>
                  <a:pt x="20" y="73"/>
                </a:cubicBezTo>
                <a:cubicBezTo>
                  <a:pt x="21" y="70"/>
                  <a:pt x="21" y="70"/>
                  <a:pt x="21" y="70"/>
                </a:cubicBezTo>
                <a:cubicBezTo>
                  <a:pt x="22" y="67"/>
                  <a:pt x="22" y="67"/>
                  <a:pt x="22" y="67"/>
                </a:cubicBezTo>
                <a:cubicBezTo>
                  <a:pt x="26" y="70"/>
                  <a:pt x="26" y="70"/>
                  <a:pt x="26" y="70"/>
                </a:cubicBezTo>
                <a:cubicBezTo>
                  <a:pt x="26" y="70"/>
                  <a:pt x="28" y="70"/>
                  <a:pt x="29" y="70"/>
                </a:cubicBezTo>
                <a:cubicBezTo>
                  <a:pt x="30" y="70"/>
                  <a:pt x="32" y="70"/>
                  <a:pt x="33" y="69"/>
                </a:cubicBezTo>
                <a:cubicBezTo>
                  <a:pt x="45" y="48"/>
                  <a:pt x="45" y="48"/>
                  <a:pt x="45" y="48"/>
                </a:cubicBezTo>
                <a:cubicBezTo>
                  <a:pt x="45" y="49"/>
                  <a:pt x="46" y="51"/>
                  <a:pt x="46" y="52"/>
                </a:cubicBezTo>
                <a:cubicBezTo>
                  <a:pt x="47" y="53"/>
                  <a:pt x="47" y="53"/>
                  <a:pt x="47" y="53"/>
                </a:cubicBezTo>
                <a:cubicBezTo>
                  <a:pt x="50" y="56"/>
                  <a:pt x="54" y="58"/>
                  <a:pt x="56" y="58"/>
                </a:cubicBezTo>
                <a:cubicBezTo>
                  <a:pt x="63" y="58"/>
                  <a:pt x="68" y="52"/>
                  <a:pt x="68" y="46"/>
                </a:cubicBezTo>
                <a:cubicBezTo>
                  <a:pt x="68" y="44"/>
                  <a:pt x="68" y="42"/>
                  <a:pt x="68" y="41"/>
                </a:cubicBezTo>
                <a:cubicBezTo>
                  <a:pt x="71" y="44"/>
                  <a:pt x="74" y="45"/>
                  <a:pt x="76" y="48"/>
                </a:cubicBezTo>
                <a:cubicBezTo>
                  <a:pt x="84" y="56"/>
                  <a:pt x="88" y="67"/>
                  <a:pt x="88" y="78"/>
                </a:cubicBezTo>
                <a:cubicBezTo>
                  <a:pt x="88" y="90"/>
                  <a:pt x="84" y="99"/>
                  <a:pt x="76" y="108"/>
                </a:cubicBezTo>
                <a:cubicBezTo>
                  <a:pt x="72" y="112"/>
                  <a:pt x="67" y="116"/>
                  <a:pt x="60" y="117"/>
                </a:cubicBezTo>
                <a:cubicBezTo>
                  <a:pt x="59" y="117"/>
                  <a:pt x="59" y="117"/>
                  <a:pt x="59" y="117"/>
                </a:cubicBezTo>
                <a:cubicBezTo>
                  <a:pt x="43" y="117"/>
                  <a:pt x="43" y="117"/>
                  <a:pt x="43" y="117"/>
                </a:cubicBezTo>
                <a:cubicBezTo>
                  <a:pt x="41" y="117"/>
                  <a:pt x="39" y="116"/>
                  <a:pt x="39" y="113"/>
                </a:cubicBezTo>
                <a:cubicBezTo>
                  <a:pt x="39" y="112"/>
                  <a:pt x="39" y="112"/>
                  <a:pt x="39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34"/>
                  <a:pt x="16" y="134"/>
                  <a:pt x="16" y="134"/>
                </a:cubicBezTo>
                <a:cubicBezTo>
                  <a:pt x="17" y="134"/>
                  <a:pt x="17" y="134"/>
                  <a:pt x="18" y="134"/>
                </a:cubicBezTo>
                <a:cubicBezTo>
                  <a:pt x="85" y="134"/>
                  <a:pt x="85" y="134"/>
                  <a:pt x="85" y="134"/>
                </a:cubicBezTo>
                <a:cubicBezTo>
                  <a:pt x="91" y="133"/>
                  <a:pt x="94" y="129"/>
                  <a:pt x="94" y="123"/>
                </a:cubicBezTo>
                <a:cubicBezTo>
                  <a:pt x="94" y="119"/>
                  <a:pt x="93" y="116"/>
                  <a:pt x="91" y="113"/>
                </a:cubicBezTo>
                <a:cubicBezTo>
                  <a:pt x="93" y="109"/>
                  <a:pt x="96" y="105"/>
                  <a:pt x="98" y="99"/>
                </a:cubicBezTo>
                <a:cubicBezTo>
                  <a:pt x="101" y="92"/>
                  <a:pt x="102" y="85"/>
                  <a:pt x="102" y="78"/>
                </a:cubicBezTo>
                <a:close/>
                <a:moveTo>
                  <a:pt x="56" y="51"/>
                </a:moveTo>
                <a:cubicBezTo>
                  <a:pt x="54" y="51"/>
                  <a:pt x="53" y="49"/>
                  <a:pt x="53" y="46"/>
                </a:cubicBezTo>
                <a:cubicBezTo>
                  <a:pt x="53" y="46"/>
                  <a:pt x="53" y="46"/>
                  <a:pt x="53" y="45"/>
                </a:cubicBezTo>
                <a:cubicBezTo>
                  <a:pt x="53" y="44"/>
                  <a:pt x="54" y="41"/>
                  <a:pt x="55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9" y="41"/>
                  <a:pt x="60" y="42"/>
                  <a:pt x="60" y="45"/>
                </a:cubicBezTo>
                <a:cubicBezTo>
                  <a:pt x="60" y="48"/>
                  <a:pt x="59" y="51"/>
                  <a:pt x="56" y="51"/>
                </a:cubicBezTo>
                <a:close/>
                <a:moveTo>
                  <a:pt x="85" y="126"/>
                </a:moveTo>
                <a:cubicBezTo>
                  <a:pt x="84" y="127"/>
                  <a:pt x="84" y="127"/>
                  <a:pt x="83" y="127"/>
                </a:cubicBezTo>
                <a:cubicBezTo>
                  <a:pt x="81" y="127"/>
                  <a:pt x="80" y="126"/>
                  <a:pt x="80" y="124"/>
                </a:cubicBezTo>
                <a:cubicBezTo>
                  <a:pt x="79" y="124"/>
                  <a:pt x="79" y="123"/>
                  <a:pt x="79" y="123"/>
                </a:cubicBezTo>
                <a:cubicBezTo>
                  <a:pt x="79" y="120"/>
                  <a:pt x="81" y="119"/>
                  <a:pt x="83" y="119"/>
                </a:cubicBezTo>
                <a:cubicBezTo>
                  <a:pt x="84" y="119"/>
                  <a:pt x="84" y="119"/>
                  <a:pt x="85" y="119"/>
                </a:cubicBezTo>
                <a:cubicBezTo>
                  <a:pt x="87" y="120"/>
                  <a:pt x="87" y="122"/>
                  <a:pt x="87" y="123"/>
                </a:cubicBezTo>
                <a:cubicBezTo>
                  <a:pt x="87" y="124"/>
                  <a:pt x="87" y="126"/>
                  <a:pt x="85" y="126"/>
                </a:cubicBezTo>
                <a:close/>
                <a:moveTo>
                  <a:pt x="17" y="140"/>
                </a:moveTo>
                <a:cubicBezTo>
                  <a:pt x="8" y="141"/>
                  <a:pt x="0" y="150"/>
                  <a:pt x="0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3" y="160"/>
                  <a:pt x="86" y="159"/>
                  <a:pt x="86" y="156"/>
                </a:cubicBezTo>
                <a:cubicBezTo>
                  <a:pt x="86" y="140"/>
                  <a:pt x="86" y="140"/>
                  <a:pt x="86" y="140"/>
                </a:cubicBezTo>
                <a:cubicBezTo>
                  <a:pt x="19" y="140"/>
                  <a:pt x="19" y="140"/>
                  <a:pt x="19" y="140"/>
                </a:cubicBezTo>
                <a:cubicBezTo>
                  <a:pt x="18" y="140"/>
                  <a:pt x="18" y="140"/>
                  <a:pt x="17" y="1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B664D771-970C-0956-1A6D-0A4FA901B1F5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2497138"/>
            <a:ext cx="255588" cy="211138"/>
          </a:xfrm>
          <a:custGeom>
            <a:avLst/>
            <a:gdLst>
              <a:gd name="T0" fmla="*/ 80 w 161"/>
              <a:gd name="T1" fmla="*/ 82 h 133"/>
              <a:gd name="T2" fmla="*/ 57 w 161"/>
              <a:gd name="T3" fmla="*/ 108 h 133"/>
              <a:gd name="T4" fmla="*/ 80 w 161"/>
              <a:gd name="T5" fmla="*/ 133 h 133"/>
              <a:gd name="T6" fmla="*/ 104 w 161"/>
              <a:gd name="T7" fmla="*/ 108 h 133"/>
              <a:gd name="T8" fmla="*/ 80 w 161"/>
              <a:gd name="T9" fmla="*/ 82 h 133"/>
              <a:gd name="T10" fmla="*/ 80 w 161"/>
              <a:gd name="T11" fmla="*/ 122 h 133"/>
              <a:gd name="T12" fmla="*/ 67 w 161"/>
              <a:gd name="T13" fmla="*/ 108 h 133"/>
              <a:gd name="T14" fmla="*/ 80 w 161"/>
              <a:gd name="T15" fmla="*/ 94 h 133"/>
              <a:gd name="T16" fmla="*/ 93 w 161"/>
              <a:gd name="T17" fmla="*/ 108 h 133"/>
              <a:gd name="T18" fmla="*/ 80 w 161"/>
              <a:gd name="T19" fmla="*/ 122 h 133"/>
              <a:gd name="T20" fmla="*/ 80 w 161"/>
              <a:gd name="T21" fmla="*/ 55 h 133"/>
              <a:gd name="T22" fmla="*/ 38 w 161"/>
              <a:gd name="T23" fmla="*/ 73 h 133"/>
              <a:gd name="T24" fmla="*/ 38 w 161"/>
              <a:gd name="T25" fmla="*/ 81 h 133"/>
              <a:gd name="T26" fmla="*/ 41 w 161"/>
              <a:gd name="T27" fmla="*/ 83 h 133"/>
              <a:gd name="T28" fmla="*/ 46 w 161"/>
              <a:gd name="T29" fmla="*/ 81 h 133"/>
              <a:gd name="T30" fmla="*/ 80 w 161"/>
              <a:gd name="T31" fmla="*/ 66 h 133"/>
              <a:gd name="T32" fmla="*/ 115 w 161"/>
              <a:gd name="T33" fmla="*/ 81 h 133"/>
              <a:gd name="T34" fmla="*/ 123 w 161"/>
              <a:gd name="T35" fmla="*/ 81 h 133"/>
              <a:gd name="T36" fmla="*/ 123 w 161"/>
              <a:gd name="T37" fmla="*/ 73 h 133"/>
              <a:gd name="T38" fmla="*/ 80 w 161"/>
              <a:gd name="T39" fmla="*/ 55 h 133"/>
              <a:gd name="T40" fmla="*/ 19 w 161"/>
              <a:gd name="T41" fmla="*/ 52 h 133"/>
              <a:gd name="T42" fmla="*/ 19 w 161"/>
              <a:gd name="T43" fmla="*/ 61 h 133"/>
              <a:gd name="T44" fmla="*/ 27 w 161"/>
              <a:gd name="T45" fmla="*/ 61 h 133"/>
              <a:gd name="T46" fmla="*/ 134 w 161"/>
              <a:gd name="T47" fmla="*/ 61 h 133"/>
              <a:gd name="T48" fmla="*/ 139 w 161"/>
              <a:gd name="T49" fmla="*/ 63 h 133"/>
              <a:gd name="T50" fmla="*/ 142 w 161"/>
              <a:gd name="T51" fmla="*/ 61 h 133"/>
              <a:gd name="T52" fmla="*/ 142 w 161"/>
              <a:gd name="T53" fmla="*/ 52 h 133"/>
              <a:gd name="T54" fmla="*/ 19 w 161"/>
              <a:gd name="T55" fmla="*/ 52 h 133"/>
              <a:gd name="T56" fmla="*/ 159 w 161"/>
              <a:gd name="T57" fmla="*/ 34 h 133"/>
              <a:gd name="T58" fmla="*/ 80 w 161"/>
              <a:gd name="T59" fmla="*/ 0 h 133"/>
              <a:gd name="T60" fmla="*/ 2 w 161"/>
              <a:gd name="T61" fmla="*/ 34 h 133"/>
              <a:gd name="T62" fmla="*/ 2 w 161"/>
              <a:gd name="T63" fmla="*/ 43 h 133"/>
              <a:gd name="T64" fmla="*/ 9 w 161"/>
              <a:gd name="T65" fmla="*/ 43 h 133"/>
              <a:gd name="T66" fmla="*/ 80 w 161"/>
              <a:gd name="T67" fmla="*/ 11 h 133"/>
              <a:gd name="T68" fmla="*/ 151 w 161"/>
              <a:gd name="T69" fmla="*/ 43 h 133"/>
              <a:gd name="T70" fmla="*/ 155 w 161"/>
              <a:gd name="T71" fmla="*/ 44 h 133"/>
              <a:gd name="T72" fmla="*/ 159 w 161"/>
              <a:gd name="T73" fmla="*/ 43 h 133"/>
              <a:gd name="T74" fmla="*/ 159 w 161"/>
              <a:gd name="T75" fmla="*/ 34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1" h="133">
                <a:moveTo>
                  <a:pt x="80" y="82"/>
                </a:moveTo>
                <a:cubicBezTo>
                  <a:pt x="67" y="82"/>
                  <a:pt x="57" y="94"/>
                  <a:pt x="57" y="108"/>
                </a:cubicBezTo>
                <a:cubicBezTo>
                  <a:pt x="57" y="122"/>
                  <a:pt x="67" y="133"/>
                  <a:pt x="80" y="133"/>
                </a:cubicBezTo>
                <a:cubicBezTo>
                  <a:pt x="93" y="133"/>
                  <a:pt x="104" y="122"/>
                  <a:pt x="104" y="108"/>
                </a:cubicBezTo>
                <a:cubicBezTo>
                  <a:pt x="104" y="94"/>
                  <a:pt x="93" y="82"/>
                  <a:pt x="80" y="82"/>
                </a:cubicBezTo>
                <a:close/>
                <a:moveTo>
                  <a:pt x="80" y="122"/>
                </a:moveTo>
                <a:cubicBezTo>
                  <a:pt x="73" y="122"/>
                  <a:pt x="67" y="115"/>
                  <a:pt x="67" y="108"/>
                </a:cubicBezTo>
                <a:cubicBezTo>
                  <a:pt x="67" y="100"/>
                  <a:pt x="73" y="94"/>
                  <a:pt x="80" y="94"/>
                </a:cubicBezTo>
                <a:cubicBezTo>
                  <a:pt x="88" y="94"/>
                  <a:pt x="93" y="100"/>
                  <a:pt x="93" y="108"/>
                </a:cubicBezTo>
                <a:cubicBezTo>
                  <a:pt x="93" y="115"/>
                  <a:pt x="88" y="122"/>
                  <a:pt x="80" y="122"/>
                </a:cubicBezTo>
                <a:close/>
                <a:moveTo>
                  <a:pt x="80" y="55"/>
                </a:moveTo>
                <a:cubicBezTo>
                  <a:pt x="64" y="55"/>
                  <a:pt x="49" y="61"/>
                  <a:pt x="38" y="73"/>
                </a:cubicBezTo>
                <a:cubicBezTo>
                  <a:pt x="36" y="75"/>
                  <a:pt x="36" y="79"/>
                  <a:pt x="38" y="81"/>
                </a:cubicBezTo>
                <a:cubicBezTo>
                  <a:pt x="39" y="82"/>
                  <a:pt x="40" y="83"/>
                  <a:pt x="41" y="83"/>
                </a:cubicBezTo>
                <a:cubicBezTo>
                  <a:pt x="44" y="83"/>
                  <a:pt x="45" y="82"/>
                  <a:pt x="46" y="81"/>
                </a:cubicBezTo>
                <a:cubicBezTo>
                  <a:pt x="54" y="72"/>
                  <a:pt x="67" y="66"/>
                  <a:pt x="80" y="66"/>
                </a:cubicBezTo>
                <a:cubicBezTo>
                  <a:pt x="93" y="66"/>
                  <a:pt x="106" y="72"/>
                  <a:pt x="115" y="81"/>
                </a:cubicBezTo>
                <a:cubicBezTo>
                  <a:pt x="117" y="83"/>
                  <a:pt x="120" y="83"/>
                  <a:pt x="123" y="81"/>
                </a:cubicBezTo>
                <a:cubicBezTo>
                  <a:pt x="125" y="79"/>
                  <a:pt x="125" y="75"/>
                  <a:pt x="123" y="73"/>
                </a:cubicBezTo>
                <a:cubicBezTo>
                  <a:pt x="112" y="61"/>
                  <a:pt x="97" y="55"/>
                  <a:pt x="80" y="55"/>
                </a:cubicBezTo>
                <a:close/>
                <a:moveTo>
                  <a:pt x="19" y="52"/>
                </a:moveTo>
                <a:cubicBezTo>
                  <a:pt x="17" y="55"/>
                  <a:pt x="17" y="59"/>
                  <a:pt x="19" y="61"/>
                </a:cubicBezTo>
                <a:cubicBezTo>
                  <a:pt x="22" y="63"/>
                  <a:pt x="25" y="63"/>
                  <a:pt x="27" y="61"/>
                </a:cubicBezTo>
                <a:cubicBezTo>
                  <a:pt x="57" y="29"/>
                  <a:pt x="104" y="29"/>
                  <a:pt x="134" y="61"/>
                </a:cubicBezTo>
                <a:cubicBezTo>
                  <a:pt x="135" y="63"/>
                  <a:pt x="136" y="63"/>
                  <a:pt x="139" y="63"/>
                </a:cubicBezTo>
                <a:cubicBezTo>
                  <a:pt x="140" y="63"/>
                  <a:pt x="141" y="63"/>
                  <a:pt x="142" y="61"/>
                </a:cubicBezTo>
                <a:cubicBezTo>
                  <a:pt x="144" y="59"/>
                  <a:pt x="144" y="55"/>
                  <a:pt x="142" y="52"/>
                </a:cubicBezTo>
                <a:cubicBezTo>
                  <a:pt x="109" y="17"/>
                  <a:pt x="53" y="17"/>
                  <a:pt x="19" y="52"/>
                </a:cubicBezTo>
                <a:close/>
                <a:moveTo>
                  <a:pt x="159" y="34"/>
                </a:moveTo>
                <a:cubicBezTo>
                  <a:pt x="138" y="12"/>
                  <a:pt x="110" y="0"/>
                  <a:pt x="80" y="0"/>
                </a:cubicBezTo>
                <a:cubicBezTo>
                  <a:pt x="50" y="0"/>
                  <a:pt x="22" y="12"/>
                  <a:pt x="2" y="34"/>
                </a:cubicBezTo>
                <a:cubicBezTo>
                  <a:pt x="0" y="36"/>
                  <a:pt x="0" y="40"/>
                  <a:pt x="2" y="43"/>
                </a:cubicBezTo>
                <a:cubicBezTo>
                  <a:pt x="4" y="44"/>
                  <a:pt x="7" y="44"/>
                  <a:pt x="9" y="43"/>
                </a:cubicBezTo>
                <a:cubicBezTo>
                  <a:pt x="29" y="22"/>
                  <a:pt x="53" y="11"/>
                  <a:pt x="80" y="11"/>
                </a:cubicBezTo>
                <a:cubicBezTo>
                  <a:pt x="107" y="11"/>
                  <a:pt x="132" y="22"/>
                  <a:pt x="151" y="43"/>
                </a:cubicBezTo>
                <a:cubicBezTo>
                  <a:pt x="152" y="43"/>
                  <a:pt x="153" y="44"/>
                  <a:pt x="155" y="44"/>
                </a:cubicBezTo>
                <a:cubicBezTo>
                  <a:pt x="157" y="44"/>
                  <a:pt x="158" y="43"/>
                  <a:pt x="159" y="43"/>
                </a:cubicBezTo>
                <a:cubicBezTo>
                  <a:pt x="161" y="40"/>
                  <a:pt x="161" y="36"/>
                  <a:pt x="159" y="3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4DBA70A2-EB86-1A35-7C3D-D7DA25425180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2495550"/>
            <a:ext cx="254000" cy="214313"/>
          </a:xfrm>
          <a:custGeom>
            <a:avLst/>
            <a:gdLst>
              <a:gd name="T0" fmla="*/ 151 w 160"/>
              <a:gd name="T1" fmla="*/ 22 h 135"/>
              <a:gd name="T2" fmla="*/ 119 w 160"/>
              <a:gd name="T3" fmla="*/ 22 h 135"/>
              <a:gd name="T4" fmla="*/ 118 w 160"/>
              <a:gd name="T5" fmla="*/ 14 h 135"/>
              <a:gd name="T6" fmla="*/ 117 w 160"/>
              <a:gd name="T7" fmla="*/ 8 h 135"/>
              <a:gd name="T8" fmla="*/ 113 w 160"/>
              <a:gd name="T9" fmla="*/ 3 h 135"/>
              <a:gd name="T10" fmla="*/ 108 w 160"/>
              <a:gd name="T11" fmla="*/ 0 h 135"/>
              <a:gd name="T12" fmla="*/ 53 w 160"/>
              <a:gd name="T13" fmla="*/ 0 h 135"/>
              <a:gd name="T14" fmla="*/ 47 w 160"/>
              <a:gd name="T15" fmla="*/ 3 h 135"/>
              <a:gd name="T16" fmla="*/ 44 w 160"/>
              <a:gd name="T17" fmla="*/ 8 h 135"/>
              <a:gd name="T18" fmla="*/ 43 w 160"/>
              <a:gd name="T19" fmla="*/ 14 h 135"/>
              <a:gd name="T20" fmla="*/ 42 w 160"/>
              <a:gd name="T21" fmla="*/ 22 h 135"/>
              <a:gd name="T22" fmla="*/ 8 w 160"/>
              <a:gd name="T23" fmla="*/ 22 h 135"/>
              <a:gd name="T24" fmla="*/ 0 w 160"/>
              <a:gd name="T25" fmla="*/ 31 h 135"/>
              <a:gd name="T26" fmla="*/ 0 w 160"/>
              <a:gd name="T27" fmla="*/ 127 h 135"/>
              <a:gd name="T28" fmla="*/ 8 w 160"/>
              <a:gd name="T29" fmla="*/ 135 h 135"/>
              <a:gd name="T30" fmla="*/ 151 w 160"/>
              <a:gd name="T31" fmla="*/ 135 h 135"/>
              <a:gd name="T32" fmla="*/ 160 w 160"/>
              <a:gd name="T33" fmla="*/ 127 h 135"/>
              <a:gd name="T34" fmla="*/ 160 w 160"/>
              <a:gd name="T35" fmla="*/ 31 h 135"/>
              <a:gd name="T36" fmla="*/ 151 w 160"/>
              <a:gd name="T37" fmla="*/ 22 h 135"/>
              <a:gd name="T38" fmla="*/ 150 w 160"/>
              <a:gd name="T39" fmla="*/ 125 h 135"/>
              <a:gd name="T40" fmla="*/ 11 w 160"/>
              <a:gd name="T41" fmla="*/ 125 h 135"/>
              <a:gd name="T42" fmla="*/ 11 w 160"/>
              <a:gd name="T43" fmla="*/ 33 h 135"/>
              <a:gd name="T44" fmla="*/ 42 w 160"/>
              <a:gd name="T45" fmla="*/ 33 h 135"/>
              <a:gd name="T46" fmla="*/ 51 w 160"/>
              <a:gd name="T47" fmla="*/ 24 h 135"/>
              <a:gd name="T48" fmla="*/ 52 w 160"/>
              <a:gd name="T49" fmla="*/ 15 h 135"/>
              <a:gd name="T50" fmla="*/ 53 w 160"/>
              <a:gd name="T51" fmla="*/ 10 h 135"/>
              <a:gd name="T52" fmla="*/ 108 w 160"/>
              <a:gd name="T53" fmla="*/ 10 h 135"/>
              <a:gd name="T54" fmla="*/ 108 w 160"/>
              <a:gd name="T55" fmla="*/ 15 h 135"/>
              <a:gd name="T56" fmla="*/ 109 w 160"/>
              <a:gd name="T57" fmla="*/ 24 h 135"/>
              <a:gd name="T58" fmla="*/ 119 w 160"/>
              <a:gd name="T59" fmla="*/ 33 h 135"/>
              <a:gd name="T60" fmla="*/ 150 w 160"/>
              <a:gd name="T61" fmla="*/ 33 h 135"/>
              <a:gd name="T62" fmla="*/ 150 w 160"/>
              <a:gd name="T63" fmla="*/ 125 h 135"/>
              <a:gd name="T64" fmla="*/ 135 w 160"/>
              <a:gd name="T65" fmla="*/ 57 h 135"/>
              <a:gd name="T66" fmla="*/ 143 w 160"/>
              <a:gd name="T67" fmla="*/ 48 h 135"/>
              <a:gd name="T68" fmla="*/ 135 w 160"/>
              <a:gd name="T69" fmla="*/ 40 h 135"/>
              <a:gd name="T70" fmla="*/ 128 w 160"/>
              <a:gd name="T71" fmla="*/ 48 h 135"/>
              <a:gd name="T72" fmla="*/ 135 w 160"/>
              <a:gd name="T73" fmla="*/ 57 h 135"/>
              <a:gd name="T74" fmla="*/ 80 w 160"/>
              <a:gd name="T75" fmla="*/ 36 h 135"/>
              <a:gd name="T76" fmla="*/ 55 w 160"/>
              <a:gd name="T77" fmla="*/ 47 h 135"/>
              <a:gd name="T78" fmla="*/ 44 w 160"/>
              <a:gd name="T79" fmla="*/ 74 h 135"/>
              <a:gd name="T80" fmla="*/ 55 w 160"/>
              <a:gd name="T81" fmla="*/ 101 h 135"/>
              <a:gd name="T82" fmla="*/ 80 w 160"/>
              <a:gd name="T83" fmla="*/ 112 h 135"/>
              <a:gd name="T84" fmla="*/ 117 w 160"/>
              <a:gd name="T85" fmla="*/ 74 h 135"/>
              <a:gd name="T86" fmla="*/ 105 w 160"/>
              <a:gd name="T87" fmla="*/ 47 h 135"/>
              <a:gd name="T88" fmla="*/ 80 w 160"/>
              <a:gd name="T89" fmla="*/ 36 h 135"/>
              <a:gd name="T90" fmla="*/ 99 w 160"/>
              <a:gd name="T91" fmla="*/ 94 h 135"/>
              <a:gd name="T92" fmla="*/ 80 w 160"/>
              <a:gd name="T93" fmla="*/ 103 h 135"/>
              <a:gd name="T94" fmla="*/ 61 w 160"/>
              <a:gd name="T95" fmla="*/ 94 h 135"/>
              <a:gd name="T96" fmla="*/ 55 w 160"/>
              <a:gd name="T97" fmla="*/ 74 h 135"/>
              <a:gd name="T98" fmla="*/ 61 w 160"/>
              <a:gd name="T99" fmla="*/ 54 h 135"/>
              <a:gd name="T100" fmla="*/ 80 w 160"/>
              <a:gd name="T101" fmla="*/ 46 h 135"/>
              <a:gd name="T102" fmla="*/ 99 w 160"/>
              <a:gd name="T103" fmla="*/ 54 h 135"/>
              <a:gd name="T104" fmla="*/ 106 w 160"/>
              <a:gd name="T105" fmla="*/ 74 h 135"/>
              <a:gd name="T106" fmla="*/ 99 w 160"/>
              <a:gd name="T107" fmla="*/ 94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35">
                <a:moveTo>
                  <a:pt x="151" y="22"/>
                </a:moveTo>
                <a:cubicBezTo>
                  <a:pt x="119" y="22"/>
                  <a:pt x="119" y="22"/>
                  <a:pt x="119" y="22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17" y="8"/>
                  <a:pt x="117" y="8"/>
                  <a:pt x="117" y="8"/>
                </a:cubicBezTo>
                <a:cubicBezTo>
                  <a:pt x="117" y="5"/>
                  <a:pt x="115" y="4"/>
                  <a:pt x="113" y="3"/>
                </a:cubicBezTo>
                <a:cubicBezTo>
                  <a:pt x="111" y="1"/>
                  <a:pt x="109" y="0"/>
                  <a:pt x="108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1" y="0"/>
                  <a:pt x="49" y="1"/>
                  <a:pt x="47" y="3"/>
                </a:cubicBezTo>
                <a:cubicBezTo>
                  <a:pt x="46" y="4"/>
                  <a:pt x="44" y="5"/>
                  <a:pt x="44" y="8"/>
                </a:cubicBezTo>
                <a:cubicBezTo>
                  <a:pt x="43" y="14"/>
                  <a:pt x="43" y="14"/>
                  <a:pt x="43" y="14"/>
                </a:cubicBezTo>
                <a:cubicBezTo>
                  <a:pt x="42" y="22"/>
                  <a:pt x="42" y="22"/>
                  <a:pt x="42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31"/>
                  <a:pt x="4" y="135"/>
                  <a:pt x="8" y="135"/>
                </a:cubicBezTo>
                <a:cubicBezTo>
                  <a:pt x="151" y="135"/>
                  <a:pt x="151" y="135"/>
                  <a:pt x="151" y="135"/>
                </a:cubicBezTo>
                <a:cubicBezTo>
                  <a:pt x="157" y="135"/>
                  <a:pt x="160" y="131"/>
                  <a:pt x="160" y="127"/>
                </a:cubicBezTo>
                <a:cubicBezTo>
                  <a:pt x="160" y="31"/>
                  <a:pt x="160" y="31"/>
                  <a:pt x="160" y="31"/>
                </a:cubicBezTo>
                <a:cubicBezTo>
                  <a:pt x="160" y="26"/>
                  <a:pt x="157" y="22"/>
                  <a:pt x="151" y="22"/>
                </a:cubicBezTo>
                <a:close/>
                <a:moveTo>
                  <a:pt x="150" y="125"/>
                </a:moveTo>
                <a:cubicBezTo>
                  <a:pt x="11" y="125"/>
                  <a:pt x="11" y="125"/>
                  <a:pt x="11" y="125"/>
                </a:cubicBezTo>
                <a:cubicBezTo>
                  <a:pt x="11" y="33"/>
                  <a:pt x="11" y="33"/>
                  <a:pt x="11" y="33"/>
                </a:cubicBezTo>
                <a:cubicBezTo>
                  <a:pt x="42" y="33"/>
                  <a:pt x="42" y="33"/>
                  <a:pt x="42" y="33"/>
                </a:cubicBezTo>
                <a:cubicBezTo>
                  <a:pt x="47" y="33"/>
                  <a:pt x="51" y="29"/>
                  <a:pt x="51" y="24"/>
                </a:cubicBezTo>
                <a:cubicBezTo>
                  <a:pt x="52" y="15"/>
                  <a:pt x="52" y="15"/>
                  <a:pt x="52" y="15"/>
                </a:cubicBezTo>
                <a:cubicBezTo>
                  <a:pt x="53" y="10"/>
                  <a:pt x="53" y="10"/>
                  <a:pt x="53" y="10"/>
                </a:cubicBezTo>
                <a:cubicBezTo>
                  <a:pt x="108" y="10"/>
                  <a:pt x="108" y="10"/>
                  <a:pt x="108" y="10"/>
                </a:cubicBezTo>
                <a:cubicBezTo>
                  <a:pt x="108" y="15"/>
                  <a:pt x="108" y="15"/>
                  <a:pt x="108" y="15"/>
                </a:cubicBezTo>
                <a:cubicBezTo>
                  <a:pt x="109" y="24"/>
                  <a:pt x="109" y="24"/>
                  <a:pt x="109" y="24"/>
                </a:cubicBezTo>
                <a:cubicBezTo>
                  <a:pt x="110" y="29"/>
                  <a:pt x="114" y="33"/>
                  <a:pt x="119" y="33"/>
                </a:cubicBezTo>
                <a:cubicBezTo>
                  <a:pt x="150" y="33"/>
                  <a:pt x="150" y="33"/>
                  <a:pt x="150" y="33"/>
                </a:cubicBezTo>
                <a:lnTo>
                  <a:pt x="150" y="125"/>
                </a:lnTo>
                <a:close/>
                <a:moveTo>
                  <a:pt x="135" y="57"/>
                </a:moveTo>
                <a:cubicBezTo>
                  <a:pt x="139" y="57"/>
                  <a:pt x="143" y="53"/>
                  <a:pt x="143" y="48"/>
                </a:cubicBezTo>
                <a:cubicBezTo>
                  <a:pt x="143" y="44"/>
                  <a:pt x="139" y="40"/>
                  <a:pt x="135" y="40"/>
                </a:cubicBezTo>
                <a:cubicBezTo>
                  <a:pt x="131" y="40"/>
                  <a:pt x="128" y="44"/>
                  <a:pt x="128" y="48"/>
                </a:cubicBezTo>
                <a:cubicBezTo>
                  <a:pt x="128" y="53"/>
                  <a:pt x="131" y="57"/>
                  <a:pt x="135" y="57"/>
                </a:cubicBezTo>
                <a:close/>
                <a:moveTo>
                  <a:pt x="80" y="36"/>
                </a:moveTo>
                <a:cubicBezTo>
                  <a:pt x="70" y="36"/>
                  <a:pt x="62" y="39"/>
                  <a:pt x="55" y="47"/>
                </a:cubicBezTo>
                <a:cubicBezTo>
                  <a:pt x="48" y="54"/>
                  <a:pt x="44" y="64"/>
                  <a:pt x="44" y="74"/>
                </a:cubicBezTo>
                <a:cubicBezTo>
                  <a:pt x="44" y="85"/>
                  <a:pt x="48" y="94"/>
                  <a:pt x="55" y="101"/>
                </a:cubicBezTo>
                <a:cubicBezTo>
                  <a:pt x="62" y="110"/>
                  <a:pt x="70" y="112"/>
                  <a:pt x="80" y="112"/>
                </a:cubicBezTo>
                <a:cubicBezTo>
                  <a:pt x="100" y="112"/>
                  <a:pt x="117" y="94"/>
                  <a:pt x="117" y="74"/>
                </a:cubicBezTo>
                <a:cubicBezTo>
                  <a:pt x="115" y="64"/>
                  <a:pt x="113" y="54"/>
                  <a:pt x="105" y="47"/>
                </a:cubicBezTo>
                <a:cubicBezTo>
                  <a:pt x="99" y="39"/>
                  <a:pt x="89" y="36"/>
                  <a:pt x="80" y="36"/>
                </a:cubicBezTo>
                <a:close/>
                <a:moveTo>
                  <a:pt x="99" y="94"/>
                </a:moveTo>
                <a:cubicBezTo>
                  <a:pt x="93" y="100"/>
                  <a:pt x="87" y="103"/>
                  <a:pt x="80" y="103"/>
                </a:cubicBezTo>
                <a:cubicBezTo>
                  <a:pt x="73" y="103"/>
                  <a:pt x="66" y="100"/>
                  <a:pt x="61" y="94"/>
                </a:cubicBezTo>
                <a:cubicBezTo>
                  <a:pt x="56" y="89"/>
                  <a:pt x="55" y="82"/>
                  <a:pt x="55" y="74"/>
                </a:cubicBezTo>
                <a:cubicBezTo>
                  <a:pt x="55" y="67"/>
                  <a:pt x="56" y="60"/>
                  <a:pt x="61" y="54"/>
                </a:cubicBezTo>
                <a:cubicBezTo>
                  <a:pt x="66" y="49"/>
                  <a:pt x="73" y="46"/>
                  <a:pt x="80" y="46"/>
                </a:cubicBezTo>
                <a:cubicBezTo>
                  <a:pt x="87" y="46"/>
                  <a:pt x="93" y="49"/>
                  <a:pt x="99" y="54"/>
                </a:cubicBezTo>
                <a:cubicBezTo>
                  <a:pt x="104" y="60"/>
                  <a:pt x="106" y="67"/>
                  <a:pt x="106" y="74"/>
                </a:cubicBezTo>
                <a:cubicBezTo>
                  <a:pt x="106" y="82"/>
                  <a:pt x="104" y="89"/>
                  <a:pt x="99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61573B4D-0D0B-AE45-7EA0-85C9B6D11483}"/>
              </a:ext>
            </a:extLst>
          </p:cNvPr>
          <p:cNvSpPr>
            <a:spLocks noEditPoints="1"/>
          </p:cNvSpPr>
          <p:nvPr/>
        </p:nvSpPr>
        <p:spPr bwMode="auto">
          <a:xfrm>
            <a:off x="3495676" y="2474913"/>
            <a:ext cx="244475" cy="254000"/>
          </a:xfrm>
          <a:custGeom>
            <a:avLst/>
            <a:gdLst>
              <a:gd name="T0" fmla="*/ 10 w 154"/>
              <a:gd name="T1" fmla="*/ 62 h 160"/>
              <a:gd name="T2" fmla="*/ 13 w 154"/>
              <a:gd name="T3" fmla="*/ 16 h 160"/>
              <a:gd name="T4" fmla="*/ 55 w 154"/>
              <a:gd name="T5" fmla="*/ 14 h 160"/>
              <a:gd name="T6" fmla="*/ 59 w 154"/>
              <a:gd name="T7" fmla="*/ 2 h 160"/>
              <a:gd name="T8" fmla="*/ 4 w 154"/>
              <a:gd name="T9" fmla="*/ 0 h 160"/>
              <a:gd name="T10" fmla="*/ 0 w 154"/>
              <a:gd name="T11" fmla="*/ 58 h 160"/>
              <a:gd name="T12" fmla="*/ 150 w 154"/>
              <a:gd name="T13" fmla="*/ 0 h 160"/>
              <a:gd name="T14" fmla="*/ 95 w 154"/>
              <a:gd name="T15" fmla="*/ 2 h 160"/>
              <a:gd name="T16" fmla="*/ 99 w 154"/>
              <a:gd name="T17" fmla="*/ 14 h 160"/>
              <a:gd name="T18" fmla="*/ 141 w 154"/>
              <a:gd name="T19" fmla="*/ 16 h 160"/>
              <a:gd name="T20" fmla="*/ 144 w 154"/>
              <a:gd name="T21" fmla="*/ 62 h 160"/>
              <a:gd name="T22" fmla="*/ 154 w 154"/>
              <a:gd name="T23" fmla="*/ 58 h 160"/>
              <a:gd name="T24" fmla="*/ 154 w 154"/>
              <a:gd name="T25" fmla="*/ 2 h 160"/>
              <a:gd name="T26" fmla="*/ 55 w 154"/>
              <a:gd name="T27" fmla="*/ 147 h 160"/>
              <a:gd name="T28" fmla="*/ 13 w 154"/>
              <a:gd name="T29" fmla="*/ 145 h 160"/>
              <a:gd name="T30" fmla="*/ 10 w 154"/>
              <a:gd name="T31" fmla="*/ 99 h 160"/>
              <a:gd name="T32" fmla="*/ 0 w 154"/>
              <a:gd name="T33" fmla="*/ 103 h 160"/>
              <a:gd name="T34" fmla="*/ 4 w 154"/>
              <a:gd name="T35" fmla="*/ 160 h 160"/>
              <a:gd name="T36" fmla="*/ 59 w 154"/>
              <a:gd name="T37" fmla="*/ 158 h 160"/>
              <a:gd name="T38" fmla="*/ 55 w 154"/>
              <a:gd name="T39" fmla="*/ 147 h 160"/>
              <a:gd name="T40" fmla="*/ 144 w 154"/>
              <a:gd name="T41" fmla="*/ 99 h 160"/>
              <a:gd name="T42" fmla="*/ 141 w 154"/>
              <a:gd name="T43" fmla="*/ 145 h 160"/>
              <a:gd name="T44" fmla="*/ 99 w 154"/>
              <a:gd name="T45" fmla="*/ 147 h 160"/>
              <a:gd name="T46" fmla="*/ 95 w 154"/>
              <a:gd name="T47" fmla="*/ 158 h 160"/>
              <a:gd name="T48" fmla="*/ 150 w 154"/>
              <a:gd name="T49" fmla="*/ 160 h 160"/>
              <a:gd name="T50" fmla="*/ 154 w 154"/>
              <a:gd name="T51" fmla="*/ 103 h 160"/>
              <a:gd name="T52" fmla="*/ 109 w 154"/>
              <a:gd name="T53" fmla="*/ 54 h 160"/>
              <a:gd name="T54" fmla="*/ 46 w 154"/>
              <a:gd name="T55" fmla="*/ 54 h 160"/>
              <a:gd name="T56" fmla="*/ 55 w 154"/>
              <a:gd name="T57" fmla="*/ 93 h 160"/>
              <a:gd name="T58" fmla="*/ 35 w 154"/>
              <a:gd name="T59" fmla="*/ 123 h 160"/>
              <a:gd name="T60" fmla="*/ 38 w 154"/>
              <a:gd name="T61" fmla="*/ 138 h 160"/>
              <a:gd name="T62" fmla="*/ 118 w 154"/>
              <a:gd name="T63" fmla="*/ 135 h 160"/>
              <a:gd name="T64" fmla="*/ 115 w 154"/>
              <a:gd name="T65" fmla="*/ 105 h 160"/>
              <a:gd name="T66" fmla="*/ 90 w 154"/>
              <a:gd name="T67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4" h="160">
                <a:moveTo>
                  <a:pt x="4" y="62"/>
                </a:moveTo>
                <a:cubicBezTo>
                  <a:pt x="10" y="62"/>
                  <a:pt x="10" y="62"/>
                  <a:pt x="10" y="62"/>
                </a:cubicBezTo>
                <a:cubicBezTo>
                  <a:pt x="12" y="62"/>
                  <a:pt x="13" y="60"/>
                  <a:pt x="13" y="58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14"/>
                  <a:pt x="15" y="14"/>
                  <a:pt x="17" y="14"/>
                </a:cubicBezTo>
                <a:cubicBezTo>
                  <a:pt x="55" y="14"/>
                  <a:pt x="55" y="14"/>
                  <a:pt x="55" y="14"/>
                </a:cubicBezTo>
                <a:cubicBezTo>
                  <a:pt x="57" y="14"/>
                  <a:pt x="59" y="12"/>
                  <a:pt x="59" y="10"/>
                </a:cubicBezTo>
                <a:cubicBezTo>
                  <a:pt x="59" y="2"/>
                  <a:pt x="59" y="2"/>
                  <a:pt x="59" y="2"/>
                </a:cubicBezTo>
                <a:cubicBezTo>
                  <a:pt x="59" y="0"/>
                  <a:pt x="57" y="0"/>
                  <a:pt x="55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0"/>
                  <a:pt x="0" y="2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60"/>
                  <a:pt x="2" y="62"/>
                  <a:pt x="4" y="62"/>
                </a:cubicBezTo>
                <a:close/>
                <a:moveTo>
                  <a:pt x="150" y="0"/>
                </a:moveTo>
                <a:cubicBezTo>
                  <a:pt x="99" y="0"/>
                  <a:pt x="99" y="0"/>
                  <a:pt x="99" y="0"/>
                </a:cubicBezTo>
                <a:cubicBezTo>
                  <a:pt x="97" y="0"/>
                  <a:pt x="95" y="0"/>
                  <a:pt x="95" y="2"/>
                </a:cubicBezTo>
                <a:cubicBezTo>
                  <a:pt x="95" y="10"/>
                  <a:pt x="95" y="10"/>
                  <a:pt x="95" y="10"/>
                </a:cubicBezTo>
                <a:cubicBezTo>
                  <a:pt x="95" y="12"/>
                  <a:pt x="97" y="14"/>
                  <a:pt x="99" y="14"/>
                </a:cubicBezTo>
                <a:cubicBezTo>
                  <a:pt x="137" y="14"/>
                  <a:pt x="137" y="14"/>
                  <a:pt x="137" y="14"/>
                </a:cubicBezTo>
                <a:cubicBezTo>
                  <a:pt x="139" y="14"/>
                  <a:pt x="141" y="14"/>
                  <a:pt x="141" y="16"/>
                </a:cubicBezTo>
                <a:cubicBezTo>
                  <a:pt x="141" y="58"/>
                  <a:pt x="141" y="58"/>
                  <a:pt x="141" y="58"/>
                </a:cubicBezTo>
                <a:cubicBezTo>
                  <a:pt x="141" y="60"/>
                  <a:pt x="143" y="62"/>
                  <a:pt x="144" y="62"/>
                </a:cubicBezTo>
                <a:cubicBezTo>
                  <a:pt x="150" y="62"/>
                  <a:pt x="150" y="62"/>
                  <a:pt x="150" y="62"/>
                </a:cubicBezTo>
                <a:cubicBezTo>
                  <a:pt x="152" y="62"/>
                  <a:pt x="154" y="60"/>
                  <a:pt x="154" y="58"/>
                </a:cubicBezTo>
                <a:cubicBezTo>
                  <a:pt x="154" y="34"/>
                  <a:pt x="154" y="34"/>
                  <a:pt x="154" y="34"/>
                </a:cubicBezTo>
                <a:cubicBezTo>
                  <a:pt x="154" y="2"/>
                  <a:pt x="154" y="2"/>
                  <a:pt x="154" y="2"/>
                </a:cubicBezTo>
                <a:cubicBezTo>
                  <a:pt x="154" y="0"/>
                  <a:pt x="152" y="0"/>
                  <a:pt x="150" y="0"/>
                </a:cubicBezTo>
                <a:close/>
                <a:moveTo>
                  <a:pt x="55" y="147"/>
                </a:moveTo>
                <a:cubicBezTo>
                  <a:pt x="17" y="147"/>
                  <a:pt x="17" y="147"/>
                  <a:pt x="17" y="147"/>
                </a:cubicBezTo>
                <a:cubicBezTo>
                  <a:pt x="15" y="147"/>
                  <a:pt x="13" y="147"/>
                  <a:pt x="13" y="145"/>
                </a:cubicBezTo>
                <a:cubicBezTo>
                  <a:pt x="13" y="103"/>
                  <a:pt x="13" y="103"/>
                  <a:pt x="13" y="103"/>
                </a:cubicBezTo>
                <a:cubicBezTo>
                  <a:pt x="13" y="101"/>
                  <a:pt x="12" y="99"/>
                  <a:pt x="10" y="99"/>
                </a:cubicBezTo>
                <a:cubicBezTo>
                  <a:pt x="4" y="99"/>
                  <a:pt x="4" y="99"/>
                  <a:pt x="4" y="99"/>
                </a:cubicBezTo>
                <a:cubicBezTo>
                  <a:pt x="2" y="99"/>
                  <a:pt x="0" y="101"/>
                  <a:pt x="0" y="103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60"/>
                  <a:pt x="2" y="160"/>
                  <a:pt x="4" y="160"/>
                </a:cubicBezTo>
                <a:cubicBezTo>
                  <a:pt x="55" y="160"/>
                  <a:pt x="55" y="160"/>
                  <a:pt x="55" y="160"/>
                </a:cubicBezTo>
                <a:cubicBezTo>
                  <a:pt x="57" y="160"/>
                  <a:pt x="59" y="160"/>
                  <a:pt x="59" y="158"/>
                </a:cubicBezTo>
                <a:cubicBezTo>
                  <a:pt x="59" y="151"/>
                  <a:pt x="59" y="151"/>
                  <a:pt x="59" y="151"/>
                </a:cubicBezTo>
                <a:cubicBezTo>
                  <a:pt x="59" y="149"/>
                  <a:pt x="57" y="147"/>
                  <a:pt x="55" y="147"/>
                </a:cubicBezTo>
                <a:close/>
                <a:moveTo>
                  <a:pt x="150" y="99"/>
                </a:moveTo>
                <a:cubicBezTo>
                  <a:pt x="144" y="99"/>
                  <a:pt x="144" y="99"/>
                  <a:pt x="144" y="99"/>
                </a:cubicBezTo>
                <a:cubicBezTo>
                  <a:pt x="143" y="99"/>
                  <a:pt x="141" y="101"/>
                  <a:pt x="141" y="103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1" y="147"/>
                  <a:pt x="139" y="147"/>
                  <a:pt x="137" y="147"/>
                </a:cubicBezTo>
                <a:cubicBezTo>
                  <a:pt x="99" y="147"/>
                  <a:pt x="99" y="147"/>
                  <a:pt x="99" y="147"/>
                </a:cubicBezTo>
                <a:cubicBezTo>
                  <a:pt x="97" y="147"/>
                  <a:pt x="95" y="149"/>
                  <a:pt x="95" y="151"/>
                </a:cubicBezTo>
                <a:cubicBezTo>
                  <a:pt x="95" y="158"/>
                  <a:pt x="95" y="158"/>
                  <a:pt x="95" y="158"/>
                </a:cubicBezTo>
                <a:cubicBezTo>
                  <a:pt x="95" y="160"/>
                  <a:pt x="97" y="160"/>
                  <a:pt x="99" y="160"/>
                </a:cubicBezTo>
                <a:cubicBezTo>
                  <a:pt x="150" y="160"/>
                  <a:pt x="150" y="160"/>
                  <a:pt x="150" y="160"/>
                </a:cubicBezTo>
                <a:cubicBezTo>
                  <a:pt x="152" y="160"/>
                  <a:pt x="154" y="160"/>
                  <a:pt x="154" y="158"/>
                </a:cubicBezTo>
                <a:cubicBezTo>
                  <a:pt x="154" y="103"/>
                  <a:pt x="154" y="103"/>
                  <a:pt x="154" y="103"/>
                </a:cubicBezTo>
                <a:cubicBezTo>
                  <a:pt x="154" y="101"/>
                  <a:pt x="152" y="99"/>
                  <a:pt x="150" y="99"/>
                </a:cubicBezTo>
                <a:close/>
                <a:moveTo>
                  <a:pt x="109" y="54"/>
                </a:moveTo>
                <a:cubicBezTo>
                  <a:pt x="109" y="36"/>
                  <a:pt x="94" y="22"/>
                  <a:pt x="77" y="22"/>
                </a:cubicBezTo>
                <a:cubicBezTo>
                  <a:pt x="61" y="22"/>
                  <a:pt x="46" y="36"/>
                  <a:pt x="46" y="54"/>
                </a:cubicBezTo>
                <a:cubicBezTo>
                  <a:pt x="46" y="68"/>
                  <a:pt x="53" y="79"/>
                  <a:pt x="64" y="83"/>
                </a:cubicBezTo>
                <a:cubicBezTo>
                  <a:pt x="63" y="87"/>
                  <a:pt x="59" y="91"/>
                  <a:pt x="55" y="93"/>
                </a:cubicBezTo>
                <a:cubicBezTo>
                  <a:pt x="50" y="97"/>
                  <a:pt x="44" y="99"/>
                  <a:pt x="40" y="105"/>
                </a:cubicBezTo>
                <a:cubicBezTo>
                  <a:pt x="37" y="111"/>
                  <a:pt x="35" y="117"/>
                  <a:pt x="35" y="123"/>
                </a:cubicBezTo>
                <a:cubicBezTo>
                  <a:pt x="35" y="135"/>
                  <a:pt x="35" y="135"/>
                  <a:pt x="35" y="135"/>
                </a:cubicBezTo>
                <a:cubicBezTo>
                  <a:pt x="35" y="137"/>
                  <a:pt x="37" y="138"/>
                  <a:pt x="38" y="138"/>
                </a:cubicBezTo>
                <a:cubicBezTo>
                  <a:pt x="117" y="138"/>
                  <a:pt x="117" y="138"/>
                  <a:pt x="117" y="138"/>
                </a:cubicBezTo>
                <a:cubicBezTo>
                  <a:pt x="118" y="138"/>
                  <a:pt x="118" y="137"/>
                  <a:pt x="118" y="135"/>
                </a:cubicBezTo>
                <a:cubicBezTo>
                  <a:pt x="118" y="123"/>
                  <a:pt x="118" y="123"/>
                  <a:pt x="118" y="123"/>
                </a:cubicBezTo>
                <a:cubicBezTo>
                  <a:pt x="118" y="117"/>
                  <a:pt x="117" y="111"/>
                  <a:pt x="115" y="105"/>
                </a:cubicBezTo>
                <a:cubicBezTo>
                  <a:pt x="111" y="99"/>
                  <a:pt x="105" y="97"/>
                  <a:pt x="100" y="93"/>
                </a:cubicBezTo>
                <a:cubicBezTo>
                  <a:pt x="96" y="91"/>
                  <a:pt x="92" y="87"/>
                  <a:pt x="90" y="83"/>
                </a:cubicBezTo>
                <a:cubicBezTo>
                  <a:pt x="102" y="79"/>
                  <a:pt x="109" y="68"/>
                  <a:pt x="109" y="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92FA2DC6-EBA5-2B6B-6DC9-111F61C6A4EE}"/>
              </a:ext>
            </a:extLst>
          </p:cNvPr>
          <p:cNvSpPr>
            <a:spLocks noEditPoints="1"/>
          </p:cNvSpPr>
          <p:nvPr/>
        </p:nvSpPr>
        <p:spPr bwMode="auto">
          <a:xfrm>
            <a:off x="4597401" y="2474913"/>
            <a:ext cx="244475" cy="254000"/>
          </a:xfrm>
          <a:custGeom>
            <a:avLst/>
            <a:gdLst>
              <a:gd name="T0" fmla="*/ 99 w 154"/>
              <a:gd name="T1" fmla="*/ 86 h 160"/>
              <a:gd name="T2" fmla="*/ 52 w 154"/>
              <a:gd name="T3" fmla="*/ 86 h 160"/>
              <a:gd name="T4" fmla="*/ 47 w 154"/>
              <a:gd name="T5" fmla="*/ 91 h 160"/>
              <a:gd name="T6" fmla="*/ 52 w 154"/>
              <a:gd name="T7" fmla="*/ 96 h 160"/>
              <a:gd name="T8" fmla="*/ 99 w 154"/>
              <a:gd name="T9" fmla="*/ 96 h 160"/>
              <a:gd name="T10" fmla="*/ 104 w 154"/>
              <a:gd name="T11" fmla="*/ 91 h 160"/>
              <a:gd name="T12" fmla="*/ 99 w 154"/>
              <a:gd name="T13" fmla="*/ 86 h 160"/>
              <a:gd name="T14" fmla="*/ 108 w 154"/>
              <a:gd name="T15" fmla="*/ 55 h 160"/>
              <a:gd name="T16" fmla="*/ 43 w 154"/>
              <a:gd name="T17" fmla="*/ 55 h 160"/>
              <a:gd name="T18" fmla="*/ 38 w 154"/>
              <a:gd name="T19" fmla="*/ 60 h 160"/>
              <a:gd name="T20" fmla="*/ 43 w 154"/>
              <a:gd name="T21" fmla="*/ 65 h 160"/>
              <a:gd name="T22" fmla="*/ 108 w 154"/>
              <a:gd name="T23" fmla="*/ 65 h 160"/>
              <a:gd name="T24" fmla="*/ 115 w 154"/>
              <a:gd name="T25" fmla="*/ 60 h 160"/>
              <a:gd name="T26" fmla="*/ 108 w 154"/>
              <a:gd name="T27" fmla="*/ 55 h 160"/>
              <a:gd name="T28" fmla="*/ 77 w 154"/>
              <a:gd name="T29" fmla="*/ 0 h 160"/>
              <a:gd name="T30" fmla="*/ 0 w 154"/>
              <a:gd name="T31" fmla="*/ 70 h 160"/>
              <a:gd name="T32" fmla="*/ 29 w 154"/>
              <a:gd name="T33" fmla="*/ 125 h 160"/>
              <a:gd name="T34" fmla="*/ 29 w 154"/>
              <a:gd name="T35" fmla="*/ 160 h 160"/>
              <a:gd name="T36" fmla="*/ 61 w 154"/>
              <a:gd name="T37" fmla="*/ 139 h 160"/>
              <a:gd name="T38" fmla="*/ 77 w 154"/>
              <a:gd name="T39" fmla="*/ 141 h 160"/>
              <a:gd name="T40" fmla="*/ 154 w 154"/>
              <a:gd name="T41" fmla="*/ 70 h 160"/>
              <a:gd name="T42" fmla="*/ 77 w 154"/>
              <a:gd name="T43" fmla="*/ 0 h 160"/>
              <a:gd name="T44" fmla="*/ 77 w 154"/>
              <a:gd name="T45" fmla="*/ 132 h 160"/>
              <a:gd name="T46" fmla="*/ 61 w 154"/>
              <a:gd name="T47" fmla="*/ 129 h 160"/>
              <a:gd name="T48" fmla="*/ 38 w 154"/>
              <a:gd name="T49" fmla="*/ 144 h 160"/>
              <a:gd name="T50" fmla="*/ 38 w 154"/>
              <a:gd name="T51" fmla="*/ 120 h 160"/>
              <a:gd name="T52" fmla="*/ 9 w 154"/>
              <a:gd name="T53" fmla="*/ 70 h 160"/>
              <a:gd name="T54" fmla="*/ 77 w 154"/>
              <a:gd name="T55" fmla="*/ 10 h 160"/>
              <a:gd name="T56" fmla="*/ 142 w 154"/>
              <a:gd name="T57" fmla="*/ 70 h 160"/>
              <a:gd name="T58" fmla="*/ 77 w 154"/>
              <a:gd name="T59" fmla="*/ 132 h 160"/>
              <a:gd name="T60" fmla="*/ 77 w 154"/>
              <a:gd name="T61" fmla="*/ 132 h 160"/>
              <a:gd name="T62" fmla="*/ 77 w 154"/>
              <a:gd name="T63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4" h="160">
                <a:moveTo>
                  <a:pt x="99" y="86"/>
                </a:moveTo>
                <a:cubicBezTo>
                  <a:pt x="52" y="86"/>
                  <a:pt x="52" y="86"/>
                  <a:pt x="52" y="86"/>
                </a:cubicBezTo>
                <a:cubicBezTo>
                  <a:pt x="50" y="86"/>
                  <a:pt x="47" y="89"/>
                  <a:pt x="47" y="91"/>
                </a:cubicBezTo>
                <a:cubicBezTo>
                  <a:pt x="47" y="94"/>
                  <a:pt x="50" y="96"/>
                  <a:pt x="52" y="96"/>
                </a:cubicBezTo>
                <a:cubicBezTo>
                  <a:pt x="99" y="96"/>
                  <a:pt x="99" y="96"/>
                  <a:pt x="99" y="96"/>
                </a:cubicBezTo>
                <a:cubicBezTo>
                  <a:pt x="102" y="96"/>
                  <a:pt x="104" y="94"/>
                  <a:pt x="104" y="91"/>
                </a:cubicBezTo>
                <a:cubicBezTo>
                  <a:pt x="104" y="89"/>
                  <a:pt x="102" y="86"/>
                  <a:pt x="99" y="86"/>
                </a:cubicBezTo>
                <a:close/>
                <a:moveTo>
                  <a:pt x="108" y="55"/>
                </a:moveTo>
                <a:cubicBezTo>
                  <a:pt x="43" y="55"/>
                  <a:pt x="43" y="55"/>
                  <a:pt x="43" y="55"/>
                </a:cubicBezTo>
                <a:cubicBezTo>
                  <a:pt x="41" y="55"/>
                  <a:pt x="38" y="58"/>
                  <a:pt x="38" y="60"/>
                </a:cubicBezTo>
                <a:cubicBezTo>
                  <a:pt x="38" y="63"/>
                  <a:pt x="41" y="65"/>
                  <a:pt x="43" y="65"/>
                </a:cubicBezTo>
                <a:cubicBezTo>
                  <a:pt x="108" y="65"/>
                  <a:pt x="108" y="65"/>
                  <a:pt x="108" y="65"/>
                </a:cubicBezTo>
                <a:cubicBezTo>
                  <a:pt x="113" y="65"/>
                  <a:pt x="115" y="63"/>
                  <a:pt x="115" y="60"/>
                </a:cubicBezTo>
                <a:cubicBezTo>
                  <a:pt x="115" y="58"/>
                  <a:pt x="113" y="55"/>
                  <a:pt x="108" y="55"/>
                </a:cubicBezTo>
                <a:close/>
                <a:moveTo>
                  <a:pt x="77" y="0"/>
                </a:moveTo>
                <a:cubicBezTo>
                  <a:pt x="34" y="0"/>
                  <a:pt x="0" y="32"/>
                  <a:pt x="0" y="70"/>
                </a:cubicBezTo>
                <a:cubicBezTo>
                  <a:pt x="0" y="94"/>
                  <a:pt x="11" y="113"/>
                  <a:pt x="29" y="125"/>
                </a:cubicBezTo>
                <a:cubicBezTo>
                  <a:pt x="29" y="160"/>
                  <a:pt x="29" y="160"/>
                  <a:pt x="29" y="160"/>
                </a:cubicBezTo>
                <a:cubicBezTo>
                  <a:pt x="61" y="139"/>
                  <a:pt x="61" y="139"/>
                  <a:pt x="61" y="139"/>
                </a:cubicBezTo>
                <a:cubicBezTo>
                  <a:pt x="66" y="141"/>
                  <a:pt x="72" y="141"/>
                  <a:pt x="77" y="141"/>
                </a:cubicBezTo>
                <a:cubicBezTo>
                  <a:pt x="118" y="141"/>
                  <a:pt x="154" y="110"/>
                  <a:pt x="154" y="70"/>
                </a:cubicBezTo>
                <a:cubicBezTo>
                  <a:pt x="154" y="32"/>
                  <a:pt x="118" y="0"/>
                  <a:pt x="77" y="0"/>
                </a:cubicBezTo>
                <a:close/>
                <a:moveTo>
                  <a:pt x="77" y="132"/>
                </a:moveTo>
                <a:cubicBezTo>
                  <a:pt x="70" y="132"/>
                  <a:pt x="66" y="129"/>
                  <a:pt x="61" y="129"/>
                </a:cubicBezTo>
                <a:cubicBezTo>
                  <a:pt x="38" y="144"/>
                  <a:pt x="38" y="144"/>
                  <a:pt x="38" y="144"/>
                </a:cubicBezTo>
                <a:cubicBezTo>
                  <a:pt x="38" y="120"/>
                  <a:pt x="38" y="120"/>
                  <a:pt x="38" y="120"/>
                </a:cubicBezTo>
                <a:cubicBezTo>
                  <a:pt x="20" y="108"/>
                  <a:pt x="9" y="91"/>
                  <a:pt x="9" y="70"/>
                </a:cubicBezTo>
                <a:cubicBezTo>
                  <a:pt x="9" y="36"/>
                  <a:pt x="38" y="10"/>
                  <a:pt x="77" y="10"/>
                </a:cubicBezTo>
                <a:cubicBezTo>
                  <a:pt x="113" y="10"/>
                  <a:pt x="142" y="36"/>
                  <a:pt x="142" y="70"/>
                </a:cubicBezTo>
                <a:cubicBezTo>
                  <a:pt x="142" y="103"/>
                  <a:pt x="113" y="132"/>
                  <a:pt x="77" y="132"/>
                </a:cubicBezTo>
                <a:close/>
                <a:moveTo>
                  <a:pt x="77" y="132"/>
                </a:moveTo>
                <a:cubicBezTo>
                  <a:pt x="77" y="132"/>
                  <a:pt x="77" y="132"/>
                  <a:pt x="77" y="13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84EF3B38-78DF-80B5-8524-679BDB2F25D2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2479675"/>
            <a:ext cx="254000" cy="246063"/>
          </a:xfrm>
          <a:custGeom>
            <a:avLst/>
            <a:gdLst>
              <a:gd name="T0" fmla="*/ 120 w 160"/>
              <a:gd name="T1" fmla="*/ 133 h 155"/>
              <a:gd name="T2" fmla="*/ 21 w 160"/>
              <a:gd name="T3" fmla="*/ 133 h 155"/>
              <a:gd name="T4" fmla="*/ 21 w 160"/>
              <a:gd name="T5" fmla="*/ 29 h 155"/>
              <a:gd name="T6" fmla="*/ 96 w 160"/>
              <a:gd name="T7" fmla="*/ 29 h 155"/>
              <a:gd name="T8" fmla="*/ 120 w 160"/>
              <a:gd name="T9" fmla="*/ 3 h 155"/>
              <a:gd name="T10" fmla="*/ 0 w 160"/>
              <a:gd name="T11" fmla="*/ 3 h 155"/>
              <a:gd name="T12" fmla="*/ 0 w 160"/>
              <a:gd name="T13" fmla="*/ 155 h 155"/>
              <a:gd name="T14" fmla="*/ 142 w 160"/>
              <a:gd name="T15" fmla="*/ 155 h 155"/>
              <a:gd name="T16" fmla="*/ 142 w 160"/>
              <a:gd name="T17" fmla="*/ 58 h 155"/>
              <a:gd name="T18" fmla="*/ 120 w 160"/>
              <a:gd name="T19" fmla="*/ 83 h 155"/>
              <a:gd name="T20" fmla="*/ 120 w 160"/>
              <a:gd name="T21" fmla="*/ 133 h 155"/>
              <a:gd name="T22" fmla="*/ 43 w 160"/>
              <a:gd name="T23" fmla="*/ 58 h 155"/>
              <a:gd name="T24" fmla="*/ 31 w 160"/>
              <a:gd name="T25" fmla="*/ 75 h 155"/>
              <a:gd name="T26" fmla="*/ 67 w 160"/>
              <a:gd name="T27" fmla="*/ 117 h 155"/>
              <a:gd name="T28" fmla="*/ 160 w 160"/>
              <a:gd name="T29" fmla="*/ 17 h 155"/>
              <a:gd name="T30" fmla="*/ 145 w 160"/>
              <a:gd name="T31" fmla="*/ 0 h 155"/>
              <a:gd name="T32" fmla="*/ 67 w 160"/>
              <a:gd name="T33" fmla="*/ 83 h 155"/>
              <a:gd name="T34" fmla="*/ 43 w 160"/>
              <a:gd name="T35" fmla="*/ 58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0" h="155">
                <a:moveTo>
                  <a:pt x="120" y="133"/>
                </a:moveTo>
                <a:lnTo>
                  <a:pt x="21" y="133"/>
                </a:lnTo>
                <a:lnTo>
                  <a:pt x="21" y="29"/>
                </a:lnTo>
                <a:lnTo>
                  <a:pt x="96" y="29"/>
                </a:lnTo>
                <a:lnTo>
                  <a:pt x="120" y="3"/>
                </a:lnTo>
                <a:lnTo>
                  <a:pt x="0" y="3"/>
                </a:lnTo>
                <a:lnTo>
                  <a:pt x="0" y="155"/>
                </a:lnTo>
                <a:lnTo>
                  <a:pt x="142" y="155"/>
                </a:lnTo>
                <a:lnTo>
                  <a:pt x="142" y="58"/>
                </a:lnTo>
                <a:lnTo>
                  <a:pt x="120" y="83"/>
                </a:lnTo>
                <a:lnTo>
                  <a:pt x="120" y="133"/>
                </a:lnTo>
                <a:close/>
                <a:moveTo>
                  <a:pt x="43" y="58"/>
                </a:moveTo>
                <a:lnTo>
                  <a:pt x="31" y="75"/>
                </a:lnTo>
                <a:lnTo>
                  <a:pt x="67" y="117"/>
                </a:lnTo>
                <a:lnTo>
                  <a:pt x="160" y="17"/>
                </a:lnTo>
                <a:lnTo>
                  <a:pt x="145" y="0"/>
                </a:lnTo>
                <a:lnTo>
                  <a:pt x="67" y="83"/>
                </a:lnTo>
                <a:lnTo>
                  <a:pt x="43" y="5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DB76340F-0D81-DC39-463E-93E4CE051C9E}"/>
              </a:ext>
            </a:extLst>
          </p:cNvPr>
          <p:cNvSpPr>
            <a:spLocks noEditPoints="1"/>
          </p:cNvSpPr>
          <p:nvPr/>
        </p:nvSpPr>
        <p:spPr bwMode="auto">
          <a:xfrm>
            <a:off x="5702301" y="2474913"/>
            <a:ext cx="236538" cy="254000"/>
          </a:xfrm>
          <a:custGeom>
            <a:avLst/>
            <a:gdLst>
              <a:gd name="T0" fmla="*/ 127 w 149"/>
              <a:gd name="T1" fmla="*/ 61 h 160"/>
              <a:gd name="T2" fmla="*/ 133 w 149"/>
              <a:gd name="T3" fmla="*/ 41 h 160"/>
              <a:gd name="T4" fmla="*/ 123 w 149"/>
              <a:gd name="T5" fmla="*/ 19 h 160"/>
              <a:gd name="T6" fmla="*/ 111 w 149"/>
              <a:gd name="T7" fmla="*/ 19 h 160"/>
              <a:gd name="T8" fmla="*/ 92 w 149"/>
              <a:gd name="T9" fmla="*/ 24 h 160"/>
              <a:gd name="T10" fmla="*/ 80 w 149"/>
              <a:gd name="T11" fmla="*/ 0 h 160"/>
              <a:gd name="T12" fmla="*/ 59 w 149"/>
              <a:gd name="T13" fmla="*/ 10 h 160"/>
              <a:gd name="T14" fmla="*/ 50 w 149"/>
              <a:gd name="T15" fmla="*/ 27 h 160"/>
              <a:gd name="T16" fmla="*/ 32 w 149"/>
              <a:gd name="T17" fmla="*/ 16 h 160"/>
              <a:gd name="T18" fmla="*/ 18 w 149"/>
              <a:gd name="T19" fmla="*/ 28 h 160"/>
              <a:gd name="T20" fmla="*/ 24 w 149"/>
              <a:gd name="T21" fmla="*/ 55 h 160"/>
              <a:gd name="T22" fmla="*/ 8 w 149"/>
              <a:gd name="T23" fmla="*/ 64 h 160"/>
              <a:gd name="T24" fmla="*/ 0 w 149"/>
              <a:gd name="T25" fmla="*/ 87 h 160"/>
              <a:gd name="T26" fmla="*/ 22 w 149"/>
              <a:gd name="T27" fmla="*/ 100 h 160"/>
              <a:gd name="T28" fmla="*/ 16 w 149"/>
              <a:gd name="T29" fmla="*/ 119 h 160"/>
              <a:gd name="T30" fmla="*/ 27 w 149"/>
              <a:gd name="T31" fmla="*/ 142 h 160"/>
              <a:gd name="T32" fmla="*/ 38 w 149"/>
              <a:gd name="T33" fmla="*/ 142 h 160"/>
              <a:gd name="T34" fmla="*/ 56 w 149"/>
              <a:gd name="T35" fmla="*/ 137 h 160"/>
              <a:gd name="T36" fmla="*/ 67 w 149"/>
              <a:gd name="T37" fmla="*/ 160 h 160"/>
              <a:gd name="T38" fmla="*/ 89 w 149"/>
              <a:gd name="T39" fmla="*/ 151 h 160"/>
              <a:gd name="T40" fmla="*/ 98 w 149"/>
              <a:gd name="T41" fmla="*/ 134 h 160"/>
              <a:gd name="T42" fmla="*/ 115 w 149"/>
              <a:gd name="T43" fmla="*/ 145 h 160"/>
              <a:gd name="T44" fmla="*/ 131 w 149"/>
              <a:gd name="T45" fmla="*/ 132 h 160"/>
              <a:gd name="T46" fmla="*/ 124 w 149"/>
              <a:gd name="T47" fmla="*/ 106 h 160"/>
              <a:gd name="T48" fmla="*/ 142 w 149"/>
              <a:gd name="T49" fmla="*/ 97 h 160"/>
              <a:gd name="T50" fmla="*/ 149 w 149"/>
              <a:gd name="T51" fmla="*/ 73 h 160"/>
              <a:gd name="T52" fmla="*/ 139 w 149"/>
              <a:gd name="T53" fmla="*/ 87 h 160"/>
              <a:gd name="T54" fmla="*/ 118 w 149"/>
              <a:gd name="T55" fmla="*/ 97 h 160"/>
              <a:gd name="T56" fmla="*/ 117 w 149"/>
              <a:gd name="T57" fmla="*/ 112 h 160"/>
              <a:gd name="T58" fmla="*/ 115 w 149"/>
              <a:gd name="T59" fmla="*/ 134 h 160"/>
              <a:gd name="T60" fmla="*/ 98 w 149"/>
              <a:gd name="T61" fmla="*/ 125 h 160"/>
              <a:gd name="T62" fmla="*/ 89 w 149"/>
              <a:gd name="T63" fmla="*/ 128 h 160"/>
              <a:gd name="T64" fmla="*/ 80 w 149"/>
              <a:gd name="T65" fmla="*/ 150 h 160"/>
              <a:gd name="T66" fmla="*/ 64 w 149"/>
              <a:gd name="T67" fmla="*/ 134 h 160"/>
              <a:gd name="T68" fmla="*/ 54 w 149"/>
              <a:gd name="T69" fmla="*/ 125 h 160"/>
              <a:gd name="T70" fmla="*/ 45 w 149"/>
              <a:gd name="T71" fmla="*/ 126 h 160"/>
              <a:gd name="T72" fmla="*/ 24 w 149"/>
              <a:gd name="T73" fmla="*/ 125 h 160"/>
              <a:gd name="T74" fmla="*/ 32 w 149"/>
              <a:gd name="T75" fmla="*/ 101 h 160"/>
              <a:gd name="T76" fmla="*/ 24 w 149"/>
              <a:gd name="T77" fmla="*/ 91 h 160"/>
              <a:gd name="T78" fmla="*/ 9 w 149"/>
              <a:gd name="T79" fmla="*/ 73 h 160"/>
              <a:gd name="T80" fmla="*/ 31 w 149"/>
              <a:gd name="T81" fmla="*/ 64 h 160"/>
              <a:gd name="T82" fmla="*/ 32 w 149"/>
              <a:gd name="T83" fmla="*/ 49 h 160"/>
              <a:gd name="T84" fmla="*/ 32 w 149"/>
              <a:gd name="T85" fmla="*/ 27 h 160"/>
              <a:gd name="T86" fmla="*/ 50 w 149"/>
              <a:gd name="T87" fmla="*/ 36 h 160"/>
              <a:gd name="T88" fmla="*/ 59 w 149"/>
              <a:gd name="T89" fmla="*/ 33 h 160"/>
              <a:gd name="T90" fmla="*/ 67 w 149"/>
              <a:gd name="T91" fmla="*/ 11 h 160"/>
              <a:gd name="T92" fmla="*/ 83 w 149"/>
              <a:gd name="T93" fmla="*/ 27 h 160"/>
              <a:gd name="T94" fmla="*/ 95 w 149"/>
              <a:gd name="T95" fmla="*/ 36 h 160"/>
              <a:gd name="T96" fmla="*/ 104 w 149"/>
              <a:gd name="T97" fmla="*/ 35 h 160"/>
              <a:gd name="T98" fmla="*/ 124 w 149"/>
              <a:gd name="T99" fmla="*/ 36 h 160"/>
              <a:gd name="T100" fmla="*/ 115 w 149"/>
              <a:gd name="T101" fmla="*/ 59 h 160"/>
              <a:gd name="T102" fmla="*/ 126 w 149"/>
              <a:gd name="T103" fmla="*/ 70 h 160"/>
              <a:gd name="T104" fmla="*/ 139 w 149"/>
              <a:gd name="T105" fmla="*/ 87 h 160"/>
              <a:gd name="T106" fmla="*/ 41 w 149"/>
              <a:gd name="T107" fmla="*/ 81 h 160"/>
              <a:gd name="T108" fmla="*/ 108 w 149"/>
              <a:gd name="T109" fmla="*/ 81 h 160"/>
              <a:gd name="T110" fmla="*/ 75 w 149"/>
              <a:gd name="T111" fmla="*/ 111 h 160"/>
              <a:gd name="T112" fmla="*/ 75 w 149"/>
              <a:gd name="T113" fmla="*/ 50 h 160"/>
              <a:gd name="T114" fmla="*/ 75 w 149"/>
              <a:gd name="T115" fmla="*/ 111 h 160"/>
              <a:gd name="T116" fmla="*/ 55 w 149"/>
              <a:gd name="T117" fmla="*/ 81 h 160"/>
              <a:gd name="T118" fmla="*/ 93 w 149"/>
              <a:gd name="T119" fmla="*/ 81 h 160"/>
              <a:gd name="T120" fmla="*/ 75 w 149"/>
              <a:gd name="T121" fmla="*/ 96 h 160"/>
              <a:gd name="T122" fmla="*/ 75 w 149"/>
              <a:gd name="T123" fmla="*/ 65 h 160"/>
              <a:gd name="T124" fmla="*/ 75 w 149"/>
              <a:gd name="T125" fmla="*/ 9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9" h="160">
                <a:moveTo>
                  <a:pt x="142" y="64"/>
                </a:moveTo>
                <a:cubicBezTo>
                  <a:pt x="127" y="61"/>
                  <a:pt x="127" y="61"/>
                  <a:pt x="127" y="61"/>
                </a:cubicBezTo>
                <a:cubicBezTo>
                  <a:pt x="126" y="59"/>
                  <a:pt x="126" y="56"/>
                  <a:pt x="124" y="55"/>
                </a:cubicBezTo>
                <a:cubicBezTo>
                  <a:pt x="133" y="41"/>
                  <a:pt x="133" y="41"/>
                  <a:pt x="133" y="41"/>
                </a:cubicBezTo>
                <a:cubicBezTo>
                  <a:pt x="134" y="38"/>
                  <a:pt x="134" y="33"/>
                  <a:pt x="131" y="28"/>
                </a:cubicBezTo>
                <a:cubicBezTo>
                  <a:pt x="123" y="19"/>
                  <a:pt x="123" y="19"/>
                  <a:pt x="123" y="19"/>
                </a:cubicBezTo>
                <a:cubicBezTo>
                  <a:pt x="121" y="18"/>
                  <a:pt x="118" y="16"/>
                  <a:pt x="115" y="16"/>
                </a:cubicBezTo>
                <a:cubicBezTo>
                  <a:pt x="114" y="16"/>
                  <a:pt x="112" y="18"/>
                  <a:pt x="111" y="19"/>
                </a:cubicBezTo>
                <a:cubicBezTo>
                  <a:pt x="98" y="27"/>
                  <a:pt x="98" y="27"/>
                  <a:pt x="98" y="27"/>
                </a:cubicBezTo>
                <a:cubicBezTo>
                  <a:pt x="96" y="25"/>
                  <a:pt x="95" y="25"/>
                  <a:pt x="92" y="24"/>
                </a:cubicBezTo>
                <a:cubicBezTo>
                  <a:pt x="89" y="10"/>
                  <a:pt x="89" y="10"/>
                  <a:pt x="89" y="10"/>
                </a:cubicBezTo>
                <a:cubicBezTo>
                  <a:pt x="89" y="5"/>
                  <a:pt x="85" y="0"/>
                  <a:pt x="80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3" y="0"/>
                  <a:pt x="60" y="5"/>
                  <a:pt x="59" y="10"/>
                </a:cubicBezTo>
                <a:cubicBezTo>
                  <a:pt x="56" y="24"/>
                  <a:pt x="56" y="24"/>
                  <a:pt x="56" y="24"/>
                </a:cubicBezTo>
                <a:cubicBezTo>
                  <a:pt x="54" y="25"/>
                  <a:pt x="51" y="25"/>
                  <a:pt x="50" y="27"/>
                </a:cubicBezTo>
                <a:cubicBezTo>
                  <a:pt x="38" y="19"/>
                  <a:pt x="38" y="19"/>
                  <a:pt x="38" y="19"/>
                </a:cubicBezTo>
                <a:cubicBezTo>
                  <a:pt x="37" y="18"/>
                  <a:pt x="34" y="16"/>
                  <a:pt x="32" y="16"/>
                </a:cubicBezTo>
                <a:cubicBezTo>
                  <a:pt x="31" y="16"/>
                  <a:pt x="28" y="18"/>
                  <a:pt x="27" y="19"/>
                </a:cubicBezTo>
                <a:cubicBezTo>
                  <a:pt x="18" y="28"/>
                  <a:pt x="18" y="28"/>
                  <a:pt x="18" y="28"/>
                </a:cubicBezTo>
                <a:cubicBezTo>
                  <a:pt x="13" y="33"/>
                  <a:pt x="13" y="38"/>
                  <a:pt x="16" y="41"/>
                </a:cubicBezTo>
                <a:cubicBezTo>
                  <a:pt x="24" y="55"/>
                  <a:pt x="24" y="55"/>
                  <a:pt x="24" y="55"/>
                </a:cubicBezTo>
                <a:cubicBezTo>
                  <a:pt x="24" y="56"/>
                  <a:pt x="22" y="59"/>
                  <a:pt x="22" y="61"/>
                </a:cubicBezTo>
                <a:cubicBezTo>
                  <a:pt x="8" y="64"/>
                  <a:pt x="8" y="64"/>
                  <a:pt x="8" y="64"/>
                </a:cubicBezTo>
                <a:cubicBezTo>
                  <a:pt x="3" y="64"/>
                  <a:pt x="0" y="69"/>
                  <a:pt x="0" y="73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92"/>
                  <a:pt x="3" y="97"/>
                  <a:pt x="8" y="97"/>
                </a:cubicBezTo>
                <a:cubicBezTo>
                  <a:pt x="22" y="100"/>
                  <a:pt x="22" y="100"/>
                  <a:pt x="22" y="100"/>
                </a:cubicBezTo>
                <a:cubicBezTo>
                  <a:pt x="22" y="101"/>
                  <a:pt x="24" y="105"/>
                  <a:pt x="24" y="106"/>
                </a:cubicBezTo>
                <a:cubicBezTo>
                  <a:pt x="16" y="119"/>
                  <a:pt x="16" y="119"/>
                  <a:pt x="16" y="119"/>
                </a:cubicBezTo>
                <a:cubicBezTo>
                  <a:pt x="13" y="123"/>
                  <a:pt x="13" y="128"/>
                  <a:pt x="18" y="132"/>
                </a:cubicBezTo>
                <a:cubicBezTo>
                  <a:pt x="27" y="142"/>
                  <a:pt x="27" y="142"/>
                  <a:pt x="27" y="142"/>
                </a:cubicBezTo>
                <a:cubicBezTo>
                  <a:pt x="28" y="143"/>
                  <a:pt x="31" y="145"/>
                  <a:pt x="32" y="145"/>
                </a:cubicBezTo>
                <a:cubicBezTo>
                  <a:pt x="34" y="145"/>
                  <a:pt x="37" y="143"/>
                  <a:pt x="38" y="142"/>
                </a:cubicBezTo>
                <a:cubicBezTo>
                  <a:pt x="50" y="134"/>
                  <a:pt x="50" y="134"/>
                  <a:pt x="50" y="134"/>
                </a:cubicBezTo>
                <a:cubicBezTo>
                  <a:pt x="51" y="136"/>
                  <a:pt x="54" y="136"/>
                  <a:pt x="56" y="137"/>
                </a:cubicBezTo>
                <a:cubicBezTo>
                  <a:pt x="59" y="151"/>
                  <a:pt x="59" y="151"/>
                  <a:pt x="59" y="151"/>
                </a:cubicBezTo>
                <a:cubicBezTo>
                  <a:pt x="60" y="156"/>
                  <a:pt x="63" y="160"/>
                  <a:pt x="67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5" y="160"/>
                  <a:pt x="89" y="156"/>
                  <a:pt x="89" y="151"/>
                </a:cubicBezTo>
                <a:cubicBezTo>
                  <a:pt x="92" y="137"/>
                  <a:pt x="92" y="137"/>
                  <a:pt x="92" y="137"/>
                </a:cubicBezTo>
                <a:cubicBezTo>
                  <a:pt x="95" y="136"/>
                  <a:pt x="96" y="136"/>
                  <a:pt x="98" y="134"/>
                </a:cubicBezTo>
                <a:cubicBezTo>
                  <a:pt x="111" y="142"/>
                  <a:pt x="111" y="142"/>
                  <a:pt x="111" y="142"/>
                </a:cubicBezTo>
                <a:cubicBezTo>
                  <a:pt x="112" y="143"/>
                  <a:pt x="114" y="145"/>
                  <a:pt x="115" y="145"/>
                </a:cubicBezTo>
                <a:cubicBezTo>
                  <a:pt x="118" y="145"/>
                  <a:pt x="121" y="143"/>
                  <a:pt x="123" y="142"/>
                </a:cubicBezTo>
                <a:cubicBezTo>
                  <a:pt x="131" y="132"/>
                  <a:pt x="131" y="132"/>
                  <a:pt x="131" y="132"/>
                </a:cubicBezTo>
                <a:cubicBezTo>
                  <a:pt x="134" y="128"/>
                  <a:pt x="134" y="123"/>
                  <a:pt x="133" y="119"/>
                </a:cubicBezTo>
                <a:cubicBezTo>
                  <a:pt x="124" y="106"/>
                  <a:pt x="124" y="106"/>
                  <a:pt x="124" y="106"/>
                </a:cubicBezTo>
                <a:cubicBezTo>
                  <a:pt x="126" y="105"/>
                  <a:pt x="126" y="101"/>
                  <a:pt x="127" y="100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6" y="97"/>
                  <a:pt x="149" y="92"/>
                  <a:pt x="149" y="87"/>
                </a:cubicBezTo>
                <a:cubicBezTo>
                  <a:pt x="149" y="73"/>
                  <a:pt x="149" y="73"/>
                  <a:pt x="149" y="73"/>
                </a:cubicBezTo>
                <a:cubicBezTo>
                  <a:pt x="149" y="69"/>
                  <a:pt x="146" y="64"/>
                  <a:pt x="142" y="64"/>
                </a:cubicBezTo>
                <a:close/>
                <a:moveTo>
                  <a:pt x="139" y="87"/>
                </a:moveTo>
                <a:cubicBezTo>
                  <a:pt x="126" y="91"/>
                  <a:pt x="126" y="91"/>
                  <a:pt x="126" y="91"/>
                </a:cubicBezTo>
                <a:cubicBezTo>
                  <a:pt x="121" y="91"/>
                  <a:pt x="120" y="94"/>
                  <a:pt x="118" y="97"/>
                </a:cubicBezTo>
                <a:cubicBezTo>
                  <a:pt x="117" y="98"/>
                  <a:pt x="117" y="100"/>
                  <a:pt x="115" y="101"/>
                </a:cubicBezTo>
                <a:cubicBezTo>
                  <a:pt x="114" y="105"/>
                  <a:pt x="115" y="109"/>
                  <a:pt x="117" y="112"/>
                </a:cubicBezTo>
                <a:cubicBezTo>
                  <a:pt x="124" y="125"/>
                  <a:pt x="124" y="125"/>
                  <a:pt x="124" y="125"/>
                </a:cubicBezTo>
                <a:cubicBezTo>
                  <a:pt x="115" y="134"/>
                  <a:pt x="115" y="134"/>
                  <a:pt x="115" y="134"/>
                </a:cubicBezTo>
                <a:cubicBezTo>
                  <a:pt x="104" y="126"/>
                  <a:pt x="104" y="126"/>
                  <a:pt x="104" y="126"/>
                </a:cubicBezTo>
                <a:cubicBezTo>
                  <a:pt x="102" y="125"/>
                  <a:pt x="101" y="125"/>
                  <a:pt x="98" y="125"/>
                </a:cubicBezTo>
                <a:cubicBezTo>
                  <a:pt x="96" y="125"/>
                  <a:pt x="95" y="125"/>
                  <a:pt x="95" y="125"/>
                </a:cubicBezTo>
                <a:cubicBezTo>
                  <a:pt x="92" y="126"/>
                  <a:pt x="91" y="126"/>
                  <a:pt x="89" y="128"/>
                </a:cubicBezTo>
                <a:cubicBezTo>
                  <a:pt x="86" y="128"/>
                  <a:pt x="83" y="131"/>
                  <a:pt x="83" y="134"/>
                </a:cubicBezTo>
                <a:cubicBezTo>
                  <a:pt x="80" y="150"/>
                  <a:pt x="80" y="150"/>
                  <a:pt x="80" y="150"/>
                </a:cubicBezTo>
                <a:cubicBezTo>
                  <a:pt x="67" y="150"/>
                  <a:pt x="67" y="150"/>
                  <a:pt x="67" y="150"/>
                </a:cubicBezTo>
                <a:cubicBezTo>
                  <a:pt x="64" y="134"/>
                  <a:pt x="64" y="134"/>
                  <a:pt x="64" y="134"/>
                </a:cubicBezTo>
                <a:cubicBezTo>
                  <a:pt x="64" y="131"/>
                  <a:pt x="61" y="128"/>
                  <a:pt x="59" y="128"/>
                </a:cubicBezTo>
                <a:cubicBezTo>
                  <a:pt x="57" y="126"/>
                  <a:pt x="56" y="126"/>
                  <a:pt x="54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48" y="125"/>
                  <a:pt x="47" y="125"/>
                  <a:pt x="45" y="126"/>
                </a:cubicBezTo>
                <a:cubicBezTo>
                  <a:pt x="32" y="134"/>
                  <a:pt x="32" y="134"/>
                  <a:pt x="32" y="134"/>
                </a:cubicBezTo>
                <a:cubicBezTo>
                  <a:pt x="24" y="125"/>
                  <a:pt x="24" y="125"/>
                  <a:pt x="24" y="125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4" y="109"/>
                  <a:pt x="34" y="105"/>
                  <a:pt x="32" y="101"/>
                </a:cubicBezTo>
                <a:cubicBezTo>
                  <a:pt x="31" y="100"/>
                  <a:pt x="31" y="98"/>
                  <a:pt x="31" y="97"/>
                </a:cubicBezTo>
                <a:cubicBezTo>
                  <a:pt x="29" y="94"/>
                  <a:pt x="27" y="91"/>
                  <a:pt x="24" y="91"/>
                </a:cubicBezTo>
                <a:cubicBezTo>
                  <a:pt x="9" y="87"/>
                  <a:pt x="9" y="87"/>
                  <a:pt x="9" y="87"/>
                </a:cubicBezTo>
                <a:cubicBezTo>
                  <a:pt x="9" y="73"/>
                  <a:pt x="9" y="73"/>
                  <a:pt x="9" y="73"/>
                </a:cubicBezTo>
                <a:cubicBezTo>
                  <a:pt x="24" y="70"/>
                  <a:pt x="24" y="70"/>
                  <a:pt x="24" y="70"/>
                </a:cubicBezTo>
                <a:cubicBezTo>
                  <a:pt x="27" y="70"/>
                  <a:pt x="29" y="67"/>
                  <a:pt x="31" y="64"/>
                </a:cubicBezTo>
                <a:cubicBezTo>
                  <a:pt x="31" y="63"/>
                  <a:pt x="31" y="61"/>
                  <a:pt x="32" y="59"/>
                </a:cubicBezTo>
                <a:cubicBezTo>
                  <a:pt x="34" y="56"/>
                  <a:pt x="34" y="52"/>
                  <a:pt x="32" y="49"/>
                </a:cubicBezTo>
                <a:cubicBezTo>
                  <a:pt x="24" y="36"/>
                  <a:pt x="24" y="36"/>
                  <a:pt x="24" y="36"/>
                </a:cubicBezTo>
                <a:cubicBezTo>
                  <a:pt x="32" y="27"/>
                  <a:pt x="32" y="27"/>
                  <a:pt x="32" y="27"/>
                </a:cubicBezTo>
                <a:cubicBezTo>
                  <a:pt x="45" y="35"/>
                  <a:pt x="45" y="35"/>
                  <a:pt x="45" y="35"/>
                </a:cubicBezTo>
                <a:cubicBezTo>
                  <a:pt x="47" y="36"/>
                  <a:pt x="48" y="36"/>
                  <a:pt x="50" y="36"/>
                </a:cubicBezTo>
                <a:cubicBezTo>
                  <a:pt x="54" y="36"/>
                  <a:pt x="54" y="36"/>
                  <a:pt x="54" y="36"/>
                </a:cubicBezTo>
                <a:cubicBezTo>
                  <a:pt x="56" y="35"/>
                  <a:pt x="57" y="35"/>
                  <a:pt x="59" y="33"/>
                </a:cubicBezTo>
                <a:cubicBezTo>
                  <a:pt x="61" y="33"/>
                  <a:pt x="64" y="30"/>
                  <a:pt x="64" y="27"/>
                </a:cubicBezTo>
                <a:cubicBezTo>
                  <a:pt x="67" y="11"/>
                  <a:pt x="67" y="11"/>
                  <a:pt x="67" y="11"/>
                </a:cubicBezTo>
                <a:cubicBezTo>
                  <a:pt x="80" y="11"/>
                  <a:pt x="80" y="11"/>
                  <a:pt x="80" y="11"/>
                </a:cubicBezTo>
                <a:cubicBezTo>
                  <a:pt x="83" y="27"/>
                  <a:pt x="83" y="27"/>
                  <a:pt x="83" y="27"/>
                </a:cubicBezTo>
                <a:cubicBezTo>
                  <a:pt x="83" y="30"/>
                  <a:pt x="86" y="33"/>
                  <a:pt x="89" y="33"/>
                </a:cubicBezTo>
                <a:cubicBezTo>
                  <a:pt x="91" y="35"/>
                  <a:pt x="92" y="35"/>
                  <a:pt x="95" y="36"/>
                </a:cubicBezTo>
                <a:cubicBezTo>
                  <a:pt x="95" y="36"/>
                  <a:pt x="96" y="36"/>
                  <a:pt x="98" y="36"/>
                </a:cubicBezTo>
                <a:cubicBezTo>
                  <a:pt x="101" y="36"/>
                  <a:pt x="102" y="36"/>
                  <a:pt x="104" y="35"/>
                </a:cubicBezTo>
                <a:cubicBezTo>
                  <a:pt x="115" y="27"/>
                  <a:pt x="115" y="27"/>
                  <a:pt x="115" y="27"/>
                </a:cubicBezTo>
                <a:cubicBezTo>
                  <a:pt x="124" y="36"/>
                  <a:pt x="124" y="36"/>
                  <a:pt x="124" y="36"/>
                </a:cubicBezTo>
                <a:cubicBezTo>
                  <a:pt x="117" y="49"/>
                  <a:pt x="117" y="49"/>
                  <a:pt x="117" y="49"/>
                </a:cubicBezTo>
                <a:cubicBezTo>
                  <a:pt x="115" y="52"/>
                  <a:pt x="114" y="56"/>
                  <a:pt x="115" y="59"/>
                </a:cubicBezTo>
                <a:cubicBezTo>
                  <a:pt x="117" y="61"/>
                  <a:pt x="117" y="63"/>
                  <a:pt x="118" y="64"/>
                </a:cubicBezTo>
                <a:cubicBezTo>
                  <a:pt x="120" y="67"/>
                  <a:pt x="121" y="70"/>
                  <a:pt x="126" y="70"/>
                </a:cubicBezTo>
                <a:cubicBezTo>
                  <a:pt x="139" y="73"/>
                  <a:pt x="139" y="73"/>
                  <a:pt x="139" y="73"/>
                </a:cubicBezTo>
                <a:cubicBezTo>
                  <a:pt x="139" y="87"/>
                  <a:pt x="139" y="87"/>
                  <a:pt x="139" y="87"/>
                </a:cubicBezTo>
                <a:close/>
                <a:moveTo>
                  <a:pt x="75" y="46"/>
                </a:moveTo>
                <a:cubicBezTo>
                  <a:pt x="55" y="46"/>
                  <a:pt x="41" y="61"/>
                  <a:pt x="41" y="81"/>
                </a:cubicBezTo>
                <a:cubicBezTo>
                  <a:pt x="41" y="100"/>
                  <a:pt x="55" y="115"/>
                  <a:pt x="75" y="115"/>
                </a:cubicBezTo>
                <a:cubicBezTo>
                  <a:pt x="93" y="115"/>
                  <a:pt x="108" y="100"/>
                  <a:pt x="108" y="81"/>
                </a:cubicBezTo>
                <a:cubicBezTo>
                  <a:pt x="108" y="61"/>
                  <a:pt x="93" y="46"/>
                  <a:pt x="75" y="46"/>
                </a:cubicBezTo>
                <a:close/>
                <a:moveTo>
                  <a:pt x="75" y="111"/>
                </a:moveTo>
                <a:cubicBezTo>
                  <a:pt x="58" y="111"/>
                  <a:pt x="45" y="97"/>
                  <a:pt x="45" y="81"/>
                </a:cubicBezTo>
                <a:cubicBezTo>
                  <a:pt x="45" y="64"/>
                  <a:pt x="58" y="50"/>
                  <a:pt x="75" y="50"/>
                </a:cubicBezTo>
                <a:cubicBezTo>
                  <a:pt x="90" y="50"/>
                  <a:pt x="103" y="64"/>
                  <a:pt x="103" y="81"/>
                </a:cubicBezTo>
                <a:cubicBezTo>
                  <a:pt x="103" y="97"/>
                  <a:pt x="90" y="111"/>
                  <a:pt x="75" y="111"/>
                </a:cubicBezTo>
                <a:close/>
                <a:moveTo>
                  <a:pt x="75" y="60"/>
                </a:moveTo>
                <a:cubicBezTo>
                  <a:pt x="64" y="60"/>
                  <a:pt x="55" y="68"/>
                  <a:pt x="55" y="81"/>
                </a:cubicBezTo>
                <a:cubicBezTo>
                  <a:pt x="55" y="93"/>
                  <a:pt x="64" y="101"/>
                  <a:pt x="75" y="101"/>
                </a:cubicBezTo>
                <a:cubicBezTo>
                  <a:pt x="85" y="101"/>
                  <a:pt x="93" y="93"/>
                  <a:pt x="93" y="81"/>
                </a:cubicBezTo>
                <a:cubicBezTo>
                  <a:pt x="93" y="68"/>
                  <a:pt x="85" y="60"/>
                  <a:pt x="75" y="60"/>
                </a:cubicBezTo>
                <a:close/>
                <a:moveTo>
                  <a:pt x="75" y="96"/>
                </a:moveTo>
                <a:cubicBezTo>
                  <a:pt x="66" y="96"/>
                  <a:pt x="60" y="89"/>
                  <a:pt x="60" y="81"/>
                </a:cubicBezTo>
                <a:cubicBezTo>
                  <a:pt x="60" y="72"/>
                  <a:pt x="66" y="65"/>
                  <a:pt x="75" y="65"/>
                </a:cubicBezTo>
                <a:cubicBezTo>
                  <a:pt x="82" y="65"/>
                  <a:pt x="88" y="72"/>
                  <a:pt x="88" y="81"/>
                </a:cubicBezTo>
                <a:cubicBezTo>
                  <a:pt x="88" y="89"/>
                  <a:pt x="82" y="96"/>
                  <a:pt x="75" y="9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04F55440-3714-DBCF-2BCB-D3242B17AB39}"/>
              </a:ext>
            </a:extLst>
          </p:cNvPr>
          <p:cNvSpPr>
            <a:spLocks noEditPoints="1"/>
          </p:cNvSpPr>
          <p:nvPr/>
        </p:nvSpPr>
        <p:spPr bwMode="auto">
          <a:xfrm>
            <a:off x="4065588" y="2474913"/>
            <a:ext cx="206375" cy="254000"/>
          </a:xfrm>
          <a:custGeom>
            <a:avLst/>
            <a:gdLst>
              <a:gd name="T0" fmla="*/ 97 w 130"/>
              <a:gd name="T1" fmla="*/ 29 h 160"/>
              <a:gd name="T2" fmla="*/ 5 w 130"/>
              <a:gd name="T3" fmla="*/ 39 h 160"/>
              <a:gd name="T4" fmla="*/ 0 w 130"/>
              <a:gd name="T5" fmla="*/ 46 h 160"/>
              <a:gd name="T6" fmla="*/ 8 w 130"/>
              <a:gd name="T7" fmla="*/ 155 h 160"/>
              <a:gd name="T8" fmla="*/ 15 w 130"/>
              <a:gd name="T9" fmla="*/ 160 h 160"/>
              <a:gd name="T10" fmla="*/ 108 w 130"/>
              <a:gd name="T11" fmla="*/ 151 h 160"/>
              <a:gd name="T12" fmla="*/ 113 w 130"/>
              <a:gd name="T13" fmla="*/ 144 h 160"/>
              <a:gd name="T14" fmla="*/ 102 w 130"/>
              <a:gd name="T15" fmla="*/ 35 h 160"/>
              <a:gd name="T16" fmla="*/ 97 w 130"/>
              <a:gd name="T17" fmla="*/ 29 h 160"/>
              <a:gd name="T18" fmla="*/ 97 w 130"/>
              <a:gd name="T19" fmla="*/ 124 h 160"/>
              <a:gd name="T20" fmla="*/ 20 w 130"/>
              <a:gd name="T21" fmla="*/ 133 h 160"/>
              <a:gd name="T22" fmla="*/ 14 w 130"/>
              <a:gd name="T23" fmla="*/ 127 h 160"/>
              <a:gd name="T24" fmla="*/ 7 w 130"/>
              <a:gd name="T25" fmla="*/ 52 h 160"/>
              <a:gd name="T26" fmla="*/ 12 w 130"/>
              <a:gd name="T27" fmla="*/ 46 h 160"/>
              <a:gd name="T28" fmla="*/ 90 w 130"/>
              <a:gd name="T29" fmla="*/ 37 h 160"/>
              <a:gd name="T30" fmla="*/ 96 w 130"/>
              <a:gd name="T31" fmla="*/ 42 h 160"/>
              <a:gd name="T32" fmla="*/ 102 w 130"/>
              <a:gd name="T33" fmla="*/ 118 h 160"/>
              <a:gd name="T34" fmla="*/ 97 w 130"/>
              <a:gd name="T35" fmla="*/ 124 h 160"/>
              <a:gd name="T36" fmla="*/ 125 w 130"/>
              <a:gd name="T37" fmla="*/ 19 h 160"/>
              <a:gd name="T38" fmla="*/ 34 w 130"/>
              <a:gd name="T39" fmla="*/ 0 h 160"/>
              <a:gd name="T40" fmla="*/ 27 w 130"/>
              <a:gd name="T41" fmla="*/ 6 h 160"/>
              <a:gd name="T42" fmla="*/ 24 w 130"/>
              <a:gd name="T43" fmla="*/ 24 h 160"/>
              <a:gd name="T44" fmla="*/ 31 w 130"/>
              <a:gd name="T45" fmla="*/ 26 h 160"/>
              <a:gd name="T46" fmla="*/ 32 w 130"/>
              <a:gd name="T47" fmla="*/ 13 h 160"/>
              <a:gd name="T48" fmla="*/ 39 w 130"/>
              <a:gd name="T49" fmla="*/ 10 h 160"/>
              <a:gd name="T50" fmla="*/ 116 w 130"/>
              <a:gd name="T51" fmla="*/ 24 h 160"/>
              <a:gd name="T52" fmla="*/ 121 w 130"/>
              <a:gd name="T53" fmla="*/ 32 h 160"/>
              <a:gd name="T54" fmla="*/ 115 w 130"/>
              <a:gd name="T55" fmla="*/ 72 h 160"/>
              <a:gd name="T56" fmla="*/ 113 w 130"/>
              <a:gd name="T57" fmla="*/ 83 h 160"/>
              <a:gd name="T58" fmla="*/ 115 w 130"/>
              <a:gd name="T59" fmla="*/ 100 h 160"/>
              <a:gd name="T60" fmla="*/ 116 w 130"/>
              <a:gd name="T61" fmla="*/ 102 h 160"/>
              <a:gd name="T62" fmla="*/ 130 w 130"/>
              <a:gd name="T63" fmla="*/ 26 h 160"/>
              <a:gd name="T64" fmla="*/ 125 w 130"/>
              <a:gd name="T65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30" h="160">
                <a:moveTo>
                  <a:pt x="97" y="29"/>
                </a:moveTo>
                <a:cubicBezTo>
                  <a:pt x="5" y="39"/>
                  <a:pt x="5" y="39"/>
                  <a:pt x="5" y="39"/>
                </a:cubicBezTo>
                <a:cubicBezTo>
                  <a:pt x="2" y="39"/>
                  <a:pt x="0" y="42"/>
                  <a:pt x="0" y="46"/>
                </a:cubicBezTo>
                <a:cubicBezTo>
                  <a:pt x="8" y="155"/>
                  <a:pt x="8" y="155"/>
                  <a:pt x="8" y="155"/>
                </a:cubicBezTo>
                <a:cubicBezTo>
                  <a:pt x="8" y="159"/>
                  <a:pt x="12" y="160"/>
                  <a:pt x="15" y="160"/>
                </a:cubicBezTo>
                <a:cubicBezTo>
                  <a:pt x="108" y="151"/>
                  <a:pt x="108" y="151"/>
                  <a:pt x="108" y="151"/>
                </a:cubicBezTo>
                <a:cubicBezTo>
                  <a:pt x="111" y="151"/>
                  <a:pt x="113" y="148"/>
                  <a:pt x="113" y="144"/>
                </a:cubicBezTo>
                <a:cubicBezTo>
                  <a:pt x="102" y="35"/>
                  <a:pt x="102" y="35"/>
                  <a:pt x="102" y="35"/>
                </a:cubicBezTo>
                <a:cubicBezTo>
                  <a:pt x="102" y="31"/>
                  <a:pt x="101" y="29"/>
                  <a:pt x="97" y="29"/>
                </a:cubicBezTo>
                <a:close/>
                <a:moveTo>
                  <a:pt x="97" y="124"/>
                </a:moveTo>
                <a:cubicBezTo>
                  <a:pt x="20" y="133"/>
                  <a:pt x="20" y="133"/>
                  <a:pt x="20" y="133"/>
                </a:cubicBezTo>
                <a:cubicBezTo>
                  <a:pt x="17" y="133"/>
                  <a:pt x="14" y="129"/>
                  <a:pt x="14" y="127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48"/>
                  <a:pt x="8" y="46"/>
                  <a:pt x="12" y="46"/>
                </a:cubicBezTo>
                <a:cubicBezTo>
                  <a:pt x="90" y="37"/>
                  <a:pt x="90" y="37"/>
                  <a:pt x="90" y="37"/>
                </a:cubicBezTo>
                <a:cubicBezTo>
                  <a:pt x="94" y="37"/>
                  <a:pt x="96" y="40"/>
                  <a:pt x="96" y="42"/>
                </a:cubicBezTo>
                <a:cubicBezTo>
                  <a:pt x="102" y="118"/>
                  <a:pt x="102" y="118"/>
                  <a:pt x="102" y="118"/>
                </a:cubicBezTo>
                <a:cubicBezTo>
                  <a:pt x="102" y="122"/>
                  <a:pt x="101" y="124"/>
                  <a:pt x="97" y="124"/>
                </a:cubicBezTo>
                <a:close/>
                <a:moveTo>
                  <a:pt x="125" y="19"/>
                </a:moveTo>
                <a:cubicBezTo>
                  <a:pt x="34" y="0"/>
                  <a:pt x="34" y="0"/>
                  <a:pt x="34" y="0"/>
                </a:cubicBezTo>
                <a:cubicBezTo>
                  <a:pt x="31" y="0"/>
                  <a:pt x="27" y="2"/>
                  <a:pt x="27" y="6"/>
                </a:cubicBezTo>
                <a:cubicBezTo>
                  <a:pt x="24" y="24"/>
                  <a:pt x="24" y="24"/>
                  <a:pt x="24" y="24"/>
                </a:cubicBezTo>
                <a:cubicBezTo>
                  <a:pt x="22" y="28"/>
                  <a:pt x="31" y="28"/>
                  <a:pt x="31" y="26"/>
                </a:cubicBezTo>
                <a:cubicBezTo>
                  <a:pt x="32" y="13"/>
                  <a:pt x="32" y="13"/>
                  <a:pt x="32" y="13"/>
                </a:cubicBezTo>
                <a:cubicBezTo>
                  <a:pt x="34" y="12"/>
                  <a:pt x="36" y="8"/>
                  <a:pt x="39" y="10"/>
                </a:cubicBezTo>
                <a:cubicBezTo>
                  <a:pt x="116" y="24"/>
                  <a:pt x="116" y="24"/>
                  <a:pt x="116" y="24"/>
                </a:cubicBezTo>
                <a:cubicBezTo>
                  <a:pt x="120" y="26"/>
                  <a:pt x="121" y="28"/>
                  <a:pt x="121" y="32"/>
                </a:cubicBezTo>
                <a:cubicBezTo>
                  <a:pt x="115" y="72"/>
                  <a:pt x="115" y="72"/>
                  <a:pt x="115" y="72"/>
                </a:cubicBezTo>
                <a:cubicBezTo>
                  <a:pt x="113" y="76"/>
                  <a:pt x="113" y="81"/>
                  <a:pt x="113" y="83"/>
                </a:cubicBezTo>
                <a:cubicBezTo>
                  <a:pt x="115" y="100"/>
                  <a:pt x="115" y="100"/>
                  <a:pt x="115" y="100"/>
                </a:cubicBezTo>
                <a:cubicBezTo>
                  <a:pt x="115" y="104"/>
                  <a:pt x="116" y="104"/>
                  <a:pt x="116" y="102"/>
                </a:cubicBezTo>
                <a:cubicBezTo>
                  <a:pt x="130" y="26"/>
                  <a:pt x="130" y="26"/>
                  <a:pt x="130" y="26"/>
                </a:cubicBezTo>
                <a:cubicBezTo>
                  <a:pt x="130" y="23"/>
                  <a:pt x="128" y="21"/>
                  <a:pt x="125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2F25842E-9F6A-5E79-2916-57DE940B6AC9}"/>
              </a:ext>
            </a:extLst>
          </p:cNvPr>
          <p:cNvSpPr>
            <a:spLocks noEditPoints="1"/>
          </p:cNvSpPr>
          <p:nvPr/>
        </p:nvSpPr>
        <p:spPr bwMode="auto">
          <a:xfrm>
            <a:off x="6815138" y="4678363"/>
            <a:ext cx="212725" cy="254000"/>
          </a:xfrm>
          <a:custGeom>
            <a:avLst/>
            <a:gdLst>
              <a:gd name="T0" fmla="*/ 125 w 134"/>
              <a:gd name="T1" fmla="*/ 28 h 160"/>
              <a:gd name="T2" fmla="*/ 116 w 134"/>
              <a:gd name="T3" fmla="*/ 28 h 160"/>
              <a:gd name="T4" fmla="*/ 116 w 134"/>
              <a:gd name="T5" fmla="*/ 19 h 160"/>
              <a:gd name="T6" fmla="*/ 98 w 134"/>
              <a:gd name="T7" fmla="*/ 0 h 160"/>
              <a:gd name="T8" fmla="*/ 36 w 134"/>
              <a:gd name="T9" fmla="*/ 0 h 160"/>
              <a:gd name="T10" fmla="*/ 18 w 134"/>
              <a:gd name="T11" fmla="*/ 19 h 160"/>
              <a:gd name="T12" fmla="*/ 18 w 134"/>
              <a:gd name="T13" fmla="*/ 28 h 160"/>
              <a:gd name="T14" fmla="*/ 9 w 134"/>
              <a:gd name="T15" fmla="*/ 28 h 160"/>
              <a:gd name="T16" fmla="*/ 0 w 134"/>
              <a:gd name="T17" fmla="*/ 38 h 160"/>
              <a:gd name="T18" fmla="*/ 9 w 134"/>
              <a:gd name="T19" fmla="*/ 48 h 160"/>
              <a:gd name="T20" fmla="*/ 9 w 134"/>
              <a:gd name="T21" fmla="*/ 122 h 160"/>
              <a:gd name="T22" fmla="*/ 39 w 134"/>
              <a:gd name="T23" fmla="*/ 160 h 160"/>
              <a:gd name="T24" fmla="*/ 41 w 134"/>
              <a:gd name="T25" fmla="*/ 160 h 160"/>
              <a:gd name="T26" fmla="*/ 41 w 134"/>
              <a:gd name="T27" fmla="*/ 160 h 160"/>
              <a:gd name="T28" fmla="*/ 45 w 134"/>
              <a:gd name="T29" fmla="*/ 160 h 160"/>
              <a:gd name="T30" fmla="*/ 90 w 134"/>
              <a:gd name="T31" fmla="*/ 160 h 160"/>
              <a:gd name="T32" fmla="*/ 93 w 134"/>
              <a:gd name="T33" fmla="*/ 160 h 160"/>
              <a:gd name="T34" fmla="*/ 93 w 134"/>
              <a:gd name="T35" fmla="*/ 160 h 160"/>
              <a:gd name="T36" fmla="*/ 95 w 134"/>
              <a:gd name="T37" fmla="*/ 160 h 160"/>
              <a:gd name="T38" fmla="*/ 125 w 134"/>
              <a:gd name="T39" fmla="*/ 122 h 160"/>
              <a:gd name="T40" fmla="*/ 125 w 134"/>
              <a:gd name="T41" fmla="*/ 48 h 160"/>
              <a:gd name="T42" fmla="*/ 134 w 134"/>
              <a:gd name="T43" fmla="*/ 38 h 160"/>
              <a:gd name="T44" fmla="*/ 125 w 134"/>
              <a:gd name="T45" fmla="*/ 28 h 160"/>
              <a:gd name="T46" fmla="*/ 36 w 134"/>
              <a:gd name="T47" fmla="*/ 19 h 160"/>
              <a:gd name="T48" fmla="*/ 98 w 134"/>
              <a:gd name="T49" fmla="*/ 19 h 160"/>
              <a:gd name="T50" fmla="*/ 98 w 134"/>
              <a:gd name="T51" fmla="*/ 28 h 160"/>
              <a:gd name="T52" fmla="*/ 36 w 134"/>
              <a:gd name="T53" fmla="*/ 28 h 160"/>
              <a:gd name="T54" fmla="*/ 36 w 134"/>
              <a:gd name="T55" fmla="*/ 19 h 160"/>
              <a:gd name="T56" fmla="*/ 107 w 134"/>
              <a:gd name="T57" fmla="*/ 122 h 160"/>
              <a:gd name="T58" fmla="*/ 98 w 134"/>
              <a:gd name="T59" fmla="*/ 140 h 160"/>
              <a:gd name="T60" fmla="*/ 98 w 134"/>
              <a:gd name="T61" fmla="*/ 99 h 160"/>
              <a:gd name="T62" fmla="*/ 93 w 134"/>
              <a:gd name="T63" fmla="*/ 95 h 160"/>
              <a:gd name="T64" fmla="*/ 89 w 134"/>
              <a:gd name="T65" fmla="*/ 99 h 160"/>
              <a:gd name="T66" fmla="*/ 89 w 134"/>
              <a:gd name="T67" fmla="*/ 142 h 160"/>
              <a:gd name="T68" fmla="*/ 81 w 134"/>
              <a:gd name="T69" fmla="*/ 142 h 160"/>
              <a:gd name="T70" fmla="*/ 81 w 134"/>
              <a:gd name="T71" fmla="*/ 99 h 160"/>
              <a:gd name="T72" fmla="*/ 76 w 134"/>
              <a:gd name="T73" fmla="*/ 95 h 160"/>
              <a:gd name="T74" fmla="*/ 71 w 134"/>
              <a:gd name="T75" fmla="*/ 99 h 160"/>
              <a:gd name="T76" fmla="*/ 71 w 134"/>
              <a:gd name="T77" fmla="*/ 142 h 160"/>
              <a:gd name="T78" fmla="*/ 62 w 134"/>
              <a:gd name="T79" fmla="*/ 142 h 160"/>
              <a:gd name="T80" fmla="*/ 62 w 134"/>
              <a:gd name="T81" fmla="*/ 99 h 160"/>
              <a:gd name="T82" fmla="*/ 59 w 134"/>
              <a:gd name="T83" fmla="*/ 95 h 160"/>
              <a:gd name="T84" fmla="*/ 54 w 134"/>
              <a:gd name="T85" fmla="*/ 99 h 160"/>
              <a:gd name="T86" fmla="*/ 54 w 134"/>
              <a:gd name="T87" fmla="*/ 142 h 160"/>
              <a:gd name="T88" fmla="*/ 45 w 134"/>
              <a:gd name="T89" fmla="*/ 142 h 160"/>
              <a:gd name="T90" fmla="*/ 45 w 134"/>
              <a:gd name="T91" fmla="*/ 99 h 160"/>
              <a:gd name="T92" fmla="*/ 41 w 134"/>
              <a:gd name="T93" fmla="*/ 95 h 160"/>
              <a:gd name="T94" fmla="*/ 37 w 134"/>
              <a:gd name="T95" fmla="*/ 99 h 160"/>
              <a:gd name="T96" fmla="*/ 37 w 134"/>
              <a:gd name="T97" fmla="*/ 140 h 160"/>
              <a:gd name="T98" fmla="*/ 27 w 134"/>
              <a:gd name="T99" fmla="*/ 122 h 160"/>
              <a:gd name="T100" fmla="*/ 27 w 134"/>
              <a:gd name="T101" fmla="*/ 48 h 160"/>
              <a:gd name="T102" fmla="*/ 107 w 134"/>
              <a:gd name="T103" fmla="*/ 48 h 160"/>
              <a:gd name="T104" fmla="*/ 107 w 134"/>
              <a:gd name="T105" fmla="*/ 1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34" h="160">
                <a:moveTo>
                  <a:pt x="125" y="28"/>
                </a:moveTo>
                <a:cubicBezTo>
                  <a:pt x="116" y="28"/>
                  <a:pt x="116" y="28"/>
                  <a:pt x="116" y="28"/>
                </a:cubicBezTo>
                <a:cubicBezTo>
                  <a:pt x="116" y="19"/>
                  <a:pt x="116" y="19"/>
                  <a:pt x="116" y="19"/>
                </a:cubicBezTo>
                <a:cubicBezTo>
                  <a:pt x="116" y="9"/>
                  <a:pt x="108" y="0"/>
                  <a:pt x="9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26" y="0"/>
                  <a:pt x="18" y="9"/>
                  <a:pt x="18" y="19"/>
                </a:cubicBezTo>
                <a:cubicBezTo>
                  <a:pt x="18" y="28"/>
                  <a:pt x="18" y="28"/>
                  <a:pt x="18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4" y="28"/>
                  <a:pt x="0" y="33"/>
                  <a:pt x="0" y="38"/>
                </a:cubicBezTo>
                <a:cubicBezTo>
                  <a:pt x="0" y="43"/>
                  <a:pt x="4" y="48"/>
                  <a:pt x="9" y="48"/>
                </a:cubicBezTo>
                <a:cubicBezTo>
                  <a:pt x="9" y="122"/>
                  <a:pt x="9" y="122"/>
                  <a:pt x="9" y="122"/>
                </a:cubicBezTo>
                <a:cubicBezTo>
                  <a:pt x="9" y="142"/>
                  <a:pt x="22" y="157"/>
                  <a:pt x="39" y="160"/>
                </a:cubicBezTo>
                <a:cubicBezTo>
                  <a:pt x="39" y="160"/>
                  <a:pt x="40" y="160"/>
                  <a:pt x="41" y="160"/>
                </a:cubicBezTo>
                <a:cubicBezTo>
                  <a:pt x="41" y="160"/>
                  <a:pt x="41" y="160"/>
                  <a:pt x="41" y="160"/>
                </a:cubicBezTo>
                <a:cubicBezTo>
                  <a:pt x="43" y="160"/>
                  <a:pt x="44" y="160"/>
                  <a:pt x="45" y="160"/>
                </a:cubicBezTo>
                <a:cubicBezTo>
                  <a:pt x="90" y="160"/>
                  <a:pt x="90" y="160"/>
                  <a:pt x="90" y="160"/>
                </a:cubicBezTo>
                <a:cubicBezTo>
                  <a:pt x="91" y="160"/>
                  <a:pt x="92" y="160"/>
                  <a:pt x="93" y="160"/>
                </a:cubicBezTo>
                <a:cubicBezTo>
                  <a:pt x="93" y="160"/>
                  <a:pt x="93" y="160"/>
                  <a:pt x="93" y="160"/>
                </a:cubicBezTo>
                <a:cubicBezTo>
                  <a:pt x="94" y="160"/>
                  <a:pt x="95" y="160"/>
                  <a:pt x="95" y="160"/>
                </a:cubicBezTo>
                <a:cubicBezTo>
                  <a:pt x="112" y="157"/>
                  <a:pt x="125" y="142"/>
                  <a:pt x="125" y="122"/>
                </a:cubicBezTo>
                <a:cubicBezTo>
                  <a:pt x="125" y="48"/>
                  <a:pt x="125" y="48"/>
                  <a:pt x="125" y="48"/>
                </a:cubicBezTo>
                <a:cubicBezTo>
                  <a:pt x="130" y="48"/>
                  <a:pt x="134" y="43"/>
                  <a:pt x="134" y="38"/>
                </a:cubicBezTo>
                <a:cubicBezTo>
                  <a:pt x="134" y="33"/>
                  <a:pt x="130" y="28"/>
                  <a:pt x="125" y="28"/>
                </a:cubicBezTo>
                <a:close/>
                <a:moveTo>
                  <a:pt x="36" y="19"/>
                </a:moveTo>
                <a:cubicBezTo>
                  <a:pt x="98" y="19"/>
                  <a:pt x="98" y="19"/>
                  <a:pt x="98" y="19"/>
                </a:cubicBezTo>
                <a:cubicBezTo>
                  <a:pt x="98" y="28"/>
                  <a:pt x="98" y="28"/>
                  <a:pt x="98" y="28"/>
                </a:cubicBezTo>
                <a:cubicBezTo>
                  <a:pt x="36" y="28"/>
                  <a:pt x="36" y="28"/>
                  <a:pt x="36" y="28"/>
                </a:cubicBezTo>
                <a:lnTo>
                  <a:pt x="36" y="19"/>
                </a:lnTo>
                <a:close/>
                <a:moveTo>
                  <a:pt x="107" y="122"/>
                </a:moveTo>
                <a:cubicBezTo>
                  <a:pt x="107" y="130"/>
                  <a:pt x="103" y="136"/>
                  <a:pt x="98" y="140"/>
                </a:cubicBezTo>
                <a:cubicBezTo>
                  <a:pt x="98" y="99"/>
                  <a:pt x="98" y="99"/>
                  <a:pt x="98" y="99"/>
                </a:cubicBezTo>
                <a:cubicBezTo>
                  <a:pt x="98" y="97"/>
                  <a:pt x="96" y="95"/>
                  <a:pt x="93" y="95"/>
                </a:cubicBezTo>
                <a:cubicBezTo>
                  <a:pt x="91" y="95"/>
                  <a:pt x="89" y="97"/>
                  <a:pt x="89" y="99"/>
                </a:cubicBezTo>
                <a:cubicBezTo>
                  <a:pt x="89" y="120"/>
                  <a:pt x="89" y="134"/>
                  <a:pt x="89" y="142"/>
                </a:cubicBezTo>
                <a:cubicBezTo>
                  <a:pt x="86" y="142"/>
                  <a:pt x="83" y="142"/>
                  <a:pt x="81" y="142"/>
                </a:cubicBezTo>
                <a:cubicBezTo>
                  <a:pt x="81" y="99"/>
                  <a:pt x="81" y="99"/>
                  <a:pt x="81" y="99"/>
                </a:cubicBezTo>
                <a:cubicBezTo>
                  <a:pt x="81" y="97"/>
                  <a:pt x="79" y="95"/>
                  <a:pt x="76" y="95"/>
                </a:cubicBezTo>
                <a:cubicBezTo>
                  <a:pt x="73" y="95"/>
                  <a:pt x="71" y="97"/>
                  <a:pt x="71" y="99"/>
                </a:cubicBezTo>
                <a:cubicBezTo>
                  <a:pt x="71" y="120"/>
                  <a:pt x="71" y="134"/>
                  <a:pt x="71" y="142"/>
                </a:cubicBezTo>
                <a:cubicBezTo>
                  <a:pt x="68" y="142"/>
                  <a:pt x="65" y="142"/>
                  <a:pt x="62" y="142"/>
                </a:cubicBezTo>
                <a:cubicBezTo>
                  <a:pt x="62" y="99"/>
                  <a:pt x="62" y="99"/>
                  <a:pt x="62" y="99"/>
                </a:cubicBezTo>
                <a:cubicBezTo>
                  <a:pt x="62" y="97"/>
                  <a:pt x="60" y="95"/>
                  <a:pt x="59" y="95"/>
                </a:cubicBezTo>
                <a:cubicBezTo>
                  <a:pt x="56" y="95"/>
                  <a:pt x="54" y="97"/>
                  <a:pt x="54" y="99"/>
                </a:cubicBezTo>
                <a:cubicBezTo>
                  <a:pt x="54" y="120"/>
                  <a:pt x="54" y="134"/>
                  <a:pt x="54" y="142"/>
                </a:cubicBezTo>
                <a:cubicBezTo>
                  <a:pt x="48" y="142"/>
                  <a:pt x="46" y="142"/>
                  <a:pt x="45" y="142"/>
                </a:cubicBezTo>
                <a:cubicBezTo>
                  <a:pt x="45" y="99"/>
                  <a:pt x="45" y="99"/>
                  <a:pt x="45" y="99"/>
                </a:cubicBezTo>
                <a:cubicBezTo>
                  <a:pt x="45" y="97"/>
                  <a:pt x="43" y="95"/>
                  <a:pt x="41" y="95"/>
                </a:cubicBezTo>
                <a:cubicBezTo>
                  <a:pt x="39" y="95"/>
                  <a:pt x="37" y="97"/>
                  <a:pt x="37" y="99"/>
                </a:cubicBezTo>
                <a:cubicBezTo>
                  <a:pt x="37" y="119"/>
                  <a:pt x="37" y="131"/>
                  <a:pt x="37" y="140"/>
                </a:cubicBezTo>
                <a:cubicBezTo>
                  <a:pt x="31" y="137"/>
                  <a:pt x="27" y="130"/>
                  <a:pt x="27" y="122"/>
                </a:cubicBezTo>
                <a:cubicBezTo>
                  <a:pt x="27" y="48"/>
                  <a:pt x="27" y="48"/>
                  <a:pt x="27" y="48"/>
                </a:cubicBezTo>
                <a:cubicBezTo>
                  <a:pt x="107" y="48"/>
                  <a:pt x="107" y="48"/>
                  <a:pt x="107" y="48"/>
                </a:cubicBezTo>
                <a:lnTo>
                  <a:pt x="107" y="12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9C2A877B-D000-D5B6-C12A-1086C5E074AE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2532063"/>
            <a:ext cx="255588" cy="141288"/>
          </a:xfrm>
          <a:custGeom>
            <a:avLst/>
            <a:gdLst>
              <a:gd name="T0" fmla="*/ 158 w 161"/>
              <a:gd name="T1" fmla="*/ 53 h 89"/>
              <a:gd name="T2" fmla="*/ 148 w 161"/>
              <a:gd name="T3" fmla="*/ 53 h 89"/>
              <a:gd name="T4" fmla="*/ 138 w 161"/>
              <a:gd name="T5" fmla="*/ 64 h 89"/>
              <a:gd name="T6" fmla="*/ 138 w 161"/>
              <a:gd name="T7" fmla="*/ 7 h 89"/>
              <a:gd name="T8" fmla="*/ 131 w 161"/>
              <a:gd name="T9" fmla="*/ 0 h 89"/>
              <a:gd name="T10" fmla="*/ 63 w 161"/>
              <a:gd name="T11" fmla="*/ 0 h 89"/>
              <a:gd name="T12" fmla="*/ 56 w 161"/>
              <a:gd name="T13" fmla="*/ 7 h 89"/>
              <a:gd name="T14" fmla="*/ 63 w 161"/>
              <a:gd name="T15" fmla="*/ 15 h 89"/>
              <a:gd name="T16" fmla="*/ 125 w 161"/>
              <a:gd name="T17" fmla="*/ 15 h 89"/>
              <a:gd name="T18" fmla="*/ 125 w 161"/>
              <a:gd name="T19" fmla="*/ 64 h 89"/>
              <a:gd name="T20" fmla="*/ 115 w 161"/>
              <a:gd name="T21" fmla="*/ 53 h 89"/>
              <a:gd name="T22" fmla="*/ 106 w 161"/>
              <a:gd name="T23" fmla="*/ 53 h 89"/>
              <a:gd name="T24" fmla="*/ 106 w 161"/>
              <a:gd name="T25" fmla="*/ 64 h 89"/>
              <a:gd name="T26" fmla="*/ 126 w 161"/>
              <a:gd name="T27" fmla="*/ 86 h 89"/>
              <a:gd name="T28" fmla="*/ 131 w 161"/>
              <a:gd name="T29" fmla="*/ 89 h 89"/>
              <a:gd name="T30" fmla="*/ 137 w 161"/>
              <a:gd name="T31" fmla="*/ 86 h 89"/>
              <a:gd name="T32" fmla="*/ 158 w 161"/>
              <a:gd name="T33" fmla="*/ 64 h 89"/>
              <a:gd name="T34" fmla="*/ 158 w 161"/>
              <a:gd name="T35" fmla="*/ 53 h 89"/>
              <a:gd name="T36" fmla="*/ 97 w 161"/>
              <a:gd name="T37" fmla="*/ 74 h 89"/>
              <a:gd name="T38" fmla="*/ 36 w 161"/>
              <a:gd name="T39" fmla="*/ 74 h 89"/>
              <a:gd name="T40" fmla="*/ 36 w 161"/>
              <a:gd name="T41" fmla="*/ 26 h 89"/>
              <a:gd name="T42" fmla="*/ 45 w 161"/>
              <a:gd name="T43" fmla="*/ 36 h 89"/>
              <a:gd name="T44" fmla="*/ 50 w 161"/>
              <a:gd name="T45" fmla="*/ 38 h 89"/>
              <a:gd name="T46" fmla="*/ 55 w 161"/>
              <a:gd name="T47" fmla="*/ 36 h 89"/>
              <a:gd name="T48" fmla="*/ 55 w 161"/>
              <a:gd name="T49" fmla="*/ 26 h 89"/>
              <a:gd name="T50" fmla="*/ 33 w 161"/>
              <a:gd name="T51" fmla="*/ 3 h 89"/>
              <a:gd name="T52" fmla="*/ 28 w 161"/>
              <a:gd name="T53" fmla="*/ 0 h 89"/>
              <a:gd name="T54" fmla="*/ 23 w 161"/>
              <a:gd name="T55" fmla="*/ 3 h 89"/>
              <a:gd name="T56" fmla="*/ 2 w 161"/>
              <a:gd name="T57" fmla="*/ 26 h 89"/>
              <a:gd name="T58" fmla="*/ 2 w 161"/>
              <a:gd name="T59" fmla="*/ 36 h 89"/>
              <a:gd name="T60" fmla="*/ 11 w 161"/>
              <a:gd name="T61" fmla="*/ 36 h 89"/>
              <a:gd name="T62" fmla="*/ 22 w 161"/>
              <a:gd name="T63" fmla="*/ 26 h 89"/>
              <a:gd name="T64" fmla="*/ 22 w 161"/>
              <a:gd name="T65" fmla="*/ 82 h 89"/>
              <a:gd name="T66" fmla="*/ 28 w 161"/>
              <a:gd name="T67" fmla="*/ 89 h 89"/>
              <a:gd name="T68" fmla="*/ 97 w 161"/>
              <a:gd name="T69" fmla="*/ 89 h 89"/>
              <a:gd name="T70" fmla="*/ 104 w 161"/>
              <a:gd name="T71" fmla="*/ 82 h 89"/>
              <a:gd name="T72" fmla="*/ 97 w 161"/>
              <a:gd name="T73" fmla="*/ 74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1" h="89">
                <a:moveTo>
                  <a:pt x="158" y="53"/>
                </a:moveTo>
                <a:cubicBezTo>
                  <a:pt x="156" y="51"/>
                  <a:pt x="151" y="51"/>
                  <a:pt x="148" y="53"/>
                </a:cubicBezTo>
                <a:cubicBezTo>
                  <a:pt x="148" y="53"/>
                  <a:pt x="148" y="53"/>
                  <a:pt x="138" y="64"/>
                </a:cubicBezTo>
                <a:cubicBezTo>
                  <a:pt x="138" y="64"/>
                  <a:pt x="138" y="64"/>
                  <a:pt x="138" y="7"/>
                </a:cubicBezTo>
                <a:cubicBezTo>
                  <a:pt x="138" y="4"/>
                  <a:pt x="135" y="0"/>
                  <a:pt x="131" y="0"/>
                </a:cubicBezTo>
                <a:cubicBezTo>
                  <a:pt x="131" y="0"/>
                  <a:pt x="131" y="0"/>
                  <a:pt x="63" y="0"/>
                </a:cubicBezTo>
                <a:cubicBezTo>
                  <a:pt x="59" y="0"/>
                  <a:pt x="56" y="4"/>
                  <a:pt x="56" y="7"/>
                </a:cubicBezTo>
                <a:cubicBezTo>
                  <a:pt x="56" y="11"/>
                  <a:pt x="59" y="15"/>
                  <a:pt x="63" y="15"/>
                </a:cubicBezTo>
                <a:cubicBezTo>
                  <a:pt x="63" y="15"/>
                  <a:pt x="63" y="15"/>
                  <a:pt x="125" y="15"/>
                </a:cubicBezTo>
                <a:cubicBezTo>
                  <a:pt x="125" y="15"/>
                  <a:pt x="125" y="15"/>
                  <a:pt x="125" y="64"/>
                </a:cubicBezTo>
                <a:cubicBezTo>
                  <a:pt x="125" y="64"/>
                  <a:pt x="125" y="64"/>
                  <a:pt x="115" y="53"/>
                </a:cubicBezTo>
                <a:cubicBezTo>
                  <a:pt x="112" y="51"/>
                  <a:pt x="108" y="51"/>
                  <a:pt x="106" y="53"/>
                </a:cubicBezTo>
                <a:cubicBezTo>
                  <a:pt x="102" y="56"/>
                  <a:pt x="102" y="60"/>
                  <a:pt x="106" y="64"/>
                </a:cubicBezTo>
                <a:cubicBezTo>
                  <a:pt x="106" y="64"/>
                  <a:pt x="106" y="64"/>
                  <a:pt x="126" y="86"/>
                </a:cubicBezTo>
                <a:cubicBezTo>
                  <a:pt x="127" y="88"/>
                  <a:pt x="130" y="89"/>
                  <a:pt x="131" y="89"/>
                </a:cubicBezTo>
                <a:cubicBezTo>
                  <a:pt x="134" y="89"/>
                  <a:pt x="135" y="88"/>
                  <a:pt x="137" y="86"/>
                </a:cubicBezTo>
                <a:cubicBezTo>
                  <a:pt x="137" y="86"/>
                  <a:pt x="137" y="86"/>
                  <a:pt x="158" y="64"/>
                </a:cubicBezTo>
                <a:cubicBezTo>
                  <a:pt x="161" y="60"/>
                  <a:pt x="161" y="56"/>
                  <a:pt x="158" y="53"/>
                </a:cubicBezTo>
                <a:close/>
                <a:moveTo>
                  <a:pt x="97" y="74"/>
                </a:moveTo>
                <a:cubicBezTo>
                  <a:pt x="36" y="74"/>
                  <a:pt x="36" y="74"/>
                  <a:pt x="36" y="74"/>
                </a:cubicBezTo>
                <a:cubicBezTo>
                  <a:pt x="36" y="74"/>
                  <a:pt x="36" y="74"/>
                  <a:pt x="36" y="26"/>
                </a:cubicBezTo>
                <a:cubicBezTo>
                  <a:pt x="36" y="26"/>
                  <a:pt x="36" y="26"/>
                  <a:pt x="45" y="36"/>
                </a:cubicBezTo>
                <a:cubicBezTo>
                  <a:pt x="46" y="37"/>
                  <a:pt x="49" y="38"/>
                  <a:pt x="50" y="38"/>
                </a:cubicBezTo>
                <a:cubicBezTo>
                  <a:pt x="51" y="38"/>
                  <a:pt x="54" y="37"/>
                  <a:pt x="55" y="36"/>
                </a:cubicBezTo>
                <a:cubicBezTo>
                  <a:pt x="58" y="33"/>
                  <a:pt x="58" y="29"/>
                  <a:pt x="55" y="26"/>
                </a:cubicBezTo>
                <a:cubicBezTo>
                  <a:pt x="55" y="26"/>
                  <a:pt x="55" y="26"/>
                  <a:pt x="33" y="3"/>
                </a:cubicBezTo>
                <a:cubicBezTo>
                  <a:pt x="32" y="1"/>
                  <a:pt x="31" y="0"/>
                  <a:pt x="28" y="0"/>
                </a:cubicBezTo>
                <a:cubicBezTo>
                  <a:pt x="27" y="0"/>
                  <a:pt x="24" y="1"/>
                  <a:pt x="23" y="3"/>
                </a:cubicBezTo>
                <a:cubicBezTo>
                  <a:pt x="23" y="3"/>
                  <a:pt x="23" y="3"/>
                  <a:pt x="2" y="26"/>
                </a:cubicBezTo>
                <a:cubicBezTo>
                  <a:pt x="0" y="29"/>
                  <a:pt x="0" y="33"/>
                  <a:pt x="2" y="36"/>
                </a:cubicBezTo>
                <a:cubicBezTo>
                  <a:pt x="5" y="38"/>
                  <a:pt x="9" y="38"/>
                  <a:pt x="11" y="36"/>
                </a:cubicBezTo>
                <a:cubicBezTo>
                  <a:pt x="11" y="36"/>
                  <a:pt x="11" y="36"/>
                  <a:pt x="22" y="26"/>
                </a:cubicBezTo>
                <a:cubicBezTo>
                  <a:pt x="22" y="26"/>
                  <a:pt x="22" y="26"/>
                  <a:pt x="22" y="82"/>
                </a:cubicBezTo>
                <a:cubicBezTo>
                  <a:pt x="22" y="86"/>
                  <a:pt x="24" y="89"/>
                  <a:pt x="28" y="89"/>
                </a:cubicBezTo>
                <a:cubicBezTo>
                  <a:pt x="28" y="89"/>
                  <a:pt x="28" y="89"/>
                  <a:pt x="97" y="89"/>
                </a:cubicBezTo>
                <a:cubicBezTo>
                  <a:pt x="101" y="89"/>
                  <a:pt x="104" y="86"/>
                  <a:pt x="104" y="82"/>
                </a:cubicBezTo>
                <a:cubicBezTo>
                  <a:pt x="104" y="78"/>
                  <a:pt x="101" y="74"/>
                  <a:pt x="97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9537BAAA-EF7C-BA8F-55C8-C8DBD61426D7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3036888"/>
            <a:ext cx="254000" cy="231775"/>
          </a:xfrm>
          <a:custGeom>
            <a:avLst/>
            <a:gdLst>
              <a:gd name="T0" fmla="*/ 0 w 160"/>
              <a:gd name="T1" fmla="*/ 44 h 146"/>
              <a:gd name="T2" fmla="*/ 46 w 160"/>
              <a:gd name="T3" fmla="*/ 5 h 146"/>
              <a:gd name="T4" fmla="*/ 48 w 160"/>
              <a:gd name="T5" fmla="*/ 7 h 146"/>
              <a:gd name="T6" fmla="*/ 12 w 160"/>
              <a:gd name="T7" fmla="*/ 55 h 146"/>
              <a:gd name="T8" fmla="*/ 48 w 160"/>
              <a:gd name="T9" fmla="*/ 7 h 146"/>
              <a:gd name="T10" fmla="*/ 115 w 160"/>
              <a:gd name="T11" fmla="*/ 5 h 146"/>
              <a:gd name="T12" fmla="*/ 160 w 160"/>
              <a:gd name="T13" fmla="*/ 44 h 146"/>
              <a:gd name="T14" fmla="*/ 108 w 160"/>
              <a:gd name="T15" fmla="*/ 12 h 146"/>
              <a:gd name="T16" fmla="*/ 153 w 160"/>
              <a:gd name="T17" fmla="*/ 51 h 146"/>
              <a:gd name="T18" fmla="*/ 108 w 160"/>
              <a:gd name="T19" fmla="*/ 12 h 146"/>
              <a:gd name="T20" fmla="*/ 144 w 160"/>
              <a:gd name="T21" fmla="*/ 58 h 146"/>
              <a:gd name="T22" fmla="*/ 83 w 160"/>
              <a:gd name="T23" fmla="*/ 36 h 146"/>
              <a:gd name="T24" fmla="*/ 80 w 160"/>
              <a:gd name="T25" fmla="*/ 72 h 146"/>
              <a:gd name="T26" fmla="*/ 76 w 160"/>
              <a:gd name="T27" fmla="*/ 36 h 146"/>
              <a:gd name="T28" fmla="*/ 15 w 160"/>
              <a:gd name="T29" fmla="*/ 58 h 146"/>
              <a:gd name="T30" fmla="*/ 49 w 160"/>
              <a:gd name="T31" fmla="*/ 65 h 146"/>
              <a:gd name="T32" fmla="*/ 40 w 160"/>
              <a:gd name="T33" fmla="*/ 114 h 146"/>
              <a:gd name="T34" fmla="*/ 22 w 160"/>
              <a:gd name="T35" fmla="*/ 130 h 146"/>
              <a:gd name="T36" fmla="*/ 36 w 160"/>
              <a:gd name="T37" fmla="*/ 146 h 146"/>
              <a:gd name="T38" fmla="*/ 52 w 160"/>
              <a:gd name="T39" fmla="*/ 126 h 146"/>
              <a:gd name="T40" fmla="*/ 108 w 160"/>
              <a:gd name="T41" fmla="*/ 126 h 146"/>
              <a:gd name="T42" fmla="*/ 122 w 160"/>
              <a:gd name="T43" fmla="*/ 146 h 146"/>
              <a:gd name="T44" fmla="*/ 137 w 160"/>
              <a:gd name="T45" fmla="*/ 130 h 146"/>
              <a:gd name="T46" fmla="*/ 119 w 160"/>
              <a:gd name="T47" fmla="*/ 114 h 146"/>
              <a:gd name="T48" fmla="*/ 109 w 160"/>
              <a:gd name="T49" fmla="*/ 65 h 146"/>
              <a:gd name="T50" fmla="*/ 44 w 160"/>
              <a:gd name="T51" fmla="*/ 137 h 146"/>
              <a:gd name="T52" fmla="*/ 27 w 160"/>
              <a:gd name="T53" fmla="*/ 130 h 146"/>
              <a:gd name="T54" fmla="*/ 36 w 160"/>
              <a:gd name="T55" fmla="*/ 119 h 146"/>
              <a:gd name="T56" fmla="*/ 44 w 160"/>
              <a:gd name="T57" fmla="*/ 137 h 146"/>
              <a:gd name="T58" fmla="*/ 122 w 160"/>
              <a:gd name="T59" fmla="*/ 119 h 146"/>
              <a:gd name="T60" fmla="*/ 130 w 160"/>
              <a:gd name="T61" fmla="*/ 130 h 146"/>
              <a:gd name="T62" fmla="*/ 115 w 160"/>
              <a:gd name="T63" fmla="*/ 13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46">
                <a:moveTo>
                  <a:pt x="42" y="0"/>
                </a:moveTo>
                <a:cubicBezTo>
                  <a:pt x="0" y="44"/>
                  <a:pt x="0" y="44"/>
                  <a:pt x="0" y="44"/>
                </a:cubicBezTo>
                <a:cubicBezTo>
                  <a:pt x="4" y="47"/>
                  <a:pt x="4" y="47"/>
                  <a:pt x="4" y="47"/>
                </a:cubicBezTo>
                <a:cubicBezTo>
                  <a:pt x="46" y="5"/>
                  <a:pt x="46" y="5"/>
                  <a:pt x="46" y="5"/>
                </a:cubicBezTo>
                <a:lnTo>
                  <a:pt x="42" y="0"/>
                </a:lnTo>
                <a:close/>
                <a:moveTo>
                  <a:pt x="48" y="7"/>
                </a:moveTo>
                <a:cubicBezTo>
                  <a:pt x="8" y="51"/>
                  <a:pt x="8" y="51"/>
                  <a:pt x="8" y="51"/>
                </a:cubicBezTo>
                <a:cubicBezTo>
                  <a:pt x="12" y="55"/>
                  <a:pt x="12" y="55"/>
                  <a:pt x="12" y="55"/>
                </a:cubicBezTo>
                <a:cubicBezTo>
                  <a:pt x="53" y="12"/>
                  <a:pt x="53" y="12"/>
                  <a:pt x="53" y="12"/>
                </a:cubicBezTo>
                <a:lnTo>
                  <a:pt x="48" y="7"/>
                </a:lnTo>
                <a:close/>
                <a:moveTo>
                  <a:pt x="119" y="0"/>
                </a:moveTo>
                <a:cubicBezTo>
                  <a:pt x="115" y="5"/>
                  <a:pt x="115" y="5"/>
                  <a:pt x="115" y="5"/>
                </a:cubicBezTo>
                <a:cubicBezTo>
                  <a:pt x="155" y="47"/>
                  <a:pt x="155" y="47"/>
                  <a:pt x="155" y="47"/>
                </a:cubicBezTo>
                <a:cubicBezTo>
                  <a:pt x="160" y="44"/>
                  <a:pt x="160" y="44"/>
                  <a:pt x="160" y="44"/>
                </a:cubicBezTo>
                <a:lnTo>
                  <a:pt x="119" y="0"/>
                </a:lnTo>
                <a:close/>
                <a:moveTo>
                  <a:pt x="108" y="12"/>
                </a:moveTo>
                <a:cubicBezTo>
                  <a:pt x="148" y="55"/>
                  <a:pt x="148" y="55"/>
                  <a:pt x="148" y="55"/>
                </a:cubicBezTo>
                <a:cubicBezTo>
                  <a:pt x="153" y="51"/>
                  <a:pt x="153" y="51"/>
                  <a:pt x="153" y="51"/>
                </a:cubicBezTo>
                <a:cubicBezTo>
                  <a:pt x="111" y="7"/>
                  <a:pt x="111" y="7"/>
                  <a:pt x="111" y="7"/>
                </a:cubicBezTo>
                <a:lnTo>
                  <a:pt x="108" y="12"/>
                </a:lnTo>
                <a:close/>
                <a:moveTo>
                  <a:pt x="124" y="81"/>
                </a:moveTo>
                <a:cubicBezTo>
                  <a:pt x="144" y="58"/>
                  <a:pt x="144" y="58"/>
                  <a:pt x="144" y="58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83" y="36"/>
                  <a:pt x="83" y="36"/>
                  <a:pt x="83" y="36"/>
                </a:cubicBezTo>
                <a:cubicBezTo>
                  <a:pt x="97" y="53"/>
                  <a:pt x="97" y="53"/>
                  <a:pt x="97" y="53"/>
                </a:cubicBezTo>
                <a:cubicBezTo>
                  <a:pt x="94" y="57"/>
                  <a:pt x="87" y="63"/>
                  <a:pt x="80" y="72"/>
                </a:cubicBezTo>
                <a:cubicBezTo>
                  <a:pt x="60" y="53"/>
                  <a:pt x="60" y="53"/>
                  <a:pt x="60" y="53"/>
                </a:cubicBezTo>
                <a:cubicBezTo>
                  <a:pt x="76" y="36"/>
                  <a:pt x="76" y="36"/>
                  <a:pt x="76" y="36"/>
                </a:cubicBezTo>
                <a:cubicBezTo>
                  <a:pt x="55" y="15"/>
                  <a:pt x="55" y="15"/>
                  <a:pt x="55" y="15"/>
                </a:cubicBezTo>
                <a:cubicBezTo>
                  <a:pt x="15" y="58"/>
                  <a:pt x="15" y="58"/>
                  <a:pt x="15" y="58"/>
                </a:cubicBezTo>
                <a:cubicBezTo>
                  <a:pt x="35" y="81"/>
                  <a:pt x="35" y="81"/>
                  <a:pt x="35" y="81"/>
                </a:cubicBezTo>
                <a:cubicBezTo>
                  <a:pt x="49" y="65"/>
                  <a:pt x="49" y="65"/>
                  <a:pt x="49" y="65"/>
                </a:cubicBezTo>
                <a:cubicBezTo>
                  <a:pt x="53" y="69"/>
                  <a:pt x="60" y="76"/>
                  <a:pt x="68" y="84"/>
                </a:cubicBezTo>
                <a:cubicBezTo>
                  <a:pt x="55" y="97"/>
                  <a:pt x="44" y="110"/>
                  <a:pt x="40" y="114"/>
                </a:cubicBezTo>
                <a:cubicBezTo>
                  <a:pt x="35" y="112"/>
                  <a:pt x="30" y="114"/>
                  <a:pt x="26" y="118"/>
                </a:cubicBezTo>
                <a:cubicBezTo>
                  <a:pt x="24" y="122"/>
                  <a:pt x="22" y="126"/>
                  <a:pt x="22" y="130"/>
                </a:cubicBezTo>
                <a:cubicBezTo>
                  <a:pt x="22" y="134"/>
                  <a:pt x="24" y="138"/>
                  <a:pt x="26" y="141"/>
                </a:cubicBezTo>
                <a:cubicBezTo>
                  <a:pt x="29" y="144"/>
                  <a:pt x="32" y="146"/>
                  <a:pt x="36" y="146"/>
                </a:cubicBezTo>
                <a:cubicBezTo>
                  <a:pt x="41" y="146"/>
                  <a:pt x="45" y="144"/>
                  <a:pt x="48" y="141"/>
                </a:cubicBezTo>
                <a:cubicBezTo>
                  <a:pt x="52" y="137"/>
                  <a:pt x="53" y="131"/>
                  <a:pt x="52" y="126"/>
                </a:cubicBezTo>
                <a:cubicBezTo>
                  <a:pt x="80" y="96"/>
                  <a:pt x="80" y="96"/>
                  <a:pt x="80" y="96"/>
                </a:cubicBezTo>
                <a:cubicBezTo>
                  <a:pt x="91" y="110"/>
                  <a:pt x="104" y="122"/>
                  <a:pt x="108" y="126"/>
                </a:cubicBezTo>
                <a:cubicBezTo>
                  <a:pt x="106" y="131"/>
                  <a:pt x="108" y="137"/>
                  <a:pt x="111" y="141"/>
                </a:cubicBezTo>
                <a:cubicBezTo>
                  <a:pt x="114" y="144"/>
                  <a:pt x="118" y="146"/>
                  <a:pt x="122" y="146"/>
                </a:cubicBezTo>
                <a:cubicBezTo>
                  <a:pt x="125" y="146"/>
                  <a:pt x="129" y="144"/>
                  <a:pt x="133" y="141"/>
                </a:cubicBezTo>
                <a:cubicBezTo>
                  <a:pt x="136" y="138"/>
                  <a:pt x="137" y="134"/>
                  <a:pt x="137" y="130"/>
                </a:cubicBezTo>
                <a:cubicBezTo>
                  <a:pt x="137" y="126"/>
                  <a:pt x="136" y="122"/>
                  <a:pt x="133" y="118"/>
                </a:cubicBezTo>
                <a:cubicBezTo>
                  <a:pt x="129" y="114"/>
                  <a:pt x="124" y="112"/>
                  <a:pt x="119" y="114"/>
                </a:cubicBezTo>
                <a:cubicBezTo>
                  <a:pt x="115" y="110"/>
                  <a:pt x="102" y="97"/>
                  <a:pt x="91" y="84"/>
                </a:cubicBezTo>
                <a:cubicBezTo>
                  <a:pt x="99" y="76"/>
                  <a:pt x="105" y="69"/>
                  <a:pt x="109" y="65"/>
                </a:cubicBezTo>
                <a:lnTo>
                  <a:pt x="124" y="81"/>
                </a:lnTo>
                <a:close/>
                <a:moveTo>
                  <a:pt x="44" y="137"/>
                </a:moveTo>
                <a:cubicBezTo>
                  <a:pt x="40" y="141"/>
                  <a:pt x="34" y="141"/>
                  <a:pt x="30" y="137"/>
                </a:cubicBezTo>
                <a:cubicBezTo>
                  <a:pt x="29" y="134"/>
                  <a:pt x="27" y="133"/>
                  <a:pt x="27" y="130"/>
                </a:cubicBezTo>
                <a:cubicBezTo>
                  <a:pt x="27" y="127"/>
                  <a:pt x="29" y="125"/>
                  <a:pt x="30" y="123"/>
                </a:cubicBezTo>
                <a:cubicBezTo>
                  <a:pt x="32" y="120"/>
                  <a:pt x="34" y="119"/>
                  <a:pt x="36" y="119"/>
                </a:cubicBezTo>
                <a:cubicBezTo>
                  <a:pt x="39" y="119"/>
                  <a:pt x="41" y="120"/>
                  <a:pt x="44" y="123"/>
                </a:cubicBezTo>
                <a:cubicBezTo>
                  <a:pt x="46" y="126"/>
                  <a:pt x="46" y="133"/>
                  <a:pt x="44" y="137"/>
                </a:cubicBezTo>
                <a:close/>
                <a:moveTo>
                  <a:pt x="115" y="122"/>
                </a:moveTo>
                <a:cubicBezTo>
                  <a:pt x="116" y="120"/>
                  <a:pt x="119" y="119"/>
                  <a:pt x="122" y="119"/>
                </a:cubicBezTo>
                <a:cubicBezTo>
                  <a:pt x="124" y="119"/>
                  <a:pt x="127" y="120"/>
                  <a:pt x="128" y="123"/>
                </a:cubicBezTo>
                <a:cubicBezTo>
                  <a:pt x="130" y="125"/>
                  <a:pt x="130" y="127"/>
                  <a:pt x="130" y="130"/>
                </a:cubicBezTo>
                <a:cubicBezTo>
                  <a:pt x="130" y="133"/>
                  <a:pt x="130" y="134"/>
                  <a:pt x="128" y="137"/>
                </a:cubicBezTo>
                <a:cubicBezTo>
                  <a:pt x="125" y="141"/>
                  <a:pt x="119" y="141"/>
                  <a:pt x="115" y="137"/>
                </a:cubicBezTo>
                <a:cubicBezTo>
                  <a:pt x="111" y="133"/>
                  <a:pt x="111" y="126"/>
                  <a:pt x="115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F1CB81DB-2E02-0299-1DD4-A97B94E706D9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5248275"/>
            <a:ext cx="254000" cy="217488"/>
          </a:xfrm>
          <a:custGeom>
            <a:avLst/>
            <a:gdLst>
              <a:gd name="T0" fmla="*/ 41 w 160"/>
              <a:gd name="T1" fmla="*/ 42 h 137"/>
              <a:gd name="T2" fmla="*/ 32 w 160"/>
              <a:gd name="T3" fmla="*/ 51 h 137"/>
              <a:gd name="T4" fmla="*/ 41 w 160"/>
              <a:gd name="T5" fmla="*/ 59 h 137"/>
              <a:gd name="T6" fmla="*/ 49 w 160"/>
              <a:gd name="T7" fmla="*/ 51 h 137"/>
              <a:gd name="T8" fmla="*/ 41 w 160"/>
              <a:gd name="T9" fmla="*/ 42 h 137"/>
              <a:gd name="T10" fmla="*/ 157 w 160"/>
              <a:gd name="T11" fmla="*/ 18 h 137"/>
              <a:gd name="T12" fmla="*/ 150 w 160"/>
              <a:gd name="T13" fmla="*/ 17 h 137"/>
              <a:gd name="T14" fmla="*/ 137 w 160"/>
              <a:gd name="T15" fmla="*/ 23 h 137"/>
              <a:gd name="T16" fmla="*/ 113 w 160"/>
              <a:gd name="T17" fmla="*/ 0 h 137"/>
              <a:gd name="T18" fmla="*/ 24 w 160"/>
              <a:gd name="T19" fmla="*/ 0 h 137"/>
              <a:gd name="T20" fmla="*/ 0 w 160"/>
              <a:gd name="T21" fmla="*/ 25 h 137"/>
              <a:gd name="T22" fmla="*/ 0 w 160"/>
              <a:gd name="T23" fmla="*/ 77 h 137"/>
              <a:gd name="T24" fmla="*/ 24 w 160"/>
              <a:gd name="T25" fmla="*/ 103 h 137"/>
              <a:gd name="T26" fmla="*/ 49 w 160"/>
              <a:gd name="T27" fmla="*/ 103 h 137"/>
              <a:gd name="T28" fmla="*/ 49 w 160"/>
              <a:gd name="T29" fmla="*/ 112 h 137"/>
              <a:gd name="T30" fmla="*/ 49 w 160"/>
              <a:gd name="T31" fmla="*/ 114 h 137"/>
              <a:gd name="T32" fmla="*/ 56 w 160"/>
              <a:gd name="T33" fmla="*/ 130 h 137"/>
              <a:gd name="T34" fmla="*/ 73 w 160"/>
              <a:gd name="T35" fmla="*/ 137 h 137"/>
              <a:gd name="T36" fmla="*/ 89 w 160"/>
              <a:gd name="T37" fmla="*/ 130 h 137"/>
              <a:gd name="T38" fmla="*/ 96 w 160"/>
              <a:gd name="T39" fmla="*/ 111 h 137"/>
              <a:gd name="T40" fmla="*/ 96 w 160"/>
              <a:gd name="T41" fmla="*/ 103 h 137"/>
              <a:gd name="T42" fmla="*/ 113 w 160"/>
              <a:gd name="T43" fmla="*/ 103 h 137"/>
              <a:gd name="T44" fmla="*/ 137 w 160"/>
              <a:gd name="T45" fmla="*/ 80 h 137"/>
              <a:gd name="T46" fmla="*/ 150 w 160"/>
              <a:gd name="T47" fmla="*/ 85 h 137"/>
              <a:gd name="T48" fmla="*/ 157 w 160"/>
              <a:gd name="T49" fmla="*/ 84 h 137"/>
              <a:gd name="T50" fmla="*/ 160 w 160"/>
              <a:gd name="T51" fmla="*/ 77 h 137"/>
              <a:gd name="T52" fmla="*/ 160 w 160"/>
              <a:gd name="T53" fmla="*/ 25 h 137"/>
              <a:gd name="T54" fmla="*/ 157 w 160"/>
              <a:gd name="T55" fmla="*/ 18 h 137"/>
              <a:gd name="T56" fmla="*/ 81 w 160"/>
              <a:gd name="T57" fmla="*/ 111 h 137"/>
              <a:gd name="T58" fmla="*/ 78 w 160"/>
              <a:gd name="T59" fmla="*/ 118 h 137"/>
              <a:gd name="T60" fmla="*/ 73 w 160"/>
              <a:gd name="T61" fmla="*/ 120 h 137"/>
              <a:gd name="T62" fmla="*/ 68 w 160"/>
              <a:gd name="T63" fmla="*/ 118 h 137"/>
              <a:gd name="T64" fmla="*/ 64 w 160"/>
              <a:gd name="T65" fmla="*/ 111 h 137"/>
              <a:gd name="T66" fmla="*/ 64 w 160"/>
              <a:gd name="T67" fmla="*/ 95 h 137"/>
              <a:gd name="T68" fmla="*/ 81 w 160"/>
              <a:gd name="T69" fmla="*/ 95 h 137"/>
              <a:gd name="T70" fmla="*/ 81 w 160"/>
              <a:gd name="T71" fmla="*/ 111 h 137"/>
              <a:gd name="T72" fmla="*/ 121 w 160"/>
              <a:gd name="T73" fmla="*/ 77 h 137"/>
              <a:gd name="T74" fmla="*/ 113 w 160"/>
              <a:gd name="T75" fmla="*/ 86 h 137"/>
              <a:gd name="T76" fmla="*/ 24 w 160"/>
              <a:gd name="T77" fmla="*/ 86 h 137"/>
              <a:gd name="T78" fmla="*/ 17 w 160"/>
              <a:gd name="T79" fmla="*/ 77 h 137"/>
              <a:gd name="T80" fmla="*/ 17 w 160"/>
              <a:gd name="T81" fmla="*/ 25 h 137"/>
              <a:gd name="T82" fmla="*/ 24 w 160"/>
              <a:gd name="T83" fmla="*/ 17 h 137"/>
              <a:gd name="T84" fmla="*/ 113 w 160"/>
              <a:gd name="T85" fmla="*/ 17 h 137"/>
              <a:gd name="T86" fmla="*/ 121 w 160"/>
              <a:gd name="T87" fmla="*/ 25 h 137"/>
              <a:gd name="T88" fmla="*/ 121 w 160"/>
              <a:gd name="T89" fmla="*/ 77 h 137"/>
              <a:gd name="T90" fmla="*/ 145 w 160"/>
              <a:gd name="T91" fmla="*/ 65 h 137"/>
              <a:gd name="T92" fmla="*/ 128 w 160"/>
              <a:gd name="T93" fmla="*/ 60 h 137"/>
              <a:gd name="T94" fmla="*/ 128 w 160"/>
              <a:gd name="T95" fmla="*/ 43 h 137"/>
              <a:gd name="T96" fmla="*/ 145 w 160"/>
              <a:gd name="T97" fmla="*/ 37 h 137"/>
              <a:gd name="T98" fmla="*/ 145 w 160"/>
              <a:gd name="T99" fmla="*/ 65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37">
                <a:moveTo>
                  <a:pt x="41" y="42"/>
                </a:moveTo>
                <a:cubicBezTo>
                  <a:pt x="37" y="42"/>
                  <a:pt x="32" y="46"/>
                  <a:pt x="32" y="51"/>
                </a:cubicBezTo>
                <a:cubicBezTo>
                  <a:pt x="32" y="56"/>
                  <a:pt x="37" y="59"/>
                  <a:pt x="41" y="59"/>
                </a:cubicBezTo>
                <a:cubicBezTo>
                  <a:pt x="45" y="59"/>
                  <a:pt x="49" y="56"/>
                  <a:pt x="49" y="51"/>
                </a:cubicBezTo>
                <a:cubicBezTo>
                  <a:pt x="49" y="46"/>
                  <a:pt x="45" y="42"/>
                  <a:pt x="41" y="42"/>
                </a:cubicBezTo>
                <a:close/>
                <a:moveTo>
                  <a:pt x="157" y="18"/>
                </a:moveTo>
                <a:cubicBezTo>
                  <a:pt x="155" y="17"/>
                  <a:pt x="153" y="16"/>
                  <a:pt x="150" y="17"/>
                </a:cubicBezTo>
                <a:cubicBezTo>
                  <a:pt x="137" y="23"/>
                  <a:pt x="137" y="23"/>
                  <a:pt x="137" y="23"/>
                </a:cubicBezTo>
                <a:cubicBezTo>
                  <a:pt x="135" y="10"/>
                  <a:pt x="125" y="0"/>
                  <a:pt x="113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2" y="0"/>
                  <a:pt x="0" y="12"/>
                  <a:pt x="0" y="25"/>
                </a:cubicBezTo>
                <a:cubicBezTo>
                  <a:pt x="0" y="77"/>
                  <a:pt x="0" y="77"/>
                  <a:pt x="0" y="77"/>
                </a:cubicBezTo>
                <a:cubicBezTo>
                  <a:pt x="0" y="91"/>
                  <a:pt x="12" y="103"/>
                  <a:pt x="24" y="103"/>
                </a:cubicBezTo>
                <a:cubicBezTo>
                  <a:pt x="49" y="103"/>
                  <a:pt x="49" y="103"/>
                  <a:pt x="49" y="103"/>
                </a:cubicBezTo>
                <a:cubicBezTo>
                  <a:pt x="49" y="112"/>
                  <a:pt x="49" y="112"/>
                  <a:pt x="49" y="112"/>
                </a:cubicBezTo>
                <a:cubicBezTo>
                  <a:pt x="49" y="114"/>
                  <a:pt x="49" y="114"/>
                  <a:pt x="49" y="114"/>
                </a:cubicBezTo>
                <a:cubicBezTo>
                  <a:pt x="49" y="119"/>
                  <a:pt x="52" y="126"/>
                  <a:pt x="56" y="130"/>
                </a:cubicBezTo>
                <a:cubicBezTo>
                  <a:pt x="60" y="135"/>
                  <a:pt x="66" y="137"/>
                  <a:pt x="73" y="137"/>
                </a:cubicBezTo>
                <a:cubicBezTo>
                  <a:pt x="79" y="137"/>
                  <a:pt x="85" y="135"/>
                  <a:pt x="89" y="130"/>
                </a:cubicBezTo>
                <a:cubicBezTo>
                  <a:pt x="94" y="125"/>
                  <a:pt x="96" y="118"/>
                  <a:pt x="96" y="111"/>
                </a:cubicBezTo>
                <a:cubicBezTo>
                  <a:pt x="96" y="103"/>
                  <a:pt x="96" y="103"/>
                  <a:pt x="96" y="103"/>
                </a:cubicBezTo>
                <a:cubicBezTo>
                  <a:pt x="113" y="103"/>
                  <a:pt x="113" y="103"/>
                  <a:pt x="113" y="103"/>
                </a:cubicBezTo>
                <a:cubicBezTo>
                  <a:pt x="125" y="103"/>
                  <a:pt x="135" y="93"/>
                  <a:pt x="137" y="80"/>
                </a:cubicBezTo>
                <a:cubicBezTo>
                  <a:pt x="150" y="85"/>
                  <a:pt x="150" y="85"/>
                  <a:pt x="150" y="85"/>
                </a:cubicBezTo>
                <a:cubicBezTo>
                  <a:pt x="153" y="86"/>
                  <a:pt x="155" y="86"/>
                  <a:pt x="157" y="84"/>
                </a:cubicBezTo>
                <a:cubicBezTo>
                  <a:pt x="159" y="83"/>
                  <a:pt x="160" y="79"/>
                  <a:pt x="160" y="77"/>
                </a:cubicBezTo>
                <a:cubicBezTo>
                  <a:pt x="160" y="25"/>
                  <a:pt x="160" y="25"/>
                  <a:pt x="160" y="25"/>
                </a:cubicBezTo>
                <a:cubicBezTo>
                  <a:pt x="160" y="23"/>
                  <a:pt x="159" y="21"/>
                  <a:pt x="157" y="18"/>
                </a:cubicBezTo>
                <a:close/>
                <a:moveTo>
                  <a:pt x="81" y="111"/>
                </a:moveTo>
                <a:cubicBezTo>
                  <a:pt x="81" y="114"/>
                  <a:pt x="80" y="116"/>
                  <a:pt x="78" y="118"/>
                </a:cubicBezTo>
                <a:cubicBezTo>
                  <a:pt x="77" y="119"/>
                  <a:pt x="75" y="120"/>
                  <a:pt x="73" y="120"/>
                </a:cubicBezTo>
                <a:cubicBezTo>
                  <a:pt x="71" y="120"/>
                  <a:pt x="69" y="119"/>
                  <a:pt x="68" y="118"/>
                </a:cubicBezTo>
                <a:cubicBezTo>
                  <a:pt x="65" y="116"/>
                  <a:pt x="64" y="114"/>
                  <a:pt x="64" y="111"/>
                </a:cubicBezTo>
                <a:cubicBezTo>
                  <a:pt x="64" y="95"/>
                  <a:pt x="64" y="95"/>
                  <a:pt x="64" y="95"/>
                </a:cubicBezTo>
                <a:cubicBezTo>
                  <a:pt x="81" y="95"/>
                  <a:pt x="81" y="95"/>
                  <a:pt x="81" y="95"/>
                </a:cubicBezTo>
                <a:lnTo>
                  <a:pt x="81" y="111"/>
                </a:lnTo>
                <a:close/>
                <a:moveTo>
                  <a:pt x="121" y="77"/>
                </a:moveTo>
                <a:cubicBezTo>
                  <a:pt x="121" y="82"/>
                  <a:pt x="117" y="86"/>
                  <a:pt x="113" y="86"/>
                </a:cubicBezTo>
                <a:cubicBezTo>
                  <a:pt x="24" y="86"/>
                  <a:pt x="24" y="86"/>
                  <a:pt x="24" y="86"/>
                </a:cubicBezTo>
                <a:cubicBezTo>
                  <a:pt x="20" y="86"/>
                  <a:pt x="17" y="82"/>
                  <a:pt x="17" y="77"/>
                </a:cubicBezTo>
                <a:cubicBezTo>
                  <a:pt x="17" y="25"/>
                  <a:pt x="17" y="25"/>
                  <a:pt x="17" y="25"/>
                </a:cubicBezTo>
                <a:cubicBezTo>
                  <a:pt x="17" y="21"/>
                  <a:pt x="20" y="17"/>
                  <a:pt x="24" y="17"/>
                </a:cubicBezTo>
                <a:cubicBezTo>
                  <a:pt x="113" y="17"/>
                  <a:pt x="113" y="17"/>
                  <a:pt x="113" y="17"/>
                </a:cubicBezTo>
                <a:cubicBezTo>
                  <a:pt x="117" y="17"/>
                  <a:pt x="121" y="21"/>
                  <a:pt x="121" y="25"/>
                </a:cubicBezTo>
                <a:lnTo>
                  <a:pt x="121" y="77"/>
                </a:lnTo>
                <a:close/>
                <a:moveTo>
                  <a:pt x="145" y="65"/>
                </a:moveTo>
                <a:cubicBezTo>
                  <a:pt x="145" y="65"/>
                  <a:pt x="129" y="60"/>
                  <a:pt x="128" y="60"/>
                </a:cubicBezTo>
                <a:cubicBezTo>
                  <a:pt x="128" y="43"/>
                  <a:pt x="128" y="43"/>
                  <a:pt x="128" y="43"/>
                </a:cubicBezTo>
                <a:cubicBezTo>
                  <a:pt x="129" y="43"/>
                  <a:pt x="145" y="37"/>
                  <a:pt x="145" y="37"/>
                </a:cubicBezTo>
                <a:lnTo>
                  <a:pt x="145" y="6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27267AE2-AD89-6856-AE3E-BD69107F0F1C}"/>
              </a:ext>
            </a:extLst>
          </p:cNvPr>
          <p:cNvSpPr>
            <a:spLocks noEditPoints="1"/>
          </p:cNvSpPr>
          <p:nvPr/>
        </p:nvSpPr>
        <p:spPr bwMode="auto">
          <a:xfrm>
            <a:off x="2947988" y="4127500"/>
            <a:ext cx="241300" cy="254000"/>
          </a:xfrm>
          <a:custGeom>
            <a:avLst/>
            <a:gdLst>
              <a:gd name="T0" fmla="*/ 144 w 153"/>
              <a:gd name="T1" fmla="*/ 0 h 160"/>
              <a:gd name="T2" fmla="*/ 133 w 153"/>
              <a:gd name="T3" fmla="*/ 10 h 160"/>
              <a:gd name="T4" fmla="*/ 133 w 153"/>
              <a:gd name="T5" fmla="*/ 35 h 160"/>
              <a:gd name="T6" fmla="*/ 76 w 153"/>
              <a:gd name="T7" fmla="*/ 0 h 160"/>
              <a:gd name="T8" fmla="*/ 0 w 153"/>
              <a:gd name="T9" fmla="*/ 81 h 160"/>
              <a:gd name="T10" fmla="*/ 76 w 153"/>
              <a:gd name="T11" fmla="*/ 160 h 160"/>
              <a:gd name="T12" fmla="*/ 148 w 153"/>
              <a:gd name="T13" fmla="*/ 106 h 160"/>
              <a:gd name="T14" fmla="*/ 141 w 153"/>
              <a:gd name="T15" fmla="*/ 92 h 160"/>
              <a:gd name="T16" fmla="*/ 128 w 153"/>
              <a:gd name="T17" fmla="*/ 99 h 160"/>
              <a:gd name="T18" fmla="*/ 76 w 153"/>
              <a:gd name="T19" fmla="*/ 139 h 160"/>
              <a:gd name="T20" fmla="*/ 19 w 153"/>
              <a:gd name="T21" fmla="*/ 81 h 160"/>
              <a:gd name="T22" fmla="*/ 76 w 153"/>
              <a:gd name="T23" fmla="*/ 21 h 160"/>
              <a:gd name="T24" fmla="*/ 119 w 153"/>
              <a:gd name="T25" fmla="*/ 50 h 160"/>
              <a:gd name="T26" fmla="*/ 95 w 153"/>
              <a:gd name="T27" fmla="*/ 50 h 160"/>
              <a:gd name="T28" fmla="*/ 85 w 153"/>
              <a:gd name="T29" fmla="*/ 61 h 160"/>
              <a:gd name="T30" fmla="*/ 95 w 153"/>
              <a:gd name="T31" fmla="*/ 71 h 160"/>
              <a:gd name="T32" fmla="*/ 144 w 153"/>
              <a:gd name="T33" fmla="*/ 71 h 160"/>
              <a:gd name="T34" fmla="*/ 153 w 153"/>
              <a:gd name="T35" fmla="*/ 61 h 160"/>
              <a:gd name="T36" fmla="*/ 153 w 153"/>
              <a:gd name="T37" fmla="*/ 10 h 160"/>
              <a:gd name="T38" fmla="*/ 144 w 153"/>
              <a:gd name="T39" fmla="*/ 0 h 160"/>
              <a:gd name="T40" fmla="*/ 144 w 153"/>
              <a:gd name="T41" fmla="*/ 0 h 160"/>
              <a:gd name="T42" fmla="*/ 144 w 153"/>
              <a:gd name="T4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53" h="160">
                <a:moveTo>
                  <a:pt x="144" y="0"/>
                </a:moveTo>
                <a:cubicBezTo>
                  <a:pt x="138" y="0"/>
                  <a:pt x="133" y="4"/>
                  <a:pt x="133" y="10"/>
                </a:cubicBezTo>
                <a:cubicBezTo>
                  <a:pt x="133" y="35"/>
                  <a:pt x="133" y="35"/>
                  <a:pt x="133" y="35"/>
                </a:cubicBezTo>
                <a:cubicBezTo>
                  <a:pt x="123" y="21"/>
                  <a:pt x="110" y="0"/>
                  <a:pt x="76" y="0"/>
                </a:cubicBezTo>
                <a:cubicBezTo>
                  <a:pt x="34" y="0"/>
                  <a:pt x="0" y="36"/>
                  <a:pt x="0" y="81"/>
                </a:cubicBezTo>
                <a:cubicBezTo>
                  <a:pt x="0" y="124"/>
                  <a:pt x="34" y="160"/>
                  <a:pt x="76" y="160"/>
                </a:cubicBezTo>
                <a:cubicBezTo>
                  <a:pt x="108" y="160"/>
                  <a:pt x="137" y="138"/>
                  <a:pt x="148" y="106"/>
                </a:cubicBezTo>
                <a:cubicBezTo>
                  <a:pt x="149" y="100"/>
                  <a:pt x="146" y="93"/>
                  <a:pt x="141" y="92"/>
                </a:cubicBezTo>
                <a:cubicBezTo>
                  <a:pt x="136" y="91"/>
                  <a:pt x="131" y="93"/>
                  <a:pt x="128" y="99"/>
                </a:cubicBezTo>
                <a:cubicBezTo>
                  <a:pt x="121" y="123"/>
                  <a:pt x="99" y="139"/>
                  <a:pt x="76" y="139"/>
                </a:cubicBezTo>
                <a:cubicBezTo>
                  <a:pt x="45" y="139"/>
                  <a:pt x="19" y="113"/>
                  <a:pt x="19" y="81"/>
                </a:cubicBezTo>
                <a:cubicBezTo>
                  <a:pt x="19" y="47"/>
                  <a:pt x="45" y="21"/>
                  <a:pt x="76" y="21"/>
                </a:cubicBezTo>
                <a:cubicBezTo>
                  <a:pt x="98" y="21"/>
                  <a:pt x="110" y="36"/>
                  <a:pt x="119" y="50"/>
                </a:cubicBezTo>
                <a:cubicBezTo>
                  <a:pt x="95" y="50"/>
                  <a:pt x="95" y="50"/>
                  <a:pt x="95" y="50"/>
                </a:cubicBezTo>
                <a:cubicBezTo>
                  <a:pt x="90" y="50"/>
                  <a:pt x="85" y="56"/>
                  <a:pt x="85" y="61"/>
                </a:cubicBezTo>
                <a:cubicBezTo>
                  <a:pt x="85" y="67"/>
                  <a:pt x="90" y="71"/>
                  <a:pt x="95" y="71"/>
                </a:cubicBezTo>
                <a:cubicBezTo>
                  <a:pt x="144" y="71"/>
                  <a:pt x="144" y="71"/>
                  <a:pt x="144" y="71"/>
                </a:cubicBezTo>
                <a:cubicBezTo>
                  <a:pt x="149" y="71"/>
                  <a:pt x="153" y="67"/>
                  <a:pt x="153" y="61"/>
                </a:cubicBezTo>
                <a:cubicBezTo>
                  <a:pt x="153" y="10"/>
                  <a:pt x="153" y="10"/>
                  <a:pt x="153" y="10"/>
                </a:cubicBezTo>
                <a:cubicBezTo>
                  <a:pt x="153" y="4"/>
                  <a:pt x="149" y="0"/>
                  <a:pt x="144" y="0"/>
                </a:cubicBezTo>
                <a:close/>
                <a:moveTo>
                  <a:pt x="144" y="0"/>
                </a:moveTo>
                <a:cubicBezTo>
                  <a:pt x="144" y="0"/>
                  <a:pt x="144" y="0"/>
                  <a:pt x="144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4F6695E4-47C8-0340-1F92-674184B0DE62}"/>
              </a:ext>
            </a:extLst>
          </p:cNvPr>
          <p:cNvSpPr>
            <a:spLocks noEditPoints="1"/>
          </p:cNvSpPr>
          <p:nvPr/>
        </p:nvSpPr>
        <p:spPr bwMode="auto">
          <a:xfrm>
            <a:off x="9020176" y="4678363"/>
            <a:ext cx="207963" cy="254000"/>
          </a:xfrm>
          <a:custGeom>
            <a:avLst/>
            <a:gdLst>
              <a:gd name="T0" fmla="*/ 130 w 132"/>
              <a:gd name="T1" fmla="*/ 111 h 160"/>
              <a:gd name="T2" fmla="*/ 116 w 132"/>
              <a:gd name="T3" fmla="*/ 64 h 160"/>
              <a:gd name="T4" fmla="*/ 110 w 132"/>
              <a:gd name="T5" fmla="*/ 58 h 160"/>
              <a:gd name="T6" fmla="*/ 80 w 132"/>
              <a:gd name="T7" fmla="*/ 58 h 160"/>
              <a:gd name="T8" fmla="*/ 80 w 132"/>
              <a:gd name="T9" fmla="*/ 75 h 160"/>
              <a:gd name="T10" fmla="*/ 104 w 132"/>
              <a:gd name="T11" fmla="*/ 75 h 160"/>
              <a:gd name="T12" fmla="*/ 116 w 132"/>
              <a:gd name="T13" fmla="*/ 114 h 160"/>
              <a:gd name="T14" fmla="*/ 14 w 132"/>
              <a:gd name="T15" fmla="*/ 114 h 160"/>
              <a:gd name="T16" fmla="*/ 27 w 132"/>
              <a:gd name="T17" fmla="*/ 75 h 160"/>
              <a:gd name="T18" fmla="*/ 50 w 132"/>
              <a:gd name="T19" fmla="*/ 75 h 160"/>
              <a:gd name="T20" fmla="*/ 50 w 132"/>
              <a:gd name="T21" fmla="*/ 58 h 160"/>
              <a:gd name="T22" fmla="*/ 22 w 132"/>
              <a:gd name="T23" fmla="*/ 58 h 160"/>
              <a:gd name="T24" fmla="*/ 14 w 132"/>
              <a:gd name="T25" fmla="*/ 64 h 160"/>
              <a:gd name="T26" fmla="*/ 0 w 132"/>
              <a:gd name="T27" fmla="*/ 111 h 160"/>
              <a:gd name="T28" fmla="*/ 0 w 132"/>
              <a:gd name="T29" fmla="*/ 114 h 160"/>
              <a:gd name="T30" fmla="*/ 0 w 132"/>
              <a:gd name="T31" fmla="*/ 153 h 160"/>
              <a:gd name="T32" fmla="*/ 7 w 132"/>
              <a:gd name="T33" fmla="*/ 160 h 160"/>
              <a:gd name="T34" fmla="*/ 124 w 132"/>
              <a:gd name="T35" fmla="*/ 160 h 160"/>
              <a:gd name="T36" fmla="*/ 132 w 132"/>
              <a:gd name="T37" fmla="*/ 153 h 160"/>
              <a:gd name="T38" fmla="*/ 132 w 132"/>
              <a:gd name="T39" fmla="*/ 114 h 160"/>
              <a:gd name="T40" fmla="*/ 130 w 132"/>
              <a:gd name="T41" fmla="*/ 111 h 160"/>
              <a:gd name="T42" fmla="*/ 35 w 132"/>
              <a:gd name="T43" fmla="*/ 50 h 160"/>
              <a:gd name="T44" fmla="*/ 41 w 132"/>
              <a:gd name="T45" fmla="*/ 49 h 160"/>
              <a:gd name="T46" fmla="*/ 58 w 132"/>
              <a:gd name="T47" fmla="*/ 31 h 160"/>
              <a:gd name="T48" fmla="*/ 58 w 132"/>
              <a:gd name="T49" fmla="*/ 82 h 160"/>
              <a:gd name="T50" fmla="*/ 65 w 132"/>
              <a:gd name="T51" fmla="*/ 90 h 160"/>
              <a:gd name="T52" fmla="*/ 72 w 132"/>
              <a:gd name="T53" fmla="*/ 82 h 160"/>
              <a:gd name="T54" fmla="*/ 72 w 132"/>
              <a:gd name="T55" fmla="*/ 31 h 160"/>
              <a:gd name="T56" fmla="*/ 89 w 132"/>
              <a:gd name="T57" fmla="*/ 49 h 160"/>
              <a:gd name="T58" fmla="*/ 94 w 132"/>
              <a:gd name="T59" fmla="*/ 50 h 160"/>
              <a:gd name="T60" fmla="*/ 99 w 132"/>
              <a:gd name="T61" fmla="*/ 49 h 160"/>
              <a:gd name="T62" fmla="*/ 99 w 132"/>
              <a:gd name="T63" fmla="*/ 38 h 160"/>
              <a:gd name="T64" fmla="*/ 65 w 132"/>
              <a:gd name="T65" fmla="*/ 0 h 160"/>
              <a:gd name="T66" fmla="*/ 30 w 132"/>
              <a:gd name="T67" fmla="*/ 38 h 160"/>
              <a:gd name="T68" fmla="*/ 30 w 132"/>
              <a:gd name="T69" fmla="*/ 49 h 160"/>
              <a:gd name="T70" fmla="*/ 35 w 132"/>
              <a:gd name="T71" fmla="*/ 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2" h="160">
                <a:moveTo>
                  <a:pt x="130" y="111"/>
                </a:moveTo>
                <a:cubicBezTo>
                  <a:pt x="116" y="64"/>
                  <a:pt x="116" y="64"/>
                  <a:pt x="116" y="64"/>
                </a:cubicBezTo>
                <a:cubicBezTo>
                  <a:pt x="115" y="61"/>
                  <a:pt x="112" y="58"/>
                  <a:pt x="110" y="58"/>
                </a:cubicBezTo>
                <a:cubicBezTo>
                  <a:pt x="80" y="58"/>
                  <a:pt x="80" y="58"/>
                  <a:pt x="80" y="58"/>
                </a:cubicBezTo>
                <a:cubicBezTo>
                  <a:pt x="80" y="75"/>
                  <a:pt x="80" y="75"/>
                  <a:pt x="80" y="75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116" y="114"/>
                  <a:pt x="116" y="114"/>
                  <a:pt x="116" y="114"/>
                </a:cubicBezTo>
                <a:cubicBezTo>
                  <a:pt x="14" y="114"/>
                  <a:pt x="14" y="114"/>
                  <a:pt x="14" y="114"/>
                </a:cubicBezTo>
                <a:cubicBezTo>
                  <a:pt x="27" y="75"/>
                  <a:pt x="27" y="75"/>
                  <a:pt x="27" y="75"/>
                </a:cubicBezTo>
                <a:cubicBezTo>
                  <a:pt x="50" y="75"/>
                  <a:pt x="50" y="75"/>
                  <a:pt x="50" y="75"/>
                </a:cubicBezTo>
                <a:cubicBezTo>
                  <a:pt x="50" y="58"/>
                  <a:pt x="50" y="58"/>
                  <a:pt x="50" y="58"/>
                </a:cubicBezTo>
                <a:cubicBezTo>
                  <a:pt x="22" y="58"/>
                  <a:pt x="22" y="58"/>
                  <a:pt x="22" y="58"/>
                </a:cubicBezTo>
                <a:cubicBezTo>
                  <a:pt x="18" y="58"/>
                  <a:pt x="16" y="61"/>
                  <a:pt x="14" y="64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2"/>
                  <a:pt x="0" y="114"/>
                  <a:pt x="0" y="114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8"/>
                  <a:pt x="3" y="160"/>
                  <a:pt x="7" y="160"/>
                </a:cubicBezTo>
                <a:cubicBezTo>
                  <a:pt x="124" y="160"/>
                  <a:pt x="124" y="160"/>
                  <a:pt x="124" y="160"/>
                </a:cubicBezTo>
                <a:cubicBezTo>
                  <a:pt x="128" y="160"/>
                  <a:pt x="132" y="158"/>
                  <a:pt x="132" y="153"/>
                </a:cubicBezTo>
                <a:cubicBezTo>
                  <a:pt x="132" y="114"/>
                  <a:pt x="132" y="114"/>
                  <a:pt x="132" y="114"/>
                </a:cubicBezTo>
                <a:cubicBezTo>
                  <a:pt x="132" y="114"/>
                  <a:pt x="132" y="112"/>
                  <a:pt x="130" y="111"/>
                </a:cubicBezTo>
                <a:close/>
                <a:moveTo>
                  <a:pt x="35" y="50"/>
                </a:moveTo>
                <a:cubicBezTo>
                  <a:pt x="37" y="50"/>
                  <a:pt x="39" y="50"/>
                  <a:pt x="41" y="49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82"/>
                  <a:pt x="58" y="82"/>
                  <a:pt x="58" y="82"/>
                </a:cubicBezTo>
                <a:cubicBezTo>
                  <a:pt x="58" y="87"/>
                  <a:pt x="61" y="90"/>
                  <a:pt x="65" y="90"/>
                </a:cubicBezTo>
                <a:cubicBezTo>
                  <a:pt x="69" y="90"/>
                  <a:pt x="72" y="87"/>
                  <a:pt x="72" y="82"/>
                </a:cubicBezTo>
                <a:cubicBezTo>
                  <a:pt x="72" y="31"/>
                  <a:pt x="72" y="31"/>
                  <a:pt x="72" y="31"/>
                </a:cubicBezTo>
                <a:cubicBezTo>
                  <a:pt x="89" y="49"/>
                  <a:pt x="89" y="49"/>
                  <a:pt x="89" y="49"/>
                </a:cubicBezTo>
                <a:cubicBezTo>
                  <a:pt x="90" y="50"/>
                  <a:pt x="93" y="50"/>
                  <a:pt x="94" y="50"/>
                </a:cubicBezTo>
                <a:cubicBezTo>
                  <a:pt x="96" y="50"/>
                  <a:pt x="98" y="50"/>
                  <a:pt x="99" y="49"/>
                </a:cubicBezTo>
                <a:cubicBezTo>
                  <a:pt x="103" y="44"/>
                  <a:pt x="103" y="40"/>
                  <a:pt x="99" y="38"/>
                </a:cubicBezTo>
                <a:cubicBezTo>
                  <a:pt x="65" y="0"/>
                  <a:pt x="65" y="0"/>
                  <a:pt x="65" y="0"/>
                </a:cubicBezTo>
                <a:cubicBezTo>
                  <a:pt x="30" y="38"/>
                  <a:pt x="30" y="38"/>
                  <a:pt x="30" y="38"/>
                </a:cubicBezTo>
                <a:cubicBezTo>
                  <a:pt x="28" y="40"/>
                  <a:pt x="28" y="44"/>
                  <a:pt x="30" y="49"/>
                </a:cubicBezTo>
                <a:cubicBezTo>
                  <a:pt x="32" y="50"/>
                  <a:pt x="33" y="50"/>
                  <a:pt x="35" y="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CC7B02E5-F365-1BA1-B6A0-B64D1328EBEE}"/>
              </a:ext>
            </a:extLst>
          </p:cNvPr>
          <p:cNvSpPr>
            <a:spLocks noEditPoints="1"/>
          </p:cNvSpPr>
          <p:nvPr/>
        </p:nvSpPr>
        <p:spPr bwMode="auto">
          <a:xfrm>
            <a:off x="8455026" y="2474913"/>
            <a:ext cx="238125" cy="254000"/>
          </a:xfrm>
          <a:custGeom>
            <a:avLst/>
            <a:gdLst>
              <a:gd name="T0" fmla="*/ 103 w 150"/>
              <a:gd name="T1" fmla="*/ 10 h 160"/>
              <a:gd name="T2" fmla="*/ 57 w 150"/>
              <a:gd name="T3" fmla="*/ 61 h 160"/>
              <a:gd name="T4" fmla="*/ 28 w 150"/>
              <a:gd name="T5" fmla="*/ 61 h 160"/>
              <a:gd name="T6" fmla="*/ 0 w 150"/>
              <a:gd name="T7" fmla="*/ 101 h 160"/>
              <a:gd name="T8" fmla="*/ 48 w 150"/>
              <a:gd name="T9" fmla="*/ 96 h 160"/>
              <a:gd name="T10" fmla="*/ 0 w 150"/>
              <a:gd name="T11" fmla="*/ 160 h 160"/>
              <a:gd name="T12" fmla="*/ 62 w 150"/>
              <a:gd name="T13" fmla="*/ 109 h 160"/>
              <a:gd name="T14" fmla="*/ 57 w 150"/>
              <a:gd name="T15" fmla="*/ 160 h 160"/>
              <a:gd name="T16" fmla="*/ 94 w 150"/>
              <a:gd name="T17" fmla="*/ 131 h 160"/>
              <a:gd name="T18" fmla="*/ 94 w 150"/>
              <a:gd name="T19" fmla="*/ 101 h 160"/>
              <a:gd name="T20" fmla="*/ 141 w 150"/>
              <a:gd name="T21" fmla="*/ 52 h 160"/>
              <a:gd name="T22" fmla="*/ 150 w 150"/>
              <a:gd name="T23" fmla="*/ 0 h 160"/>
              <a:gd name="T24" fmla="*/ 103 w 150"/>
              <a:gd name="T25" fmla="*/ 10 h 160"/>
              <a:gd name="T26" fmla="*/ 103 w 150"/>
              <a:gd name="T27" fmla="*/ 10 h 160"/>
              <a:gd name="T28" fmla="*/ 103 w 150"/>
              <a:gd name="T29" fmla="*/ 10 h 160"/>
              <a:gd name="T30" fmla="*/ 103 w 150"/>
              <a:gd name="T31" fmla="*/ 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50" h="160">
                <a:moveTo>
                  <a:pt x="103" y="10"/>
                </a:moveTo>
                <a:cubicBezTo>
                  <a:pt x="57" y="61"/>
                  <a:pt x="57" y="61"/>
                  <a:pt x="57" y="61"/>
                </a:cubicBezTo>
                <a:cubicBezTo>
                  <a:pt x="28" y="61"/>
                  <a:pt x="28" y="61"/>
                  <a:pt x="28" y="61"/>
                </a:cubicBezTo>
                <a:cubicBezTo>
                  <a:pt x="0" y="101"/>
                  <a:pt x="0" y="101"/>
                  <a:pt x="0" y="101"/>
                </a:cubicBezTo>
                <a:cubicBezTo>
                  <a:pt x="0" y="101"/>
                  <a:pt x="31" y="91"/>
                  <a:pt x="48" y="96"/>
                </a:cubicBezTo>
                <a:cubicBezTo>
                  <a:pt x="0" y="160"/>
                  <a:pt x="0" y="160"/>
                  <a:pt x="0" y="160"/>
                </a:cubicBezTo>
                <a:cubicBezTo>
                  <a:pt x="62" y="109"/>
                  <a:pt x="62" y="109"/>
                  <a:pt x="62" y="109"/>
                </a:cubicBezTo>
                <a:cubicBezTo>
                  <a:pt x="71" y="131"/>
                  <a:pt x="57" y="160"/>
                  <a:pt x="57" y="160"/>
                </a:cubicBezTo>
                <a:cubicBezTo>
                  <a:pt x="94" y="131"/>
                  <a:pt x="94" y="131"/>
                  <a:pt x="94" y="131"/>
                </a:cubicBezTo>
                <a:cubicBezTo>
                  <a:pt x="94" y="101"/>
                  <a:pt x="94" y="101"/>
                  <a:pt x="94" y="101"/>
                </a:cubicBezTo>
                <a:cubicBezTo>
                  <a:pt x="141" y="52"/>
                  <a:pt x="141" y="52"/>
                  <a:pt x="141" y="52"/>
                </a:cubicBezTo>
                <a:cubicBezTo>
                  <a:pt x="150" y="0"/>
                  <a:pt x="150" y="0"/>
                  <a:pt x="150" y="0"/>
                </a:cubicBezTo>
                <a:cubicBezTo>
                  <a:pt x="103" y="10"/>
                  <a:pt x="103" y="10"/>
                  <a:pt x="103" y="10"/>
                </a:cubicBezTo>
                <a:cubicBezTo>
                  <a:pt x="103" y="10"/>
                  <a:pt x="103" y="10"/>
                  <a:pt x="103" y="10"/>
                </a:cubicBezTo>
                <a:close/>
                <a:moveTo>
                  <a:pt x="103" y="10"/>
                </a:moveTo>
                <a:cubicBezTo>
                  <a:pt x="103" y="10"/>
                  <a:pt x="103" y="10"/>
                  <a:pt x="103" y="1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E6E60B89-5AB2-8257-813F-2422FDB017B0}"/>
              </a:ext>
            </a:extLst>
          </p:cNvPr>
          <p:cNvSpPr>
            <a:spLocks noEditPoints="1"/>
          </p:cNvSpPr>
          <p:nvPr/>
        </p:nvSpPr>
        <p:spPr bwMode="auto">
          <a:xfrm>
            <a:off x="1298576" y="3576638"/>
            <a:ext cx="236538" cy="254000"/>
          </a:xfrm>
          <a:custGeom>
            <a:avLst/>
            <a:gdLst>
              <a:gd name="T0" fmla="*/ 84 w 149"/>
              <a:gd name="T1" fmla="*/ 83 h 160"/>
              <a:gd name="T2" fmla="*/ 61 w 149"/>
              <a:gd name="T3" fmla="*/ 105 h 160"/>
              <a:gd name="T4" fmla="*/ 53 w 149"/>
              <a:gd name="T5" fmla="*/ 144 h 160"/>
              <a:gd name="T6" fmla="*/ 50 w 149"/>
              <a:gd name="T7" fmla="*/ 143 h 160"/>
              <a:gd name="T8" fmla="*/ 46 w 149"/>
              <a:gd name="T9" fmla="*/ 124 h 160"/>
              <a:gd name="T10" fmla="*/ 43 w 149"/>
              <a:gd name="T11" fmla="*/ 122 h 160"/>
              <a:gd name="T12" fmla="*/ 39 w 149"/>
              <a:gd name="T13" fmla="*/ 125 h 160"/>
              <a:gd name="T14" fmla="*/ 29 w 149"/>
              <a:gd name="T15" fmla="*/ 124 h 160"/>
              <a:gd name="T16" fmla="*/ 31 w 149"/>
              <a:gd name="T17" fmla="*/ 117 h 160"/>
              <a:gd name="T18" fmla="*/ 34 w 149"/>
              <a:gd name="T19" fmla="*/ 114 h 160"/>
              <a:gd name="T20" fmla="*/ 35 w 149"/>
              <a:gd name="T21" fmla="*/ 113 h 160"/>
              <a:gd name="T22" fmla="*/ 33 w 149"/>
              <a:gd name="T23" fmla="*/ 110 h 160"/>
              <a:gd name="T24" fmla="*/ 14 w 149"/>
              <a:gd name="T25" fmla="*/ 103 h 160"/>
              <a:gd name="T26" fmla="*/ 14 w 149"/>
              <a:gd name="T27" fmla="*/ 102 h 160"/>
              <a:gd name="T28" fmla="*/ 22 w 149"/>
              <a:gd name="T29" fmla="*/ 95 h 160"/>
              <a:gd name="T30" fmla="*/ 50 w 149"/>
              <a:gd name="T31" fmla="*/ 95 h 160"/>
              <a:gd name="T32" fmla="*/ 51 w 149"/>
              <a:gd name="T33" fmla="*/ 94 h 160"/>
              <a:gd name="T34" fmla="*/ 72 w 149"/>
              <a:gd name="T35" fmla="*/ 70 h 160"/>
              <a:gd name="T36" fmla="*/ 1 w 149"/>
              <a:gd name="T37" fmla="*/ 43 h 160"/>
              <a:gd name="T38" fmla="*/ 0 w 149"/>
              <a:gd name="T39" fmla="*/ 41 h 160"/>
              <a:gd name="T40" fmla="*/ 0 w 149"/>
              <a:gd name="T41" fmla="*/ 40 h 160"/>
              <a:gd name="T42" fmla="*/ 6 w 149"/>
              <a:gd name="T43" fmla="*/ 33 h 160"/>
              <a:gd name="T44" fmla="*/ 105 w 149"/>
              <a:gd name="T45" fmla="*/ 33 h 160"/>
              <a:gd name="T46" fmla="*/ 135 w 149"/>
              <a:gd name="T47" fmla="*/ 1 h 160"/>
              <a:gd name="T48" fmla="*/ 147 w 149"/>
              <a:gd name="T49" fmla="*/ 1 h 160"/>
              <a:gd name="T50" fmla="*/ 149 w 149"/>
              <a:gd name="T51" fmla="*/ 7 h 160"/>
              <a:gd name="T52" fmla="*/ 145 w 149"/>
              <a:gd name="T53" fmla="*/ 21 h 160"/>
              <a:gd name="T54" fmla="*/ 119 w 149"/>
              <a:gd name="T55" fmla="*/ 48 h 160"/>
              <a:gd name="T56" fmla="*/ 119 w 149"/>
              <a:gd name="T57" fmla="*/ 149 h 160"/>
              <a:gd name="T58" fmla="*/ 119 w 149"/>
              <a:gd name="T59" fmla="*/ 152 h 160"/>
              <a:gd name="T60" fmla="*/ 118 w 149"/>
              <a:gd name="T61" fmla="*/ 153 h 160"/>
              <a:gd name="T62" fmla="*/ 111 w 149"/>
              <a:gd name="T63" fmla="*/ 160 h 160"/>
              <a:gd name="T64" fmla="*/ 86 w 149"/>
              <a:gd name="T65" fmla="*/ 85 h 160"/>
              <a:gd name="T66" fmla="*/ 84 w 149"/>
              <a:gd name="T67" fmla="*/ 83 h 160"/>
              <a:gd name="T68" fmla="*/ 84 w 149"/>
              <a:gd name="T69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9" h="160">
                <a:moveTo>
                  <a:pt x="84" y="83"/>
                </a:moveTo>
                <a:cubicBezTo>
                  <a:pt x="84" y="83"/>
                  <a:pt x="84" y="83"/>
                  <a:pt x="84" y="83"/>
                </a:cubicBezTo>
                <a:cubicBezTo>
                  <a:pt x="84" y="83"/>
                  <a:pt x="84" y="83"/>
                  <a:pt x="83" y="83"/>
                </a:cubicBezTo>
                <a:cubicBezTo>
                  <a:pt x="61" y="105"/>
                  <a:pt x="61" y="105"/>
                  <a:pt x="61" y="105"/>
                </a:cubicBezTo>
                <a:cubicBezTo>
                  <a:pt x="60" y="136"/>
                  <a:pt x="60" y="136"/>
                  <a:pt x="60" y="136"/>
                </a:cubicBezTo>
                <a:cubicBezTo>
                  <a:pt x="53" y="144"/>
                  <a:pt x="53" y="144"/>
                  <a:pt x="53" y="144"/>
                </a:cubicBezTo>
                <a:cubicBezTo>
                  <a:pt x="53" y="144"/>
                  <a:pt x="53" y="144"/>
                  <a:pt x="52" y="144"/>
                </a:cubicBezTo>
                <a:cubicBezTo>
                  <a:pt x="51" y="144"/>
                  <a:pt x="51" y="144"/>
                  <a:pt x="50" y="143"/>
                </a:cubicBezTo>
                <a:cubicBezTo>
                  <a:pt x="50" y="142"/>
                  <a:pt x="50" y="142"/>
                  <a:pt x="50" y="142"/>
                </a:cubicBezTo>
                <a:cubicBezTo>
                  <a:pt x="46" y="124"/>
                  <a:pt x="46" y="124"/>
                  <a:pt x="46" y="124"/>
                </a:cubicBezTo>
                <a:cubicBezTo>
                  <a:pt x="46" y="123"/>
                  <a:pt x="45" y="123"/>
                  <a:pt x="45" y="123"/>
                </a:cubicBezTo>
                <a:cubicBezTo>
                  <a:pt x="45" y="122"/>
                  <a:pt x="43" y="122"/>
                  <a:pt x="43" y="122"/>
                </a:cubicBezTo>
                <a:cubicBezTo>
                  <a:pt x="42" y="122"/>
                  <a:pt x="41" y="123"/>
                  <a:pt x="41" y="123"/>
                </a:cubicBezTo>
                <a:cubicBezTo>
                  <a:pt x="40" y="124"/>
                  <a:pt x="40" y="125"/>
                  <a:pt x="39" y="125"/>
                </a:cubicBezTo>
                <a:cubicBezTo>
                  <a:pt x="38" y="128"/>
                  <a:pt x="36" y="128"/>
                  <a:pt x="33" y="128"/>
                </a:cubicBezTo>
                <a:cubicBezTo>
                  <a:pt x="30" y="128"/>
                  <a:pt x="29" y="127"/>
                  <a:pt x="29" y="124"/>
                </a:cubicBezTo>
                <a:cubicBezTo>
                  <a:pt x="29" y="123"/>
                  <a:pt x="29" y="122"/>
                  <a:pt x="29" y="121"/>
                </a:cubicBezTo>
                <a:cubicBezTo>
                  <a:pt x="30" y="120"/>
                  <a:pt x="30" y="118"/>
                  <a:pt x="31" y="117"/>
                </a:cubicBezTo>
                <a:cubicBezTo>
                  <a:pt x="34" y="114"/>
                  <a:pt x="34" y="114"/>
                  <a:pt x="34" y="114"/>
                </a:cubicBezTo>
                <a:cubicBezTo>
                  <a:pt x="34" y="114"/>
                  <a:pt x="34" y="114"/>
                  <a:pt x="34" y="114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35" y="113"/>
                  <a:pt x="35" y="113"/>
                  <a:pt x="35" y="113"/>
                </a:cubicBezTo>
                <a:cubicBezTo>
                  <a:pt x="35" y="113"/>
                  <a:pt x="35" y="112"/>
                  <a:pt x="34" y="112"/>
                </a:cubicBezTo>
                <a:cubicBezTo>
                  <a:pt x="34" y="112"/>
                  <a:pt x="34" y="110"/>
                  <a:pt x="33" y="110"/>
                </a:cubicBezTo>
                <a:cubicBezTo>
                  <a:pt x="16" y="106"/>
                  <a:pt x="16" y="106"/>
                  <a:pt x="16" y="106"/>
                </a:cubicBezTo>
                <a:cubicBezTo>
                  <a:pt x="15" y="106"/>
                  <a:pt x="14" y="105"/>
                  <a:pt x="14" y="103"/>
                </a:cubicBezTo>
                <a:cubicBezTo>
                  <a:pt x="14" y="103"/>
                  <a:pt x="14" y="103"/>
                  <a:pt x="14" y="103"/>
                </a:cubicBezTo>
                <a:cubicBezTo>
                  <a:pt x="14" y="103"/>
                  <a:pt x="14" y="103"/>
                  <a:pt x="14" y="102"/>
                </a:cubicBezTo>
                <a:cubicBezTo>
                  <a:pt x="21" y="95"/>
                  <a:pt x="21" y="95"/>
                  <a:pt x="21" y="95"/>
                </a:cubicBezTo>
                <a:cubicBezTo>
                  <a:pt x="22" y="95"/>
                  <a:pt x="22" y="95"/>
                  <a:pt x="22" y="95"/>
                </a:cubicBezTo>
                <a:cubicBezTo>
                  <a:pt x="23" y="95"/>
                  <a:pt x="23" y="95"/>
                  <a:pt x="23" y="95"/>
                </a:cubicBezTo>
                <a:cubicBezTo>
                  <a:pt x="50" y="95"/>
                  <a:pt x="50" y="95"/>
                  <a:pt x="50" y="95"/>
                </a:cubicBezTo>
                <a:cubicBezTo>
                  <a:pt x="50" y="95"/>
                  <a:pt x="50" y="94"/>
                  <a:pt x="51" y="94"/>
                </a:cubicBezTo>
                <a:cubicBezTo>
                  <a:pt x="51" y="94"/>
                  <a:pt x="51" y="94"/>
                  <a:pt x="51" y="94"/>
                </a:cubicBezTo>
                <a:cubicBezTo>
                  <a:pt x="72" y="71"/>
                  <a:pt x="72" y="71"/>
                  <a:pt x="72" y="71"/>
                </a:cubicBezTo>
                <a:cubicBezTo>
                  <a:pt x="72" y="70"/>
                  <a:pt x="72" y="70"/>
                  <a:pt x="72" y="70"/>
                </a:cubicBezTo>
                <a:cubicBezTo>
                  <a:pt x="72" y="69"/>
                  <a:pt x="72" y="67"/>
                  <a:pt x="71" y="67"/>
                </a:cubicBezTo>
                <a:cubicBezTo>
                  <a:pt x="1" y="43"/>
                  <a:pt x="1" y="43"/>
                  <a:pt x="1" y="43"/>
                </a:cubicBezTo>
                <a:cubicBezTo>
                  <a:pt x="0" y="43"/>
                  <a:pt x="0" y="43"/>
                  <a:pt x="0" y="42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40"/>
                  <a:pt x="0" y="40"/>
                  <a:pt x="0" y="40"/>
                </a:cubicBezTo>
                <a:cubicBezTo>
                  <a:pt x="5" y="34"/>
                  <a:pt x="5" y="34"/>
                  <a:pt x="5" y="34"/>
                </a:cubicBezTo>
                <a:cubicBezTo>
                  <a:pt x="6" y="33"/>
                  <a:pt x="6" y="33"/>
                  <a:pt x="6" y="33"/>
                </a:cubicBezTo>
                <a:cubicBezTo>
                  <a:pt x="6" y="33"/>
                  <a:pt x="6" y="33"/>
                  <a:pt x="7" y="33"/>
                </a:cubicBezTo>
                <a:cubicBezTo>
                  <a:pt x="105" y="33"/>
                  <a:pt x="105" y="33"/>
                  <a:pt x="105" y="33"/>
                </a:cubicBezTo>
                <a:cubicBezTo>
                  <a:pt x="129" y="6"/>
                  <a:pt x="129" y="6"/>
                  <a:pt x="129" y="6"/>
                </a:cubicBezTo>
                <a:cubicBezTo>
                  <a:pt x="131" y="4"/>
                  <a:pt x="133" y="3"/>
                  <a:pt x="135" y="1"/>
                </a:cubicBezTo>
                <a:cubicBezTo>
                  <a:pt x="137" y="0"/>
                  <a:pt x="141" y="0"/>
                  <a:pt x="143" y="0"/>
                </a:cubicBezTo>
                <a:cubicBezTo>
                  <a:pt x="144" y="0"/>
                  <a:pt x="146" y="0"/>
                  <a:pt x="147" y="1"/>
                </a:cubicBezTo>
                <a:cubicBezTo>
                  <a:pt x="148" y="1"/>
                  <a:pt x="149" y="3"/>
                  <a:pt x="149" y="5"/>
                </a:cubicBezTo>
                <a:cubicBezTo>
                  <a:pt x="149" y="7"/>
                  <a:pt x="149" y="7"/>
                  <a:pt x="149" y="7"/>
                </a:cubicBezTo>
                <a:cubicBezTo>
                  <a:pt x="149" y="9"/>
                  <a:pt x="149" y="12"/>
                  <a:pt x="149" y="15"/>
                </a:cubicBezTo>
                <a:cubicBezTo>
                  <a:pt x="148" y="18"/>
                  <a:pt x="147" y="19"/>
                  <a:pt x="145" y="21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20" y="48"/>
                  <a:pt x="119" y="48"/>
                  <a:pt x="119" y="48"/>
                </a:cubicBezTo>
                <a:cubicBezTo>
                  <a:pt x="119" y="49"/>
                  <a:pt x="119" y="49"/>
                  <a:pt x="119" y="49"/>
                </a:cubicBezTo>
                <a:cubicBezTo>
                  <a:pt x="119" y="149"/>
                  <a:pt x="119" y="149"/>
                  <a:pt x="119" y="149"/>
                </a:cubicBezTo>
                <a:cubicBezTo>
                  <a:pt x="119" y="149"/>
                  <a:pt x="119" y="149"/>
                  <a:pt x="119" y="150"/>
                </a:cubicBezTo>
                <a:cubicBezTo>
                  <a:pt x="119" y="151"/>
                  <a:pt x="119" y="152"/>
                  <a:pt x="119" y="152"/>
                </a:cubicBezTo>
                <a:cubicBezTo>
                  <a:pt x="119" y="152"/>
                  <a:pt x="119" y="152"/>
                  <a:pt x="119" y="153"/>
                </a:cubicBezTo>
                <a:cubicBezTo>
                  <a:pt x="118" y="153"/>
                  <a:pt x="118" y="153"/>
                  <a:pt x="118" y="153"/>
                </a:cubicBezTo>
                <a:cubicBezTo>
                  <a:pt x="113" y="159"/>
                  <a:pt x="113" y="159"/>
                  <a:pt x="113" y="159"/>
                </a:cubicBezTo>
                <a:cubicBezTo>
                  <a:pt x="112" y="159"/>
                  <a:pt x="111" y="160"/>
                  <a:pt x="111" y="160"/>
                </a:cubicBezTo>
                <a:cubicBezTo>
                  <a:pt x="110" y="160"/>
                  <a:pt x="109" y="159"/>
                  <a:pt x="109" y="158"/>
                </a:cubicBezTo>
                <a:cubicBezTo>
                  <a:pt x="86" y="85"/>
                  <a:pt x="86" y="85"/>
                  <a:pt x="86" y="85"/>
                </a:cubicBezTo>
                <a:cubicBezTo>
                  <a:pt x="86" y="84"/>
                  <a:pt x="86" y="84"/>
                  <a:pt x="86" y="84"/>
                </a:cubicBezTo>
                <a:cubicBezTo>
                  <a:pt x="85" y="83"/>
                  <a:pt x="85" y="83"/>
                  <a:pt x="84" y="83"/>
                </a:cubicBezTo>
                <a:close/>
                <a:moveTo>
                  <a:pt x="84" y="83"/>
                </a:moveTo>
                <a:cubicBezTo>
                  <a:pt x="84" y="83"/>
                  <a:pt x="84" y="83"/>
                  <a:pt x="84" y="8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1DC66D16-2F9E-906E-48FB-4ADE05C435DC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5784850"/>
            <a:ext cx="254000" cy="242888"/>
          </a:xfrm>
          <a:custGeom>
            <a:avLst/>
            <a:gdLst>
              <a:gd name="T0" fmla="*/ 120 w 160"/>
              <a:gd name="T1" fmla="*/ 29 h 153"/>
              <a:gd name="T2" fmla="*/ 101 w 160"/>
              <a:gd name="T3" fmla="*/ 29 h 153"/>
              <a:gd name="T4" fmla="*/ 113 w 160"/>
              <a:gd name="T5" fmla="*/ 18 h 153"/>
              <a:gd name="T6" fmla="*/ 113 w 160"/>
              <a:gd name="T7" fmla="*/ 4 h 153"/>
              <a:gd name="T8" fmla="*/ 100 w 160"/>
              <a:gd name="T9" fmla="*/ 4 h 153"/>
              <a:gd name="T10" fmla="*/ 68 w 160"/>
              <a:gd name="T11" fmla="*/ 39 h 153"/>
              <a:gd name="T12" fmla="*/ 100 w 160"/>
              <a:gd name="T13" fmla="*/ 74 h 153"/>
              <a:gd name="T14" fmla="*/ 107 w 160"/>
              <a:gd name="T15" fmla="*/ 77 h 153"/>
              <a:gd name="T16" fmla="*/ 113 w 160"/>
              <a:gd name="T17" fmla="*/ 74 h 153"/>
              <a:gd name="T18" fmla="*/ 113 w 160"/>
              <a:gd name="T19" fmla="*/ 62 h 153"/>
              <a:gd name="T20" fmla="*/ 101 w 160"/>
              <a:gd name="T21" fmla="*/ 49 h 153"/>
              <a:gd name="T22" fmla="*/ 120 w 160"/>
              <a:gd name="T23" fmla="*/ 49 h 153"/>
              <a:gd name="T24" fmla="*/ 142 w 160"/>
              <a:gd name="T25" fmla="*/ 77 h 153"/>
              <a:gd name="T26" fmla="*/ 116 w 160"/>
              <a:gd name="T27" fmla="*/ 106 h 153"/>
              <a:gd name="T28" fmla="*/ 107 w 160"/>
              <a:gd name="T29" fmla="*/ 115 h 153"/>
              <a:gd name="T30" fmla="*/ 116 w 160"/>
              <a:gd name="T31" fmla="*/ 125 h 153"/>
              <a:gd name="T32" fmla="*/ 160 w 160"/>
              <a:gd name="T33" fmla="*/ 77 h 153"/>
              <a:gd name="T34" fmla="*/ 120 w 160"/>
              <a:gd name="T35" fmla="*/ 29 h 153"/>
              <a:gd name="T36" fmla="*/ 47 w 160"/>
              <a:gd name="T37" fmla="*/ 80 h 153"/>
              <a:gd name="T38" fmla="*/ 47 w 160"/>
              <a:gd name="T39" fmla="*/ 94 h 153"/>
              <a:gd name="T40" fmla="*/ 59 w 160"/>
              <a:gd name="T41" fmla="*/ 106 h 153"/>
              <a:gd name="T42" fmla="*/ 41 w 160"/>
              <a:gd name="T43" fmla="*/ 106 h 153"/>
              <a:gd name="T44" fmla="*/ 18 w 160"/>
              <a:gd name="T45" fmla="*/ 77 h 153"/>
              <a:gd name="T46" fmla="*/ 45 w 160"/>
              <a:gd name="T47" fmla="*/ 49 h 153"/>
              <a:gd name="T48" fmla="*/ 53 w 160"/>
              <a:gd name="T49" fmla="*/ 39 h 153"/>
              <a:gd name="T50" fmla="*/ 45 w 160"/>
              <a:gd name="T51" fmla="*/ 29 h 153"/>
              <a:gd name="T52" fmla="*/ 0 w 160"/>
              <a:gd name="T53" fmla="*/ 77 h 153"/>
              <a:gd name="T54" fmla="*/ 41 w 160"/>
              <a:gd name="T55" fmla="*/ 125 h 153"/>
              <a:gd name="T56" fmla="*/ 59 w 160"/>
              <a:gd name="T57" fmla="*/ 125 h 153"/>
              <a:gd name="T58" fmla="*/ 47 w 160"/>
              <a:gd name="T59" fmla="*/ 137 h 153"/>
              <a:gd name="T60" fmla="*/ 47 w 160"/>
              <a:gd name="T61" fmla="*/ 151 h 153"/>
              <a:gd name="T62" fmla="*/ 53 w 160"/>
              <a:gd name="T63" fmla="*/ 153 h 153"/>
              <a:gd name="T64" fmla="*/ 60 w 160"/>
              <a:gd name="T65" fmla="*/ 151 h 153"/>
              <a:gd name="T66" fmla="*/ 93 w 160"/>
              <a:gd name="T67" fmla="*/ 115 h 153"/>
              <a:gd name="T68" fmla="*/ 60 w 160"/>
              <a:gd name="T69" fmla="*/ 80 h 153"/>
              <a:gd name="T70" fmla="*/ 47 w 160"/>
              <a:gd name="T71" fmla="*/ 80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53">
                <a:moveTo>
                  <a:pt x="120" y="29"/>
                </a:moveTo>
                <a:cubicBezTo>
                  <a:pt x="101" y="29"/>
                  <a:pt x="101" y="29"/>
                  <a:pt x="101" y="29"/>
                </a:cubicBezTo>
                <a:cubicBezTo>
                  <a:pt x="113" y="18"/>
                  <a:pt x="113" y="18"/>
                  <a:pt x="113" y="18"/>
                </a:cubicBezTo>
                <a:cubicBezTo>
                  <a:pt x="117" y="14"/>
                  <a:pt x="117" y="8"/>
                  <a:pt x="113" y="4"/>
                </a:cubicBezTo>
                <a:cubicBezTo>
                  <a:pt x="110" y="0"/>
                  <a:pt x="104" y="0"/>
                  <a:pt x="100" y="4"/>
                </a:cubicBezTo>
                <a:cubicBezTo>
                  <a:pt x="68" y="39"/>
                  <a:pt x="68" y="39"/>
                  <a:pt x="68" y="39"/>
                </a:cubicBezTo>
                <a:cubicBezTo>
                  <a:pt x="100" y="74"/>
                  <a:pt x="100" y="74"/>
                  <a:pt x="100" y="74"/>
                </a:cubicBezTo>
                <a:cubicBezTo>
                  <a:pt x="102" y="76"/>
                  <a:pt x="104" y="77"/>
                  <a:pt x="107" y="77"/>
                </a:cubicBezTo>
                <a:cubicBezTo>
                  <a:pt x="109" y="77"/>
                  <a:pt x="111" y="76"/>
                  <a:pt x="113" y="74"/>
                </a:cubicBezTo>
                <a:cubicBezTo>
                  <a:pt x="117" y="71"/>
                  <a:pt x="117" y="64"/>
                  <a:pt x="113" y="62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20" y="49"/>
                  <a:pt x="120" y="49"/>
                  <a:pt x="120" y="49"/>
                </a:cubicBezTo>
                <a:cubicBezTo>
                  <a:pt x="132" y="49"/>
                  <a:pt x="142" y="62"/>
                  <a:pt x="142" y="77"/>
                </a:cubicBezTo>
                <a:cubicBezTo>
                  <a:pt x="142" y="93"/>
                  <a:pt x="130" y="106"/>
                  <a:pt x="116" y="106"/>
                </a:cubicBezTo>
                <a:cubicBezTo>
                  <a:pt x="110" y="106"/>
                  <a:pt x="107" y="110"/>
                  <a:pt x="107" y="115"/>
                </a:cubicBezTo>
                <a:cubicBezTo>
                  <a:pt x="107" y="121"/>
                  <a:pt x="110" y="125"/>
                  <a:pt x="116" y="125"/>
                </a:cubicBezTo>
                <a:cubicBezTo>
                  <a:pt x="140" y="125"/>
                  <a:pt x="160" y="103"/>
                  <a:pt x="160" y="77"/>
                </a:cubicBezTo>
                <a:cubicBezTo>
                  <a:pt x="160" y="51"/>
                  <a:pt x="142" y="29"/>
                  <a:pt x="120" y="29"/>
                </a:cubicBezTo>
                <a:close/>
                <a:moveTo>
                  <a:pt x="47" y="80"/>
                </a:moveTo>
                <a:cubicBezTo>
                  <a:pt x="44" y="84"/>
                  <a:pt x="44" y="90"/>
                  <a:pt x="47" y="94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41" y="106"/>
                  <a:pt x="41" y="106"/>
                  <a:pt x="41" y="106"/>
                </a:cubicBezTo>
                <a:cubicBezTo>
                  <a:pt x="28" y="106"/>
                  <a:pt x="18" y="93"/>
                  <a:pt x="18" y="77"/>
                </a:cubicBezTo>
                <a:cubicBezTo>
                  <a:pt x="18" y="61"/>
                  <a:pt x="30" y="49"/>
                  <a:pt x="45" y="49"/>
                </a:cubicBezTo>
                <a:cubicBezTo>
                  <a:pt x="50" y="49"/>
                  <a:pt x="53" y="45"/>
                  <a:pt x="53" y="39"/>
                </a:cubicBezTo>
                <a:cubicBezTo>
                  <a:pt x="53" y="34"/>
                  <a:pt x="50" y="29"/>
                  <a:pt x="45" y="29"/>
                </a:cubicBezTo>
                <a:cubicBezTo>
                  <a:pt x="21" y="29"/>
                  <a:pt x="0" y="51"/>
                  <a:pt x="0" y="77"/>
                </a:cubicBezTo>
                <a:cubicBezTo>
                  <a:pt x="0" y="103"/>
                  <a:pt x="18" y="125"/>
                  <a:pt x="41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47" y="137"/>
                  <a:pt x="47" y="137"/>
                  <a:pt x="47" y="137"/>
                </a:cubicBezTo>
                <a:cubicBezTo>
                  <a:pt x="44" y="141"/>
                  <a:pt x="44" y="147"/>
                  <a:pt x="47" y="151"/>
                </a:cubicBezTo>
                <a:cubicBezTo>
                  <a:pt x="49" y="152"/>
                  <a:pt x="52" y="153"/>
                  <a:pt x="53" y="153"/>
                </a:cubicBezTo>
                <a:cubicBezTo>
                  <a:pt x="56" y="153"/>
                  <a:pt x="58" y="152"/>
                  <a:pt x="60" y="151"/>
                </a:cubicBezTo>
                <a:cubicBezTo>
                  <a:pt x="93" y="115"/>
                  <a:pt x="93" y="115"/>
                  <a:pt x="93" y="115"/>
                </a:cubicBezTo>
                <a:cubicBezTo>
                  <a:pt x="60" y="80"/>
                  <a:pt x="60" y="80"/>
                  <a:pt x="60" y="80"/>
                </a:cubicBezTo>
                <a:cubicBezTo>
                  <a:pt x="56" y="76"/>
                  <a:pt x="51" y="76"/>
                  <a:pt x="47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A6E84135-5562-168D-D833-87D45EE21BD9}"/>
              </a:ext>
            </a:extLst>
          </p:cNvPr>
          <p:cNvSpPr>
            <a:spLocks noEditPoints="1"/>
          </p:cNvSpPr>
          <p:nvPr/>
        </p:nvSpPr>
        <p:spPr bwMode="auto">
          <a:xfrm>
            <a:off x="5151438" y="4127500"/>
            <a:ext cx="238125" cy="254000"/>
          </a:xfrm>
          <a:custGeom>
            <a:avLst/>
            <a:gdLst>
              <a:gd name="T0" fmla="*/ 87 w 150"/>
              <a:gd name="T1" fmla="*/ 29 h 160"/>
              <a:gd name="T2" fmla="*/ 51 w 150"/>
              <a:gd name="T3" fmla="*/ 66 h 160"/>
              <a:gd name="T4" fmla="*/ 87 w 150"/>
              <a:gd name="T5" fmla="*/ 105 h 160"/>
              <a:gd name="T6" fmla="*/ 123 w 150"/>
              <a:gd name="T7" fmla="*/ 66 h 160"/>
              <a:gd name="T8" fmla="*/ 87 w 150"/>
              <a:gd name="T9" fmla="*/ 29 h 160"/>
              <a:gd name="T10" fmla="*/ 87 w 150"/>
              <a:gd name="T11" fmla="*/ 95 h 160"/>
              <a:gd name="T12" fmla="*/ 61 w 150"/>
              <a:gd name="T13" fmla="*/ 66 h 160"/>
              <a:gd name="T14" fmla="*/ 87 w 150"/>
              <a:gd name="T15" fmla="*/ 38 h 160"/>
              <a:gd name="T16" fmla="*/ 115 w 150"/>
              <a:gd name="T17" fmla="*/ 66 h 160"/>
              <a:gd name="T18" fmla="*/ 87 w 150"/>
              <a:gd name="T19" fmla="*/ 95 h 160"/>
              <a:gd name="T20" fmla="*/ 87 w 150"/>
              <a:gd name="T21" fmla="*/ 0 h 160"/>
              <a:gd name="T22" fmla="*/ 25 w 150"/>
              <a:gd name="T23" fmla="*/ 67 h 160"/>
              <a:gd name="T24" fmla="*/ 28 w 150"/>
              <a:gd name="T25" fmla="*/ 88 h 160"/>
              <a:gd name="T26" fmla="*/ 8 w 150"/>
              <a:gd name="T27" fmla="*/ 110 h 160"/>
              <a:gd name="T28" fmla="*/ 0 w 150"/>
              <a:gd name="T29" fmla="*/ 131 h 160"/>
              <a:gd name="T30" fmla="*/ 28 w 150"/>
              <a:gd name="T31" fmla="*/ 160 h 160"/>
              <a:gd name="T32" fmla="*/ 47 w 150"/>
              <a:gd name="T33" fmla="*/ 153 h 160"/>
              <a:gd name="T34" fmla="*/ 68 w 150"/>
              <a:gd name="T35" fmla="*/ 130 h 160"/>
              <a:gd name="T36" fmla="*/ 87 w 150"/>
              <a:gd name="T37" fmla="*/ 133 h 160"/>
              <a:gd name="T38" fmla="*/ 150 w 150"/>
              <a:gd name="T39" fmla="*/ 67 h 160"/>
              <a:gd name="T40" fmla="*/ 87 w 150"/>
              <a:gd name="T41" fmla="*/ 0 h 160"/>
              <a:gd name="T42" fmla="*/ 35 w 150"/>
              <a:gd name="T43" fmla="*/ 138 h 160"/>
              <a:gd name="T44" fmla="*/ 28 w 150"/>
              <a:gd name="T45" fmla="*/ 141 h 160"/>
              <a:gd name="T46" fmla="*/ 17 w 150"/>
              <a:gd name="T47" fmla="*/ 131 h 160"/>
              <a:gd name="T48" fmla="*/ 20 w 150"/>
              <a:gd name="T49" fmla="*/ 123 h 160"/>
              <a:gd name="T50" fmla="*/ 42 w 150"/>
              <a:gd name="T51" fmla="*/ 99 h 160"/>
              <a:gd name="T52" fmla="*/ 58 w 150"/>
              <a:gd name="T53" fmla="*/ 115 h 160"/>
              <a:gd name="T54" fmla="*/ 35 w 150"/>
              <a:gd name="T55" fmla="*/ 138 h 160"/>
              <a:gd name="T56" fmla="*/ 87 w 150"/>
              <a:gd name="T57" fmla="*/ 115 h 160"/>
              <a:gd name="T58" fmla="*/ 42 w 150"/>
              <a:gd name="T59" fmla="*/ 67 h 160"/>
              <a:gd name="T60" fmla="*/ 87 w 150"/>
              <a:gd name="T61" fmla="*/ 19 h 160"/>
              <a:gd name="T62" fmla="*/ 132 w 150"/>
              <a:gd name="T63" fmla="*/ 67 h 160"/>
              <a:gd name="T64" fmla="*/ 87 w 150"/>
              <a:gd name="T65" fmla="*/ 1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0" h="160">
                <a:moveTo>
                  <a:pt x="87" y="29"/>
                </a:moveTo>
                <a:cubicBezTo>
                  <a:pt x="67" y="29"/>
                  <a:pt x="51" y="45"/>
                  <a:pt x="51" y="66"/>
                </a:cubicBezTo>
                <a:cubicBezTo>
                  <a:pt x="51" y="87"/>
                  <a:pt x="67" y="105"/>
                  <a:pt x="87" y="105"/>
                </a:cubicBezTo>
                <a:cubicBezTo>
                  <a:pt x="107" y="105"/>
                  <a:pt x="123" y="87"/>
                  <a:pt x="123" y="66"/>
                </a:cubicBezTo>
                <a:cubicBezTo>
                  <a:pt x="123" y="45"/>
                  <a:pt x="107" y="29"/>
                  <a:pt x="87" y="29"/>
                </a:cubicBezTo>
                <a:close/>
                <a:moveTo>
                  <a:pt x="87" y="95"/>
                </a:moveTo>
                <a:cubicBezTo>
                  <a:pt x="73" y="95"/>
                  <a:pt x="61" y="83"/>
                  <a:pt x="61" y="66"/>
                </a:cubicBezTo>
                <a:cubicBezTo>
                  <a:pt x="61" y="51"/>
                  <a:pt x="73" y="38"/>
                  <a:pt x="87" y="38"/>
                </a:cubicBezTo>
                <a:cubicBezTo>
                  <a:pt x="103" y="38"/>
                  <a:pt x="115" y="51"/>
                  <a:pt x="115" y="66"/>
                </a:cubicBezTo>
                <a:cubicBezTo>
                  <a:pt x="115" y="83"/>
                  <a:pt x="103" y="95"/>
                  <a:pt x="87" y="95"/>
                </a:cubicBezTo>
                <a:close/>
                <a:moveTo>
                  <a:pt x="87" y="0"/>
                </a:moveTo>
                <a:cubicBezTo>
                  <a:pt x="53" y="0"/>
                  <a:pt x="25" y="30"/>
                  <a:pt x="25" y="67"/>
                </a:cubicBezTo>
                <a:cubicBezTo>
                  <a:pt x="25" y="74"/>
                  <a:pt x="26" y="81"/>
                  <a:pt x="28" y="88"/>
                </a:cubicBezTo>
                <a:cubicBezTo>
                  <a:pt x="8" y="110"/>
                  <a:pt x="8" y="110"/>
                  <a:pt x="8" y="110"/>
                </a:cubicBezTo>
                <a:cubicBezTo>
                  <a:pt x="3" y="115"/>
                  <a:pt x="0" y="123"/>
                  <a:pt x="0" y="131"/>
                </a:cubicBezTo>
                <a:cubicBezTo>
                  <a:pt x="0" y="147"/>
                  <a:pt x="13" y="160"/>
                  <a:pt x="28" y="160"/>
                </a:cubicBezTo>
                <a:cubicBezTo>
                  <a:pt x="35" y="160"/>
                  <a:pt x="41" y="158"/>
                  <a:pt x="47" y="153"/>
                </a:cubicBezTo>
                <a:cubicBezTo>
                  <a:pt x="68" y="130"/>
                  <a:pt x="68" y="130"/>
                  <a:pt x="68" y="130"/>
                </a:cubicBezTo>
                <a:cubicBezTo>
                  <a:pt x="74" y="132"/>
                  <a:pt x="81" y="133"/>
                  <a:pt x="87" y="133"/>
                </a:cubicBezTo>
                <a:cubicBezTo>
                  <a:pt x="122" y="133"/>
                  <a:pt x="150" y="104"/>
                  <a:pt x="150" y="67"/>
                </a:cubicBezTo>
                <a:cubicBezTo>
                  <a:pt x="150" y="30"/>
                  <a:pt x="122" y="0"/>
                  <a:pt x="87" y="0"/>
                </a:cubicBezTo>
                <a:close/>
                <a:moveTo>
                  <a:pt x="35" y="138"/>
                </a:moveTo>
                <a:cubicBezTo>
                  <a:pt x="32" y="140"/>
                  <a:pt x="30" y="141"/>
                  <a:pt x="28" y="141"/>
                </a:cubicBezTo>
                <a:cubicBezTo>
                  <a:pt x="23" y="141"/>
                  <a:pt x="17" y="137"/>
                  <a:pt x="17" y="131"/>
                </a:cubicBezTo>
                <a:cubicBezTo>
                  <a:pt x="17" y="127"/>
                  <a:pt x="18" y="125"/>
                  <a:pt x="20" y="123"/>
                </a:cubicBezTo>
                <a:cubicBezTo>
                  <a:pt x="42" y="99"/>
                  <a:pt x="42" y="99"/>
                  <a:pt x="42" y="99"/>
                </a:cubicBezTo>
                <a:cubicBezTo>
                  <a:pt x="47" y="105"/>
                  <a:pt x="52" y="110"/>
                  <a:pt x="58" y="115"/>
                </a:cubicBezTo>
                <a:cubicBezTo>
                  <a:pt x="35" y="138"/>
                  <a:pt x="35" y="138"/>
                  <a:pt x="35" y="138"/>
                </a:cubicBezTo>
                <a:close/>
                <a:moveTo>
                  <a:pt x="87" y="115"/>
                </a:moveTo>
                <a:cubicBezTo>
                  <a:pt x="63" y="115"/>
                  <a:pt x="42" y="94"/>
                  <a:pt x="42" y="67"/>
                </a:cubicBezTo>
                <a:cubicBezTo>
                  <a:pt x="42" y="41"/>
                  <a:pt x="63" y="19"/>
                  <a:pt x="87" y="19"/>
                </a:cubicBezTo>
                <a:cubicBezTo>
                  <a:pt x="113" y="19"/>
                  <a:pt x="132" y="41"/>
                  <a:pt x="132" y="67"/>
                </a:cubicBezTo>
                <a:cubicBezTo>
                  <a:pt x="132" y="94"/>
                  <a:pt x="113" y="115"/>
                  <a:pt x="87" y="1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AB94FC75-9E61-1A83-68CA-3E33BA7CDF62}"/>
              </a:ext>
            </a:extLst>
          </p:cNvPr>
          <p:cNvSpPr>
            <a:spLocks noEditPoints="1"/>
          </p:cNvSpPr>
          <p:nvPr/>
        </p:nvSpPr>
        <p:spPr bwMode="auto">
          <a:xfrm>
            <a:off x="7378701" y="4678363"/>
            <a:ext cx="187325" cy="254000"/>
          </a:xfrm>
          <a:custGeom>
            <a:avLst/>
            <a:gdLst>
              <a:gd name="T0" fmla="*/ 104 w 118"/>
              <a:gd name="T1" fmla="*/ 114 h 160"/>
              <a:gd name="T2" fmla="*/ 104 w 118"/>
              <a:gd name="T3" fmla="*/ 99 h 160"/>
              <a:gd name="T4" fmla="*/ 77 w 118"/>
              <a:gd name="T5" fmla="*/ 71 h 160"/>
              <a:gd name="T6" fmla="*/ 66 w 118"/>
              <a:gd name="T7" fmla="*/ 59 h 160"/>
              <a:gd name="T8" fmla="*/ 66 w 118"/>
              <a:gd name="T9" fmla="*/ 47 h 160"/>
              <a:gd name="T10" fmla="*/ 81 w 118"/>
              <a:gd name="T11" fmla="*/ 24 h 160"/>
              <a:gd name="T12" fmla="*/ 59 w 118"/>
              <a:gd name="T13" fmla="*/ 0 h 160"/>
              <a:gd name="T14" fmla="*/ 36 w 118"/>
              <a:gd name="T15" fmla="*/ 24 h 160"/>
              <a:gd name="T16" fmla="*/ 51 w 118"/>
              <a:gd name="T17" fmla="*/ 47 h 160"/>
              <a:gd name="T18" fmla="*/ 51 w 118"/>
              <a:gd name="T19" fmla="*/ 59 h 160"/>
              <a:gd name="T20" fmla="*/ 40 w 118"/>
              <a:gd name="T21" fmla="*/ 71 h 160"/>
              <a:gd name="T22" fmla="*/ 15 w 118"/>
              <a:gd name="T23" fmla="*/ 99 h 160"/>
              <a:gd name="T24" fmla="*/ 15 w 118"/>
              <a:gd name="T25" fmla="*/ 114 h 160"/>
              <a:gd name="T26" fmla="*/ 0 w 118"/>
              <a:gd name="T27" fmla="*/ 136 h 160"/>
              <a:gd name="T28" fmla="*/ 21 w 118"/>
              <a:gd name="T29" fmla="*/ 160 h 160"/>
              <a:gd name="T30" fmla="*/ 44 w 118"/>
              <a:gd name="T31" fmla="*/ 136 h 160"/>
              <a:gd name="T32" fmla="*/ 29 w 118"/>
              <a:gd name="T33" fmla="*/ 114 h 160"/>
              <a:gd name="T34" fmla="*/ 29 w 118"/>
              <a:gd name="T35" fmla="*/ 99 h 160"/>
              <a:gd name="T36" fmla="*/ 40 w 118"/>
              <a:gd name="T37" fmla="*/ 87 h 160"/>
              <a:gd name="T38" fmla="*/ 59 w 118"/>
              <a:gd name="T39" fmla="*/ 79 h 160"/>
              <a:gd name="T40" fmla="*/ 77 w 118"/>
              <a:gd name="T41" fmla="*/ 87 h 160"/>
              <a:gd name="T42" fmla="*/ 89 w 118"/>
              <a:gd name="T43" fmla="*/ 99 h 160"/>
              <a:gd name="T44" fmla="*/ 89 w 118"/>
              <a:gd name="T45" fmla="*/ 114 h 160"/>
              <a:gd name="T46" fmla="*/ 74 w 118"/>
              <a:gd name="T47" fmla="*/ 136 h 160"/>
              <a:gd name="T48" fmla="*/ 96 w 118"/>
              <a:gd name="T49" fmla="*/ 160 h 160"/>
              <a:gd name="T50" fmla="*/ 118 w 118"/>
              <a:gd name="T51" fmla="*/ 136 h 160"/>
              <a:gd name="T52" fmla="*/ 104 w 118"/>
              <a:gd name="T53" fmla="*/ 114 h 160"/>
              <a:gd name="T54" fmla="*/ 21 w 118"/>
              <a:gd name="T55" fmla="*/ 144 h 160"/>
              <a:gd name="T56" fmla="*/ 15 w 118"/>
              <a:gd name="T57" fmla="*/ 136 h 160"/>
              <a:gd name="T58" fmla="*/ 21 w 118"/>
              <a:gd name="T59" fmla="*/ 128 h 160"/>
              <a:gd name="T60" fmla="*/ 29 w 118"/>
              <a:gd name="T61" fmla="*/ 136 h 160"/>
              <a:gd name="T62" fmla="*/ 21 w 118"/>
              <a:gd name="T63" fmla="*/ 144 h 160"/>
              <a:gd name="T64" fmla="*/ 59 w 118"/>
              <a:gd name="T65" fmla="*/ 16 h 160"/>
              <a:gd name="T66" fmla="*/ 66 w 118"/>
              <a:gd name="T67" fmla="*/ 24 h 160"/>
              <a:gd name="T68" fmla="*/ 59 w 118"/>
              <a:gd name="T69" fmla="*/ 32 h 160"/>
              <a:gd name="T70" fmla="*/ 51 w 118"/>
              <a:gd name="T71" fmla="*/ 24 h 160"/>
              <a:gd name="T72" fmla="*/ 59 w 118"/>
              <a:gd name="T73" fmla="*/ 16 h 160"/>
              <a:gd name="T74" fmla="*/ 96 w 118"/>
              <a:gd name="T75" fmla="*/ 144 h 160"/>
              <a:gd name="T76" fmla="*/ 89 w 118"/>
              <a:gd name="T77" fmla="*/ 136 h 160"/>
              <a:gd name="T78" fmla="*/ 96 w 118"/>
              <a:gd name="T79" fmla="*/ 128 h 160"/>
              <a:gd name="T80" fmla="*/ 104 w 118"/>
              <a:gd name="T81" fmla="*/ 136 h 160"/>
              <a:gd name="T82" fmla="*/ 96 w 118"/>
              <a:gd name="T83" fmla="*/ 144 h 160"/>
              <a:gd name="T84" fmla="*/ 96 w 118"/>
              <a:gd name="T85" fmla="*/ 144 h 160"/>
              <a:gd name="T86" fmla="*/ 96 w 118"/>
              <a:gd name="T87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8" h="160">
                <a:moveTo>
                  <a:pt x="104" y="114"/>
                </a:moveTo>
                <a:cubicBezTo>
                  <a:pt x="104" y="99"/>
                  <a:pt x="104" y="99"/>
                  <a:pt x="104" y="99"/>
                </a:cubicBezTo>
                <a:cubicBezTo>
                  <a:pt x="104" y="83"/>
                  <a:pt x="92" y="71"/>
                  <a:pt x="77" y="71"/>
                </a:cubicBezTo>
                <a:cubicBezTo>
                  <a:pt x="71" y="71"/>
                  <a:pt x="66" y="66"/>
                  <a:pt x="66" y="59"/>
                </a:cubicBezTo>
                <a:cubicBezTo>
                  <a:pt x="66" y="47"/>
                  <a:pt x="66" y="47"/>
                  <a:pt x="66" y="47"/>
                </a:cubicBezTo>
                <a:cubicBezTo>
                  <a:pt x="75" y="44"/>
                  <a:pt x="81" y="35"/>
                  <a:pt x="81" y="24"/>
                </a:cubicBezTo>
                <a:cubicBezTo>
                  <a:pt x="81" y="11"/>
                  <a:pt x="71" y="0"/>
                  <a:pt x="59" y="0"/>
                </a:cubicBezTo>
                <a:cubicBezTo>
                  <a:pt x="46" y="0"/>
                  <a:pt x="36" y="11"/>
                  <a:pt x="36" y="24"/>
                </a:cubicBezTo>
                <a:cubicBezTo>
                  <a:pt x="36" y="35"/>
                  <a:pt x="42" y="44"/>
                  <a:pt x="51" y="47"/>
                </a:cubicBezTo>
                <a:cubicBezTo>
                  <a:pt x="51" y="59"/>
                  <a:pt x="51" y="59"/>
                  <a:pt x="51" y="59"/>
                </a:cubicBezTo>
                <a:cubicBezTo>
                  <a:pt x="51" y="66"/>
                  <a:pt x="46" y="71"/>
                  <a:pt x="40" y="71"/>
                </a:cubicBezTo>
                <a:cubicBezTo>
                  <a:pt x="26" y="71"/>
                  <a:pt x="15" y="83"/>
                  <a:pt x="15" y="99"/>
                </a:cubicBezTo>
                <a:cubicBezTo>
                  <a:pt x="15" y="114"/>
                  <a:pt x="15" y="114"/>
                  <a:pt x="15" y="114"/>
                </a:cubicBezTo>
                <a:cubicBezTo>
                  <a:pt x="6" y="116"/>
                  <a:pt x="0" y="126"/>
                  <a:pt x="0" y="136"/>
                </a:cubicBezTo>
                <a:cubicBezTo>
                  <a:pt x="0" y="150"/>
                  <a:pt x="10" y="160"/>
                  <a:pt x="21" y="160"/>
                </a:cubicBezTo>
                <a:cubicBezTo>
                  <a:pt x="34" y="160"/>
                  <a:pt x="44" y="150"/>
                  <a:pt x="44" y="136"/>
                </a:cubicBezTo>
                <a:cubicBezTo>
                  <a:pt x="44" y="126"/>
                  <a:pt x="37" y="116"/>
                  <a:pt x="29" y="114"/>
                </a:cubicBezTo>
                <a:cubicBezTo>
                  <a:pt x="29" y="99"/>
                  <a:pt x="29" y="99"/>
                  <a:pt x="29" y="99"/>
                </a:cubicBezTo>
                <a:cubicBezTo>
                  <a:pt x="29" y="92"/>
                  <a:pt x="34" y="87"/>
                  <a:pt x="40" y="87"/>
                </a:cubicBezTo>
                <a:cubicBezTo>
                  <a:pt x="47" y="87"/>
                  <a:pt x="54" y="84"/>
                  <a:pt x="59" y="79"/>
                </a:cubicBezTo>
                <a:cubicBezTo>
                  <a:pt x="64" y="84"/>
                  <a:pt x="70" y="87"/>
                  <a:pt x="77" y="87"/>
                </a:cubicBezTo>
                <a:cubicBezTo>
                  <a:pt x="84" y="87"/>
                  <a:pt x="89" y="92"/>
                  <a:pt x="89" y="99"/>
                </a:cubicBezTo>
                <a:cubicBezTo>
                  <a:pt x="89" y="114"/>
                  <a:pt x="89" y="114"/>
                  <a:pt x="89" y="114"/>
                </a:cubicBezTo>
                <a:cubicBezTo>
                  <a:pt x="80" y="116"/>
                  <a:pt x="74" y="126"/>
                  <a:pt x="74" y="136"/>
                </a:cubicBezTo>
                <a:cubicBezTo>
                  <a:pt x="74" y="150"/>
                  <a:pt x="84" y="160"/>
                  <a:pt x="96" y="160"/>
                </a:cubicBezTo>
                <a:cubicBezTo>
                  <a:pt x="109" y="160"/>
                  <a:pt x="118" y="150"/>
                  <a:pt x="118" y="136"/>
                </a:cubicBezTo>
                <a:cubicBezTo>
                  <a:pt x="118" y="126"/>
                  <a:pt x="112" y="116"/>
                  <a:pt x="104" y="114"/>
                </a:cubicBezTo>
                <a:close/>
                <a:moveTo>
                  <a:pt x="21" y="144"/>
                </a:moveTo>
                <a:cubicBezTo>
                  <a:pt x="17" y="144"/>
                  <a:pt x="15" y="140"/>
                  <a:pt x="15" y="136"/>
                </a:cubicBezTo>
                <a:cubicBezTo>
                  <a:pt x="15" y="131"/>
                  <a:pt x="17" y="128"/>
                  <a:pt x="21" y="128"/>
                </a:cubicBezTo>
                <a:cubicBezTo>
                  <a:pt x="26" y="128"/>
                  <a:pt x="29" y="131"/>
                  <a:pt x="29" y="136"/>
                </a:cubicBezTo>
                <a:cubicBezTo>
                  <a:pt x="29" y="140"/>
                  <a:pt x="26" y="144"/>
                  <a:pt x="21" y="144"/>
                </a:cubicBezTo>
                <a:close/>
                <a:moveTo>
                  <a:pt x="59" y="16"/>
                </a:moveTo>
                <a:cubicBezTo>
                  <a:pt x="64" y="16"/>
                  <a:pt x="66" y="20"/>
                  <a:pt x="66" y="24"/>
                </a:cubicBezTo>
                <a:cubicBezTo>
                  <a:pt x="66" y="30"/>
                  <a:pt x="64" y="32"/>
                  <a:pt x="59" y="32"/>
                </a:cubicBezTo>
                <a:cubicBezTo>
                  <a:pt x="55" y="32"/>
                  <a:pt x="51" y="30"/>
                  <a:pt x="51" y="24"/>
                </a:cubicBezTo>
                <a:cubicBezTo>
                  <a:pt x="51" y="20"/>
                  <a:pt x="55" y="16"/>
                  <a:pt x="59" y="16"/>
                </a:cubicBezTo>
                <a:close/>
                <a:moveTo>
                  <a:pt x="96" y="144"/>
                </a:moveTo>
                <a:cubicBezTo>
                  <a:pt x="92" y="144"/>
                  <a:pt x="89" y="140"/>
                  <a:pt x="89" y="136"/>
                </a:cubicBezTo>
                <a:cubicBezTo>
                  <a:pt x="89" y="131"/>
                  <a:pt x="92" y="128"/>
                  <a:pt x="96" y="128"/>
                </a:cubicBezTo>
                <a:cubicBezTo>
                  <a:pt x="100" y="128"/>
                  <a:pt x="104" y="131"/>
                  <a:pt x="104" y="136"/>
                </a:cubicBezTo>
                <a:cubicBezTo>
                  <a:pt x="104" y="140"/>
                  <a:pt x="100" y="144"/>
                  <a:pt x="96" y="144"/>
                </a:cubicBezTo>
                <a:close/>
                <a:moveTo>
                  <a:pt x="96" y="144"/>
                </a:moveTo>
                <a:cubicBezTo>
                  <a:pt x="96" y="144"/>
                  <a:pt x="96" y="144"/>
                  <a:pt x="96" y="14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FB4A6A67-8B00-38DA-EFE2-60A340C6D3B6}"/>
              </a:ext>
            </a:extLst>
          </p:cNvPr>
          <p:cNvSpPr>
            <a:spLocks noEditPoints="1"/>
          </p:cNvSpPr>
          <p:nvPr/>
        </p:nvSpPr>
        <p:spPr bwMode="auto">
          <a:xfrm>
            <a:off x="6800851" y="2474913"/>
            <a:ext cx="241300" cy="254000"/>
          </a:xfrm>
          <a:custGeom>
            <a:avLst/>
            <a:gdLst>
              <a:gd name="T0" fmla="*/ 150 w 152"/>
              <a:gd name="T1" fmla="*/ 0 h 160"/>
              <a:gd name="T2" fmla="*/ 149 w 152"/>
              <a:gd name="T3" fmla="*/ 0 h 160"/>
              <a:gd name="T4" fmla="*/ 110 w 152"/>
              <a:gd name="T5" fmla="*/ 7 h 160"/>
              <a:gd name="T6" fmla="*/ 76 w 152"/>
              <a:gd name="T7" fmla="*/ 33 h 160"/>
              <a:gd name="T8" fmla="*/ 60 w 152"/>
              <a:gd name="T9" fmla="*/ 52 h 160"/>
              <a:gd name="T10" fmla="*/ 25 w 152"/>
              <a:gd name="T11" fmla="*/ 53 h 160"/>
              <a:gd name="T12" fmla="*/ 22 w 152"/>
              <a:gd name="T13" fmla="*/ 55 h 160"/>
              <a:gd name="T14" fmla="*/ 2 w 152"/>
              <a:gd name="T15" fmla="*/ 94 h 160"/>
              <a:gd name="T16" fmla="*/ 2 w 152"/>
              <a:gd name="T17" fmla="*/ 97 h 160"/>
              <a:gd name="T18" fmla="*/ 8 w 152"/>
              <a:gd name="T19" fmla="*/ 103 h 160"/>
              <a:gd name="T20" fmla="*/ 11 w 152"/>
              <a:gd name="T21" fmla="*/ 105 h 160"/>
              <a:gd name="T22" fmla="*/ 11 w 152"/>
              <a:gd name="T23" fmla="*/ 105 h 160"/>
              <a:gd name="T24" fmla="*/ 37 w 152"/>
              <a:gd name="T25" fmla="*/ 95 h 160"/>
              <a:gd name="T26" fmla="*/ 62 w 152"/>
              <a:gd name="T27" fmla="*/ 123 h 160"/>
              <a:gd name="T28" fmla="*/ 54 w 152"/>
              <a:gd name="T29" fmla="*/ 151 h 160"/>
              <a:gd name="T30" fmla="*/ 56 w 152"/>
              <a:gd name="T31" fmla="*/ 154 h 160"/>
              <a:gd name="T32" fmla="*/ 62 w 152"/>
              <a:gd name="T33" fmla="*/ 160 h 160"/>
              <a:gd name="T34" fmla="*/ 63 w 152"/>
              <a:gd name="T35" fmla="*/ 160 h 160"/>
              <a:gd name="T36" fmla="*/ 64 w 152"/>
              <a:gd name="T37" fmla="*/ 160 h 160"/>
              <a:gd name="T38" fmla="*/ 101 w 152"/>
              <a:gd name="T39" fmla="*/ 139 h 160"/>
              <a:gd name="T40" fmla="*/ 102 w 152"/>
              <a:gd name="T41" fmla="*/ 136 h 160"/>
              <a:gd name="T42" fmla="*/ 104 w 152"/>
              <a:gd name="T43" fmla="*/ 98 h 160"/>
              <a:gd name="T44" fmla="*/ 121 w 152"/>
              <a:gd name="T45" fmla="*/ 81 h 160"/>
              <a:gd name="T46" fmla="*/ 145 w 152"/>
              <a:gd name="T47" fmla="*/ 46 h 160"/>
              <a:gd name="T48" fmla="*/ 152 w 152"/>
              <a:gd name="T49" fmla="*/ 4 h 160"/>
              <a:gd name="T50" fmla="*/ 150 w 152"/>
              <a:gd name="T51" fmla="*/ 0 h 160"/>
              <a:gd name="T52" fmla="*/ 129 w 152"/>
              <a:gd name="T53" fmla="*/ 38 h 160"/>
              <a:gd name="T54" fmla="*/ 123 w 152"/>
              <a:gd name="T55" fmla="*/ 41 h 160"/>
              <a:gd name="T56" fmla="*/ 115 w 152"/>
              <a:gd name="T57" fmla="*/ 38 h 160"/>
              <a:gd name="T58" fmla="*/ 114 w 152"/>
              <a:gd name="T59" fmla="*/ 32 h 160"/>
              <a:gd name="T60" fmla="*/ 115 w 152"/>
              <a:gd name="T61" fmla="*/ 25 h 160"/>
              <a:gd name="T62" fmla="*/ 123 w 152"/>
              <a:gd name="T63" fmla="*/ 22 h 160"/>
              <a:gd name="T64" fmla="*/ 129 w 152"/>
              <a:gd name="T65" fmla="*/ 25 h 160"/>
              <a:gd name="T66" fmla="*/ 131 w 152"/>
              <a:gd name="T67" fmla="*/ 32 h 160"/>
              <a:gd name="T68" fmla="*/ 129 w 152"/>
              <a:gd name="T69" fmla="*/ 38 h 160"/>
              <a:gd name="T70" fmla="*/ 129 w 152"/>
              <a:gd name="T71" fmla="*/ 38 h 160"/>
              <a:gd name="T72" fmla="*/ 129 w 152"/>
              <a:gd name="T73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2" h="160">
                <a:moveTo>
                  <a:pt x="150" y="0"/>
                </a:moveTo>
                <a:cubicBezTo>
                  <a:pt x="150" y="0"/>
                  <a:pt x="150" y="0"/>
                  <a:pt x="149" y="0"/>
                </a:cubicBezTo>
                <a:cubicBezTo>
                  <a:pt x="133" y="0"/>
                  <a:pt x="120" y="2"/>
                  <a:pt x="110" y="7"/>
                </a:cubicBezTo>
                <a:cubicBezTo>
                  <a:pt x="98" y="11"/>
                  <a:pt x="88" y="21"/>
                  <a:pt x="76" y="33"/>
                </a:cubicBezTo>
                <a:cubicBezTo>
                  <a:pt x="70" y="38"/>
                  <a:pt x="66" y="44"/>
                  <a:pt x="60" y="52"/>
                </a:cubicBezTo>
                <a:cubicBezTo>
                  <a:pt x="25" y="53"/>
                  <a:pt x="25" y="53"/>
                  <a:pt x="25" y="53"/>
                </a:cubicBezTo>
                <a:cubicBezTo>
                  <a:pt x="24" y="53"/>
                  <a:pt x="22" y="55"/>
                  <a:pt x="22" y="55"/>
                </a:cubicBezTo>
                <a:cubicBezTo>
                  <a:pt x="2" y="94"/>
                  <a:pt x="2" y="94"/>
                  <a:pt x="2" y="94"/>
                </a:cubicBezTo>
                <a:cubicBezTo>
                  <a:pt x="0" y="95"/>
                  <a:pt x="0" y="95"/>
                  <a:pt x="2" y="97"/>
                </a:cubicBezTo>
                <a:cubicBezTo>
                  <a:pt x="8" y="103"/>
                  <a:pt x="8" y="103"/>
                  <a:pt x="8" y="103"/>
                </a:cubicBezTo>
                <a:cubicBezTo>
                  <a:pt x="8" y="105"/>
                  <a:pt x="9" y="105"/>
                  <a:pt x="11" y="105"/>
                </a:cubicBezTo>
                <a:cubicBezTo>
                  <a:pt x="11" y="105"/>
                  <a:pt x="11" y="105"/>
                  <a:pt x="11" y="105"/>
                </a:cubicBezTo>
                <a:cubicBezTo>
                  <a:pt x="37" y="95"/>
                  <a:pt x="37" y="95"/>
                  <a:pt x="37" y="95"/>
                </a:cubicBezTo>
                <a:cubicBezTo>
                  <a:pt x="62" y="123"/>
                  <a:pt x="62" y="123"/>
                  <a:pt x="62" y="123"/>
                </a:cubicBezTo>
                <a:cubicBezTo>
                  <a:pt x="54" y="151"/>
                  <a:pt x="54" y="151"/>
                  <a:pt x="54" y="151"/>
                </a:cubicBezTo>
                <a:cubicBezTo>
                  <a:pt x="54" y="153"/>
                  <a:pt x="54" y="153"/>
                  <a:pt x="56" y="154"/>
                </a:cubicBezTo>
                <a:cubicBezTo>
                  <a:pt x="62" y="160"/>
                  <a:pt x="62" y="160"/>
                  <a:pt x="62" y="160"/>
                </a:cubicBezTo>
                <a:cubicBezTo>
                  <a:pt x="63" y="160"/>
                  <a:pt x="63" y="160"/>
                  <a:pt x="63" y="160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101" y="139"/>
                  <a:pt x="101" y="139"/>
                  <a:pt x="101" y="139"/>
                </a:cubicBezTo>
                <a:cubicBezTo>
                  <a:pt x="101" y="139"/>
                  <a:pt x="101" y="137"/>
                  <a:pt x="102" y="136"/>
                </a:cubicBezTo>
                <a:cubicBezTo>
                  <a:pt x="104" y="98"/>
                  <a:pt x="104" y="98"/>
                  <a:pt x="104" y="98"/>
                </a:cubicBezTo>
                <a:cubicBezTo>
                  <a:pt x="111" y="92"/>
                  <a:pt x="117" y="86"/>
                  <a:pt x="121" y="81"/>
                </a:cubicBezTo>
                <a:cubicBezTo>
                  <a:pt x="133" y="70"/>
                  <a:pt x="140" y="58"/>
                  <a:pt x="145" y="46"/>
                </a:cubicBezTo>
                <a:cubicBezTo>
                  <a:pt x="150" y="35"/>
                  <a:pt x="152" y="19"/>
                  <a:pt x="152" y="4"/>
                </a:cubicBezTo>
                <a:cubicBezTo>
                  <a:pt x="152" y="2"/>
                  <a:pt x="152" y="2"/>
                  <a:pt x="150" y="0"/>
                </a:cubicBezTo>
                <a:close/>
                <a:moveTo>
                  <a:pt x="129" y="38"/>
                </a:moveTo>
                <a:cubicBezTo>
                  <a:pt x="127" y="41"/>
                  <a:pt x="124" y="41"/>
                  <a:pt x="123" y="41"/>
                </a:cubicBezTo>
                <a:cubicBezTo>
                  <a:pt x="120" y="41"/>
                  <a:pt x="118" y="41"/>
                  <a:pt x="115" y="38"/>
                </a:cubicBezTo>
                <a:cubicBezTo>
                  <a:pt x="114" y="36"/>
                  <a:pt x="114" y="35"/>
                  <a:pt x="114" y="32"/>
                </a:cubicBezTo>
                <a:cubicBezTo>
                  <a:pt x="114" y="28"/>
                  <a:pt x="114" y="27"/>
                  <a:pt x="115" y="25"/>
                </a:cubicBezTo>
                <a:cubicBezTo>
                  <a:pt x="118" y="24"/>
                  <a:pt x="120" y="22"/>
                  <a:pt x="123" y="22"/>
                </a:cubicBezTo>
                <a:cubicBezTo>
                  <a:pt x="124" y="22"/>
                  <a:pt x="127" y="24"/>
                  <a:pt x="129" y="25"/>
                </a:cubicBezTo>
                <a:cubicBezTo>
                  <a:pt x="130" y="27"/>
                  <a:pt x="131" y="28"/>
                  <a:pt x="131" y="32"/>
                </a:cubicBezTo>
                <a:cubicBezTo>
                  <a:pt x="131" y="35"/>
                  <a:pt x="130" y="36"/>
                  <a:pt x="129" y="38"/>
                </a:cubicBezTo>
                <a:close/>
                <a:moveTo>
                  <a:pt x="129" y="38"/>
                </a:moveTo>
                <a:cubicBezTo>
                  <a:pt x="129" y="38"/>
                  <a:pt x="129" y="38"/>
                  <a:pt x="129" y="3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C3EC7036-DBBD-5E61-7A26-714D2EC5A838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3057525"/>
            <a:ext cx="254000" cy="192088"/>
          </a:xfrm>
          <a:custGeom>
            <a:avLst/>
            <a:gdLst>
              <a:gd name="T0" fmla="*/ 132 w 160"/>
              <a:gd name="T1" fmla="*/ 0 h 121"/>
              <a:gd name="T2" fmla="*/ 30 w 160"/>
              <a:gd name="T3" fmla="*/ 0 h 121"/>
              <a:gd name="T4" fmla="*/ 0 w 160"/>
              <a:gd name="T5" fmla="*/ 41 h 121"/>
              <a:gd name="T6" fmla="*/ 80 w 160"/>
              <a:gd name="T7" fmla="*/ 121 h 121"/>
              <a:gd name="T8" fmla="*/ 160 w 160"/>
              <a:gd name="T9" fmla="*/ 41 h 121"/>
              <a:gd name="T10" fmla="*/ 132 w 160"/>
              <a:gd name="T11" fmla="*/ 0 h 121"/>
              <a:gd name="T12" fmla="*/ 149 w 160"/>
              <a:gd name="T13" fmla="*/ 37 h 121"/>
              <a:gd name="T14" fmla="*/ 120 w 160"/>
              <a:gd name="T15" fmla="*/ 37 h 121"/>
              <a:gd name="T16" fmla="*/ 130 w 160"/>
              <a:gd name="T17" fmla="*/ 10 h 121"/>
              <a:gd name="T18" fmla="*/ 149 w 160"/>
              <a:gd name="T19" fmla="*/ 37 h 121"/>
              <a:gd name="T20" fmla="*/ 125 w 160"/>
              <a:gd name="T21" fmla="*/ 6 h 121"/>
              <a:gd name="T22" fmla="*/ 115 w 160"/>
              <a:gd name="T23" fmla="*/ 36 h 121"/>
              <a:gd name="T24" fmla="*/ 88 w 160"/>
              <a:gd name="T25" fmla="*/ 6 h 121"/>
              <a:gd name="T26" fmla="*/ 125 w 160"/>
              <a:gd name="T27" fmla="*/ 6 h 121"/>
              <a:gd name="T28" fmla="*/ 108 w 160"/>
              <a:gd name="T29" fmla="*/ 37 h 121"/>
              <a:gd name="T30" fmla="*/ 53 w 160"/>
              <a:gd name="T31" fmla="*/ 37 h 121"/>
              <a:gd name="T32" fmla="*/ 80 w 160"/>
              <a:gd name="T33" fmla="*/ 8 h 121"/>
              <a:gd name="T34" fmla="*/ 108 w 160"/>
              <a:gd name="T35" fmla="*/ 37 h 121"/>
              <a:gd name="T36" fmla="*/ 72 w 160"/>
              <a:gd name="T37" fmla="*/ 6 h 121"/>
              <a:gd name="T38" fmla="*/ 46 w 160"/>
              <a:gd name="T39" fmla="*/ 35 h 121"/>
              <a:gd name="T40" fmla="*/ 37 w 160"/>
              <a:gd name="T41" fmla="*/ 6 h 121"/>
              <a:gd name="T42" fmla="*/ 72 w 160"/>
              <a:gd name="T43" fmla="*/ 6 h 121"/>
              <a:gd name="T44" fmla="*/ 32 w 160"/>
              <a:gd name="T45" fmla="*/ 8 h 121"/>
              <a:gd name="T46" fmla="*/ 41 w 160"/>
              <a:gd name="T47" fmla="*/ 37 h 121"/>
              <a:gd name="T48" fmla="*/ 10 w 160"/>
              <a:gd name="T49" fmla="*/ 37 h 121"/>
              <a:gd name="T50" fmla="*/ 32 w 160"/>
              <a:gd name="T51" fmla="*/ 8 h 121"/>
              <a:gd name="T52" fmla="*/ 12 w 160"/>
              <a:gd name="T53" fmla="*/ 44 h 121"/>
              <a:gd name="T54" fmla="*/ 42 w 160"/>
              <a:gd name="T55" fmla="*/ 44 h 121"/>
              <a:gd name="T56" fmla="*/ 70 w 160"/>
              <a:gd name="T57" fmla="*/ 101 h 121"/>
              <a:gd name="T58" fmla="*/ 12 w 160"/>
              <a:gd name="T59" fmla="*/ 44 h 121"/>
              <a:gd name="T60" fmla="*/ 50 w 160"/>
              <a:gd name="T61" fmla="*/ 44 h 121"/>
              <a:gd name="T62" fmla="*/ 110 w 160"/>
              <a:gd name="T63" fmla="*/ 44 h 121"/>
              <a:gd name="T64" fmla="*/ 80 w 160"/>
              <a:gd name="T65" fmla="*/ 109 h 121"/>
              <a:gd name="T66" fmla="*/ 50 w 160"/>
              <a:gd name="T67" fmla="*/ 44 h 121"/>
              <a:gd name="T68" fmla="*/ 91 w 160"/>
              <a:gd name="T69" fmla="*/ 101 h 121"/>
              <a:gd name="T70" fmla="*/ 118 w 160"/>
              <a:gd name="T71" fmla="*/ 44 h 121"/>
              <a:gd name="T72" fmla="*/ 149 w 160"/>
              <a:gd name="T73" fmla="*/ 44 h 121"/>
              <a:gd name="T74" fmla="*/ 91 w 160"/>
              <a:gd name="T75" fmla="*/ 101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21">
                <a:moveTo>
                  <a:pt x="132" y="0"/>
                </a:moveTo>
                <a:lnTo>
                  <a:pt x="30" y="0"/>
                </a:lnTo>
                <a:lnTo>
                  <a:pt x="0" y="41"/>
                </a:lnTo>
                <a:lnTo>
                  <a:pt x="80" y="121"/>
                </a:lnTo>
                <a:lnTo>
                  <a:pt x="160" y="41"/>
                </a:lnTo>
                <a:lnTo>
                  <a:pt x="132" y="0"/>
                </a:lnTo>
                <a:close/>
                <a:moveTo>
                  <a:pt x="149" y="37"/>
                </a:moveTo>
                <a:lnTo>
                  <a:pt x="120" y="37"/>
                </a:lnTo>
                <a:lnTo>
                  <a:pt x="130" y="10"/>
                </a:lnTo>
                <a:lnTo>
                  <a:pt x="149" y="37"/>
                </a:lnTo>
                <a:close/>
                <a:moveTo>
                  <a:pt x="125" y="6"/>
                </a:moveTo>
                <a:lnTo>
                  <a:pt x="115" y="36"/>
                </a:lnTo>
                <a:lnTo>
                  <a:pt x="88" y="6"/>
                </a:lnTo>
                <a:lnTo>
                  <a:pt x="125" y="6"/>
                </a:lnTo>
                <a:close/>
                <a:moveTo>
                  <a:pt x="108" y="37"/>
                </a:moveTo>
                <a:lnTo>
                  <a:pt x="53" y="37"/>
                </a:lnTo>
                <a:lnTo>
                  <a:pt x="80" y="8"/>
                </a:lnTo>
                <a:lnTo>
                  <a:pt x="108" y="37"/>
                </a:lnTo>
                <a:close/>
                <a:moveTo>
                  <a:pt x="72" y="6"/>
                </a:moveTo>
                <a:lnTo>
                  <a:pt x="46" y="35"/>
                </a:lnTo>
                <a:lnTo>
                  <a:pt x="37" y="6"/>
                </a:lnTo>
                <a:lnTo>
                  <a:pt x="72" y="6"/>
                </a:lnTo>
                <a:close/>
                <a:moveTo>
                  <a:pt x="32" y="8"/>
                </a:moveTo>
                <a:lnTo>
                  <a:pt x="41" y="37"/>
                </a:lnTo>
                <a:lnTo>
                  <a:pt x="10" y="37"/>
                </a:lnTo>
                <a:lnTo>
                  <a:pt x="32" y="8"/>
                </a:lnTo>
                <a:close/>
                <a:moveTo>
                  <a:pt x="12" y="44"/>
                </a:moveTo>
                <a:lnTo>
                  <a:pt x="42" y="44"/>
                </a:lnTo>
                <a:lnTo>
                  <a:pt x="70" y="101"/>
                </a:lnTo>
                <a:lnTo>
                  <a:pt x="12" y="44"/>
                </a:lnTo>
                <a:close/>
                <a:moveTo>
                  <a:pt x="50" y="44"/>
                </a:moveTo>
                <a:lnTo>
                  <a:pt x="110" y="44"/>
                </a:lnTo>
                <a:lnTo>
                  <a:pt x="80" y="109"/>
                </a:lnTo>
                <a:lnTo>
                  <a:pt x="50" y="44"/>
                </a:lnTo>
                <a:close/>
                <a:moveTo>
                  <a:pt x="91" y="101"/>
                </a:moveTo>
                <a:lnTo>
                  <a:pt x="118" y="44"/>
                </a:lnTo>
                <a:lnTo>
                  <a:pt x="149" y="44"/>
                </a:lnTo>
                <a:lnTo>
                  <a:pt x="91" y="10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4660ADB0-1747-4F82-32AB-C590D27A764D}"/>
              </a:ext>
            </a:extLst>
          </p:cNvPr>
          <p:cNvSpPr>
            <a:spLocks noEditPoints="1"/>
          </p:cNvSpPr>
          <p:nvPr/>
        </p:nvSpPr>
        <p:spPr bwMode="auto">
          <a:xfrm>
            <a:off x="11207751" y="5229225"/>
            <a:ext cx="236538" cy="254000"/>
          </a:xfrm>
          <a:custGeom>
            <a:avLst/>
            <a:gdLst>
              <a:gd name="T0" fmla="*/ 131 w 149"/>
              <a:gd name="T1" fmla="*/ 0 h 160"/>
              <a:gd name="T2" fmla="*/ 44 w 149"/>
              <a:gd name="T3" fmla="*/ 0 h 160"/>
              <a:gd name="T4" fmla="*/ 26 w 149"/>
              <a:gd name="T5" fmla="*/ 19 h 160"/>
              <a:gd name="T6" fmla="*/ 26 w 149"/>
              <a:gd name="T7" fmla="*/ 37 h 160"/>
              <a:gd name="T8" fmla="*/ 18 w 149"/>
              <a:gd name="T9" fmla="*/ 37 h 160"/>
              <a:gd name="T10" fmla="*/ 0 w 149"/>
              <a:gd name="T11" fmla="*/ 57 h 160"/>
              <a:gd name="T12" fmla="*/ 0 w 149"/>
              <a:gd name="T13" fmla="*/ 141 h 160"/>
              <a:gd name="T14" fmla="*/ 18 w 149"/>
              <a:gd name="T15" fmla="*/ 160 h 160"/>
              <a:gd name="T16" fmla="*/ 96 w 149"/>
              <a:gd name="T17" fmla="*/ 160 h 160"/>
              <a:gd name="T18" fmla="*/ 113 w 149"/>
              <a:gd name="T19" fmla="*/ 141 h 160"/>
              <a:gd name="T20" fmla="*/ 113 w 149"/>
              <a:gd name="T21" fmla="*/ 132 h 160"/>
              <a:gd name="T22" fmla="*/ 131 w 149"/>
              <a:gd name="T23" fmla="*/ 132 h 160"/>
              <a:gd name="T24" fmla="*/ 149 w 149"/>
              <a:gd name="T25" fmla="*/ 113 h 160"/>
              <a:gd name="T26" fmla="*/ 149 w 149"/>
              <a:gd name="T27" fmla="*/ 19 h 160"/>
              <a:gd name="T28" fmla="*/ 131 w 149"/>
              <a:gd name="T29" fmla="*/ 0 h 160"/>
              <a:gd name="T30" fmla="*/ 18 w 149"/>
              <a:gd name="T31" fmla="*/ 141 h 160"/>
              <a:gd name="T32" fmla="*/ 18 w 149"/>
              <a:gd name="T33" fmla="*/ 57 h 160"/>
              <a:gd name="T34" fmla="*/ 92 w 149"/>
              <a:gd name="T35" fmla="*/ 57 h 160"/>
              <a:gd name="T36" fmla="*/ 96 w 149"/>
              <a:gd name="T37" fmla="*/ 62 h 160"/>
              <a:gd name="T38" fmla="*/ 96 w 149"/>
              <a:gd name="T39" fmla="*/ 141 h 160"/>
              <a:gd name="T40" fmla="*/ 18 w 149"/>
              <a:gd name="T41" fmla="*/ 141 h 160"/>
              <a:gd name="T42" fmla="*/ 18 w 149"/>
              <a:gd name="T43" fmla="*/ 141 h 160"/>
              <a:gd name="T44" fmla="*/ 131 w 149"/>
              <a:gd name="T45" fmla="*/ 113 h 160"/>
              <a:gd name="T46" fmla="*/ 105 w 149"/>
              <a:gd name="T47" fmla="*/ 113 h 160"/>
              <a:gd name="T48" fmla="*/ 105 w 149"/>
              <a:gd name="T49" fmla="*/ 62 h 160"/>
              <a:gd name="T50" fmla="*/ 92 w 149"/>
              <a:gd name="T51" fmla="*/ 48 h 160"/>
              <a:gd name="T52" fmla="*/ 44 w 149"/>
              <a:gd name="T53" fmla="*/ 48 h 160"/>
              <a:gd name="T54" fmla="*/ 44 w 149"/>
              <a:gd name="T55" fmla="*/ 19 h 160"/>
              <a:gd name="T56" fmla="*/ 131 w 149"/>
              <a:gd name="T57" fmla="*/ 19 h 160"/>
              <a:gd name="T58" fmla="*/ 131 w 149"/>
              <a:gd name="T59" fmla="*/ 113 h 160"/>
              <a:gd name="T60" fmla="*/ 131 w 149"/>
              <a:gd name="T61" fmla="*/ 113 h 160"/>
              <a:gd name="T62" fmla="*/ 131 w 149"/>
              <a:gd name="T63" fmla="*/ 113 h 160"/>
              <a:gd name="T64" fmla="*/ 131 w 149"/>
              <a:gd name="T65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9" h="160">
                <a:moveTo>
                  <a:pt x="131" y="0"/>
                </a:moveTo>
                <a:cubicBezTo>
                  <a:pt x="44" y="0"/>
                  <a:pt x="44" y="0"/>
                  <a:pt x="44" y="0"/>
                </a:cubicBezTo>
                <a:cubicBezTo>
                  <a:pt x="33" y="0"/>
                  <a:pt x="26" y="8"/>
                  <a:pt x="26" y="19"/>
                </a:cubicBezTo>
                <a:cubicBezTo>
                  <a:pt x="26" y="37"/>
                  <a:pt x="26" y="37"/>
                  <a:pt x="26" y="37"/>
                </a:cubicBezTo>
                <a:cubicBezTo>
                  <a:pt x="18" y="37"/>
                  <a:pt x="18" y="37"/>
                  <a:pt x="18" y="37"/>
                </a:cubicBezTo>
                <a:cubicBezTo>
                  <a:pt x="7" y="37"/>
                  <a:pt x="0" y="46"/>
                  <a:pt x="0" y="57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51"/>
                  <a:pt x="7" y="160"/>
                  <a:pt x="18" y="160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106" y="160"/>
                  <a:pt x="113" y="151"/>
                  <a:pt x="113" y="141"/>
                </a:cubicBezTo>
                <a:cubicBezTo>
                  <a:pt x="113" y="132"/>
                  <a:pt x="113" y="132"/>
                  <a:pt x="113" y="132"/>
                </a:cubicBezTo>
                <a:cubicBezTo>
                  <a:pt x="131" y="132"/>
                  <a:pt x="131" y="132"/>
                  <a:pt x="131" y="132"/>
                </a:cubicBezTo>
                <a:cubicBezTo>
                  <a:pt x="140" y="132"/>
                  <a:pt x="149" y="123"/>
                  <a:pt x="149" y="113"/>
                </a:cubicBezTo>
                <a:cubicBezTo>
                  <a:pt x="149" y="19"/>
                  <a:pt x="149" y="19"/>
                  <a:pt x="149" y="19"/>
                </a:cubicBezTo>
                <a:cubicBezTo>
                  <a:pt x="149" y="8"/>
                  <a:pt x="140" y="0"/>
                  <a:pt x="131" y="0"/>
                </a:cubicBezTo>
                <a:close/>
                <a:moveTo>
                  <a:pt x="18" y="141"/>
                </a:moveTo>
                <a:cubicBezTo>
                  <a:pt x="18" y="57"/>
                  <a:pt x="18" y="57"/>
                  <a:pt x="18" y="57"/>
                </a:cubicBezTo>
                <a:cubicBezTo>
                  <a:pt x="92" y="57"/>
                  <a:pt x="92" y="57"/>
                  <a:pt x="92" y="57"/>
                </a:cubicBezTo>
                <a:cubicBezTo>
                  <a:pt x="94" y="57"/>
                  <a:pt x="96" y="59"/>
                  <a:pt x="96" y="62"/>
                </a:cubicBezTo>
                <a:cubicBezTo>
                  <a:pt x="96" y="141"/>
                  <a:pt x="96" y="141"/>
                  <a:pt x="96" y="141"/>
                </a:cubicBezTo>
                <a:cubicBezTo>
                  <a:pt x="18" y="141"/>
                  <a:pt x="18" y="141"/>
                  <a:pt x="18" y="141"/>
                </a:cubicBezTo>
                <a:cubicBezTo>
                  <a:pt x="18" y="141"/>
                  <a:pt x="18" y="141"/>
                  <a:pt x="18" y="141"/>
                </a:cubicBezTo>
                <a:close/>
                <a:moveTo>
                  <a:pt x="131" y="113"/>
                </a:moveTo>
                <a:cubicBezTo>
                  <a:pt x="105" y="113"/>
                  <a:pt x="105" y="113"/>
                  <a:pt x="105" y="113"/>
                </a:cubicBezTo>
                <a:cubicBezTo>
                  <a:pt x="105" y="62"/>
                  <a:pt x="105" y="62"/>
                  <a:pt x="105" y="62"/>
                </a:cubicBezTo>
                <a:cubicBezTo>
                  <a:pt x="105" y="53"/>
                  <a:pt x="99" y="48"/>
                  <a:pt x="92" y="48"/>
                </a:cubicBezTo>
                <a:cubicBezTo>
                  <a:pt x="44" y="48"/>
                  <a:pt x="44" y="48"/>
                  <a:pt x="44" y="48"/>
                </a:cubicBezTo>
                <a:cubicBezTo>
                  <a:pt x="44" y="19"/>
                  <a:pt x="44" y="19"/>
                  <a:pt x="44" y="19"/>
                </a:cubicBezTo>
                <a:cubicBezTo>
                  <a:pt x="131" y="19"/>
                  <a:pt x="131" y="19"/>
                  <a:pt x="131" y="19"/>
                </a:cubicBezTo>
                <a:cubicBezTo>
                  <a:pt x="131" y="113"/>
                  <a:pt x="131" y="113"/>
                  <a:pt x="131" y="113"/>
                </a:cubicBezTo>
                <a:cubicBezTo>
                  <a:pt x="131" y="113"/>
                  <a:pt x="131" y="113"/>
                  <a:pt x="131" y="113"/>
                </a:cubicBezTo>
                <a:close/>
                <a:moveTo>
                  <a:pt x="131" y="113"/>
                </a:moveTo>
                <a:cubicBezTo>
                  <a:pt x="131" y="113"/>
                  <a:pt x="131" y="113"/>
                  <a:pt x="131" y="11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3EBE5477-246E-77D5-5761-5FBF12D0488F}"/>
              </a:ext>
            </a:extLst>
          </p:cNvPr>
          <p:cNvSpPr>
            <a:spLocks noEditPoints="1"/>
          </p:cNvSpPr>
          <p:nvPr/>
        </p:nvSpPr>
        <p:spPr bwMode="auto">
          <a:xfrm>
            <a:off x="3487738" y="4125913"/>
            <a:ext cx="260350" cy="250825"/>
          </a:xfrm>
          <a:custGeom>
            <a:avLst/>
            <a:gdLst>
              <a:gd name="T0" fmla="*/ 28 w 164"/>
              <a:gd name="T1" fmla="*/ 115 h 158"/>
              <a:gd name="T2" fmla="*/ 21 w 164"/>
              <a:gd name="T3" fmla="*/ 84 h 158"/>
              <a:gd name="T4" fmla="*/ 83 w 164"/>
              <a:gd name="T5" fmla="*/ 18 h 158"/>
              <a:gd name="T6" fmla="*/ 103 w 164"/>
              <a:gd name="T7" fmla="*/ 21 h 158"/>
              <a:gd name="T8" fmla="*/ 96 w 164"/>
              <a:gd name="T9" fmla="*/ 12 h 158"/>
              <a:gd name="T10" fmla="*/ 83 w 164"/>
              <a:gd name="T11" fmla="*/ 11 h 158"/>
              <a:gd name="T12" fmla="*/ 14 w 164"/>
              <a:gd name="T13" fmla="*/ 84 h 158"/>
              <a:gd name="T14" fmla="*/ 23 w 164"/>
              <a:gd name="T15" fmla="*/ 118 h 158"/>
              <a:gd name="T16" fmla="*/ 28 w 164"/>
              <a:gd name="T17" fmla="*/ 115 h 158"/>
              <a:gd name="T18" fmla="*/ 145 w 164"/>
              <a:gd name="T19" fmla="*/ 83 h 158"/>
              <a:gd name="T20" fmla="*/ 83 w 164"/>
              <a:gd name="T21" fmla="*/ 150 h 158"/>
              <a:gd name="T22" fmla="*/ 44 w 164"/>
              <a:gd name="T23" fmla="*/ 135 h 158"/>
              <a:gd name="T24" fmla="*/ 38 w 164"/>
              <a:gd name="T25" fmla="*/ 140 h 158"/>
              <a:gd name="T26" fmla="*/ 83 w 164"/>
              <a:gd name="T27" fmla="*/ 158 h 158"/>
              <a:gd name="T28" fmla="*/ 152 w 164"/>
              <a:gd name="T29" fmla="*/ 83 h 158"/>
              <a:gd name="T30" fmla="*/ 152 w 164"/>
              <a:gd name="T31" fmla="*/ 76 h 158"/>
              <a:gd name="T32" fmla="*/ 144 w 164"/>
              <a:gd name="T33" fmla="*/ 68 h 158"/>
              <a:gd name="T34" fmla="*/ 145 w 164"/>
              <a:gd name="T35" fmla="*/ 83 h 158"/>
              <a:gd name="T36" fmla="*/ 162 w 164"/>
              <a:gd name="T37" fmla="*/ 64 h 158"/>
              <a:gd name="T38" fmla="*/ 144 w 164"/>
              <a:gd name="T39" fmla="*/ 34 h 158"/>
              <a:gd name="T40" fmla="*/ 160 w 164"/>
              <a:gd name="T41" fmla="*/ 17 h 158"/>
              <a:gd name="T42" fmla="*/ 160 w 164"/>
              <a:gd name="T43" fmla="*/ 8 h 158"/>
              <a:gd name="T44" fmla="*/ 150 w 164"/>
              <a:gd name="T45" fmla="*/ 8 h 158"/>
              <a:gd name="T46" fmla="*/ 136 w 164"/>
              <a:gd name="T47" fmla="*/ 21 h 158"/>
              <a:gd name="T48" fmla="*/ 107 w 164"/>
              <a:gd name="T49" fmla="*/ 1 h 158"/>
              <a:gd name="T50" fmla="*/ 100 w 164"/>
              <a:gd name="T51" fmla="*/ 4 h 158"/>
              <a:gd name="T52" fmla="*/ 125 w 164"/>
              <a:gd name="T53" fmla="*/ 33 h 158"/>
              <a:gd name="T54" fmla="*/ 113 w 164"/>
              <a:gd name="T55" fmla="*/ 48 h 158"/>
              <a:gd name="T56" fmla="*/ 101 w 164"/>
              <a:gd name="T57" fmla="*/ 45 h 158"/>
              <a:gd name="T58" fmla="*/ 95 w 164"/>
              <a:gd name="T59" fmla="*/ 48 h 158"/>
              <a:gd name="T60" fmla="*/ 110 w 164"/>
              <a:gd name="T61" fmla="*/ 57 h 158"/>
              <a:gd name="T62" fmla="*/ 116 w 164"/>
              <a:gd name="T63" fmla="*/ 72 h 158"/>
              <a:gd name="T64" fmla="*/ 121 w 164"/>
              <a:gd name="T65" fmla="*/ 69 h 158"/>
              <a:gd name="T66" fmla="*/ 119 w 164"/>
              <a:gd name="T67" fmla="*/ 54 h 158"/>
              <a:gd name="T68" fmla="*/ 133 w 164"/>
              <a:gd name="T69" fmla="*/ 42 h 158"/>
              <a:gd name="T70" fmla="*/ 157 w 164"/>
              <a:gd name="T71" fmla="*/ 71 h 158"/>
              <a:gd name="T72" fmla="*/ 162 w 164"/>
              <a:gd name="T73" fmla="*/ 64 h 158"/>
              <a:gd name="T74" fmla="*/ 108 w 164"/>
              <a:gd name="T75" fmla="*/ 69 h 158"/>
              <a:gd name="T76" fmla="*/ 105 w 164"/>
              <a:gd name="T77" fmla="*/ 63 h 158"/>
              <a:gd name="T78" fmla="*/ 99 w 164"/>
              <a:gd name="T79" fmla="*/ 59 h 158"/>
              <a:gd name="T80" fmla="*/ 22 w 164"/>
              <a:gd name="T81" fmla="*/ 126 h 158"/>
              <a:gd name="T82" fmla="*/ 16 w 164"/>
              <a:gd name="T83" fmla="*/ 123 h 158"/>
              <a:gd name="T84" fmla="*/ 16 w 164"/>
              <a:gd name="T85" fmla="*/ 118 h 158"/>
              <a:gd name="T86" fmla="*/ 10 w 164"/>
              <a:gd name="T87" fmla="*/ 103 h 158"/>
              <a:gd name="T88" fmla="*/ 3 w 164"/>
              <a:gd name="T89" fmla="*/ 130 h 158"/>
              <a:gd name="T90" fmla="*/ 21 w 164"/>
              <a:gd name="T91" fmla="*/ 141 h 158"/>
              <a:gd name="T92" fmla="*/ 23 w 164"/>
              <a:gd name="T93" fmla="*/ 141 h 158"/>
              <a:gd name="T94" fmla="*/ 108 w 164"/>
              <a:gd name="T95" fmla="*/ 69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4" h="158">
                <a:moveTo>
                  <a:pt x="28" y="115"/>
                </a:moveTo>
                <a:cubicBezTo>
                  <a:pt x="24" y="108"/>
                  <a:pt x="21" y="96"/>
                  <a:pt x="21" y="84"/>
                </a:cubicBezTo>
                <a:cubicBezTo>
                  <a:pt x="21" y="48"/>
                  <a:pt x="49" y="18"/>
                  <a:pt x="83" y="18"/>
                </a:cubicBezTo>
                <a:cubicBezTo>
                  <a:pt x="90" y="18"/>
                  <a:pt x="97" y="20"/>
                  <a:pt x="103" y="21"/>
                </a:cubicBezTo>
                <a:cubicBezTo>
                  <a:pt x="96" y="12"/>
                  <a:pt x="96" y="12"/>
                  <a:pt x="96" y="12"/>
                </a:cubicBezTo>
                <a:cubicBezTo>
                  <a:pt x="92" y="11"/>
                  <a:pt x="87" y="11"/>
                  <a:pt x="83" y="11"/>
                </a:cubicBezTo>
                <a:cubicBezTo>
                  <a:pt x="45" y="11"/>
                  <a:pt x="14" y="44"/>
                  <a:pt x="14" y="84"/>
                </a:cubicBezTo>
                <a:cubicBezTo>
                  <a:pt x="14" y="98"/>
                  <a:pt x="17" y="110"/>
                  <a:pt x="23" y="118"/>
                </a:cubicBezTo>
                <a:lnTo>
                  <a:pt x="28" y="115"/>
                </a:lnTo>
                <a:close/>
                <a:moveTo>
                  <a:pt x="145" y="83"/>
                </a:moveTo>
                <a:cubicBezTo>
                  <a:pt x="145" y="121"/>
                  <a:pt x="117" y="150"/>
                  <a:pt x="83" y="150"/>
                </a:cubicBezTo>
                <a:cubicBezTo>
                  <a:pt x="69" y="150"/>
                  <a:pt x="55" y="145"/>
                  <a:pt x="44" y="135"/>
                </a:cubicBezTo>
                <a:cubicBezTo>
                  <a:pt x="38" y="140"/>
                  <a:pt x="38" y="140"/>
                  <a:pt x="38" y="140"/>
                </a:cubicBezTo>
                <a:cubicBezTo>
                  <a:pt x="51" y="150"/>
                  <a:pt x="66" y="158"/>
                  <a:pt x="83" y="158"/>
                </a:cubicBezTo>
                <a:cubicBezTo>
                  <a:pt x="121" y="158"/>
                  <a:pt x="152" y="124"/>
                  <a:pt x="152" y="83"/>
                </a:cubicBezTo>
                <a:cubicBezTo>
                  <a:pt x="152" y="81"/>
                  <a:pt x="152" y="78"/>
                  <a:pt x="152" y="76"/>
                </a:cubicBezTo>
                <a:cubicBezTo>
                  <a:pt x="144" y="68"/>
                  <a:pt x="144" y="68"/>
                  <a:pt x="144" y="68"/>
                </a:cubicBezTo>
                <a:cubicBezTo>
                  <a:pt x="145" y="73"/>
                  <a:pt x="145" y="78"/>
                  <a:pt x="145" y="83"/>
                </a:cubicBezTo>
                <a:close/>
                <a:moveTo>
                  <a:pt x="162" y="64"/>
                </a:moveTo>
                <a:cubicBezTo>
                  <a:pt x="161" y="60"/>
                  <a:pt x="144" y="34"/>
                  <a:pt x="144" y="34"/>
                </a:cubicBezTo>
                <a:cubicBezTo>
                  <a:pt x="144" y="34"/>
                  <a:pt x="158" y="19"/>
                  <a:pt x="160" y="17"/>
                </a:cubicBezTo>
                <a:cubicBezTo>
                  <a:pt x="160" y="15"/>
                  <a:pt x="164" y="12"/>
                  <a:pt x="160" y="8"/>
                </a:cubicBezTo>
                <a:cubicBezTo>
                  <a:pt x="155" y="4"/>
                  <a:pt x="151" y="6"/>
                  <a:pt x="150" y="8"/>
                </a:cubicBezTo>
                <a:cubicBezTo>
                  <a:pt x="148" y="9"/>
                  <a:pt x="136" y="21"/>
                  <a:pt x="136" y="21"/>
                </a:cubicBezTo>
                <a:cubicBezTo>
                  <a:pt x="136" y="21"/>
                  <a:pt x="111" y="1"/>
                  <a:pt x="107" y="1"/>
                </a:cubicBezTo>
                <a:cubicBezTo>
                  <a:pt x="103" y="0"/>
                  <a:pt x="100" y="4"/>
                  <a:pt x="100" y="4"/>
                </a:cubicBezTo>
                <a:cubicBezTo>
                  <a:pt x="125" y="33"/>
                  <a:pt x="125" y="33"/>
                  <a:pt x="125" y="33"/>
                </a:cubicBezTo>
                <a:cubicBezTo>
                  <a:pt x="113" y="48"/>
                  <a:pt x="113" y="48"/>
                  <a:pt x="113" y="48"/>
                </a:cubicBezTo>
                <a:cubicBezTo>
                  <a:pt x="101" y="45"/>
                  <a:pt x="101" y="45"/>
                  <a:pt x="101" y="45"/>
                </a:cubicBezTo>
                <a:cubicBezTo>
                  <a:pt x="95" y="48"/>
                  <a:pt x="95" y="48"/>
                  <a:pt x="95" y="48"/>
                </a:cubicBezTo>
                <a:cubicBezTo>
                  <a:pt x="95" y="48"/>
                  <a:pt x="108" y="54"/>
                  <a:pt x="110" y="57"/>
                </a:cubicBezTo>
                <a:cubicBezTo>
                  <a:pt x="113" y="61"/>
                  <a:pt x="116" y="72"/>
                  <a:pt x="116" y="72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19" y="54"/>
                  <a:pt x="119" y="54"/>
                  <a:pt x="119" y="54"/>
                </a:cubicBezTo>
                <a:cubicBezTo>
                  <a:pt x="133" y="42"/>
                  <a:pt x="133" y="42"/>
                  <a:pt x="133" y="42"/>
                </a:cubicBezTo>
                <a:cubicBezTo>
                  <a:pt x="157" y="71"/>
                  <a:pt x="157" y="71"/>
                  <a:pt x="157" y="71"/>
                </a:cubicBezTo>
                <a:cubicBezTo>
                  <a:pt x="157" y="71"/>
                  <a:pt x="163" y="68"/>
                  <a:pt x="162" y="64"/>
                </a:cubicBezTo>
                <a:close/>
                <a:moveTo>
                  <a:pt x="108" y="69"/>
                </a:moveTo>
                <a:cubicBezTo>
                  <a:pt x="108" y="69"/>
                  <a:pt x="108" y="64"/>
                  <a:pt x="105" y="63"/>
                </a:cubicBezTo>
                <a:cubicBezTo>
                  <a:pt x="103" y="60"/>
                  <a:pt x="99" y="59"/>
                  <a:pt x="99" y="59"/>
                </a:cubicBezTo>
                <a:cubicBezTo>
                  <a:pt x="68" y="90"/>
                  <a:pt x="30" y="125"/>
                  <a:pt x="22" y="126"/>
                </a:cubicBezTo>
                <a:cubicBezTo>
                  <a:pt x="19" y="126"/>
                  <a:pt x="17" y="125"/>
                  <a:pt x="16" y="123"/>
                </a:cubicBezTo>
                <a:cubicBezTo>
                  <a:pt x="15" y="122"/>
                  <a:pt x="14" y="120"/>
                  <a:pt x="16" y="118"/>
                </a:cubicBezTo>
                <a:cubicBezTo>
                  <a:pt x="10" y="103"/>
                  <a:pt x="10" y="103"/>
                  <a:pt x="10" y="103"/>
                </a:cubicBezTo>
                <a:cubicBezTo>
                  <a:pt x="4" y="109"/>
                  <a:pt x="0" y="122"/>
                  <a:pt x="3" y="130"/>
                </a:cubicBezTo>
                <a:cubicBezTo>
                  <a:pt x="6" y="137"/>
                  <a:pt x="13" y="141"/>
                  <a:pt x="21" y="141"/>
                </a:cubicBezTo>
                <a:cubicBezTo>
                  <a:pt x="22" y="141"/>
                  <a:pt x="23" y="141"/>
                  <a:pt x="23" y="141"/>
                </a:cubicBezTo>
                <a:cubicBezTo>
                  <a:pt x="40" y="139"/>
                  <a:pt x="93" y="86"/>
                  <a:pt x="108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F75E52C5-B496-B5CF-E131-040A8F836862}"/>
              </a:ext>
            </a:extLst>
          </p:cNvPr>
          <p:cNvSpPr>
            <a:spLocks noEditPoints="1"/>
          </p:cNvSpPr>
          <p:nvPr/>
        </p:nvSpPr>
        <p:spPr bwMode="auto">
          <a:xfrm>
            <a:off x="7921626" y="4678363"/>
            <a:ext cx="203200" cy="254000"/>
          </a:xfrm>
          <a:custGeom>
            <a:avLst/>
            <a:gdLst>
              <a:gd name="T0" fmla="*/ 117 w 128"/>
              <a:gd name="T1" fmla="*/ 53 h 160"/>
              <a:gd name="T2" fmla="*/ 119 w 128"/>
              <a:gd name="T3" fmla="*/ 52 h 160"/>
              <a:gd name="T4" fmla="*/ 122 w 128"/>
              <a:gd name="T5" fmla="*/ 47 h 160"/>
              <a:gd name="T6" fmla="*/ 122 w 128"/>
              <a:gd name="T7" fmla="*/ 37 h 160"/>
              <a:gd name="T8" fmla="*/ 112 w 128"/>
              <a:gd name="T9" fmla="*/ 37 h 160"/>
              <a:gd name="T10" fmla="*/ 109 w 128"/>
              <a:gd name="T11" fmla="*/ 41 h 160"/>
              <a:gd name="T12" fmla="*/ 108 w 128"/>
              <a:gd name="T13" fmla="*/ 42 h 160"/>
              <a:gd name="T14" fmla="*/ 71 w 128"/>
              <a:gd name="T15" fmla="*/ 23 h 160"/>
              <a:gd name="T16" fmla="*/ 71 w 128"/>
              <a:gd name="T17" fmla="*/ 16 h 160"/>
              <a:gd name="T18" fmla="*/ 78 w 128"/>
              <a:gd name="T19" fmla="*/ 16 h 160"/>
              <a:gd name="T20" fmla="*/ 85 w 128"/>
              <a:gd name="T21" fmla="*/ 8 h 160"/>
              <a:gd name="T22" fmla="*/ 78 w 128"/>
              <a:gd name="T23" fmla="*/ 0 h 160"/>
              <a:gd name="T24" fmla="*/ 50 w 128"/>
              <a:gd name="T25" fmla="*/ 0 h 160"/>
              <a:gd name="T26" fmla="*/ 43 w 128"/>
              <a:gd name="T27" fmla="*/ 8 h 160"/>
              <a:gd name="T28" fmla="*/ 50 w 128"/>
              <a:gd name="T29" fmla="*/ 16 h 160"/>
              <a:gd name="T30" fmla="*/ 57 w 128"/>
              <a:gd name="T31" fmla="*/ 16 h 160"/>
              <a:gd name="T32" fmla="*/ 57 w 128"/>
              <a:gd name="T33" fmla="*/ 23 h 160"/>
              <a:gd name="T34" fmla="*/ 0 w 128"/>
              <a:gd name="T35" fmla="*/ 92 h 160"/>
              <a:gd name="T36" fmla="*/ 64 w 128"/>
              <a:gd name="T37" fmla="*/ 160 h 160"/>
              <a:gd name="T38" fmla="*/ 128 w 128"/>
              <a:gd name="T39" fmla="*/ 92 h 160"/>
              <a:gd name="T40" fmla="*/ 117 w 128"/>
              <a:gd name="T41" fmla="*/ 53 h 160"/>
              <a:gd name="T42" fmla="*/ 64 w 128"/>
              <a:gd name="T43" fmla="*/ 145 h 160"/>
              <a:gd name="T44" fmla="*/ 14 w 128"/>
              <a:gd name="T45" fmla="*/ 92 h 160"/>
              <a:gd name="T46" fmla="*/ 64 w 128"/>
              <a:gd name="T47" fmla="*/ 39 h 160"/>
              <a:gd name="T48" fmla="*/ 114 w 128"/>
              <a:gd name="T49" fmla="*/ 92 h 160"/>
              <a:gd name="T50" fmla="*/ 64 w 128"/>
              <a:gd name="T51" fmla="*/ 145 h 160"/>
              <a:gd name="T52" fmla="*/ 71 w 128"/>
              <a:gd name="T53" fmla="*/ 85 h 160"/>
              <a:gd name="T54" fmla="*/ 71 w 128"/>
              <a:gd name="T55" fmla="*/ 70 h 160"/>
              <a:gd name="T56" fmla="*/ 64 w 128"/>
              <a:gd name="T57" fmla="*/ 62 h 160"/>
              <a:gd name="T58" fmla="*/ 57 w 128"/>
              <a:gd name="T59" fmla="*/ 70 h 160"/>
              <a:gd name="T60" fmla="*/ 57 w 128"/>
              <a:gd name="T61" fmla="*/ 92 h 160"/>
              <a:gd name="T62" fmla="*/ 64 w 128"/>
              <a:gd name="T63" fmla="*/ 98 h 160"/>
              <a:gd name="T64" fmla="*/ 85 w 128"/>
              <a:gd name="T65" fmla="*/ 98 h 160"/>
              <a:gd name="T66" fmla="*/ 93 w 128"/>
              <a:gd name="T67" fmla="*/ 92 h 160"/>
              <a:gd name="T68" fmla="*/ 85 w 128"/>
              <a:gd name="T69" fmla="*/ 85 h 160"/>
              <a:gd name="T70" fmla="*/ 71 w 128"/>
              <a:gd name="T71" fmla="*/ 85 h 160"/>
              <a:gd name="T72" fmla="*/ 64 w 128"/>
              <a:gd name="T73" fmla="*/ 46 h 160"/>
              <a:gd name="T74" fmla="*/ 21 w 128"/>
              <a:gd name="T75" fmla="*/ 92 h 160"/>
              <a:gd name="T76" fmla="*/ 64 w 128"/>
              <a:gd name="T77" fmla="*/ 137 h 160"/>
              <a:gd name="T78" fmla="*/ 107 w 128"/>
              <a:gd name="T79" fmla="*/ 92 h 160"/>
              <a:gd name="T80" fmla="*/ 64 w 128"/>
              <a:gd name="T81" fmla="*/ 46 h 160"/>
              <a:gd name="T82" fmla="*/ 64 w 128"/>
              <a:gd name="T83" fmla="*/ 129 h 160"/>
              <a:gd name="T84" fmla="*/ 28 w 128"/>
              <a:gd name="T85" fmla="*/ 92 h 160"/>
              <a:gd name="T86" fmla="*/ 64 w 128"/>
              <a:gd name="T87" fmla="*/ 54 h 160"/>
              <a:gd name="T88" fmla="*/ 100 w 128"/>
              <a:gd name="T89" fmla="*/ 92 h 160"/>
              <a:gd name="T90" fmla="*/ 64 w 128"/>
              <a:gd name="T91" fmla="*/ 1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8" h="160">
                <a:moveTo>
                  <a:pt x="117" y="53"/>
                </a:moveTo>
                <a:cubicBezTo>
                  <a:pt x="118" y="53"/>
                  <a:pt x="118" y="52"/>
                  <a:pt x="119" y="52"/>
                </a:cubicBezTo>
                <a:cubicBezTo>
                  <a:pt x="122" y="47"/>
                  <a:pt x="122" y="47"/>
                  <a:pt x="122" y="47"/>
                </a:cubicBezTo>
                <a:cubicBezTo>
                  <a:pt x="125" y="44"/>
                  <a:pt x="125" y="40"/>
                  <a:pt x="122" y="37"/>
                </a:cubicBezTo>
                <a:cubicBezTo>
                  <a:pt x="120" y="33"/>
                  <a:pt x="115" y="33"/>
                  <a:pt x="112" y="37"/>
                </a:cubicBezTo>
                <a:cubicBezTo>
                  <a:pt x="109" y="41"/>
                  <a:pt x="109" y="41"/>
                  <a:pt x="109" y="41"/>
                </a:cubicBezTo>
                <a:cubicBezTo>
                  <a:pt x="109" y="41"/>
                  <a:pt x="108" y="41"/>
                  <a:pt x="108" y="42"/>
                </a:cubicBezTo>
                <a:cubicBezTo>
                  <a:pt x="98" y="32"/>
                  <a:pt x="85" y="26"/>
                  <a:pt x="71" y="23"/>
                </a:cubicBezTo>
                <a:cubicBezTo>
                  <a:pt x="71" y="16"/>
                  <a:pt x="71" y="16"/>
                  <a:pt x="71" y="16"/>
                </a:cubicBezTo>
                <a:cubicBezTo>
                  <a:pt x="78" y="16"/>
                  <a:pt x="78" y="16"/>
                  <a:pt x="78" y="16"/>
                </a:cubicBezTo>
                <a:cubicBezTo>
                  <a:pt x="82" y="16"/>
                  <a:pt x="85" y="11"/>
                  <a:pt x="85" y="8"/>
                </a:cubicBezTo>
                <a:cubicBezTo>
                  <a:pt x="85" y="4"/>
                  <a:pt x="82" y="0"/>
                  <a:pt x="78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46" y="0"/>
                  <a:pt x="43" y="4"/>
                  <a:pt x="43" y="8"/>
                </a:cubicBezTo>
                <a:cubicBezTo>
                  <a:pt x="43" y="11"/>
                  <a:pt x="46" y="16"/>
                  <a:pt x="50" y="16"/>
                </a:cubicBezTo>
                <a:cubicBezTo>
                  <a:pt x="57" y="16"/>
                  <a:pt x="57" y="16"/>
                  <a:pt x="57" y="16"/>
                </a:cubicBezTo>
                <a:cubicBezTo>
                  <a:pt x="57" y="23"/>
                  <a:pt x="57" y="23"/>
                  <a:pt x="57" y="23"/>
                </a:cubicBezTo>
                <a:cubicBezTo>
                  <a:pt x="25" y="27"/>
                  <a:pt x="0" y="56"/>
                  <a:pt x="0" y="92"/>
                </a:cubicBezTo>
                <a:cubicBezTo>
                  <a:pt x="0" y="130"/>
                  <a:pt x="28" y="160"/>
                  <a:pt x="64" y="160"/>
                </a:cubicBezTo>
                <a:cubicBezTo>
                  <a:pt x="100" y="160"/>
                  <a:pt x="128" y="130"/>
                  <a:pt x="128" y="92"/>
                </a:cubicBezTo>
                <a:cubicBezTo>
                  <a:pt x="128" y="77"/>
                  <a:pt x="124" y="64"/>
                  <a:pt x="117" y="53"/>
                </a:cubicBezTo>
                <a:close/>
                <a:moveTo>
                  <a:pt x="64" y="145"/>
                </a:moveTo>
                <a:cubicBezTo>
                  <a:pt x="37" y="145"/>
                  <a:pt x="14" y="121"/>
                  <a:pt x="14" y="92"/>
                </a:cubicBezTo>
                <a:cubicBezTo>
                  <a:pt x="14" y="63"/>
                  <a:pt x="37" y="39"/>
                  <a:pt x="64" y="39"/>
                </a:cubicBezTo>
                <a:cubicBezTo>
                  <a:pt x="92" y="39"/>
                  <a:pt x="114" y="63"/>
                  <a:pt x="114" y="92"/>
                </a:cubicBezTo>
                <a:cubicBezTo>
                  <a:pt x="114" y="121"/>
                  <a:pt x="92" y="145"/>
                  <a:pt x="64" y="145"/>
                </a:cubicBezTo>
                <a:close/>
                <a:moveTo>
                  <a:pt x="71" y="85"/>
                </a:moveTo>
                <a:cubicBezTo>
                  <a:pt x="71" y="70"/>
                  <a:pt x="71" y="70"/>
                  <a:pt x="71" y="70"/>
                </a:cubicBezTo>
                <a:cubicBezTo>
                  <a:pt x="71" y="65"/>
                  <a:pt x="68" y="62"/>
                  <a:pt x="64" y="62"/>
                </a:cubicBezTo>
                <a:cubicBezTo>
                  <a:pt x="60" y="62"/>
                  <a:pt x="57" y="65"/>
                  <a:pt x="57" y="70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95"/>
                  <a:pt x="60" y="98"/>
                  <a:pt x="64" y="98"/>
                </a:cubicBezTo>
                <a:cubicBezTo>
                  <a:pt x="85" y="98"/>
                  <a:pt x="85" y="98"/>
                  <a:pt x="85" y="98"/>
                </a:cubicBezTo>
                <a:cubicBezTo>
                  <a:pt x="90" y="98"/>
                  <a:pt x="93" y="95"/>
                  <a:pt x="93" y="92"/>
                </a:cubicBezTo>
                <a:cubicBezTo>
                  <a:pt x="93" y="88"/>
                  <a:pt x="90" y="85"/>
                  <a:pt x="85" y="85"/>
                </a:cubicBezTo>
                <a:lnTo>
                  <a:pt x="71" y="85"/>
                </a:lnTo>
                <a:close/>
                <a:moveTo>
                  <a:pt x="64" y="46"/>
                </a:moveTo>
                <a:cubicBezTo>
                  <a:pt x="40" y="46"/>
                  <a:pt x="21" y="66"/>
                  <a:pt x="21" y="92"/>
                </a:cubicBezTo>
                <a:cubicBezTo>
                  <a:pt x="21" y="117"/>
                  <a:pt x="40" y="137"/>
                  <a:pt x="64" y="137"/>
                </a:cubicBezTo>
                <a:cubicBezTo>
                  <a:pt x="88" y="137"/>
                  <a:pt x="107" y="117"/>
                  <a:pt x="107" y="92"/>
                </a:cubicBezTo>
                <a:cubicBezTo>
                  <a:pt x="107" y="66"/>
                  <a:pt x="88" y="46"/>
                  <a:pt x="64" y="46"/>
                </a:cubicBezTo>
                <a:close/>
                <a:moveTo>
                  <a:pt x="64" y="129"/>
                </a:moveTo>
                <a:cubicBezTo>
                  <a:pt x="45" y="129"/>
                  <a:pt x="28" y="113"/>
                  <a:pt x="28" y="92"/>
                </a:cubicBezTo>
                <a:cubicBezTo>
                  <a:pt x="28" y="70"/>
                  <a:pt x="45" y="54"/>
                  <a:pt x="64" y="54"/>
                </a:cubicBezTo>
                <a:cubicBezTo>
                  <a:pt x="84" y="54"/>
                  <a:pt x="100" y="70"/>
                  <a:pt x="100" y="92"/>
                </a:cubicBezTo>
                <a:cubicBezTo>
                  <a:pt x="100" y="113"/>
                  <a:pt x="84" y="129"/>
                  <a:pt x="64" y="1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55A37427-B973-4CB3-F239-C903D2B1F192}"/>
              </a:ext>
            </a:extLst>
          </p:cNvPr>
          <p:cNvSpPr>
            <a:spLocks noEditPoints="1"/>
          </p:cNvSpPr>
          <p:nvPr/>
        </p:nvSpPr>
        <p:spPr bwMode="auto">
          <a:xfrm>
            <a:off x="7373938" y="2474913"/>
            <a:ext cx="196850" cy="254000"/>
          </a:xfrm>
          <a:custGeom>
            <a:avLst/>
            <a:gdLst>
              <a:gd name="T0" fmla="*/ 124 w 124"/>
              <a:gd name="T1" fmla="*/ 86 h 160"/>
              <a:gd name="T2" fmla="*/ 124 w 124"/>
              <a:gd name="T3" fmla="*/ 84 h 160"/>
              <a:gd name="T4" fmla="*/ 109 w 124"/>
              <a:gd name="T5" fmla="*/ 46 h 160"/>
              <a:gd name="T6" fmla="*/ 91 w 124"/>
              <a:gd name="T7" fmla="*/ 52 h 160"/>
              <a:gd name="T8" fmla="*/ 105 w 124"/>
              <a:gd name="T9" fmla="*/ 59 h 160"/>
              <a:gd name="T10" fmla="*/ 14 w 124"/>
              <a:gd name="T11" fmla="*/ 79 h 160"/>
              <a:gd name="T12" fmla="*/ 29 w 124"/>
              <a:gd name="T13" fmla="*/ 59 h 160"/>
              <a:gd name="T14" fmla="*/ 29 w 124"/>
              <a:gd name="T15" fmla="*/ 46 h 160"/>
              <a:gd name="T16" fmla="*/ 12 w 124"/>
              <a:gd name="T17" fmla="*/ 50 h 160"/>
              <a:gd name="T18" fmla="*/ 0 w 124"/>
              <a:gd name="T19" fmla="*/ 84 h 160"/>
              <a:gd name="T20" fmla="*/ 0 w 124"/>
              <a:gd name="T21" fmla="*/ 86 h 160"/>
              <a:gd name="T22" fmla="*/ 0 w 124"/>
              <a:gd name="T23" fmla="*/ 154 h 160"/>
              <a:gd name="T24" fmla="*/ 118 w 124"/>
              <a:gd name="T25" fmla="*/ 160 h 160"/>
              <a:gd name="T26" fmla="*/ 124 w 124"/>
              <a:gd name="T27" fmla="*/ 86 h 160"/>
              <a:gd name="T28" fmla="*/ 113 w 124"/>
              <a:gd name="T29" fmla="*/ 148 h 160"/>
              <a:gd name="T30" fmla="*/ 12 w 124"/>
              <a:gd name="T31" fmla="*/ 92 h 160"/>
              <a:gd name="T32" fmla="*/ 113 w 124"/>
              <a:gd name="T33" fmla="*/ 148 h 160"/>
              <a:gd name="T34" fmla="*/ 45 w 124"/>
              <a:gd name="T35" fmla="*/ 125 h 160"/>
              <a:gd name="T36" fmla="*/ 85 w 124"/>
              <a:gd name="T37" fmla="*/ 121 h 160"/>
              <a:gd name="T38" fmla="*/ 45 w 124"/>
              <a:gd name="T39" fmla="*/ 115 h 160"/>
              <a:gd name="T40" fmla="*/ 45 w 124"/>
              <a:gd name="T41" fmla="*/ 125 h 160"/>
              <a:gd name="T42" fmla="*/ 62 w 124"/>
              <a:gd name="T43" fmla="*/ 71 h 160"/>
              <a:gd name="T44" fmla="*/ 95 w 124"/>
              <a:gd name="T45" fmla="*/ 34 h 160"/>
              <a:gd name="T46" fmla="*/ 93 w 124"/>
              <a:gd name="T47" fmla="*/ 30 h 160"/>
              <a:gd name="T48" fmla="*/ 83 w 124"/>
              <a:gd name="T49" fmla="*/ 5 h 160"/>
              <a:gd name="T50" fmla="*/ 45 w 124"/>
              <a:gd name="T51" fmla="*/ 0 h 160"/>
              <a:gd name="T52" fmla="*/ 41 w 124"/>
              <a:gd name="T53" fmla="*/ 30 h 160"/>
              <a:gd name="T54" fmla="*/ 29 w 124"/>
              <a:gd name="T55" fmla="*/ 32 h 160"/>
              <a:gd name="T56" fmla="*/ 60 w 124"/>
              <a:gd name="T57" fmla="*/ 69 h 160"/>
              <a:gd name="T58" fmla="*/ 45 w 124"/>
              <a:gd name="T59" fmla="*/ 36 h 160"/>
              <a:gd name="T60" fmla="*/ 47 w 124"/>
              <a:gd name="T61" fmla="*/ 7 h 160"/>
              <a:gd name="T62" fmla="*/ 78 w 124"/>
              <a:gd name="T63" fmla="*/ 32 h 160"/>
              <a:gd name="T64" fmla="*/ 87 w 124"/>
              <a:gd name="T65" fmla="*/ 36 h 160"/>
              <a:gd name="T66" fmla="*/ 37 w 124"/>
              <a:gd name="T67" fmla="*/ 36 h 160"/>
              <a:gd name="T68" fmla="*/ 45 w 124"/>
              <a:gd name="T69" fmla="*/ 36 h 160"/>
              <a:gd name="T70" fmla="*/ 45 w 124"/>
              <a:gd name="T71" fmla="*/ 3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4" h="160">
                <a:moveTo>
                  <a:pt x="124" y="86"/>
                </a:moveTo>
                <a:cubicBezTo>
                  <a:pt x="124" y="86"/>
                  <a:pt x="124" y="86"/>
                  <a:pt x="124" y="86"/>
                </a:cubicBezTo>
                <a:cubicBezTo>
                  <a:pt x="124" y="84"/>
                  <a:pt x="124" y="84"/>
                  <a:pt x="124" y="84"/>
                </a:cubicBezTo>
                <a:cubicBezTo>
                  <a:pt x="124" y="84"/>
                  <a:pt x="124" y="84"/>
                  <a:pt x="124" y="84"/>
                </a:cubicBezTo>
                <a:cubicBezTo>
                  <a:pt x="113" y="50"/>
                  <a:pt x="113" y="50"/>
                  <a:pt x="113" y="50"/>
                </a:cubicBezTo>
                <a:cubicBezTo>
                  <a:pt x="113" y="48"/>
                  <a:pt x="111" y="46"/>
                  <a:pt x="109" y="46"/>
                </a:cubicBezTo>
                <a:cubicBezTo>
                  <a:pt x="95" y="46"/>
                  <a:pt x="95" y="46"/>
                  <a:pt x="95" y="46"/>
                </a:cubicBezTo>
                <a:cubicBezTo>
                  <a:pt x="93" y="46"/>
                  <a:pt x="91" y="48"/>
                  <a:pt x="91" y="52"/>
                </a:cubicBezTo>
                <a:cubicBezTo>
                  <a:pt x="91" y="57"/>
                  <a:pt x="93" y="59"/>
                  <a:pt x="95" y="59"/>
                </a:cubicBezTo>
                <a:cubicBezTo>
                  <a:pt x="105" y="59"/>
                  <a:pt x="105" y="59"/>
                  <a:pt x="105" y="59"/>
                </a:cubicBezTo>
                <a:cubicBezTo>
                  <a:pt x="111" y="79"/>
                  <a:pt x="111" y="79"/>
                  <a:pt x="111" y="79"/>
                </a:cubicBezTo>
                <a:cubicBezTo>
                  <a:pt x="14" y="79"/>
                  <a:pt x="14" y="79"/>
                  <a:pt x="14" y="79"/>
                </a:cubicBezTo>
                <a:cubicBezTo>
                  <a:pt x="20" y="59"/>
                  <a:pt x="20" y="59"/>
                  <a:pt x="20" y="59"/>
                </a:cubicBezTo>
                <a:cubicBezTo>
                  <a:pt x="29" y="59"/>
                  <a:pt x="29" y="59"/>
                  <a:pt x="29" y="59"/>
                </a:cubicBezTo>
                <a:cubicBezTo>
                  <a:pt x="31" y="59"/>
                  <a:pt x="35" y="57"/>
                  <a:pt x="35" y="52"/>
                </a:cubicBezTo>
                <a:cubicBezTo>
                  <a:pt x="35" y="48"/>
                  <a:pt x="31" y="46"/>
                  <a:pt x="29" y="46"/>
                </a:cubicBezTo>
                <a:cubicBezTo>
                  <a:pt x="16" y="46"/>
                  <a:pt x="16" y="46"/>
                  <a:pt x="16" y="46"/>
                </a:cubicBezTo>
                <a:cubicBezTo>
                  <a:pt x="14" y="46"/>
                  <a:pt x="12" y="48"/>
                  <a:pt x="12" y="50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4"/>
                  <a:pt x="0" y="84"/>
                  <a:pt x="0" y="86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8"/>
                  <a:pt x="2" y="160"/>
                  <a:pt x="6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22" y="160"/>
                  <a:pt x="124" y="158"/>
                  <a:pt x="124" y="154"/>
                </a:cubicBezTo>
                <a:cubicBezTo>
                  <a:pt x="124" y="86"/>
                  <a:pt x="124" y="86"/>
                  <a:pt x="124" y="86"/>
                </a:cubicBezTo>
                <a:cubicBezTo>
                  <a:pt x="124" y="86"/>
                  <a:pt x="124" y="86"/>
                  <a:pt x="124" y="86"/>
                </a:cubicBezTo>
                <a:close/>
                <a:moveTo>
                  <a:pt x="113" y="148"/>
                </a:moveTo>
                <a:cubicBezTo>
                  <a:pt x="12" y="148"/>
                  <a:pt x="12" y="148"/>
                  <a:pt x="12" y="148"/>
                </a:cubicBezTo>
                <a:cubicBezTo>
                  <a:pt x="12" y="92"/>
                  <a:pt x="12" y="92"/>
                  <a:pt x="12" y="92"/>
                </a:cubicBezTo>
                <a:cubicBezTo>
                  <a:pt x="113" y="92"/>
                  <a:pt x="113" y="92"/>
                  <a:pt x="113" y="92"/>
                </a:cubicBezTo>
                <a:cubicBezTo>
                  <a:pt x="113" y="148"/>
                  <a:pt x="113" y="148"/>
                  <a:pt x="113" y="148"/>
                </a:cubicBezTo>
                <a:cubicBezTo>
                  <a:pt x="113" y="148"/>
                  <a:pt x="113" y="148"/>
                  <a:pt x="113" y="148"/>
                </a:cubicBezTo>
                <a:close/>
                <a:moveTo>
                  <a:pt x="45" y="125"/>
                </a:moveTo>
                <a:cubicBezTo>
                  <a:pt x="80" y="125"/>
                  <a:pt x="80" y="125"/>
                  <a:pt x="80" y="125"/>
                </a:cubicBezTo>
                <a:cubicBezTo>
                  <a:pt x="83" y="125"/>
                  <a:pt x="85" y="123"/>
                  <a:pt x="85" y="121"/>
                </a:cubicBezTo>
                <a:cubicBezTo>
                  <a:pt x="85" y="117"/>
                  <a:pt x="83" y="115"/>
                  <a:pt x="80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1" y="115"/>
                  <a:pt x="39" y="117"/>
                  <a:pt x="39" y="121"/>
                </a:cubicBezTo>
                <a:cubicBezTo>
                  <a:pt x="39" y="123"/>
                  <a:pt x="41" y="125"/>
                  <a:pt x="45" y="125"/>
                </a:cubicBezTo>
                <a:close/>
                <a:moveTo>
                  <a:pt x="60" y="69"/>
                </a:moveTo>
                <a:cubicBezTo>
                  <a:pt x="60" y="71"/>
                  <a:pt x="62" y="71"/>
                  <a:pt x="62" y="71"/>
                </a:cubicBezTo>
                <a:cubicBezTo>
                  <a:pt x="62" y="71"/>
                  <a:pt x="64" y="71"/>
                  <a:pt x="64" y="69"/>
                </a:cubicBezTo>
                <a:cubicBezTo>
                  <a:pt x="95" y="34"/>
                  <a:pt x="95" y="34"/>
                  <a:pt x="95" y="34"/>
                </a:cubicBezTo>
                <a:cubicBezTo>
                  <a:pt x="97" y="34"/>
                  <a:pt x="97" y="32"/>
                  <a:pt x="95" y="32"/>
                </a:cubicBezTo>
                <a:cubicBezTo>
                  <a:pt x="95" y="30"/>
                  <a:pt x="95" y="30"/>
                  <a:pt x="93" y="30"/>
                </a:cubicBezTo>
                <a:cubicBezTo>
                  <a:pt x="83" y="30"/>
                  <a:pt x="83" y="30"/>
                  <a:pt x="83" y="30"/>
                </a:cubicBezTo>
                <a:cubicBezTo>
                  <a:pt x="83" y="5"/>
                  <a:pt x="83" y="5"/>
                  <a:pt x="83" y="5"/>
                </a:cubicBezTo>
                <a:cubicBezTo>
                  <a:pt x="83" y="3"/>
                  <a:pt x="82" y="0"/>
                  <a:pt x="80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3" y="0"/>
                  <a:pt x="41" y="3"/>
                  <a:pt x="41" y="5"/>
                </a:cubicBezTo>
                <a:cubicBezTo>
                  <a:pt x="41" y="30"/>
                  <a:pt x="41" y="30"/>
                  <a:pt x="41" y="30"/>
                </a:cubicBezTo>
                <a:cubicBezTo>
                  <a:pt x="31" y="30"/>
                  <a:pt x="31" y="30"/>
                  <a:pt x="31" y="30"/>
                </a:cubicBezTo>
                <a:cubicBezTo>
                  <a:pt x="29" y="30"/>
                  <a:pt x="29" y="30"/>
                  <a:pt x="29" y="32"/>
                </a:cubicBezTo>
                <a:cubicBezTo>
                  <a:pt x="27" y="32"/>
                  <a:pt x="27" y="34"/>
                  <a:pt x="29" y="34"/>
                </a:cubicBezTo>
                <a:cubicBezTo>
                  <a:pt x="60" y="69"/>
                  <a:pt x="60" y="69"/>
                  <a:pt x="60" y="69"/>
                </a:cubicBezTo>
                <a:cubicBezTo>
                  <a:pt x="60" y="69"/>
                  <a:pt x="60" y="69"/>
                  <a:pt x="60" y="69"/>
                </a:cubicBezTo>
                <a:close/>
                <a:moveTo>
                  <a:pt x="45" y="36"/>
                </a:moveTo>
                <a:cubicBezTo>
                  <a:pt x="45" y="36"/>
                  <a:pt x="47" y="34"/>
                  <a:pt x="47" y="32"/>
                </a:cubicBezTo>
                <a:cubicBezTo>
                  <a:pt x="47" y="7"/>
                  <a:pt x="47" y="7"/>
                  <a:pt x="47" y="7"/>
                </a:cubicBezTo>
                <a:cubicBezTo>
                  <a:pt x="78" y="7"/>
                  <a:pt x="78" y="7"/>
                  <a:pt x="78" y="7"/>
                </a:cubicBezTo>
                <a:cubicBezTo>
                  <a:pt x="78" y="32"/>
                  <a:pt x="78" y="32"/>
                  <a:pt x="78" y="32"/>
                </a:cubicBezTo>
                <a:cubicBezTo>
                  <a:pt x="78" y="34"/>
                  <a:pt x="80" y="36"/>
                  <a:pt x="80" y="36"/>
                </a:cubicBezTo>
                <a:cubicBezTo>
                  <a:pt x="87" y="36"/>
                  <a:pt x="87" y="36"/>
                  <a:pt x="87" y="36"/>
                </a:cubicBezTo>
                <a:cubicBezTo>
                  <a:pt x="62" y="63"/>
                  <a:pt x="62" y="63"/>
                  <a:pt x="62" y="63"/>
                </a:cubicBezTo>
                <a:cubicBezTo>
                  <a:pt x="37" y="36"/>
                  <a:pt x="37" y="36"/>
                  <a:pt x="37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36"/>
                  <a:pt x="45" y="36"/>
                  <a:pt x="45" y="36"/>
                </a:cubicBezTo>
                <a:close/>
                <a:moveTo>
                  <a:pt x="45" y="36"/>
                </a:moveTo>
                <a:cubicBezTo>
                  <a:pt x="45" y="36"/>
                  <a:pt x="45" y="36"/>
                  <a:pt x="45" y="3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94D27336-07B6-F237-5873-E49FDD07E649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3028950"/>
            <a:ext cx="254000" cy="249238"/>
          </a:xfrm>
          <a:custGeom>
            <a:avLst/>
            <a:gdLst>
              <a:gd name="T0" fmla="*/ 150 w 160"/>
              <a:gd name="T1" fmla="*/ 0 h 157"/>
              <a:gd name="T2" fmla="*/ 10 w 160"/>
              <a:gd name="T3" fmla="*/ 0 h 157"/>
              <a:gd name="T4" fmla="*/ 0 w 160"/>
              <a:gd name="T5" fmla="*/ 11 h 157"/>
              <a:gd name="T6" fmla="*/ 0 w 160"/>
              <a:gd name="T7" fmla="*/ 117 h 157"/>
              <a:gd name="T8" fmla="*/ 10 w 160"/>
              <a:gd name="T9" fmla="*/ 128 h 157"/>
              <a:gd name="T10" fmla="*/ 64 w 160"/>
              <a:gd name="T11" fmla="*/ 128 h 157"/>
              <a:gd name="T12" fmla="*/ 29 w 160"/>
              <a:gd name="T13" fmla="*/ 151 h 157"/>
              <a:gd name="T14" fmla="*/ 29 w 160"/>
              <a:gd name="T15" fmla="*/ 157 h 157"/>
              <a:gd name="T16" fmla="*/ 129 w 160"/>
              <a:gd name="T17" fmla="*/ 157 h 157"/>
              <a:gd name="T18" fmla="*/ 129 w 160"/>
              <a:gd name="T19" fmla="*/ 151 h 157"/>
              <a:gd name="T20" fmla="*/ 97 w 160"/>
              <a:gd name="T21" fmla="*/ 128 h 157"/>
              <a:gd name="T22" fmla="*/ 150 w 160"/>
              <a:gd name="T23" fmla="*/ 128 h 157"/>
              <a:gd name="T24" fmla="*/ 160 w 160"/>
              <a:gd name="T25" fmla="*/ 117 h 157"/>
              <a:gd name="T26" fmla="*/ 160 w 160"/>
              <a:gd name="T27" fmla="*/ 11 h 157"/>
              <a:gd name="T28" fmla="*/ 150 w 160"/>
              <a:gd name="T29" fmla="*/ 0 h 157"/>
              <a:gd name="T30" fmla="*/ 149 w 160"/>
              <a:gd name="T31" fmla="*/ 110 h 157"/>
              <a:gd name="T32" fmla="*/ 12 w 160"/>
              <a:gd name="T33" fmla="*/ 110 h 157"/>
              <a:gd name="T34" fmla="*/ 12 w 160"/>
              <a:gd name="T35" fmla="*/ 12 h 157"/>
              <a:gd name="T36" fmla="*/ 149 w 160"/>
              <a:gd name="T37" fmla="*/ 12 h 157"/>
              <a:gd name="T38" fmla="*/ 149 w 160"/>
              <a:gd name="T39" fmla="*/ 110 h 157"/>
              <a:gd name="T40" fmla="*/ 70 w 160"/>
              <a:gd name="T41" fmla="*/ 81 h 157"/>
              <a:gd name="T42" fmla="*/ 43 w 160"/>
              <a:gd name="T43" fmla="*/ 61 h 157"/>
              <a:gd name="T44" fmla="*/ 43 w 160"/>
              <a:gd name="T45" fmla="*/ 60 h 157"/>
              <a:gd name="T46" fmla="*/ 70 w 160"/>
              <a:gd name="T47" fmla="*/ 41 h 157"/>
              <a:gd name="T48" fmla="*/ 70 w 160"/>
              <a:gd name="T49" fmla="*/ 29 h 157"/>
              <a:gd name="T50" fmla="*/ 36 w 160"/>
              <a:gd name="T51" fmla="*/ 56 h 157"/>
              <a:gd name="T52" fmla="*/ 36 w 160"/>
              <a:gd name="T53" fmla="*/ 65 h 157"/>
              <a:gd name="T54" fmla="*/ 70 w 160"/>
              <a:gd name="T55" fmla="*/ 92 h 157"/>
              <a:gd name="T56" fmla="*/ 70 w 160"/>
              <a:gd name="T57" fmla="*/ 81 h 157"/>
              <a:gd name="T58" fmla="*/ 126 w 160"/>
              <a:gd name="T59" fmla="*/ 56 h 157"/>
              <a:gd name="T60" fmla="*/ 92 w 160"/>
              <a:gd name="T61" fmla="*/ 29 h 157"/>
              <a:gd name="T62" fmla="*/ 92 w 160"/>
              <a:gd name="T63" fmla="*/ 41 h 157"/>
              <a:gd name="T64" fmla="*/ 119 w 160"/>
              <a:gd name="T65" fmla="*/ 60 h 157"/>
              <a:gd name="T66" fmla="*/ 119 w 160"/>
              <a:gd name="T67" fmla="*/ 61 h 157"/>
              <a:gd name="T68" fmla="*/ 92 w 160"/>
              <a:gd name="T69" fmla="*/ 81 h 157"/>
              <a:gd name="T70" fmla="*/ 92 w 160"/>
              <a:gd name="T71" fmla="*/ 92 h 157"/>
              <a:gd name="T72" fmla="*/ 126 w 160"/>
              <a:gd name="T73" fmla="*/ 67 h 157"/>
              <a:gd name="T74" fmla="*/ 126 w 160"/>
              <a:gd name="T75" fmla="*/ 56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57">
                <a:moveTo>
                  <a:pt x="150" y="0"/>
                </a:move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23"/>
                  <a:pt x="5" y="128"/>
                  <a:pt x="10" y="128"/>
                </a:cubicBezTo>
                <a:cubicBezTo>
                  <a:pt x="64" y="128"/>
                  <a:pt x="64" y="128"/>
                  <a:pt x="64" y="128"/>
                </a:cubicBezTo>
                <a:cubicBezTo>
                  <a:pt x="64" y="128"/>
                  <a:pt x="55" y="151"/>
                  <a:pt x="29" y="151"/>
                </a:cubicBezTo>
                <a:cubicBezTo>
                  <a:pt x="29" y="157"/>
                  <a:pt x="29" y="157"/>
                  <a:pt x="29" y="157"/>
                </a:cubicBezTo>
                <a:cubicBezTo>
                  <a:pt x="129" y="157"/>
                  <a:pt x="129" y="157"/>
                  <a:pt x="129" y="157"/>
                </a:cubicBezTo>
                <a:cubicBezTo>
                  <a:pt x="129" y="151"/>
                  <a:pt x="129" y="151"/>
                  <a:pt x="129" y="151"/>
                </a:cubicBezTo>
                <a:cubicBezTo>
                  <a:pt x="102" y="151"/>
                  <a:pt x="97" y="128"/>
                  <a:pt x="97" y="128"/>
                </a:cubicBezTo>
                <a:cubicBezTo>
                  <a:pt x="150" y="128"/>
                  <a:pt x="150" y="128"/>
                  <a:pt x="150" y="128"/>
                </a:cubicBezTo>
                <a:cubicBezTo>
                  <a:pt x="155" y="128"/>
                  <a:pt x="160" y="123"/>
                  <a:pt x="160" y="117"/>
                </a:cubicBezTo>
                <a:cubicBezTo>
                  <a:pt x="160" y="11"/>
                  <a:pt x="160" y="11"/>
                  <a:pt x="160" y="11"/>
                </a:cubicBezTo>
                <a:cubicBezTo>
                  <a:pt x="160" y="5"/>
                  <a:pt x="155" y="0"/>
                  <a:pt x="150" y="0"/>
                </a:cubicBezTo>
                <a:close/>
                <a:moveTo>
                  <a:pt x="149" y="110"/>
                </a:moveTo>
                <a:cubicBezTo>
                  <a:pt x="12" y="110"/>
                  <a:pt x="12" y="110"/>
                  <a:pt x="12" y="110"/>
                </a:cubicBezTo>
                <a:cubicBezTo>
                  <a:pt x="12" y="12"/>
                  <a:pt x="12" y="12"/>
                  <a:pt x="12" y="12"/>
                </a:cubicBezTo>
                <a:cubicBezTo>
                  <a:pt x="149" y="12"/>
                  <a:pt x="149" y="12"/>
                  <a:pt x="149" y="12"/>
                </a:cubicBezTo>
                <a:lnTo>
                  <a:pt x="149" y="110"/>
                </a:lnTo>
                <a:close/>
                <a:moveTo>
                  <a:pt x="70" y="81"/>
                </a:moveTo>
                <a:cubicBezTo>
                  <a:pt x="43" y="61"/>
                  <a:pt x="43" y="61"/>
                  <a:pt x="43" y="61"/>
                </a:cubicBezTo>
                <a:cubicBezTo>
                  <a:pt x="43" y="60"/>
                  <a:pt x="43" y="60"/>
                  <a:pt x="43" y="60"/>
                </a:cubicBezTo>
                <a:cubicBezTo>
                  <a:pt x="70" y="41"/>
                  <a:pt x="70" y="41"/>
                  <a:pt x="70" y="41"/>
                </a:cubicBezTo>
                <a:cubicBezTo>
                  <a:pt x="70" y="29"/>
                  <a:pt x="70" y="29"/>
                  <a:pt x="70" y="29"/>
                </a:cubicBezTo>
                <a:cubicBezTo>
                  <a:pt x="36" y="56"/>
                  <a:pt x="36" y="56"/>
                  <a:pt x="36" y="56"/>
                </a:cubicBezTo>
                <a:cubicBezTo>
                  <a:pt x="36" y="65"/>
                  <a:pt x="36" y="65"/>
                  <a:pt x="36" y="65"/>
                </a:cubicBezTo>
                <a:cubicBezTo>
                  <a:pt x="70" y="92"/>
                  <a:pt x="70" y="92"/>
                  <a:pt x="70" y="92"/>
                </a:cubicBezTo>
                <a:lnTo>
                  <a:pt x="70" y="81"/>
                </a:lnTo>
                <a:close/>
                <a:moveTo>
                  <a:pt x="126" y="56"/>
                </a:moveTo>
                <a:cubicBezTo>
                  <a:pt x="92" y="29"/>
                  <a:pt x="92" y="29"/>
                  <a:pt x="92" y="29"/>
                </a:cubicBezTo>
                <a:cubicBezTo>
                  <a:pt x="92" y="41"/>
                  <a:pt x="92" y="41"/>
                  <a:pt x="92" y="41"/>
                </a:cubicBezTo>
                <a:cubicBezTo>
                  <a:pt x="119" y="60"/>
                  <a:pt x="119" y="60"/>
                  <a:pt x="119" y="60"/>
                </a:cubicBezTo>
                <a:cubicBezTo>
                  <a:pt x="119" y="61"/>
                  <a:pt x="119" y="61"/>
                  <a:pt x="119" y="61"/>
                </a:cubicBezTo>
                <a:cubicBezTo>
                  <a:pt x="92" y="81"/>
                  <a:pt x="92" y="81"/>
                  <a:pt x="92" y="81"/>
                </a:cubicBezTo>
                <a:cubicBezTo>
                  <a:pt x="92" y="92"/>
                  <a:pt x="92" y="92"/>
                  <a:pt x="92" y="92"/>
                </a:cubicBezTo>
                <a:cubicBezTo>
                  <a:pt x="126" y="67"/>
                  <a:pt x="126" y="67"/>
                  <a:pt x="126" y="67"/>
                </a:cubicBezTo>
                <a:lnTo>
                  <a:pt x="126" y="5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143E381A-0CF7-5CE0-AF69-8EAF33404187}"/>
              </a:ext>
            </a:extLst>
          </p:cNvPr>
          <p:cNvSpPr>
            <a:spLocks noEditPoints="1"/>
          </p:cNvSpPr>
          <p:nvPr/>
        </p:nvSpPr>
        <p:spPr bwMode="auto">
          <a:xfrm>
            <a:off x="735013" y="5780088"/>
            <a:ext cx="255588" cy="254000"/>
          </a:xfrm>
          <a:custGeom>
            <a:avLst/>
            <a:gdLst>
              <a:gd name="T0" fmla="*/ 128 w 161"/>
              <a:gd name="T1" fmla="*/ 117 h 160"/>
              <a:gd name="T2" fmla="*/ 128 w 161"/>
              <a:gd name="T3" fmla="*/ 115 h 160"/>
              <a:gd name="T4" fmla="*/ 120 w 161"/>
              <a:gd name="T5" fmla="*/ 90 h 160"/>
              <a:gd name="T6" fmla="*/ 145 w 161"/>
              <a:gd name="T7" fmla="*/ 79 h 160"/>
              <a:gd name="T8" fmla="*/ 126 w 161"/>
              <a:gd name="T9" fmla="*/ 58 h 160"/>
              <a:gd name="T10" fmla="*/ 101 w 161"/>
              <a:gd name="T11" fmla="*/ 53 h 160"/>
              <a:gd name="T12" fmla="*/ 13 w 161"/>
              <a:gd name="T13" fmla="*/ 0 h 160"/>
              <a:gd name="T14" fmla="*/ 5 w 161"/>
              <a:gd name="T15" fmla="*/ 1 h 160"/>
              <a:gd name="T16" fmla="*/ 61 w 161"/>
              <a:gd name="T17" fmla="*/ 104 h 160"/>
              <a:gd name="T18" fmla="*/ 88 w 161"/>
              <a:gd name="T19" fmla="*/ 147 h 160"/>
              <a:gd name="T20" fmla="*/ 91 w 161"/>
              <a:gd name="T21" fmla="*/ 146 h 160"/>
              <a:gd name="T22" fmla="*/ 111 w 161"/>
              <a:gd name="T23" fmla="*/ 117 h 160"/>
              <a:gd name="T24" fmla="*/ 122 w 161"/>
              <a:gd name="T25" fmla="*/ 126 h 160"/>
              <a:gd name="T26" fmla="*/ 48 w 161"/>
              <a:gd name="T27" fmla="*/ 60 h 160"/>
              <a:gd name="T28" fmla="*/ 78 w 161"/>
              <a:gd name="T29" fmla="*/ 60 h 160"/>
              <a:gd name="T30" fmla="*/ 116 w 161"/>
              <a:gd name="T31" fmla="*/ 131 h 160"/>
              <a:gd name="T32" fmla="*/ 112 w 161"/>
              <a:gd name="T33" fmla="*/ 141 h 160"/>
              <a:gd name="T34" fmla="*/ 128 w 161"/>
              <a:gd name="T35" fmla="*/ 160 h 160"/>
              <a:gd name="T36" fmla="*/ 143 w 161"/>
              <a:gd name="T37" fmla="*/ 160 h 160"/>
              <a:gd name="T38" fmla="*/ 144 w 161"/>
              <a:gd name="T39" fmla="*/ 158 h 160"/>
              <a:gd name="T40" fmla="*/ 116 w 161"/>
              <a:gd name="T41" fmla="*/ 131 h 160"/>
              <a:gd name="T42" fmla="*/ 134 w 161"/>
              <a:gd name="T43" fmla="*/ 123 h 160"/>
              <a:gd name="T44" fmla="*/ 127 w 161"/>
              <a:gd name="T45" fmla="*/ 132 h 160"/>
              <a:gd name="T46" fmla="*/ 154 w 161"/>
              <a:gd name="T47" fmla="*/ 160 h 160"/>
              <a:gd name="T48" fmla="*/ 161 w 161"/>
              <a:gd name="T49" fmla="*/ 159 h 160"/>
              <a:gd name="T50" fmla="*/ 161 w 161"/>
              <a:gd name="T51" fmla="*/ 151 h 160"/>
              <a:gd name="T52" fmla="*/ 134 w 161"/>
              <a:gd name="T53" fmla="*/ 122 h 160"/>
              <a:gd name="T54" fmla="*/ 141 w 161"/>
              <a:gd name="T55" fmla="*/ 106 h 160"/>
              <a:gd name="T56" fmla="*/ 133 w 161"/>
              <a:gd name="T57" fmla="*/ 112 h 160"/>
              <a:gd name="T58" fmla="*/ 158 w 161"/>
              <a:gd name="T59" fmla="*/ 141 h 160"/>
              <a:gd name="T60" fmla="*/ 161 w 161"/>
              <a:gd name="T61" fmla="*/ 140 h 160"/>
              <a:gd name="T62" fmla="*/ 161 w 161"/>
              <a:gd name="T63" fmla="*/ 1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" h="160">
                <a:moveTo>
                  <a:pt x="122" y="126"/>
                </a:moveTo>
                <a:cubicBezTo>
                  <a:pt x="128" y="117"/>
                  <a:pt x="128" y="117"/>
                  <a:pt x="128" y="117"/>
                </a:cubicBezTo>
                <a:cubicBezTo>
                  <a:pt x="129" y="117"/>
                  <a:pt x="129" y="116"/>
                  <a:pt x="129" y="116"/>
                </a:cubicBezTo>
                <a:cubicBezTo>
                  <a:pt x="129" y="116"/>
                  <a:pt x="129" y="115"/>
                  <a:pt x="128" y="115"/>
                </a:cubicBezTo>
                <a:cubicBezTo>
                  <a:pt x="120" y="106"/>
                  <a:pt x="120" y="106"/>
                  <a:pt x="120" y="106"/>
                </a:cubicBezTo>
                <a:cubicBezTo>
                  <a:pt x="121" y="104"/>
                  <a:pt x="122" y="99"/>
                  <a:pt x="120" y="90"/>
                </a:cubicBezTo>
                <a:cubicBezTo>
                  <a:pt x="144" y="81"/>
                  <a:pt x="144" y="81"/>
                  <a:pt x="144" y="81"/>
                </a:cubicBezTo>
                <a:cubicBezTo>
                  <a:pt x="145" y="81"/>
                  <a:pt x="145" y="81"/>
                  <a:pt x="145" y="79"/>
                </a:cubicBezTo>
                <a:cubicBezTo>
                  <a:pt x="145" y="78"/>
                  <a:pt x="145" y="78"/>
                  <a:pt x="145" y="78"/>
                </a:cubicBezTo>
                <a:cubicBezTo>
                  <a:pt x="126" y="58"/>
                  <a:pt x="126" y="58"/>
                  <a:pt x="126" y="58"/>
                </a:cubicBezTo>
                <a:cubicBezTo>
                  <a:pt x="125" y="58"/>
                  <a:pt x="125" y="58"/>
                  <a:pt x="125" y="58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97" y="47"/>
                  <a:pt x="92" y="42"/>
                  <a:pt x="86" y="36"/>
                </a:cubicBezTo>
                <a:cubicBezTo>
                  <a:pt x="53" y="5"/>
                  <a:pt x="26" y="0"/>
                  <a:pt x="13" y="0"/>
                </a:cubicBezTo>
                <a:cubicBezTo>
                  <a:pt x="9" y="0"/>
                  <a:pt x="7" y="0"/>
                  <a:pt x="6" y="0"/>
                </a:cubicBezTo>
                <a:cubicBezTo>
                  <a:pt x="5" y="1"/>
                  <a:pt x="5" y="1"/>
                  <a:pt x="5" y="1"/>
                </a:cubicBezTo>
                <a:cubicBezTo>
                  <a:pt x="5" y="4"/>
                  <a:pt x="0" y="40"/>
                  <a:pt x="46" y="90"/>
                </a:cubicBezTo>
                <a:cubicBezTo>
                  <a:pt x="46" y="90"/>
                  <a:pt x="53" y="97"/>
                  <a:pt x="61" y="104"/>
                </a:cubicBezTo>
                <a:cubicBezTo>
                  <a:pt x="68" y="129"/>
                  <a:pt x="68" y="129"/>
                  <a:pt x="68" y="129"/>
                </a:cubicBezTo>
                <a:cubicBezTo>
                  <a:pt x="88" y="147"/>
                  <a:pt x="88" y="147"/>
                  <a:pt x="88" y="147"/>
                </a:cubicBezTo>
                <a:cubicBezTo>
                  <a:pt x="88" y="147"/>
                  <a:pt x="88" y="147"/>
                  <a:pt x="89" y="147"/>
                </a:cubicBezTo>
                <a:cubicBezTo>
                  <a:pt x="91" y="147"/>
                  <a:pt x="91" y="147"/>
                  <a:pt x="91" y="146"/>
                </a:cubicBezTo>
                <a:cubicBezTo>
                  <a:pt x="97" y="121"/>
                  <a:pt x="97" y="121"/>
                  <a:pt x="97" y="121"/>
                </a:cubicBezTo>
                <a:cubicBezTo>
                  <a:pt x="102" y="121"/>
                  <a:pt x="107" y="120"/>
                  <a:pt x="111" y="117"/>
                </a:cubicBezTo>
                <a:cubicBezTo>
                  <a:pt x="120" y="126"/>
                  <a:pt x="120" y="126"/>
                  <a:pt x="120" y="126"/>
                </a:cubicBezTo>
                <a:cubicBezTo>
                  <a:pt x="121" y="126"/>
                  <a:pt x="122" y="126"/>
                  <a:pt x="122" y="126"/>
                </a:cubicBezTo>
                <a:close/>
                <a:moveTo>
                  <a:pt x="63" y="76"/>
                </a:moveTo>
                <a:cubicBezTo>
                  <a:pt x="55" y="76"/>
                  <a:pt x="48" y="69"/>
                  <a:pt x="48" y="60"/>
                </a:cubicBezTo>
                <a:cubicBezTo>
                  <a:pt x="48" y="52"/>
                  <a:pt x="55" y="45"/>
                  <a:pt x="63" y="45"/>
                </a:cubicBezTo>
                <a:cubicBezTo>
                  <a:pt x="71" y="45"/>
                  <a:pt x="78" y="52"/>
                  <a:pt x="78" y="60"/>
                </a:cubicBezTo>
                <a:cubicBezTo>
                  <a:pt x="78" y="69"/>
                  <a:pt x="71" y="76"/>
                  <a:pt x="63" y="76"/>
                </a:cubicBezTo>
                <a:close/>
                <a:moveTo>
                  <a:pt x="116" y="131"/>
                </a:moveTo>
                <a:cubicBezTo>
                  <a:pt x="115" y="131"/>
                  <a:pt x="115" y="131"/>
                  <a:pt x="115" y="131"/>
                </a:cubicBezTo>
                <a:cubicBezTo>
                  <a:pt x="112" y="141"/>
                  <a:pt x="112" y="141"/>
                  <a:pt x="112" y="141"/>
                </a:cubicBezTo>
                <a:cubicBezTo>
                  <a:pt x="112" y="143"/>
                  <a:pt x="112" y="143"/>
                  <a:pt x="112" y="144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28" y="160"/>
                  <a:pt x="128" y="160"/>
                  <a:pt x="130" y="160"/>
                </a:cubicBezTo>
                <a:cubicBezTo>
                  <a:pt x="143" y="160"/>
                  <a:pt x="143" y="160"/>
                  <a:pt x="143" y="160"/>
                </a:cubicBezTo>
                <a:cubicBezTo>
                  <a:pt x="144" y="160"/>
                  <a:pt x="144" y="160"/>
                  <a:pt x="144" y="159"/>
                </a:cubicBezTo>
                <a:cubicBezTo>
                  <a:pt x="144" y="158"/>
                  <a:pt x="144" y="158"/>
                  <a:pt x="144" y="158"/>
                </a:cubicBezTo>
                <a:cubicBezTo>
                  <a:pt x="117" y="131"/>
                  <a:pt x="117" y="131"/>
                  <a:pt x="117" y="131"/>
                </a:cubicBezTo>
                <a:cubicBezTo>
                  <a:pt x="117" y="131"/>
                  <a:pt x="116" y="130"/>
                  <a:pt x="116" y="131"/>
                </a:cubicBezTo>
                <a:close/>
                <a:moveTo>
                  <a:pt x="134" y="122"/>
                </a:moveTo>
                <a:cubicBezTo>
                  <a:pt x="134" y="122"/>
                  <a:pt x="134" y="122"/>
                  <a:pt x="134" y="123"/>
                </a:cubicBezTo>
                <a:cubicBezTo>
                  <a:pt x="127" y="130"/>
                  <a:pt x="127" y="130"/>
                  <a:pt x="127" y="130"/>
                </a:cubicBezTo>
                <a:cubicBezTo>
                  <a:pt x="127" y="130"/>
                  <a:pt x="127" y="131"/>
                  <a:pt x="127" y="132"/>
                </a:cubicBezTo>
                <a:cubicBezTo>
                  <a:pt x="153" y="159"/>
                  <a:pt x="153" y="159"/>
                  <a:pt x="153" y="159"/>
                </a:cubicBezTo>
                <a:cubicBezTo>
                  <a:pt x="153" y="160"/>
                  <a:pt x="153" y="160"/>
                  <a:pt x="154" y="160"/>
                </a:cubicBezTo>
                <a:cubicBezTo>
                  <a:pt x="159" y="160"/>
                  <a:pt x="159" y="160"/>
                  <a:pt x="159" y="160"/>
                </a:cubicBezTo>
                <a:cubicBezTo>
                  <a:pt x="161" y="159"/>
                  <a:pt x="161" y="159"/>
                  <a:pt x="161" y="159"/>
                </a:cubicBezTo>
                <a:cubicBezTo>
                  <a:pt x="161" y="152"/>
                  <a:pt x="161" y="152"/>
                  <a:pt x="161" y="152"/>
                </a:cubicBezTo>
                <a:cubicBezTo>
                  <a:pt x="161" y="151"/>
                  <a:pt x="161" y="151"/>
                  <a:pt x="161" y="151"/>
                </a:cubicBezTo>
                <a:cubicBezTo>
                  <a:pt x="135" y="122"/>
                  <a:pt x="135" y="122"/>
                  <a:pt x="135" y="122"/>
                </a:cubicBezTo>
                <a:cubicBezTo>
                  <a:pt x="134" y="122"/>
                  <a:pt x="134" y="122"/>
                  <a:pt x="134" y="122"/>
                </a:cubicBezTo>
                <a:close/>
                <a:moveTo>
                  <a:pt x="143" y="106"/>
                </a:moveTo>
                <a:cubicBezTo>
                  <a:pt x="142" y="105"/>
                  <a:pt x="142" y="105"/>
                  <a:pt x="141" y="106"/>
                </a:cubicBezTo>
                <a:cubicBezTo>
                  <a:pt x="133" y="111"/>
                  <a:pt x="133" y="111"/>
                  <a:pt x="133" y="111"/>
                </a:cubicBezTo>
                <a:cubicBezTo>
                  <a:pt x="133" y="112"/>
                  <a:pt x="133" y="112"/>
                  <a:pt x="133" y="112"/>
                </a:cubicBezTo>
                <a:cubicBezTo>
                  <a:pt x="133" y="113"/>
                  <a:pt x="133" y="113"/>
                  <a:pt x="133" y="113"/>
                </a:cubicBezTo>
                <a:cubicBezTo>
                  <a:pt x="158" y="141"/>
                  <a:pt x="158" y="141"/>
                  <a:pt x="158" y="141"/>
                </a:cubicBezTo>
                <a:cubicBezTo>
                  <a:pt x="158" y="141"/>
                  <a:pt x="158" y="141"/>
                  <a:pt x="159" y="141"/>
                </a:cubicBezTo>
                <a:cubicBezTo>
                  <a:pt x="161" y="141"/>
                  <a:pt x="161" y="140"/>
                  <a:pt x="161" y="140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5"/>
                </a:cubicBezTo>
                <a:cubicBezTo>
                  <a:pt x="143" y="106"/>
                  <a:pt x="143" y="106"/>
                  <a:pt x="143" y="10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8F28B9D2-6B2D-C1AF-37D8-0A5CE5F59151}"/>
              </a:ext>
            </a:extLst>
          </p:cNvPr>
          <p:cNvSpPr>
            <a:spLocks noEditPoints="1"/>
          </p:cNvSpPr>
          <p:nvPr/>
        </p:nvSpPr>
        <p:spPr bwMode="auto">
          <a:xfrm>
            <a:off x="4098926" y="4125913"/>
            <a:ext cx="139700" cy="258763"/>
          </a:xfrm>
          <a:custGeom>
            <a:avLst/>
            <a:gdLst>
              <a:gd name="T0" fmla="*/ 87 w 88"/>
              <a:gd name="T1" fmla="*/ 101 h 163"/>
              <a:gd name="T2" fmla="*/ 8 w 88"/>
              <a:gd name="T3" fmla="*/ 3 h 163"/>
              <a:gd name="T4" fmla="*/ 3 w 88"/>
              <a:gd name="T5" fmla="*/ 2 h 163"/>
              <a:gd name="T6" fmla="*/ 0 w 88"/>
              <a:gd name="T7" fmla="*/ 7 h 163"/>
              <a:gd name="T8" fmla="*/ 0 w 88"/>
              <a:gd name="T9" fmla="*/ 137 h 163"/>
              <a:gd name="T10" fmla="*/ 3 w 88"/>
              <a:gd name="T11" fmla="*/ 142 h 163"/>
              <a:gd name="T12" fmla="*/ 5 w 88"/>
              <a:gd name="T13" fmla="*/ 142 h 163"/>
              <a:gd name="T14" fmla="*/ 9 w 88"/>
              <a:gd name="T15" fmla="*/ 139 h 163"/>
              <a:gd name="T16" fmla="*/ 30 w 88"/>
              <a:gd name="T17" fmla="*/ 110 h 163"/>
              <a:gd name="T18" fmla="*/ 44 w 88"/>
              <a:gd name="T19" fmla="*/ 154 h 163"/>
              <a:gd name="T20" fmla="*/ 58 w 88"/>
              <a:gd name="T21" fmla="*/ 160 h 163"/>
              <a:gd name="T22" fmla="*/ 64 w 88"/>
              <a:gd name="T23" fmla="*/ 147 h 163"/>
              <a:gd name="T24" fmla="*/ 50 w 88"/>
              <a:gd name="T25" fmla="*/ 104 h 163"/>
              <a:gd name="T26" fmla="*/ 82 w 88"/>
              <a:gd name="T27" fmla="*/ 110 h 163"/>
              <a:gd name="T28" fmla="*/ 87 w 88"/>
              <a:gd name="T29" fmla="*/ 107 h 163"/>
              <a:gd name="T30" fmla="*/ 87 w 88"/>
              <a:gd name="T31" fmla="*/ 101 h 163"/>
              <a:gd name="T32" fmla="*/ 35 w 88"/>
              <a:gd name="T33" fmla="*/ 90 h 163"/>
              <a:gd name="T34" fmla="*/ 30 w 88"/>
              <a:gd name="T35" fmla="*/ 91 h 163"/>
              <a:gd name="T36" fmla="*/ 9 w 88"/>
              <a:gd name="T37" fmla="*/ 121 h 163"/>
              <a:gd name="T38" fmla="*/ 9 w 88"/>
              <a:gd name="T39" fmla="*/ 20 h 163"/>
              <a:gd name="T40" fmla="*/ 71 w 88"/>
              <a:gd name="T41" fmla="*/ 98 h 163"/>
              <a:gd name="T42" fmla="*/ 35 w 88"/>
              <a:gd name="T43" fmla="*/ 90 h 163"/>
              <a:gd name="T44" fmla="*/ 35 w 88"/>
              <a:gd name="T45" fmla="*/ 90 h 163"/>
              <a:gd name="T46" fmla="*/ 35 w 88"/>
              <a:gd name="T47" fmla="*/ 90 h 163"/>
              <a:gd name="T48" fmla="*/ 35 w 88"/>
              <a:gd name="T49" fmla="*/ 90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88" h="163">
                <a:moveTo>
                  <a:pt x="87" y="101"/>
                </a:moveTo>
                <a:cubicBezTo>
                  <a:pt x="8" y="3"/>
                  <a:pt x="8" y="3"/>
                  <a:pt x="8" y="3"/>
                </a:cubicBezTo>
                <a:cubicBezTo>
                  <a:pt x="7" y="2"/>
                  <a:pt x="6" y="0"/>
                  <a:pt x="3" y="2"/>
                </a:cubicBezTo>
                <a:cubicBezTo>
                  <a:pt x="1" y="3"/>
                  <a:pt x="0" y="4"/>
                  <a:pt x="0" y="7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38"/>
                  <a:pt x="1" y="141"/>
                  <a:pt x="3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7" y="142"/>
                  <a:pt x="8" y="141"/>
                  <a:pt x="9" y="139"/>
                </a:cubicBezTo>
                <a:cubicBezTo>
                  <a:pt x="30" y="110"/>
                  <a:pt x="30" y="110"/>
                  <a:pt x="30" y="110"/>
                </a:cubicBezTo>
                <a:cubicBezTo>
                  <a:pt x="44" y="154"/>
                  <a:pt x="44" y="154"/>
                  <a:pt x="44" y="154"/>
                </a:cubicBezTo>
                <a:cubicBezTo>
                  <a:pt x="46" y="159"/>
                  <a:pt x="52" y="163"/>
                  <a:pt x="58" y="160"/>
                </a:cubicBezTo>
                <a:cubicBezTo>
                  <a:pt x="63" y="158"/>
                  <a:pt x="66" y="152"/>
                  <a:pt x="64" y="147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82" y="110"/>
                  <a:pt x="82" y="110"/>
                  <a:pt x="82" y="110"/>
                </a:cubicBezTo>
                <a:cubicBezTo>
                  <a:pt x="85" y="110"/>
                  <a:pt x="86" y="110"/>
                  <a:pt x="87" y="107"/>
                </a:cubicBezTo>
                <a:cubicBezTo>
                  <a:pt x="88" y="106"/>
                  <a:pt x="88" y="104"/>
                  <a:pt x="87" y="101"/>
                </a:cubicBezTo>
                <a:close/>
                <a:moveTo>
                  <a:pt x="35" y="90"/>
                </a:moveTo>
                <a:cubicBezTo>
                  <a:pt x="34" y="90"/>
                  <a:pt x="31" y="90"/>
                  <a:pt x="30" y="91"/>
                </a:cubicBezTo>
                <a:cubicBezTo>
                  <a:pt x="9" y="121"/>
                  <a:pt x="9" y="121"/>
                  <a:pt x="9" y="121"/>
                </a:cubicBezTo>
                <a:cubicBezTo>
                  <a:pt x="9" y="20"/>
                  <a:pt x="9" y="20"/>
                  <a:pt x="9" y="20"/>
                </a:cubicBezTo>
                <a:cubicBezTo>
                  <a:pt x="71" y="98"/>
                  <a:pt x="71" y="98"/>
                  <a:pt x="71" y="98"/>
                </a:cubicBezTo>
                <a:cubicBezTo>
                  <a:pt x="35" y="90"/>
                  <a:pt x="35" y="90"/>
                  <a:pt x="35" y="90"/>
                </a:cubicBezTo>
                <a:cubicBezTo>
                  <a:pt x="35" y="90"/>
                  <a:pt x="35" y="90"/>
                  <a:pt x="35" y="90"/>
                </a:cubicBezTo>
                <a:close/>
                <a:moveTo>
                  <a:pt x="35" y="90"/>
                </a:moveTo>
                <a:cubicBezTo>
                  <a:pt x="35" y="90"/>
                  <a:pt x="35" y="90"/>
                  <a:pt x="35" y="9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A8AEB3A0-F175-00CF-41A1-C4915043FF37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4697413"/>
            <a:ext cx="254000" cy="217488"/>
          </a:xfrm>
          <a:custGeom>
            <a:avLst/>
            <a:gdLst>
              <a:gd name="T0" fmla="*/ 52 w 160"/>
              <a:gd name="T1" fmla="*/ 68 h 137"/>
              <a:gd name="T2" fmla="*/ 72 w 160"/>
              <a:gd name="T3" fmla="*/ 48 h 137"/>
              <a:gd name="T4" fmla="*/ 52 w 160"/>
              <a:gd name="T5" fmla="*/ 26 h 137"/>
              <a:gd name="T6" fmla="*/ 31 w 160"/>
              <a:gd name="T7" fmla="*/ 48 h 137"/>
              <a:gd name="T8" fmla="*/ 52 w 160"/>
              <a:gd name="T9" fmla="*/ 68 h 137"/>
              <a:gd name="T10" fmla="*/ 52 w 160"/>
              <a:gd name="T11" fmla="*/ 35 h 137"/>
              <a:gd name="T12" fmla="*/ 65 w 160"/>
              <a:gd name="T13" fmla="*/ 48 h 137"/>
              <a:gd name="T14" fmla="*/ 52 w 160"/>
              <a:gd name="T15" fmla="*/ 60 h 137"/>
              <a:gd name="T16" fmla="*/ 40 w 160"/>
              <a:gd name="T17" fmla="*/ 48 h 137"/>
              <a:gd name="T18" fmla="*/ 52 w 160"/>
              <a:gd name="T19" fmla="*/ 35 h 137"/>
              <a:gd name="T20" fmla="*/ 112 w 160"/>
              <a:gd name="T21" fmla="*/ 60 h 137"/>
              <a:gd name="T22" fmla="*/ 76 w 160"/>
              <a:gd name="T23" fmla="*/ 86 h 137"/>
              <a:gd name="T24" fmla="*/ 48 w 160"/>
              <a:gd name="T25" fmla="*/ 77 h 137"/>
              <a:gd name="T26" fmla="*/ 24 w 160"/>
              <a:gd name="T27" fmla="*/ 112 h 137"/>
              <a:gd name="T28" fmla="*/ 136 w 160"/>
              <a:gd name="T29" fmla="*/ 112 h 137"/>
              <a:gd name="T30" fmla="*/ 112 w 160"/>
              <a:gd name="T31" fmla="*/ 60 h 137"/>
              <a:gd name="T32" fmla="*/ 48 w 160"/>
              <a:gd name="T33" fmla="*/ 86 h 137"/>
              <a:gd name="T34" fmla="*/ 60 w 160"/>
              <a:gd name="T35" fmla="*/ 90 h 137"/>
              <a:gd name="T36" fmla="*/ 76 w 160"/>
              <a:gd name="T37" fmla="*/ 94 h 137"/>
              <a:gd name="T38" fmla="*/ 97 w 160"/>
              <a:gd name="T39" fmla="*/ 80 h 137"/>
              <a:gd name="T40" fmla="*/ 112 w 160"/>
              <a:gd name="T41" fmla="*/ 69 h 137"/>
              <a:gd name="T42" fmla="*/ 126 w 160"/>
              <a:gd name="T43" fmla="*/ 102 h 137"/>
              <a:gd name="T44" fmla="*/ 35 w 160"/>
              <a:gd name="T45" fmla="*/ 102 h 137"/>
              <a:gd name="T46" fmla="*/ 48 w 160"/>
              <a:gd name="T47" fmla="*/ 86 h 137"/>
              <a:gd name="T48" fmla="*/ 144 w 160"/>
              <a:gd name="T49" fmla="*/ 0 h 137"/>
              <a:gd name="T50" fmla="*/ 16 w 160"/>
              <a:gd name="T51" fmla="*/ 0 h 137"/>
              <a:gd name="T52" fmla="*/ 0 w 160"/>
              <a:gd name="T53" fmla="*/ 17 h 137"/>
              <a:gd name="T54" fmla="*/ 0 w 160"/>
              <a:gd name="T55" fmla="*/ 119 h 137"/>
              <a:gd name="T56" fmla="*/ 16 w 160"/>
              <a:gd name="T57" fmla="*/ 137 h 137"/>
              <a:gd name="T58" fmla="*/ 144 w 160"/>
              <a:gd name="T59" fmla="*/ 137 h 137"/>
              <a:gd name="T60" fmla="*/ 160 w 160"/>
              <a:gd name="T61" fmla="*/ 119 h 137"/>
              <a:gd name="T62" fmla="*/ 160 w 160"/>
              <a:gd name="T63" fmla="*/ 17 h 137"/>
              <a:gd name="T64" fmla="*/ 144 w 160"/>
              <a:gd name="T65" fmla="*/ 0 h 137"/>
              <a:gd name="T66" fmla="*/ 144 w 160"/>
              <a:gd name="T67" fmla="*/ 119 h 137"/>
              <a:gd name="T68" fmla="*/ 16 w 160"/>
              <a:gd name="T69" fmla="*/ 119 h 137"/>
              <a:gd name="T70" fmla="*/ 16 w 160"/>
              <a:gd name="T71" fmla="*/ 17 h 137"/>
              <a:gd name="T72" fmla="*/ 144 w 160"/>
              <a:gd name="T73" fmla="*/ 17 h 137"/>
              <a:gd name="T74" fmla="*/ 144 w 160"/>
              <a:gd name="T75" fmla="*/ 119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37">
                <a:moveTo>
                  <a:pt x="52" y="68"/>
                </a:moveTo>
                <a:cubicBezTo>
                  <a:pt x="63" y="68"/>
                  <a:pt x="72" y="59"/>
                  <a:pt x="72" y="48"/>
                </a:cubicBezTo>
                <a:cubicBezTo>
                  <a:pt x="72" y="36"/>
                  <a:pt x="63" y="26"/>
                  <a:pt x="52" y="26"/>
                </a:cubicBezTo>
                <a:cubicBezTo>
                  <a:pt x="41" y="26"/>
                  <a:pt x="31" y="36"/>
                  <a:pt x="31" y="48"/>
                </a:cubicBezTo>
                <a:cubicBezTo>
                  <a:pt x="31" y="59"/>
                  <a:pt x="41" y="68"/>
                  <a:pt x="52" y="68"/>
                </a:cubicBezTo>
                <a:close/>
                <a:moveTo>
                  <a:pt x="52" y="35"/>
                </a:moveTo>
                <a:cubicBezTo>
                  <a:pt x="59" y="35"/>
                  <a:pt x="65" y="41"/>
                  <a:pt x="65" y="48"/>
                </a:cubicBezTo>
                <a:cubicBezTo>
                  <a:pt x="65" y="55"/>
                  <a:pt x="59" y="60"/>
                  <a:pt x="52" y="60"/>
                </a:cubicBezTo>
                <a:cubicBezTo>
                  <a:pt x="46" y="60"/>
                  <a:pt x="40" y="55"/>
                  <a:pt x="40" y="48"/>
                </a:cubicBezTo>
                <a:cubicBezTo>
                  <a:pt x="40" y="41"/>
                  <a:pt x="46" y="35"/>
                  <a:pt x="52" y="35"/>
                </a:cubicBezTo>
                <a:close/>
                <a:moveTo>
                  <a:pt x="112" y="60"/>
                </a:moveTo>
                <a:cubicBezTo>
                  <a:pt x="96" y="60"/>
                  <a:pt x="88" y="86"/>
                  <a:pt x="76" y="86"/>
                </a:cubicBezTo>
                <a:cubicBezTo>
                  <a:pt x="64" y="86"/>
                  <a:pt x="64" y="77"/>
                  <a:pt x="48" y="77"/>
                </a:cubicBezTo>
                <a:cubicBezTo>
                  <a:pt x="32" y="77"/>
                  <a:pt x="24" y="112"/>
                  <a:pt x="24" y="112"/>
                </a:cubicBezTo>
                <a:cubicBezTo>
                  <a:pt x="136" y="112"/>
                  <a:pt x="136" y="112"/>
                  <a:pt x="136" y="112"/>
                </a:cubicBezTo>
                <a:cubicBezTo>
                  <a:pt x="136" y="112"/>
                  <a:pt x="127" y="60"/>
                  <a:pt x="112" y="60"/>
                </a:cubicBezTo>
                <a:close/>
                <a:moveTo>
                  <a:pt x="48" y="86"/>
                </a:moveTo>
                <a:cubicBezTo>
                  <a:pt x="54" y="86"/>
                  <a:pt x="57" y="87"/>
                  <a:pt x="60" y="90"/>
                </a:cubicBezTo>
                <a:cubicBezTo>
                  <a:pt x="63" y="92"/>
                  <a:pt x="69" y="94"/>
                  <a:pt x="76" y="94"/>
                </a:cubicBezTo>
                <a:cubicBezTo>
                  <a:pt x="85" y="94"/>
                  <a:pt x="91" y="87"/>
                  <a:pt x="97" y="80"/>
                </a:cubicBezTo>
                <a:cubicBezTo>
                  <a:pt x="102" y="74"/>
                  <a:pt x="107" y="69"/>
                  <a:pt x="112" y="69"/>
                </a:cubicBezTo>
                <a:cubicBezTo>
                  <a:pt x="115" y="69"/>
                  <a:pt x="122" y="84"/>
                  <a:pt x="126" y="102"/>
                </a:cubicBezTo>
                <a:cubicBezTo>
                  <a:pt x="35" y="102"/>
                  <a:pt x="35" y="102"/>
                  <a:pt x="35" y="102"/>
                </a:cubicBezTo>
                <a:cubicBezTo>
                  <a:pt x="38" y="94"/>
                  <a:pt x="44" y="86"/>
                  <a:pt x="48" y="86"/>
                </a:cubicBezTo>
                <a:close/>
                <a:moveTo>
                  <a:pt x="144" y="0"/>
                </a:moveTo>
                <a:cubicBezTo>
                  <a:pt x="16" y="0"/>
                  <a:pt x="16" y="0"/>
                  <a:pt x="16" y="0"/>
                </a:cubicBezTo>
                <a:cubicBezTo>
                  <a:pt x="8" y="0"/>
                  <a:pt x="0" y="8"/>
                  <a:pt x="0" y="17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29"/>
                  <a:pt x="8" y="137"/>
                  <a:pt x="16" y="137"/>
                </a:cubicBezTo>
                <a:cubicBezTo>
                  <a:pt x="144" y="137"/>
                  <a:pt x="144" y="137"/>
                  <a:pt x="144" y="137"/>
                </a:cubicBezTo>
                <a:cubicBezTo>
                  <a:pt x="152" y="137"/>
                  <a:pt x="160" y="129"/>
                  <a:pt x="160" y="119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60" y="8"/>
                  <a:pt x="152" y="0"/>
                  <a:pt x="144" y="0"/>
                </a:cubicBezTo>
                <a:close/>
                <a:moveTo>
                  <a:pt x="144" y="119"/>
                </a:moveTo>
                <a:cubicBezTo>
                  <a:pt x="16" y="119"/>
                  <a:pt x="16" y="119"/>
                  <a:pt x="16" y="119"/>
                </a:cubicBezTo>
                <a:cubicBezTo>
                  <a:pt x="16" y="17"/>
                  <a:pt x="16" y="17"/>
                  <a:pt x="16" y="17"/>
                </a:cubicBezTo>
                <a:cubicBezTo>
                  <a:pt x="144" y="17"/>
                  <a:pt x="144" y="17"/>
                  <a:pt x="144" y="17"/>
                </a:cubicBezTo>
                <a:lnTo>
                  <a:pt x="144" y="11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19621AFE-3AB1-17F2-593D-40225EB383C5}"/>
              </a:ext>
            </a:extLst>
          </p:cNvPr>
          <p:cNvSpPr>
            <a:spLocks noEditPoints="1"/>
          </p:cNvSpPr>
          <p:nvPr/>
        </p:nvSpPr>
        <p:spPr bwMode="auto">
          <a:xfrm>
            <a:off x="7900988" y="2474913"/>
            <a:ext cx="244475" cy="254000"/>
          </a:xfrm>
          <a:custGeom>
            <a:avLst/>
            <a:gdLst>
              <a:gd name="T0" fmla="*/ 147 w 154"/>
              <a:gd name="T1" fmla="*/ 39 h 160"/>
              <a:gd name="T2" fmla="*/ 109 w 154"/>
              <a:gd name="T3" fmla="*/ 39 h 160"/>
              <a:gd name="T4" fmla="*/ 109 w 154"/>
              <a:gd name="T5" fmla="*/ 38 h 160"/>
              <a:gd name="T6" fmla="*/ 74 w 154"/>
              <a:gd name="T7" fmla="*/ 0 h 160"/>
              <a:gd name="T8" fmla="*/ 40 w 154"/>
              <a:gd name="T9" fmla="*/ 38 h 160"/>
              <a:gd name="T10" fmla="*/ 40 w 154"/>
              <a:gd name="T11" fmla="*/ 39 h 160"/>
              <a:gd name="T12" fmla="*/ 7 w 154"/>
              <a:gd name="T13" fmla="*/ 39 h 160"/>
              <a:gd name="T14" fmla="*/ 0 w 154"/>
              <a:gd name="T15" fmla="*/ 47 h 160"/>
              <a:gd name="T16" fmla="*/ 0 w 154"/>
              <a:gd name="T17" fmla="*/ 153 h 160"/>
              <a:gd name="T18" fmla="*/ 7 w 154"/>
              <a:gd name="T19" fmla="*/ 160 h 160"/>
              <a:gd name="T20" fmla="*/ 147 w 154"/>
              <a:gd name="T21" fmla="*/ 160 h 160"/>
              <a:gd name="T22" fmla="*/ 154 w 154"/>
              <a:gd name="T23" fmla="*/ 153 h 160"/>
              <a:gd name="T24" fmla="*/ 154 w 154"/>
              <a:gd name="T25" fmla="*/ 47 h 160"/>
              <a:gd name="T26" fmla="*/ 147 w 154"/>
              <a:gd name="T27" fmla="*/ 39 h 160"/>
              <a:gd name="T28" fmla="*/ 38 w 154"/>
              <a:gd name="T29" fmla="*/ 145 h 160"/>
              <a:gd name="T30" fmla="*/ 38 w 154"/>
              <a:gd name="T31" fmla="*/ 55 h 160"/>
              <a:gd name="T32" fmla="*/ 45 w 154"/>
              <a:gd name="T33" fmla="*/ 55 h 160"/>
              <a:gd name="T34" fmla="*/ 45 w 154"/>
              <a:gd name="T35" fmla="*/ 145 h 160"/>
              <a:gd name="T36" fmla="*/ 38 w 154"/>
              <a:gd name="T37" fmla="*/ 145 h 160"/>
              <a:gd name="T38" fmla="*/ 38 w 154"/>
              <a:gd name="T39" fmla="*/ 145 h 160"/>
              <a:gd name="T40" fmla="*/ 52 w 154"/>
              <a:gd name="T41" fmla="*/ 55 h 160"/>
              <a:gd name="T42" fmla="*/ 102 w 154"/>
              <a:gd name="T43" fmla="*/ 55 h 160"/>
              <a:gd name="T44" fmla="*/ 102 w 154"/>
              <a:gd name="T45" fmla="*/ 145 h 160"/>
              <a:gd name="T46" fmla="*/ 52 w 154"/>
              <a:gd name="T47" fmla="*/ 145 h 160"/>
              <a:gd name="T48" fmla="*/ 52 w 154"/>
              <a:gd name="T49" fmla="*/ 55 h 160"/>
              <a:gd name="T50" fmla="*/ 52 w 154"/>
              <a:gd name="T51" fmla="*/ 55 h 160"/>
              <a:gd name="T52" fmla="*/ 107 w 154"/>
              <a:gd name="T53" fmla="*/ 145 h 160"/>
              <a:gd name="T54" fmla="*/ 107 w 154"/>
              <a:gd name="T55" fmla="*/ 55 h 160"/>
              <a:gd name="T56" fmla="*/ 116 w 154"/>
              <a:gd name="T57" fmla="*/ 55 h 160"/>
              <a:gd name="T58" fmla="*/ 116 w 154"/>
              <a:gd name="T59" fmla="*/ 145 h 160"/>
              <a:gd name="T60" fmla="*/ 107 w 154"/>
              <a:gd name="T61" fmla="*/ 145 h 160"/>
              <a:gd name="T62" fmla="*/ 107 w 154"/>
              <a:gd name="T63" fmla="*/ 145 h 160"/>
              <a:gd name="T64" fmla="*/ 54 w 154"/>
              <a:gd name="T65" fmla="*/ 38 h 160"/>
              <a:gd name="T66" fmla="*/ 74 w 154"/>
              <a:gd name="T67" fmla="*/ 14 h 160"/>
              <a:gd name="T68" fmla="*/ 96 w 154"/>
              <a:gd name="T69" fmla="*/ 38 h 160"/>
              <a:gd name="T70" fmla="*/ 96 w 154"/>
              <a:gd name="T71" fmla="*/ 39 h 160"/>
              <a:gd name="T72" fmla="*/ 54 w 154"/>
              <a:gd name="T73" fmla="*/ 39 h 160"/>
              <a:gd name="T74" fmla="*/ 54 w 154"/>
              <a:gd name="T75" fmla="*/ 38 h 160"/>
              <a:gd name="T76" fmla="*/ 54 w 154"/>
              <a:gd name="T77" fmla="*/ 38 h 160"/>
              <a:gd name="T78" fmla="*/ 14 w 154"/>
              <a:gd name="T79" fmla="*/ 55 h 160"/>
              <a:gd name="T80" fmla="*/ 31 w 154"/>
              <a:gd name="T81" fmla="*/ 55 h 160"/>
              <a:gd name="T82" fmla="*/ 31 w 154"/>
              <a:gd name="T83" fmla="*/ 145 h 160"/>
              <a:gd name="T84" fmla="*/ 14 w 154"/>
              <a:gd name="T85" fmla="*/ 145 h 160"/>
              <a:gd name="T86" fmla="*/ 14 w 154"/>
              <a:gd name="T87" fmla="*/ 55 h 160"/>
              <a:gd name="T88" fmla="*/ 14 w 154"/>
              <a:gd name="T89" fmla="*/ 55 h 160"/>
              <a:gd name="T90" fmla="*/ 140 w 154"/>
              <a:gd name="T91" fmla="*/ 145 h 160"/>
              <a:gd name="T92" fmla="*/ 123 w 154"/>
              <a:gd name="T93" fmla="*/ 145 h 160"/>
              <a:gd name="T94" fmla="*/ 123 w 154"/>
              <a:gd name="T95" fmla="*/ 55 h 160"/>
              <a:gd name="T96" fmla="*/ 140 w 154"/>
              <a:gd name="T97" fmla="*/ 55 h 160"/>
              <a:gd name="T98" fmla="*/ 140 w 154"/>
              <a:gd name="T99" fmla="*/ 145 h 160"/>
              <a:gd name="T100" fmla="*/ 140 w 154"/>
              <a:gd name="T101" fmla="*/ 145 h 160"/>
              <a:gd name="T102" fmla="*/ 140 w 154"/>
              <a:gd name="T103" fmla="*/ 145 h 160"/>
              <a:gd name="T104" fmla="*/ 140 w 154"/>
              <a:gd name="T105" fmla="*/ 1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4" h="160">
                <a:moveTo>
                  <a:pt x="147" y="39"/>
                </a:moveTo>
                <a:cubicBezTo>
                  <a:pt x="109" y="39"/>
                  <a:pt x="109" y="39"/>
                  <a:pt x="109" y="39"/>
                </a:cubicBezTo>
                <a:cubicBezTo>
                  <a:pt x="109" y="38"/>
                  <a:pt x="109" y="38"/>
                  <a:pt x="109" y="38"/>
                </a:cubicBezTo>
                <a:cubicBezTo>
                  <a:pt x="109" y="16"/>
                  <a:pt x="94" y="0"/>
                  <a:pt x="74" y="0"/>
                </a:cubicBezTo>
                <a:cubicBezTo>
                  <a:pt x="56" y="0"/>
                  <a:pt x="40" y="16"/>
                  <a:pt x="40" y="38"/>
                </a:cubicBezTo>
                <a:cubicBezTo>
                  <a:pt x="40" y="39"/>
                  <a:pt x="40" y="39"/>
                  <a:pt x="40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3" y="39"/>
                  <a:pt x="0" y="43"/>
                  <a:pt x="0" y="47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3" y="160"/>
                  <a:pt x="7" y="160"/>
                </a:cubicBezTo>
                <a:cubicBezTo>
                  <a:pt x="147" y="160"/>
                  <a:pt x="147" y="160"/>
                  <a:pt x="147" y="160"/>
                </a:cubicBezTo>
                <a:cubicBezTo>
                  <a:pt x="151" y="160"/>
                  <a:pt x="154" y="157"/>
                  <a:pt x="154" y="153"/>
                </a:cubicBezTo>
                <a:cubicBezTo>
                  <a:pt x="154" y="47"/>
                  <a:pt x="154" y="47"/>
                  <a:pt x="154" y="47"/>
                </a:cubicBezTo>
                <a:cubicBezTo>
                  <a:pt x="154" y="43"/>
                  <a:pt x="151" y="39"/>
                  <a:pt x="147" y="39"/>
                </a:cubicBezTo>
                <a:close/>
                <a:moveTo>
                  <a:pt x="38" y="145"/>
                </a:moveTo>
                <a:cubicBezTo>
                  <a:pt x="38" y="55"/>
                  <a:pt x="38" y="55"/>
                  <a:pt x="38" y="55"/>
                </a:cubicBezTo>
                <a:cubicBezTo>
                  <a:pt x="45" y="55"/>
                  <a:pt x="45" y="55"/>
                  <a:pt x="45" y="55"/>
                </a:cubicBezTo>
                <a:cubicBezTo>
                  <a:pt x="45" y="145"/>
                  <a:pt x="45" y="145"/>
                  <a:pt x="45" y="145"/>
                </a:cubicBezTo>
                <a:cubicBezTo>
                  <a:pt x="38" y="145"/>
                  <a:pt x="38" y="145"/>
                  <a:pt x="38" y="145"/>
                </a:cubicBezTo>
                <a:cubicBezTo>
                  <a:pt x="38" y="145"/>
                  <a:pt x="38" y="145"/>
                  <a:pt x="38" y="145"/>
                </a:cubicBezTo>
                <a:close/>
                <a:moveTo>
                  <a:pt x="52" y="55"/>
                </a:moveTo>
                <a:cubicBezTo>
                  <a:pt x="102" y="55"/>
                  <a:pt x="102" y="55"/>
                  <a:pt x="102" y="55"/>
                </a:cubicBezTo>
                <a:cubicBezTo>
                  <a:pt x="102" y="145"/>
                  <a:pt x="102" y="145"/>
                  <a:pt x="102" y="145"/>
                </a:cubicBezTo>
                <a:cubicBezTo>
                  <a:pt x="52" y="145"/>
                  <a:pt x="52" y="145"/>
                  <a:pt x="52" y="145"/>
                </a:cubicBezTo>
                <a:cubicBezTo>
                  <a:pt x="52" y="55"/>
                  <a:pt x="52" y="55"/>
                  <a:pt x="52" y="55"/>
                </a:cubicBezTo>
                <a:cubicBezTo>
                  <a:pt x="52" y="55"/>
                  <a:pt x="52" y="55"/>
                  <a:pt x="52" y="55"/>
                </a:cubicBezTo>
                <a:close/>
                <a:moveTo>
                  <a:pt x="107" y="145"/>
                </a:moveTo>
                <a:cubicBezTo>
                  <a:pt x="107" y="55"/>
                  <a:pt x="107" y="55"/>
                  <a:pt x="107" y="55"/>
                </a:cubicBezTo>
                <a:cubicBezTo>
                  <a:pt x="116" y="55"/>
                  <a:pt x="116" y="55"/>
                  <a:pt x="116" y="55"/>
                </a:cubicBezTo>
                <a:cubicBezTo>
                  <a:pt x="116" y="145"/>
                  <a:pt x="116" y="145"/>
                  <a:pt x="116" y="145"/>
                </a:cubicBezTo>
                <a:cubicBezTo>
                  <a:pt x="107" y="145"/>
                  <a:pt x="107" y="145"/>
                  <a:pt x="107" y="145"/>
                </a:cubicBezTo>
                <a:cubicBezTo>
                  <a:pt x="107" y="145"/>
                  <a:pt x="107" y="145"/>
                  <a:pt x="107" y="145"/>
                </a:cubicBezTo>
                <a:close/>
                <a:moveTo>
                  <a:pt x="54" y="38"/>
                </a:moveTo>
                <a:cubicBezTo>
                  <a:pt x="54" y="24"/>
                  <a:pt x="63" y="14"/>
                  <a:pt x="74" y="14"/>
                </a:cubicBezTo>
                <a:cubicBezTo>
                  <a:pt x="85" y="14"/>
                  <a:pt x="96" y="24"/>
                  <a:pt x="96" y="38"/>
                </a:cubicBezTo>
                <a:cubicBezTo>
                  <a:pt x="96" y="39"/>
                  <a:pt x="96" y="39"/>
                  <a:pt x="96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38"/>
                  <a:pt x="54" y="38"/>
                  <a:pt x="54" y="38"/>
                </a:cubicBezTo>
                <a:cubicBezTo>
                  <a:pt x="54" y="38"/>
                  <a:pt x="54" y="38"/>
                  <a:pt x="54" y="38"/>
                </a:cubicBezTo>
                <a:close/>
                <a:moveTo>
                  <a:pt x="14" y="55"/>
                </a:moveTo>
                <a:cubicBezTo>
                  <a:pt x="31" y="55"/>
                  <a:pt x="31" y="55"/>
                  <a:pt x="31" y="55"/>
                </a:cubicBezTo>
                <a:cubicBezTo>
                  <a:pt x="31" y="145"/>
                  <a:pt x="31" y="145"/>
                  <a:pt x="31" y="145"/>
                </a:cubicBezTo>
                <a:cubicBezTo>
                  <a:pt x="14" y="145"/>
                  <a:pt x="14" y="145"/>
                  <a:pt x="14" y="145"/>
                </a:cubicBezTo>
                <a:cubicBezTo>
                  <a:pt x="14" y="55"/>
                  <a:pt x="14" y="55"/>
                  <a:pt x="14" y="55"/>
                </a:cubicBezTo>
                <a:cubicBezTo>
                  <a:pt x="14" y="55"/>
                  <a:pt x="14" y="55"/>
                  <a:pt x="14" y="55"/>
                </a:cubicBezTo>
                <a:close/>
                <a:moveTo>
                  <a:pt x="140" y="145"/>
                </a:moveTo>
                <a:cubicBezTo>
                  <a:pt x="123" y="145"/>
                  <a:pt x="123" y="145"/>
                  <a:pt x="123" y="145"/>
                </a:cubicBezTo>
                <a:cubicBezTo>
                  <a:pt x="123" y="55"/>
                  <a:pt x="123" y="55"/>
                  <a:pt x="123" y="55"/>
                </a:cubicBezTo>
                <a:cubicBezTo>
                  <a:pt x="140" y="55"/>
                  <a:pt x="140" y="55"/>
                  <a:pt x="140" y="55"/>
                </a:cubicBezTo>
                <a:cubicBezTo>
                  <a:pt x="140" y="145"/>
                  <a:pt x="140" y="145"/>
                  <a:pt x="140" y="145"/>
                </a:cubicBezTo>
                <a:cubicBezTo>
                  <a:pt x="140" y="145"/>
                  <a:pt x="140" y="145"/>
                  <a:pt x="140" y="145"/>
                </a:cubicBezTo>
                <a:close/>
                <a:moveTo>
                  <a:pt x="140" y="145"/>
                </a:moveTo>
                <a:cubicBezTo>
                  <a:pt x="140" y="145"/>
                  <a:pt x="140" y="145"/>
                  <a:pt x="140" y="14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C000C7EF-32A5-61F3-CD2C-2B2A2A2E3B99}"/>
              </a:ext>
            </a:extLst>
          </p:cNvPr>
          <p:cNvSpPr>
            <a:spLocks noEditPoints="1"/>
          </p:cNvSpPr>
          <p:nvPr/>
        </p:nvSpPr>
        <p:spPr bwMode="auto">
          <a:xfrm>
            <a:off x="747713" y="3576638"/>
            <a:ext cx="236538" cy="254000"/>
          </a:xfrm>
          <a:custGeom>
            <a:avLst/>
            <a:gdLst>
              <a:gd name="T0" fmla="*/ 115 w 149"/>
              <a:gd name="T1" fmla="*/ 36 h 160"/>
              <a:gd name="T2" fmla="*/ 86 w 149"/>
              <a:gd name="T3" fmla="*/ 81 h 160"/>
              <a:gd name="T4" fmla="*/ 63 w 149"/>
              <a:gd name="T5" fmla="*/ 81 h 160"/>
              <a:gd name="T6" fmla="*/ 81 w 149"/>
              <a:gd name="T7" fmla="*/ 70 h 160"/>
              <a:gd name="T8" fmla="*/ 74 w 149"/>
              <a:gd name="T9" fmla="*/ 160 h 160"/>
              <a:gd name="T10" fmla="*/ 74 w 149"/>
              <a:gd name="T11" fmla="*/ 0 h 160"/>
              <a:gd name="T12" fmla="*/ 133 w 149"/>
              <a:gd name="T13" fmla="*/ 108 h 160"/>
              <a:gd name="T14" fmla="*/ 124 w 149"/>
              <a:gd name="T15" fmla="*/ 101 h 160"/>
              <a:gd name="T16" fmla="*/ 138 w 149"/>
              <a:gd name="T17" fmla="*/ 83 h 160"/>
              <a:gd name="T18" fmla="*/ 127 w 149"/>
              <a:gd name="T19" fmla="*/ 77 h 160"/>
              <a:gd name="T20" fmla="*/ 134 w 149"/>
              <a:gd name="T21" fmla="*/ 55 h 160"/>
              <a:gd name="T22" fmla="*/ 123 w 149"/>
              <a:gd name="T23" fmla="*/ 56 h 160"/>
              <a:gd name="T24" fmla="*/ 100 w 149"/>
              <a:gd name="T25" fmla="*/ 18 h 160"/>
              <a:gd name="T26" fmla="*/ 94 w 149"/>
              <a:gd name="T27" fmla="*/ 27 h 160"/>
              <a:gd name="T28" fmla="*/ 77 w 149"/>
              <a:gd name="T29" fmla="*/ 12 h 160"/>
              <a:gd name="T30" fmla="*/ 72 w 149"/>
              <a:gd name="T31" fmla="*/ 24 h 160"/>
              <a:gd name="T32" fmla="*/ 51 w 149"/>
              <a:gd name="T33" fmla="*/ 17 h 160"/>
              <a:gd name="T34" fmla="*/ 53 w 149"/>
              <a:gd name="T35" fmla="*/ 28 h 160"/>
              <a:gd name="T36" fmla="*/ 32 w 149"/>
              <a:gd name="T37" fmla="*/ 31 h 160"/>
              <a:gd name="T38" fmla="*/ 35 w 149"/>
              <a:gd name="T39" fmla="*/ 42 h 160"/>
              <a:gd name="T40" fmla="*/ 17 w 149"/>
              <a:gd name="T41" fmla="*/ 53 h 160"/>
              <a:gd name="T42" fmla="*/ 24 w 149"/>
              <a:gd name="T43" fmla="*/ 60 h 160"/>
              <a:gd name="T44" fmla="*/ 11 w 149"/>
              <a:gd name="T45" fmla="*/ 77 h 160"/>
              <a:gd name="T46" fmla="*/ 21 w 149"/>
              <a:gd name="T47" fmla="*/ 83 h 160"/>
              <a:gd name="T48" fmla="*/ 16 w 149"/>
              <a:gd name="T49" fmla="*/ 105 h 160"/>
              <a:gd name="T50" fmla="*/ 26 w 149"/>
              <a:gd name="T51" fmla="*/ 104 h 160"/>
              <a:gd name="T52" fmla="*/ 28 w 149"/>
              <a:gd name="T53" fmla="*/ 126 h 160"/>
              <a:gd name="T54" fmla="*/ 39 w 149"/>
              <a:gd name="T55" fmla="*/ 123 h 160"/>
              <a:gd name="T56" fmla="*/ 74 w 149"/>
              <a:gd name="T57" fmla="*/ 149 h 160"/>
              <a:gd name="T58" fmla="*/ 110 w 149"/>
              <a:gd name="T59" fmla="*/ 123 h 160"/>
              <a:gd name="T60" fmla="*/ 121 w 149"/>
              <a:gd name="T61" fmla="*/ 126 h 160"/>
              <a:gd name="T62" fmla="*/ 54 w 149"/>
              <a:gd name="T63" fmla="*/ 123 h 160"/>
              <a:gd name="T64" fmla="*/ 96 w 149"/>
              <a:gd name="T65" fmla="*/ 115 h 160"/>
              <a:gd name="T66" fmla="*/ 54 w 149"/>
              <a:gd name="T67" fmla="*/ 123 h 160"/>
              <a:gd name="T68" fmla="*/ 54 w 149"/>
              <a:gd name="T69" fmla="*/ 1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9" h="160">
                <a:moveTo>
                  <a:pt x="81" y="70"/>
                </a:moveTo>
                <a:cubicBezTo>
                  <a:pt x="115" y="36"/>
                  <a:pt x="115" y="36"/>
                  <a:pt x="115" y="36"/>
                </a:cubicBezTo>
                <a:cubicBezTo>
                  <a:pt x="84" y="75"/>
                  <a:pt x="84" y="75"/>
                  <a:pt x="84" y="75"/>
                </a:cubicBezTo>
                <a:cubicBezTo>
                  <a:pt x="85" y="76"/>
                  <a:pt x="86" y="78"/>
                  <a:pt x="86" y="81"/>
                </a:cubicBezTo>
                <a:cubicBezTo>
                  <a:pt x="86" y="87"/>
                  <a:pt x="81" y="92"/>
                  <a:pt x="74" y="92"/>
                </a:cubicBezTo>
                <a:cubicBezTo>
                  <a:pt x="69" y="92"/>
                  <a:pt x="63" y="87"/>
                  <a:pt x="63" y="81"/>
                </a:cubicBezTo>
                <a:cubicBezTo>
                  <a:pt x="63" y="74"/>
                  <a:pt x="69" y="68"/>
                  <a:pt x="74" y="68"/>
                </a:cubicBezTo>
                <a:cubicBezTo>
                  <a:pt x="76" y="68"/>
                  <a:pt x="79" y="69"/>
                  <a:pt x="81" y="70"/>
                </a:cubicBezTo>
                <a:close/>
                <a:moveTo>
                  <a:pt x="149" y="81"/>
                </a:moveTo>
                <a:cubicBezTo>
                  <a:pt x="149" y="124"/>
                  <a:pt x="115" y="160"/>
                  <a:pt x="74" y="160"/>
                </a:cubicBezTo>
                <a:cubicBezTo>
                  <a:pt x="34" y="160"/>
                  <a:pt x="0" y="124"/>
                  <a:pt x="0" y="81"/>
                </a:cubicBezTo>
                <a:cubicBezTo>
                  <a:pt x="0" y="36"/>
                  <a:pt x="34" y="0"/>
                  <a:pt x="74" y="0"/>
                </a:cubicBezTo>
                <a:cubicBezTo>
                  <a:pt x="115" y="0"/>
                  <a:pt x="149" y="36"/>
                  <a:pt x="149" y="81"/>
                </a:cubicBezTo>
                <a:close/>
                <a:moveTo>
                  <a:pt x="133" y="108"/>
                </a:moveTo>
                <a:cubicBezTo>
                  <a:pt x="123" y="103"/>
                  <a:pt x="123" y="103"/>
                  <a:pt x="123" y="103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34" y="104"/>
                  <a:pt x="134" y="104"/>
                  <a:pt x="134" y="104"/>
                </a:cubicBezTo>
                <a:cubicBezTo>
                  <a:pt x="136" y="98"/>
                  <a:pt x="137" y="91"/>
                  <a:pt x="138" y="83"/>
                </a:cubicBezTo>
                <a:cubicBezTo>
                  <a:pt x="127" y="83"/>
                  <a:pt x="127" y="83"/>
                  <a:pt x="127" y="83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38" y="77"/>
                  <a:pt x="138" y="77"/>
                  <a:pt x="138" y="77"/>
                </a:cubicBezTo>
                <a:cubicBezTo>
                  <a:pt x="137" y="69"/>
                  <a:pt x="136" y="62"/>
                  <a:pt x="134" y="55"/>
                </a:cubicBezTo>
                <a:cubicBezTo>
                  <a:pt x="124" y="60"/>
                  <a:pt x="124" y="60"/>
                  <a:pt x="124" y="60"/>
                </a:cubicBezTo>
                <a:cubicBezTo>
                  <a:pt x="123" y="56"/>
                  <a:pt x="123" y="56"/>
                  <a:pt x="123" y="56"/>
                </a:cubicBezTo>
                <a:cubicBezTo>
                  <a:pt x="133" y="53"/>
                  <a:pt x="133" y="53"/>
                  <a:pt x="133" y="53"/>
                </a:cubicBezTo>
                <a:cubicBezTo>
                  <a:pt x="126" y="38"/>
                  <a:pt x="114" y="25"/>
                  <a:pt x="100" y="18"/>
                </a:cubicBezTo>
                <a:cubicBezTo>
                  <a:pt x="96" y="28"/>
                  <a:pt x="96" y="28"/>
                  <a:pt x="96" y="28"/>
                </a:cubicBezTo>
                <a:cubicBezTo>
                  <a:pt x="94" y="27"/>
                  <a:pt x="94" y="27"/>
                  <a:pt x="94" y="27"/>
                </a:cubicBezTo>
                <a:cubicBezTo>
                  <a:pt x="97" y="17"/>
                  <a:pt x="97" y="17"/>
                  <a:pt x="97" y="17"/>
                </a:cubicBezTo>
                <a:cubicBezTo>
                  <a:pt x="91" y="14"/>
                  <a:pt x="84" y="13"/>
                  <a:pt x="77" y="12"/>
                </a:cubicBezTo>
                <a:cubicBezTo>
                  <a:pt x="77" y="24"/>
                  <a:pt x="77" y="24"/>
                  <a:pt x="77" y="24"/>
                </a:cubicBezTo>
                <a:cubicBezTo>
                  <a:pt x="72" y="24"/>
                  <a:pt x="72" y="24"/>
                  <a:pt x="72" y="24"/>
                </a:cubicBezTo>
                <a:cubicBezTo>
                  <a:pt x="72" y="12"/>
                  <a:pt x="72" y="12"/>
                  <a:pt x="72" y="12"/>
                </a:cubicBezTo>
                <a:cubicBezTo>
                  <a:pt x="64" y="13"/>
                  <a:pt x="58" y="14"/>
                  <a:pt x="51" y="17"/>
                </a:cubicBezTo>
                <a:cubicBezTo>
                  <a:pt x="56" y="27"/>
                  <a:pt x="56" y="27"/>
                  <a:pt x="56" y="27"/>
                </a:cubicBezTo>
                <a:cubicBezTo>
                  <a:pt x="53" y="28"/>
                  <a:pt x="53" y="28"/>
                  <a:pt x="53" y="28"/>
                </a:cubicBezTo>
                <a:cubicBezTo>
                  <a:pt x="48" y="18"/>
                  <a:pt x="48" y="18"/>
                  <a:pt x="48" y="18"/>
                </a:cubicBezTo>
                <a:cubicBezTo>
                  <a:pt x="43" y="21"/>
                  <a:pt x="37" y="25"/>
                  <a:pt x="32" y="31"/>
                </a:cubicBezTo>
                <a:cubicBezTo>
                  <a:pt x="39" y="38"/>
                  <a:pt x="39" y="38"/>
                  <a:pt x="39" y="38"/>
                </a:cubicBezTo>
                <a:cubicBezTo>
                  <a:pt x="35" y="42"/>
                  <a:pt x="35" y="42"/>
                  <a:pt x="35" y="42"/>
                </a:cubicBezTo>
                <a:cubicBezTo>
                  <a:pt x="28" y="34"/>
                  <a:pt x="28" y="34"/>
                  <a:pt x="28" y="34"/>
                </a:cubicBezTo>
                <a:cubicBezTo>
                  <a:pt x="23" y="40"/>
                  <a:pt x="19" y="46"/>
                  <a:pt x="17" y="53"/>
                </a:cubicBezTo>
                <a:cubicBezTo>
                  <a:pt x="25" y="57"/>
                  <a:pt x="25" y="57"/>
                  <a:pt x="25" y="57"/>
                </a:cubicBezTo>
                <a:cubicBezTo>
                  <a:pt x="24" y="60"/>
                  <a:pt x="24" y="60"/>
                  <a:pt x="24" y="60"/>
                </a:cubicBezTo>
                <a:cubicBezTo>
                  <a:pt x="16" y="56"/>
                  <a:pt x="16" y="56"/>
                  <a:pt x="16" y="56"/>
                </a:cubicBezTo>
                <a:cubicBezTo>
                  <a:pt x="13" y="63"/>
                  <a:pt x="11" y="70"/>
                  <a:pt x="11" y="77"/>
                </a:cubicBezTo>
                <a:cubicBezTo>
                  <a:pt x="21" y="77"/>
                  <a:pt x="21" y="77"/>
                  <a:pt x="21" y="77"/>
                </a:cubicBezTo>
                <a:cubicBezTo>
                  <a:pt x="21" y="83"/>
                  <a:pt x="21" y="83"/>
                  <a:pt x="21" y="83"/>
                </a:cubicBezTo>
                <a:cubicBezTo>
                  <a:pt x="11" y="83"/>
                  <a:pt x="11" y="83"/>
                  <a:pt x="11" y="83"/>
                </a:cubicBezTo>
                <a:cubicBezTo>
                  <a:pt x="11" y="91"/>
                  <a:pt x="13" y="98"/>
                  <a:pt x="16" y="105"/>
                </a:cubicBezTo>
                <a:cubicBezTo>
                  <a:pt x="25" y="101"/>
                  <a:pt x="25" y="101"/>
                  <a:pt x="25" y="101"/>
                </a:cubicBezTo>
                <a:cubicBezTo>
                  <a:pt x="26" y="104"/>
                  <a:pt x="26" y="104"/>
                  <a:pt x="26" y="104"/>
                </a:cubicBezTo>
                <a:cubicBezTo>
                  <a:pt x="17" y="109"/>
                  <a:pt x="17" y="109"/>
                  <a:pt x="17" y="109"/>
                </a:cubicBezTo>
                <a:cubicBezTo>
                  <a:pt x="20" y="115"/>
                  <a:pt x="23" y="120"/>
                  <a:pt x="28" y="126"/>
                </a:cubicBezTo>
                <a:cubicBezTo>
                  <a:pt x="35" y="118"/>
                  <a:pt x="35" y="118"/>
                  <a:pt x="35" y="118"/>
                </a:cubicBezTo>
                <a:cubicBezTo>
                  <a:pt x="39" y="123"/>
                  <a:pt x="39" y="123"/>
                  <a:pt x="39" y="123"/>
                </a:cubicBezTo>
                <a:cubicBezTo>
                  <a:pt x="32" y="131"/>
                  <a:pt x="32" y="131"/>
                  <a:pt x="32" y="131"/>
                </a:cubicBezTo>
                <a:cubicBezTo>
                  <a:pt x="43" y="142"/>
                  <a:pt x="58" y="149"/>
                  <a:pt x="74" y="149"/>
                </a:cubicBezTo>
                <a:cubicBezTo>
                  <a:pt x="91" y="149"/>
                  <a:pt x="106" y="142"/>
                  <a:pt x="118" y="131"/>
                </a:cubicBezTo>
                <a:cubicBezTo>
                  <a:pt x="110" y="123"/>
                  <a:pt x="110" y="123"/>
                  <a:pt x="110" y="123"/>
                </a:cubicBezTo>
                <a:cubicBezTo>
                  <a:pt x="114" y="118"/>
                  <a:pt x="114" y="118"/>
                  <a:pt x="114" y="118"/>
                </a:cubicBezTo>
                <a:cubicBezTo>
                  <a:pt x="121" y="126"/>
                  <a:pt x="121" y="126"/>
                  <a:pt x="121" y="126"/>
                </a:cubicBezTo>
                <a:cubicBezTo>
                  <a:pt x="126" y="120"/>
                  <a:pt x="130" y="115"/>
                  <a:pt x="133" y="108"/>
                </a:cubicBezTo>
                <a:close/>
                <a:moveTo>
                  <a:pt x="54" y="123"/>
                </a:moveTo>
                <a:cubicBezTo>
                  <a:pt x="96" y="123"/>
                  <a:pt x="96" y="123"/>
                  <a:pt x="96" y="123"/>
                </a:cubicBezTo>
                <a:cubicBezTo>
                  <a:pt x="96" y="115"/>
                  <a:pt x="96" y="115"/>
                  <a:pt x="96" y="115"/>
                </a:cubicBezTo>
                <a:cubicBezTo>
                  <a:pt x="54" y="115"/>
                  <a:pt x="54" y="115"/>
                  <a:pt x="54" y="115"/>
                </a:cubicBezTo>
                <a:cubicBezTo>
                  <a:pt x="54" y="123"/>
                  <a:pt x="54" y="123"/>
                  <a:pt x="54" y="123"/>
                </a:cubicBezTo>
                <a:cubicBezTo>
                  <a:pt x="54" y="123"/>
                  <a:pt x="54" y="123"/>
                  <a:pt x="54" y="123"/>
                </a:cubicBezTo>
                <a:close/>
                <a:moveTo>
                  <a:pt x="54" y="123"/>
                </a:moveTo>
                <a:cubicBezTo>
                  <a:pt x="54" y="123"/>
                  <a:pt x="54" y="123"/>
                  <a:pt x="54" y="12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B0E346A9-CDC2-AB9A-1158-3BDB61AD4C43}"/>
              </a:ext>
            </a:extLst>
          </p:cNvPr>
          <p:cNvSpPr>
            <a:spLocks noEditPoints="1"/>
          </p:cNvSpPr>
          <p:nvPr/>
        </p:nvSpPr>
        <p:spPr bwMode="auto">
          <a:xfrm>
            <a:off x="1296988" y="5780088"/>
            <a:ext cx="239713" cy="254000"/>
          </a:xfrm>
          <a:custGeom>
            <a:avLst/>
            <a:gdLst>
              <a:gd name="T0" fmla="*/ 134 w 151"/>
              <a:gd name="T1" fmla="*/ 28 h 160"/>
              <a:gd name="T2" fmla="*/ 134 w 151"/>
              <a:gd name="T3" fmla="*/ 27 h 160"/>
              <a:gd name="T4" fmla="*/ 109 w 151"/>
              <a:gd name="T5" fmla="*/ 0 h 160"/>
              <a:gd name="T6" fmla="*/ 83 w 151"/>
              <a:gd name="T7" fmla="*/ 27 h 160"/>
              <a:gd name="T8" fmla="*/ 67 w 151"/>
              <a:gd name="T9" fmla="*/ 27 h 160"/>
              <a:gd name="T10" fmla="*/ 42 w 151"/>
              <a:gd name="T11" fmla="*/ 0 h 160"/>
              <a:gd name="T12" fmla="*/ 17 w 151"/>
              <a:gd name="T13" fmla="*/ 27 h 160"/>
              <a:gd name="T14" fmla="*/ 17 w 151"/>
              <a:gd name="T15" fmla="*/ 28 h 160"/>
              <a:gd name="T16" fmla="*/ 0 w 151"/>
              <a:gd name="T17" fmla="*/ 53 h 160"/>
              <a:gd name="T18" fmla="*/ 0 w 151"/>
              <a:gd name="T19" fmla="*/ 134 h 160"/>
              <a:gd name="T20" fmla="*/ 25 w 151"/>
              <a:gd name="T21" fmla="*/ 160 h 160"/>
              <a:gd name="T22" fmla="*/ 126 w 151"/>
              <a:gd name="T23" fmla="*/ 160 h 160"/>
              <a:gd name="T24" fmla="*/ 151 w 151"/>
              <a:gd name="T25" fmla="*/ 134 h 160"/>
              <a:gd name="T26" fmla="*/ 151 w 151"/>
              <a:gd name="T27" fmla="*/ 53 h 160"/>
              <a:gd name="T28" fmla="*/ 134 w 151"/>
              <a:gd name="T29" fmla="*/ 28 h 160"/>
              <a:gd name="T30" fmla="*/ 101 w 151"/>
              <a:gd name="T31" fmla="*/ 27 h 160"/>
              <a:gd name="T32" fmla="*/ 109 w 151"/>
              <a:gd name="T33" fmla="*/ 18 h 160"/>
              <a:gd name="T34" fmla="*/ 118 w 151"/>
              <a:gd name="T35" fmla="*/ 27 h 160"/>
              <a:gd name="T36" fmla="*/ 118 w 151"/>
              <a:gd name="T37" fmla="*/ 44 h 160"/>
              <a:gd name="T38" fmla="*/ 109 w 151"/>
              <a:gd name="T39" fmla="*/ 53 h 160"/>
              <a:gd name="T40" fmla="*/ 101 w 151"/>
              <a:gd name="T41" fmla="*/ 44 h 160"/>
              <a:gd name="T42" fmla="*/ 101 w 151"/>
              <a:gd name="T43" fmla="*/ 27 h 160"/>
              <a:gd name="T44" fmla="*/ 101 w 151"/>
              <a:gd name="T45" fmla="*/ 27 h 160"/>
              <a:gd name="T46" fmla="*/ 34 w 151"/>
              <a:gd name="T47" fmla="*/ 27 h 160"/>
              <a:gd name="T48" fmla="*/ 42 w 151"/>
              <a:gd name="T49" fmla="*/ 18 h 160"/>
              <a:gd name="T50" fmla="*/ 50 w 151"/>
              <a:gd name="T51" fmla="*/ 27 h 160"/>
              <a:gd name="T52" fmla="*/ 50 w 151"/>
              <a:gd name="T53" fmla="*/ 44 h 160"/>
              <a:gd name="T54" fmla="*/ 42 w 151"/>
              <a:gd name="T55" fmla="*/ 53 h 160"/>
              <a:gd name="T56" fmla="*/ 34 w 151"/>
              <a:gd name="T57" fmla="*/ 44 h 160"/>
              <a:gd name="T58" fmla="*/ 34 w 151"/>
              <a:gd name="T59" fmla="*/ 27 h 160"/>
              <a:gd name="T60" fmla="*/ 34 w 151"/>
              <a:gd name="T61" fmla="*/ 27 h 160"/>
              <a:gd name="T62" fmla="*/ 134 w 151"/>
              <a:gd name="T63" fmla="*/ 134 h 160"/>
              <a:gd name="T64" fmla="*/ 126 w 151"/>
              <a:gd name="T65" fmla="*/ 142 h 160"/>
              <a:gd name="T66" fmla="*/ 25 w 151"/>
              <a:gd name="T67" fmla="*/ 142 h 160"/>
              <a:gd name="T68" fmla="*/ 17 w 151"/>
              <a:gd name="T69" fmla="*/ 134 h 160"/>
              <a:gd name="T70" fmla="*/ 17 w 151"/>
              <a:gd name="T71" fmla="*/ 79 h 160"/>
              <a:gd name="T72" fmla="*/ 134 w 151"/>
              <a:gd name="T73" fmla="*/ 79 h 160"/>
              <a:gd name="T74" fmla="*/ 134 w 151"/>
              <a:gd name="T75" fmla="*/ 134 h 160"/>
              <a:gd name="T76" fmla="*/ 134 w 151"/>
              <a:gd name="T77" fmla="*/ 134 h 160"/>
              <a:gd name="T78" fmla="*/ 134 w 151"/>
              <a:gd name="T79" fmla="*/ 71 h 160"/>
              <a:gd name="T80" fmla="*/ 17 w 151"/>
              <a:gd name="T81" fmla="*/ 71 h 160"/>
              <a:gd name="T82" fmla="*/ 17 w 151"/>
              <a:gd name="T83" fmla="*/ 53 h 160"/>
              <a:gd name="T84" fmla="*/ 25 w 151"/>
              <a:gd name="T85" fmla="*/ 44 h 160"/>
              <a:gd name="T86" fmla="*/ 42 w 151"/>
              <a:gd name="T87" fmla="*/ 62 h 160"/>
              <a:gd name="T88" fmla="*/ 58 w 151"/>
              <a:gd name="T89" fmla="*/ 44 h 160"/>
              <a:gd name="T90" fmla="*/ 92 w 151"/>
              <a:gd name="T91" fmla="*/ 44 h 160"/>
              <a:gd name="T92" fmla="*/ 109 w 151"/>
              <a:gd name="T93" fmla="*/ 62 h 160"/>
              <a:gd name="T94" fmla="*/ 126 w 151"/>
              <a:gd name="T95" fmla="*/ 44 h 160"/>
              <a:gd name="T96" fmla="*/ 134 w 151"/>
              <a:gd name="T97" fmla="*/ 53 h 160"/>
              <a:gd name="T98" fmla="*/ 134 w 151"/>
              <a:gd name="T99" fmla="*/ 71 h 160"/>
              <a:gd name="T100" fmla="*/ 134 w 151"/>
              <a:gd name="T101" fmla="*/ 71 h 160"/>
              <a:gd name="T102" fmla="*/ 134 w 151"/>
              <a:gd name="T103" fmla="*/ 71 h 160"/>
              <a:gd name="T104" fmla="*/ 134 w 151"/>
              <a:gd name="T105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1" h="160">
                <a:moveTo>
                  <a:pt x="134" y="28"/>
                </a:moveTo>
                <a:cubicBezTo>
                  <a:pt x="134" y="27"/>
                  <a:pt x="134" y="27"/>
                  <a:pt x="134" y="27"/>
                </a:cubicBezTo>
                <a:cubicBezTo>
                  <a:pt x="134" y="11"/>
                  <a:pt x="122" y="0"/>
                  <a:pt x="109" y="0"/>
                </a:cubicBezTo>
                <a:cubicBezTo>
                  <a:pt x="95" y="0"/>
                  <a:pt x="83" y="11"/>
                  <a:pt x="83" y="27"/>
                </a:cubicBezTo>
                <a:cubicBezTo>
                  <a:pt x="67" y="27"/>
                  <a:pt x="67" y="27"/>
                  <a:pt x="67" y="27"/>
                </a:cubicBezTo>
                <a:cubicBezTo>
                  <a:pt x="67" y="11"/>
                  <a:pt x="56" y="0"/>
                  <a:pt x="42" y="0"/>
                </a:cubicBezTo>
                <a:cubicBezTo>
                  <a:pt x="28" y="0"/>
                  <a:pt x="17" y="11"/>
                  <a:pt x="17" y="27"/>
                </a:cubicBezTo>
                <a:cubicBezTo>
                  <a:pt x="17" y="28"/>
                  <a:pt x="17" y="28"/>
                  <a:pt x="17" y="28"/>
                </a:cubicBezTo>
                <a:cubicBezTo>
                  <a:pt x="7" y="32"/>
                  <a:pt x="0" y="42"/>
                  <a:pt x="0" y="53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48"/>
                  <a:pt x="11" y="160"/>
                  <a:pt x="25" y="160"/>
                </a:cubicBezTo>
                <a:cubicBezTo>
                  <a:pt x="126" y="160"/>
                  <a:pt x="126" y="160"/>
                  <a:pt x="126" y="160"/>
                </a:cubicBezTo>
                <a:cubicBezTo>
                  <a:pt x="139" y="160"/>
                  <a:pt x="151" y="148"/>
                  <a:pt x="151" y="134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151" y="42"/>
                  <a:pt x="144" y="32"/>
                  <a:pt x="134" y="28"/>
                </a:cubicBezTo>
                <a:close/>
                <a:moveTo>
                  <a:pt x="101" y="27"/>
                </a:moveTo>
                <a:cubicBezTo>
                  <a:pt x="101" y="22"/>
                  <a:pt x="105" y="18"/>
                  <a:pt x="109" y="18"/>
                </a:cubicBezTo>
                <a:cubicBezTo>
                  <a:pt x="114" y="18"/>
                  <a:pt x="118" y="22"/>
                  <a:pt x="118" y="27"/>
                </a:cubicBezTo>
                <a:cubicBezTo>
                  <a:pt x="118" y="44"/>
                  <a:pt x="118" y="44"/>
                  <a:pt x="118" y="44"/>
                </a:cubicBezTo>
                <a:cubicBezTo>
                  <a:pt x="118" y="49"/>
                  <a:pt x="114" y="53"/>
                  <a:pt x="109" y="53"/>
                </a:cubicBezTo>
                <a:cubicBezTo>
                  <a:pt x="105" y="53"/>
                  <a:pt x="101" y="49"/>
                  <a:pt x="101" y="44"/>
                </a:cubicBezTo>
                <a:cubicBezTo>
                  <a:pt x="101" y="27"/>
                  <a:pt x="101" y="27"/>
                  <a:pt x="101" y="27"/>
                </a:cubicBezTo>
                <a:cubicBezTo>
                  <a:pt x="101" y="27"/>
                  <a:pt x="101" y="27"/>
                  <a:pt x="101" y="27"/>
                </a:cubicBezTo>
                <a:close/>
                <a:moveTo>
                  <a:pt x="34" y="27"/>
                </a:moveTo>
                <a:cubicBezTo>
                  <a:pt x="34" y="22"/>
                  <a:pt x="37" y="18"/>
                  <a:pt x="42" y="18"/>
                </a:cubicBezTo>
                <a:cubicBezTo>
                  <a:pt x="47" y="18"/>
                  <a:pt x="50" y="22"/>
                  <a:pt x="50" y="27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9"/>
                  <a:pt x="47" y="53"/>
                  <a:pt x="42" y="53"/>
                </a:cubicBezTo>
                <a:cubicBezTo>
                  <a:pt x="37" y="53"/>
                  <a:pt x="34" y="49"/>
                  <a:pt x="34" y="44"/>
                </a:cubicBezTo>
                <a:cubicBezTo>
                  <a:pt x="34" y="27"/>
                  <a:pt x="34" y="27"/>
                  <a:pt x="34" y="27"/>
                </a:cubicBezTo>
                <a:cubicBezTo>
                  <a:pt x="34" y="27"/>
                  <a:pt x="34" y="27"/>
                  <a:pt x="34" y="27"/>
                </a:cubicBezTo>
                <a:close/>
                <a:moveTo>
                  <a:pt x="134" y="134"/>
                </a:moveTo>
                <a:cubicBezTo>
                  <a:pt x="134" y="139"/>
                  <a:pt x="131" y="142"/>
                  <a:pt x="126" y="142"/>
                </a:cubicBezTo>
                <a:cubicBezTo>
                  <a:pt x="25" y="142"/>
                  <a:pt x="25" y="142"/>
                  <a:pt x="25" y="142"/>
                </a:cubicBezTo>
                <a:cubicBezTo>
                  <a:pt x="21" y="142"/>
                  <a:pt x="17" y="139"/>
                  <a:pt x="17" y="134"/>
                </a:cubicBezTo>
                <a:cubicBezTo>
                  <a:pt x="17" y="79"/>
                  <a:pt x="17" y="79"/>
                  <a:pt x="17" y="79"/>
                </a:cubicBezTo>
                <a:cubicBezTo>
                  <a:pt x="134" y="79"/>
                  <a:pt x="134" y="79"/>
                  <a:pt x="134" y="79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4" y="134"/>
                  <a:pt x="134" y="134"/>
                  <a:pt x="134" y="134"/>
                </a:cubicBezTo>
                <a:close/>
                <a:moveTo>
                  <a:pt x="134" y="71"/>
                </a:moveTo>
                <a:cubicBezTo>
                  <a:pt x="17" y="71"/>
                  <a:pt x="17" y="71"/>
                  <a:pt x="17" y="71"/>
                </a:cubicBezTo>
                <a:cubicBezTo>
                  <a:pt x="17" y="53"/>
                  <a:pt x="17" y="53"/>
                  <a:pt x="17" y="53"/>
                </a:cubicBezTo>
                <a:cubicBezTo>
                  <a:pt x="17" y="48"/>
                  <a:pt x="21" y="44"/>
                  <a:pt x="25" y="44"/>
                </a:cubicBezTo>
                <a:cubicBezTo>
                  <a:pt x="25" y="54"/>
                  <a:pt x="32" y="62"/>
                  <a:pt x="42" y="62"/>
                </a:cubicBezTo>
                <a:cubicBezTo>
                  <a:pt x="51" y="62"/>
                  <a:pt x="58" y="54"/>
                  <a:pt x="58" y="44"/>
                </a:cubicBezTo>
                <a:cubicBezTo>
                  <a:pt x="92" y="44"/>
                  <a:pt x="92" y="44"/>
                  <a:pt x="92" y="44"/>
                </a:cubicBezTo>
                <a:cubicBezTo>
                  <a:pt x="92" y="54"/>
                  <a:pt x="100" y="62"/>
                  <a:pt x="109" y="62"/>
                </a:cubicBezTo>
                <a:cubicBezTo>
                  <a:pt x="118" y="62"/>
                  <a:pt x="126" y="54"/>
                  <a:pt x="126" y="44"/>
                </a:cubicBezTo>
                <a:cubicBezTo>
                  <a:pt x="131" y="44"/>
                  <a:pt x="134" y="48"/>
                  <a:pt x="134" y="53"/>
                </a:cubicBezTo>
                <a:cubicBezTo>
                  <a:pt x="134" y="71"/>
                  <a:pt x="134" y="71"/>
                  <a:pt x="134" y="71"/>
                </a:cubicBezTo>
                <a:cubicBezTo>
                  <a:pt x="134" y="71"/>
                  <a:pt x="134" y="71"/>
                  <a:pt x="134" y="71"/>
                </a:cubicBezTo>
                <a:close/>
                <a:moveTo>
                  <a:pt x="134" y="71"/>
                </a:moveTo>
                <a:cubicBezTo>
                  <a:pt x="134" y="71"/>
                  <a:pt x="134" y="71"/>
                  <a:pt x="134" y="7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920CD6CF-7381-8963-2361-249D221CBE68}"/>
              </a:ext>
            </a:extLst>
          </p:cNvPr>
          <p:cNvSpPr>
            <a:spLocks noEditPoints="1"/>
          </p:cNvSpPr>
          <p:nvPr/>
        </p:nvSpPr>
        <p:spPr bwMode="auto">
          <a:xfrm>
            <a:off x="4598988" y="4121150"/>
            <a:ext cx="239713" cy="266700"/>
          </a:xfrm>
          <a:custGeom>
            <a:avLst/>
            <a:gdLst>
              <a:gd name="T0" fmla="*/ 12 w 151"/>
              <a:gd name="T1" fmla="*/ 36 h 168"/>
              <a:gd name="T2" fmla="*/ 18 w 151"/>
              <a:gd name="T3" fmla="*/ 22 h 168"/>
              <a:gd name="T4" fmla="*/ 36 w 151"/>
              <a:gd name="T5" fmla="*/ 19 h 168"/>
              <a:gd name="T6" fmla="*/ 81 w 151"/>
              <a:gd name="T7" fmla="*/ 66 h 168"/>
              <a:gd name="T8" fmla="*/ 82 w 151"/>
              <a:gd name="T9" fmla="*/ 58 h 168"/>
              <a:gd name="T10" fmla="*/ 75 w 151"/>
              <a:gd name="T11" fmla="*/ 42 h 168"/>
              <a:gd name="T12" fmla="*/ 44 w 151"/>
              <a:gd name="T13" fmla="*/ 10 h 168"/>
              <a:gd name="T14" fmla="*/ 9 w 151"/>
              <a:gd name="T15" fmla="*/ 14 h 168"/>
              <a:gd name="T16" fmla="*/ 0 w 151"/>
              <a:gd name="T17" fmla="*/ 36 h 168"/>
              <a:gd name="T18" fmla="*/ 6 w 151"/>
              <a:gd name="T19" fmla="*/ 51 h 168"/>
              <a:gd name="T20" fmla="*/ 36 w 151"/>
              <a:gd name="T21" fmla="*/ 82 h 168"/>
              <a:gd name="T22" fmla="*/ 59 w 151"/>
              <a:gd name="T23" fmla="*/ 89 h 168"/>
              <a:gd name="T24" fmla="*/ 14 w 151"/>
              <a:gd name="T25" fmla="*/ 42 h 168"/>
              <a:gd name="T26" fmla="*/ 12 w 151"/>
              <a:gd name="T27" fmla="*/ 36 h 168"/>
              <a:gd name="T28" fmla="*/ 145 w 151"/>
              <a:gd name="T29" fmla="*/ 117 h 168"/>
              <a:gd name="T30" fmla="*/ 115 w 151"/>
              <a:gd name="T31" fmla="*/ 85 h 168"/>
              <a:gd name="T32" fmla="*/ 93 w 151"/>
              <a:gd name="T33" fmla="*/ 79 h 168"/>
              <a:gd name="T34" fmla="*/ 137 w 151"/>
              <a:gd name="T35" fmla="*/ 126 h 168"/>
              <a:gd name="T36" fmla="*/ 139 w 151"/>
              <a:gd name="T37" fmla="*/ 133 h 168"/>
              <a:gd name="T38" fmla="*/ 134 w 151"/>
              <a:gd name="T39" fmla="*/ 146 h 168"/>
              <a:gd name="T40" fmla="*/ 115 w 151"/>
              <a:gd name="T41" fmla="*/ 150 h 168"/>
              <a:gd name="T42" fmla="*/ 72 w 151"/>
              <a:gd name="T43" fmla="*/ 102 h 168"/>
              <a:gd name="T44" fmla="*/ 71 w 151"/>
              <a:gd name="T45" fmla="*/ 109 h 168"/>
              <a:gd name="T46" fmla="*/ 78 w 151"/>
              <a:gd name="T47" fmla="*/ 126 h 168"/>
              <a:gd name="T48" fmla="*/ 107 w 151"/>
              <a:gd name="T49" fmla="*/ 159 h 168"/>
              <a:gd name="T50" fmla="*/ 143 w 151"/>
              <a:gd name="T51" fmla="*/ 155 h 168"/>
              <a:gd name="T52" fmla="*/ 151 w 151"/>
              <a:gd name="T53" fmla="*/ 133 h 168"/>
              <a:gd name="T54" fmla="*/ 145 w 151"/>
              <a:gd name="T55" fmla="*/ 117 h 168"/>
              <a:gd name="T56" fmla="*/ 44 w 151"/>
              <a:gd name="T57" fmla="*/ 49 h 168"/>
              <a:gd name="T58" fmla="*/ 42 w 151"/>
              <a:gd name="T59" fmla="*/ 55 h 168"/>
              <a:gd name="T60" fmla="*/ 44 w 151"/>
              <a:gd name="T61" fmla="*/ 59 h 168"/>
              <a:gd name="T62" fmla="*/ 99 w 151"/>
              <a:gd name="T63" fmla="*/ 118 h 168"/>
              <a:gd name="T64" fmla="*/ 108 w 151"/>
              <a:gd name="T65" fmla="*/ 118 h 168"/>
              <a:gd name="T66" fmla="*/ 110 w 151"/>
              <a:gd name="T67" fmla="*/ 114 h 168"/>
              <a:gd name="T68" fmla="*/ 108 w 151"/>
              <a:gd name="T69" fmla="*/ 109 h 168"/>
              <a:gd name="T70" fmla="*/ 53 w 151"/>
              <a:gd name="T71" fmla="*/ 49 h 168"/>
              <a:gd name="T72" fmla="*/ 44 w 151"/>
              <a:gd name="T73" fmla="*/ 49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1" h="168">
                <a:moveTo>
                  <a:pt x="12" y="36"/>
                </a:moveTo>
                <a:cubicBezTo>
                  <a:pt x="12" y="31"/>
                  <a:pt x="14" y="26"/>
                  <a:pt x="18" y="22"/>
                </a:cubicBezTo>
                <a:cubicBezTo>
                  <a:pt x="21" y="18"/>
                  <a:pt x="31" y="14"/>
                  <a:pt x="36" y="19"/>
                </a:cubicBezTo>
                <a:cubicBezTo>
                  <a:pt x="81" y="66"/>
                  <a:pt x="81" y="66"/>
                  <a:pt x="81" y="66"/>
                </a:cubicBezTo>
                <a:cubicBezTo>
                  <a:pt x="81" y="64"/>
                  <a:pt x="82" y="61"/>
                  <a:pt x="82" y="58"/>
                </a:cubicBezTo>
                <a:cubicBezTo>
                  <a:pt x="82" y="52"/>
                  <a:pt x="79" y="47"/>
                  <a:pt x="75" y="42"/>
                </a:cubicBezTo>
                <a:cubicBezTo>
                  <a:pt x="44" y="10"/>
                  <a:pt x="44" y="10"/>
                  <a:pt x="44" y="10"/>
                </a:cubicBezTo>
                <a:cubicBezTo>
                  <a:pt x="36" y="0"/>
                  <a:pt x="18" y="4"/>
                  <a:pt x="9" y="14"/>
                </a:cubicBezTo>
                <a:cubicBezTo>
                  <a:pt x="4" y="18"/>
                  <a:pt x="0" y="27"/>
                  <a:pt x="0" y="36"/>
                </a:cubicBezTo>
                <a:cubicBezTo>
                  <a:pt x="0" y="41"/>
                  <a:pt x="2" y="47"/>
                  <a:pt x="6" y="51"/>
                </a:cubicBezTo>
                <a:cubicBezTo>
                  <a:pt x="36" y="82"/>
                  <a:pt x="36" y="82"/>
                  <a:pt x="36" y="82"/>
                </a:cubicBezTo>
                <a:cubicBezTo>
                  <a:pt x="42" y="89"/>
                  <a:pt x="50" y="91"/>
                  <a:pt x="59" y="89"/>
                </a:cubicBezTo>
                <a:cubicBezTo>
                  <a:pt x="14" y="42"/>
                  <a:pt x="14" y="42"/>
                  <a:pt x="14" y="42"/>
                </a:cubicBezTo>
                <a:cubicBezTo>
                  <a:pt x="13" y="40"/>
                  <a:pt x="12" y="38"/>
                  <a:pt x="12" y="36"/>
                </a:cubicBezTo>
                <a:close/>
                <a:moveTo>
                  <a:pt x="145" y="117"/>
                </a:moveTo>
                <a:cubicBezTo>
                  <a:pt x="115" y="85"/>
                  <a:pt x="115" y="85"/>
                  <a:pt x="115" y="85"/>
                </a:cubicBezTo>
                <a:cubicBezTo>
                  <a:pt x="109" y="79"/>
                  <a:pt x="101" y="77"/>
                  <a:pt x="93" y="79"/>
                </a:cubicBezTo>
                <a:cubicBezTo>
                  <a:pt x="137" y="126"/>
                  <a:pt x="137" y="126"/>
                  <a:pt x="137" y="126"/>
                </a:cubicBezTo>
                <a:cubicBezTo>
                  <a:pt x="138" y="127"/>
                  <a:pt x="139" y="130"/>
                  <a:pt x="139" y="133"/>
                </a:cubicBezTo>
                <a:cubicBezTo>
                  <a:pt x="139" y="138"/>
                  <a:pt x="137" y="143"/>
                  <a:pt x="134" y="146"/>
                </a:cubicBezTo>
                <a:cubicBezTo>
                  <a:pt x="131" y="150"/>
                  <a:pt x="120" y="154"/>
                  <a:pt x="115" y="150"/>
                </a:cubicBezTo>
                <a:cubicBezTo>
                  <a:pt x="72" y="102"/>
                  <a:pt x="72" y="102"/>
                  <a:pt x="72" y="102"/>
                </a:cubicBezTo>
                <a:cubicBezTo>
                  <a:pt x="71" y="104"/>
                  <a:pt x="71" y="106"/>
                  <a:pt x="71" y="109"/>
                </a:cubicBezTo>
                <a:cubicBezTo>
                  <a:pt x="71" y="115"/>
                  <a:pt x="73" y="122"/>
                  <a:pt x="78" y="126"/>
                </a:cubicBezTo>
                <a:cubicBezTo>
                  <a:pt x="107" y="159"/>
                  <a:pt x="107" y="159"/>
                  <a:pt x="107" y="159"/>
                </a:cubicBezTo>
                <a:cubicBezTo>
                  <a:pt x="116" y="168"/>
                  <a:pt x="134" y="164"/>
                  <a:pt x="143" y="155"/>
                </a:cubicBezTo>
                <a:cubicBezTo>
                  <a:pt x="148" y="150"/>
                  <a:pt x="151" y="141"/>
                  <a:pt x="151" y="133"/>
                </a:cubicBezTo>
                <a:cubicBezTo>
                  <a:pt x="151" y="126"/>
                  <a:pt x="149" y="121"/>
                  <a:pt x="145" y="117"/>
                </a:cubicBezTo>
                <a:close/>
                <a:moveTo>
                  <a:pt x="44" y="49"/>
                </a:moveTo>
                <a:cubicBezTo>
                  <a:pt x="43" y="51"/>
                  <a:pt x="42" y="53"/>
                  <a:pt x="42" y="55"/>
                </a:cubicBezTo>
                <a:cubicBezTo>
                  <a:pt x="42" y="57"/>
                  <a:pt x="43" y="58"/>
                  <a:pt x="44" y="59"/>
                </a:cubicBezTo>
                <a:cubicBezTo>
                  <a:pt x="99" y="118"/>
                  <a:pt x="99" y="118"/>
                  <a:pt x="99" y="118"/>
                </a:cubicBezTo>
                <a:cubicBezTo>
                  <a:pt x="101" y="121"/>
                  <a:pt x="106" y="121"/>
                  <a:pt x="108" y="118"/>
                </a:cubicBezTo>
                <a:cubicBezTo>
                  <a:pt x="109" y="116"/>
                  <a:pt x="110" y="116"/>
                  <a:pt x="110" y="114"/>
                </a:cubicBezTo>
                <a:cubicBezTo>
                  <a:pt x="110" y="112"/>
                  <a:pt x="109" y="110"/>
                  <a:pt x="108" y="109"/>
                </a:cubicBezTo>
                <a:cubicBezTo>
                  <a:pt x="53" y="49"/>
                  <a:pt x="53" y="49"/>
                  <a:pt x="53" y="49"/>
                </a:cubicBezTo>
                <a:cubicBezTo>
                  <a:pt x="51" y="48"/>
                  <a:pt x="47" y="48"/>
                  <a:pt x="44" y="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D14A7814-D157-BD7C-EEB2-32A4DE85906B}"/>
              </a:ext>
            </a:extLst>
          </p:cNvPr>
          <p:cNvSpPr>
            <a:spLocks noEditPoints="1"/>
          </p:cNvSpPr>
          <p:nvPr/>
        </p:nvSpPr>
        <p:spPr bwMode="auto">
          <a:xfrm>
            <a:off x="11206163" y="4678363"/>
            <a:ext cx="239713" cy="255588"/>
          </a:xfrm>
          <a:custGeom>
            <a:avLst/>
            <a:gdLst>
              <a:gd name="T0" fmla="*/ 75 w 151"/>
              <a:gd name="T1" fmla="*/ 38 h 161"/>
              <a:gd name="T2" fmla="*/ 83 w 151"/>
              <a:gd name="T3" fmla="*/ 13 h 161"/>
              <a:gd name="T4" fmla="*/ 83 w 151"/>
              <a:gd name="T5" fmla="*/ 6 h 161"/>
              <a:gd name="T6" fmla="*/ 72 w 151"/>
              <a:gd name="T7" fmla="*/ 1 h 161"/>
              <a:gd name="T8" fmla="*/ 67 w 151"/>
              <a:gd name="T9" fmla="*/ 13 h 161"/>
              <a:gd name="T10" fmla="*/ 75 w 151"/>
              <a:gd name="T11" fmla="*/ 38 h 161"/>
              <a:gd name="T12" fmla="*/ 11 w 151"/>
              <a:gd name="T13" fmla="*/ 72 h 161"/>
              <a:gd name="T14" fmla="*/ 6 w 151"/>
              <a:gd name="T15" fmla="*/ 72 h 161"/>
              <a:gd name="T16" fmla="*/ 1 w 151"/>
              <a:gd name="T17" fmla="*/ 84 h 161"/>
              <a:gd name="T18" fmla="*/ 11 w 151"/>
              <a:gd name="T19" fmla="*/ 89 h 161"/>
              <a:gd name="T20" fmla="*/ 35 w 151"/>
              <a:gd name="T21" fmla="*/ 81 h 161"/>
              <a:gd name="T22" fmla="*/ 11 w 151"/>
              <a:gd name="T23" fmla="*/ 72 h 161"/>
              <a:gd name="T24" fmla="*/ 75 w 151"/>
              <a:gd name="T25" fmla="*/ 123 h 161"/>
              <a:gd name="T26" fmla="*/ 67 w 151"/>
              <a:gd name="T27" fmla="*/ 148 h 161"/>
              <a:gd name="T28" fmla="*/ 67 w 151"/>
              <a:gd name="T29" fmla="*/ 154 h 161"/>
              <a:gd name="T30" fmla="*/ 77 w 151"/>
              <a:gd name="T31" fmla="*/ 160 h 161"/>
              <a:gd name="T32" fmla="*/ 82 w 151"/>
              <a:gd name="T33" fmla="*/ 148 h 161"/>
              <a:gd name="T34" fmla="*/ 75 w 151"/>
              <a:gd name="T35" fmla="*/ 123 h 161"/>
              <a:gd name="T36" fmla="*/ 149 w 151"/>
              <a:gd name="T37" fmla="*/ 77 h 161"/>
              <a:gd name="T38" fmla="*/ 139 w 151"/>
              <a:gd name="T39" fmla="*/ 72 h 161"/>
              <a:gd name="T40" fmla="*/ 116 w 151"/>
              <a:gd name="T41" fmla="*/ 81 h 161"/>
              <a:gd name="T42" fmla="*/ 139 w 151"/>
              <a:gd name="T43" fmla="*/ 90 h 161"/>
              <a:gd name="T44" fmla="*/ 144 w 151"/>
              <a:gd name="T45" fmla="*/ 90 h 161"/>
              <a:gd name="T46" fmla="*/ 149 w 151"/>
              <a:gd name="T47" fmla="*/ 77 h 161"/>
              <a:gd name="T48" fmla="*/ 25 w 151"/>
              <a:gd name="T49" fmla="*/ 39 h 161"/>
              <a:gd name="T50" fmla="*/ 47 w 151"/>
              <a:gd name="T51" fmla="*/ 51 h 161"/>
              <a:gd name="T52" fmla="*/ 37 w 151"/>
              <a:gd name="T53" fmla="*/ 27 h 161"/>
              <a:gd name="T54" fmla="*/ 32 w 151"/>
              <a:gd name="T55" fmla="*/ 22 h 161"/>
              <a:gd name="T56" fmla="*/ 21 w 151"/>
              <a:gd name="T57" fmla="*/ 27 h 161"/>
              <a:gd name="T58" fmla="*/ 25 w 151"/>
              <a:gd name="T59" fmla="*/ 39 h 161"/>
              <a:gd name="T60" fmla="*/ 21 w 151"/>
              <a:gd name="T61" fmla="*/ 127 h 161"/>
              <a:gd name="T62" fmla="*/ 25 w 151"/>
              <a:gd name="T63" fmla="*/ 139 h 161"/>
              <a:gd name="T64" fmla="*/ 37 w 151"/>
              <a:gd name="T65" fmla="*/ 135 h 161"/>
              <a:gd name="T66" fmla="*/ 47 w 151"/>
              <a:gd name="T67" fmla="*/ 110 h 161"/>
              <a:gd name="T68" fmla="*/ 25 w 151"/>
              <a:gd name="T69" fmla="*/ 122 h 161"/>
              <a:gd name="T70" fmla="*/ 21 w 151"/>
              <a:gd name="T71" fmla="*/ 127 h 161"/>
              <a:gd name="T72" fmla="*/ 126 w 151"/>
              <a:gd name="T73" fmla="*/ 122 h 161"/>
              <a:gd name="T74" fmla="*/ 103 w 151"/>
              <a:gd name="T75" fmla="*/ 110 h 161"/>
              <a:gd name="T76" fmla="*/ 115 w 151"/>
              <a:gd name="T77" fmla="*/ 135 h 161"/>
              <a:gd name="T78" fmla="*/ 118 w 151"/>
              <a:gd name="T79" fmla="*/ 139 h 161"/>
              <a:gd name="T80" fmla="*/ 129 w 151"/>
              <a:gd name="T81" fmla="*/ 135 h 161"/>
              <a:gd name="T82" fmla="*/ 126 w 151"/>
              <a:gd name="T83" fmla="*/ 122 h 161"/>
              <a:gd name="T84" fmla="*/ 129 w 151"/>
              <a:gd name="T85" fmla="*/ 34 h 161"/>
              <a:gd name="T86" fmla="*/ 126 w 151"/>
              <a:gd name="T87" fmla="*/ 22 h 161"/>
              <a:gd name="T88" fmla="*/ 115 w 151"/>
              <a:gd name="T89" fmla="*/ 27 h 161"/>
              <a:gd name="T90" fmla="*/ 103 w 151"/>
              <a:gd name="T91" fmla="*/ 51 h 161"/>
              <a:gd name="T92" fmla="*/ 126 w 151"/>
              <a:gd name="T93" fmla="*/ 39 h 161"/>
              <a:gd name="T94" fmla="*/ 129 w 151"/>
              <a:gd name="T95" fmla="*/ 34 h 161"/>
              <a:gd name="T96" fmla="*/ 76 w 151"/>
              <a:gd name="T97" fmla="*/ 41 h 161"/>
              <a:gd name="T98" fmla="*/ 39 w 151"/>
              <a:gd name="T99" fmla="*/ 80 h 161"/>
              <a:gd name="T100" fmla="*/ 76 w 151"/>
              <a:gd name="T101" fmla="*/ 119 h 161"/>
              <a:gd name="T102" fmla="*/ 111 w 151"/>
              <a:gd name="T103" fmla="*/ 80 h 161"/>
              <a:gd name="T104" fmla="*/ 76 w 151"/>
              <a:gd name="T105" fmla="*/ 41 h 161"/>
              <a:gd name="T106" fmla="*/ 76 w 151"/>
              <a:gd name="T107" fmla="*/ 101 h 161"/>
              <a:gd name="T108" fmla="*/ 56 w 151"/>
              <a:gd name="T109" fmla="*/ 80 h 161"/>
              <a:gd name="T110" fmla="*/ 76 w 151"/>
              <a:gd name="T111" fmla="*/ 59 h 161"/>
              <a:gd name="T112" fmla="*/ 95 w 151"/>
              <a:gd name="T113" fmla="*/ 80 h 161"/>
              <a:gd name="T114" fmla="*/ 76 w 151"/>
              <a:gd name="T115" fmla="*/ 10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1" h="161">
                <a:moveTo>
                  <a:pt x="75" y="38"/>
                </a:moveTo>
                <a:cubicBezTo>
                  <a:pt x="75" y="38"/>
                  <a:pt x="75" y="38"/>
                  <a:pt x="83" y="13"/>
                </a:cubicBezTo>
                <a:cubicBezTo>
                  <a:pt x="84" y="11"/>
                  <a:pt x="84" y="8"/>
                  <a:pt x="83" y="6"/>
                </a:cubicBezTo>
                <a:cubicBezTo>
                  <a:pt x="81" y="2"/>
                  <a:pt x="76" y="0"/>
                  <a:pt x="72" y="1"/>
                </a:cubicBezTo>
                <a:cubicBezTo>
                  <a:pt x="68" y="3"/>
                  <a:pt x="66" y="7"/>
                  <a:pt x="67" y="13"/>
                </a:cubicBezTo>
                <a:cubicBezTo>
                  <a:pt x="67" y="13"/>
                  <a:pt x="67" y="13"/>
                  <a:pt x="75" y="38"/>
                </a:cubicBezTo>
                <a:close/>
                <a:moveTo>
                  <a:pt x="11" y="72"/>
                </a:moveTo>
                <a:cubicBezTo>
                  <a:pt x="6" y="72"/>
                  <a:pt x="6" y="72"/>
                  <a:pt x="6" y="72"/>
                </a:cubicBezTo>
                <a:cubicBezTo>
                  <a:pt x="2" y="74"/>
                  <a:pt x="0" y="78"/>
                  <a:pt x="1" y="84"/>
                </a:cubicBezTo>
                <a:cubicBezTo>
                  <a:pt x="2" y="88"/>
                  <a:pt x="7" y="90"/>
                  <a:pt x="11" y="89"/>
                </a:cubicBezTo>
                <a:cubicBezTo>
                  <a:pt x="11" y="89"/>
                  <a:pt x="11" y="89"/>
                  <a:pt x="35" y="81"/>
                </a:cubicBezTo>
                <a:cubicBezTo>
                  <a:pt x="35" y="81"/>
                  <a:pt x="35" y="81"/>
                  <a:pt x="11" y="72"/>
                </a:cubicBezTo>
                <a:close/>
                <a:moveTo>
                  <a:pt x="75" y="123"/>
                </a:moveTo>
                <a:cubicBezTo>
                  <a:pt x="75" y="123"/>
                  <a:pt x="75" y="123"/>
                  <a:pt x="67" y="148"/>
                </a:cubicBezTo>
                <a:cubicBezTo>
                  <a:pt x="67" y="150"/>
                  <a:pt x="66" y="152"/>
                  <a:pt x="67" y="154"/>
                </a:cubicBezTo>
                <a:cubicBezTo>
                  <a:pt x="69" y="159"/>
                  <a:pt x="73" y="161"/>
                  <a:pt x="77" y="160"/>
                </a:cubicBezTo>
                <a:cubicBezTo>
                  <a:pt x="82" y="158"/>
                  <a:pt x="84" y="153"/>
                  <a:pt x="82" y="148"/>
                </a:cubicBezTo>
                <a:cubicBezTo>
                  <a:pt x="82" y="148"/>
                  <a:pt x="82" y="148"/>
                  <a:pt x="75" y="123"/>
                </a:cubicBezTo>
                <a:close/>
                <a:moveTo>
                  <a:pt x="149" y="77"/>
                </a:moveTo>
                <a:cubicBezTo>
                  <a:pt x="148" y="73"/>
                  <a:pt x="143" y="70"/>
                  <a:pt x="139" y="72"/>
                </a:cubicBezTo>
                <a:cubicBezTo>
                  <a:pt x="139" y="72"/>
                  <a:pt x="139" y="72"/>
                  <a:pt x="116" y="81"/>
                </a:cubicBezTo>
                <a:cubicBezTo>
                  <a:pt x="116" y="81"/>
                  <a:pt x="116" y="81"/>
                  <a:pt x="139" y="90"/>
                </a:cubicBezTo>
                <a:cubicBezTo>
                  <a:pt x="144" y="90"/>
                  <a:pt x="144" y="90"/>
                  <a:pt x="144" y="90"/>
                </a:cubicBezTo>
                <a:cubicBezTo>
                  <a:pt x="149" y="87"/>
                  <a:pt x="151" y="83"/>
                  <a:pt x="149" y="77"/>
                </a:cubicBezTo>
                <a:close/>
                <a:moveTo>
                  <a:pt x="25" y="39"/>
                </a:moveTo>
                <a:cubicBezTo>
                  <a:pt x="25" y="39"/>
                  <a:pt x="25" y="39"/>
                  <a:pt x="47" y="51"/>
                </a:cubicBezTo>
                <a:cubicBezTo>
                  <a:pt x="47" y="51"/>
                  <a:pt x="47" y="51"/>
                  <a:pt x="37" y="27"/>
                </a:cubicBezTo>
                <a:cubicBezTo>
                  <a:pt x="35" y="26"/>
                  <a:pt x="34" y="23"/>
                  <a:pt x="32" y="22"/>
                </a:cubicBezTo>
                <a:cubicBezTo>
                  <a:pt x="28" y="20"/>
                  <a:pt x="23" y="22"/>
                  <a:pt x="21" y="27"/>
                </a:cubicBezTo>
                <a:cubicBezTo>
                  <a:pt x="19" y="31"/>
                  <a:pt x="21" y="36"/>
                  <a:pt x="25" y="39"/>
                </a:cubicBezTo>
                <a:close/>
                <a:moveTo>
                  <a:pt x="21" y="127"/>
                </a:moveTo>
                <a:cubicBezTo>
                  <a:pt x="19" y="131"/>
                  <a:pt x="21" y="137"/>
                  <a:pt x="25" y="139"/>
                </a:cubicBezTo>
                <a:cubicBezTo>
                  <a:pt x="29" y="141"/>
                  <a:pt x="34" y="139"/>
                  <a:pt x="37" y="135"/>
                </a:cubicBezTo>
                <a:cubicBezTo>
                  <a:pt x="37" y="135"/>
                  <a:pt x="37" y="135"/>
                  <a:pt x="47" y="110"/>
                </a:cubicBezTo>
                <a:cubicBezTo>
                  <a:pt x="47" y="110"/>
                  <a:pt x="47" y="110"/>
                  <a:pt x="25" y="122"/>
                </a:cubicBezTo>
                <a:cubicBezTo>
                  <a:pt x="23" y="124"/>
                  <a:pt x="22" y="125"/>
                  <a:pt x="21" y="127"/>
                </a:cubicBezTo>
                <a:close/>
                <a:moveTo>
                  <a:pt x="126" y="122"/>
                </a:moveTo>
                <a:cubicBezTo>
                  <a:pt x="126" y="122"/>
                  <a:pt x="126" y="122"/>
                  <a:pt x="103" y="110"/>
                </a:cubicBezTo>
                <a:cubicBezTo>
                  <a:pt x="103" y="110"/>
                  <a:pt x="103" y="110"/>
                  <a:pt x="115" y="135"/>
                </a:cubicBezTo>
                <a:cubicBezTo>
                  <a:pt x="116" y="136"/>
                  <a:pt x="117" y="138"/>
                  <a:pt x="118" y="139"/>
                </a:cubicBezTo>
                <a:cubicBezTo>
                  <a:pt x="122" y="141"/>
                  <a:pt x="127" y="139"/>
                  <a:pt x="129" y="135"/>
                </a:cubicBezTo>
                <a:cubicBezTo>
                  <a:pt x="131" y="130"/>
                  <a:pt x="130" y="125"/>
                  <a:pt x="126" y="122"/>
                </a:cubicBezTo>
                <a:close/>
                <a:moveTo>
                  <a:pt x="129" y="34"/>
                </a:moveTo>
                <a:cubicBezTo>
                  <a:pt x="131" y="30"/>
                  <a:pt x="130" y="24"/>
                  <a:pt x="126" y="22"/>
                </a:cubicBezTo>
                <a:cubicBezTo>
                  <a:pt x="122" y="20"/>
                  <a:pt x="117" y="22"/>
                  <a:pt x="115" y="27"/>
                </a:cubicBezTo>
                <a:cubicBezTo>
                  <a:pt x="115" y="27"/>
                  <a:pt x="115" y="27"/>
                  <a:pt x="103" y="51"/>
                </a:cubicBezTo>
                <a:cubicBezTo>
                  <a:pt x="103" y="51"/>
                  <a:pt x="103" y="51"/>
                  <a:pt x="126" y="39"/>
                </a:cubicBezTo>
                <a:cubicBezTo>
                  <a:pt x="127" y="38"/>
                  <a:pt x="128" y="36"/>
                  <a:pt x="129" y="34"/>
                </a:cubicBezTo>
                <a:close/>
                <a:moveTo>
                  <a:pt x="76" y="41"/>
                </a:moveTo>
                <a:cubicBezTo>
                  <a:pt x="56" y="41"/>
                  <a:pt x="39" y="59"/>
                  <a:pt x="39" y="80"/>
                </a:cubicBezTo>
                <a:cubicBezTo>
                  <a:pt x="39" y="101"/>
                  <a:pt x="56" y="119"/>
                  <a:pt x="76" y="119"/>
                </a:cubicBezTo>
                <a:cubicBezTo>
                  <a:pt x="95" y="119"/>
                  <a:pt x="111" y="101"/>
                  <a:pt x="111" y="80"/>
                </a:cubicBezTo>
                <a:cubicBezTo>
                  <a:pt x="111" y="59"/>
                  <a:pt x="95" y="41"/>
                  <a:pt x="76" y="41"/>
                </a:cubicBezTo>
                <a:close/>
                <a:moveTo>
                  <a:pt x="76" y="101"/>
                </a:moveTo>
                <a:cubicBezTo>
                  <a:pt x="64" y="101"/>
                  <a:pt x="56" y="93"/>
                  <a:pt x="56" y="80"/>
                </a:cubicBezTo>
                <a:cubicBezTo>
                  <a:pt x="56" y="68"/>
                  <a:pt x="64" y="59"/>
                  <a:pt x="76" y="59"/>
                </a:cubicBezTo>
                <a:cubicBezTo>
                  <a:pt x="86" y="59"/>
                  <a:pt x="95" y="68"/>
                  <a:pt x="95" y="80"/>
                </a:cubicBezTo>
                <a:cubicBezTo>
                  <a:pt x="95" y="93"/>
                  <a:pt x="86" y="101"/>
                  <a:pt x="76" y="10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267490C8-965E-7746-6D08-4D68337BD305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2535238"/>
            <a:ext cx="254000" cy="134938"/>
          </a:xfrm>
          <a:custGeom>
            <a:avLst/>
            <a:gdLst>
              <a:gd name="T0" fmla="*/ 150 w 160"/>
              <a:gd name="T1" fmla="*/ 42 h 85"/>
              <a:gd name="T2" fmla="*/ 98 w 160"/>
              <a:gd name="T3" fmla="*/ 42 h 85"/>
              <a:gd name="T4" fmla="*/ 105 w 160"/>
              <a:gd name="T5" fmla="*/ 74 h 85"/>
              <a:gd name="T6" fmla="*/ 147 w 160"/>
              <a:gd name="T7" fmla="*/ 74 h 85"/>
              <a:gd name="T8" fmla="*/ 150 w 160"/>
              <a:gd name="T9" fmla="*/ 42 h 85"/>
              <a:gd name="T10" fmla="*/ 150 w 160"/>
              <a:gd name="T11" fmla="*/ 42 h 85"/>
              <a:gd name="T12" fmla="*/ 63 w 160"/>
              <a:gd name="T13" fmla="*/ 42 h 85"/>
              <a:gd name="T14" fmla="*/ 12 w 160"/>
              <a:gd name="T15" fmla="*/ 42 h 85"/>
              <a:gd name="T16" fmla="*/ 14 w 160"/>
              <a:gd name="T17" fmla="*/ 74 h 85"/>
              <a:gd name="T18" fmla="*/ 57 w 160"/>
              <a:gd name="T19" fmla="*/ 74 h 85"/>
              <a:gd name="T20" fmla="*/ 63 w 160"/>
              <a:gd name="T21" fmla="*/ 42 h 85"/>
              <a:gd name="T22" fmla="*/ 63 w 160"/>
              <a:gd name="T23" fmla="*/ 42 h 85"/>
              <a:gd name="T24" fmla="*/ 159 w 160"/>
              <a:gd name="T25" fmla="*/ 32 h 85"/>
              <a:gd name="T26" fmla="*/ 160 w 160"/>
              <a:gd name="T27" fmla="*/ 37 h 85"/>
              <a:gd name="T28" fmla="*/ 156 w 160"/>
              <a:gd name="T29" fmla="*/ 80 h 85"/>
              <a:gd name="T30" fmla="*/ 155 w 160"/>
              <a:gd name="T31" fmla="*/ 84 h 85"/>
              <a:gd name="T32" fmla="*/ 151 w 160"/>
              <a:gd name="T33" fmla="*/ 85 h 85"/>
              <a:gd name="T34" fmla="*/ 101 w 160"/>
              <a:gd name="T35" fmla="*/ 85 h 85"/>
              <a:gd name="T36" fmla="*/ 97 w 160"/>
              <a:gd name="T37" fmla="*/ 84 h 85"/>
              <a:gd name="T38" fmla="*/ 96 w 160"/>
              <a:gd name="T39" fmla="*/ 81 h 85"/>
              <a:gd name="T40" fmla="*/ 88 w 160"/>
              <a:gd name="T41" fmla="*/ 43 h 85"/>
              <a:gd name="T42" fmla="*/ 86 w 160"/>
              <a:gd name="T43" fmla="*/ 42 h 85"/>
              <a:gd name="T44" fmla="*/ 80 w 160"/>
              <a:gd name="T45" fmla="*/ 41 h 85"/>
              <a:gd name="T46" fmla="*/ 76 w 160"/>
              <a:gd name="T47" fmla="*/ 42 h 85"/>
              <a:gd name="T48" fmla="*/ 73 w 160"/>
              <a:gd name="T49" fmla="*/ 42 h 85"/>
              <a:gd name="T50" fmla="*/ 65 w 160"/>
              <a:gd name="T51" fmla="*/ 81 h 85"/>
              <a:gd name="T52" fmla="*/ 64 w 160"/>
              <a:gd name="T53" fmla="*/ 84 h 85"/>
              <a:gd name="T54" fmla="*/ 60 w 160"/>
              <a:gd name="T55" fmla="*/ 85 h 85"/>
              <a:gd name="T56" fmla="*/ 11 w 160"/>
              <a:gd name="T57" fmla="*/ 85 h 85"/>
              <a:gd name="T58" fmla="*/ 7 w 160"/>
              <a:gd name="T59" fmla="*/ 84 h 85"/>
              <a:gd name="T60" fmla="*/ 5 w 160"/>
              <a:gd name="T61" fmla="*/ 80 h 85"/>
              <a:gd name="T62" fmla="*/ 0 w 160"/>
              <a:gd name="T63" fmla="*/ 37 h 85"/>
              <a:gd name="T64" fmla="*/ 2 w 160"/>
              <a:gd name="T65" fmla="*/ 32 h 85"/>
              <a:gd name="T66" fmla="*/ 4 w 160"/>
              <a:gd name="T67" fmla="*/ 32 h 85"/>
              <a:gd name="T68" fmla="*/ 5 w 160"/>
              <a:gd name="T69" fmla="*/ 29 h 85"/>
              <a:gd name="T70" fmla="*/ 7 w 160"/>
              <a:gd name="T71" fmla="*/ 29 h 85"/>
              <a:gd name="T72" fmla="*/ 8 w 160"/>
              <a:gd name="T73" fmla="*/ 28 h 85"/>
              <a:gd name="T74" fmla="*/ 59 w 160"/>
              <a:gd name="T75" fmla="*/ 0 h 85"/>
              <a:gd name="T76" fmla="*/ 64 w 160"/>
              <a:gd name="T77" fmla="*/ 0 h 85"/>
              <a:gd name="T78" fmla="*/ 66 w 160"/>
              <a:gd name="T79" fmla="*/ 3 h 85"/>
              <a:gd name="T80" fmla="*/ 66 w 160"/>
              <a:gd name="T81" fmla="*/ 7 h 85"/>
              <a:gd name="T82" fmla="*/ 64 w 160"/>
              <a:gd name="T83" fmla="*/ 11 h 85"/>
              <a:gd name="T84" fmla="*/ 28 w 160"/>
              <a:gd name="T85" fmla="*/ 28 h 85"/>
              <a:gd name="T86" fmla="*/ 133 w 160"/>
              <a:gd name="T87" fmla="*/ 28 h 85"/>
              <a:gd name="T88" fmla="*/ 97 w 160"/>
              <a:gd name="T89" fmla="*/ 11 h 85"/>
              <a:gd name="T90" fmla="*/ 94 w 160"/>
              <a:gd name="T91" fmla="*/ 7 h 85"/>
              <a:gd name="T92" fmla="*/ 95 w 160"/>
              <a:gd name="T93" fmla="*/ 3 h 85"/>
              <a:gd name="T94" fmla="*/ 97 w 160"/>
              <a:gd name="T95" fmla="*/ 0 h 85"/>
              <a:gd name="T96" fmla="*/ 101 w 160"/>
              <a:gd name="T97" fmla="*/ 0 h 85"/>
              <a:gd name="T98" fmla="*/ 154 w 160"/>
              <a:gd name="T99" fmla="*/ 29 h 85"/>
              <a:gd name="T100" fmla="*/ 156 w 160"/>
              <a:gd name="T101" fmla="*/ 31 h 85"/>
              <a:gd name="T102" fmla="*/ 159 w 160"/>
              <a:gd name="T103" fmla="*/ 32 h 85"/>
              <a:gd name="T104" fmla="*/ 159 w 160"/>
              <a:gd name="T105" fmla="*/ 32 h 85"/>
              <a:gd name="T106" fmla="*/ 159 w 160"/>
              <a:gd name="T107" fmla="*/ 3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85">
                <a:moveTo>
                  <a:pt x="150" y="42"/>
                </a:moveTo>
                <a:cubicBezTo>
                  <a:pt x="98" y="42"/>
                  <a:pt x="98" y="42"/>
                  <a:pt x="98" y="42"/>
                </a:cubicBezTo>
                <a:cubicBezTo>
                  <a:pt x="105" y="74"/>
                  <a:pt x="105" y="74"/>
                  <a:pt x="105" y="74"/>
                </a:cubicBezTo>
                <a:cubicBezTo>
                  <a:pt x="147" y="74"/>
                  <a:pt x="147" y="74"/>
                  <a:pt x="147" y="74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50" y="42"/>
                  <a:pt x="150" y="42"/>
                  <a:pt x="150" y="42"/>
                </a:cubicBezTo>
                <a:close/>
                <a:moveTo>
                  <a:pt x="63" y="42"/>
                </a:moveTo>
                <a:cubicBezTo>
                  <a:pt x="12" y="42"/>
                  <a:pt x="12" y="42"/>
                  <a:pt x="12" y="42"/>
                </a:cubicBezTo>
                <a:cubicBezTo>
                  <a:pt x="14" y="74"/>
                  <a:pt x="14" y="74"/>
                  <a:pt x="14" y="74"/>
                </a:cubicBezTo>
                <a:cubicBezTo>
                  <a:pt x="57" y="74"/>
                  <a:pt x="57" y="74"/>
                  <a:pt x="57" y="74"/>
                </a:cubicBezTo>
                <a:cubicBezTo>
                  <a:pt x="63" y="42"/>
                  <a:pt x="63" y="42"/>
                  <a:pt x="63" y="42"/>
                </a:cubicBezTo>
                <a:cubicBezTo>
                  <a:pt x="63" y="42"/>
                  <a:pt x="63" y="42"/>
                  <a:pt x="63" y="42"/>
                </a:cubicBezTo>
                <a:close/>
                <a:moveTo>
                  <a:pt x="159" y="32"/>
                </a:moveTo>
                <a:cubicBezTo>
                  <a:pt x="160" y="33"/>
                  <a:pt x="160" y="34"/>
                  <a:pt x="160" y="37"/>
                </a:cubicBezTo>
                <a:cubicBezTo>
                  <a:pt x="156" y="80"/>
                  <a:pt x="156" y="80"/>
                  <a:pt x="156" y="80"/>
                </a:cubicBezTo>
                <a:cubicBezTo>
                  <a:pt x="156" y="81"/>
                  <a:pt x="156" y="83"/>
                  <a:pt x="155" y="84"/>
                </a:cubicBezTo>
                <a:cubicBezTo>
                  <a:pt x="154" y="85"/>
                  <a:pt x="152" y="85"/>
                  <a:pt x="151" y="85"/>
                </a:cubicBezTo>
                <a:cubicBezTo>
                  <a:pt x="101" y="85"/>
                  <a:pt x="101" y="85"/>
                  <a:pt x="101" y="85"/>
                </a:cubicBezTo>
                <a:cubicBezTo>
                  <a:pt x="99" y="85"/>
                  <a:pt x="98" y="85"/>
                  <a:pt x="97" y="84"/>
                </a:cubicBezTo>
                <a:cubicBezTo>
                  <a:pt x="97" y="84"/>
                  <a:pt x="96" y="83"/>
                  <a:pt x="96" y="81"/>
                </a:cubicBezTo>
                <a:cubicBezTo>
                  <a:pt x="88" y="43"/>
                  <a:pt x="88" y="43"/>
                  <a:pt x="88" y="43"/>
                </a:cubicBezTo>
                <a:cubicBezTo>
                  <a:pt x="88" y="42"/>
                  <a:pt x="87" y="42"/>
                  <a:pt x="86" y="42"/>
                </a:cubicBezTo>
                <a:cubicBezTo>
                  <a:pt x="83" y="41"/>
                  <a:pt x="82" y="41"/>
                  <a:pt x="80" y="41"/>
                </a:cubicBezTo>
                <a:cubicBezTo>
                  <a:pt x="79" y="41"/>
                  <a:pt x="78" y="41"/>
                  <a:pt x="76" y="42"/>
                </a:cubicBezTo>
                <a:cubicBezTo>
                  <a:pt x="75" y="42"/>
                  <a:pt x="74" y="42"/>
                  <a:pt x="73" y="42"/>
                </a:cubicBezTo>
                <a:cubicBezTo>
                  <a:pt x="65" y="81"/>
                  <a:pt x="65" y="81"/>
                  <a:pt x="65" y="81"/>
                </a:cubicBezTo>
                <a:cubicBezTo>
                  <a:pt x="65" y="83"/>
                  <a:pt x="65" y="84"/>
                  <a:pt x="64" y="84"/>
                </a:cubicBezTo>
                <a:cubicBezTo>
                  <a:pt x="63" y="85"/>
                  <a:pt x="61" y="85"/>
                  <a:pt x="60" y="85"/>
                </a:cubicBezTo>
                <a:cubicBezTo>
                  <a:pt x="11" y="85"/>
                  <a:pt x="11" y="85"/>
                  <a:pt x="11" y="85"/>
                </a:cubicBezTo>
                <a:cubicBezTo>
                  <a:pt x="8" y="85"/>
                  <a:pt x="8" y="85"/>
                  <a:pt x="7" y="84"/>
                </a:cubicBezTo>
                <a:cubicBezTo>
                  <a:pt x="6" y="83"/>
                  <a:pt x="5" y="81"/>
                  <a:pt x="5" y="80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4"/>
                  <a:pt x="2" y="33"/>
                  <a:pt x="2" y="32"/>
                </a:cubicBezTo>
                <a:cubicBezTo>
                  <a:pt x="3" y="32"/>
                  <a:pt x="3" y="32"/>
                  <a:pt x="4" y="32"/>
                </a:cubicBezTo>
                <a:cubicBezTo>
                  <a:pt x="5" y="29"/>
                  <a:pt x="5" y="29"/>
                  <a:pt x="5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8"/>
                  <a:pt x="8" y="28"/>
                  <a:pt x="8" y="28"/>
                </a:cubicBezTo>
                <a:cubicBezTo>
                  <a:pt x="59" y="0"/>
                  <a:pt x="59" y="0"/>
                  <a:pt x="59" y="0"/>
                </a:cubicBezTo>
                <a:cubicBezTo>
                  <a:pt x="61" y="0"/>
                  <a:pt x="63" y="0"/>
                  <a:pt x="64" y="0"/>
                </a:cubicBezTo>
                <a:cubicBezTo>
                  <a:pt x="65" y="1"/>
                  <a:pt x="66" y="1"/>
                  <a:pt x="66" y="3"/>
                </a:cubicBezTo>
                <a:cubicBezTo>
                  <a:pt x="67" y="5"/>
                  <a:pt x="67" y="6"/>
                  <a:pt x="66" y="7"/>
                </a:cubicBezTo>
                <a:cubicBezTo>
                  <a:pt x="66" y="8"/>
                  <a:pt x="65" y="10"/>
                  <a:pt x="64" y="11"/>
                </a:cubicBezTo>
                <a:cubicBezTo>
                  <a:pt x="28" y="28"/>
                  <a:pt x="28" y="28"/>
                  <a:pt x="28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5" y="8"/>
                  <a:pt x="94" y="7"/>
                </a:cubicBezTo>
                <a:cubicBezTo>
                  <a:pt x="94" y="6"/>
                  <a:pt x="94" y="5"/>
                  <a:pt x="95" y="3"/>
                </a:cubicBezTo>
                <a:cubicBezTo>
                  <a:pt x="95" y="1"/>
                  <a:pt x="96" y="1"/>
                  <a:pt x="97" y="0"/>
                </a:cubicBezTo>
                <a:cubicBezTo>
                  <a:pt x="98" y="0"/>
                  <a:pt x="99" y="0"/>
                  <a:pt x="101" y="0"/>
                </a:cubicBezTo>
                <a:cubicBezTo>
                  <a:pt x="154" y="29"/>
                  <a:pt x="154" y="29"/>
                  <a:pt x="154" y="29"/>
                </a:cubicBezTo>
                <a:cubicBezTo>
                  <a:pt x="155" y="29"/>
                  <a:pt x="155" y="29"/>
                  <a:pt x="156" y="31"/>
                </a:cubicBezTo>
                <a:cubicBezTo>
                  <a:pt x="158" y="31"/>
                  <a:pt x="159" y="32"/>
                  <a:pt x="159" y="32"/>
                </a:cubicBezTo>
                <a:close/>
                <a:moveTo>
                  <a:pt x="159" y="32"/>
                </a:moveTo>
                <a:cubicBezTo>
                  <a:pt x="159" y="32"/>
                  <a:pt x="159" y="32"/>
                  <a:pt x="159" y="3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68AE861F-7534-2F47-A1A0-893DB5C8564B}"/>
              </a:ext>
            </a:extLst>
          </p:cNvPr>
          <p:cNvSpPr>
            <a:spLocks noEditPoints="1"/>
          </p:cNvSpPr>
          <p:nvPr/>
        </p:nvSpPr>
        <p:spPr bwMode="auto">
          <a:xfrm>
            <a:off x="3498851" y="3576638"/>
            <a:ext cx="241300" cy="254000"/>
          </a:xfrm>
          <a:custGeom>
            <a:avLst/>
            <a:gdLst>
              <a:gd name="T0" fmla="*/ 87 w 152"/>
              <a:gd name="T1" fmla="*/ 28 h 160"/>
              <a:gd name="T2" fmla="*/ 22 w 152"/>
              <a:gd name="T3" fmla="*/ 28 h 160"/>
              <a:gd name="T4" fmla="*/ 22 w 152"/>
              <a:gd name="T5" fmla="*/ 51 h 160"/>
              <a:gd name="T6" fmla="*/ 87 w 152"/>
              <a:gd name="T7" fmla="*/ 51 h 160"/>
              <a:gd name="T8" fmla="*/ 87 w 152"/>
              <a:gd name="T9" fmla="*/ 28 h 160"/>
              <a:gd name="T10" fmla="*/ 150 w 152"/>
              <a:gd name="T11" fmla="*/ 146 h 160"/>
              <a:gd name="T12" fmla="*/ 139 w 152"/>
              <a:gd name="T13" fmla="*/ 133 h 160"/>
              <a:gd name="T14" fmla="*/ 139 w 152"/>
              <a:gd name="T15" fmla="*/ 0 h 160"/>
              <a:gd name="T16" fmla="*/ 0 w 152"/>
              <a:gd name="T17" fmla="*/ 0 h 160"/>
              <a:gd name="T18" fmla="*/ 0 w 152"/>
              <a:gd name="T19" fmla="*/ 140 h 160"/>
              <a:gd name="T20" fmla="*/ 118 w 152"/>
              <a:gd name="T21" fmla="*/ 140 h 160"/>
              <a:gd name="T22" fmla="*/ 137 w 152"/>
              <a:gd name="T23" fmla="*/ 160 h 160"/>
              <a:gd name="T24" fmla="*/ 148 w 152"/>
              <a:gd name="T25" fmla="*/ 156 h 160"/>
              <a:gd name="T26" fmla="*/ 150 w 152"/>
              <a:gd name="T27" fmla="*/ 146 h 160"/>
              <a:gd name="T28" fmla="*/ 130 w 152"/>
              <a:gd name="T29" fmla="*/ 123 h 160"/>
              <a:gd name="T30" fmla="*/ 122 w 152"/>
              <a:gd name="T31" fmla="*/ 114 h 160"/>
              <a:gd name="T32" fmla="*/ 118 w 152"/>
              <a:gd name="T33" fmla="*/ 117 h 160"/>
              <a:gd name="T34" fmla="*/ 112 w 152"/>
              <a:gd name="T35" fmla="*/ 111 h 160"/>
              <a:gd name="T36" fmla="*/ 108 w 152"/>
              <a:gd name="T37" fmla="*/ 67 h 160"/>
              <a:gd name="T38" fmla="*/ 65 w 152"/>
              <a:gd name="T39" fmla="*/ 65 h 160"/>
              <a:gd name="T40" fmla="*/ 21 w 152"/>
              <a:gd name="T41" fmla="*/ 65 h 160"/>
              <a:gd name="T42" fmla="*/ 21 w 152"/>
              <a:gd name="T43" fmla="*/ 74 h 160"/>
              <a:gd name="T44" fmla="*/ 58 w 152"/>
              <a:gd name="T45" fmla="*/ 74 h 160"/>
              <a:gd name="T46" fmla="*/ 54 w 152"/>
              <a:gd name="T47" fmla="*/ 88 h 160"/>
              <a:gd name="T48" fmla="*/ 21 w 152"/>
              <a:gd name="T49" fmla="*/ 88 h 160"/>
              <a:gd name="T50" fmla="*/ 21 w 152"/>
              <a:gd name="T51" fmla="*/ 97 h 160"/>
              <a:gd name="T52" fmla="*/ 54 w 152"/>
              <a:gd name="T53" fmla="*/ 97 h 160"/>
              <a:gd name="T54" fmla="*/ 59 w 152"/>
              <a:gd name="T55" fmla="*/ 111 h 160"/>
              <a:gd name="T56" fmla="*/ 21 w 152"/>
              <a:gd name="T57" fmla="*/ 111 h 160"/>
              <a:gd name="T58" fmla="*/ 21 w 152"/>
              <a:gd name="T59" fmla="*/ 120 h 160"/>
              <a:gd name="T60" fmla="*/ 69 w 152"/>
              <a:gd name="T61" fmla="*/ 120 h 160"/>
              <a:gd name="T62" fmla="*/ 104 w 152"/>
              <a:gd name="T63" fmla="*/ 118 h 160"/>
              <a:gd name="T64" fmla="*/ 110 w 152"/>
              <a:gd name="T65" fmla="*/ 124 h 160"/>
              <a:gd name="T66" fmla="*/ 108 w 152"/>
              <a:gd name="T67" fmla="*/ 130 h 160"/>
              <a:gd name="T68" fmla="*/ 9 w 152"/>
              <a:gd name="T69" fmla="*/ 130 h 160"/>
              <a:gd name="T70" fmla="*/ 9 w 152"/>
              <a:gd name="T71" fmla="*/ 15 h 160"/>
              <a:gd name="T72" fmla="*/ 130 w 152"/>
              <a:gd name="T73" fmla="*/ 15 h 160"/>
              <a:gd name="T74" fmla="*/ 130 w 152"/>
              <a:gd name="T75" fmla="*/ 123 h 160"/>
              <a:gd name="T76" fmla="*/ 103 w 152"/>
              <a:gd name="T77" fmla="*/ 110 h 160"/>
              <a:gd name="T78" fmla="*/ 68 w 152"/>
              <a:gd name="T79" fmla="*/ 110 h 160"/>
              <a:gd name="T80" fmla="*/ 68 w 152"/>
              <a:gd name="T81" fmla="*/ 72 h 160"/>
              <a:gd name="T82" fmla="*/ 103 w 152"/>
              <a:gd name="T83" fmla="*/ 72 h 160"/>
              <a:gd name="T84" fmla="*/ 103 w 152"/>
              <a:gd name="T85" fmla="*/ 110 h 160"/>
              <a:gd name="T86" fmla="*/ 118 w 152"/>
              <a:gd name="T87" fmla="*/ 28 h 160"/>
              <a:gd name="T88" fmla="*/ 97 w 152"/>
              <a:gd name="T89" fmla="*/ 28 h 160"/>
              <a:gd name="T90" fmla="*/ 97 w 152"/>
              <a:gd name="T91" fmla="*/ 51 h 160"/>
              <a:gd name="T92" fmla="*/ 118 w 152"/>
              <a:gd name="T93" fmla="*/ 51 h 160"/>
              <a:gd name="T94" fmla="*/ 118 w 152"/>
              <a:gd name="T95" fmla="*/ 28 h 160"/>
              <a:gd name="T96" fmla="*/ 107 w 152"/>
              <a:gd name="T97" fmla="*/ 45 h 160"/>
              <a:gd name="T98" fmla="*/ 102 w 152"/>
              <a:gd name="T99" fmla="*/ 40 h 160"/>
              <a:gd name="T100" fmla="*/ 107 w 152"/>
              <a:gd name="T101" fmla="*/ 34 h 160"/>
              <a:gd name="T102" fmla="*/ 112 w 152"/>
              <a:gd name="T103" fmla="*/ 40 h 160"/>
              <a:gd name="T104" fmla="*/ 107 w 152"/>
              <a:gd name="T105" fmla="*/ 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2" h="160">
                <a:moveTo>
                  <a:pt x="87" y="28"/>
                </a:moveTo>
                <a:cubicBezTo>
                  <a:pt x="22" y="28"/>
                  <a:pt x="22" y="28"/>
                  <a:pt x="22" y="28"/>
                </a:cubicBezTo>
                <a:cubicBezTo>
                  <a:pt x="22" y="51"/>
                  <a:pt x="22" y="51"/>
                  <a:pt x="22" y="51"/>
                </a:cubicBezTo>
                <a:cubicBezTo>
                  <a:pt x="87" y="51"/>
                  <a:pt x="87" y="51"/>
                  <a:pt x="87" y="51"/>
                </a:cubicBezTo>
                <a:lnTo>
                  <a:pt x="87" y="28"/>
                </a:lnTo>
                <a:close/>
                <a:moveTo>
                  <a:pt x="150" y="146"/>
                </a:moveTo>
                <a:cubicBezTo>
                  <a:pt x="139" y="133"/>
                  <a:pt x="139" y="133"/>
                  <a:pt x="139" y="133"/>
                </a:cubicBezTo>
                <a:cubicBezTo>
                  <a:pt x="139" y="0"/>
                  <a:pt x="139" y="0"/>
                  <a:pt x="13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40"/>
                  <a:pt x="0" y="140"/>
                  <a:pt x="0" y="140"/>
                </a:cubicBezTo>
                <a:cubicBezTo>
                  <a:pt x="118" y="140"/>
                  <a:pt x="118" y="140"/>
                  <a:pt x="118" y="14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37" y="160"/>
                  <a:pt x="144" y="160"/>
                  <a:pt x="148" y="156"/>
                </a:cubicBezTo>
                <a:cubicBezTo>
                  <a:pt x="152" y="152"/>
                  <a:pt x="150" y="146"/>
                  <a:pt x="150" y="146"/>
                </a:cubicBezTo>
                <a:close/>
                <a:moveTo>
                  <a:pt x="130" y="123"/>
                </a:moveTo>
                <a:cubicBezTo>
                  <a:pt x="122" y="114"/>
                  <a:pt x="122" y="114"/>
                  <a:pt x="122" y="114"/>
                </a:cubicBezTo>
                <a:cubicBezTo>
                  <a:pt x="118" y="117"/>
                  <a:pt x="118" y="117"/>
                  <a:pt x="118" y="117"/>
                </a:cubicBezTo>
                <a:cubicBezTo>
                  <a:pt x="112" y="111"/>
                  <a:pt x="112" y="111"/>
                  <a:pt x="112" y="111"/>
                </a:cubicBezTo>
                <a:cubicBezTo>
                  <a:pt x="120" y="98"/>
                  <a:pt x="120" y="79"/>
                  <a:pt x="108" y="67"/>
                </a:cubicBezTo>
                <a:cubicBezTo>
                  <a:pt x="96" y="54"/>
                  <a:pt x="78" y="54"/>
                  <a:pt x="65" y="65"/>
                </a:cubicBezTo>
                <a:cubicBezTo>
                  <a:pt x="21" y="65"/>
                  <a:pt x="21" y="65"/>
                  <a:pt x="21" y="65"/>
                </a:cubicBezTo>
                <a:cubicBezTo>
                  <a:pt x="21" y="74"/>
                  <a:pt x="21" y="74"/>
                  <a:pt x="21" y="74"/>
                </a:cubicBezTo>
                <a:cubicBezTo>
                  <a:pt x="58" y="74"/>
                  <a:pt x="58" y="74"/>
                  <a:pt x="58" y="74"/>
                </a:cubicBezTo>
                <a:cubicBezTo>
                  <a:pt x="55" y="78"/>
                  <a:pt x="54" y="82"/>
                  <a:pt x="54" y="88"/>
                </a:cubicBezTo>
                <a:cubicBezTo>
                  <a:pt x="21" y="88"/>
                  <a:pt x="21" y="88"/>
                  <a:pt x="21" y="88"/>
                </a:cubicBezTo>
                <a:cubicBezTo>
                  <a:pt x="21" y="97"/>
                  <a:pt x="21" y="97"/>
                  <a:pt x="21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5" y="103"/>
                  <a:pt x="57" y="107"/>
                  <a:pt x="59" y="111"/>
                </a:cubicBezTo>
                <a:cubicBezTo>
                  <a:pt x="21" y="111"/>
                  <a:pt x="21" y="111"/>
                  <a:pt x="21" y="111"/>
                </a:cubicBezTo>
                <a:cubicBezTo>
                  <a:pt x="21" y="120"/>
                  <a:pt x="21" y="120"/>
                  <a:pt x="21" y="120"/>
                </a:cubicBezTo>
                <a:cubicBezTo>
                  <a:pt x="69" y="120"/>
                  <a:pt x="69" y="120"/>
                  <a:pt x="69" y="120"/>
                </a:cubicBezTo>
                <a:cubicBezTo>
                  <a:pt x="80" y="127"/>
                  <a:pt x="93" y="127"/>
                  <a:pt x="104" y="118"/>
                </a:cubicBezTo>
                <a:cubicBezTo>
                  <a:pt x="110" y="124"/>
                  <a:pt x="110" y="124"/>
                  <a:pt x="110" y="124"/>
                </a:cubicBezTo>
                <a:cubicBezTo>
                  <a:pt x="108" y="130"/>
                  <a:pt x="108" y="130"/>
                  <a:pt x="108" y="130"/>
                </a:cubicBezTo>
                <a:cubicBezTo>
                  <a:pt x="9" y="130"/>
                  <a:pt x="9" y="130"/>
                  <a:pt x="9" y="130"/>
                </a:cubicBezTo>
                <a:cubicBezTo>
                  <a:pt x="9" y="15"/>
                  <a:pt x="9" y="15"/>
                  <a:pt x="9" y="15"/>
                </a:cubicBezTo>
                <a:cubicBezTo>
                  <a:pt x="130" y="15"/>
                  <a:pt x="130" y="15"/>
                  <a:pt x="130" y="15"/>
                </a:cubicBezTo>
                <a:cubicBezTo>
                  <a:pt x="130" y="123"/>
                  <a:pt x="130" y="123"/>
                  <a:pt x="130" y="123"/>
                </a:cubicBezTo>
                <a:close/>
                <a:moveTo>
                  <a:pt x="103" y="110"/>
                </a:moveTo>
                <a:cubicBezTo>
                  <a:pt x="93" y="120"/>
                  <a:pt x="78" y="120"/>
                  <a:pt x="68" y="110"/>
                </a:cubicBezTo>
                <a:cubicBezTo>
                  <a:pt x="58" y="100"/>
                  <a:pt x="58" y="82"/>
                  <a:pt x="68" y="72"/>
                </a:cubicBezTo>
                <a:cubicBezTo>
                  <a:pt x="78" y="62"/>
                  <a:pt x="93" y="62"/>
                  <a:pt x="103" y="72"/>
                </a:cubicBezTo>
                <a:cubicBezTo>
                  <a:pt x="114" y="82"/>
                  <a:pt x="114" y="100"/>
                  <a:pt x="103" y="110"/>
                </a:cubicBezTo>
                <a:close/>
                <a:moveTo>
                  <a:pt x="118" y="28"/>
                </a:moveTo>
                <a:cubicBezTo>
                  <a:pt x="97" y="28"/>
                  <a:pt x="97" y="28"/>
                  <a:pt x="97" y="28"/>
                </a:cubicBezTo>
                <a:cubicBezTo>
                  <a:pt x="97" y="51"/>
                  <a:pt x="97" y="51"/>
                  <a:pt x="97" y="51"/>
                </a:cubicBezTo>
                <a:cubicBezTo>
                  <a:pt x="118" y="51"/>
                  <a:pt x="118" y="51"/>
                  <a:pt x="118" y="51"/>
                </a:cubicBezTo>
                <a:cubicBezTo>
                  <a:pt x="118" y="28"/>
                  <a:pt x="118" y="28"/>
                  <a:pt x="118" y="28"/>
                </a:cubicBezTo>
                <a:close/>
                <a:moveTo>
                  <a:pt x="107" y="45"/>
                </a:moveTo>
                <a:cubicBezTo>
                  <a:pt x="103" y="45"/>
                  <a:pt x="102" y="43"/>
                  <a:pt x="102" y="40"/>
                </a:cubicBezTo>
                <a:cubicBezTo>
                  <a:pt x="102" y="37"/>
                  <a:pt x="103" y="34"/>
                  <a:pt x="107" y="34"/>
                </a:cubicBezTo>
                <a:cubicBezTo>
                  <a:pt x="110" y="34"/>
                  <a:pt x="112" y="37"/>
                  <a:pt x="112" y="40"/>
                </a:cubicBezTo>
                <a:cubicBezTo>
                  <a:pt x="112" y="43"/>
                  <a:pt x="110" y="45"/>
                  <a:pt x="107" y="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E45675B8-A03F-5E20-8B42-A1A1B1BA8C07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5799138"/>
            <a:ext cx="254000" cy="215900"/>
          </a:xfrm>
          <a:custGeom>
            <a:avLst/>
            <a:gdLst>
              <a:gd name="T0" fmla="*/ 149 w 160"/>
              <a:gd name="T1" fmla="*/ 0 h 136"/>
              <a:gd name="T2" fmla="*/ 12 w 160"/>
              <a:gd name="T3" fmla="*/ 0 h 136"/>
              <a:gd name="T4" fmla="*/ 0 w 160"/>
              <a:gd name="T5" fmla="*/ 13 h 136"/>
              <a:gd name="T6" fmla="*/ 0 w 160"/>
              <a:gd name="T7" fmla="*/ 95 h 136"/>
              <a:gd name="T8" fmla="*/ 12 w 160"/>
              <a:gd name="T9" fmla="*/ 106 h 136"/>
              <a:gd name="T10" fmla="*/ 24 w 160"/>
              <a:gd name="T11" fmla="*/ 106 h 136"/>
              <a:gd name="T12" fmla="*/ 27 w 160"/>
              <a:gd name="T13" fmla="*/ 107 h 136"/>
              <a:gd name="T14" fmla="*/ 46 w 160"/>
              <a:gd name="T15" fmla="*/ 135 h 136"/>
              <a:gd name="T16" fmla="*/ 49 w 160"/>
              <a:gd name="T17" fmla="*/ 136 h 136"/>
              <a:gd name="T18" fmla="*/ 53 w 160"/>
              <a:gd name="T19" fmla="*/ 135 h 136"/>
              <a:gd name="T20" fmla="*/ 72 w 160"/>
              <a:gd name="T21" fmla="*/ 107 h 136"/>
              <a:gd name="T22" fmla="*/ 75 w 160"/>
              <a:gd name="T23" fmla="*/ 106 h 136"/>
              <a:gd name="T24" fmla="*/ 149 w 160"/>
              <a:gd name="T25" fmla="*/ 106 h 136"/>
              <a:gd name="T26" fmla="*/ 160 w 160"/>
              <a:gd name="T27" fmla="*/ 95 h 136"/>
              <a:gd name="T28" fmla="*/ 160 w 160"/>
              <a:gd name="T29" fmla="*/ 13 h 136"/>
              <a:gd name="T30" fmla="*/ 149 w 160"/>
              <a:gd name="T31" fmla="*/ 0 h 136"/>
              <a:gd name="T32" fmla="*/ 43 w 160"/>
              <a:gd name="T33" fmla="*/ 41 h 136"/>
              <a:gd name="T34" fmla="*/ 55 w 160"/>
              <a:gd name="T35" fmla="*/ 54 h 136"/>
              <a:gd name="T36" fmla="*/ 43 w 160"/>
              <a:gd name="T37" fmla="*/ 67 h 136"/>
              <a:gd name="T38" fmla="*/ 30 w 160"/>
              <a:gd name="T39" fmla="*/ 54 h 136"/>
              <a:gd name="T40" fmla="*/ 43 w 160"/>
              <a:gd name="T41" fmla="*/ 41 h 136"/>
              <a:gd name="T42" fmla="*/ 80 w 160"/>
              <a:gd name="T43" fmla="*/ 67 h 136"/>
              <a:gd name="T44" fmla="*/ 68 w 160"/>
              <a:gd name="T45" fmla="*/ 54 h 136"/>
              <a:gd name="T46" fmla="*/ 80 w 160"/>
              <a:gd name="T47" fmla="*/ 41 h 136"/>
              <a:gd name="T48" fmla="*/ 92 w 160"/>
              <a:gd name="T49" fmla="*/ 54 h 136"/>
              <a:gd name="T50" fmla="*/ 80 w 160"/>
              <a:gd name="T51" fmla="*/ 67 h 136"/>
              <a:gd name="T52" fmla="*/ 118 w 160"/>
              <a:gd name="T53" fmla="*/ 67 h 136"/>
              <a:gd name="T54" fmla="*/ 106 w 160"/>
              <a:gd name="T55" fmla="*/ 54 h 136"/>
              <a:gd name="T56" fmla="*/ 118 w 160"/>
              <a:gd name="T57" fmla="*/ 41 h 136"/>
              <a:gd name="T58" fmla="*/ 130 w 160"/>
              <a:gd name="T59" fmla="*/ 54 h 136"/>
              <a:gd name="T60" fmla="*/ 118 w 160"/>
              <a:gd name="T61" fmla="*/ 67 h 136"/>
              <a:gd name="T62" fmla="*/ 118 w 160"/>
              <a:gd name="T63" fmla="*/ 67 h 136"/>
              <a:gd name="T64" fmla="*/ 118 w 160"/>
              <a:gd name="T65" fmla="*/ 67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36">
                <a:moveTo>
                  <a:pt x="149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6"/>
                  <a:pt x="0" y="13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100"/>
                  <a:pt x="5" y="106"/>
                  <a:pt x="12" y="106"/>
                </a:cubicBezTo>
                <a:cubicBezTo>
                  <a:pt x="24" y="106"/>
                  <a:pt x="24" y="106"/>
                  <a:pt x="24" y="106"/>
                </a:cubicBezTo>
                <a:cubicBezTo>
                  <a:pt x="25" y="106"/>
                  <a:pt x="26" y="106"/>
                  <a:pt x="27" y="107"/>
                </a:cubicBezTo>
                <a:cubicBezTo>
                  <a:pt x="46" y="135"/>
                  <a:pt x="46" y="135"/>
                  <a:pt x="46" y="135"/>
                </a:cubicBezTo>
                <a:cubicBezTo>
                  <a:pt x="47" y="136"/>
                  <a:pt x="48" y="136"/>
                  <a:pt x="49" y="136"/>
                </a:cubicBezTo>
                <a:cubicBezTo>
                  <a:pt x="50" y="136"/>
                  <a:pt x="51" y="136"/>
                  <a:pt x="53" y="135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73" y="106"/>
                  <a:pt x="74" y="106"/>
                  <a:pt x="75" y="106"/>
                </a:cubicBezTo>
                <a:cubicBezTo>
                  <a:pt x="149" y="106"/>
                  <a:pt x="149" y="106"/>
                  <a:pt x="149" y="106"/>
                </a:cubicBezTo>
                <a:cubicBezTo>
                  <a:pt x="155" y="106"/>
                  <a:pt x="160" y="100"/>
                  <a:pt x="160" y="95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5" y="0"/>
                  <a:pt x="149" y="0"/>
                </a:cubicBezTo>
                <a:close/>
                <a:moveTo>
                  <a:pt x="43" y="41"/>
                </a:moveTo>
                <a:cubicBezTo>
                  <a:pt x="49" y="41"/>
                  <a:pt x="55" y="47"/>
                  <a:pt x="55" y="54"/>
                </a:cubicBezTo>
                <a:cubicBezTo>
                  <a:pt x="55" y="61"/>
                  <a:pt x="49" y="67"/>
                  <a:pt x="43" y="67"/>
                </a:cubicBezTo>
                <a:cubicBezTo>
                  <a:pt x="35" y="67"/>
                  <a:pt x="30" y="61"/>
                  <a:pt x="30" y="54"/>
                </a:cubicBezTo>
                <a:cubicBezTo>
                  <a:pt x="30" y="47"/>
                  <a:pt x="35" y="41"/>
                  <a:pt x="43" y="41"/>
                </a:cubicBezTo>
                <a:close/>
                <a:moveTo>
                  <a:pt x="80" y="67"/>
                </a:moveTo>
                <a:cubicBezTo>
                  <a:pt x="73" y="67"/>
                  <a:pt x="68" y="61"/>
                  <a:pt x="68" y="54"/>
                </a:cubicBezTo>
                <a:cubicBezTo>
                  <a:pt x="68" y="47"/>
                  <a:pt x="73" y="41"/>
                  <a:pt x="80" y="41"/>
                </a:cubicBezTo>
                <a:cubicBezTo>
                  <a:pt x="87" y="41"/>
                  <a:pt x="92" y="47"/>
                  <a:pt x="92" y="54"/>
                </a:cubicBezTo>
                <a:cubicBezTo>
                  <a:pt x="92" y="61"/>
                  <a:pt x="87" y="67"/>
                  <a:pt x="80" y="67"/>
                </a:cubicBezTo>
                <a:close/>
                <a:moveTo>
                  <a:pt x="118" y="67"/>
                </a:moveTo>
                <a:cubicBezTo>
                  <a:pt x="112" y="67"/>
                  <a:pt x="106" y="61"/>
                  <a:pt x="106" y="54"/>
                </a:cubicBezTo>
                <a:cubicBezTo>
                  <a:pt x="106" y="47"/>
                  <a:pt x="112" y="41"/>
                  <a:pt x="118" y="41"/>
                </a:cubicBezTo>
                <a:cubicBezTo>
                  <a:pt x="125" y="41"/>
                  <a:pt x="130" y="47"/>
                  <a:pt x="130" y="54"/>
                </a:cubicBezTo>
                <a:cubicBezTo>
                  <a:pt x="130" y="61"/>
                  <a:pt x="125" y="67"/>
                  <a:pt x="118" y="67"/>
                </a:cubicBezTo>
                <a:close/>
                <a:moveTo>
                  <a:pt x="118" y="67"/>
                </a:moveTo>
                <a:cubicBezTo>
                  <a:pt x="118" y="67"/>
                  <a:pt x="118" y="67"/>
                  <a:pt x="118" y="6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782FF1EE-0978-E54A-3303-888231F96836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4143375"/>
            <a:ext cx="254000" cy="223838"/>
          </a:xfrm>
          <a:custGeom>
            <a:avLst/>
            <a:gdLst>
              <a:gd name="T0" fmla="*/ 160 w 160"/>
              <a:gd name="T1" fmla="*/ 91 h 141"/>
              <a:gd name="T2" fmla="*/ 140 w 160"/>
              <a:gd name="T3" fmla="*/ 52 h 141"/>
              <a:gd name="T4" fmla="*/ 141 w 160"/>
              <a:gd name="T5" fmla="*/ 65 h 141"/>
              <a:gd name="T6" fmla="*/ 77 w 160"/>
              <a:gd name="T7" fmla="*/ 136 h 141"/>
              <a:gd name="T8" fmla="*/ 103 w 160"/>
              <a:gd name="T9" fmla="*/ 141 h 141"/>
              <a:gd name="T10" fmla="*/ 127 w 160"/>
              <a:gd name="T11" fmla="*/ 136 h 141"/>
              <a:gd name="T12" fmla="*/ 155 w 160"/>
              <a:gd name="T13" fmla="*/ 141 h 141"/>
              <a:gd name="T14" fmla="*/ 146 w 160"/>
              <a:gd name="T15" fmla="*/ 124 h 141"/>
              <a:gd name="T16" fmla="*/ 160 w 160"/>
              <a:gd name="T17" fmla="*/ 91 h 141"/>
              <a:gd name="T18" fmla="*/ 126 w 160"/>
              <a:gd name="T19" fmla="*/ 61 h 141"/>
              <a:gd name="T20" fmla="*/ 63 w 160"/>
              <a:gd name="T21" fmla="*/ 0 h 141"/>
              <a:gd name="T22" fmla="*/ 0 w 160"/>
              <a:gd name="T23" fmla="*/ 61 h 141"/>
              <a:gd name="T24" fmla="*/ 17 w 160"/>
              <a:gd name="T25" fmla="*/ 101 h 141"/>
              <a:gd name="T26" fmla="*/ 8 w 160"/>
              <a:gd name="T27" fmla="*/ 120 h 141"/>
              <a:gd name="T28" fmla="*/ 8 w 160"/>
              <a:gd name="T29" fmla="*/ 126 h 141"/>
              <a:gd name="T30" fmla="*/ 12 w 160"/>
              <a:gd name="T31" fmla="*/ 129 h 141"/>
              <a:gd name="T32" fmla="*/ 12 w 160"/>
              <a:gd name="T33" fmla="*/ 129 h 141"/>
              <a:gd name="T34" fmla="*/ 39 w 160"/>
              <a:gd name="T35" fmla="*/ 117 h 141"/>
              <a:gd name="T36" fmla="*/ 63 w 160"/>
              <a:gd name="T37" fmla="*/ 121 h 141"/>
              <a:gd name="T38" fmla="*/ 126 w 160"/>
              <a:gd name="T39" fmla="*/ 61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0" h="141">
                <a:moveTo>
                  <a:pt x="160" y="91"/>
                </a:moveTo>
                <a:cubicBezTo>
                  <a:pt x="160" y="75"/>
                  <a:pt x="153" y="61"/>
                  <a:pt x="140" y="52"/>
                </a:cubicBezTo>
                <a:cubicBezTo>
                  <a:pt x="141" y="56"/>
                  <a:pt x="141" y="60"/>
                  <a:pt x="141" y="65"/>
                </a:cubicBezTo>
                <a:cubicBezTo>
                  <a:pt x="141" y="100"/>
                  <a:pt x="114" y="129"/>
                  <a:pt x="77" y="136"/>
                </a:cubicBezTo>
                <a:cubicBezTo>
                  <a:pt x="85" y="139"/>
                  <a:pt x="94" y="141"/>
                  <a:pt x="103" y="141"/>
                </a:cubicBezTo>
                <a:cubicBezTo>
                  <a:pt x="112" y="141"/>
                  <a:pt x="119" y="139"/>
                  <a:pt x="127" y="136"/>
                </a:cubicBezTo>
                <a:cubicBezTo>
                  <a:pt x="136" y="140"/>
                  <a:pt x="147" y="141"/>
                  <a:pt x="155" y="141"/>
                </a:cubicBezTo>
                <a:cubicBezTo>
                  <a:pt x="151" y="135"/>
                  <a:pt x="148" y="129"/>
                  <a:pt x="146" y="124"/>
                </a:cubicBezTo>
                <a:cubicBezTo>
                  <a:pt x="154" y="115"/>
                  <a:pt x="160" y="103"/>
                  <a:pt x="160" y="91"/>
                </a:cubicBezTo>
                <a:close/>
                <a:moveTo>
                  <a:pt x="126" y="61"/>
                </a:moveTo>
                <a:cubicBezTo>
                  <a:pt x="126" y="27"/>
                  <a:pt x="97" y="0"/>
                  <a:pt x="63" y="0"/>
                </a:cubicBezTo>
                <a:cubicBezTo>
                  <a:pt x="29" y="0"/>
                  <a:pt x="0" y="27"/>
                  <a:pt x="0" y="61"/>
                </a:cubicBezTo>
                <a:cubicBezTo>
                  <a:pt x="0" y="76"/>
                  <a:pt x="7" y="90"/>
                  <a:pt x="17" y="101"/>
                </a:cubicBezTo>
                <a:cubicBezTo>
                  <a:pt x="15" y="108"/>
                  <a:pt x="12" y="114"/>
                  <a:pt x="8" y="120"/>
                </a:cubicBezTo>
                <a:cubicBezTo>
                  <a:pt x="7" y="122"/>
                  <a:pt x="7" y="124"/>
                  <a:pt x="8" y="126"/>
                </a:cubicBezTo>
                <a:cubicBezTo>
                  <a:pt x="8" y="128"/>
                  <a:pt x="10" y="129"/>
                  <a:pt x="12" y="129"/>
                </a:cubicBezTo>
                <a:cubicBezTo>
                  <a:pt x="12" y="129"/>
                  <a:pt x="12" y="129"/>
                  <a:pt x="12" y="129"/>
                </a:cubicBezTo>
                <a:cubicBezTo>
                  <a:pt x="17" y="129"/>
                  <a:pt x="28" y="125"/>
                  <a:pt x="39" y="117"/>
                </a:cubicBezTo>
                <a:cubicBezTo>
                  <a:pt x="45" y="119"/>
                  <a:pt x="59" y="121"/>
                  <a:pt x="63" y="121"/>
                </a:cubicBezTo>
                <a:cubicBezTo>
                  <a:pt x="98" y="121"/>
                  <a:pt x="126" y="94"/>
                  <a:pt x="126" y="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F0EC04F8-1C1C-B9B5-BB08-1AE37E743375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4686300"/>
            <a:ext cx="254000" cy="239713"/>
          </a:xfrm>
          <a:custGeom>
            <a:avLst/>
            <a:gdLst>
              <a:gd name="T0" fmla="*/ 132 w 160"/>
              <a:gd name="T1" fmla="*/ 19 h 151"/>
              <a:gd name="T2" fmla="*/ 79 w 160"/>
              <a:gd name="T3" fmla="*/ 19 h 151"/>
              <a:gd name="T4" fmla="*/ 61 w 160"/>
              <a:gd name="T5" fmla="*/ 0 h 151"/>
              <a:gd name="T6" fmla="*/ 26 w 160"/>
              <a:gd name="T7" fmla="*/ 0 h 151"/>
              <a:gd name="T8" fmla="*/ 0 w 160"/>
              <a:gd name="T9" fmla="*/ 29 h 151"/>
              <a:gd name="T10" fmla="*/ 0 w 160"/>
              <a:gd name="T11" fmla="*/ 122 h 151"/>
              <a:gd name="T12" fmla="*/ 26 w 160"/>
              <a:gd name="T13" fmla="*/ 151 h 151"/>
              <a:gd name="T14" fmla="*/ 132 w 160"/>
              <a:gd name="T15" fmla="*/ 151 h 151"/>
              <a:gd name="T16" fmla="*/ 160 w 160"/>
              <a:gd name="T17" fmla="*/ 122 h 151"/>
              <a:gd name="T18" fmla="*/ 160 w 160"/>
              <a:gd name="T19" fmla="*/ 48 h 151"/>
              <a:gd name="T20" fmla="*/ 132 w 160"/>
              <a:gd name="T21" fmla="*/ 19 h 151"/>
              <a:gd name="T22" fmla="*/ 106 w 160"/>
              <a:gd name="T23" fmla="*/ 56 h 151"/>
              <a:gd name="T24" fmla="*/ 142 w 160"/>
              <a:gd name="T25" fmla="*/ 56 h 151"/>
              <a:gd name="T26" fmla="*/ 142 w 160"/>
              <a:gd name="T27" fmla="*/ 122 h 151"/>
              <a:gd name="T28" fmla="*/ 132 w 160"/>
              <a:gd name="T29" fmla="*/ 132 h 151"/>
              <a:gd name="T30" fmla="*/ 26 w 160"/>
              <a:gd name="T31" fmla="*/ 132 h 151"/>
              <a:gd name="T32" fmla="*/ 17 w 160"/>
              <a:gd name="T33" fmla="*/ 122 h 151"/>
              <a:gd name="T34" fmla="*/ 17 w 160"/>
              <a:gd name="T35" fmla="*/ 56 h 151"/>
              <a:gd name="T36" fmla="*/ 53 w 160"/>
              <a:gd name="T37" fmla="*/ 56 h 151"/>
              <a:gd name="T38" fmla="*/ 57 w 160"/>
              <a:gd name="T39" fmla="*/ 52 h 151"/>
              <a:gd name="T40" fmla="*/ 53 w 160"/>
              <a:gd name="T41" fmla="*/ 48 h 151"/>
              <a:gd name="T42" fmla="*/ 17 w 160"/>
              <a:gd name="T43" fmla="*/ 48 h 151"/>
              <a:gd name="T44" fmla="*/ 17 w 160"/>
              <a:gd name="T45" fmla="*/ 29 h 151"/>
              <a:gd name="T46" fmla="*/ 26 w 160"/>
              <a:gd name="T47" fmla="*/ 19 h 151"/>
              <a:gd name="T48" fmla="*/ 61 w 160"/>
              <a:gd name="T49" fmla="*/ 19 h 151"/>
              <a:gd name="T50" fmla="*/ 79 w 160"/>
              <a:gd name="T51" fmla="*/ 37 h 151"/>
              <a:gd name="T52" fmla="*/ 132 w 160"/>
              <a:gd name="T53" fmla="*/ 37 h 151"/>
              <a:gd name="T54" fmla="*/ 142 w 160"/>
              <a:gd name="T55" fmla="*/ 48 h 151"/>
              <a:gd name="T56" fmla="*/ 106 w 160"/>
              <a:gd name="T57" fmla="*/ 48 h 151"/>
              <a:gd name="T58" fmla="*/ 101 w 160"/>
              <a:gd name="T59" fmla="*/ 52 h 151"/>
              <a:gd name="T60" fmla="*/ 106 w 160"/>
              <a:gd name="T61" fmla="*/ 56 h 151"/>
              <a:gd name="T62" fmla="*/ 89 w 160"/>
              <a:gd name="T63" fmla="*/ 56 h 151"/>
              <a:gd name="T64" fmla="*/ 79 w 160"/>
              <a:gd name="T65" fmla="*/ 48 h 151"/>
              <a:gd name="T66" fmla="*/ 71 w 160"/>
              <a:gd name="T67" fmla="*/ 56 h 151"/>
              <a:gd name="T68" fmla="*/ 71 w 160"/>
              <a:gd name="T69" fmla="*/ 76 h 151"/>
              <a:gd name="T70" fmla="*/ 53 w 160"/>
              <a:gd name="T71" fmla="*/ 76 h 151"/>
              <a:gd name="T72" fmla="*/ 44 w 160"/>
              <a:gd name="T73" fmla="*/ 84 h 151"/>
              <a:gd name="T74" fmla="*/ 53 w 160"/>
              <a:gd name="T75" fmla="*/ 95 h 151"/>
              <a:gd name="T76" fmla="*/ 71 w 160"/>
              <a:gd name="T77" fmla="*/ 95 h 151"/>
              <a:gd name="T78" fmla="*/ 71 w 160"/>
              <a:gd name="T79" fmla="*/ 114 h 151"/>
              <a:gd name="T80" fmla="*/ 79 w 160"/>
              <a:gd name="T81" fmla="*/ 123 h 151"/>
              <a:gd name="T82" fmla="*/ 89 w 160"/>
              <a:gd name="T83" fmla="*/ 114 h 151"/>
              <a:gd name="T84" fmla="*/ 89 w 160"/>
              <a:gd name="T85" fmla="*/ 95 h 151"/>
              <a:gd name="T86" fmla="*/ 106 w 160"/>
              <a:gd name="T87" fmla="*/ 95 h 151"/>
              <a:gd name="T88" fmla="*/ 115 w 160"/>
              <a:gd name="T89" fmla="*/ 84 h 151"/>
              <a:gd name="T90" fmla="*/ 106 w 160"/>
              <a:gd name="T91" fmla="*/ 76 h 151"/>
              <a:gd name="T92" fmla="*/ 89 w 160"/>
              <a:gd name="T93" fmla="*/ 76 h 151"/>
              <a:gd name="T94" fmla="*/ 89 w 160"/>
              <a:gd name="T95" fmla="*/ 56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51">
                <a:moveTo>
                  <a:pt x="132" y="19"/>
                </a:moveTo>
                <a:cubicBezTo>
                  <a:pt x="79" y="19"/>
                  <a:pt x="79" y="19"/>
                  <a:pt x="79" y="19"/>
                </a:cubicBezTo>
                <a:cubicBezTo>
                  <a:pt x="79" y="9"/>
                  <a:pt x="72" y="0"/>
                  <a:pt x="61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11" y="0"/>
                  <a:pt x="0" y="13"/>
                  <a:pt x="0" y="29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38"/>
                  <a:pt x="11" y="151"/>
                  <a:pt x="26" y="151"/>
                </a:cubicBezTo>
                <a:cubicBezTo>
                  <a:pt x="132" y="151"/>
                  <a:pt x="132" y="151"/>
                  <a:pt x="132" y="151"/>
                </a:cubicBezTo>
                <a:cubicBezTo>
                  <a:pt x="147" y="151"/>
                  <a:pt x="160" y="138"/>
                  <a:pt x="160" y="122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0" y="32"/>
                  <a:pt x="147" y="19"/>
                  <a:pt x="132" y="19"/>
                </a:cubicBezTo>
                <a:close/>
                <a:moveTo>
                  <a:pt x="106" y="56"/>
                </a:moveTo>
                <a:cubicBezTo>
                  <a:pt x="142" y="56"/>
                  <a:pt x="142" y="56"/>
                  <a:pt x="142" y="56"/>
                </a:cubicBezTo>
                <a:cubicBezTo>
                  <a:pt x="142" y="122"/>
                  <a:pt x="142" y="122"/>
                  <a:pt x="142" y="122"/>
                </a:cubicBezTo>
                <a:cubicBezTo>
                  <a:pt x="142" y="128"/>
                  <a:pt x="138" y="132"/>
                  <a:pt x="132" y="132"/>
                </a:cubicBezTo>
                <a:cubicBezTo>
                  <a:pt x="26" y="132"/>
                  <a:pt x="26" y="132"/>
                  <a:pt x="26" y="132"/>
                </a:cubicBezTo>
                <a:cubicBezTo>
                  <a:pt x="22" y="132"/>
                  <a:pt x="17" y="128"/>
                  <a:pt x="17" y="122"/>
                </a:cubicBezTo>
                <a:cubicBezTo>
                  <a:pt x="17" y="56"/>
                  <a:pt x="17" y="56"/>
                  <a:pt x="17" y="56"/>
                </a:cubicBezTo>
                <a:cubicBezTo>
                  <a:pt x="53" y="56"/>
                  <a:pt x="53" y="56"/>
                  <a:pt x="53" y="56"/>
                </a:cubicBezTo>
                <a:cubicBezTo>
                  <a:pt x="55" y="56"/>
                  <a:pt x="57" y="54"/>
                  <a:pt x="57" y="52"/>
                </a:cubicBezTo>
                <a:cubicBezTo>
                  <a:pt x="57" y="50"/>
                  <a:pt x="55" y="48"/>
                  <a:pt x="53" y="48"/>
                </a:cubicBezTo>
                <a:cubicBezTo>
                  <a:pt x="17" y="48"/>
                  <a:pt x="17" y="48"/>
                  <a:pt x="17" y="48"/>
                </a:cubicBezTo>
                <a:cubicBezTo>
                  <a:pt x="17" y="29"/>
                  <a:pt x="17" y="29"/>
                  <a:pt x="17" y="29"/>
                </a:cubicBezTo>
                <a:cubicBezTo>
                  <a:pt x="17" y="23"/>
                  <a:pt x="22" y="19"/>
                  <a:pt x="26" y="19"/>
                </a:cubicBezTo>
                <a:cubicBezTo>
                  <a:pt x="61" y="19"/>
                  <a:pt x="61" y="19"/>
                  <a:pt x="61" y="19"/>
                </a:cubicBezTo>
                <a:cubicBezTo>
                  <a:pt x="61" y="30"/>
                  <a:pt x="70" y="37"/>
                  <a:pt x="79" y="37"/>
                </a:cubicBezTo>
                <a:cubicBezTo>
                  <a:pt x="132" y="37"/>
                  <a:pt x="132" y="37"/>
                  <a:pt x="132" y="37"/>
                </a:cubicBezTo>
                <a:cubicBezTo>
                  <a:pt x="138" y="37"/>
                  <a:pt x="142" y="42"/>
                  <a:pt x="142" y="48"/>
                </a:cubicBezTo>
                <a:cubicBezTo>
                  <a:pt x="106" y="48"/>
                  <a:pt x="106" y="48"/>
                  <a:pt x="106" y="48"/>
                </a:cubicBezTo>
                <a:cubicBezTo>
                  <a:pt x="103" y="48"/>
                  <a:pt x="101" y="50"/>
                  <a:pt x="101" y="52"/>
                </a:cubicBezTo>
                <a:cubicBezTo>
                  <a:pt x="101" y="54"/>
                  <a:pt x="103" y="56"/>
                  <a:pt x="106" y="56"/>
                </a:cubicBezTo>
                <a:close/>
                <a:moveTo>
                  <a:pt x="89" y="56"/>
                </a:moveTo>
                <a:cubicBezTo>
                  <a:pt x="89" y="51"/>
                  <a:pt x="85" y="48"/>
                  <a:pt x="79" y="48"/>
                </a:cubicBezTo>
                <a:cubicBezTo>
                  <a:pt x="75" y="48"/>
                  <a:pt x="71" y="51"/>
                  <a:pt x="71" y="56"/>
                </a:cubicBezTo>
                <a:cubicBezTo>
                  <a:pt x="71" y="76"/>
                  <a:pt x="71" y="76"/>
                  <a:pt x="71" y="76"/>
                </a:cubicBezTo>
                <a:cubicBezTo>
                  <a:pt x="53" y="76"/>
                  <a:pt x="53" y="76"/>
                  <a:pt x="53" y="76"/>
                </a:cubicBezTo>
                <a:cubicBezTo>
                  <a:pt x="48" y="76"/>
                  <a:pt x="44" y="80"/>
                  <a:pt x="44" y="84"/>
                </a:cubicBezTo>
                <a:cubicBezTo>
                  <a:pt x="44" y="90"/>
                  <a:pt x="48" y="95"/>
                  <a:pt x="53" y="95"/>
                </a:cubicBezTo>
                <a:cubicBezTo>
                  <a:pt x="71" y="95"/>
                  <a:pt x="71" y="95"/>
                  <a:pt x="71" y="95"/>
                </a:cubicBezTo>
                <a:cubicBezTo>
                  <a:pt x="71" y="114"/>
                  <a:pt x="71" y="114"/>
                  <a:pt x="71" y="114"/>
                </a:cubicBezTo>
                <a:cubicBezTo>
                  <a:pt x="71" y="119"/>
                  <a:pt x="75" y="123"/>
                  <a:pt x="79" y="123"/>
                </a:cubicBezTo>
                <a:cubicBezTo>
                  <a:pt x="85" y="123"/>
                  <a:pt x="89" y="119"/>
                  <a:pt x="89" y="114"/>
                </a:cubicBezTo>
                <a:cubicBezTo>
                  <a:pt x="89" y="95"/>
                  <a:pt x="89" y="95"/>
                  <a:pt x="89" y="95"/>
                </a:cubicBezTo>
                <a:cubicBezTo>
                  <a:pt x="106" y="95"/>
                  <a:pt x="106" y="95"/>
                  <a:pt x="106" y="95"/>
                </a:cubicBezTo>
                <a:cubicBezTo>
                  <a:pt x="111" y="95"/>
                  <a:pt x="115" y="90"/>
                  <a:pt x="115" y="84"/>
                </a:cubicBezTo>
                <a:cubicBezTo>
                  <a:pt x="115" y="80"/>
                  <a:pt x="111" y="76"/>
                  <a:pt x="106" y="76"/>
                </a:cubicBezTo>
                <a:cubicBezTo>
                  <a:pt x="89" y="76"/>
                  <a:pt x="89" y="76"/>
                  <a:pt x="89" y="76"/>
                </a:cubicBezTo>
                <a:cubicBezTo>
                  <a:pt x="89" y="56"/>
                  <a:pt x="89" y="56"/>
                  <a:pt x="89" y="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4BBD4B6B-D777-0F52-6768-8E276315D423}"/>
              </a:ext>
            </a:extLst>
          </p:cNvPr>
          <p:cNvSpPr>
            <a:spLocks noEditPoints="1"/>
          </p:cNvSpPr>
          <p:nvPr/>
        </p:nvSpPr>
        <p:spPr bwMode="auto">
          <a:xfrm>
            <a:off x="9009063" y="2474913"/>
            <a:ext cx="230188" cy="254000"/>
          </a:xfrm>
          <a:custGeom>
            <a:avLst/>
            <a:gdLst>
              <a:gd name="T0" fmla="*/ 138 w 146"/>
              <a:gd name="T1" fmla="*/ 94 h 160"/>
              <a:gd name="T2" fmla="*/ 129 w 146"/>
              <a:gd name="T3" fmla="*/ 102 h 160"/>
              <a:gd name="T4" fmla="*/ 129 w 146"/>
              <a:gd name="T5" fmla="*/ 143 h 160"/>
              <a:gd name="T6" fmla="*/ 17 w 146"/>
              <a:gd name="T7" fmla="*/ 143 h 160"/>
              <a:gd name="T8" fmla="*/ 17 w 146"/>
              <a:gd name="T9" fmla="*/ 102 h 160"/>
              <a:gd name="T10" fmla="*/ 9 w 146"/>
              <a:gd name="T11" fmla="*/ 94 h 160"/>
              <a:gd name="T12" fmla="*/ 0 w 146"/>
              <a:gd name="T13" fmla="*/ 102 h 160"/>
              <a:gd name="T14" fmla="*/ 0 w 146"/>
              <a:gd name="T15" fmla="*/ 152 h 160"/>
              <a:gd name="T16" fmla="*/ 9 w 146"/>
              <a:gd name="T17" fmla="*/ 160 h 160"/>
              <a:gd name="T18" fmla="*/ 138 w 146"/>
              <a:gd name="T19" fmla="*/ 160 h 160"/>
              <a:gd name="T20" fmla="*/ 146 w 146"/>
              <a:gd name="T21" fmla="*/ 152 h 160"/>
              <a:gd name="T22" fmla="*/ 146 w 146"/>
              <a:gd name="T23" fmla="*/ 102 h 160"/>
              <a:gd name="T24" fmla="*/ 138 w 146"/>
              <a:gd name="T25" fmla="*/ 94 h 160"/>
              <a:gd name="T26" fmla="*/ 67 w 146"/>
              <a:gd name="T27" fmla="*/ 116 h 160"/>
              <a:gd name="T28" fmla="*/ 73 w 146"/>
              <a:gd name="T29" fmla="*/ 117 h 160"/>
              <a:gd name="T30" fmla="*/ 79 w 146"/>
              <a:gd name="T31" fmla="*/ 116 h 160"/>
              <a:gd name="T32" fmla="*/ 114 w 146"/>
              <a:gd name="T33" fmla="*/ 79 h 160"/>
              <a:gd name="T34" fmla="*/ 114 w 146"/>
              <a:gd name="T35" fmla="*/ 66 h 160"/>
              <a:gd name="T36" fmla="*/ 101 w 146"/>
              <a:gd name="T37" fmla="*/ 66 h 160"/>
              <a:gd name="T38" fmla="*/ 82 w 146"/>
              <a:gd name="T39" fmla="*/ 87 h 160"/>
              <a:gd name="T40" fmla="*/ 82 w 146"/>
              <a:gd name="T41" fmla="*/ 9 h 160"/>
              <a:gd name="T42" fmla="*/ 73 w 146"/>
              <a:gd name="T43" fmla="*/ 0 h 160"/>
              <a:gd name="T44" fmla="*/ 65 w 146"/>
              <a:gd name="T45" fmla="*/ 9 h 160"/>
              <a:gd name="T46" fmla="*/ 65 w 146"/>
              <a:gd name="T47" fmla="*/ 87 h 160"/>
              <a:gd name="T48" fmla="*/ 44 w 146"/>
              <a:gd name="T49" fmla="*/ 66 h 160"/>
              <a:gd name="T50" fmla="*/ 33 w 146"/>
              <a:gd name="T51" fmla="*/ 66 h 160"/>
              <a:gd name="T52" fmla="*/ 33 w 146"/>
              <a:gd name="T53" fmla="*/ 79 h 160"/>
              <a:gd name="T54" fmla="*/ 67 w 146"/>
              <a:gd name="T55" fmla="*/ 1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46" h="160">
                <a:moveTo>
                  <a:pt x="138" y="94"/>
                </a:moveTo>
                <a:cubicBezTo>
                  <a:pt x="133" y="94"/>
                  <a:pt x="129" y="98"/>
                  <a:pt x="129" y="102"/>
                </a:cubicBezTo>
                <a:cubicBezTo>
                  <a:pt x="129" y="102"/>
                  <a:pt x="129" y="102"/>
                  <a:pt x="129" y="143"/>
                </a:cubicBezTo>
                <a:cubicBezTo>
                  <a:pt x="129" y="143"/>
                  <a:pt x="129" y="143"/>
                  <a:pt x="17" y="143"/>
                </a:cubicBezTo>
                <a:cubicBezTo>
                  <a:pt x="17" y="143"/>
                  <a:pt x="17" y="143"/>
                  <a:pt x="17" y="102"/>
                </a:cubicBezTo>
                <a:cubicBezTo>
                  <a:pt x="17" y="98"/>
                  <a:pt x="14" y="94"/>
                  <a:pt x="9" y="94"/>
                </a:cubicBezTo>
                <a:cubicBezTo>
                  <a:pt x="4" y="94"/>
                  <a:pt x="0" y="98"/>
                  <a:pt x="0" y="102"/>
                </a:cubicBezTo>
                <a:cubicBezTo>
                  <a:pt x="0" y="102"/>
                  <a:pt x="0" y="102"/>
                  <a:pt x="0" y="152"/>
                </a:cubicBezTo>
                <a:cubicBezTo>
                  <a:pt x="0" y="158"/>
                  <a:pt x="4" y="160"/>
                  <a:pt x="9" y="160"/>
                </a:cubicBezTo>
                <a:cubicBezTo>
                  <a:pt x="9" y="160"/>
                  <a:pt x="9" y="160"/>
                  <a:pt x="138" y="160"/>
                </a:cubicBezTo>
                <a:cubicBezTo>
                  <a:pt x="143" y="160"/>
                  <a:pt x="146" y="158"/>
                  <a:pt x="146" y="152"/>
                </a:cubicBezTo>
                <a:cubicBezTo>
                  <a:pt x="146" y="152"/>
                  <a:pt x="146" y="152"/>
                  <a:pt x="146" y="102"/>
                </a:cubicBezTo>
                <a:cubicBezTo>
                  <a:pt x="146" y="98"/>
                  <a:pt x="143" y="94"/>
                  <a:pt x="138" y="94"/>
                </a:cubicBezTo>
                <a:close/>
                <a:moveTo>
                  <a:pt x="67" y="116"/>
                </a:moveTo>
                <a:cubicBezTo>
                  <a:pt x="69" y="117"/>
                  <a:pt x="71" y="117"/>
                  <a:pt x="73" y="117"/>
                </a:cubicBezTo>
                <a:cubicBezTo>
                  <a:pt x="75" y="117"/>
                  <a:pt x="78" y="117"/>
                  <a:pt x="79" y="116"/>
                </a:cubicBezTo>
                <a:cubicBezTo>
                  <a:pt x="79" y="116"/>
                  <a:pt x="79" y="116"/>
                  <a:pt x="114" y="79"/>
                </a:cubicBezTo>
                <a:cubicBezTo>
                  <a:pt x="116" y="74"/>
                  <a:pt x="116" y="69"/>
                  <a:pt x="114" y="66"/>
                </a:cubicBezTo>
                <a:cubicBezTo>
                  <a:pt x="110" y="62"/>
                  <a:pt x="105" y="62"/>
                  <a:pt x="101" y="66"/>
                </a:cubicBezTo>
                <a:cubicBezTo>
                  <a:pt x="101" y="66"/>
                  <a:pt x="101" y="66"/>
                  <a:pt x="82" y="87"/>
                </a:cubicBezTo>
                <a:cubicBezTo>
                  <a:pt x="82" y="87"/>
                  <a:pt x="82" y="87"/>
                  <a:pt x="82" y="9"/>
                </a:cubicBezTo>
                <a:cubicBezTo>
                  <a:pt x="82" y="5"/>
                  <a:pt x="78" y="0"/>
                  <a:pt x="73" y="0"/>
                </a:cubicBezTo>
                <a:cubicBezTo>
                  <a:pt x="69" y="0"/>
                  <a:pt x="65" y="5"/>
                  <a:pt x="65" y="9"/>
                </a:cubicBezTo>
                <a:cubicBezTo>
                  <a:pt x="65" y="9"/>
                  <a:pt x="65" y="9"/>
                  <a:pt x="65" y="87"/>
                </a:cubicBezTo>
                <a:cubicBezTo>
                  <a:pt x="65" y="87"/>
                  <a:pt x="65" y="87"/>
                  <a:pt x="44" y="66"/>
                </a:cubicBezTo>
                <a:cubicBezTo>
                  <a:pt x="42" y="62"/>
                  <a:pt x="37" y="62"/>
                  <a:pt x="33" y="66"/>
                </a:cubicBezTo>
                <a:cubicBezTo>
                  <a:pt x="30" y="69"/>
                  <a:pt x="30" y="74"/>
                  <a:pt x="33" y="79"/>
                </a:cubicBezTo>
                <a:cubicBezTo>
                  <a:pt x="33" y="79"/>
                  <a:pt x="33" y="79"/>
                  <a:pt x="67" y="1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9CAA1AA2-B3DA-BA68-8E16-4279CF22686A}"/>
              </a:ext>
            </a:extLst>
          </p:cNvPr>
          <p:cNvSpPr>
            <a:spLocks noEditPoints="1"/>
          </p:cNvSpPr>
          <p:nvPr/>
        </p:nvSpPr>
        <p:spPr bwMode="auto">
          <a:xfrm>
            <a:off x="1846263" y="3573463"/>
            <a:ext cx="242888" cy="260350"/>
          </a:xfrm>
          <a:custGeom>
            <a:avLst/>
            <a:gdLst>
              <a:gd name="T0" fmla="*/ 122 w 153"/>
              <a:gd name="T1" fmla="*/ 58 h 164"/>
              <a:gd name="T2" fmla="*/ 136 w 153"/>
              <a:gd name="T3" fmla="*/ 36 h 164"/>
              <a:gd name="T4" fmla="*/ 144 w 153"/>
              <a:gd name="T5" fmla="*/ 17 h 164"/>
              <a:gd name="T6" fmla="*/ 136 w 153"/>
              <a:gd name="T7" fmla="*/ 10 h 164"/>
              <a:gd name="T8" fmla="*/ 120 w 153"/>
              <a:gd name="T9" fmla="*/ 17 h 164"/>
              <a:gd name="T10" fmla="*/ 98 w 153"/>
              <a:gd name="T11" fmla="*/ 33 h 164"/>
              <a:gd name="T12" fmla="*/ 39 w 153"/>
              <a:gd name="T13" fmla="*/ 4 h 164"/>
              <a:gd name="T14" fmla="*/ 21 w 153"/>
              <a:gd name="T15" fmla="*/ 8 h 164"/>
              <a:gd name="T16" fmla="*/ 25 w 153"/>
              <a:gd name="T17" fmla="*/ 26 h 164"/>
              <a:gd name="T18" fmla="*/ 71 w 153"/>
              <a:gd name="T19" fmla="*/ 67 h 164"/>
              <a:gd name="T20" fmla="*/ 36 w 153"/>
              <a:gd name="T21" fmla="*/ 108 h 164"/>
              <a:gd name="T22" fmla="*/ 20 w 153"/>
              <a:gd name="T23" fmla="*/ 104 h 164"/>
              <a:gd name="T24" fmla="*/ 3 w 153"/>
              <a:gd name="T25" fmla="*/ 104 h 164"/>
              <a:gd name="T26" fmla="*/ 8 w 153"/>
              <a:gd name="T27" fmla="*/ 117 h 164"/>
              <a:gd name="T28" fmla="*/ 23 w 153"/>
              <a:gd name="T29" fmla="*/ 129 h 164"/>
              <a:gd name="T30" fmla="*/ 22 w 153"/>
              <a:gd name="T31" fmla="*/ 135 h 164"/>
              <a:gd name="T32" fmla="*/ 27 w 153"/>
              <a:gd name="T33" fmla="*/ 140 h 164"/>
              <a:gd name="T34" fmla="*/ 33 w 153"/>
              <a:gd name="T35" fmla="*/ 139 h 164"/>
              <a:gd name="T36" fmla="*/ 44 w 153"/>
              <a:gd name="T37" fmla="*/ 155 h 164"/>
              <a:gd name="T38" fmla="*/ 57 w 153"/>
              <a:gd name="T39" fmla="*/ 161 h 164"/>
              <a:gd name="T40" fmla="*/ 57 w 153"/>
              <a:gd name="T41" fmla="*/ 143 h 164"/>
              <a:gd name="T42" fmla="*/ 52 w 153"/>
              <a:gd name="T43" fmla="*/ 126 h 164"/>
              <a:gd name="T44" fmla="*/ 91 w 153"/>
              <a:gd name="T45" fmla="*/ 88 h 164"/>
              <a:gd name="T46" fmla="*/ 129 w 153"/>
              <a:gd name="T47" fmla="*/ 138 h 164"/>
              <a:gd name="T48" fmla="*/ 146 w 153"/>
              <a:gd name="T49" fmla="*/ 140 h 164"/>
              <a:gd name="T50" fmla="*/ 149 w 153"/>
              <a:gd name="T51" fmla="*/ 121 h 164"/>
              <a:gd name="T52" fmla="*/ 122 w 153"/>
              <a:gd name="T53" fmla="*/ 58 h 164"/>
              <a:gd name="T54" fmla="*/ 122 w 153"/>
              <a:gd name="T55" fmla="*/ 58 h 164"/>
              <a:gd name="T56" fmla="*/ 122 w 153"/>
              <a:gd name="T57" fmla="*/ 58 h 164"/>
              <a:gd name="T58" fmla="*/ 122 w 153"/>
              <a:gd name="T59" fmla="*/ 58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3" h="164">
                <a:moveTo>
                  <a:pt x="122" y="58"/>
                </a:moveTo>
                <a:cubicBezTo>
                  <a:pt x="136" y="36"/>
                  <a:pt x="136" y="36"/>
                  <a:pt x="136" y="36"/>
                </a:cubicBezTo>
                <a:cubicBezTo>
                  <a:pt x="140" y="30"/>
                  <a:pt x="144" y="22"/>
                  <a:pt x="144" y="17"/>
                </a:cubicBezTo>
                <a:cubicBezTo>
                  <a:pt x="143" y="14"/>
                  <a:pt x="140" y="11"/>
                  <a:pt x="136" y="10"/>
                </a:cubicBezTo>
                <a:cubicBezTo>
                  <a:pt x="132" y="10"/>
                  <a:pt x="125" y="14"/>
                  <a:pt x="120" y="17"/>
                </a:cubicBezTo>
                <a:cubicBezTo>
                  <a:pt x="98" y="33"/>
                  <a:pt x="98" y="33"/>
                  <a:pt x="98" y="33"/>
                </a:cubicBezTo>
                <a:cubicBezTo>
                  <a:pt x="39" y="4"/>
                  <a:pt x="39" y="4"/>
                  <a:pt x="39" y="4"/>
                </a:cubicBezTo>
                <a:cubicBezTo>
                  <a:pt x="34" y="0"/>
                  <a:pt x="26" y="3"/>
                  <a:pt x="21" y="8"/>
                </a:cubicBezTo>
                <a:cubicBezTo>
                  <a:pt x="18" y="13"/>
                  <a:pt x="19" y="21"/>
                  <a:pt x="25" y="26"/>
                </a:cubicBezTo>
                <a:cubicBezTo>
                  <a:pt x="71" y="67"/>
                  <a:pt x="71" y="67"/>
                  <a:pt x="71" y="67"/>
                </a:cubicBezTo>
                <a:cubicBezTo>
                  <a:pt x="36" y="108"/>
                  <a:pt x="36" y="108"/>
                  <a:pt x="36" y="108"/>
                </a:cubicBezTo>
                <a:cubicBezTo>
                  <a:pt x="20" y="104"/>
                  <a:pt x="20" y="104"/>
                  <a:pt x="20" y="104"/>
                </a:cubicBezTo>
                <a:cubicBezTo>
                  <a:pt x="13" y="101"/>
                  <a:pt x="5" y="101"/>
                  <a:pt x="3" y="104"/>
                </a:cubicBezTo>
                <a:cubicBezTo>
                  <a:pt x="0" y="106"/>
                  <a:pt x="3" y="112"/>
                  <a:pt x="8" y="117"/>
                </a:cubicBezTo>
                <a:cubicBezTo>
                  <a:pt x="23" y="129"/>
                  <a:pt x="23" y="129"/>
                  <a:pt x="23" y="129"/>
                </a:cubicBezTo>
                <a:cubicBezTo>
                  <a:pt x="23" y="129"/>
                  <a:pt x="22" y="132"/>
                  <a:pt x="22" y="135"/>
                </a:cubicBezTo>
                <a:cubicBezTo>
                  <a:pt x="21" y="139"/>
                  <a:pt x="23" y="142"/>
                  <a:pt x="27" y="140"/>
                </a:cubicBezTo>
                <a:cubicBezTo>
                  <a:pt x="33" y="139"/>
                  <a:pt x="33" y="139"/>
                  <a:pt x="33" y="139"/>
                </a:cubicBezTo>
                <a:cubicBezTo>
                  <a:pt x="44" y="155"/>
                  <a:pt x="44" y="155"/>
                  <a:pt x="44" y="155"/>
                </a:cubicBezTo>
                <a:cubicBezTo>
                  <a:pt x="49" y="161"/>
                  <a:pt x="54" y="164"/>
                  <a:pt x="57" y="161"/>
                </a:cubicBezTo>
                <a:cubicBezTo>
                  <a:pt x="59" y="159"/>
                  <a:pt x="59" y="150"/>
                  <a:pt x="57" y="143"/>
                </a:cubicBezTo>
                <a:cubicBezTo>
                  <a:pt x="52" y="126"/>
                  <a:pt x="52" y="126"/>
                  <a:pt x="52" y="126"/>
                </a:cubicBezTo>
                <a:cubicBezTo>
                  <a:pt x="91" y="88"/>
                  <a:pt x="91" y="88"/>
                  <a:pt x="91" y="88"/>
                </a:cubicBezTo>
                <a:cubicBezTo>
                  <a:pt x="129" y="138"/>
                  <a:pt x="129" y="138"/>
                  <a:pt x="129" y="138"/>
                </a:cubicBezTo>
                <a:cubicBezTo>
                  <a:pt x="133" y="144"/>
                  <a:pt x="141" y="145"/>
                  <a:pt x="146" y="140"/>
                </a:cubicBezTo>
                <a:cubicBezTo>
                  <a:pt x="151" y="137"/>
                  <a:pt x="153" y="128"/>
                  <a:pt x="149" y="121"/>
                </a:cubicBezTo>
                <a:cubicBezTo>
                  <a:pt x="122" y="58"/>
                  <a:pt x="122" y="58"/>
                  <a:pt x="122" y="58"/>
                </a:cubicBezTo>
                <a:cubicBezTo>
                  <a:pt x="122" y="58"/>
                  <a:pt x="122" y="58"/>
                  <a:pt x="122" y="58"/>
                </a:cubicBezTo>
                <a:close/>
                <a:moveTo>
                  <a:pt x="122" y="58"/>
                </a:moveTo>
                <a:cubicBezTo>
                  <a:pt x="122" y="58"/>
                  <a:pt x="122" y="58"/>
                  <a:pt x="122" y="5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0784D823-7416-F66C-5AD0-47DCCD0A7C36}"/>
              </a:ext>
            </a:extLst>
          </p:cNvPr>
          <p:cNvSpPr>
            <a:spLocks noEditPoints="1"/>
          </p:cNvSpPr>
          <p:nvPr/>
        </p:nvSpPr>
        <p:spPr bwMode="auto">
          <a:xfrm>
            <a:off x="2398713" y="5776913"/>
            <a:ext cx="239713" cy="257175"/>
          </a:xfrm>
          <a:custGeom>
            <a:avLst/>
            <a:gdLst>
              <a:gd name="T0" fmla="*/ 145 w 151"/>
              <a:gd name="T1" fmla="*/ 52 h 162"/>
              <a:gd name="T2" fmla="*/ 131 w 151"/>
              <a:gd name="T3" fmla="*/ 35 h 162"/>
              <a:gd name="T4" fmla="*/ 105 w 151"/>
              <a:gd name="T5" fmla="*/ 9 h 162"/>
              <a:gd name="T6" fmla="*/ 65 w 151"/>
              <a:gd name="T7" fmla="*/ 8 h 162"/>
              <a:gd name="T8" fmla="*/ 57 w 151"/>
              <a:gd name="T9" fmla="*/ 27 h 162"/>
              <a:gd name="T10" fmla="*/ 39 w 151"/>
              <a:gd name="T11" fmla="*/ 37 h 162"/>
              <a:gd name="T12" fmla="*/ 24 w 151"/>
              <a:gd name="T13" fmla="*/ 31 h 162"/>
              <a:gd name="T14" fmla="*/ 9 w 151"/>
              <a:gd name="T15" fmla="*/ 55 h 162"/>
              <a:gd name="T16" fmla="*/ 17 w 151"/>
              <a:gd name="T17" fmla="*/ 69 h 162"/>
              <a:gd name="T18" fmla="*/ 0 w 151"/>
              <a:gd name="T19" fmla="*/ 97 h 162"/>
              <a:gd name="T20" fmla="*/ 18 w 151"/>
              <a:gd name="T21" fmla="*/ 126 h 162"/>
              <a:gd name="T22" fmla="*/ 24 w 151"/>
              <a:gd name="T23" fmla="*/ 133 h 162"/>
              <a:gd name="T24" fmla="*/ 46 w 151"/>
              <a:gd name="T25" fmla="*/ 155 h 162"/>
              <a:gd name="T26" fmla="*/ 75 w 151"/>
              <a:gd name="T27" fmla="*/ 157 h 162"/>
              <a:gd name="T28" fmla="*/ 93 w 151"/>
              <a:gd name="T29" fmla="*/ 149 h 162"/>
              <a:gd name="T30" fmla="*/ 94 w 151"/>
              <a:gd name="T31" fmla="*/ 138 h 162"/>
              <a:gd name="T32" fmla="*/ 120 w 151"/>
              <a:gd name="T33" fmla="*/ 132 h 162"/>
              <a:gd name="T34" fmla="*/ 141 w 151"/>
              <a:gd name="T35" fmla="*/ 111 h 162"/>
              <a:gd name="T36" fmla="*/ 134 w 151"/>
              <a:gd name="T37" fmla="*/ 96 h 162"/>
              <a:gd name="T38" fmla="*/ 151 w 151"/>
              <a:gd name="T39" fmla="*/ 68 h 162"/>
              <a:gd name="T40" fmla="*/ 75 w 151"/>
              <a:gd name="T41" fmla="*/ 122 h 162"/>
              <a:gd name="T42" fmla="*/ 112 w 151"/>
              <a:gd name="T43" fmla="*/ 79 h 162"/>
              <a:gd name="T44" fmla="*/ 109 w 151"/>
              <a:gd name="T45" fmla="*/ 100 h 162"/>
              <a:gd name="T46" fmla="*/ 37 w 151"/>
              <a:gd name="T47" fmla="*/ 82 h 162"/>
              <a:gd name="T48" fmla="*/ 60 w 151"/>
              <a:gd name="T49" fmla="*/ 46 h 162"/>
              <a:gd name="T50" fmla="*/ 112 w 151"/>
              <a:gd name="T51" fmla="*/ 79 h 162"/>
              <a:gd name="T52" fmla="*/ 37 w 151"/>
              <a:gd name="T53" fmla="*/ 85 h 162"/>
              <a:gd name="T54" fmla="*/ 37 w 151"/>
              <a:gd name="T55" fmla="*/ 82 h 162"/>
              <a:gd name="T56" fmla="*/ 52 w 151"/>
              <a:gd name="T57" fmla="*/ 87 h 162"/>
              <a:gd name="T58" fmla="*/ 47 w 151"/>
              <a:gd name="T59" fmla="*/ 85 h 162"/>
              <a:gd name="T60" fmla="*/ 86 w 151"/>
              <a:gd name="T61" fmla="*/ 61 h 162"/>
              <a:gd name="T62" fmla="*/ 66 w 151"/>
              <a:gd name="T63" fmla="*/ 89 h 162"/>
              <a:gd name="T64" fmla="*/ 68 w 151"/>
              <a:gd name="T65" fmla="*/ 107 h 162"/>
              <a:gd name="T66" fmla="*/ 96 w 151"/>
              <a:gd name="T67" fmla="*/ 72 h 162"/>
              <a:gd name="T68" fmla="*/ 102 w 151"/>
              <a:gd name="T69" fmla="*/ 79 h 162"/>
              <a:gd name="T70" fmla="*/ 68 w 151"/>
              <a:gd name="T71" fmla="*/ 107 h 162"/>
              <a:gd name="T72" fmla="*/ 94 w 151"/>
              <a:gd name="T73" fmla="*/ 20 h 162"/>
              <a:gd name="T74" fmla="*/ 103 w 151"/>
              <a:gd name="T75" fmla="*/ 32 h 162"/>
              <a:gd name="T76" fmla="*/ 93 w 151"/>
              <a:gd name="T77" fmla="*/ 19 h 162"/>
              <a:gd name="T78" fmla="*/ 16 w 151"/>
              <a:gd name="T79" fmla="*/ 91 h 162"/>
              <a:gd name="T80" fmla="*/ 21 w 151"/>
              <a:gd name="T81" fmla="*/ 93 h 162"/>
              <a:gd name="T82" fmla="*/ 14 w 151"/>
              <a:gd name="T83" fmla="*/ 97 h 162"/>
              <a:gd name="T84" fmla="*/ 46 w 151"/>
              <a:gd name="T85" fmla="*/ 134 h 162"/>
              <a:gd name="T86" fmla="*/ 57 w 151"/>
              <a:gd name="T87" fmla="*/ 138 h 162"/>
              <a:gd name="T88" fmla="*/ 56 w 151"/>
              <a:gd name="T89" fmla="*/ 145 h 162"/>
              <a:gd name="T90" fmla="*/ 134 w 151"/>
              <a:gd name="T91" fmla="*/ 73 h 162"/>
              <a:gd name="T92" fmla="*/ 129 w 151"/>
              <a:gd name="T93" fmla="*/ 71 h 162"/>
              <a:gd name="T94" fmla="*/ 136 w 151"/>
              <a:gd name="T95" fmla="*/ 68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1" h="162">
                <a:moveTo>
                  <a:pt x="151" y="68"/>
                </a:moveTo>
                <a:cubicBezTo>
                  <a:pt x="151" y="61"/>
                  <a:pt x="148" y="56"/>
                  <a:pt x="145" y="52"/>
                </a:cubicBezTo>
                <a:cubicBezTo>
                  <a:pt x="140" y="47"/>
                  <a:pt x="136" y="42"/>
                  <a:pt x="132" y="38"/>
                </a:cubicBezTo>
                <a:cubicBezTo>
                  <a:pt x="131" y="35"/>
                  <a:pt x="131" y="35"/>
                  <a:pt x="131" y="35"/>
                </a:cubicBezTo>
                <a:cubicBezTo>
                  <a:pt x="130" y="34"/>
                  <a:pt x="128" y="33"/>
                  <a:pt x="127" y="32"/>
                </a:cubicBezTo>
                <a:cubicBezTo>
                  <a:pt x="105" y="9"/>
                  <a:pt x="105" y="9"/>
                  <a:pt x="105" y="9"/>
                </a:cubicBezTo>
                <a:cubicBezTo>
                  <a:pt x="97" y="0"/>
                  <a:pt x="83" y="0"/>
                  <a:pt x="75" y="8"/>
                </a:cubicBezTo>
                <a:cubicBezTo>
                  <a:pt x="65" y="8"/>
                  <a:pt x="65" y="8"/>
                  <a:pt x="65" y="8"/>
                </a:cubicBezTo>
                <a:cubicBezTo>
                  <a:pt x="60" y="8"/>
                  <a:pt x="57" y="12"/>
                  <a:pt x="57" y="17"/>
                </a:cubicBezTo>
                <a:cubicBezTo>
                  <a:pt x="57" y="24"/>
                  <a:pt x="57" y="26"/>
                  <a:pt x="57" y="27"/>
                </a:cubicBezTo>
                <a:cubicBezTo>
                  <a:pt x="56" y="27"/>
                  <a:pt x="56" y="28"/>
                  <a:pt x="56" y="28"/>
                </a:cubicBezTo>
                <a:cubicBezTo>
                  <a:pt x="50" y="30"/>
                  <a:pt x="44" y="34"/>
                  <a:pt x="39" y="37"/>
                </a:cubicBezTo>
                <a:cubicBezTo>
                  <a:pt x="31" y="32"/>
                  <a:pt x="31" y="32"/>
                  <a:pt x="31" y="32"/>
                </a:cubicBezTo>
                <a:cubicBezTo>
                  <a:pt x="29" y="31"/>
                  <a:pt x="26" y="30"/>
                  <a:pt x="24" y="31"/>
                </a:cubicBezTo>
                <a:cubicBezTo>
                  <a:pt x="23" y="32"/>
                  <a:pt x="21" y="33"/>
                  <a:pt x="20" y="35"/>
                </a:cubicBezTo>
                <a:cubicBezTo>
                  <a:pt x="9" y="55"/>
                  <a:pt x="9" y="55"/>
                  <a:pt x="9" y="55"/>
                </a:cubicBezTo>
                <a:cubicBezTo>
                  <a:pt x="7" y="59"/>
                  <a:pt x="8" y="64"/>
                  <a:pt x="13" y="67"/>
                </a:cubicBezTo>
                <a:cubicBezTo>
                  <a:pt x="14" y="68"/>
                  <a:pt x="16" y="68"/>
                  <a:pt x="17" y="69"/>
                </a:cubicBezTo>
                <a:cubicBezTo>
                  <a:pt x="6" y="80"/>
                  <a:pt x="6" y="80"/>
                  <a:pt x="6" y="80"/>
                </a:cubicBezTo>
                <a:cubicBezTo>
                  <a:pt x="1" y="84"/>
                  <a:pt x="0" y="90"/>
                  <a:pt x="0" y="97"/>
                </a:cubicBezTo>
                <a:cubicBezTo>
                  <a:pt x="0" y="102"/>
                  <a:pt x="1" y="108"/>
                  <a:pt x="6" y="113"/>
                </a:cubicBezTo>
                <a:cubicBezTo>
                  <a:pt x="11" y="118"/>
                  <a:pt x="15" y="122"/>
                  <a:pt x="18" y="126"/>
                </a:cubicBezTo>
                <a:cubicBezTo>
                  <a:pt x="20" y="129"/>
                  <a:pt x="20" y="129"/>
                  <a:pt x="20" y="129"/>
                </a:cubicBezTo>
                <a:cubicBezTo>
                  <a:pt x="21" y="131"/>
                  <a:pt x="23" y="133"/>
                  <a:pt x="24" y="133"/>
                </a:cubicBezTo>
                <a:cubicBezTo>
                  <a:pt x="25" y="133"/>
                  <a:pt x="25" y="133"/>
                  <a:pt x="25" y="133"/>
                </a:cubicBezTo>
                <a:cubicBezTo>
                  <a:pt x="45" y="155"/>
                  <a:pt x="46" y="155"/>
                  <a:pt x="46" y="155"/>
                </a:cubicBezTo>
                <a:cubicBezTo>
                  <a:pt x="50" y="159"/>
                  <a:pt x="56" y="162"/>
                  <a:pt x="61" y="162"/>
                </a:cubicBezTo>
                <a:cubicBezTo>
                  <a:pt x="66" y="162"/>
                  <a:pt x="71" y="161"/>
                  <a:pt x="75" y="157"/>
                </a:cubicBezTo>
                <a:cubicBezTo>
                  <a:pt x="86" y="157"/>
                  <a:pt x="86" y="157"/>
                  <a:pt x="86" y="157"/>
                </a:cubicBezTo>
                <a:cubicBezTo>
                  <a:pt x="90" y="157"/>
                  <a:pt x="93" y="153"/>
                  <a:pt x="93" y="149"/>
                </a:cubicBezTo>
                <a:cubicBezTo>
                  <a:pt x="93" y="141"/>
                  <a:pt x="93" y="139"/>
                  <a:pt x="93" y="138"/>
                </a:cubicBezTo>
                <a:cubicBezTo>
                  <a:pt x="93" y="138"/>
                  <a:pt x="94" y="138"/>
                  <a:pt x="94" y="138"/>
                </a:cubicBezTo>
                <a:cubicBezTo>
                  <a:pt x="100" y="135"/>
                  <a:pt x="106" y="132"/>
                  <a:pt x="111" y="127"/>
                </a:cubicBezTo>
                <a:cubicBezTo>
                  <a:pt x="120" y="132"/>
                  <a:pt x="120" y="132"/>
                  <a:pt x="120" y="132"/>
                </a:cubicBezTo>
                <a:cubicBezTo>
                  <a:pt x="123" y="135"/>
                  <a:pt x="128" y="133"/>
                  <a:pt x="131" y="129"/>
                </a:cubicBezTo>
                <a:cubicBezTo>
                  <a:pt x="141" y="111"/>
                  <a:pt x="141" y="111"/>
                  <a:pt x="141" y="111"/>
                </a:cubicBezTo>
                <a:cubicBezTo>
                  <a:pt x="144" y="106"/>
                  <a:pt x="142" y="101"/>
                  <a:pt x="138" y="99"/>
                </a:cubicBezTo>
                <a:cubicBezTo>
                  <a:pt x="136" y="98"/>
                  <a:pt x="135" y="97"/>
                  <a:pt x="134" y="96"/>
                </a:cubicBezTo>
                <a:cubicBezTo>
                  <a:pt x="145" y="85"/>
                  <a:pt x="145" y="85"/>
                  <a:pt x="145" y="85"/>
                </a:cubicBezTo>
                <a:cubicBezTo>
                  <a:pt x="148" y="80"/>
                  <a:pt x="151" y="74"/>
                  <a:pt x="151" y="68"/>
                </a:cubicBezTo>
                <a:close/>
                <a:moveTo>
                  <a:pt x="91" y="118"/>
                </a:moveTo>
                <a:cubicBezTo>
                  <a:pt x="86" y="121"/>
                  <a:pt x="81" y="122"/>
                  <a:pt x="75" y="122"/>
                </a:cubicBezTo>
                <a:cubicBezTo>
                  <a:pt x="74" y="122"/>
                  <a:pt x="72" y="122"/>
                  <a:pt x="71" y="122"/>
                </a:cubicBezTo>
                <a:cubicBezTo>
                  <a:pt x="112" y="79"/>
                  <a:pt x="112" y="79"/>
                  <a:pt x="112" y="79"/>
                </a:cubicBezTo>
                <a:cubicBezTo>
                  <a:pt x="112" y="80"/>
                  <a:pt x="112" y="81"/>
                  <a:pt x="112" y="82"/>
                </a:cubicBezTo>
                <a:cubicBezTo>
                  <a:pt x="112" y="88"/>
                  <a:pt x="111" y="94"/>
                  <a:pt x="109" y="100"/>
                </a:cubicBezTo>
                <a:cubicBezTo>
                  <a:pt x="102" y="107"/>
                  <a:pt x="96" y="113"/>
                  <a:pt x="91" y="118"/>
                </a:cubicBezTo>
                <a:close/>
                <a:moveTo>
                  <a:pt x="37" y="82"/>
                </a:moveTo>
                <a:cubicBezTo>
                  <a:pt x="37" y="76"/>
                  <a:pt x="39" y="70"/>
                  <a:pt x="41" y="65"/>
                </a:cubicBezTo>
                <a:cubicBezTo>
                  <a:pt x="48" y="57"/>
                  <a:pt x="55" y="51"/>
                  <a:pt x="60" y="46"/>
                </a:cubicBezTo>
                <a:cubicBezTo>
                  <a:pt x="64" y="43"/>
                  <a:pt x="70" y="42"/>
                  <a:pt x="75" y="42"/>
                </a:cubicBezTo>
                <a:cubicBezTo>
                  <a:pt x="95" y="42"/>
                  <a:pt x="111" y="58"/>
                  <a:pt x="112" y="79"/>
                </a:cubicBezTo>
                <a:cubicBezTo>
                  <a:pt x="78" y="43"/>
                  <a:pt x="78" y="43"/>
                  <a:pt x="78" y="43"/>
                </a:cubicBezTo>
                <a:cubicBezTo>
                  <a:pt x="37" y="85"/>
                  <a:pt x="37" y="85"/>
                  <a:pt x="37" y="85"/>
                </a:cubicBezTo>
                <a:cubicBezTo>
                  <a:pt x="71" y="122"/>
                  <a:pt x="71" y="122"/>
                  <a:pt x="71" y="122"/>
                </a:cubicBezTo>
                <a:cubicBezTo>
                  <a:pt x="52" y="120"/>
                  <a:pt x="37" y="103"/>
                  <a:pt x="37" y="82"/>
                </a:cubicBezTo>
                <a:close/>
                <a:moveTo>
                  <a:pt x="61" y="85"/>
                </a:moveTo>
                <a:cubicBezTo>
                  <a:pt x="58" y="82"/>
                  <a:pt x="54" y="83"/>
                  <a:pt x="52" y="87"/>
                </a:cubicBezTo>
                <a:cubicBezTo>
                  <a:pt x="51" y="88"/>
                  <a:pt x="51" y="88"/>
                  <a:pt x="51" y="89"/>
                </a:cubicBezTo>
                <a:cubicBezTo>
                  <a:pt x="47" y="85"/>
                  <a:pt x="47" y="85"/>
                  <a:pt x="47" y="85"/>
                </a:cubicBezTo>
                <a:cubicBezTo>
                  <a:pt x="78" y="54"/>
                  <a:pt x="78" y="54"/>
                  <a:pt x="78" y="54"/>
                </a:cubicBezTo>
                <a:cubicBezTo>
                  <a:pt x="86" y="61"/>
                  <a:pt x="86" y="61"/>
                  <a:pt x="86" y="61"/>
                </a:cubicBezTo>
                <a:cubicBezTo>
                  <a:pt x="85" y="62"/>
                  <a:pt x="84" y="63"/>
                  <a:pt x="84" y="64"/>
                </a:cubicBezTo>
                <a:cubicBezTo>
                  <a:pt x="66" y="89"/>
                  <a:pt x="66" y="89"/>
                  <a:pt x="66" y="89"/>
                </a:cubicBezTo>
                <a:cubicBezTo>
                  <a:pt x="61" y="85"/>
                  <a:pt x="61" y="85"/>
                  <a:pt x="61" y="85"/>
                </a:cubicBezTo>
                <a:close/>
                <a:moveTo>
                  <a:pt x="68" y="107"/>
                </a:moveTo>
                <a:cubicBezTo>
                  <a:pt x="71" y="107"/>
                  <a:pt x="73" y="106"/>
                  <a:pt x="74" y="104"/>
                </a:cubicBezTo>
                <a:cubicBezTo>
                  <a:pt x="96" y="72"/>
                  <a:pt x="96" y="72"/>
                  <a:pt x="96" y="72"/>
                </a:cubicBezTo>
                <a:cubicBezTo>
                  <a:pt x="96" y="72"/>
                  <a:pt x="96" y="72"/>
                  <a:pt x="96" y="72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71" y="110"/>
                  <a:pt x="71" y="110"/>
                  <a:pt x="71" y="110"/>
                </a:cubicBezTo>
                <a:cubicBezTo>
                  <a:pt x="68" y="107"/>
                  <a:pt x="68" y="107"/>
                  <a:pt x="68" y="107"/>
                </a:cubicBezTo>
                <a:cubicBezTo>
                  <a:pt x="68" y="107"/>
                  <a:pt x="68" y="107"/>
                  <a:pt x="68" y="107"/>
                </a:cubicBezTo>
                <a:close/>
                <a:moveTo>
                  <a:pt x="94" y="20"/>
                </a:moveTo>
                <a:cubicBezTo>
                  <a:pt x="104" y="30"/>
                  <a:pt x="104" y="30"/>
                  <a:pt x="104" y="30"/>
                </a:cubicBezTo>
                <a:cubicBezTo>
                  <a:pt x="104" y="31"/>
                  <a:pt x="103" y="31"/>
                  <a:pt x="103" y="32"/>
                </a:cubicBezTo>
                <a:cubicBezTo>
                  <a:pt x="100" y="30"/>
                  <a:pt x="97" y="29"/>
                  <a:pt x="93" y="28"/>
                </a:cubicBezTo>
                <a:cubicBezTo>
                  <a:pt x="93" y="23"/>
                  <a:pt x="93" y="21"/>
                  <a:pt x="93" y="19"/>
                </a:cubicBezTo>
                <a:cubicBezTo>
                  <a:pt x="94" y="19"/>
                  <a:pt x="94" y="20"/>
                  <a:pt x="94" y="20"/>
                </a:cubicBezTo>
                <a:close/>
                <a:moveTo>
                  <a:pt x="16" y="91"/>
                </a:moveTo>
                <a:cubicBezTo>
                  <a:pt x="18" y="89"/>
                  <a:pt x="19" y="88"/>
                  <a:pt x="20" y="87"/>
                </a:cubicBezTo>
                <a:cubicBezTo>
                  <a:pt x="20" y="89"/>
                  <a:pt x="21" y="91"/>
                  <a:pt x="21" y="93"/>
                </a:cubicBezTo>
                <a:cubicBezTo>
                  <a:pt x="18" y="95"/>
                  <a:pt x="16" y="97"/>
                  <a:pt x="14" y="97"/>
                </a:cubicBezTo>
                <a:cubicBezTo>
                  <a:pt x="14" y="97"/>
                  <a:pt x="14" y="97"/>
                  <a:pt x="14" y="97"/>
                </a:cubicBezTo>
                <a:cubicBezTo>
                  <a:pt x="14" y="95"/>
                  <a:pt x="15" y="93"/>
                  <a:pt x="16" y="91"/>
                </a:cubicBezTo>
                <a:close/>
                <a:moveTo>
                  <a:pt x="46" y="134"/>
                </a:moveTo>
                <a:cubicBezTo>
                  <a:pt x="47" y="134"/>
                  <a:pt x="47" y="133"/>
                  <a:pt x="47" y="133"/>
                </a:cubicBezTo>
                <a:cubicBezTo>
                  <a:pt x="50" y="135"/>
                  <a:pt x="53" y="136"/>
                  <a:pt x="57" y="138"/>
                </a:cubicBezTo>
                <a:cubicBezTo>
                  <a:pt x="57" y="141"/>
                  <a:pt x="57" y="144"/>
                  <a:pt x="57" y="145"/>
                </a:cubicBezTo>
                <a:cubicBezTo>
                  <a:pt x="56" y="145"/>
                  <a:pt x="56" y="145"/>
                  <a:pt x="56" y="145"/>
                </a:cubicBezTo>
                <a:cubicBezTo>
                  <a:pt x="46" y="134"/>
                  <a:pt x="46" y="134"/>
                  <a:pt x="46" y="134"/>
                </a:cubicBezTo>
                <a:close/>
                <a:moveTo>
                  <a:pt x="134" y="73"/>
                </a:moveTo>
                <a:cubicBezTo>
                  <a:pt x="132" y="75"/>
                  <a:pt x="131" y="76"/>
                  <a:pt x="130" y="77"/>
                </a:cubicBezTo>
                <a:cubicBezTo>
                  <a:pt x="130" y="75"/>
                  <a:pt x="129" y="74"/>
                  <a:pt x="129" y="71"/>
                </a:cubicBezTo>
                <a:cubicBezTo>
                  <a:pt x="133" y="69"/>
                  <a:pt x="135" y="68"/>
                  <a:pt x="136" y="68"/>
                </a:cubicBezTo>
                <a:cubicBezTo>
                  <a:pt x="136" y="68"/>
                  <a:pt x="136" y="68"/>
                  <a:pt x="136" y="68"/>
                </a:cubicBezTo>
                <a:cubicBezTo>
                  <a:pt x="136" y="70"/>
                  <a:pt x="135" y="72"/>
                  <a:pt x="134" y="7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DB0A0129-0196-B553-A57F-9546EAEDBF91}"/>
              </a:ext>
            </a:extLst>
          </p:cNvPr>
          <p:cNvSpPr>
            <a:spLocks noEditPoints="1"/>
          </p:cNvSpPr>
          <p:nvPr/>
        </p:nvSpPr>
        <p:spPr bwMode="auto">
          <a:xfrm>
            <a:off x="5699126" y="4127500"/>
            <a:ext cx="241300" cy="255588"/>
          </a:xfrm>
          <a:custGeom>
            <a:avLst/>
            <a:gdLst>
              <a:gd name="T0" fmla="*/ 90 w 152"/>
              <a:gd name="T1" fmla="*/ 0 h 161"/>
              <a:gd name="T2" fmla="*/ 29 w 152"/>
              <a:gd name="T3" fmla="*/ 64 h 161"/>
              <a:gd name="T4" fmla="*/ 43 w 152"/>
              <a:gd name="T5" fmla="*/ 106 h 161"/>
              <a:gd name="T6" fmla="*/ 3 w 152"/>
              <a:gd name="T7" fmla="*/ 149 h 161"/>
              <a:gd name="T8" fmla="*/ 3 w 152"/>
              <a:gd name="T9" fmla="*/ 158 h 161"/>
              <a:gd name="T10" fmla="*/ 12 w 152"/>
              <a:gd name="T11" fmla="*/ 158 h 161"/>
              <a:gd name="T12" fmla="*/ 52 w 152"/>
              <a:gd name="T13" fmla="*/ 115 h 161"/>
              <a:gd name="T14" fmla="*/ 90 w 152"/>
              <a:gd name="T15" fmla="*/ 130 h 161"/>
              <a:gd name="T16" fmla="*/ 152 w 152"/>
              <a:gd name="T17" fmla="*/ 64 h 161"/>
              <a:gd name="T18" fmla="*/ 90 w 152"/>
              <a:gd name="T19" fmla="*/ 0 h 161"/>
              <a:gd name="T20" fmla="*/ 90 w 152"/>
              <a:gd name="T21" fmla="*/ 121 h 161"/>
              <a:gd name="T22" fmla="*/ 38 w 152"/>
              <a:gd name="T23" fmla="*/ 64 h 161"/>
              <a:gd name="T24" fmla="*/ 90 w 152"/>
              <a:gd name="T25" fmla="*/ 9 h 161"/>
              <a:gd name="T26" fmla="*/ 144 w 152"/>
              <a:gd name="T27" fmla="*/ 64 h 161"/>
              <a:gd name="T28" fmla="*/ 90 w 152"/>
              <a:gd name="T29" fmla="*/ 121 h 161"/>
              <a:gd name="T30" fmla="*/ 119 w 152"/>
              <a:gd name="T31" fmla="*/ 60 h 161"/>
              <a:gd name="T32" fmla="*/ 95 w 152"/>
              <a:gd name="T33" fmla="*/ 60 h 161"/>
              <a:gd name="T34" fmla="*/ 95 w 152"/>
              <a:gd name="T35" fmla="*/ 35 h 161"/>
              <a:gd name="T36" fmla="*/ 90 w 152"/>
              <a:gd name="T37" fmla="*/ 30 h 161"/>
              <a:gd name="T38" fmla="*/ 86 w 152"/>
              <a:gd name="T39" fmla="*/ 35 h 161"/>
              <a:gd name="T40" fmla="*/ 86 w 152"/>
              <a:gd name="T41" fmla="*/ 60 h 161"/>
              <a:gd name="T42" fmla="*/ 62 w 152"/>
              <a:gd name="T43" fmla="*/ 60 h 161"/>
              <a:gd name="T44" fmla="*/ 57 w 152"/>
              <a:gd name="T45" fmla="*/ 64 h 161"/>
              <a:gd name="T46" fmla="*/ 62 w 152"/>
              <a:gd name="T47" fmla="*/ 70 h 161"/>
              <a:gd name="T48" fmla="*/ 86 w 152"/>
              <a:gd name="T49" fmla="*/ 70 h 161"/>
              <a:gd name="T50" fmla="*/ 86 w 152"/>
              <a:gd name="T51" fmla="*/ 95 h 161"/>
              <a:gd name="T52" fmla="*/ 90 w 152"/>
              <a:gd name="T53" fmla="*/ 100 h 161"/>
              <a:gd name="T54" fmla="*/ 95 w 152"/>
              <a:gd name="T55" fmla="*/ 95 h 161"/>
              <a:gd name="T56" fmla="*/ 95 w 152"/>
              <a:gd name="T57" fmla="*/ 70 h 161"/>
              <a:gd name="T58" fmla="*/ 119 w 152"/>
              <a:gd name="T59" fmla="*/ 70 h 161"/>
              <a:gd name="T60" fmla="*/ 125 w 152"/>
              <a:gd name="T61" fmla="*/ 64 h 161"/>
              <a:gd name="T62" fmla="*/ 119 w 152"/>
              <a:gd name="T63" fmla="*/ 6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2" h="161">
                <a:moveTo>
                  <a:pt x="90" y="0"/>
                </a:moveTo>
                <a:cubicBezTo>
                  <a:pt x="57" y="0"/>
                  <a:pt x="29" y="30"/>
                  <a:pt x="29" y="64"/>
                </a:cubicBezTo>
                <a:cubicBezTo>
                  <a:pt x="29" y="80"/>
                  <a:pt x="34" y="95"/>
                  <a:pt x="43" y="106"/>
                </a:cubicBezTo>
                <a:cubicBezTo>
                  <a:pt x="3" y="149"/>
                  <a:pt x="3" y="149"/>
                  <a:pt x="3" y="149"/>
                </a:cubicBezTo>
                <a:cubicBezTo>
                  <a:pt x="0" y="151"/>
                  <a:pt x="0" y="155"/>
                  <a:pt x="3" y="158"/>
                </a:cubicBezTo>
                <a:cubicBezTo>
                  <a:pt x="5" y="161"/>
                  <a:pt x="9" y="161"/>
                  <a:pt x="12" y="158"/>
                </a:cubicBezTo>
                <a:cubicBezTo>
                  <a:pt x="52" y="115"/>
                  <a:pt x="52" y="115"/>
                  <a:pt x="52" y="115"/>
                </a:cubicBezTo>
                <a:cubicBezTo>
                  <a:pt x="62" y="125"/>
                  <a:pt x="76" y="130"/>
                  <a:pt x="90" y="130"/>
                </a:cubicBezTo>
                <a:cubicBezTo>
                  <a:pt x="124" y="130"/>
                  <a:pt x="152" y="100"/>
                  <a:pt x="152" y="64"/>
                </a:cubicBezTo>
                <a:cubicBezTo>
                  <a:pt x="152" y="30"/>
                  <a:pt x="124" y="0"/>
                  <a:pt x="90" y="0"/>
                </a:cubicBezTo>
                <a:close/>
                <a:moveTo>
                  <a:pt x="90" y="121"/>
                </a:moveTo>
                <a:cubicBezTo>
                  <a:pt x="62" y="121"/>
                  <a:pt x="38" y="95"/>
                  <a:pt x="38" y="64"/>
                </a:cubicBezTo>
                <a:cubicBezTo>
                  <a:pt x="38" y="35"/>
                  <a:pt x="62" y="9"/>
                  <a:pt x="90" y="9"/>
                </a:cubicBezTo>
                <a:cubicBezTo>
                  <a:pt x="119" y="9"/>
                  <a:pt x="144" y="35"/>
                  <a:pt x="144" y="64"/>
                </a:cubicBezTo>
                <a:cubicBezTo>
                  <a:pt x="144" y="95"/>
                  <a:pt x="119" y="121"/>
                  <a:pt x="90" y="121"/>
                </a:cubicBezTo>
                <a:close/>
                <a:moveTo>
                  <a:pt x="119" y="60"/>
                </a:moveTo>
                <a:cubicBezTo>
                  <a:pt x="95" y="60"/>
                  <a:pt x="95" y="60"/>
                  <a:pt x="95" y="60"/>
                </a:cubicBezTo>
                <a:cubicBezTo>
                  <a:pt x="95" y="35"/>
                  <a:pt x="95" y="35"/>
                  <a:pt x="95" y="35"/>
                </a:cubicBezTo>
                <a:cubicBezTo>
                  <a:pt x="95" y="32"/>
                  <a:pt x="94" y="30"/>
                  <a:pt x="90" y="30"/>
                </a:cubicBezTo>
                <a:cubicBezTo>
                  <a:pt x="87" y="30"/>
                  <a:pt x="86" y="32"/>
                  <a:pt x="86" y="35"/>
                </a:cubicBezTo>
                <a:cubicBezTo>
                  <a:pt x="86" y="60"/>
                  <a:pt x="86" y="60"/>
                  <a:pt x="86" y="60"/>
                </a:cubicBezTo>
                <a:cubicBezTo>
                  <a:pt x="62" y="60"/>
                  <a:pt x="62" y="60"/>
                  <a:pt x="62" y="60"/>
                </a:cubicBezTo>
                <a:cubicBezTo>
                  <a:pt x="59" y="60"/>
                  <a:pt x="57" y="62"/>
                  <a:pt x="57" y="64"/>
                </a:cubicBezTo>
                <a:cubicBezTo>
                  <a:pt x="57" y="68"/>
                  <a:pt x="59" y="70"/>
                  <a:pt x="62" y="70"/>
                </a:cubicBezTo>
                <a:cubicBezTo>
                  <a:pt x="86" y="70"/>
                  <a:pt x="86" y="70"/>
                  <a:pt x="86" y="70"/>
                </a:cubicBezTo>
                <a:cubicBezTo>
                  <a:pt x="86" y="95"/>
                  <a:pt x="86" y="95"/>
                  <a:pt x="86" y="95"/>
                </a:cubicBezTo>
                <a:cubicBezTo>
                  <a:pt x="86" y="98"/>
                  <a:pt x="87" y="100"/>
                  <a:pt x="90" y="100"/>
                </a:cubicBezTo>
                <a:cubicBezTo>
                  <a:pt x="94" y="100"/>
                  <a:pt x="95" y="98"/>
                  <a:pt x="95" y="95"/>
                </a:cubicBezTo>
                <a:cubicBezTo>
                  <a:pt x="95" y="70"/>
                  <a:pt x="95" y="70"/>
                  <a:pt x="95" y="70"/>
                </a:cubicBezTo>
                <a:cubicBezTo>
                  <a:pt x="119" y="70"/>
                  <a:pt x="119" y="70"/>
                  <a:pt x="119" y="70"/>
                </a:cubicBezTo>
                <a:cubicBezTo>
                  <a:pt x="122" y="70"/>
                  <a:pt x="125" y="68"/>
                  <a:pt x="125" y="64"/>
                </a:cubicBezTo>
                <a:cubicBezTo>
                  <a:pt x="125" y="62"/>
                  <a:pt x="122" y="60"/>
                  <a:pt x="119" y="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E50CC27A-B94E-1AB3-2C76-B751CA9716E2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4705350"/>
            <a:ext cx="254000" cy="201613"/>
          </a:xfrm>
          <a:custGeom>
            <a:avLst/>
            <a:gdLst>
              <a:gd name="T0" fmla="*/ 151 w 160"/>
              <a:gd name="T1" fmla="*/ 0 h 127"/>
              <a:gd name="T2" fmla="*/ 10 w 160"/>
              <a:gd name="T3" fmla="*/ 0 h 127"/>
              <a:gd name="T4" fmla="*/ 0 w 160"/>
              <a:gd name="T5" fmla="*/ 11 h 127"/>
              <a:gd name="T6" fmla="*/ 0 w 160"/>
              <a:gd name="T7" fmla="*/ 116 h 127"/>
              <a:gd name="T8" fmla="*/ 10 w 160"/>
              <a:gd name="T9" fmla="*/ 127 h 127"/>
              <a:gd name="T10" fmla="*/ 151 w 160"/>
              <a:gd name="T11" fmla="*/ 127 h 127"/>
              <a:gd name="T12" fmla="*/ 160 w 160"/>
              <a:gd name="T13" fmla="*/ 116 h 127"/>
              <a:gd name="T14" fmla="*/ 160 w 160"/>
              <a:gd name="T15" fmla="*/ 11 h 127"/>
              <a:gd name="T16" fmla="*/ 151 w 160"/>
              <a:gd name="T17" fmla="*/ 0 h 127"/>
              <a:gd name="T18" fmla="*/ 10 w 160"/>
              <a:gd name="T19" fmla="*/ 41 h 127"/>
              <a:gd name="T20" fmla="*/ 48 w 160"/>
              <a:gd name="T21" fmla="*/ 69 h 127"/>
              <a:gd name="T22" fmla="*/ 10 w 160"/>
              <a:gd name="T23" fmla="*/ 109 h 127"/>
              <a:gd name="T24" fmla="*/ 10 w 160"/>
              <a:gd name="T25" fmla="*/ 41 h 127"/>
              <a:gd name="T26" fmla="*/ 10 w 160"/>
              <a:gd name="T27" fmla="*/ 41 h 127"/>
              <a:gd name="T28" fmla="*/ 17 w 160"/>
              <a:gd name="T29" fmla="*/ 116 h 127"/>
              <a:gd name="T30" fmla="*/ 57 w 160"/>
              <a:gd name="T31" fmla="*/ 75 h 127"/>
              <a:gd name="T32" fmla="*/ 80 w 160"/>
              <a:gd name="T33" fmla="*/ 91 h 127"/>
              <a:gd name="T34" fmla="*/ 103 w 160"/>
              <a:gd name="T35" fmla="*/ 74 h 127"/>
              <a:gd name="T36" fmla="*/ 143 w 160"/>
              <a:gd name="T37" fmla="*/ 116 h 127"/>
              <a:gd name="T38" fmla="*/ 17 w 160"/>
              <a:gd name="T39" fmla="*/ 116 h 127"/>
              <a:gd name="T40" fmla="*/ 17 w 160"/>
              <a:gd name="T41" fmla="*/ 116 h 127"/>
              <a:gd name="T42" fmla="*/ 151 w 160"/>
              <a:gd name="T43" fmla="*/ 109 h 127"/>
              <a:gd name="T44" fmla="*/ 112 w 160"/>
              <a:gd name="T45" fmla="*/ 69 h 127"/>
              <a:gd name="T46" fmla="*/ 151 w 160"/>
              <a:gd name="T47" fmla="*/ 40 h 127"/>
              <a:gd name="T48" fmla="*/ 151 w 160"/>
              <a:gd name="T49" fmla="*/ 109 h 127"/>
              <a:gd name="T50" fmla="*/ 151 w 160"/>
              <a:gd name="T51" fmla="*/ 109 h 127"/>
              <a:gd name="T52" fmla="*/ 151 w 160"/>
              <a:gd name="T53" fmla="*/ 27 h 127"/>
              <a:gd name="T54" fmla="*/ 150 w 160"/>
              <a:gd name="T55" fmla="*/ 27 h 127"/>
              <a:gd name="T56" fmla="*/ 80 w 160"/>
              <a:gd name="T57" fmla="*/ 78 h 127"/>
              <a:gd name="T58" fmla="*/ 10 w 160"/>
              <a:gd name="T59" fmla="*/ 27 h 127"/>
              <a:gd name="T60" fmla="*/ 10 w 160"/>
              <a:gd name="T61" fmla="*/ 11 h 127"/>
              <a:gd name="T62" fmla="*/ 151 w 160"/>
              <a:gd name="T63" fmla="*/ 11 h 127"/>
              <a:gd name="T64" fmla="*/ 151 w 160"/>
              <a:gd name="T65" fmla="*/ 27 h 127"/>
              <a:gd name="T66" fmla="*/ 151 w 160"/>
              <a:gd name="T67" fmla="*/ 27 h 127"/>
              <a:gd name="T68" fmla="*/ 151 w 160"/>
              <a:gd name="T69" fmla="*/ 27 h 127"/>
              <a:gd name="T70" fmla="*/ 151 w 160"/>
              <a:gd name="T71" fmla="*/ 27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27">
                <a:moveTo>
                  <a:pt x="151" y="0"/>
                </a:move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5"/>
                  <a:pt x="0" y="11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22"/>
                  <a:pt x="4" y="127"/>
                  <a:pt x="10" y="127"/>
                </a:cubicBezTo>
                <a:cubicBezTo>
                  <a:pt x="151" y="127"/>
                  <a:pt x="151" y="127"/>
                  <a:pt x="151" y="127"/>
                </a:cubicBezTo>
                <a:cubicBezTo>
                  <a:pt x="156" y="127"/>
                  <a:pt x="160" y="122"/>
                  <a:pt x="160" y="116"/>
                </a:cubicBezTo>
                <a:cubicBezTo>
                  <a:pt x="160" y="11"/>
                  <a:pt x="160" y="11"/>
                  <a:pt x="160" y="11"/>
                </a:cubicBezTo>
                <a:cubicBezTo>
                  <a:pt x="160" y="5"/>
                  <a:pt x="156" y="0"/>
                  <a:pt x="151" y="0"/>
                </a:cubicBezTo>
                <a:close/>
                <a:moveTo>
                  <a:pt x="10" y="41"/>
                </a:moveTo>
                <a:cubicBezTo>
                  <a:pt x="48" y="69"/>
                  <a:pt x="48" y="69"/>
                  <a:pt x="48" y="69"/>
                </a:cubicBezTo>
                <a:cubicBezTo>
                  <a:pt x="10" y="109"/>
                  <a:pt x="10" y="109"/>
                  <a:pt x="10" y="109"/>
                </a:cubicBezTo>
                <a:cubicBezTo>
                  <a:pt x="10" y="41"/>
                  <a:pt x="10" y="41"/>
                  <a:pt x="10" y="41"/>
                </a:cubicBezTo>
                <a:cubicBezTo>
                  <a:pt x="10" y="41"/>
                  <a:pt x="10" y="41"/>
                  <a:pt x="10" y="41"/>
                </a:cubicBezTo>
                <a:close/>
                <a:moveTo>
                  <a:pt x="17" y="116"/>
                </a:moveTo>
                <a:cubicBezTo>
                  <a:pt x="57" y="75"/>
                  <a:pt x="57" y="75"/>
                  <a:pt x="57" y="75"/>
                </a:cubicBezTo>
                <a:cubicBezTo>
                  <a:pt x="80" y="91"/>
                  <a:pt x="80" y="91"/>
                  <a:pt x="80" y="91"/>
                </a:cubicBezTo>
                <a:cubicBezTo>
                  <a:pt x="103" y="74"/>
                  <a:pt x="103" y="74"/>
                  <a:pt x="103" y="74"/>
                </a:cubicBezTo>
                <a:cubicBezTo>
                  <a:pt x="143" y="116"/>
                  <a:pt x="143" y="116"/>
                  <a:pt x="143" y="116"/>
                </a:cubicBezTo>
                <a:cubicBezTo>
                  <a:pt x="17" y="116"/>
                  <a:pt x="17" y="116"/>
                  <a:pt x="17" y="116"/>
                </a:cubicBezTo>
                <a:cubicBezTo>
                  <a:pt x="17" y="116"/>
                  <a:pt x="17" y="116"/>
                  <a:pt x="17" y="116"/>
                </a:cubicBezTo>
                <a:close/>
                <a:moveTo>
                  <a:pt x="151" y="109"/>
                </a:moveTo>
                <a:cubicBezTo>
                  <a:pt x="112" y="69"/>
                  <a:pt x="112" y="69"/>
                  <a:pt x="112" y="69"/>
                </a:cubicBezTo>
                <a:cubicBezTo>
                  <a:pt x="151" y="40"/>
                  <a:pt x="151" y="40"/>
                  <a:pt x="151" y="40"/>
                </a:cubicBezTo>
                <a:cubicBezTo>
                  <a:pt x="151" y="109"/>
                  <a:pt x="151" y="109"/>
                  <a:pt x="151" y="109"/>
                </a:cubicBezTo>
                <a:cubicBezTo>
                  <a:pt x="151" y="109"/>
                  <a:pt x="151" y="109"/>
                  <a:pt x="151" y="109"/>
                </a:cubicBezTo>
                <a:close/>
                <a:moveTo>
                  <a:pt x="151" y="27"/>
                </a:moveTo>
                <a:cubicBezTo>
                  <a:pt x="150" y="27"/>
                  <a:pt x="150" y="27"/>
                  <a:pt x="150" y="27"/>
                </a:cubicBezTo>
                <a:cubicBezTo>
                  <a:pt x="80" y="78"/>
                  <a:pt x="80" y="78"/>
                  <a:pt x="80" y="78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11"/>
                  <a:pt x="10" y="11"/>
                  <a:pt x="10" y="11"/>
                </a:cubicBezTo>
                <a:cubicBezTo>
                  <a:pt x="151" y="11"/>
                  <a:pt x="151" y="11"/>
                  <a:pt x="151" y="11"/>
                </a:cubicBezTo>
                <a:cubicBezTo>
                  <a:pt x="151" y="27"/>
                  <a:pt x="151" y="27"/>
                  <a:pt x="151" y="27"/>
                </a:cubicBezTo>
                <a:cubicBezTo>
                  <a:pt x="151" y="27"/>
                  <a:pt x="151" y="27"/>
                  <a:pt x="151" y="27"/>
                </a:cubicBezTo>
                <a:close/>
                <a:moveTo>
                  <a:pt x="151" y="27"/>
                </a:moveTo>
                <a:cubicBezTo>
                  <a:pt x="151" y="27"/>
                  <a:pt x="151" y="27"/>
                  <a:pt x="151" y="2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B724A055-2107-86ED-BCE2-A82E15213135}"/>
              </a:ext>
            </a:extLst>
          </p:cNvPr>
          <p:cNvSpPr>
            <a:spLocks noEditPoints="1"/>
          </p:cNvSpPr>
          <p:nvPr/>
        </p:nvSpPr>
        <p:spPr bwMode="auto">
          <a:xfrm>
            <a:off x="10104438" y="2474913"/>
            <a:ext cx="239713" cy="254000"/>
          </a:xfrm>
          <a:custGeom>
            <a:avLst/>
            <a:gdLst>
              <a:gd name="T0" fmla="*/ 15 w 151"/>
              <a:gd name="T1" fmla="*/ 0 h 160"/>
              <a:gd name="T2" fmla="*/ 50 w 151"/>
              <a:gd name="T3" fmla="*/ 6 h 160"/>
              <a:gd name="T4" fmla="*/ 83 w 151"/>
              <a:gd name="T5" fmla="*/ 21 h 160"/>
              <a:gd name="T6" fmla="*/ 112 w 151"/>
              <a:gd name="T7" fmla="*/ 44 h 160"/>
              <a:gd name="T8" fmla="*/ 133 w 151"/>
              <a:gd name="T9" fmla="*/ 73 h 160"/>
              <a:gd name="T10" fmla="*/ 147 w 151"/>
              <a:gd name="T11" fmla="*/ 107 h 160"/>
              <a:gd name="T12" fmla="*/ 151 w 151"/>
              <a:gd name="T13" fmla="*/ 146 h 160"/>
              <a:gd name="T14" fmla="*/ 147 w 151"/>
              <a:gd name="T15" fmla="*/ 156 h 160"/>
              <a:gd name="T16" fmla="*/ 137 w 151"/>
              <a:gd name="T17" fmla="*/ 160 h 160"/>
              <a:gd name="T18" fmla="*/ 127 w 151"/>
              <a:gd name="T19" fmla="*/ 156 h 160"/>
              <a:gd name="T20" fmla="*/ 122 w 151"/>
              <a:gd name="T21" fmla="*/ 146 h 160"/>
              <a:gd name="T22" fmla="*/ 118 w 151"/>
              <a:gd name="T23" fmla="*/ 116 h 160"/>
              <a:gd name="T24" fmla="*/ 108 w 151"/>
              <a:gd name="T25" fmla="*/ 88 h 160"/>
              <a:gd name="T26" fmla="*/ 91 w 151"/>
              <a:gd name="T27" fmla="*/ 65 h 160"/>
              <a:gd name="T28" fmla="*/ 69 w 151"/>
              <a:gd name="T29" fmla="*/ 47 h 160"/>
              <a:gd name="T30" fmla="*/ 44 w 151"/>
              <a:gd name="T31" fmla="*/ 35 h 160"/>
              <a:gd name="T32" fmla="*/ 15 w 151"/>
              <a:gd name="T33" fmla="*/ 31 h 160"/>
              <a:gd name="T34" fmla="*/ 4 w 151"/>
              <a:gd name="T35" fmla="*/ 26 h 160"/>
              <a:gd name="T36" fmla="*/ 0 w 151"/>
              <a:gd name="T37" fmla="*/ 16 h 160"/>
              <a:gd name="T38" fmla="*/ 4 w 151"/>
              <a:gd name="T39" fmla="*/ 5 h 160"/>
              <a:gd name="T40" fmla="*/ 15 w 151"/>
              <a:gd name="T41" fmla="*/ 0 h 160"/>
              <a:gd name="T42" fmla="*/ 15 w 151"/>
              <a:gd name="T43" fmla="*/ 58 h 160"/>
              <a:gd name="T44" fmla="*/ 46 w 151"/>
              <a:gd name="T45" fmla="*/ 65 h 160"/>
              <a:gd name="T46" fmla="*/ 74 w 151"/>
              <a:gd name="T47" fmla="*/ 84 h 160"/>
              <a:gd name="T48" fmla="*/ 91 w 151"/>
              <a:gd name="T49" fmla="*/ 111 h 160"/>
              <a:gd name="T50" fmla="*/ 97 w 151"/>
              <a:gd name="T51" fmla="*/ 146 h 160"/>
              <a:gd name="T52" fmla="*/ 93 w 151"/>
              <a:gd name="T53" fmla="*/ 156 h 160"/>
              <a:gd name="T54" fmla="*/ 83 w 151"/>
              <a:gd name="T55" fmla="*/ 160 h 160"/>
              <a:gd name="T56" fmla="*/ 72 w 151"/>
              <a:gd name="T57" fmla="*/ 156 h 160"/>
              <a:gd name="T58" fmla="*/ 68 w 151"/>
              <a:gd name="T59" fmla="*/ 146 h 160"/>
              <a:gd name="T60" fmla="*/ 64 w 151"/>
              <a:gd name="T61" fmla="*/ 123 h 160"/>
              <a:gd name="T62" fmla="*/ 53 w 151"/>
              <a:gd name="T63" fmla="*/ 106 h 160"/>
              <a:gd name="T64" fmla="*/ 35 w 151"/>
              <a:gd name="T65" fmla="*/ 93 h 160"/>
              <a:gd name="T66" fmla="*/ 15 w 151"/>
              <a:gd name="T67" fmla="*/ 88 h 160"/>
              <a:gd name="T68" fmla="*/ 4 w 151"/>
              <a:gd name="T69" fmla="*/ 84 h 160"/>
              <a:gd name="T70" fmla="*/ 0 w 151"/>
              <a:gd name="T71" fmla="*/ 74 h 160"/>
              <a:gd name="T72" fmla="*/ 4 w 151"/>
              <a:gd name="T73" fmla="*/ 62 h 160"/>
              <a:gd name="T74" fmla="*/ 15 w 151"/>
              <a:gd name="T75" fmla="*/ 58 h 160"/>
              <a:gd name="T76" fmla="*/ 41 w 151"/>
              <a:gd name="T77" fmla="*/ 139 h 160"/>
              <a:gd name="T78" fmla="*/ 39 w 151"/>
              <a:gd name="T79" fmla="*/ 147 h 160"/>
              <a:gd name="T80" fmla="*/ 35 w 151"/>
              <a:gd name="T81" fmla="*/ 153 h 160"/>
              <a:gd name="T82" fmla="*/ 29 w 151"/>
              <a:gd name="T83" fmla="*/ 158 h 160"/>
              <a:gd name="T84" fmla="*/ 20 w 151"/>
              <a:gd name="T85" fmla="*/ 160 h 160"/>
              <a:gd name="T86" fmla="*/ 12 w 151"/>
              <a:gd name="T87" fmla="*/ 158 h 160"/>
              <a:gd name="T88" fmla="*/ 7 w 151"/>
              <a:gd name="T89" fmla="*/ 153 h 160"/>
              <a:gd name="T90" fmla="*/ 3 w 151"/>
              <a:gd name="T91" fmla="*/ 147 h 160"/>
              <a:gd name="T92" fmla="*/ 0 w 151"/>
              <a:gd name="T93" fmla="*/ 139 h 160"/>
              <a:gd name="T94" fmla="*/ 3 w 151"/>
              <a:gd name="T95" fmla="*/ 130 h 160"/>
              <a:gd name="T96" fmla="*/ 7 w 151"/>
              <a:gd name="T97" fmla="*/ 123 h 160"/>
              <a:gd name="T98" fmla="*/ 12 w 151"/>
              <a:gd name="T99" fmla="*/ 119 h 160"/>
              <a:gd name="T100" fmla="*/ 20 w 151"/>
              <a:gd name="T101" fmla="*/ 117 h 160"/>
              <a:gd name="T102" fmla="*/ 29 w 151"/>
              <a:gd name="T103" fmla="*/ 119 h 160"/>
              <a:gd name="T104" fmla="*/ 35 w 151"/>
              <a:gd name="T105" fmla="*/ 123 h 160"/>
              <a:gd name="T106" fmla="*/ 39 w 151"/>
              <a:gd name="T107" fmla="*/ 130 h 160"/>
              <a:gd name="T108" fmla="*/ 41 w 151"/>
              <a:gd name="T109" fmla="*/ 139 h 160"/>
              <a:gd name="T110" fmla="*/ 41 w 151"/>
              <a:gd name="T111" fmla="*/ 139 h 160"/>
              <a:gd name="T112" fmla="*/ 41 w 151"/>
              <a:gd name="T113" fmla="*/ 1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1" h="160">
                <a:moveTo>
                  <a:pt x="15" y="0"/>
                </a:moveTo>
                <a:cubicBezTo>
                  <a:pt x="27" y="0"/>
                  <a:pt x="39" y="2"/>
                  <a:pt x="50" y="6"/>
                </a:cubicBezTo>
                <a:cubicBezTo>
                  <a:pt x="63" y="9"/>
                  <a:pt x="74" y="13"/>
                  <a:pt x="83" y="21"/>
                </a:cubicBezTo>
                <a:cubicBezTo>
                  <a:pt x="94" y="26"/>
                  <a:pt x="103" y="34"/>
                  <a:pt x="112" y="44"/>
                </a:cubicBezTo>
                <a:cubicBezTo>
                  <a:pt x="120" y="52"/>
                  <a:pt x="127" y="61"/>
                  <a:pt x="133" y="73"/>
                </a:cubicBezTo>
                <a:cubicBezTo>
                  <a:pt x="139" y="83"/>
                  <a:pt x="143" y="94"/>
                  <a:pt x="147" y="107"/>
                </a:cubicBezTo>
                <a:cubicBezTo>
                  <a:pt x="150" y="120"/>
                  <a:pt x="151" y="132"/>
                  <a:pt x="151" y="146"/>
                </a:cubicBezTo>
                <a:cubicBezTo>
                  <a:pt x="151" y="150"/>
                  <a:pt x="150" y="153"/>
                  <a:pt x="147" y="156"/>
                </a:cubicBezTo>
                <a:cubicBezTo>
                  <a:pt x="144" y="159"/>
                  <a:pt x="142" y="160"/>
                  <a:pt x="137" y="160"/>
                </a:cubicBezTo>
                <a:cubicBezTo>
                  <a:pt x="133" y="160"/>
                  <a:pt x="129" y="159"/>
                  <a:pt x="127" y="156"/>
                </a:cubicBezTo>
                <a:cubicBezTo>
                  <a:pt x="124" y="153"/>
                  <a:pt x="122" y="150"/>
                  <a:pt x="122" y="146"/>
                </a:cubicBezTo>
                <a:cubicBezTo>
                  <a:pt x="122" y="135"/>
                  <a:pt x="121" y="124"/>
                  <a:pt x="118" y="116"/>
                </a:cubicBezTo>
                <a:cubicBezTo>
                  <a:pt x="116" y="106"/>
                  <a:pt x="113" y="96"/>
                  <a:pt x="108" y="88"/>
                </a:cubicBezTo>
                <a:cubicBezTo>
                  <a:pt x="103" y="80"/>
                  <a:pt x="98" y="71"/>
                  <a:pt x="91" y="65"/>
                </a:cubicBezTo>
                <a:cubicBezTo>
                  <a:pt x="84" y="58"/>
                  <a:pt x="78" y="52"/>
                  <a:pt x="69" y="47"/>
                </a:cubicBezTo>
                <a:cubicBezTo>
                  <a:pt x="61" y="42"/>
                  <a:pt x="53" y="38"/>
                  <a:pt x="44" y="35"/>
                </a:cubicBezTo>
                <a:cubicBezTo>
                  <a:pt x="34" y="32"/>
                  <a:pt x="25" y="31"/>
                  <a:pt x="15" y="31"/>
                </a:cubicBezTo>
                <a:cubicBezTo>
                  <a:pt x="11" y="31"/>
                  <a:pt x="7" y="29"/>
                  <a:pt x="4" y="26"/>
                </a:cubicBezTo>
                <a:cubicBezTo>
                  <a:pt x="1" y="24"/>
                  <a:pt x="0" y="21"/>
                  <a:pt x="0" y="16"/>
                </a:cubicBezTo>
                <a:cubicBezTo>
                  <a:pt x="0" y="12"/>
                  <a:pt x="1" y="8"/>
                  <a:pt x="4" y="5"/>
                </a:cubicBezTo>
                <a:cubicBezTo>
                  <a:pt x="7" y="2"/>
                  <a:pt x="11" y="0"/>
                  <a:pt x="15" y="0"/>
                </a:cubicBezTo>
                <a:close/>
                <a:moveTo>
                  <a:pt x="15" y="58"/>
                </a:moveTo>
                <a:cubicBezTo>
                  <a:pt x="26" y="58"/>
                  <a:pt x="37" y="61"/>
                  <a:pt x="46" y="65"/>
                </a:cubicBezTo>
                <a:cubicBezTo>
                  <a:pt x="57" y="70"/>
                  <a:pt x="65" y="75"/>
                  <a:pt x="74" y="84"/>
                </a:cubicBezTo>
                <a:cubicBezTo>
                  <a:pt x="80" y="91"/>
                  <a:pt x="86" y="101"/>
                  <a:pt x="91" y="111"/>
                </a:cubicBezTo>
                <a:cubicBezTo>
                  <a:pt x="95" y="122"/>
                  <a:pt x="97" y="133"/>
                  <a:pt x="97" y="146"/>
                </a:cubicBezTo>
                <a:cubicBezTo>
                  <a:pt x="97" y="150"/>
                  <a:pt x="95" y="153"/>
                  <a:pt x="93" y="156"/>
                </a:cubicBezTo>
                <a:cubicBezTo>
                  <a:pt x="90" y="159"/>
                  <a:pt x="87" y="160"/>
                  <a:pt x="83" y="160"/>
                </a:cubicBezTo>
                <a:cubicBezTo>
                  <a:pt x="79" y="160"/>
                  <a:pt x="75" y="159"/>
                  <a:pt x="72" y="156"/>
                </a:cubicBezTo>
                <a:cubicBezTo>
                  <a:pt x="69" y="153"/>
                  <a:pt x="68" y="150"/>
                  <a:pt x="68" y="146"/>
                </a:cubicBezTo>
                <a:cubicBezTo>
                  <a:pt x="68" y="137"/>
                  <a:pt x="67" y="130"/>
                  <a:pt x="64" y="123"/>
                </a:cubicBezTo>
                <a:cubicBezTo>
                  <a:pt x="61" y="117"/>
                  <a:pt x="57" y="110"/>
                  <a:pt x="53" y="106"/>
                </a:cubicBezTo>
                <a:cubicBezTo>
                  <a:pt x="48" y="100"/>
                  <a:pt x="42" y="96"/>
                  <a:pt x="35" y="93"/>
                </a:cubicBezTo>
                <a:cubicBezTo>
                  <a:pt x="29" y="90"/>
                  <a:pt x="22" y="88"/>
                  <a:pt x="15" y="88"/>
                </a:cubicBezTo>
                <a:cubicBezTo>
                  <a:pt x="11" y="88"/>
                  <a:pt x="7" y="87"/>
                  <a:pt x="4" y="84"/>
                </a:cubicBezTo>
                <a:cubicBezTo>
                  <a:pt x="1" y="81"/>
                  <a:pt x="0" y="78"/>
                  <a:pt x="0" y="74"/>
                </a:cubicBezTo>
                <a:cubicBezTo>
                  <a:pt x="0" y="70"/>
                  <a:pt x="1" y="65"/>
                  <a:pt x="4" y="62"/>
                </a:cubicBezTo>
                <a:cubicBezTo>
                  <a:pt x="7" y="60"/>
                  <a:pt x="11" y="58"/>
                  <a:pt x="15" y="58"/>
                </a:cubicBezTo>
                <a:close/>
                <a:moveTo>
                  <a:pt x="41" y="139"/>
                </a:moveTo>
                <a:cubicBezTo>
                  <a:pt x="41" y="142"/>
                  <a:pt x="41" y="145"/>
                  <a:pt x="39" y="147"/>
                </a:cubicBezTo>
                <a:cubicBezTo>
                  <a:pt x="38" y="149"/>
                  <a:pt x="37" y="152"/>
                  <a:pt x="35" y="153"/>
                </a:cubicBezTo>
                <a:cubicBezTo>
                  <a:pt x="34" y="156"/>
                  <a:pt x="31" y="158"/>
                  <a:pt x="29" y="158"/>
                </a:cubicBezTo>
                <a:cubicBezTo>
                  <a:pt x="26" y="159"/>
                  <a:pt x="23" y="160"/>
                  <a:pt x="20" y="160"/>
                </a:cubicBezTo>
                <a:cubicBezTo>
                  <a:pt x="18" y="160"/>
                  <a:pt x="15" y="159"/>
                  <a:pt x="12" y="158"/>
                </a:cubicBezTo>
                <a:cubicBezTo>
                  <a:pt x="11" y="158"/>
                  <a:pt x="8" y="156"/>
                  <a:pt x="7" y="153"/>
                </a:cubicBezTo>
                <a:cubicBezTo>
                  <a:pt x="4" y="152"/>
                  <a:pt x="3" y="149"/>
                  <a:pt x="3" y="147"/>
                </a:cubicBezTo>
                <a:cubicBezTo>
                  <a:pt x="1" y="145"/>
                  <a:pt x="0" y="142"/>
                  <a:pt x="0" y="139"/>
                </a:cubicBezTo>
                <a:cubicBezTo>
                  <a:pt x="0" y="136"/>
                  <a:pt x="1" y="133"/>
                  <a:pt x="3" y="130"/>
                </a:cubicBezTo>
                <a:cubicBezTo>
                  <a:pt x="3" y="127"/>
                  <a:pt x="4" y="126"/>
                  <a:pt x="7" y="123"/>
                </a:cubicBezTo>
                <a:cubicBezTo>
                  <a:pt x="8" y="122"/>
                  <a:pt x="11" y="120"/>
                  <a:pt x="12" y="119"/>
                </a:cubicBezTo>
                <a:cubicBezTo>
                  <a:pt x="15" y="117"/>
                  <a:pt x="18" y="117"/>
                  <a:pt x="20" y="117"/>
                </a:cubicBezTo>
                <a:cubicBezTo>
                  <a:pt x="23" y="117"/>
                  <a:pt x="26" y="117"/>
                  <a:pt x="29" y="119"/>
                </a:cubicBezTo>
                <a:cubicBezTo>
                  <a:pt x="31" y="120"/>
                  <a:pt x="34" y="122"/>
                  <a:pt x="35" y="123"/>
                </a:cubicBezTo>
                <a:cubicBezTo>
                  <a:pt x="37" y="126"/>
                  <a:pt x="38" y="127"/>
                  <a:pt x="39" y="130"/>
                </a:cubicBezTo>
                <a:cubicBezTo>
                  <a:pt x="41" y="133"/>
                  <a:pt x="41" y="136"/>
                  <a:pt x="41" y="139"/>
                </a:cubicBezTo>
                <a:close/>
                <a:moveTo>
                  <a:pt x="41" y="139"/>
                </a:moveTo>
                <a:cubicBezTo>
                  <a:pt x="41" y="139"/>
                  <a:pt x="41" y="139"/>
                  <a:pt x="41" y="13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76CBA531-743D-7B44-66AE-9DFB833A5020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3606800"/>
            <a:ext cx="252413" cy="193675"/>
          </a:xfrm>
          <a:custGeom>
            <a:avLst/>
            <a:gdLst>
              <a:gd name="T0" fmla="*/ 153 w 160"/>
              <a:gd name="T1" fmla="*/ 0 h 122"/>
              <a:gd name="T2" fmla="*/ 7 w 160"/>
              <a:gd name="T3" fmla="*/ 0 h 122"/>
              <a:gd name="T4" fmla="*/ 0 w 160"/>
              <a:gd name="T5" fmla="*/ 7 h 122"/>
              <a:gd name="T6" fmla="*/ 0 w 160"/>
              <a:gd name="T7" fmla="*/ 115 h 122"/>
              <a:gd name="T8" fmla="*/ 7 w 160"/>
              <a:gd name="T9" fmla="*/ 122 h 122"/>
              <a:gd name="T10" fmla="*/ 153 w 160"/>
              <a:gd name="T11" fmla="*/ 122 h 122"/>
              <a:gd name="T12" fmla="*/ 160 w 160"/>
              <a:gd name="T13" fmla="*/ 115 h 122"/>
              <a:gd name="T14" fmla="*/ 160 w 160"/>
              <a:gd name="T15" fmla="*/ 7 h 122"/>
              <a:gd name="T16" fmla="*/ 153 w 160"/>
              <a:gd name="T17" fmla="*/ 0 h 122"/>
              <a:gd name="T18" fmla="*/ 14 w 160"/>
              <a:gd name="T19" fmla="*/ 23 h 122"/>
              <a:gd name="T20" fmla="*/ 56 w 160"/>
              <a:gd name="T21" fmla="*/ 53 h 122"/>
              <a:gd name="T22" fmla="*/ 14 w 160"/>
              <a:gd name="T23" fmla="*/ 101 h 122"/>
              <a:gd name="T24" fmla="*/ 14 w 160"/>
              <a:gd name="T25" fmla="*/ 23 h 122"/>
              <a:gd name="T26" fmla="*/ 14 w 160"/>
              <a:gd name="T27" fmla="*/ 23 h 122"/>
              <a:gd name="T28" fmla="*/ 80 w 160"/>
              <a:gd name="T29" fmla="*/ 52 h 122"/>
              <a:gd name="T30" fmla="*/ 29 w 160"/>
              <a:gd name="T31" fmla="*/ 15 h 122"/>
              <a:gd name="T32" fmla="*/ 131 w 160"/>
              <a:gd name="T33" fmla="*/ 15 h 122"/>
              <a:gd name="T34" fmla="*/ 80 w 160"/>
              <a:gd name="T35" fmla="*/ 52 h 122"/>
              <a:gd name="T36" fmla="*/ 80 w 160"/>
              <a:gd name="T37" fmla="*/ 52 h 122"/>
              <a:gd name="T38" fmla="*/ 63 w 160"/>
              <a:gd name="T39" fmla="*/ 58 h 122"/>
              <a:gd name="T40" fmla="*/ 76 w 160"/>
              <a:gd name="T41" fmla="*/ 68 h 122"/>
              <a:gd name="T42" fmla="*/ 80 w 160"/>
              <a:gd name="T43" fmla="*/ 69 h 122"/>
              <a:gd name="T44" fmla="*/ 84 w 160"/>
              <a:gd name="T45" fmla="*/ 68 h 122"/>
              <a:gd name="T46" fmla="*/ 98 w 160"/>
              <a:gd name="T47" fmla="*/ 58 h 122"/>
              <a:gd name="T48" fmla="*/ 142 w 160"/>
              <a:gd name="T49" fmla="*/ 108 h 122"/>
              <a:gd name="T50" fmla="*/ 19 w 160"/>
              <a:gd name="T51" fmla="*/ 108 h 122"/>
              <a:gd name="T52" fmla="*/ 63 w 160"/>
              <a:gd name="T53" fmla="*/ 58 h 122"/>
              <a:gd name="T54" fmla="*/ 63 w 160"/>
              <a:gd name="T55" fmla="*/ 58 h 122"/>
              <a:gd name="T56" fmla="*/ 103 w 160"/>
              <a:gd name="T57" fmla="*/ 53 h 122"/>
              <a:gd name="T58" fmla="*/ 146 w 160"/>
              <a:gd name="T59" fmla="*/ 23 h 122"/>
              <a:gd name="T60" fmla="*/ 146 w 160"/>
              <a:gd name="T61" fmla="*/ 101 h 122"/>
              <a:gd name="T62" fmla="*/ 103 w 160"/>
              <a:gd name="T63" fmla="*/ 53 h 122"/>
              <a:gd name="T64" fmla="*/ 103 w 160"/>
              <a:gd name="T65" fmla="*/ 53 h 122"/>
              <a:gd name="T66" fmla="*/ 103 w 160"/>
              <a:gd name="T67" fmla="*/ 53 h 122"/>
              <a:gd name="T68" fmla="*/ 103 w 160"/>
              <a:gd name="T69" fmla="*/ 53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22">
                <a:moveTo>
                  <a:pt x="153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4"/>
                  <a:pt x="0" y="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20"/>
                  <a:pt x="3" y="122"/>
                  <a:pt x="7" y="122"/>
                </a:cubicBezTo>
                <a:cubicBezTo>
                  <a:pt x="153" y="122"/>
                  <a:pt x="153" y="122"/>
                  <a:pt x="153" y="122"/>
                </a:cubicBezTo>
                <a:cubicBezTo>
                  <a:pt x="157" y="122"/>
                  <a:pt x="160" y="120"/>
                  <a:pt x="160" y="115"/>
                </a:cubicBezTo>
                <a:cubicBezTo>
                  <a:pt x="160" y="7"/>
                  <a:pt x="160" y="7"/>
                  <a:pt x="160" y="7"/>
                </a:cubicBezTo>
                <a:cubicBezTo>
                  <a:pt x="160" y="4"/>
                  <a:pt x="157" y="0"/>
                  <a:pt x="153" y="0"/>
                </a:cubicBezTo>
                <a:close/>
                <a:moveTo>
                  <a:pt x="14" y="23"/>
                </a:moveTo>
                <a:cubicBezTo>
                  <a:pt x="56" y="53"/>
                  <a:pt x="56" y="53"/>
                  <a:pt x="56" y="53"/>
                </a:cubicBezTo>
                <a:cubicBezTo>
                  <a:pt x="14" y="101"/>
                  <a:pt x="14" y="101"/>
                  <a:pt x="14" y="101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3"/>
                  <a:pt x="14" y="23"/>
                  <a:pt x="14" y="23"/>
                </a:cubicBezTo>
                <a:close/>
                <a:moveTo>
                  <a:pt x="80" y="52"/>
                </a:moveTo>
                <a:cubicBezTo>
                  <a:pt x="29" y="15"/>
                  <a:pt x="29" y="15"/>
                  <a:pt x="29" y="15"/>
                </a:cubicBezTo>
                <a:cubicBezTo>
                  <a:pt x="131" y="15"/>
                  <a:pt x="131" y="15"/>
                  <a:pt x="131" y="15"/>
                </a:cubicBezTo>
                <a:cubicBezTo>
                  <a:pt x="80" y="52"/>
                  <a:pt x="80" y="52"/>
                  <a:pt x="80" y="52"/>
                </a:cubicBezTo>
                <a:cubicBezTo>
                  <a:pt x="80" y="52"/>
                  <a:pt x="80" y="52"/>
                  <a:pt x="80" y="52"/>
                </a:cubicBezTo>
                <a:close/>
                <a:moveTo>
                  <a:pt x="63" y="58"/>
                </a:moveTo>
                <a:cubicBezTo>
                  <a:pt x="76" y="68"/>
                  <a:pt x="76" y="68"/>
                  <a:pt x="76" y="68"/>
                </a:cubicBezTo>
                <a:cubicBezTo>
                  <a:pt x="77" y="68"/>
                  <a:pt x="79" y="69"/>
                  <a:pt x="80" y="69"/>
                </a:cubicBezTo>
                <a:cubicBezTo>
                  <a:pt x="81" y="69"/>
                  <a:pt x="83" y="68"/>
                  <a:pt x="84" y="68"/>
                </a:cubicBezTo>
                <a:cubicBezTo>
                  <a:pt x="98" y="58"/>
                  <a:pt x="98" y="58"/>
                  <a:pt x="98" y="5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9" y="108"/>
                  <a:pt x="19" y="108"/>
                  <a:pt x="19" y="108"/>
                </a:cubicBezTo>
                <a:cubicBezTo>
                  <a:pt x="63" y="58"/>
                  <a:pt x="63" y="58"/>
                  <a:pt x="63" y="58"/>
                </a:cubicBezTo>
                <a:cubicBezTo>
                  <a:pt x="63" y="58"/>
                  <a:pt x="63" y="58"/>
                  <a:pt x="63" y="58"/>
                </a:cubicBezTo>
                <a:close/>
                <a:moveTo>
                  <a:pt x="103" y="53"/>
                </a:moveTo>
                <a:cubicBezTo>
                  <a:pt x="146" y="23"/>
                  <a:pt x="146" y="23"/>
                  <a:pt x="146" y="23"/>
                </a:cubicBezTo>
                <a:cubicBezTo>
                  <a:pt x="146" y="101"/>
                  <a:pt x="146" y="101"/>
                  <a:pt x="146" y="101"/>
                </a:cubicBezTo>
                <a:cubicBezTo>
                  <a:pt x="103" y="53"/>
                  <a:pt x="103" y="53"/>
                  <a:pt x="103" y="53"/>
                </a:cubicBezTo>
                <a:cubicBezTo>
                  <a:pt x="103" y="53"/>
                  <a:pt x="103" y="53"/>
                  <a:pt x="103" y="53"/>
                </a:cubicBezTo>
                <a:close/>
                <a:moveTo>
                  <a:pt x="103" y="53"/>
                </a:moveTo>
                <a:cubicBezTo>
                  <a:pt x="103" y="53"/>
                  <a:pt x="103" y="53"/>
                  <a:pt x="103" y="5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6970B06B-C714-A4C2-EA6E-1340F7A3A424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5784850"/>
            <a:ext cx="254000" cy="249238"/>
          </a:xfrm>
          <a:custGeom>
            <a:avLst/>
            <a:gdLst>
              <a:gd name="T0" fmla="*/ 80 w 160"/>
              <a:gd name="T1" fmla="*/ 72 h 157"/>
              <a:gd name="T2" fmla="*/ 92 w 160"/>
              <a:gd name="T3" fmla="*/ 60 h 157"/>
              <a:gd name="T4" fmla="*/ 80 w 160"/>
              <a:gd name="T5" fmla="*/ 48 h 157"/>
              <a:gd name="T6" fmla="*/ 68 w 160"/>
              <a:gd name="T7" fmla="*/ 60 h 157"/>
              <a:gd name="T8" fmla="*/ 80 w 160"/>
              <a:gd name="T9" fmla="*/ 72 h 157"/>
              <a:gd name="T10" fmla="*/ 144 w 160"/>
              <a:gd name="T11" fmla="*/ 0 h 157"/>
              <a:gd name="T12" fmla="*/ 16 w 160"/>
              <a:gd name="T13" fmla="*/ 0 h 157"/>
              <a:gd name="T14" fmla="*/ 0 w 160"/>
              <a:gd name="T15" fmla="*/ 19 h 157"/>
              <a:gd name="T16" fmla="*/ 0 w 160"/>
              <a:gd name="T17" fmla="*/ 103 h 157"/>
              <a:gd name="T18" fmla="*/ 16 w 160"/>
              <a:gd name="T19" fmla="*/ 120 h 157"/>
              <a:gd name="T20" fmla="*/ 39 w 160"/>
              <a:gd name="T21" fmla="*/ 120 h 157"/>
              <a:gd name="T22" fmla="*/ 39 w 160"/>
              <a:gd name="T23" fmla="*/ 145 h 157"/>
              <a:gd name="T24" fmla="*/ 49 w 160"/>
              <a:gd name="T25" fmla="*/ 149 h 157"/>
              <a:gd name="T26" fmla="*/ 72 w 160"/>
              <a:gd name="T27" fmla="*/ 120 h 157"/>
              <a:gd name="T28" fmla="*/ 144 w 160"/>
              <a:gd name="T29" fmla="*/ 120 h 157"/>
              <a:gd name="T30" fmla="*/ 160 w 160"/>
              <a:gd name="T31" fmla="*/ 103 h 157"/>
              <a:gd name="T32" fmla="*/ 160 w 160"/>
              <a:gd name="T33" fmla="*/ 19 h 157"/>
              <a:gd name="T34" fmla="*/ 144 w 160"/>
              <a:gd name="T35" fmla="*/ 0 h 157"/>
              <a:gd name="T36" fmla="*/ 144 w 160"/>
              <a:gd name="T37" fmla="*/ 103 h 157"/>
              <a:gd name="T38" fmla="*/ 16 w 160"/>
              <a:gd name="T39" fmla="*/ 103 h 157"/>
              <a:gd name="T40" fmla="*/ 16 w 160"/>
              <a:gd name="T41" fmla="*/ 19 h 157"/>
              <a:gd name="T42" fmla="*/ 144 w 160"/>
              <a:gd name="T43" fmla="*/ 19 h 157"/>
              <a:gd name="T44" fmla="*/ 144 w 160"/>
              <a:gd name="T45" fmla="*/ 103 h 157"/>
              <a:gd name="T46" fmla="*/ 144 w 160"/>
              <a:gd name="T47" fmla="*/ 103 h 157"/>
              <a:gd name="T48" fmla="*/ 111 w 160"/>
              <a:gd name="T49" fmla="*/ 72 h 157"/>
              <a:gd name="T50" fmla="*/ 123 w 160"/>
              <a:gd name="T51" fmla="*/ 60 h 157"/>
              <a:gd name="T52" fmla="*/ 111 w 160"/>
              <a:gd name="T53" fmla="*/ 48 h 157"/>
              <a:gd name="T54" fmla="*/ 100 w 160"/>
              <a:gd name="T55" fmla="*/ 60 h 157"/>
              <a:gd name="T56" fmla="*/ 111 w 160"/>
              <a:gd name="T57" fmla="*/ 72 h 157"/>
              <a:gd name="T58" fmla="*/ 47 w 160"/>
              <a:gd name="T59" fmla="*/ 72 h 157"/>
              <a:gd name="T60" fmla="*/ 59 w 160"/>
              <a:gd name="T61" fmla="*/ 60 h 157"/>
              <a:gd name="T62" fmla="*/ 47 w 160"/>
              <a:gd name="T63" fmla="*/ 48 h 157"/>
              <a:gd name="T64" fmla="*/ 35 w 160"/>
              <a:gd name="T65" fmla="*/ 60 h 157"/>
              <a:gd name="T66" fmla="*/ 47 w 160"/>
              <a:gd name="T67" fmla="*/ 72 h 157"/>
              <a:gd name="T68" fmla="*/ 47 w 160"/>
              <a:gd name="T69" fmla="*/ 72 h 157"/>
              <a:gd name="T70" fmla="*/ 47 w 160"/>
              <a:gd name="T71" fmla="*/ 72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57">
                <a:moveTo>
                  <a:pt x="80" y="72"/>
                </a:moveTo>
                <a:cubicBezTo>
                  <a:pt x="86" y="72"/>
                  <a:pt x="92" y="66"/>
                  <a:pt x="92" y="60"/>
                </a:cubicBezTo>
                <a:cubicBezTo>
                  <a:pt x="92" y="54"/>
                  <a:pt x="86" y="48"/>
                  <a:pt x="80" y="48"/>
                </a:cubicBezTo>
                <a:cubicBezTo>
                  <a:pt x="72" y="48"/>
                  <a:pt x="68" y="54"/>
                  <a:pt x="68" y="60"/>
                </a:cubicBezTo>
                <a:cubicBezTo>
                  <a:pt x="68" y="66"/>
                  <a:pt x="72" y="72"/>
                  <a:pt x="80" y="72"/>
                </a:cubicBezTo>
                <a:close/>
                <a:moveTo>
                  <a:pt x="144" y="0"/>
                </a:moveTo>
                <a:cubicBezTo>
                  <a:pt x="16" y="0"/>
                  <a:pt x="16" y="0"/>
                  <a:pt x="16" y="0"/>
                </a:cubicBezTo>
                <a:cubicBezTo>
                  <a:pt x="6" y="0"/>
                  <a:pt x="0" y="8"/>
                  <a:pt x="0" y="19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12"/>
                  <a:pt x="6" y="120"/>
                  <a:pt x="16" y="120"/>
                </a:cubicBezTo>
                <a:cubicBezTo>
                  <a:pt x="39" y="120"/>
                  <a:pt x="39" y="120"/>
                  <a:pt x="39" y="120"/>
                </a:cubicBezTo>
                <a:cubicBezTo>
                  <a:pt x="39" y="145"/>
                  <a:pt x="39" y="145"/>
                  <a:pt x="39" y="145"/>
                </a:cubicBezTo>
                <a:cubicBezTo>
                  <a:pt x="39" y="155"/>
                  <a:pt x="43" y="157"/>
                  <a:pt x="49" y="149"/>
                </a:cubicBezTo>
                <a:cubicBezTo>
                  <a:pt x="72" y="120"/>
                  <a:pt x="72" y="120"/>
                  <a:pt x="72" y="120"/>
                </a:cubicBezTo>
                <a:cubicBezTo>
                  <a:pt x="144" y="120"/>
                  <a:pt x="144" y="120"/>
                  <a:pt x="144" y="120"/>
                </a:cubicBezTo>
                <a:cubicBezTo>
                  <a:pt x="152" y="120"/>
                  <a:pt x="160" y="112"/>
                  <a:pt x="160" y="103"/>
                </a:cubicBezTo>
                <a:cubicBezTo>
                  <a:pt x="160" y="19"/>
                  <a:pt x="160" y="19"/>
                  <a:pt x="160" y="19"/>
                </a:cubicBezTo>
                <a:cubicBezTo>
                  <a:pt x="160" y="8"/>
                  <a:pt x="152" y="0"/>
                  <a:pt x="144" y="0"/>
                </a:cubicBezTo>
                <a:close/>
                <a:moveTo>
                  <a:pt x="144" y="103"/>
                </a:moveTo>
                <a:cubicBezTo>
                  <a:pt x="16" y="103"/>
                  <a:pt x="16" y="103"/>
                  <a:pt x="16" y="103"/>
                </a:cubicBezTo>
                <a:cubicBezTo>
                  <a:pt x="16" y="19"/>
                  <a:pt x="16" y="19"/>
                  <a:pt x="16" y="19"/>
                </a:cubicBezTo>
                <a:cubicBezTo>
                  <a:pt x="144" y="19"/>
                  <a:pt x="144" y="19"/>
                  <a:pt x="144" y="19"/>
                </a:cubicBezTo>
                <a:cubicBezTo>
                  <a:pt x="144" y="103"/>
                  <a:pt x="144" y="103"/>
                  <a:pt x="144" y="103"/>
                </a:cubicBezTo>
                <a:cubicBezTo>
                  <a:pt x="144" y="103"/>
                  <a:pt x="144" y="103"/>
                  <a:pt x="144" y="103"/>
                </a:cubicBezTo>
                <a:close/>
                <a:moveTo>
                  <a:pt x="111" y="72"/>
                </a:moveTo>
                <a:cubicBezTo>
                  <a:pt x="119" y="72"/>
                  <a:pt x="123" y="66"/>
                  <a:pt x="123" y="60"/>
                </a:cubicBezTo>
                <a:cubicBezTo>
                  <a:pt x="123" y="54"/>
                  <a:pt x="119" y="48"/>
                  <a:pt x="111" y="48"/>
                </a:cubicBezTo>
                <a:cubicBezTo>
                  <a:pt x="105" y="48"/>
                  <a:pt x="100" y="54"/>
                  <a:pt x="100" y="60"/>
                </a:cubicBezTo>
                <a:cubicBezTo>
                  <a:pt x="100" y="66"/>
                  <a:pt x="105" y="72"/>
                  <a:pt x="111" y="72"/>
                </a:cubicBezTo>
                <a:close/>
                <a:moveTo>
                  <a:pt x="47" y="72"/>
                </a:moveTo>
                <a:cubicBezTo>
                  <a:pt x="55" y="72"/>
                  <a:pt x="59" y="66"/>
                  <a:pt x="59" y="60"/>
                </a:cubicBezTo>
                <a:cubicBezTo>
                  <a:pt x="59" y="54"/>
                  <a:pt x="55" y="48"/>
                  <a:pt x="47" y="48"/>
                </a:cubicBezTo>
                <a:cubicBezTo>
                  <a:pt x="41" y="48"/>
                  <a:pt x="35" y="54"/>
                  <a:pt x="35" y="60"/>
                </a:cubicBezTo>
                <a:cubicBezTo>
                  <a:pt x="35" y="66"/>
                  <a:pt x="41" y="72"/>
                  <a:pt x="47" y="72"/>
                </a:cubicBezTo>
                <a:close/>
                <a:moveTo>
                  <a:pt x="47" y="72"/>
                </a:moveTo>
                <a:cubicBezTo>
                  <a:pt x="47" y="72"/>
                  <a:pt x="47" y="72"/>
                  <a:pt x="47" y="7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892F0048-4EDD-BA73-35B1-98E9F0F03DF9}"/>
              </a:ext>
            </a:extLst>
          </p:cNvPr>
          <p:cNvSpPr>
            <a:spLocks noEditPoints="1"/>
          </p:cNvSpPr>
          <p:nvPr/>
        </p:nvSpPr>
        <p:spPr bwMode="auto">
          <a:xfrm>
            <a:off x="6802438" y="4127500"/>
            <a:ext cx="239713" cy="254000"/>
          </a:xfrm>
          <a:custGeom>
            <a:avLst/>
            <a:gdLst>
              <a:gd name="T0" fmla="*/ 16 w 151"/>
              <a:gd name="T1" fmla="*/ 0 h 160"/>
              <a:gd name="T2" fmla="*/ 0 w 151"/>
              <a:gd name="T3" fmla="*/ 143 h 160"/>
              <a:gd name="T4" fmla="*/ 135 w 151"/>
              <a:gd name="T5" fmla="*/ 160 h 160"/>
              <a:gd name="T6" fmla="*/ 151 w 151"/>
              <a:gd name="T7" fmla="*/ 17 h 160"/>
              <a:gd name="T8" fmla="*/ 138 w 151"/>
              <a:gd name="T9" fmla="*/ 146 h 160"/>
              <a:gd name="T10" fmla="*/ 103 w 151"/>
              <a:gd name="T11" fmla="*/ 131 h 160"/>
              <a:gd name="T12" fmla="*/ 138 w 151"/>
              <a:gd name="T13" fmla="*/ 146 h 160"/>
              <a:gd name="T14" fmla="*/ 11 w 151"/>
              <a:gd name="T15" fmla="*/ 123 h 160"/>
              <a:gd name="T16" fmla="*/ 138 w 151"/>
              <a:gd name="T17" fmla="*/ 36 h 160"/>
              <a:gd name="T18" fmla="*/ 32 w 151"/>
              <a:gd name="T19" fmla="*/ 88 h 160"/>
              <a:gd name="T20" fmla="*/ 34 w 151"/>
              <a:gd name="T21" fmla="*/ 101 h 160"/>
              <a:gd name="T22" fmla="*/ 39 w 151"/>
              <a:gd name="T23" fmla="*/ 108 h 160"/>
              <a:gd name="T24" fmla="*/ 47 w 151"/>
              <a:gd name="T25" fmla="*/ 108 h 160"/>
              <a:gd name="T26" fmla="*/ 42 w 151"/>
              <a:gd name="T27" fmla="*/ 101 h 160"/>
              <a:gd name="T28" fmla="*/ 40 w 151"/>
              <a:gd name="T29" fmla="*/ 96 h 160"/>
              <a:gd name="T30" fmla="*/ 40 w 151"/>
              <a:gd name="T31" fmla="*/ 86 h 160"/>
              <a:gd name="T32" fmla="*/ 35 w 151"/>
              <a:gd name="T33" fmla="*/ 79 h 160"/>
              <a:gd name="T34" fmla="*/ 40 w 151"/>
              <a:gd name="T35" fmla="*/ 74 h 160"/>
              <a:gd name="T36" fmla="*/ 40 w 151"/>
              <a:gd name="T37" fmla="*/ 58 h 160"/>
              <a:gd name="T38" fmla="*/ 47 w 151"/>
              <a:gd name="T39" fmla="*/ 56 h 160"/>
              <a:gd name="T40" fmla="*/ 45 w 151"/>
              <a:gd name="T41" fmla="*/ 49 h 160"/>
              <a:gd name="T42" fmla="*/ 35 w 151"/>
              <a:gd name="T43" fmla="*/ 53 h 160"/>
              <a:gd name="T44" fmla="*/ 34 w 151"/>
              <a:gd name="T45" fmla="*/ 65 h 160"/>
              <a:gd name="T46" fmla="*/ 32 w 151"/>
              <a:gd name="T47" fmla="*/ 74 h 160"/>
              <a:gd name="T48" fmla="*/ 27 w 151"/>
              <a:gd name="T49" fmla="*/ 75 h 160"/>
              <a:gd name="T50" fmla="*/ 30 w 151"/>
              <a:gd name="T51" fmla="*/ 84 h 160"/>
              <a:gd name="T52" fmla="*/ 110 w 151"/>
              <a:gd name="T53" fmla="*/ 108 h 160"/>
              <a:gd name="T54" fmla="*/ 117 w 151"/>
              <a:gd name="T55" fmla="*/ 101 h 160"/>
              <a:gd name="T56" fmla="*/ 119 w 151"/>
              <a:gd name="T57" fmla="*/ 84 h 160"/>
              <a:gd name="T58" fmla="*/ 124 w 151"/>
              <a:gd name="T59" fmla="*/ 75 h 160"/>
              <a:gd name="T60" fmla="*/ 119 w 151"/>
              <a:gd name="T61" fmla="*/ 74 h 160"/>
              <a:gd name="T62" fmla="*/ 117 w 151"/>
              <a:gd name="T63" fmla="*/ 56 h 160"/>
              <a:gd name="T64" fmla="*/ 110 w 151"/>
              <a:gd name="T65" fmla="*/ 51 h 160"/>
              <a:gd name="T66" fmla="*/ 104 w 151"/>
              <a:gd name="T67" fmla="*/ 49 h 160"/>
              <a:gd name="T68" fmla="*/ 107 w 151"/>
              <a:gd name="T69" fmla="*/ 58 h 160"/>
              <a:gd name="T70" fmla="*/ 109 w 151"/>
              <a:gd name="T71" fmla="*/ 62 h 160"/>
              <a:gd name="T72" fmla="*/ 110 w 151"/>
              <a:gd name="T73" fmla="*/ 74 h 160"/>
              <a:gd name="T74" fmla="*/ 115 w 151"/>
              <a:gd name="T75" fmla="*/ 79 h 160"/>
              <a:gd name="T76" fmla="*/ 110 w 151"/>
              <a:gd name="T77" fmla="*/ 86 h 160"/>
              <a:gd name="T78" fmla="*/ 109 w 151"/>
              <a:gd name="T79" fmla="*/ 96 h 160"/>
              <a:gd name="T80" fmla="*/ 107 w 151"/>
              <a:gd name="T81" fmla="*/ 101 h 160"/>
              <a:gd name="T82" fmla="*/ 104 w 151"/>
              <a:gd name="T83" fmla="*/ 108 h 160"/>
              <a:gd name="T84" fmla="*/ 110 w 151"/>
              <a:gd name="T85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" h="160">
                <a:moveTo>
                  <a:pt x="135" y="0"/>
                </a:moveTo>
                <a:cubicBezTo>
                  <a:pt x="16" y="0"/>
                  <a:pt x="16" y="0"/>
                  <a:pt x="16" y="0"/>
                </a:cubicBezTo>
                <a:cubicBezTo>
                  <a:pt x="6" y="0"/>
                  <a:pt x="0" y="7"/>
                  <a:pt x="0" y="17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52"/>
                  <a:pt x="6" y="160"/>
                  <a:pt x="16" y="160"/>
                </a:cubicBezTo>
                <a:cubicBezTo>
                  <a:pt x="135" y="160"/>
                  <a:pt x="135" y="160"/>
                  <a:pt x="135" y="160"/>
                </a:cubicBezTo>
                <a:cubicBezTo>
                  <a:pt x="143" y="160"/>
                  <a:pt x="151" y="152"/>
                  <a:pt x="151" y="143"/>
                </a:cubicBezTo>
                <a:cubicBezTo>
                  <a:pt x="151" y="17"/>
                  <a:pt x="151" y="17"/>
                  <a:pt x="151" y="17"/>
                </a:cubicBezTo>
                <a:cubicBezTo>
                  <a:pt x="151" y="7"/>
                  <a:pt x="143" y="0"/>
                  <a:pt x="135" y="0"/>
                </a:cubicBezTo>
                <a:close/>
                <a:moveTo>
                  <a:pt x="138" y="146"/>
                </a:moveTo>
                <a:cubicBezTo>
                  <a:pt x="103" y="146"/>
                  <a:pt x="103" y="146"/>
                  <a:pt x="103" y="146"/>
                </a:cubicBezTo>
                <a:cubicBezTo>
                  <a:pt x="103" y="131"/>
                  <a:pt x="103" y="131"/>
                  <a:pt x="103" y="131"/>
                </a:cubicBezTo>
                <a:cubicBezTo>
                  <a:pt x="138" y="131"/>
                  <a:pt x="138" y="131"/>
                  <a:pt x="138" y="131"/>
                </a:cubicBezTo>
                <a:lnTo>
                  <a:pt x="138" y="146"/>
                </a:lnTo>
                <a:close/>
                <a:moveTo>
                  <a:pt x="138" y="123"/>
                </a:moveTo>
                <a:cubicBezTo>
                  <a:pt x="11" y="123"/>
                  <a:pt x="11" y="123"/>
                  <a:pt x="11" y="123"/>
                </a:cubicBezTo>
                <a:cubicBezTo>
                  <a:pt x="11" y="36"/>
                  <a:pt x="11" y="36"/>
                  <a:pt x="11" y="36"/>
                </a:cubicBezTo>
                <a:cubicBezTo>
                  <a:pt x="138" y="36"/>
                  <a:pt x="138" y="36"/>
                  <a:pt x="138" y="36"/>
                </a:cubicBezTo>
                <a:cubicBezTo>
                  <a:pt x="138" y="123"/>
                  <a:pt x="138" y="123"/>
                  <a:pt x="138" y="123"/>
                </a:cubicBezTo>
                <a:close/>
                <a:moveTo>
                  <a:pt x="32" y="88"/>
                </a:moveTo>
                <a:cubicBezTo>
                  <a:pt x="32" y="89"/>
                  <a:pt x="34" y="91"/>
                  <a:pt x="34" y="94"/>
                </a:cubicBezTo>
                <a:cubicBezTo>
                  <a:pt x="34" y="98"/>
                  <a:pt x="34" y="101"/>
                  <a:pt x="34" y="101"/>
                </a:cubicBezTo>
                <a:cubicBezTo>
                  <a:pt x="34" y="103"/>
                  <a:pt x="34" y="105"/>
                  <a:pt x="35" y="107"/>
                </a:cubicBezTo>
                <a:cubicBezTo>
                  <a:pt x="37" y="107"/>
                  <a:pt x="37" y="108"/>
                  <a:pt x="39" y="108"/>
                </a:cubicBezTo>
                <a:cubicBezTo>
                  <a:pt x="45" y="108"/>
                  <a:pt x="45" y="108"/>
                  <a:pt x="45" y="108"/>
                </a:cubicBezTo>
                <a:cubicBezTo>
                  <a:pt x="47" y="108"/>
                  <a:pt x="47" y="108"/>
                  <a:pt x="47" y="108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2" y="101"/>
                  <a:pt x="42" y="101"/>
                  <a:pt x="42" y="101"/>
                </a:cubicBezTo>
                <a:cubicBezTo>
                  <a:pt x="42" y="101"/>
                  <a:pt x="42" y="100"/>
                  <a:pt x="40" y="100"/>
                </a:cubicBezTo>
                <a:cubicBezTo>
                  <a:pt x="40" y="100"/>
                  <a:pt x="40" y="98"/>
                  <a:pt x="40" y="96"/>
                </a:cubicBezTo>
                <a:cubicBezTo>
                  <a:pt x="40" y="96"/>
                  <a:pt x="40" y="94"/>
                  <a:pt x="40" y="91"/>
                </a:cubicBezTo>
                <a:cubicBezTo>
                  <a:pt x="40" y="88"/>
                  <a:pt x="40" y="86"/>
                  <a:pt x="40" y="86"/>
                </a:cubicBezTo>
                <a:cubicBezTo>
                  <a:pt x="39" y="84"/>
                  <a:pt x="39" y="82"/>
                  <a:pt x="39" y="82"/>
                </a:cubicBezTo>
                <a:cubicBezTo>
                  <a:pt x="37" y="81"/>
                  <a:pt x="37" y="81"/>
                  <a:pt x="35" y="79"/>
                </a:cubicBezTo>
                <a:cubicBezTo>
                  <a:pt x="37" y="79"/>
                  <a:pt x="37" y="77"/>
                  <a:pt x="39" y="77"/>
                </a:cubicBezTo>
                <a:cubicBezTo>
                  <a:pt x="39" y="75"/>
                  <a:pt x="39" y="75"/>
                  <a:pt x="40" y="74"/>
                </a:cubicBezTo>
                <a:cubicBezTo>
                  <a:pt x="40" y="62"/>
                  <a:pt x="40" y="62"/>
                  <a:pt x="40" y="62"/>
                </a:cubicBezTo>
                <a:cubicBezTo>
                  <a:pt x="40" y="60"/>
                  <a:pt x="40" y="60"/>
                  <a:pt x="40" y="58"/>
                </a:cubicBezTo>
                <a:cubicBezTo>
                  <a:pt x="42" y="58"/>
                  <a:pt x="42" y="58"/>
                  <a:pt x="42" y="58"/>
                </a:cubicBezTo>
                <a:cubicBezTo>
                  <a:pt x="44" y="58"/>
                  <a:pt x="44" y="56"/>
                  <a:pt x="47" y="56"/>
                </a:cubicBezTo>
                <a:cubicBezTo>
                  <a:pt x="47" y="49"/>
                  <a:pt x="47" y="49"/>
                  <a:pt x="47" y="49"/>
                </a:cubicBezTo>
                <a:cubicBezTo>
                  <a:pt x="45" y="49"/>
                  <a:pt x="45" y="49"/>
                  <a:pt x="45" y="49"/>
                </a:cubicBezTo>
                <a:cubicBezTo>
                  <a:pt x="42" y="49"/>
                  <a:pt x="40" y="49"/>
                  <a:pt x="39" y="51"/>
                </a:cubicBezTo>
                <a:cubicBezTo>
                  <a:pt x="37" y="51"/>
                  <a:pt x="37" y="51"/>
                  <a:pt x="35" y="53"/>
                </a:cubicBezTo>
                <a:cubicBezTo>
                  <a:pt x="34" y="53"/>
                  <a:pt x="34" y="55"/>
                  <a:pt x="34" y="56"/>
                </a:cubicBezTo>
                <a:cubicBezTo>
                  <a:pt x="34" y="65"/>
                  <a:pt x="34" y="65"/>
                  <a:pt x="34" y="65"/>
                </a:cubicBezTo>
                <a:cubicBezTo>
                  <a:pt x="34" y="67"/>
                  <a:pt x="34" y="69"/>
                  <a:pt x="32" y="70"/>
                </a:cubicBezTo>
                <a:cubicBezTo>
                  <a:pt x="32" y="70"/>
                  <a:pt x="32" y="72"/>
                  <a:pt x="32" y="74"/>
                </a:cubicBezTo>
                <a:cubicBezTo>
                  <a:pt x="30" y="74"/>
                  <a:pt x="30" y="74"/>
                  <a:pt x="30" y="75"/>
                </a:cubicBezTo>
                <a:cubicBezTo>
                  <a:pt x="29" y="75"/>
                  <a:pt x="29" y="75"/>
                  <a:pt x="27" y="75"/>
                </a:cubicBezTo>
                <a:cubicBezTo>
                  <a:pt x="27" y="82"/>
                  <a:pt x="27" y="82"/>
                  <a:pt x="27" y="82"/>
                </a:cubicBezTo>
                <a:cubicBezTo>
                  <a:pt x="29" y="82"/>
                  <a:pt x="30" y="84"/>
                  <a:pt x="30" y="84"/>
                </a:cubicBezTo>
                <a:cubicBezTo>
                  <a:pt x="32" y="84"/>
                  <a:pt x="32" y="86"/>
                  <a:pt x="32" y="88"/>
                </a:cubicBezTo>
                <a:close/>
                <a:moveTo>
                  <a:pt x="110" y="108"/>
                </a:moveTo>
                <a:cubicBezTo>
                  <a:pt x="112" y="108"/>
                  <a:pt x="114" y="107"/>
                  <a:pt x="114" y="107"/>
                </a:cubicBezTo>
                <a:cubicBezTo>
                  <a:pt x="115" y="105"/>
                  <a:pt x="115" y="103"/>
                  <a:pt x="117" y="101"/>
                </a:cubicBezTo>
                <a:cubicBezTo>
                  <a:pt x="117" y="88"/>
                  <a:pt x="117" y="88"/>
                  <a:pt x="117" y="88"/>
                </a:cubicBezTo>
                <a:cubicBezTo>
                  <a:pt x="117" y="86"/>
                  <a:pt x="119" y="84"/>
                  <a:pt x="119" y="84"/>
                </a:cubicBezTo>
                <a:cubicBezTo>
                  <a:pt x="120" y="84"/>
                  <a:pt x="122" y="82"/>
                  <a:pt x="124" y="82"/>
                </a:cubicBezTo>
                <a:cubicBezTo>
                  <a:pt x="124" y="75"/>
                  <a:pt x="124" y="75"/>
                  <a:pt x="124" y="75"/>
                </a:cubicBezTo>
                <a:cubicBezTo>
                  <a:pt x="122" y="75"/>
                  <a:pt x="120" y="75"/>
                  <a:pt x="120" y="75"/>
                </a:cubicBezTo>
                <a:cubicBezTo>
                  <a:pt x="119" y="74"/>
                  <a:pt x="119" y="74"/>
                  <a:pt x="119" y="74"/>
                </a:cubicBezTo>
                <a:cubicBezTo>
                  <a:pt x="117" y="72"/>
                  <a:pt x="117" y="70"/>
                  <a:pt x="117" y="70"/>
                </a:cubicBezTo>
                <a:cubicBezTo>
                  <a:pt x="117" y="56"/>
                  <a:pt x="117" y="56"/>
                  <a:pt x="117" y="56"/>
                </a:cubicBezTo>
                <a:cubicBezTo>
                  <a:pt x="115" y="55"/>
                  <a:pt x="115" y="53"/>
                  <a:pt x="114" y="53"/>
                </a:cubicBezTo>
                <a:cubicBezTo>
                  <a:pt x="114" y="51"/>
                  <a:pt x="112" y="51"/>
                  <a:pt x="110" y="51"/>
                </a:cubicBezTo>
                <a:cubicBezTo>
                  <a:pt x="109" y="49"/>
                  <a:pt x="107" y="49"/>
                  <a:pt x="105" y="49"/>
                </a:cubicBezTo>
                <a:cubicBezTo>
                  <a:pt x="104" y="49"/>
                  <a:pt x="104" y="49"/>
                  <a:pt x="104" y="49"/>
                </a:cubicBezTo>
                <a:cubicBezTo>
                  <a:pt x="104" y="56"/>
                  <a:pt x="104" y="56"/>
                  <a:pt x="104" y="56"/>
                </a:cubicBezTo>
                <a:cubicBezTo>
                  <a:pt x="105" y="56"/>
                  <a:pt x="107" y="58"/>
                  <a:pt x="107" y="58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09" y="60"/>
                  <a:pt x="109" y="60"/>
                  <a:pt x="109" y="62"/>
                </a:cubicBezTo>
                <a:cubicBezTo>
                  <a:pt x="109" y="69"/>
                  <a:pt x="109" y="69"/>
                  <a:pt x="109" y="69"/>
                </a:cubicBezTo>
                <a:cubicBezTo>
                  <a:pt x="110" y="70"/>
                  <a:pt x="110" y="72"/>
                  <a:pt x="110" y="74"/>
                </a:cubicBezTo>
                <a:cubicBezTo>
                  <a:pt x="110" y="75"/>
                  <a:pt x="110" y="75"/>
                  <a:pt x="112" y="77"/>
                </a:cubicBezTo>
                <a:cubicBezTo>
                  <a:pt x="112" y="77"/>
                  <a:pt x="114" y="79"/>
                  <a:pt x="115" y="79"/>
                </a:cubicBezTo>
                <a:cubicBezTo>
                  <a:pt x="114" y="81"/>
                  <a:pt x="112" y="81"/>
                  <a:pt x="112" y="82"/>
                </a:cubicBezTo>
                <a:cubicBezTo>
                  <a:pt x="110" y="82"/>
                  <a:pt x="110" y="84"/>
                  <a:pt x="110" y="86"/>
                </a:cubicBezTo>
                <a:cubicBezTo>
                  <a:pt x="110" y="86"/>
                  <a:pt x="110" y="88"/>
                  <a:pt x="109" y="91"/>
                </a:cubicBezTo>
                <a:cubicBezTo>
                  <a:pt x="109" y="94"/>
                  <a:pt x="109" y="96"/>
                  <a:pt x="109" y="96"/>
                </a:cubicBezTo>
                <a:cubicBezTo>
                  <a:pt x="109" y="98"/>
                  <a:pt x="109" y="100"/>
                  <a:pt x="109" y="100"/>
                </a:cubicBezTo>
                <a:cubicBezTo>
                  <a:pt x="109" y="100"/>
                  <a:pt x="109" y="101"/>
                  <a:pt x="107" y="101"/>
                </a:cubicBezTo>
                <a:cubicBezTo>
                  <a:pt x="107" y="101"/>
                  <a:pt x="105" y="101"/>
                  <a:pt x="104" y="101"/>
                </a:cubicBezTo>
                <a:cubicBezTo>
                  <a:pt x="104" y="108"/>
                  <a:pt x="104" y="108"/>
                  <a:pt x="104" y="108"/>
                </a:cubicBezTo>
                <a:cubicBezTo>
                  <a:pt x="105" y="108"/>
                  <a:pt x="105" y="108"/>
                  <a:pt x="105" y="108"/>
                </a:cubicBezTo>
                <a:lnTo>
                  <a:pt x="110" y="10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FB295C2A-7C51-5CE7-720D-F0D4FA77B9B9}"/>
              </a:ext>
            </a:extLst>
          </p:cNvPr>
          <p:cNvSpPr>
            <a:spLocks noEditPoints="1"/>
          </p:cNvSpPr>
          <p:nvPr/>
        </p:nvSpPr>
        <p:spPr bwMode="auto">
          <a:xfrm>
            <a:off x="10123488" y="4678363"/>
            <a:ext cx="201613" cy="254000"/>
          </a:xfrm>
          <a:custGeom>
            <a:avLst/>
            <a:gdLst>
              <a:gd name="T0" fmla="*/ 124 w 127"/>
              <a:gd name="T1" fmla="*/ 120 h 160"/>
              <a:gd name="T2" fmla="*/ 111 w 127"/>
              <a:gd name="T3" fmla="*/ 67 h 160"/>
              <a:gd name="T4" fmla="*/ 79 w 127"/>
              <a:gd name="T5" fmla="*/ 20 h 160"/>
              <a:gd name="T6" fmla="*/ 79 w 127"/>
              <a:gd name="T7" fmla="*/ 17 h 160"/>
              <a:gd name="T8" fmla="*/ 64 w 127"/>
              <a:gd name="T9" fmla="*/ 0 h 160"/>
              <a:gd name="T10" fmla="*/ 47 w 127"/>
              <a:gd name="T11" fmla="*/ 17 h 160"/>
              <a:gd name="T12" fmla="*/ 48 w 127"/>
              <a:gd name="T13" fmla="*/ 20 h 160"/>
              <a:gd name="T14" fmla="*/ 16 w 127"/>
              <a:gd name="T15" fmla="*/ 67 h 160"/>
              <a:gd name="T16" fmla="*/ 3 w 127"/>
              <a:gd name="T17" fmla="*/ 120 h 160"/>
              <a:gd name="T18" fmla="*/ 1 w 127"/>
              <a:gd name="T19" fmla="*/ 130 h 160"/>
              <a:gd name="T20" fmla="*/ 9 w 127"/>
              <a:gd name="T21" fmla="*/ 136 h 160"/>
              <a:gd name="T22" fmla="*/ 33 w 127"/>
              <a:gd name="T23" fmla="*/ 136 h 160"/>
              <a:gd name="T24" fmla="*/ 64 w 127"/>
              <a:gd name="T25" fmla="*/ 160 h 160"/>
              <a:gd name="T26" fmla="*/ 93 w 127"/>
              <a:gd name="T27" fmla="*/ 136 h 160"/>
              <a:gd name="T28" fmla="*/ 118 w 127"/>
              <a:gd name="T29" fmla="*/ 136 h 160"/>
              <a:gd name="T30" fmla="*/ 126 w 127"/>
              <a:gd name="T31" fmla="*/ 130 h 160"/>
              <a:gd name="T32" fmla="*/ 124 w 127"/>
              <a:gd name="T33" fmla="*/ 120 h 160"/>
              <a:gd name="T34" fmla="*/ 64 w 127"/>
              <a:gd name="T35" fmla="*/ 34 h 160"/>
              <a:gd name="T36" fmla="*/ 94 w 127"/>
              <a:gd name="T37" fmla="*/ 67 h 160"/>
              <a:gd name="T38" fmla="*/ 95 w 127"/>
              <a:gd name="T39" fmla="*/ 85 h 160"/>
              <a:gd name="T40" fmla="*/ 31 w 127"/>
              <a:gd name="T41" fmla="*/ 85 h 160"/>
              <a:gd name="T42" fmla="*/ 32 w 127"/>
              <a:gd name="T43" fmla="*/ 67 h 160"/>
              <a:gd name="T44" fmla="*/ 64 w 127"/>
              <a:gd name="T45" fmla="*/ 34 h 160"/>
              <a:gd name="T46" fmla="*/ 64 w 127"/>
              <a:gd name="T47" fmla="*/ 144 h 160"/>
              <a:gd name="T48" fmla="*/ 49 w 127"/>
              <a:gd name="T49" fmla="*/ 136 h 160"/>
              <a:gd name="T50" fmla="*/ 77 w 127"/>
              <a:gd name="T51" fmla="*/ 136 h 160"/>
              <a:gd name="T52" fmla="*/ 64 w 127"/>
              <a:gd name="T53" fmla="*/ 144 h 160"/>
              <a:gd name="T54" fmla="*/ 23 w 127"/>
              <a:gd name="T55" fmla="*/ 118 h 160"/>
              <a:gd name="T56" fmla="*/ 30 w 127"/>
              <a:gd name="T57" fmla="*/ 93 h 160"/>
              <a:gd name="T58" fmla="*/ 96 w 127"/>
              <a:gd name="T59" fmla="*/ 93 h 160"/>
              <a:gd name="T60" fmla="*/ 104 w 127"/>
              <a:gd name="T61" fmla="*/ 118 h 160"/>
              <a:gd name="T62" fmla="*/ 23 w 127"/>
              <a:gd name="T63" fmla="*/ 118 h 160"/>
              <a:gd name="T64" fmla="*/ 23 w 127"/>
              <a:gd name="T65" fmla="*/ 118 h 160"/>
              <a:gd name="T66" fmla="*/ 23 w 127"/>
              <a:gd name="T67" fmla="*/ 118 h 160"/>
              <a:gd name="T68" fmla="*/ 23 w 127"/>
              <a:gd name="T69" fmla="*/ 1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7" h="160">
                <a:moveTo>
                  <a:pt x="124" y="120"/>
                </a:moveTo>
                <a:cubicBezTo>
                  <a:pt x="124" y="120"/>
                  <a:pt x="111" y="105"/>
                  <a:pt x="111" y="67"/>
                </a:cubicBezTo>
                <a:cubicBezTo>
                  <a:pt x="111" y="45"/>
                  <a:pt x="98" y="27"/>
                  <a:pt x="79" y="20"/>
                </a:cubicBezTo>
                <a:cubicBezTo>
                  <a:pt x="79" y="19"/>
                  <a:pt x="79" y="18"/>
                  <a:pt x="79" y="17"/>
                </a:cubicBezTo>
                <a:cubicBezTo>
                  <a:pt x="79" y="7"/>
                  <a:pt x="72" y="0"/>
                  <a:pt x="64" y="0"/>
                </a:cubicBezTo>
                <a:cubicBezTo>
                  <a:pt x="55" y="0"/>
                  <a:pt x="47" y="7"/>
                  <a:pt x="47" y="17"/>
                </a:cubicBezTo>
                <a:cubicBezTo>
                  <a:pt x="47" y="18"/>
                  <a:pt x="48" y="19"/>
                  <a:pt x="48" y="20"/>
                </a:cubicBezTo>
                <a:cubicBezTo>
                  <a:pt x="30" y="27"/>
                  <a:pt x="16" y="45"/>
                  <a:pt x="16" y="67"/>
                </a:cubicBezTo>
                <a:cubicBezTo>
                  <a:pt x="16" y="105"/>
                  <a:pt x="3" y="120"/>
                  <a:pt x="3" y="120"/>
                </a:cubicBezTo>
                <a:cubicBezTo>
                  <a:pt x="1" y="123"/>
                  <a:pt x="0" y="126"/>
                  <a:pt x="1" y="130"/>
                </a:cubicBezTo>
                <a:cubicBezTo>
                  <a:pt x="2" y="133"/>
                  <a:pt x="5" y="136"/>
                  <a:pt x="9" y="136"/>
                </a:cubicBezTo>
                <a:cubicBezTo>
                  <a:pt x="33" y="136"/>
                  <a:pt x="33" y="136"/>
                  <a:pt x="33" y="136"/>
                </a:cubicBezTo>
                <a:cubicBezTo>
                  <a:pt x="36" y="150"/>
                  <a:pt x="48" y="160"/>
                  <a:pt x="64" y="160"/>
                </a:cubicBezTo>
                <a:cubicBezTo>
                  <a:pt x="78" y="160"/>
                  <a:pt x="90" y="150"/>
                  <a:pt x="93" y="136"/>
                </a:cubicBezTo>
                <a:cubicBezTo>
                  <a:pt x="118" y="136"/>
                  <a:pt x="118" y="136"/>
                  <a:pt x="118" y="136"/>
                </a:cubicBezTo>
                <a:cubicBezTo>
                  <a:pt x="122" y="136"/>
                  <a:pt x="124" y="133"/>
                  <a:pt x="126" y="130"/>
                </a:cubicBezTo>
                <a:cubicBezTo>
                  <a:pt x="127" y="127"/>
                  <a:pt x="126" y="123"/>
                  <a:pt x="124" y="120"/>
                </a:cubicBezTo>
                <a:close/>
                <a:moveTo>
                  <a:pt x="64" y="34"/>
                </a:moveTo>
                <a:cubicBezTo>
                  <a:pt x="80" y="34"/>
                  <a:pt x="94" y="49"/>
                  <a:pt x="94" y="67"/>
                </a:cubicBezTo>
                <a:cubicBezTo>
                  <a:pt x="94" y="73"/>
                  <a:pt x="95" y="79"/>
                  <a:pt x="95" y="85"/>
                </a:cubicBezTo>
                <a:cubicBezTo>
                  <a:pt x="31" y="85"/>
                  <a:pt x="31" y="85"/>
                  <a:pt x="31" y="85"/>
                </a:cubicBezTo>
                <a:cubicBezTo>
                  <a:pt x="32" y="79"/>
                  <a:pt x="32" y="73"/>
                  <a:pt x="32" y="67"/>
                </a:cubicBezTo>
                <a:cubicBezTo>
                  <a:pt x="32" y="49"/>
                  <a:pt x="46" y="34"/>
                  <a:pt x="64" y="34"/>
                </a:cubicBezTo>
                <a:close/>
                <a:moveTo>
                  <a:pt x="64" y="144"/>
                </a:moveTo>
                <a:cubicBezTo>
                  <a:pt x="58" y="144"/>
                  <a:pt x="53" y="140"/>
                  <a:pt x="49" y="136"/>
                </a:cubicBezTo>
                <a:cubicBezTo>
                  <a:pt x="77" y="136"/>
                  <a:pt x="77" y="136"/>
                  <a:pt x="77" y="136"/>
                </a:cubicBezTo>
                <a:cubicBezTo>
                  <a:pt x="75" y="140"/>
                  <a:pt x="69" y="144"/>
                  <a:pt x="64" y="144"/>
                </a:cubicBezTo>
                <a:close/>
                <a:moveTo>
                  <a:pt x="23" y="118"/>
                </a:moveTo>
                <a:cubicBezTo>
                  <a:pt x="25" y="112"/>
                  <a:pt x="28" y="104"/>
                  <a:pt x="30" y="93"/>
                </a:cubicBezTo>
                <a:cubicBezTo>
                  <a:pt x="96" y="93"/>
                  <a:pt x="96" y="93"/>
                  <a:pt x="96" y="93"/>
                </a:cubicBezTo>
                <a:cubicBezTo>
                  <a:pt x="99" y="104"/>
                  <a:pt x="101" y="112"/>
                  <a:pt x="104" y="118"/>
                </a:cubicBezTo>
                <a:cubicBezTo>
                  <a:pt x="23" y="118"/>
                  <a:pt x="23" y="118"/>
                  <a:pt x="23" y="118"/>
                </a:cubicBezTo>
                <a:cubicBezTo>
                  <a:pt x="23" y="118"/>
                  <a:pt x="23" y="118"/>
                  <a:pt x="23" y="118"/>
                </a:cubicBezTo>
                <a:close/>
                <a:moveTo>
                  <a:pt x="23" y="118"/>
                </a:moveTo>
                <a:cubicBezTo>
                  <a:pt x="23" y="118"/>
                  <a:pt x="23" y="118"/>
                  <a:pt x="23" y="11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658857C2-6B2A-B681-95DA-9C0F745D2A65}"/>
              </a:ext>
            </a:extLst>
          </p:cNvPr>
          <p:cNvSpPr>
            <a:spLocks noEditPoints="1"/>
          </p:cNvSpPr>
          <p:nvPr/>
        </p:nvSpPr>
        <p:spPr bwMode="auto">
          <a:xfrm>
            <a:off x="9555163" y="2474913"/>
            <a:ext cx="236538" cy="254000"/>
          </a:xfrm>
          <a:custGeom>
            <a:avLst/>
            <a:gdLst>
              <a:gd name="T0" fmla="*/ 142 w 149"/>
              <a:gd name="T1" fmla="*/ 10 h 160"/>
              <a:gd name="T2" fmla="*/ 123 w 149"/>
              <a:gd name="T3" fmla="*/ 0 h 160"/>
              <a:gd name="T4" fmla="*/ 103 w 149"/>
              <a:gd name="T5" fmla="*/ 8 h 160"/>
              <a:gd name="T6" fmla="*/ 78 w 149"/>
              <a:gd name="T7" fmla="*/ 35 h 160"/>
              <a:gd name="T8" fmla="*/ 71 w 149"/>
              <a:gd name="T9" fmla="*/ 51 h 160"/>
              <a:gd name="T10" fmla="*/ 72 w 149"/>
              <a:gd name="T11" fmla="*/ 69 h 160"/>
              <a:gd name="T12" fmla="*/ 64 w 149"/>
              <a:gd name="T13" fmla="*/ 78 h 160"/>
              <a:gd name="T14" fmla="*/ 47 w 149"/>
              <a:gd name="T15" fmla="*/ 76 h 160"/>
              <a:gd name="T16" fmla="*/ 33 w 149"/>
              <a:gd name="T17" fmla="*/ 84 h 160"/>
              <a:gd name="T18" fmla="*/ 9 w 149"/>
              <a:gd name="T19" fmla="*/ 111 h 160"/>
              <a:gd name="T20" fmla="*/ 0 w 149"/>
              <a:gd name="T21" fmla="*/ 132 h 160"/>
              <a:gd name="T22" fmla="*/ 9 w 149"/>
              <a:gd name="T23" fmla="*/ 153 h 160"/>
              <a:gd name="T24" fmla="*/ 28 w 149"/>
              <a:gd name="T25" fmla="*/ 160 h 160"/>
              <a:gd name="T26" fmla="*/ 47 w 149"/>
              <a:gd name="T27" fmla="*/ 153 h 160"/>
              <a:gd name="T28" fmla="*/ 72 w 149"/>
              <a:gd name="T29" fmla="*/ 126 h 160"/>
              <a:gd name="T30" fmla="*/ 80 w 149"/>
              <a:gd name="T31" fmla="*/ 110 h 160"/>
              <a:gd name="T32" fmla="*/ 78 w 149"/>
              <a:gd name="T33" fmla="*/ 92 h 160"/>
              <a:gd name="T34" fmla="*/ 86 w 149"/>
              <a:gd name="T35" fmla="*/ 84 h 160"/>
              <a:gd name="T36" fmla="*/ 102 w 149"/>
              <a:gd name="T37" fmla="*/ 86 h 160"/>
              <a:gd name="T38" fmla="*/ 117 w 149"/>
              <a:gd name="T39" fmla="*/ 78 h 160"/>
              <a:gd name="T40" fmla="*/ 142 w 149"/>
              <a:gd name="T41" fmla="*/ 51 h 160"/>
              <a:gd name="T42" fmla="*/ 149 w 149"/>
              <a:gd name="T43" fmla="*/ 31 h 160"/>
              <a:gd name="T44" fmla="*/ 142 w 149"/>
              <a:gd name="T45" fmla="*/ 10 h 160"/>
              <a:gd name="T46" fmla="*/ 64 w 149"/>
              <a:gd name="T47" fmla="*/ 116 h 160"/>
              <a:gd name="T48" fmla="*/ 38 w 149"/>
              <a:gd name="T49" fmla="*/ 143 h 160"/>
              <a:gd name="T50" fmla="*/ 28 w 149"/>
              <a:gd name="T51" fmla="*/ 148 h 160"/>
              <a:gd name="T52" fmla="*/ 18 w 149"/>
              <a:gd name="T53" fmla="*/ 143 h 160"/>
              <a:gd name="T54" fmla="*/ 13 w 149"/>
              <a:gd name="T55" fmla="*/ 132 h 160"/>
              <a:gd name="T56" fmla="*/ 18 w 149"/>
              <a:gd name="T57" fmla="*/ 121 h 160"/>
              <a:gd name="T58" fmla="*/ 41 w 149"/>
              <a:gd name="T59" fmla="*/ 94 h 160"/>
              <a:gd name="T60" fmla="*/ 53 w 149"/>
              <a:gd name="T61" fmla="*/ 89 h 160"/>
              <a:gd name="T62" fmla="*/ 53 w 149"/>
              <a:gd name="T63" fmla="*/ 89 h 160"/>
              <a:gd name="T64" fmla="*/ 41 w 149"/>
              <a:gd name="T65" fmla="*/ 102 h 160"/>
              <a:gd name="T66" fmla="*/ 38 w 149"/>
              <a:gd name="T67" fmla="*/ 108 h 160"/>
              <a:gd name="T68" fmla="*/ 41 w 149"/>
              <a:gd name="T69" fmla="*/ 116 h 160"/>
              <a:gd name="T70" fmla="*/ 49 w 149"/>
              <a:gd name="T71" fmla="*/ 119 h 160"/>
              <a:gd name="T72" fmla="*/ 56 w 149"/>
              <a:gd name="T73" fmla="*/ 116 h 160"/>
              <a:gd name="T74" fmla="*/ 68 w 149"/>
              <a:gd name="T75" fmla="*/ 103 h 160"/>
              <a:gd name="T76" fmla="*/ 64 w 149"/>
              <a:gd name="T77" fmla="*/ 116 h 160"/>
              <a:gd name="T78" fmla="*/ 133 w 149"/>
              <a:gd name="T79" fmla="*/ 42 h 160"/>
              <a:gd name="T80" fmla="*/ 108 w 149"/>
              <a:gd name="T81" fmla="*/ 69 h 160"/>
              <a:gd name="T82" fmla="*/ 96 w 149"/>
              <a:gd name="T83" fmla="*/ 72 h 160"/>
              <a:gd name="T84" fmla="*/ 108 w 149"/>
              <a:gd name="T85" fmla="*/ 61 h 160"/>
              <a:gd name="T86" fmla="*/ 111 w 149"/>
              <a:gd name="T87" fmla="*/ 53 h 160"/>
              <a:gd name="T88" fmla="*/ 108 w 149"/>
              <a:gd name="T89" fmla="*/ 45 h 160"/>
              <a:gd name="T90" fmla="*/ 101 w 149"/>
              <a:gd name="T91" fmla="*/ 42 h 160"/>
              <a:gd name="T92" fmla="*/ 95 w 149"/>
              <a:gd name="T93" fmla="*/ 45 h 160"/>
              <a:gd name="T94" fmla="*/ 83 w 149"/>
              <a:gd name="T95" fmla="*/ 57 h 160"/>
              <a:gd name="T96" fmla="*/ 87 w 149"/>
              <a:gd name="T97" fmla="*/ 45 h 160"/>
              <a:gd name="T98" fmla="*/ 112 w 149"/>
              <a:gd name="T99" fmla="*/ 19 h 160"/>
              <a:gd name="T100" fmla="*/ 123 w 149"/>
              <a:gd name="T101" fmla="*/ 15 h 160"/>
              <a:gd name="T102" fmla="*/ 133 w 149"/>
              <a:gd name="T103" fmla="*/ 19 h 160"/>
              <a:gd name="T104" fmla="*/ 137 w 149"/>
              <a:gd name="T105" fmla="*/ 31 h 160"/>
              <a:gd name="T106" fmla="*/ 133 w 149"/>
              <a:gd name="T107" fmla="*/ 42 h 160"/>
              <a:gd name="T108" fmla="*/ 133 w 149"/>
              <a:gd name="T109" fmla="*/ 42 h 160"/>
              <a:gd name="T110" fmla="*/ 133 w 149"/>
              <a:gd name="T111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9" h="160">
                <a:moveTo>
                  <a:pt x="142" y="10"/>
                </a:moveTo>
                <a:cubicBezTo>
                  <a:pt x="136" y="4"/>
                  <a:pt x="130" y="0"/>
                  <a:pt x="123" y="0"/>
                </a:cubicBezTo>
                <a:cubicBezTo>
                  <a:pt x="115" y="0"/>
                  <a:pt x="108" y="4"/>
                  <a:pt x="103" y="8"/>
                </a:cubicBezTo>
                <a:cubicBezTo>
                  <a:pt x="78" y="35"/>
                  <a:pt x="78" y="35"/>
                  <a:pt x="78" y="35"/>
                </a:cubicBezTo>
                <a:cubicBezTo>
                  <a:pt x="74" y="40"/>
                  <a:pt x="71" y="45"/>
                  <a:pt x="71" y="51"/>
                </a:cubicBezTo>
                <a:cubicBezTo>
                  <a:pt x="70" y="57"/>
                  <a:pt x="70" y="64"/>
                  <a:pt x="72" y="69"/>
                </a:cubicBezTo>
                <a:cubicBezTo>
                  <a:pt x="64" y="78"/>
                  <a:pt x="64" y="78"/>
                  <a:pt x="64" y="78"/>
                </a:cubicBezTo>
                <a:cubicBezTo>
                  <a:pt x="59" y="75"/>
                  <a:pt x="53" y="75"/>
                  <a:pt x="47" y="76"/>
                </a:cubicBezTo>
                <a:cubicBezTo>
                  <a:pt x="41" y="76"/>
                  <a:pt x="37" y="80"/>
                  <a:pt x="33" y="84"/>
                </a:cubicBezTo>
                <a:cubicBezTo>
                  <a:pt x="9" y="111"/>
                  <a:pt x="9" y="111"/>
                  <a:pt x="9" y="111"/>
                </a:cubicBezTo>
                <a:cubicBezTo>
                  <a:pt x="3" y="116"/>
                  <a:pt x="0" y="122"/>
                  <a:pt x="0" y="132"/>
                </a:cubicBezTo>
                <a:cubicBezTo>
                  <a:pt x="0" y="140"/>
                  <a:pt x="3" y="146"/>
                  <a:pt x="9" y="153"/>
                </a:cubicBezTo>
                <a:cubicBezTo>
                  <a:pt x="13" y="157"/>
                  <a:pt x="21" y="160"/>
                  <a:pt x="28" y="160"/>
                </a:cubicBezTo>
                <a:cubicBezTo>
                  <a:pt x="36" y="160"/>
                  <a:pt x="41" y="157"/>
                  <a:pt x="47" y="153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7" y="121"/>
                  <a:pt x="78" y="116"/>
                  <a:pt x="80" y="110"/>
                </a:cubicBezTo>
                <a:cubicBezTo>
                  <a:pt x="80" y="103"/>
                  <a:pt x="80" y="99"/>
                  <a:pt x="78" y="92"/>
                </a:cubicBezTo>
                <a:cubicBezTo>
                  <a:pt x="86" y="84"/>
                  <a:pt x="86" y="84"/>
                  <a:pt x="86" y="84"/>
                </a:cubicBezTo>
                <a:cubicBezTo>
                  <a:pt x="92" y="86"/>
                  <a:pt x="96" y="86"/>
                  <a:pt x="102" y="86"/>
                </a:cubicBezTo>
                <a:cubicBezTo>
                  <a:pt x="108" y="84"/>
                  <a:pt x="112" y="81"/>
                  <a:pt x="117" y="78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6" y="45"/>
                  <a:pt x="149" y="38"/>
                  <a:pt x="149" y="31"/>
                </a:cubicBezTo>
                <a:cubicBezTo>
                  <a:pt x="149" y="23"/>
                  <a:pt x="146" y="15"/>
                  <a:pt x="142" y="10"/>
                </a:cubicBezTo>
                <a:close/>
                <a:moveTo>
                  <a:pt x="64" y="116"/>
                </a:moveTo>
                <a:cubicBezTo>
                  <a:pt x="38" y="143"/>
                  <a:pt x="38" y="143"/>
                  <a:pt x="38" y="143"/>
                </a:cubicBezTo>
                <a:cubicBezTo>
                  <a:pt x="36" y="146"/>
                  <a:pt x="33" y="148"/>
                  <a:pt x="28" y="148"/>
                </a:cubicBezTo>
                <a:cubicBezTo>
                  <a:pt x="24" y="148"/>
                  <a:pt x="21" y="146"/>
                  <a:pt x="18" y="143"/>
                </a:cubicBezTo>
                <a:cubicBezTo>
                  <a:pt x="15" y="140"/>
                  <a:pt x="13" y="135"/>
                  <a:pt x="13" y="132"/>
                </a:cubicBezTo>
                <a:cubicBezTo>
                  <a:pt x="13" y="127"/>
                  <a:pt x="15" y="124"/>
                  <a:pt x="18" y="121"/>
                </a:cubicBezTo>
                <a:cubicBezTo>
                  <a:pt x="41" y="94"/>
                  <a:pt x="41" y="94"/>
                  <a:pt x="41" y="94"/>
                </a:cubicBezTo>
                <a:cubicBezTo>
                  <a:pt x="44" y="91"/>
                  <a:pt x="49" y="89"/>
                  <a:pt x="53" y="89"/>
                </a:cubicBezTo>
                <a:cubicBezTo>
                  <a:pt x="53" y="89"/>
                  <a:pt x="53" y="89"/>
                  <a:pt x="53" y="89"/>
                </a:cubicBezTo>
                <a:cubicBezTo>
                  <a:pt x="41" y="102"/>
                  <a:pt x="41" y="102"/>
                  <a:pt x="41" y="102"/>
                </a:cubicBezTo>
                <a:cubicBezTo>
                  <a:pt x="40" y="103"/>
                  <a:pt x="38" y="105"/>
                  <a:pt x="38" y="108"/>
                </a:cubicBezTo>
                <a:cubicBezTo>
                  <a:pt x="38" y="111"/>
                  <a:pt x="40" y="115"/>
                  <a:pt x="41" y="116"/>
                </a:cubicBezTo>
                <a:cubicBezTo>
                  <a:pt x="44" y="118"/>
                  <a:pt x="46" y="119"/>
                  <a:pt x="49" y="119"/>
                </a:cubicBezTo>
                <a:cubicBezTo>
                  <a:pt x="52" y="119"/>
                  <a:pt x="55" y="118"/>
                  <a:pt x="56" y="116"/>
                </a:cubicBezTo>
                <a:cubicBezTo>
                  <a:pt x="68" y="103"/>
                  <a:pt x="68" y="103"/>
                  <a:pt x="68" y="103"/>
                </a:cubicBezTo>
                <a:cubicBezTo>
                  <a:pt x="68" y="108"/>
                  <a:pt x="67" y="113"/>
                  <a:pt x="64" y="116"/>
                </a:cubicBezTo>
                <a:close/>
                <a:moveTo>
                  <a:pt x="133" y="42"/>
                </a:moveTo>
                <a:cubicBezTo>
                  <a:pt x="108" y="69"/>
                  <a:pt x="108" y="69"/>
                  <a:pt x="108" y="69"/>
                </a:cubicBezTo>
                <a:cubicBezTo>
                  <a:pt x="105" y="72"/>
                  <a:pt x="101" y="73"/>
                  <a:pt x="96" y="72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09" y="57"/>
                  <a:pt x="111" y="56"/>
                  <a:pt x="111" y="53"/>
                </a:cubicBezTo>
                <a:cubicBezTo>
                  <a:pt x="111" y="50"/>
                  <a:pt x="109" y="46"/>
                  <a:pt x="108" y="45"/>
                </a:cubicBezTo>
                <a:cubicBezTo>
                  <a:pt x="106" y="43"/>
                  <a:pt x="103" y="42"/>
                  <a:pt x="101" y="42"/>
                </a:cubicBezTo>
                <a:cubicBezTo>
                  <a:pt x="99" y="42"/>
                  <a:pt x="96" y="43"/>
                  <a:pt x="95" y="45"/>
                </a:cubicBezTo>
                <a:cubicBezTo>
                  <a:pt x="83" y="57"/>
                  <a:pt x="83" y="57"/>
                  <a:pt x="83" y="57"/>
                </a:cubicBezTo>
                <a:cubicBezTo>
                  <a:pt x="83" y="53"/>
                  <a:pt x="84" y="50"/>
                  <a:pt x="87" y="45"/>
                </a:cubicBezTo>
                <a:cubicBezTo>
                  <a:pt x="112" y="19"/>
                  <a:pt x="112" y="19"/>
                  <a:pt x="112" y="19"/>
                </a:cubicBezTo>
                <a:cubicBezTo>
                  <a:pt x="115" y="16"/>
                  <a:pt x="118" y="15"/>
                  <a:pt x="123" y="15"/>
                </a:cubicBezTo>
                <a:cubicBezTo>
                  <a:pt x="126" y="15"/>
                  <a:pt x="130" y="16"/>
                  <a:pt x="133" y="19"/>
                </a:cubicBezTo>
                <a:cubicBezTo>
                  <a:pt x="136" y="23"/>
                  <a:pt x="137" y="26"/>
                  <a:pt x="137" y="31"/>
                </a:cubicBezTo>
                <a:cubicBezTo>
                  <a:pt x="137" y="34"/>
                  <a:pt x="136" y="38"/>
                  <a:pt x="133" y="42"/>
                </a:cubicBezTo>
                <a:close/>
                <a:moveTo>
                  <a:pt x="133" y="42"/>
                </a:moveTo>
                <a:cubicBezTo>
                  <a:pt x="133" y="42"/>
                  <a:pt x="133" y="42"/>
                  <a:pt x="133" y="4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6FFA117A-B2FD-CC02-E12E-05E26277FFFF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3598863"/>
            <a:ext cx="255588" cy="209550"/>
          </a:xfrm>
          <a:custGeom>
            <a:avLst/>
            <a:gdLst>
              <a:gd name="T0" fmla="*/ 104 w 161"/>
              <a:gd name="T1" fmla="*/ 28 h 132"/>
              <a:gd name="T2" fmla="*/ 21 w 161"/>
              <a:gd name="T3" fmla="*/ 28 h 132"/>
              <a:gd name="T4" fmla="*/ 21 w 161"/>
              <a:gd name="T5" fmla="*/ 38 h 132"/>
              <a:gd name="T6" fmla="*/ 104 w 161"/>
              <a:gd name="T7" fmla="*/ 38 h 132"/>
              <a:gd name="T8" fmla="*/ 104 w 161"/>
              <a:gd name="T9" fmla="*/ 28 h 132"/>
              <a:gd name="T10" fmla="*/ 79 w 161"/>
              <a:gd name="T11" fmla="*/ 59 h 132"/>
              <a:gd name="T12" fmla="*/ 21 w 161"/>
              <a:gd name="T13" fmla="*/ 59 h 132"/>
              <a:gd name="T14" fmla="*/ 21 w 161"/>
              <a:gd name="T15" fmla="*/ 68 h 132"/>
              <a:gd name="T16" fmla="*/ 70 w 161"/>
              <a:gd name="T17" fmla="*/ 68 h 132"/>
              <a:gd name="T18" fmla="*/ 79 w 161"/>
              <a:gd name="T19" fmla="*/ 59 h 132"/>
              <a:gd name="T20" fmla="*/ 62 w 161"/>
              <a:gd name="T21" fmla="*/ 89 h 132"/>
              <a:gd name="T22" fmla="*/ 21 w 161"/>
              <a:gd name="T23" fmla="*/ 89 h 132"/>
              <a:gd name="T24" fmla="*/ 21 w 161"/>
              <a:gd name="T25" fmla="*/ 97 h 132"/>
              <a:gd name="T26" fmla="*/ 59 w 161"/>
              <a:gd name="T27" fmla="*/ 97 h 132"/>
              <a:gd name="T28" fmla="*/ 62 w 161"/>
              <a:gd name="T29" fmla="*/ 89 h 132"/>
              <a:gd name="T30" fmla="*/ 124 w 161"/>
              <a:gd name="T31" fmla="*/ 22 h 132"/>
              <a:gd name="T32" fmla="*/ 124 w 161"/>
              <a:gd name="T33" fmla="*/ 14 h 132"/>
              <a:gd name="T34" fmla="*/ 111 w 161"/>
              <a:gd name="T35" fmla="*/ 0 h 132"/>
              <a:gd name="T36" fmla="*/ 14 w 161"/>
              <a:gd name="T37" fmla="*/ 0 h 132"/>
              <a:gd name="T38" fmla="*/ 0 w 161"/>
              <a:gd name="T39" fmla="*/ 14 h 132"/>
              <a:gd name="T40" fmla="*/ 0 w 161"/>
              <a:gd name="T41" fmla="*/ 118 h 132"/>
              <a:gd name="T42" fmla="*/ 14 w 161"/>
              <a:gd name="T43" fmla="*/ 132 h 132"/>
              <a:gd name="T44" fmla="*/ 111 w 161"/>
              <a:gd name="T45" fmla="*/ 132 h 132"/>
              <a:gd name="T46" fmla="*/ 124 w 161"/>
              <a:gd name="T47" fmla="*/ 118 h 132"/>
              <a:gd name="T48" fmla="*/ 124 w 161"/>
              <a:gd name="T49" fmla="*/ 69 h 132"/>
              <a:gd name="T50" fmla="*/ 148 w 161"/>
              <a:gd name="T51" fmla="*/ 40 h 132"/>
              <a:gd name="T52" fmla="*/ 126 w 161"/>
              <a:gd name="T53" fmla="*/ 21 h 132"/>
              <a:gd name="T54" fmla="*/ 124 w 161"/>
              <a:gd name="T55" fmla="*/ 22 h 132"/>
              <a:gd name="T56" fmla="*/ 115 w 161"/>
              <a:gd name="T57" fmla="*/ 34 h 132"/>
              <a:gd name="T58" fmla="*/ 78 w 161"/>
              <a:gd name="T59" fmla="*/ 79 h 132"/>
              <a:gd name="T60" fmla="*/ 100 w 161"/>
              <a:gd name="T61" fmla="*/ 99 h 132"/>
              <a:gd name="T62" fmla="*/ 115 w 161"/>
              <a:gd name="T63" fmla="*/ 80 h 132"/>
              <a:gd name="T64" fmla="*/ 115 w 161"/>
              <a:gd name="T65" fmla="*/ 119 h 132"/>
              <a:gd name="T66" fmla="*/ 11 w 161"/>
              <a:gd name="T67" fmla="*/ 119 h 132"/>
              <a:gd name="T68" fmla="*/ 11 w 161"/>
              <a:gd name="T69" fmla="*/ 14 h 132"/>
              <a:gd name="T70" fmla="*/ 115 w 161"/>
              <a:gd name="T71" fmla="*/ 14 h 132"/>
              <a:gd name="T72" fmla="*/ 115 w 161"/>
              <a:gd name="T73" fmla="*/ 34 h 132"/>
              <a:gd name="T74" fmla="*/ 159 w 161"/>
              <a:gd name="T75" fmla="*/ 19 h 132"/>
              <a:gd name="T76" fmla="*/ 144 w 161"/>
              <a:gd name="T77" fmla="*/ 6 h 132"/>
              <a:gd name="T78" fmla="*/ 138 w 161"/>
              <a:gd name="T79" fmla="*/ 6 h 132"/>
              <a:gd name="T80" fmla="*/ 128 w 161"/>
              <a:gd name="T81" fmla="*/ 16 h 132"/>
              <a:gd name="T82" fmla="*/ 150 w 161"/>
              <a:gd name="T83" fmla="*/ 38 h 132"/>
              <a:gd name="T84" fmla="*/ 160 w 161"/>
              <a:gd name="T85" fmla="*/ 26 h 132"/>
              <a:gd name="T86" fmla="*/ 159 w 161"/>
              <a:gd name="T87" fmla="*/ 19 h 132"/>
              <a:gd name="T88" fmla="*/ 69 w 161"/>
              <a:gd name="T89" fmla="*/ 111 h 132"/>
              <a:gd name="T90" fmla="*/ 69 w 161"/>
              <a:gd name="T91" fmla="*/ 113 h 132"/>
              <a:gd name="T92" fmla="*/ 97 w 161"/>
              <a:gd name="T93" fmla="*/ 102 h 132"/>
              <a:gd name="T94" fmla="*/ 75 w 161"/>
              <a:gd name="T95" fmla="*/ 81 h 132"/>
              <a:gd name="T96" fmla="*/ 69 w 161"/>
              <a:gd name="T97" fmla="*/ 111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1" h="132">
                <a:moveTo>
                  <a:pt x="104" y="28"/>
                </a:moveTo>
                <a:cubicBezTo>
                  <a:pt x="21" y="28"/>
                  <a:pt x="21" y="28"/>
                  <a:pt x="21" y="28"/>
                </a:cubicBezTo>
                <a:cubicBezTo>
                  <a:pt x="21" y="38"/>
                  <a:pt x="21" y="38"/>
                  <a:pt x="21" y="38"/>
                </a:cubicBezTo>
                <a:cubicBezTo>
                  <a:pt x="104" y="38"/>
                  <a:pt x="104" y="38"/>
                  <a:pt x="104" y="38"/>
                </a:cubicBezTo>
                <a:lnTo>
                  <a:pt x="104" y="28"/>
                </a:lnTo>
                <a:close/>
                <a:moveTo>
                  <a:pt x="79" y="59"/>
                </a:moveTo>
                <a:cubicBezTo>
                  <a:pt x="21" y="59"/>
                  <a:pt x="21" y="59"/>
                  <a:pt x="21" y="59"/>
                </a:cubicBezTo>
                <a:cubicBezTo>
                  <a:pt x="21" y="68"/>
                  <a:pt x="21" y="68"/>
                  <a:pt x="21" y="68"/>
                </a:cubicBezTo>
                <a:cubicBezTo>
                  <a:pt x="70" y="68"/>
                  <a:pt x="70" y="68"/>
                  <a:pt x="70" y="68"/>
                </a:cubicBezTo>
                <a:lnTo>
                  <a:pt x="79" y="59"/>
                </a:lnTo>
                <a:close/>
                <a:moveTo>
                  <a:pt x="62" y="89"/>
                </a:moveTo>
                <a:cubicBezTo>
                  <a:pt x="21" y="89"/>
                  <a:pt x="21" y="89"/>
                  <a:pt x="21" y="89"/>
                </a:cubicBezTo>
                <a:cubicBezTo>
                  <a:pt x="21" y="97"/>
                  <a:pt x="21" y="97"/>
                  <a:pt x="21" y="97"/>
                </a:cubicBezTo>
                <a:cubicBezTo>
                  <a:pt x="59" y="97"/>
                  <a:pt x="59" y="97"/>
                  <a:pt x="59" y="97"/>
                </a:cubicBezTo>
                <a:lnTo>
                  <a:pt x="62" y="89"/>
                </a:lnTo>
                <a:close/>
                <a:moveTo>
                  <a:pt x="124" y="22"/>
                </a:moveTo>
                <a:cubicBezTo>
                  <a:pt x="124" y="14"/>
                  <a:pt x="124" y="14"/>
                  <a:pt x="124" y="14"/>
                </a:cubicBezTo>
                <a:cubicBezTo>
                  <a:pt x="124" y="7"/>
                  <a:pt x="118" y="0"/>
                  <a:pt x="111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6"/>
                  <a:pt x="6" y="132"/>
                  <a:pt x="14" y="132"/>
                </a:cubicBezTo>
                <a:cubicBezTo>
                  <a:pt x="111" y="132"/>
                  <a:pt x="111" y="132"/>
                  <a:pt x="111" y="132"/>
                </a:cubicBezTo>
                <a:cubicBezTo>
                  <a:pt x="118" y="132"/>
                  <a:pt x="124" y="126"/>
                  <a:pt x="124" y="118"/>
                </a:cubicBezTo>
                <a:cubicBezTo>
                  <a:pt x="124" y="69"/>
                  <a:pt x="124" y="69"/>
                  <a:pt x="124" y="69"/>
                </a:cubicBezTo>
                <a:cubicBezTo>
                  <a:pt x="148" y="40"/>
                  <a:pt x="148" y="40"/>
                  <a:pt x="148" y="40"/>
                </a:cubicBezTo>
                <a:cubicBezTo>
                  <a:pt x="126" y="21"/>
                  <a:pt x="126" y="21"/>
                  <a:pt x="126" y="21"/>
                </a:cubicBezTo>
                <a:lnTo>
                  <a:pt x="124" y="22"/>
                </a:lnTo>
                <a:close/>
                <a:moveTo>
                  <a:pt x="115" y="34"/>
                </a:moveTo>
                <a:cubicBezTo>
                  <a:pt x="78" y="79"/>
                  <a:pt x="78" y="79"/>
                  <a:pt x="78" y="79"/>
                </a:cubicBezTo>
                <a:cubicBezTo>
                  <a:pt x="100" y="99"/>
                  <a:pt x="100" y="99"/>
                  <a:pt x="100" y="99"/>
                </a:cubicBezTo>
                <a:cubicBezTo>
                  <a:pt x="115" y="80"/>
                  <a:pt x="115" y="80"/>
                  <a:pt x="115" y="80"/>
                </a:cubicBezTo>
                <a:cubicBezTo>
                  <a:pt x="115" y="119"/>
                  <a:pt x="115" y="119"/>
                  <a:pt x="115" y="119"/>
                </a:cubicBezTo>
                <a:cubicBezTo>
                  <a:pt x="11" y="119"/>
                  <a:pt x="11" y="119"/>
                  <a:pt x="11" y="119"/>
                </a:cubicBezTo>
                <a:cubicBezTo>
                  <a:pt x="11" y="14"/>
                  <a:pt x="11" y="14"/>
                  <a:pt x="11" y="14"/>
                </a:cubicBezTo>
                <a:cubicBezTo>
                  <a:pt x="115" y="14"/>
                  <a:pt x="115" y="14"/>
                  <a:pt x="115" y="14"/>
                </a:cubicBezTo>
                <a:cubicBezTo>
                  <a:pt x="115" y="34"/>
                  <a:pt x="115" y="34"/>
                  <a:pt x="115" y="34"/>
                </a:cubicBezTo>
                <a:close/>
                <a:moveTo>
                  <a:pt x="159" y="19"/>
                </a:moveTo>
                <a:cubicBezTo>
                  <a:pt x="144" y="6"/>
                  <a:pt x="144" y="6"/>
                  <a:pt x="144" y="6"/>
                </a:cubicBezTo>
                <a:cubicBezTo>
                  <a:pt x="141" y="3"/>
                  <a:pt x="139" y="3"/>
                  <a:pt x="138" y="6"/>
                </a:cubicBezTo>
                <a:cubicBezTo>
                  <a:pt x="128" y="16"/>
                  <a:pt x="128" y="16"/>
                  <a:pt x="128" y="16"/>
                </a:cubicBezTo>
                <a:cubicBezTo>
                  <a:pt x="150" y="38"/>
                  <a:pt x="150" y="38"/>
                  <a:pt x="150" y="38"/>
                </a:cubicBezTo>
                <a:cubicBezTo>
                  <a:pt x="160" y="26"/>
                  <a:pt x="160" y="26"/>
                  <a:pt x="160" y="26"/>
                </a:cubicBezTo>
                <a:cubicBezTo>
                  <a:pt x="161" y="24"/>
                  <a:pt x="160" y="22"/>
                  <a:pt x="159" y="19"/>
                </a:cubicBezTo>
                <a:close/>
                <a:moveTo>
                  <a:pt x="69" y="111"/>
                </a:moveTo>
                <a:cubicBezTo>
                  <a:pt x="69" y="113"/>
                  <a:pt x="69" y="113"/>
                  <a:pt x="69" y="113"/>
                </a:cubicBezTo>
                <a:cubicBezTo>
                  <a:pt x="97" y="102"/>
                  <a:pt x="97" y="102"/>
                  <a:pt x="97" y="102"/>
                </a:cubicBezTo>
                <a:cubicBezTo>
                  <a:pt x="75" y="81"/>
                  <a:pt x="75" y="81"/>
                  <a:pt x="75" y="81"/>
                </a:cubicBezTo>
                <a:lnTo>
                  <a:pt x="69" y="1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FB8B8E8E-1BD9-518A-EBD5-AEDA02AE4525}"/>
              </a:ext>
            </a:extLst>
          </p:cNvPr>
          <p:cNvSpPr>
            <a:spLocks noEditPoints="1"/>
          </p:cNvSpPr>
          <p:nvPr/>
        </p:nvSpPr>
        <p:spPr bwMode="auto">
          <a:xfrm>
            <a:off x="2940051" y="5834063"/>
            <a:ext cx="254000" cy="146050"/>
          </a:xfrm>
          <a:custGeom>
            <a:avLst/>
            <a:gdLst>
              <a:gd name="T0" fmla="*/ 10 w 161"/>
              <a:gd name="T1" fmla="*/ 75 h 92"/>
              <a:gd name="T2" fmla="*/ 30 w 161"/>
              <a:gd name="T3" fmla="*/ 57 h 92"/>
              <a:gd name="T4" fmla="*/ 42 w 161"/>
              <a:gd name="T5" fmla="*/ 62 h 92"/>
              <a:gd name="T6" fmla="*/ 53 w 161"/>
              <a:gd name="T7" fmla="*/ 57 h 92"/>
              <a:gd name="T8" fmla="*/ 61 w 161"/>
              <a:gd name="T9" fmla="*/ 67 h 92"/>
              <a:gd name="T10" fmla="*/ 60 w 161"/>
              <a:gd name="T11" fmla="*/ 73 h 92"/>
              <a:gd name="T12" fmla="*/ 80 w 161"/>
              <a:gd name="T13" fmla="*/ 92 h 92"/>
              <a:gd name="T14" fmla="*/ 99 w 161"/>
              <a:gd name="T15" fmla="*/ 73 h 92"/>
              <a:gd name="T16" fmla="*/ 98 w 161"/>
              <a:gd name="T17" fmla="*/ 67 h 92"/>
              <a:gd name="T18" fmla="*/ 131 w 161"/>
              <a:gd name="T19" fmla="*/ 38 h 92"/>
              <a:gd name="T20" fmla="*/ 142 w 161"/>
              <a:gd name="T21" fmla="*/ 41 h 92"/>
              <a:gd name="T22" fmla="*/ 161 w 161"/>
              <a:gd name="T23" fmla="*/ 21 h 92"/>
              <a:gd name="T24" fmla="*/ 142 w 161"/>
              <a:gd name="T25" fmla="*/ 0 h 92"/>
              <a:gd name="T26" fmla="*/ 123 w 161"/>
              <a:gd name="T27" fmla="*/ 21 h 92"/>
              <a:gd name="T28" fmla="*/ 124 w 161"/>
              <a:gd name="T29" fmla="*/ 29 h 92"/>
              <a:gd name="T30" fmla="*/ 92 w 161"/>
              <a:gd name="T31" fmla="*/ 57 h 92"/>
              <a:gd name="T32" fmla="*/ 80 w 161"/>
              <a:gd name="T33" fmla="*/ 52 h 92"/>
              <a:gd name="T34" fmla="*/ 67 w 161"/>
              <a:gd name="T35" fmla="*/ 57 h 92"/>
              <a:gd name="T36" fmla="*/ 59 w 161"/>
              <a:gd name="T37" fmla="*/ 49 h 92"/>
              <a:gd name="T38" fmla="*/ 60 w 161"/>
              <a:gd name="T39" fmla="*/ 41 h 92"/>
              <a:gd name="T40" fmla="*/ 42 w 161"/>
              <a:gd name="T41" fmla="*/ 22 h 92"/>
              <a:gd name="T42" fmla="*/ 23 w 161"/>
              <a:gd name="T43" fmla="*/ 41 h 92"/>
              <a:gd name="T44" fmla="*/ 24 w 161"/>
              <a:gd name="T45" fmla="*/ 49 h 92"/>
              <a:gd name="T46" fmla="*/ 4 w 161"/>
              <a:gd name="T47" fmla="*/ 67 h 92"/>
              <a:gd name="T48" fmla="*/ 2 w 161"/>
              <a:gd name="T49" fmla="*/ 74 h 92"/>
              <a:gd name="T50" fmla="*/ 10 w 161"/>
              <a:gd name="T51" fmla="*/ 75 h 92"/>
              <a:gd name="T52" fmla="*/ 142 w 161"/>
              <a:gd name="T53" fmla="*/ 11 h 92"/>
              <a:gd name="T54" fmla="*/ 150 w 161"/>
              <a:gd name="T55" fmla="*/ 21 h 92"/>
              <a:gd name="T56" fmla="*/ 142 w 161"/>
              <a:gd name="T57" fmla="*/ 29 h 92"/>
              <a:gd name="T58" fmla="*/ 133 w 161"/>
              <a:gd name="T59" fmla="*/ 21 h 92"/>
              <a:gd name="T60" fmla="*/ 142 w 161"/>
              <a:gd name="T61" fmla="*/ 11 h 92"/>
              <a:gd name="T62" fmla="*/ 80 w 161"/>
              <a:gd name="T63" fmla="*/ 63 h 92"/>
              <a:gd name="T64" fmla="*/ 89 w 161"/>
              <a:gd name="T65" fmla="*/ 73 h 92"/>
              <a:gd name="T66" fmla="*/ 80 w 161"/>
              <a:gd name="T67" fmla="*/ 81 h 92"/>
              <a:gd name="T68" fmla="*/ 72 w 161"/>
              <a:gd name="T69" fmla="*/ 73 h 92"/>
              <a:gd name="T70" fmla="*/ 80 w 161"/>
              <a:gd name="T71" fmla="*/ 63 h 92"/>
              <a:gd name="T72" fmla="*/ 42 w 161"/>
              <a:gd name="T73" fmla="*/ 33 h 92"/>
              <a:gd name="T74" fmla="*/ 50 w 161"/>
              <a:gd name="T75" fmla="*/ 41 h 92"/>
              <a:gd name="T76" fmla="*/ 42 w 161"/>
              <a:gd name="T77" fmla="*/ 51 h 92"/>
              <a:gd name="T78" fmla="*/ 33 w 161"/>
              <a:gd name="T79" fmla="*/ 41 h 92"/>
              <a:gd name="T80" fmla="*/ 42 w 161"/>
              <a:gd name="T81" fmla="*/ 33 h 92"/>
              <a:gd name="T82" fmla="*/ 42 w 161"/>
              <a:gd name="T83" fmla="*/ 33 h 92"/>
              <a:gd name="T84" fmla="*/ 42 w 161"/>
              <a:gd name="T85" fmla="*/ 33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1" h="92">
                <a:moveTo>
                  <a:pt x="10" y="75"/>
                </a:moveTo>
                <a:cubicBezTo>
                  <a:pt x="30" y="57"/>
                  <a:pt x="30" y="57"/>
                  <a:pt x="30" y="57"/>
                </a:cubicBezTo>
                <a:cubicBezTo>
                  <a:pt x="33" y="61"/>
                  <a:pt x="38" y="62"/>
                  <a:pt x="42" y="62"/>
                </a:cubicBezTo>
                <a:cubicBezTo>
                  <a:pt x="46" y="62"/>
                  <a:pt x="50" y="61"/>
                  <a:pt x="53" y="57"/>
                </a:cubicBezTo>
                <a:cubicBezTo>
                  <a:pt x="61" y="67"/>
                  <a:pt x="61" y="67"/>
                  <a:pt x="61" y="67"/>
                </a:cubicBezTo>
                <a:cubicBezTo>
                  <a:pt x="61" y="68"/>
                  <a:pt x="60" y="70"/>
                  <a:pt x="60" y="73"/>
                </a:cubicBezTo>
                <a:cubicBezTo>
                  <a:pt x="60" y="84"/>
                  <a:pt x="69" y="92"/>
                  <a:pt x="80" y="92"/>
                </a:cubicBezTo>
                <a:cubicBezTo>
                  <a:pt x="90" y="92"/>
                  <a:pt x="99" y="84"/>
                  <a:pt x="99" y="73"/>
                </a:cubicBezTo>
                <a:cubicBezTo>
                  <a:pt x="99" y="70"/>
                  <a:pt x="98" y="68"/>
                  <a:pt x="98" y="67"/>
                </a:cubicBezTo>
                <a:cubicBezTo>
                  <a:pt x="131" y="38"/>
                  <a:pt x="131" y="38"/>
                  <a:pt x="131" y="38"/>
                </a:cubicBezTo>
                <a:cubicBezTo>
                  <a:pt x="134" y="40"/>
                  <a:pt x="137" y="41"/>
                  <a:pt x="142" y="41"/>
                </a:cubicBezTo>
                <a:cubicBezTo>
                  <a:pt x="152" y="41"/>
                  <a:pt x="161" y="32"/>
                  <a:pt x="161" y="21"/>
                </a:cubicBezTo>
                <a:cubicBezTo>
                  <a:pt x="161" y="10"/>
                  <a:pt x="152" y="0"/>
                  <a:pt x="142" y="0"/>
                </a:cubicBezTo>
                <a:cubicBezTo>
                  <a:pt x="132" y="0"/>
                  <a:pt x="123" y="10"/>
                  <a:pt x="123" y="21"/>
                </a:cubicBezTo>
                <a:cubicBezTo>
                  <a:pt x="123" y="23"/>
                  <a:pt x="124" y="27"/>
                  <a:pt x="124" y="29"/>
                </a:cubicBezTo>
                <a:cubicBezTo>
                  <a:pt x="92" y="57"/>
                  <a:pt x="92" y="57"/>
                  <a:pt x="92" y="57"/>
                </a:cubicBezTo>
                <a:cubicBezTo>
                  <a:pt x="89" y="53"/>
                  <a:pt x="84" y="52"/>
                  <a:pt x="80" y="52"/>
                </a:cubicBezTo>
                <a:cubicBezTo>
                  <a:pt x="75" y="52"/>
                  <a:pt x="70" y="53"/>
                  <a:pt x="67" y="57"/>
                </a:cubicBezTo>
                <a:cubicBezTo>
                  <a:pt x="59" y="49"/>
                  <a:pt x="59" y="49"/>
                  <a:pt x="59" y="49"/>
                </a:cubicBezTo>
                <a:cubicBezTo>
                  <a:pt x="60" y="46"/>
                  <a:pt x="60" y="44"/>
                  <a:pt x="60" y="41"/>
                </a:cubicBezTo>
                <a:cubicBezTo>
                  <a:pt x="60" y="30"/>
                  <a:pt x="52" y="22"/>
                  <a:pt x="42" y="22"/>
                </a:cubicBezTo>
                <a:cubicBezTo>
                  <a:pt x="31" y="22"/>
                  <a:pt x="23" y="30"/>
                  <a:pt x="23" y="41"/>
                </a:cubicBezTo>
                <a:cubicBezTo>
                  <a:pt x="23" y="44"/>
                  <a:pt x="23" y="46"/>
                  <a:pt x="24" y="49"/>
                </a:cubicBezTo>
                <a:cubicBezTo>
                  <a:pt x="4" y="67"/>
                  <a:pt x="4" y="67"/>
                  <a:pt x="4" y="67"/>
                </a:cubicBezTo>
                <a:cubicBezTo>
                  <a:pt x="1" y="68"/>
                  <a:pt x="0" y="71"/>
                  <a:pt x="2" y="74"/>
                </a:cubicBezTo>
                <a:cubicBezTo>
                  <a:pt x="5" y="76"/>
                  <a:pt x="8" y="78"/>
                  <a:pt x="10" y="75"/>
                </a:cubicBezTo>
                <a:close/>
                <a:moveTo>
                  <a:pt x="142" y="11"/>
                </a:moveTo>
                <a:cubicBezTo>
                  <a:pt x="146" y="11"/>
                  <a:pt x="150" y="16"/>
                  <a:pt x="150" y="21"/>
                </a:cubicBezTo>
                <a:cubicBezTo>
                  <a:pt x="150" y="26"/>
                  <a:pt x="146" y="29"/>
                  <a:pt x="142" y="29"/>
                </a:cubicBezTo>
                <a:cubicBezTo>
                  <a:pt x="137" y="29"/>
                  <a:pt x="133" y="26"/>
                  <a:pt x="133" y="21"/>
                </a:cubicBezTo>
                <a:cubicBezTo>
                  <a:pt x="133" y="16"/>
                  <a:pt x="137" y="11"/>
                  <a:pt x="142" y="11"/>
                </a:cubicBezTo>
                <a:close/>
                <a:moveTo>
                  <a:pt x="80" y="63"/>
                </a:moveTo>
                <a:cubicBezTo>
                  <a:pt x="84" y="63"/>
                  <a:pt x="89" y="67"/>
                  <a:pt x="89" y="73"/>
                </a:cubicBezTo>
                <a:cubicBezTo>
                  <a:pt x="89" y="78"/>
                  <a:pt x="84" y="81"/>
                  <a:pt x="80" y="81"/>
                </a:cubicBezTo>
                <a:cubicBezTo>
                  <a:pt x="75" y="81"/>
                  <a:pt x="72" y="78"/>
                  <a:pt x="72" y="73"/>
                </a:cubicBezTo>
                <a:cubicBezTo>
                  <a:pt x="72" y="67"/>
                  <a:pt x="75" y="63"/>
                  <a:pt x="80" y="63"/>
                </a:cubicBezTo>
                <a:close/>
                <a:moveTo>
                  <a:pt x="42" y="33"/>
                </a:moveTo>
                <a:cubicBezTo>
                  <a:pt x="47" y="33"/>
                  <a:pt x="50" y="36"/>
                  <a:pt x="50" y="41"/>
                </a:cubicBezTo>
                <a:cubicBezTo>
                  <a:pt x="50" y="46"/>
                  <a:pt x="47" y="51"/>
                  <a:pt x="42" y="51"/>
                </a:cubicBezTo>
                <a:cubicBezTo>
                  <a:pt x="38" y="51"/>
                  <a:pt x="33" y="46"/>
                  <a:pt x="33" y="41"/>
                </a:cubicBezTo>
                <a:cubicBezTo>
                  <a:pt x="33" y="36"/>
                  <a:pt x="38" y="33"/>
                  <a:pt x="42" y="33"/>
                </a:cubicBezTo>
                <a:close/>
                <a:moveTo>
                  <a:pt x="42" y="33"/>
                </a:moveTo>
                <a:cubicBezTo>
                  <a:pt x="42" y="33"/>
                  <a:pt x="42" y="33"/>
                  <a:pt x="42" y="3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00B80C9B-B0B7-F9A7-E831-5E2591C2A70F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4160838"/>
            <a:ext cx="254000" cy="171450"/>
          </a:xfrm>
          <a:custGeom>
            <a:avLst/>
            <a:gdLst>
              <a:gd name="T0" fmla="*/ 0 w 160"/>
              <a:gd name="T1" fmla="*/ 108 h 108"/>
              <a:gd name="T2" fmla="*/ 27 w 160"/>
              <a:gd name="T3" fmla="*/ 108 h 108"/>
              <a:gd name="T4" fmla="*/ 27 w 160"/>
              <a:gd name="T5" fmla="*/ 67 h 108"/>
              <a:gd name="T6" fmla="*/ 0 w 160"/>
              <a:gd name="T7" fmla="*/ 67 h 108"/>
              <a:gd name="T8" fmla="*/ 0 w 160"/>
              <a:gd name="T9" fmla="*/ 108 h 108"/>
              <a:gd name="T10" fmla="*/ 36 w 160"/>
              <a:gd name="T11" fmla="*/ 108 h 108"/>
              <a:gd name="T12" fmla="*/ 61 w 160"/>
              <a:gd name="T13" fmla="*/ 108 h 108"/>
              <a:gd name="T14" fmla="*/ 61 w 160"/>
              <a:gd name="T15" fmla="*/ 16 h 108"/>
              <a:gd name="T16" fmla="*/ 36 w 160"/>
              <a:gd name="T17" fmla="*/ 16 h 108"/>
              <a:gd name="T18" fmla="*/ 36 w 160"/>
              <a:gd name="T19" fmla="*/ 108 h 108"/>
              <a:gd name="T20" fmla="*/ 70 w 160"/>
              <a:gd name="T21" fmla="*/ 108 h 108"/>
              <a:gd name="T22" fmla="*/ 94 w 160"/>
              <a:gd name="T23" fmla="*/ 108 h 108"/>
              <a:gd name="T24" fmla="*/ 94 w 160"/>
              <a:gd name="T25" fmla="*/ 34 h 108"/>
              <a:gd name="T26" fmla="*/ 70 w 160"/>
              <a:gd name="T27" fmla="*/ 34 h 108"/>
              <a:gd name="T28" fmla="*/ 70 w 160"/>
              <a:gd name="T29" fmla="*/ 108 h 108"/>
              <a:gd name="T30" fmla="*/ 102 w 160"/>
              <a:gd name="T31" fmla="*/ 108 h 108"/>
              <a:gd name="T32" fmla="*/ 128 w 160"/>
              <a:gd name="T33" fmla="*/ 108 h 108"/>
              <a:gd name="T34" fmla="*/ 128 w 160"/>
              <a:gd name="T35" fmla="*/ 82 h 108"/>
              <a:gd name="T36" fmla="*/ 102 w 160"/>
              <a:gd name="T37" fmla="*/ 82 h 108"/>
              <a:gd name="T38" fmla="*/ 102 w 160"/>
              <a:gd name="T39" fmla="*/ 108 h 108"/>
              <a:gd name="T40" fmla="*/ 135 w 160"/>
              <a:gd name="T41" fmla="*/ 0 h 108"/>
              <a:gd name="T42" fmla="*/ 135 w 160"/>
              <a:gd name="T43" fmla="*/ 108 h 108"/>
              <a:gd name="T44" fmla="*/ 160 w 160"/>
              <a:gd name="T45" fmla="*/ 108 h 108"/>
              <a:gd name="T46" fmla="*/ 160 w 160"/>
              <a:gd name="T47" fmla="*/ 0 h 108"/>
              <a:gd name="T48" fmla="*/ 135 w 160"/>
              <a:gd name="T49" fmla="*/ 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0" h="108">
                <a:moveTo>
                  <a:pt x="0" y="108"/>
                </a:moveTo>
                <a:lnTo>
                  <a:pt x="27" y="108"/>
                </a:lnTo>
                <a:lnTo>
                  <a:pt x="27" y="67"/>
                </a:lnTo>
                <a:lnTo>
                  <a:pt x="0" y="67"/>
                </a:lnTo>
                <a:lnTo>
                  <a:pt x="0" y="108"/>
                </a:lnTo>
                <a:close/>
                <a:moveTo>
                  <a:pt x="36" y="108"/>
                </a:moveTo>
                <a:lnTo>
                  <a:pt x="61" y="108"/>
                </a:lnTo>
                <a:lnTo>
                  <a:pt x="61" y="16"/>
                </a:lnTo>
                <a:lnTo>
                  <a:pt x="36" y="16"/>
                </a:lnTo>
                <a:lnTo>
                  <a:pt x="36" y="108"/>
                </a:lnTo>
                <a:close/>
                <a:moveTo>
                  <a:pt x="70" y="108"/>
                </a:moveTo>
                <a:lnTo>
                  <a:pt x="94" y="108"/>
                </a:lnTo>
                <a:lnTo>
                  <a:pt x="94" y="34"/>
                </a:lnTo>
                <a:lnTo>
                  <a:pt x="70" y="34"/>
                </a:lnTo>
                <a:lnTo>
                  <a:pt x="70" y="108"/>
                </a:lnTo>
                <a:close/>
                <a:moveTo>
                  <a:pt x="102" y="108"/>
                </a:moveTo>
                <a:lnTo>
                  <a:pt x="128" y="108"/>
                </a:lnTo>
                <a:lnTo>
                  <a:pt x="128" y="82"/>
                </a:lnTo>
                <a:lnTo>
                  <a:pt x="102" y="82"/>
                </a:lnTo>
                <a:lnTo>
                  <a:pt x="102" y="108"/>
                </a:lnTo>
                <a:close/>
                <a:moveTo>
                  <a:pt x="135" y="0"/>
                </a:moveTo>
                <a:lnTo>
                  <a:pt x="135" y="108"/>
                </a:lnTo>
                <a:lnTo>
                  <a:pt x="160" y="108"/>
                </a:lnTo>
                <a:lnTo>
                  <a:pt x="160" y="0"/>
                </a:lnTo>
                <a:lnTo>
                  <a:pt x="13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6CB6F53F-C254-87B8-8EBE-6BD92BFEABAD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3067050"/>
            <a:ext cx="255588" cy="173038"/>
          </a:xfrm>
          <a:custGeom>
            <a:avLst/>
            <a:gdLst>
              <a:gd name="T0" fmla="*/ 84 w 162"/>
              <a:gd name="T1" fmla="*/ 56 h 109"/>
              <a:gd name="T2" fmla="*/ 18 w 162"/>
              <a:gd name="T3" fmla="*/ 56 h 109"/>
              <a:gd name="T4" fmla="*/ 18 w 162"/>
              <a:gd name="T5" fmla="*/ 36 h 109"/>
              <a:gd name="T6" fmla="*/ 21 w 162"/>
              <a:gd name="T7" fmla="*/ 33 h 109"/>
              <a:gd name="T8" fmla="*/ 71 w 162"/>
              <a:gd name="T9" fmla="*/ 33 h 109"/>
              <a:gd name="T10" fmla="*/ 73 w 162"/>
              <a:gd name="T11" fmla="*/ 36 h 109"/>
              <a:gd name="T12" fmla="*/ 84 w 162"/>
              <a:gd name="T13" fmla="*/ 56 h 109"/>
              <a:gd name="T14" fmla="*/ 84 w 162"/>
              <a:gd name="T15" fmla="*/ 56 h 109"/>
              <a:gd name="T16" fmla="*/ 47 w 162"/>
              <a:gd name="T17" fmla="*/ 8 h 109"/>
              <a:gd name="T18" fmla="*/ 47 w 162"/>
              <a:gd name="T19" fmla="*/ 0 h 109"/>
              <a:gd name="T20" fmla="*/ 31 w 162"/>
              <a:gd name="T21" fmla="*/ 0 h 109"/>
              <a:gd name="T22" fmla="*/ 31 w 162"/>
              <a:gd name="T23" fmla="*/ 8 h 109"/>
              <a:gd name="T24" fmla="*/ 47 w 162"/>
              <a:gd name="T25" fmla="*/ 8 h 109"/>
              <a:gd name="T26" fmla="*/ 47 w 162"/>
              <a:gd name="T27" fmla="*/ 8 h 109"/>
              <a:gd name="T28" fmla="*/ 31 w 162"/>
              <a:gd name="T29" fmla="*/ 14 h 109"/>
              <a:gd name="T30" fmla="*/ 31 w 162"/>
              <a:gd name="T31" fmla="*/ 31 h 109"/>
              <a:gd name="T32" fmla="*/ 47 w 162"/>
              <a:gd name="T33" fmla="*/ 31 h 109"/>
              <a:gd name="T34" fmla="*/ 47 w 162"/>
              <a:gd name="T35" fmla="*/ 14 h 109"/>
              <a:gd name="T36" fmla="*/ 31 w 162"/>
              <a:gd name="T37" fmla="*/ 14 h 109"/>
              <a:gd name="T38" fmla="*/ 31 w 162"/>
              <a:gd name="T39" fmla="*/ 14 h 109"/>
              <a:gd name="T40" fmla="*/ 159 w 162"/>
              <a:gd name="T41" fmla="*/ 61 h 109"/>
              <a:gd name="T42" fmla="*/ 149 w 162"/>
              <a:gd name="T43" fmla="*/ 84 h 109"/>
              <a:gd name="T44" fmla="*/ 107 w 162"/>
              <a:gd name="T45" fmla="*/ 109 h 109"/>
              <a:gd name="T46" fmla="*/ 24 w 162"/>
              <a:gd name="T47" fmla="*/ 109 h 109"/>
              <a:gd name="T48" fmla="*/ 13 w 162"/>
              <a:gd name="T49" fmla="*/ 101 h 109"/>
              <a:gd name="T50" fmla="*/ 0 w 162"/>
              <a:gd name="T51" fmla="*/ 61 h 109"/>
              <a:gd name="T52" fmla="*/ 3 w 162"/>
              <a:gd name="T53" fmla="*/ 56 h 109"/>
              <a:gd name="T54" fmla="*/ 159 w 162"/>
              <a:gd name="T55" fmla="*/ 56 h 109"/>
              <a:gd name="T56" fmla="*/ 159 w 162"/>
              <a:gd name="T57" fmla="*/ 61 h 109"/>
              <a:gd name="T58" fmla="*/ 42 w 162"/>
              <a:gd name="T59" fmla="*/ 78 h 109"/>
              <a:gd name="T60" fmla="*/ 37 w 162"/>
              <a:gd name="T61" fmla="*/ 73 h 109"/>
              <a:gd name="T62" fmla="*/ 31 w 162"/>
              <a:gd name="T63" fmla="*/ 78 h 109"/>
              <a:gd name="T64" fmla="*/ 37 w 162"/>
              <a:gd name="T65" fmla="*/ 84 h 109"/>
              <a:gd name="T66" fmla="*/ 42 w 162"/>
              <a:gd name="T67" fmla="*/ 78 h 109"/>
              <a:gd name="T68" fmla="*/ 60 w 162"/>
              <a:gd name="T69" fmla="*/ 78 h 109"/>
              <a:gd name="T70" fmla="*/ 55 w 162"/>
              <a:gd name="T71" fmla="*/ 73 h 109"/>
              <a:gd name="T72" fmla="*/ 50 w 162"/>
              <a:gd name="T73" fmla="*/ 78 h 109"/>
              <a:gd name="T74" fmla="*/ 55 w 162"/>
              <a:gd name="T75" fmla="*/ 84 h 109"/>
              <a:gd name="T76" fmla="*/ 60 w 162"/>
              <a:gd name="T77" fmla="*/ 78 h 109"/>
              <a:gd name="T78" fmla="*/ 78 w 162"/>
              <a:gd name="T79" fmla="*/ 78 h 109"/>
              <a:gd name="T80" fmla="*/ 73 w 162"/>
              <a:gd name="T81" fmla="*/ 73 h 109"/>
              <a:gd name="T82" fmla="*/ 68 w 162"/>
              <a:gd name="T83" fmla="*/ 78 h 109"/>
              <a:gd name="T84" fmla="*/ 73 w 162"/>
              <a:gd name="T85" fmla="*/ 84 h 109"/>
              <a:gd name="T86" fmla="*/ 78 w 162"/>
              <a:gd name="T87" fmla="*/ 78 h 109"/>
              <a:gd name="T88" fmla="*/ 78 w 162"/>
              <a:gd name="T89" fmla="*/ 78 h 109"/>
              <a:gd name="T90" fmla="*/ 78 w 162"/>
              <a:gd name="T91" fmla="*/ 78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2" h="109">
                <a:moveTo>
                  <a:pt x="84" y="56"/>
                </a:moveTo>
                <a:cubicBezTo>
                  <a:pt x="18" y="56"/>
                  <a:pt x="18" y="56"/>
                  <a:pt x="18" y="56"/>
                </a:cubicBezTo>
                <a:cubicBezTo>
                  <a:pt x="18" y="36"/>
                  <a:pt x="18" y="36"/>
                  <a:pt x="18" y="36"/>
                </a:cubicBezTo>
                <a:cubicBezTo>
                  <a:pt x="21" y="33"/>
                  <a:pt x="21" y="33"/>
                  <a:pt x="21" y="33"/>
                </a:cubicBezTo>
                <a:cubicBezTo>
                  <a:pt x="71" y="33"/>
                  <a:pt x="71" y="33"/>
                  <a:pt x="71" y="33"/>
                </a:cubicBezTo>
                <a:cubicBezTo>
                  <a:pt x="73" y="33"/>
                  <a:pt x="73" y="36"/>
                  <a:pt x="73" y="36"/>
                </a:cubicBezTo>
                <a:cubicBezTo>
                  <a:pt x="84" y="56"/>
                  <a:pt x="84" y="56"/>
                  <a:pt x="84" y="56"/>
                </a:cubicBezTo>
                <a:cubicBezTo>
                  <a:pt x="84" y="56"/>
                  <a:pt x="84" y="56"/>
                  <a:pt x="84" y="56"/>
                </a:cubicBezTo>
                <a:close/>
                <a:moveTo>
                  <a:pt x="47" y="8"/>
                </a:moveTo>
                <a:cubicBezTo>
                  <a:pt x="47" y="0"/>
                  <a:pt x="47" y="0"/>
                  <a:pt x="47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8"/>
                  <a:pt x="31" y="8"/>
                  <a:pt x="31" y="8"/>
                </a:cubicBezTo>
                <a:cubicBezTo>
                  <a:pt x="47" y="8"/>
                  <a:pt x="47" y="8"/>
                  <a:pt x="47" y="8"/>
                </a:cubicBezTo>
                <a:cubicBezTo>
                  <a:pt x="47" y="8"/>
                  <a:pt x="47" y="8"/>
                  <a:pt x="47" y="8"/>
                </a:cubicBezTo>
                <a:close/>
                <a:moveTo>
                  <a:pt x="31" y="14"/>
                </a:moveTo>
                <a:cubicBezTo>
                  <a:pt x="31" y="31"/>
                  <a:pt x="31" y="31"/>
                  <a:pt x="31" y="31"/>
                </a:cubicBezTo>
                <a:cubicBezTo>
                  <a:pt x="47" y="31"/>
                  <a:pt x="47" y="31"/>
                  <a:pt x="47" y="31"/>
                </a:cubicBezTo>
                <a:cubicBezTo>
                  <a:pt x="47" y="14"/>
                  <a:pt x="47" y="14"/>
                  <a:pt x="47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4"/>
                  <a:pt x="31" y="14"/>
                  <a:pt x="31" y="14"/>
                </a:cubicBezTo>
                <a:close/>
                <a:moveTo>
                  <a:pt x="159" y="61"/>
                </a:moveTo>
                <a:cubicBezTo>
                  <a:pt x="149" y="84"/>
                  <a:pt x="149" y="84"/>
                  <a:pt x="149" y="84"/>
                </a:cubicBezTo>
                <a:cubicBezTo>
                  <a:pt x="141" y="101"/>
                  <a:pt x="125" y="109"/>
                  <a:pt x="107" y="109"/>
                </a:cubicBezTo>
                <a:cubicBezTo>
                  <a:pt x="24" y="109"/>
                  <a:pt x="24" y="109"/>
                  <a:pt x="24" y="109"/>
                </a:cubicBezTo>
                <a:cubicBezTo>
                  <a:pt x="21" y="109"/>
                  <a:pt x="16" y="106"/>
                  <a:pt x="13" y="10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59"/>
                  <a:pt x="3" y="56"/>
                  <a:pt x="3" y="56"/>
                </a:cubicBezTo>
                <a:cubicBezTo>
                  <a:pt x="159" y="56"/>
                  <a:pt x="159" y="56"/>
                  <a:pt x="159" y="56"/>
                </a:cubicBezTo>
                <a:cubicBezTo>
                  <a:pt x="159" y="56"/>
                  <a:pt x="162" y="59"/>
                  <a:pt x="159" y="61"/>
                </a:cubicBezTo>
                <a:close/>
                <a:moveTo>
                  <a:pt x="42" y="78"/>
                </a:moveTo>
                <a:cubicBezTo>
                  <a:pt x="42" y="75"/>
                  <a:pt x="39" y="73"/>
                  <a:pt x="37" y="73"/>
                </a:cubicBezTo>
                <a:cubicBezTo>
                  <a:pt x="34" y="73"/>
                  <a:pt x="31" y="75"/>
                  <a:pt x="31" y="78"/>
                </a:cubicBezTo>
                <a:cubicBezTo>
                  <a:pt x="31" y="81"/>
                  <a:pt x="34" y="84"/>
                  <a:pt x="37" y="84"/>
                </a:cubicBezTo>
                <a:cubicBezTo>
                  <a:pt x="39" y="84"/>
                  <a:pt x="42" y="81"/>
                  <a:pt x="42" y="78"/>
                </a:cubicBezTo>
                <a:close/>
                <a:moveTo>
                  <a:pt x="60" y="78"/>
                </a:moveTo>
                <a:cubicBezTo>
                  <a:pt x="60" y="75"/>
                  <a:pt x="57" y="73"/>
                  <a:pt x="55" y="73"/>
                </a:cubicBezTo>
                <a:cubicBezTo>
                  <a:pt x="52" y="73"/>
                  <a:pt x="50" y="75"/>
                  <a:pt x="50" y="78"/>
                </a:cubicBezTo>
                <a:cubicBezTo>
                  <a:pt x="50" y="81"/>
                  <a:pt x="52" y="84"/>
                  <a:pt x="55" y="84"/>
                </a:cubicBezTo>
                <a:cubicBezTo>
                  <a:pt x="57" y="84"/>
                  <a:pt x="60" y="81"/>
                  <a:pt x="60" y="78"/>
                </a:cubicBezTo>
                <a:close/>
                <a:moveTo>
                  <a:pt x="78" y="78"/>
                </a:moveTo>
                <a:cubicBezTo>
                  <a:pt x="78" y="75"/>
                  <a:pt x="76" y="73"/>
                  <a:pt x="73" y="73"/>
                </a:cubicBezTo>
                <a:cubicBezTo>
                  <a:pt x="71" y="73"/>
                  <a:pt x="68" y="75"/>
                  <a:pt x="68" y="78"/>
                </a:cubicBezTo>
                <a:cubicBezTo>
                  <a:pt x="68" y="81"/>
                  <a:pt x="71" y="84"/>
                  <a:pt x="73" y="84"/>
                </a:cubicBezTo>
                <a:cubicBezTo>
                  <a:pt x="76" y="84"/>
                  <a:pt x="78" y="81"/>
                  <a:pt x="78" y="78"/>
                </a:cubicBezTo>
                <a:close/>
                <a:moveTo>
                  <a:pt x="78" y="78"/>
                </a:moveTo>
                <a:cubicBezTo>
                  <a:pt x="78" y="78"/>
                  <a:pt x="78" y="78"/>
                  <a:pt x="78" y="7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E4464D87-F1F6-CD89-4AD2-8E09106A33B8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4149725"/>
            <a:ext cx="258763" cy="211138"/>
          </a:xfrm>
          <a:custGeom>
            <a:avLst/>
            <a:gdLst>
              <a:gd name="T0" fmla="*/ 160 w 163"/>
              <a:gd name="T1" fmla="*/ 100 h 133"/>
              <a:gd name="T2" fmla="*/ 137 w 163"/>
              <a:gd name="T3" fmla="*/ 105 h 133"/>
              <a:gd name="T4" fmla="*/ 101 w 163"/>
              <a:gd name="T5" fmla="*/ 92 h 133"/>
              <a:gd name="T6" fmla="*/ 29 w 163"/>
              <a:gd name="T7" fmla="*/ 130 h 133"/>
              <a:gd name="T8" fmla="*/ 26 w 163"/>
              <a:gd name="T9" fmla="*/ 133 h 133"/>
              <a:gd name="T10" fmla="*/ 12 w 163"/>
              <a:gd name="T11" fmla="*/ 128 h 133"/>
              <a:gd name="T12" fmla="*/ 10 w 163"/>
              <a:gd name="T13" fmla="*/ 125 h 133"/>
              <a:gd name="T14" fmla="*/ 61 w 163"/>
              <a:gd name="T15" fmla="*/ 77 h 133"/>
              <a:gd name="T16" fmla="*/ 52 w 163"/>
              <a:gd name="T17" fmla="*/ 75 h 133"/>
              <a:gd name="T18" fmla="*/ 3 w 163"/>
              <a:gd name="T19" fmla="*/ 42 h 133"/>
              <a:gd name="T20" fmla="*/ 0 w 163"/>
              <a:gd name="T21" fmla="*/ 0 h 133"/>
              <a:gd name="T22" fmla="*/ 10 w 163"/>
              <a:gd name="T23" fmla="*/ 2 h 133"/>
              <a:gd name="T24" fmla="*/ 26 w 163"/>
              <a:gd name="T25" fmla="*/ 35 h 133"/>
              <a:gd name="T26" fmla="*/ 139 w 163"/>
              <a:gd name="T27" fmla="*/ 72 h 133"/>
              <a:gd name="T28" fmla="*/ 160 w 163"/>
              <a:gd name="T29" fmla="*/ 100 h 133"/>
              <a:gd name="T30" fmla="*/ 113 w 163"/>
              <a:gd name="T31" fmla="*/ 97 h 133"/>
              <a:gd name="T32" fmla="*/ 106 w 163"/>
              <a:gd name="T33" fmla="*/ 105 h 133"/>
              <a:gd name="T34" fmla="*/ 113 w 163"/>
              <a:gd name="T35" fmla="*/ 112 h 133"/>
              <a:gd name="T36" fmla="*/ 120 w 163"/>
              <a:gd name="T37" fmla="*/ 105 h 133"/>
              <a:gd name="T38" fmla="*/ 113 w 163"/>
              <a:gd name="T39" fmla="*/ 97 h 133"/>
              <a:gd name="T40" fmla="*/ 61 w 163"/>
              <a:gd name="T41" fmla="*/ 37 h 133"/>
              <a:gd name="T42" fmla="*/ 90 w 163"/>
              <a:gd name="T43" fmla="*/ 47 h 133"/>
              <a:gd name="T44" fmla="*/ 71 w 163"/>
              <a:gd name="T45" fmla="*/ 7 h 133"/>
              <a:gd name="T46" fmla="*/ 69 w 163"/>
              <a:gd name="T47" fmla="*/ 5 h 133"/>
              <a:gd name="T48" fmla="*/ 54 w 163"/>
              <a:gd name="T49" fmla="*/ 0 h 133"/>
              <a:gd name="T50" fmla="*/ 52 w 163"/>
              <a:gd name="T51" fmla="*/ 2 h 133"/>
              <a:gd name="T52" fmla="*/ 61 w 163"/>
              <a:gd name="T53" fmla="*/ 37 h 133"/>
              <a:gd name="T54" fmla="*/ 61 w 163"/>
              <a:gd name="T55" fmla="*/ 37 h 133"/>
              <a:gd name="T56" fmla="*/ 61 w 163"/>
              <a:gd name="T57" fmla="*/ 37 h 133"/>
              <a:gd name="T58" fmla="*/ 61 w 163"/>
              <a:gd name="T59" fmla="*/ 37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3" h="133">
                <a:moveTo>
                  <a:pt x="160" y="100"/>
                </a:moveTo>
                <a:cubicBezTo>
                  <a:pt x="158" y="105"/>
                  <a:pt x="148" y="107"/>
                  <a:pt x="137" y="105"/>
                </a:cubicBezTo>
                <a:cubicBezTo>
                  <a:pt x="101" y="92"/>
                  <a:pt x="101" y="92"/>
                  <a:pt x="101" y="92"/>
                </a:cubicBezTo>
                <a:cubicBezTo>
                  <a:pt x="29" y="130"/>
                  <a:pt x="29" y="130"/>
                  <a:pt x="29" y="130"/>
                </a:cubicBezTo>
                <a:cubicBezTo>
                  <a:pt x="29" y="133"/>
                  <a:pt x="26" y="133"/>
                  <a:pt x="26" y="133"/>
                </a:cubicBezTo>
                <a:cubicBezTo>
                  <a:pt x="12" y="128"/>
                  <a:pt x="12" y="128"/>
                  <a:pt x="12" y="128"/>
                </a:cubicBezTo>
                <a:cubicBezTo>
                  <a:pt x="10" y="128"/>
                  <a:pt x="10" y="125"/>
                  <a:pt x="10" y="125"/>
                </a:cubicBezTo>
                <a:cubicBezTo>
                  <a:pt x="61" y="77"/>
                  <a:pt x="61" y="77"/>
                  <a:pt x="61" y="77"/>
                </a:cubicBezTo>
                <a:cubicBezTo>
                  <a:pt x="52" y="75"/>
                  <a:pt x="52" y="75"/>
                  <a:pt x="52" y="75"/>
                </a:cubicBezTo>
                <a:cubicBezTo>
                  <a:pt x="36" y="70"/>
                  <a:pt x="3" y="52"/>
                  <a:pt x="3" y="42"/>
                </a:cubicBezTo>
                <a:cubicBezTo>
                  <a:pt x="0" y="25"/>
                  <a:pt x="0" y="0"/>
                  <a:pt x="0" y="0"/>
                </a:cubicBezTo>
                <a:cubicBezTo>
                  <a:pt x="0" y="0"/>
                  <a:pt x="5" y="0"/>
                  <a:pt x="10" y="2"/>
                </a:cubicBezTo>
                <a:cubicBezTo>
                  <a:pt x="26" y="35"/>
                  <a:pt x="26" y="35"/>
                  <a:pt x="26" y="35"/>
                </a:cubicBezTo>
                <a:cubicBezTo>
                  <a:pt x="139" y="72"/>
                  <a:pt x="139" y="72"/>
                  <a:pt x="139" y="72"/>
                </a:cubicBezTo>
                <a:cubicBezTo>
                  <a:pt x="148" y="75"/>
                  <a:pt x="163" y="90"/>
                  <a:pt x="160" y="100"/>
                </a:cubicBezTo>
                <a:close/>
                <a:moveTo>
                  <a:pt x="113" y="97"/>
                </a:moveTo>
                <a:cubicBezTo>
                  <a:pt x="111" y="97"/>
                  <a:pt x="106" y="100"/>
                  <a:pt x="106" y="105"/>
                </a:cubicBezTo>
                <a:cubicBezTo>
                  <a:pt x="106" y="110"/>
                  <a:pt x="111" y="112"/>
                  <a:pt x="113" y="112"/>
                </a:cubicBezTo>
                <a:cubicBezTo>
                  <a:pt x="118" y="112"/>
                  <a:pt x="120" y="110"/>
                  <a:pt x="120" y="105"/>
                </a:cubicBezTo>
                <a:cubicBezTo>
                  <a:pt x="120" y="100"/>
                  <a:pt x="118" y="97"/>
                  <a:pt x="113" y="97"/>
                </a:cubicBezTo>
                <a:close/>
                <a:moveTo>
                  <a:pt x="61" y="37"/>
                </a:moveTo>
                <a:cubicBezTo>
                  <a:pt x="90" y="47"/>
                  <a:pt x="90" y="47"/>
                  <a:pt x="90" y="47"/>
                </a:cubicBezTo>
                <a:cubicBezTo>
                  <a:pt x="71" y="7"/>
                  <a:pt x="71" y="7"/>
                  <a:pt x="71" y="7"/>
                </a:cubicBezTo>
                <a:cubicBezTo>
                  <a:pt x="69" y="5"/>
                  <a:pt x="69" y="5"/>
                  <a:pt x="69" y="5"/>
                </a:cubicBezTo>
                <a:cubicBezTo>
                  <a:pt x="54" y="0"/>
                  <a:pt x="54" y="0"/>
                  <a:pt x="54" y="0"/>
                </a:cubicBezTo>
                <a:cubicBezTo>
                  <a:pt x="52" y="0"/>
                  <a:pt x="52" y="0"/>
                  <a:pt x="52" y="2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lose/>
                <a:moveTo>
                  <a:pt x="61" y="37"/>
                </a:moveTo>
                <a:cubicBezTo>
                  <a:pt x="61" y="37"/>
                  <a:pt x="61" y="37"/>
                  <a:pt x="61" y="3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F3CB0906-8E63-B22F-7030-6E6AA00625C6}"/>
              </a:ext>
            </a:extLst>
          </p:cNvPr>
          <p:cNvSpPr>
            <a:spLocks noEditPoints="1"/>
          </p:cNvSpPr>
          <p:nvPr/>
        </p:nvSpPr>
        <p:spPr bwMode="auto">
          <a:xfrm>
            <a:off x="3502026" y="5229225"/>
            <a:ext cx="231775" cy="254000"/>
          </a:xfrm>
          <a:custGeom>
            <a:avLst/>
            <a:gdLst>
              <a:gd name="T0" fmla="*/ 130 w 146"/>
              <a:gd name="T1" fmla="*/ 5 h 160"/>
              <a:gd name="T2" fmla="*/ 122 w 146"/>
              <a:gd name="T3" fmla="*/ 13 h 160"/>
              <a:gd name="T4" fmla="*/ 114 w 146"/>
              <a:gd name="T5" fmla="*/ 0 h 160"/>
              <a:gd name="T6" fmla="*/ 28 w 146"/>
              <a:gd name="T7" fmla="*/ 9 h 160"/>
              <a:gd name="T8" fmla="*/ 12 w 146"/>
              <a:gd name="T9" fmla="*/ 9 h 160"/>
              <a:gd name="T10" fmla="*/ 4 w 146"/>
              <a:gd name="T11" fmla="*/ 0 h 160"/>
              <a:gd name="T12" fmla="*/ 4 w 146"/>
              <a:gd name="T13" fmla="*/ 160 h 160"/>
              <a:gd name="T14" fmla="*/ 12 w 146"/>
              <a:gd name="T15" fmla="*/ 156 h 160"/>
              <a:gd name="T16" fmla="*/ 28 w 146"/>
              <a:gd name="T17" fmla="*/ 156 h 160"/>
              <a:gd name="T18" fmla="*/ 114 w 146"/>
              <a:gd name="T19" fmla="*/ 160 h 160"/>
              <a:gd name="T20" fmla="*/ 122 w 146"/>
              <a:gd name="T21" fmla="*/ 152 h 160"/>
              <a:gd name="T22" fmla="*/ 130 w 146"/>
              <a:gd name="T23" fmla="*/ 160 h 160"/>
              <a:gd name="T24" fmla="*/ 146 w 146"/>
              <a:gd name="T25" fmla="*/ 160 h 160"/>
              <a:gd name="T26" fmla="*/ 28 w 146"/>
              <a:gd name="T27" fmla="*/ 130 h 160"/>
              <a:gd name="T28" fmla="*/ 12 w 146"/>
              <a:gd name="T29" fmla="*/ 130 h 160"/>
              <a:gd name="T30" fmla="*/ 24 w 146"/>
              <a:gd name="T31" fmla="*/ 121 h 160"/>
              <a:gd name="T32" fmla="*/ 28 w 146"/>
              <a:gd name="T33" fmla="*/ 130 h 160"/>
              <a:gd name="T34" fmla="*/ 16 w 146"/>
              <a:gd name="T35" fmla="*/ 104 h 160"/>
              <a:gd name="T36" fmla="*/ 16 w 146"/>
              <a:gd name="T37" fmla="*/ 91 h 160"/>
              <a:gd name="T38" fmla="*/ 28 w 146"/>
              <a:gd name="T39" fmla="*/ 100 h 160"/>
              <a:gd name="T40" fmla="*/ 24 w 146"/>
              <a:gd name="T41" fmla="*/ 74 h 160"/>
              <a:gd name="T42" fmla="*/ 12 w 146"/>
              <a:gd name="T43" fmla="*/ 61 h 160"/>
              <a:gd name="T44" fmla="*/ 28 w 146"/>
              <a:gd name="T45" fmla="*/ 61 h 160"/>
              <a:gd name="T46" fmla="*/ 28 w 146"/>
              <a:gd name="T47" fmla="*/ 39 h 160"/>
              <a:gd name="T48" fmla="*/ 12 w 146"/>
              <a:gd name="T49" fmla="*/ 39 h 160"/>
              <a:gd name="T50" fmla="*/ 24 w 146"/>
              <a:gd name="T51" fmla="*/ 26 h 160"/>
              <a:gd name="T52" fmla="*/ 28 w 146"/>
              <a:gd name="T53" fmla="*/ 39 h 160"/>
              <a:gd name="T54" fmla="*/ 44 w 146"/>
              <a:gd name="T55" fmla="*/ 147 h 160"/>
              <a:gd name="T56" fmla="*/ 44 w 146"/>
              <a:gd name="T57" fmla="*/ 113 h 160"/>
              <a:gd name="T58" fmla="*/ 106 w 146"/>
              <a:gd name="T59" fmla="*/ 143 h 160"/>
              <a:gd name="T60" fmla="*/ 102 w 146"/>
              <a:gd name="T61" fmla="*/ 100 h 160"/>
              <a:gd name="T62" fmla="*/ 40 w 146"/>
              <a:gd name="T63" fmla="*/ 65 h 160"/>
              <a:gd name="T64" fmla="*/ 106 w 146"/>
              <a:gd name="T65" fmla="*/ 65 h 160"/>
              <a:gd name="T66" fmla="*/ 106 w 146"/>
              <a:gd name="T67" fmla="*/ 48 h 160"/>
              <a:gd name="T68" fmla="*/ 40 w 146"/>
              <a:gd name="T69" fmla="*/ 48 h 160"/>
              <a:gd name="T70" fmla="*/ 102 w 146"/>
              <a:gd name="T71" fmla="*/ 13 h 160"/>
              <a:gd name="T72" fmla="*/ 106 w 146"/>
              <a:gd name="T73" fmla="*/ 48 h 160"/>
              <a:gd name="T74" fmla="*/ 122 w 146"/>
              <a:gd name="T75" fmla="*/ 134 h 160"/>
              <a:gd name="T76" fmla="*/ 122 w 146"/>
              <a:gd name="T77" fmla="*/ 121 h 160"/>
              <a:gd name="T78" fmla="*/ 130 w 146"/>
              <a:gd name="T79" fmla="*/ 130 h 160"/>
              <a:gd name="T80" fmla="*/ 130 w 146"/>
              <a:gd name="T81" fmla="*/ 104 h 160"/>
              <a:gd name="T82" fmla="*/ 118 w 146"/>
              <a:gd name="T83" fmla="*/ 95 h 160"/>
              <a:gd name="T84" fmla="*/ 130 w 146"/>
              <a:gd name="T85" fmla="*/ 95 h 160"/>
              <a:gd name="T86" fmla="*/ 130 w 146"/>
              <a:gd name="T87" fmla="*/ 69 h 160"/>
              <a:gd name="T88" fmla="*/ 118 w 146"/>
              <a:gd name="T89" fmla="*/ 69 h 160"/>
              <a:gd name="T90" fmla="*/ 130 w 146"/>
              <a:gd name="T91" fmla="*/ 61 h 160"/>
              <a:gd name="T92" fmla="*/ 130 w 146"/>
              <a:gd name="T93" fmla="*/ 69 h 160"/>
              <a:gd name="T94" fmla="*/ 122 w 146"/>
              <a:gd name="T95" fmla="*/ 43 h 160"/>
              <a:gd name="T96" fmla="*/ 122 w 146"/>
              <a:gd name="T97" fmla="*/ 26 h 160"/>
              <a:gd name="T98" fmla="*/ 130 w 146"/>
              <a:gd name="T99" fmla="*/ 39 h 160"/>
              <a:gd name="T100" fmla="*/ 130 w 146"/>
              <a:gd name="T101" fmla="*/ 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6" h="160">
                <a:moveTo>
                  <a:pt x="142" y="0"/>
                </a:moveTo>
                <a:cubicBezTo>
                  <a:pt x="134" y="0"/>
                  <a:pt x="134" y="0"/>
                  <a:pt x="134" y="0"/>
                </a:cubicBezTo>
                <a:cubicBezTo>
                  <a:pt x="134" y="0"/>
                  <a:pt x="130" y="0"/>
                  <a:pt x="130" y="5"/>
                </a:cubicBezTo>
                <a:cubicBezTo>
                  <a:pt x="130" y="9"/>
                  <a:pt x="130" y="9"/>
                  <a:pt x="130" y="9"/>
                </a:cubicBezTo>
                <a:cubicBezTo>
                  <a:pt x="130" y="13"/>
                  <a:pt x="130" y="13"/>
                  <a:pt x="130" y="13"/>
                </a:cubicBezTo>
                <a:cubicBezTo>
                  <a:pt x="122" y="13"/>
                  <a:pt x="122" y="13"/>
                  <a:pt x="122" y="13"/>
                </a:cubicBezTo>
                <a:cubicBezTo>
                  <a:pt x="118" y="13"/>
                  <a:pt x="118" y="9"/>
                  <a:pt x="118" y="9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0"/>
                  <a:pt x="118" y="0"/>
                  <a:pt x="114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8" y="0"/>
                  <a:pt x="28" y="0"/>
                  <a:pt x="28" y="5"/>
                </a:cubicBezTo>
                <a:cubicBezTo>
                  <a:pt x="28" y="9"/>
                  <a:pt x="28" y="9"/>
                  <a:pt x="28" y="9"/>
                </a:cubicBezTo>
                <a:cubicBezTo>
                  <a:pt x="24" y="13"/>
                  <a:pt x="24" y="13"/>
                  <a:pt x="24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0"/>
                  <a:pt x="12" y="0"/>
                  <a:pt x="12" y="0"/>
                </a:cubicBezTo>
                <a:cubicBezTo>
                  <a:pt x="4" y="0"/>
                  <a:pt x="4" y="0"/>
                  <a:pt x="4" y="0"/>
                </a:cubicBezTo>
                <a:cubicBezTo>
                  <a:pt x="0" y="0"/>
                  <a:pt x="0" y="0"/>
                  <a:pt x="0" y="5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0"/>
                  <a:pt x="0" y="160"/>
                  <a:pt x="4" y="160"/>
                </a:cubicBezTo>
                <a:cubicBezTo>
                  <a:pt x="12" y="160"/>
                  <a:pt x="12" y="160"/>
                  <a:pt x="12" y="160"/>
                </a:cubicBezTo>
                <a:cubicBezTo>
                  <a:pt x="12" y="160"/>
                  <a:pt x="12" y="160"/>
                  <a:pt x="12" y="160"/>
                </a:cubicBezTo>
                <a:cubicBezTo>
                  <a:pt x="12" y="156"/>
                  <a:pt x="12" y="156"/>
                  <a:pt x="12" y="156"/>
                </a:cubicBezTo>
                <a:cubicBezTo>
                  <a:pt x="12" y="152"/>
                  <a:pt x="16" y="152"/>
                  <a:pt x="16" y="152"/>
                </a:cubicBezTo>
                <a:cubicBezTo>
                  <a:pt x="24" y="152"/>
                  <a:pt x="24" y="152"/>
                  <a:pt x="24" y="152"/>
                </a:cubicBezTo>
                <a:cubicBezTo>
                  <a:pt x="24" y="152"/>
                  <a:pt x="28" y="152"/>
                  <a:pt x="28" y="156"/>
                </a:cubicBezTo>
                <a:cubicBezTo>
                  <a:pt x="28" y="160"/>
                  <a:pt x="28" y="160"/>
                  <a:pt x="28" y="160"/>
                </a:cubicBezTo>
                <a:cubicBezTo>
                  <a:pt x="28" y="160"/>
                  <a:pt x="28" y="160"/>
                  <a:pt x="28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18" y="156"/>
                  <a:pt x="118" y="156"/>
                  <a:pt x="118" y="156"/>
                </a:cubicBezTo>
                <a:cubicBezTo>
                  <a:pt x="118" y="152"/>
                  <a:pt x="118" y="152"/>
                  <a:pt x="122" y="152"/>
                </a:cubicBezTo>
                <a:cubicBezTo>
                  <a:pt x="130" y="152"/>
                  <a:pt x="130" y="152"/>
                  <a:pt x="130" y="152"/>
                </a:cubicBezTo>
                <a:cubicBezTo>
                  <a:pt x="130" y="152"/>
                  <a:pt x="130" y="152"/>
                  <a:pt x="130" y="156"/>
                </a:cubicBezTo>
                <a:cubicBezTo>
                  <a:pt x="130" y="160"/>
                  <a:pt x="130" y="160"/>
                  <a:pt x="130" y="160"/>
                </a:cubicBezTo>
                <a:cubicBezTo>
                  <a:pt x="134" y="160"/>
                  <a:pt x="134" y="160"/>
                  <a:pt x="134" y="160"/>
                </a:cubicBezTo>
                <a:cubicBezTo>
                  <a:pt x="142" y="160"/>
                  <a:pt x="142" y="160"/>
                  <a:pt x="142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46" y="5"/>
                  <a:pt x="146" y="5"/>
                  <a:pt x="146" y="5"/>
                </a:cubicBezTo>
                <a:cubicBezTo>
                  <a:pt x="146" y="0"/>
                  <a:pt x="142" y="0"/>
                  <a:pt x="142" y="0"/>
                </a:cubicBezTo>
                <a:close/>
                <a:moveTo>
                  <a:pt x="28" y="130"/>
                </a:moveTo>
                <a:cubicBezTo>
                  <a:pt x="28" y="134"/>
                  <a:pt x="24" y="134"/>
                  <a:pt x="24" y="134"/>
                </a:cubicBezTo>
                <a:cubicBezTo>
                  <a:pt x="16" y="134"/>
                  <a:pt x="16" y="134"/>
                  <a:pt x="16" y="134"/>
                </a:cubicBezTo>
                <a:cubicBezTo>
                  <a:pt x="16" y="134"/>
                  <a:pt x="12" y="134"/>
                  <a:pt x="12" y="130"/>
                </a:cubicBezTo>
                <a:cubicBezTo>
                  <a:pt x="12" y="126"/>
                  <a:pt x="12" y="126"/>
                  <a:pt x="12" y="126"/>
                </a:cubicBezTo>
                <a:cubicBezTo>
                  <a:pt x="12" y="121"/>
                  <a:pt x="16" y="121"/>
                  <a:pt x="16" y="121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4" y="121"/>
                  <a:pt x="28" y="121"/>
                  <a:pt x="28" y="126"/>
                </a:cubicBezTo>
                <a:cubicBezTo>
                  <a:pt x="28" y="130"/>
                  <a:pt x="28" y="130"/>
                  <a:pt x="28" y="130"/>
                </a:cubicBezTo>
                <a:cubicBezTo>
                  <a:pt x="28" y="130"/>
                  <a:pt x="28" y="130"/>
                  <a:pt x="28" y="130"/>
                </a:cubicBezTo>
                <a:close/>
                <a:moveTo>
                  <a:pt x="28" y="100"/>
                </a:moveTo>
                <a:cubicBezTo>
                  <a:pt x="28" y="104"/>
                  <a:pt x="24" y="104"/>
                  <a:pt x="24" y="104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16" y="104"/>
                  <a:pt x="12" y="104"/>
                  <a:pt x="12" y="100"/>
                </a:cubicBezTo>
                <a:cubicBezTo>
                  <a:pt x="12" y="95"/>
                  <a:pt x="12" y="95"/>
                  <a:pt x="12" y="95"/>
                </a:cubicBezTo>
                <a:cubicBezTo>
                  <a:pt x="12" y="91"/>
                  <a:pt x="16" y="91"/>
                  <a:pt x="16" y="91"/>
                </a:cubicBezTo>
                <a:cubicBezTo>
                  <a:pt x="24" y="91"/>
                  <a:pt x="24" y="91"/>
                  <a:pt x="24" y="91"/>
                </a:cubicBezTo>
                <a:cubicBezTo>
                  <a:pt x="24" y="91"/>
                  <a:pt x="28" y="91"/>
                  <a:pt x="28" y="95"/>
                </a:cubicBezTo>
                <a:cubicBezTo>
                  <a:pt x="28" y="100"/>
                  <a:pt x="28" y="100"/>
                  <a:pt x="28" y="100"/>
                </a:cubicBezTo>
                <a:cubicBezTo>
                  <a:pt x="28" y="100"/>
                  <a:pt x="28" y="100"/>
                  <a:pt x="28" y="100"/>
                </a:cubicBezTo>
                <a:close/>
                <a:moveTo>
                  <a:pt x="28" y="69"/>
                </a:moveTo>
                <a:cubicBezTo>
                  <a:pt x="28" y="74"/>
                  <a:pt x="24" y="74"/>
                  <a:pt x="24" y="74"/>
                </a:cubicBezTo>
                <a:cubicBezTo>
                  <a:pt x="16" y="74"/>
                  <a:pt x="16" y="74"/>
                  <a:pt x="16" y="74"/>
                </a:cubicBezTo>
                <a:cubicBezTo>
                  <a:pt x="16" y="74"/>
                  <a:pt x="12" y="74"/>
                  <a:pt x="12" y="69"/>
                </a:cubicBezTo>
                <a:cubicBezTo>
                  <a:pt x="12" y="61"/>
                  <a:pt x="12" y="61"/>
                  <a:pt x="12" y="61"/>
                </a:cubicBezTo>
                <a:cubicBezTo>
                  <a:pt x="16" y="61"/>
                  <a:pt x="16" y="61"/>
                  <a:pt x="16" y="61"/>
                </a:cubicBezTo>
                <a:cubicBezTo>
                  <a:pt x="24" y="61"/>
                  <a:pt x="24" y="61"/>
                  <a:pt x="24" y="61"/>
                </a:cubicBezTo>
                <a:cubicBezTo>
                  <a:pt x="28" y="61"/>
                  <a:pt x="28" y="61"/>
                  <a:pt x="28" y="61"/>
                </a:cubicBezTo>
                <a:cubicBezTo>
                  <a:pt x="28" y="69"/>
                  <a:pt x="28" y="69"/>
                  <a:pt x="28" y="69"/>
                </a:cubicBezTo>
                <a:cubicBezTo>
                  <a:pt x="28" y="69"/>
                  <a:pt x="28" y="69"/>
                  <a:pt x="28" y="69"/>
                </a:cubicBezTo>
                <a:close/>
                <a:moveTo>
                  <a:pt x="28" y="39"/>
                </a:moveTo>
                <a:cubicBezTo>
                  <a:pt x="24" y="43"/>
                  <a:pt x="24" y="43"/>
                  <a:pt x="24" y="43"/>
                </a:cubicBezTo>
                <a:cubicBezTo>
                  <a:pt x="16" y="43"/>
                  <a:pt x="16" y="43"/>
                  <a:pt x="16" y="43"/>
                </a:cubicBezTo>
                <a:cubicBezTo>
                  <a:pt x="12" y="39"/>
                  <a:pt x="12" y="39"/>
                  <a:pt x="12" y="39"/>
                </a:cubicBezTo>
                <a:cubicBezTo>
                  <a:pt x="12" y="31"/>
                  <a:pt x="12" y="31"/>
                  <a:pt x="12" y="31"/>
                </a:cubicBezTo>
                <a:cubicBezTo>
                  <a:pt x="16" y="26"/>
                  <a:pt x="16" y="26"/>
                  <a:pt x="16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8" y="31"/>
                  <a:pt x="28" y="31"/>
                  <a:pt x="28" y="31"/>
                </a:cubicBezTo>
                <a:cubicBezTo>
                  <a:pt x="28" y="39"/>
                  <a:pt x="28" y="39"/>
                  <a:pt x="28" y="39"/>
                </a:cubicBezTo>
                <a:cubicBezTo>
                  <a:pt x="28" y="39"/>
                  <a:pt x="28" y="39"/>
                  <a:pt x="28" y="39"/>
                </a:cubicBezTo>
                <a:close/>
                <a:moveTo>
                  <a:pt x="106" y="143"/>
                </a:moveTo>
                <a:cubicBezTo>
                  <a:pt x="106" y="147"/>
                  <a:pt x="102" y="147"/>
                  <a:pt x="102" y="147"/>
                </a:cubicBezTo>
                <a:cubicBezTo>
                  <a:pt x="44" y="147"/>
                  <a:pt x="44" y="147"/>
                  <a:pt x="44" y="147"/>
                </a:cubicBezTo>
                <a:cubicBezTo>
                  <a:pt x="40" y="147"/>
                  <a:pt x="40" y="147"/>
                  <a:pt x="40" y="143"/>
                </a:cubicBezTo>
                <a:cubicBezTo>
                  <a:pt x="40" y="117"/>
                  <a:pt x="40" y="117"/>
                  <a:pt x="40" y="117"/>
                </a:cubicBezTo>
                <a:cubicBezTo>
                  <a:pt x="40" y="113"/>
                  <a:pt x="40" y="113"/>
                  <a:pt x="44" y="113"/>
                </a:cubicBezTo>
                <a:cubicBezTo>
                  <a:pt x="102" y="113"/>
                  <a:pt x="102" y="113"/>
                  <a:pt x="102" y="113"/>
                </a:cubicBezTo>
                <a:cubicBezTo>
                  <a:pt x="102" y="113"/>
                  <a:pt x="106" y="113"/>
                  <a:pt x="106" y="117"/>
                </a:cubicBezTo>
                <a:cubicBezTo>
                  <a:pt x="106" y="143"/>
                  <a:pt x="106" y="143"/>
                  <a:pt x="106" y="143"/>
                </a:cubicBezTo>
                <a:cubicBezTo>
                  <a:pt x="106" y="143"/>
                  <a:pt x="106" y="143"/>
                  <a:pt x="106" y="143"/>
                </a:cubicBezTo>
                <a:close/>
                <a:moveTo>
                  <a:pt x="106" y="95"/>
                </a:moveTo>
                <a:cubicBezTo>
                  <a:pt x="102" y="100"/>
                  <a:pt x="102" y="100"/>
                  <a:pt x="102" y="100"/>
                </a:cubicBezTo>
                <a:cubicBezTo>
                  <a:pt x="44" y="100"/>
                  <a:pt x="44" y="100"/>
                  <a:pt x="44" y="100"/>
                </a:cubicBezTo>
                <a:cubicBezTo>
                  <a:pt x="40" y="100"/>
                  <a:pt x="40" y="95"/>
                  <a:pt x="40" y="95"/>
                </a:cubicBezTo>
                <a:cubicBezTo>
                  <a:pt x="40" y="65"/>
                  <a:pt x="40" y="65"/>
                  <a:pt x="40" y="65"/>
                </a:cubicBezTo>
                <a:cubicBezTo>
                  <a:pt x="40" y="65"/>
                  <a:pt x="40" y="65"/>
                  <a:pt x="44" y="65"/>
                </a:cubicBezTo>
                <a:cubicBezTo>
                  <a:pt x="102" y="65"/>
                  <a:pt x="102" y="65"/>
                  <a:pt x="102" y="65"/>
                </a:cubicBezTo>
                <a:cubicBezTo>
                  <a:pt x="106" y="65"/>
                  <a:pt x="106" y="65"/>
                  <a:pt x="106" y="65"/>
                </a:cubicBezTo>
                <a:cubicBezTo>
                  <a:pt x="106" y="95"/>
                  <a:pt x="106" y="95"/>
                  <a:pt x="106" y="95"/>
                </a:cubicBezTo>
                <a:cubicBezTo>
                  <a:pt x="106" y="95"/>
                  <a:pt x="106" y="95"/>
                  <a:pt x="106" y="95"/>
                </a:cubicBezTo>
                <a:close/>
                <a:moveTo>
                  <a:pt x="106" y="48"/>
                </a:moveTo>
                <a:cubicBezTo>
                  <a:pt x="102" y="48"/>
                  <a:pt x="102" y="48"/>
                  <a:pt x="102" y="48"/>
                </a:cubicBezTo>
                <a:cubicBezTo>
                  <a:pt x="44" y="48"/>
                  <a:pt x="44" y="48"/>
                  <a:pt x="44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18"/>
                  <a:pt x="40" y="18"/>
                  <a:pt x="40" y="18"/>
                </a:cubicBezTo>
                <a:cubicBezTo>
                  <a:pt x="40" y="18"/>
                  <a:pt x="40" y="13"/>
                  <a:pt x="44" y="13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06" y="18"/>
                  <a:pt x="106" y="18"/>
                  <a:pt x="106" y="18"/>
                </a:cubicBezTo>
                <a:cubicBezTo>
                  <a:pt x="106" y="48"/>
                  <a:pt x="106" y="48"/>
                  <a:pt x="106" y="48"/>
                </a:cubicBezTo>
                <a:cubicBezTo>
                  <a:pt x="106" y="48"/>
                  <a:pt x="106" y="48"/>
                  <a:pt x="106" y="48"/>
                </a:cubicBezTo>
                <a:close/>
                <a:moveTo>
                  <a:pt x="130" y="130"/>
                </a:moveTo>
                <a:cubicBezTo>
                  <a:pt x="130" y="134"/>
                  <a:pt x="130" y="134"/>
                  <a:pt x="130" y="134"/>
                </a:cubicBezTo>
                <a:cubicBezTo>
                  <a:pt x="122" y="134"/>
                  <a:pt x="122" y="134"/>
                  <a:pt x="122" y="134"/>
                </a:cubicBezTo>
                <a:cubicBezTo>
                  <a:pt x="118" y="134"/>
                  <a:pt x="118" y="134"/>
                  <a:pt x="118" y="130"/>
                </a:cubicBezTo>
                <a:cubicBezTo>
                  <a:pt x="118" y="126"/>
                  <a:pt x="118" y="126"/>
                  <a:pt x="118" y="126"/>
                </a:cubicBezTo>
                <a:cubicBezTo>
                  <a:pt x="118" y="121"/>
                  <a:pt x="118" y="121"/>
                  <a:pt x="122" y="121"/>
                </a:cubicBezTo>
                <a:cubicBezTo>
                  <a:pt x="130" y="121"/>
                  <a:pt x="130" y="121"/>
                  <a:pt x="130" y="121"/>
                </a:cubicBezTo>
                <a:cubicBezTo>
                  <a:pt x="130" y="121"/>
                  <a:pt x="130" y="121"/>
                  <a:pt x="130" y="126"/>
                </a:cubicBezTo>
                <a:cubicBezTo>
                  <a:pt x="130" y="130"/>
                  <a:pt x="130" y="130"/>
                  <a:pt x="130" y="130"/>
                </a:cubicBezTo>
                <a:cubicBezTo>
                  <a:pt x="130" y="130"/>
                  <a:pt x="130" y="130"/>
                  <a:pt x="130" y="130"/>
                </a:cubicBezTo>
                <a:close/>
                <a:moveTo>
                  <a:pt x="130" y="100"/>
                </a:moveTo>
                <a:cubicBezTo>
                  <a:pt x="130" y="104"/>
                  <a:pt x="130" y="104"/>
                  <a:pt x="130" y="104"/>
                </a:cubicBezTo>
                <a:cubicBezTo>
                  <a:pt x="122" y="104"/>
                  <a:pt x="122" y="104"/>
                  <a:pt x="122" y="104"/>
                </a:cubicBezTo>
                <a:cubicBezTo>
                  <a:pt x="118" y="104"/>
                  <a:pt x="118" y="104"/>
                  <a:pt x="118" y="100"/>
                </a:cubicBezTo>
                <a:cubicBezTo>
                  <a:pt x="118" y="95"/>
                  <a:pt x="118" y="95"/>
                  <a:pt x="118" y="95"/>
                </a:cubicBezTo>
                <a:cubicBezTo>
                  <a:pt x="118" y="91"/>
                  <a:pt x="118" y="91"/>
                  <a:pt x="122" y="91"/>
                </a:cubicBezTo>
                <a:cubicBezTo>
                  <a:pt x="130" y="91"/>
                  <a:pt x="130" y="91"/>
                  <a:pt x="130" y="91"/>
                </a:cubicBezTo>
                <a:cubicBezTo>
                  <a:pt x="130" y="91"/>
                  <a:pt x="130" y="91"/>
                  <a:pt x="130" y="95"/>
                </a:cubicBezTo>
                <a:cubicBezTo>
                  <a:pt x="130" y="100"/>
                  <a:pt x="130" y="100"/>
                  <a:pt x="130" y="100"/>
                </a:cubicBezTo>
                <a:cubicBezTo>
                  <a:pt x="130" y="100"/>
                  <a:pt x="130" y="100"/>
                  <a:pt x="130" y="100"/>
                </a:cubicBezTo>
                <a:close/>
                <a:moveTo>
                  <a:pt x="130" y="69"/>
                </a:moveTo>
                <a:cubicBezTo>
                  <a:pt x="130" y="74"/>
                  <a:pt x="130" y="74"/>
                  <a:pt x="130" y="74"/>
                </a:cubicBezTo>
                <a:cubicBezTo>
                  <a:pt x="122" y="74"/>
                  <a:pt x="122" y="74"/>
                  <a:pt x="122" y="74"/>
                </a:cubicBezTo>
                <a:cubicBezTo>
                  <a:pt x="118" y="74"/>
                  <a:pt x="118" y="74"/>
                  <a:pt x="118" y="69"/>
                </a:cubicBezTo>
                <a:cubicBezTo>
                  <a:pt x="118" y="61"/>
                  <a:pt x="118" y="61"/>
                  <a:pt x="118" y="61"/>
                </a:cubicBezTo>
                <a:cubicBezTo>
                  <a:pt x="118" y="61"/>
                  <a:pt x="118" y="61"/>
                  <a:pt x="122" y="61"/>
                </a:cubicBezTo>
                <a:cubicBezTo>
                  <a:pt x="130" y="61"/>
                  <a:pt x="130" y="61"/>
                  <a:pt x="130" y="61"/>
                </a:cubicBezTo>
                <a:cubicBezTo>
                  <a:pt x="130" y="61"/>
                  <a:pt x="130" y="61"/>
                  <a:pt x="130" y="61"/>
                </a:cubicBezTo>
                <a:cubicBezTo>
                  <a:pt x="130" y="69"/>
                  <a:pt x="130" y="69"/>
                  <a:pt x="130" y="69"/>
                </a:cubicBezTo>
                <a:cubicBezTo>
                  <a:pt x="130" y="69"/>
                  <a:pt x="130" y="69"/>
                  <a:pt x="130" y="69"/>
                </a:cubicBezTo>
                <a:close/>
                <a:moveTo>
                  <a:pt x="130" y="39"/>
                </a:moveTo>
                <a:cubicBezTo>
                  <a:pt x="130" y="43"/>
                  <a:pt x="130" y="43"/>
                  <a:pt x="130" y="43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18" y="43"/>
                  <a:pt x="118" y="39"/>
                  <a:pt x="118" y="39"/>
                </a:cubicBezTo>
                <a:cubicBezTo>
                  <a:pt x="118" y="31"/>
                  <a:pt x="118" y="31"/>
                  <a:pt x="118" y="31"/>
                </a:cubicBezTo>
                <a:cubicBezTo>
                  <a:pt x="118" y="31"/>
                  <a:pt x="118" y="26"/>
                  <a:pt x="122" y="26"/>
                </a:cubicBezTo>
                <a:cubicBezTo>
                  <a:pt x="130" y="26"/>
                  <a:pt x="130" y="26"/>
                  <a:pt x="130" y="26"/>
                </a:cubicBezTo>
                <a:cubicBezTo>
                  <a:pt x="130" y="31"/>
                  <a:pt x="130" y="31"/>
                  <a:pt x="130" y="31"/>
                </a:cubicBezTo>
                <a:cubicBezTo>
                  <a:pt x="130" y="39"/>
                  <a:pt x="130" y="39"/>
                  <a:pt x="130" y="39"/>
                </a:cubicBezTo>
                <a:cubicBezTo>
                  <a:pt x="130" y="39"/>
                  <a:pt x="130" y="39"/>
                  <a:pt x="130" y="39"/>
                </a:cubicBezTo>
                <a:close/>
                <a:moveTo>
                  <a:pt x="130" y="39"/>
                </a:moveTo>
                <a:cubicBezTo>
                  <a:pt x="130" y="39"/>
                  <a:pt x="130" y="39"/>
                  <a:pt x="130" y="3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4606CBF9-0CAF-B2DF-9988-0529BBACE506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5819775"/>
            <a:ext cx="254000" cy="176213"/>
          </a:xfrm>
          <a:custGeom>
            <a:avLst/>
            <a:gdLst>
              <a:gd name="T0" fmla="*/ 80 w 160"/>
              <a:gd name="T1" fmla="*/ 30 h 111"/>
              <a:gd name="T2" fmla="*/ 87 w 160"/>
              <a:gd name="T3" fmla="*/ 24 h 111"/>
              <a:gd name="T4" fmla="*/ 87 w 160"/>
              <a:gd name="T5" fmla="*/ 8 h 111"/>
              <a:gd name="T6" fmla="*/ 80 w 160"/>
              <a:gd name="T7" fmla="*/ 0 h 111"/>
              <a:gd name="T8" fmla="*/ 73 w 160"/>
              <a:gd name="T9" fmla="*/ 8 h 111"/>
              <a:gd name="T10" fmla="*/ 73 w 160"/>
              <a:gd name="T11" fmla="*/ 24 h 111"/>
              <a:gd name="T12" fmla="*/ 80 w 160"/>
              <a:gd name="T13" fmla="*/ 30 h 111"/>
              <a:gd name="T14" fmla="*/ 121 w 160"/>
              <a:gd name="T15" fmla="*/ 47 h 111"/>
              <a:gd name="T16" fmla="*/ 127 w 160"/>
              <a:gd name="T17" fmla="*/ 45 h 111"/>
              <a:gd name="T18" fmla="*/ 136 w 160"/>
              <a:gd name="T19" fmla="*/ 35 h 111"/>
              <a:gd name="T20" fmla="*/ 136 w 160"/>
              <a:gd name="T21" fmla="*/ 24 h 111"/>
              <a:gd name="T22" fmla="*/ 127 w 160"/>
              <a:gd name="T23" fmla="*/ 24 h 111"/>
              <a:gd name="T24" fmla="*/ 115 w 160"/>
              <a:gd name="T25" fmla="*/ 35 h 111"/>
              <a:gd name="T26" fmla="*/ 115 w 160"/>
              <a:gd name="T27" fmla="*/ 45 h 111"/>
              <a:gd name="T28" fmla="*/ 121 w 160"/>
              <a:gd name="T29" fmla="*/ 47 h 111"/>
              <a:gd name="T30" fmla="*/ 34 w 160"/>
              <a:gd name="T31" fmla="*/ 45 h 111"/>
              <a:gd name="T32" fmla="*/ 39 w 160"/>
              <a:gd name="T33" fmla="*/ 47 h 111"/>
              <a:gd name="T34" fmla="*/ 43 w 160"/>
              <a:gd name="T35" fmla="*/ 45 h 111"/>
              <a:gd name="T36" fmla="*/ 43 w 160"/>
              <a:gd name="T37" fmla="*/ 35 h 111"/>
              <a:gd name="T38" fmla="*/ 34 w 160"/>
              <a:gd name="T39" fmla="*/ 24 h 111"/>
              <a:gd name="T40" fmla="*/ 23 w 160"/>
              <a:gd name="T41" fmla="*/ 24 h 111"/>
              <a:gd name="T42" fmla="*/ 23 w 160"/>
              <a:gd name="T43" fmla="*/ 35 h 111"/>
              <a:gd name="T44" fmla="*/ 34 w 160"/>
              <a:gd name="T45" fmla="*/ 45 h 111"/>
              <a:gd name="T46" fmla="*/ 153 w 160"/>
              <a:gd name="T47" fmla="*/ 95 h 111"/>
              <a:gd name="T48" fmla="*/ 8 w 160"/>
              <a:gd name="T49" fmla="*/ 95 h 111"/>
              <a:gd name="T50" fmla="*/ 0 w 160"/>
              <a:gd name="T51" fmla="*/ 103 h 111"/>
              <a:gd name="T52" fmla="*/ 8 w 160"/>
              <a:gd name="T53" fmla="*/ 111 h 111"/>
              <a:gd name="T54" fmla="*/ 153 w 160"/>
              <a:gd name="T55" fmla="*/ 111 h 111"/>
              <a:gd name="T56" fmla="*/ 160 w 160"/>
              <a:gd name="T57" fmla="*/ 103 h 111"/>
              <a:gd name="T58" fmla="*/ 153 w 160"/>
              <a:gd name="T59" fmla="*/ 95 h 111"/>
              <a:gd name="T60" fmla="*/ 47 w 160"/>
              <a:gd name="T61" fmla="*/ 83 h 111"/>
              <a:gd name="T62" fmla="*/ 56 w 160"/>
              <a:gd name="T63" fmla="*/ 79 h 111"/>
              <a:gd name="T64" fmla="*/ 80 w 160"/>
              <a:gd name="T65" fmla="*/ 59 h 111"/>
              <a:gd name="T66" fmla="*/ 104 w 160"/>
              <a:gd name="T67" fmla="*/ 79 h 111"/>
              <a:gd name="T68" fmla="*/ 112 w 160"/>
              <a:gd name="T69" fmla="*/ 83 h 111"/>
              <a:gd name="T70" fmla="*/ 114 w 160"/>
              <a:gd name="T71" fmla="*/ 83 h 111"/>
              <a:gd name="T72" fmla="*/ 117 w 160"/>
              <a:gd name="T73" fmla="*/ 75 h 111"/>
              <a:gd name="T74" fmla="*/ 80 w 160"/>
              <a:gd name="T75" fmla="*/ 43 h 111"/>
              <a:gd name="T76" fmla="*/ 43 w 160"/>
              <a:gd name="T77" fmla="*/ 75 h 111"/>
              <a:gd name="T78" fmla="*/ 47 w 160"/>
              <a:gd name="T79" fmla="*/ 83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11">
                <a:moveTo>
                  <a:pt x="80" y="30"/>
                </a:moveTo>
                <a:cubicBezTo>
                  <a:pt x="84" y="30"/>
                  <a:pt x="87" y="28"/>
                  <a:pt x="87" y="24"/>
                </a:cubicBezTo>
                <a:cubicBezTo>
                  <a:pt x="87" y="8"/>
                  <a:pt x="87" y="8"/>
                  <a:pt x="87" y="8"/>
                </a:cubicBezTo>
                <a:cubicBezTo>
                  <a:pt x="87" y="4"/>
                  <a:pt x="84" y="0"/>
                  <a:pt x="80" y="0"/>
                </a:cubicBezTo>
                <a:cubicBezTo>
                  <a:pt x="76" y="0"/>
                  <a:pt x="73" y="4"/>
                  <a:pt x="73" y="8"/>
                </a:cubicBezTo>
                <a:cubicBezTo>
                  <a:pt x="73" y="24"/>
                  <a:pt x="73" y="24"/>
                  <a:pt x="73" y="24"/>
                </a:cubicBezTo>
                <a:cubicBezTo>
                  <a:pt x="73" y="28"/>
                  <a:pt x="76" y="30"/>
                  <a:pt x="80" y="30"/>
                </a:cubicBezTo>
                <a:close/>
                <a:moveTo>
                  <a:pt x="121" y="47"/>
                </a:moveTo>
                <a:cubicBezTo>
                  <a:pt x="123" y="47"/>
                  <a:pt x="125" y="47"/>
                  <a:pt x="127" y="45"/>
                </a:cubicBezTo>
                <a:cubicBezTo>
                  <a:pt x="136" y="35"/>
                  <a:pt x="136" y="35"/>
                  <a:pt x="136" y="35"/>
                </a:cubicBezTo>
                <a:cubicBezTo>
                  <a:pt x="139" y="31"/>
                  <a:pt x="139" y="28"/>
                  <a:pt x="136" y="24"/>
                </a:cubicBezTo>
                <a:cubicBezTo>
                  <a:pt x="134" y="22"/>
                  <a:pt x="128" y="22"/>
                  <a:pt x="127" y="24"/>
                </a:cubicBezTo>
                <a:cubicBezTo>
                  <a:pt x="115" y="35"/>
                  <a:pt x="115" y="35"/>
                  <a:pt x="115" y="35"/>
                </a:cubicBezTo>
                <a:cubicBezTo>
                  <a:pt x="114" y="37"/>
                  <a:pt x="114" y="43"/>
                  <a:pt x="115" y="45"/>
                </a:cubicBezTo>
                <a:cubicBezTo>
                  <a:pt x="117" y="47"/>
                  <a:pt x="119" y="47"/>
                  <a:pt x="121" y="47"/>
                </a:cubicBezTo>
                <a:close/>
                <a:moveTo>
                  <a:pt x="34" y="45"/>
                </a:moveTo>
                <a:cubicBezTo>
                  <a:pt x="36" y="47"/>
                  <a:pt x="38" y="47"/>
                  <a:pt x="39" y="47"/>
                </a:cubicBezTo>
                <a:cubicBezTo>
                  <a:pt x="39" y="47"/>
                  <a:pt x="41" y="47"/>
                  <a:pt x="43" y="45"/>
                </a:cubicBezTo>
                <a:cubicBezTo>
                  <a:pt x="47" y="43"/>
                  <a:pt x="47" y="37"/>
                  <a:pt x="43" y="35"/>
                </a:cubicBezTo>
                <a:cubicBezTo>
                  <a:pt x="34" y="24"/>
                  <a:pt x="34" y="24"/>
                  <a:pt x="34" y="24"/>
                </a:cubicBezTo>
                <a:cubicBezTo>
                  <a:pt x="30" y="22"/>
                  <a:pt x="26" y="22"/>
                  <a:pt x="23" y="24"/>
                </a:cubicBezTo>
                <a:cubicBezTo>
                  <a:pt x="21" y="28"/>
                  <a:pt x="21" y="31"/>
                  <a:pt x="23" y="35"/>
                </a:cubicBezTo>
                <a:lnTo>
                  <a:pt x="34" y="45"/>
                </a:lnTo>
                <a:close/>
                <a:moveTo>
                  <a:pt x="153" y="95"/>
                </a:moveTo>
                <a:cubicBezTo>
                  <a:pt x="8" y="95"/>
                  <a:pt x="8" y="95"/>
                  <a:pt x="8" y="95"/>
                </a:cubicBezTo>
                <a:cubicBezTo>
                  <a:pt x="2" y="95"/>
                  <a:pt x="0" y="99"/>
                  <a:pt x="0" y="103"/>
                </a:cubicBezTo>
                <a:cubicBezTo>
                  <a:pt x="0" y="107"/>
                  <a:pt x="2" y="111"/>
                  <a:pt x="8" y="111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6" y="111"/>
                  <a:pt x="160" y="107"/>
                  <a:pt x="160" y="103"/>
                </a:cubicBezTo>
                <a:cubicBezTo>
                  <a:pt x="160" y="99"/>
                  <a:pt x="156" y="95"/>
                  <a:pt x="153" y="95"/>
                </a:cubicBezTo>
                <a:close/>
                <a:moveTo>
                  <a:pt x="47" y="83"/>
                </a:moveTo>
                <a:cubicBezTo>
                  <a:pt x="51" y="85"/>
                  <a:pt x="55" y="83"/>
                  <a:pt x="56" y="79"/>
                </a:cubicBezTo>
                <a:cubicBezTo>
                  <a:pt x="60" y="67"/>
                  <a:pt x="69" y="59"/>
                  <a:pt x="80" y="59"/>
                </a:cubicBezTo>
                <a:cubicBezTo>
                  <a:pt x="92" y="59"/>
                  <a:pt x="101" y="67"/>
                  <a:pt x="104" y="79"/>
                </a:cubicBezTo>
                <a:cubicBezTo>
                  <a:pt x="104" y="81"/>
                  <a:pt x="108" y="83"/>
                  <a:pt x="112" y="83"/>
                </a:cubicBezTo>
                <a:cubicBezTo>
                  <a:pt x="112" y="83"/>
                  <a:pt x="112" y="83"/>
                  <a:pt x="114" y="83"/>
                </a:cubicBezTo>
                <a:cubicBezTo>
                  <a:pt x="117" y="83"/>
                  <a:pt x="119" y="79"/>
                  <a:pt x="117" y="75"/>
                </a:cubicBezTo>
                <a:cubicBezTo>
                  <a:pt x="114" y="55"/>
                  <a:pt x="99" y="43"/>
                  <a:pt x="80" y="43"/>
                </a:cubicBezTo>
                <a:cubicBezTo>
                  <a:pt x="64" y="43"/>
                  <a:pt x="47" y="55"/>
                  <a:pt x="43" y="75"/>
                </a:cubicBezTo>
                <a:cubicBezTo>
                  <a:pt x="42" y="79"/>
                  <a:pt x="43" y="83"/>
                  <a:pt x="47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8FC43CCA-3225-CF58-A4BA-3098699F6432}"/>
              </a:ext>
            </a:extLst>
          </p:cNvPr>
          <p:cNvSpPr>
            <a:spLocks noEditPoints="1"/>
          </p:cNvSpPr>
          <p:nvPr/>
        </p:nvSpPr>
        <p:spPr bwMode="auto">
          <a:xfrm>
            <a:off x="6811963" y="3576638"/>
            <a:ext cx="220663" cy="254000"/>
          </a:xfrm>
          <a:custGeom>
            <a:avLst/>
            <a:gdLst>
              <a:gd name="T0" fmla="*/ 131 w 139"/>
              <a:gd name="T1" fmla="*/ 86 h 160"/>
              <a:gd name="T2" fmla="*/ 131 w 139"/>
              <a:gd name="T3" fmla="*/ 80 h 160"/>
              <a:gd name="T4" fmla="*/ 131 w 139"/>
              <a:gd name="T5" fmla="*/ 74 h 160"/>
              <a:gd name="T6" fmla="*/ 136 w 139"/>
              <a:gd name="T7" fmla="*/ 56 h 160"/>
              <a:gd name="T8" fmla="*/ 136 w 139"/>
              <a:gd name="T9" fmla="*/ 45 h 160"/>
              <a:gd name="T10" fmla="*/ 134 w 139"/>
              <a:gd name="T11" fmla="*/ 36 h 160"/>
              <a:gd name="T12" fmla="*/ 120 w 139"/>
              <a:gd name="T13" fmla="*/ 30 h 160"/>
              <a:gd name="T14" fmla="*/ 106 w 139"/>
              <a:gd name="T15" fmla="*/ 27 h 160"/>
              <a:gd name="T16" fmla="*/ 94 w 139"/>
              <a:gd name="T17" fmla="*/ 21 h 160"/>
              <a:gd name="T18" fmla="*/ 83 w 139"/>
              <a:gd name="T19" fmla="*/ 6 h 160"/>
              <a:gd name="T20" fmla="*/ 72 w 139"/>
              <a:gd name="T21" fmla="*/ 0 h 160"/>
              <a:gd name="T22" fmla="*/ 67 w 139"/>
              <a:gd name="T23" fmla="*/ 0 h 160"/>
              <a:gd name="T24" fmla="*/ 55 w 139"/>
              <a:gd name="T25" fmla="*/ 6 h 160"/>
              <a:gd name="T26" fmla="*/ 44 w 139"/>
              <a:gd name="T27" fmla="*/ 18 h 160"/>
              <a:gd name="T28" fmla="*/ 33 w 139"/>
              <a:gd name="T29" fmla="*/ 27 h 160"/>
              <a:gd name="T30" fmla="*/ 16 w 139"/>
              <a:gd name="T31" fmla="*/ 30 h 160"/>
              <a:gd name="T32" fmla="*/ 5 w 139"/>
              <a:gd name="T33" fmla="*/ 36 h 160"/>
              <a:gd name="T34" fmla="*/ 2 w 139"/>
              <a:gd name="T35" fmla="*/ 45 h 160"/>
              <a:gd name="T36" fmla="*/ 2 w 139"/>
              <a:gd name="T37" fmla="*/ 56 h 160"/>
              <a:gd name="T38" fmla="*/ 5 w 139"/>
              <a:gd name="T39" fmla="*/ 74 h 160"/>
              <a:gd name="T40" fmla="*/ 5 w 139"/>
              <a:gd name="T41" fmla="*/ 80 h 160"/>
              <a:gd name="T42" fmla="*/ 5 w 139"/>
              <a:gd name="T43" fmla="*/ 86 h 160"/>
              <a:gd name="T44" fmla="*/ 2 w 139"/>
              <a:gd name="T45" fmla="*/ 101 h 160"/>
              <a:gd name="T46" fmla="*/ 2 w 139"/>
              <a:gd name="T47" fmla="*/ 116 h 160"/>
              <a:gd name="T48" fmla="*/ 5 w 139"/>
              <a:gd name="T49" fmla="*/ 122 h 160"/>
              <a:gd name="T50" fmla="*/ 16 w 139"/>
              <a:gd name="T51" fmla="*/ 131 h 160"/>
              <a:gd name="T52" fmla="*/ 30 w 139"/>
              <a:gd name="T53" fmla="*/ 134 h 160"/>
              <a:gd name="T54" fmla="*/ 44 w 139"/>
              <a:gd name="T55" fmla="*/ 142 h 160"/>
              <a:gd name="T56" fmla="*/ 55 w 139"/>
              <a:gd name="T57" fmla="*/ 151 h 160"/>
              <a:gd name="T58" fmla="*/ 67 w 139"/>
              <a:gd name="T59" fmla="*/ 160 h 160"/>
              <a:gd name="T60" fmla="*/ 72 w 139"/>
              <a:gd name="T61" fmla="*/ 160 h 160"/>
              <a:gd name="T62" fmla="*/ 83 w 139"/>
              <a:gd name="T63" fmla="*/ 151 h 160"/>
              <a:gd name="T64" fmla="*/ 94 w 139"/>
              <a:gd name="T65" fmla="*/ 139 h 160"/>
              <a:gd name="T66" fmla="*/ 106 w 139"/>
              <a:gd name="T67" fmla="*/ 134 h 160"/>
              <a:gd name="T68" fmla="*/ 120 w 139"/>
              <a:gd name="T69" fmla="*/ 131 h 160"/>
              <a:gd name="T70" fmla="*/ 134 w 139"/>
              <a:gd name="T71" fmla="*/ 122 h 160"/>
              <a:gd name="T72" fmla="*/ 136 w 139"/>
              <a:gd name="T73" fmla="*/ 116 h 160"/>
              <a:gd name="T74" fmla="*/ 136 w 139"/>
              <a:gd name="T75" fmla="*/ 101 h 160"/>
              <a:gd name="T76" fmla="*/ 131 w 139"/>
              <a:gd name="T77" fmla="*/ 86 h 160"/>
              <a:gd name="T78" fmla="*/ 69 w 139"/>
              <a:gd name="T79" fmla="*/ 122 h 160"/>
              <a:gd name="T80" fmla="*/ 27 w 139"/>
              <a:gd name="T81" fmla="*/ 80 h 160"/>
              <a:gd name="T82" fmla="*/ 69 w 139"/>
              <a:gd name="T83" fmla="*/ 36 h 160"/>
              <a:gd name="T84" fmla="*/ 108 w 139"/>
              <a:gd name="T85" fmla="*/ 80 h 160"/>
              <a:gd name="T86" fmla="*/ 69 w 139"/>
              <a:gd name="T87" fmla="*/ 122 h 160"/>
              <a:gd name="T88" fmla="*/ 69 w 139"/>
              <a:gd name="T89" fmla="*/ 63 h 160"/>
              <a:gd name="T90" fmla="*/ 52 w 139"/>
              <a:gd name="T91" fmla="*/ 81 h 160"/>
              <a:gd name="T92" fmla="*/ 69 w 139"/>
              <a:gd name="T93" fmla="*/ 98 h 160"/>
              <a:gd name="T94" fmla="*/ 86 w 139"/>
              <a:gd name="T95" fmla="*/ 81 h 160"/>
              <a:gd name="T96" fmla="*/ 69 w 139"/>
              <a:gd name="T97" fmla="*/ 6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9" h="160">
                <a:moveTo>
                  <a:pt x="131" y="86"/>
                </a:moveTo>
                <a:cubicBezTo>
                  <a:pt x="131" y="80"/>
                  <a:pt x="131" y="80"/>
                  <a:pt x="131" y="80"/>
                </a:cubicBezTo>
                <a:cubicBezTo>
                  <a:pt x="131" y="74"/>
                  <a:pt x="131" y="74"/>
                  <a:pt x="131" y="74"/>
                </a:cubicBezTo>
                <a:cubicBezTo>
                  <a:pt x="131" y="65"/>
                  <a:pt x="134" y="59"/>
                  <a:pt x="136" y="56"/>
                </a:cubicBezTo>
                <a:cubicBezTo>
                  <a:pt x="139" y="56"/>
                  <a:pt x="139" y="51"/>
                  <a:pt x="136" y="45"/>
                </a:cubicBezTo>
                <a:cubicBezTo>
                  <a:pt x="134" y="36"/>
                  <a:pt x="134" y="36"/>
                  <a:pt x="134" y="36"/>
                </a:cubicBezTo>
                <a:cubicBezTo>
                  <a:pt x="128" y="30"/>
                  <a:pt x="125" y="27"/>
                  <a:pt x="120" y="30"/>
                </a:cubicBezTo>
                <a:cubicBezTo>
                  <a:pt x="117" y="33"/>
                  <a:pt x="111" y="30"/>
                  <a:pt x="106" y="27"/>
                </a:cubicBezTo>
                <a:cubicBezTo>
                  <a:pt x="94" y="21"/>
                  <a:pt x="94" y="21"/>
                  <a:pt x="94" y="21"/>
                </a:cubicBezTo>
                <a:cubicBezTo>
                  <a:pt x="89" y="18"/>
                  <a:pt x="83" y="12"/>
                  <a:pt x="83" y="6"/>
                </a:cubicBezTo>
                <a:cubicBezTo>
                  <a:pt x="83" y="3"/>
                  <a:pt x="78" y="0"/>
                  <a:pt x="72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58" y="0"/>
                  <a:pt x="55" y="3"/>
                  <a:pt x="55" y="6"/>
                </a:cubicBezTo>
                <a:cubicBezTo>
                  <a:pt x="55" y="12"/>
                  <a:pt x="50" y="18"/>
                  <a:pt x="44" y="18"/>
                </a:cubicBezTo>
                <a:cubicBezTo>
                  <a:pt x="33" y="27"/>
                  <a:pt x="33" y="27"/>
                  <a:pt x="33" y="27"/>
                </a:cubicBezTo>
                <a:cubicBezTo>
                  <a:pt x="27" y="30"/>
                  <a:pt x="19" y="33"/>
                  <a:pt x="16" y="30"/>
                </a:cubicBezTo>
                <a:cubicBezTo>
                  <a:pt x="13" y="27"/>
                  <a:pt x="8" y="30"/>
                  <a:pt x="5" y="36"/>
                </a:cubicBezTo>
                <a:cubicBezTo>
                  <a:pt x="2" y="45"/>
                  <a:pt x="2" y="45"/>
                  <a:pt x="2" y="45"/>
                </a:cubicBezTo>
                <a:cubicBezTo>
                  <a:pt x="0" y="51"/>
                  <a:pt x="0" y="56"/>
                  <a:pt x="2" y="56"/>
                </a:cubicBezTo>
                <a:cubicBezTo>
                  <a:pt x="5" y="59"/>
                  <a:pt x="8" y="65"/>
                  <a:pt x="5" y="74"/>
                </a:cubicBezTo>
                <a:cubicBezTo>
                  <a:pt x="5" y="74"/>
                  <a:pt x="5" y="74"/>
                  <a:pt x="5" y="80"/>
                </a:cubicBezTo>
                <a:cubicBezTo>
                  <a:pt x="5" y="86"/>
                  <a:pt x="5" y="86"/>
                  <a:pt x="5" y="86"/>
                </a:cubicBezTo>
                <a:cubicBezTo>
                  <a:pt x="5" y="92"/>
                  <a:pt x="5" y="101"/>
                  <a:pt x="2" y="101"/>
                </a:cubicBezTo>
                <a:cubicBezTo>
                  <a:pt x="0" y="104"/>
                  <a:pt x="0" y="110"/>
                  <a:pt x="2" y="116"/>
                </a:cubicBezTo>
                <a:cubicBezTo>
                  <a:pt x="5" y="122"/>
                  <a:pt x="5" y="122"/>
                  <a:pt x="5" y="122"/>
                </a:cubicBezTo>
                <a:cubicBezTo>
                  <a:pt x="8" y="128"/>
                  <a:pt x="13" y="131"/>
                  <a:pt x="16" y="131"/>
                </a:cubicBezTo>
                <a:cubicBezTo>
                  <a:pt x="19" y="128"/>
                  <a:pt x="27" y="131"/>
                  <a:pt x="30" y="134"/>
                </a:cubicBezTo>
                <a:cubicBezTo>
                  <a:pt x="44" y="142"/>
                  <a:pt x="44" y="142"/>
                  <a:pt x="44" y="142"/>
                </a:cubicBezTo>
                <a:cubicBezTo>
                  <a:pt x="50" y="142"/>
                  <a:pt x="55" y="148"/>
                  <a:pt x="55" y="151"/>
                </a:cubicBezTo>
                <a:cubicBezTo>
                  <a:pt x="55" y="157"/>
                  <a:pt x="58" y="160"/>
                  <a:pt x="67" y="160"/>
                </a:cubicBezTo>
                <a:cubicBezTo>
                  <a:pt x="72" y="160"/>
                  <a:pt x="72" y="160"/>
                  <a:pt x="72" y="160"/>
                </a:cubicBezTo>
                <a:cubicBezTo>
                  <a:pt x="78" y="160"/>
                  <a:pt x="83" y="157"/>
                  <a:pt x="83" y="151"/>
                </a:cubicBezTo>
                <a:cubicBezTo>
                  <a:pt x="83" y="148"/>
                  <a:pt x="89" y="142"/>
                  <a:pt x="94" y="139"/>
                </a:cubicBezTo>
                <a:cubicBezTo>
                  <a:pt x="106" y="134"/>
                  <a:pt x="106" y="134"/>
                  <a:pt x="106" y="134"/>
                </a:cubicBezTo>
                <a:cubicBezTo>
                  <a:pt x="111" y="131"/>
                  <a:pt x="117" y="128"/>
                  <a:pt x="120" y="131"/>
                </a:cubicBezTo>
                <a:cubicBezTo>
                  <a:pt x="125" y="131"/>
                  <a:pt x="128" y="128"/>
                  <a:pt x="134" y="122"/>
                </a:cubicBezTo>
                <a:cubicBezTo>
                  <a:pt x="136" y="116"/>
                  <a:pt x="136" y="116"/>
                  <a:pt x="136" y="116"/>
                </a:cubicBezTo>
                <a:cubicBezTo>
                  <a:pt x="139" y="110"/>
                  <a:pt x="139" y="104"/>
                  <a:pt x="136" y="101"/>
                </a:cubicBezTo>
                <a:cubicBezTo>
                  <a:pt x="134" y="101"/>
                  <a:pt x="131" y="92"/>
                  <a:pt x="131" y="86"/>
                </a:cubicBezTo>
                <a:close/>
                <a:moveTo>
                  <a:pt x="69" y="122"/>
                </a:moveTo>
                <a:cubicBezTo>
                  <a:pt x="47" y="122"/>
                  <a:pt x="27" y="104"/>
                  <a:pt x="27" y="80"/>
                </a:cubicBezTo>
                <a:cubicBezTo>
                  <a:pt x="27" y="56"/>
                  <a:pt x="47" y="36"/>
                  <a:pt x="69" y="36"/>
                </a:cubicBezTo>
                <a:cubicBezTo>
                  <a:pt x="92" y="36"/>
                  <a:pt x="108" y="56"/>
                  <a:pt x="108" y="80"/>
                </a:cubicBezTo>
                <a:cubicBezTo>
                  <a:pt x="108" y="104"/>
                  <a:pt x="92" y="122"/>
                  <a:pt x="69" y="122"/>
                </a:cubicBezTo>
                <a:close/>
                <a:moveTo>
                  <a:pt x="69" y="63"/>
                </a:moveTo>
                <a:cubicBezTo>
                  <a:pt x="58" y="63"/>
                  <a:pt x="52" y="69"/>
                  <a:pt x="52" y="81"/>
                </a:cubicBezTo>
                <a:cubicBezTo>
                  <a:pt x="52" y="89"/>
                  <a:pt x="58" y="98"/>
                  <a:pt x="69" y="98"/>
                </a:cubicBezTo>
                <a:cubicBezTo>
                  <a:pt x="78" y="98"/>
                  <a:pt x="86" y="89"/>
                  <a:pt x="86" y="81"/>
                </a:cubicBezTo>
                <a:cubicBezTo>
                  <a:pt x="86" y="69"/>
                  <a:pt x="78" y="63"/>
                  <a:pt x="69" y="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337544BE-C865-7EA6-992A-0E1959C6EE19}"/>
              </a:ext>
            </a:extLst>
          </p:cNvPr>
          <p:cNvSpPr>
            <a:spLocks noEditPoints="1"/>
          </p:cNvSpPr>
          <p:nvPr/>
        </p:nvSpPr>
        <p:spPr bwMode="auto">
          <a:xfrm>
            <a:off x="769938" y="3027363"/>
            <a:ext cx="192088" cy="254000"/>
          </a:xfrm>
          <a:custGeom>
            <a:avLst/>
            <a:gdLst>
              <a:gd name="T0" fmla="*/ 32 w 121"/>
              <a:gd name="T1" fmla="*/ 54 h 160"/>
              <a:gd name="T2" fmla="*/ 90 w 121"/>
              <a:gd name="T3" fmla="*/ 54 h 160"/>
              <a:gd name="T4" fmla="*/ 77 w 121"/>
              <a:gd name="T5" fmla="*/ 54 h 160"/>
              <a:gd name="T6" fmla="*/ 58 w 121"/>
              <a:gd name="T7" fmla="*/ 71 h 160"/>
              <a:gd name="T8" fmla="*/ 52 w 121"/>
              <a:gd name="T9" fmla="*/ 68 h 160"/>
              <a:gd name="T10" fmla="*/ 55 w 121"/>
              <a:gd name="T11" fmla="*/ 37 h 160"/>
              <a:gd name="T12" fmla="*/ 77 w 121"/>
              <a:gd name="T13" fmla="*/ 51 h 160"/>
              <a:gd name="T14" fmla="*/ 115 w 121"/>
              <a:gd name="T15" fmla="*/ 0 h 160"/>
              <a:gd name="T16" fmla="*/ 4 w 121"/>
              <a:gd name="T17" fmla="*/ 7 h 160"/>
              <a:gd name="T18" fmla="*/ 11 w 121"/>
              <a:gd name="T19" fmla="*/ 88 h 160"/>
              <a:gd name="T20" fmla="*/ 14 w 121"/>
              <a:gd name="T21" fmla="*/ 10 h 160"/>
              <a:gd name="T22" fmla="*/ 109 w 121"/>
              <a:gd name="T23" fmla="*/ 85 h 160"/>
              <a:gd name="T24" fmla="*/ 115 w 121"/>
              <a:gd name="T25" fmla="*/ 88 h 160"/>
              <a:gd name="T26" fmla="*/ 121 w 121"/>
              <a:gd name="T27" fmla="*/ 99 h 160"/>
              <a:gd name="T28" fmla="*/ 115 w 121"/>
              <a:gd name="T29" fmla="*/ 0 h 160"/>
              <a:gd name="T30" fmla="*/ 74 w 121"/>
              <a:gd name="T31" fmla="*/ 103 h 160"/>
              <a:gd name="T32" fmla="*/ 49 w 121"/>
              <a:gd name="T33" fmla="*/ 103 h 160"/>
              <a:gd name="T34" fmla="*/ 61 w 121"/>
              <a:gd name="T35" fmla="*/ 110 h 160"/>
              <a:gd name="T36" fmla="*/ 23 w 121"/>
              <a:gd name="T37" fmla="*/ 89 h 160"/>
              <a:gd name="T38" fmla="*/ 11 w 121"/>
              <a:gd name="T39" fmla="*/ 109 h 160"/>
              <a:gd name="T40" fmla="*/ 36 w 121"/>
              <a:gd name="T41" fmla="*/ 123 h 160"/>
              <a:gd name="T42" fmla="*/ 36 w 121"/>
              <a:gd name="T43" fmla="*/ 103 h 160"/>
              <a:gd name="T44" fmla="*/ 106 w 121"/>
              <a:gd name="T45" fmla="*/ 109 h 160"/>
              <a:gd name="T46" fmla="*/ 112 w 121"/>
              <a:gd name="T47" fmla="*/ 109 h 160"/>
              <a:gd name="T48" fmla="*/ 100 w 121"/>
              <a:gd name="T49" fmla="*/ 89 h 160"/>
              <a:gd name="T50" fmla="*/ 87 w 121"/>
              <a:gd name="T51" fmla="*/ 120 h 160"/>
              <a:gd name="T52" fmla="*/ 106 w 121"/>
              <a:gd name="T53" fmla="*/ 109 h 160"/>
              <a:gd name="T54" fmla="*/ 45 w 121"/>
              <a:gd name="T55" fmla="*/ 127 h 160"/>
              <a:gd name="T56" fmla="*/ 61 w 121"/>
              <a:gd name="T57" fmla="*/ 160 h 160"/>
              <a:gd name="T58" fmla="*/ 77 w 121"/>
              <a:gd name="T59" fmla="*/ 127 h 160"/>
              <a:gd name="T60" fmla="*/ 16 w 121"/>
              <a:gd name="T61" fmla="*/ 113 h 160"/>
              <a:gd name="T62" fmla="*/ 0 w 121"/>
              <a:gd name="T63" fmla="*/ 147 h 160"/>
              <a:gd name="T64" fmla="*/ 32 w 121"/>
              <a:gd name="T65" fmla="*/ 147 h 160"/>
              <a:gd name="T66" fmla="*/ 16 w 121"/>
              <a:gd name="T67" fmla="*/ 113 h 160"/>
              <a:gd name="T68" fmla="*/ 106 w 121"/>
              <a:gd name="T69" fmla="*/ 113 h 160"/>
              <a:gd name="T70" fmla="*/ 90 w 121"/>
              <a:gd name="T71" fmla="*/ 147 h 160"/>
              <a:gd name="T72" fmla="*/ 109 w 121"/>
              <a:gd name="T73" fmla="*/ 160 h 160"/>
              <a:gd name="T74" fmla="*/ 121 w 121"/>
              <a:gd name="T75" fmla="*/ 1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1" h="160">
                <a:moveTo>
                  <a:pt x="61" y="24"/>
                </a:moveTo>
                <a:cubicBezTo>
                  <a:pt x="45" y="24"/>
                  <a:pt x="32" y="37"/>
                  <a:pt x="32" y="54"/>
                </a:cubicBezTo>
                <a:cubicBezTo>
                  <a:pt x="32" y="71"/>
                  <a:pt x="45" y="85"/>
                  <a:pt x="61" y="85"/>
                </a:cubicBezTo>
                <a:cubicBezTo>
                  <a:pt x="77" y="85"/>
                  <a:pt x="90" y="71"/>
                  <a:pt x="90" y="54"/>
                </a:cubicBezTo>
                <a:cubicBezTo>
                  <a:pt x="90" y="37"/>
                  <a:pt x="77" y="24"/>
                  <a:pt x="61" y="24"/>
                </a:cubicBezTo>
                <a:close/>
                <a:moveTo>
                  <a:pt x="77" y="54"/>
                </a:moveTo>
                <a:cubicBezTo>
                  <a:pt x="77" y="58"/>
                  <a:pt x="77" y="58"/>
                  <a:pt x="77" y="58"/>
                </a:cubicBezTo>
                <a:cubicBezTo>
                  <a:pt x="58" y="71"/>
                  <a:pt x="58" y="71"/>
                  <a:pt x="58" y="71"/>
                </a:cubicBezTo>
                <a:cubicBezTo>
                  <a:pt x="58" y="71"/>
                  <a:pt x="58" y="71"/>
                  <a:pt x="55" y="71"/>
                </a:cubicBezTo>
                <a:cubicBezTo>
                  <a:pt x="52" y="71"/>
                  <a:pt x="52" y="68"/>
                  <a:pt x="52" y="68"/>
                </a:cubicBezTo>
                <a:cubicBezTo>
                  <a:pt x="52" y="41"/>
                  <a:pt x="52" y="41"/>
                  <a:pt x="52" y="41"/>
                </a:cubicBezTo>
                <a:cubicBezTo>
                  <a:pt x="52" y="37"/>
                  <a:pt x="52" y="37"/>
                  <a:pt x="55" y="37"/>
                </a:cubicBezTo>
                <a:cubicBezTo>
                  <a:pt x="58" y="37"/>
                  <a:pt x="58" y="37"/>
                  <a:pt x="58" y="37"/>
                </a:cubicBezTo>
                <a:cubicBezTo>
                  <a:pt x="77" y="51"/>
                  <a:pt x="77" y="51"/>
                  <a:pt x="77" y="51"/>
                </a:cubicBezTo>
                <a:lnTo>
                  <a:pt x="77" y="54"/>
                </a:lnTo>
                <a:close/>
                <a:moveTo>
                  <a:pt x="115" y="0"/>
                </a:moveTo>
                <a:cubicBezTo>
                  <a:pt x="11" y="0"/>
                  <a:pt x="11" y="0"/>
                  <a:pt x="11" y="0"/>
                </a:cubicBezTo>
                <a:cubicBezTo>
                  <a:pt x="4" y="0"/>
                  <a:pt x="4" y="3"/>
                  <a:pt x="4" y="7"/>
                </a:cubicBezTo>
                <a:cubicBezTo>
                  <a:pt x="4" y="60"/>
                  <a:pt x="4" y="83"/>
                  <a:pt x="4" y="92"/>
                </a:cubicBezTo>
                <a:cubicBezTo>
                  <a:pt x="7" y="92"/>
                  <a:pt x="7" y="88"/>
                  <a:pt x="11" y="88"/>
                </a:cubicBezTo>
                <a:cubicBezTo>
                  <a:pt x="11" y="85"/>
                  <a:pt x="11" y="85"/>
                  <a:pt x="14" y="85"/>
                </a:cubicBezTo>
                <a:cubicBezTo>
                  <a:pt x="14" y="10"/>
                  <a:pt x="14" y="10"/>
                  <a:pt x="14" y="10"/>
                </a:cubicBezTo>
                <a:cubicBezTo>
                  <a:pt x="109" y="10"/>
                  <a:pt x="109" y="10"/>
                  <a:pt x="109" y="10"/>
                </a:cubicBezTo>
                <a:cubicBezTo>
                  <a:pt x="109" y="85"/>
                  <a:pt x="109" y="85"/>
                  <a:pt x="109" y="85"/>
                </a:cubicBezTo>
                <a:cubicBezTo>
                  <a:pt x="112" y="85"/>
                  <a:pt x="112" y="85"/>
                  <a:pt x="112" y="85"/>
                </a:cubicBezTo>
                <a:cubicBezTo>
                  <a:pt x="112" y="85"/>
                  <a:pt x="112" y="85"/>
                  <a:pt x="115" y="88"/>
                </a:cubicBezTo>
                <a:cubicBezTo>
                  <a:pt x="115" y="88"/>
                  <a:pt x="115" y="92"/>
                  <a:pt x="118" y="92"/>
                </a:cubicBezTo>
                <a:cubicBezTo>
                  <a:pt x="121" y="99"/>
                  <a:pt x="121" y="99"/>
                  <a:pt x="121" y="99"/>
                </a:cubicBezTo>
                <a:cubicBezTo>
                  <a:pt x="121" y="7"/>
                  <a:pt x="121" y="7"/>
                  <a:pt x="121" y="7"/>
                </a:cubicBezTo>
                <a:cubicBezTo>
                  <a:pt x="121" y="3"/>
                  <a:pt x="118" y="0"/>
                  <a:pt x="115" y="0"/>
                </a:cubicBezTo>
                <a:close/>
                <a:moveTo>
                  <a:pt x="74" y="113"/>
                </a:moveTo>
                <a:cubicBezTo>
                  <a:pt x="74" y="103"/>
                  <a:pt x="74" y="103"/>
                  <a:pt x="74" y="103"/>
                </a:cubicBezTo>
                <a:cubicBezTo>
                  <a:pt x="74" y="96"/>
                  <a:pt x="71" y="89"/>
                  <a:pt x="61" y="89"/>
                </a:cubicBezTo>
                <a:cubicBezTo>
                  <a:pt x="55" y="89"/>
                  <a:pt x="49" y="96"/>
                  <a:pt x="49" y="103"/>
                </a:cubicBezTo>
                <a:cubicBezTo>
                  <a:pt x="49" y="113"/>
                  <a:pt x="49" y="113"/>
                  <a:pt x="49" y="113"/>
                </a:cubicBezTo>
                <a:cubicBezTo>
                  <a:pt x="52" y="110"/>
                  <a:pt x="55" y="110"/>
                  <a:pt x="61" y="110"/>
                </a:cubicBezTo>
                <a:cubicBezTo>
                  <a:pt x="67" y="110"/>
                  <a:pt x="71" y="110"/>
                  <a:pt x="74" y="113"/>
                </a:cubicBezTo>
                <a:close/>
                <a:moveTo>
                  <a:pt x="23" y="89"/>
                </a:moveTo>
                <a:cubicBezTo>
                  <a:pt x="17" y="89"/>
                  <a:pt x="11" y="96"/>
                  <a:pt x="11" y="103"/>
                </a:cubicBezTo>
                <a:cubicBezTo>
                  <a:pt x="11" y="109"/>
                  <a:pt x="11" y="109"/>
                  <a:pt x="11" y="109"/>
                </a:cubicBezTo>
                <a:cubicBezTo>
                  <a:pt x="11" y="109"/>
                  <a:pt x="14" y="109"/>
                  <a:pt x="17" y="109"/>
                </a:cubicBezTo>
                <a:cubicBezTo>
                  <a:pt x="26" y="109"/>
                  <a:pt x="36" y="113"/>
                  <a:pt x="36" y="123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36" y="103"/>
                  <a:pt x="36" y="103"/>
                  <a:pt x="36" y="103"/>
                </a:cubicBezTo>
                <a:cubicBezTo>
                  <a:pt x="36" y="96"/>
                  <a:pt x="33" y="89"/>
                  <a:pt x="23" y="89"/>
                </a:cubicBezTo>
                <a:close/>
                <a:moveTo>
                  <a:pt x="106" y="109"/>
                </a:moveTo>
                <a:cubicBezTo>
                  <a:pt x="109" y="109"/>
                  <a:pt x="109" y="109"/>
                  <a:pt x="109" y="109"/>
                </a:cubicBezTo>
                <a:cubicBezTo>
                  <a:pt x="112" y="109"/>
                  <a:pt x="112" y="109"/>
                  <a:pt x="112" y="109"/>
                </a:cubicBezTo>
                <a:cubicBezTo>
                  <a:pt x="112" y="103"/>
                  <a:pt x="112" y="103"/>
                  <a:pt x="112" y="103"/>
                </a:cubicBezTo>
                <a:cubicBezTo>
                  <a:pt x="112" y="96"/>
                  <a:pt x="109" y="89"/>
                  <a:pt x="100" y="89"/>
                </a:cubicBezTo>
                <a:cubicBezTo>
                  <a:pt x="94" y="89"/>
                  <a:pt x="87" y="96"/>
                  <a:pt x="87" y="103"/>
                </a:cubicBezTo>
                <a:cubicBezTo>
                  <a:pt x="87" y="120"/>
                  <a:pt x="87" y="120"/>
                  <a:pt x="87" y="120"/>
                </a:cubicBezTo>
                <a:cubicBezTo>
                  <a:pt x="87" y="120"/>
                  <a:pt x="87" y="120"/>
                  <a:pt x="87" y="123"/>
                </a:cubicBezTo>
                <a:cubicBezTo>
                  <a:pt x="91" y="113"/>
                  <a:pt x="97" y="109"/>
                  <a:pt x="106" y="109"/>
                </a:cubicBezTo>
                <a:close/>
                <a:moveTo>
                  <a:pt x="61" y="113"/>
                </a:moveTo>
                <a:cubicBezTo>
                  <a:pt x="52" y="113"/>
                  <a:pt x="45" y="120"/>
                  <a:pt x="45" y="127"/>
                </a:cubicBezTo>
                <a:cubicBezTo>
                  <a:pt x="45" y="147"/>
                  <a:pt x="45" y="147"/>
                  <a:pt x="45" y="147"/>
                </a:cubicBezTo>
                <a:cubicBezTo>
                  <a:pt x="45" y="153"/>
                  <a:pt x="52" y="160"/>
                  <a:pt x="61" y="160"/>
                </a:cubicBezTo>
                <a:cubicBezTo>
                  <a:pt x="71" y="160"/>
                  <a:pt x="77" y="153"/>
                  <a:pt x="77" y="147"/>
                </a:cubicBezTo>
                <a:cubicBezTo>
                  <a:pt x="77" y="127"/>
                  <a:pt x="77" y="127"/>
                  <a:pt x="77" y="127"/>
                </a:cubicBezTo>
                <a:cubicBezTo>
                  <a:pt x="77" y="120"/>
                  <a:pt x="71" y="113"/>
                  <a:pt x="61" y="113"/>
                </a:cubicBezTo>
                <a:close/>
                <a:moveTo>
                  <a:pt x="16" y="113"/>
                </a:moveTo>
                <a:cubicBezTo>
                  <a:pt x="7" y="113"/>
                  <a:pt x="0" y="120"/>
                  <a:pt x="0" y="127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3"/>
                  <a:pt x="7" y="160"/>
                  <a:pt x="16" y="160"/>
                </a:cubicBezTo>
                <a:cubicBezTo>
                  <a:pt x="26" y="160"/>
                  <a:pt x="32" y="153"/>
                  <a:pt x="32" y="147"/>
                </a:cubicBezTo>
                <a:cubicBezTo>
                  <a:pt x="32" y="127"/>
                  <a:pt x="32" y="127"/>
                  <a:pt x="32" y="127"/>
                </a:cubicBezTo>
                <a:cubicBezTo>
                  <a:pt x="32" y="120"/>
                  <a:pt x="26" y="113"/>
                  <a:pt x="16" y="113"/>
                </a:cubicBezTo>
                <a:close/>
                <a:moveTo>
                  <a:pt x="109" y="113"/>
                </a:moveTo>
                <a:cubicBezTo>
                  <a:pt x="106" y="113"/>
                  <a:pt x="106" y="113"/>
                  <a:pt x="106" y="113"/>
                </a:cubicBezTo>
                <a:cubicBezTo>
                  <a:pt x="96" y="113"/>
                  <a:pt x="90" y="120"/>
                  <a:pt x="90" y="127"/>
                </a:cubicBezTo>
                <a:cubicBezTo>
                  <a:pt x="90" y="147"/>
                  <a:pt x="90" y="147"/>
                  <a:pt x="90" y="147"/>
                </a:cubicBezTo>
                <a:cubicBezTo>
                  <a:pt x="90" y="153"/>
                  <a:pt x="96" y="160"/>
                  <a:pt x="106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5" y="160"/>
                  <a:pt x="121" y="153"/>
                  <a:pt x="121" y="147"/>
                </a:cubicBezTo>
                <a:cubicBezTo>
                  <a:pt x="121" y="127"/>
                  <a:pt x="121" y="127"/>
                  <a:pt x="121" y="127"/>
                </a:cubicBezTo>
                <a:cubicBezTo>
                  <a:pt x="121" y="120"/>
                  <a:pt x="115" y="113"/>
                  <a:pt x="109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A6E57F31-5F4B-2345-7058-A2C3787FA101}"/>
              </a:ext>
            </a:extLst>
          </p:cNvPr>
          <p:cNvSpPr>
            <a:spLocks noEditPoints="1"/>
          </p:cNvSpPr>
          <p:nvPr/>
        </p:nvSpPr>
        <p:spPr bwMode="auto">
          <a:xfrm>
            <a:off x="8455026" y="4127500"/>
            <a:ext cx="238125" cy="254000"/>
          </a:xfrm>
          <a:custGeom>
            <a:avLst/>
            <a:gdLst>
              <a:gd name="T0" fmla="*/ 26 w 150"/>
              <a:gd name="T1" fmla="*/ 21 h 160"/>
              <a:gd name="T2" fmla="*/ 83 w 150"/>
              <a:gd name="T3" fmla="*/ 21 h 160"/>
              <a:gd name="T4" fmla="*/ 93 w 150"/>
              <a:gd name="T5" fmla="*/ 27 h 160"/>
              <a:gd name="T6" fmla="*/ 102 w 150"/>
              <a:gd name="T7" fmla="*/ 27 h 160"/>
              <a:gd name="T8" fmla="*/ 112 w 150"/>
              <a:gd name="T9" fmla="*/ 27 h 160"/>
              <a:gd name="T10" fmla="*/ 83 w 150"/>
              <a:gd name="T11" fmla="*/ 0 h 160"/>
              <a:gd name="T12" fmla="*/ 26 w 150"/>
              <a:gd name="T13" fmla="*/ 0 h 160"/>
              <a:gd name="T14" fmla="*/ 0 w 150"/>
              <a:gd name="T15" fmla="*/ 27 h 160"/>
              <a:gd name="T16" fmla="*/ 0 w 150"/>
              <a:gd name="T17" fmla="*/ 89 h 160"/>
              <a:gd name="T18" fmla="*/ 26 w 150"/>
              <a:gd name="T19" fmla="*/ 120 h 160"/>
              <a:gd name="T20" fmla="*/ 26 w 150"/>
              <a:gd name="T21" fmla="*/ 99 h 160"/>
              <a:gd name="T22" fmla="*/ 16 w 150"/>
              <a:gd name="T23" fmla="*/ 89 h 160"/>
              <a:gd name="T24" fmla="*/ 16 w 150"/>
              <a:gd name="T25" fmla="*/ 27 h 160"/>
              <a:gd name="T26" fmla="*/ 26 w 150"/>
              <a:gd name="T27" fmla="*/ 21 h 160"/>
              <a:gd name="T28" fmla="*/ 121 w 150"/>
              <a:gd name="T29" fmla="*/ 38 h 160"/>
              <a:gd name="T30" fmla="*/ 64 w 150"/>
              <a:gd name="T31" fmla="*/ 38 h 160"/>
              <a:gd name="T32" fmla="*/ 36 w 150"/>
              <a:gd name="T33" fmla="*/ 69 h 160"/>
              <a:gd name="T34" fmla="*/ 36 w 150"/>
              <a:gd name="T35" fmla="*/ 130 h 160"/>
              <a:gd name="T36" fmla="*/ 64 w 150"/>
              <a:gd name="T37" fmla="*/ 160 h 160"/>
              <a:gd name="T38" fmla="*/ 121 w 150"/>
              <a:gd name="T39" fmla="*/ 160 h 160"/>
              <a:gd name="T40" fmla="*/ 150 w 150"/>
              <a:gd name="T41" fmla="*/ 130 h 160"/>
              <a:gd name="T42" fmla="*/ 150 w 150"/>
              <a:gd name="T43" fmla="*/ 69 h 160"/>
              <a:gd name="T44" fmla="*/ 121 w 150"/>
              <a:gd name="T45" fmla="*/ 38 h 160"/>
              <a:gd name="T46" fmla="*/ 131 w 150"/>
              <a:gd name="T47" fmla="*/ 130 h 160"/>
              <a:gd name="T48" fmla="*/ 121 w 150"/>
              <a:gd name="T49" fmla="*/ 140 h 160"/>
              <a:gd name="T50" fmla="*/ 64 w 150"/>
              <a:gd name="T51" fmla="*/ 140 h 160"/>
              <a:gd name="T52" fmla="*/ 55 w 150"/>
              <a:gd name="T53" fmla="*/ 130 h 160"/>
              <a:gd name="T54" fmla="*/ 55 w 150"/>
              <a:gd name="T55" fmla="*/ 69 h 160"/>
              <a:gd name="T56" fmla="*/ 64 w 150"/>
              <a:gd name="T57" fmla="*/ 58 h 160"/>
              <a:gd name="T58" fmla="*/ 121 w 150"/>
              <a:gd name="T59" fmla="*/ 58 h 160"/>
              <a:gd name="T60" fmla="*/ 131 w 150"/>
              <a:gd name="T61" fmla="*/ 69 h 160"/>
              <a:gd name="T62" fmla="*/ 131 w 150"/>
              <a:gd name="T63" fmla="*/ 1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0" h="160">
                <a:moveTo>
                  <a:pt x="26" y="21"/>
                </a:moveTo>
                <a:cubicBezTo>
                  <a:pt x="83" y="21"/>
                  <a:pt x="83" y="21"/>
                  <a:pt x="83" y="21"/>
                </a:cubicBezTo>
                <a:cubicBezTo>
                  <a:pt x="89" y="21"/>
                  <a:pt x="93" y="24"/>
                  <a:pt x="93" y="27"/>
                </a:cubicBezTo>
                <a:cubicBezTo>
                  <a:pt x="102" y="27"/>
                  <a:pt x="102" y="27"/>
                  <a:pt x="102" y="27"/>
                </a:cubicBezTo>
                <a:cubicBezTo>
                  <a:pt x="105" y="27"/>
                  <a:pt x="109" y="27"/>
                  <a:pt x="112" y="27"/>
                </a:cubicBezTo>
                <a:cubicBezTo>
                  <a:pt x="112" y="14"/>
                  <a:pt x="99" y="0"/>
                  <a:pt x="83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13" y="0"/>
                  <a:pt x="0" y="14"/>
                  <a:pt x="0" y="27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106"/>
                  <a:pt x="13" y="120"/>
                  <a:pt x="26" y="120"/>
                </a:cubicBezTo>
                <a:cubicBezTo>
                  <a:pt x="26" y="99"/>
                  <a:pt x="26" y="99"/>
                  <a:pt x="26" y="99"/>
                </a:cubicBezTo>
                <a:cubicBezTo>
                  <a:pt x="22" y="99"/>
                  <a:pt x="16" y="96"/>
                  <a:pt x="16" y="89"/>
                </a:cubicBezTo>
                <a:cubicBezTo>
                  <a:pt x="16" y="27"/>
                  <a:pt x="16" y="27"/>
                  <a:pt x="16" y="27"/>
                </a:cubicBezTo>
                <a:cubicBezTo>
                  <a:pt x="16" y="24"/>
                  <a:pt x="22" y="21"/>
                  <a:pt x="26" y="21"/>
                </a:cubicBezTo>
                <a:close/>
                <a:moveTo>
                  <a:pt x="121" y="38"/>
                </a:moveTo>
                <a:cubicBezTo>
                  <a:pt x="64" y="38"/>
                  <a:pt x="64" y="38"/>
                  <a:pt x="64" y="38"/>
                </a:cubicBezTo>
                <a:cubicBezTo>
                  <a:pt x="48" y="38"/>
                  <a:pt x="36" y="52"/>
                  <a:pt x="36" y="69"/>
                </a:cubicBezTo>
                <a:cubicBezTo>
                  <a:pt x="36" y="130"/>
                  <a:pt x="36" y="130"/>
                  <a:pt x="36" y="130"/>
                </a:cubicBezTo>
                <a:cubicBezTo>
                  <a:pt x="36" y="147"/>
                  <a:pt x="48" y="160"/>
                  <a:pt x="64" y="160"/>
                </a:cubicBezTo>
                <a:cubicBezTo>
                  <a:pt x="121" y="160"/>
                  <a:pt x="121" y="160"/>
                  <a:pt x="121" y="160"/>
                </a:cubicBezTo>
                <a:cubicBezTo>
                  <a:pt x="137" y="160"/>
                  <a:pt x="150" y="147"/>
                  <a:pt x="150" y="130"/>
                </a:cubicBezTo>
                <a:cubicBezTo>
                  <a:pt x="150" y="69"/>
                  <a:pt x="150" y="69"/>
                  <a:pt x="150" y="69"/>
                </a:cubicBezTo>
                <a:cubicBezTo>
                  <a:pt x="150" y="52"/>
                  <a:pt x="137" y="38"/>
                  <a:pt x="121" y="38"/>
                </a:cubicBezTo>
                <a:close/>
                <a:moveTo>
                  <a:pt x="131" y="130"/>
                </a:moveTo>
                <a:cubicBezTo>
                  <a:pt x="131" y="136"/>
                  <a:pt x="124" y="140"/>
                  <a:pt x="121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1" y="140"/>
                  <a:pt x="55" y="136"/>
                  <a:pt x="55" y="130"/>
                </a:cubicBezTo>
                <a:cubicBezTo>
                  <a:pt x="55" y="69"/>
                  <a:pt x="55" y="69"/>
                  <a:pt x="55" y="69"/>
                </a:cubicBezTo>
                <a:cubicBezTo>
                  <a:pt x="55" y="65"/>
                  <a:pt x="61" y="58"/>
                  <a:pt x="64" y="58"/>
                </a:cubicBezTo>
                <a:cubicBezTo>
                  <a:pt x="121" y="58"/>
                  <a:pt x="121" y="58"/>
                  <a:pt x="121" y="58"/>
                </a:cubicBezTo>
                <a:cubicBezTo>
                  <a:pt x="124" y="58"/>
                  <a:pt x="131" y="65"/>
                  <a:pt x="131" y="69"/>
                </a:cubicBezTo>
                <a:lnTo>
                  <a:pt x="131" y="13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1A3D91E5-2B43-B461-F140-3C6833C2F8A2}"/>
              </a:ext>
            </a:extLst>
          </p:cNvPr>
          <p:cNvSpPr>
            <a:spLocks noEditPoints="1"/>
          </p:cNvSpPr>
          <p:nvPr/>
        </p:nvSpPr>
        <p:spPr bwMode="auto">
          <a:xfrm>
            <a:off x="1344613" y="5222875"/>
            <a:ext cx="136525" cy="254000"/>
          </a:xfrm>
          <a:custGeom>
            <a:avLst/>
            <a:gdLst>
              <a:gd name="T0" fmla="*/ 18 w 86"/>
              <a:gd name="T1" fmla="*/ 32 h 160"/>
              <a:gd name="T2" fmla="*/ 68 w 86"/>
              <a:gd name="T3" fmla="*/ 32 h 160"/>
              <a:gd name="T4" fmla="*/ 77 w 86"/>
              <a:gd name="T5" fmla="*/ 26 h 160"/>
              <a:gd name="T6" fmla="*/ 77 w 86"/>
              <a:gd name="T7" fmla="*/ 3 h 160"/>
              <a:gd name="T8" fmla="*/ 71 w 86"/>
              <a:gd name="T9" fmla="*/ 0 h 160"/>
              <a:gd name="T10" fmla="*/ 63 w 86"/>
              <a:gd name="T11" fmla="*/ 0 h 160"/>
              <a:gd name="T12" fmla="*/ 60 w 86"/>
              <a:gd name="T13" fmla="*/ 3 h 160"/>
              <a:gd name="T14" fmla="*/ 60 w 86"/>
              <a:gd name="T15" fmla="*/ 11 h 160"/>
              <a:gd name="T16" fmla="*/ 52 w 86"/>
              <a:gd name="T17" fmla="*/ 11 h 160"/>
              <a:gd name="T18" fmla="*/ 52 w 86"/>
              <a:gd name="T19" fmla="*/ 3 h 160"/>
              <a:gd name="T20" fmla="*/ 49 w 86"/>
              <a:gd name="T21" fmla="*/ 0 h 160"/>
              <a:gd name="T22" fmla="*/ 37 w 86"/>
              <a:gd name="T23" fmla="*/ 0 h 160"/>
              <a:gd name="T24" fmla="*/ 35 w 86"/>
              <a:gd name="T25" fmla="*/ 3 h 160"/>
              <a:gd name="T26" fmla="*/ 35 w 86"/>
              <a:gd name="T27" fmla="*/ 11 h 160"/>
              <a:gd name="T28" fmla="*/ 29 w 86"/>
              <a:gd name="T29" fmla="*/ 11 h 160"/>
              <a:gd name="T30" fmla="*/ 29 w 86"/>
              <a:gd name="T31" fmla="*/ 3 h 160"/>
              <a:gd name="T32" fmla="*/ 23 w 86"/>
              <a:gd name="T33" fmla="*/ 0 h 160"/>
              <a:gd name="T34" fmla="*/ 15 w 86"/>
              <a:gd name="T35" fmla="*/ 0 h 160"/>
              <a:gd name="T36" fmla="*/ 12 w 86"/>
              <a:gd name="T37" fmla="*/ 3 h 160"/>
              <a:gd name="T38" fmla="*/ 12 w 86"/>
              <a:gd name="T39" fmla="*/ 26 h 160"/>
              <a:gd name="T40" fmla="*/ 18 w 86"/>
              <a:gd name="T41" fmla="*/ 32 h 160"/>
              <a:gd name="T42" fmla="*/ 8 w 86"/>
              <a:gd name="T43" fmla="*/ 129 h 160"/>
              <a:gd name="T44" fmla="*/ 80 w 86"/>
              <a:gd name="T45" fmla="*/ 129 h 160"/>
              <a:gd name="T46" fmla="*/ 83 w 86"/>
              <a:gd name="T47" fmla="*/ 126 h 160"/>
              <a:gd name="T48" fmla="*/ 86 w 86"/>
              <a:gd name="T49" fmla="*/ 123 h 160"/>
              <a:gd name="T50" fmla="*/ 68 w 86"/>
              <a:gd name="T51" fmla="*/ 50 h 160"/>
              <a:gd name="T52" fmla="*/ 63 w 86"/>
              <a:gd name="T53" fmla="*/ 47 h 160"/>
              <a:gd name="T54" fmla="*/ 26 w 86"/>
              <a:gd name="T55" fmla="*/ 47 h 160"/>
              <a:gd name="T56" fmla="*/ 20 w 86"/>
              <a:gd name="T57" fmla="*/ 50 h 160"/>
              <a:gd name="T58" fmla="*/ 3 w 86"/>
              <a:gd name="T59" fmla="*/ 123 h 160"/>
              <a:gd name="T60" fmla="*/ 3 w 86"/>
              <a:gd name="T61" fmla="*/ 126 h 160"/>
              <a:gd name="T62" fmla="*/ 8 w 86"/>
              <a:gd name="T63" fmla="*/ 129 h 160"/>
              <a:gd name="T64" fmla="*/ 80 w 86"/>
              <a:gd name="T65" fmla="*/ 145 h 160"/>
              <a:gd name="T66" fmla="*/ 6 w 86"/>
              <a:gd name="T67" fmla="*/ 145 h 160"/>
              <a:gd name="T68" fmla="*/ 0 w 86"/>
              <a:gd name="T69" fmla="*/ 151 h 160"/>
              <a:gd name="T70" fmla="*/ 0 w 86"/>
              <a:gd name="T71" fmla="*/ 154 h 160"/>
              <a:gd name="T72" fmla="*/ 6 w 86"/>
              <a:gd name="T73" fmla="*/ 160 h 160"/>
              <a:gd name="T74" fmla="*/ 80 w 86"/>
              <a:gd name="T75" fmla="*/ 160 h 160"/>
              <a:gd name="T76" fmla="*/ 86 w 86"/>
              <a:gd name="T77" fmla="*/ 154 h 160"/>
              <a:gd name="T78" fmla="*/ 86 w 86"/>
              <a:gd name="T79" fmla="*/ 151 h 160"/>
              <a:gd name="T80" fmla="*/ 80 w 86"/>
              <a:gd name="T81" fmla="*/ 1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6" h="160">
                <a:moveTo>
                  <a:pt x="18" y="32"/>
                </a:moveTo>
                <a:cubicBezTo>
                  <a:pt x="68" y="32"/>
                  <a:pt x="68" y="32"/>
                  <a:pt x="68" y="32"/>
                </a:cubicBezTo>
                <a:cubicBezTo>
                  <a:pt x="74" y="32"/>
                  <a:pt x="77" y="29"/>
                  <a:pt x="77" y="26"/>
                </a:cubicBezTo>
                <a:cubicBezTo>
                  <a:pt x="77" y="3"/>
                  <a:pt x="77" y="3"/>
                  <a:pt x="77" y="3"/>
                </a:cubicBezTo>
                <a:cubicBezTo>
                  <a:pt x="77" y="0"/>
                  <a:pt x="74" y="0"/>
                  <a:pt x="71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60" y="0"/>
                  <a:pt x="60" y="0"/>
                  <a:pt x="60" y="3"/>
                </a:cubicBezTo>
                <a:cubicBezTo>
                  <a:pt x="60" y="11"/>
                  <a:pt x="60" y="11"/>
                  <a:pt x="60" y="11"/>
                </a:cubicBezTo>
                <a:cubicBezTo>
                  <a:pt x="52" y="11"/>
                  <a:pt x="52" y="11"/>
                  <a:pt x="52" y="11"/>
                </a:cubicBezTo>
                <a:cubicBezTo>
                  <a:pt x="52" y="3"/>
                  <a:pt x="52" y="3"/>
                  <a:pt x="52" y="3"/>
                </a:cubicBezTo>
                <a:cubicBezTo>
                  <a:pt x="52" y="0"/>
                  <a:pt x="52" y="0"/>
                  <a:pt x="49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7" y="0"/>
                  <a:pt x="35" y="0"/>
                  <a:pt x="35" y="3"/>
                </a:cubicBezTo>
                <a:cubicBezTo>
                  <a:pt x="35" y="11"/>
                  <a:pt x="35" y="11"/>
                  <a:pt x="35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0"/>
                  <a:pt x="26" y="0"/>
                  <a:pt x="23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2" y="0"/>
                  <a:pt x="12" y="0"/>
                  <a:pt x="12" y="3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9"/>
                  <a:pt x="15" y="32"/>
                  <a:pt x="18" y="32"/>
                </a:cubicBezTo>
                <a:close/>
                <a:moveTo>
                  <a:pt x="8" y="129"/>
                </a:moveTo>
                <a:cubicBezTo>
                  <a:pt x="80" y="129"/>
                  <a:pt x="80" y="129"/>
                  <a:pt x="80" y="129"/>
                </a:cubicBezTo>
                <a:cubicBezTo>
                  <a:pt x="80" y="129"/>
                  <a:pt x="83" y="129"/>
                  <a:pt x="83" y="126"/>
                </a:cubicBezTo>
                <a:cubicBezTo>
                  <a:pt x="86" y="126"/>
                  <a:pt x="86" y="123"/>
                  <a:pt x="86" y="123"/>
                </a:cubicBezTo>
                <a:cubicBezTo>
                  <a:pt x="68" y="50"/>
                  <a:pt x="68" y="50"/>
                  <a:pt x="68" y="50"/>
                </a:cubicBezTo>
                <a:cubicBezTo>
                  <a:pt x="66" y="47"/>
                  <a:pt x="63" y="47"/>
                  <a:pt x="63" y="47"/>
                </a:cubicBezTo>
                <a:cubicBezTo>
                  <a:pt x="26" y="47"/>
                  <a:pt x="26" y="47"/>
                  <a:pt x="26" y="47"/>
                </a:cubicBezTo>
                <a:cubicBezTo>
                  <a:pt x="23" y="47"/>
                  <a:pt x="20" y="47"/>
                  <a:pt x="20" y="50"/>
                </a:cubicBezTo>
                <a:cubicBezTo>
                  <a:pt x="3" y="123"/>
                  <a:pt x="3" y="123"/>
                  <a:pt x="3" y="123"/>
                </a:cubicBezTo>
                <a:cubicBezTo>
                  <a:pt x="3" y="126"/>
                  <a:pt x="3" y="126"/>
                  <a:pt x="3" y="126"/>
                </a:cubicBezTo>
                <a:cubicBezTo>
                  <a:pt x="6" y="129"/>
                  <a:pt x="6" y="129"/>
                  <a:pt x="8" y="129"/>
                </a:cubicBezTo>
                <a:close/>
                <a:moveTo>
                  <a:pt x="80" y="145"/>
                </a:moveTo>
                <a:cubicBezTo>
                  <a:pt x="6" y="145"/>
                  <a:pt x="6" y="145"/>
                  <a:pt x="6" y="145"/>
                </a:cubicBezTo>
                <a:cubicBezTo>
                  <a:pt x="3" y="145"/>
                  <a:pt x="0" y="145"/>
                  <a:pt x="0" y="151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60"/>
                  <a:pt x="3" y="160"/>
                  <a:pt x="6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3" y="160"/>
                  <a:pt x="86" y="160"/>
                  <a:pt x="86" y="154"/>
                </a:cubicBezTo>
                <a:cubicBezTo>
                  <a:pt x="86" y="151"/>
                  <a:pt x="86" y="151"/>
                  <a:pt x="86" y="151"/>
                </a:cubicBezTo>
                <a:cubicBezTo>
                  <a:pt x="86" y="145"/>
                  <a:pt x="83" y="145"/>
                  <a:pt x="80" y="1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09F5208B-65BE-D9DC-3D8D-2EE0D9A0F49E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5811838"/>
            <a:ext cx="254000" cy="190500"/>
          </a:xfrm>
          <a:custGeom>
            <a:avLst/>
            <a:gdLst>
              <a:gd name="T0" fmla="*/ 110 w 160"/>
              <a:gd name="T1" fmla="*/ 105 h 120"/>
              <a:gd name="T2" fmla="*/ 136 w 160"/>
              <a:gd name="T3" fmla="*/ 105 h 120"/>
              <a:gd name="T4" fmla="*/ 37 w 160"/>
              <a:gd name="T5" fmla="*/ 93 h 120"/>
              <a:gd name="T6" fmla="*/ 37 w 160"/>
              <a:gd name="T7" fmla="*/ 120 h 120"/>
              <a:gd name="T8" fmla="*/ 37 w 160"/>
              <a:gd name="T9" fmla="*/ 93 h 120"/>
              <a:gd name="T10" fmla="*/ 148 w 160"/>
              <a:gd name="T11" fmla="*/ 50 h 120"/>
              <a:gd name="T12" fmla="*/ 124 w 160"/>
              <a:gd name="T13" fmla="*/ 20 h 120"/>
              <a:gd name="T14" fmla="*/ 106 w 160"/>
              <a:gd name="T15" fmla="*/ 15 h 120"/>
              <a:gd name="T16" fmla="*/ 103 w 160"/>
              <a:gd name="T17" fmla="*/ 5 h 120"/>
              <a:gd name="T18" fmla="*/ 4 w 160"/>
              <a:gd name="T19" fmla="*/ 0 h 120"/>
              <a:gd name="T20" fmla="*/ 0 w 160"/>
              <a:gd name="T21" fmla="*/ 100 h 120"/>
              <a:gd name="T22" fmla="*/ 14 w 160"/>
              <a:gd name="T23" fmla="*/ 105 h 120"/>
              <a:gd name="T24" fmla="*/ 37 w 160"/>
              <a:gd name="T25" fmla="*/ 85 h 120"/>
              <a:gd name="T26" fmla="*/ 59 w 160"/>
              <a:gd name="T27" fmla="*/ 105 h 120"/>
              <a:gd name="T28" fmla="*/ 103 w 160"/>
              <a:gd name="T29" fmla="*/ 103 h 120"/>
              <a:gd name="T30" fmla="*/ 143 w 160"/>
              <a:gd name="T31" fmla="*/ 103 h 120"/>
              <a:gd name="T32" fmla="*/ 157 w 160"/>
              <a:gd name="T33" fmla="*/ 105 h 120"/>
              <a:gd name="T34" fmla="*/ 160 w 160"/>
              <a:gd name="T35" fmla="*/ 55 h 120"/>
              <a:gd name="T36" fmla="*/ 63 w 160"/>
              <a:gd name="T37" fmla="*/ 58 h 120"/>
              <a:gd name="T38" fmla="*/ 56 w 160"/>
              <a:gd name="T39" fmla="*/ 58 h 120"/>
              <a:gd name="T40" fmla="*/ 51 w 160"/>
              <a:gd name="T41" fmla="*/ 70 h 120"/>
              <a:gd name="T42" fmla="*/ 47 w 160"/>
              <a:gd name="T43" fmla="*/ 58 h 120"/>
              <a:gd name="T44" fmla="*/ 40 w 160"/>
              <a:gd name="T45" fmla="*/ 58 h 120"/>
              <a:gd name="T46" fmla="*/ 40 w 160"/>
              <a:gd name="T47" fmla="*/ 45 h 120"/>
              <a:gd name="T48" fmla="*/ 47 w 160"/>
              <a:gd name="T49" fmla="*/ 43 h 120"/>
              <a:gd name="T50" fmla="*/ 51 w 160"/>
              <a:gd name="T51" fmla="*/ 33 h 120"/>
              <a:gd name="T52" fmla="*/ 56 w 160"/>
              <a:gd name="T53" fmla="*/ 45 h 120"/>
              <a:gd name="T54" fmla="*/ 63 w 160"/>
              <a:gd name="T55" fmla="*/ 45 h 120"/>
              <a:gd name="T56" fmla="*/ 63 w 160"/>
              <a:gd name="T57" fmla="*/ 58 h 120"/>
              <a:gd name="T58" fmla="*/ 103 w 160"/>
              <a:gd name="T59" fmla="*/ 48 h 120"/>
              <a:gd name="T60" fmla="*/ 106 w 160"/>
              <a:gd name="T61" fmla="*/ 22 h 120"/>
              <a:gd name="T62" fmla="*/ 120 w 160"/>
              <a:gd name="T63" fmla="*/ 25 h 120"/>
              <a:gd name="T64" fmla="*/ 108 w 160"/>
              <a:gd name="T65" fmla="*/ 50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20">
                <a:moveTo>
                  <a:pt x="122" y="93"/>
                </a:moveTo>
                <a:cubicBezTo>
                  <a:pt x="115" y="93"/>
                  <a:pt x="110" y="98"/>
                  <a:pt x="110" y="105"/>
                </a:cubicBezTo>
                <a:cubicBezTo>
                  <a:pt x="110" y="113"/>
                  <a:pt x="115" y="120"/>
                  <a:pt x="122" y="120"/>
                </a:cubicBezTo>
                <a:cubicBezTo>
                  <a:pt x="129" y="120"/>
                  <a:pt x="136" y="113"/>
                  <a:pt x="136" y="105"/>
                </a:cubicBezTo>
                <a:cubicBezTo>
                  <a:pt x="136" y="98"/>
                  <a:pt x="129" y="93"/>
                  <a:pt x="122" y="93"/>
                </a:cubicBezTo>
                <a:close/>
                <a:moveTo>
                  <a:pt x="37" y="93"/>
                </a:moveTo>
                <a:cubicBezTo>
                  <a:pt x="30" y="93"/>
                  <a:pt x="23" y="98"/>
                  <a:pt x="23" y="105"/>
                </a:cubicBezTo>
                <a:cubicBezTo>
                  <a:pt x="23" y="113"/>
                  <a:pt x="30" y="120"/>
                  <a:pt x="37" y="120"/>
                </a:cubicBezTo>
                <a:cubicBezTo>
                  <a:pt x="44" y="120"/>
                  <a:pt x="49" y="113"/>
                  <a:pt x="49" y="105"/>
                </a:cubicBezTo>
                <a:cubicBezTo>
                  <a:pt x="49" y="98"/>
                  <a:pt x="44" y="93"/>
                  <a:pt x="37" y="93"/>
                </a:cubicBezTo>
                <a:close/>
                <a:moveTo>
                  <a:pt x="157" y="50"/>
                </a:moveTo>
                <a:cubicBezTo>
                  <a:pt x="148" y="50"/>
                  <a:pt x="148" y="50"/>
                  <a:pt x="148" y="50"/>
                </a:cubicBezTo>
                <a:cubicBezTo>
                  <a:pt x="146" y="50"/>
                  <a:pt x="143" y="50"/>
                  <a:pt x="143" y="50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17"/>
                  <a:pt x="122" y="15"/>
                  <a:pt x="117" y="15"/>
                </a:cubicBezTo>
                <a:cubicBezTo>
                  <a:pt x="106" y="15"/>
                  <a:pt x="106" y="15"/>
                  <a:pt x="106" y="15"/>
                </a:cubicBezTo>
                <a:cubicBezTo>
                  <a:pt x="103" y="15"/>
                  <a:pt x="103" y="15"/>
                  <a:pt x="103" y="15"/>
                </a:cubicBezTo>
                <a:cubicBezTo>
                  <a:pt x="103" y="5"/>
                  <a:pt x="103" y="5"/>
                  <a:pt x="103" y="5"/>
                </a:cubicBezTo>
                <a:cubicBezTo>
                  <a:pt x="103" y="2"/>
                  <a:pt x="101" y="0"/>
                  <a:pt x="99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3"/>
                  <a:pt x="2" y="105"/>
                  <a:pt x="4" y="105"/>
                </a:cubicBezTo>
                <a:cubicBezTo>
                  <a:pt x="14" y="105"/>
                  <a:pt x="14" y="105"/>
                  <a:pt x="14" y="105"/>
                </a:cubicBezTo>
                <a:cubicBezTo>
                  <a:pt x="16" y="105"/>
                  <a:pt x="16" y="103"/>
                  <a:pt x="16" y="103"/>
                </a:cubicBezTo>
                <a:cubicBezTo>
                  <a:pt x="19" y="93"/>
                  <a:pt x="28" y="85"/>
                  <a:pt x="37" y="85"/>
                </a:cubicBezTo>
                <a:cubicBezTo>
                  <a:pt x="47" y="85"/>
                  <a:pt x="56" y="93"/>
                  <a:pt x="56" y="103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101" y="105"/>
                  <a:pt x="101" y="105"/>
                  <a:pt x="101" y="105"/>
                </a:cubicBezTo>
                <a:cubicBezTo>
                  <a:pt x="103" y="105"/>
                  <a:pt x="103" y="105"/>
                  <a:pt x="103" y="103"/>
                </a:cubicBezTo>
                <a:cubicBezTo>
                  <a:pt x="103" y="93"/>
                  <a:pt x="113" y="85"/>
                  <a:pt x="122" y="85"/>
                </a:cubicBezTo>
                <a:cubicBezTo>
                  <a:pt x="134" y="85"/>
                  <a:pt x="141" y="93"/>
                  <a:pt x="143" y="103"/>
                </a:cubicBezTo>
                <a:cubicBezTo>
                  <a:pt x="143" y="103"/>
                  <a:pt x="143" y="105"/>
                  <a:pt x="146" y="105"/>
                </a:cubicBezTo>
                <a:cubicBezTo>
                  <a:pt x="157" y="105"/>
                  <a:pt x="157" y="105"/>
                  <a:pt x="157" y="105"/>
                </a:cubicBezTo>
                <a:cubicBezTo>
                  <a:pt x="160" y="105"/>
                  <a:pt x="160" y="103"/>
                  <a:pt x="160" y="100"/>
                </a:cubicBezTo>
                <a:cubicBezTo>
                  <a:pt x="160" y="55"/>
                  <a:pt x="160" y="55"/>
                  <a:pt x="160" y="55"/>
                </a:cubicBezTo>
                <a:cubicBezTo>
                  <a:pt x="160" y="53"/>
                  <a:pt x="160" y="50"/>
                  <a:pt x="157" y="50"/>
                </a:cubicBezTo>
                <a:close/>
                <a:moveTo>
                  <a:pt x="63" y="58"/>
                </a:moveTo>
                <a:cubicBezTo>
                  <a:pt x="59" y="58"/>
                  <a:pt x="59" y="58"/>
                  <a:pt x="59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65"/>
                  <a:pt x="56" y="65"/>
                  <a:pt x="56" y="65"/>
                </a:cubicBezTo>
                <a:cubicBezTo>
                  <a:pt x="56" y="68"/>
                  <a:pt x="54" y="70"/>
                  <a:pt x="51" y="70"/>
                </a:cubicBezTo>
                <a:cubicBezTo>
                  <a:pt x="49" y="70"/>
                  <a:pt x="47" y="68"/>
                  <a:pt x="47" y="65"/>
                </a:cubicBezTo>
                <a:cubicBezTo>
                  <a:pt x="47" y="58"/>
                  <a:pt x="47" y="58"/>
                  <a:pt x="47" y="58"/>
                </a:cubicBezTo>
                <a:cubicBezTo>
                  <a:pt x="44" y="58"/>
                  <a:pt x="44" y="58"/>
                  <a:pt x="44" y="58"/>
                </a:cubicBezTo>
                <a:cubicBezTo>
                  <a:pt x="40" y="58"/>
                  <a:pt x="40" y="58"/>
                  <a:pt x="40" y="58"/>
                </a:cubicBezTo>
                <a:cubicBezTo>
                  <a:pt x="35" y="58"/>
                  <a:pt x="33" y="55"/>
                  <a:pt x="33" y="50"/>
                </a:cubicBezTo>
                <a:cubicBezTo>
                  <a:pt x="33" y="48"/>
                  <a:pt x="35" y="45"/>
                  <a:pt x="40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44" y="45"/>
                  <a:pt x="47" y="45"/>
                  <a:pt x="47" y="43"/>
                </a:cubicBezTo>
                <a:cubicBezTo>
                  <a:pt x="47" y="38"/>
                  <a:pt x="47" y="38"/>
                  <a:pt x="47" y="38"/>
                </a:cubicBezTo>
                <a:cubicBezTo>
                  <a:pt x="47" y="35"/>
                  <a:pt x="49" y="33"/>
                  <a:pt x="51" y="33"/>
                </a:cubicBezTo>
                <a:cubicBezTo>
                  <a:pt x="54" y="33"/>
                  <a:pt x="56" y="35"/>
                  <a:pt x="56" y="38"/>
                </a:cubicBezTo>
                <a:cubicBezTo>
                  <a:pt x="56" y="45"/>
                  <a:pt x="56" y="45"/>
                  <a:pt x="56" y="45"/>
                </a:cubicBezTo>
                <a:cubicBezTo>
                  <a:pt x="59" y="45"/>
                  <a:pt x="59" y="45"/>
                  <a:pt x="59" y="45"/>
                </a:cubicBezTo>
                <a:cubicBezTo>
                  <a:pt x="63" y="45"/>
                  <a:pt x="63" y="45"/>
                  <a:pt x="63" y="45"/>
                </a:cubicBezTo>
                <a:cubicBezTo>
                  <a:pt x="68" y="45"/>
                  <a:pt x="70" y="48"/>
                  <a:pt x="70" y="50"/>
                </a:cubicBezTo>
                <a:cubicBezTo>
                  <a:pt x="70" y="55"/>
                  <a:pt x="68" y="58"/>
                  <a:pt x="63" y="58"/>
                </a:cubicBezTo>
                <a:close/>
                <a:moveTo>
                  <a:pt x="108" y="50"/>
                </a:moveTo>
                <a:cubicBezTo>
                  <a:pt x="108" y="50"/>
                  <a:pt x="103" y="50"/>
                  <a:pt x="103" y="48"/>
                </a:cubicBezTo>
                <a:cubicBezTo>
                  <a:pt x="103" y="25"/>
                  <a:pt x="103" y="25"/>
                  <a:pt x="103" y="25"/>
                </a:cubicBezTo>
                <a:cubicBezTo>
                  <a:pt x="103" y="22"/>
                  <a:pt x="106" y="22"/>
                  <a:pt x="106" y="22"/>
                </a:cubicBezTo>
                <a:cubicBezTo>
                  <a:pt x="117" y="22"/>
                  <a:pt x="117" y="22"/>
                  <a:pt x="117" y="22"/>
                </a:cubicBezTo>
                <a:cubicBezTo>
                  <a:pt x="120" y="22"/>
                  <a:pt x="120" y="22"/>
                  <a:pt x="120" y="25"/>
                </a:cubicBezTo>
                <a:cubicBezTo>
                  <a:pt x="136" y="50"/>
                  <a:pt x="136" y="50"/>
                  <a:pt x="136" y="50"/>
                </a:cubicBezTo>
                <a:cubicBezTo>
                  <a:pt x="108" y="50"/>
                  <a:pt x="108" y="50"/>
                  <a:pt x="108" y="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576A08C4-F419-B93D-9EDC-FC3CCB4C2D7E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3568700"/>
            <a:ext cx="247650" cy="261938"/>
          </a:xfrm>
          <a:custGeom>
            <a:avLst/>
            <a:gdLst>
              <a:gd name="T0" fmla="*/ 156 w 156"/>
              <a:gd name="T1" fmla="*/ 144 h 165"/>
              <a:gd name="T2" fmla="*/ 113 w 156"/>
              <a:gd name="T3" fmla="*/ 95 h 165"/>
              <a:gd name="T4" fmla="*/ 107 w 156"/>
              <a:gd name="T5" fmla="*/ 98 h 165"/>
              <a:gd name="T6" fmla="*/ 96 w 156"/>
              <a:gd name="T7" fmla="*/ 89 h 165"/>
              <a:gd name="T8" fmla="*/ 93 w 156"/>
              <a:gd name="T9" fmla="*/ 21 h 165"/>
              <a:gd name="T10" fmla="*/ 21 w 156"/>
              <a:gd name="T11" fmla="*/ 21 h 165"/>
              <a:gd name="T12" fmla="*/ 21 w 156"/>
              <a:gd name="T13" fmla="*/ 95 h 165"/>
              <a:gd name="T14" fmla="*/ 49 w 156"/>
              <a:gd name="T15" fmla="*/ 110 h 165"/>
              <a:gd name="T16" fmla="*/ 49 w 156"/>
              <a:gd name="T17" fmla="*/ 138 h 165"/>
              <a:gd name="T18" fmla="*/ 49 w 156"/>
              <a:gd name="T19" fmla="*/ 138 h 165"/>
              <a:gd name="T20" fmla="*/ 55 w 156"/>
              <a:gd name="T21" fmla="*/ 147 h 165"/>
              <a:gd name="T22" fmla="*/ 64 w 156"/>
              <a:gd name="T23" fmla="*/ 138 h 165"/>
              <a:gd name="T24" fmla="*/ 64 w 156"/>
              <a:gd name="T25" fmla="*/ 138 h 165"/>
              <a:gd name="T26" fmla="*/ 64 w 156"/>
              <a:gd name="T27" fmla="*/ 110 h 165"/>
              <a:gd name="T28" fmla="*/ 84 w 156"/>
              <a:gd name="T29" fmla="*/ 101 h 165"/>
              <a:gd name="T30" fmla="*/ 93 w 156"/>
              <a:gd name="T31" fmla="*/ 110 h 165"/>
              <a:gd name="T32" fmla="*/ 90 w 156"/>
              <a:gd name="T33" fmla="*/ 116 h 165"/>
              <a:gd name="T34" fmla="*/ 136 w 156"/>
              <a:gd name="T35" fmla="*/ 165 h 165"/>
              <a:gd name="T36" fmla="*/ 150 w 156"/>
              <a:gd name="T37" fmla="*/ 159 h 165"/>
              <a:gd name="T38" fmla="*/ 156 w 156"/>
              <a:gd name="T39" fmla="*/ 144 h 165"/>
              <a:gd name="T40" fmla="*/ 55 w 156"/>
              <a:gd name="T41" fmla="*/ 144 h 165"/>
              <a:gd name="T42" fmla="*/ 52 w 156"/>
              <a:gd name="T43" fmla="*/ 138 h 165"/>
              <a:gd name="T44" fmla="*/ 55 w 156"/>
              <a:gd name="T45" fmla="*/ 135 h 165"/>
              <a:gd name="T46" fmla="*/ 61 w 156"/>
              <a:gd name="T47" fmla="*/ 138 h 165"/>
              <a:gd name="T48" fmla="*/ 55 w 156"/>
              <a:gd name="T49" fmla="*/ 144 h 165"/>
              <a:gd name="T50" fmla="*/ 64 w 156"/>
              <a:gd name="T51" fmla="*/ 98 h 165"/>
              <a:gd name="T52" fmla="*/ 64 w 156"/>
              <a:gd name="T53" fmla="*/ 73 h 165"/>
              <a:gd name="T54" fmla="*/ 78 w 156"/>
              <a:gd name="T55" fmla="*/ 58 h 165"/>
              <a:gd name="T56" fmla="*/ 67 w 156"/>
              <a:gd name="T57" fmla="*/ 37 h 165"/>
              <a:gd name="T58" fmla="*/ 64 w 156"/>
              <a:gd name="T59" fmla="*/ 37 h 165"/>
              <a:gd name="T60" fmla="*/ 64 w 156"/>
              <a:gd name="T61" fmla="*/ 55 h 165"/>
              <a:gd name="T62" fmla="*/ 49 w 156"/>
              <a:gd name="T63" fmla="*/ 55 h 165"/>
              <a:gd name="T64" fmla="*/ 49 w 156"/>
              <a:gd name="T65" fmla="*/ 37 h 165"/>
              <a:gd name="T66" fmla="*/ 47 w 156"/>
              <a:gd name="T67" fmla="*/ 37 h 165"/>
              <a:gd name="T68" fmla="*/ 35 w 156"/>
              <a:gd name="T69" fmla="*/ 58 h 165"/>
              <a:gd name="T70" fmla="*/ 49 w 156"/>
              <a:gd name="T71" fmla="*/ 73 h 165"/>
              <a:gd name="T72" fmla="*/ 49 w 156"/>
              <a:gd name="T73" fmla="*/ 73 h 165"/>
              <a:gd name="T74" fmla="*/ 49 w 156"/>
              <a:gd name="T75" fmla="*/ 98 h 165"/>
              <a:gd name="T76" fmla="*/ 29 w 156"/>
              <a:gd name="T77" fmla="*/ 89 h 165"/>
              <a:gd name="T78" fmla="*/ 29 w 156"/>
              <a:gd name="T79" fmla="*/ 30 h 165"/>
              <a:gd name="T80" fmla="*/ 84 w 156"/>
              <a:gd name="T81" fmla="*/ 30 h 165"/>
              <a:gd name="T82" fmla="*/ 84 w 156"/>
              <a:gd name="T83" fmla="*/ 89 h 165"/>
              <a:gd name="T84" fmla="*/ 64 w 156"/>
              <a:gd name="T85" fmla="*/ 98 h 165"/>
              <a:gd name="T86" fmla="*/ 64 w 156"/>
              <a:gd name="T87" fmla="*/ 98 h 165"/>
              <a:gd name="T88" fmla="*/ 64 w 156"/>
              <a:gd name="T89" fmla="*/ 98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6" h="165">
                <a:moveTo>
                  <a:pt x="156" y="144"/>
                </a:moveTo>
                <a:cubicBezTo>
                  <a:pt x="113" y="95"/>
                  <a:pt x="113" y="95"/>
                  <a:pt x="113" y="95"/>
                </a:cubicBezTo>
                <a:cubicBezTo>
                  <a:pt x="107" y="98"/>
                  <a:pt x="107" y="98"/>
                  <a:pt x="107" y="98"/>
                </a:cubicBezTo>
                <a:cubicBezTo>
                  <a:pt x="96" y="89"/>
                  <a:pt x="96" y="89"/>
                  <a:pt x="96" y="89"/>
                </a:cubicBezTo>
                <a:cubicBezTo>
                  <a:pt x="110" y="67"/>
                  <a:pt x="110" y="40"/>
                  <a:pt x="93" y="21"/>
                </a:cubicBezTo>
                <a:cubicBezTo>
                  <a:pt x="73" y="0"/>
                  <a:pt x="41" y="0"/>
                  <a:pt x="21" y="21"/>
                </a:cubicBezTo>
                <a:cubicBezTo>
                  <a:pt x="0" y="43"/>
                  <a:pt x="0" y="76"/>
                  <a:pt x="21" y="95"/>
                </a:cubicBezTo>
                <a:cubicBezTo>
                  <a:pt x="29" y="104"/>
                  <a:pt x="38" y="110"/>
                  <a:pt x="49" y="110"/>
                </a:cubicBezTo>
                <a:cubicBezTo>
                  <a:pt x="49" y="138"/>
                  <a:pt x="49" y="138"/>
                  <a:pt x="49" y="138"/>
                </a:cubicBezTo>
                <a:cubicBezTo>
                  <a:pt x="49" y="138"/>
                  <a:pt x="49" y="138"/>
                  <a:pt x="49" y="138"/>
                </a:cubicBezTo>
                <a:cubicBezTo>
                  <a:pt x="49" y="144"/>
                  <a:pt x="52" y="147"/>
                  <a:pt x="55" y="147"/>
                </a:cubicBezTo>
                <a:cubicBezTo>
                  <a:pt x="61" y="147"/>
                  <a:pt x="64" y="144"/>
                  <a:pt x="64" y="138"/>
                </a:cubicBezTo>
                <a:cubicBezTo>
                  <a:pt x="64" y="138"/>
                  <a:pt x="64" y="138"/>
                  <a:pt x="64" y="138"/>
                </a:cubicBezTo>
                <a:cubicBezTo>
                  <a:pt x="64" y="110"/>
                  <a:pt x="64" y="110"/>
                  <a:pt x="64" y="110"/>
                </a:cubicBezTo>
                <a:cubicBezTo>
                  <a:pt x="73" y="110"/>
                  <a:pt x="78" y="107"/>
                  <a:pt x="84" y="101"/>
                </a:cubicBezTo>
                <a:cubicBezTo>
                  <a:pt x="93" y="110"/>
                  <a:pt x="93" y="110"/>
                  <a:pt x="93" y="110"/>
                </a:cubicBezTo>
                <a:cubicBezTo>
                  <a:pt x="90" y="116"/>
                  <a:pt x="90" y="116"/>
                  <a:pt x="90" y="116"/>
                </a:cubicBezTo>
                <a:cubicBezTo>
                  <a:pt x="136" y="165"/>
                  <a:pt x="136" y="165"/>
                  <a:pt x="136" y="165"/>
                </a:cubicBezTo>
                <a:cubicBezTo>
                  <a:pt x="136" y="165"/>
                  <a:pt x="145" y="165"/>
                  <a:pt x="150" y="159"/>
                </a:cubicBezTo>
                <a:cubicBezTo>
                  <a:pt x="156" y="150"/>
                  <a:pt x="156" y="144"/>
                  <a:pt x="156" y="144"/>
                </a:cubicBezTo>
                <a:close/>
                <a:moveTo>
                  <a:pt x="55" y="144"/>
                </a:moveTo>
                <a:cubicBezTo>
                  <a:pt x="55" y="144"/>
                  <a:pt x="52" y="141"/>
                  <a:pt x="52" y="138"/>
                </a:cubicBezTo>
                <a:cubicBezTo>
                  <a:pt x="55" y="135"/>
                  <a:pt x="55" y="135"/>
                  <a:pt x="55" y="135"/>
                </a:cubicBezTo>
                <a:cubicBezTo>
                  <a:pt x="58" y="135"/>
                  <a:pt x="61" y="138"/>
                  <a:pt x="61" y="138"/>
                </a:cubicBezTo>
                <a:cubicBezTo>
                  <a:pt x="61" y="141"/>
                  <a:pt x="58" y="144"/>
                  <a:pt x="55" y="144"/>
                </a:cubicBezTo>
                <a:close/>
                <a:moveTo>
                  <a:pt x="64" y="98"/>
                </a:moveTo>
                <a:cubicBezTo>
                  <a:pt x="64" y="73"/>
                  <a:pt x="64" y="73"/>
                  <a:pt x="64" y="73"/>
                </a:cubicBezTo>
                <a:cubicBezTo>
                  <a:pt x="78" y="58"/>
                  <a:pt x="78" y="58"/>
                  <a:pt x="78" y="58"/>
                </a:cubicBezTo>
                <a:cubicBezTo>
                  <a:pt x="67" y="37"/>
                  <a:pt x="67" y="37"/>
                  <a:pt x="67" y="37"/>
                </a:cubicBezTo>
                <a:cubicBezTo>
                  <a:pt x="64" y="37"/>
                  <a:pt x="64" y="37"/>
                  <a:pt x="64" y="37"/>
                </a:cubicBezTo>
                <a:cubicBezTo>
                  <a:pt x="64" y="55"/>
                  <a:pt x="64" y="55"/>
                  <a:pt x="64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49" y="37"/>
                  <a:pt x="49" y="37"/>
                  <a:pt x="49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35" y="58"/>
                  <a:pt x="35" y="58"/>
                  <a:pt x="35" y="58"/>
                </a:cubicBezTo>
                <a:cubicBezTo>
                  <a:pt x="49" y="73"/>
                  <a:pt x="49" y="73"/>
                  <a:pt x="49" y="73"/>
                </a:cubicBezTo>
                <a:cubicBezTo>
                  <a:pt x="49" y="73"/>
                  <a:pt x="49" y="73"/>
                  <a:pt x="49" y="73"/>
                </a:cubicBezTo>
                <a:cubicBezTo>
                  <a:pt x="49" y="98"/>
                  <a:pt x="49" y="98"/>
                  <a:pt x="49" y="98"/>
                </a:cubicBezTo>
                <a:cubicBezTo>
                  <a:pt x="41" y="98"/>
                  <a:pt x="35" y="95"/>
                  <a:pt x="29" y="89"/>
                </a:cubicBezTo>
                <a:cubicBezTo>
                  <a:pt x="15" y="70"/>
                  <a:pt x="15" y="46"/>
                  <a:pt x="29" y="30"/>
                </a:cubicBezTo>
                <a:cubicBezTo>
                  <a:pt x="44" y="12"/>
                  <a:pt x="70" y="12"/>
                  <a:pt x="84" y="30"/>
                </a:cubicBezTo>
                <a:cubicBezTo>
                  <a:pt x="99" y="46"/>
                  <a:pt x="99" y="70"/>
                  <a:pt x="84" y="89"/>
                </a:cubicBezTo>
                <a:cubicBezTo>
                  <a:pt x="78" y="92"/>
                  <a:pt x="73" y="98"/>
                  <a:pt x="64" y="98"/>
                </a:cubicBezTo>
                <a:close/>
                <a:moveTo>
                  <a:pt x="64" y="98"/>
                </a:moveTo>
                <a:cubicBezTo>
                  <a:pt x="64" y="98"/>
                  <a:pt x="64" y="98"/>
                  <a:pt x="64" y="9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D9ACE9C5-CA51-69CB-DCDD-8D156EC47C0E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3071813"/>
            <a:ext cx="254000" cy="163513"/>
          </a:xfrm>
          <a:custGeom>
            <a:avLst/>
            <a:gdLst>
              <a:gd name="T0" fmla="*/ 154 w 160"/>
              <a:gd name="T1" fmla="*/ 0 h 103"/>
              <a:gd name="T2" fmla="*/ 7 w 160"/>
              <a:gd name="T3" fmla="*/ 0 h 103"/>
              <a:gd name="T4" fmla="*/ 0 w 160"/>
              <a:gd name="T5" fmla="*/ 7 h 103"/>
              <a:gd name="T6" fmla="*/ 0 w 160"/>
              <a:gd name="T7" fmla="*/ 96 h 103"/>
              <a:gd name="T8" fmla="*/ 7 w 160"/>
              <a:gd name="T9" fmla="*/ 103 h 103"/>
              <a:gd name="T10" fmla="*/ 154 w 160"/>
              <a:gd name="T11" fmla="*/ 103 h 103"/>
              <a:gd name="T12" fmla="*/ 160 w 160"/>
              <a:gd name="T13" fmla="*/ 96 h 103"/>
              <a:gd name="T14" fmla="*/ 160 w 160"/>
              <a:gd name="T15" fmla="*/ 11 h 103"/>
              <a:gd name="T16" fmla="*/ 154 w 160"/>
              <a:gd name="T17" fmla="*/ 0 h 103"/>
              <a:gd name="T18" fmla="*/ 134 w 160"/>
              <a:gd name="T19" fmla="*/ 18 h 103"/>
              <a:gd name="T20" fmla="*/ 82 w 160"/>
              <a:gd name="T21" fmla="*/ 57 h 103"/>
              <a:gd name="T22" fmla="*/ 30 w 160"/>
              <a:gd name="T23" fmla="*/ 18 h 103"/>
              <a:gd name="T24" fmla="*/ 134 w 160"/>
              <a:gd name="T25" fmla="*/ 18 h 103"/>
              <a:gd name="T26" fmla="*/ 134 w 160"/>
              <a:gd name="T27" fmla="*/ 18 h 103"/>
              <a:gd name="T28" fmla="*/ 147 w 160"/>
              <a:gd name="T29" fmla="*/ 88 h 103"/>
              <a:gd name="T30" fmla="*/ 14 w 160"/>
              <a:gd name="T31" fmla="*/ 88 h 103"/>
              <a:gd name="T32" fmla="*/ 14 w 160"/>
              <a:gd name="T33" fmla="*/ 25 h 103"/>
              <a:gd name="T34" fmla="*/ 76 w 160"/>
              <a:gd name="T35" fmla="*/ 71 h 103"/>
              <a:gd name="T36" fmla="*/ 82 w 160"/>
              <a:gd name="T37" fmla="*/ 74 h 103"/>
              <a:gd name="T38" fmla="*/ 85 w 160"/>
              <a:gd name="T39" fmla="*/ 71 h 103"/>
              <a:gd name="T40" fmla="*/ 147 w 160"/>
              <a:gd name="T41" fmla="*/ 25 h 103"/>
              <a:gd name="T42" fmla="*/ 147 w 160"/>
              <a:gd name="T43" fmla="*/ 88 h 103"/>
              <a:gd name="T44" fmla="*/ 147 w 160"/>
              <a:gd name="T45" fmla="*/ 88 h 103"/>
              <a:gd name="T46" fmla="*/ 147 w 160"/>
              <a:gd name="T47" fmla="*/ 88 h 103"/>
              <a:gd name="T48" fmla="*/ 147 w 160"/>
              <a:gd name="T49" fmla="*/ 88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0" h="103">
                <a:moveTo>
                  <a:pt x="154" y="0"/>
                </a:moveTo>
                <a:cubicBezTo>
                  <a:pt x="7" y="0"/>
                  <a:pt x="7" y="0"/>
                  <a:pt x="7" y="0"/>
                </a:cubicBezTo>
                <a:cubicBezTo>
                  <a:pt x="4" y="0"/>
                  <a:pt x="0" y="4"/>
                  <a:pt x="0" y="7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9"/>
                  <a:pt x="4" y="103"/>
                  <a:pt x="7" y="103"/>
                </a:cubicBezTo>
                <a:cubicBezTo>
                  <a:pt x="154" y="103"/>
                  <a:pt x="154" y="103"/>
                  <a:pt x="154" y="103"/>
                </a:cubicBezTo>
                <a:cubicBezTo>
                  <a:pt x="157" y="103"/>
                  <a:pt x="160" y="99"/>
                  <a:pt x="160" y="96"/>
                </a:cubicBezTo>
                <a:cubicBezTo>
                  <a:pt x="160" y="11"/>
                  <a:pt x="160" y="11"/>
                  <a:pt x="160" y="11"/>
                </a:cubicBezTo>
                <a:cubicBezTo>
                  <a:pt x="160" y="4"/>
                  <a:pt x="157" y="0"/>
                  <a:pt x="154" y="0"/>
                </a:cubicBezTo>
                <a:close/>
                <a:moveTo>
                  <a:pt x="134" y="18"/>
                </a:moveTo>
                <a:cubicBezTo>
                  <a:pt x="82" y="57"/>
                  <a:pt x="82" y="57"/>
                  <a:pt x="82" y="57"/>
                </a:cubicBezTo>
                <a:cubicBezTo>
                  <a:pt x="30" y="18"/>
                  <a:pt x="30" y="18"/>
                  <a:pt x="30" y="18"/>
                </a:cubicBezTo>
                <a:cubicBezTo>
                  <a:pt x="134" y="18"/>
                  <a:pt x="134" y="18"/>
                  <a:pt x="134" y="18"/>
                </a:cubicBezTo>
                <a:cubicBezTo>
                  <a:pt x="134" y="18"/>
                  <a:pt x="134" y="18"/>
                  <a:pt x="134" y="18"/>
                </a:cubicBezTo>
                <a:close/>
                <a:moveTo>
                  <a:pt x="147" y="88"/>
                </a:moveTo>
                <a:cubicBezTo>
                  <a:pt x="14" y="88"/>
                  <a:pt x="14" y="88"/>
                  <a:pt x="14" y="88"/>
                </a:cubicBezTo>
                <a:cubicBezTo>
                  <a:pt x="14" y="25"/>
                  <a:pt x="14" y="25"/>
                  <a:pt x="14" y="25"/>
                </a:cubicBezTo>
                <a:cubicBezTo>
                  <a:pt x="76" y="71"/>
                  <a:pt x="76" y="71"/>
                  <a:pt x="76" y="71"/>
                </a:cubicBezTo>
                <a:cubicBezTo>
                  <a:pt x="79" y="74"/>
                  <a:pt x="79" y="74"/>
                  <a:pt x="82" y="74"/>
                </a:cubicBezTo>
                <a:cubicBezTo>
                  <a:pt x="82" y="74"/>
                  <a:pt x="82" y="74"/>
                  <a:pt x="85" y="71"/>
                </a:cubicBezTo>
                <a:cubicBezTo>
                  <a:pt x="147" y="25"/>
                  <a:pt x="147" y="25"/>
                  <a:pt x="147" y="25"/>
                </a:cubicBezTo>
                <a:cubicBezTo>
                  <a:pt x="147" y="88"/>
                  <a:pt x="147" y="88"/>
                  <a:pt x="147" y="88"/>
                </a:cubicBezTo>
                <a:cubicBezTo>
                  <a:pt x="147" y="88"/>
                  <a:pt x="147" y="88"/>
                  <a:pt x="147" y="88"/>
                </a:cubicBezTo>
                <a:close/>
                <a:moveTo>
                  <a:pt x="147" y="88"/>
                </a:moveTo>
                <a:cubicBezTo>
                  <a:pt x="147" y="88"/>
                  <a:pt x="147" y="88"/>
                  <a:pt x="147" y="8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7FAFF49E-2A61-A5A5-CCFD-6F116DEAED05}"/>
              </a:ext>
            </a:extLst>
          </p:cNvPr>
          <p:cNvSpPr>
            <a:spLocks noEditPoints="1"/>
          </p:cNvSpPr>
          <p:nvPr/>
        </p:nvSpPr>
        <p:spPr bwMode="auto">
          <a:xfrm>
            <a:off x="9550401" y="4127500"/>
            <a:ext cx="249238" cy="254000"/>
          </a:xfrm>
          <a:custGeom>
            <a:avLst/>
            <a:gdLst>
              <a:gd name="T0" fmla="*/ 155 w 157"/>
              <a:gd name="T1" fmla="*/ 58 h 160"/>
              <a:gd name="T2" fmla="*/ 145 w 157"/>
              <a:gd name="T3" fmla="*/ 51 h 160"/>
              <a:gd name="T4" fmla="*/ 105 w 157"/>
              <a:gd name="T5" fmla="*/ 46 h 160"/>
              <a:gd name="T6" fmla="*/ 88 w 157"/>
              <a:gd name="T7" fmla="*/ 5 h 160"/>
              <a:gd name="T8" fmla="*/ 78 w 157"/>
              <a:gd name="T9" fmla="*/ 0 h 160"/>
              <a:gd name="T10" fmla="*/ 66 w 157"/>
              <a:gd name="T11" fmla="*/ 5 h 160"/>
              <a:gd name="T12" fmla="*/ 50 w 157"/>
              <a:gd name="T13" fmla="*/ 46 h 160"/>
              <a:gd name="T14" fmla="*/ 9 w 157"/>
              <a:gd name="T15" fmla="*/ 51 h 160"/>
              <a:gd name="T16" fmla="*/ 0 w 157"/>
              <a:gd name="T17" fmla="*/ 58 h 160"/>
              <a:gd name="T18" fmla="*/ 2 w 157"/>
              <a:gd name="T19" fmla="*/ 71 h 160"/>
              <a:gd name="T20" fmla="*/ 33 w 157"/>
              <a:gd name="T21" fmla="*/ 102 h 160"/>
              <a:gd name="T22" fmla="*/ 26 w 157"/>
              <a:gd name="T23" fmla="*/ 145 h 160"/>
              <a:gd name="T24" fmla="*/ 31 w 157"/>
              <a:gd name="T25" fmla="*/ 158 h 160"/>
              <a:gd name="T26" fmla="*/ 38 w 157"/>
              <a:gd name="T27" fmla="*/ 160 h 160"/>
              <a:gd name="T28" fmla="*/ 43 w 157"/>
              <a:gd name="T29" fmla="*/ 158 h 160"/>
              <a:gd name="T30" fmla="*/ 78 w 157"/>
              <a:gd name="T31" fmla="*/ 137 h 160"/>
              <a:gd name="T32" fmla="*/ 112 w 157"/>
              <a:gd name="T33" fmla="*/ 158 h 160"/>
              <a:gd name="T34" fmla="*/ 119 w 157"/>
              <a:gd name="T35" fmla="*/ 160 h 160"/>
              <a:gd name="T36" fmla="*/ 124 w 157"/>
              <a:gd name="T37" fmla="*/ 158 h 160"/>
              <a:gd name="T38" fmla="*/ 128 w 157"/>
              <a:gd name="T39" fmla="*/ 145 h 160"/>
              <a:gd name="T40" fmla="*/ 121 w 157"/>
              <a:gd name="T41" fmla="*/ 102 h 160"/>
              <a:gd name="T42" fmla="*/ 152 w 157"/>
              <a:gd name="T43" fmla="*/ 71 h 160"/>
              <a:gd name="T44" fmla="*/ 155 w 157"/>
              <a:gd name="T45" fmla="*/ 58 h 160"/>
              <a:gd name="T46" fmla="*/ 114 w 157"/>
              <a:gd name="T47" fmla="*/ 94 h 160"/>
              <a:gd name="T48" fmla="*/ 112 w 157"/>
              <a:gd name="T49" fmla="*/ 104 h 160"/>
              <a:gd name="T50" fmla="*/ 119 w 157"/>
              <a:gd name="T51" fmla="*/ 147 h 160"/>
              <a:gd name="T52" fmla="*/ 83 w 157"/>
              <a:gd name="T53" fmla="*/ 127 h 160"/>
              <a:gd name="T54" fmla="*/ 78 w 157"/>
              <a:gd name="T55" fmla="*/ 127 h 160"/>
              <a:gd name="T56" fmla="*/ 71 w 157"/>
              <a:gd name="T57" fmla="*/ 127 h 160"/>
              <a:gd name="T58" fmla="*/ 38 w 157"/>
              <a:gd name="T59" fmla="*/ 147 h 160"/>
              <a:gd name="T60" fmla="*/ 43 w 157"/>
              <a:gd name="T61" fmla="*/ 104 h 160"/>
              <a:gd name="T62" fmla="*/ 40 w 157"/>
              <a:gd name="T63" fmla="*/ 94 h 160"/>
              <a:gd name="T64" fmla="*/ 12 w 157"/>
              <a:gd name="T65" fmla="*/ 64 h 160"/>
              <a:gd name="T66" fmla="*/ 52 w 157"/>
              <a:gd name="T67" fmla="*/ 56 h 160"/>
              <a:gd name="T68" fmla="*/ 59 w 157"/>
              <a:gd name="T69" fmla="*/ 51 h 160"/>
              <a:gd name="T70" fmla="*/ 78 w 157"/>
              <a:gd name="T71" fmla="*/ 10 h 160"/>
              <a:gd name="T72" fmla="*/ 95 w 157"/>
              <a:gd name="T73" fmla="*/ 51 h 160"/>
              <a:gd name="T74" fmla="*/ 105 w 157"/>
              <a:gd name="T75" fmla="*/ 56 h 160"/>
              <a:gd name="T76" fmla="*/ 143 w 157"/>
              <a:gd name="T77" fmla="*/ 64 h 160"/>
              <a:gd name="T78" fmla="*/ 114 w 157"/>
              <a:gd name="T79" fmla="*/ 94 h 160"/>
              <a:gd name="T80" fmla="*/ 114 w 157"/>
              <a:gd name="T81" fmla="*/ 94 h 160"/>
              <a:gd name="T82" fmla="*/ 114 w 157"/>
              <a:gd name="T83" fmla="*/ 94 h 160"/>
              <a:gd name="T84" fmla="*/ 114 w 157"/>
              <a:gd name="T85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7" h="160">
                <a:moveTo>
                  <a:pt x="155" y="58"/>
                </a:moveTo>
                <a:cubicBezTo>
                  <a:pt x="152" y="56"/>
                  <a:pt x="150" y="51"/>
                  <a:pt x="145" y="51"/>
                </a:cubicBezTo>
                <a:cubicBezTo>
                  <a:pt x="105" y="46"/>
                  <a:pt x="105" y="46"/>
                  <a:pt x="105" y="46"/>
                </a:cubicBezTo>
                <a:cubicBezTo>
                  <a:pt x="88" y="5"/>
                  <a:pt x="88" y="5"/>
                  <a:pt x="88" y="5"/>
                </a:cubicBezTo>
                <a:cubicBezTo>
                  <a:pt x="86" y="3"/>
                  <a:pt x="81" y="0"/>
                  <a:pt x="78" y="0"/>
                </a:cubicBezTo>
                <a:cubicBezTo>
                  <a:pt x="74" y="0"/>
                  <a:pt x="69" y="3"/>
                  <a:pt x="66" y="5"/>
                </a:cubicBezTo>
                <a:cubicBezTo>
                  <a:pt x="50" y="46"/>
                  <a:pt x="50" y="46"/>
                  <a:pt x="50" y="46"/>
                </a:cubicBezTo>
                <a:cubicBezTo>
                  <a:pt x="9" y="51"/>
                  <a:pt x="9" y="51"/>
                  <a:pt x="9" y="51"/>
                </a:cubicBezTo>
                <a:cubicBezTo>
                  <a:pt x="5" y="51"/>
                  <a:pt x="2" y="56"/>
                  <a:pt x="0" y="58"/>
                </a:cubicBezTo>
                <a:cubicBezTo>
                  <a:pt x="0" y="64"/>
                  <a:pt x="0" y="69"/>
                  <a:pt x="2" y="71"/>
                </a:cubicBezTo>
                <a:cubicBezTo>
                  <a:pt x="33" y="102"/>
                  <a:pt x="33" y="102"/>
                  <a:pt x="33" y="102"/>
                </a:cubicBezTo>
                <a:cubicBezTo>
                  <a:pt x="26" y="145"/>
                  <a:pt x="26" y="145"/>
                  <a:pt x="26" y="145"/>
                </a:cubicBezTo>
                <a:cubicBezTo>
                  <a:pt x="26" y="150"/>
                  <a:pt x="26" y="155"/>
                  <a:pt x="31" y="158"/>
                </a:cubicBezTo>
                <a:cubicBezTo>
                  <a:pt x="33" y="158"/>
                  <a:pt x="36" y="160"/>
                  <a:pt x="38" y="160"/>
                </a:cubicBezTo>
                <a:cubicBezTo>
                  <a:pt x="38" y="160"/>
                  <a:pt x="40" y="160"/>
                  <a:pt x="43" y="158"/>
                </a:cubicBezTo>
                <a:cubicBezTo>
                  <a:pt x="78" y="137"/>
                  <a:pt x="78" y="137"/>
                  <a:pt x="78" y="137"/>
                </a:cubicBezTo>
                <a:cubicBezTo>
                  <a:pt x="112" y="158"/>
                  <a:pt x="112" y="158"/>
                  <a:pt x="112" y="158"/>
                </a:cubicBezTo>
                <a:cubicBezTo>
                  <a:pt x="114" y="160"/>
                  <a:pt x="116" y="160"/>
                  <a:pt x="119" y="160"/>
                </a:cubicBezTo>
                <a:cubicBezTo>
                  <a:pt x="121" y="160"/>
                  <a:pt x="124" y="158"/>
                  <a:pt x="124" y="158"/>
                </a:cubicBezTo>
                <a:cubicBezTo>
                  <a:pt x="128" y="155"/>
                  <a:pt x="131" y="150"/>
                  <a:pt x="128" y="145"/>
                </a:cubicBezTo>
                <a:cubicBezTo>
                  <a:pt x="121" y="102"/>
                  <a:pt x="121" y="102"/>
                  <a:pt x="121" y="102"/>
                </a:cubicBezTo>
                <a:cubicBezTo>
                  <a:pt x="152" y="71"/>
                  <a:pt x="152" y="71"/>
                  <a:pt x="152" y="71"/>
                </a:cubicBezTo>
                <a:cubicBezTo>
                  <a:pt x="155" y="69"/>
                  <a:pt x="157" y="64"/>
                  <a:pt x="155" y="58"/>
                </a:cubicBezTo>
                <a:close/>
                <a:moveTo>
                  <a:pt x="114" y="94"/>
                </a:moveTo>
                <a:cubicBezTo>
                  <a:pt x="112" y="97"/>
                  <a:pt x="112" y="102"/>
                  <a:pt x="112" y="104"/>
                </a:cubicBezTo>
                <a:cubicBezTo>
                  <a:pt x="119" y="147"/>
                  <a:pt x="119" y="147"/>
                  <a:pt x="119" y="147"/>
                </a:cubicBezTo>
                <a:cubicBezTo>
                  <a:pt x="83" y="127"/>
                  <a:pt x="83" y="127"/>
                  <a:pt x="83" y="127"/>
                </a:cubicBezTo>
                <a:cubicBezTo>
                  <a:pt x="81" y="127"/>
                  <a:pt x="78" y="127"/>
                  <a:pt x="78" y="127"/>
                </a:cubicBezTo>
                <a:cubicBezTo>
                  <a:pt x="76" y="127"/>
                  <a:pt x="74" y="127"/>
                  <a:pt x="71" y="127"/>
                </a:cubicBezTo>
                <a:cubicBezTo>
                  <a:pt x="38" y="147"/>
                  <a:pt x="38" y="147"/>
                  <a:pt x="38" y="147"/>
                </a:cubicBezTo>
                <a:cubicBezTo>
                  <a:pt x="43" y="104"/>
                  <a:pt x="43" y="104"/>
                  <a:pt x="43" y="104"/>
                </a:cubicBezTo>
                <a:cubicBezTo>
                  <a:pt x="45" y="102"/>
                  <a:pt x="43" y="97"/>
                  <a:pt x="40" y="94"/>
                </a:cubicBezTo>
                <a:cubicBezTo>
                  <a:pt x="12" y="64"/>
                  <a:pt x="12" y="64"/>
                  <a:pt x="12" y="64"/>
                </a:cubicBezTo>
                <a:cubicBezTo>
                  <a:pt x="52" y="56"/>
                  <a:pt x="52" y="56"/>
                  <a:pt x="52" y="56"/>
                </a:cubicBezTo>
                <a:cubicBezTo>
                  <a:pt x="55" y="56"/>
                  <a:pt x="59" y="53"/>
                  <a:pt x="59" y="51"/>
                </a:cubicBezTo>
                <a:cubicBezTo>
                  <a:pt x="78" y="10"/>
                  <a:pt x="78" y="10"/>
                  <a:pt x="78" y="10"/>
                </a:cubicBezTo>
                <a:cubicBezTo>
                  <a:pt x="95" y="51"/>
                  <a:pt x="95" y="51"/>
                  <a:pt x="95" y="51"/>
                </a:cubicBezTo>
                <a:cubicBezTo>
                  <a:pt x="97" y="53"/>
                  <a:pt x="100" y="56"/>
                  <a:pt x="105" y="56"/>
                </a:cubicBezTo>
                <a:cubicBezTo>
                  <a:pt x="143" y="64"/>
                  <a:pt x="143" y="64"/>
                  <a:pt x="143" y="64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114" y="94"/>
                  <a:pt x="114" y="94"/>
                  <a:pt x="114" y="94"/>
                </a:cubicBezTo>
                <a:close/>
                <a:moveTo>
                  <a:pt x="114" y="94"/>
                </a:moveTo>
                <a:cubicBezTo>
                  <a:pt x="114" y="94"/>
                  <a:pt x="114" y="94"/>
                  <a:pt x="114" y="9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E0636B99-CF6E-0AAA-89E4-BBFC24B5C176}"/>
              </a:ext>
            </a:extLst>
          </p:cNvPr>
          <p:cNvSpPr>
            <a:spLocks noEditPoints="1"/>
          </p:cNvSpPr>
          <p:nvPr/>
        </p:nvSpPr>
        <p:spPr bwMode="auto">
          <a:xfrm>
            <a:off x="2397126" y="5229225"/>
            <a:ext cx="239713" cy="254000"/>
          </a:xfrm>
          <a:custGeom>
            <a:avLst/>
            <a:gdLst>
              <a:gd name="T0" fmla="*/ 131 w 151"/>
              <a:gd name="T1" fmla="*/ 121 h 160"/>
              <a:gd name="T2" fmla="*/ 115 w 151"/>
              <a:gd name="T3" fmla="*/ 113 h 160"/>
              <a:gd name="T4" fmla="*/ 49 w 151"/>
              <a:gd name="T5" fmla="*/ 113 h 160"/>
              <a:gd name="T6" fmla="*/ 17 w 151"/>
              <a:gd name="T7" fmla="*/ 91 h 160"/>
              <a:gd name="T8" fmla="*/ 5 w 151"/>
              <a:gd name="T9" fmla="*/ 95 h 160"/>
              <a:gd name="T10" fmla="*/ 5 w 151"/>
              <a:gd name="T11" fmla="*/ 108 h 160"/>
              <a:gd name="T12" fmla="*/ 41 w 151"/>
              <a:gd name="T13" fmla="*/ 134 h 160"/>
              <a:gd name="T14" fmla="*/ 49 w 151"/>
              <a:gd name="T15" fmla="*/ 134 h 160"/>
              <a:gd name="T16" fmla="*/ 94 w 151"/>
              <a:gd name="T17" fmla="*/ 134 h 160"/>
              <a:gd name="T18" fmla="*/ 98 w 151"/>
              <a:gd name="T19" fmla="*/ 139 h 160"/>
              <a:gd name="T20" fmla="*/ 102 w 151"/>
              <a:gd name="T21" fmla="*/ 156 h 160"/>
              <a:gd name="T22" fmla="*/ 106 w 151"/>
              <a:gd name="T23" fmla="*/ 160 h 160"/>
              <a:gd name="T24" fmla="*/ 147 w 151"/>
              <a:gd name="T25" fmla="*/ 160 h 160"/>
              <a:gd name="T26" fmla="*/ 151 w 151"/>
              <a:gd name="T27" fmla="*/ 156 h 160"/>
              <a:gd name="T28" fmla="*/ 151 w 151"/>
              <a:gd name="T29" fmla="*/ 152 h 160"/>
              <a:gd name="T30" fmla="*/ 131 w 151"/>
              <a:gd name="T31" fmla="*/ 121 h 160"/>
              <a:gd name="T32" fmla="*/ 58 w 151"/>
              <a:gd name="T33" fmla="*/ 100 h 160"/>
              <a:gd name="T34" fmla="*/ 61 w 151"/>
              <a:gd name="T35" fmla="*/ 96 h 160"/>
              <a:gd name="T36" fmla="*/ 61 w 151"/>
              <a:gd name="T37" fmla="*/ 56 h 160"/>
              <a:gd name="T38" fmla="*/ 58 w 151"/>
              <a:gd name="T39" fmla="*/ 48 h 160"/>
              <a:gd name="T40" fmla="*/ 50 w 151"/>
              <a:gd name="T41" fmla="*/ 56 h 160"/>
              <a:gd name="T42" fmla="*/ 50 w 151"/>
              <a:gd name="T43" fmla="*/ 96 h 160"/>
              <a:gd name="T44" fmla="*/ 58 w 151"/>
              <a:gd name="T45" fmla="*/ 100 h 160"/>
              <a:gd name="T46" fmla="*/ 82 w 151"/>
              <a:gd name="T47" fmla="*/ 100 h 160"/>
              <a:gd name="T48" fmla="*/ 90 w 151"/>
              <a:gd name="T49" fmla="*/ 96 h 160"/>
              <a:gd name="T50" fmla="*/ 90 w 151"/>
              <a:gd name="T51" fmla="*/ 30 h 160"/>
              <a:gd name="T52" fmla="*/ 82 w 151"/>
              <a:gd name="T53" fmla="*/ 26 h 160"/>
              <a:gd name="T54" fmla="*/ 74 w 151"/>
              <a:gd name="T55" fmla="*/ 30 h 160"/>
              <a:gd name="T56" fmla="*/ 74 w 151"/>
              <a:gd name="T57" fmla="*/ 96 h 160"/>
              <a:gd name="T58" fmla="*/ 82 w 151"/>
              <a:gd name="T59" fmla="*/ 100 h 160"/>
              <a:gd name="T60" fmla="*/ 110 w 151"/>
              <a:gd name="T61" fmla="*/ 100 h 160"/>
              <a:gd name="T62" fmla="*/ 114 w 151"/>
              <a:gd name="T63" fmla="*/ 96 h 160"/>
              <a:gd name="T64" fmla="*/ 114 w 151"/>
              <a:gd name="T65" fmla="*/ 9 h 160"/>
              <a:gd name="T66" fmla="*/ 110 w 151"/>
              <a:gd name="T67" fmla="*/ 0 h 160"/>
              <a:gd name="T68" fmla="*/ 103 w 151"/>
              <a:gd name="T69" fmla="*/ 9 h 160"/>
              <a:gd name="T70" fmla="*/ 103 w 151"/>
              <a:gd name="T71" fmla="*/ 96 h 160"/>
              <a:gd name="T72" fmla="*/ 110 w 151"/>
              <a:gd name="T73" fmla="*/ 10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1" h="160">
                <a:moveTo>
                  <a:pt x="131" y="121"/>
                </a:moveTo>
                <a:cubicBezTo>
                  <a:pt x="131" y="121"/>
                  <a:pt x="123" y="113"/>
                  <a:pt x="115" y="113"/>
                </a:cubicBezTo>
                <a:cubicBezTo>
                  <a:pt x="49" y="113"/>
                  <a:pt x="49" y="113"/>
                  <a:pt x="49" y="113"/>
                </a:cubicBezTo>
                <a:cubicBezTo>
                  <a:pt x="17" y="91"/>
                  <a:pt x="17" y="91"/>
                  <a:pt x="17" y="91"/>
                </a:cubicBezTo>
                <a:cubicBezTo>
                  <a:pt x="13" y="91"/>
                  <a:pt x="5" y="91"/>
                  <a:pt x="5" y="95"/>
                </a:cubicBezTo>
                <a:cubicBezTo>
                  <a:pt x="0" y="100"/>
                  <a:pt x="0" y="104"/>
                  <a:pt x="5" y="108"/>
                </a:cubicBezTo>
                <a:cubicBezTo>
                  <a:pt x="41" y="134"/>
                  <a:pt x="41" y="134"/>
                  <a:pt x="41" y="134"/>
                </a:cubicBezTo>
                <a:cubicBezTo>
                  <a:pt x="45" y="134"/>
                  <a:pt x="45" y="134"/>
                  <a:pt x="49" y="134"/>
                </a:cubicBezTo>
                <a:cubicBezTo>
                  <a:pt x="94" y="134"/>
                  <a:pt x="94" y="134"/>
                  <a:pt x="94" y="134"/>
                </a:cubicBezTo>
                <a:cubicBezTo>
                  <a:pt x="98" y="139"/>
                  <a:pt x="98" y="139"/>
                  <a:pt x="98" y="139"/>
                </a:cubicBezTo>
                <a:cubicBezTo>
                  <a:pt x="102" y="156"/>
                  <a:pt x="102" y="156"/>
                  <a:pt x="102" y="156"/>
                </a:cubicBezTo>
                <a:cubicBezTo>
                  <a:pt x="106" y="160"/>
                  <a:pt x="106" y="160"/>
                  <a:pt x="106" y="160"/>
                </a:cubicBezTo>
                <a:cubicBezTo>
                  <a:pt x="147" y="160"/>
                  <a:pt x="147" y="160"/>
                  <a:pt x="147" y="160"/>
                </a:cubicBezTo>
                <a:cubicBezTo>
                  <a:pt x="147" y="160"/>
                  <a:pt x="151" y="160"/>
                  <a:pt x="151" y="156"/>
                </a:cubicBezTo>
                <a:cubicBezTo>
                  <a:pt x="151" y="152"/>
                  <a:pt x="151" y="152"/>
                  <a:pt x="151" y="152"/>
                </a:cubicBezTo>
                <a:cubicBezTo>
                  <a:pt x="131" y="121"/>
                  <a:pt x="131" y="121"/>
                  <a:pt x="131" y="121"/>
                </a:cubicBezTo>
                <a:close/>
                <a:moveTo>
                  <a:pt x="58" y="100"/>
                </a:moveTo>
                <a:cubicBezTo>
                  <a:pt x="61" y="100"/>
                  <a:pt x="61" y="100"/>
                  <a:pt x="61" y="96"/>
                </a:cubicBezTo>
                <a:cubicBezTo>
                  <a:pt x="61" y="56"/>
                  <a:pt x="61" y="56"/>
                  <a:pt x="61" y="56"/>
                </a:cubicBezTo>
                <a:cubicBezTo>
                  <a:pt x="61" y="52"/>
                  <a:pt x="61" y="48"/>
                  <a:pt x="58" y="48"/>
                </a:cubicBezTo>
                <a:cubicBezTo>
                  <a:pt x="54" y="48"/>
                  <a:pt x="50" y="52"/>
                  <a:pt x="50" y="56"/>
                </a:cubicBezTo>
                <a:cubicBezTo>
                  <a:pt x="50" y="96"/>
                  <a:pt x="50" y="96"/>
                  <a:pt x="50" y="96"/>
                </a:cubicBezTo>
                <a:cubicBezTo>
                  <a:pt x="50" y="100"/>
                  <a:pt x="54" y="100"/>
                  <a:pt x="58" y="100"/>
                </a:cubicBezTo>
                <a:close/>
                <a:moveTo>
                  <a:pt x="82" y="100"/>
                </a:moveTo>
                <a:cubicBezTo>
                  <a:pt x="86" y="100"/>
                  <a:pt x="90" y="100"/>
                  <a:pt x="90" y="96"/>
                </a:cubicBezTo>
                <a:cubicBezTo>
                  <a:pt x="90" y="30"/>
                  <a:pt x="90" y="30"/>
                  <a:pt x="90" y="30"/>
                </a:cubicBezTo>
                <a:cubicBezTo>
                  <a:pt x="90" y="26"/>
                  <a:pt x="86" y="26"/>
                  <a:pt x="82" y="26"/>
                </a:cubicBezTo>
                <a:cubicBezTo>
                  <a:pt x="78" y="26"/>
                  <a:pt x="74" y="26"/>
                  <a:pt x="74" y="30"/>
                </a:cubicBezTo>
                <a:cubicBezTo>
                  <a:pt x="74" y="96"/>
                  <a:pt x="74" y="96"/>
                  <a:pt x="74" y="96"/>
                </a:cubicBezTo>
                <a:cubicBezTo>
                  <a:pt x="74" y="100"/>
                  <a:pt x="78" y="100"/>
                  <a:pt x="82" y="100"/>
                </a:cubicBezTo>
                <a:close/>
                <a:moveTo>
                  <a:pt x="110" y="100"/>
                </a:moveTo>
                <a:cubicBezTo>
                  <a:pt x="114" y="100"/>
                  <a:pt x="114" y="100"/>
                  <a:pt x="114" y="96"/>
                </a:cubicBezTo>
                <a:cubicBezTo>
                  <a:pt x="114" y="9"/>
                  <a:pt x="114" y="9"/>
                  <a:pt x="114" y="9"/>
                </a:cubicBezTo>
                <a:cubicBezTo>
                  <a:pt x="114" y="5"/>
                  <a:pt x="114" y="0"/>
                  <a:pt x="110" y="0"/>
                </a:cubicBezTo>
                <a:cubicBezTo>
                  <a:pt x="106" y="0"/>
                  <a:pt x="103" y="5"/>
                  <a:pt x="103" y="9"/>
                </a:cubicBezTo>
                <a:cubicBezTo>
                  <a:pt x="103" y="96"/>
                  <a:pt x="103" y="96"/>
                  <a:pt x="103" y="96"/>
                </a:cubicBezTo>
                <a:cubicBezTo>
                  <a:pt x="103" y="100"/>
                  <a:pt x="106" y="100"/>
                  <a:pt x="110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063BD49D-FCC5-8A54-3846-CB2B1F20175D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5827713"/>
            <a:ext cx="254000" cy="158750"/>
          </a:xfrm>
          <a:custGeom>
            <a:avLst/>
            <a:gdLst>
              <a:gd name="T0" fmla="*/ 92 w 160"/>
              <a:gd name="T1" fmla="*/ 40 h 100"/>
              <a:gd name="T2" fmla="*/ 90 w 160"/>
              <a:gd name="T3" fmla="*/ 40 h 100"/>
              <a:gd name="T4" fmla="*/ 86 w 160"/>
              <a:gd name="T5" fmla="*/ 31 h 100"/>
              <a:gd name="T6" fmla="*/ 57 w 160"/>
              <a:gd name="T7" fmla="*/ 14 h 100"/>
              <a:gd name="T8" fmla="*/ 27 w 160"/>
              <a:gd name="T9" fmla="*/ 31 h 100"/>
              <a:gd name="T10" fmla="*/ 25 w 160"/>
              <a:gd name="T11" fmla="*/ 40 h 100"/>
              <a:gd name="T12" fmla="*/ 0 w 160"/>
              <a:gd name="T13" fmla="*/ 71 h 100"/>
              <a:gd name="T14" fmla="*/ 25 w 160"/>
              <a:gd name="T15" fmla="*/ 100 h 100"/>
              <a:gd name="T16" fmla="*/ 27 w 160"/>
              <a:gd name="T17" fmla="*/ 100 h 100"/>
              <a:gd name="T18" fmla="*/ 92 w 160"/>
              <a:gd name="T19" fmla="*/ 100 h 100"/>
              <a:gd name="T20" fmla="*/ 121 w 160"/>
              <a:gd name="T21" fmla="*/ 71 h 100"/>
              <a:gd name="T22" fmla="*/ 92 w 160"/>
              <a:gd name="T23" fmla="*/ 40 h 100"/>
              <a:gd name="T24" fmla="*/ 92 w 160"/>
              <a:gd name="T25" fmla="*/ 85 h 100"/>
              <a:gd name="T26" fmla="*/ 32 w 160"/>
              <a:gd name="T27" fmla="*/ 85 h 100"/>
              <a:gd name="T28" fmla="*/ 15 w 160"/>
              <a:gd name="T29" fmla="*/ 71 h 100"/>
              <a:gd name="T30" fmla="*/ 32 w 160"/>
              <a:gd name="T31" fmla="*/ 56 h 100"/>
              <a:gd name="T32" fmla="*/ 38 w 160"/>
              <a:gd name="T33" fmla="*/ 49 h 100"/>
              <a:gd name="T34" fmla="*/ 57 w 160"/>
              <a:gd name="T35" fmla="*/ 27 h 100"/>
              <a:gd name="T36" fmla="*/ 73 w 160"/>
              <a:gd name="T37" fmla="*/ 38 h 100"/>
              <a:gd name="T38" fmla="*/ 77 w 160"/>
              <a:gd name="T39" fmla="*/ 49 h 100"/>
              <a:gd name="T40" fmla="*/ 84 w 160"/>
              <a:gd name="T41" fmla="*/ 56 h 100"/>
              <a:gd name="T42" fmla="*/ 92 w 160"/>
              <a:gd name="T43" fmla="*/ 56 h 100"/>
              <a:gd name="T44" fmla="*/ 106 w 160"/>
              <a:gd name="T45" fmla="*/ 71 h 100"/>
              <a:gd name="T46" fmla="*/ 92 w 160"/>
              <a:gd name="T47" fmla="*/ 85 h 100"/>
              <a:gd name="T48" fmla="*/ 140 w 160"/>
              <a:gd name="T49" fmla="*/ 20 h 100"/>
              <a:gd name="T50" fmla="*/ 137 w 160"/>
              <a:gd name="T51" fmla="*/ 20 h 100"/>
              <a:gd name="T52" fmla="*/ 135 w 160"/>
              <a:gd name="T53" fmla="*/ 13 h 100"/>
              <a:gd name="T54" fmla="*/ 114 w 160"/>
              <a:gd name="T55" fmla="*/ 0 h 100"/>
              <a:gd name="T56" fmla="*/ 96 w 160"/>
              <a:gd name="T57" fmla="*/ 13 h 100"/>
              <a:gd name="T58" fmla="*/ 91 w 160"/>
              <a:gd name="T59" fmla="*/ 27 h 100"/>
              <a:gd name="T60" fmla="*/ 98 w 160"/>
              <a:gd name="T61" fmla="*/ 31 h 100"/>
              <a:gd name="T62" fmla="*/ 102 w 160"/>
              <a:gd name="T63" fmla="*/ 27 h 100"/>
              <a:gd name="T64" fmla="*/ 114 w 160"/>
              <a:gd name="T65" fmla="*/ 11 h 100"/>
              <a:gd name="T66" fmla="*/ 129 w 160"/>
              <a:gd name="T67" fmla="*/ 27 h 100"/>
              <a:gd name="T68" fmla="*/ 133 w 160"/>
              <a:gd name="T69" fmla="*/ 31 h 100"/>
              <a:gd name="T70" fmla="*/ 140 w 160"/>
              <a:gd name="T71" fmla="*/ 31 h 100"/>
              <a:gd name="T72" fmla="*/ 150 w 160"/>
              <a:gd name="T73" fmla="*/ 42 h 100"/>
              <a:gd name="T74" fmla="*/ 140 w 160"/>
              <a:gd name="T75" fmla="*/ 51 h 100"/>
              <a:gd name="T76" fmla="*/ 133 w 160"/>
              <a:gd name="T77" fmla="*/ 51 h 100"/>
              <a:gd name="T78" fmla="*/ 127 w 160"/>
              <a:gd name="T79" fmla="*/ 58 h 100"/>
              <a:gd name="T80" fmla="*/ 133 w 160"/>
              <a:gd name="T81" fmla="*/ 62 h 100"/>
              <a:gd name="T82" fmla="*/ 140 w 160"/>
              <a:gd name="T83" fmla="*/ 62 h 100"/>
              <a:gd name="T84" fmla="*/ 160 w 160"/>
              <a:gd name="T85" fmla="*/ 42 h 100"/>
              <a:gd name="T86" fmla="*/ 140 w 160"/>
              <a:gd name="T87" fmla="*/ 2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00">
                <a:moveTo>
                  <a:pt x="92" y="40"/>
                </a:moveTo>
                <a:cubicBezTo>
                  <a:pt x="90" y="40"/>
                  <a:pt x="90" y="40"/>
                  <a:pt x="90" y="40"/>
                </a:cubicBezTo>
                <a:cubicBezTo>
                  <a:pt x="88" y="38"/>
                  <a:pt x="88" y="34"/>
                  <a:pt x="86" y="31"/>
                </a:cubicBezTo>
                <a:cubicBezTo>
                  <a:pt x="79" y="18"/>
                  <a:pt x="69" y="14"/>
                  <a:pt x="57" y="14"/>
                </a:cubicBezTo>
                <a:cubicBezTo>
                  <a:pt x="44" y="14"/>
                  <a:pt x="34" y="18"/>
                  <a:pt x="27" y="31"/>
                </a:cubicBezTo>
                <a:cubicBezTo>
                  <a:pt x="25" y="34"/>
                  <a:pt x="25" y="38"/>
                  <a:pt x="25" y="40"/>
                </a:cubicBezTo>
                <a:cubicBezTo>
                  <a:pt x="11" y="45"/>
                  <a:pt x="0" y="56"/>
                  <a:pt x="0" y="71"/>
                </a:cubicBezTo>
                <a:cubicBezTo>
                  <a:pt x="0" y="87"/>
                  <a:pt x="11" y="98"/>
                  <a:pt x="25" y="100"/>
                </a:cubicBezTo>
                <a:cubicBezTo>
                  <a:pt x="27" y="100"/>
                  <a:pt x="27" y="100"/>
                  <a:pt x="27" y="100"/>
                </a:cubicBezTo>
                <a:cubicBezTo>
                  <a:pt x="92" y="100"/>
                  <a:pt x="92" y="100"/>
                  <a:pt x="92" y="100"/>
                </a:cubicBezTo>
                <a:cubicBezTo>
                  <a:pt x="108" y="100"/>
                  <a:pt x="121" y="87"/>
                  <a:pt x="121" y="71"/>
                </a:cubicBezTo>
                <a:cubicBezTo>
                  <a:pt x="121" y="54"/>
                  <a:pt x="108" y="40"/>
                  <a:pt x="92" y="40"/>
                </a:cubicBezTo>
                <a:close/>
                <a:moveTo>
                  <a:pt x="92" y="85"/>
                </a:moveTo>
                <a:cubicBezTo>
                  <a:pt x="32" y="85"/>
                  <a:pt x="32" y="85"/>
                  <a:pt x="32" y="85"/>
                </a:cubicBezTo>
                <a:cubicBezTo>
                  <a:pt x="19" y="85"/>
                  <a:pt x="15" y="78"/>
                  <a:pt x="15" y="71"/>
                </a:cubicBezTo>
                <a:cubicBezTo>
                  <a:pt x="15" y="62"/>
                  <a:pt x="21" y="56"/>
                  <a:pt x="32" y="56"/>
                </a:cubicBezTo>
                <a:cubicBezTo>
                  <a:pt x="34" y="56"/>
                  <a:pt x="38" y="51"/>
                  <a:pt x="38" y="49"/>
                </a:cubicBezTo>
                <a:cubicBezTo>
                  <a:pt x="38" y="47"/>
                  <a:pt x="38" y="27"/>
                  <a:pt x="57" y="27"/>
                </a:cubicBezTo>
                <a:cubicBezTo>
                  <a:pt x="65" y="27"/>
                  <a:pt x="69" y="31"/>
                  <a:pt x="73" y="38"/>
                </a:cubicBezTo>
                <a:cubicBezTo>
                  <a:pt x="75" y="43"/>
                  <a:pt x="77" y="49"/>
                  <a:pt x="77" y="49"/>
                </a:cubicBezTo>
                <a:cubicBezTo>
                  <a:pt x="77" y="51"/>
                  <a:pt x="79" y="56"/>
                  <a:pt x="84" y="56"/>
                </a:cubicBezTo>
                <a:cubicBezTo>
                  <a:pt x="92" y="56"/>
                  <a:pt x="92" y="56"/>
                  <a:pt x="92" y="56"/>
                </a:cubicBezTo>
                <a:cubicBezTo>
                  <a:pt x="100" y="56"/>
                  <a:pt x="106" y="62"/>
                  <a:pt x="106" y="71"/>
                </a:cubicBezTo>
                <a:cubicBezTo>
                  <a:pt x="106" y="78"/>
                  <a:pt x="102" y="85"/>
                  <a:pt x="92" y="85"/>
                </a:cubicBezTo>
                <a:close/>
                <a:moveTo>
                  <a:pt x="140" y="20"/>
                </a:moveTo>
                <a:cubicBezTo>
                  <a:pt x="137" y="20"/>
                  <a:pt x="137" y="20"/>
                  <a:pt x="137" y="20"/>
                </a:cubicBezTo>
                <a:cubicBezTo>
                  <a:pt x="137" y="18"/>
                  <a:pt x="137" y="16"/>
                  <a:pt x="135" y="13"/>
                </a:cubicBezTo>
                <a:cubicBezTo>
                  <a:pt x="131" y="5"/>
                  <a:pt x="125" y="0"/>
                  <a:pt x="114" y="0"/>
                </a:cubicBezTo>
                <a:cubicBezTo>
                  <a:pt x="106" y="0"/>
                  <a:pt x="98" y="5"/>
                  <a:pt x="96" y="13"/>
                </a:cubicBezTo>
                <a:cubicBezTo>
                  <a:pt x="91" y="20"/>
                  <a:pt x="91" y="25"/>
                  <a:pt x="91" y="27"/>
                </a:cubicBezTo>
                <a:cubicBezTo>
                  <a:pt x="91" y="29"/>
                  <a:pt x="94" y="31"/>
                  <a:pt x="98" y="31"/>
                </a:cubicBezTo>
                <a:cubicBezTo>
                  <a:pt x="100" y="31"/>
                  <a:pt x="102" y="29"/>
                  <a:pt x="102" y="27"/>
                </a:cubicBezTo>
                <a:cubicBezTo>
                  <a:pt x="102" y="25"/>
                  <a:pt x="104" y="11"/>
                  <a:pt x="114" y="11"/>
                </a:cubicBezTo>
                <a:cubicBezTo>
                  <a:pt x="127" y="11"/>
                  <a:pt x="129" y="25"/>
                  <a:pt x="129" y="27"/>
                </a:cubicBezTo>
                <a:cubicBezTo>
                  <a:pt x="129" y="29"/>
                  <a:pt x="131" y="31"/>
                  <a:pt x="133" y="31"/>
                </a:cubicBezTo>
                <a:cubicBezTo>
                  <a:pt x="140" y="31"/>
                  <a:pt x="140" y="31"/>
                  <a:pt x="140" y="31"/>
                </a:cubicBezTo>
                <a:cubicBezTo>
                  <a:pt x="146" y="31"/>
                  <a:pt x="150" y="36"/>
                  <a:pt x="150" y="42"/>
                </a:cubicBezTo>
                <a:cubicBezTo>
                  <a:pt x="150" y="47"/>
                  <a:pt x="146" y="51"/>
                  <a:pt x="140" y="51"/>
                </a:cubicBezTo>
                <a:cubicBezTo>
                  <a:pt x="133" y="51"/>
                  <a:pt x="133" y="51"/>
                  <a:pt x="133" y="51"/>
                </a:cubicBezTo>
                <a:cubicBezTo>
                  <a:pt x="129" y="51"/>
                  <a:pt x="127" y="53"/>
                  <a:pt x="127" y="58"/>
                </a:cubicBezTo>
                <a:cubicBezTo>
                  <a:pt x="127" y="60"/>
                  <a:pt x="129" y="62"/>
                  <a:pt x="133" y="62"/>
                </a:cubicBezTo>
                <a:cubicBezTo>
                  <a:pt x="140" y="62"/>
                  <a:pt x="140" y="62"/>
                  <a:pt x="140" y="62"/>
                </a:cubicBezTo>
                <a:cubicBezTo>
                  <a:pt x="152" y="62"/>
                  <a:pt x="160" y="53"/>
                  <a:pt x="160" y="42"/>
                </a:cubicBezTo>
                <a:cubicBezTo>
                  <a:pt x="160" y="29"/>
                  <a:pt x="152" y="20"/>
                  <a:pt x="140" y="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AA6FD677-196B-49EA-2C7B-69362AAAE292}"/>
              </a:ext>
            </a:extLst>
          </p:cNvPr>
          <p:cNvSpPr>
            <a:spLocks noEditPoints="1"/>
          </p:cNvSpPr>
          <p:nvPr/>
        </p:nvSpPr>
        <p:spPr bwMode="auto">
          <a:xfrm>
            <a:off x="5699126" y="3576638"/>
            <a:ext cx="239713" cy="254000"/>
          </a:xfrm>
          <a:custGeom>
            <a:avLst/>
            <a:gdLst>
              <a:gd name="T0" fmla="*/ 99 w 151"/>
              <a:gd name="T1" fmla="*/ 40 h 160"/>
              <a:gd name="T2" fmla="*/ 85 w 151"/>
              <a:gd name="T3" fmla="*/ 49 h 160"/>
              <a:gd name="T4" fmla="*/ 63 w 151"/>
              <a:gd name="T5" fmla="*/ 49 h 160"/>
              <a:gd name="T6" fmla="*/ 30 w 151"/>
              <a:gd name="T7" fmla="*/ 78 h 160"/>
              <a:gd name="T8" fmla="*/ 36 w 151"/>
              <a:gd name="T9" fmla="*/ 81 h 160"/>
              <a:gd name="T10" fmla="*/ 77 w 151"/>
              <a:gd name="T11" fmla="*/ 55 h 160"/>
              <a:gd name="T12" fmla="*/ 99 w 151"/>
              <a:gd name="T13" fmla="*/ 55 h 160"/>
              <a:gd name="T14" fmla="*/ 107 w 151"/>
              <a:gd name="T15" fmla="*/ 46 h 160"/>
              <a:gd name="T16" fmla="*/ 115 w 151"/>
              <a:gd name="T17" fmla="*/ 55 h 160"/>
              <a:gd name="T18" fmla="*/ 123 w 151"/>
              <a:gd name="T19" fmla="*/ 49 h 160"/>
              <a:gd name="T20" fmla="*/ 107 w 151"/>
              <a:gd name="T21" fmla="*/ 37 h 160"/>
              <a:gd name="T22" fmla="*/ 140 w 151"/>
              <a:gd name="T23" fmla="*/ 101 h 160"/>
              <a:gd name="T24" fmla="*/ 143 w 151"/>
              <a:gd name="T25" fmla="*/ 93 h 160"/>
              <a:gd name="T26" fmla="*/ 140 w 151"/>
              <a:gd name="T27" fmla="*/ 20 h 160"/>
              <a:gd name="T28" fmla="*/ 143 w 151"/>
              <a:gd name="T29" fmla="*/ 17 h 160"/>
              <a:gd name="T30" fmla="*/ 143 w 151"/>
              <a:gd name="T31" fmla="*/ 0 h 160"/>
              <a:gd name="T32" fmla="*/ 0 w 151"/>
              <a:gd name="T33" fmla="*/ 8 h 160"/>
              <a:gd name="T34" fmla="*/ 14 w 151"/>
              <a:gd name="T35" fmla="*/ 17 h 160"/>
              <a:gd name="T36" fmla="*/ 8 w 151"/>
              <a:gd name="T37" fmla="*/ 26 h 160"/>
              <a:gd name="T38" fmla="*/ 11 w 151"/>
              <a:gd name="T39" fmla="*/ 99 h 160"/>
              <a:gd name="T40" fmla="*/ 8 w 151"/>
              <a:gd name="T41" fmla="*/ 101 h 160"/>
              <a:gd name="T42" fmla="*/ 8 w 151"/>
              <a:gd name="T43" fmla="*/ 113 h 160"/>
              <a:gd name="T44" fmla="*/ 71 w 151"/>
              <a:gd name="T45" fmla="*/ 116 h 160"/>
              <a:gd name="T46" fmla="*/ 58 w 151"/>
              <a:gd name="T47" fmla="*/ 136 h 160"/>
              <a:gd name="T48" fmla="*/ 44 w 151"/>
              <a:gd name="T49" fmla="*/ 151 h 160"/>
              <a:gd name="T50" fmla="*/ 60 w 151"/>
              <a:gd name="T51" fmla="*/ 151 h 160"/>
              <a:gd name="T52" fmla="*/ 69 w 151"/>
              <a:gd name="T53" fmla="*/ 145 h 160"/>
              <a:gd name="T54" fmla="*/ 69 w 151"/>
              <a:gd name="T55" fmla="*/ 151 h 160"/>
              <a:gd name="T56" fmla="*/ 85 w 151"/>
              <a:gd name="T57" fmla="*/ 151 h 160"/>
              <a:gd name="T58" fmla="*/ 85 w 151"/>
              <a:gd name="T59" fmla="*/ 145 h 160"/>
              <a:gd name="T60" fmla="*/ 93 w 151"/>
              <a:gd name="T61" fmla="*/ 154 h 160"/>
              <a:gd name="T62" fmla="*/ 101 w 151"/>
              <a:gd name="T63" fmla="*/ 160 h 160"/>
              <a:gd name="T64" fmla="*/ 101 w 151"/>
              <a:gd name="T65" fmla="*/ 145 h 160"/>
              <a:gd name="T66" fmla="*/ 93 w 151"/>
              <a:gd name="T67" fmla="*/ 136 h 160"/>
              <a:gd name="T68" fmla="*/ 82 w 151"/>
              <a:gd name="T69" fmla="*/ 116 h 160"/>
              <a:gd name="T70" fmla="*/ 143 w 151"/>
              <a:gd name="T71" fmla="*/ 113 h 160"/>
              <a:gd name="T72" fmla="*/ 143 w 151"/>
              <a:gd name="T73" fmla="*/ 101 h 160"/>
              <a:gd name="T74" fmla="*/ 121 w 151"/>
              <a:gd name="T75" fmla="*/ 90 h 160"/>
              <a:gd name="T76" fmla="*/ 22 w 151"/>
              <a:gd name="T77" fmla="*/ 81 h 160"/>
              <a:gd name="T78" fmla="*/ 33 w 151"/>
              <a:gd name="T79" fmla="*/ 26 h 160"/>
              <a:gd name="T80" fmla="*/ 129 w 151"/>
              <a:gd name="T81" fmla="*/ 3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1" h="160">
                <a:moveTo>
                  <a:pt x="107" y="37"/>
                </a:moveTo>
                <a:cubicBezTo>
                  <a:pt x="104" y="37"/>
                  <a:pt x="99" y="40"/>
                  <a:pt x="99" y="40"/>
                </a:cubicBezTo>
                <a:cubicBezTo>
                  <a:pt x="99" y="40"/>
                  <a:pt x="99" y="40"/>
                  <a:pt x="90" y="49"/>
                </a:cubicBezTo>
                <a:cubicBezTo>
                  <a:pt x="90" y="52"/>
                  <a:pt x="88" y="52"/>
                  <a:pt x="85" y="49"/>
                </a:cubicBezTo>
                <a:cubicBezTo>
                  <a:pt x="85" y="49"/>
                  <a:pt x="85" y="49"/>
                  <a:pt x="80" y="46"/>
                </a:cubicBezTo>
                <a:cubicBezTo>
                  <a:pt x="74" y="43"/>
                  <a:pt x="69" y="43"/>
                  <a:pt x="63" y="49"/>
                </a:cubicBezTo>
                <a:cubicBezTo>
                  <a:pt x="63" y="49"/>
                  <a:pt x="63" y="49"/>
                  <a:pt x="30" y="73"/>
                </a:cubicBezTo>
                <a:cubicBezTo>
                  <a:pt x="28" y="75"/>
                  <a:pt x="28" y="78"/>
                  <a:pt x="30" y="78"/>
                </a:cubicBezTo>
                <a:cubicBezTo>
                  <a:pt x="30" y="81"/>
                  <a:pt x="33" y="81"/>
                  <a:pt x="33" y="81"/>
                </a:cubicBezTo>
                <a:cubicBezTo>
                  <a:pt x="36" y="81"/>
                  <a:pt x="36" y="81"/>
                  <a:pt x="36" y="81"/>
                </a:cubicBezTo>
                <a:cubicBezTo>
                  <a:pt x="36" y="81"/>
                  <a:pt x="36" y="81"/>
                  <a:pt x="69" y="55"/>
                </a:cubicBezTo>
                <a:cubicBezTo>
                  <a:pt x="69" y="55"/>
                  <a:pt x="74" y="55"/>
                  <a:pt x="77" y="55"/>
                </a:cubicBezTo>
                <a:cubicBezTo>
                  <a:pt x="77" y="55"/>
                  <a:pt x="77" y="55"/>
                  <a:pt x="80" y="58"/>
                </a:cubicBezTo>
                <a:cubicBezTo>
                  <a:pt x="85" y="64"/>
                  <a:pt x="93" y="61"/>
                  <a:pt x="99" y="55"/>
                </a:cubicBezTo>
                <a:cubicBezTo>
                  <a:pt x="99" y="55"/>
                  <a:pt x="99" y="55"/>
                  <a:pt x="104" y="49"/>
                </a:cubicBezTo>
                <a:cubicBezTo>
                  <a:pt x="107" y="46"/>
                  <a:pt x="107" y="46"/>
                  <a:pt x="107" y="46"/>
                </a:cubicBezTo>
                <a:cubicBezTo>
                  <a:pt x="107" y="46"/>
                  <a:pt x="110" y="49"/>
                  <a:pt x="112" y="52"/>
                </a:cubicBezTo>
                <a:cubicBezTo>
                  <a:pt x="112" y="52"/>
                  <a:pt x="112" y="52"/>
                  <a:pt x="115" y="55"/>
                </a:cubicBezTo>
                <a:cubicBezTo>
                  <a:pt x="115" y="58"/>
                  <a:pt x="118" y="58"/>
                  <a:pt x="120" y="58"/>
                </a:cubicBezTo>
                <a:cubicBezTo>
                  <a:pt x="123" y="55"/>
                  <a:pt x="123" y="52"/>
                  <a:pt x="123" y="49"/>
                </a:cubicBezTo>
                <a:cubicBezTo>
                  <a:pt x="123" y="49"/>
                  <a:pt x="123" y="49"/>
                  <a:pt x="120" y="46"/>
                </a:cubicBezTo>
                <a:cubicBezTo>
                  <a:pt x="118" y="43"/>
                  <a:pt x="112" y="37"/>
                  <a:pt x="107" y="37"/>
                </a:cubicBezTo>
                <a:close/>
                <a:moveTo>
                  <a:pt x="143" y="101"/>
                </a:moveTo>
                <a:cubicBezTo>
                  <a:pt x="140" y="101"/>
                  <a:pt x="140" y="101"/>
                  <a:pt x="140" y="101"/>
                </a:cubicBezTo>
                <a:cubicBezTo>
                  <a:pt x="137" y="101"/>
                  <a:pt x="137" y="101"/>
                  <a:pt x="140" y="99"/>
                </a:cubicBezTo>
                <a:cubicBezTo>
                  <a:pt x="143" y="99"/>
                  <a:pt x="143" y="96"/>
                  <a:pt x="143" y="93"/>
                </a:cubicBezTo>
                <a:cubicBezTo>
                  <a:pt x="143" y="26"/>
                  <a:pt x="143" y="26"/>
                  <a:pt x="143" y="26"/>
                </a:cubicBezTo>
                <a:cubicBezTo>
                  <a:pt x="143" y="23"/>
                  <a:pt x="143" y="23"/>
                  <a:pt x="140" y="20"/>
                </a:cubicBezTo>
                <a:cubicBezTo>
                  <a:pt x="137" y="17"/>
                  <a:pt x="137" y="17"/>
                  <a:pt x="140" y="17"/>
                </a:cubicBezTo>
                <a:cubicBezTo>
                  <a:pt x="143" y="17"/>
                  <a:pt x="143" y="17"/>
                  <a:pt x="143" y="17"/>
                </a:cubicBezTo>
                <a:cubicBezTo>
                  <a:pt x="148" y="17"/>
                  <a:pt x="151" y="14"/>
                  <a:pt x="151" y="8"/>
                </a:cubicBezTo>
                <a:cubicBezTo>
                  <a:pt x="151" y="5"/>
                  <a:pt x="148" y="0"/>
                  <a:pt x="143" y="0"/>
                </a:cubicBez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5"/>
                  <a:pt x="0" y="8"/>
                </a:cubicBezTo>
                <a:cubicBezTo>
                  <a:pt x="0" y="14"/>
                  <a:pt x="3" y="17"/>
                  <a:pt x="8" y="17"/>
                </a:cubicBezTo>
                <a:cubicBezTo>
                  <a:pt x="14" y="17"/>
                  <a:pt x="14" y="17"/>
                  <a:pt x="14" y="17"/>
                </a:cubicBezTo>
                <a:cubicBezTo>
                  <a:pt x="16" y="17"/>
                  <a:pt x="14" y="17"/>
                  <a:pt x="11" y="20"/>
                </a:cubicBezTo>
                <a:cubicBezTo>
                  <a:pt x="11" y="23"/>
                  <a:pt x="8" y="23"/>
                  <a:pt x="8" y="26"/>
                </a:cubicBezTo>
                <a:cubicBezTo>
                  <a:pt x="8" y="93"/>
                  <a:pt x="8" y="93"/>
                  <a:pt x="8" y="93"/>
                </a:cubicBezTo>
                <a:cubicBezTo>
                  <a:pt x="8" y="96"/>
                  <a:pt x="11" y="99"/>
                  <a:pt x="11" y="99"/>
                </a:cubicBezTo>
                <a:cubicBezTo>
                  <a:pt x="14" y="101"/>
                  <a:pt x="16" y="101"/>
                  <a:pt x="14" y="101"/>
                </a:cubicBezTo>
                <a:cubicBezTo>
                  <a:pt x="8" y="101"/>
                  <a:pt x="8" y="101"/>
                  <a:pt x="8" y="101"/>
                </a:cubicBezTo>
                <a:cubicBezTo>
                  <a:pt x="3" y="101"/>
                  <a:pt x="0" y="104"/>
                  <a:pt x="0" y="107"/>
                </a:cubicBezTo>
                <a:cubicBezTo>
                  <a:pt x="0" y="110"/>
                  <a:pt x="3" y="113"/>
                  <a:pt x="8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6" y="113"/>
                  <a:pt x="71" y="113"/>
                  <a:pt x="71" y="116"/>
                </a:cubicBezTo>
                <a:cubicBezTo>
                  <a:pt x="71" y="122"/>
                  <a:pt x="69" y="128"/>
                  <a:pt x="63" y="131"/>
                </a:cubicBezTo>
                <a:cubicBezTo>
                  <a:pt x="63" y="131"/>
                  <a:pt x="60" y="133"/>
                  <a:pt x="58" y="136"/>
                </a:cubicBezTo>
                <a:cubicBezTo>
                  <a:pt x="55" y="142"/>
                  <a:pt x="52" y="145"/>
                  <a:pt x="52" y="145"/>
                </a:cubicBezTo>
                <a:cubicBezTo>
                  <a:pt x="47" y="145"/>
                  <a:pt x="44" y="148"/>
                  <a:pt x="44" y="151"/>
                </a:cubicBezTo>
                <a:cubicBezTo>
                  <a:pt x="44" y="157"/>
                  <a:pt x="47" y="160"/>
                  <a:pt x="52" y="160"/>
                </a:cubicBezTo>
                <a:cubicBezTo>
                  <a:pt x="55" y="160"/>
                  <a:pt x="60" y="157"/>
                  <a:pt x="60" y="151"/>
                </a:cubicBezTo>
                <a:cubicBezTo>
                  <a:pt x="60" y="151"/>
                  <a:pt x="60" y="151"/>
                  <a:pt x="63" y="148"/>
                </a:cubicBezTo>
                <a:cubicBezTo>
                  <a:pt x="66" y="145"/>
                  <a:pt x="66" y="145"/>
                  <a:pt x="69" y="145"/>
                </a:cubicBezTo>
                <a:cubicBezTo>
                  <a:pt x="69" y="148"/>
                  <a:pt x="69" y="148"/>
                  <a:pt x="69" y="148"/>
                </a:cubicBezTo>
                <a:cubicBezTo>
                  <a:pt x="69" y="151"/>
                  <a:pt x="69" y="151"/>
                  <a:pt x="69" y="151"/>
                </a:cubicBezTo>
                <a:cubicBezTo>
                  <a:pt x="69" y="157"/>
                  <a:pt x="71" y="160"/>
                  <a:pt x="77" y="160"/>
                </a:cubicBezTo>
                <a:cubicBezTo>
                  <a:pt x="80" y="160"/>
                  <a:pt x="85" y="157"/>
                  <a:pt x="85" y="151"/>
                </a:cubicBezTo>
                <a:cubicBezTo>
                  <a:pt x="85" y="151"/>
                  <a:pt x="82" y="151"/>
                  <a:pt x="82" y="148"/>
                </a:cubicBezTo>
                <a:cubicBezTo>
                  <a:pt x="82" y="148"/>
                  <a:pt x="82" y="145"/>
                  <a:pt x="85" y="145"/>
                </a:cubicBezTo>
                <a:cubicBezTo>
                  <a:pt x="85" y="145"/>
                  <a:pt x="85" y="145"/>
                  <a:pt x="88" y="148"/>
                </a:cubicBezTo>
                <a:cubicBezTo>
                  <a:pt x="91" y="148"/>
                  <a:pt x="91" y="151"/>
                  <a:pt x="93" y="154"/>
                </a:cubicBezTo>
                <a:cubicBezTo>
                  <a:pt x="93" y="157"/>
                  <a:pt x="93" y="157"/>
                  <a:pt x="96" y="160"/>
                </a:cubicBezTo>
                <a:cubicBezTo>
                  <a:pt x="96" y="160"/>
                  <a:pt x="99" y="160"/>
                  <a:pt x="101" y="160"/>
                </a:cubicBezTo>
                <a:cubicBezTo>
                  <a:pt x="104" y="160"/>
                  <a:pt x="110" y="157"/>
                  <a:pt x="110" y="151"/>
                </a:cubicBezTo>
                <a:cubicBezTo>
                  <a:pt x="110" y="148"/>
                  <a:pt x="104" y="145"/>
                  <a:pt x="101" y="145"/>
                </a:cubicBezTo>
                <a:cubicBezTo>
                  <a:pt x="101" y="145"/>
                  <a:pt x="101" y="145"/>
                  <a:pt x="99" y="145"/>
                </a:cubicBezTo>
                <a:cubicBezTo>
                  <a:pt x="99" y="145"/>
                  <a:pt x="96" y="142"/>
                  <a:pt x="93" y="136"/>
                </a:cubicBezTo>
                <a:cubicBezTo>
                  <a:pt x="88" y="131"/>
                  <a:pt x="88" y="131"/>
                  <a:pt x="88" y="131"/>
                </a:cubicBezTo>
                <a:cubicBezTo>
                  <a:pt x="85" y="128"/>
                  <a:pt x="82" y="122"/>
                  <a:pt x="82" y="116"/>
                </a:cubicBezTo>
                <a:cubicBezTo>
                  <a:pt x="82" y="113"/>
                  <a:pt x="85" y="113"/>
                  <a:pt x="91" y="113"/>
                </a:cubicBezTo>
                <a:cubicBezTo>
                  <a:pt x="143" y="113"/>
                  <a:pt x="143" y="113"/>
                  <a:pt x="143" y="113"/>
                </a:cubicBezTo>
                <a:cubicBezTo>
                  <a:pt x="148" y="113"/>
                  <a:pt x="151" y="110"/>
                  <a:pt x="151" y="107"/>
                </a:cubicBezTo>
                <a:cubicBezTo>
                  <a:pt x="151" y="104"/>
                  <a:pt x="148" y="101"/>
                  <a:pt x="143" y="101"/>
                </a:cubicBezTo>
                <a:close/>
                <a:moveTo>
                  <a:pt x="129" y="81"/>
                </a:moveTo>
                <a:cubicBezTo>
                  <a:pt x="129" y="87"/>
                  <a:pt x="123" y="90"/>
                  <a:pt x="121" y="90"/>
                </a:cubicBezTo>
                <a:cubicBezTo>
                  <a:pt x="33" y="90"/>
                  <a:pt x="33" y="90"/>
                  <a:pt x="33" y="90"/>
                </a:cubicBezTo>
                <a:cubicBezTo>
                  <a:pt x="27" y="90"/>
                  <a:pt x="22" y="87"/>
                  <a:pt x="22" y="81"/>
                </a:cubicBezTo>
                <a:cubicBezTo>
                  <a:pt x="22" y="35"/>
                  <a:pt x="22" y="35"/>
                  <a:pt x="22" y="35"/>
                </a:cubicBezTo>
                <a:cubicBezTo>
                  <a:pt x="22" y="29"/>
                  <a:pt x="27" y="26"/>
                  <a:pt x="33" y="26"/>
                </a:cubicBezTo>
                <a:cubicBezTo>
                  <a:pt x="121" y="26"/>
                  <a:pt x="121" y="26"/>
                  <a:pt x="121" y="26"/>
                </a:cubicBezTo>
                <a:cubicBezTo>
                  <a:pt x="123" y="26"/>
                  <a:pt x="129" y="29"/>
                  <a:pt x="129" y="35"/>
                </a:cubicBezTo>
                <a:lnTo>
                  <a:pt x="129" y="8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2F0BF5A3-DE5E-8C52-FA52-2AEFF72636BB}"/>
              </a:ext>
            </a:extLst>
          </p:cNvPr>
          <p:cNvSpPr>
            <a:spLocks noEditPoints="1"/>
          </p:cNvSpPr>
          <p:nvPr/>
        </p:nvSpPr>
        <p:spPr bwMode="auto">
          <a:xfrm>
            <a:off x="1295401" y="3025775"/>
            <a:ext cx="241300" cy="254000"/>
          </a:xfrm>
          <a:custGeom>
            <a:avLst/>
            <a:gdLst>
              <a:gd name="T0" fmla="*/ 98 w 152"/>
              <a:gd name="T1" fmla="*/ 0 h 160"/>
              <a:gd name="T2" fmla="*/ 43 w 152"/>
              <a:gd name="T3" fmla="*/ 59 h 160"/>
              <a:gd name="T4" fmla="*/ 54 w 152"/>
              <a:gd name="T5" fmla="*/ 94 h 160"/>
              <a:gd name="T6" fmla="*/ 3 w 152"/>
              <a:gd name="T7" fmla="*/ 145 h 160"/>
              <a:gd name="T8" fmla="*/ 3 w 152"/>
              <a:gd name="T9" fmla="*/ 160 h 160"/>
              <a:gd name="T10" fmla="*/ 11 w 152"/>
              <a:gd name="T11" fmla="*/ 160 h 160"/>
              <a:gd name="T12" fmla="*/ 14 w 152"/>
              <a:gd name="T13" fmla="*/ 160 h 160"/>
              <a:gd name="T14" fmla="*/ 65 w 152"/>
              <a:gd name="T15" fmla="*/ 106 h 160"/>
              <a:gd name="T16" fmla="*/ 98 w 152"/>
              <a:gd name="T17" fmla="*/ 114 h 160"/>
              <a:gd name="T18" fmla="*/ 152 w 152"/>
              <a:gd name="T19" fmla="*/ 59 h 160"/>
              <a:gd name="T20" fmla="*/ 98 w 152"/>
              <a:gd name="T21" fmla="*/ 0 h 160"/>
              <a:gd name="T22" fmla="*/ 98 w 152"/>
              <a:gd name="T23" fmla="*/ 98 h 160"/>
              <a:gd name="T24" fmla="*/ 58 w 152"/>
              <a:gd name="T25" fmla="*/ 59 h 160"/>
              <a:gd name="T26" fmla="*/ 98 w 152"/>
              <a:gd name="T27" fmla="*/ 16 h 160"/>
              <a:gd name="T28" fmla="*/ 134 w 152"/>
              <a:gd name="T29" fmla="*/ 59 h 160"/>
              <a:gd name="T30" fmla="*/ 98 w 152"/>
              <a:gd name="T31" fmla="*/ 98 h 160"/>
              <a:gd name="T32" fmla="*/ 109 w 152"/>
              <a:gd name="T33" fmla="*/ 28 h 160"/>
              <a:gd name="T34" fmla="*/ 98 w 152"/>
              <a:gd name="T35" fmla="*/ 32 h 160"/>
              <a:gd name="T36" fmla="*/ 102 w 152"/>
              <a:gd name="T37" fmla="*/ 44 h 160"/>
              <a:gd name="T38" fmla="*/ 109 w 152"/>
              <a:gd name="T39" fmla="*/ 55 h 160"/>
              <a:gd name="T40" fmla="*/ 116 w 152"/>
              <a:gd name="T41" fmla="*/ 67 h 160"/>
              <a:gd name="T42" fmla="*/ 124 w 152"/>
              <a:gd name="T43" fmla="*/ 59 h 160"/>
              <a:gd name="T44" fmla="*/ 109 w 152"/>
              <a:gd name="T45" fmla="*/ 28 h 160"/>
              <a:gd name="T46" fmla="*/ 106 w 152"/>
              <a:gd name="T47" fmla="*/ 71 h 160"/>
              <a:gd name="T48" fmla="*/ 98 w 152"/>
              <a:gd name="T49" fmla="*/ 78 h 160"/>
              <a:gd name="T50" fmla="*/ 106 w 152"/>
              <a:gd name="T51" fmla="*/ 85 h 160"/>
              <a:gd name="T52" fmla="*/ 114 w 152"/>
              <a:gd name="T53" fmla="*/ 78 h 160"/>
              <a:gd name="T54" fmla="*/ 106 w 152"/>
              <a:gd name="T55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52" h="160">
                <a:moveTo>
                  <a:pt x="98" y="0"/>
                </a:moveTo>
                <a:cubicBezTo>
                  <a:pt x="65" y="0"/>
                  <a:pt x="43" y="24"/>
                  <a:pt x="43" y="59"/>
                </a:cubicBezTo>
                <a:cubicBezTo>
                  <a:pt x="43" y="71"/>
                  <a:pt x="47" y="82"/>
                  <a:pt x="54" y="94"/>
                </a:cubicBezTo>
                <a:cubicBezTo>
                  <a:pt x="3" y="145"/>
                  <a:pt x="3" y="145"/>
                  <a:pt x="3" y="145"/>
                </a:cubicBezTo>
                <a:cubicBezTo>
                  <a:pt x="0" y="149"/>
                  <a:pt x="0" y="156"/>
                  <a:pt x="3" y="160"/>
                </a:cubicBezTo>
                <a:cubicBezTo>
                  <a:pt x="3" y="160"/>
                  <a:pt x="7" y="160"/>
                  <a:pt x="11" y="160"/>
                </a:cubicBezTo>
                <a:cubicBezTo>
                  <a:pt x="14" y="160"/>
                  <a:pt x="14" y="160"/>
                  <a:pt x="14" y="160"/>
                </a:cubicBezTo>
                <a:cubicBezTo>
                  <a:pt x="65" y="106"/>
                  <a:pt x="65" y="106"/>
                  <a:pt x="65" y="106"/>
                </a:cubicBezTo>
                <a:cubicBezTo>
                  <a:pt x="76" y="114"/>
                  <a:pt x="87" y="114"/>
                  <a:pt x="98" y="114"/>
                </a:cubicBezTo>
                <a:cubicBezTo>
                  <a:pt x="127" y="114"/>
                  <a:pt x="152" y="90"/>
                  <a:pt x="152" y="59"/>
                </a:cubicBezTo>
                <a:cubicBezTo>
                  <a:pt x="152" y="24"/>
                  <a:pt x="127" y="0"/>
                  <a:pt x="98" y="0"/>
                </a:cubicBezTo>
                <a:close/>
                <a:moveTo>
                  <a:pt x="98" y="98"/>
                </a:moveTo>
                <a:cubicBezTo>
                  <a:pt x="76" y="98"/>
                  <a:pt x="58" y="78"/>
                  <a:pt x="58" y="59"/>
                </a:cubicBezTo>
                <a:cubicBezTo>
                  <a:pt x="58" y="35"/>
                  <a:pt x="76" y="16"/>
                  <a:pt x="98" y="16"/>
                </a:cubicBezTo>
                <a:cubicBezTo>
                  <a:pt x="120" y="16"/>
                  <a:pt x="134" y="35"/>
                  <a:pt x="134" y="59"/>
                </a:cubicBezTo>
                <a:cubicBezTo>
                  <a:pt x="134" y="78"/>
                  <a:pt x="120" y="98"/>
                  <a:pt x="98" y="98"/>
                </a:cubicBezTo>
                <a:close/>
                <a:moveTo>
                  <a:pt x="109" y="28"/>
                </a:moveTo>
                <a:cubicBezTo>
                  <a:pt x="105" y="28"/>
                  <a:pt x="102" y="28"/>
                  <a:pt x="98" y="32"/>
                </a:cubicBezTo>
                <a:cubicBezTo>
                  <a:pt x="98" y="36"/>
                  <a:pt x="98" y="40"/>
                  <a:pt x="102" y="44"/>
                </a:cubicBezTo>
                <a:cubicBezTo>
                  <a:pt x="102" y="44"/>
                  <a:pt x="113" y="47"/>
                  <a:pt x="109" y="55"/>
                </a:cubicBezTo>
                <a:cubicBezTo>
                  <a:pt x="109" y="59"/>
                  <a:pt x="113" y="67"/>
                  <a:pt x="116" y="67"/>
                </a:cubicBezTo>
                <a:cubicBezTo>
                  <a:pt x="124" y="67"/>
                  <a:pt x="124" y="63"/>
                  <a:pt x="124" y="59"/>
                </a:cubicBezTo>
                <a:cubicBezTo>
                  <a:pt x="127" y="44"/>
                  <a:pt x="116" y="32"/>
                  <a:pt x="109" y="28"/>
                </a:cubicBezTo>
                <a:close/>
                <a:moveTo>
                  <a:pt x="106" y="71"/>
                </a:moveTo>
                <a:cubicBezTo>
                  <a:pt x="102" y="71"/>
                  <a:pt x="98" y="74"/>
                  <a:pt x="98" y="78"/>
                </a:cubicBezTo>
                <a:cubicBezTo>
                  <a:pt x="98" y="82"/>
                  <a:pt x="102" y="85"/>
                  <a:pt x="106" y="85"/>
                </a:cubicBezTo>
                <a:cubicBezTo>
                  <a:pt x="110" y="85"/>
                  <a:pt x="114" y="82"/>
                  <a:pt x="114" y="78"/>
                </a:cubicBezTo>
                <a:cubicBezTo>
                  <a:pt x="114" y="74"/>
                  <a:pt x="110" y="71"/>
                  <a:pt x="106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C20DA5DA-E1EA-A175-F14F-74CEA9D33D75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4127500"/>
            <a:ext cx="250825" cy="254000"/>
          </a:xfrm>
          <a:custGeom>
            <a:avLst/>
            <a:gdLst>
              <a:gd name="T0" fmla="*/ 126 w 159"/>
              <a:gd name="T1" fmla="*/ 0 h 160"/>
              <a:gd name="T2" fmla="*/ 126 w 159"/>
              <a:gd name="T3" fmla="*/ 10 h 160"/>
              <a:gd name="T4" fmla="*/ 34 w 159"/>
              <a:gd name="T5" fmla="*/ 10 h 160"/>
              <a:gd name="T6" fmla="*/ 34 w 159"/>
              <a:gd name="T7" fmla="*/ 0 h 160"/>
              <a:gd name="T8" fmla="*/ 0 w 159"/>
              <a:gd name="T9" fmla="*/ 0 h 160"/>
              <a:gd name="T10" fmla="*/ 0 w 159"/>
              <a:gd name="T11" fmla="*/ 160 h 160"/>
              <a:gd name="T12" fmla="*/ 34 w 159"/>
              <a:gd name="T13" fmla="*/ 160 h 160"/>
              <a:gd name="T14" fmla="*/ 34 w 159"/>
              <a:gd name="T15" fmla="*/ 150 h 160"/>
              <a:gd name="T16" fmla="*/ 126 w 159"/>
              <a:gd name="T17" fmla="*/ 150 h 160"/>
              <a:gd name="T18" fmla="*/ 126 w 159"/>
              <a:gd name="T19" fmla="*/ 160 h 160"/>
              <a:gd name="T20" fmla="*/ 159 w 159"/>
              <a:gd name="T21" fmla="*/ 160 h 160"/>
              <a:gd name="T22" fmla="*/ 159 w 159"/>
              <a:gd name="T23" fmla="*/ 0 h 160"/>
              <a:gd name="T24" fmla="*/ 126 w 159"/>
              <a:gd name="T25" fmla="*/ 0 h 160"/>
              <a:gd name="T26" fmla="*/ 25 w 159"/>
              <a:gd name="T27" fmla="*/ 140 h 160"/>
              <a:gd name="T28" fmla="*/ 6 w 159"/>
              <a:gd name="T29" fmla="*/ 140 h 160"/>
              <a:gd name="T30" fmla="*/ 6 w 159"/>
              <a:gd name="T31" fmla="*/ 111 h 160"/>
              <a:gd name="T32" fmla="*/ 25 w 159"/>
              <a:gd name="T33" fmla="*/ 111 h 160"/>
              <a:gd name="T34" fmla="*/ 25 w 159"/>
              <a:gd name="T35" fmla="*/ 140 h 160"/>
              <a:gd name="T36" fmla="*/ 25 w 159"/>
              <a:gd name="T37" fmla="*/ 92 h 160"/>
              <a:gd name="T38" fmla="*/ 6 w 159"/>
              <a:gd name="T39" fmla="*/ 92 h 160"/>
              <a:gd name="T40" fmla="*/ 6 w 159"/>
              <a:gd name="T41" fmla="*/ 62 h 160"/>
              <a:gd name="T42" fmla="*/ 25 w 159"/>
              <a:gd name="T43" fmla="*/ 62 h 160"/>
              <a:gd name="T44" fmla="*/ 25 w 159"/>
              <a:gd name="T45" fmla="*/ 92 h 160"/>
              <a:gd name="T46" fmla="*/ 25 w 159"/>
              <a:gd name="T47" fmla="*/ 39 h 160"/>
              <a:gd name="T48" fmla="*/ 6 w 159"/>
              <a:gd name="T49" fmla="*/ 39 h 160"/>
              <a:gd name="T50" fmla="*/ 6 w 159"/>
              <a:gd name="T51" fmla="*/ 10 h 160"/>
              <a:gd name="T52" fmla="*/ 25 w 159"/>
              <a:gd name="T53" fmla="*/ 10 h 160"/>
              <a:gd name="T54" fmla="*/ 25 w 159"/>
              <a:gd name="T55" fmla="*/ 39 h 160"/>
              <a:gd name="T56" fmla="*/ 123 w 159"/>
              <a:gd name="T57" fmla="*/ 88 h 160"/>
              <a:gd name="T58" fmla="*/ 113 w 159"/>
              <a:gd name="T59" fmla="*/ 75 h 160"/>
              <a:gd name="T60" fmla="*/ 107 w 159"/>
              <a:gd name="T61" fmla="*/ 72 h 160"/>
              <a:gd name="T62" fmla="*/ 104 w 159"/>
              <a:gd name="T63" fmla="*/ 75 h 160"/>
              <a:gd name="T64" fmla="*/ 77 w 159"/>
              <a:gd name="T65" fmla="*/ 114 h 160"/>
              <a:gd name="T66" fmla="*/ 61 w 159"/>
              <a:gd name="T67" fmla="*/ 85 h 160"/>
              <a:gd name="T68" fmla="*/ 58 w 159"/>
              <a:gd name="T69" fmla="*/ 85 h 160"/>
              <a:gd name="T70" fmla="*/ 55 w 159"/>
              <a:gd name="T71" fmla="*/ 85 h 160"/>
              <a:gd name="T72" fmla="*/ 37 w 159"/>
              <a:gd name="T73" fmla="*/ 111 h 160"/>
              <a:gd name="T74" fmla="*/ 37 w 159"/>
              <a:gd name="T75" fmla="*/ 26 h 160"/>
              <a:gd name="T76" fmla="*/ 123 w 159"/>
              <a:gd name="T77" fmla="*/ 26 h 160"/>
              <a:gd name="T78" fmla="*/ 123 w 159"/>
              <a:gd name="T79" fmla="*/ 88 h 160"/>
              <a:gd name="T80" fmla="*/ 153 w 159"/>
              <a:gd name="T81" fmla="*/ 140 h 160"/>
              <a:gd name="T82" fmla="*/ 135 w 159"/>
              <a:gd name="T83" fmla="*/ 140 h 160"/>
              <a:gd name="T84" fmla="*/ 135 w 159"/>
              <a:gd name="T85" fmla="*/ 111 h 160"/>
              <a:gd name="T86" fmla="*/ 153 w 159"/>
              <a:gd name="T87" fmla="*/ 111 h 160"/>
              <a:gd name="T88" fmla="*/ 153 w 159"/>
              <a:gd name="T89" fmla="*/ 140 h 160"/>
              <a:gd name="T90" fmla="*/ 153 w 159"/>
              <a:gd name="T91" fmla="*/ 92 h 160"/>
              <a:gd name="T92" fmla="*/ 135 w 159"/>
              <a:gd name="T93" fmla="*/ 92 h 160"/>
              <a:gd name="T94" fmla="*/ 135 w 159"/>
              <a:gd name="T95" fmla="*/ 62 h 160"/>
              <a:gd name="T96" fmla="*/ 153 w 159"/>
              <a:gd name="T97" fmla="*/ 62 h 160"/>
              <a:gd name="T98" fmla="*/ 153 w 159"/>
              <a:gd name="T99" fmla="*/ 92 h 160"/>
              <a:gd name="T100" fmla="*/ 153 w 159"/>
              <a:gd name="T101" fmla="*/ 39 h 160"/>
              <a:gd name="T102" fmla="*/ 135 w 159"/>
              <a:gd name="T103" fmla="*/ 39 h 160"/>
              <a:gd name="T104" fmla="*/ 135 w 159"/>
              <a:gd name="T105" fmla="*/ 10 h 160"/>
              <a:gd name="T106" fmla="*/ 153 w 159"/>
              <a:gd name="T107" fmla="*/ 10 h 160"/>
              <a:gd name="T108" fmla="*/ 153 w 159"/>
              <a:gd name="T109" fmla="*/ 39 h 160"/>
              <a:gd name="T110" fmla="*/ 95 w 159"/>
              <a:gd name="T111" fmla="*/ 66 h 160"/>
              <a:gd name="T112" fmla="*/ 104 w 159"/>
              <a:gd name="T113" fmla="*/ 53 h 160"/>
              <a:gd name="T114" fmla="*/ 95 w 159"/>
              <a:gd name="T115" fmla="*/ 43 h 160"/>
              <a:gd name="T116" fmla="*/ 83 w 159"/>
              <a:gd name="T117" fmla="*/ 53 h 160"/>
              <a:gd name="T118" fmla="*/ 95 w 159"/>
              <a:gd name="T119" fmla="*/ 6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9" h="160">
                <a:moveTo>
                  <a:pt x="126" y="0"/>
                </a:moveTo>
                <a:cubicBezTo>
                  <a:pt x="126" y="10"/>
                  <a:pt x="126" y="10"/>
                  <a:pt x="126" y="10"/>
                </a:cubicBezTo>
                <a:cubicBezTo>
                  <a:pt x="34" y="10"/>
                  <a:pt x="34" y="10"/>
                  <a:pt x="34" y="10"/>
                </a:cubicBezTo>
                <a:cubicBezTo>
                  <a:pt x="34" y="0"/>
                  <a:pt x="34" y="0"/>
                  <a:pt x="34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60"/>
                  <a:pt x="0" y="160"/>
                  <a:pt x="0" y="160"/>
                </a:cubicBezTo>
                <a:cubicBezTo>
                  <a:pt x="34" y="160"/>
                  <a:pt x="34" y="160"/>
                  <a:pt x="34" y="160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126" y="150"/>
                  <a:pt x="126" y="150"/>
                  <a:pt x="126" y="150"/>
                </a:cubicBezTo>
                <a:cubicBezTo>
                  <a:pt x="126" y="160"/>
                  <a:pt x="126" y="160"/>
                  <a:pt x="126" y="160"/>
                </a:cubicBezTo>
                <a:cubicBezTo>
                  <a:pt x="159" y="160"/>
                  <a:pt x="159" y="160"/>
                  <a:pt x="159" y="160"/>
                </a:cubicBezTo>
                <a:cubicBezTo>
                  <a:pt x="159" y="0"/>
                  <a:pt x="159" y="0"/>
                  <a:pt x="159" y="0"/>
                </a:cubicBezTo>
                <a:lnTo>
                  <a:pt x="126" y="0"/>
                </a:lnTo>
                <a:close/>
                <a:moveTo>
                  <a:pt x="25" y="140"/>
                </a:moveTo>
                <a:cubicBezTo>
                  <a:pt x="6" y="140"/>
                  <a:pt x="6" y="140"/>
                  <a:pt x="6" y="140"/>
                </a:cubicBezTo>
                <a:cubicBezTo>
                  <a:pt x="6" y="111"/>
                  <a:pt x="6" y="111"/>
                  <a:pt x="6" y="111"/>
                </a:cubicBezTo>
                <a:cubicBezTo>
                  <a:pt x="25" y="111"/>
                  <a:pt x="25" y="111"/>
                  <a:pt x="25" y="111"/>
                </a:cubicBezTo>
                <a:lnTo>
                  <a:pt x="25" y="140"/>
                </a:lnTo>
                <a:close/>
                <a:moveTo>
                  <a:pt x="25" y="92"/>
                </a:moveTo>
                <a:cubicBezTo>
                  <a:pt x="6" y="92"/>
                  <a:pt x="6" y="92"/>
                  <a:pt x="6" y="92"/>
                </a:cubicBezTo>
                <a:cubicBezTo>
                  <a:pt x="6" y="62"/>
                  <a:pt x="6" y="62"/>
                  <a:pt x="6" y="62"/>
                </a:cubicBezTo>
                <a:cubicBezTo>
                  <a:pt x="25" y="62"/>
                  <a:pt x="25" y="62"/>
                  <a:pt x="25" y="62"/>
                </a:cubicBezTo>
                <a:lnTo>
                  <a:pt x="25" y="92"/>
                </a:lnTo>
                <a:close/>
                <a:moveTo>
                  <a:pt x="25" y="39"/>
                </a:moveTo>
                <a:cubicBezTo>
                  <a:pt x="6" y="39"/>
                  <a:pt x="6" y="39"/>
                  <a:pt x="6" y="39"/>
                </a:cubicBezTo>
                <a:cubicBezTo>
                  <a:pt x="6" y="10"/>
                  <a:pt x="6" y="10"/>
                  <a:pt x="6" y="10"/>
                </a:cubicBezTo>
                <a:cubicBezTo>
                  <a:pt x="25" y="10"/>
                  <a:pt x="25" y="10"/>
                  <a:pt x="25" y="10"/>
                </a:cubicBezTo>
                <a:lnTo>
                  <a:pt x="25" y="39"/>
                </a:lnTo>
                <a:close/>
                <a:moveTo>
                  <a:pt x="123" y="88"/>
                </a:moveTo>
                <a:cubicBezTo>
                  <a:pt x="113" y="75"/>
                  <a:pt x="113" y="75"/>
                  <a:pt x="113" y="75"/>
                </a:cubicBezTo>
                <a:cubicBezTo>
                  <a:pt x="110" y="72"/>
                  <a:pt x="110" y="72"/>
                  <a:pt x="107" y="72"/>
                </a:cubicBezTo>
                <a:cubicBezTo>
                  <a:pt x="107" y="72"/>
                  <a:pt x="104" y="72"/>
                  <a:pt x="104" y="75"/>
                </a:cubicBezTo>
                <a:cubicBezTo>
                  <a:pt x="77" y="114"/>
                  <a:pt x="77" y="114"/>
                  <a:pt x="77" y="114"/>
                </a:cubicBezTo>
                <a:cubicBezTo>
                  <a:pt x="61" y="85"/>
                  <a:pt x="61" y="85"/>
                  <a:pt x="61" y="85"/>
                </a:cubicBezTo>
                <a:cubicBezTo>
                  <a:pt x="61" y="85"/>
                  <a:pt x="61" y="85"/>
                  <a:pt x="58" y="85"/>
                </a:cubicBezTo>
                <a:cubicBezTo>
                  <a:pt x="55" y="85"/>
                  <a:pt x="55" y="85"/>
                  <a:pt x="55" y="85"/>
                </a:cubicBezTo>
                <a:cubicBezTo>
                  <a:pt x="37" y="111"/>
                  <a:pt x="37" y="111"/>
                  <a:pt x="37" y="111"/>
                </a:cubicBezTo>
                <a:cubicBezTo>
                  <a:pt x="37" y="26"/>
                  <a:pt x="37" y="26"/>
                  <a:pt x="37" y="26"/>
                </a:cubicBezTo>
                <a:cubicBezTo>
                  <a:pt x="123" y="26"/>
                  <a:pt x="123" y="26"/>
                  <a:pt x="123" y="26"/>
                </a:cubicBezTo>
                <a:cubicBezTo>
                  <a:pt x="123" y="88"/>
                  <a:pt x="123" y="88"/>
                  <a:pt x="123" y="88"/>
                </a:cubicBezTo>
                <a:close/>
                <a:moveTo>
                  <a:pt x="153" y="140"/>
                </a:moveTo>
                <a:cubicBezTo>
                  <a:pt x="135" y="140"/>
                  <a:pt x="135" y="140"/>
                  <a:pt x="135" y="140"/>
                </a:cubicBezTo>
                <a:cubicBezTo>
                  <a:pt x="135" y="111"/>
                  <a:pt x="135" y="111"/>
                  <a:pt x="135" y="111"/>
                </a:cubicBezTo>
                <a:cubicBezTo>
                  <a:pt x="153" y="111"/>
                  <a:pt x="153" y="111"/>
                  <a:pt x="153" y="111"/>
                </a:cubicBezTo>
                <a:lnTo>
                  <a:pt x="153" y="140"/>
                </a:lnTo>
                <a:close/>
                <a:moveTo>
                  <a:pt x="153" y="92"/>
                </a:moveTo>
                <a:cubicBezTo>
                  <a:pt x="135" y="92"/>
                  <a:pt x="135" y="92"/>
                  <a:pt x="135" y="92"/>
                </a:cubicBezTo>
                <a:cubicBezTo>
                  <a:pt x="135" y="62"/>
                  <a:pt x="135" y="62"/>
                  <a:pt x="135" y="62"/>
                </a:cubicBezTo>
                <a:cubicBezTo>
                  <a:pt x="153" y="62"/>
                  <a:pt x="153" y="62"/>
                  <a:pt x="153" y="62"/>
                </a:cubicBezTo>
                <a:lnTo>
                  <a:pt x="153" y="92"/>
                </a:lnTo>
                <a:close/>
                <a:moveTo>
                  <a:pt x="153" y="39"/>
                </a:moveTo>
                <a:cubicBezTo>
                  <a:pt x="135" y="39"/>
                  <a:pt x="135" y="39"/>
                  <a:pt x="135" y="39"/>
                </a:cubicBezTo>
                <a:cubicBezTo>
                  <a:pt x="135" y="10"/>
                  <a:pt x="135" y="10"/>
                  <a:pt x="135" y="10"/>
                </a:cubicBezTo>
                <a:cubicBezTo>
                  <a:pt x="153" y="10"/>
                  <a:pt x="153" y="10"/>
                  <a:pt x="153" y="10"/>
                </a:cubicBezTo>
                <a:lnTo>
                  <a:pt x="153" y="39"/>
                </a:lnTo>
                <a:close/>
                <a:moveTo>
                  <a:pt x="95" y="66"/>
                </a:moveTo>
                <a:cubicBezTo>
                  <a:pt x="101" y="66"/>
                  <a:pt x="104" y="59"/>
                  <a:pt x="104" y="53"/>
                </a:cubicBezTo>
                <a:cubicBezTo>
                  <a:pt x="104" y="46"/>
                  <a:pt x="101" y="43"/>
                  <a:pt x="95" y="43"/>
                </a:cubicBezTo>
                <a:cubicBezTo>
                  <a:pt x="89" y="43"/>
                  <a:pt x="83" y="46"/>
                  <a:pt x="83" y="53"/>
                </a:cubicBezTo>
                <a:cubicBezTo>
                  <a:pt x="83" y="59"/>
                  <a:pt x="89" y="66"/>
                  <a:pt x="95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92A40A07-17DF-E140-D34E-A2AAC2D4F316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5229225"/>
            <a:ext cx="255588" cy="252413"/>
          </a:xfrm>
          <a:custGeom>
            <a:avLst/>
            <a:gdLst>
              <a:gd name="T0" fmla="*/ 23 w 161"/>
              <a:gd name="T1" fmla="*/ 81 h 159"/>
              <a:gd name="T2" fmla="*/ 26 w 161"/>
              <a:gd name="T3" fmla="*/ 159 h 159"/>
              <a:gd name="T4" fmla="*/ 139 w 161"/>
              <a:gd name="T5" fmla="*/ 155 h 159"/>
              <a:gd name="T6" fmla="*/ 85 w 161"/>
              <a:gd name="T7" fmla="*/ 31 h 159"/>
              <a:gd name="T8" fmla="*/ 132 w 161"/>
              <a:gd name="T9" fmla="*/ 152 h 159"/>
              <a:gd name="T10" fmla="*/ 30 w 161"/>
              <a:gd name="T11" fmla="*/ 85 h 159"/>
              <a:gd name="T12" fmla="*/ 132 w 161"/>
              <a:gd name="T13" fmla="*/ 85 h 159"/>
              <a:gd name="T14" fmla="*/ 158 w 161"/>
              <a:gd name="T15" fmla="*/ 70 h 159"/>
              <a:gd name="T16" fmla="*/ 77 w 161"/>
              <a:gd name="T17" fmla="*/ 4 h 159"/>
              <a:gd name="T18" fmla="*/ 0 w 161"/>
              <a:gd name="T19" fmla="*/ 81 h 159"/>
              <a:gd name="T20" fmla="*/ 81 w 161"/>
              <a:gd name="T21" fmla="*/ 20 h 159"/>
              <a:gd name="T22" fmla="*/ 154 w 161"/>
              <a:gd name="T23" fmla="*/ 81 h 159"/>
              <a:gd name="T24" fmla="*/ 158 w 161"/>
              <a:gd name="T25" fmla="*/ 70 h 159"/>
              <a:gd name="T26" fmla="*/ 51 w 161"/>
              <a:gd name="T27" fmla="*/ 116 h 159"/>
              <a:gd name="T28" fmla="*/ 44 w 161"/>
              <a:gd name="T29" fmla="*/ 108 h 159"/>
              <a:gd name="T30" fmla="*/ 41 w 161"/>
              <a:gd name="T31" fmla="*/ 124 h 159"/>
              <a:gd name="T32" fmla="*/ 48 w 161"/>
              <a:gd name="T33" fmla="*/ 128 h 159"/>
              <a:gd name="T34" fmla="*/ 37 w 161"/>
              <a:gd name="T35" fmla="*/ 124 h 159"/>
              <a:gd name="T36" fmla="*/ 44 w 161"/>
              <a:gd name="T37" fmla="*/ 135 h 159"/>
              <a:gd name="T38" fmla="*/ 48 w 161"/>
              <a:gd name="T39" fmla="*/ 120 h 159"/>
              <a:gd name="T40" fmla="*/ 41 w 161"/>
              <a:gd name="T41" fmla="*/ 116 h 159"/>
              <a:gd name="T42" fmla="*/ 70 w 161"/>
              <a:gd name="T43" fmla="*/ 108 h 159"/>
              <a:gd name="T44" fmla="*/ 70 w 161"/>
              <a:gd name="T45" fmla="*/ 135 h 159"/>
              <a:gd name="T46" fmla="*/ 70 w 161"/>
              <a:gd name="T47" fmla="*/ 108 h 159"/>
              <a:gd name="T48" fmla="*/ 62 w 161"/>
              <a:gd name="T49" fmla="*/ 120 h 159"/>
              <a:gd name="T50" fmla="*/ 77 w 161"/>
              <a:gd name="T51" fmla="*/ 120 h 159"/>
              <a:gd name="T52" fmla="*/ 99 w 161"/>
              <a:gd name="T53" fmla="*/ 135 h 159"/>
              <a:gd name="T54" fmla="*/ 99 w 161"/>
              <a:gd name="T55" fmla="*/ 128 h 159"/>
              <a:gd name="T56" fmla="*/ 92 w 161"/>
              <a:gd name="T57" fmla="*/ 112 h 159"/>
              <a:gd name="T58" fmla="*/ 85 w 161"/>
              <a:gd name="T59" fmla="*/ 112 h 159"/>
              <a:gd name="T60" fmla="*/ 88 w 161"/>
              <a:gd name="T61" fmla="*/ 135 h 159"/>
              <a:gd name="T62" fmla="*/ 110 w 161"/>
              <a:gd name="T63" fmla="*/ 135 h 159"/>
              <a:gd name="T64" fmla="*/ 124 w 161"/>
              <a:gd name="T65" fmla="*/ 120 h 159"/>
              <a:gd name="T66" fmla="*/ 110 w 161"/>
              <a:gd name="T67" fmla="*/ 108 h 159"/>
              <a:gd name="T68" fmla="*/ 106 w 161"/>
              <a:gd name="T69" fmla="*/ 131 h 159"/>
              <a:gd name="T70" fmla="*/ 110 w 161"/>
              <a:gd name="T71" fmla="*/ 112 h 159"/>
              <a:gd name="T72" fmla="*/ 121 w 161"/>
              <a:gd name="T73" fmla="*/ 120 h 159"/>
              <a:gd name="T74" fmla="*/ 110 w 161"/>
              <a:gd name="T75" fmla="*/ 12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1" h="159">
                <a:moveTo>
                  <a:pt x="77" y="31"/>
                </a:moveTo>
                <a:cubicBezTo>
                  <a:pt x="23" y="81"/>
                  <a:pt x="23" y="81"/>
                  <a:pt x="23" y="81"/>
                </a:cubicBezTo>
                <a:cubicBezTo>
                  <a:pt x="23" y="155"/>
                  <a:pt x="23" y="155"/>
                  <a:pt x="23" y="155"/>
                </a:cubicBezTo>
                <a:cubicBezTo>
                  <a:pt x="23" y="159"/>
                  <a:pt x="23" y="159"/>
                  <a:pt x="26" y="159"/>
                </a:cubicBezTo>
                <a:cubicBezTo>
                  <a:pt x="136" y="159"/>
                  <a:pt x="136" y="159"/>
                  <a:pt x="136" y="159"/>
                </a:cubicBezTo>
                <a:cubicBezTo>
                  <a:pt x="139" y="159"/>
                  <a:pt x="139" y="159"/>
                  <a:pt x="139" y="155"/>
                </a:cubicBezTo>
                <a:cubicBezTo>
                  <a:pt x="139" y="81"/>
                  <a:pt x="139" y="81"/>
                  <a:pt x="139" y="81"/>
                </a:cubicBezTo>
                <a:cubicBezTo>
                  <a:pt x="85" y="31"/>
                  <a:pt x="85" y="31"/>
                  <a:pt x="85" y="31"/>
                </a:cubicBezTo>
                <a:cubicBezTo>
                  <a:pt x="81" y="27"/>
                  <a:pt x="81" y="27"/>
                  <a:pt x="77" y="31"/>
                </a:cubicBezTo>
                <a:close/>
                <a:moveTo>
                  <a:pt x="132" y="152"/>
                </a:moveTo>
                <a:cubicBezTo>
                  <a:pt x="30" y="152"/>
                  <a:pt x="30" y="152"/>
                  <a:pt x="30" y="152"/>
                </a:cubicBezTo>
                <a:cubicBezTo>
                  <a:pt x="30" y="85"/>
                  <a:pt x="30" y="85"/>
                  <a:pt x="30" y="85"/>
                </a:cubicBezTo>
                <a:cubicBezTo>
                  <a:pt x="81" y="39"/>
                  <a:pt x="81" y="39"/>
                  <a:pt x="81" y="39"/>
                </a:cubicBezTo>
                <a:cubicBezTo>
                  <a:pt x="132" y="85"/>
                  <a:pt x="132" y="85"/>
                  <a:pt x="132" y="85"/>
                </a:cubicBezTo>
                <a:lnTo>
                  <a:pt x="132" y="152"/>
                </a:lnTo>
                <a:close/>
                <a:moveTo>
                  <a:pt x="158" y="70"/>
                </a:moveTo>
                <a:cubicBezTo>
                  <a:pt x="85" y="4"/>
                  <a:pt x="85" y="4"/>
                  <a:pt x="85" y="4"/>
                </a:cubicBezTo>
                <a:cubicBezTo>
                  <a:pt x="81" y="0"/>
                  <a:pt x="77" y="0"/>
                  <a:pt x="77" y="4"/>
                </a:cubicBezTo>
                <a:cubicBezTo>
                  <a:pt x="4" y="70"/>
                  <a:pt x="4" y="70"/>
                  <a:pt x="4" y="70"/>
                </a:cubicBezTo>
                <a:cubicBezTo>
                  <a:pt x="0" y="74"/>
                  <a:pt x="0" y="78"/>
                  <a:pt x="0" y="81"/>
                </a:cubicBezTo>
                <a:cubicBezTo>
                  <a:pt x="4" y="85"/>
                  <a:pt x="8" y="85"/>
                  <a:pt x="11" y="81"/>
                </a:cubicBezTo>
                <a:cubicBezTo>
                  <a:pt x="81" y="20"/>
                  <a:pt x="81" y="20"/>
                  <a:pt x="81" y="20"/>
                </a:cubicBezTo>
                <a:cubicBezTo>
                  <a:pt x="150" y="81"/>
                  <a:pt x="150" y="81"/>
                  <a:pt x="150" y="81"/>
                </a:cubicBezTo>
                <a:cubicBezTo>
                  <a:pt x="150" y="81"/>
                  <a:pt x="150" y="81"/>
                  <a:pt x="154" y="81"/>
                </a:cubicBezTo>
                <a:cubicBezTo>
                  <a:pt x="158" y="81"/>
                  <a:pt x="158" y="81"/>
                  <a:pt x="158" y="81"/>
                </a:cubicBezTo>
                <a:cubicBezTo>
                  <a:pt x="161" y="78"/>
                  <a:pt x="161" y="74"/>
                  <a:pt x="158" y="70"/>
                </a:cubicBezTo>
                <a:close/>
                <a:moveTo>
                  <a:pt x="44" y="112"/>
                </a:moveTo>
                <a:cubicBezTo>
                  <a:pt x="48" y="112"/>
                  <a:pt x="48" y="116"/>
                  <a:pt x="51" y="116"/>
                </a:cubicBezTo>
                <a:cubicBezTo>
                  <a:pt x="51" y="116"/>
                  <a:pt x="55" y="116"/>
                  <a:pt x="55" y="112"/>
                </a:cubicBezTo>
                <a:cubicBezTo>
                  <a:pt x="55" y="112"/>
                  <a:pt x="48" y="108"/>
                  <a:pt x="44" y="108"/>
                </a:cubicBezTo>
                <a:cubicBezTo>
                  <a:pt x="41" y="108"/>
                  <a:pt x="34" y="108"/>
                  <a:pt x="34" y="116"/>
                </a:cubicBezTo>
                <a:cubicBezTo>
                  <a:pt x="34" y="120"/>
                  <a:pt x="37" y="120"/>
                  <a:pt x="41" y="124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8" y="128"/>
                  <a:pt x="48" y="131"/>
                  <a:pt x="44" y="131"/>
                </a:cubicBezTo>
                <a:cubicBezTo>
                  <a:pt x="41" y="131"/>
                  <a:pt x="41" y="124"/>
                  <a:pt x="37" y="124"/>
                </a:cubicBezTo>
                <a:cubicBezTo>
                  <a:pt x="34" y="128"/>
                  <a:pt x="34" y="128"/>
                  <a:pt x="34" y="128"/>
                </a:cubicBezTo>
                <a:cubicBezTo>
                  <a:pt x="34" y="131"/>
                  <a:pt x="37" y="135"/>
                  <a:pt x="44" y="135"/>
                </a:cubicBezTo>
                <a:cubicBezTo>
                  <a:pt x="51" y="135"/>
                  <a:pt x="55" y="131"/>
                  <a:pt x="55" y="128"/>
                </a:cubicBezTo>
                <a:cubicBezTo>
                  <a:pt x="55" y="124"/>
                  <a:pt x="51" y="120"/>
                  <a:pt x="48" y="120"/>
                </a:cubicBezTo>
                <a:cubicBezTo>
                  <a:pt x="44" y="120"/>
                  <a:pt x="44" y="120"/>
                  <a:pt x="44" y="120"/>
                </a:cubicBezTo>
                <a:cubicBezTo>
                  <a:pt x="41" y="116"/>
                  <a:pt x="41" y="116"/>
                  <a:pt x="41" y="116"/>
                </a:cubicBezTo>
                <a:cubicBezTo>
                  <a:pt x="41" y="112"/>
                  <a:pt x="41" y="112"/>
                  <a:pt x="44" y="112"/>
                </a:cubicBezTo>
                <a:close/>
                <a:moveTo>
                  <a:pt x="70" y="108"/>
                </a:moveTo>
                <a:cubicBezTo>
                  <a:pt x="62" y="108"/>
                  <a:pt x="59" y="112"/>
                  <a:pt x="59" y="120"/>
                </a:cubicBezTo>
                <a:cubicBezTo>
                  <a:pt x="59" y="128"/>
                  <a:pt x="62" y="135"/>
                  <a:pt x="70" y="135"/>
                </a:cubicBezTo>
                <a:cubicBezTo>
                  <a:pt x="77" y="135"/>
                  <a:pt x="81" y="128"/>
                  <a:pt x="81" y="120"/>
                </a:cubicBezTo>
                <a:cubicBezTo>
                  <a:pt x="81" y="112"/>
                  <a:pt x="77" y="108"/>
                  <a:pt x="70" y="108"/>
                </a:cubicBezTo>
                <a:close/>
                <a:moveTo>
                  <a:pt x="70" y="131"/>
                </a:moveTo>
                <a:cubicBezTo>
                  <a:pt x="62" y="131"/>
                  <a:pt x="62" y="124"/>
                  <a:pt x="62" y="120"/>
                </a:cubicBezTo>
                <a:cubicBezTo>
                  <a:pt x="62" y="116"/>
                  <a:pt x="66" y="112"/>
                  <a:pt x="70" y="112"/>
                </a:cubicBezTo>
                <a:cubicBezTo>
                  <a:pt x="74" y="112"/>
                  <a:pt x="77" y="116"/>
                  <a:pt x="77" y="120"/>
                </a:cubicBezTo>
                <a:cubicBezTo>
                  <a:pt x="77" y="124"/>
                  <a:pt x="74" y="131"/>
                  <a:pt x="70" y="131"/>
                </a:cubicBezTo>
                <a:close/>
                <a:moveTo>
                  <a:pt x="99" y="135"/>
                </a:moveTo>
                <a:cubicBezTo>
                  <a:pt x="102" y="135"/>
                  <a:pt x="102" y="131"/>
                  <a:pt x="102" y="131"/>
                </a:cubicBezTo>
                <a:cubicBezTo>
                  <a:pt x="102" y="131"/>
                  <a:pt x="102" y="128"/>
                  <a:pt x="99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2" y="112"/>
                  <a:pt x="92" y="112"/>
                  <a:pt x="92" y="112"/>
                </a:cubicBezTo>
                <a:cubicBezTo>
                  <a:pt x="92" y="108"/>
                  <a:pt x="88" y="108"/>
                  <a:pt x="88" y="108"/>
                </a:cubicBezTo>
                <a:cubicBezTo>
                  <a:pt x="85" y="108"/>
                  <a:pt x="85" y="108"/>
                  <a:pt x="85" y="112"/>
                </a:cubicBezTo>
                <a:cubicBezTo>
                  <a:pt x="85" y="131"/>
                  <a:pt x="85" y="131"/>
                  <a:pt x="85" y="131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99" y="135"/>
                  <a:pt x="99" y="135"/>
                  <a:pt x="99" y="135"/>
                </a:cubicBezTo>
                <a:close/>
                <a:moveTo>
                  <a:pt x="110" y="135"/>
                </a:moveTo>
                <a:cubicBezTo>
                  <a:pt x="113" y="135"/>
                  <a:pt x="113" y="135"/>
                  <a:pt x="113" y="135"/>
                </a:cubicBezTo>
                <a:cubicBezTo>
                  <a:pt x="121" y="135"/>
                  <a:pt x="124" y="128"/>
                  <a:pt x="124" y="120"/>
                </a:cubicBezTo>
                <a:cubicBezTo>
                  <a:pt x="124" y="112"/>
                  <a:pt x="121" y="108"/>
                  <a:pt x="113" y="108"/>
                </a:cubicBezTo>
                <a:cubicBezTo>
                  <a:pt x="110" y="108"/>
                  <a:pt x="110" y="108"/>
                  <a:pt x="110" y="108"/>
                </a:cubicBezTo>
                <a:cubicBezTo>
                  <a:pt x="106" y="108"/>
                  <a:pt x="106" y="108"/>
                  <a:pt x="106" y="112"/>
                </a:cubicBezTo>
                <a:cubicBezTo>
                  <a:pt x="106" y="131"/>
                  <a:pt x="106" y="131"/>
                  <a:pt x="106" y="131"/>
                </a:cubicBezTo>
                <a:cubicBezTo>
                  <a:pt x="106" y="131"/>
                  <a:pt x="106" y="135"/>
                  <a:pt x="110" y="135"/>
                </a:cubicBezTo>
                <a:close/>
                <a:moveTo>
                  <a:pt x="110" y="112"/>
                </a:moveTo>
                <a:cubicBezTo>
                  <a:pt x="113" y="112"/>
                  <a:pt x="113" y="112"/>
                  <a:pt x="113" y="112"/>
                </a:cubicBezTo>
                <a:cubicBezTo>
                  <a:pt x="117" y="112"/>
                  <a:pt x="121" y="116"/>
                  <a:pt x="121" y="120"/>
                </a:cubicBezTo>
                <a:cubicBezTo>
                  <a:pt x="121" y="124"/>
                  <a:pt x="121" y="128"/>
                  <a:pt x="113" y="128"/>
                </a:cubicBezTo>
                <a:cubicBezTo>
                  <a:pt x="110" y="128"/>
                  <a:pt x="110" y="128"/>
                  <a:pt x="110" y="128"/>
                </a:cubicBezTo>
                <a:lnTo>
                  <a:pt x="110" y="11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B5D2A115-D619-7EBB-157B-0613D673D4CA}"/>
              </a:ext>
            </a:extLst>
          </p:cNvPr>
          <p:cNvSpPr>
            <a:spLocks noEditPoints="1"/>
          </p:cNvSpPr>
          <p:nvPr/>
        </p:nvSpPr>
        <p:spPr bwMode="auto">
          <a:xfrm>
            <a:off x="5719763" y="5780088"/>
            <a:ext cx="201613" cy="254000"/>
          </a:xfrm>
          <a:custGeom>
            <a:avLst/>
            <a:gdLst>
              <a:gd name="T0" fmla="*/ 125 w 127"/>
              <a:gd name="T1" fmla="*/ 83 h 160"/>
              <a:gd name="T2" fmla="*/ 115 w 127"/>
              <a:gd name="T3" fmla="*/ 79 h 160"/>
              <a:gd name="T4" fmla="*/ 115 w 127"/>
              <a:gd name="T5" fmla="*/ 72 h 160"/>
              <a:gd name="T6" fmla="*/ 111 w 127"/>
              <a:gd name="T7" fmla="*/ 68 h 160"/>
              <a:gd name="T8" fmla="*/ 105 w 127"/>
              <a:gd name="T9" fmla="*/ 72 h 160"/>
              <a:gd name="T10" fmla="*/ 97 w 127"/>
              <a:gd name="T11" fmla="*/ 66 h 160"/>
              <a:gd name="T12" fmla="*/ 97 w 127"/>
              <a:gd name="T13" fmla="*/ 61 h 160"/>
              <a:gd name="T14" fmla="*/ 90 w 127"/>
              <a:gd name="T15" fmla="*/ 57 h 160"/>
              <a:gd name="T16" fmla="*/ 86 w 127"/>
              <a:gd name="T17" fmla="*/ 59 h 160"/>
              <a:gd name="T18" fmla="*/ 78 w 127"/>
              <a:gd name="T19" fmla="*/ 55 h 160"/>
              <a:gd name="T20" fmla="*/ 76 w 127"/>
              <a:gd name="T21" fmla="*/ 24 h 160"/>
              <a:gd name="T22" fmla="*/ 72 w 127"/>
              <a:gd name="T23" fmla="*/ 9 h 160"/>
              <a:gd name="T24" fmla="*/ 64 w 127"/>
              <a:gd name="T25" fmla="*/ 0 h 160"/>
              <a:gd name="T26" fmla="*/ 55 w 127"/>
              <a:gd name="T27" fmla="*/ 9 h 160"/>
              <a:gd name="T28" fmla="*/ 51 w 127"/>
              <a:gd name="T29" fmla="*/ 24 h 160"/>
              <a:gd name="T30" fmla="*/ 49 w 127"/>
              <a:gd name="T31" fmla="*/ 55 h 160"/>
              <a:gd name="T32" fmla="*/ 41 w 127"/>
              <a:gd name="T33" fmla="*/ 59 h 160"/>
              <a:gd name="T34" fmla="*/ 37 w 127"/>
              <a:gd name="T35" fmla="*/ 57 h 160"/>
              <a:gd name="T36" fmla="*/ 31 w 127"/>
              <a:gd name="T37" fmla="*/ 61 h 160"/>
              <a:gd name="T38" fmla="*/ 31 w 127"/>
              <a:gd name="T39" fmla="*/ 66 h 160"/>
              <a:gd name="T40" fmla="*/ 22 w 127"/>
              <a:gd name="T41" fmla="*/ 72 h 160"/>
              <a:gd name="T42" fmla="*/ 16 w 127"/>
              <a:gd name="T43" fmla="*/ 68 h 160"/>
              <a:gd name="T44" fmla="*/ 10 w 127"/>
              <a:gd name="T45" fmla="*/ 72 h 160"/>
              <a:gd name="T46" fmla="*/ 10 w 127"/>
              <a:gd name="T47" fmla="*/ 79 h 160"/>
              <a:gd name="T48" fmla="*/ 2 w 127"/>
              <a:gd name="T49" fmla="*/ 83 h 160"/>
              <a:gd name="T50" fmla="*/ 0 w 127"/>
              <a:gd name="T51" fmla="*/ 88 h 160"/>
              <a:gd name="T52" fmla="*/ 0 w 127"/>
              <a:gd name="T53" fmla="*/ 103 h 160"/>
              <a:gd name="T54" fmla="*/ 0 w 127"/>
              <a:gd name="T55" fmla="*/ 105 h 160"/>
              <a:gd name="T56" fmla="*/ 4 w 127"/>
              <a:gd name="T57" fmla="*/ 105 h 160"/>
              <a:gd name="T58" fmla="*/ 49 w 127"/>
              <a:gd name="T59" fmla="*/ 90 h 160"/>
              <a:gd name="T60" fmla="*/ 51 w 127"/>
              <a:gd name="T61" fmla="*/ 129 h 160"/>
              <a:gd name="T62" fmla="*/ 53 w 127"/>
              <a:gd name="T63" fmla="*/ 134 h 160"/>
              <a:gd name="T64" fmla="*/ 29 w 127"/>
              <a:gd name="T65" fmla="*/ 149 h 160"/>
              <a:gd name="T66" fmla="*/ 29 w 127"/>
              <a:gd name="T67" fmla="*/ 151 h 160"/>
              <a:gd name="T68" fmla="*/ 29 w 127"/>
              <a:gd name="T69" fmla="*/ 158 h 160"/>
              <a:gd name="T70" fmla="*/ 29 w 127"/>
              <a:gd name="T71" fmla="*/ 160 h 160"/>
              <a:gd name="T72" fmla="*/ 31 w 127"/>
              <a:gd name="T73" fmla="*/ 160 h 160"/>
              <a:gd name="T74" fmla="*/ 57 w 127"/>
              <a:gd name="T75" fmla="*/ 151 h 160"/>
              <a:gd name="T76" fmla="*/ 64 w 127"/>
              <a:gd name="T77" fmla="*/ 154 h 160"/>
              <a:gd name="T78" fmla="*/ 68 w 127"/>
              <a:gd name="T79" fmla="*/ 151 h 160"/>
              <a:gd name="T80" fmla="*/ 97 w 127"/>
              <a:gd name="T81" fmla="*/ 160 h 160"/>
              <a:gd name="T82" fmla="*/ 97 w 127"/>
              <a:gd name="T83" fmla="*/ 160 h 160"/>
              <a:gd name="T84" fmla="*/ 99 w 127"/>
              <a:gd name="T85" fmla="*/ 160 h 160"/>
              <a:gd name="T86" fmla="*/ 99 w 127"/>
              <a:gd name="T87" fmla="*/ 158 h 160"/>
              <a:gd name="T88" fmla="*/ 99 w 127"/>
              <a:gd name="T89" fmla="*/ 151 h 160"/>
              <a:gd name="T90" fmla="*/ 97 w 127"/>
              <a:gd name="T91" fmla="*/ 149 h 160"/>
              <a:gd name="T92" fmla="*/ 74 w 127"/>
              <a:gd name="T93" fmla="*/ 134 h 160"/>
              <a:gd name="T94" fmla="*/ 76 w 127"/>
              <a:gd name="T95" fmla="*/ 129 h 160"/>
              <a:gd name="T96" fmla="*/ 78 w 127"/>
              <a:gd name="T97" fmla="*/ 90 h 160"/>
              <a:gd name="T98" fmla="*/ 123 w 127"/>
              <a:gd name="T99" fmla="*/ 105 h 160"/>
              <a:gd name="T100" fmla="*/ 125 w 127"/>
              <a:gd name="T101" fmla="*/ 108 h 160"/>
              <a:gd name="T102" fmla="*/ 125 w 127"/>
              <a:gd name="T103" fmla="*/ 105 h 160"/>
              <a:gd name="T104" fmla="*/ 127 w 127"/>
              <a:gd name="T105" fmla="*/ 103 h 160"/>
              <a:gd name="T106" fmla="*/ 127 w 127"/>
              <a:gd name="T107" fmla="*/ 88 h 160"/>
              <a:gd name="T108" fmla="*/ 125 w 127"/>
              <a:gd name="T109" fmla="*/ 83 h 160"/>
              <a:gd name="T110" fmla="*/ 125 w 127"/>
              <a:gd name="T111" fmla="*/ 83 h 160"/>
              <a:gd name="T112" fmla="*/ 125 w 127"/>
              <a:gd name="T113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7" h="160">
                <a:moveTo>
                  <a:pt x="125" y="83"/>
                </a:moveTo>
                <a:cubicBezTo>
                  <a:pt x="115" y="79"/>
                  <a:pt x="115" y="79"/>
                  <a:pt x="115" y="79"/>
                </a:cubicBezTo>
                <a:cubicBezTo>
                  <a:pt x="115" y="72"/>
                  <a:pt x="115" y="72"/>
                  <a:pt x="115" y="72"/>
                </a:cubicBezTo>
                <a:cubicBezTo>
                  <a:pt x="115" y="70"/>
                  <a:pt x="113" y="68"/>
                  <a:pt x="111" y="68"/>
                </a:cubicBezTo>
                <a:cubicBezTo>
                  <a:pt x="107" y="68"/>
                  <a:pt x="105" y="70"/>
                  <a:pt x="105" y="72"/>
                </a:cubicBezTo>
                <a:cubicBezTo>
                  <a:pt x="97" y="66"/>
                  <a:pt x="97" y="66"/>
                  <a:pt x="97" y="66"/>
                </a:cubicBezTo>
                <a:cubicBezTo>
                  <a:pt x="97" y="61"/>
                  <a:pt x="97" y="61"/>
                  <a:pt x="97" y="61"/>
                </a:cubicBezTo>
                <a:cubicBezTo>
                  <a:pt x="97" y="59"/>
                  <a:pt x="94" y="57"/>
                  <a:pt x="90" y="57"/>
                </a:cubicBezTo>
                <a:cubicBezTo>
                  <a:pt x="88" y="57"/>
                  <a:pt x="86" y="57"/>
                  <a:pt x="86" y="59"/>
                </a:cubicBezTo>
                <a:cubicBezTo>
                  <a:pt x="78" y="55"/>
                  <a:pt x="78" y="55"/>
                  <a:pt x="78" y="55"/>
                </a:cubicBezTo>
                <a:cubicBezTo>
                  <a:pt x="78" y="44"/>
                  <a:pt x="76" y="33"/>
                  <a:pt x="76" y="24"/>
                </a:cubicBezTo>
                <a:cubicBezTo>
                  <a:pt x="74" y="18"/>
                  <a:pt x="72" y="13"/>
                  <a:pt x="72" y="9"/>
                </a:cubicBezTo>
                <a:cubicBezTo>
                  <a:pt x="70" y="7"/>
                  <a:pt x="68" y="0"/>
                  <a:pt x="64" y="0"/>
                </a:cubicBezTo>
                <a:cubicBezTo>
                  <a:pt x="59" y="0"/>
                  <a:pt x="57" y="7"/>
                  <a:pt x="55" y="9"/>
                </a:cubicBezTo>
                <a:cubicBezTo>
                  <a:pt x="53" y="13"/>
                  <a:pt x="53" y="18"/>
                  <a:pt x="51" y="24"/>
                </a:cubicBezTo>
                <a:cubicBezTo>
                  <a:pt x="51" y="33"/>
                  <a:pt x="49" y="44"/>
                  <a:pt x="49" y="55"/>
                </a:cubicBezTo>
                <a:cubicBezTo>
                  <a:pt x="41" y="59"/>
                  <a:pt x="41" y="59"/>
                  <a:pt x="41" y="59"/>
                </a:cubicBezTo>
                <a:cubicBezTo>
                  <a:pt x="41" y="57"/>
                  <a:pt x="39" y="57"/>
                  <a:pt x="37" y="57"/>
                </a:cubicBezTo>
                <a:cubicBezTo>
                  <a:pt x="33" y="57"/>
                  <a:pt x="31" y="59"/>
                  <a:pt x="31" y="61"/>
                </a:cubicBezTo>
                <a:cubicBezTo>
                  <a:pt x="31" y="66"/>
                  <a:pt x="31" y="66"/>
                  <a:pt x="31" y="66"/>
                </a:cubicBezTo>
                <a:cubicBezTo>
                  <a:pt x="22" y="72"/>
                  <a:pt x="22" y="72"/>
                  <a:pt x="22" y="72"/>
                </a:cubicBezTo>
                <a:cubicBezTo>
                  <a:pt x="20" y="70"/>
                  <a:pt x="18" y="68"/>
                  <a:pt x="16" y="68"/>
                </a:cubicBezTo>
                <a:cubicBezTo>
                  <a:pt x="14" y="68"/>
                  <a:pt x="10" y="70"/>
                  <a:pt x="10" y="72"/>
                </a:cubicBezTo>
                <a:cubicBezTo>
                  <a:pt x="10" y="79"/>
                  <a:pt x="10" y="79"/>
                  <a:pt x="10" y="79"/>
                </a:cubicBezTo>
                <a:cubicBezTo>
                  <a:pt x="2" y="83"/>
                  <a:pt x="2" y="83"/>
                  <a:pt x="2" y="83"/>
                </a:cubicBezTo>
                <a:cubicBezTo>
                  <a:pt x="0" y="86"/>
                  <a:pt x="0" y="86"/>
                  <a:pt x="0" y="88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5"/>
                  <a:pt x="0" y="105"/>
                  <a:pt x="0" y="105"/>
                </a:cubicBezTo>
                <a:cubicBezTo>
                  <a:pt x="2" y="108"/>
                  <a:pt x="2" y="108"/>
                  <a:pt x="4" y="105"/>
                </a:cubicBezTo>
                <a:cubicBezTo>
                  <a:pt x="49" y="90"/>
                  <a:pt x="49" y="90"/>
                  <a:pt x="49" y="90"/>
                </a:cubicBezTo>
                <a:cubicBezTo>
                  <a:pt x="49" y="105"/>
                  <a:pt x="49" y="118"/>
                  <a:pt x="51" y="129"/>
                </a:cubicBezTo>
                <a:cubicBezTo>
                  <a:pt x="51" y="132"/>
                  <a:pt x="53" y="134"/>
                  <a:pt x="53" y="134"/>
                </a:cubicBezTo>
                <a:cubicBezTo>
                  <a:pt x="29" y="149"/>
                  <a:pt x="29" y="149"/>
                  <a:pt x="29" y="149"/>
                </a:cubicBezTo>
                <a:cubicBezTo>
                  <a:pt x="29" y="149"/>
                  <a:pt x="29" y="149"/>
                  <a:pt x="29" y="151"/>
                </a:cubicBezTo>
                <a:cubicBezTo>
                  <a:pt x="29" y="158"/>
                  <a:pt x="29" y="158"/>
                  <a:pt x="29" y="158"/>
                </a:cubicBezTo>
                <a:cubicBezTo>
                  <a:pt x="29" y="160"/>
                  <a:pt x="29" y="160"/>
                  <a:pt x="29" y="160"/>
                </a:cubicBezTo>
                <a:cubicBezTo>
                  <a:pt x="31" y="160"/>
                  <a:pt x="31" y="160"/>
                  <a:pt x="31" y="160"/>
                </a:cubicBezTo>
                <a:cubicBezTo>
                  <a:pt x="57" y="151"/>
                  <a:pt x="57" y="151"/>
                  <a:pt x="57" y="151"/>
                </a:cubicBezTo>
                <a:cubicBezTo>
                  <a:pt x="59" y="151"/>
                  <a:pt x="62" y="154"/>
                  <a:pt x="64" y="154"/>
                </a:cubicBezTo>
                <a:cubicBezTo>
                  <a:pt x="66" y="154"/>
                  <a:pt x="68" y="151"/>
                  <a:pt x="68" y="151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97" y="160"/>
                  <a:pt x="97" y="160"/>
                  <a:pt x="99" y="160"/>
                </a:cubicBezTo>
                <a:cubicBezTo>
                  <a:pt x="99" y="160"/>
                  <a:pt x="99" y="160"/>
                  <a:pt x="99" y="158"/>
                </a:cubicBezTo>
                <a:cubicBezTo>
                  <a:pt x="99" y="151"/>
                  <a:pt x="99" y="151"/>
                  <a:pt x="99" y="151"/>
                </a:cubicBezTo>
                <a:cubicBezTo>
                  <a:pt x="99" y="149"/>
                  <a:pt x="99" y="149"/>
                  <a:pt x="97" y="149"/>
                </a:cubicBezTo>
                <a:cubicBezTo>
                  <a:pt x="74" y="134"/>
                  <a:pt x="74" y="134"/>
                  <a:pt x="74" y="134"/>
                </a:cubicBezTo>
                <a:cubicBezTo>
                  <a:pt x="74" y="134"/>
                  <a:pt x="74" y="132"/>
                  <a:pt x="76" y="129"/>
                </a:cubicBezTo>
                <a:cubicBezTo>
                  <a:pt x="76" y="118"/>
                  <a:pt x="78" y="105"/>
                  <a:pt x="78" y="90"/>
                </a:cubicBezTo>
                <a:cubicBezTo>
                  <a:pt x="123" y="105"/>
                  <a:pt x="123" y="105"/>
                  <a:pt x="123" y="105"/>
                </a:cubicBezTo>
                <a:cubicBezTo>
                  <a:pt x="123" y="108"/>
                  <a:pt x="123" y="108"/>
                  <a:pt x="125" y="108"/>
                </a:cubicBezTo>
                <a:cubicBezTo>
                  <a:pt x="125" y="105"/>
                  <a:pt x="125" y="105"/>
                  <a:pt x="125" y="105"/>
                </a:cubicBezTo>
                <a:cubicBezTo>
                  <a:pt x="127" y="105"/>
                  <a:pt x="127" y="103"/>
                  <a:pt x="127" y="103"/>
                </a:cubicBezTo>
                <a:cubicBezTo>
                  <a:pt x="127" y="88"/>
                  <a:pt x="127" y="88"/>
                  <a:pt x="127" y="88"/>
                </a:cubicBezTo>
                <a:cubicBezTo>
                  <a:pt x="127" y="86"/>
                  <a:pt x="127" y="86"/>
                  <a:pt x="125" y="83"/>
                </a:cubicBezTo>
                <a:close/>
                <a:moveTo>
                  <a:pt x="125" y="83"/>
                </a:moveTo>
                <a:cubicBezTo>
                  <a:pt x="125" y="83"/>
                  <a:pt x="125" y="83"/>
                  <a:pt x="125" y="8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FD057ECF-0A38-B57E-0B20-A9D4BAEA81BE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3619500"/>
            <a:ext cx="254000" cy="169863"/>
          </a:xfrm>
          <a:custGeom>
            <a:avLst/>
            <a:gdLst>
              <a:gd name="T0" fmla="*/ 135 w 160"/>
              <a:gd name="T1" fmla="*/ 42 h 107"/>
              <a:gd name="T2" fmla="*/ 135 w 160"/>
              <a:gd name="T3" fmla="*/ 32 h 107"/>
              <a:gd name="T4" fmla="*/ 87 w 160"/>
              <a:gd name="T5" fmla="*/ 0 h 107"/>
              <a:gd name="T6" fmla="*/ 72 w 160"/>
              <a:gd name="T7" fmla="*/ 2 h 107"/>
              <a:gd name="T8" fmla="*/ 42 w 160"/>
              <a:gd name="T9" fmla="*/ 32 h 107"/>
              <a:gd name="T10" fmla="*/ 40 w 160"/>
              <a:gd name="T11" fmla="*/ 32 h 107"/>
              <a:gd name="T12" fmla="*/ 0 w 160"/>
              <a:gd name="T13" fmla="*/ 69 h 107"/>
              <a:gd name="T14" fmla="*/ 35 w 160"/>
              <a:gd name="T15" fmla="*/ 107 h 107"/>
              <a:gd name="T16" fmla="*/ 40 w 160"/>
              <a:gd name="T17" fmla="*/ 107 h 107"/>
              <a:gd name="T18" fmla="*/ 40 w 160"/>
              <a:gd name="T19" fmla="*/ 107 h 107"/>
              <a:gd name="T20" fmla="*/ 125 w 160"/>
              <a:gd name="T21" fmla="*/ 107 h 107"/>
              <a:gd name="T22" fmla="*/ 125 w 160"/>
              <a:gd name="T23" fmla="*/ 107 h 107"/>
              <a:gd name="T24" fmla="*/ 130 w 160"/>
              <a:gd name="T25" fmla="*/ 107 h 107"/>
              <a:gd name="T26" fmla="*/ 160 w 160"/>
              <a:gd name="T27" fmla="*/ 75 h 107"/>
              <a:gd name="T28" fmla="*/ 135 w 160"/>
              <a:gd name="T29" fmla="*/ 42 h 107"/>
              <a:gd name="T30" fmla="*/ 130 w 160"/>
              <a:gd name="T31" fmla="*/ 96 h 107"/>
              <a:gd name="T32" fmla="*/ 35 w 160"/>
              <a:gd name="T33" fmla="*/ 96 h 107"/>
              <a:gd name="T34" fmla="*/ 10 w 160"/>
              <a:gd name="T35" fmla="*/ 69 h 107"/>
              <a:gd name="T36" fmla="*/ 40 w 160"/>
              <a:gd name="T37" fmla="*/ 42 h 107"/>
              <a:gd name="T38" fmla="*/ 45 w 160"/>
              <a:gd name="T39" fmla="*/ 42 h 107"/>
              <a:gd name="T40" fmla="*/ 50 w 160"/>
              <a:gd name="T41" fmla="*/ 45 h 107"/>
              <a:gd name="T42" fmla="*/ 52 w 160"/>
              <a:gd name="T43" fmla="*/ 40 h 107"/>
              <a:gd name="T44" fmla="*/ 75 w 160"/>
              <a:gd name="T45" fmla="*/ 13 h 107"/>
              <a:gd name="T46" fmla="*/ 87 w 160"/>
              <a:gd name="T47" fmla="*/ 10 h 107"/>
              <a:gd name="T48" fmla="*/ 125 w 160"/>
              <a:gd name="T49" fmla="*/ 37 h 107"/>
              <a:gd name="T50" fmla="*/ 125 w 160"/>
              <a:gd name="T51" fmla="*/ 48 h 107"/>
              <a:gd name="T52" fmla="*/ 127 w 160"/>
              <a:gd name="T53" fmla="*/ 53 h 107"/>
              <a:gd name="T54" fmla="*/ 130 w 160"/>
              <a:gd name="T55" fmla="*/ 53 h 107"/>
              <a:gd name="T56" fmla="*/ 150 w 160"/>
              <a:gd name="T57" fmla="*/ 75 h 107"/>
              <a:gd name="T58" fmla="*/ 130 w 160"/>
              <a:gd name="T59" fmla="*/ 96 h 107"/>
              <a:gd name="T60" fmla="*/ 130 w 160"/>
              <a:gd name="T61" fmla="*/ 96 h 107"/>
              <a:gd name="T62" fmla="*/ 130 w 160"/>
              <a:gd name="T63" fmla="*/ 96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07">
                <a:moveTo>
                  <a:pt x="135" y="42"/>
                </a:moveTo>
                <a:cubicBezTo>
                  <a:pt x="135" y="40"/>
                  <a:pt x="135" y="37"/>
                  <a:pt x="135" y="32"/>
                </a:cubicBezTo>
                <a:cubicBezTo>
                  <a:pt x="127" y="13"/>
                  <a:pt x="107" y="0"/>
                  <a:pt x="87" y="0"/>
                </a:cubicBezTo>
                <a:cubicBezTo>
                  <a:pt x="82" y="0"/>
                  <a:pt x="77" y="0"/>
                  <a:pt x="72" y="2"/>
                </a:cubicBezTo>
                <a:cubicBezTo>
                  <a:pt x="60" y="8"/>
                  <a:pt x="47" y="18"/>
                  <a:pt x="42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17" y="32"/>
                  <a:pt x="0" y="48"/>
                  <a:pt x="0" y="69"/>
                </a:cubicBezTo>
                <a:cubicBezTo>
                  <a:pt x="0" y="88"/>
                  <a:pt x="15" y="104"/>
                  <a:pt x="35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125" y="107"/>
                  <a:pt x="125" y="107"/>
                  <a:pt x="125" y="107"/>
                </a:cubicBezTo>
                <a:cubicBezTo>
                  <a:pt x="125" y="107"/>
                  <a:pt x="125" y="107"/>
                  <a:pt x="125" y="107"/>
                </a:cubicBezTo>
                <a:cubicBezTo>
                  <a:pt x="130" y="107"/>
                  <a:pt x="130" y="107"/>
                  <a:pt x="130" y="107"/>
                </a:cubicBezTo>
                <a:cubicBezTo>
                  <a:pt x="147" y="104"/>
                  <a:pt x="160" y="91"/>
                  <a:pt x="160" y="75"/>
                </a:cubicBezTo>
                <a:cubicBezTo>
                  <a:pt x="160" y="59"/>
                  <a:pt x="150" y="48"/>
                  <a:pt x="135" y="42"/>
                </a:cubicBezTo>
                <a:close/>
                <a:moveTo>
                  <a:pt x="130" y="96"/>
                </a:moveTo>
                <a:cubicBezTo>
                  <a:pt x="35" y="96"/>
                  <a:pt x="35" y="96"/>
                  <a:pt x="35" y="96"/>
                </a:cubicBezTo>
                <a:cubicBezTo>
                  <a:pt x="20" y="93"/>
                  <a:pt x="10" y="83"/>
                  <a:pt x="10" y="69"/>
                </a:cubicBezTo>
                <a:cubicBezTo>
                  <a:pt x="10" y="53"/>
                  <a:pt x="22" y="42"/>
                  <a:pt x="40" y="42"/>
                </a:cubicBezTo>
                <a:cubicBezTo>
                  <a:pt x="40" y="42"/>
                  <a:pt x="42" y="42"/>
                  <a:pt x="45" y="42"/>
                </a:cubicBezTo>
                <a:cubicBezTo>
                  <a:pt x="50" y="45"/>
                  <a:pt x="50" y="45"/>
                  <a:pt x="50" y="45"/>
                </a:cubicBezTo>
                <a:cubicBezTo>
                  <a:pt x="52" y="40"/>
                  <a:pt x="52" y="40"/>
                  <a:pt x="52" y="40"/>
                </a:cubicBezTo>
                <a:cubicBezTo>
                  <a:pt x="55" y="26"/>
                  <a:pt x="65" y="16"/>
                  <a:pt x="75" y="13"/>
                </a:cubicBezTo>
                <a:cubicBezTo>
                  <a:pt x="80" y="10"/>
                  <a:pt x="85" y="10"/>
                  <a:pt x="87" y="10"/>
                </a:cubicBezTo>
                <a:cubicBezTo>
                  <a:pt x="105" y="10"/>
                  <a:pt x="117" y="21"/>
                  <a:pt x="125" y="37"/>
                </a:cubicBezTo>
                <a:cubicBezTo>
                  <a:pt x="125" y="40"/>
                  <a:pt x="125" y="42"/>
                  <a:pt x="125" y="48"/>
                </a:cubicBezTo>
                <a:cubicBezTo>
                  <a:pt x="127" y="53"/>
                  <a:pt x="127" y="53"/>
                  <a:pt x="127" y="53"/>
                </a:cubicBezTo>
                <a:cubicBezTo>
                  <a:pt x="130" y="53"/>
                  <a:pt x="130" y="53"/>
                  <a:pt x="130" y="53"/>
                </a:cubicBezTo>
                <a:cubicBezTo>
                  <a:pt x="142" y="56"/>
                  <a:pt x="150" y="64"/>
                  <a:pt x="150" y="75"/>
                </a:cubicBezTo>
                <a:cubicBezTo>
                  <a:pt x="150" y="85"/>
                  <a:pt x="142" y="93"/>
                  <a:pt x="130" y="96"/>
                </a:cubicBezTo>
                <a:close/>
                <a:moveTo>
                  <a:pt x="130" y="96"/>
                </a:moveTo>
                <a:cubicBezTo>
                  <a:pt x="130" y="96"/>
                  <a:pt x="130" y="96"/>
                  <a:pt x="130" y="9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5FA9129D-948F-43C7-9682-D03579E2C705}"/>
              </a:ext>
            </a:extLst>
          </p:cNvPr>
          <p:cNvSpPr>
            <a:spLocks noEditPoints="1"/>
          </p:cNvSpPr>
          <p:nvPr/>
        </p:nvSpPr>
        <p:spPr bwMode="auto">
          <a:xfrm>
            <a:off x="11209338" y="2474913"/>
            <a:ext cx="231775" cy="254000"/>
          </a:xfrm>
          <a:custGeom>
            <a:avLst/>
            <a:gdLst>
              <a:gd name="T0" fmla="*/ 110 w 146"/>
              <a:gd name="T1" fmla="*/ 93 h 160"/>
              <a:gd name="T2" fmla="*/ 116 w 146"/>
              <a:gd name="T3" fmla="*/ 82 h 160"/>
              <a:gd name="T4" fmla="*/ 120 w 146"/>
              <a:gd name="T5" fmla="*/ 68 h 160"/>
              <a:gd name="T6" fmla="*/ 116 w 146"/>
              <a:gd name="T7" fmla="*/ 54 h 160"/>
              <a:gd name="T8" fmla="*/ 110 w 146"/>
              <a:gd name="T9" fmla="*/ 40 h 160"/>
              <a:gd name="T10" fmla="*/ 96 w 146"/>
              <a:gd name="T11" fmla="*/ 32 h 160"/>
              <a:gd name="T12" fmla="*/ 83 w 146"/>
              <a:gd name="T13" fmla="*/ 29 h 160"/>
              <a:gd name="T14" fmla="*/ 70 w 146"/>
              <a:gd name="T15" fmla="*/ 32 h 160"/>
              <a:gd name="T16" fmla="*/ 60 w 146"/>
              <a:gd name="T17" fmla="*/ 40 h 160"/>
              <a:gd name="T18" fmla="*/ 50 w 146"/>
              <a:gd name="T19" fmla="*/ 54 h 160"/>
              <a:gd name="T20" fmla="*/ 50 w 146"/>
              <a:gd name="T21" fmla="*/ 68 h 160"/>
              <a:gd name="T22" fmla="*/ 50 w 146"/>
              <a:gd name="T23" fmla="*/ 82 h 160"/>
              <a:gd name="T24" fmla="*/ 60 w 146"/>
              <a:gd name="T25" fmla="*/ 93 h 160"/>
              <a:gd name="T26" fmla="*/ 70 w 146"/>
              <a:gd name="T27" fmla="*/ 100 h 160"/>
              <a:gd name="T28" fmla="*/ 83 w 146"/>
              <a:gd name="T29" fmla="*/ 104 h 160"/>
              <a:gd name="T30" fmla="*/ 96 w 146"/>
              <a:gd name="T31" fmla="*/ 100 h 160"/>
              <a:gd name="T32" fmla="*/ 110 w 146"/>
              <a:gd name="T33" fmla="*/ 93 h 160"/>
              <a:gd name="T34" fmla="*/ 130 w 146"/>
              <a:gd name="T35" fmla="*/ 18 h 160"/>
              <a:gd name="T36" fmla="*/ 143 w 146"/>
              <a:gd name="T37" fmla="*/ 40 h 160"/>
              <a:gd name="T38" fmla="*/ 146 w 146"/>
              <a:gd name="T39" fmla="*/ 68 h 160"/>
              <a:gd name="T40" fmla="*/ 143 w 146"/>
              <a:gd name="T41" fmla="*/ 93 h 160"/>
              <a:gd name="T42" fmla="*/ 130 w 146"/>
              <a:gd name="T43" fmla="*/ 114 h 160"/>
              <a:gd name="T44" fmla="*/ 113 w 146"/>
              <a:gd name="T45" fmla="*/ 128 h 160"/>
              <a:gd name="T46" fmla="*/ 93 w 146"/>
              <a:gd name="T47" fmla="*/ 132 h 160"/>
              <a:gd name="T48" fmla="*/ 73 w 146"/>
              <a:gd name="T49" fmla="*/ 132 h 160"/>
              <a:gd name="T50" fmla="*/ 53 w 146"/>
              <a:gd name="T51" fmla="*/ 125 h 160"/>
              <a:gd name="T52" fmla="*/ 27 w 146"/>
              <a:gd name="T53" fmla="*/ 157 h 160"/>
              <a:gd name="T54" fmla="*/ 20 w 146"/>
              <a:gd name="T55" fmla="*/ 160 h 160"/>
              <a:gd name="T56" fmla="*/ 14 w 146"/>
              <a:gd name="T57" fmla="*/ 160 h 160"/>
              <a:gd name="T58" fmla="*/ 10 w 146"/>
              <a:gd name="T59" fmla="*/ 160 h 160"/>
              <a:gd name="T60" fmla="*/ 4 w 146"/>
              <a:gd name="T61" fmla="*/ 157 h 160"/>
              <a:gd name="T62" fmla="*/ 0 w 146"/>
              <a:gd name="T63" fmla="*/ 150 h 160"/>
              <a:gd name="T64" fmla="*/ 0 w 146"/>
              <a:gd name="T65" fmla="*/ 143 h 160"/>
              <a:gd name="T66" fmla="*/ 0 w 146"/>
              <a:gd name="T67" fmla="*/ 139 h 160"/>
              <a:gd name="T68" fmla="*/ 4 w 146"/>
              <a:gd name="T69" fmla="*/ 132 h 160"/>
              <a:gd name="T70" fmla="*/ 30 w 146"/>
              <a:gd name="T71" fmla="*/ 104 h 160"/>
              <a:gd name="T72" fmla="*/ 24 w 146"/>
              <a:gd name="T73" fmla="*/ 82 h 160"/>
              <a:gd name="T74" fmla="*/ 20 w 146"/>
              <a:gd name="T75" fmla="*/ 61 h 160"/>
              <a:gd name="T76" fmla="*/ 27 w 146"/>
              <a:gd name="T77" fmla="*/ 40 h 160"/>
              <a:gd name="T78" fmla="*/ 40 w 146"/>
              <a:gd name="T79" fmla="*/ 18 h 160"/>
              <a:gd name="T80" fmla="*/ 60 w 146"/>
              <a:gd name="T81" fmla="*/ 4 h 160"/>
              <a:gd name="T82" fmla="*/ 83 w 146"/>
              <a:gd name="T83" fmla="*/ 0 h 160"/>
              <a:gd name="T84" fmla="*/ 106 w 146"/>
              <a:gd name="T85" fmla="*/ 4 h 160"/>
              <a:gd name="T86" fmla="*/ 130 w 146"/>
              <a:gd name="T87" fmla="*/ 18 h 160"/>
              <a:gd name="T88" fmla="*/ 130 w 146"/>
              <a:gd name="T89" fmla="*/ 18 h 160"/>
              <a:gd name="T90" fmla="*/ 130 w 146"/>
              <a:gd name="T91" fmla="*/ 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6" h="160">
                <a:moveTo>
                  <a:pt x="110" y="93"/>
                </a:moveTo>
                <a:cubicBezTo>
                  <a:pt x="113" y="89"/>
                  <a:pt x="113" y="86"/>
                  <a:pt x="116" y="82"/>
                </a:cubicBezTo>
                <a:cubicBezTo>
                  <a:pt x="116" y="75"/>
                  <a:pt x="120" y="72"/>
                  <a:pt x="120" y="68"/>
                </a:cubicBezTo>
                <a:cubicBezTo>
                  <a:pt x="120" y="61"/>
                  <a:pt x="116" y="57"/>
                  <a:pt x="116" y="54"/>
                </a:cubicBezTo>
                <a:cubicBezTo>
                  <a:pt x="113" y="47"/>
                  <a:pt x="113" y="43"/>
                  <a:pt x="110" y="40"/>
                </a:cubicBezTo>
                <a:cubicBezTo>
                  <a:pt x="106" y="36"/>
                  <a:pt x="100" y="32"/>
                  <a:pt x="96" y="32"/>
                </a:cubicBezTo>
                <a:cubicBezTo>
                  <a:pt x="93" y="29"/>
                  <a:pt x="90" y="29"/>
                  <a:pt x="83" y="29"/>
                </a:cubicBezTo>
                <a:cubicBezTo>
                  <a:pt x="80" y="29"/>
                  <a:pt x="77" y="29"/>
                  <a:pt x="70" y="32"/>
                </a:cubicBezTo>
                <a:cubicBezTo>
                  <a:pt x="67" y="32"/>
                  <a:pt x="63" y="36"/>
                  <a:pt x="60" y="40"/>
                </a:cubicBezTo>
                <a:cubicBezTo>
                  <a:pt x="57" y="43"/>
                  <a:pt x="53" y="47"/>
                  <a:pt x="50" y="54"/>
                </a:cubicBezTo>
                <a:cubicBezTo>
                  <a:pt x="50" y="57"/>
                  <a:pt x="50" y="61"/>
                  <a:pt x="50" y="68"/>
                </a:cubicBezTo>
                <a:cubicBezTo>
                  <a:pt x="50" y="72"/>
                  <a:pt x="50" y="75"/>
                  <a:pt x="50" y="82"/>
                </a:cubicBezTo>
                <a:cubicBezTo>
                  <a:pt x="53" y="86"/>
                  <a:pt x="57" y="89"/>
                  <a:pt x="60" y="93"/>
                </a:cubicBezTo>
                <a:cubicBezTo>
                  <a:pt x="63" y="96"/>
                  <a:pt x="67" y="100"/>
                  <a:pt x="70" y="100"/>
                </a:cubicBezTo>
                <a:cubicBezTo>
                  <a:pt x="77" y="104"/>
                  <a:pt x="80" y="104"/>
                  <a:pt x="83" y="104"/>
                </a:cubicBezTo>
                <a:cubicBezTo>
                  <a:pt x="90" y="104"/>
                  <a:pt x="93" y="104"/>
                  <a:pt x="96" y="100"/>
                </a:cubicBezTo>
                <a:cubicBezTo>
                  <a:pt x="100" y="100"/>
                  <a:pt x="106" y="96"/>
                  <a:pt x="110" y="93"/>
                </a:cubicBezTo>
                <a:close/>
                <a:moveTo>
                  <a:pt x="130" y="18"/>
                </a:moveTo>
                <a:cubicBezTo>
                  <a:pt x="133" y="25"/>
                  <a:pt x="140" y="32"/>
                  <a:pt x="143" y="40"/>
                </a:cubicBezTo>
                <a:cubicBezTo>
                  <a:pt x="146" y="50"/>
                  <a:pt x="146" y="57"/>
                  <a:pt x="146" y="68"/>
                </a:cubicBezTo>
                <a:cubicBezTo>
                  <a:pt x="146" y="75"/>
                  <a:pt x="146" y="82"/>
                  <a:pt x="143" y="93"/>
                </a:cubicBezTo>
                <a:cubicBezTo>
                  <a:pt x="140" y="100"/>
                  <a:pt x="133" y="107"/>
                  <a:pt x="130" y="114"/>
                </a:cubicBezTo>
                <a:cubicBezTo>
                  <a:pt x="123" y="118"/>
                  <a:pt x="116" y="125"/>
                  <a:pt x="113" y="128"/>
                </a:cubicBezTo>
                <a:cubicBezTo>
                  <a:pt x="106" y="128"/>
                  <a:pt x="100" y="132"/>
                  <a:pt x="93" y="132"/>
                </a:cubicBezTo>
                <a:cubicBezTo>
                  <a:pt x="87" y="136"/>
                  <a:pt x="80" y="136"/>
                  <a:pt x="73" y="132"/>
                </a:cubicBezTo>
                <a:cubicBezTo>
                  <a:pt x="67" y="132"/>
                  <a:pt x="60" y="128"/>
                  <a:pt x="53" y="125"/>
                </a:cubicBezTo>
                <a:cubicBezTo>
                  <a:pt x="27" y="157"/>
                  <a:pt x="27" y="157"/>
                  <a:pt x="27" y="157"/>
                </a:cubicBezTo>
                <a:cubicBezTo>
                  <a:pt x="24" y="157"/>
                  <a:pt x="24" y="160"/>
                  <a:pt x="20" y="160"/>
                </a:cubicBezTo>
                <a:cubicBezTo>
                  <a:pt x="20" y="160"/>
                  <a:pt x="17" y="160"/>
                  <a:pt x="14" y="160"/>
                </a:cubicBezTo>
                <a:cubicBezTo>
                  <a:pt x="10" y="160"/>
                  <a:pt x="10" y="160"/>
                  <a:pt x="10" y="160"/>
                </a:cubicBezTo>
                <a:cubicBezTo>
                  <a:pt x="7" y="160"/>
                  <a:pt x="4" y="157"/>
                  <a:pt x="4" y="157"/>
                </a:cubicBezTo>
                <a:cubicBezTo>
                  <a:pt x="0" y="153"/>
                  <a:pt x="0" y="153"/>
                  <a:pt x="0" y="150"/>
                </a:cubicBezTo>
                <a:cubicBezTo>
                  <a:pt x="0" y="150"/>
                  <a:pt x="0" y="146"/>
                  <a:pt x="0" y="143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36"/>
                  <a:pt x="0" y="132"/>
                  <a:pt x="4" y="132"/>
                </a:cubicBezTo>
                <a:cubicBezTo>
                  <a:pt x="30" y="104"/>
                  <a:pt x="30" y="104"/>
                  <a:pt x="30" y="104"/>
                </a:cubicBezTo>
                <a:cubicBezTo>
                  <a:pt x="27" y="96"/>
                  <a:pt x="24" y="89"/>
                  <a:pt x="24" y="82"/>
                </a:cubicBezTo>
                <a:cubicBezTo>
                  <a:pt x="20" y="75"/>
                  <a:pt x="20" y="68"/>
                  <a:pt x="20" y="61"/>
                </a:cubicBezTo>
                <a:cubicBezTo>
                  <a:pt x="24" y="54"/>
                  <a:pt x="24" y="47"/>
                  <a:pt x="27" y="40"/>
                </a:cubicBezTo>
                <a:cubicBezTo>
                  <a:pt x="30" y="32"/>
                  <a:pt x="34" y="25"/>
                  <a:pt x="40" y="18"/>
                </a:cubicBezTo>
                <a:cubicBezTo>
                  <a:pt x="47" y="11"/>
                  <a:pt x="53" y="8"/>
                  <a:pt x="60" y="4"/>
                </a:cubicBezTo>
                <a:cubicBezTo>
                  <a:pt x="67" y="0"/>
                  <a:pt x="77" y="0"/>
                  <a:pt x="83" y="0"/>
                </a:cubicBezTo>
                <a:cubicBezTo>
                  <a:pt x="93" y="0"/>
                  <a:pt x="100" y="0"/>
                  <a:pt x="106" y="4"/>
                </a:cubicBezTo>
                <a:cubicBezTo>
                  <a:pt x="116" y="8"/>
                  <a:pt x="123" y="11"/>
                  <a:pt x="130" y="18"/>
                </a:cubicBezTo>
                <a:close/>
                <a:moveTo>
                  <a:pt x="130" y="18"/>
                </a:moveTo>
                <a:cubicBezTo>
                  <a:pt x="130" y="18"/>
                  <a:pt x="130" y="18"/>
                  <a:pt x="130" y="1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4A133C9C-2457-2349-9B0E-3D327BE16F97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4160838"/>
            <a:ext cx="254000" cy="187325"/>
          </a:xfrm>
          <a:custGeom>
            <a:avLst/>
            <a:gdLst>
              <a:gd name="T0" fmla="*/ 113 w 160"/>
              <a:gd name="T1" fmla="*/ 51 h 118"/>
              <a:gd name="T2" fmla="*/ 121 w 160"/>
              <a:gd name="T3" fmla="*/ 3 h 118"/>
              <a:gd name="T4" fmla="*/ 121 w 160"/>
              <a:gd name="T5" fmla="*/ 0 h 118"/>
              <a:gd name="T6" fmla="*/ 100 w 160"/>
              <a:gd name="T7" fmla="*/ 6 h 118"/>
              <a:gd name="T8" fmla="*/ 105 w 160"/>
              <a:gd name="T9" fmla="*/ 31 h 118"/>
              <a:gd name="T10" fmla="*/ 58 w 160"/>
              <a:gd name="T11" fmla="*/ 20 h 118"/>
              <a:gd name="T12" fmla="*/ 71 w 160"/>
              <a:gd name="T13" fmla="*/ 14 h 118"/>
              <a:gd name="T14" fmla="*/ 42 w 160"/>
              <a:gd name="T15" fmla="*/ 12 h 118"/>
              <a:gd name="T16" fmla="*/ 55 w 160"/>
              <a:gd name="T17" fmla="*/ 20 h 118"/>
              <a:gd name="T18" fmla="*/ 50 w 160"/>
              <a:gd name="T19" fmla="*/ 51 h 118"/>
              <a:gd name="T20" fmla="*/ 0 w 160"/>
              <a:gd name="T21" fmla="*/ 84 h 118"/>
              <a:gd name="T22" fmla="*/ 68 w 160"/>
              <a:gd name="T23" fmla="*/ 84 h 118"/>
              <a:gd name="T24" fmla="*/ 81 w 160"/>
              <a:gd name="T25" fmla="*/ 84 h 118"/>
              <a:gd name="T26" fmla="*/ 81 w 160"/>
              <a:gd name="T27" fmla="*/ 84 h 118"/>
              <a:gd name="T28" fmla="*/ 81 w 160"/>
              <a:gd name="T29" fmla="*/ 84 h 118"/>
              <a:gd name="T30" fmla="*/ 110 w 160"/>
              <a:gd name="T31" fmla="*/ 53 h 118"/>
              <a:gd name="T32" fmla="*/ 129 w 160"/>
              <a:gd name="T33" fmla="*/ 118 h 118"/>
              <a:gd name="T34" fmla="*/ 129 w 160"/>
              <a:gd name="T35" fmla="*/ 48 h 118"/>
              <a:gd name="T36" fmla="*/ 79 w 160"/>
              <a:gd name="T37" fmla="*/ 81 h 118"/>
              <a:gd name="T38" fmla="*/ 53 w 160"/>
              <a:gd name="T39" fmla="*/ 53 h 118"/>
              <a:gd name="T40" fmla="*/ 60 w 160"/>
              <a:gd name="T41" fmla="*/ 37 h 118"/>
              <a:gd name="T42" fmla="*/ 37 w 160"/>
              <a:gd name="T43" fmla="*/ 81 h 118"/>
              <a:gd name="T44" fmla="*/ 58 w 160"/>
              <a:gd name="T45" fmla="*/ 81 h 118"/>
              <a:gd name="T46" fmla="*/ 11 w 160"/>
              <a:gd name="T47" fmla="*/ 84 h 118"/>
              <a:gd name="T48" fmla="*/ 45 w 160"/>
              <a:gd name="T49" fmla="*/ 62 h 118"/>
              <a:gd name="T50" fmla="*/ 34 w 160"/>
              <a:gd name="T51" fmla="*/ 84 h 118"/>
              <a:gd name="T52" fmla="*/ 58 w 160"/>
              <a:gd name="T53" fmla="*/ 84 h 118"/>
              <a:gd name="T54" fmla="*/ 81 w 160"/>
              <a:gd name="T55" fmla="*/ 81 h 118"/>
              <a:gd name="T56" fmla="*/ 105 w 160"/>
              <a:gd name="T57" fmla="*/ 34 h 118"/>
              <a:gd name="T58" fmla="*/ 105 w 160"/>
              <a:gd name="T59" fmla="*/ 37 h 118"/>
              <a:gd name="T60" fmla="*/ 81 w 160"/>
              <a:gd name="T61" fmla="*/ 81 h 118"/>
              <a:gd name="T62" fmla="*/ 105 w 160"/>
              <a:gd name="T63" fmla="*/ 84 h 118"/>
              <a:gd name="T64" fmla="*/ 126 w 160"/>
              <a:gd name="T65" fmla="*/ 84 h 118"/>
              <a:gd name="T66" fmla="*/ 129 w 160"/>
              <a:gd name="T67" fmla="*/ 84 h 118"/>
              <a:gd name="T68" fmla="*/ 115 w 160"/>
              <a:gd name="T69" fmla="*/ 62 h 118"/>
              <a:gd name="T70" fmla="*/ 152 w 160"/>
              <a:gd name="T71" fmla="*/ 84 h 118"/>
              <a:gd name="T72" fmla="*/ 129 w 160"/>
              <a:gd name="T73" fmla="*/ 109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18">
                <a:moveTo>
                  <a:pt x="129" y="48"/>
                </a:moveTo>
                <a:cubicBezTo>
                  <a:pt x="123" y="48"/>
                  <a:pt x="118" y="48"/>
                  <a:pt x="113" y="51"/>
                </a:cubicBezTo>
                <a:cubicBezTo>
                  <a:pt x="105" y="34"/>
                  <a:pt x="102" y="12"/>
                  <a:pt x="102" y="9"/>
                </a:cubicBezTo>
                <a:cubicBezTo>
                  <a:pt x="105" y="9"/>
                  <a:pt x="118" y="6"/>
                  <a:pt x="121" y="3"/>
                </a:cubicBezTo>
                <a:cubicBezTo>
                  <a:pt x="123" y="0"/>
                  <a:pt x="123" y="0"/>
                  <a:pt x="121" y="0"/>
                </a:cubicBezTo>
                <a:cubicBezTo>
                  <a:pt x="121" y="0"/>
                  <a:pt x="121" y="0"/>
                  <a:pt x="121" y="0"/>
                </a:cubicBezTo>
                <a:cubicBezTo>
                  <a:pt x="115" y="6"/>
                  <a:pt x="102" y="6"/>
                  <a:pt x="100" y="6"/>
                </a:cubicBezTo>
                <a:cubicBezTo>
                  <a:pt x="100" y="6"/>
                  <a:pt x="100" y="6"/>
                  <a:pt x="100" y="6"/>
                </a:cubicBezTo>
                <a:cubicBezTo>
                  <a:pt x="100" y="6"/>
                  <a:pt x="100" y="6"/>
                  <a:pt x="100" y="6"/>
                </a:cubicBezTo>
                <a:cubicBezTo>
                  <a:pt x="100" y="6"/>
                  <a:pt x="102" y="17"/>
                  <a:pt x="105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58" y="20"/>
                  <a:pt x="58" y="20"/>
                  <a:pt x="58" y="20"/>
                </a:cubicBezTo>
                <a:cubicBezTo>
                  <a:pt x="58" y="20"/>
                  <a:pt x="58" y="20"/>
                  <a:pt x="58" y="20"/>
                </a:cubicBezTo>
                <a:cubicBezTo>
                  <a:pt x="68" y="17"/>
                  <a:pt x="71" y="17"/>
                  <a:pt x="71" y="14"/>
                </a:cubicBezTo>
                <a:cubicBezTo>
                  <a:pt x="71" y="12"/>
                  <a:pt x="71" y="12"/>
                  <a:pt x="68" y="12"/>
                </a:cubicBezTo>
                <a:cubicBezTo>
                  <a:pt x="42" y="12"/>
                  <a:pt x="42" y="12"/>
                  <a:pt x="42" y="12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26"/>
                  <a:pt x="45" y="23"/>
                  <a:pt x="55" y="20"/>
                </a:cubicBezTo>
                <a:cubicBezTo>
                  <a:pt x="60" y="34"/>
                  <a:pt x="60" y="34"/>
                  <a:pt x="60" y="34"/>
                </a:cubicBezTo>
                <a:cubicBezTo>
                  <a:pt x="50" y="51"/>
                  <a:pt x="50" y="51"/>
                  <a:pt x="50" y="51"/>
                </a:cubicBezTo>
                <a:cubicBezTo>
                  <a:pt x="45" y="48"/>
                  <a:pt x="39" y="48"/>
                  <a:pt x="34" y="48"/>
                </a:cubicBezTo>
                <a:cubicBezTo>
                  <a:pt x="16" y="48"/>
                  <a:pt x="0" y="65"/>
                  <a:pt x="0" y="84"/>
                </a:cubicBezTo>
                <a:cubicBezTo>
                  <a:pt x="0" y="104"/>
                  <a:pt x="16" y="118"/>
                  <a:pt x="34" y="118"/>
                </a:cubicBezTo>
                <a:cubicBezTo>
                  <a:pt x="53" y="118"/>
                  <a:pt x="66" y="104"/>
                  <a:pt x="68" y="84"/>
                </a:cubicBezTo>
                <a:cubicBezTo>
                  <a:pt x="81" y="84"/>
                  <a:pt x="81" y="84"/>
                  <a:pt x="81" y="84"/>
                </a:cubicBezTo>
                <a:cubicBezTo>
                  <a:pt x="81" y="84"/>
                  <a:pt x="81" y="84"/>
                  <a:pt x="81" y="84"/>
                </a:cubicBezTo>
                <a:cubicBezTo>
                  <a:pt x="81" y="84"/>
                  <a:pt x="81" y="84"/>
                  <a:pt x="81" y="84"/>
                </a:cubicBezTo>
                <a:cubicBezTo>
                  <a:pt x="81" y="84"/>
                  <a:pt x="81" y="84"/>
                  <a:pt x="81" y="84"/>
                </a:cubicBezTo>
                <a:cubicBezTo>
                  <a:pt x="81" y="84"/>
                  <a:pt x="81" y="84"/>
                  <a:pt x="81" y="84"/>
                </a:cubicBezTo>
                <a:cubicBezTo>
                  <a:pt x="81" y="84"/>
                  <a:pt x="81" y="84"/>
                  <a:pt x="81" y="84"/>
                </a:cubicBezTo>
                <a:cubicBezTo>
                  <a:pt x="108" y="39"/>
                  <a:pt x="108" y="39"/>
                  <a:pt x="108" y="39"/>
                </a:cubicBezTo>
                <a:cubicBezTo>
                  <a:pt x="108" y="45"/>
                  <a:pt x="110" y="48"/>
                  <a:pt x="110" y="53"/>
                </a:cubicBezTo>
                <a:cubicBezTo>
                  <a:pt x="100" y="59"/>
                  <a:pt x="94" y="70"/>
                  <a:pt x="94" y="84"/>
                </a:cubicBezTo>
                <a:cubicBezTo>
                  <a:pt x="94" y="104"/>
                  <a:pt x="110" y="118"/>
                  <a:pt x="129" y="118"/>
                </a:cubicBezTo>
                <a:cubicBezTo>
                  <a:pt x="147" y="118"/>
                  <a:pt x="160" y="104"/>
                  <a:pt x="160" y="84"/>
                </a:cubicBezTo>
                <a:cubicBezTo>
                  <a:pt x="160" y="65"/>
                  <a:pt x="147" y="48"/>
                  <a:pt x="129" y="48"/>
                </a:cubicBezTo>
                <a:close/>
                <a:moveTo>
                  <a:pt x="60" y="37"/>
                </a:moveTo>
                <a:cubicBezTo>
                  <a:pt x="79" y="81"/>
                  <a:pt x="79" y="81"/>
                  <a:pt x="79" y="81"/>
                </a:cubicBezTo>
                <a:cubicBezTo>
                  <a:pt x="68" y="81"/>
                  <a:pt x="68" y="81"/>
                  <a:pt x="68" y="81"/>
                </a:cubicBezTo>
                <a:cubicBezTo>
                  <a:pt x="68" y="70"/>
                  <a:pt x="60" y="59"/>
                  <a:pt x="53" y="53"/>
                </a:cubicBezTo>
                <a:cubicBezTo>
                  <a:pt x="60" y="37"/>
                  <a:pt x="60" y="37"/>
                  <a:pt x="60" y="37"/>
                </a:cubicBezTo>
                <a:cubicBezTo>
                  <a:pt x="60" y="37"/>
                  <a:pt x="60" y="37"/>
                  <a:pt x="60" y="37"/>
                </a:cubicBezTo>
                <a:close/>
                <a:moveTo>
                  <a:pt x="58" y="81"/>
                </a:moveTo>
                <a:cubicBezTo>
                  <a:pt x="37" y="81"/>
                  <a:pt x="37" y="81"/>
                  <a:pt x="37" y="81"/>
                </a:cubicBezTo>
                <a:cubicBezTo>
                  <a:pt x="47" y="62"/>
                  <a:pt x="47" y="62"/>
                  <a:pt x="47" y="62"/>
                </a:cubicBezTo>
                <a:cubicBezTo>
                  <a:pt x="53" y="67"/>
                  <a:pt x="58" y="73"/>
                  <a:pt x="58" y="81"/>
                </a:cubicBezTo>
                <a:close/>
                <a:moveTo>
                  <a:pt x="34" y="109"/>
                </a:moveTo>
                <a:cubicBezTo>
                  <a:pt x="21" y="109"/>
                  <a:pt x="11" y="98"/>
                  <a:pt x="11" y="84"/>
                </a:cubicBezTo>
                <a:cubicBezTo>
                  <a:pt x="11" y="70"/>
                  <a:pt x="21" y="59"/>
                  <a:pt x="34" y="59"/>
                </a:cubicBezTo>
                <a:cubicBezTo>
                  <a:pt x="37" y="59"/>
                  <a:pt x="42" y="59"/>
                  <a:pt x="45" y="62"/>
                </a:cubicBezTo>
                <a:cubicBezTo>
                  <a:pt x="34" y="81"/>
                  <a:pt x="34" y="81"/>
                  <a:pt x="34" y="81"/>
                </a:cubicBezTo>
                <a:cubicBezTo>
                  <a:pt x="34" y="84"/>
                  <a:pt x="34" y="84"/>
                  <a:pt x="34" y="84"/>
                </a:cubicBezTo>
                <a:cubicBezTo>
                  <a:pt x="34" y="84"/>
                  <a:pt x="34" y="84"/>
                  <a:pt x="34" y="84"/>
                </a:cubicBezTo>
                <a:cubicBezTo>
                  <a:pt x="58" y="84"/>
                  <a:pt x="58" y="84"/>
                  <a:pt x="58" y="84"/>
                </a:cubicBezTo>
                <a:cubicBezTo>
                  <a:pt x="58" y="98"/>
                  <a:pt x="47" y="109"/>
                  <a:pt x="34" y="109"/>
                </a:cubicBezTo>
                <a:close/>
                <a:moveTo>
                  <a:pt x="81" y="81"/>
                </a:moveTo>
                <a:cubicBezTo>
                  <a:pt x="63" y="34"/>
                  <a:pt x="63" y="34"/>
                  <a:pt x="63" y="34"/>
                </a:cubicBezTo>
                <a:cubicBezTo>
                  <a:pt x="105" y="34"/>
                  <a:pt x="105" y="34"/>
                  <a:pt x="105" y="34"/>
                </a:cubicBezTo>
                <a:cubicBezTo>
                  <a:pt x="105" y="37"/>
                  <a:pt x="105" y="37"/>
                  <a:pt x="105" y="37"/>
                </a:cubicBezTo>
                <a:cubicBezTo>
                  <a:pt x="105" y="37"/>
                  <a:pt x="105" y="37"/>
                  <a:pt x="105" y="37"/>
                </a:cubicBezTo>
                <a:cubicBezTo>
                  <a:pt x="81" y="81"/>
                  <a:pt x="81" y="81"/>
                  <a:pt x="81" y="81"/>
                </a:cubicBezTo>
                <a:cubicBezTo>
                  <a:pt x="81" y="81"/>
                  <a:pt x="81" y="81"/>
                  <a:pt x="81" y="81"/>
                </a:cubicBezTo>
                <a:close/>
                <a:moveTo>
                  <a:pt x="129" y="109"/>
                </a:moveTo>
                <a:cubicBezTo>
                  <a:pt x="115" y="109"/>
                  <a:pt x="105" y="98"/>
                  <a:pt x="105" y="84"/>
                </a:cubicBezTo>
                <a:cubicBezTo>
                  <a:pt x="105" y="76"/>
                  <a:pt x="108" y="67"/>
                  <a:pt x="115" y="62"/>
                </a:cubicBezTo>
                <a:cubicBezTo>
                  <a:pt x="118" y="73"/>
                  <a:pt x="123" y="79"/>
                  <a:pt x="126" y="84"/>
                </a:cubicBezTo>
                <a:cubicBezTo>
                  <a:pt x="129" y="84"/>
                  <a:pt x="129" y="84"/>
                  <a:pt x="129" y="84"/>
                </a:cubicBezTo>
                <a:cubicBezTo>
                  <a:pt x="129" y="84"/>
                  <a:pt x="129" y="84"/>
                  <a:pt x="129" y="84"/>
                </a:cubicBezTo>
                <a:cubicBezTo>
                  <a:pt x="129" y="84"/>
                  <a:pt x="129" y="84"/>
                  <a:pt x="129" y="81"/>
                </a:cubicBezTo>
                <a:cubicBezTo>
                  <a:pt x="123" y="79"/>
                  <a:pt x="121" y="70"/>
                  <a:pt x="115" y="62"/>
                </a:cubicBezTo>
                <a:cubicBezTo>
                  <a:pt x="121" y="59"/>
                  <a:pt x="123" y="59"/>
                  <a:pt x="129" y="59"/>
                </a:cubicBezTo>
                <a:cubicBezTo>
                  <a:pt x="142" y="59"/>
                  <a:pt x="152" y="70"/>
                  <a:pt x="152" y="84"/>
                </a:cubicBezTo>
                <a:cubicBezTo>
                  <a:pt x="152" y="98"/>
                  <a:pt x="142" y="109"/>
                  <a:pt x="129" y="109"/>
                </a:cubicBezTo>
                <a:close/>
                <a:moveTo>
                  <a:pt x="129" y="109"/>
                </a:moveTo>
                <a:cubicBezTo>
                  <a:pt x="129" y="109"/>
                  <a:pt x="129" y="109"/>
                  <a:pt x="129" y="10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73C902A4-DBE0-AF8B-9CA4-8254A4821421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5232400"/>
            <a:ext cx="254000" cy="247650"/>
          </a:xfrm>
          <a:custGeom>
            <a:avLst/>
            <a:gdLst>
              <a:gd name="T0" fmla="*/ 151 w 160"/>
              <a:gd name="T1" fmla="*/ 0 h 156"/>
              <a:gd name="T2" fmla="*/ 9 w 160"/>
              <a:gd name="T3" fmla="*/ 0 h 156"/>
              <a:gd name="T4" fmla="*/ 0 w 160"/>
              <a:gd name="T5" fmla="*/ 5 h 156"/>
              <a:gd name="T6" fmla="*/ 0 w 160"/>
              <a:gd name="T7" fmla="*/ 128 h 156"/>
              <a:gd name="T8" fmla="*/ 9 w 160"/>
              <a:gd name="T9" fmla="*/ 132 h 156"/>
              <a:gd name="T10" fmla="*/ 57 w 160"/>
              <a:gd name="T11" fmla="*/ 132 h 156"/>
              <a:gd name="T12" fmla="*/ 62 w 160"/>
              <a:gd name="T13" fmla="*/ 132 h 156"/>
              <a:gd name="T14" fmla="*/ 62 w 160"/>
              <a:gd name="T15" fmla="*/ 147 h 156"/>
              <a:gd name="T16" fmla="*/ 62 w 160"/>
              <a:gd name="T17" fmla="*/ 147 h 156"/>
              <a:gd name="T18" fmla="*/ 49 w 160"/>
              <a:gd name="T19" fmla="*/ 147 h 156"/>
              <a:gd name="T20" fmla="*/ 40 w 160"/>
              <a:gd name="T21" fmla="*/ 151 h 156"/>
              <a:gd name="T22" fmla="*/ 49 w 160"/>
              <a:gd name="T23" fmla="*/ 156 h 156"/>
              <a:gd name="T24" fmla="*/ 111 w 160"/>
              <a:gd name="T25" fmla="*/ 156 h 156"/>
              <a:gd name="T26" fmla="*/ 115 w 160"/>
              <a:gd name="T27" fmla="*/ 151 h 156"/>
              <a:gd name="T28" fmla="*/ 111 w 160"/>
              <a:gd name="T29" fmla="*/ 147 h 156"/>
              <a:gd name="T30" fmla="*/ 97 w 160"/>
              <a:gd name="T31" fmla="*/ 147 h 156"/>
              <a:gd name="T32" fmla="*/ 97 w 160"/>
              <a:gd name="T33" fmla="*/ 147 h 156"/>
              <a:gd name="T34" fmla="*/ 97 w 160"/>
              <a:gd name="T35" fmla="*/ 132 h 156"/>
              <a:gd name="T36" fmla="*/ 97 w 160"/>
              <a:gd name="T37" fmla="*/ 132 h 156"/>
              <a:gd name="T38" fmla="*/ 151 w 160"/>
              <a:gd name="T39" fmla="*/ 132 h 156"/>
              <a:gd name="T40" fmla="*/ 160 w 160"/>
              <a:gd name="T41" fmla="*/ 128 h 156"/>
              <a:gd name="T42" fmla="*/ 160 w 160"/>
              <a:gd name="T43" fmla="*/ 5 h 156"/>
              <a:gd name="T44" fmla="*/ 151 w 160"/>
              <a:gd name="T45" fmla="*/ 0 h 156"/>
              <a:gd name="T46" fmla="*/ 84 w 160"/>
              <a:gd name="T47" fmla="*/ 132 h 156"/>
              <a:gd name="T48" fmla="*/ 84 w 160"/>
              <a:gd name="T49" fmla="*/ 147 h 156"/>
              <a:gd name="T50" fmla="*/ 84 w 160"/>
              <a:gd name="T51" fmla="*/ 147 h 156"/>
              <a:gd name="T52" fmla="*/ 75 w 160"/>
              <a:gd name="T53" fmla="*/ 147 h 156"/>
              <a:gd name="T54" fmla="*/ 71 w 160"/>
              <a:gd name="T55" fmla="*/ 147 h 156"/>
              <a:gd name="T56" fmla="*/ 71 w 160"/>
              <a:gd name="T57" fmla="*/ 132 h 156"/>
              <a:gd name="T58" fmla="*/ 75 w 160"/>
              <a:gd name="T59" fmla="*/ 132 h 156"/>
              <a:gd name="T60" fmla="*/ 84 w 160"/>
              <a:gd name="T61" fmla="*/ 132 h 156"/>
              <a:gd name="T62" fmla="*/ 84 w 160"/>
              <a:gd name="T63" fmla="*/ 132 h 156"/>
              <a:gd name="T64" fmla="*/ 80 w 160"/>
              <a:gd name="T65" fmla="*/ 123 h 156"/>
              <a:gd name="T66" fmla="*/ 71 w 160"/>
              <a:gd name="T67" fmla="*/ 118 h 156"/>
              <a:gd name="T68" fmla="*/ 80 w 160"/>
              <a:gd name="T69" fmla="*/ 109 h 156"/>
              <a:gd name="T70" fmla="*/ 84 w 160"/>
              <a:gd name="T71" fmla="*/ 118 h 156"/>
              <a:gd name="T72" fmla="*/ 80 w 160"/>
              <a:gd name="T73" fmla="*/ 123 h 156"/>
              <a:gd name="T74" fmla="*/ 146 w 160"/>
              <a:gd name="T75" fmla="*/ 99 h 156"/>
              <a:gd name="T76" fmla="*/ 142 w 160"/>
              <a:gd name="T77" fmla="*/ 104 h 156"/>
              <a:gd name="T78" fmla="*/ 17 w 160"/>
              <a:gd name="T79" fmla="*/ 104 h 156"/>
              <a:gd name="T80" fmla="*/ 9 w 160"/>
              <a:gd name="T81" fmla="*/ 99 h 156"/>
              <a:gd name="T82" fmla="*/ 9 w 160"/>
              <a:gd name="T83" fmla="*/ 19 h 156"/>
              <a:gd name="T84" fmla="*/ 17 w 160"/>
              <a:gd name="T85" fmla="*/ 10 h 156"/>
              <a:gd name="T86" fmla="*/ 142 w 160"/>
              <a:gd name="T87" fmla="*/ 10 h 156"/>
              <a:gd name="T88" fmla="*/ 146 w 160"/>
              <a:gd name="T89" fmla="*/ 19 h 156"/>
              <a:gd name="T90" fmla="*/ 146 w 160"/>
              <a:gd name="T91" fmla="*/ 99 h 156"/>
              <a:gd name="T92" fmla="*/ 146 w 160"/>
              <a:gd name="T93" fmla="*/ 99 h 156"/>
              <a:gd name="T94" fmla="*/ 146 w 160"/>
              <a:gd name="T95" fmla="*/ 99 h 156"/>
              <a:gd name="T96" fmla="*/ 146 w 160"/>
              <a:gd name="T97" fmla="*/ 99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56">
                <a:moveTo>
                  <a:pt x="151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5"/>
                  <a:pt x="0" y="5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28"/>
                  <a:pt x="4" y="132"/>
                  <a:pt x="9" y="132"/>
                </a:cubicBezTo>
                <a:cubicBezTo>
                  <a:pt x="57" y="132"/>
                  <a:pt x="57" y="132"/>
                  <a:pt x="57" y="132"/>
                </a:cubicBezTo>
                <a:cubicBezTo>
                  <a:pt x="62" y="132"/>
                  <a:pt x="62" y="132"/>
                  <a:pt x="62" y="132"/>
                </a:cubicBezTo>
                <a:cubicBezTo>
                  <a:pt x="62" y="147"/>
                  <a:pt x="62" y="147"/>
                  <a:pt x="62" y="147"/>
                </a:cubicBezTo>
                <a:cubicBezTo>
                  <a:pt x="62" y="147"/>
                  <a:pt x="62" y="147"/>
                  <a:pt x="62" y="147"/>
                </a:cubicBezTo>
                <a:cubicBezTo>
                  <a:pt x="49" y="147"/>
                  <a:pt x="49" y="147"/>
                  <a:pt x="49" y="147"/>
                </a:cubicBezTo>
                <a:cubicBezTo>
                  <a:pt x="44" y="147"/>
                  <a:pt x="40" y="147"/>
                  <a:pt x="40" y="151"/>
                </a:cubicBezTo>
                <a:cubicBezTo>
                  <a:pt x="40" y="156"/>
                  <a:pt x="44" y="156"/>
                  <a:pt x="49" y="156"/>
                </a:cubicBezTo>
                <a:cubicBezTo>
                  <a:pt x="111" y="156"/>
                  <a:pt x="111" y="156"/>
                  <a:pt x="111" y="156"/>
                </a:cubicBezTo>
                <a:cubicBezTo>
                  <a:pt x="115" y="156"/>
                  <a:pt x="115" y="156"/>
                  <a:pt x="115" y="151"/>
                </a:cubicBezTo>
                <a:cubicBezTo>
                  <a:pt x="115" y="147"/>
                  <a:pt x="115" y="147"/>
                  <a:pt x="111" y="147"/>
                </a:cubicBezTo>
                <a:cubicBezTo>
                  <a:pt x="97" y="147"/>
                  <a:pt x="97" y="147"/>
                  <a:pt x="97" y="147"/>
                </a:cubicBezTo>
                <a:cubicBezTo>
                  <a:pt x="97" y="147"/>
                  <a:pt x="97" y="147"/>
                  <a:pt x="97" y="147"/>
                </a:cubicBezTo>
                <a:cubicBezTo>
                  <a:pt x="97" y="132"/>
                  <a:pt x="97" y="132"/>
                  <a:pt x="97" y="132"/>
                </a:cubicBezTo>
                <a:cubicBezTo>
                  <a:pt x="97" y="132"/>
                  <a:pt x="97" y="132"/>
                  <a:pt x="97" y="132"/>
                </a:cubicBezTo>
                <a:cubicBezTo>
                  <a:pt x="151" y="132"/>
                  <a:pt x="151" y="132"/>
                  <a:pt x="151" y="132"/>
                </a:cubicBezTo>
                <a:cubicBezTo>
                  <a:pt x="155" y="132"/>
                  <a:pt x="160" y="128"/>
                  <a:pt x="160" y="128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5"/>
                  <a:pt x="155" y="0"/>
                  <a:pt x="151" y="0"/>
                </a:cubicBezTo>
                <a:close/>
                <a:moveTo>
                  <a:pt x="84" y="132"/>
                </a:moveTo>
                <a:cubicBezTo>
                  <a:pt x="84" y="147"/>
                  <a:pt x="84" y="147"/>
                  <a:pt x="84" y="147"/>
                </a:cubicBezTo>
                <a:cubicBezTo>
                  <a:pt x="84" y="147"/>
                  <a:pt x="84" y="147"/>
                  <a:pt x="84" y="147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1" y="147"/>
                  <a:pt x="71" y="147"/>
                  <a:pt x="71" y="147"/>
                </a:cubicBezTo>
                <a:cubicBezTo>
                  <a:pt x="71" y="132"/>
                  <a:pt x="71" y="132"/>
                  <a:pt x="71" y="132"/>
                </a:cubicBezTo>
                <a:cubicBezTo>
                  <a:pt x="75" y="132"/>
                  <a:pt x="75" y="132"/>
                  <a:pt x="75" y="132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4" y="132"/>
                  <a:pt x="84" y="132"/>
                  <a:pt x="84" y="132"/>
                </a:cubicBezTo>
                <a:close/>
                <a:moveTo>
                  <a:pt x="80" y="123"/>
                </a:moveTo>
                <a:cubicBezTo>
                  <a:pt x="75" y="123"/>
                  <a:pt x="71" y="123"/>
                  <a:pt x="71" y="118"/>
                </a:cubicBezTo>
                <a:cubicBezTo>
                  <a:pt x="71" y="114"/>
                  <a:pt x="75" y="109"/>
                  <a:pt x="80" y="109"/>
                </a:cubicBezTo>
                <a:cubicBezTo>
                  <a:pt x="84" y="109"/>
                  <a:pt x="84" y="114"/>
                  <a:pt x="84" y="118"/>
                </a:cubicBezTo>
                <a:cubicBezTo>
                  <a:pt x="84" y="123"/>
                  <a:pt x="84" y="123"/>
                  <a:pt x="80" y="123"/>
                </a:cubicBezTo>
                <a:close/>
                <a:moveTo>
                  <a:pt x="146" y="99"/>
                </a:moveTo>
                <a:cubicBezTo>
                  <a:pt x="146" y="104"/>
                  <a:pt x="146" y="104"/>
                  <a:pt x="142" y="104"/>
                </a:cubicBezTo>
                <a:cubicBezTo>
                  <a:pt x="17" y="104"/>
                  <a:pt x="17" y="104"/>
                  <a:pt x="17" y="104"/>
                </a:cubicBezTo>
                <a:cubicBezTo>
                  <a:pt x="13" y="104"/>
                  <a:pt x="9" y="104"/>
                  <a:pt x="9" y="99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15"/>
                  <a:pt x="13" y="10"/>
                  <a:pt x="17" y="10"/>
                </a:cubicBezTo>
                <a:cubicBezTo>
                  <a:pt x="142" y="10"/>
                  <a:pt x="142" y="10"/>
                  <a:pt x="142" y="10"/>
                </a:cubicBezTo>
                <a:cubicBezTo>
                  <a:pt x="146" y="10"/>
                  <a:pt x="146" y="15"/>
                  <a:pt x="146" y="19"/>
                </a:cubicBezTo>
                <a:cubicBezTo>
                  <a:pt x="146" y="99"/>
                  <a:pt x="146" y="99"/>
                  <a:pt x="146" y="99"/>
                </a:cubicBezTo>
                <a:cubicBezTo>
                  <a:pt x="146" y="99"/>
                  <a:pt x="146" y="99"/>
                  <a:pt x="146" y="99"/>
                </a:cubicBezTo>
                <a:close/>
                <a:moveTo>
                  <a:pt x="146" y="99"/>
                </a:moveTo>
                <a:cubicBezTo>
                  <a:pt x="146" y="99"/>
                  <a:pt x="146" y="99"/>
                  <a:pt x="146" y="9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CC3EBB95-ADA4-CACA-4787-219A49FB93FB}"/>
              </a:ext>
            </a:extLst>
          </p:cNvPr>
          <p:cNvSpPr>
            <a:spLocks noEditPoints="1"/>
          </p:cNvSpPr>
          <p:nvPr/>
        </p:nvSpPr>
        <p:spPr bwMode="auto">
          <a:xfrm>
            <a:off x="4073526" y="3576638"/>
            <a:ext cx="190500" cy="254000"/>
          </a:xfrm>
          <a:custGeom>
            <a:avLst/>
            <a:gdLst>
              <a:gd name="T0" fmla="*/ 37 w 120"/>
              <a:gd name="T1" fmla="*/ 80 h 160"/>
              <a:gd name="T2" fmla="*/ 0 w 120"/>
              <a:gd name="T3" fmla="*/ 86 h 160"/>
              <a:gd name="T4" fmla="*/ 0 w 120"/>
              <a:gd name="T5" fmla="*/ 80 h 160"/>
              <a:gd name="T6" fmla="*/ 83 w 120"/>
              <a:gd name="T7" fmla="*/ 86 h 160"/>
              <a:gd name="T8" fmla="*/ 120 w 120"/>
              <a:gd name="T9" fmla="*/ 80 h 160"/>
              <a:gd name="T10" fmla="*/ 83 w 120"/>
              <a:gd name="T11" fmla="*/ 80 h 160"/>
              <a:gd name="T12" fmla="*/ 120 w 120"/>
              <a:gd name="T13" fmla="*/ 111 h 160"/>
              <a:gd name="T14" fmla="*/ 83 w 120"/>
              <a:gd name="T15" fmla="*/ 105 h 160"/>
              <a:gd name="T16" fmla="*/ 83 w 120"/>
              <a:gd name="T17" fmla="*/ 111 h 160"/>
              <a:gd name="T18" fmla="*/ 37 w 120"/>
              <a:gd name="T19" fmla="*/ 111 h 160"/>
              <a:gd name="T20" fmla="*/ 0 w 120"/>
              <a:gd name="T21" fmla="*/ 105 h 160"/>
              <a:gd name="T22" fmla="*/ 0 w 120"/>
              <a:gd name="T23" fmla="*/ 111 h 160"/>
              <a:gd name="T24" fmla="*/ 37 w 120"/>
              <a:gd name="T25" fmla="*/ 133 h 160"/>
              <a:gd name="T26" fmla="*/ 0 w 120"/>
              <a:gd name="T27" fmla="*/ 126 h 160"/>
              <a:gd name="T28" fmla="*/ 0 w 120"/>
              <a:gd name="T29" fmla="*/ 133 h 160"/>
              <a:gd name="T30" fmla="*/ 120 w 120"/>
              <a:gd name="T31" fmla="*/ 133 h 160"/>
              <a:gd name="T32" fmla="*/ 83 w 120"/>
              <a:gd name="T33" fmla="*/ 126 h 160"/>
              <a:gd name="T34" fmla="*/ 83 w 120"/>
              <a:gd name="T35" fmla="*/ 133 h 160"/>
              <a:gd name="T36" fmla="*/ 71 w 120"/>
              <a:gd name="T37" fmla="*/ 151 h 160"/>
              <a:gd name="T38" fmla="*/ 46 w 120"/>
              <a:gd name="T39" fmla="*/ 151 h 160"/>
              <a:gd name="T40" fmla="*/ 37 w 120"/>
              <a:gd name="T41" fmla="*/ 71 h 160"/>
              <a:gd name="T42" fmla="*/ 60 w 120"/>
              <a:gd name="T43" fmla="*/ 0 h 160"/>
              <a:gd name="T44" fmla="*/ 83 w 120"/>
              <a:gd name="T45" fmla="*/ 71 h 160"/>
              <a:gd name="T46" fmla="*/ 71 w 120"/>
              <a:gd name="T47" fmla="*/ 89 h 160"/>
              <a:gd name="T48" fmla="*/ 66 w 120"/>
              <a:gd name="T49" fmla="*/ 99 h 160"/>
              <a:gd name="T50" fmla="*/ 71 w 120"/>
              <a:gd name="T51" fmla="*/ 111 h 160"/>
              <a:gd name="T52" fmla="*/ 66 w 120"/>
              <a:gd name="T53" fmla="*/ 120 h 160"/>
              <a:gd name="T54" fmla="*/ 71 w 120"/>
              <a:gd name="T55" fmla="*/ 129 h 160"/>
              <a:gd name="T56" fmla="*/ 66 w 120"/>
              <a:gd name="T57" fmla="*/ 139 h 160"/>
              <a:gd name="T58" fmla="*/ 71 w 120"/>
              <a:gd name="T59" fmla="*/ 139 h 160"/>
              <a:gd name="T60" fmla="*/ 60 w 120"/>
              <a:gd name="T61" fmla="*/ 16 h 160"/>
              <a:gd name="T62" fmla="*/ 60 w 120"/>
              <a:gd name="T63" fmla="*/ 37 h 160"/>
              <a:gd name="T64" fmla="*/ 69 w 120"/>
              <a:gd name="T65" fmla="*/ 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20" h="160">
                <a:moveTo>
                  <a:pt x="0" y="80"/>
                </a:moveTo>
                <a:cubicBezTo>
                  <a:pt x="37" y="80"/>
                  <a:pt x="37" y="80"/>
                  <a:pt x="37" y="80"/>
                </a:cubicBezTo>
                <a:cubicBezTo>
                  <a:pt x="37" y="86"/>
                  <a:pt x="37" y="86"/>
                  <a:pt x="37" y="86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0"/>
                  <a:pt x="0" y="80"/>
                  <a:pt x="0" y="80"/>
                </a:cubicBezTo>
                <a:close/>
                <a:moveTo>
                  <a:pt x="83" y="80"/>
                </a:moveTo>
                <a:cubicBezTo>
                  <a:pt x="83" y="86"/>
                  <a:pt x="83" y="86"/>
                  <a:pt x="83" y="86"/>
                </a:cubicBezTo>
                <a:cubicBezTo>
                  <a:pt x="120" y="86"/>
                  <a:pt x="120" y="86"/>
                  <a:pt x="120" y="86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83" y="80"/>
                  <a:pt x="83" y="80"/>
                  <a:pt x="83" y="80"/>
                </a:cubicBezTo>
                <a:cubicBezTo>
                  <a:pt x="83" y="80"/>
                  <a:pt x="83" y="80"/>
                  <a:pt x="83" y="80"/>
                </a:cubicBezTo>
                <a:close/>
                <a:moveTo>
                  <a:pt x="83" y="111"/>
                </a:moveTo>
                <a:cubicBezTo>
                  <a:pt x="120" y="111"/>
                  <a:pt x="120" y="111"/>
                  <a:pt x="120" y="111"/>
                </a:cubicBezTo>
                <a:cubicBezTo>
                  <a:pt x="120" y="105"/>
                  <a:pt x="120" y="105"/>
                  <a:pt x="120" y="105"/>
                </a:cubicBezTo>
                <a:cubicBezTo>
                  <a:pt x="83" y="105"/>
                  <a:pt x="83" y="105"/>
                  <a:pt x="83" y="105"/>
                </a:cubicBezTo>
                <a:cubicBezTo>
                  <a:pt x="83" y="111"/>
                  <a:pt x="83" y="111"/>
                  <a:pt x="83" y="111"/>
                </a:cubicBezTo>
                <a:cubicBezTo>
                  <a:pt x="83" y="111"/>
                  <a:pt x="83" y="111"/>
                  <a:pt x="83" y="111"/>
                </a:cubicBezTo>
                <a:close/>
                <a:moveTo>
                  <a:pt x="0" y="111"/>
                </a:moveTo>
                <a:cubicBezTo>
                  <a:pt x="37" y="111"/>
                  <a:pt x="37" y="111"/>
                  <a:pt x="37" y="111"/>
                </a:cubicBezTo>
                <a:cubicBezTo>
                  <a:pt x="37" y="105"/>
                  <a:pt x="37" y="105"/>
                  <a:pt x="37" y="105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1"/>
                  <a:pt x="0" y="111"/>
                  <a:pt x="0" y="111"/>
                </a:cubicBezTo>
                <a:close/>
                <a:moveTo>
                  <a:pt x="0" y="133"/>
                </a:moveTo>
                <a:cubicBezTo>
                  <a:pt x="37" y="133"/>
                  <a:pt x="37" y="133"/>
                  <a:pt x="37" y="133"/>
                </a:cubicBezTo>
                <a:cubicBezTo>
                  <a:pt x="37" y="126"/>
                  <a:pt x="37" y="126"/>
                  <a:pt x="37" y="126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33"/>
                  <a:pt x="0" y="133"/>
                  <a:pt x="0" y="133"/>
                </a:cubicBezTo>
                <a:close/>
                <a:moveTo>
                  <a:pt x="83" y="133"/>
                </a:moveTo>
                <a:cubicBezTo>
                  <a:pt x="120" y="133"/>
                  <a:pt x="120" y="133"/>
                  <a:pt x="120" y="133"/>
                </a:cubicBezTo>
                <a:cubicBezTo>
                  <a:pt x="120" y="126"/>
                  <a:pt x="120" y="126"/>
                  <a:pt x="120" y="126"/>
                </a:cubicBezTo>
                <a:cubicBezTo>
                  <a:pt x="83" y="126"/>
                  <a:pt x="83" y="126"/>
                  <a:pt x="83" y="126"/>
                </a:cubicBezTo>
                <a:cubicBezTo>
                  <a:pt x="83" y="133"/>
                  <a:pt x="83" y="133"/>
                  <a:pt x="83" y="133"/>
                </a:cubicBezTo>
                <a:cubicBezTo>
                  <a:pt x="83" y="133"/>
                  <a:pt x="83" y="133"/>
                  <a:pt x="83" y="133"/>
                </a:cubicBezTo>
                <a:close/>
                <a:moveTo>
                  <a:pt x="71" y="139"/>
                </a:moveTo>
                <a:cubicBezTo>
                  <a:pt x="71" y="151"/>
                  <a:pt x="71" y="151"/>
                  <a:pt x="71" y="151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46" y="151"/>
                  <a:pt x="46" y="151"/>
                  <a:pt x="46" y="151"/>
                </a:cubicBezTo>
                <a:cubicBezTo>
                  <a:pt x="46" y="74"/>
                  <a:pt x="46" y="74"/>
                  <a:pt x="46" y="74"/>
                </a:cubicBezTo>
                <a:cubicBezTo>
                  <a:pt x="43" y="74"/>
                  <a:pt x="40" y="74"/>
                  <a:pt x="37" y="71"/>
                </a:cubicBezTo>
                <a:cubicBezTo>
                  <a:pt x="26" y="65"/>
                  <a:pt x="20" y="53"/>
                  <a:pt x="20" y="40"/>
                </a:cubicBezTo>
                <a:cubicBezTo>
                  <a:pt x="17" y="19"/>
                  <a:pt x="37" y="0"/>
                  <a:pt x="60" y="0"/>
                </a:cubicBezTo>
                <a:cubicBezTo>
                  <a:pt x="80" y="0"/>
                  <a:pt x="100" y="19"/>
                  <a:pt x="100" y="40"/>
                </a:cubicBezTo>
                <a:cubicBezTo>
                  <a:pt x="100" y="53"/>
                  <a:pt x="92" y="65"/>
                  <a:pt x="83" y="71"/>
                </a:cubicBezTo>
                <a:cubicBezTo>
                  <a:pt x="80" y="74"/>
                  <a:pt x="77" y="74"/>
                  <a:pt x="71" y="74"/>
                </a:cubicBezTo>
                <a:cubicBezTo>
                  <a:pt x="71" y="89"/>
                  <a:pt x="71" y="89"/>
                  <a:pt x="71" y="89"/>
                </a:cubicBezTo>
                <a:cubicBezTo>
                  <a:pt x="66" y="89"/>
                  <a:pt x="66" y="89"/>
                  <a:pt x="66" y="89"/>
                </a:cubicBezTo>
                <a:cubicBezTo>
                  <a:pt x="66" y="99"/>
                  <a:pt x="66" y="99"/>
                  <a:pt x="66" y="99"/>
                </a:cubicBezTo>
                <a:cubicBezTo>
                  <a:pt x="71" y="99"/>
                  <a:pt x="71" y="99"/>
                  <a:pt x="71" y="99"/>
                </a:cubicBezTo>
                <a:cubicBezTo>
                  <a:pt x="71" y="111"/>
                  <a:pt x="71" y="111"/>
                  <a:pt x="71" y="111"/>
                </a:cubicBezTo>
                <a:cubicBezTo>
                  <a:pt x="66" y="111"/>
                  <a:pt x="66" y="111"/>
                  <a:pt x="66" y="111"/>
                </a:cubicBezTo>
                <a:cubicBezTo>
                  <a:pt x="66" y="120"/>
                  <a:pt x="66" y="120"/>
                  <a:pt x="66" y="120"/>
                </a:cubicBezTo>
                <a:cubicBezTo>
                  <a:pt x="71" y="120"/>
                  <a:pt x="71" y="120"/>
                  <a:pt x="71" y="120"/>
                </a:cubicBezTo>
                <a:cubicBezTo>
                  <a:pt x="71" y="129"/>
                  <a:pt x="71" y="129"/>
                  <a:pt x="71" y="129"/>
                </a:cubicBezTo>
                <a:cubicBezTo>
                  <a:pt x="66" y="129"/>
                  <a:pt x="66" y="129"/>
                  <a:pt x="66" y="129"/>
                </a:cubicBezTo>
                <a:cubicBezTo>
                  <a:pt x="66" y="139"/>
                  <a:pt x="66" y="139"/>
                  <a:pt x="66" y="139"/>
                </a:cubicBezTo>
                <a:cubicBezTo>
                  <a:pt x="71" y="139"/>
                  <a:pt x="71" y="139"/>
                  <a:pt x="71" y="139"/>
                </a:cubicBezTo>
                <a:cubicBezTo>
                  <a:pt x="71" y="139"/>
                  <a:pt x="71" y="139"/>
                  <a:pt x="71" y="139"/>
                </a:cubicBezTo>
                <a:close/>
                <a:moveTo>
                  <a:pt x="69" y="28"/>
                </a:moveTo>
                <a:cubicBezTo>
                  <a:pt x="69" y="22"/>
                  <a:pt x="63" y="16"/>
                  <a:pt x="60" y="16"/>
                </a:cubicBezTo>
                <a:cubicBezTo>
                  <a:pt x="54" y="16"/>
                  <a:pt x="48" y="22"/>
                  <a:pt x="48" y="28"/>
                </a:cubicBezTo>
                <a:cubicBezTo>
                  <a:pt x="48" y="31"/>
                  <a:pt x="54" y="37"/>
                  <a:pt x="60" y="37"/>
                </a:cubicBezTo>
                <a:cubicBezTo>
                  <a:pt x="63" y="37"/>
                  <a:pt x="69" y="31"/>
                  <a:pt x="69" y="28"/>
                </a:cubicBezTo>
                <a:close/>
                <a:moveTo>
                  <a:pt x="69" y="28"/>
                </a:moveTo>
                <a:cubicBezTo>
                  <a:pt x="69" y="28"/>
                  <a:pt x="69" y="28"/>
                  <a:pt x="69" y="2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D0B51319-428A-5FA2-F381-5FDE55431B33}"/>
              </a:ext>
            </a:extLst>
          </p:cNvPr>
          <p:cNvSpPr>
            <a:spLocks noEditPoints="1"/>
          </p:cNvSpPr>
          <p:nvPr/>
        </p:nvSpPr>
        <p:spPr bwMode="auto">
          <a:xfrm>
            <a:off x="4049713" y="3025775"/>
            <a:ext cx="239713" cy="254000"/>
          </a:xfrm>
          <a:custGeom>
            <a:avLst/>
            <a:gdLst>
              <a:gd name="T0" fmla="*/ 147 w 151"/>
              <a:gd name="T1" fmla="*/ 22 h 160"/>
              <a:gd name="T2" fmla="*/ 147 w 151"/>
              <a:gd name="T3" fmla="*/ 4 h 160"/>
              <a:gd name="T4" fmla="*/ 131 w 151"/>
              <a:gd name="T5" fmla="*/ 0 h 160"/>
              <a:gd name="T6" fmla="*/ 111 w 151"/>
              <a:gd name="T7" fmla="*/ 15 h 160"/>
              <a:gd name="T8" fmla="*/ 94 w 151"/>
              <a:gd name="T9" fmla="*/ 32 h 160"/>
              <a:gd name="T10" fmla="*/ 23 w 151"/>
              <a:gd name="T11" fmla="*/ 15 h 160"/>
              <a:gd name="T12" fmla="*/ 20 w 151"/>
              <a:gd name="T13" fmla="*/ 15 h 160"/>
              <a:gd name="T14" fmla="*/ 7 w 151"/>
              <a:gd name="T15" fmla="*/ 29 h 160"/>
              <a:gd name="T16" fmla="*/ 7 w 151"/>
              <a:gd name="T17" fmla="*/ 32 h 160"/>
              <a:gd name="T18" fmla="*/ 7 w 151"/>
              <a:gd name="T19" fmla="*/ 36 h 160"/>
              <a:gd name="T20" fmla="*/ 64 w 151"/>
              <a:gd name="T21" fmla="*/ 68 h 160"/>
              <a:gd name="T22" fmla="*/ 33 w 151"/>
              <a:gd name="T23" fmla="*/ 96 h 160"/>
              <a:gd name="T24" fmla="*/ 13 w 151"/>
              <a:gd name="T25" fmla="*/ 89 h 160"/>
              <a:gd name="T26" fmla="*/ 13 w 151"/>
              <a:gd name="T27" fmla="*/ 89 h 160"/>
              <a:gd name="T28" fmla="*/ 10 w 151"/>
              <a:gd name="T29" fmla="*/ 93 h 160"/>
              <a:gd name="T30" fmla="*/ 0 w 151"/>
              <a:gd name="T31" fmla="*/ 103 h 160"/>
              <a:gd name="T32" fmla="*/ 0 w 151"/>
              <a:gd name="T33" fmla="*/ 107 h 160"/>
              <a:gd name="T34" fmla="*/ 0 w 151"/>
              <a:gd name="T35" fmla="*/ 107 h 160"/>
              <a:gd name="T36" fmla="*/ 27 w 151"/>
              <a:gd name="T37" fmla="*/ 128 h 160"/>
              <a:gd name="T38" fmla="*/ 47 w 151"/>
              <a:gd name="T39" fmla="*/ 157 h 160"/>
              <a:gd name="T40" fmla="*/ 50 w 151"/>
              <a:gd name="T41" fmla="*/ 160 h 160"/>
              <a:gd name="T42" fmla="*/ 50 w 151"/>
              <a:gd name="T43" fmla="*/ 160 h 160"/>
              <a:gd name="T44" fmla="*/ 54 w 151"/>
              <a:gd name="T45" fmla="*/ 157 h 160"/>
              <a:gd name="T46" fmla="*/ 64 w 151"/>
              <a:gd name="T47" fmla="*/ 146 h 160"/>
              <a:gd name="T48" fmla="*/ 64 w 151"/>
              <a:gd name="T49" fmla="*/ 143 h 160"/>
              <a:gd name="T50" fmla="*/ 57 w 151"/>
              <a:gd name="T51" fmla="*/ 121 h 160"/>
              <a:gd name="T52" fmla="*/ 87 w 151"/>
              <a:gd name="T53" fmla="*/ 93 h 160"/>
              <a:gd name="T54" fmla="*/ 117 w 151"/>
              <a:gd name="T55" fmla="*/ 150 h 160"/>
              <a:gd name="T56" fmla="*/ 117 w 151"/>
              <a:gd name="T57" fmla="*/ 153 h 160"/>
              <a:gd name="T58" fmla="*/ 121 w 151"/>
              <a:gd name="T59" fmla="*/ 153 h 160"/>
              <a:gd name="T60" fmla="*/ 121 w 151"/>
              <a:gd name="T61" fmla="*/ 153 h 160"/>
              <a:gd name="T62" fmla="*/ 134 w 151"/>
              <a:gd name="T63" fmla="*/ 139 h 160"/>
              <a:gd name="T64" fmla="*/ 137 w 151"/>
              <a:gd name="T65" fmla="*/ 135 h 160"/>
              <a:gd name="T66" fmla="*/ 117 w 151"/>
              <a:gd name="T67" fmla="*/ 57 h 160"/>
              <a:gd name="T68" fmla="*/ 137 w 151"/>
              <a:gd name="T69" fmla="*/ 39 h 160"/>
              <a:gd name="T70" fmla="*/ 147 w 151"/>
              <a:gd name="T71" fmla="*/ 22 h 160"/>
              <a:gd name="T72" fmla="*/ 147 w 151"/>
              <a:gd name="T73" fmla="*/ 22 h 160"/>
              <a:gd name="T74" fmla="*/ 147 w 151"/>
              <a:gd name="T75" fmla="*/ 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1" h="160">
                <a:moveTo>
                  <a:pt x="147" y="22"/>
                </a:moveTo>
                <a:cubicBezTo>
                  <a:pt x="151" y="11"/>
                  <a:pt x="151" y="7"/>
                  <a:pt x="147" y="4"/>
                </a:cubicBezTo>
                <a:cubicBezTo>
                  <a:pt x="144" y="0"/>
                  <a:pt x="137" y="0"/>
                  <a:pt x="131" y="0"/>
                </a:cubicBezTo>
                <a:cubicBezTo>
                  <a:pt x="124" y="4"/>
                  <a:pt x="117" y="7"/>
                  <a:pt x="111" y="15"/>
                </a:cubicBezTo>
                <a:cubicBezTo>
                  <a:pt x="94" y="32"/>
                  <a:pt x="94" y="32"/>
                  <a:pt x="94" y="32"/>
                </a:cubicBezTo>
                <a:cubicBezTo>
                  <a:pt x="23" y="15"/>
                  <a:pt x="23" y="15"/>
                  <a:pt x="23" y="15"/>
                </a:cubicBezTo>
                <a:cubicBezTo>
                  <a:pt x="20" y="15"/>
                  <a:pt x="20" y="15"/>
                  <a:pt x="20" y="15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32"/>
                  <a:pt x="7" y="32"/>
                  <a:pt x="7" y="32"/>
                </a:cubicBezTo>
                <a:cubicBezTo>
                  <a:pt x="7" y="36"/>
                  <a:pt x="7" y="36"/>
                  <a:pt x="7" y="36"/>
                </a:cubicBezTo>
                <a:cubicBezTo>
                  <a:pt x="64" y="68"/>
                  <a:pt x="64" y="68"/>
                  <a:pt x="64" y="68"/>
                </a:cubicBezTo>
                <a:cubicBezTo>
                  <a:pt x="33" y="96"/>
                  <a:pt x="33" y="96"/>
                  <a:pt x="33" y="96"/>
                </a:cubicBezTo>
                <a:cubicBezTo>
                  <a:pt x="13" y="89"/>
                  <a:pt x="13" y="89"/>
                  <a:pt x="13" y="89"/>
                </a:cubicBezTo>
                <a:cubicBezTo>
                  <a:pt x="13" y="89"/>
                  <a:pt x="13" y="89"/>
                  <a:pt x="13" y="89"/>
                </a:cubicBezTo>
                <a:cubicBezTo>
                  <a:pt x="13" y="89"/>
                  <a:pt x="10" y="89"/>
                  <a:pt x="10" y="93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3"/>
                  <a:pt x="0" y="103"/>
                  <a:pt x="0" y="107"/>
                </a:cubicBezTo>
                <a:cubicBezTo>
                  <a:pt x="0" y="107"/>
                  <a:pt x="0" y="107"/>
                  <a:pt x="0" y="107"/>
                </a:cubicBezTo>
                <a:cubicBezTo>
                  <a:pt x="27" y="128"/>
                  <a:pt x="27" y="128"/>
                  <a:pt x="27" y="128"/>
                </a:cubicBezTo>
                <a:cubicBezTo>
                  <a:pt x="47" y="157"/>
                  <a:pt x="47" y="157"/>
                  <a:pt x="47" y="157"/>
                </a:cubicBezTo>
                <a:cubicBezTo>
                  <a:pt x="47" y="160"/>
                  <a:pt x="50" y="160"/>
                  <a:pt x="50" y="160"/>
                </a:cubicBezTo>
                <a:cubicBezTo>
                  <a:pt x="50" y="160"/>
                  <a:pt x="50" y="160"/>
                  <a:pt x="50" y="160"/>
                </a:cubicBezTo>
                <a:cubicBezTo>
                  <a:pt x="50" y="160"/>
                  <a:pt x="54" y="160"/>
                  <a:pt x="54" y="157"/>
                </a:cubicBezTo>
                <a:cubicBezTo>
                  <a:pt x="64" y="146"/>
                  <a:pt x="64" y="146"/>
                  <a:pt x="64" y="146"/>
                </a:cubicBezTo>
                <a:cubicBezTo>
                  <a:pt x="64" y="146"/>
                  <a:pt x="64" y="146"/>
                  <a:pt x="64" y="143"/>
                </a:cubicBezTo>
                <a:cubicBezTo>
                  <a:pt x="57" y="121"/>
                  <a:pt x="57" y="121"/>
                  <a:pt x="57" y="121"/>
                </a:cubicBezTo>
                <a:cubicBezTo>
                  <a:pt x="87" y="93"/>
                  <a:pt x="87" y="93"/>
                  <a:pt x="87" y="93"/>
                </a:cubicBezTo>
                <a:cubicBezTo>
                  <a:pt x="117" y="150"/>
                  <a:pt x="117" y="150"/>
                  <a:pt x="117" y="150"/>
                </a:cubicBezTo>
                <a:cubicBezTo>
                  <a:pt x="117" y="153"/>
                  <a:pt x="117" y="153"/>
                  <a:pt x="117" y="153"/>
                </a:cubicBezTo>
                <a:cubicBezTo>
                  <a:pt x="117" y="153"/>
                  <a:pt x="117" y="153"/>
                  <a:pt x="121" y="153"/>
                </a:cubicBezTo>
                <a:cubicBezTo>
                  <a:pt x="121" y="153"/>
                  <a:pt x="121" y="153"/>
                  <a:pt x="121" y="153"/>
                </a:cubicBezTo>
                <a:cubicBezTo>
                  <a:pt x="134" y="139"/>
                  <a:pt x="134" y="139"/>
                  <a:pt x="134" y="139"/>
                </a:cubicBezTo>
                <a:cubicBezTo>
                  <a:pt x="137" y="139"/>
                  <a:pt x="137" y="139"/>
                  <a:pt x="137" y="135"/>
                </a:cubicBezTo>
                <a:cubicBezTo>
                  <a:pt x="117" y="57"/>
                  <a:pt x="117" y="57"/>
                  <a:pt x="117" y="57"/>
                </a:cubicBezTo>
                <a:cubicBezTo>
                  <a:pt x="137" y="39"/>
                  <a:pt x="137" y="39"/>
                  <a:pt x="137" y="39"/>
                </a:cubicBezTo>
                <a:cubicBezTo>
                  <a:pt x="141" y="32"/>
                  <a:pt x="144" y="29"/>
                  <a:pt x="147" y="22"/>
                </a:cubicBezTo>
                <a:close/>
                <a:moveTo>
                  <a:pt x="147" y="22"/>
                </a:moveTo>
                <a:cubicBezTo>
                  <a:pt x="147" y="22"/>
                  <a:pt x="147" y="22"/>
                  <a:pt x="147" y="2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2EF6C1AE-3202-9160-FA46-ADAC9A3B408F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4687888"/>
            <a:ext cx="254000" cy="236538"/>
          </a:xfrm>
          <a:custGeom>
            <a:avLst/>
            <a:gdLst>
              <a:gd name="T0" fmla="*/ 54 w 160"/>
              <a:gd name="T1" fmla="*/ 134 h 149"/>
              <a:gd name="T2" fmla="*/ 108 w 160"/>
              <a:gd name="T3" fmla="*/ 134 h 149"/>
              <a:gd name="T4" fmla="*/ 108 w 160"/>
              <a:gd name="T5" fmla="*/ 149 h 149"/>
              <a:gd name="T6" fmla="*/ 54 w 160"/>
              <a:gd name="T7" fmla="*/ 149 h 149"/>
              <a:gd name="T8" fmla="*/ 54 w 160"/>
              <a:gd name="T9" fmla="*/ 134 h 149"/>
              <a:gd name="T10" fmla="*/ 54 w 160"/>
              <a:gd name="T11" fmla="*/ 134 h 149"/>
              <a:gd name="T12" fmla="*/ 160 w 160"/>
              <a:gd name="T13" fmla="*/ 0 h 149"/>
              <a:gd name="T14" fmla="*/ 160 w 160"/>
              <a:gd name="T15" fmla="*/ 128 h 149"/>
              <a:gd name="T16" fmla="*/ 0 w 160"/>
              <a:gd name="T17" fmla="*/ 128 h 149"/>
              <a:gd name="T18" fmla="*/ 0 w 160"/>
              <a:gd name="T19" fmla="*/ 0 h 149"/>
              <a:gd name="T20" fmla="*/ 160 w 160"/>
              <a:gd name="T21" fmla="*/ 0 h 149"/>
              <a:gd name="T22" fmla="*/ 160 w 160"/>
              <a:gd name="T23" fmla="*/ 0 h 149"/>
              <a:gd name="T24" fmla="*/ 143 w 160"/>
              <a:gd name="T25" fmla="*/ 115 h 149"/>
              <a:gd name="T26" fmla="*/ 140 w 160"/>
              <a:gd name="T27" fmla="*/ 109 h 149"/>
              <a:gd name="T28" fmla="*/ 134 w 160"/>
              <a:gd name="T29" fmla="*/ 115 h 149"/>
              <a:gd name="T30" fmla="*/ 140 w 160"/>
              <a:gd name="T31" fmla="*/ 118 h 149"/>
              <a:gd name="T32" fmla="*/ 143 w 160"/>
              <a:gd name="T33" fmla="*/ 115 h 149"/>
              <a:gd name="T34" fmla="*/ 148 w 160"/>
              <a:gd name="T35" fmla="*/ 9 h 149"/>
              <a:gd name="T36" fmla="*/ 14 w 160"/>
              <a:gd name="T37" fmla="*/ 9 h 149"/>
              <a:gd name="T38" fmla="*/ 14 w 160"/>
              <a:gd name="T39" fmla="*/ 100 h 149"/>
              <a:gd name="T40" fmla="*/ 148 w 160"/>
              <a:gd name="T41" fmla="*/ 100 h 149"/>
              <a:gd name="T42" fmla="*/ 148 w 160"/>
              <a:gd name="T43" fmla="*/ 9 h 149"/>
              <a:gd name="T44" fmla="*/ 148 w 160"/>
              <a:gd name="T45" fmla="*/ 9 h 149"/>
              <a:gd name="T46" fmla="*/ 45 w 160"/>
              <a:gd name="T47" fmla="*/ 79 h 149"/>
              <a:gd name="T48" fmla="*/ 45 w 160"/>
              <a:gd name="T49" fmla="*/ 33 h 149"/>
              <a:gd name="T50" fmla="*/ 85 w 160"/>
              <a:gd name="T51" fmla="*/ 33 h 149"/>
              <a:gd name="T52" fmla="*/ 65 w 160"/>
              <a:gd name="T53" fmla="*/ 58 h 149"/>
              <a:gd name="T54" fmla="*/ 85 w 160"/>
              <a:gd name="T55" fmla="*/ 79 h 149"/>
              <a:gd name="T56" fmla="*/ 45 w 160"/>
              <a:gd name="T57" fmla="*/ 79 h 149"/>
              <a:gd name="T58" fmla="*/ 57 w 160"/>
              <a:gd name="T59" fmla="*/ 39 h 149"/>
              <a:gd name="T60" fmla="*/ 63 w 160"/>
              <a:gd name="T61" fmla="*/ 42 h 149"/>
              <a:gd name="T62" fmla="*/ 65 w 160"/>
              <a:gd name="T63" fmla="*/ 39 h 149"/>
              <a:gd name="T64" fmla="*/ 63 w 160"/>
              <a:gd name="T65" fmla="*/ 33 h 149"/>
              <a:gd name="T66" fmla="*/ 57 w 160"/>
              <a:gd name="T67" fmla="*/ 39 h 149"/>
              <a:gd name="T68" fmla="*/ 91 w 160"/>
              <a:gd name="T69" fmla="*/ 64 h 149"/>
              <a:gd name="T70" fmla="*/ 97 w 160"/>
              <a:gd name="T71" fmla="*/ 58 h 149"/>
              <a:gd name="T72" fmla="*/ 91 w 160"/>
              <a:gd name="T73" fmla="*/ 52 h 149"/>
              <a:gd name="T74" fmla="*/ 85 w 160"/>
              <a:gd name="T75" fmla="*/ 58 h 149"/>
              <a:gd name="T76" fmla="*/ 91 w 160"/>
              <a:gd name="T77" fmla="*/ 64 h 149"/>
              <a:gd name="T78" fmla="*/ 117 w 160"/>
              <a:gd name="T79" fmla="*/ 64 h 149"/>
              <a:gd name="T80" fmla="*/ 123 w 160"/>
              <a:gd name="T81" fmla="*/ 58 h 149"/>
              <a:gd name="T82" fmla="*/ 117 w 160"/>
              <a:gd name="T83" fmla="*/ 52 h 149"/>
              <a:gd name="T84" fmla="*/ 111 w 160"/>
              <a:gd name="T85" fmla="*/ 58 h 149"/>
              <a:gd name="T86" fmla="*/ 117 w 160"/>
              <a:gd name="T87" fmla="*/ 64 h 149"/>
              <a:gd name="T88" fmla="*/ 117 w 160"/>
              <a:gd name="T89" fmla="*/ 64 h 149"/>
              <a:gd name="T90" fmla="*/ 117 w 160"/>
              <a:gd name="T91" fmla="*/ 64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49">
                <a:moveTo>
                  <a:pt x="54" y="134"/>
                </a:moveTo>
                <a:cubicBezTo>
                  <a:pt x="108" y="134"/>
                  <a:pt x="108" y="134"/>
                  <a:pt x="108" y="134"/>
                </a:cubicBezTo>
                <a:cubicBezTo>
                  <a:pt x="108" y="149"/>
                  <a:pt x="108" y="149"/>
                  <a:pt x="108" y="149"/>
                </a:cubicBezTo>
                <a:cubicBezTo>
                  <a:pt x="54" y="149"/>
                  <a:pt x="54" y="149"/>
                  <a:pt x="54" y="149"/>
                </a:cubicBezTo>
                <a:cubicBezTo>
                  <a:pt x="54" y="134"/>
                  <a:pt x="54" y="134"/>
                  <a:pt x="54" y="134"/>
                </a:cubicBezTo>
                <a:cubicBezTo>
                  <a:pt x="54" y="134"/>
                  <a:pt x="54" y="134"/>
                  <a:pt x="54" y="134"/>
                </a:cubicBezTo>
                <a:close/>
                <a:moveTo>
                  <a:pt x="160" y="0"/>
                </a:moveTo>
                <a:cubicBezTo>
                  <a:pt x="160" y="128"/>
                  <a:pt x="160" y="128"/>
                  <a:pt x="160" y="128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0"/>
                  <a:pt x="0" y="0"/>
                  <a:pt x="0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60" y="0"/>
                  <a:pt x="160" y="0"/>
                  <a:pt x="160" y="0"/>
                </a:cubicBezTo>
                <a:close/>
                <a:moveTo>
                  <a:pt x="143" y="115"/>
                </a:moveTo>
                <a:cubicBezTo>
                  <a:pt x="143" y="112"/>
                  <a:pt x="143" y="109"/>
                  <a:pt x="140" y="109"/>
                </a:cubicBezTo>
                <a:cubicBezTo>
                  <a:pt x="137" y="109"/>
                  <a:pt x="134" y="112"/>
                  <a:pt x="134" y="115"/>
                </a:cubicBezTo>
                <a:cubicBezTo>
                  <a:pt x="134" y="118"/>
                  <a:pt x="137" y="118"/>
                  <a:pt x="140" y="118"/>
                </a:cubicBezTo>
                <a:cubicBezTo>
                  <a:pt x="143" y="118"/>
                  <a:pt x="143" y="118"/>
                  <a:pt x="143" y="115"/>
                </a:cubicBezTo>
                <a:close/>
                <a:moveTo>
                  <a:pt x="148" y="9"/>
                </a:moveTo>
                <a:cubicBezTo>
                  <a:pt x="14" y="9"/>
                  <a:pt x="14" y="9"/>
                  <a:pt x="14" y="9"/>
                </a:cubicBezTo>
                <a:cubicBezTo>
                  <a:pt x="14" y="100"/>
                  <a:pt x="14" y="100"/>
                  <a:pt x="14" y="100"/>
                </a:cubicBezTo>
                <a:cubicBezTo>
                  <a:pt x="148" y="100"/>
                  <a:pt x="148" y="100"/>
                  <a:pt x="148" y="100"/>
                </a:cubicBezTo>
                <a:cubicBezTo>
                  <a:pt x="148" y="9"/>
                  <a:pt x="148" y="9"/>
                  <a:pt x="148" y="9"/>
                </a:cubicBezTo>
                <a:cubicBezTo>
                  <a:pt x="148" y="9"/>
                  <a:pt x="148" y="9"/>
                  <a:pt x="148" y="9"/>
                </a:cubicBezTo>
                <a:close/>
                <a:moveTo>
                  <a:pt x="45" y="79"/>
                </a:moveTo>
                <a:cubicBezTo>
                  <a:pt x="31" y="67"/>
                  <a:pt x="31" y="45"/>
                  <a:pt x="45" y="33"/>
                </a:cubicBezTo>
                <a:cubicBezTo>
                  <a:pt x="57" y="21"/>
                  <a:pt x="74" y="21"/>
                  <a:pt x="85" y="33"/>
                </a:cubicBezTo>
                <a:cubicBezTo>
                  <a:pt x="65" y="58"/>
                  <a:pt x="65" y="58"/>
                  <a:pt x="65" y="58"/>
                </a:cubicBezTo>
                <a:cubicBezTo>
                  <a:pt x="85" y="79"/>
                  <a:pt x="85" y="79"/>
                  <a:pt x="85" y="79"/>
                </a:cubicBezTo>
                <a:cubicBezTo>
                  <a:pt x="74" y="91"/>
                  <a:pt x="57" y="91"/>
                  <a:pt x="45" y="79"/>
                </a:cubicBezTo>
                <a:close/>
                <a:moveTo>
                  <a:pt x="57" y="39"/>
                </a:moveTo>
                <a:cubicBezTo>
                  <a:pt x="57" y="42"/>
                  <a:pt x="60" y="42"/>
                  <a:pt x="63" y="42"/>
                </a:cubicBezTo>
                <a:cubicBezTo>
                  <a:pt x="65" y="42"/>
                  <a:pt x="65" y="42"/>
                  <a:pt x="65" y="39"/>
                </a:cubicBezTo>
                <a:cubicBezTo>
                  <a:pt x="65" y="36"/>
                  <a:pt x="65" y="33"/>
                  <a:pt x="63" y="33"/>
                </a:cubicBezTo>
                <a:cubicBezTo>
                  <a:pt x="60" y="33"/>
                  <a:pt x="57" y="36"/>
                  <a:pt x="57" y="39"/>
                </a:cubicBezTo>
                <a:close/>
                <a:moveTo>
                  <a:pt x="91" y="64"/>
                </a:moveTo>
                <a:cubicBezTo>
                  <a:pt x="97" y="64"/>
                  <a:pt x="97" y="61"/>
                  <a:pt x="97" y="58"/>
                </a:cubicBezTo>
                <a:cubicBezTo>
                  <a:pt x="97" y="55"/>
                  <a:pt x="97" y="52"/>
                  <a:pt x="91" y="52"/>
                </a:cubicBezTo>
                <a:cubicBezTo>
                  <a:pt x="88" y="52"/>
                  <a:pt x="85" y="55"/>
                  <a:pt x="85" y="58"/>
                </a:cubicBezTo>
                <a:cubicBezTo>
                  <a:pt x="85" y="61"/>
                  <a:pt x="88" y="64"/>
                  <a:pt x="91" y="64"/>
                </a:cubicBezTo>
                <a:close/>
                <a:moveTo>
                  <a:pt x="117" y="64"/>
                </a:moveTo>
                <a:cubicBezTo>
                  <a:pt x="123" y="64"/>
                  <a:pt x="123" y="61"/>
                  <a:pt x="123" y="58"/>
                </a:cubicBezTo>
                <a:cubicBezTo>
                  <a:pt x="123" y="55"/>
                  <a:pt x="123" y="52"/>
                  <a:pt x="117" y="52"/>
                </a:cubicBezTo>
                <a:cubicBezTo>
                  <a:pt x="114" y="52"/>
                  <a:pt x="111" y="55"/>
                  <a:pt x="111" y="58"/>
                </a:cubicBezTo>
                <a:cubicBezTo>
                  <a:pt x="111" y="61"/>
                  <a:pt x="114" y="64"/>
                  <a:pt x="117" y="64"/>
                </a:cubicBezTo>
                <a:close/>
                <a:moveTo>
                  <a:pt x="117" y="64"/>
                </a:moveTo>
                <a:cubicBezTo>
                  <a:pt x="117" y="64"/>
                  <a:pt x="117" y="64"/>
                  <a:pt x="117" y="6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8AF9C135-A0E3-F69E-DC94-2EA583E73ABC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5253038"/>
            <a:ext cx="254000" cy="207963"/>
          </a:xfrm>
          <a:custGeom>
            <a:avLst/>
            <a:gdLst>
              <a:gd name="T0" fmla="*/ 157 w 160"/>
              <a:gd name="T1" fmla="*/ 0 h 131"/>
              <a:gd name="T2" fmla="*/ 43 w 160"/>
              <a:gd name="T3" fmla="*/ 0 h 131"/>
              <a:gd name="T4" fmla="*/ 40 w 160"/>
              <a:gd name="T5" fmla="*/ 0 h 131"/>
              <a:gd name="T6" fmla="*/ 0 w 160"/>
              <a:gd name="T7" fmla="*/ 42 h 131"/>
              <a:gd name="T8" fmla="*/ 0 w 160"/>
              <a:gd name="T9" fmla="*/ 124 h 131"/>
              <a:gd name="T10" fmla="*/ 3 w 160"/>
              <a:gd name="T11" fmla="*/ 131 h 131"/>
              <a:gd name="T12" fmla="*/ 157 w 160"/>
              <a:gd name="T13" fmla="*/ 131 h 131"/>
              <a:gd name="T14" fmla="*/ 160 w 160"/>
              <a:gd name="T15" fmla="*/ 124 h 131"/>
              <a:gd name="T16" fmla="*/ 160 w 160"/>
              <a:gd name="T17" fmla="*/ 3 h 131"/>
              <a:gd name="T18" fmla="*/ 157 w 160"/>
              <a:gd name="T19" fmla="*/ 0 h 131"/>
              <a:gd name="T20" fmla="*/ 154 w 160"/>
              <a:gd name="T21" fmla="*/ 121 h 131"/>
              <a:gd name="T22" fmla="*/ 9 w 160"/>
              <a:gd name="T23" fmla="*/ 121 h 131"/>
              <a:gd name="T24" fmla="*/ 9 w 160"/>
              <a:gd name="T25" fmla="*/ 49 h 131"/>
              <a:gd name="T26" fmla="*/ 43 w 160"/>
              <a:gd name="T27" fmla="*/ 49 h 131"/>
              <a:gd name="T28" fmla="*/ 46 w 160"/>
              <a:gd name="T29" fmla="*/ 42 h 131"/>
              <a:gd name="T30" fmla="*/ 46 w 160"/>
              <a:gd name="T31" fmla="*/ 6 h 131"/>
              <a:gd name="T32" fmla="*/ 154 w 160"/>
              <a:gd name="T33" fmla="*/ 6 h 131"/>
              <a:gd name="T34" fmla="*/ 154 w 160"/>
              <a:gd name="T35" fmla="*/ 121 h 131"/>
              <a:gd name="T36" fmla="*/ 30 w 160"/>
              <a:gd name="T37" fmla="*/ 65 h 131"/>
              <a:gd name="T38" fmla="*/ 30 w 160"/>
              <a:gd name="T39" fmla="*/ 95 h 131"/>
              <a:gd name="T40" fmla="*/ 33 w 160"/>
              <a:gd name="T41" fmla="*/ 98 h 131"/>
              <a:gd name="T42" fmla="*/ 129 w 160"/>
              <a:gd name="T43" fmla="*/ 98 h 131"/>
              <a:gd name="T44" fmla="*/ 136 w 160"/>
              <a:gd name="T45" fmla="*/ 95 h 131"/>
              <a:gd name="T46" fmla="*/ 136 w 160"/>
              <a:gd name="T47" fmla="*/ 32 h 131"/>
              <a:gd name="T48" fmla="*/ 129 w 160"/>
              <a:gd name="T49" fmla="*/ 29 h 131"/>
              <a:gd name="T50" fmla="*/ 92 w 160"/>
              <a:gd name="T51" fmla="*/ 29 h 131"/>
              <a:gd name="T52" fmla="*/ 89 w 160"/>
              <a:gd name="T53" fmla="*/ 32 h 131"/>
              <a:gd name="T54" fmla="*/ 89 w 160"/>
              <a:gd name="T55" fmla="*/ 58 h 131"/>
              <a:gd name="T56" fmla="*/ 33 w 160"/>
              <a:gd name="T57" fmla="*/ 58 h 131"/>
              <a:gd name="T58" fmla="*/ 30 w 160"/>
              <a:gd name="T59" fmla="*/ 65 h 131"/>
              <a:gd name="T60" fmla="*/ 126 w 160"/>
              <a:gd name="T61" fmla="*/ 91 h 131"/>
              <a:gd name="T62" fmla="*/ 114 w 160"/>
              <a:gd name="T63" fmla="*/ 91 h 131"/>
              <a:gd name="T64" fmla="*/ 114 w 160"/>
              <a:gd name="T65" fmla="*/ 68 h 131"/>
              <a:gd name="T66" fmla="*/ 126 w 160"/>
              <a:gd name="T67" fmla="*/ 68 h 131"/>
              <a:gd name="T68" fmla="*/ 126 w 160"/>
              <a:gd name="T69" fmla="*/ 91 h 131"/>
              <a:gd name="T70" fmla="*/ 95 w 160"/>
              <a:gd name="T71" fmla="*/ 38 h 131"/>
              <a:gd name="T72" fmla="*/ 126 w 160"/>
              <a:gd name="T73" fmla="*/ 38 h 131"/>
              <a:gd name="T74" fmla="*/ 126 w 160"/>
              <a:gd name="T75" fmla="*/ 58 h 131"/>
              <a:gd name="T76" fmla="*/ 95 w 160"/>
              <a:gd name="T77" fmla="*/ 58 h 131"/>
              <a:gd name="T78" fmla="*/ 95 w 160"/>
              <a:gd name="T79" fmla="*/ 38 h 131"/>
              <a:gd name="T80" fmla="*/ 64 w 160"/>
              <a:gd name="T81" fmla="*/ 68 h 131"/>
              <a:gd name="T82" fmla="*/ 108 w 160"/>
              <a:gd name="T83" fmla="*/ 68 h 131"/>
              <a:gd name="T84" fmla="*/ 108 w 160"/>
              <a:gd name="T85" fmla="*/ 91 h 131"/>
              <a:gd name="T86" fmla="*/ 64 w 160"/>
              <a:gd name="T87" fmla="*/ 91 h 131"/>
              <a:gd name="T88" fmla="*/ 64 w 160"/>
              <a:gd name="T89" fmla="*/ 68 h 131"/>
              <a:gd name="T90" fmla="*/ 40 w 160"/>
              <a:gd name="T91" fmla="*/ 68 h 131"/>
              <a:gd name="T92" fmla="*/ 58 w 160"/>
              <a:gd name="T93" fmla="*/ 68 h 131"/>
              <a:gd name="T94" fmla="*/ 58 w 160"/>
              <a:gd name="T95" fmla="*/ 91 h 131"/>
              <a:gd name="T96" fmla="*/ 40 w 160"/>
              <a:gd name="T97" fmla="*/ 91 h 131"/>
              <a:gd name="T98" fmla="*/ 40 w 160"/>
              <a:gd name="T99" fmla="*/ 68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31">
                <a:moveTo>
                  <a:pt x="157" y="0"/>
                </a:moveTo>
                <a:cubicBezTo>
                  <a:pt x="43" y="0"/>
                  <a:pt x="43" y="0"/>
                  <a:pt x="43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28"/>
                  <a:pt x="3" y="131"/>
                  <a:pt x="3" y="131"/>
                </a:cubicBezTo>
                <a:cubicBezTo>
                  <a:pt x="157" y="131"/>
                  <a:pt x="157" y="131"/>
                  <a:pt x="157" y="131"/>
                </a:cubicBezTo>
                <a:cubicBezTo>
                  <a:pt x="160" y="131"/>
                  <a:pt x="160" y="128"/>
                  <a:pt x="160" y="124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0"/>
                  <a:pt x="160" y="0"/>
                  <a:pt x="157" y="0"/>
                </a:cubicBezTo>
                <a:close/>
                <a:moveTo>
                  <a:pt x="154" y="121"/>
                </a:moveTo>
                <a:cubicBezTo>
                  <a:pt x="9" y="121"/>
                  <a:pt x="9" y="121"/>
                  <a:pt x="9" y="121"/>
                </a:cubicBezTo>
                <a:cubicBezTo>
                  <a:pt x="9" y="49"/>
                  <a:pt x="9" y="49"/>
                  <a:pt x="9" y="49"/>
                </a:cubicBezTo>
                <a:cubicBezTo>
                  <a:pt x="43" y="49"/>
                  <a:pt x="43" y="49"/>
                  <a:pt x="43" y="49"/>
                </a:cubicBezTo>
                <a:cubicBezTo>
                  <a:pt x="43" y="49"/>
                  <a:pt x="46" y="46"/>
                  <a:pt x="46" y="42"/>
                </a:cubicBezTo>
                <a:cubicBezTo>
                  <a:pt x="46" y="6"/>
                  <a:pt x="46" y="6"/>
                  <a:pt x="46" y="6"/>
                </a:cubicBezTo>
                <a:cubicBezTo>
                  <a:pt x="154" y="6"/>
                  <a:pt x="154" y="6"/>
                  <a:pt x="154" y="6"/>
                </a:cubicBezTo>
                <a:lnTo>
                  <a:pt x="154" y="121"/>
                </a:lnTo>
                <a:close/>
                <a:moveTo>
                  <a:pt x="30" y="65"/>
                </a:moveTo>
                <a:cubicBezTo>
                  <a:pt x="30" y="95"/>
                  <a:pt x="30" y="95"/>
                  <a:pt x="30" y="95"/>
                </a:cubicBezTo>
                <a:cubicBezTo>
                  <a:pt x="30" y="98"/>
                  <a:pt x="33" y="98"/>
                  <a:pt x="33" y="98"/>
                </a:cubicBezTo>
                <a:cubicBezTo>
                  <a:pt x="129" y="98"/>
                  <a:pt x="129" y="98"/>
                  <a:pt x="129" y="98"/>
                </a:cubicBezTo>
                <a:cubicBezTo>
                  <a:pt x="133" y="98"/>
                  <a:pt x="136" y="98"/>
                  <a:pt x="136" y="95"/>
                </a:cubicBezTo>
                <a:cubicBezTo>
                  <a:pt x="136" y="32"/>
                  <a:pt x="136" y="32"/>
                  <a:pt x="136" y="32"/>
                </a:cubicBezTo>
                <a:cubicBezTo>
                  <a:pt x="136" y="32"/>
                  <a:pt x="133" y="29"/>
                  <a:pt x="129" y="29"/>
                </a:cubicBezTo>
                <a:cubicBezTo>
                  <a:pt x="92" y="29"/>
                  <a:pt x="92" y="29"/>
                  <a:pt x="92" y="29"/>
                </a:cubicBezTo>
                <a:cubicBezTo>
                  <a:pt x="89" y="29"/>
                  <a:pt x="89" y="32"/>
                  <a:pt x="89" y="32"/>
                </a:cubicBezTo>
                <a:cubicBezTo>
                  <a:pt x="89" y="58"/>
                  <a:pt x="89" y="58"/>
                  <a:pt x="89" y="58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58"/>
                  <a:pt x="30" y="62"/>
                  <a:pt x="30" y="65"/>
                </a:cubicBezTo>
                <a:close/>
                <a:moveTo>
                  <a:pt x="126" y="91"/>
                </a:moveTo>
                <a:cubicBezTo>
                  <a:pt x="114" y="91"/>
                  <a:pt x="114" y="91"/>
                  <a:pt x="114" y="91"/>
                </a:cubicBezTo>
                <a:cubicBezTo>
                  <a:pt x="114" y="68"/>
                  <a:pt x="114" y="68"/>
                  <a:pt x="114" y="68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6" y="91"/>
                  <a:pt x="126" y="91"/>
                  <a:pt x="126" y="91"/>
                </a:cubicBezTo>
                <a:close/>
                <a:moveTo>
                  <a:pt x="95" y="38"/>
                </a:moveTo>
                <a:cubicBezTo>
                  <a:pt x="126" y="38"/>
                  <a:pt x="126" y="38"/>
                  <a:pt x="126" y="38"/>
                </a:cubicBezTo>
                <a:cubicBezTo>
                  <a:pt x="126" y="58"/>
                  <a:pt x="126" y="58"/>
                  <a:pt x="126" y="58"/>
                </a:cubicBezTo>
                <a:cubicBezTo>
                  <a:pt x="95" y="58"/>
                  <a:pt x="95" y="58"/>
                  <a:pt x="95" y="58"/>
                </a:cubicBezTo>
                <a:cubicBezTo>
                  <a:pt x="95" y="38"/>
                  <a:pt x="95" y="38"/>
                  <a:pt x="95" y="38"/>
                </a:cubicBezTo>
                <a:close/>
                <a:moveTo>
                  <a:pt x="64" y="68"/>
                </a:moveTo>
                <a:cubicBezTo>
                  <a:pt x="108" y="68"/>
                  <a:pt x="108" y="68"/>
                  <a:pt x="108" y="68"/>
                </a:cubicBezTo>
                <a:cubicBezTo>
                  <a:pt x="108" y="91"/>
                  <a:pt x="108" y="91"/>
                  <a:pt x="108" y="91"/>
                </a:cubicBezTo>
                <a:cubicBezTo>
                  <a:pt x="64" y="91"/>
                  <a:pt x="64" y="91"/>
                  <a:pt x="64" y="91"/>
                </a:cubicBezTo>
                <a:cubicBezTo>
                  <a:pt x="64" y="68"/>
                  <a:pt x="64" y="68"/>
                  <a:pt x="64" y="68"/>
                </a:cubicBezTo>
                <a:close/>
                <a:moveTo>
                  <a:pt x="40" y="68"/>
                </a:moveTo>
                <a:cubicBezTo>
                  <a:pt x="58" y="68"/>
                  <a:pt x="58" y="68"/>
                  <a:pt x="58" y="68"/>
                </a:cubicBezTo>
                <a:cubicBezTo>
                  <a:pt x="58" y="91"/>
                  <a:pt x="58" y="91"/>
                  <a:pt x="58" y="91"/>
                </a:cubicBezTo>
                <a:cubicBezTo>
                  <a:pt x="40" y="91"/>
                  <a:pt x="40" y="91"/>
                  <a:pt x="40" y="91"/>
                </a:cubicBezTo>
                <a:lnTo>
                  <a:pt x="40" y="6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6C2F856B-A69C-DDDC-8E53-1C37AF93CFE3}"/>
              </a:ext>
            </a:extLst>
          </p:cNvPr>
          <p:cNvSpPr>
            <a:spLocks noEditPoints="1"/>
          </p:cNvSpPr>
          <p:nvPr/>
        </p:nvSpPr>
        <p:spPr bwMode="auto">
          <a:xfrm>
            <a:off x="8524876" y="5780088"/>
            <a:ext cx="98425" cy="254000"/>
          </a:xfrm>
          <a:custGeom>
            <a:avLst/>
            <a:gdLst>
              <a:gd name="T0" fmla="*/ 48 w 62"/>
              <a:gd name="T1" fmla="*/ 101 h 160"/>
              <a:gd name="T2" fmla="*/ 48 w 62"/>
              <a:gd name="T3" fmla="*/ 19 h 160"/>
              <a:gd name="T4" fmla="*/ 31 w 62"/>
              <a:gd name="T5" fmla="*/ 0 h 160"/>
              <a:gd name="T6" fmla="*/ 14 w 62"/>
              <a:gd name="T7" fmla="*/ 19 h 160"/>
              <a:gd name="T8" fmla="*/ 14 w 62"/>
              <a:gd name="T9" fmla="*/ 101 h 160"/>
              <a:gd name="T10" fmla="*/ 0 w 62"/>
              <a:gd name="T11" fmla="*/ 127 h 160"/>
              <a:gd name="T12" fmla="*/ 31 w 62"/>
              <a:gd name="T13" fmla="*/ 160 h 160"/>
              <a:gd name="T14" fmla="*/ 62 w 62"/>
              <a:gd name="T15" fmla="*/ 127 h 160"/>
              <a:gd name="T16" fmla="*/ 48 w 62"/>
              <a:gd name="T17" fmla="*/ 101 h 160"/>
              <a:gd name="T18" fmla="*/ 31 w 62"/>
              <a:gd name="T19" fmla="*/ 12 h 160"/>
              <a:gd name="T20" fmla="*/ 37 w 62"/>
              <a:gd name="T21" fmla="*/ 19 h 160"/>
              <a:gd name="T22" fmla="*/ 37 w 62"/>
              <a:gd name="T23" fmla="*/ 101 h 160"/>
              <a:gd name="T24" fmla="*/ 25 w 62"/>
              <a:gd name="T25" fmla="*/ 101 h 160"/>
              <a:gd name="T26" fmla="*/ 25 w 62"/>
              <a:gd name="T27" fmla="*/ 19 h 160"/>
              <a:gd name="T28" fmla="*/ 31 w 62"/>
              <a:gd name="T29" fmla="*/ 12 h 160"/>
              <a:gd name="T30" fmla="*/ 31 w 62"/>
              <a:gd name="T31" fmla="*/ 12 h 160"/>
              <a:gd name="T32" fmla="*/ 31 w 62"/>
              <a:gd name="T33" fmla="*/ 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62" h="160">
                <a:moveTo>
                  <a:pt x="48" y="101"/>
                </a:moveTo>
                <a:cubicBezTo>
                  <a:pt x="48" y="19"/>
                  <a:pt x="48" y="19"/>
                  <a:pt x="48" y="19"/>
                </a:cubicBezTo>
                <a:cubicBezTo>
                  <a:pt x="48" y="8"/>
                  <a:pt x="41" y="0"/>
                  <a:pt x="31" y="0"/>
                </a:cubicBezTo>
                <a:cubicBezTo>
                  <a:pt x="21" y="0"/>
                  <a:pt x="14" y="8"/>
                  <a:pt x="14" y="19"/>
                </a:cubicBezTo>
                <a:cubicBezTo>
                  <a:pt x="14" y="101"/>
                  <a:pt x="14" y="101"/>
                  <a:pt x="14" y="101"/>
                </a:cubicBezTo>
                <a:cubicBezTo>
                  <a:pt x="6" y="107"/>
                  <a:pt x="0" y="117"/>
                  <a:pt x="0" y="127"/>
                </a:cubicBezTo>
                <a:cubicBezTo>
                  <a:pt x="0" y="146"/>
                  <a:pt x="16" y="160"/>
                  <a:pt x="31" y="160"/>
                </a:cubicBezTo>
                <a:cubicBezTo>
                  <a:pt x="48" y="160"/>
                  <a:pt x="62" y="146"/>
                  <a:pt x="62" y="127"/>
                </a:cubicBezTo>
                <a:cubicBezTo>
                  <a:pt x="62" y="117"/>
                  <a:pt x="58" y="107"/>
                  <a:pt x="48" y="101"/>
                </a:cubicBezTo>
                <a:close/>
                <a:moveTo>
                  <a:pt x="31" y="12"/>
                </a:moveTo>
                <a:cubicBezTo>
                  <a:pt x="35" y="12"/>
                  <a:pt x="37" y="14"/>
                  <a:pt x="37" y="19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25" y="101"/>
                  <a:pt x="25" y="101"/>
                  <a:pt x="25" y="101"/>
                </a:cubicBezTo>
                <a:cubicBezTo>
                  <a:pt x="25" y="19"/>
                  <a:pt x="25" y="19"/>
                  <a:pt x="25" y="19"/>
                </a:cubicBezTo>
                <a:cubicBezTo>
                  <a:pt x="25" y="14"/>
                  <a:pt x="29" y="12"/>
                  <a:pt x="31" y="12"/>
                </a:cubicBezTo>
                <a:close/>
                <a:moveTo>
                  <a:pt x="31" y="12"/>
                </a:moveTo>
                <a:cubicBezTo>
                  <a:pt x="31" y="12"/>
                  <a:pt x="31" y="12"/>
                  <a:pt x="31" y="1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E20E0AAF-D4B1-BC08-0A98-C0D8325E2C44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3608388"/>
            <a:ext cx="254000" cy="190500"/>
          </a:xfrm>
          <a:custGeom>
            <a:avLst/>
            <a:gdLst>
              <a:gd name="T0" fmla="*/ 157 w 160"/>
              <a:gd name="T1" fmla="*/ 38 h 120"/>
              <a:gd name="T2" fmla="*/ 157 w 160"/>
              <a:gd name="T3" fmla="*/ 38 h 120"/>
              <a:gd name="T4" fmla="*/ 124 w 160"/>
              <a:gd name="T5" fmla="*/ 0 h 120"/>
              <a:gd name="T6" fmla="*/ 36 w 160"/>
              <a:gd name="T7" fmla="*/ 0 h 120"/>
              <a:gd name="T8" fmla="*/ 6 w 160"/>
              <a:gd name="T9" fmla="*/ 35 h 120"/>
              <a:gd name="T10" fmla="*/ 3 w 160"/>
              <a:gd name="T11" fmla="*/ 38 h 120"/>
              <a:gd name="T12" fmla="*/ 6 w 160"/>
              <a:gd name="T13" fmla="*/ 38 h 120"/>
              <a:gd name="T14" fmla="*/ 0 w 160"/>
              <a:gd name="T15" fmla="*/ 51 h 120"/>
              <a:gd name="T16" fmla="*/ 0 w 160"/>
              <a:gd name="T17" fmla="*/ 95 h 120"/>
              <a:gd name="T18" fmla="*/ 24 w 160"/>
              <a:gd name="T19" fmla="*/ 120 h 120"/>
              <a:gd name="T20" fmla="*/ 136 w 160"/>
              <a:gd name="T21" fmla="*/ 120 h 120"/>
              <a:gd name="T22" fmla="*/ 160 w 160"/>
              <a:gd name="T23" fmla="*/ 95 h 120"/>
              <a:gd name="T24" fmla="*/ 160 w 160"/>
              <a:gd name="T25" fmla="*/ 51 h 120"/>
              <a:gd name="T26" fmla="*/ 157 w 160"/>
              <a:gd name="T27" fmla="*/ 38 h 120"/>
              <a:gd name="T28" fmla="*/ 119 w 160"/>
              <a:gd name="T29" fmla="*/ 13 h 120"/>
              <a:gd name="T30" fmla="*/ 130 w 160"/>
              <a:gd name="T31" fmla="*/ 29 h 120"/>
              <a:gd name="T32" fmla="*/ 98 w 160"/>
              <a:gd name="T33" fmla="*/ 29 h 120"/>
              <a:gd name="T34" fmla="*/ 98 w 160"/>
              <a:gd name="T35" fmla="*/ 41 h 120"/>
              <a:gd name="T36" fmla="*/ 86 w 160"/>
              <a:gd name="T37" fmla="*/ 48 h 120"/>
              <a:gd name="T38" fmla="*/ 74 w 160"/>
              <a:gd name="T39" fmla="*/ 48 h 120"/>
              <a:gd name="T40" fmla="*/ 65 w 160"/>
              <a:gd name="T41" fmla="*/ 41 h 120"/>
              <a:gd name="T42" fmla="*/ 65 w 160"/>
              <a:gd name="T43" fmla="*/ 29 h 120"/>
              <a:gd name="T44" fmla="*/ 30 w 160"/>
              <a:gd name="T45" fmla="*/ 29 h 120"/>
              <a:gd name="T46" fmla="*/ 42 w 160"/>
              <a:gd name="T47" fmla="*/ 13 h 120"/>
              <a:gd name="T48" fmla="*/ 119 w 160"/>
              <a:gd name="T49" fmla="*/ 13 h 120"/>
              <a:gd name="T50" fmla="*/ 119 w 160"/>
              <a:gd name="T51" fmla="*/ 13 h 120"/>
              <a:gd name="T52" fmla="*/ 12 w 160"/>
              <a:gd name="T53" fmla="*/ 51 h 120"/>
              <a:gd name="T54" fmla="*/ 24 w 160"/>
              <a:gd name="T55" fmla="*/ 41 h 120"/>
              <a:gd name="T56" fmla="*/ 50 w 160"/>
              <a:gd name="T57" fmla="*/ 41 h 120"/>
              <a:gd name="T58" fmla="*/ 74 w 160"/>
              <a:gd name="T59" fmla="*/ 63 h 120"/>
              <a:gd name="T60" fmla="*/ 86 w 160"/>
              <a:gd name="T61" fmla="*/ 63 h 120"/>
              <a:gd name="T62" fmla="*/ 110 w 160"/>
              <a:gd name="T63" fmla="*/ 41 h 120"/>
              <a:gd name="T64" fmla="*/ 136 w 160"/>
              <a:gd name="T65" fmla="*/ 41 h 120"/>
              <a:gd name="T66" fmla="*/ 145 w 160"/>
              <a:gd name="T67" fmla="*/ 44 h 120"/>
              <a:gd name="T68" fmla="*/ 145 w 160"/>
              <a:gd name="T69" fmla="*/ 44 h 120"/>
              <a:gd name="T70" fmla="*/ 148 w 160"/>
              <a:gd name="T71" fmla="*/ 51 h 120"/>
              <a:gd name="T72" fmla="*/ 148 w 160"/>
              <a:gd name="T73" fmla="*/ 95 h 120"/>
              <a:gd name="T74" fmla="*/ 136 w 160"/>
              <a:gd name="T75" fmla="*/ 108 h 120"/>
              <a:gd name="T76" fmla="*/ 24 w 160"/>
              <a:gd name="T77" fmla="*/ 108 h 120"/>
              <a:gd name="T78" fmla="*/ 12 w 160"/>
              <a:gd name="T79" fmla="*/ 95 h 120"/>
              <a:gd name="T80" fmla="*/ 12 w 160"/>
              <a:gd name="T81" fmla="*/ 51 h 120"/>
              <a:gd name="T82" fmla="*/ 12 w 160"/>
              <a:gd name="T83" fmla="*/ 51 h 120"/>
              <a:gd name="T84" fmla="*/ 12 w 160"/>
              <a:gd name="T85" fmla="*/ 51 h 120"/>
              <a:gd name="T86" fmla="*/ 12 w 160"/>
              <a:gd name="T87" fmla="*/ 51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20">
                <a:moveTo>
                  <a:pt x="157" y="38"/>
                </a:moveTo>
                <a:cubicBezTo>
                  <a:pt x="157" y="38"/>
                  <a:pt x="157" y="38"/>
                  <a:pt x="157" y="38"/>
                </a:cubicBezTo>
                <a:cubicBezTo>
                  <a:pt x="124" y="0"/>
                  <a:pt x="124" y="0"/>
                  <a:pt x="124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6" y="35"/>
                  <a:pt x="6" y="35"/>
                  <a:pt x="6" y="35"/>
                </a:cubicBezTo>
                <a:cubicBezTo>
                  <a:pt x="3" y="38"/>
                  <a:pt x="3" y="38"/>
                  <a:pt x="3" y="38"/>
                </a:cubicBezTo>
                <a:cubicBezTo>
                  <a:pt x="6" y="38"/>
                  <a:pt x="6" y="38"/>
                  <a:pt x="6" y="38"/>
                </a:cubicBezTo>
                <a:cubicBezTo>
                  <a:pt x="3" y="41"/>
                  <a:pt x="0" y="48"/>
                  <a:pt x="0" y="51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108"/>
                  <a:pt x="12" y="120"/>
                  <a:pt x="24" y="120"/>
                </a:cubicBezTo>
                <a:cubicBezTo>
                  <a:pt x="136" y="120"/>
                  <a:pt x="136" y="120"/>
                  <a:pt x="136" y="120"/>
                </a:cubicBezTo>
                <a:cubicBezTo>
                  <a:pt x="151" y="120"/>
                  <a:pt x="160" y="108"/>
                  <a:pt x="160" y="95"/>
                </a:cubicBezTo>
                <a:cubicBezTo>
                  <a:pt x="160" y="51"/>
                  <a:pt x="160" y="51"/>
                  <a:pt x="160" y="51"/>
                </a:cubicBezTo>
                <a:cubicBezTo>
                  <a:pt x="160" y="48"/>
                  <a:pt x="160" y="41"/>
                  <a:pt x="157" y="38"/>
                </a:cubicBezTo>
                <a:close/>
                <a:moveTo>
                  <a:pt x="119" y="13"/>
                </a:moveTo>
                <a:cubicBezTo>
                  <a:pt x="130" y="29"/>
                  <a:pt x="130" y="29"/>
                  <a:pt x="130" y="29"/>
                </a:cubicBezTo>
                <a:cubicBezTo>
                  <a:pt x="98" y="29"/>
                  <a:pt x="98" y="29"/>
                  <a:pt x="98" y="29"/>
                </a:cubicBezTo>
                <a:cubicBezTo>
                  <a:pt x="98" y="41"/>
                  <a:pt x="98" y="41"/>
                  <a:pt x="98" y="41"/>
                </a:cubicBezTo>
                <a:cubicBezTo>
                  <a:pt x="98" y="48"/>
                  <a:pt x="92" y="48"/>
                  <a:pt x="86" y="48"/>
                </a:cubicBezTo>
                <a:cubicBezTo>
                  <a:pt x="74" y="48"/>
                  <a:pt x="74" y="48"/>
                  <a:pt x="74" y="48"/>
                </a:cubicBezTo>
                <a:cubicBezTo>
                  <a:pt x="71" y="48"/>
                  <a:pt x="65" y="48"/>
                  <a:pt x="65" y="41"/>
                </a:cubicBezTo>
                <a:cubicBezTo>
                  <a:pt x="65" y="29"/>
                  <a:pt x="65" y="29"/>
                  <a:pt x="65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42" y="13"/>
                  <a:pt x="42" y="13"/>
                  <a:pt x="42" y="13"/>
                </a:cubicBezTo>
                <a:cubicBezTo>
                  <a:pt x="119" y="13"/>
                  <a:pt x="119" y="13"/>
                  <a:pt x="119" y="13"/>
                </a:cubicBezTo>
                <a:cubicBezTo>
                  <a:pt x="119" y="13"/>
                  <a:pt x="119" y="13"/>
                  <a:pt x="119" y="13"/>
                </a:cubicBezTo>
                <a:close/>
                <a:moveTo>
                  <a:pt x="12" y="51"/>
                </a:moveTo>
                <a:cubicBezTo>
                  <a:pt x="12" y="44"/>
                  <a:pt x="18" y="41"/>
                  <a:pt x="24" y="41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54"/>
                  <a:pt x="62" y="63"/>
                  <a:pt x="74" y="63"/>
                </a:cubicBezTo>
                <a:cubicBezTo>
                  <a:pt x="86" y="63"/>
                  <a:pt x="86" y="63"/>
                  <a:pt x="86" y="63"/>
                </a:cubicBezTo>
                <a:cubicBezTo>
                  <a:pt x="101" y="63"/>
                  <a:pt x="110" y="54"/>
                  <a:pt x="110" y="41"/>
                </a:cubicBezTo>
                <a:cubicBezTo>
                  <a:pt x="136" y="41"/>
                  <a:pt x="136" y="41"/>
                  <a:pt x="136" y="41"/>
                </a:cubicBezTo>
                <a:cubicBezTo>
                  <a:pt x="139" y="41"/>
                  <a:pt x="142" y="41"/>
                  <a:pt x="145" y="44"/>
                </a:cubicBezTo>
                <a:cubicBezTo>
                  <a:pt x="145" y="44"/>
                  <a:pt x="145" y="44"/>
                  <a:pt x="145" y="44"/>
                </a:cubicBezTo>
                <a:cubicBezTo>
                  <a:pt x="148" y="48"/>
                  <a:pt x="148" y="48"/>
                  <a:pt x="148" y="51"/>
                </a:cubicBezTo>
                <a:cubicBezTo>
                  <a:pt x="148" y="95"/>
                  <a:pt x="148" y="95"/>
                  <a:pt x="148" y="95"/>
                </a:cubicBezTo>
                <a:cubicBezTo>
                  <a:pt x="148" y="101"/>
                  <a:pt x="142" y="108"/>
                  <a:pt x="136" y="108"/>
                </a:cubicBezTo>
                <a:cubicBezTo>
                  <a:pt x="24" y="108"/>
                  <a:pt x="24" y="108"/>
                  <a:pt x="24" y="108"/>
                </a:cubicBezTo>
                <a:cubicBezTo>
                  <a:pt x="18" y="108"/>
                  <a:pt x="12" y="101"/>
                  <a:pt x="12" y="95"/>
                </a:cubicBezTo>
                <a:cubicBezTo>
                  <a:pt x="12" y="51"/>
                  <a:pt x="12" y="51"/>
                  <a:pt x="12" y="51"/>
                </a:cubicBezTo>
                <a:cubicBezTo>
                  <a:pt x="12" y="51"/>
                  <a:pt x="12" y="51"/>
                  <a:pt x="12" y="51"/>
                </a:cubicBezTo>
                <a:close/>
                <a:moveTo>
                  <a:pt x="12" y="51"/>
                </a:moveTo>
                <a:cubicBezTo>
                  <a:pt x="12" y="51"/>
                  <a:pt x="12" y="51"/>
                  <a:pt x="12" y="5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970CFDE9-C23C-CED2-14E0-95C2D2C6883A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3094038"/>
            <a:ext cx="257175" cy="115888"/>
          </a:xfrm>
          <a:custGeom>
            <a:avLst/>
            <a:gdLst>
              <a:gd name="T0" fmla="*/ 159 w 162"/>
              <a:gd name="T1" fmla="*/ 9 h 73"/>
              <a:gd name="T2" fmla="*/ 131 w 162"/>
              <a:gd name="T3" fmla="*/ 3 h 73"/>
              <a:gd name="T4" fmla="*/ 108 w 162"/>
              <a:gd name="T5" fmla="*/ 15 h 73"/>
              <a:gd name="T6" fmla="*/ 71 w 162"/>
              <a:gd name="T7" fmla="*/ 30 h 73"/>
              <a:gd name="T8" fmla="*/ 28 w 162"/>
              <a:gd name="T9" fmla="*/ 49 h 73"/>
              <a:gd name="T10" fmla="*/ 0 w 162"/>
              <a:gd name="T11" fmla="*/ 33 h 73"/>
              <a:gd name="T12" fmla="*/ 0 w 162"/>
              <a:gd name="T13" fmla="*/ 36 h 73"/>
              <a:gd name="T14" fmla="*/ 20 w 162"/>
              <a:gd name="T15" fmla="*/ 58 h 73"/>
              <a:gd name="T16" fmla="*/ 20 w 162"/>
              <a:gd name="T17" fmla="*/ 61 h 73"/>
              <a:gd name="T18" fmla="*/ 17 w 162"/>
              <a:gd name="T19" fmla="*/ 67 h 73"/>
              <a:gd name="T20" fmla="*/ 23 w 162"/>
              <a:gd name="T21" fmla="*/ 67 h 73"/>
              <a:gd name="T22" fmla="*/ 25 w 162"/>
              <a:gd name="T23" fmla="*/ 70 h 73"/>
              <a:gd name="T24" fmla="*/ 31 w 162"/>
              <a:gd name="T25" fmla="*/ 73 h 73"/>
              <a:gd name="T26" fmla="*/ 88 w 162"/>
              <a:gd name="T27" fmla="*/ 49 h 73"/>
              <a:gd name="T28" fmla="*/ 74 w 162"/>
              <a:gd name="T29" fmla="*/ 64 h 73"/>
              <a:gd name="T30" fmla="*/ 74 w 162"/>
              <a:gd name="T31" fmla="*/ 67 h 73"/>
              <a:gd name="T32" fmla="*/ 74 w 162"/>
              <a:gd name="T33" fmla="*/ 70 h 73"/>
              <a:gd name="T34" fmla="*/ 80 w 162"/>
              <a:gd name="T35" fmla="*/ 70 h 73"/>
              <a:gd name="T36" fmla="*/ 125 w 162"/>
              <a:gd name="T37" fmla="*/ 33 h 73"/>
              <a:gd name="T38" fmla="*/ 139 w 162"/>
              <a:gd name="T39" fmla="*/ 27 h 73"/>
              <a:gd name="T40" fmla="*/ 159 w 162"/>
              <a:gd name="T41" fmla="*/ 9 h 73"/>
              <a:gd name="T42" fmla="*/ 105 w 162"/>
              <a:gd name="T43" fmla="*/ 12 h 73"/>
              <a:gd name="T44" fmla="*/ 58 w 162"/>
              <a:gd name="T45" fmla="*/ 18 h 73"/>
              <a:gd name="T46" fmla="*/ 58 w 162"/>
              <a:gd name="T47" fmla="*/ 21 h 73"/>
              <a:gd name="T48" fmla="*/ 58 w 162"/>
              <a:gd name="T49" fmla="*/ 24 h 73"/>
              <a:gd name="T50" fmla="*/ 72 w 162"/>
              <a:gd name="T51" fmla="*/ 27 h 73"/>
              <a:gd name="T52" fmla="*/ 105 w 162"/>
              <a:gd name="T53" fmla="*/ 12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2" h="73">
                <a:moveTo>
                  <a:pt x="159" y="9"/>
                </a:moveTo>
                <a:cubicBezTo>
                  <a:pt x="156" y="3"/>
                  <a:pt x="139" y="0"/>
                  <a:pt x="131" y="3"/>
                </a:cubicBezTo>
                <a:cubicBezTo>
                  <a:pt x="125" y="6"/>
                  <a:pt x="108" y="15"/>
                  <a:pt x="108" y="15"/>
                </a:cubicBezTo>
                <a:cubicBezTo>
                  <a:pt x="71" y="30"/>
                  <a:pt x="71" y="30"/>
                  <a:pt x="71" y="30"/>
                </a:cubicBezTo>
                <a:cubicBezTo>
                  <a:pt x="28" y="49"/>
                  <a:pt x="28" y="49"/>
                  <a:pt x="28" y="49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3"/>
                  <a:pt x="0" y="33"/>
                  <a:pt x="0" y="36"/>
                </a:cubicBezTo>
                <a:cubicBezTo>
                  <a:pt x="20" y="58"/>
                  <a:pt x="20" y="58"/>
                  <a:pt x="20" y="58"/>
                </a:cubicBezTo>
                <a:cubicBezTo>
                  <a:pt x="20" y="61"/>
                  <a:pt x="20" y="61"/>
                  <a:pt x="20" y="61"/>
                </a:cubicBezTo>
                <a:cubicBezTo>
                  <a:pt x="17" y="61"/>
                  <a:pt x="17" y="64"/>
                  <a:pt x="17" y="67"/>
                </a:cubicBezTo>
                <a:cubicBezTo>
                  <a:pt x="17" y="67"/>
                  <a:pt x="20" y="70"/>
                  <a:pt x="23" y="67"/>
                </a:cubicBezTo>
                <a:cubicBezTo>
                  <a:pt x="23" y="67"/>
                  <a:pt x="23" y="70"/>
                  <a:pt x="25" y="70"/>
                </a:cubicBezTo>
                <a:cubicBezTo>
                  <a:pt x="25" y="73"/>
                  <a:pt x="28" y="73"/>
                  <a:pt x="31" y="73"/>
                </a:cubicBezTo>
                <a:cubicBezTo>
                  <a:pt x="88" y="49"/>
                  <a:pt x="88" y="49"/>
                  <a:pt x="88" y="49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70"/>
                  <a:pt x="74" y="70"/>
                  <a:pt x="74" y="70"/>
                </a:cubicBezTo>
                <a:cubicBezTo>
                  <a:pt x="77" y="70"/>
                  <a:pt x="77" y="70"/>
                  <a:pt x="80" y="70"/>
                </a:cubicBezTo>
                <a:cubicBezTo>
                  <a:pt x="125" y="33"/>
                  <a:pt x="125" y="33"/>
                  <a:pt x="125" y="33"/>
                </a:cubicBezTo>
                <a:cubicBezTo>
                  <a:pt x="139" y="27"/>
                  <a:pt x="139" y="27"/>
                  <a:pt x="139" y="27"/>
                </a:cubicBezTo>
                <a:cubicBezTo>
                  <a:pt x="154" y="21"/>
                  <a:pt x="162" y="15"/>
                  <a:pt x="159" y="9"/>
                </a:cubicBezTo>
                <a:close/>
                <a:moveTo>
                  <a:pt x="105" y="12"/>
                </a:moveTo>
                <a:cubicBezTo>
                  <a:pt x="58" y="18"/>
                  <a:pt x="58" y="18"/>
                  <a:pt x="58" y="18"/>
                </a:cubicBezTo>
                <a:cubicBezTo>
                  <a:pt x="58" y="18"/>
                  <a:pt x="58" y="18"/>
                  <a:pt x="58" y="21"/>
                </a:cubicBezTo>
                <a:cubicBezTo>
                  <a:pt x="58" y="24"/>
                  <a:pt x="58" y="24"/>
                  <a:pt x="58" y="24"/>
                </a:cubicBezTo>
                <a:cubicBezTo>
                  <a:pt x="72" y="27"/>
                  <a:pt x="72" y="27"/>
                  <a:pt x="72" y="27"/>
                </a:cubicBezTo>
                <a:cubicBezTo>
                  <a:pt x="105" y="12"/>
                  <a:pt x="105" y="12"/>
                  <a:pt x="105" y="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FCF165A9-AB5D-F771-FE55-020416FE2991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4678363"/>
            <a:ext cx="249238" cy="254000"/>
          </a:xfrm>
          <a:custGeom>
            <a:avLst/>
            <a:gdLst>
              <a:gd name="T0" fmla="*/ 140 w 157"/>
              <a:gd name="T1" fmla="*/ 0 h 160"/>
              <a:gd name="T2" fmla="*/ 17 w 157"/>
              <a:gd name="T3" fmla="*/ 0 h 160"/>
              <a:gd name="T4" fmla="*/ 0 w 157"/>
              <a:gd name="T5" fmla="*/ 18 h 160"/>
              <a:gd name="T6" fmla="*/ 14 w 157"/>
              <a:gd name="T7" fmla="*/ 145 h 160"/>
              <a:gd name="T8" fmla="*/ 78 w 157"/>
              <a:gd name="T9" fmla="*/ 160 h 160"/>
              <a:gd name="T10" fmla="*/ 78 w 157"/>
              <a:gd name="T11" fmla="*/ 160 h 160"/>
              <a:gd name="T12" fmla="*/ 143 w 157"/>
              <a:gd name="T13" fmla="*/ 145 h 160"/>
              <a:gd name="T14" fmla="*/ 157 w 157"/>
              <a:gd name="T15" fmla="*/ 18 h 160"/>
              <a:gd name="T16" fmla="*/ 71 w 157"/>
              <a:gd name="T17" fmla="*/ 142 h 160"/>
              <a:gd name="T18" fmla="*/ 17 w 157"/>
              <a:gd name="T19" fmla="*/ 129 h 160"/>
              <a:gd name="T20" fmla="*/ 14 w 157"/>
              <a:gd name="T21" fmla="*/ 124 h 160"/>
              <a:gd name="T22" fmla="*/ 17 w 157"/>
              <a:gd name="T23" fmla="*/ 15 h 160"/>
              <a:gd name="T24" fmla="*/ 71 w 157"/>
              <a:gd name="T25" fmla="*/ 142 h 160"/>
              <a:gd name="T26" fmla="*/ 143 w 157"/>
              <a:gd name="T27" fmla="*/ 124 h 160"/>
              <a:gd name="T28" fmla="*/ 140 w 157"/>
              <a:gd name="T29" fmla="*/ 129 h 160"/>
              <a:gd name="T30" fmla="*/ 86 w 157"/>
              <a:gd name="T31" fmla="*/ 28 h 160"/>
              <a:gd name="T32" fmla="*/ 143 w 157"/>
              <a:gd name="T33" fmla="*/ 18 h 160"/>
              <a:gd name="T34" fmla="*/ 143 w 157"/>
              <a:gd name="T35" fmla="*/ 124 h 160"/>
              <a:gd name="T36" fmla="*/ 28 w 157"/>
              <a:gd name="T37" fmla="*/ 35 h 160"/>
              <a:gd name="T38" fmla="*/ 57 w 157"/>
              <a:gd name="T39" fmla="*/ 58 h 160"/>
              <a:gd name="T40" fmla="*/ 57 w 157"/>
              <a:gd name="T41" fmla="*/ 43 h 160"/>
              <a:gd name="T42" fmla="*/ 28 w 157"/>
              <a:gd name="T43" fmla="*/ 66 h 160"/>
              <a:gd name="T44" fmla="*/ 57 w 157"/>
              <a:gd name="T45" fmla="*/ 89 h 160"/>
              <a:gd name="T46" fmla="*/ 57 w 157"/>
              <a:gd name="T47" fmla="*/ 74 h 160"/>
              <a:gd name="T48" fmla="*/ 28 w 157"/>
              <a:gd name="T49" fmla="*/ 96 h 160"/>
              <a:gd name="T50" fmla="*/ 57 w 157"/>
              <a:gd name="T51" fmla="*/ 119 h 160"/>
              <a:gd name="T52" fmla="*/ 57 w 157"/>
              <a:gd name="T53" fmla="*/ 104 h 160"/>
              <a:gd name="T54" fmla="*/ 128 w 157"/>
              <a:gd name="T55" fmla="*/ 51 h 160"/>
              <a:gd name="T56" fmla="*/ 100 w 157"/>
              <a:gd name="T57" fmla="*/ 43 h 160"/>
              <a:gd name="T58" fmla="*/ 100 w 157"/>
              <a:gd name="T59" fmla="*/ 58 h 160"/>
              <a:gd name="T60" fmla="*/ 128 w 157"/>
              <a:gd name="T61" fmla="*/ 81 h 160"/>
              <a:gd name="T62" fmla="*/ 100 w 157"/>
              <a:gd name="T63" fmla="*/ 74 h 160"/>
              <a:gd name="T64" fmla="*/ 100 w 157"/>
              <a:gd name="T65" fmla="*/ 89 h 160"/>
              <a:gd name="T66" fmla="*/ 128 w 157"/>
              <a:gd name="T67" fmla="*/ 112 h 160"/>
              <a:gd name="T68" fmla="*/ 100 w 157"/>
              <a:gd name="T69" fmla="*/ 104 h 160"/>
              <a:gd name="T70" fmla="*/ 100 w 157"/>
              <a:gd name="T71" fmla="*/ 119 h 160"/>
              <a:gd name="T72" fmla="*/ 100 w 157"/>
              <a:gd name="T73" fmla="*/ 1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7" h="160">
                <a:moveTo>
                  <a:pt x="143" y="0"/>
                </a:moveTo>
                <a:cubicBezTo>
                  <a:pt x="143" y="0"/>
                  <a:pt x="143" y="0"/>
                  <a:pt x="140" y="0"/>
                </a:cubicBezTo>
                <a:cubicBezTo>
                  <a:pt x="78" y="15"/>
                  <a:pt x="78" y="15"/>
                  <a:pt x="78" y="15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7" y="0"/>
                  <a:pt x="0" y="7"/>
                  <a:pt x="0" y="18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34"/>
                  <a:pt x="7" y="142"/>
                  <a:pt x="14" y="145"/>
                </a:cubicBezTo>
                <a:cubicBezTo>
                  <a:pt x="78" y="157"/>
                  <a:pt x="78" y="157"/>
                  <a:pt x="78" y="157"/>
                </a:cubicBezTo>
                <a:cubicBezTo>
                  <a:pt x="78" y="160"/>
                  <a:pt x="78" y="160"/>
                  <a:pt x="78" y="160"/>
                </a:cubicBezTo>
                <a:cubicBezTo>
                  <a:pt x="78" y="160"/>
                  <a:pt x="78" y="160"/>
                  <a:pt x="78" y="160"/>
                </a:cubicBezTo>
                <a:cubicBezTo>
                  <a:pt x="78" y="160"/>
                  <a:pt x="78" y="160"/>
                  <a:pt x="78" y="160"/>
                </a:cubicBezTo>
                <a:cubicBezTo>
                  <a:pt x="81" y="160"/>
                  <a:pt x="81" y="160"/>
                  <a:pt x="81" y="157"/>
                </a:cubicBezTo>
                <a:cubicBezTo>
                  <a:pt x="143" y="145"/>
                  <a:pt x="143" y="145"/>
                  <a:pt x="143" y="145"/>
                </a:cubicBezTo>
                <a:cubicBezTo>
                  <a:pt x="152" y="142"/>
                  <a:pt x="157" y="134"/>
                  <a:pt x="157" y="124"/>
                </a:cubicBezTo>
                <a:cubicBezTo>
                  <a:pt x="157" y="18"/>
                  <a:pt x="157" y="18"/>
                  <a:pt x="157" y="18"/>
                </a:cubicBezTo>
                <a:cubicBezTo>
                  <a:pt x="157" y="7"/>
                  <a:pt x="150" y="0"/>
                  <a:pt x="143" y="0"/>
                </a:cubicBezTo>
                <a:close/>
                <a:moveTo>
                  <a:pt x="71" y="142"/>
                </a:moveTo>
                <a:cubicBezTo>
                  <a:pt x="17" y="129"/>
                  <a:pt x="17" y="129"/>
                  <a:pt x="17" y="129"/>
                </a:cubicBezTo>
                <a:cubicBezTo>
                  <a:pt x="17" y="129"/>
                  <a:pt x="17" y="129"/>
                  <a:pt x="17" y="129"/>
                </a:cubicBezTo>
                <a:cubicBezTo>
                  <a:pt x="17" y="129"/>
                  <a:pt x="17" y="129"/>
                  <a:pt x="17" y="129"/>
                </a:cubicBezTo>
                <a:cubicBezTo>
                  <a:pt x="17" y="129"/>
                  <a:pt x="14" y="127"/>
                  <a:pt x="14" y="124"/>
                </a:cubicBezTo>
                <a:cubicBezTo>
                  <a:pt x="14" y="18"/>
                  <a:pt x="14" y="18"/>
                  <a:pt x="14" y="18"/>
                </a:cubicBezTo>
                <a:cubicBezTo>
                  <a:pt x="14" y="15"/>
                  <a:pt x="17" y="15"/>
                  <a:pt x="17" y="15"/>
                </a:cubicBezTo>
                <a:cubicBezTo>
                  <a:pt x="71" y="28"/>
                  <a:pt x="71" y="28"/>
                  <a:pt x="71" y="28"/>
                </a:cubicBezTo>
                <a:cubicBezTo>
                  <a:pt x="71" y="142"/>
                  <a:pt x="71" y="142"/>
                  <a:pt x="71" y="142"/>
                </a:cubicBezTo>
                <a:cubicBezTo>
                  <a:pt x="71" y="142"/>
                  <a:pt x="71" y="142"/>
                  <a:pt x="71" y="142"/>
                </a:cubicBezTo>
                <a:close/>
                <a:moveTo>
                  <a:pt x="143" y="124"/>
                </a:moveTo>
                <a:cubicBezTo>
                  <a:pt x="143" y="127"/>
                  <a:pt x="143" y="129"/>
                  <a:pt x="143" y="129"/>
                </a:cubicBezTo>
                <a:cubicBezTo>
                  <a:pt x="143" y="129"/>
                  <a:pt x="143" y="129"/>
                  <a:pt x="140" y="129"/>
                </a:cubicBezTo>
                <a:cubicBezTo>
                  <a:pt x="86" y="142"/>
                  <a:pt x="86" y="142"/>
                  <a:pt x="86" y="142"/>
                </a:cubicBezTo>
                <a:cubicBezTo>
                  <a:pt x="86" y="28"/>
                  <a:pt x="86" y="28"/>
                  <a:pt x="86" y="28"/>
                </a:cubicBezTo>
                <a:cubicBezTo>
                  <a:pt x="143" y="15"/>
                  <a:pt x="143" y="15"/>
                  <a:pt x="143" y="15"/>
                </a:cubicBezTo>
                <a:cubicBezTo>
                  <a:pt x="143" y="15"/>
                  <a:pt x="143" y="15"/>
                  <a:pt x="143" y="18"/>
                </a:cubicBezTo>
                <a:cubicBezTo>
                  <a:pt x="143" y="124"/>
                  <a:pt x="143" y="124"/>
                  <a:pt x="143" y="124"/>
                </a:cubicBezTo>
                <a:cubicBezTo>
                  <a:pt x="143" y="124"/>
                  <a:pt x="143" y="124"/>
                  <a:pt x="143" y="124"/>
                </a:cubicBezTo>
                <a:close/>
                <a:moveTo>
                  <a:pt x="57" y="43"/>
                </a:moveTo>
                <a:cubicBezTo>
                  <a:pt x="28" y="35"/>
                  <a:pt x="28" y="35"/>
                  <a:pt x="28" y="35"/>
                </a:cubicBezTo>
                <a:cubicBezTo>
                  <a:pt x="28" y="51"/>
                  <a:pt x="28" y="51"/>
                  <a:pt x="28" y="51"/>
                </a:cubicBezTo>
                <a:cubicBezTo>
                  <a:pt x="57" y="58"/>
                  <a:pt x="57" y="58"/>
                  <a:pt x="57" y="58"/>
                </a:cubicBezTo>
                <a:cubicBezTo>
                  <a:pt x="57" y="43"/>
                  <a:pt x="57" y="43"/>
                  <a:pt x="57" y="43"/>
                </a:cubicBezTo>
                <a:cubicBezTo>
                  <a:pt x="57" y="43"/>
                  <a:pt x="57" y="43"/>
                  <a:pt x="57" y="43"/>
                </a:cubicBezTo>
                <a:close/>
                <a:moveTo>
                  <a:pt x="57" y="74"/>
                </a:moveTo>
                <a:cubicBezTo>
                  <a:pt x="28" y="66"/>
                  <a:pt x="28" y="66"/>
                  <a:pt x="28" y="66"/>
                </a:cubicBezTo>
                <a:cubicBezTo>
                  <a:pt x="28" y="81"/>
                  <a:pt x="28" y="81"/>
                  <a:pt x="28" y="81"/>
                </a:cubicBezTo>
                <a:cubicBezTo>
                  <a:pt x="57" y="89"/>
                  <a:pt x="57" y="89"/>
                  <a:pt x="57" y="89"/>
                </a:cubicBezTo>
                <a:cubicBezTo>
                  <a:pt x="57" y="74"/>
                  <a:pt x="57" y="74"/>
                  <a:pt x="57" y="74"/>
                </a:cubicBezTo>
                <a:cubicBezTo>
                  <a:pt x="57" y="74"/>
                  <a:pt x="57" y="74"/>
                  <a:pt x="57" y="74"/>
                </a:cubicBezTo>
                <a:close/>
                <a:moveTo>
                  <a:pt x="57" y="104"/>
                </a:moveTo>
                <a:cubicBezTo>
                  <a:pt x="28" y="96"/>
                  <a:pt x="28" y="96"/>
                  <a:pt x="28" y="96"/>
                </a:cubicBezTo>
                <a:cubicBezTo>
                  <a:pt x="28" y="112"/>
                  <a:pt x="28" y="112"/>
                  <a:pt x="28" y="112"/>
                </a:cubicBezTo>
                <a:cubicBezTo>
                  <a:pt x="57" y="119"/>
                  <a:pt x="57" y="119"/>
                  <a:pt x="57" y="119"/>
                </a:cubicBezTo>
                <a:cubicBezTo>
                  <a:pt x="57" y="104"/>
                  <a:pt x="57" y="104"/>
                  <a:pt x="57" y="104"/>
                </a:cubicBezTo>
                <a:cubicBezTo>
                  <a:pt x="57" y="104"/>
                  <a:pt x="57" y="104"/>
                  <a:pt x="57" y="104"/>
                </a:cubicBezTo>
                <a:close/>
                <a:moveTo>
                  <a:pt x="100" y="58"/>
                </a:moveTo>
                <a:cubicBezTo>
                  <a:pt x="128" y="51"/>
                  <a:pt x="128" y="51"/>
                  <a:pt x="128" y="51"/>
                </a:cubicBezTo>
                <a:cubicBezTo>
                  <a:pt x="128" y="35"/>
                  <a:pt x="128" y="35"/>
                  <a:pt x="128" y="35"/>
                </a:cubicBezTo>
                <a:cubicBezTo>
                  <a:pt x="100" y="43"/>
                  <a:pt x="100" y="43"/>
                  <a:pt x="100" y="43"/>
                </a:cubicBezTo>
                <a:cubicBezTo>
                  <a:pt x="100" y="58"/>
                  <a:pt x="100" y="58"/>
                  <a:pt x="100" y="58"/>
                </a:cubicBezTo>
                <a:cubicBezTo>
                  <a:pt x="100" y="58"/>
                  <a:pt x="100" y="58"/>
                  <a:pt x="100" y="58"/>
                </a:cubicBezTo>
                <a:close/>
                <a:moveTo>
                  <a:pt x="100" y="89"/>
                </a:moveTo>
                <a:cubicBezTo>
                  <a:pt x="128" y="81"/>
                  <a:pt x="128" y="81"/>
                  <a:pt x="128" y="81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00" y="74"/>
                  <a:pt x="100" y="74"/>
                  <a:pt x="100" y="74"/>
                </a:cubicBezTo>
                <a:cubicBezTo>
                  <a:pt x="100" y="89"/>
                  <a:pt x="100" y="89"/>
                  <a:pt x="100" y="89"/>
                </a:cubicBezTo>
                <a:cubicBezTo>
                  <a:pt x="100" y="89"/>
                  <a:pt x="100" y="89"/>
                  <a:pt x="100" y="89"/>
                </a:cubicBezTo>
                <a:close/>
                <a:moveTo>
                  <a:pt x="100" y="119"/>
                </a:moveTo>
                <a:cubicBezTo>
                  <a:pt x="128" y="112"/>
                  <a:pt x="128" y="112"/>
                  <a:pt x="128" y="112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00" y="104"/>
                  <a:pt x="100" y="104"/>
                  <a:pt x="100" y="104"/>
                </a:cubicBezTo>
                <a:cubicBezTo>
                  <a:pt x="100" y="119"/>
                  <a:pt x="100" y="119"/>
                  <a:pt x="100" y="119"/>
                </a:cubicBezTo>
                <a:cubicBezTo>
                  <a:pt x="100" y="119"/>
                  <a:pt x="100" y="119"/>
                  <a:pt x="100" y="119"/>
                </a:cubicBezTo>
                <a:close/>
                <a:moveTo>
                  <a:pt x="100" y="119"/>
                </a:moveTo>
                <a:cubicBezTo>
                  <a:pt x="100" y="119"/>
                  <a:pt x="100" y="119"/>
                  <a:pt x="100" y="11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09363F97-3881-CD8A-30BF-3823B8960FB0}"/>
              </a:ext>
            </a:extLst>
          </p:cNvPr>
          <p:cNvSpPr>
            <a:spLocks noEditPoints="1"/>
          </p:cNvSpPr>
          <p:nvPr/>
        </p:nvSpPr>
        <p:spPr bwMode="auto">
          <a:xfrm>
            <a:off x="5191126" y="5229225"/>
            <a:ext cx="158750" cy="254000"/>
          </a:xfrm>
          <a:custGeom>
            <a:avLst/>
            <a:gdLst>
              <a:gd name="T0" fmla="*/ 84 w 100"/>
              <a:gd name="T1" fmla="*/ 0 h 160"/>
              <a:gd name="T2" fmla="*/ 15 w 100"/>
              <a:gd name="T3" fmla="*/ 0 h 160"/>
              <a:gd name="T4" fmla="*/ 0 w 100"/>
              <a:gd name="T5" fmla="*/ 16 h 160"/>
              <a:gd name="T6" fmla="*/ 0 w 100"/>
              <a:gd name="T7" fmla="*/ 144 h 160"/>
              <a:gd name="T8" fmla="*/ 15 w 100"/>
              <a:gd name="T9" fmla="*/ 160 h 160"/>
              <a:gd name="T10" fmla="*/ 84 w 100"/>
              <a:gd name="T11" fmla="*/ 160 h 160"/>
              <a:gd name="T12" fmla="*/ 100 w 100"/>
              <a:gd name="T13" fmla="*/ 144 h 160"/>
              <a:gd name="T14" fmla="*/ 100 w 100"/>
              <a:gd name="T15" fmla="*/ 16 h 160"/>
              <a:gd name="T16" fmla="*/ 84 w 100"/>
              <a:gd name="T17" fmla="*/ 0 h 160"/>
              <a:gd name="T18" fmla="*/ 36 w 100"/>
              <a:gd name="T19" fmla="*/ 151 h 160"/>
              <a:gd name="T20" fmla="*/ 21 w 100"/>
              <a:gd name="T21" fmla="*/ 151 h 160"/>
              <a:gd name="T22" fmla="*/ 18 w 100"/>
              <a:gd name="T23" fmla="*/ 144 h 160"/>
              <a:gd name="T24" fmla="*/ 21 w 100"/>
              <a:gd name="T25" fmla="*/ 138 h 160"/>
              <a:gd name="T26" fmla="*/ 36 w 100"/>
              <a:gd name="T27" fmla="*/ 138 h 160"/>
              <a:gd name="T28" fmla="*/ 42 w 100"/>
              <a:gd name="T29" fmla="*/ 144 h 160"/>
              <a:gd name="T30" fmla="*/ 36 w 100"/>
              <a:gd name="T31" fmla="*/ 151 h 160"/>
              <a:gd name="T32" fmla="*/ 75 w 100"/>
              <a:gd name="T33" fmla="*/ 151 h 160"/>
              <a:gd name="T34" fmla="*/ 60 w 100"/>
              <a:gd name="T35" fmla="*/ 151 h 160"/>
              <a:gd name="T36" fmla="*/ 54 w 100"/>
              <a:gd name="T37" fmla="*/ 144 h 160"/>
              <a:gd name="T38" fmla="*/ 60 w 100"/>
              <a:gd name="T39" fmla="*/ 138 h 160"/>
              <a:gd name="T40" fmla="*/ 75 w 100"/>
              <a:gd name="T41" fmla="*/ 138 h 160"/>
              <a:gd name="T42" fmla="*/ 81 w 100"/>
              <a:gd name="T43" fmla="*/ 144 h 160"/>
              <a:gd name="T44" fmla="*/ 75 w 100"/>
              <a:gd name="T45" fmla="*/ 151 h 160"/>
              <a:gd name="T46" fmla="*/ 81 w 100"/>
              <a:gd name="T47" fmla="*/ 122 h 160"/>
              <a:gd name="T48" fmla="*/ 78 w 100"/>
              <a:gd name="T49" fmla="*/ 125 h 160"/>
              <a:gd name="T50" fmla="*/ 21 w 100"/>
              <a:gd name="T51" fmla="*/ 125 h 160"/>
              <a:gd name="T52" fmla="*/ 18 w 100"/>
              <a:gd name="T53" fmla="*/ 122 h 160"/>
              <a:gd name="T54" fmla="*/ 18 w 100"/>
              <a:gd name="T55" fmla="*/ 26 h 160"/>
              <a:gd name="T56" fmla="*/ 21 w 100"/>
              <a:gd name="T57" fmla="*/ 19 h 160"/>
              <a:gd name="T58" fmla="*/ 78 w 100"/>
              <a:gd name="T59" fmla="*/ 19 h 160"/>
              <a:gd name="T60" fmla="*/ 81 w 100"/>
              <a:gd name="T61" fmla="*/ 26 h 160"/>
              <a:gd name="T62" fmla="*/ 81 w 100"/>
              <a:gd name="T63" fmla="*/ 122 h 160"/>
              <a:gd name="T64" fmla="*/ 54 w 100"/>
              <a:gd name="T65" fmla="*/ 67 h 160"/>
              <a:gd name="T66" fmla="*/ 45 w 100"/>
              <a:gd name="T67" fmla="*/ 61 h 160"/>
              <a:gd name="T68" fmla="*/ 51 w 100"/>
              <a:gd name="T69" fmla="*/ 54 h 160"/>
              <a:gd name="T70" fmla="*/ 57 w 100"/>
              <a:gd name="T71" fmla="*/ 54 h 160"/>
              <a:gd name="T72" fmla="*/ 60 w 100"/>
              <a:gd name="T73" fmla="*/ 54 h 160"/>
              <a:gd name="T74" fmla="*/ 63 w 100"/>
              <a:gd name="T75" fmla="*/ 51 h 160"/>
              <a:gd name="T76" fmla="*/ 60 w 100"/>
              <a:gd name="T77" fmla="*/ 45 h 160"/>
              <a:gd name="T78" fmla="*/ 51 w 100"/>
              <a:gd name="T79" fmla="*/ 45 h 160"/>
              <a:gd name="T80" fmla="*/ 51 w 100"/>
              <a:gd name="T81" fmla="*/ 42 h 160"/>
              <a:gd name="T82" fmla="*/ 48 w 100"/>
              <a:gd name="T83" fmla="*/ 38 h 160"/>
              <a:gd name="T84" fmla="*/ 45 w 100"/>
              <a:gd name="T85" fmla="*/ 42 h 160"/>
              <a:gd name="T86" fmla="*/ 45 w 100"/>
              <a:gd name="T87" fmla="*/ 45 h 160"/>
              <a:gd name="T88" fmla="*/ 33 w 100"/>
              <a:gd name="T89" fmla="*/ 61 h 160"/>
              <a:gd name="T90" fmla="*/ 45 w 100"/>
              <a:gd name="T91" fmla="*/ 77 h 160"/>
              <a:gd name="T92" fmla="*/ 54 w 100"/>
              <a:gd name="T93" fmla="*/ 83 h 160"/>
              <a:gd name="T94" fmla="*/ 45 w 100"/>
              <a:gd name="T95" fmla="*/ 89 h 160"/>
              <a:gd name="T96" fmla="*/ 39 w 100"/>
              <a:gd name="T97" fmla="*/ 86 h 160"/>
              <a:gd name="T98" fmla="*/ 33 w 100"/>
              <a:gd name="T99" fmla="*/ 86 h 160"/>
              <a:gd name="T100" fmla="*/ 33 w 100"/>
              <a:gd name="T101" fmla="*/ 89 h 160"/>
              <a:gd name="T102" fmla="*/ 36 w 100"/>
              <a:gd name="T103" fmla="*/ 96 h 160"/>
              <a:gd name="T104" fmla="*/ 45 w 100"/>
              <a:gd name="T105" fmla="*/ 99 h 160"/>
              <a:gd name="T106" fmla="*/ 45 w 100"/>
              <a:gd name="T107" fmla="*/ 102 h 160"/>
              <a:gd name="T108" fmla="*/ 48 w 100"/>
              <a:gd name="T109" fmla="*/ 105 h 160"/>
              <a:gd name="T110" fmla="*/ 51 w 100"/>
              <a:gd name="T111" fmla="*/ 102 h 160"/>
              <a:gd name="T112" fmla="*/ 51 w 100"/>
              <a:gd name="T113" fmla="*/ 96 h 160"/>
              <a:gd name="T114" fmla="*/ 66 w 100"/>
              <a:gd name="T115" fmla="*/ 83 h 160"/>
              <a:gd name="T116" fmla="*/ 54 w 100"/>
              <a:gd name="T117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00" h="160">
                <a:moveTo>
                  <a:pt x="84" y="0"/>
                </a:moveTo>
                <a:cubicBezTo>
                  <a:pt x="15" y="0"/>
                  <a:pt x="15" y="0"/>
                  <a:pt x="15" y="0"/>
                </a:cubicBezTo>
                <a:cubicBezTo>
                  <a:pt x="6" y="0"/>
                  <a:pt x="0" y="7"/>
                  <a:pt x="0" y="16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1"/>
                  <a:pt x="6" y="160"/>
                  <a:pt x="15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91" y="160"/>
                  <a:pt x="100" y="151"/>
                  <a:pt x="100" y="144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0" y="7"/>
                  <a:pt x="91" y="0"/>
                  <a:pt x="84" y="0"/>
                </a:cubicBezTo>
                <a:close/>
                <a:moveTo>
                  <a:pt x="36" y="151"/>
                </a:moveTo>
                <a:cubicBezTo>
                  <a:pt x="21" y="151"/>
                  <a:pt x="21" y="151"/>
                  <a:pt x="21" y="151"/>
                </a:cubicBezTo>
                <a:cubicBezTo>
                  <a:pt x="21" y="151"/>
                  <a:pt x="18" y="147"/>
                  <a:pt x="18" y="144"/>
                </a:cubicBezTo>
                <a:cubicBezTo>
                  <a:pt x="18" y="141"/>
                  <a:pt x="21" y="138"/>
                  <a:pt x="21" y="138"/>
                </a:cubicBezTo>
                <a:cubicBezTo>
                  <a:pt x="36" y="138"/>
                  <a:pt x="36" y="138"/>
                  <a:pt x="36" y="138"/>
                </a:cubicBezTo>
                <a:cubicBezTo>
                  <a:pt x="39" y="138"/>
                  <a:pt x="42" y="141"/>
                  <a:pt x="42" y="144"/>
                </a:cubicBezTo>
                <a:cubicBezTo>
                  <a:pt x="42" y="147"/>
                  <a:pt x="39" y="151"/>
                  <a:pt x="36" y="151"/>
                </a:cubicBezTo>
                <a:close/>
                <a:moveTo>
                  <a:pt x="75" y="151"/>
                </a:moveTo>
                <a:cubicBezTo>
                  <a:pt x="60" y="151"/>
                  <a:pt x="60" y="151"/>
                  <a:pt x="60" y="151"/>
                </a:cubicBezTo>
                <a:cubicBezTo>
                  <a:pt x="57" y="151"/>
                  <a:pt x="54" y="147"/>
                  <a:pt x="54" y="144"/>
                </a:cubicBezTo>
                <a:cubicBezTo>
                  <a:pt x="54" y="141"/>
                  <a:pt x="57" y="138"/>
                  <a:pt x="60" y="138"/>
                </a:cubicBezTo>
                <a:cubicBezTo>
                  <a:pt x="75" y="138"/>
                  <a:pt x="75" y="138"/>
                  <a:pt x="75" y="138"/>
                </a:cubicBezTo>
                <a:cubicBezTo>
                  <a:pt x="78" y="138"/>
                  <a:pt x="81" y="141"/>
                  <a:pt x="81" y="144"/>
                </a:cubicBezTo>
                <a:cubicBezTo>
                  <a:pt x="81" y="147"/>
                  <a:pt x="78" y="151"/>
                  <a:pt x="75" y="151"/>
                </a:cubicBezTo>
                <a:close/>
                <a:moveTo>
                  <a:pt x="81" y="122"/>
                </a:moveTo>
                <a:cubicBezTo>
                  <a:pt x="78" y="125"/>
                  <a:pt x="78" y="125"/>
                  <a:pt x="78" y="125"/>
                </a:cubicBezTo>
                <a:cubicBezTo>
                  <a:pt x="21" y="125"/>
                  <a:pt x="21" y="125"/>
                  <a:pt x="21" y="125"/>
                </a:cubicBezTo>
                <a:cubicBezTo>
                  <a:pt x="18" y="125"/>
                  <a:pt x="18" y="122"/>
                  <a:pt x="18" y="122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23"/>
                  <a:pt x="18" y="19"/>
                  <a:pt x="21" y="19"/>
                </a:cubicBezTo>
                <a:cubicBezTo>
                  <a:pt x="78" y="19"/>
                  <a:pt x="78" y="19"/>
                  <a:pt x="78" y="19"/>
                </a:cubicBezTo>
                <a:cubicBezTo>
                  <a:pt x="78" y="19"/>
                  <a:pt x="81" y="23"/>
                  <a:pt x="81" y="26"/>
                </a:cubicBezTo>
                <a:lnTo>
                  <a:pt x="81" y="122"/>
                </a:lnTo>
                <a:close/>
                <a:moveTo>
                  <a:pt x="54" y="67"/>
                </a:moveTo>
                <a:cubicBezTo>
                  <a:pt x="45" y="64"/>
                  <a:pt x="45" y="61"/>
                  <a:pt x="45" y="61"/>
                </a:cubicBezTo>
                <a:cubicBezTo>
                  <a:pt x="45" y="57"/>
                  <a:pt x="45" y="54"/>
                  <a:pt x="51" y="54"/>
                </a:cubicBezTo>
                <a:cubicBezTo>
                  <a:pt x="54" y="54"/>
                  <a:pt x="54" y="54"/>
                  <a:pt x="57" y="54"/>
                </a:cubicBezTo>
                <a:cubicBezTo>
                  <a:pt x="57" y="57"/>
                  <a:pt x="60" y="54"/>
                  <a:pt x="60" y="54"/>
                </a:cubicBezTo>
                <a:cubicBezTo>
                  <a:pt x="63" y="54"/>
                  <a:pt x="63" y="54"/>
                  <a:pt x="63" y="51"/>
                </a:cubicBezTo>
                <a:cubicBezTo>
                  <a:pt x="63" y="51"/>
                  <a:pt x="63" y="48"/>
                  <a:pt x="60" y="45"/>
                </a:cubicBezTo>
                <a:cubicBezTo>
                  <a:pt x="57" y="45"/>
                  <a:pt x="54" y="45"/>
                  <a:pt x="51" y="45"/>
                </a:cubicBezTo>
                <a:cubicBezTo>
                  <a:pt x="51" y="42"/>
                  <a:pt x="51" y="42"/>
                  <a:pt x="51" y="42"/>
                </a:cubicBezTo>
                <a:cubicBezTo>
                  <a:pt x="51" y="38"/>
                  <a:pt x="51" y="38"/>
                  <a:pt x="48" y="38"/>
                </a:cubicBezTo>
                <a:cubicBezTo>
                  <a:pt x="45" y="38"/>
                  <a:pt x="45" y="38"/>
                  <a:pt x="45" y="42"/>
                </a:cubicBezTo>
                <a:cubicBezTo>
                  <a:pt x="45" y="45"/>
                  <a:pt x="45" y="45"/>
                  <a:pt x="45" y="45"/>
                </a:cubicBezTo>
                <a:cubicBezTo>
                  <a:pt x="36" y="48"/>
                  <a:pt x="33" y="54"/>
                  <a:pt x="33" y="61"/>
                </a:cubicBezTo>
                <a:cubicBezTo>
                  <a:pt x="33" y="67"/>
                  <a:pt x="36" y="73"/>
                  <a:pt x="45" y="77"/>
                </a:cubicBezTo>
                <a:cubicBezTo>
                  <a:pt x="51" y="77"/>
                  <a:pt x="54" y="80"/>
                  <a:pt x="54" y="83"/>
                </a:cubicBezTo>
                <a:cubicBezTo>
                  <a:pt x="54" y="86"/>
                  <a:pt x="51" y="89"/>
                  <a:pt x="45" y="89"/>
                </a:cubicBezTo>
                <a:cubicBezTo>
                  <a:pt x="42" y="89"/>
                  <a:pt x="39" y="86"/>
                  <a:pt x="39" y="86"/>
                </a:cubicBezTo>
                <a:cubicBezTo>
                  <a:pt x="36" y="86"/>
                  <a:pt x="36" y="86"/>
                  <a:pt x="33" y="86"/>
                </a:cubicBezTo>
                <a:cubicBezTo>
                  <a:pt x="33" y="89"/>
                  <a:pt x="33" y="89"/>
                  <a:pt x="33" y="89"/>
                </a:cubicBezTo>
                <a:cubicBezTo>
                  <a:pt x="33" y="93"/>
                  <a:pt x="33" y="96"/>
                  <a:pt x="36" y="96"/>
                </a:cubicBezTo>
                <a:cubicBezTo>
                  <a:pt x="39" y="96"/>
                  <a:pt x="42" y="96"/>
                  <a:pt x="45" y="99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5" y="102"/>
                  <a:pt x="45" y="105"/>
                  <a:pt x="48" y="105"/>
                </a:cubicBezTo>
                <a:cubicBezTo>
                  <a:pt x="51" y="105"/>
                  <a:pt x="51" y="102"/>
                  <a:pt x="51" y="102"/>
                </a:cubicBezTo>
                <a:cubicBezTo>
                  <a:pt x="51" y="96"/>
                  <a:pt x="51" y="96"/>
                  <a:pt x="51" y="96"/>
                </a:cubicBezTo>
                <a:cubicBezTo>
                  <a:pt x="60" y="96"/>
                  <a:pt x="66" y="89"/>
                  <a:pt x="66" y="83"/>
                </a:cubicBezTo>
                <a:cubicBezTo>
                  <a:pt x="66" y="73"/>
                  <a:pt x="63" y="70"/>
                  <a:pt x="54" y="6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0248B8B4-31F7-7310-270A-2AD07126FB39}"/>
              </a:ext>
            </a:extLst>
          </p:cNvPr>
          <p:cNvSpPr>
            <a:spLocks noEditPoints="1"/>
          </p:cNvSpPr>
          <p:nvPr/>
        </p:nvSpPr>
        <p:spPr bwMode="auto">
          <a:xfrm>
            <a:off x="9021763" y="5780088"/>
            <a:ext cx="204788" cy="254000"/>
          </a:xfrm>
          <a:custGeom>
            <a:avLst/>
            <a:gdLst>
              <a:gd name="T0" fmla="*/ 92 w 130"/>
              <a:gd name="T1" fmla="*/ 19 h 160"/>
              <a:gd name="T2" fmla="*/ 68 w 130"/>
              <a:gd name="T3" fmla="*/ 0 h 160"/>
              <a:gd name="T4" fmla="*/ 59 w 130"/>
              <a:gd name="T5" fmla="*/ 0 h 160"/>
              <a:gd name="T6" fmla="*/ 28 w 130"/>
              <a:gd name="T7" fmla="*/ 19 h 160"/>
              <a:gd name="T8" fmla="*/ 4 w 130"/>
              <a:gd name="T9" fmla="*/ 132 h 160"/>
              <a:gd name="T10" fmla="*/ 108 w 130"/>
              <a:gd name="T11" fmla="*/ 160 h 160"/>
              <a:gd name="T12" fmla="*/ 130 w 130"/>
              <a:gd name="T13" fmla="*/ 33 h 160"/>
              <a:gd name="T14" fmla="*/ 66 w 130"/>
              <a:gd name="T15" fmla="*/ 5 h 160"/>
              <a:gd name="T16" fmla="*/ 86 w 130"/>
              <a:gd name="T17" fmla="*/ 19 h 160"/>
              <a:gd name="T18" fmla="*/ 66 w 130"/>
              <a:gd name="T19" fmla="*/ 45 h 160"/>
              <a:gd name="T20" fmla="*/ 42 w 130"/>
              <a:gd name="T21" fmla="*/ 19 h 160"/>
              <a:gd name="T22" fmla="*/ 8 w 130"/>
              <a:gd name="T23" fmla="*/ 132 h 160"/>
              <a:gd name="T24" fmla="*/ 19 w 130"/>
              <a:gd name="T25" fmla="*/ 130 h 160"/>
              <a:gd name="T26" fmla="*/ 19 w 130"/>
              <a:gd name="T27" fmla="*/ 66 h 160"/>
              <a:gd name="T28" fmla="*/ 42 w 130"/>
              <a:gd name="T29" fmla="*/ 52 h 160"/>
              <a:gd name="T30" fmla="*/ 24 w 130"/>
              <a:gd name="T31" fmla="*/ 64 h 160"/>
              <a:gd name="T32" fmla="*/ 26 w 130"/>
              <a:gd name="T33" fmla="*/ 24 h 160"/>
              <a:gd name="T34" fmla="*/ 57 w 130"/>
              <a:gd name="T35" fmla="*/ 47 h 160"/>
              <a:gd name="T36" fmla="*/ 121 w 130"/>
              <a:gd name="T37" fmla="*/ 137 h 160"/>
              <a:gd name="T38" fmla="*/ 121 w 130"/>
              <a:gd name="T39" fmla="*/ 132 h 160"/>
              <a:gd name="T40" fmla="*/ 119 w 130"/>
              <a:gd name="T41" fmla="*/ 127 h 160"/>
              <a:gd name="T42" fmla="*/ 123 w 130"/>
              <a:gd name="T43" fmla="*/ 38 h 160"/>
              <a:gd name="T44" fmla="*/ 106 w 130"/>
              <a:gd name="T45" fmla="*/ 57 h 160"/>
              <a:gd name="T46" fmla="*/ 48 w 130"/>
              <a:gd name="T47" fmla="*/ 153 h 160"/>
              <a:gd name="T48" fmla="*/ 75 w 130"/>
              <a:gd name="T49" fmla="*/ 28 h 160"/>
              <a:gd name="T50" fmla="*/ 101 w 130"/>
              <a:gd name="T51" fmla="*/ 24 h 160"/>
              <a:gd name="T52" fmla="*/ 57 w 130"/>
              <a:gd name="T53" fmla="*/ 66 h 160"/>
              <a:gd name="T54" fmla="*/ 60 w 130"/>
              <a:gd name="T55" fmla="*/ 68 h 160"/>
              <a:gd name="T56" fmla="*/ 57 w 130"/>
              <a:gd name="T57" fmla="*/ 89 h 160"/>
              <a:gd name="T58" fmla="*/ 53 w 130"/>
              <a:gd name="T59" fmla="*/ 84 h 160"/>
              <a:gd name="T60" fmla="*/ 60 w 130"/>
              <a:gd name="T61" fmla="*/ 104 h 160"/>
              <a:gd name="T62" fmla="*/ 57 w 130"/>
              <a:gd name="T63" fmla="*/ 118 h 160"/>
              <a:gd name="T64" fmla="*/ 60 w 130"/>
              <a:gd name="T65" fmla="*/ 120 h 160"/>
              <a:gd name="T66" fmla="*/ 53 w 130"/>
              <a:gd name="T67" fmla="*/ 136 h 160"/>
              <a:gd name="T68" fmla="*/ 57 w 130"/>
              <a:gd name="T69" fmla="*/ 134 h 160"/>
              <a:gd name="T70" fmla="*/ 70 w 130"/>
              <a:gd name="T71" fmla="*/ 70 h 160"/>
              <a:gd name="T72" fmla="*/ 70 w 130"/>
              <a:gd name="T73" fmla="*/ 82 h 160"/>
              <a:gd name="T74" fmla="*/ 73 w 130"/>
              <a:gd name="T75" fmla="*/ 84 h 160"/>
              <a:gd name="T76" fmla="*/ 68 w 130"/>
              <a:gd name="T77" fmla="*/ 104 h 160"/>
              <a:gd name="T78" fmla="*/ 70 w 130"/>
              <a:gd name="T79" fmla="*/ 99 h 160"/>
              <a:gd name="T80" fmla="*/ 70 w 130"/>
              <a:gd name="T81" fmla="*/ 122 h 160"/>
              <a:gd name="T82" fmla="*/ 70 w 130"/>
              <a:gd name="T83" fmla="*/ 134 h 160"/>
              <a:gd name="T84" fmla="*/ 73 w 130"/>
              <a:gd name="T85" fmla="*/ 13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0" h="160">
                <a:moveTo>
                  <a:pt x="128" y="24"/>
                </a:moveTo>
                <a:cubicBezTo>
                  <a:pt x="123" y="19"/>
                  <a:pt x="115" y="17"/>
                  <a:pt x="101" y="19"/>
                </a:cubicBezTo>
                <a:cubicBezTo>
                  <a:pt x="92" y="19"/>
                  <a:pt x="92" y="19"/>
                  <a:pt x="92" y="19"/>
                </a:cubicBezTo>
                <a:cubicBezTo>
                  <a:pt x="92" y="17"/>
                  <a:pt x="92" y="14"/>
                  <a:pt x="92" y="14"/>
                </a:cubicBezTo>
                <a:cubicBezTo>
                  <a:pt x="92" y="12"/>
                  <a:pt x="92" y="10"/>
                  <a:pt x="90" y="7"/>
                </a:cubicBezTo>
                <a:cubicBezTo>
                  <a:pt x="86" y="2"/>
                  <a:pt x="81" y="0"/>
                  <a:pt x="68" y="0"/>
                </a:cubicBezTo>
                <a:cubicBezTo>
                  <a:pt x="66" y="0"/>
                  <a:pt x="66" y="0"/>
                  <a:pt x="64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1" y="0"/>
                  <a:pt x="61" y="0"/>
                  <a:pt x="59" y="0"/>
                </a:cubicBezTo>
                <a:cubicBezTo>
                  <a:pt x="48" y="0"/>
                  <a:pt x="39" y="5"/>
                  <a:pt x="37" y="10"/>
                </a:cubicBezTo>
                <a:cubicBezTo>
                  <a:pt x="35" y="12"/>
                  <a:pt x="35" y="17"/>
                  <a:pt x="37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15" y="17"/>
                  <a:pt x="6" y="19"/>
                  <a:pt x="2" y="24"/>
                </a:cubicBezTo>
                <a:cubicBezTo>
                  <a:pt x="0" y="28"/>
                  <a:pt x="0" y="31"/>
                  <a:pt x="0" y="33"/>
                </a:cubicBezTo>
                <a:cubicBezTo>
                  <a:pt x="0" y="35"/>
                  <a:pt x="4" y="115"/>
                  <a:pt x="4" y="132"/>
                </a:cubicBezTo>
                <a:cubicBezTo>
                  <a:pt x="4" y="155"/>
                  <a:pt x="17" y="158"/>
                  <a:pt x="19" y="160"/>
                </a:cubicBezTo>
                <a:cubicBezTo>
                  <a:pt x="22" y="160"/>
                  <a:pt x="22" y="160"/>
                  <a:pt x="22" y="160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08" y="160"/>
                  <a:pt x="108" y="160"/>
                  <a:pt x="110" y="160"/>
                </a:cubicBezTo>
                <a:cubicBezTo>
                  <a:pt x="110" y="160"/>
                  <a:pt x="123" y="158"/>
                  <a:pt x="126" y="137"/>
                </a:cubicBezTo>
                <a:cubicBezTo>
                  <a:pt x="126" y="118"/>
                  <a:pt x="128" y="35"/>
                  <a:pt x="130" y="33"/>
                </a:cubicBezTo>
                <a:cubicBezTo>
                  <a:pt x="130" y="31"/>
                  <a:pt x="130" y="28"/>
                  <a:pt x="128" y="24"/>
                </a:cubicBezTo>
                <a:close/>
                <a:moveTo>
                  <a:pt x="42" y="12"/>
                </a:moveTo>
                <a:cubicBezTo>
                  <a:pt x="44" y="10"/>
                  <a:pt x="48" y="5"/>
                  <a:pt x="66" y="5"/>
                </a:cubicBezTo>
                <a:cubicBezTo>
                  <a:pt x="79" y="5"/>
                  <a:pt x="84" y="7"/>
                  <a:pt x="86" y="10"/>
                </a:cubicBezTo>
                <a:cubicBezTo>
                  <a:pt x="88" y="12"/>
                  <a:pt x="88" y="12"/>
                  <a:pt x="88" y="14"/>
                </a:cubicBezTo>
                <a:cubicBezTo>
                  <a:pt x="88" y="14"/>
                  <a:pt x="86" y="17"/>
                  <a:pt x="86" y="19"/>
                </a:cubicBezTo>
                <a:cubicBezTo>
                  <a:pt x="73" y="19"/>
                  <a:pt x="73" y="21"/>
                  <a:pt x="70" y="24"/>
                </a:cubicBezTo>
                <a:cubicBezTo>
                  <a:pt x="70" y="24"/>
                  <a:pt x="70" y="26"/>
                  <a:pt x="70" y="28"/>
                </a:cubicBezTo>
                <a:cubicBezTo>
                  <a:pt x="70" y="33"/>
                  <a:pt x="70" y="40"/>
                  <a:pt x="66" y="45"/>
                </a:cubicBezTo>
                <a:cubicBezTo>
                  <a:pt x="64" y="45"/>
                  <a:pt x="64" y="45"/>
                  <a:pt x="61" y="45"/>
                </a:cubicBezTo>
                <a:cubicBezTo>
                  <a:pt x="61" y="40"/>
                  <a:pt x="61" y="26"/>
                  <a:pt x="57" y="21"/>
                </a:cubicBezTo>
                <a:cubicBezTo>
                  <a:pt x="53" y="19"/>
                  <a:pt x="46" y="19"/>
                  <a:pt x="42" y="19"/>
                </a:cubicBezTo>
                <a:cubicBezTo>
                  <a:pt x="42" y="17"/>
                  <a:pt x="39" y="14"/>
                  <a:pt x="42" y="12"/>
                </a:cubicBezTo>
                <a:close/>
                <a:moveTo>
                  <a:pt x="19" y="153"/>
                </a:moveTo>
                <a:cubicBezTo>
                  <a:pt x="15" y="153"/>
                  <a:pt x="8" y="148"/>
                  <a:pt x="8" y="132"/>
                </a:cubicBezTo>
                <a:cubicBezTo>
                  <a:pt x="19" y="134"/>
                  <a:pt x="19" y="134"/>
                  <a:pt x="19" y="134"/>
                </a:cubicBezTo>
                <a:cubicBezTo>
                  <a:pt x="19" y="141"/>
                  <a:pt x="19" y="148"/>
                  <a:pt x="19" y="153"/>
                </a:cubicBezTo>
                <a:close/>
                <a:moveTo>
                  <a:pt x="19" y="130"/>
                </a:moveTo>
                <a:cubicBezTo>
                  <a:pt x="8" y="127"/>
                  <a:pt x="8" y="127"/>
                  <a:pt x="8" y="127"/>
                </a:cubicBezTo>
                <a:cubicBezTo>
                  <a:pt x="8" y="106"/>
                  <a:pt x="6" y="57"/>
                  <a:pt x="4" y="40"/>
                </a:cubicBezTo>
                <a:cubicBezTo>
                  <a:pt x="11" y="45"/>
                  <a:pt x="17" y="57"/>
                  <a:pt x="19" y="66"/>
                </a:cubicBezTo>
                <a:cubicBezTo>
                  <a:pt x="19" y="75"/>
                  <a:pt x="19" y="106"/>
                  <a:pt x="19" y="130"/>
                </a:cubicBezTo>
                <a:close/>
                <a:moveTo>
                  <a:pt x="44" y="50"/>
                </a:moveTo>
                <a:cubicBezTo>
                  <a:pt x="44" y="50"/>
                  <a:pt x="42" y="50"/>
                  <a:pt x="42" y="52"/>
                </a:cubicBezTo>
                <a:cubicBezTo>
                  <a:pt x="42" y="153"/>
                  <a:pt x="42" y="153"/>
                  <a:pt x="42" y="153"/>
                </a:cubicBezTo>
                <a:cubicBezTo>
                  <a:pt x="24" y="153"/>
                  <a:pt x="24" y="153"/>
                  <a:pt x="24" y="153"/>
                </a:cubicBezTo>
                <a:cubicBezTo>
                  <a:pt x="24" y="139"/>
                  <a:pt x="26" y="78"/>
                  <a:pt x="24" y="64"/>
                </a:cubicBezTo>
                <a:cubicBezTo>
                  <a:pt x="22" y="50"/>
                  <a:pt x="8" y="33"/>
                  <a:pt x="4" y="31"/>
                </a:cubicBezTo>
                <a:cubicBezTo>
                  <a:pt x="4" y="31"/>
                  <a:pt x="4" y="28"/>
                  <a:pt x="6" y="28"/>
                </a:cubicBezTo>
                <a:cubicBezTo>
                  <a:pt x="6" y="26"/>
                  <a:pt x="13" y="24"/>
                  <a:pt x="26" y="24"/>
                </a:cubicBezTo>
                <a:cubicBezTo>
                  <a:pt x="42" y="24"/>
                  <a:pt x="42" y="24"/>
                  <a:pt x="42" y="24"/>
                </a:cubicBezTo>
                <a:cubicBezTo>
                  <a:pt x="44" y="24"/>
                  <a:pt x="50" y="24"/>
                  <a:pt x="55" y="26"/>
                </a:cubicBezTo>
                <a:cubicBezTo>
                  <a:pt x="57" y="28"/>
                  <a:pt x="57" y="38"/>
                  <a:pt x="57" y="47"/>
                </a:cubicBezTo>
                <a:cubicBezTo>
                  <a:pt x="53" y="47"/>
                  <a:pt x="48" y="47"/>
                  <a:pt x="46" y="47"/>
                </a:cubicBezTo>
                <a:cubicBezTo>
                  <a:pt x="44" y="47"/>
                  <a:pt x="44" y="50"/>
                  <a:pt x="44" y="50"/>
                </a:cubicBezTo>
                <a:close/>
                <a:moveTo>
                  <a:pt x="121" y="137"/>
                </a:moveTo>
                <a:cubicBezTo>
                  <a:pt x="119" y="148"/>
                  <a:pt x="112" y="153"/>
                  <a:pt x="110" y="153"/>
                </a:cubicBezTo>
                <a:cubicBezTo>
                  <a:pt x="110" y="151"/>
                  <a:pt x="110" y="144"/>
                  <a:pt x="108" y="134"/>
                </a:cubicBezTo>
                <a:cubicBezTo>
                  <a:pt x="121" y="132"/>
                  <a:pt x="121" y="132"/>
                  <a:pt x="121" y="132"/>
                </a:cubicBezTo>
                <a:cubicBezTo>
                  <a:pt x="121" y="134"/>
                  <a:pt x="121" y="134"/>
                  <a:pt x="121" y="137"/>
                </a:cubicBezTo>
                <a:close/>
                <a:moveTo>
                  <a:pt x="121" y="127"/>
                </a:moveTo>
                <a:cubicBezTo>
                  <a:pt x="121" y="127"/>
                  <a:pt x="121" y="127"/>
                  <a:pt x="119" y="127"/>
                </a:cubicBezTo>
                <a:cubicBezTo>
                  <a:pt x="108" y="130"/>
                  <a:pt x="108" y="130"/>
                  <a:pt x="108" y="130"/>
                </a:cubicBezTo>
                <a:cubicBezTo>
                  <a:pt x="108" y="104"/>
                  <a:pt x="108" y="68"/>
                  <a:pt x="110" y="59"/>
                </a:cubicBezTo>
                <a:cubicBezTo>
                  <a:pt x="115" y="47"/>
                  <a:pt x="121" y="40"/>
                  <a:pt x="123" y="38"/>
                </a:cubicBezTo>
                <a:cubicBezTo>
                  <a:pt x="123" y="54"/>
                  <a:pt x="121" y="104"/>
                  <a:pt x="121" y="127"/>
                </a:cubicBezTo>
                <a:close/>
                <a:moveTo>
                  <a:pt x="123" y="31"/>
                </a:moveTo>
                <a:cubicBezTo>
                  <a:pt x="121" y="33"/>
                  <a:pt x="112" y="40"/>
                  <a:pt x="106" y="57"/>
                </a:cubicBezTo>
                <a:cubicBezTo>
                  <a:pt x="101" y="73"/>
                  <a:pt x="103" y="139"/>
                  <a:pt x="106" y="153"/>
                </a:cubicBezTo>
                <a:cubicBezTo>
                  <a:pt x="66" y="153"/>
                  <a:pt x="66" y="153"/>
                  <a:pt x="66" y="153"/>
                </a:cubicBezTo>
                <a:cubicBezTo>
                  <a:pt x="48" y="153"/>
                  <a:pt x="48" y="153"/>
                  <a:pt x="48" y="153"/>
                </a:cubicBezTo>
                <a:cubicBezTo>
                  <a:pt x="48" y="54"/>
                  <a:pt x="48" y="54"/>
                  <a:pt x="48" y="54"/>
                </a:cubicBezTo>
                <a:cubicBezTo>
                  <a:pt x="53" y="54"/>
                  <a:pt x="64" y="52"/>
                  <a:pt x="68" y="50"/>
                </a:cubicBezTo>
                <a:cubicBezTo>
                  <a:pt x="75" y="42"/>
                  <a:pt x="75" y="33"/>
                  <a:pt x="75" y="28"/>
                </a:cubicBezTo>
                <a:cubicBezTo>
                  <a:pt x="75" y="26"/>
                  <a:pt x="75" y="26"/>
                  <a:pt x="75" y="26"/>
                </a:cubicBezTo>
                <a:cubicBezTo>
                  <a:pt x="77" y="24"/>
                  <a:pt x="81" y="24"/>
                  <a:pt x="86" y="24"/>
                </a:cubicBezTo>
                <a:cubicBezTo>
                  <a:pt x="101" y="24"/>
                  <a:pt x="101" y="24"/>
                  <a:pt x="101" y="24"/>
                </a:cubicBezTo>
                <a:cubicBezTo>
                  <a:pt x="117" y="24"/>
                  <a:pt x="121" y="26"/>
                  <a:pt x="123" y="28"/>
                </a:cubicBezTo>
                <a:lnTo>
                  <a:pt x="123" y="31"/>
                </a:lnTo>
                <a:close/>
                <a:moveTo>
                  <a:pt x="57" y="66"/>
                </a:moveTo>
                <a:cubicBezTo>
                  <a:pt x="55" y="66"/>
                  <a:pt x="53" y="66"/>
                  <a:pt x="53" y="68"/>
                </a:cubicBezTo>
                <a:cubicBezTo>
                  <a:pt x="53" y="70"/>
                  <a:pt x="55" y="70"/>
                  <a:pt x="57" y="70"/>
                </a:cubicBezTo>
                <a:cubicBezTo>
                  <a:pt x="57" y="70"/>
                  <a:pt x="60" y="70"/>
                  <a:pt x="60" y="68"/>
                </a:cubicBezTo>
                <a:cubicBezTo>
                  <a:pt x="60" y="66"/>
                  <a:pt x="57" y="66"/>
                  <a:pt x="57" y="66"/>
                </a:cubicBezTo>
                <a:close/>
                <a:moveTo>
                  <a:pt x="53" y="84"/>
                </a:moveTo>
                <a:cubicBezTo>
                  <a:pt x="53" y="87"/>
                  <a:pt x="55" y="89"/>
                  <a:pt x="57" y="89"/>
                </a:cubicBezTo>
                <a:cubicBezTo>
                  <a:pt x="57" y="89"/>
                  <a:pt x="60" y="87"/>
                  <a:pt x="60" y="84"/>
                </a:cubicBezTo>
                <a:cubicBezTo>
                  <a:pt x="57" y="82"/>
                  <a:pt x="57" y="82"/>
                  <a:pt x="57" y="82"/>
                </a:cubicBezTo>
                <a:cubicBezTo>
                  <a:pt x="55" y="82"/>
                  <a:pt x="53" y="84"/>
                  <a:pt x="53" y="84"/>
                </a:cubicBezTo>
                <a:close/>
                <a:moveTo>
                  <a:pt x="53" y="104"/>
                </a:moveTo>
                <a:cubicBezTo>
                  <a:pt x="53" y="104"/>
                  <a:pt x="55" y="106"/>
                  <a:pt x="57" y="106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60" y="101"/>
                  <a:pt x="57" y="99"/>
                  <a:pt x="57" y="99"/>
                </a:cubicBezTo>
                <a:cubicBezTo>
                  <a:pt x="55" y="99"/>
                  <a:pt x="53" y="101"/>
                  <a:pt x="53" y="104"/>
                </a:cubicBezTo>
                <a:close/>
                <a:moveTo>
                  <a:pt x="57" y="118"/>
                </a:moveTo>
                <a:cubicBezTo>
                  <a:pt x="55" y="118"/>
                  <a:pt x="53" y="118"/>
                  <a:pt x="53" y="120"/>
                </a:cubicBezTo>
                <a:cubicBezTo>
                  <a:pt x="53" y="122"/>
                  <a:pt x="55" y="122"/>
                  <a:pt x="57" y="122"/>
                </a:cubicBezTo>
                <a:cubicBezTo>
                  <a:pt x="57" y="122"/>
                  <a:pt x="60" y="122"/>
                  <a:pt x="60" y="120"/>
                </a:cubicBezTo>
                <a:cubicBezTo>
                  <a:pt x="60" y="118"/>
                  <a:pt x="57" y="118"/>
                  <a:pt x="57" y="118"/>
                </a:cubicBezTo>
                <a:close/>
                <a:moveTo>
                  <a:pt x="57" y="134"/>
                </a:moveTo>
                <a:cubicBezTo>
                  <a:pt x="55" y="134"/>
                  <a:pt x="53" y="134"/>
                  <a:pt x="53" y="136"/>
                </a:cubicBezTo>
                <a:cubicBezTo>
                  <a:pt x="53" y="138"/>
                  <a:pt x="55" y="138"/>
                  <a:pt x="57" y="138"/>
                </a:cubicBezTo>
                <a:cubicBezTo>
                  <a:pt x="57" y="138"/>
                  <a:pt x="60" y="138"/>
                  <a:pt x="60" y="136"/>
                </a:cubicBezTo>
                <a:cubicBezTo>
                  <a:pt x="60" y="134"/>
                  <a:pt x="57" y="134"/>
                  <a:pt x="57" y="134"/>
                </a:cubicBezTo>
                <a:close/>
                <a:moveTo>
                  <a:pt x="70" y="66"/>
                </a:moveTo>
                <a:cubicBezTo>
                  <a:pt x="68" y="66"/>
                  <a:pt x="68" y="66"/>
                  <a:pt x="68" y="68"/>
                </a:cubicBezTo>
                <a:cubicBezTo>
                  <a:pt x="68" y="70"/>
                  <a:pt x="68" y="70"/>
                  <a:pt x="70" y="70"/>
                </a:cubicBezTo>
                <a:cubicBezTo>
                  <a:pt x="73" y="70"/>
                  <a:pt x="73" y="70"/>
                  <a:pt x="73" y="68"/>
                </a:cubicBezTo>
                <a:cubicBezTo>
                  <a:pt x="73" y="66"/>
                  <a:pt x="73" y="66"/>
                  <a:pt x="70" y="66"/>
                </a:cubicBezTo>
                <a:close/>
                <a:moveTo>
                  <a:pt x="70" y="82"/>
                </a:moveTo>
                <a:cubicBezTo>
                  <a:pt x="68" y="82"/>
                  <a:pt x="68" y="84"/>
                  <a:pt x="68" y="84"/>
                </a:cubicBezTo>
                <a:cubicBezTo>
                  <a:pt x="68" y="87"/>
                  <a:pt x="68" y="89"/>
                  <a:pt x="70" y="89"/>
                </a:cubicBezTo>
                <a:cubicBezTo>
                  <a:pt x="73" y="89"/>
                  <a:pt x="73" y="87"/>
                  <a:pt x="73" y="84"/>
                </a:cubicBezTo>
                <a:cubicBezTo>
                  <a:pt x="73" y="84"/>
                  <a:pt x="73" y="82"/>
                  <a:pt x="70" y="82"/>
                </a:cubicBezTo>
                <a:close/>
                <a:moveTo>
                  <a:pt x="70" y="99"/>
                </a:moveTo>
                <a:cubicBezTo>
                  <a:pt x="68" y="99"/>
                  <a:pt x="68" y="101"/>
                  <a:pt x="68" y="104"/>
                </a:cubicBezTo>
                <a:cubicBezTo>
                  <a:pt x="68" y="104"/>
                  <a:pt x="68" y="106"/>
                  <a:pt x="70" y="106"/>
                </a:cubicBezTo>
                <a:cubicBezTo>
                  <a:pt x="73" y="106"/>
                  <a:pt x="73" y="104"/>
                  <a:pt x="73" y="104"/>
                </a:cubicBezTo>
                <a:cubicBezTo>
                  <a:pt x="73" y="101"/>
                  <a:pt x="73" y="99"/>
                  <a:pt x="70" y="99"/>
                </a:cubicBezTo>
                <a:close/>
                <a:moveTo>
                  <a:pt x="70" y="118"/>
                </a:moveTo>
                <a:cubicBezTo>
                  <a:pt x="68" y="118"/>
                  <a:pt x="68" y="118"/>
                  <a:pt x="68" y="120"/>
                </a:cubicBezTo>
                <a:cubicBezTo>
                  <a:pt x="68" y="122"/>
                  <a:pt x="68" y="122"/>
                  <a:pt x="70" y="122"/>
                </a:cubicBezTo>
                <a:cubicBezTo>
                  <a:pt x="73" y="122"/>
                  <a:pt x="73" y="122"/>
                  <a:pt x="73" y="120"/>
                </a:cubicBezTo>
                <a:cubicBezTo>
                  <a:pt x="73" y="118"/>
                  <a:pt x="73" y="118"/>
                  <a:pt x="70" y="118"/>
                </a:cubicBezTo>
                <a:close/>
                <a:moveTo>
                  <a:pt x="70" y="134"/>
                </a:moveTo>
                <a:cubicBezTo>
                  <a:pt x="68" y="134"/>
                  <a:pt x="68" y="134"/>
                  <a:pt x="68" y="136"/>
                </a:cubicBezTo>
                <a:cubicBezTo>
                  <a:pt x="68" y="138"/>
                  <a:pt x="68" y="138"/>
                  <a:pt x="70" y="138"/>
                </a:cubicBezTo>
                <a:cubicBezTo>
                  <a:pt x="73" y="138"/>
                  <a:pt x="73" y="138"/>
                  <a:pt x="73" y="136"/>
                </a:cubicBezTo>
                <a:cubicBezTo>
                  <a:pt x="73" y="134"/>
                  <a:pt x="73" y="134"/>
                  <a:pt x="70" y="13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7D7EAF68-ED06-D6FB-879B-F3B968F2E0E3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3605213"/>
            <a:ext cx="254000" cy="198438"/>
          </a:xfrm>
          <a:custGeom>
            <a:avLst/>
            <a:gdLst>
              <a:gd name="T0" fmla="*/ 152 w 160"/>
              <a:gd name="T1" fmla="*/ 14 h 125"/>
              <a:gd name="T2" fmla="*/ 152 w 160"/>
              <a:gd name="T3" fmla="*/ 8 h 125"/>
              <a:gd name="T4" fmla="*/ 139 w 160"/>
              <a:gd name="T5" fmla="*/ 0 h 125"/>
              <a:gd name="T6" fmla="*/ 24 w 160"/>
              <a:gd name="T7" fmla="*/ 0 h 125"/>
              <a:gd name="T8" fmla="*/ 11 w 160"/>
              <a:gd name="T9" fmla="*/ 8 h 125"/>
              <a:gd name="T10" fmla="*/ 8 w 160"/>
              <a:gd name="T11" fmla="*/ 14 h 125"/>
              <a:gd name="T12" fmla="*/ 3 w 160"/>
              <a:gd name="T13" fmla="*/ 20 h 125"/>
              <a:gd name="T14" fmla="*/ 0 w 160"/>
              <a:gd name="T15" fmla="*/ 31 h 125"/>
              <a:gd name="T16" fmla="*/ 0 w 160"/>
              <a:gd name="T17" fmla="*/ 105 h 125"/>
              <a:gd name="T18" fmla="*/ 19 w 160"/>
              <a:gd name="T19" fmla="*/ 125 h 125"/>
              <a:gd name="T20" fmla="*/ 141 w 160"/>
              <a:gd name="T21" fmla="*/ 125 h 125"/>
              <a:gd name="T22" fmla="*/ 160 w 160"/>
              <a:gd name="T23" fmla="*/ 105 h 125"/>
              <a:gd name="T24" fmla="*/ 160 w 160"/>
              <a:gd name="T25" fmla="*/ 31 h 125"/>
              <a:gd name="T26" fmla="*/ 152 w 160"/>
              <a:gd name="T27" fmla="*/ 14 h 125"/>
              <a:gd name="T28" fmla="*/ 24 w 160"/>
              <a:gd name="T29" fmla="*/ 8 h 125"/>
              <a:gd name="T30" fmla="*/ 139 w 160"/>
              <a:gd name="T31" fmla="*/ 8 h 125"/>
              <a:gd name="T32" fmla="*/ 139 w 160"/>
              <a:gd name="T33" fmla="*/ 17 h 125"/>
              <a:gd name="T34" fmla="*/ 120 w 160"/>
              <a:gd name="T35" fmla="*/ 34 h 125"/>
              <a:gd name="T36" fmla="*/ 85 w 160"/>
              <a:gd name="T37" fmla="*/ 59 h 125"/>
              <a:gd name="T38" fmla="*/ 80 w 160"/>
              <a:gd name="T39" fmla="*/ 62 h 125"/>
              <a:gd name="T40" fmla="*/ 75 w 160"/>
              <a:gd name="T41" fmla="*/ 59 h 125"/>
              <a:gd name="T42" fmla="*/ 43 w 160"/>
              <a:gd name="T43" fmla="*/ 34 h 125"/>
              <a:gd name="T44" fmla="*/ 21 w 160"/>
              <a:gd name="T45" fmla="*/ 17 h 125"/>
              <a:gd name="T46" fmla="*/ 24 w 160"/>
              <a:gd name="T47" fmla="*/ 8 h 125"/>
              <a:gd name="T48" fmla="*/ 141 w 160"/>
              <a:gd name="T49" fmla="*/ 113 h 125"/>
              <a:gd name="T50" fmla="*/ 19 w 160"/>
              <a:gd name="T51" fmla="*/ 113 h 125"/>
              <a:gd name="T52" fmla="*/ 11 w 160"/>
              <a:gd name="T53" fmla="*/ 105 h 125"/>
              <a:gd name="T54" fmla="*/ 11 w 160"/>
              <a:gd name="T55" fmla="*/ 31 h 125"/>
              <a:gd name="T56" fmla="*/ 13 w 160"/>
              <a:gd name="T57" fmla="*/ 25 h 125"/>
              <a:gd name="T58" fmla="*/ 19 w 160"/>
              <a:gd name="T59" fmla="*/ 28 h 125"/>
              <a:gd name="T60" fmla="*/ 35 w 160"/>
              <a:gd name="T61" fmla="*/ 42 h 125"/>
              <a:gd name="T62" fmla="*/ 72 w 160"/>
              <a:gd name="T63" fmla="*/ 71 h 125"/>
              <a:gd name="T64" fmla="*/ 80 w 160"/>
              <a:gd name="T65" fmla="*/ 74 h 125"/>
              <a:gd name="T66" fmla="*/ 88 w 160"/>
              <a:gd name="T67" fmla="*/ 71 h 125"/>
              <a:gd name="T68" fmla="*/ 125 w 160"/>
              <a:gd name="T69" fmla="*/ 42 h 125"/>
              <a:gd name="T70" fmla="*/ 144 w 160"/>
              <a:gd name="T71" fmla="*/ 28 h 125"/>
              <a:gd name="T72" fmla="*/ 147 w 160"/>
              <a:gd name="T73" fmla="*/ 25 h 125"/>
              <a:gd name="T74" fmla="*/ 152 w 160"/>
              <a:gd name="T75" fmla="*/ 31 h 125"/>
              <a:gd name="T76" fmla="*/ 152 w 160"/>
              <a:gd name="T77" fmla="*/ 105 h 125"/>
              <a:gd name="T78" fmla="*/ 141 w 160"/>
              <a:gd name="T79" fmla="*/ 113 h 125"/>
              <a:gd name="T80" fmla="*/ 141 w 160"/>
              <a:gd name="T81" fmla="*/ 113 h 125"/>
              <a:gd name="T82" fmla="*/ 141 w 160"/>
              <a:gd name="T83" fmla="*/ 113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25">
                <a:moveTo>
                  <a:pt x="152" y="14"/>
                </a:moveTo>
                <a:cubicBezTo>
                  <a:pt x="152" y="11"/>
                  <a:pt x="152" y="8"/>
                  <a:pt x="152" y="8"/>
                </a:cubicBezTo>
                <a:cubicBezTo>
                  <a:pt x="152" y="5"/>
                  <a:pt x="147" y="0"/>
                  <a:pt x="139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3" y="0"/>
                  <a:pt x="11" y="5"/>
                  <a:pt x="11" y="8"/>
                </a:cubicBezTo>
                <a:cubicBezTo>
                  <a:pt x="8" y="8"/>
                  <a:pt x="8" y="11"/>
                  <a:pt x="8" y="14"/>
                </a:cubicBezTo>
                <a:cubicBezTo>
                  <a:pt x="8" y="17"/>
                  <a:pt x="5" y="17"/>
                  <a:pt x="3" y="20"/>
                </a:cubicBezTo>
                <a:cubicBezTo>
                  <a:pt x="0" y="22"/>
                  <a:pt x="0" y="28"/>
                  <a:pt x="0" y="31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116"/>
                  <a:pt x="8" y="125"/>
                  <a:pt x="19" y="125"/>
                </a:cubicBezTo>
                <a:cubicBezTo>
                  <a:pt x="141" y="125"/>
                  <a:pt x="141" y="125"/>
                  <a:pt x="141" y="125"/>
                </a:cubicBezTo>
                <a:cubicBezTo>
                  <a:pt x="152" y="125"/>
                  <a:pt x="160" y="116"/>
                  <a:pt x="160" y="105"/>
                </a:cubicBezTo>
                <a:cubicBezTo>
                  <a:pt x="160" y="31"/>
                  <a:pt x="160" y="31"/>
                  <a:pt x="160" y="31"/>
                </a:cubicBezTo>
                <a:cubicBezTo>
                  <a:pt x="160" y="22"/>
                  <a:pt x="157" y="17"/>
                  <a:pt x="152" y="14"/>
                </a:cubicBezTo>
                <a:close/>
                <a:moveTo>
                  <a:pt x="24" y="8"/>
                </a:moveTo>
                <a:cubicBezTo>
                  <a:pt x="139" y="8"/>
                  <a:pt x="139" y="8"/>
                  <a:pt x="139" y="8"/>
                </a:cubicBezTo>
                <a:cubicBezTo>
                  <a:pt x="144" y="8"/>
                  <a:pt x="144" y="11"/>
                  <a:pt x="139" y="17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85" y="59"/>
                  <a:pt x="85" y="59"/>
                  <a:pt x="85" y="59"/>
                </a:cubicBezTo>
                <a:cubicBezTo>
                  <a:pt x="83" y="62"/>
                  <a:pt x="83" y="62"/>
                  <a:pt x="80" y="62"/>
                </a:cubicBezTo>
                <a:cubicBezTo>
                  <a:pt x="77" y="62"/>
                  <a:pt x="77" y="62"/>
                  <a:pt x="75" y="59"/>
                </a:cubicBezTo>
                <a:cubicBezTo>
                  <a:pt x="43" y="34"/>
                  <a:pt x="43" y="34"/>
                  <a:pt x="43" y="34"/>
                </a:cubicBezTo>
                <a:cubicBezTo>
                  <a:pt x="21" y="17"/>
                  <a:pt x="21" y="17"/>
                  <a:pt x="21" y="17"/>
                </a:cubicBezTo>
                <a:cubicBezTo>
                  <a:pt x="19" y="11"/>
                  <a:pt x="19" y="8"/>
                  <a:pt x="24" y="8"/>
                </a:cubicBezTo>
                <a:close/>
                <a:moveTo>
                  <a:pt x="141" y="113"/>
                </a:moveTo>
                <a:cubicBezTo>
                  <a:pt x="19" y="113"/>
                  <a:pt x="19" y="113"/>
                  <a:pt x="19" y="113"/>
                </a:cubicBezTo>
                <a:cubicBezTo>
                  <a:pt x="13" y="113"/>
                  <a:pt x="11" y="110"/>
                  <a:pt x="11" y="105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28"/>
                  <a:pt x="11" y="25"/>
                  <a:pt x="13" y="25"/>
                </a:cubicBezTo>
                <a:cubicBezTo>
                  <a:pt x="16" y="25"/>
                  <a:pt x="16" y="25"/>
                  <a:pt x="19" y="28"/>
                </a:cubicBezTo>
                <a:cubicBezTo>
                  <a:pt x="35" y="42"/>
                  <a:pt x="35" y="42"/>
                  <a:pt x="35" y="42"/>
                </a:cubicBezTo>
                <a:cubicBezTo>
                  <a:pt x="72" y="71"/>
                  <a:pt x="72" y="71"/>
                  <a:pt x="72" y="71"/>
                </a:cubicBezTo>
                <a:cubicBezTo>
                  <a:pt x="77" y="74"/>
                  <a:pt x="80" y="74"/>
                  <a:pt x="80" y="74"/>
                </a:cubicBezTo>
                <a:cubicBezTo>
                  <a:pt x="80" y="74"/>
                  <a:pt x="85" y="74"/>
                  <a:pt x="88" y="71"/>
                </a:cubicBezTo>
                <a:cubicBezTo>
                  <a:pt x="125" y="42"/>
                  <a:pt x="125" y="42"/>
                  <a:pt x="125" y="42"/>
                </a:cubicBezTo>
                <a:cubicBezTo>
                  <a:pt x="144" y="28"/>
                  <a:pt x="144" y="28"/>
                  <a:pt x="144" y="28"/>
                </a:cubicBezTo>
                <a:cubicBezTo>
                  <a:pt x="144" y="25"/>
                  <a:pt x="147" y="25"/>
                  <a:pt x="147" y="25"/>
                </a:cubicBezTo>
                <a:cubicBezTo>
                  <a:pt x="149" y="25"/>
                  <a:pt x="152" y="28"/>
                  <a:pt x="152" y="31"/>
                </a:cubicBezTo>
                <a:cubicBezTo>
                  <a:pt x="152" y="105"/>
                  <a:pt x="152" y="105"/>
                  <a:pt x="152" y="105"/>
                </a:cubicBezTo>
                <a:cubicBezTo>
                  <a:pt x="152" y="110"/>
                  <a:pt x="147" y="113"/>
                  <a:pt x="141" y="113"/>
                </a:cubicBezTo>
                <a:close/>
                <a:moveTo>
                  <a:pt x="141" y="113"/>
                </a:moveTo>
                <a:cubicBezTo>
                  <a:pt x="141" y="113"/>
                  <a:pt x="141" y="113"/>
                  <a:pt x="141" y="11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C2110635-E993-8721-D000-4DAEF1CD24FB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3036888"/>
            <a:ext cx="254000" cy="233363"/>
          </a:xfrm>
          <a:custGeom>
            <a:avLst/>
            <a:gdLst>
              <a:gd name="T0" fmla="*/ 147 w 160"/>
              <a:gd name="T1" fmla="*/ 14 h 147"/>
              <a:gd name="T2" fmla="*/ 107 w 160"/>
              <a:gd name="T3" fmla="*/ 0 h 147"/>
              <a:gd name="T4" fmla="*/ 103 w 160"/>
              <a:gd name="T5" fmla="*/ 0 h 147"/>
              <a:gd name="T6" fmla="*/ 57 w 160"/>
              <a:gd name="T7" fmla="*/ 14 h 147"/>
              <a:gd name="T8" fmla="*/ 17 w 160"/>
              <a:gd name="T9" fmla="*/ 0 h 147"/>
              <a:gd name="T10" fmla="*/ 13 w 160"/>
              <a:gd name="T11" fmla="*/ 0 h 147"/>
              <a:gd name="T12" fmla="*/ 0 w 160"/>
              <a:gd name="T13" fmla="*/ 14 h 147"/>
              <a:gd name="T14" fmla="*/ 0 w 160"/>
              <a:gd name="T15" fmla="*/ 118 h 147"/>
              <a:gd name="T16" fmla="*/ 13 w 160"/>
              <a:gd name="T17" fmla="*/ 132 h 147"/>
              <a:gd name="T18" fmla="*/ 53 w 160"/>
              <a:gd name="T19" fmla="*/ 147 h 147"/>
              <a:gd name="T20" fmla="*/ 53 w 160"/>
              <a:gd name="T21" fmla="*/ 147 h 147"/>
              <a:gd name="T22" fmla="*/ 57 w 160"/>
              <a:gd name="T23" fmla="*/ 147 h 147"/>
              <a:gd name="T24" fmla="*/ 57 w 160"/>
              <a:gd name="T25" fmla="*/ 147 h 147"/>
              <a:gd name="T26" fmla="*/ 103 w 160"/>
              <a:gd name="T27" fmla="*/ 132 h 147"/>
              <a:gd name="T28" fmla="*/ 143 w 160"/>
              <a:gd name="T29" fmla="*/ 147 h 147"/>
              <a:gd name="T30" fmla="*/ 143 w 160"/>
              <a:gd name="T31" fmla="*/ 147 h 147"/>
              <a:gd name="T32" fmla="*/ 160 w 160"/>
              <a:gd name="T33" fmla="*/ 132 h 147"/>
              <a:gd name="T34" fmla="*/ 160 w 160"/>
              <a:gd name="T35" fmla="*/ 29 h 147"/>
              <a:gd name="T36" fmla="*/ 147 w 160"/>
              <a:gd name="T37" fmla="*/ 14 h 147"/>
              <a:gd name="T38" fmla="*/ 13 w 160"/>
              <a:gd name="T39" fmla="*/ 118 h 147"/>
              <a:gd name="T40" fmla="*/ 13 w 160"/>
              <a:gd name="T41" fmla="*/ 14 h 147"/>
              <a:gd name="T42" fmla="*/ 47 w 160"/>
              <a:gd name="T43" fmla="*/ 25 h 147"/>
              <a:gd name="T44" fmla="*/ 47 w 160"/>
              <a:gd name="T45" fmla="*/ 129 h 147"/>
              <a:gd name="T46" fmla="*/ 17 w 160"/>
              <a:gd name="T47" fmla="*/ 118 h 147"/>
              <a:gd name="T48" fmla="*/ 13 w 160"/>
              <a:gd name="T49" fmla="*/ 118 h 147"/>
              <a:gd name="T50" fmla="*/ 97 w 160"/>
              <a:gd name="T51" fmla="*/ 122 h 147"/>
              <a:gd name="T52" fmla="*/ 63 w 160"/>
              <a:gd name="T53" fmla="*/ 132 h 147"/>
              <a:gd name="T54" fmla="*/ 63 w 160"/>
              <a:gd name="T55" fmla="*/ 29 h 147"/>
              <a:gd name="T56" fmla="*/ 97 w 160"/>
              <a:gd name="T57" fmla="*/ 18 h 147"/>
              <a:gd name="T58" fmla="*/ 97 w 160"/>
              <a:gd name="T59" fmla="*/ 122 h 147"/>
              <a:gd name="T60" fmla="*/ 97 w 160"/>
              <a:gd name="T61" fmla="*/ 122 h 147"/>
              <a:gd name="T62" fmla="*/ 143 w 160"/>
              <a:gd name="T63" fmla="*/ 132 h 147"/>
              <a:gd name="T64" fmla="*/ 110 w 160"/>
              <a:gd name="T65" fmla="*/ 122 h 147"/>
              <a:gd name="T66" fmla="*/ 110 w 160"/>
              <a:gd name="T67" fmla="*/ 18 h 147"/>
              <a:gd name="T68" fmla="*/ 143 w 160"/>
              <a:gd name="T69" fmla="*/ 29 h 147"/>
              <a:gd name="T70" fmla="*/ 147 w 160"/>
              <a:gd name="T71" fmla="*/ 29 h 147"/>
              <a:gd name="T72" fmla="*/ 143 w 160"/>
              <a:gd name="T73" fmla="*/ 132 h 147"/>
              <a:gd name="T74" fmla="*/ 143 w 160"/>
              <a:gd name="T75" fmla="*/ 132 h 147"/>
              <a:gd name="T76" fmla="*/ 143 w 160"/>
              <a:gd name="T77" fmla="*/ 132 h 147"/>
              <a:gd name="T78" fmla="*/ 143 w 160"/>
              <a:gd name="T79" fmla="*/ 132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47">
                <a:moveTo>
                  <a:pt x="147" y="14"/>
                </a:moveTo>
                <a:cubicBezTo>
                  <a:pt x="107" y="0"/>
                  <a:pt x="107" y="0"/>
                  <a:pt x="107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57" y="14"/>
                  <a:pt x="57" y="14"/>
                  <a:pt x="57" y="14"/>
                </a:cubicBezTo>
                <a:cubicBezTo>
                  <a:pt x="17" y="0"/>
                  <a:pt x="17" y="0"/>
                  <a:pt x="17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7" y="0"/>
                  <a:pt x="0" y="7"/>
                  <a:pt x="0" y="14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5"/>
                  <a:pt x="3" y="132"/>
                  <a:pt x="13" y="132"/>
                </a:cubicBezTo>
                <a:cubicBezTo>
                  <a:pt x="53" y="147"/>
                  <a:pt x="53" y="147"/>
                  <a:pt x="53" y="147"/>
                </a:cubicBezTo>
                <a:cubicBezTo>
                  <a:pt x="53" y="147"/>
                  <a:pt x="53" y="147"/>
                  <a:pt x="53" y="147"/>
                </a:cubicBezTo>
                <a:cubicBezTo>
                  <a:pt x="53" y="147"/>
                  <a:pt x="53" y="147"/>
                  <a:pt x="57" y="147"/>
                </a:cubicBezTo>
                <a:cubicBezTo>
                  <a:pt x="57" y="147"/>
                  <a:pt x="57" y="147"/>
                  <a:pt x="57" y="147"/>
                </a:cubicBezTo>
                <a:cubicBezTo>
                  <a:pt x="103" y="132"/>
                  <a:pt x="103" y="132"/>
                  <a:pt x="103" y="132"/>
                </a:cubicBezTo>
                <a:cubicBezTo>
                  <a:pt x="143" y="147"/>
                  <a:pt x="143" y="147"/>
                  <a:pt x="143" y="147"/>
                </a:cubicBezTo>
                <a:cubicBezTo>
                  <a:pt x="143" y="147"/>
                  <a:pt x="143" y="147"/>
                  <a:pt x="143" y="147"/>
                </a:cubicBezTo>
                <a:cubicBezTo>
                  <a:pt x="153" y="147"/>
                  <a:pt x="160" y="139"/>
                  <a:pt x="160" y="132"/>
                </a:cubicBezTo>
                <a:cubicBezTo>
                  <a:pt x="160" y="29"/>
                  <a:pt x="160" y="29"/>
                  <a:pt x="160" y="29"/>
                </a:cubicBezTo>
                <a:cubicBezTo>
                  <a:pt x="160" y="22"/>
                  <a:pt x="153" y="14"/>
                  <a:pt x="147" y="14"/>
                </a:cubicBezTo>
                <a:close/>
                <a:moveTo>
                  <a:pt x="13" y="118"/>
                </a:moveTo>
                <a:cubicBezTo>
                  <a:pt x="13" y="14"/>
                  <a:pt x="13" y="14"/>
                  <a:pt x="13" y="14"/>
                </a:cubicBezTo>
                <a:cubicBezTo>
                  <a:pt x="47" y="25"/>
                  <a:pt x="47" y="25"/>
                  <a:pt x="47" y="25"/>
                </a:cubicBezTo>
                <a:cubicBezTo>
                  <a:pt x="47" y="129"/>
                  <a:pt x="47" y="129"/>
                  <a:pt x="47" y="129"/>
                </a:cubicBezTo>
                <a:cubicBezTo>
                  <a:pt x="17" y="118"/>
                  <a:pt x="17" y="118"/>
                  <a:pt x="17" y="118"/>
                </a:cubicBezTo>
                <a:cubicBezTo>
                  <a:pt x="13" y="118"/>
                  <a:pt x="13" y="118"/>
                  <a:pt x="13" y="118"/>
                </a:cubicBezTo>
                <a:close/>
                <a:moveTo>
                  <a:pt x="97" y="122"/>
                </a:moveTo>
                <a:cubicBezTo>
                  <a:pt x="63" y="132"/>
                  <a:pt x="63" y="132"/>
                  <a:pt x="63" y="132"/>
                </a:cubicBezTo>
                <a:cubicBezTo>
                  <a:pt x="63" y="29"/>
                  <a:pt x="63" y="29"/>
                  <a:pt x="63" y="29"/>
                </a:cubicBezTo>
                <a:cubicBezTo>
                  <a:pt x="97" y="18"/>
                  <a:pt x="97" y="18"/>
                  <a:pt x="97" y="18"/>
                </a:cubicBezTo>
                <a:cubicBezTo>
                  <a:pt x="97" y="122"/>
                  <a:pt x="97" y="122"/>
                  <a:pt x="97" y="122"/>
                </a:cubicBezTo>
                <a:cubicBezTo>
                  <a:pt x="97" y="122"/>
                  <a:pt x="97" y="122"/>
                  <a:pt x="97" y="122"/>
                </a:cubicBezTo>
                <a:close/>
                <a:moveTo>
                  <a:pt x="143" y="132"/>
                </a:moveTo>
                <a:cubicBezTo>
                  <a:pt x="110" y="122"/>
                  <a:pt x="110" y="122"/>
                  <a:pt x="110" y="122"/>
                </a:cubicBezTo>
                <a:cubicBezTo>
                  <a:pt x="110" y="18"/>
                  <a:pt x="110" y="18"/>
                  <a:pt x="110" y="18"/>
                </a:cubicBezTo>
                <a:cubicBezTo>
                  <a:pt x="143" y="29"/>
                  <a:pt x="143" y="29"/>
                  <a:pt x="143" y="29"/>
                </a:cubicBezTo>
                <a:cubicBezTo>
                  <a:pt x="143" y="29"/>
                  <a:pt x="143" y="29"/>
                  <a:pt x="147" y="29"/>
                </a:cubicBezTo>
                <a:cubicBezTo>
                  <a:pt x="143" y="132"/>
                  <a:pt x="143" y="132"/>
                  <a:pt x="143" y="132"/>
                </a:cubicBezTo>
                <a:cubicBezTo>
                  <a:pt x="143" y="132"/>
                  <a:pt x="143" y="132"/>
                  <a:pt x="143" y="132"/>
                </a:cubicBezTo>
                <a:close/>
                <a:moveTo>
                  <a:pt x="143" y="132"/>
                </a:moveTo>
                <a:cubicBezTo>
                  <a:pt x="143" y="132"/>
                  <a:pt x="143" y="132"/>
                  <a:pt x="143" y="13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28BBD53C-E996-6F72-2098-038E7D35E373}"/>
              </a:ext>
            </a:extLst>
          </p:cNvPr>
          <p:cNvSpPr>
            <a:spLocks noEditPoints="1"/>
          </p:cNvSpPr>
          <p:nvPr/>
        </p:nvSpPr>
        <p:spPr bwMode="auto">
          <a:xfrm>
            <a:off x="11206163" y="4127500"/>
            <a:ext cx="238125" cy="254000"/>
          </a:xfrm>
          <a:custGeom>
            <a:avLst/>
            <a:gdLst>
              <a:gd name="T0" fmla="*/ 98 w 150"/>
              <a:gd name="T1" fmla="*/ 0 h 160"/>
              <a:gd name="T2" fmla="*/ 150 w 150"/>
              <a:gd name="T3" fmla="*/ 43 h 160"/>
              <a:gd name="T4" fmla="*/ 98 w 150"/>
              <a:gd name="T5" fmla="*/ 89 h 160"/>
              <a:gd name="T6" fmla="*/ 49 w 150"/>
              <a:gd name="T7" fmla="*/ 43 h 160"/>
              <a:gd name="T8" fmla="*/ 98 w 150"/>
              <a:gd name="T9" fmla="*/ 0 h 160"/>
              <a:gd name="T10" fmla="*/ 101 w 150"/>
              <a:gd name="T11" fmla="*/ 114 h 160"/>
              <a:gd name="T12" fmla="*/ 75 w 150"/>
              <a:gd name="T13" fmla="*/ 111 h 160"/>
              <a:gd name="T14" fmla="*/ 44 w 150"/>
              <a:gd name="T15" fmla="*/ 129 h 160"/>
              <a:gd name="T16" fmla="*/ 44 w 150"/>
              <a:gd name="T17" fmla="*/ 92 h 160"/>
              <a:gd name="T18" fmla="*/ 18 w 150"/>
              <a:gd name="T19" fmla="*/ 43 h 160"/>
              <a:gd name="T20" fmla="*/ 35 w 150"/>
              <a:gd name="T21" fmla="*/ 0 h 160"/>
              <a:gd name="T22" fmla="*/ 15 w 150"/>
              <a:gd name="T23" fmla="*/ 0 h 160"/>
              <a:gd name="T24" fmla="*/ 0 w 150"/>
              <a:gd name="T25" fmla="*/ 15 h 160"/>
              <a:gd name="T26" fmla="*/ 0 w 150"/>
              <a:gd name="T27" fmla="*/ 145 h 160"/>
              <a:gd name="T28" fmla="*/ 15 w 150"/>
              <a:gd name="T29" fmla="*/ 160 h 160"/>
              <a:gd name="T30" fmla="*/ 133 w 150"/>
              <a:gd name="T31" fmla="*/ 160 h 160"/>
              <a:gd name="T32" fmla="*/ 150 w 150"/>
              <a:gd name="T33" fmla="*/ 145 h 160"/>
              <a:gd name="T34" fmla="*/ 150 w 150"/>
              <a:gd name="T35" fmla="*/ 99 h 160"/>
              <a:gd name="T36" fmla="*/ 101 w 150"/>
              <a:gd name="T37" fmla="*/ 114 h 160"/>
              <a:gd name="T38" fmla="*/ 101 w 150"/>
              <a:gd name="T39" fmla="*/ 114 h 160"/>
              <a:gd name="T40" fmla="*/ 101 w 150"/>
              <a:gd name="T41" fmla="*/ 1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50" h="160">
                <a:moveTo>
                  <a:pt x="98" y="0"/>
                </a:moveTo>
                <a:cubicBezTo>
                  <a:pt x="127" y="0"/>
                  <a:pt x="150" y="22"/>
                  <a:pt x="150" y="43"/>
                </a:cubicBezTo>
                <a:cubicBezTo>
                  <a:pt x="150" y="68"/>
                  <a:pt x="127" y="89"/>
                  <a:pt x="98" y="89"/>
                </a:cubicBezTo>
                <a:cubicBezTo>
                  <a:pt x="72" y="89"/>
                  <a:pt x="49" y="68"/>
                  <a:pt x="49" y="43"/>
                </a:cubicBezTo>
                <a:cubicBezTo>
                  <a:pt x="49" y="22"/>
                  <a:pt x="72" y="0"/>
                  <a:pt x="98" y="0"/>
                </a:cubicBezTo>
                <a:close/>
                <a:moveTo>
                  <a:pt x="101" y="114"/>
                </a:moveTo>
                <a:cubicBezTo>
                  <a:pt x="93" y="114"/>
                  <a:pt x="84" y="111"/>
                  <a:pt x="75" y="111"/>
                </a:cubicBezTo>
                <a:cubicBezTo>
                  <a:pt x="44" y="129"/>
                  <a:pt x="44" y="129"/>
                  <a:pt x="44" y="129"/>
                </a:cubicBezTo>
                <a:cubicBezTo>
                  <a:pt x="44" y="92"/>
                  <a:pt x="44" y="92"/>
                  <a:pt x="44" y="92"/>
                </a:cubicBezTo>
                <a:cubicBezTo>
                  <a:pt x="29" y="80"/>
                  <a:pt x="18" y="62"/>
                  <a:pt x="18" y="43"/>
                </a:cubicBezTo>
                <a:cubicBezTo>
                  <a:pt x="18" y="28"/>
                  <a:pt x="26" y="12"/>
                  <a:pt x="35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6" y="0"/>
                  <a:pt x="0" y="6"/>
                  <a:pt x="0" y="1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6" y="160"/>
                  <a:pt x="15" y="160"/>
                </a:cubicBezTo>
                <a:cubicBezTo>
                  <a:pt x="133" y="160"/>
                  <a:pt x="133" y="160"/>
                  <a:pt x="133" y="160"/>
                </a:cubicBezTo>
                <a:cubicBezTo>
                  <a:pt x="142" y="160"/>
                  <a:pt x="150" y="154"/>
                  <a:pt x="150" y="145"/>
                </a:cubicBezTo>
                <a:cubicBezTo>
                  <a:pt x="150" y="99"/>
                  <a:pt x="150" y="99"/>
                  <a:pt x="150" y="99"/>
                </a:cubicBezTo>
                <a:cubicBezTo>
                  <a:pt x="136" y="108"/>
                  <a:pt x="118" y="114"/>
                  <a:pt x="101" y="114"/>
                </a:cubicBezTo>
                <a:close/>
                <a:moveTo>
                  <a:pt x="101" y="114"/>
                </a:moveTo>
                <a:cubicBezTo>
                  <a:pt x="101" y="114"/>
                  <a:pt x="101" y="114"/>
                  <a:pt x="101" y="11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A24FB496-1AFF-B65C-E647-9346C7DD7E61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5229225"/>
            <a:ext cx="255588" cy="252413"/>
          </a:xfrm>
          <a:custGeom>
            <a:avLst/>
            <a:gdLst>
              <a:gd name="T0" fmla="*/ 84 w 161"/>
              <a:gd name="T1" fmla="*/ 4 h 159"/>
              <a:gd name="T2" fmla="*/ 4 w 161"/>
              <a:gd name="T3" fmla="*/ 70 h 159"/>
              <a:gd name="T4" fmla="*/ 11 w 161"/>
              <a:gd name="T5" fmla="*/ 82 h 159"/>
              <a:gd name="T6" fmla="*/ 146 w 161"/>
              <a:gd name="T7" fmla="*/ 82 h 159"/>
              <a:gd name="T8" fmla="*/ 157 w 161"/>
              <a:gd name="T9" fmla="*/ 82 h 159"/>
              <a:gd name="T10" fmla="*/ 108 w 161"/>
              <a:gd name="T11" fmla="*/ 90 h 159"/>
              <a:gd name="T12" fmla="*/ 47 w 161"/>
              <a:gd name="T13" fmla="*/ 114 h 159"/>
              <a:gd name="T14" fmla="*/ 108 w 161"/>
              <a:gd name="T15" fmla="*/ 90 h 159"/>
              <a:gd name="T16" fmla="*/ 97 w 161"/>
              <a:gd name="T17" fmla="*/ 135 h 159"/>
              <a:gd name="T18" fmla="*/ 119 w 161"/>
              <a:gd name="T19" fmla="*/ 139 h 159"/>
              <a:gd name="T20" fmla="*/ 119 w 161"/>
              <a:gd name="T21" fmla="*/ 131 h 159"/>
              <a:gd name="T22" fmla="*/ 100 w 161"/>
              <a:gd name="T23" fmla="*/ 127 h 159"/>
              <a:gd name="T24" fmla="*/ 69 w 161"/>
              <a:gd name="T25" fmla="*/ 135 h 159"/>
              <a:gd name="T26" fmla="*/ 93 w 161"/>
              <a:gd name="T27" fmla="*/ 135 h 159"/>
              <a:gd name="T28" fmla="*/ 89 w 161"/>
              <a:gd name="T29" fmla="*/ 131 h 159"/>
              <a:gd name="T30" fmla="*/ 69 w 161"/>
              <a:gd name="T31" fmla="*/ 135 h 159"/>
              <a:gd name="T32" fmla="*/ 61 w 161"/>
              <a:gd name="T33" fmla="*/ 131 h 159"/>
              <a:gd name="T34" fmla="*/ 42 w 161"/>
              <a:gd name="T35" fmla="*/ 127 h 159"/>
              <a:gd name="T36" fmla="*/ 38 w 161"/>
              <a:gd name="T37" fmla="*/ 135 h 159"/>
              <a:gd name="T38" fmla="*/ 61 w 161"/>
              <a:gd name="T39" fmla="*/ 139 h 159"/>
              <a:gd name="T40" fmla="*/ 77 w 161"/>
              <a:gd name="T41" fmla="*/ 29 h 159"/>
              <a:gd name="T42" fmla="*/ 19 w 161"/>
              <a:gd name="T43" fmla="*/ 82 h 159"/>
              <a:gd name="T44" fmla="*/ 23 w 161"/>
              <a:gd name="T45" fmla="*/ 159 h 159"/>
              <a:gd name="T46" fmla="*/ 35 w 161"/>
              <a:gd name="T47" fmla="*/ 147 h 159"/>
              <a:gd name="T48" fmla="*/ 31 w 161"/>
              <a:gd name="T49" fmla="*/ 127 h 159"/>
              <a:gd name="T50" fmla="*/ 46 w 161"/>
              <a:gd name="T51" fmla="*/ 82 h 159"/>
              <a:gd name="T52" fmla="*/ 107 w 161"/>
              <a:gd name="T53" fmla="*/ 82 h 159"/>
              <a:gd name="T54" fmla="*/ 122 w 161"/>
              <a:gd name="T55" fmla="*/ 114 h 159"/>
              <a:gd name="T56" fmla="*/ 130 w 161"/>
              <a:gd name="T57" fmla="*/ 139 h 159"/>
              <a:gd name="T58" fmla="*/ 126 w 161"/>
              <a:gd name="T59" fmla="*/ 159 h 159"/>
              <a:gd name="T60" fmla="*/ 137 w 161"/>
              <a:gd name="T61" fmla="*/ 155 h 159"/>
              <a:gd name="T62" fmla="*/ 80 w 161"/>
              <a:gd name="T63" fmla="*/ 29 h 159"/>
              <a:gd name="T64" fmla="*/ 50 w 161"/>
              <a:gd name="T65" fmla="*/ 159 h 159"/>
              <a:gd name="T66" fmla="*/ 107 w 161"/>
              <a:gd name="T67" fmla="*/ 151 h 159"/>
              <a:gd name="T68" fmla="*/ 50 w 161"/>
              <a:gd name="T69" fmla="*/ 15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1" h="159">
                <a:moveTo>
                  <a:pt x="157" y="70"/>
                </a:moveTo>
                <a:cubicBezTo>
                  <a:pt x="84" y="4"/>
                  <a:pt x="84" y="4"/>
                  <a:pt x="84" y="4"/>
                </a:cubicBezTo>
                <a:cubicBezTo>
                  <a:pt x="80" y="0"/>
                  <a:pt x="77" y="0"/>
                  <a:pt x="73" y="4"/>
                </a:cubicBezTo>
                <a:cubicBezTo>
                  <a:pt x="4" y="70"/>
                  <a:pt x="4" y="70"/>
                  <a:pt x="4" y="70"/>
                </a:cubicBezTo>
                <a:cubicBezTo>
                  <a:pt x="0" y="74"/>
                  <a:pt x="0" y="78"/>
                  <a:pt x="0" y="82"/>
                </a:cubicBezTo>
                <a:cubicBezTo>
                  <a:pt x="4" y="82"/>
                  <a:pt x="8" y="86"/>
                  <a:pt x="11" y="82"/>
                </a:cubicBezTo>
                <a:cubicBezTo>
                  <a:pt x="80" y="21"/>
                  <a:pt x="80" y="21"/>
                  <a:pt x="80" y="21"/>
                </a:cubicBezTo>
                <a:cubicBezTo>
                  <a:pt x="146" y="82"/>
                  <a:pt x="146" y="82"/>
                  <a:pt x="146" y="82"/>
                </a:cubicBezTo>
                <a:cubicBezTo>
                  <a:pt x="149" y="82"/>
                  <a:pt x="149" y="82"/>
                  <a:pt x="153" y="82"/>
                </a:cubicBezTo>
                <a:cubicBezTo>
                  <a:pt x="157" y="82"/>
                  <a:pt x="157" y="82"/>
                  <a:pt x="157" y="82"/>
                </a:cubicBezTo>
                <a:cubicBezTo>
                  <a:pt x="161" y="78"/>
                  <a:pt x="161" y="74"/>
                  <a:pt x="157" y="70"/>
                </a:cubicBezTo>
                <a:close/>
                <a:moveTo>
                  <a:pt x="108" y="90"/>
                </a:moveTo>
                <a:cubicBezTo>
                  <a:pt x="54" y="90"/>
                  <a:pt x="54" y="90"/>
                  <a:pt x="54" y="90"/>
                </a:cubicBezTo>
                <a:cubicBezTo>
                  <a:pt x="47" y="114"/>
                  <a:pt x="47" y="114"/>
                  <a:pt x="47" y="114"/>
                </a:cubicBezTo>
                <a:cubicBezTo>
                  <a:pt x="116" y="114"/>
                  <a:pt x="116" y="114"/>
                  <a:pt x="116" y="114"/>
                </a:cubicBezTo>
                <a:lnTo>
                  <a:pt x="108" y="90"/>
                </a:lnTo>
                <a:close/>
                <a:moveTo>
                  <a:pt x="97" y="131"/>
                </a:moveTo>
                <a:cubicBezTo>
                  <a:pt x="97" y="135"/>
                  <a:pt x="97" y="135"/>
                  <a:pt x="97" y="135"/>
                </a:cubicBezTo>
                <a:cubicBezTo>
                  <a:pt x="100" y="139"/>
                  <a:pt x="100" y="139"/>
                  <a:pt x="100" y="139"/>
                </a:cubicBezTo>
                <a:cubicBezTo>
                  <a:pt x="119" y="139"/>
                  <a:pt x="119" y="139"/>
                  <a:pt x="119" y="139"/>
                </a:cubicBezTo>
                <a:cubicBezTo>
                  <a:pt x="119" y="135"/>
                  <a:pt x="119" y="135"/>
                  <a:pt x="119" y="135"/>
                </a:cubicBezTo>
                <a:cubicBezTo>
                  <a:pt x="119" y="131"/>
                  <a:pt x="119" y="131"/>
                  <a:pt x="119" y="131"/>
                </a:cubicBezTo>
                <a:cubicBezTo>
                  <a:pt x="119" y="127"/>
                  <a:pt x="119" y="127"/>
                  <a:pt x="119" y="127"/>
                </a:cubicBezTo>
                <a:cubicBezTo>
                  <a:pt x="100" y="127"/>
                  <a:pt x="100" y="127"/>
                  <a:pt x="100" y="127"/>
                </a:cubicBezTo>
                <a:lnTo>
                  <a:pt x="97" y="131"/>
                </a:lnTo>
                <a:close/>
                <a:moveTo>
                  <a:pt x="69" y="135"/>
                </a:moveTo>
                <a:cubicBezTo>
                  <a:pt x="89" y="135"/>
                  <a:pt x="89" y="135"/>
                  <a:pt x="89" y="135"/>
                </a:cubicBezTo>
                <a:cubicBezTo>
                  <a:pt x="93" y="135"/>
                  <a:pt x="93" y="135"/>
                  <a:pt x="93" y="135"/>
                </a:cubicBezTo>
                <a:cubicBezTo>
                  <a:pt x="93" y="131"/>
                  <a:pt x="93" y="131"/>
                  <a:pt x="93" y="131"/>
                </a:cubicBezTo>
                <a:cubicBezTo>
                  <a:pt x="93" y="131"/>
                  <a:pt x="93" y="131"/>
                  <a:pt x="89" y="131"/>
                </a:cubicBezTo>
                <a:cubicBezTo>
                  <a:pt x="69" y="131"/>
                  <a:pt x="69" y="131"/>
                  <a:pt x="69" y="131"/>
                </a:cubicBezTo>
                <a:cubicBezTo>
                  <a:pt x="69" y="135"/>
                  <a:pt x="69" y="135"/>
                  <a:pt x="69" y="135"/>
                </a:cubicBezTo>
                <a:close/>
                <a:moveTo>
                  <a:pt x="61" y="135"/>
                </a:moveTo>
                <a:cubicBezTo>
                  <a:pt x="61" y="131"/>
                  <a:pt x="61" y="131"/>
                  <a:pt x="61" y="131"/>
                </a:cubicBezTo>
                <a:cubicBezTo>
                  <a:pt x="61" y="127"/>
                  <a:pt x="61" y="127"/>
                  <a:pt x="61" y="127"/>
                </a:cubicBezTo>
                <a:cubicBezTo>
                  <a:pt x="42" y="127"/>
                  <a:pt x="42" y="127"/>
                  <a:pt x="42" y="127"/>
                </a:cubicBezTo>
                <a:cubicBezTo>
                  <a:pt x="38" y="131"/>
                  <a:pt x="38" y="131"/>
                  <a:pt x="38" y="131"/>
                </a:cubicBezTo>
                <a:cubicBezTo>
                  <a:pt x="38" y="135"/>
                  <a:pt x="38" y="135"/>
                  <a:pt x="38" y="135"/>
                </a:cubicBezTo>
                <a:cubicBezTo>
                  <a:pt x="42" y="139"/>
                  <a:pt x="42" y="139"/>
                  <a:pt x="42" y="139"/>
                </a:cubicBezTo>
                <a:cubicBezTo>
                  <a:pt x="61" y="139"/>
                  <a:pt x="61" y="139"/>
                  <a:pt x="61" y="139"/>
                </a:cubicBezTo>
                <a:lnTo>
                  <a:pt x="61" y="135"/>
                </a:lnTo>
                <a:close/>
                <a:moveTo>
                  <a:pt x="77" y="29"/>
                </a:moveTo>
                <a:cubicBezTo>
                  <a:pt x="23" y="82"/>
                  <a:pt x="23" y="82"/>
                  <a:pt x="23" y="82"/>
                </a:cubicBezTo>
                <a:cubicBezTo>
                  <a:pt x="19" y="82"/>
                  <a:pt x="19" y="82"/>
                  <a:pt x="19" y="82"/>
                </a:cubicBezTo>
                <a:cubicBezTo>
                  <a:pt x="19" y="155"/>
                  <a:pt x="19" y="155"/>
                  <a:pt x="19" y="155"/>
                </a:cubicBezTo>
                <a:cubicBezTo>
                  <a:pt x="19" y="159"/>
                  <a:pt x="23" y="159"/>
                  <a:pt x="23" y="159"/>
                </a:cubicBezTo>
                <a:cubicBezTo>
                  <a:pt x="35" y="159"/>
                  <a:pt x="35" y="159"/>
                  <a:pt x="35" y="159"/>
                </a:cubicBezTo>
                <a:cubicBezTo>
                  <a:pt x="35" y="147"/>
                  <a:pt x="35" y="147"/>
                  <a:pt x="35" y="147"/>
                </a:cubicBezTo>
                <a:cubicBezTo>
                  <a:pt x="31" y="147"/>
                  <a:pt x="31" y="143"/>
                  <a:pt x="31" y="139"/>
                </a:cubicBezTo>
                <a:cubicBezTo>
                  <a:pt x="31" y="127"/>
                  <a:pt x="31" y="127"/>
                  <a:pt x="31" y="127"/>
                </a:cubicBezTo>
                <a:cubicBezTo>
                  <a:pt x="31" y="122"/>
                  <a:pt x="35" y="118"/>
                  <a:pt x="38" y="114"/>
                </a:cubicBezTo>
                <a:cubicBezTo>
                  <a:pt x="46" y="82"/>
                  <a:pt x="46" y="82"/>
                  <a:pt x="46" y="82"/>
                </a:cubicBezTo>
                <a:cubicBezTo>
                  <a:pt x="50" y="82"/>
                  <a:pt x="50" y="82"/>
                  <a:pt x="50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11" y="82"/>
                  <a:pt x="111" y="82"/>
                  <a:pt x="111" y="82"/>
                </a:cubicBezTo>
                <a:cubicBezTo>
                  <a:pt x="122" y="114"/>
                  <a:pt x="122" y="114"/>
                  <a:pt x="122" y="114"/>
                </a:cubicBezTo>
                <a:cubicBezTo>
                  <a:pt x="126" y="118"/>
                  <a:pt x="130" y="122"/>
                  <a:pt x="130" y="127"/>
                </a:cubicBezTo>
                <a:cubicBezTo>
                  <a:pt x="130" y="139"/>
                  <a:pt x="130" y="139"/>
                  <a:pt x="130" y="139"/>
                </a:cubicBezTo>
                <a:cubicBezTo>
                  <a:pt x="130" y="143"/>
                  <a:pt x="126" y="147"/>
                  <a:pt x="126" y="147"/>
                </a:cubicBezTo>
                <a:cubicBezTo>
                  <a:pt x="126" y="159"/>
                  <a:pt x="126" y="159"/>
                  <a:pt x="126" y="159"/>
                </a:cubicBezTo>
                <a:cubicBezTo>
                  <a:pt x="134" y="159"/>
                  <a:pt x="134" y="159"/>
                  <a:pt x="134" y="159"/>
                </a:cubicBezTo>
                <a:cubicBezTo>
                  <a:pt x="137" y="159"/>
                  <a:pt x="137" y="159"/>
                  <a:pt x="137" y="155"/>
                </a:cubicBezTo>
                <a:cubicBezTo>
                  <a:pt x="137" y="82"/>
                  <a:pt x="137" y="82"/>
                  <a:pt x="137" y="82"/>
                </a:cubicBezTo>
                <a:cubicBezTo>
                  <a:pt x="80" y="29"/>
                  <a:pt x="80" y="29"/>
                  <a:pt x="80" y="29"/>
                </a:cubicBezTo>
                <a:lnTo>
                  <a:pt x="77" y="29"/>
                </a:lnTo>
                <a:close/>
                <a:moveTo>
                  <a:pt x="50" y="159"/>
                </a:moveTo>
                <a:cubicBezTo>
                  <a:pt x="107" y="159"/>
                  <a:pt x="107" y="159"/>
                  <a:pt x="107" y="159"/>
                </a:cubicBezTo>
                <a:cubicBezTo>
                  <a:pt x="107" y="151"/>
                  <a:pt x="107" y="151"/>
                  <a:pt x="107" y="151"/>
                </a:cubicBezTo>
                <a:cubicBezTo>
                  <a:pt x="50" y="151"/>
                  <a:pt x="50" y="151"/>
                  <a:pt x="50" y="151"/>
                </a:cubicBezTo>
                <a:lnTo>
                  <a:pt x="50" y="15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45A6EBF2-291B-7769-6DBF-FD69AEA29D34}"/>
              </a:ext>
            </a:extLst>
          </p:cNvPr>
          <p:cNvSpPr>
            <a:spLocks noEditPoints="1"/>
          </p:cNvSpPr>
          <p:nvPr/>
        </p:nvSpPr>
        <p:spPr bwMode="auto">
          <a:xfrm>
            <a:off x="7905751" y="5780088"/>
            <a:ext cx="234950" cy="254000"/>
          </a:xfrm>
          <a:custGeom>
            <a:avLst/>
            <a:gdLst>
              <a:gd name="T0" fmla="*/ 41 w 148"/>
              <a:gd name="T1" fmla="*/ 126 h 160"/>
              <a:gd name="T2" fmla="*/ 48 w 148"/>
              <a:gd name="T3" fmla="*/ 128 h 160"/>
              <a:gd name="T4" fmla="*/ 73 w 148"/>
              <a:gd name="T5" fmla="*/ 124 h 160"/>
              <a:gd name="T6" fmla="*/ 125 w 148"/>
              <a:gd name="T7" fmla="*/ 124 h 160"/>
              <a:gd name="T8" fmla="*/ 139 w 148"/>
              <a:gd name="T9" fmla="*/ 121 h 160"/>
              <a:gd name="T10" fmla="*/ 0 w 148"/>
              <a:gd name="T11" fmla="*/ 92 h 160"/>
              <a:gd name="T12" fmla="*/ 39 w 148"/>
              <a:gd name="T13" fmla="*/ 124 h 160"/>
              <a:gd name="T14" fmla="*/ 87 w 148"/>
              <a:gd name="T15" fmla="*/ 87 h 160"/>
              <a:gd name="T16" fmla="*/ 87 w 148"/>
              <a:gd name="T17" fmla="*/ 0 h 160"/>
              <a:gd name="T18" fmla="*/ 44 w 148"/>
              <a:gd name="T19" fmla="*/ 85 h 160"/>
              <a:gd name="T20" fmla="*/ 75 w 148"/>
              <a:gd name="T21" fmla="*/ 8 h 160"/>
              <a:gd name="T22" fmla="*/ 127 w 148"/>
              <a:gd name="T23" fmla="*/ 131 h 160"/>
              <a:gd name="T24" fmla="*/ 111 w 148"/>
              <a:gd name="T25" fmla="*/ 136 h 160"/>
              <a:gd name="T26" fmla="*/ 84 w 148"/>
              <a:gd name="T27" fmla="*/ 128 h 160"/>
              <a:gd name="T28" fmla="*/ 68 w 148"/>
              <a:gd name="T29" fmla="*/ 133 h 160"/>
              <a:gd name="T30" fmla="*/ 41 w 148"/>
              <a:gd name="T31" fmla="*/ 133 h 160"/>
              <a:gd name="T32" fmla="*/ 21 w 148"/>
              <a:gd name="T33" fmla="*/ 131 h 160"/>
              <a:gd name="T34" fmla="*/ 27 w 148"/>
              <a:gd name="T35" fmla="*/ 136 h 160"/>
              <a:gd name="T36" fmla="*/ 55 w 148"/>
              <a:gd name="T37" fmla="*/ 143 h 160"/>
              <a:gd name="T38" fmla="*/ 77 w 148"/>
              <a:gd name="T39" fmla="*/ 138 h 160"/>
              <a:gd name="T40" fmla="*/ 93 w 148"/>
              <a:gd name="T41" fmla="*/ 138 h 160"/>
              <a:gd name="T42" fmla="*/ 130 w 148"/>
              <a:gd name="T43" fmla="*/ 138 h 160"/>
              <a:gd name="T44" fmla="*/ 148 w 148"/>
              <a:gd name="T45" fmla="*/ 138 h 160"/>
              <a:gd name="T46" fmla="*/ 139 w 148"/>
              <a:gd name="T47" fmla="*/ 128 h 160"/>
              <a:gd name="T48" fmla="*/ 125 w 148"/>
              <a:gd name="T49" fmla="*/ 145 h 160"/>
              <a:gd name="T50" fmla="*/ 98 w 148"/>
              <a:gd name="T51" fmla="*/ 145 h 160"/>
              <a:gd name="T52" fmla="*/ 73 w 148"/>
              <a:gd name="T53" fmla="*/ 145 h 160"/>
              <a:gd name="T54" fmla="*/ 55 w 148"/>
              <a:gd name="T55" fmla="*/ 150 h 160"/>
              <a:gd name="T56" fmla="*/ 27 w 148"/>
              <a:gd name="T57" fmla="*/ 143 h 160"/>
              <a:gd name="T58" fmla="*/ 21 w 148"/>
              <a:gd name="T59" fmla="*/ 153 h 160"/>
              <a:gd name="T60" fmla="*/ 36 w 148"/>
              <a:gd name="T61" fmla="*/ 153 h 160"/>
              <a:gd name="T62" fmla="*/ 73 w 148"/>
              <a:gd name="T63" fmla="*/ 155 h 160"/>
              <a:gd name="T64" fmla="*/ 84 w 148"/>
              <a:gd name="T65" fmla="*/ 150 h 160"/>
              <a:gd name="T66" fmla="*/ 111 w 148"/>
              <a:gd name="T67" fmla="*/ 158 h 160"/>
              <a:gd name="T68" fmla="*/ 139 w 148"/>
              <a:gd name="T69" fmla="*/ 150 h 160"/>
              <a:gd name="T70" fmla="*/ 148 w 148"/>
              <a:gd name="T71" fmla="*/ 143 h 160"/>
              <a:gd name="T72" fmla="*/ 127 w 148"/>
              <a:gd name="T73" fmla="*/ 1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8" h="160">
                <a:moveTo>
                  <a:pt x="39" y="124"/>
                </a:moveTo>
                <a:cubicBezTo>
                  <a:pt x="41" y="126"/>
                  <a:pt x="41" y="126"/>
                  <a:pt x="41" y="126"/>
                </a:cubicBezTo>
                <a:cubicBezTo>
                  <a:pt x="41" y="126"/>
                  <a:pt x="43" y="126"/>
                  <a:pt x="46" y="128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55" y="131"/>
                  <a:pt x="64" y="128"/>
                  <a:pt x="68" y="126"/>
                </a:cubicBezTo>
                <a:cubicBezTo>
                  <a:pt x="73" y="124"/>
                  <a:pt x="73" y="124"/>
                  <a:pt x="73" y="124"/>
                </a:cubicBezTo>
                <a:cubicBezTo>
                  <a:pt x="80" y="119"/>
                  <a:pt x="89" y="119"/>
                  <a:pt x="98" y="124"/>
                </a:cubicBezTo>
                <a:cubicBezTo>
                  <a:pt x="107" y="128"/>
                  <a:pt x="116" y="128"/>
                  <a:pt x="125" y="124"/>
                </a:cubicBezTo>
                <a:cubicBezTo>
                  <a:pt x="127" y="124"/>
                  <a:pt x="127" y="124"/>
                  <a:pt x="127" y="124"/>
                </a:cubicBezTo>
                <a:cubicBezTo>
                  <a:pt x="132" y="121"/>
                  <a:pt x="136" y="121"/>
                  <a:pt x="139" y="121"/>
                </a:cubicBezTo>
                <a:cubicBezTo>
                  <a:pt x="145" y="99"/>
                  <a:pt x="145" y="99"/>
                  <a:pt x="145" y="99"/>
                </a:cubicBezTo>
                <a:cubicBezTo>
                  <a:pt x="0" y="92"/>
                  <a:pt x="0" y="92"/>
                  <a:pt x="0" y="92"/>
                </a:cubicBezTo>
                <a:cubicBezTo>
                  <a:pt x="25" y="121"/>
                  <a:pt x="25" y="121"/>
                  <a:pt x="25" y="121"/>
                </a:cubicBezTo>
                <a:cubicBezTo>
                  <a:pt x="30" y="121"/>
                  <a:pt x="34" y="121"/>
                  <a:pt x="39" y="124"/>
                </a:cubicBezTo>
                <a:close/>
                <a:moveTo>
                  <a:pt x="87" y="0"/>
                </a:moveTo>
                <a:cubicBezTo>
                  <a:pt x="87" y="87"/>
                  <a:pt x="87" y="87"/>
                  <a:pt x="87" y="87"/>
                </a:cubicBezTo>
                <a:cubicBezTo>
                  <a:pt x="127" y="89"/>
                  <a:pt x="127" y="89"/>
                  <a:pt x="127" y="89"/>
                </a:cubicBezTo>
                <a:cubicBezTo>
                  <a:pt x="132" y="29"/>
                  <a:pt x="87" y="0"/>
                  <a:pt x="87" y="0"/>
                </a:cubicBezTo>
                <a:close/>
                <a:moveTo>
                  <a:pt x="75" y="8"/>
                </a:moveTo>
                <a:cubicBezTo>
                  <a:pt x="44" y="85"/>
                  <a:pt x="44" y="85"/>
                  <a:pt x="44" y="85"/>
                </a:cubicBezTo>
                <a:cubicBezTo>
                  <a:pt x="75" y="87"/>
                  <a:pt x="75" y="87"/>
                  <a:pt x="75" y="87"/>
                </a:cubicBezTo>
                <a:lnTo>
                  <a:pt x="75" y="8"/>
                </a:lnTo>
                <a:close/>
                <a:moveTo>
                  <a:pt x="139" y="128"/>
                </a:moveTo>
                <a:cubicBezTo>
                  <a:pt x="134" y="128"/>
                  <a:pt x="132" y="128"/>
                  <a:pt x="127" y="131"/>
                </a:cubicBezTo>
                <a:cubicBezTo>
                  <a:pt x="125" y="131"/>
                  <a:pt x="125" y="131"/>
                  <a:pt x="125" y="131"/>
                </a:cubicBezTo>
                <a:cubicBezTo>
                  <a:pt x="120" y="133"/>
                  <a:pt x="116" y="136"/>
                  <a:pt x="111" y="136"/>
                </a:cubicBezTo>
                <a:cubicBezTo>
                  <a:pt x="107" y="136"/>
                  <a:pt x="102" y="133"/>
                  <a:pt x="98" y="131"/>
                </a:cubicBezTo>
                <a:cubicBezTo>
                  <a:pt x="93" y="128"/>
                  <a:pt x="89" y="128"/>
                  <a:pt x="84" y="128"/>
                </a:cubicBezTo>
                <a:cubicBezTo>
                  <a:pt x="80" y="128"/>
                  <a:pt x="77" y="128"/>
                  <a:pt x="73" y="131"/>
                </a:cubicBezTo>
                <a:cubicBezTo>
                  <a:pt x="68" y="133"/>
                  <a:pt x="68" y="133"/>
                  <a:pt x="68" y="133"/>
                </a:cubicBezTo>
                <a:cubicBezTo>
                  <a:pt x="64" y="136"/>
                  <a:pt x="59" y="136"/>
                  <a:pt x="55" y="136"/>
                </a:cubicBezTo>
                <a:cubicBezTo>
                  <a:pt x="50" y="136"/>
                  <a:pt x="46" y="136"/>
                  <a:pt x="41" y="133"/>
                </a:cubicBezTo>
                <a:cubicBezTo>
                  <a:pt x="36" y="131"/>
                  <a:pt x="32" y="128"/>
                  <a:pt x="27" y="128"/>
                </a:cubicBezTo>
                <a:cubicBezTo>
                  <a:pt x="25" y="128"/>
                  <a:pt x="23" y="128"/>
                  <a:pt x="21" y="131"/>
                </a:cubicBezTo>
                <a:cubicBezTo>
                  <a:pt x="21" y="138"/>
                  <a:pt x="21" y="138"/>
                  <a:pt x="21" y="138"/>
                </a:cubicBezTo>
                <a:cubicBezTo>
                  <a:pt x="23" y="136"/>
                  <a:pt x="25" y="136"/>
                  <a:pt x="27" y="136"/>
                </a:cubicBezTo>
                <a:cubicBezTo>
                  <a:pt x="32" y="136"/>
                  <a:pt x="34" y="138"/>
                  <a:pt x="36" y="138"/>
                </a:cubicBezTo>
                <a:cubicBezTo>
                  <a:pt x="43" y="143"/>
                  <a:pt x="50" y="143"/>
                  <a:pt x="55" y="143"/>
                </a:cubicBezTo>
                <a:cubicBezTo>
                  <a:pt x="61" y="143"/>
                  <a:pt x="66" y="143"/>
                  <a:pt x="73" y="140"/>
                </a:cubicBezTo>
                <a:cubicBezTo>
                  <a:pt x="77" y="138"/>
                  <a:pt x="77" y="138"/>
                  <a:pt x="77" y="138"/>
                </a:cubicBezTo>
                <a:cubicBezTo>
                  <a:pt x="80" y="136"/>
                  <a:pt x="82" y="136"/>
                  <a:pt x="84" y="136"/>
                </a:cubicBezTo>
                <a:cubicBezTo>
                  <a:pt x="89" y="136"/>
                  <a:pt x="91" y="136"/>
                  <a:pt x="93" y="138"/>
                </a:cubicBezTo>
                <a:cubicBezTo>
                  <a:pt x="100" y="140"/>
                  <a:pt x="105" y="143"/>
                  <a:pt x="111" y="143"/>
                </a:cubicBezTo>
                <a:cubicBezTo>
                  <a:pt x="118" y="143"/>
                  <a:pt x="123" y="140"/>
                  <a:pt x="130" y="138"/>
                </a:cubicBezTo>
                <a:cubicBezTo>
                  <a:pt x="134" y="136"/>
                  <a:pt x="136" y="136"/>
                  <a:pt x="139" y="136"/>
                </a:cubicBezTo>
                <a:cubicBezTo>
                  <a:pt x="141" y="136"/>
                  <a:pt x="145" y="136"/>
                  <a:pt x="148" y="138"/>
                </a:cubicBezTo>
                <a:cubicBezTo>
                  <a:pt x="148" y="128"/>
                  <a:pt x="148" y="128"/>
                  <a:pt x="148" y="128"/>
                </a:cubicBezTo>
                <a:lnTo>
                  <a:pt x="139" y="128"/>
                </a:lnTo>
                <a:close/>
                <a:moveTo>
                  <a:pt x="127" y="145"/>
                </a:moveTo>
                <a:cubicBezTo>
                  <a:pt x="125" y="145"/>
                  <a:pt x="125" y="145"/>
                  <a:pt x="125" y="145"/>
                </a:cubicBezTo>
                <a:cubicBezTo>
                  <a:pt x="120" y="148"/>
                  <a:pt x="116" y="150"/>
                  <a:pt x="111" y="150"/>
                </a:cubicBezTo>
                <a:cubicBezTo>
                  <a:pt x="107" y="150"/>
                  <a:pt x="102" y="148"/>
                  <a:pt x="98" y="145"/>
                </a:cubicBezTo>
                <a:cubicBezTo>
                  <a:pt x="93" y="143"/>
                  <a:pt x="89" y="143"/>
                  <a:pt x="84" y="143"/>
                </a:cubicBezTo>
                <a:cubicBezTo>
                  <a:pt x="80" y="143"/>
                  <a:pt x="77" y="143"/>
                  <a:pt x="73" y="145"/>
                </a:cubicBezTo>
                <a:cubicBezTo>
                  <a:pt x="68" y="148"/>
                  <a:pt x="68" y="148"/>
                  <a:pt x="68" y="148"/>
                </a:cubicBezTo>
                <a:cubicBezTo>
                  <a:pt x="64" y="150"/>
                  <a:pt x="59" y="150"/>
                  <a:pt x="55" y="150"/>
                </a:cubicBezTo>
                <a:cubicBezTo>
                  <a:pt x="50" y="150"/>
                  <a:pt x="46" y="150"/>
                  <a:pt x="41" y="148"/>
                </a:cubicBezTo>
                <a:cubicBezTo>
                  <a:pt x="36" y="145"/>
                  <a:pt x="32" y="143"/>
                  <a:pt x="27" y="143"/>
                </a:cubicBezTo>
                <a:cubicBezTo>
                  <a:pt x="25" y="143"/>
                  <a:pt x="23" y="143"/>
                  <a:pt x="21" y="145"/>
                </a:cubicBezTo>
                <a:cubicBezTo>
                  <a:pt x="21" y="153"/>
                  <a:pt x="21" y="153"/>
                  <a:pt x="21" y="153"/>
                </a:cubicBezTo>
                <a:cubicBezTo>
                  <a:pt x="23" y="150"/>
                  <a:pt x="25" y="150"/>
                  <a:pt x="27" y="150"/>
                </a:cubicBezTo>
                <a:cubicBezTo>
                  <a:pt x="32" y="150"/>
                  <a:pt x="34" y="153"/>
                  <a:pt x="36" y="153"/>
                </a:cubicBezTo>
                <a:cubicBezTo>
                  <a:pt x="43" y="158"/>
                  <a:pt x="50" y="160"/>
                  <a:pt x="55" y="160"/>
                </a:cubicBezTo>
                <a:cubicBezTo>
                  <a:pt x="61" y="160"/>
                  <a:pt x="66" y="158"/>
                  <a:pt x="73" y="155"/>
                </a:cubicBezTo>
                <a:cubicBezTo>
                  <a:pt x="77" y="153"/>
                  <a:pt x="77" y="153"/>
                  <a:pt x="77" y="153"/>
                </a:cubicBezTo>
                <a:cubicBezTo>
                  <a:pt x="80" y="150"/>
                  <a:pt x="82" y="150"/>
                  <a:pt x="84" y="150"/>
                </a:cubicBezTo>
                <a:cubicBezTo>
                  <a:pt x="89" y="150"/>
                  <a:pt x="91" y="150"/>
                  <a:pt x="93" y="153"/>
                </a:cubicBezTo>
                <a:cubicBezTo>
                  <a:pt x="100" y="155"/>
                  <a:pt x="105" y="158"/>
                  <a:pt x="111" y="158"/>
                </a:cubicBezTo>
                <a:cubicBezTo>
                  <a:pt x="118" y="158"/>
                  <a:pt x="123" y="155"/>
                  <a:pt x="130" y="153"/>
                </a:cubicBezTo>
                <a:cubicBezTo>
                  <a:pt x="134" y="150"/>
                  <a:pt x="136" y="150"/>
                  <a:pt x="139" y="150"/>
                </a:cubicBezTo>
                <a:cubicBezTo>
                  <a:pt x="141" y="150"/>
                  <a:pt x="145" y="150"/>
                  <a:pt x="148" y="153"/>
                </a:cubicBezTo>
                <a:cubicBezTo>
                  <a:pt x="148" y="143"/>
                  <a:pt x="148" y="143"/>
                  <a:pt x="148" y="143"/>
                </a:cubicBezTo>
                <a:cubicBezTo>
                  <a:pt x="139" y="143"/>
                  <a:pt x="139" y="143"/>
                  <a:pt x="139" y="143"/>
                </a:cubicBezTo>
                <a:cubicBezTo>
                  <a:pt x="134" y="143"/>
                  <a:pt x="132" y="143"/>
                  <a:pt x="127" y="1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04832AD5-F3A7-0533-76DD-AFEEE8A3DFF5}"/>
              </a:ext>
            </a:extLst>
          </p:cNvPr>
          <p:cNvSpPr>
            <a:spLocks noEditPoints="1"/>
          </p:cNvSpPr>
          <p:nvPr/>
        </p:nvSpPr>
        <p:spPr bwMode="auto">
          <a:xfrm>
            <a:off x="7364413" y="3576638"/>
            <a:ext cx="215900" cy="254000"/>
          </a:xfrm>
          <a:custGeom>
            <a:avLst/>
            <a:gdLst>
              <a:gd name="T0" fmla="*/ 47 w 136"/>
              <a:gd name="T1" fmla="*/ 44 h 160"/>
              <a:gd name="T2" fmla="*/ 60 w 136"/>
              <a:gd name="T3" fmla="*/ 30 h 160"/>
              <a:gd name="T4" fmla="*/ 60 w 136"/>
              <a:gd name="T5" fmla="*/ 119 h 160"/>
              <a:gd name="T6" fmla="*/ 70 w 136"/>
              <a:gd name="T7" fmla="*/ 126 h 160"/>
              <a:gd name="T8" fmla="*/ 76 w 136"/>
              <a:gd name="T9" fmla="*/ 119 h 160"/>
              <a:gd name="T10" fmla="*/ 76 w 136"/>
              <a:gd name="T11" fmla="*/ 30 h 160"/>
              <a:gd name="T12" fmla="*/ 92 w 136"/>
              <a:gd name="T13" fmla="*/ 44 h 160"/>
              <a:gd name="T14" fmla="*/ 102 w 136"/>
              <a:gd name="T15" fmla="*/ 44 h 160"/>
              <a:gd name="T16" fmla="*/ 105 w 136"/>
              <a:gd name="T17" fmla="*/ 37 h 160"/>
              <a:gd name="T18" fmla="*/ 102 w 136"/>
              <a:gd name="T19" fmla="*/ 34 h 160"/>
              <a:gd name="T20" fmla="*/ 73 w 136"/>
              <a:gd name="T21" fmla="*/ 3 h 160"/>
              <a:gd name="T22" fmla="*/ 70 w 136"/>
              <a:gd name="T23" fmla="*/ 0 h 160"/>
              <a:gd name="T24" fmla="*/ 67 w 136"/>
              <a:gd name="T25" fmla="*/ 3 h 160"/>
              <a:gd name="T26" fmla="*/ 63 w 136"/>
              <a:gd name="T27" fmla="*/ 3 h 160"/>
              <a:gd name="T28" fmla="*/ 35 w 136"/>
              <a:gd name="T29" fmla="*/ 34 h 160"/>
              <a:gd name="T30" fmla="*/ 35 w 136"/>
              <a:gd name="T31" fmla="*/ 37 h 160"/>
              <a:gd name="T32" fmla="*/ 35 w 136"/>
              <a:gd name="T33" fmla="*/ 44 h 160"/>
              <a:gd name="T34" fmla="*/ 47 w 136"/>
              <a:gd name="T35" fmla="*/ 44 h 160"/>
              <a:gd name="T36" fmla="*/ 121 w 136"/>
              <a:gd name="T37" fmla="*/ 108 h 160"/>
              <a:gd name="T38" fmla="*/ 121 w 136"/>
              <a:gd name="T39" fmla="*/ 132 h 160"/>
              <a:gd name="T40" fmla="*/ 111 w 136"/>
              <a:gd name="T41" fmla="*/ 146 h 160"/>
              <a:gd name="T42" fmla="*/ 25 w 136"/>
              <a:gd name="T43" fmla="*/ 146 h 160"/>
              <a:gd name="T44" fmla="*/ 16 w 136"/>
              <a:gd name="T45" fmla="*/ 132 h 160"/>
              <a:gd name="T46" fmla="*/ 16 w 136"/>
              <a:gd name="T47" fmla="*/ 108 h 160"/>
              <a:gd name="T48" fmla="*/ 0 w 136"/>
              <a:gd name="T49" fmla="*/ 108 h 160"/>
              <a:gd name="T50" fmla="*/ 0 w 136"/>
              <a:gd name="T51" fmla="*/ 132 h 160"/>
              <a:gd name="T52" fmla="*/ 25 w 136"/>
              <a:gd name="T53" fmla="*/ 160 h 160"/>
              <a:gd name="T54" fmla="*/ 111 w 136"/>
              <a:gd name="T55" fmla="*/ 160 h 160"/>
              <a:gd name="T56" fmla="*/ 136 w 136"/>
              <a:gd name="T57" fmla="*/ 132 h 160"/>
              <a:gd name="T58" fmla="*/ 136 w 136"/>
              <a:gd name="T59" fmla="*/ 108 h 160"/>
              <a:gd name="T60" fmla="*/ 121 w 136"/>
              <a:gd name="T61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6" h="160">
                <a:moveTo>
                  <a:pt x="47" y="44"/>
                </a:moveTo>
                <a:cubicBezTo>
                  <a:pt x="60" y="30"/>
                  <a:pt x="60" y="30"/>
                  <a:pt x="60" y="30"/>
                </a:cubicBezTo>
                <a:cubicBezTo>
                  <a:pt x="60" y="119"/>
                  <a:pt x="60" y="119"/>
                  <a:pt x="60" y="119"/>
                </a:cubicBezTo>
                <a:cubicBezTo>
                  <a:pt x="60" y="122"/>
                  <a:pt x="63" y="126"/>
                  <a:pt x="70" y="126"/>
                </a:cubicBezTo>
                <a:cubicBezTo>
                  <a:pt x="73" y="126"/>
                  <a:pt x="76" y="122"/>
                  <a:pt x="76" y="119"/>
                </a:cubicBezTo>
                <a:cubicBezTo>
                  <a:pt x="76" y="30"/>
                  <a:pt x="76" y="30"/>
                  <a:pt x="76" y="30"/>
                </a:cubicBezTo>
                <a:cubicBezTo>
                  <a:pt x="92" y="44"/>
                  <a:pt x="92" y="44"/>
                  <a:pt x="92" y="44"/>
                </a:cubicBezTo>
                <a:cubicBezTo>
                  <a:pt x="95" y="47"/>
                  <a:pt x="99" y="47"/>
                  <a:pt x="102" y="44"/>
                </a:cubicBezTo>
                <a:cubicBezTo>
                  <a:pt x="102" y="44"/>
                  <a:pt x="105" y="41"/>
                  <a:pt x="105" y="37"/>
                </a:cubicBezTo>
                <a:cubicBezTo>
                  <a:pt x="102" y="34"/>
                  <a:pt x="102" y="34"/>
                  <a:pt x="102" y="34"/>
                </a:cubicBezTo>
                <a:cubicBezTo>
                  <a:pt x="73" y="3"/>
                  <a:pt x="73" y="3"/>
                  <a:pt x="73" y="3"/>
                </a:cubicBezTo>
                <a:cubicBezTo>
                  <a:pt x="70" y="3"/>
                  <a:pt x="70" y="0"/>
                  <a:pt x="70" y="0"/>
                </a:cubicBezTo>
                <a:cubicBezTo>
                  <a:pt x="67" y="0"/>
                  <a:pt x="67" y="3"/>
                  <a:pt x="67" y="3"/>
                </a:cubicBezTo>
                <a:cubicBezTo>
                  <a:pt x="63" y="3"/>
                  <a:pt x="63" y="3"/>
                  <a:pt x="63" y="3"/>
                </a:cubicBezTo>
                <a:cubicBezTo>
                  <a:pt x="35" y="34"/>
                  <a:pt x="35" y="34"/>
                  <a:pt x="35" y="34"/>
                </a:cubicBezTo>
                <a:cubicBezTo>
                  <a:pt x="35" y="37"/>
                  <a:pt x="35" y="37"/>
                  <a:pt x="35" y="37"/>
                </a:cubicBezTo>
                <a:cubicBezTo>
                  <a:pt x="35" y="41"/>
                  <a:pt x="35" y="44"/>
                  <a:pt x="35" y="44"/>
                </a:cubicBezTo>
                <a:cubicBezTo>
                  <a:pt x="38" y="47"/>
                  <a:pt x="44" y="47"/>
                  <a:pt x="47" y="44"/>
                </a:cubicBezTo>
                <a:close/>
                <a:moveTo>
                  <a:pt x="121" y="108"/>
                </a:moveTo>
                <a:cubicBezTo>
                  <a:pt x="121" y="132"/>
                  <a:pt x="121" y="132"/>
                  <a:pt x="121" y="132"/>
                </a:cubicBezTo>
                <a:cubicBezTo>
                  <a:pt x="121" y="139"/>
                  <a:pt x="117" y="146"/>
                  <a:pt x="111" y="146"/>
                </a:cubicBezTo>
                <a:cubicBezTo>
                  <a:pt x="25" y="146"/>
                  <a:pt x="25" y="146"/>
                  <a:pt x="25" y="146"/>
                </a:cubicBezTo>
                <a:cubicBezTo>
                  <a:pt x="22" y="146"/>
                  <a:pt x="16" y="139"/>
                  <a:pt x="16" y="132"/>
                </a:cubicBezTo>
                <a:cubicBezTo>
                  <a:pt x="16" y="108"/>
                  <a:pt x="16" y="108"/>
                  <a:pt x="16" y="10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49"/>
                  <a:pt x="13" y="160"/>
                  <a:pt x="25" y="160"/>
                </a:cubicBezTo>
                <a:cubicBezTo>
                  <a:pt x="111" y="160"/>
                  <a:pt x="111" y="160"/>
                  <a:pt x="111" y="160"/>
                </a:cubicBezTo>
                <a:cubicBezTo>
                  <a:pt x="124" y="160"/>
                  <a:pt x="136" y="149"/>
                  <a:pt x="136" y="132"/>
                </a:cubicBezTo>
                <a:cubicBezTo>
                  <a:pt x="136" y="108"/>
                  <a:pt x="136" y="108"/>
                  <a:pt x="136" y="108"/>
                </a:cubicBezTo>
                <a:cubicBezTo>
                  <a:pt x="121" y="108"/>
                  <a:pt x="121" y="108"/>
                  <a:pt x="121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19943F5A-F495-309B-271F-9DF2EB9D62EA}"/>
              </a:ext>
            </a:extLst>
          </p:cNvPr>
          <p:cNvSpPr>
            <a:spLocks/>
          </p:cNvSpPr>
          <p:nvPr/>
        </p:nvSpPr>
        <p:spPr bwMode="auto">
          <a:xfrm>
            <a:off x="10106026" y="4127500"/>
            <a:ext cx="236538" cy="254000"/>
          </a:xfrm>
          <a:custGeom>
            <a:avLst/>
            <a:gdLst>
              <a:gd name="T0" fmla="*/ 149 w 149"/>
              <a:gd name="T1" fmla="*/ 24 h 160"/>
              <a:gd name="T2" fmla="*/ 128 w 149"/>
              <a:gd name="T3" fmla="*/ 0 h 160"/>
              <a:gd name="T4" fmla="*/ 74 w 149"/>
              <a:gd name="T5" fmla="*/ 57 h 160"/>
              <a:gd name="T6" fmla="*/ 22 w 149"/>
              <a:gd name="T7" fmla="*/ 0 h 160"/>
              <a:gd name="T8" fmla="*/ 0 w 149"/>
              <a:gd name="T9" fmla="*/ 24 h 160"/>
              <a:gd name="T10" fmla="*/ 53 w 149"/>
              <a:gd name="T11" fmla="*/ 80 h 160"/>
              <a:gd name="T12" fmla="*/ 0 w 149"/>
              <a:gd name="T13" fmla="*/ 137 h 160"/>
              <a:gd name="T14" fmla="*/ 22 w 149"/>
              <a:gd name="T15" fmla="*/ 160 h 160"/>
              <a:gd name="T16" fmla="*/ 74 w 149"/>
              <a:gd name="T17" fmla="*/ 104 h 160"/>
              <a:gd name="T18" fmla="*/ 128 w 149"/>
              <a:gd name="T19" fmla="*/ 160 h 160"/>
              <a:gd name="T20" fmla="*/ 149 w 149"/>
              <a:gd name="T21" fmla="*/ 137 h 160"/>
              <a:gd name="T22" fmla="*/ 96 w 149"/>
              <a:gd name="T23" fmla="*/ 80 h 160"/>
              <a:gd name="T24" fmla="*/ 149 w 149"/>
              <a:gd name="T25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9" h="160">
                <a:moveTo>
                  <a:pt x="149" y="24"/>
                </a:moveTo>
                <a:lnTo>
                  <a:pt x="128" y="0"/>
                </a:lnTo>
                <a:lnTo>
                  <a:pt x="74" y="57"/>
                </a:lnTo>
                <a:lnTo>
                  <a:pt x="22" y="0"/>
                </a:lnTo>
                <a:lnTo>
                  <a:pt x="0" y="24"/>
                </a:lnTo>
                <a:lnTo>
                  <a:pt x="53" y="80"/>
                </a:lnTo>
                <a:lnTo>
                  <a:pt x="0" y="137"/>
                </a:lnTo>
                <a:lnTo>
                  <a:pt x="22" y="160"/>
                </a:lnTo>
                <a:lnTo>
                  <a:pt x="74" y="104"/>
                </a:lnTo>
                <a:lnTo>
                  <a:pt x="128" y="160"/>
                </a:lnTo>
                <a:lnTo>
                  <a:pt x="149" y="137"/>
                </a:lnTo>
                <a:lnTo>
                  <a:pt x="96" y="80"/>
                </a:lnTo>
                <a:lnTo>
                  <a:pt x="149" y="2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2940A6C4-EE91-F97A-EA69-8DB0DDA6CC49}"/>
              </a:ext>
            </a:extLst>
          </p:cNvPr>
          <p:cNvSpPr>
            <a:spLocks noEditPoints="1"/>
          </p:cNvSpPr>
          <p:nvPr/>
        </p:nvSpPr>
        <p:spPr bwMode="auto">
          <a:xfrm>
            <a:off x="6819901" y="5780088"/>
            <a:ext cx="203200" cy="254000"/>
          </a:xfrm>
          <a:custGeom>
            <a:avLst/>
            <a:gdLst>
              <a:gd name="T0" fmla="*/ 64 w 128"/>
              <a:gd name="T1" fmla="*/ 41 h 160"/>
              <a:gd name="T2" fmla="*/ 45 w 128"/>
              <a:gd name="T3" fmla="*/ 61 h 160"/>
              <a:gd name="T4" fmla="*/ 64 w 128"/>
              <a:gd name="T5" fmla="*/ 81 h 160"/>
              <a:gd name="T6" fmla="*/ 82 w 128"/>
              <a:gd name="T7" fmla="*/ 61 h 160"/>
              <a:gd name="T8" fmla="*/ 64 w 128"/>
              <a:gd name="T9" fmla="*/ 41 h 160"/>
              <a:gd name="T10" fmla="*/ 64 w 128"/>
              <a:gd name="T11" fmla="*/ 72 h 160"/>
              <a:gd name="T12" fmla="*/ 53 w 128"/>
              <a:gd name="T13" fmla="*/ 61 h 160"/>
              <a:gd name="T14" fmla="*/ 64 w 128"/>
              <a:gd name="T15" fmla="*/ 47 h 160"/>
              <a:gd name="T16" fmla="*/ 76 w 128"/>
              <a:gd name="T17" fmla="*/ 61 h 160"/>
              <a:gd name="T18" fmla="*/ 64 w 128"/>
              <a:gd name="T19" fmla="*/ 72 h 160"/>
              <a:gd name="T20" fmla="*/ 108 w 128"/>
              <a:gd name="T21" fmla="*/ 103 h 160"/>
              <a:gd name="T22" fmla="*/ 108 w 128"/>
              <a:gd name="T23" fmla="*/ 88 h 160"/>
              <a:gd name="T24" fmla="*/ 102 w 128"/>
              <a:gd name="T25" fmla="*/ 55 h 160"/>
              <a:gd name="T26" fmla="*/ 87 w 128"/>
              <a:gd name="T27" fmla="*/ 26 h 160"/>
              <a:gd name="T28" fmla="*/ 68 w 128"/>
              <a:gd name="T29" fmla="*/ 2 h 160"/>
              <a:gd name="T30" fmla="*/ 62 w 128"/>
              <a:gd name="T31" fmla="*/ 2 h 160"/>
              <a:gd name="T32" fmla="*/ 42 w 128"/>
              <a:gd name="T33" fmla="*/ 26 h 160"/>
              <a:gd name="T34" fmla="*/ 27 w 128"/>
              <a:gd name="T35" fmla="*/ 55 h 160"/>
              <a:gd name="T36" fmla="*/ 21 w 128"/>
              <a:gd name="T37" fmla="*/ 88 h 160"/>
              <a:gd name="T38" fmla="*/ 23 w 128"/>
              <a:gd name="T39" fmla="*/ 103 h 160"/>
              <a:gd name="T40" fmla="*/ 0 w 128"/>
              <a:gd name="T41" fmla="*/ 129 h 160"/>
              <a:gd name="T42" fmla="*/ 0 w 128"/>
              <a:gd name="T43" fmla="*/ 134 h 160"/>
              <a:gd name="T44" fmla="*/ 11 w 128"/>
              <a:gd name="T45" fmla="*/ 158 h 160"/>
              <a:gd name="T46" fmla="*/ 15 w 128"/>
              <a:gd name="T47" fmla="*/ 160 h 160"/>
              <a:gd name="T48" fmla="*/ 31 w 128"/>
              <a:gd name="T49" fmla="*/ 160 h 160"/>
              <a:gd name="T50" fmla="*/ 35 w 128"/>
              <a:gd name="T51" fmla="*/ 156 h 160"/>
              <a:gd name="T52" fmla="*/ 37 w 128"/>
              <a:gd name="T53" fmla="*/ 140 h 160"/>
              <a:gd name="T54" fmla="*/ 50 w 128"/>
              <a:gd name="T55" fmla="*/ 160 h 160"/>
              <a:gd name="T56" fmla="*/ 52 w 128"/>
              <a:gd name="T57" fmla="*/ 160 h 160"/>
              <a:gd name="T58" fmla="*/ 79 w 128"/>
              <a:gd name="T59" fmla="*/ 160 h 160"/>
              <a:gd name="T60" fmla="*/ 81 w 128"/>
              <a:gd name="T61" fmla="*/ 160 h 160"/>
              <a:gd name="T62" fmla="*/ 93 w 128"/>
              <a:gd name="T63" fmla="*/ 140 h 160"/>
              <a:gd name="T64" fmla="*/ 95 w 128"/>
              <a:gd name="T65" fmla="*/ 156 h 160"/>
              <a:gd name="T66" fmla="*/ 97 w 128"/>
              <a:gd name="T67" fmla="*/ 158 h 160"/>
              <a:gd name="T68" fmla="*/ 99 w 128"/>
              <a:gd name="T69" fmla="*/ 160 h 160"/>
              <a:gd name="T70" fmla="*/ 116 w 128"/>
              <a:gd name="T71" fmla="*/ 160 h 160"/>
              <a:gd name="T72" fmla="*/ 120 w 128"/>
              <a:gd name="T73" fmla="*/ 158 h 160"/>
              <a:gd name="T74" fmla="*/ 128 w 128"/>
              <a:gd name="T75" fmla="*/ 134 h 160"/>
              <a:gd name="T76" fmla="*/ 128 w 128"/>
              <a:gd name="T77" fmla="*/ 129 h 160"/>
              <a:gd name="T78" fmla="*/ 108 w 128"/>
              <a:gd name="T79" fmla="*/ 103 h 160"/>
              <a:gd name="T80" fmla="*/ 114 w 128"/>
              <a:gd name="T81" fmla="*/ 151 h 160"/>
              <a:gd name="T82" fmla="*/ 104 w 128"/>
              <a:gd name="T83" fmla="*/ 151 h 160"/>
              <a:gd name="T84" fmla="*/ 97 w 128"/>
              <a:gd name="T85" fmla="*/ 129 h 160"/>
              <a:gd name="T86" fmla="*/ 93 w 128"/>
              <a:gd name="T87" fmla="*/ 127 h 160"/>
              <a:gd name="T88" fmla="*/ 91 w 128"/>
              <a:gd name="T89" fmla="*/ 129 h 160"/>
              <a:gd name="T90" fmla="*/ 77 w 128"/>
              <a:gd name="T91" fmla="*/ 151 h 160"/>
              <a:gd name="T92" fmla="*/ 54 w 128"/>
              <a:gd name="T93" fmla="*/ 151 h 160"/>
              <a:gd name="T94" fmla="*/ 40 w 128"/>
              <a:gd name="T95" fmla="*/ 129 h 160"/>
              <a:gd name="T96" fmla="*/ 35 w 128"/>
              <a:gd name="T97" fmla="*/ 127 h 160"/>
              <a:gd name="T98" fmla="*/ 33 w 128"/>
              <a:gd name="T99" fmla="*/ 129 h 160"/>
              <a:gd name="T100" fmla="*/ 27 w 128"/>
              <a:gd name="T101" fmla="*/ 151 h 160"/>
              <a:gd name="T102" fmla="*/ 17 w 128"/>
              <a:gd name="T103" fmla="*/ 151 h 160"/>
              <a:gd name="T104" fmla="*/ 9 w 128"/>
              <a:gd name="T105" fmla="*/ 132 h 160"/>
              <a:gd name="T106" fmla="*/ 29 w 128"/>
              <a:gd name="T107" fmla="*/ 107 h 160"/>
              <a:gd name="T108" fmla="*/ 31 w 128"/>
              <a:gd name="T109" fmla="*/ 103 h 160"/>
              <a:gd name="T110" fmla="*/ 29 w 128"/>
              <a:gd name="T111" fmla="*/ 88 h 160"/>
              <a:gd name="T112" fmla="*/ 48 w 128"/>
              <a:gd name="T113" fmla="*/ 30 h 160"/>
              <a:gd name="T114" fmla="*/ 64 w 128"/>
              <a:gd name="T115" fmla="*/ 11 h 160"/>
              <a:gd name="T116" fmla="*/ 102 w 128"/>
              <a:gd name="T117" fmla="*/ 88 h 160"/>
              <a:gd name="T118" fmla="*/ 99 w 128"/>
              <a:gd name="T119" fmla="*/ 103 h 160"/>
              <a:gd name="T120" fmla="*/ 102 w 128"/>
              <a:gd name="T121" fmla="*/ 107 h 160"/>
              <a:gd name="T122" fmla="*/ 122 w 128"/>
              <a:gd name="T123" fmla="*/ 132 h 160"/>
              <a:gd name="T124" fmla="*/ 114 w 128"/>
              <a:gd name="T125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8" h="160">
                <a:moveTo>
                  <a:pt x="64" y="41"/>
                </a:moveTo>
                <a:cubicBezTo>
                  <a:pt x="53" y="41"/>
                  <a:pt x="45" y="50"/>
                  <a:pt x="45" y="61"/>
                </a:cubicBezTo>
                <a:cubicBezTo>
                  <a:pt x="45" y="72"/>
                  <a:pt x="53" y="81"/>
                  <a:pt x="64" y="81"/>
                </a:cubicBezTo>
                <a:cubicBezTo>
                  <a:pt x="74" y="81"/>
                  <a:pt x="82" y="72"/>
                  <a:pt x="82" y="61"/>
                </a:cubicBezTo>
                <a:cubicBezTo>
                  <a:pt x="82" y="50"/>
                  <a:pt x="74" y="41"/>
                  <a:pt x="64" y="41"/>
                </a:cubicBezTo>
                <a:close/>
                <a:moveTo>
                  <a:pt x="64" y="72"/>
                </a:moveTo>
                <a:cubicBezTo>
                  <a:pt x="58" y="72"/>
                  <a:pt x="53" y="67"/>
                  <a:pt x="53" y="61"/>
                </a:cubicBezTo>
                <a:cubicBezTo>
                  <a:pt x="53" y="54"/>
                  <a:pt x="58" y="47"/>
                  <a:pt x="64" y="47"/>
                </a:cubicBezTo>
                <a:cubicBezTo>
                  <a:pt x="70" y="47"/>
                  <a:pt x="76" y="54"/>
                  <a:pt x="76" y="61"/>
                </a:cubicBezTo>
                <a:cubicBezTo>
                  <a:pt x="76" y="67"/>
                  <a:pt x="70" y="72"/>
                  <a:pt x="64" y="72"/>
                </a:cubicBezTo>
                <a:close/>
                <a:moveTo>
                  <a:pt x="108" y="103"/>
                </a:moveTo>
                <a:cubicBezTo>
                  <a:pt x="108" y="88"/>
                  <a:pt x="108" y="88"/>
                  <a:pt x="108" y="88"/>
                </a:cubicBezTo>
                <a:cubicBezTo>
                  <a:pt x="108" y="77"/>
                  <a:pt x="106" y="66"/>
                  <a:pt x="102" y="55"/>
                </a:cubicBezTo>
                <a:cubicBezTo>
                  <a:pt x="97" y="46"/>
                  <a:pt x="93" y="35"/>
                  <a:pt x="87" y="26"/>
                </a:cubicBezTo>
                <a:cubicBezTo>
                  <a:pt x="79" y="11"/>
                  <a:pt x="68" y="2"/>
                  <a:pt x="68" y="2"/>
                </a:cubicBezTo>
                <a:cubicBezTo>
                  <a:pt x="66" y="0"/>
                  <a:pt x="64" y="0"/>
                  <a:pt x="62" y="2"/>
                </a:cubicBezTo>
                <a:cubicBezTo>
                  <a:pt x="62" y="2"/>
                  <a:pt x="52" y="11"/>
                  <a:pt x="42" y="26"/>
                </a:cubicBezTo>
                <a:cubicBezTo>
                  <a:pt x="35" y="35"/>
                  <a:pt x="31" y="46"/>
                  <a:pt x="27" y="55"/>
                </a:cubicBezTo>
                <a:cubicBezTo>
                  <a:pt x="23" y="66"/>
                  <a:pt x="21" y="77"/>
                  <a:pt x="21" y="88"/>
                </a:cubicBezTo>
                <a:cubicBezTo>
                  <a:pt x="21" y="92"/>
                  <a:pt x="23" y="99"/>
                  <a:pt x="23" y="103"/>
                </a:cubicBezTo>
                <a:cubicBezTo>
                  <a:pt x="13" y="110"/>
                  <a:pt x="4" y="118"/>
                  <a:pt x="0" y="129"/>
                </a:cubicBezTo>
                <a:cubicBezTo>
                  <a:pt x="0" y="132"/>
                  <a:pt x="0" y="132"/>
                  <a:pt x="0" y="134"/>
                </a:cubicBezTo>
                <a:cubicBezTo>
                  <a:pt x="11" y="158"/>
                  <a:pt x="11" y="158"/>
                  <a:pt x="11" y="158"/>
                </a:cubicBezTo>
                <a:cubicBezTo>
                  <a:pt x="11" y="158"/>
                  <a:pt x="13" y="160"/>
                  <a:pt x="15" y="160"/>
                </a:cubicBezTo>
                <a:cubicBezTo>
                  <a:pt x="31" y="160"/>
                  <a:pt x="31" y="160"/>
                  <a:pt x="31" y="160"/>
                </a:cubicBezTo>
                <a:cubicBezTo>
                  <a:pt x="33" y="160"/>
                  <a:pt x="35" y="158"/>
                  <a:pt x="35" y="156"/>
                </a:cubicBezTo>
                <a:cubicBezTo>
                  <a:pt x="35" y="149"/>
                  <a:pt x="35" y="145"/>
                  <a:pt x="37" y="140"/>
                </a:cubicBezTo>
                <a:cubicBezTo>
                  <a:pt x="40" y="147"/>
                  <a:pt x="44" y="154"/>
                  <a:pt x="50" y="160"/>
                </a:cubicBezTo>
                <a:cubicBezTo>
                  <a:pt x="50" y="160"/>
                  <a:pt x="50" y="160"/>
                  <a:pt x="52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1" y="160"/>
                  <a:pt x="81" y="160"/>
                  <a:pt x="81" y="160"/>
                </a:cubicBezTo>
                <a:cubicBezTo>
                  <a:pt x="85" y="154"/>
                  <a:pt x="89" y="147"/>
                  <a:pt x="93" y="140"/>
                </a:cubicBezTo>
                <a:cubicBezTo>
                  <a:pt x="95" y="145"/>
                  <a:pt x="95" y="149"/>
                  <a:pt x="95" y="156"/>
                </a:cubicBezTo>
                <a:cubicBezTo>
                  <a:pt x="95" y="156"/>
                  <a:pt x="95" y="158"/>
                  <a:pt x="97" y="158"/>
                </a:cubicBezTo>
                <a:cubicBezTo>
                  <a:pt x="97" y="160"/>
                  <a:pt x="97" y="160"/>
                  <a:pt x="99" y="160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18" y="160"/>
                  <a:pt x="118" y="158"/>
                  <a:pt x="120" y="158"/>
                </a:cubicBezTo>
                <a:cubicBezTo>
                  <a:pt x="128" y="134"/>
                  <a:pt x="128" y="134"/>
                  <a:pt x="128" y="134"/>
                </a:cubicBezTo>
                <a:cubicBezTo>
                  <a:pt x="128" y="132"/>
                  <a:pt x="128" y="132"/>
                  <a:pt x="128" y="129"/>
                </a:cubicBezTo>
                <a:cubicBezTo>
                  <a:pt x="124" y="118"/>
                  <a:pt x="116" y="110"/>
                  <a:pt x="108" y="103"/>
                </a:cubicBezTo>
                <a:close/>
                <a:moveTo>
                  <a:pt x="114" y="151"/>
                </a:moveTo>
                <a:cubicBezTo>
                  <a:pt x="104" y="151"/>
                  <a:pt x="104" y="151"/>
                  <a:pt x="104" y="151"/>
                </a:cubicBezTo>
                <a:cubicBezTo>
                  <a:pt x="102" y="143"/>
                  <a:pt x="99" y="136"/>
                  <a:pt x="97" y="129"/>
                </a:cubicBezTo>
                <a:cubicBezTo>
                  <a:pt x="97" y="127"/>
                  <a:pt x="95" y="127"/>
                  <a:pt x="93" y="127"/>
                </a:cubicBezTo>
                <a:cubicBezTo>
                  <a:pt x="91" y="127"/>
                  <a:pt x="91" y="127"/>
                  <a:pt x="91" y="129"/>
                </a:cubicBezTo>
                <a:cubicBezTo>
                  <a:pt x="87" y="136"/>
                  <a:pt x="81" y="145"/>
                  <a:pt x="77" y="151"/>
                </a:cubicBezTo>
                <a:cubicBezTo>
                  <a:pt x="54" y="151"/>
                  <a:pt x="54" y="151"/>
                  <a:pt x="54" y="151"/>
                </a:cubicBezTo>
                <a:cubicBezTo>
                  <a:pt x="48" y="145"/>
                  <a:pt x="44" y="138"/>
                  <a:pt x="40" y="129"/>
                </a:cubicBezTo>
                <a:cubicBezTo>
                  <a:pt x="40" y="127"/>
                  <a:pt x="37" y="127"/>
                  <a:pt x="35" y="127"/>
                </a:cubicBezTo>
                <a:cubicBezTo>
                  <a:pt x="35" y="127"/>
                  <a:pt x="33" y="127"/>
                  <a:pt x="33" y="129"/>
                </a:cubicBezTo>
                <a:cubicBezTo>
                  <a:pt x="29" y="136"/>
                  <a:pt x="27" y="143"/>
                  <a:pt x="27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9" y="132"/>
                  <a:pt x="9" y="132"/>
                  <a:pt x="9" y="132"/>
                </a:cubicBezTo>
                <a:cubicBezTo>
                  <a:pt x="13" y="123"/>
                  <a:pt x="19" y="114"/>
                  <a:pt x="29" y="107"/>
                </a:cubicBezTo>
                <a:cubicBezTo>
                  <a:pt x="31" y="107"/>
                  <a:pt x="31" y="105"/>
                  <a:pt x="31" y="103"/>
                </a:cubicBezTo>
                <a:cubicBezTo>
                  <a:pt x="29" y="99"/>
                  <a:pt x="29" y="94"/>
                  <a:pt x="29" y="88"/>
                </a:cubicBezTo>
                <a:cubicBezTo>
                  <a:pt x="29" y="66"/>
                  <a:pt x="40" y="44"/>
                  <a:pt x="48" y="30"/>
                </a:cubicBezTo>
                <a:cubicBezTo>
                  <a:pt x="54" y="22"/>
                  <a:pt x="62" y="13"/>
                  <a:pt x="64" y="11"/>
                </a:cubicBezTo>
                <a:cubicBezTo>
                  <a:pt x="73" y="19"/>
                  <a:pt x="102" y="50"/>
                  <a:pt x="102" y="88"/>
                </a:cubicBezTo>
                <a:cubicBezTo>
                  <a:pt x="102" y="94"/>
                  <a:pt x="99" y="99"/>
                  <a:pt x="99" y="103"/>
                </a:cubicBezTo>
                <a:cubicBezTo>
                  <a:pt x="99" y="105"/>
                  <a:pt x="99" y="107"/>
                  <a:pt x="102" y="107"/>
                </a:cubicBezTo>
                <a:cubicBezTo>
                  <a:pt x="110" y="114"/>
                  <a:pt x="118" y="123"/>
                  <a:pt x="122" y="132"/>
                </a:cubicBezTo>
                <a:cubicBezTo>
                  <a:pt x="114" y="151"/>
                  <a:pt x="114" y="151"/>
                  <a:pt x="114" y="1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86827A34-273F-9E29-C367-B3C63CDBDFAD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5211763"/>
            <a:ext cx="252413" cy="288925"/>
          </a:xfrm>
          <a:custGeom>
            <a:avLst/>
            <a:gdLst>
              <a:gd name="T0" fmla="*/ 0 w 160"/>
              <a:gd name="T1" fmla="*/ 19 h 182"/>
              <a:gd name="T2" fmla="*/ 147 w 160"/>
              <a:gd name="T3" fmla="*/ 182 h 182"/>
              <a:gd name="T4" fmla="*/ 147 w 160"/>
              <a:gd name="T5" fmla="*/ 0 h 182"/>
              <a:gd name="T6" fmla="*/ 18 w 160"/>
              <a:gd name="T7" fmla="*/ 168 h 182"/>
              <a:gd name="T8" fmla="*/ 18 w 160"/>
              <a:gd name="T9" fmla="*/ 14 h 182"/>
              <a:gd name="T10" fmla="*/ 151 w 160"/>
              <a:gd name="T11" fmla="*/ 164 h 182"/>
              <a:gd name="T12" fmla="*/ 44 w 160"/>
              <a:gd name="T13" fmla="*/ 38 h 182"/>
              <a:gd name="T14" fmla="*/ 108 w 160"/>
              <a:gd name="T15" fmla="*/ 90 h 182"/>
              <a:gd name="T16" fmla="*/ 108 w 160"/>
              <a:gd name="T17" fmla="*/ 29 h 182"/>
              <a:gd name="T18" fmla="*/ 56 w 160"/>
              <a:gd name="T19" fmla="*/ 42 h 182"/>
              <a:gd name="T20" fmla="*/ 108 w 160"/>
              <a:gd name="T21" fmla="*/ 99 h 182"/>
              <a:gd name="T22" fmla="*/ 44 w 160"/>
              <a:gd name="T23" fmla="*/ 145 h 182"/>
              <a:gd name="T24" fmla="*/ 117 w 160"/>
              <a:gd name="T25" fmla="*/ 145 h 182"/>
              <a:gd name="T26" fmla="*/ 108 w 160"/>
              <a:gd name="T27" fmla="*/ 145 h 182"/>
              <a:gd name="T28" fmla="*/ 108 w 160"/>
              <a:gd name="T29" fmla="*/ 107 h 182"/>
              <a:gd name="T30" fmla="*/ 28 w 160"/>
              <a:gd name="T31" fmla="*/ 58 h 182"/>
              <a:gd name="T32" fmla="*/ 28 w 160"/>
              <a:gd name="T33" fmla="*/ 72 h 182"/>
              <a:gd name="T34" fmla="*/ 36 w 160"/>
              <a:gd name="T35" fmla="*/ 63 h 182"/>
              <a:gd name="T36" fmla="*/ 28 w 160"/>
              <a:gd name="T37" fmla="*/ 85 h 182"/>
              <a:gd name="T38" fmla="*/ 28 w 160"/>
              <a:gd name="T39" fmla="*/ 99 h 182"/>
              <a:gd name="T40" fmla="*/ 36 w 160"/>
              <a:gd name="T41" fmla="*/ 90 h 182"/>
              <a:gd name="T42" fmla="*/ 28 w 160"/>
              <a:gd name="T43" fmla="*/ 115 h 182"/>
              <a:gd name="T44" fmla="*/ 28 w 160"/>
              <a:gd name="T45" fmla="*/ 128 h 182"/>
              <a:gd name="T46" fmla="*/ 36 w 160"/>
              <a:gd name="T47" fmla="*/ 119 h 182"/>
              <a:gd name="T48" fmla="*/ 28 w 160"/>
              <a:gd name="T49" fmla="*/ 141 h 182"/>
              <a:gd name="T50" fmla="*/ 28 w 160"/>
              <a:gd name="T51" fmla="*/ 153 h 182"/>
              <a:gd name="T52" fmla="*/ 36 w 160"/>
              <a:gd name="T53" fmla="*/ 145 h 182"/>
              <a:gd name="T54" fmla="*/ 129 w 160"/>
              <a:gd name="T55" fmla="*/ 29 h 182"/>
              <a:gd name="T56" fmla="*/ 129 w 160"/>
              <a:gd name="T57" fmla="*/ 41 h 182"/>
              <a:gd name="T58" fmla="*/ 137 w 160"/>
              <a:gd name="T59" fmla="*/ 33 h 182"/>
              <a:gd name="T60" fmla="*/ 129 w 160"/>
              <a:gd name="T61" fmla="*/ 58 h 182"/>
              <a:gd name="T62" fmla="*/ 129 w 160"/>
              <a:gd name="T63" fmla="*/ 72 h 182"/>
              <a:gd name="T64" fmla="*/ 137 w 160"/>
              <a:gd name="T65" fmla="*/ 63 h 182"/>
              <a:gd name="T66" fmla="*/ 129 w 160"/>
              <a:gd name="T67" fmla="*/ 85 h 182"/>
              <a:gd name="T68" fmla="*/ 129 w 160"/>
              <a:gd name="T69" fmla="*/ 99 h 182"/>
              <a:gd name="T70" fmla="*/ 137 w 160"/>
              <a:gd name="T71" fmla="*/ 90 h 182"/>
              <a:gd name="T72" fmla="*/ 129 w 160"/>
              <a:gd name="T73" fmla="*/ 115 h 182"/>
              <a:gd name="T74" fmla="*/ 129 w 160"/>
              <a:gd name="T75" fmla="*/ 128 h 182"/>
              <a:gd name="T76" fmla="*/ 137 w 160"/>
              <a:gd name="T77" fmla="*/ 119 h 182"/>
              <a:gd name="T78" fmla="*/ 129 w 160"/>
              <a:gd name="T79" fmla="*/ 141 h 182"/>
              <a:gd name="T80" fmla="*/ 129 w 160"/>
              <a:gd name="T81" fmla="*/ 153 h 182"/>
              <a:gd name="T82" fmla="*/ 137 w 160"/>
              <a:gd name="T83" fmla="*/ 145 h 182"/>
              <a:gd name="T84" fmla="*/ 31 w 160"/>
              <a:gd name="T85" fmla="*/ 41 h 182"/>
              <a:gd name="T86" fmla="*/ 31 w 160"/>
              <a:gd name="T87" fmla="*/ 29 h 182"/>
              <a:gd name="T88" fmla="*/ 24 w 160"/>
              <a:gd name="T89" fmla="*/ 37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82">
                <a:moveTo>
                  <a:pt x="147" y="0"/>
                </a:moveTo>
                <a:cubicBezTo>
                  <a:pt x="18" y="0"/>
                  <a:pt x="18" y="0"/>
                  <a:pt x="18" y="0"/>
                </a:cubicBezTo>
                <a:cubicBezTo>
                  <a:pt x="9" y="0"/>
                  <a:pt x="0" y="9"/>
                  <a:pt x="0" y="19"/>
                </a:cubicBezTo>
                <a:cubicBezTo>
                  <a:pt x="0" y="164"/>
                  <a:pt x="0" y="164"/>
                  <a:pt x="0" y="164"/>
                </a:cubicBezTo>
                <a:cubicBezTo>
                  <a:pt x="0" y="173"/>
                  <a:pt x="9" y="182"/>
                  <a:pt x="18" y="182"/>
                </a:cubicBezTo>
                <a:cubicBezTo>
                  <a:pt x="147" y="182"/>
                  <a:pt x="147" y="182"/>
                  <a:pt x="147" y="182"/>
                </a:cubicBezTo>
                <a:cubicBezTo>
                  <a:pt x="156" y="182"/>
                  <a:pt x="160" y="173"/>
                  <a:pt x="160" y="164"/>
                </a:cubicBezTo>
                <a:cubicBezTo>
                  <a:pt x="160" y="19"/>
                  <a:pt x="160" y="19"/>
                  <a:pt x="160" y="19"/>
                </a:cubicBezTo>
                <a:cubicBezTo>
                  <a:pt x="160" y="9"/>
                  <a:pt x="156" y="0"/>
                  <a:pt x="147" y="0"/>
                </a:cubicBezTo>
                <a:close/>
                <a:moveTo>
                  <a:pt x="151" y="164"/>
                </a:moveTo>
                <a:cubicBezTo>
                  <a:pt x="151" y="168"/>
                  <a:pt x="147" y="168"/>
                  <a:pt x="147" y="168"/>
                </a:cubicBezTo>
                <a:cubicBezTo>
                  <a:pt x="18" y="168"/>
                  <a:pt x="18" y="168"/>
                  <a:pt x="18" y="168"/>
                </a:cubicBezTo>
                <a:cubicBezTo>
                  <a:pt x="14" y="168"/>
                  <a:pt x="14" y="168"/>
                  <a:pt x="14" y="164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14"/>
                  <a:pt x="14" y="14"/>
                  <a:pt x="18" y="14"/>
                </a:cubicBezTo>
                <a:cubicBezTo>
                  <a:pt x="147" y="14"/>
                  <a:pt x="147" y="14"/>
                  <a:pt x="147" y="14"/>
                </a:cubicBezTo>
                <a:cubicBezTo>
                  <a:pt x="147" y="14"/>
                  <a:pt x="151" y="14"/>
                  <a:pt x="151" y="19"/>
                </a:cubicBezTo>
                <a:cubicBezTo>
                  <a:pt x="151" y="164"/>
                  <a:pt x="151" y="164"/>
                  <a:pt x="151" y="164"/>
                </a:cubicBezTo>
                <a:close/>
                <a:moveTo>
                  <a:pt x="108" y="29"/>
                </a:moveTo>
                <a:cubicBezTo>
                  <a:pt x="56" y="29"/>
                  <a:pt x="56" y="29"/>
                  <a:pt x="56" y="29"/>
                </a:cubicBezTo>
                <a:cubicBezTo>
                  <a:pt x="48" y="29"/>
                  <a:pt x="44" y="33"/>
                  <a:pt x="44" y="38"/>
                </a:cubicBezTo>
                <a:cubicBezTo>
                  <a:pt x="44" y="77"/>
                  <a:pt x="44" y="77"/>
                  <a:pt x="44" y="77"/>
                </a:cubicBezTo>
                <a:cubicBezTo>
                  <a:pt x="44" y="81"/>
                  <a:pt x="48" y="90"/>
                  <a:pt x="56" y="90"/>
                </a:cubicBezTo>
                <a:cubicBezTo>
                  <a:pt x="108" y="90"/>
                  <a:pt x="108" y="90"/>
                  <a:pt x="108" y="90"/>
                </a:cubicBezTo>
                <a:cubicBezTo>
                  <a:pt x="113" y="90"/>
                  <a:pt x="117" y="81"/>
                  <a:pt x="117" y="77"/>
                </a:cubicBezTo>
                <a:cubicBezTo>
                  <a:pt x="117" y="38"/>
                  <a:pt x="117" y="38"/>
                  <a:pt x="117" y="38"/>
                </a:cubicBezTo>
                <a:cubicBezTo>
                  <a:pt x="117" y="33"/>
                  <a:pt x="113" y="29"/>
                  <a:pt x="108" y="29"/>
                </a:cubicBezTo>
                <a:close/>
                <a:moveTo>
                  <a:pt x="108" y="77"/>
                </a:moveTo>
                <a:cubicBezTo>
                  <a:pt x="56" y="77"/>
                  <a:pt x="56" y="77"/>
                  <a:pt x="56" y="77"/>
                </a:cubicBezTo>
                <a:cubicBezTo>
                  <a:pt x="56" y="42"/>
                  <a:pt x="56" y="42"/>
                  <a:pt x="56" y="42"/>
                </a:cubicBezTo>
                <a:cubicBezTo>
                  <a:pt x="108" y="42"/>
                  <a:pt x="108" y="42"/>
                  <a:pt x="108" y="42"/>
                </a:cubicBezTo>
                <a:cubicBezTo>
                  <a:pt x="108" y="77"/>
                  <a:pt x="108" y="77"/>
                  <a:pt x="108" y="77"/>
                </a:cubicBezTo>
                <a:close/>
                <a:moveTo>
                  <a:pt x="108" y="99"/>
                </a:moveTo>
                <a:cubicBezTo>
                  <a:pt x="56" y="99"/>
                  <a:pt x="56" y="99"/>
                  <a:pt x="56" y="99"/>
                </a:cubicBezTo>
                <a:cubicBezTo>
                  <a:pt x="48" y="99"/>
                  <a:pt x="44" y="103"/>
                  <a:pt x="44" y="107"/>
                </a:cubicBezTo>
                <a:cubicBezTo>
                  <a:pt x="44" y="145"/>
                  <a:pt x="44" y="145"/>
                  <a:pt x="44" y="145"/>
                </a:cubicBezTo>
                <a:cubicBezTo>
                  <a:pt x="44" y="149"/>
                  <a:pt x="48" y="153"/>
                  <a:pt x="56" y="153"/>
                </a:cubicBezTo>
                <a:cubicBezTo>
                  <a:pt x="108" y="153"/>
                  <a:pt x="108" y="153"/>
                  <a:pt x="108" y="153"/>
                </a:cubicBezTo>
                <a:cubicBezTo>
                  <a:pt x="113" y="153"/>
                  <a:pt x="117" y="149"/>
                  <a:pt x="117" y="145"/>
                </a:cubicBezTo>
                <a:cubicBezTo>
                  <a:pt x="117" y="107"/>
                  <a:pt x="117" y="107"/>
                  <a:pt x="117" y="107"/>
                </a:cubicBezTo>
                <a:cubicBezTo>
                  <a:pt x="117" y="103"/>
                  <a:pt x="113" y="99"/>
                  <a:pt x="108" y="99"/>
                </a:cubicBezTo>
                <a:close/>
                <a:moveTo>
                  <a:pt x="108" y="145"/>
                </a:moveTo>
                <a:cubicBezTo>
                  <a:pt x="56" y="145"/>
                  <a:pt x="56" y="145"/>
                  <a:pt x="56" y="145"/>
                </a:cubicBezTo>
                <a:cubicBezTo>
                  <a:pt x="56" y="107"/>
                  <a:pt x="56" y="107"/>
                  <a:pt x="56" y="107"/>
                </a:cubicBezTo>
                <a:cubicBezTo>
                  <a:pt x="108" y="107"/>
                  <a:pt x="108" y="107"/>
                  <a:pt x="108" y="107"/>
                </a:cubicBezTo>
                <a:cubicBezTo>
                  <a:pt x="108" y="145"/>
                  <a:pt x="108" y="145"/>
                  <a:pt x="108" y="145"/>
                </a:cubicBezTo>
                <a:close/>
                <a:moveTo>
                  <a:pt x="32" y="58"/>
                </a:moveTo>
                <a:cubicBezTo>
                  <a:pt x="28" y="58"/>
                  <a:pt x="28" y="58"/>
                  <a:pt x="28" y="58"/>
                </a:cubicBezTo>
                <a:cubicBezTo>
                  <a:pt x="28" y="58"/>
                  <a:pt x="24" y="58"/>
                  <a:pt x="24" y="63"/>
                </a:cubicBezTo>
                <a:cubicBezTo>
                  <a:pt x="24" y="67"/>
                  <a:pt x="24" y="67"/>
                  <a:pt x="24" y="67"/>
                </a:cubicBezTo>
                <a:cubicBezTo>
                  <a:pt x="28" y="72"/>
                  <a:pt x="28" y="72"/>
                  <a:pt x="28" y="72"/>
                </a:cubicBezTo>
                <a:cubicBezTo>
                  <a:pt x="32" y="72"/>
                  <a:pt x="32" y="72"/>
                  <a:pt x="32" y="72"/>
                </a:cubicBezTo>
                <a:cubicBezTo>
                  <a:pt x="36" y="72"/>
                  <a:pt x="36" y="67"/>
                  <a:pt x="36" y="67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58"/>
                  <a:pt x="36" y="58"/>
                  <a:pt x="32" y="58"/>
                </a:cubicBezTo>
                <a:close/>
                <a:moveTo>
                  <a:pt x="32" y="85"/>
                </a:moveTo>
                <a:cubicBezTo>
                  <a:pt x="28" y="85"/>
                  <a:pt x="28" y="85"/>
                  <a:pt x="28" y="85"/>
                </a:cubicBezTo>
                <a:cubicBezTo>
                  <a:pt x="24" y="90"/>
                  <a:pt x="24" y="90"/>
                  <a:pt x="24" y="90"/>
                </a:cubicBezTo>
                <a:cubicBezTo>
                  <a:pt x="24" y="94"/>
                  <a:pt x="24" y="94"/>
                  <a:pt x="24" y="94"/>
                </a:cubicBezTo>
                <a:cubicBezTo>
                  <a:pt x="24" y="99"/>
                  <a:pt x="28" y="99"/>
                  <a:pt x="28" y="99"/>
                </a:cubicBezTo>
                <a:cubicBezTo>
                  <a:pt x="32" y="99"/>
                  <a:pt x="32" y="99"/>
                  <a:pt x="32" y="99"/>
                </a:cubicBezTo>
                <a:cubicBezTo>
                  <a:pt x="36" y="99"/>
                  <a:pt x="36" y="99"/>
                  <a:pt x="36" y="94"/>
                </a:cubicBezTo>
                <a:cubicBezTo>
                  <a:pt x="36" y="90"/>
                  <a:pt x="36" y="90"/>
                  <a:pt x="36" y="90"/>
                </a:cubicBezTo>
                <a:cubicBezTo>
                  <a:pt x="36" y="90"/>
                  <a:pt x="36" y="85"/>
                  <a:pt x="32" y="85"/>
                </a:cubicBezTo>
                <a:close/>
                <a:moveTo>
                  <a:pt x="32" y="115"/>
                </a:move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4" y="115"/>
                  <a:pt x="24" y="119"/>
                </a:cubicBezTo>
                <a:cubicBezTo>
                  <a:pt x="24" y="123"/>
                  <a:pt x="24" y="123"/>
                  <a:pt x="24" y="123"/>
                </a:cubicBezTo>
                <a:cubicBezTo>
                  <a:pt x="28" y="128"/>
                  <a:pt x="28" y="128"/>
                  <a:pt x="28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6" y="128"/>
                  <a:pt x="36" y="123"/>
                  <a:pt x="36" y="123"/>
                </a:cubicBezTo>
                <a:cubicBezTo>
                  <a:pt x="36" y="119"/>
                  <a:pt x="36" y="119"/>
                  <a:pt x="36" y="119"/>
                </a:cubicBezTo>
                <a:cubicBezTo>
                  <a:pt x="36" y="115"/>
                  <a:pt x="36" y="115"/>
                  <a:pt x="32" y="115"/>
                </a:cubicBezTo>
                <a:close/>
                <a:moveTo>
                  <a:pt x="32" y="141"/>
                </a:moveTo>
                <a:cubicBezTo>
                  <a:pt x="28" y="141"/>
                  <a:pt x="28" y="141"/>
                  <a:pt x="28" y="141"/>
                </a:cubicBezTo>
                <a:cubicBezTo>
                  <a:pt x="24" y="145"/>
                  <a:pt x="24" y="145"/>
                  <a:pt x="24" y="145"/>
                </a:cubicBezTo>
                <a:cubicBezTo>
                  <a:pt x="24" y="149"/>
                  <a:pt x="24" y="149"/>
                  <a:pt x="24" y="149"/>
                </a:cubicBezTo>
                <a:cubicBezTo>
                  <a:pt x="24" y="153"/>
                  <a:pt x="28" y="153"/>
                  <a:pt x="28" y="153"/>
                </a:cubicBezTo>
                <a:cubicBezTo>
                  <a:pt x="32" y="153"/>
                  <a:pt x="32" y="153"/>
                  <a:pt x="32" y="153"/>
                </a:cubicBezTo>
                <a:cubicBezTo>
                  <a:pt x="36" y="153"/>
                  <a:pt x="36" y="153"/>
                  <a:pt x="36" y="149"/>
                </a:cubicBezTo>
                <a:cubicBezTo>
                  <a:pt x="36" y="145"/>
                  <a:pt x="36" y="145"/>
                  <a:pt x="36" y="145"/>
                </a:cubicBezTo>
                <a:cubicBezTo>
                  <a:pt x="36" y="145"/>
                  <a:pt x="36" y="141"/>
                  <a:pt x="32" y="141"/>
                </a:cubicBezTo>
                <a:close/>
                <a:moveTo>
                  <a:pt x="133" y="29"/>
                </a:moveTo>
                <a:cubicBezTo>
                  <a:pt x="129" y="29"/>
                  <a:pt x="129" y="29"/>
                  <a:pt x="129" y="29"/>
                </a:cubicBezTo>
                <a:cubicBezTo>
                  <a:pt x="124" y="33"/>
                  <a:pt x="124" y="33"/>
                  <a:pt x="124" y="33"/>
                </a:cubicBezTo>
                <a:cubicBezTo>
                  <a:pt x="124" y="37"/>
                  <a:pt x="124" y="37"/>
                  <a:pt x="124" y="37"/>
                </a:cubicBezTo>
                <a:cubicBezTo>
                  <a:pt x="124" y="41"/>
                  <a:pt x="129" y="41"/>
                  <a:pt x="129" y="41"/>
                </a:cubicBezTo>
                <a:cubicBezTo>
                  <a:pt x="133" y="41"/>
                  <a:pt x="133" y="41"/>
                  <a:pt x="133" y="41"/>
                </a:cubicBezTo>
                <a:cubicBezTo>
                  <a:pt x="137" y="41"/>
                  <a:pt x="137" y="41"/>
                  <a:pt x="137" y="37"/>
                </a:cubicBezTo>
                <a:cubicBezTo>
                  <a:pt x="137" y="33"/>
                  <a:pt x="137" y="33"/>
                  <a:pt x="137" y="33"/>
                </a:cubicBezTo>
                <a:cubicBezTo>
                  <a:pt x="137" y="33"/>
                  <a:pt x="137" y="29"/>
                  <a:pt x="133" y="29"/>
                </a:cubicBezTo>
                <a:close/>
                <a:moveTo>
                  <a:pt x="133" y="58"/>
                </a:moveTo>
                <a:cubicBezTo>
                  <a:pt x="129" y="58"/>
                  <a:pt x="129" y="58"/>
                  <a:pt x="129" y="58"/>
                </a:cubicBezTo>
                <a:cubicBezTo>
                  <a:pt x="129" y="58"/>
                  <a:pt x="124" y="58"/>
                  <a:pt x="124" y="63"/>
                </a:cubicBezTo>
                <a:cubicBezTo>
                  <a:pt x="124" y="67"/>
                  <a:pt x="124" y="67"/>
                  <a:pt x="124" y="67"/>
                </a:cubicBezTo>
                <a:cubicBezTo>
                  <a:pt x="129" y="72"/>
                  <a:pt x="129" y="72"/>
                  <a:pt x="129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7" y="72"/>
                  <a:pt x="137" y="67"/>
                  <a:pt x="137" y="67"/>
                </a:cubicBezTo>
                <a:cubicBezTo>
                  <a:pt x="137" y="63"/>
                  <a:pt x="137" y="63"/>
                  <a:pt x="137" y="63"/>
                </a:cubicBezTo>
                <a:cubicBezTo>
                  <a:pt x="137" y="58"/>
                  <a:pt x="137" y="58"/>
                  <a:pt x="133" y="58"/>
                </a:cubicBezTo>
                <a:close/>
                <a:moveTo>
                  <a:pt x="133" y="85"/>
                </a:moveTo>
                <a:cubicBezTo>
                  <a:pt x="129" y="85"/>
                  <a:pt x="129" y="85"/>
                  <a:pt x="129" y="85"/>
                </a:cubicBezTo>
                <a:cubicBezTo>
                  <a:pt x="124" y="90"/>
                  <a:pt x="124" y="90"/>
                  <a:pt x="124" y="90"/>
                </a:cubicBezTo>
                <a:cubicBezTo>
                  <a:pt x="124" y="94"/>
                  <a:pt x="124" y="94"/>
                  <a:pt x="124" y="94"/>
                </a:cubicBezTo>
                <a:cubicBezTo>
                  <a:pt x="124" y="99"/>
                  <a:pt x="129" y="99"/>
                  <a:pt x="129" y="99"/>
                </a:cubicBezTo>
                <a:cubicBezTo>
                  <a:pt x="133" y="99"/>
                  <a:pt x="133" y="99"/>
                  <a:pt x="133" y="99"/>
                </a:cubicBezTo>
                <a:cubicBezTo>
                  <a:pt x="137" y="99"/>
                  <a:pt x="137" y="99"/>
                  <a:pt x="137" y="94"/>
                </a:cubicBezTo>
                <a:cubicBezTo>
                  <a:pt x="137" y="90"/>
                  <a:pt x="137" y="90"/>
                  <a:pt x="137" y="90"/>
                </a:cubicBezTo>
                <a:cubicBezTo>
                  <a:pt x="137" y="90"/>
                  <a:pt x="137" y="85"/>
                  <a:pt x="133" y="85"/>
                </a:cubicBezTo>
                <a:close/>
                <a:moveTo>
                  <a:pt x="133" y="115"/>
                </a:moveTo>
                <a:cubicBezTo>
                  <a:pt x="129" y="115"/>
                  <a:pt x="129" y="115"/>
                  <a:pt x="129" y="115"/>
                </a:cubicBezTo>
                <a:cubicBezTo>
                  <a:pt x="129" y="115"/>
                  <a:pt x="124" y="115"/>
                  <a:pt x="124" y="119"/>
                </a:cubicBezTo>
                <a:cubicBezTo>
                  <a:pt x="124" y="123"/>
                  <a:pt x="124" y="123"/>
                  <a:pt x="124" y="123"/>
                </a:cubicBezTo>
                <a:cubicBezTo>
                  <a:pt x="129" y="128"/>
                  <a:pt x="129" y="128"/>
                  <a:pt x="129" y="128"/>
                </a:cubicBezTo>
                <a:cubicBezTo>
                  <a:pt x="133" y="128"/>
                  <a:pt x="133" y="128"/>
                  <a:pt x="133" y="128"/>
                </a:cubicBezTo>
                <a:cubicBezTo>
                  <a:pt x="137" y="128"/>
                  <a:pt x="137" y="123"/>
                  <a:pt x="137" y="123"/>
                </a:cubicBezTo>
                <a:cubicBezTo>
                  <a:pt x="137" y="119"/>
                  <a:pt x="137" y="119"/>
                  <a:pt x="137" y="119"/>
                </a:cubicBezTo>
                <a:cubicBezTo>
                  <a:pt x="137" y="115"/>
                  <a:pt x="137" y="115"/>
                  <a:pt x="133" y="115"/>
                </a:cubicBezTo>
                <a:close/>
                <a:moveTo>
                  <a:pt x="133" y="141"/>
                </a:moveTo>
                <a:cubicBezTo>
                  <a:pt x="129" y="141"/>
                  <a:pt x="129" y="141"/>
                  <a:pt x="129" y="141"/>
                </a:cubicBezTo>
                <a:cubicBezTo>
                  <a:pt x="124" y="145"/>
                  <a:pt x="124" y="145"/>
                  <a:pt x="124" y="145"/>
                </a:cubicBezTo>
                <a:cubicBezTo>
                  <a:pt x="124" y="149"/>
                  <a:pt x="124" y="149"/>
                  <a:pt x="124" y="149"/>
                </a:cubicBezTo>
                <a:cubicBezTo>
                  <a:pt x="124" y="153"/>
                  <a:pt x="129" y="153"/>
                  <a:pt x="129" y="153"/>
                </a:cubicBezTo>
                <a:cubicBezTo>
                  <a:pt x="133" y="153"/>
                  <a:pt x="133" y="153"/>
                  <a:pt x="133" y="153"/>
                </a:cubicBezTo>
                <a:cubicBezTo>
                  <a:pt x="137" y="153"/>
                  <a:pt x="137" y="153"/>
                  <a:pt x="137" y="149"/>
                </a:cubicBezTo>
                <a:cubicBezTo>
                  <a:pt x="137" y="145"/>
                  <a:pt x="137" y="145"/>
                  <a:pt x="137" y="145"/>
                </a:cubicBezTo>
                <a:cubicBezTo>
                  <a:pt x="137" y="145"/>
                  <a:pt x="137" y="141"/>
                  <a:pt x="133" y="141"/>
                </a:cubicBezTo>
                <a:close/>
                <a:moveTo>
                  <a:pt x="27" y="41"/>
                </a:moveTo>
                <a:cubicBezTo>
                  <a:pt x="31" y="41"/>
                  <a:pt x="31" y="41"/>
                  <a:pt x="31" y="41"/>
                </a:cubicBezTo>
                <a:cubicBezTo>
                  <a:pt x="35" y="41"/>
                  <a:pt x="35" y="41"/>
                  <a:pt x="35" y="37"/>
                </a:cubicBezTo>
                <a:cubicBezTo>
                  <a:pt x="35" y="33"/>
                  <a:pt x="35" y="33"/>
                  <a:pt x="35" y="33"/>
                </a:cubicBezTo>
                <a:cubicBezTo>
                  <a:pt x="35" y="33"/>
                  <a:pt x="35" y="29"/>
                  <a:pt x="31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41"/>
                  <a:pt x="27" y="41"/>
                  <a:pt x="27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93377F37-A35E-2052-93C4-EACA4B442874}"/>
              </a:ext>
            </a:extLst>
          </p:cNvPr>
          <p:cNvSpPr>
            <a:spLocks noEditPoints="1"/>
          </p:cNvSpPr>
          <p:nvPr/>
        </p:nvSpPr>
        <p:spPr bwMode="auto">
          <a:xfrm>
            <a:off x="4597401" y="5780088"/>
            <a:ext cx="242888" cy="254000"/>
          </a:xfrm>
          <a:custGeom>
            <a:avLst/>
            <a:gdLst>
              <a:gd name="T0" fmla="*/ 122 w 153"/>
              <a:gd name="T1" fmla="*/ 21 h 160"/>
              <a:gd name="T2" fmla="*/ 129 w 153"/>
              <a:gd name="T3" fmla="*/ 28 h 160"/>
              <a:gd name="T4" fmla="*/ 133 w 153"/>
              <a:gd name="T5" fmla="*/ 21 h 160"/>
              <a:gd name="T6" fmla="*/ 129 w 153"/>
              <a:gd name="T7" fmla="*/ 17 h 160"/>
              <a:gd name="T8" fmla="*/ 122 w 153"/>
              <a:gd name="T9" fmla="*/ 21 h 160"/>
              <a:gd name="T10" fmla="*/ 112 w 153"/>
              <a:gd name="T11" fmla="*/ 17 h 160"/>
              <a:gd name="T12" fmla="*/ 106 w 153"/>
              <a:gd name="T13" fmla="*/ 21 h 160"/>
              <a:gd name="T14" fmla="*/ 112 w 153"/>
              <a:gd name="T15" fmla="*/ 28 h 160"/>
              <a:gd name="T16" fmla="*/ 116 w 153"/>
              <a:gd name="T17" fmla="*/ 21 h 160"/>
              <a:gd name="T18" fmla="*/ 112 w 153"/>
              <a:gd name="T19" fmla="*/ 17 h 160"/>
              <a:gd name="T20" fmla="*/ 89 w 153"/>
              <a:gd name="T21" fmla="*/ 21 h 160"/>
              <a:gd name="T22" fmla="*/ 96 w 153"/>
              <a:gd name="T23" fmla="*/ 28 h 160"/>
              <a:gd name="T24" fmla="*/ 103 w 153"/>
              <a:gd name="T25" fmla="*/ 21 h 160"/>
              <a:gd name="T26" fmla="*/ 96 w 153"/>
              <a:gd name="T27" fmla="*/ 17 h 160"/>
              <a:gd name="T28" fmla="*/ 89 w 153"/>
              <a:gd name="T29" fmla="*/ 21 h 160"/>
              <a:gd name="T30" fmla="*/ 140 w 153"/>
              <a:gd name="T31" fmla="*/ 0 h 160"/>
              <a:gd name="T32" fmla="*/ 17 w 153"/>
              <a:gd name="T33" fmla="*/ 0 h 160"/>
              <a:gd name="T34" fmla="*/ 0 w 153"/>
              <a:gd name="T35" fmla="*/ 15 h 160"/>
              <a:gd name="T36" fmla="*/ 0 w 153"/>
              <a:gd name="T37" fmla="*/ 142 h 160"/>
              <a:gd name="T38" fmla="*/ 17 w 153"/>
              <a:gd name="T39" fmla="*/ 160 h 160"/>
              <a:gd name="T40" fmla="*/ 140 w 153"/>
              <a:gd name="T41" fmla="*/ 160 h 160"/>
              <a:gd name="T42" fmla="*/ 153 w 153"/>
              <a:gd name="T43" fmla="*/ 142 h 160"/>
              <a:gd name="T44" fmla="*/ 153 w 153"/>
              <a:gd name="T45" fmla="*/ 15 h 160"/>
              <a:gd name="T46" fmla="*/ 140 w 153"/>
              <a:gd name="T47" fmla="*/ 0 h 160"/>
              <a:gd name="T48" fmla="*/ 143 w 153"/>
              <a:gd name="T49" fmla="*/ 142 h 160"/>
              <a:gd name="T50" fmla="*/ 140 w 153"/>
              <a:gd name="T51" fmla="*/ 146 h 160"/>
              <a:gd name="T52" fmla="*/ 17 w 153"/>
              <a:gd name="T53" fmla="*/ 146 h 160"/>
              <a:gd name="T54" fmla="*/ 14 w 153"/>
              <a:gd name="T55" fmla="*/ 142 h 160"/>
              <a:gd name="T56" fmla="*/ 14 w 153"/>
              <a:gd name="T57" fmla="*/ 47 h 160"/>
              <a:gd name="T58" fmla="*/ 143 w 153"/>
              <a:gd name="T59" fmla="*/ 47 h 160"/>
              <a:gd name="T60" fmla="*/ 143 w 153"/>
              <a:gd name="T61" fmla="*/ 142 h 160"/>
              <a:gd name="T62" fmla="*/ 143 w 153"/>
              <a:gd name="T63" fmla="*/ 33 h 160"/>
              <a:gd name="T64" fmla="*/ 14 w 153"/>
              <a:gd name="T65" fmla="*/ 33 h 160"/>
              <a:gd name="T66" fmla="*/ 14 w 153"/>
              <a:gd name="T67" fmla="*/ 15 h 160"/>
              <a:gd name="T68" fmla="*/ 17 w 153"/>
              <a:gd name="T69" fmla="*/ 11 h 160"/>
              <a:gd name="T70" fmla="*/ 140 w 153"/>
              <a:gd name="T71" fmla="*/ 11 h 160"/>
              <a:gd name="T72" fmla="*/ 143 w 153"/>
              <a:gd name="T73" fmla="*/ 15 h 160"/>
              <a:gd name="T74" fmla="*/ 143 w 153"/>
              <a:gd name="T75" fmla="*/ 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3" h="160">
                <a:moveTo>
                  <a:pt x="122" y="21"/>
                </a:moveTo>
                <a:cubicBezTo>
                  <a:pt x="122" y="25"/>
                  <a:pt x="125" y="28"/>
                  <a:pt x="129" y="28"/>
                </a:cubicBezTo>
                <a:cubicBezTo>
                  <a:pt x="129" y="28"/>
                  <a:pt x="133" y="25"/>
                  <a:pt x="133" y="21"/>
                </a:cubicBezTo>
                <a:cubicBezTo>
                  <a:pt x="129" y="17"/>
                  <a:pt x="129" y="17"/>
                  <a:pt x="129" y="17"/>
                </a:cubicBezTo>
                <a:cubicBezTo>
                  <a:pt x="125" y="17"/>
                  <a:pt x="122" y="21"/>
                  <a:pt x="122" y="21"/>
                </a:cubicBezTo>
                <a:close/>
                <a:moveTo>
                  <a:pt x="112" y="17"/>
                </a:moveTo>
                <a:cubicBezTo>
                  <a:pt x="109" y="17"/>
                  <a:pt x="106" y="21"/>
                  <a:pt x="106" y="21"/>
                </a:cubicBezTo>
                <a:cubicBezTo>
                  <a:pt x="106" y="25"/>
                  <a:pt x="109" y="28"/>
                  <a:pt x="112" y="28"/>
                </a:cubicBezTo>
                <a:cubicBezTo>
                  <a:pt x="116" y="28"/>
                  <a:pt x="116" y="25"/>
                  <a:pt x="116" y="21"/>
                </a:cubicBezTo>
                <a:cubicBezTo>
                  <a:pt x="116" y="21"/>
                  <a:pt x="116" y="17"/>
                  <a:pt x="112" y="17"/>
                </a:cubicBezTo>
                <a:close/>
                <a:moveTo>
                  <a:pt x="89" y="21"/>
                </a:moveTo>
                <a:cubicBezTo>
                  <a:pt x="89" y="25"/>
                  <a:pt x="92" y="28"/>
                  <a:pt x="96" y="28"/>
                </a:cubicBezTo>
                <a:cubicBezTo>
                  <a:pt x="99" y="28"/>
                  <a:pt x="103" y="25"/>
                  <a:pt x="103" y="21"/>
                </a:cubicBezTo>
                <a:cubicBezTo>
                  <a:pt x="103" y="21"/>
                  <a:pt x="99" y="17"/>
                  <a:pt x="96" y="17"/>
                </a:cubicBezTo>
                <a:cubicBezTo>
                  <a:pt x="92" y="17"/>
                  <a:pt x="89" y="21"/>
                  <a:pt x="89" y="21"/>
                </a:cubicBezTo>
                <a:close/>
                <a:moveTo>
                  <a:pt x="140" y="0"/>
                </a:moveTo>
                <a:cubicBezTo>
                  <a:pt x="17" y="0"/>
                  <a:pt x="17" y="0"/>
                  <a:pt x="17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53"/>
                  <a:pt x="7" y="160"/>
                  <a:pt x="17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7" y="160"/>
                  <a:pt x="153" y="153"/>
                  <a:pt x="153" y="142"/>
                </a:cubicBezTo>
                <a:cubicBezTo>
                  <a:pt x="153" y="15"/>
                  <a:pt x="153" y="15"/>
                  <a:pt x="153" y="15"/>
                </a:cubicBezTo>
                <a:cubicBezTo>
                  <a:pt x="153" y="7"/>
                  <a:pt x="147" y="0"/>
                  <a:pt x="140" y="0"/>
                </a:cubicBezTo>
                <a:close/>
                <a:moveTo>
                  <a:pt x="143" y="142"/>
                </a:moveTo>
                <a:cubicBezTo>
                  <a:pt x="143" y="146"/>
                  <a:pt x="140" y="146"/>
                  <a:pt x="140" y="146"/>
                </a:cubicBezTo>
                <a:cubicBezTo>
                  <a:pt x="17" y="146"/>
                  <a:pt x="17" y="146"/>
                  <a:pt x="17" y="146"/>
                </a:cubicBezTo>
                <a:cubicBezTo>
                  <a:pt x="14" y="146"/>
                  <a:pt x="14" y="146"/>
                  <a:pt x="14" y="142"/>
                </a:cubicBezTo>
                <a:cubicBezTo>
                  <a:pt x="14" y="47"/>
                  <a:pt x="14" y="47"/>
                  <a:pt x="14" y="47"/>
                </a:cubicBezTo>
                <a:cubicBezTo>
                  <a:pt x="143" y="47"/>
                  <a:pt x="143" y="47"/>
                  <a:pt x="143" y="47"/>
                </a:cubicBezTo>
                <a:cubicBezTo>
                  <a:pt x="143" y="142"/>
                  <a:pt x="143" y="142"/>
                  <a:pt x="143" y="142"/>
                </a:cubicBezTo>
                <a:close/>
                <a:moveTo>
                  <a:pt x="143" y="33"/>
                </a:moveTo>
                <a:cubicBezTo>
                  <a:pt x="14" y="33"/>
                  <a:pt x="14" y="33"/>
                  <a:pt x="14" y="33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1"/>
                  <a:pt x="17" y="11"/>
                </a:cubicBezTo>
                <a:cubicBezTo>
                  <a:pt x="140" y="11"/>
                  <a:pt x="140" y="11"/>
                  <a:pt x="140" y="11"/>
                </a:cubicBezTo>
                <a:cubicBezTo>
                  <a:pt x="143" y="15"/>
                  <a:pt x="143" y="15"/>
                  <a:pt x="143" y="15"/>
                </a:cubicBezTo>
                <a:cubicBezTo>
                  <a:pt x="143" y="33"/>
                  <a:pt x="143" y="33"/>
                  <a:pt x="143" y="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7E10B0DF-5384-7A23-3C49-678A7185D41A}"/>
              </a:ext>
            </a:extLst>
          </p:cNvPr>
          <p:cNvSpPr>
            <a:spLocks noEditPoints="1"/>
          </p:cNvSpPr>
          <p:nvPr/>
        </p:nvSpPr>
        <p:spPr bwMode="auto">
          <a:xfrm>
            <a:off x="2398713" y="4678363"/>
            <a:ext cx="239713" cy="254000"/>
          </a:xfrm>
          <a:custGeom>
            <a:avLst/>
            <a:gdLst>
              <a:gd name="T0" fmla="*/ 94 w 151"/>
              <a:gd name="T1" fmla="*/ 0 h 160"/>
              <a:gd name="T2" fmla="*/ 38 w 151"/>
              <a:gd name="T3" fmla="*/ 60 h 160"/>
              <a:gd name="T4" fmla="*/ 44 w 151"/>
              <a:gd name="T5" fmla="*/ 89 h 160"/>
              <a:gd name="T6" fmla="*/ 4 w 151"/>
              <a:gd name="T7" fmla="*/ 131 h 160"/>
              <a:gd name="T8" fmla="*/ 0 w 151"/>
              <a:gd name="T9" fmla="*/ 143 h 160"/>
              <a:gd name="T10" fmla="*/ 17 w 151"/>
              <a:gd name="T11" fmla="*/ 160 h 160"/>
              <a:gd name="T12" fmla="*/ 27 w 151"/>
              <a:gd name="T13" fmla="*/ 156 h 160"/>
              <a:gd name="T14" fmla="*/ 67 w 151"/>
              <a:gd name="T15" fmla="*/ 114 h 160"/>
              <a:gd name="T16" fmla="*/ 94 w 151"/>
              <a:gd name="T17" fmla="*/ 120 h 160"/>
              <a:gd name="T18" fmla="*/ 151 w 151"/>
              <a:gd name="T19" fmla="*/ 60 h 160"/>
              <a:gd name="T20" fmla="*/ 94 w 151"/>
              <a:gd name="T21" fmla="*/ 0 h 160"/>
              <a:gd name="T22" fmla="*/ 21 w 151"/>
              <a:gd name="T23" fmla="*/ 149 h 160"/>
              <a:gd name="T24" fmla="*/ 17 w 151"/>
              <a:gd name="T25" fmla="*/ 151 h 160"/>
              <a:gd name="T26" fmla="*/ 8 w 151"/>
              <a:gd name="T27" fmla="*/ 143 h 160"/>
              <a:gd name="T28" fmla="*/ 10 w 151"/>
              <a:gd name="T29" fmla="*/ 136 h 160"/>
              <a:gd name="T30" fmla="*/ 48 w 151"/>
              <a:gd name="T31" fmla="*/ 96 h 160"/>
              <a:gd name="T32" fmla="*/ 61 w 151"/>
              <a:gd name="T33" fmla="*/ 109 h 160"/>
              <a:gd name="T34" fmla="*/ 21 w 151"/>
              <a:gd name="T35" fmla="*/ 149 h 160"/>
              <a:gd name="T36" fmla="*/ 94 w 151"/>
              <a:gd name="T37" fmla="*/ 111 h 160"/>
              <a:gd name="T38" fmla="*/ 46 w 151"/>
              <a:gd name="T39" fmla="*/ 60 h 160"/>
              <a:gd name="T40" fmla="*/ 94 w 151"/>
              <a:gd name="T41" fmla="*/ 9 h 160"/>
              <a:gd name="T42" fmla="*/ 140 w 151"/>
              <a:gd name="T43" fmla="*/ 60 h 160"/>
              <a:gd name="T44" fmla="*/ 94 w 151"/>
              <a:gd name="T45" fmla="*/ 111 h 160"/>
              <a:gd name="T46" fmla="*/ 60 w 151"/>
              <a:gd name="T47" fmla="*/ 61 h 160"/>
              <a:gd name="T48" fmla="*/ 62 w 151"/>
              <a:gd name="T49" fmla="*/ 63 h 160"/>
              <a:gd name="T50" fmla="*/ 65 w 151"/>
              <a:gd name="T51" fmla="*/ 61 h 160"/>
              <a:gd name="T52" fmla="*/ 94 w 151"/>
              <a:gd name="T53" fmla="*/ 31 h 160"/>
              <a:gd name="T54" fmla="*/ 96 w 151"/>
              <a:gd name="T55" fmla="*/ 27 h 160"/>
              <a:gd name="T56" fmla="*/ 94 w 151"/>
              <a:gd name="T57" fmla="*/ 25 h 160"/>
              <a:gd name="T58" fmla="*/ 60 w 151"/>
              <a:gd name="T59" fmla="*/ 6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1" h="160">
                <a:moveTo>
                  <a:pt x="94" y="0"/>
                </a:moveTo>
                <a:cubicBezTo>
                  <a:pt x="63" y="0"/>
                  <a:pt x="38" y="27"/>
                  <a:pt x="38" y="60"/>
                </a:cubicBezTo>
                <a:cubicBezTo>
                  <a:pt x="38" y="71"/>
                  <a:pt x="40" y="80"/>
                  <a:pt x="44" y="89"/>
                </a:cubicBezTo>
                <a:cubicBezTo>
                  <a:pt x="4" y="131"/>
                  <a:pt x="4" y="131"/>
                  <a:pt x="4" y="131"/>
                </a:cubicBezTo>
                <a:cubicBezTo>
                  <a:pt x="0" y="134"/>
                  <a:pt x="0" y="138"/>
                  <a:pt x="0" y="143"/>
                </a:cubicBezTo>
                <a:cubicBezTo>
                  <a:pt x="0" y="154"/>
                  <a:pt x="6" y="160"/>
                  <a:pt x="17" y="160"/>
                </a:cubicBezTo>
                <a:cubicBezTo>
                  <a:pt x="21" y="160"/>
                  <a:pt x="25" y="158"/>
                  <a:pt x="27" y="156"/>
                </a:cubicBezTo>
                <a:cubicBezTo>
                  <a:pt x="67" y="114"/>
                  <a:pt x="67" y="114"/>
                  <a:pt x="67" y="114"/>
                </a:cubicBezTo>
                <a:cubicBezTo>
                  <a:pt x="75" y="118"/>
                  <a:pt x="84" y="120"/>
                  <a:pt x="94" y="120"/>
                </a:cubicBezTo>
                <a:cubicBezTo>
                  <a:pt x="126" y="120"/>
                  <a:pt x="151" y="94"/>
                  <a:pt x="151" y="60"/>
                </a:cubicBezTo>
                <a:cubicBezTo>
                  <a:pt x="151" y="27"/>
                  <a:pt x="126" y="0"/>
                  <a:pt x="94" y="0"/>
                </a:cubicBezTo>
                <a:close/>
                <a:moveTo>
                  <a:pt x="21" y="149"/>
                </a:moveTo>
                <a:cubicBezTo>
                  <a:pt x="21" y="151"/>
                  <a:pt x="19" y="151"/>
                  <a:pt x="17" y="151"/>
                </a:cubicBezTo>
                <a:cubicBezTo>
                  <a:pt x="10" y="151"/>
                  <a:pt x="8" y="147"/>
                  <a:pt x="8" y="143"/>
                </a:cubicBezTo>
                <a:cubicBezTo>
                  <a:pt x="8" y="140"/>
                  <a:pt x="8" y="138"/>
                  <a:pt x="10" y="136"/>
                </a:cubicBezTo>
                <a:cubicBezTo>
                  <a:pt x="48" y="96"/>
                  <a:pt x="48" y="96"/>
                  <a:pt x="48" y="96"/>
                </a:cubicBezTo>
                <a:cubicBezTo>
                  <a:pt x="52" y="100"/>
                  <a:pt x="54" y="105"/>
                  <a:pt x="61" y="109"/>
                </a:cubicBezTo>
                <a:lnTo>
                  <a:pt x="21" y="149"/>
                </a:lnTo>
                <a:close/>
                <a:moveTo>
                  <a:pt x="94" y="111"/>
                </a:moveTo>
                <a:cubicBezTo>
                  <a:pt x="67" y="111"/>
                  <a:pt x="46" y="89"/>
                  <a:pt x="46" y="60"/>
                </a:cubicBezTo>
                <a:cubicBezTo>
                  <a:pt x="46" y="34"/>
                  <a:pt x="67" y="9"/>
                  <a:pt x="94" y="9"/>
                </a:cubicBezTo>
                <a:cubicBezTo>
                  <a:pt x="119" y="9"/>
                  <a:pt x="140" y="34"/>
                  <a:pt x="140" y="60"/>
                </a:cubicBezTo>
                <a:cubicBezTo>
                  <a:pt x="140" y="89"/>
                  <a:pt x="119" y="111"/>
                  <a:pt x="94" y="111"/>
                </a:cubicBezTo>
                <a:close/>
                <a:moveTo>
                  <a:pt x="60" y="61"/>
                </a:moveTo>
                <a:cubicBezTo>
                  <a:pt x="60" y="63"/>
                  <a:pt x="60" y="63"/>
                  <a:pt x="62" y="63"/>
                </a:cubicBezTo>
                <a:cubicBezTo>
                  <a:pt x="65" y="63"/>
                  <a:pt x="65" y="63"/>
                  <a:pt x="65" y="61"/>
                </a:cubicBezTo>
                <a:cubicBezTo>
                  <a:pt x="65" y="45"/>
                  <a:pt x="77" y="31"/>
                  <a:pt x="94" y="31"/>
                </a:cubicBezTo>
                <a:cubicBezTo>
                  <a:pt x="94" y="31"/>
                  <a:pt x="96" y="29"/>
                  <a:pt x="96" y="27"/>
                </a:cubicBezTo>
                <a:cubicBezTo>
                  <a:pt x="94" y="25"/>
                  <a:pt x="94" y="25"/>
                  <a:pt x="94" y="25"/>
                </a:cubicBezTo>
                <a:cubicBezTo>
                  <a:pt x="75" y="25"/>
                  <a:pt x="60" y="40"/>
                  <a:pt x="60" y="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B2985885-4793-2953-C713-3E72C6FC4A6F}"/>
              </a:ext>
            </a:extLst>
          </p:cNvPr>
          <p:cNvSpPr>
            <a:spLocks noEditPoints="1"/>
          </p:cNvSpPr>
          <p:nvPr/>
        </p:nvSpPr>
        <p:spPr bwMode="auto">
          <a:xfrm>
            <a:off x="5721351" y="3022600"/>
            <a:ext cx="200025" cy="257175"/>
          </a:xfrm>
          <a:custGeom>
            <a:avLst/>
            <a:gdLst>
              <a:gd name="T0" fmla="*/ 29 w 126"/>
              <a:gd name="T1" fmla="*/ 56 h 162"/>
              <a:gd name="T2" fmla="*/ 122 w 126"/>
              <a:gd name="T3" fmla="*/ 21 h 162"/>
              <a:gd name="T4" fmla="*/ 113 w 126"/>
              <a:gd name="T5" fmla="*/ 4 h 162"/>
              <a:gd name="T6" fmla="*/ 0 w 126"/>
              <a:gd name="T7" fmla="*/ 42 h 162"/>
              <a:gd name="T8" fmla="*/ 6 w 126"/>
              <a:gd name="T9" fmla="*/ 59 h 162"/>
              <a:gd name="T10" fmla="*/ 9 w 126"/>
              <a:gd name="T11" fmla="*/ 80 h 162"/>
              <a:gd name="T12" fmla="*/ 13 w 126"/>
              <a:gd name="T13" fmla="*/ 159 h 162"/>
              <a:gd name="T14" fmla="*/ 116 w 126"/>
              <a:gd name="T15" fmla="*/ 162 h 162"/>
              <a:gd name="T16" fmla="*/ 119 w 126"/>
              <a:gd name="T17" fmla="*/ 80 h 162"/>
              <a:gd name="T18" fmla="*/ 126 w 126"/>
              <a:gd name="T19" fmla="*/ 76 h 162"/>
              <a:gd name="T20" fmla="*/ 122 w 126"/>
              <a:gd name="T21" fmla="*/ 56 h 162"/>
              <a:gd name="T22" fmla="*/ 87 w 126"/>
              <a:gd name="T23" fmla="*/ 56 h 162"/>
              <a:gd name="T24" fmla="*/ 64 w 126"/>
              <a:gd name="T25" fmla="*/ 80 h 162"/>
              <a:gd name="T26" fmla="*/ 74 w 126"/>
              <a:gd name="T27" fmla="*/ 56 h 162"/>
              <a:gd name="T28" fmla="*/ 54 w 126"/>
              <a:gd name="T29" fmla="*/ 56 h 162"/>
              <a:gd name="T30" fmla="*/ 32 w 126"/>
              <a:gd name="T31" fmla="*/ 80 h 162"/>
              <a:gd name="T32" fmla="*/ 42 w 126"/>
              <a:gd name="T33" fmla="*/ 56 h 162"/>
              <a:gd name="T34" fmla="*/ 113 w 126"/>
              <a:gd name="T35" fmla="*/ 28 h 162"/>
              <a:gd name="T36" fmla="*/ 84 w 126"/>
              <a:gd name="T37" fmla="*/ 14 h 162"/>
              <a:gd name="T38" fmla="*/ 93 w 126"/>
              <a:gd name="T39" fmla="*/ 11 h 162"/>
              <a:gd name="T40" fmla="*/ 84 w 126"/>
              <a:gd name="T41" fmla="*/ 38 h 162"/>
              <a:gd name="T42" fmla="*/ 54 w 126"/>
              <a:gd name="T43" fmla="*/ 21 h 162"/>
              <a:gd name="T44" fmla="*/ 64 w 126"/>
              <a:gd name="T45" fmla="*/ 18 h 162"/>
              <a:gd name="T46" fmla="*/ 3 w 126"/>
              <a:gd name="T47" fmla="*/ 42 h 162"/>
              <a:gd name="T48" fmla="*/ 6 w 126"/>
              <a:gd name="T49" fmla="*/ 38 h 162"/>
              <a:gd name="T50" fmla="*/ 9 w 126"/>
              <a:gd name="T51" fmla="*/ 56 h 162"/>
              <a:gd name="T52" fmla="*/ 3 w 126"/>
              <a:gd name="T53" fmla="*/ 49 h 162"/>
              <a:gd name="T54" fmla="*/ 19 w 126"/>
              <a:gd name="T55" fmla="*/ 56 h 162"/>
              <a:gd name="T56" fmla="*/ 13 w 126"/>
              <a:gd name="T57" fmla="*/ 59 h 162"/>
              <a:gd name="T58" fmla="*/ 19 w 126"/>
              <a:gd name="T59" fmla="*/ 56 h 162"/>
              <a:gd name="T60" fmla="*/ 13 w 126"/>
              <a:gd name="T61" fmla="*/ 80 h 162"/>
              <a:gd name="T62" fmla="*/ 6 w 126"/>
              <a:gd name="T63" fmla="*/ 76 h 162"/>
              <a:gd name="T64" fmla="*/ 9 w 126"/>
              <a:gd name="T65" fmla="*/ 62 h 162"/>
              <a:gd name="T66" fmla="*/ 13 w 126"/>
              <a:gd name="T67" fmla="*/ 80 h 162"/>
              <a:gd name="T68" fmla="*/ 35 w 126"/>
              <a:gd name="T69" fmla="*/ 28 h 162"/>
              <a:gd name="T70" fmla="*/ 42 w 126"/>
              <a:gd name="T71" fmla="*/ 49 h 162"/>
              <a:gd name="T72" fmla="*/ 35 w 126"/>
              <a:gd name="T73" fmla="*/ 28 h 162"/>
              <a:gd name="T74" fmla="*/ 106 w 126"/>
              <a:gd name="T75" fmla="*/ 124 h 162"/>
              <a:gd name="T76" fmla="*/ 25 w 126"/>
              <a:gd name="T77" fmla="*/ 121 h 162"/>
              <a:gd name="T78" fmla="*/ 106 w 126"/>
              <a:gd name="T79" fmla="*/ 124 h 162"/>
              <a:gd name="T80" fmla="*/ 106 w 126"/>
              <a:gd name="T81" fmla="*/ 104 h 162"/>
              <a:gd name="T82" fmla="*/ 25 w 126"/>
              <a:gd name="T83" fmla="*/ 97 h 162"/>
              <a:gd name="T84" fmla="*/ 106 w 126"/>
              <a:gd name="T85" fmla="*/ 104 h 162"/>
              <a:gd name="T86" fmla="*/ 103 w 126"/>
              <a:gd name="T87" fmla="*/ 80 h 162"/>
              <a:gd name="T88" fmla="*/ 103 w 126"/>
              <a:gd name="T89" fmla="*/ 56 h 162"/>
              <a:gd name="T90" fmla="*/ 103 w 126"/>
              <a:gd name="T91" fmla="*/ 80 h 162"/>
              <a:gd name="T92" fmla="*/ 103 w 126"/>
              <a:gd name="T93" fmla="*/ 8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26" h="162">
                <a:moveTo>
                  <a:pt x="122" y="56"/>
                </a:moveTo>
                <a:cubicBezTo>
                  <a:pt x="29" y="56"/>
                  <a:pt x="29" y="56"/>
                  <a:pt x="29" y="56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119" y="28"/>
                  <a:pt x="122" y="25"/>
                  <a:pt x="122" y="21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4"/>
                  <a:pt x="113" y="0"/>
                  <a:pt x="113" y="4"/>
                </a:cubicBezTo>
                <a:cubicBezTo>
                  <a:pt x="3" y="35"/>
                  <a:pt x="3" y="35"/>
                  <a:pt x="3" y="35"/>
                </a:cubicBezTo>
                <a:cubicBezTo>
                  <a:pt x="0" y="38"/>
                  <a:pt x="0" y="38"/>
                  <a:pt x="0" y="42"/>
                </a:cubicBezTo>
                <a:cubicBezTo>
                  <a:pt x="6" y="59"/>
                  <a:pt x="6" y="59"/>
                  <a:pt x="6" y="59"/>
                </a:cubicBezTo>
                <a:cubicBezTo>
                  <a:pt x="6" y="59"/>
                  <a:pt x="6" y="59"/>
                  <a:pt x="6" y="59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80"/>
                  <a:pt x="6" y="80"/>
                  <a:pt x="9" y="80"/>
                </a:cubicBezTo>
                <a:cubicBezTo>
                  <a:pt x="13" y="80"/>
                  <a:pt x="13" y="80"/>
                  <a:pt x="13" y="80"/>
                </a:cubicBezTo>
                <a:cubicBezTo>
                  <a:pt x="13" y="159"/>
                  <a:pt x="13" y="159"/>
                  <a:pt x="13" y="159"/>
                </a:cubicBezTo>
                <a:cubicBezTo>
                  <a:pt x="13" y="159"/>
                  <a:pt x="13" y="162"/>
                  <a:pt x="16" y="162"/>
                </a:cubicBezTo>
                <a:cubicBezTo>
                  <a:pt x="116" y="162"/>
                  <a:pt x="116" y="162"/>
                  <a:pt x="116" y="162"/>
                </a:cubicBezTo>
                <a:cubicBezTo>
                  <a:pt x="119" y="162"/>
                  <a:pt x="119" y="159"/>
                  <a:pt x="119" y="159"/>
                </a:cubicBezTo>
                <a:cubicBezTo>
                  <a:pt x="119" y="80"/>
                  <a:pt x="119" y="80"/>
                  <a:pt x="119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6" y="80"/>
                  <a:pt x="126" y="80"/>
                  <a:pt x="126" y="76"/>
                </a:cubicBezTo>
                <a:cubicBezTo>
                  <a:pt x="126" y="59"/>
                  <a:pt x="126" y="59"/>
                  <a:pt x="126" y="59"/>
                </a:cubicBezTo>
                <a:cubicBezTo>
                  <a:pt x="126" y="56"/>
                  <a:pt x="126" y="56"/>
                  <a:pt x="122" y="56"/>
                </a:cubicBezTo>
                <a:close/>
                <a:moveTo>
                  <a:pt x="74" y="56"/>
                </a:moveTo>
                <a:cubicBezTo>
                  <a:pt x="87" y="56"/>
                  <a:pt x="87" y="56"/>
                  <a:pt x="87" y="56"/>
                </a:cubicBezTo>
                <a:cubicBezTo>
                  <a:pt x="74" y="80"/>
                  <a:pt x="74" y="80"/>
                  <a:pt x="74" y="80"/>
                </a:cubicBezTo>
                <a:cubicBezTo>
                  <a:pt x="64" y="80"/>
                  <a:pt x="64" y="80"/>
                  <a:pt x="64" y="80"/>
                </a:cubicBezTo>
                <a:cubicBezTo>
                  <a:pt x="74" y="56"/>
                  <a:pt x="74" y="56"/>
                  <a:pt x="74" y="56"/>
                </a:cubicBezTo>
                <a:cubicBezTo>
                  <a:pt x="74" y="56"/>
                  <a:pt x="74" y="56"/>
                  <a:pt x="74" y="56"/>
                </a:cubicBezTo>
                <a:close/>
                <a:moveTo>
                  <a:pt x="42" y="56"/>
                </a:moveTo>
                <a:cubicBezTo>
                  <a:pt x="54" y="56"/>
                  <a:pt x="54" y="56"/>
                  <a:pt x="54" y="56"/>
                </a:cubicBezTo>
                <a:cubicBezTo>
                  <a:pt x="42" y="80"/>
                  <a:pt x="42" y="80"/>
                  <a:pt x="42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42" y="56"/>
                  <a:pt x="42" y="56"/>
                  <a:pt x="42" y="56"/>
                </a:cubicBezTo>
                <a:cubicBezTo>
                  <a:pt x="42" y="56"/>
                  <a:pt x="42" y="56"/>
                  <a:pt x="42" y="56"/>
                </a:cubicBezTo>
                <a:close/>
                <a:moveTo>
                  <a:pt x="93" y="11"/>
                </a:moveTo>
                <a:cubicBezTo>
                  <a:pt x="113" y="28"/>
                  <a:pt x="113" y="28"/>
                  <a:pt x="113" y="28"/>
                </a:cubicBezTo>
                <a:cubicBezTo>
                  <a:pt x="100" y="31"/>
                  <a:pt x="100" y="31"/>
                  <a:pt x="100" y="31"/>
                </a:cubicBezTo>
                <a:cubicBezTo>
                  <a:pt x="84" y="14"/>
                  <a:pt x="84" y="14"/>
                  <a:pt x="84" y="14"/>
                </a:cubicBezTo>
                <a:cubicBezTo>
                  <a:pt x="93" y="11"/>
                  <a:pt x="93" y="11"/>
                  <a:pt x="93" y="11"/>
                </a:cubicBezTo>
                <a:cubicBezTo>
                  <a:pt x="93" y="11"/>
                  <a:pt x="93" y="11"/>
                  <a:pt x="93" y="11"/>
                </a:cubicBezTo>
                <a:close/>
                <a:moveTo>
                  <a:pt x="64" y="18"/>
                </a:moveTo>
                <a:cubicBezTo>
                  <a:pt x="84" y="38"/>
                  <a:pt x="84" y="38"/>
                  <a:pt x="84" y="38"/>
                </a:cubicBezTo>
                <a:cubicBezTo>
                  <a:pt x="71" y="42"/>
                  <a:pt x="71" y="42"/>
                  <a:pt x="71" y="42"/>
                </a:cubicBezTo>
                <a:cubicBezTo>
                  <a:pt x="54" y="21"/>
                  <a:pt x="54" y="21"/>
                  <a:pt x="54" y="21"/>
                </a:cubicBezTo>
                <a:cubicBezTo>
                  <a:pt x="64" y="18"/>
                  <a:pt x="64" y="18"/>
                  <a:pt x="64" y="18"/>
                </a:cubicBezTo>
                <a:cubicBezTo>
                  <a:pt x="64" y="18"/>
                  <a:pt x="64" y="18"/>
                  <a:pt x="64" y="18"/>
                </a:cubicBezTo>
                <a:close/>
                <a:moveTo>
                  <a:pt x="3" y="49"/>
                </a:moveTo>
                <a:cubicBezTo>
                  <a:pt x="3" y="42"/>
                  <a:pt x="3" y="42"/>
                  <a:pt x="3" y="42"/>
                </a:cubicBezTo>
                <a:cubicBezTo>
                  <a:pt x="3" y="38"/>
                  <a:pt x="3" y="38"/>
                  <a:pt x="3" y="38"/>
                </a:cubicBezTo>
                <a:cubicBezTo>
                  <a:pt x="6" y="38"/>
                  <a:pt x="6" y="38"/>
                  <a:pt x="6" y="38"/>
                </a:cubicBezTo>
                <a:cubicBezTo>
                  <a:pt x="22" y="56"/>
                  <a:pt x="22" y="56"/>
                  <a:pt x="22" y="56"/>
                </a:cubicBezTo>
                <a:cubicBezTo>
                  <a:pt x="9" y="56"/>
                  <a:pt x="9" y="56"/>
                  <a:pt x="9" y="56"/>
                </a:cubicBezTo>
                <a:cubicBezTo>
                  <a:pt x="9" y="56"/>
                  <a:pt x="9" y="56"/>
                  <a:pt x="9" y="56"/>
                </a:cubicBezTo>
                <a:cubicBezTo>
                  <a:pt x="3" y="49"/>
                  <a:pt x="3" y="49"/>
                  <a:pt x="3" y="49"/>
                </a:cubicBezTo>
                <a:cubicBezTo>
                  <a:pt x="3" y="49"/>
                  <a:pt x="3" y="49"/>
                  <a:pt x="3" y="49"/>
                </a:cubicBezTo>
                <a:close/>
                <a:moveTo>
                  <a:pt x="19" y="56"/>
                </a:moveTo>
                <a:cubicBezTo>
                  <a:pt x="13" y="59"/>
                  <a:pt x="13" y="59"/>
                  <a:pt x="13" y="59"/>
                </a:cubicBezTo>
                <a:cubicBezTo>
                  <a:pt x="13" y="59"/>
                  <a:pt x="13" y="59"/>
                  <a:pt x="13" y="59"/>
                </a:cubicBezTo>
                <a:cubicBezTo>
                  <a:pt x="13" y="56"/>
                  <a:pt x="13" y="56"/>
                  <a:pt x="13" y="56"/>
                </a:cubicBezTo>
                <a:cubicBezTo>
                  <a:pt x="19" y="56"/>
                  <a:pt x="19" y="56"/>
                  <a:pt x="19" y="56"/>
                </a:cubicBezTo>
                <a:cubicBezTo>
                  <a:pt x="19" y="56"/>
                  <a:pt x="19" y="56"/>
                  <a:pt x="19" y="56"/>
                </a:cubicBezTo>
                <a:close/>
                <a:moveTo>
                  <a:pt x="13" y="80"/>
                </a:moveTo>
                <a:cubicBezTo>
                  <a:pt x="9" y="80"/>
                  <a:pt x="9" y="80"/>
                  <a:pt x="9" y="80"/>
                </a:cubicBezTo>
                <a:cubicBezTo>
                  <a:pt x="9" y="80"/>
                  <a:pt x="6" y="80"/>
                  <a:pt x="6" y="76"/>
                </a:cubicBezTo>
                <a:cubicBezTo>
                  <a:pt x="6" y="66"/>
                  <a:pt x="6" y="66"/>
                  <a:pt x="6" y="66"/>
                </a:cubicBezTo>
                <a:cubicBezTo>
                  <a:pt x="9" y="62"/>
                  <a:pt x="9" y="62"/>
                  <a:pt x="9" y="62"/>
                </a:cubicBezTo>
                <a:cubicBezTo>
                  <a:pt x="25" y="56"/>
                  <a:pt x="25" y="56"/>
                  <a:pt x="25" y="56"/>
                </a:cubicBezTo>
                <a:cubicBezTo>
                  <a:pt x="13" y="80"/>
                  <a:pt x="13" y="80"/>
                  <a:pt x="13" y="80"/>
                </a:cubicBezTo>
                <a:cubicBezTo>
                  <a:pt x="13" y="80"/>
                  <a:pt x="13" y="80"/>
                  <a:pt x="13" y="80"/>
                </a:cubicBezTo>
                <a:close/>
                <a:moveTo>
                  <a:pt x="35" y="28"/>
                </a:moveTo>
                <a:cubicBezTo>
                  <a:pt x="51" y="45"/>
                  <a:pt x="51" y="45"/>
                  <a:pt x="51" y="45"/>
                </a:cubicBezTo>
                <a:cubicBezTo>
                  <a:pt x="42" y="49"/>
                  <a:pt x="42" y="49"/>
                  <a:pt x="42" y="49"/>
                </a:cubicBezTo>
                <a:cubicBezTo>
                  <a:pt x="25" y="31"/>
                  <a:pt x="25" y="31"/>
                  <a:pt x="25" y="31"/>
                </a:cubicBezTo>
                <a:cubicBezTo>
                  <a:pt x="35" y="28"/>
                  <a:pt x="35" y="28"/>
                  <a:pt x="35" y="28"/>
                </a:cubicBezTo>
                <a:cubicBezTo>
                  <a:pt x="35" y="28"/>
                  <a:pt x="35" y="28"/>
                  <a:pt x="35" y="28"/>
                </a:cubicBezTo>
                <a:close/>
                <a:moveTo>
                  <a:pt x="106" y="124"/>
                </a:moveTo>
                <a:cubicBezTo>
                  <a:pt x="25" y="124"/>
                  <a:pt x="25" y="124"/>
                  <a:pt x="25" y="124"/>
                </a:cubicBezTo>
                <a:cubicBezTo>
                  <a:pt x="25" y="121"/>
                  <a:pt x="25" y="121"/>
                  <a:pt x="25" y="121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6" y="124"/>
                  <a:pt x="106" y="124"/>
                  <a:pt x="106" y="124"/>
                </a:cubicBezTo>
                <a:close/>
                <a:moveTo>
                  <a:pt x="106" y="104"/>
                </a:moveTo>
                <a:cubicBezTo>
                  <a:pt x="25" y="104"/>
                  <a:pt x="25" y="104"/>
                  <a:pt x="25" y="104"/>
                </a:cubicBezTo>
                <a:cubicBezTo>
                  <a:pt x="25" y="97"/>
                  <a:pt x="25" y="97"/>
                  <a:pt x="25" y="97"/>
                </a:cubicBezTo>
                <a:cubicBezTo>
                  <a:pt x="106" y="97"/>
                  <a:pt x="106" y="97"/>
                  <a:pt x="106" y="97"/>
                </a:cubicBezTo>
                <a:cubicBezTo>
                  <a:pt x="106" y="104"/>
                  <a:pt x="106" y="104"/>
                  <a:pt x="106" y="104"/>
                </a:cubicBezTo>
                <a:cubicBezTo>
                  <a:pt x="106" y="104"/>
                  <a:pt x="106" y="104"/>
                  <a:pt x="106" y="104"/>
                </a:cubicBezTo>
                <a:close/>
                <a:moveTo>
                  <a:pt x="103" y="80"/>
                </a:moveTo>
                <a:cubicBezTo>
                  <a:pt x="93" y="80"/>
                  <a:pt x="93" y="80"/>
                  <a:pt x="93" y="80"/>
                </a:cubicBezTo>
                <a:cubicBezTo>
                  <a:pt x="103" y="56"/>
                  <a:pt x="103" y="56"/>
                  <a:pt x="103" y="56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03" y="80"/>
                  <a:pt x="103" y="80"/>
                  <a:pt x="103" y="80"/>
                </a:cubicBezTo>
                <a:cubicBezTo>
                  <a:pt x="103" y="80"/>
                  <a:pt x="103" y="80"/>
                  <a:pt x="103" y="80"/>
                </a:cubicBezTo>
                <a:close/>
                <a:moveTo>
                  <a:pt x="103" y="80"/>
                </a:moveTo>
                <a:cubicBezTo>
                  <a:pt x="103" y="80"/>
                  <a:pt x="103" y="80"/>
                  <a:pt x="103" y="8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49B5A2B0-91BF-AB89-A465-9062F133DB1D}"/>
              </a:ext>
            </a:extLst>
          </p:cNvPr>
          <p:cNvSpPr>
            <a:spLocks noEditPoints="1"/>
          </p:cNvSpPr>
          <p:nvPr/>
        </p:nvSpPr>
        <p:spPr bwMode="auto">
          <a:xfrm>
            <a:off x="9556751" y="3568700"/>
            <a:ext cx="234950" cy="261938"/>
          </a:xfrm>
          <a:custGeom>
            <a:avLst/>
            <a:gdLst>
              <a:gd name="T0" fmla="*/ 56 w 148"/>
              <a:gd name="T1" fmla="*/ 134 h 165"/>
              <a:gd name="T2" fmla="*/ 46 w 148"/>
              <a:gd name="T3" fmla="*/ 141 h 165"/>
              <a:gd name="T4" fmla="*/ 23 w 148"/>
              <a:gd name="T5" fmla="*/ 141 h 165"/>
              <a:gd name="T6" fmla="*/ 20 w 148"/>
              <a:gd name="T7" fmla="*/ 127 h 165"/>
              <a:gd name="T8" fmla="*/ 23 w 148"/>
              <a:gd name="T9" fmla="*/ 116 h 165"/>
              <a:gd name="T10" fmla="*/ 52 w 148"/>
              <a:gd name="T11" fmla="*/ 84 h 165"/>
              <a:gd name="T12" fmla="*/ 75 w 148"/>
              <a:gd name="T13" fmla="*/ 81 h 165"/>
              <a:gd name="T14" fmla="*/ 88 w 148"/>
              <a:gd name="T15" fmla="*/ 81 h 165"/>
              <a:gd name="T16" fmla="*/ 88 w 148"/>
              <a:gd name="T17" fmla="*/ 67 h 165"/>
              <a:gd name="T18" fmla="*/ 39 w 148"/>
              <a:gd name="T19" fmla="*/ 70 h 165"/>
              <a:gd name="T20" fmla="*/ 10 w 148"/>
              <a:gd name="T21" fmla="*/ 102 h 165"/>
              <a:gd name="T22" fmla="*/ 0 w 148"/>
              <a:gd name="T23" fmla="*/ 127 h 165"/>
              <a:gd name="T24" fmla="*/ 10 w 148"/>
              <a:gd name="T25" fmla="*/ 155 h 165"/>
              <a:gd name="T26" fmla="*/ 36 w 148"/>
              <a:gd name="T27" fmla="*/ 165 h 165"/>
              <a:gd name="T28" fmla="*/ 59 w 148"/>
              <a:gd name="T29" fmla="*/ 155 h 165"/>
              <a:gd name="T30" fmla="*/ 69 w 148"/>
              <a:gd name="T31" fmla="*/ 148 h 165"/>
              <a:gd name="T32" fmla="*/ 69 w 148"/>
              <a:gd name="T33" fmla="*/ 134 h 165"/>
              <a:gd name="T34" fmla="*/ 56 w 148"/>
              <a:gd name="T35" fmla="*/ 134 h 165"/>
              <a:gd name="T36" fmla="*/ 138 w 148"/>
              <a:gd name="T37" fmla="*/ 18 h 165"/>
              <a:gd name="T38" fmla="*/ 92 w 148"/>
              <a:gd name="T39" fmla="*/ 14 h 165"/>
              <a:gd name="T40" fmla="*/ 82 w 148"/>
              <a:gd name="T41" fmla="*/ 25 h 165"/>
              <a:gd name="T42" fmla="*/ 82 w 148"/>
              <a:gd name="T43" fmla="*/ 39 h 165"/>
              <a:gd name="T44" fmla="*/ 95 w 148"/>
              <a:gd name="T45" fmla="*/ 39 h 165"/>
              <a:gd name="T46" fmla="*/ 105 w 148"/>
              <a:gd name="T47" fmla="*/ 28 h 165"/>
              <a:gd name="T48" fmla="*/ 125 w 148"/>
              <a:gd name="T49" fmla="*/ 32 h 165"/>
              <a:gd name="T50" fmla="*/ 131 w 148"/>
              <a:gd name="T51" fmla="*/ 46 h 165"/>
              <a:gd name="T52" fmla="*/ 125 w 148"/>
              <a:gd name="T53" fmla="*/ 56 h 165"/>
              <a:gd name="T54" fmla="*/ 95 w 148"/>
              <a:gd name="T55" fmla="*/ 88 h 165"/>
              <a:gd name="T56" fmla="*/ 72 w 148"/>
              <a:gd name="T57" fmla="*/ 95 h 165"/>
              <a:gd name="T58" fmla="*/ 59 w 148"/>
              <a:gd name="T59" fmla="*/ 95 h 165"/>
              <a:gd name="T60" fmla="*/ 59 w 148"/>
              <a:gd name="T61" fmla="*/ 109 h 165"/>
              <a:gd name="T62" fmla="*/ 82 w 148"/>
              <a:gd name="T63" fmla="*/ 116 h 165"/>
              <a:gd name="T64" fmla="*/ 108 w 148"/>
              <a:gd name="T65" fmla="*/ 102 h 165"/>
              <a:gd name="T66" fmla="*/ 138 w 148"/>
              <a:gd name="T67" fmla="*/ 70 h 165"/>
              <a:gd name="T68" fmla="*/ 148 w 148"/>
              <a:gd name="T69" fmla="*/ 46 h 165"/>
              <a:gd name="T70" fmla="*/ 138 w 148"/>
              <a:gd name="T71" fmla="*/ 18 h 165"/>
              <a:gd name="T72" fmla="*/ 138 w 148"/>
              <a:gd name="T73" fmla="*/ 18 h 165"/>
              <a:gd name="T74" fmla="*/ 138 w 148"/>
              <a:gd name="T75" fmla="*/ 18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8" h="165">
                <a:moveTo>
                  <a:pt x="56" y="134"/>
                </a:moveTo>
                <a:cubicBezTo>
                  <a:pt x="46" y="141"/>
                  <a:pt x="46" y="141"/>
                  <a:pt x="46" y="141"/>
                </a:cubicBezTo>
                <a:cubicBezTo>
                  <a:pt x="39" y="148"/>
                  <a:pt x="29" y="148"/>
                  <a:pt x="23" y="141"/>
                </a:cubicBezTo>
                <a:cubicBezTo>
                  <a:pt x="20" y="137"/>
                  <a:pt x="20" y="134"/>
                  <a:pt x="20" y="127"/>
                </a:cubicBezTo>
                <a:cubicBezTo>
                  <a:pt x="20" y="123"/>
                  <a:pt x="20" y="120"/>
                  <a:pt x="23" y="116"/>
                </a:cubicBezTo>
                <a:cubicBezTo>
                  <a:pt x="52" y="84"/>
                  <a:pt x="52" y="84"/>
                  <a:pt x="52" y="84"/>
                </a:cubicBezTo>
                <a:cubicBezTo>
                  <a:pt x="56" y="81"/>
                  <a:pt x="69" y="70"/>
                  <a:pt x="75" y="81"/>
                </a:cubicBezTo>
                <a:cubicBezTo>
                  <a:pt x="79" y="84"/>
                  <a:pt x="85" y="84"/>
                  <a:pt x="88" y="81"/>
                </a:cubicBezTo>
                <a:cubicBezTo>
                  <a:pt x="92" y="74"/>
                  <a:pt x="92" y="70"/>
                  <a:pt x="88" y="67"/>
                </a:cubicBezTo>
                <a:cubicBezTo>
                  <a:pt x="75" y="49"/>
                  <a:pt x="56" y="53"/>
                  <a:pt x="39" y="70"/>
                </a:cubicBezTo>
                <a:cubicBezTo>
                  <a:pt x="10" y="102"/>
                  <a:pt x="10" y="102"/>
                  <a:pt x="10" y="102"/>
                </a:cubicBezTo>
                <a:cubicBezTo>
                  <a:pt x="3" y="109"/>
                  <a:pt x="0" y="120"/>
                  <a:pt x="0" y="127"/>
                </a:cubicBezTo>
                <a:cubicBezTo>
                  <a:pt x="0" y="137"/>
                  <a:pt x="3" y="148"/>
                  <a:pt x="10" y="155"/>
                </a:cubicBezTo>
                <a:cubicBezTo>
                  <a:pt x="16" y="162"/>
                  <a:pt x="26" y="165"/>
                  <a:pt x="36" y="165"/>
                </a:cubicBezTo>
                <a:cubicBezTo>
                  <a:pt x="42" y="165"/>
                  <a:pt x="52" y="162"/>
                  <a:pt x="59" y="155"/>
                </a:cubicBezTo>
                <a:cubicBezTo>
                  <a:pt x="69" y="148"/>
                  <a:pt x="69" y="148"/>
                  <a:pt x="69" y="148"/>
                </a:cubicBezTo>
                <a:cubicBezTo>
                  <a:pt x="72" y="144"/>
                  <a:pt x="72" y="137"/>
                  <a:pt x="69" y="134"/>
                </a:cubicBezTo>
                <a:cubicBezTo>
                  <a:pt x="62" y="130"/>
                  <a:pt x="59" y="130"/>
                  <a:pt x="56" y="134"/>
                </a:cubicBezTo>
                <a:close/>
                <a:moveTo>
                  <a:pt x="138" y="18"/>
                </a:moveTo>
                <a:cubicBezTo>
                  <a:pt x="125" y="4"/>
                  <a:pt x="105" y="0"/>
                  <a:pt x="92" y="14"/>
                </a:cubicBezTo>
                <a:cubicBezTo>
                  <a:pt x="82" y="25"/>
                  <a:pt x="82" y="25"/>
                  <a:pt x="82" y="25"/>
                </a:cubicBezTo>
                <a:cubicBezTo>
                  <a:pt x="79" y="28"/>
                  <a:pt x="79" y="35"/>
                  <a:pt x="82" y="39"/>
                </a:cubicBezTo>
                <a:cubicBezTo>
                  <a:pt x="85" y="42"/>
                  <a:pt x="92" y="42"/>
                  <a:pt x="95" y="39"/>
                </a:cubicBezTo>
                <a:cubicBezTo>
                  <a:pt x="105" y="28"/>
                  <a:pt x="105" y="28"/>
                  <a:pt x="105" y="28"/>
                </a:cubicBezTo>
                <a:cubicBezTo>
                  <a:pt x="111" y="21"/>
                  <a:pt x="121" y="25"/>
                  <a:pt x="125" y="32"/>
                </a:cubicBezTo>
                <a:cubicBezTo>
                  <a:pt x="128" y="35"/>
                  <a:pt x="131" y="39"/>
                  <a:pt x="131" y="46"/>
                </a:cubicBezTo>
                <a:cubicBezTo>
                  <a:pt x="131" y="49"/>
                  <a:pt x="128" y="53"/>
                  <a:pt x="125" y="56"/>
                </a:cubicBezTo>
                <a:cubicBezTo>
                  <a:pt x="95" y="88"/>
                  <a:pt x="95" y="88"/>
                  <a:pt x="95" y="88"/>
                </a:cubicBezTo>
                <a:cubicBezTo>
                  <a:pt x="82" y="102"/>
                  <a:pt x="75" y="95"/>
                  <a:pt x="72" y="95"/>
                </a:cubicBezTo>
                <a:cubicBezTo>
                  <a:pt x="69" y="88"/>
                  <a:pt x="62" y="88"/>
                  <a:pt x="59" y="95"/>
                </a:cubicBezTo>
                <a:cubicBezTo>
                  <a:pt x="56" y="98"/>
                  <a:pt x="56" y="102"/>
                  <a:pt x="59" y="109"/>
                </a:cubicBezTo>
                <a:cubicBezTo>
                  <a:pt x="65" y="113"/>
                  <a:pt x="72" y="116"/>
                  <a:pt x="82" y="116"/>
                </a:cubicBezTo>
                <a:cubicBezTo>
                  <a:pt x="92" y="116"/>
                  <a:pt x="98" y="113"/>
                  <a:pt x="108" y="102"/>
                </a:cubicBezTo>
                <a:cubicBezTo>
                  <a:pt x="138" y="70"/>
                  <a:pt x="138" y="70"/>
                  <a:pt x="138" y="70"/>
                </a:cubicBezTo>
                <a:cubicBezTo>
                  <a:pt x="144" y="63"/>
                  <a:pt x="148" y="53"/>
                  <a:pt x="148" y="46"/>
                </a:cubicBezTo>
                <a:cubicBezTo>
                  <a:pt x="148" y="35"/>
                  <a:pt x="144" y="25"/>
                  <a:pt x="138" y="18"/>
                </a:cubicBezTo>
                <a:close/>
                <a:moveTo>
                  <a:pt x="138" y="18"/>
                </a:moveTo>
                <a:cubicBezTo>
                  <a:pt x="138" y="18"/>
                  <a:pt x="138" y="18"/>
                  <a:pt x="138" y="1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AFBD947E-B141-08BC-5AD6-A4DF17AF12D7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5818188"/>
            <a:ext cx="254000" cy="177800"/>
          </a:xfrm>
          <a:custGeom>
            <a:avLst/>
            <a:gdLst>
              <a:gd name="T0" fmla="*/ 128 w 160"/>
              <a:gd name="T1" fmla="*/ 44 h 112"/>
              <a:gd name="T2" fmla="*/ 119 w 160"/>
              <a:gd name="T3" fmla="*/ 5 h 112"/>
              <a:gd name="T4" fmla="*/ 115 w 160"/>
              <a:gd name="T5" fmla="*/ 0 h 112"/>
              <a:gd name="T6" fmla="*/ 106 w 160"/>
              <a:gd name="T7" fmla="*/ 0 h 112"/>
              <a:gd name="T8" fmla="*/ 102 w 160"/>
              <a:gd name="T9" fmla="*/ 5 h 112"/>
              <a:gd name="T10" fmla="*/ 106 w 160"/>
              <a:gd name="T11" fmla="*/ 9 h 112"/>
              <a:gd name="T12" fmla="*/ 110 w 160"/>
              <a:gd name="T13" fmla="*/ 9 h 112"/>
              <a:gd name="T14" fmla="*/ 115 w 160"/>
              <a:gd name="T15" fmla="*/ 30 h 112"/>
              <a:gd name="T16" fmla="*/ 36 w 160"/>
              <a:gd name="T17" fmla="*/ 30 h 112"/>
              <a:gd name="T18" fmla="*/ 32 w 160"/>
              <a:gd name="T19" fmla="*/ 32 h 112"/>
              <a:gd name="T20" fmla="*/ 29 w 160"/>
              <a:gd name="T21" fmla="*/ 44 h 112"/>
              <a:gd name="T22" fmla="*/ 0 w 160"/>
              <a:gd name="T23" fmla="*/ 78 h 112"/>
              <a:gd name="T24" fmla="*/ 32 w 160"/>
              <a:gd name="T25" fmla="*/ 112 h 112"/>
              <a:gd name="T26" fmla="*/ 66 w 160"/>
              <a:gd name="T27" fmla="*/ 80 h 112"/>
              <a:gd name="T28" fmla="*/ 98 w 160"/>
              <a:gd name="T29" fmla="*/ 64 h 112"/>
              <a:gd name="T30" fmla="*/ 96 w 160"/>
              <a:gd name="T31" fmla="*/ 78 h 112"/>
              <a:gd name="T32" fmla="*/ 128 w 160"/>
              <a:gd name="T33" fmla="*/ 112 h 112"/>
              <a:gd name="T34" fmla="*/ 160 w 160"/>
              <a:gd name="T35" fmla="*/ 78 h 112"/>
              <a:gd name="T36" fmla="*/ 128 w 160"/>
              <a:gd name="T37" fmla="*/ 44 h 112"/>
              <a:gd name="T38" fmla="*/ 32 w 160"/>
              <a:gd name="T39" fmla="*/ 103 h 112"/>
              <a:gd name="T40" fmla="*/ 8 w 160"/>
              <a:gd name="T41" fmla="*/ 78 h 112"/>
              <a:gd name="T42" fmla="*/ 32 w 160"/>
              <a:gd name="T43" fmla="*/ 53 h 112"/>
              <a:gd name="T44" fmla="*/ 55 w 160"/>
              <a:gd name="T45" fmla="*/ 78 h 112"/>
              <a:gd name="T46" fmla="*/ 32 w 160"/>
              <a:gd name="T47" fmla="*/ 103 h 112"/>
              <a:gd name="T48" fmla="*/ 64 w 160"/>
              <a:gd name="T49" fmla="*/ 71 h 112"/>
              <a:gd name="T50" fmla="*/ 38 w 160"/>
              <a:gd name="T51" fmla="*/ 44 h 112"/>
              <a:gd name="T52" fmla="*/ 40 w 160"/>
              <a:gd name="T53" fmla="*/ 39 h 112"/>
              <a:gd name="T54" fmla="*/ 117 w 160"/>
              <a:gd name="T55" fmla="*/ 39 h 112"/>
              <a:gd name="T56" fmla="*/ 117 w 160"/>
              <a:gd name="T57" fmla="*/ 44 h 112"/>
              <a:gd name="T58" fmla="*/ 64 w 160"/>
              <a:gd name="T59" fmla="*/ 71 h 112"/>
              <a:gd name="T60" fmla="*/ 128 w 160"/>
              <a:gd name="T61" fmla="*/ 103 h 112"/>
              <a:gd name="T62" fmla="*/ 104 w 160"/>
              <a:gd name="T63" fmla="*/ 78 h 112"/>
              <a:gd name="T64" fmla="*/ 128 w 160"/>
              <a:gd name="T65" fmla="*/ 53 h 112"/>
              <a:gd name="T66" fmla="*/ 151 w 160"/>
              <a:gd name="T67" fmla="*/ 78 h 112"/>
              <a:gd name="T68" fmla="*/ 128 w 160"/>
              <a:gd name="T69" fmla="*/ 103 h 112"/>
              <a:gd name="T70" fmla="*/ 32 w 160"/>
              <a:gd name="T71" fmla="*/ 23 h 112"/>
              <a:gd name="T72" fmla="*/ 46 w 160"/>
              <a:gd name="T73" fmla="*/ 23 h 112"/>
              <a:gd name="T74" fmla="*/ 51 w 160"/>
              <a:gd name="T75" fmla="*/ 19 h 112"/>
              <a:gd name="T76" fmla="*/ 46 w 160"/>
              <a:gd name="T77" fmla="*/ 14 h 112"/>
              <a:gd name="T78" fmla="*/ 32 w 160"/>
              <a:gd name="T79" fmla="*/ 14 h 112"/>
              <a:gd name="T80" fmla="*/ 27 w 160"/>
              <a:gd name="T81" fmla="*/ 19 h 112"/>
              <a:gd name="T82" fmla="*/ 32 w 160"/>
              <a:gd name="T83" fmla="*/ 23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12">
                <a:moveTo>
                  <a:pt x="128" y="44"/>
                </a:moveTo>
                <a:cubicBezTo>
                  <a:pt x="119" y="5"/>
                  <a:pt x="119" y="5"/>
                  <a:pt x="119" y="5"/>
                </a:cubicBezTo>
                <a:cubicBezTo>
                  <a:pt x="119" y="3"/>
                  <a:pt x="117" y="0"/>
                  <a:pt x="115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04" y="0"/>
                  <a:pt x="102" y="3"/>
                  <a:pt x="102" y="5"/>
                </a:cubicBezTo>
                <a:cubicBezTo>
                  <a:pt x="102" y="7"/>
                  <a:pt x="104" y="9"/>
                  <a:pt x="106" y="9"/>
                </a:cubicBezTo>
                <a:cubicBezTo>
                  <a:pt x="110" y="9"/>
                  <a:pt x="110" y="9"/>
                  <a:pt x="110" y="9"/>
                </a:cubicBezTo>
                <a:cubicBezTo>
                  <a:pt x="115" y="30"/>
                  <a:pt x="115" y="30"/>
                  <a:pt x="115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4" y="30"/>
                  <a:pt x="32" y="30"/>
                  <a:pt x="32" y="32"/>
                </a:cubicBezTo>
                <a:cubicBezTo>
                  <a:pt x="29" y="44"/>
                  <a:pt x="29" y="44"/>
                  <a:pt x="29" y="44"/>
                </a:cubicBezTo>
                <a:cubicBezTo>
                  <a:pt x="12" y="44"/>
                  <a:pt x="0" y="60"/>
                  <a:pt x="0" y="78"/>
                </a:cubicBezTo>
                <a:cubicBezTo>
                  <a:pt x="0" y="96"/>
                  <a:pt x="14" y="112"/>
                  <a:pt x="32" y="112"/>
                </a:cubicBezTo>
                <a:cubicBezTo>
                  <a:pt x="49" y="112"/>
                  <a:pt x="64" y="98"/>
                  <a:pt x="66" y="80"/>
                </a:cubicBezTo>
                <a:cubicBezTo>
                  <a:pt x="98" y="64"/>
                  <a:pt x="98" y="64"/>
                  <a:pt x="98" y="64"/>
                </a:cubicBezTo>
                <a:cubicBezTo>
                  <a:pt x="96" y="69"/>
                  <a:pt x="96" y="73"/>
                  <a:pt x="96" y="78"/>
                </a:cubicBezTo>
                <a:cubicBezTo>
                  <a:pt x="96" y="96"/>
                  <a:pt x="110" y="112"/>
                  <a:pt x="128" y="112"/>
                </a:cubicBezTo>
                <a:cubicBezTo>
                  <a:pt x="147" y="112"/>
                  <a:pt x="160" y="96"/>
                  <a:pt x="160" y="78"/>
                </a:cubicBezTo>
                <a:cubicBezTo>
                  <a:pt x="160" y="57"/>
                  <a:pt x="147" y="44"/>
                  <a:pt x="128" y="44"/>
                </a:cubicBezTo>
                <a:close/>
                <a:moveTo>
                  <a:pt x="32" y="103"/>
                </a:moveTo>
                <a:cubicBezTo>
                  <a:pt x="19" y="103"/>
                  <a:pt x="8" y="91"/>
                  <a:pt x="8" y="78"/>
                </a:cubicBezTo>
                <a:cubicBezTo>
                  <a:pt x="8" y="64"/>
                  <a:pt x="19" y="53"/>
                  <a:pt x="32" y="53"/>
                </a:cubicBezTo>
                <a:cubicBezTo>
                  <a:pt x="44" y="53"/>
                  <a:pt x="55" y="64"/>
                  <a:pt x="55" y="78"/>
                </a:cubicBezTo>
                <a:cubicBezTo>
                  <a:pt x="55" y="91"/>
                  <a:pt x="44" y="103"/>
                  <a:pt x="32" y="103"/>
                </a:cubicBezTo>
                <a:close/>
                <a:moveTo>
                  <a:pt x="64" y="71"/>
                </a:moveTo>
                <a:cubicBezTo>
                  <a:pt x="61" y="57"/>
                  <a:pt x="51" y="46"/>
                  <a:pt x="38" y="44"/>
                </a:cubicBezTo>
                <a:cubicBezTo>
                  <a:pt x="40" y="39"/>
                  <a:pt x="40" y="39"/>
                  <a:pt x="40" y="39"/>
                </a:cubicBezTo>
                <a:cubicBezTo>
                  <a:pt x="117" y="39"/>
                  <a:pt x="117" y="39"/>
                  <a:pt x="117" y="39"/>
                </a:cubicBezTo>
                <a:cubicBezTo>
                  <a:pt x="117" y="44"/>
                  <a:pt x="117" y="44"/>
                  <a:pt x="117" y="44"/>
                </a:cubicBezTo>
                <a:cubicBezTo>
                  <a:pt x="64" y="71"/>
                  <a:pt x="64" y="71"/>
                  <a:pt x="64" y="71"/>
                </a:cubicBezTo>
                <a:close/>
                <a:moveTo>
                  <a:pt x="128" y="103"/>
                </a:moveTo>
                <a:cubicBezTo>
                  <a:pt x="115" y="103"/>
                  <a:pt x="104" y="91"/>
                  <a:pt x="104" y="78"/>
                </a:cubicBezTo>
                <a:cubicBezTo>
                  <a:pt x="104" y="64"/>
                  <a:pt x="115" y="53"/>
                  <a:pt x="128" y="53"/>
                </a:cubicBezTo>
                <a:cubicBezTo>
                  <a:pt x="140" y="53"/>
                  <a:pt x="151" y="64"/>
                  <a:pt x="151" y="78"/>
                </a:cubicBezTo>
                <a:cubicBezTo>
                  <a:pt x="151" y="91"/>
                  <a:pt x="140" y="103"/>
                  <a:pt x="128" y="103"/>
                </a:cubicBezTo>
                <a:close/>
                <a:moveTo>
                  <a:pt x="32" y="23"/>
                </a:moveTo>
                <a:cubicBezTo>
                  <a:pt x="46" y="23"/>
                  <a:pt x="46" y="23"/>
                  <a:pt x="46" y="23"/>
                </a:cubicBezTo>
                <a:cubicBezTo>
                  <a:pt x="48" y="23"/>
                  <a:pt x="51" y="21"/>
                  <a:pt x="51" y="19"/>
                </a:cubicBezTo>
                <a:cubicBezTo>
                  <a:pt x="51" y="16"/>
                  <a:pt x="48" y="14"/>
                  <a:pt x="46" y="14"/>
                </a:cubicBezTo>
                <a:cubicBezTo>
                  <a:pt x="32" y="14"/>
                  <a:pt x="32" y="14"/>
                  <a:pt x="32" y="14"/>
                </a:cubicBezTo>
                <a:cubicBezTo>
                  <a:pt x="29" y="14"/>
                  <a:pt x="27" y="16"/>
                  <a:pt x="27" y="19"/>
                </a:cubicBezTo>
                <a:cubicBezTo>
                  <a:pt x="27" y="21"/>
                  <a:pt x="29" y="23"/>
                  <a:pt x="32" y="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FA856C59-A986-3697-87A2-67382FE760F4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5276850"/>
            <a:ext cx="257175" cy="160338"/>
          </a:xfrm>
          <a:custGeom>
            <a:avLst/>
            <a:gdLst>
              <a:gd name="T0" fmla="*/ 160 w 162"/>
              <a:gd name="T1" fmla="*/ 4 h 101"/>
              <a:gd name="T2" fmla="*/ 160 w 162"/>
              <a:gd name="T3" fmla="*/ 4 h 101"/>
              <a:gd name="T4" fmla="*/ 148 w 162"/>
              <a:gd name="T5" fmla="*/ 0 h 101"/>
              <a:gd name="T6" fmla="*/ 127 w 162"/>
              <a:gd name="T7" fmla="*/ 6 h 101"/>
              <a:gd name="T8" fmla="*/ 98 w 162"/>
              <a:gd name="T9" fmla="*/ 26 h 101"/>
              <a:gd name="T10" fmla="*/ 41 w 162"/>
              <a:gd name="T11" fmla="*/ 39 h 101"/>
              <a:gd name="T12" fmla="*/ 39 w 162"/>
              <a:gd name="T13" fmla="*/ 41 h 101"/>
              <a:gd name="T14" fmla="*/ 37 w 162"/>
              <a:gd name="T15" fmla="*/ 44 h 101"/>
              <a:gd name="T16" fmla="*/ 41 w 162"/>
              <a:gd name="T17" fmla="*/ 48 h 101"/>
              <a:gd name="T18" fmla="*/ 65 w 162"/>
              <a:gd name="T19" fmla="*/ 50 h 101"/>
              <a:gd name="T20" fmla="*/ 41 w 162"/>
              <a:gd name="T21" fmla="*/ 68 h 101"/>
              <a:gd name="T22" fmla="*/ 22 w 162"/>
              <a:gd name="T23" fmla="*/ 59 h 101"/>
              <a:gd name="T24" fmla="*/ 4 w 162"/>
              <a:gd name="T25" fmla="*/ 55 h 101"/>
              <a:gd name="T26" fmla="*/ 4 w 162"/>
              <a:gd name="T27" fmla="*/ 66 h 101"/>
              <a:gd name="T28" fmla="*/ 26 w 162"/>
              <a:gd name="T29" fmla="*/ 96 h 101"/>
              <a:gd name="T30" fmla="*/ 28 w 162"/>
              <a:gd name="T31" fmla="*/ 99 h 101"/>
              <a:gd name="T32" fmla="*/ 33 w 162"/>
              <a:gd name="T33" fmla="*/ 99 h 101"/>
              <a:gd name="T34" fmla="*/ 39 w 162"/>
              <a:gd name="T35" fmla="*/ 94 h 101"/>
              <a:gd name="T36" fmla="*/ 72 w 162"/>
              <a:gd name="T37" fmla="*/ 77 h 101"/>
              <a:gd name="T38" fmla="*/ 65 w 162"/>
              <a:gd name="T39" fmla="*/ 94 h 101"/>
              <a:gd name="T40" fmla="*/ 67 w 162"/>
              <a:gd name="T41" fmla="*/ 99 h 101"/>
              <a:gd name="T42" fmla="*/ 70 w 162"/>
              <a:gd name="T43" fmla="*/ 101 h 101"/>
              <a:gd name="T44" fmla="*/ 72 w 162"/>
              <a:gd name="T45" fmla="*/ 99 h 101"/>
              <a:gd name="T46" fmla="*/ 74 w 162"/>
              <a:gd name="T47" fmla="*/ 99 h 101"/>
              <a:gd name="T48" fmla="*/ 92 w 162"/>
              <a:gd name="T49" fmla="*/ 68 h 101"/>
              <a:gd name="T50" fmla="*/ 102 w 162"/>
              <a:gd name="T51" fmla="*/ 55 h 101"/>
              <a:gd name="T52" fmla="*/ 152 w 162"/>
              <a:gd name="T53" fmla="*/ 17 h 101"/>
              <a:gd name="T54" fmla="*/ 154 w 162"/>
              <a:gd name="T55" fmla="*/ 17 h 101"/>
              <a:gd name="T56" fmla="*/ 160 w 162"/>
              <a:gd name="T57" fmla="*/ 13 h 101"/>
              <a:gd name="T58" fmla="*/ 160 w 162"/>
              <a:gd name="T59" fmla="*/ 4 h 101"/>
              <a:gd name="T60" fmla="*/ 160 w 162"/>
              <a:gd name="T61" fmla="*/ 4 h 101"/>
              <a:gd name="T62" fmla="*/ 160 w 162"/>
              <a:gd name="T63" fmla="*/ 4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2" h="101">
                <a:moveTo>
                  <a:pt x="160" y="4"/>
                </a:moveTo>
                <a:cubicBezTo>
                  <a:pt x="160" y="4"/>
                  <a:pt x="160" y="4"/>
                  <a:pt x="160" y="4"/>
                </a:cubicBezTo>
                <a:cubicBezTo>
                  <a:pt x="156" y="2"/>
                  <a:pt x="152" y="0"/>
                  <a:pt x="148" y="0"/>
                </a:cubicBezTo>
                <a:cubicBezTo>
                  <a:pt x="139" y="0"/>
                  <a:pt x="131" y="2"/>
                  <a:pt x="127" y="6"/>
                </a:cubicBezTo>
                <a:cubicBezTo>
                  <a:pt x="98" y="26"/>
                  <a:pt x="98" y="26"/>
                  <a:pt x="98" y="26"/>
                </a:cubicBezTo>
                <a:cubicBezTo>
                  <a:pt x="41" y="39"/>
                  <a:pt x="41" y="39"/>
                  <a:pt x="41" y="39"/>
                </a:cubicBezTo>
                <a:cubicBezTo>
                  <a:pt x="41" y="39"/>
                  <a:pt x="39" y="39"/>
                  <a:pt x="39" y="41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6"/>
                  <a:pt x="39" y="48"/>
                  <a:pt x="41" y="48"/>
                </a:cubicBezTo>
                <a:cubicBezTo>
                  <a:pt x="65" y="50"/>
                  <a:pt x="65" y="50"/>
                  <a:pt x="65" y="50"/>
                </a:cubicBezTo>
                <a:cubicBezTo>
                  <a:pt x="41" y="68"/>
                  <a:pt x="41" y="68"/>
                  <a:pt x="41" y="68"/>
                </a:cubicBezTo>
                <a:cubicBezTo>
                  <a:pt x="35" y="63"/>
                  <a:pt x="28" y="61"/>
                  <a:pt x="22" y="59"/>
                </a:cubicBezTo>
                <a:cubicBezTo>
                  <a:pt x="12" y="52"/>
                  <a:pt x="6" y="52"/>
                  <a:pt x="4" y="55"/>
                </a:cubicBezTo>
                <a:cubicBezTo>
                  <a:pt x="0" y="59"/>
                  <a:pt x="2" y="63"/>
                  <a:pt x="4" y="66"/>
                </a:cubicBezTo>
                <a:cubicBezTo>
                  <a:pt x="26" y="96"/>
                  <a:pt x="26" y="96"/>
                  <a:pt x="26" y="96"/>
                </a:cubicBezTo>
                <a:cubicBezTo>
                  <a:pt x="26" y="99"/>
                  <a:pt x="26" y="99"/>
                  <a:pt x="28" y="99"/>
                </a:cubicBezTo>
                <a:cubicBezTo>
                  <a:pt x="31" y="101"/>
                  <a:pt x="33" y="99"/>
                  <a:pt x="33" y="99"/>
                </a:cubicBezTo>
                <a:cubicBezTo>
                  <a:pt x="39" y="94"/>
                  <a:pt x="39" y="94"/>
                  <a:pt x="39" y="94"/>
                </a:cubicBezTo>
                <a:cubicBezTo>
                  <a:pt x="72" y="77"/>
                  <a:pt x="72" y="77"/>
                  <a:pt x="72" y="77"/>
                </a:cubicBezTo>
                <a:cubicBezTo>
                  <a:pt x="65" y="94"/>
                  <a:pt x="65" y="94"/>
                  <a:pt x="65" y="94"/>
                </a:cubicBezTo>
                <a:cubicBezTo>
                  <a:pt x="65" y="96"/>
                  <a:pt x="67" y="99"/>
                  <a:pt x="67" y="99"/>
                </a:cubicBezTo>
                <a:cubicBezTo>
                  <a:pt x="70" y="99"/>
                  <a:pt x="70" y="101"/>
                  <a:pt x="70" y="101"/>
                </a:cubicBezTo>
                <a:cubicBezTo>
                  <a:pt x="72" y="101"/>
                  <a:pt x="72" y="99"/>
                  <a:pt x="72" y="99"/>
                </a:cubicBezTo>
                <a:cubicBezTo>
                  <a:pt x="74" y="99"/>
                  <a:pt x="74" y="99"/>
                  <a:pt x="74" y="99"/>
                </a:cubicBezTo>
                <a:cubicBezTo>
                  <a:pt x="92" y="68"/>
                  <a:pt x="92" y="68"/>
                  <a:pt x="92" y="68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52" y="17"/>
                  <a:pt x="152" y="17"/>
                  <a:pt x="152" y="17"/>
                </a:cubicBezTo>
                <a:cubicBezTo>
                  <a:pt x="154" y="17"/>
                  <a:pt x="154" y="17"/>
                  <a:pt x="154" y="17"/>
                </a:cubicBezTo>
                <a:cubicBezTo>
                  <a:pt x="156" y="15"/>
                  <a:pt x="158" y="15"/>
                  <a:pt x="160" y="13"/>
                </a:cubicBezTo>
                <a:cubicBezTo>
                  <a:pt x="162" y="11"/>
                  <a:pt x="162" y="6"/>
                  <a:pt x="160" y="4"/>
                </a:cubicBezTo>
                <a:close/>
                <a:moveTo>
                  <a:pt x="160" y="4"/>
                </a:moveTo>
                <a:cubicBezTo>
                  <a:pt x="160" y="4"/>
                  <a:pt x="160" y="4"/>
                  <a:pt x="160" y="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8E6514A6-BEB9-7BA1-165A-2099CD775095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4673600"/>
            <a:ext cx="254000" cy="265113"/>
          </a:xfrm>
          <a:custGeom>
            <a:avLst/>
            <a:gdLst>
              <a:gd name="T0" fmla="*/ 39 w 160"/>
              <a:gd name="T1" fmla="*/ 0 h 167"/>
              <a:gd name="T2" fmla="*/ 0 w 160"/>
              <a:gd name="T3" fmla="*/ 108 h 167"/>
              <a:gd name="T4" fmla="*/ 101 w 160"/>
              <a:gd name="T5" fmla="*/ 167 h 167"/>
              <a:gd name="T6" fmla="*/ 82 w 160"/>
              <a:gd name="T7" fmla="*/ 154 h 167"/>
              <a:gd name="T8" fmla="*/ 12 w 160"/>
              <a:gd name="T9" fmla="*/ 104 h 167"/>
              <a:gd name="T10" fmla="*/ 47 w 160"/>
              <a:gd name="T11" fmla="*/ 12 h 167"/>
              <a:gd name="T12" fmla="*/ 148 w 160"/>
              <a:gd name="T13" fmla="*/ 67 h 167"/>
              <a:gd name="T14" fmla="*/ 152 w 160"/>
              <a:gd name="T15" fmla="*/ 100 h 167"/>
              <a:gd name="T16" fmla="*/ 160 w 160"/>
              <a:gd name="T17" fmla="*/ 62 h 167"/>
              <a:gd name="T18" fmla="*/ 77 w 160"/>
              <a:gd name="T19" fmla="*/ 58 h 167"/>
              <a:gd name="T20" fmla="*/ 129 w 160"/>
              <a:gd name="T21" fmla="*/ 50 h 167"/>
              <a:gd name="T22" fmla="*/ 77 w 160"/>
              <a:gd name="T23" fmla="*/ 37 h 167"/>
              <a:gd name="T24" fmla="*/ 77 w 160"/>
              <a:gd name="T25" fmla="*/ 58 h 167"/>
              <a:gd name="T26" fmla="*/ 39 w 160"/>
              <a:gd name="T27" fmla="*/ 37 h 167"/>
              <a:gd name="T28" fmla="*/ 39 w 160"/>
              <a:gd name="T29" fmla="*/ 58 h 167"/>
              <a:gd name="T30" fmla="*/ 54 w 160"/>
              <a:gd name="T31" fmla="*/ 50 h 167"/>
              <a:gd name="T32" fmla="*/ 50 w 160"/>
              <a:gd name="T33" fmla="*/ 76 h 167"/>
              <a:gd name="T34" fmla="*/ 31 w 160"/>
              <a:gd name="T35" fmla="*/ 88 h 167"/>
              <a:gd name="T36" fmla="*/ 50 w 160"/>
              <a:gd name="T37" fmla="*/ 96 h 167"/>
              <a:gd name="T38" fmla="*/ 50 w 160"/>
              <a:gd name="T39" fmla="*/ 76 h 167"/>
              <a:gd name="T40" fmla="*/ 39 w 160"/>
              <a:gd name="T41" fmla="*/ 113 h 167"/>
              <a:gd name="T42" fmla="*/ 39 w 160"/>
              <a:gd name="T43" fmla="*/ 134 h 167"/>
              <a:gd name="T44" fmla="*/ 54 w 160"/>
              <a:gd name="T45" fmla="*/ 125 h 167"/>
              <a:gd name="T46" fmla="*/ 124 w 160"/>
              <a:gd name="T47" fmla="*/ 101 h 167"/>
              <a:gd name="T48" fmla="*/ 124 w 160"/>
              <a:gd name="T49" fmla="*/ 163 h 167"/>
              <a:gd name="T50" fmla="*/ 124 w 160"/>
              <a:gd name="T51" fmla="*/ 101 h 167"/>
              <a:gd name="T52" fmla="*/ 136 w 160"/>
              <a:gd name="T53" fmla="*/ 138 h 167"/>
              <a:gd name="T54" fmla="*/ 128 w 160"/>
              <a:gd name="T55" fmla="*/ 138 h 167"/>
              <a:gd name="T56" fmla="*/ 124 w 160"/>
              <a:gd name="T57" fmla="*/ 155 h 167"/>
              <a:gd name="T58" fmla="*/ 116 w 160"/>
              <a:gd name="T59" fmla="*/ 138 h 167"/>
              <a:gd name="T60" fmla="*/ 108 w 160"/>
              <a:gd name="T61" fmla="*/ 138 h 167"/>
              <a:gd name="T62" fmla="*/ 108 w 160"/>
              <a:gd name="T63" fmla="*/ 125 h 167"/>
              <a:gd name="T64" fmla="*/ 116 w 160"/>
              <a:gd name="T65" fmla="*/ 121 h 167"/>
              <a:gd name="T66" fmla="*/ 124 w 160"/>
              <a:gd name="T67" fmla="*/ 105 h 167"/>
              <a:gd name="T68" fmla="*/ 128 w 160"/>
              <a:gd name="T69" fmla="*/ 121 h 167"/>
              <a:gd name="T70" fmla="*/ 136 w 160"/>
              <a:gd name="T71" fmla="*/ 125 h 167"/>
              <a:gd name="T72" fmla="*/ 77 w 160"/>
              <a:gd name="T73" fmla="*/ 116 h 167"/>
              <a:gd name="T74" fmla="*/ 77 w 160"/>
              <a:gd name="T75" fmla="*/ 134 h 167"/>
              <a:gd name="T76" fmla="*/ 85 w 160"/>
              <a:gd name="T77" fmla="*/ 129 h 167"/>
              <a:gd name="T78" fmla="*/ 81 w 160"/>
              <a:gd name="T79" fmla="*/ 116 h 167"/>
              <a:gd name="T80" fmla="*/ 113 w 160"/>
              <a:gd name="T81" fmla="*/ 92 h 167"/>
              <a:gd name="T82" fmla="*/ 129 w 160"/>
              <a:gd name="T83" fmla="*/ 88 h 167"/>
              <a:gd name="T84" fmla="*/ 77 w 160"/>
              <a:gd name="T85" fmla="*/ 76 h 167"/>
              <a:gd name="T86" fmla="*/ 77 w 160"/>
              <a:gd name="T87" fmla="*/ 96 h 167"/>
              <a:gd name="T88" fmla="*/ 113 w 160"/>
              <a:gd name="T89" fmla="*/ 92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67">
                <a:moveTo>
                  <a:pt x="117" y="0"/>
                </a:moveTo>
                <a:cubicBezTo>
                  <a:pt x="39" y="0"/>
                  <a:pt x="39" y="0"/>
                  <a:pt x="39" y="0"/>
                </a:cubicBezTo>
                <a:cubicBezTo>
                  <a:pt x="16" y="0"/>
                  <a:pt x="0" y="29"/>
                  <a:pt x="0" y="62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42"/>
                  <a:pt x="16" y="167"/>
                  <a:pt x="39" y="167"/>
                </a:cubicBezTo>
                <a:cubicBezTo>
                  <a:pt x="101" y="167"/>
                  <a:pt x="101" y="167"/>
                  <a:pt x="101" y="167"/>
                </a:cubicBezTo>
                <a:cubicBezTo>
                  <a:pt x="101" y="167"/>
                  <a:pt x="98" y="167"/>
                  <a:pt x="90" y="159"/>
                </a:cubicBezTo>
                <a:cubicBezTo>
                  <a:pt x="90" y="154"/>
                  <a:pt x="86" y="154"/>
                  <a:pt x="82" y="154"/>
                </a:cubicBezTo>
                <a:cubicBezTo>
                  <a:pt x="47" y="154"/>
                  <a:pt x="47" y="154"/>
                  <a:pt x="47" y="154"/>
                </a:cubicBezTo>
                <a:cubicBezTo>
                  <a:pt x="27" y="154"/>
                  <a:pt x="12" y="129"/>
                  <a:pt x="12" y="104"/>
                </a:cubicBezTo>
                <a:cubicBezTo>
                  <a:pt x="12" y="67"/>
                  <a:pt x="12" y="67"/>
                  <a:pt x="12" y="67"/>
                </a:cubicBezTo>
                <a:cubicBezTo>
                  <a:pt x="12" y="42"/>
                  <a:pt x="27" y="12"/>
                  <a:pt x="47" y="12"/>
                </a:cubicBezTo>
                <a:cubicBezTo>
                  <a:pt x="109" y="12"/>
                  <a:pt x="109" y="12"/>
                  <a:pt x="109" y="12"/>
                </a:cubicBezTo>
                <a:cubicBezTo>
                  <a:pt x="129" y="12"/>
                  <a:pt x="148" y="42"/>
                  <a:pt x="148" y="67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148" y="96"/>
                  <a:pt x="148" y="100"/>
                  <a:pt x="152" y="100"/>
                </a:cubicBezTo>
                <a:cubicBezTo>
                  <a:pt x="156" y="104"/>
                  <a:pt x="156" y="108"/>
                  <a:pt x="160" y="117"/>
                </a:cubicBezTo>
                <a:cubicBezTo>
                  <a:pt x="160" y="62"/>
                  <a:pt x="160" y="62"/>
                  <a:pt x="160" y="62"/>
                </a:cubicBezTo>
                <a:cubicBezTo>
                  <a:pt x="160" y="29"/>
                  <a:pt x="140" y="0"/>
                  <a:pt x="117" y="0"/>
                </a:cubicBezTo>
                <a:close/>
                <a:moveTo>
                  <a:pt x="77" y="58"/>
                </a:moveTo>
                <a:cubicBezTo>
                  <a:pt x="125" y="58"/>
                  <a:pt x="125" y="58"/>
                  <a:pt x="125" y="58"/>
                </a:cubicBezTo>
                <a:cubicBezTo>
                  <a:pt x="125" y="58"/>
                  <a:pt x="129" y="54"/>
                  <a:pt x="129" y="50"/>
                </a:cubicBezTo>
                <a:cubicBezTo>
                  <a:pt x="129" y="45"/>
                  <a:pt x="125" y="37"/>
                  <a:pt x="125" y="37"/>
                </a:cubicBezTo>
                <a:cubicBezTo>
                  <a:pt x="77" y="37"/>
                  <a:pt x="77" y="37"/>
                  <a:pt x="77" y="37"/>
                </a:cubicBezTo>
                <a:cubicBezTo>
                  <a:pt x="74" y="37"/>
                  <a:pt x="70" y="45"/>
                  <a:pt x="70" y="50"/>
                </a:cubicBezTo>
                <a:cubicBezTo>
                  <a:pt x="70" y="54"/>
                  <a:pt x="74" y="58"/>
                  <a:pt x="77" y="58"/>
                </a:cubicBezTo>
                <a:close/>
                <a:moveTo>
                  <a:pt x="50" y="37"/>
                </a:moveTo>
                <a:cubicBezTo>
                  <a:pt x="39" y="37"/>
                  <a:pt x="39" y="37"/>
                  <a:pt x="39" y="37"/>
                </a:cubicBezTo>
                <a:cubicBezTo>
                  <a:pt x="35" y="37"/>
                  <a:pt x="31" y="41"/>
                  <a:pt x="31" y="50"/>
                </a:cubicBezTo>
                <a:cubicBezTo>
                  <a:pt x="31" y="58"/>
                  <a:pt x="35" y="58"/>
                  <a:pt x="39" y="58"/>
                </a:cubicBezTo>
                <a:cubicBezTo>
                  <a:pt x="50" y="58"/>
                  <a:pt x="50" y="58"/>
                  <a:pt x="50" y="58"/>
                </a:cubicBezTo>
                <a:cubicBezTo>
                  <a:pt x="54" y="58"/>
                  <a:pt x="54" y="58"/>
                  <a:pt x="54" y="50"/>
                </a:cubicBezTo>
                <a:cubicBezTo>
                  <a:pt x="54" y="41"/>
                  <a:pt x="54" y="37"/>
                  <a:pt x="50" y="37"/>
                </a:cubicBezTo>
                <a:close/>
                <a:moveTo>
                  <a:pt x="50" y="76"/>
                </a:moveTo>
                <a:cubicBezTo>
                  <a:pt x="39" y="76"/>
                  <a:pt x="39" y="76"/>
                  <a:pt x="39" y="76"/>
                </a:cubicBezTo>
                <a:cubicBezTo>
                  <a:pt x="35" y="76"/>
                  <a:pt x="31" y="80"/>
                  <a:pt x="31" y="88"/>
                </a:cubicBezTo>
                <a:cubicBezTo>
                  <a:pt x="31" y="96"/>
                  <a:pt x="35" y="96"/>
                  <a:pt x="39" y="96"/>
                </a:cubicBezTo>
                <a:cubicBezTo>
                  <a:pt x="50" y="96"/>
                  <a:pt x="50" y="96"/>
                  <a:pt x="50" y="96"/>
                </a:cubicBezTo>
                <a:cubicBezTo>
                  <a:pt x="54" y="96"/>
                  <a:pt x="54" y="96"/>
                  <a:pt x="54" y="88"/>
                </a:cubicBezTo>
                <a:cubicBezTo>
                  <a:pt x="54" y="80"/>
                  <a:pt x="54" y="76"/>
                  <a:pt x="50" y="76"/>
                </a:cubicBezTo>
                <a:close/>
                <a:moveTo>
                  <a:pt x="50" y="113"/>
                </a:moveTo>
                <a:cubicBezTo>
                  <a:pt x="39" y="113"/>
                  <a:pt x="39" y="113"/>
                  <a:pt x="39" y="113"/>
                </a:cubicBezTo>
                <a:cubicBezTo>
                  <a:pt x="35" y="113"/>
                  <a:pt x="31" y="117"/>
                  <a:pt x="31" y="125"/>
                </a:cubicBezTo>
                <a:cubicBezTo>
                  <a:pt x="31" y="134"/>
                  <a:pt x="35" y="134"/>
                  <a:pt x="39" y="134"/>
                </a:cubicBezTo>
                <a:cubicBezTo>
                  <a:pt x="50" y="134"/>
                  <a:pt x="50" y="134"/>
                  <a:pt x="50" y="134"/>
                </a:cubicBezTo>
                <a:cubicBezTo>
                  <a:pt x="54" y="134"/>
                  <a:pt x="54" y="134"/>
                  <a:pt x="54" y="125"/>
                </a:cubicBezTo>
                <a:cubicBezTo>
                  <a:pt x="54" y="117"/>
                  <a:pt x="54" y="113"/>
                  <a:pt x="50" y="113"/>
                </a:cubicBezTo>
                <a:close/>
                <a:moveTo>
                  <a:pt x="124" y="101"/>
                </a:moveTo>
                <a:cubicBezTo>
                  <a:pt x="104" y="101"/>
                  <a:pt x="92" y="113"/>
                  <a:pt x="92" y="130"/>
                </a:cubicBezTo>
                <a:cubicBezTo>
                  <a:pt x="92" y="146"/>
                  <a:pt x="104" y="163"/>
                  <a:pt x="124" y="163"/>
                </a:cubicBezTo>
                <a:cubicBezTo>
                  <a:pt x="140" y="163"/>
                  <a:pt x="152" y="146"/>
                  <a:pt x="152" y="130"/>
                </a:cubicBezTo>
                <a:cubicBezTo>
                  <a:pt x="152" y="113"/>
                  <a:pt x="140" y="101"/>
                  <a:pt x="124" y="101"/>
                </a:cubicBezTo>
                <a:close/>
                <a:moveTo>
                  <a:pt x="148" y="130"/>
                </a:moveTo>
                <a:cubicBezTo>
                  <a:pt x="148" y="134"/>
                  <a:pt x="140" y="138"/>
                  <a:pt x="136" y="138"/>
                </a:cubicBezTo>
                <a:cubicBezTo>
                  <a:pt x="132" y="138"/>
                  <a:pt x="132" y="138"/>
                  <a:pt x="132" y="138"/>
                </a:cubicBezTo>
                <a:cubicBezTo>
                  <a:pt x="128" y="138"/>
                  <a:pt x="128" y="138"/>
                  <a:pt x="128" y="138"/>
                </a:cubicBezTo>
                <a:cubicBezTo>
                  <a:pt x="128" y="142"/>
                  <a:pt x="128" y="142"/>
                  <a:pt x="128" y="142"/>
                </a:cubicBezTo>
                <a:cubicBezTo>
                  <a:pt x="128" y="150"/>
                  <a:pt x="128" y="155"/>
                  <a:pt x="124" y="155"/>
                </a:cubicBezTo>
                <a:cubicBezTo>
                  <a:pt x="116" y="155"/>
                  <a:pt x="116" y="150"/>
                  <a:pt x="116" y="142"/>
                </a:cubicBezTo>
                <a:cubicBezTo>
                  <a:pt x="116" y="138"/>
                  <a:pt x="116" y="138"/>
                  <a:pt x="116" y="138"/>
                </a:cubicBezTo>
                <a:cubicBezTo>
                  <a:pt x="116" y="138"/>
                  <a:pt x="116" y="138"/>
                  <a:pt x="112" y="138"/>
                </a:cubicBezTo>
                <a:cubicBezTo>
                  <a:pt x="108" y="138"/>
                  <a:pt x="108" y="138"/>
                  <a:pt x="108" y="138"/>
                </a:cubicBezTo>
                <a:cubicBezTo>
                  <a:pt x="104" y="138"/>
                  <a:pt x="96" y="134"/>
                  <a:pt x="96" y="130"/>
                </a:cubicBezTo>
                <a:cubicBezTo>
                  <a:pt x="96" y="125"/>
                  <a:pt x="104" y="125"/>
                  <a:pt x="108" y="125"/>
                </a:cubicBezTo>
                <a:cubicBezTo>
                  <a:pt x="112" y="125"/>
                  <a:pt x="112" y="125"/>
                  <a:pt x="112" y="125"/>
                </a:cubicBezTo>
                <a:cubicBezTo>
                  <a:pt x="116" y="125"/>
                  <a:pt x="116" y="121"/>
                  <a:pt x="116" y="121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6" y="109"/>
                  <a:pt x="116" y="105"/>
                  <a:pt x="124" y="105"/>
                </a:cubicBezTo>
                <a:cubicBezTo>
                  <a:pt x="132" y="105"/>
                  <a:pt x="128" y="109"/>
                  <a:pt x="128" y="117"/>
                </a:cubicBezTo>
                <a:cubicBezTo>
                  <a:pt x="128" y="121"/>
                  <a:pt x="128" y="121"/>
                  <a:pt x="128" y="121"/>
                </a:cubicBezTo>
                <a:cubicBezTo>
                  <a:pt x="128" y="121"/>
                  <a:pt x="128" y="125"/>
                  <a:pt x="132" y="125"/>
                </a:cubicBezTo>
                <a:cubicBezTo>
                  <a:pt x="136" y="125"/>
                  <a:pt x="136" y="125"/>
                  <a:pt x="136" y="125"/>
                </a:cubicBezTo>
                <a:cubicBezTo>
                  <a:pt x="140" y="125"/>
                  <a:pt x="148" y="125"/>
                  <a:pt x="148" y="130"/>
                </a:cubicBezTo>
                <a:close/>
                <a:moveTo>
                  <a:pt x="77" y="116"/>
                </a:moveTo>
                <a:cubicBezTo>
                  <a:pt x="73" y="116"/>
                  <a:pt x="70" y="121"/>
                  <a:pt x="70" y="125"/>
                </a:cubicBezTo>
                <a:cubicBezTo>
                  <a:pt x="70" y="129"/>
                  <a:pt x="73" y="134"/>
                  <a:pt x="77" y="134"/>
                </a:cubicBezTo>
                <a:cubicBezTo>
                  <a:pt x="81" y="134"/>
                  <a:pt x="81" y="134"/>
                  <a:pt x="81" y="134"/>
                </a:cubicBezTo>
                <a:cubicBezTo>
                  <a:pt x="85" y="134"/>
                  <a:pt x="85" y="134"/>
                  <a:pt x="85" y="129"/>
                </a:cubicBezTo>
                <a:cubicBezTo>
                  <a:pt x="85" y="125"/>
                  <a:pt x="85" y="125"/>
                  <a:pt x="85" y="121"/>
                </a:cubicBezTo>
                <a:cubicBezTo>
                  <a:pt x="85" y="116"/>
                  <a:pt x="85" y="116"/>
                  <a:pt x="81" y="116"/>
                </a:cubicBezTo>
                <a:cubicBezTo>
                  <a:pt x="77" y="116"/>
                  <a:pt x="77" y="116"/>
                  <a:pt x="77" y="116"/>
                </a:cubicBezTo>
                <a:close/>
                <a:moveTo>
                  <a:pt x="113" y="92"/>
                </a:moveTo>
                <a:cubicBezTo>
                  <a:pt x="113" y="92"/>
                  <a:pt x="121" y="92"/>
                  <a:pt x="125" y="92"/>
                </a:cubicBezTo>
                <a:cubicBezTo>
                  <a:pt x="129" y="92"/>
                  <a:pt x="129" y="92"/>
                  <a:pt x="129" y="88"/>
                </a:cubicBezTo>
                <a:cubicBezTo>
                  <a:pt x="129" y="84"/>
                  <a:pt x="125" y="76"/>
                  <a:pt x="125" y="76"/>
                </a:cubicBezTo>
                <a:cubicBezTo>
                  <a:pt x="77" y="76"/>
                  <a:pt x="77" y="76"/>
                  <a:pt x="77" y="76"/>
                </a:cubicBezTo>
                <a:cubicBezTo>
                  <a:pt x="74" y="76"/>
                  <a:pt x="70" y="80"/>
                  <a:pt x="70" y="84"/>
                </a:cubicBezTo>
                <a:cubicBezTo>
                  <a:pt x="70" y="92"/>
                  <a:pt x="74" y="96"/>
                  <a:pt x="77" y="96"/>
                </a:cubicBezTo>
                <a:cubicBezTo>
                  <a:pt x="97" y="96"/>
                  <a:pt x="97" y="96"/>
                  <a:pt x="97" y="96"/>
                </a:cubicBezTo>
                <a:cubicBezTo>
                  <a:pt x="101" y="96"/>
                  <a:pt x="109" y="92"/>
                  <a:pt x="113" y="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14B2B4C4-D3BA-76C4-BB80-CB09DEE2A290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3067050"/>
            <a:ext cx="263525" cy="192088"/>
          </a:xfrm>
          <a:custGeom>
            <a:avLst/>
            <a:gdLst>
              <a:gd name="T0" fmla="*/ 150 w 166"/>
              <a:gd name="T1" fmla="*/ 72 h 121"/>
              <a:gd name="T2" fmla="*/ 141 w 166"/>
              <a:gd name="T3" fmla="*/ 66 h 121"/>
              <a:gd name="T4" fmla="*/ 141 w 166"/>
              <a:gd name="T5" fmla="*/ 66 h 121"/>
              <a:gd name="T6" fmla="*/ 120 w 166"/>
              <a:gd name="T7" fmla="*/ 13 h 121"/>
              <a:gd name="T8" fmla="*/ 74 w 166"/>
              <a:gd name="T9" fmla="*/ 3 h 121"/>
              <a:gd name="T10" fmla="*/ 74 w 166"/>
              <a:gd name="T11" fmla="*/ 6 h 121"/>
              <a:gd name="T12" fmla="*/ 113 w 166"/>
              <a:gd name="T13" fmla="*/ 23 h 121"/>
              <a:gd name="T14" fmla="*/ 120 w 166"/>
              <a:gd name="T15" fmla="*/ 26 h 121"/>
              <a:gd name="T16" fmla="*/ 49 w 166"/>
              <a:gd name="T17" fmla="*/ 6 h 121"/>
              <a:gd name="T18" fmla="*/ 37 w 166"/>
              <a:gd name="T19" fmla="*/ 20 h 121"/>
              <a:gd name="T20" fmla="*/ 28 w 166"/>
              <a:gd name="T21" fmla="*/ 43 h 121"/>
              <a:gd name="T22" fmla="*/ 28 w 166"/>
              <a:gd name="T23" fmla="*/ 46 h 121"/>
              <a:gd name="T24" fmla="*/ 15 w 166"/>
              <a:gd name="T25" fmla="*/ 52 h 121"/>
              <a:gd name="T26" fmla="*/ 0 w 166"/>
              <a:gd name="T27" fmla="*/ 66 h 121"/>
              <a:gd name="T28" fmla="*/ 147 w 166"/>
              <a:gd name="T29" fmla="*/ 102 h 121"/>
              <a:gd name="T30" fmla="*/ 150 w 166"/>
              <a:gd name="T31" fmla="*/ 72 h 121"/>
              <a:gd name="T32" fmla="*/ 77 w 166"/>
              <a:gd name="T33" fmla="*/ 69 h 121"/>
              <a:gd name="T34" fmla="*/ 40 w 166"/>
              <a:gd name="T35" fmla="*/ 56 h 121"/>
              <a:gd name="T36" fmla="*/ 37 w 166"/>
              <a:gd name="T37" fmla="*/ 46 h 121"/>
              <a:gd name="T38" fmla="*/ 40 w 166"/>
              <a:gd name="T39" fmla="*/ 39 h 121"/>
              <a:gd name="T40" fmla="*/ 43 w 166"/>
              <a:gd name="T41" fmla="*/ 36 h 121"/>
              <a:gd name="T42" fmla="*/ 49 w 166"/>
              <a:gd name="T43" fmla="*/ 36 h 121"/>
              <a:gd name="T44" fmla="*/ 80 w 166"/>
              <a:gd name="T45" fmla="*/ 46 h 121"/>
              <a:gd name="T46" fmla="*/ 120 w 166"/>
              <a:gd name="T47" fmla="*/ 49 h 121"/>
              <a:gd name="T48" fmla="*/ 129 w 166"/>
              <a:gd name="T49" fmla="*/ 52 h 121"/>
              <a:gd name="T50" fmla="*/ 129 w 166"/>
              <a:gd name="T51" fmla="*/ 62 h 121"/>
              <a:gd name="T52" fmla="*/ 126 w 166"/>
              <a:gd name="T53" fmla="*/ 69 h 121"/>
              <a:gd name="T54" fmla="*/ 77 w 166"/>
              <a:gd name="T55" fmla="*/ 69 h 121"/>
              <a:gd name="T56" fmla="*/ 77 w 166"/>
              <a:gd name="T57" fmla="*/ 69 h 121"/>
              <a:gd name="T58" fmla="*/ 77 w 166"/>
              <a:gd name="T59" fmla="*/ 69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6" h="121">
                <a:moveTo>
                  <a:pt x="150" y="72"/>
                </a:moveTo>
                <a:cubicBezTo>
                  <a:pt x="144" y="69"/>
                  <a:pt x="141" y="66"/>
                  <a:pt x="141" y="66"/>
                </a:cubicBezTo>
                <a:cubicBezTo>
                  <a:pt x="141" y="66"/>
                  <a:pt x="141" y="66"/>
                  <a:pt x="141" y="66"/>
                </a:cubicBezTo>
                <a:cubicBezTo>
                  <a:pt x="141" y="66"/>
                  <a:pt x="135" y="26"/>
                  <a:pt x="120" y="13"/>
                </a:cubicBezTo>
                <a:cubicBezTo>
                  <a:pt x="107" y="0"/>
                  <a:pt x="86" y="0"/>
                  <a:pt x="74" y="3"/>
                </a:cubicBezTo>
                <a:cubicBezTo>
                  <a:pt x="64" y="3"/>
                  <a:pt x="68" y="6"/>
                  <a:pt x="74" y="6"/>
                </a:cubicBezTo>
                <a:cubicBezTo>
                  <a:pt x="89" y="10"/>
                  <a:pt x="104" y="20"/>
                  <a:pt x="113" y="23"/>
                </a:cubicBezTo>
                <a:cubicBezTo>
                  <a:pt x="120" y="23"/>
                  <a:pt x="126" y="29"/>
                  <a:pt x="120" y="26"/>
                </a:cubicBezTo>
                <a:cubicBezTo>
                  <a:pt x="107" y="26"/>
                  <a:pt x="71" y="6"/>
                  <a:pt x="49" y="6"/>
                </a:cubicBezTo>
                <a:cubicBezTo>
                  <a:pt x="40" y="10"/>
                  <a:pt x="37" y="20"/>
                  <a:pt x="37" y="20"/>
                </a:cubicBezTo>
                <a:cubicBezTo>
                  <a:pt x="28" y="43"/>
                  <a:pt x="28" y="43"/>
                  <a:pt x="28" y="43"/>
                </a:cubicBezTo>
                <a:cubicBezTo>
                  <a:pt x="28" y="46"/>
                  <a:pt x="28" y="46"/>
                  <a:pt x="28" y="46"/>
                </a:cubicBezTo>
                <a:cubicBezTo>
                  <a:pt x="28" y="49"/>
                  <a:pt x="22" y="49"/>
                  <a:pt x="15" y="52"/>
                </a:cubicBezTo>
                <a:cubicBezTo>
                  <a:pt x="9" y="56"/>
                  <a:pt x="0" y="59"/>
                  <a:pt x="0" y="66"/>
                </a:cubicBezTo>
                <a:cubicBezTo>
                  <a:pt x="3" y="85"/>
                  <a:pt x="83" y="121"/>
                  <a:pt x="147" y="102"/>
                </a:cubicBezTo>
                <a:cubicBezTo>
                  <a:pt x="166" y="95"/>
                  <a:pt x="162" y="82"/>
                  <a:pt x="150" y="72"/>
                </a:cubicBezTo>
                <a:close/>
                <a:moveTo>
                  <a:pt x="77" y="69"/>
                </a:moveTo>
                <a:cubicBezTo>
                  <a:pt x="58" y="66"/>
                  <a:pt x="46" y="59"/>
                  <a:pt x="40" y="56"/>
                </a:cubicBezTo>
                <a:cubicBezTo>
                  <a:pt x="37" y="52"/>
                  <a:pt x="37" y="49"/>
                  <a:pt x="37" y="46"/>
                </a:cubicBezTo>
                <a:cubicBezTo>
                  <a:pt x="37" y="43"/>
                  <a:pt x="40" y="43"/>
                  <a:pt x="40" y="39"/>
                </a:cubicBezTo>
                <a:cubicBezTo>
                  <a:pt x="40" y="36"/>
                  <a:pt x="43" y="36"/>
                  <a:pt x="43" y="36"/>
                </a:cubicBezTo>
                <a:cubicBezTo>
                  <a:pt x="46" y="33"/>
                  <a:pt x="46" y="33"/>
                  <a:pt x="49" y="36"/>
                </a:cubicBezTo>
                <a:cubicBezTo>
                  <a:pt x="55" y="39"/>
                  <a:pt x="68" y="43"/>
                  <a:pt x="80" y="46"/>
                </a:cubicBezTo>
                <a:cubicBezTo>
                  <a:pt x="95" y="49"/>
                  <a:pt x="110" y="49"/>
                  <a:pt x="120" y="49"/>
                </a:cubicBezTo>
                <a:cubicBezTo>
                  <a:pt x="123" y="46"/>
                  <a:pt x="126" y="49"/>
                  <a:pt x="129" y="52"/>
                </a:cubicBezTo>
                <a:cubicBezTo>
                  <a:pt x="129" y="56"/>
                  <a:pt x="129" y="59"/>
                  <a:pt x="129" y="62"/>
                </a:cubicBezTo>
                <a:cubicBezTo>
                  <a:pt x="129" y="66"/>
                  <a:pt x="129" y="69"/>
                  <a:pt x="126" y="69"/>
                </a:cubicBezTo>
                <a:cubicBezTo>
                  <a:pt x="104" y="75"/>
                  <a:pt x="77" y="69"/>
                  <a:pt x="77" y="69"/>
                </a:cubicBezTo>
                <a:close/>
                <a:moveTo>
                  <a:pt x="77" y="69"/>
                </a:moveTo>
                <a:cubicBezTo>
                  <a:pt x="77" y="69"/>
                  <a:pt x="77" y="69"/>
                  <a:pt x="77" y="6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79431234-94CA-9E6A-2890-0D4C0EEEECF4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3635375"/>
            <a:ext cx="257175" cy="127000"/>
          </a:xfrm>
          <a:custGeom>
            <a:avLst/>
            <a:gdLst>
              <a:gd name="T0" fmla="*/ 160 w 162"/>
              <a:gd name="T1" fmla="*/ 53 h 80"/>
              <a:gd name="T2" fmla="*/ 160 w 162"/>
              <a:gd name="T3" fmla="*/ 47 h 80"/>
              <a:gd name="T4" fmla="*/ 156 w 162"/>
              <a:gd name="T5" fmla="*/ 47 h 80"/>
              <a:gd name="T6" fmla="*/ 137 w 162"/>
              <a:gd name="T7" fmla="*/ 61 h 80"/>
              <a:gd name="T8" fmla="*/ 123 w 162"/>
              <a:gd name="T9" fmla="*/ 59 h 80"/>
              <a:gd name="T10" fmla="*/ 96 w 162"/>
              <a:gd name="T11" fmla="*/ 51 h 80"/>
              <a:gd name="T12" fmla="*/ 121 w 162"/>
              <a:gd name="T13" fmla="*/ 22 h 80"/>
              <a:gd name="T14" fmla="*/ 114 w 162"/>
              <a:gd name="T15" fmla="*/ 10 h 80"/>
              <a:gd name="T16" fmla="*/ 52 w 162"/>
              <a:gd name="T17" fmla="*/ 39 h 80"/>
              <a:gd name="T18" fmla="*/ 2 w 162"/>
              <a:gd name="T19" fmla="*/ 37 h 80"/>
              <a:gd name="T20" fmla="*/ 5 w 162"/>
              <a:gd name="T21" fmla="*/ 47 h 80"/>
              <a:gd name="T22" fmla="*/ 125 w 162"/>
              <a:gd name="T23" fmla="*/ 80 h 80"/>
              <a:gd name="T24" fmla="*/ 144 w 162"/>
              <a:gd name="T25" fmla="*/ 80 h 80"/>
              <a:gd name="T26" fmla="*/ 148 w 162"/>
              <a:gd name="T27" fmla="*/ 73 h 80"/>
              <a:gd name="T28" fmla="*/ 146 w 162"/>
              <a:gd name="T29" fmla="*/ 71 h 80"/>
              <a:gd name="T30" fmla="*/ 160 w 162"/>
              <a:gd name="T31" fmla="*/ 53 h 80"/>
              <a:gd name="T32" fmla="*/ 38 w 162"/>
              <a:gd name="T33" fmla="*/ 51 h 80"/>
              <a:gd name="T34" fmla="*/ 34 w 162"/>
              <a:gd name="T35" fmla="*/ 47 h 80"/>
              <a:gd name="T36" fmla="*/ 38 w 162"/>
              <a:gd name="T37" fmla="*/ 43 h 80"/>
              <a:gd name="T38" fmla="*/ 42 w 162"/>
              <a:gd name="T39" fmla="*/ 47 h 80"/>
              <a:gd name="T40" fmla="*/ 38 w 162"/>
              <a:gd name="T41" fmla="*/ 51 h 80"/>
              <a:gd name="T42" fmla="*/ 50 w 162"/>
              <a:gd name="T43" fmla="*/ 53 h 80"/>
              <a:gd name="T44" fmla="*/ 46 w 162"/>
              <a:gd name="T45" fmla="*/ 49 h 80"/>
              <a:gd name="T46" fmla="*/ 50 w 162"/>
              <a:gd name="T47" fmla="*/ 45 h 80"/>
              <a:gd name="T48" fmla="*/ 54 w 162"/>
              <a:gd name="T49" fmla="*/ 49 h 80"/>
              <a:gd name="T50" fmla="*/ 50 w 162"/>
              <a:gd name="T51" fmla="*/ 53 h 80"/>
              <a:gd name="T52" fmla="*/ 59 w 162"/>
              <a:gd name="T53" fmla="*/ 57 h 80"/>
              <a:gd name="T54" fmla="*/ 56 w 162"/>
              <a:gd name="T55" fmla="*/ 53 h 80"/>
              <a:gd name="T56" fmla="*/ 59 w 162"/>
              <a:gd name="T57" fmla="*/ 49 h 80"/>
              <a:gd name="T58" fmla="*/ 63 w 162"/>
              <a:gd name="T59" fmla="*/ 53 h 80"/>
              <a:gd name="T60" fmla="*/ 59 w 162"/>
              <a:gd name="T61" fmla="*/ 57 h 80"/>
              <a:gd name="T62" fmla="*/ 71 w 162"/>
              <a:gd name="T63" fmla="*/ 59 h 80"/>
              <a:gd name="T64" fmla="*/ 67 w 162"/>
              <a:gd name="T65" fmla="*/ 55 h 80"/>
              <a:gd name="T66" fmla="*/ 71 w 162"/>
              <a:gd name="T67" fmla="*/ 51 h 80"/>
              <a:gd name="T68" fmla="*/ 75 w 162"/>
              <a:gd name="T69" fmla="*/ 55 h 80"/>
              <a:gd name="T70" fmla="*/ 71 w 162"/>
              <a:gd name="T71" fmla="*/ 59 h 80"/>
              <a:gd name="T72" fmla="*/ 81 w 162"/>
              <a:gd name="T73" fmla="*/ 61 h 80"/>
              <a:gd name="T74" fmla="*/ 77 w 162"/>
              <a:gd name="T75" fmla="*/ 57 h 80"/>
              <a:gd name="T76" fmla="*/ 81 w 162"/>
              <a:gd name="T77" fmla="*/ 53 h 80"/>
              <a:gd name="T78" fmla="*/ 85 w 162"/>
              <a:gd name="T79" fmla="*/ 57 h 80"/>
              <a:gd name="T80" fmla="*/ 81 w 162"/>
              <a:gd name="T81" fmla="*/ 61 h 80"/>
              <a:gd name="T82" fmla="*/ 90 w 162"/>
              <a:gd name="T83" fmla="*/ 65 h 80"/>
              <a:gd name="T84" fmla="*/ 87 w 162"/>
              <a:gd name="T85" fmla="*/ 61 h 80"/>
              <a:gd name="T86" fmla="*/ 90 w 162"/>
              <a:gd name="T87" fmla="*/ 57 h 80"/>
              <a:gd name="T88" fmla="*/ 94 w 162"/>
              <a:gd name="T89" fmla="*/ 61 h 80"/>
              <a:gd name="T90" fmla="*/ 90 w 162"/>
              <a:gd name="T91" fmla="*/ 65 h 80"/>
              <a:gd name="T92" fmla="*/ 90 w 162"/>
              <a:gd name="T93" fmla="*/ 65 h 80"/>
              <a:gd name="T94" fmla="*/ 90 w 162"/>
              <a:gd name="T95" fmla="*/ 65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2" h="80">
                <a:moveTo>
                  <a:pt x="160" y="53"/>
                </a:moveTo>
                <a:cubicBezTo>
                  <a:pt x="162" y="51"/>
                  <a:pt x="162" y="47"/>
                  <a:pt x="160" y="47"/>
                </a:cubicBezTo>
                <a:cubicBezTo>
                  <a:pt x="160" y="47"/>
                  <a:pt x="158" y="47"/>
                  <a:pt x="156" y="47"/>
                </a:cubicBezTo>
                <a:cubicBezTo>
                  <a:pt x="156" y="47"/>
                  <a:pt x="144" y="57"/>
                  <a:pt x="137" y="61"/>
                </a:cubicBezTo>
                <a:cubicBezTo>
                  <a:pt x="133" y="61"/>
                  <a:pt x="127" y="61"/>
                  <a:pt x="123" y="59"/>
                </a:cubicBezTo>
                <a:cubicBezTo>
                  <a:pt x="115" y="57"/>
                  <a:pt x="100" y="53"/>
                  <a:pt x="96" y="51"/>
                </a:cubicBezTo>
                <a:cubicBezTo>
                  <a:pt x="92" y="49"/>
                  <a:pt x="117" y="24"/>
                  <a:pt x="121" y="22"/>
                </a:cubicBezTo>
                <a:cubicBezTo>
                  <a:pt x="127" y="18"/>
                  <a:pt x="131" y="0"/>
                  <a:pt x="114" y="10"/>
                </a:cubicBezTo>
                <a:cubicBezTo>
                  <a:pt x="104" y="12"/>
                  <a:pt x="56" y="43"/>
                  <a:pt x="52" y="39"/>
                </a:cubicBezTo>
                <a:cubicBezTo>
                  <a:pt x="52" y="39"/>
                  <a:pt x="9" y="22"/>
                  <a:pt x="2" y="37"/>
                </a:cubicBezTo>
                <a:cubicBezTo>
                  <a:pt x="2" y="37"/>
                  <a:pt x="0" y="45"/>
                  <a:pt x="5" y="47"/>
                </a:cubicBezTo>
                <a:cubicBezTo>
                  <a:pt x="34" y="57"/>
                  <a:pt x="119" y="77"/>
                  <a:pt x="125" y="80"/>
                </a:cubicBezTo>
                <a:cubicBezTo>
                  <a:pt x="129" y="80"/>
                  <a:pt x="139" y="80"/>
                  <a:pt x="144" y="80"/>
                </a:cubicBezTo>
                <a:cubicBezTo>
                  <a:pt x="148" y="77"/>
                  <a:pt x="148" y="73"/>
                  <a:pt x="148" y="73"/>
                </a:cubicBezTo>
                <a:cubicBezTo>
                  <a:pt x="146" y="73"/>
                  <a:pt x="146" y="71"/>
                  <a:pt x="146" y="71"/>
                </a:cubicBezTo>
                <a:cubicBezTo>
                  <a:pt x="146" y="71"/>
                  <a:pt x="152" y="63"/>
                  <a:pt x="160" y="53"/>
                </a:cubicBezTo>
                <a:close/>
                <a:moveTo>
                  <a:pt x="38" y="51"/>
                </a:moveTo>
                <a:cubicBezTo>
                  <a:pt x="36" y="51"/>
                  <a:pt x="34" y="49"/>
                  <a:pt x="34" y="47"/>
                </a:cubicBezTo>
                <a:cubicBezTo>
                  <a:pt x="34" y="45"/>
                  <a:pt x="36" y="43"/>
                  <a:pt x="38" y="43"/>
                </a:cubicBezTo>
                <a:cubicBezTo>
                  <a:pt x="40" y="43"/>
                  <a:pt x="42" y="45"/>
                  <a:pt x="42" y="47"/>
                </a:cubicBezTo>
                <a:cubicBezTo>
                  <a:pt x="42" y="49"/>
                  <a:pt x="40" y="51"/>
                  <a:pt x="38" y="51"/>
                </a:cubicBezTo>
                <a:close/>
                <a:moveTo>
                  <a:pt x="50" y="53"/>
                </a:moveTo>
                <a:cubicBezTo>
                  <a:pt x="48" y="53"/>
                  <a:pt x="46" y="51"/>
                  <a:pt x="46" y="49"/>
                </a:cubicBezTo>
                <a:cubicBezTo>
                  <a:pt x="46" y="47"/>
                  <a:pt x="48" y="45"/>
                  <a:pt x="50" y="45"/>
                </a:cubicBezTo>
                <a:cubicBezTo>
                  <a:pt x="52" y="45"/>
                  <a:pt x="54" y="47"/>
                  <a:pt x="54" y="49"/>
                </a:cubicBezTo>
                <a:cubicBezTo>
                  <a:pt x="54" y="51"/>
                  <a:pt x="52" y="53"/>
                  <a:pt x="50" y="53"/>
                </a:cubicBezTo>
                <a:close/>
                <a:moveTo>
                  <a:pt x="59" y="57"/>
                </a:moveTo>
                <a:cubicBezTo>
                  <a:pt x="58" y="57"/>
                  <a:pt x="56" y="55"/>
                  <a:pt x="56" y="53"/>
                </a:cubicBezTo>
                <a:cubicBezTo>
                  <a:pt x="56" y="51"/>
                  <a:pt x="58" y="49"/>
                  <a:pt x="59" y="49"/>
                </a:cubicBezTo>
                <a:cubicBezTo>
                  <a:pt x="61" y="49"/>
                  <a:pt x="63" y="51"/>
                  <a:pt x="63" y="53"/>
                </a:cubicBezTo>
                <a:cubicBezTo>
                  <a:pt x="63" y="55"/>
                  <a:pt x="61" y="57"/>
                  <a:pt x="59" y="57"/>
                </a:cubicBezTo>
                <a:close/>
                <a:moveTo>
                  <a:pt x="71" y="59"/>
                </a:moveTo>
                <a:cubicBezTo>
                  <a:pt x="69" y="59"/>
                  <a:pt x="67" y="57"/>
                  <a:pt x="67" y="55"/>
                </a:cubicBezTo>
                <a:cubicBezTo>
                  <a:pt x="67" y="53"/>
                  <a:pt x="69" y="51"/>
                  <a:pt x="71" y="51"/>
                </a:cubicBezTo>
                <a:cubicBezTo>
                  <a:pt x="73" y="51"/>
                  <a:pt x="75" y="53"/>
                  <a:pt x="75" y="55"/>
                </a:cubicBezTo>
                <a:cubicBezTo>
                  <a:pt x="75" y="57"/>
                  <a:pt x="73" y="59"/>
                  <a:pt x="71" y="59"/>
                </a:cubicBezTo>
                <a:close/>
                <a:moveTo>
                  <a:pt x="81" y="61"/>
                </a:moveTo>
                <a:cubicBezTo>
                  <a:pt x="79" y="61"/>
                  <a:pt x="77" y="59"/>
                  <a:pt x="77" y="57"/>
                </a:cubicBezTo>
                <a:cubicBezTo>
                  <a:pt x="77" y="55"/>
                  <a:pt x="79" y="53"/>
                  <a:pt x="81" y="53"/>
                </a:cubicBezTo>
                <a:cubicBezTo>
                  <a:pt x="83" y="53"/>
                  <a:pt x="85" y="55"/>
                  <a:pt x="85" y="57"/>
                </a:cubicBezTo>
                <a:cubicBezTo>
                  <a:pt x="85" y="59"/>
                  <a:pt x="83" y="61"/>
                  <a:pt x="81" y="61"/>
                </a:cubicBezTo>
                <a:close/>
                <a:moveTo>
                  <a:pt x="90" y="65"/>
                </a:moveTo>
                <a:cubicBezTo>
                  <a:pt x="88" y="65"/>
                  <a:pt x="87" y="63"/>
                  <a:pt x="87" y="61"/>
                </a:cubicBezTo>
                <a:cubicBezTo>
                  <a:pt x="87" y="59"/>
                  <a:pt x="88" y="57"/>
                  <a:pt x="90" y="57"/>
                </a:cubicBezTo>
                <a:cubicBezTo>
                  <a:pt x="94" y="57"/>
                  <a:pt x="94" y="59"/>
                  <a:pt x="94" y="61"/>
                </a:cubicBezTo>
                <a:cubicBezTo>
                  <a:pt x="94" y="63"/>
                  <a:pt x="94" y="65"/>
                  <a:pt x="90" y="65"/>
                </a:cubicBezTo>
                <a:close/>
                <a:moveTo>
                  <a:pt x="90" y="65"/>
                </a:moveTo>
                <a:cubicBezTo>
                  <a:pt x="90" y="65"/>
                  <a:pt x="90" y="65"/>
                  <a:pt x="90" y="6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E0D36DB0-DE23-A49B-96F3-51951A0AE817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5270500"/>
            <a:ext cx="254000" cy="171450"/>
          </a:xfrm>
          <a:custGeom>
            <a:avLst/>
            <a:gdLst>
              <a:gd name="T0" fmla="*/ 18 w 160"/>
              <a:gd name="T1" fmla="*/ 88 h 108"/>
              <a:gd name="T2" fmla="*/ 53 w 160"/>
              <a:gd name="T3" fmla="*/ 88 h 108"/>
              <a:gd name="T4" fmla="*/ 34 w 160"/>
              <a:gd name="T5" fmla="*/ 97 h 108"/>
              <a:gd name="T6" fmla="*/ 34 w 160"/>
              <a:gd name="T7" fmla="*/ 80 h 108"/>
              <a:gd name="T8" fmla="*/ 34 w 160"/>
              <a:gd name="T9" fmla="*/ 97 h 108"/>
              <a:gd name="T10" fmla="*/ 106 w 160"/>
              <a:gd name="T11" fmla="*/ 88 h 108"/>
              <a:gd name="T12" fmla="*/ 140 w 160"/>
              <a:gd name="T13" fmla="*/ 88 h 108"/>
              <a:gd name="T14" fmla="*/ 124 w 160"/>
              <a:gd name="T15" fmla="*/ 97 h 108"/>
              <a:gd name="T16" fmla="*/ 124 w 160"/>
              <a:gd name="T17" fmla="*/ 80 h 108"/>
              <a:gd name="T18" fmla="*/ 124 w 160"/>
              <a:gd name="T19" fmla="*/ 97 h 108"/>
              <a:gd name="T20" fmla="*/ 154 w 160"/>
              <a:gd name="T21" fmla="*/ 23 h 108"/>
              <a:gd name="T22" fmla="*/ 64 w 160"/>
              <a:gd name="T23" fmla="*/ 17 h 108"/>
              <a:gd name="T24" fmla="*/ 42 w 160"/>
              <a:gd name="T25" fmla="*/ 46 h 108"/>
              <a:gd name="T26" fmla="*/ 10 w 160"/>
              <a:gd name="T27" fmla="*/ 52 h 108"/>
              <a:gd name="T28" fmla="*/ 5 w 160"/>
              <a:gd name="T29" fmla="*/ 69 h 108"/>
              <a:gd name="T30" fmla="*/ 0 w 160"/>
              <a:gd name="T31" fmla="*/ 80 h 108"/>
              <a:gd name="T32" fmla="*/ 13 w 160"/>
              <a:gd name="T33" fmla="*/ 86 h 108"/>
              <a:gd name="T34" fmla="*/ 16 w 160"/>
              <a:gd name="T35" fmla="*/ 80 h 108"/>
              <a:gd name="T36" fmla="*/ 18 w 160"/>
              <a:gd name="T37" fmla="*/ 75 h 108"/>
              <a:gd name="T38" fmla="*/ 21 w 160"/>
              <a:gd name="T39" fmla="*/ 72 h 108"/>
              <a:gd name="T40" fmla="*/ 50 w 160"/>
              <a:gd name="T41" fmla="*/ 72 h 108"/>
              <a:gd name="T42" fmla="*/ 104 w 160"/>
              <a:gd name="T43" fmla="*/ 86 h 108"/>
              <a:gd name="T44" fmla="*/ 125 w 160"/>
              <a:gd name="T45" fmla="*/ 66 h 108"/>
              <a:gd name="T46" fmla="*/ 146 w 160"/>
              <a:gd name="T47" fmla="*/ 86 h 108"/>
              <a:gd name="T48" fmla="*/ 160 w 160"/>
              <a:gd name="T49" fmla="*/ 80 h 108"/>
              <a:gd name="T50" fmla="*/ 154 w 160"/>
              <a:gd name="T51" fmla="*/ 72 h 108"/>
              <a:gd name="T52" fmla="*/ 77 w 160"/>
              <a:gd name="T53" fmla="*/ 46 h 108"/>
              <a:gd name="T54" fmla="*/ 53 w 160"/>
              <a:gd name="T55" fmla="*/ 43 h 108"/>
              <a:gd name="T56" fmla="*/ 66 w 160"/>
              <a:gd name="T57" fmla="*/ 26 h 108"/>
              <a:gd name="T58" fmla="*/ 80 w 160"/>
              <a:gd name="T59" fmla="*/ 32 h 108"/>
              <a:gd name="T60" fmla="*/ 144 w 160"/>
              <a:gd name="T61" fmla="*/ 32 h 108"/>
              <a:gd name="T62" fmla="*/ 141 w 160"/>
              <a:gd name="T63" fmla="*/ 46 h 108"/>
              <a:gd name="T64" fmla="*/ 93 w 160"/>
              <a:gd name="T65" fmla="*/ 43 h 108"/>
              <a:gd name="T66" fmla="*/ 93 w 160"/>
              <a:gd name="T67" fmla="*/ 29 h 108"/>
              <a:gd name="T68" fmla="*/ 141 w 160"/>
              <a:gd name="T69" fmla="*/ 26 h 108"/>
              <a:gd name="T70" fmla="*/ 144 w 160"/>
              <a:gd name="T71" fmla="*/ 32 h 108"/>
              <a:gd name="T72" fmla="*/ 143 w 160"/>
              <a:gd name="T73" fmla="*/ 12 h 108"/>
              <a:gd name="T74" fmla="*/ 143 w 160"/>
              <a:gd name="T75" fmla="*/ 0 h 108"/>
              <a:gd name="T76" fmla="*/ 66 w 160"/>
              <a:gd name="T77" fmla="*/ 6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08">
                <a:moveTo>
                  <a:pt x="34" y="71"/>
                </a:moveTo>
                <a:cubicBezTo>
                  <a:pt x="26" y="71"/>
                  <a:pt x="18" y="80"/>
                  <a:pt x="18" y="88"/>
                </a:cubicBezTo>
                <a:cubicBezTo>
                  <a:pt x="18" y="100"/>
                  <a:pt x="26" y="108"/>
                  <a:pt x="34" y="108"/>
                </a:cubicBezTo>
                <a:cubicBezTo>
                  <a:pt x="45" y="108"/>
                  <a:pt x="53" y="100"/>
                  <a:pt x="53" y="88"/>
                </a:cubicBezTo>
                <a:cubicBezTo>
                  <a:pt x="53" y="80"/>
                  <a:pt x="45" y="71"/>
                  <a:pt x="34" y="71"/>
                </a:cubicBezTo>
                <a:close/>
                <a:moveTo>
                  <a:pt x="34" y="97"/>
                </a:moveTo>
                <a:cubicBezTo>
                  <a:pt x="31" y="97"/>
                  <a:pt x="26" y="94"/>
                  <a:pt x="26" y="88"/>
                </a:cubicBezTo>
                <a:cubicBezTo>
                  <a:pt x="26" y="85"/>
                  <a:pt x="31" y="80"/>
                  <a:pt x="34" y="80"/>
                </a:cubicBezTo>
                <a:cubicBezTo>
                  <a:pt x="39" y="80"/>
                  <a:pt x="42" y="85"/>
                  <a:pt x="42" y="88"/>
                </a:cubicBezTo>
                <a:cubicBezTo>
                  <a:pt x="42" y="94"/>
                  <a:pt x="39" y="97"/>
                  <a:pt x="34" y="97"/>
                </a:cubicBezTo>
                <a:close/>
                <a:moveTo>
                  <a:pt x="124" y="71"/>
                </a:moveTo>
                <a:cubicBezTo>
                  <a:pt x="114" y="71"/>
                  <a:pt x="106" y="80"/>
                  <a:pt x="106" y="88"/>
                </a:cubicBezTo>
                <a:cubicBezTo>
                  <a:pt x="106" y="100"/>
                  <a:pt x="114" y="108"/>
                  <a:pt x="124" y="108"/>
                </a:cubicBezTo>
                <a:cubicBezTo>
                  <a:pt x="132" y="108"/>
                  <a:pt x="140" y="100"/>
                  <a:pt x="140" y="88"/>
                </a:cubicBezTo>
                <a:cubicBezTo>
                  <a:pt x="140" y="80"/>
                  <a:pt x="132" y="71"/>
                  <a:pt x="124" y="71"/>
                </a:cubicBezTo>
                <a:close/>
                <a:moveTo>
                  <a:pt x="124" y="97"/>
                </a:moveTo>
                <a:cubicBezTo>
                  <a:pt x="119" y="97"/>
                  <a:pt x="116" y="94"/>
                  <a:pt x="116" y="88"/>
                </a:cubicBezTo>
                <a:cubicBezTo>
                  <a:pt x="116" y="85"/>
                  <a:pt x="119" y="80"/>
                  <a:pt x="124" y="80"/>
                </a:cubicBezTo>
                <a:cubicBezTo>
                  <a:pt x="127" y="80"/>
                  <a:pt x="132" y="85"/>
                  <a:pt x="132" y="88"/>
                </a:cubicBezTo>
                <a:cubicBezTo>
                  <a:pt x="132" y="94"/>
                  <a:pt x="127" y="97"/>
                  <a:pt x="124" y="97"/>
                </a:cubicBezTo>
                <a:close/>
                <a:moveTo>
                  <a:pt x="154" y="72"/>
                </a:moveTo>
                <a:cubicBezTo>
                  <a:pt x="154" y="23"/>
                  <a:pt x="154" y="23"/>
                  <a:pt x="154" y="23"/>
                </a:cubicBezTo>
                <a:cubicBezTo>
                  <a:pt x="154" y="20"/>
                  <a:pt x="152" y="17"/>
                  <a:pt x="149" y="17"/>
                </a:cubicBezTo>
                <a:cubicBezTo>
                  <a:pt x="64" y="17"/>
                  <a:pt x="64" y="17"/>
                  <a:pt x="64" y="17"/>
                </a:cubicBezTo>
                <a:cubicBezTo>
                  <a:pt x="61" y="17"/>
                  <a:pt x="61" y="20"/>
                  <a:pt x="58" y="20"/>
                </a:cubicBezTo>
                <a:cubicBezTo>
                  <a:pt x="42" y="46"/>
                  <a:pt x="42" y="46"/>
                  <a:pt x="42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0" y="46"/>
                  <a:pt x="10" y="49"/>
                  <a:pt x="10" y="52"/>
                </a:cubicBezTo>
                <a:cubicBezTo>
                  <a:pt x="10" y="72"/>
                  <a:pt x="10" y="72"/>
                  <a:pt x="10" y="72"/>
                </a:cubicBezTo>
                <a:cubicBezTo>
                  <a:pt x="5" y="69"/>
                  <a:pt x="5" y="69"/>
                  <a:pt x="5" y="69"/>
                </a:cubicBezTo>
                <a:cubicBezTo>
                  <a:pt x="2" y="69"/>
                  <a:pt x="0" y="72"/>
                  <a:pt x="0" y="75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3"/>
                  <a:pt x="2" y="86"/>
                  <a:pt x="5" y="86"/>
                </a:cubicBezTo>
                <a:cubicBezTo>
                  <a:pt x="13" y="86"/>
                  <a:pt x="13" y="86"/>
                  <a:pt x="13" y="86"/>
                </a:cubicBezTo>
                <a:cubicBezTo>
                  <a:pt x="13" y="83"/>
                  <a:pt x="13" y="83"/>
                  <a:pt x="13" y="83"/>
                </a:cubicBezTo>
                <a:cubicBezTo>
                  <a:pt x="16" y="80"/>
                  <a:pt x="16" y="80"/>
                  <a:pt x="16" y="80"/>
                </a:cubicBezTo>
                <a:cubicBezTo>
                  <a:pt x="16" y="78"/>
                  <a:pt x="16" y="78"/>
                  <a:pt x="16" y="78"/>
                </a:cubicBezTo>
                <a:cubicBezTo>
                  <a:pt x="18" y="75"/>
                  <a:pt x="18" y="75"/>
                  <a:pt x="18" y="75"/>
                </a:cubicBezTo>
                <a:cubicBezTo>
                  <a:pt x="18" y="75"/>
                  <a:pt x="18" y="75"/>
                  <a:pt x="18" y="72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66"/>
                  <a:pt x="29" y="66"/>
                  <a:pt x="34" y="66"/>
                </a:cubicBezTo>
                <a:cubicBezTo>
                  <a:pt x="40" y="66"/>
                  <a:pt x="45" y="66"/>
                  <a:pt x="50" y="72"/>
                </a:cubicBezTo>
                <a:cubicBezTo>
                  <a:pt x="53" y="75"/>
                  <a:pt x="56" y="80"/>
                  <a:pt x="58" y="86"/>
                </a:cubicBezTo>
                <a:cubicBezTo>
                  <a:pt x="104" y="86"/>
                  <a:pt x="104" y="86"/>
                  <a:pt x="104" y="86"/>
                </a:cubicBezTo>
                <a:cubicBezTo>
                  <a:pt x="104" y="80"/>
                  <a:pt x="106" y="75"/>
                  <a:pt x="109" y="72"/>
                </a:cubicBezTo>
                <a:cubicBezTo>
                  <a:pt x="114" y="66"/>
                  <a:pt x="120" y="66"/>
                  <a:pt x="125" y="66"/>
                </a:cubicBezTo>
                <a:cubicBezTo>
                  <a:pt x="130" y="66"/>
                  <a:pt x="136" y="66"/>
                  <a:pt x="138" y="72"/>
                </a:cubicBezTo>
                <a:cubicBezTo>
                  <a:pt x="144" y="75"/>
                  <a:pt x="146" y="80"/>
                  <a:pt x="146" y="86"/>
                </a:cubicBezTo>
                <a:cubicBezTo>
                  <a:pt x="154" y="86"/>
                  <a:pt x="154" y="86"/>
                  <a:pt x="154" y="86"/>
                </a:cubicBezTo>
                <a:cubicBezTo>
                  <a:pt x="157" y="86"/>
                  <a:pt x="160" y="83"/>
                  <a:pt x="160" y="80"/>
                </a:cubicBezTo>
                <a:cubicBezTo>
                  <a:pt x="160" y="75"/>
                  <a:pt x="160" y="75"/>
                  <a:pt x="160" y="75"/>
                </a:cubicBezTo>
                <a:cubicBezTo>
                  <a:pt x="160" y="72"/>
                  <a:pt x="157" y="72"/>
                  <a:pt x="154" y="72"/>
                </a:cubicBezTo>
                <a:close/>
                <a:moveTo>
                  <a:pt x="80" y="43"/>
                </a:moveTo>
                <a:cubicBezTo>
                  <a:pt x="80" y="43"/>
                  <a:pt x="80" y="46"/>
                  <a:pt x="77" y="46"/>
                </a:cubicBezTo>
                <a:cubicBezTo>
                  <a:pt x="56" y="46"/>
                  <a:pt x="56" y="46"/>
                  <a:pt x="56" y="46"/>
                </a:cubicBezTo>
                <a:cubicBezTo>
                  <a:pt x="53" y="46"/>
                  <a:pt x="53" y="43"/>
                  <a:pt x="53" y="43"/>
                </a:cubicBezTo>
                <a:cubicBezTo>
                  <a:pt x="64" y="29"/>
                  <a:pt x="64" y="29"/>
                  <a:pt x="64" y="29"/>
                </a:cubicBezTo>
                <a:cubicBezTo>
                  <a:pt x="64" y="26"/>
                  <a:pt x="66" y="26"/>
                  <a:pt x="66" y="26"/>
                </a:cubicBezTo>
                <a:cubicBezTo>
                  <a:pt x="77" y="26"/>
                  <a:pt x="77" y="26"/>
                  <a:pt x="77" y="26"/>
                </a:cubicBezTo>
                <a:cubicBezTo>
                  <a:pt x="80" y="26"/>
                  <a:pt x="80" y="29"/>
                  <a:pt x="80" y="32"/>
                </a:cubicBezTo>
                <a:cubicBezTo>
                  <a:pt x="80" y="43"/>
                  <a:pt x="80" y="43"/>
                  <a:pt x="80" y="43"/>
                </a:cubicBezTo>
                <a:close/>
                <a:moveTo>
                  <a:pt x="144" y="32"/>
                </a:moveTo>
                <a:cubicBezTo>
                  <a:pt x="144" y="43"/>
                  <a:pt x="144" y="43"/>
                  <a:pt x="144" y="43"/>
                </a:cubicBezTo>
                <a:cubicBezTo>
                  <a:pt x="141" y="46"/>
                  <a:pt x="141" y="46"/>
                  <a:pt x="141" y="46"/>
                </a:cubicBezTo>
                <a:cubicBezTo>
                  <a:pt x="96" y="46"/>
                  <a:pt x="96" y="46"/>
                  <a:pt x="96" y="46"/>
                </a:cubicBezTo>
                <a:cubicBezTo>
                  <a:pt x="93" y="43"/>
                  <a:pt x="93" y="43"/>
                  <a:pt x="93" y="43"/>
                </a:cubicBezTo>
                <a:cubicBezTo>
                  <a:pt x="93" y="32"/>
                  <a:pt x="93" y="32"/>
                  <a:pt x="93" y="32"/>
                </a:cubicBezTo>
                <a:cubicBezTo>
                  <a:pt x="93" y="29"/>
                  <a:pt x="93" y="29"/>
                  <a:pt x="93" y="29"/>
                </a:cubicBezTo>
                <a:cubicBezTo>
                  <a:pt x="96" y="26"/>
                  <a:pt x="96" y="26"/>
                  <a:pt x="96" y="26"/>
                </a:cubicBezTo>
                <a:cubicBezTo>
                  <a:pt x="141" y="26"/>
                  <a:pt x="141" y="26"/>
                  <a:pt x="141" y="26"/>
                </a:cubicBezTo>
                <a:cubicBezTo>
                  <a:pt x="141" y="26"/>
                  <a:pt x="141" y="26"/>
                  <a:pt x="144" y="29"/>
                </a:cubicBezTo>
                <a:cubicBezTo>
                  <a:pt x="144" y="29"/>
                  <a:pt x="144" y="29"/>
                  <a:pt x="144" y="32"/>
                </a:cubicBezTo>
                <a:close/>
                <a:moveTo>
                  <a:pt x="71" y="12"/>
                </a:moveTo>
                <a:cubicBezTo>
                  <a:pt x="143" y="12"/>
                  <a:pt x="143" y="12"/>
                  <a:pt x="143" y="12"/>
                </a:cubicBezTo>
                <a:cubicBezTo>
                  <a:pt x="146" y="12"/>
                  <a:pt x="148" y="9"/>
                  <a:pt x="148" y="6"/>
                </a:cubicBezTo>
                <a:cubicBezTo>
                  <a:pt x="148" y="3"/>
                  <a:pt x="146" y="0"/>
                  <a:pt x="143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9" y="0"/>
                  <a:pt x="66" y="3"/>
                  <a:pt x="66" y="6"/>
                </a:cubicBezTo>
                <a:cubicBezTo>
                  <a:pt x="66" y="9"/>
                  <a:pt x="69" y="12"/>
                  <a:pt x="71" y="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FA43F0A8-EF20-3252-646B-3667643E3060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4678363"/>
            <a:ext cx="247650" cy="257175"/>
          </a:xfrm>
          <a:custGeom>
            <a:avLst/>
            <a:gdLst>
              <a:gd name="T0" fmla="*/ 89 w 157"/>
              <a:gd name="T1" fmla="*/ 0 h 162"/>
              <a:gd name="T2" fmla="*/ 20 w 157"/>
              <a:gd name="T3" fmla="*/ 70 h 162"/>
              <a:gd name="T4" fmla="*/ 31 w 157"/>
              <a:gd name="T5" fmla="*/ 110 h 162"/>
              <a:gd name="T6" fmla="*/ 5 w 157"/>
              <a:gd name="T7" fmla="*/ 141 h 162"/>
              <a:gd name="T8" fmla="*/ 5 w 157"/>
              <a:gd name="T9" fmla="*/ 141 h 162"/>
              <a:gd name="T10" fmla="*/ 5 w 157"/>
              <a:gd name="T11" fmla="*/ 156 h 162"/>
              <a:gd name="T12" fmla="*/ 20 w 157"/>
              <a:gd name="T13" fmla="*/ 156 h 162"/>
              <a:gd name="T14" fmla="*/ 20 w 157"/>
              <a:gd name="T15" fmla="*/ 156 h 162"/>
              <a:gd name="T16" fmla="*/ 46 w 157"/>
              <a:gd name="T17" fmla="*/ 128 h 162"/>
              <a:gd name="T18" fmla="*/ 89 w 157"/>
              <a:gd name="T19" fmla="*/ 144 h 162"/>
              <a:gd name="T20" fmla="*/ 157 w 157"/>
              <a:gd name="T21" fmla="*/ 70 h 162"/>
              <a:gd name="T22" fmla="*/ 89 w 157"/>
              <a:gd name="T23" fmla="*/ 0 h 162"/>
              <a:gd name="T24" fmla="*/ 14 w 157"/>
              <a:gd name="T25" fmla="*/ 153 h 162"/>
              <a:gd name="T26" fmla="*/ 8 w 157"/>
              <a:gd name="T27" fmla="*/ 153 h 162"/>
              <a:gd name="T28" fmla="*/ 8 w 157"/>
              <a:gd name="T29" fmla="*/ 144 h 162"/>
              <a:gd name="T30" fmla="*/ 14 w 157"/>
              <a:gd name="T31" fmla="*/ 144 h 162"/>
              <a:gd name="T32" fmla="*/ 14 w 157"/>
              <a:gd name="T33" fmla="*/ 153 h 162"/>
              <a:gd name="T34" fmla="*/ 129 w 157"/>
              <a:gd name="T35" fmla="*/ 61 h 162"/>
              <a:gd name="T36" fmla="*/ 123 w 157"/>
              <a:gd name="T37" fmla="*/ 80 h 162"/>
              <a:gd name="T38" fmla="*/ 120 w 157"/>
              <a:gd name="T39" fmla="*/ 92 h 162"/>
              <a:gd name="T40" fmla="*/ 114 w 157"/>
              <a:gd name="T41" fmla="*/ 110 h 162"/>
              <a:gd name="T42" fmla="*/ 103 w 157"/>
              <a:gd name="T43" fmla="*/ 122 h 162"/>
              <a:gd name="T44" fmla="*/ 123 w 157"/>
              <a:gd name="T45" fmla="*/ 119 h 162"/>
              <a:gd name="T46" fmla="*/ 129 w 157"/>
              <a:gd name="T47" fmla="*/ 119 h 162"/>
              <a:gd name="T48" fmla="*/ 89 w 157"/>
              <a:gd name="T49" fmla="*/ 134 h 162"/>
              <a:gd name="T50" fmla="*/ 54 w 157"/>
              <a:gd name="T51" fmla="*/ 122 h 162"/>
              <a:gd name="T52" fmla="*/ 77 w 157"/>
              <a:gd name="T53" fmla="*/ 98 h 162"/>
              <a:gd name="T54" fmla="*/ 106 w 157"/>
              <a:gd name="T55" fmla="*/ 98 h 162"/>
              <a:gd name="T56" fmla="*/ 114 w 157"/>
              <a:gd name="T57" fmla="*/ 64 h 162"/>
              <a:gd name="T58" fmla="*/ 111 w 157"/>
              <a:gd name="T59" fmla="*/ 61 h 162"/>
              <a:gd name="T60" fmla="*/ 94 w 157"/>
              <a:gd name="T61" fmla="*/ 80 h 162"/>
              <a:gd name="T62" fmla="*/ 80 w 157"/>
              <a:gd name="T63" fmla="*/ 61 h 162"/>
              <a:gd name="T64" fmla="*/ 94 w 157"/>
              <a:gd name="T65" fmla="*/ 43 h 162"/>
              <a:gd name="T66" fmla="*/ 91 w 157"/>
              <a:gd name="T67" fmla="*/ 40 h 162"/>
              <a:gd name="T68" fmla="*/ 60 w 157"/>
              <a:gd name="T69" fmla="*/ 49 h 162"/>
              <a:gd name="T70" fmla="*/ 60 w 157"/>
              <a:gd name="T71" fmla="*/ 80 h 162"/>
              <a:gd name="T72" fmla="*/ 60 w 157"/>
              <a:gd name="T73" fmla="*/ 80 h 162"/>
              <a:gd name="T74" fmla="*/ 37 w 157"/>
              <a:gd name="T75" fmla="*/ 104 h 162"/>
              <a:gd name="T76" fmla="*/ 28 w 157"/>
              <a:gd name="T77" fmla="*/ 80 h 162"/>
              <a:gd name="T78" fmla="*/ 46 w 157"/>
              <a:gd name="T79" fmla="*/ 70 h 162"/>
              <a:gd name="T80" fmla="*/ 43 w 157"/>
              <a:gd name="T81" fmla="*/ 61 h 162"/>
              <a:gd name="T82" fmla="*/ 43 w 157"/>
              <a:gd name="T83" fmla="*/ 49 h 162"/>
              <a:gd name="T84" fmla="*/ 57 w 157"/>
              <a:gd name="T85" fmla="*/ 40 h 162"/>
              <a:gd name="T86" fmla="*/ 51 w 157"/>
              <a:gd name="T87" fmla="*/ 22 h 162"/>
              <a:gd name="T88" fmla="*/ 89 w 157"/>
              <a:gd name="T89" fmla="*/ 10 h 162"/>
              <a:gd name="T90" fmla="*/ 100 w 157"/>
              <a:gd name="T91" fmla="*/ 10 h 162"/>
              <a:gd name="T92" fmla="*/ 106 w 157"/>
              <a:gd name="T93" fmla="*/ 28 h 162"/>
              <a:gd name="T94" fmla="*/ 123 w 157"/>
              <a:gd name="T95" fmla="*/ 43 h 162"/>
              <a:gd name="T96" fmla="*/ 129 w 157"/>
              <a:gd name="T97" fmla="*/ 61 h 162"/>
              <a:gd name="T98" fmla="*/ 137 w 157"/>
              <a:gd name="T99" fmla="*/ 67 h 162"/>
              <a:gd name="T100" fmla="*/ 134 w 157"/>
              <a:gd name="T101" fmla="*/ 49 h 162"/>
              <a:gd name="T102" fmla="*/ 140 w 157"/>
              <a:gd name="T103" fmla="*/ 43 h 162"/>
              <a:gd name="T104" fmla="*/ 149 w 157"/>
              <a:gd name="T105" fmla="*/ 70 h 162"/>
              <a:gd name="T106" fmla="*/ 146 w 157"/>
              <a:gd name="T107" fmla="*/ 83 h 162"/>
              <a:gd name="T108" fmla="*/ 137 w 157"/>
              <a:gd name="T109" fmla="*/ 67 h 162"/>
              <a:gd name="T110" fmla="*/ 137 w 157"/>
              <a:gd name="T111" fmla="*/ 67 h 162"/>
              <a:gd name="T112" fmla="*/ 137 w 157"/>
              <a:gd name="T113" fmla="*/ 67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7" h="162">
                <a:moveTo>
                  <a:pt x="89" y="0"/>
                </a:moveTo>
                <a:cubicBezTo>
                  <a:pt x="51" y="0"/>
                  <a:pt x="20" y="31"/>
                  <a:pt x="20" y="70"/>
                </a:cubicBezTo>
                <a:cubicBezTo>
                  <a:pt x="20" y="86"/>
                  <a:pt x="25" y="101"/>
                  <a:pt x="31" y="110"/>
                </a:cubicBezTo>
                <a:cubicBezTo>
                  <a:pt x="5" y="141"/>
                  <a:pt x="5" y="141"/>
                  <a:pt x="5" y="141"/>
                </a:cubicBezTo>
                <a:cubicBezTo>
                  <a:pt x="5" y="141"/>
                  <a:pt x="5" y="141"/>
                  <a:pt x="5" y="141"/>
                </a:cubicBezTo>
                <a:cubicBezTo>
                  <a:pt x="0" y="144"/>
                  <a:pt x="0" y="153"/>
                  <a:pt x="5" y="156"/>
                </a:cubicBezTo>
                <a:cubicBezTo>
                  <a:pt x="8" y="162"/>
                  <a:pt x="17" y="162"/>
                  <a:pt x="20" y="156"/>
                </a:cubicBezTo>
                <a:cubicBezTo>
                  <a:pt x="20" y="156"/>
                  <a:pt x="20" y="156"/>
                  <a:pt x="20" y="156"/>
                </a:cubicBezTo>
                <a:cubicBezTo>
                  <a:pt x="46" y="128"/>
                  <a:pt x="46" y="128"/>
                  <a:pt x="46" y="128"/>
                </a:cubicBezTo>
                <a:cubicBezTo>
                  <a:pt x="57" y="138"/>
                  <a:pt x="74" y="144"/>
                  <a:pt x="89" y="144"/>
                </a:cubicBezTo>
                <a:cubicBezTo>
                  <a:pt x="126" y="144"/>
                  <a:pt x="157" y="113"/>
                  <a:pt x="157" y="70"/>
                </a:cubicBezTo>
                <a:cubicBezTo>
                  <a:pt x="157" y="31"/>
                  <a:pt x="126" y="0"/>
                  <a:pt x="89" y="0"/>
                </a:cubicBezTo>
                <a:close/>
                <a:moveTo>
                  <a:pt x="14" y="153"/>
                </a:moveTo>
                <a:cubicBezTo>
                  <a:pt x="14" y="153"/>
                  <a:pt x="11" y="153"/>
                  <a:pt x="8" y="153"/>
                </a:cubicBezTo>
                <a:cubicBezTo>
                  <a:pt x="5" y="150"/>
                  <a:pt x="5" y="147"/>
                  <a:pt x="8" y="144"/>
                </a:cubicBezTo>
                <a:cubicBezTo>
                  <a:pt x="11" y="144"/>
                  <a:pt x="14" y="144"/>
                  <a:pt x="14" y="144"/>
                </a:cubicBezTo>
                <a:cubicBezTo>
                  <a:pt x="17" y="147"/>
                  <a:pt x="17" y="150"/>
                  <a:pt x="14" y="153"/>
                </a:cubicBezTo>
                <a:close/>
                <a:moveTo>
                  <a:pt x="129" y="61"/>
                </a:moveTo>
                <a:cubicBezTo>
                  <a:pt x="129" y="67"/>
                  <a:pt x="120" y="74"/>
                  <a:pt x="123" y="80"/>
                </a:cubicBezTo>
                <a:cubicBezTo>
                  <a:pt x="126" y="86"/>
                  <a:pt x="120" y="92"/>
                  <a:pt x="120" y="92"/>
                </a:cubicBezTo>
                <a:cubicBezTo>
                  <a:pt x="120" y="92"/>
                  <a:pt x="117" y="107"/>
                  <a:pt x="114" y="110"/>
                </a:cubicBezTo>
                <a:cubicBezTo>
                  <a:pt x="111" y="113"/>
                  <a:pt x="100" y="119"/>
                  <a:pt x="103" y="122"/>
                </a:cubicBezTo>
                <a:cubicBezTo>
                  <a:pt x="106" y="128"/>
                  <a:pt x="114" y="122"/>
                  <a:pt x="123" y="119"/>
                </a:cubicBezTo>
                <a:cubicBezTo>
                  <a:pt x="126" y="119"/>
                  <a:pt x="129" y="119"/>
                  <a:pt x="129" y="119"/>
                </a:cubicBezTo>
                <a:cubicBezTo>
                  <a:pt x="120" y="128"/>
                  <a:pt x="106" y="134"/>
                  <a:pt x="89" y="134"/>
                </a:cubicBezTo>
                <a:cubicBezTo>
                  <a:pt x="74" y="134"/>
                  <a:pt x="63" y="131"/>
                  <a:pt x="54" y="122"/>
                </a:cubicBezTo>
                <a:cubicBezTo>
                  <a:pt x="77" y="98"/>
                  <a:pt x="77" y="98"/>
                  <a:pt x="77" y="98"/>
                </a:cubicBezTo>
                <a:cubicBezTo>
                  <a:pt x="106" y="98"/>
                  <a:pt x="106" y="98"/>
                  <a:pt x="106" y="98"/>
                </a:cubicBezTo>
                <a:cubicBezTo>
                  <a:pt x="114" y="64"/>
                  <a:pt x="114" y="64"/>
                  <a:pt x="114" y="64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94" y="80"/>
                  <a:pt x="94" y="80"/>
                  <a:pt x="94" y="80"/>
                </a:cubicBezTo>
                <a:cubicBezTo>
                  <a:pt x="80" y="61"/>
                  <a:pt x="80" y="61"/>
                  <a:pt x="80" y="61"/>
                </a:cubicBezTo>
                <a:cubicBezTo>
                  <a:pt x="94" y="43"/>
                  <a:pt x="94" y="43"/>
                  <a:pt x="94" y="43"/>
                </a:cubicBezTo>
                <a:cubicBezTo>
                  <a:pt x="91" y="40"/>
                  <a:pt x="91" y="40"/>
                  <a:pt x="91" y="40"/>
                </a:cubicBezTo>
                <a:cubicBezTo>
                  <a:pt x="60" y="49"/>
                  <a:pt x="60" y="49"/>
                  <a:pt x="60" y="49"/>
                </a:cubicBezTo>
                <a:cubicBezTo>
                  <a:pt x="60" y="80"/>
                  <a:pt x="60" y="80"/>
                  <a:pt x="60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37" y="104"/>
                  <a:pt x="37" y="104"/>
                  <a:pt x="37" y="104"/>
                </a:cubicBezTo>
                <a:cubicBezTo>
                  <a:pt x="34" y="98"/>
                  <a:pt x="31" y="89"/>
                  <a:pt x="28" y="80"/>
                </a:cubicBezTo>
                <a:cubicBezTo>
                  <a:pt x="34" y="77"/>
                  <a:pt x="43" y="74"/>
                  <a:pt x="46" y="70"/>
                </a:cubicBezTo>
                <a:cubicBezTo>
                  <a:pt x="51" y="67"/>
                  <a:pt x="46" y="64"/>
                  <a:pt x="43" y="61"/>
                </a:cubicBezTo>
                <a:cubicBezTo>
                  <a:pt x="43" y="61"/>
                  <a:pt x="43" y="55"/>
                  <a:pt x="43" y="49"/>
                </a:cubicBezTo>
                <a:cubicBezTo>
                  <a:pt x="43" y="43"/>
                  <a:pt x="54" y="43"/>
                  <a:pt x="57" y="40"/>
                </a:cubicBezTo>
                <a:cubicBezTo>
                  <a:pt x="60" y="34"/>
                  <a:pt x="54" y="28"/>
                  <a:pt x="51" y="22"/>
                </a:cubicBezTo>
                <a:cubicBezTo>
                  <a:pt x="63" y="13"/>
                  <a:pt x="74" y="10"/>
                  <a:pt x="89" y="10"/>
                </a:cubicBezTo>
                <a:cubicBezTo>
                  <a:pt x="91" y="10"/>
                  <a:pt x="94" y="10"/>
                  <a:pt x="100" y="10"/>
                </a:cubicBezTo>
                <a:cubicBezTo>
                  <a:pt x="100" y="16"/>
                  <a:pt x="103" y="25"/>
                  <a:pt x="106" y="28"/>
                </a:cubicBezTo>
                <a:cubicBezTo>
                  <a:pt x="111" y="31"/>
                  <a:pt x="120" y="40"/>
                  <a:pt x="123" y="43"/>
                </a:cubicBezTo>
                <a:cubicBezTo>
                  <a:pt x="126" y="43"/>
                  <a:pt x="132" y="55"/>
                  <a:pt x="129" y="61"/>
                </a:cubicBezTo>
                <a:close/>
                <a:moveTo>
                  <a:pt x="137" y="67"/>
                </a:moveTo>
                <a:cubicBezTo>
                  <a:pt x="134" y="64"/>
                  <a:pt x="132" y="52"/>
                  <a:pt x="134" y="49"/>
                </a:cubicBezTo>
                <a:cubicBezTo>
                  <a:pt x="134" y="46"/>
                  <a:pt x="137" y="43"/>
                  <a:pt x="140" y="43"/>
                </a:cubicBezTo>
                <a:cubicBezTo>
                  <a:pt x="146" y="52"/>
                  <a:pt x="149" y="61"/>
                  <a:pt x="149" y="70"/>
                </a:cubicBezTo>
                <a:cubicBezTo>
                  <a:pt x="149" y="77"/>
                  <a:pt x="149" y="80"/>
                  <a:pt x="146" y="83"/>
                </a:cubicBezTo>
                <a:cubicBezTo>
                  <a:pt x="146" y="77"/>
                  <a:pt x="143" y="70"/>
                  <a:pt x="137" y="67"/>
                </a:cubicBezTo>
                <a:close/>
                <a:moveTo>
                  <a:pt x="137" y="67"/>
                </a:moveTo>
                <a:cubicBezTo>
                  <a:pt x="137" y="67"/>
                  <a:pt x="137" y="67"/>
                  <a:pt x="137" y="6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62FB5EC7-D6C5-7B62-FF35-F9B25160CB01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3041650"/>
            <a:ext cx="254000" cy="223838"/>
          </a:xfrm>
          <a:custGeom>
            <a:avLst/>
            <a:gdLst>
              <a:gd name="T0" fmla="*/ 123 w 160"/>
              <a:gd name="T1" fmla="*/ 39 h 141"/>
              <a:gd name="T2" fmla="*/ 123 w 160"/>
              <a:gd name="T3" fmla="*/ 39 h 141"/>
              <a:gd name="T4" fmla="*/ 93 w 160"/>
              <a:gd name="T5" fmla="*/ 23 h 141"/>
              <a:gd name="T6" fmla="*/ 60 w 160"/>
              <a:gd name="T7" fmla="*/ 0 h 141"/>
              <a:gd name="T8" fmla="*/ 23 w 160"/>
              <a:gd name="T9" fmla="*/ 35 h 141"/>
              <a:gd name="T10" fmla="*/ 23 w 160"/>
              <a:gd name="T11" fmla="*/ 39 h 141"/>
              <a:gd name="T12" fmla="*/ 0 w 160"/>
              <a:gd name="T13" fmla="*/ 74 h 141"/>
              <a:gd name="T14" fmla="*/ 38 w 160"/>
              <a:gd name="T15" fmla="*/ 114 h 141"/>
              <a:gd name="T16" fmla="*/ 123 w 160"/>
              <a:gd name="T17" fmla="*/ 114 h 141"/>
              <a:gd name="T18" fmla="*/ 160 w 160"/>
              <a:gd name="T19" fmla="*/ 74 h 141"/>
              <a:gd name="T20" fmla="*/ 123 w 160"/>
              <a:gd name="T21" fmla="*/ 39 h 141"/>
              <a:gd name="T22" fmla="*/ 123 w 160"/>
              <a:gd name="T23" fmla="*/ 106 h 141"/>
              <a:gd name="T24" fmla="*/ 38 w 160"/>
              <a:gd name="T25" fmla="*/ 106 h 141"/>
              <a:gd name="T26" fmla="*/ 8 w 160"/>
              <a:gd name="T27" fmla="*/ 74 h 141"/>
              <a:gd name="T28" fmla="*/ 26 w 160"/>
              <a:gd name="T29" fmla="*/ 47 h 141"/>
              <a:gd name="T30" fmla="*/ 30 w 160"/>
              <a:gd name="T31" fmla="*/ 47 h 141"/>
              <a:gd name="T32" fmla="*/ 30 w 160"/>
              <a:gd name="T33" fmla="*/ 43 h 141"/>
              <a:gd name="T34" fmla="*/ 30 w 160"/>
              <a:gd name="T35" fmla="*/ 35 h 141"/>
              <a:gd name="T36" fmla="*/ 60 w 160"/>
              <a:gd name="T37" fmla="*/ 8 h 141"/>
              <a:gd name="T38" fmla="*/ 86 w 160"/>
              <a:gd name="T39" fmla="*/ 27 h 141"/>
              <a:gd name="T40" fmla="*/ 86 w 160"/>
              <a:gd name="T41" fmla="*/ 31 h 141"/>
              <a:gd name="T42" fmla="*/ 90 w 160"/>
              <a:gd name="T43" fmla="*/ 31 h 141"/>
              <a:gd name="T44" fmla="*/ 93 w 160"/>
              <a:gd name="T45" fmla="*/ 31 h 141"/>
              <a:gd name="T46" fmla="*/ 116 w 160"/>
              <a:gd name="T47" fmla="*/ 43 h 141"/>
              <a:gd name="T48" fmla="*/ 120 w 160"/>
              <a:gd name="T49" fmla="*/ 47 h 141"/>
              <a:gd name="T50" fmla="*/ 120 w 160"/>
              <a:gd name="T51" fmla="*/ 47 h 141"/>
              <a:gd name="T52" fmla="*/ 123 w 160"/>
              <a:gd name="T53" fmla="*/ 47 h 141"/>
              <a:gd name="T54" fmla="*/ 153 w 160"/>
              <a:gd name="T55" fmla="*/ 74 h 141"/>
              <a:gd name="T56" fmla="*/ 123 w 160"/>
              <a:gd name="T57" fmla="*/ 106 h 141"/>
              <a:gd name="T58" fmla="*/ 93 w 160"/>
              <a:gd name="T59" fmla="*/ 133 h 141"/>
              <a:gd name="T60" fmla="*/ 116 w 160"/>
              <a:gd name="T61" fmla="*/ 133 h 141"/>
              <a:gd name="T62" fmla="*/ 116 w 160"/>
              <a:gd name="T63" fmla="*/ 137 h 141"/>
              <a:gd name="T64" fmla="*/ 93 w 160"/>
              <a:gd name="T65" fmla="*/ 137 h 141"/>
              <a:gd name="T66" fmla="*/ 93 w 160"/>
              <a:gd name="T67" fmla="*/ 141 h 141"/>
              <a:gd name="T68" fmla="*/ 64 w 160"/>
              <a:gd name="T69" fmla="*/ 141 h 141"/>
              <a:gd name="T70" fmla="*/ 64 w 160"/>
              <a:gd name="T71" fmla="*/ 137 h 141"/>
              <a:gd name="T72" fmla="*/ 34 w 160"/>
              <a:gd name="T73" fmla="*/ 137 h 141"/>
              <a:gd name="T74" fmla="*/ 34 w 160"/>
              <a:gd name="T75" fmla="*/ 133 h 141"/>
              <a:gd name="T76" fmla="*/ 64 w 160"/>
              <a:gd name="T77" fmla="*/ 133 h 141"/>
              <a:gd name="T78" fmla="*/ 64 w 160"/>
              <a:gd name="T79" fmla="*/ 129 h 141"/>
              <a:gd name="T80" fmla="*/ 71 w 160"/>
              <a:gd name="T81" fmla="*/ 129 h 141"/>
              <a:gd name="T82" fmla="*/ 71 w 160"/>
              <a:gd name="T83" fmla="*/ 121 h 141"/>
              <a:gd name="T84" fmla="*/ 86 w 160"/>
              <a:gd name="T85" fmla="*/ 121 h 141"/>
              <a:gd name="T86" fmla="*/ 86 w 160"/>
              <a:gd name="T87" fmla="*/ 129 h 141"/>
              <a:gd name="T88" fmla="*/ 93 w 160"/>
              <a:gd name="T89" fmla="*/ 129 h 141"/>
              <a:gd name="T90" fmla="*/ 93 w 160"/>
              <a:gd name="T91" fmla="*/ 133 h 141"/>
              <a:gd name="T92" fmla="*/ 93 w 160"/>
              <a:gd name="T93" fmla="*/ 133 h 141"/>
              <a:gd name="T94" fmla="*/ 93 w 160"/>
              <a:gd name="T95" fmla="*/ 133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41">
                <a:moveTo>
                  <a:pt x="123" y="39"/>
                </a:moveTo>
                <a:cubicBezTo>
                  <a:pt x="123" y="39"/>
                  <a:pt x="123" y="39"/>
                  <a:pt x="123" y="39"/>
                </a:cubicBezTo>
                <a:cubicBezTo>
                  <a:pt x="116" y="27"/>
                  <a:pt x="105" y="23"/>
                  <a:pt x="93" y="23"/>
                </a:cubicBezTo>
                <a:cubicBezTo>
                  <a:pt x="86" y="8"/>
                  <a:pt x="75" y="0"/>
                  <a:pt x="60" y="0"/>
                </a:cubicBezTo>
                <a:cubicBezTo>
                  <a:pt x="38" y="0"/>
                  <a:pt x="23" y="15"/>
                  <a:pt x="23" y="35"/>
                </a:cubicBezTo>
                <a:cubicBezTo>
                  <a:pt x="23" y="39"/>
                  <a:pt x="23" y="39"/>
                  <a:pt x="23" y="39"/>
                </a:cubicBezTo>
                <a:cubicBezTo>
                  <a:pt x="8" y="47"/>
                  <a:pt x="0" y="59"/>
                  <a:pt x="0" y="74"/>
                </a:cubicBezTo>
                <a:cubicBezTo>
                  <a:pt x="0" y="98"/>
                  <a:pt x="15" y="114"/>
                  <a:pt x="38" y="114"/>
                </a:cubicBezTo>
                <a:cubicBezTo>
                  <a:pt x="123" y="114"/>
                  <a:pt x="123" y="114"/>
                  <a:pt x="123" y="114"/>
                </a:cubicBezTo>
                <a:cubicBezTo>
                  <a:pt x="146" y="114"/>
                  <a:pt x="160" y="98"/>
                  <a:pt x="160" y="74"/>
                </a:cubicBezTo>
                <a:cubicBezTo>
                  <a:pt x="160" y="55"/>
                  <a:pt x="146" y="39"/>
                  <a:pt x="123" y="39"/>
                </a:cubicBezTo>
                <a:close/>
                <a:moveTo>
                  <a:pt x="123" y="106"/>
                </a:moveTo>
                <a:cubicBezTo>
                  <a:pt x="38" y="106"/>
                  <a:pt x="38" y="106"/>
                  <a:pt x="38" y="106"/>
                </a:cubicBezTo>
                <a:cubicBezTo>
                  <a:pt x="19" y="106"/>
                  <a:pt x="8" y="94"/>
                  <a:pt x="8" y="74"/>
                </a:cubicBezTo>
                <a:cubicBezTo>
                  <a:pt x="8" y="62"/>
                  <a:pt x="15" y="51"/>
                  <a:pt x="26" y="47"/>
                </a:cubicBezTo>
                <a:cubicBezTo>
                  <a:pt x="30" y="47"/>
                  <a:pt x="30" y="47"/>
                  <a:pt x="30" y="47"/>
                </a:cubicBezTo>
                <a:cubicBezTo>
                  <a:pt x="30" y="43"/>
                  <a:pt x="30" y="43"/>
                  <a:pt x="30" y="43"/>
                </a:cubicBezTo>
                <a:cubicBezTo>
                  <a:pt x="30" y="39"/>
                  <a:pt x="30" y="39"/>
                  <a:pt x="30" y="35"/>
                </a:cubicBezTo>
                <a:cubicBezTo>
                  <a:pt x="30" y="19"/>
                  <a:pt x="41" y="8"/>
                  <a:pt x="60" y="8"/>
                </a:cubicBezTo>
                <a:cubicBezTo>
                  <a:pt x="71" y="8"/>
                  <a:pt x="82" y="15"/>
                  <a:pt x="86" y="27"/>
                </a:cubicBezTo>
                <a:cubicBezTo>
                  <a:pt x="86" y="31"/>
                  <a:pt x="86" y="31"/>
                  <a:pt x="86" y="31"/>
                </a:cubicBezTo>
                <a:cubicBezTo>
                  <a:pt x="90" y="31"/>
                  <a:pt x="90" y="31"/>
                  <a:pt x="90" y="31"/>
                </a:cubicBezTo>
                <a:cubicBezTo>
                  <a:pt x="93" y="31"/>
                  <a:pt x="93" y="31"/>
                  <a:pt x="93" y="31"/>
                </a:cubicBezTo>
                <a:cubicBezTo>
                  <a:pt x="101" y="31"/>
                  <a:pt x="112" y="35"/>
                  <a:pt x="116" y="43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42" y="47"/>
                  <a:pt x="153" y="59"/>
                  <a:pt x="153" y="74"/>
                </a:cubicBezTo>
                <a:cubicBezTo>
                  <a:pt x="153" y="94"/>
                  <a:pt x="142" y="106"/>
                  <a:pt x="123" y="106"/>
                </a:cubicBezTo>
                <a:close/>
                <a:moveTo>
                  <a:pt x="93" y="133"/>
                </a:moveTo>
                <a:cubicBezTo>
                  <a:pt x="116" y="133"/>
                  <a:pt x="116" y="133"/>
                  <a:pt x="116" y="133"/>
                </a:cubicBezTo>
                <a:cubicBezTo>
                  <a:pt x="116" y="137"/>
                  <a:pt x="116" y="137"/>
                  <a:pt x="116" y="137"/>
                </a:cubicBezTo>
                <a:cubicBezTo>
                  <a:pt x="93" y="137"/>
                  <a:pt x="93" y="137"/>
                  <a:pt x="93" y="137"/>
                </a:cubicBezTo>
                <a:cubicBezTo>
                  <a:pt x="93" y="141"/>
                  <a:pt x="93" y="141"/>
                  <a:pt x="93" y="141"/>
                </a:cubicBezTo>
                <a:cubicBezTo>
                  <a:pt x="64" y="141"/>
                  <a:pt x="64" y="141"/>
                  <a:pt x="64" y="141"/>
                </a:cubicBezTo>
                <a:cubicBezTo>
                  <a:pt x="64" y="137"/>
                  <a:pt x="64" y="137"/>
                  <a:pt x="64" y="137"/>
                </a:cubicBezTo>
                <a:cubicBezTo>
                  <a:pt x="34" y="137"/>
                  <a:pt x="34" y="137"/>
                  <a:pt x="34" y="137"/>
                </a:cubicBezTo>
                <a:cubicBezTo>
                  <a:pt x="34" y="133"/>
                  <a:pt x="34" y="133"/>
                  <a:pt x="34" y="133"/>
                </a:cubicBezTo>
                <a:cubicBezTo>
                  <a:pt x="64" y="133"/>
                  <a:pt x="64" y="133"/>
                  <a:pt x="64" y="133"/>
                </a:cubicBezTo>
                <a:cubicBezTo>
                  <a:pt x="64" y="129"/>
                  <a:pt x="64" y="129"/>
                  <a:pt x="64" y="129"/>
                </a:cubicBezTo>
                <a:cubicBezTo>
                  <a:pt x="71" y="129"/>
                  <a:pt x="71" y="129"/>
                  <a:pt x="71" y="129"/>
                </a:cubicBezTo>
                <a:cubicBezTo>
                  <a:pt x="71" y="121"/>
                  <a:pt x="71" y="121"/>
                  <a:pt x="71" y="121"/>
                </a:cubicBezTo>
                <a:cubicBezTo>
                  <a:pt x="86" y="121"/>
                  <a:pt x="86" y="121"/>
                  <a:pt x="86" y="121"/>
                </a:cubicBezTo>
                <a:cubicBezTo>
                  <a:pt x="86" y="129"/>
                  <a:pt x="86" y="129"/>
                  <a:pt x="86" y="129"/>
                </a:cubicBezTo>
                <a:cubicBezTo>
                  <a:pt x="93" y="129"/>
                  <a:pt x="93" y="129"/>
                  <a:pt x="93" y="129"/>
                </a:cubicBezTo>
                <a:cubicBezTo>
                  <a:pt x="93" y="133"/>
                  <a:pt x="93" y="133"/>
                  <a:pt x="93" y="133"/>
                </a:cubicBezTo>
                <a:close/>
                <a:moveTo>
                  <a:pt x="93" y="133"/>
                </a:moveTo>
                <a:cubicBezTo>
                  <a:pt x="93" y="133"/>
                  <a:pt x="93" y="133"/>
                  <a:pt x="93" y="13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9655853E-5F3D-B7FE-CB9C-1B9ADDF8970F}"/>
              </a:ext>
            </a:extLst>
          </p:cNvPr>
          <p:cNvSpPr>
            <a:spLocks noEditPoints="1"/>
          </p:cNvSpPr>
          <p:nvPr/>
        </p:nvSpPr>
        <p:spPr bwMode="auto">
          <a:xfrm>
            <a:off x="10120313" y="3573463"/>
            <a:ext cx="204788" cy="257175"/>
          </a:xfrm>
          <a:custGeom>
            <a:avLst/>
            <a:gdLst>
              <a:gd name="T0" fmla="*/ 67 w 129"/>
              <a:gd name="T1" fmla="*/ 26 h 162"/>
              <a:gd name="T2" fmla="*/ 53 w 129"/>
              <a:gd name="T3" fmla="*/ 26 h 162"/>
              <a:gd name="T4" fmla="*/ 53 w 129"/>
              <a:gd name="T5" fmla="*/ 30 h 162"/>
              <a:gd name="T6" fmla="*/ 70 w 129"/>
              <a:gd name="T7" fmla="*/ 33 h 162"/>
              <a:gd name="T8" fmla="*/ 76 w 129"/>
              <a:gd name="T9" fmla="*/ 36 h 162"/>
              <a:gd name="T10" fmla="*/ 84 w 129"/>
              <a:gd name="T11" fmla="*/ 51 h 162"/>
              <a:gd name="T12" fmla="*/ 98 w 129"/>
              <a:gd name="T13" fmla="*/ 66 h 162"/>
              <a:gd name="T14" fmla="*/ 104 w 129"/>
              <a:gd name="T15" fmla="*/ 84 h 162"/>
              <a:gd name="T16" fmla="*/ 98 w 129"/>
              <a:gd name="T17" fmla="*/ 102 h 162"/>
              <a:gd name="T18" fmla="*/ 95 w 129"/>
              <a:gd name="T19" fmla="*/ 111 h 162"/>
              <a:gd name="T20" fmla="*/ 90 w 129"/>
              <a:gd name="T21" fmla="*/ 132 h 162"/>
              <a:gd name="T22" fmla="*/ 78 w 129"/>
              <a:gd name="T23" fmla="*/ 144 h 162"/>
              <a:gd name="T24" fmla="*/ 98 w 129"/>
              <a:gd name="T25" fmla="*/ 141 h 162"/>
              <a:gd name="T26" fmla="*/ 104 w 129"/>
              <a:gd name="T27" fmla="*/ 138 h 162"/>
              <a:gd name="T28" fmla="*/ 67 w 129"/>
              <a:gd name="T29" fmla="*/ 153 h 162"/>
              <a:gd name="T30" fmla="*/ 36 w 129"/>
              <a:gd name="T31" fmla="*/ 144 h 162"/>
              <a:gd name="T32" fmla="*/ 39 w 129"/>
              <a:gd name="T33" fmla="*/ 132 h 162"/>
              <a:gd name="T34" fmla="*/ 50 w 129"/>
              <a:gd name="T35" fmla="*/ 117 h 162"/>
              <a:gd name="T36" fmla="*/ 36 w 129"/>
              <a:gd name="T37" fmla="*/ 111 h 162"/>
              <a:gd name="T38" fmla="*/ 25 w 129"/>
              <a:gd name="T39" fmla="*/ 105 h 162"/>
              <a:gd name="T40" fmla="*/ 17 w 129"/>
              <a:gd name="T41" fmla="*/ 123 h 162"/>
              <a:gd name="T42" fmla="*/ 11 w 129"/>
              <a:gd name="T43" fmla="*/ 102 h 162"/>
              <a:gd name="T44" fmla="*/ 25 w 129"/>
              <a:gd name="T45" fmla="*/ 93 h 162"/>
              <a:gd name="T46" fmla="*/ 22 w 129"/>
              <a:gd name="T47" fmla="*/ 84 h 162"/>
              <a:gd name="T48" fmla="*/ 22 w 129"/>
              <a:gd name="T49" fmla="*/ 78 h 162"/>
              <a:gd name="T50" fmla="*/ 17 w 129"/>
              <a:gd name="T51" fmla="*/ 72 h 162"/>
              <a:gd name="T52" fmla="*/ 14 w 129"/>
              <a:gd name="T53" fmla="*/ 66 h 162"/>
              <a:gd name="T54" fmla="*/ 20 w 129"/>
              <a:gd name="T55" fmla="*/ 54 h 162"/>
              <a:gd name="T56" fmla="*/ 17 w 129"/>
              <a:gd name="T57" fmla="*/ 51 h 162"/>
              <a:gd name="T58" fmla="*/ 3 w 129"/>
              <a:gd name="T59" fmla="*/ 93 h 162"/>
              <a:gd name="T60" fmla="*/ 67 w 129"/>
              <a:gd name="T61" fmla="*/ 162 h 162"/>
              <a:gd name="T62" fmla="*/ 129 w 129"/>
              <a:gd name="T63" fmla="*/ 93 h 162"/>
              <a:gd name="T64" fmla="*/ 67 w 129"/>
              <a:gd name="T65" fmla="*/ 26 h 162"/>
              <a:gd name="T66" fmla="*/ 112 w 129"/>
              <a:gd name="T67" fmla="*/ 90 h 162"/>
              <a:gd name="T68" fmla="*/ 109 w 129"/>
              <a:gd name="T69" fmla="*/ 72 h 162"/>
              <a:gd name="T70" fmla="*/ 115 w 129"/>
              <a:gd name="T71" fmla="*/ 66 h 162"/>
              <a:gd name="T72" fmla="*/ 123 w 129"/>
              <a:gd name="T73" fmla="*/ 93 h 162"/>
              <a:gd name="T74" fmla="*/ 121 w 129"/>
              <a:gd name="T75" fmla="*/ 102 h 162"/>
              <a:gd name="T76" fmla="*/ 112 w 129"/>
              <a:gd name="T77" fmla="*/ 90 h 162"/>
              <a:gd name="T78" fmla="*/ 14 w 129"/>
              <a:gd name="T79" fmla="*/ 27 h 162"/>
              <a:gd name="T80" fmla="*/ 28 w 129"/>
              <a:gd name="T81" fmla="*/ 54 h 162"/>
              <a:gd name="T82" fmla="*/ 23 w 129"/>
              <a:gd name="T83" fmla="*/ 69 h 162"/>
              <a:gd name="T84" fmla="*/ 45 w 129"/>
              <a:gd name="T85" fmla="*/ 63 h 162"/>
              <a:gd name="T86" fmla="*/ 65 w 129"/>
              <a:gd name="T87" fmla="*/ 96 h 162"/>
              <a:gd name="T88" fmla="*/ 71 w 129"/>
              <a:gd name="T89" fmla="*/ 93 h 162"/>
              <a:gd name="T90" fmla="*/ 51 w 129"/>
              <a:gd name="T91" fmla="*/ 60 h 162"/>
              <a:gd name="T92" fmla="*/ 65 w 129"/>
              <a:gd name="T93" fmla="*/ 39 h 162"/>
              <a:gd name="T94" fmla="*/ 51 w 129"/>
              <a:gd name="T95" fmla="*/ 39 h 162"/>
              <a:gd name="T96" fmla="*/ 37 w 129"/>
              <a:gd name="T97" fmla="*/ 15 h 162"/>
              <a:gd name="T98" fmla="*/ 40 w 129"/>
              <a:gd name="T99" fmla="*/ 3 h 162"/>
              <a:gd name="T100" fmla="*/ 17 w 129"/>
              <a:gd name="T101" fmla="*/ 9 h 162"/>
              <a:gd name="T102" fmla="*/ 3 w 129"/>
              <a:gd name="T103" fmla="*/ 27 h 162"/>
              <a:gd name="T104" fmla="*/ 14 w 129"/>
              <a:gd name="T105" fmla="*/ 27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9" h="162">
                <a:moveTo>
                  <a:pt x="67" y="26"/>
                </a:moveTo>
                <a:cubicBezTo>
                  <a:pt x="53" y="26"/>
                  <a:pt x="53" y="26"/>
                  <a:pt x="53" y="26"/>
                </a:cubicBezTo>
                <a:cubicBezTo>
                  <a:pt x="53" y="30"/>
                  <a:pt x="53" y="30"/>
                  <a:pt x="53" y="30"/>
                </a:cubicBezTo>
                <a:cubicBezTo>
                  <a:pt x="64" y="30"/>
                  <a:pt x="67" y="33"/>
                  <a:pt x="70" y="33"/>
                </a:cubicBezTo>
                <a:cubicBezTo>
                  <a:pt x="73" y="33"/>
                  <a:pt x="73" y="36"/>
                  <a:pt x="76" y="36"/>
                </a:cubicBezTo>
                <a:cubicBezTo>
                  <a:pt x="76" y="42"/>
                  <a:pt x="78" y="51"/>
                  <a:pt x="84" y="51"/>
                </a:cubicBezTo>
                <a:cubicBezTo>
                  <a:pt x="90" y="57"/>
                  <a:pt x="95" y="63"/>
                  <a:pt x="98" y="66"/>
                </a:cubicBezTo>
                <a:cubicBezTo>
                  <a:pt x="101" y="66"/>
                  <a:pt x="107" y="81"/>
                  <a:pt x="104" y="84"/>
                </a:cubicBezTo>
                <a:cubicBezTo>
                  <a:pt x="104" y="90"/>
                  <a:pt x="95" y="96"/>
                  <a:pt x="98" y="102"/>
                </a:cubicBezTo>
                <a:cubicBezTo>
                  <a:pt x="101" y="105"/>
                  <a:pt x="95" y="111"/>
                  <a:pt x="95" y="111"/>
                </a:cubicBezTo>
                <a:cubicBezTo>
                  <a:pt x="95" y="111"/>
                  <a:pt x="93" y="129"/>
                  <a:pt x="90" y="132"/>
                </a:cubicBezTo>
                <a:cubicBezTo>
                  <a:pt x="90" y="132"/>
                  <a:pt x="76" y="138"/>
                  <a:pt x="78" y="144"/>
                </a:cubicBezTo>
                <a:cubicBezTo>
                  <a:pt x="81" y="147"/>
                  <a:pt x="90" y="141"/>
                  <a:pt x="98" y="141"/>
                </a:cubicBezTo>
                <a:cubicBezTo>
                  <a:pt x="101" y="138"/>
                  <a:pt x="104" y="138"/>
                  <a:pt x="104" y="138"/>
                </a:cubicBezTo>
                <a:cubicBezTo>
                  <a:pt x="95" y="147"/>
                  <a:pt x="81" y="153"/>
                  <a:pt x="67" y="153"/>
                </a:cubicBezTo>
                <a:cubicBezTo>
                  <a:pt x="56" y="153"/>
                  <a:pt x="45" y="150"/>
                  <a:pt x="36" y="144"/>
                </a:cubicBezTo>
                <a:cubicBezTo>
                  <a:pt x="45" y="144"/>
                  <a:pt x="31" y="132"/>
                  <a:pt x="39" y="132"/>
                </a:cubicBezTo>
                <a:cubicBezTo>
                  <a:pt x="50" y="129"/>
                  <a:pt x="53" y="117"/>
                  <a:pt x="50" y="117"/>
                </a:cubicBezTo>
                <a:cubicBezTo>
                  <a:pt x="48" y="117"/>
                  <a:pt x="42" y="117"/>
                  <a:pt x="36" y="111"/>
                </a:cubicBezTo>
                <a:cubicBezTo>
                  <a:pt x="34" y="105"/>
                  <a:pt x="31" y="105"/>
                  <a:pt x="25" y="105"/>
                </a:cubicBezTo>
                <a:cubicBezTo>
                  <a:pt x="22" y="108"/>
                  <a:pt x="17" y="120"/>
                  <a:pt x="17" y="123"/>
                </a:cubicBezTo>
                <a:cubicBezTo>
                  <a:pt x="14" y="117"/>
                  <a:pt x="11" y="108"/>
                  <a:pt x="11" y="102"/>
                </a:cubicBezTo>
                <a:cubicBezTo>
                  <a:pt x="14" y="99"/>
                  <a:pt x="22" y="96"/>
                  <a:pt x="25" y="93"/>
                </a:cubicBezTo>
                <a:cubicBezTo>
                  <a:pt x="31" y="90"/>
                  <a:pt x="25" y="87"/>
                  <a:pt x="22" y="84"/>
                </a:cubicBezTo>
                <a:cubicBezTo>
                  <a:pt x="22" y="84"/>
                  <a:pt x="22" y="81"/>
                  <a:pt x="22" y="78"/>
                </a:cubicBezTo>
                <a:cubicBezTo>
                  <a:pt x="20" y="78"/>
                  <a:pt x="17" y="75"/>
                  <a:pt x="17" y="72"/>
                </a:cubicBezTo>
                <a:cubicBezTo>
                  <a:pt x="14" y="72"/>
                  <a:pt x="14" y="69"/>
                  <a:pt x="14" y="66"/>
                </a:cubicBezTo>
                <a:cubicBezTo>
                  <a:pt x="14" y="63"/>
                  <a:pt x="17" y="60"/>
                  <a:pt x="20" y="54"/>
                </a:cubicBezTo>
                <a:cubicBezTo>
                  <a:pt x="20" y="51"/>
                  <a:pt x="17" y="51"/>
                  <a:pt x="17" y="51"/>
                </a:cubicBezTo>
                <a:cubicBezTo>
                  <a:pt x="8" y="63"/>
                  <a:pt x="3" y="78"/>
                  <a:pt x="3" y="93"/>
                </a:cubicBezTo>
                <a:cubicBezTo>
                  <a:pt x="3" y="132"/>
                  <a:pt x="31" y="162"/>
                  <a:pt x="67" y="162"/>
                </a:cubicBezTo>
                <a:cubicBezTo>
                  <a:pt x="101" y="162"/>
                  <a:pt x="129" y="132"/>
                  <a:pt x="129" y="93"/>
                </a:cubicBezTo>
                <a:cubicBezTo>
                  <a:pt x="129" y="57"/>
                  <a:pt x="101" y="26"/>
                  <a:pt x="67" y="26"/>
                </a:cubicBezTo>
                <a:close/>
                <a:moveTo>
                  <a:pt x="112" y="90"/>
                </a:moveTo>
                <a:cubicBezTo>
                  <a:pt x="109" y="87"/>
                  <a:pt x="107" y="75"/>
                  <a:pt x="109" y="72"/>
                </a:cubicBezTo>
                <a:cubicBezTo>
                  <a:pt x="109" y="69"/>
                  <a:pt x="112" y="66"/>
                  <a:pt x="115" y="66"/>
                </a:cubicBezTo>
                <a:cubicBezTo>
                  <a:pt x="121" y="75"/>
                  <a:pt x="123" y="84"/>
                  <a:pt x="123" y="93"/>
                </a:cubicBezTo>
                <a:cubicBezTo>
                  <a:pt x="123" y="96"/>
                  <a:pt x="121" y="99"/>
                  <a:pt x="121" y="102"/>
                </a:cubicBezTo>
                <a:cubicBezTo>
                  <a:pt x="121" y="99"/>
                  <a:pt x="118" y="93"/>
                  <a:pt x="112" y="90"/>
                </a:cubicBezTo>
                <a:close/>
                <a:moveTo>
                  <a:pt x="14" y="27"/>
                </a:moveTo>
                <a:cubicBezTo>
                  <a:pt x="28" y="54"/>
                  <a:pt x="28" y="54"/>
                  <a:pt x="28" y="54"/>
                </a:cubicBezTo>
                <a:cubicBezTo>
                  <a:pt x="23" y="60"/>
                  <a:pt x="20" y="66"/>
                  <a:pt x="23" y="69"/>
                </a:cubicBezTo>
                <a:cubicBezTo>
                  <a:pt x="25" y="72"/>
                  <a:pt x="34" y="69"/>
                  <a:pt x="45" y="63"/>
                </a:cubicBezTo>
                <a:cubicBezTo>
                  <a:pt x="65" y="96"/>
                  <a:pt x="65" y="96"/>
                  <a:pt x="65" y="96"/>
                </a:cubicBezTo>
                <a:cubicBezTo>
                  <a:pt x="71" y="93"/>
                  <a:pt x="71" y="93"/>
                  <a:pt x="71" y="93"/>
                </a:cubicBezTo>
                <a:cubicBezTo>
                  <a:pt x="51" y="60"/>
                  <a:pt x="51" y="60"/>
                  <a:pt x="51" y="60"/>
                </a:cubicBezTo>
                <a:cubicBezTo>
                  <a:pt x="62" y="54"/>
                  <a:pt x="68" y="45"/>
                  <a:pt x="65" y="39"/>
                </a:cubicBezTo>
                <a:cubicBezTo>
                  <a:pt x="65" y="36"/>
                  <a:pt x="59" y="36"/>
                  <a:pt x="51" y="39"/>
                </a:cubicBezTo>
                <a:cubicBezTo>
                  <a:pt x="37" y="15"/>
                  <a:pt x="37" y="15"/>
                  <a:pt x="37" y="15"/>
                </a:cubicBezTo>
                <a:cubicBezTo>
                  <a:pt x="40" y="9"/>
                  <a:pt x="42" y="6"/>
                  <a:pt x="40" y="3"/>
                </a:cubicBezTo>
                <a:cubicBezTo>
                  <a:pt x="40" y="0"/>
                  <a:pt x="28" y="3"/>
                  <a:pt x="17" y="9"/>
                </a:cubicBezTo>
                <a:cubicBezTo>
                  <a:pt x="8" y="15"/>
                  <a:pt x="0" y="24"/>
                  <a:pt x="3" y="27"/>
                </a:cubicBezTo>
                <a:cubicBezTo>
                  <a:pt x="6" y="30"/>
                  <a:pt x="8" y="30"/>
                  <a:pt x="14" y="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FAFBAAB3-13B1-9CAB-2109-571938FEDA25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5824538"/>
            <a:ext cx="254000" cy="165100"/>
          </a:xfrm>
          <a:custGeom>
            <a:avLst/>
            <a:gdLst>
              <a:gd name="T0" fmla="*/ 121 w 160"/>
              <a:gd name="T1" fmla="*/ 42 h 104"/>
              <a:gd name="T2" fmla="*/ 111 w 160"/>
              <a:gd name="T3" fmla="*/ 21 h 104"/>
              <a:gd name="T4" fmla="*/ 122 w 160"/>
              <a:gd name="T5" fmla="*/ 13 h 104"/>
              <a:gd name="T6" fmla="*/ 122 w 160"/>
              <a:gd name="T7" fmla="*/ 2 h 104"/>
              <a:gd name="T8" fmla="*/ 101 w 160"/>
              <a:gd name="T9" fmla="*/ 7 h 104"/>
              <a:gd name="T10" fmla="*/ 101 w 160"/>
              <a:gd name="T11" fmla="*/ 9 h 104"/>
              <a:gd name="T12" fmla="*/ 63 w 160"/>
              <a:gd name="T13" fmla="*/ 18 h 104"/>
              <a:gd name="T14" fmla="*/ 68 w 160"/>
              <a:gd name="T15" fmla="*/ 11 h 104"/>
              <a:gd name="T16" fmla="*/ 68 w 160"/>
              <a:gd name="T17" fmla="*/ 0 h 104"/>
              <a:gd name="T18" fmla="*/ 32 w 160"/>
              <a:gd name="T19" fmla="*/ 5 h 104"/>
              <a:gd name="T20" fmla="*/ 50 w 160"/>
              <a:gd name="T21" fmla="*/ 11 h 104"/>
              <a:gd name="T22" fmla="*/ 40 w 160"/>
              <a:gd name="T23" fmla="*/ 42 h 104"/>
              <a:gd name="T24" fmla="*/ 30 w 160"/>
              <a:gd name="T25" fmla="*/ 41 h 104"/>
              <a:gd name="T26" fmla="*/ 30 w 160"/>
              <a:gd name="T27" fmla="*/ 104 h 104"/>
              <a:gd name="T28" fmla="*/ 60 w 160"/>
              <a:gd name="T29" fmla="*/ 76 h 104"/>
              <a:gd name="T30" fmla="*/ 71 w 160"/>
              <a:gd name="T31" fmla="*/ 76 h 104"/>
              <a:gd name="T32" fmla="*/ 89 w 160"/>
              <a:gd name="T33" fmla="*/ 69 h 104"/>
              <a:gd name="T34" fmla="*/ 89 w 160"/>
              <a:gd name="T35" fmla="*/ 65 h 104"/>
              <a:gd name="T36" fmla="*/ 114 w 160"/>
              <a:gd name="T37" fmla="*/ 46 h 104"/>
              <a:gd name="T38" fmla="*/ 101 w 160"/>
              <a:gd name="T39" fmla="*/ 72 h 104"/>
              <a:gd name="T40" fmla="*/ 160 w 160"/>
              <a:gd name="T41" fmla="*/ 72 h 104"/>
              <a:gd name="T42" fmla="*/ 43 w 160"/>
              <a:gd name="T43" fmla="*/ 55 h 104"/>
              <a:gd name="T44" fmla="*/ 50 w 160"/>
              <a:gd name="T45" fmla="*/ 65 h 104"/>
              <a:gd name="T46" fmla="*/ 37 w 160"/>
              <a:gd name="T47" fmla="*/ 67 h 104"/>
              <a:gd name="T48" fmla="*/ 43 w 160"/>
              <a:gd name="T49" fmla="*/ 55 h 104"/>
              <a:gd name="T50" fmla="*/ 30 w 160"/>
              <a:gd name="T51" fmla="*/ 93 h 104"/>
              <a:gd name="T52" fmla="*/ 30 w 160"/>
              <a:gd name="T53" fmla="*/ 49 h 104"/>
              <a:gd name="T54" fmla="*/ 37 w 160"/>
              <a:gd name="T55" fmla="*/ 49 h 104"/>
              <a:gd name="T56" fmla="*/ 25 w 160"/>
              <a:gd name="T57" fmla="*/ 69 h 104"/>
              <a:gd name="T58" fmla="*/ 25 w 160"/>
              <a:gd name="T59" fmla="*/ 71 h 104"/>
              <a:gd name="T60" fmla="*/ 25 w 160"/>
              <a:gd name="T61" fmla="*/ 71 h 104"/>
              <a:gd name="T62" fmla="*/ 25 w 160"/>
              <a:gd name="T63" fmla="*/ 72 h 104"/>
              <a:gd name="T64" fmla="*/ 25 w 160"/>
              <a:gd name="T65" fmla="*/ 72 h 104"/>
              <a:gd name="T66" fmla="*/ 25 w 160"/>
              <a:gd name="T67" fmla="*/ 72 h 104"/>
              <a:gd name="T68" fmla="*/ 25 w 160"/>
              <a:gd name="T69" fmla="*/ 72 h 104"/>
              <a:gd name="T70" fmla="*/ 25 w 160"/>
              <a:gd name="T71" fmla="*/ 74 h 104"/>
              <a:gd name="T72" fmla="*/ 27 w 160"/>
              <a:gd name="T73" fmla="*/ 74 h 104"/>
              <a:gd name="T74" fmla="*/ 27 w 160"/>
              <a:gd name="T75" fmla="*/ 74 h 104"/>
              <a:gd name="T76" fmla="*/ 27 w 160"/>
              <a:gd name="T77" fmla="*/ 76 h 104"/>
              <a:gd name="T78" fmla="*/ 27 w 160"/>
              <a:gd name="T79" fmla="*/ 76 h 104"/>
              <a:gd name="T80" fmla="*/ 28 w 160"/>
              <a:gd name="T81" fmla="*/ 76 h 104"/>
              <a:gd name="T82" fmla="*/ 28 w 160"/>
              <a:gd name="T83" fmla="*/ 76 h 104"/>
              <a:gd name="T84" fmla="*/ 30 w 160"/>
              <a:gd name="T85" fmla="*/ 76 h 104"/>
              <a:gd name="T86" fmla="*/ 50 w 160"/>
              <a:gd name="T87" fmla="*/ 76 h 104"/>
              <a:gd name="T88" fmla="*/ 50 w 160"/>
              <a:gd name="T89" fmla="*/ 78 h 104"/>
              <a:gd name="T90" fmla="*/ 68 w 160"/>
              <a:gd name="T91" fmla="*/ 67 h 104"/>
              <a:gd name="T92" fmla="*/ 60 w 160"/>
              <a:gd name="T93" fmla="*/ 67 h 104"/>
              <a:gd name="T94" fmla="*/ 48 w 160"/>
              <a:gd name="T95" fmla="*/ 46 h 104"/>
              <a:gd name="T96" fmla="*/ 56 w 160"/>
              <a:gd name="T97" fmla="*/ 27 h 104"/>
              <a:gd name="T98" fmla="*/ 71 w 160"/>
              <a:gd name="T99" fmla="*/ 62 h 104"/>
              <a:gd name="T100" fmla="*/ 83 w 160"/>
              <a:gd name="T101" fmla="*/ 58 h 104"/>
              <a:gd name="T102" fmla="*/ 80 w 160"/>
              <a:gd name="T103" fmla="*/ 57 h 104"/>
              <a:gd name="T104" fmla="*/ 66 w 160"/>
              <a:gd name="T105" fmla="*/ 27 h 104"/>
              <a:gd name="T106" fmla="*/ 83 w 160"/>
              <a:gd name="T107" fmla="*/ 58 h 104"/>
              <a:gd name="T108" fmla="*/ 131 w 160"/>
              <a:gd name="T109" fmla="*/ 93 h 104"/>
              <a:gd name="T110" fmla="*/ 118 w 160"/>
              <a:gd name="T111" fmla="*/ 55 h 104"/>
              <a:gd name="T112" fmla="*/ 127 w 160"/>
              <a:gd name="T113" fmla="*/ 74 h 104"/>
              <a:gd name="T114" fmla="*/ 134 w 160"/>
              <a:gd name="T115" fmla="*/ 76 h 104"/>
              <a:gd name="T116" fmla="*/ 136 w 160"/>
              <a:gd name="T117" fmla="*/ 69 h 104"/>
              <a:gd name="T118" fmla="*/ 126 w 160"/>
              <a:gd name="T119" fmla="*/ 49 h 104"/>
              <a:gd name="T120" fmla="*/ 152 w 160"/>
              <a:gd name="T121" fmla="*/ 72 h 104"/>
              <a:gd name="T122" fmla="*/ 131 w 160"/>
              <a:gd name="T123" fmla="*/ 93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04">
                <a:moveTo>
                  <a:pt x="131" y="41"/>
                </a:moveTo>
                <a:cubicBezTo>
                  <a:pt x="127" y="41"/>
                  <a:pt x="124" y="41"/>
                  <a:pt x="121" y="42"/>
                </a:cubicBezTo>
                <a:cubicBezTo>
                  <a:pt x="121" y="42"/>
                  <a:pt x="121" y="42"/>
                  <a:pt x="121" y="42"/>
                </a:cubicBezTo>
                <a:cubicBezTo>
                  <a:pt x="111" y="21"/>
                  <a:pt x="111" y="21"/>
                  <a:pt x="111" y="21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22" y="13"/>
                  <a:pt x="122" y="13"/>
                  <a:pt x="122" y="13"/>
                </a:cubicBezTo>
                <a:cubicBezTo>
                  <a:pt x="126" y="13"/>
                  <a:pt x="127" y="9"/>
                  <a:pt x="127" y="7"/>
                </a:cubicBezTo>
                <a:cubicBezTo>
                  <a:pt x="127" y="4"/>
                  <a:pt x="126" y="2"/>
                  <a:pt x="122" y="2"/>
                </a:cubicBezTo>
                <a:cubicBezTo>
                  <a:pt x="106" y="2"/>
                  <a:pt x="106" y="2"/>
                  <a:pt x="106" y="2"/>
                </a:cubicBezTo>
                <a:cubicBezTo>
                  <a:pt x="104" y="2"/>
                  <a:pt x="101" y="4"/>
                  <a:pt x="101" y="7"/>
                </a:cubicBezTo>
                <a:cubicBezTo>
                  <a:pt x="101" y="7"/>
                  <a:pt x="101" y="7"/>
                  <a:pt x="101" y="9"/>
                </a:cubicBezTo>
                <a:cubicBezTo>
                  <a:pt x="101" y="9"/>
                  <a:pt x="101" y="9"/>
                  <a:pt x="101" y="9"/>
                </a:cubicBezTo>
                <a:cubicBezTo>
                  <a:pt x="101" y="18"/>
                  <a:pt x="101" y="18"/>
                  <a:pt x="101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60" y="11"/>
                  <a:pt x="60" y="11"/>
                  <a:pt x="60" y="11"/>
                </a:cubicBezTo>
                <a:cubicBezTo>
                  <a:pt x="68" y="11"/>
                  <a:pt x="68" y="11"/>
                  <a:pt x="68" y="11"/>
                </a:cubicBezTo>
                <a:cubicBezTo>
                  <a:pt x="71" y="11"/>
                  <a:pt x="73" y="7"/>
                  <a:pt x="73" y="5"/>
                </a:cubicBezTo>
                <a:cubicBezTo>
                  <a:pt x="73" y="4"/>
                  <a:pt x="71" y="0"/>
                  <a:pt x="68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5" y="0"/>
                  <a:pt x="32" y="4"/>
                  <a:pt x="32" y="5"/>
                </a:cubicBezTo>
                <a:cubicBezTo>
                  <a:pt x="32" y="7"/>
                  <a:pt x="35" y="11"/>
                  <a:pt x="37" y="11"/>
                </a:cubicBezTo>
                <a:cubicBezTo>
                  <a:pt x="50" y="11"/>
                  <a:pt x="50" y="11"/>
                  <a:pt x="50" y="11"/>
                </a:cubicBezTo>
                <a:cubicBezTo>
                  <a:pt x="53" y="16"/>
                  <a:pt x="53" y="16"/>
                  <a:pt x="53" y="16"/>
                </a:cubicBezTo>
                <a:cubicBezTo>
                  <a:pt x="40" y="42"/>
                  <a:pt x="40" y="42"/>
                  <a:pt x="40" y="42"/>
                </a:cubicBezTo>
                <a:cubicBezTo>
                  <a:pt x="40" y="42"/>
                  <a:pt x="40" y="42"/>
                  <a:pt x="40" y="42"/>
                </a:cubicBezTo>
                <a:cubicBezTo>
                  <a:pt x="37" y="41"/>
                  <a:pt x="33" y="41"/>
                  <a:pt x="30" y="41"/>
                </a:cubicBezTo>
                <a:cubicBezTo>
                  <a:pt x="14" y="41"/>
                  <a:pt x="0" y="55"/>
                  <a:pt x="0" y="72"/>
                </a:cubicBezTo>
                <a:cubicBezTo>
                  <a:pt x="0" y="88"/>
                  <a:pt x="14" y="104"/>
                  <a:pt x="30" y="104"/>
                </a:cubicBezTo>
                <a:cubicBezTo>
                  <a:pt x="45" y="104"/>
                  <a:pt x="56" y="92"/>
                  <a:pt x="58" y="78"/>
                </a:cubicBezTo>
                <a:cubicBezTo>
                  <a:pt x="60" y="76"/>
                  <a:pt x="60" y="76"/>
                  <a:pt x="60" y="76"/>
                </a:cubicBezTo>
                <a:cubicBezTo>
                  <a:pt x="71" y="76"/>
                  <a:pt x="71" y="76"/>
                  <a:pt x="71" y="76"/>
                </a:cubicBezTo>
                <a:cubicBezTo>
                  <a:pt x="71" y="76"/>
                  <a:pt x="71" y="76"/>
                  <a:pt x="71" y="76"/>
                </a:cubicBezTo>
                <a:cubicBezTo>
                  <a:pt x="73" y="78"/>
                  <a:pt x="76" y="79"/>
                  <a:pt x="80" y="79"/>
                </a:cubicBezTo>
                <a:cubicBezTo>
                  <a:pt x="85" y="79"/>
                  <a:pt x="89" y="74"/>
                  <a:pt x="89" y="69"/>
                </a:cubicBezTo>
                <a:cubicBezTo>
                  <a:pt x="89" y="67"/>
                  <a:pt x="89" y="67"/>
                  <a:pt x="89" y="65"/>
                </a:cubicBezTo>
                <a:cubicBezTo>
                  <a:pt x="89" y="65"/>
                  <a:pt x="89" y="65"/>
                  <a:pt x="89" y="65"/>
                </a:cubicBezTo>
                <a:cubicBezTo>
                  <a:pt x="106" y="32"/>
                  <a:pt x="106" y="32"/>
                  <a:pt x="106" y="32"/>
                </a:cubicBezTo>
                <a:cubicBezTo>
                  <a:pt x="114" y="46"/>
                  <a:pt x="114" y="46"/>
                  <a:pt x="114" y="46"/>
                </a:cubicBezTo>
                <a:cubicBezTo>
                  <a:pt x="113" y="46"/>
                  <a:pt x="113" y="46"/>
                  <a:pt x="113" y="46"/>
                </a:cubicBezTo>
                <a:cubicBezTo>
                  <a:pt x="106" y="53"/>
                  <a:pt x="101" y="62"/>
                  <a:pt x="101" y="72"/>
                </a:cubicBezTo>
                <a:cubicBezTo>
                  <a:pt x="101" y="88"/>
                  <a:pt x="114" y="104"/>
                  <a:pt x="131" y="104"/>
                </a:cubicBezTo>
                <a:cubicBezTo>
                  <a:pt x="147" y="104"/>
                  <a:pt x="160" y="88"/>
                  <a:pt x="160" y="72"/>
                </a:cubicBezTo>
                <a:cubicBezTo>
                  <a:pt x="160" y="55"/>
                  <a:pt x="147" y="41"/>
                  <a:pt x="131" y="41"/>
                </a:cubicBezTo>
                <a:close/>
                <a:moveTo>
                  <a:pt x="43" y="55"/>
                </a:moveTo>
                <a:cubicBezTo>
                  <a:pt x="43" y="55"/>
                  <a:pt x="43" y="55"/>
                  <a:pt x="43" y="55"/>
                </a:cubicBezTo>
                <a:cubicBezTo>
                  <a:pt x="47" y="58"/>
                  <a:pt x="50" y="62"/>
                  <a:pt x="50" y="65"/>
                </a:cubicBezTo>
                <a:cubicBezTo>
                  <a:pt x="50" y="67"/>
                  <a:pt x="50" y="67"/>
                  <a:pt x="50" y="67"/>
                </a:cubicBezTo>
                <a:cubicBezTo>
                  <a:pt x="37" y="67"/>
                  <a:pt x="37" y="67"/>
                  <a:pt x="37" y="67"/>
                </a:cubicBezTo>
                <a:cubicBezTo>
                  <a:pt x="43" y="55"/>
                  <a:pt x="43" y="55"/>
                  <a:pt x="43" y="55"/>
                </a:cubicBezTo>
                <a:cubicBezTo>
                  <a:pt x="43" y="55"/>
                  <a:pt x="43" y="55"/>
                  <a:pt x="43" y="55"/>
                </a:cubicBezTo>
                <a:close/>
                <a:moveTo>
                  <a:pt x="50" y="78"/>
                </a:moveTo>
                <a:cubicBezTo>
                  <a:pt x="48" y="86"/>
                  <a:pt x="40" y="93"/>
                  <a:pt x="30" y="93"/>
                </a:cubicBezTo>
                <a:cubicBezTo>
                  <a:pt x="19" y="93"/>
                  <a:pt x="9" y="85"/>
                  <a:pt x="9" y="72"/>
                </a:cubicBezTo>
                <a:cubicBezTo>
                  <a:pt x="9" y="58"/>
                  <a:pt x="19" y="49"/>
                  <a:pt x="30" y="49"/>
                </a:cubicBezTo>
                <a:cubicBezTo>
                  <a:pt x="32" y="49"/>
                  <a:pt x="33" y="49"/>
                  <a:pt x="35" y="49"/>
                </a:cubicBezTo>
                <a:cubicBezTo>
                  <a:pt x="37" y="49"/>
                  <a:pt x="37" y="49"/>
                  <a:pt x="37" y="49"/>
                </a:cubicBezTo>
                <a:cubicBezTo>
                  <a:pt x="25" y="69"/>
                  <a:pt x="25" y="69"/>
                  <a:pt x="25" y="69"/>
                </a:cubicBezTo>
                <a:cubicBezTo>
                  <a:pt x="25" y="69"/>
                  <a:pt x="25" y="69"/>
                  <a:pt x="25" y="69"/>
                </a:cubicBezTo>
                <a:cubicBezTo>
                  <a:pt x="25" y="71"/>
                  <a:pt x="25" y="71"/>
                  <a:pt x="25" y="71"/>
                </a:cubicBezTo>
                <a:cubicBezTo>
                  <a:pt x="25" y="71"/>
                  <a:pt x="25" y="71"/>
                  <a:pt x="25" y="71"/>
                </a:cubicBezTo>
                <a:cubicBezTo>
                  <a:pt x="25" y="71"/>
                  <a:pt x="25" y="71"/>
                  <a:pt x="25" y="71"/>
                </a:cubicBezTo>
                <a:cubicBezTo>
                  <a:pt x="25" y="71"/>
                  <a:pt x="25" y="71"/>
                  <a:pt x="25" y="71"/>
                </a:cubicBezTo>
                <a:cubicBezTo>
                  <a:pt x="25" y="71"/>
                  <a:pt x="25" y="71"/>
                  <a:pt x="25" y="71"/>
                </a:cubicBezTo>
                <a:cubicBezTo>
                  <a:pt x="25" y="72"/>
                  <a:pt x="25" y="72"/>
                  <a:pt x="25" y="72"/>
                </a:cubicBezTo>
                <a:cubicBezTo>
                  <a:pt x="25" y="72"/>
                  <a:pt x="25" y="72"/>
                  <a:pt x="25" y="72"/>
                </a:cubicBezTo>
                <a:cubicBezTo>
                  <a:pt x="25" y="72"/>
                  <a:pt x="25" y="72"/>
                  <a:pt x="25" y="72"/>
                </a:cubicBezTo>
                <a:cubicBezTo>
                  <a:pt x="25" y="72"/>
                  <a:pt x="25" y="72"/>
                  <a:pt x="25" y="72"/>
                </a:cubicBezTo>
                <a:cubicBezTo>
                  <a:pt x="25" y="72"/>
                  <a:pt x="25" y="72"/>
                  <a:pt x="25" y="72"/>
                </a:cubicBezTo>
                <a:cubicBezTo>
                  <a:pt x="25" y="72"/>
                  <a:pt x="25" y="72"/>
                  <a:pt x="25" y="72"/>
                </a:cubicBezTo>
                <a:cubicBezTo>
                  <a:pt x="25" y="72"/>
                  <a:pt x="25" y="72"/>
                  <a:pt x="25" y="72"/>
                </a:cubicBezTo>
                <a:cubicBezTo>
                  <a:pt x="25" y="74"/>
                  <a:pt x="25" y="74"/>
                  <a:pt x="25" y="74"/>
                </a:cubicBezTo>
                <a:cubicBezTo>
                  <a:pt x="25" y="74"/>
                  <a:pt x="25" y="74"/>
                  <a:pt x="25" y="74"/>
                </a:cubicBezTo>
                <a:cubicBezTo>
                  <a:pt x="25" y="74"/>
                  <a:pt x="25" y="74"/>
                  <a:pt x="25" y="74"/>
                </a:cubicBezTo>
                <a:cubicBezTo>
                  <a:pt x="27" y="74"/>
                  <a:pt x="27" y="74"/>
                  <a:pt x="27" y="74"/>
                </a:cubicBezTo>
                <a:cubicBezTo>
                  <a:pt x="27" y="74"/>
                  <a:pt x="27" y="74"/>
                  <a:pt x="27" y="74"/>
                </a:cubicBezTo>
                <a:cubicBezTo>
                  <a:pt x="27" y="74"/>
                  <a:pt x="27" y="74"/>
                  <a:pt x="27" y="74"/>
                </a:cubicBezTo>
                <a:cubicBezTo>
                  <a:pt x="27" y="76"/>
                  <a:pt x="27" y="76"/>
                  <a:pt x="27" y="76"/>
                </a:cubicBezTo>
                <a:cubicBezTo>
                  <a:pt x="27" y="76"/>
                  <a:pt x="27" y="76"/>
                  <a:pt x="27" y="76"/>
                </a:cubicBezTo>
                <a:cubicBezTo>
                  <a:pt x="27" y="76"/>
                  <a:pt x="27" y="76"/>
                  <a:pt x="27" y="76"/>
                </a:cubicBezTo>
                <a:cubicBezTo>
                  <a:pt x="27" y="76"/>
                  <a:pt x="27" y="76"/>
                  <a:pt x="27" y="76"/>
                </a:cubicBezTo>
                <a:cubicBezTo>
                  <a:pt x="27" y="76"/>
                  <a:pt x="27" y="76"/>
                  <a:pt x="27" y="76"/>
                </a:cubicBezTo>
                <a:cubicBezTo>
                  <a:pt x="28" y="76"/>
                  <a:pt x="28" y="76"/>
                  <a:pt x="28" y="76"/>
                </a:cubicBezTo>
                <a:cubicBezTo>
                  <a:pt x="28" y="76"/>
                  <a:pt x="28" y="76"/>
                  <a:pt x="28" y="76"/>
                </a:cubicBezTo>
                <a:cubicBezTo>
                  <a:pt x="28" y="76"/>
                  <a:pt x="28" y="76"/>
                  <a:pt x="28" y="76"/>
                </a:cubicBezTo>
                <a:cubicBezTo>
                  <a:pt x="28" y="76"/>
                  <a:pt x="28" y="76"/>
                  <a:pt x="28" y="76"/>
                </a:cubicBezTo>
                <a:cubicBezTo>
                  <a:pt x="28" y="76"/>
                  <a:pt x="28" y="76"/>
                  <a:pt x="30" y="76"/>
                </a:cubicBezTo>
                <a:cubicBezTo>
                  <a:pt x="30" y="76"/>
                  <a:pt x="30" y="76"/>
                  <a:pt x="30" y="76"/>
                </a:cubicBezTo>
                <a:cubicBezTo>
                  <a:pt x="50" y="76"/>
                  <a:pt x="50" y="76"/>
                  <a:pt x="50" y="76"/>
                </a:cubicBezTo>
                <a:cubicBezTo>
                  <a:pt x="50" y="78"/>
                  <a:pt x="50" y="78"/>
                  <a:pt x="50" y="78"/>
                </a:cubicBezTo>
                <a:cubicBezTo>
                  <a:pt x="50" y="78"/>
                  <a:pt x="50" y="78"/>
                  <a:pt x="50" y="78"/>
                </a:cubicBezTo>
                <a:close/>
                <a:moveTo>
                  <a:pt x="71" y="62"/>
                </a:moveTo>
                <a:cubicBezTo>
                  <a:pt x="70" y="64"/>
                  <a:pt x="70" y="65"/>
                  <a:pt x="68" y="67"/>
                </a:cubicBezTo>
                <a:cubicBezTo>
                  <a:pt x="68" y="67"/>
                  <a:pt x="68" y="67"/>
                  <a:pt x="68" y="67"/>
                </a:cubicBezTo>
                <a:cubicBezTo>
                  <a:pt x="60" y="67"/>
                  <a:pt x="60" y="67"/>
                  <a:pt x="60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58"/>
                  <a:pt x="53" y="51"/>
                  <a:pt x="48" y="46"/>
                </a:cubicBezTo>
                <a:cubicBezTo>
                  <a:pt x="48" y="46"/>
                  <a:pt x="48" y="46"/>
                  <a:pt x="48" y="46"/>
                </a:cubicBezTo>
                <a:cubicBezTo>
                  <a:pt x="56" y="27"/>
                  <a:pt x="56" y="27"/>
                  <a:pt x="56" y="27"/>
                </a:cubicBezTo>
                <a:cubicBezTo>
                  <a:pt x="71" y="60"/>
                  <a:pt x="71" y="60"/>
                  <a:pt x="71" y="60"/>
                </a:cubicBezTo>
                <a:cubicBezTo>
                  <a:pt x="71" y="62"/>
                  <a:pt x="71" y="62"/>
                  <a:pt x="71" y="62"/>
                </a:cubicBezTo>
                <a:cubicBezTo>
                  <a:pt x="71" y="62"/>
                  <a:pt x="71" y="62"/>
                  <a:pt x="71" y="62"/>
                </a:cubicBezTo>
                <a:close/>
                <a:moveTo>
                  <a:pt x="83" y="58"/>
                </a:moveTo>
                <a:cubicBezTo>
                  <a:pt x="81" y="58"/>
                  <a:pt x="81" y="58"/>
                  <a:pt x="81" y="58"/>
                </a:cubicBezTo>
                <a:cubicBezTo>
                  <a:pt x="81" y="58"/>
                  <a:pt x="81" y="58"/>
                  <a:pt x="80" y="57"/>
                </a:cubicBezTo>
                <a:cubicBezTo>
                  <a:pt x="80" y="57"/>
                  <a:pt x="80" y="57"/>
                  <a:pt x="80" y="57"/>
                </a:cubicBezTo>
                <a:cubicBezTo>
                  <a:pt x="66" y="27"/>
                  <a:pt x="66" y="27"/>
                  <a:pt x="66" y="27"/>
                </a:cubicBezTo>
                <a:cubicBezTo>
                  <a:pt x="99" y="27"/>
                  <a:pt x="99" y="27"/>
                  <a:pt x="99" y="27"/>
                </a:cubicBezTo>
                <a:cubicBezTo>
                  <a:pt x="83" y="58"/>
                  <a:pt x="83" y="58"/>
                  <a:pt x="83" y="58"/>
                </a:cubicBezTo>
                <a:cubicBezTo>
                  <a:pt x="83" y="58"/>
                  <a:pt x="83" y="58"/>
                  <a:pt x="83" y="58"/>
                </a:cubicBezTo>
                <a:close/>
                <a:moveTo>
                  <a:pt x="131" y="93"/>
                </a:moveTo>
                <a:cubicBezTo>
                  <a:pt x="119" y="93"/>
                  <a:pt x="111" y="85"/>
                  <a:pt x="111" y="72"/>
                </a:cubicBezTo>
                <a:cubicBezTo>
                  <a:pt x="111" y="65"/>
                  <a:pt x="113" y="60"/>
                  <a:pt x="118" y="55"/>
                </a:cubicBezTo>
                <a:cubicBezTo>
                  <a:pt x="118" y="55"/>
                  <a:pt x="118" y="55"/>
                  <a:pt x="118" y="55"/>
                </a:cubicBezTo>
                <a:cubicBezTo>
                  <a:pt x="127" y="74"/>
                  <a:pt x="127" y="74"/>
                  <a:pt x="127" y="74"/>
                </a:cubicBezTo>
                <a:cubicBezTo>
                  <a:pt x="129" y="76"/>
                  <a:pt x="129" y="76"/>
                  <a:pt x="131" y="76"/>
                </a:cubicBezTo>
                <a:cubicBezTo>
                  <a:pt x="132" y="76"/>
                  <a:pt x="132" y="76"/>
                  <a:pt x="134" y="76"/>
                </a:cubicBezTo>
                <a:cubicBezTo>
                  <a:pt x="134" y="74"/>
                  <a:pt x="136" y="74"/>
                  <a:pt x="136" y="72"/>
                </a:cubicBezTo>
                <a:cubicBezTo>
                  <a:pt x="136" y="72"/>
                  <a:pt x="136" y="71"/>
                  <a:pt x="136" y="69"/>
                </a:cubicBezTo>
                <a:cubicBezTo>
                  <a:pt x="126" y="49"/>
                  <a:pt x="126" y="49"/>
                  <a:pt x="126" y="49"/>
                </a:cubicBezTo>
                <a:cubicBezTo>
                  <a:pt x="126" y="49"/>
                  <a:pt x="126" y="49"/>
                  <a:pt x="126" y="49"/>
                </a:cubicBezTo>
                <a:cubicBezTo>
                  <a:pt x="127" y="49"/>
                  <a:pt x="129" y="49"/>
                  <a:pt x="131" y="49"/>
                </a:cubicBezTo>
                <a:cubicBezTo>
                  <a:pt x="144" y="49"/>
                  <a:pt x="152" y="58"/>
                  <a:pt x="152" y="72"/>
                </a:cubicBezTo>
                <a:cubicBezTo>
                  <a:pt x="152" y="85"/>
                  <a:pt x="144" y="93"/>
                  <a:pt x="131" y="93"/>
                </a:cubicBezTo>
                <a:close/>
                <a:moveTo>
                  <a:pt x="131" y="93"/>
                </a:moveTo>
                <a:cubicBezTo>
                  <a:pt x="131" y="93"/>
                  <a:pt x="131" y="93"/>
                  <a:pt x="131" y="9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9C564586-1302-D819-0289-9662A69CC883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5248275"/>
            <a:ext cx="254000" cy="217488"/>
          </a:xfrm>
          <a:custGeom>
            <a:avLst/>
            <a:gdLst>
              <a:gd name="T0" fmla="*/ 149 w 160"/>
              <a:gd name="T1" fmla="*/ 0 h 137"/>
              <a:gd name="T2" fmla="*/ 14 w 160"/>
              <a:gd name="T3" fmla="*/ 0 h 137"/>
              <a:gd name="T4" fmla="*/ 0 w 160"/>
              <a:gd name="T5" fmla="*/ 14 h 137"/>
              <a:gd name="T6" fmla="*/ 0 w 160"/>
              <a:gd name="T7" fmla="*/ 103 h 137"/>
              <a:gd name="T8" fmla="*/ 14 w 160"/>
              <a:gd name="T9" fmla="*/ 118 h 137"/>
              <a:gd name="T10" fmla="*/ 149 w 160"/>
              <a:gd name="T11" fmla="*/ 118 h 137"/>
              <a:gd name="T12" fmla="*/ 160 w 160"/>
              <a:gd name="T13" fmla="*/ 103 h 137"/>
              <a:gd name="T14" fmla="*/ 160 w 160"/>
              <a:gd name="T15" fmla="*/ 14 h 137"/>
              <a:gd name="T16" fmla="*/ 149 w 160"/>
              <a:gd name="T17" fmla="*/ 0 h 137"/>
              <a:gd name="T18" fmla="*/ 149 w 160"/>
              <a:gd name="T19" fmla="*/ 14 h 137"/>
              <a:gd name="T20" fmla="*/ 149 w 160"/>
              <a:gd name="T21" fmla="*/ 103 h 137"/>
              <a:gd name="T22" fmla="*/ 149 w 160"/>
              <a:gd name="T23" fmla="*/ 106 h 137"/>
              <a:gd name="T24" fmla="*/ 14 w 160"/>
              <a:gd name="T25" fmla="*/ 106 h 137"/>
              <a:gd name="T26" fmla="*/ 12 w 160"/>
              <a:gd name="T27" fmla="*/ 103 h 137"/>
              <a:gd name="T28" fmla="*/ 12 w 160"/>
              <a:gd name="T29" fmla="*/ 14 h 137"/>
              <a:gd name="T30" fmla="*/ 14 w 160"/>
              <a:gd name="T31" fmla="*/ 12 h 137"/>
              <a:gd name="T32" fmla="*/ 149 w 160"/>
              <a:gd name="T33" fmla="*/ 12 h 137"/>
              <a:gd name="T34" fmla="*/ 149 w 160"/>
              <a:gd name="T35" fmla="*/ 14 h 137"/>
              <a:gd name="T36" fmla="*/ 151 w 160"/>
              <a:gd name="T37" fmla="*/ 120 h 137"/>
              <a:gd name="T38" fmla="*/ 9 w 160"/>
              <a:gd name="T39" fmla="*/ 120 h 137"/>
              <a:gd name="T40" fmla="*/ 0 w 160"/>
              <a:gd name="T41" fmla="*/ 130 h 137"/>
              <a:gd name="T42" fmla="*/ 9 w 160"/>
              <a:gd name="T43" fmla="*/ 137 h 137"/>
              <a:gd name="T44" fmla="*/ 151 w 160"/>
              <a:gd name="T45" fmla="*/ 137 h 137"/>
              <a:gd name="T46" fmla="*/ 160 w 160"/>
              <a:gd name="T47" fmla="*/ 130 h 137"/>
              <a:gd name="T48" fmla="*/ 151 w 160"/>
              <a:gd name="T49" fmla="*/ 120 h 137"/>
              <a:gd name="T50" fmla="*/ 81 w 160"/>
              <a:gd name="T51" fmla="*/ 97 h 137"/>
              <a:gd name="T52" fmla="*/ 115 w 160"/>
              <a:gd name="T53" fmla="*/ 58 h 137"/>
              <a:gd name="T54" fmla="*/ 81 w 160"/>
              <a:gd name="T55" fmla="*/ 22 h 137"/>
              <a:gd name="T56" fmla="*/ 45 w 160"/>
              <a:gd name="T57" fmla="*/ 58 h 137"/>
              <a:gd name="T58" fmla="*/ 81 w 160"/>
              <a:gd name="T59" fmla="*/ 97 h 137"/>
              <a:gd name="T60" fmla="*/ 79 w 160"/>
              <a:gd name="T61" fmla="*/ 63 h 137"/>
              <a:gd name="T62" fmla="*/ 68 w 160"/>
              <a:gd name="T63" fmla="*/ 51 h 137"/>
              <a:gd name="T64" fmla="*/ 77 w 160"/>
              <a:gd name="T65" fmla="*/ 38 h 137"/>
              <a:gd name="T66" fmla="*/ 77 w 160"/>
              <a:gd name="T67" fmla="*/ 36 h 137"/>
              <a:gd name="T68" fmla="*/ 79 w 160"/>
              <a:gd name="T69" fmla="*/ 34 h 137"/>
              <a:gd name="T70" fmla="*/ 83 w 160"/>
              <a:gd name="T71" fmla="*/ 36 h 137"/>
              <a:gd name="T72" fmla="*/ 83 w 160"/>
              <a:gd name="T73" fmla="*/ 38 h 137"/>
              <a:gd name="T74" fmla="*/ 88 w 160"/>
              <a:gd name="T75" fmla="*/ 41 h 137"/>
              <a:gd name="T76" fmla="*/ 90 w 160"/>
              <a:gd name="T77" fmla="*/ 43 h 137"/>
              <a:gd name="T78" fmla="*/ 88 w 160"/>
              <a:gd name="T79" fmla="*/ 46 h 137"/>
              <a:gd name="T80" fmla="*/ 86 w 160"/>
              <a:gd name="T81" fmla="*/ 46 h 137"/>
              <a:gd name="T82" fmla="*/ 81 w 160"/>
              <a:gd name="T83" fmla="*/ 46 h 137"/>
              <a:gd name="T84" fmla="*/ 77 w 160"/>
              <a:gd name="T85" fmla="*/ 48 h 137"/>
              <a:gd name="T86" fmla="*/ 83 w 160"/>
              <a:gd name="T87" fmla="*/ 55 h 137"/>
              <a:gd name="T88" fmla="*/ 92 w 160"/>
              <a:gd name="T89" fmla="*/ 65 h 137"/>
              <a:gd name="T90" fmla="*/ 83 w 160"/>
              <a:gd name="T91" fmla="*/ 77 h 137"/>
              <a:gd name="T92" fmla="*/ 83 w 160"/>
              <a:gd name="T93" fmla="*/ 82 h 137"/>
              <a:gd name="T94" fmla="*/ 79 w 160"/>
              <a:gd name="T95" fmla="*/ 84 h 137"/>
              <a:gd name="T96" fmla="*/ 77 w 160"/>
              <a:gd name="T97" fmla="*/ 82 h 137"/>
              <a:gd name="T98" fmla="*/ 77 w 160"/>
              <a:gd name="T99" fmla="*/ 77 h 137"/>
              <a:gd name="T100" fmla="*/ 70 w 160"/>
              <a:gd name="T101" fmla="*/ 77 h 137"/>
              <a:gd name="T102" fmla="*/ 68 w 160"/>
              <a:gd name="T103" fmla="*/ 72 h 137"/>
              <a:gd name="T104" fmla="*/ 70 w 160"/>
              <a:gd name="T105" fmla="*/ 70 h 137"/>
              <a:gd name="T106" fmla="*/ 79 w 160"/>
              <a:gd name="T107" fmla="*/ 70 h 137"/>
              <a:gd name="T108" fmla="*/ 83 w 160"/>
              <a:gd name="T109" fmla="*/ 68 h 137"/>
              <a:gd name="T110" fmla="*/ 79 w 160"/>
              <a:gd name="T111" fmla="*/ 63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37">
                <a:moveTo>
                  <a:pt x="149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7"/>
                  <a:pt x="0" y="14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11"/>
                  <a:pt x="7" y="118"/>
                  <a:pt x="14" y="118"/>
                </a:cubicBezTo>
                <a:cubicBezTo>
                  <a:pt x="149" y="118"/>
                  <a:pt x="149" y="118"/>
                  <a:pt x="149" y="118"/>
                </a:cubicBezTo>
                <a:cubicBezTo>
                  <a:pt x="154" y="118"/>
                  <a:pt x="160" y="111"/>
                  <a:pt x="160" y="103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7"/>
                  <a:pt x="154" y="0"/>
                  <a:pt x="149" y="0"/>
                </a:cubicBezTo>
                <a:close/>
                <a:moveTo>
                  <a:pt x="149" y="14"/>
                </a:moveTo>
                <a:cubicBezTo>
                  <a:pt x="149" y="103"/>
                  <a:pt x="149" y="103"/>
                  <a:pt x="149" y="103"/>
                </a:cubicBezTo>
                <a:cubicBezTo>
                  <a:pt x="149" y="106"/>
                  <a:pt x="149" y="106"/>
                  <a:pt x="149" y="106"/>
                </a:cubicBezTo>
                <a:cubicBezTo>
                  <a:pt x="14" y="106"/>
                  <a:pt x="14" y="106"/>
                  <a:pt x="14" y="106"/>
                </a:cubicBezTo>
                <a:cubicBezTo>
                  <a:pt x="12" y="106"/>
                  <a:pt x="12" y="106"/>
                  <a:pt x="12" y="103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2"/>
                  <a:pt x="12" y="12"/>
                  <a:pt x="14" y="12"/>
                </a:cubicBezTo>
                <a:cubicBezTo>
                  <a:pt x="149" y="12"/>
                  <a:pt x="149" y="12"/>
                  <a:pt x="149" y="12"/>
                </a:cubicBezTo>
                <a:cubicBezTo>
                  <a:pt x="149" y="12"/>
                  <a:pt x="149" y="12"/>
                  <a:pt x="149" y="14"/>
                </a:cubicBezTo>
                <a:close/>
                <a:moveTo>
                  <a:pt x="151" y="120"/>
                </a:moveTo>
                <a:cubicBezTo>
                  <a:pt x="9" y="120"/>
                  <a:pt x="9" y="120"/>
                  <a:pt x="9" y="120"/>
                </a:cubicBezTo>
                <a:cubicBezTo>
                  <a:pt x="5" y="120"/>
                  <a:pt x="0" y="125"/>
                  <a:pt x="0" y="130"/>
                </a:cubicBezTo>
                <a:cubicBezTo>
                  <a:pt x="0" y="134"/>
                  <a:pt x="5" y="137"/>
                  <a:pt x="9" y="137"/>
                </a:cubicBezTo>
                <a:cubicBezTo>
                  <a:pt x="151" y="137"/>
                  <a:pt x="151" y="137"/>
                  <a:pt x="151" y="137"/>
                </a:cubicBezTo>
                <a:cubicBezTo>
                  <a:pt x="156" y="137"/>
                  <a:pt x="160" y="134"/>
                  <a:pt x="160" y="130"/>
                </a:cubicBezTo>
                <a:cubicBezTo>
                  <a:pt x="160" y="125"/>
                  <a:pt x="156" y="120"/>
                  <a:pt x="151" y="120"/>
                </a:cubicBezTo>
                <a:close/>
                <a:moveTo>
                  <a:pt x="81" y="97"/>
                </a:moveTo>
                <a:cubicBezTo>
                  <a:pt x="99" y="97"/>
                  <a:pt x="115" y="80"/>
                  <a:pt x="115" y="58"/>
                </a:cubicBezTo>
                <a:cubicBezTo>
                  <a:pt x="115" y="38"/>
                  <a:pt x="99" y="22"/>
                  <a:pt x="81" y="22"/>
                </a:cubicBezTo>
                <a:cubicBezTo>
                  <a:pt x="61" y="22"/>
                  <a:pt x="45" y="38"/>
                  <a:pt x="45" y="58"/>
                </a:cubicBezTo>
                <a:cubicBezTo>
                  <a:pt x="45" y="80"/>
                  <a:pt x="61" y="97"/>
                  <a:pt x="81" y="97"/>
                </a:cubicBezTo>
                <a:close/>
                <a:moveTo>
                  <a:pt x="79" y="63"/>
                </a:moveTo>
                <a:cubicBezTo>
                  <a:pt x="72" y="60"/>
                  <a:pt x="68" y="55"/>
                  <a:pt x="68" y="51"/>
                </a:cubicBezTo>
                <a:cubicBezTo>
                  <a:pt x="68" y="46"/>
                  <a:pt x="72" y="41"/>
                  <a:pt x="77" y="38"/>
                </a:cubicBezTo>
                <a:cubicBezTo>
                  <a:pt x="77" y="36"/>
                  <a:pt x="77" y="36"/>
                  <a:pt x="77" y="36"/>
                </a:cubicBezTo>
                <a:cubicBezTo>
                  <a:pt x="79" y="34"/>
                  <a:pt x="79" y="34"/>
                  <a:pt x="79" y="34"/>
                </a:cubicBezTo>
                <a:cubicBezTo>
                  <a:pt x="81" y="34"/>
                  <a:pt x="83" y="36"/>
                  <a:pt x="83" y="36"/>
                </a:cubicBezTo>
                <a:cubicBezTo>
                  <a:pt x="83" y="38"/>
                  <a:pt x="83" y="38"/>
                  <a:pt x="83" y="38"/>
                </a:cubicBezTo>
                <a:cubicBezTo>
                  <a:pt x="86" y="38"/>
                  <a:pt x="86" y="38"/>
                  <a:pt x="88" y="41"/>
                </a:cubicBezTo>
                <a:cubicBezTo>
                  <a:pt x="90" y="41"/>
                  <a:pt x="90" y="43"/>
                  <a:pt x="90" y="43"/>
                </a:cubicBezTo>
                <a:cubicBezTo>
                  <a:pt x="90" y="46"/>
                  <a:pt x="90" y="46"/>
                  <a:pt x="88" y="46"/>
                </a:cubicBezTo>
                <a:cubicBezTo>
                  <a:pt x="88" y="46"/>
                  <a:pt x="88" y="48"/>
                  <a:pt x="86" y="46"/>
                </a:cubicBezTo>
                <a:cubicBezTo>
                  <a:pt x="86" y="46"/>
                  <a:pt x="83" y="46"/>
                  <a:pt x="81" y="46"/>
                </a:cubicBezTo>
                <a:cubicBezTo>
                  <a:pt x="77" y="46"/>
                  <a:pt x="77" y="48"/>
                  <a:pt x="77" y="48"/>
                </a:cubicBezTo>
                <a:cubicBezTo>
                  <a:pt x="77" y="51"/>
                  <a:pt x="79" y="53"/>
                  <a:pt x="83" y="55"/>
                </a:cubicBezTo>
                <a:cubicBezTo>
                  <a:pt x="90" y="58"/>
                  <a:pt x="92" y="60"/>
                  <a:pt x="92" y="65"/>
                </a:cubicBezTo>
                <a:cubicBezTo>
                  <a:pt x="92" y="72"/>
                  <a:pt x="90" y="77"/>
                  <a:pt x="83" y="77"/>
                </a:cubicBezTo>
                <a:cubicBezTo>
                  <a:pt x="83" y="82"/>
                  <a:pt x="83" y="82"/>
                  <a:pt x="83" y="82"/>
                </a:cubicBezTo>
                <a:cubicBezTo>
                  <a:pt x="83" y="82"/>
                  <a:pt x="81" y="84"/>
                  <a:pt x="79" y="84"/>
                </a:cubicBezTo>
                <a:cubicBezTo>
                  <a:pt x="77" y="82"/>
                  <a:pt x="77" y="82"/>
                  <a:pt x="77" y="82"/>
                </a:cubicBezTo>
                <a:cubicBezTo>
                  <a:pt x="77" y="77"/>
                  <a:pt x="77" y="77"/>
                  <a:pt x="77" y="77"/>
                </a:cubicBezTo>
                <a:cubicBezTo>
                  <a:pt x="70" y="77"/>
                  <a:pt x="70" y="77"/>
                  <a:pt x="70" y="77"/>
                </a:cubicBezTo>
                <a:cubicBezTo>
                  <a:pt x="68" y="77"/>
                  <a:pt x="68" y="75"/>
                  <a:pt x="68" y="72"/>
                </a:cubicBezTo>
                <a:cubicBezTo>
                  <a:pt x="68" y="70"/>
                  <a:pt x="70" y="70"/>
                  <a:pt x="70" y="70"/>
                </a:cubicBezTo>
                <a:cubicBezTo>
                  <a:pt x="79" y="70"/>
                  <a:pt x="79" y="70"/>
                  <a:pt x="79" y="70"/>
                </a:cubicBezTo>
                <a:cubicBezTo>
                  <a:pt x="81" y="70"/>
                  <a:pt x="83" y="70"/>
                  <a:pt x="83" y="68"/>
                </a:cubicBezTo>
                <a:cubicBezTo>
                  <a:pt x="83" y="65"/>
                  <a:pt x="81" y="63"/>
                  <a:pt x="79" y="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9168F63B-4224-9D41-0750-01DA6EDBF42C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3059113"/>
            <a:ext cx="254000" cy="188913"/>
          </a:xfrm>
          <a:custGeom>
            <a:avLst/>
            <a:gdLst>
              <a:gd name="T0" fmla="*/ 158 w 160"/>
              <a:gd name="T1" fmla="*/ 103 h 119"/>
              <a:gd name="T2" fmla="*/ 121 w 160"/>
              <a:gd name="T3" fmla="*/ 4 h 119"/>
              <a:gd name="T4" fmla="*/ 119 w 160"/>
              <a:gd name="T5" fmla="*/ 2 h 119"/>
              <a:gd name="T6" fmla="*/ 115 w 160"/>
              <a:gd name="T7" fmla="*/ 0 h 119"/>
              <a:gd name="T8" fmla="*/ 85 w 160"/>
              <a:gd name="T9" fmla="*/ 0 h 119"/>
              <a:gd name="T10" fmla="*/ 87 w 160"/>
              <a:gd name="T11" fmla="*/ 0 h 119"/>
              <a:gd name="T12" fmla="*/ 89 w 160"/>
              <a:gd name="T13" fmla="*/ 2 h 119"/>
              <a:gd name="T14" fmla="*/ 91 w 160"/>
              <a:gd name="T15" fmla="*/ 20 h 119"/>
              <a:gd name="T16" fmla="*/ 89 w 160"/>
              <a:gd name="T17" fmla="*/ 22 h 119"/>
              <a:gd name="T18" fmla="*/ 87 w 160"/>
              <a:gd name="T19" fmla="*/ 24 h 119"/>
              <a:gd name="T20" fmla="*/ 74 w 160"/>
              <a:gd name="T21" fmla="*/ 24 h 119"/>
              <a:gd name="T22" fmla="*/ 72 w 160"/>
              <a:gd name="T23" fmla="*/ 22 h 119"/>
              <a:gd name="T24" fmla="*/ 70 w 160"/>
              <a:gd name="T25" fmla="*/ 20 h 119"/>
              <a:gd name="T26" fmla="*/ 72 w 160"/>
              <a:gd name="T27" fmla="*/ 2 h 119"/>
              <a:gd name="T28" fmla="*/ 72 w 160"/>
              <a:gd name="T29" fmla="*/ 0 h 119"/>
              <a:gd name="T30" fmla="*/ 74 w 160"/>
              <a:gd name="T31" fmla="*/ 0 h 119"/>
              <a:gd name="T32" fmla="*/ 45 w 160"/>
              <a:gd name="T33" fmla="*/ 0 h 119"/>
              <a:gd name="T34" fmla="*/ 42 w 160"/>
              <a:gd name="T35" fmla="*/ 2 h 119"/>
              <a:gd name="T36" fmla="*/ 40 w 160"/>
              <a:gd name="T37" fmla="*/ 4 h 119"/>
              <a:gd name="T38" fmla="*/ 2 w 160"/>
              <a:gd name="T39" fmla="*/ 103 h 119"/>
              <a:gd name="T40" fmla="*/ 0 w 160"/>
              <a:gd name="T41" fmla="*/ 113 h 119"/>
              <a:gd name="T42" fmla="*/ 4 w 160"/>
              <a:gd name="T43" fmla="*/ 119 h 119"/>
              <a:gd name="T44" fmla="*/ 66 w 160"/>
              <a:gd name="T45" fmla="*/ 119 h 119"/>
              <a:gd name="T46" fmla="*/ 64 w 160"/>
              <a:gd name="T47" fmla="*/ 119 h 119"/>
              <a:gd name="T48" fmla="*/ 64 w 160"/>
              <a:gd name="T49" fmla="*/ 117 h 119"/>
              <a:gd name="T50" fmla="*/ 66 w 160"/>
              <a:gd name="T51" fmla="*/ 93 h 119"/>
              <a:gd name="T52" fmla="*/ 66 w 160"/>
              <a:gd name="T53" fmla="*/ 90 h 119"/>
              <a:gd name="T54" fmla="*/ 68 w 160"/>
              <a:gd name="T55" fmla="*/ 90 h 119"/>
              <a:gd name="T56" fmla="*/ 93 w 160"/>
              <a:gd name="T57" fmla="*/ 90 h 119"/>
              <a:gd name="T58" fmla="*/ 94 w 160"/>
              <a:gd name="T59" fmla="*/ 90 h 119"/>
              <a:gd name="T60" fmla="*/ 94 w 160"/>
              <a:gd name="T61" fmla="*/ 93 h 119"/>
              <a:gd name="T62" fmla="*/ 96 w 160"/>
              <a:gd name="T63" fmla="*/ 117 h 119"/>
              <a:gd name="T64" fmla="*/ 96 w 160"/>
              <a:gd name="T65" fmla="*/ 119 h 119"/>
              <a:gd name="T66" fmla="*/ 94 w 160"/>
              <a:gd name="T67" fmla="*/ 119 h 119"/>
              <a:gd name="T68" fmla="*/ 157 w 160"/>
              <a:gd name="T69" fmla="*/ 119 h 119"/>
              <a:gd name="T70" fmla="*/ 160 w 160"/>
              <a:gd name="T71" fmla="*/ 113 h 119"/>
              <a:gd name="T72" fmla="*/ 158 w 160"/>
              <a:gd name="T73" fmla="*/ 103 h 119"/>
              <a:gd name="T74" fmla="*/ 93 w 160"/>
              <a:gd name="T75" fmla="*/ 68 h 119"/>
              <a:gd name="T76" fmla="*/ 93 w 160"/>
              <a:gd name="T77" fmla="*/ 70 h 119"/>
              <a:gd name="T78" fmla="*/ 91 w 160"/>
              <a:gd name="T79" fmla="*/ 72 h 119"/>
              <a:gd name="T80" fmla="*/ 70 w 160"/>
              <a:gd name="T81" fmla="*/ 72 h 119"/>
              <a:gd name="T82" fmla="*/ 68 w 160"/>
              <a:gd name="T83" fmla="*/ 70 h 119"/>
              <a:gd name="T84" fmla="*/ 66 w 160"/>
              <a:gd name="T85" fmla="*/ 68 h 119"/>
              <a:gd name="T86" fmla="*/ 66 w 160"/>
              <a:gd name="T87" fmla="*/ 68 h 119"/>
              <a:gd name="T88" fmla="*/ 70 w 160"/>
              <a:gd name="T89" fmla="*/ 38 h 119"/>
              <a:gd name="T90" fmla="*/ 70 w 160"/>
              <a:gd name="T91" fmla="*/ 36 h 119"/>
              <a:gd name="T92" fmla="*/ 72 w 160"/>
              <a:gd name="T93" fmla="*/ 36 h 119"/>
              <a:gd name="T94" fmla="*/ 89 w 160"/>
              <a:gd name="T95" fmla="*/ 36 h 119"/>
              <a:gd name="T96" fmla="*/ 91 w 160"/>
              <a:gd name="T97" fmla="*/ 36 h 119"/>
              <a:gd name="T98" fmla="*/ 91 w 160"/>
              <a:gd name="T99" fmla="*/ 38 h 119"/>
              <a:gd name="T100" fmla="*/ 93 w 160"/>
              <a:gd name="T101" fmla="*/ 68 h 119"/>
              <a:gd name="T102" fmla="*/ 93 w 160"/>
              <a:gd name="T103" fmla="*/ 68 h 119"/>
              <a:gd name="T104" fmla="*/ 93 w 160"/>
              <a:gd name="T105" fmla="*/ 68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19">
                <a:moveTo>
                  <a:pt x="158" y="103"/>
                </a:moveTo>
                <a:cubicBezTo>
                  <a:pt x="121" y="4"/>
                  <a:pt x="121" y="4"/>
                  <a:pt x="121" y="4"/>
                </a:cubicBezTo>
                <a:cubicBezTo>
                  <a:pt x="119" y="2"/>
                  <a:pt x="119" y="2"/>
                  <a:pt x="119" y="2"/>
                </a:cubicBezTo>
                <a:cubicBezTo>
                  <a:pt x="117" y="0"/>
                  <a:pt x="117" y="0"/>
                  <a:pt x="115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89" y="2"/>
                  <a:pt x="89" y="2"/>
                  <a:pt x="89" y="2"/>
                </a:cubicBezTo>
                <a:cubicBezTo>
                  <a:pt x="91" y="20"/>
                  <a:pt x="91" y="20"/>
                  <a:pt x="91" y="20"/>
                </a:cubicBezTo>
                <a:cubicBezTo>
                  <a:pt x="91" y="22"/>
                  <a:pt x="91" y="22"/>
                  <a:pt x="89" y="22"/>
                </a:cubicBezTo>
                <a:cubicBezTo>
                  <a:pt x="89" y="24"/>
                  <a:pt x="89" y="24"/>
                  <a:pt x="87" y="24"/>
                </a:cubicBezTo>
                <a:cubicBezTo>
                  <a:pt x="74" y="24"/>
                  <a:pt x="74" y="24"/>
                  <a:pt x="74" y="24"/>
                </a:cubicBezTo>
                <a:cubicBezTo>
                  <a:pt x="72" y="24"/>
                  <a:pt x="72" y="24"/>
                  <a:pt x="72" y="22"/>
                </a:cubicBezTo>
                <a:cubicBezTo>
                  <a:pt x="70" y="22"/>
                  <a:pt x="70" y="22"/>
                  <a:pt x="70" y="20"/>
                </a:cubicBezTo>
                <a:cubicBezTo>
                  <a:pt x="72" y="2"/>
                  <a:pt x="72" y="2"/>
                  <a:pt x="72" y="2"/>
                </a:cubicBezTo>
                <a:cubicBezTo>
                  <a:pt x="72" y="2"/>
                  <a:pt x="72" y="2"/>
                  <a:pt x="72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4" y="0"/>
                  <a:pt x="42" y="0"/>
                  <a:pt x="42" y="2"/>
                </a:cubicBezTo>
                <a:cubicBezTo>
                  <a:pt x="40" y="2"/>
                  <a:pt x="40" y="4"/>
                  <a:pt x="40" y="4"/>
                </a:cubicBezTo>
                <a:cubicBezTo>
                  <a:pt x="2" y="103"/>
                  <a:pt x="2" y="103"/>
                  <a:pt x="2" y="103"/>
                </a:cubicBezTo>
                <a:cubicBezTo>
                  <a:pt x="2" y="107"/>
                  <a:pt x="0" y="109"/>
                  <a:pt x="0" y="113"/>
                </a:cubicBezTo>
                <a:cubicBezTo>
                  <a:pt x="0" y="117"/>
                  <a:pt x="2" y="119"/>
                  <a:pt x="4" y="119"/>
                </a:cubicBezTo>
                <a:cubicBezTo>
                  <a:pt x="66" y="119"/>
                  <a:pt x="66" y="119"/>
                  <a:pt x="66" y="119"/>
                </a:cubicBezTo>
                <a:cubicBezTo>
                  <a:pt x="64" y="119"/>
                  <a:pt x="64" y="119"/>
                  <a:pt x="64" y="119"/>
                </a:cubicBezTo>
                <a:cubicBezTo>
                  <a:pt x="64" y="117"/>
                  <a:pt x="64" y="117"/>
                  <a:pt x="64" y="117"/>
                </a:cubicBezTo>
                <a:cubicBezTo>
                  <a:pt x="66" y="93"/>
                  <a:pt x="66" y="93"/>
                  <a:pt x="66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68" y="90"/>
                  <a:pt x="68" y="90"/>
                  <a:pt x="68" y="90"/>
                </a:cubicBezTo>
                <a:cubicBezTo>
                  <a:pt x="93" y="90"/>
                  <a:pt x="93" y="90"/>
                  <a:pt x="93" y="90"/>
                </a:cubicBezTo>
                <a:cubicBezTo>
                  <a:pt x="94" y="90"/>
                  <a:pt x="94" y="90"/>
                  <a:pt x="94" y="90"/>
                </a:cubicBezTo>
                <a:cubicBezTo>
                  <a:pt x="94" y="93"/>
                  <a:pt x="94" y="93"/>
                  <a:pt x="94" y="93"/>
                </a:cubicBezTo>
                <a:cubicBezTo>
                  <a:pt x="96" y="117"/>
                  <a:pt x="96" y="117"/>
                  <a:pt x="96" y="117"/>
                </a:cubicBezTo>
                <a:cubicBezTo>
                  <a:pt x="96" y="119"/>
                  <a:pt x="96" y="119"/>
                  <a:pt x="96" y="119"/>
                </a:cubicBezTo>
                <a:cubicBezTo>
                  <a:pt x="94" y="119"/>
                  <a:pt x="94" y="119"/>
                  <a:pt x="94" y="119"/>
                </a:cubicBezTo>
                <a:cubicBezTo>
                  <a:pt x="157" y="119"/>
                  <a:pt x="157" y="119"/>
                  <a:pt x="157" y="119"/>
                </a:cubicBezTo>
                <a:cubicBezTo>
                  <a:pt x="158" y="119"/>
                  <a:pt x="160" y="117"/>
                  <a:pt x="160" y="113"/>
                </a:cubicBezTo>
                <a:cubicBezTo>
                  <a:pt x="160" y="109"/>
                  <a:pt x="158" y="107"/>
                  <a:pt x="158" y="103"/>
                </a:cubicBezTo>
                <a:close/>
                <a:moveTo>
                  <a:pt x="93" y="68"/>
                </a:moveTo>
                <a:cubicBezTo>
                  <a:pt x="93" y="70"/>
                  <a:pt x="93" y="70"/>
                  <a:pt x="93" y="70"/>
                </a:cubicBezTo>
                <a:cubicBezTo>
                  <a:pt x="91" y="72"/>
                  <a:pt x="91" y="72"/>
                  <a:pt x="91" y="72"/>
                </a:cubicBezTo>
                <a:cubicBezTo>
                  <a:pt x="70" y="72"/>
                  <a:pt x="70" y="72"/>
                  <a:pt x="70" y="72"/>
                </a:cubicBezTo>
                <a:cubicBezTo>
                  <a:pt x="68" y="72"/>
                  <a:pt x="68" y="70"/>
                  <a:pt x="68" y="70"/>
                </a:cubicBezTo>
                <a:cubicBezTo>
                  <a:pt x="68" y="70"/>
                  <a:pt x="66" y="70"/>
                  <a:pt x="66" y="68"/>
                </a:cubicBezTo>
                <a:cubicBezTo>
                  <a:pt x="66" y="68"/>
                  <a:pt x="66" y="68"/>
                  <a:pt x="66" y="68"/>
                </a:cubicBezTo>
                <a:cubicBezTo>
                  <a:pt x="70" y="38"/>
                  <a:pt x="70" y="38"/>
                  <a:pt x="70" y="38"/>
                </a:cubicBezTo>
                <a:cubicBezTo>
                  <a:pt x="70" y="36"/>
                  <a:pt x="70" y="36"/>
                  <a:pt x="70" y="36"/>
                </a:cubicBezTo>
                <a:cubicBezTo>
                  <a:pt x="72" y="36"/>
                  <a:pt x="72" y="36"/>
                  <a:pt x="72" y="36"/>
                </a:cubicBezTo>
                <a:cubicBezTo>
                  <a:pt x="89" y="36"/>
                  <a:pt x="89" y="36"/>
                  <a:pt x="89" y="36"/>
                </a:cubicBezTo>
                <a:cubicBezTo>
                  <a:pt x="91" y="36"/>
                  <a:pt x="91" y="36"/>
                  <a:pt x="91" y="36"/>
                </a:cubicBezTo>
                <a:cubicBezTo>
                  <a:pt x="91" y="38"/>
                  <a:pt x="91" y="38"/>
                  <a:pt x="91" y="38"/>
                </a:cubicBezTo>
                <a:cubicBezTo>
                  <a:pt x="93" y="68"/>
                  <a:pt x="93" y="68"/>
                  <a:pt x="93" y="68"/>
                </a:cubicBezTo>
                <a:close/>
                <a:moveTo>
                  <a:pt x="93" y="68"/>
                </a:moveTo>
                <a:cubicBezTo>
                  <a:pt x="93" y="68"/>
                  <a:pt x="93" y="68"/>
                  <a:pt x="93" y="6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0F073A92-8584-FF4E-07EA-309D4548AED8}"/>
              </a:ext>
            </a:extLst>
          </p:cNvPr>
          <p:cNvSpPr>
            <a:spLocks noEditPoints="1"/>
          </p:cNvSpPr>
          <p:nvPr/>
        </p:nvSpPr>
        <p:spPr bwMode="auto">
          <a:xfrm>
            <a:off x="10658476" y="3575050"/>
            <a:ext cx="233363" cy="255588"/>
          </a:xfrm>
          <a:custGeom>
            <a:avLst/>
            <a:gdLst>
              <a:gd name="T0" fmla="*/ 30 w 147"/>
              <a:gd name="T1" fmla="*/ 68 h 161"/>
              <a:gd name="T2" fmla="*/ 48 w 147"/>
              <a:gd name="T3" fmla="*/ 68 h 161"/>
              <a:gd name="T4" fmla="*/ 48 w 147"/>
              <a:gd name="T5" fmla="*/ 120 h 161"/>
              <a:gd name="T6" fmla="*/ 90 w 147"/>
              <a:gd name="T7" fmla="*/ 120 h 161"/>
              <a:gd name="T8" fmla="*/ 102 w 147"/>
              <a:gd name="T9" fmla="*/ 107 h 161"/>
              <a:gd name="T10" fmla="*/ 102 w 147"/>
              <a:gd name="T11" fmla="*/ 68 h 161"/>
              <a:gd name="T12" fmla="*/ 117 w 147"/>
              <a:gd name="T13" fmla="*/ 68 h 161"/>
              <a:gd name="T14" fmla="*/ 120 w 147"/>
              <a:gd name="T15" fmla="*/ 65 h 161"/>
              <a:gd name="T16" fmla="*/ 78 w 147"/>
              <a:gd name="T17" fmla="*/ 4 h 161"/>
              <a:gd name="T18" fmla="*/ 69 w 147"/>
              <a:gd name="T19" fmla="*/ 4 h 161"/>
              <a:gd name="T20" fmla="*/ 27 w 147"/>
              <a:gd name="T21" fmla="*/ 65 h 161"/>
              <a:gd name="T22" fmla="*/ 30 w 147"/>
              <a:gd name="T23" fmla="*/ 68 h 161"/>
              <a:gd name="T24" fmla="*/ 138 w 147"/>
              <a:gd name="T25" fmla="*/ 113 h 161"/>
              <a:gd name="T26" fmla="*/ 129 w 147"/>
              <a:gd name="T27" fmla="*/ 113 h 161"/>
              <a:gd name="T28" fmla="*/ 129 w 147"/>
              <a:gd name="T29" fmla="*/ 145 h 161"/>
              <a:gd name="T30" fmla="*/ 18 w 147"/>
              <a:gd name="T31" fmla="*/ 145 h 161"/>
              <a:gd name="T32" fmla="*/ 18 w 147"/>
              <a:gd name="T33" fmla="*/ 113 h 161"/>
              <a:gd name="T34" fmla="*/ 9 w 147"/>
              <a:gd name="T35" fmla="*/ 113 h 161"/>
              <a:gd name="T36" fmla="*/ 0 w 147"/>
              <a:gd name="T37" fmla="*/ 120 h 161"/>
              <a:gd name="T38" fmla="*/ 0 w 147"/>
              <a:gd name="T39" fmla="*/ 158 h 161"/>
              <a:gd name="T40" fmla="*/ 6 w 147"/>
              <a:gd name="T41" fmla="*/ 161 h 161"/>
              <a:gd name="T42" fmla="*/ 141 w 147"/>
              <a:gd name="T43" fmla="*/ 161 h 161"/>
              <a:gd name="T44" fmla="*/ 147 w 147"/>
              <a:gd name="T45" fmla="*/ 158 h 161"/>
              <a:gd name="T46" fmla="*/ 147 w 147"/>
              <a:gd name="T47" fmla="*/ 120 h 161"/>
              <a:gd name="T48" fmla="*/ 138 w 147"/>
              <a:gd name="T49" fmla="*/ 11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7" h="161">
                <a:moveTo>
                  <a:pt x="30" y="68"/>
                </a:moveTo>
                <a:cubicBezTo>
                  <a:pt x="48" y="68"/>
                  <a:pt x="48" y="68"/>
                  <a:pt x="48" y="68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90" y="120"/>
                  <a:pt x="90" y="120"/>
                  <a:pt x="90" y="120"/>
                </a:cubicBezTo>
                <a:cubicBezTo>
                  <a:pt x="96" y="120"/>
                  <a:pt x="102" y="113"/>
                  <a:pt x="102" y="107"/>
                </a:cubicBezTo>
                <a:cubicBezTo>
                  <a:pt x="102" y="68"/>
                  <a:pt x="102" y="68"/>
                  <a:pt x="102" y="68"/>
                </a:cubicBezTo>
                <a:cubicBezTo>
                  <a:pt x="117" y="68"/>
                  <a:pt x="117" y="68"/>
                  <a:pt x="117" y="68"/>
                </a:cubicBezTo>
                <a:cubicBezTo>
                  <a:pt x="120" y="68"/>
                  <a:pt x="123" y="65"/>
                  <a:pt x="120" y="65"/>
                </a:cubicBezTo>
                <a:cubicBezTo>
                  <a:pt x="78" y="4"/>
                  <a:pt x="78" y="4"/>
                  <a:pt x="78" y="4"/>
                </a:cubicBezTo>
                <a:cubicBezTo>
                  <a:pt x="75" y="0"/>
                  <a:pt x="72" y="0"/>
                  <a:pt x="69" y="4"/>
                </a:cubicBezTo>
                <a:cubicBezTo>
                  <a:pt x="27" y="65"/>
                  <a:pt x="27" y="65"/>
                  <a:pt x="27" y="65"/>
                </a:cubicBezTo>
                <a:cubicBezTo>
                  <a:pt x="24" y="65"/>
                  <a:pt x="27" y="68"/>
                  <a:pt x="30" y="68"/>
                </a:cubicBezTo>
                <a:close/>
                <a:moveTo>
                  <a:pt x="138" y="113"/>
                </a:moveTo>
                <a:cubicBezTo>
                  <a:pt x="129" y="113"/>
                  <a:pt x="129" y="113"/>
                  <a:pt x="129" y="113"/>
                </a:cubicBezTo>
                <a:cubicBezTo>
                  <a:pt x="129" y="145"/>
                  <a:pt x="129" y="145"/>
                  <a:pt x="129" y="145"/>
                </a:cubicBezTo>
                <a:cubicBezTo>
                  <a:pt x="18" y="145"/>
                  <a:pt x="18" y="145"/>
                  <a:pt x="18" y="145"/>
                </a:cubicBezTo>
                <a:cubicBezTo>
                  <a:pt x="18" y="113"/>
                  <a:pt x="18" y="113"/>
                  <a:pt x="18" y="113"/>
                </a:cubicBezTo>
                <a:cubicBezTo>
                  <a:pt x="9" y="113"/>
                  <a:pt x="9" y="113"/>
                  <a:pt x="9" y="113"/>
                </a:cubicBezTo>
                <a:cubicBezTo>
                  <a:pt x="3" y="113"/>
                  <a:pt x="0" y="116"/>
                  <a:pt x="0" y="120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61"/>
                  <a:pt x="3" y="161"/>
                  <a:pt x="6" y="161"/>
                </a:cubicBezTo>
                <a:cubicBezTo>
                  <a:pt x="141" y="161"/>
                  <a:pt x="141" y="161"/>
                  <a:pt x="141" y="161"/>
                </a:cubicBezTo>
                <a:cubicBezTo>
                  <a:pt x="144" y="161"/>
                  <a:pt x="147" y="161"/>
                  <a:pt x="147" y="158"/>
                </a:cubicBezTo>
                <a:cubicBezTo>
                  <a:pt x="147" y="120"/>
                  <a:pt x="147" y="120"/>
                  <a:pt x="147" y="120"/>
                </a:cubicBezTo>
                <a:cubicBezTo>
                  <a:pt x="147" y="116"/>
                  <a:pt x="141" y="113"/>
                  <a:pt x="138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3F30D64E-4F7B-18A3-D4C2-14565A1A4A7B}"/>
              </a:ext>
            </a:extLst>
          </p:cNvPr>
          <p:cNvSpPr>
            <a:spLocks noEditPoints="1"/>
          </p:cNvSpPr>
          <p:nvPr/>
        </p:nvSpPr>
        <p:spPr bwMode="auto">
          <a:xfrm>
            <a:off x="11183938" y="5835650"/>
            <a:ext cx="274638" cy="142875"/>
          </a:xfrm>
          <a:custGeom>
            <a:avLst/>
            <a:gdLst>
              <a:gd name="T0" fmla="*/ 52 w 173"/>
              <a:gd name="T1" fmla="*/ 57 h 90"/>
              <a:gd name="T2" fmla="*/ 35 w 173"/>
              <a:gd name="T3" fmla="*/ 73 h 90"/>
              <a:gd name="T4" fmla="*/ 52 w 173"/>
              <a:gd name="T5" fmla="*/ 90 h 90"/>
              <a:gd name="T6" fmla="*/ 69 w 173"/>
              <a:gd name="T7" fmla="*/ 73 h 90"/>
              <a:gd name="T8" fmla="*/ 52 w 173"/>
              <a:gd name="T9" fmla="*/ 57 h 90"/>
              <a:gd name="T10" fmla="*/ 52 w 173"/>
              <a:gd name="T11" fmla="*/ 83 h 90"/>
              <a:gd name="T12" fmla="*/ 44 w 173"/>
              <a:gd name="T13" fmla="*/ 73 h 90"/>
              <a:gd name="T14" fmla="*/ 52 w 173"/>
              <a:gd name="T15" fmla="*/ 64 h 90"/>
              <a:gd name="T16" fmla="*/ 60 w 173"/>
              <a:gd name="T17" fmla="*/ 73 h 90"/>
              <a:gd name="T18" fmla="*/ 52 w 173"/>
              <a:gd name="T19" fmla="*/ 83 h 90"/>
              <a:gd name="T20" fmla="*/ 132 w 173"/>
              <a:gd name="T21" fmla="*/ 55 h 90"/>
              <a:gd name="T22" fmla="*/ 116 w 173"/>
              <a:gd name="T23" fmla="*/ 73 h 90"/>
              <a:gd name="T24" fmla="*/ 132 w 173"/>
              <a:gd name="T25" fmla="*/ 90 h 90"/>
              <a:gd name="T26" fmla="*/ 149 w 173"/>
              <a:gd name="T27" fmla="*/ 73 h 90"/>
              <a:gd name="T28" fmla="*/ 132 w 173"/>
              <a:gd name="T29" fmla="*/ 55 h 90"/>
              <a:gd name="T30" fmla="*/ 132 w 173"/>
              <a:gd name="T31" fmla="*/ 83 h 90"/>
              <a:gd name="T32" fmla="*/ 124 w 173"/>
              <a:gd name="T33" fmla="*/ 73 h 90"/>
              <a:gd name="T34" fmla="*/ 132 w 173"/>
              <a:gd name="T35" fmla="*/ 64 h 90"/>
              <a:gd name="T36" fmla="*/ 142 w 173"/>
              <a:gd name="T37" fmla="*/ 73 h 90"/>
              <a:gd name="T38" fmla="*/ 132 w 173"/>
              <a:gd name="T39" fmla="*/ 83 h 90"/>
              <a:gd name="T40" fmla="*/ 166 w 173"/>
              <a:gd name="T41" fmla="*/ 43 h 90"/>
              <a:gd name="T42" fmla="*/ 168 w 173"/>
              <a:gd name="T43" fmla="*/ 37 h 90"/>
              <a:gd name="T44" fmla="*/ 168 w 173"/>
              <a:gd name="T45" fmla="*/ 18 h 90"/>
              <a:gd name="T46" fmla="*/ 161 w 173"/>
              <a:gd name="T47" fmla="*/ 10 h 90"/>
              <a:gd name="T48" fmla="*/ 159 w 173"/>
              <a:gd name="T49" fmla="*/ 10 h 90"/>
              <a:gd name="T50" fmla="*/ 149 w 173"/>
              <a:gd name="T51" fmla="*/ 0 h 90"/>
              <a:gd name="T52" fmla="*/ 79 w 173"/>
              <a:gd name="T53" fmla="*/ 0 h 90"/>
              <a:gd name="T54" fmla="*/ 60 w 173"/>
              <a:gd name="T55" fmla="*/ 12 h 90"/>
              <a:gd name="T56" fmla="*/ 49 w 173"/>
              <a:gd name="T57" fmla="*/ 34 h 90"/>
              <a:gd name="T58" fmla="*/ 27 w 173"/>
              <a:gd name="T59" fmla="*/ 34 h 90"/>
              <a:gd name="T60" fmla="*/ 27 w 173"/>
              <a:gd name="T61" fmla="*/ 73 h 90"/>
              <a:gd name="T62" fmla="*/ 32 w 173"/>
              <a:gd name="T63" fmla="*/ 73 h 90"/>
              <a:gd name="T64" fmla="*/ 52 w 173"/>
              <a:gd name="T65" fmla="*/ 53 h 90"/>
              <a:gd name="T66" fmla="*/ 72 w 173"/>
              <a:gd name="T67" fmla="*/ 73 h 90"/>
              <a:gd name="T68" fmla="*/ 112 w 173"/>
              <a:gd name="T69" fmla="*/ 73 h 90"/>
              <a:gd name="T70" fmla="*/ 133 w 173"/>
              <a:gd name="T71" fmla="*/ 51 h 90"/>
              <a:gd name="T72" fmla="*/ 153 w 173"/>
              <a:gd name="T73" fmla="*/ 73 h 90"/>
              <a:gd name="T74" fmla="*/ 166 w 173"/>
              <a:gd name="T75" fmla="*/ 43 h 90"/>
              <a:gd name="T76" fmla="*/ 87 w 173"/>
              <a:gd name="T77" fmla="*/ 44 h 90"/>
              <a:gd name="T78" fmla="*/ 81 w 173"/>
              <a:gd name="T79" fmla="*/ 44 h 90"/>
              <a:gd name="T80" fmla="*/ 79 w 173"/>
              <a:gd name="T81" fmla="*/ 43 h 90"/>
              <a:gd name="T82" fmla="*/ 81 w 173"/>
              <a:gd name="T83" fmla="*/ 41 h 90"/>
              <a:gd name="T84" fmla="*/ 87 w 173"/>
              <a:gd name="T85" fmla="*/ 41 h 90"/>
              <a:gd name="T86" fmla="*/ 89 w 173"/>
              <a:gd name="T87" fmla="*/ 43 h 90"/>
              <a:gd name="T88" fmla="*/ 87 w 173"/>
              <a:gd name="T89" fmla="*/ 44 h 90"/>
              <a:gd name="T90" fmla="*/ 92 w 173"/>
              <a:gd name="T91" fmla="*/ 32 h 90"/>
              <a:gd name="T92" fmla="*/ 57 w 173"/>
              <a:gd name="T93" fmla="*/ 32 h 90"/>
              <a:gd name="T94" fmla="*/ 66 w 173"/>
              <a:gd name="T95" fmla="*/ 16 h 90"/>
              <a:gd name="T96" fmla="*/ 79 w 173"/>
              <a:gd name="T97" fmla="*/ 7 h 90"/>
              <a:gd name="T98" fmla="*/ 92 w 173"/>
              <a:gd name="T99" fmla="*/ 7 h 90"/>
              <a:gd name="T100" fmla="*/ 92 w 173"/>
              <a:gd name="T101" fmla="*/ 32 h 90"/>
              <a:gd name="T102" fmla="*/ 126 w 173"/>
              <a:gd name="T103" fmla="*/ 32 h 90"/>
              <a:gd name="T104" fmla="*/ 97 w 173"/>
              <a:gd name="T105" fmla="*/ 32 h 90"/>
              <a:gd name="T106" fmla="*/ 97 w 173"/>
              <a:gd name="T107" fmla="*/ 7 h 90"/>
              <a:gd name="T108" fmla="*/ 126 w 173"/>
              <a:gd name="T109" fmla="*/ 7 h 90"/>
              <a:gd name="T110" fmla="*/ 126 w 173"/>
              <a:gd name="T111" fmla="*/ 32 h 90"/>
              <a:gd name="T112" fmla="*/ 131 w 173"/>
              <a:gd name="T113" fmla="*/ 32 h 90"/>
              <a:gd name="T114" fmla="*/ 131 w 173"/>
              <a:gd name="T115" fmla="*/ 7 h 90"/>
              <a:gd name="T116" fmla="*/ 149 w 173"/>
              <a:gd name="T117" fmla="*/ 7 h 90"/>
              <a:gd name="T118" fmla="*/ 153 w 173"/>
              <a:gd name="T119" fmla="*/ 9 h 90"/>
              <a:gd name="T120" fmla="*/ 154 w 173"/>
              <a:gd name="T121" fmla="*/ 32 h 90"/>
              <a:gd name="T122" fmla="*/ 131 w 173"/>
              <a:gd name="T123" fmla="*/ 32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3" h="90">
                <a:moveTo>
                  <a:pt x="52" y="57"/>
                </a:moveTo>
                <a:cubicBezTo>
                  <a:pt x="42" y="57"/>
                  <a:pt x="35" y="64"/>
                  <a:pt x="35" y="73"/>
                </a:cubicBezTo>
                <a:cubicBezTo>
                  <a:pt x="35" y="83"/>
                  <a:pt x="42" y="90"/>
                  <a:pt x="52" y="90"/>
                </a:cubicBezTo>
                <a:cubicBezTo>
                  <a:pt x="60" y="90"/>
                  <a:pt x="69" y="83"/>
                  <a:pt x="69" y="73"/>
                </a:cubicBezTo>
                <a:cubicBezTo>
                  <a:pt x="69" y="64"/>
                  <a:pt x="60" y="57"/>
                  <a:pt x="52" y="57"/>
                </a:cubicBezTo>
                <a:close/>
                <a:moveTo>
                  <a:pt x="52" y="83"/>
                </a:moveTo>
                <a:cubicBezTo>
                  <a:pt x="47" y="83"/>
                  <a:pt x="44" y="78"/>
                  <a:pt x="44" y="73"/>
                </a:cubicBezTo>
                <a:cubicBezTo>
                  <a:pt x="44" y="69"/>
                  <a:pt x="47" y="64"/>
                  <a:pt x="52" y="64"/>
                </a:cubicBezTo>
                <a:cubicBezTo>
                  <a:pt x="57" y="64"/>
                  <a:pt x="60" y="69"/>
                  <a:pt x="60" y="73"/>
                </a:cubicBezTo>
                <a:cubicBezTo>
                  <a:pt x="60" y="78"/>
                  <a:pt x="57" y="83"/>
                  <a:pt x="52" y="83"/>
                </a:cubicBezTo>
                <a:close/>
                <a:moveTo>
                  <a:pt x="132" y="55"/>
                </a:moveTo>
                <a:cubicBezTo>
                  <a:pt x="124" y="55"/>
                  <a:pt x="116" y="64"/>
                  <a:pt x="116" y="73"/>
                </a:cubicBezTo>
                <a:cubicBezTo>
                  <a:pt x="116" y="83"/>
                  <a:pt x="124" y="90"/>
                  <a:pt x="132" y="90"/>
                </a:cubicBezTo>
                <a:cubicBezTo>
                  <a:pt x="142" y="90"/>
                  <a:pt x="149" y="83"/>
                  <a:pt x="149" y="73"/>
                </a:cubicBezTo>
                <a:cubicBezTo>
                  <a:pt x="149" y="64"/>
                  <a:pt x="142" y="55"/>
                  <a:pt x="132" y="55"/>
                </a:cubicBezTo>
                <a:close/>
                <a:moveTo>
                  <a:pt x="132" y="83"/>
                </a:moveTo>
                <a:cubicBezTo>
                  <a:pt x="129" y="83"/>
                  <a:pt x="124" y="78"/>
                  <a:pt x="124" y="73"/>
                </a:cubicBezTo>
                <a:cubicBezTo>
                  <a:pt x="124" y="67"/>
                  <a:pt x="129" y="64"/>
                  <a:pt x="132" y="64"/>
                </a:cubicBezTo>
                <a:cubicBezTo>
                  <a:pt x="137" y="64"/>
                  <a:pt x="142" y="67"/>
                  <a:pt x="142" y="73"/>
                </a:cubicBezTo>
                <a:cubicBezTo>
                  <a:pt x="142" y="78"/>
                  <a:pt x="137" y="83"/>
                  <a:pt x="132" y="83"/>
                </a:cubicBezTo>
                <a:close/>
                <a:moveTo>
                  <a:pt x="166" y="43"/>
                </a:moveTo>
                <a:cubicBezTo>
                  <a:pt x="168" y="41"/>
                  <a:pt x="168" y="39"/>
                  <a:pt x="168" y="37"/>
                </a:cubicBezTo>
                <a:cubicBezTo>
                  <a:pt x="168" y="18"/>
                  <a:pt x="168" y="18"/>
                  <a:pt x="168" y="18"/>
                </a:cubicBezTo>
                <a:cubicBezTo>
                  <a:pt x="168" y="14"/>
                  <a:pt x="166" y="10"/>
                  <a:pt x="161" y="10"/>
                </a:cubicBezTo>
                <a:cubicBezTo>
                  <a:pt x="159" y="10"/>
                  <a:pt x="159" y="10"/>
                  <a:pt x="159" y="10"/>
                </a:cubicBezTo>
                <a:cubicBezTo>
                  <a:pt x="159" y="7"/>
                  <a:pt x="156" y="0"/>
                  <a:pt x="149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72" y="0"/>
                  <a:pt x="66" y="2"/>
                  <a:pt x="60" y="12"/>
                </a:cubicBezTo>
                <a:cubicBezTo>
                  <a:pt x="55" y="19"/>
                  <a:pt x="50" y="30"/>
                  <a:pt x="49" y="34"/>
                </a:cubicBezTo>
                <a:cubicBezTo>
                  <a:pt x="37" y="34"/>
                  <a:pt x="29" y="34"/>
                  <a:pt x="27" y="34"/>
                </a:cubicBezTo>
                <a:cubicBezTo>
                  <a:pt x="7" y="34"/>
                  <a:pt x="0" y="73"/>
                  <a:pt x="27" y="73"/>
                </a:cubicBezTo>
                <a:cubicBezTo>
                  <a:pt x="29" y="73"/>
                  <a:pt x="30" y="73"/>
                  <a:pt x="32" y="73"/>
                </a:cubicBezTo>
                <a:cubicBezTo>
                  <a:pt x="32" y="62"/>
                  <a:pt x="40" y="53"/>
                  <a:pt x="52" y="53"/>
                </a:cubicBezTo>
                <a:cubicBezTo>
                  <a:pt x="62" y="53"/>
                  <a:pt x="71" y="62"/>
                  <a:pt x="72" y="73"/>
                </a:cubicBezTo>
                <a:cubicBezTo>
                  <a:pt x="112" y="73"/>
                  <a:pt x="112" y="73"/>
                  <a:pt x="112" y="73"/>
                </a:cubicBezTo>
                <a:cubicBezTo>
                  <a:pt x="114" y="62"/>
                  <a:pt x="122" y="51"/>
                  <a:pt x="133" y="51"/>
                </a:cubicBezTo>
                <a:cubicBezTo>
                  <a:pt x="144" y="51"/>
                  <a:pt x="153" y="62"/>
                  <a:pt x="153" y="73"/>
                </a:cubicBezTo>
                <a:cubicBezTo>
                  <a:pt x="173" y="71"/>
                  <a:pt x="171" y="55"/>
                  <a:pt x="166" y="43"/>
                </a:cubicBezTo>
                <a:close/>
                <a:moveTo>
                  <a:pt x="87" y="44"/>
                </a:moveTo>
                <a:cubicBezTo>
                  <a:pt x="81" y="44"/>
                  <a:pt x="81" y="44"/>
                  <a:pt x="81" y="44"/>
                </a:cubicBezTo>
                <a:cubicBezTo>
                  <a:pt x="79" y="44"/>
                  <a:pt x="79" y="43"/>
                  <a:pt x="79" y="43"/>
                </a:cubicBezTo>
                <a:cubicBezTo>
                  <a:pt x="79" y="41"/>
                  <a:pt x="79" y="41"/>
                  <a:pt x="81" y="41"/>
                </a:cubicBezTo>
                <a:cubicBezTo>
                  <a:pt x="87" y="41"/>
                  <a:pt x="87" y="41"/>
                  <a:pt x="87" y="41"/>
                </a:cubicBezTo>
                <a:cubicBezTo>
                  <a:pt x="89" y="41"/>
                  <a:pt x="89" y="41"/>
                  <a:pt x="89" y="43"/>
                </a:cubicBezTo>
                <a:cubicBezTo>
                  <a:pt x="89" y="43"/>
                  <a:pt x="89" y="44"/>
                  <a:pt x="87" y="44"/>
                </a:cubicBezTo>
                <a:close/>
                <a:moveTo>
                  <a:pt x="92" y="32"/>
                </a:moveTo>
                <a:cubicBezTo>
                  <a:pt x="81" y="32"/>
                  <a:pt x="67" y="32"/>
                  <a:pt x="57" y="32"/>
                </a:cubicBezTo>
                <a:cubicBezTo>
                  <a:pt x="59" y="28"/>
                  <a:pt x="62" y="21"/>
                  <a:pt x="66" y="16"/>
                </a:cubicBezTo>
                <a:cubicBezTo>
                  <a:pt x="71" y="7"/>
                  <a:pt x="76" y="7"/>
                  <a:pt x="79" y="7"/>
                </a:cubicBezTo>
                <a:cubicBezTo>
                  <a:pt x="92" y="7"/>
                  <a:pt x="92" y="7"/>
                  <a:pt x="92" y="7"/>
                </a:cubicBezTo>
                <a:cubicBezTo>
                  <a:pt x="92" y="32"/>
                  <a:pt x="92" y="32"/>
                  <a:pt x="92" y="32"/>
                </a:cubicBezTo>
                <a:close/>
                <a:moveTo>
                  <a:pt x="126" y="32"/>
                </a:moveTo>
                <a:cubicBezTo>
                  <a:pt x="117" y="32"/>
                  <a:pt x="107" y="32"/>
                  <a:pt x="97" y="32"/>
                </a:cubicBezTo>
                <a:cubicBezTo>
                  <a:pt x="97" y="7"/>
                  <a:pt x="97" y="7"/>
                  <a:pt x="97" y="7"/>
                </a:cubicBezTo>
                <a:cubicBezTo>
                  <a:pt x="126" y="7"/>
                  <a:pt x="126" y="7"/>
                  <a:pt x="126" y="7"/>
                </a:cubicBezTo>
                <a:cubicBezTo>
                  <a:pt x="126" y="32"/>
                  <a:pt x="126" y="32"/>
                  <a:pt x="126" y="32"/>
                </a:cubicBezTo>
                <a:close/>
                <a:moveTo>
                  <a:pt x="131" y="32"/>
                </a:moveTo>
                <a:cubicBezTo>
                  <a:pt x="131" y="7"/>
                  <a:pt x="131" y="7"/>
                  <a:pt x="131" y="7"/>
                </a:cubicBezTo>
                <a:cubicBezTo>
                  <a:pt x="149" y="7"/>
                  <a:pt x="149" y="7"/>
                  <a:pt x="149" y="7"/>
                </a:cubicBezTo>
                <a:cubicBezTo>
                  <a:pt x="153" y="7"/>
                  <a:pt x="153" y="9"/>
                  <a:pt x="153" y="9"/>
                </a:cubicBezTo>
                <a:cubicBezTo>
                  <a:pt x="154" y="32"/>
                  <a:pt x="154" y="32"/>
                  <a:pt x="154" y="32"/>
                </a:cubicBezTo>
                <a:cubicBezTo>
                  <a:pt x="149" y="32"/>
                  <a:pt x="141" y="32"/>
                  <a:pt x="131" y="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31C773DD-B0E0-255B-E317-C749F9FE8984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5275263"/>
            <a:ext cx="254000" cy="163513"/>
          </a:xfrm>
          <a:custGeom>
            <a:avLst/>
            <a:gdLst>
              <a:gd name="T0" fmla="*/ 28 w 160"/>
              <a:gd name="T1" fmla="*/ 92 h 103"/>
              <a:gd name="T2" fmla="*/ 25 w 160"/>
              <a:gd name="T3" fmla="*/ 84 h 103"/>
              <a:gd name="T4" fmla="*/ 15 w 160"/>
              <a:gd name="T5" fmla="*/ 84 h 103"/>
              <a:gd name="T6" fmla="*/ 10 w 160"/>
              <a:gd name="T7" fmla="*/ 51 h 103"/>
              <a:gd name="T8" fmla="*/ 13 w 160"/>
              <a:gd name="T9" fmla="*/ 49 h 103"/>
              <a:gd name="T10" fmla="*/ 8 w 160"/>
              <a:gd name="T11" fmla="*/ 32 h 103"/>
              <a:gd name="T12" fmla="*/ 8 w 160"/>
              <a:gd name="T13" fmla="*/ 94 h 103"/>
              <a:gd name="T14" fmla="*/ 134 w 160"/>
              <a:gd name="T15" fmla="*/ 84 h 103"/>
              <a:gd name="T16" fmla="*/ 139 w 160"/>
              <a:gd name="T17" fmla="*/ 78 h 103"/>
              <a:gd name="T18" fmla="*/ 109 w 160"/>
              <a:gd name="T19" fmla="*/ 78 h 103"/>
              <a:gd name="T20" fmla="*/ 30 w 160"/>
              <a:gd name="T21" fmla="*/ 0 h 103"/>
              <a:gd name="T22" fmla="*/ 22 w 160"/>
              <a:gd name="T23" fmla="*/ 62 h 103"/>
              <a:gd name="T24" fmla="*/ 153 w 160"/>
              <a:gd name="T25" fmla="*/ 70 h 103"/>
              <a:gd name="T26" fmla="*/ 160 w 160"/>
              <a:gd name="T27" fmla="*/ 8 h 103"/>
              <a:gd name="T28" fmla="*/ 153 w 160"/>
              <a:gd name="T29" fmla="*/ 49 h 103"/>
              <a:gd name="T30" fmla="*/ 140 w 160"/>
              <a:gd name="T31" fmla="*/ 51 h 103"/>
              <a:gd name="T32" fmla="*/ 137 w 160"/>
              <a:gd name="T33" fmla="*/ 62 h 103"/>
              <a:gd name="T34" fmla="*/ 43 w 160"/>
              <a:gd name="T35" fmla="*/ 59 h 103"/>
              <a:gd name="T36" fmla="*/ 40 w 160"/>
              <a:gd name="T37" fmla="*/ 51 h 103"/>
              <a:gd name="T38" fmla="*/ 30 w 160"/>
              <a:gd name="T39" fmla="*/ 49 h 103"/>
              <a:gd name="T40" fmla="*/ 33 w 160"/>
              <a:gd name="T41" fmla="*/ 16 h 103"/>
              <a:gd name="T42" fmla="*/ 43 w 160"/>
              <a:gd name="T43" fmla="*/ 16 h 103"/>
              <a:gd name="T44" fmla="*/ 137 w 160"/>
              <a:gd name="T45" fmla="*/ 8 h 103"/>
              <a:gd name="T46" fmla="*/ 140 w 160"/>
              <a:gd name="T47" fmla="*/ 16 h 103"/>
              <a:gd name="T48" fmla="*/ 153 w 160"/>
              <a:gd name="T49" fmla="*/ 16 h 103"/>
              <a:gd name="T50" fmla="*/ 92 w 160"/>
              <a:gd name="T51" fmla="*/ 24 h 103"/>
              <a:gd name="T52" fmla="*/ 99 w 160"/>
              <a:gd name="T53" fmla="*/ 22 h 103"/>
              <a:gd name="T54" fmla="*/ 92 w 160"/>
              <a:gd name="T55" fmla="*/ 19 h 103"/>
              <a:gd name="T56" fmla="*/ 92 w 160"/>
              <a:gd name="T57" fmla="*/ 13 h 103"/>
              <a:gd name="T58" fmla="*/ 89 w 160"/>
              <a:gd name="T59" fmla="*/ 16 h 103"/>
              <a:gd name="T60" fmla="*/ 81 w 160"/>
              <a:gd name="T61" fmla="*/ 27 h 103"/>
              <a:gd name="T62" fmla="*/ 94 w 160"/>
              <a:gd name="T63" fmla="*/ 40 h 103"/>
              <a:gd name="T64" fmla="*/ 84 w 160"/>
              <a:gd name="T65" fmla="*/ 43 h 103"/>
              <a:gd name="T66" fmla="*/ 81 w 160"/>
              <a:gd name="T67" fmla="*/ 46 h 103"/>
              <a:gd name="T68" fmla="*/ 86 w 160"/>
              <a:gd name="T69" fmla="*/ 49 h 103"/>
              <a:gd name="T70" fmla="*/ 89 w 160"/>
              <a:gd name="T71" fmla="*/ 54 h 103"/>
              <a:gd name="T72" fmla="*/ 92 w 160"/>
              <a:gd name="T73" fmla="*/ 49 h 103"/>
              <a:gd name="T74" fmla="*/ 92 w 160"/>
              <a:gd name="T75" fmla="*/ 32 h 103"/>
              <a:gd name="T76" fmla="*/ 92 w 160"/>
              <a:gd name="T77" fmla="*/ 24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03">
                <a:moveTo>
                  <a:pt x="109" y="78"/>
                </a:moveTo>
                <a:cubicBezTo>
                  <a:pt x="84" y="84"/>
                  <a:pt x="48" y="89"/>
                  <a:pt x="28" y="92"/>
                </a:cubicBezTo>
                <a:cubicBezTo>
                  <a:pt x="25" y="92"/>
                  <a:pt x="25" y="92"/>
                  <a:pt x="25" y="92"/>
                </a:cubicBezTo>
                <a:cubicBezTo>
                  <a:pt x="25" y="84"/>
                  <a:pt x="25" y="84"/>
                  <a:pt x="25" y="84"/>
                </a:cubicBezTo>
                <a:cubicBezTo>
                  <a:pt x="25" y="84"/>
                  <a:pt x="25" y="81"/>
                  <a:pt x="23" y="81"/>
                </a:cubicBezTo>
                <a:cubicBezTo>
                  <a:pt x="15" y="84"/>
                  <a:pt x="15" y="84"/>
                  <a:pt x="15" y="84"/>
                </a:cubicBezTo>
                <a:cubicBezTo>
                  <a:pt x="15" y="84"/>
                  <a:pt x="15" y="84"/>
                  <a:pt x="13" y="81"/>
                </a:cubicBezTo>
                <a:cubicBezTo>
                  <a:pt x="13" y="76"/>
                  <a:pt x="10" y="59"/>
                  <a:pt x="10" y="51"/>
                </a:cubicBezTo>
                <a:cubicBezTo>
                  <a:pt x="10" y="49"/>
                  <a:pt x="10" y="49"/>
                  <a:pt x="10" y="49"/>
                </a:cubicBezTo>
                <a:cubicBezTo>
                  <a:pt x="13" y="49"/>
                  <a:pt x="13" y="49"/>
                  <a:pt x="13" y="49"/>
                </a:cubicBezTo>
                <a:cubicBezTo>
                  <a:pt x="13" y="32"/>
                  <a:pt x="13" y="32"/>
                  <a:pt x="13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3" y="32"/>
                  <a:pt x="0" y="38"/>
                  <a:pt x="0" y="40"/>
                </a:cubicBezTo>
                <a:cubicBezTo>
                  <a:pt x="8" y="94"/>
                  <a:pt x="8" y="94"/>
                  <a:pt x="8" y="94"/>
                </a:cubicBezTo>
                <a:cubicBezTo>
                  <a:pt x="8" y="100"/>
                  <a:pt x="13" y="103"/>
                  <a:pt x="15" y="103"/>
                </a:cubicBezTo>
                <a:cubicBezTo>
                  <a:pt x="134" y="84"/>
                  <a:pt x="134" y="84"/>
                  <a:pt x="134" y="84"/>
                </a:cubicBezTo>
                <a:cubicBezTo>
                  <a:pt x="137" y="84"/>
                  <a:pt x="139" y="81"/>
                  <a:pt x="139" y="81"/>
                </a:cubicBezTo>
                <a:cubicBezTo>
                  <a:pt x="139" y="78"/>
                  <a:pt x="139" y="78"/>
                  <a:pt x="139" y="78"/>
                </a:cubicBezTo>
                <a:cubicBezTo>
                  <a:pt x="111" y="78"/>
                  <a:pt x="111" y="78"/>
                  <a:pt x="111" y="78"/>
                </a:cubicBezTo>
                <a:cubicBezTo>
                  <a:pt x="109" y="78"/>
                  <a:pt x="109" y="78"/>
                  <a:pt x="109" y="78"/>
                </a:cubicBezTo>
                <a:close/>
                <a:moveTo>
                  <a:pt x="153" y="0"/>
                </a:moveTo>
                <a:cubicBezTo>
                  <a:pt x="30" y="0"/>
                  <a:pt x="30" y="0"/>
                  <a:pt x="30" y="0"/>
                </a:cubicBezTo>
                <a:cubicBezTo>
                  <a:pt x="28" y="0"/>
                  <a:pt x="22" y="3"/>
                  <a:pt x="22" y="8"/>
                </a:cubicBezTo>
                <a:cubicBezTo>
                  <a:pt x="22" y="62"/>
                  <a:pt x="22" y="62"/>
                  <a:pt x="22" y="62"/>
                </a:cubicBezTo>
                <a:cubicBezTo>
                  <a:pt x="22" y="65"/>
                  <a:pt x="28" y="70"/>
                  <a:pt x="30" y="70"/>
                </a:cubicBezTo>
                <a:cubicBezTo>
                  <a:pt x="153" y="70"/>
                  <a:pt x="153" y="70"/>
                  <a:pt x="153" y="70"/>
                </a:cubicBezTo>
                <a:cubicBezTo>
                  <a:pt x="155" y="70"/>
                  <a:pt x="160" y="65"/>
                  <a:pt x="160" y="62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3"/>
                  <a:pt x="155" y="0"/>
                  <a:pt x="153" y="0"/>
                </a:cubicBezTo>
                <a:close/>
                <a:moveTo>
                  <a:pt x="153" y="49"/>
                </a:moveTo>
                <a:cubicBezTo>
                  <a:pt x="153" y="51"/>
                  <a:pt x="150" y="51"/>
                  <a:pt x="150" y="51"/>
                </a:cubicBezTo>
                <a:cubicBezTo>
                  <a:pt x="140" y="51"/>
                  <a:pt x="140" y="51"/>
                  <a:pt x="140" y="51"/>
                </a:cubicBezTo>
                <a:cubicBezTo>
                  <a:pt x="140" y="59"/>
                  <a:pt x="140" y="59"/>
                  <a:pt x="140" y="59"/>
                </a:cubicBezTo>
                <a:cubicBezTo>
                  <a:pt x="140" y="59"/>
                  <a:pt x="140" y="62"/>
                  <a:pt x="137" y="62"/>
                </a:cubicBezTo>
                <a:cubicBezTo>
                  <a:pt x="43" y="62"/>
                  <a:pt x="43" y="62"/>
                  <a:pt x="43" y="62"/>
                </a:cubicBezTo>
                <a:cubicBezTo>
                  <a:pt x="43" y="59"/>
                  <a:pt x="43" y="59"/>
                  <a:pt x="43" y="59"/>
                </a:cubicBezTo>
                <a:cubicBezTo>
                  <a:pt x="43" y="51"/>
                  <a:pt x="43" y="51"/>
                  <a:pt x="43" y="51"/>
                </a:cubicBezTo>
                <a:cubicBezTo>
                  <a:pt x="40" y="51"/>
                  <a:pt x="40" y="51"/>
                  <a:pt x="40" y="51"/>
                </a:cubicBezTo>
                <a:cubicBezTo>
                  <a:pt x="33" y="51"/>
                  <a:pt x="33" y="51"/>
                  <a:pt x="33" y="51"/>
                </a:cubicBezTo>
                <a:cubicBezTo>
                  <a:pt x="33" y="51"/>
                  <a:pt x="30" y="51"/>
                  <a:pt x="30" y="49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16"/>
                  <a:pt x="33" y="16"/>
                  <a:pt x="33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8"/>
                  <a:pt x="43" y="8"/>
                  <a:pt x="43" y="8"/>
                </a:cubicBezTo>
                <a:cubicBezTo>
                  <a:pt x="137" y="8"/>
                  <a:pt x="137" y="8"/>
                  <a:pt x="137" y="8"/>
                </a:cubicBezTo>
                <a:cubicBezTo>
                  <a:pt x="140" y="8"/>
                  <a:pt x="140" y="8"/>
                  <a:pt x="140" y="8"/>
                </a:cubicBezTo>
                <a:cubicBezTo>
                  <a:pt x="140" y="16"/>
                  <a:pt x="140" y="16"/>
                  <a:pt x="140" y="16"/>
                </a:cubicBezTo>
                <a:cubicBezTo>
                  <a:pt x="150" y="16"/>
                  <a:pt x="150" y="16"/>
                  <a:pt x="150" y="16"/>
                </a:cubicBezTo>
                <a:cubicBezTo>
                  <a:pt x="153" y="16"/>
                  <a:pt x="153" y="16"/>
                  <a:pt x="153" y="16"/>
                </a:cubicBezTo>
                <a:cubicBezTo>
                  <a:pt x="153" y="27"/>
                  <a:pt x="153" y="40"/>
                  <a:pt x="153" y="49"/>
                </a:cubicBezTo>
                <a:close/>
                <a:moveTo>
                  <a:pt x="92" y="24"/>
                </a:moveTo>
                <a:cubicBezTo>
                  <a:pt x="94" y="24"/>
                  <a:pt x="97" y="24"/>
                  <a:pt x="97" y="24"/>
                </a:cubicBezTo>
                <a:cubicBezTo>
                  <a:pt x="99" y="22"/>
                  <a:pt x="99" y="22"/>
                  <a:pt x="99" y="22"/>
                </a:cubicBezTo>
                <a:cubicBezTo>
                  <a:pt x="99" y="22"/>
                  <a:pt x="99" y="22"/>
                  <a:pt x="97" y="19"/>
                </a:cubicBezTo>
                <a:cubicBezTo>
                  <a:pt x="92" y="19"/>
                  <a:pt x="92" y="19"/>
                  <a:pt x="92" y="19"/>
                </a:cubicBezTo>
                <a:cubicBezTo>
                  <a:pt x="92" y="16"/>
                  <a:pt x="92" y="16"/>
                  <a:pt x="92" y="16"/>
                </a:cubicBezTo>
                <a:cubicBezTo>
                  <a:pt x="92" y="13"/>
                  <a:pt x="92" y="13"/>
                  <a:pt x="92" y="13"/>
                </a:cubicBezTo>
                <a:cubicBezTo>
                  <a:pt x="89" y="13"/>
                  <a:pt x="89" y="13"/>
                  <a:pt x="89" y="13"/>
                </a:cubicBezTo>
                <a:cubicBezTo>
                  <a:pt x="89" y="13"/>
                  <a:pt x="89" y="13"/>
                  <a:pt x="89" y="16"/>
                </a:cubicBezTo>
                <a:cubicBezTo>
                  <a:pt x="89" y="19"/>
                  <a:pt x="89" y="19"/>
                  <a:pt x="89" y="19"/>
                </a:cubicBezTo>
                <a:cubicBezTo>
                  <a:pt x="84" y="19"/>
                  <a:pt x="81" y="24"/>
                  <a:pt x="81" y="27"/>
                </a:cubicBezTo>
                <a:cubicBezTo>
                  <a:pt x="81" y="32"/>
                  <a:pt x="84" y="35"/>
                  <a:pt x="89" y="35"/>
                </a:cubicBezTo>
                <a:cubicBezTo>
                  <a:pt x="92" y="38"/>
                  <a:pt x="94" y="38"/>
                  <a:pt x="94" y="40"/>
                </a:cubicBezTo>
                <a:cubicBezTo>
                  <a:pt x="94" y="43"/>
                  <a:pt x="92" y="46"/>
                  <a:pt x="89" y="46"/>
                </a:cubicBezTo>
                <a:cubicBezTo>
                  <a:pt x="86" y="46"/>
                  <a:pt x="84" y="43"/>
                  <a:pt x="84" y="43"/>
                </a:cubicBezTo>
                <a:cubicBezTo>
                  <a:pt x="81" y="43"/>
                  <a:pt x="81" y="43"/>
                  <a:pt x="81" y="43"/>
                </a:cubicBezTo>
                <a:cubicBezTo>
                  <a:pt x="81" y="46"/>
                  <a:pt x="81" y="46"/>
                  <a:pt x="81" y="46"/>
                </a:cubicBezTo>
                <a:cubicBezTo>
                  <a:pt x="81" y="49"/>
                  <a:pt x="81" y="49"/>
                  <a:pt x="81" y="49"/>
                </a:cubicBezTo>
                <a:cubicBezTo>
                  <a:pt x="84" y="49"/>
                  <a:pt x="86" y="49"/>
                  <a:pt x="86" y="49"/>
                </a:cubicBezTo>
                <a:cubicBezTo>
                  <a:pt x="86" y="49"/>
                  <a:pt x="89" y="49"/>
                  <a:pt x="89" y="51"/>
                </a:cubicBezTo>
                <a:cubicBezTo>
                  <a:pt x="89" y="54"/>
                  <a:pt x="89" y="54"/>
                  <a:pt x="89" y="54"/>
                </a:cubicBezTo>
                <a:cubicBezTo>
                  <a:pt x="92" y="54"/>
                  <a:pt x="92" y="54"/>
                  <a:pt x="92" y="54"/>
                </a:cubicBezTo>
                <a:cubicBezTo>
                  <a:pt x="92" y="49"/>
                  <a:pt x="92" y="49"/>
                  <a:pt x="92" y="49"/>
                </a:cubicBezTo>
                <a:cubicBezTo>
                  <a:pt x="97" y="49"/>
                  <a:pt x="99" y="46"/>
                  <a:pt x="99" y="40"/>
                </a:cubicBezTo>
                <a:cubicBezTo>
                  <a:pt x="99" y="38"/>
                  <a:pt x="97" y="32"/>
                  <a:pt x="92" y="32"/>
                </a:cubicBezTo>
                <a:cubicBezTo>
                  <a:pt x="89" y="30"/>
                  <a:pt x="86" y="30"/>
                  <a:pt x="86" y="27"/>
                </a:cubicBezTo>
                <a:cubicBezTo>
                  <a:pt x="86" y="24"/>
                  <a:pt x="86" y="24"/>
                  <a:pt x="92" y="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F5C0DF92-2921-CBA2-3ED1-8FD9ED6CDA31}"/>
              </a:ext>
            </a:extLst>
          </p:cNvPr>
          <p:cNvSpPr>
            <a:spLocks noEditPoints="1"/>
          </p:cNvSpPr>
          <p:nvPr/>
        </p:nvSpPr>
        <p:spPr bwMode="auto">
          <a:xfrm>
            <a:off x="1847851" y="4678363"/>
            <a:ext cx="239713" cy="254000"/>
          </a:xfrm>
          <a:custGeom>
            <a:avLst/>
            <a:gdLst>
              <a:gd name="T0" fmla="*/ 144 w 151"/>
              <a:gd name="T1" fmla="*/ 59 h 160"/>
              <a:gd name="T2" fmla="*/ 130 w 151"/>
              <a:gd name="T3" fmla="*/ 55 h 160"/>
              <a:gd name="T4" fmla="*/ 137 w 151"/>
              <a:gd name="T5" fmla="*/ 37 h 160"/>
              <a:gd name="T6" fmla="*/ 117 w 151"/>
              <a:gd name="T7" fmla="*/ 11 h 160"/>
              <a:gd name="T8" fmla="*/ 99 w 151"/>
              <a:gd name="T9" fmla="*/ 22 h 160"/>
              <a:gd name="T10" fmla="*/ 96 w 151"/>
              <a:gd name="T11" fmla="*/ 8 h 160"/>
              <a:gd name="T12" fmla="*/ 75 w 151"/>
              <a:gd name="T13" fmla="*/ 0 h 160"/>
              <a:gd name="T14" fmla="*/ 55 w 151"/>
              <a:gd name="T15" fmla="*/ 8 h 160"/>
              <a:gd name="T16" fmla="*/ 51 w 151"/>
              <a:gd name="T17" fmla="*/ 22 h 160"/>
              <a:gd name="T18" fmla="*/ 34 w 151"/>
              <a:gd name="T19" fmla="*/ 11 h 160"/>
              <a:gd name="T20" fmla="*/ 10 w 151"/>
              <a:gd name="T21" fmla="*/ 37 h 160"/>
              <a:gd name="T22" fmla="*/ 17 w 151"/>
              <a:gd name="T23" fmla="*/ 55 h 160"/>
              <a:gd name="T24" fmla="*/ 7 w 151"/>
              <a:gd name="T25" fmla="*/ 59 h 160"/>
              <a:gd name="T26" fmla="*/ 0 w 151"/>
              <a:gd name="T27" fmla="*/ 80 h 160"/>
              <a:gd name="T28" fmla="*/ 7 w 151"/>
              <a:gd name="T29" fmla="*/ 102 h 160"/>
              <a:gd name="T30" fmla="*/ 10 w 151"/>
              <a:gd name="T31" fmla="*/ 117 h 160"/>
              <a:gd name="T32" fmla="*/ 21 w 151"/>
              <a:gd name="T33" fmla="*/ 139 h 160"/>
              <a:gd name="T34" fmla="*/ 41 w 151"/>
              <a:gd name="T35" fmla="*/ 149 h 160"/>
              <a:gd name="T36" fmla="*/ 51 w 151"/>
              <a:gd name="T37" fmla="*/ 142 h 160"/>
              <a:gd name="T38" fmla="*/ 58 w 151"/>
              <a:gd name="T39" fmla="*/ 160 h 160"/>
              <a:gd name="T40" fmla="*/ 93 w 151"/>
              <a:gd name="T41" fmla="*/ 160 h 160"/>
              <a:gd name="T42" fmla="*/ 96 w 151"/>
              <a:gd name="T43" fmla="*/ 142 h 160"/>
              <a:gd name="T44" fmla="*/ 110 w 151"/>
              <a:gd name="T45" fmla="*/ 149 h 160"/>
              <a:gd name="T46" fmla="*/ 127 w 151"/>
              <a:gd name="T47" fmla="*/ 139 h 160"/>
              <a:gd name="T48" fmla="*/ 137 w 151"/>
              <a:gd name="T49" fmla="*/ 117 h 160"/>
              <a:gd name="T50" fmla="*/ 144 w 151"/>
              <a:gd name="T51" fmla="*/ 102 h 160"/>
              <a:gd name="T52" fmla="*/ 151 w 151"/>
              <a:gd name="T53" fmla="*/ 80 h 160"/>
              <a:gd name="T54" fmla="*/ 137 w 151"/>
              <a:gd name="T55" fmla="*/ 91 h 160"/>
              <a:gd name="T56" fmla="*/ 123 w 151"/>
              <a:gd name="T57" fmla="*/ 95 h 160"/>
              <a:gd name="T58" fmla="*/ 120 w 151"/>
              <a:gd name="T59" fmla="*/ 113 h 160"/>
              <a:gd name="T60" fmla="*/ 120 w 151"/>
              <a:gd name="T61" fmla="*/ 128 h 160"/>
              <a:gd name="T62" fmla="*/ 103 w 151"/>
              <a:gd name="T63" fmla="*/ 128 h 160"/>
              <a:gd name="T64" fmla="*/ 89 w 151"/>
              <a:gd name="T65" fmla="*/ 131 h 160"/>
              <a:gd name="T66" fmla="*/ 86 w 151"/>
              <a:gd name="T67" fmla="*/ 149 h 160"/>
              <a:gd name="T68" fmla="*/ 65 w 151"/>
              <a:gd name="T69" fmla="*/ 135 h 160"/>
              <a:gd name="T70" fmla="*/ 51 w 151"/>
              <a:gd name="T71" fmla="*/ 128 h 160"/>
              <a:gd name="T72" fmla="*/ 38 w 151"/>
              <a:gd name="T73" fmla="*/ 135 h 160"/>
              <a:gd name="T74" fmla="*/ 24 w 151"/>
              <a:gd name="T75" fmla="*/ 120 h 160"/>
              <a:gd name="T76" fmla="*/ 31 w 151"/>
              <a:gd name="T77" fmla="*/ 106 h 160"/>
              <a:gd name="T78" fmla="*/ 24 w 151"/>
              <a:gd name="T79" fmla="*/ 91 h 160"/>
              <a:gd name="T80" fmla="*/ 10 w 151"/>
              <a:gd name="T81" fmla="*/ 69 h 160"/>
              <a:gd name="T82" fmla="*/ 27 w 151"/>
              <a:gd name="T83" fmla="*/ 66 h 160"/>
              <a:gd name="T84" fmla="*/ 31 w 151"/>
              <a:gd name="T85" fmla="*/ 55 h 160"/>
              <a:gd name="T86" fmla="*/ 24 w 151"/>
              <a:gd name="T87" fmla="*/ 40 h 160"/>
              <a:gd name="T88" fmla="*/ 38 w 151"/>
              <a:gd name="T89" fmla="*/ 26 h 160"/>
              <a:gd name="T90" fmla="*/ 51 w 151"/>
              <a:gd name="T91" fmla="*/ 33 h 160"/>
              <a:gd name="T92" fmla="*/ 65 w 151"/>
              <a:gd name="T93" fmla="*/ 26 h 160"/>
              <a:gd name="T94" fmla="*/ 86 w 151"/>
              <a:gd name="T95" fmla="*/ 11 h 160"/>
              <a:gd name="T96" fmla="*/ 89 w 151"/>
              <a:gd name="T97" fmla="*/ 29 h 160"/>
              <a:gd name="T98" fmla="*/ 103 w 151"/>
              <a:gd name="T99" fmla="*/ 33 h 160"/>
              <a:gd name="T100" fmla="*/ 120 w 151"/>
              <a:gd name="T101" fmla="*/ 33 h 160"/>
              <a:gd name="T102" fmla="*/ 120 w 151"/>
              <a:gd name="T103" fmla="*/ 51 h 160"/>
              <a:gd name="T104" fmla="*/ 123 w 151"/>
              <a:gd name="T105" fmla="*/ 66 h 160"/>
              <a:gd name="T106" fmla="*/ 137 w 151"/>
              <a:gd name="T107" fmla="*/ 69 h 160"/>
              <a:gd name="T108" fmla="*/ 137 w 151"/>
              <a:gd name="T109" fmla="*/ 91 h 160"/>
              <a:gd name="T110" fmla="*/ 37 w 151"/>
              <a:gd name="T111" fmla="*/ 80 h 160"/>
              <a:gd name="T112" fmla="*/ 109 w 151"/>
              <a:gd name="T113" fmla="*/ 80 h 160"/>
              <a:gd name="T114" fmla="*/ 75 w 151"/>
              <a:gd name="T115" fmla="*/ 106 h 160"/>
              <a:gd name="T116" fmla="*/ 75 w 151"/>
              <a:gd name="T117" fmla="*/ 54 h 160"/>
              <a:gd name="T118" fmla="*/ 75 w 151"/>
              <a:gd name="T119" fmla="*/ 10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1" h="160">
                <a:moveTo>
                  <a:pt x="147" y="62"/>
                </a:moveTo>
                <a:cubicBezTo>
                  <a:pt x="147" y="62"/>
                  <a:pt x="147" y="59"/>
                  <a:pt x="144" y="59"/>
                </a:cubicBezTo>
                <a:cubicBezTo>
                  <a:pt x="130" y="59"/>
                  <a:pt x="130" y="59"/>
                  <a:pt x="130" y="59"/>
                </a:cubicBezTo>
                <a:cubicBezTo>
                  <a:pt x="130" y="55"/>
                  <a:pt x="130" y="55"/>
                  <a:pt x="130" y="55"/>
                </a:cubicBezTo>
                <a:cubicBezTo>
                  <a:pt x="137" y="44"/>
                  <a:pt x="137" y="44"/>
                  <a:pt x="137" y="44"/>
                </a:cubicBezTo>
                <a:cubicBezTo>
                  <a:pt x="141" y="40"/>
                  <a:pt x="141" y="40"/>
                  <a:pt x="137" y="37"/>
                </a:cubicBezTo>
                <a:cubicBezTo>
                  <a:pt x="137" y="37"/>
                  <a:pt x="137" y="29"/>
                  <a:pt x="127" y="22"/>
                </a:cubicBezTo>
                <a:cubicBezTo>
                  <a:pt x="120" y="15"/>
                  <a:pt x="117" y="11"/>
                  <a:pt x="117" y="11"/>
                </a:cubicBezTo>
                <a:cubicBezTo>
                  <a:pt x="113" y="11"/>
                  <a:pt x="110" y="11"/>
                  <a:pt x="110" y="15"/>
                </a:cubicBezTo>
                <a:cubicBezTo>
                  <a:pt x="99" y="22"/>
                  <a:pt x="99" y="22"/>
                  <a:pt x="99" y="22"/>
                </a:cubicBezTo>
                <a:cubicBezTo>
                  <a:pt x="99" y="19"/>
                  <a:pt x="99" y="22"/>
                  <a:pt x="96" y="19"/>
                </a:cubicBez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3" y="4"/>
                  <a:pt x="93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65" y="0"/>
                  <a:pt x="58" y="0"/>
                  <a:pt x="58" y="0"/>
                </a:cubicBezTo>
                <a:cubicBezTo>
                  <a:pt x="55" y="4"/>
                  <a:pt x="55" y="4"/>
                  <a:pt x="55" y="8"/>
                </a:cubicBezTo>
                <a:cubicBezTo>
                  <a:pt x="51" y="19"/>
                  <a:pt x="51" y="19"/>
                  <a:pt x="51" y="19"/>
                </a:cubicBezTo>
                <a:cubicBezTo>
                  <a:pt x="51" y="22"/>
                  <a:pt x="51" y="19"/>
                  <a:pt x="51" y="22"/>
                </a:cubicBezTo>
                <a:cubicBezTo>
                  <a:pt x="41" y="15"/>
                  <a:pt x="41" y="15"/>
                  <a:pt x="41" y="15"/>
                </a:cubicBezTo>
                <a:cubicBezTo>
                  <a:pt x="38" y="11"/>
                  <a:pt x="34" y="11"/>
                  <a:pt x="34" y="11"/>
                </a:cubicBezTo>
                <a:cubicBezTo>
                  <a:pt x="34" y="11"/>
                  <a:pt x="27" y="15"/>
                  <a:pt x="21" y="22"/>
                </a:cubicBezTo>
                <a:cubicBezTo>
                  <a:pt x="14" y="29"/>
                  <a:pt x="10" y="37"/>
                  <a:pt x="10" y="37"/>
                </a:cubicBezTo>
                <a:cubicBezTo>
                  <a:pt x="10" y="40"/>
                  <a:pt x="10" y="40"/>
                  <a:pt x="10" y="44"/>
                </a:cubicBezTo>
                <a:cubicBezTo>
                  <a:pt x="17" y="55"/>
                  <a:pt x="17" y="55"/>
                  <a:pt x="17" y="55"/>
                </a:cubicBezTo>
                <a:cubicBezTo>
                  <a:pt x="17" y="55"/>
                  <a:pt x="17" y="55"/>
                  <a:pt x="17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3" y="59"/>
                  <a:pt x="0" y="62"/>
                  <a:pt x="0" y="62"/>
                </a:cubicBezTo>
                <a:cubicBezTo>
                  <a:pt x="0" y="62"/>
                  <a:pt x="0" y="69"/>
                  <a:pt x="0" y="80"/>
                </a:cubicBezTo>
                <a:cubicBezTo>
                  <a:pt x="0" y="91"/>
                  <a:pt x="0" y="99"/>
                  <a:pt x="0" y="99"/>
                </a:cubicBezTo>
                <a:cubicBezTo>
                  <a:pt x="0" y="99"/>
                  <a:pt x="3" y="102"/>
                  <a:pt x="7" y="102"/>
                </a:cubicBezTo>
                <a:cubicBezTo>
                  <a:pt x="17" y="106"/>
                  <a:pt x="17" y="106"/>
                  <a:pt x="17" y="106"/>
                </a:cubicBezTo>
                <a:cubicBezTo>
                  <a:pt x="10" y="117"/>
                  <a:pt x="10" y="117"/>
                  <a:pt x="10" y="117"/>
                </a:cubicBezTo>
                <a:cubicBezTo>
                  <a:pt x="10" y="120"/>
                  <a:pt x="10" y="120"/>
                  <a:pt x="10" y="124"/>
                </a:cubicBezTo>
                <a:cubicBezTo>
                  <a:pt x="10" y="124"/>
                  <a:pt x="14" y="131"/>
                  <a:pt x="21" y="139"/>
                </a:cubicBezTo>
                <a:cubicBezTo>
                  <a:pt x="27" y="146"/>
                  <a:pt x="34" y="149"/>
                  <a:pt x="34" y="149"/>
                </a:cubicBezTo>
                <a:cubicBezTo>
                  <a:pt x="34" y="149"/>
                  <a:pt x="38" y="149"/>
                  <a:pt x="41" y="149"/>
                </a:cubicBezTo>
                <a:cubicBezTo>
                  <a:pt x="51" y="139"/>
                  <a:pt x="51" y="139"/>
                  <a:pt x="51" y="139"/>
                </a:cubicBezTo>
                <a:cubicBezTo>
                  <a:pt x="51" y="142"/>
                  <a:pt x="51" y="142"/>
                  <a:pt x="51" y="142"/>
                </a:cubicBezTo>
                <a:cubicBezTo>
                  <a:pt x="55" y="153"/>
                  <a:pt x="55" y="153"/>
                  <a:pt x="55" y="153"/>
                </a:cubicBezTo>
                <a:cubicBezTo>
                  <a:pt x="55" y="157"/>
                  <a:pt x="55" y="160"/>
                  <a:pt x="58" y="160"/>
                </a:cubicBezTo>
                <a:cubicBezTo>
                  <a:pt x="58" y="160"/>
                  <a:pt x="65" y="160"/>
                  <a:pt x="75" y="160"/>
                </a:cubicBezTo>
                <a:cubicBezTo>
                  <a:pt x="93" y="160"/>
                  <a:pt x="93" y="160"/>
                  <a:pt x="93" y="160"/>
                </a:cubicBezTo>
                <a:cubicBezTo>
                  <a:pt x="93" y="160"/>
                  <a:pt x="96" y="157"/>
                  <a:pt x="96" y="153"/>
                </a:cubicBezTo>
                <a:cubicBezTo>
                  <a:pt x="96" y="142"/>
                  <a:pt x="96" y="142"/>
                  <a:pt x="96" y="142"/>
                </a:cubicBezTo>
                <a:cubicBezTo>
                  <a:pt x="99" y="142"/>
                  <a:pt x="99" y="142"/>
                  <a:pt x="99" y="139"/>
                </a:cubicBezTo>
                <a:cubicBezTo>
                  <a:pt x="110" y="149"/>
                  <a:pt x="110" y="149"/>
                  <a:pt x="110" y="149"/>
                </a:cubicBezTo>
                <a:cubicBezTo>
                  <a:pt x="110" y="149"/>
                  <a:pt x="113" y="149"/>
                  <a:pt x="117" y="149"/>
                </a:cubicBezTo>
                <a:cubicBezTo>
                  <a:pt x="117" y="149"/>
                  <a:pt x="120" y="146"/>
                  <a:pt x="127" y="139"/>
                </a:cubicBezTo>
                <a:cubicBezTo>
                  <a:pt x="137" y="131"/>
                  <a:pt x="137" y="124"/>
                  <a:pt x="137" y="124"/>
                </a:cubicBezTo>
                <a:cubicBezTo>
                  <a:pt x="141" y="120"/>
                  <a:pt x="141" y="120"/>
                  <a:pt x="137" y="117"/>
                </a:cubicBezTo>
                <a:cubicBezTo>
                  <a:pt x="130" y="106"/>
                  <a:pt x="130" y="106"/>
                  <a:pt x="130" y="106"/>
                </a:cubicBezTo>
                <a:cubicBezTo>
                  <a:pt x="144" y="102"/>
                  <a:pt x="144" y="102"/>
                  <a:pt x="144" y="102"/>
                </a:cubicBezTo>
                <a:cubicBezTo>
                  <a:pt x="147" y="102"/>
                  <a:pt x="147" y="99"/>
                  <a:pt x="147" y="99"/>
                </a:cubicBezTo>
                <a:cubicBezTo>
                  <a:pt x="147" y="99"/>
                  <a:pt x="151" y="91"/>
                  <a:pt x="151" y="80"/>
                </a:cubicBezTo>
                <a:cubicBezTo>
                  <a:pt x="151" y="69"/>
                  <a:pt x="147" y="62"/>
                  <a:pt x="147" y="62"/>
                </a:cubicBezTo>
                <a:close/>
                <a:moveTo>
                  <a:pt x="137" y="91"/>
                </a:moveTo>
                <a:cubicBezTo>
                  <a:pt x="127" y="91"/>
                  <a:pt x="127" y="91"/>
                  <a:pt x="127" y="91"/>
                </a:cubicBezTo>
                <a:cubicBezTo>
                  <a:pt x="123" y="91"/>
                  <a:pt x="123" y="95"/>
                  <a:pt x="123" y="95"/>
                </a:cubicBezTo>
                <a:cubicBezTo>
                  <a:pt x="120" y="102"/>
                  <a:pt x="120" y="99"/>
                  <a:pt x="120" y="106"/>
                </a:cubicBezTo>
                <a:cubicBezTo>
                  <a:pt x="117" y="106"/>
                  <a:pt x="120" y="109"/>
                  <a:pt x="120" y="113"/>
                </a:cubicBezTo>
                <a:cubicBezTo>
                  <a:pt x="127" y="120"/>
                  <a:pt x="127" y="120"/>
                  <a:pt x="127" y="120"/>
                </a:cubicBezTo>
                <a:cubicBezTo>
                  <a:pt x="127" y="124"/>
                  <a:pt x="123" y="128"/>
                  <a:pt x="120" y="128"/>
                </a:cubicBezTo>
                <a:cubicBezTo>
                  <a:pt x="117" y="131"/>
                  <a:pt x="117" y="135"/>
                  <a:pt x="113" y="135"/>
                </a:cubicBezTo>
                <a:cubicBezTo>
                  <a:pt x="103" y="128"/>
                  <a:pt x="103" y="128"/>
                  <a:pt x="103" y="128"/>
                </a:cubicBezTo>
                <a:cubicBezTo>
                  <a:pt x="99" y="128"/>
                  <a:pt x="99" y="128"/>
                  <a:pt x="99" y="128"/>
                </a:cubicBezTo>
                <a:cubicBezTo>
                  <a:pt x="93" y="131"/>
                  <a:pt x="96" y="128"/>
                  <a:pt x="89" y="131"/>
                </a:cubicBezTo>
                <a:cubicBezTo>
                  <a:pt x="86" y="135"/>
                  <a:pt x="86" y="135"/>
                  <a:pt x="86" y="135"/>
                </a:cubicBezTo>
                <a:cubicBezTo>
                  <a:pt x="86" y="149"/>
                  <a:pt x="86" y="149"/>
                  <a:pt x="86" y="149"/>
                </a:cubicBezTo>
                <a:cubicBezTo>
                  <a:pt x="65" y="149"/>
                  <a:pt x="65" y="149"/>
                  <a:pt x="65" y="149"/>
                </a:cubicBezTo>
                <a:cubicBezTo>
                  <a:pt x="65" y="135"/>
                  <a:pt x="65" y="135"/>
                  <a:pt x="65" y="135"/>
                </a:cubicBezTo>
                <a:cubicBezTo>
                  <a:pt x="62" y="135"/>
                  <a:pt x="62" y="131"/>
                  <a:pt x="58" y="131"/>
                </a:cubicBezTo>
                <a:cubicBezTo>
                  <a:pt x="55" y="128"/>
                  <a:pt x="55" y="131"/>
                  <a:pt x="51" y="128"/>
                </a:cubicBezTo>
                <a:cubicBezTo>
                  <a:pt x="48" y="128"/>
                  <a:pt x="48" y="128"/>
                  <a:pt x="45" y="128"/>
                </a:cubicBezTo>
                <a:cubicBezTo>
                  <a:pt x="38" y="135"/>
                  <a:pt x="38" y="135"/>
                  <a:pt x="38" y="135"/>
                </a:cubicBezTo>
                <a:cubicBezTo>
                  <a:pt x="34" y="135"/>
                  <a:pt x="31" y="131"/>
                  <a:pt x="27" y="128"/>
                </a:cubicBezTo>
                <a:cubicBezTo>
                  <a:pt x="27" y="128"/>
                  <a:pt x="24" y="124"/>
                  <a:pt x="24" y="120"/>
                </a:cubicBezTo>
                <a:cubicBezTo>
                  <a:pt x="31" y="113"/>
                  <a:pt x="31" y="113"/>
                  <a:pt x="31" y="113"/>
                </a:cubicBezTo>
                <a:cubicBezTo>
                  <a:pt x="31" y="109"/>
                  <a:pt x="31" y="106"/>
                  <a:pt x="31" y="106"/>
                </a:cubicBezTo>
                <a:cubicBezTo>
                  <a:pt x="27" y="99"/>
                  <a:pt x="27" y="102"/>
                  <a:pt x="27" y="95"/>
                </a:cubicBezTo>
                <a:cubicBezTo>
                  <a:pt x="24" y="91"/>
                  <a:pt x="24" y="91"/>
                  <a:pt x="24" y="91"/>
                </a:cubicBezTo>
                <a:cubicBezTo>
                  <a:pt x="10" y="91"/>
                  <a:pt x="10" y="91"/>
                  <a:pt x="10" y="91"/>
                </a:cubicBezTo>
                <a:cubicBezTo>
                  <a:pt x="10" y="69"/>
                  <a:pt x="10" y="69"/>
                  <a:pt x="10" y="69"/>
                </a:cubicBezTo>
                <a:cubicBezTo>
                  <a:pt x="24" y="69"/>
                  <a:pt x="24" y="69"/>
                  <a:pt x="24" y="69"/>
                </a:cubicBezTo>
                <a:cubicBezTo>
                  <a:pt x="27" y="66"/>
                  <a:pt x="27" y="66"/>
                  <a:pt x="27" y="66"/>
                </a:cubicBezTo>
                <a:cubicBezTo>
                  <a:pt x="27" y="62"/>
                  <a:pt x="27" y="62"/>
                  <a:pt x="27" y="59"/>
                </a:cubicBezTo>
                <a:cubicBezTo>
                  <a:pt x="27" y="59"/>
                  <a:pt x="31" y="59"/>
                  <a:pt x="31" y="55"/>
                </a:cubicBezTo>
                <a:cubicBezTo>
                  <a:pt x="31" y="51"/>
                  <a:pt x="31" y="51"/>
                  <a:pt x="31" y="51"/>
                </a:cubicBezTo>
                <a:cubicBezTo>
                  <a:pt x="24" y="40"/>
                  <a:pt x="24" y="40"/>
                  <a:pt x="24" y="40"/>
                </a:cubicBezTo>
                <a:cubicBezTo>
                  <a:pt x="24" y="37"/>
                  <a:pt x="27" y="37"/>
                  <a:pt x="27" y="33"/>
                </a:cubicBezTo>
                <a:cubicBezTo>
                  <a:pt x="31" y="29"/>
                  <a:pt x="34" y="26"/>
                  <a:pt x="38" y="26"/>
                </a:cubicBezTo>
                <a:cubicBezTo>
                  <a:pt x="45" y="33"/>
                  <a:pt x="45" y="33"/>
                  <a:pt x="45" y="33"/>
                </a:cubicBezTo>
                <a:cubicBezTo>
                  <a:pt x="48" y="33"/>
                  <a:pt x="48" y="33"/>
                  <a:pt x="51" y="33"/>
                </a:cubicBezTo>
                <a:cubicBezTo>
                  <a:pt x="55" y="29"/>
                  <a:pt x="55" y="33"/>
                  <a:pt x="58" y="29"/>
                </a:cubicBezTo>
                <a:cubicBezTo>
                  <a:pt x="62" y="29"/>
                  <a:pt x="62" y="26"/>
                  <a:pt x="65" y="26"/>
                </a:cubicBezTo>
                <a:cubicBezTo>
                  <a:pt x="65" y="11"/>
                  <a:pt x="65" y="11"/>
                  <a:pt x="65" y="11"/>
                </a:cubicBezTo>
                <a:cubicBezTo>
                  <a:pt x="86" y="11"/>
                  <a:pt x="86" y="11"/>
                  <a:pt x="86" y="11"/>
                </a:cubicBezTo>
                <a:cubicBezTo>
                  <a:pt x="86" y="26"/>
                  <a:pt x="86" y="26"/>
                  <a:pt x="86" y="26"/>
                </a:cubicBezTo>
                <a:cubicBezTo>
                  <a:pt x="89" y="29"/>
                  <a:pt x="89" y="29"/>
                  <a:pt x="89" y="29"/>
                </a:cubicBezTo>
                <a:cubicBezTo>
                  <a:pt x="96" y="33"/>
                  <a:pt x="93" y="33"/>
                  <a:pt x="99" y="33"/>
                </a:cubicBezTo>
                <a:cubicBezTo>
                  <a:pt x="103" y="33"/>
                  <a:pt x="103" y="33"/>
                  <a:pt x="103" y="33"/>
                </a:cubicBezTo>
                <a:cubicBezTo>
                  <a:pt x="113" y="26"/>
                  <a:pt x="113" y="26"/>
                  <a:pt x="113" y="26"/>
                </a:cubicBezTo>
                <a:cubicBezTo>
                  <a:pt x="117" y="26"/>
                  <a:pt x="117" y="29"/>
                  <a:pt x="120" y="33"/>
                </a:cubicBezTo>
                <a:cubicBezTo>
                  <a:pt x="123" y="37"/>
                  <a:pt x="127" y="37"/>
                  <a:pt x="127" y="40"/>
                </a:cubicBezTo>
                <a:cubicBezTo>
                  <a:pt x="120" y="51"/>
                  <a:pt x="120" y="51"/>
                  <a:pt x="120" y="51"/>
                </a:cubicBezTo>
                <a:cubicBezTo>
                  <a:pt x="120" y="51"/>
                  <a:pt x="117" y="55"/>
                  <a:pt x="120" y="55"/>
                </a:cubicBezTo>
                <a:cubicBezTo>
                  <a:pt x="120" y="62"/>
                  <a:pt x="120" y="59"/>
                  <a:pt x="123" y="66"/>
                </a:cubicBezTo>
                <a:cubicBezTo>
                  <a:pt x="123" y="66"/>
                  <a:pt x="123" y="69"/>
                  <a:pt x="127" y="69"/>
                </a:cubicBezTo>
                <a:cubicBezTo>
                  <a:pt x="137" y="69"/>
                  <a:pt x="137" y="69"/>
                  <a:pt x="137" y="69"/>
                </a:cubicBezTo>
                <a:cubicBezTo>
                  <a:pt x="141" y="73"/>
                  <a:pt x="141" y="77"/>
                  <a:pt x="141" y="80"/>
                </a:cubicBezTo>
                <a:cubicBezTo>
                  <a:pt x="141" y="84"/>
                  <a:pt x="141" y="88"/>
                  <a:pt x="137" y="91"/>
                </a:cubicBezTo>
                <a:close/>
                <a:moveTo>
                  <a:pt x="75" y="39"/>
                </a:moveTo>
                <a:cubicBezTo>
                  <a:pt x="54" y="39"/>
                  <a:pt x="37" y="58"/>
                  <a:pt x="37" y="80"/>
                </a:cubicBezTo>
                <a:cubicBezTo>
                  <a:pt x="37" y="102"/>
                  <a:pt x="54" y="120"/>
                  <a:pt x="75" y="120"/>
                </a:cubicBezTo>
                <a:cubicBezTo>
                  <a:pt x="95" y="120"/>
                  <a:pt x="109" y="102"/>
                  <a:pt x="109" y="80"/>
                </a:cubicBezTo>
                <a:cubicBezTo>
                  <a:pt x="109" y="58"/>
                  <a:pt x="95" y="39"/>
                  <a:pt x="75" y="39"/>
                </a:cubicBezTo>
                <a:close/>
                <a:moveTo>
                  <a:pt x="75" y="106"/>
                </a:moveTo>
                <a:cubicBezTo>
                  <a:pt x="61" y="106"/>
                  <a:pt x="51" y="95"/>
                  <a:pt x="51" y="80"/>
                </a:cubicBezTo>
                <a:cubicBezTo>
                  <a:pt x="51" y="65"/>
                  <a:pt x="61" y="54"/>
                  <a:pt x="75" y="54"/>
                </a:cubicBezTo>
                <a:cubicBezTo>
                  <a:pt x="89" y="54"/>
                  <a:pt x="99" y="65"/>
                  <a:pt x="99" y="80"/>
                </a:cubicBezTo>
                <a:cubicBezTo>
                  <a:pt x="99" y="95"/>
                  <a:pt x="89" y="106"/>
                  <a:pt x="75" y="10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3773D86B-1DA2-64EC-7E2D-1821AC958FF0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3022600"/>
            <a:ext cx="250825" cy="261938"/>
          </a:xfrm>
          <a:custGeom>
            <a:avLst/>
            <a:gdLst>
              <a:gd name="T0" fmla="*/ 146 w 158"/>
              <a:gd name="T1" fmla="*/ 10 h 165"/>
              <a:gd name="T2" fmla="*/ 111 w 158"/>
              <a:gd name="T3" fmla="*/ 10 h 165"/>
              <a:gd name="T4" fmla="*/ 82 w 158"/>
              <a:gd name="T5" fmla="*/ 40 h 165"/>
              <a:gd name="T6" fmla="*/ 76 w 158"/>
              <a:gd name="T7" fmla="*/ 71 h 165"/>
              <a:gd name="T8" fmla="*/ 66 w 158"/>
              <a:gd name="T9" fmla="*/ 81 h 165"/>
              <a:gd name="T10" fmla="*/ 38 w 158"/>
              <a:gd name="T11" fmla="*/ 87 h 165"/>
              <a:gd name="T12" fmla="*/ 9 w 158"/>
              <a:gd name="T13" fmla="*/ 118 h 165"/>
              <a:gd name="T14" fmla="*/ 9 w 158"/>
              <a:gd name="T15" fmla="*/ 155 h 165"/>
              <a:gd name="T16" fmla="*/ 47 w 158"/>
              <a:gd name="T17" fmla="*/ 155 h 165"/>
              <a:gd name="T18" fmla="*/ 76 w 158"/>
              <a:gd name="T19" fmla="*/ 128 h 165"/>
              <a:gd name="T20" fmla="*/ 79 w 158"/>
              <a:gd name="T21" fmla="*/ 94 h 165"/>
              <a:gd name="T22" fmla="*/ 89 w 158"/>
              <a:gd name="T23" fmla="*/ 84 h 165"/>
              <a:gd name="T24" fmla="*/ 120 w 158"/>
              <a:gd name="T25" fmla="*/ 77 h 165"/>
              <a:gd name="T26" fmla="*/ 146 w 158"/>
              <a:gd name="T27" fmla="*/ 50 h 165"/>
              <a:gd name="T28" fmla="*/ 146 w 158"/>
              <a:gd name="T29" fmla="*/ 10 h 165"/>
              <a:gd name="T30" fmla="*/ 66 w 158"/>
              <a:gd name="T31" fmla="*/ 118 h 165"/>
              <a:gd name="T32" fmla="*/ 38 w 158"/>
              <a:gd name="T33" fmla="*/ 148 h 165"/>
              <a:gd name="T34" fmla="*/ 19 w 158"/>
              <a:gd name="T35" fmla="*/ 148 h 165"/>
              <a:gd name="T36" fmla="*/ 19 w 158"/>
              <a:gd name="T37" fmla="*/ 124 h 165"/>
              <a:gd name="T38" fmla="*/ 47 w 158"/>
              <a:gd name="T39" fmla="*/ 97 h 165"/>
              <a:gd name="T40" fmla="*/ 57 w 158"/>
              <a:gd name="T41" fmla="*/ 91 h 165"/>
              <a:gd name="T42" fmla="*/ 51 w 158"/>
              <a:gd name="T43" fmla="*/ 101 h 165"/>
              <a:gd name="T44" fmla="*/ 51 w 158"/>
              <a:gd name="T45" fmla="*/ 111 h 165"/>
              <a:gd name="T46" fmla="*/ 63 w 158"/>
              <a:gd name="T47" fmla="*/ 111 h 165"/>
              <a:gd name="T48" fmla="*/ 70 w 158"/>
              <a:gd name="T49" fmla="*/ 104 h 165"/>
              <a:gd name="T50" fmla="*/ 66 w 158"/>
              <a:gd name="T51" fmla="*/ 118 h 165"/>
              <a:gd name="T52" fmla="*/ 139 w 158"/>
              <a:gd name="T53" fmla="*/ 40 h 165"/>
              <a:gd name="T54" fmla="*/ 111 w 158"/>
              <a:gd name="T55" fmla="*/ 71 h 165"/>
              <a:gd name="T56" fmla="*/ 98 w 158"/>
              <a:gd name="T57" fmla="*/ 74 h 165"/>
              <a:gd name="T58" fmla="*/ 101 w 158"/>
              <a:gd name="T59" fmla="*/ 67 h 165"/>
              <a:gd name="T60" fmla="*/ 101 w 158"/>
              <a:gd name="T61" fmla="*/ 57 h 165"/>
              <a:gd name="T62" fmla="*/ 92 w 158"/>
              <a:gd name="T63" fmla="*/ 57 h 165"/>
              <a:gd name="T64" fmla="*/ 85 w 158"/>
              <a:gd name="T65" fmla="*/ 60 h 165"/>
              <a:gd name="T66" fmla="*/ 92 w 158"/>
              <a:gd name="T67" fmla="*/ 47 h 165"/>
              <a:gd name="T68" fmla="*/ 120 w 158"/>
              <a:gd name="T69" fmla="*/ 20 h 165"/>
              <a:gd name="T70" fmla="*/ 139 w 158"/>
              <a:gd name="T71" fmla="*/ 20 h 165"/>
              <a:gd name="T72" fmla="*/ 139 w 158"/>
              <a:gd name="T73" fmla="*/ 40 h 165"/>
              <a:gd name="T74" fmla="*/ 139 w 158"/>
              <a:gd name="T75" fmla="*/ 40 h 165"/>
              <a:gd name="T76" fmla="*/ 139 w 158"/>
              <a:gd name="T77" fmla="*/ 4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8" h="165">
                <a:moveTo>
                  <a:pt x="146" y="10"/>
                </a:moveTo>
                <a:cubicBezTo>
                  <a:pt x="136" y="0"/>
                  <a:pt x="120" y="0"/>
                  <a:pt x="111" y="10"/>
                </a:cubicBezTo>
                <a:cubicBezTo>
                  <a:pt x="82" y="40"/>
                  <a:pt x="82" y="40"/>
                  <a:pt x="82" y="40"/>
                </a:cubicBezTo>
                <a:cubicBezTo>
                  <a:pt x="76" y="47"/>
                  <a:pt x="73" y="60"/>
                  <a:pt x="76" y="71"/>
                </a:cubicBezTo>
                <a:cubicBezTo>
                  <a:pt x="66" y="81"/>
                  <a:pt x="66" y="81"/>
                  <a:pt x="66" y="81"/>
                </a:cubicBezTo>
                <a:cubicBezTo>
                  <a:pt x="57" y="77"/>
                  <a:pt x="44" y="77"/>
                  <a:pt x="38" y="87"/>
                </a:cubicBezTo>
                <a:cubicBezTo>
                  <a:pt x="9" y="118"/>
                  <a:pt x="9" y="118"/>
                  <a:pt x="9" y="118"/>
                </a:cubicBezTo>
                <a:cubicBezTo>
                  <a:pt x="0" y="128"/>
                  <a:pt x="0" y="145"/>
                  <a:pt x="9" y="155"/>
                </a:cubicBezTo>
                <a:cubicBezTo>
                  <a:pt x="19" y="165"/>
                  <a:pt x="38" y="165"/>
                  <a:pt x="47" y="155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82" y="118"/>
                  <a:pt x="85" y="104"/>
                  <a:pt x="79" y="94"/>
                </a:cubicBezTo>
                <a:cubicBezTo>
                  <a:pt x="89" y="84"/>
                  <a:pt x="89" y="84"/>
                  <a:pt x="89" y="84"/>
                </a:cubicBezTo>
                <a:cubicBezTo>
                  <a:pt x="98" y="87"/>
                  <a:pt x="111" y="87"/>
                  <a:pt x="120" y="77"/>
                </a:cubicBezTo>
                <a:cubicBezTo>
                  <a:pt x="146" y="50"/>
                  <a:pt x="146" y="50"/>
                  <a:pt x="146" y="50"/>
                </a:cubicBezTo>
                <a:cubicBezTo>
                  <a:pt x="158" y="37"/>
                  <a:pt x="158" y="20"/>
                  <a:pt x="146" y="10"/>
                </a:cubicBezTo>
                <a:close/>
                <a:moveTo>
                  <a:pt x="66" y="118"/>
                </a:moveTo>
                <a:cubicBezTo>
                  <a:pt x="38" y="148"/>
                  <a:pt x="38" y="148"/>
                  <a:pt x="38" y="148"/>
                </a:cubicBezTo>
                <a:cubicBezTo>
                  <a:pt x="32" y="151"/>
                  <a:pt x="25" y="151"/>
                  <a:pt x="19" y="148"/>
                </a:cubicBezTo>
                <a:cubicBezTo>
                  <a:pt x="13" y="141"/>
                  <a:pt x="13" y="131"/>
                  <a:pt x="19" y="124"/>
                </a:cubicBezTo>
                <a:cubicBezTo>
                  <a:pt x="47" y="97"/>
                  <a:pt x="47" y="97"/>
                  <a:pt x="47" y="97"/>
                </a:cubicBezTo>
                <a:cubicBezTo>
                  <a:pt x="51" y="94"/>
                  <a:pt x="54" y="91"/>
                  <a:pt x="57" y="91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47" y="104"/>
                  <a:pt x="47" y="108"/>
                  <a:pt x="51" y="111"/>
                </a:cubicBezTo>
                <a:cubicBezTo>
                  <a:pt x="54" y="114"/>
                  <a:pt x="57" y="114"/>
                  <a:pt x="63" y="111"/>
                </a:cubicBezTo>
                <a:cubicBezTo>
                  <a:pt x="70" y="104"/>
                  <a:pt x="70" y="104"/>
                  <a:pt x="70" y="104"/>
                </a:cubicBezTo>
                <a:cubicBezTo>
                  <a:pt x="70" y="108"/>
                  <a:pt x="70" y="114"/>
                  <a:pt x="66" y="118"/>
                </a:cubicBezTo>
                <a:close/>
                <a:moveTo>
                  <a:pt x="139" y="40"/>
                </a:moveTo>
                <a:cubicBezTo>
                  <a:pt x="111" y="71"/>
                  <a:pt x="111" y="71"/>
                  <a:pt x="111" y="71"/>
                </a:cubicBezTo>
                <a:cubicBezTo>
                  <a:pt x="108" y="74"/>
                  <a:pt x="101" y="74"/>
                  <a:pt x="98" y="74"/>
                </a:cubicBezTo>
                <a:cubicBezTo>
                  <a:pt x="101" y="67"/>
                  <a:pt x="101" y="67"/>
                  <a:pt x="101" y="67"/>
                </a:cubicBezTo>
                <a:cubicBezTo>
                  <a:pt x="108" y="64"/>
                  <a:pt x="108" y="60"/>
                  <a:pt x="101" y="57"/>
                </a:cubicBezTo>
                <a:cubicBezTo>
                  <a:pt x="98" y="54"/>
                  <a:pt x="95" y="54"/>
                  <a:pt x="92" y="57"/>
                </a:cubicBezTo>
                <a:cubicBezTo>
                  <a:pt x="85" y="60"/>
                  <a:pt x="85" y="60"/>
                  <a:pt x="85" y="60"/>
                </a:cubicBezTo>
                <a:cubicBezTo>
                  <a:pt x="85" y="57"/>
                  <a:pt x="89" y="50"/>
                  <a:pt x="92" y="47"/>
                </a:cubicBezTo>
                <a:cubicBezTo>
                  <a:pt x="120" y="20"/>
                  <a:pt x="120" y="20"/>
                  <a:pt x="120" y="20"/>
                </a:cubicBezTo>
                <a:cubicBezTo>
                  <a:pt x="123" y="13"/>
                  <a:pt x="133" y="13"/>
                  <a:pt x="139" y="20"/>
                </a:cubicBezTo>
                <a:cubicBezTo>
                  <a:pt x="142" y="23"/>
                  <a:pt x="142" y="33"/>
                  <a:pt x="139" y="40"/>
                </a:cubicBezTo>
                <a:close/>
                <a:moveTo>
                  <a:pt x="139" y="40"/>
                </a:moveTo>
                <a:cubicBezTo>
                  <a:pt x="139" y="40"/>
                  <a:pt x="139" y="40"/>
                  <a:pt x="139" y="4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40DC9384-E74A-F6F3-1A8F-F08465689644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3584575"/>
            <a:ext cx="252413" cy="239713"/>
          </a:xfrm>
          <a:custGeom>
            <a:avLst/>
            <a:gdLst>
              <a:gd name="T0" fmla="*/ 52 w 160"/>
              <a:gd name="T1" fmla="*/ 151 h 151"/>
              <a:gd name="T2" fmla="*/ 108 w 160"/>
              <a:gd name="T3" fmla="*/ 151 h 151"/>
              <a:gd name="T4" fmla="*/ 108 w 160"/>
              <a:gd name="T5" fmla="*/ 137 h 151"/>
              <a:gd name="T6" fmla="*/ 52 w 160"/>
              <a:gd name="T7" fmla="*/ 137 h 151"/>
              <a:gd name="T8" fmla="*/ 52 w 160"/>
              <a:gd name="T9" fmla="*/ 151 h 151"/>
              <a:gd name="T10" fmla="*/ 0 w 160"/>
              <a:gd name="T11" fmla="*/ 0 h 151"/>
              <a:gd name="T12" fmla="*/ 0 w 160"/>
              <a:gd name="T13" fmla="*/ 131 h 151"/>
              <a:gd name="T14" fmla="*/ 160 w 160"/>
              <a:gd name="T15" fmla="*/ 131 h 151"/>
              <a:gd name="T16" fmla="*/ 160 w 160"/>
              <a:gd name="T17" fmla="*/ 0 h 151"/>
              <a:gd name="T18" fmla="*/ 0 w 160"/>
              <a:gd name="T19" fmla="*/ 0 h 151"/>
              <a:gd name="T20" fmla="*/ 138 w 160"/>
              <a:gd name="T21" fmla="*/ 125 h 151"/>
              <a:gd name="T22" fmla="*/ 132 w 160"/>
              <a:gd name="T23" fmla="*/ 118 h 151"/>
              <a:gd name="T24" fmla="*/ 138 w 160"/>
              <a:gd name="T25" fmla="*/ 111 h 151"/>
              <a:gd name="T26" fmla="*/ 144 w 160"/>
              <a:gd name="T27" fmla="*/ 118 h 151"/>
              <a:gd name="T28" fmla="*/ 138 w 160"/>
              <a:gd name="T29" fmla="*/ 125 h 151"/>
              <a:gd name="T30" fmla="*/ 147 w 160"/>
              <a:gd name="T31" fmla="*/ 105 h 151"/>
              <a:gd name="T32" fmla="*/ 12 w 160"/>
              <a:gd name="T33" fmla="*/ 105 h 151"/>
              <a:gd name="T34" fmla="*/ 12 w 160"/>
              <a:gd name="T35" fmla="*/ 13 h 151"/>
              <a:gd name="T36" fmla="*/ 147 w 160"/>
              <a:gd name="T37" fmla="*/ 13 h 151"/>
              <a:gd name="T38" fmla="*/ 147 w 160"/>
              <a:gd name="T39" fmla="*/ 105 h 151"/>
              <a:gd name="T40" fmla="*/ 28 w 160"/>
              <a:gd name="T41" fmla="*/ 55 h 151"/>
              <a:gd name="T42" fmla="*/ 49 w 160"/>
              <a:gd name="T43" fmla="*/ 68 h 151"/>
              <a:gd name="T44" fmla="*/ 59 w 160"/>
              <a:gd name="T45" fmla="*/ 78 h 151"/>
              <a:gd name="T46" fmla="*/ 65 w 160"/>
              <a:gd name="T47" fmla="*/ 68 h 151"/>
              <a:gd name="T48" fmla="*/ 105 w 160"/>
              <a:gd name="T49" fmla="*/ 45 h 151"/>
              <a:gd name="T50" fmla="*/ 108 w 160"/>
              <a:gd name="T51" fmla="*/ 45 h 151"/>
              <a:gd name="T52" fmla="*/ 111 w 160"/>
              <a:gd name="T53" fmla="*/ 45 h 151"/>
              <a:gd name="T54" fmla="*/ 123 w 160"/>
              <a:gd name="T55" fmla="*/ 52 h 151"/>
              <a:gd name="T56" fmla="*/ 133 w 160"/>
              <a:gd name="T57" fmla="*/ 62 h 151"/>
              <a:gd name="T58" fmla="*/ 142 w 160"/>
              <a:gd name="T59" fmla="*/ 52 h 151"/>
              <a:gd name="T60" fmla="*/ 133 w 160"/>
              <a:gd name="T61" fmla="*/ 42 h 151"/>
              <a:gd name="T62" fmla="*/ 126 w 160"/>
              <a:gd name="T63" fmla="*/ 45 h 151"/>
              <a:gd name="T64" fmla="*/ 117 w 160"/>
              <a:gd name="T65" fmla="*/ 39 h 151"/>
              <a:gd name="T66" fmla="*/ 117 w 160"/>
              <a:gd name="T67" fmla="*/ 36 h 151"/>
              <a:gd name="T68" fmla="*/ 108 w 160"/>
              <a:gd name="T69" fmla="*/ 26 h 151"/>
              <a:gd name="T70" fmla="*/ 99 w 160"/>
              <a:gd name="T71" fmla="*/ 36 h 151"/>
              <a:gd name="T72" fmla="*/ 99 w 160"/>
              <a:gd name="T73" fmla="*/ 39 h 151"/>
              <a:gd name="T74" fmla="*/ 62 w 160"/>
              <a:gd name="T75" fmla="*/ 58 h 151"/>
              <a:gd name="T76" fmla="*/ 59 w 160"/>
              <a:gd name="T77" fmla="*/ 58 h 151"/>
              <a:gd name="T78" fmla="*/ 52 w 160"/>
              <a:gd name="T79" fmla="*/ 62 h 151"/>
              <a:gd name="T80" fmla="*/ 34 w 160"/>
              <a:gd name="T81" fmla="*/ 49 h 151"/>
              <a:gd name="T82" fmla="*/ 37 w 160"/>
              <a:gd name="T83" fmla="*/ 45 h 151"/>
              <a:gd name="T84" fmla="*/ 28 w 160"/>
              <a:gd name="T85" fmla="*/ 36 h 151"/>
              <a:gd name="T86" fmla="*/ 19 w 160"/>
              <a:gd name="T87" fmla="*/ 45 h 151"/>
              <a:gd name="T88" fmla="*/ 28 w 160"/>
              <a:gd name="T89" fmla="*/ 55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51">
                <a:moveTo>
                  <a:pt x="52" y="151"/>
                </a:moveTo>
                <a:cubicBezTo>
                  <a:pt x="108" y="151"/>
                  <a:pt x="108" y="151"/>
                  <a:pt x="108" y="151"/>
                </a:cubicBezTo>
                <a:cubicBezTo>
                  <a:pt x="108" y="137"/>
                  <a:pt x="108" y="137"/>
                  <a:pt x="108" y="137"/>
                </a:cubicBezTo>
                <a:cubicBezTo>
                  <a:pt x="52" y="137"/>
                  <a:pt x="52" y="137"/>
                  <a:pt x="52" y="137"/>
                </a:cubicBezTo>
                <a:lnTo>
                  <a:pt x="52" y="151"/>
                </a:lnTo>
                <a:close/>
                <a:moveTo>
                  <a:pt x="0" y="0"/>
                </a:moveTo>
                <a:cubicBezTo>
                  <a:pt x="0" y="131"/>
                  <a:pt x="0" y="131"/>
                  <a:pt x="0" y="131"/>
                </a:cubicBezTo>
                <a:cubicBezTo>
                  <a:pt x="160" y="131"/>
                  <a:pt x="160" y="131"/>
                  <a:pt x="160" y="131"/>
                </a:cubicBezTo>
                <a:cubicBezTo>
                  <a:pt x="160" y="0"/>
                  <a:pt x="160" y="0"/>
                  <a:pt x="160" y="0"/>
                </a:cubicBezTo>
                <a:lnTo>
                  <a:pt x="0" y="0"/>
                </a:lnTo>
                <a:close/>
                <a:moveTo>
                  <a:pt x="138" y="125"/>
                </a:moveTo>
                <a:cubicBezTo>
                  <a:pt x="135" y="125"/>
                  <a:pt x="132" y="121"/>
                  <a:pt x="132" y="118"/>
                </a:cubicBezTo>
                <a:cubicBezTo>
                  <a:pt x="132" y="115"/>
                  <a:pt x="135" y="111"/>
                  <a:pt x="138" y="111"/>
                </a:cubicBezTo>
                <a:cubicBezTo>
                  <a:pt x="141" y="111"/>
                  <a:pt x="144" y="115"/>
                  <a:pt x="144" y="118"/>
                </a:cubicBezTo>
                <a:cubicBezTo>
                  <a:pt x="144" y="121"/>
                  <a:pt x="141" y="125"/>
                  <a:pt x="138" y="125"/>
                </a:cubicBezTo>
                <a:close/>
                <a:moveTo>
                  <a:pt x="147" y="105"/>
                </a:moveTo>
                <a:cubicBezTo>
                  <a:pt x="12" y="105"/>
                  <a:pt x="12" y="105"/>
                  <a:pt x="12" y="105"/>
                </a:cubicBezTo>
                <a:cubicBezTo>
                  <a:pt x="12" y="13"/>
                  <a:pt x="12" y="13"/>
                  <a:pt x="12" y="13"/>
                </a:cubicBezTo>
                <a:cubicBezTo>
                  <a:pt x="147" y="13"/>
                  <a:pt x="147" y="13"/>
                  <a:pt x="147" y="13"/>
                </a:cubicBezTo>
                <a:lnTo>
                  <a:pt x="147" y="105"/>
                </a:lnTo>
                <a:close/>
                <a:moveTo>
                  <a:pt x="28" y="55"/>
                </a:moveTo>
                <a:cubicBezTo>
                  <a:pt x="49" y="68"/>
                  <a:pt x="49" y="68"/>
                  <a:pt x="49" y="68"/>
                </a:cubicBezTo>
                <a:cubicBezTo>
                  <a:pt x="49" y="75"/>
                  <a:pt x="52" y="78"/>
                  <a:pt x="59" y="78"/>
                </a:cubicBezTo>
                <a:cubicBezTo>
                  <a:pt x="62" y="78"/>
                  <a:pt x="65" y="72"/>
                  <a:pt x="65" y="68"/>
                </a:cubicBezTo>
                <a:cubicBezTo>
                  <a:pt x="77" y="62"/>
                  <a:pt x="96" y="49"/>
                  <a:pt x="105" y="45"/>
                </a:cubicBezTo>
                <a:cubicBezTo>
                  <a:pt x="105" y="45"/>
                  <a:pt x="105" y="45"/>
                  <a:pt x="108" y="45"/>
                </a:cubicBezTo>
                <a:cubicBezTo>
                  <a:pt x="108" y="45"/>
                  <a:pt x="108" y="45"/>
                  <a:pt x="111" y="45"/>
                </a:cubicBezTo>
                <a:cubicBezTo>
                  <a:pt x="114" y="49"/>
                  <a:pt x="120" y="49"/>
                  <a:pt x="123" y="52"/>
                </a:cubicBezTo>
                <a:cubicBezTo>
                  <a:pt x="123" y="58"/>
                  <a:pt x="130" y="62"/>
                  <a:pt x="133" y="62"/>
                </a:cubicBezTo>
                <a:cubicBezTo>
                  <a:pt x="139" y="62"/>
                  <a:pt x="142" y="58"/>
                  <a:pt x="142" y="52"/>
                </a:cubicBezTo>
                <a:cubicBezTo>
                  <a:pt x="142" y="45"/>
                  <a:pt x="139" y="42"/>
                  <a:pt x="133" y="42"/>
                </a:cubicBezTo>
                <a:cubicBezTo>
                  <a:pt x="130" y="42"/>
                  <a:pt x="130" y="42"/>
                  <a:pt x="126" y="45"/>
                </a:cubicBezTo>
                <a:cubicBezTo>
                  <a:pt x="117" y="39"/>
                  <a:pt x="117" y="39"/>
                  <a:pt x="117" y="39"/>
                </a:cubicBezTo>
                <a:cubicBezTo>
                  <a:pt x="117" y="39"/>
                  <a:pt x="117" y="39"/>
                  <a:pt x="117" y="36"/>
                </a:cubicBezTo>
                <a:cubicBezTo>
                  <a:pt x="117" y="32"/>
                  <a:pt x="111" y="26"/>
                  <a:pt x="108" y="26"/>
                </a:cubicBezTo>
                <a:cubicBezTo>
                  <a:pt x="102" y="26"/>
                  <a:pt x="99" y="32"/>
                  <a:pt x="99" y="36"/>
                </a:cubicBezTo>
                <a:cubicBezTo>
                  <a:pt x="99" y="39"/>
                  <a:pt x="99" y="39"/>
                  <a:pt x="99" y="39"/>
                </a:cubicBezTo>
                <a:cubicBezTo>
                  <a:pt x="89" y="42"/>
                  <a:pt x="71" y="55"/>
                  <a:pt x="62" y="58"/>
                </a:cubicBezTo>
                <a:cubicBezTo>
                  <a:pt x="59" y="58"/>
                  <a:pt x="59" y="58"/>
                  <a:pt x="59" y="58"/>
                </a:cubicBezTo>
                <a:cubicBezTo>
                  <a:pt x="56" y="58"/>
                  <a:pt x="52" y="58"/>
                  <a:pt x="52" y="62"/>
                </a:cubicBezTo>
                <a:cubicBezTo>
                  <a:pt x="46" y="58"/>
                  <a:pt x="40" y="52"/>
                  <a:pt x="34" y="49"/>
                </a:cubicBezTo>
                <a:cubicBezTo>
                  <a:pt x="34" y="49"/>
                  <a:pt x="37" y="49"/>
                  <a:pt x="37" y="45"/>
                </a:cubicBezTo>
                <a:cubicBezTo>
                  <a:pt x="37" y="42"/>
                  <a:pt x="31" y="36"/>
                  <a:pt x="28" y="36"/>
                </a:cubicBezTo>
                <a:cubicBezTo>
                  <a:pt x="22" y="36"/>
                  <a:pt x="19" y="42"/>
                  <a:pt x="19" y="45"/>
                </a:cubicBezTo>
                <a:cubicBezTo>
                  <a:pt x="19" y="52"/>
                  <a:pt x="22" y="55"/>
                  <a:pt x="28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4C41E1E6-3AA9-3550-DFEE-1F3361647C76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5786438"/>
            <a:ext cx="255588" cy="242888"/>
          </a:xfrm>
          <a:custGeom>
            <a:avLst/>
            <a:gdLst>
              <a:gd name="T0" fmla="*/ 91 w 161"/>
              <a:gd name="T1" fmla="*/ 106 h 153"/>
              <a:gd name="T2" fmla="*/ 138 w 161"/>
              <a:gd name="T3" fmla="*/ 106 h 153"/>
              <a:gd name="T4" fmla="*/ 140 w 161"/>
              <a:gd name="T5" fmla="*/ 106 h 153"/>
              <a:gd name="T6" fmla="*/ 140 w 161"/>
              <a:gd name="T7" fmla="*/ 100 h 153"/>
              <a:gd name="T8" fmla="*/ 96 w 161"/>
              <a:gd name="T9" fmla="*/ 2 h 153"/>
              <a:gd name="T10" fmla="*/ 91 w 161"/>
              <a:gd name="T11" fmla="*/ 0 h 153"/>
              <a:gd name="T12" fmla="*/ 88 w 161"/>
              <a:gd name="T13" fmla="*/ 5 h 153"/>
              <a:gd name="T14" fmla="*/ 88 w 161"/>
              <a:gd name="T15" fmla="*/ 103 h 153"/>
              <a:gd name="T16" fmla="*/ 91 w 161"/>
              <a:gd name="T17" fmla="*/ 106 h 153"/>
              <a:gd name="T18" fmla="*/ 96 w 161"/>
              <a:gd name="T19" fmla="*/ 25 h 153"/>
              <a:gd name="T20" fmla="*/ 130 w 161"/>
              <a:gd name="T21" fmla="*/ 97 h 153"/>
              <a:gd name="T22" fmla="*/ 96 w 161"/>
              <a:gd name="T23" fmla="*/ 97 h 153"/>
              <a:gd name="T24" fmla="*/ 96 w 161"/>
              <a:gd name="T25" fmla="*/ 25 h 153"/>
              <a:gd name="T26" fmla="*/ 10 w 161"/>
              <a:gd name="T27" fmla="*/ 106 h 153"/>
              <a:gd name="T28" fmla="*/ 75 w 161"/>
              <a:gd name="T29" fmla="*/ 106 h 153"/>
              <a:gd name="T30" fmla="*/ 81 w 161"/>
              <a:gd name="T31" fmla="*/ 103 h 153"/>
              <a:gd name="T32" fmla="*/ 81 w 161"/>
              <a:gd name="T33" fmla="*/ 6 h 153"/>
              <a:gd name="T34" fmla="*/ 78 w 161"/>
              <a:gd name="T35" fmla="*/ 3 h 153"/>
              <a:gd name="T36" fmla="*/ 75 w 161"/>
              <a:gd name="T37" fmla="*/ 3 h 153"/>
              <a:gd name="T38" fmla="*/ 23 w 161"/>
              <a:gd name="T39" fmla="*/ 58 h 153"/>
              <a:gd name="T40" fmla="*/ 10 w 161"/>
              <a:gd name="T41" fmla="*/ 86 h 153"/>
              <a:gd name="T42" fmla="*/ 7 w 161"/>
              <a:gd name="T43" fmla="*/ 103 h 153"/>
              <a:gd name="T44" fmla="*/ 10 w 161"/>
              <a:gd name="T45" fmla="*/ 106 h 153"/>
              <a:gd name="T46" fmla="*/ 73 w 161"/>
              <a:gd name="T47" fmla="*/ 14 h 153"/>
              <a:gd name="T48" fmla="*/ 73 w 161"/>
              <a:gd name="T49" fmla="*/ 97 h 153"/>
              <a:gd name="T50" fmla="*/ 15 w 161"/>
              <a:gd name="T51" fmla="*/ 97 h 153"/>
              <a:gd name="T52" fmla="*/ 73 w 161"/>
              <a:gd name="T53" fmla="*/ 14 h 153"/>
              <a:gd name="T54" fmla="*/ 159 w 161"/>
              <a:gd name="T55" fmla="*/ 117 h 153"/>
              <a:gd name="T56" fmla="*/ 156 w 161"/>
              <a:gd name="T57" fmla="*/ 114 h 153"/>
              <a:gd name="T58" fmla="*/ 5 w 161"/>
              <a:gd name="T59" fmla="*/ 114 h 153"/>
              <a:gd name="T60" fmla="*/ 0 w 161"/>
              <a:gd name="T61" fmla="*/ 117 h 153"/>
              <a:gd name="T62" fmla="*/ 2 w 161"/>
              <a:gd name="T63" fmla="*/ 122 h 153"/>
              <a:gd name="T64" fmla="*/ 36 w 161"/>
              <a:gd name="T65" fmla="*/ 150 h 153"/>
              <a:gd name="T66" fmla="*/ 39 w 161"/>
              <a:gd name="T67" fmla="*/ 153 h 153"/>
              <a:gd name="T68" fmla="*/ 122 w 161"/>
              <a:gd name="T69" fmla="*/ 153 h 153"/>
              <a:gd name="T70" fmla="*/ 125 w 161"/>
              <a:gd name="T71" fmla="*/ 150 h 153"/>
              <a:gd name="T72" fmla="*/ 159 w 161"/>
              <a:gd name="T73" fmla="*/ 122 h 153"/>
              <a:gd name="T74" fmla="*/ 159 w 161"/>
              <a:gd name="T75" fmla="*/ 117 h 153"/>
              <a:gd name="T76" fmla="*/ 119 w 161"/>
              <a:gd name="T77" fmla="*/ 142 h 153"/>
              <a:gd name="T78" fmla="*/ 39 w 161"/>
              <a:gd name="T79" fmla="*/ 142 h 153"/>
              <a:gd name="T80" fmla="*/ 15 w 161"/>
              <a:gd name="T81" fmla="*/ 122 h 153"/>
              <a:gd name="T82" fmla="*/ 143 w 161"/>
              <a:gd name="T83" fmla="*/ 122 h 153"/>
              <a:gd name="T84" fmla="*/ 119 w 161"/>
              <a:gd name="T85" fmla="*/ 142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1" h="153">
                <a:moveTo>
                  <a:pt x="91" y="106"/>
                </a:moveTo>
                <a:cubicBezTo>
                  <a:pt x="138" y="106"/>
                  <a:pt x="138" y="106"/>
                  <a:pt x="138" y="106"/>
                </a:cubicBezTo>
                <a:cubicBezTo>
                  <a:pt x="140" y="106"/>
                  <a:pt x="140" y="106"/>
                  <a:pt x="140" y="106"/>
                </a:cubicBezTo>
                <a:cubicBezTo>
                  <a:pt x="143" y="103"/>
                  <a:pt x="143" y="100"/>
                  <a:pt x="140" y="100"/>
                </a:cubicBezTo>
                <a:cubicBezTo>
                  <a:pt x="96" y="2"/>
                  <a:pt x="96" y="2"/>
                  <a:pt x="96" y="2"/>
                </a:cubicBezTo>
                <a:cubicBezTo>
                  <a:pt x="94" y="2"/>
                  <a:pt x="94" y="0"/>
                  <a:pt x="91" y="0"/>
                </a:cubicBezTo>
                <a:cubicBezTo>
                  <a:pt x="88" y="2"/>
                  <a:pt x="88" y="2"/>
                  <a:pt x="88" y="5"/>
                </a:cubicBezTo>
                <a:cubicBezTo>
                  <a:pt x="88" y="103"/>
                  <a:pt x="88" y="103"/>
                  <a:pt x="88" y="103"/>
                </a:cubicBezTo>
                <a:cubicBezTo>
                  <a:pt x="88" y="106"/>
                  <a:pt x="88" y="106"/>
                  <a:pt x="91" y="106"/>
                </a:cubicBezTo>
                <a:close/>
                <a:moveTo>
                  <a:pt x="96" y="25"/>
                </a:moveTo>
                <a:cubicBezTo>
                  <a:pt x="130" y="97"/>
                  <a:pt x="130" y="97"/>
                  <a:pt x="130" y="97"/>
                </a:cubicBezTo>
                <a:cubicBezTo>
                  <a:pt x="96" y="97"/>
                  <a:pt x="96" y="97"/>
                  <a:pt x="96" y="97"/>
                </a:cubicBezTo>
                <a:lnTo>
                  <a:pt x="96" y="25"/>
                </a:lnTo>
                <a:close/>
                <a:moveTo>
                  <a:pt x="10" y="106"/>
                </a:moveTo>
                <a:cubicBezTo>
                  <a:pt x="75" y="106"/>
                  <a:pt x="75" y="106"/>
                  <a:pt x="75" y="106"/>
                </a:cubicBezTo>
                <a:cubicBezTo>
                  <a:pt x="78" y="106"/>
                  <a:pt x="81" y="106"/>
                  <a:pt x="81" y="103"/>
                </a:cubicBezTo>
                <a:cubicBezTo>
                  <a:pt x="81" y="6"/>
                  <a:pt x="81" y="6"/>
                  <a:pt x="81" y="6"/>
                </a:cubicBezTo>
                <a:cubicBezTo>
                  <a:pt x="81" y="6"/>
                  <a:pt x="81" y="3"/>
                  <a:pt x="78" y="3"/>
                </a:cubicBezTo>
                <a:cubicBezTo>
                  <a:pt x="75" y="3"/>
                  <a:pt x="75" y="3"/>
                  <a:pt x="75" y="3"/>
                </a:cubicBezTo>
                <a:cubicBezTo>
                  <a:pt x="49" y="14"/>
                  <a:pt x="34" y="39"/>
                  <a:pt x="23" y="58"/>
                </a:cubicBezTo>
                <a:cubicBezTo>
                  <a:pt x="18" y="70"/>
                  <a:pt x="13" y="81"/>
                  <a:pt x="10" y="86"/>
                </a:cubicBezTo>
                <a:cubicBezTo>
                  <a:pt x="10" y="89"/>
                  <a:pt x="7" y="100"/>
                  <a:pt x="7" y="103"/>
                </a:cubicBezTo>
                <a:cubicBezTo>
                  <a:pt x="7" y="106"/>
                  <a:pt x="10" y="106"/>
                  <a:pt x="10" y="106"/>
                </a:cubicBezTo>
                <a:close/>
                <a:moveTo>
                  <a:pt x="73" y="14"/>
                </a:moveTo>
                <a:cubicBezTo>
                  <a:pt x="73" y="97"/>
                  <a:pt x="73" y="97"/>
                  <a:pt x="73" y="97"/>
                </a:cubicBezTo>
                <a:cubicBezTo>
                  <a:pt x="15" y="97"/>
                  <a:pt x="15" y="97"/>
                  <a:pt x="15" y="97"/>
                </a:cubicBezTo>
                <a:cubicBezTo>
                  <a:pt x="20" y="81"/>
                  <a:pt x="39" y="33"/>
                  <a:pt x="73" y="14"/>
                </a:cubicBezTo>
                <a:close/>
                <a:moveTo>
                  <a:pt x="159" y="117"/>
                </a:moveTo>
                <a:cubicBezTo>
                  <a:pt x="159" y="114"/>
                  <a:pt x="156" y="114"/>
                  <a:pt x="156" y="114"/>
                </a:cubicBezTo>
                <a:cubicBezTo>
                  <a:pt x="5" y="114"/>
                  <a:pt x="5" y="114"/>
                  <a:pt x="5" y="114"/>
                </a:cubicBezTo>
                <a:cubicBezTo>
                  <a:pt x="2" y="114"/>
                  <a:pt x="2" y="114"/>
                  <a:pt x="0" y="117"/>
                </a:cubicBezTo>
                <a:cubicBezTo>
                  <a:pt x="0" y="119"/>
                  <a:pt x="0" y="119"/>
                  <a:pt x="2" y="122"/>
                </a:cubicBezTo>
                <a:cubicBezTo>
                  <a:pt x="36" y="150"/>
                  <a:pt x="36" y="150"/>
                  <a:pt x="36" y="150"/>
                </a:cubicBezTo>
                <a:cubicBezTo>
                  <a:pt x="36" y="150"/>
                  <a:pt x="36" y="153"/>
                  <a:pt x="39" y="153"/>
                </a:cubicBezTo>
                <a:cubicBezTo>
                  <a:pt x="122" y="153"/>
                  <a:pt x="122" y="153"/>
                  <a:pt x="122" y="153"/>
                </a:cubicBezTo>
                <a:cubicBezTo>
                  <a:pt x="125" y="150"/>
                  <a:pt x="125" y="150"/>
                  <a:pt x="125" y="150"/>
                </a:cubicBezTo>
                <a:cubicBezTo>
                  <a:pt x="159" y="122"/>
                  <a:pt x="159" y="122"/>
                  <a:pt x="159" y="122"/>
                </a:cubicBezTo>
                <a:cubicBezTo>
                  <a:pt x="159" y="119"/>
                  <a:pt x="161" y="119"/>
                  <a:pt x="159" y="117"/>
                </a:cubicBezTo>
                <a:close/>
                <a:moveTo>
                  <a:pt x="119" y="142"/>
                </a:moveTo>
                <a:cubicBezTo>
                  <a:pt x="39" y="142"/>
                  <a:pt x="39" y="142"/>
                  <a:pt x="39" y="142"/>
                </a:cubicBezTo>
                <a:cubicBezTo>
                  <a:pt x="15" y="122"/>
                  <a:pt x="15" y="122"/>
                  <a:pt x="15" y="122"/>
                </a:cubicBezTo>
                <a:cubicBezTo>
                  <a:pt x="143" y="122"/>
                  <a:pt x="143" y="122"/>
                  <a:pt x="143" y="122"/>
                </a:cubicBezTo>
                <a:lnTo>
                  <a:pt x="119" y="14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9121E580-2B81-E20A-88A5-082A93A9414A}"/>
              </a:ext>
            </a:extLst>
          </p:cNvPr>
          <p:cNvSpPr>
            <a:spLocks noEditPoints="1"/>
          </p:cNvSpPr>
          <p:nvPr/>
        </p:nvSpPr>
        <p:spPr bwMode="auto">
          <a:xfrm>
            <a:off x="5708651" y="5229225"/>
            <a:ext cx="225425" cy="254000"/>
          </a:xfrm>
          <a:custGeom>
            <a:avLst/>
            <a:gdLst>
              <a:gd name="T0" fmla="*/ 119 w 142"/>
              <a:gd name="T1" fmla="*/ 115 h 160"/>
              <a:gd name="T2" fmla="*/ 133 w 142"/>
              <a:gd name="T3" fmla="*/ 121 h 160"/>
              <a:gd name="T4" fmla="*/ 105 w 142"/>
              <a:gd name="T5" fmla="*/ 91 h 160"/>
              <a:gd name="T6" fmla="*/ 99 w 142"/>
              <a:gd name="T7" fmla="*/ 121 h 160"/>
              <a:gd name="T8" fmla="*/ 73 w 142"/>
              <a:gd name="T9" fmla="*/ 154 h 160"/>
              <a:gd name="T10" fmla="*/ 2 w 142"/>
              <a:gd name="T11" fmla="*/ 0 h 160"/>
              <a:gd name="T12" fmla="*/ 2 w 142"/>
              <a:gd name="T13" fmla="*/ 160 h 160"/>
              <a:gd name="T14" fmla="*/ 139 w 142"/>
              <a:gd name="T15" fmla="*/ 154 h 160"/>
              <a:gd name="T16" fmla="*/ 5 w 142"/>
              <a:gd name="T17" fmla="*/ 9 h 160"/>
              <a:gd name="T18" fmla="*/ 17 w 142"/>
              <a:gd name="T19" fmla="*/ 118 h 160"/>
              <a:gd name="T20" fmla="*/ 34 w 142"/>
              <a:gd name="T21" fmla="*/ 103 h 160"/>
              <a:gd name="T22" fmla="*/ 14 w 142"/>
              <a:gd name="T23" fmla="*/ 103 h 160"/>
              <a:gd name="T24" fmla="*/ 42 w 142"/>
              <a:gd name="T25" fmla="*/ 118 h 160"/>
              <a:gd name="T26" fmla="*/ 59 w 142"/>
              <a:gd name="T27" fmla="*/ 103 h 160"/>
              <a:gd name="T28" fmla="*/ 39 w 142"/>
              <a:gd name="T29" fmla="*/ 103 h 160"/>
              <a:gd name="T30" fmla="*/ 17 w 142"/>
              <a:gd name="T31" fmla="*/ 146 h 160"/>
              <a:gd name="T32" fmla="*/ 34 w 142"/>
              <a:gd name="T33" fmla="*/ 131 h 160"/>
              <a:gd name="T34" fmla="*/ 14 w 142"/>
              <a:gd name="T35" fmla="*/ 131 h 160"/>
              <a:gd name="T36" fmla="*/ 42 w 142"/>
              <a:gd name="T37" fmla="*/ 146 h 160"/>
              <a:gd name="T38" fmla="*/ 59 w 142"/>
              <a:gd name="T39" fmla="*/ 131 h 160"/>
              <a:gd name="T40" fmla="*/ 39 w 142"/>
              <a:gd name="T41" fmla="*/ 131 h 160"/>
              <a:gd name="T42" fmla="*/ 17 w 142"/>
              <a:gd name="T43" fmla="*/ 92 h 160"/>
              <a:gd name="T44" fmla="*/ 34 w 142"/>
              <a:gd name="T45" fmla="*/ 76 h 160"/>
              <a:gd name="T46" fmla="*/ 14 w 142"/>
              <a:gd name="T47" fmla="*/ 76 h 160"/>
              <a:gd name="T48" fmla="*/ 42 w 142"/>
              <a:gd name="T49" fmla="*/ 92 h 160"/>
              <a:gd name="T50" fmla="*/ 59 w 142"/>
              <a:gd name="T51" fmla="*/ 76 h 160"/>
              <a:gd name="T52" fmla="*/ 39 w 142"/>
              <a:gd name="T53" fmla="*/ 76 h 160"/>
              <a:gd name="T54" fmla="*/ 17 w 142"/>
              <a:gd name="T55" fmla="*/ 64 h 160"/>
              <a:gd name="T56" fmla="*/ 34 w 142"/>
              <a:gd name="T57" fmla="*/ 49 h 160"/>
              <a:gd name="T58" fmla="*/ 14 w 142"/>
              <a:gd name="T59" fmla="*/ 49 h 160"/>
              <a:gd name="T60" fmla="*/ 42 w 142"/>
              <a:gd name="T61" fmla="*/ 64 h 160"/>
              <a:gd name="T62" fmla="*/ 59 w 142"/>
              <a:gd name="T63" fmla="*/ 49 h 160"/>
              <a:gd name="T64" fmla="*/ 39 w 142"/>
              <a:gd name="T65" fmla="*/ 49 h 160"/>
              <a:gd name="T66" fmla="*/ 17 w 142"/>
              <a:gd name="T67" fmla="*/ 36 h 160"/>
              <a:gd name="T68" fmla="*/ 34 w 142"/>
              <a:gd name="T69" fmla="*/ 21 h 160"/>
              <a:gd name="T70" fmla="*/ 14 w 142"/>
              <a:gd name="T71" fmla="*/ 21 h 160"/>
              <a:gd name="T72" fmla="*/ 42 w 142"/>
              <a:gd name="T73" fmla="*/ 36 h 160"/>
              <a:gd name="T74" fmla="*/ 59 w 142"/>
              <a:gd name="T75" fmla="*/ 21 h 160"/>
              <a:gd name="T76" fmla="*/ 39 w 142"/>
              <a:gd name="T77" fmla="*/ 21 h 160"/>
              <a:gd name="T78" fmla="*/ 111 w 142"/>
              <a:gd name="T79" fmla="*/ 36 h 160"/>
              <a:gd name="T80" fmla="*/ 111 w 142"/>
              <a:gd name="T81" fmla="*/ 36 h 160"/>
              <a:gd name="T82" fmla="*/ 116 w 142"/>
              <a:gd name="T83" fmla="*/ 61 h 160"/>
              <a:gd name="T84" fmla="*/ 138 w 142"/>
              <a:gd name="T85" fmla="*/ 52 h 160"/>
              <a:gd name="T86" fmla="*/ 110 w 142"/>
              <a:gd name="T87" fmla="*/ 82 h 160"/>
              <a:gd name="T88" fmla="*/ 110 w 142"/>
              <a:gd name="T89" fmla="*/ 30 h 160"/>
              <a:gd name="T90" fmla="*/ 122 w 142"/>
              <a:gd name="T91" fmla="*/ 39 h 160"/>
              <a:gd name="T92" fmla="*/ 113 w 142"/>
              <a:gd name="T93" fmla="*/ 36 h 160"/>
              <a:gd name="T94" fmla="*/ 122 w 142"/>
              <a:gd name="T95" fmla="*/ 61 h 160"/>
              <a:gd name="T96" fmla="*/ 110 w 142"/>
              <a:gd name="T97" fmla="*/ 76 h 160"/>
              <a:gd name="T98" fmla="*/ 105 w 142"/>
              <a:gd name="T99" fmla="*/ 58 h 160"/>
              <a:gd name="T100" fmla="*/ 110 w 142"/>
              <a:gd name="T101" fmla="*/ 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2" h="160">
                <a:moveTo>
                  <a:pt x="139" y="154"/>
                </a:moveTo>
                <a:cubicBezTo>
                  <a:pt x="119" y="154"/>
                  <a:pt x="119" y="154"/>
                  <a:pt x="119" y="154"/>
                </a:cubicBezTo>
                <a:cubicBezTo>
                  <a:pt x="119" y="115"/>
                  <a:pt x="119" y="115"/>
                  <a:pt x="119" y="115"/>
                </a:cubicBezTo>
                <a:cubicBezTo>
                  <a:pt x="122" y="121"/>
                  <a:pt x="122" y="121"/>
                  <a:pt x="122" y="121"/>
                </a:cubicBezTo>
                <a:cubicBezTo>
                  <a:pt x="124" y="124"/>
                  <a:pt x="124" y="124"/>
                  <a:pt x="127" y="124"/>
                </a:cubicBezTo>
                <a:cubicBezTo>
                  <a:pt x="130" y="124"/>
                  <a:pt x="130" y="124"/>
                  <a:pt x="133" y="121"/>
                </a:cubicBezTo>
                <a:cubicBezTo>
                  <a:pt x="136" y="121"/>
                  <a:pt x="136" y="115"/>
                  <a:pt x="133" y="112"/>
                </a:cubicBezTo>
                <a:cubicBezTo>
                  <a:pt x="116" y="91"/>
                  <a:pt x="116" y="91"/>
                  <a:pt x="116" y="91"/>
                </a:cubicBezTo>
                <a:cubicBezTo>
                  <a:pt x="113" y="88"/>
                  <a:pt x="107" y="88"/>
                  <a:pt x="105" y="91"/>
                </a:cubicBezTo>
                <a:cubicBezTo>
                  <a:pt x="90" y="112"/>
                  <a:pt x="90" y="112"/>
                  <a:pt x="90" y="112"/>
                </a:cubicBezTo>
                <a:cubicBezTo>
                  <a:pt x="88" y="115"/>
                  <a:pt x="88" y="121"/>
                  <a:pt x="90" y="121"/>
                </a:cubicBezTo>
                <a:cubicBezTo>
                  <a:pt x="93" y="124"/>
                  <a:pt x="96" y="124"/>
                  <a:pt x="99" y="121"/>
                </a:cubicBezTo>
                <a:cubicBezTo>
                  <a:pt x="105" y="115"/>
                  <a:pt x="105" y="115"/>
                  <a:pt x="105" y="115"/>
                </a:cubicBezTo>
                <a:cubicBezTo>
                  <a:pt x="105" y="154"/>
                  <a:pt x="105" y="154"/>
                  <a:pt x="105" y="154"/>
                </a:cubicBezTo>
                <a:cubicBezTo>
                  <a:pt x="73" y="154"/>
                  <a:pt x="73" y="154"/>
                  <a:pt x="73" y="154"/>
                </a:cubicBezTo>
                <a:cubicBezTo>
                  <a:pt x="73" y="6"/>
                  <a:pt x="73" y="6"/>
                  <a:pt x="73" y="6"/>
                </a:cubicBezTo>
                <a:cubicBezTo>
                  <a:pt x="73" y="3"/>
                  <a:pt x="71" y="0"/>
                  <a:pt x="71" y="0"/>
                </a:cubicBezTo>
                <a:cubicBezTo>
                  <a:pt x="2" y="0"/>
                  <a:pt x="2" y="0"/>
                  <a:pt x="2" y="0"/>
                </a:cubicBezTo>
                <a:cubicBezTo>
                  <a:pt x="0" y="0"/>
                  <a:pt x="0" y="3"/>
                  <a:pt x="0" y="6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60"/>
                  <a:pt x="0" y="160"/>
                  <a:pt x="2" y="160"/>
                </a:cubicBezTo>
                <a:cubicBezTo>
                  <a:pt x="139" y="160"/>
                  <a:pt x="139" y="160"/>
                  <a:pt x="139" y="160"/>
                </a:cubicBezTo>
                <a:cubicBezTo>
                  <a:pt x="139" y="160"/>
                  <a:pt x="142" y="160"/>
                  <a:pt x="142" y="157"/>
                </a:cubicBezTo>
                <a:cubicBezTo>
                  <a:pt x="142" y="154"/>
                  <a:pt x="139" y="154"/>
                  <a:pt x="139" y="154"/>
                </a:cubicBezTo>
                <a:close/>
                <a:moveTo>
                  <a:pt x="68" y="154"/>
                </a:moveTo>
                <a:cubicBezTo>
                  <a:pt x="5" y="154"/>
                  <a:pt x="5" y="154"/>
                  <a:pt x="5" y="154"/>
                </a:cubicBezTo>
                <a:cubicBezTo>
                  <a:pt x="5" y="9"/>
                  <a:pt x="5" y="9"/>
                  <a:pt x="5" y="9"/>
                </a:cubicBezTo>
                <a:cubicBezTo>
                  <a:pt x="68" y="9"/>
                  <a:pt x="68" y="9"/>
                  <a:pt x="68" y="9"/>
                </a:cubicBezTo>
                <a:lnTo>
                  <a:pt x="68" y="154"/>
                </a:lnTo>
                <a:close/>
                <a:moveTo>
                  <a:pt x="17" y="118"/>
                </a:moveTo>
                <a:cubicBezTo>
                  <a:pt x="28" y="118"/>
                  <a:pt x="28" y="118"/>
                  <a:pt x="28" y="118"/>
                </a:cubicBezTo>
                <a:cubicBezTo>
                  <a:pt x="31" y="118"/>
                  <a:pt x="34" y="118"/>
                  <a:pt x="34" y="115"/>
                </a:cubicBezTo>
                <a:cubicBezTo>
                  <a:pt x="34" y="103"/>
                  <a:pt x="34" y="103"/>
                  <a:pt x="34" y="103"/>
                </a:cubicBezTo>
                <a:cubicBezTo>
                  <a:pt x="34" y="100"/>
                  <a:pt x="31" y="97"/>
                  <a:pt x="28" y="97"/>
                </a:cubicBezTo>
                <a:cubicBezTo>
                  <a:pt x="17" y="97"/>
                  <a:pt x="17" y="97"/>
                  <a:pt x="17" y="97"/>
                </a:cubicBezTo>
                <a:cubicBezTo>
                  <a:pt x="17" y="97"/>
                  <a:pt x="14" y="100"/>
                  <a:pt x="14" y="103"/>
                </a:cubicBezTo>
                <a:cubicBezTo>
                  <a:pt x="14" y="115"/>
                  <a:pt x="14" y="115"/>
                  <a:pt x="14" y="115"/>
                </a:cubicBezTo>
                <a:cubicBezTo>
                  <a:pt x="14" y="118"/>
                  <a:pt x="17" y="118"/>
                  <a:pt x="17" y="118"/>
                </a:cubicBezTo>
                <a:close/>
                <a:moveTo>
                  <a:pt x="42" y="118"/>
                </a:moveTo>
                <a:cubicBezTo>
                  <a:pt x="53" y="118"/>
                  <a:pt x="53" y="118"/>
                  <a:pt x="53" y="118"/>
                </a:cubicBezTo>
                <a:cubicBezTo>
                  <a:pt x="56" y="118"/>
                  <a:pt x="59" y="118"/>
                  <a:pt x="59" y="115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0"/>
                  <a:pt x="56" y="97"/>
                  <a:pt x="53" y="97"/>
                </a:cubicBezTo>
                <a:cubicBezTo>
                  <a:pt x="42" y="97"/>
                  <a:pt x="42" y="97"/>
                  <a:pt x="42" y="97"/>
                </a:cubicBezTo>
                <a:cubicBezTo>
                  <a:pt x="42" y="97"/>
                  <a:pt x="39" y="100"/>
                  <a:pt x="39" y="103"/>
                </a:cubicBezTo>
                <a:cubicBezTo>
                  <a:pt x="39" y="115"/>
                  <a:pt x="39" y="115"/>
                  <a:pt x="39" y="115"/>
                </a:cubicBezTo>
                <a:cubicBezTo>
                  <a:pt x="39" y="118"/>
                  <a:pt x="42" y="118"/>
                  <a:pt x="42" y="118"/>
                </a:cubicBezTo>
                <a:close/>
                <a:moveTo>
                  <a:pt x="17" y="146"/>
                </a:moveTo>
                <a:cubicBezTo>
                  <a:pt x="28" y="146"/>
                  <a:pt x="28" y="146"/>
                  <a:pt x="28" y="146"/>
                </a:cubicBezTo>
                <a:cubicBezTo>
                  <a:pt x="31" y="146"/>
                  <a:pt x="34" y="146"/>
                  <a:pt x="34" y="143"/>
                </a:cubicBezTo>
                <a:cubicBezTo>
                  <a:pt x="34" y="131"/>
                  <a:pt x="34" y="131"/>
                  <a:pt x="34" y="131"/>
                </a:cubicBezTo>
                <a:cubicBezTo>
                  <a:pt x="34" y="128"/>
                  <a:pt x="31" y="125"/>
                  <a:pt x="28" y="125"/>
                </a:cubicBezTo>
                <a:cubicBezTo>
                  <a:pt x="17" y="125"/>
                  <a:pt x="17" y="125"/>
                  <a:pt x="17" y="125"/>
                </a:cubicBezTo>
                <a:cubicBezTo>
                  <a:pt x="17" y="125"/>
                  <a:pt x="14" y="128"/>
                  <a:pt x="14" y="131"/>
                </a:cubicBezTo>
                <a:cubicBezTo>
                  <a:pt x="14" y="143"/>
                  <a:pt x="14" y="143"/>
                  <a:pt x="14" y="143"/>
                </a:cubicBezTo>
                <a:cubicBezTo>
                  <a:pt x="14" y="146"/>
                  <a:pt x="17" y="146"/>
                  <a:pt x="17" y="146"/>
                </a:cubicBezTo>
                <a:close/>
                <a:moveTo>
                  <a:pt x="42" y="146"/>
                </a:moveTo>
                <a:cubicBezTo>
                  <a:pt x="53" y="146"/>
                  <a:pt x="53" y="146"/>
                  <a:pt x="53" y="146"/>
                </a:cubicBezTo>
                <a:cubicBezTo>
                  <a:pt x="56" y="146"/>
                  <a:pt x="59" y="146"/>
                  <a:pt x="59" y="143"/>
                </a:cubicBezTo>
                <a:cubicBezTo>
                  <a:pt x="59" y="131"/>
                  <a:pt x="59" y="131"/>
                  <a:pt x="59" y="131"/>
                </a:cubicBezTo>
                <a:cubicBezTo>
                  <a:pt x="59" y="128"/>
                  <a:pt x="56" y="125"/>
                  <a:pt x="53" y="125"/>
                </a:cubicBezTo>
                <a:cubicBezTo>
                  <a:pt x="42" y="125"/>
                  <a:pt x="42" y="125"/>
                  <a:pt x="42" y="125"/>
                </a:cubicBezTo>
                <a:cubicBezTo>
                  <a:pt x="42" y="125"/>
                  <a:pt x="39" y="128"/>
                  <a:pt x="39" y="131"/>
                </a:cubicBezTo>
                <a:cubicBezTo>
                  <a:pt x="39" y="143"/>
                  <a:pt x="39" y="143"/>
                  <a:pt x="39" y="143"/>
                </a:cubicBezTo>
                <a:cubicBezTo>
                  <a:pt x="39" y="146"/>
                  <a:pt x="42" y="146"/>
                  <a:pt x="42" y="146"/>
                </a:cubicBezTo>
                <a:close/>
                <a:moveTo>
                  <a:pt x="17" y="92"/>
                </a:moveTo>
                <a:cubicBezTo>
                  <a:pt x="28" y="92"/>
                  <a:pt x="28" y="92"/>
                  <a:pt x="28" y="92"/>
                </a:cubicBezTo>
                <a:cubicBezTo>
                  <a:pt x="31" y="92"/>
                  <a:pt x="34" y="92"/>
                  <a:pt x="34" y="89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3"/>
                  <a:pt x="31" y="70"/>
                  <a:pt x="28" y="70"/>
                </a:cubicBezTo>
                <a:cubicBezTo>
                  <a:pt x="17" y="70"/>
                  <a:pt x="17" y="70"/>
                  <a:pt x="17" y="70"/>
                </a:cubicBezTo>
                <a:cubicBezTo>
                  <a:pt x="17" y="70"/>
                  <a:pt x="14" y="73"/>
                  <a:pt x="14" y="76"/>
                </a:cubicBezTo>
                <a:cubicBezTo>
                  <a:pt x="14" y="89"/>
                  <a:pt x="14" y="89"/>
                  <a:pt x="14" y="89"/>
                </a:cubicBezTo>
                <a:cubicBezTo>
                  <a:pt x="14" y="92"/>
                  <a:pt x="17" y="92"/>
                  <a:pt x="17" y="92"/>
                </a:cubicBezTo>
                <a:close/>
                <a:moveTo>
                  <a:pt x="42" y="92"/>
                </a:moveTo>
                <a:cubicBezTo>
                  <a:pt x="53" y="92"/>
                  <a:pt x="53" y="92"/>
                  <a:pt x="53" y="92"/>
                </a:cubicBezTo>
                <a:cubicBezTo>
                  <a:pt x="56" y="92"/>
                  <a:pt x="59" y="92"/>
                  <a:pt x="59" y="89"/>
                </a:cubicBezTo>
                <a:cubicBezTo>
                  <a:pt x="59" y="76"/>
                  <a:pt x="59" y="76"/>
                  <a:pt x="59" y="76"/>
                </a:cubicBezTo>
                <a:cubicBezTo>
                  <a:pt x="59" y="73"/>
                  <a:pt x="56" y="70"/>
                  <a:pt x="53" y="70"/>
                </a:cubicBezTo>
                <a:cubicBezTo>
                  <a:pt x="42" y="70"/>
                  <a:pt x="42" y="70"/>
                  <a:pt x="42" y="70"/>
                </a:cubicBezTo>
                <a:cubicBezTo>
                  <a:pt x="42" y="70"/>
                  <a:pt x="39" y="73"/>
                  <a:pt x="39" y="76"/>
                </a:cubicBezTo>
                <a:cubicBezTo>
                  <a:pt x="39" y="89"/>
                  <a:pt x="39" y="89"/>
                  <a:pt x="39" y="89"/>
                </a:cubicBezTo>
                <a:cubicBezTo>
                  <a:pt x="39" y="92"/>
                  <a:pt x="42" y="92"/>
                  <a:pt x="42" y="92"/>
                </a:cubicBezTo>
                <a:close/>
                <a:moveTo>
                  <a:pt x="17" y="64"/>
                </a:moveTo>
                <a:cubicBezTo>
                  <a:pt x="28" y="64"/>
                  <a:pt x="28" y="64"/>
                  <a:pt x="28" y="64"/>
                </a:cubicBezTo>
                <a:cubicBezTo>
                  <a:pt x="31" y="64"/>
                  <a:pt x="34" y="64"/>
                  <a:pt x="34" y="61"/>
                </a:cubicBezTo>
                <a:cubicBezTo>
                  <a:pt x="34" y="49"/>
                  <a:pt x="34" y="49"/>
                  <a:pt x="34" y="49"/>
                </a:cubicBezTo>
                <a:cubicBezTo>
                  <a:pt x="34" y="46"/>
                  <a:pt x="31" y="42"/>
                  <a:pt x="28" y="42"/>
                </a:cubicBezTo>
                <a:cubicBezTo>
                  <a:pt x="17" y="42"/>
                  <a:pt x="17" y="42"/>
                  <a:pt x="17" y="42"/>
                </a:cubicBezTo>
                <a:cubicBezTo>
                  <a:pt x="17" y="42"/>
                  <a:pt x="14" y="46"/>
                  <a:pt x="14" y="49"/>
                </a:cubicBezTo>
                <a:cubicBezTo>
                  <a:pt x="14" y="61"/>
                  <a:pt x="14" y="61"/>
                  <a:pt x="14" y="61"/>
                </a:cubicBezTo>
                <a:cubicBezTo>
                  <a:pt x="14" y="64"/>
                  <a:pt x="17" y="64"/>
                  <a:pt x="17" y="64"/>
                </a:cubicBezTo>
                <a:close/>
                <a:moveTo>
                  <a:pt x="42" y="64"/>
                </a:moveTo>
                <a:cubicBezTo>
                  <a:pt x="53" y="64"/>
                  <a:pt x="53" y="64"/>
                  <a:pt x="53" y="64"/>
                </a:cubicBezTo>
                <a:cubicBezTo>
                  <a:pt x="56" y="64"/>
                  <a:pt x="59" y="64"/>
                  <a:pt x="59" y="61"/>
                </a:cubicBezTo>
                <a:cubicBezTo>
                  <a:pt x="59" y="49"/>
                  <a:pt x="59" y="49"/>
                  <a:pt x="59" y="49"/>
                </a:cubicBezTo>
                <a:cubicBezTo>
                  <a:pt x="59" y="46"/>
                  <a:pt x="56" y="42"/>
                  <a:pt x="53" y="42"/>
                </a:cubicBezTo>
                <a:cubicBezTo>
                  <a:pt x="42" y="42"/>
                  <a:pt x="42" y="42"/>
                  <a:pt x="42" y="42"/>
                </a:cubicBezTo>
                <a:cubicBezTo>
                  <a:pt x="42" y="42"/>
                  <a:pt x="39" y="46"/>
                  <a:pt x="39" y="49"/>
                </a:cubicBezTo>
                <a:cubicBezTo>
                  <a:pt x="39" y="61"/>
                  <a:pt x="39" y="61"/>
                  <a:pt x="39" y="61"/>
                </a:cubicBezTo>
                <a:cubicBezTo>
                  <a:pt x="39" y="64"/>
                  <a:pt x="42" y="64"/>
                  <a:pt x="42" y="64"/>
                </a:cubicBezTo>
                <a:close/>
                <a:moveTo>
                  <a:pt x="17" y="36"/>
                </a:moveTo>
                <a:cubicBezTo>
                  <a:pt x="28" y="36"/>
                  <a:pt x="28" y="36"/>
                  <a:pt x="28" y="36"/>
                </a:cubicBezTo>
                <a:cubicBezTo>
                  <a:pt x="31" y="36"/>
                  <a:pt x="34" y="36"/>
                  <a:pt x="34" y="33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18"/>
                  <a:pt x="31" y="15"/>
                  <a:pt x="28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4" y="18"/>
                  <a:pt x="14" y="21"/>
                </a:cubicBezTo>
                <a:cubicBezTo>
                  <a:pt x="14" y="33"/>
                  <a:pt x="14" y="33"/>
                  <a:pt x="14" y="33"/>
                </a:cubicBezTo>
                <a:cubicBezTo>
                  <a:pt x="14" y="36"/>
                  <a:pt x="17" y="36"/>
                  <a:pt x="17" y="36"/>
                </a:cubicBezTo>
                <a:close/>
                <a:moveTo>
                  <a:pt x="42" y="36"/>
                </a:moveTo>
                <a:cubicBezTo>
                  <a:pt x="53" y="36"/>
                  <a:pt x="53" y="36"/>
                  <a:pt x="53" y="36"/>
                </a:cubicBezTo>
                <a:cubicBezTo>
                  <a:pt x="56" y="36"/>
                  <a:pt x="59" y="36"/>
                  <a:pt x="59" y="33"/>
                </a:cubicBezTo>
                <a:cubicBezTo>
                  <a:pt x="59" y="21"/>
                  <a:pt x="59" y="21"/>
                  <a:pt x="59" y="21"/>
                </a:cubicBezTo>
                <a:cubicBezTo>
                  <a:pt x="59" y="18"/>
                  <a:pt x="56" y="15"/>
                  <a:pt x="53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39" y="18"/>
                  <a:pt x="39" y="21"/>
                </a:cubicBezTo>
                <a:cubicBezTo>
                  <a:pt x="39" y="33"/>
                  <a:pt x="39" y="33"/>
                  <a:pt x="39" y="33"/>
                </a:cubicBezTo>
                <a:cubicBezTo>
                  <a:pt x="39" y="36"/>
                  <a:pt x="42" y="36"/>
                  <a:pt x="42" y="36"/>
                </a:cubicBezTo>
                <a:close/>
                <a:moveTo>
                  <a:pt x="111" y="36"/>
                </a:moveTo>
                <a:cubicBezTo>
                  <a:pt x="108" y="36"/>
                  <a:pt x="108" y="39"/>
                  <a:pt x="108" y="42"/>
                </a:cubicBezTo>
                <a:cubicBezTo>
                  <a:pt x="108" y="42"/>
                  <a:pt x="108" y="42"/>
                  <a:pt x="111" y="46"/>
                </a:cubicBezTo>
                <a:lnTo>
                  <a:pt x="111" y="36"/>
                </a:lnTo>
                <a:close/>
                <a:moveTo>
                  <a:pt x="113" y="55"/>
                </a:moveTo>
                <a:cubicBezTo>
                  <a:pt x="113" y="67"/>
                  <a:pt x="113" y="67"/>
                  <a:pt x="113" y="67"/>
                </a:cubicBezTo>
                <a:cubicBezTo>
                  <a:pt x="113" y="67"/>
                  <a:pt x="116" y="64"/>
                  <a:pt x="116" y="61"/>
                </a:cubicBezTo>
                <a:cubicBezTo>
                  <a:pt x="116" y="58"/>
                  <a:pt x="113" y="58"/>
                  <a:pt x="113" y="55"/>
                </a:cubicBezTo>
                <a:close/>
                <a:moveTo>
                  <a:pt x="110" y="82"/>
                </a:moveTo>
                <a:cubicBezTo>
                  <a:pt x="127" y="82"/>
                  <a:pt x="138" y="70"/>
                  <a:pt x="138" y="52"/>
                </a:cubicBezTo>
                <a:cubicBezTo>
                  <a:pt x="138" y="36"/>
                  <a:pt x="127" y="24"/>
                  <a:pt x="110" y="24"/>
                </a:cubicBezTo>
                <a:cubicBezTo>
                  <a:pt x="96" y="24"/>
                  <a:pt x="82" y="36"/>
                  <a:pt x="82" y="52"/>
                </a:cubicBezTo>
                <a:cubicBezTo>
                  <a:pt x="82" y="70"/>
                  <a:pt x="96" y="82"/>
                  <a:pt x="110" y="82"/>
                </a:cubicBezTo>
                <a:close/>
                <a:moveTo>
                  <a:pt x="107" y="52"/>
                </a:moveTo>
                <a:cubicBezTo>
                  <a:pt x="102" y="49"/>
                  <a:pt x="102" y="46"/>
                  <a:pt x="102" y="42"/>
                </a:cubicBezTo>
                <a:cubicBezTo>
                  <a:pt x="102" y="36"/>
                  <a:pt x="105" y="30"/>
                  <a:pt x="110" y="30"/>
                </a:cubicBezTo>
                <a:cubicBezTo>
                  <a:pt x="110" y="27"/>
                  <a:pt x="110" y="27"/>
                  <a:pt x="110" y="27"/>
                </a:cubicBezTo>
                <a:cubicBezTo>
                  <a:pt x="113" y="30"/>
                  <a:pt x="113" y="30"/>
                  <a:pt x="113" y="30"/>
                </a:cubicBezTo>
                <a:cubicBezTo>
                  <a:pt x="116" y="30"/>
                  <a:pt x="122" y="33"/>
                  <a:pt x="122" y="39"/>
                </a:cubicBezTo>
                <a:cubicBezTo>
                  <a:pt x="122" y="42"/>
                  <a:pt x="119" y="42"/>
                  <a:pt x="119" y="42"/>
                </a:cubicBezTo>
                <a:cubicBezTo>
                  <a:pt x="116" y="42"/>
                  <a:pt x="116" y="42"/>
                  <a:pt x="116" y="39"/>
                </a:cubicBezTo>
                <a:cubicBezTo>
                  <a:pt x="113" y="36"/>
                  <a:pt x="113" y="36"/>
                  <a:pt x="113" y="36"/>
                </a:cubicBezTo>
                <a:cubicBezTo>
                  <a:pt x="113" y="49"/>
                  <a:pt x="113" y="49"/>
                  <a:pt x="113" y="49"/>
                </a:cubicBezTo>
                <a:cubicBezTo>
                  <a:pt x="116" y="49"/>
                  <a:pt x="116" y="49"/>
                  <a:pt x="116" y="49"/>
                </a:cubicBezTo>
                <a:cubicBezTo>
                  <a:pt x="119" y="52"/>
                  <a:pt x="122" y="55"/>
                  <a:pt x="122" y="61"/>
                </a:cubicBezTo>
                <a:cubicBezTo>
                  <a:pt x="122" y="67"/>
                  <a:pt x="119" y="70"/>
                  <a:pt x="113" y="70"/>
                </a:cubicBezTo>
                <a:cubicBezTo>
                  <a:pt x="113" y="76"/>
                  <a:pt x="113" y="76"/>
                  <a:pt x="113" y="76"/>
                </a:cubicBezTo>
                <a:cubicBezTo>
                  <a:pt x="110" y="76"/>
                  <a:pt x="110" y="76"/>
                  <a:pt x="110" y="76"/>
                </a:cubicBezTo>
                <a:cubicBezTo>
                  <a:pt x="110" y="70"/>
                  <a:pt x="110" y="70"/>
                  <a:pt x="110" y="70"/>
                </a:cubicBezTo>
                <a:cubicBezTo>
                  <a:pt x="105" y="70"/>
                  <a:pt x="102" y="67"/>
                  <a:pt x="102" y="61"/>
                </a:cubicBezTo>
                <a:cubicBezTo>
                  <a:pt x="102" y="61"/>
                  <a:pt x="102" y="58"/>
                  <a:pt x="105" y="58"/>
                </a:cubicBezTo>
                <a:cubicBezTo>
                  <a:pt x="105" y="58"/>
                  <a:pt x="105" y="58"/>
                  <a:pt x="107" y="61"/>
                </a:cubicBezTo>
                <a:cubicBezTo>
                  <a:pt x="107" y="64"/>
                  <a:pt x="107" y="67"/>
                  <a:pt x="110" y="67"/>
                </a:cubicBezTo>
                <a:cubicBezTo>
                  <a:pt x="110" y="55"/>
                  <a:pt x="110" y="55"/>
                  <a:pt x="110" y="55"/>
                </a:cubicBezTo>
                <a:lnTo>
                  <a:pt x="107" y="5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CC33F4CC-74E1-967D-C9CC-6692A7A8E81B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4697413"/>
            <a:ext cx="254000" cy="214313"/>
          </a:xfrm>
          <a:custGeom>
            <a:avLst/>
            <a:gdLst>
              <a:gd name="T0" fmla="*/ 53 w 160"/>
              <a:gd name="T1" fmla="*/ 85 h 135"/>
              <a:gd name="T2" fmla="*/ 30 w 160"/>
              <a:gd name="T3" fmla="*/ 63 h 135"/>
              <a:gd name="T4" fmla="*/ 53 w 160"/>
              <a:gd name="T5" fmla="*/ 44 h 135"/>
              <a:gd name="T6" fmla="*/ 55 w 160"/>
              <a:gd name="T7" fmla="*/ 26 h 135"/>
              <a:gd name="T8" fmla="*/ 39 w 160"/>
              <a:gd name="T9" fmla="*/ 24 h 135"/>
              <a:gd name="T10" fmla="*/ 4 w 160"/>
              <a:gd name="T11" fmla="*/ 55 h 135"/>
              <a:gd name="T12" fmla="*/ 0 w 160"/>
              <a:gd name="T13" fmla="*/ 66 h 135"/>
              <a:gd name="T14" fmla="*/ 6 w 160"/>
              <a:gd name="T15" fmla="*/ 74 h 135"/>
              <a:gd name="T16" fmla="*/ 39 w 160"/>
              <a:gd name="T17" fmla="*/ 105 h 135"/>
              <a:gd name="T18" fmla="*/ 47 w 160"/>
              <a:gd name="T19" fmla="*/ 107 h 135"/>
              <a:gd name="T20" fmla="*/ 55 w 160"/>
              <a:gd name="T21" fmla="*/ 103 h 135"/>
              <a:gd name="T22" fmla="*/ 53 w 160"/>
              <a:gd name="T23" fmla="*/ 85 h 135"/>
              <a:gd name="T24" fmla="*/ 156 w 160"/>
              <a:gd name="T25" fmla="*/ 55 h 135"/>
              <a:gd name="T26" fmla="*/ 120 w 160"/>
              <a:gd name="T27" fmla="*/ 24 h 135"/>
              <a:gd name="T28" fmla="*/ 104 w 160"/>
              <a:gd name="T29" fmla="*/ 26 h 135"/>
              <a:gd name="T30" fmla="*/ 106 w 160"/>
              <a:gd name="T31" fmla="*/ 44 h 135"/>
              <a:gd name="T32" fmla="*/ 129 w 160"/>
              <a:gd name="T33" fmla="*/ 63 h 135"/>
              <a:gd name="T34" fmla="*/ 106 w 160"/>
              <a:gd name="T35" fmla="*/ 85 h 135"/>
              <a:gd name="T36" fmla="*/ 104 w 160"/>
              <a:gd name="T37" fmla="*/ 103 h 135"/>
              <a:gd name="T38" fmla="*/ 114 w 160"/>
              <a:gd name="T39" fmla="*/ 107 h 135"/>
              <a:gd name="T40" fmla="*/ 120 w 160"/>
              <a:gd name="T41" fmla="*/ 105 h 135"/>
              <a:gd name="T42" fmla="*/ 156 w 160"/>
              <a:gd name="T43" fmla="*/ 74 h 135"/>
              <a:gd name="T44" fmla="*/ 160 w 160"/>
              <a:gd name="T45" fmla="*/ 66 h 135"/>
              <a:gd name="T46" fmla="*/ 156 w 160"/>
              <a:gd name="T47" fmla="*/ 55 h 135"/>
              <a:gd name="T48" fmla="*/ 90 w 160"/>
              <a:gd name="T49" fmla="*/ 2 h 135"/>
              <a:gd name="T50" fmla="*/ 75 w 160"/>
              <a:gd name="T51" fmla="*/ 11 h 135"/>
              <a:gd name="T52" fmla="*/ 57 w 160"/>
              <a:gd name="T53" fmla="*/ 120 h 135"/>
              <a:gd name="T54" fmla="*/ 65 w 160"/>
              <a:gd name="T55" fmla="*/ 133 h 135"/>
              <a:gd name="T56" fmla="*/ 69 w 160"/>
              <a:gd name="T57" fmla="*/ 135 h 135"/>
              <a:gd name="T58" fmla="*/ 79 w 160"/>
              <a:gd name="T59" fmla="*/ 124 h 135"/>
              <a:gd name="T60" fmla="*/ 100 w 160"/>
              <a:gd name="T61" fmla="*/ 17 h 135"/>
              <a:gd name="T62" fmla="*/ 90 w 160"/>
              <a:gd name="T63" fmla="*/ 2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35">
                <a:moveTo>
                  <a:pt x="53" y="85"/>
                </a:moveTo>
                <a:cubicBezTo>
                  <a:pt x="30" y="63"/>
                  <a:pt x="30" y="63"/>
                  <a:pt x="30" y="63"/>
                </a:cubicBezTo>
                <a:cubicBezTo>
                  <a:pt x="53" y="44"/>
                  <a:pt x="53" y="44"/>
                  <a:pt x="53" y="44"/>
                </a:cubicBezTo>
                <a:cubicBezTo>
                  <a:pt x="59" y="40"/>
                  <a:pt x="59" y="31"/>
                  <a:pt x="55" y="26"/>
                </a:cubicBezTo>
                <a:cubicBezTo>
                  <a:pt x="51" y="20"/>
                  <a:pt x="43" y="20"/>
                  <a:pt x="39" y="24"/>
                </a:cubicBezTo>
                <a:cubicBezTo>
                  <a:pt x="4" y="55"/>
                  <a:pt x="4" y="55"/>
                  <a:pt x="4" y="55"/>
                </a:cubicBezTo>
                <a:cubicBezTo>
                  <a:pt x="2" y="57"/>
                  <a:pt x="0" y="61"/>
                  <a:pt x="0" y="66"/>
                </a:cubicBezTo>
                <a:cubicBezTo>
                  <a:pt x="0" y="68"/>
                  <a:pt x="2" y="72"/>
                  <a:pt x="6" y="74"/>
                </a:cubicBezTo>
                <a:cubicBezTo>
                  <a:pt x="39" y="105"/>
                  <a:pt x="39" y="105"/>
                  <a:pt x="39" y="105"/>
                </a:cubicBezTo>
                <a:cubicBezTo>
                  <a:pt x="41" y="107"/>
                  <a:pt x="43" y="107"/>
                  <a:pt x="47" y="107"/>
                </a:cubicBezTo>
                <a:cubicBezTo>
                  <a:pt x="49" y="107"/>
                  <a:pt x="53" y="105"/>
                  <a:pt x="55" y="103"/>
                </a:cubicBezTo>
                <a:cubicBezTo>
                  <a:pt x="59" y="98"/>
                  <a:pt x="59" y="90"/>
                  <a:pt x="53" y="85"/>
                </a:cubicBezTo>
                <a:close/>
                <a:moveTo>
                  <a:pt x="156" y="55"/>
                </a:moveTo>
                <a:cubicBezTo>
                  <a:pt x="120" y="24"/>
                  <a:pt x="120" y="24"/>
                  <a:pt x="120" y="24"/>
                </a:cubicBezTo>
                <a:cubicBezTo>
                  <a:pt x="116" y="20"/>
                  <a:pt x="108" y="20"/>
                  <a:pt x="104" y="26"/>
                </a:cubicBezTo>
                <a:cubicBezTo>
                  <a:pt x="100" y="31"/>
                  <a:pt x="100" y="40"/>
                  <a:pt x="106" y="44"/>
                </a:cubicBezTo>
                <a:cubicBezTo>
                  <a:pt x="129" y="63"/>
                  <a:pt x="129" y="63"/>
                  <a:pt x="129" y="63"/>
                </a:cubicBezTo>
                <a:cubicBezTo>
                  <a:pt x="106" y="85"/>
                  <a:pt x="106" y="85"/>
                  <a:pt x="106" y="85"/>
                </a:cubicBezTo>
                <a:cubicBezTo>
                  <a:pt x="100" y="90"/>
                  <a:pt x="100" y="98"/>
                  <a:pt x="104" y="103"/>
                </a:cubicBezTo>
                <a:cubicBezTo>
                  <a:pt x="106" y="105"/>
                  <a:pt x="110" y="107"/>
                  <a:pt x="114" y="107"/>
                </a:cubicBezTo>
                <a:cubicBezTo>
                  <a:pt x="116" y="107"/>
                  <a:pt x="118" y="107"/>
                  <a:pt x="120" y="105"/>
                </a:cubicBezTo>
                <a:cubicBezTo>
                  <a:pt x="156" y="74"/>
                  <a:pt x="156" y="74"/>
                  <a:pt x="156" y="74"/>
                </a:cubicBezTo>
                <a:cubicBezTo>
                  <a:pt x="158" y="72"/>
                  <a:pt x="160" y="68"/>
                  <a:pt x="160" y="66"/>
                </a:cubicBezTo>
                <a:cubicBezTo>
                  <a:pt x="160" y="61"/>
                  <a:pt x="158" y="57"/>
                  <a:pt x="156" y="55"/>
                </a:cubicBezTo>
                <a:close/>
                <a:moveTo>
                  <a:pt x="90" y="2"/>
                </a:moveTo>
                <a:cubicBezTo>
                  <a:pt x="83" y="0"/>
                  <a:pt x="77" y="4"/>
                  <a:pt x="75" y="11"/>
                </a:cubicBezTo>
                <a:cubicBezTo>
                  <a:pt x="57" y="120"/>
                  <a:pt x="57" y="120"/>
                  <a:pt x="57" y="120"/>
                </a:cubicBezTo>
                <a:cubicBezTo>
                  <a:pt x="55" y="127"/>
                  <a:pt x="59" y="133"/>
                  <a:pt x="65" y="133"/>
                </a:cubicBezTo>
                <a:cubicBezTo>
                  <a:pt x="67" y="135"/>
                  <a:pt x="67" y="135"/>
                  <a:pt x="69" y="135"/>
                </a:cubicBezTo>
                <a:cubicBezTo>
                  <a:pt x="73" y="135"/>
                  <a:pt x="79" y="131"/>
                  <a:pt x="79" y="124"/>
                </a:cubicBezTo>
                <a:cubicBezTo>
                  <a:pt x="100" y="17"/>
                  <a:pt x="100" y="17"/>
                  <a:pt x="100" y="17"/>
                </a:cubicBezTo>
                <a:cubicBezTo>
                  <a:pt x="100" y="9"/>
                  <a:pt x="96" y="2"/>
                  <a:pt x="90" y="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64E5F1AA-73D5-CDA9-9586-E77ED1FD16B0}"/>
              </a:ext>
            </a:extLst>
          </p:cNvPr>
          <p:cNvSpPr>
            <a:spLocks noEditPoints="1"/>
          </p:cNvSpPr>
          <p:nvPr/>
        </p:nvSpPr>
        <p:spPr bwMode="auto">
          <a:xfrm>
            <a:off x="8455026" y="3019425"/>
            <a:ext cx="241300" cy="260350"/>
          </a:xfrm>
          <a:custGeom>
            <a:avLst/>
            <a:gdLst>
              <a:gd name="T0" fmla="*/ 149 w 152"/>
              <a:gd name="T1" fmla="*/ 7 h 164"/>
              <a:gd name="T2" fmla="*/ 123 w 152"/>
              <a:gd name="T3" fmla="*/ 17 h 164"/>
              <a:gd name="T4" fmla="*/ 104 w 152"/>
              <a:gd name="T5" fmla="*/ 37 h 164"/>
              <a:gd name="T6" fmla="*/ 13 w 152"/>
              <a:gd name="T7" fmla="*/ 37 h 164"/>
              <a:gd name="T8" fmla="*/ 10 w 152"/>
              <a:gd name="T9" fmla="*/ 41 h 164"/>
              <a:gd name="T10" fmla="*/ 13 w 152"/>
              <a:gd name="T11" fmla="*/ 44 h 164"/>
              <a:gd name="T12" fmla="*/ 71 w 152"/>
              <a:gd name="T13" fmla="*/ 68 h 164"/>
              <a:gd name="T14" fmla="*/ 36 w 152"/>
              <a:gd name="T15" fmla="*/ 109 h 164"/>
              <a:gd name="T16" fmla="*/ 0 w 152"/>
              <a:gd name="T17" fmla="*/ 109 h 164"/>
              <a:gd name="T18" fmla="*/ 0 w 152"/>
              <a:gd name="T19" fmla="*/ 109 h 164"/>
              <a:gd name="T20" fmla="*/ 0 w 152"/>
              <a:gd name="T21" fmla="*/ 109 h 164"/>
              <a:gd name="T22" fmla="*/ 29 w 152"/>
              <a:gd name="T23" fmla="*/ 123 h 164"/>
              <a:gd name="T24" fmla="*/ 29 w 152"/>
              <a:gd name="T25" fmla="*/ 127 h 164"/>
              <a:gd name="T26" fmla="*/ 29 w 152"/>
              <a:gd name="T27" fmla="*/ 127 h 164"/>
              <a:gd name="T28" fmla="*/ 29 w 152"/>
              <a:gd name="T29" fmla="*/ 133 h 164"/>
              <a:gd name="T30" fmla="*/ 36 w 152"/>
              <a:gd name="T31" fmla="*/ 133 h 164"/>
              <a:gd name="T32" fmla="*/ 36 w 152"/>
              <a:gd name="T33" fmla="*/ 133 h 164"/>
              <a:gd name="T34" fmla="*/ 39 w 152"/>
              <a:gd name="T35" fmla="*/ 133 h 164"/>
              <a:gd name="T36" fmla="*/ 49 w 152"/>
              <a:gd name="T37" fmla="*/ 164 h 164"/>
              <a:gd name="T38" fmla="*/ 52 w 152"/>
              <a:gd name="T39" fmla="*/ 164 h 164"/>
              <a:gd name="T40" fmla="*/ 52 w 152"/>
              <a:gd name="T41" fmla="*/ 164 h 164"/>
              <a:gd name="T42" fmla="*/ 52 w 152"/>
              <a:gd name="T43" fmla="*/ 161 h 164"/>
              <a:gd name="T44" fmla="*/ 52 w 152"/>
              <a:gd name="T45" fmla="*/ 127 h 164"/>
              <a:gd name="T46" fmla="*/ 87 w 152"/>
              <a:gd name="T47" fmla="*/ 89 h 164"/>
              <a:gd name="T48" fmla="*/ 113 w 152"/>
              <a:gd name="T49" fmla="*/ 151 h 164"/>
              <a:gd name="T50" fmla="*/ 116 w 152"/>
              <a:gd name="T51" fmla="*/ 154 h 164"/>
              <a:gd name="T52" fmla="*/ 120 w 152"/>
              <a:gd name="T53" fmla="*/ 151 h 164"/>
              <a:gd name="T54" fmla="*/ 120 w 152"/>
              <a:gd name="T55" fmla="*/ 151 h 164"/>
              <a:gd name="T56" fmla="*/ 120 w 152"/>
              <a:gd name="T57" fmla="*/ 55 h 164"/>
              <a:gd name="T58" fmla="*/ 139 w 152"/>
              <a:gd name="T59" fmla="*/ 34 h 164"/>
              <a:gd name="T60" fmla="*/ 149 w 152"/>
              <a:gd name="T61" fmla="*/ 7 h 164"/>
              <a:gd name="T62" fmla="*/ 149 w 152"/>
              <a:gd name="T63" fmla="*/ 7 h 164"/>
              <a:gd name="T64" fmla="*/ 149 w 152"/>
              <a:gd name="T65" fmla="*/ 7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2" h="164">
                <a:moveTo>
                  <a:pt x="149" y="7"/>
                </a:moveTo>
                <a:cubicBezTo>
                  <a:pt x="142" y="0"/>
                  <a:pt x="126" y="10"/>
                  <a:pt x="123" y="17"/>
                </a:cubicBezTo>
                <a:cubicBezTo>
                  <a:pt x="104" y="37"/>
                  <a:pt x="104" y="37"/>
                  <a:pt x="104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37"/>
                  <a:pt x="10" y="37"/>
                  <a:pt x="10" y="41"/>
                </a:cubicBezTo>
                <a:cubicBezTo>
                  <a:pt x="10" y="41"/>
                  <a:pt x="10" y="44"/>
                  <a:pt x="13" y="44"/>
                </a:cubicBezTo>
                <a:cubicBezTo>
                  <a:pt x="71" y="68"/>
                  <a:pt x="71" y="68"/>
                  <a:pt x="71" y="68"/>
                </a:cubicBezTo>
                <a:cubicBezTo>
                  <a:pt x="36" y="109"/>
                  <a:pt x="36" y="109"/>
                  <a:pt x="36" y="109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109"/>
                  <a:pt x="0" y="109"/>
                  <a:pt x="0" y="109"/>
                </a:cubicBezTo>
                <a:cubicBezTo>
                  <a:pt x="29" y="123"/>
                  <a:pt x="29" y="123"/>
                  <a:pt x="29" y="123"/>
                </a:cubicBezTo>
                <a:cubicBezTo>
                  <a:pt x="29" y="123"/>
                  <a:pt x="29" y="123"/>
                  <a:pt x="29" y="127"/>
                </a:cubicBezTo>
                <a:cubicBezTo>
                  <a:pt x="29" y="127"/>
                  <a:pt x="29" y="127"/>
                  <a:pt x="29" y="127"/>
                </a:cubicBezTo>
                <a:cubicBezTo>
                  <a:pt x="26" y="130"/>
                  <a:pt x="26" y="130"/>
                  <a:pt x="29" y="133"/>
                </a:cubicBezTo>
                <a:cubicBezTo>
                  <a:pt x="29" y="137"/>
                  <a:pt x="33" y="137"/>
                  <a:pt x="36" y="133"/>
                </a:cubicBezTo>
                <a:cubicBezTo>
                  <a:pt x="36" y="133"/>
                  <a:pt x="36" y="133"/>
                  <a:pt x="36" y="133"/>
                </a:cubicBezTo>
                <a:cubicBezTo>
                  <a:pt x="39" y="133"/>
                  <a:pt x="39" y="133"/>
                  <a:pt x="39" y="133"/>
                </a:cubicBezTo>
                <a:cubicBezTo>
                  <a:pt x="49" y="164"/>
                  <a:pt x="49" y="164"/>
                  <a:pt x="49" y="164"/>
                </a:cubicBezTo>
                <a:cubicBezTo>
                  <a:pt x="52" y="164"/>
                  <a:pt x="52" y="164"/>
                  <a:pt x="52" y="164"/>
                </a:cubicBezTo>
                <a:cubicBezTo>
                  <a:pt x="52" y="164"/>
                  <a:pt x="52" y="164"/>
                  <a:pt x="52" y="164"/>
                </a:cubicBezTo>
                <a:cubicBezTo>
                  <a:pt x="52" y="164"/>
                  <a:pt x="52" y="164"/>
                  <a:pt x="52" y="161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87" y="89"/>
                  <a:pt x="87" y="89"/>
                  <a:pt x="87" y="89"/>
                </a:cubicBezTo>
                <a:cubicBezTo>
                  <a:pt x="113" y="151"/>
                  <a:pt x="113" y="151"/>
                  <a:pt x="113" y="151"/>
                </a:cubicBezTo>
                <a:cubicBezTo>
                  <a:pt x="113" y="154"/>
                  <a:pt x="113" y="154"/>
                  <a:pt x="116" y="154"/>
                </a:cubicBezTo>
                <a:cubicBezTo>
                  <a:pt x="116" y="154"/>
                  <a:pt x="120" y="154"/>
                  <a:pt x="120" y="151"/>
                </a:cubicBezTo>
                <a:cubicBezTo>
                  <a:pt x="120" y="151"/>
                  <a:pt x="120" y="151"/>
                  <a:pt x="120" y="151"/>
                </a:cubicBezTo>
                <a:cubicBezTo>
                  <a:pt x="120" y="55"/>
                  <a:pt x="120" y="55"/>
                  <a:pt x="120" y="55"/>
                </a:cubicBezTo>
                <a:cubicBezTo>
                  <a:pt x="139" y="34"/>
                  <a:pt x="139" y="34"/>
                  <a:pt x="139" y="34"/>
                </a:cubicBezTo>
                <a:cubicBezTo>
                  <a:pt x="146" y="31"/>
                  <a:pt x="152" y="10"/>
                  <a:pt x="149" y="7"/>
                </a:cubicBezTo>
                <a:close/>
                <a:moveTo>
                  <a:pt x="149" y="7"/>
                </a:moveTo>
                <a:cubicBezTo>
                  <a:pt x="149" y="7"/>
                  <a:pt x="149" y="7"/>
                  <a:pt x="149" y="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4A7299CC-F9E0-1818-304C-8F00BD886574}"/>
              </a:ext>
            </a:extLst>
          </p:cNvPr>
          <p:cNvSpPr>
            <a:spLocks noEditPoints="1"/>
          </p:cNvSpPr>
          <p:nvPr/>
        </p:nvSpPr>
        <p:spPr bwMode="auto">
          <a:xfrm>
            <a:off x="1296988" y="4127500"/>
            <a:ext cx="239713" cy="254000"/>
          </a:xfrm>
          <a:custGeom>
            <a:avLst/>
            <a:gdLst>
              <a:gd name="T0" fmla="*/ 40 w 151"/>
              <a:gd name="T1" fmla="*/ 59 h 160"/>
              <a:gd name="T2" fmla="*/ 60 w 151"/>
              <a:gd name="T3" fmla="*/ 42 h 160"/>
              <a:gd name="T4" fmla="*/ 68 w 151"/>
              <a:gd name="T5" fmla="*/ 46 h 160"/>
              <a:gd name="T6" fmla="*/ 68 w 151"/>
              <a:gd name="T7" fmla="*/ 114 h 160"/>
              <a:gd name="T8" fmla="*/ 76 w 151"/>
              <a:gd name="T9" fmla="*/ 122 h 160"/>
              <a:gd name="T10" fmla="*/ 84 w 151"/>
              <a:gd name="T11" fmla="*/ 114 h 160"/>
              <a:gd name="T12" fmla="*/ 84 w 151"/>
              <a:gd name="T13" fmla="*/ 42 h 160"/>
              <a:gd name="T14" fmla="*/ 92 w 151"/>
              <a:gd name="T15" fmla="*/ 38 h 160"/>
              <a:gd name="T16" fmla="*/ 112 w 151"/>
              <a:gd name="T17" fmla="*/ 59 h 160"/>
              <a:gd name="T18" fmla="*/ 115 w 151"/>
              <a:gd name="T19" fmla="*/ 63 h 160"/>
              <a:gd name="T20" fmla="*/ 123 w 151"/>
              <a:gd name="T21" fmla="*/ 59 h 160"/>
              <a:gd name="T22" fmla="*/ 123 w 151"/>
              <a:gd name="T23" fmla="*/ 46 h 160"/>
              <a:gd name="T24" fmla="*/ 84 w 151"/>
              <a:gd name="T25" fmla="*/ 4 h 160"/>
              <a:gd name="T26" fmla="*/ 76 w 151"/>
              <a:gd name="T27" fmla="*/ 0 h 160"/>
              <a:gd name="T28" fmla="*/ 72 w 151"/>
              <a:gd name="T29" fmla="*/ 4 h 160"/>
              <a:gd name="T30" fmla="*/ 32 w 151"/>
              <a:gd name="T31" fmla="*/ 46 h 160"/>
              <a:gd name="T32" fmla="*/ 32 w 151"/>
              <a:gd name="T33" fmla="*/ 59 h 160"/>
              <a:gd name="T34" fmla="*/ 40 w 151"/>
              <a:gd name="T35" fmla="*/ 59 h 160"/>
              <a:gd name="T36" fmla="*/ 123 w 151"/>
              <a:gd name="T37" fmla="*/ 105 h 160"/>
              <a:gd name="T38" fmla="*/ 99 w 151"/>
              <a:gd name="T39" fmla="*/ 105 h 160"/>
              <a:gd name="T40" fmla="*/ 95 w 151"/>
              <a:gd name="T41" fmla="*/ 110 h 160"/>
              <a:gd name="T42" fmla="*/ 95 w 151"/>
              <a:gd name="T43" fmla="*/ 114 h 160"/>
              <a:gd name="T44" fmla="*/ 76 w 151"/>
              <a:gd name="T45" fmla="*/ 131 h 160"/>
              <a:gd name="T46" fmla="*/ 56 w 151"/>
              <a:gd name="T47" fmla="*/ 114 h 160"/>
              <a:gd name="T48" fmla="*/ 56 w 151"/>
              <a:gd name="T49" fmla="*/ 110 h 160"/>
              <a:gd name="T50" fmla="*/ 52 w 151"/>
              <a:gd name="T51" fmla="*/ 105 h 160"/>
              <a:gd name="T52" fmla="*/ 32 w 151"/>
              <a:gd name="T53" fmla="*/ 105 h 160"/>
              <a:gd name="T54" fmla="*/ 0 w 151"/>
              <a:gd name="T55" fmla="*/ 131 h 160"/>
              <a:gd name="T56" fmla="*/ 32 w 151"/>
              <a:gd name="T57" fmla="*/ 160 h 160"/>
              <a:gd name="T58" fmla="*/ 123 w 151"/>
              <a:gd name="T59" fmla="*/ 160 h 160"/>
              <a:gd name="T60" fmla="*/ 151 w 151"/>
              <a:gd name="T61" fmla="*/ 131 h 160"/>
              <a:gd name="T62" fmla="*/ 123 w 151"/>
              <a:gd name="T63" fmla="*/ 105 h 160"/>
              <a:gd name="T64" fmla="*/ 123 w 151"/>
              <a:gd name="T65" fmla="*/ 152 h 160"/>
              <a:gd name="T66" fmla="*/ 32 w 151"/>
              <a:gd name="T67" fmla="*/ 152 h 160"/>
              <a:gd name="T68" fmla="*/ 8 w 151"/>
              <a:gd name="T69" fmla="*/ 131 h 160"/>
              <a:gd name="T70" fmla="*/ 32 w 151"/>
              <a:gd name="T71" fmla="*/ 114 h 160"/>
              <a:gd name="T72" fmla="*/ 48 w 151"/>
              <a:gd name="T73" fmla="*/ 114 h 160"/>
              <a:gd name="T74" fmla="*/ 76 w 151"/>
              <a:gd name="T75" fmla="*/ 143 h 160"/>
              <a:gd name="T76" fmla="*/ 103 w 151"/>
              <a:gd name="T77" fmla="*/ 114 h 160"/>
              <a:gd name="T78" fmla="*/ 123 w 151"/>
              <a:gd name="T79" fmla="*/ 114 h 160"/>
              <a:gd name="T80" fmla="*/ 143 w 151"/>
              <a:gd name="T81" fmla="*/ 131 h 160"/>
              <a:gd name="T82" fmla="*/ 123 w 151"/>
              <a:gd name="T83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1" h="160">
                <a:moveTo>
                  <a:pt x="40" y="59"/>
                </a:moveTo>
                <a:cubicBezTo>
                  <a:pt x="60" y="42"/>
                  <a:pt x="60" y="42"/>
                  <a:pt x="60" y="42"/>
                </a:cubicBezTo>
                <a:cubicBezTo>
                  <a:pt x="64" y="34"/>
                  <a:pt x="68" y="38"/>
                  <a:pt x="68" y="46"/>
                </a:cubicBezTo>
                <a:cubicBezTo>
                  <a:pt x="68" y="114"/>
                  <a:pt x="68" y="114"/>
                  <a:pt x="68" y="114"/>
                </a:cubicBezTo>
                <a:cubicBezTo>
                  <a:pt x="68" y="118"/>
                  <a:pt x="72" y="122"/>
                  <a:pt x="76" y="122"/>
                </a:cubicBezTo>
                <a:cubicBezTo>
                  <a:pt x="80" y="122"/>
                  <a:pt x="84" y="118"/>
                  <a:pt x="84" y="114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38"/>
                  <a:pt x="88" y="34"/>
                  <a:pt x="92" y="38"/>
                </a:cubicBezTo>
                <a:cubicBezTo>
                  <a:pt x="112" y="59"/>
                  <a:pt x="112" y="59"/>
                  <a:pt x="112" y="59"/>
                </a:cubicBezTo>
                <a:cubicBezTo>
                  <a:pt x="112" y="63"/>
                  <a:pt x="115" y="63"/>
                  <a:pt x="115" y="63"/>
                </a:cubicBezTo>
                <a:cubicBezTo>
                  <a:pt x="119" y="63"/>
                  <a:pt x="119" y="63"/>
                  <a:pt x="123" y="59"/>
                </a:cubicBezTo>
                <a:cubicBezTo>
                  <a:pt x="123" y="46"/>
                  <a:pt x="123" y="46"/>
                  <a:pt x="123" y="46"/>
                </a:cubicBezTo>
                <a:cubicBezTo>
                  <a:pt x="84" y="4"/>
                  <a:pt x="84" y="4"/>
                  <a:pt x="84" y="4"/>
                </a:cubicBezTo>
                <a:cubicBezTo>
                  <a:pt x="80" y="4"/>
                  <a:pt x="80" y="0"/>
                  <a:pt x="76" y="0"/>
                </a:cubicBezTo>
                <a:cubicBezTo>
                  <a:pt x="72" y="4"/>
                  <a:pt x="72" y="4"/>
                  <a:pt x="72" y="4"/>
                </a:cubicBezTo>
                <a:cubicBezTo>
                  <a:pt x="32" y="46"/>
                  <a:pt x="32" y="46"/>
                  <a:pt x="32" y="46"/>
                </a:cubicBezTo>
                <a:cubicBezTo>
                  <a:pt x="28" y="51"/>
                  <a:pt x="28" y="55"/>
                  <a:pt x="32" y="59"/>
                </a:cubicBezTo>
                <a:cubicBezTo>
                  <a:pt x="32" y="63"/>
                  <a:pt x="40" y="63"/>
                  <a:pt x="40" y="59"/>
                </a:cubicBezTo>
                <a:close/>
                <a:moveTo>
                  <a:pt x="123" y="105"/>
                </a:moveTo>
                <a:cubicBezTo>
                  <a:pt x="99" y="105"/>
                  <a:pt x="99" y="105"/>
                  <a:pt x="99" y="105"/>
                </a:cubicBezTo>
                <a:cubicBezTo>
                  <a:pt x="95" y="105"/>
                  <a:pt x="95" y="105"/>
                  <a:pt x="95" y="110"/>
                </a:cubicBezTo>
                <a:cubicBezTo>
                  <a:pt x="95" y="114"/>
                  <a:pt x="95" y="114"/>
                  <a:pt x="95" y="114"/>
                </a:cubicBezTo>
                <a:cubicBezTo>
                  <a:pt x="95" y="122"/>
                  <a:pt x="87" y="131"/>
                  <a:pt x="76" y="131"/>
                </a:cubicBezTo>
                <a:cubicBezTo>
                  <a:pt x="68" y="131"/>
                  <a:pt x="56" y="122"/>
                  <a:pt x="56" y="114"/>
                </a:cubicBezTo>
                <a:cubicBezTo>
                  <a:pt x="56" y="110"/>
                  <a:pt x="56" y="110"/>
                  <a:pt x="56" y="110"/>
                </a:cubicBezTo>
                <a:cubicBezTo>
                  <a:pt x="56" y="105"/>
                  <a:pt x="56" y="105"/>
                  <a:pt x="52" y="105"/>
                </a:cubicBezTo>
                <a:cubicBezTo>
                  <a:pt x="32" y="105"/>
                  <a:pt x="32" y="105"/>
                  <a:pt x="32" y="105"/>
                </a:cubicBezTo>
                <a:cubicBezTo>
                  <a:pt x="12" y="105"/>
                  <a:pt x="0" y="118"/>
                  <a:pt x="0" y="131"/>
                </a:cubicBezTo>
                <a:cubicBezTo>
                  <a:pt x="0" y="147"/>
                  <a:pt x="12" y="160"/>
                  <a:pt x="32" y="160"/>
                </a:cubicBezTo>
                <a:cubicBezTo>
                  <a:pt x="123" y="160"/>
                  <a:pt x="123" y="160"/>
                  <a:pt x="123" y="160"/>
                </a:cubicBezTo>
                <a:cubicBezTo>
                  <a:pt x="139" y="160"/>
                  <a:pt x="151" y="147"/>
                  <a:pt x="151" y="131"/>
                </a:cubicBezTo>
                <a:cubicBezTo>
                  <a:pt x="151" y="118"/>
                  <a:pt x="139" y="105"/>
                  <a:pt x="123" y="105"/>
                </a:cubicBezTo>
                <a:close/>
                <a:moveTo>
                  <a:pt x="123" y="152"/>
                </a:moveTo>
                <a:cubicBezTo>
                  <a:pt x="32" y="152"/>
                  <a:pt x="32" y="152"/>
                  <a:pt x="32" y="152"/>
                </a:cubicBezTo>
                <a:cubicBezTo>
                  <a:pt x="20" y="152"/>
                  <a:pt x="8" y="143"/>
                  <a:pt x="8" y="131"/>
                </a:cubicBezTo>
                <a:cubicBezTo>
                  <a:pt x="8" y="122"/>
                  <a:pt x="20" y="114"/>
                  <a:pt x="32" y="114"/>
                </a:cubicBezTo>
                <a:cubicBezTo>
                  <a:pt x="48" y="114"/>
                  <a:pt x="48" y="114"/>
                  <a:pt x="48" y="114"/>
                </a:cubicBezTo>
                <a:cubicBezTo>
                  <a:pt x="48" y="131"/>
                  <a:pt x="60" y="143"/>
                  <a:pt x="76" y="143"/>
                </a:cubicBezTo>
                <a:cubicBezTo>
                  <a:pt x="91" y="143"/>
                  <a:pt x="103" y="131"/>
                  <a:pt x="103" y="114"/>
                </a:cubicBezTo>
                <a:cubicBezTo>
                  <a:pt x="123" y="114"/>
                  <a:pt x="123" y="114"/>
                  <a:pt x="123" y="114"/>
                </a:cubicBezTo>
                <a:cubicBezTo>
                  <a:pt x="131" y="114"/>
                  <a:pt x="143" y="122"/>
                  <a:pt x="143" y="131"/>
                </a:cubicBezTo>
                <a:cubicBezTo>
                  <a:pt x="143" y="143"/>
                  <a:pt x="131" y="152"/>
                  <a:pt x="123" y="1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E7E5E1E6-3B39-32CC-F079-A185ADBA127F}"/>
              </a:ext>
            </a:extLst>
          </p:cNvPr>
          <p:cNvSpPr>
            <a:spLocks noEditPoints="1"/>
          </p:cNvSpPr>
          <p:nvPr/>
        </p:nvSpPr>
        <p:spPr bwMode="auto">
          <a:xfrm>
            <a:off x="9024938" y="5229225"/>
            <a:ext cx="198438" cy="254000"/>
          </a:xfrm>
          <a:custGeom>
            <a:avLst/>
            <a:gdLst>
              <a:gd name="T0" fmla="*/ 105 w 126"/>
              <a:gd name="T1" fmla="*/ 44 h 160"/>
              <a:gd name="T2" fmla="*/ 99 w 126"/>
              <a:gd name="T3" fmla="*/ 63 h 160"/>
              <a:gd name="T4" fmla="*/ 108 w 126"/>
              <a:gd name="T5" fmla="*/ 94 h 160"/>
              <a:gd name="T6" fmla="*/ 61 w 126"/>
              <a:gd name="T7" fmla="*/ 145 h 160"/>
              <a:gd name="T8" fmla="*/ 15 w 126"/>
              <a:gd name="T9" fmla="*/ 94 h 160"/>
              <a:gd name="T10" fmla="*/ 23 w 126"/>
              <a:gd name="T11" fmla="*/ 63 h 160"/>
              <a:gd name="T12" fmla="*/ 18 w 126"/>
              <a:gd name="T13" fmla="*/ 44 h 160"/>
              <a:gd name="T14" fmla="*/ 0 w 126"/>
              <a:gd name="T15" fmla="*/ 94 h 160"/>
              <a:gd name="T16" fmla="*/ 61 w 126"/>
              <a:gd name="T17" fmla="*/ 160 h 160"/>
              <a:gd name="T18" fmla="*/ 126 w 126"/>
              <a:gd name="T19" fmla="*/ 94 h 160"/>
              <a:gd name="T20" fmla="*/ 105 w 126"/>
              <a:gd name="T21" fmla="*/ 44 h 160"/>
              <a:gd name="T22" fmla="*/ 61 w 126"/>
              <a:gd name="T23" fmla="*/ 97 h 160"/>
              <a:gd name="T24" fmla="*/ 91 w 126"/>
              <a:gd name="T25" fmla="*/ 35 h 160"/>
              <a:gd name="T26" fmla="*/ 61 w 126"/>
              <a:gd name="T27" fmla="*/ 0 h 160"/>
              <a:gd name="T28" fmla="*/ 32 w 126"/>
              <a:gd name="T29" fmla="*/ 35 h 160"/>
              <a:gd name="T30" fmla="*/ 61 w 126"/>
              <a:gd name="T31" fmla="*/ 97 h 160"/>
              <a:gd name="T32" fmla="*/ 44 w 126"/>
              <a:gd name="T33" fmla="*/ 38 h 160"/>
              <a:gd name="T34" fmla="*/ 61 w 126"/>
              <a:gd name="T35" fmla="*/ 19 h 160"/>
              <a:gd name="T36" fmla="*/ 79 w 126"/>
              <a:gd name="T37" fmla="*/ 38 h 160"/>
              <a:gd name="T38" fmla="*/ 61 w 126"/>
              <a:gd name="T39" fmla="*/ 56 h 160"/>
              <a:gd name="T40" fmla="*/ 44 w 126"/>
              <a:gd name="T41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6" h="160">
                <a:moveTo>
                  <a:pt x="105" y="44"/>
                </a:moveTo>
                <a:cubicBezTo>
                  <a:pt x="105" y="50"/>
                  <a:pt x="102" y="57"/>
                  <a:pt x="99" y="63"/>
                </a:cubicBezTo>
                <a:cubicBezTo>
                  <a:pt x="105" y="72"/>
                  <a:pt x="108" y="82"/>
                  <a:pt x="108" y="94"/>
                </a:cubicBezTo>
                <a:cubicBezTo>
                  <a:pt x="108" y="123"/>
                  <a:pt x="88" y="145"/>
                  <a:pt x="61" y="145"/>
                </a:cubicBezTo>
                <a:cubicBezTo>
                  <a:pt x="35" y="145"/>
                  <a:pt x="15" y="123"/>
                  <a:pt x="15" y="94"/>
                </a:cubicBezTo>
                <a:cubicBezTo>
                  <a:pt x="15" y="82"/>
                  <a:pt x="18" y="72"/>
                  <a:pt x="23" y="63"/>
                </a:cubicBezTo>
                <a:cubicBezTo>
                  <a:pt x="20" y="57"/>
                  <a:pt x="20" y="50"/>
                  <a:pt x="18" y="44"/>
                </a:cubicBezTo>
                <a:cubicBezTo>
                  <a:pt x="6" y="57"/>
                  <a:pt x="0" y="75"/>
                  <a:pt x="0" y="94"/>
                </a:cubicBezTo>
                <a:cubicBezTo>
                  <a:pt x="0" y="132"/>
                  <a:pt x="26" y="160"/>
                  <a:pt x="61" y="160"/>
                </a:cubicBezTo>
                <a:cubicBezTo>
                  <a:pt x="96" y="160"/>
                  <a:pt x="126" y="132"/>
                  <a:pt x="126" y="94"/>
                </a:cubicBezTo>
                <a:cubicBezTo>
                  <a:pt x="126" y="75"/>
                  <a:pt x="117" y="57"/>
                  <a:pt x="105" y="44"/>
                </a:cubicBezTo>
                <a:close/>
                <a:moveTo>
                  <a:pt x="61" y="97"/>
                </a:moveTo>
                <a:cubicBezTo>
                  <a:pt x="73" y="97"/>
                  <a:pt x="91" y="50"/>
                  <a:pt x="91" y="35"/>
                </a:cubicBezTo>
                <a:cubicBezTo>
                  <a:pt x="91" y="16"/>
                  <a:pt x="79" y="0"/>
                  <a:pt x="61" y="0"/>
                </a:cubicBezTo>
                <a:cubicBezTo>
                  <a:pt x="44" y="0"/>
                  <a:pt x="32" y="16"/>
                  <a:pt x="32" y="35"/>
                </a:cubicBezTo>
                <a:cubicBezTo>
                  <a:pt x="32" y="50"/>
                  <a:pt x="50" y="97"/>
                  <a:pt x="61" y="97"/>
                </a:cubicBezTo>
                <a:close/>
                <a:moveTo>
                  <a:pt x="44" y="38"/>
                </a:moveTo>
                <a:cubicBezTo>
                  <a:pt x="44" y="28"/>
                  <a:pt x="52" y="19"/>
                  <a:pt x="61" y="19"/>
                </a:cubicBezTo>
                <a:cubicBezTo>
                  <a:pt x="70" y="19"/>
                  <a:pt x="79" y="28"/>
                  <a:pt x="79" y="38"/>
                </a:cubicBezTo>
                <a:cubicBezTo>
                  <a:pt x="79" y="47"/>
                  <a:pt x="70" y="56"/>
                  <a:pt x="61" y="56"/>
                </a:cubicBezTo>
                <a:cubicBezTo>
                  <a:pt x="52" y="56"/>
                  <a:pt x="44" y="47"/>
                  <a:pt x="44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4A1FF1DF-B9F2-4FC5-A2B7-67799D0F92BE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4691063"/>
            <a:ext cx="254000" cy="228600"/>
          </a:xfrm>
          <a:custGeom>
            <a:avLst/>
            <a:gdLst>
              <a:gd name="T0" fmla="*/ 135 w 160"/>
              <a:gd name="T1" fmla="*/ 0 h 144"/>
              <a:gd name="T2" fmla="*/ 27 w 160"/>
              <a:gd name="T3" fmla="*/ 0 h 144"/>
              <a:gd name="T4" fmla="*/ 0 w 160"/>
              <a:gd name="T5" fmla="*/ 27 h 144"/>
              <a:gd name="T6" fmla="*/ 0 w 160"/>
              <a:gd name="T7" fmla="*/ 92 h 144"/>
              <a:gd name="T8" fmla="*/ 27 w 160"/>
              <a:gd name="T9" fmla="*/ 118 h 144"/>
              <a:gd name="T10" fmla="*/ 33 w 160"/>
              <a:gd name="T11" fmla="*/ 118 h 144"/>
              <a:gd name="T12" fmla="*/ 33 w 160"/>
              <a:gd name="T13" fmla="*/ 144 h 144"/>
              <a:gd name="T14" fmla="*/ 60 w 160"/>
              <a:gd name="T15" fmla="*/ 118 h 144"/>
              <a:gd name="T16" fmla="*/ 135 w 160"/>
              <a:gd name="T17" fmla="*/ 118 h 144"/>
              <a:gd name="T18" fmla="*/ 160 w 160"/>
              <a:gd name="T19" fmla="*/ 92 h 144"/>
              <a:gd name="T20" fmla="*/ 160 w 160"/>
              <a:gd name="T21" fmla="*/ 27 h 144"/>
              <a:gd name="T22" fmla="*/ 135 w 160"/>
              <a:gd name="T23" fmla="*/ 0 h 144"/>
              <a:gd name="T24" fmla="*/ 144 w 160"/>
              <a:gd name="T25" fmla="*/ 92 h 144"/>
              <a:gd name="T26" fmla="*/ 135 w 160"/>
              <a:gd name="T27" fmla="*/ 99 h 144"/>
              <a:gd name="T28" fmla="*/ 27 w 160"/>
              <a:gd name="T29" fmla="*/ 99 h 144"/>
              <a:gd name="T30" fmla="*/ 18 w 160"/>
              <a:gd name="T31" fmla="*/ 92 h 144"/>
              <a:gd name="T32" fmla="*/ 18 w 160"/>
              <a:gd name="T33" fmla="*/ 27 h 144"/>
              <a:gd name="T34" fmla="*/ 27 w 160"/>
              <a:gd name="T35" fmla="*/ 20 h 144"/>
              <a:gd name="T36" fmla="*/ 135 w 160"/>
              <a:gd name="T37" fmla="*/ 20 h 144"/>
              <a:gd name="T38" fmla="*/ 144 w 160"/>
              <a:gd name="T39" fmla="*/ 27 h 144"/>
              <a:gd name="T40" fmla="*/ 144 w 160"/>
              <a:gd name="T41" fmla="*/ 92 h 144"/>
              <a:gd name="T42" fmla="*/ 43 w 160"/>
              <a:gd name="T43" fmla="*/ 41 h 144"/>
              <a:gd name="T44" fmla="*/ 26 w 160"/>
              <a:gd name="T45" fmla="*/ 58 h 144"/>
              <a:gd name="T46" fmla="*/ 43 w 160"/>
              <a:gd name="T47" fmla="*/ 77 h 144"/>
              <a:gd name="T48" fmla="*/ 61 w 160"/>
              <a:gd name="T49" fmla="*/ 58 h 144"/>
              <a:gd name="T50" fmla="*/ 43 w 160"/>
              <a:gd name="T51" fmla="*/ 41 h 144"/>
              <a:gd name="T52" fmla="*/ 43 w 160"/>
              <a:gd name="T53" fmla="*/ 67 h 144"/>
              <a:gd name="T54" fmla="*/ 33 w 160"/>
              <a:gd name="T55" fmla="*/ 58 h 144"/>
              <a:gd name="T56" fmla="*/ 43 w 160"/>
              <a:gd name="T57" fmla="*/ 51 h 144"/>
              <a:gd name="T58" fmla="*/ 52 w 160"/>
              <a:gd name="T59" fmla="*/ 58 h 144"/>
              <a:gd name="T60" fmla="*/ 43 w 160"/>
              <a:gd name="T61" fmla="*/ 67 h 144"/>
              <a:gd name="T62" fmla="*/ 81 w 160"/>
              <a:gd name="T63" fmla="*/ 41 h 144"/>
              <a:gd name="T64" fmla="*/ 63 w 160"/>
              <a:gd name="T65" fmla="*/ 58 h 144"/>
              <a:gd name="T66" fmla="*/ 81 w 160"/>
              <a:gd name="T67" fmla="*/ 77 h 144"/>
              <a:gd name="T68" fmla="*/ 96 w 160"/>
              <a:gd name="T69" fmla="*/ 58 h 144"/>
              <a:gd name="T70" fmla="*/ 81 w 160"/>
              <a:gd name="T71" fmla="*/ 41 h 144"/>
              <a:gd name="T72" fmla="*/ 81 w 160"/>
              <a:gd name="T73" fmla="*/ 67 h 144"/>
              <a:gd name="T74" fmla="*/ 72 w 160"/>
              <a:gd name="T75" fmla="*/ 58 h 144"/>
              <a:gd name="T76" fmla="*/ 81 w 160"/>
              <a:gd name="T77" fmla="*/ 51 h 144"/>
              <a:gd name="T78" fmla="*/ 90 w 160"/>
              <a:gd name="T79" fmla="*/ 58 h 144"/>
              <a:gd name="T80" fmla="*/ 81 w 160"/>
              <a:gd name="T81" fmla="*/ 67 h 144"/>
              <a:gd name="T82" fmla="*/ 119 w 160"/>
              <a:gd name="T83" fmla="*/ 41 h 144"/>
              <a:gd name="T84" fmla="*/ 101 w 160"/>
              <a:gd name="T85" fmla="*/ 58 h 144"/>
              <a:gd name="T86" fmla="*/ 119 w 160"/>
              <a:gd name="T87" fmla="*/ 77 h 144"/>
              <a:gd name="T88" fmla="*/ 135 w 160"/>
              <a:gd name="T89" fmla="*/ 58 h 144"/>
              <a:gd name="T90" fmla="*/ 119 w 160"/>
              <a:gd name="T91" fmla="*/ 41 h 144"/>
              <a:gd name="T92" fmla="*/ 119 w 160"/>
              <a:gd name="T93" fmla="*/ 67 h 144"/>
              <a:gd name="T94" fmla="*/ 110 w 160"/>
              <a:gd name="T95" fmla="*/ 58 h 144"/>
              <a:gd name="T96" fmla="*/ 119 w 160"/>
              <a:gd name="T97" fmla="*/ 51 h 144"/>
              <a:gd name="T98" fmla="*/ 128 w 160"/>
              <a:gd name="T99" fmla="*/ 58 h 144"/>
              <a:gd name="T100" fmla="*/ 119 w 160"/>
              <a:gd name="T101" fmla="*/ 67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44">
                <a:moveTo>
                  <a:pt x="135" y="0"/>
                </a:moveTo>
                <a:cubicBezTo>
                  <a:pt x="27" y="0"/>
                  <a:pt x="27" y="0"/>
                  <a:pt x="27" y="0"/>
                </a:cubicBezTo>
                <a:cubicBezTo>
                  <a:pt x="11" y="0"/>
                  <a:pt x="0" y="12"/>
                  <a:pt x="0" y="27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106"/>
                  <a:pt x="11" y="118"/>
                  <a:pt x="27" y="118"/>
                </a:cubicBezTo>
                <a:cubicBezTo>
                  <a:pt x="33" y="118"/>
                  <a:pt x="33" y="118"/>
                  <a:pt x="33" y="118"/>
                </a:cubicBezTo>
                <a:cubicBezTo>
                  <a:pt x="33" y="144"/>
                  <a:pt x="33" y="144"/>
                  <a:pt x="33" y="144"/>
                </a:cubicBezTo>
                <a:cubicBezTo>
                  <a:pt x="60" y="118"/>
                  <a:pt x="60" y="118"/>
                  <a:pt x="60" y="118"/>
                </a:cubicBezTo>
                <a:cubicBezTo>
                  <a:pt x="135" y="118"/>
                  <a:pt x="135" y="118"/>
                  <a:pt x="135" y="118"/>
                </a:cubicBezTo>
                <a:cubicBezTo>
                  <a:pt x="148" y="118"/>
                  <a:pt x="160" y="106"/>
                  <a:pt x="160" y="92"/>
                </a:cubicBezTo>
                <a:cubicBezTo>
                  <a:pt x="160" y="27"/>
                  <a:pt x="160" y="27"/>
                  <a:pt x="160" y="27"/>
                </a:cubicBezTo>
                <a:cubicBezTo>
                  <a:pt x="160" y="12"/>
                  <a:pt x="148" y="0"/>
                  <a:pt x="135" y="0"/>
                </a:cubicBezTo>
                <a:close/>
                <a:moveTo>
                  <a:pt x="144" y="92"/>
                </a:moveTo>
                <a:cubicBezTo>
                  <a:pt x="144" y="96"/>
                  <a:pt x="139" y="99"/>
                  <a:pt x="135" y="99"/>
                </a:cubicBezTo>
                <a:cubicBezTo>
                  <a:pt x="27" y="99"/>
                  <a:pt x="27" y="99"/>
                  <a:pt x="27" y="99"/>
                </a:cubicBezTo>
                <a:cubicBezTo>
                  <a:pt x="22" y="99"/>
                  <a:pt x="18" y="96"/>
                  <a:pt x="18" y="92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2"/>
                  <a:pt x="22" y="20"/>
                  <a:pt x="27" y="20"/>
                </a:cubicBezTo>
                <a:cubicBezTo>
                  <a:pt x="135" y="20"/>
                  <a:pt x="135" y="20"/>
                  <a:pt x="135" y="20"/>
                </a:cubicBezTo>
                <a:cubicBezTo>
                  <a:pt x="139" y="20"/>
                  <a:pt x="144" y="22"/>
                  <a:pt x="144" y="27"/>
                </a:cubicBezTo>
                <a:lnTo>
                  <a:pt x="144" y="92"/>
                </a:lnTo>
                <a:close/>
                <a:moveTo>
                  <a:pt x="43" y="41"/>
                </a:moveTo>
                <a:cubicBezTo>
                  <a:pt x="33" y="41"/>
                  <a:pt x="26" y="48"/>
                  <a:pt x="26" y="58"/>
                </a:cubicBezTo>
                <a:cubicBezTo>
                  <a:pt x="26" y="70"/>
                  <a:pt x="33" y="77"/>
                  <a:pt x="43" y="77"/>
                </a:cubicBezTo>
                <a:cubicBezTo>
                  <a:pt x="52" y="77"/>
                  <a:pt x="61" y="70"/>
                  <a:pt x="61" y="58"/>
                </a:cubicBezTo>
                <a:cubicBezTo>
                  <a:pt x="61" y="48"/>
                  <a:pt x="52" y="41"/>
                  <a:pt x="43" y="41"/>
                </a:cubicBezTo>
                <a:close/>
                <a:moveTo>
                  <a:pt x="43" y="67"/>
                </a:moveTo>
                <a:cubicBezTo>
                  <a:pt x="38" y="67"/>
                  <a:pt x="33" y="65"/>
                  <a:pt x="33" y="58"/>
                </a:cubicBezTo>
                <a:cubicBezTo>
                  <a:pt x="33" y="53"/>
                  <a:pt x="38" y="51"/>
                  <a:pt x="43" y="51"/>
                </a:cubicBezTo>
                <a:cubicBezTo>
                  <a:pt x="47" y="51"/>
                  <a:pt x="52" y="53"/>
                  <a:pt x="52" y="58"/>
                </a:cubicBezTo>
                <a:cubicBezTo>
                  <a:pt x="52" y="65"/>
                  <a:pt x="47" y="67"/>
                  <a:pt x="43" y="67"/>
                </a:cubicBezTo>
                <a:close/>
                <a:moveTo>
                  <a:pt x="81" y="41"/>
                </a:moveTo>
                <a:cubicBezTo>
                  <a:pt x="72" y="41"/>
                  <a:pt x="63" y="48"/>
                  <a:pt x="63" y="58"/>
                </a:cubicBezTo>
                <a:cubicBezTo>
                  <a:pt x="63" y="70"/>
                  <a:pt x="72" y="77"/>
                  <a:pt x="81" y="77"/>
                </a:cubicBezTo>
                <a:cubicBezTo>
                  <a:pt x="90" y="77"/>
                  <a:pt x="96" y="70"/>
                  <a:pt x="96" y="58"/>
                </a:cubicBezTo>
                <a:cubicBezTo>
                  <a:pt x="96" y="48"/>
                  <a:pt x="90" y="41"/>
                  <a:pt x="81" y="41"/>
                </a:cubicBezTo>
                <a:close/>
                <a:moveTo>
                  <a:pt x="81" y="67"/>
                </a:moveTo>
                <a:cubicBezTo>
                  <a:pt x="76" y="67"/>
                  <a:pt x="72" y="65"/>
                  <a:pt x="72" y="58"/>
                </a:cubicBezTo>
                <a:cubicBezTo>
                  <a:pt x="72" y="53"/>
                  <a:pt x="76" y="51"/>
                  <a:pt x="81" y="51"/>
                </a:cubicBezTo>
                <a:cubicBezTo>
                  <a:pt x="85" y="51"/>
                  <a:pt x="90" y="53"/>
                  <a:pt x="90" y="58"/>
                </a:cubicBezTo>
                <a:cubicBezTo>
                  <a:pt x="90" y="65"/>
                  <a:pt x="85" y="67"/>
                  <a:pt x="81" y="67"/>
                </a:cubicBezTo>
                <a:close/>
                <a:moveTo>
                  <a:pt x="119" y="41"/>
                </a:moveTo>
                <a:cubicBezTo>
                  <a:pt x="110" y="41"/>
                  <a:pt x="101" y="48"/>
                  <a:pt x="101" y="58"/>
                </a:cubicBezTo>
                <a:cubicBezTo>
                  <a:pt x="101" y="70"/>
                  <a:pt x="110" y="77"/>
                  <a:pt x="119" y="77"/>
                </a:cubicBezTo>
                <a:cubicBezTo>
                  <a:pt x="128" y="77"/>
                  <a:pt x="135" y="70"/>
                  <a:pt x="135" y="58"/>
                </a:cubicBezTo>
                <a:cubicBezTo>
                  <a:pt x="135" y="48"/>
                  <a:pt x="128" y="41"/>
                  <a:pt x="119" y="41"/>
                </a:cubicBezTo>
                <a:close/>
                <a:moveTo>
                  <a:pt x="119" y="67"/>
                </a:moveTo>
                <a:cubicBezTo>
                  <a:pt x="115" y="67"/>
                  <a:pt x="110" y="65"/>
                  <a:pt x="110" y="58"/>
                </a:cubicBezTo>
                <a:cubicBezTo>
                  <a:pt x="110" y="53"/>
                  <a:pt x="115" y="51"/>
                  <a:pt x="119" y="51"/>
                </a:cubicBezTo>
                <a:cubicBezTo>
                  <a:pt x="124" y="51"/>
                  <a:pt x="128" y="53"/>
                  <a:pt x="128" y="58"/>
                </a:cubicBezTo>
                <a:cubicBezTo>
                  <a:pt x="128" y="65"/>
                  <a:pt x="124" y="67"/>
                  <a:pt x="119" y="6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2F582440-02A5-2ABB-2BD0-91D996FB795F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3059113"/>
            <a:ext cx="252413" cy="180975"/>
          </a:xfrm>
          <a:custGeom>
            <a:avLst/>
            <a:gdLst>
              <a:gd name="T0" fmla="*/ 156 w 160"/>
              <a:gd name="T1" fmla="*/ 60 h 114"/>
              <a:gd name="T2" fmla="*/ 143 w 160"/>
              <a:gd name="T3" fmla="*/ 18 h 114"/>
              <a:gd name="T4" fmla="*/ 123 w 160"/>
              <a:gd name="T5" fmla="*/ 11 h 114"/>
              <a:gd name="T6" fmla="*/ 130 w 160"/>
              <a:gd name="T7" fmla="*/ 11 h 114"/>
              <a:gd name="T8" fmla="*/ 140 w 160"/>
              <a:gd name="T9" fmla="*/ 32 h 114"/>
              <a:gd name="T10" fmla="*/ 140 w 160"/>
              <a:gd name="T11" fmla="*/ 53 h 114"/>
              <a:gd name="T12" fmla="*/ 83 w 160"/>
              <a:gd name="T13" fmla="*/ 68 h 114"/>
              <a:gd name="T14" fmla="*/ 73 w 160"/>
              <a:gd name="T15" fmla="*/ 68 h 114"/>
              <a:gd name="T16" fmla="*/ 20 w 160"/>
              <a:gd name="T17" fmla="*/ 53 h 114"/>
              <a:gd name="T18" fmla="*/ 16 w 160"/>
              <a:gd name="T19" fmla="*/ 32 h 114"/>
              <a:gd name="T20" fmla="*/ 30 w 160"/>
              <a:gd name="T21" fmla="*/ 11 h 114"/>
              <a:gd name="T22" fmla="*/ 36 w 160"/>
              <a:gd name="T23" fmla="*/ 11 h 114"/>
              <a:gd name="T24" fmla="*/ 16 w 160"/>
              <a:gd name="T25" fmla="*/ 18 h 114"/>
              <a:gd name="T26" fmla="*/ 3 w 160"/>
              <a:gd name="T27" fmla="*/ 60 h 114"/>
              <a:gd name="T28" fmla="*/ 3 w 160"/>
              <a:gd name="T29" fmla="*/ 75 h 114"/>
              <a:gd name="T30" fmla="*/ 33 w 160"/>
              <a:gd name="T31" fmla="*/ 114 h 114"/>
              <a:gd name="T32" fmla="*/ 73 w 160"/>
              <a:gd name="T33" fmla="*/ 92 h 114"/>
              <a:gd name="T34" fmla="*/ 80 w 160"/>
              <a:gd name="T35" fmla="*/ 82 h 114"/>
              <a:gd name="T36" fmla="*/ 83 w 160"/>
              <a:gd name="T37" fmla="*/ 92 h 114"/>
              <a:gd name="T38" fmla="*/ 126 w 160"/>
              <a:gd name="T39" fmla="*/ 114 h 114"/>
              <a:gd name="T40" fmla="*/ 156 w 160"/>
              <a:gd name="T41" fmla="*/ 75 h 114"/>
              <a:gd name="T42" fmla="*/ 13 w 160"/>
              <a:gd name="T43" fmla="*/ 68 h 114"/>
              <a:gd name="T44" fmla="*/ 6 w 160"/>
              <a:gd name="T45" fmla="*/ 68 h 114"/>
              <a:gd name="T46" fmla="*/ 13 w 160"/>
              <a:gd name="T47" fmla="*/ 68 h 114"/>
              <a:gd name="T48" fmla="*/ 13 w 160"/>
              <a:gd name="T49" fmla="*/ 68 h 114"/>
              <a:gd name="T50" fmla="*/ 46 w 160"/>
              <a:gd name="T51" fmla="*/ 107 h 114"/>
              <a:gd name="T52" fmla="*/ 16 w 160"/>
              <a:gd name="T53" fmla="*/ 89 h 114"/>
              <a:gd name="T54" fmla="*/ 20 w 160"/>
              <a:gd name="T55" fmla="*/ 75 h 114"/>
              <a:gd name="T56" fmla="*/ 70 w 160"/>
              <a:gd name="T57" fmla="*/ 71 h 114"/>
              <a:gd name="T58" fmla="*/ 143 w 160"/>
              <a:gd name="T59" fmla="*/ 89 h 114"/>
              <a:gd name="T60" fmla="*/ 113 w 160"/>
              <a:gd name="T61" fmla="*/ 107 h 114"/>
              <a:gd name="T62" fmla="*/ 90 w 160"/>
              <a:gd name="T63" fmla="*/ 71 h 114"/>
              <a:gd name="T64" fmla="*/ 136 w 160"/>
              <a:gd name="T65" fmla="*/ 75 h 114"/>
              <a:gd name="T66" fmla="*/ 143 w 160"/>
              <a:gd name="T67" fmla="*/ 89 h 114"/>
              <a:gd name="T68" fmla="*/ 146 w 160"/>
              <a:gd name="T69" fmla="*/ 68 h 114"/>
              <a:gd name="T70" fmla="*/ 146 w 160"/>
              <a:gd name="T71" fmla="*/ 68 h 114"/>
              <a:gd name="T72" fmla="*/ 153 w 160"/>
              <a:gd name="T73" fmla="*/ 68 h 114"/>
              <a:gd name="T74" fmla="*/ 150 w 160"/>
              <a:gd name="T75" fmla="*/ 68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14">
                <a:moveTo>
                  <a:pt x="160" y="64"/>
                </a:moveTo>
                <a:cubicBezTo>
                  <a:pt x="156" y="60"/>
                  <a:pt x="156" y="60"/>
                  <a:pt x="156" y="60"/>
                </a:cubicBezTo>
                <a:cubicBezTo>
                  <a:pt x="153" y="57"/>
                  <a:pt x="153" y="53"/>
                  <a:pt x="153" y="50"/>
                </a:cubicBezTo>
                <a:cubicBezTo>
                  <a:pt x="150" y="39"/>
                  <a:pt x="146" y="25"/>
                  <a:pt x="143" y="18"/>
                </a:cubicBezTo>
                <a:cubicBezTo>
                  <a:pt x="140" y="0"/>
                  <a:pt x="130" y="4"/>
                  <a:pt x="123" y="11"/>
                </a:cubicBezTo>
                <a:cubicBezTo>
                  <a:pt x="123" y="11"/>
                  <a:pt x="123" y="11"/>
                  <a:pt x="123" y="11"/>
                </a:cubicBezTo>
                <a:cubicBezTo>
                  <a:pt x="123" y="14"/>
                  <a:pt x="123" y="14"/>
                  <a:pt x="123" y="14"/>
                </a:cubicBezTo>
                <a:cubicBezTo>
                  <a:pt x="126" y="14"/>
                  <a:pt x="126" y="14"/>
                  <a:pt x="130" y="11"/>
                </a:cubicBezTo>
                <a:cubicBezTo>
                  <a:pt x="130" y="11"/>
                  <a:pt x="130" y="11"/>
                  <a:pt x="133" y="11"/>
                </a:cubicBezTo>
                <a:cubicBezTo>
                  <a:pt x="140" y="11"/>
                  <a:pt x="140" y="25"/>
                  <a:pt x="140" y="32"/>
                </a:cubicBezTo>
                <a:cubicBezTo>
                  <a:pt x="143" y="36"/>
                  <a:pt x="143" y="43"/>
                  <a:pt x="143" y="46"/>
                </a:cubicBezTo>
                <a:cubicBezTo>
                  <a:pt x="143" y="53"/>
                  <a:pt x="143" y="53"/>
                  <a:pt x="140" y="53"/>
                </a:cubicBezTo>
                <a:cubicBezTo>
                  <a:pt x="126" y="53"/>
                  <a:pt x="106" y="57"/>
                  <a:pt x="96" y="60"/>
                </a:cubicBezTo>
                <a:cubicBezTo>
                  <a:pt x="93" y="64"/>
                  <a:pt x="86" y="68"/>
                  <a:pt x="83" y="68"/>
                </a:cubicBezTo>
                <a:cubicBezTo>
                  <a:pt x="80" y="71"/>
                  <a:pt x="80" y="71"/>
                  <a:pt x="80" y="71"/>
                </a:cubicBezTo>
                <a:cubicBezTo>
                  <a:pt x="76" y="71"/>
                  <a:pt x="76" y="68"/>
                  <a:pt x="73" y="68"/>
                </a:cubicBezTo>
                <a:cubicBezTo>
                  <a:pt x="73" y="68"/>
                  <a:pt x="66" y="64"/>
                  <a:pt x="63" y="60"/>
                </a:cubicBezTo>
                <a:cubicBezTo>
                  <a:pt x="53" y="57"/>
                  <a:pt x="33" y="53"/>
                  <a:pt x="20" y="53"/>
                </a:cubicBezTo>
                <a:cubicBezTo>
                  <a:pt x="16" y="53"/>
                  <a:pt x="13" y="53"/>
                  <a:pt x="16" y="46"/>
                </a:cubicBezTo>
                <a:cubicBezTo>
                  <a:pt x="16" y="43"/>
                  <a:pt x="16" y="36"/>
                  <a:pt x="16" y="32"/>
                </a:cubicBezTo>
                <a:cubicBezTo>
                  <a:pt x="20" y="25"/>
                  <a:pt x="20" y="11"/>
                  <a:pt x="26" y="11"/>
                </a:cubicBezTo>
                <a:cubicBezTo>
                  <a:pt x="30" y="11"/>
                  <a:pt x="30" y="11"/>
                  <a:pt x="30" y="11"/>
                </a:cubicBezTo>
                <a:cubicBezTo>
                  <a:pt x="33" y="14"/>
                  <a:pt x="33" y="14"/>
                  <a:pt x="36" y="14"/>
                </a:cubicBezTo>
                <a:cubicBezTo>
                  <a:pt x="36" y="14"/>
                  <a:pt x="36" y="14"/>
                  <a:pt x="36" y="11"/>
                </a:cubicBezTo>
                <a:cubicBezTo>
                  <a:pt x="36" y="11"/>
                  <a:pt x="36" y="11"/>
                  <a:pt x="33" y="11"/>
                </a:cubicBezTo>
                <a:cubicBezTo>
                  <a:pt x="30" y="4"/>
                  <a:pt x="20" y="0"/>
                  <a:pt x="16" y="18"/>
                </a:cubicBezTo>
                <a:cubicBezTo>
                  <a:pt x="13" y="25"/>
                  <a:pt x="10" y="39"/>
                  <a:pt x="6" y="50"/>
                </a:cubicBezTo>
                <a:cubicBezTo>
                  <a:pt x="6" y="53"/>
                  <a:pt x="3" y="57"/>
                  <a:pt x="3" y="60"/>
                </a:cubicBezTo>
                <a:cubicBezTo>
                  <a:pt x="0" y="60"/>
                  <a:pt x="0" y="64"/>
                  <a:pt x="0" y="64"/>
                </a:cubicBezTo>
                <a:cubicBezTo>
                  <a:pt x="0" y="64"/>
                  <a:pt x="0" y="71"/>
                  <a:pt x="3" y="75"/>
                </a:cubicBezTo>
                <a:cubicBezTo>
                  <a:pt x="3" y="78"/>
                  <a:pt x="6" y="82"/>
                  <a:pt x="6" y="85"/>
                </a:cubicBezTo>
                <a:cubicBezTo>
                  <a:pt x="10" y="96"/>
                  <a:pt x="13" y="110"/>
                  <a:pt x="33" y="114"/>
                </a:cubicBezTo>
                <a:cubicBezTo>
                  <a:pt x="36" y="114"/>
                  <a:pt x="43" y="114"/>
                  <a:pt x="46" y="114"/>
                </a:cubicBezTo>
                <a:cubicBezTo>
                  <a:pt x="53" y="114"/>
                  <a:pt x="70" y="110"/>
                  <a:pt x="73" y="92"/>
                </a:cubicBezTo>
                <a:cubicBezTo>
                  <a:pt x="76" y="89"/>
                  <a:pt x="76" y="85"/>
                  <a:pt x="76" y="82"/>
                </a:cubicBezTo>
                <a:cubicBezTo>
                  <a:pt x="80" y="82"/>
                  <a:pt x="80" y="82"/>
                  <a:pt x="80" y="82"/>
                </a:cubicBezTo>
                <a:cubicBezTo>
                  <a:pt x="80" y="82"/>
                  <a:pt x="80" y="82"/>
                  <a:pt x="80" y="82"/>
                </a:cubicBezTo>
                <a:cubicBezTo>
                  <a:pt x="83" y="85"/>
                  <a:pt x="83" y="89"/>
                  <a:pt x="83" y="92"/>
                </a:cubicBezTo>
                <a:cubicBezTo>
                  <a:pt x="90" y="110"/>
                  <a:pt x="106" y="114"/>
                  <a:pt x="113" y="114"/>
                </a:cubicBezTo>
                <a:cubicBezTo>
                  <a:pt x="116" y="114"/>
                  <a:pt x="123" y="114"/>
                  <a:pt x="126" y="114"/>
                </a:cubicBezTo>
                <a:cubicBezTo>
                  <a:pt x="146" y="110"/>
                  <a:pt x="150" y="96"/>
                  <a:pt x="153" y="85"/>
                </a:cubicBezTo>
                <a:cubicBezTo>
                  <a:pt x="153" y="82"/>
                  <a:pt x="156" y="78"/>
                  <a:pt x="156" y="75"/>
                </a:cubicBezTo>
                <a:cubicBezTo>
                  <a:pt x="160" y="71"/>
                  <a:pt x="160" y="64"/>
                  <a:pt x="160" y="64"/>
                </a:cubicBezTo>
                <a:close/>
                <a:moveTo>
                  <a:pt x="13" y="68"/>
                </a:moveTo>
                <a:cubicBezTo>
                  <a:pt x="6" y="68"/>
                  <a:pt x="6" y="68"/>
                  <a:pt x="6" y="68"/>
                </a:cubicBezTo>
                <a:cubicBezTo>
                  <a:pt x="6" y="68"/>
                  <a:pt x="6" y="68"/>
                  <a:pt x="6" y="68"/>
                </a:cubicBezTo>
                <a:cubicBezTo>
                  <a:pt x="6" y="68"/>
                  <a:pt x="6" y="68"/>
                  <a:pt x="6" y="68"/>
                </a:cubicBezTo>
                <a:cubicBezTo>
                  <a:pt x="13" y="68"/>
                  <a:pt x="13" y="68"/>
                  <a:pt x="13" y="68"/>
                </a:cubicBezTo>
                <a:cubicBezTo>
                  <a:pt x="16" y="68"/>
                  <a:pt x="16" y="68"/>
                  <a:pt x="16" y="68"/>
                </a:cubicBezTo>
                <a:cubicBezTo>
                  <a:pt x="13" y="68"/>
                  <a:pt x="13" y="68"/>
                  <a:pt x="13" y="68"/>
                </a:cubicBezTo>
                <a:close/>
                <a:moveTo>
                  <a:pt x="70" y="85"/>
                </a:moveTo>
                <a:cubicBezTo>
                  <a:pt x="66" y="92"/>
                  <a:pt x="60" y="103"/>
                  <a:pt x="46" y="107"/>
                </a:cubicBezTo>
                <a:cubicBezTo>
                  <a:pt x="43" y="107"/>
                  <a:pt x="36" y="107"/>
                  <a:pt x="33" y="107"/>
                </a:cubicBezTo>
                <a:cubicBezTo>
                  <a:pt x="23" y="103"/>
                  <a:pt x="16" y="96"/>
                  <a:pt x="16" y="89"/>
                </a:cubicBezTo>
                <a:cubicBezTo>
                  <a:pt x="16" y="85"/>
                  <a:pt x="16" y="82"/>
                  <a:pt x="20" y="78"/>
                </a:cubicBezTo>
                <a:cubicBezTo>
                  <a:pt x="20" y="75"/>
                  <a:pt x="20" y="75"/>
                  <a:pt x="20" y="75"/>
                </a:cubicBezTo>
                <a:cubicBezTo>
                  <a:pt x="23" y="68"/>
                  <a:pt x="23" y="64"/>
                  <a:pt x="30" y="64"/>
                </a:cubicBezTo>
                <a:cubicBezTo>
                  <a:pt x="36" y="64"/>
                  <a:pt x="60" y="60"/>
                  <a:pt x="70" y="71"/>
                </a:cubicBezTo>
                <a:cubicBezTo>
                  <a:pt x="70" y="75"/>
                  <a:pt x="70" y="82"/>
                  <a:pt x="70" y="85"/>
                </a:cubicBezTo>
                <a:close/>
                <a:moveTo>
                  <a:pt x="143" y="89"/>
                </a:moveTo>
                <a:cubicBezTo>
                  <a:pt x="143" y="96"/>
                  <a:pt x="136" y="103"/>
                  <a:pt x="123" y="107"/>
                </a:cubicBezTo>
                <a:cubicBezTo>
                  <a:pt x="120" y="107"/>
                  <a:pt x="116" y="107"/>
                  <a:pt x="113" y="107"/>
                </a:cubicBezTo>
                <a:cubicBezTo>
                  <a:pt x="96" y="103"/>
                  <a:pt x="93" y="92"/>
                  <a:pt x="90" y="85"/>
                </a:cubicBezTo>
                <a:cubicBezTo>
                  <a:pt x="90" y="82"/>
                  <a:pt x="90" y="75"/>
                  <a:pt x="90" y="71"/>
                </a:cubicBezTo>
                <a:cubicBezTo>
                  <a:pt x="100" y="60"/>
                  <a:pt x="123" y="64"/>
                  <a:pt x="130" y="64"/>
                </a:cubicBezTo>
                <a:cubicBezTo>
                  <a:pt x="136" y="64"/>
                  <a:pt x="136" y="68"/>
                  <a:pt x="136" y="75"/>
                </a:cubicBezTo>
                <a:cubicBezTo>
                  <a:pt x="140" y="78"/>
                  <a:pt x="140" y="78"/>
                  <a:pt x="140" y="78"/>
                </a:cubicBezTo>
                <a:cubicBezTo>
                  <a:pt x="143" y="82"/>
                  <a:pt x="143" y="85"/>
                  <a:pt x="143" y="89"/>
                </a:cubicBezTo>
                <a:close/>
                <a:moveTo>
                  <a:pt x="150" y="68"/>
                </a:moveTo>
                <a:cubicBezTo>
                  <a:pt x="146" y="68"/>
                  <a:pt x="146" y="68"/>
                  <a:pt x="146" y="68"/>
                </a:cubicBezTo>
                <a:cubicBezTo>
                  <a:pt x="143" y="68"/>
                  <a:pt x="143" y="68"/>
                  <a:pt x="143" y="68"/>
                </a:cubicBezTo>
                <a:cubicBezTo>
                  <a:pt x="143" y="68"/>
                  <a:pt x="143" y="68"/>
                  <a:pt x="146" y="68"/>
                </a:cubicBezTo>
                <a:cubicBezTo>
                  <a:pt x="150" y="68"/>
                  <a:pt x="150" y="68"/>
                  <a:pt x="150" y="68"/>
                </a:cubicBezTo>
                <a:cubicBezTo>
                  <a:pt x="153" y="68"/>
                  <a:pt x="153" y="68"/>
                  <a:pt x="153" y="68"/>
                </a:cubicBezTo>
                <a:cubicBezTo>
                  <a:pt x="153" y="68"/>
                  <a:pt x="153" y="68"/>
                  <a:pt x="150" y="68"/>
                </a:cubicBezTo>
                <a:close/>
                <a:moveTo>
                  <a:pt x="150" y="68"/>
                </a:moveTo>
                <a:cubicBezTo>
                  <a:pt x="150" y="68"/>
                  <a:pt x="150" y="68"/>
                  <a:pt x="150" y="6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2A419F53-2E8F-03CC-9A81-C1A8B3CA2E3F}"/>
              </a:ext>
            </a:extLst>
          </p:cNvPr>
          <p:cNvSpPr>
            <a:spLocks noEditPoints="1"/>
          </p:cNvSpPr>
          <p:nvPr/>
        </p:nvSpPr>
        <p:spPr bwMode="auto">
          <a:xfrm>
            <a:off x="1835151" y="4127500"/>
            <a:ext cx="265113" cy="254000"/>
          </a:xfrm>
          <a:custGeom>
            <a:avLst/>
            <a:gdLst>
              <a:gd name="T0" fmla="*/ 154 w 167"/>
              <a:gd name="T1" fmla="*/ 18 h 160"/>
              <a:gd name="T2" fmla="*/ 114 w 167"/>
              <a:gd name="T3" fmla="*/ 0 h 160"/>
              <a:gd name="T4" fmla="*/ 83 w 167"/>
              <a:gd name="T5" fmla="*/ 11 h 160"/>
              <a:gd name="T6" fmla="*/ 53 w 167"/>
              <a:gd name="T7" fmla="*/ 0 h 160"/>
              <a:gd name="T8" fmla="*/ 13 w 167"/>
              <a:gd name="T9" fmla="*/ 18 h 160"/>
              <a:gd name="T10" fmla="*/ 7 w 167"/>
              <a:gd name="T11" fmla="*/ 78 h 160"/>
              <a:gd name="T12" fmla="*/ 7 w 167"/>
              <a:gd name="T13" fmla="*/ 78 h 160"/>
              <a:gd name="T14" fmla="*/ 7 w 167"/>
              <a:gd name="T15" fmla="*/ 78 h 160"/>
              <a:gd name="T16" fmla="*/ 50 w 167"/>
              <a:gd name="T17" fmla="*/ 139 h 160"/>
              <a:gd name="T18" fmla="*/ 83 w 167"/>
              <a:gd name="T19" fmla="*/ 160 h 160"/>
              <a:gd name="T20" fmla="*/ 117 w 167"/>
              <a:gd name="T21" fmla="*/ 139 h 160"/>
              <a:gd name="T22" fmla="*/ 157 w 167"/>
              <a:gd name="T23" fmla="*/ 78 h 160"/>
              <a:gd name="T24" fmla="*/ 157 w 167"/>
              <a:gd name="T25" fmla="*/ 78 h 160"/>
              <a:gd name="T26" fmla="*/ 160 w 167"/>
              <a:gd name="T27" fmla="*/ 78 h 160"/>
              <a:gd name="T28" fmla="*/ 154 w 167"/>
              <a:gd name="T29" fmla="*/ 18 h 160"/>
              <a:gd name="T30" fmla="*/ 147 w 167"/>
              <a:gd name="T31" fmla="*/ 75 h 160"/>
              <a:gd name="T32" fmla="*/ 83 w 167"/>
              <a:gd name="T33" fmla="*/ 149 h 160"/>
              <a:gd name="T34" fmla="*/ 20 w 167"/>
              <a:gd name="T35" fmla="*/ 75 h 160"/>
              <a:gd name="T36" fmla="*/ 53 w 167"/>
              <a:gd name="T37" fmla="*/ 11 h 160"/>
              <a:gd name="T38" fmla="*/ 83 w 167"/>
              <a:gd name="T39" fmla="*/ 29 h 160"/>
              <a:gd name="T40" fmla="*/ 114 w 167"/>
              <a:gd name="T41" fmla="*/ 11 h 160"/>
              <a:gd name="T42" fmla="*/ 147 w 167"/>
              <a:gd name="T43" fmla="*/ 75 h 160"/>
              <a:gd name="T44" fmla="*/ 147 w 167"/>
              <a:gd name="T45" fmla="*/ 75 h 160"/>
              <a:gd name="T46" fmla="*/ 147 w 167"/>
              <a:gd name="T47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7" h="160">
                <a:moveTo>
                  <a:pt x="154" y="18"/>
                </a:moveTo>
                <a:cubicBezTo>
                  <a:pt x="144" y="7"/>
                  <a:pt x="130" y="0"/>
                  <a:pt x="114" y="0"/>
                </a:cubicBezTo>
                <a:cubicBezTo>
                  <a:pt x="104" y="0"/>
                  <a:pt x="90" y="4"/>
                  <a:pt x="83" y="11"/>
                </a:cubicBezTo>
                <a:cubicBezTo>
                  <a:pt x="77" y="4"/>
                  <a:pt x="63" y="0"/>
                  <a:pt x="53" y="0"/>
                </a:cubicBezTo>
                <a:cubicBezTo>
                  <a:pt x="37" y="0"/>
                  <a:pt x="23" y="7"/>
                  <a:pt x="13" y="18"/>
                </a:cubicBezTo>
                <a:cubicBezTo>
                  <a:pt x="7" y="29"/>
                  <a:pt x="0" y="46"/>
                  <a:pt x="7" y="78"/>
                </a:cubicBezTo>
                <a:cubicBezTo>
                  <a:pt x="7" y="78"/>
                  <a:pt x="7" y="78"/>
                  <a:pt x="7" y="78"/>
                </a:cubicBezTo>
                <a:cubicBezTo>
                  <a:pt x="7" y="78"/>
                  <a:pt x="7" y="78"/>
                  <a:pt x="7" y="78"/>
                </a:cubicBezTo>
                <a:cubicBezTo>
                  <a:pt x="13" y="100"/>
                  <a:pt x="27" y="121"/>
                  <a:pt x="50" y="139"/>
                </a:cubicBezTo>
                <a:cubicBezTo>
                  <a:pt x="50" y="139"/>
                  <a:pt x="77" y="160"/>
                  <a:pt x="83" y="160"/>
                </a:cubicBezTo>
                <a:cubicBezTo>
                  <a:pt x="90" y="160"/>
                  <a:pt x="117" y="139"/>
                  <a:pt x="117" y="139"/>
                </a:cubicBezTo>
                <a:cubicBezTo>
                  <a:pt x="137" y="121"/>
                  <a:pt x="154" y="100"/>
                  <a:pt x="157" y="78"/>
                </a:cubicBezTo>
                <a:cubicBezTo>
                  <a:pt x="157" y="78"/>
                  <a:pt x="157" y="78"/>
                  <a:pt x="157" y="78"/>
                </a:cubicBezTo>
                <a:cubicBezTo>
                  <a:pt x="160" y="78"/>
                  <a:pt x="160" y="78"/>
                  <a:pt x="160" y="78"/>
                </a:cubicBezTo>
                <a:cubicBezTo>
                  <a:pt x="167" y="46"/>
                  <a:pt x="160" y="29"/>
                  <a:pt x="154" y="18"/>
                </a:cubicBezTo>
                <a:close/>
                <a:moveTo>
                  <a:pt x="147" y="75"/>
                </a:moveTo>
                <a:cubicBezTo>
                  <a:pt x="134" y="121"/>
                  <a:pt x="83" y="149"/>
                  <a:pt x="83" y="149"/>
                </a:cubicBezTo>
                <a:cubicBezTo>
                  <a:pt x="83" y="149"/>
                  <a:pt x="33" y="121"/>
                  <a:pt x="20" y="75"/>
                </a:cubicBezTo>
                <a:cubicBezTo>
                  <a:pt x="7" y="29"/>
                  <a:pt x="33" y="11"/>
                  <a:pt x="53" y="11"/>
                </a:cubicBezTo>
                <a:cubicBezTo>
                  <a:pt x="67" y="11"/>
                  <a:pt x="77" y="18"/>
                  <a:pt x="83" y="29"/>
                </a:cubicBezTo>
                <a:cubicBezTo>
                  <a:pt x="90" y="18"/>
                  <a:pt x="100" y="11"/>
                  <a:pt x="114" y="11"/>
                </a:cubicBezTo>
                <a:cubicBezTo>
                  <a:pt x="134" y="11"/>
                  <a:pt x="160" y="29"/>
                  <a:pt x="147" y="75"/>
                </a:cubicBezTo>
                <a:close/>
                <a:moveTo>
                  <a:pt x="147" y="75"/>
                </a:moveTo>
                <a:cubicBezTo>
                  <a:pt x="147" y="75"/>
                  <a:pt x="147" y="75"/>
                  <a:pt x="147" y="7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9EE2EBBE-1F00-C1B0-4ACF-4502921E069C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5243513"/>
            <a:ext cx="254000" cy="227013"/>
          </a:xfrm>
          <a:custGeom>
            <a:avLst/>
            <a:gdLst>
              <a:gd name="T0" fmla="*/ 105 w 160"/>
              <a:gd name="T1" fmla="*/ 13 h 143"/>
              <a:gd name="T2" fmla="*/ 92 w 160"/>
              <a:gd name="T3" fmla="*/ 13 h 143"/>
              <a:gd name="T4" fmla="*/ 80 w 160"/>
              <a:gd name="T5" fmla="*/ 0 h 143"/>
              <a:gd name="T6" fmla="*/ 63 w 160"/>
              <a:gd name="T7" fmla="*/ 13 h 143"/>
              <a:gd name="T8" fmla="*/ 54 w 160"/>
              <a:gd name="T9" fmla="*/ 31 h 143"/>
              <a:gd name="T10" fmla="*/ 101 w 160"/>
              <a:gd name="T11" fmla="*/ 31 h 143"/>
              <a:gd name="T12" fmla="*/ 92 w 160"/>
              <a:gd name="T13" fmla="*/ 58 h 143"/>
              <a:gd name="T14" fmla="*/ 92 w 160"/>
              <a:gd name="T15" fmla="*/ 62 h 143"/>
              <a:gd name="T16" fmla="*/ 134 w 160"/>
              <a:gd name="T17" fmla="*/ 58 h 143"/>
              <a:gd name="T18" fmla="*/ 92 w 160"/>
              <a:gd name="T19" fmla="*/ 81 h 143"/>
              <a:gd name="T20" fmla="*/ 92 w 160"/>
              <a:gd name="T21" fmla="*/ 85 h 143"/>
              <a:gd name="T22" fmla="*/ 134 w 160"/>
              <a:gd name="T23" fmla="*/ 81 h 143"/>
              <a:gd name="T24" fmla="*/ 92 w 160"/>
              <a:gd name="T25" fmla="*/ 107 h 143"/>
              <a:gd name="T26" fmla="*/ 134 w 160"/>
              <a:gd name="T27" fmla="*/ 102 h 143"/>
              <a:gd name="T28" fmla="*/ 87 w 160"/>
              <a:gd name="T29" fmla="*/ 107 h 143"/>
              <a:gd name="T30" fmla="*/ 118 w 160"/>
              <a:gd name="T31" fmla="*/ 17 h 143"/>
              <a:gd name="T32" fmla="*/ 113 w 160"/>
              <a:gd name="T33" fmla="*/ 26 h 143"/>
              <a:gd name="T34" fmla="*/ 147 w 160"/>
              <a:gd name="T35" fmla="*/ 31 h 143"/>
              <a:gd name="T36" fmla="*/ 143 w 160"/>
              <a:gd name="T37" fmla="*/ 134 h 143"/>
              <a:gd name="T38" fmla="*/ 8 w 160"/>
              <a:gd name="T39" fmla="*/ 125 h 143"/>
              <a:gd name="T40" fmla="*/ 17 w 160"/>
              <a:gd name="T41" fmla="*/ 26 h 143"/>
              <a:gd name="T42" fmla="*/ 46 w 160"/>
              <a:gd name="T43" fmla="*/ 17 h 143"/>
              <a:gd name="T44" fmla="*/ 8 w 160"/>
              <a:gd name="T45" fmla="*/ 17 h 143"/>
              <a:gd name="T46" fmla="*/ 0 w 160"/>
              <a:gd name="T47" fmla="*/ 134 h 143"/>
              <a:gd name="T48" fmla="*/ 151 w 160"/>
              <a:gd name="T49" fmla="*/ 143 h 143"/>
              <a:gd name="T50" fmla="*/ 160 w 160"/>
              <a:gd name="T51" fmla="*/ 22 h 143"/>
              <a:gd name="T52" fmla="*/ 37 w 160"/>
              <a:gd name="T53" fmla="*/ 62 h 143"/>
              <a:gd name="T54" fmla="*/ 63 w 160"/>
              <a:gd name="T55" fmla="*/ 62 h 143"/>
              <a:gd name="T56" fmla="*/ 37 w 160"/>
              <a:gd name="T57" fmla="*/ 62 h 143"/>
              <a:gd name="T58" fmla="*/ 34 w 160"/>
              <a:gd name="T59" fmla="*/ 85 h 143"/>
              <a:gd name="T60" fmla="*/ 25 w 160"/>
              <a:gd name="T61" fmla="*/ 112 h 143"/>
              <a:gd name="T62" fmla="*/ 76 w 160"/>
              <a:gd name="T63" fmla="*/ 107 h 143"/>
              <a:gd name="T64" fmla="*/ 59 w 160"/>
              <a:gd name="T65" fmla="*/ 81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43">
                <a:moveTo>
                  <a:pt x="101" y="31"/>
                </a:moveTo>
                <a:cubicBezTo>
                  <a:pt x="105" y="13"/>
                  <a:pt x="105" y="13"/>
                  <a:pt x="105" y="13"/>
                </a:cubicBezTo>
                <a:cubicBezTo>
                  <a:pt x="105" y="13"/>
                  <a:pt x="105" y="13"/>
                  <a:pt x="101" y="13"/>
                </a:cubicBezTo>
                <a:cubicBezTo>
                  <a:pt x="92" y="13"/>
                  <a:pt x="92" y="13"/>
                  <a:pt x="92" y="13"/>
                </a:cubicBezTo>
                <a:cubicBezTo>
                  <a:pt x="92" y="8"/>
                  <a:pt x="92" y="8"/>
                  <a:pt x="92" y="8"/>
                </a:cubicBezTo>
                <a:cubicBezTo>
                  <a:pt x="92" y="4"/>
                  <a:pt x="88" y="0"/>
                  <a:pt x="80" y="0"/>
                </a:cubicBezTo>
                <a:cubicBezTo>
                  <a:pt x="71" y="0"/>
                  <a:pt x="67" y="4"/>
                  <a:pt x="67" y="8"/>
                </a:cubicBezTo>
                <a:cubicBezTo>
                  <a:pt x="67" y="8"/>
                  <a:pt x="67" y="13"/>
                  <a:pt x="63" y="13"/>
                </a:cubicBezTo>
                <a:cubicBezTo>
                  <a:pt x="54" y="13"/>
                  <a:pt x="54" y="13"/>
                  <a:pt x="54" y="13"/>
                </a:cubicBezTo>
                <a:cubicBezTo>
                  <a:pt x="54" y="31"/>
                  <a:pt x="54" y="31"/>
                  <a:pt x="54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101" y="31"/>
                  <a:pt x="101" y="31"/>
                  <a:pt x="101" y="31"/>
                </a:cubicBezTo>
                <a:close/>
                <a:moveTo>
                  <a:pt x="134" y="58"/>
                </a:moveTo>
                <a:cubicBezTo>
                  <a:pt x="134" y="58"/>
                  <a:pt x="134" y="58"/>
                  <a:pt x="92" y="58"/>
                </a:cubicBezTo>
                <a:cubicBezTo>
                  <a:pt x="87" y="58"/>
                  <a:pt x="87" y="58"/>
                  <a:pt x="87" y="62"/>
                </a:cubicBezTo>
                <a:cubicBezTo>
                  <a:pt x="87" y="62"/>
                  <a:pt x="87" y="62"/>
                  <a:pt x="92" y="62"/>
                </a:cubicBezTo>
                <a:cubicBezTo>
                  <a:pt x="92" y="62"/>
                  <a:pt x="92" y="62"/>
                  <a:pt x="134" y="62"/>
                </a:cubicBezTo>
                <a:cubicBezTo>
                  <a:pt x="134" y="58"/>
                  <a:pt x="134" y="58"/>
                  <a:pt x="134" y="58"/>
                </a:cubicBezTo>
                <a:close/>
                <a:moveTo>
                  <a:pt x="134" y="81"/>
                </a:moveTo>
                <a:cubicBezTo>
                  <a:pt x="134" y="81"/>
                  <a:pt x="134" y="81"/>
                  <a:pt x="92" y="81"/>
                </a:cubicBezTo>
                <a:cubicBezTo>
                  <a:pt x="87" y="81"/>
                  <a:pt x="87" y="81"/>
                  <a:pt x="87" y="85"/>
                </a:cubicBezTo>
                <a:cubicBezTo>
                  <a:pt x="87" y="85"/>
                  <a:pt x="87" y="85"/>
                  <a:pt x="92" y="85"/>
                </a:cubicBezTo>
                <a:cubicBezTo>
                  <a:pt x="92" y="85"/>
                  <a:pt x="92" y="85"/>
                  <a:pt x="134" y="85"/>
                </a:cubicBezTo>
                <a:cubicBezTo>
                  <a:pt x="134" y="81"/>
                  <a:pt x="134" y="81"/>
                  <a:pt x="134" y="81"/>
                </a:cubicBezTo>
                <a:close/>
                <a:moveTo>
                  <a:pt x="87" y="107"/>
                </a:moveTo>
                <a:cubicBezTo>
                  <a:pt x="87" y="107"/>
                  <a:pt x="87" y="107"/>
                  <a:pt x="92" y="107"/>
                </a:cubicBezTo>
                <a:cubicBezTo>
                  <a:pt x="92" y="107"/>
                  <a:pt x="92" y="107"/>
                  <a:pt x="134" y="107"/>
                </a:cubicBezTo>
                <a:cubicBezTo>
                  <a:pt x="134" y="102"/>
                  <a:pt x="134" y="102"/>
                  <a:pt x="134" y="102"/>
                </a:cubicBezTo>
                <a:cubicBezTo>
                  <a:pt x="134" y="102"/>
                  <a:pt x="134" y="102"/>
                  <a:pt x="92" y="102"/>
                </a:cubicBezTo>
                <a:cubicBezTo>
                  <a:pt x="87" y="102"/>
                  <a:pt x="87" y="102"/>
                  <a:pt x="87" y="107"/>
                </a:cubicBezTo>
                <a:close/>
                <a:moveTo>
                  <a:pt x="151" y="17"/>
                </a:moveTo>
                <a:cubicBezTo>
                  <a:pt x="118" y="17"/>
                  <a:pt x="118" y="17"/>
                  <a:pt x="118" y="17"/>
                </a:cubicBezTo>
                <a:cubicBezTo>
                  <a:pt x="113" y="17"/>
                  <a:pt x="113" y="17"/>
                  <a:pt x="113" y="17"/>
                </a:cubicBezTo>
                <a:cubicBezTo>
                  <a:pt x="113" y="26"/>
                  <a:pt x="113" y="26"/>
                  <a:pt x="113" y="26"/>
                </a:cubicBezTo>
                <a:cubicBezTo>
                  <a:pt x="143" y="26"/>
                  <a:pt x="143" y="26"/>
                  <a:pt x="143" y="26"/>
                </a:cubicBezTo>
                <a:cubicBezTo>
                  <a:pt x="147" y="26"/>
                  <a:pt x="147" y="31"/>
                  <a:pt x="147" y="31"/>
                </a:cubicBezTo>
                <a:cubicBezTo>
                  <a:pt x="147" y="125"/>
                  <a:pt x="147" y="125"/>
                  <a:pt x="147" y="125"/>
                </a:cubicBezTo>
                <a:cubicBezTo>
                  <a:pt x="147" y="129"/>
                  <a:pt x="147" y="134"/>
                  <a:pt x="143" y="134"/>
                </a:cubicBezTo>
                <a:cubicBezTo>
                  <a:pt x="17" y="134"/>
                  <a:pt x="17" y="134"/>
                  <a:pt x="17" y="134"/>
                </a:cubicBezTo>
                <a:cubicBezTo>
                  <a:pt x="12" y="134"/>
                  <a:pt x="8" y="129"/>
                  <a:pt x="8" y="125"/>
                </a:cubicBezTo>
                <a:cubicBezTo>
                  <a:pt x="8" y="31"/>
                  <a:pt x="8" y="31"/>
                  <a:pt x="8" y="31"/>
                </a:cubicBezTo>
                <a:cubicBezTo>
                  <a:pt x="8" y="31"/>
                  <a:pt x="12" y="26"/>
                  <a:pt x="17" y="26"/>
                </a:cubicBezTo>
                <a:cubicBezTo>
                  <a:pt x="46" y="26"/>
                  <a:pt x="46" y="26"/>
                  <a:pt x="46" y="26"/>
                </a:cubicBezTo>
                <a:cubicBezTo>
                  <a:pt x="46" y="17"/>
                  <a:pt x="46" y="17"/>
                  <a:pt x="46" y="17"/>
                </a:cubicBezTo>
                <a:cubicBezTo>
                  <a:pt x="42" y="17"/>
                  <a:pt x="42" y="17"/>
                  <a:pt x="42" y="17"/>
                </a:cubicBezTo>
                <a:cubicBezTo>
                  <a:pt x="8" y="17"/>
                  <a:pt x="8" y="17"/>
                  <a:pt x="8" y="17"/>
                </a:cubicBezTo>
                <a:cubicBezTo>
                  <a:pt x="4" y="17"/>
                  <a:pt x="0" y="17"/>
                  <a:pt x="0" y="22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38"/>
                  <a:pt x="4" y="143"/>
                  <a:pt x="8" y="143"/>
                </a:cubicBezTo>
                <a:cubicBezTo>
                  <a:pt x="151" y="143"/>
                  <a:pt x="151" y="143"/>
                  <a:pt x="151" y="143"/>
                </a:cubicBezTo>
                <a:cubicBezTo>
                  <a:pt x="155" y="143"/>
                  <a:pt x="160" y="138"/>
                  <a:pt x="160" y="134"/>
                </a:cubicBezTo>
                <a:cubicBezTo>
                  <a:pt x="160" y="22"/>
                  <a:pt x="160" y="22"/>
                  <a:pt x="160" y="22"/>
                </a:cubicBezTo>
                <a:cubicBezTo>
                  <a:pt x="160" y="17"/>
                  <a:pt x="155" y="17"/>
                  <a:pt x="151" y="17"/>
                </a:cubicBezTo>
                <a:close/>
                <a:moveTo>
                  <a:pt x="37" y="62"/>
                </a:moveTo>
                <a:cubicBezTo>
                  <a:pt x="37" y="71"/>
                  <a:pt x="42" y="75"/>
                  <a:pt x="50" y="75"/>
                </a:cubicBezTo>
                <a:cubicBezTo>
                  <a:pt x="59" y="75"/>
                  <a:pt x="63" y="71"/>
                  <a:pt x="63" y="62"/>
                </a:cubicBezTo>
                <a:cubicBezTo>
                  <a:pt x="63" y="53"/>
                  <a:pt x="59" y="48"/>
                  <a:pt x="50" y="48"/>
                </a:cubicBezTo>
                <a:cubicBezTo>
                  <a:pt x="42" y="48"/>
                  <a:pt x="37" y="53"/>
                  <a:pt x="37" y="62"/>
                </a:cubicBezTo>
                <a:close/>
                <a:moveTo>
                  <a:pt x="38" y="81"/>
                </a:moveTo>
                <a:cubicBezTo>
                  <a:pt x="34" y="81"/>
                  <a:pt x="34" y="85"/>
                  <a:pt x="34" y="85"/>
                </a:cubicBezTo>
                <a:cubicBezTo>
                  <a:pt x="25" y="107"/>
                  <a:pt x="25" y="107"/>
                  <a:pt x="25" y="107"/>
                </a:cubicBezTo>
                <a:cubicBezTo>
                  <a:pt x="25" y="112"/>
                  <a:pt x="25" y="112"/>
                  <a:pt x="25" y="112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6" y="112"/>
                  <a:pt x="76" y="112"/>
                  <a:pt x="76" y="107"/>
                </a:cubicBezTo>
                <a:cubicBezTo>
                  <a:pt x="68" y="85"/>
                  <a:pt x="68" y="85"/>
                  <a:pt x="68" y="85"/>
                </a:cubicBezTo>
                <a:cubicBezTo>
                  <a:pt x="68" y="85"/>
                  <a:pt x="64" y="81"/>
                  <a:pt x="59" y="81"/>
                </a:cubicBezTo>
                <a:cubicBezTo>
                  <a:pt x="38" y="81"/>
                  <a:pt x="38" y="81"/>
                  <a:pt x="38" y="8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24282236-3FAB-DE1C-6258-8AEDC5C38C74}"/>
              </a:ext>
            </a:extLst>
          </p:cNvPr>
          <p:cNvSpPr>
            <a:spLocks noEditPoints="1"/>
          </p:cNvSpPr>
          <p:nvPr/>
        </p:nvSpPr>
        <p:spPr bwMode="auto">
          <a:xfrm>
            <a:off x="6253163" y="4678363"/>
            <a:ext cx="236538" cy="254000"/>
          </a:xfrm>
          <a:custGeom>
            <a:avLst/>
            <a:gdLst>
              <a:gd name="T0" fmla="*/ 145 w 149"/>
              <a:gd name="T1" fmla="*/ 38 h 160"/>
              <a:gd name="T2" fmla="*/ 114 w 149"/>
              <a:gd name="T3" fmla="*/ 5 h 160"/>
              <a:gd name="T4" fmla="*/ 105 w 149"/>
              <a:gd name="T5" fmla="*/ 0 h 160"/>
              <a:gd name="T6" fmla="*/ 96 w 149"/>
              <a:gd name="T7" fmla="*/ 5 h 160"/>
              <a:gd name="T8" fmla="*/ 8 w 149"/>
              <a:gd name="T9" fmla="*/ 99 h 160"/>
              <a:gd name="T10" fmla="*/ 2 w 149"/>
              <a:gd name="T11" fmla="*/ 109 h 160"/>
              <a:gd name="T12" fmla="*/ 0 w 149"/>
              <a:gd name="T13" fmla="*/ 120 h 160"/>
              <a:gd name="T14" fmla="*/ 0 w 149"/>
              <a:gd name="T15" fmla="*/ 160 h 160"/>
              <a:gd name="T16" fmla="*/ 35 w 149"/>
              <a:gd name="T17" fmla="*/ 160 h 160"/>
              <a:gd name="T18" fmla="*/ 46 w 149"/>
              <a:gd name="T19" fmla="*/ 158 h 160"/>
              <a:gd name="T20" fmla="*/ 57 w 149"/>
              <a:gd name="T21" fmla="*/ 151 h 160"/>
              <a:gd name="T22" fmla="*/ 145 w 149"/>
              <a:gd name="T23" fmla="*/ 57 h 160"/>
              <a:gd name="T24" fmla="*/ 149 w 149"/>
              <a:gd name="T25" fmla="*/ 47 h 160"/>
              <a:gd name="T26" fmla="*/ 145 w 149"/>
              <a:gd name="T27" fmla="*/ 38 h 160"/>
              <a:gd name="T28" fmla="*/ 22 w 149"/>
              <a:gd name="T29" fmla="*/ 109 h 160"/>
              <a:gd name="T30" fmla="*/ 90 w 149"/>
              <a:gd name="T31" fmla="*/ 38 h 160"/>
              <a:gd name="T32" fmla="*/ 99 w 149"/>
              <a:gd name="T33" fmla="*/ 47 h 160"/>
              <a:gd name="T34" fmla="*/ 33 w 149"/>
              <a:gd name="T35" fmla="*/ 120 h 160"/>
              <a:gd name="T36" fmla="*/ 22 w 149"/>
              <a:gd name="T37" fmla="*/ 109 h 160"/>
              <a:gd name="T38" fmla="*/ 22 w 149"/>
              <a:gd name="T39" fmla="*/ 109 h 160"/>
              <a:gd name="T40" fmla="*/ 35 w 149"/>
              <a:gd name="T41" fmla="*/ 144 h 160"/>
              <a:gd name="T42" fmla="*/ 24 w 149"/>
              <a:gd name="T43" fmla="*/ 144 h 160"/>
              <a:gd name="T44" fmla="*/ 15 w 149"/>
              <a:gd name="T45" fmla="*/ 134 h 160"/>
              <a:gd name="T46" fmla="*/ 15 w 149"/>
              <a:gd name="T47" fmla="*/ 120 h 160"/>
              <a:gd name="T48" fmla="*/ 17 w 149"/>
              <a:gd name="T49" fmla="*/ 116 h 160"/>
              <a:gd name="T50" fmla="*/ 41 w 149"/>
              <a:gd name="T51" fmla="*/ 142 h 160"/>
              <a:gd name="T52" fmla="*/ 35 w 149"/>
              <a:gd name="T53" fmla="*/ 144 h 160"/>
              <a:gd name="T54" fmla="*/ 48 w 149"/>
              <a:gd name="T55" fmla="*/ 137 h 160"/>
              <a:gd name="T56" fmla="*/ 37 w 149"/>
              <a:gd name="T57" fmla="*/ 125 h 160"/>
              <a:gd name="T58" fmla="*/ 105 w 149"/>
              <a:gd name="T59" fmla="*/ 54 h 160"/>
              <a:gd name="T60" fmla="*/ 114 w 149"/>
              <a:gd name="T61" fmla="*/ 64 h 160"/>
              <a:gd name="T62" fmla="*/ 48 w 149"/>
              <a:gd name="T63" fmla="*/ 137 h 160"/>
              <a:gd name="T64" fmla="*/ 48 w 149"/>
              <a:gd name="T65" fmla="*/ 137 h 160"/>
              <a:gd name="T66" fmla="*/ 121 w 149"/>
              <a:gd name="T67" fmla="*/ 59 h 160"/>
              <a:gd name="T68" fmla="*/ 94 w 149"/>
              <a:gd name="T69" fmla="*/ 31 h 160"/>
              <a:gd name="T70" fmla="*/ 105 w 149"/>
              <a:gd name="T71" fmla="*/ 19 h 160"/>
              <a:gd name="T72" fmla="*/ 132 w 149"/>
              <a:gd name="T73" fmla="*/ 47 h 160"/>
              <a:gd name="T74" fmla="*/ 121 w 149"/>
              <a:gd name="T75" fmla="*/ 59 h 160"/>
              <a:gd name="T76" fmla="*/ 121 w 149"/>
              <a:gd name="T77" fmla="*/ 59 h 160"/>
              <a:gd name="T78" fmla="*/ 121 w 149"/>
              <a:gd name="T79" fmla="*/ 59 h 160"/>
              <a:gd name="T80" fmla="*/ 121 w 149"/>
              <a:gd name="T81" fmla="*/ 5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9" h="160">
                <a:moveTo>
                  <a:pt x="145" y="38"/>
                </a:moveTo>
                <a:cubicBezTo>
                  <a:pt x="114" y="5"/>
                  <a:pt x="114" y="5"/>
                  <a:pt x="114" y="5"/>
                </a:cubicBezTo>
                <a:cubicBezTo>
                  <a:pt x="112" y="3"/>
                  <a:pt x="107" y="0"/>
                  <a:pt x="105" y="0"/>
                </a:cubicBezTo>
                <a:cubicBezTo>
                  <a:pt x="103" y="0"/>
                  <a:pt x="99" y="3"/>
                  <a:pt x="96" y="5"/>
                </a:cubicBezTo>
                <a:cubicBezTo>
                  <a:pt x="8" y="99"/>
                  <a:pt x="8" y="99"/>
                  <a:pt x="8" y="99"/>
                </a:cubicBezTo>
                <a:cubicBezTo>
                  <a:pt x="6" y="102"/>
                  <a:pt x="4" y="106"/>
                  <a:pt x="2" y="109"/>
                </a:cubicBezTo>
                <a:cubicBezTo>
                  <a:pt x="0" y="113"/>
                  <a:pt x="0" y="118"/>
                  <a:pt x="0" y="120"/>
                </a:cubicBezTo>
                <a:cubicBezTo>
                  <a:pt x="0" y="160"/>
                  <a:pt x="0" y="160"/>
                  <a:pt x="0" y="160"/>
                </a:cubicBezTo>
                <a:cubicBezTo>
                  <a:pt x="35" y="160"/>
                  <a:pt x="35" y="160"/>
                  <a:pt x="35" y="160"/>
                </a:cubicBezTo>
                <a:cubicBezTo>
                  <a:pt x="39" y="160"/>
                  <a:pt x="44" y="160"/>
                  <a:pt x="46" y="158"/>
                </a:cubicBezTo>
                <a:cubicBezTo>
                  <a:pt x="50" y="156"/>
                  <a:pt x="55" y="153"/>
                  <a:pt x="57" y="151"/>
                </a:cubicBezTo>
                <a:cubicBezTo>
                  <a:pt x="145" y="57"/>
                  <a:pt x="145" y="57"/>
                  <a:pt x="145" y="57"/>
                </a:cubicBezTo>
                <a:cubicBezTo>
                  <a:pt x="147" y="54"/>
                  <a:pt x="149" y="50"/>
                  <a:pt x="149" y="47"/>
                </a:cubicBezTo>
                <a:cubicBezTo>
                  <a:pt x="149" y="45"/>
                  <a:pt x="147" y="40"/>
                  <a:pt x="145" y="38"/>
                </a:cubicBezTo>
                <a:close/>
                <a:moveTo>
                  <a:pt x="22" y="109"/>
                </a:moveTo>
                <a:cubicBezTo>
                  <a:pt x="90" y="38"/>
                  <a:pt x="90" y="38"/>
                  <a:pt x="90" y="38"/>
                </a:cubicBezTo>
                <a:cubicBezTo>
                  <a:pt x="99" y="47"/>
                  <a:pt x="99" y="47"/>
                  <a:pt x="99" y="47"/>
                </a:cubicBezTo>
                <a:cubicBezTo>
                  <a:pt x="33" y="120"/>
                  <a:pt x="33" y="120"/>
                  <a:pt x="33" y="120"/>
                </a:cubicBezTo>
                <a:cubicBezTo>
                  <a:pt x="22" y="109"/>
                  <a:pt x="22" y="109"/>
                  <a:pt x="22" y="109"/>
                </a:cubicBezTo>
                <a:cubicBezTo>
                  <a:pt x="22" y="109"/>
                  <a:pt x="22" y="109"/>
                  <a:pt x="22" y="109"/>
                </a:cubicBezTo>
                <a:close/>
                <a:moveTo>
                  <a:pt x="35" y="144"/>
                </a:moveTo>
                <a:cubicBezTo>
                  <a:pt x="24" y="144"/>
                  <a:pt x="24" y="144"/>
                  <a:pt x="24" y="144"/>
                </a:cubicBezTo>
                <a:cubicBezTo>
                  <a:pt x="15" y="134"/>
                  <a:pt x="15" y="134"/>
                  <a:pt x="15" y="134"/>
                </a:cubicBezTo>
                <a:cubicBezTo>
                  <a:pt x="15" y="120"/>
                  <a:pt x="15" y="120"/>
                  <a:pt x="15" y="120"/>
                </a:cubicBezTo>
                <a:cubicBezTo>
                  <a:pt x="15" y="120"/>
                  <a:pt x="15" y="118"/>
                  <a:pt x="17" y="116"/>
                </a:cubicBezTo>
                <a:cubicBezTo>
                  <a:pt x="41" y="142"/>
                  <a:pt x="41" y="142"/>
                  <a:pt x="41" y="142"/>
                </a:cubicBezTo>
                <a:cubicBezTo>
                  <a:pt x="39" y="144"/>
                  <a:pt x="37" y="144"/>
                  <a:pt x="35" y="144"/>
                </a:cubicBezTo>
                <a:close/>
                <a:moveTo>
                  <a:pt x="48" y="137"/>
                </a:moveTo>
                <a:cubicBezTo>
                  <a:pt x="37" y="125"/>
                  <a:pt x="37" y="125"/>
                  <a:pt x="37" y="125"/>
                </a:cubicBezTo>
                <a:cubicBezTo>
                  <a:pt x="105" y="54"/>
                  <a:pt x="105" y="54"/>
                  <a:pt x="105" y="54"/>
                </a:cubicBezTo>
                <a:cubicBezTo>
                  <a:pt x="114" y="64"/>
                  <a:pt x="114" y="64"/>
                  <a:pt x="114" y="64"/>
                </a:cubicBezTo>
                <a:cubicBezTo>
                  <a:pt x="48" y="137"/>
                  <a:pt x="48" y="137"/>
                  <a:pt x="48" y="137"/>
                </a:cubicBezTo>
                <a:cubicBezTo>
                  <a:pt x="48" y="137"/>
                  <a:pt x="48" y="137"/>
                  <a:pt x="48" y="137"/>
                </a:cubicBezTo>
                <a:close/>
                <a:moveTo>
                  <a:pt x="121" y="59"/>
                </a:moveTo>
                <a:cubicBezTo>
                  <a:pt x="94" y="31"/>
                  <a:pt x="94" y="31"/>
                  <a:pt x="94" y="31"/>
                </a:cubicBezTo>
                <a:cubicBezTo>
                  <a:pt x="105" y="19"/>
                  <a:pt x="105" y="19"/>
                  <a:pt x="105" y="19"/>
                </a:cubicBezTo>
                <a:cubicBezTo>
                  <a:pt x="132" y="47"/>
                  <a:pt x="132" y="47"/>
                  <a:pt x="132" y="47"/>
                </a:cubicBezTo>
                <a:cubicBezTo>
                  <a:pt x="121" y="59"/>
                  <a:pt x="121" y="59"/>
                  <a:pt x="121" y="59"/>
                </a:cubicBezTo>
                <a:cubicBezTo>
                  <a:pt x="121" y="59"/>
                  <a:pt x="121" y="59"/>
                  <a:pt x="121" y="59"/>
                </a:cubicBezTo>
                <a:close/>
                <a:moveTo>
                  <a:pt x="121" y="59"/>
                </a:moveTo>
                <a:cubicBezTo>
                  <a:pt x="121" y="59"/>
                  <a:pt x="121" y="59"/>
                  <a:pt x="121" y="5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123AC336-30FE-855A-1993-0EC65C9250B8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3035300"/>
            <a:ext cx="254000" cy="234950"/>
          </a:xfrm>
          <a:custGeom>
            <a:avLst/>
            <a:gdLst>
              <a:gd name="T0" fmla="*/ 55 w 160"/>
              <a:gd name="T1" fmla="*/ 14 h 148"/>
              <a:gd name="T2" fmla="*/ 67 w 160"/>
              <a:gd name="T3" fmla="*/ 17 h 148"/>
              <a:gd name="T4" fmla="*/ 64 w 160"/>
              <a:gd name="T5" fmla="*/ 20 h 148"/>
              <a:gd name="T6" fmla="*/ 80 w 160"/>
              <a:gd name="T7" fmla="*/ 17 h 148"/>
              <a:gd name="T8" fmla="*/ 92 w 160"/>
              <a:gd name="T9" fmla="*/ 27 h 148"/>
              <a:gd name="T10" fmla="*/ 101 w 160"/>
              <a:gd name="T11" fmla="*/ 14 h 148"/>
              <a:gd name="T12" fmla="*/ 89 w 160"/>
              <a:gd name="T13" fmla="*/ 17 h 148"/>
              <a:gd name="T14" fmla="*/ 101 w 160"/>
              <a:gd name="T15" fmla="*/ 14 h 148"/>
              <a:gd name="T16" fmla="*/ 83 w 160"/>
              <a:gd name="T17" fmla="*/ 0 h 148"/>
              <a:gd name="T18" fmla="*/ 77 w 160"/>
              <a:gd name="T19" fmla="*/ 14 h 148"/>
              <a:gd name="T20" fmla="*/ 83 w 160"/>
              <a:gd name="T21" fmla="*/ 0 h 148"/>
              <a:gd name="T22" fmla="*/ 160 w 160"/>
              <a:gd name="T23" fmla="*/ 102 h 148"/>
              <a:gd name="T24" fmla="*/ 147 w 160"/>
              <a:gd name="T25" fmla="*/ 148 h 148"/>
              <a:gd name="T26" fmla="*/ 123 w 160"/>
              <a:gd name="T27" fmla="*/ 135 h 148"/>
              <a:gd name="T28" fmla="*/ 34 w 160"/>
              <a:gd name="T29" fmla="*/ 148 h 148"/>
              <a:gd name="T30" fmla="*/ 9 w 160"/>
              <a:gd name="T31" fmla="*/ 129 h 148"/>
              <a:gd name="T32" fmla="*/ 15 w 160"/>
              <a:gd name="T33" fmla="*/ 69 h 148"/>
              <a:gd name="T34" fmla="*/ 114 w 160"/>
              <a:gd name="T35" fmla="*/ 30 h 148"/>
              <a:gd name="T36" fmla="*/ 160 w 160"/>
              <a:gd name="T37" fmla="*/ 102 h 148"/>
              <a:gd name="T38" fmla="*/ 30 w 160"/>
              <a:gd name="T39" fmla="*/ 66 h 148"/>
              <a:gd name="T40" fmla="*/ 114 w 160"/>
              <a:gd name="T41" fmla="*/ 50 h 148"/>
              <a:gd name="T42" fmla="*/ 129 w 160"/>
              <a:gd name="T43" fmla="*/ 66 h 148"/>
              <a:gd name="T44" fmla="*/ 114 w 160"/>
              <a:gd name="T45" fmla="*/ 40 h 148"/>
              <a:gd name="T46" fmla="*/ 24 w 160"/>
              <a:gd name="T47" fmla="*/ 66 h 148"/>
              <a:gd name="T48" fmla="*/ 101 w 160"/>
              <a:gd name="T49" fmla="*/ 66 h 148"/>
              <a:gd name="T50" fmla="*/ 114 w 160"/>
              <a:gd name="T51" fmla="*/ 56 h 148"/>
              <a:gd name="T52" fmla="*/ 27 w 160"/>
              <a:gd name="T53" fmla="*/ 89 h 148"/>
              <a:gd name="T54" fmla="*/ 27 w 160"/>
              <a:gd name="T55" fmla="*/ 112 h 148"/>
              <a:gd name="T56" fmla="*/ 114 w 160"/>
              <a:gd name="T57" fmla="*/ 109 h 148"/>
              <a:gd name="T58" fmla="*/ 49 w 160"/>
              <a:gd name="T59" fmla="*/ 106 h 148"/>
              <a:gd name="T60" fmla="*/ 49 w 160"/>
              <a:gd name="T61" fmla="*/ 112 h 148"/>
              <a:gd name="T62" fmla="*/ 114 w 160"/>
              <a:gd name="T63" fmla="*/ 109 h 148"/>
              <a:gd name="T64" fmla="*/ 110 w 160"/>
              <a:gd name="T65" fmla="*/ 96 h 148"/>
              <a:gd name="T66" fmla="*/ 46 w 160"/>
              <a:gd name="T67" fmla="*/ 99 h 148"/>
              <a:gd name="T68" fmla="*/ 110 w 160"/>
              <a:gd name="T69" fmla="*/ 102 h 148"/>
              <a:gd name="T70" fmla="*/ 141 w 160"/>
              <a:gd name="T71" fmla="*/ 102 h 148"/>
              <a:gd name="T72" fmla="*/ 120 w 160"/>
              <a:gd name="T73" fmla="*/ 102 h 148"/>
              <a:gd name="T74" fmla="*/ 141 w 160"/>
              <a:gd name="T75" fmla="*/ 102 h 148"/>
              <a:gd name="T76" fmla="*/ 141 w 160"/>
              <a:gd name="T77" fmla="*/ 102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48">
                <a:moveTo>
                  <a:pt x="64" y="20"/>
                </a:moveTo>
                <a:cubicBezTo>
                  <a:pt x="55" y="14"/>
                  <a:pt x="55" y="14"/>
                  <a:pt x="55" y="14"/>
                </a:cubicBezTo>
                <a:cubicBezTo>
                  <a:pt x="61" y="7"/>
                  <a:pt x="61" y="7"/>
                  <a:pt x="61" y="7"/>
                </a:cubicBezTo>
                <a:cubicBezTo>
                  <a:pt x="67" y="17"/>
                  <a:pt x="67" y="17"/>
                  <a:pt x="67" y="17"/>
                </a:cubicBezTo>
                <a:cubicBezTo>
                  <a:pt x="64" y="20"/>
                  <a:pt x="64" y="20"/>
                  <a:pt x="64" y="20"/>
                </a:cubicBezTo>
                <a:cubicBezTo>
                  <a:pt x="64" y="20"/>
                  <a:pt x="64" y="20"/>
                  <a:pt x="64" y="20"/>
                </a:cubicBezTo>
                <a:close/>
                <a:moveTo>
                  <a:pt x="92" y="27"/>
                </a:moveTo>
                <a:cubicBezTo>
                  <a:pt x="92" y="20"/>
                  <a:pt x="86" y="17"/>
                  <a:pt x="80" y="17"/>
                </a:cubicBezTo>
                <a:cubicBezTo>
                  <a:pt x="74" y="17"/>
                  <a:pt x="67" y="20"/>
                  <a:pt x="67" y="27"/>
                </a:cubicBezTo>
                <a:cubicBezTo>
                  <a:pt x="92" y="27"/>
                  <a:pt x="92" y="27"/>
                  <a:pt x="92" y="27"/>
                </a:cubicBezTo>
                <a:cubicBezTo>
                  <a:pt x="92" y="27"/>
                  <a:pt x="92" y="27"/>
                  <a:pt x="92" y="27"/>
                </a:cubicBezTo>
                <a:close/>
                <a:moveTo>
                  <a:pt x="101" y="14"/>
                </a:moveTo>
                <a:cubicBezTo>
                  <a:pt x="98" y="10"/>
                  <a:pt x="98" y="10"/>
                  <a:pt x="98" y="10"/>
                </a:cubicBezTo>
                <a:cubicBezTo>
                  <a:pt x="89" y="17"/>
                  <a:pt x="89" y="17"/>
                  <a:pt x="89" y="17"/>
                </a:cubicBezTo>
                <a:cubicBezTo>
                  <a:pt x="92" y="23"/>
                  <a:pt x="92" y="23"/>
                  <a:pt x="92" y="23"/>
                </a:cubicBezTo>
                <a:cubicBezTo>
                  <a:pt x="101" y="14"/>
                  <a:pt x="101" y="14"/>
                  <a:pt x="101" y="14"/>
                </a:cubicBezTo>
                <a:cubicBezTo>
                  <a:pt x="101" y="14"/>
                  <a:pt x="101" y="14"/>
                  <a:pt x="101" y="14"/>
                </a:cubicBezTo>
                <a:close/>
                <a:moveTo>
                  <a:pt x="83" y="0"/>
                </a:moveTo>
                <a:cubicBezTo>
                  <a:pt x="77" y="0"/>
                  <a:pt x="77" y="0"/>
                  <a:pt x="77" y="0"/>
                </a:cubicBezTo>
                <a:cubicBezTo>
                  <a:pt x="77" y="14"/>
                  <a:pt x="77" y="14"/>
                  <a:pt x="77" y="14"/>
                </a:cubicBezTo>
                <a:cubicBezTo>
                  <a:pt x="83" y="14"/>
                  <a:pt x="83" y="14"/>
                  <a:pt x="83" y="14"/>
                </a:cubicBezTo>
                <a:cubicBezTo>
                  <a:pt x="83" y="0"/>
                  <a:pt x="83" y="0"/>
                  <a:pt x="83" y="0"/>
                </a:cubicBezTo>
                <a:cubicBezTo>
                  <a:pt x="83" y="0"/>
                  <a:pt x="83" y="0"/>
                  <a:pt x="83" y="0"/>
                </a:cubicBezTo>
                <a:close/>
                <a:moveTo>
                  <a:pt x="160" y="102"/>
                </a:moveTo>
                <a:cubicBezTo>
                  <a:pt x="160" y="112"/>
                  <a:pt x="157" y="122"/>
                  <a:pt x="147" y="129"/>
                </a:cubicBezTo>
                <a:cubicBezTo>
                  <a:pt x="147" y="148"/>
                  <a:pt x="147" y="148"/>
                  <a:pt x="147" y="148"/>
                </a:cubicBezTo>
                <a:cubicBezTo>
                  <a:pt x="123" y="148"/>
                  <a:pt x="123" y="148"/>
                  <a:pt x="123" y="148"/>
                </a:cubicBezTo>
                <a:cubicBezTo>
                  <a:pt x="123" y="135"/>
                  <a:pt x="123" y="135"/>
                  <a:pt x="123" y="135"/>
                </a:cubicBezTo>
                <a:cubicBezTo>
                  <a:pt x="34" y="135"/>
                  <a:pt x="34" y="135"/>
                  <a:pt x="34" y="135"/>
                </a:cubicBezTo>
                <a:cubicBezTo>
                  <a:pt x="34" y="148"/>
                  <a:pt x="34" y="148"/>
                  <a:pt x="34" y="148"/>
                </a:cubicBezTo>
                <a:cubicBezTo>
                  <a:pt x="9" y="148"/>
                  <a:pt x="9" y="148"/>
                  <a:pt x="9" y="148"/>
                </a:cubicBezTo>
                <a:cubicBezTo>
                  <a:pt x="9" y="129"/>
                  <a:pt x="9" y="129"/>
                  <a:pt x="9" y="129"/>
                </a:cubicBezTo>
                <a:cubicBezTo>
                  <a:pt x="3" y="122"/>
                  <a:pt x="0" y="112"/>
                  <a:pt x="0" y="102"/>
                </a:cubicBezTo>
                <a:cubicBezTo>
                  <a:pt x="0" y="89"/>
                  <a:pt x="6" y="76"/>
                  <a:pt x="15" y="69"/>
                </a:cubicBezTo>
                <a:cubicBezTo>
                  <a:pt x="18" y="46"/>
                  <a:pt x="30" y="30"/>
                  <a:pt x="46" y="30"/>
                </a:cubicBezTo>
                <a:cubicBezTo>
                  <a:pt x="114" y="30"/>
                  <a:pt x="114" y="30"/>
                  <a:pt x="114" y="30"/>
                </a:cubicBezTo>
                <a:cubicBezTo>
                  <a:pt x="129" y="30"/>
                  <a:pt x="138" y="46"/>
                  <a:pt x="141" y="69"/>
                </a:cubicBezTo>
                <a:cubicBezTo>
                  <a:pt x="154" y="76"/>
                  <a:pt x="160" y="89"/>
                  <a:pt x="160" y="102"/>
                </a:cubicBezTo>
                <a:close/>
                <a:moveTo>
                  <a:pt x="24" y="66"/>
                </a:moveTo>
                <a:cubicBezTo>
                  <a:pt x="27" y="66"/>
                  <a:pt x="27" y="66"/>
                  <a:pt x="30" y="66"/>
                </a:cubicBezTo>
                <a:cubicBezTo>
                  <a:pt x="98" y="66"/>
                  <a:pt x="98" y="66"/>
                  <a:pt x="98" y="66"/>
                </a:cubicBezTo>
                <a:cubicBezTo>
                  <a:pt x="98" y="56"/>
                  <a:pt x="104" y="50"/>
                  <a:pt x="114" y="50"/>
                </a:cubicBezTo>
                <a:cubicBezTo>
                  <a:pt x="123" y="50"/>
                  <a:pt x="129" y="5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32" y="66"/>
                  <a:pt x="132" y="66"/>
                  <a:pt x="135" y="66"/>
                </a:cubicBezTo>
                <a:cubicBezTo>
                  <a:pt x="132" y="50"/>
                  <a:pt x="123" y="40"/>
                  <a:pt x="114" y="40"/>
                </a:cubicBezTo>
                <a:cubicBezTo>
                  <a:pt x="46" y="40"/>
                  <a:pt x="46" y="40"/>
                  <a:pt x="46" y="40"/>
                </a:cubicBezTo>
                <a:cubicBezTo>
                  <a:pt x="37" y="40"/>
                  <a:pt x="27" y="50"/>
                  <a:pt x="24" y="66"/>
                </a:cubicBezTo>
                <a:close/>
                <a:moveTo>
                  <a:pt x="114" y="56"/>
                </a:moveTo>
                <a:cubicBezTo>
                  <a:pt x="107" y="56"/>
                  <a:pt x="101" y="60"/>
                  <a:pt x="101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0"/>
                  <a:pt x="120" y="56"/>
                  <a:pt x="114" y="56"/>
                </a:cubicBezTo>
                <a:close/>
                <a:moveTo>
                  <a:pt x="37" y="102"/>
                </a:moveTo>
                <a:cubicBezTo>
                  <a:pt x="37" y="96"/>
                  <a:pt x="34" y="89"/>
                  <a:pt x="27" y="89"/>
                </a:cubicBezTo>
                <a:cubicBezTo>
                  <a:pt x="21" y="89"/>
                  <a:pt x="18" y="96"/>
                  <a:pt x="18" y="102"/>
                </a:cubicBezTo>
                <a:cubicBezTo>
                  <a:pt x="18" y="109"/>
                  <a:pt x="21" y="112"/>
                  <a:pt x="27" y="112"/>
                </a:cubicBezTo>
                <a:cubicBezTo>
                  <a:pt x="34" y="112"/>
                  <a:pt x="37" y="109"/>
                  <a:pt x="37" y="102"/>
                </a:cubicBezTo>
                <a:close/>
                <a:moveTo>
                  <a:pt x="114" y="109"/>
                </a:moveTo>
                <a:cubicBezTo>
                  <a:pt x="114" y="106"/>
                  <a:pt x="110" y="106"/>
                  <a:pt x="110" y="106"/>
                </a:cubicBezTo>
                <a:cubicBezTo>
                  <a:pt x="49" y="106"/>
                  <a:pt x="49" y="106"/>
                  <a:pt x="49" y="106"/>
                </a:cubicBezTo>
                <a:cubicBezTo>
                  <a:pt x="46" y="106"/>
                  <a:pt x="46" y="106"/>
                  <a:pt x="46" y="109"/>
                </a:cubicBezTo>
                <a:cubicBezTo>
                  <a:pt x="46" y="109"/>
                  <a:pt x="46" y="112"/>
                  <a:pt x="49" y="112"/>
                </a:cubicBezTo>
                <a:cubicBezTo>
                  <a:pt x="110" y="112"/>
                  <a:pt x="110" y="112"/>
                  <a:pt x="110" y="112"/>
                </a:cubicBezTo>
                <a:cubicBezTo>
                  <a:pt x="114" y="109"/>
                  <a:pt x="114" y="109"/>
                  <a:pt x="114" y="109"/>
                </a:cubicBezTo>
                <a:close/>
                <a:moveTo>
                  <a:pt x="114" y="99"/>
                </a:moveTo>
                <a:cubicBezTo>
                  <a:pt x="114" y="96"/>
                  <a:pt x="110" y="96"/>
                  <a:pt x="110" y="96"/>
                </a:cubicBezTo>
                <a:cubicBezTo>
                  <a:pt x="49" y="96"/>
                  <a:pt x="49" y="96"/>
                  <a:pt x="49" y="96"/>
                </a:cubicBezTo>
                <a:cubicBezTo>
                  <a:pt x="46" y="96"/>
                  <a:pt x="46" y="96"/>
                  <a:pt x="46" y="99"/>
                </a:cubicBezTo>
                <a:cubicBezTo>
                  <a:pt x="46" y="99"/>
                  <a:pt x="46" y="102"/>
                  <a:pt x="49" y="102"/>
                </a:cubicBezTo>
                <a:cubicBezTo>
                  <a:pt x="110" y="102"/>
                  <a:pt x="110" y="102"/>
                  <a:pt x="110" y="102"/>
                </a:cubicBezTo>
                <a:cubicBezTo>
                  <a:pt x="114" y="99"/>
                  <a:pt x="114" y="99"/>
                  <a:pt x="114" y="99"/>
                </a:cubicBezTo>
                <a:close/>
                <a:moveTo>
                  <a:pt x="141" y="102"/>
                </a:moveTo>
                <a:cubicBezTo>
                  <a:pt x="141" y="96"/>
                  <a:pt x="138" y="89"/>
                  <a:pt x="132" y="89"/>
                </a:cubicBezTo>
                <a:cubicBezTo>
                  <a:pt x="126" y="89"/>
                  <a:pt x="120" y="96"/>
                  <a:pt x="120" y="102"/>
                </a:cubicBezTo>
                <a:cubicBezTo>
                  <a:pt x="120" y="109"/>
                  <a:pt x="126" y="112"/>
                  <a:pt x="132" y="112"/>
                </a:cubicBezTo>
                <a:cubicBezTo>
                  <a:pt x="138" y="112"/>
                  <a:pt x="141" y="109"/>
                  <a:pt x="141" y="102"/>
                </a:cubicBezTo>
                <a:close/>
                <a:moveTo>
                  <a:pt x="141" y="102"/>
                </a:moveTo>
                <a:cubicBezTo>
                  <a:pt x="141" y="102"/>
                  <a:pt x="141" y="102"/>
                  <a:pt x="141" y="10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C8519500-BEDD-3129-A888-0EE5E758DC0C}"/>
              </a:ext>
            </a:extLst>
          </p:cNvPr>
          <p:cNvSpPr>
            <a:spLocks noEditPoints="1"/>
          </p:cNvSpPr>
          <p:nvPr/>
        </p:nvSpPr>
        <p:spPr bwMode="auto">
          <a:xfrm>
            <a:off x="2398713" y="4127500"/>
            <a:ext cx="238125" cy="254000"/>
          </a:xfrm>
          <a:custGeom>
            <a:avLst/>
            <a:gdLst>
              <a:gd name="T0" fmla="*/ 134 w 150"/>
              <a:gd name="T1" fmla="*/ 0 h 160"/>
              <a:gd name="T2" fmla="*/ 17 w 150"/>
              <a:gd name="T3" fmla="*/ 0 h 160"/>
              <a:gd name="T4" fmla="*/ 0 w 150"/>
              <a:gd name="T5" fmla="*/ 18 h 160"/>
              <a:gd name="T6" fmla="*/ 0 w 150"/>
              <a:gd name="T7" fmla="*/ 142 h 160"/>
              <a:gd name="T8" fmla="*/ 17 w 150"/>
              <a:gd name="T9" fmla="*/ 160 h 160"/>
              <a:gd name="T10" fmla="*/ 134 w 150"/>
              <a:gd name="T11" fmla="*/ 160 h 160"/>
              <a:gd name="T12" fmla="*/ 150 w 150"/>
              <a:gd name="T13" fmla="*/ 142 h 160"/>
              <a:gd name="T14" fmla="*/ 150 w 150"/>
              <a:gd name="T15" fmla="*/ 18 h 160"/>
              <a:gd name="T16" fmla="*/ 134 w 150"/>
              <a:gd name="T17" fmla="*/ 0 h 160"/>
              <a:gd name="T18" fmla="*/ 140 w 150"/>
              <a:gd name="T19" fmla="*/ 146 h 160"/>
              <a:gd name="T20" fmla="*/ 14 w 150"/>
              <a:gd name="T21" fmla="*/ 146 h 160"/>
              <a:gd name="T22" fmla="*/ 14 w 150"/>
              <a:gd name="T23" fmla="*/ 36 h 160"/>
              <a:gd name="T24" fmla="*/ 140 w 150"/>
              <a:gd name="T25" fmla="*/ 36 h 160"/>
              <a:gd name="T26" fmla="*/ 140 w 150"/>
              <a:gd name="T27" fmla="*/ 146 h 160"/>
              <a:gd name="T28" fmla="*/ 43 w 150"/>
              <a:gd name="T29" fmla="*/ 71 h 160"/>
              <a:gd name="T30" fmla="*/ 53 w 150"/>
              <a:gd name="T31" fmla="*/ 60 h 160"/>
              <a:gd name="T32" fmla="*/ 43 w 150"/>
              <a:gd name="T33" fmla="*/ 46 h 160"/>
              <a:gd name="T34" fmla="*/ 30 w 150"/>
              <a:gd name="T35" fmla="*/ 60 h 160"/>
              <a:gd name="T36" fmla="*/ 43 w 150"/>
              <a:gd name="T37" fmla="*/ 71 h 160"/>
              <a:gd name="T38" fmla="*/ 117 w 150"/>
              <a:gd name="T39" fmla="*/ 53 h 160"/>
              <a:gd name="T40" fmla="*/ 64 w 150"/>
              <a:gd name="T41" fmla="*/ 53 h 160"/>
              <a:gd name="T42" fmla="*/ 64 w 150"/>
              <a:gd name="T43" fmla="*/ 64 h 160"/>
              <a:gd name="T44" fmla="*/ 117 w 150"/>
              <a:gd name="T45" fmla="*/ 64 h 160"/>
              <a:gd name="T46" fmla="*/ 117 w 150"/>
              <a:gd name="T47" fmla="*/ 53 h 160"/>
              <a:gd name="T48" fmla="*/ 43 w 150"/>
              <a:gd name="T49" fmla="*/ 103 h 160"/>
              <a:gd name="T50" fmla="*/ 53 w 150"/>
              <a:gd name="T51" fmla="*/ 92 h 160"/>
              <a:gd name="T52" fmla="*/ 43 w 150"/>
              <a:gd name="T53" fmla="*/ 78 h 160"/>
              <a:gd name="T54" fmla="*/ 30 w 150"/>
              <a:gd name="T55" fmla="*/ 92 h 160"/>
              <a:gd name="T56" fmla="*/ 43 w 150"/>
              <a:gd name="T57" fmla="*/ 103 h 160"/>
              <a:gd name="T58" fmla="*/ 117 w 150"/>
              <a:gd name="T59" fmla="*/ 86 h 160"/>
              <a:gd name="T60" fmla="*/ 64 w 150"/>
              <a:gd name="T61" fmla="*/ 86 h 160"/>
              <a:gd name="T62" fmla="*/ 64 w 150"/>
              <a:gd name="T63" fmla="*/ 96 h 160"/>
              <a:gd name="T64" fmla="*/ 117 w 150"/>
              <a:gd name="T65" fmla="*/ 96 h 160"/>
              <a:gd name="T66" fmla="*/ 117 w 150"/>
              <a:gd name="T67" fmla="*/ 86 h 160"/>
              <a:gd name="T68" fmla="*/ 43 w 150"/>
              <a:gd name="T69" fmla="*/ 135 h 160"/>
              <a:gd name="T70" fmla="*/ 53 w 150"/>
              <a:gd name="T71" fmla="*/ 125 h 160"/>
              <a:gd name="T72" fmla="*/ 43 w 150"/>
              <a:gd name="T73" fmla="*/ 111 h 160"/>
              <a:gd name="T74" fmla="*/ 30 w 150"/>
              <a:gd name="T75" fmla="*/ 125 h 160"/>
              <a:gd name="T76" fmla="*/ 43 w 150"/>
              <a:gd name="T77" fmla="*/ 135 h 160"/>
              <a:gd name="T78" fmla="*/ 117 w 150"/>
              <a:gd name="T79" fmla="*/ 117 h 160"/>
              <a:gd name="T80" fmla="*/ 64 w 150"/>
              <a:gd name="T81" fmla="*/ 117 h 160"/>
              <a:gd name="T82" fmla="*/ 64 w 150"/>
              <a:gd name="T83" fmla="*/ 128 h 160"/>
              <a:gd name="T84" fmla="*/ 117 w 150"/>
              <a:gd name="T85" fmla="*/ 128 h 160"/>
              <a:gd name="T86" fmla="*/ 117 w 150"/>
              <a:gd name="T87" fmla="*/ 11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0" h="160">
                <a:moveTo>
                  <a:pt x="134" y="0"/>
                </a:moveTo>
                <a:cubicBezTo>
                  <a:pt x="17" y="0"/>
                  <a:pt x="17" y="0"/>
                  <a:pt x="17" y="0"/>
                </a:cubicBezTo>
                <a:cubicBezTo>
                  <a:pt x="10" y="0"/>
                  <a:pt x="0" y="7"/>
                  <a:pt x="0" y="18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53"/>
                  <a:pt x="10" y="160"/>
                  <a:pt x="17" y="160"/>
                </a:cubicBezTo>
                <a:cubicBezTo>
                  <a:pt x="134" y="160"/>
                  <a:pt x="134" y="160"/>
                  <a:pt x="134" y="160"/>
                </a:cubicBezTo>
                <a:cubicBezTo>
                  <a:pt x="144" y="160"/>
                  <a:pt x="150" y="153"/>
                  <a:pt x="150" y="142"/>
                </a:cubicBezTo>
                <a:cubicBezTo>
                  <a:pt x="150" y="18"/>
                  <a:pt x="150" y="18"/>
                  <a:pt x="150" y="18"/>
                </a:cubicBezTo>
                <a:cubicBezTo>
                  <a:pt x="150" y="7"/>
                  <a:pt x="144" y="0"/>
                  <a:pt x="134" y="0"/>
                </a:cubicBezTo>
                <a:close/>
                <a:moveTo>
                  <a:pt x="140" y="146"/>
                </a:moveTo>
                <a:cubicBezTo>
                  <a:pt x="14" y="146"/>
                  <a:pt x="14" y="146"/>
                  <a:pt x="14" y="14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0" y="36"/>
                  <a:pt x="140" y="36"/>
                  <a:pt x="140" y="36"/>
                </a:cubicBezTo>
                <a:lnTo>
                  <a:pt x="140" y="146"/>
                </a:lnTo>
                <a:close/>
                <a:moveTo>
                  <a:pt x="43" y="71"/>
                </a:moveTo>
                <a:cubicBezTo>
                  <a:pt x="50" y="71"/>
                  <a:pt x="53" y="67"/>
                  <a:pt x="53" y="60"/>
                </a:cubicBezTo>
                <a:cubicBezTo>
                  <a:pt x="53" y="53"/>
                  <a:pt x="50" y="46"/>
                  <a:pt x="43" y="46"/>
                </a:cubicBezTo>
                <a:cubicBezTo>
                  <a:pt x="37" y="46"/>
                  <a:pt x="30" y="53"/>
                  <a:pt x="30" y="60"/>
                </a:cubicBezTo>
                <a:cubicBezTo>
                  <a:pt x="30" y="67"/>
                  <a:pt x="37" y="71"/>
                  <a:pt x="43" y="71"/>
                </a:cubicBezTo>
                <a:close/>
                <a:moveTo>
                  <a:pt x="117" y="53"/>
                </a:moveTo>
                <a:cubicBezTo>
                  <a:pt x="64" y="53"/>
                  <a:pt x="64" y="53"/>
                  <a:pt x="64" y="53"/>
                </a:cubicBezTo>
                <a:cubicBezTo>
                  <a:pt x="64" y="64"/>
                  <a:pt x="64" y="64"/>
                  <a:pt x="64" y="64"/>
                </a:cubicBezTo>
                <a:cubicBezTo>
                  <a:pt x="117" y="64"/>
                  <a:pt x="117" y="64"/>
                  <a:pt x="117" y="64"/>
                </a:cubicBezTo>
                <a:lnTo>
                  <a:pt x="117" y="53"/>
                </a:lnTo>
                <a:close/>
                <a:moveTo>
                  <a:pt x="43" y="103"/>
                </a:moveTo>
                <a:cubicBezTo>
                  <a:pt x="50" y="103"/>
                  <a:pt x="53" y="99"/>
                  <a:pt x="53" y="92"/>
                </a:cubicBezTo>
                <a:cubicBezTo>
                  <a:pt x="53" y="85"/>
                  <a:pt x="50" y="78"/>
                  <a:pt x="43" y="78"/>
                </a:cubicBezTo>
                <a:cubicBezTo>
                  <a:pt x="37" y="78"/>
                  <a:pt x="30" y="85"/>
                  <a:pt x="30" y="92"/>
                </a:cubicBezTo>
                <a:cubicBezTo>
                  <a:pt x="30" y="99"/>
                  <a:pt x="37" y="103"/>
                  <a:pt x="43" y="103"/>
                </a:cubicBezTo>
                <a:close/>
                <a:moveTo>
                  <a:pt x="117" y="86"/>
                </a:moveTo>
                <a:cubicBezTo>
                  <a:pt x="64" y="86"/>
                  <a:pt x="64" y="86"/>
                  <a:pt x="64" y="86"/>
                </a:cubicBezTo>
                <a:cubicBezTo>
                  <a:pt x="64" y="96"/>
                  <a:pt x="64" y="96"/>
                  <a:pt x="64" y="96"/>
                </a:cubicBezTo>
                <a:cubicBezTo>
                  <a:pt x="117" y="96"/>
                  <a:pt x="117" y="96"/>
                  <a:pt x="117" y="96"/>
                </a:cubicBezTo>
                <a:lnTo>
                  <a:pt x="117" y="86"/>
                </a:lnTo>
                <a:close/>
                <a:moveTo>
                  <a:pt x="43" y="135"/>
                </a:moveTo>
                <a:cubicBezTo>
                  <a:pt x="50" y="135"/>
                  <a:pt x="53" y="132"/>
                  <a:pt x="53" y="125"/>
                </a:cubicBezTo>
                <a:cubicBezTo>
                  <a:pt x="53" y="114"/>
                  <a:pt x="50" y="111"/>
                  <a:pt x="43" y="111"/>
                </a:cubicBezTo>
                <a:cubicBezTo>
                  <a:pt x="37" y="111"/>
                  <a:pt x="30" y="114"/>
                  <a:pt x="30" y="125"/>
                </a:cubicBezTo>
                <a:cubicBezTo>
                  <a:pt x="30" y="132"/>
                  <a:pt x="37" y="135"/>
                  <a:pt x="43" y="135"/>
                </a:cubicBezTo>
                <a:close/>
                <a:moveTo>
                  <a:pt x="117" y="117"/>
                </a:moveTo>
                <a:cubicBezTo>
                  <a:pt x="64" y="117"/>
                  <a:pt x="64" y="117"/>
                  <a:pt x="64" y="117"/>
                </a:cubicBezTo>
                <a:cubicBezTo>
                  <a:pt x="64" y="128"/>
                  <a:pt x="64" y="128"/>
                  <a:pt x="64" y="128"/>
                </a:cubicBezTo>
                <a:cubicBezTo>
                  <a:pt x="117" y="128"/>
                  <a:pt x="117" y="128"/>
                  <a:pt x="117" y="128"/>
                </a:cubicBezTo>
                <a:lnTo>
                  <a:pt x="117" y="11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ABB43F79-8168-C06D-2BA1-A95C680DEC4D}"/>
              </a:ext>
            </a:extLst>
          </p:cNvPr>
          <p:cNvSpPr>
            <a:spLocks noEditPoints="1"/>
          </p:cNvSpPr>
          <p:nvPr/>
        </p:nvSpPr>
        <p:spPr bwMode="auto">
          <a:xfrm>
            <a:off x="10109201" y="5229225"/>
            <a:ext cx="231775" cy="254000"/>
          </a:xfrm>
          <a:custGeom>
            <a:avLst/>
            <a:gdLst>
              <a:gd name="T0" fmla="*/ 109 w 146"/>
              <a:gd name="T1" fmla="*/ 43 h 160"/>
              <a:gd name="T2" fmla="*/ 68 w 146"/>
              <a:gd name="T3" fmla="*/ 40 h 160"/>
              <a:gd name="T4" fmla="*/ 93 w 146"/>
              <a:gd name="T5" fmla="*/ 26 h 160"/>
              <a:gd name="T6" fmla="*/ 72 w 146"/>
              <a:gd name="T7" fmla="*/ 30 h 160"/>
              <a:gd name="T8" fmla="*/ 0 w 146"/>
              <a:gd name="T9" fmla="*/ 39 h 160"/>
              <a:gd name="T10" fmla="*/ 8 w 146"/>
              <a:gd name="T11" fmla="*/ 160 h 160"/>
              <a:gd name="T12" fmla="*/ 40 w 146"/>
              <a:gd name="T13" fmla="*/ 95 h 160"/>
              <a:gd name="T14" fmla="*/ 138 w 146"/>
              <a:gd name="T15" fmla="*/ 31 h 160"/>
              <a:gd name="T16" fmla="*/ 129 w 146"/>
              <a:gd name="T17" fmla="*/ 22 h 160"/>
              <a:gd name="T18" fmla="*/ 65 w 146"/>
              <a:gd name="T19" fmla="*/ 0 h 160"/>
              <a:gd name="T20" fmla="*/ 57 w 146"/>
              <a:gd name="T21" fmla="*/ 31 h 160"/>
              <a:gd name="T22" fmla="*/ 49 w 146"/>
              <a:gd name="T23" fmla="*/ 156 h 160"/>
              <a:gd name="T24" fmla="*/ 146 w 146"/>
              <a:gd name="T25" fmla="*/ 156 h 160"/>
              <a:gd name="T26" fmla="*/ 105 w 146"/>
              <a:gd name="T27" fmla="*/ 9 h 160"/>
              <a:gd name="T28" fmla="*/ 105 w 146"/>
              <a:gd name="T29" fmla="*/ 9 h 160"/>
              <a:gd name="T30" fmla="*/ 65 w 146"/>
              <a:gd name="T31" fmla="*/ 147 h 160"/>
              <a:gd name="T32" fmla="*/ 65 w 146"/>
              <a:gd name="T33" fmla="*/ 130 h 160"/>
              <a:gd name="T34" fmla="*/ 81 w 146"/>
              <a:gd name="T35" fmla="*/ 143 h 160"/>
              <a:gd name="T36" fmla="*/ 65 w 146"/>
              <a:gd name="T37" fmla="*/ 126 h 160"/>
              <a:gd name="T38" fmla="*/ 65 w 146"/>
              <a:gd name="T39" fmla="*/ 108 h 160"/>
              <a:gd name="T40" fmla="*/ 81 w 146"/>
              <a:gd name="T41" fmla="*/ 121 h 160"/>
              <a:gd name="T42" fmla="*/ 65 w 146"/>
              <a:gd name="T43" fmla="*/ 100 h 160"/>
              <a:gd name="T44" fmla="*/ 65 w 146"/>
              <a:gd name="T45" fmla="*/ 82 h 160"/>
              <a:gd name="T46" fmla="*/ 81 w 146"/>
              <a:gd name="T47" fmla="*/ 95 h 160"/>
              <a:gd name="T48" fmla="*/ 89 w 146"/>
              <a:gd name="T49" fmla="*/ 147 h 160"/>
              <a:gd name="T50" fmla="*/ 89 w 146"/>
              <a:gd name="T51" fmla="*/ 130 h 160"/>
              <a:gd name="T52" fmla="*/ 105 w 146"/>
              <a:gd name="T53" fmla="*/ 143 h 160"/>
              <a:gd name="T54" fmla="*/ 89 w 146"/>
              <a:gd name="T55" fmla="*/ 126 h 160"/>
              <a:gd name="T56" fmla="*/ 89 w 146"/>
              <a:gd name="T57" fmla="*/ 108 h 160"/>
              <a:gd name="T58" fmla="*/ 105 w 146"/>
              <a:gd name="T59" fmla="*/ 121 h 160"/>
              <a:gd name="T60" fmla="*/ 89 w 146"/>
              <a:gd name="T61" fmla="*/ 100 h 160"/>
              <a:gd name="T62" fmla="*/ 89 w 146"/>
              <a:gd name="T63" fmla="*/ 82 h 160"/>
              <a:gd name="T64" fmla="*/ 105 w 146"/>
              <a:gd name="T65" fmla="*/ 95 h 160"/>
              <a:gd name="T66" fmla="*/ 129 w 146"/>
              <a:gd name="T67" fmla="*/ 147 h 160"/>
              <a:gd name="T68" fmla="*/ 113 w 146"/>
              <a:gd name="T69" fmla="*/ 134 h 160"/>
              <a:gd name="T70" fmla="*/ 129 w 146"/>
              <a:gd name="T71" fmla="*/ 134 h 160"/>
              <a:gd name="T72" fmla="*/ 117 w 146"/>
              <a:gd name="T73" fmla="*/ 126 h 160"/>
              <a:gd name="T74" fmla="*/ 117 w 146"/>
              <a:gd name="T75" fmla="*/ 108 h 160"/>
              <a:gd name="T76" fmla="*/ 129 w 146"/>
              <a:gd name="T77" fmla="*/ 87 h 160"/>
              <a:gd name="T78" fmla="*/ 117 w 146"/>
              <a:gd name="T79" fmla="*/ 100 h 160"/>
              <a:gd name="T80" fmla="*/ 117 w 146"/>
              <a:gd name="T81" fmla="*/ 82 h 160"/>
              <a:gd name="T82" fmla="*/ 129 w 146"/>
              <a:gd name="T83" fmla="*/ 65 h 160"/>
              <a:gd name="T84" fmla="*/ 65 w 146"/>
              <a:gd name="T85" fmla="*/ 5 h 160"/>
              <a:gd name="T86" fmla="*/ 105 w 146"/>
              <a:gd name="T87" fmla="*/ 31 h 160"/>
              <a:gd name="T88" fmla="*/ 129 w 146"/>
              <a:gd name="T89" fmla="*/ 6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6" h="160">
                <a:moveTo>
                  <a:pt x="68" y="40"/>
                </a:moveTo>
                <a:cubicBezTo>
                  <a:pt x="68" y="43"/>
                  <a:pt x="68" y="43"/>
                  <a:pt x="72" y="43"/>
                </a:cubicBezTo>
                <a:cubicBezTo>
                  <a:pt x="72" y="43"/>
                  <a:pt x="72" y="43"/>
                  <a:pt x="109" y="43"/>
                </a:cubicBezTo>
                <a:cubicBezTo>
                  <a:pt x="109" y="43"/>
                  <a:pt x="109" y="43"/>
                  <a:pt x="109" y="40"/>
                </a:cubicBezTo>
                <a:cubicBezTo>
                  <a:pt x="109" y="40"/>
                  <a:pt x="109" y="40"/>
                  <a:pt x="72" y="40"/>
                </a:cubicBezTo>
                <a:cubicBezTo>
                  <a:pt x="68" y="40"/>
                  <a:pt x="68" y="40"/>
                  <a:pt x="68" y="40"/>
                </a:cubicBezTo>
                <a:close/>
                <a:moveTo>
                  <a:pt x="72" y="30"/>
                </a:moveTo>
                <a:cubicBezTo>
                  <a:pt x="72" y="30"/>
                  <a:pt x="72" y="30"/>
                  <a:pt x="93" y="30"/>
                </a:cubicBezTo>
                <a:cubicBezTo>
                  <a:pt x="93" y="30"/>
                  <a:pt x="93" y="30"/>
                  <a:pt x="93" y="26"/>
                </a:cubicBezTo>
                <a:cubicBezTo>
                  <a:pt x="93" y="26"/>
                  <a:pt x="93" y="26"/>
                  <a:pt x="72" y="26"/>
                </a:cubicBezTo>
                <a:cubicBezTo>
                  <a:pt x="68" y="26"/>
                  <a:pt x="68" y="26"/>
                  <a:pt x="68" y="26"/>
                </a:cubicBezTo>
                <a:cubicBezTo>
                  <a:pt x="68" y="30"/>
                  <a:pt x="68" y="30"/>
                  <a:pt x="72" y="30"/>
                </a:cubicBezTo>
                <a:close/>
                <a:moveTo>
                  <a:pt x="32" y="30"/>
                </a:moveTo>
                <a:cubicBezTo>
                  <a:pt x="32" y="30"/>
                  <a:pt x="32" y="30"/>
                  <a:pt x="8" y="30"/>
                </a:cubicBezTo>
                <a:cubicBezTo>
                  <a:pt x="4" y="30"/>
                  <a:pt x="0" y="35"/>
                  <a:pt x="0" y="39"/>
                </a:cubicBezTo>
                <a:cubicBezTo>
                  <a:pt x="0" y="39"/>
                  <a:pt x="0" y="78"/>
                  <a:pt x="0" y="95"/>
                </a:cubicBezTo>
                <a:cubicBezTo>
                  <a:pt x="0" y="113"/>
                  <a:pt x="0" y="156"/>
                  <a:pt x="0" y="156"/>
                </a:cubicBezTo>
                <a:cubicBezTo>
                  <a:pt x="0" y="160"/>
                  <a:pt x="4" y="160"/>
                  <a:pt x="8" y="160"/>
                </a:cubicBezTo>
                <a:cubicBezTo>
                  <a:pt x="8" y="160"/>
                  <a:pt x="8" y="160"/>
                  <a:pt x="32" y="160"/>
                </a:cubicBezTo>
                <a:cubicBezTo>
                  <a:pt x="36" y="160"/>
                  <a:pt x="40" y="160"/>
                  <a:pt x="40" y="156"/>
                </a:cubicBezTo>
                <a:cubicBezTo>
                  <a:pt x="40" y="156"/>
                  <a:pt x="40" y="113"/>
                  <a:pt x="40" y="95"/>
                </a:cubicBezTo>
                <a:cubicBezTo>
                  <a:pt x="40" y="78"/>
                  <a:pt x="40" y="39"/>
                  <a:pt x="40" y="39"/>
                </a:cubicBezTo>
                <a:cubicBezTo>
                  <a:pt x="40" y="35"/>
                  <a:pt x="36" y="30"/>
                  <a:pt x="32" y="30"/>
                </a:cubicBezTo>
                <a:close/>
                <a:moveTo>
                  <a:pt x="138" y="31"/>
                </a:moveTo>
                <a:cubicBezTo>
                  <a:pt x="133" y="31"/>
                  <a:pt x="133" y="31"/>
                  <a:pt x="133" y="31"/>
                </a:cubicBezTo>
                <a:cubicBezTo>
                  <a:pt x="133" y="31"/>
                  <a:pt x="133" y="31"/>
                  <a:pt x="133" y="26"/>
                </a:cubicBezTo>
                <a:cubicBezTo>
                  <a:pt x="129" y="26"/>
                  <a:pt x="129" y="22"/>
                  <a:pt x="129" y="22"/>
                </a:cubicBezTo>
                <a:cubicBezTo>
                  <a:pt x="105" y="5"/>
                  <a:pt x="105" y="5"/>
                  <a:pt x="105" y="5"/>
                </a:cubicBezTo>
                <a:cubicBezTo>
                  <a:pt x="105" y="0"/>
                  <a:pt x="101" y="0"/>
                  <a:pt x="101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1" y="0"/>
                  <a:pt x="61" y="5"/>
                  <a:pt x="61" y="5"/>
                </a:cubicBezTo>
                <a:cubicBezTo>
                  <a:pt x="61" y="26"/>
                  <a:pt x="61" y="26"/>
                  <a:pt x="61" y="26"/>
                </a:cubicBezTo>
                <a:cubicBezTo>
                  <a:pt x="61" y="26"/>
                  <a:pt x="61" y="31"/>
                  <a:pt x="57" y="31"/>
                </a:cubicBezTo>
                <a:cubicBezTo>
                  <a:pt x="53" y="31"/>
                  <a:pt x="53" y="31"/>
                  <a:pt x="53" y="31"/>
                </a:cubicBezTo>
                <a:cubicBezTo>
                  <a:pt x="49" y="31"/>
                  <a:pt x="49" y="35"/>
                  <a:pt x="49" y="35"/>
                </a:cubicBezTo>
                <a:cubicBezTo>
                  <a:pt x="49" y="156"/>
                  <a:pt x="49" y="156"/>
                  <a:pt x="49" y="156"/>
                </a:cubicBezTo>
                <a:cubicBezTo>
                  <a:pt x="49" y="160"/>
                  <a:pt x="49" y="160"/>
                  <a:pt x="53" y="160"/>
                </a:cubicBezTo>
                <a:cubicBezTo>
                  <a:pt x="138" y="160"/>
                  <a:pt x="138" y="160"/>
                  <a:pt x="138" y="160"/>
                </a:cubicBezTo>
                <a:cubicBezTo>
                  <a:pt x="142" y="160"/>
                  <a:pt x="146" y="160"/>
                  <a:pt x="146" y="156"/>
                </a:cubicBezTo>
                <a:cubicBezTo>
                  <a:pt x="146" y="35"/>
                  <a:pt x="146" y="35"/>
                  <a:pt x="146" y="35"/>
                </a:cubicBezTo>
                <a:cubicBezTo>
                  <a:pt x="146" y="35"/>
                  <a:pt x="142" y="31"/>
                  <a:pt x="138" y="31"/>
                </a:cubicBezTo>
                <a:close/>
                <a:moveTo>
                  <a:pt x="105" y="9"/>
                </a:moveTo>
                <a:cubicBezTo>
                  <a:pt x="125" y="26"/>
                  <a:pt x="125" y="26"/>
                  <a:pt x="125" y="26"/>
                </a:cubicBezTo>
                <a:cubicBezTo>
                  <a:pt x="105" y="26"/>
                  <a:pt x="105" y="26"/>
                  <a:pt x="105" y="26"/>
                </a:cubicBezTo>
                <a:cubicBezTo>
                  <a:pt x="105" y="26"/>
                  <a:pt x="105" y="13"/>
                  <a:pt x="105" y="9"/>
                </a:cubicBezTo>
                <a:close/>
                <a:moveTo>
                  <a:pt x="81" y="143"/>
                </a:moveTo>
                <a:cubicBezTo>
                  <a:pt x="81" y="147"/>
                  <a:pt x="77" y="147"/>
                  <a:pt x="77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1" y="147"/>
                  <a:pt x="61" y="147"/>
                  <a:pt x="61" y="143"/>
                </a:cubicBezTo>
                <a:cubicBezTo>
                  <a:pt x="61" y="134"/>
                  <a:pt x="61" y="134"/>
                  <a:pt x="61" y="134"/>
                </a:cubicBezTo>
                <a:cubicBezTo>
                  <a:pt x="61" y="130"/>
                  <a:pt x="61" y="130"/>
                  <a:pt x="65" y="130"/>
                </a:cubicBezTo>
                <a:cubicBezTo>
                  <a:pt x="77" y="130"/>
                  <a:pt x="77" y="130"/>
                  <a:pt x="77" y="130"/>
                </a:cubicBezTo>
                <a:cubicBezTo>
                  <a:pt x="77" y="130"/>
                  <a:pt x="81" y="130"/>
                  <a:pt x="81" y="134"/>
                </a:cubicBezTo>
                <a:lnTo>
                  <a:pt x="81" y="143"/>
                </a:lnTo>
                <a:close/>
                <a:moveTo>
                  <a:pt x="81" y="121"/>
                </a:moveTo>
                <a:cubicBezTo>
                  <a:pt x="77" y="126"/>
                  <a:pt x="77" y="126"/>
                  <a:pt x="77" y="126"/>
                </a:cubicBezTo>
                <a:cubicBezTo>
                  <a:pt x="65" y="126"/>
                  <a:pt x="65" y="126"/>
                  <a:pt x="65" y="126"/>
                </a:cubicBezTo>
                <a:cubicBezTo>
                  <a:pt x="61" y="126"/>
                  <a:pt x="61" y="121"/>
                  <a:pt x="61" y="121"/>
                </a:cubicBezTo>
                <a:cubicBezTo>
                  <a:pt x="61" y="108"/>
                  <a:pt x="61" y="108"/>
                  <a:pt x="61" y="108"/>
                </a:cubicBezTo>
                <a:cubicBezTo>
                  <a:pt x="61" y="108"/>
                  <a:pt x="61" y="108"/>
                  <a:pt x="65" y="108"/>
                </a:cubicBezTo>
                <a:cubicBezTo>
                  <a:pt x="77" y="108"/>
                  <a:pt x="77" y="108"/>
                  <a:pt x="77" y="108"/>
                </a:cubicBezTo>
                <a:cubicBezTo>
                  <a:pt x="81" y="108"/>
                  <a:pt x="81" y="108"/>
                  <a:pt x="81" y="108"/>
                </a:cubicBezTo>
                <a:lnTo>
                  <a:pt x="81" y="121"/>
                </a:lnTo>
                <a:close/>
                <a:moveTo>
                  <a:pt x="81" y="95"/>
                </a:moveTo>
                <a:cubicBezTo>
                  <a:pt x="81" y="100"/>
                  <a:pt x="77" y="100"/>
                  <a:pt x="77" y="100"/>
                </a:cubicBezTo>
                <a:cubicBezTo>
                  <a:pt x="65" y="100"/>
                  <a:pt x="65" y="100"/>
                  <a:pt x="65" y="100"/>
                </a:cubicBezTo>
                <a:cubicBezTo>
                  <a:pt x="61" y="100"/>
                  <a:pt x="61" y="100"/>
                  <a:pt x="61" y="95"/>
                </a:cubicBezTo>
                <a:cubicBezTo>
                  <a:pt x="61" y="87"/>
                  <a:pt x="61" y="87"/>
                  <a:pt x="61" y="87"/>
                </a:cubicBezTo>
                <a:cubicBezTo>
                  <a:pt x="61" y="82"/>
                  <a:pt x="61" y="82"/>
                  <a:pt x="65" y="82"/>
                </a:cubicBezTo>
                <a:cubicBezTo>
                  <a:pt x="77" y="82"/>
                  <a:pt x="77" y="82"/>
                  <a:pt x="77" y="82"/>
                </a:cubicBezTo>
                <a:cubicBezTo>
                  <a:pt x="77" y="82"/>
                  <a:pt x="81" y="82"/>
                  <a:pt x="81" y="87"/>
                </a:cubicBezTo>
                <a:lnTo>
                  <a:pt x="81" y="95"/>
                </a:lnTo>
                <a:close/>
                <a:moveTo>
                  <a:pt x="105" y="143"/>
                </a:moveTo>
                <a:cubicBezTo>
                  <a:pt x="105" y="147"/>
                  <a:pt x="105" y="147"/>
                  <a:pt x="101" y="147"/>
                </a:cubicBezTo>
                <a:cubicBezTo>
                  <a:pt x="89" y="147"/>
                  <a:pt x="89" y="147"/>
                  <a:pt x="89" y="147"/>
                </a:cubicBezTo>
                <a:cubicBezTo>
                  <a:pt x="89" y="147"/>
                  <a:pt x="85" y="147"/>
                  <a:pt x="85" y="143"/>
                </a:cubicBezTo>
                <a:cubicBezTo>
                  <a:pt x="85" y="134"/>
                  <a:pt x="85" y="134"/>
                  <a:pt x="85" y="134"/>
                </a:cubicBezTo>
                <a:cubicBezTo>
                  <a:pt x="85" y="130"/>
                  <a:pt x="89" y="130"/>
                  <a:pt x="89" y="130"/>
                </a:cubicBezTo>
                <a:cubicBezTo>
                  <a:pt x="101" y="130"/>
                  <a:pt x="101" y="130"/>
                  <a:pt x="101" y="130"/>
                </a:cubicBezTo>
                <a:cubicBezTo>
                  <a:pt x="105" y="130"/>
                  <a:pt x="105" y="130"/>
                  <a:pt x="105" y="134"/>
                </a:cubicBezTo>
                <a:lnTo>
                  <a:pt x="105" y="143"/>
                </a:lnTo>
                <a:close/>
                <a:moveTo>
                  <a:pt x="105" y="121"/>
                </a:moveTo>
                <a:cubicBezTo>
                  <a:pt x="105" y="121"/>
                  <a:pt x="105" y="126"/>
                  <a:pt x="101" y="126"/>
                </a:cubicBezTo>
                <a:cubicBezTo>
                  <a:pt x="89" y="126"/>
                  <a:pt x="89" y="126"/>
                  <a:pt x="89" y="126"/>
                </a:cubicBezTo>
                <a:cubicBezTo>
                  <a:pt x="85" y="121"/>
                  <a:pt x="85" y="121"/>
                  <a:pt x="85" y="121"/>
                </a:cubicBezTo>
                <a:cubicBezTo>
                  <a:pt x="85" y="108"/>
                  <a:pt x="85" y="108"/>
                  <a:pt x="85" y="108"/>
                </a:cubicBezTo>
                <a:cubicBezTo>
                  <a:pt x="89" y="108"/>
                  <a:pt x="89" y="108"/>
                  <a:pt x="89" y="108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105" y="108"/>
                  <a:pt x="105" y="108"/>
                  <a:pt x="105" y="108"/>
                </a:cubicBezTo>
                <a:lnTo>
                  <a:pt x="105" y="121"/>
                </a:lnTo>
                <a:close/>
                <a:moveTo>
                  <a:pt x="105" y="95"/>
                </a:moveTo>
                <a:cubicBezTo>
                  <a:pt x="105" y="100"/>
                  <a:pt x="105" y="100"/>
                  <a:pt x="101" y="100"/>
                </a:cubicBezTo>
                <a:cubicBezTo>
                  <a:pt x="89" y="100"/>
                  <a:pt x="89" y="100"/>
                  <a:pt x="89" y="100"/>
                </a:cubicBezTo>
                <a:cubicBezTo>
                  <a:pt x="89" y="100"/>
                  <a:pt x="85" y="100"/>
                  <a:pt x="85" y="95"/>
                </a:cubicBezTo>
                <a:cubicBezTo>
                  <a:pt x="85" y="87"/>
                  <a:pt x="85" y="87"/>
                  <a:pt x="85" y="87"/>
                </a:cubicBezTo>
                <a:cubicBezTo>
                  <a:pt x="85" y="82"/>
                  <a:pt x="89" y="82"/>
                  <a:pt x="89" y="82"/>
                </a:cubicBezTo>
                <a:cubicBezTo>
                  <a:pt x="101" y="82"/>
                  <a:pt x="101" y="82"/>
                  <a:pt x="101" y="82"/>
                </a:cubicBezTo>
                <a:cubicBezTo>
                  <a:pt x="105" y="82"/>
                  <a:pt x="105" y="82"/>
                  <a:pt x="105" y="87"/>
                </a:cubicBezTo>
                <a:lnTo>
                  <a:pt x="105" y="95"/>
                </a:lnTo>
                <a:close/>
                <a:moveTo>
                  <a:pt x="129" y="134"/>
                </a:moveTo>
                <a:cubicBezTo>
                  <a:pt x="129" y="143"/>
                  <a:pt x="129" y="143"/>
                  <a:pt x="129" y="143"/>
                </a:cubicBezTo>
                <a:cubicBezTo>
                  <a:pt x="129" y="147"/>
                  <a:pt x="129" y="147"/>
                  <a:pt x="129" y="147"/>
                </a:cubicBezTo>
                <a:cubicBezTo>
                  <a:pt x="117" y="147"/>
                  <a:pt x="117" y="147"/>
                  <a:pt x="117" y="147"/>
                </a:cubicBezTo>
                <a:cubicBezTo>
                  <a:pt x="113" y="147"/>
                  <a:pt x="113" y="147"/>
                  <a:pt x="113" y="143"/>
                </a:cubicBezTo>
                <a:cubicBezTo>
                  <a:pt x="113" y="134"/>
                  <a:pt x="113" y="134"/>
                  <a:pt x="113" y="134"/>
                </a:cubicBezTo>
                <a:cubicBezTo>
                  <a:pt x="113" y="130"/>
                  <a:pt x="113" y="130"/>
                  <a:pt x="117" y="130"/>
                </a:cubicBezTo>
                <a:cubicBezTo>
                  <a:pt x="129" y="130"/>
                  <a:pt x="129" y="130"/>
                  <a:pt x="129" y="130"/>
                </a:cubicBezTo>
                <a:cubicBezTo>
                  <a:pt x="129" y="130"/>
                  <a:pt x="129" y="130"/>
                  <a:pt x="129" y="134"/>
                </a:cubicBezTo>
                <a:close/>
                <a:moveTo>
                  <a:pt x="129" y="121"/>
                </a:moveTo>
                <a:cubicBezTo>
                  <a:pt x="129" y="126"/>
                  <a:pt x="129" y="126"/>
                  <a:pt x="129" y="126"/>
                </a:cubicBezTo>
                <a:cubicBezTo>
                  <a:pt x="117" y="126"/>
                  <a:pt x="117" y="126"/>
                  <a:pt x="117" y="126"/>
                </a:cubicBezTo>
                <a:cubicBezTo>
                  <a:pt x="113" y="126"/>
                  <a:pt x="113" y="121"/>
                  <a:pt x="113" y="121"/>
                </a:cubicBezTo>
                <a:cubicBezTo>
                  <a:pt x="113" y="108"/>
                  <a:pt x="113" y="108"/>
                  <a:pt x="113" y="108"/>
                </a:cubicBezTo>
                <a:cubicBezTo>
                  <a:pt x="113" y="108"/>
                  <a:pt x="113" y="108"/>
                  <a:pt x="117" y="108"/>
                </a:cubicBezTo>
                <a:cubicBezTo>
                  <a:pt x="129" y="108"/>
                  <a:pt x="129" y="108"/>
                  <a:pt x="129" y="108"/>
                </a:cubicBezTo>
                <a:lnTo>
                  <a:pt x="129" y="121"/>
                </a:lnTo>
                <a:close/>
                <a:moveTo>
                  <a:pt x="129" y="87"/>
                </a:moveTo>
                <a:cubicBezTo>
                  <a:pt x="129" y="95"/>
                  <a:pt x="129" y="95"/>
                  <a:pt x="129" y="95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17" y="100"/>
                  <a:pt x="117" y="100"/>
                  <a:pt x="117" y="100"/>
                </a:cubicBezTo>
                <a:cubicBezTo>
                  <a:pt x="113" y="100"/>
                  <a:pt x="113" y="100"/>
                  <a:pt x="113" y="95"/>
                </a:cubicBezTo>
                <a:cubicBezTo>
                  <a:pt x="113" y="87"/>
                  <a:pt x="113" y="87"/>
                  <a:pt x="113" y="87"/>
                </a:cubicBezTo>
                <a:cubicBezTo>
                  <a:pt x="113" y="82"/>
                  <a:pt x="113" y="82"/>
                  <a:pt x="117" y="82"/>
                </a:cubicBezTo>
                <a:cubicBezTo>
                  <a:pt x="129" y="82"/>
                  <a:pt x="129" y="82"/>
                  <a:pt x="129" y="82"/>
                </a:cubicBezTo>
                <a:cubicBezTo>
                  <a:pt x="129" y="82"/>
                  <a:pt x="129" y="82"/>
                  <a:pt x="129" y="87"/>
                </a:cubicBezTo>
                <a:close/>
                <a:moveTo>
                  <a:pt x="129" y="65"/>
                </a:moveTo>
                <a:cubicBezTo>
                  <a:pt x="125" y="65"/>
                  <a:pt x="125" y="65"/>
                  <a:pt x="125" y="65"/>
                </a:cubicBezTo>
                <a:cubicBezTo>
                  <a:pt x="65" y="65"/>
                  <a:pt x="65" y="65"/>
                  <a:pt x="65" y="65"/>
                </a:cubicBezTo>
                <a:cubicBezTo>
                  <a:pt x="65" y="5"/>
                  <a:pt x="65" y="5"/>
                  <a:pt x="65" y="5"/>
                </a:cubicBezTo>
                <a:cubicBezTo>
                  <a:pt x="101" y="5"/>
                  <a:pt x="101" y="5"/>
                  <a:pt x="101" y="5"/>
                </a:cubicBezTo>
                <a:cubicBezTo>
                  <a:pt x="101" y="26"/>
                  <a:pt x="101" y="26"/>
                  <a:pt x="101" y="26"/>
                </a:cubicBezTo>
                <a:cubicBezTo>
                  <a:pt x="105" y="31"/>
                  <a:pt x="105" y="31"/>
                  <a:pt x="105" y="31"/>
                </a:cubicBezTo>
                <a:cubicBezTo>
                  <a:pt x="125" y="31"/>
                  <a:pt x="125" y="31"/>
                  <a:pt x="125" y="31"/>
                </a:cubicBezTo>
                <a:cubicBezTo>
                  <a:pt x="129" y="31"/>
                  <a:pt x="129" y="31"/>
                  <a:pt x="129" y="31"/>
                </a:cubicBezTo>
                <a:cubicBezTo>
                  <a:pt x="129" y="65"/>
                  <a:pt x="129" y="65"/>
                  <a:pt x="129" y="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70850D58-0D55-A7BA-9CD8-4C86EFC5070E}"/>
              </a:ext>
            </a:extLst>
          </p:cNvPr>
          <p:cNvSpPr>
            <a:spLocks noEditPoints="1"/>
          </p:cNvSpPr>
          <p:nvPr/>
        </p:nvSpPr>
        <p:spPr bwMode="auto">
          <a:xfrm>
            <a:off x="4622801" y="4678363"/>
            <a:ext cx="193675" cy="254000"/>
          </a:xfrm>
          <a:custGeom>
            <a:avLst/>
            <a:gdLst>
              <a:gd name="T0" fmla="*/ 99 w 122"/>
              <a:gd name="T1" fmla="*/ 31 h 160"/>
              <a:gd name="T2" fmla="*/ 84 w 122"/>
              <a:gd name="T3" fmla="*/ 38 h 160"/>
              <a:gd name="T4" fmla="*/ 84 w 122"/>
              <a:gd name="T5" fmla="*/ 25 h 160"/>
              <a:gd name="T6" fmla="*/ 61 w 122"/>
              <a:gd name="T7" fmla="*/ 0 h 160"/>
              <a:gd name="T8" fmla="*/ 38 w 122"/>
              <a:gd name="T9" fmla="*/ 25 h 160"/>
              <a:gd name="T10" fmla="*/ 38 w 122"/>
              <a:gd name="T11" fmla="*/ 63 h 160"/>
              <a:gd name="T12" fmla="*/ 23 w 122"/>
              <a:gd name="T13" fmla="*/ 56 h 160"/>
              <a:gd name="T14" fmla="*/ 0 w 122"/>
              <a:gd name="T15" fmla="*/ 80 h 160"/>
              <a:gd name="T16" fmla="*/ 0 w 122"/>
              <a:gd name="T17" fmla="*/ 129 h 160"/>
              <a:gd name="T18" fmla="*/ 122 w 122"/>
              <a:gd name="T19" fmla="*/ 129 h 160"/>
              <a:gd name="T20" fmla="*/ 122 w 122"/>
              <a:gd name="T21" fmla="*/ 56 h 160"/>
              <a:gd name="T22" fmla="*/ 99 w 122"/>
              <a:gd name="T23" fmla="*/ 31 h 160"/>
              <a:gd name="T24" fmla="*/ 31 w 122"/>
              <a:gd name="T25" fmla="*/ 114 h 160"/>
              <a:gd name="T26" fmla="*/ 15 w 122"/>
              <a:gd name="T27" fmla="*/ 114 h 160"/>
              <a:gd name="T28" fmla="*/ 15 w 122"/>
              <a:gd name="T29" fmla="*/ 80 h 160"/>
              <a:gd name="T30" fmla="*/ 23 w 122"/>
              <a:gd name="T31" fmla="*/ 71 h 160"/>
              <a:gd name="T32" fmla="*/ 31 w 122"/>
              <a:gd name="T33" fmla="*/ 80 h 160"/>
              <a:gd name="T34" fmla="*/ 31 w 122"/>
              <a:gd name="T35" fmla="*/ 114 h 160"/>
              <a:gd name="T36" fmla="*/ 69 w 122"/>
              <a:gd name="T37" fmla="*/ 114 h 160"/>
              <a:gd name="T38" fmla="*/ 55 w 122"/>
              <a:gd name="T39" fmla="*/ 114 h 160"/>
              <a:gd name="T40" fmla="*/ 55 w 122"/>
              <a:gd name="T41" fmla="*/ 25 h 160"/>
              <a:gd name="T42" fmla="*/ 61 w 122"/>
              <a:gd name="T43" fmla="*/ 16 h 160"/>
              <a:gd name="T44" fmla="*/ 69 w 122"/>
              <a:gd name="T45" fmla="*/ 25 h 160"/>
              <a:gd name="T46" fmla="*/ 69 w 122"/>
              <a:gd name="T47" fmla="*/ 114 h 160"/>
              <a:gd name="T48" fmla="*/ 107 w 122"/>
              <a:gd name="T49" fmla="*/ 114 h 160"/>
              <a:gd name="T50" fmla="*/ 92 w 122"/>
              <a:gd name="T51" fmla="*/ 114 h 160"/>
              <a:gd name="T52" fmla="*/ 92 w 122"/>
              <a:gd name="T53" fmla="*/ 56 h 160"/>
              <a:gd name="T54" fmla="*/ 99 w 122"/>
              <a:gd name="T55" fmla="*/ 49 h 160"/>
              <a:gd name="T56" fmla="*/ 107 w 122"/>
              <a:gd name="T57" fmla="*/ 56 h 160"/>
              <a:gd name="T58" fmla="*/ 107 w 122"/>
              <a:gd name="T59" fmla="*/ 114 h 160"/>
              <a:gd name="T60" fmla="*/ 115 w 122"/>
              <a:gd name="T61" fmla="*/ 144 h 160"/>
              <a:gd name="T62" fmla="*/ 8 w 122"/>
              <a:gd name="T63" fmla="*/ 144 h 160"/>
              <a:gd name="T64" fmla="*/ 0 w 122"/>
              <a:gd name="T65" fmla="*/ 154 h 160"/>
              <a:gd name="T66" fmla="*/ 8 w 122"/>
              <a:gd name="T67" fmla="*/ 160 h 160"/>
              <a:gd name="T68" fmla="*/ 115 w 122"/>
              <a:gd name="T69" fmla="*/ 160 h 160"/>
              <a:gd name="T70" fmla="*/ 122 w 122"/>
              <a:gd name="T71" fmla="*/ 154 h 160"/>
              <a:gd name="T72" fmla="*/ 115 w 122"/>
              <a:gd name="T73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2" h="160">
                <a:moveTo>
                  <a:pt x="99" y="31"/>
                </a:moveTo>
                <a:cubicBezTo>
                  <a:pt x="94" y="31"/>
                  <a:pt x="88" y="34"/>
                  <a:pt x="84" y="38"/>
                </a:cubicBezTo>
                <a:cubicBezTo>
                  <a:pt x="84" y="25"/>
                  <a:pt x="84" y="25"/>
                  <a:pt x="84" y="25"/>
                </a:cubicBezTo>
                <a:cubicBezTo>
                  <a:pt x="84" y="11"/>
                  <a:pt x="73" y="0"/>
                  <a:pt x="61" y="0"/>
                </a:cubicBezTo>
                <a:cubicBezTo>
                  <a:pt x="48" y="0"/>
                  <a:pt x="38" y="11"/>
                  <a:pt x="38" y="25"/>
                </a:cubicBezTo>
                <a:cubicBezTo>
                  <a:pt x="38" y="63"/>
                  <a:pt x="38" y="63"/>
                  <a:pt x="38" y="63"/>
                </a:cubicBezTo>
                <a:cubicBezTo>
                  <a:pt x="34" y="58"/>
                  <a:pt x="29" y="56"/>
                  <a:pt x="23" y="56"/>
                </a:cubicBezTo>
                <a:cubicBezTo>
                  <a:pt x="11" y="56"/>
                  <a:pt x="0" y="67"/>
                  <a:pt x="0" y="80"/>
                </a:cubicBezTo>
                <a:cubicBezTo>
                  <a:pt x="0" y="129"/>
                  <a:pt x="0" y="129"/>
                  <a:pt x="0" y="129"/>
                </a:cubicBezTo>
                <a:cubicBezTo>
                  <a:pt x="122" y="129"/>
                  <a:pt x="122" y="129"/>
                  <a:pt x="122" y="129"/>
                </a:cubicBezTo>
                <a:cubicBezTo>
                  <a:pt x="122" y="56"/>
                  <a:pt x="122" y="56"/>
                  <a:pt x="122" y="56"/>
                </a:cubicBezTo>
                <a:cubicBezTo>
                  <a:pt x="122" y="43"/>
                  <a:pt x="111" y="31"/>
                  <a:pt x="99" y="31"/>
                </a:cubicBezTo>
                <a:close/>
                <a:moveTo>
                  <a:pt x="31" y="114"/>
                </a:moveTo>
                <a:cubicBezTo>
                  <a:pt x="15" y="114"/>
                  <a:pt x="15" y="114"/>
                  <a:pt x="15" y="114"/>
                </a:cubicBezTo>
                <a:cubicBezTo>
                  <a:pt x="15" y="80"/>
                  <a:pt x="15" y="80"/>
                  <a:pt x="15" y="80"/>
                </a:cubicBezTo>
                <a:cubicBezTo>
                  <a:pt x="15" y="76"/>
                  <a:pt x="19" y="71"/>
                  <a:pt x="23" y="71"/>
                </a:cubicBezTo>
                <a:cubicBezTo>
                  <a:pt x="27" y="71"/>
                  <a:pt x="31" y="76"/>
                  <a:pt x="31" y="80"/>
                </a:cubicBezTo>
                <a:lnTo>
                  <a:pt x="31" y="114"/>
                </a:lnTo>
                <a:close/>
                <a:moveTo>
                  <a:pt x="69" y="114"/>
                </a:moveTo>
                <a:cubicBezTo>
                  <a:pt x="55" y="114"/>
                  <a:pt x="55" y="114"/>
                  <a:pt x="55" y="114"/>
                </a:cubicBezTo>
                <a:cubicBezTo>
                  <a:pt x="55" y="25"/>
                  <a:pt x="55" y="25"/>
                  <a:pt x="55" y="25"/>
                </a:cubicBezTo>
                <a:cubicBezTo>
                  <a:pt x="55" y="20"/>
                  <a:pt x="57" y="16"/>
                  <a:pt x="61" y="16"/>
                </a:cubicBezTo>
                <a:cubicBezTo>
                  <a:pt x="65" y="16"/>
                  <a:pt x="69" y="20"/>
                  <a:pt x="69" y="25"/>
                </a:cubicBezTo>
                <a:cubicBezTo>
                  <a:pt x="69" y="114"/>
                  <a:pt x="69" y="114"/>
                  <a:pt x="69" y="114"/>
                </a:cubicBezTo>
                <a:close/>
                <a:moveTo>
                  <a:pt x="107" y="114"/>
                </a:moveTo>
                <a:cubicBezTo>
                  <a:pt x="92" y="114"/>
                  <a:pt x="92" y="114"/>
                  <a:pt x="92" y="114"/>
                </a:cubicBezTo>
                <a:cubicBezTo>
                  <a:pt x="92" y="56"/>
                  <a:pt x="92" y="56"/>
                  <a:pt x="92" y="56"/>
                </a:cubicBezTo>
                <a:cubicBezTo>
                  <a:pt x="92" y="51"/>
                  <a:pt x="94" y="49"/>
                  <a:pt x="99" y="49"/>
                </a:cubicBezTo>
                <a:cubicBezTo>
                  <a:pt x="103" y="49"/>
                  <a:pt x="107" y="51"/>
                  <a:pt x="107" y="56"/>
                </a:cubicBezTo>
                <a:lnTo>
                  <a:pt x="107" y="114"/>
                </a:lnTo>
                <a:close/>
                <a:moveTo>
                  <a:pt x="115" y="144"/>
                </a:moveTo>
                <a:cubicBezTo>
                  <a:pt x="115" y="144"/>
                  <a:pt x="115" y="144"/>
                  <a:pt x="8" y="144"/>
                </a:cubicBezTo>
                <a:cubicBezTo>
                  <a:pt x="4" y="144"/>
                  <a:pt x="0" y="149"/>
                  <a:pt x="0" y="154"/>
                </a:cubicBezTo>
                <a:cubicBezTo>
                  <a:pt x="0" y="158"/>
                  <a:pt x="4" y="160"/>
                  <a:pt x="8" y="160"/>
                </a:cubicBezTo>
                <a:cubicBezTo>
                  <a:pt x="8" y="160"/>
                  <a:pt x="8" y="160"/>
                  <a:pt x="115" y="160"/>
                </a:cubicBezTo>
                <a:cubicBezTo>
                  <a:pt x="119" y="160"/>
                  <a:pt x="122" y="158"/>
                  <a:pt x="122" y="154"/>
                </a:cubicBezTo>
                <a:cubicBezTo>
                  <a:pt x="122" y="149"/>
                  <a:pt x="119" y="144"/>
                  <a:pt x="115" y="1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AA5FE314-3B29-3407-B548-D884460E17F9}"/>
              </a:ext>
            </a:extLst>
          </p:cNvPr>
          <p:cNvSpPr>
            <a:spLocks noEditPoints="1"/>
          </p:cNvSpPr>
          <p:nvPr/>
        </p:nvSpPr>
        <p:spPr bwMode="auto">
          <a:xfrm>
            <a:off x="7893051" y="3038475"/>
            <a:ext cx="257175" cy="230188"/>
          </a:xfrm>
          <a:custGeom>
            <a:avLst/>
            <a:gdLst>
              <a:gd name="T0" fmla="*/ 81 w 162"/>
              <a:gd name="T1" fmla="*/ 0 h 145"/>
              <a:gd name="T2" fmla="*/ 39 w 162"/>
              <a:gd name="T3" fmla="*/ 41 h 145"/>
              <a:gd name="T4" fmla="*/ 67 w 162"/>
              <a:gd name="T5" fmla="*/ 41 h 145"/>
              <a:gd name="T6" fmla="*/ 67 w 162"/>
              <a:gd name="T7" fmla="*/ 86 h 145"/>
              <a:gd name="T8" fmla="*/ 98 w 162"/>
              <a:gd name="T9" fmla="*/ 86 h 145"/>
              <a:gd name="T10" fmla="*/ 98 w 162"/>
              <a:gd name="T11" fmla="*/ 41 h 145"/>
              <a:gd name="T12" fmla="*/ 123 w 162"/>
              <a:gd name="T13" fmla="*/ 41 h 145"/>
              <a:gd name="T14" fmla="*/ 81 w 162"/>
              <a:gd name="T15" fmla="*/ 0 h 145"/>
              <a:gd name="T16" fmla="*/ 81 w 162"/>
              <a:gd name="T17" fmla="*/ 0 h 145"/>
              <a:gd name="T18" fmla="*/ 156 w 162"/>
              <a:gd name="T19" fmla="*/ 97 h 145"/>
              <a:gd name="T20" fmla="*/ 131 w 162"/>
              <a:gd name="T21" fmla="*/ 80 h 145"/>
              <a:gd name="T22" fmla="*/ 115 w 162"/>
              <a:gd name="T23" fmla="*/ 80 h 145"/>
              <a:gd name="T24" fmla="*/ 143 w 162"/>
              <a:gd name="T25" fmla="*/ 103 h 145"/>
              <a:gd name="T26" fmla="*/ 115 w 162"/>
              <a:gd name="T27" fmla="*/ 103 h 145"/>
              <a:gd name="T28" fmla="*/ 112 w 162"/>
              <a:gd name="T29" fmla="*/ 103 h 145"/>
              <a:gd name="T30" fmla="*/ 106 w 162"/>
              <a:gd name="T31" fmla="*/ 121 h 145"/>
              <a:gd name="T32" fmla="*/ 59 w 162"/>
              <a:gd name="T33" fmla="*/ 121 h 145"/>
              <a:gd name="T34" fmla="*/ 51 w 162"/>
              <a:gd name="T35" fmla="*/ 103 h 145"/>
              <a:gd name="T36" fmla="*/ 51 w 162"/>
              <a:gd name="T37" fmla="*/ 103 h 145"/>
              <a:gd name="T38" fmla="*/ 23 w 162"/>
              <a:gd name="T39" fmla="*/ 103 h 145"/>
              <a:gd name="T40" fmla="*/ 48 w 162"/>
              <a:gd name="T41" fmla="*/ 80 h 145"/>
              <a:gd name="T42" fmla="*/ 34 w 162"/>
              <a:gd name="T43" fmla="*/ 80 h 145"/>
              <a:gd name="T44" fmla="*/ 9 w 162"/>
              <a:gd name="T45" fmla="*/ 97 h 145"/>
              <a:gd name="T46" fmla="*/ 3 w 162"/>
              <a:gd name="T47" fmla="*/ 109 h 145"/>
              <a:gd name="T48" fmla="*/ 6 w 162"/>
              <a:gd name="T49" fmla="*/ 136 h 145"/>
              <a:gd name="T50" fmla="*/ 17 w 162"/>
              <a:gd name="T51" fmla="*/ 145 h 145"/>
              <a:gd name="T52" fmla="*/ 145 w 162"/>
              <a:gd name="T53" fmla="*/ 145 h 145"/>
              <a:gd name="T54" fmla="*/ 156 w 162"/>
              <a:gd name="T55" fmla="*/ 136 h 145"/>
              <a:gd name="T56" fmla="*/ 162 w 162"/>
              <a:gd name="T57" fmla="*/ 109 h 145"/>
              <a:gd name="T58" fmla="*/ 156 w 162"/>
              <a:gd name="T59" fmla="*/ 97 h 145"/>
              <a:gd name="T60" fmla="*/ 156 w 162"/>
              <a:gd name="T61" fmla="*/ 97 h 145"/>
              <a:gd name="T62" fmla="*/ 156 w 162"/>
              <a:gd name="T63" fmla="*/ 97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2" h="145">
                <a:moveTo>
                  <a:pt x="81" y="0"/>
                </a:moveTo>
                <a:cubicBezTo>
                  <a:pt x="39" y="41"/>
                  <a:pt x="39" y="41"/>
                  <a:pt x="39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67" y="86"/>
                  <a:pt x="67" y="86"/>
                  <a:pt x="67" y="86"/>
                </a:cubicBezTo>
                <a:cubicBezTo>
                  <a:pt x="98" y="86"/>
                  <a:pt x="98" y="86"/>
                  <a:pt x="98" y="86"/>
                </a:cubicBezTo>
                <a:cubicBezTo>
                  <a:pt x="98" y="41"/>
                  <a:pt x="98" y="41"/>
                  <a:pt x="98" y="41"/>
                </a:cubicBezTo>
                <a:cubicBezTo>
                  <a:pt x="123" y="41"/>
                  <a:pt x="123" y="41"/>
                  <a:pt x="123" y="41"/>
                </a:cubicBezTo>
                <a:cubicBezTo>
                  <a:pt x="81" y="0"/>
                  <a:pt x="81" y="0"/>
                  <a:pt x="81" y="0"/>
                </a:cubicBezTo>
                <a:cubicBezTo>
                  <a:pt x="81" y="0"/>
                  <a:pt x="81" y="0"/>
                  <a:pt x="81" y="0"/>
                </a:cubicBezTo>
                <a:close/>
                <a:moveTo>
                  <a:pt x="156" y="97"/>
                </a:moveTo>
                <a:cubicBezTo>
                  <a:pt x="131" y="80"/>
                  <a:pt x="131" y="80"/>
                  <a:pt x="131" y="80"/>
                </a:cubicBezTo>
                <a:cubicBezTo>
                  <a:pt x="115" y="80"/>
                  <a:pt x="115" y="80"/>
                  <a:pt x="115" y="80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12" y="103"/>
                  <a:pt x="112" y="103"/>
                  <a:pt x="112" y="103"/>
                </a:cubicBezTo>
                <a:cubicBezTo>
                  <a:pt x="106" y="121"/>
                  <a:pt x="106" y="121"/>
                  <a:pt x="106" y="121"/>
                </a:cubicBezTo>
                <a:cubicBezTo>
                  <a:pt x="59" y="121"/>
                  <a:pt x="59" y="121"/>
                  <a:pt x="59" y="121"/>
                </a:cubicBezTo>
                <a:cubicBezTo>
                  <a:pt x="51" y="103"/>
                  <a:pt x="51" y="103"/>
                  <a:pt x="51" y="103"/>
                </a:cubicBezTo>
                <a:cubicBezTo>
                  <a:pt x="51" y="103"/>
                  <a:pt x="51" y="103"/>
                  <a:pt x="51" y="103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48" y="80"/>
                  <a:pt x="48" y="80"/>
                  <a:pt x="48" y="80"/>
                </a:cubicBezTo>
                <a:cubicBezTo>
                  <a:pt x="34" y="80"/>
                  <a:pt x="34" y="80"/>
                  <a:pt x="34" y="80"/>
                </a:cubicBezTo>
                <a:cubicBezTo>
                  <a:pt x="9" y="97"/>
                  <a:pt x="9" y="97"/>
                  <a:pt x="9" y="97"/>
                </a:cubicBezTo>
                <a:cubicBezTo>
                  <a:pt x="3" y="100"/>
                  <a:pt x="0" y="106"/>
                  <a:pt x="3" y="109"/>
                </a:cubicBezTo>
                <a:cubicBezTo>
                  <a:pt x="6" y="136"/>
                  <a:pt x="6" y="136"/>
                  <a:pt x="6" y="136"/>
                </a:cubicBezTo>
                <a:cubicBezTo>
                  <a:pt x="9" y="142"/>
                  <a:pt x="12" y="145"/>
                  <a:pt x="17" y="145"/>
                </a:cubicBezTo>
                <a:cubicBezTo>
                  <a:pt x="145" y="145"/>
                  <a:pt x="145" y="145"/>
                  <a:pt x="145" y="145"/>
                </a:cubicBezTo>
                <a:cubicBezTo>
                  <a:pt x="151" y="145"/>
                  <a:pt x="156" y="142"/>
                  <a:pt x="156" y="136"/>
                </a:cubicBezTo>
                <a:cubicBezTo>
                  <a:pt x="162" y="109"/>
                  <a:pt x="162" y="109"/>
                  <a:pt x="162" y="109"/>
                </a:cubicBezTo>
                <a:cubicBezTo>
                  <a:pt x="162" y="106"/>
                  <a:pt x="159" y="100"/>
                  <a:pt x="156" y="97"/>
                </a:cubicBezTo>
                <a:close/>
                <a:moveTo>
                  <a:pt x="156" y="97"/>
                </a:moveTo>
                <a:cubicBezTo>
                  <a:pt x="156" y="97"/>
                  <a:pt x="156" y="97"/>
                  <a:pt x="156" y="9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6FCF3F9E-9156-2028-1FB6-0B2D4843E3C0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4138613"/>
            <a:ext cx="254000" cy="233363"/>
          </a:xfrm>
          <a:custGeom>
            <a:avLst/>
            <a:gdLst>
              <a:gd name="T0" fmla="*/ 10 w 160"/>
              <a:gd name="T1" fmla="*/ 0 h 147"/>
              <a:gd name="T2" fmla="*/ 0 w 160"/>
              <a:gd name="T3" fmla="*/ 95 h 147"/>
              <a:gd name="T4" fmla="*/ 24 w 160"/>
              <a:gd name="T5" fmla="*/ 106 h 147"/>
              <a:gd name="T6" fmla="*/ 41 w 160"/>
              <a:gd name="T7" fmla="*/ 125 h 147"/>
              <a:gd name="T8" fmla="*/ 59 w 160"/>
              <a:gd name="T9" fmla="*/ 117 h 147"/>
              <a:gd name="T10" fmla="*/ 73 w 160"/>
              <a:gd name="T11" fmla="*/ 106 h 147"/>
              <a:gd name="T12" fmla="*/ 66 w 160"/>
              <a:gd name="T13" fmla="*/ 147 h 147"/>
              <a:gd name="T14" fmla="*/ 156 w 160"/>
              <a:gd name="T15" fmla="*/ 143 h 147"/>
              <a:gd name="T16" fmla="*/ 149 w 160"/>
              <a:gd name="T17" fmla="*/ 106 h 147"/>
              <a:gd name="T18" fmla="*/ 160 w 160"/>
              <a:gd name="T19" fmla="*/ 14 h 147"/>
              <a:gd name="T20" fmla="*/ 76 w 160"/>
              <a:gd name="T21" fmla="*/ 136 h 147"/>
              <a:gd name="T22" fmla="*/ 111 w 160"/>
              <a:gd name="T23" fmla="*/ 95 h 147"/>
              <a:gd name="T24" fmla="*/ 142 w 160"/>
              <a:gd name="T25" fmla="*/ 136 h 147"/>
              <a:gd name="T26" fmla="*/ 76 w 160"/>
              <a:gd name="T27" fmla="*/ 136 h 147"/>
              <a:gd name="T28" fmla="*/ 111 w 160"/>
              <a:gd name="T29" fmla="*/ 44 h 147"/>
              <a:gd name="T30" fmla="*/ 111 w 160"/>
              <a:gd name="T31" fmla="*/ 80 h 147"/>
              <a:gd name="T32" fmla="*/ 135 w 160"/>
              <a:gd name="T33" fmla="*/ 91 h 147"/>
              <a:gd name="T34" fmla="*/ 139 w 160"/>
              <a:gd name="T35" fmla="*/ 62 h 147"/>
              <a:gd name="T36" fmla="*/ 80 w 160"/>
              <a:gd name="T37" fmla="*/ 62 h 147"/>
              <a:gd name="T38" fmla="*/ 83 w 160"/>
              <a:gd name="T39" fmla="*/ 91 h 147"/>
              <a:gd name="T40" fmla="*/ 48 w 160"/>
              <a:gd name="T41" fmla="*/ 110 h 147"/>
              <a:gd name="T42" fmla="*/ 28 w 160"/>
              <a:gd name="T43" fmla="*/ 91 h 147"/>
              <a:gd name="T44" fmla="*/ 10 w 160"/>
              <a:gd name="T45" fmla="*/ 14 h 147"/>
              <a:gd name="T46" fmla="*/ 149 w 160"/>
              <a:gd name="T47" fmla="*/ 91 h 147"/>
              <a:gd name="T48" fmla="*/ 135 w 160"/>
              <a:gd name="T49" fmla="*/ 91 h 147"/>
              <a:gd name="T50" fmla="*/ 83 w 160"/>
              <a:gd name="T51" fmla="*/ 22 h 147"/>
              <a:gd name="T52" fmla="*/ 21 w 160"/>
              <a:gd name="T53" fmla="*/ 33 h 147"/>
              <a:gd name="T54" fmla="*/ 21 w 160"/>
              <a:gd name="T55" fmla="*/ 22 h 147"/>
              <a:gd name="T56" fmla="*/ 21 w 160"/>
              <a:gd name="T57" fmla="*/ 47 h 147"/>
              <a:gd name="T58" fmla="*/ 69 w 160"/>
              <a:gd name="T59" fmla="*/ 40 h 147"/>
              <a:gd name="T60" fmla="*/ 69 w 160"/>
              <a:gd name="T61" fmla="*/ 47 h 147"/>
              <a:gd name="T62" fmla="*/ 21 w 160"/>
              <a:gd name="T63" fmla="*/ 66 h 147"/>
              <a:gd name="T64" fmla="*/ 69 w 160"/>
              <a:gd name="T65" fmla="*/ 58 h 147"/>
              <a:gd name="T66" fmla="*/ 69 w 160"/>
              <a:gd name="T67" fmla="*/ 66 h 147"/>
              <a:gd name="T68" fmla="*/ 73 w 160"/>
              <a:gd name="T69" fmla="*/ 73 h 147"/>
              <a:gd name="T70" fmla="*/ 21 w 160"/>
              <a:gd name="T71" fmla="*/ 84 h 147"/>
              <a:gd name="T72" fmla="*/ 21 w 160"/>
              <a:gd name="T73" fmla="*/ 73 h 147"/>
              <a:gd name="T74" fmla="*/ 21 w 160"/>
              <a:gd name="T75" fmla="*/ 73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47">
                <a:moveTo>
                  <a:pt x="149" y="0"/>
                </a:moveTo>
                <a:cubicBezTo>
                  <a:pt x="10" y="0"/>
                  <a:pt x="10" y="0"/>
                  <a:pt x="10" y="0"/>
                </a:cubicBezTo>
                <a:cubicBezTo>
                  <a:pt x="7" y="0"/>
                  <a:pt x="0" y="7"/>
                  <a:pt x="0" y="14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99"/>
                  <a:pt x="7" y="106"/>
                  <a:pt x="10" y="106"/>
                </a:cubicBezTo>
                <a:cubicBezTo>
                  <a:pt x="24" y="106"/>
                  <a:pt x="24" y="106"/>
                  <a:pt x="24" y="106"/>
                </a:cubicBezTo>
                <a:cubicBezTo>
                  <a:pt x="41" y="125"/>
                  <a:pt x="41" y="125"/>
                  <a:pt x="41" y="125"/>
                </a:cubicBezTo>
                <a:cubicBezTo>
                  <a:pt x="41" y="125"/>
                  <a:pt x="41" y="125"/>
                  <a:pt x="41" y="125"/>
                </a:cubicBezTo>
                <a:cubicBezTo>
                  <a:pt x="45" y="125"/>
                  <a:pt x="48" y="125"/>
                  <a:pt x="48" y="125"/>
                </a:cubicBezTo>
                <a:cubicBezTo>
                  <a:pt x="55" y="125"/>
                  <a:pt x="59" y="125"/>
                  <a:pt x="59" y="117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69" y="114"/>
                  <a:pt x="66" y="128"/>
                  <a:pt x="66" y="143"/>
                </a:cubicBezTo>
                <a:cubicBezTo>
                  <a:pt x="66" y="147"/>
                  <a:pt x="66" y="147"/>
                  <a:pt x="66" y="147"/>
                </a:cubicBezTo>
                <a:cubicBezTo>
                  <a:pt x="156" y="147"/>
                  <a:pt x="156" y="147"/>
                  <a:pt x="156" y="147"/>
                </a:cubicBezTo>
                <a:cubicBezTo>
                  <a:pt x="156" y="143"/>
                  <a:pt x="156" y="143"/>
                  <a:pt x="156" y="143"/>
                </a:cubicBezTo>
                <a:cubicBezTo>
                  <a:pt x="156" y="128"/>
                  <a:pt x="153" y="114"/>
                  <a:pt x="146" y="106"/>
                </a:cubicBezTo>
                <a:cubicBezTo>
                  <a:pt x="149" y="106"/>
                  <a:pt x="149" y="106"/>
                  <a:pt x="149" y="106"/>
                </a:cubicBezTo>
                <a:cubicBezTo>
                  <a:pt x="156" y="106"/>
                  <a:pt x="160" y="99"/>
                  <a:pt x="160" y="95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7"/>
                  <a:pt x="156" y="0"/>
                  <a:pt x="149" y="0"/>
                </a:cubicBezTo>
                <a:close/>
                <a:moveTo>
                  <a:pt x="76" y="136"/>
                </a:moveTo>
                <a:cubicBezTo>
                  <a:pt x="76" y="125"/>
                  <a:pt x="83" y="114"/>
                  <a:pt x="90" y="106"/>
                </a:cubicBezTo>
                <a:cubicBezTo>
                  <a:pt x="94" y="99"/>
                  <a:pt x="101" y="95"/>
                  <a:pt x="111" y="95"/>
                </a:cubicBezTo>
                <a:cubicBezTo>
                  <a:pt x="118" y="95"/>
                  <a:pt x="125" y="99"/>
                  <a:pt x="132" y="106"/>
                </a:cubicBezTo>
                <a:cubicBezTo>
                  <a:pt x="139" y="114"/>
                  <a:pt x="142" y="125"/>
                  <a:pt x="142" y="136"/>
                </a:cubicBezTo>
                <a:cubicBezTo>
                  <a:pt x="76" y="136"/>
                  <a:pt x="76" y="136"/>
                  <a:pt x="76" y="136"/>
                </a:cubicBezTo>
                <a:cubicBezTo>
                  <a:pt x="76" y="136"/>
                  <a:pt x="76" y="136"/>
                  <a:pt x="76" y="136"/>
                </a:cubicBezTo>
                <a:close/>
                <a:moveTo>
                  <a:pt x="94" y="62"/>
                </a:moveTo>
                <a:cubicBezTo>
                  <a:pt x="94" y="51"/>
                  <a:pt x="101" y="44"/>
                  <a:pt x="111" y="44"/>
                </a:cubicBezTo>
                <a:cubicBezTo>
                  <a:pt x="118" y="44"/>
                  <a:pt x="128" y="51"/>
                  <a:pt x="128" y="62"/>
                </a:cubicBezTo>
                <a:cubicBezTo>
                  <a:pt x="128" y="73"/>
                  <a:pt x="118" y="80"/>
                  <a:pt x="111" y="80"/>
                </a:cubicBezTo>
                <a:cubicBezTo>
                  <a:pt x="101" y="80"/>
                  <a:pt x="94" y="73"/>
                  <a:pt x="94" y="62"/>
                </a:cubicBezTo>
                <a:close/>
                <a:moveTo>
                  <a:pt x="135" y="91"/>
                </a:moveTo>
                <a:cubicBezTo>
                  <a:pt x="132" y="91"/>
                  <a:pt x="128" y="88"/>
                  <a:pt x="125" y="88"/>
                </a:cubicBezTo>
                <a:cubicBezTo>
                  <a:pt x="135" y="80"/>
                  <a:pt x="139" y="73"/>
                  <a:pt x="139" y="62"/>
                </a:cubicBezTo>
                <a:cubicBezTo>
                  <a:pt x="139" y="44"/>
                  <a:pt x="125" y="33"/>
                  <a:pt x="111" y="33"/>
                </a:cubicBezTo>
                <a:cubicBezTo>
                  <a:pt x="94" y="33"/>
                  <a:pt x="80" y="44"/>
                  <a:pt x="80" y="62"/>
                </a:cubicBezTo>
                <a:cubicBezTo>
                  <a:pt x="80" y="73"/>
                  <a:pt x="87" y="80"/>
                  <a:pt x="94" y="88"/>
                </a:cubicBezTo>
                <a:cubicBezTo>
                  <a:pt x="90" y="88"/>
                  <a:pt x="87" y="91"/>
                  <a:pt x="83" y="91"/>
                </a:cubicBezTo>
                <a:cubicBezTo>
                  <a:pt x="48" y="91"/>
                  <a:pt x="48" y="91"/>
                  <a:pt x="48" y="91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31" y="91"/>
                  <a:pt x="31" y="91"/>
                  <a:pt x="31" y="91"/>
                </a:cubicBezTo>
                <a:cubicBezTo>
                  <a:pt x="28" y="91"/>
                  <a:pt x="28" y="91"/>
                  <a:pt x="28" y="91"/>
                </a:cubicBezTo>
                <a:cubicBezTo>
                  <a:pt x="10" y="95"/>
                  <a:pt x="10" y="95"/>
                  <a:pt x="10" y="95"/>
                </a:cubicBezTo>
                <a:cubicBezTo>
                  <a:pt x="10" y="14"/>
                  <a:pt x="10" y="14"/>
                  <a:pt x="10" y="14"/>
                </a:cubicBezTo>
                <a:cubicBezTo>
                  <a:pt x="149" y="14"/>
                  <a:pt x="149" y="14"/>
                  <a:pt x="149" y="14"/>
                </a:cubicBezTo>
                <a:cubicBezTo>
                  <a:pt x="149" y="91"/>
                  <a:pt x="149" y="91"/>
                  <a:pt x="149" y="91"/>
                </a:cubicBezTo>
                <a:cubicBezTo>
                  <a:pt x="135" y="91"/>
                  <a:pt x="135" y="91"/>
                  <a:pt x="135" y="91"/>
                </a:cubicBezTo>
                <a:cubicBezTo>
                  <a:pt x="135" y="91"/>
                  <a:pt x="135" y="91"/>
                  <a:pt x="135" y="91"/>
                </a:cubicBezTo>
                <a:close/>
                <a:moveTo>
                  <a:pt x="21" y="22"/>
                </a:moveTo>
                <a:cubicBezTo>
                  <a:pt x="83" y="22"/>
                  <a:pt x="83" y="22"/>
                  <a:pt x="83" y="22"/>
                </a:cubicBezTo>
                <a:cubicBezTo>
                  <a:pt x="83" y="33"/>
                  <a:pt x="83" y="33"/>
                  <a:pt x="83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22"/>
                  <a:pt x="21" y="22"/>
                  <a:pt x="21" y="22"/>
                </a:cubicBezTo>
                <a:cubicBezTo>
                  <a:pt x="21" y="22"/>
                  <a:pt x="21" y="22"/>
                  <a:pt x="21" y="22"/>
                </a:cubicBezTo>
                <a:close/>
                <a:moveTo>
                  <a:pt x="69" y="47"/>
                </a:moveTo>
                <a:cubicBezTo>
                  <a:pt x="21" y="47"/>
                  <a:pt x="21" y="47"/>
                  <a:pt x="21" y="47"/>
                </a:cubicBezTo>
                <a:cubicBezTo>
                  <a:pt x="21" y="40"/>
                  <a:pt x="21" y="40"/>
                  <a:pt x="21" y="40"/>
                </a:cubicBezTo>
                <a:cubicBezTo>
                  <a:pt x="69" y="40"/>
                  <a:pt x="69" y="40"/>
                  <a:pt x="69" y="40"/>
                </a:cubicBezTo>
                <a:cubicBezTo>
                  <a:pt x="69" y="47"/>
                  <a:pt x="69" y="47"/>
                  <a:pt x="69" y="47"/>
                </a:cubicBezTo>
                <a:cubicBezTo>
                  <a:pt x="69" y="47"/>
                  <a:pt x="69" y="47"/>
                  <a:pt x="69" y="47"/>
                </a:cubicBezTo>
                <a:close/>
                <a:moveTo>
                  <a:pt x="69" y="66"/>
                </a:moveTo>
                <a:cubicBezTo>
                  <a:pt x="21" y="66"/>
                  <a:pt x="21" y="66"/>
                  <a:pt x="21" y="66"/>
                </a:cubicBezTo>
                <a:cubicBezTo>
                  <a:pt x="21" y="58"/>
                  <a:pt x="21" y="58"/>
                  <a:pt x="21" y="58"/>
                </a:cubicBezTo>
                <a:cubicBezTo>
                  <a:pt x="69" y="58"/>
                  <a:pt x="69" y="58"/>
                  <a:pt x="69" y="58"/>
                </a:cubicBezTo>
                <a:cubicBezTo>
                  <a:pt x="69" y="66"/>
                  <a:pt x="69" y="66"/>
                  <a:pt x="69" y="66"/>
                </a:cubicBezTo>
                <a:cubicBezTo>
                  <a:pt x="69" y="66"/>
                  <a:pt x="69" y="66"/>
                  <a:pt x="69" y="66"/>
                </a:cubicBezTo>
                <a:close/>
                <a:moveTo>
                  <a:pt x="21" y="73"/>
                </a:moveTo>
                <a:cubicBezTo>
                  <a:pt x="73" y="73"/>
                  <a:pt x="73" y="73"/>
                  <a:pt x="73" y="73"/>
                </a:cubicBezTo>
                <a:cubicBezTo>
                  <a:pt x="73" y="84"/>
                  <a:pt x="73" y="84"/>
                  <a:pt x="73" y="84"/>
                </a:cubicBezTo>
                <a:cubicBezTo>
                  <a:pt x="21" y="84"/>
                  <a:pt x="21" y="84"/>
                  <a:pt x="21" y="84"/>
                </a:cubicBezTo>
                <a:cubicBezTo>
                  <a:pt x="21" y="73"/>
                  <a:pt x="21" y="73"/>
                  <a:pt x="21" y="73"/>
                </a:cubicBezTo>
                <a:cubicBezTo>
                  <a:pt x="21" y="73"/>
                  <a:pt x="21" y="73"/>
                  <a:pt x="21" y="73"/>
                </a:cubicBezTo>
                <a:close/>
                <a:moveTo>
                  <a:pt x="21" y="73"/>
                </a:moveTo>
                <a:cubicBezTo>
                  <a:pt x="21" y="73"/>
                  <a:pt x="21" y="73"/>
                  <a:pt x="21" y="7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DA9740C9-5CC3-87B1-1B06-4246B400AFD2}"/>
              </a:ext>
            </a:extLst>
          </p:cNvPr>
          <p:cNvSpPr>
            <a:spLocks noEditPoints="1"/>
          </p:cNvSpPr>
          <p:nvPr/>
        </p:nvSpPr>
        <p:spPr bwMode="auto">
          <a:xfrm>
            <a:off x="8462963" y="5229225"/>
            <a:ext cx="222250" cy="254000"/>
          </a:xfrm>
          <a:custGeom>
            <a:avLst/>
            <a:gdLst>
              <a:gd name="T0" fmla="*/ 80 w 140"/>
              <a:gd name="T1" fmla="*/ 26 h 160"/>
              <a:gd name="T2" fmla="*/ 80 w 140"/>
              <a:gd name="T3" fmla="*/ 13 h 160"/>
              <a:gd name="T4" fmla="*/ 68 w 140"/>
              <a:gd name="T5" fmla="*/ 0 h 160"/>
              <a:gd name="T6" fmla="*/ 57 w 140"/>
              <a:gd name="T7" fmla="*/ 13 h 160"/>
              <a:gd name="T8" fmla="*/ 57 w 140"/>
              <a:gd name="T9" fmla="*/ 26 h 160"/>
              <a:gd name="T10" fmla="*/ 68 w 140"/>
              <a:gd name="T11" fmla="*/ 26 h 160"/>
              <a:gd name="T12" fmla="*/ 80 w 140"/>
              <a:gd name="T13" fmla="*/ 26 h 160"/>
              <a:gd name="T14" fmla="*/ 57 w 140"/>
              <a:gd name="T15" fmla="*/ 78 h 160"/>
              <a:gd name="T16" fmla="*/ 57 w 140"/>
              <a:gd name="T17" fmla="*/ 152 h 160"/>
              <a:gd name="T18" fmla="*/ 68 w 140"/>
              <a:gd name="T19" fmla="*/ 160 h 160"/>
              <a:gd name="T20" fmla="*/ 80 w 140"/>
              <a:gd name="T21" fmla="*/ 152 h 160"/>
              <a:gd name="T22" fmla="*/ 80 w 140"/>
              <a:gd name="T23" fmla="*/ 78 h 160"/>
              <a:gd name="T24" fmla="*/ 68 w 140"/>
              <a:gd name="T25" fmla="*/ 82 h 160"/>
              <a:gd name="T26" fmla="*/ 57 w 140"/>
              <a:gd name="T27" fmla="*/ 78 h 160"/>
              <a:gd name="T28" fmla="*/ 68 w 140"/>
              <a:gd name="T29" fmla="*/ 36 h 160"/>
              <a:gd name="T30" fmla="*/ 52 w 140"/>
              <a:gd name="T31" fmla="*/ 53 h 160"/>
              <a:gd name="T32" fmla="*/ 68 w 140"/>
              <a:gd name="T33" fmla="*/ 70 h 160"/>
              <a:gd name="T34" fmla="*/ 84 w 140"/>
              <a:gd name="T35" fmla="*/ 53 h 160"/>
              <a:gd name="T36" fmla="*/ 68 w 140"/>
              <a:gd name="T37" fmla="*/ 36 h 160"/>
              <a:gd name="T38" fmla="*/ 112 w 140"/>
              <a:gd name="T39" fmla="*/ 143 h 160"/>
              <a:gd name="T40" fmla="*/ 112 w 140"/>
              <a:gd name="T41" fmla="*/ 152 h 160"/>
              <a:gd name="T42" fmla="*/ 125 w 140"/>
              <a:gd name="T43" fmla="*/ 160 h 160"/>
              <a:gd name="T44" fmla="*/ 133 w 140"/>
              <a:gd name="T45" fmla="*/ 152 h 160"/>
              <a:gd name="T46" fmla="*/ 133 w 140"/>
              <a:gd name="T47" fmla="*/ 143 h 160"/>
              <a:gd name="T48" fmla="*/ 125 w 140"/>
              <a:gd name="T49" fmla="*/ 147 h 160"/>
              <a:gd name="T50" fmla="*/ 112 w 140"/>
              <a:gd name="T51" fmla="*/ 143 h 160"/>
              <a:gd name="T52" fmla="*/ 133 w 140"/>
              <a:gd name="T53" fmla="*/ 92 h 160"/>
              <a:gd name="T54" fmla="*/ 133 w 140"/>
              <a:gd name="T55" fmla="*/ 13 h 160"/>
              <a:gd name="T56" fmla="*/ 125 w 140"/>
              <a:gd name="T57" fmla="*/ 0 h 160"/>
              <a:gd name="T58" fmla="*/ 112 w 140"/>
              <a:gd name="T59" fmla="*/ 13 h 160"/>
              <a:gd name="T60" fmla="*/ 112 w 140"/>
              <a:gd name="T61" fmla="*/ 92 h 160"/>
              <a:gd name="T62" fmla="*/ 125 w 140"/>
              <a:gd name="T63" fmla="*/ 87 h 160"/>
              <a:gd name="T64" fmla="*/ 133 w 140"/>
              <a:gd name="T65" fmla="*/ 92 h 160"/>
              <a:gd name="T66" fmla="*/ 125 w 140"/>
              <a:gd name="T67" fmla="*/ 100 h 160"/>
              <a:gd name="T68" fmla="*/ 109 w 140"/>
              <a:gd name="T69" fmla="*/ 117 h 160"/>
              <a:gd name="T70" fmla="*/ 125 w 140"/>
              <a:gd name="T71" fmla="*/ 133 h 160"/>
              <a:gd name="T72" fmla="*/ 140 w 140"/>
              <a:gd name="T73" fmla="*/ 117 h 160"/>
              <a:gd name="T74" fmla="*/ 125 w 140"/>
              <a:gd name="T75" fmla="*/ 100 h 160"/>
              <a:gd name="T76" fmla="*/ 16 w 140"/>
              <a:gd name="T77" fmla="*/ 134 h 160"/>
              <a:gd name="T78" fmla="*/ 4 w 140"/>
              <a:gd name="T79" fmla="*/ 130 h 160"/>
              <a:gd name="T80" fmla="*/ 4 w 140"/>
              <a:gd name="T81" fmla="*/ 152 h 160"/>
              <a:gd name="T82" fmla="*/ 16 w 140"/>
              <a:gd name="T83" fmla="*/ 160 h 160"/>
              <a:gd name="T84" fmla="*/ 24 w 140"/>
              <a:gd name="T85" fmla="*/ 152 h 160"/>
              <a:gd name="T86" fmla="*/ 24 w 140"/>
              <a:gd name="T87" fmla="*/ 130 h 160"/>
              <a:gd name="T88" fmla="*/ 16 w 140"/>
              <a:gd name="T89" fmla="*/ 134 h 160"/>
              <a:gd name="T90" fmla="*/ 24 w 140"/>
              <a:gd name="T91" fmla="*/ 78 h 160"/>
              <a:gd name="T92" fmla="*/ 24 w 140"/>
              <a:gd name="T93" fmla="*/ 13 h 160"/>
              <a:gd name="T94" fmla="*/ 16 w 140"/>
              <a:gd name="T95" fmla="*/ 0 h 160"/>
              <a:gd name="T96" fmla="*/ 4 w 140"/>
              <a:gd name="T97" fmla="*/ 13 h 160"/>
              <a:gd name="T98" fmla="*/ 4 w 140"/>
              <a:gd name="T99" fmla="*/ 78 h 160"/>
              <a:gd name="T100" fmla="*/ 16 w 140"/>
              <a:gd name="T101" fmla="*/ 78 h 160"/>
              <a:gd name="T102" fmla="*/ 24 w 140"/>
              <a:gd name="T103" fmla="*/ 78 h 160"/>
              <a:gd name="T104" fmla="*/ 16 w 140"/>
              <a:gd name="T105" fmla="*/ 86 h 160"/>
              <a:gd name="T106" fmla="*/ 0 w 140"/>
              <a:gd name="T107" fmla="*/ 104 h 160"/>
              <a:gd name="T108" fmla="*/ 16 w 140"/>
              <a:gd name="T109" fmla="*/ 122 h 160"/>
              <a:gd name="T110" fmla="*/ 32 w 140"/>
              <a:gd name="T111" fmla="*/ 104 h 160"/>
              <a:gd name="T112" fmla="*/ 16 w 140"/>
              <a:gd name="T113" fmla="*/ 8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0" h="160">
                <a:moveTo>
                  <a:pt x="80" y="26"/>
                </a:moveTo>
                <a:cubicBezTo>
                  <a:pt x="80" y="13"/>
                  <a:pt x="80" y="13"/>
                  <a:pt x="80" y="13"/>
                </a:cubicBezTo>
                <a:cubicBezTo>
                  <a:pt x="80" y="5"/>
                  <a:pt x="76" y="0"/>
                  <a:pt x="68" y="0"/>
                </a:cubicBezTo>
                <a:cubicBezTo>
                  <a:pt x="64" y="0"/>
                  <a:pt x="57" y="5"/>
                  <a:pt x="57" y="13"/>
                </a:cubicBezTo>
                <a:cubicBezTo>
                  <a:pt x="57" y="26"/>
                  <a:pt x="57" y="26"/>
                  <a:pt x="57" y="26"/>
                </a:cubicBezTo>
                <a:cubicBezTo>
                  <a:pt x="60" y="26"/>
                  <a:pt x="64" y="26"/>
                  <a:pt x="68" y="26"/>
                </a:cubicBezTo>
                <a:cubicBezTo>
                  <a:pt x="72" y="26"/>
                  <a:pt x="76" y="26"/>
                  <a:pt x="80" y="26"/>
                </a:cubicBezTo>
                <a:close/>
                <a:moveTo>
                  <a:pt x="57" y="78"/>
                </a:moveTo>
                <a:cubicBezTo>
                  <a:pt x="57" y="152"/>
                  <a:pt x="57" y="152"/>
                  <a:pt x="57" y="152"/>
                </a:cubicBezTo>
                <a:cubicBezTo>
                  <a:pt x="57" y="156"/>
                  <a:pt x="64" y="160"/>
                  <a:pt x="68" y="160"/>
                </a:cubicBezTo>
                <a:cubicBezTo>
                  <a:pt x="76" y="160"/>
                  <a:pt x="80" y="156"/>
                  <a:pt x="80" y="152"/>
                </a:cubicBezTo>
                <a:cubicBezTo>
                  <a:pt x="80" y="78"/>
                  <a:pt x="80" y="78"/>
                  <a:pt x="80" y="78"/>
                </a:cubicBezTo>
                <a:cubicBezTo>
                  <a:pt x="76" y="82"/>
                  <a:pt x="72" y="82"/>
                  <a:pt x="68" y="82"/>
                </a:cubicBezTo>
                <a:cubicBezTo>
                  <a:pt x="64" y="82"/>
                  <a:pt x="60" y="82"/>
                  <a:pt x="57" y="78"/>
                </a:cubicBezTo>
                <a:close/>
                <a:moveTo>
                  <a:pt x="68" y="36"/>
                </a:moveTo>
                <a:cubicBezTo>
                  <a:pt x="60" y="36"/>
                  <a:pt x="52" y="44"/>
                  <a:pt x="52" y="53"/>
                </a:cubicBezTo>
                <a:cubicBezTo>
                  <a:pt x="52" y="61"/>
                  <a:pt x="60" y="70"/>
                  <a:pt x="68" y="70"/>
                </a:cubicBezTo>
                <a:cubicBezTo>
                  <a:pt x="76" y="70"/>
                  <a:pt x="84" y="61"/>
                  <a:pt x="84" y="53"/>
                </a:cubicBezTo>
                <a:cubicBezTo>
                  <a:pt x="84" y="44"/>
                  <a:pt x="76" y="36"/>
                  <a:pt x="68" y="36"/>
                </a:cubicBezTo>
                <a:close/>
                <a:moveTo>
                  <a:pt x="112" y="143"/>
                </a:moveTo>
                <a:cubicBezTo>
                  <a:pt x="112" y="152"/>
                  <a:pt x="112" y="152"/>
                  <a:pt x="112" y="152"/>
                </a:cubicBezTo>
                <a:cubicBezTo>
                  <a:pt x="112" y="156"/>
                  <a:pt x="116" y="160"/>
                  <a:pt x="125" y="160"/>
                </a:cubicBezTo>
                <a:cubicBezTo>
                  <a:pt x="129" y="160"/>
                  <a:pt x="133" y="156"/>
                  <a:pt x="133" y="152"/>
                </a:cubicBezTo>
                <a:cubicBezTo>
                  <a:pt x="133" y="143"/>
                  <a:pt x="133" y="143"/>
                  <a:pt x="133" y="143"/>
                </a:cubicBezTo>
                <a:cubicBezTo>
                  <a:pt x="133" y="143"/>
                  <a:pt x="129" y="147"/>
                  <a:pt x="125" y="147"/>
                </a:cubicBezTo>
                <a:cubicBezTo>
                  <a:pt x="121" y="147"/>
                  <a:pt x="116" y="143"/>
                  <a:pt x="112" y="143"/>
                </a:cubicBezTo>
                <a:close/>
                <a:moveTo>
                  <a:pt x="133" y="92"/>
                </a:moveTo>
                <a:cubicBezTo>
                  <a:pt x="133" y="13"/>
                  <a:pt x="133" y="13"/>
                  <a:pt x="133" y="13"/>
                </a:cubicBezTo>
                <a:cubicBezTo>
                  <a:pt x="133" y="5"/>
                  <a:pt x="129" y="0"/>
                  <a:pt x="125" y="0"/>
                </a:cubicBezTo>
                <a:cubicBezTo>
                  <a:pt x="116" y="0"/>
                  <a:pt x="112" y="5"/>
                  <a:pt x="112" y="13"/>
                </a:cubicBezTo>
                <a:cubicBezTo>
                  <a:pt x="112" y="92"/>
                  <a:pt x="112" y="92"/>
                  <a:pt x="112" y="92"/>
                </a:cubicBezTo>
                <a:cubicBezTo>
                  <a:pt x="116" y="92"/>
                  <a:pt x="121" y="87"/>
                  <a:pt x="125" y="87"/>
                </a:cubicBezTo>
                <a:cubicBezTo>
                  <a:pt x="129" y="87"/>
                  <a:pt x="133" y="92"/>
                  <a:pt x="133" y="92"/>
                </a:cubicBezTo>
                <a:close/>
                <a:moveTo>
                  <a:pt x="125" y="100"/>
                </a:moveTo>
                <a:cubicBezTo>
                  <a:pt x="117" y="100"/>
                  <a:pt x="109" y="108"/>
                  <a:pt x="109" y="117"/>
                </a:cubicBezTo>
                <a:cubicBezTo>
                  <a:pt x="109" y="125"/>
                  <a:pt x="117" y="133"/>
                  <a:pt x="125" y="133"/>
                </a:cubicBezTo>
                <a:cubicBezTo>
                  <a:pt x="132" y="133"/>
                  <a:pt x="140" y="125"/>
                  <a:pt x="140" y="117"/>
                </a:cubicBezTo>
                <a:cubicBezTo>
                  <a:pt x="140" y="108"/>
                  <a:pt x="132" y="100"/>
                  <a:pt x="125" y="100"/>
                </a:cubicBezTo>
                <a:close/>
                <a:moveTo>
                  <a:pt x="16" y="134"/>
                </a:moveTo>
                <a:cubicBezTo>
                  <a:pt x="12" y="134"/>
                  <a:pt x="8" y="134"/>
                  <a:pt x="4" y="130"/>
                </a:cubicBezTo>
                <a:cubicBezTo>
                  <a:pt x="4" y="152"/>
                  <a:pt x="4" y="152"/>
                  <a:pt x="4" y="152"/>
                </a:cubicBezTo>
                <a:cubicBezTo>
                  <a:pt x="4" y="156"/>
                  <a:pt x="8" y="160"/>
                  <a:pt x="16" y="160"/>
                </a:cubicBezTo>
                <a:cubicBezTo>
                  <a:pt x="20" y="160"/>
                  <a:pt x="24" y="156"/>
                  <a:pt x="24" y="152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24" y="134"/>
                  <a:pt x="20" y="134"/>
                  <a:pt x="16" y="134"/>
                </a:cubicBezTo>
                <a:close/>
                <a:moveTo>
                  <a:pt x="24" y="78"/>
                </a:moveTo>
                <a:cubicBezTo>
                  <a:pt x="24" y="13"/>
                  <a:pt x="24" y="13"/>
                  <a:pt x="24" y="13"/>
                </a:cubicBezTo>
                <a:cubicBezTo>
                  <a:pt x="24" y="5"/>
                  <a:pt x="20" y="0"/>
                  <a:pt x="16" y="0"/>
                </a:cubicBezTo>
                <a:cubicBezTo>
                  <a:pt x="8" y="0"/>
                  <a:pt x="4" y="5"/>
                  <a:pt x="4" y="13"/>
                </a:cubicBezTo>
                <a:cubicBezTo>
                  <a:pt x="4" y="78"/>
                  <a:pt x="4" y="78"/>
                  <a:pt x="4" y="78"/>
                </a:cubicBezTo>
                <a:cubicBezTo>
                  <a:pt x="8" y="78"/>
                  <a:pt x="12" y="78"/>
                  <a:pt x="16" y="78"/>
                </a:cubicBezTo>
                <a:cubicBezTo>
                  <a:pt x="20" y="78"/>
                  <a:pt x="24" y="78"/>
                  <a:pt x="24" y="78"/>
                </a:cubicBezTo>
                <a:close/>
                <a:moveTo>
                  <a:pt x="16" y="86"/>
                </a:moveTo>
                <a:cubicBezTo>
                  <a:pt x="8" y="86"/>
                  <a:pt x="0" y="95"/>
                  <a:pt x="0" y="104"/>
                </a:cubicBezTo>
                <a:cubicBezTo>
                  <a:pt x="0" y="113"/>
                  <a:pt x="8" y="122"/>
                  <a:pt x="16" y="122"/>
                </a:cubicBezTo>
                <a:cubicBezTo>
                  <a:pt x="24" y="122"/>
                  <a:pt x="32" y="113"/>
                  <a:pt x="32" y="104"/>
                </a:cubicBezTo>
                <a:cubicBezTo>
                  <a:pt x="32" y="95"/>
                  <a:pt x="24" y="86"/>
                  <a:pt x="16" y="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186">
            <a:extLst>
              <a:ext uri="{FF2B5EF4-FFF2-40B4-BE49-F238E27FC236}">
                <a16:creationId xmlns:a16="http://schemas.microsoft.com/office/drawing/2014/main" id="{60DDA1F0-106E-4025-F263-7950A36E6319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3040063"/>
            <a:ext cx="254000" cy="225425"/>
          </a:xfrm>
          <a:custGeom>
            <a:avLst/>
            <a:gdLst>
              <a:gd name="T0" fmla="*/ 147 w 160"/>
              <a:gd name="T1" fmla="*/ 0 h 142"/>
              <a:gd name="T2" fmla="*/ 14 w 160"/>
              <a:gd name="T3" fmla="*/ 0 h 142"/>
              <a:gd name="T4" fmla="*/ 0 w 160"/>
              <a:gd name="T5" fmla="*/ 15 h 142"/>
              <a:gd name="T6" fmla="*/ 0 w 160"/>
              <a:gd name="T7" fmla="*/ 102 h 142"/>
              <a:gd name="T8" fmla="*/ 14 w 160"/>
              <a:gd name="T9" fmla="*/ 117 h 142"/>
              <a:gd name="T10" fmla="*/ 62 w 160"/>
              <a:gd name="T11" fmla="*/ 117 h 142"/>
              <a:gd name="T12" fmla="*/ 62 w 160"/>
              <a:gd name="T13" fmla="*/ 128 h 142"/>
              <a:gd name="T14" fmla="*/ 45 w 160"/>
              <a:gd name="T15" fmla="*/ 128 h 142"/>
              <a:gd name="T16" fmla="*/ 41 w 160"/>
              <a:gd name="T17" fmla="*/ 142 h 142"/>
              <a:gd name="T18" fmla="*/ 119 w 160"/>
              <a:gd name="T19" fmla="*/ 142 h 142"/>
              <a:gd name="T20" fmla="*/ 113 w 160"/>
              <a:gd name="T21" fmla="*/ 128 h 142"/>
              <a:gd name="T22" fmla="*/ 96 w 160"/>
              <a:gd name="T23" fmla="*/ 128 h 142"/>
              <a:gd name="T24" fmla="*/ 96 w 160"/>
              <a:gd name="T25" fmla="*/ 117 h 142"/>
              <a:gd name="T26" fmla="*/ 147 w 160"/>
              <a:gd name="T27" fmla="*/ 117 h 142"/>
              <a:gd name="T28" fmla="*/ 160 w 160"/>
              <a:gd name="T29" fmla="*/ 102 h 142"/>
              <a:gd name="T30" fmla="*/ 160 w 160"/>
              <a:gd name="T31" fmla="*/ 15 h 142"/>
              <a:gd name="T32" fmla="*/ 147 w 160"/>
              <a:gd name="T33" fmla="*/ 0 h 142"/>
              <a:gd name="T34" fmla="*/ 147 w 160"/>
              <a:gd name="T35" fmla="*/ 102 h 142"/>
              <a:gd name="T36" fmla="*/ 147 w 160"/>
              <a:gd name="T37" fmla="*/ 106 h 142"/>
              <a:gd name="T38" fmla="*/ 14 w 160"/>
              <a:gd name="T39" fmla="*/ 106 h 142"/>
              <a:gd name="T40" fmla="*/ 11 w 160"/>
              <a:gd name="T41" fmla="*/ 102 h 142"/>
              <a:gd name="T42" fmla="*/ 11 w 160"/>
              <a:gd name="T43" fmla="*/ 15 h 142"/>
              <a:gd name="T44" fmla="*/ 14 w 160"/>
              <a:gd name="T45" fmla="*/ 15 h 142"/>
              <a:gd name="T46" fmla="*/ 147 w 160"/>
              <a:gd name="T47" fmla="*/ 15 h 142"/>
              <a:gd name="T48" fmla="*/ 147 w 160"/>
              <a:gd name="T49" fmla="*/ 102 h 142"/>
              <a:gd name="T50" fmla="*/ 78 w 160"/>
              <a:gd name="T51" fmla="*/ 94 h 142"/>
              <a:gd name="T52" fmla="*/ 112 w 160"/>
              <a:gd name="T53" fmla="*/ 58 h 142"/>
              <a:gd name="T54" fmla="*/ 78 w 160"/>
              <a:gd name="T55" fmla="*/ 23 h 142"/>
              <a:gd name="T56" fmla="*/ 44 w 160"/>
              <a:gd name="T57" fmla="*/ 58 h 142"/>
              <a:gd name="T58" fmla="*/ 78 w 160"/>
              <a:gd name="T59" fmla="*/ 94 h 142"/>
              <a:gd name="T60" fmla="*/ 65 w 160"/>
              <a:gd name="T61" fmla="*/ 64 h 142"/>
              <a:gd name="T62" fmla="*/ 65 w 160"/>
              <a:gd name="T63" fmla="*/ 52 h 142"/>
              <a:gd name="T64" fmla="*/ 65 w 160"/>
              <a:gd name="T65" fmla="*/ 44 h 142"/>
              <a:gd name="T66" fmla="*/ 70 w 160"/>
              <a:gd name="T67" fmla="*/ 41 h 142"/>
              <a:gd name="T68" fmla="*/ 77 w 160"/>
              <a:gd name="T69" fmla="*/ 45 h 142"/>
              <a:gd name="T70" fmla="*/ 87 w 160"/>
              <a:gd name="T71" fmla="*/ 51 h 142"/>
              <a:gd name="T72" fmla="*/ 94 w 160"/>
              <a:gd name="T73" fmla="*/ 55 h 142"/>
              <a:gd name="T74" fmla="*/ 94 w 160"/>
              <a:gd name="T75" fmla="*/ 61 h 142"/>
              <a:gd name="T76" fmla="*/ 87 w 160"/>
              <a:gd name="T77" fmla="*/ 65 h 142"/>
              <a:gd name="T78" fmla="*/ 77 w 160"/>
              <a:gd name="T79" fmla="*/ 71 h 142"/>
              <a:gd name="T80" fmla="*/ 70 w 160"/>
              <a:gd name="T81" fmla="*/ 75 h 142"/>
              <a:gd name="T82" fmla="*/ 65 w 160"/>
              <a:gd name="T83" fmla="*/ 72 h 142"/>
              <a:gd name="T84" fmla="*/ 65 w 160"/>
              <a:gd name="T85" fmla="*/ 64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42">
                <a:moveTo>
                  <a:pt x="147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8"/>
                  <a:pt x="0" y="15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113"/>
                  <a:pt x="7" y="117"/>
                  <a:pt x="14" y="117"/>
                </a:cubicBezTo>
                <a:cubicBezTo>
                  <a:pt x="62" y="117"/>
                  <a:pt x="62" y="117"/>
                  <a:pt x="62" y="117"/>
                </a:cubicBezTo>
                <a:cubicBezTo>
                  <a:pt x="62" y="128"/>
                  <a:pt x="62" y="128"/>
                  <a:pt x="62" y="128"/>
                </a:cubicBezTo>
                <a:cubicBezTo>
                  <a:pt x="45" y="128"/>
                  <a:pt x="45" y="128"/>
                  <a:pt x="45" y="128"/>
                </a:cubicBezTo>
                <a:cubicBezTo>
                  <a:pt x="41" y="142"/>
                  <a:pt x="41" y="142"/>
                  <a:pt x="41" y="142"/>
                </a:cubicBezTo>
                <a:cubicBezTo>
                  <a:pt x="119" y="142"/>
                  <a:pt x="119" y="142"/>
                  <a:pt x="119" y="142"/>
                </a:cubicBezTo>
                <a:cubicBezTo>
                  <a:pt x="113" y="128"/>
                  <a:pt x="113" y="128"/>
                  <a:pt x="113" y="128"/>
                </a:cubicBezTo>
                <a:cubicBezTo>
                  <a:pt x="96" y="128"/>
                  <a:pt x="96" y="128"/>
                  <a:pt x="96" y="128"/>
                </a:cubicBezTo>
                <a:cubicBezTo>
                  <a:pt x="96" y="117"/>
                  <a:pt x="96" y="117"/>
                  <a:pt x="96" y="117"/>
                </a:cubicBezTo>
                <a:cubicBezTo>
                  <a:pt x="147" y="117"/>
                  <a:pt x="147" y="117"/>
                  <a:pt x="147" y="117"/>
                </a:cubicBezTo>
                <a:cubicBezTo>
                  <a:pt x="154" y="117"/>
                  <a:pt x="160" y="113"/>
                  <a:pt x="160" y="102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8"/>
                  <a:pt x="154" y="0"/>
                  <a:pt x="147" y="0"/>
                </a:cubicBezTo>
                <a:close/>
                <a:moveTo>
                  <a:pt x="147" y="102"/>
                </a:moveTo>
                <a:cubicBezTo>
                  <a:pt x="147" y="106"/>
                  <a:pt x="147" y="106"/>
                  <a:pt x="147" y="106"/>
                </a:cubicBezTo>
                <a:cubicBezTo>
                  <a:pt x="14" y="106"/>
                  <a:pt x="14" y="106"/>
                  <a:pt x="14" y="106"/>
                </a:cubicBezTo>
                <a:cubicBezTo>
                  <a:pt x="11" y="106"/>
                  <a:pt x="11" y="106"/>
                  <a:pt x="11" y="102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4" y="15"/>
                </a:cubicBezTo>
                <a:cubicBezTo>
                  <a:pt x="147" y="15"/>
                  <a:pt x="147" y="15"/>
                  <a:pt x="147" y="15"/>
                </a:cubicBezTo>
                <a:lnTo>
                  <a:pt x="147" y="102"/>
                </a:lnTo>
                <a:close/>
                <a:moveTo>
                  <a:pt x="78" y="94"/>
                </a:moveTo>
                <a:cubicBezTo>
                  <a:pt x="99" y="94"/>
                  <a:pt x="112" y="80"/>
                  <a:pt x="112" y="58"/>
                </a:cubicBezTo>
                <a:cubicBezTo>
                  <a:pt x="112" y="41"/>
                  <a:pt x="99" y="23"/>
                  <a:pt x="78" y="23"/>
                </a:cubicBezTo>
                <a:cubicBezTo>
                  <a:pt x="61" y="23"/>
                  <a:pt x="44" y="41"/>
                  <a:pt x="44" y="58"/>
                </a:cubicBezTo>
                <a:cubicBezTo>
                  <a:pt x="44" y="80"/>
                  <a:pt x="61" y="94"/>
                  <a:pt x="78" y="94"/>
                </a:cubicBezTo>
                <a:close/>
                <a:moveTo>
                  <a:pt x="65" y="64"/>
                </a:moveTo>
                <a:cubicBezTo>
                  <a:pt x="65" y="61"/>
                  <a:pt x="65" y="56"/>
                  <a:pt x="65" y="52"/>
                </a:cubicBezTo>
                <a:cubicBezTo>
                  <a:pt x="65" y="44"/>
                  <a:pt x="65" y="44"/>
                  <a:pt x="65" y="44"/>
                </a:cubicBezTo>
                <a:cubicBezTo>
                  <a:pt x="65" y="41"/>
                  <a:pt x="67" y="40"/>
                  <a:pt x="70" y="41"/>
                </a:cubicBezTo>
                <a:cubicBezTo>
                  <a:pt x="77" y="45"/>
                  <a:pt x="77" y="45"/>
                  <a:pt x="77" y="45"/>
                </a:cubicBezTo>
                <a:cubicBezTo>
                  <a:pt x="80" y="47"/>
                  <a:pt x="85" y="50"/>
                  <a:pt x="87" y="51"/>
                </a:cubicBezTo>
                <a:cubicBezTo>
                  <a:pt x="94" y="55"/>
                  <a:pt x="94" y="55"/>
                  <a:pt x="94" y="55"/>
                </a:cubicBezTo>
                <a:cubicBezTo>
                  <a:pt x="97" y="57"/>
                  <a:pt x="97" y="60"/>
                  <a:pt x="94" y="61"/>
                </a:cubicBezTo>
                <a:cubicBezTo>
                  <a:pt x="87" y="65"/>
                  <a:pt x="87" y="65"/>
                  <a:pt x="87" y="65"/>
                </a:cubicBezTo>
                <a:cubicBezTo>
                  <a:pt x="85" y="67"/>
                  <a:pt x="80" y="70"/>
                  <a:pt x="77" y="71"/>
                </a:cubicBezTo>
                <a:cubicBezTo>
                  <a:pt x="70" y="75"/>
                  <a:pt x="70" y="75"/>
                  <a:pt x="70" y="75"/>
                </a:cubicBezTo>
                <a:cubicBezTo>
                  <a:pt x="67" y="77"/>
                  <a:pt x="65" y="76"/>
                  <a:pt x="65" y="72"/>
                </a:cubicBezTo>
                <a:lnTo>
                  <a:pt x="65" y="6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187">
            <a:extLst>
              <a:ext uri="{FF2B5EF4-FFF2-40B4-BE49-F238E27FC236}">
                <a16:creationId xmlns:a16="http://schemas.microsoft.com/office/drawing/2014/main" id="{7327F129-6095-099E-A214-C6BEE3C03735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3576638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80 w 160"/>
              <a:gd name="T11" fmla="*/ 151 h 160"/>
              <a:gd name="T12" fmla="*/ 9 w 160"/>
              <a:gd name="T13" fmla="*/ 80 h 160"/>
              <a:gd name="T14" fmla="*/ 80 w 160"/>
              <a:gd name="T15" fmla="*/ 8 h 160"/>
              <a:gd name="T16" fmla="*/ 152 w 160"/>
              <a:gd name="T17" fmla="*/ 80 h 160"/>
              <a:gd name="T18" fmla="*/ 80 w 160"/>
              <a:gd name="T19" fmla="*/ 151 h 160"/>
              <a:gd name="T20" fmla="*/ 123 w 160"/>
              <a:gd name="T21" fmla="*/ 72 h 160"/>
              <a:gd name="T22" fmla="*/ 67 w 160"/>
              <a:gd name="T23" fmla="*/ 40 h 160"/>
              <a:gd name="T24" fmla="*/ 62 w 160"/>
              <a:gd name="T25" fmla="*/ 39 h 160"/>
              <a:gd name="T26" fmla="*/ 55 w 160"/>
              <a:gd name="T27" fmla="*/ 47 h 160"/>
              <a:gd name="T28" fmla="*/ 55 w 160"/>
              <a:gd name="T29" fmla="*/ 112 h 160"/>
              <a:gd name="T30" fmla="*/ 62 w 160"/>
              <a:gd name="T31" fmla="*/ 121 h 160"/>
              <a:gd name="T32" fmla="*/ 67 w 160"/>
              <a:gd name="T33" fmla="*/ 119 h 160"/>
              <a:gd name="T34" fmla="*/ 123 w 160"/>
              <a:gd name="T35" fmla="*/ 87 h 160"/>
              <a:gd name="T36" fmla="*/ 128 w 160"/>
              <a:gd name="T37" fmla="*/ 80 h 160"/>
              <a:gd name="T38" fmla="*/ 123 w 160"/>
              <a:gd name="T39" fmla="*/ 72 h 160"/>
              <a:gd name="T40" fmla="*/ 119 w 160"/>
              <a:gd name="T41" fmla="*/ 80 h 160"/>
              <a:gd name="T42" fmla="*/ 63 w 160"/>
              <a:gd name="T43" fmla="*/ 112 h 160"/>
              <a:gd name="T44" fmla="*/ 63 w 160"/>
              <a:gd name="T45" fmla="*/ 112 h 160"/>
              <a:gd name="T46" fmla="*/ 63 w 160"/>
              <a:gd name="T47" fmla="*/ 112 h 160"/>
              <a:gd name="T48" fmla="*/ 63 w 160"/>
              <a:gd name="T49" fmla="*/ 47 h 160"/>
              <a:gd name="T50" fmla="*/ 63 w 160"/>
              <a:gd name="T51" fmla="*/ 47 h 160"/>
              <a:gd name="T52" fmla="*/ 63 w 160"/>
              <a:gd name="T53" fmla="*/ 47 h 160"/>
              <a:gd name="T54" fmla="*/ 119 w 160"/>
              <a:gd name="T55" fmla="*/ 80 h 160"/>
              <a:gd name="T56" fmla="*/ 120 w 160"/>
              <a:gd name="T57" fmla="*/ 80 h 160"/>
              <a:gd name="T58" fmla="*/ 119 w 160"/>
              <a:gd name="T59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5" y="160"/>
                  <a:pt x="160" y="124"/>
                  <a:pt x="160" y="80"/>
                </a:cubicBezTo>
                <a:cubicBezTo>
                  <a:pt x="160" y="36"/>
                  <a:pt x="125" y="0"/>
                  <a:pt x="80" y="0"/>
                </a:cubicBezTo>
                <a:close/>
                <a:moveTo>
                  <a:pt x="80" y="151"/>
                </a:moveTo>
                <a:cubicBezTo>
                  <a:pt x="41" y="151"/>
                  <a:pt x="9" y="119"/>
                  <a:pt x="9" y="80"/>
                </a:cubicBezTo>
                <a:cubicBezTo>
                  <a:pt x="9" y="40"/>
                  <a:pt x="41" y="8"/>
                  <a:pt x="80" y="8"/>
                </a:cubicBezTo>
                <a:cubicBezTo>
                  <a:pt x="120" y="8"/>
                  <a:pt x="152" y="40"/>
                  <a:pt x="152" y="80"/>
                </a:cubicBezTo>
                <a:cubicBezTo>
                  <a:pt x="152" y="119"/>
                  <a:pt x="120" y="151"/>
                  <a:pt x="80" y="151"/>
                </a:cubicBezTo>
                <a:close/>
                <a:moveTo>
                  <a:pt x="123" y="72"/>
                </a:moveTo>
                <a:cubicBezTo>
                  <a:pt x="67" y="40"/>
                  <a:pt x="67" y="40"/>
                  <a:pt x="67" y="40"/>
                </a:cubicBezTo>
                <a:cubicBezTo>
                  <a:pt x="66" y="39"/>
                  <a:pt x="64" y="39"/>
                  <a:pt x="62" y="39"/>
                </a:cubicBezTo>
                <a:cubicBezTo>
                  <a:pt x="58" y="39"/>
                  <a:pt x="55" y="42"/>
                  <a:pt x="55" y="47"/>
                </a:cubicBezTo>
                <a:cubicBezTo>
                  <a:pt x="55" y="112"/>
                  <a:pt x="55" y="112"/>
                  <a:pt x="55" y="112"/>
                </a:cubicBezTo>
                <a:cubicBezTo>
                  <a:pt x="55" y="117"/>
                  <a:pt x="58" y="121"/>
                  <a:pt x="62" y="121"/>
                </a:cubicBezTo>
                <a:cubicBezTo>
                  <a:pt x="64" y="121"/>
                  <a:pt x="66" y="120"/>
                  <a:pt x="67" y="119"/>
                </a:cubicBezTo>
                <a:cubicBezTo>
                  <a:pt x="123" y="87"/>
                  <a:pt x="123" y="87"/>
                  <a:pt x="123" y="87"/>
                </a:cubicBezTo>
                <a:cubicBezTo>
                  <a:pt x="126" y="85"/>
                  <a:pt x="128" y="83"/>
                  <a:pt x="128" y="80"/>
                </a:cubicBezTo>
                <a:cubicBezTo>
                  <a:pt x="128" y="77"/>
                  <a:pt x="126" y="74"/>
                  <a:pt x="123" y="72"/>
                </a:cubicBezTo>
                <a:close/>
                <a:moveTo>
                  <a:pt x="119" y="80"/>
                </a:moveTo>
                <a:cubicBezTo>
                  <a:pt x="63" y="112"/>
                  <a:pt x="63" y="112"/>
                  <a:pt x="63" y="112"/>
                </a:cubicBezTo>
                <a:cubicBezTo>
                  <a:pt x="63" y="112"/>
                  <a:pt x="63" y="112"/>
                  <a:pt x="63" y="112"/>
                </a:cubicBezTo>
                <a:cubicBezTo>
                  <a:pt x="63" y="112"/>
                  <a:pt x="63" y="112"/>
                  <a:pt x="63" y="112"/>
                </a:cubicBezTo>
                <a:cubicBezTo>
                  <a:pt x="63" y="47"/>
                  <a:pt x="63" y="47"/>
                  <a:pt x="63" y="47"/>
                </a:cubicBezTo>
                <a:cubicBezTo>
                  <a:pt x="63" y="47"/>
                  <a:pt x="63" y="47"/>
                  <a:pt x="63" y="47"/>
                </a:cubicBezTo>
                <a:cubicBezTo>
                  <a:pt x="63" y="47"/>
                  <a:pt x="63" y="47"/>
                  <a:pt x="63" y="47"/>
                </a:cubicBezTo>
                <a:cubicBezTo>
                  <a:pt x="119" y="80"/>
                  <a:pt x="119" y="80"/>
                  <a:pt x="119" y="80"/>
                </a:cubicBezTo>
                <a:cubicBezTo>
                  <a:pt x="119" y="80"/>
                  <a:pt x="119" y="80"/>
                  <a:pt x="120" y="80"/>
                </a:cubicBezTo>
                <a:cubicBezTo>
                  <a:pt x="119" y="80"/>
                  <a:pt x="119" y="80"/>
                  <a:pt x="119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188">
            <a:extLst>
              <a:ext uri="{FF2B5EF4-FFF2-40B4-BE49-F238E27FC236}">
                <a16:creationId xmlns:a16="http://schemas.microsoft.com/office/drawing/2014/main" id="{55B06CE4-9A8C-19D6-36D2-6CDCFBF6690C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4691063"/>
            <a:ext cx="254000" cy="219075"/>
          </a:xfrm>
          <a:custGeom>
            <a:avLst/>
            <a:gdLst>
              <a:gd name="T0" fmla="*/ 148 w 160"/>
              <a:gd name="T1" fmla="*/ 13 h 138"/>
              <a:gd name="T2" fmla="*/ 117 w 160"/>
              <a:gd name="T3" fmla="*/ 0 h 138"/>
              <a:gd name="T4" fmla="*/ 116 w 160"/>
              <a:gd name="T5" fmla="*/ 0 h 138"/>
              <a:gd name="T6" fmla="*/ 86 w 160"/>
              <a:gd name="T7" fmla="*/ 12 h 138"/>
              <a:gd name="T8" fmla="*/ 80 w 160"/>
              <a:gd name="T9" fmla="*/ 17 h 138"/>
              <a:gd name="T10" fmla="*/ 74 w 160"/>
              <a:gd name="T11" fmla="*/ 12 h 138"/>
              <a:gd name="T12" fmla="*/ 44 w 160"/>
              <a:gd name="T13" fmla="*/ 0 h 138"/>
              <a:gd name="T14" fmla="*/ 43 w 160"/>
              <a:gd name="T15" fmla="*/ 0 h 138"/>
              <a:gd name="T16" fmla="*/ 12 w 160"/>
              <a:gd name="T17" fmla="*/ 13 h 138"/>
              <a:gd name="T18" fmla="*/ 0 w 160"/>
              <a:gd name="T19" fmla="*/ 45 h 138"/>
              <a:gd name="T20" fmla="*/ 14 w 160"/>
              <a:gd name="T21" fmla="*/ 75 h 138"/>
              <a:gd name="T22" fmla="*/ 78 w 160"/>
              <a:gd name="T23" fmla="*/ 136 h 138"/>
              <a:gd name="T24" fmla="*/ 80 w 160"/>
              <a:gd name="T25" fmla="*/ 138 h 138"/>
              <a:gd name="T26" fmla="*/ 146 w 160"/>
              <a:gd name="T27" fmla="*/ 75 h 138"/>
              <a:gd name="T28" fmla="*/ 160 w 160"/>
              <a:gd name="T29" fmla="*/ 45 h 138"/>
              <a:gd name="T30" fmla="*/ 148 w 160"/>
              <a:gd name="T31" fmla="*/ 13 h 138"/>
              <a:gd name="T32" fmla="*/ 138 w 160"/>
              <a:gd name="T33" fmla="*/ 66 h 138"/>
              <a:gd name="T34" fmla="*/ 80 w 160"/>
              <a:gd name="T35" fmla="*/ 121 h 138"/>
              <a:gd name="T36" fmla="*/ 22 w 160"/>
              <a:gd name="T37" fmla="*/ 66 h 138"/>
              <a:gd name="T38" fmla="*/ 12 w 160"/>
              <a:gd name="T39" fmla="*/ 44 h 138"/>
              <a:gd name="T40" fmla="*/ 21 w 160"/>
              <a:gd name="T41" fmla="*/ 22 h 138"/>
              <a:gd name="T42" fmla="*/ 43 w 160"/>
              <a:gd name="T43" fmla="*/ 12 h 138"/>
              <a:gd name="T44" fmla="*/ 44 w 160"/>
              <a:gd name="T45" fmla="*/ 12 h 138"/>
              <a:gd name="T46" fmla="*/ 66 w 160"/>
              <a:gd name="T47" fmla="*/ 20 h 138"/>
              <a:gd name="T48" fmla="*/ 78 w 160"/>
              <a:gd name="T49" fmla="*/ 33 h 138"/>
              <a:gd name="T50" fmla="*/ 80 w 160"/>
              <a:gd name="T51" fmla="*/ 34 h 138"/>
              <a:gd name="T52" fmla="*/ 95 w 160"/>
              <a:gd name="T53" fmla="*/ 21 h 138"/>
              <a:gd name="T54" fmla="*/ 116 w 160"/>
              <a:gd name="T55" fmla="*/ 12 h 138"/>
              <a:gd name="T56" fmla="*/ 117 w 160"/>
              <a:gd name="T57" fmla="*/ 12 h 138"/>
              <a:gd name="T58" fmla="*/ 139 w 160"/>
              <a:gd name="T59" fmla="*/ 22 h 138"/>
              <a:gd name="T60" fmla="*/ 148 w 160"/>
              <a:gd name="T61" fmla="*/ 44 h 138"/>
              <a:gd name="T62" fmla="*/ 138 w 160"/>
              <a:gd name="T63" fmla="*/ 66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38">
                <a:moveTo>
                  <a:pt x="148" y="13"/>
                </a:moveTo>
                <a:cubicBezTo>
                  <a:pt x="140" y="5"/>
                  <a:pt x="129" y="0"/>
                  <a:pt x="117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105" y="0"/>
                  <a:pt x="94" y="4"/>
                  <a:pt x="86" y="12"/>
                </a:cubicBezTo>
                <a:cubicBezTo>
                  <a:pt x="80" y="17"/>
                  <a:pt x="80" y="17"/>
                  <a:pt x="80" y="17"/>
                </a:cubicBezTo>
                <a:cubicBezTo>
                  <a:pt x="74" y="12"/>
                  <a:pt x="74" y="12"/>
                  <a:pt x="74" y="12"/>
                </a:cubicBezTo>
                <a:cubicBezTo>
                  <a:pt x="66" y="4"/>
                  <a:pt x="55" y="0"/>
                  <a:pt x="44" y="0"/>
                </a:cubicBezTo>
                <a:cubicBezTo>
                  <a:pt x="44" y="0"/>
                  <a:pt x="43" y="0"/>
                  <a:pt x="43" y="0"/>
                </a:cubicBezTo>
                <a:cubicBezTo>
                  <a:pt x="31" y="0"/>
                  <a:pt x="20" y="5"/>
                  <a:pt x="12" y="13"/>
                </a:cubicBezTo>
                <a:cubicBezTo>
                  <a:pt x="4" y="22"/>
                  <a:pt x="0" y="33"/>
                  <a:pt x="0" y="45"/>
                </a:cubicBezTo>
                <a:cubicBezTo>
                  <a:pt x="0" y="56"/>
                  <a:pt x="5" y="67"/>
                  <a:pt x="14" y="75"/>
                </a:cubicBezTo>
                <a:cubicBezTo>
                  <a:pt x="78" y="136"/>
                  <a:pt x="78" y="136"/>
                  <a:pt x="78" y="136"/>
                </a:cubicBezTo>
                <a:cubicBezTo>
                  <a:pt x="80" y="138"/>
                  <a:pt x="80" y="138"/>
                  <a:pt x="80" y="138"/>
                </a:cubicBezTo>
                <a:cubicBezTo>
                  <a:pt x="146" y="75"/>
                  <a:pt x="146" y="75"/>
                  <a:pt x="146" y="75"/>
                </a:cubicBezTo>
                <a:cubicBezTo>
                  <a:pt x="155" y="67"/>
                  <a:pt x="160" y="56"/>
                  <a:pt x="160" y="45"/>
                </a:cubicBezTo>
                <a:cubicBezTo>
                  <a:pt x="160" y="33"/>
                  <a:pt x="156" y="22"/>
                  <a:pt x="148" y="13"/>
                </a:cubicBezTo>
                <a:close/>
                <a:moveTo>
                  <a:pt x="138" y="66"/>
                </a:moveTo>
                <a:cubicBezTo>
                  <a:pt x="80" y="121"/>
                  <a:pt x="80" y="121"/>
                  <a:pt x="80" y="121"/>
                </a:cubicBezTo>
                <a:cubicBezTo>
                  <a:pt x="22" y="66"/>
                  <a:pt x="22" y="66"/>
                  <a:pt x="22" y="66"/>
                </a:cubicBezTo>
                <a:cubicBezTo>
                  <a:pt x="16" y="61"/>
                  <a:pt x="13" y="53"/>
                  <a:pt x="12" y="44"/>
                </a:cubicBezTo>
                <a:cubicBezTo>
                  <a:pt x="12" y="36"/>
                  <a:pt x="15" y="28"/>
                  <a:pt x="21" y="22"/>
                </a:cubicBezTo>
                <a:cubicBezTo>
                  <a:pt x="27" y="16"/>
                  <a:pt x="35" y="12"/>
                  <a:pt x="43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52" y="12"/>
                  <a:pt x="60" y="15"/>
                  <a:pt x="66" y="20"/>
                </a:cubicBezTo>
                <a:cubicBezTo>
                  <a:pt x="78" y="33"/>
                  <a:pt x="78" y="33"/>
                  <a:pt x="78" y="33"/>
                </a:cubicBezTo>
                <a:cubicBezTo>
                  <a:pt x="80" y="34"/>
                  <a:pt x="80" y="34"/>
                  <a:pt x="80" y="34"/>
                </a:cubicBezTo>
                <a:cubicBezTo>
                  <a:pt x="95" y="21"/>
                  <a:pt x="95" y="21"/>
                  <a:pt x="95" y="21"/>
                </a:cubicBezTo>
                <a:cubicBezTo>
                  <a:pt x="100" y="15"/>
                  <a:pt x="108" y="12"/>
                  <a:pt x="116" y="12"/>
                </a:cubicBezTo>
                <a:cubicBezTo>
                  <a:pt x="117" y="12"/>
                  <a:pt x="117" y="12"/>
                  <a:pt x="117" y="12"/>
                </a:cubicBezTo>
                <a:cubicBezTo>
                  <a:pt x="126" y="12"/>
                  <a:pt x="133" y="16"/>
                  <a:pt x="139" y="22"/>
                </a:cubicBezTo>
                <a:cubicBezTo>
                  <a:pt x="145" y="28"/>
                  <a:pt x="148" y="36"/>
                  <a:pt x="148" y="44"/>
                </a:cubicBezTo>
                <a:cubicBezTo>
                  <a:pt x="148" y="53"/>
                  <a:pt x="144" y="61"/>
                  <a:pt x="138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691216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64B151-F005-2A09-0879-9DB68D53FB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C884A97-3998-1C2C-8F9A-C75A17DDE4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186" name="Freeform 6">
            <a:extLst>
              <a:ext uri="{FF2B5EF4-FFF2-40B4-BE49-F238E27FC236}">
                <a16:creationId xmlns:a16="http://schemas.microsoft.com/office/drawing/2014/main" id="{F20ED568-2CA1-B41A-CFEB-D2900A82A2E3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3617913"/>
            <a:ext cx="254000" cy="169863"/>
          </a:xfrm>
          <a:custGeom>
            <a:avLst/>
            <a:gdLst>
              <a:gd name="T0" fmla="*/ 146 w 160"/>
              <a:gd name="T1" fmla="*/ 0 h 107"/>
              <a:gd name="T2" fmla="*/ 156 w 160"/>
              <a:gd name="T3" fmla="*/ 4 h 107"/>
              <a:gd name="T4" fmla="*/ 160 w 160"/>
              <a:gd name="T5" fmla="*/ 13 h 107"/>
              <a:gd name="T6" fmla="*/ 160 w 160"/>
              <a:gd name="T7" fmla="*/ 38 h 107"/>
              <a:gd name="T8" fmla="*/ 159 w 160"/>
              <a:gd name="T9" fmla="*/ 98 h 107"/>
              <a:gd name="T10" fmla="*/ 151 w 160"/>
              <a:gd name="T11" fmla="*/ 106 h 107"/>
              <a:gd name="T12" fmla="*/ 14 w 160"/>
              <a:gd name="T13" fmla="*/ 107 h 107"/>
              <a:gd name="T14" fmla="*/ 4 w 160"/>
              <a:gd name="T15" fmla="*/ 103 h 107"/>
              <a:gd name="T16" fmla="*/ 0 w 160"/>
              <a:gd name="T17" fmla="*/ 93 h 107"/>
              <a:gd name="T18" fmla="*/ 0 w 160"/>
              <a:gd name="T19" fmla="*/ 29 h 107"/>
              <a:gd name="T20" fmla="*/ 1 w 160"/>
              <a:gd name="T21" fmla="*/ 8 h 107"/>
              <a:gd name="T22" fmla="*/ 8 w 160"/>
              <a:gd name="T23" fmla="*/ 1 h 107"/>
              <a:gd name="T24" fmla="*/ 75 w 160"/>
              <a:gd name="T25" fmla="*/ 74 h 107"/>
              <a:gd name="T26" fmla="*/ 75 w 160"/>
              <a:gd name="T27" fmla="*/ 86 h 107"/>
              <a:gd name="T28" fmla="*/ 75 w 160"/>
              <a:gd name="T29" fmla="*/ 74 h 107"/>
              <a:gd name="T30" fmla="*/ 135 w 160"/>
              <a:gd name="T31" fmla="*/ 80 h 107"/>
              <a:gd name="T32" fmla="*/ 124 w 160"/>
              <a:gd name="T33" fmla="*/ 80 h 107"/>
              <a:gd name="T34" fmla="*/ 114 w 160"/>
              <a:gd name="T35" fmla="*/ 74 h 107"/>
              <a:gd name="T36" fmla="*/ 114 w 160"/>
              <a:gd name="T37" fmla="*/ 86 h 107"/>
              <a:gd name="T38" fmla="*/ 114 w 160"/>
              <a:gd name="T39" fmla="*/ 74 h 107"/>
              <a:gd name="T40" fmla="*/ 105 w 160"/>
              <a:gd name="T41" fmla="*/ 80 h 107"/>
              <a:gd name="T42" fmla="*/ 93 w 160"/>
              <a:gd name="T43" fmla="*/ 80 h 107"/>
              <a:gd name="T44" fmla="*/ 60 w 160"/>
              <a:gd name="T45" fmla="*/ 74 h 107"/>
              <a:gd name="T46" fmla="*/ 60 w 160"/>
              <a:gd name="T47" fmla="*/ 86 h 107"/>
              <a:gd name="T48" fmla="*/ 60 w 160"/>
              <a:gd name="T49" fmla="*/ 74 h 107"/>
              <a:gd name="T50" fmla="*/ 51 w 160"/>
              <a:gd name="T51" fmla="*/ 80 h 107"/>
              <a:gd name="T52" fmla="*/ 39 w 160"/>
              <a:gd name="T53" fmla="*/ 80 h 107"/>
              <a:gd name="T54" fmla="*/ 9 w 160"/>
              <a:gd name="T55" fmla="*/ 29 h 107"/>
              <a:gd name="T56" fmla="*/ 151 w 160"/>
              <a:gd name="T57" fmla="*/ 13 h 107"/>
              <a:gd name="T58" fmla="*/ 150 w 160"/>
              <a:gd name="T59" fmla="*/ 10 h 107"/>
              <a:gd name="T60" fmla="*/ 146 w 160"/>
              <a:gd name="T61" fmla="*/ 9 h 107"/>
              <a:gd name="T62" fmla="*/ 12 w 160"/>
              <a:gd name="T63" fmla="*/ 9 h 107"/>
              <a:gd name="T64" fmla="*/ 9 w 160"/>
              <a:gd name="T65" fmla="*/ 12 h 107"/>
              <a:gd name="T66" fmla="*/ 9 w 160"/>
              <a:gd name="T67" fmla="*/ 29 h 107"/>
              <a:gd name="T68" fmla="*/ 9 w 160"/>
              <a:gd name="T69" fmla="*/ 38 h 107"/>
              <a:gd name="T70" fmla="*/ 9 w 160"/>
              <a:gd name="T71" fmla="*/ 95 h 107"/>
              <a:gd name="T72" fmla="*/ 12 w 160"/>
              <a:gd name="T73" fmla="*/ 97 h 107"/>
              <a:gd name="T74" fmla="*/ 146 w 160"/>
              <a:gd name="T75" fmla="*/ 98 h 107"/>
              <a:gd name="T76" fmla="*/ 150 w 160"/>
              <a:gd name="T77" fmla="*/ 96 h 107"/>
              <a:gd name="T78" fmla="*/ 151 w 160"/>
              <a:gd name="T79" fmla="*/ 93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07">
                <a:moveTo>
                  <a:pt x="14" y="0"/>
                </a:moveTo>
                <a:cubicBezTo>
                  <a:pt x="146" y="0"/>
                  <a:pt x="146" y="0"/>
                  <a:pt x="146" y="0"/>
                </a:cubicBezTo>
                <a:cubicBezTo>
                  <a:pt x="148" y="0"/>
                  <a:pt x="150" y="0"/>
                  <a:pt x="151" y="1"/>
                </a:cubicBezTo>
                <a:cubicBezTo>
                  <a:pt x="153" y="1"/>
                  <a:pt x="155" y="2"/>
                  <a:pt x="156" y="4"/>
                </a:cubicBezTo>
                <a:cubicBezTo>
                  <a:pt x="157" y="5"/>
                  <a:pt x="158" y="6"/>
                  <a:pt x="159" y="8"/>
                </a:cubicBezTo>
                <a:cubicBezTo>
                  <a:pt x="160" y="10"/>
                  <a:pt x="160" y="12"/>
                  <a:pt x="160" y="13"/>
                </a:cubicBezTo>
                <a:cubicBezTo>
                  <a:pt x="160" y="29"/>
                  <a:pt x="160" y="29"/>
                  <a:pt x="160" y="29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160" y="93"/>
                  <a:pt x="160" y="93"/>
                  <a:pt x="160" y="93"/>
                </a:cubicBezTo>
                <a:cubicBezTo>
                  <a:pt x="160" y="95"/>
                  <a:pt x="160" y="97"/>
                  <a:pt x="159" y="98"/>
                </a:cubicBezTo>
                <a:cubicBezTo>
                  <a:pt x="158" y="100"/>
                  <a:pt x="157" y="102"/>
                  <a:pt x="156" y="103"/>
                </a:cubicBezTo>
                <a:cubicBezTo>
                  <a:pt x="155" y="104"/>
                  <a:pt x="153" y="105"/>
                  <a:pt x="151" y="106"/>
                </a:cubicBezTo>
                <a:cubicBezTo>
                  <a:pt x="150" y="106"/>
                  <a:pt x="148" y="107"/>
                  <a:pt x="146" y="107"/>
                </a:cubicBezTo>
                <a:cubicBezTo>
                  <a:pt x="14" y="107"/>
                  <a:pt x="14" y="107"/>
                  <a:pt x="14" y="107"/>
                </a:cubicBezTo>
                <a:cubicBezTo>
                  <a:pt x="12" y="107"/>
                  <a:pt x="10" y="106"/>
                  <a:pt x="8" y="106"/>
                </a:cubicBezTo>
                <a:cubicBezTo>
                  <a:pt x="7" y="105"/>
                  <a:pt x="5" y="104"/>
                  <a:pt x="4" y="103"/>
                </a:cubicBezTo>
                <a:cubicBezTo>
                  <a:pt x="3" y="102"/>
                  <a:pt x="2" y="100"/>
                  <a:pt x="1" y="98"/>
                </a:cubicBezTo>
                <a:cubicBezTo>
                  <a:pt x="0" y="97"/>
                  <a:pt x="0" y="95"/>
                  <a:pt x="0" y="93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2"/>
                  <a:pt x="0" y="10"/>
                  <a:pt x="1" y="8"/>
                </a:cubicBezTo>
                <a:cubicBezTo>
                  <a:pt x="2" y="6"/>
                  <a:pt x="3" y="5"/>
                  <a:pt x="4" y="4"/>
                </a:cubicBezTo>
                <a:cubicBezTo>
                  <a:pt x="5" y="2"/>
                  <a:pt x="7" y="1"/>
                  <a:pt x="8" y="1"/>
                </a:cubicBezTo>
                <a:cubicBezTo>
                  <a:pt x="10" y="0"/>
                  <a:pt x="12" y="0"/>
                  <a:pt x="14" y="0"/>
                </a:cubicBezTo>
                <a:close/>
                <a:moveTo>
                  <a:pt x="75" y="74"/>
                </a:moveTo>
                <a:cubicBezTo>
                  <a:pt x="79" y="74"/>
                  <a:pt x="81" y="77"/>
                  <a:pt x="81" y="80"/>
                </a:cubicBezTo>
                <a:cubicBezTo>
                  <a:pt x="81" y="83"/>
                  <a:pt x="79" y="86"/>
                  <a:pt x="75" y="86"/>
                </a:cubicBezTo>
                <a:cubicBezTo>
                  <a:pt x="72" y="86"/>
                  <a:pt x="69" y="83"/>
                  <a:pt x="69" y="80"/>
                </a:cubicBezTo>
                <a:cubicBezTo>
                  <a:pt x="69" y="77"/>
                  <a:pt x="72" y="74"/>
                  <a:pt x="75" y="74"/>
                </a:cubicBezTo>
                <a:close/>
                <a:moveTo>
                  <a:pt x="130" y="74"/>
                </a:moveTo>
                <a:cubicBezTo>
                  <a:pt x="133" y="74"/>
                  <a:pt x="135" y="77"/>
                  <a:pt x="135" y="80"/>
                </a:cubicBezTo>
                <a:cubicBezTo>
                  <a:pt x="135" y="83"/>
                  <a:pt x="133" y="86"/>
                  <a:pt x="130" y="86"/>
                </a:cubicBezTo>
                <a:cubicBezTo>
                  <a:pt x="126" y="86"/>
                  <a:pt x="124" y="83"/>
                  <a:pt x="124" y="80"/>
                </a:cubicBezTo>
                <a:cubicBezTo>
                  <a:pt x="124" y="77"/>
                  <a:pt x="126" y="74"/>
                  <a:pt x="130" y="74"/>
                </a:cubicBezTo>
                <a:close/>
                <a:moveTo>
                  <a:pt x="114" y="74"/>
                </a:moveTo>
                <a:cubicBezTo>
                  <a:pt x="118" y="74"/>
                  <a:pt x="120" y="77"/>
                  <a:pt x="120" y="80"/>
                </a:cubicBezTo>
                <a:cubicBezTo>
                  <a:pt x="120" y="83"/>
                  <a:pt x="118" y="86"/>
                  <a:pt x="114" y="86"/>
                </a:cubicBezTo>
                <a:cubicBezTo>
                  <a:pt x="111" y="86"/>
                  <a:pt x="109" y="83"/>
                  <a:pt x="109" y="80"/>
                </a:cubicBezTo>
                <a:cubicBezTo>
                  <a:pt x="109" y="77"/>
                  <a:pt x="111" y="74"/>
                  <a:pt x="114" y="74"/>
                </a:cubicBezTo>
                <a:close/>
                <a:moveTo>
                  <a:pt x="99" y="74"/>
                </a:moveTo>
                <a:cubicBezTo>
                  <a:pt x="103" y="74"/>
                  <a:pt x="105" y="77"/>
                  <a:pt x="105" y="80"/>
                </a:cubicBezTo>
                <a:cubicBezTo>
                  <a:pt x="105" y="83"/>
                  <a:pt x="103" y="86"/>
                  <a:pt x="99" y="86"/>
                </a:cubicBezTo>
                <a:cubicBezTo>
                  <a:pt x="96" y="86"/>
                  <a:pt x="93" y="83"/>
                  <a:pt x="93" y="80"/>
                </a:cubicBezTo>
                <a:cubicBezTo>
                  <a:pt x="93" y="77"/>
                  <a:pt x="96" y="74"/>
                  <a:pt x="99" y="74"/>
                </a:cubicBezTo>
                <a:close/>
                <a:moveTo>
                  <a:pt x="60" y="74"/>
                </a:moveTo>
                <a:cubicBezTo>
                  <a:pt x="63" y="74"/>
                  <a:pt x="66" y="77"/>
                  <a:pt x="66" y="80"/>
                </a:cubicBezTo>
                <a:cubicBezTo>
                  <a:pt x="66" y="83"/>
                  <a:pt x="63" y="86"/>
                  <a:pt x="60" y="86"/>
                </a:cubicBezTo>
                <a:cubicBezTo>
                  <a:pt x="57" y="86"/>
                  <a:pt x="54" y="83"/>
                  <a:pt x="54" y="80"/>
                </a:cubicBezTo>
                <a:cubicBezTo>
                  <a:pt x="54" y="77"/>
                  <a:pt x="57" y="74"/>
                  <a:pt x="60" y="74"/>
                </a:cubicBezTo>
                <a:close/>
                <a:moveTo>
                  <a:pt x="45" y="74"/>
                </a:moveTo>
                <a:cubicBezTo>
                  <a:pt x="48" y="74"/>
                  <a:pt x="51" y="77"/>
                  <a:pt x="51" y="80"/>
                </a:cubicBezTo>
                <a:cubicBezTo>
                  <a:pt x="51" y="83"/>
                  <a:pt x="48" y="86"/>
                  <a:pt x="45" y="86"/>
                </a:cubicBezTo>
                <a:cubicBezTo>
                  <a:pt x="42" y="86"/>
                  <a:pt x="39" y="83"/>
                  <a:pt x="39" y="80"/>
                </a:cubicBezTo>
                <a:cubicBezTo>
                  <a:pt x="39" y="77"/>
                  <a:pt x="42" y="74"/>
                  <a:pt x="45" y="74"/>
                </a:cubicBezTo>
                <a:close/>
                <a:moveTo>
                  <a:pt x="9" y="29"/>
                </a:moveTo>
                <a:cubicBezTo>
                  <a:pt x="151" y="29"/>
                  <a:pt x="151" y="29"/>
                  <a:pt x="151" y="29"/>
                </a:cubicBezTo>
                <a:cubicBezTo>
                  <a:pt x="151" y="13"/>
                  <a:pt x="151" y="13"/>
                  <a:pt x="151" y="13"/>
                </a:cubicBezTo>
                <a:cubicBezTo>
                  <a:pt x="151" y="13"/>
                  <a:pt x="151" y="12"/>
                  <a:pt x="151" y="12"/>
                </a:cubicBezTo>
                <a:cubicBezTo>
                  <a:pt x="150" y="11"/>
                  <a:pt x="150" y="10"/>
                  <a:pt x="150" y="10"/>
                </a:cubicBezTo>
                <a:cubicBezTo>
                  <a:pt x="149" y="10"/>
                  <a:pt x="149" y="9"/>
                  <a:pt x="148" y="9"/>
                </a:cubicBezTo>
                <a:cubicBezTo>
                  <a:pt x="147" y="9"/>
                  <a:pt x="147" y="9"/>
                  <a:pt x="146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3" y="9"/>
                  <a:pt x="12" y="9"/>
                  <a:pt x="12" y="9"/>
                </a:cubicBezTo>
                <a:cubicBezTo>
                  <a:pt x="11" y="9"/>
                  <a:pt x="11" y="10"/>
                  <a:pt x="10" y="10"/>
                </a:cubicBezTo>
                <a:cubicBezTo>
                  <a:pt x="10" y="10"/>
                  <a:pt x="9" y="11"/>
                  <a:pt x="9" y="12"/>
                </a:cubicBezTo>
                <a:cubicBezTo>
                  <a:pt x="9" y="12"/>
                  <a:pt x="9" y="13"/>
                  <a:pt x="9" y="13"/>
                </a:cubicBezTo>
                <a:lnTo>
                  <a:pt x="9" y="29"/>
                </a:lnTo>
                <a:close/>
                <a:moveTo>
                  <a:pt x="151" y="38"/>
                </a:moveTo>
                <a:cubicBezTo>
                  <a:pt x="9" y="38"/>
                  <a:pt x="9" y="38"/>
                  <a:pt x="9" y="38"/>
                </a:cubicBezTo>
                <a:cubicBezTo>
                  <a:pt x="9" y="93"/>
                  <a:pt x="9" y="93"/>
                  <a:pt x="9" y="93"/>
                </a:cubicBezTo>
                <a:cubicBezTo>
                  <a:pt x="9" y="94"/>
                  <a:pt x="9" y="94"/>
                  <a:pt x="9" y="95"/>
                </a:cubicBezTo>
                <a:cubicBezTo>
                  <a:pt x="9" y="95"/>
                  <a:pt x="10" y="96"/>
                  <a:pt x="10" y="96"/>
                </a:cubicBezTo>
                <a:cubicBezTo>
                  <a:pt x="11" y="97"/>
                  <a:pt x="11" y="97"/>
                  <a:pt x="12" y="97"/>
                </a:cubicBezTo>
                <a:cubicBezTo>
                  <a:pt x="12" y="98"/>
                  <a:pt x="13" y="98"/>
                  <a:pt x="14" y="98"/>
                </a:cubicBezTo>
                <a:cubicBezTo>
                  <a:pt x="146" y="98"/>
                  <a:pt x="146" y="98"/>
                  <a:pt x="146" y="98"/>
                </a:cubicBezTo>
                <a:cubicBezTo>
                  <a:pt x="147" y="98"/>
                  <a:pt x="147" y="98"/>
                  <a:pt x="148" y="97"/>
                </a:cubicBezTo>
                <a:cubicBezTo>
                  <a:pt x="149" y="97"/>
                  <a:pt x="149" y="97"/>
                  <a:pt x="150" y="96"/>
                </a:cubicBezTo>
                <a:cubicBezTo>
                  <a:pt x="150" y="96"/>
                  <a:pt x="150" y="95"/>
                  <a:pt x="151" y="95"/>
                </a:cubicBezTo>
                <a:cubicBezTo>
                  <a:pt x="151" y="94"/>
                  <a:pt x="151" y="94"/>
                  <a:pt x="151" y="93"/>
                </a:cubicBezTo>
                <a:lnTo>
                  <a:pt x="151" y="3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Freeform 7">
            <a:extLst>
              <a:ext uri="{FF2B5EF4-FFF2-40B4-BE49-F238E27FC236}">
                <a16:creationId xmlns:a16="http://schemas.microsoft.com/office/drawing/2014/main" id="{9CF2A68D-768E-B572-7F05-5D5231CA975C}"/>
              </a:ext>
            </a:extLst>
          </p:cNvPr>
          <p:cNvSpPr>
            <a:spLocks noEditPoints="1"/>
          </p:cNvSpPr>
          <p:nvPr/>
        </p:nvSpPr>
        <p:spPr bwMode="auto">
          <a:xfrm>
            <a:off x="7945438" y="3573463"/>
            <a:ext cx="158750" cy="255588"/>
          </a:xfrm>
          <a:custGeom>
            <a:avLst/>
            <a:gdLst>
              <a:gd name="T0" fmla="*/ 79 w 100"/>
              <a:gd name="T1" fmla="*/ 84 h 161"/>
              <a:gd name="T2" fmla="*/ 80 w 100"/>
              <a:gd name="T3" fmla="*/ 84 h 161"/>
              <a:gd name="T4" fmla="*/ 88 w 100"/>
              <a:gd name="T5" fmla="*/ 76 h 161"/>
              <a:gd name="T6" fmla="*/ 94 w 100"/>
              <a:gd name="T7" fmla="*/ 65 h 161"/>
              <a:gd name="T8" fmla="*/ 97 w 100"/>
              <a:gd name="T9" fmla="*/ 55 h 161"/>
              <a:gd name="T10" fmla="*/ 97 w 100"/>
              <a:gd name="T11" fmla="*/ 41 h 161"/>
              <a:gd name="T12" fmla="*/ 94 w 100"/>
              <a:gd name="T13" fmla="*/ 31 h 161"/>
              <a:gd name="T14" fmla="*/ 88 w 100"/>
              <a:gd name="T15" fmla="*/ 20 h 161"/>
              <a:gd name="T16" fmla="*/ 80 w 100"/>
              <a:gd name="T17" fmla="*/ 12 h 161"/>
              <a:gd name="T18" fmla="*/ 69 w 100"/>
              <a:gd name="T19" fmla="*/ 5 h 161"/>
              <a:gd name="T20" fmla="*/ 58 w 100"/>
              <a:gd name="T21" fmla="*/ 3 h 161"/>
              <a:gd name="T22" fmla="*/ 45 w 100"/>
              <a:gd name="T23" fmla="*/ 3 h 161"/>
              <a:gd name="T24" fmla="*/ 35 w 100"/>
              <a:gd name="T25" fmla="*/ 5 h 161"/>
              <a:gd name="T26" fmla="*/ 23 w 100"/>
              <a:gd name="T27" fmla="*/ 12 h 161"/>
              <a:gd name="T28" fmla="*/ 16 w 100"/>
              <a:gd name="T29" fmla="*/ 20 h 161"/>
              <a:gd name="T30" fmla="*/ 9 w 100"/>
              <a:gd name="T31" fmla="*/ 31 h 161"/>
              <a:gd name="T32" fmla="*/ 6 w 100"/>
              <a:gd name="T33" fmla="*/ 41 h 161"/>
              <a:gd name="T34" fmla="*/ 6 w 100"/>
              <a:gd name="T35" fmla="*/ 55 h 161"/>
              <a:gd name="T36" fmla="*/ 9 w 100"/>
              <a:gd name="T37" fmla="*/ 65 h 161"/>
              <a:gd name="T38" fmla="*/ 16 w 100"/>
              <a:gd name="T39" fmla="*/ 76 h 161"/>
              <a:gd name="T40" fmla="*/ 19 w 100"/>
              <a:gd name="T41" fmla="*/ 83 h 161"/>
              <a:gd name="T42" fmla="*/ 0 w 100"/>
              <a:gd name="T43" fmla="*/ 152 h 161"/>
              <a:gd name="T44" fmla="*/ 23 w 100"/>
              <a:gd name="T45" fmla="*/ 134 h 161"/>
              <a:gd name="T46" fmla="*/ 33 w 100"/>
              <a:gd name="T47" fmla="*/ 161 h 161"/>
              <a:gd name="T48" fmla="*/ 49 w 100"/>
              <a:gd name="T49" fmla="*/ 106 h 161"/>
              <a:gd name="T50" fmla="*/ 65 w 100"/>
              <a:gd name="T51" fmla="*/ 161 h 161"/>
              <a:gd name="T52" fmla="*/ 75 w 100"/>
              <a:gd name="T53" fmla="*/ 134 h 161"/>
              <a:gd name="T54" fmla="*/ 98 w 100"/>
              <a:gd name="T55" fmla="*/ 152 h 161"/>
              <a:gd name="T56" fmla="*/ 79 w 100"/>
              <a:gd name="T57" fmla="*/ 84 h 161"/>
              <a:gd name="T58" fmla="*/ 52 w 100"/>
              <a:gd name="T59" fmla="*/ 30 h 161"/>
              <a:gd name="T60" fmla="*/ 55 w 100"/>
              <a:gd name="T61" fmla="*/ 42 h 161"/>
              <a:gd name="T62" fmla="*/ 67 w 100"/>
              <a:gd name="T63" fmla="*/ 42 h 161"/>
              <a:gd name="T64" fmla="*/ 57 w 100"/>
              <a:gd name="T65" fmla="*/ 50 h 161"/>
              <a:gd name="T66" fmla="*/ 61 w 100"/>
              <a:gd name="T67" fmla="*/ 63 h 161"/>
              <a:gd name="T68" fmla="*/ 52 w 100"/>
              <a:gd name="T69" fmla="*/ 55 h 161"/>
              <a:gd name="T70" fmla="*/ 42 w 100"/>
              <a:gd name="T71" fmla="*/ 63 h 161"/>
              <a:gd name="T72" fmla="*/ 46 w 100"/>
              <a:gd name="T73" fmla="*/ 50 h 161"/>
              <a:gd name="T74" fmla="*/ 36 w 100"/>
              <a:gd name="T75" fmla="*/ 42 h 161"/>
              <a:gd name="T76" fmla="*/ 48 w 100"/>
              <a:gd name="T77" fmla="*/ 42 h 161"/>
              <a:gd name="T78" fmla="*/ 52 w 100"/>
              <a:gd name="T79" fmla="*/ 30 h 161"/>
              <a:gd name="T80" fmla="*/ 52 w 100"/>
              <a:gd name="T81" fmla="*/ 76 h 161"/>
              <a:gd name="T82" fmla="*/ 24 w 100"/>
              <a:gd name="T83" fmla="*/ 48 h 161"/>
              <a:gd name="T84" fmla="*/ 52 w 100"/>
              <a:gd name="T85" fmla="*/ 20 h 161"/>
              <a:gd name="T86" fmla="*/ 79 w 100"/>
              <a:gd name="T87" fmla="*/ 48 h 161"/>
              <a:gd name="T88" fmla="*/ 52 w 100"/>
              <a:gd name="T89" fmla="*/ 76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00" h="161">
                <a:moveTo>
                  <a:pt x="79" y="84"/>
                </a:moveTo>
                <a:cubicBezTo>
                  <a:pt x="79" y="84"/>
                  <a:pt x="80" y="84"/>
                  <a:pt x="80" y="84"/>
                </a:cubicBezTo>
                <a:cubicBezTo>
                  <a:pt x="85" y="84"/>
                  <a:pt x="88" y="82"/>
                  <a:pt x="88" y="76"/>
                </a:cubicBezTo>
                <a:cubicBezTo>
                  <a:pt x="88" y="71"/>
                  <a:pt x="90" y="68"/>
                  <a:pt x="94" y="65"/>
                </a:cubicBezTo>
                <a:cubicBezTo>
                  <a:pt x="99" y="63"/>
                  <a:pt x="100" y="59"/>
                  <a:pt x="97" y="55"/>
                </a:cubicBezTo>
                <a:cubicBezTo>
                  <a:pt x="95" y="50"/>
                  <a:pt x="95" y="46"/>
                  <a:pt x="97" y="41"/>
                </a:cubicBezTo>
                <a:cubicBezTo>
                  <a:pt x="100" y="37"/>
                  <a:pt x="99" y="34"/>
                  <a:pt x="94" y="31"/>
                </a:cubicBezTo>
                <a:cubicBezTo>
                  <a:pt x="90" y="28"/>
                  <a:pt x="88" y="25"/>
                  <a:pt x="88" y="20"/>
                </a:cubicBezTo>
                <a:cubicBezTo>
                  <a:pt x="88" y="15"/>
                  <a:pt x="85" y="12"/>
                  <a:pt x="80" y="12"/>
                </a:cubicBezTo>
                <a:cubicBezTo>
                  <a:pt x="75" y="12"/>
                  <a:pt x="71" y="10"/>
                  <a:pt x="69" y="5"/>
                </a:cubicBezTo>
                <a:cubicBezTo>
                  <a:pt x="66" y="1"/>
                  <a:pt x="63" y="0"/>
                  <a:pt x="58" y="3"/>
                </a:cubicBezTo>
                <a:cubicBezTo>
                  <a:pt x="54" y="5"/>
                  <a:pt x="49" y="5"/>
                  <a:pt x="45" y="3"/>
                </a:cubicBezTo>
                <a:cubicBezTo>
                  <a:pt x="41" y="0"/>
                  <a:pt x="37" y="1"/>
                  <a:pt x="35" y="5"/>
                </a:cubicBezTo>
                <a:cubicBezTo>
                  <a:pt x="32" y="10"/>
                  <a:pt x="28" y="12"/>
                  <a:pt x="23" y="12"/>
                </a:cubicBezTo>
                <a:cubicBezTo>
                  <a:pt x="18" y="12"/>
                  <a:pt x="16" y="15"/>
                  <a:pt x="16" y="20"/>
                </a:cubicBezTo>
                <a:cubicBezTo>
                  <a:pt x="15" y="25"/>
                  <a:pt x="13" y="28"/>
                  <a:pt x="9" y="31"/>
                </a:cubicBezTo>
                <a:cubicBezTo>
                  <a:pt x="5" y="34"/>
                  <a:pt x="4" y="37"/>
                  <a:pt x="6" y="41"/>
                </a:cubicBezTo>
                <a:cubicBezTo>
                  <a:pt x="9" y="46"/>
                  <a:pt x="9" y="50"/>
                  <a:pt x="6" y="55"/>
                </a:cubicBezTo>
                <a:cubicBezTo>
                  <a:pt x="4" y="59"/>
                  <a:pt x="5" y="63"/>
                  <a:pt x="9" y="65"/>
                </a:cubicBezTo>
                <a:cubicBezTo>
                  <a:pt x="13" y="68"/>
                  <a:pt x="15" y="71"/>
                  <a:pt x="16" y="76"/>
                </a:cubicBezTo>
                <a:cubicBezTo>
                  <a:pt x="16" y="80"/>
                  <a:pt x="17" y="82"/>
                  <a:pt x="19" y="83"/>
                </a:cubicBezTo>
                <a:cubicBezTo>
                  <a:pt x="0" y="152"/>
                  <a:pt x="0" y="152"/>
                  <a:pt x="0" y="152"/>
                </a:cubicBezTo>
                <a:cubicBezTo>
                  <a:pt x="23" y="134"/>
                  <a:pt x="23" y="134"/>
                  <a:pt x="23" y="134"/>
                </a:cubicBezTo>
                <a:cubicBezTo>
                  <a:pt x="33" y="161"/>
                  <a:pt x="33" y="161"/>
                  <a:pt x="33" y="161"/>
                </a:cubicBezTo>
                <a:cubicBezTo>
                  <a:pt x="49" y="106"/>
                  <a:pt x="49" y="106"/>
                  <a:pt x="49" y="106"/>
                </a:cubicBezTo>
                <a:cubicBezTo>
                  <a:pt x="65" y="161"/>
                  <a:pt x="65" y="161"/>
                  <a:pt x="65" y="161"/>
                </a:cubicBezTo>
                <a:cubicBezTo>
                  <a:pt x="75" y="134"/>
                  <a:pt x="75" y="134"/>
                  <a:pt x="75" y="134"/>
                </a:cubicBezTo>
                <a:cubicBezTo>
                  <a:pt x="98" y="152"/>
                  <a:pt x="98" y="152"/>
                  <a:pt x="98" y="152"/>
                </a:cubicBezTo>
                <a:lnTo>
                  <a:pt x="79" y="84"/>
                </a:lnTo>
                <a:close/>
                <a:moveTo>
                  <a:pt x="52" y="30"/>
                </a:moveTo>
                <a:cubicBezTo>
                  <a:pt x="55" y="42"/>
                  <a:pt x="55" y="42"/>
                  <a:pt x="55" y="42"/>
                </a:cubicBezTo>
                <a:cubicBezTo>
                  <a:pt x="67" y="42"/>
                  <a:pt x="67" y="42"/>
                  <a:pt x="67" y="42"/>
                </a:cubicBezTo>
                <a:cubicBezTo>
                  <a:pt x="57" y="50"/>
                  <a:pt x="57" y="50"/>
                  <a:pt x="57" y="50"/>
                </a:cubicBezTo>
                <a:cubicBezTo>
                  <a:pt x="61" y="63"/>
                  <a:pt x="61" y="63"/>
                  <a:pt x="61" y="63"/>
                </a:cubicBezTo>
                <a:cubicBezTo>
                  <a:pt x="52" y="55"/>
                  <a:pt x="52" y="55"/>
                  <a:pt x="52" y="55"/>
                </a:cubicBezTo>
                <a:cubicBezTo>
                  <a:pt x="42" y="63"/>
                  <a:pt x="42" y="63"/>
                  <a:pt x="42" y="63"/>
                </a:cubicBezTo>
                <a:cubicBezTo>
                  <a:pt x="46" y="50"/>
                  <a:pt x="46" y="50"/>
                  <a:pt x="46" y="50"/>
                </a:cubicBezTo>
                <a:cubicBezTo>
                  <a:pt x="36" y="42"/>
                  <a:pt x="36" y="42"/>
                  <a:pt x="36" y="42"/>
                </a:cubicBezTo>
                <a:cubicBezTo>
                  <a:pt x="48" y="42"/>
                  <a:pt x="48" y="42"/>
                  <a:pt x="48" y="42"/>
                </a:cubicBezTo>
                <a:lnTo>
                  <a:pt x="52" y="30"/>
                </a:lnTo>
                <a:close/>
                <a:moveTo>
                  <a:pt x="52" y="76"/>
                </a:moveTo>
                <a:cubicBezTo>
                  <a:pt x="36" y="76"/>
                  <a:pt x="24" y="63"/>
                  <a:pt x="24" y="48"/>
                </a:cubicBezTo>
                <a:cubicBezTo>
                  <a:pt x="24" y="33"/>
                  <a:pt x="36" y="20"/>
                  <a:pt x="52" y="20"/>
                </a:cubicBezTo>
                <a:cubicBezTo>
                  <a:pt x="67" y="20"/>
                  <a:pt x="79" y="33"/>
                  <a:pt x="79" y="48"/>
                </a:cubicBezTo>
                <a:cubicBezTo>
                  <a:pt x="79" y="63"/>
                  <a:pt x="67" y="76"/>
                  <a:pt x="52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Freeform 8">
            <a:extLst>
              <a:ext uri="{FF2B5EF4-FFF2-40B4-BE49-F238E27FC236}">
                <a16:creationId xmlns:a16="http://schemas.microsoft.com/office/drawing/2014/main" id="{20B26EFD-6764-3F5D-6748-74D7E4F5589D}"/>
              </a:ext>
            </a:extLst>
          </p:cNvPr>
          <p:cNvSpPr>
            <a:spLocks noEditPoints="1"/>
          </p:cNvSpPr>
          <p:nvPr/>
        </p:nvSpPr>
        <p:spPr bwMode="auto">
          <a:xfrm>
            <a:off x="7361238" y="3565525"/>
            <a:ext cx="222250" cy="263525"/>
          </a:xfrm>
          <a:custGeom>
            <a:avLst/>
            <a:gdLst>
              <a:gd name="T0" fmla="*/ 83 w 140"/>
              <a:gd name="T1" fmla="*/ 40 h 166"/>
              <a:gd name="T2" fmla="*/ 131 w 140"/>
              <a:gd name="T3" fmla="*/ 117 h 166"/>
              <a:gd name="T4" fmla="*/ 131 w 140"/>
              <a:gd name="T5" fmla="*/ 117 h 166"/>
              <a:gd name="T6" fmla="*/ 125 w 140"/>
              <a:gd name="T7" fmla="*/ 34 h 166"/>
              <a:gd name="T8" fmla="*/ 79 w 140"/>
              <a:gd name="T9" fmla="*/ 34 h 166"/>
              <a:gd name="T10" fmla="*/ 79 w 140"/>
              <a:gd name="T11" fmla="*/ 34 h 166"/>
              <a:gd name="T12" fmla="*/ 79 w 140"/>
              <a:gd name="T13" fmla="*/ 34 h 166"/>
              <a:gd name="T14" fmla="*/ 79 w 140"/>
              <a:gd name="T15" fmla="*/ 34 h 166"/>
              <a:gd name="T16" fmla="*/ 79 w 140"/>
              <a:gd name="T17" fmla="*/ 34 h 166"/>
              <a:gd name="T18" fmla="*/ 79 w 140"/>
              <a:gd name="T19" fmla="*/ 34 h 166"/>
              <a:gd name="T20" fmla="*/ 79 w 140"/>
              <a:gd name="T21" fmla="*/ 34 h 166"/>
              <a:gd name="T22" fmla="*/ 79 w 140"/>
              <a:gd name="T23" fmla="*/ 34 h 166"/>
              <a:gd name="T24" fmla="*/ 90 w 140"/>
              <a:gd name="T25" fmla="*/ 16 h 166"/>
              <a:gd name="T26" fmla="*/ 79 w 140"/>
              <a:gd name="T27" fmla="*/ 26 h 166"/>
              <a:gd name="T28" fmla="*/ 79 w 140"/>
              <a:gd name="T29" fmla="*/ 26 h 166"/>
              <a:gd name="T30" fmla="*/ 79 w 140"/>
              <a:gd name="T31" fmla="*/ 26 h 166"/>
              <a:gd name="T32" fmla="*/ 79 w 140"/>
              <a:gd name="T33" fmla="*/ 26 h 166"/>
              <a:gd name="T34" fmla="*/ 79 w 140"/>
              <a:gd name="T35" fmla="*/ 26 h 166"/>
              <a:gd name="T36" fmla="*/ 79 w 140"/>
              <a:gd name="T37" fmla="*/ 26 h 166"/>
              <a:gd name="T38" fmla="*/ 79 w 140"/>
              <a:gd name="T39" fmla="*/ 26 h 166"/>
              <a:gd name="T40" fmla="*/ 79 w 140"/>
              <a:gd name="T41" fmla="*/ 26 h 166"/>
              <a:gd name="T42" fmla="*/ 79 w 140"/>
              <a:gd name="T43" fmla="*/ 26 h 166"/>
              <a:gd name="T44" fmla="*/ 79 w 140"/>
              <a:gd name="T45" fmla="*/ 26 h 166"/>
              <a:gd name="T46" fmla="*/ 79 w 140"/>
              <a:gd name="T47" fmla="*/ 26 h 166"/>
              <a:gd name="T48" fmla="*/ 79 w 140"/>
              <a:gd name="T49" fmla="*/ 26 h 166"/>
              <a:gd name="T50" fmla="*/ 79 w 140"/>
              <a:gd name="T51" fmla="*/ 26 h 166"/>
              <a:gd name="T52" fmla="*/ 79 w 140"/>
              <a:gd name="T53" fmla="*/ 26 h 166"/>
              <a:gd name="T54" fmla="*/ 79 w 140"/>
              <a:gd name="T55" fmla="*/ 25 h 166"/>
              <a:gd name="T56" fmla="*/ 79 w 140"/>
              <a:gd name="T57" fmla="*/ 25 h 166"/>
              <a:gd name="T58" fmla="*/ 79 w 140"/>
              <a:gd name="T59" fmla="*/ 25 h 166"/>
              <a:gd name="T60" fmla="*/ 79 w 140"/>
              <a:gd name="T61" fmla="*/ 25 h 166"/>
              <a:gd name="T62" fmla="*/ 108 w 140"/>
              <a:gd name="T63" fmla="*/ 6 h 166"/>
              <a:gd name="T64" fmla="*/ 124 w 140"/>
              <a:gd name="T65" fmla="*/ 23 h 166"/>
              <a:gd name="T66" fmla="*/ 76 w 140"/>
              <a:gd name="T67" fmla="*/ 27 h 166"/>
              <a:gd name="T68" fmla="*/ 61 w 140"/>
              <a:gd name="T69" fmla="*/ 34 h 166"/>
              <a:gd name="T70" fmla="*/ 22 w 140"/>
              <a:gd name="T71" fmla="*/ 34 h 166"/>
              <a:gd name="T72" fmla="*/ 22 w 140"/>
              <a:gd name="T73" fmla="*/ 25 h 166"/>
              <a:gd name="T74" fmla="*/ 35 w 140"/>
              <a:gd name="T75" fmla="*/ 13 h 166"/>
              <a:gd name="T76" fmla="*/ 58 w 140"/>
              <a:gd name="T77" fmla="*/ 29 h 166"/>
              <a:gd name="T78" fmla="*/ 58 w 140"/>
              <a:gd name="T79" fmla="*/ 34 h 166"/>
              <a:gd name="T80" fmla="*/ 58 w 140"/>
              <a:gd name="T81" fmla="*/ 34 h 166"/>
              <a:gd name="T82" fmla="*/ 58 w 140"/>
              <a:gd name="T83" fmla="*/ 34 h 166"/>
              <a:gd name="T84" fmla="*/ 58 w 140"/>
              <a:gd name="T85" fmla="*/ 34 h 166"/>
              <a:gd name="T86" fmla="*/ 58 w 140"/>
              <a:gd name="T87" fmla="*/ 34 h 166"/>
              <a:gd name="T88" fmla="*/ 58 w 140"/>
              <a:gd name="T89" fmla="*/ 34 h 166"/>
              <a:gd name="T90" fmla="*/ 58 w 140"/>
              <a:gd name="T91" fmla="*/ 34 h 166"/>
              <a:gd name="T92" fmla="*/ 58 w 140"/>
              <a:gd name="T93" fmla="*/ 34 h 166"/>
              <a:gd name="T94" fmla="*/ 79 w 140"/>
              <a:gd name="T95" fmla="*/ 40 h 166"/>
              <a:gd name="T96" fmla="*/ 79 w 140"/>
              <a:gd name="T97" fmla="*/ 117 h 166"/>
              <a:gd name="T98" fmla="*/ 60 w 140"/>
              <a:gd name="T99" fmla="*/ 117 h 166"/>
              <a:gd name="T100" fmla="*/ 9 w 140"/>
              <a:gd name="T101" fmla="*/ 117 h 166"/>
              <a:gd name="T102" fmla="*/ 9 w 140"/>
              <a:gd name="T103" fmla="*/ 77 h 166"/>
              <a:gd name="T104" fmla="*/ 56 w 140"/>
              <a:gd name="T105" fmla="*/ 102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0" h="166">
                <a:moveTo>
                  <a:pt x="131" y="77"/>
                </a:moveTo>
                <a:cubicBezTo>
                  <a:pt x="131" y="102"/>
                  <a:pt x="131" y="102"/>
                  <a:pt x="131" y="102"/>
                </a:cubicBezTo>
                <a:cubicBezTo>
                  <a:pt x="83" y="102"/>
                  <a:pt x="83" y="102"/>
                  <a:pt x="83" y="102"/>
                </a:cubicBezTo>
                <a:cubicBezTo>
                  <a:pt x="83" y="40"/>
                  <a:pt x="83" y="40"/>
                  <a:pt x="83" y="40"/>
                </a:cubicBezTo>
                <a:cubicBezTo>
                  <a:pt x="140" y="40"/>
                  <a:pt x="140" y="40"/>
                  <a:pt x="140" y="40"/>
                </a:cubicBezTo>
                <a:cubicBezTo>
                  <a:pt x="140" y="77"/>
                  <a:pt x="140" y="77"/>
                  <a:pt x="140" y="77"/>
                </a:cubicBezTo>
                <a:lnTo>
                  <a:pt x="131" y="77"/>
                </a:lnTo>
                <a:close/>
                <a:moveTo>
                  <a:pt x="131" y="117"/>
                </a:moveTo>
                <a:cubicBezTo>
                  <a:pt x="131" y="148"/>
                  <a:pt x="131" y="148"/>
                  <a:pt x="131" y="14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3" y="117"/>
                  <a:pt x="83" y="117"/>
                  <a:pt x="83" y="117"/>
                </a:cubicBezTo>
                <a:lnTo>
                  <a:pt x="131" y="117"/>
                </a:lnTo>
                <a:close/>
                <a:moveTo>
                  <a:pt x="125" y="28"/>
                </a:moveTo>
                <a:cubicBezTo>
                  <a:pt x="125" y="30"/>
                  <a:pt x="125" y="32"/>
                  <a:pt x="125" y="34"/>
                </a:cubicBezTo>
                <a:cubicBezTo>
                  <a:pt x="125" y="34"/>
                  <a:pt x="125" y="34"/>
                  <a:pt x="125" y="34"/>
                </a:cubicBezTo>
                <a:cubicBezTo>
                  <a:pt x="125" y="34"/>
                  <a:pt x="125" y="34"/>
                  <a:pt x="125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79" y="32"/>
                  <a:pt x="79" y="32"/>
                  <a:pt x="79" y="32"/>
                </a:cubicBezTo>
                <a:cubicBezTo>
                  <a:pt x="81" y="32"/>
                  <a:pt x="82" y="32"/>
                  <a:pt x="84" y="32"/>
                </a:cubicBezTo>
                <a:cubicBezTo>
                  <a:pt x="137" y="34"/>
                  <a:pt x="112" y="0"/>
                  <a:pt x="90" y="16"/>
                </a:cubicBezTo>
                <a:cubicBezTo>
                  <a:pt x="86" y="19"/>
                  <a:pt x="82" y="23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5"/>
                  <a:pt x="79" y="25"/>
                  <a:pt x="79" y="25"/>
                </a:cubicBezTo>
                <a:cubicBezTo>
                  <a:pt x="79" y="25"/>
                  <a:pt x="79" y="25"/>
                  <a:pt x="79" y="25"/>
                </a:cubicBezTo>
                <a:cubicBezTo>
                  <a:pt x="79" y="25"/>
                  <a:pt x="79" y="25"/>
                  <a:pt x="79" y="25"/>
                </a:cubicBezTo>
                <a:cubicBezTo>
                  <a:pt x="79" y="25"/>
                  <a:pt x="79" y="25"/>
                  <a:pt x="79" y="25"/>
                </a:cubicBezTo>
                <a:cubicBezTo>
                  <a:pt x="79" y="25"/>
                  <a:pt x="79" y="25"/>
                  <a:pt x="79" y="25"/>
                </a:cubicBezTo>
                <a:cubicBezTo>
                  <a:pt x="79" y="25"/>
                  <a:pt x="79" y="25"/>
                  <a:pt x="79" y="25"/>
                </a:cubicBezTo>
                <a:cubicBezTo>
                  <a:pt x="79" y="25"/>
                  <a:pt x="79" y="25"/>
                  <a:pt x="79" y="25"/>
                </a:cubicBezTo>
                <a:cubicBezTo>
                  <a:pt x="79" y="25"/>
                  <a:pt x="79" y="25"/>
                  <a:pt x="79" y="25"/>
                </a:cubicBezTo>
                <a:cubicBezTo>
                  <a:pt x="79" y="25"/>
                  <a:pt x="79" y="25"/>
                  <a:pt x="79" y="25"/>
                </a:cubicBezTo>
                <a:cubicBezTo>
                  <a:pt x="79" y="25"/>
                  <a:pt x="79" y="25"/>
                  <a:pt x="79" y="25"/>
                </a:cubicBezTo>
                <a:cubicBezTo>
                  <a:pt x="79" y="25"/>
                  <a:pt x="79" y="25"/>
                  <a:pt x="79" y="25"/>
                </a:cubicBezTo>
                <a:cubicBezTo>
                  <a:pt x="79" y="25"/>
                  <a:pt x="79" y="25"/>
                  <a:pt x="79" y="25"/>
                </a:cubicBezTo>
                <a:cubicBezTo>
                  <a:pt x="79" y="25"/>
                  <a:pt x="79" y="25"/>
                  <a:pt x="79" y="25"/>
                </a:cubicBezTo>
                <a:cubicBezTo>
                  <a:pt x="79" y="25"/>
                  <a:pt x="79" y="25"/>
                  <a:pt x="79" y="25"/>
                </a:cubicBezTo>
                <a:cubicBezTo>
                  <a:pt x="82" y="22"/>
                  <a:pt x="86" y="18"/>
                  <a:pt x="90" y="15"/>
                </a:cubicBezTo>
                <a:cubicBezTo>
                  <a:pt x="96" y="11"/>
                  <a:pt x="102" y="7"/>
                  <a:pt x="106" y="6"/>
                </a:cubicBezTo>
                <a:cubicBezTo>
                  <a:pt x="107" y="6"/>
                  <a:pt x="107" y="6"/>
                  <a:pt x="108" y="6"/>
                </a:cubicBezTo>
                <a:cubicBezTo>
                  <a:pt x="108" y="6"/>
                  <a:pt x="108" y="6"/>
                  <a:pt x="108" y="6"/>
                </a:cubicBezTo>
                <a:cubicBezTo>
                  <a:pt x="112" y="8"/>
                  <a:pt x="115" y="10"/>
                  <a:pt x="118" y="13"/>
                </a:cubicBezTo>
                <a:cubicBezTo>
                  <a:pt x="121" y="15"/>
                  <a:pt x="123" y="19"/>
                  <a:pt x="124" y="23"/>
                </a:cubicBezTo>
                <a:cubicBezTo>
                  <a:pt x="124" y="23"/>
                  <a:pt x="124" y="23"/>
                  <a:pt x="124" y="23"/>
                </a:cubicBezTo>
                <a:cubicBezTo>
                  <a:pt x="125" y="24"/>
                  <a:pt x="125" y="26"/>
                  <a:pt x="125" y="28"/>
                </a:cubicBezTo>
                <a:close/>
                <a:moveTo>
                  <a:pt x="64" y="24"/>
                </a:moveTo>
                <a:cubicBezTo>
                  <a:pt x="73" y="24"/>
                  <a:pt x="73" y="24"/>
                  <a:pt x="73" y="24"/>
                </a:cubicBezTo>
                <a:cubicBezTo>
                  <a:pt x="75" y="24"/>
                  <a:pt x="76" y="26"/>
                  <a:pt x="76" y="27"/>
                </a:cubicBezTo>
                <a:cubicBezTo>
                  <a:pt x="76" y="34"/>
                  <a:pt x="76" y="34"/>
                  <a:pt x="76" y="34"/>
                </a:cubicBezTo>
                <a:cubicBezTo>
                  <a:pt x="76" y="35"/>
                  <a:pt x="75" y="37"/>
                  <a:pt x="73" y="37"/>
                </a:cubicBezTo>
                <a:cubicBezTo>
                  <a:pt x="64" y="37"/>
                  <a:pt x="64" y="37"/>
                  <a:pt x="64" y="37"/>
                </a:cubicBezTo>
                <a:cubicBezTo>
                  <a:pt x="62" y="37"/>
                  <a:pt x="61" y="35"/>
                  <a:pt x="61" y="34"/>
                </a:cubicBezTo>
                <a:cubicBezTo>
                  <a:pt x="61" y="27"/>
                  <a:pt x="61" y="27"/>
                  <a:pt x="61" y="27"/>
                </a:cubicBezTo>
                <a:cubicBezTo>
                  <a:pt x="61" y="26"/>
                  <a:pt x="62" y="24"/>
                  <a:pt x="64" y="24"/>
                </a:cubicBezTo>
                <a:close/>
                <a:moveTo>
                  <a:pt x="58" y="34"/>
                </a:moveTo>
                <a:cubicBezTo>
                  <a:pt x="22" y="34"/>
                  <a:pt x="22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3"/>
                  <a:pt x="21" y="31"/>
                  <a:pt x="21" y="30"/>
                </a:cubicBezTo>
                <a:cubicBezTo>
                  <a:pt x="22" y="28"/>
                  <a:pt x="22" y="27"/>
                  <a:pt x="22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3" y="22"/>
                  <a:pt x="25" y="20"/>
                  <a:pt x="27" y="18"/>
                </a:cubicBezTo>
                <a:cubicBezTo>
                  <a:pt x="29" y="15"/>
                  <a:pt x="32" y="14"/>
                  <a:pt x="35" y="13"/>
                </a:cubicBezTo>
                <a:cubicBezTo>
                  <a:pt x="35" y="13"/>
                  <a:pt x="35" y="13"/>
                  <a:pt x="35" y="13"/>
                </a:cubicBezTo>
                <a:cubicBezTo>
                  <a:pt x="35" y="13"/>
                  <a:pt x="36" y="13"/>
                  <a:pt x="37" y="13"/>
                </a:cubicBezTo>
                <a:cubicBezTo>
                  <a:pt x="40" y="13"/>
                  <a:pt x="45" y="16"/>
                  <a:pt x="49" y="20"/>
                </a:cubicBezTo>
                <a:cubicBezTo>
                  <a:pt x="52" y="22"/>
                  <a:pt x="56" y="25"/>
                  <a:pt x="58" y="27"/>
                </a:cubicBezTo>
                <a:cubicBezTo>
                  <a:pt x="58" y="29"/>
                  <a:pt x="58" y="29"/>
                  <a:pt x="58" y="29"/>
                </a:cubicBezTo>
                <a:cubicBezTo>
                  <a:pt x="56" y="26"/>
                  <a:pt x="52" y="23"/>
                  <a:pt x="49" y="20"/>
                </a:cubicBezTo>
                <a:cubicBezTo>
                  <a:pt x="30" y="6"/>
                  <a:pt x="10" y="38"/>
                  <a:pt x="58" y="33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8" y="34"/>
                  <a:pt x="58" y="34"/>
                </a:cubicBezTo>
                <a:close/>
                <a:moveTo>
                  <a:pt x="60" y="40"/>
                </a:moveTo>
                <a:cubicBezTo>
                  <a:pt x="79" y="40"/>
                  <a:pt x="79" y="40"/>
                  <a:pt x="79" y="40"/>
                </a:cubicBezTo>
                <a:cubicBezTo>
                  <a:pt x="79" y="117"/>
                  <a:pt x="79" y="117"/>
                  <a:pt x="79" y="117"/>
                </a:cubicBezTo>
                <a:cubicBezTo>
                  <a:pt x="60" y="117"/>
                  <a:pt x="60" y="117"/>
                  <a:pt x="60" y="117"/>
                </a:cubicBezTo>
                <a:lnTo>
                  <a:pt x="60" y="40"/>
                </a:lnTo>
                <a:close/>
                <a:moveTo>
                  <a:pt x="79" y="117"/>
                </a:moveTo>
                <a:cubicBezTo>
                  <a:pt x="79" y="166"/>
                  <a:pt x="79" y="166"/>
                  <a:pt x="79" y="166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0" y="166"/>
                  <a:pt x="60" y="166"/>
                  <a:pt x="60" y="166"/>
                </a:cubicBezTo>
                <a:cubicBezTo>
                  <a:pt x="60" y="117"/>
                  <a:pt x="60" y="117"/>
                  <a:pt x="60" y="117"/>
                </a:cubicBezTo>
                <a:lnTo>
                  <a:pt x="79" y="117"/>
                </a:lnTo>
                <a:close/>
                <a:moveTo>
                  <a:pt x="56" y="148"/>
                </a:moveTo>
                <a:cubicBezTo>
                  <a:pt x="9" y="148"/>
                  <a:pt x="9" y="148"/>
                  <a:pt x="9" y="148"/>
                </a:cubicBezTo>
                <a:cubicBezTo>
                  <a:pt x="9" y="117"/>
                  <a:pt x="9" y="117"/>
                  <a:pt x="9" y="117"/>
                </a:cubicBezTo>
                <a:cubicBezTo>
                  <a:pt x="56" y="117"/>
                  <a:pt x="56" y="117"/>
                  <a:pt x="56" y="117"/>
                </a:cubicBezTo>
                <a:lnTo>
                  <a:pt x="56" y="148"/>
                </a:lnTo>
                <a:close/>
                <a:moveTo>
                  <a:pt x="9" y="102"/>
                </a:moveTo>
                <a:cubicBezTo>
                  <a:pt x="9" y="77"/>
                  <a:pt x="9" y="77"/>
                  <a:pt x="9" y="77"/>
                </a:cubicBezTo>
                <a:cubicBezTo>
                  <a:pt x="0" y="77"/>
                  <a:pt x="0" y="77"/>
                  <a:pt x="0" y="77"/>
                </a:cubicBezTo>
                <a:cubicBezTo>
                  <a:pt x="0" y="40"/>
                  <a:pt x="0" y="40"/>
                  <a:pt x="0" y="40"/>
                </a:cubicBezTo>
                <a:cubicBezTo>
                  <a:pt x="56" y="40"/>
                  <a:pt x="56" y="40"/>
                  <a:pt x="56" y="40"/>
                </a:cubicBezTo>
                <a:cubicBezTo>
                  <a:pt x="56" y="102"/>
                  <a:pt x="56" y="102"/>
                  <a:pt x="56" y="102"/>
                </a:cubicBezTo>
                <a:lnTo>
                  <a:pt x="9" y="10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9" name="Freeform 9">
            <a:extLst>
              <a:ext uri="{FF2B5EF4-FFF2-40B4-BE49-F238E27FC236}">
                <a16:creationId xmlns:a16="http://schemas.microsoft.com/office/drawing/2014/main" id="{7015CD8C-A9AA-5686-CEDB-CDB0345FA585}"/>
              </a:ext>
            </a:extLst>
          </p:cNvPr>
          <p:cNvSpPr>
            <a:spLocks noEditPoints="1"/>
          </p:cNvSpPr>
          <p:nvPr/>
        </p:nvSpPr>
        <p:spPr bwMode="auto">
          <a:xfrm>
            <a:off x="6789738" y="3587750"/>
            <a:ext cx="265113" cy="230188"/>
          </a:xfrm>
          <a:custGeom>
            <a:avLst/>
            <a:gdLst>
              <a:gd name="T0" fmla="*/ 101 w 167"/>
              <a:gd name="T1" fmla="*/ 11 h 145"/>
              <a:gd name="T2" fmla="*/ 88 w 167"/>
              <a:gd name="T3" fmla="*/ 26 h 145"/>
              <a:gd name="T4" fmla="*/ 83 w 167"/>
              <a:gd name="T5" fmla="*/ 28 h 145"/>
              <a:gd name="T6" fmla="*/ 79 w 167"/>
              <a:gd name="T7" fmla="*/ 26 h 145"/>
              <a:gd name="T8" fmla="*/ 65 w 167"/>
              <a:gd name="T9" fmla="*/ 11 h 145"/>
              <a:gd name="T10" fmla="*/ 40 w 167"/>
              <a:gd name="T11" fmla="*/ 0 h 145"/>
              <a:gd name="T12" fmla="*/ 15 w 167"/>
              <a:gd name="T13" fmla="*/ 11 h 145"/>
              <a:gd name="T14" fmla="*/ 14 w 167"/>
              <a:gd name="T15" fmla="*/ 13 h 145"/>
              <a:gd name="T16" fmla="*/ 14 w 167"/>
              <a:gd name="T17" fmla="*/ 70 h 145"/>
              <a:gd name="T18" fmla="*/ 83 w 167"/>
              <a:gd name="T19" fmla="*/ 145 h 145"/>
              <a:gd name="T20" fmla="*/ 153 w 167"/>
              <a:gd name="T21" fmla="*/ 70 h 145"/>
              <a:gd name="T22" fmla="*/ 153 w 167"/>
              <a:gd name="T23" fmla="*/ 13 h 145"/>
              <a:gd name="T24" fmla="*/ 151 w 167"/>
              <a:gd name="T25" fmla="*/ 11 h 145"/>
              <a:gd name="T26" fmla="*/ 126 w 167"/>
              <a:gd name="T27" fmla="*/ 0 h 145"/>
              <a:gd name="T28" fmla="*/ 101 w 167"/>
              <a:gd name="T29" fmla="*/ 11 h 145"/>
              <a:gd name="T30" fmla="*/ 45 w 167"/>
              <a:gd name="T31" fmla="*/ 14 h 145"/>
              <a:gd name="T32" fmla="*/ 46 w 167"/>
              <a:gd name="T33" fmla="*/ 16 h 145"/>
              <a:gd name="T34" fmla="*/ 45 w 167"/>
              <a:gd name="T35" fmla="*/ 18 h 145"/>
              <a:gd name="T36" fmla="*/ 24 w 167"/>
              <a:gd name="T37" fmla="*/ 25 h 145"/>
              <a:gd name="T38" fmla="*/ 19 w 167"/>
              <a:gd name="T39" fmla="*/ 44 h 145"/>
              <a:gd name="T40" fmla="*/ 18 w 167"/>
              <a:gd name="T41" fmla="*/ 46 h 145"/>
              <a:gd name="T42" fmla="*/ 16 w 167"/>
              <a:gd name="T43" fmla="*/ 45 h 145"/>
              <a:gd name="T44" fmla="*/ 22 w 167"/>
              <a:gd name="T45" fmla="*/ 23 h 145"/>
              <a:gd name="T46" fmla="*/ 45 w 167"/>
              <a:gd name="T47" fmla="*/ 14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7" h="145">
                <a:moveTo>
                  <a:pt x="101" y="11"/>
                </a:moveTo>
                <a:cubicBezTo>
                  <a:pt x="88" y="26"/>
                  <a:pt x="88" y="26"/>
                  <a:pt x="88" y="26"/>
                </a:cubicBezTo>
                <a:cubicBezTo>
                  <a:pt x="87" y="27"/>
                  <a:pt x="85" y="28"/>
                  <a:pt x="83" y="28"/>
                </a:cubicBezTo>
                <a:cubicBezTo>
                  <a:pt x="82" y="28"/>
                  <a:pt x="80" y="27"/>
                  <a:pt x="79" y="26"/>
                </a:cubicBezTo>
                <a:cubicBezTo>
                  <a:pt x="65" y="11"/>
                  <a:pt x="65" y="11"/>
                  <a:pt x="65" y="11"/>
                </a:cubicBezTo>
                <a:cubicBezTo>
                  <a:pt x="59" y="4"/>
                  <a:pt x="50" y="0"/>
                  <a:pt x="40" y="0"/>
                </a:cubicBezTo>
                <a:cubicBezTo>
                  <a:pt x="31" y="0"/>
                  <a:pt x="22" y="4"/>
                  <a:pt x="15" y="11"/>
                </a:cubicBezTo>
                <a:cubicBezTo>
                  <a:pt x="14" y="13"/>
                  <a:pt x="14" y="13"/>
                  <a:pt x="14" y="13"/>
                </a:cubicBezTo>
                <a:cubicBezTo>
                  <a:pt x="0" y="28"/>
                  <a:pt x="0" y="54"/>
                  <a:pt x="14" y="70"/>
                </a:cubicBezTo>
                <a:cubicBezTo>
                  <a:pt x="83" y="145"/>
                  <a:pt x="83" y="145"/>
                  <a:pt x="83" y="145"/>
                </a:cubicBezTo>
                <a:cubicBezTo>
                  <a:pt x="153" y="70"/>
                  <a:pt x="153" y="70"/>
                  <a:pt x="153" y="70"/>
                </a:cubicBezTo>
                <a:cubicBezTo>
                  <a:pt x="167" y="54"/>
                  <a:pt x="167" y="28"/>
                  <a:pt x="153" y="13"/>
                </a:cubicBezTo>
                <a:cubicBezTo>
                  <a:pt x="151" y="11"/>
                  <a:pt x="151" y="11"/>
                  <a:pt x="151" y="11"/>
                </a:cubicBezTo>
                <a:cubicBezTo>
                  <a:pt x="145" y="4"/>
                  <a:pt x="136" y="0"/>
                  <a:pt x="126" y="0"/>
                </a:cubicBezTo>
                <a:cubicBezTo>
                  <a:pt x="117" y="0"/>
                  <a:pt x="108" y="4"/>
                  <a:pt x="101" y="11"/>
                </a:cubicBezTo>
                <a:close/>
                <a:moveTo>
                  <a:pt x="45" y="14"/>
                </a:moveTo>
                <a:cubicBezTo>
                  <a:pt x="46" y="14"/>
                  <a:pt x="46" y="15"/>
                  <a:pt x="46" y="16"/>
                </a:cubicBezTo>
                <a:cubicBezTo>
                  <a:pt x="46" y="17"/>
                  <a:pt x="45" y="18"/>
                  <a:pt x="45" y="18"/>
                </a:cubicBezTo>
                <a:cubicBezTo>
                  <a:pt x="34" y="18"/>
                  <a:pt x="28" y="20"/>
                  <a:pt x="24" y="25"/>
                </a:cubicBezTo>
                <a:cubicBezTo>
                  <a:pt x="20" y="29"/>
                  <a:pt x="19" y="36"/>
                  <a:pt x="19" y="44"/>
                </a:cubicBezTo>
                <a:cubicBezTo>
                  <a:pt x="19" y="45"/>
                  <a:pt x="18" y="46"/>
                  <a:pt x="18" y="46"/>
                </a:cubicBezTo>
                <a:cubicBezTo>
                  <a:pt x="17" y="46"/>
                  <a:pt x="16" y="46"/>
                  <a:pt x="16" y="45"/>
                </a:cubicBezTo>
                <a:cubicBezTo>
                  <a:pt x="16" y="36"/>
                  <a:pt x="17" y="28"/>
                  <a:pt x="22" y="23"/>
                </a:cubicBezTo>
                <a:cubicBezTo>
                  <a:pt x="26" y="17"/>
                  <a:pt x="33" y="14"/>
                  <a:pt x="45" y="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Freeform 10">
            <a:extLst>
              <a:ext uri="{FF2B5EF4-FFF2-40B4-BE49-F238E27FC236}">
                <a16:creationId xmlns:a16="http://schemas.microsoft.com/office/drawing/2014/main" id="{02583525-4F21-E48D-88C1-35E22664A0CE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3592513"/>
            <a:ext cx="254000" cy="220663"/>
          </a:xfrm>
          <a:custGeom>
            <a:avLst/>
            <a:gdLst>
              <a:gd name="T0" fmla="*/ 129 w 160"/>
              <a:gd name="T1" fmla="*/ 39 h 139"/>
              <a:gd name="T2" fmla="*/ 129 w 160"/>
              <a:gd name="T3" fmla="*/ 21 h 139"/>
              <a:gd name="T4" fmla="*/ 109 w 160"/>
              <a:gd name="T5" fmla="*/ 0 h 139"/>
              <a:gd name="T6" fmla="*/ 52 w 160"/>
              <a:gd name="T7" fmla="*/ 0 h 139"/>
              <a:gd name="T8" fmla="*/ 31 w 160"/>
              <a:gd name="T9" fmla="*/ 21 h 139"/>
              <a:gd name="T10" fmla="*/ 31 w 160"/>
              <a:gd name="T11" fmla="*/ 39 h 139"/>
              <a:gd name="T12" fmla="*/ 9 w 160"/>
              <a:gd name="T13" fmla="*/ 39 h 139"/>
              <a:gd name="T14" fmla="*/ 0 w 160"/>
              <a:gd name="T15" fmla="*/ 48 h 139"/>
              <a:gd name="T16" fmla="*/ 0 w 160"/>
              <a:gd name="T17" fmla="*/ 68 h 139"/>
              <a:gd name="T18" fmla="*/ 9 w 160"/>
              <a:gd name="T19" fmla="*/ 77 h 139"/>
              <a:gd name="T20" fmla="*/ 12 w 160"/>
              <a:gd name="T21" fmla="*/ 77 h 139"/>
              <a:gd name="T22" fmla="*/ 22 w 160"/>
              <a:gd name="T23" fmla="*/ 131 h 139"/>
              <a:gd name="T24" fmla="*/ 31 w 160"/>
              <a:gd name="T25" fmla="*/ 139 h 139"/>
              <a:gd name="T26" fmla="*/ 130 w 160"/>
              <a:gd name="T27" fmla="*/ 139 h 139"/>
              <a:gd name="T28" fmla="*/ 139 w 160"/>
              <a:gd name="T29" fmla="*/ 131 h 139"/>
              <a:gd name="T30" fmla="*/ 149 w 160"/>
              <a:gd name="T31" fmla="*/ 77 h 139"/>
              <a:gd name="T32" fmla="*/ 151 w 160"/>
              <a:gd name="T33" fmla="*/ 77 h 139"/>
              <a:gd name="T34" fmla="*/ 160 w 160"/>
              <a:gd name="T35" fmla="*/ 68 h 139"/>
              <a:gd name="T36" fmla="*/ 160 w 160"/>
              <a:gd name="T37" fmla="*/ 48 h 139"/>
              <a:gd name="T38" fmla="*/ 151 w 160"/>
              <a:gd name="T39" fmla="*/ 39 h 139"/>
              <a:gd name="T40" fmla="*/ 129 w 160"/>
              <a:gd name="T41" fmla="*/ 39 h 139"/>
              <a:gd name="T42" fmla="*/ 48 w 160"/>
              <a:gd name="T43" fmla="*/ 21 h 139"/>
              <a:gd name="T44" fmla="*/ 52 w 160"/>
              <a:gd name="T45" fmla="*/ 17 h 139"/>
              <a:gd name="T46" fmla="*/ 109 w 160"/>
              <a:gd name="T47" fmla="*/ 17 h 139"/>
              <a:gd name="T48" fmla="*/ 113 w 160"/>
              <a:gd name="T49" fmla="*/ 21 h 139"/>
              <a:gd name="T50" fmla="*/ 113 w 160"/>
              <a:gd name="T51" fmla="*/ 30 h 139"/>
              <a:gd name="T52" fmla="*/ 48 w 160"/>
              <a:gd name="T53" fmla="*/ 30 h 139"/>
              <a:gd name="T54" fmla="*/ 48 w 160"/>
              <a:gd name="T55" fmla="*/ 21 h 139"/>
              <a:gd name="T56" fmla="*/ 41 w 160"/>
              <a:gd name="T57" fmla="*/ 111 h 139"/>
              <a:gd name="T58" fmla="*/ 59 w 160"/>
              <a:gd name="T59" fmla="*/ 111 h 139"/>
              <a:gd name="T60" fmla="*/ 59 w 160"/>
              <a:gd name="T61" fmla="*/ 129 h 139"/>
              <a:gd name="T62" fmla="*/ 41 w 160"/>
              <a:gd name="T63" fmla="*/ 129 h 139"/>
              <a:gd name="T64" fmla="*/ 41 w 160"/>
              <a:gd name="T65" fmla="*/ 111 h 139"/>
              <a:gd name="T66" fmla="*/ 27 w 160"/>
              <a:gd name="T67" fmla="*/ 86 h 139"/>
              <a:gd name="T68" fmla="*/ 45 w 160"/>
              <a:gd name="T69" fmla="*/ 86 h 139"/>
              <a:gd name="T70" fmla="*/ 45 w 160"/>
              <a:gd name="T71" fmla="*/ 104 h 139"/>
              <a:gd name="T72" fmla="*/ 27 w 160"/>
              <a:gd name="T73" fmla="*/ 104 h 139"/>
              <a:gd name="T74" fmla="*/ 27 w 160"/>
              <a:gd name="T75" fmla="*/ 86 h 139"/>
              <a:gd name="T76" fmla="*/ 112 w 160"/>
              <a:gd name="T77" fmla="*/ 86 h 139"/>
              <a:gd name="T78" fmla="*/ 130 w 160"/>
              <a:gd name="T79" fmla="*/ 86 h 139"/>
              <a:gd name="T80" fmla="*/ 130 w 160"/>
              <a:gd name="T81" fmla="*/ 104 h 139"/>
              <a:gd name="T82" fmla="*/ 112 w 160"/>
              <a:gd name="T83" fmla="*/ 104 h 139"/>
              <a:gd name="T84" fmla="*/ 112 w 160"/>
              <a:gd name="T85" fmla="*/ 86 h 139"/>
              <a:gd name="T86" fmla="*/ 84 w 160"/>
              <a:gd name="T87" fmla="*/ 86 h 139"/>
              <a:gd name="T88" fmla="*/ 102 w 160"/>
              <a:gd name="T89" fmla="*/ 86 h 139"/>
              <a:gd name="T90" fmla="*/ 102 w 160"/>
              <a:gd name="T91" fmla="*/ 104 h 139"/>
              <a:gd name="T92" fmla="*/ 84 w 160"/>
              <a:gd name="T93" fmla="*/ 104 h 139"/>
              <a:gd name="T94" fmla="*/ 84 w 160"/>
              <a:gd name="T95" fmla="*/ 86 h 139"/>
              <a:gd name="T96" fmla="*/ 55 w 160"/>
              <a:gd name="T97" fmla="*/ 86 h 139"/>
              <a:gd name="T98" fmla="*/ 73 w 160"/>
              <a:gd name="T99" fmla="*/ 86 h 139"/>
              <a:gd name="T100" fmla="*/ 73 w 160"/>
              <a:gd name="T101" fmla="*/ 104 h 139"/>
              <a:gd name="T102" fmla="*/ 55 w 160"/>
              <a:gd name="T103" fmla="*/ 104 h 139"/>
              <a:gd name="T104" fmla="*/ 55 w 160"/>
              <a:gd name="T105" fmla="*/ 86 h 139"/>
              <a:gd name="T106" fmla="*/ 98 w 160"/>
              <a:gd name="T107" fmla="*/ 111 h 139"/>
              <a:gd name="T108" fmla="*/ 116 w 160"/>
              <a:gd name="T109" fmla="*/ 111 h 139"/>
              <a:gd name="T110" fmla="*/ 116 w 160"/>
              <a:gd name="T111" fmla="*/ 129 h 139"/>
              <a:gd name="T112" fmla="*/ 98 w 160"/>
              <a:gd name="T113" fmla="*/ 129 h 139"/>
              <a:gd name="T114" fmla="*/ 98 w 160"/>
              <a:gd name="T115" fmla="*/ 111 h 139"/>
              <a:gd name="T116" fmla="*/ 69 w 160"/>
              <a:gd name="T117" fmla="*/ 111 h 139"/>
              <a:gd name="T118" fmla="*/ 88 w 160"/>
              <a:gd name="T119" fmla="*/ 111 h 139"/>
              <a:gd name="T120" fmla="*/ 88 w 160"/>
              <a:gd name="T121" fmla="*/ 129 h 139"/>
              <a:gd name="T122" fmla="*/ 69 w 160"/>
              <a:gd name="T123" fmla="*/ 129 h 139"/>
              <a:gd name="T124" fmla="*/ 69 w 160"/>
              <a:gd name="T125" fmla="*/ 111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39">
                <a:moveTo>
                  <a:pt x="129" y="39"/>
                </a:moveTo>
                <a:cubicBezTo>
                  <a:pt x="129" y="21"/>
                  <a:pt x="129" y="21"/>
                  <a:pt x="129" y="21"/>
                </a:cubicBezTo>
                <a:cubicBezTo>
                  <a:pt x="129" y="9"/>
                  <a:pt x="120" y="0"/>
                  <a:pt x="109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41" y="0"/>
                  <a:pt x="31" y="9"/>
                  <a:pt x="31" y="21"/>
                </a:cubicBezTo>
                <a:cubicBezTo>
                  <a:pt x="31" y="39"/>
                  <a:pt x="31" y="39"/>
                  <a:pt x="31" y="39"/>
                </a:cubicBezTo>
                <a:cubicBezTo>
                  <a:pt x="9" y="39"/>
                  <a:pt x="9" y="39"/>
                  <a:pt x="9" y="39"/>
                </a:cubicBezTo>
                <a:cubicBezTo>
                  <a:pt x="4" y="39"/>
                  <a:pt x="0" y="43"/>
                  <a:pt x="0" y="48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73"/>
                  <a:pt x="4" y="77"/>
                  <a:pt x="9" y="77"/>
                </a:cubicBezTo>
                <a:cubicBezTo>
                  <a:pt x="12" y="77"/>
                  <a:pt x="12" y="77"/>
                  <a:pt x="12" y="77"/>
                </a:cubicBezTo>
                <a:cubicBezTo>
                  <a:pt x="22" y="131"/>
                  <a:pt x="22" y="131"/>
                  <a:pt x="22" y="131"/>
                </a:cubicBezTo>
                <a:cubicBezTo>
                  <a:pt x="23" y="135"/>
                  <a:pt x="27" y="139"/>
                  <a:pt x="31" y="139"/>
                </a:cubicBezTo>
                <a:cubicBezTo>
                  <a:pt x="130" y="139"/>
                  <a:pt x="130" y="139"/>
                  <a:pt x="130" y="139"/>
                </a:cubicBezTo>
                <a:cubicBezTo>
                  <a:pt x="134" y="139"/>
                  <a:pt x="138" y="135"/>
                  <a:pt x="139" y="131"/>
                </a:cubicBezTo>
                <a:cubicBezTo>
                  <a:pt x="149" y="77"/>
                  <a:pt x="149" y="77"/>
                  <a:pt x="149" y="77"/>
                </a:cubicBezTo>
                <a:cubicBezTo>
                  <a:pt x="151" y="77"/>
                  <a:pt x="151" y="77"/>
                  <a:pt x="151" y="77"/>
                </a:cubicBezTo>
                <a:cubicBezTo>
                  <a:pt x="156" y="77"/>
                  <a:pt x="160" y="73"/>
                  <a:pt x="160" y="68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0" y="43"/>
                  <a:pt x="156" y="39"/>
                  <a:pt x="151" y="39"/>
                </a:cubicBezTo>
                <a:cubicBezTo>
                  <a:pt x="129" y="39"/>
                  <a:pt x="129" y="39"/>
                  <a:pt x="129" y="39"/>
                </a:cubicBezTo>
                <a:close/>
                <a:moveTo>
                  <a:pt x="48" y="21"/>
                </a:moveTo>
                <a:cubicBezTo>
                  <a:pt x="48" y="19"/>
                  <a:pt x="50" y="17"/>
                  <a:pt x="52" y="17"/>
                </a:cubicBezTo>
                <a:cubicBezTo>
                  <a:pt x="109" y="17"/>
                  <a:pt x="109" y="17"/>
                  <a:pt x="109" y="17"/>
                </a:cubicBezTo>
                <a:cubicBezTo>
                  <a:pt x="111" y="17"/>
                  <a:pt x="113" y="19"/>
                  <a:pt x="113" y="21"/>
                </a:cubicBezTo>
                <a:cubicBezTo>
                  <a:pt x="113" y="30"/>
                  <a:pt x="113" y="30"/>
                  <a:pt x="113" y="30"/>
                </a:cubicBezTo>
                <a:cubicBezTo>
                  <a:pt x="48" y="30"/>
                  <a:pt x="48" y="30"/>
                  <a:pt x="48" y="30"/>
                </a:cubicBezTo>
                <a:lnTo>
                  <a:pt x="48" y="21"/>
                </a:lnTo>
                <a:close/>
                <a:moveTo>
                  <a:pt x="41" y="111"/>
                </a:moveTo>
                <a:cubicBezTo>
                  <a:pt x="59" y="111"/>
                  <a:pt x="59" y="111"/>
                  <a:pt x="59" y="111"/>
                </a:cubicBezTo>
                <a:cubicBezTo>
                  <a:pt x="59" y="129"/>
                  <a:pt x="59" y="129"/>
                  <a:pt x="59" y="129"/>
                </a:cubicBezTo>
                <a:cubicBezTo>
                  <a:pt x="41" y="129"/>
                  <a:pt x="41" y="129"/>
                  <a:pt x="41" y="129"/>
                </a:cubicBezTo>
                <a:lnTo>
                  <a:pt x="41" y="111"/>
                </a:lnTo>
                <a:close/>
                <a:moveTo>
                  <a:pt x="27" y="86"/>
                </a:moveTo>
                <a:cubicBezTo>
                  <a:pt x="45" y="86"/>
                  <a:pt x="45" y="86"/>
                  <a:pt x="45" y="86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27" y="104"/>
                  <a:pt x="27" y="104"/>
                  <a:pt x="27" y="104"/>
                </a:cubicBezTo>
                <a:lnTo>
                  <a:pt x="27" y="86"/>
                </a:lnTo>
                <a:close/>
                <a:moveTo>
                  <a:pt x="112" y="86"/>
                </a:moveTo>
                <a:cubicBezTo>
                  <a:pt x="130" y="86"/>
                  <a:pt x="130" y="86"/>
                  <a:pt x="130" y="86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12" y="104"/>
                  <a:pt x="112" y="104"/>
                  <a:pt x="112" y="104"/>
                </a:cubicBezTo>
                <a:lnTo>
                  <a:pt x="112" y="86"/>
                </a:lnTo>
                <a:close/>
                <a:moveTo>
                  <a:pt x="84" y="86"/>
                </a:moveTo>
                <a:cubicBezTo>
                  <a:pt x="102" y="86"/>
                  <a:pt x="102" y="86"/>
                  <a:pt x="102" y="86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84" y="104"/>
                  <a:pt x="84" y="104"/>
                  <a:pt x="84" y="104"/>
                </a:cubicBezTo>
                <a:lnTo>
                  <a:pt x="84" y="86"/>
                </a:lnTo>
                <a:close/>
                <a:moveTo>
                  <a:pt x="55" y="86"/>
                </a:moveTo>
                <a:cubicBezTo>
                  <a:pt x="73" y="86"/>
                  <a:pt x="73" y="86"/>
                  <a:pt x="73" y="86"/>
                </a:cubicBezTo>
                <a:cubicBezTo>
                  <a:pt x="73" y="104"/>
                  <a:pt x="73" y="104"/>
                  <a:pt x="73" y="104"/>
                </a:cubicBezTo>
                <a:cubicBezTo>
                  <a:pt x="55" y="104"/>
                  <a:pt x="55" y="104"/>
                  <a:pt x="55" y="104"/>
                </a:cubicBezTo>
                <a:lnTo>
                  <a:pt x="55" y="86"/>
                </a:lnTo>
                <a:close/>
                <a:moveTo>
                  <a:pt x="98" y="111"/>
                </a:moveTo>
                <a:cubicBezTo>
                  <a:pt x="116" y="111"/>
                  <a:pt x="116" y="111"/>
                  <a:pt x="116" y="111"/>
                </a:cubicBezTo>
                <a:cubicBezTo>
                  <a:pt x="116" y="129"/>
                  <a:pt x="116" y="129"/>
                  <a:pt x="116" y="129"/>
                </a:cubicBezTo>
                <a:cubicBezTo>
                  <a:pt x="98" y="129"/>
                  <a:pt x="98" y="129"/>
                  <a:pt x="98" y="129"/>
                </a:cubicBezTo>
                <a:lnTo>
                  <a:pt x="98" y="111"/>
                </a:lnTo>
                <a:close/>
                <a:moveTo>
                  <a:pt x="69" y="111"/>
                </a:moveTo>
                <a:cubicBezTo>
                  <a:pt x="88" y="111"/>
                  <a:pt x="88" y="111"/>
                  <a:pt x="88" y="111"/>
                </a:cubicBezTo>
                <a:cubicBezTo>
                  <a:pt x="88" y="129"/>
                  <a:pt x="88" y="129"/>
                  <a:pt x="88" y="129"/>
                </a:cubicBezTo>
                <a:cubicBezTo>
                  <a:pt x="69" y="129"/>
                  <a:pt x="69" y="129"/>
                  <a:pt x="69" y="129"/>
                </a:cubicBezTo>
                <a:lnTo>
                  <a:pt x="69" y="1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Freeform 11">
            <a:extLst>
              <a:ext uri="{FF2B5EF4-FFF2-40B4-BE49-F238E27FC236}">
                <a16:creationId xmlns:a16="http://schemas.microsoft.com/office/drawing/2014/main" id="{3809C761-613E-BC26-D6D3-A460B6917862}"/>
              </a:ext>
            </a:extLst>
          </p:cNvPr>
          <p:cNvSpPr>
            <a:spLocks noEditPoints="1"/>
          </p:cNvSpPr>
          <p:nvPr/>
        </p:nvSpPr>
        <p:spPr bwMode="auto">
          <a:xfrm>
            <a:off x="2989263" y="3575050"/>
            <a:ext cx="157163" cy="254000"/>
          </a:xfrm>
          <a:custGeom>
            <a:avLst/>
            <a:gdLst>
              <a:gd name="T0" fmla="*/ 6 w 100"/>
              <a:gd name="T1" fmla="*/ 31 h 160"/>
              <a:gd name="T2" fmla="*/ 27 w 100"/>
              <a:gd name="T3" fmla="*/ 18 h 160"/>
              <a:gd name="T4" fmla="*/ 34 w 100"/>
              <a:gd name="T5" fmla="*/ 10 h 160"/>
              <a:gd name="T6" fmla="*/ 66 w 100"/>
              <a:gd name="T7" fmla="*/ 10 h 160"/>
              <a:gd name="T8" fmla="*/ 72 w 100"/>
              <a:gd name="T9" fmla="*/ 18 h 160"/>
              <a:gd name="T10" fmla="*/ 72 w 100"/>
              <a:gd name="T11" fmla="*/ 31 h 160"/>
              <a:gd name="T12" fmla="*/ 100 w 100"/>
              <a:gd name="T13" fmla="*/ 37 h 160"/>
              <a:gd name="T14" fmla="*/ 89 w 100"/>
              <a:gd name="T15" fmla="*/ 129 h 160"/>
              <a:gd name="T16" fmla="*/ 12 w 100"/>
              <a:gd name="T17" fmla="*/ 42 h 160"/>
              <a:gd name="T18" fmla="*/ 88 w 100"/>
              <a:gd name="T19" fmla="*/ 148 h 160"/>
              <a:gd name="T20" fmla="*/ 100 w 100"/>
              <a:gd name="T21" fmla="*/ 122 h 160"/>
              <a:gd name="T22" fmla="*/ 94 w 100"/>
              <a:gd name="T23" fmla="*/ 160 h 160"/>
              <a:gd name="T24" fmla="*/ 0 w 100"/>
              <a:gd name="T25" fmla="*/ 154 h 160"/>
              <a:gd name="T26" fmla="*/ 82 w 100"/>
              <a:gd name="T27" fmla="*/ 60 h 160"/>
              <a:gd name="T28" fmla="*/ 51 w 100"/>
              <a:gd name="T29" fmla="*/ 64 h 160"/>
              <a:gd name="T30" fmla="*/ 82 w 100"/>
              <a:gd name="T31" fmla="*/ 60 h 160"/>
              <a:gd name="T32" fmla="*/ 81 w 100"/>
              <a:gd name="T33" fmla="*/ 130 h 160"/>
              <a:gd name="T34" fmla="*/ 50 w 100"/>
              <a:gd name="T35" fmla="*/ 125 h 160"/>
              <a:gd name="T36" fmla="*/ 24 w 100"/>
              <a:gd name="T37" fmla="*/ 115 h 160"/>
              <a:gd name="T38" fmla="*/ 45 w 100"/>
              <a:gd name="T39" fmla="*/ 116 h 160"/>
              <a:gd name="T40" fmla="*/ 45 w 100"/>
              <a:gd name="T41" fmla="*/ 116 h 160"/>
              <a:gd name="T42" fmla="*/ 47 w 100"/>
              <a:gd name="T43" fmla="*/ 136 h 160"/>
              <a:gd name="T44" fmla="*/ 45 w 100"/>
              <a:gd name="T45" fmla="*/ 139 h 160"/>
              <a:gd name="T46" fmla="*/ 42 w 100"/>
              <a:gd name="T47" fmla="*/ 140 h 160"/>
              <a:gd name="T48" fmla="*/ 20 w 100"/>
              <a:gd name="T49" fmla="*/ 139 h 160"/>
              <a:gd name="T50" fmla="*/ 20 w 100"/>
              <a:gd name="T51" fmla="*/ 139 h 160"/>
              <a:gd name="T52" fmla="*/ 19 w 100"/>
              <a:gd name="T53" fmla="*/ 120 h 160"/>
              <a:gd name="T54" fmla="*/ 20 w 100"/>
              <a:gd name="T55" fmla="*/ 116 h 160"/>
              <a:gd name="T56" fmla="*/ 24 w 100"/>
              <a:gd name="T57" fmla="*/ 115 h 160"/>
              <a:gd name="T58" fmla="*/ 24 w 100"/>
              <a:gd name="T59" fmla="*/ 120 h 160"/>
              <a:gd name="T60" fmla="*/ 42 w 100"/>
              <a:gd name="T61" fmla="*/ 136 h 160"/>
              <a:gd name="T62" fmla="*/ 83 w 100"/>
              <a:gd name="T63" fmla="*/ 93 h 160"/>
              <a:gd name="T64" fmla="*/ 52 w 100"/>
              <a:gd name="T65" fmla="*/ 97 h 160"/>
              <a:gd name="T66" fmla="*/ 83 w 100"/>
              <a:gd name="T67" fmla="*/ 93 h 160"/>
              <a:gd name="T68" fmla="*/ 43 w 100"/>
              <a:gd name="T69" fmla="*/ 82 h 160"/>
              <a:gd name="T70" fmla="*/ 46 w 100"/>
              <a:gd name="T71" fmla="*/ 83 h 160"/>
              <a:gd name="T72" fmla="*/ 48 w 100"/>
              <a:gd name="T73" fmla="*/ 87 h 160"/>
              <a:gd name="T74" fmla="*/ 46 w 100"/>
              <a:gd name="T75" fmla="*/ 106 h 160"/>
              <a:gd name="T76" fmla="*/ 46 w 100"/>
              <a:gd name="T77" fmla="*/ 106 h 160"/>
              <a:gd name="T78" fmla="*/ 25 w 100"/>
              <a:gd name="T79" fmla="*/ 108 h 160"/>
              <a:gd name="T80" fmla="*/ 22 w 100"/>
              <a:gd name="T81" fmla="*/ 106 h 160"/>
              <a:gd name="T82" fmla="*/ 20 w 100"/>
              <a:gd name="T83" fmla="*/ 103 h 160"/>
              <a:gd name="T84" fmla="*/ 22 w 100"/>
              <a:gd name="T85" fmla="*/ 83 h 160"/>
              <a:gd name="T86" fmla="*/ 22 w 100"/>
              <a:gd name="T87" fmla="*/ 83 h 160"/>
              <a:gd name="T88" fmla="*/ 43 w 100"/>
              <a:gd name="T89" fmla="*/ 87 h 160"/>
              <a:gd name="T90" fmla="*/ 25 w 100"/>
              <a:gd name="T91" fmla="*/ 103 h 160"/>
              <a:gd name="T92" fmla="*/ 43 w 100"/>
              <a:gd name="T93" fmla="*/ 87 h 160"/>
              <a:gd name="T94" fmla="*/ 43 w 100"/>
              <a:gd name="T95" fmla="*/ 49 h 160"/>
              <a:gd name="T96" fmla="*/ 46 w 100"/>
              <a:gd name="T97" fmla="*/ 51 h 160"/>
              <a:gd name="T98" fmla="*/ 47 w 100"/>
              <a:gd name="T99" fmla="*/ 54 h 160"/>
              <a:gd name="T100" fmla="*/ 46 w 100"/>
              <a:gd name="T101" fmla="*/ 73 h 160"/>
              <a:gd name="T102" fmla="*/ 46 w 100"/>
              <a:gd name="T103" fmla="*/ 73 h 160"/>
              <a:gd name="T104" fmla="*/ 24 w 100"/>
              <a:gd name="T105" fmla="*/ 75 h 160"/>
              <a:gd name="T106" fmla="*/ 21 w 100"/>
              <a:gd name="T107" fmla="*/ 73 h 160"/>
              <a:gd name="T108" fmla="*/ 20 w 100"/>
              <a:gd name="T109" fmla="*/ 70 h 160"/>
              <a:gd name="T110" fmla="*/ 21 w 100"/>
              <a:gd name="T111" fmla="*/ 51 h 160"/>
              <a:gd name="T112" fmla="*/ 21 w 100"/>
              <a:gd name="T113" fmla="*/ 51 h 160"/>
              <a:gd name="T114" fmla="*/ 42 w 100"/>
              <a:gd name="T115" fmla="*/ 54 h 160"/>
              <a:gd name="T116" fmla="*/ 25 w 100"/>
              <a:gd name="T117" fmla="*/ 70 h 160"/>
              <a:gd name="T118" fmla="*/ 42 w 100"/>
              <a:gd name="T119" fmla="*/ 54 h 160"/>
              <a:gd name="T120" fmla="*/ 58 w 100"/>
              <a:gd name="T121" fmla="*/ 10 h 160"/>
              <a:gd name="T122" fmla="*/ 41 w 100"/>
              <a:gd name="T123" fmla="*/ 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00" h="160">
                <a:moveTo>
                  <a:pt x="0" y="37"/>
                </a:moveTo>
                <a:cubicBezTo>
                  <a:pt x="0" y="33"/>
                  <a:pt x="3" y="31"/>
                  <a:pt x="6" y="31"/>
                </a:cubicBezTo>
                <a:cubicBezTo>
                  <a:pt x="27" y="31"/>
                  <a:pt x="27" y="31"/>
                  <a:pt x="27" y="31"/>
                </a:cubicBezTo>
                <a:cubicBezTo>
                  <a:pt x="27" y="26"/>
                  <a:pt x="27" y="22"/>
                  <a:pt x="27" y="18"/>
                </a:cubicBezTo>
                <a:cubicBezTo>
                  <a:pt x="39" y="18"/>
                  <a:pt x="39" y="18"/>
                  <a:pt x="39" y="18"/>
                </a:cubicBezTo>
                <a:cubicBezTo>
                  <a:pt x="36" y="16"/>
                  <a:pt x="34" y="13"/>
                  <a:pt x="34" y="10"/>
                </a:cubicBezTo>
                <a:cubicBezTo>
                  <a:pt x="34" y="5"/>
                  <a:pt x="41" y="0"/>
                  <a:pt x="50" y="0"/>
                </a:cubicBezTo>
                <a:cubicBezTo>
                  <a:pt x="59" y="0"/>
                  <a:pt x="66" y="5"/>
                  <a:pt x="66" y="10"/>
                </a:cubicBezTo>
                <a:cubicBezTo>
                  <a:pt x="66" y="13"/>
                  <a:pt x="64" y="16"/>
                  <a:pt x="60" y="18"/>
                </a:cubicBezTo>
                <a:cubicBezTo>
                  <a:pt x="72" y="18"/>
                  <a:pt x="72" y="18"/>
                  <a:pt x="72" y="18"/>
                </a:cubicBezTo>
                <a:cubicBezTo>
                  <a:pt x="72" y="28"/>
                  <a:pt x="72" y="28"/>
                  <a:pt x="72" y="28"/>
                </a:cubicBezTo>
                <a:cubicBezTo>
                  <a:pt x="72" y="31"/>
                  <a:pt x="72" y="31"/>
                  <a:pt x="72" y="31"/>
                </a:cubicBezTo>
                <a:cubicBezTo>
                  <a:pt x="94" y="31"/>
                  <a:pt x="94" y="31"/>
                  <a:pt x="94" y="31"/>
                </a:cubicBezTo>
                <a:cubicBezTo>
                  <a:pt x="98" y="31"/>
                  <a:pt x="100" y="33"/>
                  <a:pt x="100" y="37"/>
                </a:cubicBezTo>
                <a:cubicBezTo>
                  <a:pt x="100" y="122"/>
                  <a:pt x="100" y="122"/>
                  <a:pt x="100" y="122"/>
                </a:cubicBezTo>
                <a:cubicBezTo>
                  <a:pt x="89" y="129"/>
                  <a:pt x="89" y="129"/>
                  <a:pt x="89" y="129"/>
                </a:cubicBezTo>
                <a:cubicBezTo>
                  <a:pt x="88" y="42"/>
                  <a:pt x="88" y="42"/>
                  <a:pt x="88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2" y="78"/>
                  <a:pt x="13" y="114"/>
                  <a:pt x="13" y="148"/>
                </a:cubicBezTo>
                <a:cubicBezTo>
                  <a:pt x="34" y="148"/>
                  <a:pt x="39" y="148"/>
                  <a:pt x="88" y="148"/>
                </a:cubicBezTo>
                <a:cubicBezTo>
                  <a:pt x="89" y="129"/>
                  <a:pt x="89" y="129"/>
                  <a:pt x="89" y="129"/>
                </a:cubicBezTo>
                <a:cubicBezTo>
                  <a:pt x="100" y="122"/>
                  <a:pt x="100" y="122"/>
                  <a:pt x="100" y="122"/>
                </a:cubicBezTo>
                <a:cubicBezTo>
                  <a:pt x="100" y="154"/>
                  <a:pt x="100" y="154"/>
                  <a:pt x="100" y="154"/>
                </a:cubicBezTo>
                <a:cubicBezTo>
                  <a:pt x="100" y="158"/>
                  <a:pt x="98" y="160"/>
                  <a:pt x="94" y="160"/>
                </a:cubicBezTo>
                <a:cubicBezTo>
                  <a:pt x="6" y="160"/>
                  <a:pt x="6" y="160"/>
                  <a:pt x="6" y="160"/>
                </a:cubicBezTo>
                <a:cubicBezTo>
                  <a:pt x="3" y="160"/>
                  <a:pt x="0" y="158"/>
                  <a:pt x="0" y="154"/>
                </a:cubicBezTo>
                <a:cubicBezTo>
                  <a:pt x="0" y="116"/>
                  <a:pt x="0" y="76"/>
                  <a:pt x="0" y="37"/>
                </a:cubicBezTo>
                <a:close/>
                <a:moveTo>
                  <a:pt x="82" y="60"/>
                </a:moveTo>
                <a:cubicBezTo>
                  <a:pt x="82" y="64"/>
                  <a:pt x="82" y="64"/>
                  <a:pt x="82" y="64"/>
                </a:cubicBezTo>
                <a:cubicBezTo>
                  <a:pt x="51" y="64"/>
                  <a:pt x="51" y="64"/>
                  <a:pt x="51" y="64"/>
                </a:cubicBezTo>
                <a:cubicBezTo>
                  <a:pt x="51" y="60"/>
                  <a:pt x="51" y="60"/>
                  <a:pt x="51" y="60"/>
                </a:cubicBezTo>
                <a:lnTo>
                  <a:pt x="82" y="60"/>
                </a:lnTo>
                <a:close/>
                <a:moveTo>
                  <a:pt x="81" y="125"/>
                </a:moveTo>
                <a:cubicBezTo>
                  <a:pt x="81" y="130"/>
                  <a:pt x="81" y="130"/>
                  <a:pt x="81" y="130"/>
                </a:cubicBezTo>
                <a:cubicBezTo>
                  <a:pt x="50" y="130"/>
                  <a:pt x="50" y="130"/>
                  <a:pt x="50" y="130"/>
                </a:cubicBezTo>
                <a:cubicBezTo>
                  <a:pt x="50" y="125"/>
                  <a:pt x="50" y="125"/>
                  <a:pt x="50" y="125"/>
                </a:cubicBezTo>
                <a:lnTo>
                  <a:pt x="81" y="125"/>
                </a:lnTo>
                <a:close/>
                <a:moveTo>
                  <a:pt x="24" y="115"/>
                </a:moveTo>
                <a:cubicBezTo>
                  <a:pt x="42" y="115"/>
                  <a:pt x="42" y="115"/>
                  <a:pt x="42" y="115"/>
                </a:cubicBezTo>
                <a:cubicBezTo>
                  <a:pt x="43" y="115"/>
                  <a:pt x="44" y="116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6" y="117"/>
                  <a:pt x="47" y="118"/>
                  <a:pt x="47" y="120"/>
                </a:cubicBezTo>
                <a:cubicBezTo>
                  <a:pt x="47" y="136"/>
                  <a:pt x="47" y="136"/>
                  <a:pt x="47" y="136"/>
                </a:cubicBezTo>
                <a:cubicBezTo>
                  <a:pt x="47" y="137"/>
                  <a:pt x="46" y="138"/>
                  <a:pt x="45" y="139"/>
                </a:cubicBezTo>
                <a:cubicBezTo>
                  <a:pt x="45" y="139"/>
                  <a:pt x="45" y="139"/>
                  <a:pt x="45" y="139"/>
                </a:cubicBezTo>
                <a:cubicBezTo>
                  <a:pt x="45" y="139"/>
                  <a:pt x="45" y="139"/>
                  <a:pt x="45" y="139"/>
                </a:cubicBezTo>
                <a:cubicBezTo>
                  <a:pt x="44" y="140"/>
                  <a:pt x="43" y="140"/>
                  <a:pt x="42" y="14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2" y="140"/>
                  <a:pt x="21" y="140"/>
                  <a:pt x="20" y="139"/>
                </a:cubicBezTo>
                <a:cubicBezTo>
                  <a:pt x="20" y="139"/>
                  <a:pt x="20" y="139"/>
                  <a:pt x="20" y="139"/>
                </a:cubicBezTo>
                <a:cubicBezTo>
                  <a:pt x="20" y="139"/>
                  <a:pt x="20" y="139"/>
                  <a:pt x="20" y="139"/>
                </a:cubicBezTo>
                <a:cubicBezTo>
                  <a:pt x="19" y="138"/>
                  <a:pt x="19" y="137"/>
                  <a:pt x="19" y="136"/>
                </a:cubicBezTo>
                <a:cubicBezTo>
                  <a:pt x="19" y="120"/>
                  <a:pt x="19" y="120"/>
                  <a:pt x="19" y="120"/>
                </a:cubicBezTo>
                <a:cubicBezTo>
                  <a:pt x="19" y="118"/>
                  <a:pt x="19" y="117"/>
                  <a:pt x="20" y="116"/>
                </a:cubicBezTo>
                <a:cubicBezTo>
                  <a:pt x="20" y="116"/>
                  <a:pt x="20" y="116"/>
                  <a:pt x="20" y="116"/>
                </a:cubicBezTo>
                <a:cubicBezTo>
                  <a:pt x="20" y="116"/>
                  <a:pt x="20" y="116"/>
                  <a:pt x="20" y="116"/>
                </a:cubicBezTo>
                <a:cubicBezTo>
                  <a:pt x="21" y="116"/>
                  <a:pt x="22" y="115"/>
                  <a:pt x="24" y="115"/>
                </a:cubicBezTo>
                <a:close/>
                <a:moveTo>
                  <a:pt x="42" y="120"/>
                </a:moveTo>
                <a:cubicBezTo>
                  <a:pt x="24" y="120"/>
                  <a:pt x="24" y="120"/>
                  <a:pt x="24" y="120"/>
                </a:cubicBezTo>
                <a:cubicBezTo>
                  <a:pt x="24" y="136"/>
                  <a:pt x="24" y="136"/>
                  <a:pt x="24" y="136"/>
                </a:cubicBezTo>
                <a:cubicBezTo>
                  <a:pt x="42" y="136"/>
                  <a:pt x="42" y="136"/>
                  <a:pt x="42" y="136"/>
                </a:cubicBezTo>
                <a:lnTo>
                  <a:pt x="42" y="120"/>
                </a:lnTo>
                <a:close/>
                <a:moveTo>
                  <a:pt x="83" y="93"/>
                </a:moveTo>
                <a:cubicBezTo>
                  <a:pt x="83" y="97"/>
                  <a:pt x="83" y="97"/>
                  <a:pt x="83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2" y="93"/>
                  <a:pt x="52" y="93"/>
                  <a:pt x="52" y="93"/>
                </a:cubicBezTo>
                <a:lnTo>
                  <a:pt x="83" y="93"/>
                </a:lnTo>
                <a:close/>
                <a:moveTo>
                  <a:pt x="25" y="82"/>
                </a:moveTo>
                <a:cubicBezTo>
                  <a:pt x="43" y="82"/>
                  <a:pt x="43" y="82"/>
                  <a:pt x="43" y="82"/>
                </a:cubicBezTo>
                <a:cubicBezTo>
                  <a:pt x="44" y="82"/>
                  <a:pt x="46" y="83"/>
                  <a:pt x="46" y="83"/>
                </a:cubicBezTo>
                <a:cubicBezTo>
                  <a:pt x="46" y="83"/>
                  <a:pt x="46" y="83"/>
                  <a:pt x="46" y="83"/>
                </a:cubicBezTo>
                <a:cubicBezTo>
                  <a:pt x="46" y="83"/>
                  <a:pt x="46" y="83"/>
                  <a:pt x="46" y="83"/>
                </a:cubicBezTo>
                <a:cubicBezTo>
                  <a:pt x="47" y="84"/>
                  <a:pt x="48" y="86"/>
                  <a:pt x="48" y="87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4"/>
                  <a:pt x="47" y="105"/>
                  <a:pt x="46" y="106"/>
                </a:cubicBezTo>
                <a:cubicBezTo>
                  <a:pt x="46" y="106"/>
                  <a:pt x="46" y="106"/>
                  <a:pt x="46" y="106"/>
                </a:cubicBezTo>
                <a:cubicBezTo>
                  <a:pt x="46" y="106"/>
                  <a:pt x="46" y="106"/>
                  <a:pt x="46" y="106"/>
                </a:cubicBezTo>
                <a:cubicBezTo>
                  <a:pt x="46" y="107"/>
                  <a:pt x="44" y="108"/>
                  <a:pt x="43" y="108"/>
                </a:cubicBezTo>
                <a:cubicBezTo>
                  <a:pt x="25" y="108"/>
                  <a:pt x="25" y="108"/>
                  <a:pt x="25" y="108"/>
                </a:cubicBezTo>
                <a:cubicBezTo>
                  <a:pt x="24" y="108"/>
                  <a:pt x="22" y="107"/>
                  <a:pt x="22" y="106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21" y="105"/>
                  <a:pt x="20" y="104"/>
                  <a:pt x="20" y="103"/>
                </a:cubicBezTo>
                <a:cubicBezTo>
                  <a:pt x="20" y="87"/>
                  <a:pt x="20" y="87"/>
                  <a:pt x="20" y="87"/>
                </a:cubicBezTo>
                <a:cubicBezTo>
                  <a:pt x="20" y="86"/>
                  <a:pt x="21" y="84"/>
                  <a:pt x="22" y="83"/>
                </a:cubicBezTo>
                <a:cubicBezTo>
                  <a:pt x="22" y="83"/>
                  <a:pt x="22" y="83"/>
                  <a:pt x="22" y="83"/>
                </a:cubicBezTo>
                <a:cubicBezTo>
                  <a:pt x="22" y="83"/>
                  <a:pt x="22" y="83"/>
                  <a:pt x="22" y="83"/>
                </a:cubicBezTo>
                <a:cubicBezTo>
                  <a:pt x="22" y="83"/>
                  <a:pt x="24" y="82"/>
                  <a:pt x="25" y="82"/>
                </a:cubicBezTo>
                <a:close/>
                <a:moveTo>
                  <a:pt x="43" y="87"/>
                </a:moveTo>
                <a:cubicBezTo>
                  <a:pt x="25" y="87"/>
                  <a:pt x="25" y="87"/>
                  <a:pt x="25" y="87"/>
                </a:cubicBezTo>
                <a:cubicBezTo>
                  <a:pt x="25" y="103"/>
                  <a:pt x="25" y="103"/>
                  <a:pt x="25" y="103"/>
                </a:cubicBezTo>
                <a:cubicBezTo>
                  <a:pt x="43" y="103"/>
                  <a:pt x="43" y="103"/>
                  <a:pt x="43" y="103"/>
                </a:cubicBezTo>
                <a:lnTo>
                  <a:pt x="43" y="87"/>
                </a:lnTo>
                <a:close/>
                <a:moveTo>
                  <a:pt x="24" y="49"/>
                </a:moveTo>
                <a:cubicBezTo>
                  <a:pt x="43" y="49"/>
                  <a:pt x="43" y="49"/>
                  <a:pt x="43" y="49"/>
                </a:cubicBezTo>
                <a:cubicBezTo>
                  <a:pt x="44" y="49"/>
                  <a:pt x="45" y="50"/>
                  <a:pt x="46" y="51"/>
                </a:cubicBezTo>
                <a:cubicBezTo>
                  <a:pt x="46" y="51"/>
                  <a:pt x="46" y="51"/>
                  <a:pt x="46" y="51"/>
                </a:cubicBezTo>
                <a:cubicBezTo>
                  <a:pt x="46" y="51"/>
                  <a:pt x="46" y="51"/>
                  <a:pt x="46" y="51"/>
                </a:cubicBezTo>
                <a:cubicBezTo>
                  <a:pt x="47" y="51"/>
                  <a:pt x="47" y="53"/>
                  <a:pt x="47" y="54"/>
                </a:cubicBezTo>
                <a:cubicBezTo>
                  <a:pt x="47" y="70"/>
                  <a:pt x="47" y="70"/>
                  <a:pt x="47" y="70"/>
                </a:cubicBezTo>
                <a:cubicBezTo>
                  <a:pt x="47" y="71"/>
                  <a:pt x="47" y="72"/>
                  <a:pt x="46" y="73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3"/>
                  <a:pt x="46" y="73"/>
                  <a:pt x="46" y="73"/>
                </a:cubicBezTo>
                <a:cubicBezTo>
                  <a:pt x="45" y="74"/>
                  <a:pt x="44" y="75"/>
                  <a:pt x="43" y="75"/>
                </a:cubicBezTo>
                <a:cubicBezTo>
                  <a:pt x="24" y="75"/>
                  <a:pt x="24" y="75"/>
                  <a:pt x="24" y="75"/>
                </a:cubicBezTo>
                <a:cubicBezTo>
                  <a:pt x="23" y="75"/>
                  <a:pt x="22" y="74"/>
                  <a:pt x="21" y="73"/>
                </a:cubicBezTo>
                <a:cubicBezTo>
                  <a:pt x="21" y="73"/>
                  <a:pt x="21" y="73"/>
                  <a:pt x="21" y="73"/>
                </a:cubicBezTo>
                <a:cubicBezTo>
                  <a:pt x="21" y="73"/>
                  <a:pt x="21" y="73"/>
                  <a:pt x="21" y="73"/>
                </a:cubicBezTo>
                <a:cubicBezTo>
                  <a:pt x="20" y="72"/>
                  <a:pt x="20" y="71"/>
                  <a:pt x="20" y="70"/>
                </a:cubicBezTo>
                <a:cubicBezTo>
                  <a:pt x="20" y="54"/>
                  <a:pt x="20" y="54"/>
                  <a:pt x="20" y="54"/>
                </a:cubicBezTo>
                <a:cubicBezTo>
                  <a:pt x="20" y="53"/>
                  <a:pt x="20" y="51"/>
                  <a:pt x="21" y="51"/>
                </a:cubicBezTo>
                <a:cubicBezTo>
                  <a:pt x="21" y="51"/>
                  <a:pt x="21" y="51"/>
                  <a:pt x="21" y="51"/>
                </a:cubicBezTo>
                <a:cubicBezTo>
                  <a:pt x="21" y="51"/>
                  <a:pt x="21" y="51"/>
                  <a:pt x="21" y="51"/>
                </a:cubicBezTo>
                <a:cubicBezTo>
                  <a:pt x="22" y="50"/>
                  <a:pt x="23" y="49"/>
                  <a:pt x="24" y="49"/>
                </a:cubicBezTo>
                <a:close/>
                <a:moveTo>
                  <a:pt x="42" y="54"/>
                </a:moveTo>
                <a:cubicBezTo>
                  <a:pt x="25" y="54"/>
                  <a:pt x="25" y="54"/>
                  <a:pt x="25" y="54"/>
                </a:cubicBezTo>
                <a:cubicBezTo>
                  <a:pt x="25" y="70"/>
                  <a:pt x="25" y="70"/>
                  <a:pt x="25" y="70"/>
                </a:cubicBezTo>
                <a:cubicBezTo>
                  <a:pt x="42" y="70"/>
                  <a:pt x="42" y="70"/>
                  <a:pt x="42" y="70"/>
                </a:cubicBezTo>
                <a:lnTo>
                  <a:pt x="42" y="54"/>
                </a:lnTo>
                <a:close/>
                <a:moveTo>
                  <a:pt x="50" y="5"/>
                </a:moveTo>
                <a:cubicBezTo>
                  <a:pt x="55" y="5"/>
                  <a:pt x="58" y="7"/>
                  <a:pt x="58" y="10"/>
                </a:cubicBezTo>
                <a:cubicBezTo>
                  <a:pt x="58" y="13"/>
                  <a:pt x="55" y="15"/>
                  <a:pt x="50" y="15"/>
                </a:cubicBezTo>
                <a:cubicBezTo>
                  <a:pt x="45" y="15"/>
                  <a:pt x="41" y="13"/>
                  <a:pt x="41" y="10"/>
                </a:cubicBezTo>
                <a:cubicBezTo>
                  <a:pt x="41" y="7"/>
                  <a:pt x="45" y="5"/>
                  <a:pt x="50" y="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2" name="Freeform 12">
            <a:extLst>
              <a:ext uri="{FF2B5EF4-FFF2-40B4-BE49-F238E27FC236}">
                <a16:creationId xmlns:a16="http://schemas.microsoft.com/office/drawing/2014/main" id="{DFF4E0ED-C482-2075-C7E4-F9D4AAEB7731}"/>
              </a:ext>
            </a:extLst>
          </p:cNvPr>
          <p:cNvSpPr>
            <a:spLocks noEditPoints="1"/>
          </p:cNvSpPr>
          <p:nvPr/>
        </p:nvSpPr>
        <p:spPr bwMode="auto">
          <a:xfrm>
            <a:off x="2409826" y="3575050"/>
            <a:ext cx="215900" cy="254000"/>
          </a:xfrm>
          <a:custGeom>
            <a:avLst/>
            <a:gdLst>
              <a:gd name="T0" fmla="*/ 71 w 136"/>
              <a:gd name="T1" fmla="*/ 0 h 160"/>
              <a:gd name="T2" fmla="*/ 72 w 136"/>
              <a:gd name="T3" fmla="*/ 12 h 160"/>
              <a:gd name="T4" fmla="*/ 78 w 136"/>
              <a:gd name="T5" fmla="*/ 14 h 160"/>
              <a:gd name="T6" fmla="*/ 92 w 136"/>
              <a:gd name="T7" fmla="*/ 27 h 160"/>
              <a:gd name="T8" fmla="*/ 107 w 136"/>
              <a:gd name="T9" fmla="*/ 66 h 160"/>
              <a:gd name="T10" fmla="*/ 108 w 136"/>
              <a:gd name="T11" fmla="*/ 72 h 160"/>
              <a:gd name="T12" fmla="*/ 106 w 136"/>
              <a:gd name="T13" fmla="*/ 73 h 160"/>
              <a:gd name="T14" fmla="*/ 74 w 136"/>
              <a:gd name="T15" fmla="*/ 67 h 160"/>
              <a:gd name="T16" fmla="*/ 70 w 136"/>
              <a:gd name="T17" fmla="*/ 66 h 160"/>
              <a:gd name="T18" fmla="*/ 70 w 136"/>
              <a:gd name="T19" fmla="*/ 142 h 160"/>
              <a:gd name="T20" fmla="*/ 80 w 136"/>
              <a:gd name="T21" fmla="*/ 156 h 160"/>
              <a:gd name="T22" fmla="*/ 85 w 136"/>
              <a:gd name="T23" fmla="*/ 155 h 160"/>
              <a:gd name="T24" fmla="*/ 90 w 136"/>
              <a:gd name="T25" fmla="*/ 142 h 160"/>
              <a:gd name="T26" fmla="*/ 91 w 136"/>
              <a:gd name="T27" fmla="*/ 140 h 160"/>
              <a:gd name="T28" fmla="*/ 93 w 136"/>
              <a:gd name="T29" fmla="*/ 142 h 160"/>
              <a:gd name="T30" fmla="*/ 87 w 136"/>
              <a:gd name="T31" fmla="*/ 158 h 160"/>
              <a:gd name="T32" fmla="*/ 80 w 136"/>
              <a:gd name="T33" fmla="*/ 160 h 160"/>
              <a:gd name="T34" fmla="*/ 73 w 136"/>
              <a:gd name="T35" fmla="*/ 158 h 160"/>
              <a:gd name="T36" fmla="*/ 66 w 136"/>
              <a:gd name="T37" fmla="*/ 143 h 160"/>
              <a:gd name="T38" fmla="*/ 66 w 136"/>
              <a:gd name="T39" fmla="*/ 67 h 160"/>
              <a:gd name="T40" fmla="*/ 49 w 136"/>
              <a:gd name="T41" fmla="*/ 69 h 160"/>
              <a:gd name="T42" fmla="*/ 34 w 136"/>
              <a:gd name="T43" fmla="*/ 73 h 160"/>
              <a:gd name="T44" fmla="*/ 31 w 136"/>
              <a:gd name="T45" fmla="*/ 71 h 160"/>
              <a:gd name="T46" fmla="*/ 33 w 136"/>
              <a:gd name="T47" fmla="*/ 59 h 160"/>
              <a:gd name="T48" fmla="*/ 48 w 136"/>
              <a:gd name="T49" fmla="*/ 26 h 160"/>
              <a:gd name="T50" fmla="*/ 62 w 136"/>
              <a:gd name="T51" fmla="*/ 14 h 160"/>
              <a:gd name="T52" fmla="*/ 67 w 136"/>
              <a:gd name="T53" fmla="*/ 7 h 160"/>
              <a:gd name="T54" fmla="*/ 68 w 136"/>
              <a:gd name="T55" fmla="*/ 0 h 160"/>
              <a:gd name="T56" fmla="*/ 71 w 136"/>
              <a:gd name="T57" fmla="*/ 0 h 160"/>
              <a:gd name="T58" fmla="*/ 0 w 136"/>
              <a:gd name="T59" fmla="*/ 73 h 160"/>
              <a:gd name="T60" fmla="*/ 4 w 136"/>
              <a:gd name="T61" fmla="*/ 72 h 160"/>
              <a:gd name="T62" fmla="*/ 21 w 136"/>
              <a:gd name="T63" fmla="*/ 73 h 160"/>
              <a:gd name="T64" fmla="*/ 25 w 136"/>
              <a:gd name="T65" fmla="*/ 70 h 160"/>
              <a:gd name="T66" fmla="*/ 32 w 136"/>
              <a:gd name="T67" fmla="*/ 43 h 160"/>
              <a:gd name="T68" fmla="*/ 49 w 136"/>
              <a:gd name="T69" fmla="*/ 19 h 160"/>
              <a:gd name="T70" fmla="*/ 51 w 136"/>
              <a:gd name="T71" fmla="*/ 16 h 160"/>
              <a:gd name="T72" fmla="*/ 48 w 136"/>
              <a:gd name="T73" fmla="*/ 16 h 160"/>
              <a:gd name="T74" fmla="*/ 1 w 136"/>
              <a:gd name="T75" fmla="*/ 67 h 160"/>
              <a:gd name="T76" fmla="*/ 0 w 136"/>
              <a:gd name="T77" fmla="*/ 69 h 160"/>
              <a:gd name="T78" fmla="*/ 0 w 136"/>
              <a:gd name="T79" fmla="*/ 73 h 160"/>
              <a:gd name="T80" fmla="*/ 136 w 136"/>
              <a:gd name="T81" fmla="*/ 73 h 160"/>
              <a:gd name="T82" fmla="*/ 132 w 136"/>
              <a:gd name="T83" fmla="*/ 72 h 160"/>
              <a:gd name="T84" fmla="*/ 115 w 136"/>
              <a:gd name="T85" fmla="*/ 73 h 160"/>
              <a:gd name="T86" fmla="*/ 111 w 136"/>
              <a:gd name="T87" fmla="*/ 70 h 160"/>
              <a:gd name="T88" fmla="*/ 104 w 136"/>
              <a:gd name="T89" fmla="*/ 43 h 160"/>
              <a:gd name="T90" fmla="*/ 88 w 136"/>
              <a:gd name="T91" fmla="*/ 19 h 160"/>
              <a:gd name="T92" fmla="*/ 86 w 136"/>
              <a:gd name="T93" fmla="*/ 16 h 160"/>
              <a:gd name="T94" fmla="*/ 88 w 136"/>
              <a:gd name="T95" fmla="*/ 16 h 160"/>
              <a:gd name="T96" fmla="*/ 136 w 136"/>
              <a:gd name="T97" fmla="*/ 67 h 160"/>
              <a:gd name="T98" fmla="*/ 136 w 136"/>
              <a:gd name="T99" fmla="*/ 69 h 160"/>
              <a:gd name="T100" fmla="*/ 136 w 136"/>
              <a:gd name="T101" fmla="*/ 7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6" h="160">
                <a:moveTo>
                  <a:pt x="71" y="0"/>
                </a:moveTo>
                <a:cubicBezTo>
                  <a:pt x="74" y="2"/>
                  <a:pt x="71" y="9"/>
                  <a:pt x="72" y="12"/>
                </a:cubicBezTo>
                <a:cubicBezTo>
                  <a:pt x="73" y="14"/>
                  <a:pt x="76" y="13"/>
                  <a:pt x="78" y="14"/>
                </a:cubicBezTo>
                <a:cubicBezTo>
                  <a:pt x="84" y="17"/>
                  <a:pt x="88" y="22"/>
                  <a:pt x="92" y="27"/>
                </a:cubicBezTo>
                <a:cubicBezTo>
                  <a:pt x="100" y="39"/>
                  <a:pt x="104" y="52"/>
                  <a:pt x="107" y="66"/>
                </a:cubicBezTo>
                <a:cubicBezTo>
                  <a:pt x="107" y="68"/>
                  <a:pt x="107" y="70"/>
                  <a:pt x="108" y="72"/>
                </a:cubicBezTo>
                <a:cubicBezTo>
                  <a:pt x="108" y="73"/>
                  <a:pt x="108" y="74"/>
                  <a:pt x="106" y="73"/>
                </a:cubicBezTo>
                <a:cubicBezTo>
                  <a:pt x="96" y="70"/>
                  <a:pt x="85" y="68"/>
                  <a:pt x="74" y="67"/>
                </a:cubicBezTo>
                <a:cubicBezTo>
                  <a:pt x="73" y="67"/>
                  <a:pt x="71" y="66"/>
                  <a:pt x="70" y="66"/>
                </a:cubicBezTo>
                <a:cubicBezTo>
                  <a:pt x="70" y="73"/>
                  <a:pt x="69" y="131"/>
                  <a:pt x="70" y="142"/>
                </a:cubicBezTo>
                <a:cubicBezTo>
                  <a:pt x="70" y="148"/>
                  <a:pt x="72" y="156"/>
                  <a:pt x="80" y="156"/>
                </a:cubicBezTo>
                <a:cubicBezTo>
                  <a:pt x="81" y="156"/>
                  <a:pt x="83" y="156"/>
                  <a:pt x="85" y="155"/>
                </a:cubicBezTo>
                <a:cubicBezTo>
                  <a:pt x="88" y="153"/>
                  <a:pt x="90" y="149"/>
                  <a:pt x="90" y="142"/>
                </a:cubicBezTo>
                <a:cubicBezTo>
                  <a:pt x="89" y="141"/>
                  <a:pt x="90" y="140"/>
                  <a:pt x="91" y="140"/>
                </a:cubicBezTo>
                <a:cubicBezTo>
                  <a:pt x="92" y="140"/>
                  <a:pt x="93" y="141"/>
                  <a:pt x="93" y="142"/>
                </a:cubicBezTo>
                <a:cubicBezTo>
                  <a:pt x="94" y="150"/>
                  <a:pt x="91" y="155"/>
                  <a:pt x="87" y="158"/>
                </a:cubicBezTo>
                <a:cubicBezTo>
                  <a:pt x="84" y="159"/>
                  <a:pt x="82" y="160"/>
                  <a:pt x="80" y="160"/>
                </a:cubicBezTo>
                <a:cubicBezTo>
                  <a:pt x="77" y="160"/>
                  <a:pt x="75" y="159"/>
                  <a:pt x="73" y="158"/>
                </a:cubicBezTo>
                <a:cubicBezTo>
                  <a:pt x="67" y="154"/>
                  <a:pt x="67" y="148"/>
                  <a:pt x="66" y="143"/>
                </a:cubicBezTo>
                <a:cubicBezTo>
                  <a:pt x="65" y="136"/>
                  <a:pt x="66" y="74"/>
                  <a:pt x="66" y="67"/>
                </a:cubicBezTo>
                <a:cubicBezTo>
                  <a:pt x="60" y="67"/>
                  <a:pt x="54" y="68"/>
                  <a:pt x="49" y="69"/>
                </a:cubicBezTo>
                <a:cubicBezTo>
                  <a:pt x="44" y="70"/>
                  <a:pt x="38" y="71"/>
                  <a:pt x="34" y="73"/>
                </a:cubicBezTo>
                <a:cubicBezTo>
                  <a:pt x="31" y="74"/>
                  <a:pt x="31" y="73"/>
                  <a:pt x="31" y="71"/>
                </a:cubicBezTo>
                <a:cubicBezTo>
                  <a:pt x="32" y="67"/>
                  <a:pt x="32" y="63"/>
                  <a:pt x="33" y="59"/>
                </a:cubicBezTo>
                <a:cubicBezTo>
                  <a:pt x="36" y="47"/>
                  <a:pt x="40" y="35"/>
                  <a:pt x="48" y="26"/>
                </a:cubicBezTo>
                <a:cubicBezTo>
                  <a:pt x="51" y="21"/>
                  <a:pt x="56" y="16"/>
                  <a:pt x="62" y="14"/>
                </a:cubicBezTo>
                <a:cubicBezTo>
                  <a:pt x="67" y="12"/>
                  <a:pt x="67" y="12"/>
                  <a:pt x="67" y="7"/>
                </a:cubicBezTo>
                <a:cubicBezTo>
                  <a:pt x="67" y="4"/>
                  <a:pt x="66" y="2"/>
                  <a:pt x="68" y="0"/>
                </a:cubicBezTo>
                <a:cubicBezTo>
                  <a:pt x="69" y="0"/>
                  <a:pt x="70" y="0"/>
                  <a:pt x="71" y="0"/>
                </a:cubicBezTo>
                <a:close/>
                <a:moveTo>
                  <a:pt x="0" y="73"/>
                </a:moveTo>
                <a:cubicBezTo>
                  <a:pt x="2" y="73"/>
                  <a:pt x="3" y="72"/>
                  <a:pt x="4" y="72"/>
                </a:cubicBezTo>
                <a:cubicBezTo>
                  <a:pt x="10" y="71"/>
                  <a:pt x="16" y="71"/>
                  <a:pt x="21" y="73"/>
                </a:cubicBezTo>
                <a:cubicBezTo>
                  <a:pt x="25" y="74"/>
                  <a:pt x="25" y="74"/>
                  <a:pt x="25" y="70"/>
                </a:cubicBezTo>
                <a:cubicBezTo>
                  <a:pt x="26" y="61"/>
                  <a:pt x="29" y="52"/>
                  <a:pt x="32" y="43"/>
                </a:cubicBezTo>
                <a:cubicBezTo>
                  <a:pt x="36" y="34"/>
                  <a:pt x="41" y="25"/>
                  <a:pt x="49" y="19"/>
                </a:cubicBezTo>
                <a:cubicBezTo>
                  <a:pt x="49" y="18"/>
                  <a:pt x="51" y="17"/>
                  <a:pt x="51" y="16"/>
                </a:cubicBezTo>
                <a:cubicBezTo>
                  <a:pt x="50" y="16"/>
                  <a:pt x="49" y="16"/>
                  <a:pt x="48" y="16"/>
                </a:cubicBezTo>
                <a:cubicBezTo>
                  <a:pt x="25" y="21"/>
                  <a:pt x="4" y="43"/>
                  <a:pt x="1" y="67"/>
                </a:cubicBezTo>
                <a:cubicBezTo>
                  <a:pt x="0" y="67"/>
                  <a:pt x="0" y="68"/>
                  <a:pt x="0" y="69"/>
                </a:cubicBezTo>
                <a:cubicBezTo>
                  <a:pt x="0" y="70"/>
                  <a:pt x="0" y="71"/>
                  <a:pt x="0" y="73"/>
                </a:cubicBezTo>
                <a:close/>
                <a:moveTo>
                  <a:pt x="136" y="73"/>
                </a:moveTo>
                <a:cubicBezTo>
                  <a:pt x="135" y="73"/>
                  <a:pt x="134" y="72"/>
                  <a:pt x="132" y="72"/>
                </a:cubicBezTo>
                <a:cubicBezTo>
                  <a:pt x="127" y="71"/>
                  <a:pt x="121" y="71"/>
                  <a:pt x="115" y="73"/>
                </a:cubicBezTo>
                <a:cubicBezTo>
                  <a:pt x="112" y="74"/>
                  <a:pt x="112" y="74"/>
                  <a:pt x="111" y="70"/>
                </a:cubicBezTo>
                <a:cubicBezTo>
                  <a:pt x="110" y="61"/>
                  <a:pt x="108" y="52"/>
                  <a:pt x="104" y="43"/>
                </a:cubicBezTo>
                <a:cubicBezTo>
                  <a:pt x="100" y="34"/>
                  <a:pt x="95" y="25"/>
                  <a:pt x="88" y="19"/>
                </a:cubicBezTo>
                <a:cubicBezTo>
                  <a:pt x="87" y="18"/>
                  <a:pt x="86" y="17"/>
                  <a:pt x="86" y="16"/>
                </a:cubicBezTo>
                <a:cubicBezTo>
                  <a:pt x="87" y="16"/>
                  <a:pt x="87" y="16"/>
                  <a:pt x="88" y="16"/>
                </a:cubicBezTo>
                <a:cubicBezTo>
                  <a:pt x="112" y="21"/>
                  <a:pt x="132" y="43"/>
                  <a:pt x="136" y="67"/>
                </a:cubicBezTo>
                <a:cubicBezTo>
                  <a:pt x="136" y="67"/>
                  <a:pt x="136" y="68"/>
                  <a:pt x="136" y="69"/>
                </a:cubicBezTo>
                <a:cubicBezTo>
                  <a:pt x="136" y="70"/>
                  <a:pt x="136" y="71"/>
                  <a:pt x="136" y="7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3" name="Freeform 13">
            <a:extLst>
              <a:ext uri="{FF2B5EF4-FFF2-40B4-BE49-F238E27FC236}">
                <a16:creationId xmlns:a16="http://schemas.microsoft.com/office/drawing/2014/main" id="{E9D775E3-4C51-17D9-F661-9C17B34D6372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3611563"/>
            <a:ext cx="254000" cy="180975"/>
          </a:xfrm>
          <a:custGeom>
            <a:avLst/>
            <a:gdLst>
              <a:gd name="T0" fmla="*/ 29 w 160"/>
              <a:gd name="T1" fmla="*/ 69 h 114"/>
              <a:gd name="T2" fmla="*/ 62 w 160"/>
              <a:gd name="T3" fmla="*/ 42 h 114"/>
              <a:gd name="T4" fmla="*/ 50 w 160"/>
              <a:gd name="T5" fmla="*/ 69 h 114"/>
              <a:gd name="T6" fmla="*/ 149 w 160"/>
              <a:gd name="T7" fmla="*/ 52 h 114"/>
              <a:gd name="T8" fmla="*/ 158 w 160"/>
              <a:gd name="T9" fmla="*/ 41 h 114"/>
              <a:gd name="T10" fmla="*/ 149 w 160"/>
              <a:gd name="T11" fmla="*/ 52 h 114"/>
              <a:gd name="T12" fmla="*/ 139 w 160"/>
              <a:gd name="T13" fmla="*/ 43 h 114"/>
              <a:gd name="T14" fmla="*/ 153 w 160"/>
              <a:gd name="T15" fmla="*/ 34 h 114"/>
              <a:gd name="T16" fmla="*/ 133 w 160"/>
              <a:gd name="T17" fmla="*/ 38 h 114"/>
              <a:gd name="T18" fmla="*/ 140 w 160"/>
              <a:gd name="T19" fmla="*/ 24 h 114"/>
              <a:gd name="T20" fmla="*/ 133 w 160"/>
              <a:gd name="T21" fmla="*/ 38 h 114"/>
              <a:gd name="T22" fmla="*/ 121 w 160"/>
              <a:gd name="T23" fmla="*/ 29 h 114"/>
              <a:gd name="T24" fmla="*/ 133 w 160"/>
              <a:gd name="T25" fmla="*/ 18 h 114"/>
              <a:gd name="T26" fmla="*/ 113 w 160"/>
              <a:gd name="T27" fmla="*/ 26 h 114"/>
              <a:gd name="T28" fmla="*/ 117 w 160"/>
              <a:gd name="T29" fmla="*/ 9 h 114"/>
              <a:gd name="T30" fmla="*/ 113 w 160"/>
              <a:gd name="T31" fmla="*/ 26 h 114"/>
              <a:gd name="T32" fmla="*/ 97 w 160"/>
              <a:gd name="T33" fmla="*/ 22 h 114"/>
              <a:gd name="T34" fmla="*/ 106 w 160"/>
              <a:gd name="T35" fmla="*/ 5 h 114"/>
              <a:gd name="T36" fmla="*/ 88 w 160"/>
              <a:gd name="T37" fmla="*/ 19 h 114"/>
              <a:gd name="T38" fmla="*/ 86 w 160"/>
              <a:gd name="T39" fmla="*/ 0 h 114"/>
              <a:gd name="T40" fmla="*/ 88 w 160"/>
              <a:gd name="T41" fmla="*/ 19 h 114"/>
              <a:gd name="T42" fmla="*/ 68 w 160"/>
              <a:gd name="T43" fmla="*/ 2 h 114"/>
              <a:gd name="T44" fmla="*/ 75 w 160"/>
              <a:gd name="T45" fmla="*/ 20 h 114"/>
              <a:gd name="T46" fmla="*/ 59 w 160"/>
              <a:gd name="T47" fmla="*/ 24 h 114"/>
              <a:gd name="T48" fmla="*/ 56 w 160"/>
              <a:gd name="T49" fmla="*/ 4 h 114"/>
              <a:gd name="T50" fmla="*/ 59 w 160"/>
              <a:gd name="T51" fmla="*/ 24 h 114"/>
              <a:gd name="T52" fmla="*/ 38 w 160"/>
              <a:gd name="T53" fmla="*/ 13 h 114"/>
              <a:gd name="T54" fmla="*/ 51 w 160"/>
              <a:gd name="T55" fmla="*/ 29 h 114"/>
              <a:gd name="T56" fmla="*/ 37 w 160"/>
              <a:gd name="T57" fmla="*/ 38 h 114"/>
              <a:gd name="T58" fmla="*/ 27 w 160"/>
              <a:gd name="T59" fmla="*/ 20 h 114"/>
              <a:gd name="T60" fmla="*/ 37 w 160"/>
              <a:gd name="T61" fmla="*/ 38 h 114"/>
              <a:gd name="T62" fmla="*/ 12 w 160"/>
              <a:gd name="T63" fmla="*/ 30 h 114"/>
              <a:gd name="T64" fmla="*/ 29 w 160"/>
              <a:gd name="T65" fmla="*/ 43 h 114"/>
              <a:gd name="T66" fmla="*/ 17 w 160"/>
              <a:gd name="T67" fmla="*/ 55 h 114"/>
              <a:gd name="T68" fmla="*/ 2 w 160"/>
              <a:gd name="T69" fmla="*/ 41 h 114"/>
              <a:gd name="T70" fmla="*/ 17 w 160"/>
              <a:gd name="T71" fmla="*/ 55 h 114"/>
              <a:gd name="T72" fmla="*/ 84 w 160"/>
              <a:gd name="T73" fmla="*/ 36 h 114"/>
              <a:gd name="T74" fmla="*/ 134 w 160"/>
              <a:gd name="T75" fmla="*/ 65 h 114"/>
              <a:gd name="T76" fmla="*/ 94 w 160"/>
              <a:gd name="T77" fmla="*/ 100 h 114"/>
              <a:gd name="T78" fmla="*/ 83 w 160"/>
              <a:gd name="T79" fmla="*/ 36 h 114"/>
              <a:gd name="T80" fmla="*/ 83 w 160"/>
              <a:gd name="T81" fmla="*/ 58 h 114"/>
              <a:gd name="T82" fmla="*/ 83 w 160"/>
              <a:gd name="T83" fmla="*/ 81 h 114"/>
              <a:gd name="T84" fmla="*/ 83 w 160"/>
              <a:gd name="T85" fmla="*/ 58 h 114"/>
              <a:gd name="T86" fmla="*/ 84 w 160"/>
              <a:gd name="T87" fmla="*/ 24 h 114"/>
              <a:gd name="T88" fmla="*/ 16 w 160"/>
              <a:gd name="T89" fmla="*/ 73 h 114"/>
              <a:gd name="T90" fmla="*/ 151 w 160"/>
              <a:gd name="T91" fmla="*/ 73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14">
                <a:moveTo>
                  <a:pt x="69" y="99"/>
                </a:moveTo>
                <a:cubicBezTo>
                  <a:pt x="47" y="91"/>
                  <a:pt x="29" y="69"/>
                  <a:pt x="29" y="69"/>
                </a:cubicBezTo>
                <a:cubicBezTo>
                  <a:pt x="29" y="69"/>
                  <a:pt x="30" y="68"/>
                  <a:pt x="33" y="65"/>
                </a:cubicBezTo>
                <a:cubicBezTo>
                  <a:pt x="39" y="59"/>
                  <a:pt x="50" y="48"/>
                  <a:pt x="62" y="42"/>
                </a:cubicBezTo>
                <a:cubicBezTo>
                  <a:pt x="66" y="40"/>
                  <a:pt x="70" y="39"/>
                  <a:pt x="75" y="38"/>
                </a:cubicBezTo>
                <a:cubicBezTo>
                  <a:pt x="61" y="41"/>
                  <a:pt x="50" y="54"/>
                  <a:pt x="50" y="69"/>
                </a:cubicBezTo>
                <a:cubicBezTo>
                  <a:pt x="50" y="82"/>
                  <a:pt x="58" y="94"/>
                  <a:pt x="69" y="99"/>
                </a:cubicBezTo>
                <a:close/>
                <a:moveTo>
                  <a:pt x="149" y="52"/>
                </a:moveTo>
                <a:cubicBezTo>
                  <a:pt x="147" y="49"/>
                  <a:pt x="147" y="49"/>
                  <a:pt x="147" y="49"/>
                </a:cubicBezTo>
                <a:cubicBezTo>
                  <a:pt x="158" y="41"/>
                  <a:pt x="158" y="41"/>
                  <a:pt x="158" y="41"/>
                </a:cubicBezTo>
                <a:cubicBezTo>
                  <a:pt x="160" y="43"/>
                  <a:pt x="160" y="43"/>
                  <a:pt x="160" y="43"/>
                </a:cubicBezTo>
                <a:lnTo>
                  <a:pt x="149" y="52"/>
                </a:lnTo>
                <a:close/>
                <a:moveTo>
                  <a:pt x="142" y="45"/>
                </a:moveTo>
                <a:cubicBezTo>
                  <a:pt x="139" y="43"/>
                  <a:pt x="139" y="43"/>
                  <a:pt x="139" y="43"/>
                </a:cubicBezTo>
                <a:cubicBezTo>
                  <a:pt x="150" y="32"/>
                  <a:pt x="150" y="32"/>
                  <a:pt x="150" y="32"/>
                </a:cubicBezTo>
                <a:cubicBezTo>
                  <a:pt x="153" y="34"/>
                  <a:pt x="153" y="34"/>
                  <a:pt x="153" y="34"/>
                </a:cubicBezTo>
                <a:lnTo>
                  <a:pt x="142" y="45"/>
                </a:lnTo>
                <a:close/>
                <a:moveTo>
                  <a:pt x="133" y="38"/>
                </a:moveTo>
                <a:cubicBezTo>
                  <a:pt x="130" y="36"/>
                  <a:pt x="130" y="36"/>
                  <a:pt x="13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43" y="26"/>
                  <a:pt x="143" y="26"/>
                  <a:pt x="143" y="26"/>
                </a:cubicBezTo>
                <a:lnTo>
                  <a:pt x="133" y="38"/>
                </a:lnTo>
                <a:close/>
                <a:moveTo>
                  <a:pt x="123" y="31"/>
                </a:moveTo>
                <a:cubicBezTo>
                  <a:pt x="121" y="29"/>
                  <a:pt x="121" y="29"/>
                  <a:pt x="121" y="29"/>
                </a:cubicBezTo>
                <a:cubicBezTo>
                  <a:pt x="130" y="16"/>
                  <a:pt x="130" y="16"/>
                  <a:pt x="130" y="16"/>
                </a:cubicBezTo>
                <a:cubicBezTo>
                  <a:pt x="133" y="18"/>
                  <a:pt x="133" y="18"/>
                  <a:pt x="133" y="18"/>
                </a:cubicBezTo>
                <a:lnTo>
                  <a:pt x="123" y="31"/>
                </a:lnTo>
                <a:close/>
                <a:moveTo>
                  <a:pt x="113" y="26"/>
                </a:moveTo>
                <a:cubicBezTo>
                  <a:pt x="110" y="25"/>
                  <a:pt x="110" y="25"/>
                  <a:pt x="110" y="25"/>
                </a:cubicBezTo>
                <a:cubicBezTo>
                  <a:pt x="117" y="9"/>
                  <a:pt x="117" y="9"/>
                  <a:pt x="117" y="9"/>
                </a:cubicBezTo>
                <a:cubicBezTo>
                  <a:pt x="120" y="10"/>
                  <a:pt x="120" y="10"/>
                  <a:pt x="120" y="10"/>
                </a:cubicBezTo>
                <a:lnTo>
                  <a:pt x="113" y="26"/>
                </a:lnTo>
                <a:close/>
                <a:moveTo>
                  <a:pt x="101" y="22"/>
                </a:moveTo>
                <a:cubicBezTo>
                  <a:pt x="97" y="22"/>
                  <a:pt x="97" y="22"/>
                  <a:pt x="97" y="22"/>
                </a:cubicBezTo>
                <a:cubicBezTo>
                  <a:pt x="103" y="4"/>
                  <a:pt x="103" y="4"/>
                  <a:pt x="103" y="4"/>
                </a:cubicBezTo>
                <a:cubicBezTo>
                  <a:pt x="106" y="5"/>
                  <a:pt x="106" y="5"/>
                  <a:pt x="106" y="5"/>
                </a:cubicBezTo>
                <a:lnTo>
                  <a:pt x="101" y="22"/>
                </a:lnTo>
                <a:close/>
                <a:moveTo>
                  <a:pt x="88" y="19"/>
                </a:moveTo>
                <a:cubicBezTo>
                  <a:pt x="85" y="19"/>
                  <a:pt x="85" y="19"/>
                  <a:pt x="85" y="19"/>
                </a:cubicBezTo>
                <a:cubicBezTo>
                  <a:pt x="86" y="0"/>
                  <a:pt x="86" y="0"/>
                  <a:pt x="86" y="0"/>
                </a:cubicBezTo>
                <a:cubicBezTo>
                  <a:pt x="89" y="1"/>
                  <a:pt x="89" y="1"/>
                  <a:pt x="89" y="1"/>
                </a:cubicBezTo>
                <a:lnTo>
                  <a:pt x="88" y="19"/>
                </a:lnTo>
                <a:close/>
                <a:moveTo>
                  <a:pt x="72" y="21"/>
                </a:moveTo>
                <a:cubicBezTo>
                  <a:pt x="68" y="2"/>
                  <a:pt x="68" y="2"/>
                  <a:pt x="68" y="2"/>
                </a:cubicBezTo>
                <a:cubicBezTo>
                  <a:pt x="72" y="2"/>
                  <a:pt x="72" y="2"/>
                  <a:pt x="72" y="2"/>
                </a:cubicBezTo>
                <a:cubicBezTo>
                  <a:pt x="75" y="20"/>
                  <a:pt x="75" y="20"/>
                  <a:pt x="75" y="20"/>
                </a:cubicBezTo>
                <a:lnTo>
                  <a:pt x="72" y="21"/>
                </a:lnTo>
                <a:close/>
                <a:moveTo>
                  <a:pt x="59" y="24"/>
                </a:moveTo>
                <a:cubicBezTo>
                  <a:pt x="53" y="5"/>
                  <a:pt x="53" y="5"/>
                  <a:pt x="53" y="5"/>
                </a:cubicBezTo>
                <a:cubicBezTo>
                  <a:pt x="56" y="4"/>
                  <a:pt x="56" y="4"/>
                  <a:pt x="56" y="4"/>
                </a:cubicBezTo>
                <a:cubicBezTo>
                  <a:pt x="62" y="23"/>
                  <a:pt x="62" y="23"/>
                  <a:pt x="62" y="23"/>
                </a:cubicBezTo>
                <a:lnTo>
                  <a:pt x="59" y="24"/>
                </a:lnTo>
                <a:close/>
                <a:moveTo>
                  <a:pt x="48" y="30"/>
                </a:moveTo>
                <a:cubicBezTo>
                  <a:pt x="38" y="13"/>
                  <a:pt x="38" y="13"/>
                  <a:pt x="38" y="13"/>
                </a:cubicBezTo>
                <a:cubicBezTo>
                  <a:pt x="41" y="11"/>
                  <a:pt x="41" y="11"/>
                  <a:pt x="41" y="11"/>
                </a:cubicBezTo>
                <a:cubicBezTo>
                  <a:pt x="51" y="29"/>
                  <a:pt x="51" y="29"/>
                  <a:pt x="51" y="29"/>
                </a:cubicBezTo>
                <a:lnTo>
                  <a:pt x="48" y="30"/>
                </a:lnTo>
                <a:close/>
                <a:moveTo>
                  <a:pt x="37" y="38"/>
                </a:moveTo>
                <a:cubicBezTo>
                  <a:pt x="25" y="22"/>
                  <a:pt x="25" y="22"/>
                  <a:pt x="25" y="22"/>
                </a:cubicBezTo>
                <a:cubicBezTo>
                  <a:pt x="27" y="20"/>
                  <a:pt x="27" y="20"/>
                  <a:pt x="27" y="20"/>
                </a:cubicBezTo>
                <a:cubicBezTo>
                  <a:pt x="39" y="35"/>
                  <a:pt x="39" y="35"/>
                  <a:pt x="39" y="35"/>
                </a:cubicBezTo>
                <a:lnTo>
                  <a:pt x="37" y="38"/>
                </a:lnTo>
                <a:close/>
                <a:moveTo>
                  <a:pt x="27" y="45"/>
                </a:moveTo>
                <a:cubicBezTo>
                  <a:pt x="12" y="30"/>
                  <a:pt x="12" y="30"/>
                  <a:pt x="12" y="30"/>
                </a:cubicBezTo>
                <a:cubicBezTo>
                  <a:pt x="14" y="28"/>
                  <a:pt x="14" y="28"/>
                  <a:pt x="14" y="28"/>
                </a:cubicBezTo>
                <a:cubicBezTo>
                  <a:pt x="29" y="43"/>
                  <a:pt x="29" y="43"/>
                  <a:pt x="29" y="43"/>
                </a:cubicBezTo>
                <a:lnTo>
                  <a:pt x="27" y="45"/>
                </a:lnTo>
                <a:close/>
                <a:moveTo>
                  <a:pt x="17" y="55"/>
                </a:moveTo>
                <a:cubicBezTo>
                  <a:pt x="0" y="43"/>
                  <a:pt x="0" y="43"/>
                  <a:pt x="0" y="43"/>
                </a:cubicBezTo>
                <a:cubicBezTo>
                  <a:pt x="2" y="41"/>
                  <a:pt x="2" y="41"/>
                  <a:pt x="2" y="41"/>
                </a:cubicBezTo>
                <a:cubicBezTo>
                  <a:pt x="19" y="52"/>
                  <a:pt x="19" y="52"/>
                  <a:pt x="19" y="52"/>
                </a:cubicBezTo>
                <a:lnTo>
                  <a:pt x="17" y="55"/>
                </a:lnTo>
                <a:close/>
                <a:moveTo>
                  <a:pt x="76" y="37"/>
                </a:moveTo>
                <a:cubicBezTo>
                  <a:pt x="78" y="37"/>
                  <a:pt x="81" y="36"/>
                  <a:pt x="84" y="36"/>
                </a:cubicBezTo>
                <a:cubicBezTo>
                  <a:pt x="91" y="36"/>
                  <a:pt x="98" y="39"/>
                  <a:pt x="105" y="42"/>
                </a:cubicBezTo>
                <a:cubicBezTo>
                  <a:pt x="117" y="48"/>
                  <a:pt x="128" y="59"/>
                  <a:pt x="134" y="65"/>
                </a:cubicBezTo>
                <a:cubicBezTo>
                  <a:pt x="137" y="68"/>
                  <a:pt x="138" y="69"/>
                  <a:pt x="138" y="69"/>
                </a:cubicBezTo>
                <a:cubicBezTo>
                  <a:pt x="138" y="69"/>
                  <a:pt x="117" y="94"/>
                  <a:pt x="94" y="100"/>
                </a:cubicBezTo>
                <a:cubicBezTo>
                  <a:pt x="106" y="96"/>
                  <a:pt x="116" y="84"/>
                  <a:pt x="116" y="69"/>
                </a:cubicBezTo>
                <a:cubicBezTo>
                  <a:pt x="116" y="51"/>
                  <a:pt x="101" y="36"/>
                  <a:pt x="83" y="36"/>
                </a:cubicBezTo>
                <a:cubicBezTo>
                  <a:pt x="81" y="36"/>
                  <a:pt x="78" y="37"/>
                  <a:pt x="76" y="37"/>
                </a:cubicBezTo>
                <a:close/>
                <a:moveTo>
                  <a:pt x="83" y="58"/>
                </a:moveTo>
                <a:cubicBezTo>
                  <a:pt x="89" y="58"/>
                  <a:pt x="94" y="63"/>
                  <a:pt x="94" y="69"/>
                </a:cubicBezTo>
                <a:cubicBezTo>
                  <a:pt x="94" y="75"/>
                  <a:pt x="89" y="81"/>
                  <a:pt x="83" y="81"/>
                </a:cubicBezTo>
                <a:cubicBezTo>
                  <a:pt x="77" y="81"/>
                  <a:pt x="72" y="75"/>
                  <a:pt x="72" y="69"/>
                </a:cubicBezTo>
                <a:cubicBezTo>
                  <a:pt x="72" y="63"/>
                  <a:pt x="77" y="58"/>
                  <a:pt x="83" y="58"/>
                </a:cubicBezTo>
                <a:close/>
                <a:moveTo>
                  <a:pt x="151" y="65"/>
                </a:moveTo>
                <a:cubicBezTo>
                  <a:pt x="150" y="64"/>
                  <a:pt x="121" y="24"/>
                  <a:pt x="84" y="24"/>
                </a:cubicBezTo>
                <a:cubicBezTo>
                  <a:pt x="46" y="24"/>
                  <a:pt x="17" y="64"/>
                  <a:pt x="16" y="65"/>
                </a:cubicBezTo>
                <a:cubicBezTo>
                  <a:pt x="15" y="68"/>
                  <a:pt x="15" y="71"/>
                  <a:pt x="16" y="73"/>
                </a:cubicBezTo>
                <a:cubicBezTo>
                  <a:pt x="17" y="75"/>
                  <a:pt x="46" y="114"/>
                  <a:pt x="84" y="114"/>
                </a:cubicBezTo>
                <a:cubicBezTo>
                  <a:pt x="121" y="114"/>
                  <a:pt x="150" y="75"/>
                  <a:pt x="151" y="73"/>
                </a:cubicBezTo>
                <a:cubicBezTo>
                  <a:pt x="153" y="71"/>
                  <a:pt x="153" y="68"/>
                  <a:pt x="151" y="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4" name="Freeform 14">
            <a:extLst>
              <a:ext uri="{FF2B5EF4-FFF2-40B4-BE49-F238E27FC236}">
                <a16:creationId xmlns:a16="http://schemas.microsoft.com/office/drawing/2014/main" id="{8260EA99-DE2C-87AA-FB92-1A7F8DAEE723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3595688"/>
            <a:ext cx="254000" cy="214313"/>
          </a:xfrm>
          <a:custGeom>
            <a:avLst/>
            <a:gdLst>
              <a:gd name="T0" fmla="*/ 60 w 160"/>
              <a:gd name="T1" fmla="*/ 0 h 135"/>
              <a:gd name="T2" fmla="*/ 99 w 160"/>
              <a:gd name="T3" fmla="*/ 0 h 135"/>
              <a:gd name="T4" fmla="*/ 112 w 160"/>
              <a:gd name="T5" fmla="*/ 5 h 135"/>
              <a:gd name="T6" fmla="*/ 117 w 160"/>
              <a:gd name="T7" fmla="*/ 18 h 135"/>
              <a:gd name="T8" fmla="*/ 117 w 160"/>
              <a:gd name="T9" fmla="*/ 19 h 135"/>
              <a:gd name="T10" fmla="*/ 138 w 160"/>
              <a:gd name="T11" fmla="*/ 19 h 135"/>
              <a:gd name="T12" fmla="*/ 160 w 160"/>
              <a:gd name="T13" fmla="*/ 40 h 135"/>
              <a:gd name="T14" fmla="*/ 160 w 160"/>
              <a:gd name="T15" fmla="*/ 113 h 135"/>
              <a:gd name="T16" fmla="*/ 138 w 160"/>
              <a:gd name="T17" fmla="*/ 135 h 135"/>
              <a:gd name="T18" fmla="*/ 21 w 160"/>
              <a:gd name="T19" fmla="*/ 135 h 135"/>
              <a:gd name="T20" fmla="*/ 0 w 160"/>
              <a:gd name="T21" fmla="*/ 113 h 135"/>
              <a:gd name="T22" fmla="*/ 0 w 160"/>
              <a:gd name="T23" fmla="*/ 40 h 135"/>
              <a:gd name="T24" fmla="*/ 21 w 160"/>
              <a:gd name="T25" fmla="*/ 19 h 135"/>
              <a:gd name="T26" fmla="*/ 42 w 160"/>
              <a:gd name="T27" fmla="*/ 19 h 135"/>
              <a:gd name="T28" fmla="*/ 42 w 160"/>
              <a:gd name="T29" fmla="*/ 18 h 135"/>
              <a:gd name="T30" fmla="*/ 47 w 160"/>
              <a:gd name="T31" fmla="*/ 5 h 135"/>
              <a:gd name="T32" fmla="*/ 47 w 160"/>
              <a:gd name="T33" fmla="*/ 5 h 135"/>
              <a:gd name="T34" fmla="*/ 60 w 160"/>
              <a:gd name="T35" fmla="*/ 0 h 135"/>
              <a:gd name="T36" fmla="*/ 99 w 160"/>
              <a:gd name="T37" fmla="*/ 11 h 135"/>
              <a:gd name="T38" fmla="*/ 60 w 160"/>
              <a:gd name="T39" fmla="*/ 11 h 135"/>
              <a:gd name="T40" fmla="*/ 55 w 160"/>
              <a:gd name="T41" fmla="*/ 13 h 135"/>
              <a:gd name="T42" fmla="*/ 55 w 160"/>
              <a:gd name="T43" fmla="*/ 13 h 135"/>
              <a:gd name="T44" fmla="*/ 53 w 160"/>
              <a:gd name="T45" fmla="*/ 18 h 135"/>
              <a:gd name="T46" fmla="*/ 53 w 160"/>
              <a:gd name="T47" fmla="*/ 19 h 135"/>
              <a:gd name="T48" fmla="*/ 106 w 160"/>
              <a:gd name="T49" fmla="*/ 19 h 135"/>
              <a:gd name="T50" fmla="*/ 106 w 160"/>
              <a:gd name="T51" fmla="*/ 18 h 135"/>
              <a:gd name="T52" fmla="*/ 104 w 160"/>
              <a:gd name="T53" fmla="*/ 13 h 135"/>
              <a:gd name="T54" fmla="*/ 99 w 160"/>
              <a:gd name="T55" fmla="*/ 11 h 135"/>
              <a:gd name="T56" fmla="*/ 72 w 160"/>
              <a:gd name="T57" fmla="*/ 114 h 135"/>
              <a:gd name="T58" fmla="*/ 72 w 160"/>
              <a:gd name="T59" fmla="*/ 86 h 135"/>
              <a:gd name="T60" fmla="*/ 44 w 160"/>
              <a:gd name="T61" fmla="*/ 86 h 135"/>
              <a:gd name="T62" fmla="*/ 44 w 160"/>
              <a:gd name="T63" fmla="*/ 67 h 135"/>
              <a:gd name="T64" fmla="*/ 72 w 160"/>
              <a:gd name="T65" fmla="*/ 67 h 135"/>
              <a:gd name="T66" fmla="*/ 72 w 160"/>
              <a:gd name="T67" fmla="*/ 39 h 135"/>
              <a:gd name="T68" fmla="*/ 91 w 160"/>
              <a:gd name="T69" fmla="*/ 39 h 135"/>
              <a:gd name="T70" fmla="*/ 91 w 160"/>
              <a:gd name="T71" fmla="*/ 67 h 135"/>
              <a:gd name="T72" fmla="*/ 119 w 160"/>
              <a:gd name="T73" fmla="*/ 67 h 135"/>
              <a:gd name="T74" fmla="*/ 119 w 160"/>
              <a:gd name="T75" fmla="*/ 86 h 135"/>
              <a:gd name="T76" fmla="*/ 91 w 160"/>
              <a:gd name="T77" fmla="*/ 86 h 135"/>
              <a:gd name="T78" fmla="*/ 91 w 160"/>
              <a:gd name="T79" fmla="*/ 114 h 135"/>
              <a:gd name="T80" fmla="*/ 72 w 160"/>
              <a:gd name="T81" fmla="*/ 114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35">
                <a:moveTo>
                  <a:pt x="60" y="0"/>
                </a:moveTo>
                <a:cubicBezTo>
                  <a:pt x="99" y="0"/>
                  <a:pt x="99" y="0"/>
                  <a:pt x="99" y="0"/>
                </a:cubicBezTo>
                <a:cubicBezTo>
                  <a:pt x="104" y="0"/>
                  <a:pt x="109" y="2"/>
                  <a:pt x="112" y="5"/>
                </a:cubicBezTo>
                <a:cubicBezTo>
                  <a:pt x="115" y="8"/>
                  <a:pt x="117" y="13"/>
                  <a:pt x="117" y="18"/>
                </a:cubicBezTo>
                <a:cubicBezTo>
                  <a:pt x="117" y="19"/>
                  <a:pt x="117" y="19"/>
                  <a:pt x="117" y="19"/>
                </a:cubicBezTo>
                <a:cubicBezTo>
                  <a:pt x="138" y="19"/>
                  <a:pt x="138" y="19"/>
                  <a:pt x="138" y="19"/>
                </a:cubicBezTo>
                <a:cubicBezTo>
                  <a:pt x="150" y="19"/>
                  <a:pt x="160" y="28"/>
                  <a:pt x="160" y="40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125"/>
                  <a:pt x="150" y="135"/>
                  <a:pt x="138" y="135"/>
                </a:cubicBezTo>
                <a:cubicBezTo>
                  <a:pt x="21" y="135"/>
                  <a:pt x="21" y="135"/>
                  <a:pt x="21" y="135"/>
                </a:cubicBezTo>
                <a:cubicBezTo>
                  <a:pt x="9" y="135"/>
                  <a:pt x="0" y="125"/>
                  <a:pt x="0" y="113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28"/>
                  <a:pt x="9" y="19"/>
                  <a:pt x="21" y="19"/>
                </a:cubicBezTo>
                <a:cubicBezTo>
                  <a:pt x="42" y="19"/>
                  <a:pt x="42" y="19"/>
                  <a:pt x="42" y="19"/>
                </a:cubicBezTo>
                <a:cubicBezTo>
                  <a:pt x="42" y="18"/>
                  <a:pt x="42" y="18"/>
                  <a:pt x="42" y="18"/>
                </a:cubicBezTo>
                <a:cubicBezTo>
                  <a:pt x="42" y="13"/>
                  <a:pt x="44" y="8"/>
                  <a:pt x="47" y="5"/>
                </a:cubicBezTo>
                <a:cubicBezTo>
                  <a:pt x="47" y="5"/>
                  <a:pt x="47" y="5"/>
                  <a:pt x="47" y="5"/>
                </a:cubicBezTo>
                <a:cubicBezTo>
                  <a:pt x="51" y="2"/>
                  <a:pt x="55" y="0"/>
                  <a:pt x="60" y="0"/>
                </a:cubicBezTo>
                <a:close/>
                <a:moveTo>
                  <a:pt x="99" y="11"/>
                </a:moveTo>
                <a:cubicBezTo>
                  <a:pt x="60" y="11"/>
                  <a:pt x="60" y="11"/>
                  <a:pt x="60" y="11"/>
                </a:cubicBezTo>
                <a:cubicBezTo>
                  <a:pt x="58" y="11"/>
                  <a:pt x="57" y="12"/>
                  <a:pt x="55" y="13"/>
                </a:cubicBezTo>
                <a:cubicBezTo>
                  <a:pt x="55" y="13"/>
                  <a:pt x="55" y="13"/>
                  <a:pt x="55" y="13"/>
                </a:cubicBezTo>
                <a:cubicBezTo>
                  <a:pt x="54" y="14"/>
                  <a:pt x="53" y="16"/>
                  <a:pt x="53" y="18"/>
                </a:cubicBezTo>
                <a:cubicBezTo>
                  <a:pt x="53" y="19"/>
                  <a:pt x="53" y="19"/>
                  <a:pt x="53" y="19"/>
                </a:cubicBezTo>
                <a:cubicBezTo>
                  <a:pt x="106" y="19"/>
                  <a:pt x="106" y="19"/>
                  <a:pt x="106" y="19"/>
                </a:cubicBezTo>
                <a:cubicBezTo>
                  <a:pt x="106" y="18"/>
                  <a:pt x="106" y="18"/>
                  <a:pt x="106" y="18"/>
                </a:cubicBezTo>
                <a:cubicBezTo>
                  <a:pt x="106" y="16"/>
                  <a:pt x="105" y="14"/>
                  <a:pt x="104" y="13"/>
                </a:cubicBezTo>
                <a:cubicBezTo>
                  <a:pt x="103" y="12"/>
                  <a:pt x="101" y="11"/>
                  <a:pt x="99" y="11"/>
                </a:cubicBezTo>
                <a:close/>
                <a:moveTo>
                  <a:pt x="72" y="114"/>
                </a:moveTo>
                <a:cubicBezTo>
                  <a:pt x="72" y="86"/>
                  <a:pt x="72" y="86"/>
                  <a:pt x="72" y="86"/>
                </a:cubicBezTo>
                <a:cubicBezTo>
                  <a:pt x="44" y="86"/>
                  <a:pt x="44" y="86"/>
                  <a:pt x="44" y="86"/>
                </a:cubicBezTo>
                <a:cubicBezTo>
                  <a:pt x="44" y="67"/>
                  <a:pt x="44" y="67"/>
                  <a:pt x="44" y="67"/>
                </a:cubicBezTo>
                <a:cubicBezTo>
                  <a:pt x="72" y="67"/>
                  <a:pt x="72" y="67"/>
                  <a:pt x="72" y="67"/>
                </a:cubicBezTo>
                <a:cubicBezTo>
                  <a:pt x="72" y="39"/>
                  <a:pt x="72" y="39"/>
                  <a:pt x="72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1" y="67"/>
                  <a:pt x="91" y="67"/>
                  <a:pt x="91" y="67"/>
                </a:cubicBezTo>
                <a:cubicBezTo>
                  <a:pt x="119" y="67"/>
                  <a:pt x="119" y="67"/>
                  <a:pt x="119" y="67"/>
                </a:cubicBezTo>
                <a:cubicBezTo>
                  <a:pt x="119" y="86"/>
                  <a:pt x="119" y="86"/>
                  <a:pt x="119" y="86"/>
                </a:cubicBezTo>
                <a:cubicBezTo>
                  <a:pt x="91" y="86"/>
                  <a:pt x="91" y="86"/>
                  <a:pt x="91" y="86"/>
                </a:cubicBezTo>
                <a:cubicBezTo>
                  <a:pt x="91" y="114"/>
                  <a:pt x="91" y="114"/>
                  <a:pt x="91" y="114"/>
                </a:cubicBezTo>
                <a:lnTo>
                  <a:pt x="72" y="11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5" name="Freeform 15">
            <a:extLst>
              <a:ext uri="{FF2B5EF4-FFF2-40B4-BE49-F238E27FC236}">
                <a16:creationId xmlns:a16="http://schemas.microsoft.com/office/drawing/2014/main" id="{1CA69772-7CFC-B127-E07C-8B8DE38B753E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3598863"/>
            <a:ext cx="254000" cy="200025"/>
          </a:xfrm>
          <a:custGeom>
            <a:avLst/>
            <a:gdLst>
              <a:gd name="T0" fmla="*/ 47 w 160"/>
              <a:gd name="T1" fmla="*/ 80 h 126"/>
              <a:gd name="T2" fmla="*/ 42 w 160"/>
              <a:gd name="T3" fmla="*/ 97 h 126"/>
              <a:gd name="T4" fmla="*/ 21 w 160"/>
              <a:gd name="T5" fmla="*/ 97 h 126"/>
              <a:gd name="T6" fmla="*/ 36 w 160"/>
              <a:gd name="T7" fmla="*/ 78 h 126"/>
              <a:gd name="T8" fmla="*/ 33 w 160"/>
              <a:gd name="T9" fmla="*/ 72 h 126"/>
              <a:gd name="T10" fmla="*/ 33 w 160"/>
              <a:gd name="T11" fmla="*/ 71 h 126"/>
              <a:gd name="T12" fmla="*/ 32 w 160"/>
              <a:gd name="T13" fmla="*/ 67 h 126"/>
              <a:gd name="T14" fmla="*/ 37 w 160"/>
              <a:gd name="T15" fmla="*/ 56 h 126"/>
              <a:gd name="T16" fmla="*/ 51 w 160"/>
              <a:gd name="T17" fmla="*/ 66 h 126"/>
              <a:gd name="T18" fmla="*/ 51 w 160"/>
              <a:gd name="T19" fmla="*/ 69 h 126"/>
              <a:gd name="T20" fmla="*/ 51 w 160"/>
              <a:gd name="T21" fmla="*/ 71 h 126"/>
              <a:gd name="T22" fmla="*/ 47 w 160"/>
              <a:gd name="T23" fmla="*/ 77 h 126"/>
              <a:gd name="T24" fmla="*/ 83 w 160"/>
              <a:gd name="T25" fmla="*/ 86 h 126"/>
              <a:gd name="T26" fmla="*/ 83 w 160"/>
              <a:gd name="T27" fmla="*/ 90 h 126"/>
              <a:gd name="T28" fmla="*/ 125 w 160"/>
              <a:gd name="T29" fmla="*/ 88 h 126"/>
              <a:gd name="T30" fmla="*/ 122 w 160"/>
              <a:gd name="T31" fmla="*/ 75 h 126"/>
              <a:gd name="T32" fmla="*/ 81 w 160"/>
              <a:gd name="T33" fmla="*/ 77 h 126"/>
              <a:gd name="T34" fmla="*/ 122 w 160"/>
              <a:gd name="T35" fmla="*/ 79 h 126"/>
              <a:gd name="T36" fmla="*/ 122 w 160"/>
              <a:gd name="T37" fmla="*/ 75 h 126"/>
              <a:gd name="T38" fmla="*/ 83 w 160"/>
              <a:gd name="T39" fmla="*/ 64 h 126"/>
              <a:gd name="T40" fmla="*/ 83 w 160"/>
              <a:gd name="T41" fmla="*/ 68 h 126"/>
              <a:gd name="T42" fmla="*/ 125 w 160"/>
              <a:gd name="T43" fmla="*/ 66 h 126"/>
              <a:gd name="T44" fmla="*/ 145 w 160"/>
              <a:gd name="T45" fmla="*/ 23 h 126"/>
              <a:gd name="T46" fmla="*/ 116 w 160"/>
              <a:gd name="T47" fmla="*/ 34 h 126"/>
              <a:gd name="T48" fmla="*/ 148 w 160"/>
              <a:gd name="T49" fmla="*/ 38 h 126"/>
              <a:gd name="T50" fmla="*/ 148 w 160"/>
              <a:gd name="T51" fmla="*/ 111 h 126"/>
              <a:gd name="T52" fmla="*/ 15 w 160"/>
              <a:gd name="T53" fmla="*/ 115 h 126"/>
              <a:gd name="T54" fmla="*/ 11 w 160"/>
              <a:gd name="T55" fmla="*/ 38 h 126"/>
              <a:gd name="T56" fmla="*/ 43 w 160"/>
              <a:gd name="T57" fmla="*/ 34 h 126"/>
              <a:gd name="T58" fmla="*/ 15 w 160"/>
              <a:gd name="T59" fmla="*/ 23 h 126"/>
              <a:gd name="T60" fmla="*/ 0 w 160"/>
              <a:gd name="T61" fmla="*/ 111 h 126"/>
              <a:gd name="T62" fmla="*/ 145 w 160"/>
              <a:gd name="T63" fmla="*/ 126 h 126"/>
              <a:gd name="T64" fmla="*/ 160 w 160"/>
              <a:gd name="T65" fmla="*/ 38 h 126"/>
              <a:gd name="T66" fmla="*/ 99 w 160"/>
              <a:gd name="T67" fmla="*/ 13 h 126"/>
              <a:gd name="T68" fmla="*/ 83 w 160"/>
              <a:gd name="T69" fmla="*/ 4 h 126"/>
              <a:gd name="T70" fmla="*/ 67 w 160"/>
              <a:gd name="T71" fmla="*/ 13 h 126"/>
              <a:gd name="T72" fmla="*/ 60 w 160"/>
              <a:gd name="T73" fmla="*/ 44 h 126"/>
              <a:gd name="T74" fmla="*/ 99 w 160"/>
              <a:gd name="T75" fmla="*/ 13 h 126"/>
              <a:gd name="T76" fmla="*/ 86 w 160"/>
              <a:gd name="T77" fmla="*/ 19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26">
                <a:moveTo>
                  <a:pt x="47" y="77"/>
                </a:moveTo>
                <a:cubicBezTo>
                  <a:pt x="47" y="80"/>
                  <a:pt x="47" y="80"/>
                  <a:pt x="47" y="80"/>
                </a:cubicBezTo>
                <a:cubicBezTo>
                  <a:pt x="58" y="86"/>
                  <a:pt x="63" y="83"/>
                  <a:pt x="63" y="97"/>
                </a:cubicBezTo>
                <a:cubicBezTo>
                  <a:pt x="42" y="97"/>
                  <a:pt x="42" y="97"/>
                  <a:pt x="42" y="97"/>
                </a:cubicBezTo>
                <a:cubicBezTo>
                  <a:pt x="42" y="97"/>
                  <a:pt x="42" y="97"/>
                  <a:pt x="42" y="97"/>
                </a:cubicBezTo>
                <a:cubicBezTo>
                  <a:pt x="21" y="97"/>
                  <a:pt x="21" y="97"/>
                  <a:pt x="21" y="97"/>
                </a:cubicBezTo>
                <a:cubicBezTo>
                  <a:pt x="21" y="83"/>
                  <a:pt x="26" y="86"/>
                  <a:pt x="36" y="80"/>
                </a:cubicBezTo>
                <a:cubicBezTo>
                  <a:pt x="36" y="78"/>
                  <a:pt x="36" y="78"/>
                  <a:pt x="36" y="78"/>
                </a:cubicBezTo>
                <a:cubicBezTo>
                  <a:pt x="34" y="76"/>
                  <a:pt x="34" y="74"/>
                  <a:pt x="33" y="72"/>
                </a:cubicBezTo>
                <a:cubicBezTo>
                  <a:pt x="33" y="72"/>
                  <a:pt x="33" y="72"/>
                  <a:pt x="33" y="72"/>
                </a:cubicBezTo>
                <a:cubicBezTo>
                  <a:pt x="33" y="72"/>
                  <a:pt x="33" y="71"/>
                  <a:pt x="33" y="71"/>
                </a:cubicBezTo>
                <a:cubicBezTo>
                  <a:pt x="33" y="71"/>
                  <a:pt x="33" y="71"/>
                  <a:pt x="33" y="71"/>
                </a:cubicBezTo>
                <a:cubicBezTo>
                  <a:pt x="33" y="70"/>
                  <a:pt x="33" y="70"/>
                  <a:pt x="32" y="69"/>
                </a:cubicBezTo>
                <a:cubicBezTo>
                  <a:pt x="32" y="69"/>
                  <a:pt x="32" y="67"/>
                  <a:pt x="32" y="67"/>
                </a:cubicBezTo>
                <a:cubicBezTo>
                  <a:pt x="33" y="66"/>
                  <a:pt x="33" y="67"/>
                  <a:pt x="33" y="67"/>
                </a:cubicBezTo>
                <a:cubicBezTo>
                  <a:pt x="32" y="63"/>
                  <a:pt x="31" y="57"/>
                  <a:pt x="37" y="56"/>
                </a:cubicBezTo>
                <a:cubicBezTo>
                  <a:pt x="37" y="52"/>
                  <a:pt x="50" y="54"/>
                  <a:pt x="51" y="59"/>
                </a:cubicBezTo>
                <a:cubicBezTo>
                  <a:pt x="52" y="62"/>
                  <a:pt x="51" y="66"/>
                  <a:pt x="51" y="66"/>
                </a:cubicBezTo>
                <a:cubicBezTo>
                  <a:pt x="51" y="66"/>
                  <a:pt x="51" y="66"/>
                  <a:pt x="52" y="66"/>
                </a:cubicBezTo>
                <a:cubicBezTo>
                  <a:pt x="52" y="67"/>
                  <a:pt x="52" y="69"/>
                  <a:pt x="51" y="69"/>
                </a:cubicBezTo>
                <a:cubicBezTo>
                  <a:pt x="51" y="70"/>
                  <a:pt x="51" y="70"/>
                  <a:pt x="51" y="71"/>
                </a:cubicBezTo>
                <a:cubicBezTo>
                  <a:pt x="51" y="71"/>
                  <a:pt x="51" y="71"/>
                  <a:pt x="51" y="71"/>
                </a:cubicBezTo>
                <a:cubicBezTo>
                  <a:pt x="51" y="71"/>
                  <a:pt x="51" y="72"/>
                  <a:pt x="50" y="72"/>
                </a:cubicBezTo>
                <a:cubicBezTo>
                  <a:pt x="50" y="74"/>
                  <a:pt x="49" y="76"/>
                  <a:pt x="47" y="77"/>
                </a:cubicBezTo>
                <a:close/>
                <a:moveTo>
                  <a:pt x="122" y="86"/>
                </a:moveTo>
                <a:cubicBezTo>
                  <a:pt x="83" y="86"/>
                  <a:pt x="83" y="86"/>
                  <a:pt x="83" y="86"/>
                </a:cubicBezTo>
                <a:cubicBezTo>
                  <a:pt x="82" y="86"/>
                  <a:pt x="81" y="87"/>
                  <a:pt x="81" y="88"/>
                </a:cubicBezTo>
                <a:cubicBezTo>
                  <a:pt x="81" y="89"/>
                  <a:pt x="82" y="90"/>
                  <a:pt x="83" y="90"/>
                </a:cubicBezTo>
                <a:cubicBezTo>
                  <a:pt x="122" y="90"/>
                  <a:pt x="122" y="90"/>
                  <a:pt x="122" y="90"/>
                </a:cubicBezTo>
                <a:cubicBezTo>
                  <a:pt x="124" y="90"/>
                  <a:pt x="125" y="89"/>
                  <a:pt x="125" y="88"/>
                </a:cubicBezTo>
                <a:cubicBezTo>
                  <a:pt x="125" y="87"/>
                  <a:pt x="124" y="86"/>
                  <a:pt x="122" y="86"/>
                </a:cubicBezTo>
                <a:close/>
                <a:moveTo>
                  <a:pt x="122" y="75"/>
                </a:moveTo>
                <a:cubicBezTo>
                  <a:pt x="83" y="75"/>
                  <a:pt x="83" y="75"/>
                  <a:pt x="83" y="75"/>
                </a:cubicBezTo>
                <a:cubicBezTo>
                  <a:pt x="82" y="75"/>
                  <a:pt x="81" y="76"/>
                  <a:pt x="81" y="77"/>
                </a:cubicBezTo>
                <a:cubicBezTo>
                  <a:pt x="81" y="78"/>
                  <a:pt x="82" y="79"/>
                  <a:pt x="83" y="79"/>
                </a:cubicBezTo>
                <a:cubicBezTo>
                  <a:pt x="122" y="79"/>
                  <a:pt x="122" y="79"/>
                  <a:pt x="122" y="79"/>
                </a:cubicBezTo>
                <a:cubicBezTo>
                  <a:pt x="124" y="79"/>
                  <a:pt x="125" y="78"/>
                  <a:pt x="125" y="77"/>
                </a:cubicBezTo>
                <a:cubicBezTo>
                  <a:pt x="125" y="76"/>
                  <a:pt x="124" y="75"/>
                  <a:pt x="122" y="75"/>
                </a:cubicBezTo>
                <a:close/>
                <a:moveTo>
                  <a:pt x="122" y="64"/>
                </a:moveTo>
                <a:cubicBezTo>
                  <a:pt x="83" y="64"/>
                  <a:pt x="83" y="64"/>
                  <a:pt x="83" y="64"/>
                </a:cubicBezTo>
                <a:cubicBezTo>
                  <a:pt x="82" y="64"/>
                  <a:pt x="81" y="65"/>
                  <a:pt x="81" y="66"/>
                </a:cubicBezTo>
                <a:cubicBezTo>
                  <a:pt x="81" y="67"/>
                  <a:pt x="82" y="68"/>
                  <a:pt x="83" y="68"/>
                </a:cubicBezTo>
                <a:cubicBezTo>
                  <a:pt x="122" y="68"/>
                  <a:pt x="122" y="68"/>
                  <a:pt x="122" y="68"/>
                </a:cubicBezTo>
                <a:cubicBezTo>
                  <a:pt x="124" y="68"/>
                  <a:pt x="125" y="67"/>
                  <a:pt x="125" y="66"/>
                </a:cubicBezTo>
                <a:cubicBezTo>
                  <a:pt x="125" y="65"/>
                  <a:pt x="124" y="64"/>
                  <a:pt x="122" y="64"/>
                </a:cubicBezTo>
                <a:close/>
                <a:moveTo>
                  <a:pt x="145" y="23"/>
                </a:moveTo>
                <a:cubicBezTo>
                  <a:pt x="116" y="23"/>
                  <a:pt x="116" y="23"/>
                  <a:pt x="116" y="23"/>
                </a:cubicBezTo>
                <a:cubicBezTo>
                  <a:pt x="116" y="34"/>
                  <a:pt x="116" y="34"/>
                  <a:pt x="116" y="34"/>
                </a:cubicBezTo>
                <a:cubicBezTo>
                  <a:pt x="145" y="34"/>
                  <a:pt x="145" y="34"/>
                  <a:pt x="145" y="34"/>
                </a:cubicBezTo>
                <a:cubicBezTo>
                  <a:pt x="147" y="34"/>
                  <a:pt x="148" y="36"/>
                  <a:pt x="148" y="38"/>
                </a:cubicBezTo>
                <a:cubicBezTo>
                  <a:pt x="148" y="111"/>
                  <a:pt x="148" y="111"/>
                  <a:pt x="148" y="111"/>
                </a:cubicBezTo>
                <a:cubicBezTo>
                  <a:pt x="148" y="111"/>
                  <a:pt x="148" y="111"/>
                  <a:pt x="148" y="111"/>
                </a:cubicBezTo>
                <a:cubicBezTo>
                  <a:pt x="148" y="113"/>
                  <a:pt x="147" y="115"/>
                  <a:pt x="145" y="115"/>
                </a:cubicBezTo>
                <a:cubicBezTo>
                  <a:pt x="15" y="115"/>
                  <a:pt x="15" y="115"/>
                  <a:pt x="15" y="115"/>
                </a:cubicBezTo>
                <a:cubicBezTo>
                  <a:pt x="13" y="115"/>
                  <a:pt x="11" y="113"/>
                  <a:pt x="11" y="111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6"/>
                  <a:pt x="13" y="34"/>
                  <a:pt x="15" y="34"/>
                </a:cubicBezTo>
                <a:cubicBezTo>
                  <a:pt x="43" y="34"/>
                  <a:pt x="43" y="34"/>
                  <a:pt x="43" y="34"/>
                </a:cubicBezTo>
                <a:cubicBezTo>
                  <a:pt x="43" y="23"/>
                  <a:pt x="43" y="23"/>
                  <a:pt x="43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7" y="23"/>
                  <a:pt x="0" y="30"/>
                  <a:pt x="0" y="38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9"/>
                  <a:pt x="7" y="126"/>
                  <a:pt x="15" y="126"/>
                </a:cubicBezTo>
                <a:cubicBezTo>
                  <a:pt x="145" y="126"/>
                  <a:pt x="145" y="126"/>
                  <a:pt x="145" y="126"/>
                </a:cubicBezTo>
                <a:cubicBezTo>
                  <a:pt x="153" y="126"/>
                  <a:pt x="160" y="119"/>
                  <a:pt x="160" y="111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160" y="30"/>
                  <a:pt x="153" y="23"/>
                  <a:pt x="145" y="23"/>
                </a:cubicBezTo>
                <a:close/>
                <a:moveTo>
                  <a:pt x="99" y="13"/>
                </a:moveTo>
                <a:cubicBezTo>
                  <a:pt x="92" y="13"/>
                  <a:pt x="92" y="13"/>
                  <a:pt x="92" y="13"/>
                </a:cubicBezTo>
                <a:cubicBezTo>
                  <a:pt x="92" y="8"/>
                  <a:pt x="88" y="4"/>
                  <a:pt x="83" y="4"/>
                </a:cubicBezTo>
                <a:cubicBezTo>
                  <a:pt x="76" y="4"/>
                  <a:pt x="76" y="4"/>
                  <a:pt x="76" y="4"/>
                </a:cubicBezTo>
                <a:cubicBezTo>
                  <a:pt x="71" y="4"/>
                  <a:pt x="67" y="8"/>
                  <a:pt x="67" y="13"/>
                </a:cubicBezTo>
                <a:cubicBezTo>
                  <a:pt x="60" y="13"/>
                  <a:pt x="60" y="13"/>
                  <a:pt x="60" y="13"/>
                </a:cubicBezTo>
                <a:cubicBezTo>
                  <a:pt x="46" y="13"/>
                  <a:pt x="47" y="44"/>
                  <a:pt x="60" y="44"/>
                </a:cubicBezTo>
                <a:cubicBezTo>
                  <a:pt x="99" y="44"/>
                  <a:pt x="99" y="44"/>
                  <a:pt x="99" y="44"/>
                </a:cubicBezTo>
                <a:cubicBezTo>
                  <a:pt x="112" y="44"/>
                  <a:pt x="113" y="13"/>
                  <a:pt x="99" y="13"/>
                </a:cubicBezTo>
                <a:close/>
                <a:moveTo>
                  <a:pt x="86" y="19"/>
                </a:moveTo>
                <a:cubicBezTo>
                  <a:pt x="86" y="39"/>
                  <a:pt x="86" y="0"/>
                  <a:pt x="86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6" name="Freeform 16">
            <a:extLst>
              <a:ext uri="{FF2B5EF4-FFF2-40B4-BE49-F238E27FC236}">
                <a16:creationId xmlns:a16="http://schemas.microsoft.com/office/drawing/2014/main" id="{9164B6ED-818B-1529-FE46-16658A7433CA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3024188"/>
            <a:ext cx="254000" cy="254000"/>
          </a:xfrm>
          <a:custGeom>
            <a:avLst/>
            <a:gdLst>
              <a:gd name="T0" fmla="*/ 87 w 160"/>
              <a:gd name="T1" fmla="*/ 40 h 160"/>
              <a:gd name="T2" fmla="*/ 106 w 160"/>
              <a:gd name="T3" fmla="*/ 54 h 160"/>
              <a:gd name="T4" fmla="*/ 113 w 160"/>
              <a:gd name="T5" fmla="*/ 71 h 160"/>
              <a:gd name="T6" fmla="*/ 106 w 160"/>
              <a:gd name="T7" fmla="*/ 64 h 160"/>
              <a:gd name="T8" fmla="*/ 106 w 160"/>
              <a:gd name="T9" fmla="*/ 73 h 160"/>
              <a:gd name="T10" fmla="*/ 114 w 160"/>
              <a:gd name="T11" fmla="*/ 93 h 160"/>
              <a:gd name="T12" fmla="*/ 106 w 160"/>
              <a:gd name="T13" fmla="*/ 85 h 160"/>
              <a:gd name="T14" fmla="*/ 61 w 160"/>
              <a:gd name="T15" fmla="*/ 45 h 160"/>
              <a:gd name="T16" fmla="*/ 80 w 160"/>
              <a:gd name="T17" fmla="*/ 0 h 160"/>
              <a:gd name="T18" fmla="*/ 137 w 160"/>
              <a:gd name="T19" fmla="*/ 24 h 160"/>
              <a:gd name="T20" fmla="*/ 160 w 160"/>
              <a:gd name="T21" fmla="*/ 80 h 160"/>
              <a:gd name="T22" fmla="*/ 137 w 160"/>
              <a:gd name="T23" fmla="*/ 137 h 160"/>
              <a:gd name="T24" fmla="*/ 80 w 160"/>
              <a:gd name="T25" fmla="*/ 160 h 160"/>
              <a:gd name="T26" fmla="*/ 23 w 160"/>
              <a:gd name="T27" fmla="*/ 137 h 160"/>
              <a:gd name="T28" fmla="*/ 0 w 160"/>
              <a:gd name="T29" fmla="*/ 80 h 160"/>
              <a:gd name="T30" fmla="*/ 23 w 160"/>
              <a:gd name="T31" fmla="*/ 24 h 160"/>
              <a:gd name="T32" fmla="*/ 80 w 160"/>
              <a:gd name="T33" fmla="*/ 0 h 160"/>
              <a:gd name="T34" fmla="*/ 133 w 160"/>
              <a:gd name="T35" fmla="*/ 125 h 160"/>
              <a:gd name="T36" fmla="*/ 149 w 160"/>
              <a:gd name="T37" fmla="*/ 80 h 160"/>
              <a:gd name="T38" fmla="*/ 129 w 160"/>
              <a:gd name="T39" fmla="*/ 31 h 160"/>
              <a:gd name="T40" fmla="*/ 80 w 160"/>
              <a:gd name="T41" fmla="*/ 11 h 160"/>
              <a:gd name="T42" fmla="*/ 36 w 160"/>
              <a:gd name="T43" fmla="*/ 27 h 160"/>
              <a:gd name="T44" fmla="*/ 28 w 160"/>
              <a:gd name="T45" fmla="*/ 35 h 160"/>
              <a:gd name="T46" fmla="*/ 11 w 160"/>
              <a:gd name="T47" fmla="*/ 80 h 160"/>
              <a:gd name="T48" fmla="*/ 31 w 160"/>
              <a:gd name="T49" fmla="*/ 129 h 160"/>
              <a:gd name="T50" fmla="*/ 80 w 160"/>
              <a:gd name="T51" fmla="*/ 149 h 160"/>
              <a:gd name="T52" fmla="*/ 125 w 160"/>
              <a:gd name="T53" fmla="*/ 133 h 160"/>
              <a:gd name="T54" fmla="*/ 87 w 160"/>
              <a:gd name="T55" fmla="*/ 120 h 160"/>
              <a:gd name="T56" fmla="*/ 56 w 160"/>
              <a:gd name="T57" fmla="*/ 107 h 160"/>
              <a:gd name="T58" fmla="*/ 52 w 160"/>
              <a:gd name="T59" fmla="*/ 109 h 160"/>
              <a:gd name="T60" fmla="*/ 41 w 160"/>
              <a:gd name="T61" fmla="*/ 109 h 160"/>
              <a:gd name="T62" fmla="*/ 55 w 160"/>
              <a:gd name="T63" fmla="*/ 95 h 160"/>
              <a:gd name="T64" fmla="*/ 54 w 160"/>
              <a:gd name="T65" fmla="*/ 85 h 160"/>
              <a:gd name="T66" fmla="*/ 46 w 160"/>
              <a:gd name="T67" fmla="*/ 93 h 160"/>
              <a:gd name="T68" fmla="*/ 54 w 160"/>
              <a:gd name="T69" fmla="*/ 73 h 160"/>
              <a:gd name="T70" fmla="*/ 55 w 160"/>
              <a:gd name="T71" fmla="*/ 70 h 160"/>
              <a:gd name="T72" fmla="*/ 51 w 160"/>
              <a:gd name="T73" fmla="*/ 66 h 160"/>
              <a:gd name="T74" fmla="*/ 41 w 160"/>
              <a:gd name="T75" fmla="*/ 66 h 160"/>
              <a:gd name="T76" fmla="*/ 51 w 160"/>
              <a:gd name="T77" fmla="*/ 6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60">
                <a:moveTo>
                  <a:pt x="74" y="40"/>
                </a:moveTo>
                <a:cubicBezTo>
                  <a:pt x="87" y="40"/>
                  <a:pt x="87" y="40"/>
                  <a:pt x="87" y="40"/>
                </a:cubicBezTo>
                <a:cubicBezTo>
                  <a:pt x="95" y="40"/>
                  <a:pt x="103" y="46"/>
                  <a:pt x="105" y="54"/>
                </a:cubicBezTo>
                <a:cubicBezTo>
                  <a:pt x="106" y="54"/>
                  <a:pt x="106" y="54"/>
                  <a:pt x="106" y="54"/>
                </a:cubicBezTo>
                <a:cubicBezTo>
                  <a:pt x="113" y="54"/>
                  <a:pt x="118" y="60"/>
                  <a:pt x="118" y="66"/>
                </a:cubicBezTo>
                <a:cubicBezTo>
                  <a:pt x="118" y="69"/>
                  <a:pt x="116" y="71"/>
                  <a:pt x="113" y="71"/>
                </a:cubicBezTo>
                <a:cubicBezTo>
                  <a:pt x="111" y="71"/>
                  <a:pt x="108" y="69"/>
                  <a:pt x="108" y="66"/>
                </a:cubicBezTo>
                <a:cubicBezTo>
                  <a:pt x="108" y="65"/>
                  <a:pt x="107" y="64"/>
                  <a:pt x="106" y="64"/>
                </a:cubicBezTo>
                <a:cubicBezTo>
                  <a:pt x="106" y="64"/>
                  <a:pt x="106" y="64"/>
                  <a:pt x="106" y="64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13" y="74"/>
                  <a:pt x="120" y="80"/>
                  <a:pt x="120" y="87"/>
                </a:cubicBezTo>
                <a:cubicBezTo>
                  <a:pt x="120" y="91"/>
                  <a:pt x="117" y="93"/>
                  <a:pt x="114" y="93"/>
                </a:cubicBezTo>
                <a:cubicBezTo>
                  <a:pt x="111" y="93"/>
                  <a:pt x="108" y="91"/>
                  <a:pt x="108" y="87"/>
                </a:cubicBezTo>
                <a:cubicBezTo>
                  <a:pt x="108" y="86"/>
                  <a:pt x="107" y="85"/>
                  <a:pt x="106" y="85"/>
                </a:cubicBezTo>
                <a:cubicBezTo>
                  <a:pt x="106" y="90"/>
                  <a:pt x="106" y="90"/>
                  <a:pt x="106" y="90"/>
                </a:cubicBezTo>
                <a:cubicBezTo>
                  <a:pt x="61" y="45"/>
                  <a:pt x="61" y="45"/>
                  <a:pt x="61" y="45"/>
                </a:cubicBezTo>
                <a:cubicBezTo>
                  <a:pt x="65" y="42"/>
                  <a:pt x="69" y="40"/>
                  <a:pt x="74" y="40"/>
                </a:cubicBezTo>
                <a:close/>
                <a:moveTo>
                  <a:pt x="80" y="0"/>
                </a:moveTo>
                <a:cubicBezTo>
                  <a:pt x="91" y="0"/>
                  <a:pt x="101" y="2"/>
                  <a:pt x="110" y="6"/>
                </a:cubicBezTo>
                <a:cubicBezTo>
                  <a:pt x="120" y="10"/>
                  <a:pt x="129" y="16"/>
                  <a:pt x="137" y="24"/>
                </a:cubicBezTo>
                <a:cubicBezTo>
                  <a:pt x="144" y="31"/>
                  <a:pt x="150" y="40"/>
                  <a:pt x="154" y="50"/>
                </a:cubicBezTo>
                <a:cubicBezTo>
                  <a:pt x="158" y="59"/>
                  <a:pt x="160" y="70"/>
                  <a:pt x="160" y="80"/>
                </a:cubicBezTo>
                <a:cubicBezTo>
                  <a:pt x="160" y="91"/>
                  <a:pt x="158" y="101"/>
                  <a:pt x="154" y="111"/>
                </a:cubicBezTo>
                <a:cubicBezTo>
                  <a:pt x="150" y="121"/>
                  <a:pt x="144" y="130"/>
                  <a:pt x="137" y="137"/>
                </a:cubicBezTo>
                <a:cubicBezTo>
                  <a:pt x="129" y="144"/>
                  <a:pt x="120" y="150"/>
                  <a:pt x="110" y="154"/>
                </a:cubicBezTo>
                <a:cubicBezTo>
                  <a:pt x="101" y="158"/>
                  <a:pt x="91" y="160"/>
                  <a:pt x="80" y="160"/>
                </a:cubicBezTo>
                <a:cubicBezTo>
                  <a:pt x="69" y="160"/>
                  <a:pt x="59" y="158"/>
                  <a:pt x="49" y="154"/>
                </a:cubicBezTo>
                <a:cubicBezTo>
                  <a:pt x="39" y="150"/>
                  <a:pt x="31" y="144"/>
                  <a:pt x="23" y="137"/>
                </a:cubicBezTo>
                <a:cubicBezTo>
                  <a:pt x="16" y="130"/>
                  <a:pt x="10" y="121"/>
                  <a:pt x="6" y="111"/>
                </a:cubicBezTo>
                <a:cubicBezTo>
                  <a:pt x="2" y="101"/>
                  <a:pt x="0" y="91"/>
                  <a:pt x="0" y="80"/>
                </a:cubicBezTo>
                <a:cubicBezTo>
                  <a:pt x="0" y="70"/>
                  <a:pt x="2" y="59"/>
                  <a:pt x="6" y="50"/>
                </a:cubicBezTo>
                <a:cubicBezTo>
                  <a:pt x="10" y="40"/>
                  <a:pt x="16" y="31"/>
                  <a:pt x="23" y="24"/>
                </a:cubicBezTo>
                <a:cubicBezTo>
                  <a:pt x="31" y="16"/>
                  <a:pt x="39" y="10"/>
                  <a:pt x="49" y="6"/>
                </a:cubicBezTo>
                <a:cubicBezTo>
                  <a:pt x="59" y="2"/>
                  <a:pt x="69" y="0"/>
                  <a:pt x="80" y="0"/>
                </a:cubicBezTo>
                <a:close/>
                <a:moveTo>
                  <a:pt x="36" y="27"/>
                </a:moveTo>
                <a:cubicBezTo>
                  <a:pt x="133" y="125"/>
                  <a:pt x="133" y="125"/>
                  <a:pt x="133" y="125"/>
                </a:cubicBezTo>
                <a:cubicBezTo>
                  <a:pt x="138" y="119"/>
                  <a:pt x="141" y="113"/>
                  <a:pt x="144" y="107"/>
                </a:cubicBezTo>
                <a:cubicBezTo>
                  <a:pt x="147" y="99"/>
                  <a:pt x="149" y="90"/>
                  <a:pt x="149" y="80"/>
                </a:cubicBezTo>
                <a:cubicBezTo>
                  <a:pt x="149" y="71"/>
                  <a:pt x="147" y="62"/>
                  <a:pt x="144" y="54"/>
                </a:cubicBezTo>
                <a:cubicBezTo>
                  <a:pt x="140" y="45"/>
                  <a:pt x="135" y="38"/>
                  <a:pt x="129" y="31"/>
                </a:cubicBezTo>
                <a:cubicBezTo>
                  <a:pt x="122" y="25"/>
                  <a:pt x="115" y="20"/>
                  <a:pt x="106" y="16"/>
                </a:cubicBezTo>
                <a:cubicBezTo>
                  <a:pt x="98" y="13"/>
                  <a:pt x="89" y="11"/>
                  <a:pt x="80" y="11"/>
                </a:cubicBezTo>
                <a:cubicBezTo>
                  <a:pt x="71" y="11"/>
                  <a:pt x="62" y="13"/>
                  <a:pt x="53" y="16"/>
                </a:cubicBezTo>
                <a:cubicBezTo>
                  <a:pt x="47" y="19"/>
                  <a:pt x="41" y="23"/>
                  <a:pt x="36" y="27"/>
                </a:cubicBezTo>
                <a:close/>
                <a:moveTo>
                  <a:pt x="125" y="133"/>
                </a:moveTo>
                <a:cubicBezTo>
                  <a:pt x="28" y="35"/>
                  <a:pt x="28" y="35"/>
                  <a:pt x="28" y="35"/>
                </a:cubicBezTo>
                <a:cubicBezTo>
                  <a:pt x="23" y="41"/>
                  <a:pt x="19" y="47"/>
                  <a:pt x="16" y="54"/>
                </a:cubicBezTo>
                <a:cubicBezTo>
                  <a:pt x="13" y="62"/>
                  <a:pt x="11" y="71"/>
                  <a:pt x="11" y="80"/>
                </a:cubicBezTo>
                <a:cubicBezTo>
                  <a:pt x="11" y="90"/>
                  <a:pt x="13" y="99"/>
                  <a:pt x="16" y="107"/>
                </a:cubicBezTo>
                <a:cubicBezTo>
                  <a:pt x="20" y="115"/>
                  <a:pt x="25" y="123"/>
                  <a:pt x="31" y="129"/>
                </a:cubicBezTo>
                <a:cubicBezTo>
                  <a:pt x="37" y="136"/>
                  <a:pt x="45" y="141"/>
                  <a:pt x="53" y="144"/>
                </a:cubicBezTo>
                <a:cubicBezTo>
                  <a:pt x="62" y="148"/>
                  <a:pt x="71" y="149"/>
                  <a:pt x="80" y="149"/>
                </a:cubicBezTo>
                <a:cubicBezTo>
                  <a:pt x="89" y="149"/>
                  <a:pt x="98" y="148"/>
                  <a:pt x="106" y="144"/>
                </a:cubicBezTo>
                <a:cubicBezTo>
                  <a:pt x="113" y="141"/>
                  <a:pt x="120" y="137"/>
                  <a:pt x="125" y="133"/>
                </a:cubicBezTo>
                <a:close/>
                <a:moveTo>
                  <a:pt x="100" y="115"/>
                </a:moveTo>
                <a:cubicBezTo>
                  <a:pt x="96" y="118"/>
                  <a:pt x="92" y="120"/>
                  <a:pt x="87" y="120"/>
                </a:cubicBezTo>
                <a:cubicBezTo>
                  <a:pt x="74" y="120"/>
                  <a:pt x="74" y="120"/>
                  <a:pt x="74" y="120"/>
                </a:cubicBezTo>
                <a:cubicBezTo>
                  <a:pt x="65" y="120"/>
                  <a:pt x="58" y="114"/>
                  <a:pt x="56" y="107"/>
                </a:cubicBezTo>
                <a:cubicBezTo>
                  <a:pt x="55" y="107"/>
                  <a:pt x="55" y="107"/>
                  <a:pt x="55" y="107"/>
                </a:cubicBezTo>
                <a:cubicBezTo>
                  <a:pt x="53" y="107"/>
                  <a:pt x="52" y="108"/>
                  <a:pt x="52" y="109"/>
                </a:cubicBezTo>
                <a:cubicBezTo>
                  <a:pt x="52" y="113"/>
                  <a:pt x="49" y="115"/>
                  <a:pt x="46" y="115"/>
                </a:cubicBezTo>
                <a:cubicBezTo>
                  <a:pt x="43" y="115"/>
                  <a:pt x="41" y="113"/>
                  <a:pt x="41" y="109"/>
                </a:cubicBezTo>
                <a:cubicBezTo>
                  <a:pt x="41" y="102"/>
                  <a:pt x="47" y="95"/>
                  <a:pt x="55" y="95"/>
                </a:cubicBezTo>
                <a:cubicBezTo>
                  <a:pt x="55" y="95"/>
                  <a:pt x="55" y="95"/>
                  <a:pt x="55" y="95"/>
                </a:cubicBezTo>
                <a:cubicBezTo>
                  <a:pt x="55" y="85"/>
                  <a:pt x="55" y="85"/>
                  <a:pt x="55" y="85"/>
                </a:cubicBezTo>
                <a:cubicBezTo>
                  <a:pt x="54" y="85"/>
                  <a:pt x="54" y="85"/>
                  <a:pt x="54" y="85"/>
                </a:cubicBezTo>
                <a:cubicBezTo>
                  <a:pt x="53" y="85"/>
                  <a:pt x="52" y="86"/>
                  <a:pt x="52" y="87"/>
                </a:cubicBezTo>
                <a:cubicBezTo>
                  <a:pt x="52" y="91"/>
                  <a:pt x="49" y="93"/>
                  <a:pt x="46" y="93"/>
                </a:cubicBezTo>
                <a:cubicBezTo>
                  <a:pt x="43" y="93"/>
                  <a:pt x="40" y="91"/>
                  <a:pt x="40" y="87"/>
                </a:cubicBezTo>
                <a:cubicBezTo>
                  <a:pt x="40" y="80"/>
                  <a:pt x="47" y="73"/>
                  <a:pt x="54" y="73"/>
                </a:cubicBezTo>
                <a:cubicBezTo>
                  <a:pt x="55" y="73"/>
                  <a:pt x="55" y="73"/>
                  <a:pt x="55" y="73"/>
                </a:cubicBezTo>
                <a:cubicBezTo>
                  <a:pt x="55" y="70"/>
                  <a:pt x="55" y="70"/>
                  <a:pt x="55" y="70"/>
                </a:cubicBezTo>
                <a:lnTo>
                  <a:pt x="100" y="115"/>
                </a:lnTo>
                <a:close/>
                <a:moveTo>
                  <a:pt x="51" y="66"/>
                </a:moveTo>
                <a:cubicBezTo>
                  <a:pt x="51" y="69"/>
                  <a:pt x="49" y="71"/>
                  <a:pt x="46" y="71"/>
                </a:cubicBezTo>
                <a:cubicBezTo>
                  <a:pt x="44" y="71"/>
                  <a:pt x="41" y="69"/>
                  <a:pt x="41" y="66"/>
                </a:cubicBezTo>
                <a:cubicBezTo>
                  <a:pt x="41" y="64"/>
                  <a:pt x="42" y="61"/>
                  <a:pt x="44" y="59"/>
                </a:cubicBezTo>
                <a:lnTo>
                  <a:pt x="51" y="6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7" name="Freeform 17">
            <a:extLst>
              <a:ext uri="{FF2B5EF4-FFF2-40B4-BE49-F238E27FC236}">
                <a16:creationId xmlns:a16="http://schemas.microsoft.com/office/drawing/2014/main" id="{0611FAE5-F89C-CBB9-36EA-09EC0412E7E4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3054350"/>
            <a:ext cx="254000" cy="195263"/>
          </a:xfrm>
          <a:custGeom>
            <a:avLst/>
            <a:gdLst>
              <a:gd name="T0" fmla="*/ 158 w 160"/>
              <a:gd name="T1" fmla="*/ 0 h 123"/>
              <a:gd name="T2" fmla="*/ 160 w 160"/>
              <a:gd name="T3" fmla="*/ 2 h 123"/>
              <a:gd name="T4" fmla="*/ 160 w 160"/>
              <a:gd name="T5" fmla="*/ 123 h 123"/>
              <a:gd name="T6" fmla="*/ 2 w 160"/>
              <a:gd name="T7" fmla="*/ 123 h 123"/>
              <a:gd name="T8" fmla="*/ 0 w 160"/>
              <a:gd name="T9" fmla="*/ 121 h 123"/>
              <a:gd name="T10" fmla="*/ 0 w 160"/>
              <a:gd name="T11" fmla="*/ 0 h 123"/>
              <a:gd name="T12" fmla="*/ 56 w 160"/>
              <a:gd name="T13" fmla="*/ 90 h 123"/>
              <a:gd name="T14" fmla="*/ 100 w 160"/>
              <a:gd name="T15" fmla="*/ 100 h 123"/>
              <a:gd name="T16" fmla="*/ 56 w 160"/>
              <a:gd name="T17" fmla="*/ 90 h 123"/>
              <a:gd name="T18" fmla="*/ 93 w 160"/>
              <a:gd name="T19" fmla="*/ 93 h 123"/>
              <a:gd name="T20" fmla="*/ 63 w 160"/>
              <a:gd name="T21" fmla="*/ 97 h 123"/>
              <a:gd name="T22" fmla="*/ 37 w 160"/>
              <a:gd name="T23" fmla="*/ 67 h 123"/>
              <a:gd name="T24" fmla="*/ 119 w 160"/>
              <a:gd name="T25" fmla="*/ 84 h 123"/>
              <a:gd name="T26" fmla="*/ 37 w 160"/>
              <a:gd name="T27" fmla="*/ 67 h 123"/>
              <a:gd name="T28" fmla="*/ 52 w 160"/>
              <a:gd name="T29" fmla="*/ 72 h 123"/>
              <a:gd name="T30" fmla="*/ 44 w 160"/>
              <a:gd name="T31" fmla="*/ 79 h 123"/>
              <a:gd name="T32" fmla="*/ 104 w 160"/>
              <a:gd name="T33" fmla="*/ 72 h 123"/>
              <a:gd name="T34" fmla="*/ 112 w 160"/>
              <a:gd name="T35" fmla="*/ 79 h 123"/>
              <a:gd name="T36" fmla="*/ 104 w 160"/>
              <a:gd name="T37" fmla="*/ 72 h 123"/>
              <a:gd name="T38" fmla="*/ 100 w 160"/>
              <a:gd name="T39" fmla="*/ 72 h 123"/>
              <a:gd name="T40" fmla="*/ 92 w 160"/>
              <a:gd name="T41" fmla="*/ 79 h 123"/>
              <a:gd name="T42" fmla="*/ 56 w 160"/>
              <a:gd name="T43" fmla="*/ 72 h 123"/>
              <a:gd name="T44" fmla="*/ 64 w 160"/>
              <a:gd name="T45" fmla="*/ 79 h 123"/>
              <a:gd name="T46" fmla="*/ 56 w 160"/>
              <a:gd name="T47" fmla="*/ 72 h 123"/>
              <a:gd name="T48" fmla="*/ 88 w 160"/>
              <a:gd name="T49" fmla="*/ 72 h 123"/>
              <a:gd name="T50" fmla="*/ 80 w 160"/>
              <a:gd name="T51" fmla="*/ 79 h 123"/>
              <a:gd name="T52" fmla="*/ 68 w 160"/>
              <a:gd name="T53" fmla="*/ 72 h 123"/>
              <a:gd name="T54" fmla="*/ 76 w 160"/>
              <a:gd name="T55" fmla="*/ 79 h 123"/>
              <a:gd name="T56" fmla="*/ 68 w 160"/>
              <a:gd name="T57" fmla="*/ 72 h 123"/>
              <a:gd name="T58" fmla="*/ 119 w 160"/>
              <a:gd name="T59" fmla="*/ 43 h 123"/>
              <a:gd name="T60" fmla="*/ 37 w 160"/>
              <a:gd name="T61" fmla="*/ 60 h 123"/>
              <a:gd name="T62" fmla="*/ 68 w 160"/>
              <a:gd name="T63" fmla="*/ 48 h 123"/>
              <a:gd name="T64" fmla="*/ 76 w 160"/>
              <a:gd name="T65" fmla="*/ 54 h 123"/>
              <a:gd name="T66" fmla="*/ 68 w 160"/>
              <a:gd name="T67" fmla="*/ 48 h 123"/>
              <a:gd name="T68" fmla="*/ 99 w 160"/>
              <a:gd name="T69" fmla="*/ 48 h 123"/>
              <a:gd name="T70" fmla="*/ 91 w 160"/>
              <a:gd name="T71" fmla="*/ 54 h 123"/>
              <a:gd name="T72" fmla="*/ 80 w 160"/>
              <a:gd name="T73" fmla="*/ 48 h 123"/>
              <a:gd name="T74" fmla="*/ 88 w 160"/>
              <a:gd name="T75" fmla="*/ 54 h 123"/>
              <a:gd name="T76" fmla="*/ 80 w 160"/>
              <a:gd name="T77" fmla="*/ 48 h 123"/>
              <a:gd name="T78" fmla="*/ 65 w 160"/>
              <a:gd name="T79" fmla="*/ 48 h 123"/>
              <a:gd name="T80" fmla="*/ 57 w 160"/>
              <a:gd name="T81" fmla="*/ 54 h 123"/>
              <a:gd name="T82" fmla="*/ 43 w 160"/>
              <a:gd name="T83" fmla="*/ 8 h 123"/>
              <a:gd name="T84" fmla="*/ 29 w 160"/>
              <a:gd name="T85" fmla="*/ 21 h 123"/>
              <a:gd name="T86" fmla="*/ 43 w 160"/>
              <a:gd name="T87" fmla="*/ 8 h 123"/>
              <a:gd name="T88" fmla="*/ 10 w 160"/>
              <a:gd name="T89" fmla="*/ 8 h 123"/>
              <a:gd name="T90" fmla="*/ 24 w 160"/>
              <a:gd name="T91" fmla="*/ 21 h 123"/>
              <a:gd name="T92" fmla="*/ 69 w 160"/>
              <a:gd name="T93" fmla="*/ 21 h 123"/>
              <a:gd name="T94" fmla="*/ 149 w 160"/>
              <a:gd name="T95" fmla="*/ 7 h 123"/>
              <a:gd name="T96" fmla="*/ 69 w 160"/>
              <a:gd name="T97" fmla="*/ 21 h 123"/>
              <a:gd name="T98" fmla="*/ 4 w 160"/>
              <a:gd name="T99" fmla="*/ 27 h 123"/>
              <a:gd name="T100" fmla="*/ 156 w 160"/>
              <a:gd name="T101" fmla="*/ 119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23">
                <a:moveTo>
                  <a:pt x="2" y="0"/>
                </a:moveTo>
                <a:lnTo>
                  <a:pt x="158" y="0"/>
                </a:lnTo>
                <a:lnTo>
                  <a:pt x="160" y="0"/>
                </a:lnTo>
                <a:lnTo>
                  <a:pt x="160" y="2"/>
                </a:lnTo>
                <a:lnTo>
                  <a:pt x="160" y="121"/>
                </a:lnTo>
                <a:lnTo>
                  <a:pt x="160" y="123"/>
                </a:lnTo>
                <a:lnTo>
                  <a:pt x="158" y="123"/>
                </a:lnTo>
                <a:lnTo>
                  <a:pt x="2" y="123"/>
                </a:lnTo>
                <a:lnTo>
                  <a:pt x="0" y="123"/>
                </a:lnTo>
                <a:lnTo>
                  <a:pt x="0" y="121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  <a:moveTo>
                  <a:pt x="56" y="90"/>
                </a:moveTo>
                <a:lnTo>
                  <a:pt x="100" y="90"/>
                </a:lnTo>
                <a:lnTo>
                  <a:pt x="100" y="100"/>
                </a:lnTo>
                <a:lnTo>
                  <a:pt x="56" y="100"/>
                </a:lnTo>
                <a:lnTo>
                  <a:pt x="56" y="90"/>
                </a:lnTo>
                <a:close/>
                <a:moveTo>
                  <a:pt x="63" y="93"/>
                </a:moveTo>
                <a:lnTo>
                  <a:pt x="93" y="93"/>
                </a:lnTo>
                <a:lnTo>
                  <a:pt x="93" y="97"/>
                </a:lnTo>
                <a:lnTo>
                  <a:pt x="63" y="97"/>
                </a:lnTo>
                <a:lnTo>
                  <a:pt x="63" y="93"/>
                </a:lnTo>
                <a:close/>
                <a:moveTo>
                  <a:pt x="37" y="67"/>
                </a:moveTo>
                <a:lnTo>
                  <a:pt x="119" y="67"/>
                </a:lnTo>
                <a:lnTo>
                  <a:pt x="119" y="84"/>
                </a:lnTo>
                <a:lnTo>
                  <a:pt x="37" y="84"/>
                </a:lnTo>
                <a:lnTo>
                  <a:pt x="37" y="67"/>
                </a:lnTo>
                <a:close/>
                <a:moveTo>
                  <a:pt x="44" y="72"/>
                </a:moveTo>
                <a:lnTo>
                  <a:pt x="52" y="72"/>
                </a:lnTo>
                <a:lnTo>
                  <a:pt x="52" y="79"/>
                </a:lnTo>
                <a:lnTo>
                  <a:pt x="44" y="79"/>
                </a:lnTo>
                <a:lnTo>
                  <a:pt x="44" y="72"/>
                </a:lnTo>
                <a:close/>
                <a:moveTo>
                  <a:pt x="104" y="72"/>
                </a:moveTo>
                <a:lnTo>
                  <a:pt x="112" y="72"/>
                </a:lnTo>
                <a:lnTo>
                  <a:pt x="112" y="79"/>
                </a:lnTo>
                <a:lnTo>
                  <a:pt x="104" y="79"/>
                </a:lnTo>
                <a:lnTo>
                  <a:pt x="104" y="72"/>
                </a:lnTo>
                <a:close/>
                <a:moveTo>
                  <a:pt x="92" y="72"/>
                </a:moveTo>
                <a:lnTo>
                  <a:pt x="100" y="72"/>
                </a:lnTo>
                <a:lnTo>
                  <a:pt x="100" y="79"/>
                </a:lnTo>
                <a:lnTo>
                  <a:pt x="92" y="79"/>
                </a:lnTo>
                <a:lnTo>
                  <a:pt x="92" y="72"/>
                </a:lnTo>
                <a:close/>
                <a:moveTo>
                  <a:pt x="56" y="72"/>
                </a:moveTo>
                <a:lnTo>
                  <a:pt x="64" y="72"/>
                </a:lnTo>
                <a:lnTo>
                  <a:pt x="64" y="79"/>
                </a:lnTo>
                <a:lnTo>
                  <a:pt x="56" y="79"/>
                </a:lnTo>
                <a:lnTo>
                  <a:pt x="56" y="72"/>
                </a:lnTo>
                <a:close/>
                <a:moveTo>
                  <a:pt x="80" y="72"/>
                </a:moveTo>
                <a:lnTo>
                  <a:pt x="88" y="72"/>
                </a:lnTo>
                <a:lnTo>
                  <a:pt x="88" y="79"/>
                </a:lnTo>
                <a:lnTo>
                  <a:pt x="80" y="79"/>
                </a:lnTo>
                <a:lnTo>
                  <a:pt x="80" y="72"/>
                </a:lnTo>
                <a:close/>
                <a:moveTo>
                  <a:pt x="68" y="72"/>
                </a:moveTo>
                <a:lnTo>
                  <a:pt x="76" y="72"/>
                </a:lnTo>
                <a:lnTo>
                  <a:pt x="76" y="79"/>
                </a:lnTo>
                <a:lnTo>
                  <a:pt x="68" y="79"/>
                </a:lnTo>
                <a:lnTo>
                  <a:pt x="68" y="72"/>
                </a:lnTo>
                <a:close/>
                <a:moveTo>
                  <a:pt x="37" y="43"/>
                </a:moveTo>
                <a:lnTo>
                  <a:pt x="119" y="43"/>
                </a:lnTo>
                <a:lnTo>
                  <a:pt x="119" y="60"/>
                </a:lnTo>
                <a:lnTo>
                  <a:pt x="37" y="60"/>
                </a:lnTo>
                <a:lnTo>
                  <a:pt x="37" y="43"/>
                </a:lnTo>
                <a:close/>
                <a:moveTo>
                  <a:pt x="68" y="48"/>
                </a:moveTo>
                <a:lnTo>
                  <a:pt x="76" y="48"/>
                </a:lnTo>
                <a:lnTo>
                  <a:pt x="76" y="54"/>
                </a:lnTo>
                <a:lnTo>
                  <a:pt x="68" y="54"/>
                </a:lnTo>
                <a:lnTo>
                  <a:pt x="68" y="48"/>
                </a:lnTo>
                <a:close/>
                <a:moveTo>
                  <a:pt x="91" y="48"/>
                </a:moveTo>
                <a:lnTo>
                  <a:pt x="99" y="48"/>
                </a:lnTo>
                <a:lnTo>
                  <a:pt x="99" y="54"/>
                </a:lnTo>
                <a:lnTo>
                  <a:pt x="91" y="54"/>
                </a:lnTo>
                <a:lnTo>
                  <a:pt x="91" y="48"/>
                </a:lnTo>
                <a:close/>
                <a:moveTo>
                  <a:pt x="80" y="48"/>
                </a:moveTo>
                <a:lnTo>
                  <a:pt x="88" y="48"/>
                </a:lnTo>
                <a:lnTo>
                  <a:pt x="88" y="54"/>
                </a:lnTo>
                <a:lnTo>
                  <a:pt x="80" y="54"/>
                </a:lnTo>
                <a:lnTo>
                  <a:pt x="80" y="48"/>
                </a:lnTo>
                <a:close/>
                <a:moveTo>
                  <a:pt x="57" y="48"/>
                </a:moveTo>
                <a:lnTo>
                  <a:pt x="65" y="48"/>
                </a:lnTo>
                <a:lnTo>
                  <a:pt x="65" y="54"/>
                </a:lnTo>
                <a:lnTo>
                  <a:pt x="57" y="54"/>
                </a:lnTo>
                <a:lnTo>
                  <a:pt x="57" y="48"/>
                </a:lnTo>
                <a:close/>
                <a:moveTo>
                  <a:pt x="43" y="8"/>
                </a:moveTo>
                <a:lnTo>
                  <a:pt x="29" y="8"/>
                </a:lnTo>
                <a:lnTo>
                  <a:pt x="29" y="21"/>
                </a:lnTo>
                <a:lnTo>
                  <a:pt x="43" y="21"/>
                </a:lnTo>
                <a:lnTo>
                  <a:pt x="43" y="8"/>
                </a:lnTo>
                <a:close/>
                <a:moveTo>
                  <a:pt x="24" y="8"/>
                </a:moveTo>
                <a:lnTo>
                  <a:pt x="10" y="8"/>
                </a:lnTo>
                <a:lnTo>
                  <a:pt x="10" y="21"/>
                </a:lnTo>
                <a:lnTo>
                  <a:pt x="24" y="21"/>
                </a:lnTo>
                <a:lnTo>
                  <a:pt x="24" y="8"/>
                </a:lnTo>
                <a:close/>
                <a:moveTo>
                  <a:pt x="69" y="21"/>
                </a:moveTo>
                <a:lnTo>
                  <a:pt x="149" y="21"/>
                </a:lnTo>
                <a:lnTo>
                  <a:pt x="149" y="7"/>
                </a:lnTo>
                <a:lnTo>
                  <a:pt x="69" y="7"/>
                </a:lnTo>
                <a:lnTo>
                  <a:pt x="69" y="21"/>
                </a:lnTo>
                <a:close/>
                <a:moveTo>
                  <a:pt x="156" y="27"/>
                </a:moveTo>
                <a:lnTo>
                  <a:pt x="4" y="27"/>
                </a:lnTo>
                <a:lnTo>
                  <a:pt x="4" y="119"/>
                </a:lnTo>
                <a:lnTo>
                  <a:pt x="156" y="119"/>
                </a:lnTo>
                <a:lnTo>
                  <a:pt x="156" y="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8" name="Freeform 18">
            <a:extLst>
              <a:ext uri="{FF2B5EF4-FFF2-40B4-BE49-F238E27FC236}">
                <a16:creationId xmlns:a16="http://schemas.microsoft.com/office/drawing/2014/main" id="{29F3ACEA-896D-7756-EE3B-ACDCD54B2F88}"/>
              </a:ext>
            </a:extLst>
          </p:cNvPr>
          <p:cNvSpPr>
            <a:spLocks noEditPoints="1"/>
          </p:cNvSpPr>
          <p:nvPr/>
        </p:nvSpPr>
        <p:spPr bwMode="auto">
          <a:xfrm>
            <a:off x="7332663" y="3071813"/>
            <a:ext cx="279400" cy="180975"/>
          </a:xfrm>
          <a:custGeom>
            <a:avLst/>
            <a:gdLst>
              <a:gd name="T0" fmla="*/ 45 w 176"/>
              <a:gd name="T1" fmla="*/ 75 h 114"/>
              <a:gd name="T2" fmla="*/ 34 w 176"/>
              <a:gd name="T3" fmla="*/ 65 h 114"/>
              <a:gd name="T4" fmla="*/ 24 w 176"/>
              <a:gd name="T5" fmla="*/ 75 h 114"/>
              <a:gd name="T6" fmla="*/ 34 w 176"/>
              <a:gd name="T7" fmla="*/ 85 h 114"/>
              <a:gd name="T8" fmla="*/ 45 w 176"/>
              <a:gd name="T9" fmla="*/ 75 h 114"/>
              <a:gd name="T10" fmla="*/ 134 w 176"/>
              <a:gd name="T11" fmla="*/ 48 h 114"/>
              <a:gd name="T12" fmla="*/ 115 w 176"/>
              <a:gd name="T13" fmla="*/ 60 h 114"/>
              <a:gd name="T14" fmla="*/ 112 w 176"/>
              <a:gd name="T15" fmla="*/ 69 h 114"/>
              <a:gd name="T16" fmla="*/ 111 w 176"/>
              <a:gd name="T17" fmla="*/ 74 h 114"/>
              <a:gd name="T18" fmla="*/ 167 w 176"/>
              <a:gd name="T19" fmla="*/ 68 h 114"/>
              <a:gd name="T20" fmla="*/ 134 w 176"/>
              <a:gd name="T21" fmla="*/ 48 h 114"/>
              <a:gd name="T22" fmla="*/ 120 w 176"/>
              <a:gd name="T23" fmla="*/ 75 h 114"/>
              <a:gd name="T24" fmla="*/ 142 w 176"/>
              <a:gd name="T25" fmla="*/ 54 h 114"/>
              <a:gd name="T26" fmla="*/ 163 w 176"/>
              <a:gd name="T27" fmla="*/ 75 h 114"/>
              <a:gd name="T28" fmla="*/ 142 w 176"/>
              <a:gd name="T29" fmla="*/ 96 h 114"/>
              <a:gd name="T30" fmla="*/ 120 w 176"/>
              <a:gd name="T31" fmla="*/ 75 h 114"/>
              <a:gd name="T32" fmla="*/ 151 w 176"/>
              <a:gd name="T33" fmla="*/ 75 h 114"/>
              <a:gd name="T34" fmla="*/ 142 w 176"/>
              <a:gd name="T35" fmla="*/ 66 h 114"/>
              <a:gd name="T36" fmla="*/ 132 w 176"/>
              <a:gd name="T37" fmla="*/ 75 h 114"/>
              <a:gd name="T38" fmla="*/ 142 w 176"/>
              <a:gd name="T39" fmla="*/ 84 h 114"/>
              <a:gd name="T40" fmla="*/ 151 w 176"/>
              <a:gd name="T41" fmla="*/ 75 h 114"/>
              <a:gd name="T42" fmla="*/ 114 w 176"/>
              <a:gd name="T43" fmla="*/ 44 h 114"/>
              <a:gd name="T44" fmla="*/ 61 w 176"/>
              <a:gd name="T45" fmla="*/ 44 h 114"/>
              <a:gd name="T46" fmla="*/ 59 w 176"/>
              <a:gd name="T47" fmla="*/ 41 h 114"/>
              <a:gd name="T48" fmla="*/ 70 w 176"/>
              <a:gd name="T49" fmla="*/ 22 h 114"/>
              <a:gd name="T50" fmla="*/ 105 w 176"/>
              <a:gd name="T51" fmla="*/ 22 h 114"/>
              <a:gd name="T52" fmla="*/ 106 w 176"/>
              <a:gd name="T53" fmla="*/ 22 h 114"/>
              <a:gd name="T54" fmla="*/ 106 w 176"/>
              <a:gd name="T55" fmla="*/ 22 h 114"/>
              <a:gd name="T56" fmla="*/ 106 w 176"/>
              <a:gd name="T57" fmla="*/ 22 h 114"/>
              <a:gd name="T58" fmla="*/ 114 w 176"/>
              <a:gd name="T59" fmla="*/ 44 h 114"/>
              <a:gd name="T60" fmla="*/ 156 w 176"/>
              <a:gd name="T61" fmla="*/ 50 h 114"/>
              <a:gd name="T62" fmla="*/ 119 w 176"/>
              <a:gd name="T63" fmla="*/ 2 h 114"/>
              <a:gd name="T64" fmla="*/ 104 w 176"/>
              <a:gd name="T65" fmla="*/ 4 h 114"/>
              <a:gd name="T66" fmla="*/ 98 w 176"/>
              <a:gd name="T67" fmla="*/ 16 h 114"/>
              <a:gd name="T68" fmla="*/ 87 w 176"/>
              <a:gd name="T69" fmla="*/ 18 h 114"/>
              <a:gd name="T70" fmla="*/ 77 w 176"/>
              <a:gd name="T71" fmla="*/ 16 h 114"/>
              <a:gd name="T72" fmla="*/ 70 w 176"/>
              <a:gd name="T73" fmla="*/ 4 h 114"/>
              <a:gd name="T74" fmla="*/ 56 w 176"/>
              <a:gd name="T75" fmla="*/ 2 h 114"/>
              <a:gd name="T76" fmla="*/ 27 w 176"/>
              <a:gd name="T77" fmla="*/ 39 h 114"/>
              <a:gd name="T78" fmla="*/ 19 w 176"/>
              <a:gd name="T79" fmla="*/ 49 h 114"/>
              <a:gd name="T80" fmla="*/ 44 w 176"/>
              <a:gd name="T81" fmla="*/ 44 h 114"/>
              <a:gd name="T82" fmla="*/ 65 w 176"/>
              <a:gd name="T83" fmla="*/ 59 h 114"/>
              <a:gd name="T84" fmla="*/ 67 w 176"/>
              <a:gd name="T85" fmla="*/ 65 h 114"/>
              <a:gd name="T86" fmla="*/ 108 w 176"/>
              <a:gd name="T87" fmla="*/ 65 h 114"/>
              <a:gd name="T88" fmla="*/ 111 w 176"/>
              <a:gd name="T89" fmla="*/ 59 h 114"/>
              <a:gd name="T90" fmla="*/ 132 w 176"/>
              <a:gd name="T91" fmla="*/ 44 h 114"/>
              <a:gd name="T92" fmla="*/ 156 w 176"/>
              <a:gd name="T93" fmla="*/ 50 h 114"/>
              <a:gd name="T94" fmla="*/ 64 w 176"/>
              <a:gd name="T95" fmla="*/ 68 h 114"/>
              <a:gd name="T96" fmla="*/ 61 w 176"/>
              <a:gd name="T97" fmla="*/ 60 h 114"/>
              <a:gd name="T98" fmla="*/ 41 w 176"/>
              <a:gd name="T99" fmla="*/ 48 h 114"/>
              <a:gd name="T100" fmla="*/ 9 w 176"/>
              <a:gd name="T101" fmla="*/ 67 h 114"/>
              <a:gd name="T102" fmla="*/ 65 w 176"/>
              <a:gd name="T103" fmla="*/ 74 h 114"/>
              <a:gd name="T104" fmla="*/ 64 w 176"/>
              <a:gd name="T105" fmla="*/ 68 h 114"/>
              <a:gd name="T106" fmla="*/ 34 w 176"/>
              <a:gd name="T107" fmla="*/ 54 h 114"/>
              <a:gd name="T108" fmla="*/ 56 w 176"/>
              <a:gd name="T109" fmla="*/ 75 h 114"/>
              <a:gd name="T110" fmla="*/ 34 w 176"/>
              <a:gd name="T111" fmla="*/ 96 h 114"/>
              <a:gd name="T112" fmla="*/ 13 w 176"/>
              <a:gd name="T113" fmla="*/ 75 h 114"/>
              <a:gd name="T114" fmla="*/ 34 w 176"/>
              <a:gd name="T115" fmla="*/ 5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76" h="114">
                <a:moveTo>
                  <a:pt x="45" y="75"/>
                </a:moveTo>
                <a:cubicBezTo>
                  <a:pt x="45" y="70"/>
                  <a:pt x="40" y="65"/>
                  <a:pt x="34" y="65"/>
                </a:cubicBezTo>
                <a:cubicBezTo>
                  <a:pt x="29" y="65"/>
                  <a:pt x="24" y="69"/>
                  <a:pt x="24" y="75"/>
                </a:cubicBezTo>
                <a:cubicBezTo>
                  <a:pt x="24" y="81"/>
                  <a:pt x="29" y="85"/>
                  <a:pt x="34" y="85"/>
                </a:cubicBezTo>
                <a:cubicBezTo>
                  <a:pt x="40" y="85"/>
                  <a:pt x="45" y="81"/>
                  <a:pt x="45" y="75"/>
                </a:cubicBezTo>
                <a:close/>
                <a:moveTo>
                  <a:pt x="134" y="48"/>
                </a:moveTo>
                <a:cubicBezTo>
                  <a:pt x="126" y="49"/>
                  <a:pt x="119" y="54"/>
                  <a:pt x="115" y="60"/>
                </a:cubicBezTo>
                <a:cubicBezTo>
                  <a:pt x="114" y="63"/>
                  <a:pt x="112" y="66"/>
                  <a:pt x="112" y="69"/>
                </a:cubicBezTo>
                <a:cubicBezTo>
                  <a:pt x="112" y="70"/>
                  <a:pt x="111" y="72"/>
                  <a:pt x="111" y="74"/>
                </a:cubicBezTo>
                <a:cubicBezTo>
                  <a:pt x="127" y="113"/>
                  <a:pt x="176" y="105"/>
                  <a:pt x="167" y="68"/>
                </a:cubicBezTo>
                <a:cubicBezTo>
                  <a:pt x="162" y="55"/>
                  <a:pt x="147" y="46"/>
                  <a:pt x="134" y="48"/>
                </a:cubicBezTo>
                <a:close/>
                <a:moveTo>
                  <a:pt x="120" y="75"/>
                </a:moveTo>
                <a:cubicBezTo>
                  <a:pt x="121" y="64"/>
                  <a:pt x="130" y="54"/>
                  <a:pt x="142" y="54"/>
                </a:cubicBezTo>
                <a:cubicBezTo>
                  <a:pt x="153" y="55"/>
                  <a:pt x="163" y="63"/>
                  <a:pt x="163" y="75"/>
                </a:cubicBezTo>
                <a:cubicBezTo>
                  <a:pt x="163" y="87"/>
                  <a:pt x="153" y="96"/>
                  <a:pt x="142" y="96"/>
                </a:cubicBezTo>
                <a:cubicBezTo>
                  <a:pt x="130" y="96"/>
                  <a:pt x="121" y="87"/>
                  <a:pt x="120" y="75"/>
                </a:cubicBezTo>
                <a:close/>
                <a:moveTo>
                  <a:pt x="151" y="75"/>
                </a:moveTo>
                <a:cubicBezTo>
                  <a:pt x="151" y="70"/>
                  <a:pt x="147" y="66"/>
                  <a:pt x="142" y="66"/>
                </a:cubicBezTo>
                <a:cubicBezTo>
                  <a:pt x="137" y="66"/>
                  <a:pt x="132" y="70"/>
                  <a:pt x="132" y="75"/>
                </a:cubicBezTo>
                <a:cubicBezTo>
                  <a:pt x="132" y="80"/>
                  <a:pt x="137" y="85"/>
                  <a:pt x="142" y="84"/>
                </a:cubicBezTo>
                <a:cubicBezTo>
                  <a:pt x="147" y="84"/>
                  <a:pt x="152" y="81"/>
                  <a:pt x="151" y="75"/>
                </a:cubicBezTo>
                <a:close/>
                <a:moveTo>
                  <a:pt x="114" y="44"/>
                </a:moveTo>
                <a:cubicBezTo>
                  <a:pt x="61" y="44"/>
                  <a:pt x="61" y="44"/>
                  <a:pt x="61" y="44"/>
                </a:cubicBezTo>
                <a:cubicBezTo>
                  <a:pt x="60" y="44"/>
                  <a:pt x="58" y="42"/>
                  <a:pt x="59" y="41"/>
                </a:cubicBezTo>
                <a:cubicBezTo>
                  <a:pt x="60" y="39"/>
                  <a:pt x="58" y="22"/>
                  <a:pt x="70" y="22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5" y="22"/>
                  <a:pt x="106" y="22"/>
                  <a:pt x="106" y="22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14" y="28"/>
                  <a:pt x="121" y="44"/>
                  <a:pt x="114" y="44"/>
                </a:cubicBezTo>
                <a:close/>
                <a:moveTo>
                  <a:pt x="156" y="50"/>
                </a:moveTo>
                <a:cubicBezTo>
                  <a:pt x="143" y="34"/>
                  <a:pt x="131" y="18"/>
                  <a:pt x="119" y="2"/>
                </a:cubicBezTo>
                <a:cubicBezTo>
                  <a:pt x="114" y="1"/>
                  <a:pt x="108" y="0"/>
                  <a:pt x="104" y="4"/>
                </a:cubicBezTo>
                <a:cubicBezTo>
                  <a:pt x="101" y="7"/>
                  <a:pt x="101" y="13"/>
                  <a:pt x="98" y="16"/>
                </a:cubicBezTo>
                <a:cubicBezTo>
                  <a:pt x="95" y="19"/>
                  <a:pt x="91" y="18"/>
                  <a:pt x="87" y="18"/>
                </a:cubicBezTo>
                <a:cubicBezTo>
                  <a:pt x="84" y="18"/>
                  <a:pt x="79" y="19"/>
                  <a:pt x="77" y="16"/>
                </a:cubicBezTo>
                <a:cubicBezTo>
                  <a:pt x="73" y="12"/>
                  <a:pt x="74" y="7"/>
                  <a:pt x="70" y="4"/>
                </a:cubicBezTo>
                <a:cubicBezTo>
                  <a:pt x="66" y="0"/>
                  <a:pt x="61" y="1"/>
                  <a:pt x="56" y="2"/>
                </a:cubicBezTo>
                <a:cubicBezTo>
                  <a:pt x="47" y="15"/>
                  <a:pt x="37" y="27"/>
                  <a:pt x="27" y="39"/>
                </a:cubicBezTo>
                <a:cubicBezTo>
                  <a:pt x="25" y="43"/>
                  <a:pt x="22" y="46"/>
                  <a:pt x="19" y="49"/>
                </a:cubicBezTo>
                <a:cubicBezTo>
                  <a:pt x="26" y="45"/>
                  <a:pt x="35" y="43"/>
                  <a:pt x="44" y="44"/>
                </a:cubicBezTo>
                <a:cubicBezTo>
                  <a:pt x="52" y="46"/>
                  <a:pt x="60" y="52"/>
                  <a:pt x="65" y="59"/>
                </a:cubicBezTo>
                <a:cubicBezTo>
                  <a:pt x="66" y="61"/>
                  <a:pt x="67" y="63"/>
                  <a:pt x="67" y="65"/>
                </a:cubicBezTo>
                <a:cubicBezTo>
                  <a:pt x="70" y="61"/>
                  <a:pt x="107" y="64"/>
                  <a:pt x="108" y="65"/>
                </a:cubicBezTo>
                <a:cubicBezTo>
                  <a:pt x="108" y="63"/>
                  <a:pt x="109" y="61"/>
                  <a:pt x="111" y="59"/>
                </a:cubicBezTo>
                <a:cubicBezTo>
                  <a:pt x="115" y="51"/>
                  <a:pt x="123" y="46"/>
                  <a:pt x="132" y="44"/>
                </a:cubicBezTo>
                <a:cubicBezTo>
                  <a:pt x="140" y="43"/>
                  <a:pt x="149" y="45"/>
                  <a:pt x="156" y="50"/>
                </a:cubicBezTo>
                <a:close/>
                <a:moveTo>
                  <a:pt x="64" y="68"/>
                </a:moveTo>
                <a:cubicBezTo>
                  <a:pt x="64" y="65"/>
                  <a:pt x="62" y="62"/>
                  <a:pt x="61" y="60"/>
                </a:cubicBezTo>
                <a:cubicBezTo>
                  <a:pt x="56" y="53"/>
                  <a:pt x="49" y="49"/>
                  <a:pt x="41" y="48"/>
                </a:cubicBezTo>
                <a:cubicBezTo>
                  <a:pt x="29" y="47"/>
                  <a:pt x="14" y="55"/>
                  <a:pt x="9" y="67"/>
                </a:cubicBezTo>
                <a:cubicBezTo>
                  <a:pt x="0" y="103"/>
                  <a:pt x="49" y="114"/>
                  <a:pt x="65" y="74"/>
                </a:cubicBezTo>
                <a:cubicBezTo>
                  <a:pt x="65" y="72"/>
                  <a:pt x="64" y="70"/>
                  <a:pt x="64" y="68"/>
                </a:cubicBezTo>
                <a:close/>
                <a:moveTo>
                  <a:pt x="34" y="54"/>
                </a:moveTo>
                <a:cubicBezTo>
                  <a:pt x="46" y="55"/>
                  <a:pt x="56" y="63"/>
                  <a:pt x="56" y="75"/>
                </a:cubicBezTo>
                <a:cubicBezTo>
                  <a:pt x="56" y="87"/>
                  <a:pt x="46" y="96"/>
                  <a:pt x="34" y="96"/>
                </a:cubicBezTo>
                <a:cubicBezTo>
                  <a:pt x="23" y="96"/>
                  <a:pt x="13" y="87"/>
                  <a:pt x="13" y="75"/>
                </a:cubicBezTo>
                <a:cubicBezTo>
                  <a:pt x="13" y="64"/>
                  <a:pt x="23" y="54"/>
                  <a:pt x="34" y="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9" name="Freeform 19">
            <a:extLst>
              <a:ext uri="{FF2B5EF4-FFF2-40B4-BE49-F238E27FC236}">
                <a16:creationId xmlns:a16="http://schemas.microsoft.com/office/drawing/2014/main" id="{4011C723-803C-6B4A-AF4B-5B6C1CFBD9BB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3024188"/>
            <a:ext cx="254000" cy="254000"/>
          </a:xfrm>
          <a:custGeom>
            <a:avLst/>
            <a:gdLst>
              <a:gd name="T0" fmla="*/ 80 w 160"/>
              <a:gd name="T1" fmla="*/ 160 h 160"/>
              <a:gd name="T2" fmla="*/ 160 w 160"/>
              <a:gd name="T3" fmla="*/ 80 h 160"/>
              <a:gd name="T4" fmla="*/ 80 w 160"/>
              <a:gd name="T5" fmla="*/ 0 h 160"/>
              <a:gd name="T6" fmla="*/ 0 w 160"/>
              <a:gd name="T7" fmla="*/ 80 h 160"/>
              <a:gd name="T8" fmla="*/ 80 w 160"/>
              <a:gd name="T9" fmla="*/ 160 h 160"/>
              <a:gd name="T10" fmla="*/ 125 w 160"/>
              <a:gd name="T11" fmla="*/ 89 h 160"/>
              <a:gd name="T12" fmla="*/ 125 w 160"/>
              <a:gd name="T13" fmla="*/ 89 h 160"/>
              <a:gd name="T14" fmla="*/ 36 w 160"/>
              <a:gd name="T15" fmla="*/ 89 h 160"/>
              <a:gd name="T16" fmla="*/ 30 w 160"/>
              <a:gd name="T17" fmla="*/ 87 h 160"/>
              <a:gd name="T18" fmla="*/ 27 w 160"/>
              <a:gd name="T19" fmla="*/ 80 h 160"/>
              <a:gd name="T20" fmla="*/ 30 w 160"/>
              <a:gd name="T21" fmla="*/ 74 h 160"/>
              <a:gd name="T22" fmla="*/ 36 w 160"/>
              <a:gd name="T23" fmla="*/ 71 h 160"/>
              <a:gd name="T24" fmla="*/ 125 w 160"/>
              <a:gd name="T25" fmla="*/ 71 h 160"/>
              <a:gd name="T26" fmla="*/ 131 w 160"/>
              <a:gd name="T27" fmla="*/ 74 h 160"/>
              <a:gd name="T28" fmla="*/ 134 w 160"/>
              <a:gd name="T29" fmla="*/ 80 h 160"/>
              <a:gd name="T30" fmla="*/ 131 w 160"/>
              <a:gd name="T31" fmla="*/ 87 h 160"/>
              <a:gd name="T32" fmla="*/ 125 w 160"/>
              <a:gd name="T33" fmla="*/ 8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60" h="160">
                <a:moveTo>
                  <a:pt x="80" y="160"/>
                </a:moveTo>
                <a:cubicBezTo>
                  <a:pt x="125" y="160"/>
                  <a:pt x="160" y="125"/>
                  <a:pt x="160" y="80"/>
                </a:cubicBezTo>
                <a:cubicBezTo>
                  <a:pt x="160" y="36"/>
                  <a:pt x="125" y="0"/>
                  <a:pt x="80" y="0"/>
                </a:cubicBezTo>
                <a:cubicBezTo>
                  <a:pt x="36" y="0"/>
                  <a:pt x="0" y="36"/>
                  <a:pt x="0" y="80"/>
                </a:cubicBezTo>
                <a:cubicBezTo>
                  <a:pt x="0" y="125"/>
                  <a:pt x="36" y="160"/>
                  <a:pt x="80" y="160"/>
                </a:cubicBezTo>
                <a:close/>
                <a:moveTo>
                  <a:pt x="125" y="89"/>
                </a:moveTo>
                <a:cubicBezTo>
                  <a:pt x="125" y="89"/>
                  <a:pt x="125" y="89"/>
                  <a:pt x="125" y="89"/>
                </a:cubicBezTo>
                <a:cubicBezTo>
                  <a:pt x="36" y="89"/>
                  <a:pt x="36" y="89"/>
                  <a:pt x="36" y="89"/>
                </a:cubicBezTo>
                <a:cubicBezTo>
                  <a:pt x="33" y="89"/>
                  <a:pt x="31" y="89"/>
                  <a:pt x="30" y="87"/>
                </a:cubicBezTo>
                <a:cubicBezTo>
                  <a:pt x="28" y="85"/>
                  <a:pt x="27" y="83"/>
                  <a:pt x="27" y="80"/>
                </a:cubicBezTo>
                <a:cubicBezTo>
                  <a:pt x="27" y="78"/>
                  <a:pt x="28" y="75"/>
                  <a:pt x="30" y="74"/>
                </a:cubicBezTo>
                <a:cubicBezTo>
                  <a:pt x="31" y="72"/>
                  <a:pt x="33" y="71"/>
                  <a:pt x="36" y="71"/>
                </a:cubicBezTo>
                <a:cubicBezTo>
                  <a:pt x="125" y="71"/>
                  <a:pt x="125" y="71"/>
                  <a:pt x="125" y="71"/>
                </a:cubicBezTo>
                <a:cubicBezTo>
                  <a:pt x="127" y="71"/>
                  <a:pt x="129" y="72"/>
                  <a:pt x="131" y="74"/>
                </a:cubicBezTo>
                <a:cubicBezTo>
                  <a:pt x="132" y="75"/>
                  <a:pt x="134" y="78"/>
                  <a:pt x="134" y="80"/>
                </a:cubicBezTo>
                <a:cubicBezTo>
                  <a:pt x="134" y="83"/>
                  <a:pt x="132" y="85"/>
                  <a:pt x="131" y="87"/>
                </a:cubicBezTo>
                <a:cubicBezTo>
                  <a:pt x="129" y="89"/>
                  <a:pt x="127" y="89"/>
                  <a:pt x="125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0" name="Freeform 20">
            <a:extLst>
              <a:ext uri="{FF2B5EF4-FFF2-40B4-BE49-F238E27FC236}">
                <a16:creationId xmlns:a16="http://schemas.microsoft.com/office/drawing/2014/main" id="{212E84C3-A92E-EF57-A8D0-5D053806AF48}"/>
              </a:ext>
            </a:extLst>
          </p:cNvPr>
          <p:cNvSpPr>
            <a:spLocks noEditPoints="1"/>
          </p:cNvSpPr>
          <p:nvPr/>
        </p:nvSpPr>
        <p:spPr bwMode="auto">
          <a:xfrm>
            <a:off x="6283326" y="3024188"/>
            <a:ext cx="176213" cy="254000"/>
          </a:xfrm>
          <a:custGeom>
            <a:avLst/>
            <a:gdLst>
              <a:gd name="T0" fmla="*/ 105 w 111"/>
              <a:gd name="T1" fmla="*/ 105 h 160"/>
              <a:gd name="T2" fmla="*/ 111 w 111"/>
              <a:gd name="T3" fmla="*/ 110 h 160"/>
              <a:gd name="T4" fmla="*/ 105 w 111"/>
              <a:gd name="T5" fmla="*/ 31 h 160"/>
              <a:gd name="T6" fmla="*/ 84 w 111"/>
              <a:gd name="T7" fmla="*/ 12 h 160"/>
              <a:gd name="T8" fmla="*/ 71 w 111"/>
              <a:gd name="T9" fmla="*/ 53 h 160"/>
              <a:gd name="T10" fmla="*/ 76 w 111"/>
              <a:gd name="T11" fmla="*/ 65 h 160"/>
              <a:gd name="T12" fmla="*/ 35 w 111"/>
              <a:gd name="T13" fmla="*/ 53 h 160"/>
              <a:gd name="T14" fmla="*/ 64 w 111"/>
              <a:gd name="T15" fmla="*/ 66 h 160"/>
              <a:gd name="T16" fmla="*/ 59 w 111"/>
              <a:gd name="T17" fmla="*/ 53 h 160"/>
              <a:gd name="T18" fmla="*/ 40 w 111"/>
              <a:gd name="T19" fmla="*/ 56 h 160"/>
              <a:gd name="T20" fmla="*/ 45 w 111"/>
              <a:gd name="T21" fmla="*/ 115 h 160"/>
              <a:gd name="T22" fmla="*/ 70 w 111"/>
              <a:gd name="T23" fmla="*/ 78 h 160"/>
              <a:gd name="T24" fmla="*/ 76 w 111"/>
              <a:gd name="T25" fmla="*/ 104 h 160"/>
              <a:gd name="T26" fmla="*/ 35 w 111"/>
              <a:gd name="T27" fmla="*/ 105 h 160"/>
              <a:gd name="T28" fmla="*/ 35 w 111"/>
              <a:gd name="T29" fmla="*/ 53 h 160"/>
              <a:gd name="T30" fmla="*/ 26 w 111"/>
              <a:gd name="T31" fmla="*/ 67 h 160"/>
              <a:gd name="T32" fmla="*/ 55 w 111"/>
              <a:gd name="T33" fmla="*/ 29 h 160"/>
              <a:gd name="T34" fmla="*/ 63 w 111"/>
              <a:gd name="T35" fmla="*/ 25 h 160"/>
              <a:gd name="T36" fmla="*/ 88 w 111"/>
              <a:gd name="T37" fmla="*/ 56 h 160"/>
              <a:gd name="T38" fmla="*/ 67 w 111"/>
              <a:gd name="T39" fmla="*/ 29 h 160"/>
              <a:gd name="T40" fmla="*/ 82 w 111"/>
              <a:gd name="T41" fmla="*/ 92 h 160"/>
              <a:gd name="T42" fmla="*/ 88 w 111"/>
              <a:gd name="T43" fmla="*/ 56 h 160"/>
              <a:gd name="T44" fmla="*/ 81 w 111"/>
              <a:gd name="T45" fmla="*/ 113 h 160"/>
              <a:gd name="T46" fmla="*/ 87 w 111"/>
              <a:gd name="T47" fmla="*/ 101 h 160"/>
              <a:gd name="T48" fmla="*/ 81 w 111"/>
              <a:gd name="T49" fmla="*/ 119 h 160"/>
              <a:gd name="T50" fmla="*/ 29 w 111"/>
              <a:gd name="T51" fmla="*/ 105 h 160"/>
              <a:gd name="T52" fmla="*/ 23 w 111"/>
              <a:gd name="T53" fmla="*/ 73 h 160"/>
              <a:gd name="T54" fmla="*/ 82 w 111"/>
              <a:gd name="T55" fmla="*/ 123 h 160"/>
              <a:gd name="T56" fmla="*/ 99 w 111"/>
              <a:gd name="T57" fmla="*/ 105 h 160"/>
              <a:gd name="T58" fmla="*/ 94 w 111"/>
              <a:gd name="T59" fmla="*/ 48 h 160"/>
              <a:gd name="T60" fmla="*/ 49 w 111"/>
              <a:gd name="T61" fmla="*/ 142 h 160"/>
              <a:gd name="T62" fmla="*/ 34 w 111"/>
              <a:gd name="T63" fmla="*/ 135 h 160"/>
              <a:gd name="T64" fmla="*/ 30 w 111"/>
              <a:gd name="T65" fmla="*/ 140 h 160"/>
              <a:gd name="T66" fmla="*/ 41 w 111"/>
              <a:gd name="T67" fmla="*/ 139 h 160"/>
              <a:gd name="T68" fmla="*/ 30 w 111"/>
              <a:gd name="T69" fmla="*/ 19 h 160"/>
              <a:gd name="T70" fmla="*/ 22 w 111"/>
              <a:gd name="T71" fmla="*/ 134 h 160"/>
              <a:gd name="T72" fmla="*/ 17 w 111"/>
              <a:gd name="T73" fmla="*/ 105 h 160"/>
              <a:gd name="T74" fmla="*/ 34 w 111"/>
              <a:gd name="T75" fmla="*/ 20 h 160"/>
              <a:gd name="T76" fmla="*/ 95 w 111"/>
              <a:gd name="T77" fmla="*/ 37 h 160"/>
              <a:gd name="T78" fmla="*/ 37 w 111"/>
              <a:gd name="T79" fmla="*/ 16 h 160"/>
              <a:gd name="T80" fmla="*/ 55 w 111"/>
              <a:gd name="T81" fmla="*/ 18 h 160"/>
              <a:gd name="T82" fmla="*/ 94 w 111"/>
              <a:gd name="T83" fmla="*/ 40 h 160"/>
              <a:gd name="T84" fmla="*/ 108 w 111"/>
              <a:gd name="T85" fmla="*/ 122 h 160"/>
              <a:gd name="T86" fmla="*/ 85 w 111"/>
              <a:gd name="T87" fmla="*/ 145 h 160"/>
              <a:gd name="T88" fmla="*/ 5 w 111"/>
              <a:gd name="T89" fmla="*/ 77 h 160"/>
              <a:gd name="T90" fmla="*/ 0 w 111"/>
              <a:gd name="T91" fmla="*/ 105 h 160"/>
              <a:gd name="T92" fmla="*/ 5 w 111"/>
              <a:gd name="T93" fmla="*/ 69 h 160"/>
              <a:gd name="T94" fmla="*/ 61 w 111"/>
              <a:gd name="T95" fmla="*/ 6 h 160"/>
              <a:gd name="T96" fmla="*/ 55 w 111"/>
              <a:gd name="T97" fmla="*/ 0 h 160"/>
              <a:gd name="T98" fmla="*/ 3 w 111"/>
              <a:gd name="T99" fmla="*/ 72 h 160"/>
              <a:gd name="T100" fmla="*/ 81 w 111"/>
              <a:gd name="T101" fmla="*/ 10 h 160"/>
              <a:gd name="T102" fmla="*/ 73 w 111"/>
              <a:gd name="T103" fmla="*/ 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1" h="160">
                <a:moveTo>
                  <a:pt x="85" y="16"/>
                </a:moveTo>
                <a:cubicBezTo>
                  <a:pt x="98" y="25"/>
                  <a:pt x="105" y="40"/>
                  <a:pt x="105" y="56"/>
                </a:cubicBezTo>
                <a:cubicBezTo>
                  <a:pt x="105" y="105"/>
                  <a:pt x="105" y="105"/>
                  <a:pt x="105" y="105"/>
                </a:cubicBezTo>
                <a:cubicBezTo>
                  <a:pt x="105" y="106"/>
                  <a:pt x="105" y="108"/>
                  <a:pt x="105" y="109"/>
                </a:cubicBezTo>
                <a:cubicBezTo>
                  <a:pt x="105" y="111"/>
                  <a:pt x="106" y="112"/>
                  <a:pt x="108" y="112"/>
                </a:cubicBezTo>
                <a:cubicBezTo>
                  <a:pt x="109" y="112"/>
                  <a:pt x="111" y="111"/>
                  <a:pt x="111" y="110"/>
                </a:cubicBezTo>
                <a:cubicBezTo>
                  <a:pt x="111" y="108"/>
                  <a:pt x="111" y="106"/>
                  <a:pt x="111" y="105"/>
                </a:cubicBezTo>
                <a:cubicBezTo>
                  <a:pt x="111" y="56"/>
                  <a:pt x="111" y="56"/>
                  <a:pt x="111" y="56"/>
                </a:cubicBezTo>
                <a:cubicBezTo>
                  <a:pt x="111" y="47"/>
                  <a:pt x="109" y="38"/>
                  <a:pt x="105" y="31"/>
                </a:cubicBezTo>
                <a:cubicBezTo>
                  <a:pt x="101" y="23"/>
                  <a:pt x="95" y="16"/>
                  <a:pt x="88" y="11"/>
                </a:cubicBezTo>
                <a:cubicBezTo>
                  <a:pt x="88" y="11"/>
                  <a:pt x="87" y="11"/>
                  <a:pt x="87" y="11"/>
                </a:cubicBezTo>
                <a:cubicBezTo>
                  <a:pt x="86" y="11"/>
                  <a:pt x="85" y="11"/>
                  <a:pt x="84" y="12"/>
                </a:cubicBezTo>
                <a:cubicBezTo>
                  <a:pt x="83" y="13"/>
                  <a:pt x="84" y="15"/>
                  <a:pt x="85" y="16"/>
                </a:cubicBezTo>
                <a:close/>
                <a:moveTo>
                  <a:pt x="73" y="51"/>
                </a:moveTo>
                <a:cubicBezTo>
                  <a:pt x="72" y="51"/>
                  <a:pt x="71" y="52"/>
                  <a:pt x="71" y="53"/>
                </a:cubicBezTo>
                <a:cubicBezTo>
                  <a:pt x="71" y="65"/>
                  <a:pt x="71" y="65"/>
                  <a:pt x="71" y="65"/>
                </a:cubicBezTo>
                <a:cubicBezTo>
                  <a:pt x="71" y="67"/>
                  <a:pt x="72" y="68"/>
                  <a:pt x="73" y="68"/>
                </a:cubicBezTo>
                <a:cubicBezTo>
                  <a:pt x="75" y="68"/>
                  <a:pt x="76" y="67"/>
                  <a:pt x="76" y="65"/>
                </a:cubicBezTo>
                <a:cubicBezTo>
                  <a:pt x="76" y="53"/>
                  <a:pt x="76" y="53"/>
                  <a:pt x="76" y="53"/>
                </a:cubicBezTo>
                <a:cubicBezTo>
                  <a:pt x="76" y="52"/>
                  <a:pt x="75" y="51"/>
                  <a:pt x="73" y="51"/>
                </a:cubicBezTo>
                <a:close/>
                <a:moveTo>
                  <a:pt x="35" y="53"/>
                </a:moveTo>
                <a:cubicBezTo>
                  <a:pt x="35" y="45"/>
                  <a:pt x="41" y="38"/>
                  <a:pt x="50" y="38"/>
                </a:cubicBezTo>
                <a:cubicBezTo>
                  <a:pt x="58" y="38"/>
                  <a:pt x="64" y="45"/>
                  <a:pt x="64" y="53"/>
                </a:cubicBezTo>
                <a:cubicBezTo>
                  <a:pt x="64" y="66"/>
                  <a:pt x="64" y="66"/>
                  <a:pt x="64" y="66"/>
                </a:cubicBezTo>
                <a:cubicBezTo>
                  <a:pt x="64" y="68"/>
                  <a:pt x="63" y="69"/>
                  <a:pt x="62" y="69"/>
                </a:cubicBezTo>
                <a:cubicBezTo>
                  <a:pt x="60" y="69"/>
                  <a:pt x="59" y="68"/>
                  <a:pt x="59" y="66"/>
                </a:cubicBezTo>
                <a:cubicBezTo>
                  <a:pt x="59" y="53"/>
                  <a:pt x="59" y="53"/>
                  <a:pt x="59" y="53"/>
                </a:cubicBezTo>
                <a:cubicBezTo>
                  <a:pt x="59" y="48"/>
                  <a:pt x="55" y="44"/>
                  <a:pt x="50" y="44"/>
                </a:cubicBezTo>
                <a:cubicBezTo>
                  <a:pt x="45" y="44"/>
                  <a:pt x="40" y="48"/>
                  <a:pt x="40" y="53"/>
                </a:cubicBezTo>
                <a:cubicBezTo>
                  <a:pt x="40" y="56"/>
                  <a:pt x="40" y="56"/>
                  <a:pt x="40" y="56"/>
                </a:cubicBezTo>
                <a:cubicBezTo>
                  <a:pt x="40" y="77"/>
                  <a:pt x="40" y="77"/>
                  <a:pt x="40" y="77"/>
                </a:cubicBezTo>
                <a:cubicBezTo>
                  <a:pt x="40" y="105"/>
                  <a:pt x="40" y="105"/>
                  <a:pt x="40" y="105"/>
                </a:cubicBezTo>
                <a:cubicBezTo>
                  <a:pt x="40" y="109"/>
                  <a:pt x="42" y="113"/>
                  <a:pt x="45" y="115"/>
                </a:cubicBezTo>
                <a:cubicBezTo>
                  <a:pt x="48" y="118"/>
                  <a:pt x="52" y="120"/>
                  <a:pt x="56" y="120"/>
                </a:cubicBezTo>
                <a:cubicBezTo>
                  <a:pt x="64" y="120"/>
                  <a:pt x="70" y="113"/>
                  <a:pt x="70" y="104"/>
                </a:cubicBezTo>
                <a:cubicBezTo>
                  <a:pt x="70" y="78"/>
                  <a:pt x="70" y="78"/>
                  <a:pt x="70" y="78"/>
                </a:cubicBezTo>
                <a:cubicBezTo>
                  <a:pt x="70" y="76"/>
                  <a:pt x="72" y="75"/>
                  <a:pt x="73" y="75"/>
                </a:cubicBezTo>
                <a:cubicBezTo>
                  <a:pt x="75" y="75"/>
                  <a:pt x="76" y="76"/>
                  <a:pt x="76" y="78"/>
                </a:cubicBezTo>
                <a:cubicBezTo>
                  <a:pt x="76" y="104"/>
                  <a:pt x="76" y="104"/>
                  <a:pt x="76" y="104"/>
                </a:cubicBezTo>
                <a:cubicBezTo>
                  <a:pt x="76" y="116"/>
                  <a:pt x="67" y="125"/>
                  <a:pt x="56" y="125"/>
                </a:cubicBezTo>
                <a:cubicBezTo>
                  <a:pt x="50" y="125"/>
                  <a:pt x="45" y="123"/>
                  <a:pt x="41" y="119"/>
                </a:cubicBezTo>
                <a:cubicBezTo>
                  <a:pt x="37" y="115"/>
                  <a:pt x="35" y="110"/>
                  <a:pt x="35" y="105"/>
                </a:cubicBezTo>
                <a:cubicBezTo>
                  <a:pt x="35" y="77"/>
                  <a:pt x="35" y="77"/>
                  <a:pt x="35" y="77"/>
                </a:cubicBezTo>
                <a:cubicBezTo>
                  <a:pt x="35" y="56"/>
                  <a:pt x="35" y="56"/>
                  <a:pt x="35" y="56"/>
                </a:cubicBezTo>
                <a:lnTo>
                  <a:pt x="35" y="53"/>
                </a:lnTo>
                <a:close/>
                <a:moveTo>
                  <a:pt x="23" y="56"/>
                </a:moveTo>
                <a:cubicBezTo>
                  <a:pt x="23" y="65"/>
                  <a:pt x="23" y="65"/>
                  <a:pt x="23" y="65"/>
                </a:cubicBezTo>
                <a:cubicBezTo>
                  <a:pt x="23" y="66"/>
                  <a:pt x="24" y="67"/>
                  <a:pt x="26" y="67"/>
                </a:cubicBezTo>
                <a:cubicBezTo>
                  <a:pt x="28" y="67"/>
                  <a:pt x="29" y="66"/>
                  <a:pt x="29" y="65"/>
                </a:cubicBezTo>
                <a:cubicBezTo>
                  <a:pt x="29" y="56"/>
                  <a:pt x="29" y="56"/>
                  <a:pt x="29" y="56"/>
                </a:cubicBezTo>
                <a:cubicBezTo>
                  <a:pt x="29" y="41"/>
                  <a:pt x="41" y="29"/>
                  <a:pt x="55" y="29"/>
                </a:cubicBezTo>
                <a:cubicBezTo>
                  <a:pt x="58" y="29"/>
                  <a:pt x="60" y="30"/>
                  <a:pt x="62" y="30"/>
                </a:cubicBezTo>
                <a:cubicBezTo>
                  <a:pt x="63" y="31"/>
                  <a:pt x="65" y="30"/>
                  <a:pt x="65" y="28"/>
                </a:cubicBezTo>
                <a:cubicBezTo>
                  <a:pt x="66" y="27"/>
                  <a:pt x="65" y="25"/>
                  <a:pt x="63" y="25"/>
                </a:cubicBezTo>
                <a:cubicBezTo>
                  <a:pt x="61" y="24"/>
                  <a:pt x="58" y="24"/>
                  <a:pt x="55" y="24"/>
                </a:cubicBezTo>
                <a:cubicBezTo>
                  <a:pt x="38" y="24"/>
                  <a:pt x="23" y="38"/>
                  <a:pt x="23" y="56"/>
                </a:cubicBezTo>
                <a:close/>
                <a:moveTo>
                  <a:pt x="88" y="56"/>
                </a:moveTo>
                <a:cubicBezTo>
                  <a:pt x="88" y="44"/>
                  <a:pt x="81" y="33"/>
                  <a:pt x="71" y="28"/>
                </a:cubicBezTo>
                <a:cubicBezTo>
                  <a:pt x="71" y="28"/>
                  <a:pt x="70" y="27"/>
                  <a:pt x="70" y="27"/>
                </a:cubicBezTo>
                <a:cubicBezTo>
                  <a:pt x="69" y="27"/>
                  <a:pt x="68" y="28"/>
                  <a:pt x="67" y="29"/>
                </a:cubicBezTo>
                <a:cubicBezTo>
                  <a:pt x="67" y="30"/>
                  <a:pt x="67" y="32"/>
                  <a:pt x="68" y="33"/>
                </a:cubicBezTo>
                <a:cubicBezTo>
                  <a:pt x="77" y="37"/>
                  <a:pt x="82" y="46"/>
                  <a:pt x="82" y="56"/>
                </a:cubicBezTo>
                <a:cubicBezTo>
                  <a:pt x="82" y="92"/>
                  <a:pt x="82" y="92"/>
                  <a:pt x="82" y="92"/>
                </a:cubicBezTo>
                <a:cubicBezTo>
                  <a:pt x="82" y="94"/>
                  <a:pt x="83" y="95"/>
                  <a:pt x="85" y="95"/>
                </a:cubicBezTo>
                <a:cubicBezTo>
                  <a:pt x="86" y="95"/>
                  <a:pt x="88" y="94"/>
                  <a:pt x="88" y="92"/>
                </a:cubicBezTo>
                <a:lnTo>
                  <a:pt x="88" y="56"/>
                </a:lnTo>
                <a:close/>
                <a:moveTo>
                  <a:pt x="84" y="98"/>
                </a:moveTo>
                <a:cubicBezTo>
                  <a:pt x="83" y="98"/>
                  <a:pt x="81" y="99"/>
                  <a:pt x="81" y="101"/>
                </a:cubicBezTo>
                <a:cubicBezTo>
                  <a:pt x="81" y="113"/>
                  <a:pt x="81" y="113"/>
                  <a:pt x="81" y="113"/>
                </a:cubicBezTo>
                <a:cubicBezTo>
                  <a:pt x="81" y="115"/>
                  <a:pt x="83" y="116"/>
                  <a:pt x="84" y="116"/>
                </a:cubicBezTo>
                <a:cubicBezTo>
                  <a:pt x="86" y="116"/>
                  <a:pt x="87" y="115"/>
                  <a:pt x="87" y="113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87" y="99"/>
                  <a:pt x="86" y="98"/>
                  <a:pt x="84" y="98"/>
                </a:cubicBezTo>
                <a:close/>
                <a:moveTo>
                  <a:pt x="82" y="123"/>
                </a:moveTo>
                <a:cubicBezTo>
                  <a:pt x="83" y="121"/>
                  <a:pt x="83" y="120"/>
                  <a:pt x="81" y="119"/>
                </a:cubicBezTo>
                <a:cubicBezTo>
                  <a:pt x="80" y="118"/>
                  <a:pt x="78" y="118"/>
                  <a:pt x="77" y="120"/>
                </a:cubicBezTo>
                <a:cubicBezTo>
                  <a:pt x="73" y="127"/>
                  <a:pt x="64" y="131"/>
                  <a:pt x="55" y="131"/>
                </a:cubicBezTo>
                <a:cubicBezTo>
                  <a:pt x="41" y="131"/>
                  <a:pt x="29" y="119"/>
                  <a:pt x="29" y="105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72"/>
                  <a:pt x="28" y="70"/>
                  <a:pt x="26" y="70"/>
                </a:cubicBezTo>
                <a:cubicBezTo>
                  <a:pt x="24" y="70"/>
                  <a:pt x="23" y="72"/>
                  <a:pt x="23" y="73"/>
                </a:cubicBezTo>
                <a:cubicBezTo>
                  <a:pt x="23" y="105"/>
                  <a:pt x="23" y="105"/>
                  <a:pt x="23" y="105"/>
                </a:cubicBezTo>
                <a:cubicBezTo>
                  <a:pt x="23" y="123"/>
                  <a:pt x="38" y="137"/>
                  <a:pt x="55" y="137"/>
                </a:cubicBezTo>
                <a:cubicBezTo>
                  <a:pt x="66" y="137"/>
                  <a:pt x="76" y="132"/>
                  <a:pt x="82" y="123"/>
                </a:cubicBezTo>
                <a:close/>
                <a:moveTo>
                  <a:pt x="48" y="148"/>
                </a:moveTo>
                <a:cubicBezTo>
                  <a:pt x="50" y="148"/>
                  <a:pt x="53" y="149"/>
                  <a:pt x="55" y="149"/>
                </a:cubicBezTo>
                <a:cubicBezTo>
                  <a:pt x="80" y="149"/>
                  <a:pt x="99" y="129"/>
                  <a:pt x="99" y="105"/>
                </a:cubicBezTo>
                <a:cubicBezTo>
                  <a:pt x="99" y="48"/>
                  <a:pt x="99" y="48"/>
                  <a:pt x="99" y="48"/>
                </a:cubicBezTo>
                <a:cubicBezTo>
                  <a:pt x="99" y="47"/>
                  <a:pt x="98" y="46"/>
                  <a:pt x="97" y="46"/>
                </a:cubicBezTo>
                <a:cubicBezTo>
                  <a:pt x="95" y="46"/>
                  <a:pt x="94" y="47"/>
                  <a:pt x="94" y="48"/>
                </a:cubicBezTo>
                <a:cubicBezTo>
                  <a:pt x="94" y="105"/>
                  <a:pt x="94" y="105"/>
                  <a:pt x="94" y="105"/>
                </a:cubicBezTo>
                <a:cubicBezTo>
                  <a:pt x="94" y="126"/>
                  <a:pt x="77" y="143"/>
                  <a:pt x="55" y="143"/>
                </a:cubicBezTo>
                <a:cubicBezTo>
                  <a:pt x="53" y="143"/>
                  <a:pt x="51" y="143"/>
                  <a:pt x="49" y="142"/>
                </a:cubicBezTo>
                <a:cubicBezTo>
                  <a:pt x="47" y="142"/>
                  <a:pt x="46" y="143"/>
                  <a:pt x="46" y="145"/>
                </a:cubicBezTo>
                <a:cubicBezTo>
                  <a:pt x="46" y="146"/>
                  <a:pt x="47" y="148"/>
                  <a:pt x="48" y="148"/>
                </a:cubicBezTo>
                <a:close/>
                <a:moveTo>
                  <a:pt x="34" y="135"/>
                </a:moveTo>
                <a:cubicBezTo>
                  <a:pt x="33" y="134"/>
                  <a:pt x="33" y="134"/>
                  <a:pt x="32" y="134"/>
                </a:cubicBezTo>
                <a:cubicBezTo>
                  <a:pt x="31" y="134"/>
                  <a:pt x="30" y="134"/>
                  <a:pt x="29" y="135"/>
                </a:cubicBezTo>
                <a:cubicBezTo>
                  <a:pt x="28" y="137"/>
                  <a:pt x="29" y="139"/>
                  <a:pt x="30" y="140"/>
                </a:cubicBezTo>
                <a:cubicBezTo>
                  <a:pt x="33" y="142"/>
                  <a:pt x="35" y="143"/>
                  <a:pt x="38" y="145"/>
                </a:cubicBezTo>
                <a:cubicBezTo>
                  <a:pt x="40" y="146"/>
                  <a:pt x="42" y="145"/>
                  <a:pt x="43" y="143"/>
                </a:cubicBezTo>
                <a:cubicBezTo>
                  <a:pt x="44" y="141"/>
                  <a:pt x="43" y="139"/>
                  <a:pt x="41" y="139"/>
                </a:cubicBezTo>
                <a:cubicBezTo>
                  <a:pt x="39" y="137"/>
                  <a:pt x="36" y="136"/>
                  <a:pt x="34" y="135"/>
                </a:cubicBezTo>
                <a:close/>
                <a:moveTo>
                  <a:pt x="32" y="19"/>
                </a:moveTo>
                <a:cubicBezTo>
                  <a:pt x="31" y="19"/>
                  <a:pt x="30" y="19"/>
                  <a:pt x="30" y="19"/>
                </a:cubicBezTo>
                <a:cubicBezTo>
                  <a:pt x="20" y="28"/>
                  <a:pt x="11" y="43"/>
                  <a:pt x="11" y="56"/>
                </a:cubicBezTo>
                <a:cubicBezTo>
                  <a:pt x="11" y="105"/>
                  <a:pt x="11" y="105"/>
                  <a:pt x="11" y="105"/>
                </a:cubicBezTo>
                <a:cubicBezTo>
                  <a:pt x="11" y="114"/>
                  <a:pt x="16" y="127"/>
                  <a:pt x="22" y="134"/>
                </a:cubicBezTo>
                <a:cubicBezTo>
                  <a:pt x="23" y="135"/>
                  <a:pt x="24" y="136"/>
                  <a:pt x="26" y="135"/>
                </a:cubicBezTo>
                <a:cubicBezTo>
                  <a:pt x="27" y="134"/>
                  <a:pt x="27" y="132"/>
                  <a:pt x="26" y="131"/>
                </a:cubicBezTo>
                <a:cubicBezTo>
                  <a:pt x="21" y="124"/>
                  <a:pt x="17" y="113"/>
                  <a:pt x="17" y="105"/>
                </a:cubicBezTo>
                <a:cubicBezTo>
                  <a:pt x="17" y="56"/>
                  <a:pt x="17" y="56"/>
                  <a:pt x="17" y="56"/>
                </a:cubicBezTo>
                <a:cubicBezTo>
                  <a:pt x="17" y="45"/>
                  <a:pt x="25" y="31"/>
                  <a:pt x="34" y="24"/>
                </a:cubicBezTo>
                <a:cubicBezTo>
                  <a:pt x="35" y="23"/>
                  <a:pt x="35" y="21"/>
                  <a:pt x="34" y="20"/>
                </a:cubicBezTo>
                <a:cubicBezTo>
                  <a:pt x="33" y="19"/>
                  <a:pt x="33" y="19"/>
                  <a:pt x="32" y="19"/>
                </a:cubicBezTo>
                <a:close/>
                <a:moveTo>
                  <a:pt x="94" y="40"/>
                </a:moveTo>
                <a:cubicBezTo>
                  <a:pt x="95" y="40"/>
                  <a:pt x="96" y="38"/>
                  <a:pt x="95" y="37"/>
                </a:cubicBezTo>
                <a:cubicBezTo>
                  <a:pt x="91" y="29"/>
                  <a:pt x="86" y="23"/>
                  <a:pt x="79" y="19"/>
                </a:cubicBezTo>
                <a:cubicBezTo>
                  <a:pt x="72" y="14"/>
                  <a:pt x="64" y="12"/>
                  <a:pt x="55" y="12"/>
                </a:cubicBezTo>
                <a:cubicBezTo>
                  <a:pt x="49" y="12"/>
                  <a:pt x="43" y="13"/>
                  <a:pt x="37" y="16"/>
                </a:cubicBezTo>
                <a:cubicBezTo>
                  <a:pt x="36" y="17"/>
                  <a:pt x="35" y="18"/>
                  <a:pt x="36" y="20"/>
                </a:cubicBezTo>
                <a:cubicBezTo>
                  <a:pt x="37" y="21"/>
                  <a:pt x="38" y="22"/>
                  <a:pt x="40" y="21"/>
                </a:cubicBezTo>
                <a:cubicBezTo>
                  <a:pt x="45" y="19"/>
                  <a:pt x="50" y="18"/>
                  <a:pt x="55" y="18"/>
                </a:cubicBezTo>
                <a:cubicBezTo>
                  <a:pt x="63" y="18"/>
                  <a:pt x="70" y="20"/>
                  <a:pt x="76" y="24"/>
                </a:cubicBezTo>
                <a:cubicBezTo>
                  <a:pt x="82" y="27"/>
                  <a:pt x="87" y="33"/>
                  <a:pt x="90" y="39"/>
                </a:cubicBezTo>
                <a:cubicBezTo>
                  <a:pt x="90" y="41"/>
                  <a:pt x="92" y="41"/>
                  <a:pt x="94" y="40"/>
                </a:cubicBezTo>
                <a:close/>
                <a:moveTo>
                  <a:pt x="55" y="160"/>
                </a:moveTo>
                <a:cubicBezTo>
                  <a:pt x="67" y="160"/>
                  <a:pt x="79" y="157"/>
                  <a:pt x="89" y="149"/>
                </a:cubicBezTo>
                <a:cubicBezTo>
                  <a:pt x="98" y="142"/>
                  <a:pt x="105" y="133"/>
                  <a:pt x="108" y="122"/>
                </a:cubicBezTo>
                <a:cubicBezTo>
                  <a:pt x="109" y="120"/>
                  <a:pt x="108" y="119"/>
                  <a:pt x="107" y="118"/>
                </a:cubicBezTo>
                <a:cubicBezTo>
                  <a:pt x="105" y="118"/>
                  <a:pt x="103" y="119"/>
                  <a:pt x="103" y="120"/>
                </a:cubicBezTo>
                <a:cubicBezTo>
                  <a:pt x="100" y="130"/>
                  <a:pt x="94" y="139"/>
                  <a:pt x="85" y="145"/>
                </a:cubicBezTo>
                <a:cubicBezTo>
                  <a:pt x="76" y="151"/>
                  <a:pt x="66" y="155"/>
                  <a:pt x="55" y="155"/>
                </a:cubicBezTo>
                <a:cubicBezTo>
                  <a:pt x="28" y="155"/>
                  <a:pt x="5" y="132"/>
                  <a:pt x="5" y="105"/>
                </a:cubicBezTo>
                <a:cubicBezTo>
                  <a:pt x="5" y="77"/>
                  <a:pt x="5" y="77"/>
                  <a:pt x="5" y="77"/>
                </a:cubicBezTo>
                <a:cubicBezTo>
                  <a:pt x="5" y="76"/>
                  <a:pt x="4" y="74"/>
                  <a:pt x="3" y="74"/>
                </a:cubicBezTo>
                <a:cubicBezTo>
                  <a:pt x="1" y="74"/>
                  <a:pt x="0" y="76"/>
                  <a:pt x="0" y="77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135"/>
                  <a:pt x="25" y="160"/>
                  <a:pt x="55" y="160"/>
                </a:cubicBezTo>
                <a:close/>
                <a:moveTo>
                  <a:pt x="3" y="72"/>
                </a:moveTo>
                <a:cubicBezTo>
                  <a:pt x="4" y="72"/>
                  <a:pt x="5" y="71"/>
                  <a:pt x="5" y="69"/>
                </a:cubicBezTo>
                <a:cubicBezTo>
                  <a:pt x="5" y="56"/>
                  <a:pt x="5" y="56"/>
                  <a:pt x="5" y="56"/>
                </a:cubicBezTo>
                <a:cubicBezTo>
                  <a:pt x="5" y="28"/>
                  <a:pt x="28" y="6"/>
                  <a:pt x="55" y="6"/>
                </a:cubicBezTo>
                <a:cubicBezTo>
                  <a:pt x="57" y="6"/>
                  <a:pt x="59" y="6"/>
                  <a:pt x="61" y="6"/>
                </a:cubicBezTo>
                <a:cubicBezTo>
                  <a:pt x="63" y="7"/>
                  <a:pt x="64" y="5"/>
                  <a:pt x="64" y="4"/>
                </a:cubicBezTo>
                <a:cubicBezTo>
                  <a:pt x="65" y="2"/>
                  <a:pt x="63" y="1"/>
                  <a:pt x="62" y="1"/>
                </a:cubicBezTo>
                <a:cubicBezTo>
                  <a:pt x="60" y="0"/>
                  <a:pt x="58" y="0"/>
                  <a:pt x="55" y="0"/>
                </a:cubicBezTo>
                <a:cubicBezTo>
                  <a:pt x="25" y="0"/>
                  <a:pt x="0" y="25"/>
                  <a:pt x="0" y="56"/>
                </a:cubicBezTo>
                <a:cubicBezTo>
                  <a:pt x="0" y="69"/>
                  <a:pt x="0" y="69"/>
                  <a:pt x="0" y="69"/>
                </a:cubicBezTo>
                <a:cubicBezTo>
                  <a:pt x="0" y="71"/>
                  <a:pt x="1" y="72"/>
                  <a:pt x="3" y="72"/>
                </a:cubicBezTo>
                <a:close/>
                <a:moveTo>
                  <a:pt x="72" y="9"/>
                </a:moveTo>
                <a:cubicBezTo>
                  <a:pt x="74" y="9"/>
                  <a:pt x="75" y="10"/>
                  <a:pt x="77" y="11"/>
                </a:cubicBezTo>
                <a:cubicBezTo>
                  <a:pt x="78" y="12"/>
                  <a:pt x="80" y="11"/>
                  <a:pt x="81" y="10"/>
                </a:cubicBezTo>
                <a:cubicBezTo>
                  <a:pt x="81" y="8"/>
                  <a:pt x="81" y="6"/>
                  <a:pt x="79" y="6"/>
                </a:cubicBezTo>
                <a:cubicBezTo>
                  <a:pt x="78" y="5"/>
                  <a:pt x="76" y="4"/>
                  <a:pt x="74" y="3"/>
                </a:cubicBezTo>
                <a:cubicBezTo>
                  <a:pt x="73" y="3"/>
                  <a:pt x="73" y="3"/>
                  <a:pt x="73" y="3"/>
                </a:cubicBezTo>
                <a:cubicBezTo>
                  <a:pt x="72" y="3"/>
                  <a:pt x="71" y="4"/>
                  <a:pt x="70" y="5"/>
                </a:cubicBezTo>
                <a:cubicBezTo>
                  <a:pt x="70" y="7"/>
                  <a:pt x="70" y="8"/>
                  <a:pt x="72" y="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1" name="Freeform 21">
            <a:extLst>
              <a:ext uri="{FF2B5EF4-FFF2-40B4-BE49-F238E27FC236}">
                <a16:creationId xmlns:a16="http://schemas.microsoft.com/office/drawing/2014/main" id="{117A7B9A-3C7A-63DC-2074-571B5E692897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3054350"/>
            <a:ext cx="252413" cy="195263"/>
          </a:xfrm>
          <a:custGeom>
            <a:avLst/>
            <a:gdLst>
              <a:gd name="T0" fmla="*/ 2 w 159"/>
              <a:gd name="T1" fmla="*/ 0 h 123"/>
              <a:gd name="T2" fmla="*/ 157 w 159"/>
              <a:gd name="T3" fmla="*/ 0 h 123"/>
              <a:gd name="T4" fmla="*/ 159 w 159"/>
              <a:gd name="T5" fmla="*/ 0 h 123"/>
              <a:gd name="T6" fmla="*/ 159 w 159"/>
              <a:gd name="T7" fmla="*/ 2 h 123"/>
              <a:gd name="T8" fmla="*/ 159 w 159"/>
              <a:gd name="T9" fmla="*/ 121 h 123"/>
              <a:gd name="T10" fmla="*/ 159 w 159"/>
              <a:gd name="T11" fmla="*/ 123 h 123"/>
              <a:gd name="T12" fmla="*/ 157 w 159"/>
              <a:gd name="T13" fmla="*/ 123 h 123"/>
              <a:gd name="T14" fmla="*/ 2 w 159"/>
              <a:gd name="T15" fmla="*/ 123 h 123"/>
              <a:gd name="T16" fmla="*/ 0 w 159"/>
              <a:gd name="T17" fmla="*/ 123 h 123"/>
              <a:gd name="T18" fmla="*/ 0 w 159"/>
              <a:gd name="T19" fmla="*/ 121 h 123"/>
              <a:gd name="T20" fmla="*/ 0 w 159"/>
              <a:gd name="T21" fmla="*/ 2 h 123"/>
              <a:gd name="T22" fmla="*/ 0 w 159"/>
              <a:gd name="T23" fmla="*/ 0 h 123"/>
              <a:gd name="T24" fmla="*/ 2 w 159"/>
              <a:gd name="T25" fmla="*/ 0 h 123"/>
              <a:gd name="T26" fmla="*/ 124 w 159"/>
              <a:gd name="T27" fmla="*/ 76 h 123"/>
              <a:gd name="T28" fmla="*/ 90 w 159"/>
              <a:gd name="T29" fmla="*/ 92 h 123"/>
              <a:gd name="T30" fmla="*/ 90 w 159"/>
              <a:gd name="T31" fmla="*/ 82 h 123"/>
              <a:gd name="T32" fmla="*/ 114 w 159"/>
              <a:gd name="T33" fmla="*/ 72 h 123"/>
              <a:gd name="T34" fmla="*/ 90 w 159"/>
              <a:gd name="T35" fmla="*/ 63 h 123"/>
              <a:gd name="T36" fmla="*/ 90 w 159"/>
              <a:gd name="T37" fmla="*/ 54 h 123"/>
              <a:gd name="T38" fmla="*/ 124 w 159"/>
              <a:gd name="T39" fmla="*/ 68 h 123"/>
              <a:gd name="T40" fmla="*/ 124 w 159"/>
              <a:gd name="T41" fmla="*/ 76 h 123"/>
              <a:gd name="T42" fmla="*/ 65 w 159"/>
              <a:gd name="T43" fmla="*/ 64 h 123"/>
              <a:gd name="T44" fmla="*/ 41 w 159"/>
              <a:gd name="T45" fmla="*/ 74 h 123"/>
              <a:gd name="T46" fmla="*/ 65 w 159"/>
              <a:gd name="T47" fmla="*/ 83 h 123"/>
              <a:gd name="T48" fmla="*/ 66 w 159"/>
              <a:gd name="T49" fmla="*/ 92 h 123"/>
              <a:gd name="T50" fmla="*/ 31 w 159"/>
              <a:gd name="T51" fmla="*/ 78 h 123"/>
              <a:gd name="T52" fmla="*/ 31 w 159"/>
              <a:gd name="T53" fmla="*/ 70 h 123"/>
              <a:gd name="T54" fmla="*/ 65 w 159"/>
              <a:gd name="T55" fmla="*/ 54 h 123"/>
              <a:gd name="T56" fmla="*/ 65 w 159"/>
              <a:gd name="T57" fmla="*/ 64 h 123"/>
              <a:gd name="T58" fmla="*/ 87 w 159"/>
              <a:gd name="T59" fmla="*/ 98 h 123"/>
              <a:gd name="T60" fmla="*/ 87 w 159"/>
              <a:gd name="T61" fmla="*/ 98 h 123"/>
              <a:gd name="T62" fmla="*/ 80 w 159"/>
              <a:gd name="T63" fmla="*/ 98 h 123"/>
              <a:gd name="T64" fmla="*/ 68 w 159"/>
              <a:gd name="T65" fmla="*/ 47 h 123"/>
              <a:gd name="T66" fmla="*/ 74 w 159"/>
              <a:gd name="T67" fmla="*/ 47 h 123"/>
              <a:gd name="T68" fmla="*/ 87 w 159"/>
              <a:gd name="T69" fmla="*/ 98 h 123"/>
              <a:gd name="T70" fmla="*/ 44 w 159"/>
              <a:gd name="T71" fmla="*/ 8 h 123"/>
              <a:gd name="T72" fmla="*/ 29 w 159"/>
              <a:gd name="T73" fmla="*/ 8 h 123"/>
              <a:gd name="T74" fmla="*/ 29 w 159"/>
              <a:gd name="T75" fmla="*/ 21 h 123"/>
              <a:gd name="T76" fmla="*/ 44 w 159"/>
              <a:gd name="T77" fmla="*/ 21 h 123"/>
              <a:gd name="T78" fmla="*/ 44 w 159"/>
              <a:gd name="T79" fmla="*/ 8 h 123"/>
              <a:gd name="T80" fmla="*/ 24 w 159"/>
              <a:gd name="T81" fmla="*/ 8 h 123"/>
              <a:gd name="T82" fmla="*/ 10 w 159"/>
              <a:gd name="T83" fmla="*/ 8 h 123"/>
              <a:gd name="T84" fmla="*/ 10 w 159"/>
              <a:gd name="T85" fmla="*/ 21 h 123"/>
              <a:gd name="T86" fmla="*/ 24 w 159"/>
              <a:gd name="T87" fmla="*/ 21 h 123"/>
              <a:gd name="T88" fmla="*/ 24 w 159"/>
              <a:gd name="T89" fmla="*/ 8 h 123"/>
              <a:gd name="T90" fmla="*/ 69 w 159"/>
              <a:gd name="T91" fmla="*/ 21 h 123"/>
              <a:gd name="T92" fmla="*/ 148 w 159"/>
              <a:gd name="T93" fmla="*/ 21 h 123"/>
              <a:gd name="T94" fmla="*/ 148 w 159"/>
              <a:gd name="T95" fmla="*/ 7 h 123"/>
              <a:gd name="T96" fmla="*/ 69 w 159"/>
              <a:gd name="T97" fmla="*/ 7 h 123"/>
              <a:gd name="T98" fmla="*/ 69 w 159"/>
              <a:gd name="T99" fmla="*/ 21 h 123"/>
              <a:gd name="T100" fmla="*/ 155 w 159"/>
              <a:gd name="T101" fmla="*/ 27 h 123"/>
              <a:gd name="T102" fmla="*/ 4 w 159"/>
              <a:gd name="T103" fmla="*/ 27 h 123"/>
              <a:gd name="T104" fmla="*/ 4 w 159"/>
              <a:gd name="T105" fmla="*/ 119 h 123"/>
              <a:gd name="T106" fmla="*/ 155 w 159"/>
              <a:gd name="T107" fmla="*/ 119 h 123"/>
              <a:gd name="T108" fmla="*/ 155 w 159"/>
              <a:gd name="T109" fmla="*/ 27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9" h="123">
                <a:moveTo>
                  <a:pt x="2" y="0"/>
                </a:moveTo>
                <a:lnTo>
                  <a:pt x="157" y="0"/>
                </a:lnTo>
                <a:lnTo>
                  <a:pt x="159" y="0"/>
                </a:lnTo>
                <a:lnTo>
                  <a:pt x="159" y="2"/>
                </a:lnTo>
                <a:lnTo>
                  <a:pt x="159" y="121"/>
                </a:lnTo>
                <a:lnTo>
                  <a:pt x="159" y="123"/>
                </a:lnTo>
                <a:lnTo>
                  <a:pt x="157" y="123"/>
                </a:lnTo>
                <a:lnTo>
                  <a:pt x="2" y="123"/>
                </a:lnTo>
                <a:lnTo>
                  <a:pt x="0" y="123"/>
                </a:lnTo>
                <a:lnTo>
                  <a:pt x="0" y="121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close/>
                <a:moveTo>
                  <a:pt x="124" y="76"/>
                </a:moveTo>
                <a:lnTo>
                  <a:pt x="90" y="92"/>
                </a:lnTo>
                <a:lnTo>
                  <a:pt x="90" y="82"/>
                </a:lnTo>
                <a:lnTo>
                  <a:pt x="114" y="72"/>
                </a:lnTo>
                <a:lnTo>
                  <a:pt x="90" y="63"/>
                </a:lnTo>
                <a:lnTo>
                  <a:pt x="90" y="54"/>
                </a:lnTo>
                <a:lnTo>
                  <a:pt x="124" y="68"/>
                </a:lnTo>
                <a:lnTo>
                  <a:pt x="124" y="76"/>
                </a:lnTo>
                <a:close/>
                <a:moveTo>
                  <a:pt x="65" y="64"/>
                </a:moveTo>
                <a:lnTo>
                  <a:pt x="41" y="74"/>
                </a:lnTo>
                <a:lnTo>
                  <a:pt x="65" y="83"/>
                </a:lnTo>
                <a:lnTo>
                  <a:pt x="66" y="92"/>
                </a:lnTo>
                <a:lnTo>
                  <a:pt x="31" y="78"/>
                </a:lnTo>
                <a:lnTo>
                  <a:pt x="31" y="70"/>
                </a:lnTo>
                <a:lnTo>
                  <a:pt x="65" y="54"/>
                </a:lnTo>
                <a:lnTo>
                  <a:pt x="65" y="64"/>
                </a:lnTo>
                <a:close/>
                <a:moveTo>
                  <a:pt x="87" y="98"/>
                </a:moveTo>
                <a:lnTo>
                  <a:pt x="87" y="98"/>
                </a:lnTo>
                <a:lnTo>
                  <a:pt x="80" y="98"/>
                </a:lnTo>
                <a:lnTo>
                  <a:pt x="68" y="47"/>
                </a:lnTo>
                <a:lnTo>
                  <a:pt x="74" y="47"/>
                </a:lnTo>
                <a:lnTo>
                  <a:pt x="87" y="98"/>
                </a:lnTo>
                <a:close/>
                <a:moveTo>
                  <a:pt x="44" y="8"/>
                </a:moveTo>
                <a:lnTo>
                  <a:pt x="29" y="8"/>
                </a:lnTo>
                <a:lnTo>
                  <a:pt x="29" y="21"/>
                </a:lnTo>
                <a:lnTo>
                  <a:pt x="44" y="21"/>
                </a:lnTo>
                <a:lnTo>
                  <a:pt x="44" y="8"/>
                </a:lnTo>
                <a:close/>
                <a:moveTo>
                  <a:pt x="24" y="8"/>
                </a:moveTo>
                <a:lnTo>
                  <a:pt x="10" y="8"/>
                </a:lnTo>
                <a:lnTo>
                  <a:pt x="10" y="21"/>
                </a:lnTo>
                <a:lnTo>
                  <a:pt x="24" y="21"/>
                </a:lnTo>
                <a:lnTo>
                  <a:pt x="24" y="8"/>
                </a:lnTo>
                <a:close/>
                <a:moveTo>
                  <a:pt x="69" y="21"/>
                </a:moveTo>
                <a:lnTo>
                  <a:pt x="148" y="21"/>
                </a:lnTo>
                <a:lnTo>
                  <a:pt x="148" y="7"/>
                </a:lnTo>
                <a:lnTo>
                  <a:pt x="69" y="7"/>
                </a:lnTo>
                <a:lnTo>
                  <a:pt x="69" y="21"/>
                </a:lnTo>
                <a:close/>
                <a:moveTo>
                  <a:pt x="155" y="27"/>
                </a:moveTo>
                <a:lnTo>
                  <a:pt x="4" y="27"/>
                </a:lnTo>
                <a:lnTo>
                  <a:pt x="4" y="119"/>
                </a:lnTo>
                <a:lnTo>
                  <a:pt x="155" y="119"/>
                </a:lnTo>
                <a:lnTo>
                  <a:pt x="155" y="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2" name="Freeform 22">
            <a:extLst>
              <a:ext uri="{FF2B5EF4-FFF2-40B4-BE49-F238E27FC236}">
                <a16:creationId xmlns:a16="http://schemas.microsoft.com/office/drawing/2014/main" id="{9C49F63C-4F3E-96D7-D6EC-D20C6BD3F027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3049588"/>
            <a:ext cx="254000" cy="201613"/>
          </a:xfrm>
          <a:custGeom>
            <a:avLst/>
            <a:gdLst>
              <a:gd name="T0" fmla="*/ 0 w 160"/>
              <a:gd name="T1" fmla="*/ 6 h 127"/>
              <a:gd name="T2" fmla="*/ 153 w 160"/>
              <a:gd name="T3" fmla="*/ 103 h 127"/>
              <a:gd name="T4" fmla="*/ 153 w 160"/>
              <a:gd name="T5" fmla="*/ 0 h 127"/>
              <a:gd name="T6" fmla="*/ 49 w 160"/>
              <a:gd name="T7" fmla="*/ 47 h 127"/>
              <a:gd name="T8" fmla="*/ 55 w 160"/>
              <a:gd name="T9" fmla="*/ 40 h 127"/>
              <a:gd name="T10" fmla="*/ 61 w 160"/>
              <a:gd name="T11" fmla="*/ 37 h 127"/>
              <a:gd name="T12" fmla="*/ 69 w 160"/>
              <a:gd name="T13" fmla="*/ 36 h 127"/>
              <a:gd name="T14" fmla="*/ 76 w 160"/>
              <a:gd name="T15" fmla="*/ 38 h 127"/>
              <a:gd name="T16" fmla="*/ 82 w 160"/>
              <a:gd name="T17" fmla="*/ 44 h 127"/>
              <a:gd name="T18" fmla="*/ 86 w 160"/>
              <a:gd name="T19" fmla="*/ 50 h 127"/>
              <a:gd name="T20" fmla="*/ 86 w 160"/>
              <a:gd name="T21" fmla="*/ 58 h 127"/>
              <a:gd name="T22" fmla="*/ 84 w 160"/>
              <a:gd name="T23" fmla="*/ 65 h 127"/>
              <a:gd name="T24" fmla="*/ 79 w 160"/>
              <a:gd name="T25" fmla="*/ 71 h 127"/>
              <a:gd name="T26" fmla="*/ 73 w 160"/>
              <a:gd name="T27" fmla="*/ 75 h 127"/>
              <a:gd name="T28" fmla="*/ 65 w 160"/>
              <a:gd name="T29" fmla="*/ 75 h 127"/>
              <a:gd name="T30" fmla="*/ 58 w 160"/>
              <a:gd name="T31" fmla="*/ 73 h 127"/>
              <a:gd name="T32" fmla="*/ 51 w 160"/>
              <a:gd name="T33" fmla="*/ 68 h 127"/>
              <a:gd name="T34" fmla="*/ 48 w 160"/>
              <a:gd name="T35" fmla="*/ 62 h 127"/>
              <a:gd name="T36" fmla="*/ 47 w 160"/>
              <a:gd name="T37" fmla="*/ 53 h 127"/>
              <a:gd name="T38" fmla="*/ 109 w 160"/>
              <a:gd name="T39" fmla="*/ 48 h 127"/>
              <a:gd name="T40" fmla="*/ 102 w 160"/>
              <a:gd name="T41" fmla="*/ 49 h 127"/>
              <a:gd name="T42" fmla="*/ 96 w 160"/>
              <a:gd name="T43" fmla="*/ 52 h 127"/>
              <a:gd name="T44" fmla="*/ 91 w 160"/>
              <a:gd name="T45" fmla="*/ 47 h 127"/>
              <a:gd name="T46" fmla="*/ 84 w 160"/>
              <a:gd name="T47" fmla="*/ 46 h 127"/>
              <a:gd name="T48" fmla="*/ 84 w 160"/>
              <a:gd name="T49" fmla="*/ 39 h 127"/>
              <a:gd name="T50" fmla="*/ 81 w 160"/>
              <a:gd name="T51" fmla="*/ 34 h 127"/>
              <a:gd name="T52" fmla="*/ 86 w 160"/>
              <a:gd name="T53" fmla="*/ 28 h 127"/>
              <a:gd name="T54" fmla="*/ 87 w 160"/>
              <a:gd name="T55" fmla="*/ 22 h 127"/>
              <a:gd name="T56" fmla="*/ 94 w 160"/>
              <a:gd name="T57" fmla="*/ 22 h 127"/>
              <a:gd name="T58" fmla="*/ 99 w 160"/>
              <a:gd name="T59" fmla="*/ 18 h 127"/>
              <a:gd name="T60" fmla="*/ 105 w 160"/>
              <a:gd name="T61" fmla="*/ 23 h 127"/>
              <a:gd name="T62" fmla="*/ 111 w 160"/>
              <a:gd name="T63" fmla="*/ 24 h 127"/>
              <a:gd name="T64" fmla="*/ 111 w 160"/>
              <a:gd name="T65" fmla="*/ 31 h 127"/>
              <a:gd name="T66" fmla="*/ 115 w 160"/>
              <a:gd name="T67" fmla="*/ 37 h 127"/>
              <a:gd name="T68" fmla="*/ 110 w 160"/>
              <a:gd name="T69" fmla="*/ 42 h 127"/>
              <a:gd name="T70" fmla="*/ 98 w 160"/>
              <a:gd name="T71" fmla="*/ 29 h 127"/>
              <a:gd name="T72" fmla="*/ 98 w 160"/>
              <a:gd name="T73" fmla="*/ 41 h 127"/>
              <a:gd name="T74" fmla="*/ 68 w 160"/>
              <a:gd name="T75" fmla="*/ 64 h 127"/>
              <a:gd name="T76" fmla="*/ 66 w 160"/>
              <a:gd name="T77" fmla="*/ 49 h 127"/>
              <a:gd name="T78" fmla="*/ 150 w 160"/>
              <a:gd name="T79" fmla="*/ 86 h 127"/>
              <a:gd name="T80" fmla="*/ 11 w 160"/>
              <a:gd name="T81" fmla="*/ 11 h 127"/>
              <a:gd name="T82" fmla="*/ 101 w 160"/>
              <a:gd name="T83" fmla="*/ 123 h 127"/>
              <a:gd name="T84" fmla="*/ 64 w 160"/>
              <a:gd name="T85" fmla="*/ 109 h 127"/>
              <a:gd name="T86" fmla="*/ 57 w 160"/>
              <a:gd name="T87" fmla="*/ 127 h 127"/>
              <a:gd name="T88" fmla="*/ 101 w 160"/>
              <a:gd name="T89" fmla="*/ 123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27">
                <a:moveTo>
                  <a:pt x="153" y="0"/>
                </a:moveTo>
                <a:cubicBezTo>
                  <a:pt x="7" y="0"/>
                  <a:pt x="7" y="0"/>
                  <a:pt x="7" y="0"/>
                </a:cubicBezTo>
                <a:cubicBezTo>
                  <a:pt x="4" y="0"/>
                  <a:pt x="0" y="3"/>
                  <a:pt x="0" y="6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02"/>
                  <a:pt x="4" y="103"/>
                  <a:pt x="7" y="103"/>
                </a:cubicBezTo>
                <a:cubicBezTo>
                  <a:pt x="153" y="103"/>
                  <a:pt x="153" y="103"/>
                  <a:pt x="153" y="103"/>
                </a:cubicBezTo>
                <a:cubicBezTo>
                  <a:pt x="157" y="103"/>
                  <a:pt x="160" y="102"/>
                  <a:pt x="160" y="99"/>
                </a:cubicBezTo>
                <a:cubicBezTo>
                  <a:pt x="160" y="6"/>
                  <a:pt x="160" y="6"/>
                  <a:pt x="160" y="6"/>
                </a:cubicBezTo>
                <a:cubicBezTo>
                  <a:pt x="160" y="3"/>
                  <a:pt x="157" y="0"/>
                  <a:pt x="153" y="0"/>
                </a:cubicBezTo>
                <a:close/>
                <a:moveTo>
                  <a:pt x="50" y="53"/>
                </a:moveTo>
                <a:cubicBezTo>
                  <a:pt x="50" y="51"/>
                  <a:pt x="51" y="50"/>
                  <a:pt x="51" y="49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46"/>
                  <a:pt x="49" y="45"/>
                  <a:pt x="49" y="44"/>
                </a:cubicBezTo>
                <a:cubicBezTo>
                  <a:pt x="52" y="41"/>
                  <a:pt x="52" y="41"/>
                  <a:pt x="52" y="41"/>
                </a:cubicBezTo>
                <a:cubicBezTo>
                  <a:pt x="53" y="40"/>
                  <a:pt x="54" y="40"/>
                  <a:pt x="55" y="40"/>
                </a:cubicBezTo>
                <a:cubicBezTo>
                  <a:pt x="57" y="42"/>
                  <a:pt x="57" y="42"/>
                  <a:pt x="57" y="42"/>
                </a:cubicBezTo>
                <a:cubicBezTo>
                  <a:pt x="58" y="41"/>
                  <a:pt x="60" y="41"/>
                  <a:pt x="61" y="40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6"/>
                  <a:pt x="62" y="35"/>
                  <a:pt x="63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8" y="35"/>
                  <a:pt x="69" y="35"/>
                  <a:pt x="69" y="36"/>
                </a:cubicBezTo>
                <a:cubicBezTo>
                  <a:pt x="70" y="39"/>
                  <a:pt x="70" y="39"/>
                  <a:pt x="70" y="39"/>
                </a:cubicBezTo>
                <a:cubicBezTo>
                  <a:pt x="71" y="39"/>
                  <a:pt x="73" y="40"/>
                  <a:pt x="74" y="40"/>
                </a:cubicBezTo>
                <a:cubicBezTo>
                  <a:pt x="76" y="38"/>
                  <a:pt x="76" y="38"/>
                  <a:pt x="76" y="38"/>
                </a:cubicBezTo>
                <a:cubicBezTo>
                  <a:pt x="77" y="38"/>
                  <a:pt x="78" y="38"/>
                  <a:pt x="79" y="38"/>
                </a:cubicBezTo>
                <a:cubicBezTo>
                  <a:pt x="82" y="41"/>
                  <a:pt x="82" y="41"/>
                  <a:pt x="82" y="41"/>
                </a:cubicBezTo>
                <a:cubicBezTo>
                  <a:pt x="83" y="42"/>
                  <a:pt x="83" y="43"/>
                  <a:pt x="82" y="44"/>
                </a:cubicBezTo>
                <a:cubicBezTo>
                  <a:pt x="81" y="46"/>
                  <a:pt x="81" y="46"/>
                  <a:pt x="81" y="46"/>
                </a:cubicBezTo>
                <a:cubicBezTo>
                  <a:pt x="82" y="47"/>
                  <a:pt x="82" y="49"/>
                  <a:pt x="83" y="50"/>
                </a:cubicBezTo>
                <a:cubicBezTo>
                  <a:pt x="86" y="50"/>
                  <a:pt x="86" y="50"/>
                  <a:pt x="86" y="50"/>
                </a:cubicBezTo>
                <a:cubicBezTo>
                  <a:pt x="87" y="50"/>
                  <a:pt x="87" y="51"/>
                  <a:pt x="88" y="52"/>
                </a:cubicBezTo>
                <a:cubicBezTo>
                  <a:pt x="88" y="56"/>
                  <a:pt x="88" y="56"/>
                  <a:pt x="88" y="56"/>
                </a:cubicBezTo>
                <a:cubicBezTo>
                  <a:pt x="88" y="57"/>
                  <a:pt x="87" y="58"/>
                  <a:pt x="86" y="58"/>
                </a:cubicBezTo>
                <a:cubicBezTo>
                  <a:pt x="84" y="59"/>
                  <a:pt x="84" y="59"/>
                  <a:pt x="84" y="59"/>
                </a:cubicBezTo>
                <a:cubicBezTo>
                  <a:pt x="84" y="60"/>
                  <a:pt x="83" y="62"/>
                  <a:pt x="83" y="63"/>
                </a:cubicBezTo>
                <a:cubicBezTo>
                  <a:pt x="84" y="65"/>
                  <a:pt x="84" y="65"/>
                  <a:pt x="84" y="65"/>
                </a:cubicBezTo>
                <a:cubicBezTo>
                  <a:pt x="85" y="66"/>
                  <a:pt x="85" y="67"/>
                  <a:pt x="84" y="68"/>
                </a:cubicBezTo>
                <a:cubicBezTo>
                  <a:pt x="82" y="71"/>
                  <a:pt x="82" y="71"/>
                  <a:pt x="82" y="71"/>
                </a:cubicBezTo>
                <a:cubicBezTo>
                  <a:pt x="81" y="72"/>
                  <a:pt x="80" y="72"/>
                  <a:pt x="79" y="71"/>
                </a:cubicBezTo>
                <a:cubicBezTo>
                  <a:pt x="77" y="70"/>
                  <a:pt x="77" y="70"/>
                  <a:pt x="77" y="70"/>
                </a:cubicBezTo>
                <a:cubicBezTo>
                  <a:pt x="76" y="71"/>
                  <a:pt x="74" y="72"/>
                  <a:pt x="73" y="72"/>
                </a:cubicBezTo>
                <a:cubicBezTo>
                  <a:pt x="73" y="75"/>
                  <a:pt x="73" y="75"/>
                  <a:pt x="73" y="75"/>
                </a:cubicBezTo>
                <a:cubicBezTo>
                  <a:pt x="73" y="76"/>
                  <a:pt x="72" y="76"/>
                  <a:pt x="71" y="77"/>
                </a:cubicBezTo>
                <a:cubicBezTo>
                  <a:pt x="67" y="77"/>
                  <a:pt x="67" y="77"/>
                  <a:pt x="67" y="77"/>
                </a:cubicBezTo>
                <a:cubicBezTo>
                  <a:pt x="66" y="77"/>
                  <a:pt x="65" y="76"/>
                  <a:pt x="65" y="75"/>
                </a:cubicBezTo>
                <a:cubicBezTo>
                  <a:pt x="64" y="73"/>
                  <a:pt x="64" y="73"/>
                  <a:pt x="64" y="73"/>
                </a:cubicBezTo>
                <a:cubicBezTo>
                  <a:pt x="62" y="73"/>
                  <a:pt x="61" y="72"/>
                  <a:pt x="60" y="71"/>
                </a:cubicBezTo>
                <a:cubicBezTo>
                  <a:pt x="58" y="73"/>
                  <a:pt x="58" y="73"/>
                  <a:pt x="58" y="73"/>
                </a:cubicBezTo>
                <a:cubicBezTo>
                  <a:pt x="57" y="74"/>
                  <a:pt x="56" y="74"/>
                  <a:pt x="55" y="73"/>
                </a:cubicBezTo>
                <a:cubicBezTo>
                  <a:pt x="52" y="71"/>
                  <a:pt x="52" y="71"/>
                  <a:pt x="52" y="71"/>
                </a:cubicBezTo>
                <a:cubicBezTo>
                  <a:pt x="51" y="70"/>
                  <a:pt x="51" y="69"/>
                  <a:pt x="51" y="68"/>
                </a:cubicBezTo>
                <a:cubicBezTo>
                  <a:pt x="53" y="66"/>
                  <a:pt x="53" y="66"/>
                  <a:pt x="53" y="66"/>
                </a:cubicBezTo>
                <a:cubicBezTo>
                  <a:pt x="52" y="64"/>
                  <a:pt x="51" y="63"/>
                  <a:pt x="51" y="62"/>
                </a:cubicBezTo>
                <a:cubicBezTo>
                  <a:pt x="48" y="62"/>
                  <a:pt x="48" y="62"/>
                  <a:pt x="48" y="62"/>
                </a:cubicBezTo>
                <a:cubicBezTo>
                  <a:pt x="47" y="62"/>
                  <a:pt x="46" y="61"/>
                  <a:pt x="46" y="60"/>
                </a:cubicBezTo>
                <a:cubicBezTo>
                  <a:pt x="46" y="55"/>
                  <a:pt x="46" y="55"/>
                  <a:pt x="46" y="55"/>
                </a:cubicBezTo>
                <a:cubicBezTo>
                  <a:pt x="46" y="54"/>
                  <a:pt x="46" y="54"/>
                  <a:pt x="47" y="53"/>
                </a:cubicBezTo>
                <a:lnTo>
                  <a:pt x="50" y="53"/>
                </a:lnTo>
                <a:close/>
                <a:moveTo>
                  <a:pt x="111" y="46"/>
                </a:moveTo>
                <a:cubicBezTo>
                  <a:pt x="109" y="48"/>
                  <a:pt x="109" y="48"/>
                  <a:pt x="109" y="48"/>
                </a:cubicBezTo>
                <a:cubicBezTo>
                  <a:pt x="108" y="49"/>
                  <a:pt x="107" y="49"/>
                  <a:pt x="106" y="49"/>
                </a:cubicBezTo>
                <a:cubicBezTo>
                  <a:pt x="105" y="47"/>
                  <a:pt x="105" y="47"/>
                  <a:pt x="105" y="47"/>
                </a:cubicBezTo>
                <a:cubicBezTo>
                  <a:pt x="104" y="48"/>
                  <a:pt x="103" y="49"/>
                  <a:pt x="102" y="49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1" y="52"/>
                  <a:pt x="100" y="52"/>
                  <a:pt x="99" y="52"/>
                </a:cubicBezTo>
                <a:cubicBezTo>
                  <a:pt x="96" y="52"/>
                  <a:pt x="96" y="52"/>
                  <a:pt x="96" y="52"/>
                </a:cubicBezTo>
                <a:cubicBezTo>
                  <a:pt x="95" y="52"/>
                  <a:pt x="95" y="52"/>
                  <a:pt x="94" y="51"/>
                </a:cubicBezTo>
                <a:cubicBezTo>
                  <a:pt x="94" y="49"/>
                  <a:pt x="94" y="49"/>
                  <a:pt x="94" y="49"/>
                </a:cubicBezTo>
                <a:cubicBezTo>
                  <a:pt x="93" y="49"/>
                  <a:pt x="92" y="48"/>
                  <a:pt x="91" y="47"/>
                </a:cubicBezTo>
                <a:cubicBezTo>
                  <a:pt x="89" y="49"/>
                  <a:pt x="89" y="49"/>
                  <a:pt x="89" y="49"/>
                </a:cubicBezTo>
                <a:cubicBezTo>
                  <a:pt x="88" y="49"/>
                  <a:pt x="87" y="49"/>
                  <a:pt x="87" y="48"/>
                </a:cubicBezTo>
                <a:cubicBezTo>
                  <a:pt x="84" y="46"/>
                  <a:pt x="84" y="46"/>
                  <a:pt x="84" y="46"/>
                </a:cubicBezTo>
                <a:cubicBezTo>
                  <a:pt x="84" y="46"/>
                  <a:pt x="84" y="44"/>
                  <a:pt x="84" y="44"/>
                </a:cubicBezTo>
                <a:cubicBezTo>
                  <a:pt x="86" y="42"/>
                  <a:pt x="86" y="42"/>
                  <a:pt x="86" y="42"/>
                </a:cubicBezTo>
                <a:cubicBezTo>
                  <a:pt x="85" y="41"/>
                  <a:pt x="84" y="40"/>
                  <a:pt x="84" y="39"/>
                </a:cubicBezTo>
                <a:cubicBezTo>
                  <a:pt x="82" y="39"/>
                  <a:pt x="82" y="39"/>
                  <a:pt x="82" y="39"/>
                </a:cubicBezTo>
                <a:cubicBezTo>
                  <a:pt x="81" y="39"/>
                  <a:pt x="81" y="38"/>
                  <a:pt x="81" y="37"/>
                </a:cubicBezTo>
                <a:cubicBezTo>
                  <a:pt x="81" y="34"/>
                  <a:pt x="81" y="34"/>
                  <a:pt x="81" y="34"/>
                </a:cubicBezTo>
                <a:cubicBezTo>
                  <a:pt x="81" y="33"/>
                  <a:pt x="81" y="32"/>
                  <a:pt x="82" y="32"/>
                </a:cubicBezTo>
                <a:cubicBezTo>
                  <a:pt x="84" y="31"/>
                  <a:pt x="84" y="31"/>
                  <a:pt x="84" y="31"/>
                </a:cubicBezTo>
                <a:cubicBezTo>
                  <a:pt x="85" y="30"/>
                  <a:pt x="85" y="29"/>
                  <a:pt x="86" y="28"/>
                </a:cubicBezTo>
                <a:cubicBezTo>
                  <a:pt x="84" y="27"/>
                  <a:pt x="84" y="27"/>
                  <a:pt x="84" y="27"/>
                </a:cubicBezTo>
                <a:cubicBezTo>
                  <a:pt x="84" y="26"/>
                  <a:pt x="84" y="25"/>
                  <a:pt x="84" y="24"/>
                </a:cubicBezTo>
                <a:cubicBezTo>
                  <a:pt x="87" y="22"/>
                  <a:pt x="87" y="22"/>
                  <a:pt x="87" y="22"/>
                </a:cubicBezTo>
                <a:cubicBezTo>
                  <a:pt x="87" y="21"/>
                  <a:pt x="88" y="21"/>
                  <a:pt x="89" y="22"/>
                </a:cubicBezTo>
                <a:cubicBezTo>
                  <a:pt x="91" y="23"/>
                  <a:pt x="91" y="23"/>
                  <a:pt x="91" y="23"/>
                </a:cubicBezTo>
                <a:cubicBezTo>
                  <a:pt x="92" y="23"/>
                  <a:pt x="93" y="22"/>
                  <a:pt x="94" y="22"/>
                </a:cubicBezTo>
                <a:cubicBezTo>
                  <a:pt x="94" y="20"/>
                  <a:pt x="94" y="20"/>
                  <a:pt x="94" y="20"/>
                </a:cubicBezTo>
                <a:cubicBezTo>
                  <a:pt x="94" y="19"/>
                  <a:pt x="95" y="18"/>
                  <a:pt x="96" y="18"/>
                </a:cubicBezTo>
                <a:cubicBezTo>
                  <a:pt x="99" y="18"/>
                  <a:pt x="99" y="18"/>
                  <a:pt x="99" y="18"/>
                </a:cubicBezTo>
                <a:cubicBezTo>
                  <a:pt x="100" y="18"/>
                  <a:pt x="101" y="19"/>
                  <a:pt x="101" y="20"/>
                </a:cubicBezTo>
                <a:cubicBezTo>
                  <a:pt x="101" y="22"/>
                  <a:pt x="101" y="22"/>
                  <a:pt x="101" y="22"/>
                </a:cubicBezTo>
                <a:cubicBezTo>
                  <a:pt x="102" y="22"/>
                  <a:pt x="104" y="23"/>
                  <a:pt x="105" y="23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7" y="21"/>
                  <a:pt x="108" y="21"/>
                  <a:pt x="109" y="22"/>
                </a:cubicBezTo>
                <a:cubicBezTo>
                  <a:pt x="111" y="24"/>
                  <a:pt x="111" y="24"/>
                  <a:pt x="111" y="24"/>
                </a:cubicBezTo>
                <a:cubicBezTo>
                  <a:pt x="112" y="25"/>
                  <a:pt x="112" y="26"/>
                  <a:pt x="111" y="27"/>
                </a:cubicBezTo>
                <a:cubicBezTo>
                  <a:pt x="110" y="28"/>
                  <a:pt x="110" y="28"/>
                  <a:pt x="110" y="28"/>
                </a:cubicBezTo>
                <a:cubicBezTo>
                  <a:pt x="110" y="29"/>
                  <a:pt x="111" y="30"/>
                  <a:pt x="111" y="31"/>
                </a:cubicBezTo>
                <a:cubicBezTo>
                  <a:pt x="113" y="32"/>
                  <a:pt x="113" y="32"/>
                  <a:pt x="113" y="32"/>
                </a:cubicBezTo>
                <a:cubicBezTo>
                  <a:pt x="114" y="32"/>
                  <a:pt x="115" y="33"/>
                  <a:pt x="115" y="34"/>
                </a:cubicBezTo>
                <a:cubicBezTo>
                  <a:pt x="115" y="37"/>
                  <a:pt x="115" y="37"/>
                  <a:pt x="115" y="37"/>
                </a:cubicBezTo>
                <a:cubicBezTo>
                  <a:pt x="115" y="38"/>
                  <a:pt x="114" y="38"/>
                  <a:pt x="113" y="39"/>
                </a:cubicBezTo>
                <a:cubicBezTo>
                  <a:pt x="111" y="39"/>
                  <a:pt x="111" y="39"/>
                  <a:pt x="111" y="39"/>
                </a:cubicBezTo>
                <a:cubicBezTo>
                  <a:pt x="111" y="40"/>
                  <a:pt x="111" y="41"/>
                  <a:pt x="110" y="42"/>
                </a:cubicBezTo>
                <a:cubicBezTo>
                  <a:pt x="111" y="44"/>
                  <a:pt x="111" y="44"/>
                  <a:pt x="111" y="44"/>
                </a:cubicBezTo>
                <a:cubicBezTo>
                  <a:pt x="112" y="44"/>
                  <a:pt x="112" y="45"/>
                  <a:pt x="111" y="46"/>
                </a:cubicBezTo>
                <a:close/>
                <a:moveTo>
                  <a:pt x="98" y="29"/>
                </a:moveTo>
                <a:cubicBezTo>
                  <a:pt x="98" y="29"/>
                  <a:pt x="98" y="29"/>
                  <a:pt x="98" y="29"/>
                </a:cubicBezTo>
                <a:cubicBezTo>
                  <a:pt x="94" y="29"/>
                  <a:pt x="92" y="32"/>
                  <a:pt x="92" y="35"/>
                </a:cubicBezTo>
                <a:cubicBezTo>
                  <a:pt x="92" y="39"/>
                  <a:pt x="94" y="41"/>
                  <a:pt x="98" y="41"/>
                </a:cubicBezTo>
                <a:cubicBezTo>
                  <a:pt x="101" y="41"/>
                  <a:pt x="104" y="39"/>
                  <a:pt x="104" y="35"/>
                </a:cubicBezTo>
                <a:cubicBezTo>
                  <a:pt x="104" y="32"/>
                  <a:pt x="101" y="29"/>
                  <a:pt x="98" y="29"/>
                </a:cubicBezTo>
                <a:close/>
                <a:moveTo>
                  <a:pt x="68" y="64"/>
                </a:moveTo>
                <a:cubicBezTo>
                  <a:pt x="68" y="64"/>
                  <a:pt x="68" y="64"/>
                  <a:pt x="68" y="64"/>
                </a:cubicBezTo>
                <a:cubicBezTo>
                  <a:pt x="72" y="63"/>
                  <a:pt x="75" y="59"/>
                  <a:pt x="74" y="55"/>
                </a:cubicBezTo>
                <a:cubicBezTo>
                  <a:pt x="74" y="51"/>
                  <a:pt x="70" y="48"/>
                  <a:pt x="66" y="49"/>
                </a:cubicBezTo>
                <a:cubicBezTo>
                  <a:pt x="62" y="49"/>
                  <a:pt x="59" y="53"/>
                  <a:pt x="60" y="57"/>
                </a:cubicBezTo>
                <a:cubicBezTo>
                  <a:pt x="60" y="61"/>
                  <a:pt x="64" y="64"/>
                  <a:pt x="68" y="64"/>
                </a:cubicBezTo>
                <a:close/>
                <a:moveTo>
                  <a:pt x="150" y="86"/>
                </a:moveTo>
                <a:cubicBezTo>
                  <a:pt x="150" y="86"/>
                  <a:pt x="150" y="86"/>
                  <a:pt x="150" y="86"/>
                </a:cubicBezTo>
                <a:cubicBezTo>
                  <a:pt x="11" y="86"/>
                  <a:pt x="11" y="86"/>
                  <a:pt x="11" y="86"/>
                </a:cubicBezTo>
                <a:cubicBezTo>
                  <a:pt x="11" y="11"/>
                  <a:pt x="11" y="11"/>
                  <a:pt x="11" y="11"/>
                </a:cubicBezTo>
                <a:cubicBezTo>
                  <a:pt x="150" y="11"/>
                  <a:pt x="150" y="11"/>
                  <a:pt x="150" y="11"/>
                </a:cubicBezTo>
                <a:lnTo>
                  <a:pt x="150" y="86"/>
                </a:lnTo>
                <a:close/>
                <a:moveTo>
                  <a:pt x="101" y="123"/>
                </a:moveTo>
                <a:cubicBezTo>
                  <a:pt x="98" y="121"/>
                  <a:pt x="98" y="117"/>
                  <a:pt x="98" y="117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64" y="109"/>
                  <a:pt x="64" y="109"/>
                  <a:pt x="64" y="109"/>
                </a:cubicBezTo>
                <a:cubicBezTo>
                  <a:pt x="63" y="117"/>
                  <a:pt x="63" y="117"/>
                  <a:pt x="63" y="117"/>
                </a:cubicBezTo>
                <a:cubicBezTo>
                  <a:pt x="63" y="117"/>
                  <a:pt x="63" y="120"/>
                  <a:pt x="60" y="122"/>
                </a:cubicBezTo>
                <a:cubicBezTo>
                  <a:pt x="57" y="124"/>
                  <a:pt x="55" y="126"/>
                  <a:pt x="57" y="127"/>
                </a:cubicBezTo>
                <a:cubicBezTo>
                  <a:pt x="59" y="127"/>
                  <a:pt x="79" y="127"/>
                  <a:pt x="80" y="127"/>
                </a:cubicBezTo>
                <a:cubicBezTo>
                  <a:pt x="82" y="127"/>
                  <a:pt x="101" y="127"/>
                  <a:pt x="104" y="127"/>
                </a:cubicBezTo>
                <a:cubicBezTo>
                  <a:pt x="106" y="127"/>
                  <a:pt x="104" y="125"/>
                  <a:pt x="101" y="1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3" name="Freeform 23">
            <a:extLst>
              <a:ext uri="{FF2B5EF4-FFF2-40B4-BE49-F238E27FC236}">
                <a16:creationId xmlns:a16="http://schemas.microsoft.com/office/drawing/2014/main" id="{22A85AFB-892C-718D-A6F1-1DB03D5FCA87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3024188"/>
            <a:ext cx="255588" cy="254000"/>
          </a:xfrm>
          <a:custGeom>
            <a:avLst/>
            <a:gdLst>
              <a:gd name="T0" fmla="*/ 20 w 161"/>
              <a:gd name="T1" fmla="*/ 51 h 160"/>
              <a:gd name="T2" fmla="*/ 13 w 161"/>
              <a:gd name="T3" fmla="*/ 34 h 160"/>
              <a:gd name="T4" fmla="*/ 32 w 161"/>
              <a:gd name="T5" fmla="*/ 20 h 160"/>
              <a:gd name="T6" fmla="*/ 53 w 161"/>
              <a:gd name="T7" fmla="*/ 19 h 160"/>
              <a:gd name="T8" fmla="*/ 60 w 161"/>
              <a:gd name="T9" fmla="*/ 2 h 160"/>
              <a:gd name="T10" fmla="*/ 83 w 161"/>
              <a:gd name="T11" fmla="*/ 6 h 160"/>
              <a:gd name="T12" fmla="*/ 99 w 161"/>
              <a:gd name="T13" fmla="*/ 21 h 160"/>
              <a:gd name="T14" fmla="*/ 116 w 161"/>
              <a:gd name="T15" fmla="*/ 13 h 160"/>
              <a:gd name="T16" fmla="*/ 129 w 161"/>
              <a:gd name="T17" fmla="*/ 32 h 160"/>
              <a:gd name="T18" fmla="*/ 131 w 161"/>
              <a:gd name="T19" fmla="*/ 54 h 160"/>
              <a:gd name="T20" fmla="*/ 147 w 161"/>
              <a:gd name="T21" fmla="*/ 60 h 160"/>
              <a:gd name="T22" fmla="*/ 143 w 161"/>
              <a:gd name="T23" fmla="*/ 84 h 160"/>
              <a:gd name="T24" fmla="*/ 130 w 161"/>
              <a:gd name="T25" fmla="*/ 100 h 160"/>
              <a:gd name="T26" fmla="*/ 137 w 161"/>
              <a:gd name="T27" fmla="*/ 115 h 160"/>
              <a:gd name="T28" fmla="*/ 114 w 161"/>
              <a:gd name="T29" fmla="*/ 94 h 160"/>
              <a:gd name="T30" fmla="*/ 71 w 161"/>
              <a:gd name="T31" fmla="*/ 32 h 160"/>
              <a:gd name="T32" fmla="*/ 79 w 161"/>
              <a:gd name="T33" fmla="*/ 118 h 160"/>
              <a:gd name="T34" fmla="*/ 94 w 161"/>
              <a:gd name="T35" fmla="*/ 114 h 160"/>
              <a:gd name="T36" fmla="*/ 105 w 161"/>
              <a:gd name="T37" fmla="*/ 127 h 160"/>
              <a:gd name="T38" fmla="*/ 95 w 161"/>
              <a:gd name="T39" fmla="*/ 141 h 160"/>
              <a:gd name="T40" fmla="*/ 74 w 161"/>
              <a:gd name="T41" fmla="*/ 149 h 160"/>
              <a:gd name="T42" fmla="*/ 64 w 161"/>
              <a:gd name="T43" fmla="*/ 134 h 160"/>
              <a:gd name="T44" fmla="*/ 42 w 161"/>
              <a:gd name="T45" fmla="*/ 136 h 160"/>
              <a:gd name="T46" fmla="*/ 21 w 161"/>
              <a:gd name="T47" fmla="*/ 126 h 160"/>
              <a:gd name="T48" fmla="*/ 25 w 161"/>
              <a:gd name="T49" fmla="*/ 109 h 160"/>
              <a:gd name="T50" fmla="*/ 8 w 161"/>
              <a:gd name="T51" fmla="*/ 95 h 160"/>
              <a:gd name="T52" fmla="*/ 0 w 161"/>
              <a:gd name="T53" fmla="*/ 73 h 160"/>
              <a:gd name="T54" fmla="*/ 16 w 161"/>
              <a:gd name="T55" fmla="*/ 64 h 160"/>
              <a:gd name="T56" fmla="*/ 99 w 161"/>
              <a:gd name="T57" fmla="*/ 114 h 160"/>
              <a:gd name="T58" fmla="*/ 96 w 161"/>
              <a:gd name="T59" fmla="*/ 104 h 160"/>
              <a:gd name="T60" fmla="*/ 50 w 161"/>
              <a:gd name="T61" fmla="*/ 51 h 160"/>
              <a:gd name="T62" fmla="*/ 104 w 161"/>
              <a:gd name="T63" fmla="*/ 96 h 160"/>
              <a:gd name="T64" fmla="*/ 114 w 161"/>
              <a:gd name="T65" fmla="*/ 99 h 160"/>
              <a:gd name="T66" fmla="*/ 156 w 161"/>
              <a:gd name="T67" fmla="*/ 156 h 160"/>
              <a:gd name="T68" fmla="*/ 94 w 161"/>
              <a:gd name="T69" fmla="*/ 95 h 160"/>
              <a:gd name="T70" fmla="*/ 94 w 161"/>
              <a:gd name="T71" fmla="*/ 57 h 160"/>
              <a:gd name="T72" fmla="*/ 56 w 161"/>
              <a:gd name="T73" fmla="*/ 9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1" h="160">
                <a:moveTo>
                  <a:pt x="16" y="64"/>
                </a:moveTo>
                <a:cubicBezTo>
                  <a:pt x="17" y="59"/>
                  <a:pt x="18" y="55"/>
                  <a:pt x="20" y="51"/>
                </a:cubicBezTo>
                <a:cubicBezTo>
                  <a:pt x="13" y="43"/>
                  <a:pt x="13" y="43"/>
                  <a:pt x="13" y="43"/>
                </a:cubicBezTo>
                <a:cubicBezTo>
                  <a:pt x="11" y="40"/>
                  <a:pt x="11" y="37"/>
                  <a:pt x="13" y="34"/>
                </a:cubicBezTo>
                <a:cubicBezTo>
                  <a:pt x="23" y="22"/>
                  <a:pt x="23" y="22"/>
                  <a:pt x="23" y="22"/>
                </a:cubicBezTo>
                <a:cubicBezTo>
                  <a:pt x="25" y="19"/>
                  <a:pt x="29" y="19"/>
                  <a:pt x="32" y="20"/>
                </a:cubicBezTo>
                <a:cubicBezTo>
                  <a:pt x="40" y="26"/>
                  <a:pt x="40" y="26"/>
                  <a:pt x="40" y="26"/>
                </a:cubicBezTo>
                <a:cubicBezTo>
                  <a:pt x="44" y="23"/>
                  <a:pt x="49" y="21"/>
                  <a:pt x="53" y="19"/>
                </a:cubicBezTo>
                <a:cubicBezTo>
                  <a:pt x="53" y="9"/>
                  <a:pt x="53" y="9"/>
                  <a:pt x="53" y="9"/>
                </a:cubicBezTo>
                <a:cubicBezTo>
                  <a:pt x="54" y="5"/>
                  <a:pt x="56" y="2"/>
                  <a:pt x="60" y="2"/>
                </a:cubicBezTo>
                <a:cubicBezTo>
                  <a:pt x="76" y="1"/>
                  <a:pt x="76" y="1"/>
                  <a:pt x="76" y="1"/>
                </a:cubicBezTo>
                <a:cubicBezTo>
                  <a:pt x="79" y="0"/>
                  <a:pt x="82" y="3"/>
                  <a:pt x="83" y="6"/>
                </a:cubicBezTo>
                <a:cubicBezTo>
                  <a:pt x="85" y="16"/>
                  <a:pt x="85" y="16"/>
                  <a:pt x="85" y="16"/>
                </a:cubicBezTo>
                <a:cubicBezTo>
                  <a:pt x="90" y="17"/>
                  <a:pt x="95" y="18"/>
                  <a:pt x="99" y="21"/>
                </a:cubicBezTo>
                <a:cubicBezTo>
                  <a:pt x="107" y="14"/>
                  <a:pt x="107" y="14"/>
                  <a:pt x="107" y="14"/>
                </a:cubicBezTo>
                <a:cubicBezTo>
                  <a:pt x="109" y="11"/>
                  <a:pt x="113" y="11"/>
                  <a:pt x="116" y="13"/>
                </a:cubicBezTo>
                <a:cubicBezTo>
                  <a:pt x="128" y="23"/>
                  <a:pt x="128" y="23"/>
                  <a:pt x="128" y="23"/>
                </a:cubicBezTo>
                <a:cubicBezTo>
                  <a:pt x="131" y="26"/>
                  <a:pt x="131" y="30"/>
                  <a:pt x="129" y="32"/>
                </a:cubicBezTo>
                <a:cubicBezTo>
                  <a:pt x="124" y="41"/>
                  <a:pt x="124" y="41"/>
                  <a:pt x="124" y="41"/>
                </a:cubicBezTo>
                <a:cubicBezTo>
                  <a:pt x="127" y="45"/>
                  <a:pt x="129" y="49"/>
                  <a:pt x="131" y="54"/>
                </a:cubicBezTo>
                <a:cubicBezTo>
                  <a:pt x="141" y="54"/>
                  <a:pt x="141" y="54"/>
                  <a:pt x="141" y="54"/>
                </a:cubicBezTo>
                <a:cubicBezTo>
                  <a:pt x="144" y="55"/>
                  <a:pt x="147" y="57"/>
                  <a:pt x="147" y="60"/>
                </a:cubicBezTo>
                <a:cubicBezTo>
                  <a:pt x="149" y="76"/>
                  <a:pt x="149" y="76"/>
                  <a:pt x="149" y="76"/>
                </a:cubicBezTo>
                <a:cubicBezTo>
                  <a:pt x="149" y="80"/>
                  <a:pt x="147" y="83"/>
                  <a:pt x="143" y="84"/>
                </a:cubicBezTo>
                <a:cubicBezTo>
                  <a:pt x="134" y="85"/>
                  <a:pt x="134" y="85"/>
                  <a:pt x="134" y="85"/>
                </a:cubicBezTo>
                <a:cubicBezTo>
                  <a:pt x="133" y="90"/>
                  <a:pt x="132" y="95"/>
                  <a:pt x="130" y="100"/>
                </a:cubicBezTo>
                <a:cubicBezTo>
                  <a:pt x="136" y="107"/>
                  <a:pt x="136" y="107"/>
                  <a:pt x="136" y="107"/>
                </a:cubicBezTo>
                <a:cubicBezTo>
                  <a:pt x="138" y="109"/>
                  <a:pt x="138" y="112"/>
                  <a:pt x="137" y="115"/>
                </a:cubicBezTo>
                <a:cubicBezTo>
                  <a:pt x="115" y="93"/>
                  <a:pt x="115" y="93"/>
                  <a:pt x="115" y="93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117" y="87"/>
                  <a:pt x="119" y="79"/>
                  <a:pt x="118" y="71"/>
                </a:cubicBezTo>
                <a:cubicBezTo>
                  <a:pt x="116" y="48"/>
                  <a:pt x="95" y="30"/>
                  <a:pt x="71" y="32"/>
                </a:cubicBezTo>
                <a:cubicBezTo>
                  <a:pt x="47" y="34"/>
                  <a:pt x="30" y="55"/>
                  <a:pt x="32" y="79"/>
                </a:cubicBezTo>
                <a:cubicBezTo>
                  <a:pt x="34" y="103"/>
                  <a:pt x="55" y="121"/>
                  <a:pt x="79" y="118"/>
                </a:cubicBezTo>
                <a:cubicBezTo>
                  <a:pt x="79" y="118"/>
                  <a:pt x="79" y="118"/>
                  <a:pt x="79" y="118"/>
                </a:cubicBezTo>
                <a:cubicBezTo>
                  <a:pt x="84" y="118"/>
                  <a:pt x="89" y="116"/>
                  <a:pt x="94" y="114"/>
                </a:cubicBezTo>
                <a:cubicBezTo>
                  <a:pt x="93" y="115"/>
                  <a:pt x="93" y="115"/>
                  <a:pt x="93" y="115"/>
                </a:cubicBezTo>
                <a:cubicBezTo>
                  <a:pt x="105" y="127"/>
                  <a:pt x="105" y="127"/>
                  <a:pt x="105" y="127"/>
                </a:cubicBezTo>
                <a:cubicBezTo>
                  <a:pt x="102" y="129"/>
                  <a:pt x="99" y="130"/>
                  <a:pt x="96" y="132"/>
                </a:cubicBezTo>
                <a:cubicBezTo>
                  <a:pt x="95" y="141"/>
                  <a:pt x="95" y="141"/>
                  <a:pt x="95" y="141"/>
                </a:cubicBezTo>
                <a:cubicBezTo>
                  <a:pt x="95" y="144"/>
                  <a:pt x="93" y="147"/>
                  <a:pt x="89" y="147"/>
                </a:cubicBezTo>
                <a:cubicBezTo>
                  <a:pt x="74" y="149"/>
                  <a:pt x="74" y="149"/>
                  <a:pt x="74" y="149"/>
                </a:cubicBezTo>
                <a:cubicBezTo>
                  <a:pt x="70" y="149"/>
                  <a:pt x="67" y="147"/>
                  <a:pt x="66" y="143"/>
                </a:cubicBezTo>
                <a:cubicBezTo>
                  <a:pt x="64" y="134"/>
                  <a:pt x="64" y="134"/>
                  <a:pt x="64" y="134"/>
                </a:cubicBezTo>
                <a:cubicBezTo>
                  <a:pt x="59" y="133"/>
                  <a:pt x="54" y="132"/>
                  <a:pt x="49" y="129"/>
                </a:cubicBezTo>
                <a:cubicBezTo>
                  <a:pt x="42" y="136"/>
                  <a:pt x="42" y="136"/>
                  <a:pt x="42" y="136"/>
                </a:cubicBezTo>
                <a:cubicBezTo>
                  <a:pt x="40" y="138"/>
                  <a:pt x="36" y="138"/>
                  <a:pt x="33" y="136"/>
                </a:cubicBezTo>
                <a:cubicBezTo>
                  <a:pt x="21" y="126"/>
                  <a:pt x="21" y="126"/>
                  <a:pt x="21" y="126"/>
                </a:cubicBezTo>
                <a:cubicBezTo>
                  <a:pt x="18" y="124"/>
                  <a:pt x="18" y="120"/>
                  <a:pt x="20" y="117"/>
                </a:cubicBezTo>
                <a:cubicBezTo>
                  <a:pt x="25" y="109"/>
                  <a:pt x="25" y="109"/>
                  <a:pt x="25" y="109"/>
                </a:cubicBezTo>
                <a:cubicBezTo>
                  <a:pt x="22" y="105"/>
                  <a:pt x="20" y="100"/>
                  <a:pt x="18" y="95"/>
                </a:cubicBezTo>
                <a:cubicBezTo>
                  <a:pt x="8" y="95"/>
                  <a:pt x="8" y="95"/>
                  <a:pt x="8" y="95"/>
                </a:cubicBezTo>
                <a:cubicBezTo>
                  <a:pt x="5" y="95"/>
                  <a:pt x="2" y="92"/>
                  <a:pt x="2" y="89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0"/>
                  <a:pt x="2" y="67"/>
                  <a:pt x="6" y="66"/>
                </a:cubicBezTo>
                <a:lnTo>
                  <a:pt x="16" y="64"/>
                </a:lnTo>
                <a:close/>
                <a:moveTo>
                  <a:pt x="146" y="160"/>
                </a:moveTo>
                <a:cubicBezTo>
                  <a:pt x="99" y="114"/>
                  <a:pt x="99" y="114"/>
                  <a:pt x="99" y="114"/>
                </a:cubicBezTo>
                <a:cubicBezTo>
                  <a:pt x="102" y="110"/>
                  <a:pt x="102" y="110"/>
                  <a:pt x="102" y="110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82" y="114"/>
                  <a:pt x="63" y="113"/>
                  <a:pt x="51" y="101"/>
                </a:cubicBezTo>
                <a:cubicBezTo>
                  <a:pt x="37" y="87"/>
                  <a:pt x="37" y="65"/>
                  <a:pt x="50" y="51"/>
                </a:cubicBezTo>
                <a:cubicBezTo>
                  <a:pt x="64" y="38"/>
                  <a:pt x="86" y="37"/>
                  <a:pt x="100" y="51"/>
                </a:cubicBezTo>
                <a:cubicBezTo>
                  <a:pt x="112" y="63"/>
                  <a:pt x="113" y="82"/>
                  <a:pt x="104" y="96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14" y="99"/>
                  <a:pt x="114" y="99"/>
                  <a:pt x="114" y="99"/>
                </a:cubicBezTo>
                <a:cubicBezTo>
                  <a:pt x="160" y="145"/>
                  <a:pt x="160" y="145"/>
                  <a:pt x="160" y="145"/>
                </a:cubicBezTo>
                <a:cubicBezTo>
                  <a:pt x="160" y="145"/>
                  <a:pt x="161" y="152"/>
                  <a:pt x="156" y="156"/>
                </a:cubicBezTo>
                <a:cubicBezTo>
                  <a:pt x="151" y="160"/>
                  <a:pt x="146" y="160"/>
                  <a:pt x="146" y="160"/>
                </a:cubicBezTo>
                <a:close/>
                <a:moveTo>
                  <a:pt x="94" y="95"/>
                </a:moveTo>
                <a:cubicBezTo>
                  <a:pt x="94" y="95"/>
                  <a:pt x="94" y="95"/>
                  <a:pt x="94" y="95"/>
                </a:cubicBezTo>
                <a:cubicBezTo>
                  <a:pt x="105" y="84"/>
                  <a:pt x="105" y="67"/>
                  <a:pt x="94" y="57"/>
                </a:cubicBezTo>
                <a:cubicBezTo>
                  <a:pt x="84" y="46"/>
                  <a:pt x="66" y="46"/>
                  <a:pt x="56" y="57"/>
                </a:cubicBezTo>
                <a:cubicBezTo>
                  <a:pt x="46" y="67"/>
                  <a:pt x="46" y="85"/>
                  <a:pt x="56" y="95"/>
                </a:cubicBezTo>
                <a:cubicBezTo>
                  <a:pt x="67" y="105"/>
                  <a:pt x="84" y="105"/>
                  <a:pt x="94" y="9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4" name="Freeform 24">
            <a:extLst>
              <a:ext uri="{FF2B5EF4-FFF2-40B4-BE49-F238E27FC236}">
                <a16:creationId xmlns:a16="http://schemas.microsoft.com/office/drawing/2014/main" id="{A1A14940-EA90-5B1A-6E94-AAC00F795CCD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3052763"/>
            <a:ext cx="254000" cy="196850"/>
          </a:xfrm>
          <a:custGeom>
            <a:avLst/>
            <a:gdLst>
              <a:gd name="T0" fmla="*/ 129 w 160"/>
              <a:gd name="T1" fmla="*/ 27 h 124"/>
              <a:gd name="T2" fmla="*/ 111 w 160"/>
              <a:gd name="T3" fmla="*/ 0 h 124"/>
              <a:gd name="T4" fmla="*/ 31 w 160"/>
              <a:gd name="T5" fmla="*/ 18 h 124"/>
              <a:gd name="T6" fmla="*/ 10 w 160"/>
              <a:gd name="T7" fmla="*/ 27 h 124"/>
              <a:gd name="T8" fmla="*/ 0 w 160"/>
              <a:gd name="T9" fmla="*/ 113 h 124"/>
              <a:gd name="T10" fmla="*/ 149 w 160"/>
              <a:gd name="T11" fmla="*/ 124 h 124"/>
              <a:gd name="T12" fmla="*/ 160 w 160"/>
              <a:gd name="T13" fmla="*/ 38 h 124"/>
              <a:gd name="T14" fmla="*/ 64 w 160"/>
              <a:gd name="T15" fmla="*/ 78 h 124"/>
              <a:gd name="T16" fmla="*/ 76 w 160"/>
              <a:gd name="T17" fmla="*/ 90 h 124"/>
              <a:gd name="T18" fmla="*/ 83 w 160"/>
              <a:gd name="T19" fmla="*/ 78 h 124"/>
              <a:gd name="T20" fmla="*/ 95 w 160"/>
              <a:gd name="T21" fmla="*/ 71 h 124"/>
              <a:gd name="T22" fmla="*/ 83 w 160"/>
              <a:gd name="T23" fmla="*/ 59 h 124"/>
              <a:gd name="T24" fmla="*/ 76 w 160"/>
              <a:gd name="T25" fmla="*/ 71 h 124"/>
              <a:gd name="T26" fmla="*/ 64 w 160"/>
              <a:gd name="T27" fmla="*/ 78 h 124"/>
              <a:gd name="T28" fmla="*/ 45 w 160"/>
              <a:gd name="T29" fmla="*/ 27 h 124"/>
              <a:gd name="T30" fmla="*/ 49 w 160"/>
              <a:gd name="T31" fmla="*/ 15 h 124"/>
              <a:gd name="T32" fmla="*/ 115 w 160"/>
              <a:gd name="T33" fmla="*/ 18 h 124"/>
              <a:gd name="T34" fmla="*/ 52 w 160"/>
              <a:gd name="T35" fmla="*/ 70 h 124"/>
              <a:gd name="T36" fmla="*/ 51 w 160"/>
              <a:gd name="T37" fmla="*/ 60 h 124"/>
              <a:gd name="T38" fmla="*/ 56 w 160"/>
              <a:gd name="T39" fmla="*/ 50 h 124"/>
              <a:gd name="T40" fmla="*/ 64 w 160"/>
              <a:gd name="T41" fmla="*/ 52 h 124"/>
              <a:gd name="T42" fmla="*/ 70 w 160"/>
              <a:gd name="T43" fmla="*/ 44 h 124"/>
              <a:gd name="T44" fmla="*/ 80 w 160"/>
              <a:gd name="T45" fmla="*/ 40 h 124"/>
              <a:gd name="T46" fmla="*/ 84 w 160"/>
              <a:gd name="T47" fmla="*/ 47 h 124"/>
              <a:gd name="T48" fmla="*/ 95 w 160"/>
              <a:gd name="T49" fmla="*/ 46 h 124"/>
              <a:gd name="T50" fmla="*/ 104 w 160"/>
              <a:gd name="T51" fmla="*/ 51 h 124"/>
              <a:gd name="T52" fmla="*/ 103 w 160"/>
              <a:gd name="T53" fmla="*/ 59 h 124"/>
              <a:gd name="T54" fmla="*/ 110 w 160"/>
              <a:gd name="T55" fmla="*/ 65 h 124"/>
              <a:gd name="T56" fmla="*/ 114 w 160"/>
              <a:gd name="T57" fmla="*/ 76 h 124"/>
              <a:gd name="T58" fmla="*/ 107 w 160"/>
              <a:gd name="T59" fmla="*/ 80 h 124"/>
              <a:gd name="T60" fmla="*/ 108 w 160"/>
              <a:gd name="T61" fmla="*/ 90 h 124"/>
              <a:gd name="T62" fmla="*/ 104 w 160"/>
              <a:gd name="T63" fmla="*/ 99 h 124"/>
              <a:gd name="T64" fmla="*/ 96 w 160"/>
              <a:gd name="T65" fmla="*/ 98 h 124"/>
              <a:gd name="T66" fmla="*/ 89 w 160"/>
              <a:gd name="T67" fmla="*/ 106 h 124"/>
              <a:gd name="T68" fmla="*/ 79 w 160"/>
              <a:gd name="T69" fmla="*/ 109 h 124"/>
              <a:gd name="T70" fmla="*/ 75 w 160"/>
              <a:gd name="T71" fmla="*/ 103 h 124"/>
              <a:gd name="T72" fmla="*/ 65 w 160"/>
              <a:gd name="T73" fmla="*/ 103 h 124"/>
              <a:gd name="T74" fmla="*/ 55 w 160"/>
              <a:gd name="T75" fmla="*/ 99 h 124"/>
              <a:gd name="T76" fmla="*/ 57 w 160"/>
              <a:gd name="T77" fmla="*/ 91 h 124"/>
              <a:gd name="T78" fmla="*/ 49 w 160"/>
              <a:gd name="T79" fmla="*/ 84 h 124"/>
              <a:gd name="T80" fmla="*/ 45 w 160"/>
              <a:gd name="T81" fmla="*/ 74 h 124"/>
              <a:gd name="T82" fmla="*/ 52 w 160"/>
              <a:gd name="T83" fmla="*/ 70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24">
                <a:moveTo>
                  <a:pt x="149" y="27"/>
                </a:moveTo>
                <a:cubicBezTo>
                  <a:pt x="129" y="27"/>
                  <a:pt x="129" y="27"/>
                  <a:pt x="129" y="27"/>
                </a:cubicBezTo>
                <a:cubicBezTo>
                  <a:pt x="129" y="18"/>
                  <a:pt x="129" y="18"/>
                  <a:pt x="129" y="18"/>
                </a:cubicBezTo>
                <a:cubicBezTo>
                  <a:pt x="129" y="8"/>
                  <a:pt x="120" y="0"/>
                  <a:pt x="111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39" y="0"/>
                  <a:pt x="31" y="8"/>
                  <a:pt x="31" y="18"/>
                </a:cubicBezTo>
                <a:cubicBezTo>
                  <a:pt x="31" y="27"/>
                  <a:pt x="31" y="27"/>
                  <a:pt x="31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4" y="27"/>
                  <a:pt x="0" y="32"/>
                  <a:pt x="0" y="38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9"/>
                  <a:pt x="4" y="124"/>
                  <a:pt x="10" y="124"/>
                </a:cubicBezTo>
                <a:cubicBezTo>
                  <a:pt x="149" y="124"/>
                  <a:pt x="149" y="124"/>
                  <a:pt x="149" y="124"/>
                </a:cubicBezTo>
                <a:cubicBezTo>
                  <a:pt x="155" y="124"/>
                  <a:pt x="160" y="119"/>
                  <a:pt x="160" y="113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160" y="32"/>
                  <a:pt x="155" y="27"/>
                  <a:pt x="149" y="27"/>
                </a:cubicBezTo>
                <a:close/>
                <a:moveTo>
                  <a:pt x="64" y="78"/>
                </a:moveTo>
                <a:cubicBezTo>
                  <a:pt x="76" y="78"/>
                  <a:pt x="76" y="78"/>
                  <a:pt x="76" y="78"/>
                </a:cubicBezTo>
                <a:cubicBezTo>
                  <a:pt x="76" y="90"/>
                  <a:pt x="76" y="90"/>
                  <a:pt x="76" y="90"/>
                </a:cubicBezTo>
                <a:cubicBezTo>
                  <a:pt x="83" y="90"/>
                  <a:pt x="83" y="90"/>
                  <a:pt x="83" y="90"/>
                </a:cubicBezTo>
                <a:cubicBezTo>
                  <a:pt x="83" y="78"/>
                  <a:pt x="83" y="78"/>
                  <a:pt x="83" y="78"/>
                </a:cubicBezTo>
                <a:cubicBezTo>
                  <a:pt x="95" y="78"/>
                  <a:pt x="95" y="78"/>
                  <a:pt x="95" y="78"/>
                </a:cubicBezTo>
                <a:cubicBezTo>
                  <a:pt x="95" y="71"/>
                  <a:pt x="95" y="71"/>
                  <a:pt x="95" y="71"/>
                </a:cubicBezTo>
                <a:cubicBezTo>
                  <a:pt x="83" y="71"/>
                  <a:pt x="83" y="71"/>
                  <a:pt x="83" y="71"/>
                </a:cubicBezTo>
                <a:cubicBezTo>
                  <a:pt x="83" y="59"/>
                  <a:pt x="83" y="59"/>
                  <a:pt x="83" y="59"/>
                </a:cubicBezTo>
                <a:cubicBezTo>
                  <a:pt x="76" y="59"/>
                  <a:pt x="76" y="59"/>
                  <a:pt x="76" y="59"/>
                </a:cubicBezTo>
                <a:cubicBezTo>
                  <a:pt x="76" y="71"/>
                  <a:pt x="76" y="71"/>
                  <a:pt x="76" y="71"/>
                </a:cubicBezTo>
                <a:cubicBezTo>
                  <a:pt x="64" y="71"/>
                  <a:pt x="64" y="71"/>
                  <a:pt x="64" y="71"/>
                </a:cubicBezTo>
                <a:lnTo>
                  <a:pt x="64" y="78"/>
                </a:lnTo>
                <a:close/>
                <a:moveTo>
                  <a:pt x="115" y="27"/>
                </a:moveTo>
                <a:cubicBezTo>
                  <a:pt x="45" y="27"/>
                  <a:pt x="45" y="27"/>
                  <a:pt x="45" y="27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6"/>
                  <a:pt x="47" y="15"/>
                  <a:pt x="49" y="15"/>
                </a:cubicBezTo>
                <a:cubicBezTo>
                  <a:pt x="111" y="15"/>
                  <a:pt x="111" y="15"/>
                  <a:pt x="111" y="15"/>
                </a:cubicBezTo>
                <a:cubicBezTo>
                  <a:pt x="113" y="15"/>
                  <a:pt x="115" y="16"/>
                  <a:pt x="115" y="18"/>
                </a:cubicBezTo>
                <a:lnTo>
                  <a:pt x="115" y="27"/>
                </a:lnTo>
                <a:close/>
                <a:moveTo>
                  <a:pt x="52" y="70"/>
                </a:moveTo>
                <a:cubicBezTo>
                  <a:pt x="53" y="68"/>
                  <a:pt x="53" y="65"/>
                  <a:pt x="54" y="63"/>
                </a:cubicBezTo>
                <a:cubicBezTo>
                  <a:pt x="51" y="60"/>
                  <a:pt x="51" y="60"/>
                  <a:pt x="51" y="60"/>
                </a:cubicBezTo>
                <a:cubicBezTo>
                  <a:pt x="50" y="59"/>
                  <a:pt x="50" y="57"/>
                  <a:pt x="51" y="56"/>
                </a:cubicBezTo>
                <a:cubicBezTo>
                  <a:pt x="56" y="50"/>
                  <a:pt x="56" y="50"/>
                  <a:pt x="56" y="50"/>
                </a:cubicBezTo>
                <a:cubicBezTo>
                  <a:pt x="57" y="49"/>
                  <a:pt x="58" y="49"/>
                  <a:pt x="60" y="49"/>
                </a:cubicBezTo>
                <a:cubicBezTo>
                  <a:pt x="64" y="52"/>
                  <a:pt x="64" y="52"/>
                  <a:pt x="64" y="52"/>
                </a:cubicBezTo>
                <a:cubicBezTo>
                  <a:pt x="66" y="51"/>
                  <a:pt x="68" y="50"/>
                  <a:pt x="70" y="49"/>
                </a:cubicBezTo>
                <a:cubicBezTo>
                  <a:pt x="70" y="44"/>
                  <a:pt x="70" y="44"/>
                  <a:pt x="70" y="44"/>
                </a:cubicBezTo>
                <a:cubicBezTo>
                  <a:pt x="70" y="42"/>
                  <a:pt x="71" y="41"/>
                  <a:pt x="73" y="41"/>
                </a:cubicBezTo>
                <a:cubicBezTo>
                  <a:pt x="80" y="40"/>
                  <a:pt x="80" y="40"/>
                  <a:pt x="80" y="40"/>
                </a:cubicBezTo>
                <a:cubicBezTo>
                  <a:pt x="82" y="40"/>
                  <a:pt x="83" y="41"/>
                  <a:pt x="83" y="43"/>
                </a:cubicBezTo>
                <a:cubicBezTo>
                  <a:pt x="84" y="47"/>
                  <a:pt x="84" y="47"/>
                  <a:pt x="84" y="47"/>
                </a:cubicBezTo>
                <a:cubicBezTo>
                  <a:pt x="87" y="48"/>
                  <a:pt x="89" y="49"/>
                  <a:pt x="91" y="50"/>
                </a:cubicBezTo>
                <a:cubicBezTo>
                  <a:pt x="95" y="46"/>
                  <a:pt x="95" y="46"/>
                  <a:pt x="95" y="46"/>
                </a:cubicBezTo>
                <a:cubicBezTo>
                  <a:pt x="96" y="45"/>
                  <a:pt x="98" y="45"/>
                  <a:pt x="99" y="46"/>
                </a:cubicBezTo>
                <a:cubicBezTo>
                  <a:pt x="104" y="51"/>
                  <a:pt x="104" y="51"/>
                  <a:pt x="104" y="51"/>
                </a:cubicBezTo>
                <a:cubicBezTo>
                  <a:pt x="106" y="52"/>
                  <a:pt x="106" y="54"/>
                  <a:pt x="105" y="55"/>
                </a:cubicBezTo>
                <a:cubicBezTo>
                  <a:pt x="103" y="59"/>
                  <a:pt x="103" y="59"/>
                  <a:pt x="103" y="59"/>
                </a:cubicBezTo>
                <a:cubicBezTo>
                  <a:pt x="104" y="61"/>
                  <a:pt x="105" y="63"/>
                  <a:pt x="106" y="65"/>
                </a:cubicBezTo>
                <a:cubicBezTo>
                  <a:pt x="110" y="65"/>
                  <a:pt x="110" y="65"/>
                  <a:pt x="110" y="65"/>
                </a:cubicBezTo>
                <a:cubicBezTo>
                  <a:pt x="112" y="65"/>
                  <a:pt x="113" y="67"/>
                  <a:pt x="113" y="68"/>
                </a:cubicBezTo>
                <a:cubicBezTo>
                  <a:pt x="114" y="76"/>
                  <a:pt x="114" y="76"/>
                  <a:pt x="114" y="76"/>
                </a:cubicBezTo>
                <a:cubicBezTo>
                  <a:pt x="114" y="77"/>
                  <a:pt x="113" y="79"/>
                  <a:pt x="112" y="79"/>
                </a:cubicBezTo>
                <a:cubicBezTo>
                  <a:pt x="107" y="80"/>
                  <a:pt x="107" y="80"/>
                  <a:pt x="107" y="80"/>
                </a:cubicBezTo>
                <a:cubicBezTo>
                  <a:pt x="107" y="82"/>
                  <a:pt x="106" y="84"/>
                  <a:pt x="105" y="86"/>
                </a:cubicBezTo>
                <a:cubicBezTo>
                  <a:pt x="108" y="90"/>
                  <a:pt x="108" y="90"/>
                  <a:pt x="108" y="90"/>
                </a:cubicBezTo>
                <a:cubicBezTo>
                  <a:pt x="109" y="91"/>
                  <a:pt x="109" y="92"/>
                  <a:pt x="108" y="94"/>
                </a:cubicBezTo>
                <a:cubicBezTo>
                  <a:pt x="104" y="99"/>
                  <a:pt x="104" y="99"/>
                  <a:pt x="104" y="99"/>
                </a:cubicBezTo>
                <a:cubicBezTo>
                  <a:pt x="103" y="101"/>
                  <a:pt x="101" y="101"/>
                  <a:pt x="100" y="100"/>
                </a:cubicBezTo>
                <a:cubicBezTo>
                  <a:pt x="96" y="98"/>
                  <a:pt x="96" y="98"/>
                  <a:pt x="96" y="98"/>
                </a:cubicBezTo>
                <a:cubicBezTo>
                  <a:pt x="94" y="99"/>
                  <a:pt x="92" y="100"/>
                  <a:pt x="89" y="101"/>
                </a:cubicBezTo>
                <a:cubicBezTo>
                  <a:pt x="89" y="106"/>
                  <a:pt x="89" y="106"/>
                  <a:pt x="89" y="106"/>
                </a:cubicBezTo>
                <a:cubicBezTo>
                  <a:pt x="89" y="107"/>
                  <a:pt x="88" y="108"/>
                  <a:pt x="87" y="108"/>
                </a:cubicBezTo>
                <a:cubicBezTo>
                  <a:pt x="79" y="109"/>
                  <a:pt x="79" y="109"/>
                  <a:pt x="79" y="109"/>
                </a:cubicBezTo>
                <a:cubicBezTo>
                  <a:pt x="78" y="109"/>
                  <a:pt x="76" y="108"/>
                  <a:pt x="76" y="107"/>
                </a:cubicBezTo>
                <a:cubicBezTo>
                  <a:pt x="75" y="103"/>
                  <a:pt x="75" y="103"/>
                  <a:pt x="75" y="103"/>
                </a:cubicBezTo>
                <a:cubicBezTo>
                  <a:pt x="72" y="102"/>
                  <a:pt x="70" y="101"/>
                  <a:pt x="68" y="100"/>
                </a:cubicBezTo>
                <a:cubicBezTo>
                  <a:pt x="65" y="103"/>
                  <a:pt x="65" y="103"/>
                  <a:pt x="65" y="103"/>
                </a:cubicBezTo>
                <a:cubicBezTo>
                  <a:pt x="63" y="104"/>
                  <a:pt x="62" y="104"/>
                  <a:pt x="60" y="103"/>
                </a:cubicBezTo>
                <a:cubicBezTo>
                  <a:pt x="55" y="99"/>
                  <a:pt x="55" y="99"/>
                  <a:pt x="55" y="99"/>
                </a:cubicBezTo>
                <a:cubicBezTo>
                  <a:pt x="53" y="98"/>
                  <a:pt x="53" y="96"/>
                  <a:pt x="54" y="94"/>
                </a:cubicBezTo>
                <a:cubicBezTo>
                  <a:pt x="57" y="91"/>
                  <a:pt x="57" y="91"/>
                  <a:pt x="57" y="91"/>
                </a:cubicBezTo>
                <a:cubicBezTo>
                  <a:pt x="55" y="89"/>
                  <a:pt x="54" y="87"/>
                  <a:pt x="53" y="84"/>
                </a:cubicBezTo>
                <a:cubicBezTo>
                  <a:pt x="49" y="84"/>
                  <a:pt x="49" y="84"/>
                  <a:pt x="49" y="84"/>
                </a:cubicBezTo>
                <a:cubicBezTo>
                  <a:pt x="47" y="84"/>
                  <a:pt x="46" y="83"/>
                  <a:pt x="46" y="81"/>
                </a:cubicBezTo>
                <a:cubicBezTo>
                  <a:pt x="45" y="74"/>
                  <a:pt x="45" y="74"/>
                  <a:pt x="45" y="74"/>
                </a:cubicBezTo>
                <a:cubicBezTo>
                  <a:pt x="45" y="72"/>
                  <a:pt x="46" y="71"/>
                  <a:pt x="48" y="71"/>
                </a:cubicBezTo>
                <a:lnTo>
                  <a:pt x="52" y="7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5" name="Freeform 25">
            <a:extLst>
              <a:ext uri="{FF2B5EF4-FFF2-40B4-BE49-F238E27FC236}">
                <a16:creationId xmlns:a16="http://schemas.microsoft.com/office/drawing/2014/main" id="{B01959ED-F4D8-D254-4114-B93F79399D78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3089275"/>
            <a:ext cx="254000" cy="123825"/>
          </a:xfrm>
          <a:custGeom>
            <a:avLst/>
            <a:gdLst>
              <a:gd name="T0" fmla="*/ 53 w 160"/>
              <a:gd name="T1" fmla="*/ 3 h 78"/>
              <a:gd name="T2" fmla="*/ 71 w 160"/>
              <a:gd name="T3" fmla="*/ 18 h 78"/>
              <a:gd name="T4" fmla="*/ 154 w 160"/>
              <a:gd name="T5" fmla="*/ 31 h 78"/>
              <a:gd name="T6" fmla="*/ 160 w 160"/>
              <a:gd name="T7" fmla="*/ 36 h 78"/>
              <a:gd name="T8" fmla="*/ 158 w 160"/>
              <a:gd name="T9" fmla="*/ 46 h 78"/>
              <a:gd name="T10" fmla="*/ 74 w 160"/>
              <a:gd name="T11" fmla="*/ 54 h 78"/>
              <a:gd name="T12" fmla="*/ 66 w 160"/>
              <a:gd name="T13" fmla="*/ 67 h 78"/>
              <a:gd name="T14" fmla="*/ 46 w 160"/>
              <a:gd name="T15" fmla="*/ 77 h 78"/>
              <a:gd name="T16" fmla="*/ 24 w 160"/>
              <a:gd name="T17" fmla="*/ 75 h 78"/>
              <a:gd name="T18" fmla="*/ 6 w 160"/>
              <a:gd name="T19" fmla="*/ 61 h 78"/>
              <a:gd name="T20" fmla="*/ 0 w 160"/>
              <a:gd name="T21" fmla="*/ 39 h 78"/>
              <a:gd name="T22" fmla="*/ 3 w 160"/>
              <a:gd name="T23" fmla="*/ 25 h 78"/>
              <a:gd name="T24" fmla="*/ 17 w 160"/>
              <a:gd name="T25" fmla="*/ 7 h 78"/>
              <a:gd name="T26" fmla="*/ 31 w 160"/>
              <a:gd name="T27" fmla="*/ 1 h 78"/>
              <a:gd name="T28" fmla="*/ 149 w 160"/>
              <a:gd name="T29" fmla="*/ 1 h 78"/>
              <a:gd name="T30" fmla="*/ 151 w 160"/>
              <a:gd name="T31" fmla="*/ 26 h 78"/>
              <a:gd name="T32" fmla="*/ 145 w 160"/>
              <a:gd name="T33" fmla="*/ 28 h 78"/>
              <a:gd name="T34" fmla="*/ 143 w 160"/>
              <a:gd name="T35" fmla="*/ 3 h 78"/>
              <a:gd name="T36" fmla="*/ 134 w 160"/>
              <a:gd name="T37" fmla="*/ 6 h 78"/>
              <a:gd name="T38" fmla="*/ 141 w 160"/>
              <a:gd name="T39" fmla="*/ 8 h 78"/>
              <a:gd name="T40" fmla="*/ 138 w 160"/>
              <a:gd name="T41" fmla="*/ 28 h 78"/>
              <a:gd name="T42" fmla="*/ 132 w 160"/>
              <a:gd name="T43" fmla="*/ 26 h 78"/>
              <a:gd name="T44" fmla="*/ 134 w 160"/>
              <a:gd name="T45" fmla="*/ 6 h 78"/>
              <a:gd name="T46" fmla="*/ 129 w 160"/>
              <a:gd name="T47" fmla="*/ 2 h 78"/>
              <a:gd name="T48" fmla="*/ 129 w 160"/>
              <a:gd name="T49" fmla="*/ 28 h 78"/>
              <a:gd name="T50" fmla="*/ 122 w 160"/>
              <a:gd name="T51" fmla="*/ 28 h 78"/>
              <a:gd name="T52" fmla="*/ 122 w 160"/>
              <a:gd name="T53" fmla="*/ 2 h 78"/>
              <a:gd name="T54" fmla="*/ 117 w 160"/>
              <a:gd name="T55" fmla="*/ 10 h 78"/>
              <a:gd name="T56" fmla="*/ 119 w 160"/>
              <a:gd name="T57" fmla="*/ 26 h 78"/>
              <a:gd name="T58" fmla="*/ 113 w 160"/>
              <a:gd name="T59" fmla="*/ 28 h 78"/>
              <a:gd name="T60" fmla="*/ 111 w 160"/>
              <a:gd name="T61" fmla="*/ 12 h 78"/>
              <a:gd name="T62" fmla="*/ 55 w 160"/>
              <a:gd name="T63" fmla="*/ 23 h 78"/>
              <a:gd name="T64" fmla="*/ 47 w 160"/>
              <a:gd name="T65" fmla="*/ 18 h 78"/>
              <a:gd name="T66" fmla="*/ 34 w 160"/>
              <a:gd name="T67" fmla="*/ 17 h 78"/>
              <a:gd name="T68" fmla="*/ 26 w 160"/>
              <a:gd name="T69" fmla="*/ 20 h 78"/>
              <a:gd name="T70" fmla="*/ 18 w 160"/>
              <a:gd name="T71" fmla="*/ 31 h 78"/>
              <a:gd name="T72" fmla="*/ 16 w 160"/>
              <a:gd name="T73" fmla="*/ 39 h 78"/>
              <a:gd name="T74" fmla="*/ 18 w 160"/>
              <a:gd name="T75" fmla="*/ 48 h 78"/>
              <a:gd name="T76" fmla="*/ 26 w 160"/>
              <a:gd name="T77" fmla="*/ 58 h 78"/>
              <a:gd name="T78" fmla="*/ 39 w 160"/>
              <a:gd name="T79" fmla="*/ 62 h 78"/>
              <a:gd name="T80" fmla="*/ 51 w 160"/>
              <a:gd name="T81" fmla="*/ 58 h 78"/>
              <a:gd name="T82" fmla="*/ 60 w 160"/>
              <a:gd name="T83" fmla="*/ 48 h 78"/>
              <a:gd name="T84" fmla="*/ 61 w 160"/>
              <a:gd name="T85" fmla="*/ 35 h 78"/>
              <a:gd name="T86" fmla="*/ 55 w 160"/>
              <a:gd name="T87" fmla="*/ 2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78">
                <a:moveTo>
                  <a:pt x="39" y="0"/>
                </a:moveTo>
                <a:cubicBezTo>
                  <a:pt x="41" y="0"/>
                  <a:pt x="44" y="1"/>
                  <a:pt x="46" y="1"/>
                </a:cubicBezTo>
                <a:cubicBezTo>
                  <a:pt x="49" y="2"/>
                  <a:pt x="51" y="2"/>
                  <a:pt x="53" y="3"/>
                </a:cubicBezTo>
                <a:cubicBezTo>
                  <a:pt x="56" y="4"/>
                  <a:pt x="58" y="6"/>
                  <a:pt x="60" y="7"/>
                </a:cubicBezTo>
                <a:cubicBezTo>
                  <a:pt x="62" y="8"/>
                  <a:pt x="64" y="10"/>
                  <a:pt x="66" y="12"/>
                </a:cubicBezTo>
                <a:cubicBezTo>
                  <a:pt x="68" y="14"/>
                  <a:pt x="69" y="16"/>
                  <a:pt x="71" y="18"/>
                </a:cubicBezTo>
                <a:cubicBezTo>
                  <a:pt x="72" y="20"/>
                  <a:pt x="74" y="22"/>
                  <a:pt x="74" y="25"/>
                </a:cubicBezTo>
                <a:cubicBezTo>
                  <a:pt x="75" y="27"/>
                  <a:pt x="76" y="29"/>
                  <a:pt x="77" y="31"/>
                </a:cubicBezTo>
                <a:cubicBezTo>
                  <a:pt x="154" y="31"/>
                  <a:pt x="154" y="31"/>
                  <a:pt x="154" y="31"/>
                </a:cubicBezTo>
                <a:cubicBezTo>
                  <a:pt x="156" y="31"/>
                  <a:pt x="157" y="31"/>
                  <a:pt x="158" y="33"/>
                </a:cubicBezTo>
                <a:cubicBezTo>
                  <a:pt x="158" y="33"/>
                  <a:pt x="158" y="33"/>
                  <a:pt x="158" y="33"/>
                </a:cubicBezTo>
                <a:cubicBezTo>
                  <a:pt x="159" y="34"/>
                  <a:pt x="160" y="35"/>
                  <a:pt x="160" y="36"/>
                </a:cubicBezTo>
                <a:cubicBezTo>
                  <a:pt x="160" y="42"/>
                  <a:pt x="160" y="42"/>
                  <a:pt x="160" y="42"/>
                </a:cubicBezTo>
                <a:cubicBezTo>
                  <a:pt x="160" y="44"/>
                  <a:pt x="159" y="45"/>
                  <a:pt x="158" y="46"/>
                </a:cubicBezTo>
                <a:cubicBezTo>
                  <a:pt x="158" y="46"/>
                  <a:pt x="158" y="46"/>
                  <a:pt x="158" y="46"/>
                </a:cubicBezTo>
                <a:cubicBezTo>
                  <a:pt x="157" y="47"/>
                  <a:pt x="156" y="48"/>
                  <a:pt x="154" y="48"/>
                </a:cubicBezTo>
                <a:cubicBezTo>
                  <a:pt x="77" y="48"/>
                  <a:pt x="77" y="48"/>
                  <a:pt x="77" y="48"/>
                </a:cubicBezTo>
                <a:cubicBezTo>
                  <a:pt x="76" y="50"/>
                  <a:pt x="75" y="52"/>
                  <a:pt x="74" y="54"/>
                </a:cubicBezTo>
                <a:cubicBezTo>
                  <a:pt x="74" y="57"/>
                  <a:pt x="72" y="59"/>
                  <a:pt x="71" y="61"/>
                </a:cubicBezTo>
                <a:cubicBezTo>
                  <a:pt x="69" y="63"/>
                  <a:pt x="68" y="65"/>
                  <a:pt x="66" y="67"/>
                </a:cubicBezTo>
                <a:cubicBezTo>
                  <a:pt x="66" y="67"/>
                  <a:pt x="66" y="67"/>
                  <a:pt x="66" y="67"/>
                </a:cubicBezTo>
                <a:cubicBezTo>
                  <a:pt x="64" y="69"/>
                  <a:pt x="62" y="70"/>
                  <a:pt x="60" y="72"/>
                </a:cubicBezTo>
                <a:cubicBezTo>
                  <a:pt x="58" y="73"/>
                  <a:pt x="56" y="74"/>
                  <a:pt x="53" y="75"/>
                </a:cubicBezTo>
                <a:cubicBezTo>
                  <a:pt x="51" y="76"/>
                  <a:pt x="49" y="77"/>
                  <a:pt x="46" y="77"/>
                </a:cubicBezTo>
                <a:cubicBezTo>
                  <a:pt x="44" y="78"/>
                  <a:pt x="41" y="78"/>
                  <a:pt x="39" y="78"/>
                </a:cubicBezTo>
                <a:cubicBezTo>
                  <a:pt x="36" y="78"/>
                  <a:pt x="33" y="78"/>
                  <a:pt x="31" y="77"/>
                </a:cubicBezTo>
                <a:cubicBezTo>
                  <a:pt x="28" y="77"/>
                  <a:pt x="26" y="76"/>
                  <a:pt x="24" y="75"/>
                </a:cubicBezTo>
                <a:cubicBezTo>
                  <a:pt x="21" y="74"/>
                  <a:pt x="19" y="73"/>
                  <a:pt x="17" y="72"/>
                </a:cubicBezTo>
                <a:cubicBezTo>
                  <a:pt x="15" y="70"/>
                  <a:pt x="13" y="69"/>
                  <a:pt x="11" y="67"/>
                </a:cubicBezTo>
                <a:cubicBezTo>
                  <a:pt x="9" y="65"/>
                  <a:pt x="8" y="63"/>
                  <a:pt x="6" y="61"/>
                </a:cubicBezTo>
                <a:cubicBezTo>
                  <a:pt x="5" y="59"/>
                  <a:pt x="4" y="57"/>
                  <a:pt x="3" y="54"/>
                </a:cubicBezTo>
                <a:cubicBezTo>
                  <a:pt x="2" y="52"/>
                  <a:pt x="1" y="49"/>
                  <a:pt x="0" y="47"/>
                </a:cubicBezTo>
                <a:cubicBezTo>
                  <a:pt x="0" y="44"/>
                  <a:pt x="0" y="42"/>
                  <a:pt x="0" y="39"/>
                </a:cubicBezTo>
                <a:cubicBezTo>
                  <a:pt x="0" y="37"/>
                  <a:pt x="0" y="34"/>
                  <a:pt x="0" y="32"/>
                </a:cubicBezTo>
                <a:cubicBezTo>
                  <a:pt x="1" y="29"/>
                  <a:pt x="2" y="27"/>
                  <a:pt x="3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4" y="22"/>
                  <a:pt x="5" y="20"/>
                  <a:pt x="6" y="18"/>
                </a:cubicBezTo>
                <a:cubicBezTo>
                  <a:pt x="8" y="16"/>
                  <a:pt x="9" y="14"/>
                  <a:pt x="11" y="12"/>
                </a:cubicBezTo>
                <a:cubicBezTo>
                  <a:pt x="13" y="10"/>
                  <a:pt x="15" y="8"/>
                  <a:pt x="17" y="7"/>
                </a:cubicBezTo>
                <a:cubicBezTo>
                  <a:pt x="19" y="6"/>
                  <a:pt x="21" y="4"/>
                  <a:pt x="24" y="3"/>
                </a:cubicBezTo>
                <a:cubicBezTo>
                  <a:pt x="24" y="3"/>
                  <a:pt x="24" y="3"/>
                  <a:pt x="24" y="3"/>
                </a:cubicBezTo>
                <a:cubicBezTo>
                  <a:pt x="26" y="2"/>
                  <a:pt x="28" y="2"/>
                  <a:pt x="31" y="1"/>
                </a:cubicBezTo>
                <a:cubicBezTo>
                  <a:pt x="33" y="1"/>
                  <a:pt x="36" y="0"/>
                  <a:pt x="39" y="0"/>
                </a:cubicBezTo>
                <a:close/>
                <a:moveTo>
                  <a:pt x="145" y="1"/>
                </a:moveTo>
                <a:cubicBezTo>
                  <a:pt x="149" y="1"/>
                  <a:pt x="149" y="1"/>
                  <a:pt x="149" y="1"/>
                </a:cubicBezTo>
                <a:cubicBezTo>
                  <a:pt x="150" y="1"/>
                  <a:pt x="150" y="1"/>
                  <a:pt x="151" y="2"/>
                </a:cubicBezTo>
                <a:cubicBezTo>
                  <a:pt x="151" y="2"/>
                  <a:pt x="151" y="2"/>
                  <a:pt x="151" y="3"/>
                </a:cubicBezTo>
                <a:cubicBezTo>
                  <a:pt x="151" y="26"/>
                  <a:pt x="151" y="26"/>
                  <a:pt x="151" y="26"/>
                </a:cubicBezTo>
                <a:cubicBezTo>
                  <a:pt x="151" y="27"/>
                  <a:pt x="151" y="27"/>
                  <a:pt x="151" y="28"/>
                </a:cubicBezTo>
                <a:cubicBezTo>
                  <a:pt x="150" y="28"/>
                  <a:pt x="150" y="28"/>
                  <a:pt x="149" y="28"/>
                </a:cubicBezTo>
                <a:cubicBezTo>
                  <a:pt x="145" y="28"/>
                  <a:pt x="145" y="28"/>
                  <a:pt x="145" y="28"/>
                </a:cubicBezTo>
                <a:cubicBezTo>
                  <a:pt x="144" y="28"/>
                  <a:pt x="144" y="28"/>
                  <a:pt x="143" y="28"/>
                </a:cubicBezTo>
                <a:cubicBezTo>
                  <a:pt x="143" y="27"/>
                  <a:pt x="143" y="27"/>
                  <a:pt x="143" y="26"/>
                </a:cubicBezTo>
                <a:cubicBezTo>
                  <a:pt x="143" y="3"/>
                  <a:pt x="143" y="3"/>
                  <a:pt x="143" y="3"/>
                </a:cubicBezTo>
                <a:cubicBezTo>
                  <a:pt x="143" y="2"/>
                  <a:pt x="143" y="2"/>
                  <a:pt x="143" y="2"/>
                </a:cubicBezTo>
                <a:cubicBezTo>
                  <a:pt x="144" y="1"/>
                  <a:pt x="144" y="1"/>
                  <a:pt x="145" y="1"/>
                </a:cubicBezTo>
                <a:close/>
                <a:moveTo>
                  <a:pt x="134" y="6"/>
                </a:moveTo>
                <a:cubicBezTo>
                  <a:pt x="138" y="6"/>
                  <a:pt x="138" y="6"/>
                  <a:pt x="138" y="6"/>
                </a:cubicBezTo>
                <a:cubicBezTo>
                  <a:pt x="139" y="6"/>
                  <a:pt x="140" y="6"/>
                  <a:pt x="140" y="6"/>
                </a:cubicBezTo>
                <a:cubicBezTo>
                  <a:pt x="140" y="7"/>
                  <a:pt x="141" y="7"/>
                  <a:pt x="141" y="8"/>
                </a:cubicBezTo>
                <a:cubicBezTo>
                  <a:pt x="141" y="26"/>
                  <a:pt x="141" y="26"/>
                  <a:pt x="141" y="26"/>
                </a:cubicBezTo>
                <a:cubicBezTo>
                  <a:pt x="141" y="27"/>
                  <a:pt x="140" y="27"/>
                  <a:pt x="140" y="28"/>
                </a:cubicBezTo>
                <a:cubicBezTo>
                  <a:pt x="140" y="28"/>
                  <a:pt x="139" y="28"/>
                  <a:pt x="138" y="28"/>
                </a:cubicBezTo>
                <a:cubicBezTo>
                  <a:pt x="134" y="28"/>
                  <a:pt x="134" y="28"/>
                  <a:pt x="134" y="28"/>
                </a:cubicBezTo>
                <a:cubicBezTo>
                  <a:pt x="134" y="28"/>
                  <a:pt x="133" y="28"/>
                  <a:pt x="133" y="28"/>
                </a:cubicBezTo>
                <a:cubicBezTo>
                  <a:pt x="132" y="27"/>
                  <a:pt x="132" y="27"/>
                  <a:pt x="132" y="26"/>
                </a:cubicBezTo>
                <a:cubicBezTo>
                  <a:pt x="132" y="8"/>
                  <a:pt x="132" y="8"/>
                  <a:pt x="132" y="8"/>
                </a:cubicBezTo>
                <a:cubicBezTo>
                  <a:pt x="132" y="7"/>
                  <a:pt x="132" y="7"/>
                  <a:pt x="133" y="6"/>
                </a:cubicBezTo>
                <a:cubicBezTo>
                  <a:pt x="133" y="6"/>
                  <a:pt x="134" y="6"/>
                  <a:pt x="134" y="6"/>
                </a:cubicBezTo>
                <a:close/>
                <a:moveTo>
                  <a:pt x="123" y="1"/>
                </a:moveTo>
                <a:cubicBezTo>
                  <a:pt x="128" y="1"/>
                  <a:pt x="128" y="1"/>
                  <a:pt x="128" y="1"/>
                </a:cubicBezTo>
                <a:cubicBezTo>
                  <a:pt x="128" y="1"/>
                  <a:pt x="129" y="1"/>
                  <a:pt x="129" y="2"/>
                </a:cubicBezTo>
                <a:cubicBezTo>
                  <a:pt x="130" y="2"/>
                  <a:pt x="130" y="3"/>
                  <a:pt x="130" y="3"/>
                </a:cubicBezTo>
                <a:cubicBezTo>
                  <a:pt x="130" y="26"/>
                  <a:pt x="130" y="26"/>
                  <a:pt x="130" y="26"/>
                </a:cubicBezTo>
                <a:cubicBezTo>
                  <a:pt x="130" y="27"/>
                  <a:pt x="130" y="27"/>
                  <a:pt x="129" y="28"/>
                </a:cubicBezTo>
                <a:cubicBezTo>
                  <a:pt x="129" y="28"/>
                  <a:pt x="128" y="28"/>
                  <a:pt x="128" y="28"/>
                </a:cubicBezTo>
                <a:cubicBezTo>
                  <a:pt x="123" y="28"/>
                  <a:pt x="123" y="28"/>
                  <a:pt x="123" y="28"/>
                </a:cubicBezTo>
                <a:cubicBezTo>
                  <a:pt x="123" y="28"/>
                  <a:pt x="122" y="28"/>
                  <a:pt x="122" y="28"/>
                </a:cubicBezTo>
                <a:cubicBezTo>
                  <a:pt x="122" y="27"/>
                  <a:pt x="121" y="27"/>
                  <a:pt x="121" y="26"/>
                </a:cubicBezTo>
                <a:cubicBezTo>
                  <a:pt x="121" y="3"/>
                  <a:pt x="121" y="3"/>
                  <a:pt x="121" y="3"/>
                </a:cubicBezTo>
                <a:cubicBezTo>
                  <a:pt x="121" y="3"/>
                  <a:pt x="122" y="2"/>
                  <a:pt x="122" y="2"/>
                </a:cubicBezTo>
                <a:cubicBezTo>
                  <a:pt x="122" y="1"/>
                  <a:pt x="123" y="1"/>
                  <a:pt x="123" y="1"/>
                </a:cubicBezTo>
                <a:close/>
                <a:moveTo>
                  <a:pt x="113" y="10"/>
                </a:moveTo>
                <a:cubicBezTo>
                  <a:pt x="117" y="10"/>
                  <a:pt x="117" y="10"/>
                  <a:pt x="117" y="10"/>
                </a:cubicBezTo>
                <a:cubicBezTo>
                  <a:pt x="118" y="10"/>
                  <a:pt x="118" y="10"/>
                  <a:pt x="119" y="10"/>
                </a:cubicBezTo>
                <a:cubicBezTo>
                  <a:pt x="119" y="11"/>
                  <a:pt x="119" y="11"/>
                  <a:pt x="119" y="12"/>
                </a:cubicBezTo>
                <a:cubicBezTo>
                  <a:pt x="119" y="26"/>
                  <a:pt x="119" y="26"/>
                  <a:pt x="119" y="26"/>
                </a:cubicBezTo>
                <a:cubicBezTo>
                  <a:pt x="119" y="27"/>
                  <a:pt x="119" y="27"/>
                  <a:pt x="119" y="28"/>
                </a:cubicBezTo>
                <a:cubicBezTo>
                  <a:pt x="118" y="28"/>
                  <a:pt x="118" y="28"/>
                  <a:pt x="117" y="28"/>
                </a:cubicBezTo>
                <a:cubicBezTo>
                  <a:pt x="113" y="28"/>
                  <a:pt x="113" y="28"/>
                  <a:pt x="113" y="28"/>
                </a:cubicBezTo>
                <a:cubicBezTo>
                  <a:pt x="112" y="28"/>
                  <a:pt x="112" y="28"/>
                  <a:pt x="111" y="28"/>
                </a:cubicBezTo>
                <a:cubicBezTo>
                  <a:pt x="111" y="27"/>
                  <a:pt x="111" y="27"/>
                  <a:pt x="111" y="26"/>
                </a:cubicBezTo>
                <a:cubicBezTo>
                  <a:pt x="111" y="12"/>
                  <a:pt x="111" y="12"/>
                  <a:pt x="111" y="12"/>
                </a:cubicBezTo>
                <a:cubicBezTo>
                  <a:pt x="111" y="11"/>
                  <a:pt x="111" y="11"/>
                  <a:pt x="111" y="10"/>
                </a:cubicBezTo>
                <a:cubicBezTo>
                  <a:pt x="112" y="10"/>
                  <a:pt x="112" y="10"/>
                  <a:pt x="113" y="10"/>
                </a:cubicBezTo>
                <a:close/>
                <a:moveTo>
                  <a:pt x="55" y="23"/>
                </a:moveTo>
                <a:cubicBezTo>
                  <a:pt x="54" y="22"/>
                  <a:pt x="52" y="21"/>
                  <a:pt x="51" y="20"/>
                </a:cubicBezTo>
                <a:cubicBezTo>
                  <a:pt x="50" y="20"/>
                  <a:pt x="49" y="19"/>
                  <a:pt x="47" y="18"/>
                </a:cubicBezTo>
                <a:cubicBezTo>
                  <a:pt x="47" y="18"/>
                  <a:pt x="47" y="18"/>
                  <a:pt x="47" y="18"/>
                </a:cubicBezTo>
                <a:cubicBezTo>
                  <a:pt x="46" y="18"/>
                  <a:pt x="45" y="17"/>
                  <a:pt x="43" y="17"/>
                </a:cubicBezTo>
                <a:cubicBezTo>
                  <a:pt x="42" y="17"/>
                  <a:pt x="40" y="17"/>
                  <a:pt x="39" y="17"/>
                </a:cubicBezTo>
                <a:cubicBezTo>
                  <a:pt x="37" y="17"/>
                  <a:pt x="36" y="17"/>
                  <a:pt x="34" y="17"/>
                </a:cubicBezTo>
                <a:cubicBezTo>
                  <a:pt x="33" y="17"/>
                  <a:pt x="31" y="18"/>
                  <a:pt x="30" y="18"/>
                </a:cubicBezTo>
                <a:cubicBezTo>
                  <a:pt x="30" y="18"/>
                  <a:pt x="30" y="18"/>
                  <a:pt x="30" y="18"/>
                </a:cubicBezTo>
                <a:cubicBezTo>
                  <a:pt x="28" y="19"/>
                  <a:pt x="27" y="20"/>
                  <a:pt x="26" y="20"/>
                </a:cubicBezTo>
                <a:cubicBezTo>
                  <a:pt x="25" y="21"/>
                  <a:pt x="24" y="22"/>
                  <a:pt x="23" y="23"/>
                </a:cubicBezTo>
                <a:cubicBezTo>
                  <a:pt x="21" y="24"/>
                  <a:pt x="20" y="26"/>
                  <a:pt x="20" y="27"/>
                </a:cubicBezTo>
                <a:cubicBezTo>
                  <a:pt x="19" y="28"/>
                  <a:pt x="18" y="29"/>
                  <a:pt x="18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7" y="32"/>
                  <a:pt x="17" y="33"/>
                  <a:pt x="16" y="35"/>
                </a:cubicBezTo>
                <a:cubicBezTo>
                  <a:pt x="16" y="36"/>
                  <a:pt x="16" y="38"/>
                  <a:pt x="16" y="39"/>
                </a:cubicBezTo>
                <a:cubicBezTo>
                  <a:pt x="16" y="41"/>
                  <a:pt x="16" y="42"/>
                  <a:pt x="16" y="44"/>
                </a:cubicBezTo>
                <a:cubicBezTo>
                  <a:pt x="17" y="45"/>
                  <a:pt x="17" y="47"/>
                  <a:pt x="18" y="48"/>
                </a:cubicBezTo>
                <a:cubicBezTo>
                  <a:pt x="18" y="48"/>
                  <a:pt x="18" y="48"/>
                  <a:pt x="18" y="48"/>
                </a:cubicBezTo>
                <a:cubicBezTo>
                  <a:pt x="18" y="49"/>
                  <a:pt x="19" y="51"/>
                  <a:pt x="20" y="52"/>
                </a:cubicBezTo>
                <a:cubicBezTo>
                  <a:pt x="20" y="53"/>
                  <a:pt x="21" y="54"/>
                  <a:pt x="23" y="55"/>
                </a:cubicBezTo>
                <a:cubicBezTo>
                  <a:pt x="24" y="57"/>
                  <a:pt x="25" y="57"/>
                  <a:pt x="26" y="58"/>
                </a:cubicBezTo>
                <a:cubicBezTo>
                  <a:pt x="27" y="59"/>
                  <a:pt x="28" y="60"/>
                  <a:pt x="30" y="60"/>
                </a:cubicBezTo>
                <a:cubicBezTo>
                  <a:pt x="31" y="61"/>
                  <a:pt x="33" y="61"/>
                  <a:pt x="34" y="62"/>
                </a:cubicBezTo>
                <a:cubicBezTo>
                  <a:pt x="36" y="62"/>
                  <a:pt x="37" y="62"/>
                  <a:pt x="39" y="62"/>
                </a:cubicBezTo>
                <a:cubicBezTo>
                  <a:pt x="40" y="62"/>
                  <a:pt x="42" y="62"/>
                  <a:pt x="43" y="62"/>
                </a:cubicBezTo>
                <a:cubicBezTo>
                  <a:pt x="45" y="61"/>
                  <a:pt x="46" y="61"/>
                  <a:pt x="47" y="60"/>
                </a:cubicBezTo>
                <a:cubicBezTo>
                  <a:pt x="49" y="60"/>
                  <a:pt x="50" y="59"/>
                  <a:pt x="51" y="58"/>
                </a:cubicBezTo>
                <a:cubicBezTo>
                  <a:pt x="52" y="57"/>
                  <a:pt x="54" y="57"/>
                  <a:pt x="55" y="55"/>
                </a:cubicBezTo>
                <a:cubicBezTo>
                  <a:pt x="56" y="54"/>
                  <a:pt x="57" y="53"/>
                  <a:pt x="58" y="52"/>
                </a:cubicBezTo>
                <a:cubicBezTo>
                  <a:pt x="58" y="51"/>
                  <a:pt x="59" y="49"/>
                  <a:pt x="60" y="48"/>
                </a:cubicBezTo>
                <a:cubicBezTo>
                  <a:pt x="60" y="47"/>
                  <a:pt x="61" y="45"/>
                  <a:pt x="61" y="44"/>
                </a:cubicBezTo>
                <a:cubicBezTo>
                  <a:pt x="61" y="42"/>
                  <a:pt x="61" y="41"/>
                  <a:pt x="61" y="39"/>
                </a:cubicBezTo>
                <a:cubicBezTo>
                  <a:pt x="61" y="38"/>
                  <a:pt x="61" y="36"/>
                  <a:pt x="61" y="35"/>
                </a:cubicBezTo>
                <a:cubicBezTo>
                  <a:pt x="61" y="33"/>
                  <a:pt x="60" y="32"/>
                  <a:pt x="60" y="31"/>
                </a:cubicBezTo>
                <a:cubicBezTo>
                  <a:pt x="59" y="29"/>
                  <a:pt x="58" y="28"/>
                  <a:pt x="58" y="27"/>
                </a:cubicBezTo>
                <a:cubicBezTo>
                  <a:pt x="57" y="26"/>
                  <a:pt x="56" y="24"/>
                  <a:pt x="55" y="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6" name="Freeform 26">
            <a:extLst>
              <a:ext uri="{FF2B5EF4-FFF2-40B4-BE49-F238E27FC236}">
                <a16:creationId xmlns:a16="http://schemas.microsoft.com/office/drawing/2014/main" id="{A06355E7-052B-0659-E22C-AE819C7141A5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2487613"/>
            <a:ext cx="254000" cy="222250"/>
          </a:xfrm>
          <a:custGeom>
            <a:avLst/>
            <a:gdLst>
              <a:gd name="T0" fmla="*/ 42 w 160"/>
              <a:gd name="T1" fmla="*/ 43 h 140"/>
              <a:gd name="T2" fmla="*/ 45 w 160"/>
              <a:gd name="T3" fmla="*/ 54 h 140"/>
              <a:gd name="T4" fmla="*/ 54 w 160"/>
              <a:gd name="T5" fmla="*/ 34 h 140"/>
              <a:gd name="T6" fmla="*/ 49 w 160"/>
              <a:gd name="T7" fmla="*/ 24 h 140"/>
              <a:gd name="T8" fmla="*/ 36 w 160"/>
              <a:gd name="T9" fmla="*/ 24 h 140"/>
              <a:gd name="T10" fmla="*/ 36 w 160"/>
              <a:gd name="T11" fmla="*/ 24 h 140"/>
              <a:gd name="T12" fmla="*/ 42 w 160"/>
              <a:gd name="T13" fmla="*/ 43 h 140"/>
              <a:gd name="T14" fmla="*/ 47 w 160"/>
              <a:gd name="T15" fmla="*/ 20 h 140"/>
              <a:gd name="T16" fmla="*/ 48 w 160"/>
              <a:gd name="T17" fmla="*/ 14 h 140"/>
              <a:gd name="T18" fmla="*/ 42 w 160"/>
              <a:gd name="T19" fmla="*/ 4 h 140"/>
              <a:gd name="T20" fmla="*/ 35 w 160"/>
              <a:gd name="T21" fmla="*/ 20 h 140"/>
              <a:gd name="T22" fmla="*/ 47 w 160"/>
              <a:gd name="T23" fmla="*/ 20 h 140"/>
              <a:gd name="T24" fmla="*/ 74 w 160"/>
              <a:gd name="T25" fmla="*/ 43 h 140"/>
              <a:gd name="T26" fmla="*/ 77 w 160"/>
              <a:gd name="T27" fmla="*/ 54 h 140"/>
              <a:gd name="T28" fmla="*/ 86 w 160"/>
              <a:gd name="T29" fmla="*/ 34 h 140"/>
              <a:gd name="T30" fmla="*/ 82 w 160"/>
              <a:gd name="T31" fmla="*/ 24 h 140"/>
              <a:gd name="T32" fmla="*/ 69 w 160"/>
              <a:gd name="T33" fmla="*/ 24 h 140"/>
              <a:gd name="T34" fmla="*/ 69 w 160"/>
              <a:gd name="T35" fmla="*/ 24 h 140"/>
              <a:gd name="T36" fmla="*/ 74 w 160"/>
              <a:gd name="T37" fmla="*/ 43 h 140"/>
              <a:gd name="T38" fmla="*/ 80 w 160"/>
              <a:gd name="T39" fmla="*/ 20 h 140"/>
              <a:gd name="T40" fmla="*/ 81 w 160"/>
              <a:gd name="T41" fmla="*/ 14 h 140"/>
              <a:gd name="T42" fmla="*/ 75 w 160"/>
              <a:gd name="T43" fmla="*/ 4 h 140"/>
              <a:gd name="T44" fmla="*/ 68 w 160"/>
              <a:gd name="T45" fmla="*/ 20 h 140"/>
              <a:gd name="T46" fmla="*/ 80 w 160"/>
              <a:gd name="T47" fmla="*/ 20 h 140"/>
              <a:gd name="T48" fmla="*/ 67 w 160"/>
              <a:gd name="T49" fmla="*/ 140 h 140"/>
              <a:gd name="T50" fmla="*/ 120 w 160"/>
              <a:gd name="T51" fmla="*/ 114 h 140"/>
              <a:gd name="T52" fmla="*/ 132 w 160"/>
              <a:gd name="T53" fmla="*/ 117 h 140"/>
              <a:gd name="T54" fmla="*/ 160 w 160"/>
              <a:gd name="T55" fmla="*/ 89 h 140"/>
              <a:gd name="T56" fmla="*/ 157 w 160"/>
              <a:gd name="T57" fmla="*/ 76 h 140"/>
              <a:gd name="T58" fmla="*/ 144 w 160"/>
              <a:gd name="T59" fmla="*/ 79 h 140"/>
              <a:gd name="T60" fmla="*/ 148 w 160"/>
              <a:gd name="T61" fmla="*/ 89 h 140"/>
              <a:gd name="T62" fmla="*/ 132 w 160"/>
              <a:gd name="T63" fmla="*/ 105 h 140"/>
              <a:gd name="T64" fmla="*/ 126 w 160"/>
              <a:gd name="T65" fmla="*/ 104 h 140"/>
              <a:gd name="T66" fmla="*/ 134 w 160"/>
              <a:gd name="T67" fmla="*/ 79 h 140"/>
              <a:gd name="T68" fmla="*/ 133 w 160"/>
              <a:gd name="T69" fmla="*/ 79 h 140"/>
              <a:gd name="T70" fmla="*/ 15 w 160"/>
              <a:gd name="T71" fmla="*/ 79 h 140"/>
              <a:gd name="T72" fmla="*/ 0 w 160"/>
              <a:gd name="T73" fmla="*/ 78 h 140"/>
              <a:gd name="T74" fmla="*/ 67 w 160"/>
              <a:gd name="T75" fmla="*/ 140 h 140"/>
              <a:gd name="T76" fmla="*/ 152 w 160"/>
              <a:gd name="T77" fmla="*/ 69 h 140"/>
              <a:gd name="T78" fmla="*/ 133 w 160"/>
              <a:gd name="T79" fmla="*/ 60 h 140"/>
              <a:gd name="T80" fmla="*/ 133 w 160"/>
              <a:gd name="T81" fmla="*/ 60 h 140"/>
              <a:gd name="T82" fmla="*/ 1 w 160"/>
              <a:gd name="T83" fmla="*/ 60 h 140"/>
              <a:gd name="T84" fmla="*/ 0 w 160"/>
              <a:gd name="T85" fmla="*/ 68 h 140"/>
              <a:gd name="T86" fmla="*/ 15 w 160"/>
              <a:gd name="T87" fmla="*/ 67 h 140"/>
              <a:gd name="T88" fmla="*/ 133 w 160"/>
              <a:gd name="T89" fmla="*/ 67 h 140"/>
              <a:gd name="T90" fmla="*/ 152 w 160"/>
              <a:gd name="T91" fmla="*/ 69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40">
                <a:moveTo>
                  <a:pt x="42" y="43"/>
                </a:moveTo>
                <a:cubicBezTo>
                  <a:pt x="35" y="45"/>
                  <a:pt x="38" y="57"/>
                  <a:pt x="45" y="54"/>
                </a:cubicBezTo>
                <a:cubicBezTo>
                  <a:pt x="53" y="51"/>
                  <a:pt x="56" y="43"/>
                  <a:pt x="54" y="34"/>
                </a:cubicBezTo>
                <a:cubicBezTo>
                  <a:pt x="53" y="31"/>
                  <a:pt x="51" y="27"/>
                  <a:pt x="49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7" y="27"/>
                  <a:pt x="47" y="41"/>
                  <a:pt x="42" y="43"/>
                </a:cubicBezTo>
                <a:close/>
                <a:moveTo>
                  <a:pt x="47" y="20"/>
                </a:moveTo>
                <a:cubicBezTo>
                  <a:pt x="47" y="18"/>
                  <a:pt x="46" y="15"/>
                  <a:pt x="48" y="14"/>
                </a:cubicBezTo>
                <a:cubicBezTo>
                  <a:pt x="55" y="10"/>
                  <a:pt x="49" y="0"/>
                  <a:pt x="42" y="4"/>
                </a:cubicBezTo>
                <a:cubicBezTo>
                  <a:pt x="37" y="7"/>
                  <a:pt x="35" y="14"/>
                  <a:pt x="35" y="20"/>
                </a:cubicBezTo>
                <a:lnTo>
                  <a:pt x="47" y="20"/>
                </a:lnTo>
                <a:close/>
                <a:moveTo>
                  <a:pt x="74" y="43"/>
                </a:moveTo>
                <a:cubicBezTo>
                  <a:pt x="67" y="45"/>
                  <a:pt x="70" y="57"/>
                  <a:pt x="77" y="54"/>
                </a:cubicBezTo>
                <a:cubicBezTo>
                  <a:pt x="86" y="51"/>
                  <a:pt x="88" y="43"/>
                  <a:pt x="86" y="34"/>
                </a:cubicBezTo>
                <a:cubicBezTo>
                  <a:pt x="86" y="31"/>
                  <a:pt x="83" y="27"/>
                  <a:pt x="82" y="24"/>
                </a:cubicBezTo>
                <a:cubicBezTo>
                  <a:pt x="69" y="24"/>
                  <a:pt x="69" y="24"/>
                  <a:pt x="69" y="24"/>
                </a:cubicBezTo>
                <a:cubicBezTo>
                  <a:pt x="69" y="24"/>
                  <a:pt x="69" y="24"/>
                  <a:pt x="69" y="24"/>
                </a:cubicBezTo>
                <a:cubicBezTo>
                  <a:pt x="70" y="27"/>
                  <a:pt x="79" y="41"/>
                  <a:pt x="74" y="43"/>
                </a:cubicBezTo>
                <a:close/>
                <a:moveTo>
                  <a:pt x="80" y="20"/>
                </a:moveTo>
                <a:cubicBezTo>
                  <a:pt x="79" y="18"/>
                  <a:pt x="79" y="15"/>
                  <a:pt x="81" y="14"/>
                </a:cubicBezTo>
                <a:cubicBezTo>
                  <a:pt x="87" y="10"/>
                  <a:pt x="81" y="0"/>
                  <a:pt x="75" y="4"/>
                </a:cubicBezTo>
                <a:cubicBezTo>
                  <a:pt x="69" y="7"/>
                  <a:pt x="67" y="14"/>
                  <a:pt x="68" y="20"/>
                </a:cubicBezTo>
                <a:lnTo>
                  <a:pt x="80" y="20"/>
                </a:lnTo>
                <a:close/>
                <a:moveTo>
                  <a:pt x="67" y="140"/>
                </a:moveTo>
                <a:cubicBezTo>
                  <a:pt x="88" y="140"/>
                  <a:pt x="107" y="130"/>
                  <a:pt x="120" y="114"/>
                </a:cubicBezTo>
                <a:cubicBezTo>
                  <a:pt x="123" y="116"/>
                  <a:pt x="127" y="117"/>
                  <a:pt x="132" y="117"/>
                </a:cubicBezTo>
                <a:cubicBezTo>
                  <a:pt x="147" y="117"/>
                  <a:pt x="160" y="104"/>
                  <a:pt x="160" y="89"/>
                </a:cubicBezTo>
                <a:cubicBezTo>
                  <a:pt x="160" y="84"/>
                  <a:pt x="159" y="80"/>
                  <a:pt x="157" y="76"/>
                </a:cubicBezTo>
                <a:cubicBezTo>
                  <a:pt x="155" y="77"/>
                  <a:pt x="150" y="78"/>
                  <a:pt x="144" y="79"/>
                </a:cubicBezTo>
                <a:cubicBezTo>
                  <a:pt x="146" y="81"/>
                  <a:pt x="148" y="85"/>
                  <a:pt x="148" y="89"/>
                </a:cubicBezTo>
                <a:cubicBezTo>
                  <a:pt x="148" y="97"/>
                  <a:pt x="140" y="105"/>
                  <a:pt x="132" y="105"/>
                </a:cubicBezTo>
                <a:cubicBezTo>
                  <a:pt x="130" y="105"/>
                  <a:pt x="128" y="104"/>
                  <a:pt x="126" y="104"/>
                </a:cubicBezTo>
                <a:cubicBezTo>
                  <a:pt x="130" y="96"/>
                  <a:pt x="133" y="88"/>
                  <a:pt x="134" y="79"/>
                </a:cubicBezTo>
                <a:cubicBezTo>
                  <a:pt x="133" y="79"/>
                  <a:pt x="133" y="79"/>
                  <a:pt x="133" y="79"/>
                </a:cubicBezTo>
                <a:cubicBezTo>
                  <a:pt x="15" y="79"/>
                  <a:pt x="15" y="79"/>
                  <a:pt x="15" y="79"/>
                </a:cubicBezTo>
                <a:cubicBezTo>
                  <a:pt x="9" y="79"/>
                  <a:pt x="4" y="79"/>
                  <a:pt x="0" y="78"/>
                </a:cubicBezTo>
                <a:cubicBezTo>
                  <a:pt x="3" y="113"/>
                  <a:pt x="32" y="140"/>
                  <a:pt x="67" y="140"/>
                </a:cubicBezTo>
                <a:close/>
                <a:moveTo>
                  <a:pt x="152" y="69"/>
                </a:moveTo>
                <a:cubicBezTo>
                  <a:pt x="147" y="64"/>
                  <a:pt x="140" y="61"/>
                  <a:pt x="133" y="60"/>
                </a:cubicBezTo>
                <a:cubicBezTo>
                  <a:pt x="133" y="60"/>
                  <a:pt x="133" y="60"/>
                  <a:pt x="133" y="60"/>
                </a:cubicBezTo>
                <a:cubicBezTo>
                  <a:pt x="1" y="60"/>
                  <a:pt x="1" y="60"/>
                  <a:pt x="1" y="60"/>
                </a:cubicBezTo>
                <a:cubicBezTo>
                  <a:pt x="0" y="63"/>
                  <a:pt x="0" y="65"/>
                  <a:pt x="0" y="68"/>
                </a:cubicBezTo>
                <a:cubicBezTo>
                  <a:pt x="4" y="67"/>
                  <a:pt x="9" y="67"/>
                  <a:pt x="15" y="67"/>
                </a:cubicBezTo>
                <a:cubicBezTo>
                  <a:pt x="133" y="67"/>
                  <a:pt x="133" y="67"/>
                  <a:pt x="133" y="67"/>
                </a:cubicBezTo>
                <a:cubicBezTo>
                  <a:pt x="141" y="67"/>
                  <a:pt x="148" y="68"/>
                  <a:pt x="152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7" name="Freeform 27">
            <a:extLst>
              <a:ext uri="{FF2B5EF4-FFF2-40B4-BE49-F238E27FC236}">
                <a16:creationId xmlns:a16="http://schemas.microsoft.com/office/drawing/2014/main" id="{B935D13B-3F0A-02A2-426C-80B6B5981D23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2505075"/>
            <a:ext cx="254000" cy="192088"/>
          </a:xfrm>
          <a:custGeom>
            <a:avLst/>
            <a:gdLst>
              <a:gd name="T0" fmla="*/ 48 w 160"/>
              <a:gd name="T1" fmla="*/ 75 h 121"/>
              <a:gd name="T2" fmla="*/ 43 w 160"/>
              <a:gd name="T3" fmla="*/ 92 h 121"/>
              <a:gd name="T4" fmla="*/ 21 w 160"/>
              <a:gd name="T5" fmla="*/ 92 h 121"/>
              <a:gd name="T6" fmla="*/ 37 w 160"/>
              <a:gd name="T7" fmla="*/ 73 h 121"/>
              <a:gd name="T8" fmla="*/ 34 w 160"/>
              <a:gd name="T9" fmla="*/ 67 h 121"/>
              <a:gd name="T10" fmla="*/ 33 w 160"/>
              <a:gd name="T11" fmla="*/ 66 h 121"/>
              <a:gd name="T12" fmla="*/ 32 w 160"/>
              <a:gd name="T13" fmla="*/ 62 h 121"/>
              <a:gd name="T14" fmla="*/ 37 w 160"/>
              <a:gd name="T15" fmla="*/ 51 h 121"/>
              <a:gd name="T16" fmla="*/ 51 w 160"/>
              <a:gd name="T17" fmla="*/ 62 h 121"/>
              <a:gd name="T18" fmla="*/ 52 w 160"/>
              <a:gd name="T19" fmla="*/ 65 h 121"/>
              <a:gd name="T20" fmla="*/ 51 w 160"/>
              <a:gd name="T21" fmla="*/ 66 h 121"/>
              <a:gd name="T22" fmla="*/ 48 w 160"/>
              <a:gd name="T23" fmla="*/ 73 h 121"/>
              <a:gd name="T24" fmla="*/ 129 w 160"/>
              <a:gd name="T25" fmla="*/ 51 h 121"/>
              <a:gd name="T26" fmla="*/ 131 w 160"/>
              <a:gd name="T27" fmla="*/ 62 h 121"/>
              <a:gd name="T28" fmla="*/ 85 w 160"/>
              <a:gd name="T29" fmla="*/ 64 h 121"/>
              <a:gd name="T30" fmla="*/ 83 w 160"/>
              <a:gd name="T31" fmla="*/ 53 h 121"/>
              <a:gd name="T32" fmla="*/ 85 w 160"/>
              <a:gd name="T33" fmla="*/ 70 h 121"/>
              <a:gd name="T34" fmla="*/ 131 w 160"/>
              <a:gd name="T35" fmla="*/ 72 h 121"/>
              <a:gd name="T36" fmla="*/ 129 w 160"/>
              <a:gd name="T37" fmla="*/ 83 h 121"/>
              <a:gd name="T38" fmla="*/ 83 w 160"/>
              <a:gd name="T39" fmla="*/ 81 h 121"/>
              <a:gd name="T40" fmla="*/ 85 w 160"/>
              <a:gd name="T41" fmla="*/ 70 h 121"/>
              <a:gd name="T42" fmla="*/ 109 w 160"/>
              <a:gd name="T43" fmla="*/ 18 h 121"/>
              <a:gd name="T44" fmla="*/ 99 w 160"/>
              <a:gd name="T45" fmla="*/ 9 h 121"/>
              <a:gd name="T46" fmla="*/ 83 w 160"/>
              <a:gd name="T47" fmla="*/ 0 h 121"/>
              <a:gd name="T48" fmla="*/ 67 w 160"/>
              <a:gd name="T49" fmla="*/ 9 h 121"/>
              <a:gd name="T50" fmla="*/ 51 w 160"/>
              <a:gd name="T51" fmla="*/ 18 h 121"/>
              <a:gd name="T52" fmla="*/ 15 w 160"/>
              <a:gd name="T53" fmla="*/ 18 h 121"/>
              <a:gd name="T54" fmla="*/ 0 w 160"/>
              <a:gd name="T55" fmla="*/ 106 h 121"/>
              <a:gd name="T56" fmla="*/ 145 w 160"/>
              <a:gd name="T57" fmla="*/ 121 h 121"/>
              <a:gd name="T58" fmla="*/ 160 w 160"/>
              <a:gd name="T59" fmla="*/ 34 h 121"/>
              <a:gd name="T60" fmla="*/ 149 w 160"/>
              <a:gd name="T61" fmla="*/ 106 h 121"/>
              <a:gd name="T62" fmla="*/ 15 w 160"/>
              <a:gd name="T63" fmla="*/ 110 h 121"/>
              <a:gd name="T64" fmla="*/ 11 w 160"/>
              <a:gd name="T65" fmla="*/ 34 h 121"/>
              <a:gd name="T66" fmla="*/ 51 w 160"/>
              <a:gd name="T67" fmla="*/ 30 h 121"/>
              <a:gd name="T68" fmla="*/ 61 w 160"/>
              <a:gd name="T69" fmla="*/ 39 h 121"/>
              <a:gd name="T70" fmla="*/ 109 w 160"/>
              <a:gd name="T71" fmla="*/ 30 h 121"/>
              <a:gd name="T72" fmla="*/ 145 w 160"/>
              <a:gd name="T73" fmla="*/ 30 h 121"/>
              <a:gd name="T74" fmla="*/ 149 w 160"/>
              <a:gd name="T75" fmla="*/ 106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21">
                <a:moveTo>
                  <a:pt x="48" y="73"/>
                </a:moveTo>
                <a:cubicBezTo>
                  <a:pt x="48" y="75"/>
                  <a:pt x="48" y="75"/>
                  <a:pt x="48" y="75"/>
                </a:cubicBezTo>
                <a:cubicBezTo>
                  <a:pt x="58" y="81"/>
                  <a:pt x="63" y="78"/>
                  <a:pt x="63" y="92"/>
                </a:cubicBezTo>
                <a:cubicBezTo>
                  <a:pt x="43" y="92"/>
                  <a:pt x="43" y="92"/>
                  <a:pt x="43" y="92"/>
                </a:cubicBezTo>
                <a:cubicBezTo>
                  <a:pt x="42" y="92"/>
                  <a:pt x="42" y="92"/>
                  <a:pt x="42" y="92"/>
                </a:cubicBezTo>
                <a:cubicBezTo>
                  <a:pt x="21" y="92"/>
                  <a:pt x="21" y="92"/>
                  <a:pt x="21" y="92"/>
                </a:cubicBezTo>
                <a:cubicBezTo>
                  <a:pt x="21" y="78"/>
                  <a:pt x="26" y="81"/>
                  <a:pt x="37" y="75"/>
                </a:cubicBezTo>
                <a:cubicBezTo>
                  <a:pt x="37" y="73"/>
                  <a:pt x="37" y="73"/>
                  <a:pt x="37" y="73"/>
                </a:cubicBezTo>
                <a:cubicBezTo>
                  <a:pt x="35" y="72"/>
                  <a:pt x="34" y="70"/>
                  <a:pt x="34" y="67"/>
                </a:cubicBezTo>
                <a:cubicBezTo>
                  <a:pt x="34" y="67"/>
                  <a:pt x="34" y="67"/>
                  <a:pt x="34" y="67"/>
                </a:cubicBezTo>
                <a:cubicBezTo>
                  <a:pt x="34" y="67"/>
                  <a:pt x="33" y="67"/>
                  <a:pt x="33" y="66"/>
                </a:cubicBezTo>
                <a:cubicBezTo>
                  <a:pt x="33" y="66"/>
                  <a:pt x="33" y="66"/>
                  <a:pt x="33" y="66"/>
                </a:cubicBezTo>
                <a:cubicBezTo>
                  <a:pt x="33" y="66"/>
                  <a:pt x="33" y="65"/>
                  <a:pt x="33" y="65"/>
                </a:cubicBezTo>
                <a:cubicBezTo>
                  <a:pt x="33" y="64"/>
                  <a:pt x="32" y="62"/>
                  <a:pt x="32" y="62"/>
                </a:cubicBezTo>
                <a:cubicBezTo>
                  <a:pt x="33" y="61"/>
                  <a:pt x="33" y="62"/>
                  <a:pt x="33" y="62"/>
                </a:cubicBezTo>
                <a:cubicBezTo>
                  <a:pt x="33" y="58"/>
                  <a:pt x="32" y="53"/>
                  <a:pt x="37" y="51"/>
                </a:cubicBezTo>
                <a:cubicBezTo>
                  <a:pt x="37" y="48"/>
                  <a:pt x="50" y="49"/>
                  <a:pt x="51" y="55"/>
                </a:cubicBezTo>
                <a:cubicBezTo>
                  <a:pt x="52" y="57"/>
                  <a:pt x="51" y="62"/>
                  <a:pt x="51" y="62"/>
                </a:cubicBezTo>
                <a:cubicBezTo>
                  <a:pt x="51" y="61"/>
                  <a:pt x="52" y="61"/>
                  <a:pt x="52" y="62"/>
                </a:cubicBezTo>
                <a:cubicBezTo>
                  <a:pt x="53" y="62"/>
                  <a:pt x="52" y="64"/>
                  <a:pt x="52" y="65"/>
                </a:cubicBezTo>
                <a:cubicBezTo>
                  <a:pt x="51" y="65"/>
                  <a:pt x="51" y="66"/>
                  <a:pt x="51" y="66"/>
                </a:cubicBezTo>
                <a:cubicBezTo>
                  <a:pt x="51" y="66"/>
                  <a:pt x="51" y="66"/>
                  <a:pt x="51" y="66"/>
                </a:cubicBezTo>
                <a:cubicBezTo>
                  <a:pt x="51" y="67"/>
                  <a:pt x="51" y="67"/>
                  <a:pt x="51" y="67"/>
                </a:cubicBezTo>
                <a:cubicBezTo>
                  <a:pt x="50" y="69"/>
                  <a:pt x="50" y="72"/>
                  <a:pt x="48" y="73"/>
                </a:cubicBezTo>
                <a:close/>
                <a:moveTo>
                  <a:pt x="85" y="51"/>
                </a:moveTo>
                <a:cubicBezTo>
                  <a:pt x="129" y="51"/>
                  <a:pt x="129" y="51"/>
                  <a:pt x="129" y="51"/>
                </a:cubicBezTo>
                <a:cubicBezTo>
                  <a:pt x="130" y="51"/>
                  <a:pt x="131" y="52"/>
                  <a:pt x="131" y="53"/>
                </a:cubicBezTo>
                <a:cubicBezTo>
                  <a:pt x="131" y="62"/>
                  <a:pt x="131" y="62"/>
                  <a:pt x="131" y="62"/>
                </a:cubicBezTo>
                <a:cubicBezTo>
                  <a:pt x="131" y="63"/>
                  <a:pt x="130" y="64"/>
                  <a:pt x="129" y="64"/>
                </a:cubicBezTo>
                <a:cubicBezTo>
                  <a:pt x="85" y="64"/>
                  <a:pt x="85" y="64"/>
                  <a:pt x="85" y="64"/>
                </a:cubicBezTo>
                <a:cubicBezTo>
                  <a:pt x="84" y="64"/>
                  <a:pt x="83" y="63"/>
                  <a:pt x="83" y="62"/>
                </a:cubicBezTo>
                <a:cubicBezTo>
                  <a:pt x="83" y="53"/>
                  <a:pt x="83" y="53"/>
                  <a:pt x="83" y="53"/>
                </a:cubicBezTo>
                <a:cubicBezTo>
                  <a:pt x="83" y="52"/>
                  <a:pt x="84" y="51"/>
                  <a:pt x="85" y="51"/>
                </a:cubicBezTo>
                <a:close/>
                <a:moveTo>
                  <a:pt x="85" y="70"/>
                </a:moveTo>
                <a:cubicBezTo>
                  <a:pt x="129" y="70"/>
                  <a:pt x="129" y="70"/>
                  <a:pt x="129" y="70"/>
                </a:cubicBezTo>
                <a:cubicBezTo>
                  <a:pt x="130" y="70"/>
                  <a:pt x="131" y="71"/>
                  <a:pt x="131" y="72"/>
                </a:cubicBezTo>
                <a:cubicBezTo>
                  <a:pt x="131" y="81"/>
                  <a:pt x="131" y="81"/>
                  <a:pt x="131" y="81"/>
                </a:cubicBezTo>
                <a:cubicBezTo>
                  <a:pt x="131" y="82"/>
                  <a:pt x="130" y="83"/>
                  <a:pt x="129" y="83"/>
                </a:cubicBezTo>
                <a:cubicBezTo>
                  <a:pt x="85" y="83"/>
                  <a:pt x="85" y="83"/>
                  <a:pt x="85" y="83"/>
                </a:cubicBezTo>
                <a:cubicBezTo>
                  <a:pt x="84" y="83"/>
                  <a:pt x="83" y="82"/>
                  <a:pt x="83" y="81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71"/>
                  <a:pt x="84" y="70"/>
                  <a:pt x="85" y="70"/>
                </a:cubicBezTo>
                <a:close/>
                <a:moveTo>
                  <a:pt x="145" y="18"/>
                </a:moveTo>
                <a:cubicBezTo>
                  <a:pt x="109" y="18"/>
                  <a:pt x="109" y="18"/>
                  <a:pt x="109" y="18"/>
                </a:cubicBezTo>
                <a:cubicBezTo>
                  <a:pt x="109" y="18"/>
                  <a:pt x="109" y="18"/>
                  <a:pt x="109" y="18"/>
                </a:cubicBezTo>
                <a:cubicBezTo>
                  <a:pt x="109" y="13"/>
                  <a:pt x="105" y="9"/>
                  <a:pt x="99" y="9"/>
                </a:cubicBezTo>
                <a:cubicBezTo>
                  <a:pt x="93" y="9"/>
                  <a:pt x="93" y="9"/>
                  <a:pt x="93" y="9"/>
                </a:cubicBezTo>
                <a:cubicBezTo>
                  <a:pt x="93" y="4"/>
                  <a:pt x="88" y="0"/>
                  <a:pt x="83" y="0"/>
                </a:cubicBezTo>
                <a:cubicBezTo>
                  <a:pt x="77" y="0"/>
                  <a:pt x="77" y="0"/>
                  <a:pt x="77" y="0"/>
                </a:cubicBezTo>
                <a:cubicBezTo>
                  <a:pt x="72" y="0"/>
                  <a:pt x="67" y="4"/>
                  <a:pt x="67" y="9"/>
                </a:cubicBezTo>
                <a:cubicBezTo>
                  <a:pt x="61" y="9"/>
                  <a:pt x="61" y="9"/>
                  <a:pt x="61" y="9"/>
                </a:cubicBezTo>
                <a:cubicBezTo>
                  <a:pt x="55" y="9"/>
                  <a:pt x="51" y="13"/>
                  <a:pt x="51" y="18"/>
                </a:cubicBezTo>
                <a:cubicBezTo>
                  <a:pt x="51" y="18"/>
                  <a:pt x="51" y="18"/>
                  <a:pt x="51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7" y="18"/>
                  <a:pt x="0" y="25"/>
                  <a:pt x="0" y="34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15"/>
                  <a:pt x="7" y="121"/>
                  <a:pt x="15" y="121"/>
                </a:cubicBezTo>
                <a:cubicBezTo>
                  <a:pt x="145" y="121"/>
                  <a:pt x="145" y="121"/>
                  <a:pt x="145" y="121"/>
                </a:cubicBezTo>
                <a:cubicBezTo>
                  <a:pt x="153" y="121"/>
                  <a:pt x="160" y="115"/>
                  <a:pt x="160" y="106"/>
                </a:cubicBezTo>
                <a:cubicBezTo>
                  <a:pt x="160" y="34"/>
                  <a:pt x="160" y="34"/>
                  <a:pt x="160" y="34"/>
                </a:cubicBezTo>
                <a:cubicBezTo>
                  <a:pt x="160" y="25"/>
                  <a:pt x="153" y="18"/>
                  <a:pt x="145" y="18"/>
                </a:cubicBezTo>
                <a:close/>
                <a:moveTo>
                  <a:pt x="149" y="106"/>
                </a:moveTo>
                <a:cubicBezTo>
                  <a:pt x="149" y="108"/>
                  <a:pt x="147" y="110"/>
                  <a:pt x="145" y="110"/>
                </a:cubicBezTo>
                <a:cubicBezTo>
                  <a:pt x="15" y="110"/>
                  <a:pt x="15" y="110"/>
                  <a:pt x="15" y="110"/>
                </a:cubicBezTo>
                <a:cubicBezTo>
                  <a:pt x="13" y="110"/>
                  <a:pt x="11" y="108"/>
                  <a:pt x="11" y="106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1"/>
                  <a:pt x="13" y="30"/>
                  <a:pt x="15" y="30"/>
                </a:cubicBezTo>
                <a:cubicBezTo>
                  <a:pt x="51" y="30"/>
                  <a:pt x="51" y="30"/>
                  <a:pt x="51" y="30"/>
                </a:cubicBezTo>
                <a:cubicBezTo>
                  <a:pt x="51" y="30"/>
                  <a:pt x="51" y="30"/>
                  <a:pt x="51" y="30"/>
                </a:cubicBezTo>
                <a:cubicBezTo>
                  <a:pt x="51" y="35"/>
                  <a:pt x="56" y="39"/>
                  <a:pt x="61" y="39"/>
                </a:cubicBezTo>
                <a:cubicBezTo>
                  <a:pt x="99" y="39"/>
                  <a:pt x="99" y="39"/>
                  <a:pt x="99" y="39"/>
                </a:cubicBezTo>
                <a:cubicBezTo>
                  <a:pt x="105" y="39"/>
                  <a:pt x="109" y="35"/>
                  <a:pt x="109" y="30"/>
                </a:cubicBezTo>
                <a:cubicBezTo>
                  <a:pt x="109" y="30"/>
                  <a:pt x="109" y="30"/>
                  <a:pt x="109" y="30"/>
                </a:cubicBezTo>
                <a:cubicBezTo>
                  <a:pt x="145" y="30"/>
                  <a:pt x="145" y="30"/>
                  <a:pt x="145" y="30"/>
                </a:cubicBezTo>
                <a:cubicBezTo>
                  <a:pt x="147" y="30"/>
                  <a:pt x="149" y="31"/>
                  <a:pt x="149" y="34"/>
                </a:cubicBezTo>
                <a:cubicBezTo>
                  <a:pt x="149" y="106"/>
                  <a:pt x="149" y="106"/>
                  <a:pt x="149" y="10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8" name="Freeform 28">
            <a:extLst>
              <a:ext uri="{FF2B5EF4-FFF2-40B4-BE49-F238E27FC236}">
                <a16:creationId xmlns:a16="http://schemas.microsoft.com/office/drawing/2014/main" id="{9702B580-BA3B-5D1F-70E9-0B77CD0E47D2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2473325"/>
            <a:ext cx="254000" cy="254000"/>
          </a:xfrm>
          <a:custGeom>
            <a:avLst/>
            <a:gdLst>
              <a:gd name="T0" fmla="*/ 45 w 160"/>
              <a:gd name="T1" fmla="*/ 31 h 160"/>
              <a:gd name="T2" fmla="*/ 50 w 160"/>
              <a:gd name="T3" fmla="*/ 5 h 160"/>
              <a:gd name="T4" fmla="*/ 35 w 160"/>
              <a:gd name="T5" fmla="*/ 0 h 160"/>
              <a:gd name="T6" fmla="*/ 30 w 160"/>
              <a:gd name="T7" fmla="*/ 26 h 160"/>
              <a:gd name="T8" fmla="*/ 29 w 160"/>
              <a:gd name="T9" fmla="*/ 125 h 160"/>
              <a:gd name="T10" fmla="*/ 133 w 160"/>
              <a:gd name="T11" fmla="*/ 126 h 160"/>
              <a:gd name="T12" fmla="*/ 134 w 160"/>
              <a:gd name="T13" fmla="*/ 129 h 160"/>
              <a:gd name="T14" fmla="*/ 133 w 160"/>
              <a:gd name="T15" fmla="*/ 137 h 160"/>
              <a:gd name="T16" fmla="*/ 130 w 160"/>
              <a:gd name="T17" fmla="*/ 138 h 160"/>
              <a:gd name="T18" fmla="*/ 26 w 160"/>
              <a:gd name="T19" fmla="*/ 137 h 160"/>
              <a:gd name="T20" fmla="*/ 25 w 160"/>
              <a:gd name="T21" fmla="*/ 134 h 160"/>
              <a:gd name="T22" fmla="*/ 26 w 160"/>
              <a:gd name="T23" fmla="*/ 126 h 160"/>
              <a:gd name="T24" fmla="*/ 29 w 160"/>
              <a:gd name="T25" fmla="*/ 125 h 160"/>
              <a:gd name="T26" fmla="*/ 130 w 160"/>
              <a:gd name="T27" fmla="*/ 106 h 160"/>
              <a:gd name="T28" fmla="*/ 133 w 160"/>
              <a:gd name="T29" fmla="*/ 107 h 160"/>
              <a:gd name="T30" fmla="*/ 134 w 160"/>
              <a:gd name="T31" fmla="*/ 115 h 160"/>
              <a:gd name="T32" fmla="*/ 133 w 160"/>
              <a:gd name="T33" fmla="*/ 118 h 160"/>
              <a:gd name="T34" fmla="*/ 29 w 160"/>
              <a:gd name="T35" fmla="*/ 119 h 160"/>
              <a:gd name="T36" fmla="*/ 26 w 160"/>
              <a:gd name="T37" fmla="*/ 118 h 160"/>
              <a:gd name="T38" fmla="*/ 25 w 160"/>
              <a:gd name="T39" fmla="*/ 110 h 160"/>
              <a:gd name="T40" fmla="*/ 26 w 160"/>
              <a:gd name="T41" fmla="*/ 107 h 160"/>
              <a:gd name="T42" fmla="*/ 29 w 160"/>
              <a:gd name="T43" fmla="*/ 86 h 160"/>
              <a:gd name="T44" fmla="*/ 133 w 160"/>
              <a:gd name="T45" fmla="*/ 87 h 160"/>
              <a:gd name="T46" fmla="*/ 134 w 160"/>
              <a:gd name="T47" fmla="*/ 90 h 160"/>
              <a:gd name="T48" fmla="*/ 133 w 160"/>
              <a:gd name="T49" fmla="*/ 98 h 160"/>
              <a:gd name="T50" fmla="*/ 130 w 160"/>
              <a:gd name="T51" fmla="*/ 100 h 160"/>
              <a:gd name="T52" fmla="*/ 26 w 160"/>
              <a:gd name="T53" fmla="*/ 98 h 160"/>
              <a:gd name="T54" fmla="*/ 25 w 160"/>
              <a:gd name="T55" fmla="*/ 96 h 160"/>
              <a:gd name="T56" fmla="*/ 26 w 160"/>
              <a:gd name="T57" fmla="*/ 87 h 160"/>
              <a:gd name="T58" fmla="*/ 29 w 160"/>
              <a:gd name="T59" fmla="*/ 86 h 160"/>
              <a:gd name="T60" fmla="*/ 130 w 160"/>
              <a:gd name="T61" fmla="*/ 67 h 160"/>
              <a:gd name="T62" fmla="*/ 133 w 160"/>
              <a:gd name="T63" fmla="*/ 68 h 160"/>
              <a:gd name="T64" fmla="*/ 134 w 160"/>
              <a:gd name="T65" fmla="*/ 76 h 160"/>
              <a:gd name="T66" fmla="*/ 133 w 160"/>
              <a:gd name="T67" fmla="*/ 79 h 160"/>
              <a:gd name="T68" fmla="*/ 29 w 160"/>
              <a:gd name="T69" fmla="*/ 80 h 160"/>
              <a:gd name="T70" fmla="*/ 26 w 160"/>
              <a:gd name="T71" fmla="*/ 79 h 160"/>
              <a:gd name="T72" fmla="*/ 25 w 160"/>
              <a:gd name="T73" fmla="*/ 71 h 160"/>
              <a:gd name="T74" fmla="*/ 26 w 160"/>
              <a:gd name="T75" fmla="*/ 68 h 160"/>
              <a:gd name="T76" fmla="*/ 160 w 160"/>
              <a:gd name="T77" fmla="*/ 40 h 160"/>
              <a:gd name="T78" fmla="*/ 140 w 160"/>
              <a:gd name="T79" fmla="*/ 160 h 160"/>
              <a:gd name="T80" fmla="*/ 0 w 160"/>
              <a:gd name="T81" fmla="*/ 140 h 160"/>
              <a:gd name="T82" fmla="*/ 20 w 160"/>
              <a:gd name="T83" fmla="*/ 21 h 160"/>
              <a:gd name="T84" fmla="*/ 25 w 160"/>
              <a:gd name="T85" fmla="*/ 26 h 160"/>
              <a:gd name="T86" fmla="*/ 45 w 160"/>
              <a:gd name="T87" fmla="*/ 35 h 160"/>
              <a:gd name="T88" fmla="*/ 55 w 160"/>
              <a:gd name="T89" fmla="*/ 21 h 160"/>
              <a:gd name="T90" fmla="*/ 105 w 160"/>
              <a:gd name="T91" fmla="*/ 26 h 160"/>
              <a:gd name="T92" fmla="*/ 125 w 160"/>
              <a:gd name="T93" fmla="*/ 35 h 160"/>
              <a:gd name="T94" fmla="*/ 135 w 160"/>
              <a:gd name="T95" fmla="*/ 21 h 160"/>
              <a:gd name="T96" fmla="*/ 160 w 160"/>
              <a:gd name="T97" fmla="*/ 40 h 160"/>
              <a:gd name="T98" fmla="*/ 20 w 160"/>
              <a:gd name="T99" fmla="*/ 50 h 160"/>
              <a:gd name="T100" fmla="*/ 10 w 160"/>
              <a:gd name="T101" fmla="*/ 140 h 160"/>
              <a:gd name="T102" fmla="*/ 140 w 160"/>
              <a:gd name="T103" fmla="*/ 150 h 160"/>
              <a:gd name="T104" fmla="*/ 150 w 160"/>
              <a:gd name="T105" fmla="*/ 61 h 160"/>
              <a:gd name="T106" fmla="*/ 125 w 160"/>
              <a:gd name="T107" fmla="*/ 31 h 160"/>
              <a:gd name="T108" fmla="*/ 130 w 160"/>
              <a:gd name="T109" fmla="*/ 5 h 160"/>
              <a:gd name="T110" fmla="*/ 115 w 160"/>
              <a:gd name="T111" fmla="*/ 0 h 160"/>
              <a:gd name="T112" fmla="*/ 110 w 160"/>
              <a:gd name="T113" fmla="*/ 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35" y="31"/>
                </a:moveTo>
                <a:cubicBezTo>
                  <a:pt x="45" y="31"/>
                  <a:pt x="45" y="31"/>
                  <a:pt x="45" y="31"/>
                </a:cubicBezTo>
                <a:cubicBezTo>
                  <a:pt x="48" y="31"/>
                  <a:pt x="50" y="28"/>
                  <a:pt x="50" y="26"/>
                </a:cubicBezTo>
                <a:cubicBezTo>
                  <a:pt x="50" y="5"/>
                  <a:pt x="50" y="5"/>
                  <a:pt x="50" y="5"/>
                </a:cubicBezTo>
                <a:cubicBezTo>
                  <a:pt x="50" y="3"/>
                  <a:pt x="48" y="0"/>
                  <a:pt x="45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2" y="0"/>
                  <a:pt x="30" y="3"/>
                  <a:pt x="30" y="5"/>
                </a:cubicBezTo>
                <a:cubicBezTo>
                  <a:pt x="30" y="26"/>
                  <a:pt x="30" y="26"/>
                  <a:pt x="30" y="26"/>
                </a:cubicBezTo>
                <a:cubicBezTo>
                  <a:pt x="30" y="28"/>
                  <a:pt x="32" y="31"/>
                  <a:pt x="35" y="31"/>
                </a:cubicBezTo>
                <a:close/>
                <a:moveTo>
                  <a:pt x="29" y="125"/>
                </a:moveTo>
                <a:cubicBezTo>
                  <a:pt x="130" y="125"/>
                  <a:pt x="130" y="125"/>
                  <a:pt x="130" y="125"/>
                </a:cubicBezTo>
                <a:cubicBezTo>
                  <a:pt x="131" y="125"/>
                  <a:pt x="132" y="125"/>
                  <a:pt x="133" y="126"/>
                </a:cubicBezTo>
                <a:cubicBezTo>
                  <a:pt x="133" y="126"/>
                  <a:pt x="133" y="126"/>
                  <a:pt x="133" y="126"/>
                </a:cubicBezTo>
                <a:cubicBezTo>
                  <a:pt x="134" y="127"/>
                  <a:pt x="134" y="128"/>
                  <a:pt x="134" y="129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4" y="135"/>
                  <a:pt x="134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2" y="138"/>
                  <a:pt x="131" y="138"/>
                  <a:pt x="130" y="138"/>
                </a:cubicBezTo>
                <a:cubicBezTo>
                  <a:pt x="29" y="138"/>
                  <a:pt x="29" y="138"/>
                  <a:pt x="29" y="138"/>
                </a:cubicBezTo>
                <a:cubicBezTo>
                  <a:pt x="28" y="138"/>
                  <a:pt x="27" y="138"/>
                  <a:pt x="26" y="137"/>
                </a:cubicBezTo>
                <a:cubicBezTo>
                  <a:pt x="26" y="137"/>
                  <a:pt x="26" y="137"/>
                  <a:pt x="26" y="137"/>
                </a:cubicBezTo>
                <a:cubicBezTo>
                  <a:pt x="25" y="137"/>
                  <a:pt x="25" y="135"/>
                  <a:pt x="25" y="134"/>
                </a:cubicBezTo>
                <a:cubicBezTo>
                  <a:pt x="25" y="129"/>
                  <a:pt x="25" y="129"/>
                  <a:pt x="25" y="129"/>
                </a:cubicBezTo>
                <a:cubicBezTo>
                  <a:pt x="25" y="128"/>
                  <a:pt x="25" y="127"/>
                  <a:pt x="26" y="126"/>
                </a:cubicBezTo>
                <a:cubicBezTo>
                  <a:pt x="26" y="126"/>
                  <a:pt x="26" y="126"/>
                  <a:pt x="26" y="126"/>
                </a:cubicBezTo>
                <a:cubicBezTo>
                  <a:pt x="27" y="125"/>
                  <a:pt x="28" y="125"/>
                  <a:pt x="29" y="125"/>
                </a:cubicBezTo>
                <a:close/>
                <a:moveTo>
                  <a:pt x="29" y="106"/>
                </a:moveTo>
                <a:cubicBezTo>
                  <a:pt x="130" y="106"/>
                  <a:pt x="130" y="106"/>
                  <a:pt x="130" y="106"/>
                </a:cubicBezTo>
                <a:cubicBezTo>
                  <a:pt x="131" y="106"/>
                  <a:pt x="132" y="106"/>
                  <a:pt x="133" y="107"/>
                </a:cubicBezTo>
                <a:cubicBezTo>
                  <a:pt x="133" y="107"/>
                  <a:pt x="133" y="107"/>
                  <a:pt x="133" y="107"/>
                </a:cubicBezTo>
                <a:cubicBezTo>
                  <a:pt x="134" y="108"/>
                  <a:pt x="134" y="109"/>
                  <a:pt x="134" y="110"/>
                </a:cubicBezTo>
                <a:cubicBezTo>
                  <a:pt x="134" y="115"/>
                  <a:pt x="134" y="115"/>
                  <a:pt x="134" y="115"/>
                </a:cubicBezTo>
                <a:cubicBezTo>
                  <a:pt x="134" y="116"/>
                  <a:pt x="134" y="117"/>
                  <a:pt x="133" y="118"/>
                </a:cubicBezTo>
                <a:cubicBezTo>
                  <a:pt x="133" y="118"/>
                  <a:pt x="133" y="118"/>
                  <a:pt x="133" y="118"/>
                </a:cubicBezTo>
                <a:cubicBezTo>
                  <a:pt x="132" y="119"/>
                  <a:pt x="131" y="119"/>
                  <a:pt x="130" y="119"/>
                </a:cubicBezTo>
                <a:cubicBezTo>
                  <a:pt x="29" y="119"/>
                  <a:pt x="29" y="119"/>
                  <a:pt x="29" y="119"/>
                </a:cubicBezTo>
                <a:cubicBezTo>
                  <a:pt x="28" y="119"/>
                  <a:pt x="27" y="119"/>
                  <a:pt x="26" y="118"/>
                </a:cubicBezTo>
                <a:cubicBezTo>
                  <a:pt x="26" y="118"/>
                  <a:pt x="26" y="118"/>
                  <a:pt x="26" y="118"/>
                </a:cubicBezTo>
                <a:cubicBezTo>
                  <a:pt x="25" y="117"/>
                  <a:pt x="25" y="116"/>
                  <a:pt x="25" y="115"/>
                </a:cubicBezTo>
                <a:cubicBezTo>
                  <a:pt x="25" y="110"/>
                  <a:pt x="25" y="110"/>
                  <a:pt x="25" y="110"/>
                </a:cubicBezTo>
                <a:cubicBezTo>
                  <a:pt x="25" y="109"/>
                  <a:pt x="25" y="108"/>
                  <a:pt x="26" y="107"/>
                </a:cubicBezTo>
                <a:cubicBezTo>
                  <a:pt x="26" y="107"/>
                  <a:pt x="26" y="107"/>
                  <a:pt x="26" y="107"/>
                </a:cubicBezTo>
                <a:cubicBezTo>
                  <a:pt x="27" y="106"/>
                  <a:pt x="28" y="106"/>
                  <a:pt x="29" y="106"/>
                </a:cubicBezTo>
                <a:close/>
                <a:moveTo>
                  <a:pt x="29" y="86"/>
                </a:moveTo>
                <a:cubicBezTo>
                  <a:pt x="130" y="86"/>
                  <a:pt x="130" y="86"/>
                  <a:pt x="130" y="86"/>
                </a:cubicBezTo>
                <a:cubicBezTo>
                  <a:pt x="131" y="86"/>
                  <a:pt x="132" y="87"/>
                  <a:pt x="133" y="87"/>
                </a:cubicBezTo>
                <a:cubicBezTo>
                  <a:pt x="133" y="87"/>
                  <a:pt x="133" y="87"/>
                  <a:pt x="133" y="87"/>
                </a:cubicBezTo>
                <a:cubicBezTo>
                  <a:pt x="134" y="88"/>
                  <a:pt x="134" y="89"/>
                  <a:pt x="134" y="90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4" y="97"/>
                  <a:pt x="134" y="98"/>
                  <a:pt x="133" y="98"/>
                </a:cubicBezTo>
                <a:cubicBezTo>
                  <a:pt x="133" y="98"/>
                  <a:pt x="133" y="98"/>
                  <a:pt x="133" y="98"/>
                </a:cubicBezTo>
                <a:cubicBezTo>
                  <a:pt x="132" y="99"/>
                  <a:pt x="131" y="100"/>
                  <a:pt x="130" y="100"/>
                </a:cubicBezTo>
                <a:cubicBezTo>
                  <a:pt x="29" y="100"/>
                  <a:pt x="29" y="100"/>
                  <a:pt x="29" y="100"/>
                </a:cubicBezTo>
                <a:cubicBezTo>
                  <a:pt x="28" y="100"/>
                  <a:pt x="27" y="99"/>
                  <a:pt x="26" y="98"/>
                </a:cubicBezTo>
                <a:cubicBezTo>
                  <a:pt x="26" y="98"/>
                  <a:pt x="26" y="98"/>
                  <a:pt x="26" y="98"/>
                </a:cubicBezTo>
                <a:cubicBezTo>
                  <a:pt x="25" y="98"/>
                  <a:pt x="25" y="97"/>
                  <a:pt x="25" y="96"/>
                </a:cubicBezTo>
                <a:cubicBezTo>
                  <a:pt x="25" y="90"/>
                  <a:pt x="25" y="90"/>
                  <a:pt x="25" y="90"/>
                </a:cubicBezTo>
                <a:cubicBezTo>
                  <a:pt x="25" y="89"/>
                  <a:pt x="25" y="88"/>
                  <a:pt x="26" y="87"/>
                </a:cubicBezTo>
                <a:cubicBezTo>
                  <a:pt x="26" y="87"/>
                  <a:pt x="26" y="87"/>
                  <a:pt x="26" y="87"/>
                </a:cubicBezTo>
                <a:cubicBezTo>
                  <a:pt x="27" y="87"/>
                  <a:pt x="28" y="86"/>
                  <a:pt x="29" y="86"/>
                </a:cubicBezTo>
                <a:close/>
                <a:moveTo>
                  <a:pt x="29" y="67"/>
                </a:moveTo>
                <a:cubicBezTo>
                  <a:pt x="130" y="67"/>
                  <a:pt x="130" y="67"/>
                  <a:pt x="130" y="67"/>
                </a:cubicBezTo>
                <a:cubicBezTo>
                  <a:pt x="131" y="67"/>
                  <a:pt x="132" y="67"/>
                  <a:pt x="133" y="68"/>
                </a:cubicBezTo>
                <a:cubicBezTo>
                  <a:pt x="133" y="68"/>
                  <a:pt x="133" y="68"/>
                  <a:pt x="133" y="68"/>
                </a:cubicBezTo>
                <a:cubicBezTo>
                  <a:pt x="134" y="69"/>
                  <a:pt x="134" y="70"/>
                  <a:pt x="134" y="71"/>
                </a:cubicBezTo>
                <a:cubicBezTo>
                  <a:pt x="134" y="76"/>
                  <a:pt x="134" y="76"/>
                  <a:pt x="134" y="76"/>
                </a:cubicBezTo>
                <a:cubicBezTo>
                  <a:pt x="134" y="77"/>
                  <a:pt x="134" y="78"/>
                  <a:pt x="133" y="79"/>
                </a:cubicBezTo>
                <a:cubicBezTo>
                  <a:pt x="133" y="79"/>
                  <a:pt x="133" y="79"/>
                  <a:pt x="133" y="79"/>
                </a:cubicBezTo>
                <a:cubicBezTo>
                  <a:pt x="132" y="80"/>
                  <a:pt x="131" y="80"/>
                  <a:pt x="130" y="80"/>
                </a:cubicBezTo>
                <a:cubicBezTo>
                  <a:pt x="29" y="80"/>
                  <a:pt x="29" y="80"/>
                  <a:pt x="29" y="80"/>
                </a:cubicBezTo>
                <a:cubicBezTo>
                  <a:pt x="28" y="80"/>
                  <a:pt x="27" y="80"/>
                  <a:pt x="26" y="79"/>
                </a:cubicBezTo>
                <a:cubicBezTo>
                  <a:pt x="26" y="79"/>
                  <a:pt x="26" y="79"/>
                  <a:pt x="26" y="79"/>
                </a:cubicBezTo>
                <a:cubicBezTo>
                  <a:pt x="25" y="78"/>
                  <a:pt x="25" y="77"/>
                  <a:pt x="25" y="76"/>
                </a:cubicBezTo>
                <a:cubicBezTo>
                  <a:pt x="25" y="71"/>
                  <a:pt x="25" y="71"/>
                  <a:pt x="25" y="71"/>
                </a:cubicBezTo>
                <a:cubicBezTo>
                  <a:pt x="25" y="70"/>
                  <a:pt x="25" y="69"/>
                  <a:pt x="26" y="68"/>
                </a:cubicBezTo>
                <a:cubicBezTo>
                  <a:pt x="26" y="68"/>
                  <a:pt x="26" y="68"/>
                  <a:pt x="26" y="68"/>
                </a:cubicBezTo>
                <a:cubicBezTo>
                  <a:pt x="27" y="67"/>
                  <a:pt x="28" y="67"/>
                  <a:pt x="29" y="67"/>
                </a:cubicBezTo>
                <a:close/>
                <a:moveTo>
                  <a:pt x="160" y="40"/>
                </a:moveTo>
                <a:cubicBezTo>
                  <a:pt x="160" y="140"/>
                  <a:pt x="160" y="140"/>
                  <a:pt x="160" y="140"/>
                </a:cubicBezTo>
                <a:cubicBezTo>
                  <a:pt x="160" y="151"/>
                  <a:pt x="151" y="160"/>
                  <a:pt x="140" y="160"/>
                </a:cubicBezTo>
                <a:cubicBezTo>
                  <a:pt x="20" y="160"/>
                  <a:pt x="20" y="160"/>
                  <a:pt x="20" y="160"/>
                </a:cubicBezTo>
                <a:cubicBezTo>
                  <a:pt x="9" y="160"/>
                  <a:pt x="0" y="151"/>
                  <a:pt x="0" y="140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29"/>
                  <a:pt x="9" y="21"/>
                  <a:pt x="20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31"/>
                  <a:pt x="30" y="35"/>
                  <a:pt x="35" y="35"/>
                </a:cubicBezTo>
                <a:cubicBezTo>
                  <a:pt x="45" y="35"/>
                  <a:pt x="45" y="35"/>
                  <a:pt x="45" y="35"/>
                </a:cubicBezTo>
                <a:cubicBezTo>
                  <a:pt x="51" y="35"/>
                  <a:pt x="55" y="31"/>
                  <a:pt x="55" y="26"/>
                </a:cubicBezTo>
                <a:cubicBezTo>
                  <a:pt x="55" y="21"/>
                  <a:pt x="55" y="21"/>
                  <a:pt x="55" y="21"/>
                </a:cubicBezTo>
                <a:cubicBezTo>
                  <a:pt x="105" y="21"/>
                  <a:pt x="105" y="21"/>
                  <a:pt x="105" y="21"/>
                </a:cubicBezTo>
                <a:cubicBezTo>
                  <a:pt x="105" y="26"/>
                  <a:pt x="105" y="26"/>
                  <a:pt x="105" y="26"/>
                </a:cubicBezTo>
                <a:cubicBezTo>
                  <a:pt x="105" y="31"/>
                  <a:pt x="110" y="35"/>
                  <a:pt x="115" y="35"/>
                </a:cubicBezTo>
                <a:cubicBezTo>
                  <a:pt x="125" y="35"/>
                  <a:pt x="125" y="35"/>
                  <a:pt x="125" y="35"/>
                </a:cubicBezTo>
                <a:cubicBezTo>
                  <a:pt x="131" y="35"/>
                  <a:pt x="135" y="31"/>
                  <a:pt x="135" y="26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40" y="21"/>
                  <a:pt x="140" y="21"/>
                  <a:pt x="140" y="21"/>
                </a:cubicBezTo>
                <a:cubicBezTo>
                  <a:pt x="151" y="21"/>
                  <a:pt x="160" y="29"/>
                  <a:pt x="160" y="40"/>
                </a:cubicBezTo>
                <a:close/>
                <a:moveTo>
                  <a:pt x="150" y="61"/>
                </a:moveTo>
                <a:cubicBezTo>
                  <a:pt x="150" y="41"/>
                  <a:pt x="38" y="50"/>
                  <a:pt x="20" y="50"/>
                </a:cubicBezTo>
                <a:cubicBezTo>
                  <a:pt x="15" y="50"/>
                  <a:pt x="10" y="55"/>
                  <a:pt x="10" y="61"/>
                </a:cubicBezTo>
                <a:cubicBezTo>
                  <a:pt x="10" y="140"/>
                  <a:pt x="10" y="140"/>
                  <a:pt x="10" y="140"/>
                </a:cubicBezTo>
                <a:cubicBezTo>
                  <a:pt x="10" y="146"/>
                  <a:pt x="15" y="150"/>
                  <a:pt x="20" y="150"/>
                </a:cubicBezTo>
                <a:cubicBezTo>
                  <a:pt x="140" y="150"/>
                  <a:pt x="140" y="150"/>
                  <a:pt x="140" y="150"/>
                </a:cubicBezTo>
                <a:cubicBezTo>
                  <a:pt x="146" y="150"/>
                  <a:pt x="150" y="146"/>
                  <a:pt x="150" y="140"/>
                </a:cubicBezTo>
                <a:lnTo>
                  <a:pt x="150" y="61"/>
                </a:lnTo>
                <a:close/>
                <a:moveTo>
                  <a:pt x="115" y="31"/>
                </a:moveTo>
                <a:cubicBezTo>
                  <a:pt x="125" y="31"/>
                  <a:pt x="125" y="31"/>
                  <a:pt x="125" y="31"/>
                </a:cubicBezTo>
                <a:cubicBezTo>
                  <a:pt x="128" y="31"/>
                  <a:pt x="130" y="28"/>
                  <a:pt x="130" y="26"/>
                </a:cubicBezTo>
                <a:cubicBezTo>
                  <a:pt x="130" y="5"/>
                  <a:pt x="130" y="5"/>
                  <a:pt x="130" y="5"/>
                </a:cubicBezTo>
                <a:cubicBezTo>
                  <a:pt x="130" y="3"/>
                  <a:pt x="128" y="0"/>
                  <a:pt x="125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2" y="0"/>
                  <a:pt x="110" y="3"/>
                  <a:pt x="110" y="5"/>
                </a:cubicBezTo>
                <a:cubicBezTo>
                  <a:pt x="110" y="26"/>
                  <a:pt x="110" y="26"/>
                  <a:pt x="110" y="26"/>
                </a:cubicBezTo>
                <a:cubicBezTo>
                  <a:pt x="110" y="28"/>
                  <a:pt x="112" y="31"/>
                  <a:pt x="115" y="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9" name="Freeform 29">
            <a:extLst>
              <a:ext uri="{FF2B5EF4-FFF2-40B4-BE49-F238E27FC236}">
                <a16:creationId xmlns:a16="http://schemas.microsoft.com/office/drawing/2014/main" id="{EFCC78C4-58C9-F59F-46B0-034175B28005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2497138"/>
            <a:ext cx="254000" cy="207963"/>
          </a:xfrm>
          <a:custGeom>
            <a:avLst/>
            <a:gdLst>
              <a:gd name="T0" fmla="*/ 0 w 160"/>
              <a:gd name="T1" fmla="*/ 0 h 131"/>
              <a:gd name="T2" fmla="*/ 37 w 160"/>
              <a:gd name="T3" fmla="*/ 0 h 131"/>
              <a:gd name="T4" fmla="*/ 37 w 160"/>
              <a:gd name="T5" fmla="*/ 131 h 131"/>
              <a:gd name="T6" fmla="*/ 0 w 160"/>
              <a:gd name="T7" fmla="*/ 131 h 131"/>
              <a:gd name="T8" fmla="*/ 0 w 160"/>
              <a:gd name="T9" fmla="*/ 0 h 131"/>
              <a:gd name="T10" fmla="*/ 85 w 160"/>
              <a:gd name="T11" fmla="*/ 23 h 131"/>
              <a:gd name="T12" fmla="*/ 108 w 160"/>
              <a:gd name="T13" fmla="*/ 11 h 131"/>
              <a:gd name="T14" fmla="*/ 160 w 160"/>
              <a:gd name="T15" fmla="*/ 116 h 131"/>
              <a:gd name="T16" fmla="*/ 131 w 160"/>
              <a:gd name="T17" fmla="*/ 131 h 131"/>
              <a:gd name="T18" fmla="*/ 85 w 160"/>
              <a:gd name="T19" fmla="*/ 39 h 131"/>
              <a:gd name="T20" fmla="*/ 85 w 160"/>
              <a:gd name="T21" fmla="*/ 131 h 131"/>
              <a:gd name="T22" fmla="*/ 48 w 160"/>
              <a:gd name="T23" fmla="*/ 131 h 131"/>
              <a:gd name="T24" fmla="*/ 48 w 160"/>
              <a:gd name="T25" fmla="*/ 0 h 131"/>
              <a:gd name="T26" fmla="*/ 85 w 160"/>
              <a:gd name="T27" fmla="*/ 0 h 131"/>
              <a:gd name="T28" fmla="*/ 85 w 160"/>
              <a:gd name="T29" fmla="*/ 23 h 131"/>
              <a:gd name="T30" fmla="*/ 92 w 160"/>
              <a:gd name="T31" fmla="*/ 32 h 131"/>
              <a:gd name="T32" fmla="*/ 104 w 160"/>
              <a:gd name="T33" fmla="*/ 26 h 131"/>
              <a:gd name="T34" fmla="*/ 118 w 160"/>
              <a:gd name="T35" fmla="*/ 52 h 131"/>
              <a:gd name="T36" fmla="*/ 105 w 160"/>
              <a:gd name="T37" fmla="*/ 58 h 131"/>
              <a:gd name="T38" fmla="*/ 92 w 160"/>
              <a:gd name="T39" fmla="*/ 32 h 131"/>
              <a:gd name="T40" fmla="*/ 108 w 160"/>
              <a:gd name="T41" fmla="*/ 65 h 131"/>
              <a:gd name="T42" fmla="*/ 122 w 160"/>
              <a:gd name="T43" fmla="*/ 58 h 131"/>
              <a:gd name="T44" fmla="*/ 127 w 160"/>
              <a:gd name="T45" fmla="*/ 69 h 131"/>
              <a:gd name="T46" fmla="*/ 113 w 160"/>
              <a:gd name="T47" fmla="*/ 76 h 131"/>
              <a:gd name="T48" fmla="*/ 108 w 160"/>
              <a:gd name="T49" fmla="*/ 65 h 131"/>
              <a:gd name="T50" fmla="*/ 134 w 160"/>
              <a:gd name="T51" fmla="*/ 99 h 131"/>
              <a:gd name="T52" fmla="*/ 142 w 160"/>
              <a:gd name="T53" fmla="*/ 103 h 131"/>
              <a:gd name="T54" fmla="*/ 141 w 160"/>
              <a:gd name="T55" fmla="*/ 113 h 131"/>
              <a:gd name="T56" fmla="*/ 132 w 160"/>
              <a:gd name="T57" fmla="*/ 109 h 131"/>
              <a:gd name="T58" fmla="*/ 134 w 160"/>
              <a:gd name="T59" fmla="*/ 99 h 131"/>
              <a:gd name="T60" fmla="*/ 11 w 160"/>
              <a:gd name="T61" fmla="*/ 13 h 131"/>
              <a:gd name="T62" fmla="*/ 27 w 160"/>
              <a:gd name="T63" fmla="*/ 13 h 131"/>
              <a:gd name="T64" fmla="*/ 27 w 160"/>
              <a:gd name="T65" fmla="*/ 46 h 131"/>
              <a:gd name="T66" fmla="*/ 11 w 160"/>
              <a:gd name="T67" fmla="*/ 46 h 131"/>
              <a:gd name="T68" fmla="*/ 11 w 160"/>
              <a:gd name="T69" fmla="*/ 13 h 131"/>
              <a:gd name="T70" fmla="*/ 10 w 160"/>
              <a:gd name="T71" fmla="*/ 54 h 131"/>
              <a:gd name="T72" fmla="*/ 27 w 160"/>
              <a:gd name="T73" fmla="*/ 54 h 131"/>
              <a:gd name="T74" fmla="*/ 27 w 160"/>
              <a:gd name="T75" fmla="*/ 68 h 131"/>
              <a:gd name="T76" fmla="*/ 10 w 160"/>
              <a:gd name="T77" fmla="*/ 68 h 131"/>
              <a:gd name="T78" fmla="*/ 10 w 160"/>
              <a:gd name="T79" fmla="*/ 54 h 131"/>
              <a:gd name="T80" fmla="*/ 19 w 160"/>
              <a:gd name="T81" fmla="*/ 101 h 131"/>
              <a:gd name="T82" fmla="*/ 26 w 160"/>
              <a:gd name="T83" fmla="*/ 109 h 131"/>
              <a:gd name="T84" fmla="*/ 19 w 160"/>
              <a:gd name="T85" fmla="*/ 118 h 131"/>
              <a:gd name="T86" fmla="*/ 12 w 160"/>
              <a:gd name="T87" fmla="*/ 109 h 131"/>
              <a:gd name="T88" fmla="*/ 19 w 160"/>
              <a:gd name="T89" fmla="*/ 101 h 131"/>
              <a:gd name="T90" fmla="*/ 59 w 160"/>
              <a:gd name="T91" fmla="*/ 13 h 131"/>
              <a:gd name="T92" fmla="*/ 74 w 160"/>
              <a:gd name="T93" fmla="*/ 13 h 131"/>
              <a:gd name="T94" fmla="*/ 74 w 160"/>
              <a:gd name="T95" fmla="*/ 46 h 131"/>
              <a:gd name="T96" fmla="*/ 59 w 160"/>
              <a:gd name="T97" fmla="*/ 46 h 131"/>
              <a:gd name="T98" fmla="*/ 59 w 160"/>
              <a:gd name="T99" fmla="*/ 13 h 131"/>
              <a:gd name="T100" fmla="*/ 58 w 160"/>
              <a:gd name="T101" fmla="*/ 54 h 131"/>
              <a:gd name="T102" fmla="*/ 75 w 160"/>
              <a:gd name="T103" fmla="*/ 54 h 131"/>
              <a:gd name="T104" fmla="*/ 75 w 160"/>
              <a:gd name="T105" fmla="*/ 68 h 131"/>
              <a:gd name="T106" fmla="*/ 58 w 160"/>
              <a:gd name="T107" fmla="*/ 68 h 131"/>
              <a:gd name="T108" fmla="*/ 58 w 160"/>
              <a:gd name="T109" fmla="*/ 54 h 131"/>
              <a:gd name="T110" fmla="*/ 66 w 160"/>
              <a:gd name="T111" fmla="*/ 101 h 131"/>
              <a:gd name="T112" fmla="*/ 73 w 160"/>
              <a:gd name="T113" fmla="*/ 109 h 131"/>
              <a:gd name="T114" fmla="*/ 66 w 160"/>
              <a:gd name="T115" fmla="*/ 118 h 131"/>
              <a:gd name="T116" fmla="*/ 60 w 160"/>
              <a:gd name="T117" fmla="*/ 109 h 131"/>
              <a:gd name="T118" fmla="*/ 66 w 160"/>
              <a:gd name="T119" fmla="*/ 101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31">
                <a:moveTo>
                  <a:pt x="0" y="0"/>
                </a:moveTo>
                <a:cubicBezTo>
                  <a:pt x="37" y="0"/>
                  <a:pt x="37" y="0"/>
                  <a:pt x="37" y="0"/>
                </a:cubicBezTo>
                <a:cubicBezTo>
                  <a:pt x="37" y="131"/>
                  <a:pt x="37" y="131"/>
                  <a:pt x="37" y="131"/>
                </a:cubicBezTo>
                <a:cubicBezTo>
                  <a:pt x="0" y="131"/>
                  <a:pt x="0" y="131"/>
                  <a:pt x="0" y="131"/>
                </a:cubicBezTo>
                <a:lnTo>
                  <a:pt x="0" y="0"/>
                </a:lnTo>
                <a:close/>
                <a:moveTo>
                  <a:pt x="85" y="23"/>
                </a:moveTo>
                <a:cubicBezTo>
                  <a:pt x="108" y="11"/>
                  <a:pt x="108" y="11"/>
                  <a:pt x="108" y="11"/>
                </a:cubicBezTo>
                <a:cubicBezTo>
                  <a:pt x="160" y="116"/>
                  <a:pt x="160" y="116"/>
                  <a:pt x="160" y="116"/>
                </a:cubicBezTo>
                <a:cubicBezTo>
                  <a:pt x="131" y="131"/>
                  <a:pt x="131" y="131"/>
                  <a:pt x="131" y="131"/>
                </a:cubicBezTo>
                <a:cubicBezTo>
                  <a:pt x="85" y="39"/>
                  <a:pt x="85" y="39"/>
                  <a:pt x="85" y="39"/>
                </a:cubicBezTo>
                <a:cubicBezTo>
                  <a:pt x="85" y="131"/>
                  <a:pt x="85" y="131"/>
                  <a:pt x="85" y="131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0"/>
                  <a:pt x="48" y="0"/>
                  <a:pt x="48" y="0"/>
                </a:cubicBezTo>
                <a:cubicBezTo>
                  <a:pt x="85" y="0"/>
                  <a:pt x="85" y="0"/>
                  <a:pt x="85" y="0"/>
                </a:cubicBezTo>
                <a:lnTo>
                  <a:pt x="85" y="23"/>
                </a:lnTo>
                <a:close/>
                <a:moveTo>
                  <a:pt x="92" y="32"/>
                </a:moveTo>
                <a:cubicBezTo>
                  <a:pt x="104" y="26"/>
                  <a:pt x="104" y="26"/>
                  <a:pt x="104" y="26"/>
                </a:cubicBezTo>
                <a:cubicBezTo>
                  <a:pt x="118" y="52"/>
                  <a:pt x="118" y="52"/>
                  <a:pt x="118" y="52"/>
                </a:cubicBezTo>
                <a:cubicBezTo>
                  <a:pt x="105" y="58"/>
                  <a:pt x="105" y="58"/>
                  <a:pt x="105" y="58"/>
                </a:cubicBezTo>
                <a:lnTo>
                  <a:pt x="92" y="32"/>
                </a:lnTo>
                <a:close/>
                <a:moveTo>
                  <a:pt x="108" y="65"/>
                </a:moveTo>
                <a:cubicBezTo>
                  <a:pt x="122" y="58"/>
                  <a:pt x="122" y="58"/>
                  <a:pt x="122" y="58"/>
                </a:cubicBezTo>
                <a:cubicBezTo>
                  <a:pt x="127" y="69"/>
                  <a:pt x="127" y="69"/>
                  <a:pt x="127" y="69"/>
                </a:cubicBezTo>
                <a:cubicBezTo>
                  <a:pt x="113" y="76"/>
                  <a:pt x="113" y="76"/>
                  <a:pt x="113" y="76"/>
                </a:cubicBezTo>
                <a:lnTo>
                  <a:pt x="108" y="65"/>
                </a:lnTo>
                <a:close/>
                <a:moveTo>
                  <a:pt x="134" y="99"/>
                </a:moveTo>
                <a:cubicBezTo>
                  <a:pt x="136" y="98"/>
                  <a:pt x="140" y="100"/>
                  <a:pt x="142" y="103"/>
                </a:cubicBezTo>
                <a:cubicBezTo>
                  <a:pt x="144" y="107"/>
                  <a:pt x="144" y="112"/>
                  <a:pt x="141" y="113"/>
                </a:cubicBezTo>
                <a:cubicBezTo>
                  <a:pt x="137" y="115"/>
                  <a:pt x="134" y="113"/>
                  <a:pt x="132" y="109"/>
                </a:cubicBezTo>
                <a:cubicBezTo>
                  <a:pt x="130" y="105"/>
                  <a:pt x="130" y="101"/>
                  <a:pt x="134" y="99"/>
                </a:cubicBezTo>
                <a:close/>
                <a:moveTo>
                  <a:pt x="11" y="13"/>
                </a:moveTo>
                <a:cubicBezTo>
                  <a:pt x="27" y="13"/>
                  <a:pt x="27" y="13"/>
                  <a:pt x="27" y="13"/>
                </a:cubicBezTo>
                <a:cubicBezTo>
                  <a:pt x="27" y="46"/>
                  <a:pt x="27" y="46"/>
                  <a:pt x="27" y="46"/>
                </a:cubicBezTo>
                <a:cubicBezTo>
                  <a:pt x="11" y="46"/>
                  <a:pt x="11" y="46"/>
                  <a:pt x="11" y="46"/>
                </a:cubicBezTo>
                <a:lnTo>
                  <a:pt x="11" y="13"/>
                </a:lnTo>
                <a:close/>
                <a:moveTo>
                  <a:pt x="10" y="54"/>
                </a:moveTo>
                <a:cubicBezTo>
                  <a:pt x="27" y="54"/>
                  <a:pt x="27" y="54"/>
                  <a:pt x="27" y="54"/>
                </a:cubicBezTo>
                <a:cubicBezTo>
                  <a:pt x="27" y="68"/>
                  <a:pt x="27" y="68"/>
                  <a:pt x="27" y="68"/>
                </a:cubicBezTo>
                <a:cubicBezTo>
                  <a:pt x="10" y="68"/>
                  <a:pt x="10" y="68"/>
                  <a:pt x="10" y="68"/>
                </a:cubicBezTo>
                <a:lnTo>
                  <a:pt x="10" y="54"/>
                </a:lnTo>
                <a:close/>
                <a:moveTo>
                  <a:pt x="19" y="101"/>
                </a:moveTo>
                <a:cubicBezTo>
                  <a:pt x="22" y="101"/>
                  <a:pt x="26" y="105"/>
                  <a:pt x="26" y="109"/>
                </a:cubicBezTo>
                <a:cubicBezTo>
                  <a:pt x="26" y="114"/>
                  <a:pt x="22" y="118"/>
                  <a:pt x="19" y="118"/>
                </a:cubicBezTo>
                <a:cubicBezTo>
                  <a:pt x="15" y="118"/>
                  <a:pt x="12" y="114"/>
                  <a:pt x="12" y="109"/>
                </a:cubicBezTo>
                <a:cubicBezTo>
                  <a:pt x="12" y="105"/>
                  <a:pt x="15" y="101"/>
                  <a:pt x="19" y="101"/>
                </a:cubicBezTo>
                <a:close/>
                <a:moveTo>
                  <a:pt x="59" y="13"/>
                </a:moveTo>
                <a:cubicBezTo>
                  <a:pt x="74" y="13"/>
                  <a:pt x="74" y="13"/>
                  <a:pt x="74" y="13"/>
                </a:cubicBezTo>
                <a:cubicBezTo>
                  <a:pt x="74" y="46"/>
                  <a:pt x="74" y="46"/>
                  <a:pt x="74" y="46"/>
                </a:cubicBezTo>
                <a:cubicBezTo>
                  <a:pt x="59" y="46"/>
                  <a:pt x="59" y="46"/>
                  <a:pt x="59" y="46"/>
                </a:cubicBezTo>
                <a:lnTo>
                  <a:pt x="59" y="13"/>
                </a:lnTo>
                <a:close/>
                <a:moveTo>
                  <a:pt x="58" y="54"/>
                </a:moveTo>
                <a:cubicBezTo>
                  <a:pt x="75" y="54"/>
                  <a:pt x="75" y="54"/>
                  <a:pt x="75" y="54"/>
                </a:cubicBezTo>
                <a:cubicBezTo>
                  <a:pt x="75" y="68"/>
                  <a:pt x="75" y="68"/>
                  <a:pt x="75" y="68"/>
                </a:cubicBezTo>
                <a:cubicBezTo>
                  <a:pt x="58" y="68"/>
                  <a:pt x="58" y="68"/>
                  <a:pt x="58" y="68"/>
                </a:cubicBezTo>
                <a:lnTo>
                  <a:pt x="58" y="54"/>
                </a:lnTo>
                <a:close/>
                <a:moveTo>
                  <a:pt x="66" y="101"/>
                </a:moveTo>
                <a:cubicBezTo>
                  <a:pt x="70" y="101"/>
                  <a:pt x="73" y="105"/>
                  <a:pt x="73" y="109"/>
                </a:cubicBezTo>
                <a:cubicBezTo>
                  <a:pt x="73" y="114"/>
                  <a:pt x="70" y="118"/>
                  <a:pt x="66" y="118"/>
                </a:cubicBezTo>
                <a:cubicBezTo>
                  <a:pt x="63" y="118"/>
                  <a:pt x="60" y="114"/>
                  <a:pt x="60" y="109"/>
                </a:cubicBezTo>
                <a:cubicBezTo>
                  <a:pt x="60" y="105"/>
                  <a:pt x="63" y="101"/>
                  <a:pt x="66" y="10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0" name="Freeform 30">
            <a:extLst>
              <a:ext uri="{FF2B5EF4-FFF2-40B4-BE49-F238E27FC236}">
                <a16:creationId xmlns:a16="http://schemas.microsoft.com/office/drawing/2014/main" id="{A79C5628-23AB-5FF2-59B2-CE3BF81EAB17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2505075"/>
            <a:ext cx="255588" cy="192088"/>
          </a:xfrm>
          <a:custGeom>
            <a:avLst/>
            <a:gdLst>
              <a:gd name="T0" fmla="*/ 102 w 161"/>
              <a:gd name="T1" fmla="*/ 53 h 121"/>
              <a:gd name="T2" fmla="*/ 33 w 161"/>
              <a:gd name="T3" fmla="*/ 40 h 121"/>
              <a:gd name="T4" fmla="*/ 36 w 161"/>
              <a:gd name="T5" fmla="*/ 38 h 121"/>
              <a:gd name="T6" fmla="*/ 36 w 161"/>
              <a:gd name="T7" fmla="*/ 41 h 121"/>
              <a:gd name="T8" fmla="*/ 36 w 161"/>
              <a:gd name="T9" fmla="*/ 47 h 121"/>
              <a:gd name="T10" fmla="*/ 34 w 161"/>
              <a:gd name="T11" fmla="*/ 44 h 121"/>
              <a:gd name="T12" fmla="*/ 34 w 161"/>
              <a:gd name="T13" fmla="*/ 40 h 121"/>
              <a:gd name="T14" fmla="*/ 36 w 161"/>
              <a:gd name="T15" fmla="*/ 45 h 121"/>
              <a:gd name="T16" fmla="*/ 41 w 161"/>
              <a:gd name="T17" fmla="*/ 45 h 121"/>
              <a:gd name="T18" fmla="*/ 41 w 161"/>
              <a:gd name="T19" fmla="*/ 38 h 121"/>
              <a:gd name="T20" fmla="*/ 44 w 161"/>
              <a:gd name="T21" fmla="*/ 40 h 121"/>
              <a:gd name="T22" fmla="*/ 44 w 161"/>
              <a:gd name="T23" fmla="*/ 44 h 121"/>
              <a:gd name="T24" fmla="*/ 41 w 161"/>
              <a:gd name="T25" fmla="*/ 46 h 121"/>
              <a:gd name="T26" fmla="*/ 41 w 161"/>
              <a:gd name="T27" fmla="*/ 45 h 121"/>
              <a:gd name="T28" fmla="*/ 41 w 161"/>
              <a:gd name="T29" fmla="*/ 41 h 121"/>
              <a:gd name="T30" fmla="*/ 43 w 161"/>
              <a:gd name="T31" fmla="*/ 43 h 121"/>
              <a:gd name="T32" fmla="*/ 27 w 161"/>
              <a:gd name="T33" fmla="*/ 42 h 121"/>
              <a:gd name="T34" fmla="*/ 29 w 161"/>
              <a:gd name="T35" fmla="*/ 37 h 121"/>
              <a:gd name="T36" fmla="*/ 29 w 161"/>
              <a:gd name="T37" fmla="*/ 39 h 121"/>
              <a:gd name="T38" fmla="*/ 29 w 161"/>
              <a:gd name="T39" fmla="*/ 46 h 121"/>
              <a:gd name="T40" fmla="*/ 26 w 161"/>
              <a:gd name="T41" fmla="*/ 44 h 121"/>
              <a:gd name="T42" fmla="*/ 28 w 161"/>
              <a:gd name="T43" fmla="*/ 40 h 121"/>
              <a:gd name="T44" fmla="*/ 29 w 161"/>
              <a:gd name="T45" fmla="*/ 45 h 121"/>
              <a:gd name="T46" fmla="*/ 29 w 161"/>
              <a:gd name="T47" fmla="*/ 45 h 121"/>
              <a:gd name="T48" fmla="*/ 4 w 161"/>
              <a:gd name="T49" fmla="*/ 106 h 121"/>
              <a:gd name="T50" fmla="*/ 9 w 161"/>
              <a:gd name="T51" fmla="*/ 36 h 121"/>
              <a:gd name="T52" fmla="*/ 46 w 161"/>
              <a:gd name="T53" fmla="*/ 48 h 121"/>
              <a:gd name="T54" fmla="*/ 8 w 161"/>
              <a:gd name="T55" fmla="*/ 36 h 121"/>
              <a:gd name="T56" fmla="*/ 47 w 161"/>
              <a:gd name="T57" fmla="*/ 31 h 121"/>
              <a:gd name="T58" fmla="*/ 6 w 161"/>
              <a:gd name="T59" fmla="*/ 51 h 121"/>
              <a:gd name="T60" fmla="*/ 39 w 161"/>
              <a:gd name="T61" fmla="*/ 69 h 121"/>
              <a:gd name="T62" fmla="*/ 49 w 161"/>
              <a:gd name="T63" fmla="*/ 59 h 121"/>
              <a:gd name="T64" fmla="*/ 6 w 161"/>
              <a:gd name="T65" fmla="*/ 91 h 121"/>
              <a:gd name="T66" fmla="*/ 17 w 161"/>
              <a:gd name="T67" fmla="*/ 83 h 121"/>
              <a:gd name="T68" fmla="*/ 7 w 161"/>
              <a:gd name="T69" fmla="*/ 74 h 121"/>
              <a:gd name="T70" fmla="*/ 15 w 161"/>
              <a:gd name="T71" fmla="*/ 69 h 121"/>
              <a:gd name="T72" fmla="*/ 15 w 161"/>
              <a:gd name="T73" fmla="*/ 58 h 121"/>
              <a:gd name="T74" fmla="*/ 23 w 161"/>
              <a:gd name="T75" fmla="*/ 101 h 121"/>
              <a:gd name="T76" fmla="*/ 33 w 161"/>
              <a:gd name="T77" fmla="*/ 91 h 121"/>
              <a:gd name="T78" fmla="*/ 22 w 161"/>
              <a:gd name="T79" fmla="*/ 83 h 121"/>
              <a:gd name="T80" fmla="*/ 33 w 161"/>
              <a:gd name="T81" fmla="*/ 83 h 121"/>
              <a:gd name="T82" fmla="*/ 22 w 161"/>
              <a:gd name="T83" fmla="*/ 59 h 121"/>
              <a:gd name="T84" fmla="*/ 38 w 161"/>
              <a:gd name="T85" fmla="*/ 75 h 121"/>
              <a:gd name="T86" fmla="*/ 48 w 161"/>
              <a:gd name="T87" fmla="*/ 85 h 121"/>
              <a:gd name="T88" fmla="*/ 48 w 161"/>
              <a:gd name="T89" fmla="*/ 101 h 121"/>
              <a:gd name="T90" fmla="*/ 48 w 161"/>
              <a:gd name="T91" fmla="*/ 90 h 121"/>
              <a:gd name="T92" fmla="*/ 40 w 161"/>
              <a:gd name="T93" fmla="*/ 0 h 121"/>
              <a:gd name="T94" fmla="*/ 117 w 161"/>
              <a:gd name="T95" fmla="*/ 11 h 121"/>
              <a:gd name="T96" fmla="*/ 120 w 161"/>
              <a:gd name="T97" fmla="*/ 0 h 121"/>
              <a:gd name="T98" fmla="*/ 40 w 161"/>
              <a:gd name="T99" fmla="*/ 121 h 121"/>
              <a:gd name="T100" fmla="*/ 117 w 161"/>
              <a:gd name="T101" fmla="*/ 110 h 121"/>
              <a:gd name="T102" fmla="*/ 88 w 161"/>
              <a:gd name="T103" fmla="*/ 95 h 121"/>
              <a:gd name="T104" fmla="*/ 95 w 161"/>
              <a:gd name="T105" fmla="*/ 70 h 121"/>
              <a:gd name="T106" fmla="*/ 95 w 161"/>
              <a:gd name="T107" fmla="*/ 70 h 121"/>
              <a:gd name="T108" fmla="*/ 131 w 161"/>
              <a:gd name="T109" fmla="*/ 27 h 121"/>
              <a:gd name="T110" fmla="*/ 142 w 161"/>
              <a:gd name="T111" fmla="*/ 15 h 121"/>
              <a:gd name="T112" fmla="*/ 159 w 161"/>
              <a:gd name="T113" fmla="*/ 22 h 121"/>
              <a:gd name="T114" fmla="*/ 62 w 161"/>
              <a:gd name="T115" fmla="*/ 32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1" h="121">
                <a:moveTo>
                  <a:pt x="108" y="48"/>
                </a:moveTo>
                <a:cubicBezTo>
                  <a:pt x="108" y="45"/>
                  <a:pt x="105" y="42"/>
                  <a:pt x="102" y="42"/>
                </a:cubicBezTo>
                <a:cubicBezTo>
                  <a:pt x="62" y="42"/>
                  <a:pt x="62" y="42"/>
                  <a:pt x="62" y="42"/>
                </a:cubicBezTo>
                <a:cubicBezTo>
                  <a:pt x="62" y="53"/>
                  <a:pt x="62" y="53"/>
                  <a:pt x="62" y="53"/>
                </a:cubicBezTo>
                <a:cubicBezTo>
                  <a:pt x="102" y="53"/>
                  <a:pt x="102" y="53"/>
                  <a:pt x="102" y="53"/>
                </a:cubicBezTo>
                <a:cubicBezTo>
                  <a:pt x="105" y="53"/>
                  <a:pt x="108" y="51"/>
                  <a:pt x="108" y="48"/>
                </a:cubicBezTo>
                <a:close/>
                <a:moveTo>
                  <a:pt x="35" y="45"/>
                </a:moveTo>
                <a:cubicBezTo>
                  <a:pt x="35" y="43"/>
                  <a:pt x="35" y="43"/>
                  <a:pt x="35" y="43"/>
                </a:cubicBezTo>
                <a:cubicBezTo>
                  <a:pt x="34" y="42"/>
                  <a:pt x="34" y="42"/>
                  <a:pt x="33" y="42"/>
                </a:cubicBezTo>
                <a:cubicBezTo>
                  <a:pt x="33" y="41"/>
                  <a:pt x="33" y="41"/>
                  <a:pt x="33" y="40"/>
                </a:cubicBezTo>
                <a:cubicBezTo>
                  <a:pt x="33" y="40"/>
                  <a:pt x="33" y="39"/>
                  <a:pt x="33" y="39"/>
                </a:cubicBezTo>
                <a:cubicBezTo>
                  <a:pt x="34" y="38"/>
                  <a:pt x="34" y="38"/>
                  <a:pt x="35" y="38"/>
                </a:cubicBezTo>
                <a:cubicBezTo>
                  <a:pt x="35" y="37"/>
                  <a:pt x="35" y="37"/>
                  <a:pt x="35" y="37"/>
                </a:cubicBezTo>
                <a:cubicBezTo>
                  <a:pt x="36" y="37"/>
                  <a:pt x="36" y="37"/>
                  <a:pt x="36" y="37"/>
                </a:cubicBezTo>
                <a:cubicBezTo>
                  <a:pt x="36" y="38"/>
                  <a:pt x="36" y="38"/>
                  <a:pt x="36" y="38"/>
                </a:cubicBezTo>
                <a:cubicBezTo>
                  <a:pt x="36" y="38"/>
                  <a:pt x="37" y="38"/>
                  <a:pt x="37" y="39"/>
                </a:cubicBezTo>
                <a:cubicBezTo>
                  <a:pt x="37" y="39"/>
                  <a:pt x="38" y="39"/>
                  <a:pt x="38" y="40"/>
                </a:cubicBezTo>
                <a:cubicBezTo>
                  <a:pt x="36" y="40"/>
                  <a:pt x="36" y="40"/>
                  <a:pt x="36" y="40"/>
                </a:cubicBezTo>
                <a:cubicBezTo>
                  <a:pt x="36" y="40"/>
                  <a:pt x="36" y="39"/>
                  <a:pt x="36" y="39"/>
                </a:cubicBezTo>
                <a:cubicBezTo>
                  <a:pt x="36" y="41"/>
                  <a:pt x="36" y="41"/>
                  <a:pt x="36" y="41"/>
                </a:cubicBezTo>
                <a:cubicBezTo>
                  <a:pt x="37" y="42"/>
                  <a:pt x="37" y="42"/>
                  <a:pt x="38" y="42"/>
                </a:cubicBezTo>
                <a:cubicBezTo>
                  <a:pt x="38" y="43"/>
                  <a:pt x="38" y="43"/>
                  <a:pt x="38" y="44"/>
                </a:cubicBezTo>
                <a:cubicBezTo>
                  <a:pt x="38" y="44"/>
                  <a:pt x="38" y="45"/>
                  <a:pt x="37" y="45"/>
                </a:cubicBezTo>
                <a:cubicBezTo>
                  <a:pt x="37" y="46"/>
                  <a:pt x="36" y="46"/>
                  <a:pt x="36" y="46"/>
                </a:cubicBezTo>
                <a:cubicBezTo>
                  <a:pt x="36" y="47"/>
                  <a:pt x="36" y="47"/>
                  <a:pt x="36" y="47"/>
                </a:cubicBezTo>
                <a:cubicBezTo>
                  <a:pt x="35" y="47"/>
                  <a:pt x="35" y="47"/>
                  <a:pt x="35" y="47"/>
                </a:cubicBezTo>
                <a:cubicBezTo>
                  <a:pt x="35" y="46"/>
                  <a:pt x="35" y="46"/>
                  <a:pt x="35" y="46"/>
                </a:cubicBezTo>
                <a:cubicBezTo>
                  <a:pt x="34" y="46"/>
                  <a:pt x="34" y="46"/>
                  <a:pt x="33" y="45"/>
                </a:cubicBezTo>
                <a:cubicBezTo>
                  <a:pt x="33" y="45"/>
                  <a:pt x="33" y="45"/>
                  <a:pt x="33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5" y="45"/>
                  <a:pt x="35" y="45"/>
                  <a:pt x="35" y="45"/>
                </a:cubicBezTo>
                <a:close/>
                <a:moveTo>
                  <a:pt x="35" y="39"/>
                </a:moveTo>
                <a:cubicBezTo>
                  <a:pt x="35" y="39"/>
                  <a:pt x="35" y="39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1"/>
                </a:cubicBezTo>
                <a:cubicBezTo>
                  <a:pt x="35" y="41"/>
                  <a:pt x="35" y="41"/>
                  <a:pt x="35" y="41"/>
                </a:cubicBezTo>
                <a:lnTo>
                  <a:pt x="35" y="39"/>
                </a:lnTo>
                <a:close/>
                <a:moveTo>
                  <a:pt x="36" y="45"/>
                </a:moveTo>
                <a:cubicBezTo>
                  <a:pt x="36" y="45"/>
                  <a:pt x="36" y="45"/>
                  <a:pt x="36" y="45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4"/>
                  <a:pt x="37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lnTo>
                  <a:pt x="36" y="45"/>
                </a:lnTo>
                <a:close/>
                <a:moveTo>
                  <a:pt x="41" y="45"/>
                </a:moveTo>
                <a:cubicBezTo>
                  <a:pt x="41" y="43"/>
                  <a:pt x="41" y="43"/>
                  <a:pt x="41" y="43"/>
                </a:cubicBezTo>
                <a:cubicBezTo>
                  <a:pt x="41" y="42"/>
                  <a:pt x="40" y="42"/>
                  <a:pt x="40" y="42"/>
                </a:cubicBezTo>
                <a:cubicBezTo>
                  <a:pt x="39" y="41"/>
                  <a:pt x="39" y="41"/>
                  <a:pt x="39" y="40"/>
                </a:cubicBezTo>
                <a:cubicBezTo>
                  <a:pt x="39" y="40"/>
                  <a:pt x="39" y="39"/>
                  <a:pt x="40" y="39"/>
                </a:cubicBezTo>
                <a:cubicBezTo>
                  <a:pt x="40" y="38"/>
                  <a:pt x="41" y="38"/>
                  <a:pt x="41" y="38"/>
                </a:cubicBezTo>
                <a:cubicBezTo>
                  <a:pt x="41" y="37"/>
                  <a:pt x="41" y="37"/>
                  <a:pt x="41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8"/>
                  <a:pt x="42" y="38"/>
                  <a:pt x="42" y="38"/>
                </a:cubicBezTo>
                <a:cubicBezTo>
                  <a:pt x="43" y="38"/>
                  <a:pt x="43" y="38"/>
                  <a:pt x="44" y="39"/>
                </a:cubicBezTo>
                <a:cubicBezTo>
                  <a:pt x="44" y="39"/>
                  <a:pt x="44" y="39"/>
                  <a:pt x="44" y="40"/>
                </a:cubicBezTo>
                <a:cubicBezTo>
                  <a:pt x="43" y="40"/>
                  <a:pt x="43" y="40"/>
                  <a:pt x="43" y="40"/>
                </a:cubicBezTo>
                <a:cubicBezTo>
                  <a:pt x="43" y="40"/>
                  <a:pt x="42" y="39"/>
                  <a:pt x="42" y="39"/>
                </a:cubicBezTo>
                <a:cubicBezTo>
                  <a:pt x="42" y="41"/>
                  <a:pt x="42" y="41"/>
                  <a:pt x="42" y="41"/>
                </a:cubicBezTo>
                <a:cubicBezTo>
                  <a:pt x="43" y="42"/>
                  <a:pt x="44" y="42"/>
                  <a:pt x="44" y="42"/>
                </a:cubicBezTo>
                <a:cubicBezTo>
                  <a:pt x="44" y="43"/>
                  <a:pt x="44" y="43"/>
                  <a:pt x="44" y="44"/>
                </a:cubicBezTo>
                <a:cubicBezTo>
                  <a:pt x="44" y="44"/>
                  <a:pt x="44" y="45"/>
                  <a:pt x="44" y="45"/>
                </a:cubicBezTo>
                <a:cubicBezTo>
                  <a:pt x="43" y="46"/>
                  <a:pt x="43" y="46"/>
                  <a:pt x="42" y="46"/>
                </a:cubicBezTo>
                <a:cubicBezTo>
                  <a:pt x="42" y="47"/>
                  <a:pt x="42" y="47"/>
                  <a:pt x="42" y="47"/>
                </a:cubicBezTo>
                <a:cubicBezTo>
                  <a:pt x="41" y="47"/>
                  <a:pt x="41" y="47"/>
                  <a:pt x="41" y="47"/>
                </a:cubicBezTo>
                <a:cubicBezTo>
                  <a:pt x="41" y="46"/>
                  <a:pt x="41" y="46"/>
                  <a:pt x="41" y="46"/>
                </a:cubicBezTo>
                <a:cubicBezTo>
                  <a:pt x="41" y="46"/>
                  <a:pt x="40" y="46"/>
                  <a:pt x="40" y="45"/>
                </a:cubicBezTo>
                <a:cubicBezTo>
                  <a:pt x="39" y="45"/>
                  <a:pt x="39" y="45"/>
                  <a:pt x="39" y="44"/>
                </a:cubicBezTo>
                <a:cubicBezTo>
                  <a:pt x="40" y="44"/>
                  <a:pt x="40" y="44"/>
                  <a:pt x="40" y="44"/>
                </a:cubicBezTo>
                <a:cubicBezTo>
                  <a:pt x="41" y="44"/>
                  <a:pt x="41" y="44"/>
                  <a:pt x="41" y="44"/>
                </a:cubicBezTo>
                <a:cubicBezTo>
                  <a:pt x="41" y="45"/>
                  <a:pt x="41" y="45"/>
                  <a:pt x="41" y="45"/>
                </a:cubicBezTo>
                <a:close/>
                <a:moveTo>
                  <a:pt x="41" y="39"/>
                </a:moveTo>
                <a:cubicBezTo>
                  <a:pt x="41" y="39"/>
                  <a:pt x="41" y="39"/>
                  <a:pt x="41" y="40"/>
                </a:cubicBezTo>
                <a:cubicBezTo>
                  <a:pt x="41" y="40"/>
                  <a:pt x="41" y="40"/>
                  <a:pt x="41" y="40"/>
                </a:cubicBezTo>
                <a:cubicBezTo>
                  <a:pt x="41" y="40"/>
                  <a:pt x="41" y="40"/>
                  <a:pt x="41" y="41"/>
                </a:cubicBezTo>
                <a:cubicBezTo>
                  <a:pt x="41" y="41"/>
                  <a:pt x="41" y="41"/>
                  <a:pt x="41" y="41"/>
                </a:cubicBezTo>
                <a:lnTo>
                  <a:pt x="41" y="39"/>
                </a:lnTo>
                <a:close/>
                <a:moveTo>
                  <a:pt x="42" y="45"/>
                </a:moveTo>
                <a:cubicBezTo>
                  <a:pt x="42" y="45"/>
                  <a:pt x="43" y="45"/>
                  <a:pt x="43" y="45"/>
                </a:cubicBezTo>
                <a:cubicBezTo>
                  <a:pt x="43" y="44"/>
                  <a:pt x="43" y="44"/>
                  <a:pt x="43" y="44"/>
                </a:cubicBezTo>
                <a:cubicBezTo>
                  <a:pt x="43" y="44"/>
                  <a:pt x="43" y="43"/>
                  <a:pt x="43" y="43"/>
                </a:cubicBezTo>
                <a:cubicBezTo>
                  <a:pt x="43" y="43"/>
                  <a:pt x="42" y="43"/>
                  <a:pt x="42" y="43"/>
                </a:cubicBezTo>
                <a:lnTo>
                  <a:pt x="42" y="45"/>
                </a:lnTo>
                <a:close/>
                <a:moveTo>
                  <a:pt x="29" y="45"/>
                </a:moveTo>
                <a:cubicBezTo>
                  <a:pt x="29" y="43"/>
                  <a:pt x="29" y="43"/>
                  <a:pt x="29" y="43"/>
                </a:cubicBezTo>
                <a:cubicBezTo>
                  <a:pt x="28" y="42"/>
                  <a:pt x="27" y="42"/>
                  <a:pt x="27" y="42"/>
                </a:cubicBezTo>
                <a:cubicBezTo>
                  <a:pt x="27" y="41"/>
                  <a:pt x="26" y="41"/>
                  <a:pt x="26" y="40"/>
                </a:cubicBezTo>
                <a:cubicBezTo>
                  <a:pt x="26" y="40"/>
                  <a:pt x="27" y="39"/>
                  <a:pt x="27" y="39"/>
                </a:cubicBezTo>
                <a:cubicBezTo>
                  <a:pt x="27" y="38"/>
                  <a:pt x="28" y="38"/>
                  <a:pt x="29" y="38"/>
                </a:cubicBezTo>
                <a:cubicBezTo>
                  <a:pt x="29" y="37"/>
                  <a:pt x="29" y="37"/>
                  <a:pt x="29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29" y="38"/>
                  <a:pt x="29" y="38"/>
                  <a:pt x="29" y="38"/>
                </a:cubicBezTo>
                <a:cubicBezTo>
                  <a:pt x="30" y="38"/>
                  <a:pt x="30" y="38"/>
                  <a:pt x="31" y="39"/>
                </a:cubicBezTo>
                <a:cubicBezTo>
                  <a:pt x="31" y="39"/>
                  <a:pt x="31" y="39"/>
                  <a:pt x="31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40"/>
                  <a:pt x="30" y="39"/>
                  <a:pt x="29" y="39"/>
                </a:cubicBezTo>
                <a:cubicBezTo>
                  <a:pt x="29" y="41"/>
                  <a:pt x="29" y="41"/>
                  <a:pt x="29" y="41"/>
                </a:cubicBezTo>
                <a:cubicBezTo>
                  <a:pt x="30" y="42"/>
                  <a:pt x="31" y="42"/>
                  <a:pt x="31" y="42"/>
                </a:cubicBezTo>
                <a:cubicBezTo>
                  <a:pt x="31" y="43"/>
                  <a:pt x="32" y="43"/>
                  <a:pt x="32" y="44"/>
                </a:cubicBezTo>
                <a:cubicBezTo>
                  <a:pt x="32" y="44"/>
                  <a:pt x="31" y="45"/>
                  <a:pt x="31" y="45"/>
                </a:cubicBezTo>
                <a:cubicBezTo>
                  <a:pt x="31" y="46"/>
                  <a:pt x="30" y="46"/>
                  <a:pt x="29" y="46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9" y="46"/>
                  <a:pt x="29" y="46"/>
                  <a:pt x="29" y="46"/>
                </a:cubicBezTo>
                <a:cubicBezTo>
                  <a:pt x="28" y="46"/>
                  <a:pt x="27" y="46"/>
                  <a:pt x="27" y="45"/>
                </a:cubicBezTo>
                <a:cubicBezTo>
                  <a:pt x="27" y="45"/>
                  <a:pt x="26" y="45"/>
                  <a:pt x="26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45"/>
                  <a:pt x="28" y="45"/>
                  <a:pt x="29" y="45"/>
                </a:cubicBezTo>
                <a:close/>
                <a:moveTo>
                  <a:pt x="29" y="39"/>
                </a:moveTo>
                <a:cubicBezTo>
                  <a:pt x="28" y="39"/>
                  <a:pt x="28" y="39"/>
                  <a:pt x="28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8" y="40"/>
                  <a:pt x="28" y="40"/>
                  <a:pt x="28" y="41"/>
                </a:cubicBezTo>
                <a:cubicBezTo>
                  <a:pt x="28" y="41"/>
                  <a:pt x="28" y="41"/>
                  <a:pt x="29" y="41"/>
                </a:cubicBezTo>
                <a:lnTo>
                  <a:pt x="29" y="39"/>
                </a:lnTo>
                <a:close/>
                <a:moveTo>
                  <a:pt x="29" y="45"/>
                </a:moveTo>
                <a:cubicBezTo>
                  <a:pt x="30" y="45"/>
                  <a:pt x="30" y="45"/>
                  <a:pt x="30" y="45"/>
                </a:cubicBezTo>
                <a:cubicBezTo>
                  <a:pt x="30" y="44"/>
                  <a:pt x="30" y="44"/>
                  <a:pt x="30" y="44"/>
                </a:cubicBezTo>
                <a:cubicBezTo>
                  <a:pt x="30" y="44"/>
                  <a:pt x="30" y="43"/>
                  <a:pt x="30" y="43"/>
                </a:cubicBezTo>
                <a:cubicBezTo>
                  <a:pt x="30" y="43"/>
                  <a:pt x="30" y="43"/>
                  <a:pt x="29" y="43"/>
                </a:cubicBezTo>
                <a:lnTo>
                  <a:pt x="29" y="45"/>
                </a:lnTo>
                <a:close/>
                <a:moveTo>
                  <a:pt x="51" y="25"/>
                </a:moveTo>
                <a:cubicBezTo>
                  <a:pt x="4" y="25"/>
                  <a:pt x="4" y="25"/>
                  <a:pt x="4" y="25"/>
                </a:cubicBezTo>
                <a:cubicBezTo>
                  <a:pt x="2" y="25"/>
                  <a:pt x="0" y="27"/>
                  <a:pt x="0" y="29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5"/>
                  <a:pt x="2" y="106"/>
                  <a:pt x="4" y="106"/>
                </a:cubicBezTo>
                <a:cubicBezTo>
                  <a:pt x="51" y="106"/>
                  <a:pt x="51" y="106"/>
                  <a:pt x="51" y="106"/>
                </a:cubicBezTo>
                <a:cubicBezTo>
                  <a:pt x="53" y="106"/>
                  <a:pt x="54" y="105"/>
                  <a:pt x="54" y="103"/>
                </a:cubicBezTo>
                <a:cubicBezTo>
                  <a:pt x="54" y="29"/>
                  <a:pt x="54" y="29"/>
                  <a:pt x="54" y="29"/>
                </a:cubicBezTo>
                <a:cubicBezTo>
                  <a:pt x="54" y="27"/>
                  <a:pt x="53" y="25"/>
                  <a:pt x="51" y="25"/>
                </a:cubicBezTo>
                <a:close/>
                <a:moveTo>
                  <a:pt x="9" y="36"/>
                </a:moveTo>
                <a:cubicBezTo>
                  <a:pt x="46" y="36"/>
                  <a:pt x="46" y="36"/>
                  <a:pt x="46" y="36"/>
                </a:cubicBezTo>
                <a:cubicBezTo>
                  <a:pt x="46" y="36"/>
                  <a:pt x="46" y="36"/>
                  <a:pt x="46" y="36"/>
                </a:cubicBezTo>
                <a:cubicBezTo>
                  <a:pt x="46" y="36"/>
                  <a:pt x="46" y="36"/>
                  <a:pt x="46" y="36"/>
                </a:cubicBezTo>
                <a:cubicBezTo>
                  <a:pt x="46" y="48"/>
                  <a:pt x="46" y="48"/>
                  <a:pt x="46" y="48"/>
                </a:cubicBezTo>
                <a:cubicBezTo>
                  <a:pt x="46" y="48"/>
                  <a:pt x="46" y="48"/>
                  <a:pt x="46" y="48"/>
                </a:cubicBezTo>
                <a:cubicBezTo>
                  <a:pt x="46" y="48"/>
                  <a:pt x="46" y="48"/>
                  <a:pt x="46" y="48"/>
                </a:cubicBezTo>
                <a:cubicBezTo>
                  <a:pt x="9" y="48"/>
                  <a:pt x="9" y="48"/>
                  <a:pt x="9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lnTo>
                  <a:pt x="9" y="36"/>
                </a:lnTo>
                <a:close/>
                <a:moveTo>
                  <a:pt x="6" y="32"/>
                </a:moveTo>
                <a:cubicBezTo>
                  <a:pt x="6" y="31"/>
                  <a:pt x="6" y="31"/>
                  <a:pt x="7" y="31"/>
                </a:cubicBezTo>
                <a:cubicBezTo>
                  <a:pt x="47" y="31"/>
                  <a:pt x="47" y="31"/>
                  <a:pt x="47" y="31"/>
                </a:cubicBezTo>
                <a:cubicBezTo>
                  <a:pt x="48" y="31"/>
                  <a:pt x="49" y="31"/>
                  <a:pt x="49" y="32"/>
                </a:cubicBezTo>
                <a:cubicBezTo>
                  <a:pt x="49" y="51"/>
                  <a:pt x="49" y="51"/>
                  <a:pt x="49" y="51"/>
                </a:cubicBezTo>
                <a:cubicBezTo>
                  <a:pt x="49" y="52"/>
                  <a:pt x="48" y="52"/>
                  <a:pt x="4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6" y="52"/>
                  <a:pt x="6" y="52"/>
                  <a:pt x="6" y="51"/>
                </a:cubicBezTo>
                <a:lnTo>
                  <a:pt x="6" y="32"/>
                </a:lnTo>
                <a:close/>
                <a:moveTo>
                  <a:pt x="49" y="59"/>
                </a:moveTo>
                <a:cubicBezTo>
                  <a:pt x="49" y="67"/>
                  <a:pt x="49" y="67"/>
                  <a:pt x="49" y="67"/>
                </a:cubicBezTo>
                <a:cubicBezTo>
                  <a:pt x="49" y="68"/>
                  <a:pt x="48" y="69"/>
                  <a:pt x="48" y="69"/>
                </a:cubicBezTo>
                <a:cubicBezTo>
                  <a:pt x="39" y="69"/>
                  <a:pt x="39" y="69"/>
                  <a:pt x="39" y="69"/>
                </a:cubicBezTo>
                <a:cubicBezTo>
                  <a:pt x="39" y="69"/>
                  <a:pt x="38" y="68"/>
                  <a:pt x="38" y="67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58"/>
                  <a:pt x="39" y="58"/>
                  <a:pt x="39" y="58"/>
                </a:cubicBezTo>
                <a:cubicBezTo>
                  <a:pt x="48" y="58"/>
                  <a:pt x="48" y="58"/>
                  <a:pt x="48" y="58"/>
                </a:cubicBezTo>
                <a:cubicBezTo>
                  <a:pt x="48" y="58"/>
                  <a:pt x="49" y="58"/>
                  <a:pt x="49" y="59"/>
                </a:cubicBezTo>
                <a:close/>
                <a:moveTo>
                  <a:pt x="17" y="100"/>
                </a:moveTo>
                <a:cubicBezTo>
                  <a:pt x="17" y="100"/>
                  <a:pt x="16" y="101"/>
                  <a:pt x="15" y="101"/>
                </a:cubicBezTo>
                <a:cubicBezTo>
                  <a:pt x="7" y="101"/>
                  <a:pt x="7" y="101"/>
                  <a:pt x="7" y="101"/>
                </a:cubicBezTo>
                <a:cubicBezTo>
                  <a:pt x="6" y="101"/>
                  <a:pt x="6" y="100"/>
                  <a:pt x="6" y="100"/>
                </a:cubicBezTo>
                <a:cubicBezTo>
                  <a:pt x="6" y="91"/>
                  <a:pt x="6" y="91"/>
                  <a:pt x="6" y="91"/>
                </a:cubicBezTo>
                <a:cubicBezTo>
                  <a:pt x="6" y="91"/>
                  <a:pt x="6" y="90"/>
                  <a:pt x="7" y="90"/>
                </a:cubicBezTo>
                <a:cubicBezTo>
                  <a:pt x="15" y="90"/>
                  <a:pt x="15" y="90"/>
                  <a:pt x="15" y="90"/>
                </a:cubicBezTo>
                <a:cubicBezTo>
                  <a:pt x="16" y="90"/>
                  <a:pt x="17" y="91"/>
                  <a:pt x="17" y="91"/>
                </a:cubicBezTo>
                <a:lnTo>
                  <a:pt x="17" y="100"/>
                </a:lnTo>
                <a:close/>
                <a:moveTo>
                  <a:pt x="17" y="83"/>
                </a:moveTo>
                <a:cubicBezTo>
                  <a:pt x="17" y="84"/>
                  <a:pt x="16" y="85"/>
                  <a:pt x="15" y="85"/>
                </a:cubicBezTo>
                <a:cubicBezTo>
                  <a:pt x="7" y="85"/>
                  <a:pt x="7" y="85"/>
                  <a:pt x="7" y="85"/>
                </a:cubicBezTo>
                <a:cubicBezTo>
                  <a:pt x="6" y="85"/>
                  <a:pt x="6" y="84"/>
                  <a:pt x="6" y="83"/>
                </a:cubicBezTo>
                <a:cubicBezTo>
                  <a:pt x="6" y="75"/>
                  <a:pt x="6" y="75"/>
                  <a:pt x="6" y="75"/>
                </a:cubicBezTo>
                <a:cubicBezTo>
                  <a:pt x="6" y="75"/>
                  <a:pt x="6" y="74"/>
                  <a:pt x="7" y="74"/>
                </a:cubicBezTo>
                <a:cubicBezTo>
                  <a:pt x="15" y="74"/>
                  <a:pt x="15" y="74"/>
                  <a:pt x="15" y="74"/>
                </a:cubicBezTo>
                <a:cubicBezTo>
                  <a:pt x="16" y="74"/>
                  <a:pt x="17" y="75"/>
                  <a:pt x="17" y="75"/>
                </a:cubicBezTo>
                <a:lnTo>
                  <a:pt x="17" y="83"/>
                </a:lnTo>
                <a:close/>
                <a:moveTo>
                  <a:pt x="17" y="67"/>
                </a:moveTo>
                <a:cubicBezTo>
                  <a:pt x="17" y="68"/>
                  <a:pt x="16" y="69"/>
                  <a:pt x="15" y="69"/>
                </a:cubicBezTo>
                <a:cubicBezTo>
                  <a:pt x="7" y="69"/>
                  <a:pt x="7" y="69"/>
                  <a:pt x="7" y="69"/>
                </a:cubicBezTo>
                <a:cubicBezTo>
                  <a:pt x="6" y="69"/>
                  <a:pt x="6" y="68"/>
                  <a:pt x="6" y="67"/>
                </a:cubicBezTo>
                <a:cubicBezTo>
                  <a:pt x="6" y="59"/>
                  <a:pt x="6" y="59"/>
                  <a:pt x="6" y="59"/>
                </a:cubicBezTo>
                <a:cubicBezTo>
                  <a:pt x="6" y="58"/>
                  <a:pt x="6" y="58"/>
                  <a:pt x="7" y="58"/>
                </a:cubicBezTo>
                <a:cubicBezTo>
                  <a:pt x="15" y="58"/>
                  <a:pt x="15" y="58"/>
                  <a:pt x="15" y="58"/>
                </a:cubicBezTo>
                <a:cubicBezTo>
                  <a:pt x="16" y="58"/>
                  <a:pt x="17" y="58"/>
                  <a:pt x="17" y="59"/>
                </a:cubicBezTo>
                <a:lnTo>
                  <a:pt x="17" y="67"/>
                </a:lnTo>
                <a:close/>
                <a:moveTo>
                  <a:pt x="33" y="100"/>
                </a:moveTo>
                <a:cubicBezTo>
                  <a:pt x="33" y="100"/>
                  <a:pt x="32" y="101"/>
                  <a:pt x="31" y="101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3" y="101"/>
                  <a:pt x="22" y="100"/>
                  <a:pt x="22" y="100"/>
                </a:cubicBezTo>
                <a:cubicBezTo>
                  <a:pt x="22" y="91"/>
                  <a:pt x="22" y="91"/>
                  <a:pt x="22" y="91"/>
                </a:cubicBezTo>
                <a:cubicBezTo>
                  <a:pt x="22" y="91"/>
                  <a:pt x="23" y="90"/>
                  <a:pt x="23" y="90"/>
                </a:cubicBezTo>
                <a:cubicBezTo>
                  <a:pt x="31" y="90"/>
                  <a:pt x="31" y="90"/>
                  <a:pt x="31" y="90"/>
                </a:cubicBezTo>
                <a:cubicBezTo>
                  <a:pt x="32" y="90"/>
                  <a:pt x="33" y="91"/>
                  <a:pt x="33" y="91"/>
                </a:cubicBezTo>
                <a:lnTo>
                  <a:pt x="33" y="100"/>
                </a:lnTo>
                <a:close/>
                <a:moveTo>
                  <a:pt x="33" y="83"/>
                </a:moveTo>
                <a:cubicBezTo>
                  <a:pt x="33" y="84"/>
                  <a:pt x="32" y="85"/>
                  <a:pt x="31" y="85"/>
                </a:cubicBezTo>
                <a:cubicBezTo>
                  <a:pt x="23" y="85"/>
                  <a:pt x="23" y="85"/>
                  <a:pt x="23" y="85"/>
                </a:cubicBezTo>
                <a:cubicBezTo>
                  <a:pt x="23" y="85"/>
                  <a:pt x="22" y="84"/>
                  <a:pt x="22" y="83"/>
                </a:cubicBezTo>
                <a:cubicBezTo>
                  <a:pt x="22" y="75"/>
                  <a:pt x="22" y="75"/>
                  <a:pt x="22" y="75"/>
                </a:cubicBezTo>
                <a:cubicBezTo>
                  <a:pt x="22" y="75"/>
                  <a:pt x="23" y="74"/>
                  <a:pt x="23" y="74"/>
                </a:cubicBezTo>
                <a:cubicBezTo>
                  <a:pt x="31" y="74"/>
                  <a:pt x="31" y="74"/>
                  <a:pt x="31" y="74"/>
                </a:cubicBezTo>
                <a:cubicBezTo>
                  <a:pt x="32" y="74"/>
                  <a:pt x="33" y="75"/>
                  <a:pt x="33" y="75"/>
                </a:cubicBezTo>
                <a:lnTo>
                  <a:pt x="33" y="83"/>
                </a:lnTo>
                <a:close/>
                <a:moveTo>
                  <a:pt x="33" y="67"/>
                </a:moveTo>
                <a:cubicBezTo>
                  <a:pt x="33" y="68"/>
                  <a:pt x="32" y="69"/>
                  <a:pt x="31" y="69"/>
                </a:cubicBezTo>
                <a:cubicBezTo>
                  <a:pt x="23" y="69"/>
                  <a:pt x="23" y="69"/>
                  <a:pt x="23" y="69"/>
                </a:cubicBezTo>
                <a:cubicBezTo>
                  <a:pt x="23" y="69"/>
                  <a:pt x="22" y="68"/>
                  <a:pt x="22" y="67"/>
                </a:cubicBezTo>
                <a:cubicBezTo>
                  <a:pt x="22" y="59"/>
                  <a:pt x="22" y="59"/>
                  <a:pt x="22" y="59"/>
                </a:cubicBezTo>
                <a:cubicBezTo>
                  <a:pt x="22" y="58"/>
                  <a:pt x="23" y="58"/>
                  <a:pt x="23" y="58"/>
                </a:cubicBezTo>
                <a:cubicBezTo>
                  <a:pt x="31" y="58"/>
                  <a:pt x="31" y="58"/>
                  <a:pt x="31" y="58"/>
                </a:cubicBezTo>
                <a:cubicBezTo>
                  <a:pt x="32" y="58"/>
                  <a:pt x="33" y="58"/>
                  <a:pt x="33" y="59"/>
                </a:cubicBezTo>
                <a:lnTo>
                  <a:pt x="33" y="67"/>
                </a:lnTo>
                <a:close/>
                <a:moveTo>
                  <a:pt x="38" y="75"/>
                </a:moveTo>
                <a:cubicBezTo>
                  <a:pt x="38" y="75"/>
                  <a:pt x="39" y="74"/>
                  <a:pt x="39" y="74"/>
                </a:cubicBezTo>
                <a:cubicBezTo>
                  <a:pt x="48" y="74"/>
                  <a:pt x="48" y="74"/>
                  <a:pt x="48" y="74"/>
                </a:cubicBezTo>
                <a:cubicBezTo>
                  <a:pt x="48" y="74"/>
                  <a:pt x="49" y="75"/>
                  <a:pt x="49" y="75"/>
                </a:cubicBezTo>
                <a:cubicBezTo>
                  <a:pt x="49" y="83"/>
                  <a:pt x="49" y="83"/>
                  <a:pt x="49" y="83"/>
                </a:cubicBezTo>
                <a:cubicBezTo>
                  <a:pt x="49" y="84"/>
                  <a:pt x="48" y="85"/>
                  <a:pt x="48" y="85"/>
                </a:cubicBezTo>
                <a:cubicBezTo>
                  <a:pt x="39" y="85"/>
                  <a:pt x="39" y="85"/>
                  <a:pt x="39" y="85"/>
                </a:cubicBezTo>
                <a:cubicBezTo>
                  <a:pt x="39" y="85"/>
                  <a:pt x="38" y="84"/>
                  <a:pt x="38" y="83"/>
                </a:cubicBezTo>
                <a:lnTo>
                  <a:pt x="38" y="75"/>
                </a:lnTo>
                <a:close/>
                <a:moveTo>
                  <a:pt x="49" y="100"/>
                </a:moveTo>
                <a:cubicBezTo>
                  <a:pt x="49" y="100"/>
                  <a:pt x="48" y="101"/>
                  <a:pt x="48" y="101"/>
                </a:cubicBezTo>
                <a:cubicBezTo>
                  <a:pt x="39" y="101"/>
                  <a:pt x="39" y="101"/>
                  <a:pt x="39" y="101"/>
                </a:cubicBezTo>
                <a:cubicBezTo>
                  <a:pt x="39" y="101"/>
                  <a:pt x="38" y="100"/>
                  <a:pt x="38" y="100"/>
                </a:cubicBezTo>
                <a:cubicBezTo>
                  <a:pt x="38" y="91"/>
                  <a:pt x="38" y="91"/>
                  <a:pt x="38" y="91"/>
                </a:cubicBezTo>
                <a:cubicBezTo>
                  <a:pt x="38" y="91"/>
                  <a:pt x="39" y="90"/>
                  <a:pt x="39" y="90"/>
                </a:cubicBezTo>
                <a:cubicBezTo>
                  <a:pt x="48" y="90"/>
                  <a:pt x="48" y="90"/>
                  <a:pt x="48" y="90"/>
                </a:cubicBezTo>
                <a:cubicBezTo>
                  <a:pt x="48" y="90"/>
                  <a:pt x="49" y="91"/>
                  <a:pt x="49" y="91"/>
                </a:cubicBezTo>
                <a:lnTo>
                  <a:pt x="49" y="100"/>
                </a:lnTo>
                <a:close/>
                <a:moveTo>
                  <a:pt x="60" y="0"/>
                </a:moveTo>
                <a:cubicBezTo>
                  <a:pt x="44" y="0"/>
                  <a:pt x="44" y="0"/>
                  <a:pt x="4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7" y="0"/>
                  <a:pt x="35" y="2"/>
                  <a:pt x="35" y="5"/>
                </a:cubicBezTo>
                <a:cubicBezTo>
                  <a:pt x="35" y="18"/>
                  <a:pt x="35" y="18"/>
                  <a:pt x="35" y="18"/>
                </a:cubicBezTo>
                <a:cubicBezTo>
                  <a:pt x="46" y="18"/>
                  <a:pt x="46" y="18"/>
                  <a:pt x="46" y="18"/>
                </a:cubicBezTo>
                <a:cubicBezTo>
                  <a:pt x="46" y="11"/>
                  <a:pt x="46" y="11"/>
                  <a:pt x="46" y="11"/>
                </a:cubicBezTo>
                <a:cubicBezTo>
                  <a:pt x="117" y="11"/>
                  <a:pt x="117" y="11"/>
                  <a:pt x="117" y="11"/>
                </a:cubicBezTo>
                <a:cubicBezTo>
                  <a:pt x="117" y="33"/>
                  <a:pt x="117" y="33"/>
                  <a:pt x="117" y="33"/>
                </a:cubicBezTo>
                <a:cubicBezTo>
                  <a:pt x="129" y="13"/>
                  <a:pt x="129" y="13"/>
                  <a:pt x="129" y="13"/>
                </a:cubicBezTo>
                <a:cubicBezTo>
                  <a:pt x="129" y="5"/>
                  <a:pt x="129" y="5"/>
                  <a:pt x="129" y="5"/>
                </a:cubicBezTo>
                <a:cubicBezTo>
                  <a:pt x="129" y="2"/>
                  <a:pt x="126" y="0"/>
                  <a:pt x="123" y="0"/>
                </a:cubicBezTo>
                <a:cubicBezTo>
                  <a:pt x="120" y="0"/>
                  <a:pt x="120" y="0"/>
                  <a:pt x="120" y="0"/>
                </a:cubicBezTo>
                <a:cubicBezTo>
                  <a:pt x="102" y="0"/>
                  <a:pt x="102" y="0"/>
                  <a:pt x="102" y="0"/>
                </a:cubicBezTo>
                <a:lnTo>
                  <a:pt x="60" y="0"/>
                </a:lnTo>
                <a:close/>
                <a:moveTo>
                  <a:pt x="35" y="110"/>
                </a:moveTo>
                <a:cubicBezTo>
                  <a:pt x="35" y="116"/>
                  <a:pt x="35" y="116"/>
                  <a:pt x="35" y="116"/>
                </a:cubicBezTo>
                <a:cubicBezTo>
                  <a:pt x="35" y="119"/>
                  <a:pt x="37" y="121"/>
                  <a:pt x="40" y="121"/>
                </a:cubicBezTo>
                <a:cubicBezTo>
                  <a:pt x="123" y="121"/>
                  <a:pt x="123" y="121"/>
                  <a:pt x="123" y="121"/>
                </a:cubicBezTo>
                <a:cubicBezTo>
                  <a:pt x="126" y="121"/>
                  <a:pt x="129" y="119"/>
                  <a:pt x="129" y="116"/>
                </a:cubicBezTo>
                <a:cubicBezTo>
                  <a:pt x="129" y="85"/>
                  <a:pt x="129" y="85"/>
                  <a:pt x="129" y="85"/>
                </a:cubicBezTo>
                <a:cubicBezTo>
                  <a:pt x="118" y="92"/>
                  <a:pt x="118" y="92"/>
                  <a:pt x="118" y="92"/>
                </a:cubicBezTo>
                <a:cubicBezTo>
                  <a:pt x="117" y="110"/>
                  <a:pt x="117" y="110"/>
                  <a:pt x="117" y="110"/>
                </a:cubicBezTo>
                <a:cubicBezTo>
                  <a:pt x="90" y="110"/>
                  <a:pt x="62" y="110"/>
                  <a:pt x="35" y="110"/>
                </a:cubicBezTo>
                <a:close/>
                <a:moveTo>
                  <a:pt x="62" y="97"/>
                </a:moveTo>
                <a:cubicBezTo>
                  <a:pt x="71" y="85"/>
                  <a:pt x="78" y="75"/>
                  <a:pt x="62" y="97"/>
                </a:cubicBezTo>
                <a:close/>
                <a:moveTo>
                  <a:pt x="87" y="92"/>
                </a:moveTo>
                <a:cubicBezTo>
                  <a:pt x="87" y="93"/>
                  <a:pt x="87" y="94"/>
                  <a:pt x="88" y="95"/>
                </a:cubicBezTo>
                <a:cubicBezTo>
                  <a:pt x="89" y="95"/>
                  <a:pt x="90" y="96"/>
                  <a:pt x="90" y="95"/>
                </a:cubicBezTo>
                <a:cubicBezTo>
                  <a:pt x="110" y="87"/>
                  <a:pt x="110" y="87"/>
                  <a:pt x="110" y="87"/>
                </a:cubicBezTo>
                <a:cubicBezTo>
                  <a:pt x="93" y="72"/>
                  <a:pt x="93" y="72"/>
                  <a:pt x="93" y="72"/>
                </a:cubicBezTo>
                <a:lnTo>
                  <a:pt x="87" y="92"/>
                </a:lnTo>
                <a:close/>
                <a:moveTo>
                  <a:pt x="95" y="70"/>
                </a:moveTo>
                <a:cubicBezTo>
                  <a:pt x="95" y="70"/>
                  <a:pt x="95" y="70"/>
                  <a:pt x="95" y="70"/>
                </a:cubicBezTo>
                <a:cubicBezTo>
                  <a:pt x="112" y="85"/>
                  <a:pt x="112" y="85"/>
                  <a:pt x="112" y="85"/>
                </a:cubicBezTo>
                <a:cubicBezTo>
                  <a:pt x="147" y="44"/>
                  <a:pt x="147" y="44"/>
                  <a:pt x="147" y="44"/>
                </a:cubicBezTo>
                <a:cubicBezTo>
                  <a:pt x="129" y="29"/>
                  <a:pt x="129" y="29"/>
                  <a:pt x="129" y="29"/>
                </a:cubicBezTo>
                <a:lnTo>
                  <a:pt x="95" y="70"/>
                </a:lnTo>
                <a:close/>
                <a:moveTo>
                  <a:pt x="135" y="23"/>
                </a:moveTo>
                <a:cubicBezTo>
                  <a:pt x="135" y="23"/>
                  <a:pt x="135" y="23"/>
                  <a:pt x="135" y="23"/>
                </a:cubicBezTo>
                <a:cubicBezTo>
                  <a:pt x="152" y="37"/>
                  <a:pt x="152" y="37"/>
                  <a:pt x="152" y="37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31" y="27"/>
                  <a:pt x="131" y="27"/>
                  <a:pt x="131" y="27"/>
                </a:cubicBezTo>
                <a:lnTo>
                  <a:pt x="135" y="23"/>
                </a:lnTo>
                <a:close/>
                <a:moveTo>
                  <a:pt x="159" y="22"/>
                </a:moveTo>
                <a:cubicBezTo>
                  <a:pt x="159" y="22"/>
                  <a:pt x="159" y="22"/>
                  <a:pt x="159" y="22"/>
                </a:cubicBezTo>
                <a:cubicBezTo>
                  <a:pt x="149" y="14"/>
                  <a:pt x="149" y="14"/>
                  <a:pt x="149" y="14"/>
                </a:cubicBezTo>
                <a:cubicBezTo>
                  <a:pt x="147" y="12"/>
                  <a:pt x="144" y="13"/>
                  <a:pt x="142" y="15"/>
                </a:cubicBezTo>
                <a:cubicBezTo>
                  <a:pt x="137" y="21"/>
                  <a:pt x="137" y="21"/>
                  <a:pt x="137" y="21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9" y="29"/>
                  <a:pt x="159" y="29"/>
                  <a:pt x="159" y="29"/>
                </a:cubicBezTo>
                <a:cubicBezTo>
                  <a:pt x="160" y="28"/>
                  <a:pt x="161" y="27"/>
                  <a:pt x="160" y="26"/>
                </a:cubicBezTo>
                <a:cubicBezTo>
                  <a:pt x="160" y="24"/>
                  <a:pt x="160" y="23"/>
                  <a:pt x="159" y="22"/>
                </a:cubicBezTo>
                <a:close/>
                <a:moveTo>
                  <a:pt x="102" y="21"/>
                </a:moveTo>
                <a:cubicBezTo>
                  <a:pt x="61" y="21"/>
                  <a:pt x="61" y="21"/>
                  <a:pt x="61" y="21"/>
                </a:cubicBezTo>
                <a:cubicBezTo>
                  <a:pt x="60" y="21"/>
                  <a:pt x="60" y="21"/>
                  <a:pt x="59" y="22"/>
                </a:cubicBezTo>
                <a:cubicBezTo>
                  <a:pt x="61" y="24"/>
                  <a:pt x="62" y="26"/>
                  <a:pt x="62" y="29"/>
                </a:cubicBezTo>
                <a:cubicBezTo>
                  <a:pt x="62" y="32"/>
                  <a:pt x="62" y="32"/>
                  <a:pt x="62" y="32"/>
                </a:cubicBezTo>
                <a:cubicBezTo>
                  <a:pt x="102" y="32"/>
                  <a:pt x="102" y="32"/>
                  <a:pt x="102" y="32"/>
                </a:cubicBezTo>
                <a:cubicBezTo>
                  <a:pt x="105" y="32"/>
                  <a:pt x="108" y="30"/>
                  <a:pt x="108" y="27"/>
                </a:cubicBezTo>
                <a:cubicBezTo>
                  <a:pt x="108" y="24"/>
                  <a:pt x="105" y="21"/>
                  <a:pt x="102" y="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1" name="Freeform 31">
            <a:extLst>
              <a:ext uri="{FF2B5EF4-FFF2-40B4-BE49-F238E27FC236}">
                <a16:creationId xmlns:a16="http://schemas.microsoft.com/office/drawing/2014/main" id="{0E87B089-5696-C3FC-B96B-08FB842FF083}"/>
              </a:ext>
            </a:extLst>
          </p:cNvPr>
          <p:cNvSpPr>
            <a:spLocks noEditPoints="1"/>
          </p:cNvSpPr>
          <p:nvPr/>
        </p:nvSpPr>
        <p:spPr bwMode="auto">
          <a:xfrm>
            <a:off x="5748338" y="3575050"/>
            <a:ext cx="144463" cy="254000"/>
          </a:xfrm>
          <a:custGeom>
            <a:avLst/>
            <a:gdLst>
              <a:gd name="T0" fmla="*/ 35 w 91"/>
              <a:gd name="T1" fmla="*/ 51 h 160"/>
              <a:gd name="T2" fmla="*/ 34 w 91"/>
              <a:gd name="T3" fmla="*/ 69 h 160"/>
              <a:gd name="T4" fmla="*/ 14 w 91"/>
              <a:gd name="T5" fmla="*/ 68 h 160"/>
              <a:gd name="T6" fmla="*/ 15 w 91"/>
              <a:gd name="T7" fmla="*/ 50 h 160"/>
              <a:gd name="T8" fmla="*/ 0 w 91"/>
              <a:gd name="T9" fmla="*/ 154 h 160"/>
              <a:gd name="T10" fmla="*/ 85 w 91"/>
              <a:gd name="T11" fmla="*/ 0 h 160"/>
              <a:gd name="T12" fmla="*/ 31 w 91"/>
              <a:gd name="T13" fmla="*/ 14 h 160"/>
              <a:gd name="T14" fmla="*/ 26 w 91"/>
              <a:gd name="T15" fmla="*/ 16 h 160"/>
              <a:gd name="T16" fmla="*/ 22 w 91"/>
              <a:gd name="T17" fmla="*/ 14 h 160"/>
              <a:gd name="T18" fmla="*/ 12 w 91"/>
              <a:gd name="T19" fmla="*/ 12 h 160"/>
              <a:gd name="T20" fmla="*/ 46 w 91"/>
              <a:gd name="T21" fmla="*/ 137 h 160"/>
              <a:gd name="T22" fmla="*/ 46 w 91"/>
              <a:gd name="T23" fmla="*/ 137 h 160"/>
              <a:gd name="T24" fmla="*/ 53 w 91"/>
              <a:gd name="T25" fmla="*/ 16 h 160"/>
              <a:gd name="T26" fmla="*/ 84 w 91"/>
              <a:gd name="T27" fmla="*/ 135 h 160"/>
              <a:gd name="T28" fmla="*/ 76 w 91"/>
              <a:gd name="T29" fmla="*/ 51 h 160"/>
              <a:gd name="T30" fmla="*/ 64 w 91"/>
              <a:gd name="T31" fmla="*/ 56 h 160"/>
              <a:gd name="T32" fmla="*/ 71 w 91"/>
              <a:gd name="T33" fmla="*/ 56 h 160"/>
              <a:gd name="T34" fmla="*/ 51 w 91"/>
              <a:gd name="T35" fmla="*/ 68 h 160"/>
              <a:gd name="T36" fmla="*/ 76 w 91"/>
              <a:gd name="T37" fmla="*/ 71 h 160"/>
              <a:gd name="T38" fmla="*/ 70 w 91"/>
              <a:gd name="T39" fmla="*/ 77 h 160"/>
              <a:gd name="T40" fmla="*/ 77 w 91"/>
              <a:gd name="T41" fmla="*/ 84 h 160"/>
              <a:gd name="T42" fmla="*/ 70 w 91"/>
              <a:gd name="T43" fmla="*/ 90 h 160"/>
              <a:gd name="T44" fmla="*/ 77 w 91"/>
              <a:gd name="T45" fmla="*/ 84 h 160"/>
              <a:gd name="T46" fmla="*/ 39 w 91"/>
              <a:gd name="T47" fmla="*/ 110 h 160"/>
              <a:gd name="T48" fmla="*/ 41 w 91"/>
              <a:gd name="T49" fmla="*/ 98 h 160"/>
              <a:gd name="T50" fmla="*/ 51 w 91"/>
              <a:gd name="T51" fmla="*/ 98 h 160"/>
              <a:gd name="T52" fmla="*/ 47 w 91"/>
              <a:gd name="T53" fmla="*/ 102 h 160"/>
              <a:gd name="T54" fmla="*/ 32 w 91"/>
              <a:gd name="T55" fmla="*/ 85 h 160"/>
              <a:gd name="T56" fmla="*/ 15 w 91"/>
              <a:gd name="T57" fmla="*/ 77 h 160"/>
              <a:gd name="T58" fmla="*/ 21 w 91"/>
              <a:gd name="T59" fmla="*/ 84 h 160"/>
              <a:gd name="T60" fmla="*/ 21 w 91"/>
              <a:gd name="T61" fmla="*/ 84 h 160"/>
              <a:gd name="T62" fmla="*/ 15 w 91"/>
              <a:gd name="T63" fmla="*/ 90 h 160"/>
              <a:gd name="T64" fmla="*/ 44 w 91"/>
              <a:gd name="T65" fmla="*/ 65 h 160"/>
              <a:gd name="T66" fmla="*/ 57 w 91"/>
              <a:gd name="T67" fmla="*/ 60 h 160"/>
              <a:gd name="T68" fmla="*/ 53 w 91"/>
              <a:gd name="T69" fmla="*/ 51 h 160"/>
              <a:gd name="T70" fmla="*/ 71 w 91"/>
              <a:gd name="T71" fmla="*/ 97 h 160"/>
              <a:gd name="T72" fmla="*/ 71 w 91"/>
              <a:gd name="T73" fmla="*/ 105 h 160"/>
              <a:gd name="T74" fmla="*/ 62 w 91"/>
              <a:gd name="T75" fmla="*/ 97 h 160"/>
              <a:gd name="T76" fmla="*/ 77 w 91"/>
              <a:gd name="T77" fmla="*/ 92 h 160"/>
              <a:gd name="T78" fmla="*/ 76 w 91"/>
              <a:gd name="T79" fmla="*/ 111 h 160"/>
              <a:gd name="T80" fmla="*/ 56 w 91"/>
              <a:gd name="T81" fmla="*/ 110 h 160"/>
              <a:gd name="T82" fmla="*/ 57 w 91"/>
              <a:gd name="T83" fmla="*/ 91 h 160"/>
              <a:gd name="T84" fmla="*/ 75 w 91"/>
              <a:gd name="T85" fmla="*/ 109 h 160"/>
              <a:gd name="T86" fmla="*/ 20 w 91"/>
              <a:gd name="T87" fmla="*/ 105 h 160"/>
              <a:gd name="T88" fmla="*/ 35 w 91"/>
              <a:gd name="T89" fmla="*/ 92 h 160"/>
              <a:gd name="T90" fmla="*/ 35 w 91"/>
              <a:gd name="T91" fmla="*/ 110 h 160"/>
              <a:gd name="T92" fmla="*/ 14 w 91"/>
              <a:gd name="T93" fmla="*/ 110 h 160"/>
              <a:gd name="T94" fmla="*/ 14 w 91"/>
              <a:gd name="T95" fmla="*/ 92 h 160"/>
              <a:gd name="T96" fmla="*/ 16 w 91"/>
              <a:gd name="T97" fmla="*/ 109 h 160"/>
              <a:gd name="T98" fmla="*/ 29 w 91"/>
              <a:gd name="T99" fmla="*/ 64 h 160"/>
              <a:gd name="T100" fmla="*/ 16 w 91"/>
              <a:gd name="T101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1" h="160">
                <a:moveTo>
                  <a:pt x="16" y="50"/>
                </a:moveTo>
                <a:cubicBezTo>
                  <a:pt x="33" y="50"/>
                  <a:pt x="33" y="50"/>
                  <a:pt x="33" y="50"/>
                </a:cubicBezTo>
                <a:cubicBezTo>
                  <a:pt x="33" y="50"/>
                  <a:pt x="34" y="50"/>
                  <a:pt x="34" y="50"/>
                </a:cubicBezTo>
                <a:cubicBezTo>
                  <a:pt x="34" y="50"/>
                  <a:pt x="34" y="50"/>
                  <a:pt x="35" y="50"/>
                </a:cubicBezTo>
                <a:cubicBezTo>
                  <a:pt x="35" y="50"/>
                  <a:pt x="35" y="51"/>
                  <a:pt x="35" y="51"/>
                </a:cubicBezTo>
                <a:cubicBezTo>
                  <a:pt x="35" y="51"/>
                  <a:pt x="35" y="52"/>
                  <a:pt x="35" y="52"/>
                </a:cubicBezTo>
                <a:cubicBezTo>
                  <a:pt x="35" y="67"/>
                  <a:pt x="35" y="67"/>
                  <a:pt x="35" y="67"/>
                </a:cubicBezTo>
                <a:cubicBezTo>
                  <a:pt x="35" y="68"/>
                  <a:pt x="35" y="68"/>
                  <a:pt x="35" y="68"/>
                </a:cubicBezTo>
                <a:cubicBezTo>
                  <a:pt x="35" y="68"/>
                  <a:pt x="35" y="69"/>
                  <a:pt x="35" y="69"/>
                </a:cubicBezTo>
                <a:cubicBezTo>
                  <a:pt x="34" y="69"/>
                  <a:pt x="34" y="69"/>
                  <a:pt x="34" y="69"/>
                </a:cubicBezTo>
                <a:cubicBezTo>
                  <a:pt x="34" y="69"/>
                  <a:pt x="33" y="69"/>
                  <a:pt x="33" y="69"/>
                </a:cubicBezTo>
                <a:cubicBezTo>
                  <a:pt x="16" y="69"/>
                  <a:pt x="16" y="69"/>
                  <a:pt x="16" y="69"/>
                </a:cubicBezTo>
                <a:cubicBezTo>
                  <a:pt x="15" y="69"/>
                  <a:pt x="15" y="69"/>
                  <a:pt x="15" y="69"/>
                </a:cubicBezTo>
                <a:cubicBezTo>
                  <a:pt x="15" y="69"/>
                  <a:pt x="14" y="69"/>
                  <a:pt x="14" y="69"/>
                </a:cubicBezTo>
                <a:cubicBezTo>
                  <a:pt x="14" y="69"/>
                  <a:pt x="14" y="68"/>
                  <a:pt x="14" y="68"/>
                </a:cubicBezTo>
                <a:cubicBezTo>
                  <a:pt x="14" y="68"/>
                  <a:pt x="14" y="68"/>
                  <a:pt x="14" y="67"/>
                </a:cubicBezTo>
                <a:cubicBezTo>
                  <a:pt x="14" y="52"/>
                  <a:pt x="14" y="52"/>
                  <a:pt x="14" y="52"/>
                </a:cubicBezTo>
                <a:cubicBezTo>
                  <a:pt x="14" y="52"/>
                  <a:pt x="14" y="51"/>
                  <a:pt x="14" y="51"/>
                </a:cubicBezTo>
                <a:cubicBezTo>
                  <a:pt x="14" y="51"/>
                  <a:pt x="14" y="50"/>
                  <a:pt x="14" y="50"/>
                </a:cubicBezTo>
                <a:cubicBezTo>
                  <a:pt x="14" y="50"/>
                  <a:pt x="15" y="50"/>
                  <a:pt x="15" y="50"/>
                </a:cubicBezTo>
                <a:cubicBezTo>
                  <a:pt x="15" y="50"/>
                  <a:pt x="15" y="50"/>
                  <a:pt x="16" y="50"/>
                </a:cubicBezTo>
                <a:close/>
                <a:moveTo>
                  <a:pt x="85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7"/>
                  <a:pt x="3" y="160"/>
                  <a:pt x="7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8" y="160"/>
                  <a:pt x="91" y="157"/>
                  <a:pt x="91" y="154"/>
                </a:cubicBezTo>
                <a:cubicBezTo>
                  <a:pt x="91" y="7"/>
                  <a:pt x="91" y="7"/>
                  <a:pt x="91" y="7"/>
                </a:cubicBezTo>
                <a:cubicBezTo>
                  <a:pt x="91" y="3"/>
                  <a:pt x="88" y="0"/>
                  <a:pt x="85" y="0"/>
                </a:cubicBezTo>
                <a:close/>
                <a:moveTo>
                  <a:pt x="32" y="14"/>
                </a:moveTo>
                <a:cubicBezTo>
                  <a:pt x="32" y="14"/>
                  <a:pt x="32" y="14"/>
                  <a:pt x="32" y="14"/>
                </a:cubicBezTo>
                <a:cubicBezTo>
                  <a:pt x="32" y="14"/>
                  <a:pt x="33" y="14"/>
                  <a:pt x="33" y="14"/>
                </a:cubicBezTo>
                <a:cubicBezTo>
                  <a:pt x="33" y="15"/>
                  <a:pt x="32" y="15"/>
                  <a:pt x="32" y="15"/>
                </a:cubicBezTo>
                <a:cubicBezTo>
                  <a:pt x="31" y="15"/>
                  <a:pt x="31" y="15"/>
                  <a:pt x="31" y="14"/>
                </a:cubicBezTo>
                <a:cubicBezTo>
                  <a:pt x="31" y="14"/>
                  <a:pt x="31" y="14"/>
                  <a:pt x="32" y="14"/>
                </a:cubicBezTo>
                <a:close/>
                <a:moveTo>
                  <a:pt x="26" y="13"/>
                </a:moveTo>
                <a:cubicBezTo>
                  <a:pt x="26" y="13"/>
                  <a:pt x="26" y="13"/>
                  <a:pt x="26" y="13"/>
                </a:cubicBezTo>
                <a:cubicBezTo>
                  <a:pt x="27" y="13"/>
                  <a:pt x="28" y="13"/>
                  <a:pt x="28" y="14"/>
                </a:cubicBezTo>
                <a:cubicBezTo>
                  <a:pt x="28" y="15"/>
                  <a:pt x="27" y="16"/>
                  <a:pt x="26" y="16"/>
                </a:cubicBezTo>
                <a:cubicBezTo>
                  <a:pt x="25" y="16"/>
                  <a:pt x="25" y="15"/>
                  <a:pt x="25" y="14"/>
                </a:cubicBezTo>
                <a:cubicBezTo>
                  <a:pt x="25" y="13"/>
                  <a:pt x="25" y="13"/>
                  <a:pt x="26" y="13"/>
                </a:cubicBezTo>
                <a:close/>
                <a:moveTo>
                  <a:pt x="19" y="12"/>
                </a:moveTo>
                <a:cubicBezTo>
                  <a:pt x="19" y="12"/>
                  <a:pt x="19" y="12"/>
                  <a:pt x="19" y="12"/>
                </a:cubicBezTo>
                <a:cubicBezTo>
                  <a:pt x="20" y="12"/>
                  <a:pt x="22" y="13"/>
                  <a:pt x="22" y="14"/>
                </a:cubicBezTo>
                <a:cubicBezTo>
                  <a:pt x="22" y="15"/>
                  <a:pt x="20" y="16"/>
                  <a:pt x="19" y="16"/>
                </a:cubicBezTo>
                <a:cubicBezTo>
                  <a:pt x="18" y="16"/>
                  <a:pt x="17" y="15"/>
                  <a:pt x="17" y="14"/>
                </a:cubicBezTo>
                <a:cubicBezTo>
                  <a:pt x="17" y="13"/>
                  <a:pt x="18" y="12"/>
                  <a:pt x="19" y="12"/>
                </a:cubicBezTo>
                <a:close/>
                <a:moveTo>
                  <a:pt x="12" y="12"/>
                </a:moveTo>
                <a:cubicBezTo>
                  <a:pt x="12" y="12"/>
                  <a:pt x="12" y="12"/>
                  <a:pt x="12" y="12"/>
                </a:cubicBezTo>
                <a:cubicBezTo>
                  <a:pt x="13" y="12"/>
                  <a:pt x="14" y="13"/>
                  <a:pt x="14" y="14"/>
                </a:cubicBezTo>
                <a:cubicBezTo>
                  <a:pt x="14" y="15"/>
                  <a:pt x="13" y="16"/>
                  <a:pt x="12" y="16"/>
                </a:cubicBezTo>
                <a:cubicBezTo>
                  <a:pt x="10" y="16"/>
                  <a:pt x="9" y="15"/>
                  <a:pt x="9" y="14"/>
                </a:cubicBezTo>
                <a:cubicBezTo>
                  <a:pt x="9" y="13"/>
                  <a:pt x="10" y="12"/>
                  <a:pt x="12" y="12"/>
                </a:cubicBezTo>
                <a:close/>
                <a:moveTo>
                  <a:pt x="46" y="137"/>
                </a:moveTo>
                <a:cubicBezTo>
                  <a:pt x="46" y="137"/>
                  <a:pt x="46" y="137"/>
                  <a:pt x="46" y="137"/>
                </a:cubicBezTo>
                <a:cubicBezTo>
                  <a:pt x="51" y="137"/>
                  <a:pt x="55" y="141"/>
                  <a:pt x="55" y="147"/>
                </a:cubicBezTo>
                <a:cubicBezTo>
                  <a:pt x="55" y="152"/>
                  <a:pt x="51" y="156"/>
                  <a:pt x="46" y="156"/>
                </a:cubicBezTo>
                <a:cubicBezTo>
                  <a:pt x="40" y="156"/>
                  <a:pt x="36" y="152"/>
                  <a:pt x="36" y="147"/>
                </a:cubicBezTo>
                <a:cubicBezTo>
                  <a:pt x="36" y="141"/>
                  <a:pt x="40" y="137"/>
                  <a:pt x="46" y="137"/>
                </a:cubicBezTo>
                <a:close/>
                <a:moveTo>
                  <a:pt x="37" y="14"/>
                </a:moveTo>
                <a:cubicBezTo>
                  <a:pt x="37" y="14"/>
                  <a:pt x="37" y="14"/>
                  <a:pt x="37" y="14"/>
                </a:cubicBezTo>
                <a:cubicBezTo>
                  <a:pt x="53" y="14"/>
                  <a:pt x="53" y="14"/>
                  <a:pt x="53" y="14"/>
                </a:cubicBezTo>
                <a:cubicBezTo>
                  <a:pt x="54" y="14"/>
                  <a:pt x="54" y="14"/>
                  <a:pt x="54" y="15"/>
                </a:cubicBezTo>
                <a:cubicBezTo>
                  <a:pt x="54" y="15"/>
                  <a:pt x="54" y="16"/>
                  <a:pt x="53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6" y="16"/>
                  <a:pt x="36" y="15"/>
                  <a:pt x="36" y="15"/>
                </a:cubicBezTo>
                <a:cubicBezTo>
                  <a:pt x="36" y="14"/>
                  <a:pt x="36" y="14"/>
                  <a:pt x="37" y="14"/>
                </a:cubicBezTo>
                <a:close/>
                <a:moveTo>
                  <a:pt x="84" y="135"/>
                </a:moveTo>
                <a:cubicBezTo>
                  <a:pt x="84" y="135"/>
                  <a:pt x="84" y="135"/>
                  <a:pt x="84" y="135"/>
                </a:cubicBezTo>
                <a:cubicBezTo>
                  <a:pt x="8" y="135"/>
                  <a:pt x="8" y="135"/>
                  <a:pt x="8" y="135"/>
                </a:cubicBezTo>
                <a:cubicBezTo>
                  <a:pt x="8" y="26"/>
                  <a:pt x="8" y="26"/>
                  <a:pt x="8" y="26"/>
                </a:cubicBezTo>
                <a:cubicBezTo>
                  <a:pt x="84" y="26"/>
                  <a:pt x="84" y="26"/>
                  <a:pt x="84" y="26"/>
                </a:cubicBezTo>
                <a:lnTo>
                  <a:pt x="84" y="135"/>
                </a:lnTo>
                <a:close/>
                <a:moveTo>
                  <a:pt x="76" y="51"/>
                </a:moveTo>
                <a:cubicBezTo>
                  <a:pt x="71" y="51"/>
                  <a:pt x="71" y="51"/>
                  <a:pt x="71" y="51"/>
                </a:cubicBezTo>
                <a:cubicBezTo>
                  <a:pt x="71" y="51"/>
                  <a:pt x="71" y="51"/>
                  <a:pt x="71" y="51"/>
                </a:cubicBezTo>
                <a:cubicBezTo>
                  <a:pt x="71" y="55"/>
                  <a:pt x="71" y="55"/>
                  <a:pt x="71" y="55"/>
                </a:cubicBezTo>
                <a:cubicBezTo>
                  <a:pt x="64" y="55"/>
                  <a:pt x="64" y="55"/>
                  <a:pt x="64" y="55"/>
                </a:cubicBezTo>
                <a:cubicBezTo>
                  <a:pt x="64" y="55"/>
                  <a:pt x="64" y="56"/>
                  <a:pt x="64" y="56"/>
                </a:cubicBezTo>
                <a:cubicBezTo>
                  <a:pt x="64" y="63"/>
                  <a:pt x="64" y="63"/>
                  <a:pt x="64" y="63"/>
                </a:cubicBezTo>
                <a:cubicBezTo>
                  <a:pt x="64" y="63"/>
                  <a:pt x="64" y="63"/>
                  <a:pt x="64" y="63"/>
                </a:cubicBezTo>
                <a:cubicBezTo>
                  <a:pt x="71" y="63"/>
                  <a:pt x="71" y="63"/>
                  <a:pt x="71" y="63"/>
                </a:cubicBezTo>
                <a:cubicBezTo>
                  <a:pt x="71" y="63"/>
                  <a:pt x="71" y="63"/>
                  <a:pt x="71" y="63"/>
                </a:cubicBezTo>
                <a:cubicBezTo>
                  <a:pt x="71" y="56"/>
                  <a:pt x="71" y="56"/>
                  <a:pt x="71" y="56"/>
                </a:cubicBezTo>
                <a:cubicBezTo>
                  <a:pt x="76" y="56"/>
                  <a:pt x="76" y="56"/>
                  <a:pt x="76" y="56"/>
                </a:cubicBezTo>
                <a:cubicBezTo>
                  <a:pt x="76" y="56"/>
                  <a:pt x="76" y="56"/>
                  <a:pt x="76" y="56"/>
                </a:cubicBezTo>
                <a:cubicBezTo>
                  <a:pt x="76" y="51"/>
                  <a:pt x="76" y="51"/>
                  <a:pt x="76" y="51"/>
                </a:cubicBezTo>
                <a:cubicBezTo>
                  <a:pt x="76" y="51"/>
                  <a:pt x="76" y="51"/>
                  <a:pt x="76" y="51"/>
                </a:cubicBezTo>
                <a:close/>
                <a:moveTo>
                  <a:pt x="51" y="68"/>
                </a:moveTo>
                <a:cubicBezTo>
                  <a:pt x="59" y="68"/>
                  <a:pt x="59" y="68"/>
                  <a:pt x="59" y="68"/>
                </a:cubicBezTo>
                <a:cubicBezTo>
                  <a:pt x="59" y="76"/>
                  <a:pt x="59" y="76"/>
                  <a:pt x="59" y="76"/>
                </a:cubicBezTo>
                <a:cubicBezTo>
                  <a:pt x="51" y="76"/>
                  <a:pt x="51" y="76"/>
                  <a:pt x="51" y="76"/>
                </a:cubicBezTo>
                <a:lnTo>
                  <a:pt x="51" y="68"/>
                </a:lnTo>
                <a:close/>
                <a:moveTo>
                  <a:pt x="76" y="71"/>
                </a:moveTo>
                <a:cubicBezTo>
                  <a:pt x="70" y="71"/>
                  <a:pt x="70" y="71"/>
                  <a:pt x="70" y="71"/>
                </a:cubicBezTo>
                <a:cubicBezTo>
                  <a:pt x="70" y="77"/>
                  <a:pt x="70" y="77"/>
                  <a:pt x="70" y="77"/>
                </a:cubicBezTo>
                <a:cubicBezTo>
                  <a:pt x="76" y="77"/>
                  <a:pt x="76" y="77"/>
                  <a:pt x="76" y="77"/>
                </a:cubicBezTo>
                <a:lnTo>
                  <a:pt x="76" y="71"/>
                </a:lnTo>
                <a:close/>
                <a:moveTo>
                  <a:pt x="70" y="77"/>
                </a:moveTo>
                <a:cubicBezTo>
                  <a:pt x="64" y="77"/>
                  <a:pt x="64" y="77"/>
                  <a:pt x="64" y="77"/>
                </a:cubicBezTo>
                <a:cubicBezTo>
                  <a:pt x="64" y="84"/>
                  <a:pt x="64" y="84"/>
                  <a:pt x="64" y="84"/>
                </a:cubicBezTo>
                <a:cubicBezTo>
                  <a:pt x="70" y="84"/>
                  <a:pt x="70" y="84"/>
                  <a:pt x="70" y="84"/>
                </a:cubicBezTo>
                <a:lnTo>
                  <a:pt x="70" y="77"/>
                </a:lnTo>
                <a:close/>
                <a:moveTo>
                  <a:pt x="77" y="84"/>
                </a:moveTo>
                <a:cubicBezTo>
                  <a:pt x="70" y="84"/>
                  <a:pt x="70" y="84"/>
                  <a:pt x="70" y="84"/>
                </a:cubicBezTo>
                <a:cubicBezTo>
                  <a:pt x="70" y="84"/>
                  <a:pt x="70" y="84"/>
                  <a:pt x="70" y="84"/>
                </a:cubicBezTo>
                <a:cubicBezTo>
                  <a:pt x="70" y="84"/>
                  <a:pt x="70" y="84"/>
                  <a:pt x="70" y="84"/>
                </a:cubicBezTo>
                <a:cubicBezTo>
                  <a:pt x="70" y="90"/>
                  <a:pt x="70" y="90"/>
                  <a:pt x="70" y="90"/>
                </a:cubicBezTo>
                <a:cubicBezTo>
                  <a:pt x="70" y="90"/>
                  <a:pt x="70" y="90"/>
                  <a:pt x="70" y="90"/>
                </a:cubicBezTo>
                <a:cubicBezTo>
                  <a:pt x="70" y="90"/>
                  <a:pt x="70" y="90"/>
                  <a:pt x="70" y="90"/>
                </a:cubicBezTo>
                <a:cubicBezTo>
                  <a:pt x="77" y="90"/>
                  <a:pt x="77" y="90"/>
                  <a:pt x="77" y="90"/>
                </a:cubicBezTo>
                <a:cubicBezTo>
                  <a:pt x="77" y="90"/>
                  <a:pt x="77" y="90"/>
                  <a:pt x="77" y="90"/>
                </a:cubicBezTo>
                <a:cubicBezTo>
                  <a:pt x="77" y="90"/>
                  <a:pt x="77" y="90"/>
                  <a:pt x="77" y="90"/>
                </a:cubicBezTo>
                <a:cubicBezTo>
                  <a:pt x="77" y="84"/>
                  <a:pt x="77" y="84"/>
                  <a:pt x="77" y="84"/>
                </a:cubicBezTo>
                <a:cubicBezTo>
                  <a:pt x="77" y="84"/>
                  <a:pt x="77" y="84"/>
                  <a:pt x="77" y="84"/>
                </a:cubicBezTo>
                <a:close/>
                <a:moveTo>
                  <a:pt x="39" y="102"/>
                </a:moveTo>
                <a:cubicBezTo>
                  <a:pt x="47" y="102"/>
                  <a:pt x="47" y="102"/>
                  <a:pt x="47" y="102"/>
                </a:cubicBezTo>
                <a:cubicBezTo>
                  <a:pt x="47" y="110"/>
                  <a:pt x="47" y="110"/>
                  <a:pt x="47" y="110"/>
                </a:cubicBezTo>
                <a:cubicBezTo>
                  <a:pt x="39" y="110"/>
                  <a:pt x="39" y="110"/>
                  <a:pt x="39" y="110"/>
                </a:cubicBezTo>
                <a:lnTo>
                  <a:pt x="39" y="102"/>
                </a:lnTo>
                <a:close/>
                <a:moveTo>
                  <a:pt x="41" y="92"/>
                </a:moveTo>
                <a:cubicBezTo>
                  <a:pt x="47" y="92"/>
                  <a:pt x="47" y="92"/>
                  <a:pt x="47" y="92"/>
                </a:cubicBezTo>
                <a:cubicBezTo>
                  <a:pt x="47" y="98"/>
                  <a:pt x="47" y="98"/>
                  <a:pt x="47" y="98"/>
                </a:cubicBezTo>
                <a:cubicBezTo>
                  <a:pt x="41" y="98"/>
                  <a:pt x="41" y="98"/>
                  <a:pt x="41" y="98"/>
                </a:cubicBezTo>
                <a:lnTo>
                  <a:pt x="41" y="92"/>
                </a:lnTo>
                <a:close/>
                <a:moveTo>
                  <a:pt x="51" y="95"/>
                </a:moveTo>
                <a:cubicBezTo>
                  <a:pt x="54" y="95"/>
                  <a:pt x="54" y="95"/>
                  <a:pt x="54" y="95"/>
                </a:cubicBezTo>
                <a:cubicBezTo>
                  <a:pt x="54" y="98"/>
                  <a:pt x="54" y="98"/>
                  <a:pt x="54" y="98"/>
                </a:cubicBezTo>
                <a:cubicBezTo>
                  <a:pt x="51" y="98"/>
                  <a:pt x="51" y="98"/>
                  <a:pt x="51" y="98"/>
                </a:cubicBezTo>
                <a:lnTo>
                  <a:pt x="51" y="95"/>
                </a:lnTo>
                <a:close/>
                <a:moveTo>
                  <a:pt x="47" y="98"/>
                </a:moveTo>
                <a:cubicBezTo>
                  <a:pt x="51" y="98"/>
                  <a:pt x="51" y="98"/>
                  <a:pt x="51" y="98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47" y="102"/>
                  <a:pt x="47" y="102"/>
                  <a:pt x="47" y="102"/>
                </a:cubicBezTo>
                <a:lnTo>
                  <a:pt x="47" y="98"/>
                </a:lnTo>
                <a:close/>
                <a:moveTo>
                  <a:pt x="32" y="78"/>
                </a:moveTo>
                <a:cubicBezTo>
                  <a:pt x="41" y="78"/>
                  <a:pt x="41" y="78"/>
                  <a:pt x="41" y="78"/>
                </a:cubicBezTo>
                <a:cubicBezTo>
                  <a:pt x="41" y="85"/>
                  <a:pt x="41" y="85"/>
                  <a:pt x="41" y="85"/>
                </a:cubicBezTo>
                <a:cubicBezTo>
                  <a:pt x="32" y="85"/>
                  <a:pt x="32" y="85"/>
                  <a:pt x="32" y="85"/>
                </a:cubicBezTo>
                <a:lnTo>
                  <a:pt x="32" y="78"/>
                </a:lnTo>
                <a:close/>
                <a:moveTo>
                  <a:pt x="15" y="71"/>
                </a:moveTo>
                <a:cubicBezTo>
                  <a:pt x="21" y="71"/>
                  <a:pt x="21" y="71"/>
                  <a:pt x="21" y="71"/>
                </a:cubicBezTo>
                <a:cubicBezTo>
                  <a:pt x="21" y="77"/>
                  <a:pt x="21" y="77"/>
                  <a:pt x="21" y="77"/>
                </a:cubicBezTo>
                <a:cubicBezTo>
                  <a:pt x="15" y="77"/>
                  <a:pt x="15" y="77"/>
                  <a:pt x="15" y="77"/>
                </a:cubicBezTo>
                <a:lnTo>
                  <a:pt x="15" y="71"/>
                </a:lnTo>
                <a:close/>
                <a:moveTo>
                  <a:pt x="21" y="77"/>
                </a:moveTo>
                <a:cubicBezTo>
                  <a:pt x="28" y="77"/>
                  <a:pt x="28" y="77"/>
                  <a:pt x="28" y="77"/>
                </a:cubicBezTo>
                <a:cubicBezTo>
                  <a:pt x="28" y="84"/>
                  <a:pt x="28" y="84"/>
                  <a:pt x="28" y="84"/>
                </a:cubicBezTo>
                <a:cubicBezTo>
                  <a:pt x="21" y="84"/>
                  <a:pt x="21" y="84"/>
                  <a:pt x="21" y="84"/>
                </a:cubicBezTo>
                <a:lnTo>
                  <a:pt x="21" y="77"/>
                </a:lnTo>
                <a:close/>
                <a:moveTo>
                  <a:pt x="15" y="84"/>
                </a:moveTo>
                <a:cubicBezTo>
                  <a:pt x="21" y="84"/>
                  <a:pt x="21" y="84"/>
                  <a:pt x="21" y="84"/>
                </a:cubicBezTo>
                <a:cubicBezTo>
                  <a:pt x="21" y="84"/>
                  <a:pt x="21" y="84"/>
                  <a:pt x="21" y="84"/>
                </a:cubicBezTo>
                <a:cubicBezTo>
                  <a:pt x="21" y="84"/>
                  <a:pt x="21" y="84"/>
                  <a:pt x="21" y="84"/>
                </a:cubicBezTo>
                <a:cubicBezTo>
                  <a:pt x="21" y="90"/>
                  <a:pt x="21" y="90"/>
                  <a:pt x="21" y="90"/>
                </a:cubicBezTo>
                <a:cubicBezTo>
                  <a:pt x="21" y="90"/>
                  <a:pt x="21" y="90"/>
                  <a:pt x="21" y="90"/>
                </a:cubicBezTo>
                <a:cubicBezTo>
                  <a:pt x="21" y="90"/>
                  <a:pt x="21" y="90"/>
                  <a:pt x="21" y="90"/>
                </a:cubicBezTo>
                <a:cubicBezTo>
                  <a:pt x="15" y="90"/>
                  <a:pt x="15" y="90"/>
                  <a:pt x="15" y="90"/>
                </a:cubicBezTo>
                <a:cubicBezTo>
                  <a:pt x="15" y="90"/>
                  <a:pt x="15" y="90"/>
                  <a:pt x="15" y="90"/>
                </a:cubicBezTo>
                <a:cubicBezTo>
                  <a:pt x="15" y="90"/>
                  <a:pt x="15" y="90"/>
                  <a:pt x="15" y="90"/>
                </a:cubicBezTo>
                <a:cubicBezTo>
                  <a:pt x="15" y="84"/>
                  <a:pt x="15" y="84"/>
                  <a:pt x="15" y="84"/>
                </a:cubicBezTo>
                <a:cubicBezTo>
                  <a:pt x="15" y="84"/>
                  <a:pt x="15" y="84"/>
                  <a:pt x="15" y="84"/>
                </a:cubicBezTo>
                <a:close/>
                <a:moveTo>
                  <a:pt x="38" y="65"/>
                </a:moveTo>
                <a:cubicBezTo>
                  <a:pt x="44" y="65"/>
                  <a:pt x="44" y="65"/>
                  <a:pt x="44" y="65"/>
                </a:cubicBezTo>
                <a:cubicBezTo>
                  <a:pt x="44" y="71"/>
                  <a:pt x="44" y="71"/>
                  <a:pt x="44" y="71"/>
                </a:cubicBezTo>
                <a:cubicBezTo>
                  <a:pt x="38" y="71"/>
                  <a:pt x="38" y="71"/>
                  <a:pt x="38" y="71"/>
                </a:cubicBezTo>
                <a:lnTo>
                  <a:pt x="38" y="65"/>
                </a:lnTo>
                <a:close/>
                <a:moveTo>
                  <a:pt x="53" y="60"/>
                </a:moveTo>
                <a:cubicBezTo>
                  <a:pt x="57" y="60"/>
                  <a:pt x="57" y="60"/>
                  <a:pt x="57" y="60"/>
                </a:cubicBezTo>
                <a:cubicBezTo>
                  <a:pt x="57" y="63"/>
                  <a:pt x="57" y="63"/>
                  <a:pt x="57" y="63"/>
                </a:cubicBezTo>
                <a:cubicBezTo>
                  <a:pt x="53" y="63"/>
                  <a:pt x="53" y="63"/>
                  <a:pt x="53" y="63"/>
                </a:cubicBezTo>
                <a:lnTo>
                  <a:pt x="53" y="60"/>
                </a:lnTo>
                <a:close/>
                <a:moveTo>
                  <a:pt x="44" y="51"/>
                </a:moveTo>
                <a:cubicBezTo>
                  <a:pt x="53" y="51"/>
                  <a:pt x="53" y="51"/>
                  <a:pt x="53" y="51"/>
                </a:cubicBezTo>
                <a:cubicBezTo>
                  <a:pt x="53" y="59"/>
                  <a:pt x="53" y="59"/>
                  <a:pt x="53" y="59"/>
                </a:cubicBezTo>
                <a:cubicBezTo>
                  <a:pt x="44" y="59"/>
                  <a:pt x="44" y="59"/>
                  <a:pt x="44" y="59"/>
                </a:cubicBezTo>
                <a:lnTo>
                  <a:pt x="44" y="51"/>
                </a:lnTo>
                <a:close/>
                <a:moveTo>
                  <a:pt x="62" y="97"/>
                </a:moveTo>
                <a:cubicBezTo>
                  <a:pt x="71" y="97"/>
                  <a:pt x="71" y="97"/>
                  <a:pt x="71" y="97"/>
                </a:cubicBezTo>
                <a:cubicBezTo>
                  <a:pt x="71" y="97"/>
                  <a:pt x="71" y="97"/>
                  <a:pt x="71" y="97"/>
                </a:cubicBezTo>
                <a:cubicBezTo>
                  <a:pt x="71" y="97"/>
                  <a:pt x="71" y="97"/>
                  <a:pt x="71" y="97"/>
                </a:cubicBezTo>
                <a:cubicBezTo>
                  <a:pt x="71" y="105"/>
                  <a:pt x="71" y="105"/>
                  <a:pt x="71" y="105"/>
                </a:cubicBezTo>
                <a:cubicBezTo>
                  <a:pt x="71" y="105"/>
                  <a:pt x="71" y="105"/>
                  <a:pt x="71" y="105"/>
                </a:cubicBezTo>
                <a:cubicBezTo>
                  <a:pt x="71" y="105"/>
                  <a:pt x="71" y="105"/>
                  <a:pt x="71" y="105"/>
                </a:cubicBezTo>
                <a:cubicBezTo>
                  <a:pt x="62" y="105"/>
                  <a:pt x="62" y="105"/>
                  <a:pt x="62" y="105"/>
                </a:cubicBezTo>
                <a:cubicBezTo>
                  <a:pt x="62" y="105"/>
                  <a:pt x="62" y="105"/>
                  <a:pt x="62" y="105"/>
                </a:cubicBezTo>
                <a:cubicBezTo>
                  <a:pt x="62" y="105"/>
                  <a:pt x="62" y="105"/>
                  <a:pt x="62" y="105"/>
                </a:cubicBezTo>
                <a:cubicBezTo>
                  <a:pt x="62" y="97"/>
                  <a:pt x="62" y="97"/>
                  <a:pt x="62" y="97"/>
                </a:cubicBezTo>
                <a:cubicBezTo>
                  <a:pt x="62" y="97"/>
                  <a:pt x="62" y="97"/>
                  <a:pt x="62" y="97"/>
                </a:cubicBezTo>
                <a:close/>
                <a:moveTo>
                  <a:pt x="58" y="91"/>
                </a:moveTo>
                <a:cubicBezTo>
                  <a:pt x="75" y="91"/>
                  <a:pt x="75" y="91"/>
                  <a:pt x="75" y="91"/>
                </a:cubicBezTo>
                <a:cubicBezTo>
                  <a:pt x="76" y="91"/>
                  <a:pt x="76" y="91"/>
                  <a:pt x="76" y="91"/>
                </a:cubicBezTo>
                <a:cubicBezTo>
                  <a:pt x="77" y="91"/>
                  <a:pt x="77" y="92"/>
                  <a:pt x="77" y="92"/>
                </a:cubicBezTo>
                <a:cubicBezTo>
                  <a:pt x="77" y="92"/>
                  <a:pt x="77" y="92"/>
                  <a:pt x="77" y="92"/>
                </a:cubicBezTo>
                <a:cubicBezTo>
                  <a:pt x="77" y="93"/>
                  <a:pt x="78" y="93"/>
                  <a:pt x="78" y="93"/>
                </a:cubicBezTo>
                <a:cubicBezTo>
                  <a:pt x="78" y="109"/>
                  <a:pt x="78" y="109"/>
                  <a:pt x="78" y="109"/>
                </a:cubicBezTo>
                <a:cubicBezTo>
                  <a:pt x="78" y="109"/>
                  <a:pt x="77" y="109"/>
                  <a:pt x="77" y="110"/>
                </a:cubicBezTo>
                <a:cubicBezTo>
                  <a:pt x="77" y="110"/>
                  <a:pt x="77" y="110"/>
                  <a:pt x="77" y="110"/>
                </a:cubicBezTo>
                <a:cubicBezTo>
                  <a:pt x="77" y="110"/>
                  <a:pt x="77" y="111"/>
                  <a:pt x="76" y="111"/>
                </a:cubicBezTo>
                <a:cubicBezTo>
                  <a:pt x="76" y="111"/>
                  <a:pt x="76" y="111"/>
                  <a:pt x="75" y="111"/>
                </a:cubicBezTo>
                <a:cubicBezTo>
                  <a:pt x="58" y="111"/>
                  <a:pt x="58" y="111"/>
                  <a:pt x="58" y="111"/>
                </a:cubicBezTo>
                <a:cubicBezTo>
                  <a:pt x="58" y="111"/>
                  <a:pt x="57" y="111"/>
                  <a:pt x="57" y="111"/>
                </a:cubicBezTo>
                <a:cubicBezTo>
                  <a:pt x="57" y="111"/>
                  <a:pt x="57" y="110"/>
                  <a:pt x="56" y="110"/>
                </a:cubicBezTo>
                <a:cubicBezTo>
                  <a:pt x="56" y="110"/>
                  <a:pt x="56" y="110"/>
                  <a:pt x="56" y="110"/>
                </a:cubicBezTo>
                <a:cubicBezTo>
                  <a:pt x="56" y="109"/>
                  <a:pt x="56" y="109"/>
                  <a:pt x="56" y="109"/>
                </a:cubicBezTo>
                <a:cubicBezTo>
                  <a:pt x="56" y="93"/>
                  <a:pt x="56" y="93"/>
                  <a:pt x="56" y="93"/>
                </a:cubicBezTo>
                <a:cubicBezTo>
                  <a:pt x="56" y="93"/>
                  <a:pt x="56" y="93"/>
                  <a:pt x="56" y="92"/>
                </a:cubicBezTo>
                <a:cubicBezTo>
                  <a:pt x="56" y="92"/>
                  <a:pt x="56" y="92"/>
                  <a:pt x="56" y="92"/>
                </a:cubicBezTo>
                <a:cubicBezTo>
                  <a:pt x="57" y="92"/>
                  <a:pt x="57" y="91"/>
                  <a:pt x="57" y="91"/>
                </a:cubicBezTo>
                <a:cubicBezTo>
                  <a:pt x="57" y="91"/>
                  <a:pt x="58" y="91"/>
                  <a:pt x="58" y="91"/>
                </a:cubicBezTo>
                <a:close/>
                <a:moveTo>
                  <a:pt x="75" y="93"/>
                </a:moveTo>
                <a:cubicBezTo>
                  <a:pt x="58" y="93"/>
                  <a:pt x="58" y="93"/>
                  <a:pt x="58" y="93"/>
                </a:cubicBezTo>
                <a:cubicBezTo>
                  <a:pt x="58" y="109"/>
                  <a:pt x="58" y="109"/>
                  <a:pt x="58" y="109"/>
                </a:cubicBezTo>
                <a:cubicBezTo>
                  <a:pt x="75" y="109"/>
                  <a:pt x="75" y="109"/>
                  <a:pt x="75" y="109"/>
                </a:cubicBezTo>
                <a:lnTo>
                  <a:pt x="75" y="93"/>
                </a:lnTo>
                <a:close/>
                <a:moveTo>
                  <a:pt x="20" y="97"/>
                </a:moveTo>
                <a:cubicBezTo>
                  <a:pt x="29" y="97"/>
                  <a:pt x="29" y="97"/>
                  <a:pt x="29" y="97"/>
                </a:cubicBezTo>
                <a:cubicBezTo>
                  <a:pt x="29" y="105"/>
                  <a:pt x="29" y="105"/>
                  <a:pt x="29" y="105"/>
                </a:cubicBezTo>
                <a:cubicBezTo>
                  <a:pt x="20" y="105"/>
                  <a:pt x="20" y="105"/>
                  <a:pt x="20" y="105"/>
                </a:cubicBezTo>
                <a:lnTo>
                  <a:pt x="20" y="97"/>
                </a:lnTo>
                <a:close/>
                <a:moveTo>
                  <a:pt x="16" y="91"/>
                </a:moveTo>
                <a:cubicBezTo>
                  <a:pt x="33" y="91"/>
                  <a:pt x="33" y="91"/>
                  <a:pt x="33" y="91"/>
                </a:cubicBezTo>
                <a:cubicBezTo>
                  <a:pt x="33" y="91"/>
                  <a:pt x="34" y="91"/>
                  <a:pt x="34" y="91"/>
                </a:cubicBezTo>
                <a:cubicBezTo>
                  <a:pt x="34" y="91"/>
                  <a:pt x="34" y="92"/>
                  <a:pt x="35" y="92"/>
                </a:cubicBezTo>
                <a:cubicBezTo>
                  <a:pt x="35" y="92"/>
                  <a:pt x="35" y="92"/>
                  <a:pt x="35" y="92"/>
                </a:cubicBezTo>
                <a:cubicBezTo>
                  <a:pt x="35" y="93"/>
                  <a:pt x="35" y="93"/>
                  <a:pt x="35" y="93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5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4" y="110"/>
                  <a:pt x="34" y="111"/>
                  <a:pt x="34" y="111"/>
                </a:cubicBezTo>
                <a:cubicBezTo>
                  <a:pt x="34" y="111"/>
                  <a:pt x="33" y="111"/>
                  <a:pt x="33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5" y="111"/>
                  <a:pt x="15" y="111"/>
                  <a:pt x="15" y="111"/>
                </a:cubicBezTo>
                <a:cubicBezTo>
                  <a:pt x="15" y="111"/>
                  <a:pt x="14" y="110"/>
                  <a:pt x="14" y="110"/>
                </a:cubicBezTo>
                <a:cubicBezTo>
                  <a:pt x="14" y="110"/>
                  <a:pt x="14" y="110"/>
                  <a:pt x="14" y="110"/>
                </a:cubicBezTo>
                <a:cubicBezTo>
                  <a:pt x="14" y="109"/>
                  <a:pt x="14" y="109"/>
                  <a:pt x="14" y="109"/>
                </a:cubicBezTo>
                <a:cubicBezTo>
                  <a:pt x="14" y="93"/>
                  <a:pt x="14" y="93"/>
                  <a:pt x="14" y="93"/>
                </a:cubicBezTo>
                <a:cubicBezTo>
                  <a:pt x="14" y="93"/>
                  <a:pt x="14" y="93"/>
                  <a:pt x="14" y="92"/>
                </a:cubicBezTo>
                <a:cubicBezTo>
                  <a:pt x="14" y="92"/>
                  <a:pt x="14" y="92"/>
                  <a:pt x="14" y="92"/>
                </a:cubicBezTo>
                <a:cubicBezTo>
                  <a:pt x="14" y="92"/>
                  <a:pt x="15" y="91"/>
                  <a:pt x="15" y="91"/>
                </a:cubicBezTo>
                <a:cubicBezTo>
                  <a:pt x="15" y="91"/>
                  <a:pt x="15" y="91"/>
                  <a:pt x="16" y="91"/>
                </a:cubicBezTo>
                <a:close/>
                <a:moveTo>
                  <a:pt x="33" y="93"/>
                </a:moveTo>
                <a:cubicBezTo>
                  <a:pt x="16" y="93"/>
                  <a:pt x="16" y="93"/>
                  <a:pt x="16" y="93"/>
                </a:cubicBezTo>
                <a:cubicBezTo>
                  <a:pt x="16" y="109"/>
                  <a:pt x="16" y="109"/>
                  <a:pt x="16" y="109"/>
                </a:cubicBezTo>
                <a:cubicBezTo>
                  <a:pt x="33" y="109"/>
                  <a:pt x="33" y="109"/>
                  <a:pt x="33" y="109"/>
                </a:cubicBezTo>
                <a:lnTo>
                  <a:pt x="33" y="93"/>
                </a:lnTo>
                <a:close/>
                <a:moveTo>
                  <a:pt x="20" y="55"/>
                </a:moveTo>
                <a:cubicBezTo>
                  <a:pt x="29" y="55"/>
                  <a:pt x="29" y="55"/>
                  <a:pt x="29" y="55"/>
                </a:cubicBezTo>
                <a:cubicBezTo>
                  <a:pt x="29" y="64"/>
                  <a:pt x="29" y="64"/>
                  <a:pt x="29" y="64"/>
                </a:cubicBezTo>
                <a:cubicBezTo>
                  <a:pt x="20" y="64"/>
                  <a:pt x="20" y="64"/>
                  <a:pt x="20" y="64"/>
                </a:cubicBezTo>
                <a:lnTo>
                  <a:pt x="20" y="55"/>
                </a:lnTo>
                <a:close/>
                <a:moveTo>
                  <a:pt x="33" y="52"/>
                </a:moveTo>
                <a:cubicBezTo>
                  <a:pt x="16" y="52"/>
                  <a:pt x="16" y="52"/>
                  <a:pt x="16" y="52"/>
                </a:cubicBezTo>
                <a:cubicBezTo>
                  <a:pt x="16" y="67"/>
                  <a:pt x="16" y="67"/>
                  <a:pt x="16" y="67"/>
                </a:cubicBezTo>
                <a:cubicBezTo>
                  <a:pt x="33" y="67"/>
                  <a:pt x="33" y="67"/>
                  <a:pt x="33" y="67"/>
                </a:cubicBezTo>
                <a:lnTo>
                  <a:pt x="33" y="5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2" name="Freeform 32">
            <a:extLst>
              <a:ext uri="{FF2B5EF4-FFF2-40B4-BE49-F238E27FC236}">
                <a16:creationId xmlns:a16="http://schemas.microsoft.com/office/drawing/2014/main" id="{35838FA3-E799-3741-F465-C8C8F60AFB9D}"/>
              </a:ext>
            </a:extLst>
          </p:cNvPr>
          <p:cNvSpPr>
            <a:spLocks noEditPoints="1"/>
          </p:cNvSpPr>
          <p:nvPr/>
        </p:nvSpPr>
        <p:spPr bwMode="auto">
          <a:xfrm>
            <a:off x="5135563" y="3567113"/>
            <a:ext cx="261938" cy="261938"/>
          </a:xfrm>
          <a:custGeom>
            <a:avLst/>
            <a:gdLst>
              <a:gd name="T0" fmla="*/ 54 w 165"/>
              <a:gd name="T1" fmla="*/ 34 h 165"/>
              <a:gd name="T2" fmla="*/ 54 w 165"/>
              <a:gd name="T3" fmla="*/ 85 h 165"/>
              <a:gd name="T4" fmla="*/ 85 w 165"/>
              <a:gd name="T5" fmla="*/ 60 h 165"/>
              <a:gd name="T6" fmla="*/ 117 w 165"/>
              <a:gd name="T7" fmla="*/ 94 h 165"/>
              <a:gd name="T8" fmla="*/ 101 w 165"/>
              <a:gd name="T9" fmla="*/ 89 h 165"/>
              <a:gd name="T10" fmla="*/ 20 w 165"/>
              <a:gd name="T11" fmla="*/ 21 h 165"/>
              <a:gd name="T12" fmla="*/ 89 w 165"/>
              <a:gd name="T13" fmla="*/ 101 h 165"/>
              <a:gd name="T14" fmla="*/ 94 w 165"/>
              <a:gd name="T15" fmla="*/ 117 h 165"/>
              <a:gd name="T16" fmla="*/ 159 w 165"/>
              <a:gd name="T17" fmla="*/ 158 h 165"/>
              <a:gd name="T18" fmla="*/ 117 w 165"/>
              <a:gd name="T19" fmla="*/ 94 h 165"/>
              <a:gd name="T20" fmla="*/ 29 w 165"/>
              <a:gd name="T21" fmla="*/ 87 h 165"/>
              <a:gd name="T22" fmla="*/ 87 w 165"/>
              <a:gd name="T23" fmla="*/ 29 h 165"/>
              <a:gd name="T24" fmla="*/ 29 w 165"/>
              <a:gd name="T25" fmla="*/ 87 h 165"/>
              <a:gd name="T26" fmla="*/ 74 w 165"/>
              <a:gd name="T27" fmla="*/ 53 h 165"/>
              <a:gd name="T28" fmla="*/ 81 w 165"/>
              <a:gd name="T29" fmla="*/ 50 h 165"/>
              <a:gd name="T30" fmla="*/ 78 w 165"/>
              <a:gd name="T31" fmla="*/ 43 h 165"/>
              <a:gd name="T32" fmla="*/ 72 w 165"/>
              <a:gd name="T33" fmla="*/ 47 h 165"/>
              <a:gd name="T34" fmla="*/ 78 w 165"/>
              <a:gd name="T35" fmla="*/ 43 h 165"/>
              <a:gd name="T36" fmla="*/ 75 w 165"/>
              <a:gd name="T37" fmla="*/ 40 h 165"/>
              <a:gd name="T38" fmla="*/ 68 w 165"/>
              <a:gd name="T39" fmla="*/ 40 h 165"/>
              <a:gd name="T40" fmla="*/ 71 w 165"/>
              <a:gd name="T41" fmla="*/ 37 h 165"/>
              <a:gd name="T42" fmla="*/ 35 w 165"/>
              <a:gd name="T43" fmla="*/ 60 h 165"/>
              <a:gd name="T44" fmla="*/ 73 w 165"/>
              <a:gd name="T45" fmla="*/ 60 h 165"/>
              <a:gd name="T46" fmla="*/ 78 w 165"/>
              <a:gd name="T47" fmla="*/ 76 h 165"/>
              <a:gd name="T48" fmla="*/ 72 w 165"/>
              <a:gd name="T49" fmla="*/ 72 h 165"/>
              <a:gd name="T50" fmla="*/ 78 w 165"/>
              <a:gd name="T51" fmla="*/ 76 h 165"/>
              <a:gd name="T52" fmla="*/ 63 w 165"/>
              <a:gd name="T53" fmla="*/ 64 h 165"/>
              <a:gd name="T54" fmla="*/ 56 w 165"/>
              <a:gd name="T55" fmla="*/ 72 h 165"/>
              <a:gd name="T56" fmla="*/ 53 w 165"/>
              <a:gd name="T57" fmla="*/ 76 h 165"/>
              <a:gd name="T58" fmla="*/ 45 w 165"/>
              <a:gd name="T59" fmla="*/ 65 h 165"/>
              <a:gd name="T60" fmla="*/ 54 w 165"/>
              <a:gd name="T61" fmla="*/ 68 h 165"/>
              <a:gd name="T62" fmla="*/ 58 w 165"/>
              <a:gd name="T63" fmla="*/ 65 h 165"/>
              <a:gd name="T64" fmla="*/ 53 w 165"/>
              <a:gd name="T65" fmla="*/ 61 h 165"/>
              <a:gd name="T66" fmla="*/ 47 w 165"/>
              <a:gd name="T67" fmla="*/ 57 h 165"/>
              <a:gd name="T68" fmla="*/ 48 w 165"/>
              <a:gd name="T69" fmla="*/ 49 h 165"/>
              <a:gd name="T70" fmla="*/ 53 w 165"/>
              <a:gd name="T71" fmla="*/ 43 h 165"/>
              <a:gd name="T72" fmla="*/ 56 w 165"/>
              <a:gd name="T73" fmla="*/ 46 h 165"/>
              <a:gd name="T74" fmla="*/ 58 w 165"/>
              <a:gd name="T75" fmla="*/ 54 h 165"/>
              <a:gd name="T76" fmla="*/ 52 w 165"/>
              <a:gd name="T77" fmla="*/ 51 h 165"/>
              <a:gd name="T78" fmla="*/ 52 w 165"/>
              <a:gd name="T79" fmla="*/ 55 h 165"/>
              <a:gd name="T80" fmla="*/ 60 w 165"/>
              <a:gd name="T81" fmla="*/ 58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5" h="165">
                <a:moveTo>
                  <a:pt x="64" y="34"/>
                </a:moveTo>
                <a:cubicBezTo>
                  <a:pt x="54" y="34"/>
                  <a:pt x="54" y="34"/>
                  <a:pt x="54" y="34"/>
                </a:cubicBezTo>
                <a:cubicBezTo>
                  <a:pt x="43" y="34"/>
                  <a:pt x="33" y="45"/>
                  <a:pt x="33" y="60"/>
                </a:cubicBezTo>
                <a:cubicBezTo>
                  <a:pt x="33" y="74"/>
                  <a:pt x="43" y="85"/>
                  <a:pt x="54" y="85"/>
                </a:cubicBezTo>
                <a:cubicBezTo>
                  <a:pt x="64" y="85"/>
                  <a:pt x="64" y="85"/>
                  <a:pt x="64" y="85"/>
                </a:cubicBezTo>
                <a:cubicBezTo>
                  <a:pt x="75" y="85"/>
                  <a:pt x="85" y="74"/>
                  <a:pt x="85" y="60"/>
                </a:cubicBezTo>
                <a:cubicBezTo>
                  <a:pt x="85" y="45"/>
                  <a:pt x="75" y="34"/>
                  <a:pt x="64" y="34"/>
                </a:cubicBezTo>
                <a:close/>
                <a:moveTo>
                  <a:pt x="117" y="94"/>
                </a:moveTo>
                <a:cubicBezTo>
                  <a:pt x="110" y="98"/>
                  <a:pt x="110" y="98"/>
                  <a:pt x="110" y="98"/>
                </a:cubicBezTo>
                <a:cubicBezTo>
                  <a:pt x="101" y="89"/>
                  <a:pt x="101" y="89"/>
                  <a:pt x="101" y="89"/>
                </a:cubicBezTo>
                <a:cubicBezTo>
                  <a:pt x="116" y="68"/>
                  <a:pt x="114" y="39"/>
                  <a:pt x="95" y="21"/>
                </a:cubicBezTo>
                <a:cubicBezTo>
                  <a:pt x="75" y="0"/>
                  <a:pt x="41" y="0"/>
                  <a:pt x="20" y="21"/>
                </a:cubicBezTo>
                <a:cubicBezTo>
                  <a:pt x="0" y="41"/>
                  <a:pt x="0" y="75"/>
                  <a:pt x="20" y="96"/>
                </a:cubicBezTo>
                <a:cubicBezTo>
                  <a:pt x="39" y="114"/>
                  <a:pt x="68" y="116"/>
                  <a:pt x="89" y="101"/>
                </a:cubicBezTo>
                <a:cubicBezTo>
                  <a:pt x="98" y="110"/>
                  <a:pt x="98" y="110"/>
                  <a:pt x="98" y="110"/>
                </a:cubicBezTo>
                <a:cubicBezTo>
                  <a:pt x="94" y="117"/>
                  <a:pt x="94" y="117"/>
                  <a:pt x="94" y="117"/>
                </a:cubicBezTo>
                <a:cubicBezTo>
                  <a:pt x="142" y="165"/>
                  <a:pt x="142" y="165"/>
                  <a:pt x="142" y="165"/>
                </a:cubicBezTo>
                <a:cubicBezTo>
                  <a:pt x="142" y="165"/>
                  <a:pt x="152" y="165"/>
                  <a:pt x="159" y="158"/>
                </a:cubicBezTo>
                <a:cubicBezTo>
                  <a:pt x="165" y="151"/>
                  <a:pt x="165" y="142"/>
                  <a:pt x="165" y="142"/>
                </a:cubicBezTo>
                <a:lnTo>
                  <a:pt x="117" y="94"/>
                </a:lnTo>
                <a:close/>
                <a:moveTo>
                  <a:pt x="29" y="87"/>
                </a:moveTo>
                <a:cubicBezTo>
                  <a:pt x="29" y="87"/>
                  <a:pt x="29" y="87"/>
                  <a:pt x="29" y="87"/>
                </a:cubicBezTo>
                <a:cubicBezTo>
                  <a:pt x="13" y="71"/>
                  <a:pt x="13" y="45"/>
                  <a:pt x="29" y="29"/>
                </a:cubicBezTo>
                <a:cubicBezTo>
                  <a:pt x="45" y="13"/>
                  <a:pt x="71" y="13"/>
                  <a:pt x="87" y="29"/>
                </a:cubicBezTo>
                <a:cubicBezTo>
                  <a:pt x="103" y="45"/>
                  <a:pt x="103" y="71"/>
                  <a:pt x="87" y="87"/>
                </a:cubicBezTo>
                <a:cubicBezTo>
                  <a:pt x="71" y="103"/>
                  <a:pt x="45" y="103"/>
                  <a:pt x="29" y="87"/>
                </a:cubicBezTo>
                <a:close/>
                <a:moveTo>
                  <a:pt x="82" y="53"/>
                </a:moveTo>
                <a:cubicBezTo>
                  <a:pt x="74" y="53"/>
                  <a:pt x="74" y="53"/>
                  <a:pt x="74" y="53"/>
                </a:cubicBezTo>
                <a:cubicBezTo>
                  <a:pt x="74" y="52"/>
                  <a:pt x="74" y="51"/>
                  <a:pt x="73" y="50"/>
                </a:cubicBezTo>
                <a:cubicBezTo>
                  <a:pt x="81" y="50"/>
                  <a:pt x="81" y="50"/>
                  <a:pt x="81" y="50"/>
                </a:cubicBezTo>
                <a:cubicBezTo>
                  <a:pt x="82" y="51"/>
                  <a:pt x="82" y="52"/>
                  <a:pt x="82" y="53"/>
                </a:cubicBezTo>
                <a:close/>
                <a:moveTo>
                  <a:pt x="78" y="43"/>
                </a:moveTo>
                <a:cubicBezTo>
                  <a:pt x="79" y="45"/>
                  <a:pt x="79" y="46"/>
                  <a:pt x="80" y="47"/>
                </a:cubicBezTo>
                <a:cubicBezTo>
                  <a:pt x="72" y="47"/>
                  <a:pt x="72" y="47"/>
                  <a:pt x="72" y="47"/>
                </a:cubicBezTo>
                <a:cubicBezTo>
                  <a:pt x="72" y="46"/>
                  <a:pt x="71" y="45"/>
                  <a:pt x="70" y="43"/>
                </a:cubicBezTo>
                <a:lnTo>
                  <a:pt x="78" y="43"/>
                </a:lnTo>
                <a:close/>
                <a:moveTo>
                  <a:pt x="71" y="37"/>
                </a:moveTo>
                <a:cubicBezTo>
                  <a:pt x="72" y="38"/>
                  <a:pt x="74" y="39"/>
                  <a:pt x="75" y="40"/>
                </a:cubicBezTo>
                <a:cubicBezTo>
                  <a:pt x="68" y="40"/>
                  <a:pt x="68" y="40"/>
                  <a:pt x="68" y="40"/>
                </a:cubicBezTo>
                <a:cubicBezTo>
                  <a:pt x="68" y="40"/>
                  <a:pt x="68" y="40"/>
                  <a:pt x="68" y="40"/>
                </a:cubicBezTo>
                <a:cubicBezTo>
                  <a:pt x="67" y="39"/>
                  <a:pt x="65" y="38"/>
                  <a:pt x="64" y="37"/>
                </a:cubicBezTo>
                <a:lnTo>
                  <a:pt x="71" y="37"/>
                </a:lnTo>
                <a:close/>
                <a:moveTo>
                  <a:pt x="54" y="84"/>
                </a:moveTo>
                <a:cubicBezTo>
                  <a:pt x="43" y="84"/>
                  <a:pt x="35" y="73"/>
                  <a:pt x="35" y="60"/>
                </a:cubicBezTo>
                <a:cubicBezTo>
                  <a:pt x="35" y="46"/>
                  <a:pt x="43" y="35"/>
                  <a:pt x="54" y="35"/>
                </a:cubicBezTo>
                <a:cubicBezTo>
                  <a:pt x="65" y="35"/>
                  <a:pt x="73" y="46"/>
                  <a:pt x="73" y="60"/>
                </a:cubicBezTo>
                <a:cubicBezTo>
                  <a:pt x="73" y="73"/>
                  <a:pt x="65" y="84"/>
                  <a:pt x="54" y="84"/>
                </a:cubicBezTo>
                <a:close/>
                <a:moveTo>
                  <a:pt x="78" y="76"/>
                </a:moveTo>
                <a:cubicBezTo>
                  <a:pt x="70" y="76"/>
                  <a:pt x="70" y="76"/>
                  <a:pt x="70" y="76"/>
                </a:cubicBezTo>
                <a:cubicBezTo>
                  <a:pt x="71" y="74"/>
                  <a:pt x="72" y="73"/>
                  <a:pt x="72" y="72"/>
                </a:cubicBezTo>
                <a:cubicBezTo>
                  <a:pt x="80" y="72"/>
                  <a:pt x="80" y="72"/>
                  <a:pt x="80" y="72"/>
                </a:cubicBezTo>
                <a:cubicBezTo>
                  <a:pt x="79" y="73"/>
                  <a:pt x="79" y="74"/>
                  <a:pt x="78" y="76"/>
                </a:cubicBezTo>
                <a:close/>
                <a:moveTo>
                  <a:pt x="62" y="61"/>
                </a:moveTo>
                <a:cubicBezTo>
                  <a:pt x="63" y="62"/>
                  <a:pt x="63" y="63"/>
                  <a:pt x="63" y="64"/>
                </a:cubicBezTo>
                <a:cubicBezTo>
                  <a:pt x="63" y="66"/>
                  <a:pt x="62" y="68"/>
                  <a:pt x="61" y="69"/>
                </a:cubicBezTo>
                <a:cubicBezTo>
                  <a:pt x="60" y="71"/>
                  <a:pt x="58" y="72"/>
                  <a:pt x="56" y="72"/>
                </a:cubicBezTo>
                <a:cubicBezTo>
                  <a:pt x="56" y="76"/>
                  <a:pt x="56" y="76"/>
                  <a:pt x="56" y="76"/>
                </a:cubicBezTo>
                <a:cubicBezTo>
                  <a:pt x="53" y="76"/>
                  <a:pt x="53" y="76"/>
                  <a:pt x="53" y="76"/>
                </a:cubicBezTo>
                <a:cubicBezTo>
                  <a:pt x="53" y="72"/>
                  <a:pt x="53" y="72"/>
                  <a:pt x="53" y="72"/>
                </a:cubicBezTo>
                <a:cubicBezTo>
                  <a:pt x="49" y="72"/>
                  <a:pt x="46" y="69"/>
                  <a:pt x="45" y="65"/>
                </a:cubicBezTo>
                <a:cubicBezTo>
                  <a:pt x="50" y="64"/>
                  <a:pt x="50" y="64"/>
                  <a:pt x="50" y="64"/>
                </a:cubicBezTo>
                <a:cubicBezTo>
                  <a:pt x="50" y="66"/>
                  <a:pt x="52" y="68"/>
                  <a:pt x="54" y="68"/>
                </a:cubicBezTo>
                <a:cubicBezTo>
                  <a:pt x="55" y="68"/>
                  <a:pt x="56" y="67"/>
                  <a:pt x="57" y="67"/>
                </a:cubicBezTo>
                <a:cubicBezTo>
                  <a:pt x="57" y="66"/>
                  <a:pt x="58" y="66"/>
                  <a:pt x="58" y="65"/>
                </a:cubicBezTo>
                <a:cubicBezTo>
                  <a:pt x="58" y="64"/>
                  <a:pt x="57" y="63"/>
                  <a:pt x="57" y="63"/>
                </a:cubicBezTo>
                <a:cubicBezTo>
                  <a:pt x="56" y="63"/>
                  <a:pt x="55" y="62"/>
                  <a:pt x="53" y="61"/>
                </a:cubicBezTo>
                <a:cubicBezTo>
                  <a:pt x="51" y="61"/>
                  <a:pt x="50" y="60"/>
                  <a:pt x="49" y="60"/>
                </a:cubicBezTo>
                <a:cubicBezTo>
                  <a:pt x="48" y="59"/>
                  <a:pt x="48" y="58"/>
                  <a:pt x="47" y="57"/>
                </a:cubicBezTo>
                <a:cubicBezTo>
                  <a:pt x="46" y="56"/>
                  <a:pt x="46" y="55"/>
                  <a:pt x="46" y="54"/>
                </a:cubicBezTo>
                <a:cubicBezTo>
                  <a:pt x="46" y="52"/>
                  <a:pt x="47" y="50"/>
                  <a:pt x="48" y="49"/>
                </a:cubicBezTo>
                <a:cubicBezTo>
                  <a:pt x="49" y="48"/>
                  <a:pt x="50" y="47"/>
                  <a:pt x="53" y="46"/>
                </a:cubicBezTo>
                <a:cubicBezTo>
                  <a:pt x="53" y="43"/>
                  <a:pt x="53" y="43"/>
                  <a:pt x="53" y="43"/>
                </a:cubicBezTo>
                <a:cubicBezTo>
                  <a:pt x="56" y="43"/>
                  <a:pt x="56" y="43"/>
                  <a:pt x="56" y="43"/>
                </a:cubicBezTo>
                <a:cubicBezTo>
                  <a:pt x="56" y="46"/>
                  <a:pt x="56" y="46"/>
                  <a:pt x="56" y="46"/>
                </a:cubicBezTo>
                <a:cubicBezTo>
                  <a:pt x="59" y="47"/>
                  <a:pt x="61" y="49"/>
                  <a:pt x="62" y="52"/>
                </a:cubicBezTo>
                <a:cubicBezTo>
                  <a:pt x="58" y="54"/>
                  <a:pt x="58" y="54"/>
                  <a:pt x="58" y="54"/>
                </a:cubicBezTo>
                <a:cubicBezTo>
                  <a:pt x="57" y="51"/>
                  <a:pt x="56" y="50"/>
                  <a:pt x="54" y="50"/>
                </a:cubicBezTo>
                <a:cubicBezTo>
                  <a:pt x="53" y="50"/>
                  <a:pt x="53" y="50"/>
                  <a:pt x="52" y="51"/>
                </a:cubicBezTo>
                <a:cubicBezTo>
                  <a:pt x="52" y="52"/>
                  <a:pt x="51" y="52"/>
                  <a:pt x="51" y="53"/>
                </a:cubicBezTo>
                <a:cubicBezTo>
                  <a:pt x="51" y="54"/>
                  <a:pt x="52" y="54"/>
                  <a:pt x="52" y="55"/>
                </a:cubicBezTo>
                <a:cubicBezTo>
                  <a:pt x="53" y="55"/>
                  <a:pt x="54" y="56"/>
                  <a:pt x="55" y="56"/>
                </a:cubicBezTo>
                <a:cubicBezTo>
                  <a:pt x="57" y="57"/>
                  <a:pt x="59" y="58"/>
                  <a:pt x="60" y="58"/>
                </a:cubicBezTo>
                <a:cubicBezTo>
                  <a:pt x="61" y="59"/>
                  <a:pt x="61" y="59"/>
                  <a:pt x="62" y="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3" name="Freeform 33">
            <a:extLst>
              <a:ext uri="{FF2B5EF4-FFF2-40B4-BE49-F238E27FC236}">
                <a16:creationId xmlns:a16="http://schemas.microsoft.com/office/drawing/2014/main" id="{D3DCD281-4AD6-E0A5-4374-7757D028272A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3592513"/>
            <a:ext cx="254000" cy="219075"/>
          </a:xfrm>
          <a:custGeom>
            <a:avLst/>
            <a:gdLst>
              <a:gd name="T0" fmla="*/ 158 w 160"/>
              <a:gd name="T1" fmla="*/ 20 h 138"/>
              <a:gd name="T2" fmla="*/ 24 w 160"/>
              <a:gd name="T3" fmla="*/ 20 h 138"/>
              <a:gd name="T4" fmla="*/ 22 w 160"/>
              <a:gd name="T5" fmla="*/ 22 h 138"/>
              <a:gd name="T6" fmla="*/ 22 w 160"/>
              <a:gd name="T7" fmla="*/ 136 h 138"/>
              <a:gd name="T8" fmla="*/ 24 w 160"/>
              <a:gd name="T9" fmla="*/ 138 h 138"/>
              <a:gd name="T10" fmla="*/ 158 w 160"/>
              <a:gd name="T11" fmla="*/ 138 h 138"/>
              <a:gd name="T12" fmla="*/ 160 w 160"/>
              <a:gd name="T13" fmla="*/ 136 h 138"/>
              <a:gd name="T14" fmla="*/ 160 w 160"/>
              <a:gd name="T15" fmla="*/ 22 h 138"/>
              <a:gd name="T16" fmla="*/ 158 w 160"/>
              <a:gd name="T17" fmla="*/ 20 h 138"/>
              <a:gd name="T18" fmla="*/ 10 w 160"/>
              <a:gd name="T19" fmla="*/ 108 h 138"/>
              <a:gd name="T20" fmla="*/ 10 w 160"/>
              <a:gd name="T21" fmla="*/ 11 h 138"/>
              <a:gd name="T22" fmla="*/ 11 w 160"/>
              <a:gd name="T23" fmla="*/ 9 h 138"/>
              <a:gd name="T24" fmla="*/ 126 w 160"/>
              <a:gd name="T25" fmla="*/ 9 h 138"/>
              <a:gd name="T26" fmla="*/ 128 w 160"/>
              <a:gd name="T27" fmla="*/ 11 h 138"/>
              <a:gd name="T28" fmla="*/ 128 w 160"/>
              <a:gd name="T29" fmla="*/ 17 h 138"/>
              <a:gd name="T30" fmla="*/ 138 w 160"/>
              <a:gd name="T31" fmla="*/ 17 h 138"/>
              <a:gd name="T32" fmla="*/ 138 w 160"/>
              <a:gd name="T33" fmla="*/ 2 h 138"/>
              <a:gd name="T34" fmla="*/ 136 w 160"/>
              <a:gd name="T35" fmla="*/ 0 h 138"/>
              <a:gd name="T36" fmla="*/ 1 w 160"/>
              <a:gd name="T37" fmla="*/ 0 h 138"/>
              <a:gd name="T38" fmla="*/ 0 w 160"/>
              <a:gd name="T39" fmla="*/ 2 h 138"/>
              <a:gd name="T40" fmla="*/ 0 w 160"/>
              <a:gd name="T41" fmla="*/ 117 h 138"/>
              <a:gd name="T42" fmla="*/ 1 w 160"/>
              <a:gd name="T43" fmla="*/ 118 h 138"/>
              <a:gd name="T44" fmla="*/ 19 w 160"/>
              <a:gd name="T45" fmla="*/ 118 h 138"/>
              <a:gd name="T46" fmla="*/ 19 w 160"/>
              <a:gd name="T47" fmla="*/ 109 h 138"/>
              <a:gd name="T48" fmla="*/ 11 w 160"/>
              <a:gd name="T49" fmla="*/ 109 h 138"/>
              <a:gd name="T50" fmla="*/ 10 w 160"/>
              <a:gd name="T51" fmla="*/ 108 h 138"/>
              <a:gd name="T52" fmla="*/ 48 w 160"/>
              <a:gd name="T53" fmla="*/ 115 h 138"/>
              <a:gd name="T54" fmla="*/ 48 w 160"/>
              <a:gd name="T55" fmla="*/ 115 h 138"/>
              <a:gd name="T56" fmla="*/ 61 w 160"/>
              <a:gd name="T57" fmla="*/ 86 h 138"/>
              <a:gd name="T58" fmla="*/ 76 w 160"/>
              <a:gd name="T59" fmla="*/ 101 h 138"/>
              <a:gd name="T60" fmla="*/ 94 w 160"/>
              <a:gd name="T61" fmla="*/ 74 h 138"/>
              <a:gd name="T62" fmla="*/ 117 w 160"/>
              <a:gd name="T63" fmla="*/ 98 h 138"/>
              <a:gd name="T64" fmla="*/ 138 w 160"/>
              <a:gd name="T65" fmla="*/ 56 h 138"/>
              <a:gd name="T66" fmla="*/ 142 w 160"/>
              <a:gd name="T67" fmla="*/ 115 h 138"/>
              <a:gd name="T68" fmla="*/ 48 w 160"/>
              <a:gd name="T69" fmla="*/ 115 h 138"/>
              <a:gd name="T70" fmla="*/ 77 w 160"/>
              <a:gd name="T71" fmla="*/ 43 h 138"/>
              <a:gd name="T72" fmla="*/ 88 w 160"/>
              <a:gd name="T73" fmla="*/ 55 h 138"/>
              <a:gd name="T74" fmla="*/ 77 w 160"/>
              <a:gd name="T75" fmla="*/ 66 h 138"/>
              <a:gd name="T76" fmla="*/ 65 w 160"/>
              <a:gd name="T77" fmla="*/ 55 h 138"/>
              <a:gd name="T78" fmla="*/ 77 w 160"/>
              <a:gd name="T79" fmla="*/ 43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38">
                <a:moveTo>
                  <a:pt x="158" y="20"/>
                </a:moveTo>
                <a:cubicBezTo>
                  <a:pt x="24" y="20"/>
                  <a:pt x="24" y="20"/>
                  <a:pt x="24" y="20"/>
                </a:cubicBezTo>
                <a:cubicBezTo>
                  <a:pt x="23" y="20"/>
                  <a:pt x="22" y="21"/>
                  <a:pt x="22" y="22"/>
                </a:cubicBezTo>
                <a:cubicBezTo>
                  <a:pt x="22" y="136"/>
                  <a:pt x="22" y="136"/>
                  <a:pt x="22" y="136"/>
                </a:cubicBezTo>
                <a:cubicBezTo>
                  <a:pt x="22" y="137"/>
                  <a:pt x="23" y="138"/>
                  <a:pt x="24" y="138"/>
                </a:cubicBezTo>
                <a:cubicBezTo>
                  <a:pt x="158" y="138"/>
                  <a:pt x="158" y="138"/>
                  <a:pt x="158" y="138"/>
                </a:cubicBezTo>
                <a:cubicBezTo>
                  <a:pt x="159" y="138"/>
                  <a:pt x="160" y="137"/>
                  <a:pt x="160" y="136"/>
                </a:cubicBezTo>
                <a:cubicBezTo>
                  <a:pt x="160" y="22"/>
                  <a:pt x="160" y="22"/>
                  <a:pt x="160" y="22"/>
                </a:cubicBezTo>
                <a:cubicBezTo>
                  <a:pt x="160" y="21"/>
                  <a:pt x="159" y="20"/>
                  <a:pt x="158" y="20"/>
                </a:cubicBezTo>
                <a:close/>
                <a:moveTo>
                  <a:pt x="10" y="108"/>
                </a:moveTo>
                <a:cubicBezTo>
                  <a:pt x="10" y="11"/>
                  <a:pt x="10" y="11"/>
                  <a:pt x="10" y="11"/>
                </a:cubicBezTo>
                <a:cubicBezTo>
                  <a:pt x="10" y="10"/>
                  <a:pt x="10" y="9"/>
                  <a:pt x="11" y="9"/>
                </a:cubicBezTo>
                <a:cubicBezTo>
                  <a:pt x="126" y="9"/>
                  <a:pt x="126" y="9"/>
                  <a:pt x="126" y="9"/>
                </a:cubicBezTo>
                <a:cubicBezTo>
                  <a:pt x="127" y="9"/>
                  <a:pt x="128" y="10"/>
                  <a:pt x="128" y="11"/>
                </a:cubicBezTo>
                <a:cubicBezTo>
                  <a:pt x="128" y="17"/>
                  <a:pt x="128" y="17"/>
                  <a:pt x="128" y="17"/>
                </a:cubicBezTo>
                <a:cubicBezTo>
                  <a:pt x="138" y="17"/>
                  <a:pt x="138" y="17"/>
                  <a:pt x="138" y="17"/>
                </a:cubicBezTo>
                <a:cubicBezTo>
                  <a:pt x="138" y="2"/>
                  <a:pt x="138" y="2"/>
                  <a:pt x="138" y="2"/>
                </a:cubicBezTo>
                <a:cubicBezTo>
                  <a:pt x="138" y="1"/>
                  <a:pt x="137" y="0"/>
                  <a:pt x="136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1"/>
                  <a:pt x="0" y="2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18"/>
                  <a:pt x="0" y="118"/>
                  <a:pt x="1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11" y="109"/>
                  <a:pt x="11" y="109"/>
                  <a:pt x="11" y="109"/>
                </a:cubicBezTo>
                <a:cubicBezTo>
                  <a:pt x="10" y="109"/>
                  <a:pt x="10" y="109"/>
                  <a:pt x="10" y="108"/>
                </a:cubicBezTo>
                <a:close/>
                <a:moveTo>
                  <a:pt x="48" y="115"/>
                </a:moveTo>
                <a:cubicBezTo>
                  <a:pt x="48" y="115"/>
                  <a:pt x="48" y="115"/>
                  <a:pt x="48" y="115"/>
                </a:cubicBezTo>
                <a:cubicBezTo>
                  <a:pt x="61" y="86"/>
                  <a:pt x="61" y="86"/>
                  <a:pt x="61" y="8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94" y="74"/>
                  <a:pt x="94" y="74"/>
                  <a:pt x="94" y="74"/>
                </a:cubicBezTo>
                <a:cubicBezTo>
                  <a:pt x="117" y="98"/>
                  <a:pt x="117" y="98"/>
                  <a:pt x="117" y="98"/>
                </a:cubicBezTo>
                <a:cubicBezTo>
                  <a:pt x="138" y="56"/>
                  <a:pt x="138" y="56"/>
                  <a:pt x="138" y="56"/>
                </a:cubicBezTo>
                <a:cubicBezTo>
                  <a:pt x="142" y="115"/>
                  <a:pt x="142" y="115"/>
                  <a:pt x="142" y="115"/>
                </a:cubicBezTo>
                <a:lnTo>
                  <a:pt x="48" y="115"/>
                </a:lnTo>
                <a:close/>
                <a:moveTo>
                  <a:pt x="77" y="43"/>
                </a:moveTo>
                <a:cubicBezTo>
                  <a:pt x="83" y="43"/>
                  <a:pt x="88" y="48"/>
                  <a:pt x="88" y="55"/>
                </a:cubicBezTo>
                <a:cubicBezTo>
                  <a:pt x="88" y="61"/>
                  <a:pt x="83" y="66"/>
                  <a:pt x="77" y="66"/>
                </a:cubicBezTo>
                <a:cubicBezTo>
                  <a:pt x="70" y="66"/>
                  <a:pt x="65" y="61"/>
                  <a:pt x="65" y="55"/>
                </a:cubicBezTo>
                <a:cubicBezTo>
                  <a:pt x="65" y="48"/>
                  <a:pt x="70" y="43"/>
                  <a:pt x="77" y="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4" name="Freeform 34">
            <a:extLst>
              <a:ext uri="{FF2B5EF4-FFF2-40B4-BE49-F238E27FC236}">
                <a16:creationId xmlns:a16="http://schemas.microsoft.com/office/drawing/2014/main" id="{79A8B972-D0B3-6D3A-08FC-619FE172EC42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3575050"/>
            <a:ext cx="254000" cy="254000"/>
          </a:xfrm>
          <a:custGeom>
            <a:avLst/>
            <a:gdLst>
              <a:gd name="T0" fmla="*/ 55 w 160"/>
              <a:gd name="T1" fmla="*/ 130 h 160"/>
              <a:gd name="T2" fmla="*/ 40 w 160"/>
              <a:gd name="T3" fmla="*/ 145 h 160"/>
              <a:gd name="T4" fmla="*/ 55 w 160"/>
              <a:gd name="T5" fmla="*/ 160 h 160"/>
              <a:gd name="T6" fmla="*/ 70 w 160"/>
              <a:gd name="T7" fmla="*/ 145 h 160"/>
              <a:gd name="T8" fmla="*/ 55 w 160"/>
              <a:gd name="T9" fmla="*/ 130 h 160"/>
              <a:gd name="T10" fmla="*/ 155 w 160"/>
              <a:gd name="T11" fmla="*/ 0 h 160"/>
              <a:gd name="T12" fmla="*/ 130 w 160"/>
              <a:gd name="T13" fmla="*/ 0 h 160"/>
              <a:gd name="T14" fmla="*/ 125 w 160"/>
              <a:gd name="T15" fmla="*/ 4 h 160"/>
              <a:gd name="T16" fmla="*/ 122 w 160"/>
              <a:gd name="T17" fmla="*/ 20 h 160"/>
              <a:gd name="T18" fmla="*/ 5 w 160"/>
              <a:gd name="T19" fmla="*/ 20 h 160"/>
              <a:gd name="T20" fmla="*/ 1 w 160"/>
              <a:gd name="T21" fmla="*/ 22 h 160"/>
              <a:gd name="T22" fmla="*/ 0 w 160"/>
              <a:gd name="T23" fmla="*/ 27 h 160"/>
              <a:gd name="T24" fmla="*/ 25 w 160"/>
              <a:gd name="T25" fmla="*/ 87 h 160"/>
              <a:gd name="T26" fmla="*/ 30 w 160"/>
              <a:gd name="T27" fmla="*/ 90 h 160"/>
              <a:gd name="T28" fmla="*/ 109 w 160"/>
              <a:gd name="T29" fmla="*/ 90 h 160"/>
              <a:gd name="T30" fmla="*/ 106 w 160"/>
              <a:gd name="T31" fmla="*/ 110 h 160"/>
              <a:gd name="T32" fmla="*/ 40 w 160"/>
              <a:gd name="T33" fmla="*/ 110 h 160"/>
              <a:gd name="T34" fmla="*/ 35 w 160"/>
              <a:gd name="T35" fmla="*/ 115 h 160"/>
              <a:gd name="T36" fmla="*/ 40 w 160"/>
              <a:gd name="T37" fmla="*/ 120 h 160"/>
              <a:gd name="T38" fmla="*/ 110 w 160"/>
              <a:gd name="T39" fmla="*/ 120 h 160"/>
              <a:gd name="T40" fmla="*/ 115 w 160"/>
              <a:gd name="T41" fmla="*/ 116 h 160"/>
              <a:gd name="T42" fmla="*/ 134 w 160"/>
              <a:gd name="T43" fmla="*/ 10 h 160"/>
              <a:gd name="T44" fmla="*/ 155 w 160"/>
              <a:gd name="T45" fmla="*/ 10 h 160"/>
              <a:gd name="T46" fmla="*/ 160 w 160"/>
              <a:gd name="T47" fmla="*/ 5 h 160"/>
              <a:gd name="T48" fmla="*/ 155 w 160"/>
              <a:gd name="T49" fmla="*/ 0 h 160"/>
              <a:gd name="T50" fmla="*/ 95 w 160"/>
              <a:gd name="T51" fmla="*/ 130 h 160"/>
              <a:gd name="T52" fmla="*/ 80 w 160"/>
              <a:gd name="T53" fmla="*/ 145 h 160"/>
              <a:gd name="T54" fmla="*/ 95 w 160"/>
              <a:gd name="T55" fmla="*/ 160 h 160"/>
              <a:gd name="T56" fmla="*/ 110 w 160"/>
              <a:gd name="T57" fmla="*/ 145 h 160"/>
              <a:gd name="T58" fmla="*/ 95 w 160"/>
              <a:gd name="T59" fmla="*/ 1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0" h="160">
                <a:moveTo>
                  <a:pt x="55" y="130"/>
                </a:moveTo>
                <a:cubicBezTo>
                  <a:pt x="47" y="130"/>
                  <a:pt x="40" y="137"/>
                  <a:pt x="40" y="145"/>
                </a:cubicBezTo>
                <a:cubicBezTo>
                  <a:pt x="40" y="154"/>
                  <a:pt x="47" y="160"/>
                  <a:pt x="55" y="160"/>
                </a:cubicBezTo>
                <a:cubicBezTo>
                  <a:pt x="63" y="160"/>
                  <a:pt x="70" y="154"/>
                  <a:pt x="70" y="145"/>
                </a:cubicBezTo>
                <a:cubicBezTo>
                  <a:pt x="70" y="137"/>
                  <a:pt x="63" y="130"/>
                  <a:pt x="55" y="130"/>
                </a:cubicBezTo>
                <a:close/>
                <a:moveTo>
                  <a:pt x="155" y="0"/>
                </a:moveTo>
                <a:cubicBezTo>
                  <a:pt x="130" y="0"/>
                  <a:pt x="130" y="0"/>
                  <a:pt x="130" y="0"/>
                </a:cubicBezTo>
                <a:cubicBezTo>
                  <a:pt x="128" y="0"/>
                  <a:pt x="125" y="2"/>
                  <a:pt x="125" y="4"/>
                </a:cubicBezTo>
                <a:cubicBezTo>
                  <a:pt x="122" y="20"/>
                  <a:pt x="122" y="20"/>
                  <a:pt x="122" y="20"/>
                </a:cubicBezTo>
                <a:cubicBezTo>
                  <a:pt x="5" y="20"/>
                  <a:pt x="5" y="20"/>
                  <a:pt x="5" y="20"/>
                </a:cubicBezTo>
                <a:cubicBezTo>
                  <a:pt x="3" y="20"/>
                  <a:pt x="2" y="21"/>
                  <a:pt x="1" y="22"/>
                </a:cubicBezTo>
                <a:cubicBezTo>
                  <a:pt x="0" y="24"/>
                  <a:pt x="0" y="26"/>
                  <a:pt x="0" y="27"/>
                </a:cubicBezTo>
                <a:cubicBezTo>
                  <a:pt x="25" y="87"/>
                  <a:pt x="25" y="87"/>
                  <a:pt x="25" y="87"/>
                </a:cubicBezTo>
                <a:cubicBezTo>
                  <a:pt x="26" y="89"/>
                  <a:pt x="28" y="90"/>
                  <a:pt x="30" y="90"/>
                </a:cubicBezTo>
                <a:cubicBezTo>
                  <a:pt x="109" y="90"/>
                  <a:pt x="109" y="90"/>
                  <a:pt x="109" y="90"/>
                </a:cubicBezTo>
                <a:cubicBezTo>
                  <a:pt x="106" y="110"/>
                  <a:pt x="106" y="110"/>
                  <a:pt x="106" y="110"/>
                </a:cubicBezTo>
                <a:cubicBezTo>
                  <a:pt x="40" y="110"/>
                  <a:pt x="40" y="110"/>
                  <a:pt x="40" y="110"/>
                </a:cubicBezTo>
                <a:cubicBezTo>
                  <a:pt x="37" y="110"/>
                  <a:pt x="35" y="112"/>
                  <a:pt x="35" y="115"/>
                </a:cubicBezTo>
                <a:cubicBezTo>
                  <a:pt x="35" y="118"/>
                  <a:pt x="37" y="120"/>
                  <a:pt x="40" y="120"/>
                </a:cubicBezTo>
                <a:cubicBezTo>
                  <a:pt x="110" y="120"/>
                  <a:pt x="110" y="120"/>
                  <a:pt x="110" y="120"/>
                </a:cubicBezTo>
                <a:cubicBezTo>
                  <a:pt x="112" y="120"/>
                  <a:pt x="114" y="119"/>
                  <a:pt x="115" y="116"/>
                </a:cubicBezTo>
                <a:cubicBezTo>
                  <a:pt x="134" y="10"/>
                  <a:pt x="134" y="10"/>
                  <a:pt x="134" y="10"/>
                </a:cubicBezTo>
                <a:cubicBezTo>
                  <a:pt x="155" y="10"/>
                  <a:pt x="155" y="10"/>
                  <a:pt x="155" y="10"/>
                </a:cubicBezTo>
                <a:cubicBezTo>
                  <a:pt x="158" y="10"/>
                  <a:pt x="160" y="8"/>
                  <a:pt x="160" y="5"/>
                </a:cubicBezTo>
                <a:cubicBezTo>
                  <a:pt x="160" y="2"/>
                  <a:pt x="158" y="0"/>
                  <a:pt x="155" y="0"/>
                </a:cubicBezTo>
                <a:close/>
                <a:moveTo>
                  <a:pt x="95" y="130"/>
                </a:moveTo>
                <a:cubicBezTo>
                  <a:pt x="87" y="130"/>
                  <a:pt x="80" y="137"/>
                  <a:pt x="80" y="145"/>
                </a:cubicBezTo>
                <a:cubicBezTo>
                  <a:pt x="80" y="154"/>
                  <a:pt x="87" y="160"/>
                  <a:pt x="95" y="160"/>
                </a:cubicBezTo>
                <a:cubicBezTo>
                  <a:pt x="103" y="160"/>
                  <a:pt x="110" y="154"/>
                  <a:pt x="110" y="145"/>
                </a:cubicBezTo>
                <a:cubicBezTo>
                  <a:pt x="110" y="137"/>
                  <a:pt x="103" y="130"/>
                  <a:pt x="95" y="1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5" name="Freeform 35">
            <a:extLst>
              <a:ext uri="{FF2B5EF4-FFF2-40B4-BE49-F238E27FC236}">
                <a16:creationId xmlns:a16="http://schemas.microsoft.com/office/drawing/2014/main" id="{44DC5E27-9D66-B458-B828-32A08B97FA93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3592513"/>
            <a:ext cx="254000" cy="220663"/>
          </a:xfrm>
          <a:custGeom>
            <a:avLst/>
            <a:gdLst>
              <a:gd name="T0" fmla="*/ 8 w 160"/>
              <a:gd name="T1" fmla="*/ 128 h 139"/>
              <a:gd name="T2" fmla="*/ 0 w 160"/>
              <a:gd name="T3" fmla="*/ 134 h 139"/>
              <a:gd name="T4" fmla="*/ 8 w 160"/>
              <a:gd name="T5" fmla="*/ 139 h 139"/>
              <a:gd name="T6" fmla="*/ 147 w 160"/>
              <a:gd name="T7" fmla="*/ 139 h 139"/>
              <a:gd name="T8" fmla="*/ 155 w 160"/>
              <a:gd name="T9" fmla="*/ 139 h 139"/>
              <a:gd name="T10" fmla="*/ 155 w 160"/>
              <a:gd name="T11" fmla="*/ 128 h 139"/>
              <a:gd name="T12" fmla="*/ 152 w 160"/>
              <a:gd name="T13" fmla="*/ 60 h 139"/>
              <a:gd name="T14" fmla="*/ 158 w 160"/>
              <a:gd name="T15" fmla="*/ 29 h 139"/>
              <a:gd name="T16" fmla="*/ 31 w 160"/>
              <a:gd name="T17" fmla="*/ 0 h 139"/>
              <a:gd name="T18" fmla="*/ 2 w 160"/>
              <a:gd name="T19" fmla="*/ 45 h 139"/>
              <a:gd name="T20" fmla="*/ 142 w 160"/>
              <a:gd name="T21" fmla="*/ 65 h 139"/>
              <a:gd name="T22" fmla="*/ 136 w 160"/>
              <a:gd name="T23" fmla="*/ 128 h 139"/>
              <a:gd name="T24" fmla="*/ 132 w 160"/>
              <a:gd name="T25" fmla="*/ 70 h 139"/>
              <a:gd name="T26" fmla="*/ 100 w 160"/>
              <a:gd name="T27" fmla="*/ 74 h 139"/>
              <a:gd name="T28" fmla="*/ 18 w 160"/>
              <a:gd name="T29" fmla="*/ 128 h 139"/>
              <a:gd name="T30" fmla="*/ 41 w 160"/>
              <a:gd name="T31" fmla="*/ 45 h 139"/>
              <a:gd name="T32" fmla="*/ 80 w 160"/>
              <a:gd name="T33" fmla="*/ 45 h 139"/>
              <a:gd name="T34" fmla="*/ 119 w 160"/>
              <a:gd name="T35" fmla="*/ 45 h 139"/>
              <a:gd name="T36" fmla="*/ 55 w 160"/>
              <a:gd name="T37" fmla="*/ 77 h 139"/>
              <a:gd name="T38" fmla="*/ 70 w 160"/>
              <a:gd name="T39" fmla="*/ 108 h 139"/>
              <a:gd name="T40" fmla="*/ 72 w 160"/>
              <a:gd name="T41" fmla="*/ 107 h 139"/>
              <a:gd name="T42" fmla="*/ 71 w 160"/>
              <a:gd name="T43" fmla="*/ 77 h 139"/>
              <a:gd name="T44" fmla="*/ 70 w 160"/>
              <a:gd name="T45" fmla="*/ 77 h 139"/>
              <a:gd name="T46" fmla="*/ 48 w 160"/>
              <a:gd name="T47" fmla="*/ 108 h 139"/>
              <a:gd name="T48" fmla="*/ 33 w 160"/>
              <a:gd name="T49" fmla="*/ 77 h 139"/>
              <a:gd name="T50" fmla="*/ 32 w 160"/>
              <a:gd name="T51" fmla="*/ 77 h 139"/>
              <a:gd name="T52" fmla="*/ 32 w 160"/>
              <a:gd name="T53" fmla="*/ 107 h 139"/>
              <a:gd name="T54" fmla="*/ 32 w 160"/>
              <a:gd name="T55" fmla="*/ 108 h 139"/>
              <a:gd name="T56" fmla="*/ 48 w 160"/>
              <a:gd name="T57" fmla="*/ 108 h 139"/>
              <a:gd name="T58" fmla="*/ 70 w 160"/>
              <a:gd name="T59" fmla="*/ 70 h 139"/>
              <a:gd name="T60" fmla="*/ 76 w 160"/>
              <a:gd name="T61" fmla="*/ 72 h 139"/>
              <a:gd name="T62" fmla="*/ 79 w 160"/>
              <a:gd name="T63" fmla="*/ 107 h 139"/>
              <a:gd name="T64" fmla="*/ 70 w 160"/>
              <a:gd name="T65" fmla="*/ 115 h 139"/>
              <a:gd name="T66" fmla="*/ 27 w 160"/>
              <a:gd name="T67" fmla="*/ 113 h 139"/>
              <a:gd name="T68" fmla="*/ 25 w 160"/>
              <a:gd name="T69" fmla="*/ 107 h 139"/>
              <a:gd name="T70" fmla="*/ 27 w 160"/>
              <a:gd name="T71" fmla="*/ 72 h 139"/>
              <a:gd name="T72" fmla="*/ 33 w 160"/>
              <a:gd name="T73" fmla="*/ 70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39">
                <a:moveTo>
                  <a:pt x="8" y="60"/>
                </a:moveTo>
                <a:cubicBezTo>
                  <a:pt x="8" y="128"/>
                  <a:pt x="8" y="128"/>
                  <a:pt x="8" y="128"/>
                </a:cubicBezTo>
                <a:cubicBezTo>
                  <a:pt x="5" y="128"/>
                  <a:pt x="5" y="128"/>
                  <a:pt x="5" y="128"/>
                </a:cubicBezTo>
                <a:cubicBezTo>
                  <a:pt x="2" y="128"/>
                  <a:pt x="0" y="131"/>
                  <a:pt x="0" y="134"/>
                </a:cubicBezTo>
                <a:cubicBezTo>
                  <a:pt x="0" y="136"/>
                  <a:pt x="2" y="139"/>
                  <a:pt x="5" y="139"/>
                </a:cubicBezTo>
                <a:cubicBezTo>
                  <a:pt x="8" y="139"/>
                  <a:pt x="8" y="139"/>
                  <a:pt x="8" y="139"/>
                </a:cubicBezTo>
                <a:cubicBezTo>
                  <a:pt x="13" y="139"/>
                  <a:pt x="13" y="139"/>
                  <a:pt x="13" y="139"/>
                </a:cubicBezTo>
                <a:cubicBezTo>
                  <a:pt x="147" y="139"/>
                  <a:pt x="147" y="139"/>
                  <a:pt x="147" y="139"/>
                </a:cubicBezTo>
                <a:cubicBezTo>
                  <a:pt x="152" y="139"/>
                  <a:pt x="152" y="139"/>
                  <a:pt x="152" y="139"/>
                </a:cubicBezTo>
                <a:cubicBezTo>
                  <a:pt x="155" y="139"/>
                  <a:pt x="155" y="139"/>
                  <a:pt x="155" y="139"/>
                </a:cubicBezTo>
                <a:cubicBezTo>
                  <a:pt x="158" y="139"/>
                  <a:pt x="160" y="136"/>
                  <a:pt x="160" y="134"/>
                </a:cubicBezTo>
                <a:cubicBezTo>
                  <a:pt x="160" y="131"/>
                  <a:pt x="158" y="128"/>
                  <a:pt x="155" y="128"/>
                </a:cubicBezTo>
                <a:cubicBezTo>
                  <a:pt x="152" y="128"/>
                  <a:pt x="152" y="128"/>
                  <a:pt x="152" y="128"/>
                </a:cubicBezTo>
                <a:cubicBezTo>
                  <a:pt x="152" y="60"/>
                  <a:pt x="152" y="60"/>
                  <a:pt x="152" y="60"/>
                </a:cubicBezTo>
                <a:cubicBezTo>
                  <a:pt x="156" y="57"/>
                  <a:pt x="158" y="52"/>
                  <a:pt x="158" y="45"/>
                </a:cubicBezTo>
                <a:cubicBezTo>
                  <a:pt x="158" y="29"/>
                  <a:pt x="158" y="29"/>
                  <a:pt x="158" y="29"/>
                </a:cubicBezTo>
                <a:cubicBezTo>
                  <a:pt x="129" y="0"/>
                  <a:pt x="129" y="0"/>
                  <a:pt x="129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2" y="29"/>
                  <a:pt x="2" y="29"/>
                  <a:pt x="2" y="29"/>
                </a:cubicBezTo>
                <a:cubicBezTo>
                  <a:pt x="2" y="45"/>
                  <a:pt x="2" y="45"/>
                  <a:pt x="2" y="45"/>
                </a:cubicBezTo>
                <a:cubicBezTo>
                  <a:pt x="2" y="52"/>
                  <a:pt x="4" y="57"/>
                  <a:pt x="8" y="60"/>
                </a:cubicBezTo>
                <a:close/>
                <a:moveTo>
                  <a:pt x="142" y="65"/>
                </a:moveTo>
                <a:cubicBezTo>
                  <a:pt x="142" y="128"/>
                  <a:pt x="142" y="128"/>
                  <a:pt x="142" y="128"/>
                </a:cubicBezTo>
                <a:cubicBezTo>
                  <a:pt x="136" y="128"/>
                  <a:pt x="136" y="128"/>
                  <a:pt x="136" y="128"/>
                </a:cubicBezTo>
                <a:cubicBezTo>
                  <a:pt x="136" y="74"/>
                  <a:pt x="136" y="74"/>
                  <a:pt x="136" y="74"/>
                </a:cubicBezTo>
                <a:cubicBezTo>
                  <a:pt x="136" y="72"/>
                  <a:pt x="134" y="70"/>
                  <a:pt x="132" y="70"/>
                </a:cubicBezTo>
                <a:cubicBezTo>
                  <a:pt x="103" y="70"/>
                  <a:pt x="103" y="70"/>
                  <a:pt x="103" y="70"/>
                </a:cubicBezTo>
                <a:cubicBezTo>
                  <a:pt x="101" y="70"/>
                  <a:pt x="100" y="72"/>
                  <a:pt x="100" y="74"/>
                </a:cubicBezTo>
                <a:cubicBezTo>
                  <a:pt x="100" y="128"/>
                  <a:pt x="100" y="128"/>
                  <a:pt x="100" y="128"/>
                </a:cubicBezTo>
                <a:cubicBezTo>
                  <a:pt x="18" y="128"/>
                  <a:pt x="18" y="128"/>
                  <a:pt x="18" y="128"/>
                </a:cubicBezTo>
                <a:cubicBezTo>
                  <a:pt x="18" y="65"/>
                  <a:pt x="18" y="65"/>
                  <a:pt x="18" y="65"/>
                </a:cubicBezTo>
                <a:cubicBezTo>
                  <a:pt x="29" y="67"/>
                  <a:pt x="41" y="60"/>
                  <a:pt x="41" y="45"/>
                </a:cubicBezTo>
                <a:cubicBezTo>
                  <a:pt x="41" y="56"/>
                  <a:pt x="50" y="65"/>
                  <a:pt x="60" y="65"/>
                </a:cubicBezTo>
                <a:cubicBezTo>
                  <a:pt x="71" y="65"/>
                  <a:pt x="80" y="56"/>
                  <a:pt x="80" y="45"/>
                </a:cubicBezTo>
                <a:cubicBezTo>
                  <a:pt x="80" y="56"/>
                  <a:pt x="89" y="65"/>
                  <a:pt x="100" y="65"/>
                </a:cubicBezTo>
                <a:cubicBezTo>
                  <a:pt x="110" y="65"/>
                  <a:pt x="119" y="56"/>
                  <a:pt x="119" y="45"/>
                </a:cubicBezTo>
                <a:cubicBezTo>
                  <a:pt x="119" y="60"/>
                  <a:pt x="131" y="67"/>
                  <a:pt x="142" y="65"/>
                </a:cubicBezTo>
                <a:close/>
                <a:moveTo>
                  <a:pt x="55" y="77"/>
                </a:moveTo>
                <a:cubicBezTo>
                  <a:pt x="55" y="108"/>
                  <a:pt x="55" y="108"/>
                  <a:pt x="55" y="108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1" y="108"/>
                  <a:pt x="71" y="108"/>
                  <a:pt x="71" y="108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72" y="78"/>
                  <a:pt x="72" y="78"/>
                  <a:pt x="72" y="78"/>
                </a:cubicBezTo>
                <a:cubicBezTo>
                  <a:pt x="72" y="78"/>
                  <a:pt x="72" y="77"/>
                  <a:pt x="71" y="77"/>
                </a:cubicBezTo>
                <a:cubicBezTo>
                  <a:pt x="71" y="77"/>
                  <a:pt x="71" y="77"/>
                  <a:pt x="71" y="77"/>
                </a:cubicBezTo>
                <a:cubicBezTo>
                  <a:pt x="71" y="77"/>
                  <a:pt x="71" y="77"/>
                  <a:pt x="70" y="77"/>
                </a:cubicBezTo>
                <a:lnTo>
                  <a:pt x="55" y="77"/>
                </a:lnTo>
                <a:close/>
                <a:moveTo>
                  <a:pt x="48" y="108"/>
                </a:moveTo>
                <a:cubicBezTo>
                  <a:pt x="48" y="77"/>
                  <a:pt x="48" y="77"/>
                  <a:pt x="48" y="77"/>
                </a:cubicBezTo>
                <a:cubicBezTo>
                  <a:pt x="33" y="77"/>
                  <a:pt x="33" y="77"/>
                  <a:pt x="33" y="77"/>
                </a:cubicBezTo>
                <a:cubicBezTo>
                  <a:pt x="33" y="77"/>
                  <a:pt x="33" y="77"/>
                  <a:pt x="32" y="77"/>
                </a:cubicBezTo>
                <a:cubicBezTo>
                  <a:pt x="32" y="77"/>
                  <a:pt x="32" y="77"/>
                  <a:pt x="32" y="77"/>
                </a:cubicBezTo>
                <a:cubicBezTo>
                  <a:pt x="32" y="77"/>
                  <a:pt x="32" y="78"/>
                  <a:pt x="32" y="78"/>
                </a:cubicBezTo>
                <a:cubicBezTo>
                  <a:pt x="32" y="107"/>
                  <a:pt x="32" y="107"/>
                  <a:pt x="32" y="107"/>
                </a:cubicBezTo>
                <a:cubicBezTo>
                  <a:pt x="32" y="107"/>
                  <a:pt x="32" y="107"/>
                  <a:pt x="32" y="108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33" y="108"/>
                  <a:pt x="33" y="108"/>
                  <a:pt x="33" y="108"/>
                </a:cubicBezTo>
                <a:lnTo>
                  <a:pt x="48" y="108"/>
                </a:lnTo>
                <a:close/>
                <a:moveTo>
                  <a:pt x="33" y="70"/>
                </a:moveTo>
                <a:cubicBezTo>
                  <a:pt x="70" y="70"/>
                  <a:pt x="70" y="70"/>
                  <a:pt x="70" y="70"/>
                </a:cubicBezTo>
                <a:cubicBezTo>
                  <a:pt x="73" y="70"/>
                  <a:pt x="75" y="71"/>
                  <a:pt x="76" y="72"/>
                </a:cubicBezTo>
                <a:cubicBezTo>
                  <a:pt x="76" y="72"/>
                  <a:pt x="76" y="72"/>
                  <a:pt x="76" y="72"/>
                </a:cubicBezTo>
                <a:cubicBezTo>
                  <a:pt x="78" y="74"/>
                  <a:pt x="79" y="76"/>
                  <a:pt x="79" y="78"/>
                </a:cubicBezTo>
                <a:cubicBezTo>
                  <a:pt x="79" y="107"/>
                  <a:pt x="79" y="107"/>
                  <a:pt x="79" y="107"/>
                </a:cubicBezTo>
                <a:cubicBezTo>
                  <a:pt x="79" y="109"/>
                  <a:pt x="78" y="111"/>
                  <a:pt x="76" y="113"/>
                </a:cubicBezTo>
                <a:cubicBezTo>
                  <a:pt x="75" y="114"/>
                  <a:pt x="73" y="115"/>
                  <a:pt x="70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1" y="115"/>
                  <a:pt x="29" y="114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6" y="111"/>
                  <a:pt x="25" y="109"/>
                  <a:pt x="25" y="107"/>
                </a:cubicBezTo>
                <a:cubicBezTo>
                  <a:pt x="25" y="78"/>
                  <a:pt x="25" y="78"/>
                  <a:pt x="25" y="78"/>
                </a:cubicBezTo>
                <a:cubicBezTo>
                  <a:pt x="25" y="76"/>
                  <a:pt x="26" y="74"/>
                  <a:pt x="27" y="72"/>
                </a:cubicBezTo>
                <a:cubicBezTo>
                  <a:pt x="27" y="72"/>
                  <a:pt x="27" y="72"/>
                  <a:pt x="27" y="72"/>
                </a:cubicBezTo>
                <a:cubicBezTo>
                  <a:pt x="29" y="71"/>
                  <a:pt x="31" y="70"/>
                  <a:pt x="33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6" name="Freeform 36">
            <a:extLst>
              <a:ext uri="{FF2B5EF4-FFF2-40B4-BE49-F238E27FC236}">
                <a16:creationId xmlns:a16="http://schemas.microsoft.com/office/drawing/2014/main" id="{FF6BC8D7-B445-232A-BE6E-E14494B1D7B7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3036888"/>
            <a:ext cx="255588" cy="230188"/>
          </a:xfrm>
          <a:custGeom>
            <a:avLst/>
            <a:gdLst>
              <a:gd name="T0" fmla="*/ 140 w 161"/>
              <a:gd name="T1" fmla="*/ 70 h 145"/>
              <a:gd name="T2" fmla="*/ 130 w 161"/>
              <a:gd name="T3" fmla="*/ 74 h 145"/>
              <a:gd name="T4" fmla="*/ 119 w 161"/>
              <a:gd name="T5" fmla="*/ 74 h 145"/>
              <a:gd name="T6" fmla="*/ 108 w 161"/>
              <a:gd name="T7" fmla="*/ 71 h 145"/>
              <a:gd name="T8" fmla="*/ 101 w 161"/>
              <a:gd name="T9" fmla="*/ 67 h 145"/>
              <a:gd name="T10" fmla="*/ 62 w 161"/>
              <a:gd name="T11" fmla="*/ 117 h 145"/>
              <a:gd name="T12" fmla="*/ 53 w 161"/>
              <a:gd name="T13" fmla="*/ 125 h 145"/>
              <a:gd name="T14" fmla="*/ 35 w 161"/>
              <a:gd name="T15" fmla="*/ 120 h 145"/>
              <a:gd name="T16" fmla="*/ 42 w 161"/>
              <a:gd name="T17" fmla="*/ 145 h 145"/>
              <a:gd name="T18" fmla="*/ 25 w 161"/>
              <a:gd name="T19" fmla="*/ 127 h 145"/>
              <a:gd name="T20" fmla="*/ 9 w 161"/>
              <a:gd name="T21" fmla="*/ 136 h 145"/>
              <a:gd name="T22" fmla="*/ 1 w 161"/>
              <a:gd name="T23" fmla="*/ 125 h 145"/>
              <a:gd name="T24" fmla="*/ 89 w 161"/>
              <a:gd name="T25" fmla="*/ 52 h 145"/>
              <a:gd name="T26" fmla="*/ 88 w 161"/>
              <a:gd name="T27" fmla="*/ 51 h 145"/>
              <a:gd name="T28" fmla="*/ 86 w 161"/>
              <a:gd name="T29" fmla="*/ 40 h 145"/>
              <a:gd name="T30" fmla="*/ 88 w 161"/>
              <a:gd name="T31" fmla="*/ 26 h 145"/>
              <a:gd name="T32" fmla="*/ 100 w 161"/>
              <a:gd name="T33" fmla="*/ 8 h 145"/>
              <a:gd name="T34" fmla="*/ 109 w 161"/>
              <a:gd name="T35" fmla="*/ 2 h 145"/>
              <a:gd name="T36" fmla="*/ 120 w 161"/>
              <a:gd name="T37" fmla="*/ 0 h 145"/>
              <a:gd name="T38" fmla="*/ 131 w 161"/>
              <a:gd name="T39" fmla="*/ 1 h 145"/>
              <a:gd name="T40" fmla="*/ 141 w 161"/>
              <a:gd name="T41" fmla="*/ 4 h 145"/>
              <a:gd name="T42" fmla="*/ 150 w 161"/>
              <a:gd name="T43" fmla="*/ 11 h 145"/>
              <a:gd name="T44" fmla="*/ 156 w 161"/>
              <a:gd name="T45" fmla="*/ 20 h 145"/>
              <a:gd name="T46" fmla="*/ 160 w 161"/>
              <a:gd name="T47" fmla="*/ 30 h 145"/>
              <a:gd name="T48" fmla="*/ 160 w 161"/>
              <a:gd name="T49" fmla="*/ 41 h 145"/>
              <a:gd name="T50" fmla="*/ 152 w 161"/>
              <a:gd name="T51" fmla="*/ 61 h 145"/>
              <a:gd name="T52" fmla="*/ 123 w 161"/>
              <a:gd name="T53" fmla="*/ 61 h 145"/>
              <a:gd name="T54" fmla="*/ 130 w 161"/>
              <a:gd name="T55" fmla="*/ 60 h 145"/>
              <a:gd name="T56" fmla="*/ 136 w 161"/>
              <a:gd name="T57" fmla="*/ 57 h 145"/>
              <a:gd name="T58" fmla="*/ 141 w 161"/>
              <a:gd name="T59" fmla="*/ 53 h 145"/>
              <a:gd name="T60" fmla="*/ 145 w 161"/>
              <a:gd name="T61" fmla="*/ 47 h 145"/>
              <a:gd name="T62" fmla="*/ 147 w 161"/>
              <a:gd name="T63" fmla="*/ 40 h 145"/>
              <a:gd name="T64" fmla="*/ 144 w 161"/>
              <a:gd name="T65" fmla="*/ 26 h 145"/>
              <a:gd name="T66" fmla="*/ 139 w 161"/>
              <a:gd name="T67" fmla="*/ 19 h 145"/>
              <a:gd name="T68" fmla="*/ 133 w 161"/>
              <a:gd name="T69" fmla="*/ 15 h 145"/>
              <a:gd name="T70" fmla="*/ 128 w 161"/>
              <a:gd name="T71" fmla="*/ 14 h 145"/>
              <a:gd name="T72" fmla="*/ 124 w 161"/>
              <a:gd name="T73" fmla="*/ 13 h 145"/>
              <a:gd name="T74" fmla="*/ 117 w 161"/>
              <a:gd name="T75" fmla="*/ 14 h 145"/>
              <a:gd name="T76" fmla="*/ 110 w 161"/>
              <a:gd name="T77" fmla="*/ 17 h 145"/>
              <a:gd name="T78" fmla="*/ 105 w 161"/>
              <a:gd name="T79" fmla="*/ 22 h 145"/>
              <a:gd name="T80" fmla="*/ 101 w 161"/>
              <a:gd name="T81" fmla="*/ 28 h 145"/>
              <a:gd name="T82" fmla="*/ 99 w 161"/>
              <a:gd name="T83" fmla="*/ 34 h 145"/>
              <a:gd name="T84" fmla="*/ 102 w 161"/>
              <a:gd name="T85" fmla="*/ 48 h 145"/>
              <a:gd name="T86" fmla="*/ 108 w 161"/>
              <a:gd name="T87" fmla="*/ 55 h 145"/>
              <a:gd name="T88" fmla="*/ 114 w 161"/>
              <a:gd name="T89" fmla="*/ 59 h 145"/>
              <a:gd name="T90" fmla="*/ 120 w 161"/>
              <a:gd name="T91" fmla="*/ 61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1" h="145">
                <a:moveTo>
                  <a:pt x="146" y="67"/>
                </a:moveTo>
                <a:cubicBezTo>
                  <a:pt x="145" y="67"/>
                  <a:pt x="144" y="68"/>
                  <a:pt x="143" y="69"/>
                </a:cubicBezTo>
                <a:cubicBezTo>
                  <a:pt x="142" y="69"/>
                  <a:pt x="141" y="70"/>
                  <a:pt x="140" y="70"/>
                </a:cubicBezTo>
                <a:cubicBezTo>
                  <a:pt x="139" y="71"/>
                  <a:pt x="138" y="71"/>
                  <a:pt x="137" y="72"/>
                </a:cubicBezTo>
                <a:cubicBezTo>
                  <a:pt x="136" y="72"/>
                  <a:pt x="135" y="73"/>
                  <a:pt x="133" y="73"/>
                </a:cubicBezTo>
                <a:cubicBezTo>
                  <a:pt x="132" y="73"/>
                  <a:pt x="131" y="74"/>
                  <a:pt x="130" y="74"/>
                </a:cubicBezTo>
                <a:cubicBezTo>
                  <a:pt x="129" y="74"/>
                  <a:pt x="127" y="74"/>
                  <a:pt x="126" y="74"/>
                </a:cubicBezTo>
                <a:cubicBezTo>
                  <a:pt x="125" y="74"/>
                  <a:pt x="124" y="74"/>
                  <a:pt x="122" y="74"/>
                </a:cubicBezTo>
                <a:cubicBezTo>
                  <a:pt x="121" y="74"/>
                  <a:pt x="120" y="74"/>
                  <a:pt x="119" y="74"/>
                </a:cubicBezTo>
                <a:cubicBezTo>
                  <a:pt x="118" y="74"/>
                  <a:pt x="116" y="74"/>
                  <a:pt x="115" y="74"/>
                </a:cubicBezTo>
                <a:cubicBezTo>
                  <a:pt x="114" y="73"/>
                  <a:pt x="113" y="73"/>
                  <a:pt x="112" y="73"/>
                </a:cubicBezTo>
                <a:cubicBezTo>
                  <a:pt x="110" y="72"/>
                  <a:pt x="109" y="72"/>
                  <a:pt x="108" y="71"/>
                </a:cubicBezTo>
                <a:cubicBezTo>
                  <a:pt x="107" y="71"/>
                  <a:pt x="106" y="70"/>
                  <a:pt x="105" y="70"/>
                </a:cubicBezTo>
                <a:cubicBezTo>
                  <a:pt x="104" y="69"/>
                  <a:pt x="103" y="69"/>
                  <a:pt x="102" y="68"/>
                </a:cubicBezTo>
                <a:cubicBezTo>
                  <a:pt x="101" y="68"/>
                  <a:pt x="101" y="67"/>
                  <a:pt x="101" y="67"/>
                </a:cubicBezTo>
                <a:cubicBezTo>
                  <a:pt x="101" y="67"/>
                  <a:pt x="101" y="67"/>
                  <a:pt x="101" y="67"/>
                </a:cubicBezTo>
                <a:cubicBezTo>
                  <a:pt x="53" y="105"/>
                  <a:pt x="53" y="105"/>
                  <a:pt x="53" y="105"/>
                </a:cubicBezTo>
                <a:cubicBezTo>
                  <a:pt x="62" y="117"/>
                  <a:pt x="62" y="117"/>
                  <a:pt x="62" y="117"/>
                </a:cubicBezTo>
                <a:cubicBezTo>
                  <a:pt x="63" y="118"/>
                  <a:pt x="63" y="120"/>
                  <a:pt x="62" y="120"/>
                </a:cubicBezTo>
                <a:cubicBezTo>
                  <a:pt x="56" y="125"/>
                  <a:pt x="56" y="125"/>
                  <a:pt x="56" y="125"/>
                </a:cubicBezTo>
                <a:cubicBezTo>
                  <a:pt x="55" y="126"/>
                  <a:pt x="54" y="126"/>
                  <a:pt x="53" y="125"/>
                </a:cubicBezTo>
                <a:cubicBezTo>
                  <a:pt x="43" y="113"/>
                  <a:pt x="43" y="113"/>
                  <a:pt x="43" y="113"/>
                </a:cubicBezTo>
                <a:cubicBezTo>
                  <a:pt x="35" y="120"/>
                  <a:pt x="35" y="120"/>
                  <a:pt x="35" y="120"/>
                </a:cubicBezTo>
                <a:cubicBezTo>
                  <a:pt x="35" y="120"/>
                  <a:pt x="35" y="120"/>
                  <a:pt x="35" y="120"/>
                </a:cubicBezTo>
                <a:cubicBezTo>
                  <a:pt x="48" y="137"/>
                  <a:pt x="48" y="137"/>
                  <a:pt x="48" y="137"/>
                </a:cubicBezTo>
                <a:cubicBezTo>
                  <a:pt x="49" y="138"/>
                  <a:pt x="49" y="139"/>
                  <a:pt x="48" y="140"/>
                </a:cubicBezTo>
                <a:cubicBezTo>
                  <a:pt x="42" y="145"/>
                  <a:pt x="42" y="145"/>
                  <a:pt x="42" y="145"/>
                </a:cubicBezTo>
                <a:cubicBezTo>
                  <a:pt x="41" y="145"/>
                  <a:pt x="40" y="145"/>
                  <a:pt x="39" y="144"/>
                </a:cubicBezTo>
                <a:cubicBezTo>
                  <a:pt x="26" y="127"/>
                  <a:pt x="26" y="127"/>
                  <a:pt x="26" y="127"/>
                </a:cubicBezTo>
                <a:cubicBezTo>
                  <a:pt x="26" y="127"/>
                  <a:pt x="26" y="127"/>
                  <a:pt x="25" y="127"/>
                </a:cubicBezTo>
                <a:cubicBezTo>
                  <a:pt x="16" y="134"/>
                  <a:pt x="16" y="134"/>
                  <a:pt x="16" y="134"/>
                </a:cubicBezTo>
                <a:cubicBezTo>
                  <a:pt x="14" y="136"/>
                  <a:pt x="12" y="136"/>
                  <a:pt x="9" y="136"/>
                </a:cubicBezTo>
                <a:cubicBezTo>
                  <a:pt x="9" y="136"/>
                  <a:pt x="9" y="136"/>
                  <a:pt x="9" y="136"/>
                </a:cubicBezTo>
                <a:cubicBezTo>
                  <a:pt x="7" y="136"/>
                  <a:pt x="4" y="134"/>
                  <a:pt x="3" y="132"/>
                </a:cubicBezTo>
                <a:cubicBezTo>
                  <a:pt x="1" y="130"/>
                  <a:pt x="0" y="128"/>
                  <a:pt x="1" y="125"/>
                </a:cubicBezTo>
                <a:cubicBezTo>
                  <a:pt x="1" y="125"/>
                  <a:pt x="1" y="125"/>
                  <a:pt x="1" y="125"/>
                </a:cubicBezTo>
                <a:cubicBezTo>
                  <a:pt x="1" y="125"/>
                  <a:pt x="1" y="125"/>
                  <a:pt x="1" y="125"/>
                </a:cubicBezTo>
                <a:cubicBezTo>
                  <a:pt x="1" y="123"/>
                  <a:pt x="2" y="120"/>
                  <a:pt x="4" y="119"/>
                </a:cubicBezTo>
                <a:cubicBezTo>
                  <a:pt x="89" y="52"/>
                  <a:pt x="89" y="52"/>
                  <a:pt x="89" y="52"/>
                </a:cubicBezTo>
                <a:cubicBezTo>
                  <a:pt x="89" y="52"/>
                  <a:pt x="89" y="52"/>
                  <a:pt x="89" y="52"/>
                </a:cubicBezTo>
                <a:cubicBezTo>
                  <a:pt x="89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49"/>
                  <a:pt x="87" y="48"/>
                  <a:pt x="87" y="47"/>
                </a:cubicBezTo>
                <a:cubicBezTo>
                  <a:pt x="87" y="46"/>
                  <a:pt x="87" y="45"/>
                  <a:pt x="86" y="44"/>
                </a:cubicBezTo>
                <a:cubicBezTo>
                  <a:pt x="86" y="42"/>
                  <a:pt x="86" y="41"/>
                  <a:pt x="86" y="40"/>
                </a:cubicBezTo>
                <a:cubicBezTo>
                  <a:pt x="86" y="39"/>
                  <a:pt x="86" y="38"/>
                  <a:pt x="86" y="36"/>
                </a:cubicBezTo>
                <a:cubicBezTo>
                  <a:pt x="86" y="35"/>
                  <a:pt x="86" y="34"/>
                  <a:pt x="86" y="33"/>
                </a:cubicBezTo>
                <a:cubicBezTo>
                  <a:pt x="86" y="30"/>
                  <a:pt x="87" y="28"/>
                  <a:pt x="88" y="26"/>
                </a:cubicBezTo>
                <a:cubicBezTo>
                  <a:pt x="88" y="23"/>
                  <a:pt x="89" y="21"/>
                  <a:pt x="90" y="19"/>
                </a:cubicBezTo>
                <a:cubicBezTo>
                  <a:pt x="92" y="17"/>
                  <a:pt x="93" y="15"/>
                  <a:pt x="95" y="13"/>
                </a:cubicBezTo>
                <a:cubicBezTo>
                  <a:pt x="96" y="11"/>
                  <a:pt x="98" y="9"/>
                  <a:pt x="100" y="8"/>
                </a:cubicBezTo>
                <a:cubicBezTo>
                  <a:pt x="101" y="7"/>
                  <a:pt x="102" y="6"/>
                  <a:pt x="103" y="6"/>
                </a:cubicBezTo>
                <a:cubicBezTo>
                  <a:pt x="104" y="5"/>
                  <a:pt x="105" y="4"/>
                  <a:pt x="106" y="4"/>
                </a:cubicBezTo>
                <a:cubicBezTo>
                  <a:pt x="107" y="3"/>
                  <a:pt x="108" y="3"/>
                  <a:pt x="109" y="2"/>
                </a:cubicBezTo>
                <a:cubicBezTo>
                  <a:pt x="111" y="2"/>
                  <a:pt x="112" y="1"/>
                  <a:pt x="113" y="1"/>
                </a:cubicBezTo>
                <a:cubicBezTo>
                  <a:pt x="114" y="1"/>
                  <a:pt x="115" y="1"/>
                  <a:pt x="117" y="0"/>
                </a:cubicBezTo>
                <a:cubicBezTo>
                  <a:pt x="118" y="0"/>
                  <a:pt x="119" y="0"/>
                  <a:pt x="120" y="0"/>
                </a:cubicBezTo>
                <a:cubicBezTo>
                  <a:pt x="121" y="0"/>
                  <a:pt x="123" y="0"/>
                  <a:pt x="124" y="0"/>
                </a:cubicBezTo>
                <a:cubicBezTo>
                  <a:pt x="125" y="0"/>
                  <a:pt x="126" y="0"/>
                  <a:pt x="128" y="0"/>
                </a:cubicBezTo>
                <a:cubicBezTo>
                  <a:pt x="129" y="0"/>
                  <a:pt x="130" y="0"/>
                  <a:pt x="131" y="1"/>
                </a:cubicBezTo>
                <a:cubicBezTo>
                  <a:pt x="132" y="1"/>
                  <a:pt x="133" y="1"/>
                  <a:pt x="135" y="2"/>
                </a:cubicBezTo>
                <a:cubicBezTo>
                  <a:pt x="136" y="2"/>
                  <a:pt x="137" y="2"/>
                  <a:pt x="138" y="3"/>
                </a:cubicBezTo>
                <a:cubicBezTo>
                  <a:pt x="139" y="3"/>
                  <a:pt x="140" y="4"/>
                  <a:pt x="141" y="4"/>
                </a:cubicBezTo>
                <a:cubicBezTo>
                  <a:pt x="142" y="5"/>
                  <a:pt x="144" y="6"/>
                  <a:pt x="144" y="6"/>
                </a:cubicBezTo>
                <a:cubicBezTo>
                  <a:pt x="146" y="7"/>
                  <a:pt x="146" y="8"/>
                  <a:pt x="147" y="9"/>
                </a:cubicBezTo>
                <a:cubicBezTo>
                  <a:pt x="148" y="9"/>
                  <a:pt x="149" y="10"/>
                  <a:pt x="150" y="11"/>
                </a:cubicBezTo>
                <a:cubicBezTo>
                  <a:pt x="151" y="12"/>
                  <a:pt x="152" y="13"/>
                  <a:pt x="152" y="14"/>
                </a:cubicBezTo>
                <a:cubicBezTo>
                  <a:pt x="153" y="15"/>
                  <a:pt x="154" y="16"/>
                  <a:pt x="155" y="17"/>
                </a:cubicBezTo>
                <a:cubicBezTo>
                  <a:pt x="155" y="18"/>
                  <a:pt x="156" y="19"/>
                  <a:pt x="156" y="20"/>
                </a:cubicBezTo>
                <a:cubicBezTo>
                  <a:pt x="157" y="21"/>
                  <a:pt x="157" y="22"/>
                  <a:pt x="158" y="23"/>
                </a:cubicBezTo>
                <a:cubicBezTo>
                  <a:pt x="158" y="25"/>
                  <a:pt x="159" y="26"/>
                  <a:pt x="159" y="27"/>
                </a:cubicBezTo>
                <a:cubicBezTo>
                  <a:pt x="159" y="28"/>
                  <a:pt x="160" y="29"/>
                  <a:pt x="160" y="30"/>
                </a:cubicBezTo>
                <a:cubicBezTo>
                  <a:pt x="160" y="32"/>
                  <a:pt x="160" y="33"/>
                  <a:pt x="160" y="34"/>
                </a:cubicBezTo>
                <a:cubicBezTo>
                  <a:pt x="161" y="35"/>
                  <a:pt x="161" y="37"/>
                  <a:pt x="161" y="38"/>
                </a:cubicBezTo>
                <a:cubicBezTo>
                  <a:pt x="161" y="39"/>
                  <a:pt x="160" y="40"/>
                  <a:pt x="160" y="41"/>
                </a:cubicBezTo>
                <a:cubicBezTo>
                  <a:pt x="160" y="44"/>
                  <a:pt x="160" y="46"/>
                  <a:pt x="159" y="49"/>
                </a:cubicBezTo>
                <a:cubicBezTo>
                  <a:pt x="158" y="51"/>
                  <a:pt x="157" y="53"/>
                  <a:pt x="156" y="55"/>
                </a:cubicBezTo>
                <a:cubicBezTo>
                  <a:pt x="155" y="58"/>
                  <a:pt x="153" y="60"/>
                  <a:pt x="152" y="61"/>
                </a:cubicBezTo>
                <a:cubicBezTo>
                  <a:pt x="150" y="63"/>
                  <a:pt x="148" y="65"/>
                  <a:pt x="146" y="67"/>
                </a:cubicBezTo>
                <a:close/>
                <a:moveTo>
                  <a:pt x="120" y="61"/>
                </a:moveTo>
                <a:cubicBezTo>
                  <a:pt x="121" y="61"/>
                  <a:pt x="122" y="61"/>
                  <a:pt x="123" y="61"/>
                </a:cubicBezTo>
                <a:cubicBezTo>
                  <a:pt x="124" y="61"/>
                  <a:pt x="124" y="61"/>
                  <a:pt x="125" y="61"/>
                </a:cubicBezTo>
                <a:cubicBezTo>
                  <a:pt x="126" y="61"/>
                  <a:pt x="127" y="61"/>
                  <a:pt x="127" y="61"/>
                </a:cubicBezTo>
                <a:cubicBezTo>
                  <a:pt x="128" y="60"/>
                  <a:pt x="129" y="60"/>
                  <a:pt x="130" y="60"/>
                </a:cubicBezTo>
                <a:cubicBezTo>
                  <a:pt x="130" y="60"/>
                  <a:pt x="131" y="60"/>
                  <a:pt x="132" y="59"/>
                </a:cubicBezTo>
                <a:cubicBezTo>
                  <a:pt x="133" y="59"/>
                  <a:pt x="133" y="59"/>
                  <a:pt x="134" y="58"/>
                </a:cubicBezTo>
                <a:cubicBezTo>
                  <a:pt x="135" y="58"/>
                  <a:pt x="135" y="58"/>
                  <a:pt x="136" y="57"/>
                </a:cubicBezTo>
                <a:cubicBezTo>
                  <a:pt x="137" y="57"/>
                  <a:pt x="137" y="56"/>
                  <a:pt x="138" y="56"/>
                </a:cubicBezTo>
                <a:cubicBezTo>
                  <a:pt x="139" y="55"/>
                  <a:pt x="139" y="55"/>
                  <a:pt x="140" y="54"/>
                </a:cubicBezTo>
                <a:cubicBezTo>
                  <a:pt x="140" y="54"/>
                  <a:pt x="141" y="53"/>
                  <a:pt x="141" y="53"/>
                </a:cubicBezTo>
                <a:cubicBezTo>
                  <a:pt x="142" y="52"/>
                  <a:pt x="142" y="51"/>
                  <a:pt x="143" y="51"/>
                </a:cubicBezTo>
                <a:cubicBezTo>
                  <a:pt x="143" y="50"/>
                  <a:pt x="144" y="49"/>
                  <a:pt x="144" y="49"/>
                </a:cubicBezTo>
                <a:cubicBezTo>
                  <a:pt x="144" y="48"/>
                  <a:pt x="145" y="47"/>
                  <a:pt x="145" y="47"/>
                </a:cubicBezTo>
                <a:cubicBezTo>
                  <a:pt x="145" y="46"/>
                  <a:pt x="146" y="45"/>
                  <a:pt x="146" y="44"/>
                </a:cubicBezTo>
                <a:cubicBezTo>
                  <a:pt x="146" y="44"/>
                  <a:pt x="146" y="43"/>
                  <a:pt x="146" y="42"/>
                </a:cubicBezTo>
                <a:cubicBezTo>
                  <a:pt x="147" y="42"/>
                  <a:pt x="147" y="41"/>
                  <a:pt x="147" y="40"/>
                </a:cubicBezTo>
                <a:cubicBezTo>
                  <a:pt x="147" y="38"/>
                  <a:pt x="147" y="37"/>
                  <a:pt x="147" y="35"/>
                </a:cubicBezTo>
                <a:cubicBezTo>
                  <a:pt x="147" y="34"/>
                  <a:pt x="146" y="32"/>
                  <a:pt x="146" y="31"/>
                </a:cubicBezTo>
                <a:cubicBezTo>
                  <a:pt x="146" y="29"/>
                  <a:pt x="145" y="28"/>
                  <a:pt x="144" y="26"/>
                </a:cubicBezTo>
                <a:cubicBezTo>
                  <a:pt x="144" y="25"/>
                  <a:pt x="143" y="24"/>
                  <a:pt x="142" y="22"/>
                </a:cubicBezTo>
                <a:cubicBezTo>
                  <a:pt x="141" y="22"/>
                  <a:pt x="141" y="21"/>
                  <a:pt x="140" y="20"/>
                </a:cubicBezTo>
                <a:cubicBezTo>
                  <a:pt x="140" y="20"/>
                  <a:pt x="139" y="19"/>
                  <a:pt x="139" y="19"/>
                </a:cubicBezTo>
                <a:cubicBezTo>
                  <a:pt x="138" y="18"/>
                  <a:pt x="137" y="18"/>
                  <a:pt x="137" y="18"/>
                </a:cubicBezTo>
                <a:cubicBezTo>
                  <a:pt x="136" y="17"/>
                  <a:pt x="135" y="17"/>
                  <a:pt x="135" y="16"/>
                </a:cubicBezTo>
                <a:cubicBezTo>
                  <a:pt x="134" y="16"/>
                  <a:pt x="133" y="16"/>
                  <a:pt x="133" y="15"/>
                </a:cubicBezTo>
                <a:cubicBezTo>
                  <a:pt x="132" y="15"/>
                  <a:pt x="131" y="15"/>
                  <a:pt x="130" y="14"/>
                </a:cubicBezTo>
                <a:cubicBezTo>
                  <a:pt x="130" y="14"/>
                  <a:pt x="129" y="14"/>
                  <a:pt x="128" y="14"/>
                </a:cubicBezTo>
                <a:cubicBezTo>
                  <a:pt x="128" y="14"/>
                  <a:pt x="128" y="14"/>
                  <a:pt x="128" y="14"/>
                </a:cubicBezTo>
                <a:cubicBezTo>
                  <a:pt x="128" y="14"/>
                  <a:pt x="127" y="14"/>
                  <a:pt x="126" y="14"/>
                </a:cubicBezTo>
                <a:cubicBezTo>
                  <a:pt x="125" y="13"/>
                  <a:pt x="124" y="13"/>
                  <a:pt x="124" y="13"/>
                </a:cubicBezTo>
                <a:cubicBezTo>
                  <a:pt x="124" y="13"/>
                  <a:pt x="124" y="13"/>
                  <a:pt x="124" y="13"/>
                </a:cubicBezTo>
                <a:cubicBezTo>
                  <a:pt x="123" y="13"/>
                  <a:pt x="122" y="13"/>
                  <a:pt x="121" y="13"/>
                </a:cubicBezTo>
                <a:cubicBezTo>
                  <a:pt x="120" y="13"/>
                  <a:pt x="120" y="14"/>
                  <a:pt x="119" y="14"/>
                </a:cubicBezTo>
                <a:cubicBezTo>
                  <a:pt x="118" y="14"/>
                  <a:pt x="117" y="14"/>
                  <a:pt x="117" y="14"/>
                </a:cubicBezTo>
                <a:cubicBezTo>
                  <a:pt x="116" y="14"/>
                  <a:pt x="115" y="15"/>
                  <a:pt x="114" y="15"/>
                </a:cubicBezTo>
                <a:cubicBezTo>
                  <a:pt x="114" y="15"/>
                  <a:pt x="113" y="16"/>
                  <a:pt x="112" y="16"/>
                </a:cubicBezTo>
                <a:cubicBezTo>
                  <a:pt x="112" y="16"/>
                  <a:pt x="111" y="17"/>
                  <a:pt x="110" y="17"/>
                </a:cubicBezTo>
                <a:cubicBezTo>
                  <a:pt x="110" y="17"/>
                  <a:pt x="109" y="18"/>
                  <a:pt x="108" y="18"/>
                </a:cubicBezTo>
                <a:cubicBezTo>
                  <a:pt x="108" y="19"/>
                  <a:pt x="107" y="19"/>
                  <a:pt x="107" y="20"/>
                </a:cubicBezTo>
                <a:cubicBezTo>
                  <a:pt x="106" y="20"/>
                  <a:pt x="106" y="21"/>
                  <a:pt x="105" y="22"/>
                </a:cubicBezTo>
                <a:cubicBezTo>
                  <a:pt x="104" y="22"/>
                  <a:pt x="104" y="23"/>
                  <a:pt x="104" y="24"/>
                </a:cubicBezTo>
                <a:cubicBezTo>
                  <a:pt x="103" y="24"/>
                  <a:pt x="103" y="25"/>
                  <a:pt x="102" y="26"/>
                </a:cubicBezTo>
                <a:cubicBezTo>
                  <a:pt x="102" y="26"/>
                  <a:pt x="102" y="27"/>
                  <a:pt x="101" y="28"/>
                </a:cubicBezTo>
                <a:cubicBezTo>
                  <a:pt x="101" y="28"/>
                  <a:pt x="101" y="29"/>
                  <a:pt x="101" y="30"/>
                </a:cubicBezTo>
                <a:cubicBezTo>
                  <a:pt x="100" y="30"/>
                  <a:pt x="100" y="31"/>
                  <a:pt x="100" y="32"/>
                </a:cubicBezTo>
                <a:cubicBezTo>
                  <a:pt x="100" y="33"/>
                  <a:pt x="100" y="34"/>
                  <a:pt x="99" y="34"/>
                </a:cubicBezTo>
                <a:cubicBezTo>
                  <a:pt x="99" y="36"/>
                  <a:pt x="99" y="37"/>
                  <a:pt x="99" y="39"/>
                </a:cubicBezTo>
                <a:cubicBezTo>
                  <a:pt x="100" y="41"/>
                  <a:pt x="100" y="42"/>
                  <a:pt x="100" y="44"/>
                </a:cubicBezTo>
                <a:cubicBezTo>
                  <a:pt x="101" y="45"/>
                  <a:pt x="101" y="47"/>
                  <a:pt x="102" y="48"/>
                </a:cubicBezTo>
                <a:cubicBezTo>
                  <a:pt x="103" y="49"/>
                  <a:pt x="103" y="51"/>
                  <a:pt x="104" y="52"/>
                </a:cubicBezTo>
                <a:cubicBezTo>
                  <a:pt x="105" y="53"/>
                  <a:pt x="106" y="53"/>
                  <a:pt x="106" y="54"/>
                </a:cubicBezTo>
                <a:cubicBezTo>
                  <a:pt x="107" y="54"/>
                  <a:pt x="107" y="55"/>
                  <a:pt x="108" y="55"/>
                </a:cubicBezTo>
                <a:cubicBezTo>
                  <a:pt x="108" y="56"/>
                  <a:pt x="109" y="56"/>
                  <a:pt x="110" y="57"/>
                </a:cubicBezTo>
                <a:cubicBezTo>
                  <a:pt x="110" y="57"/>
                  <a:pt x="111" y="58"/>
                  <a:pt x="112" y="58"/>
                </a:cubicBezTo>
                <a:cubicBezTo>
                  <a:pt x="112" y="58"/>
                  <a:pt x="113" y="59"/>
                  <a:pt x="114" y="59"/>
                </a:cubicBezTo>
                <a:cubicBezTo>
                  <a:pt x="114" y="59"/>
                  <a:pt x="115" y="60"/>
                  <a:pt x="116" y="60"/>
                </a:cubicBezTo>
                <a:cubicBezTo>
                  <a:pt x="117" y="60"/>
                  <a:pt x="117" y="60"/>
                  <a:pt x="118" y="60"/>
                </a:cubicBezTo>
                <a:cubicBezTo>
                  <a:pt x="119" y="61"/>
                  <a:pt x="119" y="61"/>
                  <a:pt x="120" y="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7" name="Freeform 37">
            <a:extLst>
              <a:ext uri="{FF2B5EF4-FFF2-40B4-BE49-F238E27FC236}">
                <a16:creationId xmlns:a16="http://schemas.microsoft.com/office/drawing/2014/main" id="{E08A7EDC-2809-D4AB-CA7B-308237446C77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3024188"/>
            <a:ext cx="254000" cy="254000"/>
          </a:xfrm>
          <a:custGeom>
            <a:avLst/>
            <a:gdLst>
              <a:gd name="T0" fmla="*/ 80 w 160"/>
              <a:gd name="T1" fmla="*/ 0 h 160"/>
              <a:gd name="T2" fmla="*/ 111 w 160"/>
              <a:gd name="T3" fmla="*/ 6 h 160"/>
              <a:gd name="T4" fmla="*/ 137 w 160"/>
              <a:gd name="T5" fmla="*/ 24 h 160"/>
              <a:gd name="T6" fmla="*/ 154 w 160"/>
              <a:gd name="T7" fmla="*/ 50 h 160"/>
              <a:gd name="T8" fmla="*/ 160 w 160"/>
              <a:gd name="T9" fmla="*/ 80 h 160"/>
              <a:gd name="T10" fmla="*/ 154 w 160"/>
              <a:gd name="T11" fmla="*/ 111 h 160"/>
              <a:gd name="T12" fmla="*/ 137 w 160"/>
              <a:gd name="T13" fmla="*/ 137 h 160"/>
              <a:gd name="T14" fmla="*/ 111 w 160"/>
              <a:gd name="T15" fmla="*/ 154 h 160"/>
              <a:gd name="T16" fmla="*/ 80 w 160"/>
              <a:gd name="T17" fmla="*/ 160 h 160"/>
              <a:gd name="T18" fmla="*/ 50 w 160"/>
              <a:gd name="T19" fmla="*/ 154 h 160"/>
              <a:gd name="T20" fmla="*/ 24 w 160"/>
              <a:gd name="T21" fmla="*/ 137 h 160"/>
              <a:gd name="T22" fmla="*/ 6 w 160"/>
              <a:gd name="T23" fmla="*/ 111 h 160"/>
              <a:gd name="T24" fmla="*/ 0 w 160"/>
              <a:gd name="T25" fmla="*/ 80 h 160"/>
              <a:gd name="T26" fmla="*/ 6 w 160"/>
              <a:gd name="T27" fmla="*/ 50 h 160"/>
              <a:gd name="T28" fmla="*/ 24 w 160"/>
              <a:gd name="T29" fmla="*/ 24 h 160"/>
              <a:gd name="T30" fmla="*/ 50 w 160"/>
              <a:gd name="T31" fmla="*/ 6 h 160"/>
              <a:gd name="T32" fmla="*/ 80 w 160"/>
              <a:gd name="T33" fmla="*/ 0 h 160"/>
              <a:gd name="T34" fmla="*/ 36 w 160"/>
              <a:gd name="T35" fmla="*/ 27 h 160"/>
              <a:gd name="T36" fmla="*/ 134 w 160"/>
              <a:gd name="T37" fmla="*/ 125 h 160"/>
              <a:gd name="T38" fmla="*/ 144 w 160"/>
              <a:gd name="T39" fmla="*/ 107 h 160"/>
              <a:gd name="T40" fmla="*/ 150 w 160"/>
              <a:gd name="T41" fmla="*/ 80 h 160"/>
              <a:gd name="T42" fmla="*/ 144 w 160"/>
              <a:gd name="T43" fmla="*/ 54 h 160"/>
              <a:gd name="T44" fmla="*/ 129 w 160"/>
              <a:gd name="T45" fmla="*/ 31 h 160"/>
              <a:gd name="T46" fmla="*/ 107 w 160"/>
              <a:gd name="T47" fmla="*/ 16 h 160"/>
              <a:gd name="T48" fmla="*/ 80 w 160"/>
              <a:gd name="T49" fmla="*/ 11 h 160"/>
              <a:gd name="T50" fmla="*/ 54 w 160"/>
              <a:gd name="T51" fmla="*/ 16 h 160"/>
              <a:gd name="T52" fmla="*/ 36 w 160"/>
              <a:gd name="T53" fmla="*/ 27 h 160"/>
              <a:gd name="T54" fmla="*/ 126 w 160"/>
              <a:gd name="T55" fmla="*/ 133 h 160"/>
              <a:gd name="T56" fmla="*/ 28 w 160"/>
              <a:gd name="T57" fmla="*/ 35 h 160"/>
              <a:gd name="T58" fmla="*/ 17 w 160"/>
              <a:gd name="T59" fmla="*/ 54 h 160"/>
              <a:gd name="T60" fmla="*/ 11 w 160"/>
              <a:gd name="T61" fmla="*/ 80 h 160"/>
              <a:gd name="T62" fmla="*/ 17 w 160"/>
              <a:gd name="T63" fmla="*/ 107 h 160"/>
              <a:gd name="T64" fmla="*/ 32 w 160"/>
              <a:gd name="T65" fmla="*/ 129 h 160"/>
              <a:gd name="T66" fmla="*/ 54 w 160"/>
              <a:gd name="T67" fmla="*/ 144 h 160"/>
              <a:gd name="T68" fmla="*/ 80 w 160"/>
              <a:gd name="T69" fmla="*/ 149 h 160"/>
              <a:gd name="T70" fmla="*/ 107 w 160"/>
              <a:gd name="T71" fmla="*/ 144 h 160"/>
              <a:gd name="T72" fmla="*/ 126 w 160"/>
              <a:gd name="T73" fmla="*/ 1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91" y="0"/>
                  <a:pt x="102" y="2"/>
                  <a:pt x="111" y="6"/>
                </a:cubicBezTo>
                <a:cubicBezTo>
                  <a:pt x="121" y="10"/>
                  <a:pt x="130" y="16"/>
                  <a:pt x="137" y="24"/>
                </a:cubicBezTo>
                <a:cubicBezTo>
                  <a:pt x="144" y="31"/>
                  <a:pt x="150" y="40"/>
                  <a:pt x="154" y="50"/>
                </a:cubicBezTo>
                <a:cubicBezTo>
                  <a:pt x="158" y="59"/>
                  <a:pt x="160" y="70"/>
                  <a:pt x="160" y="80"/>
                </a:cubicBezTo>
                <a:cubicBezTo>
                  <a:pt x="160" y="91"/>
                  <a:pt x="158" y="101"/>
                  <a:pt x="154" y="111"/>
                </a:cubicBezTo>
                <a:cubicBezTo>
                  <a:pt x="150" y="121"/>
                  <a:pt x="144" y="130"/>
                  <a:pt x="137" y="137"/>
                </a:cubicBezTo>
                <a:cubicBezTo>
                  <a:pt x="130" y="144"/>
                  <a:pt x="121" y="150"/>
                  <a:pt x="111" y="154"/>
                </a:cubicBezTo>
                <a:cubicBezTo>
                  <a:pt x="102" y="158"/>
                  <a:pt x="91" y="160"/>
                  <a:pt x="80" y="160"/>
                </a:cubicBezTo>
                <a:cubicBezTo>
                  <a:pt x="70" y="160"/>
                  <a:pt x="59" y="158"/>
                  <a:pt x="50" y="154"/>
                </a:cubicBezTo>
                <a:cubicBezTo>
                  <a:pt x="40" y="150"/>
                  <a:pt x="31" y="144"/>
                  <a:pt x="24" y="137"/>
                </a:cubicBezTo>
                <a:cubicBezTo>
                  <a:pt x="17" y="130"/>
                  <a:pt x="11" y="121"/>
                  <a:pt x="6" y="111"/>
                </a:cubicBezTo>
                <a:cubicBezTo>
                  <a:pt x="3" y="101"/>
                  <a:pt x="0" y="91"/>
                  <a:pt x="0" y="80"/>
                </a:cubicBezTo>
                <a:cubicBezTo>
                  <a:pt x="0" y="70"/>
                  <a:pt x="3" y="59"/>
                  <a:pt x="6" y="50"/>
                </a:cubicBezTo>
                <a:cubicBezTo>
                  <a:pt x="11" y="40"/>
                  <a:pt x="17" y="31"/>
                  <a:pt x="24" y="24"/>
                </a:cubicBezTo>
                <a:cubicBezTo>
                  <a:pt x="31" y="16"/>
                  <a:pt x="40" y="10"/>
                  <a:pt x="50" y="6"/>
                </a:cubicBezTo>
                <a:cubicBezTo>
                  <a:pt x="59" y="2"/>
                  <a:pt x="70" y="0"/>
                  <a:pt x="80" y="0"/>
                </a:cubicBezTo>
                <a:close/>
                <a:moveTo>
                  <a:pt x="36" y="27"/>
                </a:moveTo>
                <a:cubicBezTo>
                  <a:pt x="134" y="125"/>
                  <a:pt x="134" y="125"/>
                  <a:pt x="134" y="125"/>
                </a:cubicBezTo>
                <a:cubicBezTo>
                  <a:pt x="138" y="119"/>
                  <a:pt x="142" y="113"/>
                  <a:pt x="144" y="107"/>
                </a:cubicBezTo>
                <a:cubicBezTo>
                  <a:pt x="148" y="99"/>
                  <a:pt x="150" y="90"/>
                  <a:pt x="150" y="80"/>
                </a:cubicBezTo>
                <a:cubicBezTo>
                  <a:pt x="150" y="71"/>
                  <a:pt x="148" y="62"/>
                  <a:pt x="144" y="54"/>
                </a:cubicBezTo>
                <a:cubicBezTo>
                  <a:pt x="141" y="45"/>
                  <a:pt x="136" y="38"/>
                  <a:pt x="129" y="31"/>
                </a:cubicBezTo>
                <a:cubicBezTo>
                  <a:pt x="123" y="25"/>
                  <a:pt x="115" y="20"/>
                  <a:pt x="107" y="16"/>
                </a:cubicBezTo>
                <a:cubicBezTo>
                  <a:pt x="99" y="13"/>
                  <a:pt x="90" y="11"/>
                  <a:pt x="80" y="11"/>
                </a:cubicBezTo>
                <a:cubicBezTo>
                  <a:pt x="71" y="11"/>
                  <a:pt x="62" y="13"/>
                  <a:pt x="54" y="16"/>
                </a:cubicBezTo>
                <a:cubicBezTo>
                  <a:pt x="47" y="19"/>
                  <a:pt x="41" y="23"/>
                  <a:pt x="36" y="27"/>
                </a:cubicBezTo>
                <a:close/>
                <a:moveTo>
                  <a:pt x="126" y="133"/>
                </a:moveTo>
                <a:cubicBezTo>
                  <a:pt x="28" y="35"/>
                  <a:pt x="28" y="35"/>
                  <a:pt x="28" y="35"/>
                </a:cubicBezTo>
                <a:cubicBezTo>
                  <a:pt x="23" y="41"/>
                  <a:pt x="19" y="47"/>
                  <a:pt x="17" y="54"/>
                </a:cubicBezTo>
                <a:cubicBezTo>
                  <a:pt x="13" y="62"/>
                  <a:pt x="11" y="71"/>
                  <a:pt x="11" y="80"/>
                </a:cubicBezTo>
                <a:cubicBezTo>
                  <a:pt x="11" y="90"/>
                  <a:pt x="13" y="99"/>
                  <a:pt x="17" y="107"/>
                </a:cubicBezTo>
                <a:cubicBezTo>
                  <a:pt x="20" y="115"/>
                  <a:pt x="25" y="123"/>
                  <a:pt x="32" y="129"/>
                </a:cubicBezTo>
                <a:cubicBezTo>
                  <a:pt x="38" y="136"/>
                  <a:pt x="46" y="141"/>
                  <a:pt x="54" y="144"/>
                </a:cubicBezTo>
                <a:cubicBezTo>
                  <a:pt x="62" y="148"/>
                  <a:pt x="71" y="149"/>
                  <a:pt x="80" y="149"/>
                </a:cubicBezTo>
                <a:cubicBezTo>
                  <a:pt x="90" y="149"/>
                  <a:pt x="99" y="148"/>
                  <a:pt x="107" y="144"/>
                </a:cubicBezTo>
                <a:cubicBezTo>
                  <a:pt x="114" y="141"/>
                  <a:pt x="120" y="137"/>
                  <a:pt x="126" y="1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8" name="Freeform 38">
            <a:extLst>
              <a:ext uri="{FF2B5EF4-FFF2-40B4-BE49-F238E27FC236}">
                <a16:creationId xmlns:a16="http://schemas.microsoft.com/office/drawing/2014/main" id="{62832873-5F2A-EF55-B9BE-7BAD1F3140BC}"/>
              </a:ext>
            </a:extLst>
          </p:cNvPr>
          <p:cNvSpPr>
            <a:spLocks noEditPoints="1"/>
          </p:cNvSpPr>
          <p:nvPr/>
        </p:nvSpPr>
        <p:spPr bwMode="auto">
          <a:xfrm>
            <a:off x="10142538" y="3024188"/>
            <a:ext cx="163513" cy="254000"/>
          </a:xfrm>
          <a:custGeom>
            <a:avLst/>
            <a:gdLst>
              <a:gd name="T0" fmla="*/ 89 w 103"/>
              <a:gd name="T1" fmla="*/ 89 h 160"/>
              <a:gd name="T2" fmla="*/ 76 w 103"/>
              <a:gd name="T3" fmla="*/ 119 h 160"/>
              <a:gd name="T4" fmla="*/ 75 w 103"/>
              <a:gd name="T5" fmla="*/ 123 h 160"/>
              <a:gd name="T6" fmla="*/ 28 w 103"/>
              <a:gd name="T7" fmla="*/ 123 h 160"/>
              <a:gd name="T8" fmla="*/ 27 w 103"/>
              <a:gd name="T9" fmla="*/ 119 h 160"/>
              <a:gd name="T10" fmla="*/ 14 w 103"/>
              <a:gd name="T11" fmla="*/ 89 h 160"/>
              <a:gd name="T12" fmla="*/ 0 w 103"/>
              <a:gd name="T13" fmla="*/ 49 h 160"/>
              <a:gd name="T14" fmla="*/ 52 w 103"/>
              <a:gd name="T15" fmla="*/ 0 h 160"/>
              <a:gd name="T16" fmla="*/ 103 w 103"/>
              <a:gd name="T17" fmla="*/ 49 h 160"/>
              <a:gd name="T18" fmla="*/ 89 w 103"/>
              <a:gd name="T19" fmla="*/ 89 h 160"/>
              <a:gd name="T20" fmla="*/ 73 w 103"/>
              <a:gd name="T21" fmla="*/ 126 h 160"/>
              <a:gd name="T22" fmla="*/ 76 w 103"/>
              <a:gd name="T23" fmla="*/ 131 h 160"/>
              <a:gd name="T24" fmla="*/ 74 w 103"/>
              <a:gd name="T25" fmla="*/ 135 h 160"/>
              <a:gd name="T26" fmla="*/ 29 w 103"/>
              <a:gd name="T27" fmla="*/ 135 h 160"/>
              <a:gd name="T28" fmla="*/ 27 w 103"/>
              <a:gd name="T29" fmla="*/ 131 h 160"/>
              <a:gd name="T30" fmla="*/ 30 w 103"/>
              <a:gd name="T31" fmla="*/ 126 h 160"/>
              <a:gd name="T32" fmla="*/ 73 w 103"/>
              <a:gd name="T33" fmla="*/ 126 h 160"/>
              <a:gd name="T34" fmla="*/ 74 w 103"/>
              <a:gd name="T35" fmla="*/ 138 h 160"/>
              <a:gd name="T36" fmla="*/ 76 w 103"/>
              <a:gd name="T37" fmla="*/ 142 h 160"/>
              <a:gd name="T38" fmla="*/ 74 w 103"/>
              <a:gd name="T39" fmla="*/ 147 h 160"/>
              <a:gd name="T40" fmla="*/ 29 w 103"/>
              <a:gd name="T41" fmla="*/ 147 h 160"/>
              <a:gd name="T42" fmla="*/ 27 w 103"/>
              <a:gd name="T43" fmla="*/ 142 h 160"/>
              <a:gd name="T44" fmla="*/ 29 w 103"/>
              <a:gd name="T45" fmla="*/ 138 h 160"/>
              <a:gd name="T46" fmla="*/ 74 w 103"/>
              <a:gd name="T47" fmla="*/ 138 h 160"/>
              <a:gd name="T48" fmla="*/ 65 w 103"/>
              <a:gd name="T49" fmla="*/ 150 h 160"/>
              <a:gd name="T50" fmla="*/ 52 w 103"/>
              <a:gd name="T51" fmla="*/ 160 h 160"/>
              <a:gd name="T52" fmla="*/ 38 w 103"/>
              <a:gd name="T53" fmla="*/ 150 h 160"/>
              <a:gd name="T54" fmla="*/ 65 w 103"/>
              <a:gd name="T55" fmla="*/ 1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03" h="160">
                <a:moveTo>
                  <a:pt x="89" y="89"/>
                </a:moveTo>
                <a:cubicBezTo>
                  <a:pt x="83" y="98"/>
                  <a:pt x="77" y="107"/>
                  <a:pt x="76" y="119"/>
                </a:cubicBezTo>
                <a:cubicBezTo>
                  <a:pt x="76" y="120"/>
                  <a:pt x="76" y="122"/>
                  <a:pt x="75" y="123"/>
                </a:cubicBezTo>
                <a:cubicBezTo>
                  <a:pt x="28" y="123"/>
                  <a:pt x="28" y="123"/>
                  <a:pt x="28" y="123"/>
                </a:cubicBezTo>
                <a:cubicBezTo>
                  <a:pt x="27" y="122"/>
                  <a:pt x="27" y="120"/>
                  <a:pt x="27" y="119"/>
                </a:cubicBezTo>
                <a:cubicBezTo>
                  <a:pt x="26" y="107"/>
                  <a:pt x="20" y="98"/>
                  <a:pt x="14" y="89"/>
                </a:cubicBezTo>
                <a:cubicBezTo>
                  <a:pt x="7" y="79"/>
                  <a:pt x="0" y="68"/>
                  <a:pt x="0" y="49"/>
                </a:cubicBezTo>
                <a:cubicBezTo>
                  <a:pt x="0" y="22"/>
                  <a:pt x="23" y="0"/>
                  <a:pt x="52" y="0"/>
                </a:cubicBezTo>
                <a:cubicBezTo>
                  <a:pt x="80" y="0"/>
                  <a:pt x="103" y="22"/>
                  <a:pt x="103" y="49"/>
                </a:cubicBezTo>
                <a:cubicBezTo>
                  <a:pt x="103" y="68"/>
                  <a:pt x="96" y="79"/>
                  <a:pt x="89" y="89"/>
                </a:cubicBezTo>
                <a:close/>
                <a:moveTo>
                  <a:pt x="73" y="126"/>
                </a:moveTo>
                <a:cubicBezTo>
                  <a:pt x="75" y="127"/>
                  <a:pt x="76" y="129"/>
                  <a:pt x="76" y="131"/>
                </a:cubicBezTo>
                <a:cubicBezTo>
                  <a:pt x="76" y="132"/>
                  <a:pt x="75" y="134"/>
                  <a:pt x="74" y="135"/>
                </a:cubicBezTo>
                <a:cubicBezTo>
                  <a:pt x="29" y="135"/>
                  <a:pt x="29" y="135"/>
                  <a:pt x="29" y="135"/>
                </a:cubicBezTo>
                <a:cubicBezTo>
                  <a:pt x="28" y="134"/>
                  <a:pt x="27" y="132"/>
                  <a:pt x="27" y="131"/>
                </a:cubicBezTo>
                <a:cubicBezTo>
                  <a:pt x="27" y="129"/>
                  <a:pt x="28" y="127"/>
                  <a:pt x="30" y="126"/>
                </a:cubicBezTo>
                <a:lnTo>
                  <a:pt x="73" y="126"/>
                </a:lnTo>
                <a:close/>
                <a:moveTo>
                  <a:pt x="74" y="138"/>
                </a:moveTo>
                <a:cubicBezTo>
                  <a:pt x="75" y="139"/>
                  <a:pt x="76" y="141"/>
                  <a:pt x="76" y="142"/>
                </a:cubicBezTo>
                <a:cubicBezTo>
                  <a:pt x="76" y="144"/>
                  <a:pt x="75" y="146"/>
                  <a:pt x="74" y="147"/>
                </a:cubicBezTo>
                <a:cubicBezTo>
                  <a:pt x="29" y="147"/>
                  <a:pt x="29" y="147"/>
                  <a:pt x="29" y="147"/>
                </a:cubicBezTo>
                <a:cubicBezTo>
                  <a:pt x="28" y="146"/>
                  <a:pt x="27" y="144"/>
                  <a:pt x="27" y="142"/>
                </a:cubicBezTo>
                <a:cubicBezTo>
                  <a:pt x="27" y="141"/>
                  <a:pt x="28" y="139"/>
                  <a:pt x="29" y="138"/>
                </a:cubicBezTo>
                <a:lnTo>
                  <a:pt x="74" y="138"/>
                </a:lnTo>
                <a:close/>
                <a:moveTo>
                  <a:pt x="65" y="150"/>
                </a:moveTo>
                <a:cubicBezTo>
                  <a:pt x="64" y="156"/>
                  <a:pt x="58" y="160"/>
                  <a:pt x="52" y="160"/>
                </a:cubicBezTo>
                <a:cubicBezTo>
                  <a:pt x="45" y="160"/>
                  <a:pt x="40" y="156"/>
                  <a:pt x="38" y="150"/>
                </a:cubicBezTo>
                <a:lnTo>
                  <a:pt x="65" y="15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9" name="Freeform 39">
            <a:extLst>
              <a:ext uri="{FF2B5EF4-FFF2-40B4-BE49-F238E27FC236}">
                <a16:creationId xmlns:a16="http://schemas.microsoft.com/office/drawing/2014/main" id="{A2B89230-68FC-87B6-E31D-B6AF38515AEB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3024188"/>
            <a:ext cx="254000" cy="254000"/>
          </a:xfrm>
          <a:custGeom>
            <a:avLst/>
            <a:gdLst>
              <a:gd name="T0" fmla="*/ 80 w 160"/>
              <a:gd name="T1" fmla="*/ 0 h 160"/>
              <a:gd name="T2" fmla="*/ 160 w 160"/>
              <a:gd name="T3" fmla="*/ 80 h 160"/>
              <a:gd name="T4" fmla="*/ 80 w 160"/>
              <a:gd name="T5" fmla="*/ 160 h 160"/>
              <a:gd name="T6" fmla="*/ 0 w 160"/>
              <a:gd name="T7" fmla="*/ 80 h 160"/>
              <a:gd name="T8" fmla="*/ 80 w 160"/>
              <a:gd name="T9" fmla="*/ 0 h 160"/>
              <a:gd name="T10" fmla="*/ 80 w 160"/>
              <a:gd name="T11" fmla="*/ 23 h 160"/>
              <a:gd name="T12" fmla="*/ 65 w 160"/>
              <a:gd name="T13" fmla="*/ 38 h 160"/>
              <a:gd name="T14" fmla="*/ 65 w 160"/>
              <a:gd name="T15" fmla="*/ 83 h 160"/>
              <a:gd name="T16" fmla="*/ 80 w 160"/>
              <a:gd name="T17" fmla="*/ 98 h 160"/>
              <a:gd name="T18" fmla="*/ 95 w 160"/>
              <a:gd name="T19" fmla="*/ 83 h 160"/>
              <a:gd name="T20" fmla="*/ 95 w 160"/>
              <a:gd name="T21" fmla="*/ 38 h 160"/>
              <a:gd name="T22" fmla="*/ 80 w 160"/>
              <a:gd name="T23" fmla="*/ 23 h 160"/>
              <a:gd name="T24" fmla="*/ 80 w 160"/>
              <a:gd name="T25" fmla="*/ 108 h 160"/>
              <a:gd name="T26" fmla="*/ 65 w 160"/>
              <a:gd name="T27" fmla="*/ 123 h 160"/>
              <a:gd name="T28" fmla="*/ 80 w 160"/>
              <a:gd name="T29" fmla="*/ 138 h 160"/>
              <a:gd name="T30" fmla="*/ 95 w 160"/>
              <a:gd name="T31" fmla="*/ 123 h 160"/>
              <a:gd name="T32" fmla="*/ 80 w 160"/>
              <a:gd name="T33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124" y="0"/>
                  <a:pt x="160" y="36"/>
                  <a:pt x="160" y="80"/>
                </a:cubicBezTo>
                <a:cubicBezTo>
                  <a:pt x="160" y="125"/>
                  <a:pt x="124" y="160"/>
                  <a:pt x="80" y="160"/>
                </a:cubicBezTo>
                <a:cubicBezTo>
                  <a:pt x="36" y="160"/>
                  <a:pt x="0" y="125"/>
                  <a:pt x="0" y="80"/>
                </a:cubicBezTo>
                <a:cubicBezTo>
                  <a:pt x="0" y="36"/>
                  <a:pt x="36" y="0"/>
                  <a:pt x="80" y="0"/>
                </a:cubicBezTo>
                <a:close/>
                <a:moveTo>
                  <a:pt x="80" y="23"/>
                </a:moveTo>
                <a:cubicBezTo>
                  <a:pt x="71" y="23"/>
                  <a:pt x="65" y="30"/>
                  <a:pt x="65" y="38"/>
                </a:cubicBezTo>
                <a:cubicBezTo>
                  <a:pt x="65" y="83"/>
                  <a:pt x="65" y="83"/>
                  <a:pt x="65" y="83"/>
                </a:cubicBezTo>
                <a:cubicBezTo>
                  <a:pt x="65" y="91"/>
                  <a:pt x="71" y="98"/>
                  <a:pt x="80" y="98"/>
                </a:cubicBezTo>
                <a:cubicBezTo>
                  <a:pt x="88" y="98"/>
                  <a:pt x="95" y="91"/>
                  <a:pt x="95" y="83"/>
                </a:cubicBezTo>
                <a:cubicBezTo>
                  <a:pt x="95" y="38"/>
                  <a:pt x="95" y="38"/>
                  <a:pt x="95" y="38"/>
                </a:cubicBezTo>
                <a:cubicBezTo>
                  <a:pt x="95" y="30"/>
                  <a:pt x="88" y="23"/>
                  <a:pt x="80" y="23"/>
                </a:cubicBezTo>
                <a:close/>
                <a:moveTo>
                  <a:pt x="80" y="108"/>
                </a:moveTo>
                <a:cubicBezTo>
                  <a:pt x="71" y="108"/>
                  <a:pt x="65" y="114"/>
                  <a:pt x="65" y="123"/>
                </a:cubicBezTo>
                <a:cubicBezTo>
                  <a:pt x="65" y="131"/>
                  <a:pt x="71" y="138"/>
                  <a:pt x="80" y="138"/>
                </a:cubicBezTo>
                <a:cubicBezTo>
                  <a:pt x="88" y="138"/>
                  <a:pt x="95" y="131"/>
                  <a:pt x="95" y="123"/>
                </a:cubicBezTo>
                <a:cubicBezTo>
                  <a:pt x="95" y="114"/>
                  <a:pt x="88" y="108"/>
                  <a:pt x="80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0" name="Freeform 40">
            <a:extLst>
              <a:ext uri="{FF2B5EF4-FFF2-40B4-BE49-F238E27FC236}">
                <a16:creationId xmlns:a16="http://schemas.microsoft.com/office/drawing/2014/main" id="{03461ABA-9A2E-C44B-09C6-E1A2CB33686B}"/>
              </a:ext>
            </a:extLst>
          </p:cNvPr>
          <p:cNvSpPr>
            <a:spLocks noEditPoints="1"/>
          </p:cNvSpPr>
          <p:nvPr/>
        </p:nvSpPr>
        <p:spPr bwMode="auto">
          <a:xfrm>
            <a:off x="9050338" y="3024188"/>
            <a:ext cx="147638" cy="254000"/>
          </a:xfrm>
          <a:custGeom>
            <a:avLst/>
            <a:gdLst>
              <a:gd name="T0" fmla="*/ 84 w 94"/>
              <a:gd name="T1" fmla="*/ 157 h 160"/>
              <a:gd name="T2" fmla="*/ 13 w 94"/>
              <a:gd name="T3" fmla="*/ 160 h 160"/>
              <a:gd name="T4" fmla="*/ 10 w 94"/>
              <a:gd name="T5" fmla="*/ 44 h 160"/>
              <a:gd name="T6" fmla="*/ 0 w 94"/>
              <a:gd name="T7" fmla="*/ 44 h 160"/>
              <a:gd name="T8" fmla="*/ 0 w 94"/>
              <a:gd name="T9" fmla="*/ 44 h 160"/>
              <a:gd name="T10" fmla="*/ 0 w 94"/>
              <a:gd name="T11" fmla="*/ 0 h 160"/>
              <a:gd name="T12" fmla="*/ 0 w 94"/>
              <a:gd name="T13" fmla="*/ 0 h 160"/>
              <a:gd name="T14" fmla="*/ 13 w 94"/>
              <a:gd name="T15" fmla="*/ 0 h 160"/>
              <a:gd name="T16" fmla="*/ 13 w 94"/>
              <a:gd name="T17" fmla="*/ 1 h 160"/>
              <a:gd name="T18" fmla="*/ 26 w 94"/>
              <a:gd name="T19" fmla="*/ 9 h 160"/>
              <a:gd name="T20" fmla="*/ 26 w 94"/>
              <a:gd name="T21" fmla="*/ 0 h 160"/>
              <a:gd name="T22" fmla="*/ 38 w 94"/>
              <a:gd name="T23" fmla="*/ 1 h 160"/>
              <a:gd name="T24" fmla="*/ 38 w 94"/>
              <a:gd name="T25" fmla="*/ 1 h 160"/>
              <a:gd name="T26" fmla="*/ 51 w 94"/>
              <a:gd name="T27" fmla="*/ 9 h 160"/>
              <a:gd name="T28" fmla="*/ 51 w 94"/>
              <a:gd name="T29" fmla="*/ 0 h 160"/>
              <a:gd name="T30" fmla="*/ 64 w 94"/>
              <a:gd name="T31" fmla="*/ 0 h 160"/>
              <a:gd name="T32" fmla="*/ 65 w 94"/>
              <a:gd name="T33" fmla="*/ 1 h 160"/>
              <a:gd name="T34" fmla="*/ 79 w 94"/>
              <a:gd name="T35" fmla="*/ 8 h 160"/>
              <a:gd name="T36" fmla="*/ 79 w 94"/>
              <a:gd name="T37" fmla="*/ 0 h 160"/>
              <a:gd name="T38" fmla="*/ 94 w 94"/>
              <a:gd name="T39" fmla="*/ 0 h 160"/>
              <a:gd name="T40" fmla="*/ 94 w 94"/>
              <a:gd name="T41" fmla="*/ 0 h 160"/>
              <a:gd name="T42" fmla="*/ 94 w 94"/>
              <a:gd name="T43" fmla="*/ 44 h 160"/>
              <a:gd name="T44" fmla="*/ 84 w 94"/>
              <a:gd name="T45" fmla="*/ 44 h 160"/>
              <a:gd name="T46" fmla="*/ 70 w 94"/>
              <a:gd name="T47" fmla="*/ 117 h 160"/>
              <a:gd name="T48" fmla="*/ 75 w 94"/>
              <a:gd name="T49" fmla="*/ 141 h 160"/>
              <a:gd name="T50" fmla="*/ 64 w 94"/>
              <a:gd name="T51" fmla="*/ 122 h 160"/>
              <a:gd name="T52" fmla="*/ 24 w 94"/>
              <a:gd name="T53" fmla="*/ 53 h 160"/>
              <a:gd name="T54" fmla="*/ 29 w 94"/>
              <a:gd name="T55" fmla="*/ 58 h 160"/>
              <a:gd name="T56" fmla="*/ 19 w 94"/>
              <a:gd name="T57" fmla="*/ 76 h 160"/>
              <a:gd name="T58" fmla="*/ 24 w 94"/>
              <a:gd name="T59" fmla="*/ 53 h 160"/>
              <a:gd name="T60" fmla="*/ 47 w 94"/>
              <a:gd name="T61" fmla="*/ 85 h 160"/>
              <a:gd name="T62" fmla="*/ 52 w 94"/>
              <a:gd name="T63" fmla="*/ 108 h 160"/>
              <a:gd name="T64" fmla="*/ 41 w 94"/>
              <a:gd name="T65" fmla="*/ 90 h 160"/>
              <a:gd name="T66" fmla="*/ 31 w 94"/>
              <a:gd name="T67" fmla="*/ 133 h 160"/>
              <a:gd name="T68" fmla="*/ 38 w 94"/>
              <a:gd name="T69" fmla="*/ 140 h 160"/>
              <a:gd name="T70" fmla="*/ 24 w 94"/>
              <a:gd name="T71" fmla="*/ 160 h 160"/>
              <a:gd name="T72" fmla="*/ 31 w 94"/>
              <a:gd name="T73" fmla="*/ 1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4" h="160">
                <a:moveTo>
                  <a:pt x="84" y="44"/>
                </a:moveTo>
                <a:cubicBezTo>
                  <a:pt x="84" y="157"/>
                  <a:pt x="84" y="157"/>
                  <a:pt x="84" y="157"/>
                </a:cubicBezTo>
                <a:cubicBezTo>
                  <a:pt x="84" y="159"/>
                  <a:pt x="83" y="160"/>
                  <a:pt x="81" y="160"/>
                </a:cubicBezTo>
                <a:cubicBezTo>
                  <a:pt x="13" y="160"/>
                  <a:pt x="13" y="160"/>
                  <a:pt x="13" y="160"/>
                </a:cubicBezTo>
                <a:cubicBezTo>
                  <a:pt x="11" y="160"/>
                  <a:pt x="10" y="159"/>
                  <a:pt x="10" y="157"/>
                </a:cubicBezTo>
                <a:cubicBezTo>
                  <a:pt x="10" y="44"/>
                  <a:pt x="10" y="44"/>
                  <a:pt x="10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9"/>
                  <a:pt x="13" y="9"/>
                  <a:pt x="13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1"/>
                  <a:pt x="26" y="1"/>
                  <a:pt x="26" y="1"/>
                </a:cubicBez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9"/>
                  <a:pt x="38" y="9"/>
                  <a:pt x="38" y="9"/>
                </a:cubicBezTo>
                <a:cubicBezTo>
                  <a:pt x="51" y="9"/>
                  <a:pt x="51" y="9"/>
                  <a:pt x="51" y="9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5" y="1"/>
                  <a:pt x="65" y="1"/>
                  <a:pt x="65" y="1"/>
                </a:cubicBezTo>
                <a:cubicBezTo>
                  <a:pt x="65" y="9"/>
                  <a:pt x="65" y="9"/>
                  <a:pt x="65" y="9"/>
                </a:cubicBezTo>
                <a:cubicBezTo>
                  <a:pt x="79" y="8"/>
                  <a:pt x="79" y="8"/>
                  <a:pt x="79" y="8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4" y="44"/>
                  <a:pt x="94" y="44"/>
                  <a:pt x="94" y="44"/>
                </a:cubicBezTo>
                <a:cubicBezTo>
                  <a:pt x="94" y="44"/>
                  <a:pt x="94" y="44"/>
                  <a:pt x="94" y="44"/>
                </a:cubicBezTo>
                <a:cubicBezTo>
                  <a:pt x="94" y="44"/>
                  <a:pt x="94" y="44"/>
                  <a:pt x="94" y="44"/>
                </a:cubicBezTo>
                <a:lnTo>
                  <a:pt x="84" y="44"/>
                </a:lnTo>
                <a:close/>
                <a:moveTo>
                  <a:pt x="70" y="117"/>
                </a:moveTo>
                <a:cubicBezTo>
                  <a:pt x="70" y="117"/>
                  <a:pt x="70" y="117"/>
                  <a:pt x="70" y="117"/>
                </a:cubicBezTo>
                <a:cubicBezTo>
                  <a:pt x="73" y="117"/>
                  <a:pt x="75" y="119"/>
                  <a:pt x="75" y="122"/>
                </a:cubicBezTo>
                <a:cubicBezTo>
                  <a:pt x="75" y="141"/>
                  <a:pt x="75" y="141"/>
                  <a:pt x="75" y="141"/>
                </a:cubicBezTo>
                <a:cubicBezTo>
                  <a:pt x="64" y="141"/>
                  <a:pt x="64" y="141"/>
                  <a:pt x="64" y="141"/>
                </a:cubicBezTo>
                <a:cubicBezTo>
                  <a:pt x="64" y="122"/>
                  <a:pt x="64" y="122"/>
                  <a:pt x="64" y="122"/>
                </a:cubicBezTo>
                <a:cubicBezTo>
                  <a:pt x="64" y="119"/>
                  <a:pt x="67" y="117"/>
                  <a:pt x="70" y="117"/>
                </a:cubicBezTo>
                <a:close/>
                <a:moveTo>
                  <a:pt x="24" y="53"/>
                </a:move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9" y="55"/>
                  <a:pt x="29" y="58"/>
                </a:cubicBezTo>
                <a:cubicBezTo>
                  <a:pt x="29" y="76"/>
                  <a:pt x="29" y="76"/>
                  <a:pt x="29" y="76"/>
                </a:cubicBezTo>
                <a:cubicBezTo>
                  <a:pt x="19" y="76"/>
                  <a:pt x="19" y="76"/>
                  <a:pt x="19" y="76"/>
                </a:cubicBezTo>
                <a:cubicBezTo>
                  <a:pt x="19" y="58"/>
                  <a:pt x="19" y="58"/>
                  <a:pt x="19" y="58"/>
                </a:cubicBezTo>
                <a:cubicBezTo>
                  <a:pt x="19" y="55"/>
                  <a:pt x="21" y="53"/>
                  <a:pt x="24" y="53"/>
                </a:cubicBezTo>
                <a:close/>
                <a:moveTo>
                  <a:pt x="47" y="85"/>
                </a:moveTo>
                <a:cubicBezTo>
                  <a:pt x="47" y="85"/>
                  <a:pt x="47" y="85"/>
                  <a:pt x="47" y="85"/>
                </a:cubicBezTo>
                <a:cubicBezTo>
                  <a:pt x="50" y="85"/>
                  <a:pt x="52" y="87"/>
                  <a:pt x="52" y="90"/>
                </a:cubicBezTo>
                <a:cubicBezTo>
                  <a:pt x="52" y="108"/>
                  <a:pt x="52" y="108"/>
                  <a:pt x="52" y="108"/>
                </a:cubicBezTo>
                <a:cubicBezTo>
                  <a:pt x="41" y="108"/>
                  <a:pt x="41" y="108"/>
                  <a:pt x="41" y="108"/>
                </a:cubicBezTo>
                <a:cubicBezTo>
                  <a:pt x="41" y="90"/>
                  <a:pt x="41" y="90"/>
                  <a:pt x="41" y="90"/>
                </a:cubicBezTo>
                <a:cubicBezTo>
                  <a:pt x="41" y="87"/>
                  <a:pt x="44" y="85"/>
                  <a:pt x="47" y="85"/>
                </a:cubicBezTo>
                <a:close/>
                <a:moveTo>
                  <a:pt x="31" y="133"/>
                </a:moveTo>
                <a:cubicBezTo>
                  <a:pt x="31" y="133"/>
                  <a:pt x="31" y="133"/>
                  <a:pt x="31" y="133"/>
                </a:cubicBezTo>
                <a:cubicBezTo>
                  <a:pt x="35" y="133"/>
                  <a:pt x="38" y="136"/>
                  <a:pt x="38" y="140"/>
                </a:cubicBezTo>
                <a:cubicBezTo>
                  <a:pt x="38" y="160"/>
                  <a:pt x="38" y="160"/>
                  <a:pt x="38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36"/>
                  <a:pt x="27" y="133"/>
                  <a:pt x="31" y="1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1" name="Freeform 41">
            <a:extLst>
              <a:ext uri="{FF2B5EF4-FFF2-40B4-BE49-F238E27FC236}">
                <a16:creationId xmlns:a16="http://schemas.microsoft.com/office/drawing/2014/main" id="{4F780019-07C1-ECFE-7FC0-E83B65EFAB2F}"/>
              </a:ext>
            </a:extLst>
          </p:cNvPr>
          <p:cNvSpPr>
            <a:spLocks noEditPoints="1"/>
          </p:cNvSpPr>
          <p:nvPr/>
        </p:nvSpPr>
        <p:spPr bwMode="auto">
          <a:xfrm>
            <a:off x="5715001" y="3024188"/>
            <a:ext cx="211138" cy="254000"/>
          </a:xfrm>
          <a:custGeom>
            <a:avLst/>
            <a:gdLst>
              <a:gd name="T0" fmla="*/ 101 w 133"/>
              <a:gd name="T1" fmla="*/ 0 h 160"/>
              <a:gd name="T2" fmla="*/ 130 w 133"/>
              <a:gd name="T3" fmla="*/ 32 h 160"/>
              <a:gd name="T4" fmla="*/ 133 w 133"/>
              <a:gd name="T5" fmla="*/ 35 h 160"/>
              <a:gd name="T6" fmla="*/ 133 w 133"/>
              <a:gd name="T7" fmla="*/ 47 h 160"/>
              <a:gd name="T8" fmla="*/ 113 w 133"/>
              <a:gd name="T9" fmla="*/ 118 h 160"/>
              <a:gd name="T10" fmla="*/ 68 w 133"/>
              <a:gd name="T11" fmla="*/ 160 h 160"/>
              <a:gd name="T12" fmla="*/ 67 w 133"/>
              <a:gd name="T13" fmla="*/ 160 h 160"/>
              <a:gd name="T14" fmla="*/ 65 w 133"/>
              <a:gd name="T15" fmla="*/ 160 h 160"/>
              <a:gd name="T16" fmla="*/ 18 w 133"/>
              <a:gd name="T17" fmla="*/ 115 h 160"/>
              <a:gd name="T18" fmla="*/ 0 w 133"/>
              <a:gd name="T19" fmla="*/ 47 h 160"/>
              <a:gd name="T20" fmla="*/ 0 w 133"/>
              <a:gd name="T21" fmla="*/ 35 h 160"/>
              <a:gd name="T22" fmla="*/ 3 w 133"/>
              <a:gd name="T23" fmla="*/ 32 h 160"/>
              <a:gd name="T24" fmla="*/ 33 w 133"/>
              <a:gd name="T25" fmla="*/ 0 h 160"/>
              <a:gd name="T26" fmla="*/ 101 w 133"/>
              <a:gd name="T27" fmla="*/ 0 h 160"/>
              <a:gd name="T28" fmla="*/ 62 w 133"/>
              <a:gd name="T29" fmla="*/ 69 h 160"/>
              <a:gd name="T30" fmla="*/ 62 w 133"/>
              <a:gd name="T31" fmla="*/ 69 h 160"/>
              <a:gd name="T32" fmla="*/ 54 w 133"/>
              <a:gd name="T33" fmla="*/ 62 h 160"/>
              <a:gd name="T34" fmla="*/ 51 w 133"/>
              <a:gd name="T35" fmla="*/ 61 h 160"/>
              <a:gd name="T36" fmla="*/ 48 w 133"/>
              <a:gd name="T37" fmla="*/ 62 h 160"/>
              <a:gd name="T38" fmla="*/ 46 w 133"/>
              <a:gd name="T39" fmla="*/ 64 h 160"/>
              <a:gd name="T40" fmla="*/ 46 w 133"/>
              <a:gd name="T41" fmla="*/ 70 h 160"/>
              <a:gd name="T42" fmla="*/ 59 w 133"/>
              <a:gd name="T43" fmla="*/ 82 h 160"/>
              <a:gd name="T44" fmla="*/ 62 w 133"/>
              <a:gd name="T45" fmla="*/ 83 h 160"/>
              <a:gd name="T46" fmla="*/ 65 w 133"/>
              <a:gd name="T47" fmla="*/ 82 h 160"/>
              <a:gd name="T48" fmla="*/ 87 w 133"/>
              <a:gd name="T49" fmla="*/ 60 h 160"/>
              <a:gd name="T50" fmla="*/ 87 w 133"/>
              <a:gd name="T51" fmla="*/ 54 h 160"/>
              <a:gd name="T52" fmla="*/ 85 w 133"/>
              <a:gd name="T53" fmla="*/ 52 h 160"/>
              <a:gd name="T54" fmla="*/ 82 w 133"/>
              <a:gd name="T55" fmla="*/ 51 h 160"/>
              <a:gd name="T56" fmla="*/ 79 w 133"/>
              <a:gd name="T57" fmla="*/ 52 h 160"/>
              <a:gd name="T58" fmla="*/ 62 w 133"/>
              <a:gd name="T59" fmla="*/ 69 h 160"/>
              <a:gd name="T60" fmla="*/ 67 w 133"/>
              <a:gd name="T61" fmla="*/ 34 h 160"/>
              <a:gd name="T62" fmla="*/ 99 w 133"/>
              <a:gd name="T63" fmla="*/ 67 h 160"/>
              <a:gd name="T64" fmla="*/ 67 w 133"/>
              <a:gd name="T65" fmla="*/ 100 h 160"/>
              <a:gd name="T66" fmla="*/ 34 w 133"/>
              <a:gd name="T67" fmla="*/ 67 h 160"/>
              <a:gd name="T68" fmla="*/ 67 w 133"/>
              <a:gd name="T69" fmla="*/ 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33" h="160">
                <a:moveTo>
                  <a:pt x="101" y="0"/>
                </a:moveTo>
                <a:cubicBezTo>
                  <a:pt x="130" y="32"/>
                  <a:pt x="130" y="32"/>
                  <a:pt x="130" y="32"/>
                </a:cubicBezTo>
                <a:cubicBezTo>
                  <a:pt x="131" y="33"/>
                  <a:pt x="133" y="34"/>
                  <a:pt x="133" y="35"/>
                </a:cubicBezTo>
                <a:cubicBezTo>
                  <a:pt x="133" y="40"/>
                  <a:pt x="133" y="45"/>
                  <a:pt x="133" y="47"/>
                </a:cubicBezTo>
                <a:cubicBezTo>
                  <a:pt x="133" y="73"/>
                  <a:pt x="126" y="98"/>
                  <a:pt x="113" y="118"/>
                </a:cubicBezTo>
                <a:cubicBezTo>
                  <a:pt x="102" y="137"/>
                  <a:pt x="86" y="151"/>
                  <a:pt x="68" y="160"/>
                </a:cubicBezTo>
                <a:cubicBezTo>
                  <a:pt x="67" y="160"/>
                  <a:pt x="67" y="160"/>
                  <a:pt x="67" y="160"/>
                </a:cubicBezTo>
                <a:cubicBezTo>
                  <a:pt x="66" y="160"/>
                  <a:pt x="66" y="160"/>
                  <a:pt x="65" y="160"/>
                </a:cubicBezTo>
                <a:cubicBezTo>
                  <a:pt x="46" y="151"/>
                  <a:pt x="30" y="135"/>
                  <a:pt x="18" y="115"/>
                </a:cubicBezTo>
                <a:cubicBezTo>
                  <a:pt x="6" y="95"/>
                  <a:pt x="0" y="71"/>
                  <a:pt x="0" y="47"/>
                </a:cubicBezTo>
                <a:cubicBezTo>
                  <a:pt x="0" y="45"/>
                  <a:pt x="0" y="40"/>
                  <a:pt x="0" y="35"/>
                </a:cubicBezTo>
                <a:cubicBezTo>
                  <a:pt x="3" y="32"/>
                  <a:pt x="3" y="32"/>
                  <a:pt x="3" y="32"/>
                </a:cubicBezTo>
                <a:cubicBezTo>
                  <a:pt x="6" y="28"/>
                  <a:pt x="30" y="0"/>
                  <a:pt x="33" y="0"/>
                </a:cubicBezTo>
                <a:lnTo>
                  <a:pt x="101" y="0"/>
                </a:lnTo>
                <a:close/>
                <a:moveTo>
                  <a:pt x="62" y="69"/>
                </a:moveTo>
                <a:cubicBezTo>
                  <a:pt x="62" y="69"/>
                  <a:pt x="62" y="69"/>
                  <a:pt x="62" y="69"/>
                </a:cubicBezTo>
                <a:cubicBezTo>
                  <a:pt x="54" y="62"/>
                  <a:pt x="54" y="62"/>
                  <a:pt x="54" y="62"/>
                </a:cubicBezTo>
                <a:cubicBezTo>
                  <a:pt x="54" y="61"/>
                  <a:pt x="52" y="61"/>
                  <a:pt x="51" y="61"/>
                </a:cubicBezTo>
                <a:cubicBezTo>
                  <a:pt x="50" y="61"/>
                  <a:pt x="49" y="61"/>
                  <a:pt x="48" y="62"/>
                </a:cubicBezTo>
                <a:cubicBezTo>
                  <a:pt x="46" y="64"/>
                  <a:pt x="46" y="64"/>
                  <a:pt x="46" y="64"/>
                </a:cubicBezTo>
                <a:cubicBezTo>
                  <a:pt x="44" y="66"/>
                  <a:pt x="44" y="68"/>
                  <a:pt x="46" y="70"/>
                </a:cubicBezTo>
                <a:cubicBezTo>
                  <a:pt x="59" y="82"/>
                  <a:pt x="59" y="82"/>
                  <a:pt x="59" y="82"/>
                </a:cubicBezTo>
                <a:cubicBezTo>
                  <a:pt x="60" y="83"/>
                  <a:pt x="61" y="83"/>
                  <a:pt x="62" y="83"/>
                </a:cubicBezTo>
                <a:cubicBezTo>
                  <a:pt x="63" y="83"/>
                  <a:pt x="64" y="83"/>
                  <a:pt x="65" y="82"/>
                </a:cubicBezTo>
                <a:cubicBezTo>
                  <a:pt x="87" y="60"/>
                  <a:pt x="87" y="60"/>
                  <a:pt x="87" y="60"/>
                </a:cubicBezTo>
                <a:cubicBezTo>
                  <a:pt x="89" y="58"/>
                  <a:pt x="89" y="56"/>
                  <a:pt x="87" y="54"/>
                </a:cubicBezTo>
                <a:cubicBezTo>
                  <a:pt x="85" y="52"/>
                  <a:pt x="85" y="52"/>
                  <a:pt x="85" y="52"/>
                </a:cubicBezTo>
                <a:cubicBezTo>
                  <a:pt x="84" y="51"/>
                  <a:pt x="83" y="51"/>
                  <a:pt x="82" y="51"/>
                </a:cubicBezTo>
                <a:cubicBezTo>
                  <a:pt x="80" y="51"/>
                  <a:pt x="79" y="52"/>
                  <a:pt x="79" y="52"/>
                </a:cubicBezTo>
                <a:lnTo>
                  <a:pt x="62" y="69"/>
                </a:lnTo>
                <a:close/>
                <a:moveTo>
                  <a:pt x="67" y="34"/>
                </a:moveTo>
                <a:cubicBezTo>
                  <a:pt x="85" y="34"/>
                  <a:pt x="99" y="49"/>
                  <a:pt x="99" y="67"/>
                </a:cubicBezTo>
                <a:cubicBezTo>
                  <a:pt x="99" y="85"/>
                  <a:pt x="85" y="100"/>
                  <a:pt x="67" y="100"/>
                </a:cubicBezTo>
                <a:cubicBezTo>
                  <a:pt x="48" y="100"/>
                  <a:pt x="34" y="85"/>
                  <a:pt x="34" y="67"/>
                </a:cubicBezTo>
                <a:cubicBezTo>
                  <a:pt x="34" y="49"/>
                  <a:pt x="48" y="34"/>
                  <a:pt x="67" y="3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2" name="Freeform 42">
            <a:extLst>
              <a:ext uri="{FF2B5EF4-FFF2-40B4-BE49-F238E27FC236}">
                <a16:creationId xmlns:a16="http://schemas.microsoft.com/office/drawing/2014/main" id="{D407CFD3-0FD9-0272-9E9F-20CE4928CBB7}"/>
              </a:ext>
            </a:extLst>
          </p:cNvPr>
          <p:cNvSpPr>
            <a:spLocks noEditPoints="1"/>
          </p:cNvSpPr>
          <p:nvPr/>
        </p:nvSpPr>
        <p:spPr bwMode="auto">
          <a:xfrm>
            <a:off x="5197476" y="2973388"/>
            <a:ext cx="146050" cy="254000"/>
          </a:xfrm>
          <a:custGeom>
            <a:avLst/>
            <a:gdLst>
              <a:gd name="T0" fmla="*/ 76 w 92"/>
              <a:gd name="T1" fmla="*/ 103 h 160"/>
              <a:gd name="T2" fmla="*/ 76 w 92"/>
              <a:gd name="T3" fmla="*/ 83 h 160"/>
              <a:gd name="T4" fmla="*/ 49 w 92"/>
              <a:gd name="T5" fmla="*/ 2 h 160"/>
              <a:gd name="T6" fmla="*/ 46 w 92"/>
              <a:gd name="T7" fmla="*/ 0 h 160"/>
              <a:gd name="T8" fmla="*/ 43 w 92"/>
              <a:gd name="T9" fmla="*/ 2 h 160"/>
              <a:gd name="T10" fmla="*/ 15 w 92"/>
              <a:gd name="T11" fmla="*/ 83 h 160"/>
              <a:gd name="T12" fmla="*/ 15 w 92"/>
              <a:gd name="T13" fmla="*/ 103 h 160"/>
              <a:gd name="T14" fmla="*/ 11 w 92"/>
              <a:gd name="T15" fmla="*/ 106 h 160"/>
              <a:gd name="T16" fmla="*/ 0 w 92"/>
              <a:gd name="T17" fmla="*/ 127 h 160"/>
              <a:gd name="T18" fmla="*/ 0 w 92"/>
              <a:gd name="T19" fmla="*/ 151 h 160"/>
              <a:gd name="T20" fmla="*/ 2 w 92"/>
              <a:gd name="T21" fmla="*/ 155 h 160"/>
              <a:gd name="T22" fmla="*/ 6 w 92"/>
              <a:gd name="T23" fmla="*/ 155 h 160"/>
              <a:gd name="T24" fmla="*/ 18 w 92"/>
              <a:gd name="T25" fmla="*/ 147 h 160"/>
              <a:gd name="T26" fmla="*/ 29 w 92"/>
              <a:gd name="T27" fmla="*/ 143 h 160"/>
              <a:gd name="T28" fmla="*/ 31 w 92"/>
              <a:gd name="T29" fmla="*/ 143 h 160"/>
              <a:gd name="T30" fmla="*/ 31 w 92"/>
              <a:gd name="T31" fmla="*/ 143 h 160"/>
              <a:gd name="T32" fmla="*/ 31 w 92"/>
              <a:gd name="T33" fmla="*/ 155 h 160"/>
              <a:gd name="T34" fmla="*/ 36 w 92"/>
              <a:gd name="T35" fmla="*/ 160 h 160"/>
              <a:gd name="T36" fmla="*/ 56 w 92"/>
              <a:gd name="T37" fmla="*/ 160 h 160"/>
              <a:gd name="T38" fmla="*/ 61 w 92"/>
              <a:gd name="T39" fmla="*/ 155 h 160"/>
              <a:gd name="T40" fmla="*/ 61 w 92"/>
              <a:gd name="T41" fmla="*/ 143 h 160"/>
              <a:gd name="T42" fmla="*/ 61 w 92"/>
              <a:gd name="T43" fmla="*/ 143 h 160"/>
              <a:gd name="T44" fmla="*/ 62 w 92"/>
              <a:gd name="T45" fmla="*/ 143 h 160"/>
              <a:gd name="T46" fmla="*/ 73 w 92"/>
              <a:gd name="T47" fmla="*/ 147 h 160"/>
              <a:gd name="T48" fmla="*/ 86 w 92"/>
              <a:gd name="T49" fmla="*/ 155 h 160"/>
              <a:gd name="T50" fmla="*/ 90 w 92"/>
              <a:gd name="T51" fmla="*/ 155 h 160"/>
              <a:gd name="T52" fmla="*/ 92 w 92"/>
              <a:gd name="T53" fmla="*/ 151 h 160"/>
              <a:gd name="T54" fmla="*/ 92 w 92"/>
              <a:gd name="T55" fmla="*/ 127 h 160"/>
              <a:gd name="T56" fmla="*/ 80 w 92"/>
              <a:gd name="T57" fmla="*/ 106 h 160"/>
              <a:gd name="T58" fmla="*/ 76 w 92"/>
              <a:gd name="T59" fmla="*/ 103 h 160"/>
              <a:gd name="T60" fmla="*/ 46 w 92"/>
              <a:gd name="T61" fmla="*/ 54 h 160"/>
              <a:gd name="T62" fmla="*/ 57 w 92"/>
              <a:gd name="T63" fmla="*/ 66 h 160"/>
              <a:gd name="T64" fmla="*/ 46 w 92"/>
              <a:gd name="T65" fmla="*/ 77 h 160"/>
              <a:gd name="T66" fmla="*/ 34 w 92"/>
              <a:gd name="T67" fmla="*/ 66 h 160"/>
              <a:gd name="T68" fmla="*/ 46 w 92"/>
              <a:gd name="T69" fmla="*/ 54 h 160"/>
              <a:gd name="T70" fmla="*/ 46 w 92"/>
              <a:gd name="T71" fmla="*/ 24 h 160"/>
              <a:gd name="T72" fmla="*/ 57 w 92"/>
              <a:gd name="T73" fmla="*/ 36 h 160"/>
              <a:gd name="T74" fmla="*/ 46 w 92"/>
              <a:gd name="T75" fmla="*/ 47 h 160"/>
              <a:gd name="T76" fmla="*/ 34 w 92"/>
              <a:gd name="T77" fmla="*/ 36 h 160"/>
              <a:gd name="T78" fmla="*/ 46 w 92"/>
              <a:gd name="T79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2" h="160">
                <a:moveTo>
                  <a:pt x="76" y="103"/>
                </a:moveTo>
                <a:cubicBezTo>
                  <a:pt x="76" y="83"/>
                  <a:pt x="76" y="83"/>
                  <a:pt x="76" y="83"/>
                </a:cubicBezTo>
                <a:cubicBezTo>
                  <a:pt x="76" y="38"/>
                  <a:pt x="57" y="11"/>
                  <a:pt x="49" y="2"/>
                </a:cubicBezTo>
                <a:cubicBezTo>
                  <a:pt x="49" y="1"/>
                  <a:pt x="47" y="0"/>
                  <a:pt x="46" y="0"/>
                </a:cubicBezTo>
                <a:cubicBezTo>
                  <a:pt x="45" y="0"/>
                  <a:pt x="43" y="1"/>
                  <a:pt x="43" y="2"/>
                </a:cubicBezTo>
                <a:cubicBezTo>
                  <a:pt x="34" y="11"/>
                  <a:pt x="15" y="38"/>
                  <a:pt x="15" y="83"/>
                </a:cubicBezTo>
                <a:cubicBezTo>
                  <a:pt x="15" y="103"/>
                  <a:pt x="15" y="103"/>
                  <a:pt x="15" y="103"/>
                </a:cubicBezTo>
                <a:cubicBezTo>
                  <a:pt x="11" y="106"/>
                  <a:pt x="11" y="106"/>
                  <a:pt x="11" y="106"/>
                </a:cubicBezTo>
                <a:cubicBezTo>
                  <a:pt x="4" y="111"/>
                  <a:pt x="0" y="119"/>
                  <a:pt x="0" y="127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3"/>
                  <a:pt x="1" y="154"/>
                  <a:pt x="2" y="155"/>
                </a:cubicBezTo>
                <a:cubicBezTo>
                  <a:pt x="3" y="156"/>
                  <a:pt x="5" y="155"/>
                  <a:pt x="6" y="155"/>
                </a:cubicBezTo>
                <a:cubicBezTo>
                  <a:pt x="18" y="147"/>
                  <a:pt x="18" y="147"/>
                  <a:pt x="18" y="147"/>
                </a:cubicBezTo>
                <a:cubicBezTo>
                  <a:pt x="21" y="144"/>
                  <a:pt x="25" y="143"/>
                  <a:pt x="29" y="143"/>
                </a:cubicBezTo>
                <a:cubicBezTo>
                  <a:pt x="31" y="143"/>
                  <a:pt x="31" y="143"/>
                  <a:pt x="31" y="143"/>
                </a:cubicBezTo>
                <a:cubicBezTo>
                  <a:pt x="31" y="143"/>
                  <a:pt x="31" y="143"/>
                  <a:pt x="31" y="143"/>
                </a:cubicBezTo>
                <a:cubicBezTo>
                  <a:pt x="31" y="155"/>
                  <a:pt x="31" y="155"/>
                  <a:pt x="31" y="155"/>
                </a:cubicBezTo>
                <a:cubicBezTo>
                  <a:pt x="31" y="158"/>
                  <a:pt x="33" y="160"/>
                  <a:pt x="36" y="160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58" y="160"/>
                  <a:pt x="61" y="158"/>
                  <a:pt x="61" y="155"/>
                </a:cubicBezTo>
                <a:cubicBezTo>
                  <a:pt x="61" y="143"/>
                  <a:pt x="61" y="143"/>
                  <a:pt x="61" y="143"/>
                </a:cubicBezTo>
                <a:cubicBezTo>
                  <a:pt x="61" y="143"/>
                  <a:pt x="61" y="143"/>
                  <a:pt x="61" y="143"/>
                </a:cubicBezTo>
                <a:cubicBezTo>
                  <a:pt x="62" y="143"/>
                  <a:pt x="62" y="143"/>
                  <a:pt x="62" y="143"/>
                </a:cubicBezTo>
                <a:cubicBezTo>
                  <a:pt x="66" y="143"/>
                  <a:pt x="70" y="144"/>
                  <a:pt x="73" y="147"/>
                </a:cubicBezTo>
                <a:cubicBezTo>
                  <a:pt x="86" y="155"/>
                  <a:pt x="86" y="155"/>
                  <a:pt x="86" y="155"/>
                </a:cubicBezTo>
                <a:cubicBezTo>
                  <a:pt x="87" y="155"/>
                  <a:pt x="88" y="156"/>
                  <a:pt x="90" y="155"/>
                </a:cubicBezTo>
                <a:cubicBezTo>
                  <a:pt x="91" y="154"/>
                  <a:pt x="92" y="153"/>
                  <a:pt x="92" y="151"/>
                </a:cubicBezTo>
                <a:cubicBezTo>
                  <a:pt x="92" y="127"/>
                  <a:pt x="92" y="127"/>
                  <a:pt x="92" y="127"/>
                </a:cubicBezTo>
                <a:cubicBezTo>
                  <a:pt x="92" y="119"/>
                  <a:pt x="87" y="111"/>
                  <a:pt x="80" y="106"/>
                </a:cubicBezTo>
                <a:lnTo>
                  <a:pt x="76" y="103"/>
                </a:lnTo>
                <a:close/>
                <a:moveTo>
                  <a:pt x="46" y="54"/>
                </a:moveTo>
                <a:cubicBezTo>
                  <a:pt x="52" y="54"/>
                  <a:pt x="57" y="59"/>
                  <a:pt x="57" y="66"/>
                </a:cubicBezTo>
                <a:cubicBezTo>
                  <a:pt x="57" y="72"/>
                  <a:pt x="52" y="77"/>
                  <a:pt x="46" y="77"/>
                </a:cubicBezTo>
                <a:cubicBezTo>
                  <a:pt x="39" y="77"/>
                  <a:pt x="34" y="72"/>
                  <a:pt x="34" y="66"/>
                </a:cubicBezTo>
                <a:cubicBezTo>
                  <a:pt x="34" y="59"/>
                  <a:pt x="39" y="54"/>
                  <a:pt x="46" y="54"/>
                </a:cubicBezTo>
                <a:close/>
                <a:moveTo>
                  <a:pt x="46" y="24"/>
                </a:moveTo>
                <a:cubicBezTo>
                  <a:pt x="52" y="24"/>
                  <a:pt x="57" y="29"/>
                  <a:pt x="57" y="36"/>
                </a:cubicBezTo>
                <a:cubicBezTo>
                  <a:pt x="57" y="42"/>
                  <a:pt x="52" y="47"/>
                  <a:pt x="46" y="47"/>
                </a:cubicBezTo>
                <a:cubicBezTo>
                  <a:pt x="39" y="47"/>
                  <a:pt x="34" y="42"/>
                  <a:pt x="34" y="36"/>
                </a:cubicBezTo>
                <a:cubicBezTo>
                  <a:pt x="34" y="29"/>
                  <a:pt x="39" y="24"/>
                  <a:pt x="46" y="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3" name="Freeform 43">
            <a:extLst>
              <a:ext uri="{FF2B5EF4-FFF2-40B4-BE49-F238E27FC236}">
                <a16:creationId xmlns:a16="http://schemas.microsoft.com/office/drawing/2014/main" id="{4D5A32D1-5189-A673-B4F2-36440A64C6FD}"/>
              </a:ext>
            </a:extLst>
          </p:cNvPr>
          <p:cNvSpPr>
            <a:spLocks noEditPoints="1"/>
          </p:cNvSpPr>
          <p:nvPr/>
        </p:nvSpPr>
        <p:spPr bwMode="auto">
          <a:xfrm>
            <a:off x="4624388" y="3024188"/>
            <a:ext cx="192088" cy="257175"/>
          </a:xfrm>
          <a:custGeom>
            <a:avLst/>
            <a:gdLst>
              <a:gd name="T0" fmla="*/ 104 w 121"/>
              <a:gd name="T1" fmla="*/ 75 h 162"/>
              <a:gd name="T2" fmla="*/ 100 w 121"/>
              <a:gd name="T3" fmla="*/ 65 h 162"/>
              <a:gd name="T4" fmla="*/ 91 w 121"/>
              <a:gd name="T5" fmla="*/ 60 h 162"/>
              <a:gd name="T6" fmla="*/ 86 w 121"/>
              <a:gd name="T7" fmla="*/ 69 h 162"/>
              <a:gd name="T8" fmla="*/ 90 w 121"/>
              <a:gd name="T9" fmla="*/ 79 h 162"/>
              <a:gd name="T10" fmla="*/ 89 w 121"/>
              <a:gd name="T11" fmla="*/ 79 h 162"/>
              <a:gd name="T12" fmla="*/ 79 w 121"/>
              <a:gd name="T13" fmla="*/ 52 h 162"/>
              <a:gd name="T14" fmla="*/ 71 w 121"/>
              <a:gd name="T15" fmla="*/ 48 h 162"/>
              <a:gd name="T16" fmla="*/ 66 w 121"/>
              <a:gd name="T17" fmla="*/ 57 h 162"/>
              <a:gd name="T18" fmla="*/ 75 w 121"/>
              <a:gd name="T19" fmla="*/ 85 h 162"/>
              <a:gd name="T20" fmla="*/ 74 w 121"/>
              <a:gd name="T21" fmla="*/ 85 h 162"/>
              <a:gd name="T22" fmla="*/ 61 w 121"/>
              <a:gd name="T23" fmla="*/ 51 h 162"/>
              <a:gd name="T24" fmla="*/ 52 w 121"/>
              <a:gd name="T25" fmla="*/ 47 h 162"/>
              <a:gd name="T26" fmla="*/ 47 w 121"/>
              <a:gd name="T27" fmla="*/ 56 h 162"/>
              <a:gd name="T28" fmla="*/ 58 w 121"/>
              <a:gd name="T29" fmla="*/ 87 h 162"/>
              <a:gd name="T30" fmla="*/ 57 w 121"/>
              <a:gd name="T31" fmla="*/ 88 h 162"/>
              <a:gd name="T32" fmla="*/ 34 w 121"/>
              <a:gd name="T33" fmla="*/ 28 h 162"/>
              <a:gd name="T34" fmla="*/ 25 w 121"/>
              <a:gd name="T35" fmla="*/ 23 h 162"/>
              <a:gd name="T36" fmla="*/ 21 w 121"/>
              <a:gd name="T37" fmla="*/ 33 h 162"/>
              <a:gd name="T38" fmla="*/ 46 w 121"/>
              <a:gd name="T39" fmla="*/ 105 h 162"/>
              <a:gd name="T40" fmla="*/ 46 w 121"/>
              <a:gd name="T41" fmla="*/ 105 h 162"/>
              <a:gd name="T42" fmla="*/ 48 w 121"/>
              <a:gd name="T43" fmla="*/ 110 h 162"/>
              <a:gd name="T44" fmla="*/ 43 w 121"/>
              <a:gd name="T45" fmla="*/ 116 h 162"/>
              <a:gd name="T46" fmla="*/ 32 w 121"/>
              <a:gd name="T47" fmla="*/ 102 h 162"/>
              <a:gd name="T48" fmla="*/ 25 w 121"/>
              <a:gd name="T49" fmla="*/ 90 h 162"/>
              <a:gd name="T50" fmla="*/ 14 w 121"/>
              <a:gd name="T51" fmla="*/ 89 h 162"/>
              <a:gd name="T52" fmla="*/ 13 w 121"/>
              <a:gd name="T53" fmla="*/ 98 h 162"/>
              <a:gd name="T54" fmla="*/ 32 w 121"/>
              <a:gd name="T55" fmla="*/ 128 h 162"/>
              <a:gd name="T56" fmla="*/ 79 w 121"/>
              <a:gd name="T57" fmla="*/ 160 h 162"/>
              <a:gd name="T58" fmla="*/ 116 w 121"/>
              <a:gd name="T59" fmla="*/ 138 h 162"/>
              <a:gd name="T60" fmla="*/ 118 w 121"/>
              <a:gd name="T61" fmla="*/ 115 h 162"/>
              <a:gd name="T62" fmla="*/ 104 w 121"/>
              <a:gd name="T63" fmla="*/ 75 h 162"/>
              <a:gd name="T64" fmla="*/ 18 w 121"/>
              <a:gd name="T65" fmla="*/ 0 h 162"/>
              <a:gd name="T66" fmla="*/ 32 w 121"/>
              <a:gd name="T67" fmla="*/ 6 h 162"/>
              <a:gd name="T68" fmla="*/ 32 w 121"/>
              <a:gd name="T69" fmla="*/ 6 h 162"/>
              <a:gd name="T70" fmla="*/ 32 w 121"/>
              <a:gd name="T71" fmla="*/ 6 h 162"/>
              <a:gd name="T72" fmla="*/ 37 w 121"/>
              <a:gd name="T73" fmla="*/ 19 h 162"/>
              <a:gd name="T74" fmla="*/ 36 w 121"/>
              <a:gd name="T75" fmla="*/ 26 h 162"/>
              <a:gd name="T76" fmla="*/ 31 w 121"/>
              <a:gd name="T77" fmla="*/ 22 h 162"/>
              <a:gd name="T78" fmla="*/ 31 w 121"/>
              <a:gd name="T79" fmla="*/ 19 h 162"/>
              <a:gd name="T80" fmla="*/ 27 w 121"/>
              <a:gd name="T81" fmla="*/ 10 h 162"/>
              <a:gd name="T82" fmla="*/ 27 w 121"/>
              <a:gd name="T83" fmla="*/ 10 h 162"/>
              <a:gd name="T84" fmla="*/ 18 w 121"/>
              <a:gd name="T85" fmla="*/ 6 h 162"/>
              <a:gd name="T86" fmla="*/ 9 w 121"/>
              <a:gd name="T87" fmla="*/ 10 h 162"/>
              <a:gd name="T88" fmla="*/ 9 w 121"/>
              <a:gd name="T89" fmla="*/ 10 h 162"/>
              <a:gd name="T90" fmla="*/ 6 w 121"/>
              <a:gd name="T91" fmla="*/ 19 h 162"/>
              <a:gd name="T92" fmla="*/ 9 w 121"/>
              <a:gd name="T93" fmla="*/ 28 h 162"/>
              <a:gd name="T94" fmla="*/ 18 w 121"/>
              <a:gd name="T95" fmla="*/ 32 h 162"/>
              <a:gd name="T96" fmla="*/ 18 w 121"/>
              <a:gd name="T97" fmla="*/ 33 h 162"/>
              <a:gd name="T98" fmla="*/ 20 w 121"/>
              <a:gd name="T99" fmla="*/ 38 h 162"/>
              <a:gd name="T100" fmla="*/ 18 w 121"/>
              <a:gd name="T101" fmla="*/ 38 h 162"/>
              <a:gd name="T102" fmla="*/ 5 w 121"/>
              <a:gd name="T103" fmla="*/ 32 h 162"/>
              <a:gd name="T104" fmla="*/ 0 w 121"/>
              <a:gd name="T105" fmla="*/ 19 h 162"/>
              <a:gd name="T106" fmla="*/ 5 w 121"/>
              <a:gd name="T107" fmla="*/ 6 h 162"/>
              <a:gd name="T108" fmla="*/ 5 w 121"/>
              <a:gd name="T109" fmla="*/ 6 h 162"/>
              <a:gd name="T110" fmla="*/ 18 w 121"/>
              <a:gd name="T111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1" h="162">
                <a:moveTo>
                  <a:pt x="104" y="75"/>
                </a:moveTo>
                <a:cubicBezTo>
                  <a:pt x="100" y="65"/>
                  <a:pt x="100" y="65"/>
                  <a:pt x="100" y="65"/>
                </a:cubicBezTo>
                <a:cubicBezTo>
                  <a:pt x="99" y="61"/>
                  <a:pt x="95" y="59"/>
                  <a:pt x="91" y="60"/>
                </a:cubicBezTo>
                <a:cubicBezTo>
                  <a:pt x="87" y="61"/>
                  <a:pt x="85" y="65"/>
                  <a:pt x="86" y="69"/>
                </a:cubicBezTo>
                <a:cubicBezTo>
                  <a:pt x="90" y="79"/>
                  <a:pt x="90" y="79"/>
                  <a:pt x="90" y="79"/>
                </a:cubicBezTo>
                <a:cubicBezTo>
                  <a:pt x="89" y="79"/>
                  <a:pt x="89" y="79"/>
                  <a:pt x="89" y="79"/>
                </a:cubicBezTo>
                <a:cubicBezTo>
                  <a:pt x="79" y="52"/>
                  <a:pt x="79" y="52"/>
                  <a:pt x="79" y="52"/>
                </a:cubicBezTo>
                <a:cubicBezTo>
                  <a:pt x="78" y="49"/>
                  <a:pt x="74" y="47"/>
                  <a:pt x="71" y="48"/>
                </a:cubicBezTo>
                <a:cubicBezTo>
                  <a:pt x="66" y="49"/>
                  <a:pt x="64" y="53"/>
                  <a:pt x="66" y="57"/>
                </a:cubicBezTo>
                <a:cubicBezTo>
                  <a:pt x="75" y="85"/>
                  <a:pt x="75" y="85"/>
                  <a:pt x="75" y="85"/>
                </a:cubicBezTo>
                <a:cubicBezTo>
                  <a:pt x="74" y="85"/>
                  <a:pt x="74" y="85"/>
                  <a:pt x="74" y="85"/>
                </a:cubicBezTo>
                <a:cubicBezTo>
                  <a:pt x="61" y="51"/>
                  <a:pt x="61" y="51"/>
                  <a:pt x="61" y="51"/>
                </a:cubicBezTo>
                <a:cubicBezTo>
                  <a:pt x="59" y="48"/>
                  <a:pt x="56" y="46"/>
                  <a:pt x="52" y="47"/>
                </a:cubicBezTo>
                <a:cubicBezTo>
                  <a:pt x="48" y="48"/>
                  <a:pt x="46" y="52"/>
                  <a:pt x="47" y="56"/>
                </a:cubicBezTo>
                <a:cubicBezTo>
                  <a:pt x="58" y="87"/>
                  <a:pt x="58" y="87"/>
                  <a:pt x="58" y="87"/>
                </a:cubicBezTo>
                <a:cubicBezTo>
                  <a:pt x="57" y="88"/>
                  <a:pt x="57" y="88"/>
                  <a:pt x="57" y="88"/>
                </a:cubicBezTo>
                <a:cubicBezTo>
                  <a:pt x="34" y="28"/>
                  <a:pt x="34" y="28"/>
                  <a:pt x="34" y="28"/>
                </a:cubicBezTo>
                <a:cubicBezTo>
                  <a:pt x="33" y="25"/>
                  <a:pt x="29" y="23"/>
                  <a:pt x="25" y="23"/>
                </a:cubicBezTo>
                <a:cubicBezTo>
                  <a:pt x="21" y="24"/>
                  <a:pt x="19" y="29"/>
                  <a:pt x="21" y="33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50" y="114"/>
                  <a:pt x="49" y="119"/>
                  <a:pt x="43" y="116"/>
                </a:cubicBezTo>
                <a:cubicBezTo>
                  <a:pt x="40" y="114"/>
                  <a:pt x="36" y="107"/>
                  <a:pt x="32" y="102"/>
                </a:cubicBezTo>
                <a:cubicBezTo>
                  <a:pt x="25" y="90"/>
                  <a:pt x="25" y="90"/>
                  <a:pt x="25" y="90"/>
                </a:cubicBezTo>
                <a:cubicBezTo>
                  <a:pt x="22" y="87"/>
                  <a:pt x="18" y="86"/>
                  <a:pt x="14" y="89"/>
                </a:cubicBezTo>
                <a:cubicBezTo>
                  <a:pt x="11" y="91"/>
                  <a:pt x="11" y="95"/>
                  <a:pt x="13" y="98"/>
                </a:cubicBezTo>
                <a:cubicBezTo>
                  <a:pt x="13" y="98"/>
                  <a:pt x="27" y="121"/>
                  <a:pt x="32" y="128"/>
                </a:cubicBezTo>
                <a:cubicBezTo>
                  <a:pt x="46" y="149"/>
                  <a:pt x="63" y="162"/>
                  <a:pt x="79" y="160"/>
                </a:cubicBezTo>
                <a:cubicBezTo>
                  <a:pt x="94" y="158"/>
                  <a:pt x="106" y="147"/>
                  <a:pt x="116" y="138"/>
                </a:cubicBezTo>
                <a:cubicBezTo>
                  <a:pt x="121" y="133"/>
                  <a:pt x="121" y="123"/>
                  <a:pt x="118" y="115"/>
                </a:cubicBezTo>
                <a:cubicBezTo>
                  <a:pt x="104" y="75"/>
                  <a:pt x="104" y="75"/>
                  <a:pt x="104" y="75"/>
                </a:cubicBezTo>
                <a:close/>
                <a:moveTo>
                  <a:pt x="18" y="0"/>
                </a:moveTo>
                <a:cubicBezTo>
                  <a:pt x="23" y="0"/>
                  <a:pt x="28" y="2"/>
                  <a:pt x="32" y="6"/>
                </a:cubicBezTo>
                <a:cubicBezTo>
                  <a:pt x="32" y="6"/>
                  <a:pt x="32" y="6"/>
                  <a:pt x="32" y="6"/>
                </a:cubicBezTo>
                <a:cubicBezTo>
                  <a:pt x="32" y="6"/>
                  <a:pt x="32" y="6"/>
                  <a:pt x="32" y="6"/>
                </a:cubicBezTo>
                <a:cubicBezTo>
                  <a:pt x="35" y="9"/>
                  <a:pt x="37" y="14"/>
                  <a:pt x="37" y="19"/>
                </a:cubicBezTo>
                <a:cubicBezTo>
                  <a:pt x="37" y="22"/>
                  <a:pt x="36" y="24"/>
                  <a:pt x="36" y="26"/>
                </a:cubicBezTo>
                <a:cubicBezTo>
                  <a:pt x="34" y="24"/>
                  <a:pt x="33" y="23"/>
                  <a:pt x="31" y="22"/>
                </a:cubicBezTo>
                <a:cubicBezTo>
                  <a:pt x="31" y="21"/>
                  <a:pt x="31" y="20"/>
                  <a:pt x="31" y="19"/>
                </a:cubicBezTo>
                <a:cubicBezTo>
                  <a:pt x="31" y="16"/>
                  <a:pt x="29" y="12"/>
                  <a:pt x="27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25" y="8"/>
                  <a:pt x="22" y="6"/>
                  <a:pt x="18" y="6"/>
                </a:cubicBezTo>
                <a:cubicBezTo>
                  <a:pt x="15" y="6"/>
                  <a:pt x="12" y="8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7" y="12"/>
                  <a:pt x="6" y="16"/>
                  <a:pt x="6" y="19"/>
                </a:cubicBezTo>
                <a:cubicBezTo>
                  <a:pt x="6" y="23"/>
                  <a:pt x="7" y="26"/>
                  <a:pt x="9" y="28"/>
                </a:cubicBezTo>
                <a:cubicBezTo>
                  <a:pt x="12" y="30"/>
                  <a:pt x="15" y="32"/>
                  <a:pt x="18" y="32"/>
                </a:cubicBezTo>
                <a:cubicBezTo>
                  <a:pt x="18" y="32"/>
                  <a:pt x="18" y="33"/>
                  <a:pt x="18" y="33"/>
                </a:cubicBezTo>
                <a:cubicBezTo>
                  <a:pt x="20" y="38"/>
                  <a:pt x="20" y="38"/>
                  <a:pt x="20" y="38"/>
                </a:cubicBezTo>
                <a:cubicBezTo>
                  <a:pt x="19" y="38"/>
                  <a:pt x="19" y="38"/>
                  <a:pt x="18" y="38"/>
                </a:cubicBezTo>
                <a:cubicBezTo>
                  <a:pt x="13" y="38"/>
                  <a:pt x="8" y="36"/>
                  <a:pt x="5" y="32"/>
                </a:cubicBezTo>
                <a:cubicBezTo>
                  <a:pt x="2" y="29"/>
                  <a:pt x="0" y="24"/>
                  <a:pt x="0" y="19"/>
                </a:cubicBezTo>
                <a:cubicBezTo>
                  <a:pt x="0" y="14"/>
                  <a:pt x="2" y="9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2"/>
                  <a:pt x="13" y="0"/>
                  <a:pt x="1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4" name="Freeform 44">
            <a:extLst>
              <a:ext uri="{FF2B5EF4-FFF2-40B4-BE49-F238E27FC236}">
                <a16:creationId xmlns:a16="http://schemas.microsoft.com/office/drawing/2014/main" id="{56C40FA7-CFBC-120A-A6C6-78D8B3EE0B89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3024188"/>
            <a:ext cx="254000" cy="254000"/>
          </a:xfrm>
          <a:custGeom>
            <a:avLst/>
            <a:gdLst>
              <a:gd name="T0" fmla="*/ 80 w 160"/>
              <a:gd name="T1" fmla="*/ 160 h 160"/>
              <a:gd name="T2" fmla="*/ 44 w 160"/>
              <a:gd name="T3" fmla="*/ 102 h 160"/>
              <a:gd name="T4" fmla="*/ 77 w 160"/>
              <a:gd name="T5" fmla="*/ 117 h 160"/>
              <a:gd name="T6" fmla="*/ 44 w 160"/>
              <a:gd name="T7" fmla="*/ 102 h 160"/>
              <a:gd name="T8" fmla="*/ 55 w 160"/>
              <a:gd name="T9" fmla="*/ 130 h 160"/>
              <a:gd name="T10" fmla="*/ 66 w 160"/>
              <a:gd name="T11" fmla="*/ 153 h 160"/>
              <a:gd name="T12" fmla="*/ 60 w 160"/>
              <a:gd name="T13" fmla="*/ 122 h 160"/>
              <a:gd name="T14" fmla="*/ 33 w 160"/>
              <a:gd name="T15" fmla="*/ 130 h 160"/>
              <a:gd name="T16" fmla="*/ 27 w 160"/>
              <a:gd name="T17" fmla="*/ 133 h 160"/>
              <a:gd name="T18" fmla="*/ 28 w 160"/>
              <a:gd name="T19" fmla="*/ 117 h 160"/>
              <a:gd name="T20" fmla="*/ 38 w 160"/>
              <a:gd name="T21" fmla="*/ 103 h 160"/>
              <a:gd name="T22" fmla="*/ 15 w 160"/>
              <a:gd name="T23" fmla="*/ 117 h 160"/>
              <a:gd name="T24" fmla="*/ 44 w 160"/>
              <a:gd name="T25" fmla="*/ 107 h 160"/>
              <a:gd name="T26" fmla="*/ 36 w 160"/>
              <a:gd name="T27" fmla="*/ 126 h 160"/>
              <a:gd name="T28" fmla="*/ 56 w 160"/>
              <a:gd name="T29" fmla="*/ 118 h 160"/>
              <a:gd name="T30" fmla="*/ 130 w 160"/>
              <a:gd name="T31" fmla="*/ 68 h 160"/>
              <a:gd name="T32" fmla="*/ 145 w 160"/>
              <a:gd name="T33" fmla="*/ 44 h 160"/>
              <a:gd name="T34" fmla="*/ 135 w 160"/>
              <a:gd name="T35" fmla="*/ 83 h 160"/>
              <a:gd name="T36" fmla="*/ 121 w 160"/>
              <a:gd name="T37" fmla="*/ 96 h 160"/>
              <a:gd name="T38" fmla="*/ 145 w 160"/>
              <a:gd name="T39" fmla="*/ 117 h 160"/>
              <a:gd name="T40" fmla="*/ 115 w 160"/>
              <a:gd name="T41" fmla="*/ 95 h 160"/>
              <a:gd name="T42" fmla="*/ 83 w 160"/>
              <a:gd name="T43" fmla="*/ 83 h 160"/>
              <a:gd name="T44" fmla="*/ 115 w 160"/>
              <a:gd name="T45" fmla="*/ 95 h 160"/>
              <a:gd name="T46" fmla="*/ 108 w 160"/>
              <a:gd name="T47" fmla="*/ 68 h 160"/>
              <a:gd name="T48" fmla="*/ 83 w 160"/>
              <a:gd name="T49" fmla="*/ 44 h 160"/>
              <a:gd name="T50" fmla="*/ 127 w 160"/>
              <a:gd name="T51" fmla="*/ 72 h 160"/>
              <a:gd name="T52" fmla="*/ 108 w 160"/>
              <a:gd name="T53" fmla="*/ 80 h 160"/>
              <a:gd name="T54" fmla="*/ 127 w 160"/>
              <a:gd name="T55" fmla="*/ 88 h 160"/>
              <a:gd name="T56" fmla="*/ 46 w 160"/>
              <a:gd name="T57" fmla="*/ 26 h 160"/>
              <a:gd name="T58" fmla="*/ 27 w 160"/>
              <a:gd name="T59" fmla="*/ 28 h 160"/>
              <a:gd name="T60" fmla="*/ 34 w 160"/>
              <a:gd name="T61" fmla="*/ 31 h 160"/>
              <a:gd name="T62" fmla="*/ 53 w 160"/>
              <a:gd name="T63" fmla="*/ 28 h 160"/>
              <a:gd name="T64" fmla="*/ 77 w 160"/>
              <a:gd name="T65" fmla="*/ 38 h 160"/>
              <a:gd name="T66" fmla="*/ 53 w 160"/>
              <a:gd name="T67" fmla="*/ 28 h 160"/>
              <a:gd name="T68" fmla="*/ 57 w 160"/>
              <a:gd name="T69" fmla="*/ 53 h 160"/>
              <a:gd name="T70" fmla="*/ 42 w 160"/>
              <a:gd name="T71" fmla="*/ 77 h 160"/>
              <a:gd name="T72" fmla="*/ 62 w 160"/>
              <a:gd name="T73" fmla="*/ 44 h 160"/>
              <a:gd name="T74" fmla="*/ 30 w 160"/>
              <a:gd name="T75" fmla="*/ 44 h 160"/>
              <a:gd name="T76" fmla="*/ 36 w 160"/>
              <a:gd name="T77" fmla="*/ 77 h 160"/>
              <a:gd name="T78" fmla="*/ 46 w 160"/>
              <a:gd name="T79" fmla="*/ 30 h 160"/>
              <a:gd name="T80" fmla="*/ 38 w 160"/>
              <a:gd name="T81" fmla="*/ 50 h 160"/>
              <a:gd name="T82" fmla="*/ 57 w 160"/>
              <a:gd name="T83" fmla="*/ 42 h 160"/>
              <a:gd name="T84" fmla="*/ 83 w 160"/>
              <a:gd name="T85" fmla="*/ 6 h 160"/>
              <a:gd name="T86" fmla="*/ 83 w 160"/>
              <a:gd name="T87" fmla="*/ 38 h 160"/>
              <a:gd name="T88" fmla="*/ 92 w 160"/>
              <a:gd name="T89" fmla="*/ 154 h 160"/>
              <a:gd name="T90" fmla="*/ 141 w 160"/>
              <a:gd name="T91" fmla="*/ 38 h 160"/>
              <a:gd name="T92" fmla="*/ 133 w 160"/>
              <a:gd name="T93" fmla="*/ 28 h 160"/>
              <a:gd name="T94" fmla="*/ 100 w 160"/>
              <a:gd name="T95" fmla="*/ 152 h 160"/>
              <a:gd name="T96" fmla="*/ 133 w 160"/>
              <a:gd name="T97" fmla="*/ 1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5"/>
                  <a:pt x="36" y="160"/>
                  <a:pt x="80" y="160"/>
                </a:cubicBezTo>
                <a:cubicBezTo>
                  <a:pt x="124" y="160"/>
                  <a:pt x="160" y="125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44" y="102"/>
                </a:moveTo>
                <a:cubicBezTo>
                  <a:pt x="49" y="102"/>
                  <a:pt x="53" y="104"/>
                  <a:pt x="55" y="107"/>
                </a:cubicBezTo>
                <a:cubicBezTo>
                  <a:pt x="58" y="109"/>
                  <a:pt x="60" y="113"/>
                  <a:pt x="60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83"/>
                  <a:pt x="77" y="83"/>
                  <a:pt x="77" y="83"/>
                </a:cubicBezTo>
                <a:cubicBezTo>
                  <a:pt x="42" y="83"/>
                  <a:pt x="42" y="83"/>
                  <a:pt x="42" y="83"/>
                </a:cubicBezTo>
                <a:cubicBezTo>
                  <a:pt x="42" y="90"/>
                  <a:pt x="43" y="96"/>
                  <a:pt x="44" y="102"/>
                </a:cubicBezTo>
                <a:cubicBezTo>
                  <a:pt x="44" y="102"/>
                  <a:pt x="44" y="102"/>
                  <a:pt x="44" y="102"/>
                </a:cubicBezTo>
                <a:close/>
                <a:moveTo>
                  <a:pt x="60" y="122"/>
                </a:moveTo>
                <a:cubicBezTo>
                  <a:pt x="59" y="125"/>
                  <a:pt x="58" y="127"/>
                  <a:pt x="55" y="130"/>
                </a:cubicBezTo>
                <a:cubicBezTo>
                  <a:pt x="55" y="130"/>
                  <a:pt x="55" y="130"/>
                  <a:pt x="55" y="130"/>
                </a:cubicBezTo>
                <a:cubicBezTo>
                  <a:pt x="55" y="130"/>
                  <a:pt x="54" y="131"/>
                  <a:pt x="53" y="132"/>
                </a:cubicBezTo>
                <a:cubicBezTo>
                  <a:pt x="56" y="140"/>
                  <a:pt x="61" y="147"/>
                  <a:pt x="66" y="153"/>
                </a:cubicBezTo>
                <a:cubicBezTo>
                  <a:pt x="69" y="154"/>
                  <a:pt x="73" y="154"/>
                  <a:pt x="77" y="155"/>
                </a:cubicBezTo>
                <a:cubicBezTo>
                  <a:pt x="77" y="122"/>
                  <a:pt x="77" y="122"/>
                  <a:pt x="77" y="122"/>
                </a:cubicBezTo>
                <a:lnTo>
                  <a:pt x="60" y="122"/>
                </a:lnTo>
                <a:close/>
                <a:moveTo>
                  <a:pt x="48" y="134"/>
                </a:moveTo>
                <a:cubicBezTo>
                  <a:pt x="47" y="134"/>
                  <a:pt x="45" y="134"/>
                  <a:pt x="44" y="134"/>
                </a:cubicBezTo>
                <a:cubicBezTo>
                  <a:pt x="40" y="134"/>
                  <a:pt x="36" y="132"/>
                  <a:pt x="33" y="130"/>
                </a:cubicBezTo>
                <a:cubicBezTo>
                  <a:pt x="31" y="127"/>
                  <a:pt x="29" y="125"/>
                  <a:pt x="29" y="122"/>
                </a:cubicBezTo>
                <a:cubicBezTo>
                  <a:pt x="18" y="122"/>
                  <a:pt x="18" y="122"/>
                  <a:pt x="18" y="122"/>
                </a:cubicBezTo>
                <a:cubicBezTo>
                  <a:pt x="21" y="126"/>
                  <a:pt x="24" y="130"/>
                  <a:pt x="27" y="133"/>
                </a:cubicBezTo>
                <a:cubicBezTo>
                  <a:pt x="36" y="141"/>
                  <a:pt x="46" y="148"/>
                  <a:pt x="58" y="151"/>
                </a:cubicBezTo>
                <a:cubicBezTo>
                  <a:pt x="54" y="146"/>
                  <a:pt x="50" y="140"/>
                  <a:pt x="48" y="134"/>
                </a:cubicBezTo>
                <a:close/>
                <a:moveTo>
                  <a:pt x="28" y="117"/>
                </a:moveTo>
                <a:cubicBezTo>
                  <a:pt x="29" y="113"/>
                  <a:pt x="30" y="109"/>
                  <a:pt x="33" y="107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4" y="105"/>
                  <a:pt x="36" y="104"/>
                  <a:pt x="38" y="103"/>
                </a:cubicBezTo>
                <a:cubicBezTo>
                  <a:pt x="37" y="97"/>
                  <a:pt x="36" y="90"/>
                  <a:pt x="36" y="83"/>
                </a:cubicBezTo>
                <a:cubicBezTo>
                  <a:pt x="6" y="83"/>
                  <a:pt x="6" y="83"/>
                  <a:pt x="6" y="83"/>
                </a:cubicBezTo>
                <a:cubicBezTo>
                  <a:pt x="6" y="95"/>
                  <a:pt x="9" y="107"/>
                  <a:pt x="15" y="117"/>
                </a:cubicBezTo>
                <a:lnTo>
                  <a:pt x="28" y="117"/>
                </a:lnTo>
                <a:close/>
                <a:moveTo>
                  <a:pt x="52" y="110"/>
                </a:moveTo>
                <a:cubicBezTo>
                  <a:pt x="50" y="108"/>
                  <a:pt x="47" y="107"/>
                  <a:pt x="44" y="107"/>
                </a:cubicBezTo>
                <a:cubicBezTo>
                  <a:pt x="41" y="107"/>
                  <a:pt x="38" y="108"/>
                  <a:pt x="36" y="110"/>
                </a:cubicBezTo>
                <a:cubicBezTo>
                  <a:pt x="34" y="112"/>
                  <a:pt x="33" y="115"/>
                  <a:pt x="33" y="118"/>
                </a:cubicBezTo>
                <a:cubicBezTo>
                  <a:pt x="33" y="121"/>
                  <a:pt x="34" y="124"/>
                  <a:pt x="36" y="126"/>
                </a:cubicBezTo>
                <a:cubicBezTo>
                  <a:pt x="38" y="128"/>
                  <a:pt x="41" y="130"/>
                  <a:pt x="44" y="130"/>
                </a:cubicBezTo>
                <a:cubicBezTo>
                  <a:pt x="47" y="130"/>
                  <a:pt x="50" y="128"/>
                  <a:pt x="52" y="126"/>
                </a:cubicBezTo>
                <a:cubicBezTo>
                  <a:pt x="54" y="124"/>
                  <a:pt x="56" y="121"/>
                  <a:pt x="56" y="118"/>
                </a:cubicBezTo>
                <a:cubicBezTo>
                  <a:pt x="56" y="115"/>
                  <a:pt x="54" y="112"/>
                  <a:pt x="52" y="110"/>
                </a:cubicBezTo>
                <a:close/>
                <a:moveTo>
                  <a:pt x="121" y="64"/>
                </a:moveTo>
                <a:cubicBezTo>
                  <a:pt x="125" y="64"/>
                  <a:pt x="128" y="66"/>
                  <a:pt x="130" y="68"/>
                </a:cubicBezTo>
                <a:cubicBezTo>
                  <a:pt x="133" y="71"/>
                  <a:pt x="134" y="74"/>
                  <a:pt x="135" y="77"/>
                </a:cubicBezTo>
                <a:cubicBezTo>
                  <a:pt x="154" y="77"/>
                  <a:pt x="154" y="77"/>
                  <a:pt x="154" y="77"/>
                </a:cubicBezTo>
                <a:cubicBezTo>
                  <a:pt x="154" y="65"/>
                  <a:pt x="150" y="54"/>
                  <a:pt x="145" y="44"/>
                </a:cubicBezTo>
                <a:cubicBezTo>
                  <a:pt x="117" y="44"/>
                  <a:pt x="117" y="44"/>
                  <a:pt x="117" y="44"/>
                </a:cubicBezTo>
                <a:cubicBezTo>
                  <a:pt x="119" y="50"/>
                  <a:pt x="120" y="57"/>
                  <a:pt x="121" y="64"/>
                </a:cubicBezTo>
                <a:close/>
                <a:moveTo>
                  <a:pt x="135" y="83"/>
                </a:moveTo>
                <a:cubicBezTo>
                  <a:pt x="134" y="86"/>
                  <a:pt x="132" y="89"/>
                  <a:pt x="130" y="91"/>
                </a:cubicBezTo>
                <a:cubicBezTo>
                  <a:pt x="130" y="91"/>
                  <a:pt x="130" y="91"/>
                  <a:pt x="130" y="91"/>
                </a:cubicBezTo>
                <a:cubicBezTo>
                  <a:pt x="128" y="94"/>
                  <a:pt x="125" y="95"/>
                  <a:pt x="121" y="96"/>
                </a:cubicBezTo>
                <a:cubicBezTo>
                  <a:pt x="120" y="103"/>
                  <a:pt x="119" y="110"/>
                  <a:pt x="117" y="117"/>
                </a:cubicBezTo>
                <a:cubicBezTo>
                  <a:pt x="145" y="117"/>
                  <a:pt x="145" y="117"/>
                  <a:pt x="145" y="117"/>
                </a:cubicBezTo>
                <a:cubicBezTo>
                  <a:pt x="145" y="117"/>
                  <a:pt x="145" y="117"/>
                  <a:pt x="145" y="117"/>
                </a:cubicBezTo>
                <a:cubicBezTo>
                  <a:pt x="150" y="107"/>
                  <a:pt x="154" y="95"/>
                  <a:pt x="154" y="83"/>
                </a:cubicBezTo>
                <a:lnTo>
                  <a:pt x="135" y="83"/>
                </a:lnTo>
                <a:close/>
                <a:moveTo>
                  <a:pt x="115" y="95"/>
                </a:moveTo>
                <a:cubicBezTo>
                  <a:pt x="112" y="95"/>
                  <a:pt x="110" y="93"/>
                  <a:pt x="108" y="91"/>
                </a:cubicBezTo>
                <a:cubicBezTo>
                  <a:pt x="106" y="89"/>
                  <a:pt x="104" y="86"/>
                  <a:pt x="103" y="83"/>
                </a:cubicBezTo>
                <a:cubicBezTo>
                  <a:pt x="83" y="83"/>
                  <a:pt x="83" y="83"/>
                  <a:pt x="83" y="83"/>
                </a:cubicBezTo>
                <a:cubicBezTo>
                  <a:pt x="83" y="117"/>
                  <a:pt x="83" y="117"/>
                  <a:pt x="83" y="117"/>
                </a:cubicBezTo>
                <a:cubicBezTo>
                  <a:pt x="111" y="117"/>
                  <a:pt x="111" y="117"/>
                  <a:pt x="111" y="117"/>
                </a:cubicBezTo>
                <a:cubicBezTo>
                  <a:pt x="113" y="110"/>
                  <a:pt x="115" y="103"/>
                  <a:pt x="115" y="95"/>
                </a:cubicBezTo>
                <a:close/>
                <a:moveTo>
                  <a:pt x="103" y="77"/>
                </a:moveTo>
                <a:cubicBezTo>
                  <a:pt x="104" y="74"/>
                  <a:pt x="105" y="71"/>
                  <a:pt x="108" y="68"/>
                </a:cubicBezTo>
                <a:cubicBezTo>
                  <a:pt x="108" y="68"/>
                  <a:pt x="108" y="68"/>
                  <a:pt x="108" y="68"/>
                </a:cubicBezTo>
                <a:cubicBezTo>
                  <a:pt x="110" y="66"/>
                  <a:pt x="112" y="65"/>
                  <a:pt x="115" y="64"/>
                </a:cubicBezTo>
                <a:cubicBezTo>
                  <a:pt x="114" y="57"/>
                  <a:pt x="113" y="50"/>
                  <a:pt x="111" y="44"/>
                </a:cubicBezTo>
                <a:cubicBezTo>
                  <a:pt x="83" y="44"/>
                  <a:pt x="83" y="44"/>
                  <a:pt x="83" y="44"/>
                </a:cubicBezTo>
                <a:cubicBezTo>
                  <a:pt x="83" y="77"/>
                  <a:pt x="83" y="77"/>
                  <a:pt x="83" y="77"/>
                </a:cubicBezTo>
                <a:lnTo>
                  <a:pt x="103" y="77"/>
                </a:lnTo>
                <a:close/>
                <a:moveTo>
                  <a:pt x="127" y="72"/>
                </a:moveTo>
                <a:cubicBezTo>
                  <a:pt x="125" y="70"/>
                  <a:pt x="122" y="68"/>
                  <a:pt x="119" y="68"/>
                </a:cubicBezTo>
                <a:cubicBezTo>
                  <a:pt x="116" y="68"/>
                  <a:pt x="113" y="70"/>
                  <a:pt x="111" y="72"/>
                </a:cubicBezTo>
                <a:cubicBezTo>
                  <a:pt x="109" y="74"/>
                  <a:pt x="108" y="77"/>
                  <a:pt x="108" y="80"/>
                </a:cubicBezTo>
                <a:cubicBezTo>
                  <a:pt x="108" y="83"/>
                  <a:pt x="109" y="86"/>
                  <a:pt x="111" y="88"/>
                </a:cubicBezTo>
                <a:cubicBezTo>
                  <a:pt x="113" y="90"/>
                  <a:pt x="116" y="91"/>
                  <a:pt x="119" y="91"/>
                </a:cubicBezTo>
                <a:cubicBezTo>
                  <a:pt x="122" y="91"/>
                  <a:pt x="125" y="90"/>
                  <a:pt x="127" y="88"/>
                </a:cubicBezTo>
                <a:cubicBezTo>
                  <a:pt x="129" y="86"/>
                  <a:pt x="130" y="83"/>
                  <a:pt x="130" y="80"/>
                </a:cubicBezTo>
                <a:cubicBezTo>
                  <a:pt x="130" y="77"/>
                  <a:pt x="129" y="74"/>
                  <a:pt x="127" y="72"/>
                </a:cubicBezTo>
                <a:close/>
                <a:moveTo>
                  <a:pt x="46" y="26"/>
                </a:moveTo>
                <a:cubicBezTo>
                  <a:pt x="46" y="26"/>
                  <a:pt x="47" y="26"/>
                  <a:pt x="48" y="26"/>
                </a:cubicBezTo>
                <a:cubicBezTo>
                  <a:pt x="51" y="20"/>
                  <a:pt x="54" y="15"/>
                  <a:pt x="58" y="9"/>
                </a:cubicBezTo>
                <a:cubicBezTo>
                  <a:pt x="46" y="13"/>
                  <a:pt x="36" y="19"/>
                  <a:pt x="27" y="28"/>
                </a:cubicBezTo>
                <a:cubicBezTo>
                  <a:pt x="24" y="31"/>
                  <a:pt x="21" y="35"/>
                  <a:pt x="18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1" y="35"/>
                  <a:pt x="32" y="33"/>
                  <a:pt x="34" y="31"/>
                </a:cubicBezTo>
                <a:cubicBezTo>
                  <a:pt x="34" y="31"/>
                  <a:pt x="34" y="31"/>
                  <a:pt x="34" y="31"/>
                </a:cubicBezTo>
                <a:cubicBezTo>
                  <a:pt x="37" y="28"/>
                  <a:pt x="41" y="26"/>
                  <a:pt x="46" y="26"/>
                </a:cubicBezTo>
                <a:close/>
                <a:moveTo>
                  <a:pt x="53" y="28"/>
                </a:moveTo>
                <a:cubicBezTo>
                  <a:pt x="55" y="29"/>
                  <a:pt x="56" y="30"/>
                  <a:pt x="57" y="31"/>
                </a:cubicBezTo>
                <a:cubicBezTo>
                  <a:pt x="59" y="33"/>
                  <a:pt x="61" y="35"/>
                  <a:pt x="61" y="38"/>
                </a:cubicBezTo>
                <a:cubicBezTo>
                  <a:pt x="77" y="38"/>
                  <a:pt x="77" y="38"/>
                  <a:pt x="77" y="38"/>
                </a:cubicBezTo>
                <a:cubicBezTo>
                  <a:pt x="77" y="6"/>
                  <a:pt x="77" y="6"/>
                  <a:pt x="77" y="6"/>
                </a:cubicBezTo>
                <a:cubicBezTo>
                  <a:pt x="73" y="6"/>
                  <a:pt x="69" y="7"/>
                  <a:pt x="66" y="7"/>
                </a:cubicBezTo>
                <a:cubicBezTo>
                  <a:pt x="61" y="13"/>
                  <a:pt x="57" y="20"/>
                  <a:pt x="53" y="28"/>
                </a:cubicBezTo>
                <a:close/>
                <a:moveTo>
                  <a:pt x="62" y="44"/>
                </a:moveTo>
                <a:cubicBezTo>
                  <a:pt x="61" y="48"/>
                  <a:pt x="59" y="51"/>
                  <a:pt x="57" y="53"/>
                </a:cubicBezTo>
                <a:cubicBezTo>
                  <a:pt x="57" y="53"/>
                  <a:pt x="57" y="53"/>
                  <a:pt x="57" y="53"/>
                </a:cubicBezTo>
                <a:cubicBezTo>
                  <a:pt x="54" y="56"/>
                  <a:pt x="50" y="58"/>
                  <a:pt x="46" y="58"/>
                </a:cubicBezTo>
                <a:cubicBezTo>
                  <a:pt x="45" y="58"/>
                  <a:pt x="44" y="58"/>
                  <a:pt x="44" y="58"/>
                </a:cubicBezTo>
                <a:cubicBezTo>
                  <a:pt x="43" y="64"/>
                  <a:pt x="42" y="71"/>
                  <a:pt x="42" y="77"/>
                </a:cubicBezTo>
                <a:cubicBezTo>
                  <a:pt x="77" y="77"/>
                  <a:pt x="77" y="77"/>
                  <a:pt x="77" y="77"/>
                </a:cubicBezTo>
                <a:cubicBezTo>
                  <a:pt x="77" y="44"/>
                  <a:pt x="77" y="44"/>
                  <a:pt x="77" y="44"/>
                </a:cubicBezTo>
                <a:lnTo>
                  <a:pt x="62" y="44"/>
                </a:lnTo>
                <a:close/>
                <a:moveTo>
                  <a:pt x="38" y="56"/>
                </a:moveTo>
                <a:cubicBezTo>
                  <a:pt x="37" y="55"/>
                  <a:pt x="36" y="54"/>
                  <a:pt x="34" y="53"/>
                </a:cubicBezTo>
                <a:cubicBezTo>
                  <a:pt x="32" y="51"/>
                  <a:pt x="30" y="48"/>
                  <a:pt x="30" y="44"/>
                </a:cubicBezTo>
                <a:cubicBezTo>
                  <a:pt x="15" y="44"/>
                  <a:pt x="15" y="44"/>
                  <a:pt x="15" y="44"/>
                </a:cubicBezTo>
                <a:cubicBezTo>
                  <a:pt x="9" y="54"/>
                  <a:pt x="6" y="65"/>
                  <a:pt x="6" y="77"/>
                </a:cubicBezTo>
                <a:cubicBezTo>
                  <a:pt x="36" y="77"/>
                  <a:pt x="36" y="77"/>
                  <a:pt x="36" y="77"/>
                </a:cubicBezTo>
                <a:cubicBezTo>
                  <a:pt x="36" y="70"/>
                  <a:pt x="37" y="63"/>
                  <a:pt x="38" y="56"/>
                </a:cubicBezTo>
                <a:close/>
                <a:moveTo>
                  <a:pt x="54" y="34"/>
                </a:moveTo>
                <a:cubicBezTo>
                  <a:pt x="52" y="32"/>
                  <a:pt x="49" y="30"/>
                  <a:pt x="46" y="30"/>
                </a:cubicBezTo>
                <a:cubicBezTo>
                  <a:pt x="43" y="30"/>
                  <a:pt x="40" y="32"/>
                  <a:pt x="38" y="34"/>
                </a:cubicBezTo>
                <a:cubicBezTo>
                  <a:pt x="36" y="36"/>
                  <a:pt x="34" y="39"/>
                  <a:pt x="34" y="42"/>
                </a:cubicBezTo>
                <a:cubicBezTo>
                  <a:pt x="34" y="45"/>
                  <a:pt x="36" y="48"/>
                  <a:pt x="38" y="50"/>
                </a:cubicBezTo>
                <a:cubicBezTo>
                  <a:pt x="40" y="52"/>
                  <a:pt x="43" y="53"/>
                  <a:pt x="46" y="53"/>
                </a:cubicBezTo>
                <a:cubicBezTo>
                  <a:pt x="49" y="53"/>
                  <a:pt x="52" y="52"/>
                  <a:pt x="54" y="50"/>
                </a:cubicBezTo>
                <a:cubicBezTo>
                  <a:pt x="56" y="48"/>
                  <a:pt x="57" y="45"/>
                  <a:pt x="57" y="42"/>
                </a:cubicBezTo>
                <a:cubicBezTo>
                  <a:pt x="57" y="39"/>
                  <a:pt x="56" y="36"/>
                  <a:pt x="54" y="34"/>
                </a:cubicBezTo>
                <a:close/>
                <a:moveTo>
                  <a:pt x="83" y="38"/>
                </a:moveTo>
                <a:cubicBezTo>
                  <a:pt x="83" y="6"/>
                  <a:pt x="83" y="6"/>
                  <a:pt x="83" y="6"/>
                </a:cubicBezTo>
                <a:cubicBezTo>
                  <a:pt x="86" y="6"/>
                  <a:pt x="89" y="6"/>
                  <a:pt x="92" y="7"/>
                </a:cubicBezTo>
                <a:cubicBezTo>
                  <a:pt x="99" y="16"/>
                  <a:pt x="105" y="27"/>
                  <a:pt x="109" y="38"/>
                </a:cubicBezTo>
                <a:lnTo>
                  <a:pt x="83" y="38"/>
                </a:lnTo>
                <a:close/>
                <a:moveTo>
                  <a:pt x="83" y="122"/>
                </a:moveTo>
                <a:cubicBezTo>
                  <a:pt x="109" y="122"/>
                  <a:pt x="109" y="122"/>
                  <a:pt x="109" y="122"/>
                </a:cubicBezTo>
                <a:cubicBezTo>
                  <a:pt x="105" y="134"/>
                  <a:pt x="99" y="145"/>
                  <a:pt x="92" y="154"/>
                </a:cubicBezTo>
                <a:cubicBezTo>
                  <a:pt x="89" y="154"/>
                  <a:pt x="86" y="154"/>
                  <a:pt x="83" y="155"/>
                </a:cubicBezTo>
                <a:lnTo>
                  <a:pt x="83" y="122"/>
                </a:lnTo>
                <a:close/>
                <a:moveTo>
                  <a:pt x="141" y="38"/>
                </a:moveTo>
                <a:cubicBezTo>
                  <a:pt x="115" y="38"/>
                  <a:pt x="115" y="38"/>
                  <a:pt x="115" y="38"/>
                </a:cubicBezTo>
                <a:cubicBezTo>
                  <a:pt x="111" y="28"/>
                  <a:pt x="106" y="18"/>
                  <a:pt x="100" y="9"/>
                </a:cubicBezTo>
                <a:cubicBezTo>
                  <a:pt x="112" y="12"/>
                  <a:pt x="124" y="19"/>
                  <a:pt x="133" y="28"/>
                </a:cubicBezTo>
                <a:cubicBezTo>
                  <a:pt x="136" y="31"/>
                  <a:pt x="139" y="35"/>
                  <a:pt x="141" y="38"/>
                </a:cubicBezTo>
                <a:close/>
                <a:moveTo>
                  <a:pt x="133" y="133"/>
                </a:moveTo>
                <a:cubicBezTo>
                  <a:pt x="124" y="142"/>
                  <a:pt x="112" y="148"/>
                  <a:pt x="100" y="152"/>
                </a:cubicBezTo>
                <a:cubicBezTo>
                  <a:pt x="106" y="143"/>
                  <a:pt x="111" y="133"/>
                  <a:pt x="115" y="122"/>
                </a:cubicBezTo>
                <a:cubicBezTo>
                  <a:pt x="141" y="122"/>
                  <a:pt x="141" y="122"/>
                  <a:pt x="141" y="122"/>
                </a:cubicBezTo>
                <a:cubicBezTo>
                  <a:pt x="139" y="126"/>
                  <a:pt x="136" y="130"/>
                  <a:pt x="133" y="1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5" name="Freeform 45">
            <a:extLst>
              <a:ext uri="{FF2B5EF4-FFF2-40B4-BE49-F238E27FC236}">
                <a16:creationId xmlns:a16="http://schemas.microsoft.com/office/drawing/2014/main" id="{16C4FB9C-E974-5BC4-57C8-38D8B62D26D2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3024188"/>
            <a:ext cx="254000" cy="254000"/>
          </a:xfrm>
          <a:custGeom>
            <a:avLst/>
            <a:gdLst>
              <a:gd name="T0" fmla="*/ 130 w 160"/>
              <a:gd name="T1" fmla="*/ 100 h 160"/>
              <a:gd name="T2" fmla="*/ 130 w 160"/>
              <a:gd name="T3" fmla="*/ 70 h 160"/>
              <a:gd name="T4" fmla="*/ 90 w 160"/>
              <a:gd name="T5" fmla="*/ 70 h 160"/>
              <a:gd name="T6" fmla="*/ 90 w 160"/>
              <a:gd name="T7" fmla="*/ 60 h 160"/>
              <a:gd name="T8" fmla="*/ 120 w 160"/>
              <a:gd name="T9" fmla="*/ 60 h 160"/>
              <a:gd name="T10" fmla="*/ 120 w 160"/>
              <a:gd name="T11" fmla="*/ 0 h 160"/>
              <a:gd name="T12" fmla="*/ 50 w 160"/>
              <a:gd name="T13" fmla="*/ 0 h 160"/>
              <a:gd name="T14" fmla="*/ 50 w 160"/>
              <a:gd name="T15" fmla="*/ 60 h 160"/>
              <a:gd name="T16" fmla="*/ 80 w 160"/>
              <a:gd name="T17" fmla="*/ 60 h 160"/>
              <a:gd name="T18" fmla="*/ 80 w 160"/>
              <a:gd name="T19" fmla="*/ 70 h 160"/>
              <a:gd name="T20" fmla="*/ 30 w 160"/>
              <a:gd name="T21" fmla="*/ 70 h 160"/>
              <a:gd name="T22" fmla="*/ 30 w 160"/>
              <a:gd name="T23" fmla="*/ 100 h 160"/>
              <a:gd name="T24" fmla="*/ 0 w 160"/>
              <a:gd name="T25" fmla="*/ 100 h 160"/>
              <a:gd name="T26" fmla="*/ 0 w 160"/>
              <a:gd name="T27" fmla="*/ 160 h 160"/>
              <a:gd name="T28" fmla="*/ 70 w 160"/>
              <a:gd name="T29" fmla="*/ 160 h 160"/>
              <a:gd name="T30" fmla="*/ 70 w 160"/>
              <a:gd name="T31" fmla="*/ 100 h 160"/>
              <a:gd name="T32" fmla="*/ 40 w 160"/>
              <a:gd name="T33" fmla="*/ 100 h 160"/>
              <a:gd name="T34" fmla="*/ 40 w 160"/>
              <a:gd name="T35" fmla="*/ 80 h 160"/>
              <a:gd name="T36" fmla="*/ 120 w 160"/>
              <a:gd name="T37" fmla="*/ 80 h 160"/>
              <a:gd name="T38" fmla="*/ 120 w 160"/>
              <a:gd name="T39" fmla="*/ 100 h 160"/>
              <a:gd name="T40" fmla="*/ 90 w 160"/>
              <a:gd name="T41" fmla="*/ 100 h 160"/>
              <a:gd name="T42" fmla="*/ 90 w 160"/>
              <a:gd name="T43" fmla="*/ 160 h 160"/>
              <a:gd name="T44" fmla="*/ 160 w 160"/>
              <a:gd name="T45" fmla="*/ 160 h 160"/>
              <a:gd name="T46" fmla="*/ 160 w 160"/>
              <a:gd name="T47" fmla="*/ 100 h 160"/>
              <a:gd name="T48" fmla="*/ 130 w 160"/>
              <a:gd name="T49" fmla="*/ 100 h 160"/>
              <a:gd name="T50" fmla="*/ 60 w 160"/>
              <a:gd name="T51" fmla="*/ 110 h 160"/>
              <a:gd name="T52" fmla="*/ 60 w 160"/>
              <a:gd name="T53" fmla="*/ 145 h 160"/>
              <a:gd name="T54" fmla="*/ 10 w 160"/>
              <a:gd name="T55" fmla="*/ 145 h 160"/>
              <a:gd name="T56" fmla="*/ 10 w 160"/>
              <a:gd name="T57" fmla="*/ 110 h 160"/>
              <a:gd name="T58" fmla="*/ 60 w 160"/>
              <a:gd name="T59" fmla="*/ 110 h 160"/>
              <a:gd name="T60" fmla="*/ 60 w 160"/>
              <a:gd name="T61" fmla="*/ 43 h 160"/>
              <a:gd name="T62" fmla="*/ 60 w 160"/>
              <a:gd name="T63" fmla="*/ 10 h 160"/>
              <a:gd name="T64" fmla="*/ 110 w 160"/>
              <a:gd name="T65" fmla="*/ 10 h 160"/>
              <a:gd name="T66" fmla="*/ 110 w 160"/>
              <a:gd name="T67" fmla="*/ 43 h 160"/>
              <a:gd name="T68" fmla="*/ 60 w 160"/>
              <a:gd name="T69" fmla="*/ 43 h 160"/>
              <a:gd name="T70" fmla="*/ 150 w 160"/>
              <a:gd name="T71" fmla="*/ 145 h 160"/>
              <a:gd name="T72" fmla="*/ 100 w 160"/>
              <a:gd name="T73" fmla="*/ 145 h 160"/>
              <a:gd name="T74" fmla="*/ 100 w 160"/>
              <a:gd name="T75" fmla="*/ 110 h 160"/>
              <a:gd name="T76" fmla="*/ 150 w 160"/>
              <a:gd name="T77" fmla="*/ 110 h 160"/>
              <a:gd name="T78" fmla="*/ 150 w 160"/>
              <a:gd name="T79" fmla="*/ 1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130" y="100"/>
                </a:moveTo>
                <a:lnTo>
                  <a:pt x="130" y="70"/>
                </a:lnTo>
                <a:lnTo>
                  <a:pt x="90" y="70"/>
                </a:lnTo>
                <a:lnTo>
                  <a:pt x="90" y="60"/>
                </a:lnTo>
                <a:lnTo>
                  <a:pt x="120" y="60"/>
                </a:lnTo>
                <a:lnTo>
                  <a:pt x="120" y="0"/>
                </a:lnTo>
                <a:lnTo>
                  <a:pt x="50" y="0"/>
                </a:lnTo>
                <a:lnTo>
                  <a:pt x="50" y="60"/>
                </a:lnTo>
                <a:lnTo>
                  <a:pt x="80" y="60"/>
                </a:lnTo>
                <a:lnTo>
                  <a:pt x="80" y="70"/>
                </a:lnTo>
                <a:lnTo>
                  <a:pt x="30" y="70"/>
                </a:lnTo>
                <a:lnTo>
                  <a:pt x="30" y="100"/>
                </a:lnTo>
                <a:lnTo>
                  <a:pt x="0" y="100"/>
                </a:lnTo>
                <a:lnTo>
                  <a:pt x="0" y="160"/>
                </a:lnTo>
                <a:lnTo>
                  <a:pt x="70" y="160"/>
                </a:lnTo>
                <a:lnTo>
                  <a:pt x="70" y="100"/>
                </a:lnTo>
                <a:lnTo>
                  <a:pt x="40" y="100"/>
                </a:lnTo>
                <a:lnTo>
                  <a:pt x="40" y="80"/>
                </a:lnTo>
                <a:lnTo>
                  <a:pt x="120" y="80"/>
                </a:lnTo>
                <a:lnTo>
                  <a:pt x="120" y="100"/>
                </a:lnTo>
                <a:lnTo>
                  <a:pt x="90" y="100"/>
                </a:lnTo>
                <a:lnTo>
                  <a:pt x="90" y="160"/>
                </a:lnTo>
                <a:lnTo>
                  <a:pt x="160" y="160"/>
                </a:lnTo>
                <a:lnTo>
                  <a:pt x="160" y="100"/>
                </a:lnTo>
                <a:lnTo>
                  <a:pt x="130" y="100"/>
                </a:lnTo>
                <a:close/>
                <a:moveTo>
                  <a:pt x="60" y="110"/>
                </a:moveTo>
                <a:lnTo>
                  <a:pt x="60" y="145"/>
                </a:lnTo>
                <a:lnTo>
                  <a:pt x="10" y="145"/>
                </a:lnTo>
                <a:lnTo>
                  <a:pt x="10" y="110"/>
                </a:lnTo>
                <a:lnTo>
                  <a:pt x="60" y="110"/>
                </a:lnTo>
                <a:close/>
                <a:moveTo>
                  <a:pt x="60" y="43"/>
                </a:moveTo>
                <a:lnTo>
                  <a:pt x="60" y="10"/>
                </a:lnTo>
                <a:lnTo>
                  <a:pt x="110" y="10"/>
                </a:lnTo>
                <a:lnTo>
                  <a:pt x="110" y="43"/>
                </a:lnTo>
                <a:lnTo>
                  <a:pt x="60" y="43"/>
                </a:lnTo>
                <a:close/>
                <a:moveTo>
                  <a:pt x="150" y="145"/>
                </a:moveTo>
                <a:lnTo>
                  <a:pt x="100" y="145"/>
                </a:lnTo>
                <a:lnTo>
                  <a:pt x="100" y="110"/>
                </a:lnTo>
                <a:lnTo>
                  <a:pt x="150" y="110"/>
                </a:lnTo>
                <a:lnTo>
                  <a:pt x="150" y="1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6" name="Freeform 46">
            <a:extLst>
              <a:ext uri="{FF2B5EF4-FFF2-40B4-BE49-F238E27FC236}">
                <a16:creationId xmlns:a16="http://schemas.microsoft.com/office/drawing/2014/main" id="{032D5943-04AF-4B5D-CBD8-3A23FB7B7199}"/>
              </a:ext>
            </a:extLst>
          </p:cNvPr>
          <p:cNvSpPr>
            <a:spLocks/>
          </p:cNvSpPr>
          <p:nvPr/>
        </p:nvSpPr>
        <p:spPr bwMode="auto">
          <a:xfrm>
            <a:off x="11269663" y="2473325"/>
            <a:ext cx="112713" cy="254000"/>
          </a:xfrm>
          <a:custGeom>
            <a:avLst/>
            <a:gdLst>
              <a:gd name="T0" fmla="*/ 55 w 71"/>
              <a:gd name="T1" fmla="*/ 28 h 160"/>
              <a:gd name="T2" fmla="*/ 55 w 71"/>
              <a:gd name="T3" fmla="*/ 0 h 160"/>
              <a:gd name="T4" fmla="*/ 44 w 71"/>
              <a:gd name="T5" fmla="*/ 0 h 160"/>
              <a:gd name="T6" fmla="*/ 44 w 71"/>
              <a:gd name="T7" fmla="*/ 28 h 160"/>
              <a:gd name="T8" fmla="*/ 27 w 71"/>
              <a:gd name="T9" fmla="*/ 28 h 160"/>
              <a:gd name="T10" fmla="*/ 27 w 71"/>
              <a:gd name="T11" fmla="*/ 0 h 160"/>
              <a:gd name="T12" fmla="*/ 16 w 71"/>
              <a:gd name="T13" fmla="*/ 0 h 160"/>
              <a:gd name="T14" fmla="*/ 16 w 71"/>
              <a:gd name="T15" fmla="*/ 28 h 160"/>
              <a:gd name="T16" fmla="*/ 0 w 71"/>
              <a:gd name="T17" fmla="*/ 28 h 160"/>
              <a:gd name="T18" fmla="*/ 0 w 71"/>
              <a:gd name="T19" fmla="*/ 50 h 160"/>
              <a:gd name="T20" fmla="*/ 20 w 71"/>
              <a:gd name="T21" fmla="*/ 70 h 160"/>
              <a:gd name="T22" fmla="*/ 28 w 71"/>
              <a:gd name="T23" fmla="*/ 70 h 160"/>
              <a:gd name="T24" fmla="*/ 28 w 71"/>
              <a:gd name="T25" fmla="*/ 160 h 160"/>
              <a:gd name="T26" fmla="*/ 42 w 71"/>
              <a:gd name="T27" fmla="*/ 160 h 160"/>
              <a:gd name="T28" fmla="*/ 42 w 71"/>
              <a:gd name="T29" fmla="*/ 70 h 160"/>
              <a:gd name="T30" fmla="*/ 51 w 71"/>
              <a:gd name="T31" fmla="*/ 70 h 160"/>
              <a:gd name="T32" fmla="*/ 71 w 71"/>
              <a:gd name="T33" fmla="*/ 50 h 160"/>
              <a:gd name="T34" fmla="*/ 71 w 71"/>
              <a:gd name="T35" fmla="*/ 28 h 160"/>
              <a:gd name="T36" fmla="*/ 55 w 71"/>
              <a:gd name="T37" fmla="*/ 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1" h="160">
                <a:moveTo>
                  <a:pt x="55" y="28"/>
                </a:moveTo>
                <a:cubicBezTo>
                  <a:pt x="55" y="0"/>
                  <a:pt x="55" y="0"/>
                  <a:pt x="55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28"/>
                  <a:pt x="44" y="28"/>
                  <a:pt x="44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0"/>
                  <a:pt x="27" y="0"/>
                  <a:pt x="27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6" y="28"/>
                  <a:pt x="16" y="28"/>
                  <a:pt x="16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61"/>
                  <a:pt x="9" y="70"/>
                  <a:pt x="20" y="70"/>
                </a:cubicBezTo>
                <a:cubicBezTo>
                  <a:pt x="28" y="70"/>
                  <a:pt x="28" y="70"/>
                  <a:pt x="28" y="70"/>
                </a:cubicBezTo>
                <a:cubicBezTo>
                  <a:pt x="28" y="160"/>
                  <a:pt x="28" y="160"/>
                  <a:pt x="28" y="160"/>
                </a:cubicBezTo>
                <a:cubicBezTo>
                  <a:pt x="42" y="160"/>
                  <a:pt x="42" y="160"/>
                  <a:pt x="42" y="160"/>
                </a:cubicBezTo>
                <a:cubicBezTo>
                  <a:pt x="42" y="70"/>
                  <a:pt x="42" y="70"/>
                  <a:pt x="42" y="70"/>
                </a:cubicBezTo>
                <a:cubicBezTo>
                  <a:pt x="51" y="70"/>
                  <a:pt x="51" y="70"/>
                  <a:pt x="51" y="70"/>
                </a:cubicBezTo>
                <a:cubicBezTo>
                  <a:pt x="62" y="70"/>
                  <a:pt x="71" y="61"/>
                  <a:pt x="71" y="50"/>
                </a:cubicBezTo>
                <a:cubicBezTo>
                  <a:pt x="71" y="28"/>
                  <a:pt x="71" y="28"/>
                  <a:pt x="71" y="28"/>
                </a:cubicBezTo>
                <a:lnTo>
                  <a:pt x="55" y="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7" name="Freeform 47">
            <a:extLst>
              <a:ext uri="{FF2B5EF4-FFF2-40B4-BE49-F238E27FC236}">
                <a16:creationId xmlns:a16="http://schemas.microsoft.com/office/drawing/2014/main" id="{11A69EA4-9FA4-7F8C-D4FB-4FBBDDF9AB1C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2473325"/>
            <a:ext cx="254000" cy="254000"/>
          </a:xfrm>
          <a:custGeom>
            <a:avLst/>
            <a:gdLst>
              <a:gd name="T0" fmla="*/ 10 w 160"/>
              <a:gd name="T1" fmla="*/ 71 h 160"/>
              <a:gd name="T2" fmla="*/ 10 w 160"/>
              <a:gd name="T3" fmla="*/ 71 h 160"/>
              <a:gd name="T4" fmla="*/ 10 w 160"/>
              <a:gd name="T5" fmla="*/ 103 h 160"/>
              <a:gd name="T6" fmla="*/ 58 w 160"/>
              <a:gd name="T7" fmla="*/ 151 h 160"/>
              <a:gd name="T8" fmla="*/ 90 w 160"/>
              <a:gd name="T9" fmla="*/ 151 h 160"/>
              <a:gd name="T10" fmla="*/ 10 w 160"/>
              <a:gd name="T11" fmla="*/ 71 h 160"/>
              <a:gd name="T12" fmla="*/ 13 w 160"/>
              <a:gd name="T13" fmla="*/ 135 h 160"/>
              <a:gd name="T14" fmla="*/ 13 w 160"/>
              <a:gd name="T15" fmla="*/ 135 h 160"/>
              <a:gd name="T16" fmla="*/ 0 w 160"/>
              <a:gd name="T17" fmla="*/ 148 h 160"/>
              <a:gd name="T18" fmla="*/ 13 w 160"/>
              <a:gd name="T19" fmla="*/ 160 h 160"/>
              <a:gd name="T20" fmla="*/ 26 w 160"/>
              <a:gd name="T21" fmla="*/ 148 h 160"/>
              <a:gd name="T22" fmla="*/ 13 w 160"/>
              <a:gd name="T23" fmla="*/ 135 h 160"/>
              <a:gd name="T24" fmla="*/ 0 w 160"/>
              <a:gd name="T25" fmla="*/ 0 h 160"/>
              <a:gd name="T26" fmla="*/ 0 w 160"/>
              <a:gd name="T27" fmla="*/ 0 h 160"/>
              <a:gd name="T28" fmla="*/ 0 w 160"/>
              <a:gd name="T29" fmla="*/ 32 h 160"/>
              <a:gd name="T30" fmla="*/ 128 w 160"/>
              <a:gd name="T31" fmla="*/ 160 h 160"/>
              <a:gd name="T32" fmla="*/ 160 w 160"/>
              <a:gd name="T33" fmla="*/ 160 h 160"/>
              <a:gd name="T34" fmla="*/ 0 w 160"/>
              <a:gd name="T3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0" h="160">
                <a:moveTo>
                  <a:pt x="10" y="71"/>
                </a:moveTo>
                <a:cubicBezTo>
                  <a:pt x="10" y="71"/>
                  <a:pt x="10" y="71"/>
                  <a:pt x="10" y="71"/>
                </a:cubicBezTo>
                <a:cubicBezTo>
                  <a:pt x="10" y="103"/>
                  <a:pt x="10" y="103"/>
                  <a:pt x="10" y="103"/>
                </a:cubicBezTo>
                <a:cubicBezTo>
                  <a:pt x="36" y="103"/>
                  <a:pt x="58" y="125"/>
                  <a:pt x="58" y="151"/>
                </a:cubicBezTo>
                <a:cubicBezTo>
                  <a:pt x="90" y="151"/>
                  <a:pt x="90" y="151"/>
                  <a:pt x="90" y="151"/>
                </a:cubicBezTo>
                <a:cubicBezTo>
                  <a:pt x="90" y="107"/>
                  <a:pt x="54" y="71"/>
                  <a:pt x="10" y="71"/>
                </a:cubicBezTo>
                <a:close/>
                <a:moveTo>
                  <a:pt x="13" y="135"/>
                </a:moveTo>
                <a:cubicBezTo>
                  <a:pt x="13" y="135"/>
                  <a:pt x="13" y="135"/>
                  <a:pt x="13" y="135"/>
                </a:cubicBezTo>
                <a:cubicBezTo>
                  <a:pt x="6" y="135"/>
                  <a:pt x="0" y="141"/>
                  <a:pt x="0" y="148"/>
                </a:cubicBezTo>
                <a:cubicBezTo>
                  <a:pt x="0" y="155"/>
                  <a:pt x="6" y="160"/>
                  <a:pt x="13" y="160"/>
                </a:cubicBezTo>
                <a:cubicBezTo>
                  <a:pt x="20" y="160"/>
                  <a:pt x="26" y="155"/>
                  <a:pt x="26" y="148"/>
                </a:cubicBezTo>
                <a:cubicBezTo>
                  <a:pt x="26" y="141"/>
                  <a:pt x="20" y="135"/>
                  <a:pt x="13" y="135"/>
                </a:cubicBez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2"/>
                  <a:pt x="0" y="32"/>
                  <a:pt x="0" y="32"/>
                </a:cubicBezTo>
                <a:cubicBezTo>
                  <a:pt x="71" y="32"/>
                  <a:pt x="128" y="90"/>
                  <a:pt x="128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0" y="72"/>
                  <a:pt x="89" y="0"/>
                  <a:pt x="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8" name="Freeform 48">
            <a:extLst>
              <a:ext uri="{FF2B5EF4-FFF2-40B4-BE49-F238E27FC236}">
                <a16:creationId xmlns:a16="http://schemas.microsoft.com/office/drawing/2014/main" id="{2737A74C-C7A6-CF80-E4F4-0635F129A523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2484438"/>
            <a:ext cx="254000" cy="233363"/>
          </a:xfrm>
          <a:custGeom>
            <a:avLst/>
            <a:gdLst>
              <a:gd name="T0" fmla="*/ 89 w 160"/>
              <a:gd name="T1" fmla="*/ 69 h 147"/>
              <a:gd name="T2" fmla="*/ 129 w 160"/>
              <a:gd name="T3" fmla="*/ 72 h 147"/>
              <a:gd name="T4" fmla="*/ 136 w 160"/>
              <a:gd name="T5" fmla="*/ 69 h 147"/>
              <a:gd name="T6" fmla="*/ 150 w 160"/>
              <a:gd name="T7" fmla="*/ 40 h 147"/>
              <a:gd name="T8" fmla="*/ 137 w 160"/>
              <a:gd name="T9" fmla="*/ 9 h 147"/>
              <a:gd name="T10" fmla="*/ 130 w 160"/>
              <a:gd name="T11" fmla="*/ 6 h 147"/>
              <a:gd name="T12" fmla="*/ 92 w 160"/>
              <a:gd name="T13" fmla="*/ 9 h 147"/>
              <a:gd name="T14" fmla="*/ 71 w 160"/>
              <a:gd name="T15" fmla="*/ 36 h 147"/>
              <a:gd name="T16" fmla="*/ 72 w 160"/>
              <a:gd name="T17" fmla="*/ 42 h 147"/>
              <a:gd name="T18" fmla="*/ 159 w 160"/>
              <a:gd name="T19" fmla="*/ 108 h 147"/>
              <a:gd name="T20" fmla="*/ 154 w 160"/>
              <a:gd name="T21" fmla="*/ 113 h 147"/>
              <a:gd name="T22" fmla="*/ 138 w 160"/>
              <a:gd name="T23" fmla="*/ 142 h 147"/>
              <a:gd name="T24" fmla="*/ 129 w 160"/>
              <a:gd name="T25" fmla="*/ 144 h 147"/>
              <a:gd name="T26" fmla="*/ 89 w 160"/>
              <a:gd name="T27" fmla="*/ 146 h 147"/>
              <a:gd name="T28" fmla="*/ 86 w 160"/>
              <a:gd name="T29" fmla="*/ 138 h 147"/>
              <a:gd name="T30" fmla="*/ 68 w 160"/>
              <a:gd name="T31" fmla="*/ 111 h 147"/>
              <a:gd name="T32" fmla="*/ 28 w 160"/>
              <a:gd name="T33" fmla="*/ 108 h 147"/>
              <a:gd name="T34" fmla="*/ 19 w 160"/>
              <a:gd name="T35" fmla="*/ 106 h 147"/>
              <a:gd name="T36" fmla="*/ 4 w 160"/>
              <a:gd name="T37" fmla="*/ 77 h 147"/>
              <a:gd name="T38" fmla="*/ 4 w 160"/>
              <a:gd name="T39" fmla="*/ 68 h 147"/>
              <a:gd name="T40" fmla="*/ 21 w 160"/>
              <a:gd name="T41" fmla="*/ 39 h 147"/>
              <a:gd name="T42" fmla="*/ 30 w 160"/>
              <a:gd name="T43" fmla="*/ 37 h 147"/>
              <a:gd name="T44" fmla="*/ 69 w 160"/>
              <a:gd name="T45" fmla="*/ 35 h 147"/>
              <a:gd name="T46" fmla="*/ 88 w 160"/>
              <a:gd name="T47" fmla="*/ 7 h 147"/>
              <a:gd name="T48" fmla="*/ 92 w 160"/>
              <a:gd name="T49" fmla="*/ 0 h 147"/>
              <a:gd name="T50" fmla="*/ 131 w 160"/>
              <a:gd name="T51" fmla="*/ 4 h 147"/>
              <a:gd name="T52" fmla="*/ 139 w 160"/>
              <a:gd name="T53" fmla="*/ 5 h 147"/>
              <a:gd name="T54" fmla="*/ 155 w 160"/>
              <a:gd name="T55" fmla="*/ 35 h 147"/>
              <a:gd name="T56" fmla="*/ 155 w 160"/>
              <a:gd name="T57" fmla="*/ 44 h 147"/>
              <a:gd name="T58" fmla="*/ 138 w 160"/>
              <a:gd name="T59" fmla="*/ 70 h 147"/>
              <a:gd name="T60" fmla="*/ 137 w 160"/>
              <a:gd name="T61" fmla="*/ 76 h 147"/>
              <a:gd name="T62" fmla="*/ 154 w 160"/>
              <a:gd name="T63" fmla="*/ 104 h 147"/>
              <a:gd name="T64" fmla="*/ 150 w 160"/>
              <a:gd name="T65" fmla="*/ 108 h 147"/>
              <a:gd name="T66" fmla="*/ 135 w 160"/>
              <a:gd name="T67" fmla="*/ 77 h 147"/>
              <a:gd name="T68" fmla="*/ 130 w 160"/>
              <a:gd name="T69" fmla="*/ 75 h 147"/>
              <a:gd name="T70" fmla="*/ 89 w 160"/>
              <a:gd name="T71" fmla="*/ 78 h 147"/>
              <a:gd name="T72" fmla="*/ 71 w 160"/>
              <a:gd name="T73" fmla="*/ 104 h 147"/>
              <a:gd name="T74" fmla="*/ 70 w 160"/>
              <a:gd name="T75" fmla="*/ 110 h 147"/>
              <a:gd name="T76" fmla="*/ 89 w 160"/>
              <a:gd name="T77" fmla="*/ 137 h 147"/>
              <a:gd name="T78" fmla="*/ 94 w 160"/>
              <a:gd name="T79" fmla="*/ 141 h 147"/>
              <a:gd name="T80" fmla="*/ 133 w 160"/>
              <a:gd name="T81" fmla="*/ 138 h 147"/>
              <a:gd name="T82" fmla="*/ 152 w 160"/>
              <a:gd name="T83" fmla="*/ 112 h 147"/>
              <a:gd name="T84" fmla="*/ 86 w 160"/>
              <a:gd name="T85" fmla="*/ 77 h 147"/>
              <a:gd name="T86" fmla="*/ 87 w 160"/>
              <a:gd name="T87" fmla="*/ 69 h 147"/>
              <a:gd name="T88" fmla="*/ 69 w 160"/>
              <a:gd name="T89" fmla="*/ 44 h 147"/>
              <a:gd name="T90" fmla="*/ 30 w 160"/>
              <a:gd name="T91" fmla="*/ 39 h 147"/>
              <a:gd name="T92" fmla="*/ 23 w 160"/>
              <a:gd name="T93" fmla="*/ 43 h 147"/>
              <a:gd name="T94" fmla="*/ 9 w 160"/>
              <a:gd name="T95" fmla="*/ 72 h 147"/>
              <a:gd name="T96" fmla="*/ 22 w 160"/>
              <a:gd name="T97" fmla="*/ 102 h 147"/>
              <a:gd name="T98" fmla="*/ 28 w 160"/>
              <a:gd name="T99" fmla="*/ 106 h 147"/>
              <a:gd name="T100" fmla="*/ 68 w 160"/>
              <a:gd name="T101" fmla="*/ 102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47">
                <a:moveTo>
                  <a:pt x="72" y="42"/>
                </a:moveTo>
                <a:cubicBezTo>
                  <a:pt x="89" y="69"/>
                  <a:pt x="89" y="69"/>
                  <a:pt x="89" y="69"/>
                </a:cubicBezTo>
                <a:cubicBezTo>
                  <a:pt x="91" y="69"/>
                  <a:pt x="92" y="70"/>
                  <a:pt x="93" y="72"/>
                </a:cubicBezTo>
                <a:cubicBezTo>
                  <a:pt x="129" y="72"/>
                  <a:pt x="129" y="72"/>
                  <a:pt x="129" y="72"/>
                </a:cubicBezTo>
                <a:cubicBezTo>
                  <a:pt x="129" y="70"/>
                  <a:pt x="132" y="68"/>
                  <a:pt x="134" y="68"/>
                </a:cubicBezTo>
                <a:cubicBezTo>
                  <a:pt x="135" y="68"/>
                  <a:pt x="136" y="68"/>
                  <a:pt x="136" y="69"/>
                </a:cubicBezTo>
                <a:cubicBezTo>
                  <a:pt x="153" y="44"/>
                  <a:pt x="153" y="44"/>
                  <a:pt x="153" y="44"/>
                </a:cubicBezTo>
                <a:cubicBezTo>
                  <a:pt x="151" y="43"/>
                  <a:pt x="150" y="41"/>
                  <a:pt x="150" y="40"/>
                </a:cubicBezTo>
                <a:cubicBezTo>
                  <a:pt x="150" y="38"/>
                  <a:pt x="152" y="36"/>
                  <a:pt x="153" y="35"/>
                </a:cubicBezTo>
                <a:cubicBezTo>
                  <a:pt x="137" y="9"/>
                  <a:pt x="137" y="9"/>
                  <a:pt x="137" y="9"/>
                </a:cubicBezTo>
                <a:cubicBezTo>
                  <a:pt x="136" y="10"/>
                  <a:pt x="136" y="10"/>
                  <a:pt x="135" y="10"/>
                </a:cubicBezTo>
                <a:cubicBezTo>
                  <a:pt x="132" y="10"/>
                  <a:pt x="131" y="8"/>
                  <a:pt x="130" y="6"/>
                </a:cubicBezTo>
                <a:cubicBezTo>
                  <a:pt x="96" y="5"/>
                  <a:pt x="96" y="5"/>
                  <a:pt x="96" y="5"/>
                </a:cubicBezTo>
                <a:cubicBezTo>
                  <a:pt x="96" y="7"/>
                  <a:pt x="94" y="9"/>
                  <a:pt x="92" y="9"/>
                </a:cubicBezTo>
                <a:cubicBezTo>
                  <a:pt x="91" y="9"/>
                  <a:pt x="90" y="9"/>
                  <a:pt x="89" y="9"/>
                </a:cubicBezTo>
                <a:cubicBezTo>
                  <a:pt x="71" y="36"/>
                  <a:pt x="71" y="36"/>
                  <a:pt x="71" y="36"/>
                </a:cubicBezTo>
                <a:cubicBezTo>
                  <a:pt x="72" y="36"/>
                  <a:pt x="73" y="38"/>
                  <a:pt x="73" y="39"/>
                </a:cubicBezTo>
                <a:cubicBezTo>
                  <a:pt x="73" y="40"/>
                  <a:pt x="73" y="41"/>
                  <a:pt x="72" y="42"/>
                </a:cubicBezTo>
                <a:close/>
                <a:moveTo>
                  <a:pt x="154" y="104"/>
                </a:moveTo>
                <a:cubicBezTo>
                  <a:pt x="157" y="104"/>
                  <a:pt x="159" y="106"/>
                  <a:pt x="159" y="108"/>
                </a:cubicBezTo>
                <a:cubicBezTo>
                  <a:pt x="159" y="111"/>
                  <a:pt x="157" y="113"/>
                  <a:pt x="154" y="113"/>
                </a:cubicBezTo>
                <a:cubicBezTo>
                  <a:pt x="154" y="113"/>
                  <a:pt x="154" y="113"/>
                  <a:pt x="154" y="113"/>
                </a:cubicBezTo>
                <a:cubicBezTo>
                  <a:pt x="137" y="139"/>
                  <a:pt x="137" y="139"/>
                  <a:pt x="137" y="139"/>
                </a:cubicBezTo>
                <a:cubicBezTo>
                  <a:pt x="137" y="140"/>
                  <a:pt x="138" y="141"/>
                  <a:pt x="138" y="142"/>
                </a:cubicBezTo>
                <a:cubicBezTo>
                  <a:pt x="138" y="145"/>
                  <a:pt x="136" y="147"/>
                  <a:pt x="133" y="147"/>
                </a:cubicBezTo>
                <a:cubicBezTo>
                  <a:pt x="131" y="147"/>
                  <a:pt x="129" y="145"/>
                  <a:pt x="129" y="144"/>
                </a:cubicBezTo>
                <a:cubicBezTo>
                  <a:pt x="93" y="143"/>
                  <a:pt x="93" y="143"/>
                  <a:pt x="93" y="143"/>
                </a:cubicBezTo>
                <a:cubicBezTo>
                  <a:pt x="93" y="145"/>
                  <a:pt x="91" y="146"/>
                  <a:pt x="89" y="146"/>
                </a:cubicBezTo>
                <a:cubicBezTo>
                  <a:pt x="87" y="146"/>
                  <a:pt x="85" y="144"/>
                  <a:pt x="85" y="141"/>
                </a:cubicBezTo>
                <a:cubicBezTo>
                  <a:pt x="85" y="140"/>
                  <a:pt x="85" y="139"/>
                  <a:pt x="86" y="138"/>
                </a:cubicBezTo>
                <a:cubicBezTo>
                  <a:pt x="69" y="111"/>
                  <a:pt x="69" y="111"/>
                  <a:pt x="69" y="111"/>
                </a:cubicBezTo>
                <a:cubicBezTo>
                  <a:pt x="68" y="111"/>
                  <a:pt x="68" y="111"/>
                  <a:pt x="68" y="111"/>
                </a:cubicBezTo>
                <a:cubicBezTo>
                  <a:pt x="66" y="111"/>
                  <a:pt x="64" y="110"/>
                  <a:pt x="63" y="108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8" y="110"/>
                  <a:pt x="26" y="111"/>
                  <a:pt x="24" y="111"/>
                </a:cubicBezTo>
                <a:cubicBezTo>
                  <a:pt x="21" y="111"/>
                  <a:pt x="19" y="109"/>
                  <a:pt x="19" y="106"/>
                </a:cubicBezTo>
                <a:cubicBezTo>
                  <a:pt x="19" y="105"/>
                  <a:pt x="20" y="104"/>
                  <a:pt x="20" y="103"/>
                </a:cubicBezTo>
                <a:cubicBezTo>
                  <a:pt x="4" y="77"/>
                  <a:pt x="4" y="77"/>
                  <a:pt x="4" y="77"/>
                </a:cubicBezTo>
                <a:cubicBezTo>
                  <a:pt x="1" y="77"/>
                  <a:pt x="0" y="75"/>
                  <a:pt x="0" y="72"/>
                </a:cubicBezTo>
                <a:cubicBezTo>
                  <a:pt x="0" y="70"/>
                  <a:pt x="2" y="68"/>
                  <a:pt x="4" y="68"/>
                </a:cubicBezTo>
                <a:cubicBezTo>
                  <a:pt x="22" y="41"/>
                  <a:pt x="22" y="41"/>
                  <a:pt x="22" y="41"/>
                </a:cubicBezTo>
                <a:cubicBezTo>
                  <a:pt x="21" y="41"/>
                  <a:pt x="21" y="40"/>
                  <a:pt x="21" y="39"/>
                </a:cubicBezTo>
                <a:cubicBezTo>
                  <a:pt x="21" y="36"/>
                  <a:pt x="23" y="34"/>
                  <a:pt x="25" y="34"/>
                </a:cubicBezTo>
                <a:cubicBezTo>
                  <a:pt x="27" y="34"/>
                  <a:pt x="29" y="36"/>
                  <a:pt x="30" y="37"/>
                </a:cubicBezTo>
                <a:cubicBezTo>
                  <a:pt x="64" y="38"/>
                  <a:pt x="64" y="38"/>
                  <a:pt x="64" y="38"/>
                </a:cubicBezTo>
                <a:cubicBezTo>
                  <a:pt x="65" y="36"/>
                  <a:pt x="67" y="35"/>
                  <a:pt x="69" y="35"/>
                </a:cubicBezTo>
                <a:cubicBezTo>
                  <a:pt x="69" y="35"/>
                  <a:pt x="69" y="35"/>
                  <a:pt x="69" y="35"/>
                </a:cubicBezTo>
                <a:cubicBezTo>
                  <a:pt x="88" y="7"/>
                  <a:pt x="88" y="7"/>
                  <a:pt x="88" y="7"/>
                </a:cubicBezTo>
                <a:cubicBezTo>
                  <a:pt x="87" y="7"/>
                  <a:pt x="87" y="6"/>
                  <a:pt x="87" y="5"/>
                </a:cubicBezTo>
                <a:cubicBezTo>
                  <a:pt x="87" y="2"/>
                  <a:pt x="89" y="0"/>
                  <a:pt x="92" y="0"/>
                </a:cubicBezTo>
                <a:cubicBezTo>
                  <a:pt x="94" y="0"/>
                  <a:pt x="95" y="1"/>
                  <a:pt x="96" y="3"/>
                </a:cubicBezTo>
                <a:cubicBezTo>
                  <a:pt x="131" y="4"/>
                  <a:pt x="131" y="4"/>
                  <a:pt x="131" y="4"/>
                </a:cubicBezTo>
                <a:cubicBezTo>
                  <a:pt x="131" y="2"/>
                  <a:pt x="133" y="1"/>
                  <a:pt x="135" y="1"/>
                </a:cubicBezTo>
                <a:cubicBezTo>
                  <a:pt x="137" y="1"/>
                  <a:pt x="139" y="3"/>
                  <a:pt x="139" y="5"/>
                </a:cubicBezTo>
                <a:cubicBezTo>
                  <a:pt x="139" y="6"/>
                  <a:pt x="139" y="7"/>
                  <a:pt x="138" y="8"/>
                </a:cubicBezTo>
                <a:cubicBezTo>
                  <a:pt x="155" y="35"/>
                  <a:pt x="155" y="35"/>
                  <a:pt x="155" y="35"/>
                </a:cubicBezTo>
                <a:cubicBezTo>
                  <a:pt x="158" y="35"/>
                  <a:pt x="160" y="37"/>
                  <a:pt x="160" y="40"/>
                </a:cubicBezTo>
                <a:cubicBezTo>
                  <a:pt x="160" y="42"/>
                  <a:pt x="158" y="44"/>
                  <a:pt x="155" y="44"/>
                </a:cubicBezTo>
                <a:cubicBezTo>
                  <a:pt x="155" y="44"/>
                  <a:pt x="155" y="44"/>
                  <a:pt x="155" y="44"/>
                </a:cubicBezTo>
                <a:cubicBezTo>
                  <a:pt x="138" y="70"/>
                  <a:pt x="138" y="70"/>
                  <a:pt x="138" y="70"/>
                </a:cubicBezTo>
                <a:cubicBezTo>
                  <a:pt x="138" y="71"/>
                  <a:pt x="139" y="72"/>
                  <a:pt x="139" y="73"/>
                </a:cubicBezTo>
                <a:cubicBezTo>
                  <a:pt x="139" y="74"/>
                  <a:pt x="138" y="75"/>
                  <a:pt x="137" y="76"/>
                </a:cubicBezTo>
                <a:cubicBezTo>
                  <a:pt x="154" y="104"/>
                  <a:pt x="154" y="104"/>
                  <a:pt x="154" y="104"/>
                </a:cubicBezTo>
                <a:cubicBezTo>
                  <a:pt x="154" y="104"/>
                  <a:pt x="154" y="104"/>
                  <a:pt x="154" y="104"/>
                </a:cubicBezTo>
                <a:close/>
                <a:moveTo>
                  <a:pt x="152" y="112"/>
                </a:moveTo>
                <a:cubicBezTo>
                  <a:pt x="151" y="112"/>
                  <a:pt x="150" y="110"/>
                  <a:pt x="150" y="108"/>
                </a:cubicBezTo>
                <a:cubicBezTo>
                  <a:pt x="150" y="107"/>
                  <a:pt x="151" y="105"/>
                  <a:pt x="152" y="104"/>
                </a:cubicBezTo>
                <a:cubicBezTo>
                  <a:pt x="135" y="77"/>
                  <a:pt x="135" y="77"/>
                  <a:pt x="135" y="77"/>
                </a:cubicBezTo>
                <a:cubicBezTo>
                  <a:pt x="135" y="77"/>
                  <a:pt x="134" y="77"/>
                  <a:pt x="134" y="77"/>
                </a:cubicBezTo>
                <a:cubicBezTo>
                  <a:pt x="132" y="77"/>
                  <a:pt x="131" y="76"/>
                  <a:pt x="130" y="75"/>
                </a:cubicBezTo>
                <a:cubicBezTo>
                  <a:pt x="93" y="74"/>
                  <a:pt x="93" y="74"/>
                  <a:pt x="93" y="74"/>
                </a:cubicBezTo>
                <a:cubicBezTo>
                  <a:pt x="93" y="77"/>
                  <a:pt x="91" y="78"/>
                  <a:pt x="89" y="78"/>
                </a:cubicBezTo>
                <a:cubicBezTo>
                  <a:pt x="89" y="78"/>
                  <a:pt x="89" y="78"/>
                  <a:pt x="89" y="78"/>
                </a:cubicBezTo>
                <a:cubicBezTo>
                  <a:pt x="71" y="104"/>
                  <a:pt x="71" y="104"/>
                  <a:pt x="71" y="104"/>
                </a:cubicBezTo>
                <a:cubicBezTo>
                  <a:pt x="72" y="105"/>
                  <a:pt x="72" y="106"/>
                  <a:pt x="72" y="107"/>
                </a:cubicBezTo>
                <a:cubicBezTo>
                  <a:pt x="72" y="108"/>
                  <a:pt x="72" y="110"/>
                  <a:pt x="70" y="110"/>
                </a:cubicBezTo>
                <a:cubicBezTo>
                  <a:pt x="87" y="137"/>
                  <a:pt x="87" y="137"/>
                  <a:pt x="87" y="137"/>
                </a:cubicBezTo>
                <a:cubicBezTo>
                  <a:pt x="88" y="137"/>
                  <a:pt x="88" y="137"/>
                  <a:pt x="89" y="137"/>
                </a:cubicBezTo>
                <a:cubicBezTo>
                  <a:pt x="92" y="137"/>
                  <a:pt x="94" y="139"/>
                  <a:pt x="94" y="141"/>
                </a:cubicBezTo>
                <a:cubicBezTo>
                  <a:pt x="94" y="141"/>
                  <a:pt x="94" y="141"/>
                  <a:pt x="94" y="141"/>
                </a:cubicBezTo>
                <a:cubicBezTo>
                  <a:pt x="129" y="142"/>
                  <a:pt x="129" y="142"/>
                  <a:pt x="129" y="142"/>
                </a:cubicBezTo>
                <a:cubicBezTo>
                  <a:pt x="129" y="139"/>
                  <a:pt x="131" y="138"/>
                  <a:pt x="133" y="138"/>
                </a:cubicBezTo>
                <a:cubicBezTo>
                  <a:pt x="134" y="138"/>
                  <a:pt x="134" y="138"/>
                  <a:pt x="135" y="138"/>
                </a:cubicBezTo>
                <a:lnTo>
                  <a:pt x="152" y="112"/>
                </a:lnTo>
                <a:close/>
                <a:moveTo>
                  <a:pt x="70" y="103"/>
                </a:moveTo>
                <a:cubicBezTo>
                  <a:pt x="86" y="77"/>
                  <a:pt x="86" y="77"/>
                  <a:pt x="86" y="77"/>
                </a:cubicBezTo>
                <a:cubicBezTo>
                  <a:pt x="85" y="77"/>
                  <a:pt x="84" y="75"/>
                  <a:pt x="84" y="74"/>
                </a:cubicBezTo>
                <a:cubicBezTo>
                  <a:pt x="84" y="72"/>
                  <a:pt x="85" y="70"/>
                  <a:pt x="87" y="69"/>
                </a:cubicBezTo>
                <a:cubicBezTo>
                  <a:pt x="71" y="43"/>
                  <a:pt x="71" y="43"/>
                  <a:pt x="71" y="43"/>
                </a:cubicBezTo>
                <a:cubicBezTo>
                  <a:pt x="70" y="44"/>
                  <a:pt x="69" y="44"/>
                  <a:pt x="69" y="44"/>
                </a:cubicBezTo>
                <a:cubicBezTo>
                  <a:pt x="66" y="44"/>
                  <a:pt x="64" y="42"/>
                  <a:pt x="64" y="40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42"/>
                  <a:pt x="28" y="43"/>
                  <a:pt x="25" y="43"/>
                </a:cubicBezTo>
                <a:cubicBezTo>
                  <a:pt x="25" y="43"/>
                  <a:pt x="24" y="43"/>
                  <a:pt x="23" y="43"/>
                </a:cubicBezTo>
                <a:cubicBezTo>
                  <a:pt x="6" y="68"/>
                  <a:pt x="6" y="68"/>
                  <a:pt x="6" y="68"/>
                </a:cubicBezTo>
                <a:cubicBezTo>
                  <a:pt x="8" y="69"/>
                  <a:pt x="9" y="70"/>
                  <a:pt x="9" y="72"/>
                </a:cubicBezTo>
                <a:cubicBezTo>
                  <a:pt x="9" y="74"/>
                  <a:pt x="7" y="76"/>
                  <a:pt x="6" y="77"/>
                </a:cubicBezTo>
                <a:cubicBezTo>
                  <a:pt x="22" y="102"/>
                  <a:pt x="22" y="102"/>
                  <a:pt x="22" y="102"/>
                </a:cubicBezTo>
                <a:cubicBezTo>
                  <a:pt x="23" y="102"/>
                  <a:pt x="23" y="102"/>
                  <a:pt x="24" y="102"/>
                </a:cubicBezTo>
                <a:cubicBezTo>
                  <a:pt x="26" y="102"/>
                  <a:pt x="28" y="104"/>
                  <a:pt x="28" y="106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3" y="104"/>
                  <a:pt x="65" y="102"/>
                  <a:pt x="68" y="102"/>
                </a:cubicBezTo>
                <a:cubicBezTo>
                  <a:pt x="68" y="102"/>
                  <a:pt x="69" y="102"/>
                  <a:pt x="70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9" name="Freeform 49">
            <a:extLst>
              <a:ext uri="{FF2B5EF4-FFF2-40B4-BE49-F238E27FC236}">
                <a16:creationId xmlns:a16="http://schemas.microsoft.com/office/drawing/2014/main" id="{7BFDB9D4-85ED-3D03-1709-1AC5A7FC3567}"/>
              </a:ext>
            </a:extLst>
          </p:cNvPr>
          <p:cNvSpPr>
            <a:spLocks noEditPoints="1"/>
          </p:cNvSpPr>
          <p:nvPr/>
        </p:nvSpPr>
        <p:spPr bwMode="auto">
          <a:xfrm>
            <a:off x="9563101" y="2473325"/>
            <a:ext cx="220663" cy="254000"/>
          </a:xfrm>
          <a:custGeom>
            <a:avLst/>
            <a:gdLst>
              <a:gd name="T0" fmla="*/ 70 w 139"/>
              <a:gd name="T1" fmla="*/ 22 h 160"/>
              <a:gd name="T2" fmla="*/ 25 w 139"/>
              <a:gd name="T3" fmla="*/ 27 h 160"/>
              <a:gd name="T4" fmla="*/ 7 w 139"/>
              <a:gd name="T5" fmla="*/ 45 h 160"/>
              <a:gd name="T6" fmla="*/ 0 w 139"/>
              <a:gd name="T7" fmla="*/ 91 h 160"/>
              <a:gd name="T8" fmla="*/ 134 w 139"/>
              <a:gd name="T9" fmla="*/ 117 h 160"/>
              <a:gd name="T10" fmla="*/ 76 w 139"/>
              <a:gd name="T11" fmla="*/ 89 h 160"/>
              <a:gd name="T12" fmla="*/ 100 w 139"/>
              <a:gd name="T13" fmla="*/ 91 h 160"/>
              <a:gd name="T14" fmla="*/ 74 w 139"/>
              <a:gd name="T15" fmla="*/ 95 h 160"/>
              <a:gd name="T16" fmla="*/ 63 w 139"/>
              <a:gd name="T17" fmla="*/ 91 h 160"/>
              <a:gd name="T18" fmla="*/ 74 w 139"/>
              <a:gd name="T19" fmla="*/ 86 h 160"/>
              <a:gd name="T20" fmla="*/ 70 w 139"/>
              <a:gd name="T21" fmla="*/ 88 h 160"/>
              <a:gd name="T22" fmla="*/ 68 w 139"/>
              <a:gd name="T23" fmla="*/ 93 h 160"/>
              <a:gd name="T24" fmla="*/ 73 w 139"/>
              <a:gd name="T25" fmla="*/ 91 h 160"/>
              <a:gd name="T26" fmla="*/ 117 w 139"/>
              <a:gd name="T27" fmla="*/ 91 h 160"/>
              <a:gd name="T28" fmla="*/ 70 w 139"/>
              <a:gd name="T29" fmla="*/ 43 h 160"/>
              <a:gd name="T30" fmla="*/ 113 w 139"/>
              <a:gd name="T31" fmla="*/ 88 h 160"/>
              <a:gd name="T32" fmla="*/ 103 w 139"/>
              <a:gd name="T33" fmla="*/ 74 h 160"/>
              <a:gd name="T34" fmla="*/ 106 w 139"/>
              <a:gd name="T35" fmla="*/ 66 h 160"/>
              <a:gd name="T36" fmla="*/ 89 w 139"/>
              <a:gd name="T37" fmla="*/ 60 h 160"/>
              <a:gd name="T38" fmla="*/ 89 w 139"/>
              <a:gd name="T39" fmla="*/ 52 h 160"/>
              <a:gd name="T40" fmla="*/ 70 w 139"/>
              <a:gd name="T41" fmla="*/ 55 h 160"/>
              <a:gd name="T42" fmla="*/ 53 w 139"/>
              <a:gd name="T43" fmla="*/ 56 h 160"/>
              <a:gd name="T44" fmla="*/ 45 w 139"/>
              <a:gd name="T45" fmla="*/ 54 h 160"/>
              <a:gd name="T46" fmla="*/ 39 w 139"/>
              <a:gd name="T47" fmla="*/ 73 h 160"/>
              <a:gd name="T48" fmla="*/ 31 w 139"/>
              <a:gd name="T49" fmla="*/ 71 h 160"/>
              <a:gd name="T50" fmla="*/ 34 w 139"/>
              <a:gd name="T51" fmla="*/ 91 h 160"/>
              <a:gd name="T52" fmla="*/ 31 w 139"/>
              <a:gd name="T53" fmla="*/ 110 h 160"/>
              <a:gd name="T54" fmla="*/ 38 w 139"/>
              <a:gd name="T55" fmla="*/ 112 h 160"/>
              <a:gd name="T56" fmla="*/ 52 w 139"/>
              <a:gd name="T57" fmla="*/ 121 h 160"/>
              <a:gd name="T58" fmla="*/ 67 w 139"/>
              <a:gd name="T59" fmla="*/ 134 h 160"/>
              <a:gd name="T60" fmla="*/ 73 w 139"/>
              <a:gd name="T61" fmla="*/ 129 h 160"/>
              <a:gd name="T62" fmla="*/ 86 w 139"/>
              <a:gd name="T63" fmla="*/ 125 h 160"/>
              <a:gd name="T64" fmla="*/ 94 w 139"/>
              <a:gd name="T65" fmla="*/ 127 h 160"/>
              <a:gd name="T66" fmla="*/ 100 w 139"/>
              <a:gd name="T67" fmla="*/ 108 h 160"/>
              <a:gd name="T68" fmla="*/ 113 w 139"/>
              <a:gd name="T69" fmla="*/ 94 h 160"/>
              <a:gd name="T70" fmla="*/ 125 w 139"/>
              <a:gd name="T71" fmla="*/ 118 h 160"/>
              <a:gd name="T72" fmla="*/ 14 w 139"/>
              <a:gd name="T73" fmla="*/ 118 h 160"/>
              <a:gd name="T74" fmla="*/ 48 w 139"/>
              <a:gd name="T75" fmla="*/ 33 h 160"/>
              <a:gd name="T76" fmla="*/ 125 w 139"/>
              <a:gd name="T77" fmla="*/ 64 h 160"/>
              <a:gd name="T78" fmla="*/ 70 w 139"/>
              <a:gd name="T79" fmla="*/ 33 h 160"/>
              <a:gd name="T80" fmla="*/ 127 w 139"/>
              <a:gd name="T81" fmla="*/ 91 h 160"/>
              <a:gd name="T82" fmla="*/ 70 w 139"/>
              <a:gd name="T83" fmla="*/ 143 h 160"/>
              <a:gd name="T84" fmla="*/ 121 w 139"/>
              <a:gd name="T85" fmla="*/ 91 h 160"/>
              <a:gd name="T86" fmla="*/ 91 w 139"/>
              <a:gd name="T87" fmla="*/ 5 h 160"/>
              <a:gd name="T88" fmla="*/ 48 w 139"/>
              <a:gd name="T89" fmla="*/ 5 h 160"/>
              <a:gd name="T90" fmla="*/ 91 w 139"/>
              <a:gd name="T91" fmla="*/ 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39" h="160">
                <a:moveTo>
                  <a:pt x="134" y="65"/>
                </a:moveTo>
                <a:cubicBezTo>
                  <a:pt x="126" y="46"/>
                  <a:pt x="111" y="31"/>
                  <a:pt x="91" y="25"/>
                </a:cubicBezTo>
                <a:cubicBezTo>
                  <a:pt x="85" y="23"/>
                  <a:pt x="77" y="22"/>
                  <a:pt x="70" y="22"/>
                </a:cubicBezTo>
                <a:cubicBezTo>
                  <a:pt x="62" y="22"/>
                  <a:pt x="55" y="23"/>
                  <a:pt x="48" y="25"/>
                </a:cubicBezTo>
                <a:cubicBezTo>
                  <a:pt x="42" y="27"/>
                  <a:pt x="36" y="30"/>
                  <a:pt x="31" y="33"/>
                </a:cubicBezTo>
                <a:cubicBezTo>
                  <a:pt x="25" y="27"/>
                  <a:pt x="25" y="27"/>
                  <a:pt x="25" y="27"/>
                </a:cubicBezTo>
                <a:cubicBezTo>
                  <a:pt x="24" y="26"/>
                  <a:pt x="23" y="26"/>
                  <a:pt x="22" y="27"/>
                </a:cubicBezTo>
                <a:cubicBezTo>
                  <a:pt x="7" y="41"/>
                  <a:pt x="7" y="41"/>
                  <a:pt x="7" y="41"/>
                </a:cubicBezTo>
                <a:cubicBezTo>
                  <a:pt x="6" y="43"/>
                  <a:pt x="6" y="44"/>
                  <a:pt x="7" y="45"/>
                </a:cubicBezTo>
                <a:cubicBezTo>
                  <a:pt x="13" y="51"/>
                  <a:pt x="13" y="51"/>
                  <a:pt x="13" y="51"/>
                </a:cubicBezTo>
                <a:cubicBezTo>
                  <a:pt x="10" y="55"/>
                  <a:pt x="7" y="60"/>
                  <a:pt x="5" y="65"/>
                </a:cubicBezTo>
                <a:cubicBezTo>
                  <a:pt x="2" y="73"/>
                  <a:pt x="0" y="82"/>
                  <a:pt x="0" y="91"/>
                </a:cubicBezTo>
                <a:cubicBezTo>
                  <a:pt x="0" y="100"/>
                  <a:pt x="2" y="109"/>
                  <a:pt x="5" y="117"/>
                </a:cubicBezTo>
                <a:cubicBezTo>
                  <a:pt x="16" y="143"/>
                  <a:pt x="41" y="160"/>
                  <a:pt x="70" y="160"/>
                </a:cubicBezTo>
                <a:cubicBezTo>
                  <a:pt x="99" y="160"/>
                  <a:pt x="123" y="143"/>
                  <a:pt x="134" y="117"/>
                </a:cubicBezTo>
                <a:cubicBezTo>
                  <a:pt x="137" y="109"/>
                  <a:pt x="139" y="100"/>
                  <a:pt x="139" y="91"/>
                </a:cubicBezTo>
                <a:cubicBezTo>
                  <a:pt x="139" y="82"/>
                  <a:pt x="137" y="73"/>
                  <a:pt x="134" y="65"/>
                </a:cubicBezTo>
                <a:close/>
                <a:moveTo>
                  <a:pt x="76" y="89"/>
                </a:moveTo>
                <a:cubicBezTo>
                  <a:pt x="98" y="89"/>
                  <a:pt x="98" y="89"/>
                  <a:pt x="98" y="89"/>
                </a:cubicBezTo>
                <a:cubicBezTo>
                  <a:pt x="99" y="89"/>
                  <a:pt x="100" y="90"/>
                  <a:pt x="100" y="91"/>
                </a:cubicBezTo>
                <a:cubicBezTo>
                  <a:pt x="100" y="91"/>
                  <a:pt x="100" y="91"/>
                  <a:pt x="100" y="91"/>
                </a:cubicBezTo>
                <a:cubicBezTo>
                  <a:pt x="100" y="92"/>
                  <a:pt x="99" y="92"/>
                  <a:pt x="98" y="92"/>
                </a:cubicBezTo>
                <a:cubicBezTo>
                  <a:pt x="76" y="92"/>
                  <a:pt x="76" y="92"/>
                  <a:pt x="76" y="92"/>
                </a:cubicBezTo>
                <a:cubicBezTo>
                  <a:pt x="76" y="93"/>
                  <a:pt x="75" y="94"/>
                  <a:pt x="74" y="95"/>
                </a:cubicBezTo>
                <a:cubicBezTo>
                  <a:pt x="73" y="96"/>
                  <a:pt x="71" y="97"/>
                  <a:pt x="70" y="97"/>
                </a:cubicBezTo>
                <a:cubicBezTo>
                  <a:pt x="68" y="97"/>
                  <a:pt x="66" y="96"/>
                  <a:pt x="65" y="95"/>
                </a:cubicBezTo>
                <a:cubicBezTo>
                  <a:pt x="64" y="94"/>
                  <a:pt x="63" y="92"/>
                  <a:pt x="63" y="91"/>
                </a:cubicBezTo>
                <a:cubicBezTo>
                  <a:pt x="63" y="89"/>
                  <a:pt x="64" y="87"/>
                  <a:pt x="65" y="86"/>
                </a:cubicBezTo>
                <a:cubicBezTo>
                  <a:pt x="66" y="85"/>
                  <a:pt x="68" y="84"/>
                  <a:pt x="70" y="84"/>
                </a:cubicBezTo>
                <a:cubicBezTo>
                  <a:pt x="71" y="84"/>
                  <a:pt x="73" y="85"/>
                  <a:pt x="74" y="86"/>
                </a:cubicBezTo>
                <a:cubicBezTo>
                  <a:pt x="75" y="87"/>
                  <a:pt x="76" y="88"/>
                  <a:pt x="76" y="89"/>
                </a:cubicBezTo>
                <a:close/>
                <a:moveTo>
                  <a:pt x="72" y="89"/>
                </a:moveTo>
                <a:cubicBezTo>
                  <a:pt x="71" y="88"/>
                  <a:pt x="70" y="88"/>
                  <a:pt x="70" y="88"/>
                </a:cubicBezTo>
                <a:cubicBezTo>
                  <a:pt x="69" y="88"/>
                  <a:pt x="68" y="88"/>
                  <a:pt x="68" y="89"/>
                </a:cubicBezTo>
                <a:cubicBezTo>
                  <a:pt x="67" y="89"/>
                  <a:pt x="67" y="90"/>
                  <a:pt x="67" y="91"/>
                </a:cubicBezTo>
                <a:cubicBezTo>
                  <a:pt x="67" y="92"/>
                  <a:pt x="67" y="92"/>
                  <a:pt x="68" y="93"/>
                </a:cubicBezTo>
                <a:cubicBezTo>
                  <a:pt x="68" y="93"/>
                  <a:pt x="69" y="94"/>
                  <a:pt x="70" y="94"/>
                </a:cubicBezTo>
                <a:cubicBezTo>
                  <a:pt x="70" y="94"/>
                  <a:pt x="71" y="93"/>
                  <a:pt x="72" y="93"/>
                </a:cubicBezTo>
                <a:cubicBezTo>
                  <a:pt x="72" y="92"/>
                  <a:pt x="73" y="92"/>
                  <a:pt x="73" y="91"/>
                </a:cubicBezTo>
                <a:cubicBezTo>
                  <a:pt x="73" y="90"/>
                  <a:pt x="72" y="89"/>
                  <a:pt x="72" y="89"/>
                </a:cubicBezTo>
                <a:close/>
                <a:moveTo>
                  <a:pt x="70" y="43"/>
                </a:moveTo>
                <a:cubicBezTo>
                  <a:pt x="96" y="43"/>
                  <a:pt x="117" y="65"/>
                  <a:pt x="117" y="91"/>
                </a:cubicBezTo>
                <a:cubicBezTo>
                  <a:pt x="117" y="117"/>
                  <a:pt x="96" y="138"/>
                  <a:pt x="70" y="138"/>
                </a:cubicBezTo>
                <a:cubicBezTo>
                  <a:pt x="44" y="138"/>
                  <a:pt x="22" y="117"/>
                  <a:pt x="22" y="91"/>
                </a:cubicBezTo>
                <a:cubicBezTo>
                  <a:pt x="22" y="65"/>
                  <a:pt x="44" y="43"/>
                  <a:pt x="70" y="43"/>
                </a:cubicBezTo>
                <a:close/>
                <a:moveTo>
                  <a:pt x="105" y="91"/>
                </a:moveTo>
                <a:cubicBezTo>
                  <a:pt x="105" y="89"/>
                  <a:pt x="106" y="88"/>
                  <a:pt x="108" y="88"/>
                </a:cubicBezTo>
                <a:cubicBezTo>
                  <a:pt x="113" y="88"/>
                  <a:pt x="113" y="88"/>
                  <a:pt x="113" y="88"/>
                </a:cubicBezTo>
                <a:cubicBezTo>
                  <a:pt x="113" y="82"/>
                  <a:pt x="111" y="76"/>
                  <a:pt x="109" y="71"/>
                </a:cubicBezTo>
                <a:cubicBezTo>
                  <a:pt x="104" y="74"/>
                  <a:pt x="104" y="74"/>
                  <a:pt x="104" y="74"/>
                </a:cubicBezTo>
                <a:cubicBezTo>
                  <a:pt x="104" y="74"/>
                  <a:pt x="103" y="74"/>
                  <a:pt x="103" y="74"/>
                </a:cubicBezTo>
                <a:cubicBezTo>
                  <a:pt x="102" y="74"/>
                  <a:pt x="101" y="74"/>
                  <a:pt x="100" y="73"/>
                </a:cubicBezTo>
                <a:cubicBezTo>
                  <a:pt x="99" y="72"/>
                  <a:pt x="100" y="70"/>
                  <a:pt x="101" y="69"/>
                </a:cubicBezTo>
                <a:cubicBezTo>
                  <a:pt x="106" y="66"/>
                  <a:pt x="106" y="66"/>
                  <a:pt x="106" y="66"/>
                </a:cubicBezTo>
                <a:cubicBezTo>
                  <a:pt x="103" y="62"/>
                  <a:pt x="99" y="58"/>
                  <a:pt x="94" y="54"/>
                </a:cubicBezTo>
                <a:cubicBezTo>
                  <a:pt x="91" y="59"/>
                  <a:pt x="91" y="59"/>
                  <a:pt x="91" y="59"/>
                </a:cubicBezTo>
                <a:cubicBezTo>
                  <a:pt x="91" y="60"/>
                  <a:pt x="90" y="60"/>
                  <a:pt x="89" y="60"/>
                </a:cubicBezTo>
                <a:cubicBezTo>
                  <a:pt x="88" y="60"/>
                  <a:pt x="88" y="60"/>
                  <a:pt x="87" y="60"/>
                </a:cubicBezTo>
                <a:cubicBezTo>
                  <a:pt x="86" y="59"/>
                  <a:pt x="85" y="58"/>
                  <a:pt x="86" y="56"/>
                </a:cubicBezTo>
                <a:cubicBezTo>
                  <a:pt x="89" y="52"/>
                  <a:pt x="89" y="52"/>
                  <a:pt x="89" y="52"/>
                </a:cubicBezTo>
                <a:cubicBezTo>
                  <a:pt x="84" y="49"/>
                  <a:pt x="78" y="48"/>
                  <a:pt x="73" y="47"/>
                </a:cubicBezTo>
                <a:cubicBezTo>
                  <a:pt x="73" y="52"/>
                  <a:pt x="73" y="52"/>
                  <a:pt x="73" y="52"/>
                </a:cubicBezTo>
                <a:cubicBezTo>
                  <a:pt x="73" y="54"/>
                  <a:pt x="71" y="55"/>
                  <a:pt x="70" y="55"/>
                </a:cubicBezTo>
                <a:cubicBezTo>
                  <a:pt x="68" y="55"/>
                  <a:pt x="67" y="54"/>
                  <a:pt x="67" y="52"/>
                </a:cubicBezTo>
                <a:cubicBezTo>
                  <a:pt x="67" y="47"/>
                  <a:pt x="67" y="47"/>
                  <a:pt x="67" y="47"/>
                </a:cubicBezTo>
                <a:cubicBezTo>
                  <a:pt x="59" y="48"/>
                  <a:pt x="48" y="48"/>
                  <a:pt x="53" y="56"/>
                </a:cubicBezTo>
                <a:cubicBezTo>
                  <a:pt x="54" y="57"/>
                  <a:pt x="53" y="59"/>
                  <a:pt x="52" y="60"/>
                </a:cubicBezTo>
                <a:cubicBezTo>
                  <a:pt x="51" y="61"/>
                  <a:pt x="49" y="60"/>
                  <a:pt x="48" y="59"/>
                </a:cubicBezTo>
                <a:cubicBezTo>
                  <a:pt x="45" y="54"/>
                  <a:pt x="45" y="54"/>
                  <a:pt x="45" y="54"/>
                </a:cubicBezTo>
                <a:cubicBezTo>
                  <a:pt x="41" y="58"/>
                  <a:pt x="37" y="62"/>
                  <a:pt x="33" y="66"/>
                </a:cubicBezTo>
                <a:cubicBezTo>
                  <a:pt x="38" y="69"/>
                  <a:pt x="38" y="69"/>
                  <a:pt x="38" y="69"/>
                </a:cubicBezTo>
                <a:cubicBezTo>
                  <a:pt x="39" y="70"/>
                  <a:pt x="40" y="72"/>
                  <a:pt x="39" y="73"/>
                </a:cubicBezTo>
                <a:cubicBezTo>
                  <a:pt x="39" y="74"/>
                  <a:pt x="38" y="74"/>
                  <a:pt x="37" y="74"/>
                </a:cubicBezTo>
                <a:cubicBezTo>
                  <a:pt x="36" y="74"/>
                  <a:pt x="36" y="74"/>
                  <a:pt x="35" y="74"/>
                </a:cubicBezTo>
                <a:cubicBezTo>
                  <a:pt x="31" y="71"/>
                  <a:pt x="31" y="71"/>
                  <a:pt x="31" y="71"/>
                </a:cubicBezTo>
                <a:cubicBezTo>
                  <a:pt x="28" y="76"/>
                  <a:pt x="27" y="82"/>
                  <a:pt x="26" y="88"/>
                </a:cubicBezTo>
                <a:cubicBezTo>
                  <a:pt x="31" y="88"/>
                  <a:pt x="31" y="88"/>
                  <a:pt x="31" y="88"/>
                </a:cubicBezTo>
                <a:cubicBezTo>
                  <a:pt x="33" y="88"/>
                  <a:pt x="34" y="89"/>
                  <a:pt x="34" y="91"/>
                </a:cubicBezTo>
                <a:cubicBezTo>
                  <a:pt x="34" y="92"/>
                  <a:pt x="33" y="94"/>
                  <a:pt x="31" y="94"/>
                </a:cubicBezTo>
                <a:cubicBezTo>
                  <a:pt x="26" y="94"/>
                  <a:pt x="26" y="94"/>
                  <a:pt x="26" y="94"/>
                </a:cubicBezTo>
                <a:cubicBezTo>
                  <a:pt x="27" y="99"/>
                  <a:pt x="28" y="105"/>
                  <a:pt x="31" y="110"/>
                </a:cubicBezTo>
                <a:cubicBezTo>
                  <a:pt x="35" y="107"/>
                  <a:pt x="35" y="107"/>
                  <a:pt x="35" y="107"/>
                </a:cubicBezTo>
                <a:cubicBezTo>
                  <a:pt x="36" y="106"/>
                  <a:pt x="38" y="107"/>
                  <a:pt x="39" y="108"/>
                </a:cubicBezTo>
                <a:cubicBezTo>
                  <a:pt x="40" y="110"/>
                  <a:pt x="39" y="111"/>
                  <a:pt x="38" y="112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8" y="121"/>
                  <a:pt x="43" y="130"/>
                  <a:pt x="48" y="122"/>
                </a:cubicBezTo>
                <a:cubicBezTo>
                  <a:pt x="49" y="121"/>
                  <a:pt x="51" y="120"/>
                  <a:pt x="52" y="121"/>
                </a:cubicBezTo>
                <a:cubicBezTo>
                  <a:pt x="53" y="122"/>
                  <a:pt x="54" y="124"/>
                  <a:pt x="53" y="125"/>
                </a:cubicBezTo>
                <a:cubicBezTo>
                  <a:pt x="50" y="130"/>
                  <a:pt x="50" y="130"/>
                  <a:pt x="50" y="130"/>
                </a:cubicBezTo>
                <a:cubicBezTo>
                  <a:pt x="55" y="132"/>
                  <a:pt x="61" y="134"/>
                  <a:pt x="67" y="134"/>
                </a:cubicBezTo>
                <a:cubicBezTo>
                  <a:pt x="67" y="129"/>
                  <a:pt x="67" y="129"/>
                  <a:pt x="67" y="129"/>
                </a:cubicBezTo>
                <a:cubicBezTo>
                  <a:pt x="67" y="127"/>
                  <a:pt x="68" y="126"/>
                  <a:pt x="70" y="126"/>
                </a:cubicBezTo>
                <a:cubicBezTo>
                  <a:pt x="71" y="126"/>
                  <a:pt x="73" y="127"/>
                  <a:pt x="73" y="129"/>
                </a:cubicBezTo>
                <a:cubicBezTo>
                  <a:pt x="73" y="134"/>
                  <a:pt x="73" y="134"/>
                  <a:pt x="73" y="134"/>
                </a:cubicBezTo>
                <a:cubicBezTo>
                  <a:pt x="78" y="134"/>
                  <a:pt x="84" y="132"/>
                  <a:pt x="89" y="130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5" y="124"/>
                  <a:pt x="86" y="122"/>
                  <a:pt x="87" y="121"/>
                </a:cubicBezTo>
                <a:cubicBezTo>
                  <a:pt x="89" y="120"/>
                  <a:pt x="90" y="121"/>
                  <a:pt x="91" y="122"/>
                </a:cubicBezTo>
                <a:cubicBezTo>
                  <a:pt x="94" y="127"/>
                  <a:pt x="94" y="127"/>
                  <a:pt x="94" y="127"/>
                </a:cubicBezTo>
                <a:cubicBezTo>
                  <a:pt x="99" y="124"/>
                  <a:pt x="103" y="120"/>
                  <a:pt x="106" y="115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100" y="111"/>
                  <a:pt x="99" y="110"/>
                  <a:pt x="100" y="108"/>
                </a:cubicBezTo>
                <a:cubicBezTo>
                  <a:pt x="101" y="107"/>
                  <a:pt x="103" y="106"/>
                  <a:pt x="104" y="107"/>
                </a:cubicBezTo>
                <a:cubicBezTo>
                  <a:pt x="109" y="110"/>
                  <a:pt x="109" y="110"/>
                  <a:pt x="109" y="110"/>
                </a:cubicBezTo>
                <a:cubicBezTo>
                  <a:pt x="111" y="105"/>
                  <a:pt x="113" y="99"/>
                  <a:pt x="113" y="94"/>
                </a:cubicBezTo>
                <a:cubicBezTo>
                  <a:pt x="108" y="94"/>
                  <a:pt x="108" y="94"/>
                  <a:pt x="108" y="94"/>
                </a:cubicBezTo>
                <a:cubicBezTo>
                  <a:pt x="106" y="94"/>
                  <a:pt x="105" y="92"/>
                  <a:pt x="105" y="91"/>
                </a:cubicBezTo>
                <a:close/>
                <a:moveTo>
                  <a:pt x="125" y="118"/>
                </a:moveTo>
                <a:cubicBezTo>
                  <a:pt x="125" y="118"/>
                  <a:pt x="125" y="118"/>
                  <a:pt x="125" y="118"/>
                </a:cubicBezTo>
                <a:cubicBezTo>
                  <a:pt x="115" y="138"/>
                  <a:pt x="94" y="153"/>
                  <a:pt x="70" y="153"/>
                </a:cubicBezTo>
                <a:cubicBezTo>
                  <a:pt x="45" y="153"/>
                  <a:pt x="24" y="138"/>
                  <a:pt x="14" y="118"/>
                </a:cubicBezTo>
                <a:cubicBezTo>
                  <a:pt x="10" y="110"/>
                  <a:pt x="8" y="101"/>
                  <a:pt x="8" y="91"/>
                </a:cubicBezTo>
                <a:cubicBezTo>
                  <a:pt x="8" y="81"/>
                  <a:pt x="10" y="73"/>
                  <a:pt x="14" y="64"/>
                </a:cubicBezTo>
                <a:cubicBezTo>
                  <a:pt x="21" y="50"/>
                  <a:pt x="33" y="39"/>
                  <a:pt x="48" y="33"/>
                </a:cubicBezTo>
                <a:cubicBezTo>
                  <a:pt x="55" y="31"/>
                  <a:pt x="62" y="29"/>
                  <a:pt x="70" y="29"/>
                </a:cubicBezTo>
                <a:cubicBezTo>
                  <a:pt x="77" y="29"/>
                  <a:pt x="85" y="31"/>
                  <a:pt x="91" y="33"/>
                </a:cubicBezTo>
                <a:cubicBezTo>
                  <a:pt x="106" y="39"/>
                  <a:pt x="118" y="50"/>
                  <a:pt x="125" y="64"/>
                </a:cubicBezTo>
                <a:cubicBezTo>
                  <a:pt x="129" y="73"/>
                  <a:pt x="131" y="81"/>
                  <a:pt x="131" y="91"/>
                </a:cubicBezTo>
                <a:cubicBezTo>
                  <a:pt x="131" y="101"/>
                  <a:pt x="129" y="110"/>
                  <a:pt x="125" y="118"/>
                </a:cubicBezTo>
                <a:close/>
                <a:moveTo>
                  <a:pt x="70" y="33"/>
                </a:moveTo>
                <a:cubicBezTo>
                  <a:pt x="38" y="33"/>
                  <a:pt x="12" y="59"/>
                  <a:pt x="12" y="91"/>
                </a:cubicBezTo>
                <a:cubicBezTo>
                  <a:pt x="12" y="123"/>
                  <a:pt x="38" y="149"/>
                  <a:pt x="70" y="149"/>
                </a:cubicBezTo>
                <a:cubicBezTo>
                  <a:pt x="101" y="149"/>
                  <a:pt x="127" y="123"/>
                  <a:pt x="127" y="91"/>
                </a:cubicBezTo>
                <a:cubicBezTo>
                  <a:pt x="127" y="59"/>
                  <a:pt x="101" y="33"/>
                  <a:pt x="70" y="33"/>
                </a:cubicBezTo>
                <a:close/>
                <a:moveTo>
                  <a:pt x="70" y="143"/>
                </a:moveTo>
                <a:cubicBezTo>
                  <a:pt x="70" y="143"/>
                  <a:pt x="70" y="143"/>
                  <a:pt x="70" y="143"/>
                </a:cubicBezTo>
                <a:cubicBezTo>
                  <a:pt x="41" y="143"/>
                  <a:pt x="18" y="120"/>
                  <a:pt x="18" y="91"/>
                </a:cubicBezTo>
                <a:cubicBezTo>
                  <a:pt x="18" y="62"/>
                  <a:pt x="41" y="39"/>
                  <a:pt x="70" y="39"/>
                </a:cubicBezTo>
                <a:cubicBezTo>
                  <a:pt x="98" y="39"/>
                  <a:pt x="121" y="62"/>
                  <a:pt x="121" y="91"/>
                </a:cubicBezTo>
                <a:cubicBezTo>
                  <a:pt x="121" y="120"/>
                  <a:pt x="98" y="143"/>
                  <a:pt x="70" y="143"/>
                </a:cubicBezTo>
                <a:close/>
                <a:moveTo>
                  <a:pt x="91" y="22"/>
                </a:moveTo>
                <a:cubicBezTo>
                  <a:pt x="91" y="5"/>
                  <a:pt x="91" y="5"/>
                  <a:pt x="91" y="5"/>
                </a:cubicBezTo>
                <a:cubicBezTo>
                  <a:pt x="91" y="2"/>
                  <a:pt x="89" y="0"/>
                  <a:pt x="87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0" y="0"/>
                  <a:pt x="48" y="2"/>
                  <a:pt x="48" y="5"/>
                </a:cubicBezTo>
                <a:cubicBezTo>
                  <a:pt x="48" y="22"/>
                  <a:pt x="48" y="22"/>
                  <a:pt x="48" y="22"/>
                </a:cubicBezTo>
                <a:cubicBezTo>
                  <a:pt x="55" y="20"/>
                  <a:pt x="62" y="19"/>
                  <a:pt x="69" y="19"/>
                </a:cubicBezTo>
                <a:cubicBezTo>
                  <a:pt x="77" y="19"/>
                  <a:pt x="84" y="20"/>
                  <a:pt x="91" y="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0" name="Freeform 50">
            <a:extLst>
              <a:ext uri="{FF2B5EF4-FFF2-40B4-BE49-F238E27FC236}">
                <a16:creationId xmlns:a16="http://schemas.microsoft.com/office/drawing/2014/main" id="{D0D9D849-21B0-9472-6B5B-510F21CC5B3F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2471738"/>
            <a:ext cx="255588" cy="257175"/>
          </a:xfrm>
          <a:custGeom>
            <a:avLst/>
            <a:gdLst>
              <a:gd name="T0" fmla="*/ 46 w 162"/>
              <a:gd name="T1" fmla="*/ 47 h 162"/>
              <a:gd name="T2" fmla="*/ 55 w 162"/>
              <a:gd name="T3" fmla="*/ 44 h 162"/>
              <a:gd name="T4" fmla="*/ 64 w 162"/>
              <a:gd name="T5" fmla="*/ 48 h 162"/>
              <a:gd name="T6" fmla="*/ 64 w 162"/>
              <a:gd name="T7" fmla="*/ 48 h 162"/>
              <a:gd name="T8" fmla="*/ 114 w 162"/>
              <a:gd name="T9" fmla="*/ 98 h 162"/>
              <a:gd name="T10" fmla="*/ 115 w 162"/>
              <a:gd name="T11" fmla="*/ 116 h 162"/>
              <a:gd name="T12" fmla="*/ 115 w 162"/>
              <a:gd name="T13" fmla="*/ 116 h 162"/>
              <a:gd name="T14" fmla="*/ 106 w 162"/>
              <a:gd name="T15" fmla="*/ 119 h 162"/>
              <a:gd name="T16" fmla="*/ 98 w 162"/>
              <a:gd name="T17" fmla="*/ 115 h 162"/>
              <a:gd name="T18" fmla="*/ 98 w 162"/>
              <a:gd name="T19" fmla="*/ 115 h 162"/>
              <a:gd name="T20" fmla="*/ 48 w 162"/>
              <a:gd name="T21" fmla="*/ 65 h 162"/>
              <a:gd name="T22" fmla="*/ 48 w 162"/>
              <a:gd name="T23" fmla="*/ 64 h 162"/>
              <a:gd name="T24" fmla="*/ 46 w 162"/>
              <a:gd name="T25" fmla="*/ 47 h 162"/>
              <a:gd name="T26" fmla="*/ 122 w 162"/>
              <a:gd name="T27" fmla="*/ 2 h 162"/>
              <a:gd name="T28" fmla="*/ 147 w 162"/>
              <a:gd name="T29" fmla="*/ 15 h 162"/>
              <a:gd name="T30" fmla="*/ 154 w 162"/>
              <a:gd name="T31" fmla="*/ 65 h 162"/>
              <a:gd name="T32" fmla="*/ 118 w 162"/>
              <a:gd name="T33" fmla="*/ 101 h 162"/>
              <a:gd name="T34" fmla="*/ 111 w 162"/>
              <a:gd name="T35" fmla="*/ 92 h 162"/>
              <a:gd name="T36" fmla="*/ 103 w 162"/>
              <a:gd name="T37" fmla="*/ 84 h 162"/>
              <a:gd name="T38" fmla="*/ 137 w 162"/>
              <a:gd name="T39" fmla="*/ 48 h 162"/>
              <a:gd name="T40" fmla="*/ 137 w 162"/>
              <a:gd name="T41" fmla="*/ 48 h 162"/>
              <a:gd name="T42" fmla="*/ 139 w 162"/>
              <a:gd name="T43" fmla="*/ 40 h 162"/>
              <a:gd name="T44" fmla="*/ 133 w 162"/>
              <a:gd name="T45" fmla="*/ 29 h 162"/>
              <a:gd name="T46" fmla="*/ 133 w 162"/>
              <a:gd name="T47" fmla="*/ 29 h 162"/>
              <a:gd name="T48" fmla="*/ 114 w 162"/>
              <a:gd name="T49" fmla="*/ 25 h 162"/>
              <a:gd name="T50" fmla="*/ 80 w 162"/>
              <a:gd name="T51" fmla="*/ 60 h 162"/>
              <a:gd name="T52" fmla="*/ 72 w 162"/>
              <a:gd name="T53" fmla="*/ 52 h 162"/>
              <a:gd name="T54" fmla="*/ 63 w 162"/>
              <a:gd name="T55" fmla="*/ 45 h 162"/>
              <a:gd name="T56" fmla="*/ 98 w 162"/>
              <a:gd name="T57" fmla="*/ 9 h 162"/>
              <a:gd name="T58" fmla="*/ 122 w 162"/>
              <a:gd name="T59" fmla="*/ 2 h 162"/>
              <a:gd name="T60" fmla="*/ 79 w 162"/>
              <a:gd name="T61" fmla="*/ 106 h 162"/>
              <a:gd name="T62" fmla="*/ 86 w 162"/>
              <a:gd name="T63" fmla="*/ 106 h 162"/>
              <a:gd name="T64" fmla="*/ 96 w 162"/>
              <a:gd name="T65" fmla="*/ 115 h 162"/>
              <a:gd name="T66" fmla="*/ 96 w 162"/>
              <a:gd name="T67" fmla="*/ 122 h 162"/>
              <a:gd name="T68" fmla="*/ 40 w 162"/>
              <a:gd name="T69" fmla="*/ 161 h 162"/>
              <a:gd name="T70" fmla="*/ 15 w 162"/>
              <a:gd name="T71" fmla="*/ 148 h 162"/>
              <a:gd name="T72" fmla="*/ 15 w 162"/>
              <a:gd name="T73" fmla="*/ 148 h 162"/>
              <a:gd name="T74" fmla="*/ 8 w 162"/>
              <a:gd name="T75" fmla="*/ 98 h 162"/>
              <a:gd name="T76" fmla="*/ 8 w 162"/>
              <a:gd name="T77" fmla="*/ 98 h 162"/>
              <a:gd name="T78" fmla="*/ 44 w 162"/>
              <a:gd name="T79" fmla="*/ 62 h 162"/>
              <a:gd name="T80" fmla="*/ 51 w 162"/>
              <a:gd name="T81" fmla="*/ 72 h 162"/>
              <a:gd name="T82" fmla="*/ 59 w 162"/>
              <a:gd name="T83" fmla="*/ 80 h 162"/>
              <a:gd name="T84" fmla="*/ 24 w 162"/>
              <a:gd name="T85" fmla="*/ 115 h 162"/>
              <a:gd name="T86" fmla="*/ 24 w 162"/>
              <a:gd name="T87" fmla="*/ 115 h 162"/>
              <a:gd name="T88" fmla="*/ 22 w 162"/>
              <a:gd name="T89" fmla="*/ 123 h 162"/>
              <a:gd name="T90" fmla="*/ 28 w 162"/>
              <a:gd name="T91" fmla="*/ 134 h 162"/>
              <a:gd name="T92" fmla="*/ 28 w 162"/>
              <a:gd name="T93" fmla="*/ 134 h 162"/>
              <a:gd name="T94" fmla="*/ 39 w 162"/>
              <a:gd name="T95" fmla="*/ 140 h 162"/>
              <a:gd name="T96" fmla="*/ 48 w 162"/>
              <a:gd name="T97" fmla="*/ 138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2" h="162">
                <a:moveTo>
                  <a:pt x="46" y="47"/>
                </a:moveTo>
                <a:cubicBezTo>
                  <a:pt x="46" y="47"/>
                  <a:pt x="46" y="47"/>
                  <a:pt x="46" y="47"/>
                </a:cubicBezTo>
                <a:cubicBezTo>
                  <a:pt x="46" y="47"/>
                  <a:pt x="46" y="47"/>
                  <a:pt x="46" y="47"/>
                </a:cubicBezTo>
                <a:cubicBezTo>
                  <a:pt x="49" y="45"/>
                  <a:pt x="52" y="44"/>
                  <a:pt x="55" y="44"/>
                </a:cubicBezTo>
                <a:cubicBezTo>
                  <a:pt x="58" y="44"/>
                  <a:pt x="61" y="46"/>
                  <a:pt x="64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48"/>
                  <a:pt x="64" y="48"/>
                  <a:pt x="64" y="48"/>
                </a:cubicBezTo>
                <a:cubicBezTo>
                  <a:pt x="114" y="98"/>
                  <a:pt x="114" y="98"/>
                  <a:pt x="114" y="98"/>
                </a:cubicBezTo>
                <a:cubicBezTo>
                  <a:pt x="114" y="98"/>
                  <a:pt x="114" y="98"/>
                  <a:pt x="114" y="98"/>
                </a:cubicBezTo>
                <a:cubicBezTo>
                  <a:pt x="116" y="101"/>
                  <a:pt x="118" y="104"/>
                  <a:pt x="118" y="107"/>
                </a:cubicBezTo>
                <a:cubicBezTo>
                  <a:pt x="118" y="110"/>
                  <a:pt x="118" y="113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3" y="118"/>
                  <a:pt x="110" y="119"/>
                  <a:pt x="106" y="119"/>
                </a:cubicBezTo>
                <a:cubicBezTo>
                  <a:pt x="103" y="119"/>
                  <a:pt x="100" y="117"/>
                  <a:pt x="98" y="115"/>
                </a:cubicBezTo>
                <a:cubicBezTo>
                  <a:pt x="98" y="115"/>
                  <a:pt x="98" y="115"/>
                  <a:pt x="98" y="115"/>
                </a:cubicBezTo>
                <a:cubicBezTo>
                  <a:pt x="98" y="115"/>
                  <a:pt x="98" y="115"/>
                  <a:pt x="98" y="115"/>
                </a:cubicBezTo>
                <a:cubicBezTo>
                  <a:pt x="98" y="115"/>
                  <a:pt x="98" y="115"/>
                  <a:pt x="98" y="115"/>
                </a:cubicBezTo>
                <a:cubicBezTo>
                  <a:pt x="48" y="65"/>
                  <a:pt x="48" y="65"/>
                  <a:pt x="48" y="65"/>
                </a:cubicBezTo>
                <a:cubicBezTo>
                  <a:pt x="48" y="65"/>
                  <a:pt x="48" y="65"/>
                  <a:pt x="48" y="65"/>
                </a:cubicBezTo>
                <a:cubicBezTo>
                  <a:pt x="48" y="64"/>
                  <a:pt x="48" y="64"/>
                  <a:pt x="48" y="64"/>
                </a:cubicBezTo>
                <a:cubicBezTo>
                  <a:pt x="48" y="64"/>
                  <a:pt x="48" y="64"/>
                  <a:pt x="48" y="64"/>
                </a:cubicBezTo>
                <a:cubicBezTo>
                  <a:pt x="45" y="62"/>
                  <a:pt x="44" y="59"/>
                  <a:pt x="43" y="56"/>
                </a:cubicBezTo>
                <a:cubicBezTo>
                  <a:pt x="43" y="53"/>
                  <a:pt x="44" y="49"/>
                  <a:pt x="46" y="47"/>
                </a:cubicBezTo>
                <a:cubicBezTo>
                  <a:pt x="46" y="47"/>
                  <a:pt x="46" y="47"/>
                  <a:pt x="46" y="47"/>
                </a:cubicBezTo>
                <a:close/>
                <a:moveTo>
                  <a:pt x="122" y="2"/>
                </a:moveTo>
                <a:cubicBezTo>
                  <a:pt x="130" y="3"/>
                  <a:pt x="139" y="8"/>
                  <a:pt x="147" y="15"/>
                </a:cubicBezTo>
                <a:cubicBezTo>
                  <a:pt x="147" y="15"/>
                  <a:pt x="147" y="15"/>
                  <a:pt x="147" y="15"/>
                </a:cubicBezTo>
                <a:cubicBezTo>
                  <a:pt x="154" y="23"/>
                  <a:pt x="159" y="32"/>
                  <a:pt x="160" y="41"/>
                </a:cubicBezTo>
                <a:cubicBezTo>
                  <a:pt x="162" y="50"/>
                  <a:pt x="160" y="58"/>
                  <a:pt x="154" y="65"/>
                </a:cubicBezTo>
                <a:cubicBezTo>
                  <a:pt x="122" y="97"/>
                  <a:pt x="122" y="97"/>
                  <a:pt x="122" y="97"/>
                </a:cubicBezTo>
                <a:cubicBezTo>
                  <a:pt x="118" y="101"/>
                  <a:pt x="118" y="101"/>
                  <a:pt x="118" y="101"/>
                </a:cubicBezTo>
                <a:cubicBezTo>
                  <a:pt x="115" y="97"/>
                  <a:pt x="115" y="97"/>
                  <a:pt x="115" y="97"/>
                </a:cubicBezTo>
                <a:cubicBezTo>
                  <a:pt x="114" y="95"/>
                  <a:pt x="113" y="93"/>
                  <a:pt x="111" y="92"/>
                </a:cubicBezTo>
                <a:cubicBezTo>
                  <a:pt x="110" y="90"/>
                  <a:pt x="108" y="89"/>
                  <a:pt x="106" y="87"/>
                </a:cubicBezTo>
                <a:cubicBezTo>
                  <a:pt x="103" y="84"/>
                  <a:pt x="103" y="84"/>
                  <a:pt x="103" y="84"/>
                </a:cubicBezTo>
                <a:cubicBezTo>
                  <a:pt x="106" y="81"/>
                  <a:pt x="106" y="81"/>
                  <a:pt x="106" y="81"/>
                </a:cubicBezTo>
                <a:cubicBezTo>
                  <a:pt x="137" y="48"/>
                  <a:pt x="137" y="48"/>
                  <a:pt x="137" y="48"/>
                </a:cubicBezTo>
                <a:cubicBezTo>
                  <a:pt x="137" y="48"/>
                  <a:pt x="137" y="48"/>
                  <a:pt x="137" y="48"/>
                </a:cubicBezTo>
                <a:cubicBezTo>
                  <a:pt x="137" y="48"/>
                  <a:pt x="137" y="48"/>
                  <a:pt x="137" y="48"/>
                </a:cubicBezTo>
                <a:cubicBezTo>
                  <a:pt x="137" y="48"/>
                  <a:pt x="137" y="48"/>
                  <a:pt x="137" y="48"/>
                </a:cubicBezTo>
                <a:cubicBezTo>
                  <a:pt x="139" y="46"/>
                  <a:pt x="140" y="43"/>
                  <a:pt x="139" y="40"/>
                </a:cubicBezTo>
                <a:cubicBezTo>
                  <a:pt x="139" y="36"/>
                  <a:pt x="137" y="32"/>
                  <a:pt x="133" y="29"/>
                </a:cubicBezTo>
                <a:cubicBezTo>
                  <a:pt x="133" y="29"/>
                  <a:pt x="133" y="29"/>
                  <a:pt x="133" y="29"/>
                </a:cubicBezTo>
                <a:cubicBezTo>
                  <a:pt x="133" y="29"/>
                  <a:pt x="133" y="29"/>
                  <a:pt x="133" y="29"/>
                </a:cubicBezTo>
                <a:cubicBezTo>
                  <a:pt x="133" y="29"/>
                  <a:pt x="133" y="29"/>
                  <a:pt x="133" y="29"/>
                </a:cubicBezTo>
                <a:cubicBezTo>
                  <a:pt x="130" y="26"/>
                  <a:pt x="126" y="23"/>
                  <a:pt x="122" y="23"/>
                </a:cubicBezTo>
                <a:cubicBezTo>
                  <a:pt x="119" y="22"/>
                  <a:pt x="116" y="23"/>
                  <a:pt x="114" y="25"/>
                </a:cubicBezTo>
                <a:cubicBezTo>
                  <a:pt x="83" y="57"/>
                  <a:pt x="83" y="57"/>
                  <a:pt x="83" y="57"/>
                </a:cubicBezTo>
                <a:cubicBezTo>
                  <a:pt x="80" y="60"/>
                  <a:pt x="80" y="60"/>
                  <a:pt x="80" y="60"/>
                </a:cubicBezTo>
                <a:cubicBezTo>
                  <a:pt x="77" y="57"/>
                  <a:pt x="77" y="57"/>
                  <a:pt x="77" y="57"/>
                </a:cubicBezTo>
                <a:cubicBezTo>
                  <a:pt x="75" y="55"/>
                  <a:pt x="74" y="54"/>
                  <a:pt x="72" y="52"/>
                </a:cubicBezTo>
                <a:cubicBezTo>
                  <a:pt x="70" y="51"/>
                  <a:pt x="69" y="49"/>
                  <a:pt x="67" y="48"/>
                </a:cubicBezTo>
                <a:cubicBezTo>
                  <a:pt x="63" y="45"/>
                  <a:pt x="63" y="45"/>
                  <a:pt x="63" y="45"/>
                </a:cubicBezTo>
                <a:cubicBezTo>
                  <a:pt x="66" y="42"/>
                  <a:pt x="66" y="42"/>
                  <a:pt x="66" y="42"/>
                </a:cubicBezTo>
                <a:cubicBezTo>
                  <a:pt x="98" y="9"/>
                  <a:pt x="98" y="9"/>
                  <a:pt x="98" y="9"/>
                </a:cubicBezTo>
                <a:cubicBezTo>
                  <a:pt x="98" y="9"/>
                  <a:pt x="98" y="9"/>
                  <a:pt x="98" y="9"/>
                </a:cubicBezTo>
                <a:cubicBezTo>
                  <a:pt x="104" y="3"/>
                  <a:pt x="112" y="0"/>
                  <a:pt x="122" y="2"/>
                </a:cubicBezTo>
                <a:close/>
                <a:moveTo>
                  <a:pt x="48" y="138"/>
                </a:moveTo>
                <a:cubicBezTo>
                  <a:pt x="79" y="106"/>
                  <a:pt x="79" y="106"/>
                  <a:pt x="79" y="106"/>
                </a:cubicBezTo>
                <a:cubicBezTo>
                  <a:pt x="83" y="103"/>
                  <a:pt x="83" y="103"/>
                  <a:pt x="83" y="103"/>
                </a:cubicBezTo>
                <a:cubicBezTo>
                  <a:pt x="86" y="106"/>
                  <a:pt x="86" y="106"/>
                  <a:pt x="86" y="106"/>
                </a:cubicBezTo>
                <a:cubicBezTo>
                  <a:pt x="87" y="108"/>
                  <a:pt x="89" y="110"/>
                  <a:pt x="91" y="111"/>
                </a:cubicBezTo>
                <a:cubicBezTo>
                  <a:pt x="92" y="113"/>
                  <a:pt x="94" y="114"/>
                  <a:pt x="96" y="115"/>
                </a:cubicBezTo>
                <a:cubicBezTo>
                  <a:pt x="100" y="118"/>
                  <a:pt x="100" y="118"/>
                  <a:pt x="100" y="118"/>
                </a:cubicBezTo>
                <a:cubicBezTo>
                  <a:pt x="96" y="122"/>
                  <a:pt x="96" y="122"/>
                  <a:pt x="96" y="122"/>
                </a:cubicBezTo>
                <a:cubicBezTo>
                  <a:pt x="64" y="154"/>
                  <a:pt x="64" y="154"/>
                  <a:pt x="64" y="154"/>
                </a:cubicBezTo>
                <a:cubicBezTo>
                  <a:pt x="58" y="160"/>
                  <a:pt x="49" y="162"/>
                  <a:pt x="40" y="161"/>
                </a:cubicBezTo>
                <a:cubicBezTo>
                  <a:pt x="31" y="160"/>
                  <a:pt x="22" y="155"/>
                  <a:pt x="15" y="148"/>
                </a:cubicBezTo>
                <a:cubicBezTo>
                  <a:pt x="15" y="148"/>
                  <a:pt x="15" y="148"/>
                  <a:pt x="15" y="148"/>
                </a:cubicBezTo>
                <a:cubicBezTo>
                  <a:pt x="15" y="148"/>
                  <a:pt x="15" y="148"/>
                  <a:pt x="15" y="148"/>
                </a:cubicBezTo>
                <a:cubicBezTo>
                  <a:pt x="15" y="148"/>
                  <a:pt x="15" y="148"/>
                  <a:pt x="15" y="148"/>
                </a:cubicBezTo>
                <a:cubicBezTo>
                  <a:pt x="7" y="140"/>
                  <a:pt x="3" y="131"/>
                  <a:pt x="1" y="122"/>
                </a:cubicBezTo>
                <a:cubicBezTo>
                  <a:pt x="0" y="113"/>
                  <a:pt x="2" y="104"/>
                  <a:pt x="8" y="98"/>
                </a:cubicBezTo>
                <a:cubicBezTo>
                  <a:pt x="8" y="98"/>
                  <a:pt x="8" y="98"/>
                  <a:pt x="8" y="98"/>
                </a:cubicBezTo>
                <a:cubicBezTo>
                  <a:pt x="8" y="98"/>
                  <a:pt x="8" y="98"/>
                  <a:pt x="8" y="98"/>
                </a:cubicBezTo>
                <a:cubicBezTo>
                  <a:pt x="40" y="66"/>
                  <a:pt x="40" y="66"/>
                  <a:pt x="40" y="66"/>
                </a:cubicBezTo>
                <a:cubicBezTo>
                  <a:pt x="44" y="62"/>
                  <a:pt x="44" y="62"/>
                  <a:pt x="44" y="62"/>
                </a:cubicBezTo>
                <a:cubicBezTo>
                  <a:pt x="47" y="67"/>
                  <a:pt x="47" y="67"/>
                  <a:pt x="47" y="67"/>
                </a:cubicBezTo>
                <a:cubicBezTo>
                  <a:pt x="48" y="68"/>
                  <a:pt x="49" y="70"/>
                  <a:pt x="51" y="72"/>
                </a:cubicBezTo>
                <a:cubicBezTo>
                  <a:pt x="53" y="74"/>
                  <a:pt x="54" y="75"/>
                  <a:pt x="56" y="77"/>
                </a:cubicBezTo>
                <a:cubicBezTo>
                  <a:pt x="59" y="80"/>
                  <a:pt x="59" y="80"/>
                  <a:pt x="59" y="80"/>
                </a:cubicBezTo>
                <a:cubicBezTo>
                  <a:pt x="56" y="83"/>
                  <a:pt x="56" y="83"/>
                  <a:pt x="56" y="83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2" y="116"/>
                  <a:pt x="22" y="119"/>
                  <a:pt x="22" y="123"/>
                </a:cubicBezTo>
                <a:cubicBezTo>
                  <a:pt x="23" y="127"/>
                  <a:pt x="25" y="131"/>
                  <a:pt x="28" y="134"/>
                </a:cubicBezTo>
                <a:cubicBezTo>
                  <a:pt x="28" y="134"/>
                  <a:pt x="28" y="134"/>
                  <a:pt x="28" y="134"/>
                </a:cubicBezTo>
                <a:cubicBezTo>
                  <a:pt x="28" y="134"/>
                  <a:pt x="28" y="134"/>
                  <a:pt x="28" y="134"/>
                </a:cubicBezTo>
                <a:cubicBezTo>
                  <a:pt x="28" y="134"/>
                  <a:pt x="28" y="134"/>
                  <a:pt x="28" y="134"/>
                </a:cubicBezTo>
                <a:cubicBezTo>
                  <a:pt x="28" y="134"/>
                  <a:pt x="28" y="134"/>
                  <a:pt x="28" y="134"/>
                </a:cubicBezTo>
                <a:cubicBezTo>
                  <a:pt x="32" y="137"/>
                  <a:pt x="36" y="139"/>
                  <a:pt x="39" y="140"/>
                </a:cubicBezTo>
                <a:cubicBezTo>
                  <a:pt x="43" y="141"/>
                  <a:pt x="46" y="140"/>
                  <a:pt x="48" y="138"/>
                </a:cubicBezTo>
                <a:cubicBezTo>
                  <a:pt x="48" y="138"/>
                  <a:pt x="48" y="138"/>
                  <a:pt x="48" y="138"/>
                </a:cubicBezTo>
                <a:cubicBezTo>
                  <a:pt x="48" y="138"/>
                  <a:pt x="48" y="138"/>
                  <a:pt x="48" y="1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1" name="Freeform 51">
            <a:extLst>
              <a:ext uri="{FF2B5EF4-FFF2-40B4-BE49-F238E27FC236}">
                <a16:creationId xmlns:a16="http://schemas.microsoft.com/office/drawing/2014/main" id="{7B6014F1-B9F9-DC9B-48CB-1C6EA49A9C7E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2486025"/>
            <a:ext cx="254000" cy="230188"/>
          </a:xfrm>
          <a:custGeom>
            <a:avLst/>
            <a:gdLst>
              <a:gd name="T0" fmla="*/ 132 w 160"/>
              <a:gd name="T1" fmla="*/ 0 h 145"/>
              <a:gd name="T2" fmla="*/ 134 w 160"/>
              <a:gd name="T3" fmla="*/ 1 h 145"/>
              <a:gd name="T4" fmla="*/ 135 w 160"/>
              <a:gd name="T5" fmla="*/ 3 h 145"/>
              <a:gd name="T6" fmla="*/ 154 w 160"/>
              <a:gd name="T7" fmla="*/ 140 h 145"/>
              <a:gd name="T8" fmla="*/ 154 w 160"/>
              <a:gd name="T9" fmla="*/ 21 h 145"/>
              <a:gd name="T10" fmla="*/ 157 w 160"/>
              <a:gd name="T11" fmla="*/ 21 h 145"/>
              <a:gd name="T12" fmla="*/ 159 w 160"/>
              <a:gd name="T13" fmla="*/ 21 h 145"/>
              <a:gd name="T14" fmla="*/ 160 w 160"/>
              <a:gd name="T15" fmla="*/ 141 h 145"/>
              <a:gd name="T16" fmla="*/ 159 w 160"/>
              <a:gd name="T17" fmla="*/ 144 h 145"/>
              <a:gd name="T18" fmla="*/ 2 w 160"/>
              <a:gd name="T19" fmla="*/ 145 h 145"/>
              <a:gd name="T20" fmla="*/ 0 w 160"/>
              <a:gd name="T21" fmla="*/ 144 h 145"/>
              <a:gd name="T22" fmla="*/ 0 w 160"/>
              <a:gd name="T23" fmla="*/ 3 h 145"/>
              <a:gd name="T24" fmla="*/ 0 w 160"/>
              <a:gd name="T25" fmla="*/ 1 h 145"/>
              <a:gd name="T26" fmla="*/ 16 w 160"/>
              <a:gd name="T27" fmla="*/ 22 h 145"/>
              <a:gd name="T28" fmla="*/ 48 w 160"/>
              <a:gd name="T29" fmla="*/ 24 h 145"/>
              <a:gd name="T30" fmla="*/ 46 w 160"/>
              <a:gd name="T31" fmla="*/ 48 h 145"/>
              <a:gd name="T32" fmla="*/ 14 w 160"/>
              <a:gd name="T33" fmla="*/ 46 h 145"/>
              <a:gd name="T34" fmla="*/ 16 w 160"/>
              <a:gd name="T35" fmla="*/ 22 h 145"/>
              <a:gd name="T36" fmla="*/ 116 w 160"/>
              <a:gd name="T37" fmla="*/ 67 h 145"/>
              <a:gd name="T38" fmla="*/ 118 w 160"/>
              <a:gd name="T39" fmla="*/ 113 h 145"/>
              <a:gd name="T40" fmla="*/ 87 w 160"/>
              <a:gd name="T41" fmla="*/ 115 h 145"/>
              <a:gd name="T42" fmla="*/ 85 w 160"/>
              <a:gd name="T43" fmla="*/ 69 h 145"/>
              <a:gd name="T44" fmla="*/ 13 w 160"/>
              <a:gd name="T45" fmla="*/ 110 h 145"/>
              <a:gd name="T46" fmla="*/ 67 w 160"/>
              <a:gd name="T47" fmla="*/ 110 h 145"/>
              <a:gd name="T48" fmla="*/ 66 w 160"/>
              <a:gd name="T49" fmla="*/ 116 h 145"/>
              <a:gd name="T50" fmla="*/ 13 w 160"/>
              <a:gd name="T51" fmla="*/ 115 h 145"/>
              <a:gd name="T52" fmla="*/ 13 w 160"/>
              <a:gd name="T53" fmla="*/ 110 h 145"/>
              <a:gd name="T54" fmla="*/ 67 w 160"/>
              <a:gd name="T55" fmla="*/ 88 h 145"/>
              <a:gd name="T56" fmla="*/ 67 w 160"/>
              <a:gd name="T57" fmla="*/ 93 h 145"/>
              <a:gd name="T58" fmla="*/ 14 w 160"/>
              <a:gd name="T59" fmla="*/ 94 h 145"/>
              <a:gd name="T60" fmla="*/ 13 w 160"/>
              <a:gd name="T61" fmla="*/ 88 h 145"/>
              <a:gd name="T62" fmla="*/ 15 w 160"/>
              <a:gd name="T63" fmla="*/ 66 h 145"/>
              <a:gd name="T64" fmla="*/ 68 w 160"/>
              <a:gd name="T65" fmla="*/ 66 h 145"/>
              <a:gd name="T66" fmla="*/ 67 w 160"/>
              <a:gd name="T67" fmla="*/ 72 h 145"/>
              <a:gd name="T68" fmla="*/ 14 w 160"/>
              <a:gd name="T69" fmla="*/ 71 h 145"/>
              <a:gd name="T70" fmla="*/ 15 w 160"/>
              <a:gd name="T71" fmla="*/ 66 h 145"/>
              <a:gd name="T72" fmla="*/ 114 w 160"/>
              <a:gd name="T73" fmla="*/ 25 h 145"/>
              <a:gd name="T74" fmla="*/ 115 w 160"/>
              <a:gd name="T75" fmla="*/ 30 h 145"/>
              <a:gd name="T76" fmla="*/ 61 w 160"/>
              <a:gd name="T77" fmla="*/ 31 h 145"/>
              <a:gd name="T78" fmla="*/ 61 w 160"/>
              <a:gd name="T79" fmla="*/ 25 h 145"/>
              <a:gd name="T80" fmla="*/ 61 w 160"/>
              <a:gd name="T81" fmla="*/ 38 h 145"/>
              <a:gd name="T82" fmla="*/ 115 w 160"/>
              <a:gd name="T83" fmla="*/ 39 h 145"/>
              <a:gd name="T84" fmla="*/ 114 w 160"/>
              <a:gd name="T85" fmla="*/ 45 h 145"/>
              <a:gd name="T86" fmla="*/ 61 w 160"/>
              <a:gd name="T87" fmla="*/ 44 h 145"/>
              <a:gd name="T88" fmla="*/ 61 w 160"/>
              <a:gd name="T89" fmla="*/ 38 h 145"/>
              <a:gd name="T90" fmla="*/ 143 w 160"/>
              <a:gd name="T91" fmla="*/ 9 h 145"/>
              <a:gd name="T92" fmla="*/ 145 w 160"/>
              <a:gd name="T93" fmla="*/ 8 h 145"/>
              <a:gd name="T94" fmla="*/ 147 w 160"/>
              <a:gd name="T95" fmla="*/ 9 h 145"/>
              <a:gd name="T96" fmla="*/ 148 w 160"/>
              <a:gd name="T97" fmla="*/ 129 h 145"/>
              <a:gd name="T98" fmla="*/ 147 w 160"/>
              <a:gd name="T99" fmla="*/ 131 h 145"/>
              <a:gd name="T100" fmla="*/ 143 w 160"/>
              <a:gd name="T101" fmla="*/ 131 h 145"/>
              <a:gd name="T102" fmla="*/ 142 w 160"/>
              <a:gd name="T103" fmla="*/ 129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45">
                <a:moveTo>
                  <a:pt x="2" y="0"/>
                </a:moveTo>
                <a:cubicBezTo>
                  <a:pt x="132" y="0"/>
                  <a:pt x="132" y="0"/>
                  <a:pt x="132" y="0"/>
                </a:cubicBezTo>
                <a:cubicBezTo>
                  <a:pt x="132" y="0"/>
                  <a:pt x="133" y="1"/>
                  <a:pt x="134" y="1"/>
                </a:cubicBezTo>
                <a:cubicBezTo>
                  <a:pt x="134" y="1"/>
                  <a:pt x="134" y="1"/>
                  <a:pt x="134" y="1"/>
                </a:cubicBezTo>
                <a:cubicBezTo>
                  <a:pt x="134" y="1"/>
                  <a:pt x="134" y="1"/>
                  <a:pt x="134" y="1"/>
                </a:cubicBezTo>
                <a:cubicBezTo>
                  <a:pt x="134" y="2"/>
                  <a:pt x="135" y="2"/>
                  <a:pt x="135" y="3"/>
                </a:cubicBezTo>
                <a:cubicBezTo>
                  <a:pt x="135" y="49"/>
                  <a:pt x="135" y="94"/>
                  <a:pt x="135" y="140"/>
                </a:cubicBezTo>
                <a:cubicBezTo>
                  <a:pt x="154" y="140"/>
                  <a:pt x="154" y="140"/>
                  <a:pt x="154" y="140"/>
                </a:cubicBezTo>
                <a:cubicBezTo>
                  <a:pt x="154" y="24"/>
                  <a:pt x="154" y="24"/>
                  <a:pt x="154" y="24"/>
                </a:cubicBezTo>
                <a:cubicBezTo>
                  <a:pt x="154" y="23"/>
                  <a:pt x="154" y="22"/>
                  <a:pt x="154" y="21"/>
                </a:cubicBezTo>
                <a:cubicBezTo>
                  <a:pt x="154" y="21"/>
                  <a:pt x="154" y="21"/>
                  <a:pt x="154" y="21"/>
                </a:cubicBezTo>
                <a:cubicBezTo>
                  <a:pt x="155" y="21"/>
                  <a:pt x="156" y="21"/>
                  <a:pt x="157" y="21"/>
                </a:cubicBezTo>
                <a:cubicBezTo>
                  <a:pt x="157" y="21"/>
                  <a:pt x="158" y="21"/>
                  <a:pt x="159" y="21"/>
                </a:cubicBezTo>
                <a:cubicBezTo>
                  <a:pt x="159" y="21"/>
                  <a:pt x="159" y="21"/>
                  <a:pt x="159" y="21"/>
                </a:cubicBezTo>
                <a:cubicBezTo>
                  <a:pt x="159" y="22"/>
                  <a:pt x="160" y="23"/>
                  <a:pt x="160" y="24"/>
                </a:cubicBezTo>
                <a:cubicBezTo>
                  <a:pt x="160" y="141"/>
                  <a:pt x="160" y="141"/>
                  <a:pt x="160" y="141"/>
                </a:cubicBezTo>
                <a:cubicBezTo>
                  <a:pt x="160" y="142"/>
                  <a:pt x="159" y="143"/>
                  <a:pt x="159" y="144"/>
                </a:cubicBezTo>
                <a:cubicBezTo>
                  <a:pt x="159" y="144"/>
                  <a:pt x="159" y="144"/>
                  <a:pt x="159" y="144"/>
                </a:cubicBezTo>
                <a:cubicBezTo>
                  <a:pt x="158" y="145"/>
                  <a:pt x="156" y="145"/>
                  <a:pt x="154" y="145"/>
                </a:cubicBezTo>
                <a:cubicBezTo>
                  <a:pt x="2" y="145"/>
                  <a:pt x="2" y="145"/>
                  <a:pt x="2" y="145"/>
                </a:cubicBezTo>
                <a:cubicBezTo>
                  <a:pt x="2" y="145"/>
                  <a:pt x="1" y="144"/>
                  <a:pt x="0" y="144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43"/>
                  <a:pt x="0" y="142"/>
                  <a:pt x="0" y="142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0" y="2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1" y="1"/>
                  <a:pt x="2" y="0"/>
                  <a:pt x="2" y="0"/>
                </a:cubicBezTo>
                <a:close/>
                <a:moveTo>
                  <a:pt x="16" y="22"/>
                </a:moveTo>
                <a:cubicBezTo>
                  <a:pt x="46" y="22"/>
                  <a:pt x="46" y="22"/>
                  <a:pt x="46" y="22"/>
                </a:cubicBezTo>
                <a:cubicBezTo>
                  <a:pt x="47" y="22"/>
                  <a:pt x="48" y="23"/>
                  <a:pt x="48" y="24"/>
                </a:cubicBezTo>
                <a:cubicBezTo>
                  <a:pt x="48" y="46"/>
                  <a:pt x="48" y="46"/>
                  <a:pt x="48" y="46"/>
                </a:cubicBezTo>
                <a:cubicBezTo>
                  <a:pt x="48" y="47"/>
                  <a:pt x="47" y="48"/>
                  <a:pt x="46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5" y="48"/>
                  <a:pt x="14" y="47"/>
                  <a:pt x="14" y="46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23"/>
                  <a:pt x="15" y="22"/>
                  <a:pt x="16" y="22"/>
                </a:cubicBezTo>
                <a:close/>
                <a:moveTo>
                  <a:pt x="87" y="67"/>
                </a:moveTo>
                <a:cubicBezTo>
                  <a:pt x="116" y="67"/>
                  <a:pt x="116" y="67"/>
                  <a:pt x="116" y="67"/>
                </a:cubicBezTo>
                <a:cubicBezTo>
                  <a:pt x="117" y="67"/>
                  <a:pt x="118" y="68"/>
                  <a:pt x="118" y="69"/>
                </a:cubicBezTo>
                <a:cubicBezTo>
                  <a:pt x="118" y="113"/>
                  <a:pt x="118" y="113"/>
                  <a:pt x="118" y="113"/>
                </a:cubicBezTo>
                <a:cubicBezTo>
                  <a:pt x="118" y="114"/>
                  <a:pt x="117" y="115"/>
                  <a:pt x="116" y="115"/>
                </a:cubicBezTo>
                <a:cubicBezTo>
                  <a:pt x="87" y="115"/>
                  <a:pt x="87" y="115"/>
                  <a:pt x="87" y="115"/>
                </a:cubicBezTo>
                <a:cubicBezTo>
                  <a:pt x="86" y="115"/>
                  <a:pt x="85" y="114"/>
                  <a:pt x="85" y="113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8"/>
                  <a:pt x="86" y="67"/>
                  <a:pt x="87" y="67"/>
                </a:cubicBezTo>
                <a:close/>
                <a:moveTo>
                  <a:pt x="13" y="110"/>
                </a:moveTo>
                <a:cubicBezTo>
                  <a:pt x="66" y="110"/>
                  <a:pt x="66" y="110"/>
                  <a:pt x="66" y="110"/>
                </a:cubicBezTo>
                <a:cubicBezTo>
                  <a:pt x="66" y="110"/>
                  <a:pt x="67" y="110"/>
                  <a:pt x="67" y="110"/>
                </a:cubicBezTo>
                <a:cubicBezTo>
                  <a:pt x="67" y="115"/>
                  <a:pt x="67" y="115"/>
                  <a:pt x="67" y="115"/>
                </a:cubicBezTo>
                <a:cubicBezTo>
                  <a:pt x="67" y="116"/>
                  <a:pt x="66" y="116"/>
                  <a:pt x="66" y="116"/>
                </a:cubicBezTo>
                <a:cubicBezTo>
                  <a:pt x="13" y="116"/>
                  <a:pt x="13" y="116"/>
                  <a:pt x="13" y="116"/>
                </a:cubicBezTo>
                <a:cubicBezTo>
                  <a:pt x="13" y="116"/>
                  <a:pt x="13" y="116"/>
                  <a:pt x="13" y="115"/>
                </a:cubicBezTo>
                <a:cubicBezTo>
                  <a:pt x="13" y="110"/>
                  <a:pt x="13" y="110"/>
                  <a:pt x="13" y="110"/>
                </a:cubicBezTo>
                <a:cubicBezTo>
                  <a:pt x="13" y="110"/>
                  <a:pt x="13" y="110"/>
                  <a:pt x="13" y="110"/>
                </a:cubicBezTo>
                <a:close/>
                <a:moveTo>
                  <a:pt x="14" y="88"/>
                </a:moveTo>
                <a:cubicBezTo>
                  <a:pt x="67" y="88"/>
                  <a:pt x="67" y="88"/>
                  <a:pt x="67" y="88"/>
                </a:cubicBezTo>
                <a:cubicBezTo>
                  <a:pt x="67" y="88"/>
                  <a:pt x="67" y="88"/>
                  <a:pt x="67" y="88"/>
                </a:cubicBezTo>
                <a:cubicBezTo>
                  <a:pt x="67" y="93"/>
                  <a:pt x="67" y="93"/>
                  <a:pt x="67" y="93"/>
                </a:cubicBezTo>
                <a:cubicBezTo>
                  <a:pt x="67" y="94"/>
                  <a:pt x="67" y="94"/>
                  <a:pt x="67" y="94"/>
                </a:cubicBezTo>
                <a:cubicBezTo>
                  <a:pt x="14" y="94"/>
                  <a:pt x="14" y="94"/>
                  <a:pt x="14" y="94"/>
                </a:cubicBezTo>
                <a:cubicBezTo>
                  <a:pt x="14" y="94"/>
                  <a:pt x="13" y="94"/>
                  <a:pt x="13" y="93"/>
                </a:cubicBezTo>
                <a:cubicBezTo>
                  <a:pt x="13" y="88"/>
                  <a:pt x="13" y="88"/>
                  <a:pt x="13" y="88"/>
                </a:cubicBezTo>
                <a:cubicBezTo>
                  <a:pt x="13" y="88"/>
                  <a:pt x="14" y="88"/>
                  <a:pt x="14" y="88"/>
                </a:cubicBezTo>
                <a:close/>
                <a:moveTo>
                  <a:pt x="15" y="66"/>
                </a:moveTo>
                <a:cubicBezTo>
                  <a:pt x="67" y="66"/>
                  <a:pt x="67" y="66"/>
                  <a:pt x="67" y="66"/>
                </a:cubicBezTo>
                <a:cubicBezTo>
                  <a:pt x="68" y="66"/>
                  <a:pt x="68" y="66"/>
                  <a:pt x="68" y="66"/>
                </a:cubicBezTo>
                <a:cubicBezTo>
                  <a:pt x="68" y="71"/>
                  <a:pt x="68" y="71"/>
                  <a:pt x="68" y="71"/>
                </a:cubicBezTo>
                <a:cubicBezTo>
                  <a:pt x="68" y="71"/>
                  <a:pt x="68" y="72"/>
                  <a:pt x="67" y="72"/>
                </a:cubicBezTo>
                <a:cubicBezTo>
                  <a:pt x="15" y="72"/>
                  <a:pt x="15" y="72"/>
                  <a:pt x="15" y="72"/>
                </a:cubicBezTo>
                <a:cubicBezTo>
                  <a:pt x="14" y="72"/>
                  <a:pt x="14" y="71"/>
                  <a:pt x="14" y="71"/>
                </a:cubicBezTo>
                <a:cubicBezTo>
                  <a:pt x="14" y="66"/>
                  <a:pt x="14" y="66"/>
                  <a:pt x="14" y="66"/>
                </a:cubicBezTo>
                <a:cubicBezTo>
                  <a:pt x="14" y="66"/>
                  <a:pt x="14" y="66"/>
                  <a:pt x="15" y="66"/>
                </a:cubicBezTo>
                <a:close/>
                <a:moveTo>
                  <a:pt x="61" y="25"/>
                </a:moveTo>
                <a:cubicBezTo>
                  <a:pt x="114" y="25"/>
                  <a:pt x="114" y="25"/>
                  <a:pt x="114" y="25"/>
                </a:cubicBezTo>
                <a:cubicBezTo>
                  <a:pt x="115" y="25"/>
                  <a:pt x="115" y="25"/>
                  <a:pt x="115" y="25"/>
                </a:cubicBezTo>
                <a:cubicBezTo>
                  <a:pt x="115" y="30"/>
                  <a:pt x="115" y="30"/>
                  <a:pt x="115" y="30"/>
                </a:cubicBezTo>
                <a:cubicBezTo>
                  <a:pt x="115" y="31"/>
                  <a:pt x="115" y="31"/>
                  <a:pt x="114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0"/>
                </a:cubicBezTo>
                <a:cubicBezTo>
                  <a:pt x="61" y="25"/>
                  <a:pt x="61" y="25"/>
                  <a:pt x="61" y="25"/>
                </a:cubicBezTo>
                <a:cubicBezTo>
                  <a:pt x="61" y="25"/>
                  <a:pt x="61" y="25"/>
                  <a:pt x="61" y="25"/>
                </a:cubicBezTo>
                <a:close/>
                <a:moveTo>
                  <a:pt x="61" y="38"/>
                </a:moveTo>
                <a:cubicBezTo>
                  <a:pt x="114" y="38"/>
                  <a:pt x="114" y="38"/>
                  <a:pt x="114" y="38"/>
                </a:cubicBezTo>
                <a:cubicBezTo>
                  <a:pt x="115" y="38"/>
                  <a:pt x="115" y="39"/>
                  <a:pt x="115" y="39"/>
                </a:cubicBezTo>
                <a:cubicBezTo>
                  <a:pt x="115" y="44"/>
                  <a:pt x="115" y="44"/>
                  <a:pt x="115" y="44"/>
                </a:cubicBezTo>
                <a:cubicBezTo>
                  <a:pt x="115" y="44"/>
                  <a:pt x="115" y="45"/>
                  <a:pt x="114" y="45"/>
                </a:cubicBezTo>
                <a:cubicBezTo>
                  <a:pt x="61" y="45"/>
                  <a:pt x="61" y="45"/>
                  <a:pt x="61" y="45"/>
                </a:cubicBezTo>
                <a:cubicBezTo>
                  <a:pt x="61" y="45"/>
                  <a:pt x="61" y="44"/>
                  <a:pt x="61" y="44"/>
                </a:cubicBezTo>
                <a:cubicBezTo>
                  <a:pt x="61" y="39"/>
                  <a:pt x="61" y="39"/>
                  <a:pt x="61" y="39"/>
                </a:cubicBezTo>
                <a:cubicBezTo>
                  <a:pt x="61" y="39"/>
                  <a:pt x="61" y="38"/>
                  <a:pt x="61" y="38"/>
                </a:cubicBezTo>
                <a:close/>
                <a:moveTo>
                  <a:pt x="142" y="11"/>
                </a:moveTo>
                <a:cubicBezTo>
                  <a:pt x="142" y="10"/>
                  <a:pt x="142" y="10"/>
                  <a:pt x="143" y="9"/>
                </a:cubicBezTo>
                <a:cubicBezTo>
                  <a:pt x="143" y="9"/>
                  <a:pt x="143" y="9"/>
                  <a:pt x="143" y="9"/>
                </a:cubicBezTo>
                <a:cubicBezTo>
                  <a:pt x="143" y="9"/>
                  <a:pt x="144" y="8"/>
                  <a:pt x="145" y="8"/>
                </a:cubicBezTo>
                <a:cubicBezTo>
                  <a:pt x="146" y="8"/>
                  <a:pt x="146" y="9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7" y="10"/>
                  <a:pt x="148" y="10"/>
                  <a:pt x="148" y="11"/>
                </a:cubicBezTo>
                <a:cubicBezTo>
                  <a:pt x="148" y="129"/>
                  <a:pt x="148" y="129"/>
                  <a:pt x="148" y="129"/>
                </a:cubicBezTo>
                <a:cubicBezTo>
                  <a:pt x="148" y="130"/>
                  <a:pt x="147" y="131"/>
                  <a:pt x="147" y="131"/>
                </a:cubicBezTo>
                <a:cubicBezTo>
                  <a:pt x="147" y="131"/>
                  <a:pt x="147" y="131"/>
                  <a:pt x="147" y="131"/>
                </a:cubicBezTo>
                <a:cubicBezTo>
                  <a:pt x="146" y="132"/>
                  <a:pt x="146" y="132"/>
                  <a:pt x="145" y="132"/>
                </a:cubicBezTo>
                <a:cubicBezTo>
                  <a:pt x="144" y="132"/>
                  <a:pt x="143" y="132"/>
                  <a:pt x="143" y="131"/>
                </a:cubicBezTo>
                <a:cubicBezTo>
                  <a:pt x="143" y="131"/>
                  <a:pt x="143" y="131"/>
                  <a:pt x="143" y="131"/>
                </a:cubicBezTo>
                <a:cubicBezTo>
                  <a:pt x="142" y="131"/>
                  <a:pt x="142" y="130"/>
                  <a:pt x="142" y="129"/>
                </a:cubicBezTo>
                <a:lnTo>
                  <a:pt x="142" y="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2" name="Freeform 52">
            <a:extLst>
              <a:ext uri="{FF2B5EF4-FFF2-40B4-BE49-F238E27FC236}">
                <a16:creationId xmlns:a16="http://schemas.microsoft.com/office/drawing/2014/main" id="{B5C7F14E-03FD-0945-CCD7-3F2BDBBE9310}"/>
              </a:ext>
            </a:extLst>
          </p:cNvPr>
          <p:cNvSpPr>
            <a:spLocks noEditPoints="1"/>
          </p:cNvSpPr>
          <p:nvPr/>
        </p:nvSpPr>
        <p:spPr bwMode="auto">
          <a:xfrm>
            <a:off x="5176838" y="2473325"/>
            <a:ext cx="187325" cy="254000"/>
          </a:xfrm>
          <a:custGeom>
            <a:avLst/>
            <a:gdLst>
              <a:gd name="T0" fmla="*/ 18 w 118"/>
              <a:gd name="T1" fmla="*/ 0 h 160"/>
              <a:gd name="T2" fmla="*/ 0 w 118"/>
              <a:gd name="T3" fmla="*/ 26 h 160"/>
              <a:gd name="T4" fmla="*/ 50 w 118"/>
              <a:gd name="T5" fmla="*/ 45 h 160"/>
              <a:gd name="T6" fmla="*/ 68 w 118"/>
              <a:gd name="T7" fmla="*/ 19 h 160"/>
              <a:gd name="T8" fmla="*/ 71 w 118"/>
              <a:gd name="T9" fmla="*/ 92 h 160"/>
              <a:gd name="T10" fmla="*/ 40 w 118"/>
              <a:gd name="T11" fmla="*/ 85 h 160"/>
              <a:gd name="T12" fmla="*/ 28 w 118"/>
              <a:gd name="T13" fmla="*/ 49 h 160"/>
              <a:gd name="T14" fmla="*/ 39 w 118"/>
              <a:gd name="T15" fmla="*/ 154 h 160"/>
              <a:gd name="T16" fmla="*/ 71 w 118"/>
              <a:gd name="T17" fmla="*/ 154 h 160"/>
              <a:gd name="T18" fmla="*/ 40 w 118"/>
              <a:gd name="T19" fmla="*/ 146 h 160"/>
              <a:gd name="T20" fmla="*/ 71 w 118"/>
              <a:gd name="T21" fmla="*/ 124 h 160"/>
              <a:gd name="T22" fmla="*/ 40 w 118"/>
              <a:gd name="T23" fmla="*/ 116 h 160"/>
              <a:gd name="T24" fmla="*/ 71 w 118"/>
              <a:gd name="T25" fmla="*/ 92 h 160"/>
              <a:gd name="T26" fmla="*/ 86 w 118"/>
              <a:gd name="T27" fmla="*/ 75 h 160"/>
              <a:gd name="T28" fmla="*/ 74 w 118"/>
              <a:gd name="T29" fmla="*/ 91 h 160"/>
              <a:gd name="T30" fmla="*/ 106 w 118"/>
              <a:gd name="T31" fmla="*/ 99 h 160"/>
              <a:gd name="T32" fmla="*/ 118 w 118"/>
              <a:gd name="T33" fmla="*/ 87 h 160"/>
              <a:gd name="T34" fmla="*/ 107 w 118"/>
              <a:gd name="T35" fmla="*/ 91 h 160"/>
              <a:gd name="T36" fmla="*/ 82 w 118"/>
              <a:gd name="T37" fmla="*/ 87 h 160"/>
              <a:gd name="T38" fmla="*/ 107 w 118"/>
              <a:gd name="T39" fmla="*/ 84 h 160"/>
              <a:gd name="T40" fmla="*/ 107 w 118"/>
              <a:gd name="T41" fmla="*/ 91 h 160"/>
              <a:gd name="T42" fmla="*/ 86 w 118"/>
              <a:gd name="T43" fmla="*/ 106 h 160"/>
              <a:gd name="T44" fmla="*/ 74 w 118"/>
              <a:gd name="T45" fmla="*/ 123 h 160"/>
              <a:gd name="T46" fmla="*/ 106 w 118"/>
              <a:gd name="T47" fmla="*/ 130 h 160"/>
              <a:gd name="T48" fmla="*/ 118 w 118"/>
              <a:gd name="T49" fmla="*/ 118 h 160"/>
              <a:gd name="T50" fmla="*/ 107 w 118"/>
              <a:gd name="T51" fmla="*/ 122 h 160"/>
              <a:gd name="T52" fmla="*/ 82 w 118"/>
              <a:gd name="T53" fmla="*/ 119 h 160"/>
              <a:gd name="T54" fmla="*/ 107 w 118"/>
              <a:gd name="T55" fmla="*/ 115 h 160"/>
              <a:gd name="T56" fmla="*/ 107 w 118"/>
              <a:gd name="T57" fmla="*/ 122 h 160"/>
              <a:gd name="T58" fmla="*/ 86 w 118"/>
              <a:gd name="T59" fmla="*/ 137 h 160"/>
              <a:gd name="T60" fmla="*/ 74 w 118"/>
              <a:gd name="T61" fmla="*/ 153 h 160"/>
              <a:gd name="T62" fmla="*/ 106 w 118"/>
              <a:gd name="T63" fmla="*/ 160 h 160"/>
              <a:gd name="T64" fmla="*/ 118 w 118"/>
              <a:gd name="T65" fmla="*/ 148 h 160"/>
              <a:gd name="T66" fmla="*/ 107 w 118"/>
              <a:gd name="T67" fmla="*/ 153 h 160"/>
              <a:gd name="T68" fmla="*/ 82 w 118"/>
              <a:gd name="T69" fmla="*/ 149 h 160"/>
              <a:gd name="T70" fmla="*/ 107 w 118"/>
              <a:gd name="T71" fmla="*/ 146 h 160"/>
              <a:gd name="T72" fmla="*/ 107 w 118"/>
              <a:gd name="T73" fmla="*/ 153 h 160"/>
              <a:gd name="T74" fmla="*/ 17 w 118"/>
              <a:gd name="T75" fmla="*/ 35 h 160"/>
              <a:gd name="T76" fmla="*/ 17 w 118"/>
              <a:gd name="T77" fmla="*/ 26 h 160"/>
              <a:gd name="T78" fmla="*/ 56 w 118"/>
              <a:gd name="T79" fmla="*/ 31 h 160"/>
              <a:gd name="T80" fmla="*/ 51 w 118"/>
              <a:gd name="T81" fmla="*/ 20 h 160"/>
              <a:gd name="T82" fmla="*/ 12 w 118"/>
              <a:gd name="T83" fmla="*/ 15 h 160"/>
              <a:gd name="T84" fmla="*/ 51 w 118"/>
              <a:gd name="T85" fmla="*/ 10 h 160"/>
              <a:gd name="T86" fmla="*/ 51 w 118"/>
              <a:gd name="T87" fmla="*/ 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8" h="160">
                <a:moveTo>
                  <a:pt x="50" y="0"/>
                </a:move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9"/>
                  <a:pt x="0" y="19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36"/>
                  <a:pt x="8" y="45"/>
                  <a:pt x="18" y="45"/>
                </a:cubicBezTo>
                <a:cubicBezTo>
                  <a:pt x="50" y="45"/>
                  <a:pt x="50" y="45"/>
                  <a:pt x="50" y="45"/>
                </a:cubicBezTo>
                <a:cubicBezTo>
                  <a:pt x="60" y="45"/>
                  <a:pt x="68" y="36"/>
                  <a:pt x="68" y="26"/>
                </a:cubicBezTo>
                <a:cubicBezTo>
                  <a:pt x="68" y="19"/>
                  <a:pt x="68" y="19"/>
                  <a:pt x="68" y="19"/>
                </a:cubicBezTo>
                <a:cubicBezTo>
                  <a:pt x="68" y="9"/>
                  <a:pt x="60" y="0"/>
                  <a:pt x="50" y="0"/>
                </a:cubicBezTo>
                <a:close/>
                <a:moveTo>
                  <a:pt x="71" y="92"/>
                </a:moveTo>
                <a:cubicBezTo>
                  <a:pt x="71" y="85"/>
                  <a:pt x="71" y="85"/>
                  <a:pt x="71" y="85"/>
                </a:cubicBezTo>
                <a:cubicBezTo>
                  <a:pt x="40" y="85"/>
                  <a:pt x="40" y="85"/>
                  <a:pt x="40" y="85"/>
                </a:cubicBezTo>
                <a:cubicBezTo>
                  <a:pt x="40" y="49"/>
                  <a:pt x="40" y="49"/>
                  <a:pt x="40" y="49"/>
                </a:cubicBezTo>
                <a:cubicBezTo>
                  <a:pt x="28" y="49"/>
                  <a:pt x="28" y="49"/>
                  <a:pt x="28" y="49"/>
                </a:cubicBezTo>
                <a:cubicBezTo>
                  <a:pt x="28" y="154"/>
                  <a:pt x="28" y="154"/>
                  <a:pt x="28" y="154"/>
                </a:cubicBezTo>
                <a:cubicBezTo>
                  <a:pt x="39" y="154"/>
                  <a:pt x="39" y="154"/>
                  <a:pt x="39" y="154"/>
                </a:cubicBezTo>
                <a:cubicBezTo>
                  <a:pt x="39" y="154"/>
                  <a:pt x="39" y="154"/>
                  <a:pt x="39" y="154"/>
                </a:cubicBezTo>
                <a:cubicBezTo>
                  <a:pt x="71" y="154"/>
                  <a:pt x="71" y="154"/>
                  <a:pt x="71" y="154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40" y="146"/>
                  <a:pt x="40" y="146"/>
                  <a:pt x="40" y="146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71" y="124"/>
                  <a:pt x="71" y="124"/>
                  <a:pt x="71" y="124"/>
                </a:cubicBezTo>
                <a:cubicBezTo>
                  <a:pt x="71" y="116"/>
                  <a:pt x="71" y="116"/>
                  <a:pt x="71" y="116"/>
                </a:cubicBezTo>
                <a:cubicBezTo>
                  <a:pt x="40" y="116"/>
                  <a:pt x="40" y="116"/>
                  <a:pt x="40" y="116"/>
                </a:cubicBezTo>
                <a:cubicBezTo>
                  <a:pt x="40" y="92"/>
                  <a:pt x="40" y="92"/>
                  <a:pt x="40" y="92"/>
                </a:cubicBezTo>
                <a:lnTo>
                  <a:pt x="71" y="92"/>
                </a:lnTo>
                <a:close/>
                <a:moveTo>
                  <a:pt x="106" y="75"/>
                </a:moveTo>
                <a:cubicBezTo>
                  <a:pt x="86" y="75"/>
                  <a:pt x="86" y="75"/>
                  <a:pt x="86" y="75"/>
                </a:cubicBezTo>
                <a:cubicBezTo>
                  <a:pt x="80" y="75"/>
                  <a:pt x="74" y="80"/>
                  <a:pt x="74" y="87"/>
                </a:cubicBezTo>
                <a:cubicBezTo>
                  <a:pt x="74" y="91"/>
                  <a:pt x="74" y="91"/>
                  <a:pt x="74" y="91"/>
                </a:cubicBezTo>
                <a:cubicBezTo>
                  <a:pt x="74" y="98"/>
                  <a:pt x="80" y="99"/>
                  <a:pt x="86" y="99"/>
                </a:cubicBezTo>
                <a:cubicBezTo>
                  <a:pt x="106" y="99"/>
                  <a:pt x="106" y="99"/>
                  <a:pt x="106" y="99"/>
                </a:cubicBezTo>
                <a:cubicBezTo>
                  <a:pt x="112" y="99"/>
                  <a:pt x="118" y="98"/>
                  <a:pt x="118" y="91"/>
                </a:cubicBezTo>
                <a:cubicBezTo>
                  <a:pt x="118" y="87"/>
                  <a:pt x="118" y="87"/>
                  <a:pt x="118" y="87"/>
                </a:cubicBezTo>
                <a:cubicBezTo>
                  <a:pt x="118" y="80"/>
                  <a:pt x="112" y="75"/>
                  <a:pt x="106" y="75"/>
                </a:cubicBezTo>
                <a:close/>
                <a:moveTo>
                  <a:pt x="107" y="91"/>
                </a:moveTo>
                <a:cubicBezTo>
                  <a:pt x="85" y="91"/>
                  <a:pt x="85" y="91"/>
                  <a:pt x="85" y="91"/>
                </a:cubicBezTo>
                <a:cubicBezTo>
                  <a:pt x="83" y="91"/>
                  <a:pt x="82" y="89"/>
                  <a:pt x="82" y="87"/>
                </a:cubicBezTo>
                <a:cubicBezTo>
                  <a:pt x="82" y="85"/>
                  <a:pt x="83" y="84"/>
                  <a:pt x="85" y="84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109" y="84"/>
                  <a:pt x="110" y="85"/>
                  <a:pt x="110" y="87"/>
                </a:cubicBezTo>
                <a:cubicBezTo>
                  <a:pt x="110" y="89"/>
                  <a:pt x="109" y="91"/>
                  <a:pt x="107" y="91"/>
                </a:cubicBezTo>
                <a:close/>
                <a:moveTo>
                  <a:pt x="106" y="106"/>
                </a:moveTo>
                <a:cubicBezTo>
                  <a:pt x="86" y="106"/>
                  <a:pt x="86" y="106"/>
                  <a:pt x="86" y="106"/>
                </a:cubicBezTo>
                <a:cubicBezTo>
                  <a:pt x="80" y="106"/>
                  <a:pt x="74" y="112"/>
                  <a:pt x="74" y="118"/>
                </a:cubicBezTo>
                <a:cubicBezTo>
                  <a:pt x="74" y="123"/>
                  <a:pt x="74" y="123"/>
                  <a:pt x="74" y="123"/>
                </a:cubicBezTo>
                <a:cubicBezTo>
                  <a:pt x="74" y="129"/>
                  <a:pt x="80" y="130"/>
                  <a:pt x="86" y="130"/>
                </a:cubicBezTo>
                <a:cubicBezTo>
                  <a:pt x="106" y="130"/>
                  <a:pt x="106" y="130"/>
                  <a:pt x="106" y="130"/>
                </a:cubicBezTo>
                <a:cubicBezTo>
                  <a:pt x="112" y="130"/>
                  <a:pt x="118" y="129"/>
                  <a:pt x="118" y="123"/>
                </a:cubicBezTo>
                <a:cubicBezTo>
                  <a:pt x="118" y="118"/>
                  <a:pt x="118" y="118"/>
                  <a:pt x="118" y="118"/>
                </a:cubicBezTo>
                <a:cubicBezTo>
                  <a:pt x="118" y="112"/>
                  <a:pt x="112" y="106"/>
                  <a:pt x="106" y="106"/>
                </a:cubicBezTo>
                <a:close/>
                <a:moveTo>
                  <a:pt x="107" y="122"/>
                </a:moveTo>
                <a:cubicBezTo>
                  <a:pt x="85" y="122"/>
                  <a:pt x="85" y="122"/>
                  <a:pt x="85" y="122"/>
                </a:cubicBezTo>
                <a:cubicBezTo>
                  <a:pt x="83" y="122"/>
                  <a:pt x="82" y="121"/>
                  <a:pt x="82" y="119"/>
                </a:cubicBezTo>
                <a:cubicBezTo>
                  <a:pt x="82" y="117"/>
                  <a:pt x="83" y="115"/>
                  <a:pt x="85" y="115"/>
                </a:cubicBezTo>
                <a:cubicBezTo>
                  <a:pt x="107" y="115"/>
                  <a:pt x="107" y="115"/>
                  <a:pt x="107" y="115"/>
                </a:cubicBezTo>
                <a:cubicBezTo>
                  <a:pt x="109" y="115"/>
                  <a:pt x="110" y="117"/>
                  <a:pt x="110" y="119"/>
                </a:cubicBezTo>
                <a:cubicBezTo>
                  <a:pt x="110" y="121"/>
                  <a:pt x="109" y="122"/>
                  <a:pt x="107" y="122"/>
                </a:cubicBezTo>
                <a:close/>
                <a:moveTo>
                  <a:pt x="106" y="137"/>
                </a:moveTo>
                <a:cubicBezTo>
                  <a:pt x="86" y="137"/>
                  <a:pt x="86" y="137"/>
                  <a:pt x="86" y="137"/>
                </a:cubicBezTo>
                <a:cubicBezTo>
                  <a:pt x="80" y="137"/>
                  <a:pt x="74" y="142"/>
                  <a:pt x="74" y="148"/>
                </a:cubicBezTo>
                <a:cubicBezTo>
                  <a:pt x="74" y="153"/>
                  <a:pt x="74" y="153"/>
                  <a:pt x="74" y="153"/>
                </a:cubicBezTo>
                <a:cubicBezTo>
                  <a:pt x="74" y="159"/>
                  <a:pt x="80" y="160"/>
                  <a:pt x="86" y="160"/>
                </a:cubicBezTo>
                <a:cubicBezTo>
                  <a:pt x="106" y="160"/>
                  <a:pt x="106" y="160"/>
                  <a:pt x="106" y="160"/>
                </a:cubicBezTo>
                <a:cubicBezTo>
                  <a:pt x="112" y="160"/>
                  <a:pt x="118" y="159"/>
                  <a:pt x="118" y="153"/>
                </a:cubicBezTo>
                <a:cubicBezTo>
                  <a:pt x="118" y="148"/>
                  <a:pt x="118" y="148"/>
                  <a:pt x="118" y="148"/>
                </a:cubicBezTo>
                <a:cubicBezTo>
                  <a:pt x="118" y="142"/>
                  <a:pt x="112" y="137"/>
                  <a:pt x="106" y="137"/>
                </a:cubicBezTo>
                <a:close/>
                <a:moveTo>
                  <a:pt x="107" y="153"/>
                </a:moveTo>
                <a:cubicBezTo>
                  <a:pt x="85" y="153"/>
                  <a:pt x="85" y="153"/>
                  <a:pt x="85" y="153"/>
                </a:cubicBezTo>
                <a:cubicBezTo>
                  <a:pt x="83" y="153"/>
                  <a:pt x="82" y="151"/>
                  <a:pt x="82" y="149"/>
                </a:cubicBezTo>
                <a:cubicBezTo>
                  <a:pt x="82" y="147"/>
                  <a:pt x="83" y="146"/>
                  <a:pt x="85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9" y="146"/>
                  <a:pt x="110" y="147"/>
                  <a:pt x="110" y="149"/>
                </a:cubicBezTo>
                <a:cubicBezTo>
                  <a:pt x="110" y="151"/>
                  <a:pt x="109" y="153"/>
                  <a:pt x="107" y="153"/>
                </a:cubicBezTo>
                <a:close/>
                <a:moveTo>
                  <a:pt x="51" y="35"/>
                </a:moveTo>
                <a:cubicBezTo>
                  <a:pt x="17" y="35"/>
                  <a:pt x="17" y="35"/>
                  <a:pt x="17" y="35"/>
                </a:cubicBezTo>
                <a:cubicBezTo>
                  <a:pt x="14" y="35"/>
                  <a:pt x="12" y="33"/>
                  <a:pt x="12" y="31"/>
                </a:cubicBezTo>
                <a:cubicBezTo>
                  <a:pt x="12" y="28"/>
                  <a:pt x="14" y="26"/>
                  <a:pt x="17" y="26"/>
                </a:cubicBezTo>
                <a:cubicBezTo>
                  <a:pt x="51" y="26"/>
                  <a:pt x="51" y="26"/>
                  <a:pt x="51" y="26"/>
                </a:cubicBezTo>
                <a:cubicBezTo>
                  <a:pt x="54" y="26"/>
                  <a:pt x="56" y="28"/>
                  <a:pt x="56" y="31"/>
                </a:cubicBezTo>
                <a:cubicBezTo>
                  <a:pt x="56" y="33"/>
                  <a:pt x="54" y="35"/>
                  <a:pt x="51" y="35"/>
                </a:cubicBezTo>
                <a:close/>
                <a:moveTo>
                  <a:pt x="51" y="20"/>
                </a:moveTo>
                <a:cubicBezTo>
                  <a:pt x="17" y="20"/>
                  <a:pt x="17" y="20"/>
                  <a:pt x="17" y="20"/>
                </a:cubicBezTo>
                <a:cubicBezTo>
                  <a:pt x="14" y="20"/>
                  <a:pt x="12" y="18"/>
                  <a:pt x="12" y="15"/>
                </a:cubicBezTo>
                <a:cubicBezTo>
                  <a:pt x="12" y="12"/>
                  <a:pt x="14" y="10"/>
                  <a:pt x="17" y="10"/>
                </a:cubicBezTo>
                <a:cubicBezTo>
                  <a:pt x="51" y="10"/>
                  <a:pt x="51" y="10"/>
                  <a:pt x="51" y="10"/>
                </a:cubicBezTo>
                <a:cubicBezTo>
                  <a:pt x="54" y="10"/>
                  <a:pt x="56" y="12"/>
                  <a:pt x="56" y="15"/>
                </a:cubicBezTo>
                <a:cubicBezTo>
                  <a:pt x="56" y="18"/>
                  <a:pt x="54" y="20"/>
                  <a:pt x="51" y="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3" name="Freeform 53">
            <a:extLst>
              <a:ext uri="{FF2B5EF4-FFF2-40B4-BE49-F238E27FC236}">
                <a16:creationId xmlns:a16="http://schemas.microsoft.com/office/drawing/2014/main" id="{2856A06D-8D24-CFF2-C651-DFE81282E99F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2484438"/>
            <a:ext cx="258763" cy="233363"/>
          </a:xfrm>
          <a:custGeom>
            <a:avLst/>
            <a:gdLst>
              <a:gd name="T0" fmla="*/ 64 w 163"/>
              <a:gd name="T1" fmla="*/ 72 h 147"/>
              <a:gd name="T2" fmla="*/ 13 w 163"/>
              <a:gd name="T3" fmla="*/ 30 h 147"/>
              <a:gd name="T4" fmla="*/ 12 w 163"/>
              <a:gd name="T5" fmla="*/ 26 h 147"/>
              <a:gd name="T6" fmla="*/ 16 w 163"/>
              <a:gd name="T7" fmla="*/ 25 h 147"/>
              <a:gd name="T8" fmla="*/ 50 w 163"/>
              <a:gd name="T9" fmla="*/ 36 h 147"/>
              <a:gd name="T10" fmla="*/ 93 w 163"/>
              <a:gd name="T11" fmla="*/ 62 h 147"/>
              <a:gd name="T12" fmla="*/ 85 w 163"/>
              <a:gd name="T13" fmla="*/ 72 h 147"/>
              <a:gd name="T14" fmla="*/ 64 w 163"/>
              <a:gd name="T15" fmla="*/ 72 h 147"/>
              <a:gd name="T16" fmla="*/ 0 w 163"/>
              <a:gd name="T17" fmla="*/ 97 h 147"/>
              <a:gd name="T18" fmla="*/ 2 w 163"/>
              <a:gd name="T19" fmla="*/ 93 h 147"/>
              <a:gd name="T20" fmla="*/ 81 w 163"/>
              <a:gd name="T21" fmla="*/ 73 h 147"/>
              <a:gd name="T22" fmla="*/ 82 w 163"/>
              <a:gd name="T23" fmla="*/ 73 h 147"/>
              <a:gd name="T24" fmla="*/ 104 w 163"/>
              <a:gd name="T25" fmla="*/ 44 h 147"/>
              <a:gd name="T26" fmla="*/ 98 w 163"/>
              <a:gd name="T27" fmla="*/ 32 h 147"/>
              <a:gd name="T28" fmla="*/ 104 w 163"/>
              <a:gd name="T29" fmla="*/ 12 h 147"/>
              <a:gd name="T30" fmla="*/ 119 w 163"/>
              <a:gd name="T31" fmla="*/ 2 h 147"/>
              <a:gd name="T32" fmla="*/ 141 w 163"/>
              <a:gd name="T33" fmla="*/ 7 h 147"/>
              <a:gd name="T34" fmla="*/ 146 w 163"/>
              <a:gd name="T35" fmla="*/ 44 h 147"/>
              <a:gd name="T36" fmla="*/ 131 w 163"/>
              <a:gd name="T37" fmla="*/ 54 h 147"/>
              <a:gd name="T38" fmla="*/ 118 w 163"/>
              <a:gd name="T39" fmla="*/ 54 h 147"/>
              <a:gd name="T40" fmla="*/ 98 w 163"/>
              <a:gd name="T41" fmla="*/ 90 h 147"/>
              <a:gd name="T42" fmla="*/ 28 w 163"/>
              <a:gd name="T43" fmla="*/ 106 h 147"/>
              <a:gd name="T44" fmla="*/ 2 w 163"/>
              <a:gd name="T45" fmla="*/ 100 h 147"/>
              <a:gd name="T46" fmla="*/ 0 w 163"/>
              <a:gd name="T47" fmla="*/ 97 h 147"/>
              <a:gd name="T48" fmla="*/ 115 w 163"/>
              <a:gd name="T49" fmla="*/ 41 h 147"/>
              <a:gd name="T50" fmla="*/ 115 w 163"/>
              <a:gd name="T51" fmla="*/ 41 h 147"/>
              <a:gd name="T52" fmla="*/ 138 w 163"/>
              <a:gd name="T53" fmla="*/ 38 h 147"/>
              <a:gd name="T54" fmla="*/ 135 w 163"/>
              <a:gd name="T55" fmla="*/ 15 h 147"/>
              <a:gd name="T56" fmla="*/ 122 w 163"/>
              <a:gd name="T57" fmla="*/ 12 h 147"/>
              <a:gd name="T58" fmla="*/ 112 w 163"/>
              <a:gd name="T59" fmla="*/ 18 h 147"/>
              <a:gd name="T60" fmla="*/ 109 w 163"/>
              <a:gd name="T61" fmla="*/ 30 h 147"/>
              <a:gd name="T62" fmla="*/ 115 w 163"/>
              <a:gd name="T63" fmla="*/ 41 h 147"/>
              <a:gd name="T64" fmla="*/ 85 w 163"/>
              <a:gd name="T65" fmla="*/ 84 h 147"/>
              <a:gd name="T66" fmla="*/ 85 w 163"/>
              <a:gd name="T67" fmla="*/ 84 h 147"/>
              <a:gd name="T68" fmla="*/ 94 w 163"/>
              <a:gd name="T69" fmla="*/ 84 h 147"/>
              <a:gd name="T70" fmla="*/ 95 w 163"/>
              <a:gd name="T71" fmla="*/ 84 h 147"/>
              <a:gd name="T72" fmla="*/ 96 w 163"/>
              <a:gd name="T73" fmla="*/ 80 h 147"/>
              <a:gd name="T74" fmla="*/ 94 w 163"/>
              <a:gd name="T75" fmla="*/ 74 h 147"/>
              <a:gd name="T76" fmla="*/ 84 w 163"/>
              <a:gd name="T77" fmla="*/ 75 h 147"/>
              <a:gd name="T78" fmla="*/ 84 w 163"/>
              <a:gd name="T79" fmla="*/ 75 h 147"/>
              <a:gd name="T80" fmla="*/ 83 w 163"/>
              <a:gd name="T81" fmla="*/ 80 h 147"/>
              <a:gd name="T82" fmla="*/ 85 w 163"/>
              <a:gd name="T83" fmla="*/ 84 h 147"/>
              <a:gd name="T84" fmla="*/ 98 w 163"/>
              <a:gd name="T85" fmla="*/ 89 h 147"/>
              <a:gd name="T86" fmla="*/ 105 w 163"/>
              <a:gd name="T87" fmla="*/ 76 h 147"/>
              <a:gd name="T88" fmla="*/ 120 w 163"/>
              <a:gd name="T89" fmla="*/ 95 h 147"/>
              <a:gd name="T90" fmla="*/ 127 w 163"/>
              <a:gd name="T91" fmla="*/ 93 h 147"/>
              <a:gd name="T92" fmla="*/ 150 w 163"/>
              <a:gd name="T93" fmla="*/ 98 h 147"/>
              <a:gd name="T94" fmla="*/ 154 w 163"/>
              <a:gd name="T95" fmla="*/ 136 h 147"/>
              <a:gd name="T96" fmla="*/ 139 w 163"/>
              <a:gd name="T97" fmla="*/ 145 h 147"/>
              <a:gd name="T98" fmla="*/ 116 w 163"/>
              <a:gd name="T99" fmla="*/ 140 h 147"/>
              <a:gd name="T100" fmla="*/ 108 w 163"/>
              <a:gd name="T101" fmla="*/ 108 h 147"/>
              <a:gd name="T102" fmla="*/ 91 w 163"/>
              <a:gd name="T103" fmla="*/ 90 h 147"/>
              <a:gd name="T104" fmla="*/ 98 w 163"/>
              <a:gd name="T105" fmla="*/ 89 h 147"/>
              <a:gd name="T106" fmla="*/ 123 w 163"/>
              <a:gd name="T107" fmla="*/ 131 h 147"/>
              <a:gd name="T108" fmla="*/ 123 w 163"/>
              <a:gd name="T109" fmla="*/ 131 h 147"/>
              <a:gd name="T110" fmla="*/ 146 w 163"/>
              <a:gd name="T111" fmla="*/ 129 h 147"/>
              <a:gd name="T112" fmla="*/ 143 w 163"/>
              <a:gd name="T113" fmla="*/ 106 h 147"/>
              <a:gd name="T114" fmla="*/ 129 w 163"/>
              <a:gd name="T115" fmla="*/ 103 h 147"/>
              <a:gd name="T116" fmla="*/ 120 w 163"/>
              <a:gd name="T117" fmla="*/ 109 h 147"/>
              <a:gd name="T118" fmla="*/ 123 w 163"/>
              <a:gd name="T119" fmla="*/ 131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3" h="147">
                <a:moveTo>
                  <a:pt x="64" y="72"/>
                </a:moveTo>
                <a:cubicBezTo>
                  <a:pt x="13" y="30"/>
                  <a:pt x="13" y="30"/>
                  <a:pt x="13" y="30"/>
                </a:cubicBezTo>
                <a:cubicBezTo>
                  <a:pt x="12" y="29"/>
                  <a:pt x="11" y="28"/>
                  <a:pt x="12" y="26"/>
                </a:cubicBezTo>
                <a:cubicBezTo>
                  <a:pt x="13" y="25"/>
                  <a:pt x="14" y="25"/>
                  <a:pt x="16" y="25"/>
                </a:cubicBezTo>
                <a:cubicBezTo>
                  <a:pt x="50" y="36"/>
                  <a:pt x="50" y="36"/>
                  <a:pt x="50" y="36"/>
                </a:cubicBezTo>
                <a:cubicBezTo>
                  <a:pt x="64" y="41"/>
                  <a:pt x="83" y="51"/>
                  <a:pt x="93" y="62"/>
                </a:cubicBezTo>
                <a:cubicBezTo>
                  <a:pt x="85" y="72"/>
                  <a:pt x="85" y="72"/>
                  <a:pt x="85" y="72"/>
                </a:cubicBezTo>
                <a:lnTo>
                  <a:pt x="64" y="72"/>
                </a:lnTo>
                <a:close/>
                <a:moveTo>
                  <a:pt x="0" y="97"/>
                </a:moveTo>
                <a:cubicBezTo>
                  <a:pt x="0" y="95"/>
                  <a:pt x="1" y="94"/>
                  <a:pt x="2" y="93"/>
                </a:cubicBezTo>
                <a:cubicBezTo>
                  <a:pt x="81" y="73"/>
                  <a:pt x="81" y="73"/>
                  <a:pt x="81" y="73"/>
                </a:cubicBezTo>
                <a:cubicBezTo>
                  <a:pt x="82" y="73"/>
                  <a:pt x="82" y="73"/>
                  <a:pt x="82" y="73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1" y="41"/>
                  <a:pt x="99" y="36"/>
                  <a:pt x="98" y="32"/>
                </a:cubicBezTo>
                <a:cubicBezTo>
                  <a:pt x="97" y="25"/>
                  <a:pt x="99" y="18"/>
                  <a:pt x="104" y="12"/>
                </a:cubicBezTo>
                <a:cubicBezTo>
                  <a:pt x="108" y="7"/>
                  <a:pt x="113" y="3"/>
                  <a:pt x="119" y="2"/>
                </a:cubicBezTo>
                <a:cubicBezTo>
                  <a:pt x="127" y="0"/>
                  <a:pt x="135" y="2"/>
                  <a:pt x="141" y="7"/>
                </a:cubicBezTo>
                <a:cubicBezTo>
                  <a:pt x="153" y="16"/>
                  <a:pt x="155" y="33"/>
                  <a:pt x="146" y="44"/>
                </a:cubicBezTo>
                <a:cubicBezTo>
                  <a:pt x="143" y="49"/>
                  <a:pt x="137" y="53"/>
                  <a:pt x="131" y="54"/>
                </a:cubicBezTo>
                <a:cubicBezTo>
                  <a:pt x="127" y="55"/>
                  <a:pt x="122" y="55"/>
                  <a:pt x="118" y="54"/>
                </a:cubicBezTo>
                <a:cubicBezTo>
                  <a:pt x="98" y="90"/>
                  <a:pt x="98" y="90"/>
                  <a:pt x="98" y="90"/>
                </a:cubicBezTo>
                <a:cubicBezTo>
                  <a:pt x="95" y="91"/>
                  <a:pt x="32" y="107"/>
                  <a:pt x="28" y="106"/>
                </a:cubicBezTo>
                <a:cubicBezTo>
                  <a:pt x="2" y="100"/>
                  <a:pt x="2" y="100"/>
                  <a:pt x="2" y="100"/>
                </a:cubicBezTo>
                <a:cubicBezTo>
                  <a:pt x="1" y="99"/>
                  <a:pt x="0" y="98"/>
                  <a:pt x="0" y="97"/>
                </a:cubicBezTo>
                <a:close/>
                <a:moveTo>
                  <a:pt x="115" y="41"/>
                </a:moveTo>
                <a:cubicBezTo>
                  <a:pt x="115" y="41"/>
                  <a:pt x="115" y="41"/>
                  <a:pt x="115" y="41"/>
                </a:cubicBezTo>
                <a:cubicBezTo>
                  <a:pt x="122" y="46"/>
                  <a:pt x="133" y="45"/>
                  <a:pt x="138" y="38"/>
                </a:cubicBezTo>
                <a:cubicBezTo>
                  <a:pt x="143" y="31"/>
                  <a:pt x="142" y="21"/>
                  <a:pt x="135" y="15"/>
                </a:cubicBezTo>
                <a:cubicBezTo>
                  <a:pt x="131" y="12"/>
                  <a:pt x="126" y="11"/>
                  <a:pt x="122" y="12"/>
                </a:cubicBezTo>
                <a:cubicBezTo>
                  <a:pt x="118" y="13"/>
                  <a:pt x="115" y="15"/>
                  <a:pt x="112" y="18"/>
                </a:cubicBezTo>
                <a:cubicBezTo>
                  <a:pt x="110" y="22"/>
                  <a:pt x="108" y="26"/>
                  <a:pt x="109" y="30"/>
                </a:cubicBezTo>
                <a:cubicBezTo>
                  <a:pt x="110" y="35"/>
                  <a:pt x="112" y="38"/>
                  <a:pt x="115" y="41"/>
                </a:cubicBezTo>
                <a:close/>
                <a:moveTo>
                  <a:pt x="85" y="84"/>
                </a:moveTo>
                <a:cubicBezTo>
                  <a:pt x="85" y="84"/>
                  <a:pt x="85" y="84"/>
                  <a:pt x="85" y="84"/>
                </a:cubicBezTo>
                <a:cubicBezTo>
                  <a:pt x="88" y="87"/>
                  <a:pt x="92" y="86"/>
                  <a:pt x="94" y="84"/>
                </a:cubicBezTo>
                <a:cubicBezTo>
                  <a:pt x="94" y="84"/>
                  <a:pt x="94" y="84"/>
                  <a:pt x="95" y="84"/>
                </a:cubicBezTo>
                <a:cubicBezTo>
                  <a:pt x="95" y="83"/>
                  <a:pt x="96" y="81"/>
                  <a:pt x="96" y="80"/>
                </a:cubicBezTo>
                <a:cubicBezTo>
                  <a:pt x="96" y="78"/>
                  <a:pt x="96" y="76"/>
                  <a:pt x="94" y="74"/>
                </a:cubicBezTo>
                <a:cubicBezTo>
                  <a:pt x="91" y="72"/>
                  <a:pt x="87" y="72"/>
                  <a:pt x="84" y="75"/>
                </a:cubicBezTo>
                <a:cubicBezTo>
                  <a:pt x="84" y="75"/>
                  <a:pt x="84" y="75"/>
                  <a:pt x="84" y="75"/>
                </a:cubicBezTo>
                <a:cubicBezTo>
                  <a:pt x="83" y="76"/>
                  <a:pt x="83" y="78"/>
                  <a:pt x="83" y="80"/>
                </a:cubicBezTo>
                <a:cubicBezTo>
                  <a:pt x="83" y="82"/>
                  <a:pt x="84" y="83"/>
                  <a:pt x="85" y="84"/>
                </a:cubicBezTo>
                <a:close/>
                <a:moveTo>
                  <a:pt x="98" y="89"/>
                </a:moveTo>
                <a:cubicBezTo>
                  <a:pt x="105" y="76"/>
                  <a:pt x="105" y="76"/>
                  <a:pt x="105" y="76"/>
                </a:cubicBezTo>
                <a:cubicBezTo>
                  <a:pt x="120" y="95"/>
                  <a:pt x="120" y="95"/>
                  <a:pt x="120" y="95"/>
                </a:cubicBezTo>
                <a:cubicBezTo>
                  <a:pt x="122" y="94"/>
                  <a:pt x="124" y="93"/>
                  <a:pt x="127" y="93"/>
                </a:cubicBezTo>
                <a:cubicBezTo>
                  <a:pt x="135" y="91"/>
                  <a:pt x="143" y="93"/>
                  <a:pt x="150" y="98"/>
                </a:cubicBezTo>
                <a:cubicBezTo>
                  <a:pt x="161" y="107"/>
                  <a:pt x="163" y="124"/>
                  <a:pt x="154" y="136"/>
                </a:cubicBezTo>
                <a:cubicBezTo>
                  <a:pt x="150" y="141"/>
                  <a:pt x="145" y="144"/>
                  <a:pt x="139" y="145"/>
                </a:cubicBezTo>
                <a:cubicBezTo>
                  <a:pt x="131" y="147"/>
                  <a:pt x="122" y="145"/>
                  <a:pt x="116" y="140"/>
                </a:cubicBezTo>
                <a:cubicBezTo>
                  <a:pt x="106" y="132"/>
                  <a:pt x="104" y="119"/>
                  <a:pt x="108" y="108"/>
                </a:cubicBezTo>
                <a:cubicBezTo>
                  <a:pt x="91" y="90"/>
                  <a:pt x="91" y="90"/>
                  <a:pt x="91" y="90"/>
                </a:cubicBezTo>
                <a:lnTo>
                  <a:pt x="98" y="89"/>
                </a:lnTo>
                <a:close/>
                <a:moveTo>
                  <a:pt x="123" y="131"/>
                </a:moveTo>
                <a:cubicBezTo>
                  <a:pt x="123" y="131"/>
                  <a:pt x="123" y="131"/>
                  <a:pt x="123" y="131"/>
                </a:cubicBezTo>
                <a:cubicBezTo>
                  <a:pt x="129" y="137"/>
                  <a:pt x="140" y="136"/>
                  <a:pt x="146" y="129"/>
                </a:cubicBezTo>
                <a:cubicBezTo>
                  <a:pt x="151" y="122"/>
                  <a:pt x="150" y="112"/>
                  <a:pt x="143" y="106"/>
                </a:cubicBezTo>
                <a:cubicBezTo>
                  <a:pt x="139" y="103"/>
                  <a:pt x="134" y="102"/>
                  <a:pt x="129" y="103"/>
                </a:cubicBezTo>
                <a:cubicBezTo>
                  <a:pt x="126" y="104"/>
                  <a:pt x="123" y="106"/>
                  <a:pt x="120" y="109"/>
                </a:cubicBezTo>
                <a:cubicBezTo>
                  <a:pt x="115" y="115"/>
                  <a:pt x="116" y="126"/>
                  <a:pt x="123" y="1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4" name="Freeform 54">
            <a:extLst>
              <a:ext uri="{FF2B5EF4-FFF2-40B4-BE49-F238E27FC236}">
                <a16:creationId xmlns:a16="http://schemas.microsoft.com/office/drawing/2014/main" id="{F1197D11-2155-6AF8-ED53-7951462528E2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2473325"/>
            <a:ext cx="250825" cy="254000"/>
          </a:xfrm>
          <a:custGeom>
            <a:avLst/>
            <a:gdLst>
              <a:gd name="T0" fmla="*/ 81 w 158"/>
              <a:gd name="T1" fmla="*/ 6 h 160"/>
              <a:gd name="T2" fmla="*/ 77 w 158"/>
              <a:gd name="T3" fmla="*/ 0 h 160"/>
              <a:gd name="T4" fmla="*/ 37 w 158"/>
              <a:gd name="T5" fmla="*/ 4 h 160"/>
              <a:gd name="T6" fmla="*/ 9 w 158"/>
              <a:gd name="T7" fmla="*/ 6 h 160"/>
              <a:gd name="T8" fmla="*/ 0 w 158"/>
              <a:gd name="T9" fmla="*/ 148 h 160"/>
              <a:gd name="T10" fmla="*/ 109 w 158"/>
              <a:gd name="T11" fmla="*/ 157 h 160"/>
              <a:gd name="T12" fmla="*/ 118 w 158"/>
              <a:gd name="T13" fmla="*/ 14 h 160"/>
              <a:gd name="T14" fmla="*/ 145 w 158"/>
              <a:gd name="T15" fmla="*/ 158 h 160"/>
              <a:gd name="T16" fmla="*/ 138 w 158"/>
              <a:gd name="T17" fmla="*/ 158 h 160"/>
              <a:gd name="T18" fmla="*/ 158 w 158"/>
              <a:gd name="T19" fmla="*/ 130 h 160"/>
              <a:gd name="T20" fmla="*/ 158 w 158"/>
              <a:gd name="T21" fmla="*/ 126 h 160"/>
              <a:gd name="T22" fmla="*/ 125 w 158"/>
              <a:gd name="T23" fmla="*/ 126 h 160"/>
              <a:gd name="T24" fmla="*/ 158 w 158"/>
              <a:gd name="T25" fmla="*/ 47 h 160"/>
              <a:gd name="T26" fmla="*/ 158 w 158"/>
              <a:gd name="T27" fmla="*/ 34 h 160"/>
              <a:gd name="T28" fmla="*/ 124 w 158"/>
              <a:gd name="T29" fmla="*/ 34 h 160"/>
              <a:gd name="T30" fmla="*/ 158 w 158"/>
              <a:gd name="T31" fmla="*/ 44 h 160"/>
              <a:gd name="T32" fmla="*/ 131 w 158"/>
              <a:gd name="T33" fmla="*/ 11 h 160"/>
              <a:gd name="T34" fmla="*/ 150 w 158"/>
              <a:gd name="T35" fmla="*/ 11 h 160"/>
              <a:gd name="T36" fmla="*/ 158 w 158"/>
              <a:gd name="T37" fmla="*/ 31 h 160"/>
              <a:gd name="T38" fmla="*/ 124 w 158"/>
              <a:gd name="T39" fmla="*/ 19 h 160"/>
              <a:gd name="T40" fmla="*/ 131 w 158"/>
              <a:gd name="T41" fmla="*/ 11 h 160"/>
              <a:gd name="T42" fmla="*/ 91 w 158"/>
              <a:gd name="T43" fmla="*/ 91 h 160"/>
              <a:gd name="T44" fmla="*/ 92 w 158"/>
              <a:gd name="T45" fmla="*/ 98 h 160"/>
              <a:gd name="T46" fmla="*/ 32 w 158"/>
              <a:gd name="T47" fmla="*/ 100 h 160"/>
              <a:gd name="T48" fmla="*/ 31 w 158"/>
              <a:gd name="T49" fmla="*/ 92 h 160"/>
              <a:gd name="T50" fmla="*/ 32 w 158"/>
              <a:gd name="T51" fmla="*/ 110 h 160"/>
              <a:gd name="T52" fmla="*/ 92 w 158"/>
              <a:gd name="T53" fmla="*/ 112 h 160"/>
              <a:gd name="T54" fmla="*/ 91 w 158"/>
              <a:gd name="T55" fmla="*/ 119 h 160"/>
              <a:gd name="T56" fmla="*/ 31 w 158"/>
              <a:gd name="T57" fmla="*/ 118 h 160"/>
              <a:gd name="T58" fmla="*/ 32 w 158"/>
              <a:gd name="T59" fmla="*/ 110 h 160"/>
              <a:gd name="T60" fmla="*/ 42 w 158"/>
              <a:gd name="T61" fmla="*/ 65 h 160"/>
              <a:gd name="T62" fmla="*/ 35 w 158"/>
              <a:gd name="T63" fmla="*/ 78 h 160"/>
              <a:gd name="T64" fmla="*/ 54 w 158"/>
              <a:gd name="T65" fmla="*/ 51 h 160"/>
              <a:gd name="T66" fmla="*/ 88 w 158"/>
              <a:gd name="T67" fmla="*/ 46 h 160"/>
              <a:gd name="T68" fmla="*/ 68 w 158"/>
              <a:gd name="T69" fmla="*/ 56 h 160"/>
              <a:gd name="T70" fmla="*/ 30 w 158"/>
              <a:gd name="T71" fmla="*/ 60 h 160"/>
              <a:gd name="T72" fmla="*/ 54 w 158"/>
              <a:gd name="T73" fmla="*/ 51 h 160"/>
              <a:gd name="T74" fmla="*/ 84 w 158"/>
              <a:gd name="T75" fmla="*/ 58 h 160"/>
              <a:gd name="T76" fmla="*/ 77 w 158"/>
              <a:gd name="T77" fmla="*/ 78 h 160"/>
              <a:gd name="T78" fmla="*/ 64 w 158"/>
              <a:gd name="T79" fmla="*/ 65 h 160"/>
              <a:gd name="T80" fmla="*/ 71 w 158"/>
              <a:gd name="T81" fmla="*/ 78 h 160"/>
              <a:gd name="T82" fmla="*/ 64 w 158"/>
              <a:gd name="T83" fmla="*/ 65 h 160"/>
              <a:gd name="T84" fmla="*/ 57 w 158"/>
              <a:gd name="T85" fmla="*/ 58 h 160"/>
              <a:gd name="T86" fmla="*/ 50 w 158"/>
              <a:gd name="T87" fmla="*/ 78 h 160"/>
              <a:gd name="T88" fmla="*/ 108 w 158"/>
              <a:gd name="T89" fmla="*/ 148 h 160"/>
              <a:gd name="T90" fmla="*/ 10 w 158"/>
              <a:gd name="T91" fmla="*/ 148 h 160"/>
              <a:gd name="T92" fmla="*/ 37 w 158"/>
              <a:gd name="T93" fmla="*/ 15 h 160"/>
              <a:gd name="T94" fmla="*/ 41 w 158"/>
              <a:gd name="T95" fmla="*/ 20 h 160"/>
              <a:gd name="T96" fmla="*/ 81 w 158"/>
              <a:gd name="T97" fmla="*/ 16 h 160"/>
              <a:gd name="T98" fmla="*/ 108 w 158"/>
              <a:gd name="T99" fmla="*/ 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8" h="160">
                <a:moveTo>
                  <a:pt x="109" y="6"/>
                </a:moveTo>
                <a:cubicBezTo>
                  <a:pt x="81" y="6"/>
                  <a:pt x="81" y="6"/>
                  <a:pt x="81" y="6"/>
                </a:cubicBezTo>
                <a:cubicBezTo>
                  <a:pt x="81" y="4"/>
                  <a:pt x="81" y="4"/>
                  <a:pt x="81" y="4"/>
                </a:cubicBezTo>
                <a:cubicBezTo>
                  <a:pt x="81" y="2"/>
                  <a:pt x="80" y="0"/>
                  <a:pt x="77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39" y="0"/>
                  <a:pt x="37" y="2"/>
                  <a:pt x="37" y="4"/>
                </a:cubicBezTo>
                <a:cubicBezTo>
                  <a:pt x="37" y="6"/>
                  <a:pt x="37" y="6"/>
                  <a:pt x="37" y="6"/>
                </a:cubicBezTo>
                <a:cubicBezTo>
                  <a:pt x="9" y="6"/>
                  <a:pt x="9" y="6"/>
                  <a:pt x="9" y="6"/>
                </a:cubicBezTo>
                <a:cubicBezTo>
                  <a:pt x="4" y="6"/>
                  <a:pt x="0" y="10"/>
                  <a:pt x="0" y="14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3"/>
                  <a:pt x="4" y="157"/>
                  <a:pt x="9" y="157"/>
                </a:cubicBezTo>
                <a:cubicBezTo>
                  <a:pt x="109" y="157"/>
                  <a:pt x="109" y="157"/>
                  <a:pt x="109" y="157"/>
                </a:cubicBezTo>
                <a:cubicBezTo>
                  <a:pt x="114" y="157"/>
                  <a:pt x="118" y="153"/>
                  <a:pt x="118" y="148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18" y="10"/>
                  <a:pt x="114" y="6"/>
                  <a:pt x="109" y="6"/>
                </a:cubicBezTo>
                <a:close/>
                <a:moveTo>
                  <a:pt x="145" y="158"/>
                </a:moveTo>
                <a:cubicBezTo>
                  <a:pt x="144" y="160"/>
                  <a:pt x="143" y="160"/>
                  <a:pt x="141" y="160"/>
                </a:cubicBezTo>
                <a:cubicBezTo>
                  <a:pt x="140" y="160"/>
                  <a:pt x="139" y="160"/>
                  <a:pt x="138" y="158"/>
                </a:cubicBezTo>
                <a:cubicBezTo>
                  <a:pt x="124" y="131"/>
                  <a:pt x="124" y="131"/>
                  <a:pt x="124" y="131"/>
                </a:cubicBezTo>
                <a:cubicBezTo>
                  <a:pt x="158" y="130"/>
                  <a:pt x="158" y="130"/>
                  <a:pt x="158" y="130"/>
                </a:cubicBezTo>
                <a:lnTo>
                  <a:pt x="145" y="158"/>
                </a:lnTo>
                <a:close/>
                <a:moveTo>
                  <a:pt x="158" y="126"/>
                </a:moveTo>
                <a:cubicBezTo>
                  <a:pt x="158" y="126"/>
                  <a:pt x="158" y="126"/>
                  <a:pt x="158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4" y="47"/>
                  <a:pt x="124" y="47"/>
                  <a:pt x="124" y="47"/>
                </a:cubicBezTo>
                <a:cubicBezTo>
                  <a:pt x="158" y="47"/>
                  <a:pt x="158" y="47"/>
                  <a:pt x="158" y="47"/>
                </a:cubicBezTo>
                <a:lnTo>
                  <a:pt x="158" y="126"/>
                </a:lnTo>
                <a:close/>
                <a:moveTo>
                  <a:pt x="158" y="34"/>
                </a:moveTo>
                <a:cubicBezTo>
                  <a:pt x="158" y="34"/>
                  <a:pt x="158" y="34"/>
                  <a:pt x="158" y="34"/>
                </a:cubicBezTo>
                <a:cubicBezTo>
                  <a:pt x="124" y="34"/>
                  <a:pt x="124" y="34"/>
                  <a:pt x="124" y="34"/>
                </a:cubicBezTo>
                <a:cubicBezTo>
                  <a:pt x="124" y="44"/>
                  <a:pt x="124" y="44"/>
                  <a:pt x="124" y="44"/>
                </a:cubicBezTo>
                <a:cubicBezTo>
                  <a:pt x="158" y="44"/>
                  <a:pt x="158" y="44"/>
                  <a:pt x="158" y="44"/>
                </a:cubicBezTo>
                <a:lnTo>
                  <a:pt x="158" y="34"/>
                </a:lnTo>
                <a:close/>
                <a:moveTo>
                  <a:pt x="131" y="11"/>
                </a:moveTo>
                <a:cubicBezTo>
                  <a:pt x="131" y="11"/>
                  <a:pt x="131" y="11"/>
                  <a:pt x="131" y="11"/>
                </a:cubicBezTo>
                <a:cubicBezTo>
                  <a:pt x="150" y="11"/>
                  <a:pt x="150" y="11"/>
                  <a:pt x="150" y="11"/>
                </a:cubicBezTo>
                <a:cubicBezTo>
                  <a:pt x="154" y="11"/>
                  <a:pt x="158" y="14"/>
                  <a:pt x="158" y="18"/>
                </a:cubicBezTo>
                <a:cubicBezTo>
                  <a:pt x="158" y="31"/>
                  <a:pt x="158" y="31"/>
                  <a:pt x="158" y="31"/>
                </a:cubicBezTo>
                <a:cubicBezTo>
                  <a:pt x="124" y="31"/>
                  <a:pt x="124" y="31"/>
                  <a:pt x="124" y="31"/>
                </a:cubicBezTo>
                <a:cubicBezTo>
                  <a:pt x="124" y="19"/>
                  <a:pt x="124" y="19"/>
                  <a:pt x="124" y="19"/>
                </a:cubicBezTo>
                <a:cubicBezTo>
                  <a:pt x="124" y="17"/>
                  <a:pt x="125" y="15"/>
                  <a:pt x="126" y="13"/>
                </a:cubicBezTo>
                <a:cubicBezTo>
                  <a:pt x="128" y="12"/>
                  <a:pt x="130" y="11"/>
                  <a:pt x="131" y="11"/>
                </a:cubicBezTo>
                <a:close/>
                <a:moveTo>
                  <a:pt x="32" y="91"/>
                </a:moveTo>
                <a:cubicBezTo>
                  <a:pt x="91" y="91"/>
                  <a:pt x="91" y="91"/>
                  <a:pt x="91" y="91"/>
                </a:cubicBezTo>
                <a:cubicBezTo>
                  <a:pt x="92" y="91"/>
                  <a:pt x="92" y="91"/>
                  <a:pt x="92" y="92"/>
                </a:cubicBezTo>
                <a:cubicBezTo>
                  <a:pt x="92" y="98"/>
                  <a:pt x="92" y="98"/>
                  <a:pt x="92" y="98"/>
                </a:cubicBezTo>
                <a:cubicBezTo>
                  <a:pt x="92" y="99"/>
                  <a:pt x="92" y="100"/>
                  <a:pt x="91" y="100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32" y="100"/>
                  <a:pt x="31" y="99"/>
                  <a:pt x="31" y="98"/>
                </a:cubicBezTo>
                <a:cubicBezTo>
                  <a:pt x="31" y="92"/>
                  <a:pt x="31" y="92"/>
                  <a:pt x="31" y="92"/>
                </a:cubicBezTo>
                <a:cubicBezTo>
                  <a:pt x="31" y="91"/>
                  <a:pt x="32" y="91"/>
                  <a:pt x="32" y="91"/>
                </a:cubicBezTo>
                <a:close/>
                <a:moveTo>
                  <a:pt x="32" y="110"/>
                </a:moveTo>
                <a:cubicBezTo>
                  <a:pt x="91" y="110"/>
                  <a:pt x="91" y="110"/>
                  <a:pt x="91" y="110"/>
                </a:cubicBezTo>
                <a:cubicBezTo>
                  <a:pt x="92" y="110"/>
                  <a:pt x="92" y="111"/>
                  <a:pt x="92" y="112"/>
                </a:cubicBezTo>
                <a:cubicBezTo>
                  <a:pt x="92" y="118"/>
                  <a:pt x="92" y="118"/>
                  <a:pt x="92" y="118"/>
                </a:cubicBezTo>
                <a:cubicBezTo>
                  <a:pt x="92" y="119"/>
                  <a:pt x="92" y="119"/>
                  <a:pt x="91" y="119"/>
                </a:cubicBezTo>
                <a:cubicBezTo>
                  <a:pt x="32" y="119"/>
                  <a:pt x="32" y="119"/>
                  <a:pt x="32" y="119"/>
                </a:cubicBezTo>
                <a:cubicBezTo>
                  <a:pt x="32" y="119"/>
                  <a:pt x="31" y="119"/>
                  <a:pt x="31" y="118"/>
                </a:cubicBezTo>
                <a:cubicBezTo>
                  <a:pt x="31" y="112"/>
                  <a:pt x="31" y="112"/>
                  <a:pt x="31" y="112"/>
                </a:cubicBezTo>
                <a:cubicBezTo>
                  <a:pt x="31" y="111"/>
                  <a:pt x="32" y="110"/>
                  <a:pt x="32" y="110"/>
                </a:cubicBezTo>
                <a:close/>
                <a:moveTo>
                  <a:pt x="35" y="65"/>
                </a:moveTo>
                <a:cubicBezTo>
                  <a:pt x="42" y="65"/>
                  <a:pt x="42" y="65"/>
                  <a:pt x="42" y="65"/>
                </a:cubicBezTo>
                <a:cubicBezTo>
                  <a:pt x="42" y="78"/>
                  <a:pt x="42" y="78"/>
                  <a:pt x="42" y="78"/>
                </a:cubicBezTo>
                <a:cubicBezTo>
                  <a:pt x="35" y="78"/>
                  <a:pt x="35" y="78"/>
                  <a:pt x="35" y="78"/>
                </a:cubicBezTo>
                <a:lnTo>
                  <a:pt x="35" y="65"/>
                </a:lnTo>
                <a:close/>
                <a:moveTo>
                  <a:pt x="54" y="51"/>
                </a:moveTo>
                <a:cubicBezTo>
                  <a:pt x="69" y="60"/>
                  <a:pt x="69" y="60"/>
                  <a:pt x="69" y="60"/>
                </a:cubicBezTo>
                <a:cubicBezTo>
                  <a:pt x="88" y="46"/>
                  <a:pt x="88" y="46"/>
                  <a:pt x="88" y="46"/>
                </a:cubicBezTo>
                <a:cubicBezTo>
                  <a:pt x="86" y="43"/>
                  <a:pt x="86" y="43"/>
                  <a:pt x="86" y="43"/>
                </a:cubicBezTo>
                <a:cubicBezTo>
                  <a:pt x="68" y="56"/>
                  <a:pt x="68" y="56"/>
                  <a:pt x="68" y="56"/>
                </a:cubicBezTo>
                <a:cubicBezTo>
                  <a:pt x="54" y="47"/>
                  <a:pt x="54" y="47"/>
                  <a:pt x="54" y="47"/>
                </a:cubicBezTo>
                <a:cubicBezTo>
                  <a:pt x="30" y="60"/>
                  <a:pt x="30" y="60"/>
                  <a:pt x="30" y="60"/>
                </a:cubicBezTo>
                <a:cubicBezTo>
                  <a:pt x="31" y="63"/>
                  <a:pt x="31" y="63"/>
                  <a:pt x="31" y="63"/>
                </a:cubicBezTo>
                <a:lnTo>
                  <a:pt x="54" y="51"/>
                </a:lnTo>
                <a:close/>
                <a:moveTo>
                  <a:pt x="77" y="58"/>
                </a:moveTo>
                <a:cubicBezTo>
                  <a:pt x="84" y="58"/>
                  <a:pt x="84" y="58"/>
                  <a:pt x="84" y="58"/>
                </a:cubicBezTo>
                <a:cubicBezTo>
                  <a:pt x="84" y="78"/>
                  <a:pt x="84" y="78"/>
                  <a:pt x="84" y="78"/>
                </a:cubicBezTo>
                <a:cubicBezTo>
                  <a:pt x="77" y="78"/>
                  <a:pt x="77" y="78"/>
                  <a:pt x="77" y="78"/>
                </a:cubicBezTo>
                <a:lnTo>
                  <a:pt x="77" y="58"/>
                </a:lnTo>
                <a:close/>
                <a:moveTo>
                  <a:pt x="64" y="65"/>
                </a:moveTo>
                <a:cubicBezTo>
                  <a:pt x="71" y="65"/>
                  <a:pt x="71" y="65"/>
                  <a:pt x="71" y="65"/>
                </a:cubicBezTo>
                <a:cubicBezTo>
                  <a:pt x="71" y="78"/>
                  <a:pt x="71" y="78"/>
                  <a:pt x="71" y="78"/>
                </a:cubicBezTo>
                <a:cubicBezTo>
                  <a:pt x="64" y="78"/>
                  <a:pt x="64" y="78"/>
                  <a:pt x="64" y="78"/>
                </a:cubicBezTo>
                <a:lnTo>
                  <a:pt x="64" y="65"/>
                </a:lnTo>
                <a:close/>
                <a:moveTo>
                  <a:pt x="50" y="58"/>
                </a:moveTo>
                <a:cubicBezTo>
                  <a:pt x="57" y="58"/>
                  <a:pt x="57" y="58"/>
                  <a:pt x="57" y="58"/>
                </a:cubicBezTo>
                <a:cubicBezTo>
                  <a:pt x="57" y="78"/>
                  <a:pt x="57" y="78"/>
                  <a:pt x="57" y="78"/>
                </a:cubicBezTo>
                <a:cubicBezTo>
                  <a:pt x="50" y="78"/>
                  <a:pt x="50" y="78"/>
                  <a:pt x="50" y="78"/>
                </a:cubicBezTo>
                <a:lnTo>
                  <a:pt x="50" y="58"/>
                </a:lnTo>
                <a:close/>
                <a:moveTo>
                  <a:pt x="108" y="148"/>
                </a:moveTo>
                <a:cubicBezTo>
                  <a:pt x="108" y="148"/>
                  <a:pt x="108" y="148"/>
                  <a:pt x="108" y="148"/>
                </a:cubicBezTo>
                <a:cubicBezTo>
                  <a:pt x="10" y="148"/>
                  <a:pt x="10" y="148"/>
                  <a:pt x="10" y="148"/>
                </a:cubicBezTo>
                <a:cubicBezTo>
                  <a:pt x="10" y="15"/>
                  <a:pt x="10" y="15"/>
                  <a:pt x="10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8"/>
                  <a:pt x="39" y="20"/>
                  <a:pt x="41" y="20"/>
                </a:cubicBezTo>
                <a:cubicBezTo>
                  <a:pt x="77" y="20"/>
                  <a:pt x="77" y="20"/>
                  <a:pt x="77" y="20"/>
                </a:cubicBezTo>
                <a:cubicBezTo>
                  <a:pt x="80" y="20"/>
                  <a:pt x="81" y="18"/>
                  <a:pt x="81" y="16"/>
                </a:cubicBezTo>
                <a:cubicBezTo>
                  <a:pt x="81" y="15"/>
                  <a:pt x="81" y="15"/>
                  <a:pt x="81" y="15"/>
                </a:cubicBezTo>
                <a:cubicBezTo>
                  <a:pt x="108" y="15"/>
                  <a:pt x="108" y="15"/>
                  <a:pt x="108" y="15"/>
                </a:cubicBezTo>
                <a:lnTo>
                  <a:pt x="108" y="14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5" name="Freeform 55">
            <a:extLst>
              <a:ext uri="{FF2B5EF4-FFF2-40B4-BE49-F238E27FC236}">
                <a16:creationId xmlns:a16="http://schemas.microsoft.com/office/drawing/2014/main" id="{D2B4FB8E-1910-4E70-D341-928F1FB9A728}"/>
              </a:ext>
            </a:extLst>
          </p:cNvPr>
          <p:cNvSpPr>
            <a:spLocks noEditPoints="1"/>
          </p:cNvSpPr>
          <p:nvPr/>
        </p:nvSpPr>
        <p:spPr bwMode="auto">
          <a:xfrm>
            <a:off x="3506788" y="2473325"/>
            <a:ext cx="222250" cy="254000"/>
          </a:xfrm>
          <a:custGeom>
            <a:avLst/>
            <a:gdLst>
              <a:gd name="T0" fmla="*/ 53 w 140"/>
              <a:gd name="T1" fmla="*/ 115 h 160"/>
              <a:gd name="T2" fmla="*/ 10 w 140"/>
              <a:gd name="T3" fmla="*/ 160 h 160"/>
              <a:gd name="T4" fmla="*/ 137 w 140"/>
              <a:gd name="T5" fmla="*/ 158 h 160"/>
              <a:gd name="T6" fmla="*/ 70 w 140"/>
              <a:gd name="T7" fmla="*/ 130 h 160"/>
              <a:gd name="T8" fmla="*/ 0 w 140"/>
              <a:gd name="T9" fmla="*/ 152 h 160"/>
              <a:gd name="T10" fmla="*/ 0 w 140"/>
              <a:gd name="T11" fmla="*/ 69 h 160"/>
              <a:gd name="T12" fmla="*/ 70 w 140"/>
              <a:gd name="T13" fmla="*/ 0 h 160"/>
              <a:gd name="T14" fmla="*/ 70 w 140"/>
              <a:gd name="T15" fmla="*/ 120 h 160"/>
              <a:gd name="T16" fmla="*/ 140 w 140"/>
              <a:gd name="T17" fmla="*/ 152 h 160"/>
              <a:gd name="T18" fmla="*/ 92 w 140"/>
              <a:gd name="T19" fmla="*/ 111 h 160"/>
              <a:gd name="T20" fmla="*/ 90 w 140"/>
              <a:gd name="T21" fmla="*/ 77 h 160"/>
              <a:gd name="T22" fmla="*/ 96 w 140"/>
              <a:gd name="T23" fmla="*/ 77 h 160"/>
              <a:gd name="T24" fmla="*/ 72 w 140"/>
              <a:gd name="T25" fmla="*/ 89 h 160"/>
              <a:gd name="T26" fmla="*/ 47 w 140"/>
              <a:gd name="T27" fmla="*/ 77 h 160"/>
              <a:gd name="T28" fmla="*/ 48 w 140"/>
              <a:gd name="T29" fmla="*/ 50 h 160"/>
              <a:gd name="T30" fmla="*/ 72 w 140"/>
              <a:gd name="T31" fmla="*/ 37 h 160"/>
              <a:gd name="T32" fmla="*/ 92 w 140"/>
              <a:gd name="T33" fmla="*/ 47 h 160"/>
              <a:gd name="T34" fmla="*/ 91 w 140"/>
              <a:gd name="T35" fmla="*/ 70 h 160"/>
              <a:gd name="T36" fmla="*/ 73 w 140"/>
              <a:gd name="T37" fmla="*/ 76 h 160"/>
              <a:gd name="T38" fmla="*/ 64 w 140"/>
              <a:gd name="T39" fmla="*/ 77 h 160"/>
              <a:gd name="T40" fmla="*/ 54 w 140"/>
              <a:gd name="T41" fmla="*/ 66 h 160"/>
              <a:gd name="T42" fmla="*/ 69 w 140"/>
              <a:gd name="T43" fmla="*/ 48 h 160"/>
              <a:gd name="T44" fmla="*/ 77 w 140"/>
              <a:gd name="T45" fmla="*/ 48 h 160"/>
              <a:gd name="T46" fmla="*/ 80 w 140"/>
              <a:gd name="T47" fmla="*/ 68 h 160"/>
              <a:gd name="T48" fmla="*/ 80 w 140"/>
              <a:gd name="T49" fmla="*/ 71 h 160"/>
              <a:gd name="T50" fmla="*/ 84 w 140"/>
              <a:gd name="T51" fmla="*/ 70 h 160"/>
              <a:gd name="T52" fmla="*/ 90 w 140"/>
              <a:gd name="T53" fmla="*/ 57 h 160"/>
              <a:gd name="T54" fmla="*/ 72 w 140"/>
              <a:gd name="T55" fmla="*/ 42 h 160"/>
              <a:gd name="T56" fmla="*/ 51 w 140"/>
              <a:gd name="T57" fmla="*/ 53 h 160"/>
              <a:gd name="T58" fmla="*/ 52 w 140"/>
              <a:gd name="T59" fmla="*/ 75 h 160"/>
              <a:gd name="T60" fmla="*/ 72 w 140"/>
              <a:gd name="T61" fmla="*/ 84 h 160"/>
              <a:gd name="T62" fmla="*/ 90 w 140"/>
              <a:gd name="T63" fmla="*/ 77 h 160"/>
              <a:gd name="T64" fmla="*/ 61 w 140"/>
              <a:gd name="T65" fmla="*/ 65 h 160"/>
              <a:gd name="T66" fmla="*/ 66 w 140"/>
              <a:gd name="T67" fmla="*/ 72 h 160"/>
              <a:gd name="T68" fmla="*/ 71 w 140"/>
              <a:gd name="T69" fmla="*/ 70 h 160"/>
              <a:gd name="T70" fmla="*/ 75 w 140"/>
              <a:gd name="T71" fmla="*/ 59 h 160"/>
              <a:gd name="T72" fmla="*/ 69 w 140"/>
              <a:gd name="T73" fmla="*/ 53 h 160"/>
              <a:gd name="T74" fmla="*/ 62 w 140"/>
              <a:gd name="T75" fmla="*/ 5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" h="160">
                <a:moveTo>
                  <a:pt x="70" y="130"/>
                </a:moveTo>
                <a:cubicBezTo>
                  <a:pt x="53" y="115"/>
                  <a:pt x="53" y="115"/>
                  <a:pt x="53" y="115"/>
                </a:cubicBezTo>
                <a:cubicBezTo>
                  <a:pt x="3" y="158"/>
                  <a:pt x="3" y="158"/>
                  <a:pt x="3" y="158"/>
                </a:cubicBezTo>
                <a:cubicBezTo>
                  <a:pt x="5" y="159"/>
                  <a:pt x="7" y="160"/>
                  <a:pt x="10" y="160"/>
                </a:cubicBezTo>
                <a:cubicBezTo>
                  <a:pt x="130" y="160"/>
                  <a:pt x="130" y="160"/>
                  <a:pt x="130" y="160"/>
                </a:cubicBezTo>
                <a:cubicBezTo>
                  <a:pt x="133" y="160"/>
                  <a:pt x="135" y="159"/>
                  <a:pt x="137" y="158"/>
                </a:cubicBezTo>
                <a:cubicBezTo>
                  <a:pt x="87" y="115"/>
                  <a:pt x="87" y="115"/>
                  <a:pt x="87" y="115"/>
                </a:cubicBezTo>
                <a:lnTo>
                  <a:pt x="70" y="130"/>
                </a:lnTo>
                <a:close/>
                <a:moveTo>
                  <a:pt x="0" y="69"/>
                </a:moveTo>
                <a:cubicBezTo>
                  <a:pt x="0" y="152"/>
                  <a:pt x="0" y="152"/>
                  <a:pt x="0" y="152"/>
                </a:cubicBezTo>
                <a:cubicBezTo>
                  <a:pt x="48" y="111"/>
                  <a:pt x="48" y="111"/>
                  <a:pt x="48" y="111"/>
                </a:cubicBezTo>
                <a:lnTo>
                  <a:pt x="0" y="69"/>
                </a:lnTo>
                <a:close/>
                <a:moveTo>
                  <a:pt x="140" y="60"/>
                </a:moveTo>
                <a:cubicBezTo>
                  <a:pt x="70" y="0"/>
                  <a:pt x="70" y="0"/>
                  <a:pt x="70" y="0"/>
                </a:cubicBezTo>
                <a:cubicBezTo>
                  <a:pt x="0" y="60"/>
                  <a:pt x="0" y="60"/>
                  <a:pt x="0" y="60"/>
                </a:cubicBezTo>
                <a:cubicBezTo>
                  <a:pt x="70" y="120"/>
                  <a:pt x="70" y="120"/>
                  <a:pt x="70" y="120"/>
                </a:cubicBezTo>
                <a:lnTo>
                  <a:pt x="140" y="60"/>
                </a:lnTo>
                <a:close/>
                <a:moveTo>
                  <a:pt x="140" y="152"/>
                </a:moveTo>
                <a:cubicBezTo>
                  <a:pt x="140" y="69"/>
                  <a:pt x="140" y="69"/>
                  <a:pt x="140" y="69"/>
                </a:cubicBezTo>
                <a:cubicBezTo>
                  <a:pt x="92" y="111"/>
                  <a:pt x="92" y="111"/>
                  <a:pt x="92" y="111"/>
                </a:cubicBezTo>
                <a:lnTo>
                  <a:pt x="140" y="152"/>
                </a:lnTo>
                <a:close/>
                <a:moveTo>
                  <a:pt x="90" y="77"/>
                </a:moveTo>
                <a:cubicBezTo>
                  <a:pt x="90" y="77"/>
                  <a:pt x="90" y="77"/>
                  <a:pt x="90" y="77"/>
                </a:cubicBezTo>
                <a:cubicBezTo>
                  <a:pt x="96" y="77"/>
                  <a:pt x="96" y="77"/>
                  <a:pt x="96" y="77"/>
                </a:cubicBezTo>
                <a:cubicBezTo>
                  <a:pt x="94" y="81"/>
                  <a:pt x="91" y="84"/>
                  <a:pt x="88" y="86"/>
                </a:cubicBezTo>
                <a:cubicBezTo>
                  <a:pt x="83" y="88"/>
                  <a:pt x="78" y="89"/>
                  <a:pt x="72" y="89"/>
                </a:cubicBezTo>
                <a:cubicBezTo>
                  <a:pt x="66" y="89"/>
                  <a:pt x="61" y="88"/>
                  <a:pt x="56" y="86"/>
                </a:cubicBezTo>
                <a:cubicBezTo>
                  <a:pt x="52" y="84"/>
                  <a:pt x="49" y="81"/>
                  <a:pt x="47" y="77"/>
                </a:cubicBezTo>
                <a:cubicBezTo>
                  <a:pt x="45" y="73"/>
                  <a:pt x="44" y="69"/>
                  <a:pt x="44" y="64"/>
                </a:cubicBezTo>
                <a:cubicBezTo>
                  <a:pt x="44" y="59"/>
                  <a:pt x="45" y="54"/>
                  <a:pt x="48" y="50"/>
                </a:cubicBezTo>
                <a:cubicBezTo>
                  <a:pt x="50" y="45"/>
                  <a:pt x="53" y="42"/>
                  <a:pt x="57" y="40"/>
                </a:cubicBezTo>
                <a:cubicBezTo>
                  <a:pt x="61" y="38"/>
                  <a:pt x="66" y="37"/>
                  <a:pt x="72" y="37"/>
                </a:cubicBezTo>
                <a:cubicBezTo>
                  <a:pt x="76" y="37"/>
                  <a:pt x="81" y="37"/>
                  <a:pt x="84" y="39"/>
                </a:cubicBezTo>
                <a:cubicBezTo>
                  <a:pt x="88" y="41"/>
                  <a:pt x="90" y="44"/>
                  <a:pt x="92" y="47"/>
                </a:cubicBezTo>
                <a:cubicBezTo>
                  <a:pt x="94" y="50"/>
                  <a:pt x="95" y="54"/>
                  <a:pt x="95" y="58"/>
                </a:cubicBezTo>
                <a:cubicBezTo>
                  <a:pt x="95" y="62"/>
                  <a:pt x="93" y="67"/>
                  <a:pt x="91" y="70"/>
                </a:cubicBezTo>
                <a:cubicBezTo>
                  <a:pt x="87" y="75"/>
                  <a:pt x="82" y="77"/>
                  <a:pt x="77" y="77"/>
                </a:cubicBezTo>
                <a:cubicBezTo>
                  <a:pt x="75" y="77"/>
                  <a:pt x="74" y="77"/>
                  <a:pt x="73" y="76"/>
                </a:cubicBezTo>
                <a:cubicBezTo>
                  <a:pt x="73" y="76"/>
                  <a:pt x="72" y="75"/>
                  <a:pt x="72" y="74"/>
                </a:cubicBezTo>
                <a:cubicBezTo>
                  <a:pt x="70" y="76"/>
                  <a:pt x="67" y="77"/>
                  <a:pt x="64" y="77"/>
                </a:cubicBezTo>
                <a:cubicBezTo>
                  <a:pt x="61" y="77"/>
                  <a:pt x="59" y="76"/>
                  <a:pt x="57" y="74"/>
                </a:cubicBezTo>
                <a:cubicBezTo>
                  <a:pt x="55" y="72"/>
                  <a:pt x="54" y="69"/>
                  <a:pt x="54" y="66"/>
                </a:cubicBezTo>
                <a:cubicBezTo>
                  <a:pt x="54" y="61"/>
                  <a:pt x="55" y="58"/>
                  <a:pt x="58" y="54"/>
                </a:cubicBezTo>
                <a:cubicBezTo>
                  <a:pt x="61" y="50"/>
                  <a:pt x="64" y="48"/>
                  <a:pt x="69" y="48"/>
                </a:cubicBezTo>
                <a:cubicBezTo>
                  <a:pt x="72" y="48"/>
                  <a:pt x="75" y="49"/>
                  <a:pt x="76" y="51"/>
                </a:cubicBezTo>
                <a:cubicBezTo>
                  <a:pt x="77" y="48"/>
                  <a:pt x="77" y="48"/>
                  <a:pt x="77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0" y="68"/>
                  <a:pt x="80" y="68"/>
                  <a:pt x="80" y="68"/>
                </a:cubicBezTo>
                <a:cubicBezTo>
                  <a:pt x="79" y="69"/>
                  <a:pt x="79" y="70"/>
                  <a:pt x="79" y="70"/>
                </a:cubicBezTo>
                <a:cubicBezTo>
                  <a:pt x="79" y="71"/>
                  <a:pt x="79" y="71"/>
                  <a:pt x="80" y="71"/>
                </a:cubicBezTo>
                <a:cubicBezTo>
                  <a:pt x="80" y="72"/>
                  <a:pt x="80" y="72"/>
                  <a:pt x="80" y="72"/>
                </a:cubicBezTo>
                <a:cubicBezTo>
                  <a:pt x="81" y="72"/>
                  <a:pt x="82" y="71"/>
                  <a:pt x="84" y="70"/>
                </a:cubicBezTo>
                <a:cubicBezTo>
                  <a:pt x="86" y="69"/>
                  <a:pt x="87" y="67"/>
                  <a:pt x="88" y="64"/>
                </a:cubicBezTo>
                <a:cubicBezTo>
                  <a:pt x="89" y="62"/>
                  <a:pt x="90" y="60"/>
                  <a:pt x="90" y="57"/>
                </a:cubicBezTo>
                <a:cubicBezTo>
                  <a:pt x="90" y="53"/>
                  <a:pt x="88" y="49"/>
                  <a:pt x="85" y="46"/>
                </a:cubicBezTo>
                <a:cubicBezTo>
                  <a:pt x="82" y="43"/>
                  <a:pt x="78" y="42"/>
                  <a:pt x="72" y="42"/>
                </a:cubicBezTo>
                <a:cubicBezTo>
                  <a:pt x="67" y="42"/>
                  <a:pt x="63" y="42"/>
                  <a:pt x="59" y="45"/>
                </a:cubicBezTo>
                <a:cubicBezTo>
                  <a:pt x="56" y="46"/>
                  <a:pt x="53" y="49"/>
                  <a:pt x="51" y="53"/>
                </a:cubicBezTo>
                <a:cubicBezTo>
                  <a:pt x="50" y="57"/>
                  <a:pt x="49" y="60"/>
                  <a:pt x="49" y="64"/>
                </a:cubicBezTo>
                <a:cubicBezTo>
                  <a:pt x="49" y="68"/>
                  <a:pt x="50" y="72"/>
                  <a:pt x="52" y="75"/>
                </a:cubicBezTo>
                <a:cubicBezTo>
                  <a:pt x="53" y="78"/>
                  <a:pt x="56" y="80"/>
                  <a:pt x="60" y="82"/>
                </a:cubicBezTo>
                <a:cubicBezTo>
                  <a:pt x="63" y="83"/>
                  <a:pt x="67" y="84"/>
                  <a:pt x="72" y="84"/>
                </a:cubicBezTo>
                <a:cubicBezTo>
                  <a:pt x="76" y="84"/>
                  <a:pt x="80" y="84"/>
                  <a:pt x="83" y="82"/>
                </a:cubicBezTo>
                <a:cubicBezTo>
                  <a:pt x="86" y="81"/>
                  <a:pt x="89" y="79"/>
                  <a:pt x="90" y="77"/>
                </a:cubicBezTo>
                <a:close/>
                <a:moveTo>
                  <a:pt x="61" y="65"/>
                </a:moveTo>
                <a:cubicBezTo>
                  <a:pt x="61" y="65"/>
                  <a:pt x="61" y="65"/>
                  <a:pt x="61" y="65"/>
                </a:cubicBezTo>
                <a:cubicBezTo>
                  <a:pt x="61" y="68"/>
                  <a:pt x="61" y="69"/>
                  <a:pt x="62" y="70"/>
                </a:cubicBezTo>
                <a:cubicBezTo>
                  <a:pt x="63" y="72"/>
                  <a:pt x="64" y="72"/>
                  <a:pt x="66" y="72"/>
                </a:cubicBezTo>
                <a:cubicBezTo>
                  <a:pt x="67" y="72"/>
                  <a:pt x="68" y="72"/>
                  <a:pt x="69" y="71"/>
                </a:cubicBezTo>
                <a:cubicBezTo>
                  <a:pt x="69" y="71"/>
                  <a:pt x="70" y="70"/>
                  <a:pt x="71" y="70"/>
                </a:cubicBezTo>
                <a:cubicBezTo>
                  <a:pt x="72" y="69"/>
                  <a:pt x="73" y="67"/>
                  <a:pt x="73" y="65"/>
                </a:cubicBezTo>
                <a:cubicBezTo>
                  <a:pt x="74" y="63"/>
                  <a:pt x="75" y="61"/>
                  <a:pt x="75" y="59"/>
                </a:cubicBezTo>
                <a:cubicBezTo>
                  <a:pt x="75" y="57"/>
                  <a:pt x="74" y="55"/>
                  <a:pt x="73" y="54"/>
                </a:cubicBezTo>
                <a:cubicBezTo>
                  <a:pt x="72" y="53"/>
                  <a:pt x="71" y="53"/>
                  <a:pt x="69" y="53"/>
                </a:cubicBezTo>
                <a:cubicBezTo>
                  <a:pt x="68" y="53"/>
                  <a:pt x="66" y="53"/>
                  <a:pt x="65" y="54"/>
                </a:cubicBezTo>
                <a:cubicBezTo>
                  <a:pt x="64" y="56"/>
                  <a:pt x="63" y="57"/>
                  <a:pt x="62" y="59"/>
                </a:cubicBezTo>
                <a:cubicBezTo>
                  <a:pt x="61" y="62"/>
                  <a:pt x="61" y="64"/>
                  <a:pt x="61" y="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6" name="Freeform 56">
            <a:extLst>
              <a:ext uri="{FF2B5EF4-FFF2-40B4-BE49-F238E27FC236}">
                <a16:creationId xmlns:a16="http://schemas.microsoft.com/office/drawing/2014/main" id="{92EE77C5-1A26-AA23-6620-DE97CD67D076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2473325"/>
            <a:ext cx="252413" cy="254000"/>
          </a:xfrm>
          <a:custGeom>
            <a:avLst/>
            <a:gdLst>
              <a:gd name="T0" fmla="*/ 160 w 160"/>
              <a:gd name="T1" fmla="*/ 153 h 160"/>
              <a:gd name="T2" fmla="*/ 151 w 160"/>
              <a:gd name="T3" fmla="*/ 7 h 160"/>
              <a:gd name="T4" fmla="*/ 144 w 160"/>
              <a:gd name="T5" fmla="*/ 0 h 160"/>
              <a:gd name="T6" fmla="*/ 17 w 160"/>
              <a:gd name="T7" fmla="*/ 0 h 160"/>
              <a:gd name="T8" fmla="*/ 9 w 160"/>
              <a:gd name="T9" fmla="*/ 7 h 160"/>
              <a:gd name="T10" fmla="*/ 0 w 160"/>
              <a:gd name="T11" fmla="*/ 153 h 160"/>
              <a:gd name="T12" fmla="*/ 2 w 160"/>
              <a:gd name="T13" fmla="*/ 158 h 160"/>
              <a:gd name="T14" fmla="*/ 7 w 160"/>
              <a:gd name="T15" fmla="*/ 160 h 160"/>
              <a:gd name="T16" fmla="*/ 153 w 160"/>
              <a:gd name="T17" fmla="*/ 160 h 160"/>
              <a:gd name="T18" fmla="*/ 153 w 160"/>
              <a:gd name="T19" fmla="*/ 160 h 160"/>
              <a:gd name="T20" fmla="*/ 160 w 160"/>
              <a:gd name="T21" fmla="*/ 153 h 160"/>
              <a:gd name="T22" fmla="*/ 160 w 160"/>
              <a:gd name="T23" fmla="*/ 153 h 160"/>
              <a:gd name="T24" fmla="*/ 121 w 160"/>
              <a:gd name="T25" fmla="*/ 34 h 160"/>
              <a:gd name="T26" fmla="*/ 80 w 160"/>
              <a:gd name="T27" fmla="*/ 83 h 160"/>
              <a:gd name="T28" fmla="*/ 39 w 160"/>
              <a:gd name="T29" fmla="*/ 34 h 160"/>
              <a:gd name="T30" fmla="*/ 32 w 160"/>
              <a:gd name="T31" fmla="*/ 23 h 160"/>
              <a:gd name="T32" fmla="*/ 44 w 160"/>
              <a:gd name="T33" fmla="*/ 11 h 160"/>
              <a:gd name="T34" fmla="*/ 56 w 160"/>
              <a:gd name="T35" fmla="*/ 23 h 160"/>
              <a:gd name="T36" fmla="*/ 51 w 160"/>
              <a:gd name="T37" fmla="*/ 33 h 160"/>
              <a:gd name="T38" fmla="*/ 80 w 160"/>
              <a:gd name="T39" fmla="*/ 71 h 160"/>
              <a:gd name="T40" fmla="*/ 109 w 160"/>
              <a:gd name="T41" fmla="*/ 33 h 160"/>
              <a:gd name="T42" fmla="*/ 104 w 160"/>
              <a:gd name="T43" fmla="*/ 23 h 160"/>
              <a:gd name="T44" fmla="*/ 116 w 160"/>
              <a:gd name="T45" fmla="*/ 11 h 160"/>
              <a:gd name="T46" fmla="*/ 128 w 160"/>
              <a:gd name="T47" fmla="*/ 23 h 160"/>
              <a:gd name="T48" fmla="*/ 121 w 160"/>
              <a:gd name="T49" fmla="*/ 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0" h="160">
                <a:moveTo>
                  <a:pt x="160" y="153"/>
                </a:moveTo>
                <a:cubicBezTo>
                  <a:pt x="151" y="7"/>
                  <a:pt x="151" y="7"/>
                  <a:pt x="151" y="7"/>
                </a:cubicBezTo>
                <a:cubicBezTo>
                  <a:pt x="151" y="3"/>
                  <a:pt x="148" y="0"/>
                  <a:pt x="144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3" y="0"/>
                  <a:pt x="10" y="3"/>
                  <a:pt x="9" y="7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5"/>
                  <a:pt x="1" y="157"/>
                  <a:pt x="2" y="158"/>
                </a:cubicBezTo>
                <a:cubicBezTo>
                  <a:pt x="3" y="160"/>
                  <a:pt x="5" y="160"/>
                  <a:pt x="7" y="160"/>
                </a:cubicBezTo>
                <a:cubicBezTo>
                  <a:pt x="153" y="160"/>
                  <a:pt x="153" y="160"/>
                  <a:pt x="153" y="160"/>
                </a:cubicBezTo>
                <a:cubicBezTo>
                  <a:pt x="153" y="160"/>
                  <a:pt x="153" y="160"/>
                  <a:pt x="153" y="160"/>
                </a:cubicBezTo>
                <a:cubicBezTo>
                  <a:pt x="157" y="160"/>
                  <a:pt x="160" y="157"/>
                  <a:pt x="160" y="153"/>
                </a:cubicBezTo>
                <a:cubicBezTo>
                  <a:pt x="160" y="153"/>
                  <a:pt x="160" y="153"/>
                  <a:pt x="160" y="153"/>
                </a:cubicBezTo>
                <a:close/>
                <a:moveTo>
                  <a:pt x="121" y="34"/>
                </a:moveTo>
                <a:cubicBezTo>
                  <a:pt x="118" y="62"/>
                  <a:pt x="101" y="83"/>
                  <a:pt x="80" y="83"/>
                </a:cubicBezTo>
                <a:cubicBezTo>
                  <a:pt x="59" y="83"/>
                  <a:pt x="43" y="62"/>
                  <a:pt x="39" y="34"/>
                </a:cubicBezTo>
                <a:cubicBezTo>
                  <a:pt x="35" y="32"/>
                  <a:pt x="32" y="28"/>
                  <a:pt x="32" y="23"/>
                </a:cubicBezTo>
                <a:cubicBezTo>
                  <a:pt x="32" y="16"/>
                  <a:pt x="38" y="11"/>
                  <a:pt x="44" y="11"/>
                </a:cubicBezTo>
                <a:cubicBezTo>
                  <a:pt x="51" y="11"/>
                  <a:pt x="56" y="16"/>
                  <a:pt x="56" y="23"/>
                </a:cubicBezTo>
                <a:cubicBezTo>
                  <a:pt x="56" y="27"/>
                  <a:pt x="54" y="31"/>
                  <a:pt x="51" y="33"/>
                </a:cubicBezTo>
                <a:cubicBezTo>
                  <a:pt x="54" y="54"/>
                  <a:pt x="66" y="71"/>
                  <a:pt x="80" y="71"/>
                </a:cubicBezTo>
                <a:cubicBezTo>
                  <a:pt x="94" y="71"/>
                  <a:pt x="106" y="54"/>
                  <a:pt x="109" y="33"/>
                </a:cubicBezTo>
                <a:cubicBezTo>
                  <a:pt x="106" y="31"/>
                  <a:pt x="104" y="27"/>
                  <a:pt x="104" y="23"/>
                </a:cubicBezTo>
                <a:cubicBezTo>
                  <a:pt x="104" y="16"/>
                  <a:pt x="109" y="11"/>
                  <a:pt x="116" y="11"/>
                </a:cubicBezTo>
                <a:cubicBezTo>
                  <a:pt x="123" y="11"/>
                  <a:pt x="128" y="16"/>
                  <a:pt x="128" y="23"/>
                </a:cubicBezTo>
                <a:cubicBezTo>
                  <a:pt x="128" y="28"/>
                  <a:pt x="125" y="32"/>
                  <a:pt x="121" y="3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7" name="Freeform 57">
            <a:extLst>
              <a:ext uri="{FF2B5EF4-FFF2-40B4-BE49-F238E27FC236}">
                <a16:creationId xmlns:a16="http://schemas.microsoft.com/office/drawing/2014/main" id="{2CE7D14C-B365-E241-0944-BCBB7F039EC5}"/>
              </a:ext>
            </a:extLst>
          </p:cNvPr>
          <p:cNvSpPr>
            <a:spLocks noEditPoints="1"/>
          </p:cNvSpPr>
          <p:nvPr/>
        </p:nvSpPr>
        <p:spPr bwMode="auto">
          <a:xfrm>
            <a:off x="2406651" y="2471738"/>
            <a:ext cx="222250" cy="255588"/>
          </a:xfrm>
          <a:custGeom>
            <a:avLst/>
            <a:gdLst>
              <a:gd name="T0" fmla="*/ 121 w 140"/>
              <a:gd name="T1" fmla="*/ 92 h 161"/>
              <a:gd name="T2" fmla="*/ 50 w 140"/>
              <a:gd name="T3" fmla="*/ 51 h 161"/>
              <a:gd name="T4" fmla="*/ 10 w 140"/>
              <a:gd name="T5" fmla="*/ 143 h 161"/>
              <a:gd name="T6" fmla="*/ 1 w 140"/>
              <a:gd name="T7" fmla="*/ 161 h 161"/>
              <a:gd name="T8" fmla="*/ 140 w 140"/>
              <a:gd name="T9" fmla="*/ 157 h 161"/>
              <a:gd name="T10" fmla="*/ 121 w 140"/>
              <a:gd name="T11" fmla="*/ 140 h 161"/>
              <a:gd name="T12" fmla="*/ 101 w 140"/>
              <a:gd name="T13" fmla="*/ 102 h 161"/>
              <a:gd name="T14" fmla="*/ 106 w 140"/>
              <a:gd name="T15" fmla="*/ 90 h 161"/>
              <a:gd name="T16" fmla="*/ 121 w 140"/>
              <a:gd name="T17" fmla="*/ 140 h 161"/>
              <a:gd name="T18" fmla="*/ 48 w 140"/>
              <a:gd name="T19" fmla="*/ 3 h 161"/>
              <a:gd name="T20" fmla="*/ 62 w 140"/>
              <a:gd name="T21" fmla="*/ 7 h 161"/>
              <a:gd name="T22" fmla="*/ 79 w 140"/>
              <a:gd name="T23" fmla="*/ 7 h 161"/>
              <a:gd name="T24" fmla="*/ 93 w 140"/>
              <a:gd name="T25" fmla="*/ 3 h 161"/>
              <a:gd name="T26" fmla="*/ 90 w 140"/>
              <a:gd name="T27" fmla="*/ 34 h 161"/>
              <a:gd name="T28" fmla="*/ 44 w 140"/>
              <a:gd name="T29" fmla="*/ 16 h 161"/>
              <a:gd name="T30" fmla="*/ 93 w 140"/>
              <a:gd name="T31" fmla="*/ 49 h 161"/>
              <a:gd name="T32" fmla="*/ 45 w 140"/>
              <a:gd name="T33" fmla="*/ 46 h 161"/>
              <a:gd name="T34" fmla="*/ 93 w 140"/>
              <a:gd name="T35" fmla="*/ 44 h 161"/>
              <a:gd name="T36" fmla="*/ 95 w 140"/>
              <a:gd name="T37" fmla="*/ 39 h 161"/>
              <a:gd name="T38" fmla="*/ 48 w 140"/>
              <a:gd name="T39" fmla="*/ 41 h 161"/>
              <a:gd name="T40" fmla="*/ 48 w 140"/>
              <a:gd name="T41" fmla="*/ 36 h 161"/>
              <a:gd name="T42" fmla="*/ 95 w 140"/>
              <a:gd name="T43" fmla="*/ 39 h 161"/>
              <a:gd name="T44" fmla="*/ 66 w 140"/>
              <a:gd name="T45" fmla="*/ 110 h 161"/>
              <a:gd name="T46" fmla="*/ 53 w 140"/>
              <a:gd name="T47" fmla="*/ 94 h 161"/>
              <a:gd name="T48" fmla="*/ 66 w 140"/>
              <a:gd name="T49" fmla="*/ 81 h 161"/>
              <a:gd name="T50" fmla="*/ 71 w 140"/>
              <a:gd name="T51" fmla="*/ 77 h 161"/>
              <a:gd name="T52" fmla="*/ 79 w 140"/>
              <a:gd name="T53" fmla="*/ 84 h 161"/>
              <a:gd name="T54" fmla="*/ 75 w 140"/>
              <a:gd name="T55" fmla="*/ 94 h 161"/>
              <a:gd name="T56" fmla="*/ 71 w 140"/>
              <a:gd name="T57" fmla="*/ 102 h 161"/>
              <a:gd name="T58" fmla="*/ 85 w 140"/>
              <a:gd name="T59" fmla="*/ 116 h 161"/>
              <a:gd name="T60" fmla="*/ 71 w 140"/>
              <a:gd name="T61" fmla="*/ 132 h 161"/>
              <a:gd name="T62" fmla="*/ 66 w 140"/>
              <a:gd name="T63" fmla="*/ 138 h 161"/>
              <a:gd name="T64" fmla="*/ 56 w 140"/>
              <a:gd name="T65" fmla="*/ 128 h 161"/>
              <a:gd name="T66" fmla="*/ 60 w 140"/>
              <a:gd name="T67" fmla="*/ 116 h 161"/>
              <a:gd name="T68" fmla="*/ 66 w 140"/>
              <a:gd name="T69" fmla="*/ 124 h 161"/>
              <a:gd name="T70" fmla="*/ 63 w 140"/>
              <a:gd name="T71" fmla="*/ 90 h 161"/>
              <a:gd name="T72" fmla="*/ 62 w 140"/>
              <a:gd name="T73" fmla="*/ 97 h 161"/>
              <a:gd name="T74" fmla="*/ 66 w 140"/>
              <a:gd name="T75" fmla="*/ 88 h 161"/>
              <a:gd name="T76" fmla="*/ 75 w 140"/>
              <a:gd name="T77" fmla="*/ 122 h 161"/>
              <a:gd name="T78" fmla="*/ 75 w 140"/>
              <a:gd name="T79" fmla="*/ 114 h 161"/>
              <a:gd name="T80" fmla="*/ 71 w 140"/>
              <a:gd name="T81" fmla="*/ 125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0" h="161">
                <a:moveTo>
                  <a:pt x="131" y="143"/>
                </a:moveTo>
                <a:cubicBezTo>
                  <a:pt x="133" y="135"/>
                  <a:pt x="137" y="114"/>
                  <a:pt x="121" y="92"/>
                </a:cubicBezTo>
                <a:cubicBezTo>
                  <a:pt x="110" y="77"/>
                  <a:pt x="109" y="86"/>
                  <a:pt x="90" y="51"/>
                </a:cubicBezTo>
                <a:cubicBezTo>
                  <a:pt x="50" y="51"/>
                  <a:pt x="50" y="51"/>
                  <a:pt x="50" y="51"/>
                </a:cubicBezTo>
                <a:cubicBezTo>
                  <a:pt x="32" y="86"/>
                  <a:pt x="30" y="77"/>
                  <a:pt x="20" y="92"/>
                </a:cubicBezTo>
                <a:cubicBezTo>
                  <a:pt x="3" y="114"/>
                  <a:pt x="7" y="135"/>
                  <a:pt x="10" y="143"/>
                </a:cubicBezTo>
                <a:cubicBezTo>
                  <a:pt x="4" y="145"/>
                  <a:pt x="0" y="150"/>
                  <a:pt x="0" y="157"/>
                </a:cubicBezTo>
                <a:cubicBezTo>
                  <a:pt x="0" y="158"/>
                  <a:pt x="1" y="160"/>
                  <a:pt x="1" y="161"/>
                </a:cubicBezTo>
                <a:cubicBezTo>
                  <a:pt x="139" y="161"/>
                  <a:pt x="139" y="161"/>
                  <a:pt x="139" y="161"/>
                </a:cubicBezTo>
                <a:cubicBezTo>
                  <a:pt x="140" y="160"/>
                  <a:pt x="140" y="158"/>
                  <a:pt x="140" y="157"/>
                </a:cubicBezTo>
                <a:cubicBezTo>
                  <a:pt x="140" y="150"/>
                  <a:pt x="136" y="145"/>
                  <a:pt x="131" y="143"/>
                </a:cubicBezTo>
                <a:close/>
                <a:moveTo>
                  <a:pt x="121" y="140"/>
                </a:moveTo>
                <a:cubicBezTo>
                  <a:pt x="119" y="148"/>
                  <a:pt x="119" y="148"/>
                  <a:pt x="119" y="148"/>
                </a:cubicBezTo>
                <a:cubicBezTo>
                  <a:pt x="119" y="148"/>
                  <a:pt x="118" y="121"/>
                  <a:pt x="101" y="102"/>
                </a:cubicBezTo>
                <a:cubicBezTo>
                  <a:pt x="85" y="83"/>
                  <a:pt x="84" y="61"/>
                  <a:pt x="84" y="61"/>
                </a:cubicBezTo>
                <a:cubicBezTo>
                  <a:pt x="94" y="80"/>
                  <a:pt x="100" y="85"/>
                  <a:pt x="106" y="90"/>
                </a:cubicBezTo>
                <a:cubicBezTo>
                  <a:pt x="108" y="92"/>
                  <a:pt x="110" y="93"/>
                  <a:pt x="113" y="97"/>
                </a:cubicBezTo>
                <a:cubicBezTo>
                  <a:pt x="126" y="116"/>
                  <a:pt x="123" y="133"/>
                  <a:pt x="121" y="140"/>
                </a:cubicBezTo>
                <a:close/>
                <a:moveTo>
                  <a:pt x="44" y="16"/>
                </a:moveTo>
                <a:cubicBezTo>
                  <a:pt x="41" y="12"/>
                  <a:pt x="43" y="6"/>
                  <a:pt x="48" y="3"/>
                </a:cubicBezTo>
                <a:cubicBezTo>
                  <a:pt x="53" y="0"/>
                  <a:pt x="59" y="2"/>
                  <a:pt x="61" y="6"/>
                </a:cubicBezTo>
                <a:cubicBezTo>
                  <a:pt x="62" y="7"/>
                  <a:pt x="62" y="7"/>
                  <a:pt x="62" y="7"/>
                </a:cubicBezTo>
                <a:cubicBezTo>
                  <a:pt x="63" y="4"/>
                  <a:pt x="67" y="1"/>
                  <a:pt x="70" y="1"/>
                </a:cubicBezTo>
                <a:cubicBezTo>
                  <a:pt x="74" y="1"/>
                  <a:pt x="77" y="4"/>
                  <a:pt x="79" y="7"/>
                </a:cubicBezTo>
                <a:cubicBezTo>
                  <a:pt x="79" y="6"/>
                  <a:pt x="79" y="6"/>
                  <a:pt x="79" y="6"/>
                </a:cubicBezTo>
                <a:cubicBezTo>
                  <a:pt x="82" y="2"/>
                  <a:pt x="88" y="0"/>
                  <a:pt x="93" y="3"/>
                </a:cubicBezTo>
                <a:cubicBezTo>
                  <a:pt x="98" y="6"/>
                  <a:pt x="99" y="12"/>
                  <a:pt x="96" y="16"/>
                </a:cubicBezTo>
                <a:cubicBezTo>
                  <a:pt x="90" y="34"/>
                  <a:pt x="90" y="34"/>
                  <a:pt x="90" y="34"/>
                </a:cubicBezTo>
                <a:cubicBezTo>
                  <a:pt x="50" y="34"/>
                  <a:pt x="50" y="34"/>
                  <a:pt x="50" y="34"/>
                </a:cubicBezTo>
                <a:lnTo>
                  <a:pt x="44" y="16"/>
                </a:lnTo>
                <a:close/>
                <a:moveTo>
                  <a:pt x="95" y="46"/>
                </a:moveTo>
                <a:cubicBezTo>
                  <a:pt x="95" y="48"/>
                  <a:pt x="94" y="49"/>
                  <a:pt x="93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46" y="49"/>
                  <a:pt x="45" y="48"/>
                  <a:pt x="45" y="46"/>
                </a:cubicBezTo>
                <a:cubicBezTo>
                  <a:pt x="45" y="45"/>
                  <a:pt x="46" y="44"/>
                  <a:pt x="48" y="44"/>
                </a:cubicBezTo>
                <a:cubicBezTo>
                  <a:pt x="93" y="44"/>
                  <a:pt x="93" y="44"/>
                  <a:pt x="93" y="44"/>
                </a:cubicBezTo>
                <a:cubicBezTo>
                  <a:pt x="94" y="44"/>
                  <a:pt x="95" y="45"/>
                  <a:pt x="95" y="46"/>
                </a:cubicBezTo>
                <a:close/>
                <a:moveTo>
                  <a:pt x="95" y="39"/>
                </a:moveTo>
                <a:cubicBezTo>
                  <a:pt x="95" y="40"/>
                  <a:pt x="94" y="41"/>
                  <a:pt x="93" y="41"/>
                </a:cubicBezTo>
                <a:cubicBezTo>
                  <a:pt x="48" y="41"/>
                  <a:pt x="48" y="41"/>
                  <a:pt x="48" y="41"/>
                </a:cubicBezTo>
                <a:cubicBezTo>
                  <a:pt x="46" y="41"/>
                  <a:pt x="45" y="40"/>
                  <a:pt x="45" y="39"/>
                </a:cubicBezTo>
                <a:cubicBezTo>
                  <a:pt x="45" y="38"/>
                  <a:pt x="46" y="36"/>
                  <a:pt x="48" y="36"/>
                </a:cubicBezTo>
                <a:cubicBezTo>
                  <a:pt x="93" y="36"/>
                  <a:pt x="93" y="36"/>
                  <a:pt x="93" y="36"/>
                </a:cubicBezTo>
                <a:cubicBezTo>
                  <a:pt x="94" y="36"/>
                  <a:pt x="95" y="38"/>
                  <a:pt x="95" y="39"/>
                </a:cubicBezTo>
                <a:close/>
                <a:moveTo>
                  <a:pt x="66" y="124"/>
                </a:moveTo>
                <a:cubicBezTo>
                  <a:pt x="66" y="110"/>
                  <a:pt x="66" y="110"/>
                  <a:pt x="66" y="110"/>
                </a:cubicBezTo>
                <a:cubicBezTo>
                  <a:pt x="61" y="108"/>
                  <a:pt x="58" y="107"/>
                  <a:pt x="56" y="104"/>
                </a:cubicBezTo>
                <a:cubicBezTo>
                  <a:pt x="54" y="101"/>
                  <a:pt x="53" y="98"/>
                  <a:pt x="53" y="94"/>
                </a:cubicBezTo>
                <a:cubicBezTo>
                  <a:pt x="53" y="91"/>
                  <a:pt x="54" y="88"/>
                  <a:pt x="56" y="85"/>
                </a:cubicBezTo>
                <a:cubicBezTo>
                  <a:pt x="59" y="83"/>
                  <a:pt x="62" y="81"/>
                  <a:pt x="66" y="81"/>
                </a:cubicBezTo>
                <a:cubicBezTo>
                  <a:pt x="66" y="77"/>
                  <a:pt x="66" y="77"/>
                  <a:pt x="66" y="77"/>
                </a:cubicBezTo>
                <a:cubicBezTo>
                  <a:pt x="71" y="77"/>
                  <a:pt x="71" y="77"/>
                  <a:pt x="71" y="77"/>
                </a:cubicBezTo>
                <a:cubicBezTo>
                  <a:pt x="71" y="81"/>
                  <a:pt x="71" y="81"/>
                  <a:pt x="71" y="81"/>
                </a:cubicBezTo>
                <a:cubicBezTo>
                  <a:pt x="74" y="81"/>
                  <a:pt x="77" y="82"/>
                  <a:pt x="79" y="84"/>
                </a:cubicBezTo>
                <a:cubicBezTo>
                  <a:pt x="82" y="86"/>
                  <a:pt x="83" y="89"/>
                  <a:pt x="84" y="93"/>
                </a:cubicBezTo>
                <a:cubicBezTo>
                  <a:pt x="75" y="94"/>
                  <a:pt x="75" y="94"/>
                  <a:pt x="75" y="94"/>
                </a:cubicBezTo>
                <a:cubicBezTo>
                  <a:pt x="74" y="91"/>
                  <a:pt x="73" y="89"/>
                  <a:pt x="71" y="88"/>
                </a:cubicBezTo>
                <a:cubicBezTo>
                  <a:pt x="71" y="102"/>
                  <a:pt x="71" y="102"/>
                  <a:pt x="71" y="102"/>
                </a:cubicBezTo>
                <a:cubicBezTo>
                  <a:pt x="76" y="103"/>
                  <a:pt x="80" y="105"/>
                  <a:pt x="82" y="107"/>
                </a:cubicBezTo>
                <a:cubicBezTo>
                  <a:pt x="84" y="110"/>
                  <a:pt x="85" y="113"/>
                  <a:pt x="85" y="116"/>
                </a:cubicBezTo>
                <a:cubicBezTo>
                  <a:pt x="85" y="121"/>
                  <a:pt x="84" y="124"/>
                  <a:pt x="81" y="127"/>
                </a:cubicBezTo>
                <a:cubicBezTo>
                  <a:pt x="79" y="130"/>
                  <a:pt x="75" y="131"/>
                  <a:pt x="71" y="132"/>
                </a:cubicBezTo>
                <a:cubicBezTo>
                  <a:pt x="71" y="138"/>
                  <a:pt x="71" y="138"/>
                  <a:pt x="71" y="138"/>
                </a:cubicBezTo>
                <a:cubicBezTo>
                  <a:pt x="66" y="138"/>
                  <a:pt x="66" y="138"/>
                  <a:pt x="66" y="138"/>
                </a:cubicBezTo>
                <a:cubicBezTo>
                  <a:pt x="66" y="132"/>
                  <a:pt x="66" y="132"/>
                  <a:pt x="66" y="132"/>
                </a:cubicBezTo>
                <a:cubicBezTo>
                  <a:pt x="62" y="132"/>
                  <a:pt x="59" y="130"/>
                  <a:pt x="56" y="128"/>
                </a:cubicBezTo>
                <a:cubicBezTo>
                  <a:pt x="54" y="125"/>
                  <a:pt x="52" y="122"/>
                  <a:pt x="51" y="117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1" y="118"/>
                  <a:pt x="61" y="120"/>
                  <a:pt x="62" y="121"/>
                </a:cubicBezTo>
                <a:cubicBezTo>
                  <a:pt x="63" y="122"/>
                  <a:pt x="64" y="123"/>
                  <a:pt x="66" y="124"/>
                </a:cubicBezTo>
                <a:close/>
                <a:moveTo>
                  <a:pt x="66" y="88"/>
                </a:moveTo>
                <a:cubicBezTo>
                  <a:pt x="64" y="89"/>
                  <a:pt x="63" y="89"/>
                  <a:pt x="63" y="90"/>
                </a:cubicBezTo>
                <a:cubicBezTo>
                  <a:pt x="62" y="92"/>
                  <a:pt x="61" y="93"/>
                  <a:pt x="61" y="94"/>
                </a:cubicBezTo>
                <a:cubicBezTo>
                  <a:pt x="61" y="95"/>
                  <a:pt x="62" y="96"/>
                  <a:pt x="62" y="97"/>
                </a:cubicBezTo>
                <a:cubicBezTo>
                  <a:pt x="63" y="99"/>
                  <a:pt x="64" y="99"/>
                  <a:pt x="66" y="100"/>
                </a:cubicBezTo>
                <a:lnTo>
                  <a:pt x="66" y="88"/>
                </a:lnTo>
                <a:close/>
                <a:moveTo>
                  <a:pt x="71" y="125"/>
                </a:moveTo>
                <a:cubicBezTo>
                  <a:pt x="72" y="124"/>
                  <a:pt x="74" y="123"/>
                  <a:pt x="75" y="122"/>
                </a:cubicBezTo>
                <a:cubicBezTo>
                  <a:pt x="76" y="121"/>
                  <a:pt x="77" y="119"/>
                  <a:pt x="77" y="118"/>
                </a:cubicBezTo>
                <a:cubicBezTo>
                  <a:pt x="77" y="116"/>
                  <a:pt x="76" y="115"/>
                  <a:pt x="75" y="114"/>
                </a:cubicBezTo>
                <a:cubicBezTo>
                  <a:pt x="74" y="113"/>
                  <a:pt x="73" y="112"/>
                  <a:pt x="71" y="111"/>
                </a:cubicBezTo>
                <a:lnTo>
                  <a:pt x="71" y="12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8" name="Freeform 58">
            <a:extLst>
              <a:ext uri="{FF2B5EF4-FFF2-40B4-BE49-F238E27FC236}">
                <a16:creationId xmlns:a16="http://schemas.microsoft.com/office/drawing/2014/main" id="{B87DE0B3-4BF7-AB80-A9D8-867AB98BF9F2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2490788"/>
            <a:ext cx="254000" cy="220663"/>
          </a:xfrm>
          <a:custGeom>
            <a:avLst/>
            <a:gdLst>
              <a:gd name="T0" fmla="*/ 39 w 160"/>
              <a:gd name="T1" fmla="*/ 26 h 139"/>
              <a:gd name="T2" fmla="*/ 43 w 160"/>
              <a:gd name="T3" fmla="*/ 4 h 139"/>
              <a:gd name="T4" fmla="*/ 30 w 160"/>
              <a:gd name="T5" fmla="*/ 0 h 139"/>
              <a:gd name="T6" fmla="*/ 26 w 160"/>
              <a:gd name="T7" fmla="*/ 22 h 139"/>
              <a:gd name="T8" fmla="*/ 160 w 160"/>
              <a:gd name="T9" fmla="*/ 111 h 139"/>
              <a:gd name="T10" fmla="*/ 104 w 160"/>
              <a:gd name="T11" fmla="*/ 111 h 139"/>
              <a:gd name="T12" fmla="*/ 160 w 160"/>
              <a:gd name="T13" fmla="*/ 111 h 139"/>
              <a:gd name="T14" fmla="*/ 132 w 160"/>
              <a:gd name="T15" fmla="*/ 90 h 139"/>
              <a:gd name="T16" fmla="*/ 132 w 160"/>
              <a:gd name="T17" fmla="*/ 132 h 139"/>
              <a:gd name="T18" fmla="*/ 147 w 160"/>
              <a:gd name="T19" fmla="*/ 104 h 139"/>
              <a:gd name="T20" fmla="*/ 130 w 160"/>
              <a:gd name="T21" fmla="*/ 116 h 139"/>
              <a:gd name="T22" fmla="*/ 117 w 160"/>
              <a:gd name="T23" fmla="*/ 109 h 139"/>
              <a:gd name="T24" fmla="*/ 127 w 160"/>
              <a:gd name="T25" fmla="*/ 124 h 139"/>
              <a:gd name="T26" fmla="*/ 132 w 160"/>
              <a:gd name="T27" fmla="*/ 124 h 139"/>
              <a:gd name="T28" fmla="*/ 147 w 160"/>
              <a:gd name="T29" fmla="*/ 104 h 139"/>
              <a:gd name="T30" fmla="*/ 83 w 160"/>
              <a:gd name="T31" fmla="*/ 101 h 139"/>
              <a:gd name="T32" fmla="*/ 58 w 160"/>
              <a:gd name="T33" fmla="*/ 101 h 139"/>
              <a:gd name="T34" fmla="*/ 34 w 160"/>
              <a:gd name="T35" fmla="*/ 88 h 139"/>
              <a:gd name="T36" fmla="*/ 34 w 160"/>
              <a:gd name="T37" fmla="*/ 114 h 139"/>
              <a:gd name="T38" fmla="*/ 34 w 160"/>
              <a:gd name="T39" fmla="*/ 88 h 139"/>
              <a:gd name="T40" fmla="*/ 47 w 160"/>
              <a:gd name="T41" fmla="*/ 68 h 139"/>
              <a:gd name="T42" fmla="*/ 21 w 160"/>
              <a:gd name="T43" fmla="*/ 68 h 139"/>
              <a:gd name="T44" fmla="*/ 71 w 160"/>
              <a:gd name="T45" fmla="*/ 55 h 139"/>
              <a:gd name="T46" fmla="*/ 71 w 160"/>
              <a:gd name="T47" fmla="*/ 81 h 139"/>
              <a:gd name="T48" fmla="*/ 71 w 160"/>
              <a:gd name="T49" fmla="*/ 55 h 139"/>
              <a:gd name="T50" fmla="*/ 120 w 160"/>
              <a:gd name="T51" fmla="*/ 68 h 139"/>
              <a:gd name="T52" fmla="*/ 95 w 160"/>
              <a:gd name="T53" fmla="*/ 68 h 139"/>
              <a:gd name="T54" fmla="*/ 137 w 160"/>
              <a:gd name="T55" fmla="*/ 34 h 139"/>
              <a:gd name="T56" fmla="*/ 132 w 160"/>
              <a:gd name="T57" fmla="*/ 76 h 139"/>
              <a:gd name="T58" fmla="*/ 128 w 160"/>
              <a:gd name="T59" fmla="*/ 51 h 139"/>
              <a:gd name="T60" fmla="*/ 9 w 160"/>
              <a:gd name="T61" fmla="*/ 51 h 139"/>
              <a:gd name="T62" fmla="*/ 17 w 160"/>
              <a:gd name="T63" fmla="*/ 128 h 139"/>
              <a:gd name="T64" fmla="*/ 110 w 160"/>
              <a:gd name="T65" fmla="*/ 137 h 139"/>
              <a:gd name="T66" fmla="*/ 0 w 160"/>
              <a:gd name="T67" fmla="*/ 120 h 139"/>
              <a:gd name="T68" fmla="*/ 17 w 160"/>
              <a:gd name="T69" fmla="*/ 17 h 139"/>
              <a:gd name="T70" fmla="*/ 22 w 160"/>
              <a:gd name="T71" fmla="*/ 22 h 139"/>
              <a:gd name="T72" fmla="*/ 39 w 160"/>
              <a:gd name="T73" fmla="*/ 30 h 139"/>
              <a:gd name="T74" fmla="*/ 47 w 160"/>
              <a:gd name="T75" fmla="*/ 17 h 139"/>
              <a:gd name="T76" fmla="*/ 90 w 160"/>
              <a:gd name="T77" fmla="*/ 22 h 139"/>
              <a:gd name="T78" fmla="*/ 107 w 160"/>
              <a:gd name="T79" fmla="*/ 30 h 139"/>
              <a:gd name="T80" fmla="*/ 116 w 160"/>
              <a:gd name="T81" fmla="*/ 17 h 139"/>
              <a:gd name="T82" fmla="*/ 137 w 160"/>
              <a:gd name="T83" fmla="*/ 34 h 139"/>
              <a:gd name="T84" fmla="*/ 107 w 160"/>
              <a:gd name="T85" fmla="*/ 26 h 139"/>
              <a:gd name="T86" fmla="*/ 111 w 160"/>
              <a:gd name="T87" fmla="*/ 4 h 139"/>
              <a:gd name="T88" fmla="*/ 98 w 160"/>
              <a:gd name="T89" fmla="*/ 0 h 139"/>
              <a:gd name="T90" fmla="*/ 94 w 160"/>
              <a:gd name="T91" fmla="*/ 22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39">
                <a:moveTo>
                  <a:pt x="30" y="26"/>
                </a:moveTo>
                <a:cubicBezTo>
                  <a:pt x="39" y="26"/>
                  <a:pt x="39" y="26"/>
                  <a:pt x="39" y="26"/>
                </a:cubicBezTo>
                <a:cubicBezTo>
                  <a:pt x="41" y="26"/>
                  <a:pt x="43" y="24"/>
                  <a:pt x="43" y="22"/>
                </a:cubicBezTo>
                <a:cubicBezTo>
                  <a:pt x="43" y="4"/>
                  <a:pt x="43" y="4"/>
                  <a:pt x="43" y="4"/>
                </a:cubicBezTo>
                <a:cubicBezTo>
                  <a:pt x="43" y="2"/>
                  <a:pt x="41" y="0"/>
                  <a:pt x="39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28" y="0"/>
                  <a:pt x="26" y="2"/>
                  <a:pt x="26" y="4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4"/>
                  <a:pt x="28" y="26"/>
                  <a:pt x="30" y="26"/>
                </a:cubicBezTo>
                <a:close/>
                <a:moveTo>
                  <a:pt x="160" y="111"/>
                </a:moveTo>
                <a:cubicBezTo>
                  <a:pt x="160" y="126"/>
                  <a:pt x="148" y="139"/>
                  <a:pt x="132" y="139"/>
                </a:cubicBezTo>
                <a:cubicBezTo>
                  <a:pt x="117" y="139"/>
                  <a:pt x="104" y="126"/>
                  <a:pt x="104" y="111"/>
                </a:cubicBezTo>
                <a:cubicBezTo>
                  <a:pt x="104" y="95"/>
                  <a:pt x="117" y="83"/>
                  <a:pt x="132" y="83"/>
                </a:cubicBezTo>
                <a:cubicBezTo>
                  <a:pt x="148" y="83"/>
                  <a:pt x="160" y="95"/>
                  <a:pt x="160" y="111"/>
                </a:cubicBezTo>
                <a:close/>
                <a:moveTo>
                  <a:pt x="153" y="111"/>
                </a:moveTo>
                <a:cubicBezTo>
                  <a:pt x="153" y="99"/>
                  <a:pt x="144" y="90"/>
                  <a:pt x="132" y="90"/>
                </a:cubicBezTo>
                <a:cubicBezTo>
                  <a:pt x="121" y="90"/>
                  <a:pt x="111" y="99"/>
                  <a:pt x="111" y="111"/>
                </a:cubicBezTo>
                <a:cubicBezTo>
                  <a:pt x="111" y="122"/>
                  <a:pt x="121" y="132"/>
                  <a:pt x="132" y="132"/>
                </a:cubicBezTo>
                <a:cubicBezTo>
                  <a:pt x="144" y="132"/>
                  <a:pt x="153" y="122"/>
                  <a:pt x="153" y="111"/>
                </a:cubicBezTo>
                <a:close/>
                <a:moveTo>
                  <a:pt x="147" y="104"/>
                </a:moveTo>
                <a:cubicBezTo>
                  <a:pt x="146" y="102"/>
                  <a:pt x="144" y="102"/>
                  <a:pt x="142" y="104"/>
                </a:cubicBezTo>
                <a:cubicBezTo>
                  <a:pt x="130" y="116"/>
                  <a:pt x="130" y="116"/>
                  <a:pt x="130" y="116"/>
                </a:cubicBezTo>
                <a:cubicBezTo>
                  <a:pt x="122" y="109"/>
                  <a:pt x="122" y="109"/>
                  <a:pt x="122" y="109"/>
                </a:cubicBezTo>
                <a:cubicBezTo>
                  <a:pt x="121" y="107"/>
                  <a:pt x="119" y="107"/>
                  <a:pt x="117" y="109"/>
                </a:cubicBezTo>
                <a:cubicBezTo>
                  <a:pt x="116" y="110"/>
                  <a:pt x="116" y="112"/>
                  <a:pt x="117" y="114"/>
                </a:cubicBezTo>
                <a:cubicBezTo>
                  <a:pt x="127" y="124"/>
                  <a:pt x="127" y="124"/>
                  <a:pt x="127" y="124"/>
                </a:cubicBezTo>
                <a:cubicBezTo>
                  <a:pt x="128" y="124"/>
                  <a:pt x="129" y="125"/>
                  <a:pt x="130" y="125"/>
                </a:cubicBezTo>
                <a:cubicBezTo>
                  <a:pt x="131" y="125"/>
                  <a:pt x="132" y="124"/>
                  <a:pt x="132" y="124"/>
                </a:cubicBezTo>
                <a:cubicBezTo>
                  <a:pt x="147" y="109"/>
                  <a:pt x="147" y="109"/>
                  <a:pt x="147" y="109"/>
                </a:cubicBezTo>
                <a:cubicBezTo>
                  <a:pt x="149" y="107"/>
                  <a:pt x="149" y="105"/>
                  <a:pt x="147" y="104"/>
                </a:cubicBezTo>
                <a:close/>
                <a:moveTo>
                  <a:pt x="71" y="88"/>
                </a:moveTo>
                <a:cubicBezTo>
                  <a:pt x="78" y="88"/>
                  <a:pt x="83" y="94"/>
                  <a:pt x="83" y="101"/>
                </a:cubicBezTo>
                <a:cubicBezTo>
                  <a:pt x="83" y="108"/>
                  <a:pt x="78" y="114"/>
                  <a:pt x="71" y="114"/>
                </a:cubicBezTo>
                <a:cubicBezTo>
                  <a:pt x="64" y="114"/>
                  <a:pt x="58" y="108"/>
                  <a:pt x="58" y="101"/>
                </a:cubicBezTo>
                <a:cubicBezTo>
                  <a:pt x="58" y="94"/>
                  <a:pt x="64" y="88"/>
                  <a:pt x="71" y="88"/>
                </a:cubicBezTo>
                <a:close/>
                <a:moveTo>
                  <a:pt x="34" y="88"/>
                </a:moveTo>
                <a:cubicBezTo>
                  <a:pt x="41" y="88"/>
                  <a:pt x="47" y="94"/>
                  <a:pt x="47" y="101"/>
                </a:cubicBezTo>
                <a:cubicBezTo>
                  <a:pt x="47" y="108"/>
                  <a:pt x="41" y="114"/>
                  <a:pt x="34" y="114"/>
                </a:cubicBezTo>
                <a:cubicBezTo>
                  <a:pt x="27" y="114"/>
                  <a:pt x="21" y="108"/>
                  <a:pt x="21" y="101"/>
                </a:cubicBezTo>
                <a:cubicBezTo>
                  <a:pt x="21" y="94"/>
                  <a:pt x="27" y="88"/>
                  <a:pt x="34" y="88"/>
                </a:cubicBezTo>
                <a:close/>
                <a:moveTo>
                  <a:pt x="34" y="55"/>
                </a:moveTo>
                <a:cubicBezTo>
                  <a:pt x="41" y="55"/>
                  <a:pt x="47" y="61"/>
                  <a:pt x="47" y="68"/>
                </a:cubicBezTo>
                <a:cubicBezTo>
                  <a:pt x="47" y="75"/>
                  <a:pt x="41" y="81"/>
                  <a:pt x="34" y="81"/>
                </a:cubicBezTo>
                <a:cubicBezTo>
                  <a:pt x="27" y="81"/>
                  <a:pt x="21" y="75"/>
                  <a:pt x="21" y="68"/>
                </a:cubicBezTo>
                <a:cubicBezTo>
                  <a:pt x="21" y="61"/>
                  <a:pt x="27" y="55"/>
                  <a:pt x="34" y="55"/>
                </a:cubicBezTo>
                <a:close/>
                <a:moveTo>
                  <a:pt x="71" y="55"/>
                </a:moveTo>
                <a:cubicBezTo>
                  <a:pt x="78" y="55"/>
                  <a:pt x="83" y="61"/>
                  <a:pt x="83" y="68"/>
                </a:cubicBezTo>
                <a:cubicBezTo>
                  <a:pt x="83" y="75"/>
                  <a:pt x="78" y="81"/>
                  <a:pt x="71" y="81"/>
                </a:cubicBezTo>
                <a:cubicBezTo>
                  <a:pt x="64" y="81"/>
                  <a:pt x="58" y="75"/>
                  <a:pt x="58" y="68"/>
                </a:cubicBezTo>
                <a:cubicBezTo>
                  <a:pt x="58" y="61"/>
                  <a:pt x="64" y="55"/>
                  <a:pt x="71" y="55"/>
                </a:cubicBezTo>
                <a:close/>
                <a:moveTo>
                  <a:pt x="107" y="55"/>
                </a:moveTo>
                <a:cubicBezTo>
                  <a:pt x="115" y="55"/>
                  <a:pt x="120" y="61"/>
                  <a:pt x="120" y="68"/>
                </a:cubicBezTo>
                <a:cubicBezTo>
                  <a:pt x="120" y="75"/>
                  <a:pt x="115" y="81"/>
                  <a:pt x="107" y="81"/>
                </a:cubicBezTo>
                <a:cubicBezTo>
                  <a:pt x="100" y="81"/>
                  <a:pt x="95" y="75"/>
                  <a:pt x="95" y="68"/>
                </a:cubicBezTo>
                <a:cubicBezTo>
                  <a:pt x="95" y="61"/>
                  <a:pt x="100" y="55"/>
                  <a:pt x="107" y="55"/>
                </a:cubicBezTo>
                <a:close/>
                <a:moveTo>
                  <a:pt x="137" y="34"/>
                </a:moveTo>
                <a:cubicBezTo>
                  <a:pt x="137" y="77"/>
                  <a:pt x="137" y="77"/>
                  <a:pt x="137" y="77"/>
                </a:cubicBezTo>
                <a:cubicBezTo>
                  <a:pt x="135" y="77"/>
                  <a:pt x="134" y="76"/>
                  <a:pt x="132" y="76"/>
                </a:cubicBezTo>
                <a:cubicBezTo>
                  <a:pt x="131" y="76"/>
                  <a:pt x="130" y="77"/>
                  <a:pt x="128" y="77"/>
                </a:cubicBezTo>
                <a:cubicBezTo>
                  <a:pt x="128" y="51"/>
                  <a:pt x="128" y="51"/>
                  <a:pt x="128" y="51"/>
                </a:cubicBezTo>
                <a:cubicBezTo>
                  <a:pt x="128" y="35"/>
                  <a:pt x="32" y="43"/>
                  <a:pt x="17" y="43"/>
                </a:cubicBezTo>
                <a:cubicBezTo>
                  <a:pt x="13" y="43"/>
                  <a:pt x="9" y="47"/>
                  <a:pt x="9" y="51"/>
                </a:cubicBezTo>
                <a:cubicBezTo>
                  <a:pt x="9" y="120"/>
                  <a:pt x="9" y="120"/>
                  <a:pt x="9" y="120"/>
                </a:cubicBezTo>
                <a:cubicBezTo>
                  <a:pt x="9" y="124"/>
                  <a:pt x="13" y="128"/>
                  <a:pt x="17" y="128"/>
                </a:cubicBezTo>
                <a:cubicBezTo>
                  <a:pt x="103" y="128"/>
                  <a:pt x="103" y="128"/>
                  <a:pt x="103" y="128"/>
                </a:cubicBezTo>
                <a:cubicBezTo>
                  <a:pt x="105" y="131"/>
                  <a:pt x="107" y="134"/>
                  <a:pt x="110" y="137"/>
                </a:cubicBezTo>
                <a:cubicBezTo>
                  <a:pt x="17" y="137"/>
                  <a:pt x="17" y="137"/>
                  <a:pt x="17" y="137"/>
                </a:cubicBezTo>
                <a:cubicBezTo>
                  <a:pt x="8" y="137"/>
                  <a:pt x="0" y="129"/>
                  <a:pt x="0" y="120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25"/>
                  <a:pt x="8" y="17"/>
                  <a:pt x="17" y="17"/>
                </a:cubicBezTo>
                <a:cubicBezTo>
                  <a:pt x="22" y="17"/>
                  <a:pt x="22" y="17"/>
                  <a:pt x="22" y="17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6"/>
                  <a:pt x="26" y="30"/>
                  <a:pt x="30" y="30"/>
                </a:cubicBezTo>
                <a:cubicBezTo>
                  <a:pt x="39" y="30"/>
                  <a:pt x="39" y="30"/>
                  <a:pt x="39" y="30"/>
                </a:cubicBezTo>
                <a:cubicBezTo>
                  <a:pt x="43" y="30"/>
                  <a:pt x="47" y="26"/>
                  <a:pt x="47" y="22"/>
                </a:cubicBezTo>
                <a:cubicBezTo>
                  <a:pt x="47" y="17"/>
                  <a:pt x="47" y="17"/>
                  <a:pt x="47" y="17"/>
                </a:cubicBezTo>
                <a:cubicBezTo>
                  <a:pt x="90" y="17"/>
                  <a:pt x="90" y="17"/>
                  <a:pt x="90" y="17"/>
                </a:cubicBezTo>
                <a:cubicBezTo>
                  <a:pt x="90" y="22"/>
                  <a:pt x="90" y="22"/>
                  <a:pt x="90" y="22"/>
                </a:cubicBezTo>
                <a:cubicBezTo>
                  <a:pt x="90" y="26"/>
                  <a:pt x="94" y="30"/>
                  <a:pt x="98" y="30"/>
                </a:cubicBezTo>
                <a:cubicBezTo>
                  <a:pt x="107" y="30"/>
                  <a:pt x="107" y="30"/>
                  <a:pt x="107" y="30"/>
                </a:cubicBezTo>
                <a:cubicBezTo>
                  <a:pt x="112" y="30"/>
                  <a:pt x="116" y="26"/>
                  <a:pt x="116" y="22"/>
                </a:cubicBezTo>
                <a:cubicBezTo>
                  <a:pt x="116" y="17"/>
                  <a:pt x="116" y="17"/>
                  <a:pt x="116" y="17"/>
                </a:cubicBezTo>
                <a:cubicBezTo>
                  <a:pt x="120" y="17"/>
                  <a:pt x="120" y="17"/>
                  <a:pt x="120" y="17"/>
                </a:cubicBezTo>
                <a:cubicBezTo>
                  <a:pt x="129" y="17"/>
                  <a:pt x="137" y="25"/>
                  <a:pt x="137" y="34"/>
                </a:cubicBezTo>
                <a:close/>
                <a:moveTo>
                  <a:pt x="98" y="26"/>
                </a:moveTo>
                <a:cubicBezTo>
                  <a:pt x="107" y="26"/>
                  <a:pt x="107" y="26"/>
                  <a:pt x="107" y="26"/>
                </a:cubicBezTo>
                <a:cubicBezTo>
                  <a:pt x="109" y="26"/>
                  <a:pt x="111" y="24"/>
                  <a:pt x="111" y="22"/>
                </a:cubicBezTo>
                <a:cubicBezTo>
                  <a:pt x="111" y="4"/>
                  <a:pt x="111" y="4"/>
                  <a:pt x="111" y="4"/>
                </a:cubicBezTo>
                <a:cubicBezTo>
                  <a:pt x="111" y="2"/>
                  <a:pt x="109" y="0"/>
                  <a:pt x="107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96" y="0"/>
                  <a:pt x="94" y="2"/>
                  <a:pt x="94" y="4"/>
                </a:cubicBezTo>
                <a:cubicBezTo>
                  <a:pt x="94" y="22"/>
                  <a:pt x="94" y="22"/>
                  <a:pt x="94" y="22"/>
                </a:cubicBezTo>
                <a:cubicBezTo>
                  <a:pt x="94" y="24"/>
                  <a:pt x="96" y="26"/>
                  <a:pt x="98" y="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9" name="Freeform 59">
            <a:extLst>
              <a:ext uri="{FF2B5EF4-FFF2-40B4-BE49-F238E27FC236}">
                <a16:creationId xmlns:a16="http://schemas.microsoft.com/office/drawing/2014/main" id="{84374F37-B107-5E94-77F1-DC45351505B0}"/>
              </a:ext>
            </a:extLst>
          </p:cNvPr>
          <p:cNvSpPr>
            <a:spLocks noEditPoints="1"/>
          </p:cNvSpPr>
          <p:nvPr/>
        </p:nvSpPr>
        <p:spPr bwMode="auto">
          <a:xfrm>
            <a:off x="1314451" y="2473325"/>
            <a:ext cx="204788" cy="254000"/>
          </a:xfrm>
          <a:custGeom>
            <a:avLst/>
            <a:gdLst>
              <a:gd name="T0" fmla="*/ 81 w 129"/>
              <a:gd name="T1" fmla="*/ 61 h 160"/>
              <a:gd name="T2" fmla="*/ 127 w 129"/>
              <a:gd name="T3" fmla="*/ 160 h 160"/>
              <a:gd name="T4" fmla="*/ 2 w 129"/>
              <a:gd name="T5" fmla="*/ 61 h 160"/>
              <a:gd name="T6" fmla="*/ 63 w 129"/>
              <a:gd name="T7" fmla="*/ 89 h 160"/>
              <a:gd name="T8" fmla="*/ 51 w 129"/>
              <a:gd name="T9" fmla="*/ 93 h 160"/>
              <a:gd name="T10" fmla="*/ 57 w 129"/>
              <a:gd name="T11" fmla="*/ 117 h 160"/>
              <a:gd name="T12" fmla="*/ 80 w 129"/>
              <a:gd name="T13" fmla="*/ 113 h 160"/>
              <a:gd name="T14" fmla="*/ 78 w 129"/>
              <a:gd name="T15" fmla="*/ 91 h 160"/>
              <a:gd name="T16" fmla="*/ 69 w 129"/>
              <a:gd name="T17" fmla="*/ 82 h 160"/>
              <a:gd name="T18" fmla="*/ 72 w 129"/>
              <a:gd name="T19" fmla="*/ 78 h 160"/>
              <a:gd name="T20" fmla="*/ 80 w 129"/>
              <a:gd name="T21" fmla="*/ 25 h 160"/>
              <a:gd name="T22" fmla="*/ 119 w 129"/>
              <a:gd name="T23" fmla="*/ 127 h 160"/>
              <a:gd name="T24" fmla="*/ 93 w 129"/>
              <a:gd name="T25" fmla="*/ 129 h 160"/>
              <a:gd name="T26" fmla="*/ 119 w 129"/>
              <a:gd name="T27" fmla="*/ 140 h 160"/>
              <a:gd name="T28" fmla="*/ 94 w 129"/>
              <a:gd name="T29" fmla="*/ 143 h 160"/>
              <a:gd name="T30" fmla="*/ 94 w 129"/>
              <a:gd name="T31" fmla="*/ 134 h 160"/>
              <a:gd name="T32" fmla="*/ 119 w 129"/>
              <a:gd name="T33" fmla="*/ 136 h 160"/>
              <a:gd name="T34" fmla="*/ 94 w 129"/>
              <a:gd name="T35" fmla="*/ 134 h 160"/>
              <a:gd name="T36" fmla="*/ 78 w 129"/>
              <a:gd name="T37" fmla="*/ 130 h 160"/>
              <a:gd name="T38" fmla="*/ 52 w 129"/>
              <a:gd name="T39" fmla="*/ 127 h 160"/>
              <a:gd name="T40" fmla="*/ 78 w 129"/>
              <a:gd name="T41" fmla="*/ 142 h 160"/>
              <a:gd name="T42" fmla="*/ 52 w 129"/>
              <a:gd name="T43" fmla="*/ 141 h 160"/>
              <a:gd name="T44" fmla="*/ 78 w 129"/>
              <a:gd name="T45" fmla="*/ 135 h 160"/>
              <a:gd name="T46" fmla="*/ 52 w 129"/>
              <a:gd name="T47" fmla="*/ 136 h 160"/>
              <a:gd name="T48" fmla="*/ 38 w 129"/>
              <a:gd name="T49" fmla="*/ 128 h 160"/>
              <a:gd name="T50" fmla="*/ 12 w 129"/>
              <a:gd name="T51" fmla="*/ 131 h 160"/>
              <a:gd name="T52" fmla="*/ 38 w 129"/>
              <a:gd name="T53" fmla="*/ 142 h 160"/>
              <a:gd name="T54" fmla="*/ 12 w 129"/>
              <a:gd name="T55" fmla="*/ 144 h 160"/>
              <a:gd name="T56" fmla="*/ 38 w 129"/>
              <a:gd name="T57" fmla="*/ 135 h 160"/>
              <a:gd name="T58" fmla="*/ 12 w 129"/>
              <a:gd name="T59" fmla="*/ 137 h 160"/>
              <a:gd name="T60" fmla="*/ 117 w 129"/>
              <a:gd name="T61" fmla="*/ 90 h 160"/>
              <a:gd name="T62" fmla="*/ 121 w 129"/>
              <a:gd name="T63" fmla="*/ 96 h 160"/>
              <a:gd name="T64" fmla="*/ 117 w 129"/>
              <a:gd name="T65" fmla="*/ 117 h 160"/>
              <a:gd name="T66" fmla="*/ 91 w 129"/>
              <a:gd name="T67" fmla="*/ 111 h 160"/>
              <a:gd name="T68" fmla="*/ 95 w 129"/>
              <a:gd name="T69" fmla="*/ 90 h 160"/>
              <a:gd name="T70" fmla="*/ 96 w 129"/>
              <a:gd name="T71" fmla="*/ 94 h 160"/>
              <a:gd name="T72" fmla="*/ 98 w 129"/>
              <a:gd name="T73" fmla="*/ 113 h 160"/>
              <a:gd name="T74" fmla="*/ 117 w 129"/>
              <a:gd name="T75" fmla="*/ 111 h 160"/>
              <a:gd name="T76" fmla="*/ 116 w 129"/>
              <a:gd name="T77" fmla="*/ 94 h 160"/>
              <a:gd name="T78" fmla="*/ 55 w 129"/>
              <a:gd name="T79" fmla="*/ 94 h 160"/>
              <a:gd name="T80" fmla="*/ 55 w 129"/>
              <a:gd name="T81" fmla="*/ 113 h 160"/>
              <a:gd name="T82" fmla="*/ 76 w 129"/>
              <a:gd name="T83" fmla="*/ 112 h 160"/>
              <a:gd name="T84" fmla="*/ 75 w 129"/>
              <a:gd name="T85" fmla="*/ 94 h 160"/>
              <a:gd name="T86" fmla="*/ 35 w 129"/>
              <a:gd name="T87" fmla="*/ 90 h 160"/>
              <a:gd name="T88" fmla="*/ 39 w 129"/>
              <a:gd name="T89" fmla="*/ 96 h 160"/>
              <a:gd name="T90" fmla="*/ 35 w 129"/>
              <a:gd name="T91" fmla="*/ 117 h 160"/>
              <a:gd name="T92" fmla="*/ 10 w 129"/>
              <a:gd name="T93" fmla="*/ 111 h 160"/>
              <a:gd name="T94" fmla="*/ 14 w 129"/>
              <a:gd name="T95" fmla="*/ 90 h 160"/>
              <a:gd name="T96" fmla="*/ 15 w 129"/>
              <a:gd name="T97" fmla="*/ 94 h 160"/>
              <a:gd name="T98" fmla="*/ 16 w 129"/>
              <a:gd name="T99" fmla="*/ 113 h 160"/>
              <a:gd name="T100" fmla="*/ 35 w 129"/>
              <a:gd name="T101" fmla="*/ 111 h 160"/>
              <a:gd name="T102" fmla="*/ 35 w 129"/>
              <a:gd name="T103" fmla="*/ 94 h 160"/>
              <a:gd name="T104" fmla="*/ 35 w 129"/>
              <a:gd name="T105" fmla="*/ 77 h 160"/>
              <a:gd name="T106" fmla="*/ 20 w 129"/>
              <a:gd name="T107" fmla="*/ 6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29" h="160">
                <a:moveTo>
                  <a:pt x="2" y="61"/>
                </a:moveTo>
                <a:cubicBezTo>
                  <a:pt x="46" y="61"/>
                  <a:pt x="46" y="61"/>
                  <a:pt x="46" y="61"/>
                </a:cubicBezTo>
                <a:cubicBezTo>
                  <a:pt x="40" y="49"/>
                  <a:pt x="35" y="36"/>
                  <a:pt x="35" y="29"/>
                </a:cubicBezTo>
                <a:cubicBezTo>
                  <a:pt x="35" y="13"/>
                  <a:pt x="48" y="0"/>
                  <a:pt x="64" y="0"/>
                </a:cubicBezTo>
                <a:cubicBezTo>
                  <a:pt x="80" y="0"/>
                  <a:pt x="93" y="13"/>
                  <a:pt x="93" y="29"/>
                </a:cubicBezTo>
                <a:cubicBezTo>
                  <a:pt x="93" y="36"/>
                  <a:pt x="87" y="49"/>
                  <a:pt x="81" y="61"/>
                </a:cubicBezTo>
                <a:cubicBezTo>
                  <a:pt x="127" y="61"/>
                  <a:pt x="127" y="61"/>
                  <a:pt x="127" y="61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2"/>
                  <a:pt x="129" y="62"/>
                  <a:pt x="129" y="62"/>
                </a:cubicBezTo>
                <a:cubicBezTo>
                  <a:pt x="129" y="158"/>
                  <a:pt x="129" y="158"/>
                  <a:pt x="129" y="158"/>
                </a:cubicBezTo>
                <a:cubicBezTo>
                  <a:pt x="129" y="160"/>
                  <a:pt x="129" y="160"/>
                  <a:pt x="129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2" y="160"/>
                  <a:pt x="2" y="160"/>
                  <a:pt x="2" y="160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1"/>
                  <a:pt x="0" y="61"/>
                  <a:pt x="0" y="61"/>
                </a:cubicBezTo>
                <a:lnTo>
                  <a:pt x="2" y="61"/>
                </a:lnTo>
                <a:close/>
                <a:moveTo>
                  <a:pt x="56" y="78"/>
                </a:moveTo>
                <a:cubicBezTo>
                  <a:pt x="56" y="78"/>
                  <a:pt x="56" y="78"/>
                  <a:pt x="56" y="78"/>
                </a:cubicBezTo>
                <a:cubicBezTo>
                  <a:pt x="56" y="78"/>
                  <a:pt x="56" y="78"/>
                  <a:pt x="56" y="78"/>
                </a:cubicBezTo>
                <a:close/>
                <a:moveTo>
                  <a:pt x="58" y="82"/>
                </a:moveTo>
                <a:cubicBezTo>
                  <a:pt x="61" y="86"/>
                  <a:pt x="62" y="88"/>
                  <a:pt x="62" y="88"/>
                </a:cubicBezTo>
                <a:cubicBezTo>
                  <a:pt x="62" y="89"/>
                  <a:pt x="63" y="89"/>
                  <a:pt x="63" y="89"/>
                </a:cubicBezTo>
                <a:cubicBezTo>
                  <a:pt x="57" y="89"/>
                  <a:pt x="57" y="89"/>
                  <a:pt x="57" y="89"/>
                </a:cubicBezTo>
                <a:cubicBezTo>
                  <a:pt x="56" y="89"/>
                  <a:pt x="55" y="90"/>
                  <a:pt x="55" y="90"/>
                </a:cubicBezTo>
                <a:cubicBezTo>
                  <a:pt x="54" y="90"/>
                  <a:pt x="54" y="90"/>
                  <a:pt x="53" y="91"/>
                </a:cubicBezTo>
                <a:cubicBezTo>
                  <a:pt x="53" y="91"/>
                  <a:pt x="53" y="91"/>
                  <a:pt x="53" y="91"/>
                </a:cubicBezTo>
                <a:cubicBezTo>
                  <a:pt x="53" y="91"/>
                  <a:pt x="53" y="91"/>
                  <a:pt x="53" y="91"/>
                </a:cubicBezTo>
                <a:cubicBezTo>
                  <a:pt x="52" y="92"/>
                  <a:pt x="52" y="93"/>
                  <a:pt x="51" y="93"/>
                </a:cubicBezTo>
                <a:cubicBezTo>
                  <a:pt x="51" y="94"/>
                  <a:pt x="51" y="95"/>
                  <a:pt x="51" y="96"/>
                </a:cubicBezTo>
                <a:cubicBezTo>
                  <a:pt x="51" y="111"/>
                  <a:pt x="51" y="111"/>
                  <a:pt x="51" y="111"/>
                </a:cubicBezTo>
                <a:cubicBezTo>
                  <a:pt x="51" y="112"/>
                  <a:pt x="51" y="113"/>
                  <a:pt x="51" y="113"/>
                </a:cubicBezTo>
                <a:cubicBezTo>
                  <a:pt x="51" y="114"/>
                  <a:pt x="52" y="115"/>
                  <a:pt x="53" y="115"/>
                </a:cubicBezTo>
                <a:cubicBezTo>
                  <a:pt x="53" y="116"/>
                  <a:pt x="54" y="116"/>
                  <a:pt x="55" y="117"/>
                </a:cubicBezTo>
                <a:cubicBezTo>
                  <a:pt x="55" y="117"/>
                  <a:pt x="56" y="117"/>
                  <a:pt x="57" y="117"/>
                </a:cubicBezTo>
                <a:cubicBezTo>
                  <a:pt x="74" y="117"/>
                  <a:pt x="74" y="117"/>
                  <a:pt x="74" y="117"/>
                </a:cubicBezTo>
                <a:cubicBezTo>
                  <a:pt x="74" y="117"/>
                  <a:pt x="75" y="117"/>
                  <a:pt x="76" y="117"/>
                </a:cubicBezTo>
                <a:cubicBezTo>
                  <a:pt x="77" y="116"/>
                  <a:pt x="78" y="116"/>
                  <a:pt x="78" y="115"/>
                </a:cubicBezTo>
                <a:cubicBezTo>
                  <a:pt x="79" y="115"/>
                  <a:pt x="79" y="115"/>
                  <a:pt x="79" y="115"/>
                </a:cubicBezTo>
                <a:cubicBezTo>
                  <a:pt x="79" y="115"/>
                  <a:pt x="79" y="115"/>
                  <a:pt x="79" y="115"/>
                </a:cubicBezTo>
                <a:cubicBezTo>
                  <a:pt x="79" y="114"/>
                  <a:pt x="79" y="114"/>
                  <a:pt x="80" y="113"/>
                </a:cubicBezTo>
                <a:cubicBezTo>
                  <a:pt x="80" y="113"/>
                  <a:pt x="80" y="112"/>
                  <a:pt x="80" y="111"/>
                </a:cubicBezTo>
                <a:cubicBezTo>
                  <a:pt x="80" y="96"/>
                  <a:pt x="80" y="96"/>
                  <a:pt x="80" y="96"/>
                </a:cubicBezTo>
                <a:cubicBezTo>
                  <a:pt x="80" y="95"/>
                  <a:pt x="80" y="94"/>
                  <a:pt x="80" y="93"/>
                </a:cubicBezTo>
                <a:cubicBezTo>
                  <a:pt x="79" y="93"/>
                  <a:pt x="79" y="92"/>
                  <a:pt x="78" y="91"/>
                </a:cubicBezTo>
                <a:cubicBezTo>
                  <a:pt x="78" y="91"/>
                  <a:pt x="78" y="91"/>
                  <a:pt x="78" y="91"/>
                </a:cubicBezTo>
                <a:cubicBezTo>
                  <a:pt x="78" y="91"/>
                  <a:pt x="78" y="91"/>
                  <a:pt x="78" y="91"/>
                </a:cubicBezTo>
                <a:cubicBezTo>
                  <a:pt x="78" y="91"/>
                  <a:pt x="78" y="91"/>
                  <a:pt x="78" y="91"/>
                </a:cubicBezTo>
                <a:cubicBezTo>
                  <a:pt x="78" y="91"/>
                  <a:pt x="77" y="90"/>
                  <a:pt x="76" y="90"/>
                </a:cubicBezTo>
                <a:cubicBezTo>
                  <a:pt x="75" y="90"/>
                  <a:pt x="74" y="89"/>
                  <a:pt x="74" y="89"/>
                </a:cubicBezTo>
                <a:cubicBezTo>
                  <a:pt x="65" y="89"/>
                  <a:pt x="65" y="89"/>
                  <a:pt x="65" y="89"/>
                </a:cubicBezTo>
                <a:cubicBezTo>
                  <a:pt x="65" y="89"/>
                  <a:pt x="65" y="89"/>
                  <a:pt x="66" y="88"/>
                </a:cubicBezTo>
                <a:cubicBezTo>
                  <a:pt x="66" y="88"/>
                  <a:pt x="67" y="86"/>
                  <a:pt x="69" y="82"/>
                </a:cubicBezTo>
                <a:cubicBezTo>
                  <a:pt x="126" y="82"/>
                  <a:pt x="126" y="82"/>
                  <a:pt x="126" y="82"/>
                </a:cubicBezTo>
                <a:cubicBezTo>
                  <a:pt x="126" y="157"/>
                  <a:pt x="126" y="157"/>
                  <a:pt x="126" y="157"/>
                </a:cubicBezTo>
                <a:cubicBezTo>
                  <a:pt x="3" y="157"/>
                  <a:pt x="3" y="157"/>
                  <a:pt x="3" y="157"/>
                </a:cubicBezTo>
                <a:cubicBezTo>
                  <a:pt x="3" y="82"/>
                  <a:pt x="3" y="82"/>
                  <a:pt x="3" y="82"/>
                </a:cubicBezTo>
                <a:lnTo>
                  <a:pt x="58" y="82"/>
                </a:lnTo>
                <a:close/>
                <a:moveTo>
                  <a:pt x="72" y="78"/>
                </a:moveTo>
                <a:cubicBezTo>
                  <a:pt x="74" y="75"/>
                  <a:pt x="76" y="71"/>
                  <a:pt x="78" y="66"/>
                </a:cubicBezTo>
                <a:cubicBezTo>
                  <a:pt x="120" y="66"/>
                  <a:pt x="120" y="66"/>
                  <a:pt x="120" y="66"/>
                </a:cubicBezTo>
                <a:cubicBezTo>
                  <a:pt x="120" y="78"/>
                  <a:pt x="120" y="78"/>
                  <a:pt x="120" y="78"/>
                </a:cubicBezTo>
                <a:lnTo>
                  <a:pt x="72" y="78"/>
                </a:lnTo>
                <a:close/>
                <a:moveTo>
                  <a:pt x="64" y="8"/>
                </a:moveTo>
                <a:cubicBezTo>
                  <a:pt x="73" y="8"/>
                  <a:pt x="80" y="16"/>
                  <a:pt x="80" y="25"/>
                </a:cubicBezTo>
                <a:cubicBezTo>
                  <a:pt x="80" y="34"/>
                  <a:pt x="73" y="41"/>
                  <a:pt x="64" y="41"/>
                </a:cubicBezTo>
                <a:cubicBezTo>
                  <a:pt x="55" y="41"/>
                  <a:pt x="47" y="34"/>
                  <a:pt x="47" y="25"/>
                </a:cubicBezTo>
                <a:cubicBezTo>
                  <a:pt x="47" y="16"/>
                  <a:pt x="55" y="8"/>
                  <a:pt x="64" y="8"/>
                </a:cubicBezTo>
                <a:close/>
                <a:moveTo>
                  <a:pt x="94" y="127"/>
                </a:moveTo>
                <a:cubicBezTo>
                  <a:pt x="119" y="127"/>
                  <a:pt x="119" y="127"/>
                  <a:pt x="119" y="127"/>
                </a:cubicBezTo>
                <a:cubicBezTo>
                  <a:pt x="119" y="127"/>
                  <a:pt x="119" y="127"/>
                  <a:pt x="119" y="127"/>
                </a:cubicBezTo>
                <a:cubicBezTo>
                  <a:pt x="119" y="128"/>
                  <a:pt x="119" y="128"/>
                  <a:pt x="119" y="128"/>
                </a:cubicBezTo>
                <a:cubicBezTo>
                  <a:pt x="119" y="129"/>
                  <a:pt x="119" y="129"/>
                  <a:pt x="119" y="129"/>
                </a:cubicBezTo>
                <a:cubicBezTo>
                  <a:pt x="119" y="129"/>
                  <a:pt x="119" y="129"/>
                  <a:pt x="119" y="129"/>
                </a:cubicBezTo>
                <a:cubicBezTo>
                  <a:pt x="119" y="129"/>
                  <a:pt x="119" y="129"/>
                  <a:pt x="119" y="129"/>
                </a:cubicBezTo>
                <a:cubicBezTo>
                  <a:pt x="94" y="129"/>
                  <a:pt x="94" y="129"/>
                  <a:pt x="94" y="129"/>
                </a:cubicBezTo>
                <a:cubicBezTo>
                  <a:pt x="93" y="129"/>
                  <a:pt x="93" y="129"/>
                  <a:pt x="93" y="129"/>
                </a:cubicBezTo>
                <a:cubicBezTo>
                  <a:pt x="93" y="129"/>
                  <a:pt x="93" y="129"/>
                  <a:pt x="93" y="129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93" y="127"/>
                  <a:pt x="93" y="127"/>
                  <a:pt x="93" y="127"/>
                </a:cubicBezTo>
                <a:lnTo>
                  <a:pt x="94" y="127"/>
                </a:lnTo>
                <a:close/>
                <a:moveTo>
                  <a:pt x="94" y="140"/>
                </a:moveTo>
                <a:cubicBezTo>
                  <a:pt x="119" y="140"/>
                  <a:pt x="119" y="140"/>
                  <a:pt x="119" y="140"/>
                </a:cubicBezTo>
                <a:cubicBezTo>
                  <a:pt x="119" y="140"/>
                  <a:pt x="119" y="140"/>
                  <a:pt x="119" y="140"/>
                </a:cubicBezTo>
                <a:cubicBezTo>
                  <a:pt x="119" y="141"/>
                  <a:pt x="119" y="141"/>
                  <a:pt x="119" y="141"/>
                </a:cubicBezTo>
                <a:cubicBezTo>
                  <a:pt x="119" y="142"/>
                  <a:pt x="119" y="142"/>
                  <a:pt x="119" y="142"/>
                </a:cubicBezTo>
                <a:cubicBezTo>
                  <a:pt x="119" y="143"/>
                  <a:pt x="119" y="143"/>
                  <a:pt x="119" y="143"/>
                </a:cubicBezTo>
                <a:cubicBezTo>
                  <a:pt x="119" y="143"/>
                  <a:pt x="119" y="143"/>
                  <a:pt x="119" y="143"/>
                </a:cubicBezTo>
                <a:cubicBezTo>
                  <a:pt x="94" y="143"/>
                  <a:pt x="94" y="143"/>
                  <a:pt x="94" y="143"/>
                </a:cubicBezTo>
                <a:cubicBezTo>
                  <a:pt x="93" y="143"/>
                  <a:pt x="93" y="143"/>
                  <a:pt x="93" y="143"/>
                </a:cubicBezTo>
                <a:cubicBezTo>
                  <a:pt x="93" y="142"/>
                  <a:pt x="93" y="142"/>
                  <a:pt x="93" y="142"/>
                </a:cubicBezTo>
                <a:cubicBezTo>
                  <a:pt x="93" y="141"/>
                  <a:pt x="93" y="141"/>
                  <a:pt x="93" y="141"/>
                </a:cubicBezTo>
                <a:cubicBezTo>
                  <a:pt x="93" y="140"/>
                  <a:pt x="93" y="140"/>
                  <a:pt x="93" y="140"/>
                </a:cubicBezTo>
                <a:lnTo>
                  <a:pt x="94" y="140"/>
                </a:lnTo>
                <a:close/>
                <a:moveTo>
                  <a:pt x="94" y="134"/>
                </a:moveTo>
                <a:cubicBezTo>
                  <a:pt x="119" y="134"/>
                  <a:pt x="119" y="134"/>
                  <a:pt x="119" y="134"/>
                </a:cubicBezTo>
                <a:cubicBezTo>
                  <a:pt x="119" y="134"/>
                  <a:pt x="119" y="134"/>
                  <a:pt x="119" y="134"/>
                </a:cubicBezTo>
                <a:cubicBezTo>
                  <a:pt x="119" y="134"/>
                  <a:pt x="119" y="134"/>
                  <a:pt x="119" y="134"/>
                </a:cubicBezTo>
                <a:cubicBezTo>
                  <a:pt x="119" y="135"/>
                  <a:pt x="119" y="135"/>
                  <a:pt x="119" y="135"/>
                </a:cubicBezTo>
                <a:cubicBezTo>
                  <a:pt x="119" y="136"/>
                  <a:pt x="119" y="136"/>
                  <a:pt x="119" y="136"/>
                </a:cubicBezTo>
                <a:cubicBezTo>
                  <a:pt x="119" y="136"/>
                  <a:pt x="119" y="136"/>
                  <a:pt x="119" y="136"/>
                </a:cubicBezTo>
                <a:cubicBezTo>
                  <a:pt x="94" y="136"/>
                  <a:pt x="94" y="136"/>
                  <a:pt x="94" y="136"/>
                </a:cubicBezTo>
                <a:cubicBezTo>
                  <a:pt x="93" y="136"/>
                  <a:pt x="93" y="136"/>
                  <a:pt x="93" y="136"/>
                </a:cubicBezTo>
                <a:cubicBezTo>
                  <a:pt x="93" y="135"/>
                  <a:pt x="93" y="135"/>
                  <a:pt x="93" y="135"/>
                </a:cubicBezTo>
                <a:cubicBezTo>
                  <a:pt x="93" y="134"/>
                  <a:pt x="93" y="134"/>
                  <a:pt x="93" y="134"/>
                </a:cubicBezTo>
                <a:cubicBezTo>
                  <a:pt x="93" y="134"/>
                  <a:pt x="93" y="134"/>
                  <a:pt x="93" y="134"/>
                </a:cubicBezTo>
                <a:lnTo>
                  <a:pt x="94" y="134"/>
                </a:lnTo>
                <a:close/>
                <a:moveTo>
                  <a:pt x="53" y="127"/>
                </a:moveTo>
                <a:cubicBezTo>
                  <a:pt x="78" y="127"/>
                  <a:pt x="78" y="127"/>
                  <a:pt x="78" y="127"/>
                </a:cubicBezTo>
                <a:cubicBezTo>
                  <a:pt x="78" y="127"/>
                  <a:pt x="78" y="127"/>
                  <a:pt x="78" y="127"/>
                </a:cubicBezTo>
                <a:cubicBezTo>
                  <a:pt x="78" y="128"/>
                  <a:pt x="78" y="128"/>
                  <a:pt x="78" y="128"/>
                </a:cubicBezTo>
                <a:cubicBezTo>
                  <a:pt x="78" y="129"/>
                  <a:pt x="78" y="129"/>
                  <a:pt x="78" y="129"/>
                </a:cubicBezTo>
                <a:cubicBezTo>
                  <a:pt x="78" y="130"/>
                  <a:pt x="78" y="130"/>
                  <a:pt x="78" y="130"/>
                </a:cubicBezTo>
                <a:cubicBezTo>
                  <a:pt x="78" y="130"/>
                  <a:pt x="78" y="130"/>
                  <a:pt x="78" y="130"/>
                </a:cubicBezTo>
                <a:cubicBezTo>
                  <a:pt x="53" y="130"/>
                  <a:pt x="53" y="130"/>
                  <a:pt x="53" y="130"/>
                </a:cubicBezTo>
                <a:cubicBezTo>
                  <a:pt x="52" y="130"/>
                  <a:pt x="52" y="130"/>
                  <a:pt x="52" y="130"/>
                </a:cubicBezTo>
                <a:cubicBezTo>
                  <a:pt x="52" y="129"/>
                  <a:pt x="52" y="129"/>
                  <a:pt x="52" y="129"/>
                </a:cubicBezTo>
                <a:cubicBezTo>
                  <a:pt x="52" y="128"/>
                  <a:pt x="52" y="128"/>
                  <a:pt x="52" y="128"/>
                </a:cubicBezTo>
                <a:cubicBezTo>
                  <a:pt x="52" y="127"/>
                  <a:pt x="52" y="127"/>
                  <a:pt x="52" y="127"/>
                </a:cubicBezTo>
                <a:lnTo>
                  <a:pt x="53" y="127"/>
                </a:lnTo>
                <a:close/>
                <a:moveTo>
                  <a:pt x="53" y="141"/>
                </a:moveTo>
                <a:cubicBezTo>
                  <a:pt x="78" y="141"/>
                  <a:pt x="78" y="141"/>
                  <a:pt x="78" y="141"/>
                </a:cubicBezTo>
                <a:cubicBezTo>
                  <a:pt x="78" y="141"/>
                  <a:pt x="78" y="141"/>
                  <a:pt x="78" y="141"/>
                </a:cubicBezTo>
                <a:cubicBezTo>
                  <a:pt x="78" y="141"/>
                  <a:pt x="78" y="141"/>
                  <a:pt x="78" y="141"/>
                </a:cubicBezTo>
                <a:cubicBezTo>
                  <a:pt x="78" y="142"/>
                  <a:pt x="78" y="142"/>
                  <a:pt x="78" y="142"/>
                </a:cubicBezTo>
                <a:cubicBezTo>
                  <a:pt x="78" y="143"/>
                  <a:pt x="78" y="143"/>
                  <a:pt x="78" y="143"/>
                </a:cubicBezTo>
                <a:cubicBezTo>
                  <a:pt x="78" y="143"/>
                  <a:pt x="78" y="143"/>
                  <a:pt x="78" y="143"/>
                </a:cubicBezTo>
                <a:cubicBezTo>
                  <a:pt x="53" y="143"/>
                  <a:pt x="53" y="143"/>
                  <a:pt x="53" y="143"/>
                </a:cubicBezTo>
                <a:cubicBezTo>
                  <a:pt x="52" y="143"/>
                  <a:pt x="52" y="143"/>
                  <a:pt x="52" y="143"/>
                </a:cubicBezTo>
                <a:cubicBezTo>
                  <a:pt x="52" y="142"/>
                  <a:pt x="52" y="142"/>
                  <a:pt x="52" y="142"/>
                </a:cubicBezTo>
                <a:cubicBezTo>
                  <a:pt x="52" y="141"/>
                  <a:pt x="52" y="141"/>
                  <a:pt x="52" y="141"/>
                </a:cubicBezTo>
                <a:cubicBezTo>
                  <a:pt x="52" y="141"/>
                  <a:pt x="52" y="141"/>
                  <a:pt x="52" y="141"/>
                </a:cubicBezTo>
                <a:lnTo>
                  <a:pt x="53" y="141"/>
                </a:lnTo>
                <a:close/>
                <a:moveTo>
                  <a:pt x="53" y="134"/>
                </a:moveTo>
                <a:cubicBezTo>
                  <a:pt x="78" y="134"/>
                  <a:pt x="78" y="134"/>
                  <a:pt x="78" y="134"/>
                </a:cubicBezTo>
                <a:cubicBezTo>
                  <a:pt x="78" y="134"/>
                  <a:pt x="78" y="134"/>
                  <a:pt x="78" y="134"/>
                </a:cubicBezTo>
                <a:cubicBezTo>
                  <a:pt x="78" y="135"/>
                  <a:pt x="78" y="135"/>
                  <a:pt x="78" y="135"/>
                </a:cubicBezTo>
                <a:cubicBezTo>
                  <a:pt x="78" y="136"/>
                  <a:pt x="78" y="136"/>
                  <a:pt x="78" y="136"/>
                </a:cubicBezTo>
                <a:cubicBezTo>
                  <a:pt x="78" y="136"/>
                  <a:pt x="78" y="136"/>
                  <a:pt x="78" y="136"/>
                </a:cubicBezTo>
                <a:cubicBezTo>
                  <a:pt x="78" y="136"/>
                  <a:pt x="78" y="136"/>
                  <a:pt x="78" y="136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52" y="135"/>
                  <a:pt x="52" y="135"/>
                  <a:pt x="52" y="135"/>
                </a:cubicBezTo>
                <a:cubicBezTo>
                  <a:pt x="52" y="134"/>
                  <a:pt x="52" y="134"/>
                  <a:pt x="52" y="134"/>
                </a:cubicBezTo>
                <a:lnTo>
                  <a:pt x="53" y="134"/>
                </a:lnTo>
                <a:close/>
                <a:moveTo>
                  <a:pt x="12" y="128"/>
                </a:moveTo>
                <a:cubicBezTo>
                  <a:pt x="37" y="128"/>
                  <a:pt x="37" y="128"/>
                  <a:pt x="37" y="128"/>
                </a:cubicBezTo>
                <a:cubicBezTo>
                  <a:pt x="38" y="128"/>
                  <a:pt x="38" y="128"/>
                  <a:pt x="38" y="128"/>
                </a:cubicBezTo>
                <a:cubicBezTo>
                  <a:pt x="38" y="129"/>
                  <a:pt x="38" y="129"/>
                  <a:pt x="38" y="129"/>
                </a:cubicBezTo>
                <a:cubicBezTo>
                  <a:pt x="38" y="130"/>
                  <a:pt x="38" y="130"/>
                  <a:pt x="38" y="130"/>
                </a:cubicBezTo>
                <a:cubicBezTo>
                  <a:pt x="38" y="131"/>
                  <a:pt x="38" y="131"/>
                  <a:pt x="38" y="131"/>
                </a:cubicBezTo>
                <a:cubicBezTo>
                  <a:pt x="37" y="131"/>
                  <a:pt x="37" y="131"/>
                  <a:pt x="37" y="131"/>
                </a:cubicBezTo>
                <a:cubicBezTo>
                  <a:pt x="12" y="131"/>
                  <a:pt x="12" y="131"/>
                  <a:pt x="12" y="131"/>
                </a:cubicBezTo>
                <a:cubicBezTo>
                  <a:pt x="12" y="131"/>
                  <a:pt x="12" y="131"/>
                  <a:pt x="12" y="131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12" y="129"/>
                  <a:pt x="12" y="129"/>
                  <a:pt x="12" y="129"/>
                </a:cubicBezTo>
                <a:cubicBezTo>
                  <a:pt x="12" y="128"/>
                  <a:pt x="12" y="128"/>
                  <a:pt x="12" y="128"/>
                </a:cubicBezTo>
                <a:close/>
                <a:moveTo>
                  <a:pt x="12" y="142"/>
                </a:moveTo>
                <a:cubicBezTo>
                  <a:pt x="37" y="142"/>
                  <a:pt x="37" y="142"/>
                  <a:pt x="37" y="142"/>
                </a:cubicBezTo>
                <a:cubicBezTo>
                  <a:pt x="38" y="142"/>
                  <a:pt x="38" y="142"/>
                  <a:pt x="38" y="142"/>
                </a:cubicBezTo>
                <a:cubicBezTo>
                  <a:pt x="38" y="142"/>
                  <a:pt x="38" y="142"/>
                  <a:pt x="38" y="142"/>
                </a:cubicBezTo>
                <a:cubicBezTo>
                  <a:pt x="38" y="143"/>
                  <a:pt x="38" y="143"/>
                  <a:pt x="38" y="143"/>
                </a:cubicBezTo>
                <a:cubicBezTo>
                  <a:pt x="38" y="144"/>
                  <a:pt x="38" y="144"/>
                  <a:pt x="38" y="144"/>
                </a:cubicBezTo>
                <a:cubicBezTo>
                  <a:pt x="37" y="144"/>
                  <a:pt x="37" y="144"/>
                  <a:pt x="37" y="144"/>
                </a:cubicBezTo>
                <a:cubicBezTo>
                  <a:pt x="12" y="144"/>
                  <a:pt x="12" y="144"/>
                  <a:pt x="12" y="144"/>
                </a:cubicBezTo>
                <a:cubicBezTo>
                  <a:pt x="12" y="144"/>
                  <a:pt x="12" y="144"/>
                  <a:pt x="12" y="144"/>
                </a:cubicBezTo>
                <a:cubicBezTo>
                  <a:pt x="12" y="143"/>
                  <a:pt x="12" y="143"/>
                  <a:pt x="12" y="143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lose/>
                <a:moveTo>
                  <a:pt x="12" y="135"/>
                </a:moveTo>
                <a:cubicBezTo>
                  <a:pt x="37" y="135"/>
                  <a:pt x="37" y="135"/>
                  <a:pt x="37" y="135"/>
                </a:cubicBezTo>
                <a:cubicBezTo>
                  <a:pt x="38" y="135"/>
                  <a:pt x="38" y="135"/>
                  <a:pt x="38" y="135"/>
                </a:cubicBezTo>
                <a:cubicBezTo>
                  <a:pt x="38" y="136"/>
                  <a:pt x="38" y="136"/>
                  <a:pt x="38" y="136"/>
                </a:cubicBezTo>
                <a:cubicBezTo>
                  <a:pt x="38" y="137"/>
                  <a:pt x="38" y="137"/>
                  <a:pt x="38" y="137"/>
                </a:cubicBezTo>
                <a:cubicBezTo>
                  <a:pt x="38" y="137"/>
                  <a:pt x="38" y="137"/>
                  <a:pt x="38" y="137"/>
                </a:cubicBezTo>
                <a:cubicBezTo>
                  <a:pt x="37" y="137"/>
                  <a:pt x="37" y="137"/>
                  <a:pt x="37" y="137"/>
                </a:cubicBezTo>
                <a:cubicBezTo>
                  <a:pt x="12" y="137"/>
                  <a:pt x="12" y="137"/>
                  <a:pt x="12" y="137"/>
                </a:cubicBezTo>
                <a:cubicBezTo>
                  <a:pt x="12" y="137"/>
                  <a:pt x="12" y="137"/>
                  <a:pt x="12" y="137"/>
                </a:cubicBezTo>
                <a:cubicBezTo>
                  <a:pt x="12" y="137"/>
                  <a:pt x="12" y="137"/>
                  <a:pt x="12" y="137"/>
                </a:cubicBezTo>
                <a:cubicBezTo>
                  <a:pt x="12" y="136"/>
                  <a:pt x="12" y="136"/>
                  <a:pt x="12" y="136"/>
                </a:cubicBezTo>
                <a:cubicBezTo>
                  <a:pt x="12" y="135"/>
                  <a:pt x="12" y="135"/>
                  <a:pt x="12" y="135"/>
                </a:cubicBezTo>
                <a:close/>
                <a:moveTo>
                  <a:pt x="98" y="89"/>
                </a:moveTo>
                <a:cubicBezTo>
                  <a:pt x="114" y="89"/>
                  <a:pt x="114" y="89"/>
                  <a:pt x="114" y="89"/>
                </a:cubicBezTo>
                <a:cubicBezTo>
                  <a:pt x="115" y="89"/>
                  <a:pt x="116" y="90"/>
                  <a:pt x="117" y="90"/>
                </a:cubicBezTo>
                <a:cubicBezTo>
                  <a:pt x="118" y="90"/>
                  <a:pt x="118" y="91"/>
                  <a:pt x="119" y="91"/>
                </a:cubicBezTo>
                <a:cubicBezTo>
                  <a:pt x="119" y="91"/>
                  <a:pt x="119" y="91"/>
                  <a:pt x="119" y="91"/>
                </a:cubicBezTo>
                <a:cubicBezTo>
                  <a:pt x="119" y="91"/>
                  <a:pt x="119" y="91"/>
                  <a:pt x="119" y="91"/>
                </a:cubicBezTo>
                <a:cubicBezTo>
                  <a:pt x="119" y="91"/>
                  <a:pt x="119" y="91"/>
                  <a:pt x="119" y="91"/>
                </a:cubicBezTo>
                <a:cubicBezTo>
                  <a:pt x="119" y="92"/>
                  <a:pt x="120" y="93"/>
                  <a:pt x="120" y="93"/>
                </a:cubicBezTo>
                <a:cubicBezTo>
                  <a:pt x="121" y="94"/>
                  <a:pt x="121" y="95"/>
                  <a:pt x="121" y="96"/>
                </a:cubicBezTo>
                <a:cubicBezTo>
                  <a:pt x="121" y="111"/>
                  <a:pt x="121" y="111"/>
                  <a:pt x="121" y="111"/>
                </a:cubicBezTo>
                <a:cubicBezTo>
                  <a:pt x="121" y="112"/>
                  <a:pt x="121" y="113"/>
                  <a:pt x="120" y="113"/>
                </a:cubicBezTo>
                <a:cubicBezTo>
                  <a:pt x="120" y="114"/>
                  <a:pt x="120" y="114"/>
                  <a:pt x="119" y="115"/>
                </a:cubicBezTo>
                <a:cubicBezTo>
                  <a:pt x="119" y="115"/>
                  <a:pt x="119" y="115"/>
                  <a:pt x="119" y="115"/>
                </a:cubicBezTo>
                <a:cubicBezTo>
                  <a:pt x="119" y="115"/>
                  <a:pt x="119" y="115"/>
                  <a:pt x="119" y="115"/>
                </a:cubicBezTo>
                <a:cubicBezTo>
                  <a:pt x="118" y="116"/>
                  <a:pt x="118" y="116"/>
                  <a:pt x="117" y="117"/>
                </a:cubicBezTo>
                <a:cubicBezTo>
                  <a:pt x="116" y="117"/>
                  <a:pt x="115" y="117"/>
                  <a:pt x="114" y="117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7" y="117"/>
                  <a:pt x="96" y="117"/>
                  <a:pt x="95" y="117"/>
                </a:cubicBezTo>
                <a:cubicBezTo>
                  <a:pt x="95" y="116"/>
                  <a:pt x="94" y="116"/>
                  <a:pt x="93" y="115"/>
                </a:cubicBezTo>
                <a:cubicBezTo>
                  <a:pt x="93" y="115"/>
                  <a:pt x="92" y="114"/>
                  <a:pt x="92" y="113"/>
                </a:cubicBezTo>
                <a:cubicBezTo>
                  <a:pt x="92" y="113"/>
                  <a:pt x="91" y="112"/>
                  <a:pt x="91" y="111"/>
                </a:cubicBezTo>
                <a:cubicBezTo>
                  <a:pt x="91" y="96"/>
                  <a:pt x="91" y="96"/>
                  <a:pt x="91" y="96"/>
                </a:cubicBezTo>
                <a:cubicBezTo>
                  <a:pt x="91" y="95"/>
                  <a:pt x="92" y="94"/>
                  <a:pt x="92" y="93"/>
                </a:cubicBezTo>
                <a:cubicBezTo>
                  <a:pt x="92" y="93"/>
                  <a:pt x="93" y="92"/>
                  <a:pt x="93" y="91"/>
                </a:cubicBezTo>
                <a:cubicBezTo>
                  <a:pt x="94" y="91"/>
                  <a:pt x="94" y="91"/>
                  <a:pt x="94" y="91"/>
                </a:cubicBezTo>
                <a:cubicBezTo>
                  <a:pt x="94" y="91"/>
                  <a:pt x="94" y="91"/>
                  <a:pt x="94" y="91"/>
                </a:cubicBezTo>
                <a:cubicBezTo>
                  <a:pt x="94" y="90"/>
                  <a:pt x="95" y="90"/>
                  <a:pt x="95" y="90"/>
                </a:cubicBezTo>
                <a:cubicBezTo>
                  <a:pt x="96" y="90"/>
                  <a:pt x="97" y="89"/>
                  <a:pt x="98" y="89"/>
                </a:cubicBezTo>
                <a:close/>
                <a:moveTo>
                  <a:pt x="114" y="93"/>
                </a:moveTo>
                <a:cubicBezTo>
                  <a:pt x="98" y="93"/>
                  <a:pt x="98" y="93"/>
                  <a:pt x="98" y="93"/>
                </a:cubicBezTo>
                <a:cubicBezTo>
                  <a:pt x="98" y="93"/>
                  <a:pt x="97" y="93"/>
                  <a:pt x="97" y="94"/>
                </a:cubicBezTo>
                <a:cubicBezTo>
                  <a:pt x="97" y="94"/>
                  <a:pt x="96" y="94"/>
                  <a:pt x="96" y="94"/>
                </a:cubicBezTo>
                <a:cubicBezTo>
                  <a:pt x="96" y="94"/>
                  <a:pt x="96" y="94"/>
                  <a:pt x="96" y="94"/>
                </a:cubicBezTo>
                <a:cubicBezTo>
                  <a:pt x="96" y="94"/>
                  <a:pt x="96" y="95"/>
                  <a:pt x="96" y="95"/>
                </a:cubicBezTo>
                <a:cubicBezTo>
                  <a:pt x="95" y="95"/>
                  <a:pt x="95" y="96"/>
                  <a:pt x="95" y="96"/>
                </a:cubicBezTo>
                <a:cubicBezTo>
                  <a:pt x="95" y="111"/>
                  <a:pt x="95" y="111"/>
                  <a:pt x="95" y="111"/>
                </a:cubicBezTo>
                <a:cubicBezTo>
                  <a:pt x="95" y="111"/>
                  <a:pt x="95" y="111"/>
                  <a:pt x="96" y="112"/>
                </a:cubicBezTo>
                <a:cubicBezTo>
                  <a:pt x="96" y="112"/>
                  <a:pt x="96" y="112"/>
                  <a:pt x="96" y="113"/>
                </a:cubicBezTo>
                <a:cubicBezTo>
                  <a:pt x="97" y="113"/>
                  <a:pt x="97" y="113"/>
                  <a:pt x="98" y="113"/>
                </a:cubicBezTo>
                <a:cubicBezTo>
                  <a:pt x="114" y="113"/>
                  <a:pt x="114" y="113"/>
                  <a:pt x="114" y="113"/>
                </a:cubicBezTo>
                <a:cubicBezTo>
                  <a:pt x="115" y="113"/>
                  <a:pt x="115" y="113"/>
                  <a:pt x="115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6" y="112"/>
                  <a:pt x="116" y="112"/>
                  <a:pt x="116" y="112"/>
                </a:cubicBezTo>
                <a:cubicBezTo>
                  <a:pt x="116" y="112"/>
                  <a:pt x="117" y="112"/>
                  <a:pt x="117" y="112"/>
                </a:cubicBezTo>
                <a:cubicBezTo>
                  <a:pt x="117" y="111"/>
                  <a:pt x="117" y="111"/>
                  <a:pt x="117" y="111"/>
                </a:cubicBezTo>
                <a:cubicBezTo>
                  <a:pt x="117" y="96"/>
                  <a:pt x="117" y="96"/>
                  <a:pt x="117" y="96"/>
                </a:cubicBezTo>
                <a:cubicBezTo>
                  <a:pt x="117" y="96"/>
                  <a:pt x="117" y="95"/>
                  <a:pt x="117" y="95"/>
                </a:cubicBezTo>
                <a:cubicBezTo>
                  <a:pt x="116" y="95"/>
                  <a:pt x="116" y="94"/>
                  <a:pt x="116" y="94"/>
                </a:cubicBezTo>
                <a:cubicBezTo>
                  <a:pt x="116" y="94"/>
                  <a:pt x="116" y="94"/>
                  <a:pt x="116" y="94"/>
                </a:cubicBezTo>
                <a:cubicBezTo>
                  <a:pt x="116" y="94"/>
                  <a:pt x="116" y="94"/>
                  <a:pt x="116" y="94"/>
                </a:cubicBezTo>
                <a:cubicBezTo>
                  <a:pt x="116" y="94"/>
                  <a:pt x="116" y="94"/>
                  <a:pt x="116" y="94"/>
                </a:cubicBezTo>
                <a:cubicBezTo>
                  <a:pt x="116" y="94"/>
                  <a:pt x="116" y="94"/>
                  <a:pt x="115" y="94"/>
                </a:cubicBezTo>
                <a:cubicBezTo>
                  <a:pt x="115" y="93"/>
                  <a:pt x="115" y="93"/>
                  <a:pt x="114" y="93"/>
                </a:cubicBezTo>
                <a:close/>
                <a:moveTo>
                  <a:pt x="74" y="93"/>
                </a:moveTo>
                <a:cubicBezTo>
                  <a:pt x="57" y="93"/>
                  <a:pt x="57" y="93"/>
                  <a:pt x="57" y="93"/>
                </a:cubicBezTo>
                <a:cubicBezTo>
                  <a:pt x="57" y="93"/>
                  <a:pt x="56" y="93"/>
                  <a:pt x="56" y="94"/>
                </a:cubicBezTo>
                <a:cubicBezTo>
                  <a:pt x="56" y="94"/>
                  <a:pt x="56" y="94"/>
                  <a:pt x="55" y="94"/>
                </a:cubicBezTo>
                <a:cubicBezTo>
                  <a:pt x="55" y="94"/>
                  <a:pt x="55" y="94"/>
                  <a:pt x="55" y="94"/>
                </a:cubicBezTo>
                <a:cubicBezTo>
                  <a:pt x="55" y="94"/>
                  <a:pt x="55" y="95"/>
                  <a:pt x="55" y="95"/>
                </a:cubicBezTo>
                <a:cubicBezTo>
                  <a:pt x="55" y="95"/>
                  <a:pt x="55" y="96"/>
                  <a:pt x="55" y="96"/>
                </a:cubicBezTo>
                <a:cubicBezTo>
                  <a:pt x="55" y="111"/>
                  <a:pt x="55" y="111"/>
                  <a:pt x="55" y="111"/>
                </a:cubicBezTo>
                <a:cubicBezTo>
                  <a:pt x="55" y="111"/>
                  <a:pt x="55" y="111"/>
                  <a:pt x="55" y="112"/>
                </a:cubicBezTo>
                <a:cubicBezTo>
                  <a:pt x="55" y="112"/>
                  <a:pt x="55" y="112"/>
                  <a:pt x="55" y="113"/>
                </a:cubicBezTo>
                <a:cubicBezTo>
                  <a:pt x="56" y="113"/>
                  <a:pt x="56" y="113"/>
                  <a:pt x="57" y="113"/>
                </a:cubicBezTo>
                <a:cubicBezTo>
                  <a:pt x="74" y="113"/>
                  <a:pt x="74" y="113"/>
                  <a:pt x="74" y="113"/>
                </a:cubicBezTo>
                <a:cubicBezTo>
                  <a:pt x="74" y="113"/>
                  <a:pt x="74" y="113"/>
                  <a:pt x="75" y="113"/>
                </a:cubicBezTo>
                <a:cubicBezTo>
                  <a:pt x="75" y="113"/>
                  <a:pt x="75" y="113"/>
                  <a:pt x="75" y="113"/>
                </a:cubicBezTo>
                <a:cubicBezTo>
                  <a:pt x="75" y="112"/>
                  <a:pt x="75" y="112"/>
                  <a:pt x="75" y="112"/>
                </a:cubicBezTo>
                <a:cubicBezTo>
                  <a:pt x="76" y="112"/>
                  <a:pt x="76" y="112"/>
                  <a:pt x="76" y="112"/>
                </a:cubicBezTo>
                <a:cubicBezTo>
                  <a:pt x="76" y="111"/>
                  <a:pt x="76" y="111"/>
                  <a:pt x="76" y="111"/>
                </a:cubicBezTo>
                <a:cubicBezTo>
                  <a:pt x="76" y="96"/>
                  <a:pt x="76" y="96"/>
                  <a:pt x="76" y="96"/>
                </a:cubicBezTo>
                <a:cubicBezTo>
                  <a:pt x="76" y="96"/>
                  <a:pt x="76" y="95"/>
                  <a:pt x="76" y="95"/>
                </a:cubicBezTo>
                <a:cubicBezTo>
                  <a:pt x="76" y="95"/>
                  <a:pt x="76" y="94"/>
                  <a:pt x="7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4" y="93"/>
                  <a:pt x="74" y="93"/>
                  <a:pt x="74" y="93"/>
                </a:cubicBezTo>
                <a:close/>
                <a:moveTo>
                  <a:pt x="16" y="89"/>
                </a:moveTo>
                <a:cubicBezTo>
                  <a:pt x="33" y="89"/>
                  <a:pt x="33" y="89"/>
                  <a:pt x="33" y="89"/>
                </a:cubicBezTo>
                <a:cubicBezTo>
                  <a:pt x="34" y="89"/>
                  <a:pt x="35" y="90"/>
                  <a:pt x="35" y="90"/>
                </a:cubicBezTo>
                <a:cubicBezTo>
                  <a:pt x="36" y="90"/>
                  <a:pt x="37" y="91"/>
                  <a:pt x="37" y="91"/>
                </a:cubicBezTo>
                <a:cubicBezTo>
                  <a:pt x="37" y="91"/>
                  <a:pt x="37" y="91"/>
                  <a:pt x="37" y="91"/>
                </a:cubicBezTo>
                <a:cubicBezTo>
                  <a:pt x="37" y="91"/>
                  <a:pt x="37" y="91"/>
                  <a:pt x="37" y="91"/>
                </a:cubicBezTo>
                <a:cubicBezTo>
                  <a:pt x="37" y="91"/>
                  <a:pt x="37" y="91"/>
                  <a:pt x="37" y="91"/>
                </a:cubicBezTo>
                <a:cubicBezTo>
                  <a:pt x="38" y="92"/>
                  <a:pt x="39" y="93"/>
                  <a:pt x="39" y="93"/>
                </a:cubicBezTo>
                <a:cubicBezTo>
                  <a:pt x="39" y="94"/>
                  <a:pt x="39" y="95"/>
                  <a:pt x="39" y="96"/>
                </a:cubicBezTo>
                <a:cubicBezTo>
                  <a:pt x="39" y="111"/>
                  <a:pt x="39" y="111"/>
                  <a:pt x="39" y="111"/>
                </a:cubicBezTo>
                <a:cubicBezTo>
                  <a:pt x="39" y="112"/>
                  <a:pt x="39" y="113"/>
                  <a:pt x="39" y="113"/>
                </a:cubicBezTo>
                <a:cubicBezTo>
                  <a:pt x="39" y="114"/>
                  <a:pt x="38" y="114"/>
                  <a:pt x="38" y="115"/>
                </a:cubicBezTo>
                <a:cubicBezTo>
                  <a:pt x="38" y="115"/>
                  <a:pt x="38" y="115"/>
                  <a:pt x="38" y="115"/>
                </a:cubicBezTo>
                <a:cubicBezTo>
                  <a:pt x="37" y="115"/>
                  <a:pt x="37" y="115"/>
                  <a:pt x="37" y="115"/>
                </a:cubicBezTo>
                <a:cubicBezTo>
                  <a:pt x="37" y="116"/>
                  <a:pt x="36" y="116"/>
                  <a:pt x="35" y="117"/>
                </a:cubicBezTo>
                <a:cubicBezTo>
                  <a:pt x="35" y="117"/>
                  <a:pt x="34" y="117"/>
                  <a:pt x="33" y="117"/>
                </a:cubicBezTo>
                <a:cubicBezTo>
                  <a:pt x="16" y="117"/>
                  <a:pt x="16" y="117"/>
                  <a:pt x="16" y="117"/>
                </a:cubicBezTo>
                <a:cubicBezTo>
                  <a:pt x="16" y="117"/>
                  <a:pt x="15" y="117"/>
                  <a:pt x="14" y="117"/>
                </a:cubicBezTo>
                <a:cubicBezTo>
                  <a:pt x="13" y="116"/>
                  <a:pt x="12" y="116"/>
                  <a:pt x="12" y="115"/>
                </a:cubicBezTo>
                <a:cubicBezTo>
                  <a:pt x="11" y="115"/>
                  <a:pt x="11" y="114"/>
                  <a:pt x="10" y="113"/>
                </a:cubicBezTo>
                <a:cubicBezTo>
                  <a:pt x="10" y="113"/>
                  <a:pt x="10" y="112"/>
                  <a:pt x="10" y="111"/>
                </a:cubicBezTo>
                <a:cubicBezTo>
                  <a:pt x="10" y="96"/>
                  <a:pt x="10" y="96"/>
                  <a:pt x="10" y="96"/>
                </a:cubicBezTo>
                <a:cubicBezTo>
                  <a:pt x="10" y="95"/>
                  <a:pt x="10" y="94"/>
                  <a:pt x="10" y="93"/>
                </a:cubicBezTo>
                <a:cubicBezTo>
                  <a:pt x="11" y="93"/>
                  <a:pt x="11" y="92"/>
                  <a:pt x="12" y="91"/>
                </a:cubicBezTo>
                <a:cubicBezTo>
                  <a:pt x="12" y="91"/>
                  <a:pt x="12" y="91"/>
                  <a:pt x="12" y="91"/>
                </a:cubicBezTo>
                <a:cubicBezTo>
                  <a:pt x="12" y="91"/>
                  <a:pt x="12" y="91"/>
                  <a:pt x="12" y="91"/>
                </a:cubicBezTo>
                <a:cubicBezTo>
                  <a:pt x="13" y="90"/>
                  <a:pt x="13" y="90"/>
                  <a:pt x="14" y="90"/>
                </a:cubicBezTo>
                <a:cubicBezTo>
                  <a:pt x="15" y="90"/>
                  <a:pt x="16" y="89"/>
                  <a:pt x="16" y="89"/>
                </a:cubicBezTo>
                <a:close/>
                <a:moveTo>
                  <a:pt x="33" y="93"/>
                </a:moveTo>
                <a:cubicBezTo>
                  <a:pt x="16" y="93"/>
                  <a:pt x="16" y="93"/>
                  <a:pt x="16" y="93"/>
                </a:cubicBezTo>
                <a:cubicBezTo>
                  <a:pt x="16" y="93"/>
                  <a:pt x="16" y="93"/>
                  <a:pt x="16" y="94"/>
                </a:cubicBezTo>
                <a:cubicBezTo>
                  <a:pt x="15" y="94"/>
                  <a:pt x="15" y="94"/>
                  <a:pt x="15" y="94"/>
                </a:cubicBezTo>
                <a:cubicBezTo>
                  <a:pt x="15" y="94"/>
                  <a:pt x="15" y="94"/>
                  <a:pt x="15" y="94"/>
                </a:cubicBezTo>
                <a:cubicBezTo>
                  <a:pt x="14" y="94"/>
                  <a:pt x="14" y="95"/>
                  <a:pt x="14" y="95"/>
                </a:cubicBezTo>
                <a:cubicBezTo>
                  <a:pt x="14" y="95"/>
                  <a:pt x="14" y="96"/>
                  <a:pt x="14" y="96"/>
                </a:cubicBezTo>
                <a:cubicBezTo>
                  <a:pt x="14" y="111"/>
                  <a:pt x="14" y="111"/>
                  <a:pt x="14" y="111"/>
                </a:cubicBezTo>
                <a:cubicBezTo>
                  <a:pt x="14" y="111"/>
                  <a:pt x="14" y="111"/>
                  <a:pt x="14" y="112"/>
                </a:cubicBezTo>
                <a:cubicBezTo>
                  <a:pt x="14" y="112"/>
                  <a:pt x="14" y="112"/>
                  <a:pt x="15" y="113"/>
                </a:cubicBezTo>
                <a:cubicBezTo>
                  <a:pt x="15" y="113"/>
                  <a:pt x="16" y="113"/>
                  <a:pt x="16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4" y="113"/>
                  <a:pt x="34" y="113"/>
                </a:cubicBezTo>
                <a:cubicBezTo>
                  <a:pt x="34" y="113"/>
                  <a:pt x="34" y="113"/>
                  <a:pt x="35" y="113"/>
                </a:cubicBezTo>
                <a:cubicBezTo>
                  <a:pt x="35" y="112"/>
                  <a:pt x="35" y="112"/>
                  <a:pt x="35" y="112"/>
                </a:cubicBezTo>
                <a:cubicBezTo>
                  <a:pt x="35" y="112"/>
                  <a:pt x="35" y="112"/>
                  <a:pt x="35" y="112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96"/>
                  <a:pt x="35" y="96"/>
                  <a:pt x="35" y="96"/>
                </a:cubicBezTo>
                <a:cubicBezTo>
                  <a:pt x="35" y="96"/>
                  <a:pt x="35" y="95"/>
                  <a:pt x="35" y="95"/>
                </a:cubicBezTo>
                <a:cubicBezTo>
                  <a:pt x="35" y="95"/>
                  <a:pt x="35" y="94"/>
                  <a:pt x="35" y="94"/>
                </a:cubicBezTo>
                <a:cubicBezTo>
                  <a:pt x="35" y="94"/>
                  <a:pt x="35" y="94"/>
                  <a:pt x="35" y="94"/>
                </a:cubicBezTo>
                <a:cubicBezTo>
                  <a:pt x="35" y="94"/>
                  <a:pt x="35" y="94"/>
                  <a:pt x="35" y="94"/>
                </a:cubicBezTo>
                <a:cubicBezTo>
                  <a:pt x="35" y="94"/>
                  <a:pt x="35" y="94"/>
                  <a:pt x="35" y="94"/>
                </a:cubicBezTo>
                <a:cubicBezTo>
                  <a:pt x="34" y="94"/>
                  <a:pt x="34" y="94"/>
                  <a:pt x="34" y="94"/>
                </a:cubicBezTo>
                <a:cubicBezTo>
                  <a:pt x="34" y="93"/>
                  <a:pt x="33" y="93"/>
                  <a:pt x="33" y="93"/>
                </a:cubicBezTo>
                <a:close/>
                <a:moveTo>
                  <a:pt x="35" y="68"/>
                </a:moveTo>
                <a:cubicBezTo>
                  <a:pt x="24" y="68"/>
                  <a:pt x="24" y="68"/>
                  <a:pt x="24" y="68"/>
                </a:cubicBezTo>
                <a:cubicBezTo>
                  <a:pt x="24" y="77"/>
                  <a:pt x="24" y="77"/>
                  <a:pt x="24" y="77"/>
                </a:cubicBezTo>
                <a:cubicBezTo>
                  <a:pt x="35" y="77"/>
                  <a:pt x="35" y="77"/>
                  <a:pt x="35" y="77"/>
                </a:cubicBezTo>
                <a:lnTo>
                  <a:pt x="35" y="68"/>
                </a:lnTo>
                <a:close/>
                <a:moveTo>
                  <a:pt x="20" y="68"/>
                </a:moveTo>
                <a:cubicBezTo>
                  <a:pt x="8" y="68"/>
                  <a:pt x="8" y="68"/>
                  <a:pt x="8" y="68"/>
                </a:cubicBezTo>
                <a:cubicBezTo>
                  <a:pt x="8" y="77"/>
                  <a:pt x="8" y="77"/>
                  <a:pt x="8" y="77"/>
                </a:cubicBezTo>
                <a:cubicBezTo>
                  <a:pt x="20" y="77"/>
                  <a:pt x="20" y="77"/>
                  <a:pt x="20" y="77"/>
                </a:cubicBezTo>
                <a:lnTo>
                  <a:pt x="20" y="6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0" name="Freeform 60">
            <a:extLst>
              <a:ext uri="{FF2B5EF4-FFF2-40B4-BE49-F238E27FC236}">
                <a16:creationId xmlns:a16="http://schemas.microsoft.com/office/drawing/2014/main" id="{1783CB1E-3796-6F4C-1A56-41457680D3A7}"/>
              </a:ext>
            </a:extLst>
          </p:cNvPr>
          <p:cNvSpPr>
            <a:spLocks noEditPoints="1"/>
          </p:cNvSpPr>
          <p:nvPr/>
        </p:nvSpPr>
        <p:spPr bwMode="auto">
          <a:xfrm>
            <a:off x="755651" y="2473325"/>
            <a:ext cx="222250" cy="254000"/>
          </a:xfrm>
          <a:custGeom>
            <a:avLst/>
            <a:gdLst>
              <a:gd name="T0" fmla="*/ 0 w 140"/>
              <a:gd name="T1" fmla="*/ 135 h 160"/>
              <a:gd name="T2" fmla="*/ 40 w 140"/>
              <a:gd name="T3" fmla="*/ 155 h 160"/>
              <a:gd name="T4" fmla="*/ 70 w 140"/>
              <a:gd name="T5" fmla="*/ 155 h 160"/>
              <a:gd name="T6" fmla="*/ 100 w 140"/>
              <a:gd name="T7" fmla="*/ 155 h 160"/>
              <a:gd name="T8" fmla="*/ 140 w 140"/>
              <a:gd name="T9" fmla="*/ 135 h 160"/>
              <a:gd name="T10" fmla="*/ 0 w 140"/>
              <a:gd name="T11" fmla="*/ 0 h 160"/>
              <a:gd name="T12" fmla="*/ 100 w 140"/>
              <a:gd name="T13" fmla="*/ 20 h 160"/>
              <a:gd name="T14" fmla="*/ 40 w 140"/>
              <a:gd name="T15" fmla="*/ 40 h 160"/>
              <a:gd name="T16" fmla="*/ 120 w 140"/>
              <a:gd name="T17" fmla="*/ 91 h 160"/>
              <a:gd name="T18" fmla="*/ 20 w 140"/>
              <a:gd name="T19" fmla="*/ 80 h 160"/>
              <a:gd name="T20" fmla="*/ 120 w 140"/>
              <a:gd name="T21" fmla="*/ 91 h 160"/>
              <a:gd name="T22" fmla="*/ 20 w 140"/>
              <a:gd name="T23" fmla="*/ 70 h 160"/>
              <a:gd name="T24" fmla="*/ 120 w 140"/>
              <a:gd name="T25" fmla="*/ 60 h 160"/>
              <a:gd name="T26" fmla="*/ 112 w 140"/>
              <a:gd name="T27" fmla="*/ 139 h 160"/>
              <a:gd name="T28" fmla="*/ 104 w 140"/>
              <a:gd name="T29" fmla="*/ 122 h 160"/>
              <a:gd name="T30" fmla="*/ 104 w 140"/>
              <a:gd name="T31" fmla="*/ 105 h 160"/>
              <a:gd name="T32" fmla="*/ 112 w 140"/>
              <a:gd name="T33" fmla="*/ 98 h 160"/>
              <a:gd name="T34" fmla="*/ 117 w 140"/>
              <a:gd name="T35" fmla="*/ 101 h 160"/>
              <a:gd name="T36" fmla="*/ 128 w 140"/>
              <a:gd name="T37" fmla="*/ 112 h 160"/>
              <a:gd name="T38" fmla="*/ 117 w 140"/>
              <a:gd name="T39" fmla="*/ 108 h 160"/>
              <a:gd name="T40" fmla="*/ 127 w 140"/>
              <a:gd name="T41" fmla="*/ 125 h 160"/>
              <a:gd name="T42" fmla="*/ 126 w 140"/>
              <a:gd name="T43" fmla="*/ 142 h 160"/>
              <a:gd name="T44" fmla="*/ 117 w 140"/>
              <a:gd name="T45" fmla="*/ 152 h 160"/>
              <a:gd name="T46" fmla="*/ 112 w 140"/>
              <a:gd name="T47" fmla="*/ 146 h 160"/>
              <a:gd name="T48" fmla="*/ 100 w 140"/>
              <a:gd name="T49" fmla="*/ 133 h 160"/>
              <a:gd name="T50" fmla="*/ 109 w 140"/>
              <a:gd name="T51" fmla="*/ 137 h 160"/>
              <a:gd name="T52" fmla="*/ 112 w 140"/>
              <a:gd name="T53" fmla="*/ 108 h 160"/>
              <a:gd name="T54" fmla="*/ 108 w 140"/>
              <a:gd name="T55" fmla="*/ 113 h 160"/>
              <a:gd name="T56" fmla="*/ 112 w 140"/>
              <a:gd name="T57" fmla="*/ 118 h 160"/>
              <a:gd name="T58" fmla="*/ 117 w 140"/>
              <a:gd name="T59" fmla="*/ 140 h 160"/>
              <a:gd name="T60" fmla="*/ 122 w 140"/>
              <a:gd name="T61" fmla="*/ 134 h 160"/>
              <a:gd name="T62" fmla="*/ 117 w 140"/>
              <a:gd name="T63" fmla="*/ 1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0" h="160">
                <a:moveTo>
                  <a:pt x="0" y="0"/>
                </a:moveTo>
                <a:cubicBezTo>
                  <a:pt x="0" y="135"/>
                  <a:pt x="0" y="135"/>
                  <a:pt x="0" y="135"/>
                </a:cubicBezTo>
                <a:cubicBezTo>
                  <a:pt x="0" y="149"/>
                  <a:pt x="11" y="160"/>
                  <a:pt x="25" y="160"/>
                </a:cubicBezTo>
                <a:cubicBezTo>
                  <a:pt x="30" y="160"/>
                  <a:pt x="36" y="159"/>
                  <a:pt x="40" y="155"/>
                </a:cubicBezTo>
                <a:cubicBezTo>
                  <a:pt x="44" y="159"/>
                  <a:pt x="49" y="160"/>
                  <a:pt x="55" y="160"/>
                </a:cubicBezTo>
                <a:cubicBezTo>
                  <a:pt x="60" y="160"/>
                  <a:pt x="65" y="159"/>
                  <a:pt x="70" y="155"/>
                </a:cubicBezTo>
                <a:cubicBezTo>
                  <a:pt x="74" y="159"/>
                  <a:pt x="79" y="160"/>
                  <a:pt x="85" y="160"/>
                </a:cubicBezTo>
                <a:cubicBezTo>
                  <a:pt x="90" y="160"/>
                  <a:pt x="96" y="159"/>
                  <a:pt x="100" y="155"/>
                </a:cubicBezTo>
                <a:cubicBezTo>
                  <a:pt x="104" y="159"/>
                  <a:pt x="109" y="160"/>
                  <a:pt x="115" y="160"/>
                </a:cubicBezTo>
                <a:cubicBezTo>
                  <a:pt x="128" y="160"/>
                  <a:pt x="140" y="149"/>
                  <a:pt x="140" y="135"/>
                </a:cubicBezTo>
                <a:cubicBezTo>
                  <a:pt x="140" y="0"/>
                  <a:pt x="140" y="0"/>
                  <a:pt x="140" y="0"/>
                </a:cubicBezTo>
                <a:lnTo>
                  <a:pt x="0" y="0"/>
                </a:lnTo>
                <a:close/>
                <a:moveTo>
                  <a:pt x="40" y="20"/>
                </a:moveTo>
                <a:cubicBezTo>
                  <a:pt x="100" y="20"/>
                  <a:pt x="100" y="20"/>
                  <a:pt x="100" y="20"/>
                </a:cubicBezTo>
                <a:cubicBezTo>
                  <a:pt x="100" y="40"/>
                  <a:pt x="100" y="40"/>
                  <a:pt x="100" y="40"/>
                </a:cubicBezTo>
                <a:cubicBezTo>
                  <a:pt x="40" y="40"/>
                  <a:pt x="40" y="40"/>
                  <a:pt x="40" y="40"/>
                </a:cubicBezTo>
                <a:lnTo>
                  <a:pt x="40" y="20"/>
                </a:lnTo>
                <a:close/>
                <a:moveTo>
                  <a:pt x="120" y="91"/>
                </a:moveTo>
                <a:cubicBezTo>
                  <a:pt x="20" y="91"/>
                  <a:pt x="20" y="91"/>
                  <a:pt x="20" y="91"/>
                </a:cubicBezTo>
                <a:cubicBezTo>
                  <a:pt x="20" y="80"/>
                  <a:pt x="20" y="80"/>
                  <a:pt x="20" y="80"/>
                </a:cubicBezTo>
                <a:cubicBezTo>
                  <a:pt x="120" y="80"/>
                  <a:pt x="120" y="80"/>
                  <a:pt x="120" y="80"/>
                </a:cubicBezTo>
                <a:lnTo>
                  <a:pt x="120" y="91"/>
                </a:lnTo>
                <a:close/>
                <a:moveTo>
                  <a:pt x="120" y="70"/>
                </a:moveTo>
                <a:cubicBezTo>
                  <a:pt x="20" y="70"/>
                  <a:pt x="20" y="70"/>
                  <a:pt x="20" y="70"/>
                </a:cubicBezTo>
                <a:cubicBezTo>
                  <a:pt x="20" y="60"/>
                  <a:pt x="20" y="60"/>
                  <a:pt x="20" y="60"/>
                </a:cubicBezTo>
                <a:cubicBezTo>
                  <a:pt x="120" y="60"/>
                  <a:pt x="120" y="60"/>
                  <a:pt x="120" y="60"/>
                </a:cubicBezTo>
                <a:lnTo>
                  <a:pt x="120" y="70"/>
                </a:lnTo>
                <a:close/>
                <a:moveTo>
                  <a:pt x="112" y="139"/>
                </a:moveTo>
                <a:cubicBezTo>
                  <a:pt x="112" y="127"/>
                  <a:pt x="112" y="127"/>
                  <a:pt x="112" y="127"/>
                </a:cubicBezTo>
                <a:cubicBezTo>
                  <a:pt x="108" y="125"/>
                  <a:pt x="105" y="124"/>
                  <a:pt x="104" y="122"/>
                </a:cubicBezTo>
                <a:cubicBezTo>
                  <a:pt x="102" y="119"/>
                  <a:pt x="101" y="116"/>
                  <a:pt x="101" y="113"/>
                </a:cubicBezTo>
                <a:cubicBezTo>
                  <a:pt x="101" y="110"/>
                  <a:pt x="102" y="107"/>
                  <a:pt x="104" y="105"/>
                </a:cubicBezTo>
                <a:cubicBezTo>
                  <a:pt x="106" y="103"/>
                  <a:pt x="109" y="101"/>
                  <a:pt x="112" y="101"/>
                </a:cubicBezTo>
                <a:cubicBezTo>
                  <a:pt x="112" y="98"/>
                  <a:pt x="112" y="98"/>
                  <a:pt x="112" y="98"/>
                </a:cubicBezTo>
                <a:cubicBezTo>
                  <a:pt x="117" y="98"/>
                  <a:pt x="117" y="98"/>
                  <a:pt x="117" y="98"/>
                </a:cubicBezTo>
                <a:cubicBezTo>
                  <a:pt x="117" y="101"/>
                  <a:pt x="117" y="101"/>
                  <a:pt x="117" y="101"/>
                </a:cubicBezTo>
                <a:cubicBezTo>
                  <a:pt x="120" y="101"/>
                  <a:pt x="122" y="103"/>
                  <a:pt x="124" y="104"/>
                </a:cubicBezTo>
                <a:cubicBezTo>
                  <a:pt x="126" y="106"/>
                  <a:pt x="127" y="109"/>
                  <a:pt x="128" y="112"/>
                </a:cubicBezTo>
                <a:cubicBezTo>
                  <a:pt x="120" y="113"/>
                  <a:pt x="120" y="113"/>
                  <a:pt x="120" y="113"/>
                </a:cubicBezTo>
                <a:cubicBezTo>
                  <a:pt x="120" y="110"/>
                  <a:pt x="119" y="109"/>
                  <a:pt x="117" y="108"/>
                </a:cubicBezTo>
                <a:cubicBezTo>
                  <a:pt x="117" y="120"/>
                  <a:pt x="117" y="120"/>
                  <a:pt x="117" y="120"/>
                </a:cubicBezTo>
                <a:cubicBezTo>
                  <a:pt x="121" y="121"/>
                  <a:pt x="125" y="122"/>
                  <a:pt x="127" y="125"/>
                </a:cubicBezTo>
                <a:cubicBezTo>
                  <a:pt x="128" y="127"/>
                  <a:pt x="129" y="129"/>
                  <a:pt x="129" y="133"/>
                </a:cubicBezTo>
                <a:cubicBezTo>
                  <a:pt x="129" y="136"/>
                  <a:pt x="128" y="139"/>
                  <a:pt x="126" y="142"/>
                </a:cubicBezTo>
                <a:cubicBezTo>
                  <a:pt x="124" y="144"/>
                  <a:pt x="121" y="146"/>
                  <a:pt x="117" y="146"/>
                </a:cubicBezTo>
                <a:cubicBezTo>
                  <a:pt x="117" y="152"/>
                  <a:pt x="117" y="152"/>
                  <a:pt x="117" y="152"/>
                </a:cubicBezTo>
                <a:cubicBezTo>
                  <a:pt x="112" y="152"/>
                  <a:pt x="112" y="152"/>
                  <a:pt x="112" y="152"/>
                </a:cubicBezTo>
                <a:cubicBezTo>
                  <a:pt x="112" y="146"/>
                  <a:pt x="112" y="146"/>
                  <a:pt x="112" y="146"/>
                </a:cubicBezTo>
                <a:cubicBezTo>
                  <a:pt x="109" y="146"/>
                  <a:pt x="106" y="145"/>
                  <a:pt x="104" y="143"/>
                </a:cubicBezTo>
                <a:cubicBezTo>
                  <a:pt x="102" y="140"/>
                  <a:pt x="100" y="137"/>
                  <a:pt x="100" y="133"/>
                </a:cubicBezTo>
                <a:cubicBezTo>
                  <a:pt x="108" y="133"/>
                  <a:pt x="108" y="133"/>
                  <a:pt x="108" y="133"/>
                </a:cubicBezTo>
                <a:cubicBezTo>
                  <a:pt x="108" y="134"/>
                  <a:pt x="108" y="135"/>
                  <a:pt x="109" y="137"/>
                </a:cubicBezTo>
                <a:cubicBezTo>
                  <a:pt x="110" y="138"/>
                  <a:pt x="111" y="139"/>
                  <a:pt x="112" y="139"/>
                </a:cubicBezTo>
                <a:close/>
                <a:moveTo>
                  <a:pt x="112" y="108"/>
                </a:moveTo>
                <a:cubicBezTo>
                  <a:pt x="111" y="108"/>
                  <a:pt x="110" y="109"/>
                  <a:pt x="109" y="110"/>
                </a:cubicBezTo>
                <a:cubicBezTo>
                  <a:pt x="109" y="111"/>
                  <a:pt x="108" y="112"/>
                  <a:pt x="108" y="113"/>
                </a:cubicBezTo>
                <a:cubicBezTo>
                  <a:pt x="108" y="114"/>
                  <a:pt x="109" y="115"/>
                  <a:pt x="109" y="116"/>
                </a:cubicBezTo>
                <a:cubicBezTo>
                  <a:pt x="110" y="117"/>
                  <a:pt x="111" y="117"/>
                  <a:pt x="112" y="118"/>
                </a:cubicBezTo>
                <a:lnTo>
                  <a:pt x="112" y="108"/>
                </a:lnTo>
                <a:close/>
                <a:moveTo>
                  <a:pt x="117" y="140"/>
                </a:moveTo>
                <a:cubicBezTo>
                  <a:pt x="118" y="139"/>
                  <a:pt x="119" y="139"/>
                  <a:pt x="120" y="138"/>
                </a:cubicBezTo>
                <a:cubicBezTo>
                  <a:pt x="121" y="136"/>
                  <a:pt x="122" y="135"/>
                  <a:pt x="122" y="134"/>
                </a:cubicBezTo>
                <a:cubicBezTo>
                  <a:pt x="122" y="132"/>
                  <a:pt x="121" y="131"/>
                  <a:pt x="121" y="130"/>
                </a:cubicBezTo>
                <a:cubicBezTo>
                  <a:pt x="120" y="129"/>
                  <a:pt x="118" y="128"/>
                  <a:pt x="117" y="128"/>
                </a:cubicBezTo>
                <a:lnTo>
                  <a:pt x="117" y="14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1" name="Freeform 61">
            <a:extLst>
              <a:ext uri="{FF2B5EF4-FFF2-40B4-BE49-F238E27FC236}">
                <a16:creationId xmlns:a16="http://schemas.microsoft.com/office/drawing/2014/main" id="{8EA68425-5A65-2B00-ED6C-1738E3286F08}"/>
              </a:ext>
            </a:extLst>
          </p:cNvPr>
          <p:cNvSpPr>
            <a:spLocks noEditPoints="1"/>
          </p:cNvSpPr>
          <p:nvPr/>
        </p:nvSpPr>
        <p:spPr bwMode="auto">
          <a:xfrm>
            <a:off x="8456613" y="1924050"/>
            <a:ext cx="236538" cy="254000"/>
          </a:xfrm>
          <a:custGeom>
            <a:avLst/>
            <a:gdLst>
              <a:gd name="T0" fmla="*/ 127 w 149"/>
              <a:gd name="T1" fmla="*/ 141 h 160"/>
              <a:gd name="T2" fmla="*/ 21 w 149"/>
              <a:gd name="T3" fmla="*/ 160 h 160"/>
              <a:gd name="T4" fmla="*/ 148 w 149"/>
              <a:gd name="T5" fmla="*/ 64 h 160"/>
              <a:gd name="T6" fmla="*/ 123 w 149"/>
              <a:gd name="T7" fmla="*/ 61 h 160"/>
              <a:gd name="T8" fmla="*/ 125 w 149"/>
              <a:gd name="T9" fmla="*/ 73 h 160"/>
              <a:gd name="T10" fmla="*/ 148 w 149"/>
              <a:gd name="T11" fmla="*/ 64 h 160"/>
              <a:gd name="T12" fmla="*/ 112 w 149"/>
              <a:gd name="T13" fmla="*/ 41 h 160"/>
              <a:gd name="T14" fmla="*/ 123 w 149"/>
              <a:gd name="T15" fmla="*/ 18 h 160"/>
              <a:gd name="T16" fmla="*/ 103 w 149"/>
              <a:gd name="T17" fmla="*/ 33 h 160"/>
              <a:gd name="T18" fmla="*/ 103 w 149"/>
              <a:gd name="T19" fmla="*/ 41 h 160"/>
              <a:gd name="T20" fmla="*/ 81 w 149"/>
              <a:gd name="T21" fmla="*/ 24 h 160"/>
              <a:gd name="T22" fmla="*/ 75 w 149"/>
              <a:gd name="T23" fmla="*/ 0 h 160"/>
              <a:gd name="T24" fmla="*/ 75 w 149"/>
              <a:gd name="T25" fmla="*/ 0 h 160"/>
              <a:gd name="T26" fmla="*/ 69 w 149"/>
              <a:gd name="T27" fmla="*/ 24 h 160"/>
              <a:gd name="T28" fmla="*/ 75 w 149"/>
              <a:gd name="T29" fmla="*/ 30 h 160"/>
              <a:gd name="T30" fmla="*/ 37 w 149"/>
              <a:gd name="T31" fmla="*/ 39 h 160"/>
              <a:gd name="T32" fmla="*/ 47 w 149"/>
              <a:gd name="T33" fmla="*/ 31 h 160"/>
              <a:gd name="T34" fmla="*/ 26 w 149"/>
              <a:gd name="T35" fmla="*/ 16 h 160"/>
              <a:gd name="T36" fmla="*/ 26 w 149"/>
              <a:gd name="T37" fmla="*/ 25 h 160"/>
              <a:gd name="T38" fmla="*/ 25 w 149"/>
              <a:gd name="T39" fmla="*/ 59 h 160"/>
              <a:gd name="T40" fmla="*/ 0 w 149"/>
              <a:gd name="T41" fmla="*/ 60 h 160"/>
              <a:gd name="T42" fmla="*/ 0 w 149"/>
              <a:gd name="T43" fmla="*/ 61 h 160"/>
              <a:gd name="T44" fmla="*/ 5 w 149"/>
              <a:gd name="T45" fmla="*/ 67 h 160"/>
              <a:gd name="T46" fmla="*/ 30 w 149"/>
              <a:gd name="T47" fmla="*/ 66 h 160"/>
              <a:gd name="T48" fmla="*/ 74 w 149"/>
              <a:gd name="T49" fmla="*/ 37 h 160"/>
              <a:gd name="T50" fmla="*/ 117 w 149"/>
              <a:gd name="T51" fmla="*/ 137 h 160"/>
              <a:gd name="T52" fmla="*/ 31 w 149"/>
              <a:gd name="T53" fmla="*/ 80 h 160"/>
              <a:gd name="T54" fmla="*/ 41 w 149"/>
              <a:gd name="T55" fmla="*/ 80 h 160"/>
              <a:gd name="T56" fmla="*/ 47 w 149"/>
              <a:gd name="T57" fmla="*/ 80 h 160"/>
              <a:gd name="T58" fmla="*/ 72 w 149"/>
              <a:gd name="T59" fmla="*/ 55 h 160"/>
              <a:gd name="T60" fmla="*/ 72 w 149"/>
              <a:gd name="T61" fmla="*/ 48 h 160"/>
              <a:gd name="T62" fmla="*/ 41 w 149"/>
              <a:gd name="T63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9" h="160">
                <a:moveTo>
                  <a:pt x="21" y="141"/>
                </a:moveTo>
                <a:cubicBezTo>
                  <a:pt x="127" y="141"/>
                  <a:pt x="127" y="141"/>
                  <a:pt x="127" y="141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21" y="160"/>
                  <a:pt x="21" y="160"/>
                  <a:pt x="21" y="160"/>
                </a:cubicBezTo>
                <a:lnTo>
                  <a:pt x="21" y="141"/>
                </a:lnTo>
                <a:close/>
                <a:moveTo>
                  <a:pt x="148" y="64"/>
                </a:moveTo>
                <a:cubicBezTo>
                  <a:pt x="148" y="60"/>
                  <a:pt x="144" y="58"/>
                  <a:pt x="141" y="58"/>
                </a:cubicBezTo>
                <a:cubicBezTo>
                  <a:pt x="123" y="61"/>
                  <a:pt x="123" y="61"/>
                  <a:pt x="123" y="61"/>
                </a:cubicBezTo>
                <a:cubicBezTo>
                  <a:pt x="120" y="62"/>
                  <a:pt x="117" y="65"/>
                  <a:pt x="118" y="68"/>
                </a:cubicBezTo>
                <a:cubicBezTo>
                  <a:pt x="118" y="72"/>
                  <a:pt x="122" y="74"/>
                  <a:pt x="125" y="73"/>
                </a:cubicBezTo>
                <a:cubicBezTo>
                  <a:pt x="143" y="71"/>
                  <a:pt x="143" y="71"/>
                  <a:pt x="143" y="71"/>
                </a:cubicBezTo>
                <a:cubicBezTo>
                  <a:pt x="146" y="70"/>
                  <a:pt x="149" y="67"/>
                  <a:pt x="148" y="64"/>
                </a:cubicBezTo>
                <a:close/>
                <a:moveTo>
                  <a:pt x="103" y="41"/>
                </a:moveTo>
                <a:cubicBezTo>
                  <a:pt x="106" y="44"/>
                  <a:pt x="110" y="43"/>
                  <a:pt x="112" y="41"/>
                </a:cubicBezTo>
                <a:cubicBezTo>
                  <a:pt x="124" y="27"/>
                  <a:pt x="124" y="27"/>
                  <a:pt x="124" y="27"/>
                </a:cubicBezTo>
                <a:cubicBezTo>
                  <a:pt x="126" y="25"/>
                  <a:pt x="126" y="21"/>
                  <a:pt x="123" y="18"/>
                </a:cubicBezTo>
                <a:cubicBezTo>
                  <a:pt x="121" y="16"/>
                  <a:pt x="117" y="16"/>
                  <a:pt x="115" y="19"/>
                </a:cubicBezTo>
                <a:cubicBezTo>
                  <a:pt x="103" y="33"/>
                  <a:pt x="103" y="33"/>
                  <a:pt x="103" y="33"/>
                </a:cubicBezTo>
                <a:cubicBezTo>
                  <a:pt x="101" y="34"/>
                  <a:pt x="101" y="36"/>
                  <a:pt x="101" y="38"/>
                </a:cubicBezTo>
                <a:cubicBezTo>
                  <a:pt x="101" y="39"/>
                  <a:pt x="102" y="40"/>
                  <a:pt x="103" y="41"/>
                </a:cubicBezTo>
                <a:close/>
                <a:moveTo>
                  <a:pt x="75" y="30"/>
                </a:moveTo>
                <a:cubicBezTo>
                  <a:pt x="78" y="30"/>
                  <a:pt x="81" y="28"/>
                  <a:pt x="81" y="24"/>
                </a:cubicBezTo>
                <a:cubicBezTo>
                  <a:pt x="81" y="6"/>
                  <a:pt x="81" y="6"/>
                  <a:pt x="81" y="6"/>
                </a:cubicBezTo>
                <a:cubicBezTo>
                  <a:pt x="81" y="3"/>
                  <a:pt x="78" y="0"/>
                  <a:pt x="75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71" y="0"/>
                  <a:pt x="69" y="2"/>
                  <a:pt x="69" y="6"/>
                </a:cubicBezTo>
                <a:cubicBezTo>
                  <a:pt x="69" y="24"/>
                  <a:pt x="69" y="24"/>
                  <a:pt x="69" y="24"/>
                </a:cubicBezTo>
                <a:cubicBezTo>
                  <a:pt x="69" y="24"/>
                  <a:pt x="69" y="25"/>
                  <a:pt x="69" y="25"/>
                </a:cubicBezTo>
                <a:cubicBezTo>
                  <a:pt x="69" y="28"/>
                  <a:pt x="72" y="30"/>
                  <a:pt x="75" y="30"/>
                </a:cubicBezTo>
                <a:close/>
                <a:moveTo>
                  <a:pt x="26" y="25"/>
                </a:moveTo>
                <a:cubicBezTo>
                  <a:pt x="37" y="39"/>
                  <a:pt x="37" y="39"/>
                  <a:pt x="37" y="39"/>
                </a:cubicBezTo>
                <a:cubicBezTo>
                  <a:pt x="39" y="42"/>
                  <a:pt x="43" y="42"/>
                  <a:pt x="46" y="40"/>
                </a:cubicBezTo>
                <a:cubicBezTo>
                  <a:pt x="48" y="38"/>
                  <a:pt x="49" y="34"/>
                  <a:pt x="47" y="31"/>
                </a:cubicBezTo>
                <a:cubicBezTo>
                  <a:pt x="35" y="17"/>
                  <a:pt x="35" y="17"/>
                  <a:pt x="35" y="17"/>
                </a:cubicBezTo>
                <a:cubicBezTo>
                  <a:pt x="33" y="14"/>
                  <a:pt x="29" y="14"/>
                  <a:pt x="26" y="16"/>
                </a:cubicBezTo>
                <a:cubicBezTo>
                  <a:pt x="25" y="18"/>
                  <a:pt x="24" y="20"/>
                  <a:pt x="24" y="22"/>
                </a:cubicBezTo>
                <a:cubicBezTo>
                  <a:pt x="24" y="23"/>
                  <a:pt x="25" y="24"/>
                  <a:pt x="26" y="25"/>
                </a:cubicBezTo>
                <a:close/>
                <a:moveTo>
                  <a:pt x="30" y="66"/>
                </a:moveTo>
                <a:cubicBezTo>
                  <a:pt x="30" y="63"/>
                  <a:pt x="28" y="60"/>
                  <a:pt x="25" y="59"/>
                </a:cubicBezTo>
                <a:cubicBezTo>
                  <a:pt x="7" y="55"/>
                  <a:pt x="7" y="55"/>
                  <a:pt x="7" y="55"/>
                </a:cubicBezTo>
                <a:cubicBezTo>
                  <a:pt x="4" y="55"/>
                  <a:pt x="0" y="57"/>
                  <a:pt x="0" y="60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5"/>
                  <a:pt x="2" y="67"/>
                  <a:pt x="5" y="67"/>
                </a:cubicBezTo>
                <a:cubicBezTo>
                  <a:pt x="22" y="71"/>
                  <a:pt x="22" y="71"/>
                  <a:pt x="22" y="71"/>
                </a:cubicBezTo>
                <a:cubicBezTo>
                  <a:pt x="26" y="72"/>
                  <a:pt x="29" y="70"/>
                  <a:pt x="30" y="66"/>
                </a:cubicBezTo>
                <a:close/>
                <a:moveTo>
                  <a:pt x="74" y="37"/>
                </a:moveTo>
                <a:cubicBezTo>
                  <a:pt x="74" y="37"/>
                  <a:pt x="74" y="37"/>
                  <a:pt x="74" y="37"/>
                </a:cubicBezTo>
                <a:cubicBezTo>
                  <a:pt x="98" y="37"/>
                  <a:pt x="117" y="56"/>
                  <a:pt x="117" y="80"/>
                </a:cubicBezTo>
                <a:cubicBezTo>
                  <a:pt x="117" y="137"/>
                  <a:pt x="117" y="137"/>
                  <a:pt x="117" y="137"/>
                </a:cubicBezTo>
                <a:cubicBezTo>
                  <a:pt x="31" y="137"/>
                  <a:pt x="31" y="137"/>
                  <a:pt x="31" y="137"/>
                </a:cubicBezTo>
                <a:cubicBezTo>
                  <a:pt x="31" y="80"/>
                  <a:pt x="31" y="80"/>
                  <a:pt x="31" y="80"/>
                </a:cubicBezTo>
                <a:cubicBezTo>
                  <a:pt x="31" y="56"/>
                  <a:pt x="50" y="37"/>
                  <a:pt x="74" y="37"/>
                </a:cubicBezTo>
                <a:close/>
                <a:moveTo>
                  <a:pt x="41" y="80"/>
                </a:moveTo>
                <a:cubicBezTo>
                  <a:pt x="41" y="81"/>
                  <a:pt x="42" y="83"/>
                  <a:pt x="44" y="83"/>
                </a:cubicBezTo>
                <a:cubicBezTo>
                  <a:pt x="46" y="83"/>
                  <a:pt x="47" y="81"/>
                  <a:pt x="47" y="80"/>
                </a:cubicBezTo>
                <a:cubicBezTo>
                  <a:pt x="47" y="66"/>
                  <a:pt x="58" y="55"/>
                  <a:pt x="72" y="55"/>
                </a:cubicBezTo>
                <a:cubicBezTo>
                  <a:pt x="72" y="55"/>
                  <a:pt x="72" y="55"/>
                  <a:pt x="72" y="55"/>
                </a:cubicBezTo>
                <a:cubicBezTo>
                  <a:pt x="74" y="55"/>
                  <a:pt x="76" y="54"/>
                  <a:pt x="76" y="52"/>
                </a:cubicBezTo>
                <a:cubicBezTo>
                  <a:pt x="76" y="50"/>
                  <a:pt x="74" y="48"/>
                  <a:pt x="72" y="48"/>
                </a:cubicBezTo>
                <a:cubicBezTo>
                  <a:pt x="72" y="48"/>
                  <a:pt x="72" y="48"/>
                  <a:pt x="72" y="48"/>
                </a:cubicBezTo>
                <a:cubicBezTo>
                  <a:pt x="55" y="48"/>
                  <a:pt x="41" y="62"/>
                  <a:pt x="41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2" name="Freeform 62">
            <a:extLst>
              <a:ext uri="{FF2B5EF4-FFF2-40B4-BE49-F238E27FC236}">
                <a16:creationId xmlns:a16="http://schemas.microsoft.com/office/drawing/2014/main" id="{E505D571-97B8-C697-90C5-A71B61B3F5EE}"/>
              </a:ext>
            </a:extLst>
          </p:cNvPr>
          <p:cNvSpPr>
            <a:spLocks noEditPoints="1"/>
          </p:cNvSpPr>
          <p:nvPr/>
        </p:nvSpPr>
        <p:spPr bwMode="auto">
          <a:xfrm>
            <a:off x="7862888" y="1920875"/>
            <a:ext cx="317500" cy="257175"/>
          </a:xfrm>
          <a:custGeom>
            <a:avLst/>
            <a:gdLst>
              <a:gd name="T0" fmla="*/ 166 w 200"/>
              <a:gd name="T1" fmla="*/ 134 h 162"/>
              <a:gd name="T2" fmla="*/ 197 w 200"/>
              <a:gd name="T3" fmla="*/ 75 h 162"/>
              <a:gd name="T4" fmla="*/ 200 w 200"/>
              <a:gd name="T5" fmla="*/ 62 h 162"/>
              <a:gd name="T6" fmla="*/ 198 w 200"/>
              <a:gd name="T7" fmla="*/ 55 h 162"/>
              <a:gd name="T8" fmla="*/ 193 w 200"/>
              <a:gd name="T9" fmla="*/ 54 h 162"/>
              <a:gd name="T10" fmla="*/ 192 w 200"/>
              <a:gd name="T11" fmla="*/ 54 h 162"/>
              <a:gd name="T12" fmla="*/ 158 w 200"/>
              <a:gd name="T13" fmla="*/ 57 h 162"/>
              <a:gd name="T14" fmla="*/ 47 w 200"/>
              <a:gd name="T15" fmla="*/ 66 h 162"/>
              <a:gd name="T16" fmla="*/ 34 w 200"/>
              <a:gd name="T17" fmla="*/ 74 h 162"/>
              <a:gd name="T18" fmla="*/ 29 w 200"/>
              <a:gd name="T19" fmla="*/ 91 h 162"/>
              <a:gd name="T20" fmla="*/ 29 w 200"/>
              <a:gd name="T21" fmla="*/ 94 h 162"/>
              <a:gd name="T22" fmla="*/ 29 w 200"/>
              <a:gd name="T23" fmla="*/ 94 h 162"/>
              <a:gd name="T24" fmla="*/ 29 w 200"/>
              <a:gd name="T25" fmla="*/ 151 h 162"/>
              <a:gd name="T26" fmla="*/ 30 w 200"/>
              <a:gd name="T27" fmla="*/ 154 h 162"/>
              <a:gd name="T28" fmla="*/ 42 w 200"/>
              <a:gd name="T29" fmla="*/ 162 h 162"/>
              <a:gd name="T30" fmla="*/ 43 w 200"/>
              <a:gd name="T31" fmla="*/ 162 h 162"/>
              <a:gd name="T32" fmla="*/ 144 w 200"/>
              <a:gd name="T33" fmla="*/ 152 h 162"/>
              <a:gd name="T34" fmla="*/ 156 w 200"/>
              <a:gd name="T35" fmla="*/ 146 h 162"/>
              <a:gd name="T36" fmla="*/ 166 w 200"/>
              <a:gd name="T37" fmla="*/ 134 h 162"/>
              <a:gd name="T38" fmla="*/ 167 w 200"/>
              <a:gd name="T39" fmla="*/ 45 h 162"/>
              <a:gd name="T40" fmla="*/ 168 w 200"/>
              <a:gd name="T41" fmla="*/ 40 h 162"/>
              <a:gd name="T42" fmla="*/ 149 w 200"/>
              <a:gd name="T43" fmla="*/ 7 h 162"/>
              <a:gd name="T44" fmla="*/ 88 w 200"/>
              <a:gd name="T45" fmla="*/ 18 h 162"/>
              <a:gd name="T46" fmla="*/ 69 w 200"/>
              <a:gd name="T47" fmla="*/ 2 h 162"/>
              <a:gd name="T48" fmla="*/ 34 w 200"/>
              <a:gd name="T49" fmla="*/ 8 h 162"/>
              <a:gd name="T50" fmla="*/ 21 w 200"/>
              <a:gd name="T51" fmla="*/ 30 h 162"/>
              <a:gd name="T52" fmla="*/ 2 w 200"/>
              <a:gd name="T53" fmla="*/ 68 h 162"/>
              <a:gd name="T54" fmla="*/ 10 w 200"/>
              <a:gd name="T55" fmla="*/ 138 h 162"/>
              <a:gd name="T56" fmla="*/ 21 w 200"/>
              <a:gd name="T57" fmla="*/ 157 h 162"/>
              <a:gd name="T58" fmla="*/ 21 w 200"/>
              <a:gd name="T59" fmla="*/ 156 h 162"/>
              <a:gd name="T60" fmla="*/ 20 w 200"/>
              <a:gd name="T61" fmla="*/ 156 h 162"/>
              <a:gd name="T62" fmla="*/ 20 w 200"/>
              <a:gd name="T63" fmla="*/ 99 h 162"/>
              <a:gd name="T64" fmla="*/ 20 w 200"/>
              <a:gd name="T65" fmla="*/ 95 h 162"/>
              <a:gd name="T66" fmla="*/ 29 w 200"/>
              <a:gd name="T67" fmla="*/ 68 h 162"/>
              <a:gd name="T68" fmla="*/ 53 w 200"/>
              <a:gd name="T69" fmla="*/ 54 h 162"/>
              <a:gd name="T70" fmla="*/ 167 w 200"/>
              <a:gd name="T71" fmla="*/ 45 h 162"/>
              <a:gd name="T72" fmla="*/ 149 w 200"/>
              <a:gd name="T73" fmla="*/ 99 h 162"/>
              <a:gd name="T74" fmla="*/ 125 w 200"/>
              <a:gd name="T75" fmla="*/ 99 h 162"/>
              <a:gd name="T76" fmla="*/ 125 w 200"/>
              <a:gd name="T77" fmla="*/ 90 h 162"/>
              <a:gd name="T78" fmla="*/ 137 w 200"/>
              <a:gd name="T79" fmla="*/ 79 h 162"/>
              <a:gd name="T80" fmla="*/ 149 w 200"/>
              <a:gd name="T81" fmla="*/ 90 h 162"/>
              <a:gd name="T82" fmla="*/ 149 w 200"/>
              <a:gd name="T83" fmla="*/ 99 h 162"/>
              <a:gd name="T84" fmla="*/ 118 w 200"/>
              <a:gd name="T85" fmla="*/ 90 h 162"/>
              <a:gd name="T86" fmla="*/ 118 w 200"/>
              <a:gd name="T87" fmla="*/ 99 h 162"/>
              <a:gd name="T88" fmla="*/ 114 w 200"/>
              <a:gd name="T89" fmla="*/ 99 h 162"/>
              <a:gd name="T90" fmla="*/ 114 w 200"/>
              <a:gd name="T91" fmla="*/ 134 h 162"/>
              <a:gd name="T92" fmla="*/ 160 w 200"/>
              <a:gd name="T93" fmla="*/ 134 h 162"/>
              <a:gd name="T94" fmla="*/ 160 w 200"/>
              <a:gd name="T95" fmla="*/ 99 h 162"/>
              <a:gd name="T96" fmla="*/ 156 w 200"/>
              <a:gd name="T97" fmla="*/ 99 h 162"/>
              <a:gd name="T98" fmla="*/ 156 w 200"/>
              <a:gd name="T99" fmla="*/ 90 h 162"/>
              <a:gd name="T100" fmla="*/ 137 w 200"/>
              <a:gd name="T101" fmla="*/ 71 h 162"/>
              <a:gd name="T102" fmla="*/ 118 w 200"/>
              <a:gd name="T103" fmla="*/ 90 h 162"/>
              <a:gd name="T104" fmla="*/ 134 w 200"/>
              <a:gd name="T105" fmla="*/ 125 h 162"/>
              <a:gd name="T106" fmla="*/ 135 w 200"/>
              <a:gd name="T107" fmla="*/ 115 h 162"/>
              <a:gd name="T108" fmla="*/ 133 w 200"/>
              <a:gd name="T109" fmla="*/ 111 h 162"/>
              <a:gd name="T110" fmla="*/ 137 w 200"/>
              <a:gd name="T111" fmla="*/ 107 h 162"/>
              <a:gd name="T112" fmla="*/ 141 w 200"/>
              <a:gd name="T113" fmla="*/ 111 h 162"/>
              <a:gd name="T114" fmla="*/ 139 w 200"/>
              <a:gd name="T115" fmla="*/ 115 h 162"/>
              <a:gd name="T116" fmla="*/ 140 w 200"/>
              <a:gd name="T117" fmla="*/ 125 h 162"/>
              <a:gd name="T118" fmla="*/ 134 w 200"/>
              <a:gd name="T119" fmla="*/ 125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0" h="162">
                <a:moveTo>
                  <a:pt x="166" y="134"/>
                </a:moveTo>
                <a:cubicBezTo>
                  <a:pt x="197" y="75"/>
                  <a:pt x="197" y="75"/>
                  <a:pt x="197" y="75"/>
                </a:cubicBezTo>
                <a:cubicBezTo>
                  <a:pt x="199" y="70"/>
                  <a:pt x="200" y="66"/>
                  <a:pt x="200" y="62"/>
                </a:cubicBezTo>
                <a:cubicBezTo>
                  <a:pt x="200" y="59"/>
                  <a:pt x="199" y="56"/>
                  <a:pt x="198" y="55"/>
                </a:cubicBezTo>
                <a:cubicBezTo>
                  <a:pt x="197" y="54"/>
                  <a:pt x="196" y="54"/>
                  <a:pt x="193" y="54"/>
                </a:cubicBezTo>
                <a:cubicBezTo>
                  <a:pt x="192" y="54"/>
                  <a:pt x="192" y="54"/>
                  <a:pt x="192" y="54"/>
                </a:cubicBezTo>
                <a:cubicBezTo>
                  <a:pt x="158" y="57"/>
                  <a:pt x="158" y="57"/>
                  <a:pt x="158" y="57"/>
                </a:cubicBezTo>
                <a:cubicBezTo>
                  <a:pt x="47" y="66"/>
                  <a:pt x="47" y="66"/>
                  <a:pt x="47" y="66"/>
                </a:cubicBezTo>
                <a:cubicBezTo>
                  <a:pt x="42" y="66"/>
                  <a:pt x="38" y="69"/>
                  <a:pt x="34" y="74"/>
                </a:cubicBezTo>
                <a:cubicBezTo>
                  <a:pt x="31" y="78"/>
                  <a:pt x="29" y="84"/>
                  <a:pt x="29" y="91"/>
                </a:cubicBezTo>
                <a:cubicBezTo>
                  <a:pt x="29" y="92"/>
                  <a:pt x="29" y="93"/>
                  <a:pt x="29" y="94"/>
                </a:cubicBezTo>
                <a:cubicBezTo>
                  <a:pt x="29" y="94"/>
                  <a:pt x="29" y="94"/>
                  <a:pt x="29" y="94"/>
                </a:cubicBezTo>
                <a:cubicBezTo>
                  <a:pt x="29" y="151"/>
                  <a:pt x="29" y="151"/>
                  <a:pt x="29" y="151"/>
                </a:cubicBezTo>
                <a:cubicBezTo>
                  <a:pt x="29" y="152"/>
                  <a:pt x="30" y="153"/>
                  <a:pt x="30" y="154"/>
                </a:cubicBezTo>
                <a:cubicBezTo>
                  <a:pt x="32" y="159"/>
                  <a:pt x="36" y="162"/>
                  <a:pt x="42" y="162"/>
                </a:cubicBezTo>
                <a:cubicBezTo>
                  <a:pt x="43" y="162"/>
                  <a:pt x="43" y="162"/>
                  <a:pt x="43" y="162"/>
                </a:cubicBezTo>
                <a:cubicBezTo>
                  <a:pt x="144" y="152"/>
                  <a:pt x="144" y="152"/>
                  <a:pt x="144" y="152"/>
                </a:cubicBezTo>
                <a:cubicBezTo>
                  <a:pt x="147" y="151"/>
                  <a:pt x="152" y="149"/>
                  <a:pt x="156" y="146"/>
                </a:cubicBezTo>
                <a:cubicBezTo>
                  <a:pt x="160" y="143"/>
                  <a:pt x="164" y="139"/>
                  <a:pt x="166" y="134"/>
                </a:cubicBezTo>
                <a:close/>
                <a:moveTo>
                  <a:pt x="167" y="45"/>
                </a:moveTo>
                <a:cubicBezTo>
                  <a:pt x="168" y="40"/>
                  <a:pt x="168" y="40"/>
                  <a:pt x="168" y="40"/>
                </a:cubicBezTo>
                <a:cubicBezTo>
                  <a:pt x="172" y="19"/>
                  <a:pt x="163" y="4"/>
                  <a:pt x="149" y="7"/>
                </a:cubicBezTo>
                <a:cubicBezTo>
                  <a:pt x="88" y="18"/>
                  <a:pt x="88" y="18"/>
                  <a:pt x="88" y="18"/>
                </a:cubicBezTo>
                <a:cubicBezTo>
                  <a:pt x="88" y="7"/>
                  <a:pt x="76" y="0"/>
                  <a:pt x="69" y="2"/>
                </a:cubicBezTo>
                <a:cubicBezTo>
                  <a:pt x="34" y="8"/>
                  <a:pt x="34" y="8"/>
                  <a:pt x="34" y="8"/>
                </a:cubicBezTo>
                <a:cubicBezTo>
                  <a:pt x="28" y="10"/>
                  <a:pt x="20" y="20"/>
                  <a:pt x="21" y="30"/>
                </a:cubicBezTo>
                <a:cubicBezTo>
                  <a:pt x="8" y="33"/>
                  <a:pt x="0" y="50"/>
                  <a:pt x="2" y="68"/>
                </a:cubicBezTo>
                <a:cubicBezTo>
                  <a:pt x="10" y="138"/>
                  <a:pt x="10" y="138"/>
                  <a:pt x="10" y="138"/>
                </a:cubicBezTo>
                <a:cubicBezTo>
                  <a:pt x="11" y="146"/>
                  <a:pt x="15" y="153"/>
                  <a:pt x="21" y="157"/>
                </a:cubicBezTo>
                <a:cubicBezTo>
                  <a:pt x="21" y="156"/>
                  <a:pt x="21" y="156"/>
                  <a:pt x="21" y="156"/>
                </a:cubicBezTo>
                <a:cubicBezTo>
                  <a:pt x="20" y="156"/>
                  <a:pt x="20" y="156"/>
                  <a:pt x="20" y="156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97"/>
                  <a:pt x="20" y="96"/>
                  <a:pt x="20" y="95"/>
                </a:cubicBezTo>
                <a:cubicBezTo>
                  <a:pt x="20" y="85"/>
                  <a:pt x="23" y="75"/>
                  <a:pt x="29" y="68"/>
                </a:cubicBezTo>
                <a:cubicBezTo>
                  <a:pt x="34" y="61"/>
                  <a:pt x="43" y="55"/>
                  <a:pt x="53" y="54"/>
                </a:cubicBezTo>
                <a:lnTo>
                  <a:pt x="167" y="45"/>
                </a:lnTo>
                <a:close/>
                <a:moveTo>
                  <a:pt x="149" y="99"/>
                </a:moveTo>
                <a:cubicBezTo>
                  <a:pt x="125" y="99"/>
                  <a:pt x="125" y="99"/>
                  <a:pt x="125" y="99"/>
                </a:cubicBezTo>
                <a:cubicBezTo>
                  <a:pt x="125" y="90"/>
                  <a:pt x="125" y="90"/>
                  <a:pt x="125" y="90"/>
                </a:cubicBezTo>
                <a:cubicBezTo>
                  <a:pt x="125" y="84"/>
                  <a:pt x="131" y="79"/>
                  <a:pt x="137" y="79"/>
                </a:cubicBezTo>
                <a:cubicBezTo>
                  <a:pt x="144" y="79"/>
                  <a:pt x="149" y="84"/>
                  <a:pt x="149" y="90"/>
                </a:cubicBezTo>
                <a:lnTo>
                  <a:pt x="149" y="99"/>
                </a:lnTo>
                <a:close/>
                <a:moveTo>
                  <a:pt x="118" y="90"/>
                </a:moveTo>
                <a:cubicBezTo>
                  <a:pt x="118" y="99"/>
                  <a:pt x="118" y="99"/>
                  <a:pt x="118" y="99"/>
                </a:cubicBezTo>
                <a:cubicBezTo>
                  <a:pt x="114" y="99"/>
                  <a:pt x="114" y="99"/>
                  <a:pt x="114" y="99"/>
                </a:cubicBezTo>
                <a:cubicBezTo>
                  <a:pt x="114" y="134"/>
                  <a:pt x="114" y="134"/>
                  <a:pt x="114" y="134"/>
                </a:cubicBezTo>
                <a:cubicBezTo>
                  <a:pt x="160" y="134"/>
                  <a:pt x="160" y="134"/>
                  <a:pt x="160" y="134"/>
                </a:cubicBezTo>
                <a:cubicBezTo>
                  <a:pt x="160" y="99"/>
                  <a:pt x="160" y="99"/>
                  <a:pt x="160" y="99"/>
                </a:cubicBezTo>
                <a:cubicBezTo>
                  <a:pt x="156" y="99"/>
                  <a:pt x="156" y="99"/>
                  <a:pt x="156" y="99"/>
                </a:cubicBezTo>
                <a:cubicBezTo>
                  <a:pt x="156" y="90"/>
                  <a:pt x="156" y="90"/>
                  <a:pt x="156" y="90"/>
                </a:cubicBezTo>
                <a:cubicBezTo>
                  <a:pt x="156" y="80"/>
                  <a:pt x="148" y="71"/>
                  <a:pt x="137" y="71"/>
                </a:cubicBezTo>
                <a:cubicBezTo>
                  <a:pt x="127" y="71"/>
                  <a:pt x="118" y="80"/>
                  <a:pt x="118" y="90"/>
                </a:cubicBezTo>
                <a:close/>
                <a:moveTo>
                  <a:pt x="134" y="125"/>
                </a:moveTo>
                <a:cubicBezTo>
                  <a:pt x="135" y="115"/>
                  <a:pt x="135" y="115"/>
                  <a:pt x="135" y="115"/>
                </a:cubicBezTo>
                <a:cubicBezTo>
                  <a:pt x="134" y="114"/>
                  <a:pt x="133" y="113"/>
                  <a:pt x="133" y="111"/>
                </a:cubicBezTo>
                <a:cubicBezTo>
                  <a:pt x="133" y="109"/>
                  <a:pt x="135" y="107"/>
                  <a:pt x="137" y="107"/>
                </a:cubicBezTo>
                <a:cubicBezTo>
                  <a:pt x="139" y="107"/>
                  <a:pt x="141" y="109"/>
                  <a:pt x="141" y="111"/>
                </a:cubicBezTo>
                <a:cubicBezTo>
                  <a:pt x="141" y="113"/>
                  <a:pt x="141" y="114"/>
                  <a:pt x="139" y="115"/>
                </a:cubicBezTo>
                <a:cubicBezTo>
                  <a:pt x="140" y="125"/>
                  <a:pt x="140" y="125"/>
                  <a:pt x="140" y="125"/>
                </a:cubicBezTo>
                <a:lnTo>
                  <a:pt x="134" y="12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3" name="Freeform 63">
            <a:extLst>
              <a:ext uri="{FF2B5EF4-FFF2-40B4-BE49-F238E27FC236}">
                <a16:creationId xmlns:a16="http://schemas.microsoft.com/office/drawing/2014/main" id="{AAAC80BC-C178-F93D-62C0-8ECC7DEDE24D}"/>
              </a:ext>
            </a:extLst>
          </p:cNvPr>
          <p:cNvSpPr>
            <a:spLocks noEditPoints="1"/>
          </p:cNvSpPr>
          <p:nvPr/>
        </p:nvSpPr>
        <p:spPr bwMode="auto">
          <a:xfrm>
            <a:off x="7372351" y="1924050"/>
            <a:ext cx="200025" cy="254000"/>
          </a:xfrm>
          <a:custGeom>
            <a:avLst/>
            <a:gdLst>
              <a:gd name="T0" fmla="*/ 126 w 126"/>
              <a:gd name="T1" fmla="*/ 130 h 160"/>
              <a:gd name="T2" fmla="*/ 21 w 126"/>
              <a:gd name="T3" fmla="*/ 107 h 160"/>
              <a:gd name="T4" fmla="*/ 0 w 126"/>
              <a:gd name="T5" fmla="*/ 51 h 160"/>
              <a:gd name="T6" fmla="*/ 0 w 126"/>
              <a:gd name="T7" fmla="*/ 50 h 160"/>
              <a:gd name="T8" fmla="*/ 16 w 126"/>
              <a:gd name="T9" fmla="*/ 0 h 160"/>
              <a:gd name="T10" fmla="*/ 46 w 126"/>
              <a:gd name="T11" fmla="*/ 35 h 160"/>
              <a:gd name="T12" fmla="*/ 98 w 126"/>
              <a:gd name="T13" fmla="*/ 96 h 160"/>
              <a:gd name="T14" fmla="*/ 126 w 126"/>
              <a:gd name="T15" fmla="*/ 130 h 160"/>
              <a:gd name="T16" fmla="*/ 80 w 126"/>
              <a:gd name="T17" fmla="*/ 147 h 160"/>
              <a:gd name="T18" fmla="*/ 87 w 126"/>
              <a:gd name="T19" fmla="*/ 153 h 160"/>
              <a:gd name="T20" fmla="*/ 85 w 126"/>
              <a:gd name="T21" fmla="*/ 160 h 160"/>
              <a:gd name="T22" fmla="*/ 14 w 126"/>
              <a:gd name="T23" fmla="*/ 160 h 160"/>
              <a:gd name="T24" fmla="*/ 9 w 126"/>
              <a:gd name="T25" fmla="*/ 154 h 160"/>
              <a:gd name="T26" fmla="*/ 9 w 126"/>
              <a:gd name="T27" fmla="*/ 108 h 160"/>
              <a:gd name="T28" fmla="*/ 13 w 126"/>
              <a:gd name="T29" fmla="*/ 114 h 160"/>
              <a:gd name="T30" fmla="*/ 80 w 126"/>
              <a:gd name="T31" fmla="*/ 147 h 160"/>
              <a:gd name="T32" fmla="*/ 89 w 126"/>
              <a:gd name="T33" fmla="*/ 56 h 160"/>
              <a:gd name="T34" fmla="*/ 87 w 126"/>
              <a:gd name="T35" fmla="*/ 63 h 160"/>
              <a:gd name="T36" fmla="*/ 79 w 126"/>
              <a:gd name="T37" fmla="*/ 64 h 160"/>
              <a:gd name="T38" fmla="*/ 74 w 126"/>
              <a:gd name="T39" fmla="*/ 68 h 160"/>
              <a:gd name="T40" fmla="*/ 95 w 126"/>
              <a:gd name="T41" fmla="*/ 93 h 160"/>
              <a:gd name="T42" fmla="*/ 101 w 126"/>
              <a:gd name="T43" fmla="*/ 46 h 160"/>
              <a:gd name="T44" fmla="*/ 89 w 126"/>
              <a:gd name="T45" fmla="*/ 56 h 160"/>
              <a:gd name="T46" fmla="*/ 74 w 126"/>
              <a:gd name="T47" fmla="*/ 59 h 160"/>
              <a:gd name="T48" fmla="*/ 77 w 126"/>
              <a:gd name="T49" fmla="*/ 52 h 160"/>
              <a:gd name="T50" fmla="*/ 85 w 126"/>
              <a:gd name="T51" fmla="*/ 51 h 160"/>
              <a:gd name="T52" fmla="*/ 97 w 126"/>
              <a:gd name="T53" fmla="*/ 40 h 160"/>
              <a:gd name="T54" fmla="*/ 49 w 126"/>
              <a:gd name="T55" fmla="*/ 39 h 160"/>
              <a:gd name="T56" fmla="*/ 70 w 126"/>
              <a:gd name="T57" fmla="*/ 63 h 160"/>
              <a:gd name="T58" fmla="*/ 74 w 126"/>
              <a:gd name="T59" fmla="*/ 5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6" h="160">
                <a:moveTo>
                  <a:pt x="126" y="130"/>
                </a:moveTo>
                <a:cubicBezTo>
                  <a:pt x="92" y="146"/>
                  <a:pt x="45" y="136"/>
                  <a:pt x="21" y="107"/>
                </a:cubicBezTo>
                <a:cubicBezTo>
                  <a:pt x="7" y="91"/>
                  <a:pt x="0" y="71"/>
                  <a:pt x="0" y="51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32"/>
                  <a:pt x="6" y="14"/>
                  <a:pt x="16" y="0"/>
                </a:cubicBezTo>
                <a:cubicBezTo>
                  <a:pt x="46" y="35"/>
                  <a:pt x="46" y="35"/>
                  <a:pt x="46" y="35"/>
                </a:cubicBezTo>
                <a:cubicBezTo>
                  <a:pt x="119" y="38"/>
                  <a:pt x="108" y="22"/>
                  <a:pt x="98" y="96"/>
                </a:cubicBezTo>
                <a:lnTo>
                  <a:pt x="126" y="130"/>
                </a:lnTo>
                <a:close/>
                <a:moveTo>
                  <a:pt x="80" y="147"/>
                </a:moveTo>
                <a:cubicBezTo>
                  <a:pt x="87" y="153"/>
                  <a:pt x="87" y="153"/>
                  <a:pt x="87" y="153"/>
                </a:cubicBezTo>
                <a:cubicBezTo>
                  <a:pt x="90" y="155"/>
                  <a:pt x="88" y="160"/>
                  <a:pt x="85" y="160"/>
                </a:cubicBezTo>
                <a:cubicBezTo>
                  <a:pt x="14" y="160"/>
                  <a:pt x="14" y="160"/>
                  <a:pt x="14" y="160"/>
                </a:cubicBezTo>
                <a:cubicBezTo>
                  <a:pt x="11" y="160"/>
                  <a:pt x="9" y="157"/>
                  <a:pt x="9" y="154"/>
                </a:cubicBezTo>
                <a:cubicBezTo>
                  <a:pt x="9" y="108"/>
                  <a:pt x="9" y="108"/>
                  <a:pt x="9" y="108"/>
                </a:cubicBezTo>
                <a:cubicBezTo>
                  <a:pt x="10" y="110"/>
                  <a:pt x="12" y="112"/>
                  <a:pt x="13" y="114"/>
                </a:cubicBezTo>
                <a:cubicBezTo>
                  <a:pt x="29" y="133"/>
                  <a:pt x="55" y="145"/>
                  <a:pt x="80" y="147"/>
                </a:cubicBezTo>
                <a:close/>
                <a:moveTo>
                  <a:pt x="89" y="56"/>
                </a:moveTo>
                <a:cubicBezTo>
                  <a:pt x="90" y="58"/>
                  <a:pt x="89" y="61"/>
                  <a:pt x="87" y="63"/>
                </a:cubicBezTo>
                <a:cubicBezTo>
                  <a:pt x="84" y="65"/>
                  <a:pt x="81" y="66"/>
                  <a:pt x="79" y="64"/>
                </a:cubicBezTo>
                <a:cubicBezTo>
                  <a:pt x="74" y="68"/>
                  <a:pt x="74" y="68"/>
                  <a:pt x="74" y="68"/>
                </a:cubicBezTo>
                <a:cubicBezTo>
                  <a:pt x="95" y="93"/>
                  <a:pt x="95" y="93"/>
                  <a:pt x="95" y="93"/>
                </a:cubicBezTo>
                <a:cubicBezTo>
                  <a:pt x="101" y="46"/>
                  <a:pt x="101" y="46"/>
                  <a:pt x="101" y="46"/>
                </a:cubicBezTo>
                <a:lnTo>
                  <a:pt x="89" y="56"/>
                </a:lnTo>
                <a:close/>
                <a:moveTo>
                  <a:pt x="74" y="59"/>
                </a:moveTo>
                <a:cubicBezTo>
                  <a:pt x="74" y="57"/>
                  <a:pt x="75" y="54"/>
                  <a:pt x="77" y="52"/>
                </a:cubicBezTo>
                <a:cubicBezTo>
                  <a:pt x="79" y="50"/>
                  <a:pt x="82" y="50"/>
                  <a:pt x="85" y="51"/>
                </a:cubicBezTo>
                <a:cubicBezTo>
                  <a:pt x="97" y="40"/>
                  <a:pt x="97" y="40"/>
                  <a:pt x="97" y="40"/>
                </a:cubicBezTo>
                <a:cubicBezTo>
                  <a:pt x="49" y="39"/>
                  <a:pt x="49" y="39"/>
                  <a:pt x="49" y="39"/>
                </a:cubicBezTo>
                <a:cubicBezTo>
                  <a:pt x="70" y="63"/>
                  <a:pt x="70" y="63"/>
                  <a:pt x="70" y="63"/>
                </a:cubicBezTo>
                <a:lnTo>
                  <a:pt x="74" y="5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4" name="Freeform 64">
            <a:extLst>
              <a:ext uri="{FF2B5EF4-FFF2-40B4-BE49-F238E27FC236}">
                <a16:creationId xmlns:a16="http://schemas.microsoft.com/office/drawing/2014/main" id="{6D8886FF-4D84-B1E0-321F-916381847AD4}"/>
              </a:ext>
            </a:extLst>
          </p:cNvPr>
          <p:cNvSpPr>
            <a:spLocks noEditPoints="1"/>
          </p:cNvSpPr>
          <p:nvPr/>
        </p:nvSpPr>
        <p:spPr bwMode="auto">
          <a:xfrm>
            <a:off x="6821488" y="1924050"/>
            <a:ext cx="201613" cy="254000"/>
          </a:xfrm>
          <a:custGeom>
            <a:avLst/>
            <a:gdLst>
              <a:gd name="T0" fmla="*/ 127 w 127"/>
              <a:gd name="T1" fmla="*/ 91 h 160"/>
              <a:gd name="T2" fmla="*/ 127 w 127"/>
              <a:gd name="T3" fmla="*/ 75 h 160"/>
              <a:gd name="T4" fmla="*/ 114 w 127"/>
              <a:gd name="T5" fmla="*/ 61 h 160"/>
              <a:gd name="T6" fmla="*/ 114 w 127"/>
              <a:gd name="T7" fmla="*/ 34 h 160"/>
              <a:gd name="T8" fmla="*/ 80 w 127"/>
              <a:gd name="T9" fmla="*/ 0 h 160"/>
              <a:gd name="T10" fmla="*/ 47 w 127"/>
              <a:gd name="T11" fmla="*/ 0 h 160"/>
              <a:gd name="T12" fmla="*/ 12 w 127"/>
              <a:gd name="T13" fmla="*/ 34 h 160"/>
              <a:gd name="T14" fmla="*/ 12 w 127"/>
              <a:gd name="T15" fmla="*/ 37 h 160"/>
              <a:gd name="T16" fmla="*/ 30 w 127"/>
              <a:gd name="T17" fmla="*/ 37 h 160"/>
              <a:gd name="T18" fmla="*/ 55 w 127"/>
              <a:gd name="T19" fmla="*/ 14 h 160"/>
              <a:gd name="T20" fmla="*/ 71 w 127"/>
              <a:gd name="T21" fmla="*/ 14 h 160"/>
              <a:gd name="T22" fmla="*/ 96 w 127"/>
              <a:gd name="T23" fmla="*/ 39 h 160"/>
              <a:gd name="T24" fmla="*/ 96 w 127"/>
              <a:gd name="T25" fmla="*/ 60 h 160"/>
              <a:gd name="T26" fmla="*/ 15 w 127"/>
              <a:gd name="T27" fmla="*/ 60 h 160"/>
              <a:gd name="T28" fmla="*/ 0 w 127"/>
              <a:gd name="T29" fmla="*/ 75 h 160"/>
              <a:gd name="T30" fmla="*/ 0 w 127"/>
              <a:gd name="T31" fmla="*/ 145 h 160"/>
              <a:gd name="T32" fmla="*/ 15 w 127"/>
              <a:gd name="T33" fmla="*/ 160 h 160"/>
              <a:gd name="T34" fmla="*/ 111 w 127"/>
              <a:gd name="T35" fmla="*/ 160 h 160"/>
              <a:gd name="T36" fmla="*/ 127 w 127"/>
              <a:gd name="T37" fmla="*/ 145 h 160"/>
              <a:gd name="T38" fmla="*/ 127 w 127"/>
              <a:gd name="T39" fmla="*/ 140 h 160"/>
              <a:gd name="T40" fmla="*/ 127 w 127"/>
              <a:gd name="T41" fmla="*/ 132 h 160"/>
              <a:gd name="T42" fmla="*/ 127 w 127"/>
              <a:gd name="T43" fmla="*/ 120 h 160"/>
              <a:gd name="T44" fmla="*/ 127 w 127"/>
              <a:gd name="T45" fmla="*/ 112 h 160"/>
              <a:gd name="T46" fmla="*/ 127 w 127"/>
              <a:gd name="T47" fmla="*/ 99 h 160"/>
              <a:gd name="T48" fmla="*/ 127 w 127"/>
              <a:gd name="T49" fmla="*/ 91 h 160"/>
              <a:gd name="T50" fmla="*/ 63 w 127"/>
              <a:gd name="T51" fmla="*/ 97 h 160"/>
              <a:gd name="T52" fmla="*/ 72 w 127"/>
              <a:gd name="T53" fmla="*/ 106 h 160"/>
              <a:gd name="T54" fmla="*/ 66 w 127"/>
              <a:gd name="T55" fmla="*/ 115 h 160"/>
              <a:gd name="T56" fmla="*/ 66 w 127"/>
              <a:gd name="T57" fmla="*/ 120 h 160"/>
              <a:gd name="T58" fmla="*/ 65 w 127"/>
              <a:gd name="T59" fmla="*/ 126 h 160"/>
              <a:gd name="T60" fmla="*/ 65 w 127"/>
              <a:gd name="T61" fmla="*/ 126 h 160"/>
              <a:gd name="T62" fmla="*/ 63 w 127"/>
              <a:gd name="T63" fmla="*/ 129 h 160"/>
              <a:gd name="T64" fmla="*/ 61 w 127"/>
              <a:gd name="T65" fmla="*/ 126 h 160"/>
              <a:gd name="T66" fmla="*/ 61 w 127"/>
              <a:gd name="T67" fmla="*/ 126 h 160"/>
              <a:gd name="T68" fmla="*/ 61 w 127"/>
              <a:gd name="T69" fmla="*/ 120 h 160"/>
              <a:gd name="T70" fmla="*/ 61 w 127"/>
              <a:gd name="T71" fmla="*/ 115 h 160"/>
              <a:gd name="T72" fmla="*/ 54 w 127"/>
              <a:gd name="T73" fmla="*/ 106 h 160"/>
              <a:gd name="T74" fmla="*/ 63 w 127"/>
              <a:gd name="T75" fmla="*/ 9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7" h="160">
                <a:moveTo>
                  <a:pt x="127" y="91"/>
                </a:moveTo>
                <a:cubicBezTo>
                  <a:pt x="127" y="75"/>
                  <a:pt x="127" y="75"/>
                  <a:pt x="127" y="75"/>
                </a:cubicBezTo>
                <a:cubicBezTo>
                  <a:pt x="127" y="68"/>
                  <a:pt x="122" y="62"/>
                  <a:pt x="114" y="61"/>
                </a:cubicBezTo>
                <a:cubicBezTo>
                  <a:pt x="114" y="34"/>
                  <a:pt x="114" y="34"/>
                  <a:pt x="114" y="34"/>
                </a:cubicBezTo>
                <a:cubicBezTo>
                  <a:pt x="114" y="15"/>
                  <a:pt x="99" y="0"/>
                  <a:pt x="80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28" y="0"/>
                  <a:pt x="12" y="15"/>
                  <a:pt x="12" y="34"/>
                </a:cubicBezTo>
                <a:cubicBezTo>
                  <a:pt x="12" y="37"/>
                  <a:pt x="12" y="37"/>
                  <a:pt x="12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31" y="24"/>
                  <a:pt x="42" y="14"/>
                  <a:pt x="55" y="14"/>
                </a:cubicBezTo>
                <a:cubicBezTo>
                  <a:pt x="71" y="14"/>
                  <a:pt x="71" y="14"/>
                  <a:pt x="71" y="14"/>
                </a:cubicBezTo>
                <a:cubicBezTo>
                  <a:pt x="85" y="14"/>
                  <a:pt x="96" y="25"/>
                  <a:pt x="96" y="39"/>
                </a:cubicBezTo>
                <a:cubicBezTo>
                  <a:pt x="96" y="60"/>
                  <a:pt x="96" y="60"/>
                  <a:pt x="96" y="60"/>
                </a:cubicBezTo>
                <a:cubicBezTo>
                  <a:pt x="15" y="60"/>
                  <a:pt x="15" y="60"/>
                  <a:pt x="15" y="60"/>
                </a:cubicBezTo>
                <a:cubicBezTo>
                  <a:pt x="7" y="60"/>
                  <a:pt x="0" y="67"/>
                  <a:pt x="0" y="7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7" y="160"/>
                  <a:pt x="15" y="160"/>
                </a:cubicBezTo>
                <a:cubicBezTo>
                  <a:pt x="111" y="160"/>
                  <a:pt x="111" y="160"/>
                  <a:pt x="111" y="160"/>
                </a:cubicBezTo>
                <a:cubicBezTo>
                  <a:pt x="120" y="160"/>
                  <a:pt x="127" y="153"/>
                  <a:pt x="127" y="145"/>
                </a:cubicBezTo>
                <a:cubicBezTo>
                  <a:pt x="127" y="140"/>
                  <a:pt x="127" y="140"/>
                  <a:pt x="127" y="140"/>
                </a:cubicBezTo>
                <a:cubicBezTo>
                  <a:pt x="97" y="140"/>
                  <a:pt x="97" y="132"/>
                  <a:pt x="127" y="132"/>
                </a:cubicBezTo>
                <a:cubicBezTo>
                  <a:pt x="127" y="120"/>
                  <a:pt x="127" y="120"/>
                  <a:pt x="127" y="120"/>
                </a:cubicBezTo>
                <a:cubicBezTo>
                  <a:pt x="97" y="120"/>
                  <a:pt x="97" y="112"/>
                  <a:pt x="127" y="112"/>
                </a:cubicBezTo>
                <a:cubicBezTo>
                  <a:pt x="127" y="99"/>
                  <a:pt x="127" y="99"/>
                  <a:pt x="127" y="99"/>
                </a:cubicBezTo>
                <a:cubicBezTo>
                  <a:pt x="97" y="99"/>
                  <a:pt x="97" y="91"/>
                  <a:pt x="127" y="91"/>
                </a:cubicBezTo>
                <a:close/>
                <a:moveTo>
                  <a:pt x="63" y="97"/>
                </a:moveTo>
                <a:cubicBezTo>
                  <a:pt x="68" y="97"/>
                  <a:pt x="72" y="101"/>
                  <a:pt x="72" y="106"/>
                </a:cubicBezTo>
                <a:cubicBezTo>
                  <a:pt x="72" y="110"/>
                  <a:pt x="69" y="114"/>
                  <a:pt x="66" y="115"/>
                </a:cubicBezTo>
                <a:cubicBezTo>
                  <a:pt x="66" y="116"/>
                  <a:pt x="66" y="118"/>
                  <a:pt x="66" y="120"/>
                </a:cubicBezTo>
                <a:cubicBezTo>
                  <a:pt x="66" y="122"/>
                  <a:pt x="66" y="124"/>
                  <a:pt x="65" y="126"/>
                </a:cubicBezTo>
                <a:cubicBezTo>
                  <a:pt x="65" y="126"/>
                  <a:pt x="65" y="126"/>
                  <a:pt x="65" y="126"/>
                </a:cubicBezTo>
                <a:cubicBezTo>
                  <a:pt x="65" y="128"/>
                  <a:pt x="64" y="129"/>
                  <a:pt x="63" y="129"/>
                </a:cubicBezTo>
                <a:cubicBezTo>
                  <a:pt x="62" y="129"/>
                  <a:pt x="62" y="128"/>
                  <a:pt x="61" y="126"/>
                </a:cubicBezTo>
                <a:cubicBezTo>
                  <a:pt x="61" y="126"/>
                  <a:pt x="61" y="126"/>
                  <a:pt x="61" y="126"/>
                </a:cubicBezTo>
                <a:cubicBezTo>
                  <a:pt x="61" y="124"/>
                  <a:pt x="61" y="122"/>
                  <a:pt x="61" y="120"/>
                </a:cubicBezTo>
                <a:cubicBezTo>
                  <a:pt x="61" y="118"/>
                  <a:pt x="61" y="116"/>
                  <a:pt x="61" y="115"/>
                </a:cubicBezTo>
                <a:cubicBezTo>
                  <a:pt x="57" y="114"/>
                  <a:pt x="54" y="110"/>
                  <a:pt x="54" y="106"/>
                </a:cubicBezTo>
                <a:cubicBezTo>
                  <a:pt x="54" y="101"/>
                  <a:pt x="58" y="97"/>
                  <a:pt x="63" y="9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5" name="Freeform 65">
            <a:extLst>
              <a:ext uri="{FF2B5EF4-FFF2-40B4-BE49-F238E27FC236}">
                <a16:creationId xmlns:a16="http://schemas.microsoft.com/office/drawing/2014/main" id="{4431A53F-E4B3-3E46-8565-2695DA5C23C8}"/>
              </a:ext>
            </a:extLst>
          </p:cNvPr>
          <p:cNvSpPr>
            <a:spLocks noEditPoints="1"/>
          </p:cNvSpPr>
          <p:nvPr/>
        </p:nvSpPr>
        <p:spPr bwMode="auto">
          <a:xfrm>
            <a:off x="6269038" y="1924050"/>
            <a:ext cx="241300" cy="254000"/>
          </a:xfrm>
          <a:custGeom>
            <a:avLst/>
            <a:gdLst>
              <a:gd name="T0" fmla="*/ 115 w 152"/>
              <a:gd name="T1" fmla="*/ 61 h 160"/>
              <a:gd name="T2" fmla="*/ 114 w 152"/>
              <a:gd name="T3" fmla="*/ 34 h 160"/>
              <a:gd name="T4" fmla="*/ 80 w 152"/>
              <a:gd name="T5" fmla="*/ 0 h 160"/>
              <a:gd name="T6" fmla="*/ 47 w 152"/>
              <a:gd name="T7" fmla="*/ 0 h 160"/>
              <a:gd name="T8" fmla="*/ 12 w 152"/>
              <a:gd name="T9" fmla="*/ 34 h 160"/>
              <a:gd name="T10" fmla="*/ 13 w 152"/>
              <a:gd name="T11" fmla="*/ 61 h 160"/>
              <a:gd name="T12" fmla="*/ 0 w 152"/>
              <a:gd name="T13" fmla="*/ 75 h 160"/>
              <a:gd name="T14" fmla="*/ 0 w 152"/>
              <a:gd name="T15" fmla="*/ 145 h 160"/>
              <a:gd name="T16" fmla="*/ 16 w 152"/>
              <a:gd name="T17" fmla="*/ 160 h 160"/>
              <a:gd name="T18" fmla="*/ 111 w 152"/>
              <a:gd name="T19" fmla="*/ 160 h 160"/>
              <a:gd name="T20" fmla="*/ 106 w 152"/>
              <a:gd name="T21" fmla="*/ 140 h 160"/>
              <a:gd name="T22" fmla="*/ 106 w 152"/>
              <a:gd name="T23" fmla="*/ 132 h 160"/>
              <a:gd name="T24" fmla="*/ 106 w 152"/>
              <a:gd name="T25" fmla="*/ 120 h 160"/>
              <a:gd name="T26" fmla="*/ 106 w 152"/>
              <a:gd name="T27" fmla="*/ 112 h 160"/>
              <a:gd name="T28" fmla="*/ 106 w 152"/>
              <a:gd name="T29" fmla="*/ 99 h 160"/>
              <a:gd name="T30" fmla="*/ 106 w 152"/>
              <a:gd name="T31" fmla="*/ 91 h 160"/>
              <a:gd name="T32" fmla="*/ 115 w 152"/>
              <a:gd name="T33" fmla="*/ 61 h 160"/>
              <a:gd name="T34" fmla="*/ 97 w 152"/>
              <a:gd name="T35" fmla="*/ 60 h 160"/>
              <a:gd name="T36" fmla="*/ 97 w 152"/>
              <a:gd name="T37" fmla="*/ 60 h 160"/>
              <a:gd name="T38" fmla="*/ 31 w 152"/>
              <a:gd name="T39" fmla="*/ 60 h 160"/>
              <a:gd name="T40" fmla="*/ 30 w 152"/>
              <a:gd name="T41" fmla="*/ 39 h 160"/>
              <a:gd name="T42" fmla="*/ 55 w 152"/>
              <a:gd name="T43" fmla="*/ 14 h 160"/>
              <a:gd name="T44" fmla="*/ 71 w 152"/>
              <a:gd name="T45" fmla="*/ 14 h 160"/>
              <a:gd name="T46" fmla="*/ 96 w 152"/>
              <a:gd name="T47" fmla="*/ 39 h 160"/>
              <a:gd name="T48" fmla="*/ 97 w 152"/>
              <a:gd name="T49" fmla="*/ 60 h 160"/>
              <a:gd name="T50" fmla="*/ 64 w 152"/>
              <a:gd name="T51" fmla="*/ 99 h 160"/>
              <a:gd name="T52" fmla="*/ 72 w 152"/>
              <a:gd name="T53" fmla="*/ 106 h 160"/>
              <a:gd name="T54" fmla="*/ 66 w 152"/>
              <a:gd name="T55" fmla="*/ 114 h 160"/>
              <a:gd name="T56" fmla="*/ 67 w 152"/>
              <a:gd name="T57" fmla="*/ 118 h 160"/>
              <a:gd name="T58" fmla="*/ 66 w 152"/>
              <a:gd name="T59" fmla="*/ 123 h 160"/>
              <a:gd name="T60" fmla="*/ 66 w 152"/>
              <a:gd name="T61" fmla="*/ 123 h 160"/>
              <a:gd name="T62" fmla="*/ 64 w 152"/>
              <a:gd name="T63" fmla="*/ 125 h 160"/>
              <a:gd name="T64" fmla="*/ 63 w 152"/>
              <a:gd name="T65" fmla="*/ 123 h 160"/>
              <a:gd name="T66" fmla="*/ 63 w 152"/>
              <a:gd name="T67" fmla="*/ 123 h 160"/>
              <a:gd name="T68" fmla="*/ 62 w 152"/>
              <a:gd name="T69" fmla="*/ 118 h 160"/>
              <a:gd name="T70" fmla="*/ 63 w 152"/>
              <a:gd name="T71" fmla="*/ 114 h 160"/>
              <a:gd name="T72" fmla="*/ 57 w 152"/>
              <a:gd name="T73" fmla="*/ 106 h 160"/>
              <a:gd name="T74" fmla="*/ 64 w 152"/>
              <a:gd name="T75" fmla="*/ 9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2" h="160">
                <a:moveTo>
                  <a:pt x="115" y="61"/>
                </a:moveTo>
                <a:cubicBezTo>
                  <a:pt x="114" y="34"/>
                  <a:pt x="114" y="34"/>
                  <a:pt x="114" y="34"/>
                </a:cubicBezTo>
                <a:cubicBezTo>
                  <a:pt x="114" y="15"/>
                  <a:pt x="99" y="0"/>
                  <a:pt x="80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28" y="0"/>
                  <a:pt x="12" y="15"/>
                  <a:pt x="12" y="34"/>
                </a:cubicBezTo>
                <a:cubicBezTo>
                  <a:pt x="13" y="61"/>
                  <a:pt x="13" y="61"/>
                  <a:pt x="13" y="61"/>
                </a:cubicBezTo>
                <a:cubicBezTo>
                  <a:pt x="5" y="62"/>
                  <a:pt x="0" y="68"/>
                  <a:pt x="0" y="7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7" y="160"/>
                  <a:pt x="16" y="160"/>
                </a:cubicBezTo>
                <a:cubicBezTo>
                  <a:pt x="111" y="160"/>
                  <a:pt x="111" y="160"/>
                  <a:pt x="111" y="160"/>
                </a:cubicBezTo>
                <a:cubicBezTo>
                  <a:pt x="116" y="160"/>
                  <a:pt x="152" y="140"/>
                  <a:pt x="106" y="140"/>
                </a:cubicBezTo>
                <a:cubicBezTo>
                  <a:pt x="106" y="132"/>
                  <a:pt x="106" y="132"/>
                  <a:pt x="106" y="132"/>
                </a:cubicBezTo>
                <a:cubicBezTo>
                  <a:pt x="137" y="132"/>
                  <a:pt x="137" y="120"/>
                  <a:pt x="106" y="120"/>
                </a:cubicBezTo>
                <a:cubicBezTo>
                  <a:pt x="106" y="112"/>
                  <a:pt x="106" y="112"/>
                  <a:pt x="106" y="112"/>
                </a:cubicBezTo>
                <a:cubicBezTo>
                  <a:pt x="137" y="112"/>
                  <a:pt x="137" y="99"/>
                  <a:pt x="106" y="99"/>
                </a:cubicBezTo>
                <a:cubicBezTo>
                  <a:pt x="106" y="91"/>
                  <a:pt x="106" y="91"/>
                  <a:pt x="106" y="91"/>
                </a:cubicBezTo>
                <a:cubicBezTo>
                  <a:pt x="146" y="91"/>
                  <a:pt x="123" y="63"/>
                  <a:pt x="115" y="61"/>
                </a:cubicBezTo>
                <a:close/>
                <a:moveTo>
                  <a:pt x="97" y="60"/>
                </a:moveTo>
                <a:cubicBezTo>
                  <a:pt x="97" y="60"/>
                  <a:pt x="97" y="60"/>
                  <a:pt x="97" y="60"/>
                </a:cubicBezTo>
                <a:cubicBezTo>
                  <a:pt x="31" y="60"/>
                  <a:pt x="31" y="60"/>
                  <a:pt x="31" y="60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25"/>
                  <a:pt x="41" y="14"/>
                  <a:pt x="55" y="14"/>
                </a:cubicBezTo>
                <a:cubicBezTo>
                  <a:pt x="71" y="14"/>
                  <a:pt x="71" y="14"/>
                  <a:pt x="71" y="14"/>
                </a:cubicBezTo>
                <a:cubicBezTo>
                  <a:pt x="85" y="14"/>
                  <a:pt x="96" y="25"/>
                  <a:pt x="96" y="39"/>
                </a:cubicBezTo>
                <a:lnTo>
                  <a:pt x="97" y="60"/>
                </a:lnTo>
                <a:close/>
                <a:moveTo>
                  <a:pt x="64" y="99"/>
                </a:moveTo>
                <a:cubicBezTo>
                  <a:pt x="69" y="99"/>
                  <a:pt x="72" y="102"/>
                  <a:pt x="72" y="106"/>
                </a:cubicBezTo>
                <a:cubicBezTo>
                  <a:pt x="72" y="110"/>
                  <a:pt x="70" y="113"/>
                  <a:pt x="66" y="114"/>
                </a:cubicBezTo>
                <a:cubicBezTo>
                  <a:pt x="67" y="115"/>
                  <a:pt x="67" y="116"/>
                  <a:pt x="67" y="118"/>
                </a:cubicBezTo>
                <a:cubicBezTo>
                  <a:pt x="67" y="120"/>
                  <a:pt x="66" y="122"/>
                  <a:pt x="66" y="123"/>
                </a:cubicBezTo>
                <a:cubicBezTo>
                  <a:pt x="66" y="123"/>
                  <a:pt x="66" y="123"/>
                  <a:pt x="66" y="123"/>
                </a:cubicBezTo>
                <a:cubicBezTo>
                  <a:pt x="66" y="125"/>
                  <a:pt x="65" y="125"/>
                  <a:pt x="64" y="125"/>
                </a:cubicBezTo>
                <a:cubicBezTo>
                  <a:pt x="64" y="125"/>
                  <a:pt x="63" y="125"/>
                  <a:pt x="63" y="123"/>
                </a:cubicBezTo>
                <a:cubicBezTo>
                  <a:pt x="63" y="123"/>
                  <a:pt x="63" y="123"/>
                  <a:pt x="63" y="123"/>
                </a:cubicBezTo>
                <a:cubicBezTo>
                  <a:pt x="62" y="122"/>
                  <a:pt x="62" y="120"/>
                  <a:pt x="62" y="118"/>
                </a:cubicBezTo>
                <a:cubicBezTo>
                  <a:pt x="62" y="116"/>
                  <a:pt x="62" y="115"/>
                  <a:pt x="63" y="114"/>
                </a:cubicBezTo>
                <a:cubicBezTo>
                  <a:pt x="59" y="113"/>
                  <a:pt x="57" y="110"/>
                  <a:pt x="57" y="106"/>
                </a:cubicBezTo>
                <a:cubicBezTo>
                  <a:pt x="57" y="102"/>
                  <a:pt x="60" y="99"/>
                  <a:pt x="64" y="9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6" name="Freeform 66">
            <a:extLst>
              <a:ext uri="{FF2B5EF4-FFF2-40B4-BE49-F238E27FC236}">
                <a16:creationId xmlns:a16="http://schemas.microsoft.com/office/drawing/2014/main" id="{63BCA6D2-F516-3E55-946E-DE7429E3DA3E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1947863"/>
            <a:ext cx="252413" cy="204788"/>
          </a:xfrm>
          <a:custGeom>
            <a:avLst/>
            <a:gdLst>
              <a:gd name="T0" fmla="*/ 20 w 160"/>
              <a:gd name="T1" fmla="*/ 23 h 129"/>
              <a:gd name="T2" fmla="*/ 125 w 160"/>
              <a:gd name="T3" fmla="*/ 23 h 129"/>
              <a:gd name="T4" fmla="*/ 145 w 160"/>
              <a:gd name="T5" fmla="*/ 43 h 129"/>
              <a:gd name="T6" fmla="*/ 145 w 160"/>
              <a:gd name="T7" fmla="*/ 96 h 129"/>
              <a:gd name="T8" fmla="*/ 125 w 160"/>
              <a:gd name="T9" fmla="*/ 116 h 129"/>
              <a:gd name="T10" fmla="*/ 74 w 160"/>
              <a:gd name="T11" fmla="*/ 116 h 129"/>
              <a:gd name="T12" fmla="*/ 42 w 160"/>
              <a:gd name="T13" fmla="*/ 129 h 129"/>
              <a:gd name="T14" fmla="*/ 41 w 160"/>
              <a:gd name="T15" fmla="*/ 116 h 129"/>
              <a:gd name="T16" fmla="*/ 20 w 160"/>
              <a:gd name="T17" fmla="*/ 116 h 129"/>
              <a:gd name="T18" fmla="*/ 0 w 160"/>
              <a:gd name="T19" fmla="*/ 96 h 129"/>
              <a:gd name="T20" fmla="*/ 0 w 160"/>
              <a:gd name="T21" fmla="*/ 43 h 129"/>
              <a:gd name="T22" fmla="*/ 20 w 160"/>
              <a:gd name="T23" fmla="*/ 23 h 129"/>
              <a:gd name="T24" fmla="*/ 35 w 160"/>
              <a:gd name="T25" fmla="*/ 0 h 129"/>
              <a:gd name="T26" fmla="*/ 141 w 160"/>
              <a:gd name="T27" fmla="*/ 0 h 129"/>
              <a:gd name="T28" fmla="*/ 160 w 160"/>
              <a:gd name="T29" fmla="*/ 19 h 129"/>
              <a:gd name="T30" fmla="*/ 160 w 160"/>
              <a:gd name="T31" fmla="*/ 73 h 129"/>
              <a:gd name="T32" fmla="*/ 155 w 160"/>
              <a:gd name="T33" fmla="*/ 86 h 129"/>
              <a:gd name="T34" fmla="*/ 155 w 160"/>
              <a:gd name="T35" fmla="*/ 43 h 129"/>
              <a:gd name="T36" fmla="*/ 125 w 160"/>
              <a:gd name="T37" fmla="*/ 13 h 129"/>
              <a:gd name="T38" fmla="*/ 20 w 160"/>
              <a:gd name="T39" fmla="*/ 13 h 129"/>
              <a:gd name="T40" fmla="*/ 16 w 160"/>
              <a:gd name="T41" fmla="*/ 13 h 129"/>
              <a:gd name="T42" fmla="*/ 35 w 160"/>
              <a:gd name="T43" fmla="*/ 0 h 129"/>
              <a:gd name="T44" fmla="*/ 40 w 160"/>
              <a:gd name="T45" fmla="*/ 55 h 129"/>
              <a:gd name="T46" fmla="*/ 52 w 160"/>
              <a:gd name="T47" fmla="*/ 67 h 129"/>
              <a:gd name="T48" fmla="*/ 40 w 160"/>
              <a:gd name="T49" fmla="*/ 79 h 129"/>
              <a:gd name="T50" fmla="*/ 27 w 160"/>
              <a:gd name="T51" fmla="*/ 67 h 129"/>
              <a:gd name="T52" fmla="*/ 40 w 160"/>
              <a:gd name="T53" fmla="*/ 55 h 129"/>
              <a:gd name="T54" fmla="*/ 106 w 160"/>
              <a:gd name="T55" fmla="*/ 55 h 129"/>
              <a:gd name="T56" fmla="*/ 118 w 160"/>
              <a:gd name="T57" fmla="*/ 67 h 129"/>
              <a:gd name="T58" fmla="*/ 106 w 160"/>
              <a:gd name="T59" fmla="*/ 79 h 129"/>
              <a:gd name="T60" fmla="*/ 94 w 160"/>
              <a:gd name="T61" fmla="*/ 67 h 129"/>
              <a:gd name="T62" fmla="*/ 106 w 160"/>
              <a:gd name="T63" fmla="*/ 55 h 129"/>
              <a:gd name="T64" fmla="*/ 73 w 160"/>
              <a:gd name="T65" fmla="*/ 55 h 129"/>
              <a:gd name="T66" fmla="*/ 85 w 160"/>
              <a:gd name="T67" fmla="*/ 67 h 129"/>
              <a:gd name="T68" fmla="*/ 73 w 160"/>
              <a:gd name="T69" fmla="*/ 79 h 129"/>
              <a:gd name="T70" fmla="*/ 61 w 160"/>
              <a:gd name="T71" fmla="*/ 67 h 129"/>
              <a:gd name="T72" fmla="*/ 73 w 160"/>
              <a:gd name="T73" fmla="*/ 55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29">
                <a:moveTo>
                  <a:pt x="20" y="23"/>
                </a:moveTo>
                <a:cubicBezTo>
                  <a:pt x="125" y="23"/>
                  <a:pt x="125" y="23"/>
                  <a:pt x="125" y="23"/>
                </a:cubicBezTo>
                <a:cubicBezTo>
                  <a:pt x="136" y="23"/>
                  <a:pt x="145" y="32"/>
                  <a:pt x="145" y="43"/>
                </a:cubicBezTo>
                <a:cubicBezTo>
                  <a:pt x="145" y="96"/>
                  <a:pt x="145" y="96"/>
                  <a:pt x="145" y="96"/>
                </a:cubicBezTo>
                <a:cubicBezTo>
                  <a:pt x="145" y="107"/>
                  <a:pt x="136" y="116"/>
                  <a:pt x="125" y="116"/>
                </a:cubicBezTo>
                <a:cubicBezTo>
                  <a:pt x="74" y="116"/>
                  <a:pt x="74" y="116"/>
                  <a:pt x="74" y="116"/>
                </a:cubicBezTo>
                <a:cubicBezTo>
                  <a:pt x="42" y="129"/>
                  <a:pt x="42" y="129"/>
                  <a:pt x="42" y="129"/>
                </a:cubicBezTo>
                <a:cubicBezTo>
                  <a:pt x="41" y="116"/>
                  <a:pt x="41" y="116"/>
                  <a:pt x="41" y="116"/>
                </a:cubicBezTo>
                <a:cubicBezTo>
                  <a:pt x="20" y="116"/>
                  <a:pt x="20" y="116"/>
                  <a:pt x="20" y="116"/>
                </a:cubicBezTo>
                <a:cubicBezTo>
                  <a:pt x="9" y="116"/>
                  <a:pt x="0" y="107"/>
                  <a:pt x="0" y="96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32"/>
                  <a:pt x="9" y="23"/>
                  <a:pt x="20" y="23"/>
                </a:cubicBezTo>
                <a:close/>
                <a:moveTo>
                  <a:pt x="35" y="0"/>
                </a:moveTo>
                <a:cubicBezTo>
                  <a:pt x="141" y="0"/>
                  <a:pt x="141" y="0"/>
                  <a:pt x="141" y="0"/>
                </a:cubicBezTo>
                <a:cubicBezTo>
                  <a:pt x="151" y="0"/>
                  <a:pt x="160" y="9"/>
                  <a:pt x="160" y="19"/>
                </a:cubicBezTo>
                <a:cubicBezTo>
                  <a:pt x="160" y="73"/>
                  <a:pt x="160" y="73"/>
                  <a:pt x="160" y="73"/>
                </a:cubicBezTo>
                <a:cubicBezTo>
                  <a:pt x="160" y="78"/>
                  <a:pt x="158" y="82"/>
                  <a:pt x="155" y="86"/>
                </a:cubicBezTo>
                <a:cubicBezTo>
                  <a:pt x="155" y="43"/>
                  <a:pt x="155" y="43"/>
                  <a:pt x="155" y="43"/>
                </a:cubicBezTo>
                <a:cubicBezTo>
                  <a:pt x="155" y="26"/>
                  <a:pt x="142" y="13"/>
                  <a:pt x="125" y="13"/>
                </a:cubicBezTo>
                <a:cubicBezTo>
                  <a:pt x="20" y="13"/>
                  <a:pt x="20" y="13"/>
                  <a:pt x="20" y="13"/>
                </a:cubicBezTo>
                <a:cubicBezTo>
                  <a:pt x="19" y="13"/>
                  <a:pt x="18" y="13"/>
                  <a:pt x="16" y="13"/>
                </a:cubicBezTo>
                <a:cubicBezTo>
                  <a:pt x="19" y="5"/>
                  <a:pt x="27" y="0"/>
                  <a:pt x="35" y="0"/>
                </a:cubicBezTo>
                <a:close/>
                <a:moveTo>
                  <a:pt x="40" y="55"/>
                </a:moveTo>
                <a:cubicBezTo>
                  <a:pt x="46" y="55"/>
                  <a:pt x="52" y="61"/>
                  <a:pt x="52" y="67"/>
                </a:cubicBezTo>
                <a:cubicBezTo>
                  <a:pt x="52" y="74"/>
                  <a:pt x="46" y="79"/>
                  <a:pt x="40" y="79"/>
                </a:cubicBezTo>
                <a:cubicBezTo>
                  <a:pt x="33" y="79"/>
                  <a:pt x="27" y="74"/>
                  <a:pt x="27" y="67"/>
                </a:cubicBezTo>
                <a:cubicBezTo>
                  <a:pt x="27" y="61"/>
                  <a:pt x="33" y="55"/>
                  <a:pt x="40" y="55"/>
                </a:cubicBezTo>
                <a:close/>
                <a:moveTo>
                  <a:pt x="106" y="55"/>
                </a:moveTo>
                <a:cubicBezTo>
                  <a:pt x="112" y="55"/>
                  <a:pt x="118" y="60"/>
                  <a:pt x="118" y="67"/>
                </a:cubicBezTo>
                <a:cubicBezTo>
                  <a:pt x="118" y="74"/>
                  <a:pt x="112" y="79"/>
                  <a:pt x="106" y="79"/>
                </a:cubicBezTo>
                <a:cubicBezTo>
                  <a:pt x="99" y="79"/>
                  <a:pt x="94" y="74"/>
                  <a:pt x="94" y="67"/>
                </a:cubicBezTo>
                <a:cubicBezTo>
                  <a:pt x="94" y="60"/>
                  <a:pt x="99" y="55"/>
                  <a:pt x="106" y="55"/>
                </a:cubicBezTo>
                <a:close/>
                <a:moveTo>
                  <a:pt x="73" y="55"/>
                </a:moveTo>
                <a:cubicBezTo>
                  <a:pt x="79" y="55"/>
                  <a:pt x="85" y="61"/>
                  <a:pt x="85" y="67"/>
                </a:cubicBezTo>
                <a:cubicBezTo>
                  <a:pt x="85" y="74"/>
                  <a:pt x="79" y="79"/>
                  <a:pt x="73" y="79"/>
                </a:cubicBezTo>
                <a:cubicBezTo>
                  <a:pt x="66" y="79"/>
                  <a:pt x="61" y="74"/>
                  <a:pt x="61" y="67"/>
                </a:cubicBezTo>
                <a:cubicBezTo>
                  <a:pt x="61" y="61"/>
                  <a:pt x="66" y="55"/>
                  <a:pt x="73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7" name="Freeform 67">
            <a:extLst>
              <a:ext uri="{FF2B5EF4-FFF2-40B4-BE49-F238E27FC236}">
                <a16:creationId xmlns:a16="http://schemas.microsoft.com/office/drawing/2014/main" id="{9792D702-F2D7-3A78-9EE3-45A81F825186}"/>
              </a:ext>
            </a:extLst>
          </p:cNvPr>
          <p:cNvSpPr>
            <a:spLocks noEditPoints="1"/>
          </p:cNvSpPr>
          <p:nvPr/>
        </p:nvSpPr>
        <p:spPr bwMode="auto">
          <a:xfrm>
            <a:off x="2436813" y="1924050"/>
            <a:ext cx="163513" cy="254000"/>
          </a:xfrm>
          <a:custGeom>
            <a:avLst/>
            <a:gdLst>
              <a:gd name="T0" fmla="*/ 51 w 103"/>
              <a:gd name="T1" fmla="*/ 0 h 160"/>
              <a:gd name="T2" fmla="*/ 0 w 103"/>
              <a:gd name="T3" fmla="*/ 51 h 160"/>
              <a:gd name="T4" fmla="*/ 48 w 103"/>
              <a:gd name="T5" fmla="*/ 157 h 160"/>
              <a:gd name="T6" fmla="*/ 55 w 103"/>
              <a:gd name="T7" fmla="*/ 157 h 160"/>
              <a:gd name="T8" fmla="*/ 103 w 103"/>
              <a:gd name="T9" fmla="*/ 51 h 160"/>
              <a:gd name="T10" fmla="*/ 51 w 103"/>
              <a:gd name="T11" fmla="*/ 0 h 160"/>
              <a:gd name="T12" fmla="*/ 51 w 103"/>
              <a:gd name="T13" fmla="*/ 26 h 160"/>
              <a:gd name="T14" fmla="*/ 69 w 103"/>
              <a:gd name="T15" fmla="*/ 44 h 160"/>
              <a:gd name="T16" fmla="*/ 51 w 103"/>
              <a:gd name="T17" fmla="*/ 62 h 160"/>
              <a:gd name="T18" fmla="*/ 33 w 103"/>
              <a:gd name="T19" fmla="*/ 44 h 160"/>
              <a:gd name="T20" fmla="*/ 51 w 103"/>
              <a:gd name="T21" fmla="*/ 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03" h="160">
                <a:moveTo>
                  <a:pt x="51" y="0"/>
                </a:moveTo>
                <a:cubicBezTo>
                  <a:pt x="23" y="0"/>
                  <a:pt x="0" y="23"/>
                  <a:pt x="0" y="51"/>
                </a:cubicBezTo>
                <a:cubicBezTo>
                  <a:pt x="0" y="80"/>
                  <a:pt x="48" y="157"/>
                  <a:pt x="48" y="157"/>
                </a:cubicBezTo>
                <a:cubicBezTo>
                  <a:pt x="50" y="160"/>
                  <a:pt x="53" y="160"/>
                  <a:pt x="55" y="157"/>
                </a:cubicBezTo>
                <a:cubicBezTo>
                  <a:pt x="55" y="157"/>
                  <a:pt x="103" y="80"/>
                  <a:pt x="103" y="51"/>
                </a:cubicBezTo>
                <a:cubicBezTo>
                  <a:pt x="103" y="23"/>
                  <a:pt x="80" y="0"/>
                  <a:pt x="51" y="0"/>
                </a:cubicBezTo>
                <a:close/>
                <a:moveTo>
                  <a:pt x="51" y="26"/>
                </a:moveTo>
                <a:cubicBezTo>
                  <a:pt x="61" y="26"/>
                  <a:pt x="69" y="34"/>
                  <a:pt x="69" y="44"/>
                </a:cubicBezTo>
                <a:cubicBezTo>
                  <a:pt x="69" y="54"/>
                  <a:pt x="61" y="62"/>
                  <a:pt x="51" y="62"/>
                </a:cubicBezTo>
                <a:cubicBezTo>
                  <a:pt x="41" y="62"/>
                  <a:pt x="33" y="54"/>
                  <a:pt x="33" y="44"/>
                </a:cubicBezTo>
                <a:cubicBezTo>
                  <a:pt x="33" y="34"/>
                  <a:pt x="41" y="26"/>
                  <a:pt x="51" y="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8" name="Freeform 68">
            <a:extLst>
              <a:ext uri="{FF2B5EF4-FFF2-40B4-BE49-F238E27FC236}">
                <a16:creationId xmlns:a16="http://schemas.microsoft.com/office/drawing/2014/main" id="{99743181-1E39-1F68-12C1-9D040ED2CDDF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1947863"/>
            <a:ext cx="254000" cy="206375"/>
          </a:xfrm>
          <a:custGeom>
            <a:avLst/>
            <a:gdLst>
              <a:gd name="T0" fmla="*/ 0 w 160"/>
              <a:gd name="T1" fmla="*/ 100 h 130"/>
              <a:gd name="T2" fmla="*/ 80 w 160"/>
              <a:gd name="T3" fmla="*/ 98 h 130"/>
              <a:gd name="T4" fmla="*/ 10 w 160"/>
              <a:gd name="T5" fmla="*/ 90 h 130"/>
              <a:gd name="T6" fmla="*/ 150 w 160"/>
              <a:gd name="T7" fmla="*/ 10 h 130"/>
              <a:gd name="T8" fmla="*/ 155 w 160"/>
              <a:gd name="T9" fmla="*/ 65 h 130"/>
              <a:gd name="T10" fmla="*/ 160 w 160"/>
              <a:gd name="T11" fmla="*/ 0 h 130"/>
              <a:gd name="T12" fmla="*/ 155 w 160"/>
              <a:gd name="T13" fmla="*/ 95 h 130"/>
              <a:gd name="T14" fmla="*/ 90 w 160"/>
              <a:gd name="T15" fmla="*/ 98 h 130"/>
              <a:gd name="T16" fmla="*/ 95 w 160"/>
              <a:gd name="T17" fmla="*/ 110 h 130"/>
              <a:gd name="T18" fmla="*/ 160 w 160"/>
              <a:gd name="T19" fmla="*/ 106 h 130"/>
              <a:gd name="T20" fmla="*/ 155 w 160"/>
              <a:gd name="T21" fmla="*/ 95 h 130"/>
              <a:gd name="T22" fmla="*/ 141 w 160"/>
              <a:gd name="T23" fmla="*/ 65 h 130"/>
              <a:gd name="T24" fmla="*/ 20 w 160"/>
              <a:gd name="T25" fmla="*/ 20 h 130"/>
              <a:gd name="T26" fmla="*/ 80 w 160"/>
              <a:gd name="T27" fmla="*/ 80 h 130"/>
              <a:gd name="T28" fmla="*/ 95 w 160"/>
              <a:gd name="T29" fmla="*/ 65 h 130"/>
              <a:gd name="T30" fmla="*/ 75 w 160"/>
              <a:gd name="T31" fmla="*/ 48 h 130"/>
              <a:gd name="T32" fmla="*/ 65 w 160"/>
              <a:gd name="T33" fmla="*/ 37 h 130"/>
              <a:gd name="T34" fmla="*/ 75 w 160"/>
              <a:gd name="T35" fmla="*/ 27 h 130"/>
              <a:gd name="T36" fmla="*/ 79 w 160"/>
              <a:gd name="T37" fmla="*/ 25 h 130"/>
              <a:gd name="T38" fmla="*/ 85 w 160"/>
              <a:gd name="T39" fmla="*/ 30 h 130"/>
              <a:gd name="T40" fmla="*/ 82 w 160"/>
              <a:gd name="T41" fmla="*/ 37 h 130"/>
              <a:gd name="T42" fmla="*/ 79 w 160"/>
              <a:gd name="T43" fmla="*/ 42 h 130"/>
              <a:gd name="T44" fmla="*/ 89 w 160"/>
              <a:gd name="T45" fmla="*/ 53 h 130"/>
              <a:gd name="T46" fmla="*/ 79 w 160"/>
              <a:gd name="T47" fmla="*/ 65 h 130"/>
              <a:gd name="T48" fmla="*/ 75 w 160"/>
              <a:gd name="T49" fmla="*/ 70 h 130"/>
              <a:gd name="T50" fmla="*/ 68 w 160"/>
              <a:gd name="T51" fmla="*/ 62 h 130"/>
              <a:gd name="T52" fmla="*/ 71 w 160"/>
              <a:gd name="T53" fmla="*/ 53 h 130"/>
              <a:gd name="T54" fmla="*/ 75 w 160"/>
              <a:gd name="T55" fmla="*/ 59 h 130"/>
              <a:gd name="T56" fmla="*/ 73 w 160"/>
              <a:gd name="T57" fmla="*/ 34 h 130"/>
              <a:gd name="T58" fmla="*/ 73 w 160"/>
              <a:gd name="T59" fmla="*/ 39 h 130"/>
              <a:gd name="T60" fmla="*/ 75 w 160"/>
              <a:gd name="T61" fmla="*/ 32 h 130"/>
              <a:gd name="T62" fmla="*/ 82 w 160"/>
              <a:gd name="T63" fmla="*/ 58 h 130"/>
              <a:gd name="T64" fmla="*/ 82 w 160"/>
              <a:gd name="T65" fmla="*/ 51 h 130"/>
              <a:gd name="T66" fmla="*/ 79 w 160"/>
              <a:gd name="T67" fmla="*/ 59 h 130"/>
              <a:gd name="T68" fmla="*/ 95 w 160"/>
              <a:gd name="T69" fmla="*/ 115 h 130"/>
              <a:gd name="T70" fmla="*/ 90 w 160"/>
              <a:gd name="T71" fmla="*/ 126 h 130"/>
              <a:gd name="T72" fmla="*/ 155 w 160"/>
              <a:gd name="T73" fmla="*/ 130 h 130"/>
              <a:gd name="T74" fmla="*/ 160 w 160"/>
              <a:gd name="T75" fmla="*/ 118 h 130"/>
              <a:gd name="T76" fmla="*/ 155 w 160"/>
              <a:gd name="T77" fmla="*/ 75 h 130"/>
              <a:gd name="T78" fmla="*/ 90 w 160"/>
              <a:gd name="T79" fmla="*/ 78 h 130"/>
              <a:gd name="T80" fmla="*/ 90 w 160"/>
              <a:gd name="T81" fmla="*/ 86 h 130"/>
              <a:gd name="T82" fmla="*/ 155 w 160"/>
              <a:gd name="T83" fmla="*/ 90 h 130"/>
              <a:gd name="T84" fmla="*/ 160 w 160"/>
              <a:gd name="T85" fmla="*/ 78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30">
                <a:moveTo>
                  <a:pt x="0" y="0"/>
                </a:moveTo>
                <a:cubicBezTo>
                  <a:pt x="0" y="100"/>
                  <a:pt x="0" y="100"/>
                  <a:pt x="0" y="100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98"/>
                  <a:pt x="80" y="98"/>
                  <a:pt x="80" y="98"/>
                </a:cubicBezTo>
                <a:cubicBezTo>
                  <a:pt x="80" y="90"/>
                  <a:pt x="80" y="90"/>
                  <a:pt x="80" y="90"/>
                </a:cubicBezTo>
                <a:cubicBezTo>
                  <a:pt x="10" y="90"/>
                  <a:pt x="10" y="90"/>
                  <a:pt x="10" y="90"/>
                </a:cubicBezTo>
                <a:cubicBezTo>
                  <a:pt x="10" y="10"/>
                  <a:pt x="10" y="10"/>
                  <a:pt x="10" y="10"/>
                </a:cubicBezTo>
                <a:cubicBezTo>
                  <a:pt x="150" y="10"/>
                  <a:pt x="150" y="10"/>
                  <a:pt x="150" y="10"/>
                </a:cubicBezTo>
                <a:cubicBezTo>
                  <a:pt x="150" y="65"/>
                  <a:pt x="150" y="65"/>
                  <a:pt x="150" y="65"/>
                </a:cubicBezTo>
                <a:cubicBezTo>
                  <a:pt x="155" y="65"/>
                  <a:pt x="155" y="65"/>
                  <a:pt x="155" y="65"/>
                </a:cubicBezTo>
                <a:cubicBezTo>
                  <a:pt x="157" y="65"/>
                  <a:pt x="159" y="65"/>
                  <a:pt x="160" y="65"/>
                </a:cubicBezTo>
                <a:cubicBezTo>
                  <a:pt x="160" y="0"/>
                  <a:pt x="160" y="0"/>
                  <a:pt x="160" y="0"/>
                </a:cubicBezTo>
                <a:lnTo>
                  <a:pt x="0" y="0"/>
                </a:lnTo>
                <a:close/>
                <a:moveTo>
                  <a:pt x="155" y="95"/>
                </a:moveTo>
                <a:cubicBezTo>
                  <a:pt x="95" y="95"/>
                  <a:pt x="95" y="95"/>
                  <a:pt x="95" y="95"/>
                </a:cubicBezTo>
                <a:cubicBezTo>
                  <a:pt x="93" y="95"/>
                  <a:pt x="90" y="96"/>
                  <a:pt x="90" y="98"/>
                </a:cubicBezTo>
                <a:cubicBezTo>
                  <a:pt x="90" y="106"/>
                  <a:pt x="90" y="106"/>
                  <a:pt x="90" y="106"/>
                </a:cubicBezTo>
                <a:cubicBezTo>
                  <a:pt x="90" y="108"/>
                  <a:pt x="93" y="110"/>
                  <a:pt x="95" y="110"/>
                </a:cubicBezTo>
                <a:cubicBezTo>
                  <a:pt x="155" y="110"/>
                  <a:pt x="155" y="110"/>
                  <a:pt x="155" y="110"/>
                </a:cubicBezTo>
                <a:cubicBezTo>
                  <a:pt x="158" y="110"/>
                  <a:pt x="160" y="108"/>
                  <a:pt x="160" y="106"/>
                </a:cubicBezTo>
                <a:cubicBezTo>
                  <a:pt x="160" y="98"/>
                  <a:pt x="160" y="98"/>
                  <a:pt x="160" y="98"/>
                </a:cubicBezTo>
                <a:cubicBezTo>
                  <a:pt x="160" y="96"/>
                  <a:pt x="158" y="95"/>
                  <a:pt x="155" y="95"/>
                </a:cubicBezTo>
                <a:close/>
                <a:moveTo>
                  <a:pt x="95" y="65"/>
                </a:moveTo>
                <a:cubicBezTo>
                  <a:pt x="141" y="65"/>
                  <a:pt x="141" y="65"/>
                  <a:pt x="141" y="65"/>
                </a:cubicBezTo>
                <a:cubicBezTo>
                  <a:pt x="141" y="20"/>
                  <a:pt x="141" y="20"/>
                  <a:pt x="141" y="20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80"/>
                  <a:pt x="20" y="80"/>
                  <a:pt x="20" y="80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78"/>
                  <a:pt x="80" y="78"/>
                  <a:pt x="80" y="78"/>
                </a:cubicBezTo>
                <a:cubicBezTo>
                  <a:pt x="80" y="69"/>
                  <a:pt x="84" y="65"/>
                  <a:pt x="95" y="65"/>
                </a:cubicBezTo>
                <a:close/>
                <a:moveTo>
                  <a:pt x="75" y="59"/>
                </a:moveTo>
                <a:cubicBezTo>
                  <a:pt x="75" y="48"/>
                  <a:pt x="75" y="48"/>
                  <a:pt x="75" y="48"/>
                </a:cubicBezTo>
                <a:cubicBezTo>
                  <a:pt x="72" y="47"/>
                  <a:pt x="69" y="46"/>
                  <a:pt x="68" y="44"/>
                </a:cubicBezTo>
                <a:cubicBezTo>
                  <a:pt x="66" y="42"/>
                  <a:pt x="65" y="40"/>
                  <a:pt x="65" y="37"/>
                </a:cubicBezTo>
                <a:cubicBezTo>
                  <a:pt x="65" y="34"/>
                  <a:pt x="66" y="32"/>
                  <a:pt x="68" y="30"/>
                </a:cubicBezTo>
                <a:cubicBezTo>
                  <a:pt x="70" y="28"/>
                  <a:pt x="72" y="27"/>
                  <a:pt x="75" y="27"/>
                </a:cubicBezTo>
                <a:cubicBezTo>
                  <a:pt x="75" y="25"/>
                  <a:pt x="75" y="25"/>
                  <a:pt x="75" y="25"/>
                </a:cubicBezTo>
                <a:cubicBezTo>
                  <a:pt x="79" y="25"/>
                  <a:pt x="79" y="25"/>
                  <a:pt x="79" y="25"/>
                </a:cubicBezTo>
                <a:cubicBezTo>
                  <a:pt x="79" y="27"/>
                  <a:pt x="79" y="27"/>
                  <a:pt x="79" y="27"/>
                </a:cubicBezTo>
                <a:cubicBezTo>
                  <a:pt x="81" y="27"/>
                  <a:pt x="83" y="28"/>
                  <a:pt x="85" y="30"/>
                </a:cubicBezTo>
                <a:cubicBezTo>
                  <a:pt x="87" y="31"/>
                  <a:pt x="88" y="33"/>
                  <a:pt x="88" y="36"/>
                </a:cubicBezTo>
                <a:cubicBezTo>
                  <a:pt x="82" y="37"/>
                  <a:pt x="82" y="37"/>
                  <a:pt x="82" y="37"/>
                </a:cubicBezTo>
                <a:cubicBezTo>
                  <a:pt x="81" y="35"/>
                  <a:pt x="80" y="33"/>
                  <a:pt x="79" y="33"/>
                </a:cubicBezTo>
                <a:cubicBezTo>
                  <a:pt x="79" y="42"/>
                  <a:pt x="79" y="42"/>
                  <a:pt x="79" y="42"/>
                </a:cubicBezTo>
                <a:cubicBezTo>
                  <a:pt x="83" y="44"/>
                  <a:pt x="85" y="45"/>
                  <a:pt x="87" y="47"/>
                </a:cubicBezTo>
                <a:cubicBezTo>
                  <a:pt x="88" y="48"/>
                  <a:pt x="89" y="51"/>
                  <a:pt x="89" y="53"/>
                </a:cubicBezTo>
                <a:cubicBezTo>
                  <a:pt x="89" y="56"/>
                  <a:pt x="88" y="59"/>
                  <a:pt x="86" y="61"/>
                </a:cubicBezTo>
                <a:cubicBezTo>
                  <a:pt x="84" y="63"/>
                  <a:pt x="82" y="64"/>
                  <a:pt x="79" y="65"/>
                </a:cubicBezTo>
                <a:cubicBezTo>
                  <a:pt x="79" y="70"/>
                  <a:pt x="79" y="70"/>
                  <a:pt x="79" y="70"/>
                </a:cubicBezTo>
                <a:cubicBezTo>
                  <a:pt x="75" y="70"/>
                  <a:pt x="75" y="70"/>
                  <a:pt x="75" y="70"/>
                </a:cubicBezTo>
                <a:cubicBezTo>
                  <a:pt x="75" y="65"/>
                  <a:pt x="75" y="65"/>
                  <a:pt x="75" y="65"/>
                </a:cubicBezTo>
                <a:cubicBezTo>
                  <a:pt x="72" y="65"/>
                  <a:pt x="70" y="64"/>
                  <a:pt x="68" y="62"/>
                </a:cubicBezTo>
                <a:cubicBezTo>
                  <a:pt x="66" y="60"/>
                  <a:pt x="65" y="57"/>
                  <a:pt x="64" y="54"/>
                </a:cubicBezTo>
                <a:cubicBezTo>
                  <a:pt x="71" y="53"/>
                  <a:pt x="71" y="53"/>
                  <a:pt x="71" y="53"/>
                </a:cubicBezTo>
                <a:cubicBezTo>
                  <a:pt x="71" y="55"/>
                  <a:pt x="72" y="56"/>
                  <a:pt x="72" y="57"/>
                </a:cubicBezTo>
                <a:cubicBezTo>
                  <a:pt x="73" y="58"/>
                  <a:pt x="74" y="59"/>
                  <a:pt x="75" y="59"/>
                </a:cubicBezTo>
                <a:close/>
                <a:moveTo>
                  <a:pt x="75" y="32"/>
                </a:moveTo>
                <a:cubicBezTo>
                  <a:pt x="74" y="33"/>
                  <a:pt x="73" y="33"/>
                  <a:pt x="73" y="34"/>
                </a:cubicBezTo>
                <a:cubicBezTo>
                  <a:pt x="72" y="35"/>
                  <a:pt x="72" y="36"/>
                  <a:pt x="72" y="37"/>
                </a:cubicBezTo>
                <a:cubicBezTo>
                  <a:pt x="72" y="38"/>
                  <a:pt x="72" y="39"/>
                  <a:pt x="73" y="39"/>
                </a:cubicBezTo>
                <a:cubicBezTo>
                  <a:pt x="73" y="40"/>
                  <a:pt x="74" y="41"/>
                  <a:pt x="75" y="41"/>
                </a:cubicBezTo>
                <a:lnTo>
                  <a:pt x="75" y="32"/>
                </a:lnTo>
                <a:close/>
                <a:moveTo>
                  <a:pt x="79" y="59"/>
                </a:moveTo>
                <a:cubicBezTo>
                  <a:pt x="80" y="59"/>
                  <a:pt x="81" y="59"/>
                  <a:pt x="82" y="58"/>
                </a:cubicBezTo>
                <a:cubicBezTo>
                  <a:pt x="82" y="57"/>
                  <a:pt x="83" y="56"/>
                  <a:pt x="83" y="54"/>
                </a:cubicBezTo>
                <a:cubicBezTo>
                  <a:pt x="83" y="53"/>
                  <a:pt x="83" y="52"/>
                  <a:pt x="82" y="51"/>
                </a:cubicBezTo>
                <a:cubicBezTo>
                  <a:pt x="81" y="51"/>
                  <a:pt x="80" y="50"/>
                  <a:pt x="79" y="49"/>
                </a:cubicBezTo>
                <a:lnTo>
                  <a:pt x="79" y="59"/>
                </a:lnTo>
                <a:close/>
                <a:moveTo>
                  <a:pt x="155" y="115"/>
                </a:moveTo>
                <a:cubicBezTo>
                  <a:pt x="95" y="115"/>
                  <a:pt x="95" y="115"/>
                  <a:pt x="95" y="115"/>
                </a:cubicBezTo>
                <a:cubicBezTo>
                  <a:pt x="93" y="115"/>
                  <a:pt x="90" y="116"/>
                  <a:pt x="90" y="118"/>
                </a:cubicBezTo>
                <a:cubicBezTo>
                  <a:pt x="90" y="126"/>
                  <a:pt x="90" y="126"/>
                  <a:pt x="90" y="126"/>
                </a:cubicBezTo>
                <a:cubicBezTo>
                  <a:pt x="90" y="128"/>
                  <a:pt x="93" y="130"/>
                  <a:pt x="95" y="130"/>
                </a:cubicBezTo>
                <a:cubicBezTo>
                  <a:pt x="155" y="130"/>
                  <a:pt x="155" y="130"/>
                  <a:pt x="155" y="130"/>
                </a:cubicBezTo>
                <a:cubicBezTo>
                  <a:pt x="158" y="130"/>
                  <a:pt x="160" y="128"/>
                  <a:pt x="160" y="126"/>
                </a:cubicBezTo>
                <a:cubicBezTo>
                  <a:pt x="160" y="118"/>
                  <a:pt x="160" y="118"/>
                  <a:pt x="160" y="118"/>
                </a:cubicBezTo>
                <a:cubicBezTo>
                  <a:pt x="160" y="116"/>
                  <a:pt x="158" y="115"/>
                  <a:pt x="155" y="115"/>
                </a:cubicBezTo>
                <a:close/>
                <a:moveTo>
                  <a:pt x="155" y="75"/>
                </a:moveTo>
                <a:cubicBezTo>
                  <a:pt x="95" y="75"/>
                  <a:pt x="95" y="75"/>
                  <a:pt x="95" y="75"/>
                </a:cubicBezTo>
                <a:cubicBezTo>
                  <a:pt x="93" y="75"/>
                  <a:pt x="90" y="76"/>
                  <a:pt x="90" y="78"/>
                </a:cubicBezTo>
                <a:cubicBezTo>
                  <a:pt x="90" y="80"/>
                  <a:pt x="90" y="80"/>
                  <a:pt x="90" y="80"/>
                </a:cubicBezTo>
                <a:cubicBezTo>
                  <a:pt x="90" y="86"/>
                  <a:pt x="90" y="86"/>
                  <a:pt x="90" y="86"/>
                </a:cubicBezTo>
                <a:cubicBezTo>
                  <a:pt x="90" y="88"/>
                  <a:pt x="93" y="90"/>
                  <a:pt x="95" y="90"/>
                </a:cubicBezTo>
                <a:cubicBezTo>
                  <a:pt x="155" y="90"/>
                  <a:pt x="155" y="90"/>
                  <a:pt x="155" y="90"/>
                </a:cubicBezTo>
                <a:cubicBezTo>
                  <a:pt x="158" y="90"/>
                  <a:pt x="160" y="88"/>
                  <a:pt x="160" y="86"/>
                </a:cubicBezTo>
                <a:cubicBezTo>
                  <a:pt x="160" y="78"/>
                  <a:pt x="160" y="78"/>
                  <a:pt x="160" y="78"/>
                </a:cubicBezTo>
                <a:cubicBezTo>
                  <a:pt x="160" y="76"/>
                  <a:pt x="158" y="75"/>
                  <a:pt x="155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9" name="Freeform 69">
            <a:extLst>
              <a:ext uri="{FF2B5EF4-FFF2-40B4-BE49-F238E27FC236}">
                <a16:creationId xmlns:a16="http://schemas.microsoft.com/office/drawing/2014/main" id="{56669AA2-F864-579F-770C-129A681FCFAE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1924050"/>
            <a:ext cx="254000" cy="254000"/>
          </a:xfrm>
          <a:custGeom>
            <a:avLst/>
            <a:gdLst>
              <a:gd name="T0" fmla="*/ 10 w 160"/>
              <a:gd name="T1" fmla="*/ 150 h 160"/>
              <a:gd name="T2" fmla="*/ 10 w 160"/>
              <a:gd name="T3" fmla="*/ 130 h 160"/>
              <a:gd name="T4" fmla="*/ 20 w 160"/>
              <a:gd name="T5" fmla="*/ 130 h 160"/>
              <a:gd name="T6" fmla="*/ 20 w 160"/>
              <a:gd name="T7" fmla="*/ 120 h 160"/>
              <a:gd name="T8" fmla="*/ 10 w 160"/>
              <a:gd name="T9" fmla="*/ 120 h 160"/>
              <a:gd name="T10" fmla="*/ 10 w 160"/>
              <a:gd name="T11" fmla="*/ 100 h 160"/>
              <a:gd name="T12" fmla="*/ 20 w 160"/>
              <a:gd name="T13" fmla="*/ 100 h 160"/>
              <a:gd name="T14" fmla="*/ 20 w 160"/>
              <a:gd name="T15" fmla="*/ 90 h 160"/>
              <a:gd name="T16" fmla="*/ 10 w 160"/>
              <a:gd name="T17" fmla="*/ 90 h 160"/>
              <a:gd name="T18" fmla="*/ 10 w 160"/>
              <a:gd name="T19" fmla="*/ 70 h 160"/>
              <a:gd name="T20" fmla="*/ 20 w 160"/>
              <a:gd name="T21" fmla="*/ 70 h 160"/>
              <a:gd name="T22" fmla="*/ 20 w 160"/>
              <a:gd name="T23" fmla="*/ 60 h 160"/>
              <a:gd name="T24" fmla="*/ 10 w 160"/>
              <a:gd name="T25" fmla="*/ 60 h 160"/>
              <a:gd name="T26" fmla="*/ 10 w 160"/>
              <a:gd name="T27" fmla="*/ 40 h 160"/>
              <a:gd name="T28" fmla="*/ 20 w 160"/>
              <a:gd name="T29" fmla="*/ 40 h 160"/>
              <a:gd name="T30" fmla="*/ 20 w 160"/>
              <a:gd name="T31" fmla="*/ 30 h 160"/>
              <a:gd name="T32" fmla="*/ 10 w 160"/>
              <a:gd name="T33" fmla="*/ 30 h 160"/>
              <a:gd name="T34" fmla="*/ 10 w 160"/>
              <a:gd name="T35" fmla="*/ 10 h 160"/>
              <a:gd name="T36" fmla="*/ 20 w 160"/>
              <a:gd name="T37" fmla="*/ 10 h 160"/>
              <a:gd name="T38" fmla="*/ 20 w 160"/>
              <a:gd name="T39" fmla="*/ 0 h 160"/>
              <a:gd name="T40" fmla="*/ 10 w 160"/>
              <a:gd name="T41" fmla="*/ 0 h 160"/>
              <a:gd name="T42" fmla="*/ 0 w 160"/>
              <a:gd name="T43" fmla="*/ 0 h 160"/>
              <a:gd name="T44" fmla="*/ 0 w 160"/>
              <a:gd name="T45" fmla="*/ 160 h 160"/>
              <a:gd name="T46" fmla="*/ 160 w 160"/>
              <a:gd name="T47" fmla="*/ 160 h 160"/>
              <a:gd name="T48" fmla="*/ 160 w 160"/>
              <a:gd name="T49" fmla="*/ 150 h 160"/>
              <a:gd name="T50" fmla="*/ 10 w 160"/>
              <a:gd name="T51" fmla="*/ 150 h 160"/>
              <a:gd name="T52" fmla="*/ 81 w 160"/>
              <a:gd name="T53" fmla="*/ 66 h 160"/>
              <a:gd name="T54" fmla="*/ 111 w 160"/>
              <a:gd name="T55" fmla="*/ 87 h 160"/>
              <a:gd name="T56" fmla="*/ 141 w 160"/>
              <a:gd name="T57" fmla="*/ 35 h 160"/>
              <a:gd name="T58" fmla="*/ 150 w 160"/>
              <a:gd name="T59" fmla="*/ 40 h 160"/>
              <a:gd name="T60" fmla="*/ 150 w 160"/>
              <a:gd name="T61" fmla="*/ 10 h 160"/>
              <a:gd name="T62" fmla="*/ 124 w 160"/>
              <a:gd name="T63" fmla="*/ 25 h 160"/>
              <a:gd name="T64" fmla="*/ 132 w 160"/>
              <a:gd name="T65" fmla="*/ 30 h 160"/>
              <a:gd name="T66" fmla="*/ 108 w 160"/>
              <a:gd name="T67" fmla="*/ 72 h 160"/>
              <a:gd name="T68" fmla="*/ 79 w 160"/>
              <a:gd name="T69" fmla="*/ 53 h 160"/>
              <a:gd name="T70" fmla="*/ 56 w 160"/>
              <a:gd name="T71" fmla="*/ 80 h 160"/>
              <a:gd name="T72" fmla="*/ 55 w 160"/>
              <a:gd name="T73" fmla="*/ 82 h 160"/>
              <a:gd name="T74" fmla="*/ 26 w 160"/>
              <a:gd name="T75" fmla="*/ 116 h 160"/>
              <a:gd name="T76" fmla="*/ 33 w 160"/>
              <a:gd name="T77" fmla="*/ 123 h 160"/>
              <a:gd name="T78" fmla="*/ 62 w 160"/>
              <a:gd name="T79" fmla="*/ 89 h 160"/>
              <a:gd name="T80" fmla="*/ 62 w 160"/>
              <a:gd name="T81" fmla="*/ 89 h 160"/>
              <a:gd name="T82" fmla="*/ 63 w 160"/>
              <a:gd name="T83" fmla="*/ 87 h 160"/>
              <a:gd name="T84" fmla="*/ 64 w 160"/>
              <a:gd name="T85" fmla="*/ 86 h 160"/>
              <a:gd name="T86" fmla="*/ 81 w 160"/>
              <a:gd name="T87" fmla="*/ 6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60">
                <a:moveTo>
                  <a:pt x="10" y="150"/>
                </a:moveTo>
                <a:lnTo>
                  <a:pt x="10" y="130"/>
                </a:lnTo>
                <a:lnTo>
                  <a:pt x="20" y="130"/>
                </a:lnTo>
                <a:lnTo>
                  <a:pt x="20" y="120"/>
                </a:lnTo>
                <a:lnTo>
                  <a:pt x="10" y="120"/>
                </a:lnTo>
                <a:lnTo>
                  <a:pt x="10" y="100"/>
                </a:lnTo>
                <a:lnTo>
                  <a:pt x="20" y="100"/>
                </a:lnTo>
                <a:lnTo>
                  <a:pt x="20" y="90"/>
                </a:lnTo>
                <a:lnTo>
                  <a:pt x="10" y="90"/>
                </a:lnTo>
                <a:lnTo>
                  <a:pt x="10" y="70"/>
                </a:lnTo>
                <a:lnTo>
                  <a:pt x="20" y="70"/>
                </a:lnTo>
                <a:lnTo>
                  <a:pt x="20" y="60"/>
                </a:lnTo>
                <a:lnTo>
                  <a:pt x="10" y="60"/>
                </a:lnTo>
                <a:lnTo>
                  <a:pt x="10" y="40"/>
                </a:lnTo>
                <a:lnTo>
                  <a:pt x="20" y="40"/>
                </a:lnTo>
                <a:lnTo>
                  <a:pt x="20" y="30"/>
                </a:lnTo>
                <a:lnTo>
                  <a:pt x="10" y="30"/>
                </a:lnTo>
                <a:lnTo>
                  <a:pt x="10" y="10"/>
                </a:lnTo>
                <a:lnTo>
                  <a:pt x="20" y="10"/>
                </a:lnTo>
                <a:lnTo>
                  <a:pt x="20" y="0"/>
                </a:lnTo>
                <a:lnTo>
                  <a:pt x="10" y="0"/>
                </a:lnTo>
                <a:lnTo>
                  <a:pt x="0" y="0"/>
                </a:lnTo>
                <a:lnTo>
                  <a:pt x="0" y="160"/>
                </a:lnTo>
                <a:lnTo>
                  <a:pt x="160" y="160"/>
                </a:lnTo>
                <a:lnTo>
                  <a:pt x="160" y="150"/>
                </a:lnTo>
                <a:lnTo>
                  <a:pt x="10" y="150"/>
                </a:lnTo>
                <a:close/>
                <a:moveTo>
                  <a:pt x="81" y="66"/>
                </a:moveTo>
                <a:lnTo>
                  <a:pt x="111" y="87"/>
                </a:lnTo>
                <a:lnTo>
                  <a:pt x="141" y="35"/>
                </a:lnTo>
                <a:lnTo>
                  <a:pt x="150" y="40"/>
                </a:lnTo>
                <a:lnTo>
                  <a:pt x="150" y="10"/>
                </a:lnTo>
                <a:lnTo>
                  <a:pt x="124" y="25"/>
                </a:lnTo>
                <a:lnTo>
                  <a:pt x="132" y="30"/>
                </a:lnTo>
                <a:lnTo>
                  <a:pt x="108" y="72"/>
                </a:lnTo>
                <a:lnTo>
                  <a:pt x="79" y="53"/>
                </a:lnTo>
                <a:lnTo>
                  <a:pt x="56" y="80"/>
                </a:lnTo>
                <a:lnTo>
                  <a:pt x="55" y="82"/>
                </a:lnTo>
                <a:lnTo>
                  <a:pt x="26" y="116"/>
                </a:lnTo>
                <a:lnTo>
                  <a:pt x="33" y="123"/>
                </a:lnTo>
                <a:lnTo>
                  <a:pt x="62" y="89"/>
                </a:lnTo>
                <a:lnTo>
                  <a:pt x="62" y="89"/>
                </a:lnTo>
                <a:lnTo>
                  <a:pt x="63" y="87"/>
                </a:lnTo>
                <a:lnTo>
                  <a:pt x="64" y="86"/>
                </a:lnTo>
                <a:lnTo>
                  <a:pt x="81" y="6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0" name="Freeform 70">
            <a:extLst>
              <a:ext uri="{FF2B5EF4-FFF2-40B4-BE49-F238E27FC236}">
                <a16:creationId xmlns:a16="http://schemas.microsoft.com/office/drawing/2014/main" id="{89FD2227-EAAD-C022-9034-466E535DA11B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1924050"/>
            <a:ext cx="254000" cy="254000"/>
          </a:xfrm>
          <a:custGeom>
            <a:avLst/>
            <a:gdLst>
              <a:gd name="T0" fmla="*/ 20 w 160"/>
              <a:gd name="T1" fmla="*/ 90 h 160"/>
              <a:gd name="T2" fmla="*/ 0 w 160"/>
              <a:gd name="T3" fmla="*/ 90 h 160"/>
              <a:gd name="T4" fmla="*/ 0 w 160"/>
              <a:gd name="T5" fmla="*/ 90 h 160"/>
              <a:gd name="T6" fmla="*/ 0 w 160"/>
              <a:gd name="T7" fmla="*/ 140 h 160"/>
              <a:gd name="T8" fmla="*/ 15 w 160"/>
              <a:gd name="T9" fmla="*/ 126 h 160"/>
              <a:gd name="T10" fmla="*/ 80 w 160"/>
              <a:gd name="T11" fmla="*/ 160 h 160"/>
              <a:gd name="T12" fmla="*/ 159 w 160"/>
              <a:gd name="T13" fmla="*/ 90 h 160"/>
              <a:gd name="T14" fmla="*/ 139 w 160"/>
              <a:gd name="T15" fmla="*/ 90 h 160"/>
              <a:gd name="T16" fmla="*/ 80 w 160"/>
              <a:gd name="T17" fmla="*/ 140 h 160"/>
              <a:gd name="T18" fmla="*/ 29 w 160"/>
              <a:gd name="T19" fmla="*/ 112 h 160"/>
              <a:gd name="T20" fmla="*/ 54 w 160"/>
              <a:gd name="T21" fmla="*/ 90 h 160"/>
              <a:gd name="T22" fmla="*/ 20 w 160"/>
              <a:gd name="T23" fmla="*/ 90 h 160"/>
              <a:gd name="T24" fmla="*/ 80 w 160"/>
              <a:gd name="T25" fmla="*/ 59 h 160"/>
              <a:gd name="T26" fmla="*/ 100 w 160"/>
              <a:gd name="T27" fmla="*/ 80 h 160"/>
              <a:gd name="T28" fmla="*/ 80 w 160"/>
              <a:gd name="T29" fmla="*/ 100 h 160"/>
              <a:gd name="T30" fmla="*/ 59 w 160"/>
              <a:gd name="T31" fmla="*/ 80 h 160"/>
              <a:gd name="T32" fmla="*/ 80 w 160"/>
              <a:gd name="T33" fmla="*/ 59 h 160"/>
              <a:gd name="T34" fmla="*/ 80 w 160"/>
              <a:gd name="T35" fmla="*/ 0 h 160"/>
              <a:gd name="T36" fmla="*/ 0 w 160"/>
              <a:gd name="T37" fmla="*/ 70 h 160"/>
              <a:gd name="T38" fmla="*/ 20 w 160"/>
              <a:gd name="T39" fmla="*/ 70 h 160"/>
              <a:gd name="T40" fmla="*/ 80 w 160"/>
              <a:gd name="T41" fmla="*/ 20 h 160"/>
              <a:gd name="T42" fmla="*/ 131 w 160"/>
              <a:gd name="T43" fmla="*/ 48 h 160"/>
              <a:gd name="T44" fmla="*/ 110 w 160"/>
              <a:gd name="T45" fmla="*/ 70 h 160"/>
              <a:gd name="T46" fmla="*/ 130 w 160"/>
              <a:gd name="T47" fmla="*/ 70 h 160"/>
              <a:gd name="T48" fmla="*/ 139 w 160"/>
              <a:gd name="T49" fmla="*/ 70 h 160"/>
              <a:gd name="T50" fmla="*/ 159 w 160"/>
              <a:gd name="T51" fmla="*/ 70 h 160"/>
              <a:gd name="T52" fmla="*/ 160 w 160"/>
              <a:gd name="T53" fmla="*/ 70 h 160"/>
              <a:gd name="T54" fmla="*/ 160 w 160"/>
              <a:gd name="T55" fmla="*/ 20 h 160"/>
              <a:gd name="T56" fmla="*/ 145 w 160"/>
              <a:gd name="T57" fmla="*/ 34 h 160"/>
              <a:gd name="T58" fmla="*/ 80 w 160"/>
              <a:gd name="T5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0" h="160">
                <a:moveTo>
                  <a:pt x="20" y="90"/>
                </a:moveTo>
                <a:cubicBezTo>
                  <a:pt x="0" y="90"/>
                  <a:pt x="0" y="90"/>
                  <a:pt x="0" y="90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140"/>
                  <a:pt x="0" y="140"/>
                  <a:pt x="0" y="140"/>
                </a:cubicBezTo>
                <a:cubicBezTo>
                  <a:pt x="15" y="126"/>
                  <a:pt x="15" y="126"/>
                  <a:pt x="15" y="126"/>
                </a:cubicBezTo>
                <a:cubicBezTo>
                  <a:pt x="29" y="146"/>
                  <a:pt x="53" y="160"/>
                  <a:pt x="80" y="160"/>
                </a:cubicBezTo>
                <a:cubicBezTo>
                  <a:pt x="120" y="160"/>
                  <a:pt x="154" y="129"/>
                  <a:pt x="159" y="90"/>
                </a:cubicBezTo>
                <a:cubicBezTo>
                  <a:pt x="139" y="90"/>
                  <a:pt x="139" y="90"/>
                  <a:pt x="139" y="90"/>
                </a:cubicBezTo>
                <a:cubicBezTo>
                  <a:pt x="134" y="118"/>
                  <a:pt x="109" y="140"/>
                  <a:pt x="80" y="140"/>
                </a:cubicBezTo>
                <a:cubicBezTo>
                  <a:pt x="59" y="140"/>
                  <a:pt x="40" y="129"/>
                  <a:pt x="29" y="112"/>
                </a:cubicBezTo>
                <a:cubicBezTo>
                  <a:pt x="54" y="90"/>
                  <a:pt x="54" y="90"/>
                  <a:pt x="54" y="90"/>
                </a:cubicBezTo>
                <a:lnTo>
                  <a:pt x="20" y="90"/>
                </a:lnTo>
                <a:close/>
                <a:moveTo>
                  <a:pt x="80" y="59"/>
                </a:moveTo>
                <a:cubicBezTo>
                  <a:pt x="91" y="59"/>
                  <a:pt x="100" y="68"/>
                  <a:pt x="100" y="80"/>
                </a:cubicBezTo>
                <a:cubicBezTo>
                  <a:pt x="100" y="91"/>
                  <a:pt x="91" y="100"/>
                  <a:pt x="80" y="100"/>
                </a:cubicBezTo>
                <a:cubicBezTo>
                  <a:pt x="69" y="100"/>
                  <a:pt x="59" y="91"/>
                  <a:pt x="59" y="80"/>
                </a:cubicBezTo>
                <a:cubicBezTo>
                  <a:pt x="59" y="68"/>
                  <a:pt x="69" y="59"/>
                  <a:pt x="80" y="59"/>
                </a:cubicBezTo>
                <a:close/>
                <a:moveTo>
                  <a:pt x="80" y="0"/>
                </a:moveTo>
                <a:cubicBezTo>
                  <a:pt x="39" y="0"/>
                  <a:pt x="5" y="30"/>
                  <a:pt x="0" y="70"/>
                </a:cubicBezTo>
                <a:cubicBezTo>
                  <a:pt x="20" y="70"/>
                  <a:pt x="20" y="70"/>
                  <a:pt x="20" y="70"/>
                </a:cubicBezTo>
                <a:cubicBezTo>
                  <a:pt x="25" y="41"/>
                  <a:pt x="50" y="20"/>
                  <a:pt x="80" y="20"/>
                </a:cubicBezTo>
                <a:cubicBezTo>
                  <a:pt x="101" y="20"/>
                  <a:pt x="120" y="31"/>
                  <a:pt x="131" y="48"/>
                </a:cubicBezTo>
                <a:cubicBezTo>
                  <a:pt x="110" y="70"/>
                  <a:pt x="110" y="70"/>
                  <a:pt x="110" y="70"/>
                </a:cubicBezTo>
                <a:cubicBezTo>
                  <a:pt x="130" y="70"/>
                  <a:pt x="130" y="70"/>
                  <a:pt x="130" y="70"/>
                </a:cubicBezTo>
                <a:cubicBezTo>
                  <a:pt x="139" y="70"/>
                  <a:pt x="139" y="70"/>
                  <a:pt x="139" y="70"/>
                </a:cubicBezTo>
                <a:cubicBezTo>
                  <a:pt x="159" y="70"/>
                  <a:pt x="159" y="70"/>
                  <a:pt x="159" y="70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60" y="20"/>
                  <a:pt x="160" y="20"/>
                  <a:pt x="160" y="20"/>
                </a:cubicBezTo>
                <a:cubicBezTo>
                  <a:pt x="145" y="34"/>
                  <a:pt x="145" y="34"/>
                  <a:pt x="145" y="34"/>
                </a:cubicBezTo>
                <a:cubicBezTo>
                  <a:pt x="131" y="13"/>
                  <a:pt x="107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1" name="Freeform 71">
            <a:extLst>
              <a:ext uri="{FF2B5EF4-FFF2-40B4-BE49-F238E27FC236}">
                <a16:creationId xmlns:a16="http://schemas.microsoft.com/office/drawing/2014/main" id="{C8BED8EB-890B-F980-6745-00A296EB0A3C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1409700"/>
            <a:ext cx="254000" cy="180975"/>
          </a:xfrm>
          <a:custGeom>
            <a:avLst/>
            <a:gdLst>
              <a:gd name="T0" fmla="*/ 6 w 160"/>
              <a:gd name="T1" fmla="*/ 0 h 114"/>
              <a:gd name="T2" fmla="*/ 0 w 160"/>
              <a:gd name="T3" fmla="*/ 88 h 114"/>
              <a:gd name="T4" fmla="*/ 113 w 160"/>
              <a:gd name="T5" fmla="*/ 92 h 114"/>
              <a:gd name="T6" fmla="*/ 9 w 160"/>
              <a:gd name="T7" fmla="*/ 77 h 114"/>
              <a:gd name="T8" fmla="*/ 134 w 160"/>
              <a:gd name="T9" fmla="*/ 9 h 114"/>
              <a:gd name="T10" fmla="*/ 144 w 160"/>
              <a:gd name="T11" fmla="*/ 31 h 114"/>
              <a:gd name="T12" fmla="*/ 138 w 160"/>
              <a:gd name="T13" fmla="*/ 0 h 114"/>
              <a:gd name="T14" fmla="*/ 80 w 160"/>
              <a:gd name="T15" fmla="*/ 69 h 114"/>
              <a:gd name="T16" fmla="*/ 64 w 160"/>
              <a:gd name="T17" fmla="*/ 64 h 114"/>
              <a:gd name="T18" fmla="*/ 80 w 160"/>
              <a:gd name="T19" fmla="*/ 59 h 114"/>
              <a:gd name="T20" fmla="*/ 99 w 160"/>
              <a:gd name="T21" fmla="*/ 60 h 114"/>
              <a:gd name="T22" fmla="*/ 98 w 160"/>
              <a:gd name="T23" fmla="*/ 69 h 114"/>
              <a:gd name="T24" fmla="*/ 99 w 160"/>
              <a:gd name="T25" fmla="*/ 48 h 114"/>
              <a:gd name="T26" fmla="*/ 115 w 160"/>
              <a:gd name="T27" fmla="*/ 43 h 114"/>
              <a:gd name="T28" fmla="*/ 99 w 160"/>
              <a:gd name="T29" fmla="*/ 38 h 114"/>
              <a:gd name="T30" fmla="*/ 79 w 160"/>
              <a:gd name="T31" fmla="*/ 40 h 114"/>
              <a:gd name="T32" fmla="*/ 81 w 160"/>
              <a:gd name="T33" fmla="*/ 48 h 114"/>
              <a:gd name="T34" fmla="*/ 120 w 160"/>
              <a:gd name="T35" fmla="*/ 35 h 114"/>
              <a:gd name="T36" fmla="*/ 117 w 160"/>
              <a:gd name="T37" fmla="*/ 108 h 114"/>
              <a:gd name="T38" fmla="*/ 157 w 160"/>
              <a:gd name="T39" fmla="*/ 111 h 114"/>
              <a:gd name="T40" fmla="*/ 160 w 160"/>
              <a:gd name="T41" fmla="*/ 38 h 114"/>
              <a:gd name="T42" fmla="*/ 132 w 160"/>
              <a:gd name="T43" fmla="*/ 42 h 114"/>
              <a:gd name="T44" fmla="*/ 132 w 160"/>
              <a:gd name="T45" fmla="*/ 42 h 114"/>
              <a:gd name="T46" fmla="*/ 132 w 160"/>
              <a:gd name="T47" fmla="*/ 42 h 114"/>
              <a:gd name="T48" fmla="*/ 129 w 160"/>
              <a:gd name="T49" fmla="*/ 41 h 114"/>
              <a:gd name="T50" fmla="*/ 130 w 160"/>
              <a:gd name="T51" fmla="*/ 42 h 114"/>
              <a:gd name="T52" fmla="*/ 129 w 160"/>
              <a:gd name="T53" fmla="*/ 42 h 114"/>
              <a:gd name="T54" fmla="*/ 126 w 160"/>
              <a:gd name="T55" fmla="*/ 41 h 114"/>
              <a:gd name="T56" fmla="*/ 127 w 160"/>
              <a:gd name="T57" fmla="*/ 42 h 114"/>
              <a:gd name="T58" fmla="*/ 125 w 160"/>
              <a:gd name="T59" fmla="*/ 42 h 114"/>
              <a:gd name="T60" fmla="*/ 122 w 160"/>
              <a:gd name="T61" fmla="*/ 41 h 114"/>
              <a:gd name="T62" fmla="*/ 124 w 160"/>
              <a:gd name="T63" fmla="*/ 42 h 114"/>
              <a:gd name="T64" fmla="*/ 121 w 160"/>
              <a:gd name="T65" fmla="*/ 42 h 114"/>
              <a:gd name="T66" fmla="*/ 138 w 160"/>
              <a:gd name="T67" fmla="*/ 100 h 114"/>
              <a:gd name="T68" fmla="*/ 143 w 160"/>
              <a:gd name="T69" fmla="*/ 105 h 114"/>
              <a:gd name="T70" fmla="*/ 134 w 160"/>
              <a:gd name="T71" fmla="*/ 105 h 114"/>
              <a:gd name="T72" fmla="*/ 134 w 160"/>
              <a:gd name="T73" fmla="*/ 42 h 114"/>
              <a:gd name="T74" fmla="*/ 142 w 160"/>
              <a:gd name="T75" fmla="*/ 42 h 114"/>
              <a:gd name="T76" fmla="*/ 142 w 160"/>
              <a:gd name="T77" fmla="*/ 43 h 114"/>
              <a:gd name="T78" fmla="*/ 134 w 160"/>
              <a:gd name="T79" fmla="*/ 42 h 114"/>
              <a:gd name="T80" fmla="*/ 156 w 160"/>
              <a:gd name="T81" fmla="*/ 99 h 114"/>
              <a:gd name="T82" fmla="*/ 121 w 160"/>
              <a:gd name="T83" fmla="*/ 99 h 114"/>
              <a:gd name="T84" fmla="*/ 156 w 160"/>
              <a:gd name="T85" fmla="*/ 47 h 114"/>
              <a:gd name="T86" fmla="*/ 90 w 160"/>
              <a:gd name="T87" fmla="*/ 110 h 114"/>
              <a:gd name="T88" fmla="*/ 87 w 160"/>
              <a:gd name="T89" fmla="*/ 98 h 114"/>
              <a:gd name="T90" fmla="*/ 56 w 160"/>
              <a:gd name="T91" fmla="*/ 105 h 114"/>
              <a:gd name="T92" fmla="*/ 51 w 160"/>
              <a:gd name="T93" fmla="*/ 114 h 114"/>
              <a:gd name="T94" fmla="*/ 93 w 160"/>
              <a:gd name="T95" fmla="*/ 11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14">
                <a:moveTo>
                  <a:pt x="138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2"/>
                  <a:pt x="0" y="5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1"/>
                  <a:pt x="3" y="92"/>
                  <a:pt x="6" y="92"/>
                </a:cubicBezTo>
                <a:cubicBezTo>
                  <a:pt x="113" y="92"/>
                  <a:pt x="113" y="92"/>
                  <a:pt x="113" y="92"/>
                </a:cubicBezTo>
                <a:cubicBezTo>
                  <a:pt x="113" y="77"/>
                  <a:pt x="113" y="77"/>
                  <a:pt x="113" y="77"/>
                </a:cubicBezTo>
                <a:cubicBezTo>
                  <a:pt x="9" y="77"/>
                  <a:pt x="9" y="77"/>
                  <a:pt x="9" y="77"/>
                </a:cubicBezTo>
                <a:cubicBezTo>
                  <a:pt x="9" y="9"/>
                  <a:pt x="9" y="9"/>
                  <a:pt x="9" y="9"/>
                </a:cubicBezTo>
                <a:cubicBezTo>
                  <a:pt x="134" y="9"/>
                  <a:pt x="134" y="9"/>
                  <a:pt x="134" y="9"/>
                </a:cubicBezTo>
                <a:cubicBezTo>
                  <a:pt x="134" y="31"/>
                  <a:pt x="134" y="31"/>
                  <a:pt x="134" y="31"/>
                </a:cubicBezTo>
                <a:cubicBezTo>
                  <a:pt x="144" y="31"/>
                  <a:pt x="144" y="31"/>
                  <a:pt x="144" y="31"/>
                </a:cubicBezTo>
                <a:cubicBezTo>
                  <a:pt x="144" y="5"/>
                  <a:pt x="144" y="5"/>
                  <a:pt x="144" y="5"/>
                </a:cubicBezTo>
                <a:cubicBezTo>
                  <a:pt x="144" y="2"/>
                  <a:pt x="141" y="0"/>
                  <a:pt x="138" y="0"/>
                </a:cubicBezTo>
                <a:close/>
                <a:moveTo>
                  <a:pt x="98" y="69"/>
                </a:moveTo>
                <a:cubicBezTo>
                  <a:pt x="80" y="69"/>
                  <a:pt x="80" y="69"/>
                  <a:pt x="80" y="69"/>
                </a:cubicBezTo>
                <a:cubicBezTo>
                  <a:pt x="80" y="76"/>
                  <a:pt x="80" y="76"/>
                  <a:pt x="80" y="76"/>
                </a:cubicBezTo>
                <a:cubicBezTo>
                  <a:pt x="64" y="64"/>
                  <a:pt x="64" y="64"/>
                  <a:pt x="64" y="64"/>
                </a:cubicBezTo>
                <a:cubicBezTo>
                  <a:pt x="80" y="52"/>
                  <a:pt x="80" y="52"/>
                  <a:pt x="80" y="52"/>
                </a:cubicBezTo>
                <a:cubicBezTo>
                  <a:pt x="80" y="59"/>
                  <a:pt x="80" y="59"/>
                  <a:pt x="80" y="59"/>
                </a:cubicBezTo>
                <a:cubicBezTo>
                  <a:pt x="98" y="59"/>
                  <a:pt x="98" y="59"/>
                  <a:pt x="98" y="59"/>
                </a:cubicBezTo>
                <a:cubicBezTo>
                  <a:pt x="99" y="59"/>
                  <a:pt x="99" y="60"/>
                  <a:pt x="99" y="60"/>
                </a:cubicBezTo>
                <a:cubicBezTo>
                  <a:pt x="99" y="67"/>
                  <a:pt x="99" y="67"/>
                  <a:pt x="99" y="67"/>
                </a:cubicBezTo>
                <a:cubicBezTo>
                  <a:pt x="99" y="68"/>
                  <a:pt x="99" y="69"/>
                  <a:pt x="98" y="69"/>
                </a:cubicBezTo>
                <a:close/>
                <a:moveTo>
                  <a:pt x="81" y="48"/>
                </a:moveTo>
                <a:cubicBezTo>
                  <a:pt x="99" y="48"/>
                  <a:pt x="99" y="48"/>
                  <a:pt x="99" y="48"/>
                </a:cubicBezTo>
                <a:cubicBezTo>
                  <a:pt x="99" y="55"/>
                  <a:pt x="99" y="55"/>
                  <a:pt x="99" y="55"/>
                </a:cubicBezTo>
                <a:cubicBezTo>
                  <a:pt x="115" y="43"/>
                  <a:pt x="115" y="43"/>
                  <a:pt x="115" y="43"/>
                </a:cubicBezTo>
                <a:cubicBezTo>
                  <a:pt x="99" y="31"/>
                  <a:pt x="99" y="31"/>
                  <a:pt x="99" y="31"/>
                </a:cubicBezTo>
                <a:cubicBezTo>
                  <a:pt x="99" y="38"/>
                  <a:pt x="99" y="38"/>
                  <a:pt x="99" y="38"/>
                </a:cubicBezTo>
                <a:cubicBezTo>
                  <a:pt x="81" y="38"/>
                  <a:pt x="81" y="38"/>
                  <a:pt x="81" y="38"/>
                </a:cubicBezTo>
                <a:cubicBezTo>
                  <a:pt x="80" y="38"/>
                  <a:pt x="79" y="39"/>
                  <a:pt x="79" y="40"/>
                </a:cubicBezTo>
                <a:cubicBezTo>
                  <a:pt x="79" y="47"/>
                  <a:pt x="79" y="47"/>
                  <a:pt x="79" y="47"/>
                </a:cubicBezTo>
                <a:cubicBezTo>
                  <a:pt x="79" y="47"/>
                  <a:pt x="80" y="48"/>
                  <a:pt x="81" y="48"/>
                </a:cubicBezTo>
                <a:close/>
                <a:moveTo>
                  <a:pt x="157" y="35"/>
                </a:moveTo>
                <a:cubicBezTo>
                  <a:pt x="120" y="35"/>
                  <a:pt x="120" y="35"/>
                  <a:pt x="120" y="35"/>
                </a:cubicBezTo>
                <a:cubicBezTo>
                  <a:pt x="118" y="35"/>
                  <a:pt x="117" y="37"/>
                  <a:pt x="117" y="38"/>
                </a:cubicBezTo>
                <a:cubicBezTo>
                  <a:pt x="117" y="108"/>
                  <a:pt x="117" y="108"/>
                  <a:pt x="117" y="108"/>
                </a:cubicBezTo>
                <a:cubicBezTo>
                  <a:pt x="117" y="110"/>
                  <a:pt x="118" y="111"/>
                  <a:pt x="120" y="111"/>
                </a:cubicBezTo>
                <a:cubicBezTo>
                  <a:pt x="157" y="111"/>
                  <a:pt x="157" y="111"/>
                  <a:pt x="157" y="111"/>
                </a:cubicBezTo>
                <a:cubicBezTo>
                  <a:pt x="159" y="111"/>
                  <a:pt x="160" y="110"/>
                  <a:pt x="160" y="108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160" y="37"/>
                  <a:pt x="159" y="35"/>
                  <a:pt x="157" y="35"/>
                </a:cubicBezTo>
                <a:close/>
                <a:moveTo>
                  <a:pt x="132" y="42"/>
                </a:moveTo>
                <a:cubicBezTo>
                  <a:pt x="132" y="42"/>
                  <a:pt x="132" y="42"/>
                  <a:pt x="132" y="42"/>
                </a:cubicBezTo>
                <a:cubicBezTo>
                  <a:pt x="132" y="42"/>
                  <a:pt x="132" y="42"/>
                  <a:pt x="132" y="42"/>
                </a:cubicBezTo>
                <a:cubicBezTo>
                  <a:pt x="132" y="42"/>
                  <a:pt x="132" y="43"/>
                  <a:pt x="132" y="43"/>
                </a:cubicBezTo>
                <a:cubicBezTo>
                  <a:pt x="132" y="43"/>
                  <a:pt x="132" y="42"/>
                  <a:pt x="132" y="42"/>
                </a:cubicBezTo>
                <a:cubicBezTo>
                  <a:pt x="132" y="42"/>
                  <a:pt x="132" y="42"/>
                  <a:pt x="132" y="42"/>
                </a:cubicBezTo>
                <a:close/>
                <a:moveTo>
                  <a:pt x="129" y="41"/>
                </a:moveTo>
                <a:cubicBezTo>
                  <a:pt x="129" y="41"/>
                  <a:pt x="129" y="41"/>
                  <a:pt x="129" y="41"/>
                </a:cubicBezTo>
                <a:cubicBezTo>
                  <a:pt x="130" y="41"/>
                  <a:pt x="130" y="42"/>
                  <a:pt x="130" y="42"/>
                </a:cubicBezTo>
                <a:cubicBezTo>
                  <a:pt x="130" y="43"/>
                  <a:pt x="130" y="43"/>
                  <a:pt x="129" y="43"/>
                </a:cubicBezTo>
                <a:cubicBezTo>
                  <a:pt x="129" y="43"/>
                  <a:pt x="129" y="43"/>
                  <a:pt x="129" y="42"/>
                </a:cubicBezTo>
                <a:cubicBezTo>
                  <a:pt x="129" y="42"/>
                  <a:pt x="129" y="41"/>
                  <a:pt x="129" y="41"/>
                </a:cubicBezTo>
                <a:close/>
                <a:moveTo>
                  <a:pt x="126" y="41"/>
                </a:moveTo>
                <a:cubicBezTo>
                  <a:pt x="126" y="41"/>
                  <a:pt x="126" y="41"/>
                  <a:pt x="126" y="41"/>
                </a:cubicBezTo>
                <a:cubicBezTo>
                  <a:pt x="127" y="41"/>
                  <a:pt x="127" y="41"/>
                  <a:pt x="127" y="42"/>
                </a:cubicBezTo>
                <a:cubicBezTo>
                  <a:pt x="127" y="43"/>
                  <a:pt x="127" y="43"/>
                  <a:pt x="126" y="43"/>
                </a:cubicBezTo>
                <a:cubicBezTo>
                  <a:pt x="125" y="43"/>
                  <a:pt x="125" y="43"/>
                  <a:pt x="125" y="42"/>
                </a:cubicBezTo>
                <a:cubicBezTo>
                  <a:pt x="125" y="41"/>
                  <a:pt x="125" y="41"/>
                  <a:pt x="126" y="41"/>
                </a:cubicBezTo>
                <a:close/>
                <a:moveTo>
                  <a:pt x="122" y="41"/>
                </a:moveTo>
                <a:cubicBezTo>
                  <a:pt x="122" y="41"/>
                  <a:pt x="122" y="41"/>
                  <a:pt x="122" y="41"/>
                </a:cubicBezTo>
                <a:cubicBezTo>
                  <a:pt x="123" y="41"/>
                  <a:pt x="124" y="41"/>
                  <a:pt x="124" y="42"/>
                </a:cubicBezTo>
                <a:cubicBezTo>
                  <a:pt x="124" y="43"/>
                  <a:pt x="123" y="43"/>
                  <a:pt x="122" y="43"/>
                </a:cubicBezTo>
                <a:cubicBezTo>
                  <a:pt x="122" y="43"/>
                  <a:pt x="121" y="43"/>
                  <a:pt x="121" y="42"/>
                </a:cubicBezTo>
                <a:cubicBezTo>
                  <a:pt x="121" y="41"/>
                  <a:pt x="122" y="41"/>
                  <a:pt x="122" y="41"/>
                </a:cubicBezTo>
                <a:close/>
                <a:moveTo>
                  <a:pt x="138" y="100"/>
                </a:moveTo>
                <a:cubicBezTo>
                  <a:pt x="138" y="100"/>
                  <a:pt x="138" y="100"/>
                  <a:pt x="138" y="100"/>
                </a:cubicBezTo>
                <a:cubicBezTo>
                  <a:pt x="141" y="100"/>
                  <a:pt x="143" y="102"/>
                  <a:pt x="143" y="105"/>
                </a:cubicBezTo>
                <a:cubicBezTo>
                  <a:pt x="143" y="107"/>
                  <a:pt x="141" y="109"/>
                  <a:pt x="138" y="109"/>
                </a:cubicBezTo>
                <a:cubicBezTo>
                  <a:pt x="136" y="109"/>
                  <a:pt x="134" y="107"/>
                  <a:pt x="134" y="105"/>
                </a:cubicBezTo>
                <a:cubicBezTo>
                  <a:pt x="134" y="102"/>
                  <a:pt x="136" y="100"/>
                  <a:pt x="138" y="100"/>
                </a:cubicBezTo>
                <a:close/>
                <a:moveTo>
                  <a:pt x="134" y="42"/>
                </a:moveTo>
                <a:cubicBezTo>
                  <a:pt x="134" y="42"/>
                  <a:pt x="134" y="42"/>
                  <a:pt x="134" y="42"/>
                </a:cubicBezTo>
                <a:cubicBezTo>
                  <a:pt x="142" y="42"/>
                  <a:pt x="142" y="42"/>
                  <a:pt x="142" y="42"/>
                </a:cubicBezTo>
                <a:cubicBezTo>
                  <a:pt x="142" y="42"/>
                  <a:pt x="143" y="42"/>
                  <a:pt x="143" y="42"/>
                </a:cubicBezTo>
                <a:cubicBezTo>
                  <a:pt x="143" y="43"/>
                  <a:pt x="142" y="43"/>
                  <a:pt x="142" y="43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4" y="43"/>
                  <a:pt x="134" y="43"/>
                  <a:pt x="134" y="42"/>
                </a:cubicBezTo>
                <a:cubicBezTo>
                  <a:pt x="134" y="42"/>
                  <a:pt x="134" y="42"/>
                  <a:pt x="134" y="42"/>
                </a:cubicBezTo>
                <a:close/>
                <a:moveTo>
                  <a:pt x="156" y="99"/>
                </a:moveTo>
                <a:cubicBezTo>
                  <a:pt x="156" y="99"/>
                  <a:pt x="156" y="99"/>
                  <a:pt x="156" y="99"/>
                </a:cubicBezTo>
                <a:cubicBezTo>
                  <a:pt x="121" y="99"/>
                  <a:pt x="121" y="99"/>
                  <a:pt x="121" y="99"/>
                </a:cubicBezTo>
                <a:cubicBezTo>
                  <a:pt x="121" y="47"/>
                  <a:pt x="121" y="47"/>
                  <a:pt x="121" y="47"/>
                </a:cubicBezTo>
                <a:cubicBezTo>
                  <a:pt x="156" y="47"/>
                  <a:pt x="156" y="47"/>
                  <a:pt x="156" y="47"/>
                </a:cubicBezTo>
                <a:lnTo>
                  <a:pt x="156" y="99"/>
                </a:lnTo>
                <a:close/>
                <a:moveTo>
                  <a:pt x="90" y="110"/>
                </a:moveTo>
                <a:cubicBezTo>
                  <a:pt x="88" y="108"/>
                  <a:pt x="88" y="105"/>
                  <a:pt x="88" y="105"/>
                </a:cubicBezTo>
                <a:cubicBezTo>
                  <a:pt x="87" y="98"/>
                  <a:pt x="87" y="98"/>
                  <a:pt x="87" y="98"/>
                </a:cubicBezTo>
                <a:cubicBezTo>
                  <a:pt x="57" y="98"/>
                  <a:pt x="57" y="98"/>
                  <a:pt x="57" y="98"/>
                </a:cubicBezTo>
                <a:cubicBezTo>
                  <a:pt x="56" y="105"/>
                  <a:pt x="56" y="105"/>
                  <a:pt x="56" y="105"/>
                </a:cubicBezTo>
                <a:cubicBezTo>
                  <a:pt x="56" y="105"/>
                  <a:pt x="56" y="108"/>
                  <a:pt x="53" y="110"/>
                </a:cubicBezTo>
                <a:cubicBezTo>
                  <a:pt x="51" y="112"/>
                  <a:pt x="49" y="113"/>
                  <a:pt x="51" y="114"/>
                </a:cubicBezTo>
                <a:cubicBezTo>
                  <a:pt x="53" y="114"/>
                  <a:pt x="71" y="114"/>
                  <a:pt x="72" y="114"/>
                </a:cubicBezTo>
                <a:cubicBezTo>
                  <a:pt x="73" y="114"/>
                  <a:pt x="91" y="114"/>
                  <a:pt x="93" y="114"/>
                </a:cubicBezTo>
                <a:cubicBezTo>
                  <a:pt x="95" y="113"/>
                  <a:pt x="93" y="112"/>
                  <a:pt x="90" y="1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2" name="Freeform 72">
            <a:extLst>
              <a:ext uri="{FF2B5EF4-FFF2-40B4-BE49-F238E27FC236}">
                <a16:creationId xmlns:a16="http://schemas.microsoft.com/office/drawing/2014/main" id="{2E36E927-BF8C-D8F1-8191-2BA9BAAE7B8E}"/>
              </a:ext>
            </a:extLst>
          </p:cNvPr>
          <p:cNvSpPr>
            <a:spLocks noEditPoints="1"/>
          </p:cNvSpPr>
          <p:nvPr/>
        </p:nvSpPr>
        <p:spPr bwMode="auto">
          <a:xfrm>
            <a:off x="7912101" y="1373188"/>
            <a:ext cx="222250" cy="254000"/>
          </a:xfrm>
          <a:custGeom>
            <a:avLst/>
            <a:gdLst>
              <a:gd name="T0" fmla="*/ 70 w 140"/>
              <a:gd name="T1" fmla="*/ 130 h 160"/>
              <a:gd name="T2" fmla="*/ 53 w 140"/>
              <a:gd name="T3" fmla="*/ 115 h 160"/>
              <a:gd name="T4" fmla="*/ 3 w 140"/>
              <a:gd name="T5" fmla="*/ 157 h 160"/>
              <a:gd name="T6" fmla="*/ 10 w 140"/>
              <a:gd name="T7" fmla="*/ 160 h 160"/>
              <a:gd name="T8" fmla="*/ 130 w 140"/>
              <a:gd name="T9" fmla="*/ 160 h 160"/>
              <a:gd name="T10" fmla="*/ 137 w 140"/>
              <a:gd name="T11" fmla="*/ 157 h 160"/>
              <a:gd name="T12" fmla="*/ 87 w 140"/>
              <a:gd name="T13" fmla="*/ 115 h 160"/>
              <a:gd name="T14" fmla="*/ 70 w 140"/>
              <a:gd name="T15" fmla="*/ 130 h 160"/>
              <a:gd name="T16" fmla="*/ 0 w 140"/>
              <a:gd name="T17" fmla="*/ 69 h 160"/>
              <a:gd name="T18" fmla="*/ 0 w 140"/>
              <a:gd name="T19" fmla="*/ 152 h 160"/>
              <a:gd name="T20" fmla="*/ 48 w 140"/>
              <a:gd name="T21" fmla="*/ 111 h 160"/>
              <a:gd name="T22" fmla="*/ 0 w 140"/>
              <a:gd name="T23" fmla="*/ 69 h 160"/>
              <a:gd name="T24" fmla="*/ 140 w 140"/>
              <a:gd name="T25" fmla="*/ 60 h 160"/>
              <a:gd name="T26" fmla="*/ 70 w 140"/>
              <a:gd name="T27" fmla="*/ 0 h 160"/>
              <a:gd name="T28" fmla="*/ 0 w 140"/>
              <a:gd name="T29" fmla="*/ 60 h 160"/>
              <a:gd name="T30" fmla="*/ 70 w 140"/>
              <a:gd name="T31" fmla="*/ 120 h 160"/>
              <a:gd name="T32" fmla="*/ 140 w 140"/>
              <a:gd name="T33" fmla="*/ 60 h 160"/>
              <a:gd name="T34" fmla="*/ 140 w 140"/>
              <a:gd name="T35" fmla="*/ 152 h 160"/>
              <a:gd name="T36" fmla="*/ 140 w 140"/>
              <a:gd name="T37" fmla="*/ 68 h 160"/>
              <a:gd name="T38" fmla="*/ 92 w 140"/>
              <a:gd name="T39" fmla="*/ 111 h 160"/>
              <a:gd name="T40" fmla="*/ 140 w 140"/>
              <a:gd name="T41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0" h="160">
                <a:moveTo>
                  <a:pt x="70" y="130"/>
                </a:moveTo>
                <a:cubicBezTo>
                  <a:pt x="53" y="115"/>
                  <a:pt x="53" y="115"/>
                  <a:pt x="53" y="115"/>
                </a:cubicBezTo>
                <a:cubicBezTo>
                  <a:pt x="3" y="157"/>
                  <a:pt x="3" y="157"/>
                  <a:pt x="3" y="157"/>
                </a:cubicBezTo>
                <a:cubicBezTo>
                  <a:pt x="5" y="159"/>
                  <a:pt x="7" y="160"/>
                  <a:pt x="10" y="160"/>
                </a:cubicBezTo>
                <a:cubicBezTo>
                  <a:pt x="130" y="160"/>
                  <a:pt x="130" y="160"/>
                  <a:pt x="130" y="160"/>
                </a:cubicBezTo>
                <a:cubicBezTo>
                  <a:pt x="133" y="160"/>
                  <a:pt x="135" y="159"/>
                  <a:pt x="137" y="157"/>
                </a:cubicBezTo>
                <a:cubicBezTo>
                  <a:pt x="87" y="115"/>
                  <a:pt x="87" y="115"/>
                  <a:pt x="87" y="115"/>
                </a:cubicBezTo>
                <a:lnTo>
                  <a:pt x="70" y="130"/>
                </a:lnTo>
                <a:close/>
                <a:moveTo>
                  <a:pt x="0" y="69"/>
                </a:moveTo>
                <a:cubicBezTo>
                  <a:pt x="0" y="152"/>
                  <a:pt x="0" y="152"/>
                  <a:pt x="0" y="152"/>
                </a:cubicBezTo>
                <a:cubicBezTo>
                  <a:pt x="48" y="111"/>
                  <a:pt x="48" y="111"/>
                  <a:pt x="48" y="111"/>
                </a:cubicBezTo>
                <a:lnTo>
                  <a:pt x="0" y="69"/>
                </a:lnTo>
                <a:close/>
                <a:moveTo>
                  <a:pt x="140" y="60"/>
                </a:moveTo>
                <a:cubicBezTo>
                  <a:pt x="70" y="0"/>
                  <a:pt x="70" y="0"/>
                  <a:pt x="70" y="0"/>
                </a:cubicBezTo>
                <a:cubicBezTo>
                  <a:pt x="0" y="60"/>
                  <a:pt x="0" y="60"/>
                  <a:pt x="0" y="60"/>
                </a:cubicBezTo>
                <a:cubicBezTo>
                  <a:pt x="70" y="120"/>
                  <a:pt x="70" y="120"/>
                  <a:pt x="70" y="120"/>
                </a:cubicBezTo>
                <a:lnTo>
                  <a:pt x="140" y="60"/>
                </a:lnTo>
                <a:close/>
                <a:moveTo>
                  <a:pt x="140" y="152"/>
                </a:moveTo>
                <a:cubicBezTo>
                  <a:pt x="140" y="68"/>
                  <a:pt x="140" y="68"/>
                  <a:pt x="140" y="68"/>
                </a:cubicBezTo>
                <a:cubicBezTo>
                  <a:pt x="92" y="111"/>
                  <a:pt x="92" y="111"/>
                  <a:pt x="92" y="111"/>
                </a:cubicBezTo>
                <a:lnTo>
                  <a:pt x="140" y="15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3" name="Freeform 73">
            <a:extLst>
              <a:ext uri="{FF2B5EF4-FFF2-40B4-BE49-F238E27FC236}">
                <a16:creationId xmlns:a16="http://schemas.microsoft.com/office/drawing/2014/main" id="{13C910B6-6E40-CBFE-CCEE-00B970EAB751}"/>
              </a:ext>
            </a:extLst>
          </p:cNvPr>
          <p:cNvSpPr>
            <a:spLocks/>
          </p:cNvSpPr>
          <p:nvPr/>
        </p:nvSpPr>
        <p:spPr bwMode="auto">
          <a:xfrm>
            <a:off x="7358063" y="1370013"/>
            <a:ext cx="227013" cy="257175"/>
          </a:xfrm>
          <a:custGeom>
            <a:avLst/>
            <a:gdLst>
              <a:gd name="T0" fmla="*/ 2 w 143"/>
              <a:gd name="T1" fmla="*/ 33 h 162"/>
              <a:gd name="T2" fmla="*/ 16 w 143"/>
              <a:gd name="T3" fmla="*/ 18 h 162"/>
              <a:gd name="T4" fmla="*/ 34 w 143"/>
              <a:gd name="T5" fmla="*/ 38 h 162"/>
              <a:gd name="T6" fmla="*/ 36 w 143"/>
              <a:gd name="T7" fmla="*/ 38 h 162"/>
              <a:gd name="T8" fmla="*/ 39 w 143"/>
              <a:gd name="T9" fmla="*/ 35 h 162"/>
              <a:gd name="T10" fmla="*/ 39 w 143"/>
              <a:gd name="T11" fmla="*/ 33 h 162"/>
              <a:gd name="T12" fmla="*/ 21 w 143"/>
              <a:gd name="T13" fmla="*/ 14 h 162"/>
              <a:gd name="T14" fmla="*/ 39 w 143"/>
              <a:gd name="T15" fmla="*/ 2 h 162"/>
              <a:gd name="T16" fmla="*/ 44 w 143"/>
              <a:gd name="T17" fmla="*/ 5 h 162"/>
              <a:gd name="T18" fmla="*/ 45 w 143"/>
              <a:gd name="T19" fmla="*/ 19 h 162"/>
              <a:gd name="T20" fmla="*/ 47 w 143"/>
              <a:gd name="T21" fmla="*/ 22 h 162"/>
              <a:gd name="T22" fmla="*/ 84 w 143"/>
              <a:gd name="T23" fmla="*/ 64 h 162"/>
              <a:gd name="T24" fmla="*/ 88 w 143"/>
              <a:gd name="T25" fmla="*/ 66 h 162"/>
              <a:gd name="T26" fmla="*/ 114 w 143"/>
              <a:gd name="T27" fmla="*/ 73 h 162"/>
              <a:gd name="T28" fmla="*/ 113 w 143"/>
              <a:gd name="T29" fmla="*/ 76 h 162"/>
              <a:gd name="T30" fmla="*/ 95 w 143"/>
              <a:gd name="T31" fmla="*/ 96 h 162"/>
              <a:gd name="T32" fmla="*/ 143 w 143"/>
              <a:gd name="T33" fmla="*/ 162 h 162"/>
              <a:gd name="T34" fmla="*/ 87 w 143"/>
              <a:gd name="T35" fmla="*/ 103 h 162"/>
              <a:gd name="T36" fmla="*/ 68 w 143"/>
              <a:gd name="T37" fmla="*/ 117 h 162"/>
              <a:gd name="T38" fmla="*/ 62 w 143"/>
              <a:gd name="T39" fmla="*/ 117 h 162"/>
              <a:gd name="T40" fmla="*/ 59 w 143"/>
              <a:gd name="T41" fmla="*/ 92 h 162"/>
              <a:gd name="T42" fmla="*/ 58 w 143"/>
              <a:gd name="T43" fmla="*/ 87 h 162"/>
              <a:gd name="T44" fmla="*/ 23 w 143"/>
              <a:gd name="T45" fmla="*/ 45 h 162"/>
              <a:gd name="T46" fmla="*/ 19 w 143"/>
              <a:gd name="T47" fmla="*/ 44 h 162"/>
              <a:gd name="T48" fmla="*/ 2 w 143"/>
              <a:gd name="T49" fmla="*/ 38 h 162"/>
              <a:gd name="T50" fmla="*/ 2 w 143"/>
              <a:gd name="T51" fmla="*/ 33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3" h="162">
                <a:moveTo>
                  <a:pt x="2" y="33"/>
                </a:moveTo>
                <a:cubicBezTo>
                  <a:pt x="2" y="33"/>
                  <a:pt x="8" y="26"/>
                  <a:pt x="16" y="18"/>
                </a:cubicBezTo>
                <a:cubicBezTo>
                  <a:pt x="34" y="38"/>
                  <a:pt x="34" y="38"/>
                  <a:pt x="34" y="38"/>
                </a:cubicBezTo>
                <a:cubicBezTo>
                  <a:pt x="34" y="38"/>
                  <a:pt x="35" y="38"/>
                  <a:pt x="36" y="38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5"/>
                  <a:pt x="39" y="34"/>
                  <a:pt x="39" y="33"/>
                </a:cubicBezTo>
                <a:cubicBezTo>
                  <a:pt x="21" y="14"/>
                  <a:pt x="21" y="14"/>
                  <a:pt x="21" y="14"/>
                </a:cubicBezTo>
                <a:cubicBezTo>
                  <a:pt x="27" y="9"/>
                  <a:pt x="34" y="4"/>
                  <a:pt x="39" y="2"/>
                </a:cubicBezTo>
                <a:cubicBezTo>
                  <a:pt x="39" y="2"/>
                  <a:pt x="44" y="0"/>
                  <a:pt x="44" y="5"/>
                </a:cubicBezTo>
                <a:cubicBezTo>
                  <a:pt x="44" y="5"/>
                  <a:pt x="45" y="16"/>
                  <a:pt x="45" y="19"/>
                </a:cubicBezTo>
                <a:cubicBezTo>
                  <a:pt x="45" y="19"/>
                  <a:pt x="44" y="19"/>
                  <a:pt x="47" y="22"/>
                </a:cubicBezTo>
                <a:cubicBezTo>
                  <a:pt x="50" y="25"/>
                  <a:pt x="84" y="64"/>
                  <a:pt x="84" y="64"/>
                </a:cubicBezTo>
                <a:cubicBezTo>
                  <a:pt x="84" y="64"/>
                  <a:pt x="86" y="66"/>
                  <a:pt x="88" y="66"/>
                </a:cubicBezTo>
                <a:cubicBezTo>
                  <a:pt x="88" y="66"/>
                  <a:pt x="107" y="63"/>
                  <a:pt x="114" y="73"/>
                </a:cubicBezTo>
                <a:cubicBezTo>
                  <a:pt x="114" y="73"/>
                  <a:pt x="115" y="74"/>
                  <a:pt x="113" y="76"/>
                </a:cubicBezTo>
                <a:cubicBezTo>
                  <a:pt x="95" y="96"/>
                  <a:pt x="95" y="96"/>
                  <a:pt x="95" y="96"/>
                </a:cubicBezTo>
                <a:cubicBezTo>
                  <a:pt x="143" y="162"/>
                  <a:pt x="143" y="162"/>
                  <a:pt x="143" y="162"/>
                </a:cubicBezTo>
                <a:cubicBezTo>
                  <a:pt x="87" y="103"/>
                  <a:pt x="87" y="103"/>
                  <a:pt x="87" y="103"/>
                </a:cubicBezTo>
                <a:cubicBezTo>
                  <a:pt x="68" y="117"/>
                  <a:pt x="68" y="117"/>
                  <a:pt x="68" y="117"/>
                </a:cubicBezTo>
                <a:cubicBezTo>
                  <a:pt x="68" y="117"/>
                  <a:pt x="63" y="119"/>
                  <a:pt x="62" y="117"/>
                </a:cubicBezTo>
                <a:cubicBezTo>
                  <a:pt x="60" y="115"/>
                  <a:pt x="55" y="106"/>
                  <a:pt x="59" y="92"/>
                </a:cubicBezTo>
                <a:cubicBezTo>
                  <a:pt x="59" y="92"/>
                  <a:pt x="60" y="90"/>
                  <a:pt x="58" y="87"/>
                </a:cubicBezTo>
                <a:cubicBezTo>
                  <a:pt x="57" y="85"/>
                  <a:pt x="23" y="45"/>
                  <a:pt x="23" y="45"/>
                </a:cubicBezTo>
                <a:cubicBezTo>
                  <a:pt x="23" y="45"/>
                  <a:pt x="21" y="44"/>
                  <a:pt x="19" y="44"/>
                </a:cubicBezTo>
                <a:cubicBezTo>
                  <a:pt x="19" y="44"/>
                  <a:pt x="5" y="42"/>
                  <a:pt x="2" y="38"/>
                </a:cubicBezTo>
                <a:cubicBezTo>
                  <a:pt x="2" y="38"/>
                  <a:pt x="0" y="36"/>
                  <a:pt x="2" y="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4" name="Freeform 74">
            <a:extLst>
              <a:ext uri="{FF2B5EF4-FFF2-40B4-BE49-F238E27FC236}">
                <a16:creationId xmlns:a16="http://schemas.microsoft.com/office/drawing/2014/main" id="{56579B7B-E1F0-78F0-7CCC-57BCE6813770}"/>
              </a:ext>
            </a:extLst>
          </p:cNvPr>
          <p:cNvSpPr>
            <a:spLocks noEditPoints="1"/>
          </p:cNvSpPr>
          <p:nvPr/>
        </p:nvSpPr>
        <p:spPr bwMode="auto">
          <a:xfrm>
            <a:off x="6810376" y="1373188"/>
            <a:ext cx="222250" cy="254000"/>
          </a:xfrm>
          <a:custGeom>
            <a:avLst/>
            <a:gdLst>
              <a:gd name="T0" fmla="*/ 130 w 140"/>
              <a:gd name="T1" fmla="*/ 90 h 160"/>
              <a:gd name="T2" fmla="*/ 110 w 140"/>
              <a:gd name="T3" fmla="*/ 90 h 160"/>
              <a:gd name="T4" fmla="*/ 104 w 140"/>
              <a:gd name="T5" fmla="*/ 90 h 160"/>
              <a:gd name="T6" fmla="*/ 86 w 140"/>
              <a:gd name="T7" fmla="*/ 36 h 160"/>
              <a:gd name="T8" fmla="*/ 94 w 140"/>
              <a:gd name="T9" fmla="*/ 28 h 160"/>
              <a:gd name="T10" fmla="*/ 95 w 140"/>
              <a:gd name="T11" fmla="*/ 25 h 160"/>
              <a:gd name="T12" fmla="*/ 70 w 140"/>
              <a:gd name="T13" fmla="*/ 0 h 160"/>
              <a:gd name="T14" fmla="*/ 45 w 140"/>
              <a:gd name="T15" fmla="*/ 25 h 160"/>
              <a:gd name="T16" fmla="*/ 47 w 140"/>
              <a:gd name="T17" fmla="*/ 28 h 160"/>
              <a:gd name="T18" fmla="*/ 55 w 140"/>
              <a:gd name="T19" fmla="*/ 36 h 160"/>
              <a:gd name="T20" fmla="*/ 37 w 140"/>
              <a:gd name="T21" fmla="*/ 90 h 160"/>
              <a:gd name="T22" fmla="*/ 30 w 140"/>
              <a:gd name="T23" fmla="*/ 90 h 160"/>
              <a:gd name="T24" fmla="*/ 10 w 140"/>
              <a:gd name="T25" fmla="*/ 90 h 160"/>
              <a:gd name="T26" fmla="*/ 0 w 140"/>
              <a:gd name="T27" fmla="*/ 100 h 160"/>
              <a:gd name="T28" fmla="*/ 0 w 140"/>
              <a:gd name="T29" fmla="*/ 160 h 160"/>
              <a:gd name="T30" fmla="*/ 140 w 140"/>
              <a:gd name="T31" fmla="*/ 160 h 160"/>
              <a:gd name="T32" fmla="*/ 140 w 140"/>
              <a:gd name="T33" fmla="*/ 100 h 160"/>
              <a:gd name="T34" fmla="*/ 130 w 140"/>
              <a:gd name="T35" fmla="*/ 90 h 160"/>
              <a:gd name="T36" fmla="*/ 90 w 140"/>
              <a:gd name="T37" fmla="*/ 100 h 160"/>
              <a:gd name="T38" fmla="*/ 80 w 140"/>
              <a:gd name="T39" fmla="*/ 90 h 160"/>
              <a:gd name="T40" fmla="*/ 60 w 140"/>
              <a:gd name="T41" fmla="*/ 90 h 160"/>
              <a:gd name="T42" fmla="*/ 50 w 140"/>
              <a:gd name="T43" fmla="*/ 100 h 160"/>
              <a:gd name="T44" fmla="*/ 40 w 140"/>
              <a:gd name="T45" fmla="*/ 100 h 160"/>
              <a:gd name="T46" fmla="*/ 45 w 140"/>
              <a:gd name="T47" fmla="*/ 96 h 160"/>
              <a:gd name="T48" fmla="*/ 65 w 140"/>
              <a:gd name="T49" fmla="*/ 36 h 160"/>
              <a:gd name="T50" fmla="*/ 64 w 140"/>
              <a:gd name="T51" fmla="*/ 31 h 160"/>
              <a:gd name="T52" fmla="*/ 55 w 140"/>
              <a:gd name="T53" fmla="*/ 23 h 160"/>
              <a:gd name="T54" fmla="*/ 70 w 140"/>
              <a:gd name="T55" fmla="*/ 10 h 160"/>
              <a:gd name="T56" fmla="*/ 85 w 140"/>
              <a:gd name="T57" fmla="*/ 23 h 160"/>
              <a:gd name="T58" fmla="*/ 77 w 140"/>
              <a:gd name="T59" fmla="*/ 31 h 160"/>
              <a:gd name="T60" fmla="*/ 76 w 140"/>
              <a:gd name="T61" fmla="*/ 36 h 160"/>
              <a:gd name="T62" fmla="*/ 96 w 140"/>
              <a:gd name="T63" fmla="*/ 96 h 160"/>
              <a:gd name="T64" fmla="*/ 100 w 140"/>
              <a:gd name="T65" fmla="*/ 100 h 160"/>
              <a:gd name="T66" fmla="*/ 90 w 140"/>
              <a:gd name="T67" fmla="*/ 10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0" h="160">
                <a:moveTo>
                  <a:pt x="130" y="90"/>
                </a:moveTo>
                <a:cubicBezTo>
                  <a:pt x="110" y="90"/>
                  <a:pt x="110" y="90"/>
                  <a:pt x="110" y="90"/>
                </a:cubicBezTo>
                <a:cubicBezTo>
                  <a:pt x="104" y="90"/>
                  <a:pt x="104" y="90"/>
                  <a:pt x="104" y="90"/>
                </a:cubicBezTo>
                <a:cubicBezTo>
                  <a:pt x="86" y="36"/>
                  <a:pt x="86" y="36"/>
                  <a:pt x="86" y="36"/>
                </a:cubicBezTo>
                <a:cubicBezTo>
                  <a:pt x="94" y="28"/>
                  <a:pt x="94" y="28"/>
                  <a:pt x="94" y="28"/>
                </a:cubicBezTo>
                <a:cubicBezTo>
                  <a:pt x="95" y="27"/>
                  <a:pt x="95" y="26"/>
                  <a:pt x="95" y="25"/>
                </a:cubicBezTo>
                <a:cubicBezTo>
                  <a:pt x="95" y="11"/>
                  <a:pt x="84" y="0"/>
                  <a:pt x="70" y="0"/>
                </a:cubicBezTo>
                <a:cubicBezTo>
                  <a:pt x="56" y="0"/>
                  <a:pt x="45" y="11"/>
                  <a:pt x="45" y="25"/>
                </a:cubicBezTo>
                <a:cubicBezTo>
                  <a:pt x="45" y="26"/>
                  <a:pt x="46" y="27"/>
                  <a:pt x="47" y="28"/>
                </a:cubicBezTo>
                <a:cubicBezTo>
                  <a:pt x="55" y="36"/>
                  <a:pt x="55" y="36"/>
                  <a:pt x="55" y="36"/>
                </a:cubicBezTo>
                <a:cubicBezTo>
                  <a:pt x="37" y="90"/>
                  <a:pt x="37" y="90"/>
                  <a:pt x="37" y="90"/>
                </a:cubicBezTo>
                <a:cubicBezTo>
                  <a:pt x="30" y="90"/>
                  <a:pt x="30" y="90"/>
                  <a:pt x="30" y="90"/>
                </a:cubicBezTo>
                <a:cubicBezTo>
                  <a:pt x="10" y="90"/>
                  <a:pt x="10" y="90"/>
                  <a:pt x="10" y="90"/>
                </a:cubicBezTo>
                <a:cubicBezTo>
                  <a:pt x="5" y="90"/>
                  <a:pt x="0" y="94"/>
                  <a:pt x="0" y="100"/>
                </a:cubicBezTo>
                <a:cubicBezTo>
                  <a:pt x="0" y="160"/>
                  <a:pt x="0" y="160"/>
                  <a:pt x="0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94"/>
                  <a:pt x="136" y="90"/>
                  <a:pt x="130" y="90"/>
                </a:cubicBezTo>
                <a:close/>
                <a:moveTo>
                  <a:pt x="90" y="100"/>
                </a:moveTo>
                <a:cubicBezTo>
                  <a:pt x="85" y="100"/>
                  <a:pt x="80" y="95"/>
                  <a:pt x="80" y="90"/>
                </a:cubicBezTo>
                <a:cubicBezTo>
                  <a:pt x="60" y="90"/>
                  <a:pt x="60" y="90"/>
                  <a:pt x="60" y="90"/>
                </a:cubicBezTo>
                <a:cubicBezTo>
                  <a:pt x="60" y="95"/>
                  <a:pt x="56" y="100"/>
                  <a:pt x="50" y="100"/>
                </a:cubicBezTo>
                <a:cubicBezTo>
                  <a:pt x="40" y="100"/>
                  <a:pt x="40" y="100"/>
                  <a:pt x="40" y="100"/>
                </a:cubicBezTo>
                <a:cubicBezTo>
                  <a:pt x="42" y="100"/>
                  <a:pt x="44" y="98"/>
                  <a:pt x="45" y="96"/>
                </a:cubicBezTo>
                <a:cubicBezTo>
                  <a:pt x="65" y="36"/>
                  <a:pt x="65" y="36"/>
                  <a:pt x="65" y="36"/>
                </a:cubicBezTo>
                <a:cubicBezTo>
                  <a:pt x="66" y="35"/>
                  <a:pt x="65" y="33"/>
                  <a:pt x="64" y="31"/>
                </a:cubicBezTo>
                <a:cubicBezTo>
                  <a:pt x="55" y="23"/>
                  <a:pt x="55" y="23"/>
                  <a:pt x="55" y="23"/>
                </a:cubicBezTo>
                <a:cubicBezTo>
                  <a:pt x="56" y="15"/>
                  <a:pt x="63" y="10"/>
                  <a:pt x="70" y="10"/>
                </a:cubicBezTo>
                <a:cubicBezTo>
                  <a:pt x="78" y="10"/>
                  <a:pt x="84" y="15"/>
                  <a:pt x="85" y="23"/>
                </a:cubicBezTo>
                <a:cubicBezTo>
                  <a:pt x="77" y="31"/>
                  <a:pt x="77" y="31"/>
                  <a:pt x="77" y="31"/>
                </a:cubicBezTo>
                <a:cubicBezTo>
                  <a:pt x="75" y="33"/>
                  <a:pt x="75" y="35"/>
                  <a:pt x="76" y="36"/>
                </a:cubicBezTo>
                <a:cubicBezTo>
                  <a:pt x="96" y="96"/>
                  <a:pt x="96" y="96"/>
                  <a:pt x="96" y="96"/>
                </a:cubicBezTo>
                <a:cubicBezTo>
                  <a:pt x="96" y="98"/>
                  <a:pt x="98" y="100"/>
                  <a:pt x="100" y="100"/>
                </a:cubicBezTo>
                <a:lnTo>
                  <a:pt x="90" y="10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5" name="Freeform 75">
            <a:extLst>
              <a:ext uri="{FF2B5EF4-FFF2-40B4-BE49-F238E27FC236}">
                <a16:creationId xmlns:a16="http://schemas.microsoft.com/office/drawing/2014/main" id="{C0E1FE59-1154-64E7-749B-778FEAA71D1E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1373188"/>
            <a:ext cx="254000" cy="254000"/>
          </a:xfrm>
          <a:custGeom>
            <a:avLst/>
            <a:gdLst>
              <a:gd name="T0" fmla="*/ 106 w 160"/>
              <a:gd name="T1" fmla="*/ 4 h 160"/>
              <a:gd name="T2" fmla="*/ 55 w 160"/>
              <a:gd name="T3" fmla="*/ 4 h 160"/>
              <a:gd name="T4" fmla="*/ 29 w 160"/>
              <a:gd name="T5" fmla="*/ 6 h 160"/>
              <a:gd name="T6" fmla="*/ 9 w 160"/>
              <a:gd name="T7" fmla="*/ 23 h 160"/>
              <a:gd name="T8" fmla="*/ 15 w 160"/>
              <a:gd name="T9" fmla="*/ 33 h 160"/>
              <a:gd name="T10" fmla="*/ 0 w 160"/>
              <a:gd name="T11" fmla="*/ 80 h 160"/>
              <a:gd name="T12" fmla="*/ 80 w 160"/>
              <a:gd name="T13" fmla="*/ 160 h 160"/>
              <a:gd name="T14" fmla="*/ 160 w 160"/>
              <a:gd name="T15" fmla="*/ 80 h 160"/>
              <a:gd name="T16" fmla="*/ 84 w 160"/>
              <a:gd name="T17" fmla="*/ 57 h 160"/>
              <a:gd name="T18" fmla="*/ 81 w 160"/>
              <a:gd name="T19" fmla="*/ 83 h 160"/>
              <a:gd name="T20" fmla="*/ 58 w 160"/>
              <a:gd name="T21" fmla="*/ 86 h 160"/>
              <a:gd name="T22" fmla="*/ 84 w 160"/>
              <a:gd name="T23" fmla="*/ 89 h 160"/>
              <a:gd name="T24" fmla="*/ 87 w 160"/>
              <a:gd name="T25" fmla="*/ 60 h 160"/>
              <a:gd name="T26" fmla="*/ 80 w 160"/>
              <a:gd name="T27" fmla="*/ 25 h 160"/>
              <a:gd name="T28" fmla="*/ 80 w 160"/>
              <a:gd name="T29" fmla="*/ 134 h 160"/>
              <a:gd name="T30" fmla="*/ 80 w 160"/>
              <a:gd name="T31" fmla="*/ 25 h 160"/>
              <a:gd name="T32" fmla="*/ 124 w 160"/>
              <a:gd name="T33" fmla="*/ 76 h 160"/>
              <a:gd name="T34" fmla="*/ 125 w 160"/>
              <a:gd name="T35" fmla="*/ 57 h 160"/>
              <a:gd name="T36" fmla="*/ 119 w 160"/>
              <a:gd name="T37" fmla="*/ 61 h 160"/>
              <a:gd name="T38" fmla="*/ 117 w 160"/>
              <a:gd name="T39" fmla="*/ 54 h 160"/>
              <a:gd name="T40" fmla="*/ 108 w 160"/>
              <a:gd name="T41" fmla="*/ 38 h 160"/>
              <a:gd name="T42" fmla="*/ 102 w 160"/>
              <a:gd name="T43" fmla="*/ 44 h 160"/>
              <a:gd name="T44" fmla="*/ 100 w 160"/>
              <a:gd name="T45" fmla="*/ 39 h 160"/>
              <a:gd name="T46" fmla="*/ 84 w 160"/>
              <a:gd name="T47" fmla="*/ 29 h 160"/>
              <a:gd name="T48" fmla="*/ 80 w 160"/>
              <a:gd name="T49" fmla="*/ 39 h 160"/>
              <a:gd name="T50" fmla="*/ 77 w 160"/>
              <a:gd name="T51" fmla="*/ 29 h 160"/>
              <a:gd name="T52" fmla="*/ 60 w 160"/>
              <a:gd name="T53" fmla="*/ 44 h 160"/>
              <a:gd name="T54" fmla="*/ 53 w 160"/>
              <a:gd name="T55" fmla="*/ 38 h 160"/>
              <a:gd name="T56" fmla="*/ 44 w 160"/>
              <a:gd name="T57" fmla="*/ 54 h 160"/>
              <a:gd name="T58" fmla="*/ 42 w 160"/>
              <a:gd name="T59" fmla="*/ 61 h 160"/>
              <a:gd name="T60" fmla="*/ 35 w 160"/>
              <a:gd name="T61" fmla="*/ 57 h 160"/>
              <a:gd name="T62" fmla="*/ 36 w 160"/>
              <a:gd name="T63" fmla="*/ 76 h 160"/>
              <a:gd name="T64" fmla="*/ 36 w 160"/>
              <a:gd name="T65" fmla="*/ 83 h 160"/>
              <a:gd name="T66" fmla="*/ 35 w 160"/>
              <a:gd name="T67" fmla="*/ 101 h 160"/>
              <a:gd name="T68" fmla="*/ 45 w 160"/>
              <a:gd name="T69" fmla="*/ 100 h 160"/>
              <a:gd name="T70" fmla="*/ 39 w 160"/>
              <a:gd name="T71" fmla="*/ 107 h 160"/>
              <a:gd name="T72" fmla="*/ 60 w 160"/>
              <a:gd name="T73" fmla="*/ 115 h 160"/>
              <a:gd name="T74" fmla="*/ 58 w 160"/>
              <a:gd name="T75" fmla="*/ 124 h 160"/>
              <a:gd name="T76" fmla="*/ 77 w 160"/>
              <a:gd name="T77" fmla="*/ 123 h 160"/>
              <a:gd name="T78" fmla="*/ 84 w 160"/>
              <a:gd name="T79" fmla="*/ 123 h 160"/>
              <a:gd name="T80" fmla="*/ 103 w 160"/>
              <a:gd name="T81" fmla="*/ 124 h 160"/>
              <a:gd name="T82" fmla="*/ 101 w 160"/>
              <a:gd name="T83" fmla="*/ 115 h 160"/>
              <a:gd name="T84" fmla="*/ 108 w 160"/>
              <a:gd name="T85" fmla="*/ 121 h 160"/>
              <a:gd name="T86" fmla="*/ 117 w 160"/>
              <a:gd name="T87" fmla="*/ 104 h 160"/>
              <a:gd name="T88" fmla="*/ 120 w 160"/>
              <a:gd name="T89" fmla="*/ 98 h 160"/>
              <a:gd name="T90" fmla="*/ 130 w 160"/>
              <a:gd name="T91" fmla="*/ 83 h 160"/>
              <a:gd name="T92" fmla="*/ 121 w 160"/>
              <a:gd name="T93" fmla="*/ 79 h 160"/>
              <a:gd name="T94" fmla="*/ 144 w 160"/>
              <a:gd name="T95" fmla="*/ 110 h 160"/>
              <a:gd name="T96" fmla="*/ 16 w 160"/>
              <a:gd name="T97" fmla="*/ 110 h 160"/>
              <a:gd name="T98" fmla="*/ 16 w 160"/>
              <a:gd name="T99" fmla="*/ 49 h 160"/>
              <a:gd name="T100" fmla="*/ 80 w 160"/>
              <a:gd name="T101" fmla="*/ 9 h 160"/>
              <a:gd name="T102" fmla="*/ 144 w 160"/>
              <a:gd name="T103" fmla="*/ 49 h 160"/>
              <a:gd name="T104" fmla="*/ 144 w 160"/>
              <a:gd name="T105" fmla="*/ 1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60">
                <a:moveTo>
                  <a:pt x="154" y="49"/>
                </a:moveTo>
                <a:cubicBezTo>
                  <a:pt x="146" y="28"/>
                  <a:pt x="128" y="11"/>
                  <a:pt x="106" y="4"/>
                </a:cubicBezTo>
                <a:cubicBezTo>
                  <a:pt x="98" y="1"/>
                  <a:pt x="89" y="0"/>
                  <a:pt x="80" y="0"/>
                </a:cubicBezTo>
                <a:cubicBezTo>
                  <a:pt x="72" y="0"/>
                  <a:pt x="63" y="1"/>
                  <a:pt x="55" y="4"/>
                </a:cubicBezTo>
                <a:cubicBezTo>
                  <a:pt x="48" y="6"/>
                  <a:pt x="42" y="9"/>
                  <a:pt x="36" y="13"/>
                </a:cubicBezTo>
                <a:cubicBezTo>
                  <a:pt x="29" y="6"/>
                  <a:pt x="29" y="6"/>
                  <a:pt x="29" y="6"/>
                </a:cubicBezTo>
                <a:cubicBezTo>
                  <a:pt x="28" y="5"/>
                  <a:pt x="26" y="5"/>
                  <a:pt x="25" y="6"/>
                </a:cubicBezTo>
                <a:cubicBezTo>
                  <a:pt x="9" y="23"/>
                  <a:pt x="9" y="23"/>
                  <a:pt x="9" y="23"/>
                </a:cubicBezTo>
                <a:cubicBezTo>
                  <a:pt x="8" y="24"/>
                  <a:pt x="8" y="26"/>
                  <a:pt x="9" y="27"/>
                </a:cubicBezTo>
                <a:cubicBezTo>
                  <a:pt x="15" y="33"/>
                  <a:pt x="15" y="33"/>
                  <a:pt x="15" y="33"/>
                </a:cubicBezTo>
                <a:cubicBezTo>
                  <a:pt x="12" y="38"/>
                  <a:pt x="9" y="44"/>
                  <a:pt x="6" y="49"/>
                </a:cubicBezTo>
                <a:cubicBezTo>
                  <a:pt x="3" y="59"/>
                  <a:pt x="0" y="69"/>
                  <a:pt x="0" y="80"/>
                </a:cubicBezTo>
                <a:cubicBezTo>
                  <a:pt x="0" y="91"/>
                  <a:pt x="3" y="101"/>
                  <a:pt x="6" y="110"/>
                </a:cubicBezTo>
                <a:cubicBezTo>
                  <a:pt x="18" y="139"/>
                  <a:pt x="47" y="160"/>
                  <a:pt x="80" y="160"/>
                </a:cubicBezTo>
                <a:cubicBezTo>
                  <a:pt x="114" y="160"/>
                  <a:pt x="142" y="139"/>
                  <a:pt x="154" y="110"/>
                </a:cubicBezTo>
                <a:cubicBezTo>
                  <a:pt x="158" y="101"/>
                  <a:pt x="160" y="91"/>
                  <a:pt x="160" y="80"/>
                </a:cubicBezTo>
                <a:cubicBezTo>
                  <a:pt x="160" y="69"/>
                  <a:pt x="158" y="59"/>
                  <a:pt x="154" y="49"/>
                </a:cubicBezTo>
                <a:close/>
                <a:moveTo>
                  <a:pt x="84" y="57"/>
                </a:moveTo>
                <a:cubicBezTo>
                  <a:pt x="82" y="57"/>
                  <a:pt x="81" y="58"/>
                  <a:pt x="81" y="60"/>
                </a:cubicBezTo>
                <a:cubicBezTo>
                  <a:pt x="81" y="83"/>
                  <a:pt x="81" y="83"/>
                  <a:pt x="81" y="83"/>
                </a:cubicBezTo>
                <a:cubicBezTo>
                  <a:pt x="61" y="83"/>
                  <a:pt x="61" y="83"/>
                  <a:pt x="61" y="83"/>
                </a:cubicBezTo>
                <a:cubicBezTo>
                  <a:pt x="59" y="83"/>
                  <a:pt x="58" y="84"/>
                  <a:pt x="58" y="86"/>
                </a:cubicBezTo>
                <a:cubicBezTo>
                  <a:pt x="58" y="88"/>
                  <a:pt x="59" y="89"/>
                  <a:pt x="61" y="89"/>
                </a:cubicBezTo>
                <a:cubicBezTo>
                  <a:pt x="84" y="89"/>
                  <a:pt x="84" y="89"/>
                  <a:pt x="84" y="89"/>
                </a:cubicBezTo>
                <a:cubicBezTo>
                  <a:pt x="86" y="89"/>
                  <a:pt x="87" y="88"/>
                  <a:pt x="87" y="86"/>
                </a:cubicBezTo>
                <a:cubicBezTo>
                  <a:pt x="87" y="60"/>
                  <a:pt x="87" y="60"/>
                  <a:pt x="87" y="60"/>
                </a:cubicBezTo>
                <a:cubicBezTo>
                  <a:pt x="87" y="58"/>
                  <a:pt x="86" y="57"/>
                  <a:pt x="84" y="57"/>
                </a:cubicBezTo>
                <a:close/>
                <a:moveTo>
                  <a:pt x="80" y="25"/>
                </a:moveTo>
                <a:cubicBezTo>
                  <a:pt x="110" y="25"/>
                  <a:pt x="135" y="49"/>
                  <a:pt x="135" y="79"/>
                </a:cubicBezTo>
                <a:cubicBezTo>
                  <a:pt x="135" y="109"/>
                  <a:pt x="110" y="134"/>
                  <a:pt x="80" y="134"/>
                </a:cubicBezTo>
                <a:cubicBezTo>
                  <a:pt x="50" y="134"/>
                  <a:pt x="26" y="109"/>
                  <a:pt x="26" y="79"/>
                </a:cubicBezTo>
                <a:cubicBezTo>
                  <a:pt x="26" y="49"/>
                  <a:pt x="50" y="25"/>
                  <a:pt x="80" y="25"/>
                </a:cubicBezTo>
                <a:close/>
                <a:moveTo>
                  <a:pt x="121" y="79"/>
                </a:moveTo>
                <a:cubicBezTo>
                  <a:pt x="121" y="77"/>
                  <a:pt x="123" y="76"/>
                  <a:pt x="124" y="76"/>
                </a:cubicBezTo>
                <a:cubicBezTo>
                  <a:pt x="130" y="76"/>
                  <a:pt x="130" y="76"/>
                  <a:pt x="130" y="76"/>
                </a:cubicBezTo>
                <a:cubicBezTo>
                  <a:pt x="130" y="69"/>
                  <a:pt x="128" y="63"/>
                  <a:pt x="125" y="57"/>
                </a:cubicBezTo>
                <a:cubicBezTo>
                  <a:pt x="120" y="60"/>
                  <a:pt x="120" y="60"/>
                  <a:pt x="120" y="60"/>
                </a:cubicBezTo>
                <a:cubicBezTo>
                  <a:pt x="120" y="60"/>
                  <a:pt x="119" y="61"/>
                  <a:pt x="119" y="61"/>
                </a:cubicBezTo>
                <a:cubicBezTo>
                  <a:pt x="117" y="61"/>
                  <a:pt x="116" y="60"/>
                  <a:pt x="116" y="59"/>
                </a:cubicBezTo>
                <a:cubicBezTo>
                  <a:pt x="115" y="57"/>
                  <a:pt x="115" y="55"/>
                  <a:pt x="117" y="54"/>
                </a:cubicBezTo>
                <a:cubicBezTo>
                  <a:pt x="122" y="51"/>
                  <a:pt x="122" y="51"/>
                  <a:pt x="122" y="51"/>
                </a:cubicBezTo>
                <a:cubicBezTo>
                  <a:pt x="118" y="46"/>
                  <a:pt x="114" y="41"/>
                  <a:pt x="108" y="38"/>
                </a:cubicBezTo>
                <a:cubicBezTo>
                  <a:pt x="105" y="43"/>
                  <a:pt x="105" y="43"/>
                  <a:pt x="105" y="43"/>
                </a:cubicBezTo>
                <a:cubicBezTo>
                  <a:pt x="105" y="44"/>
                  <a:pt x="104" y="44"/>
                  <a:pt x="102" y="44"/>
                </a:cubicBezTo>
                <a:cubicBezTo>
                  <a:pt x="102" y="44"/>
                  <a:pt x="101" y="44"/>
                  <a:pt x="101" y="44"/>
                </a:cubicBezTo>
                <a:cubicBezTo>
                  <a:pt x="99" y="43"/>
                  <a:pt x="99" y="41"/>
                  <a:pt x="100" y="39"/>
                </a:cubicBezTo>
                <a:cubicBezTo>
                  <a:pt x="103" y="34"/>
                  <a:pt x="103" y="34"/>
                  <a:pt x="103" y="34"/>
                </a:cubicBezTo>
                <a:cubicBezTo>
                  <a:pt x="97" y="31"/>
                  <a:pt x="90" y="30"/>
                  <a:pt x="84" y="29"/>
                </a:cubicBezTo>
                <a:cubicBezTo>
                  <a:pt x="84" y="35"/>
                  <a:pt x="84" y="35"/>
                  <a:pt x="84" y="35"/>
                </a:cubicBezTo>
                <a:cubicBezTo>
                  <a:pt x="84" y="37"/>
                  <a:pt x="82" y="39"/>
                  <a:pt x="80" y="39"/>
                </a:cubicBezTo>
                <a:cubicBezTo>
                  <a:pt x="79" y="39"/>
                  <a:pt x="77" y="37"/>
                  <a:pt x="77" y="35"/>
                </a:cubicBezTo>
                <a:cubicBezTo>
                  <a:pt x="77" y="29"/>
                  <a:pt x="77" y="29"/>
                  <a:pt x="77" y="29"/>
                </a:cubicBezTo>
                <a:cubicBezTo>
                  <a:pt x="69" y="30"/>
                  <a:pt x="56" y="30"/>
                  <a:pt x="61" y="39"/>
                </a:cubicBezTo>
                <a:cubicBezTo>
                  <a:pt x="62" y="41"/>
                  <a:pt x="62" y="43"/>
                  <a:pt x="60" y="44"/>
                </a:cubicBezTo>
                <a:cubicBezTo>
                  <a:pt x="58" y="45"/>
                  <a:pt x="56" y="44"/>
                  <a:pt x="56" y="43"/>
                </a:cubicBezTo>
                <a:cubicBezTo>
                  <a:pt x="53" y="38"/>
                  <a:pt x="53" y="38"/>
                  <a:pt x="53" y="38"/>
                </a:cubicBezTo>
                <a:cubicBezTo>
                  <a:pt x="47" y="41"/>
                  <a:pt x="42" y="46"/>
                  <a:pt x="39" y="51"/>
                </a:cubicBezTo>
                <a:cubicBezTo>
                  <a:pt x="44" y="54"/>
                  <a:pt x="44" y="54"/>
                  <a:pt x="44" y="54"/>
                </a:cubicBezTo>
                <a:cubicBezTo>
                  <a:pt x="46" y="55"/>
                  <a:pt x="46" y="57"/>
                  <a:pt x="45" y="59"/>
                </a:cubicBezTo>
                <a:cubicBezTo>
                  <a:pt x="45" y="60"/>
                  <a:pt x="43" y="61"/>
                  <a:pt x="42" y="61"/>
                </a:cubicBezTo>
                <a:cubicBezTo>
                  <a:pt x="42" y="61"/>
                  <a:pt x="41" y="60"/>
                  <a:pt x="41" y="60"/>
                </a:cubicBezTo>
                <a:cubicBezTo>
                  <a:pt x="35" y="57"/>
                  <a:pt x="35" y="57"/>
                  <a:pt x="35" y="57"/>
                </a:cubicBezTo>
                <a:cubicBezTo>
                  <a:pt x="33" y="63"/>
                  <a:pt x="31" y="69"/>
                  <a:pt x="30" y="76"/>
                </a:cubicBezTo>
                <a:cubicBezTo>
                  <a:pt x="36" y="76"/>
                  <a:pt x="36" y="76"/>
                  <a:pt x="36" y="76"/>
                </a:cubicBezTo>
                <a:cubicBezTo>
                  <a:pt x="38" y="76"/>
                  <a:pt x="40" y="77"/>
                  <a:pt x="40" y="79"/>
                </a:cubicBezTo>
                <a:cubicBezTo>
                  <a:pt x="40" y="81"/>
                  <a:pt x="38" y="83"/>
                  <a:pt x="36" y="83"/>
                </a:cubicBezTo>
                <a:cubicBezTo>
                  <a:pt x="30" y="83"/>
                  <a:pt x="30" y="83"/>
                  <a:pt x="30" y="83"/>
                </a:cubicBezTo>
                <a:cubicBezTo>
                  <a:pt x="31" y="89"/>
                  <a:pt x="33" y="96"/>
                  <a:pt x="35" y="101"/>
                </a:cubicBezTo>
                <a:cubicBezTo>
                  <a:pt x="41" y="98"/>
                  <a:pt x="41" y="98"/>
                  <a:pt x="41" y="98"/>
                </a:cubicBezTo>
                <a:cubicBezTo>
                  <a:pt x="42" y="97"/>
                  <a:pt x="44" y="98"/>
                  <a:pt x="45" y="100"/>
                </a:cubicBezTo>
                <a:cubicBezTo>
                  <a:pt x="46" y="101"/>
                  <a:pt x="46" y="103"/>
                  <a:pt x="44" y="104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44" y="114"/>
                  <a:pt x="50" y="125"/>
                  <a:pt x="56" y="116"/>
                </a:cubicBezTo>
                <a:cubicBezTo>
                  <a:pt x="56" y="114"/>
                  <a:pt x="58" y="114"/>
                  <a:pt x="60" y="115"/>
                </a:cubicBezTo>
                <a:cubicBezTo>
                  <a:pt x="62" y="115"/>
                  <a:pt x="62" y="118"/>
                  <a:pt x="61" y="119"/>
                </a:cubicBezTo>
                <a:cubicBezTo>
                  <a:pt x="58" y="124"/>
                  <a:pt x="58" y="124"/>
                  <a:pt x="58" y="124"/>
                </a:cubicBezTo>
                <a:cubicBezTo>
                  <a:pt x="64" y="127"/>
                  <a:pt x="70" y="129"/>
                  <a:pt x="77" y="129"/>
                </a:cubicBezTo>
                <a:cubicBezTo>
                  <a:pt x="77" y="123"/>
                  <a:pt x="77" y="123"/>
                  <a:pt x="77" y="123"/>
                </a:cubicBezTo>
                <a:cubicBezTo>
                  <a:pt x="77" y="121"/>
                  <a:pt x="79" y="120"/>
                  <a:pt x="80" y="120"/>
                </a:cubicBezTo>
                <a:cubicBezTo>
                  <a:pt x="82" y="120"/>
                  <a:pt x="84" y="121"/>
                  <a:pt x="84" y="123"/>
                </a:cubicBezTo>
                <a:cubicBezTo>
                  <a:pt x="84" y="129"/>
                  <a:pt x="84" y="129"/>
                  <a:pt x="84" y="129"/>
                </a:cubicBezTo>
                <a:cubicBezTo>
                  <a:pt x="90" y="129"/>
                  <a:pt x="97" y="127"/>
                  <a:pt x="103" y="124"/>
                </a:cubicBezTo>
                <a:cubicBezTo>
                  <a:pt x="100" y="119"/>
                  <a:pt x="100" y="119"/>
                  <a:pt x="100" y="119"/>
                </a:cubicBezTo>
                <a:cubicBezTo>
                  <a:pt x="99" y="118"/>
                  <a:pt x="99" y="115"/>
                  <a:pt x="101" y="115"/>
                </a:cubicBezTo>
                <a:cubicBezTo>
                  <a:pt x="102" y="114"/>
                  <a:pt x="104" y="114"/>
                  <a:pt x="105" y="116"/>
                </a:cubicBezTo>
                <a:cubicBezTo>
                  <a:pt x="108" y="121"/>
                  <a:pt x="108" y="121"/>
                  <a:pt x="108" y="121"/>
                </a:cubicBezTo>
                <a:cubicBezTo>
                  <a:pt x="114" y="117"/>
                  <a:pt x="118" y="113"/>
                  <a:pt x="122" y="107"/>
                </a:cubicBezTo>
                <a:cubicBezTo>
                  <a:pt x="117" y="104"/>
                  <a:pt x="117" y="104"/>
                  <a:pt x="117" y="104"/>
                </a:cubicBezTo>
                <a:cubicBezTo>
                  <a:pt x="115" y="103"/>
                  <a:pt x="115" y="101"/>
                  <a:pt x="116" y="100"/>
                </a:cubicBezTo>
                <a:cubicBezTo>
                  <a:pt x="117" y="98"/>
                  <a:pt x="119" y="97"/>
                  <a:pt x="120" y="98"/>
                </a:cubicBezTo>
                <a:cubicBezTo>
                  <a:pt x="125" y="101"/>
                  <a:pt x="125" y="101"/>
                  <a:pt x="125" y="101"/>
                </a:cubicBezTo>
                <a:cubicBezTo>
                  <a:pt x="128" y="96"/>
                  <a:pt x="130" y="89"/>
                  <a:pt x="130" y="83"/>
                </a:cubicBezTo>
                <a:cubicBezTo>
                  <a:pt x="124" y="83"/>
                  <a:pt x="124" y="83"/>
                  <a:pt x="124" y="83"/>
                </a:cubicBezTo>
                <a:cubicBezTo>
                  <a:pt x="123" y="83"/>
                  <a:pt x="121" y="81"/>
                  <a:pt x="121" y="79"/>
                </a:cubicBezTo>
                <a:close/>
                <a:moveTo>
                  <a:pt x="144" y="110"/>
                </a:moveTo>
                <a:cubicBezTo>
                  <a:pt x="144" y="110"/>
                  <a:pt x="144" y="110"/>
                  <a:pt x="144" y="110"/>
                </a:cubicBezTo>
                <a:cubicBezTo>
                  <a:pt x="133" y="134"/>
                  <a:pt x="109" y="151"/>
                  <a:pt x="80" y="151"/>
                </a:cubicBezTo>
                <a:cubicBezTo>
                  <a:pt x="52" y="151"/>
                  <a:pt x="28" y="134"/>
                  <a:pt x="16" y="110"/>
                </a:cubicBezTo>
                <a:cubicBezTo>
                  <a:pt x="12" y="101"/>
                  <a:pt x="9" y="91"/>
                  <a:pt x="9" y="80"/>
                </a:cubicBezTo>
                <a:cubicBezTo>
                  <a:pt x="9" y="69"/>
                  <a:pt x="12" y="58"/>
                  <a:pt x="16" y="49"/>
                </a:cubicBezTo>
                <a:cubicBezTo>
                  <a:pt x="24" y="33"/>
                  <a:pt x="38" y="20"/>
                  <a:pt x="55" y="13"/>
                </a:cubicBezTo>
                <a:cubicBezTo>
                  <a:pt x="63" y="10"/>
                  <a:pt x="72" y="9"/>
                  <a:pt x="80" y="9"/>
                </a:cubicBezTo>
                <a:cubicBezTo>
                  <a:pt x="89" y="9"/>
                  <a:pt x="98" y="10"/>
                  <a:pt x="106" y="13"/>
                </a:cubicBezTo>
                <a:cubicBezTo>
                  <a:pt x="123" y="20"/>
                  <a:pt x="137" y="33"/>
                  <a:pt x="144" y="49"/>
                </a:cubicBezTo>
                <a:cubicBezTo>
                  <a:pt x="149" y="58"/>
                  <a:pt x="151" y="69"/>
                  <a:pt x="151" y="80"/>
                </a:cubicBezTo>
                <a:cubicBezTo>
                  <a:pt x="151" y="91"/>
                  <a:pt x="149" y="101"/>
                  <a:pt x="144" y="1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6" name="Freeform 76">
            <a:extLst>
              <a:ext uri="{FF2B5EF4-FFF2-40B4-BE49-F238E27FC236}">
                <a16:creationId xmlns:a16="http://schemas.microsoft.com/office/drawing/2014/main" id="{CB40934A-6082-11EF-F3DC-7F0121C2552B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1387475"/>
            <a:ext cx="252413" cy="223838"/>
          </a:xfrm>
          <a:custGeom>
            <a:avLst/>
            <a:gdLst>
              <a:gd name="T0" fmla="*/ 14 w 159"/>
              <a:gd name="T1" fmla="*/ 127 h 141"/>
              <a:gd name="T2" fmla="*/ 93 w 159"/>
              <a:gd name="T3" fmla="*/ 46 h 141"/>
              <a:gd name="T4" fmla="*/ 107 w 159"/>
              <a:gd name="T5" fmla="*/ 47 h 141"/>
              <a:gd name="T6" fmla="*/ 106 w 159"/>
              <a:gd name="T7" fmla="*/ 62 h 141"/>
              <a:gd name="T8" fmla="*/ 92 w 159"/>
              <a:gd name="T9" fmla="*/ 62 h 141"/>
              <a:gd name="T10" fmla="*/ 93 w 159"/>
              <a:gd name="T11" fmla="*/ 46 h 141"/>
              <a:gd name="T12" fmla="*/ 129 w 159"/>
              <a:gd name="T13" fmla="*/ 46 h 141"/>
              <a:gd name="T14" fmla="*/ 129 w 159"/>
              <a:gd name="T15" fmla="*/ 62 h 141"/>
              <a:gd name="T16" fmla="*/ 115 w 159"/>
              <a:gd name="T17" fmla="*/ 62 h 141"/>
              <a:gd name="T18" fmla="*/ 115 w 159"/>
              <a:gd name="T19" fmla="*/ 46 h 141"/>
              <a:gd name="T20" fmla="*/ 151 w 159"/>
              <a:gd name="T21" fmla="*/ 46 h 141"/>
              <a:gd name="T22" fmla="*/ 152 w 159"/>
              <a:gd name="T23" fmla="*/ 62 h 141"/>
              <a:gd name="T24" fmla="*/ 138 w 159"/>
              <a:gd name="T25" fmla="*/ 62 h 141"/>
              <a:gd name="T26" fmla="*/ 138 w 159"/>
              <a:gd name="T27" fmla="*/ 47 h 141"/>
              <a:gd name="T28" fmla="*/ 93 w 159"/>
              <a:gd name="T29" fmla="*/ 73 h 141"/>
              <a:gd name="T30" fmla="*/ 107 w 159"/>
              <a:gd name="T31" fmla="*/ 74 h 141"/>
              <a:gd name="T32" fmla="*/ 106 w 159"/>
              <a:gd name="T33" fmla="*/ 89 h 141"/>
              <a:gd name="T34" fmla="*/ 92 w 159"/>
              <a:gd name="T35" fmla="*/ 89 h 141"/>
              <a:gd name="T36" fmla="*/ 93 w 159"/>
              <a:gd name="T37" fmla="*/ 73 h 141"/>
              <a:gd name="T38" fmla="*/ 129 w 159"/>
              <a:gd name="T39" fmla="*/ 73 h 141"/>
              <a:gd name="T40" fmla="*/ 129 w 159"/>
              <a:gd name="T41" fmla="*/ 89 h 141"/>
              <a:gd name="T42" fmla="*/ 115 w 159"/>
              <a:gd name="T43" fmla="*/ 89 h 141"/>
              <a:gd name="T44" fmla="*/ 115 w 159"/>
              <a:gd name="T45" fmla="*/ 73 h 141"/>
              <a:gd name="T46" fmla="*/ 151 w 159"/>
              <a:gd name="T47" fmla="*/ 73 h 141"/>
              <a:gd name="T48" fmla="*/ 152 w 159"/>
              <a:gd name="T49" fmla="*/ 89 h 141"/>
              <a:gd name="T50" fmla="*/ 138 w 159"/>
              <a:gd name="T51" fmla="*/ 89 h 141"/>
              <a:gd name="T52" fmla="*/ 138 w 159"/>
              <a:gd name="T53" fmla="*/ 74 h 141"/>
              <a:gd name="T54" fmla="*/ 93 w 159"/>
              <a:gd name="T55" fmla="*/ 100 h 141"/>
              <a:gd name="T56" fmla="*/ 107 w 159"/>
              <a:gd name="T57" fmla="*/ 101 h 141"/>
              <a:gd name="T58" fmla="*/ 106 w 159"/>
              <a:gd name="T59" fmla="*/ 116 h 141"/>
              <a:gd name="T60" fmla="*/ 92 w 159"/>
              <a:gd name="T61" fmla="*/ 116 h 141"/>
              <a:gd name="T62" fmla="*/ 93 w 159"/>
              <a:gd name="T63" fmla="*/ 100 h 141"/>
              <a:gd name="T64" fmla="*/ 129 w 159"/>
              <a:gd name="T65" fmla="*/ 100 h 141"/>
              <a:gd name="T66" fmla="*/ 129 w 159"/>
              <a:gd name="T67" fmla="*/ 116 h 141"/>
              <a:gd name="T68" fmla="*/ 115 w 159"/>
              <a:gd name="T69" fmla="*/ 116 h 141"/>
              <a:gd name="T70" fmla="*/ 115 w 159"/>
              <a:gd name="T71" fmla="*/ 100 h 141"/>
              <a:gd name="T72" fmla="*/ 151 w 159"/>
              <a:gd name="T73" fmla="*/ 100 h 141"/>
              <a:gd name="T74" fmla="*/ 152 w 159"/>
              <a:gd name="T75" fmla="*/ 116 h 141"/>
              <a:gd name="T76" fmla="*/ 138 w 159"/>
              <a:gd name="T77" fmla="*/ 116 h 141"/>
              <a:gd name="T78" fmla="*/ 138 w 159"/>
              <a:gd name="T79" fmla="*/ 101 h 141"/>
              <a:gd name="T80" fmla="*/ 22 w 159"/>
              <a:gd name="T81" fmla="*/ 0 h 141"/>
              <a:gd name="T82" fmla="*/ 22 w 159"/>
              <a:gd name="T83" fmla="*/ 141 h 141"/>
              <a:gd name="T84" fmla="*/ 159 w 159"/>
              <a:gd name="T85" fmla="*/ 23 h 141"/>
              <a:gd name="T86" fmla="*/ 77 w 159"/>
              <a:gd name="T87" fmla="*/ 23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9" h="141">
                <a:moveTo>
                  <a:pt x="0" y="23"/>
                </a:moveTo>
                <a:lnTo>
                  <a:pt x="14" y="23"/>
                </a:lnTo>
                <a:lnTo>
                  <a:pt x="14" y="127"/>
                </a:lnTo>
                <a:lnTo>
                  <a:pt x="0" y="127"/>
                </a:lnTo>
                <a:lnTo>
                  <a:pt x="0" y="23"/>
                </a:lnTo>
                <a:close/>
                <a:moveTo>
                  <a:pt x="93" y="46"/>
                </a:moveTo>
                <a:lnTo>
                  <a:pt x="106" y="46"/>
                </a:lnTo>
                <a:lnTo>
                  <a:pt x="107" y="46"/>
                </a:lnTo>
                <a:lnTo>
                  <a:pt x="107" y="47"/>
                </a:lnTo>
                <a:lnTo>
                  <a:pt x="107" y="62"/>
                </a:lnTo>
                <a:lnTo>
                  <a:pt x="107" y="62"/>
                </a:lnTo>
                <a:lnTo>
                  <a:pt x="106" y="62"/>
                </a:lnTo>
                <a:lnTo>
                  <a:pt x="93" y="62"/>
                </a:lnTo>
                <a:lnTo>
                  <a:pt x="92" y="62"/>
                </a:lnTo>
                <a:lnTo>
                  <a:pt x="92" y="62"/>
                </a:lnTo>
                <a:lnTo>
                  <a:pt x="92" y="47"/>
                </a:lnTo>
                <a:lnTo>
                  <a:pt x="92" y="46"/>
                </a:lnTo>
                <a:lnTo>
                  <a:pt x="93" y="46"/>
                </a:lnTo>
                <a:close/>
                <a:moveTo>
                  <a:pt x="115" y="46"/>
                </a:moveTo>
                <a:lnTo>
                  <a:pt x="129" y="46"/>
                </a:lnTo>
                <a:lnTo>
                  <a:pt x="129" y="46"/>
                </a:lnTo>
                <a:lnTo>
                  <a:pt x="129" y="47"/>
                </a:lnTo>
                <a:lnTo>
                  <a:pt x="129" y="62"/>
                </a:lnTo>
                <a:lnTo>
                  <a:pt x="129" y="62"/>
                </a:lnTo>
                <a:lnTo>
                  <a:pt x="129" y="62"/>
                </a:lnTo>
                <a:lnTo>
                  <a:pt x="115" y="62"/>
                </a:lnTo>
                <a:lnTo>
                  <a:pt x="115" y="62"/>
                </a:lnTo>
                <a:lnTo>
                  <a:pt x="115" y="62"/>
                </a:lnTo>
                <a:lnTo>
                  <a:pt x="115" y="47"/>
                </a:lnTo>
                <a:lnTo>
                  <a:pt x="115" y="46"/>
                </a:lnTo>
                <a:lnTo>
                  <a:pt x="115" y="46"/>
                </a:lnTo>
                <a:close/>
                <a:moveTo>
                  <a:pt x="138" y="46"/>
                </a:moveTo>
                <a:lnTo>
                  <a:pt x="151" y="46"/>
                </a:lnTo>
                <a:lnTo>
                  <a:pt x="152" y="46"/>
                </a:lnTo>
                <a:lnTo>
                  <a:pt x="152" y="47"/>
                </a:lnTo>
                <a:lnTo>
                  <a:pt x="152" y="62"/>
                </a:lnTo>
                <a:lnTo>
                  <a:pt x="152" y="62"/>
                </a:lnTo>
                <a:lnTo>
                  <a:pt x="151" y="62"/>
                </a:lnTo>
                <a:lnTo>
                  <a:pt x="138" y="62"/>
                </a:lnTo>
                <a:lnTo>
                  <a:pt x="138" y="62"/>
                </a:lnTo>
                <a:lnTo>
                  <a:pt x="138" y="62"/>
                </a:lnTo>
                <a:lnTo>
                  <a:pt x="138" y="47"/>
                </a:lnTo>
                <a:lnTo>
                  <a:pt x="138" y="46"/>
                </a:lnTo>
                <a:lnTo>
                  <a:pt x="138" y="46"/>
                </a:lnTo>
                <a:close/>
                <a:moveTo>
                  <a:pt x="93" y="73"/>
                </a:moveTo>
                <a:lnTo>
                  <a:pt x="106" y="73"/>
                </a:lnTo>
                <a:lnTo>
                  <a:pt x="107" y="73"/>
                </a:lnTo>
                <a:lnTo>
                  <a:pt x="107" y="74"/>
                </a:lnTo>
                <a:lnTo>
                  <a:pt x="107" y="89"/>
                </a:lnTo>
                <a:lnTo>
                  <a:pt x="107" y="89"/>
                </a:lnTo>
                <a:lnTo>
                  <a:pt x="106" y="89"/>
                </a:lnTo>
                <a:lnTo>
                  <a:pt x="93" y="89"/>
                </a:lnTo>
                <a:lnTo>
                  <a:pt x="92" y="89"/>
                </a:lnTo>
                <a:lnTo>
                  <a:pt x="92" y="89"/>
                </a:lnTo>
                <a:lnTo>
                  <a:pt x="92" y="74"/>
                </a:lnTo>
                <a:lnTo>
                  <a:pt x="92" y="73"/>
                </a:lnTo>
                <a:lnTo>
                  <a:pt x="93" y="73"/>
                </a:lnTo>
                <a:close/>
                <a:moveTo>
                  <a:pt x="115" y="73"/>
                </a:moveTo>
                <a:lnTo>
                  <a:pt x="129" y="73"/>
                </a:lnTo>
                <a:lnTo>
                  <a:pt x="129" y="73"/>
                </a:lnTo>
                <a:lnTo>
                  <a:pt x="129" y="74"/>
                </a:lnTo>
                <a:lnTo>
                  <a:pt x="129" y="89"/>
                </a:lnTo>
                <a:lnTo>
                  <a:pt x="129" y="89"/>
                </a:lnTo>
                <a:lnTo>
                  <a:pt x="129" y="89"/>
                </a:lnTo>
                <a:lnTo>
                  <a:pt x="115" y="89"/>
                </a:lnTo>
                <a:lnTo>
                  <a:pt x="115" y="89"/>
                </a:lnTo>
                <a:lnTo>
                  <a:pt x="115" y="89"/>
                </a:lnTo>
                <a:lnTo>
                  <a:pt x="115" y="74"/>
                </a:lnTo>
                <a:lnTo>
                  <a:pt x="115" y="73"/>
                </a:lnTo>
                <a:lnTo>
                  <a:pt x="115" y="73"/>
                </a:lnTo>
                <a:close/>
                <a:moveTo>
                  <a:pt x="138" y="73"/>
                </a:moveTo>
                <a:lnTo>
                  <a:pt x="151" y="73"/>
                </a:lnTo>
                <a:lnTo>
                  <a:pt x="152" y="73"/>
                </a:lnTo>
                <a:lnTo>
                  <a:pt x="152" y="74"/>
                </a:lnTo>
                <a:lnTo>
                  <a:pt x="152" y="89"/>
                </a:lnTo>
                <a:lnTo>
                  <a:pt x="152" y="89"/>
                </a:lnTo>
                <a:lnTo>
                  <a:pt x="151" y="89"/>
                </a:lnTo>
                <a:lnTo>
                  <a:pt x="138" y="89"/>
                </a:lnTo>
                <a:lnTo>
                  <a:pt x="138" y="89"/>
                </a:lnTo>
                <a:lnTo>
                  <a:pt x="138" y="89"/>
                </a:lnTo>
                <a:lnTo>
                  <a:pt x="138" y="74"/>
                </a:lnTo>
                <a:lnTo>
                  <a:pt x="138" y="73"/>
                </a:lnTo>
                <a:lnTo>
                  <a:pt x="138" y="73"/>
                </a:lnTo>
                <a:close/>
                <a:moveTo>
                  <a:pt x="93" y="100"/>
                </a:moveTo>
                <a:lnTo>
                  <a:pt x="106" y="100"/>
                </a:lnTo>
                <a:lnTo>
                  <a:pt x="107" y="100"/>
                </a:lnTo>
                <a:lnTo>
                  <a:pt x="107" y="101"/>
                </a:lnTo>
                <a:lnTo>
                  <a:pt x="107" y="116"/>
                </a:lnTo>
                <a:lnTo>
                  <a:pt x="107" y="116"/>
                </a:lnTo>
                <a:lnTo>
                  <a:pt x="106" y="116"/>
                </a:lnTo>
                <a:lnTo>
                  <a:pt x="93" y="116"/>
                </a:lnTo>
                <a:lnTo>
                  <a:pt x="92" y="116"/>
                </a:lnTo>
                <a:lnTo>
                  <a:pt x="92" y="116"/>
                </a:lnTo>
                <a:lnTo>
                  <a:pt x="92" y="101"/>
                </a:lnTo>
                <a:lnTo>
                  <a:pt x="92" y="100"/>
                </a:lnTo>
                <a:lnTo>
                  <a:pt x="93" y="100"/>
                </a:lnTo>
                <a:close/>
                <a:moveTo>
                  <a:pt x="115" y="100"/>
                </a:moveTo>
                <a:lnTo>
                  <a:pt x="129" y="100"/>
                </a:lnTo>
                <a:lnTo>
                  <a:pt x="129" y="100"/>
                </a:lnTo>
                <a:lnTo>
                  <a:pt x="129" y="101"/>
                </a:lnTo>
                <a:lnTo>
                  <a:pt x="129" y="116"/>
                </a:lnTo>
                <a:lnTo>
                  <a:pt x="129" y="116"/>
                </a:lnTo>
                <a:lnTo>
                  <a:pt x="129" y="116"/>
                </a:lnTo>
                <a:lnTo>
                  <a:pt x="115" y="116"/>
                </a:lnTo>
                <a:lnTo>
                  <a:pt x="115" y="116"/>
                </a:lnTo>
                <a:lnTo>
                  <a:pt x="115" y="116"/>
                </a:lnTo>
                <a:lnTo>
                  <a:pt x="115" y="101"/>
                </a:lnTo>
                <a:lnTo>
                  <a:pt x="115" y="100"/>
                </a:lnTo>
                <a:lnTo>
                  <a:pt x="115" y="100"/>
                </a:lnTo>
                <a:close/>
                <a:moveTo>
                  <a:pt x="138" y="100"/>
                </a:moveTo>
                <a:lnTo>
                  <a:pt x="151" y="100"/>
                </a:lnTo>
                <a:lnTo>
                  <a:pt x="152" y="100"/>
                </a:lnTo>
                <a:lnTo>
                  <a:pt x="152" y="101"/>
                </a:lnTo>
                <a:lnTo>
                  <a:pt x="152" y="116"/>
                </a:lnTo>
                <a:lnTo>
                  <a:pt x="152" y="116"/>
                </a:lnTo>
                <a:lnTo>
                  <a:pt x="151" y="116"/>
                </a:lnTo>
                <a:lnTo>
                  <a:pt x="138" y="116"/>
                </a:lnTo>
                <a:lnTo>
                  <a:pt x="138" y="116"/>
                </a:lnTo>
                <a:lnTo>
                  <a:pt x="138" y="116"/>
                </a:lnTo>
                <a:lnTo>
                  <a:pt x="138" y="101"/>
                </a:lnTo>
                <a:lnTo>
                  <a:pt x="138" y="100"/>
                </a:lnTo>
                <a:lnTo>
                  <a:pt x="138" y="100"/>
                </a:lnTo>
                <a:close/>
                <a:moveTo>
                  <a:pt x="22" y="0"/>
                </a:moveTo>
                <a:lnTo>
                  <a:pt x="71" y="0"/>
                </a:lnTo>
                <a:lnTo>
                  <a:pt x="71" y="141"/>
                </a:lnTo>
                <a:lnTo>
                  <a:pt x="22" y="141"/>
                </a:lnTo>
                <a:lnTo>
                  <a:pt x="22" y="0"/>
                </a:lnTo>
                <a:close/>
                <a:moveTo>
                  <a:pt x="77" y="23"/>
                </a:moveTo>
                <a:lnTo>
                  <a:pt x="159" y="23"/>
                </a:lnTo>
                <a:lnTo>
                  <a:pt x="159" y="127"/>
                </a:lnTo>
                <a:lnTo>
                  <a:pt x="77" y="127"/>
                </a:lnTo>
                <a:lnTo>
                  <a:pt x="77" y="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7" name="Freeform 77">
            <a:extLst>
              <a:ext uri="{FF2B5EF4-FFF2-40B4-BE49-F238E27FC236}">
                <a16:creationId xmlns:a16="http://schemas.microsoft.com/office/drawing/2014/main" id="{BD15D46C-F8A1-3364-AB02-0EE558E9D6EC}"/>
              </a:ext>
            </a:extLst>
          </p:cNvPr>
          <p:cNvSpPr>
            <a:spLocks noEditPoints="1"/>
          </p:cNvSpPr>
          <p:nvPr/>
        </p:nvSpPr>
        <p:spPr bwMode="auto">
          <a:xfrm>
            <a:off x="2405063" y="1373188"/>
            <a:ext cx="227013" cy="254000"/>
          </a:xfrm>
          <a:custGeom>
            <a:avLst/>
            <a:gdLst>
              <a:gd name="T0" fmla="*/ 40 w 143"/>
              <a:gd name="T1" fmla="*/ 26 h 160"/>
              <a:gd name="T2" fmla="*/ 45 w 143"/>
              <a:gd name="T3" fmla="*/ 4 h 160"/>
              <a:gd name="T4" fmla="*/ 31 w 143"/>
              <a:gd name="T5" fmla="*/ 0 h 160"/>
              <a:gd name="T6" fmla="*/ 27 w 143"/>
              <a:gd name="T7" fmla="*/ 22 h 160"/>
              <a:gd name="T8" fmla="*/ 68 w 143"/>
              <a:gd name="T9" fmla="*/ 105 h 160"/>
              <a:gd name="T10" fmla="*/ 66 w 143"/>
              <a:gd name="T11" fmla="*/ 108 h 160"/>
              <a:gd name="T12" fmla="*/ 86 w 143"/>
              <a:gd name="T13" fmla="*/ 108 h 160"/>
              <a:gd name="T14" fmla="*/ 88 w 143"/>
              <a:gd name="T15" fmla="*/ 109 h 160"/>
              <a:gd name="T16" fmla="*/ 77 w 143"/>
              <a:gd name="T17" fmla="*/ 125 h 160"/>
              <a:gd name="T18" fmla="*/ 125 w 143"/>
              <a:gd name="T19" fmla="*/ 134 h 160"/>
              <a:gd name="T20" fmla="*/ 131 w 143"/>
              <a:gd name="T21" fmla="*/ 138 h 160"/>
              <a:gd name="T22" fmla="*/ 120 w 143"/>
              <a:gd name="T23" fmla="*/ 154 h 160"/>
              <a:gd name="T24" fmla="*/ 126 w 143"/>
              <a:gd name="T25" fmla="*/ 135 h 160"/>
              <a:gd name="T26" fmla="*/ 133 w 143"/>
              <a:gd name="T27" fmla="*/ 158 h 160"/>
              <a:gd name="T28" fmla="*/ 139 w 143"/>
              <a:gd name="T29" fmla="*/ 149 h 160"/>
              <a:gd name="T30" fmla="*/ 132 w 143"/>
              <a:gd name="T31" fmla="*/ 139 h 160"/>
              <a:gd name="T32" fmla="*/ 127 w 143"/>
              <a:gd name="T33" fmla="*/ 159 h 160"/>
              <a:gd name="T34" fmla="*/ 133 w 143"/>
              <a:gd name="T35" fmla="*/ 158 h 160"/>
              <a:gd name="T36" fmla="*/ 48 w 143"/>
              <a:gd name="T37" fmla="*/ 70 h 160"/>
              <a:gd name="T38" fmla="*/ 21 w 143"/>
              <a:gd name="T39" fmla="*/ 70 h 160"/>
              <a:gd name="T40" fmla="*/ 73 w 143"/>
              <a:gd name="T41" fmla="*/ 57 h 160"/>
              <a:gd name="T42" fmla="*/ 73 w 143"/>
              <a:gd name="T43" fmla="*/ 84 h 160"/>
              <a:gd name="T44" fmla="*/ 73 w 143"/>
              <a:gd name="T45" fmla="*/ 57 h 160"/>
              <a:gd name="T46" fmla="*/ 125 w 143"/>
              <a:gd name="T47" fmla="*/ 70 h 160"/>
              <a:gd name="T48" fmla="*/ 98 w 143"/>
              <a:gd name="T49" fmla="*/ 70 h 160"/>
              <a:gd name="T50" fmla="*/ 35 w 143"/>
              <a:gd name="T51" fmla="*/ 92 h 160"/>
              <a:gd name="T52" fmla="*/ 35 w 143"/>
              <a:gd name="T53" fmla="*/ 118 h 160"/>
              <a:gd name="T54" fmla="*/ 35 w 143"/>
              <a:gd name="T55" fmla="*/ 92 h 160"/>
              <a:gd name="T56" fmla="*/ 87 w 143"/>
              <a:gd name="T57" fmla="*/ 103 h 160"/>
              <a:gd name="T58" fmla="*/ 86 w 143"/>
              <a:gd name="T59" fmla="*/ 103 h 160"/>
              <a:gd name="T60" fmla="*/ 63 w 143"/>
              <a:gd name="T61" fmla="*/ 104 h 160"/>
              <a:gd name="T62" fmla="*/ 65 w 143"/>
              <a:gd name="T63" fmla="*/ 115 h 160"/>
              <a:gd name="T64" fmla="*/ 73 w 143"/>
              <a:gd name="T65" fmla="*/ 92 h 160"/>
              <a:gd name="T66" fmla="*/ 125 w 143"/>
              <a:gd name="T67" fmla="*/ 105 h 160"/>
              <a:gd name="T68" fmla="*/ 109 w 143"/>
              <a:gd name="T69" fmla="*/ 118 h 160"/>
              <a:gd name="T70" fmla="*/ 98 w 143"/>
              <a:gd name="T71" fmla="*/ 105 h 160"/>
              <a:gd name="T72" fmla="*/ 143 w 143"/>
              <a:gd name="T73" fmla="*/ 35 h 160"/>
              <a:gd name="T74" fmla="*/ 137 w 143"/>
              <a:gd name="T75" fmla="*/ 137 h 160"/>
              <a:gd name="T76" fmla="*/ 131 w 143"/>
              <a:gd name="T77" fmla="*/ 133 h 160"/>
              <a:gd name="T78" fmla="*/ 129 w 143"/>
              <a:gd name="T79" fmla="*/ 132 h 160"/>
              <a:gd name="T80" fmla="*/ 134 w 143"/>
              <a:gd name="T81" fmla="*/ 53 h 160"/>
              <a:gd name="T82" fmla="*/ 9 w 143"/>
              <a:gd name="T83" fmla="*/ 53 h 160"/>
              <a:gd name="T84" fmla="*/ 18 w 143"/>
              <a:gd name="T85" fmla="*/ 133 h 160"/>
              <a:gd name="T86" fmla="*/ 94 w 143"/>
              <a:gd name="T87" fmla="*/ 142 h 160"/>
              <a:gd name="T88" fmla="*/ 0 w 143"/>
              <a:gd name="T89" fmla="*/ 124 h 160"/>
              <a:gd name="T90" fmla="*/ 18 w 143"/>
              <a:gd name="T91" fmla="*/ 18 h 160"/>
              <a:gd name="T92" fmla="*/ 22 w 143"/>
              <a:gd name="T93" fmla="*/ 22 h 160"/>
              <a:gd name="T94" fmla="*/ 40 w 143"/>
              <a:gd name="T95" fmla="*/ 31 h 160"/>
              <a:gd name="T96" fmla="*/ 49 w 143"/>
              <a:gd name="T97" fmla="*/ 18 h 160"/>
              <a:gd name="T98" fmla="*/ 94 w 143"/>
              <a:gd name="T99" fmla="*/ 22 h 160"/>
              <a:gd name="T100" fmla="*/ 111 w 143"/>
              <a:gd name="T101" fmla="*/ 31 h 160"/>
              <a:gd name="T102" fmla="*/ 120 w 143"/>
              <a:gd name="T103" fmla="*/ 18 h 160"/>
              <a:gd name="T104" fmla="*/ 143 w 143"/>
              <a:gd name="T105" fmla="*/ 35 h 160"/>
              <a:gd name="T106" fmla="*/ 111 w 143"/>
              <a:gd name="T107" fmla="*/ 26 h 160"/>
              <a:gd name="T108" fmla="*/ 116 w 143"/>
              <a:gd name="T109" fmla="*/ 4 h 160"/>
              <a:gd name="T110" fmla="*/ 102 w 143"/>
              <a:gd name="T111" fmla="*/ 0 h 160"/>
              <a:gd name="T112" fmla="*/ 98 w 143"/>
              <a:gd name="T113" fmla="*/ 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3" h="160">
                <a:moveTo>
                  <a:pt x="31" y="26"/>
                </a:moveTo>
                <a:cubicBezTo>
                  <a:pt x="40" y="26"/>
                  <a:pt x="40" y="26"/>
                  <a:pt x="40" y="26"/>
                </a:cubicBezTo>
                <a:cubicBezTo>
                  <a:pt x="43" y="26"/>
                  <a:pt x="45" y="24"/>
                  <a:pt x="45" y="22"/>
                </a:cubicBezTo>
                <a:cubicBezTo>
                  <a:pt x="45" y="4"/>
                  <a:pt x="45" y="4"/>
                  <a:pt x="45" y="4"/>
                </a:cubicBezTo>
                <a:cubicBezTo>
                  <a:pt x="45" y="2"/>
                  <a:pt x="43" y="0"/>
                  <a:pt x="40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29" y="0"/>
                  <a:pt x="27" y="2"/>
                  <a:pt x="27" y="4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4"/>
                  <a:pt x="29" y="26"/>
                  <a:pt x="31" y="26"/>
                </a:cubicBezTo>
                <a:close/>
                <a:moveTo>
                  <a:pt x="68" y="105"/>
                </a:moveTo>
                <a:cubicBezTo>
                  <a:pt x="68" y="105"/>
                  <a:pt x="67" y="105"/>
                  <a:pt x="66" y="106"/>
                </a:cubicBezTo>
                <a:cubicBezTo>
                  <a:pt x="66" y="107"/>
                  <a:pt x="66" y="108"/>
                  <a:pt x="66" y="108"/>
                </a:cubicBezTo>
                <a:cubicBezTo>
                  <a:pt x="75" y="123"/>
                  <a:pt x="75" y="123"/>
                  <a:pt x="75" y="123"/>
                </a:cubicBezTo>
                <a:cubicBezTo>
                  <a:pt x="86" y="108"/>
                  <a:pt x="86" y="108"/>
                  <a:pt x="86" y="108"/>
                </a:cubicBezTo>
                <a:lnTo>
                  <a:pt x="68" y="105"/>
                </a:lnTo>
                <a:close/>
                <a:moveTo>
                  <a:pt x="88" y="109"/>
                </a:moveTo>
                <a:cubicBezTo>
                  <a:pt x="88" y="109"/>
                  <a:pt x="88" y="109"/>
                  <a:pt x="88" y="109"/>
                </a:cubicBezTo>
                <a:cubicBezTo>
                  <a:pt x="77" y="125"/>
                  <a:pt x="77" y="125"/>
                  <a:pt x="77" y="125"/>
                </a:cubicBezTo>
                <a:cubicBezTo>
                  <a:pt x="114" y="150"/>
                  <a:pt x="114" y="150"/>
                  <a:pt x="114" y="150"/>
                </a:cubicBezTo>
                <a:cubicBezTo>
                  <a:pt x="125" y="134"/>
                  <a:pt x="125" y="134"/>
                  <a:pt x="125" y="134"/>
                </a:cubicBezTo>
                <a:lnTo>
                  <a:pt x="88" y="109"/>
                </a:lnTo>
                <a:close/>
                <a:moveTo>
                  <a:pt x="131" y="138"/>
                </a:moveTo>
                <a:cubicBezTo>
                  <a:pt x="131" y="138"/>
                  <a:pt x="131" y="138"/>
                  <a:pt x="131" y="138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16" y="151"/>
                  <a:pt x="116" y="151"/>
                  <a:pt x="116" y="151"/>
                </a:cubicBezTo>
                <a:cubicBezTo>
                  <a:pt x="126" y="135"/>
                  <a:pt x="126" y="135"/>
                  <a:pt x="126" y="135"/>
                </a:cubicBezTo>
                <a:lnTo>
                  <a:pt x="131" y="138"/>
                </a:lnTo>
                <a:close/>
                <a:moveTo>
                  <a:pt x="133" y="158"/>
                </a:moveTo>
                <a:cubicBezTo>
                  <a:pt x="133" y="158"/>
                  <a:pt x="133" y="158"/>
                  <a:pt x="133" y="158"/>
                </a:cubicBezTo>
                <a:cubicBezTo>
                  <a:pt x="139" y="149"/>
                  <a:pt x="139" y="149"/>
                  <a:pt x="139" y="149"/>
                </a:cubicBezTo>
                <a:cubicBezTo>
                  <a:pt x="140" y="147"/>
                  <a:pt x="140" y="145"/>
                  <a:pt x="138" y="143"/>
                </a:cubicBezTo>
                <a:cubicBezTo>
                  <a:pt x="132" y="139"/>
                  <a:pt x="132" y="139"/>
                  <a:pt x="132" y="139"/>
                </a:cubicBezTo>
                <a:cubicBezTo>
                  <a:pt x="122" y="155"/>
                  <a:pt x="122" y="155"/>
                  <a:pt x="122" y="155"/>
                </a:cubicBezTo>
                <a:cubicBezTo>
                  <a:pt x="127" y="159"/>
                  <a:pt x="127" y="159"/>
                  <a:pt x="127" y="159"/>
                </a:cubicBezTo>
                <a:cubicBezTo>
                  <a:pt x="128" y="160"/>
                  <a:pt x="129" y="160"/>
                  <a:pt x="131" y="160"/>
                </a:cubicBezTo>
                <a:cubicBezTo>
                  <a:pt x="132" y="159"/>
                  <a:pt x="133" y="159"/>
                  <a:pt x="133" y="158"/>
                </a:cubicBezTo>
                <a:close/>
                <a:moveTo>
                  <a:pt x="35" y="57"/>
                </a:moveTo>
                <a:cubicBezTo>
                  <a:pt x="42" y="57"/>
                  <a:pt x="48" y="63"/>
                  <a:pt x="48" y="70"/>
                </a:cubicBezTo>
                <a:cubicBezTo>
                  <a:pt x="48" y="78"/>
                  <a:pt x="42" y="84"/>
                  <a:pt x="35" y="84"/>
                </a:cubicBezTo>
                <a:cubicBezTo>
                  <a:pt x="27" y="84"/>
                  <a:pt x="21" y="78"/>
                  <a:pt x="21" y="70"/>
                </a:cubicBezTo>
                <a:cubicBezTo>
                  <a:pt x="21" y="63"/>
                  <a:pt x="27" y="57"/>
                  <a:pt x="35" y="57"/>
                </a:cubicBezTo>
                <a:close/>
                <a:moveTo>
                  <a:pt x="73" y="57"/>
                </a:moveTo>
                <a:cubicBezTo>
                  <a:pt x="81" y="57"/>
                  <a:pt x="87" y="63"/>
                  <a:pt x="87" y="70"/>
                </a:cubicBezTo>
                <a:cubicBezTo>
                  <a:pt x="87" y="78"/>
                  <a:pt x="81" y="84"/>
                  <a:pt x="73" y="84"/>
                </a:cubicBezTo>
                <a:cubicBezTo>
                  <a:pt x="66" y="84"/>
                  <a:pt x="60" y="78"/>
                  <a:pt x="60" y="70"/>
                </a:cubicBezTo>
                <a:cubicBezTo>
                  <a:pt x="60" y="63"/>
                  <a:pt x="66" y="57"/>
                  <a:pt x="73" y="57"/>
                </a:cubicBezTo>
                <a:close/>
                <a:moveTo>
                  <a:pt x="112" y="57"/>
                </a:moveTo>
                <a:cubicBezTo>
                  <a:pt x="119" y="57"/>
                  <a:pt x="125" y="63"/>
                  <a:pt x="125" y="70"/>
                </a:cubicBezTo>
                <a:cubicBezTo>
                  <a:pt x="125" y="78"/>
                  <a:pt x="119" y="84"/>
                  <a:pt x="112" y="84"/>
                </a:cubicBezTo>
                <a:cubicBezTo>
                  <a:pt x="104" y="84"/>
                  <a:pt x="98" y="78"/>
                  <a:pt x="98" y="70"/>
                </a:cubicBezTo>
                <a:cubicBezTo>
                  <a:pt x="98" y="63"/>
                  <a:pt x="104" y="57"/>
                  <a:pt x="112" y="57"/>
                </a:cubicBezTo>
                <a:close/>
                <a:moveTo>
                  <a:pt x="35" y="92"/>
                </a:moveTo>
                <a:cubicBezTo>
                  <a:pt x="42" y="92"/>
                  <a:pt x="48" y="97"/>
                  <a:pt x="48" y="105"/>
                </a:cubicBezTo>
                <a:cubicBezTo>
                  <a:pt x="48" y="112"/>
                  <a:pt x="42" y="118"/>
                  <a:pt x="35" y="118"/>
                </a:cubicBezTo>
                <a:cubicBezTo>
                  <a:pt x="27" y="118"/>
                  <a:pt x="21" y="112"/>
                  <a:pt x="21" y="105"/>
                </a:cubicBezTo>
                <a:cubicBezTo>
                  <a:pt x="21" y="97"/>
                  <a:pt x="27" y="92"/>
                  <a:pt x="35" y="92"/>
                </a:cubicBezTo>
                <a:close/>
                <a:moveTo>
                  <a:pt x="73" y="92"/>
                </a:moveTo>
                <a:cubicBezTo>
                  <a:pt x="80" y="92"/>
                  <a:pt x="85" y="96"/>
                  <a:pt x="87" y="103"/>
                </a:cubicBezTo>
                <a:cubicBezTo>
                  <a:pt x="87" y="103"/>
                  <a:pt x="87" y="103"/>
                  <a:pt x="87" y="103"/>
                </a:cubicBezTo>
                <a:cubicBezTo>
                  <a:pt x="86" y="103"/>
                  <a:pt x="86" y="103"/>
                  <a:pt x="86" y="103"/>
                </a:cubicBezTo>
                <a:cubicBezTo>
                  <a:pt x="69" y="101"/>
                  <a:pt x="69" y="101"/>
                  <a:pt x="69" y="101"/>
                </a:cubicBezTo>
                <a:cubicBezTo>
                  <a:pt x="67" y="100"/>
                  <a:pt x="64" y="101"/>
                  <a:pt x="63" y="104"/>
                </a:cubicBezTo>
                <a:cubicBezTo>
                  <a:pt x="61" y="106"/>
                  <a:pt x="61" y="108"/>
                  <a:pt x="62" y="111"/>
                </a:cubicBezTo>
                <a:cubicBezTo>
                  <a:pt x="65" y="115"/>
                  <a:pt x="65" y="115"/>
                  <a:pt x="65" y="115"/>
                </a:cubicBezTo>
                <a:cubicBezTo>
                  <a:pt x="62" y="113"/>
                  <a:pt x="60" y="109"/>
                  <a:pt x="60" y="105"/>
                </a:cubicBezTo>
                <a:cubicBezTo>
                  <a:pt x="60" y="97"/>
                  <a:pt x="66" y="92"/>
                  <a:pt x="73" y="92"/>
                </a:cubicBezTo>
                <a:close/>
                <a:moveTo>
                  <a:pt x="112" y="92"/>
                </a:moveTo>
                <a:cubicBezTo>
                  <a:pt x="119" y="92"/>
                  <a:pt x="125" y="97"/>
                  <a:pt x="125" y="105"/>
                </a:cubicBezTo>
                <a:cubicBezTo>
                  <a:pt x="125" y="112"/>
                  <a:pt x="119" y="118"/>
                  <a:pt x="112" y="118"/>
                </a:cubicBezTo>
                <a:cubicBezTo>
                  <a:pt x="111" y="118"/>
                  <a:pt x="110" y="118"/>
                  <a:pt x="109" y="118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99" y="110"/>
                  <a:pt x="98" y="108"/>
                  <a:pt x="98" y="105"/>
                </a:cubicBezTo>
                <a:cubicBezTo>
                  <a:pt x="98" y="97"/>
                  <a:pt x="104" y="92"/>
                  <a:pt x="112" y="92"/>
                </a:cubicBezTo>
                <a:close/>
                <a:moveTo>
                  <a:pt x="143" y="35"/>
                </a:moveTo>
                <a:cubicBezTo>
                  <a:pt x="143" y="124"/>
                  <a:pt x="143" y="124"/>
                  <a:pt x="143" y="124"/>
                </a:cubicBezTo>
                <a:cubicBezTo>
                  <a:pt x="143" y="129"/>
                  <a:pt x="141" y="134"/>
                  <a:pt x="137" y="137"/>
                </a:cubicBezTo>
                <a:cubicBezTo>
                  <a:pt x="131" y="133"/>
                  <a:pt x="131" y="133"/>
                  <a:pt x="131" y="133"/>
                </a:cubicBezTo>
                <a:cubicBezTo>
                  <a:pt x="131" y="133"/>
                  <a:pt x="131" y="133"/>
                  <a:pt x="131" y="133"/>
                </a:cubicBezTo>
                <a:cubicBezTo>
                  <a:pt x="130" y="132"/>
                  <a:pt x="130" y="132"/>
                  <a:pt x="130" y="132"/>
                </a:cubicBezTo>
                <a:cubicBezTo>
                  <a:pt x="129" y="132"/>
                  <a:pt x="129" y="132"/>
                  <a:pt x="129" y="132"/>
                </a:cubicBezTo>
                <a:cubicBezTo>
                  <a:pt x="132" y="130"/>
                  <a:pt x="134" y="127"/>
                  <a:pt x="134" y="124"/>
                </a:cubicBezTo>
                <a:cubicBezTo>
                  <a:pt x="134" y="53"/>
                  <a:pt x="134" y="53"/>
                  <a:pt x="134" y="53"/>
                </a:cubicBezTo>
                <a:cubicBezTo>
                  <a:pt x="134" y="36"/>
                  <a:pt x="34" y="44"/>
                  <a:pt x="18" y="44"/>
                </a:cubicBezTo>
                <a:cubicBezTo>
                  <a:pt x="13" y="44"/>
                  <a:pt x="9" y="48"/>
                  <a:pt x="9" y="53"/>
                </a:cubicBezTo>
                <a:cubicBezTo>
                  <a:pt x="9" y="124"/>
                  <a:pt x="9" y="124"/>
                  <a:pt x="9" y="124"/>
                </a:cubicBezTo>
                <a:cubicBezTo>
                  <a:pt x="9" y="129"/>
                  <a:pt x="13" y="133"/>
                  <a:pt x="18" y="133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94" y="142"/>
                  <a:pt x="94" y="142"/>
                  <a:pt x="94" y="142"/>
                </a:cubicBezTo>
                <a:cubicBezTo>
                  <a:pt x="18" y="142"/>
                  <a:pt x="18" y="142"/>
                  <a:pt x="18" y="142"/>
                </a:cubicBezTo>
                <a:cubicBezTo>
                  <a:pt x="8" y="142"/>
                  <a:pt x="0" y="134"/>
                  <a:pt x="0" y="124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25"/>
                  <a:pt x="8" y="18"/>
                  <a:pt x="18" y="18"/>
                </a:cubicBezTo>
                <a:cubicBezTo>
                  <a:pt x="22" y="18"/>
                  <a:pt x="22" y="18"/>
                  <a:pt x="22" y="18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7"/>
                  <a:pt x="26" y="31"/>
                  <a:pt x="31" y="31"/>
                </a:cubicBezTo>
                <a:cubicBezTo>
                  <a:pt x="40" y="31"/>
                  <a:pt x="40" y="31"/>
                  <a:pt x="40" y="31"/>
                </a:cubicBezTo>
                <a:cubicBezTo>
                  <a:pt x="45" y="31"/>
                  <a:pt x="49" y="27"/>
                  <a:pt x="49" y="22"/>
                </a:cubicBezTo>
                <a:cubicBezTo>
                  <a:pt x="49" y="18"/>
                  <a:pt x="49" y="18"/>
                  <a:pt x="49" y="18"/>
                </a:cubicBezTo>
                <a:cubicBezTo>
                  <a:pt x="94" y="18"/>
                  <a:pt x="94" y="18"/>
                  <a:pt x="94" y="18"/>
                </a:cubicBezTo>
                <a:cubicBezTo>
                  <a:pt x="94" y="22"/>
                  <a:pt x="94" y="22"/>
                  <a:pt x="94" y="22"/>
                </a:cubicBezTo>
                <a:cubicBezTo>
                  <a:pt x="94" y="27"/>
                  <a:pt x="98" y="31"/>
                  <a:pt x="102" y="31"/>
                </a:cubicBezTo>
                <a:cubicBezTo>
                  <a:pt x="111" y="31"/>
                  <a:pt x="111" y="31"/>
                  <a:pt x="111" y="31"/>
                </a:cubicBezTo>
                <a:cubicBezTo>
                  <a:pt x="116" y="31"/>
                  <a:pt x="120" y="27"/>
                  <a:pt x="120" y="22"/>
                </a:cubicBezTo>
                <a:cubicBezTo>
                  <a:pt x="120" y="18"/>
                  <a:pt x="120" y="18"/>
                  <a:pt x="120" y="18"/>
                </a:cubicBezTo>
                <a:cubicBezTo>
                  <a:pt x="125" y="18"/>
                  <a:pt x="125" y="18"/>
                  <a:pt x="125" y="18"/>
                </a:cubicBezTo>
                <a:cubicBezTo>
                  <a:pt x="135" y="18"/>
                  <a:pt x="143" y="25"/>
                  <a:pt x="143" y="35"/>
                </a:cubicBezTo>
                <a:close/>
                <a:moveTo>
                  <a:pt x="102" y="26"/>
                </a:moveTo>
                <a:cubicBezTo>
                  <a:pt x="111" y="26"/>
                  <a:pt x="111" y="26"/>
                  <a:pt x="111" y="26"/>
                </a:cubicBezTo>
                <a:cubicBezTo>
                  <a:pt x="114" y="26"/>
                  <a:pt x="116" y="24"/>
                  <a:pt x="116" y="22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2"/>
                  <a:pt x="114" y="0"/>
                  <a:pt x="111" y="0"/>
                </a:cubicBezTo>
                <a:cubicBezTo>
                  <a:pt x="102" y="0"/>
                  <a:pt x="102" y="0"/>
                  <a:pt x="102" y="0"/>
                </a:cubicBezTo>
                <a:cubicBezTo>
                  <a:pt x="100" y="0"/>
                  <a:pt x="98" y="2"/>
                  <a:pt x="98" y="4"/>
                </a:cubicBezTo>
                <a:cubicBezTo>
                  <a:pt x="98" y="22"/>
                  <a:pt x="98" y="22"/>
                  <a:pt x="98" y="22"/>
                </a:cubicBezTo>
                <a:cubicBezTo>
                  <a:pt x="98" y="24"/>
                  <a:pt x="100" y="26"/>
                  <a:pt x="102" y="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8" name="Freeform 78">
            <a:extLst>
              <a:ext uri="{FF2B5EF4-FFF2-40B4-BE49-F238E27FC236}">
                <a16:creationId xmlns:a16="http://schemas.microsoft.com/office/drawing/2014/main" id="{92C0A4F5-325E-BAF2-A760-796B01064853}"/>
              </a:ext>
            </a:extLst>
          </p:cNvPr>
          <p:cNvSpPr>
            <a:spLocks noEditPoints="1"/>
          </p:cNvSpPr>
          <p:nvPr/>
        </p:nvSpPr>
        <p:spPr bwMode="auto">
          <a:xfrm>
            <a:off x="1847851" y="1373188"/>
            <a:ext cx="238125" cy="254000"/>
          </a:xfrm>
          <a:custGeom>
            <a:avLst/>
            <a:gdLst>
              <a:gd name="T0" fmla="*/ 140 w 150"/>
              <a:gd name="T1" fmla="*/ 0 h 160"/>
              <a:gd name="T2" fmla="*/ 20 w 150"/>
              <a:gd name="T3" fmla="*/ 0 h 160"/>
              <a:gd name="T4" fmla="*/ 10 w 150"/>
              <a:gd name="T5" fmla="*/ 10 h 160"/>
              <a:gd name="T6" fmla="*/ 10 w 150"/>
              <a:gd name="T7" fmla="*/ 30 h 160"/>
              <a:gd name="T8" fmla="*/ 25 w 150"/>
              <a:gd name="T9" fmla="*/ 30 h 160"/>
              <a:gd name="T10" fmla="*/ 30 w 150"/>
              <a:gd name="T11" fmla="*/ 35 h 160"/>
              <a:gd name="T12" fmla="*/ 25 w 150"/>
              <a:gd name="T13" fmla="*/ 40 h 160"/>
              <a:gd name="T14" fmla="*/ 5 w 150"/>
              <a:gd name="T15" fmla="*/ 40 h 160"/>
              <a:gd name="T16" fmla="*/ 0 w 150"/>
              <a:gd name="T17" fmla="*/ 45 h 160"/>
              <a:gd name="T18" fmla="*/ 5 w 150"/>
              <a:gd name="T19" fmla="*/ 50 h 160"/>
              <a:gd name="T20" fmla="*/ 10 w 150"/>
              <a:gd name="T21" fmla="*/ 50 h 160"/>
              <a:gd name="T22" fmla="*/ 10 w 150"/>
              <a:gd name="T23" fmla="*/ 70 h 160"/>
              <a:gd name="T24" fmla="*/ 25 w 150"/>
              <a:gd name="T25" fmla="*/ 70 h 160"/>
              <a:gd name="T26" fmla="*/ 30 w 150"/>
              <a:gd name="T27" fmla="*/ 75 h 160"/>
              <a:gd name="T28" fmla="*/ 25 w 150"/>
              <a:gd name="T29" fmla="*/ 80 h 160"/>
              <a:gd name="T30" fmla="*/ 5 w 150"/>
              <a:gd name="T31" fmla="*/ 80 h 160"/>
              <a:gd name="T32" fmla="*/ 0 w 150"/>
              <a:gd name="T33" fmla="*/ 85 h 160"/>
              <a:gd name="T34" fmla="*/ 5 w 150"/>
              <a:gd name="T35" fmla="*/ 90 h 160"/>
              <a:gd name="T36" fmla="*/ 10 w 150"/>
              <a:gd name="T37" fmla="*/ 90 h 160"/>
              <a:gd name="T38" fmla="*/ 10 w 150"/>
              <a:gd name="T39" fmla="*/ 110 h 160"/>
              <a:gd name="T40" fmla="*/ 25 w 150"/>
              <a:gd name="T41" fmla="*/ 110 h 160"/>
              <a:gd name="T42" fmla="*/ 30 w 150"/>
              <a:gd name="T43" fmla="*/ 115 h 160"/>
              <a:gd name="T44" fmla="*/ 25 w 150"/>
              <a:gd name="T45" fmla="*/ 120 h 160"/>
              <a:gd name="T46" fmla="*/ 5 w 150"/>
              <a:gd name="T47" fmla="*/ 120 h 160"/>
              <a:gd name="T48" fmla="*/ 0 w 150"/>
              <a:gd name="T49" fmla="*/ 125 h 160"/>
              <a:gd name="T50" fmla="*/ 5 w 150"/>
              <a:gd name="T51" fmla="*/ 130 h 160"/>
              <a:gd name="T52" fmla="*/ 10 w 150"/>
              <a:gd name="T53" fmla="*/ 130 h 160"/>
              <a:gd name="T54" fmla="*/ 10 w 150"/>
              <a:gd name="T55" fmla="*/ 150 h 160"/>
              <a:gd name="T56" fmla="*/ 20 w 150"/>
              <a:gd name="T57" fmla="*/ 160 h 160"/>
              <a:gd name="T58" fmla="*/ 140 w 150"/>
              <a:gd name="T59" fmla="*/ 160 h 160"/>
              <a:gd name="T60" fmla="*/ 150 w 150"/>
              <a:gd name="T61" fmla="*/ 150 h 160"/>
              <a:gd name="T62" fmla="*/ 150 w 150"/>
              <a:gd name="T63" fmla="*/ 10 h 160"/>
              <a:gd name="T64" fmla="*/ 140 w 150"/>
              <a:gd name="T65" fmla="*/ 0 h 160"/>
              <a:gd name="T66" fmla="*/ 103 w 150"/>
              <a:gd name="T67" fmla="*/ 70 h 160"/>
              <a:gd name="T68" fmla="*/ 92 w 150"/>
              <a:gd name="T69" fmla="*/ 69 h 160"/>
              <a:gd name="T70" fmla="*/ 80 w 150"/>
              <a:gd name="T71" fmla="*/ 76 h 160"/>
              <a:gd name="T72" fmla="*/ 73 w 150"/>
              <a:gd name="T73" fmla="*/ 88 h 160"/>
              <a:gd name="T74" fmla="*/ 74 w 150"/>
              <a:gd name="T75" fmla="*/ 100 h 160"/>
              <a:gd name="T76" fmla="*/ 62 w 150"/>
              <a:gd name="T77" fmla="*/ 98 h 160"/>
              <a:gd name="T78" fmla="*/ 74 w 150"/>
              <a:gd name="T79" fmla="*/ 70 h 160"/>
              <a:gd name="T80" fmla="*/ 102 w 150"/>
              <a:gd name="T81" fmla="*/ 58 h 160"/>
              <a:gd name="T82" fmla="*/ 103 w 150"/>
              <a:gd name="T83" fmla="*/ 70 h 160"/>
              <a:gd name="T84" fmla="*/ 84 w 150"/>
              <a:gd name="T85" fmla="*/ 37 h 160"/>
              <a:gd name="T86" fmla="*/ 126 w 150"/>
              <a:gd name="T87" fmla="*/ 80 h 160"/>
              <a:gd name="T88" fmla="*/ 84 w 150"/>
              <a:gd name="T89" fmla="*/ 122 h 160"/>
              <a:gd name="T90" fmla="*/ 41 w 150"/>
              <a:gd name="T91" fmla="*/ 80 h 160"/>
              <a:gd name="T92" fmla="*/ 84 w 150"/>
              <a:gd name="T93" fmla="*/ 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0" h="160">
                <a:moveTo>
                  <a:pt x="14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4"/>
                  <a:pt x="10" y="10"/>
                </a:cubicBezTo>
                <a:cubicBezTo>
                  <a:pt x="10" y="30"/>
                  <a:pt x="10" y="30"/>
                  <a:pt x="10" y="30"/>
                </a:cubicBezTo>
                <a:cubicBezTo>
                  <a:pt x="25" y="30"/>
                  <a:pt x="25" y="30"/>
                  <a:pt x="25" y="30"/>
                </a:cubicBezTo>
                <a:cubicBezTo>
                  <a:pt x="28" y="30"/>
                  <a:pt x="30" y="32"/>
                  <a:pt x="30" y="35"/>
                </a:cubicBezTo>
                <a:cubicBezTo>
                  <a:pt x="30" y="37"/>
                  <a:pt x="28" y="40"/>
                  <a:pt x="25" y="40"/>
                </a:cubicBezTo>
                <a:cubicBezTo>
                  <a:pt x="5" y="40"/>
                  <a:pt x="5" y="40"/>
                  <a:pt x="5" y="40"/>
                </a:cubicBezTo>
                <a:cubicBezTo>
                  <a:pt x="3" y="40"/>
                  <a:pt x="0" y="42"/>
                  <a:pt x="0" y="45"/>
                </a:cubicBezTo>
                <a:cubicBezTo>
                  <a:pt x="0" y="47"/>
                  <a:pt x="3" y="50"/>
                  <a:pt x="5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10" y="70"/>
                  <a:pt x="10" y="70"/>
                  <a:pt x="10" y="70"/>
                </a:cubicBezTo>
                <a:cubicBezTo>
                  <a:pt x="25" y="70"/>
                  <a:pt x="25" y="70"/>
                  <a:pt x="25" y="70"/>
                </a:cubicBezTo>
                <a:cubicBezTo>
                  <a:pt x="28" y="70"/>
                  <a:pt x="30" y="72"/>
                  <a:pt x="30" y="75"/>
                </a:cubicBezTo>
                <a:cubicBezTo>
                  <a:pt x="30" y="77"/>
                  <a:pt x="28" y="80"/>
                  <a:pt x="25" y="80"/>
                </a:cubicBezTo>
                <a:cubicBezTo>
                  <a:pt x="5" y="80"/>
                  <a:pt x="5" y="80"/>
                  <a:pt x="5" y="80"/>
                </a:cubicBezTo>
                <a:cubicBezTo>
                  <a:pt x="3" y="80"/>
                  <a:pt x="0" y="82"/>
                  <a:pt x="0" y="85"/>
                </a:cubicBezTo>
                <a:cubicBezTo>
                  <a:pt x="0" y="87"/>
                  <a:pt x="3" y="90"/>
                  <a:pt x="5" y="90"/>
                </a:cubicBezTo>
                <a:cubicBezTo>
                  <a:pt x="10" y="90"/>
                  <a:pt x="10" y="90"/>
                  <a:pt x="10" y="90"/>
                </a:cubicBezTo>
                <a:cubicBezTo>
                  <a:pt x="10" y="110"/>
                  <a:pt x="10" y="110"/>
                  <a:pt x="10" y="110"/>
                </a:cubicBezTo>
                <a:cubicBezTo>
                  <a:pt x="25" y="110"/>
                  <a:pt x="25" y="110"/>
                  <a:pt x="25" y="110"/>
                </a:cubicBezTo>
                <a:cubicBezTo>
                  <a:pt x="28" y="110"/>
                  <a:pt x="30" y="112"/>
                  <a:pt x="30" y="115"/>
                </a:cubicBezTo>
                <a:cubicBezTo>
                  <a:pt x="30" y="117"/>
                  <a:pt x="28" y="120"/>
                  <a:pt x="25" y="120"/>
                </a:cubicBezTo>
                <a:cubicBezTo>
                  <a:pt x="5" y="120"/>
                  <a:pt x="5" y="120"/>
                  <a:pt x="5" y="120"/>
                </a:cubicBezTo>
                <a:cubicBezTo>
                  <a:pt x="3" y="120"/>
                  <a:pt x="0" y="122"/>
                  <a:pt x="0" y="125"/>
                </a:cubicBezTo>
                <a:cubicBezTo>
                  <a:pt x="0" y="127"/>
                  <a:pt x="3" y="130"/>
                  <a:pt x="5" y="130"/>
                </a:cubicBezTo>
                <a:cubicBezTo>
                  <a:pt x="10" y="130"/>
                  <a:pt x="10" y="130"/>
                  <a:pt x="10" y="130"/>
                </a:cubicBezTo>
                <a:cubicBezTo>
                  <a:pt x="10" y="150"/>
                  <a:pt x="10" y="150"/>
                  <a:pt x="10" y="150"/>
                </a:cubicBezTo>
                <a:cubicBezTo>
                  <a:pt x="10" y="155"/>
                  <a:pt x="15" y="160"/>
                  <a:pt x="20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6" y="160"/>
                  <a:pt x="150" y="155"/>
                  <a:pt x="150" y="150"/>
                </a:cubicBezTo>
                <a:cubicBezTo>
                  <a:pt x="150" y="10"/>
                  <a:pt x="150" y="10"/>
                  <a:pt x="150" y="10"/>
                </a:cubicBezTo>
                <a:cubicBezTo>
                  <a:pt x="150" y="4"/>
                  <a:pt x="146" y="0"/>
                  <a:pt x="140" y="0"/>
                </a:cubicBezTo>
                <a:close/>
                <a:moveTo>
                  <a:pt x="103" y="70"/>
                </a:moveTo>
                <a:cubicBezTo>
                  <a:pt x="97" y="75"/>
                  <a:pt x="95" y="72"/>
                  <a:pt x="92" y="69"/>
                </a:cubicBezTo>
                <a:cubicBezTo>
                  <a:pt x="90" y="67"/>
                  <a:pt x="85" y="72"/>
                  <a:pt x="80" y="76"/>
                </a:cubicBezTo>
                <a:cubicBezTo>
                  <a:pt x="76" y="81"/>
                  <a:pt x="71" y="86"/>
                  <a:pt x="73" y="88"/>
                </a:cubicBezTo>
                <a:cubicBezTo>
                  <a:pt x="76" y="91"/>
                  <a:pt x="79" y="93"/>
                  <a:pt x="74" y="100"/>
                </a:cubicBezTo>
                <a:cubicBezTo>
                  <a:pt x="68" y="106"/>
                  <a:pt x="65" y="101"/>
                  <a:pt x="62" y="98"/>
                </a:cubicBezTo>
                <a:cubicBezTo>
                  <a:pt x="58" y="95"/>
                  <a:pt x="62" y="82"/>
                  <a:pt x="74" y="70"/>
                </a:cubicBezTo>
                <a:cubicBezTo>
                  <a:pt x="86" y="58"/>
                  <a:pt x="99" y="54"/>
                  <a:pt x="102" y="58"/>
                </a:cubicBezTo>
                <a:cubicBezTo>
                  <a:pt x="105" y="61"/>
                  <a:pt x="110" y="64"/>
                  <a:pt x="103" y="70"/>
                </a:cubicBezTo>
                <a:close/>
                <a:moveTo>
                  <a:pt x="84" y="37"/>
                </a:moveTo>
                <a:cubicBezTo>
                  <a:pt x="107" y="37"/>
                  <a:pt x="126" y="56"/>
                  <a:pt x="126" y="80"/>
                </a:cubicBezTo>
                <a:cubicBezTo>
                  <a:pt x="126" y="103"/>
                  <a:pt x="107" y="122"/>
                  <a:pt x="84" y="122"/>
                </a:cubicBezTo>
                <a:cubicBezTo>
                  <a:pt x="60" y="122"/>
                  <a:pt x="41" y="103"/>
                  <a:pt x="41" y="80"/>
                </a:cubicBezTo>
                <a:cubicBezTo>
                  <a:pt x="41" y="56"/>
                  <a:pt x="60" y="37"/>
                  <a:pt x="84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9" name="Freeform 79">
            <a:extLst>
              <a:ext uri="{FF2B5EF4-FFF2-40B4-BE49-F238E27FC236}">
                <a16:creationId xmlns:a16="http://schemas.microsoft.com/office/drawing/2014/main" id="{76D68594-A7E6-B1F5-C93F-0B29AF8E1165}"/>
              </a:ext>
            </a:extLst>
          </p:cNvPr>
          <p:cNvSpPr>
            <a:spLocks noEditPoints="1"/>
          </p:cNvSpPr>
          <p:nvPr/>
        </p:nvSpPr>
        <p:spPr bwMode="auto">
          <a:xfrm>
            <a:off x="1287463" y="1371600"/>
            <a:ext cx="258763" cy="255588"/>
          </a:xfrm>
          <a:custGeom>
            <a:avLst/>
            <a:gdLst>
              <a:gd name="T0" fmla="*/ 159 w 163"/>
              <a:gd name="T1" fmla="*/ 22 h 161"/>
              <a:gd name="T2" fmla="*/ 157 w 163"/>
              <a:gd name="T3" fmla="*/ 51 h 161"/>
              <a:gd name="T4" fmla="*/ 143 w 163"/>
              <a:gd name="T5" fmla="*/ 40 h 161"/>
              <a:gd name="T6" fmla="*/ 159 w 163"/>
              <a:gd name="T7" fmla="*/ 22 h 161"/>
              <a:gd name="T8" fmla="*/ 3 w 163"/>
              <a:gd name="T9" fmla="*/ 28 h 161"/>
              <a:gd name="T10" fmla="*/ 10 w 163"/>
              <a:gd name="T11" fmla="*/ 57 h 161"/>
              <a:gd name="T12" fmla="*/ 40 w 163"/>
              <a:gd name="T13" fmla="*/ 62 h 161"/>
              <a:gd name="T14" fmla="*/ 103 w 163"/>
              <a:gd name="T15" fmla="*/ 123 h 161"/>
              <a:gd name="T16" fmla="*/ 109 w 163"/>
              <a:gd name="T17" fmla="*/ 151 h 161"/>
              <a:gd name="T18" fmla="*/ 138 w 163"/>
              <a:gd name="T19" fmla="*/ 158 h 161"/>
              <a:gd name="T20" fmla="*/ 122 w 163"/>
              <a:gd name="T21" fmla="*/ 142 h 161"/>
              <a:gd name="T22" fmla="*/ 138 w 163"/>
              <a:gd name="T23" fmla="*/ 126 h 161"/>
              <a:gd name="T24" fmla="*/ 154 w 163"/>
              <a:gd name="T25" fmla="*/ 143 h 161"/>
              <a:gd name="T26" fmla="*/ 149 w 163"/>
              <a:gd name="T27" fmla="*/ 113 h 161"/>
              <a:gd name="T28" fmla="*/ 117 w 163"/>
              <a:gd name="T29" fmla="*/ 107 h 161"/>
              <a:gd name="T30" fmla="*/ 55 w 163"/>
              <a:gd name="T31" fmla="*/ 46 h 161"/>
              <a:gd name="T32" fmla="*/ 48 w 163"/>
              <a:gd name="T33" fmla="*/ 16 h 161"/>
              <a:gd name="T34" fmla="*/ 17 w 163"/>
              <a:gd name="T35" fmla="*/ 12 h 161"/>
              <a:gd name="T36" fmla="*/ 35 w 163"/>
              <a:gd name="T37" fmla="*/ 28 h 161"/>
              <a:gd name="T38" fmla="*/ 19 w 163"/>
              <a:gd name="T39" fmla="*/ 44 h 161"/>
              <a:gd name="T40" fmla="*/ 3 w 163"/>
              <a:gd name="T41" fmla="*/ 28 h 161"/>
              <a:gd name="T42" fmla="*/ 122 w 163"/>
              <a:gd name="T43" fmla="*/ 40 h 161"/>
              <a:gd name="T44" fmla="*/ 125 w 163"/>
              <a:gd name="T45" fmla="*/ 43 h 161"/>
              <a:gd name="T46" fmla="*/ 116 w 163"/>
              <a:gd name="T47" fmla="*/ 51 h 161"/>
              <a:gd name="T48" fmla="*/ 112 w 163"/>
              <a:gd name="T49" fmla="*/ 48 h 161"/>
              <a:gd name="T50" fmla="*/ 122 w 163"/>
              <a:gd name="T51" fmla="*/ 40 h 161"/>
              <a:gd name="T52" fmla="*/ 113 w 163"/>
              <a:gd name="T53" fmla="*/ 29 h 161"/>
              <a:gd name="T54" fmla="*/ 116 w 163"/>
              <a:gd name="T55" fmla="*/ 33 h 161"/>
              <a:gd name="T56" fmla="*/ 107 w 163"/>
              <a:gd name="T57" fmla="*/ 41 h 161"/>
              <a:gd name="T58" fmla="*/ 104 w 163"/>
              <a:gd name="T59" fmla="*/ 38 h 161"/>
              <a:gd name="T60" fmla="*/ 113 w 163"/>
              <a:gd name="T61" fmla="*/ 29 h 161"/>
              <a:gd name="T62" fmla="*/ 117 w 163"/>
              <a:gd name="T63" fmla="*/ 35 h 161"/>
              <a:gd name="T64" fmla="*/ 121 w 163"/>
              <a:gd name="T65" fmla="*/ 38 h 161"/>
              <a:gd name="T66" fmla="*/ 111 w 163"/>
              <a:gd name="T67" fmla="*/ 47 h 161"/>
              <a:gd name="T68" fmla="*/ 108 w 163"/>
              <a:gd name="T69" fmla="*/ 43 h 161"/>
              <a:gd name="T70" fmla="*/ 117 w 163"/>
              <a:gd name="T71" fmla="*/ 35 h 161"/>
              <a:gd name="T72" fmla="*/ 119 w 163"/>
              <a:gd name="T73" fmla="*/ 63 h 161"/>
              <a:gd name="T74" fmla="*/ 101 w 163"/>
              <a:gd name="T75" fmla="*/ 85 h 161"/>
              <a:gd name="T76" fmla="*/ 89 w 163"/>
              <a:gd name="T77" fmla="*/ 74 h 161"/>
              <a:gd name="T78" fmla="*/ 82 w 163"/>
              <a:gd name="T79" fmla="*/ 67 h 161"/>
              <a:gd name="T80" fmla="*/ 100 w 163"/>
              <a:gd name="T81" fmla="*/ 45 h 161"/>
              <a:gd name="T82" fmla="*/ 105 w 163"/>
              <a:gd name="T83" fmla="*/ 13 h 161"/>
              <a:gd name="T84" fmla="*/ 140 w 163"/>
              <a:gd name="T85" fmla="*/ 4 h 161"/>
              <a:gd name="T86" fmla="*/ 122 w 163"/>
              <a:gd name="T87" fmla="*/ 25 h 161"/>
              <a:gd name="T88" fmla="*/ 152 w 163"/>
              <a:gd name="T89" fmla="*/ 56 h 161"/>
              <a:gd name="T90" fmla="*/ 119 w 163"/>
              <a:gd name="T91" fmla="*/ 63 h 161"/>
              <a:gd name="T92" fmla="*/ 82 w 163"/>
              <a:gd name="T93" fmla="*/ 108 h 161"/>
              <a:gd name="T94" fmla="*/ 53 w 163"/>
              <a:gd name="T95" fmla="*/ 141 h 161"/>
              <a:gd name="T96" fmla="*/ 35 w 163"/>
              <a:gd name="T97" fmla="*/ 143 h 161"/>
              <a:gd name="T98" fmla="*/ 35 w 163"/>
              <a:gd name="T99" fmla="*/ 143 h 161"/>
              <a:gd name="T100" fmla="*/ 33 w 163"/>
              <a:gd name="T101" fmla="*/ 124 h 161"/>
              <a:gd name="T102" fmla="*/ 63 w 163"/>
              <a:gd name="T103" fmla="*/ 89 h 161"/>
              <a:gd name="T104" fmla="*/ 70 w 163"/>
              <a:gd name="T105" fmla="*/ 96 h 161"/>
              <a:gd name="T106" fmla="*/ 82 w 163"/>
              <a:gd name="T107" fmla="*/ 108 h 161"/>
              <a:gd name="T108" fmla="*/ 51 w 163"/>
              <a:gd name="T109" fmla="*/ 123 h 161"/>
              <a:gd name="T110" fmla="*/ 52 w 163"/>
              <a:gd name="T111" fmla="*/ 135 h 161"/>
              <a:gd name="T112" fmla="*/ 40 w 163"/>
              <a:gd name="T113" fmla="*/ 136 h 161"/>
              <a:gd name="T114" fmla="*/ 39 w 163"/>
              <a:gd name="T115" fmla="*/ 124 h 161"/>
              <a:gd name="T116" fmla="*/ 51 w 163"/>
              <a:gd name="T117" fmla="*/ 12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3" h="161">
                <a:moveTo>
                  <a:pt x="159" y="22"/>
                </a:moveTo>
                <a:cubicBezTo>
                  <a:pt x="163" y="31"/>
                  <a:pt x="162" y="42"/>
                  <a:pt x="157" y="51"/>
                </a:cubicBezTo>
                <a:cubicBezTo>
                  <a:pt x="143" y="40"/>
                  <a:pt x="143" y="40"/>
                  <a:pt x="143" y="40"/>
                </a:cubicBezTo>
                <a:lnTo>
                  <a:pt x="159" y="22"/>
                </a:lnTo>
                <a:close/>
                <a:moveTo>
                  <a:pt x="3" y="28"/>
                </a:moveTo>
                <a:cubicBezTo>
                  <a:pt x="0" y="38"/>
                  <a:pt x="2" y="49"/>
                  <a:pt x="10" y="57"/>
                </a:cubicBezTo>
                <a:cubicBezTo>
                  <a:pt x="19" y="64"/>
                  <a:pt x="30" y="66"/>
                  <a:pt x="40" y="62"/>
                </a:cubicBezTo>
                <a:cubicBezTo>
                  <a:pt x="73" y="91"/>
                  <a:pt x="74" y="92"/>
                  <a:pt x="103" y="123"/>
                </a:cubicBezTo>
                <a:cubicBezTo>
                  <a:pt x="100" y="133"/>
                  <a:pt x="102" y="144"/>
                  <a:pt x="109" y="151"/>
                </a:cubicBezTo>
                <a:cubicBezTo>
                  <a:pt x="117" y="159"/>
                  <a:pt x="128" y="161"/>
                  <a:pt x="138" y="158"/>
                </a:cubicBezTo>
                <a:cubicBezTo>
                  <a:pt x="122" y="142"/>
                  <a:pt x="122" y="142"/>
                  <a:pt x="122" y="142"/>
                </a:cubicBezTo>
                <a:cubicBezTo>
                  <a:pt x="138" y="126"/>
                  <a:pt x="138" y="126"/>
                  <a:pt x="138" y="126"/>
                </a:cubicBezTo>
                <a:cubicBezTo>
                  <a:pt x="154" y="143"/>
                  <a:pt x="154" y="143"/>
                  <a:pt x="154" y="143"/>
                </a:cubicBezTo>
                <a:cubicBezTo>
                  <a:pt x="159" y="133"/>
                  <a:pt x="157" y="121"/>
                  <a:pt x="149" y="113"/>
                </a:cubicBezTo>
                <a:cubicBezTo>
                  <a:pt x="140" y="104"/>
                  <a:pt x="128" y="102"/>
                  <a:pt x="117" y="107"/>
                </a:cubicBezTo>
                <a:cubicBezTo>
                  <a:pt x="85" y="79"/>
                  <a:pt x="85" y="78"/>
                  <a:pt x="55" y="46"/>
                </a:cubicBezTo>
                <a:cubicBezTo>
                  <a:pt x="59" y="36"/>
                  <a:pt x="56" y="24"/>
                  <a:pt x="48" y="16"/>
                </a:cubicBezTo>
                <a:cubicBezTo>
                  <a:pt x="39" y="9"/>
                  <a:pt x="27" y="7"/>
                  <a:pt x="17" y="12"/>
                </a:cubicBezTo>
                <a:cubicBezTo>
                  <a:pt x="35" y="28"/>
                  <a:pt x="35" y="28"/>
                  <a:pt x="35" y="28"/>
                </a:cubicBezTo>
                <a:cubicBezTo>
                  <a:pt x="19" y="44"/>
                  <a:pt x="19" y="44"/>
                  <a:pt x="19" y="44"/>
                </a:cubicBezTo>
                <a:lnTo>
                  <a:pt x="3" y="28"/>
                </a:lnTo>
                <a:close/>
                <a:moveTo>
                  <a:pt x="122" y="40"/>
                </a:moveTo>
                <a:cubicBezTo>
                  <a:pt x="125" y="43"/>
                  <a:pt x="125" y="43"/>
                  <a:pt x="125" y="43"/>
                </a:cubicBezTo>
                <a:cubicBezTo>
                  <a:pt x="116" y="51"/>
                  <a:pt x="116" y="51"/>
                  <a:pt x="116" y="51"/>
                </a:cubicBezTo>
                <a:cubicBezTo>
                  <a:pt x="112" y="48"/>
                  <a:pt x="112" y="48"/>
                  <a:pt x="112" y="48"/>
                </a:cubicBezTo>
                <a:lnTo>
                  <a:pt x="122" y="40"/>
                </a:lnTo>
                <a:close/>
                <a:moveTo>
                  <a:pt x="113" y="29"/>
                </a:moveTo>
                <a:cubicBezTo>
                  <a:pt x="116" y="33"/>
                  <a:pt x="116" y="33"/>
                  <a:pt x="116" y="33"/>
                </a:cubicBezTo>
                <a:cubicBezTo>
                  <a:pt x="107" y="41"/>
                  <a:pt x="107" y="41"/>
                  <a:pt x="107" y="41"/>
                </a:cubicBezTo>
                <a:cubicBezTo>
                  <a:pt x="104" y="38"/>
                  <a:pt x="104" y="38"/>
                  <a:pt x="104" y="38"/>
                </a:cubicBezTo>
                <a:lnTo>
                  <a:pt x="113" y="29"/>
                </a:lnTo>
                <a:close/>
                <a:moveTo>
                  <a:pt x="117" y="35"/>
                </a:moveTo>
                <a:cubicBezTo>
                  <a:pt x="121" y="38"/>
                  <a:pt x="121" y="38"/>
                  <a:pt x="121" y="38"/>
                </a:cubicBezTo>
                <a:cubicBezTo>
                  <a:pt x="111" y="47"/>
                  <a:pt x="111" y="47"/>
                  <a:pt x="111" y="47"/>
                </a:cubicBezTo>
                <a:cubicBezTo>
                  <a:pt x="108" y="43"/>
                  <a:pt x="108" y="43"/>
                  <a:pt x="108" y="43"/>
                </a:cubicBezTo>
                <a:lnTo>
                  <a:pt x="117" y="35"/>
                </a:lnTo>
                <a:close/>
                <a:moveTo>
                  <a:pt x="119" y="63"/>
                </a:moveTo>
                <a:cubicBezTo>
                  <a:pt x="101" y="85"/>
                  <a:pt x="101" y="85"/>
                  <a:pt x="101" y="85"/>
                </a:cubicBezTo>
                <a:cubicBezTo>
                  <a:pt x="97" y="82"/>
                  <a:pt x="93" y="78"/>
                  <a:pt x="89" y="74"/>
                </a:cubicBezTo>
                <a:cubicBezTo>
                  <a:pt x="87" y="72"/>
                  <a:pt x="84" y="69"/>
                  <a:pt x="82" y="67"/>
                </a:cubicBezTo>
                <a:cubicBezTo>
                  <a:pt x="100" y="45"/>
                  <a:pt x="100" y="45"/>
                  <a:pt x="100" y="45"/>
                </a:cubicBezTo>
                <a:cubicBezTo>
                  <a:pt x="95" y="36"/>
                  <a:pt x="96" y="24"/>
                  <a:pt x="105" y="13"/>
                </a:cubicBezTo>
                <a:cubicBezTo>
                  <a:pt x="114" y="3"/>
                  <a:pt x="128" y="0"/>
                  <a:pt x="140" y="4"/>
                </a:cubicBezTo>
                <a:cubicBezTo>
                  <a:pt x="122" y="25"/>
                  <a:pt x="122" y="25"/>
                  <a:pt x="122" y="25"/>
                </a:cubicBezTo>
                <a:cubicBezTo>
                  <a:pt x="152" y="56"/>
                  <a:pt x="152" y="56"/>
                  <a:pt x="152" y="56"/>
                </a:cubicBezTo>
                <a:cubicBezTo>
                  <a:pt x="144" y="67"/>
                  <a:pt x="131" y="68"/>
                  <a:pt x="119" y="63"/>
                </a:cubicBezTo>
                <a:close/>
                <a:moveTo>
                  <a:pt x="82" y="108"/>
                </a:moveTo>
                <a:cubicBezTo>
                  <a:pt x="53" y="141"/>
                  <a:pt x="53" y="141"/>
                  <a:pt x="53" y="141"/>
                </a:cubicBezTo>
                <a:cubicBezTo>
                  <a:pt x="49" y="147"/>
                  <a:pt x="40" y="148"/>
                  <a:pt x="35" y="143"/>
                </a:cubicBezTo>
                <a:cubicBezTo>
                  <a:pt x="35" y="143"/>
                  <a:pt x="35" y="143"/>
                  <a:pt x="35" y="143"/>
                </a:cubicBezTo>
                <a:cubicBezTo>
                  <a:pt x="29" y="138"/>
                  <a:pt x="28" y="130"/>
                  <a:pt x="33" y="124"/>
                </a:cubicBezTo>
                <a:cubicBezTo>
                  <a:pt x="63" y="89"/>
                  <a:pt x="63" y="89"/>
                  <a:pt x="63" y="89"/>
                </a:cubicBezTo>
                <a:cubicBezTo>
                  <a:pt x="65" y="92"/>
                  <a:pt x="67" y="94"/>
                  <a:pt x="70" y="96"/>
                </a:cubicBezTo>
                <a:cubicBezTo>
                  <a:pt x="74" y="100"/>
                  <a:pt x="78" y="104"/>
                  <a:pt x="82" y="108"/>
                </a:cubicBezTo>
                <a:close/>
                <a:moveTo>
                  <a:pt x="51" y="123"/>
                </a:moveTo>
                <a:cubicBezTo>
                  <a:pt x="55" y="126"/>
                  <a:pt x="55" y="132"/>
                  <a:pt x="52" y="135"/>
                </a:cubicBezTo>
                <a:cubicBezTo>
                  <a:pt x="49" y="139"/>
                  <a:pt x="44" y="140"/>
                  <a:pt x="40" y="136"/>
                </a:cubicBezTo>
                <a:cubicBezTo>
                  <a:pt x="36" y="133"/>
                  <a:pt x="36" y="128"/>
                  <a:pt x="39" y="124"/>
                </a:cubicBezTo>
                <a:cubicBezTo>
                  <a:pt x="42" y="120"/>
                  <a:pt x="48" y="120"/>
                  <a:pt x="51" y="1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0" name="Freeform 80">
            <a:extLst>
              <a:ext uri="{FF2B5EF4-FFF2-40B4-BE49-F238E27FC236}">
                <a16:creationId xmlns:a16="http://schemas.microsoft.com/office/drawing/2014/main" id="{D19F434B-71AF-D30A-944D-9236C321A7F4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1395413"/>
            <a:ext cx="254000" cy="207963"/>
          </a:xfrm>
          <a:custGeom>
            <a:avLst/>
            <a:gdLst>
              <a:gd name="T0" fmla="*/ 0 w 160"/>
              <a:gd name="T1" fmla="*/ 1 h 131"/>
              <a:gd name="T2" fmla="*/ 52 w 160"/>
              <a:gd name="T3" fmla="*/ 0 h 131"/>
              <a:gd name="T4" fmla="*/ 53 w 160"/>
              <a:gd name="T5" fmla="*/ 0 h 131"/>
              <a:gd name="T6" fmla="*/ 53 w 160"/>
              <a:gd name="T7" fmla="*/ 1 h 131"/>
              <a:gd name="T8" fmla="*/ 68 w 160"/>
              <a:gd name="T9" fmla="*/ 20 h 131"/>
              <a:gd name="T10" fmla="*/ 158 w 160"/>
              <a:gd name="T11" fmla="*/ 19 h 131"/>
              <a:gd name="T12" fmla="*/ 159 w 160"/>
              <a:gd name="T13" fmla="*/ 19 h 131"/>
              <a:gd name="T14" fmla="*/ 159 w 160"/>
              <a:gd name="T15" fmla="*/ 20 h 131"/>
              <a:gd name="T16" fmla="*/ 160 w 160"/>
              <a:gd name="T17" fmla="*/ 130 h 131"/>
              <a:gd name="T18" fmla="*/ 160 w 160"/>
              <a:gd name="T19" fmla="*/ 131 h 131"/>
              <a:gd name="T20" fmla="*/ 159 w 160"/>
              <a:gd name="T21" fmla="*/ 131 h 131"/>
              <a:gd name="T22" fmla="*/ 0 w 160"/>
              <a:gd name="T23" fmla="*/ 131 h 131"/>
              <a:gd name="T24" fmla="*/ 0 w 160"/>
              <a:gd name="T25" fmla="*/ 131 h 131"/>
              <a:gd name="T26" fmla="*/ 0 w 160"/>
              <a:gd name="T27" fmla="*/ 130 h 131"/>
              <a:gd name="T28" fmla="*/ 0 w 160"/>
              <a:gd name="T29" fmla="*/ 2 h 131"/>
              <a:gd name="T30" fmla="*/ 0 w 160"/>
              <a:gd name="T31" fmla="*/ 1 h 131"/>
              <a:gd name="T32" fmla="*/ 131 w 160"/>
              <a:gd name="T33" fmla="*/ 111 h 131"/>
              <a:gd name="T34" fmla="*/ 131 w 160"/>
              <a:gd name="T35" fmla="*/ 102 h 131"/>
              <a:gd name="T36" fmla="*/ 122 w 160"/>
              <a:gd name="T37" fmla="*/ 102 h 131"/>
              <a:gd name="T38" fmla="*/ 122 w 160"/>
              <a:gd name="T39" fmla="*/ 97 h 131"/>
              <a:gd name="T40" fmla="*/ 131 w 160"/>
              <a:gd name="T41" fmla="*/ 97 h 131"/>
              <a:gd name="T42" fmla="*/ 131 w 160"/>
              <a:gd name="T43" fmla="*/ 88 h 131"/>
              <a:gd name="T44" fmla="*/ 136 w 160"/>
              <a:gd name="T45" fmla="*/ 88 h 131"/>
              <a:gd name="T46" fmla="*/ 136 w 160"/>
              <a:gd name="T47" fmla="*/ 97 h 131"/>
              <a:gd name="T48" fmla="*/ 145 w 160"/>
              <a:gd name="T49" fmla="*/ 97 h 131"/>
              <a:gd name="T50" fmla="*/ 145 w 160"/>
              <a:gd name="T51" fmla="*/ 102 h 131"/>
              <a:gd name="T52" fmla="*/ 136 w 160"/>
              <a:gd name="T53" fmla="*/ 102 h 131"/>
              <a:gd name="T54" fmla="*/ 136 w 160"/>
              <a:gd name="T55" fmla="*/ 111 h 131"/>
              <a:gd name="T56" fmla="*/ 131 w 160"/>
              <a:gd name="T57" fmla="*/ 111 h 131"/>
              <a:gd name="T58" fmla="*/ 133 w 160"/>
              <a:gd name="T59" fmla="*/ 118 h 131"/>
              <a:gd name="T60" fmla="*/ 152 w 160"/>
              <a:gd name="T61" fmla="*/ 100 h 131"/>
              <a:gd name="T62" fmla="*/ 133 w 160"/>
              <a:gd name="T63" fmla="*/ 81 h 131"/>
              <a:gd name="T64" fmla="*/ 114 w 160"/>
              <a:gd name="T65" fmla="*/ 100 h 131"/>
              <a:gd name="T66" fmla="*/ 133 w 160"/>
              <a:gd name="T67" fmla="*/ 118 h 131"/>
              <a:gd name="T68" fmla="*/ 10 w 160"/>
              <a:gd name="T69" fmla="*/ 43 h 131"/>
              <a:gd name="T70" fmla="*/ 59 w 160"/>
              <a:gd name="T71" fmla="*/ 43 h 131"/>
              <a:gd name="T72" fmla="*/ 59 w 160"/>
              <a:gd name="T73" fmla="*/ 34 h 131"/>
              <a:gd name="T74" fmla="*/ 10 w 160"/>
              <a:gd name="T75" fmla="*/ 34 h 131"/>
              <a:gd name="T76" fmla="*/ 10 w 160"/>
              <a:gd name="T77" fmla="*/ 43 h 131"/>
              <a:gd name="T78" fmla="*/ 59 w 160"/>
              <a:gd name="T79" fmla="*/ 52 h 131"/>
              <a:gd name="T80" fmla="*/ 10 w 160"/>
              <a:gd name="T81" fmla="*/ 52 h 131"/>
              <a:gd name="T82" fmla="*/ 10 w 160"/>
              <a:gd name="T83" fmla="*/ 61 h 131"/>
              <a:gd name="T84" fmla="*/ 59 w 160"/>
              <a:gd name="T85" fmla="*/ 61 h 131"/>
              <a:gd name="T86" fmla="*/ 59 w 160"/>
              <a:gd name="T87" fmla="*/ 52 h 131"/>
              <a:gd name="T88" fmla="*/ 59 w 160"/>
              <a:gd name="T89" fmla="*/ 70 h 131"/>
              <a:gd name="T90" fmla="*/ 10 w 160"/>
              <a:gd name="T91" fmla="*/ 70 h 131"/>
              <a:gd name="T92" fmla="*/ 10 w 160"/>
              <a:gd name="T93" fmla="*/ 79 h 131"/>
              <a:gd name="T94" fmla="*/ 59 w 160"/>
              <a:gd name="T95" fmla="*/ 79 h 131"/>
              <a:gd name="T96" fmla="*/ 59 w 160"/>
              <a:gd name="T97" fmla="*/ 70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31">
                <a:moveTo>
                  <a:pt x="0" y="1"/>
                </a:moveTo>
                <a:cubicBezTo>
                  <a:pt x="52" y="0"/>
                  <a:pt x="52" y="0"/>
                  <a:pt x="52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3" y="1"/>
                  <a:pt x="53" y="1"/>
                  <a:pt x="53" y="1"/>
                </a:cubicBezTo>
                <a:cubicBezTo>
                  <a:pt x="68" y="20"/>
                  <a:pt x="68" y="20"/>
                  <a:pt x="68" y="20"/>
                </a:cubicBezTo>
                <a:cubicBezTo>
                  <a:pt x="158" y="19"/>
                  <a:pt x="158" y="19"/>
                  <a:pt x="158" y="19"/>
                </a:cubicBezTo>
                <a:cubicBezTo>
                  <a:pt x="159" y="19"/>
                  <a:pt x="159" y="19"/>
                  <a:pt x="159" y="19"/>
                </a:cubicBezTo>
                <a:cubicBezTo>
                  <a:pt x="159" y="20"/>
                  <a:pt x="159" y="20"/>
                  <a:pt x="159" y="20"/>
                </a:cubicBezTo>
                <a:cubicBezTo>
                  <a:pt x="160" y="130"/>
                  <a:pt x="160" y="130"/>
                  <a:pt x="160" y="130"/>
                </a:cubicBezTo>
                <a:cubicBezTo>
                  <a:pt x="160" y="131"/>
                  <a:pt x="160" y="131"/>
                  <a:pt x="160" y="131"/>
                </a:cubicBezTo>
                <a:cubicBezTo>
                  <a:pt x="159" y="131"/>
                  <a:pt x="159" y="131"/>
                  <a:pt x="159" y="131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1"/>
                  <a:pt x="0" y="1"/>
                </a:cubicBezTo>
                <a:close/>
                <a:moveTo>
                  <a:pt x="131" y="111"/>
                </a:moveTo>
                <a:cubicBezTo>
                  <a:pt x="131" y="102"/>
                  <a:pt x="131" y="102"/>
                  <a:pt x="131" y="102"/>
                </a:cubicBezTo>
                <a:cubicBezTo>
                  <a:pt x="122" y="102"/>
                  <a:pt x="122" y="102"/>
                  <a:pt x="122" y="102"/>
                </a:cubicBezTo>
                <a:cubicBezTo>
                  <a:pt x="122" y="97"/>
                  <a:pt x="122" y="97"/>
                  <a:pt x="122" y="97"/>
                </a:cubicBezTo>
                <a:cubicBezTo>
                  <a:pt x="131" y="97"/>
                  <a:pt x="131" y="97"/>
                  <a:pt x="131" y="97"/>
                </a:cubicBezTo>
                <a:cubicBezTo>
                  <a:pt x="131" y="88"/>
                  <a:pt x="131" y="88"/>
                  <a:pt x="131" y="88"/>
                </a:cubicBezTo>
                <a:cubicBezTo>
                  <a:pt x="136" y="88"/>
                  <a:pt x="136" y="88"/>
                  <a:pt x="136" y="88"/>
                </a:cubicBezTo>
                <a:cubicBezTo>
                  <a:pt x="136" y="97"/>
                  <a:pt x="136" y="97"/>
                  <a:pt x="136" y="97"/>
                </a:cubicBezTo>
                <a:cubicBezTo>
                  <a:pt x="145" y="97"/>
                  <a:pt x="145" y="97"/>
                  <a:pt x="145" y="97"/>
                </a:cubicBezTo>
                <a:cubicBezTo>
                  <a:pt x="145" y="102"/>
                  <a:pt x="145" y="102"/>
                  <a:pt x="145" y="102"/>
                </a:cubicBezTo>
                <a:cubicBezTo>
                  <a:pt x="136" y="102"/>
                  <a:pt x="136" y="102"/>
                  <a:pt x="136" y="102"/>
                </a:cubicBezTo>
                <a:cubicBezTo>
                  <a:pt x="136" y="111"/>
                  <a:pt x="136" y="111"/>
                  <a:pt x="136" y="111"/>
                </a:cubicBezTo>
                <a:lnTo>
                  <a:pt x="131" y="111"/>
                </a:lnTo>
                <a:close/>
                <a:moveTo>
                  <a:pt x="133" y="118"/>
                </a:moveTo>
                <a:cubicBezTo>
                  <a:pt x="143" y="118"/>
                  <a:pt x="152" y="110"/>
                  <a:pt x="152" y="100"/>
                </a:cubicBezTo>
                <a:cubicBezTo>
                  <a:pt x="152" y="89"/>
                  <a:pt x="143" y="81"/>
                  <a:pt x="133" y="81"/>
                </a:cubicBezTo>
                <a:cubicBezTo>
                  <a:pt x="123" y="81"/>
                  <a:pt x="114" y="89"/>
                  <a:pt x="114" y="100"/>
                </a:cubicBezTo>
                <a:cubicBezTo>
                  <a:pt x="114" y="110"/>
                  <a:pt x="123" y="118"/>
                  <a:pt x="133" y="118"/>
                </a:cubicBezTo>
                <a:close/>
                <a:moveTo>
                  <a:pt x="10" y="43"/>
                </a:moveTo>
                <a:cubicBezTo>
                  <a:pt x="59" y="43"/>
                  <a:pt x="59" y="43"/>
                  <a:pt x="59" y="43"/>
                </a:cubicBezTo>
                <a:cubicBezTo>
                  <a:pt x="59" y="34"/>
                  <a:pt x="59" y="34"/>
                  <a:pt x="59" y="34"/>
                </a:cubicBezTo>
                <a:cubicBezTo>
                  <a:pt x="10" y="34"/>
                  <a:pt x="10" y="34"/>
                  <a:pt x="10" y="34"/>
                </a:cubicBezTo>
                <a:lnTo>
                  <a:pt x="10" y="43"/>
                </a:lnTo>
                <a:close/>
                <a:moveTo>
                  <a:pt x="59" y="52"/>
                </a:moveTo>
                <a:cubicBezTo>
                  <a:pt x="10" y="52"/>
                  <a:pt x="10" y="52"/>
                  <a:pt x="10" y="52"/>
                </a:cubicBezTo>
                <a:cubicBezTo>
                  <a:pt x="10" y="61"/>
                  <a:pt x="10" y="61"/>
                  <a:pt x="10" y="61"/>
                </a:cubicBezTo>
                <a:cubicBezTo>
                  <a:pt x="59" y="61"/>
                  <a:pt x="59" y="61"/>
                  <a:pt x="59" y="61"/>
                </a:cubicBezTo>
                <a:lnTo>
                  <a:pt x="59" y="52"/>
                </a:lnTo>
                <a:close/>
                <a:moveTo>
                  <a:pt x="59" y="70"/>
                </a:moveTo>
                <a:cubicBezTo>
                  <a:pt x="10" y="70"/>
                  <a:pt x="10" y="70"/>
                  <a:pt x="10" y="70"/>
                </a:cubicBezTo>
                <a:cubicBezTo>
                  <a:pt x="10" y="79"/>
                  <a:pt x="10" y="79"/>
                  <a:pt x="10" y="79"/>
                </a:cubicBezTo>
                <a:cubicBezTo>
                  <a:pt x="59" y="79"/>
                  <a:pt x="59" y="79"/>
                  <a:pt x="59" y="79"/>
                </a:cubicBezTo>
                <a:lnTo>
                  <a:pt x="59" y="7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1" name="Freeform 81">
            <a:extLst>
              <a:ext uri="{FF2B5EF4-FFF2-40B4-BE49-F238E27FC236}">
                <a16:creationId xmlns:a16="http://schemas.microsoft.com/office/drawing/2014/main" id="{E83C8FF3-21AF-B5D1-A2A5-A68E457F3087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1968500"/>
            <a:ext cx="255588" cy="161925"/>
          </a:xfrm>
          <a:custGeom>
            <a:avLst/>
            <a:gdLst>
              <a:gd name="T0" fmla="*/ 44 w 161"/>
              <a:gd name="T1" fmla="*/ 70 h 102"/>
              <a:gd name="T2" fmla="*/ 14 w 161"/>
              <a:gd name="T3" fmla="*/ 51 h 102"/>
              <a:gd name="T4" fmla="*/ 13 w 161"/>
              <a:gd name="T5" fmla="*/ 36 h 102"/>
              <a:gd name="T6" fmla="*/ 24 w 161"/>
              <a:gd name="T7" fmla="*/ 23 h 102"/>
              <a:gd name="T8" fmla="*/ 61 w 161"/>
              <a:gd name="T9" fmla="*/ 10 h 102"/>
              <a:gd name="T10" fmla="*/ 121 w 161"/>
              <a:gd name="T11" fmla="*/ 12 h 102"/>
              <a:gd name="T12" fmla="*/ 154 w 161"/>
              <a:gd name="T13" fmla="*/ 32 h 102"/>
              <a:gd name="T14" fmla="*/ 157 w 161"/>
              <a:gd name="T15" fmla="*/ 50 h 102"/>
              <a:gd name="T16" fmla="*/ 144 w 161"/>
              <a:gd name="T17" fmla="*/ 65 h 102"/>
              <a:gd name="T18" fmla="*/ 145 w 161"/>
              <a:gd name="T19" fmla="*/ 66 h 102"/>
              <a:gd name="T20" fmla="*/ 159 w 161"/>
              <a:gd name="T21" fmla="*/ 51 h 102"/>
              <a:gd name="T22" fmla="*/ 157 w 161"/>
              <a:gd name="T23" fmla="*/ 30 h 102"/>
              <a:gd name="T24" fmla="*/ 141 w 161"/>
              <a:gd name="T25" fmla="*/ 16 h 102"/>
              <a:gd name="T26" fmla="*/ 102 w 161"/>
              <a:gd name="T27" fmla="*/ 3 h 102"/>
              <a:gd name="T28" fmla="*/ 39 w 161"/>
              <a:gd name="T29" fmla="*/ 6 h 102"/>
              <a:gd name="T30" fmla="*/ 10 w 161"/>
              <a:gd name="T31" fmla="*/ 22 h 102"/>
              <a:gd name="T32" fmla="*/ 0 w 161"/>
              <a:gd name="T33" fmla="*/ 44 h 102"/>
              <a:gd name="T34" fmla="*/ 11 w 161"/>
              <a:gd name="T35" fmla="*/ 66 h 102"/>
              <a:gd name="T36" fmla="*/ 40 w 161"/>
              <a:gd name="T37" fmla="*/ 82 h 102"/>
              <a:gd name="T38" fmla="*/ 81 w 161"/>
              <a:gd name="T39" fmla="*/ 102 h 102"/>
              <a:gd name="T40" fmla="*/ 81 w 161"/>
              <a:gd name="T41" fmla="*/ 61 h 102"/>
              <a:gd name="T42" fmla="*/ 103 w 161"/>
              <a:gd name="T43" fmla="*/ 29 h 102"/>
              <a:gd name="T44" fmla="*/ 125 w 161"/>
              <a:gd name="T45" fmla="*/ 23 h 102"/>
              <a:gd name="T46" fmla="*/ 120 w 161"/>
              <a:gd name="T47" fmla="*/ 36 h 102"/>
              <a:gd name="T48" fmla="*/ 114 w 161"/>
              <a:gd name="T49" fmla="*/ 57 h 102"/>
              <a:gd name="T50" fmla="*/ 110 w 161"/>
              <a:gd name="T51" fmla="*/ 43 h 102"/>
              <a:gd name="T52" fmla="*/ 103 w 161"/>
              <a:gd name="T53" fmla="*/ 29 h 102"/>
              <a:gd name="T54" fmla="*/ 96 w 161"/>
              <a:gd name="T55" fmla="*/ 22 h 102"/>
              <a:gd name="T56" fmla="*/ 92 w 161"/>
              <a:gd name="T57" fmla="*/ 58 h 102"/>
              <a:gd name="T58" fmla="*/ 76 w 161"/>
              <a:gd name="T59" fmla="*/ 57 h 102"/>
              <a:gd name="T60" fmla="*/ 62 w 161"/>
              <a:gd name="T61" fmla="*/ 50 h 102"/>
              <a:gd name="T62" fmla="*/ 77 w 161"/>
              <a:gd name="T63" fmla="*/ 23 h 102"/>
              <a:gd name="T64" fmla="*/ 82 w 161"/>
              <a:gd name="T65" fmla="*/ 45 h 102"/>
              <a:gd name="T66" fmla="*/ 86 w 161"/>
              <a:gd name="T67" fmla="*/ 50 h 102"/>
              <a:gd name="T68" fmla="*/ 82 w 161"/>
              <a:gd name="T69" fmla="*/ 57 h 102"/>
              <a:gd name="T70" fmla="*/ 76 w 161"/>
              <a:gd name="T71" fmla="*/ 45 h 102"/>
              <a:gd name="T72" fmla="*/ 68 w 161"/>
              <a:gd name="T73" fmla="*/ 45 h 102"/>
              <a:gd name="T74" fmla="*/ 58 w 161"/>
              <a:gd name="T75" fmla="*/ 51 h 102"/>
              <a:gd name="T76" fmla="*/ 35 w 161"/>
              <a:gd name="T77" fmla="*/ 57 h 102"/>
              <a:gd name="T78" fmla="*/ 45 w 161"/>
              <a:gd name="T79" fmla="*/ 42 h 102"/>
              <a:gd name="T80" fmla="*/ 52 w 161"/>
              <a:gd name="T81" fmla="*/ 33 h 102"/>
              <a:gd name="T82" fmla="*/ 47 w 161"/>
              <a:gd name="T83" fmla="*/ 28 h 102"/>
              <a:gd name="T84" fmla="*/ 43 w 161"/>
              <a:gd name="T85" fmla="*/ 34 h 102"/>
              <a:gd name="T86" fmla="*/ 40 w 161"/>
              <a:gd name="T87" fmla="*/ 25 h 102"/>
              <a:gd name="T88" fmla="*/ 55 w 161"/>
              <a:gd name="T89" fmla="*/ 25 h 102"/>
              <a:gd name="T90" fmla="*/ 57 w 161"/>
              <a:gd name="T91" fmla="*/ 37 h 102"/>
              <a:gd name="T92" fmla="*/ 50 w 161"/>
              <a:gd name="T93" fmla="*/ 46 h 102"/>
              <a:gd name="T94" fmla="*/ 45 w 161"/>
              <a:gd name="T95" fmla="*/ 51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1" h="102">
                <a:moveTo>
                  <a:pt x="81" y="74"/>
                </a:moveTo>
                <a:cubicBezTo>
                  <a:pt x="69" y="74"/>
                  <a:pt x="56" y="73"/>
                  <a:pt x="44" y="70"/>
                </a:cubicBezTo>
                <a:cubicBezTo>
                  <a:pt x="38" y="68"/>
                  <a:pt x="32" y="65"/>
                  <a:pt x="27" y="62"/>
                </a:cubicBezTo>
                <a:cubicBezTo>
                  <a:pt x="21" y="59"/>
                  <a:pt x="16" y="55"/>
                  <a:pt x="14" y="51"/>
                </a:cubicBezTo>
                <a:cubicBezTo>
                  <a:pt x="12" y="48"/>
                  <a:pt x="11" y="46"/>
                  <a:pt x="11" y="44"/>
                </a:cubicBezTo>
                <a:cubicBezTo>
                  <a:pt x="11" y="41"/>
                  <a:pt x="12" y="39"/>
                  <a:pt x="13" y="36"/>
                </a:cubicBezTo>
                <a:cubicBezTo>
                  <a:pt x="14" y="34"/>
                  <a:pt x="15" y="31"/>
                  <a:pt x="17" y="29"/>
                </a:cubicBezTo>
                <a:cubicBezTo>
                  <a:pt x="19" y="27"/>
                  <a:pt x="22" y="25"/>
                  <a:pt x="24" y="23"/>
                </a:cubicBezTo>
                <a:cubicBezTo>
                  <a:pt x="30" y="20"/>
                  <a:pt x="36" y="17"/>
                  <a:pt x="42" y="15"/>
                </a:cubicBezTo>
                <a:cubicBezTo>
                  <a:pt x="48" y="12"/>
                  <a:pt x="54" y="11"/>
                  <a:pt x="61" y="10"/>
                </a:cubicBezTo>
                <a:cubicBezTo>
                  <a:pt x="74" y="7"/>
                  <a:pt x="88" y="7"/>
                  <a:pt x="101" y="8"/>
                </a:cubicBezTo>
                <a:cubicBezTo>
                  <a:pt x="108" y="9"/>
                  <a:pt x="114" y="10"/>
                  <a:pt x="121" y="12"/>
                </a:cubicBezTo>
                <a:cubicBezTo>
                  <a:pt x="127" y="14"/>
                  <a:pt x="133" y="16"/>
                  <a:pt x="139" y="19"/>
                </a:cubicBezTo>
                <a:cubicBezTo>
                  <a:pt x="145" y="22"/>
                  <a:pt x="151" y="26"/>
                  <a:pt x="154" y="32"/>
                </a:cubicBezTo>
                <a:cubicBezTo>
                  <a:pt x="156" y="34"/>
                  <a:pt x="157" y="37"/>
                  <a:pt x="158" y="41"/>
                </a:cubicBezTo>
                <a:cubicBezTo>
                  <a:pt x="158" y="44"/>
                  <a:pt x="158" y="47"/>
                  <a:pt x="157" y="50"/>
                </a:cubicBezTo>
                <a:cubicBezTo>
                  <a:pt x="156" y="53"/>
                  <a:pt x="154" y="56"/>
                  <a:pt x="152" y="58"/>
                </a:cubicBezTo>
                <a:cubicBezTo>
                  <a:pt x="150" y="61"/>
                  <a:pt x="147" y="63"/>
                  <a:pt x="144" y="65"/>
                </a:cubicBezTo>
                <a:cubicBezTo>
                  <a:pt x="139" y="69"/>
                  <a:pt x="133" y="72"/>
                  <a:pt x="126" y="75"/>
                </a:cubicBezTo>
                <a:cubicBezTo>
                  <a:pt x="133" y="73"/>
                  <a:pt x="139" y="70"/>
                  <a:pt x="145" y="66"/>
                </a:cubicBezTo>
                <a:cubicBezTo>
                  <a:pt x="148" y="64"/>
                  <a:pt x="150" y="62"/>
                  <a:pt x="153" y="59"/>
                </a:cubicBezTo>
                <a:cubicBezTo>
                  <a:pt x="155" y="57"/>
                  <a:pt x="157" y="54"/>
                  <a:pt x="159" y="51"/>
                </a:cubicBezTo>
                <a:cubicBezTo>
                  <a:pt x="160" y="47"/>
                  <a:pt x="161" y="44"/>
                  <a:pt x="160" y="40"/>
                </a:cubicBezTo>
                <a:cubicBezTo>
                  <a:pt x="160" y="37"/>
                  <a:pt x="158" y="33"/>
                  <a:pt x="157" y="30"/>
                </a:cubicBezTo>
                <a:cubicBezTo>
                  <a:pt x="155" y="27"/>
                  <a:pt x="152" y="24"/>
                  <a:pt x="150" y="22"/>
                </a:cubicBezTo>
                <a:cubicBezTo>
                  <a:pt x="147" y="20"/>
                  <a:pt x="144" y="18"/>
                  <a:pt x="141" y="16"/>
                </a:cubicBezTo>
                <a:cubicBezTo>
                  <a:pt x="135" y="12"/>
                  <a:pt x="129" y="9"/>
                  <a:pt x="122" y="7"/>
                </a:cubicBezTo>
                <a:cubicBezTo>
                  <a:pt x="115" y="5"/>
                  <a:pt x="109" y="4"/>
                  <a:pt x="102" y="3"/>
                </a:cubicBezTo>
                <a:cubicBezTo>
                  <a:pt x="88" y="1"/>
                  <a:pt x="74" y="0"/>
                  <a:pt x="60" y="2"/>
                </a:cubicBezTo>
                <a:cubicBezTo>
                  <a:pt x="53" y="3"/>
                  <a:pt x="46" y="4"/>
                  <a:pt x="39" y="6"/>
                </a:cubicBezTo>
                <a:cubicBezTo>
                  <a:pt x="32" y="9"/>
                  <a:pt x="26" y="11"/>
                  <a:pt x="19" y="15"/>
                </a:cubicBezTo>
                <a:cubicBezTo>
                  <a:pt x="16" y="17"/>
                  <a:pt x="13" y="19"/>
                  <a:pt x="10" y="22"/>
                </a:cubicBezTo>
                <a:cubicBezTo>
                  <a:pt x="8" y="25"/>
                  <a:pt x="5" y="28"/>
                  <a:pt x="3" y="32"/>
                </a:cubicBezTo>
                <a:cubicBezTo>
                  <a:pt x="1" y="35"/>
                  <a:pt x="0" y="40"/>
                  <a:pt x="0" y="44"/>
                </a:cubicBezTo>
                <a:cubicBezTo>
                  <a:pt x="0" y="48"/>
                  <a:pt x="2" y="53"/>
                  <a:pt x="4" y="56"/>
                </a:cubicBezTo>
                <a:cubicBezTo>
                  <a:pt x="6" y="60"/>
                  <a:pt x="8" y="63"/>
                  <a:pt x="11" y="66"/>
                </a:cubicBezTo>
                <a:cubicBezTo>
                  <a:pt x="14" y="69"/>
                  <a:pt x="17" y="71"/>
                  <a:pt x="20" y="73"/>
                </a:cubicBezTo>
                <a:cubicBezTo>
                  <a:pt x="26" y="77"/>
                  <a:pt x="33" y="80"/>
                  <a:pt x="40" y="82"/>
                </a:cubicBezTo>
                <a:cubicBezTo>
                  <a:pt x="53" y="87"/>
                  <a:pt x="67" y="89"/>
                  <a:pt x="81" y="89"/>
                </a:cubicBezTo>
                <a:cubicBezTo>
                  <a:pt x="81" y="102"/>
                  <a:pt x="81" y="102"/>
                  <a:pt x="81" y="102"/>
                </a:cubicBezTo>
                <a:cubicBezTo>
                  <a:pt x="117" y="81"/>
                  <a:pt x="117" y="81"/>
                  <a:pt x="117" y="81"/>
                </a:cubicBezTo>
                <a:cubicBezTo>
                  <a:pt x="81" y="61"/>
                  <a:pt x="81" y="61"/>
                  <a:pt x="81" y="61"/>
                </a:cubicBezTo>
                <a:lnTo>
                  <a:pt x="81" y="74"/>
                </a:lnTo>
                <a:close/>
                <a:moveTo>
                  <a:pt x="103" y="29"/>
                </a:moveTo>
                <a:cubicBezTo>
                  <a:pt x="103" y="23"/>
                  <a:pt x="103" y="23"/>
                  <a:pt x="103" y="23"/>
                </a:cubicBezTo>
                <a:cubicBezTo>
                  <a:pt x="125" y="23"/>
                  <a:pt x="125" y="23"/>
                  <a:pt x="125" y="23"/>
                </a:cubicBezTo>
                <a:cubicBezTo>
                  <a:pt x="125" y="28"/>
                  <a:pt x="125" y="28"/>
                  <a:pt x="125" y="28"/>
                </a:cubicBezTo>
                <a:cubicBezTo>
                  <a:pt x="124" y="30"/>
                  <a:pt x="122" y="33"/>
                  <a:pt x="120" y="36"/>
                </a:cubicBezTo>
                <a:cubicBezTo>
                  <a:pt x="118" y="39"/>
                  <a:pt x="116" y="43"/>
                  <a:pt x="115" y="47"/>
                </a:cubicBezTo>
                <a:cubicBezTo>
                  <a:pt x="114" y="51"/>
                  <a:pt x="114" y="54"/>
                  <a:pt x="114" y="57"/>
                </a:cubicBezTo>
                <a:cubicBezTo>
                  <a:pt x="107" y="57"/>
                  <a:pt x="107" y="57"/>
                  <a:pt x="107" y="57"/>
                </a:cubicBezTo>
                <a:cubicBezTo>
                  <a:pt x="108" y="53"/>
                  <a:pt x="109" y="48"/>
                  <a:pt x="110" y="43"/>
                </a:cubicBezTo>
                <a:cubicBezTo>
                  <a:pt x="112" y="38"/>
                  <a:pt x="115" y="33"/>
                  <a:pt x="118" y="29"/>
                </a:cubicBezTo>
                <a:lnTo>
                  <a:pt x="103" y="29"/>
                </a:lnTo>
                <a:close/>
                <a:moveTo>
                  <a:pt x="87" y="58"/>
                </a:moveTo>
                <a:cubicBezTo>
                  <a:pt x="96" y="22"/>
                  <a:pt x="96" y="22"/>
                  <a:pt x="96" y="22"/>
                </a:cubicBezTo>
                <a:cubicBezTo>
                  <a:pt x="101" y="22"/>
                  <a:pt x="101" y="22"/>
                  <a:pt x="101" y="22"/>
                </a:cubicBezTo>
                <a:cubicBezTo>
                  <a:pt x="92" y="58"/>
                  <a:pt x="92" y="58"/>
                  <a:pt x="92" y="58"/>
                </a:cubicBezTo>
                <a:lnTo>
                  <a:pt x="87" y="58"/>
                </a:lnTo>
                <a:close/>
                <a:moveTo>
                  <a:pt x="76" y="57"/>
                </a:moveTo>
                <a:cubicBezTo>
                  <a:pt x="76" y="50"/>
                  <a:pt x="76" y="50"/>
                  <a:pt x="76" y="50"/>
                </a:cubicBezTo>
                <a:cubicBezTo>
                  <a:pt x="62" y="50"/>
                  <a:pt x="62" y="50"/>
                  <a:pt x="62" y="50"/>
                </a:cubicBezTo>
                <a:cubicBezTo>
                  <a:pt x="62" y="45"/>
                  <a:pt x="62" y="45"/>
                  <a:pt x="62" y="45"/>
                </a:cubicBezTo>
                <a:cubicBezTo>
                  <a:pt x="77" y="23"/>
                  <a:pt x="77" y="23"/>
                  <a:pt x="77" y="23"/>
                </a:cubicBezTo>
                <a:cubicBezTo>
                  <a:pt x="82" y="23"/>
                  <a:pt x="82" y="23"/>
                  <a:pt x="82" y="23"/>
                </a:cubicBezTo>
                <a:cubicBezTo>
                  <a:pt x="82" y="45"/>
                  <a:pt x="82" y="45"/>
                  <a:pt x="82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50"/>
                  <a:pt x="86" y="50"/>
                  <a:pt x="86" y="50"/>
                </a:cubicBezTo>
                <a:cubicBezTo>
                  <a:pt x="82" y="50"/>
                  <a:pt x="82" y="50"/>
                  <a:pt x="82" y="50"/>
                </a:cubicBezTo>
                <a:cubicBezTo>
                  <a:pt x="82" y="57"/>
                  <a:pt x="82" y="57"/>
                  <a:pt x="82" y="57"/>
                </a:cubicBezTo>
                <a:lnTo>
                  <a:pt x="76" y="57"/>
                </a:lnTo>
                <a:close/>
                <a:moveTo>
                  <a:pt x="76" y="45"/>
                </a:moveTo>
                <a:cubicBezTo>
                  <a:pt x="76" y="33"/>
                  <a:pt x="76" y="33"/>
                  <a:pt x="76" y="33"/>
                </a:cubicBezTo>
                <a:cubicBezTo>
                  <a:pt x="68" y="45"/>
                  <a:pt x="68" y="45"/>
                  <a:pt x="68" y="45"/>
                </a:cubicBezTo>
                <a:lnTo>
                  <a:pt x="76" y="45"/>
                </a:lnTo>
                <a:close/>
                <a:moveTo>
                  <a:pt x="58" y="51"/>
                </a:moveTo>
                <a:cubicBezTo>
                  <a:pt x="58" y="57"/>
                  <a:pt x="58" y="57"/>
                  <a:pt x="58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5" y="55"/>
                  <a:pt x="36" y="53"/>
                  <a:pt x="37" y="51"/>
                </a:cubicBezTo>
                <a:cubicBezTo>
                  <a:pt x="39" y="49"/>
                  <a:pt x="41" y="46"/>
                  <a:pt x="45" y="42"/>
                </a:cubicBezTo>
                <a:cubicBezTo>
                  <a:pt x="48" y="40"/>
                  <a:pt x="50" y="38"/>
                  <a:pt x="50" y="37"/>
                </a:cubicBezTo>
                <a:cubicBezTo>
                  <a:pt x="51" y="35"/>
                  <a:pt x="52" y="34"/>
                  <a:pt x="52" y="33"/>
                </a:cubicBezTo>
                <a:cubicBezTo>
                  <a:pt x="52" y="31"/>
                  <a:pt x="51" y="30"/>
                  <a:pt x="50" y="29"/>
                </a:cubicBezTo>
                <a:cubicBezTo>
                  <a:pt x="50" y="29"/>
                  <a:pt x="49" y="28"/>
                  <a:pt x="47" y="28"/>
                </a:cubicBezTo>
                <a:cubicBezTo>
                  <a:pt x="46" y="28"/>
                  <a:pt x="45" y="29"/>
                  <a:pt x="44" y="29"/>
                </a:cubicBezTo>
                <a:cubicBezTo>
                  <a:pt x="43" y="30"/>
                  <a:pt x="43" y="32"/>
                  <a:pt x="43" y="34"/>
                </a:cubicBezTo>
                <a:cubicBezTo>
                  <a:pt x="36" y="33"/>
                  <a:pt x="36" y="33"/>
                  <a:pt x="36" y="33"/>
                </a:cubicBezTo>
                <a:cubicBezTo>
                  <a:pt x="36" y="29"/>
                  <a:pt x="38" y="27"/>
                  <a:pt x="40" y="25"/>
                </a:cubicBezTo>
                <a:cubicBezTo>
                  <a:pt x="42" y="23"/>
                  <a:pt x="44" y="23"/>
                  <a:pt x="47" y="23"/>
                </a:cubicBezTo>
                <a:cubicBezTo>
                  <a:pt x="51" y="23"/>
                  <a:pt x="53" y="24"/>
                  <a:pt x="55" y="25"/>
                </a:cubicBezTo>
                <a:cubicBezTo>
                  <a:pt x="57" y="27"/>
                  <a:pt x="58" y="30"/>
                  <a:pt x="58" y="32"/>
                </a:cubicBezTo>
                <a:cubicBezTo>
                  <a:pt x="58" y="34"/>
                  <a:pt x="58" y="35"/>
                  <a:pt x="57" y="37"/>
                </a:cubicBezTo>
                <a:cubicBezTo>
                  <a:pt x="57" y="38"/>
                  <a:pt x="56" y="40"/>
                  <a:pt x="55" y="41"/>
                </a:cubicBezTo>
                <a:cubicBezTo>
                  <a:pt x="54" y="42"/>
                  <a:pt x="53" y="44"/>
                  <a:pt x="50" y="46"/>
                </a:cubicBezTo>
                <a:cubicBezTo>
                  <a:pt x="48" y="47"/>
                  <a:pt x="47" y="49"/>
                  <a:pt x="47" y="49"/>
                </a:cubicBezTo>
                <a:cubicBezTo>
                  <a:pt x="46" y="50"/>
                  <a:pt x="46" y="51"/>
                  <a:pt x="45" y="51"/>
                </a:cubicBezTo>
                <a:lnTo>
                  <a:pt x="58" y="5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2" name="Freeform 82">
            <a:extLst>
              <a:ext uri="{FF2B5EF4-FFF2-40B4-BE49-F238E27FC236}">
                <a16:creationId xmlns:a16="http://schemas.microsoft.com/office/drawing/2014/main" id="{DFD07E49-F8EB-6076-9D59-796123ED162F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1952625"/>
            <a:ext cx="254000" cy="195263"/>
          </a:xfrm>
          <a:custGeom>
            <a:avLst/>
            <a:gdLst>
              <a:gd name="T0" fmla="*/ 8 w 160"/>
              <a:gd name="T1" fmla="*/ 16 h 123"/>
              <a:gd name="T2" fmla="*/ 125 w 160"/>
              <a:gd name="T3" fmla="*/ 0 h 123"/>
              <a:gd name="T4" fmla="*/ 135 w 160"/>
              <a:gd name="T5" fmla="*/ 8 h 123"/>
              <a:gd name="T6" fmla="*/ 138 w 160"/>
              <a:gd name="T7" fmla="*/ 31 h 123"/>
              <a:gd name="T8" fmla="*/ 33 w 160"/>
              <a:gd name="T9" fmla="*/ 31 h 123"/>
              <a:gd name="T10" fmla="*/ 20 w 160"/>
              <a:gd name="T11" fmla="*/ 45 h 123"/>
              <a:gd name="T12" fmla="*/ 20 w 160"/>
              <a:gd name="T13" fmla="*/ 102 h 123"/>
              <a:gd name="T14" fmla="*/ 19 w 160"/>
              <a:gd name="T15" fmla="*/ 102 h 123"/>
              <a:gd name="T16" fmla="*/ 10 w 160"/>
              <a:gd name="T17" fmla="*/ 95 h 123"/>
              <a:gd name="T18" fmla="*/ 0 w 160"/>
              <a:gd name="T19" fmla="*/ 26 h 123"/>
              <a:gd name="T20" fmla="*/ 8 w 160"/>
              <a:gd name="T21" fmla="*/ 16 h 123"/>
              <a:gd name="T22" fmla="*/ 33 w 160"/>
              <a:gd name="T23" fmla="*/ 36 h 123"/>
              <a:gd name="T24" fmla="*/ 152 w 160"/>
              <a:gd name="T25" fmla="*/ 36 h 123"/>
              <a:gd name="T26" fmla="*/ 160 w 160"/>
              <a:gd name="T27" fmla="*/ 45 h 123"/>
              <a:gd name="T28" fmla="*/ 160 w 160"/>
              <a:gd name="T29" fmla="*/ 93 h 123"/>
              <a:gd name="T30" fmla="*/ 24 w 160"/>
              <a:gd name="T31" fmla="*/ 93 h 123"/>
              <a:gd name="T32" fmla="*/ 24 w 160"/>
              <a:gd name="T33" fmla="*/ 45 h 123"/>
              <a:gd name="T34" fmla="*/ 33 w 160"/>
              <a:gd name="T35" fmla="*/ 36 h 123"/>
              <a:gd name="T36" fmla="*/ 160 w 160"/>
              <a:gd name="T37" fmla="*/ 107 h 123"/>
              <a:gd name="T38" fmla="*/ 160 w 160"/>
              <a:gd name="T39" fmla="*/ 114 h 123"/>
              <a:gd name="T40" fmla="*/ 152 w 160"/>
              <a:gd name="T41" fmla="*/ 123 h 123"/>
              <a:gd name="T42" fmla="*/ 33 w 160"/>
              <a:gd name="T43" fmla="*/ 123 h 123"/>
              <a:gd name="T44" fmla="*/ 24 w 160"/>
              <a:gd name="T45" fmla="*/ 114 h 123"/>
              <a:gd name="T46" fmla="*/ 24 w 160"/>
              <a:gd name="T47" fmla="*/ 107 h 123"/>
              <a:gd name="T48" fmla="*/ 160 w 160"/>
              <a:gd name="T49" fmla="*/ 107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0" h="123">
                <a:moveTo>
                  <a:pt x="8" y="16"/>
                </a:moveTo>
                <a:cubicBezTo>
                  <a:pt x="125" y="0"/>
                  <a:pt x="125" y="0"/>
                  <a:pt x="125" y="0"/>
                </a:cubicBezTo>
                <a:cubicBezTo>
                  <a:pt x="130" y="0"/>
                  <a:pt x="135" y="3"/>
                  <a:pt x="135" y="8"/>
                </a:cubicBezTo>
                <a:cubicBezTo>
                  <a:pt x="138" y="31"/>
                  <a:pt x="138" y="31"/>
                  <a:pt x="138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26" y="31"/>
                  <a:pt x="20" y="37"/>
                  <a:pt x="20" y="45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19" y="102"/>
                  <a:pt x="19" y="102"/>
                  <a:pt x="19" y="102"/>
                </a:cubicBezTo>
                <a:cubicBezTo>
                  <a:pt x="15" y="103"/>
                  <a:pt x="10" y="99"/>
                  <a:pt x="10" y="95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1"/>
                  <a:pt x="3" y="17"/>
                  <a:pt x="8" y="16"/>
                </a:cubicBezTo>
                <a:close/>
                <a:moveTo>
                  <a:pt x="33" y="36"/>
                </a:moveTo>
                <a:cubicBezTo>
                  <a:pt x="152" y="36"/>
                  <a:pt x="152" y="36"/>
                  <a:pt x="152" y="36"/>
                </a:cubicBezTo>
                <a:cubicBezTo>
                  <a:pt x="156" y="36"/>
                  <a:pt x="160" y="40"/>
                  <a:pt x="160" y="45"/>
                </a:cubicBezTo>
                <a:cubicBezTo>
                  <a:pt x="160" y="93"/>
                  <a:pt x="160" y="93"/>
                  <a:pt x="160" y="93"/>
                </a:cubicBezTo>
                <a:cubicBezTo>
                  <a:pt x="24" y="93"/>
                  <a:pt x="24" y="93"/>
                  <a:pt x="24" y="93"/>
                </a:cubicBezTo>
                <a:cubicBezTo>
                  <a:pt x="24" y="45"/>
                  <a:pt x="24" y="45"/>
                  <a:pt x="24" y="45"/>
                </a:cubicBezTo>
                <a:cubicBezTo>
                  <a:pt x="24" y="40"/>
                  <a:pt x="28" y="36"/>
                  <a:pt x="33" y="36"/>
                </a:cubicBezTo>
                <a:close/>
                <a:moveTo>
                  <a:pt x="160" y="107"/>
                </a:moveTo>
                <a:cubicBezTo>
                  <a:pt x="160" y="114"/>
                  <a:pt x="160" y="114"/>
                  <a:pt x="160" y="114"/>
                </a:cubicBezTo>
                <a:cubicBezTo>
                  <a:pt x="160" y="119"/>
                  <a:pt x="156" y="123"/>
                  <a:pt x="152" y="123"/>
                </a:cubicBezTo>
                <a:cubicBezTo>
                  <a:pt x="33" y="123"/>
                  <a:pt x="33" y="123"/>
                  <a:pt x="33" y="123"/>
                </a:cubicBezTo>
                <a:cubicBezTo>
                  <a:pt x="28" y="123"/>
                  <a:pt x="24" y="119"/>
                  <a:pt x="24" y="114"/>
                </a:cubicBezTo>
                <a:cubicBezTo>
                  <a:pt x="24" y="107"/>
                  <a:pt x="24" y="107"/>
                  <a:pt x="24" y="107"/>
                </a:cubicBezTo>
                <a:lnTo>
                  <a:pt x="160" y="10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3" name="Freeform 83">
            <a:extLst>
              <a:ext uri="{FF2B5EF4-FFF2-40B4-BE49-F238E27FC236}">
                <a16:creationId xmlns:a16="http://schemas.microsoft.com/office/drawing/2014/main" id="{896079B8-AF8A-A43F-6A84-9340E96D56A9}"/>
              </a:ext>
            </a:extLst>
          </p:cNvPr>
          <p:cNvSpPr>
            <a:spLocks noEditPoints="1"/>
          </p:cNvSpPr>
          <p:nvPr/>
        </p:nvSpPr>
        <p:spPr bwMode="auto">
          <a:xfrm>
            <a:off x="10136188" y="1924050"/>
            <a:ext cx="176213" cy="254000"/>
          </a:xfrm>
          <a:custGeom>
            <a:avLst/>
            <a:gdLst>
              <a:gd name="T0" fmla="*/ 0 w 111"/>
              <a:gd name="T1" fmla="*/ 143 h 160"/>
              <a:gd name="T2" fmla="*/ 111 w 111"/>
              <a:gd name="T3" fmla="*/ 16 h 160"/>
              <a:gd name="T4" fmla="*/ 86 w 111"/>
              <a:gd name="T5" fmla="*/ 43 h 160"/>
              <a:gd name="T6" fmla="*/ 78 w 111"/>
              <a:gd name="T7" fmla="*/ 36 h 160"/>
              <a:gd name="T8" fmla="*/ 85 w 111"/>
              <a:gd name="T9" fmla="*/ 31 h 160"/>
              <a:gd name="T10" fmla="*/ 80 w 111"/>
              <a:gd name="T11" fmla="*/ 30 h 160"/>
              <a:gd name="T12" fmla="*/ 82 w 111"/>
              <a:gd name="T13" fmla="*/ 40 h 160"/>
              <a:gd name="T14" fmla="*/ 75 w 111"/>
              <a:gd name="T15" fmla="*/ 45 h 160"/>
              <a:gd name="T16" fmla="*/ 82 w 111"/>
              <a:gd name="T17" fmla="*/ 51 h 160"/>
              <a:gd name="T18" fmla="*/ 72 w 111"/>
              <a:gd name="T19" fmla="*/ 42 h 160"/>
              <a:gd name="T20" fmla="*/ 64 w 111"/>
              <a:gd name="T21" fmla="*/ 35 h 160"/>
              <a:gd name="T22" fmla="*/ 68 w 111"/>
              <a:gd name="T23" fmla="*/ 30 h 160"/>
              <a:gd name="T24" fmla="*/ 61 w 111"/>
              <a:gd name="T25" fmla="*/ 35 h 160"/>
              <a:gd name="T26" fmla="*/ 69 w 111"/>
              <a:gd name="T27" fmla="*/ 42 h 160"/>
              <a:gd name="T28" fmla="*/ 61 w 111"/>
              <a:gd name="T29" fmla="*/ 47 h 160"/>
              <a:gd name="T30" fmla="*/ 54 w 111"/>
              <a:gd name="T31" fmla="*/ 51 h 160"/>
              <a:gd name="T32" fmla="*/ 54 w 111"/>
              <a:gd name="T33" fmla="*/ 38 h 160"/>
              <a:gd name="T34" fmla="*/ 53 w 111"/>
              <a:gd name="T35" fmla="*/ 33 h 160"/>
              <a:gd name="T36" fmla="*/ 54 w 111"/>
              <a:gd name="T37" fmla="*/ 27 h 160"/>
              <a:gd name="T38" fmla="*/ 47 w 111"/>
              <a:gd name="T39" fmla="*/ 36 h 160"/>
              <a:gd name="T40" fmla="*/ 55 w 111"/>
              <a:gd name="T41" fmla="*/ 43 h 160"/>
              <a:gd name="T42" fmla="*/ 51 w 111"/>
              <a:gd name="T43" fmla="*/ 48 h 160"/>
              <a:gd name="T44" fmla="*/ 92 w 111"/>
              <a:gd name="T45" fmla="*/ 102 h 160"/>
              <a:gd name="T46" fmla="*/ 92 w 111"/>
              <a:gd name="T47" fmla="*/ 102 h 160"/>
              <a:gd name="T48" fmla="*/ 81 w 111"/>
              <a:gd name="T49" fmla="*/ 111 h 160"/>
              <a:gd name="T50" fmla="*/ 92 w 111"/>
              <a:gd name="T51" fmla="*/ 141 h 160"/>
              <a:gd name="T52" fmla="*/ 92 w 111"/>
              <a:gd name="T53" fmla="*/ 141 h 160"/>
              <a:gd name="T54" fmla="*/ 61 w 111"/>
              <a:gd name="T55" fmla="*/ 92 h 160"/>
              <a:gd name="T56" fmla="*/ 71 w 111"/>
              <a:gd name="T57" fmla="*/ 122 h 160"/>
              <a:gd name="T58" fmla="*/ 71 w 111"/>
              <a:gd name="T59" fmla="*/ 122 h 160"/>
              <a:gd name="T60" fmla="*/ 61 w 111"/>
              <a:gd name="T61" fmla="*/ 131 h 160"/>
              <a:gd name="T62" fmla="*/ 51 w 111"/>
              <a:gd name="T63" fmla="*/ 102 h 160"/>
              <a:gd name="T64" fmla="*/ 51 w 111"/>
              <a:gd name="T65" fmla="*/ 102 h 160"/>
              <a:gd name="T66" fmla="*/ 40 w 111"/>
              <a:gd name="T67" fmla="*/ 111 h 160"/>
              <a:gd name="T68" fmla="*/ 51 w 111"/>
              <a:gd name="T69" fmla="*/ 141 h 160"/>
              <a:gd name="T70" fmla="*/ 51 w 111"/>
              <a:gd name="T71" fmla="*/ 141 h 160"/>
              <a:gd name="T72" fmla="*/ 20 w 111"/>
              <a:gd name="T73" fmla="*/ 92 h 160"/>
              <a:gd name="T74" fmla="*/ 30 w 111"/>
              <a:gd name="T75" fmla="*/ 122 h 160"/>
              <a:gd name="T76" fmla="*/ 30 w 111"/>
              <a:gd name="T77" fmla="*/ 122 h 160"/>
              <a:gd name="T78" fmla="*/ 20 w 111"/>
              <a:gd name="T79" fmla="*/ 131 h 160"/>
              <a:gd name="T80" fmla="*/ 91 w 111"/>
              <a:gd name="T81" fmla="*/ 83 h 160"/>
              <a:gd name="T82" fmla="*/ 91 w 111"/>
              <a:gd name="T83" fmla="*/ 83 h 160"/>
              <a:gd name="T84" fmla="*/ 61 w 111"/>
              <a:gd name="T85" fmla="*/ 73 h 160"/>
              <a:gd name="T86" fmla="*/ 50 w 111"/>
              <a:gd name="T87" fmla="*/ 83 h 160"/>
              <a:gd name="T88" fmla="*/ 50 w 111"/>
              <a:gd name="T89" fmla="*/ 83 h 160"/>
              <a:gd name="T90" fmla="*/ 19 w 111"/>
              <a:gd name="T91" fmla="*/ 73 h 160"/>
              <a:gd name="T92" fmla="*/ 92 w 111"/>
              <a:gd name="T93" fmla="*/ 55 h 160"/>
              <a:gd name="T94" fmla="*/ 92 w 111"/>
              <a:gd name="T95" fmla="*/ 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1" h="160">
                <a:moveTo>
                  <a:pt x="92" y="0"/>
                </a:moveTo>
                <a:cubicBezTo>
                  <a:pt x="19" y="0"/>
                  <a:pt x="19" y="0"/>
                  <a:pt x="19" y="0"/>
                </a:cubicBezTo>
                <a:cubicBezTo>
                  <a:pt x="9" y="0"/>
                  <a:pt x="0" y="7"/>
                  <a:pt x="0" y="16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52"/>
                  <a:pt x="9" y="160"/>
                  <a:pt x="19" y="160"/>
                </a:cubicBezTo>
                <a:cubicBezTo>
                  <a:pt x="92" y="160"/>
                  <a:pt x="92" y="160"/>
                  <a:pt x="92" y="160"/>
                </a:cubicBezTo>
                <a:cubicBezTo>
                  <a:pt x="102" y="160"/>
                  <a:pt x="111" y="152"/>
                  <a:pt x="111" y="143"/>
                </a:cubicBezTo>
                <a:cubicBezTo>
                  <a:pt x="111" y="16"/>
                  <a:pt x="111" y="16"/>
                  <a:pt x="111" y="16"/>
                </a:cubicBezTo>
                <a:cubicBezTo>
                  <a:pt x="111" y="7"/>
                  <a:pt x="102" y="0"/>
                  <a:pt x="92" y="0"/>
                </a:cubicBezTo>
                <a:close/>
                <a:moveTo>
                  <a:pt x="82" y="51"/>
                </a:moveTo>
                <a:cubicBezTo>
                  <a:pt x="82" y="48"/>
                  <a:pt x="82" y="48"/>
                  <a:pt x="82" y="48"/>
                </a:cubicBezTo>
                <a:cubicBezTo>
                  <a:pt x="85" y="47"/>
                  <a:pt x="86" y="46"/>
                  <a:pt x="86" y="43"/>
                </a:cubicBezTo>
                <a:cubicBezTo>
                  <a:pt x="86" y="42"/>
                  <a:pt x="86" y="42"/>
                  <a:pt x="86" y="42"/>
                </a:cubicBezTo>
                <a:cubicBezTo>
                  <a:pt x="86" y="40"/>
                  <a:pt x="85" y="38"/>
                  <a:pt x="83" y="38"/>
                </a:cubicBezTo>
                <a:cubicBezTo>
                  <a:pt x="80" y="38"/>
                  <a:pt x="80" y="38"/>
                  <a:pt x="80" y="38"/>
                </a:cubicBezTo>
                <a:cubicBezTo>
                  <a:pt x="78" y="37"/>
                  <a:pt x="78" y="37"/>
                  <a:pt x="78" y="36"/>
                </a:cubicBezTo>
                <a:cubicBezTo>
                  <a:pt x="78" y="35"/>
                  <a:pt x="78" y="35"/>
                  <a:pt x="78" y="35"/>
                </a:cubicBezTo>
                <a:cubicBezTo>
                  <a:pt x="78" y="33"/>
                  <a:pt x="79" y="33"/>
                  <a:pt x="81" y="33"/>
                </a:cubicBezTo>
                <a:cubicBezTo>
                  <a:pt x="82" y="33"/>
                  <a:pt x="83" y="33"/>
                  <a:pt x="85" y="33"/>
                </a:cubicBezTo>
                <a:cubicBezTo>
                  <a:pt x="85" y="31"/>
                  <a:pt x="85" y="31"/>
                  <a:pt x="85" y="31"/>
                </a:cubicBezTo>
                <a:cubicBezTo>
                  <a:pt x="84" y="31"/>
                  <a:pt x="83" y="30"/>
                  <a:pt x="82" y="30"/>
                </a:cubicBezTo>
                <a:cubicBezTo>
                  <a:pt x="82" y="27"/>
                  <a:pt x="82" y="27"/>
                  <a:pt x="82" y="27"/>
                </a:cubicBezTo>
                <a:cubicBezTo>
                  <a:pt x="80" y="27"/>
                  <a:pt x="80" y="27"/>
                  <a:pt x="80" y="27"/>
                </a:cubicBezTo>
                <a:cubicBezTo>
                  <a:pt x="80" y="30"/>
                  <a:pt x="80" y="30"/>
                  <a:pt x="80" y="30"/>
                </a:cubicBezTo>
                <a:cubicBezTo>
                  <a:pt x="77" y="31"/>
                  <a:pt x="75" y="32"/>
                  <a:pt x="75" y="35"/>
                </a:cubicBezTo>
                <a:cubicBezTo>
                  <a:pt x="75" y="36"/>
                  <a:pt x="75" y="36"/>
                  <a:pt x="75" y="36"/>
                </a:cubicBezTo>
                <a:cubicBezTo>
                  <a:pt x="75" y="38"/>
                  <a:pt x="77" y="40"/>
                  <a:pt x="79" y="40"/>
                </a:cubicBezTo>
                <a:cubicBezTo>
                  <a:pt x="82" y="40"/>
                  <a:pt x="82" y="40"/>
                  <a:pt x="82" y="40"/>
                </a:cubicBezTo>
                <a:cubicBezTo>
                  <a:pt x="83" y="41"/>
                  <a:pt x="84" y="41"/>
                  <a:pt x="84" y="42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45"/>
                  <a:pt x="83" y="45"/>
                  <a:pt x="80" y="45"/>
                </a:cubicBezTo>
                <a:cubicBezTo>
                  <a:pt x="79" y="45"/>
                  <a:pt x="77" y="45"/>
                  <a:pt x="75" y="45"/>
                </a:cubicBezTo>
                <a:cubicBezTo>
                  <a:pt x="75" y="47"/>
                  <a:pt x="75" y="47"/>
                  <a:pt x="75" y="47"/>
                </a:cubicBezTo>
                <a:cubicBezTo>
                  <a:pt x="80" y="48"/>
                  <a:pt x="80" y="48"/>
                  <a:pt x="80" y="48"/>
                </a:cubicBezTo>
                <a:cubicBezTo>
                  <a:pt x="80" y="51"/>
                  <a:pt x="80" y="51"/>
                  <a:pt x="80" y="51"/>
                </a:cubicBezTo>
                <a:lnTo>
                  <a:pt x="82" y="51"/>
                </a:lnTo>
                <a:close/>
                <a:moveTo>
                  <a:pt x="68" y="51"/>
                </a:moveTo>
                <a:cubicBezTo>
                  <a:pt x="68" y="48"/>
                  <a:pt x="68" y="48"/>
                  <a:pt x="68" y="48"/>
                </a:cubicBezTo>
                <a:cubicBezTo>
                  <a:pt x="71" y="47"/>
                  <a:pt x="72" y="46"/>
                  <a:pt x="72" y="43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0"/>
                  <a:pt x="70" y="38"/>
                  <a:pt x="68" y="38"/>
                </a:cubicBezTo>
                <a:cubicBezTo>
                  <a:pt x="66" y="38"/>
                  <a:pt x="66" y="38"/>
                  <a:pt x="66" y="38"/>
                </a:cubicBezTo>
                <a:cubicBezTo>
                  <a:pt x="64" y="37"/>
                  <a:pt x="64" y="37"/>
                  <a:pt x="64" y="36"/>
                </a:cubicBezTo>
                <a:cubicBezTo>
                  <a:pt x="64" y="35"/>
                  <a:pt x="64" y="35"/>
                  <a:pt x="64" y="35"/>
                </a:cubicBezTo>
                <a:cubicBezTo>
                  <a:pt x="64" y="33"/>
                  <a:pt x="65" y="33"/>
                  <a:pt x="67" y="33"/>
                </a:cubicBezTo>
                <a:cubicBezTo>
                  <a:pt x="68" y="33"/>
                  <a:pt x="69" y="33"/>
                  <a:pt x="71" y="33"/>
                </a:cubicBezTo>
                <a:cubicBezTo>
                  <a:pt x="71" y="31"/>
                  <a:pt x="71" y="31"/>
                  <a:pt x="71" y="31"/>
                </a:cubicBezTo>
                <a:cubicBezTo>
                  <a:pt x="70" y="31"/>
                  <a:pt x="69" y="30"/>
                  <a:pt x="68" y="30"/>
                </a:cubicBezTo>
                <a:cubicBezTo>
                  <a:pt x="68" y="27"/>
                  <a:pt x="68" y="27"/>
                  <a:pt x="68" y="27"/>
                </a:cubicBezTo>
                <a:cubicBezTo>
                  <a:pt x="66" y="27"/>
                  <a:pt x="66" y="27"/>
                  <a:pt x="66" y="27"/>
                </a:cubicBezTo>
                <a:cubicBezTo>
                  <a:pt x="66" y="30"/>
                  <a:pt x="66" y="30"/>
                  <a:pt x="66" y="30"/>
                </a:cubicBezTo>
                <a:cubicBezTo>
                  <a:pt x="63" y="31"/>
                  <a:pt x="61" y="32"/>
                  <a:pt x="61" y="35"/>
                </a:cubicBezTo>
                <a:cubicBezTo>
                  <a:pt x="61" y="36"/>
                  <a:pt x="61" y="36"/>
                  <a:pt x="61" y="36"/>
                </a:cubicBezTo>
                <a:cubicBezTo>
                  <a:pt x="61" y="38"/>
                  <a:pt x="63" y="40"/>
                  <a:pt x="65" y="40"/>
                </a:cubicBezTo>
                <a:cubicBezTo>
                  <a:pt x="67" y="40"/>
                  <a:pt x="67" y="40"/>
                  <a:pt x="67" y="40"/>
                </a:cubicBezTo>
                <a:cubicBezTo>
                  <a:pt x="69" y="41"/>
                  <a:pt x="69" y="41"/>
                  <a:pt x="69" y="42"/>
                </a:cubicBezTo>
                <a:cubicBezTo>
                  <a:pt x="69" y="43"/>
                  <a:pt x="69" y="43"/>
                  <a:pt x="69" y="43"/>
                </a:cubicBezTo>
                <a:cubicBezTo>
                  <a:pt x="69" y="45"/>
                  <a:pt x="68" y="45"/>
                  <a:pt x="66" y="45"/>
                </a:cubicBezTo>
                <a:cubicBezTo>
                  <a:pt x="65" y="45"/>
                  <a:pt x="63" y="45"/>
                  <a:pt x="61" y="45"/>
                </a:cubicBezTo>
                <a:cubicBezTo>
                  <a:pt x="61" y="47"/>
                  <a:pt x="61" y="47"/>
                  <a:pt x="61" y="47"/>
                </a:cubicBezTo>
                <a:cubicBezTo>
                  <a:pt x="66" y="48"/>
                  <a:pt x="66" y="48"/>
                  <a:pt x="66" y="48"/>
                </a:cubicBezTo>
                <a:cubicBezTo>
                  <a:pt x="66" y="51"/>
                  <a:pt x="66" y="51"/>
                  <a:pt x="66" y="51"/>
                </a:cubicBezTo>
                <a:lnTo>
                  <a:pt x="68" y="51"/>
                </a:lnTo>
                <a:close/>
                <a:moveTo>
                  <a:pt x="54" y="51"/>
                </a:moveTo>
                <a:cubicBezTo>
                  <a:pt x="54" y="48"/>
                  <a:pt x="54" y="48"/>
                  <a:pt x="54" y="48"/>
                </a:cubicBezTo>
                <a:cubicBezTo>
                  <a:pt x="56" y="47"/>
                  <a:pt x="58" y="46"/>
                  <a:pt x="58" y="43"/>
                </a:cubicBezTo>
                <a:cubicBezTo>
                  <a:pt x="58" y="42"/>
                  <a:pt x="58" y="42"/>
                  <a:pt x="58" y="42"/>
                </a:cubicBezTo>
                <a:cubicBezTo>
                  <a:pt x="58" y="40"/>
                  <a:pt x="56" y="38"/>
                  <a:pt x="54" y="38"/>
                </a:cubicBezTo>
                <a:cubicBezTo>
                  <a:pt x="51" y="38"/>
                  <a:pt x="51" y="38"/>
                  <a:pt x="51" y="38"/>
                </a:cubicBezTo>
                <a:cubicBezTo>
                  <a:pt x="50" y="37"/>
                  <a:pt x="49" y="37"/>
                  <a:pt x="49" y="36"/>
                </a:cubicBezTo>
                <a:cubicBezTo>
                  <a:pt x="49" y="35"/>
                  <a:pt x="49" y="35"/>
                  <a:pt x="49" y="35"/>
                </a:cubicBezTo>
                <a:cubicBezTo>
                  <a:pt x="49" y="33"/>
                  <a:pt x="50" y="33"/>
                  <a:pt x="53" y="33"/>
                </a:cubicBezTo>
                <a:cubicBezTo>
                  <a:pt x="54" y="33"/>
                  <a:pt x="55" y="33"/>
                  <a:pt x="57" y="33"/>
                </a:cubicBezTo>
                <a:cubicBezTo>
                  <a:pt x="57" y="31"/>
                  <a:pt x="57" y="31"/>
                  <a:pt x="57" y="31"/>
                </a:cubicBezTo>
                <a:cubicBezTo>
                  <a:pt x="56" y="31"/>
                  <a:pt x="55" y="30"/>
                  <a:pt x="54" y="30"/>
                </a:cubicBezTo>
                <a:cubicBezTo>
                  <a:pt x="54" y="27"/>
                  <a:pt x="54" y="27"/>
                  <a:pt x="54" y="27"/>
                </a:cubicBezTo>
                <a:cubicBezTo>
                  <a:pt x="51" y="27"/>
                  <a:pt x="51" y="27"/>
                  <a:pt x="51" y="27"/>
                </a:cubicBezTo>
                <a:cubicBezTo>
                  <a:pt x="51" y="30"/>
                  <a:pt x="51" y="30"/>
                  <a:pt x="51" y="30"/>
                </a:cubicBezTo>
                <a:cubicBezTo>
                  <a:pt x="48" y="31"/>
                  <a:pt x="47" y="32"/>
                  <a:pt x="47" y="35"/>
                </a:cubicBezTo>
                <a:cubicBezTo>
                  <a:pt x="47" y="36"/>
                  <a:pt x="47" y="36"/>
                  <a:pt x="47" y="36"/>
                </a:cubicBezTo>
                <a:cubicBezTo>
                  <a:pt x="47" y="38"/>
                  <a:pt x="48" y="40"/>
                  <a:pt x="50" y="40"/>
                </a:cubicBezTo>
                <a:cubicBezTo>
                  <a:pt x="53" y="40"/>
                  <a:pt x="53" y="40"/>
                  <a:pt x="53" y="40"/>
                </a:cubicBezTo>
                <a:cubicBezTo>
                  <a:pt x="55" y="41"/>
                  <a:pt x="55" y="41"/>
                  <a:pt x="55" y="42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5"/>
                  <a:pt x="54" y="45"/>
                  <a:pt x="52" y="45"/>
                </a:cubicBezTo>
                <a:cubicBezTo>
                  <a:pt x="50" y="45"/>
                  <a:pt x="49" y="45"/>
                  <a:pt x="47" y="45"/>
                </a:cubicBezTo>
                <a:cubicBezTo>
                  <a:pt x="47" y="47"/>
                  <a:pt x="47" y="47"/>
                  <a:pt x="47" y="47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51"/>
                  <a:pt x="51" y="51"/>
                  <a:pt x="51" y="51"/>
                </a:cubicBezTo>
                <a:lnTo>
                  <a:pt x="54" y="51"/>
                </a:lnTo>
                <a:close/>
                <a:moveTo>
                  <a:pt x="92" y="102"/>
                </a:moveTo>
                <a:cubicBezTo>
                  <a:pt x="92" y="102"/>
                  <a:pt x="92" y="102"/>
                  <a:pt x="92" y="102"/>
                </a:cubicBezTo>
                <a:cubicBezTo>
                  <a:pt x="81" y="102"/>
                  <a:pt x="81" y="102"/>
                  <a:pt x="81" y="102"/>
                </a:cubicBezTo>
                <a:cubicBezTo>
                  <a:pt x="81" y="92"/>
                  <a:pt x="81" y="92"/>
                  <a:pt x="81" y="92"/>
                </a:cubicBezTo>
                <a:cubicBezTo>
                  <a:pt x="92" y="92"/>
                  <a:pt x="92" y="92"/>
                  <a:pt x="92" y="92"/>
                </a:cubicBezTo>
                <a:lnTo>
                  <a:pt x="92" y="102"/>
                </a:lnTo>
                <a:close/>
                <a:moveTo>
                  <a:pt x="92" y="122"/>
                </a:moveTo>
                <a:cubicBezTo>
                  <a:pt x="92" y="122"/>
                  <a:pt x="92" y="122"/>
                  <a:pt x="92" y="122"/>
                </a:cubicBezTo>
                <a:cubicBezTo>
                  <a:pt x="81" y="122"/>
                  <a:pt x="81" y="122"/>
                  <a:pt x="81" y="122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92" y="111"/>
                  <a:pt x="92" y="111"/>
                  <a:pt x="92" y="111"/>
                </a:cubicBezTo>
                <a:lnTo>
                  <a:pt x="92" y="122"/>
                </a:lnTo>
                <a:close/>
                <a:moveTo>
                  <a:pt x="92" y="141"/>
                </a:moveTo>
                <a:cubicBezTo>
                  <a:pt x="92" y="141"/>
                  <a:pt x="92" y="141"/>
                  <a:pt x="92" y="141"/>
                </a:cubicBezTo>
                <a:cubicBezTo>
                  <a:pt x="81" y="141"/>
                  <a:pt x="81" y="141"/>
                  <a:pt x="81" y="141"/>
                </a:cubicBezTo>
                <a:cubicBezTo>
                  <a:pt x="81" y="131"/>
                  <a:pt x="81" y="131"/>
                  <a:pt x="81" y="131"/>
                </a:cubicBezTo>
                <a:cubicBezTo>
                  <a:pt x="92" y="131"/>
                  <a:pt x="92" y="131"/>
                  <a:pt x="92" y="131"/>
                </a:cubicBezTo>
                <a:lnTo>
                  <a:pt x="92" y="141"/>
                </a:lnTo>
                <a:close/>
                <a:moveTo>
                  <a:pt x="71" y="102"/>
                </a:moveTo>
                <a:cubicBezTo>
                  <a:pt x="71" y="102"/>
                  <a:pt x="71" y="102"/>
                  <a:pt x="71" y="102"/>
                </a:cubicBezTo>
                <a:cubicBezTo>
                  <a:pt x="61" y="102"/>
                  <a:pt x="61" y="102"/>
                  <a:pt x="61" y="102"/>
                </a:cubicBezTo>
                <a:cubicBezTo>
                  <a:pt x="61" y="92"/>
                  <a:pt x="61" y="92"/>
                  <a:pt x="61" y="92"/>
                </a:cubicBezTo>
                <a:cubicBezTo>
                  <a:pt x="71" y="92"/>
                  <a:pt x="71" y="92"/>
                  <a:pt x="71" y="92"/>
                </a:cubicBezTo>
                <a:lnTo>
                  <a:pt x="71" y="102"/>
                </a:lnTo>
                <a:close/>
                <a:moveTo>
                  <a:pt x="71" y="122"/>
                </a:moveTo>
                <a:cubicBezTo>
                  <a:pt x="71" y="122"/>
                  <a:pt x="71" y="122"/>
                  <a:pt x="71" y="122"/>
                </a:cubicBezTo>
                <a:cubicBezTo>
                  <a:pt x="61" y="122"/>
                  <a:pt x="61" y="122"/>
                  <a:pt x="61" y="122"/>
                </a:cubicBezTo>
                <a:cubicBezTo>
                  <a:pt x="61" y="111"/>
                  <a:pt x="61" y="111"/>
                  <a:pt x="61" y="111"/>
                </a:cubicBezTo>
                <a:cubicBezTo>
                  <a:pt x="71" y="111"/>
                  <a:pt x="71" y="111"/>
                  <a:pt x="71" y="111"/>
                </a:cubicBezTo>
                <a:lnTo>
                  <a:pt x="71" y="122"/>
                </a:lnTo>
                <a:close/>
                <a:moveTo>
                  <a:pt x="71" y="141"/>
                </a:moveTo>
                <a:cubicBezTo>
                  <a:pt x="71" y="141"/>
                  <a:pt x="71" y="141"/>
                  <a:pt x="71" y="141"/>
                </a:cubicBezTo>
                <a:cubicBezTo>
                  <a:pt x="61" y="141"/>
                  <a:pt x="61" y="141"/>
                  <a:pt x="61" y="141"/>
                </a:cubicBezTo>
                <a:cubicBezTo>
                  <a:pt x="61" y="131"/>
                  <a:pt x="61" y="131"/>
                  <a:pt x="61" y="131"/>
                </a:cubicBezTo>
                <a:cubicBezTo>
                  <a:pt x="71" y="131"/>
                  <a:pt x="71" y="131"/>
                  <a:pt x="71" y="131"/>
                </a:cubicBezTo>
                <a:lnTo>
                  <a:pt x="71" y="141"/>
                </a:lnTo>
                <a:close/>
                <a:moveTo>
                  <a:pt x="51" y="102"/>
                </a:moveTo>
                <a:cubicBezTo>
                  <a:pt x="51" y="102"/>
                  <a:pt x="51" y="102"/>
                  <a:pt x="51" y="102"/>
                </a:cubicBezTo>
                <a:cubicBezTo>
                  <a:pt x="40" y="102"/>
                  <a:pt x="40" y="102"/>
                  <a:pt x="40" y="102"/>
                </a:cubicBezTo>
                <a:cubicBezTo>
                  <a:pt x="40" y="92"/>
                  <a:pt x="40" y="92"/>
                  <a:pt x="40" y="92"/>
                </a:cubicBezTo>
                <a:cubicBezTo>
                  <a:pt x="51" y="92"/>
                  <a:pt x="51" y="92"/>
                  <a:pt x="51" y="92"/>
                </a:cubicBezTo>
                <a:lnTo>
                  <a:pt x="51" y="102"/>
                </a:lnTo>
                <a:close/>
                <a:moveTo>
                  <a:pt x="51" y="122"/>
                </a:moveTo>
                <a:cubicBezTo>
                  <a:pt x="51" y="122"/>
                  <a:pt x="51" y="122"/>
                  <a:pt x="51" y="122"/>
                </a:cubicBezTo>
                <a:cubicBezTo>
                  <a:pt x="40" y="122"/>
                  <a:pt x="40" y="122"/>
                  <a:pt x="40" y="122"/>
                </a:cubicBezTo>
                <a:cubicBezTo>
                  <a:pt x="40" y="111"/>
                  <a:pt x="40" y="111"/>
                  <a:pt x="40" y="111"/>
                </a:cubicBezTo>
                <a:cubicBezTo>
                  <a:pt x="51" y="111"/>
                  <a:pt x="51" y="111"/>
                  <a:pt x="51" y="111"/>
                </a:cubicBezTo>
                <a:lnTo>
                  <a:pt x="51" y="122"/>
                </a:lnTo>
                <a:close/>
                <a:moveTo>
                  <a:pt x="51" y="141"/>
                </a:moveTo>
                <a:cubicBezTo>
                  <a:pt x="51" y="141"/>
                  <a:pt x="51" y="141"/>
                  <a:pt x="51" y="141"/>
                </a:cubicBezTo>
                <a:cubicBezTo>
                  <a:pt x="40" y="141"/>
                  <a:pt x="40" y="141"/>
                  <a:pt x="40" y="141"/>
                </a:cubicBezTo>
                <a:cubicBezTo>
                  <a:pt x="40" y="131"/>
                  <a:pt x="40" y="131"/>
                  <a:pt x="40" y="131"/>
                </a:cubicBezTo>
                <a:cubicBezTo>
                  <a:pt x="51" y="131"/>
                  <a:pt x="51" y="131"/>
                  <a:pt x="51" y="131"/>
                </a:cubicBezTo>
                <a:lnTo>
                  <a:pt x="51" y="141"/>
                </a:lnTo>
                <a:close/>
                <a:moveTo>
                  <a:pt x="30" y="102"/>
                </a:moveTo>
                <a:cubicBezTo>
                  <a:pt x="30" y="102"/>
                  <a:pt x="30" y="102"/>
                  <a:pt x="30" y="102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20" y="92"/>
                  <a:pt x="20" y="92"/>
                  <a:pt x="20" y="92"/>
                </a:cubicBezTo>
                <a:cubicBezTo>
                  <a:pt x="30" y="92"/>
                  <a:pt x="30" y="92"/>
                  <a:pt x="30" y="92"/>
                </a:cubicBezTo>
                <a:lnTo>
                  <a:pt x="30" y="102"/>
                </a:lnTo>
                <a:close/>
                <a:moveTo>
                  <a:pt x="30" y="122"/>
                </a:moveTo>
                <a:cubicBezTo>
                  <a:pt x="30" y="122"/>
                  <a:pt x="30" y="122"/>
                  <a:pt x="30" y="122"/>
                </a:cubicBezTo>
                <a:cubicBezTo>
                  <a:pt x="20" y="122"/>
                  <a:pt x="20" y="122"/>
                  <a:pt x="20" y="122"/>
                </a:cubicBezTo>
                <a:cubicBezTo>
                  <a:pt x="20" y="111"/>
                  <a:pt x="20" y="111"/>
                  <a:pt x="20" y="111"/>
                </a:cubicBezTo>
                <a:cubicBezTo>
                  <a:pt x="30" y="111"/>
                  <a:pt x="30" y="111"/>
                  <a:pt x="30" y="111"/>
                </a:cubicBezTo>
                <a:lnTo>
                  <a:pt x="30" y="122"/>
                </a:lnTo>
                <a:close/>
                <a:moveTo>
                  <a:pt x="30" y="141"/>
                </a:moveTo>
                <a:cubicBezTo>
                  <a:pt x="30" y="141"/>
                  <a:pt x="30" y="141"/>
                  <a:pt x="30" y="141"/>
                </a:cubicBezTo>
                <a:cubicBezTo>
                  <a:pt x="20" y="141"/>
                  <a:pt x="20" y="141"/>
                  <a:pt x="20" y="141"/>
                </a:cubicBezTo>
                <a:cubicBezTo>
                  <a:pt x="20" y="131"/>
                  <a:pt x="20" y="131"/>
                  <a:pt x="20" y="131"/>
                </a:cubicBezTo>
                <a:cubicBezTo>
                  <a:pt x="30" y="131"/>
                  <a:pt x="30" y="131"/>
                  <a:pt x="30" y="131"/>
                </a:cubicBezTo>
                <a:lnTo>
                  <a:pt x="30" y="141"/>
                </a:lnTo>
                <a:close/>
                <a:moveTo>
                  <a:pt x="91" y="83"/>
                </a:moveTo>
                <a:cubicBezTo>
                  <a:pt x="91" y="83"/>
                  <a:pt x="91" y="83"/>
                  <a:pt x="91" y="83"/>
                </a:cubicBezTo>
                <a:cubicBezTo>
                  <a:pt x="81" y="83"/>
                  <a:pt x="81" y="83"/>
                  <a:pt x="81" y="83"/>
                </a:cubicBezTo>
                <a:cubicBezTo>
                  <a:pt x="81" y="73"/>
                  <a:pt x="81" y="73"/>
                  <a:pt x="81" y="73"/>
                </a:cubicBezTo>
                <a:cubicBezTo>
                  <a:pt x="91" y="73"/>
                  <a:pt x="91" y="73"/>
                  <a:pt x="91" y="73"/>
                </a:cubicBezTo>
                <a:lnTo>
                  <a:pt x="91" y="83"/>
                </a:lnTo>
                <a:close/>
                <a:moveTo>
                  <a:pt x="71" y="83"/>
                </a:moveTo>
                <a:cubicBezTo>
                  <a:pt x="71" y="83"/>
                  <a:pt x="71" y="83"/>
                  <a:pt x="71" y="83"/>
                </a:cubicBezTo>
                <a:cubicBezTo>
                  <a:pt x="61" y="83"/>
                  <a:pt x="61" y="83"/>
                  <a:pt x="61" y="83"/>
                </a:cubicBezTo>
                <a:cubicBezTo>
                  <a:pt x="61" y="73"/>
                  <a:pt x="61" y="73"/>
                  <a:pt x="61" y="73"/>
                </a:cubicBezTo>
                <a:cubicBezTo>
                  <a:pt x="71" y="73"/>
                  <a:pt x="71" y="73"/>
                  <a:pt x="71" y="73"/>
                </a:cubicBezTo>
                <a:lnTo>
                  <a:pt x="71" y="83"/>
                </a:lnTo>
                <a:close/>
                <a:moveTo>
                  <a:pt x="50" y="83"/>
                </a:moveTo>
                <a:cubicBezTo>
                  <a:pt x="50" y="83"/>
                  <a:pt x="50" y="83"/>
                  <a:pt x="50" y="83"/>
                </a:cubicBezTo>
                <a:cubicBezTo>
                  <a:pt x="40" y="83"/>
                  <a:pt x="40" y="83"/>
                  <a:pt x="40" y="83"/>
                </a:cubicBezTo>
                <a:cubicBezTo>
                  <a:pt x="40" y="73"/>
                  <a:pt x="40" y="73"/>
                  <a:pt x="40" y="73"/>
                </a:cubicBezTo>
                <a:cubicBezTo>
                  <a:pt x="50" y="73"/>
                  <a:pt x="50" y="73"/>
                  <a:pt x="50" y="73"/>
                </a:cubicBezTo>
                <a:lnTo>
                  <a:pt x="50" y="83"/>
                </a:lnTo>
                <a:close/>
                <a:moveTo>
                  <a:pt x="30" y="83"/>
                </a:moveTo>
                <a:cubicBezTo>
                  <a:pt x="30" y="83"/>
                  <a:pt x="30" y="83"/>
                  <a:pt x="30" y="83"/>
                </a:cubicBezTo>
                <a:cubicBezTo>
                  <a:pt x="19" y="83"/>
                  <a:pt x="19" y="83"/>
                  <a:pt x="19" y="83"/>
                </a:cubicBezTo>
                <a:cubicBezTo>
                  <a:pt x="19" y="73"/>
                  <a:pt x="19" y="73"/>
                  <a:pt x="19" y="73"/>
                </a:cubicBezTo>
                <a:cubicBezTo>
                  <a:pt x="30" y="73"/>
                  <a:pt x="30" y="73"/>
                  <a:pt x="30" y="73"/>
                </a:cubicBezTo>
                <a:lnTo>
                  <a:pt x="30" y="83"/>
                </a:lnTo>
                <a:close/>
                <a:moveTo>
                  <a:pt x="92" y="55"/>
                </a:moveTo>
                <a:cubicBezTo>
                  <a:pt x="92" y="55"/>
                  <a:pt x="92" y="55"/>
                  <a:pt x="92" y="55"/>
                </a:cubicBezTo>
                <a:cubicBezTo>
                  <a:pt x="19" y="55"/>
                  <a:pt x="19" y="55"/>
                  <a:pt x="19" y="55"/>
                </a:cubicBezTo>
                <a:cubicBezTo>
                  <a:pt x="19" y="24"/>
                  <a:pt x="19" y="24"/>
                  <a:pt x="19" y="24"/>
                </a:cubicBezTo>
                <a:cubicBezTo>
                  <a:pt x="92" y="24"/>
                  <a:pt x="92" y="24"/>
                  <a:pt x="92" y="24"/>
                </a:cubicBezTo>
                <a:lnTo>
                  <a:pt x="92" y="5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4" name="Freeform 84">
            <a:extLst>
              <a:ext uri="{FF2B5EF4-FFF2-40B4-BE49-F238E27FC236}">
                <a16:creationId xmlns:a16="http://schemas.microsoft.com/office/drawing/2014/main" id="{185D36F7-CB9B-78D9-1EDA-B321E1B878FB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1971675"/>
            <a:ext cx="254000" cy="157163"/>
          </a:xfrm>
          <a:custGeom>
            <a:avLst/>
            <a:gdLst>
              <a:gd name="T0" fmla="*/ 140 w 160"/>
              <a:gd name="T1" fmla="*/ 92 h 99"/>
              <a:gd name="T2" fmla="*/ 136 w 160"/>
              <a:gd name="T3" fmla="*/ 72 h 99"/>
              <a:gd name="T4" fmla="*/ 143 w 160"/>
              <a:gd name="T5" fmla="*/ 69 h 99"/>
              <a:gd name="T6" fmla="*/ 91 w 160"/>
              <a:gd name="T7" fmla="*/ 20 h 99"/>
              <a:gd name="T8" fmla="*/ 82 w 160"/>
              <a:gd name="T9" fmla="*/ 23 h 99"/>
              <a:gd name="T10" fmla="*/ 71 w 160"/>
              <a:gd name="T11" fmla="*/ 36 h 99"/>
              <a:gd name="T12" fmla="*/ 72 w 160"/>
              <a:gd name="T13" fmla="*/ 23 h 99"/>
              <a:gd name="T14" fmla="*/ 68 w 160"/>
              <a:gd name="T15" fmla="*/ 17 h 99"/>
              <a:gd name="T16" fmla="*/ 19 w 160"/>
              <a:gd name="T17" fmla="*/ 69 h 99"/>
              <a:gd name="T18" fmla="*/ 23 w 160"/>
              <a:gd name="T19" fmla="*/ 88 h 99"/>
              <a:gd name="T20" fmla="*/ 3 w 160"/>
              <a:gd name="T21" fmla="*/ 92 h 99"/>
              <a:gd name="T22" fmla="*/ 0 w 160"/>
              <a:gd name="T23" fmla="*/ 72 h 99"/>
              <a:gd name="T24" fmla="*/ 8 w 160"/>
              <a:gd name="T25" fmla="*/ 69 h 99"/>
              <a:gd name="T26" fmla="*/ 48 w 160"/>
              <a:gd name="T27" fmla="*/ 16 h 99"/>
              <a:gd name="T28" fmla="*/ 16 w 160"/>
              <a:gd name="T29" fmla="*/ 18 h 99"/>
              <a:gd name="T30" fmla="*/ 16 w 160"/>
              <a:gd name="T31" fmla="*/ 5 h 99"/>
              <a:gd name="T32" fmla="*/ 68 w 160"/>
              <a:gd name="T33" fmla="*/ 8 h 99"/>
              <a:gd name="T34" fmla="*/ 72 w 160"/>
              <a:gd name="T35" fmla="*/ 0 h 99"/>
              <a:gd name="T36" fmla="*/ 91 w 160"/>
              <a:gd name="T37" fmla="*/ 4 h 99"/>
              <a:gd name="T38" fmla="*/ 138 w 160"/>
              <a:gd name="T39" fmla="*/ 8 h 99"/>
              <a:gd name="T40" fmla="*/ 149 w 160"/>
              <a:gd name="T41" fmla="*/ 12 h 99"/>
              <a:gd name="T42" fmla="*/ 138 w 160"/>
              <a:gd name="T43" fmla="*/ 16 h 99"/>
              <a:gd name="T44" fmla="*/ 131 w 160"/>
              <a:gd name="T45" fmla="*/ 30 h 99"/>
              <a:gd name="T46" fmla="*/ 156 w 160"/>
              <a:gd name="T47" fmla="*/ 69 h 99"/>
              <a:gd name="T48" fmla="*/ 160 w 160"/>
              <a:gd name="T49" fmla="*/ 88 h 99"/>
              <a:gd name="T50" fmla="*/ 71 w 160"/>
              <a:gd name="T51" fmla="*/ 39 h 99"/>
              <a:gd name="T52" fmla="*/ 88 w 160"/>
              <a:gd name="T53" fmla="*/ 39 h 99"/>
              <a:gd name="T54" fmla="*/ 71 w 160"/>
              <a:gd name="T55" fmla="*/ 80 h 99"/>
              <a:gd name="T56" fmla="*/ 71 w 160"/>
              <a:gd name="T57" fmla="*/ 87 h 99"/>
              <a:gd name="T58" fmla="*/ 89 w 160"/>
              <a:gd name="T59" fmla="*/ 87 h 99"/>
              <a:gd name="T60" fmla="*/ 71 w 160"/>
              <a:gd name="T61" fmla="*/ 82 h 99"/>
              <a:gd name="T62" fmla="*/ 85 w 160"/>
              <a:gd name="T63" fmla="*/ 99 h 99"/>
              <a:gd name="T64" fmla="*/ 75 w 160"/>
              <a:gd name="T65" fmla="*/ 99 h 99"/>
              <a:gd name="T66" fmla="*/ 71 w 160"/>
              <a:gd name="T67" fmla="*/ 89 h 99"/>
              <a:gd name="T68" fmla="*/ 89 w 160"/>
              <a:gd name="T69" fmla="*/ 95 h 99"/>
              <a:gd name="T70" fmla="*/ 85 w 160"/>
              <a:gd name="T71" fmla="*/ 99 h 99"/>
              <a:gd name="T72" fmla="*/ 15 w 160"/>
              <a:gd name="T73" fmla="*/ 84 h 99"/>
              <a:gd name="T74" fmla="*/ 7 w 160"/>
              <a:gd name="T75" fmla="*/ 76 h 99"/>
              <a:gd name="T76" fmla="*/ 84 w 160"/>
              <a:gd name="T77" fmla="*/ 8 h 99"/>
              <a:gd name="T78" fmla="*/ 76 w 160"/>
              <a:gd name="T79" fmla="*/ 16 h 99"/>
              <a:gd name="T80" fmla="*/ 84 w 160"/>
              <a:gd name="T81" fmla="*/ 8 h 99"/>
              <a:gd name="T82" fmla="*/ 144 w 160"/>
              <a:gd name="T83" fmla="*/ 76 h 99"/>
              <a:gd name="T84" fmla="*/ 152 w 160"/>
              <a:gd name="T85" fmla="*/ 84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99">
                <a:moveTo>
                  <a:pt x="156" y="92"/>
                </a:moveTo>
                <a:cubicBezTo>
                  <a:pt x="140" y="92"/>
                  <a:pt x="140" y="92"/>
                  <a:pt x="140" y="92"/>
                </a:cubicBezTo>
                <a:cubicBezTo>
                  <a:pt x="138" y="92"/>
                  <a:pt x="136" y="90"/>
                  <a:pt x="136" y="88"/>
                </a:cubicBezTo>
                <a:cubicBezTo>
                  <a:pt x="136" y="72"/>
                  <a:pt x="136" y="72"/>
                  <a:pt x="136" y="72"/>
                </a:cubicBezTo>
                <a:cubicBezTo>
                  <a:pt x="136" y="70"/>
                  <a:pt x="138" y="69"/>
                  <a:pt x="140" y="69"/>
                </a:cubicBezTo>
                <a:cubicBezTo>
                  <a:pt x="143" y="69"/>
                  <a:pt x="143" y="69"/>
                  <a:pt x="143" y="69"/>
                </a:cubicBezTo>
                <a:cubicBezTo>
                  <a:pt x="138" y="42"/>
                  <a:pt x="118" y="21"/>
                  <a:pt x="91" y="17"/>
                </a:cubicBezTo>
                <a:cubicBezTo>
                  <a:pt x="91" y="20"/>
                  <a:pt x="91" y="20"/>
                  <a:pt x="91" y="20"/>
                </a:cubicBezTo>
                <a:cubicBezTo>
                  <a:pt x="91" y="22"/>
                  <a:pt x="90" y="23"/>
                  <a:pt x="88" y="23"/>
                </a:cubicBezTo>
                <a:cubicBezTo>
                  <a:pt x="82" y="23"/>
                  <a:pt x="82" y="23"/>
                  <a:pt x="82" y="23"/>
                </a:cubicBezTo>
                <a:cubicBezTo>
                  <a:pt x="88" y="36"/>
                  <a:pt x="88" y="36"/>
                  <a:pt x="88" y="36"/>
                </a:cubicBezTo>
                <a:cubicBezTo>
                  <a:pt x="71" y="36"/>
                  <a:pt x="71" y="36"/>
                  <a:pt x="71" y="36"/>
                </a:cubicBezTo>
                <a:cubicBezTo>
                  <a:pt x="77" y="23"/>
                  <a:pt x="77" y="23"/>
                  <a:pt x="77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70" y="23"/>
                  <a:pt x="68" y="22"/>
                  <a:pt x="68" y="20"/>
                </a:cubicBezTo>
                <a:cubicBezTo>
                  <a:pt x="68" y="17"/>
                  <a:pt x="68" y="17"/>
                  <a:pt x="68" y="17"/>
                </a:cubicBezTo>
                <a:cubicBezTo>
                  <a:pt x="42" y="21"/>
                  <a:pt x="21" y="42"/>
                  <a:pt x="16" y="69"/>
                </a:cubicBezTo>
                <a:cubicBezTo>
                  <a:pt x="19" y="69"/>
                  <a:pt x="19" y="69"/>
                  <a:pt x="19" y="69"/>
                </a:cubicBezTo>
                <a:cubicBezTo>
                  <a:pt x="21" y="69"/>
                  <a:pt x="23" y="70"/>
                  <a:pt x="23" y="72"/>
                </a:cubicBezTo>
                <a:cubicBezTo>
                  <a:pt x="23" y="88"/>
                  <a:pt x="23" y="88"/>
                  <a:pt x="23" y="88"/>
                </a:cubicBezTo>
                <a:cubicBezTo>
                  <a:pt x="23" y="90"/>
                  <a:pt x="21" y="92"/>
                  <a:pt x="19" y="92"/>
                </a:cubicBezTo>
                <a:cubicBezTo>
                  <a:pt x="3" y="92"/>
                  <a:pt x="3" y="92"/>
                  <a:pt x="3" y="92"/>
                </a:cubicBezTo>
                <a:cubicBezTo>
                  <a:pt x="1" y="92"/>
                  <a:pt x="0" y="90"/>
                  <a:pt x="0" y="88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0"/>
                  <a:pt x="1" y="69"/>
                  <a:pt x="3" y="69"/>
                </a:cubicBezTo>
                <a:cubicBezTo>
                  <a:pt x="8" y="69"/>
                  <a:pt x="8" y="69"/>
                  <a:pt x="8" y="69"/>
                </a:cubicBezTo>
                <a:cubicBezTo>
                  <a:pt x="11" y="54"/>
                  <a:pt x="18" y="40"/>
                  <a:pt x="28" y="30"/>
                </a:cubicBezTo>
                <a:cubicBezTo>
                  <a:pt x="34" y="24"/>
                  <a:pt x="40" y="19"/>
                  <a:pt x="48" y="16"/>
                </a:cubicBezTo>
                <a:cubicBezTo>
                  <a:pt x="22" y="16"/>
                  <a:pt x="22" y="16"/>
                  <a:pt x="22" y="16"/>
                </a:cubicBezTo>
                <a:cubicBezTo>
                  <a:pt x="20" y="17"/>
                  <a:pt x="19" y="18"/>
                  <a:pt x="16" y="18"/>
                </a:cubicBezTo>
                <a:cubicBezTo>
                  <a:pt x="13" y="18"/>
                  <a:pt x="10" y="15"/>
                  <a:pt x="10" y="12"/>
                </a:cubicBezTo>
                <a:cubicBezTo>
                  <a:pt x="10" y="8"/>
                  <a:pt x="13" y="5"/>
                  <a:pt x="16" y="5"/>
                </a:cubicBezTo>
                <a:cubicBezTo>
                  <a:pt x="19" y="5"/>
                  <a:pt x="21" y="6"/>
                  <a:pt x="22" y="8"/>
                </a:cubicBezTo>
                <a:cubicBezTo>
                  <a:pt x="68" y="8"/>
                  <a:pt x="68" y="8"/>
                  <a:pt x="68" y="8"/>
                </a:cubicBezTo>
                <a:cubicBezTo>
                  <a:pt x="68" y="4"/>
                  <a:pt x="68" y="4"/>
                  <a:pt x="68" y="4"/>
                </a:cubicBezTo>
                <a:cubicBezTo>
                  <a:pt x="68" y="2"/>
                  <a:pt x="70" y="0"/>
                  <a:pt x="72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90" y="0"/>
                  <a:pt x="91" y="2"/>
                  <a:pt x="91" y="4"/>
                </a:cubicBezTo>
                <a:cubicBezTo>
                  <a:pt x="91" y="8"/>
                  <a:pt x="91" y="8"/>
                  <a:pt x="91" y="8"/>
                </a:cubicBezTo>
                <a:cubicBezTo>
                  <a:pt x="138" y="8"/>
                  <a:pt x="138" y="8"/>
                  <a:pt x="138" y="8"/>
                </a:cubicBezTo>
                <a:cubicBezTo>
                  <a:pt x="139" y="6"/>
                  <a:pt x="141" y="5"/>
                  <a:pt x="143" y="5"/>
                </a:cubicBezTo>
                <a:cubicBezTo>
                  <a:pt x="146" y="5"/>
                  <a:pt x="149" y="8"/>
                  <a:pt x="149" y="12"/>
                </a:cubicBezTo>
                <a:cubicBezTo>
                  <a:pt x="149" y="15"/>
                  <a:pt x="146" y="18"/>
                  <a:pt x="143" y="18"/>
                </a:cubicBezTo>
                <a:cubicBezTo>
                  <a:pt x="141" y="18"/>
                  <a:pt x="139" y="17"/>
                  <a:pt x="138" y="16"/>
                </a:cubicBezTo>
                <a:cubicBezTo>
                  <a:pt x="112" y="16"/>
                  <a:pt x="112" y="16"/>
                  <a:pt x="112" y="16"/>
                </a:cubicBezTo>
                <a:cubicBezTo>
                  <a:pt x="119" y="19"/>
                  <a:pt x="125" y="24"/>
                  <a:pt x="131" y="30"/>
                </a:cubicBezTo>
                <a:cubicBezTo>
                  <a:pt x="142" y="40"/>
                  <a:pt x="148" y="54"/>
                  <a:pt x="151" y="69"/>
                </a:cubicBezTo>
                <a:cubicBezTo>
                  <a:pt x="156" y="69"/>
                  <a:pt x="156" y="69"/>
                  <a:pt x="156" y="69"/>
                </a:cubicBezTo>
                <a:cubicBezTo>
                  <a:pt x="158" y="69"/>
                  <a:pt x="160" y="70"/>
                  <a:pt x="160" y="72"/>
                </a:cubicBezTo>
                <a:cubicBezTo>
                  <a:pt x="160" y="88"/>
                  <a:pt x="160" y="88"/>
                  <a:pt x="160" y="88"/>
                </a:cubicBezTo>
                <a:cubicBezTo>
                  <a:pt x="160" y="90"/>
                  <a:pt x="158" y="92"/>
                  <a:pt x="156" y="92"/>
                </a:cubicBezTo>
                <a:close/>
                <a:moveTo>
                  <a:pt x="71" y="39"/>
                </a:moveTo>
                <a:cubicBezTo>
                  <a:pt x="71" y="39"/>
                  <a:pt x="71" y="39"/>
                  <a:pt x="71" y="39"/>
                </a:cubicBezTo>
                <a:cubicBezTo>
                  <a:pt x="88" y="39"/>
                  <a:pt x="88" y="39"/>
                  <a:pt x="88" y="39"/>
                </a:cubicBezTo>
                <a:cubicBezTo>
                  <a:pt x="89" y="80"/>
                  <a:pt x="89" y="80"/>
                  <a:pt x="89" y="80"/>
                </a:cubicBezTo>
                <a:cubicBezTo>
                  <a:pt x="71" y="80"/>
                  <a:pt x="71" y="80"/>
                  <a:pt x="71" y="80"/>
                </a:cubicBezTo>
                <a:lnTo>
                  <a:pt x="71" y="39"/>
                </a:lnTo>
                <a:close/>
                <a:moveTo>
                  <a:pt x="71" y="87"/>
                </a:moveTo>
                <a:cubicBezTo>
                  <a:pt x="71" y="87"/>
                  <a:pt x="71" y="87"/>
                  <a:pt x="71" y="87"/>
                </a:cubicBezTo>
                <a:cubicBezTo>
                  <a:pt x="89" y="87"/>
                  <a:pt x="89" y="87"/>
                  <a:pt x="89" y="87"/>
                </a:cubicBezTo>
                <a:cubicBezTo>
                  <a:pt x="89" y="82"/>
                  <a:pt x="89" y="82"/>
                  <a:pt x="89" y="82"/>
                </a:cubicBezTo>
                <a:cubicBezTo>
                  <a:pt x="71" y="82"/>
                  <a:pt x="71" y="82"/>
                  <a:pt x="71" y="82"/>
                </a:cubicBezTo>
                <a:lnTo>
                  <a:pt x="71" y="87"/>
                </a:lnTo>
                <a:close/>
                <a:moveTo>
                  <a:pt x="85" y="99"/>
                </a:moveTo>
                <a:cubicBezTo>
                  <a:pt x="85" y="99"/>
                  <a:pt x="85" y="99"/>
                  <a:pt x="85" y="99"/>
                </a:cubicBezTo>
                <a:cubicBezTo>
                  <a:pt x="75" y="99"/>
                  <a:pt x="75" y="99"/>
                  <a:pt x="75" y="99"/>
                </a:cubicBezTo>
                <a:cubicBezTo>
                  <a:pt x="73" y="99"/>
                  <a:pt x="71" y="97"/>
                  <a:pt x="71" y="95"/>
                </a:cubicBezTo>
                <a:cubicBezTo>
                  <a:pt x="71" y="89"/>
                  <a:pt x="71" y="89"/>
                  <a:pt x="71" y="89"/>
                </a:cubicBezTo>
                <a:cubicBezTo>
                  <a:pt x="89" y="89"/>
                  <a:pt x="89" y="89"/>
                  <a:pt x="89" y="89"/>
                </a:cubicBezTo>
                <a:cubicBezTo>
                  <a:pt x="89" y="95"/>
                  <a:pt x="89" y="95"/>
                  <a:pt x="89" y="95"/>
                </a:cubicBezTo>
                <a:cubicBezTo>
                  <a:pt x="89" y="96"/>
                  <a:pt x="88" y="97"/>
                  <a:pt x="88" y="98"/>
                </a:cubicBezTo>
                <a:cubicBezTo>
                  <a:pt x="87" y="99"/>
                  <a:pt x="86" y="99"/>
                  <a:pt x="85" y="99"/>
                </a:cubicBezTo>
                <a:close/>
                <a:moveTo>
                  <a:pt x="7" y="84"/>
                </a:moveTo>
                <a:cubicBezTo>
                  <a:pt x="15" y="84"/>
                  <a:pt x="15" y="84"/>
                  <a:pt x="15" y="84"/>
                </a:cubicBezTo>
                <a:cubicBezTo>
                  <a:pt x="15" y="76"/>
                  <a:pt x="15" y="76"/>
                  <a:pt x="15" y="76"/>
                </a:cubicBezTo>
                <a:cubicBezTo>
                  <a:pt x="7" y="76"/>
                  <a:pt x="7" y="76"/>
                  <a:pt x="7" y="76"/>
                </a:cubicBezTo>
                <a:lnTo>
                  <a:pt x="7" y="84"/>
                </a:lnTo>
                <a:close/>
                <a:moveTo>
                  <a:pt x="84" y="8"/>
                </a:moveTo>
                <a:cubicBezTo>
                  <a:pt x="76" y="8"/>
                  <a:pt x="76" y="8"/>
                  <a:pt x="76" y="8"/>
                </a:cubicBezTo>
                <a:cubicBezTo>
                  <a:pt x="76" y="16"/>
                  <a:pt x="76" y="16"/>
                  <a:pt x="76" y="16"/>
                </a:cubicBezTo>
                <a:cubicBezTo>
                  <a:pt x="84" y="16"/>
                  <a:pt x="84" y="16"/>
                  <a:pt x="84" y="16"/>
                </a:cubicBezTo>
                <a:lnTo>
                  <a:pt x="84" y="8"/>
                </a:lnTo>
                <a:close/>
                <a:moveTo>
                  <a:pt x="152" y="76"/>
                </a:moveTo>
                <a:cubicBezTo>
                  <a:pt x="144" y="76"/>
                  <a:pt x="144" y="76"/>
                  <a:pt x="144" y="76"/>
                </a:cubicBezTo>
                <a:cubicBezTo>
                  <a:pt x="144" y="84"/>
                  <a:pt x="144" y="84"/>
                  <a:pt x="144" y="84"/>
                </a:cubicBezTo>
                <a:cubicBezTo>
                  <a:pt x="152" y="84"/>
                  <a:pt x="152" y="84"/>
                  <a:pt x="152" y="84"/>
                </a:cubicBezTo>
                <a:lnTo>
                  <a:pt x="152" y="7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5" name="Freeform 85">
            <a:extLst>
              <a:ext uri="{FF2B5EF4-FFF2-40B4-BE49-F238E27FC236}">
                <a16:creationId xmlns:a16="http://schemas.microsoft.com/office/drawing/2014/main" id="{7BB69B25-27DF-1E6D-4733-D41F8F85211A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1938338"/>
            <a:ext cx="252413" cy="223838"/>
          </a:xfrm>
          <a:custGeom>
            <a:avLst/>
            <a:gdLst>
              <a:gd name="T0" fmla="*/ 160 w 160"/>
              <a:gd name="T1" fmla="*/ 71 h 141"/>
              <a:gd name="T2" fmla="*/ 140 w 160"/>
              <a:gd name="T3" fmla="*/ 141 h 141"/>
              <a:gd name="T4" fmla="*/ 10 w 160"/>
              <a:gd name="T5" fmla="*/ 81 h 141"/>
              <a:gd name="T6" fmla="*/ 0 w 160"/>
              <a:gd name="T7" fmla="*/ 61 h 141"/>
              <a:gd name="T8" fmla="*/ 23 w 160"/>
              <a:gd name="T9" fmla="*/ 51 h 141"/>
              <a:gd name="T10" fmla="*/ 50 w 160"/>
              <a:gd name="T11" fmla="*/ 4 h 141"/>
              <a:gd name="T12" fmla="*/ 65 w 160"/>
              <a:gd name="T13" fmla="*/ 0 h 141"/>
              <a:gd name="T14" fmla="*/ 99 w 160"/>
              <a:gd name="T15" fmla="*/ 4 h 141"/>
              <a:gd name="T16" fmla="*/ 114 w 160"/>
              <a:gd name="T17" fmla="*/ 6 h 141"/>
              <a:gd name="T18" fmla="*/ 150 w 160"/>
              <a:gd name="T19" fmla="*/ 51 h 141"/>
              <a:gd name="T20" fmla="*/ 32 w 160"/>
              <a:gd name="T21" fmla="*/ 51 h 141"/>
              <a:gd name="T22" fmla="*/ 108 w 160"/>
              <a:gd name="T23" fmla="*/ 12 h 141"/>
              <a:gd name="T24" fmla="*/ 95 w 160"/>
              <a:gd name="T25" fmla="*/ 16 h 141"/>
              <a:gd name="T26" fmla="*/ 61 w 160"/>
              <a:gd name="T27" fmla="*/ 12 h 141"/>
              <a:gd name="T28" fmla="*/ 32 w 160"/>
              <a:gd name="T29" fmla="*/ 51 h 141"/>
              <a:gd name="T30" fmla="*/ 49 w 160"/>
              <a:gd name="T31" fmla="*/ 89 h 141"/>
              <a:gd name="T32" fmla="*/ 53 w 160"/>
              <a:gd name="T33" fmla="*/ 125 h 141"/>
              <a:gd name="T34" fmla="*/ 48 w 160"/>
              <a:gd name="T35" fmla="*/ 129 h 141"/>
              <a:gd name="T36" fmla="*/ 45 w 160"/>
              <a:gd name="T37" fmla="*/ 92 h 141"/>
              <a:gd name="T38" fmla="*/ 110 w 160"/>
              <a:gd name="T39" fmla="*/ 89 h 141"/>
              <a:gd name="T40" fmla="*/ 115 w 160"/>
              <a:gd name="T41" fmla="*/ 92 h 141"/>
              <a:gd name="T42" fmla="*/ 112 w 160"/>
              <a:gd name="T43" fmla="*/ 129 h 141"/>
              <a:gd name="T44" fmla="*/ 107 w 160"/>
              <a:gd name="T45" fmla="*/ 125 h 141"/>
              <a:gd name="T46" fmla="*/ 110 w 160"/>
              <a:gd name="T47" fmla="*/ 89 h 141"/>
              <a:gd name="T48" fmla="*/ 91 w 160"/>
              <a:gd name="T49" fmla="*/ 89 h 141"/>
              <a:gd name="T50" fmla="*/ 94 w 160"/>
              <a:gd name="T51" fmla="*/ 125 h 141"/>
              <a:gd name="T52" fmla="*/ 89 w 160"/>
              <a:gd name="T53" fmla="*/ 129 h 141"/>
              <a:gd name="T54" fmla="*/ 86 w 160"/>
              <a:gd name="T55" fmla="*/ 92 h 141"/>
              <a:gd name="T56" fmla="*/ 69 w 160"/>
              <a:gd name="T57" fmla="*/ 89 h 141"/>
              <a:gd name="T58" fmla="*/ 73 w 160"/>
              <a:gd name="T59" fmla="*/ 92 h 141"/>
              <a:gd name="T60" fmla="*/ 70 w 160"/>
              <a:gd name="T61" fmla="*/ 129 h 141"/>
              <a:gd name="T62" fmla="*/ 65 w 160"/>
              <a:gd name="T63" fmla="*/ 125 h 141"/>
              <a:gd name="T64" fmla="*/ 69 w 160"/>
              <a:gd name="T65" fmla="*/ 89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41">
                <a:moveTo>
                  <a:pt x="160" y="61"/>
                </a:moveTo>
                <a:cubicBezTo>
                  <a:pt x="160" y="71"/>
                  <a:pt x="160" y="71"/>
                  <a:pt x="160" y="71"/>
                </a:cubicBezTo>
                <a:cubicBezTo>
                  <a:pt x="160" y="76"/>
                  <a:pt x="155" y="81"/>
                  <a:pt x="150" y="81"/>
                </a:cubicBezTo>
                <a:cubicBezTo>
                  <a:pt x="140" y="141"/>
                  <a:pt x="140" y="141"/>
                  <a:pt x="140" y="141"/>
                </a:cubicBezTo>
                <a:cubicBezTo>
                  <a:pt x="20" y="141"/>
                  <a:pt x="20" y="141"/>
                  <a:pt x="20" y="141"/>
                </a:cubicBezTo>
                <a:cubicBezTo>
                  <a:pt x="10" y="81"/>
                  <a:pt x="10" y="81"/>
                  <a:pt x="10" y="81"/>
                </a:cubicBezTo>
                <a:cubicBezTo>
                  <a:pt x="4" y="81"/>
                  <a:pt x="0" y="76"/>
                  <a:pt x="0" y="7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55"/>
                  <a:pt x="4" y="51"/>
                  <a:pt x="10" y="51"/>
                </a:cubicBezTo>
                <a:cubicBezTo>
                  <a:pt x="23" y="51"/>
                  <a:pt x="23" y="51"/>
                  <a:pt x="23" y="51"/>
                </a:cubicBezTo>
                <a:cubicBezTo>
                  <a:pt x="46" y="6"/>
                  <a:pt x="46" y="6"/>
                  <a:pt x="46" y="6"/>
                </a:cubicBezTo>
                <a:cubicBezTo>
                  <a:pt x="47" y="5"/>
                  <a:pt x="48" y="4"/>
                  <a:pt x="50" y="4"/>
                </a:cubicBezTo>
                <a:cubicBezTo>
                  <a:pt x="61" y="4"/>
                  <a:pt x="61" y="4"/>
                  <a:pt x="61" y="4"/>
                </a:cubicBezTo>
                <a:cubicBezTo>
                  <a:pt x="61" y="2"/>
                  <a:pt x="63" y="0"/>
                  <a:pt x="65" y="0"/>
                </a:cubicBezTo>
                <a:cubicBezTo>
                  <a:pt x="95" y="0"/>
                  <a:pt x="95" y="0"/>
                  <a:pt x="95" y="0"/>
                </a:cubicBezTo>
                <a:cubicBezTo>
                  <a:pt x="97" y="0"/>
                  <a:pt x="99" y="2"/>
                  <a:pt x="99" y="4"/>
                </a:cubicBezTo>
                <a:cubicBezTo>
                  <a:pt x="110" y="4"/>
                  <a:pt x="110" y="4"/>
                  <a:pt x="110" y="4"/>
                </a:cubicBezTo>
                <a:cubicBezTo>
                  <a:pt x="112" y="4"/>
                  <a:pt x="113" y="5"/>
                  <a:pt x="114" y="6"/>
                </a:cubicBezTo>
                <a:cubicBezTo>
                  <a:pt x="136" y="51"/>
                  <a:pt x="136" y="51"/>
                  <a:pt x="136" y="51"/>
                </a:cubicBezTo>
                <a:cubicBezTo>
                  <a:pt x="150" y="51"/>
                  <a:pt x="150" y="51"/>
                  <a:pt x="150" y="51"/>
                </a:cubicBezTo>
                <a:cubicBezTo>
                  <a:pt x="155" y="51"/>
                  <a:pt x="160" y="55"/>
                  <a:pt x="160" y="61"/>
                </a:cubicBezTo>
                <a:close/>
                <a:moveTo>
                  <a:pt x="32" y="51"/>
                </a:moveTo>
                <a:cubicBezTo>
                  <a:pt x="127" y="51"/>
                  <a:pt x="127" y="51"/>
                  <a:pt x="127" y="51"/>
                </a:cubicBezTo>
                <a:cubicBezTo>
                  <a:pt x="108" y="12"/>
                  <a:pt x="108" y="12"/>
                  <a:pt x="108" y="12"/>
                </a:cubicBezTo>
                <a:cubicBezTo>
                  <a:pt x="99" y="12"/>
                  <a:pt x="99" y="12"/>
                  <a:pt x="99" y="12"/>
                </a:cubicBezTo>
                <a:cubicBezTo>
                  <a:pt x="99" y="14"/>
                  <a:pt x="97" y="16"/>
                  <a:pt x="95" y="16"/>
                </a:cubicBezTo>
                <a:cubicBezTo>
                  <a:pt x="65" y="16"/>
                  <a:pt x="65" y="16"/>
                  <a:pt x="65" y="16"/>
                </a:cubicBezTo>
                <a:cubicBezTo>
                  <a:pt x="63" y="16"/>
                  <a:pt x="61" y="14"/>
                  <a:pt x="61" y="12"/>
                </a:cubicBezTo>
                <a:cubicBezTo>
                  <a:pt x="52" y="12"/>
                  <a:pt x="52" y="12"/>
                  <a:pt x="52" y="12"/>
                </a:cubicBezTo>
                <a:lnTo>
                  <a:pt x="32" y="51"/>
                </a:lnTo>
                <a:close/>
                <a:moveTo>
                  <a:pt x="48" y="89"/>
                </a:moveTo>
                <a:cubicBezTo>
                  <a:pt x="49" y="89"/>
                  <a:pt x="49" y="89"/>
                  <a:pt x="49" y="89"/>
                </a:cubicBezTo>
                <a:cubicBezTo>
                  <a:pt x="51" y="89"/>
                  <a:pt x="53" y="90"/>
                  <a:pt x="53" y="92"/>
                </a:cubicBezTo>
                <a:cubicBezTo>
                  <a:pt x="53" y="125"/>
                  <a:pt x="53" y="125"/>
                  <a:pt x="53" y="125"/>
                </a:cubicBezTo>
                <a:cubicBezTo>
                  <a:pt x="53" y="127"/>
                  <a:pt x="51" y="129"/>
                  <a:pt x="49" y="129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46" y="129"/>
                  <a:pt x="45" y="127"/>
                  <a:pt x="45" y="125"/>
                </a:cubicBezTo>
                <a:cubicBezTo>
                  <a:pt x="45" y="92"/>
                  <a:pt x="45" y="92"/>
                  <a:pt x="45" y="92"/>
                </a:cubicBezTo>
                <a:cubicBezTo>
                  <a:pt x="45" y="90"/>
                  <a:pt x="46" y="89"/>
                  <a:pt x="48" y="89"/>
                </a:cubicBezTo>
                <a:close/>
                <a:moveTo>
                  <a:pt x="110" y="89"/>
                </a:moveTo>
                <a:cubicBezTo>
                  <a:pt x="112" y="89"/>
                  <a:pt x="112" y="89"/>
                  <a:pt x="112" y="89"/>
                </a:cubicBezTo>
                <a:cubicBezTo>
                  <a:pt x="113" y="89"/>
                  <a:pt x="115" y="90"/>
                  <a:pt x="115" y="92"/>
                </a:cubicBezTo>
                <a:cubicBezTo>
                  <a:pt x="115" y="125"/>
                  <a:pt x="115" y="125"/>
                  <a:pt x="115" y="125"/>
                </a:cubicBezTo>
                <a:cubicBezTo>
                  <a:pt x="115" y="127"/>
                  <a:pt x="113" y="129"/>
                  <a:pt x="112" y="129"/>
                </a:cubicBezTo>
                <a:cubicBezTo>
                  <a:pt x="110" y="129"/>
                  <a:pt x="110" y="129"/>
                  <a:pt x="110" y="129"/>
                </a:cubicBezTo>
                <a:cubicBezTo>
                  <a:pt x="108" y="129"/>
                  <a:pt x="107" y="127"/>
                  <a:pt x="107" y="125"/>
                </a:cubicBezTo>
                <a:cubicBezTo>
                  <a:pt x="107" y="92"/>
                  <a:pt x="107" y="92"/>
                  <a:pt x="107" y="92"/>
                </a:cubicBezTo>
                <a:cubicBezTo>
                  <a:pt x="107" y="90"/>
                  <a:pt x="108" y="89"/>
                  <a:pt x="110" y="89"/>
                </a:cubicBezTo>
                <a:close/>
                <a:moveTo>
                  <a:pt x="89" y="89"/>
                </a:moveTo>
                <a:cubicBezTo>
                  <a:pt x="91" y="89"/>
                  <a:pt x="91" y="89"/>
                  <a:pt x="91" y="89"/>
                </a:cubicBezTo>
                <a:cubicBezTo>
                  <a:pt x="93" y="89"/>
                  <a:pt x="94" y="90"/>
                  <a:pt x="94" y="92"/>
                </a:cubicBezTo>
                <a:cubicBezTo>
                  <a:pt x="94" y="125"/>
                  <a:pt x="94" y="125"/>
                  <a:pt x="94" y="125"/>
                </a:cubicBezTo>
                <a:cubicBezTo>
                  <a:pt x="94" y="127"/>
                  <a:pt x="93" y="129"/>
                  <a:pt x="91" y="129"/>
                </a:cubicBezTo>
                <a:cubicBezTo>
                  <a:pt x="89" y="129"/>
                  <a:pt x="89" y="129"/>
                  <a:pt x="89" y="129"/>
                </a:cubicBezTo>
                <a:cubicBezTo>
                  <a:pt x="88" y="129"/>
                  <a:pt x="86" y="127"/>
                  <a:pt x="86" y="125"/>
                </a:cubicBezTo>
                <a:cubicBezTo>
                  <a:pt x="86" y="92"/>
                  <a:pt x="86" y="92"/>
                  <a:pt x="86" y="92"/>
                </a:cubicBezTo>
                <a:cubicBezTo>
                  <a:pt x="86" y="90"/>
                  <a:pt x="88" y="89"/>
                  <a:pt x="89" y="89"/>
                </a:cubicBezTo>
                <a:close/>
                <a:moveTo>
                  <a:pt x="69" y="89"/>
                </a:moveTo>
                <a:cubicBezTo>
                  <a:pt x="70" y="89"/>
                  <a:pt x="70" y="89"/>
                  <a:pt x="70" y="89"/>
                </a:cubicBezTo>
                <a:cubicBezTo>
                  <a:pt x="72" y="89"/>
                  <a:pt x="73" y="90"/>
                  <a:pt x="73" y="92"/>
                </a:cubicBezTo>
                <a:cubicBezTo>
                  <a:pt x="73" y="125"/>
                  <a:pt x="73" y="125"/>
                  <a:pt x="73" y="125"/>
                </a:cubicBezTo>
                <a:cubicBezTo>
                  <a:pt x="73" y="127"/>
                  <a:pt x="72" y="129"/>
                  <a:pt x="70" y="129"/>
                </a:cubicBezTo>
                <a:cubicBezTo>
                  <a:pt x="69" y="129"/>
                  <a:pt x="69" y="129"/>
                  <a:pt x="69" y="129"/>
                </a:cubicBezTo>
                <a:cubicBezTo>
                  <a:pt x="67" y="129"/>
                  <a:pt x="65" y="127"/>
                  <a:pt x="65" y="125"/>
                </a:cubicBezTo>
                <a:cubicBezTo>
                  <a:pt x="65" y="92"/>
                  <a:pt x="65" y="92"/>
                  <a:pt x="65" y="92"/>
                </a:cubicBezTo>
                <a:cubicBezTo>
                  <a:pt x="65" y="90"/>
                  <a:pt x="67" y="89"/>
                  <a:pt x="69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6" name="Freeform 86">
            <a:extLst>
              <a:ext uri="{FF2B5EF4-FFF2-40B4-BE49-F238E27FC236}">
                <a16:creationId xmlns:a16="http://schemas.microsoft.com/office/drawing/2014/main" id="{FCA8EC62-ED36-7567-E083-40C6AB41C032}"/>
              </a:ext>
            </a:extLst>
          </p:cNvPr>
          <p:cNvSpPr>
            <a:spLocks/>
          </p:cNvSpPr>
          <p:nvPr/>
        </p:nvSpPr>
        <p:spPr bwMode="auto">
          <a:xfrm>
            <a:off x="5692776" y="2028825"/>
            <a:ext cx="246063" cy="119063"/>
          </a:xfrm>
          <a:custGeom>
            <a:avLst/>
            <a:gdLst>
              <a:gd name="T0" fmla="*/ 109 w 155"/>
              <a:gd name="T1" fmla="*/ 31 h 75"/>
              <a:gd name="T2" fmla="*/ 101 w 155"/>
              <a:gd name="T3" fmla="*/ 29 h 75"/>
              <a:gd name="T4" fmla="*/ 85 w 155"/>
              <a:gd name="T5" fmla="*/ 37 h 75"/>
              <a:gd name="T6" fmla="*/ 78 w 155"/>
              <a:gd name="T7" fmla="*/ 38 h 75"/>
              <a:gd name="T8" fmla="*/ 70 w 155"/>
              <a:gd name="T9" fmla="*/ 37 h 75"/>
              <a:gd name="T10" fmla="*/ 4 w 155"/>
              <a:gd name="T11" fmla="*/ 2 h 75"/>
              <a:gd name="T12" fmla="*/ 1 w 155"/>
              <a:gd name="T13" fmla="*/ 4 h 75"/>
              <a:gd name="T14" fmla="*/ 1 w 155"/>
              <a:gd name="T15" fmla="*/ 67 h 75"/>
              <a:gd name="T16" fmla="*/ 9 w 155"/>
              <a:gd name="T17" fmla="*/ 75 h 75"/>
              <a:gd name="T18" fmla="*/ 146 w 155"/>
              <a:gd name="T19" fmla="*/ 75 h 75"/>
              <a:gd name="T20" fmla="*/ 155 w 155"/>
              <a:gd name="T21" fmla="*/ 67 h 75"/>
              <a:gd name="T22" fmla="*/ 155 w 155"/>
              <a:gd name="T23" fmla="*/ 31 h 75"/>
              <a:gd name="T24" fmla="*/ 152 w 155"/>
              <a:gd name="T25" fmla="*/ 31 h 75"/>
              <a:gd name="T26" fmla="*/ 109 w 155"/>
              <a:gd name="T27" fmla="*/ 3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55" h="75">
                <a:moveTo>
                  <a:pt x="109" y="31"/>
                </a:moveTo>
                <a:cubicBezTo>
                  <a:pt x="106" y="31"/>
                  <a:pt x="103" y="30"/>
                  <a:pt x="101" y="29"/>
                </a:cubicBezTo>
                <a:cubicBezTo>
                  <a:pt x="92" y="33"/>
                  <a:pt x="86" y="36"/>
                  <a:pt x="85" y="37"/>
                </a:cubicBezTo>
                <a:cubicBezTo>
                  <a:pt x="82" y="38"/>
                  <a:pt x="80" y="38"/>
                  <a:pt x="78" y="38"/>
                </a:cubicBezTo>
                <a:cubicBezTo>
                  <a:pt x="75" y="38"/>
                  <a:pt x="73" y="38"/>
                  <a:pt x="70" y="37"/>
                </a:cubicBezTo>
                <a:cubicBezTo>
                  <a:pt x="67" y="35"/>
                  <a:pt x="9" y="5"/>
                  <a:pt x="4" y="2"/>
                </a:cubicBezTo>
                <a:cubicBezTo>
                  <a:pt x="0" y="0"/>
                  <a:pt x="1" y="2"/>
                  <a:pt x="1" y="4"/>
                </a:cubicBezTo>
                <a:cubicBezTo>
                  <a:pt x="1" y="6"/>
                  <a:pt x="1" y="67"/>
                  <a:pt x="1" y="67"/>
                </a:cubicBezTo>
                <a:cubicBezTo>
                  <a:pt x="1" y="70"/>
                  <a:pt x="5" y="75"/>
                  <a:pt x="9" y="75"/>
                </a:cubicBezTo>
                <a:cubicBezTo>
                  <a:pt x="146" y="75"/>
                  <a:pt x="146" y="75"/>
                  <a:pt x="146" y="75"/>
                </a:cubicBezTo>
                <a:cubicBezTo>
                  <a:pt x="150" y="75"/>
                  <a:pt x="155" y="70"/>
                  <a:pt x="155" y="67"/>
                </a:cubicBezTo>
                <a:cubicBezTo>
                  <a:pt x="155" y="31"/>
                  <a:pt x="155" y="31"/>
                  <a:pt x="155" y="31"/>
                </a:cubicBezTo>
                <a:cubicBezTo>
                  <a:pt x="154" y="31"/>
                  <a:pt x="153" y="31"/>
                  <a:pt x="152" y="31"/>
                </a:cubicBezTo>
                <a:lnTo>
                  <a:pt x="109" y="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7" name="Freeform 87">
            <a:extLst>
              <a:ext uri="{FF2B5EF4-FFF2-40B4-BE49-F238E27FC236}">
                <a16:creationId xmlns:a16="http://schemas.microsoft.com/office/drawing/2014/main" id="{FD297D71-A54B-CE35-06C4-C4872B59F78F}"/>
              </a:ext>
            </a:extLst>
          </p:cNvPr>
          <p:cNvSpPr>
            <a:spLocks/>
          </p:cNvSpPr>
          <p:nvPr/>
        </p:nvSpPr>
        <p:spPr bwMode="auto">
          <a:xfrm>
            <a:off x="5688013" y="1990725"/>
            <a:ext cx="163513" cy="71438"/>
          </a:xfrm>
          <a:custGeom>
            <a:avLst/>
            <a:gdLst>
              <a:gd name="T0" fmla="*/ 9 w 103"/>
              <a:gd name="T1" fmla="*/ 9 h 45"/>
              <a:gd name="T2" fmla="*/ 73 w 103"/>
              <a:gd name="T3" fmla="*/ 43 h 45"/>
              <a:gd name="T4" fmla="*/ 81 w 103"/>
              <a:gd name="T5" fmla="*/ 45 h 45"/>
              <a:gd name="T6" fmla="*/ 88 w 103"/>
              <a:gd name="T7" fmla="*/ 43 h 45"/>
              <a:gd name="T8" fmla="*/ 98 w 103"/>
              <a:gd name="T9" fmla="*/ 38 h 45"/>
              <a:gd name="T10" fmla="*/ 98 w 103"/>
              <a:gd name="T11" fmla="*/ 10 h 45"/>
              <a:gd name="T12" fmla="*/ 103 w 103"/>
              <a:gd name="T13" fmla="*/ 0 h 45"/>
              <a:gd name="T14" fmla="*/ 8 w 103"/>
              <a:gd name="T15" fmla="*/ 0 h 45"/>
              <a:gd name="T16" fmla="*/ 9 w 103"/>
              <a:gd name="T17" fmla="*/ 9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3" h="45">
                <a:moveTo>
                  <a:pt x="9" y="9"/>
                </a:moveTo>
                <a:cubicBezTo>
                  <a:pt x="13" y="11"/>
                  <a:pt x="71" y="42"/>
                  <a:pt x="73" y="43"/>
                </a:cubicBezTo>
                <a:cubicBezTo>
                  <a:pt x="75" y="45"/>
                  <a:pt x="78" y="45"/>
                  <a:pt x="81" y="45"/>
                </a:cubicBezTo>
                <a:cubicBezTo>
                  <a:pt x="83" y="45"/>
                  <a:pt x="86" y="45"/>
                  <a:pt x="88" y="43"/>
                </a:cubicBezTo>
                <a:cubicBezTo>
                  <a:pt x="98" y="38"/>
                  <a:pt x="98" y="38"/>
                  <a:pt x="98" y="38"/>
                </a:cubicBezTo>
                <a:cubicBezTo>
                  <a:pt x="98" y="10"/>
                  <a:pt x="98" y="10"/>
                  <a:pt x="98" y="10"/>
                </a:cubicBezTo>
                <a:cubicBezTo>
                  <a:pt x="98" y="6"/>
                  <a:pt x="100" y="2"/>
                  <a:pt x="103" y="0"/>
                </a:cubicBezTo>
                <a:cubicBezTo>
                  <a:pt x="8" y="0"/>
                  <a:pt x="8" y="0"/>
                  <a:pt x="8" y="0"/>
                </a:cubicBezTo>
                <a:cubicBezTo>
                  <a:pt x="0" y="0"/>
                  <a:pt x="4" y="7"/>
                  <a:pt x="9" y="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8" name="Freeform 88">
            <a:extLst>
              <a:ext uri="{FF2B5EF4-FFF2-40B4-BE49-F238E27FC236}">
                <a16:creationId xmlns:a16="http://schemas.microsoft.com/office/drawing/2014/main" id="{5DF3BC82-E8A9-197C-7FD6-5162792252AB}"/>
              </a:ext>
            </a:extLst>
          </p:cNvPr>
          <p:cNvSpPr>
            <a:spLocks noEditPoints="1"/>
          </p:cNvSpPr>
          <p:nvPr/>
        </p:nvSpPr>
        <p:spPr bwMode="auto">
          <a:xfrm>
            <a:off x="5854701" y="1952625"/>
            <a:ext cx="109538" cy="114300"/>
          </a:xfrm>
          <a:custGeom>
            <a:avLst/>
            <a:gdLst>
              <a:gd name="T0" fmla="*/ 48 w 69"/>
              <a:gd name="T1" fmla="*/ 54 h 72"/>
              <a:gd name="T2" fmla="*/ 48 w 69"/>
              <a:gd name="T3" fmla="*/ 51 h 72"/>
              <a:gd name="T4" fmla="*/ 48 w 69"/>
              <a:gd name="T5" fmla="*/ 45 h 72"/>
              <a:gd name="T6" fmla="*/ 48 w 69"/>
              <a:gd name="T7" fmla="*/ 41 h 72"/>
              <a:gd name="T8" fmla="*/ 52 w 69"/>
              <a:gd name="T9" fmla="*/ 28 h 72"/>
              <a:gd name="T10" fmla="*/ 52 w 69"/>
              <a:gd name="T11" fmla="*/ 16 h 72"/>
              <a:gd name="T12" fmla="*/ 36 w 69"/>
              <a:gd name="T13" fmla="*/ 0 h 72"/>
              <a:gd name="T14" fmla="*/ 21 w 69"/>
              <a:gd name="T15" fmla="*/ 0 h 72"/>
              <a:gd name="T16" fmla="*/ 6 w 69"/>
              <a:gd name="T17" fmla="*/ 16 h 72"/>
              <a:gd name="T18" fmla="*/ 6 w 69"/>
              <a:gd name="T19" fmla="*/ 28 h 72"/>
              <a:gd name="T20" fmla="*/ 0 w 69"/>
              <a:gd name="T21" fmla="*/ 34 h 72"/>
              <a:gd name="T22" fmla="*/ 0 w 69"/>
              <a:gd name="T23" fmla="*/ 65 h 72"/>
              <a:gd name="T24" fmla="*/ 7 w 69"/>
              <a:gd name="T25" fmla="*/ 72 h 72"/>
              <a:gd name="T26" fmla="*/ 50 w 69"/>
              <a:gd name="T27" fmla="*/ 72 h 72"/>
              <a:gd name="T28" fmla="*/ 48 w 69"/>
              <a:gd name="T29" fmla="*/ 63 h 72"/>
              <a:gd name="T30" fmla="*/ 48 w 69"/>
              <a:gd name="T31" fmla="*/ 59 h 72"/>
              <a:gd name="T32" fmla="*/ 48 w 69"/>
              <a:gd name="T33" fmla="*/ 54 h 72"/>
              <a:gd name="T34" fmla="*/ 30 w 69"/>
              <a:gd name="T35" fmla="*/ 51 h 72"/>
              <a:gd name="T36" fmla="*/ 30 w 69"/>
              <a:gd name="T37" fmla="*/ 53 h 72"/>
              <a:gd name="T38" fmla="*/ 30 w 69"/>
              <a:gd name="T39" fmla="*/ 56 h 72"/>
              <a:gd name="T40" fmla="*/ 29 w 69"/>
              <a:gd name="T41" fmla="*/ 57 h 72"/>
              <a:gd name="T42" fmla="*/ 29 w 69"/>
              <a:gd name="T43" fmla="*/ 56 h 72"/>
              <a:gd name="T44" fmla="*/ 28 w 69"/>
              <a:gd name="T45" fmla="*/ 53 h 72"/>
              <a:gd name="T46" fmla="*/ 29 w 69"/>
              <a:gd name="T47" fmla="*/ 51 h 72"/>
              <a:gd name="T48" fmla="*/ 26 w 69"/>
              <a:gd name="T49" fmla="*/ 48 h 72"/>
              <a:gd name="T50" fmla="*/ 29 w 69"/>
              <a:gd name="T51" fmla="*/ 45 h 72"/>
              <a:gd name="T52" fmla="*/ 33 w 69"/>
              <a:gd name="T53" fmla="*/ 48 h 72"/>
              <a:gd name="T54" fmla="*/ 30 w 69"/>
              <a:gd name="T55" fmla="*/ 51 h 72"/>
              <a:gd name="T56" fmla="*/ 14 w 69"/>
              <a:gd name="T57" fmla="*/ 27 h 72"/>
              <a:gd name="T58" fmla="*/ 14 w 69"/>
              <a:gd name="T59" fmla="*/ 18 h 72"/>
              <a:gd name="T60" fmla="*/ 25 w 69"/>
              <a:gd name="T61" fmla="*/ 7 h 72"/>
              <a:gd name="T62" fmla="*/ 33 w 69"/>
              <a:gd name="T63" fmla="*/ 7 h 72"/>
              <a:gd name="T64" fmla="*/ 44 w 69"/>
              <a:gd name="T65" fmla="*/ 18 h 72"/>
              <a:gd name="T66" fmla="*/ 44 w 69"/>
              <a:gd name="T67" fmla="*/ 27 h 72"/>
              <a:gd name="T68" fmla="*/ 14 w 69"/>
              <a:gd name="T69" fmla="*/ 27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9" h="72">
                <a:moveTo>
                  <a:pt x="48" y="54"/>
                </a:moveTo>
                <a:cubicBezTo>
                  <a:pt x="48" y="51"/>
                  <a:pt x="48" y="51"/>
                  <a:pt x="48" y="51"/>
                </a:cubicBezTo>
                <a:cubicBezTo>
                  <a:pt x="62" y="51"/>
                  <a:pt x="62" y="45"/>
                  <a:pt x="48" y="45"/>
                </a:cubicBezTo>
                <a:cubicBezTo>
                  <a:pt x="48" y="41"/>
                  <a:pt x="48" y="41"/>
                  <a:pt x="48" y="41"/>
                </a:cubicBezTo>
                <a:cubicBezTo>
                  <a:pt x="66" y="41"/>
                  <a:pt x="56" y="29"/>
                  <a:pt x="52" y="28"/>
                </a:cubicBezTo>
                <a:cubicBezTo>
                  <a:pt x="52" y="16"/>
                  <a:pt x="52" y="16"/>
                  <a:pt x="52" y="16"/>
                </a:cubicBezTo>
                <a:cubicBezTo>
                  <a:pt x="52" y="7"/>
                  <a:pt x="45" y="0"/>
                  <a:pt x="36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3" y="0"/>
                  <a:pt x="6" y="7"/>
                  <a:pt x="6" y="16"/>
                </a:cubicBezTo>
                <a:cubicBezTo>
                  <a:pt x="6" y="28"/>
                  <a:pt x="6" y="28"/>
                  <a:pt x="6" y="28"/>
                </a:cubicBezTo>
                <a:cubicBezTo>
                  <a:pt x="3" y="28"/>
                  <a:pt x="0" y="31"/>
                  <a:pt x="0" y="34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9"/>
                  <a:pt x="3" y="72"/>
                  <a:pt x="7" y="72"/>
                </a:cubicBezTo>
                <a:cubicBezTo>
                  <a:pt x="50" y="72"/>
                  <a:pt x="50" y="72"/>
                  <a:pt x="50" y="72"/>
                </a:cubicBezTo>
                <a:cubicBezTo>
                  <a:pt x="53" y="72"/>
                  <a:pt x="69" y="63"/>
                  <a:pt x="48" y="63"/>
                </a:cubicBezTo>
                <a:cubicBezTo>
                  <a:pt x="48" y="59"/>
                  <a:pt x="48" y="59"/>
                  <a:pt x="48" y="59"/>
                </a:cubicBezTo>
                <a:cubicBezTo>
                  <a:pt x="62" y="59"/>
                  <a:pt x="62" y="54"/>
                  <a:pt x="48" y="54"/>
                </a:cubicBezTo>
                <a:close/>
                <a:moveTo>
                  <a:pt x="30" y="51"/>
                </a:moveTo>
                <a:cubicBezTo>
                  <a:pt x="30" y="52"/>
                  <a:pt x="30" y="53"/>
                  <a:pt x="30" y="53"/>
                </a:cubicBezTo>
                <a:cubicBezTo>
                  <a:pt x="30" y="54"/>
                  <a:pt x="30" y="55"/>
                  <a:pt x="30" y="56"/>
                </a:cubicBezTo>
                <a:cubicBezTo>
                  <a:pt x="30" y="56"/>
                  <a:pt x="30" y="57"/>
                  <a:pt x="29" y="57"/>
                </a:cubicBezTo>
                <a:cubicBezTo>
                  <a:pt x="29" y="57"/>
                  <a:pt x="29" y="56"/>
                  <a:pt x="29" y="56"/>
                </a:cubicBezTo>
                <a:cubicBezTo>
                  <a:pt x="29" y="55"/>
                  <a:pt x="28" y="54"/>
                  <a:pt x="28" y="53"/>
                </a:cubicBezTo>
                <a:cubicBezTo>
                  <a:pt x="28" y="53"/>
                  <a:pt x="28" y="52"/>
                  <a:pt x="29" y="51"/>
                </a:cubicBezTo>
                <a:cubicBezTo>
                  <a:pt x="27" y="51"/>
                  <a:pt x="26" y="50"/>
                  <a:pt x="26" y="48"/>
                </a:cubicBezTo>
                <a:cubicBezTo>
                  <a:pt x="26" y="46"/>
                  <a:pt x="27" y="45"/>
                  <a:pt x="29" y="45"/>
                </a:cubicBezTo>
                <a:cubicBezTo>
                  <a:pt x="31" y="45"/>
                  <a:pt x="33" y="46"/>
                  <a:pt x="33" y="48"/>
                </a:cubicBezTo>
                <a:cubicBezTo>
                  <a:pt x="33" y="50"/>
                  <a:pt x="32" y="51"/>
                  <a:pt x="30" y="51"/>
                </a:cubicBezTo>
                <a:close/>
                <a:moveTo>
                  <a:pt x="14" y="27"/>
                </a:moveTo>
                <a:cubicBezTo>
                  <a:pt x="14" y="18"/>
                  <a:pt x="14" y="18"/>
                  <a:pt x="14" y="18"/>
                </a:cubicBezTo>
                <a:cubicBezTo>
                  <a:pt x="14" y="12"/>
                  <a:pt x="19" y="7"/>
                  <a:pt x="25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9" y="7"/>
                  <a:pt x="44" y="12"/>
                  <a:pt x="44" y="18"/>
                </a:cubicBezTo>
                <a:cubicBezTo>
                  <a:pt x="44" y="27"/>
                  <a:pt x="44" y="27"/>
                  <a:pt x="44" y="27"/>
                </a:cubicBezTo>
                <a:lnTo>
                  <a:pt x="14" y="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9" name="Freeform 89">
            <a:extLst>
              <a:ext uri="{FF2B5EF4-FFF2-40B4-BE49-F238E27FC236}">
                <a16:creationId xmlns:a16="http://schemas.microsoft.com/office/drawing/2014/main" id="{1B7312BE-BF23-12BF-207D-4B1E97CABD55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1939925"/>
            <a:ext cx="254000" cy="220663"/>
          </a:xfrm>
          <a:custGeom>
            <a:avLst/>
            <a:gdLst>
              <a:gd name="T0" fmla="*/ 9 w 160"/>
              <a:gd name="T1" fmla="*/ 28 h 139"/>
              <a:gd name="T2" fmla="*/ 143 w 160"/>
              <a:gd name="T3" fmla="*/ 28 h 139"/>
              <a:gd name="T4" fmla="*/ 150 w 160"/>
              <a:gd name="T5" fmla="*/ 31 h 139"/>
              <a:gd name="T6" fmla="*/ 153 w 160"/>
              <a:gd name="T7" fmla="*/ 38 h 139"/>
              <a:gd name="T8" fmla="*/ 153 w 160"/>
              <a:gd name="T9" fmla="*/ 58 h 139"/>
              <a:gd name="T10" fmla="*/ 153 w 160"/>
              <a:gd name="T11" fmla="*/ 58 h 139"/>
              <a:gd name="T12" fmla="*/ 152 w 160"/>
              <a:gd name="T13" fmla="*/ 58 h 139"/>
              <a:gd name="T14" fmla="*/ 111 w 160"/>
              <a:gd name="T15" fmla="*/ 58 h 139"/>
              <a:gd name="T16" fmla="*/ 102 w 160"/>
              <a:gd name="T17" fmla="*/ 62 h 139"/>
              <a:gd name="T18" fmla="*/ 98 w 160"/>
              <a:gd name="T19" fmla="*/ 71 h 139"/>
              <a:gd name="T20" fmla="*/ 98 w 160"/>
              <a:gd name="T21" fmla="*/ 97 h 139"/>
              <a:gd name="T22" fmla="*/ 102 w 160"/>
              <a:gd name="T23" fmla="*/ 105 h 139"/>
              <a:gd name="T24" fmla="*/ 111 w 160"/>
              <a:gd name="T25" fmla="*/ 109 h 139"/>
              <a:gd name="T26" fmla="*/ 152 w 160"/>
              <a:gd name="T27" fmla="*/ 109 h 139"/>
              <a:gd name="T28" fmla="*/ 153 w 160"/>
              <a:gd name="T29" fmla="*/ 109 h 139"/>
              <a:gd name="T30" fmla="*/ 153 w 160"/>
              <a:gd name="T31" fmla="*/ 110 h 139"/>
              <a:gd name="T32" fmla="*/ 153 w 160"/>
              <a:gd name="T33" fmla="*/ 130 h 139"/>
              <a:gd name="T34" fmla="*/ 150 w 160"/>
              <a:gd name="T35" fmla="*/ 136 h 139"/>
              <a:gd name="T36" fmla="*/ 143 w 160"/>
              <a:gd name="T37" fmla="*/ 139 h 139"/>
              <a:gd name="T38" fmla="*/ 9 w 160"/>
              <a:gd name="T39" fmla="*/ 139 h 139"/>
              <a:gd name="T40" fmla="*/ 3 w 160"/>
              <a:gd name="T41" fmla="*/ 136 h 139"/>
              <a:gd name="T42" fmla="*/ 0 w 160"/>
              <a:gd name="T43" fmla="*/ 130 h 139"/>
              <a:gd name="T44" fmla="*/ 0 w 160"/>
              <a:gd name="T45" fmla="*/ 38 h 139"/>
              <a:gd name="T46" fmla="*/ 3 w 160"/>
              <a:gd name="T47" fmla="*/ 31 h 139"/>
              <a:gd name="T48" fmla="*/ 9 w 160"/>
              <a:gd name="T49" fmla="*/ 28 h 139"/>
              <a:gd name="T50" fmla="*/ 111 w 160"/>
              <a:gd name="T51" fmla="*/ 65 h 139"/>
              <a:gd name="T52" fmla="*/ 154 w 160"/>
              <a:gd name="T53" fmla="*/ 65 h 139"/>
              <a:gd name="T54" fmla="*/ 160 w 160"/>
              <a:gd name="T55" fmla="*/ 71 h 139"/>
              <a:gd name="T56" fmla="*/ 160 w 160"/>
              <a:gd name="T57" fmla="*/ 97 h 139"/>
              <a:gd name="T58" fmla="*/ 154 w 160"/>
              <a:gd name="T59" fmla="*/ 102 h 139"/>
              <a:gd name="T60" fmla="*/ 111 w 160"/>
              <a:gd name="T61" fmla="*/ 102 h 139"/>
              <a:gd name="T62" fmla="*/ 105 w 160"/>
              <a:gd name="T63" fmla="*/ 97 h 139"/>
              <a:gd name="T64" fmla="*/ 105 w 160"/>
              <a:gd name="T65" fmla="*/ 71 h 139"/>
              <a:gd name="T66" fmla="*/ 111 w 160"/>
              <a:gd name="T67" fmla="*/ 65 h 139"/>
              <a:gd name="T68" fmla="*/ 121 w 160"/>
              <a:gd name="T69" fmla="*/ 74 h 139"/>
              <a:gd name="T70" fmla="*/ 131 w 160"/>
              <a:gd name="T71" fmla="*/ 84 h 139"/>
              <a:gd name="T72" fmla="*/ 121 w 160"/>
              <a:gd name="T73" fmla="*/ 93 h 139"/>
              <a:gd name="T74" fmla="*/ 111 w 160"/>
              <a:gd name="T75" fmla="*/ 84 h 139"/>
              <a:gd name="T76" fmla="*/ 121 w 160"/>
              <a:gd name="T77" fmla="*/ 74 h 139"/>
              <a:gd name="T78" fmla="*/ 32 w 160"/>
              <a:gd name="T79" fmla="*/ 22 h 139"/>
              <a:gd name="T80" fmla="*/ 122 w 160"/>
              <a:gd name="T81" fmla="*/ 0 h 139"/>
              <a:gd name="T82" fmla="*/ 127 w 160"/>
              <a:gd name="T83" fmla="*/ 3 h 139"/>
              <a:gd name="T84" fmla="*/ 132 w 160"/>
              <a:gd name="T85" fmla="*/ 22 h 139"/>
              <a:gd name="T86" fmla="*/ 32 w 160"/>
              <a:gd name="T87" fmla="*/ 22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39">
                <a:moveTo>
                  <a:pt x="9" y="28"/>
                </a:moveTo>
                <a:cubicBezTo>
                  <a:pt x="143" y="28"/>
                  <a:pt x="143" y="28"/>
                  <a:pt x="143" y="28"/>
                </a:cubicBezTo>
                <a:cubicBezTo>
                  <a:pt x="146" y="28"/>
                  <a:pt x="148" y="29"/>
                  <a:pt x="150" y="31"/>
                </a:cubicBezTo>
                <a:cubicBezTo>
                  <a:pt x="152" y="33"/>
                  <a:pt x="153" y="35"/>
                  <a:pt x="153" y="38"/>
                </a:cubicBezTo>
                <a:cubicBezTo>
                  <a:pt x="153" y="58"/>
                  <a:pt x="153" y="58"/>
                  <a:pt x="153" y="58"/>
                </a:cubicBezTo>
                <a:cubicBezTo>
                  <a:pt x="153" y="58"/>
                  <a:pt x="153" y="58"/>
                  <a:pt x="153" y="58"/>
                </a:cubicBezTo>
                <a:cubicBezTo>
                  <a:pt x="152" y="58"/>
                  <a:pt x="152" y="58"/>
                  <a:pt x="152" y="58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07" y="58"/>
                  <a:pt x="104" y="60"/>
                  <a:pt x="102" y="62"/>
                </a:cubicBezTo>
                <a:cubicBezTo>
                  <a:pt x="100" y="64"/>
                  <a:pt x="98" y="67"/>
                  <a:pt x="98" y="71"/>
                </a:cubicBezTo>
                <a:cubicBezTo>
                  <a:pt x="98" y="97"/>
                  <a:pt x="98" y="97"/>
                  <a:pt x="98" y="97"/>
                </a:cubicBezTo>
                <a:cubicBezTo>
                  <a:pt x="98" y="100"/>
                  <a:pt x="100" y="103"/>
                  <a:pt x="102" y="105"/>
                </a:cubicBezTo>
                <a:cubicBezTo>
                  <a:pt x="104" y="108"/>
                  <a:pt x="107" y="109"/>
                  <a:pt x="111" y="109"/>
                </a:cubicBezTo>
                <a:cubicBezTo>
                  <a:pt x="152" y="109"/>
                  <a:pt x="152" y="109"/>
                  <a:pt x="152" y="109"/>
                </a:cubicBezTo>
                <a:cubicBezTo>
                  <a:pt x="153" y="109"/>
                  <a:pt x="153" y="109"/>
                  <a:pt x="153" y="109"/>
                </a:cubicBezTo>
                <a:cubicBezTo>
                  <a:pt x="153" y="110"/>
                  <a:pt x="153" y="110"/>
                  <a:pt x="153" y="110"/>
                </a:cubicBezTo>
                <a:cubicBezTo>
                  <a:pt x="153" y="130"/>
                  <a:pt x="153" y="130"/>
                  <a:pt x="153" y="130"/>
                </a:cubicBezTo>
                <a:cubicBezTo>
                  <a:pt x="153" y="132"/>
                  <a:pt x="152" y="135"/>
                  <a:pt x="150" y="136"/>
                </a:cubicBezTo>
                <a:cubicBezTo>
                  <a:pt x="148" y="138"/>
                  <a:pt x="146" y="139"/>
                  <a:pt x="143" y="139"/>
                </a:cubicBezTo>
                <a:cubicBezTo>
                  <a:pt x="9" y="139"/>
                  <a:pt x="9" y="139"/>
                  <a:pt x="9" y="139"/>
                </a:cubicBezTo>
                <a:cubicBezTo>
                  <a:pt x="7" y="139"/>
                  <a:pt x="4" y="138"/>
                  <a:pt x="3" y="136"/>
                </a:cubicBezTo>
                <a:cubicBezTo>
                  <a:pt x="1" y="135"/>
                  <a:pt x="0" y="132"/>
                  <a:pt x="0" y="130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5"/>
                  <a:pt x="1" y="33"/>
                  <a:pt x="3" y="31"/>
                </a:cubicBezTo>
                <a:cubicBezTo>
                  <a:pt x="4" y="29"/>
                  <a:pt x="7" y="28"/>
                  <a:pt x="9" y="28"/>
                </a:cubicBezTo>
                <a:close/>
                <a:moveTo>
                  <a:pt x="111" y="65"/>
                </a:moveTo>
                <a:cubicBezTo>
                  <a:pt x="154" y="65"/>
                  <a:pt x="154" y="65"/>
                  <a:pt x="154" y="65"/>
                </a:cubicBezTo>
                <a:cubicBezTo>
                  <a:pt x="157" y="65"/>
                  <a:pt x="160" y="68"/>
                  <a:pt x="160" y="71"/>
                </a:cubicBezTo>
                <a:cubicBezTo>
                  <a:pt x="160" y="97"/>
                  <a:pt x="160" y="97"/>
                  <a:pt x="160" y="97"/>
                </a:cubicBezTo>
                <a:cubicBezTo>
                  <a:pt x="160" y="100"/>
                  <a:pt x="157" y="102"/>
                  <a:pt x="154" y="102"/>
                </a:cubicBezTo>
                <a:cubicBezTo>
                  <a:pt x="111" y="102"/>
                  <a:pt x="111" y="102"/>
                  <a:pt x="111" y="102"/>
                </a:cubicBezTo>
                <a:cubicBezTo>
                  <a:pt x="108" y="102"/>
                  <a:pt x="105" y="100"/>
                  <a:pt x="105" y="97"/>
                </a:cubicBezTo>
                <a:cubicBezTo>
                  <a:pt x="105" y="71"/>
                  <a:pt x="105" y="71"/>
                  <a:pt x="105" y="71"/>
                </a:cubicBezTo>
                <a:cubicBezTo>
                  <a:pt x="105" y="68"/>
                  <a:pt x="108" y="65"/>
                  <a:pt x="111" y="65"/>
                </a:cubicBezTo>
                <a:close/>
                <a:moveTo>
                  <a:pt x="121" y="74"/>
                </a:moveTo>
                <a:cubicBezTo>
                  <a:pt x="126" y="74"/>
                  <a:pt x="131" y="78"/>
                  <a:pt x="131" y="84"/>
                </a:cubicBezTo>
                <a:cubicBezTo>
                  <a:pt x="131" y="89"/>
                  <a:pt x="126" y="93"/>
                  <a:pt x="121" y="93"/>
                </a:cubicBezTo>
                <a:cubicBezTo>
                  <a:pt x="115" y="93"/>
                  <a:pt x="111" y="89"/>
                  <a:pt x="111" y="84"/>
                </a:cubicBezTo>
                <a:cubicBezTo>
                  <a:pt x="111" y="78"/>
                  <a:pt x="115" y="74"/>
                  <a:pt x="121" y="74"/>
                </a:cubicBezTo>
                <a:close/>
                <a:moveTo>
                  <a:pt x="32" y="22"/>
                </a:moveTo>
                <a:cubicBezTo>
                  <a:pt x="62" y="15"/>
                  <a:pt x="92" y="7"/>
                  <a:pt x="122" y="0"/>
                </a:cubicBezTo>
                <a:cubicBezTo>
                  <a:pt x="124" y="0"/>
                  <a:pt x="126" y="1"/>
                  <a:pt x="127" y="3"/>
                </a:cubicBezTo>
                <a:cubicBezTo>
                  <a:pt x="129" y="10"/>
                  <a:pt x="130" y="16"/>
                  <a:pt x="132" y="22"/>
                </a:cubicBezTo>
                <a:cubicBezTo>
                  <a:pt x="99" y="22"/>
                  <a:pt x="65" y="22"/>
                  <a:pt x="32" y="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0" name="Freeform 90">
            <a:extLst>
              <a:ext uri="{FF2B5EF4-FFF2-40B4-BE49-F238E27FC236}">
                <a16:creationId xmlns:a16="http://schemas.microsoft.com/office/drawing/2014/main" id="{F77AC3B0-91D3-8B75-7634-02A62B7AD860}"/>
              </a:ext>
            </a:extLst>
          </p:cNvPr>
          <p:cNvSpPr>
            <a:spLocks noEditPoints="1"/>
          </p:cNvSpPr>
          <p:nvPr/>
        </p:nvSpPr>
        <p:spPr bwMode="auto">
          <a:xfrm>
            <a:off x="4598988" y="1922463"/>
            <a:ext cx="242888" cy="255588"/>
          </a:xfrm>
          <a:custGeom>
            <a:avLst/>
            <a:gdLst>
              <a:gd name="T0" fmla="*/ 144 w 153"/>
              <a:gd name="T1" fmla="*/ 21 h 161"/>
              <a:gd name="T2" fmla="*/ 143 w 153"/>
              <a:gd name="T3" fmla="*/ 20 h 161"/>
              <a:gd name="T4" fmla="*/ 143 w 153"/>
              <a:gd name="T5" fmla="*/ 20 h 161"/>
              <a:gd name="T6" fmla="*/ 34 w 153"/>
              <a:gd name="T7" fmla="*/ 1 h 161"/>
              <a:gd name="T8" fmla="*/ 34 w 153"/>
              <a:gd name="T9" fmla="*/ 1 h 161"/>
              <a:gd name="T10" fmla="*/ 18 w 153"/>
              <a:gd name="T11" fmla="*/ 28 h 161"/>
              <a:gd name="T12" fmla="*/ 23 w 153"/>
              <a:gd name="T13" fmla="*/ 59 h 161"/>
              <a:gd name="T14" fmla="*/ 46 w 153"/>
              <a:gd name="T15" fmla="*/ 63 h 161"/>
              <a:gd name="T16" fmla="*/ 46 w 153"/>
              <a:gd name="T17" fmla="*/ 87 h 161"/>
              <a:gd name="T18" fmla="*/ 45 w 153"/>
              <a:gd name="T19" fmla="*/ 91 h 161"/>
              <a:gd name="T20" fmla="*/ 44 w 153"/>
              <a:gd name="T21" fmla="*/ 93 h 161"/>
              <a:gd name="T22" fmla="*/ 20 w 153"/>
              <a:gd name="T23" fmla="*/ 107 h 161"/>
              <a:gd name="T24" fmla="*/ 20 w 153"/>
              <a:gd name="T25" fmla="*/ 94 h 161"/>
              <a:gd name="T26" fmla="*/ 16 w 153"/>
              <a:gd name="T27" fmla="*/ 89 h 161"/>
              <a:gd name="T28" fmla="*/ 5 w 153"/>
              <a:gd name="T29" fmla="*/ 89 h 161"/>
              <a:gd name="T30" fmla="*/ 0 w 153"/>
              <a:gd name="T31" fmla="*/ 94 h 161"/>
              <a:gd name="T32" fmla="*/ 0 w 153"/>
              <a:gd name="T33" fmla="*/ 156 h 161"/>
              <a:gd name="T34" fmla="*/ 5 w 153"/>
              <a:gd name="T35" fmla="*/ 161 h 161"/>
              <a:gd name="T36" fmla="*/ 16 w 153"/>
              <a:gd name="T37" fmla="*/ 161 h 161"/>
              <a:gd name="T38" fmla="*/ 20 w 153"/>
              <a:gd name="T39" fmla="*/ 156 h 161"/>
              <a:gd name="T40" fmla="*/ 20 w 153"/>
              <a:gd name="T41" fmla="*/ 131 h 161"/>
              <a:gd name="T42" fmla="*/ 54 w 153"/>
              <a:gd name="T43" fmla="*/ 111 h 161"/>
              <a:gd name="T44" fmla="*/ 67 w 153"/>
              <a:gd name="T45" fmla="*/ 87 h 161"/>
              <a:gd name="T46" fmla="*/ 67 w 153"/>
              <a:gd name="T47" fmla="*/ 67 h 161"/>
              <a:gd name="T48" fmla="*/ 133 w 153"/>
              <a:gd name="T49" fmla="*/ 79 h 161"/>
              <a:gd name="T50" fmla="*/ 150 w 153"/>
              <a:gd name="T51" fmla="*/ 52 h 161"/>
              <a:gd name="T52" fmla="*/ 144 w 153"/>
              <a:gd name="T53" fmla="*/ 21 h 161"/>
              <a:gd name="T54" fmla="*/ 139 w 153"/>
              <a:gd name="T55" fmla="*/ 50 h 161"/>
              <a:gd name="T56" fmla="*/ 128 w 153"/>
              <a:gd name="T57" fmla="*/ 69 h 161"/>
              <a:gd name="T58" fmla="*/ 123 w 153"/>
              <a:gd name="T59" fmla="*/ 55 h 161"/>
              <a:gd name="T60" fmla="*/ 131 w 153"/>
              <a:gd name="T61" fmla="*/ 49 h 161"/>
              <a:gd name="T62" fmla="*/ 126 w 153"/>
              <a:gd name="T63" fmla="*/ 40 h 161"/>
              <a:gd name="T64" fmla="*/ 135 w 153"/>
              <a:gd name="T65" fmla="*/ 29 h 161"/>
              <a:gd name="T66" fmla="*/ 139 w 153"/>
              <a:gd name="T67" fmla="*/ 5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3" h="161">
                <a:moveTo>
                  <a:pt x="144" y="21"/>
                </a:moveTo>
                <a:cubicBezTo>
                  <a:pt x="144" y="20"/>
                  <a:pt x="144" y="20"/>
                  <a:pt x="143" y="20"/>
                </a:cubicBezTo>
                <a:cubicBezTo>
                  <a:pt x="143" y="20"/>
                  <a:pt x="143" y="20"/>
                  <a:pt x="143" y="20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28" y="0"/>
                  <a:pt x="21" y="12"/>
                  <a:pt x="18" y="28"/>
                </a:cubicBezTo>
                <a:cubicBezTo>
                  <a:pt x="15" y="44"/>
                  <a:pt x="17" y="57"/>
                  <a:pt x="23" y="59"/>
                </a:cubicBezTo>
                <a:cubicBezTo>
                  <a:pt x="46" y="63"/>
                  <a:pt x="46" y="63"/>
                  <a:pt x="46" y="63"/>
                </a:cubicBezTo>
                <a:cubicBezTo>
                  <a:pt x="46" y="87"/>
                  <a:pt x="46" y="87"/>
                  <a:pt x="46" y="87"/>
                </a:cubicBezTo>
                <a:cubicBezTo>
                  <a:pt x="46" y="89"/>
                  <a:pt x="46" y="91"/>
                  <a:pt x="45" y="91"/>
                </a:cubicBezTo>
                <a:cubicBezTo>
                  <a:pt x="45" y="91"/>
                  <a:pt x="45" y="92"/>
                  <a:pt x="44" y="93"/>
                </a:cubicBezTo>
                <a:cubicBezTo>
                  <a:pt x="20" y="107"/>
                  <a:pt x="20" y="107"/>
                  <a:pt x="20" y="107"/>
                </a:cubicBezTo>
                <a:cubicBezTo>
                  <a:pt x="20" y="94"/>
                  <a:pt x="20" y="94"/>
                  <a:pt x="20" y="94"/>
                </a:cubicBezTo>
                <a:cubicBezTo>
                  <a:pt x="20" y="91"/>
                  <a:pt x="18" y="89"/>
                  <a:pt x="16" y="89"/>
                </a:cubicBezTo>
                <a:cubicBezTo>
                  <a:pt x="5" y="89"/>
                  <a:pt x="5" y="89"/>
                  <a:pt x="5" y="89"/>
                </a:cubicBezTo>
                <a:cubicBezTo>
                  <a:pt x="2" y="89"/>
                  <a:pt x="0" y="91"/>
                  <a:pt x="0" y="94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9"/>
                  <a:pt x="2" y="161"/>
                  <a:pt x="5" y="161"/>
                </a:cubicBezTo>
                <a:cubicBezTo>
                  <a:pt x="16" y="161"/>
                  <a:pt x="16" y="161"/>
                  <a:pt x="16" y="161"/>
                </a:cubicBezTo>
                <a:cubicBezTo>
                  <a:pt x="18" y="161"/>
                  <a:pt x="20" y="159"/>
                  <a:pt x="20" y="156"/>
                </a:cubicBezTo>
                <a:cubicBezTo>
                  <a:pt x="20" y="131"/>
                  <a:pt x="20" y="131"/>
                  <a:pt x="20" y="131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67" y="103"/>
                  <a:pt x="67" y="94"/>
                  <a:pt x="67" y="87"/>
                </a:cubicBezTo>
                <a:cubicBezTo>
                  <a:pt x="67" y="67"/>
                  <a:pt x="67" y="67"/>
                  <a:pt x="67" y="67"/>
                </a:cubicBezTo>
                <a:cubicBezTo>
                  <a:pt x="67" y="67"/>
                  <a:pt x="133" y="79"/>
                  <a:pt x="133" y="79"/>
                </a:cubicBezTo>
                <a:cubicBezTo>
                  <a:pt x="140" y="80"/>
                  <a:pt x="147" y="68"/>
                  <a:pt x="150" y="52"/>
                </a:cubicBezTo>
                <a:cubicBezTo>
                  <a:pt x="153" y="36"/>
                  <a:pt x="150" y="22"/>
                  <a:pt x="144" y="21"/>
                </a:cubicBezTo>
                <a:close/>
                <a:moveTo>
                  <a:pt x="139" y="50"/>
                </a:moveTo>
                <a:cubicBezTo>
                  <a:pt x="137" y="61"/>
                  <a:pt x="132" y="69"/>
                  <a:pt x="128" y="69"/>
                </a:cubicBezTo>
                <a:cubicBezTo>
                  <a:pt x="125" y="68"/>
                  <a:pt x="123" y="62"/>
                  <a:pt x="123" y="55"/>
                </a:cubicBezTo>
                <a:cubicBezTo>
                  <a:pt x="127" y="55"/>
                  <a:pt x="130" y="52"/>
                  <a:pt x="131" y="49"/>
                </a:cubicBezTo>
                <a:cubicBezTo>
                  <a:pt x="131" y="45"/>
                  <a:pt x="129" y="41"/>
                  <a:pt x="126" y="40"/>
                </a:cubicBezTo>
                <a:cubicBezTo>
                  <a:pt x="128" y="33"/>
                  <a:pt x="132" y="28"/>
                  <a:pt x="135" y="29"/>
                </a:cubicBezTo>
                <a:cubicBezTo>
                  <a:pt x="139" y="30"/>
                  <a:pt x="141" y="39"/>
                  <a:pt x="139" y="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1" name="Freeform 91">
            <a:extLst>
              <a:ext uri="{FF2B5EF4-FFF2-40B4-BE49-F238E27FC236}">
                <a16:creationId xmlns:a16="http://schemas.microsoft.com/office/drawing/2014/main" id="{BF14D50C-ACC5-44A8-F8E5-4BED6FC11C0A}"/>
              </a:ext>
            </a:extLst>
          </p:cNvPr>
          <p:cNvSpPr>
            <a:spLocks noEditPoints="1"/>
          </p:cNvSpPr>
          <p:nvPr/>
        </p:nvSpPr>
        <p:spPr bwMode="auto">
          <a:xfrm>
            <a:off x="4083051" y="1917700"/>
            <a:ext cx="171450" cy="265113"/>
          </a:xfrm>
          <a:custGeom>
            <a:avLst/>
            <a:gdLst>
              <a:gd name="T0" fmla="*/ 98 w 108"/>
              <a:gd name="T1" fmla="*/ 15 h 167"/>
              <a:gd name="T2" fmla="*/ 79 w 108"/>
              <a:gd name="T3" fmla="*/ 15 h 167"/>
              <a:gd name="T4" fmla="*/ 59 w 108"/>
              <a:gd name="T5" fmla="*/ 15 h 167"/>
              <a:gd name="T6" fmla="*/ 39 w 108"/>
              <a:gd name="T7" fmla="*/ 15 h 167"/>
              <a:gd name="T8" fmla="*/ 20 w 108"/>
              <a:gd name="T9" fmla="*/ 15 h 167"/>
              <a:gd name="T10" fmla="*/ 10 w 108"/>
              <a:gd name="T11" fmla="*/ 5 h 167"/>
              <a:gd name="T12" fmla="*/ 0 w 108"/>
              <a:gd name="T13" fmla="*/ 162 h 167"/>
              <a:gd name="T14" fmla="*/ 10 w 108"/>
              <a:gd name="T15" fmla="*/ 152 h 167"/>
              <a:gd name="T16" fmla="*/ 29 w 108"/>
              <a:gd name="T17" fmla="*/ 152 h 167"/>
              <a:gd name="T18" fmla="*/ 49 w 108"/>
              <a:gd name="T19" fmla="*/ 152 h 167"/>
              <a:gd name="T20" fmla="*/ 69 w 108"/>
              <a:gd name="T21" fmla="*/ 152 h 167"/>
              <a:gd name="T22" fmla="*/ 88 w 108"/>
              <a:gd name="T23" fmla="*/ 152 h 167"/>
              <a:gd name="T24" fmla="*/ 98 w 108"/>
              <a:gd name="T25" fmla="*/ 162 h 167"/>
              <a:gd name="T26" fmla="*/ 108 w 108"/>
              <a:gd name="T27" fmla="*/ 5 h 167"/>
              <a:gd name="T28" fmla="*/ 53 w 108"/>
              <a:gd name="T29" fmla="*/ 53 h 167"/>
              <a:gd name="T30" fmla="*/ 35 w 108"/>
              <a:gd name="T31" fmla="*/ 63 h 167"/>
              <a:gd name="T32" fmla="*/ 53 w 108"/>
              <a:gd name="T33" fmla="*/ 53 h 167"/>
              <a:gd name="T34" fmla="*/ 39 w 108"/>
              <a:gd name="T35" fmla="*/ 53 h 167"/>
              <a:gd name="T36" fmla="*/ 39 w 108"/>
              <a:gd name="T37" fmla="*/ 35 h 167"/>
              <a:gd name="T38" fmla="*/ 16 w 108"/>
              <a:gd name="T39" fmla="*/ 29 h 167"/>
              <a:gd name="T40" fmla="*/ 34 w 108"/>
              <a:gd name="T41" fmla="*/ 42 h 167"/>
              <a:gd name="T42" fmla="*/ 27 w 108"/>
              <a:gd name="T43" fmla="*/ 49 h 167"/>
              <a:gd name="T44" fmla="*/ 14 w 108"/>
              <a:gd name="T45" fmla="*/ 31 h 167"/>
              <a:gd name="T46" fmla="*/ 19 w 108"/>
              <a:gd name="T47" fmla="*/ 55 h 167"/>
              <a:gd name="T48" fmla="*/ 98 w 108"/>
              <a:gd name="T49" fmla="*/ 143 h 167"/>
              <a:gd name="T50" fmla="*/ 10 w 108"/>
              <a:gd name="T51" fmla="*/ 25 h 167"/>
              <a:gd name="T52" fmla="*/ 98 w 108"/>
              <a:gd name="T53" fmla="*/ 143 h 167"/>
              <a:gd name="T54" fmla="*/ 28 w 108"/>
              <a:gd name="T55" fmla="*/ 86 h 167"/>
              <a:gd name="T56" fmla="*/ 78 w 108"/>
              <a:gd name="T57" fmla="*/ 76 h 167"/>
              <a:gd name="T58" fmla="*/ 78 w 108"/>
              <a:gd name="T59" fmla="*/ 106 h 167"/>
              <a:gd name="T60" fmla="*/ 28 w 108"/>
              <a:gd name="T61" fmla="*/ 96 h 167"/>
              <a:gd name="T62" fmla="*/ 78 w 108"/>
              <a:gd name="T63" fmla="*/ 106 h 167"/>
              <a:gd name="T64" fmla="*/ 28 w 108"/>
              <a:gd name="T65" fmla="*/ 125 h 167"/>
              <a:gd name="T66" fmla="*/ 65 w 108"/>
              <a:gd name="T67" fmla="*/ 115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8" h="167">
                <a:moveTo>
                  <a:pt x="98" y="5"/>
                </a:moveTo>
                <a:cubicBezTo>
                  <a:pt x="98" y="15"/>
                  <a:pt x="98" y="15"/>
                  <a:pt x="98" y="15"/>
                </a:cubicBezTo>
                <a:cubicBezTo>
                  <a:pt x="88" y="15"/>
                  <a:pt x="88" y="15"/>
                  <a:pt x="88" y="15"/>
                </a:cubicBezTo>
                <a:cubicBezTo>
                  <a:pt x="88" y="0"/>
                  <a:pt x="79" y="0"/>
                  <a:pt x="79" y="15"/>
                </a:cubicBezTo>
                <a:cubicBezTo>
                  <a:pt x="69" y="15"/>
                  <a:pt x="69" y="15"/>
                  <a:pt x="69" y="15"/>
                </a:cubicBezTo>
                <a:cubicBezTo>
                  <a:pt x="69" y="0"/>
                  <a:pt x="59" y="0"/>
                  <a:pt x="59" y="15"/>
                </a:cubicBezTo>
                <a:cubicBezTo>
                  <a:pt x="49" y="15"/>
                  <a:pt x="49" y="15"/>
                  <a:pt x="49" y="15"/>
                </a:cubicBezTo>
                <a:cubicBezTo>
                  <a:pt x="49" y="0"/>
                  <a:pt x="39" y="0"/>
                  <a:pt x="3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0"/>
                  <a:pt x="20" y="0"/>
                  <a:pt x="2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5"/>
                  <a:pt x="10" y="5"/>
                  <a:pt x="10" y="5"/>
                </a:cubicBezTo>
                <a:cubicBezTo>
                  <a:pt x="0" y="5"/>
                  <a:pt x="0" y="5"/>
                  <a:pt x="0" y="5"/>
                </a:cubicBezTo>
                <a:cubicBezTo>
                  <a:pt x="0" y="162"/>
                  <a:pt x="0" y="162"/>
                  <a:pt x="0" y="162"/>
                </a:cubicBezTo>
                <a:cubicBezTo>
                  <a:pt x="10" y="162"/>
                  <a:pt x="10" y="162"/>
                  <a:pt x="10" y="162"/>
                </a:cubicBezTo>
                <a:cubicBezTo>
                  <a:pt x="10" y="152"/>
                  <a:pt x="10" y="152"/>
                  <a:pt x="10" y="152"/>
                </a:cubicBezTo>
                <a:cubicBezTo>
                  <a:pt x="20" y="152"/>
                  <a:pt x="20" y="152"/>
                  <a:pt x="20" y="152"/>
                </a:cubicBezTo>
                <a:cubicBezTo>
                  <a:pt x="20" y="167"/>
                  <a:pt x="29" y="167"/>
                  <a:pt x="29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39" y="167"/>
                  <a:pt x="49" y="167"/>
                  <a:pt x="49" y="152"/>
                </a:cubicBezTo>
                <a:cubicBezTo>
                  <a:pt x="59" y="152"/>
                  <a:pt x="59" y="152"/>
                  <a:pt x="59" y="152"/>
                </a:cubicBezTo>
                <a:cubicBezTo>
                  <a:pt x="59" y="167"/>
                  <a:pt x="69" y="167"/>
                  <a:pt x="69" y="152"/>
                </a:cubicBezTo>
                <a:cubicBezTo>
                  <a:pt x="79" y="152"/>
                  <a:pt x="79" y="152"/>
                  <a:pt x="79" y="152"/>
                </a:cubicBezTo>
                <a:cubicBezTo>
                  <a:pt x="79" y="167"/>
                  <a:pt x="88" y="167"/>
                  <a:pt x="88" y="152"/>
                </a:cubicBezTo>
                <a:cubicBezTo>
                  <a:pt x="98" y="152"/>
                  <a:pt x="98" y="152"/>
                  <a:pt x="98" y="152"/>
                </a:cubicBezTo>
                <a:cubicBezTo>
                  <a:pt x="98" y="162"/>
                  <a:pt x="98" y="162"/>
                  <a:pt x="98" y="162"/>
                </a:cubicBezTo>
                <a:cubicBezTo>
                  <a:pt x="108" y="162"/>
                  <a:pt x="108" y="162"/>
                  <a:pt x="108" y="162"/>
                </a:cubicBezTo>
                <a:cubicBezTo>
                  <a:pt x="108" y="5"/>
                  <a:pt x="108" y="5"/>
                  <a:pt x="108" y="5"/>
                </a:cubicBezTo>
                <a:lnTo>
                  <a:pt x="98" y="5"/>
                </a:lnTo>
                <a:close/>
                <a:moveTo>
                  <a:pt x="53" y="53"/>
                </a:moveTo>
                <a:cubicBezTo>
                  <a:pt x="36" y="69"/>
                  <a:pt x="36" y="69"/>
                  <a:pt x="36" y="69"/>
                </a:cubicBezTo>
                <a:cubicBezTo>
                  <a:pt x="35" y="63"/>
                  <a:pt x="35" y="63"/>
                  <a:pt x="35" y="63"/>
                </a:cubicBezTo>
                <a:cubicBezTo>
                  <a:pt x="47" y="51"/>
                  <a:pt x="47" y="51"/>
                  <a:pt x="47" y="51"/>
                </a:cubicBezTo>
                <a:lnTo>
                  <a:pt x="53" y="53"/>
                </a:lnTo>
                <a:close/>
                <a:moveTo>
                  <a:pt x="32" y="60"/>
                </a:moveTo>
                <a:cubicBezTo>
                  <a:pt x="39" y="53"/>
                  <a:pt x="39" y="53"/>
                  <a:pt x="39" y="53"/>
                </a:cubicBezTo>
                <a:cubicBezTo>
                  <a:pt x="44" y="48"/>
                  <a:pt x="44" y="48"/>
                  <a:pt x="44" y="48"/>
                </a:cubicBezTo>
                <a:cubicBezTo>
                  <a:pt x="39" y="35"/>
                  <a:pt x="39" y="35"/>
                  <a:pt x="39" y="35"/>
                </a:cubicBezTo>
                <a:cubicBezTo>
                  <a:pt x="18" y="28"/>
                  <a:pt x="18" y="28"/>
                  <a:pt x="18" y="28"/>
                </a:cubicBezTo>
                <a:cubicBezTo>
                  <a:pt x="16" y="29"/>
                  <a:pt x="16" y="29"/>
                  <a:pt x="16" y="29"/>
                </a:cubicBezTo>
                <a:cubicBezTo>
                  <a:pt x="28" y="41"/>
                  <a:pt x="28" y="41"/>
                  <a:pt x="28" y="41"/>
                </a:cubicBezTo>
                <a:cubicBezTo>
                  <a:pt x="30" y="40"/>
                  <a:pt x="32" y="41"/>
                  <a:pt x="34" y="42"/>
                </a:cubicBezTo>
                <a:cubicBezTo>
                  <a:pt x="36" y="44"/>
                  <a:pt x="36" y="48"/>
                  <a:pt x="34" y="49"/>
                </a:cubicBezTo>
                <a:cubicBezTo>
                  <a:pt x="32" y="51"/>
                  <a:pt x="28" y="51"/>
                  <a:pt x="27" y="49"/>
                </a:cubicBezTo>
                <a:cubicBezTo>
                  <a:pt x="25" y="48"/>
                  <a:pt x="25" y="45"/>
                  <a:pt x="26" y="43"/>
                </a:cubicBezTo>
                <a:cubicBezTo>
                  <a:pt x="14" y="31"/>
                  <a:pt x="14" y="31"/>
                  <a:pt x="14" y="31"/>
                </a:cubicBezTo>
                <a:cubicBezTo>
                  <a:pt x="12" y="33"/>
                  <a:pt x="12" y="33"/>
                  <a:pt x="12" y="33"/>
                </a:cubicBezTo>
                <a:cubicBezTo>
                  <a:pt x="19" y="55"/>
                  <a:pt x="19" y="55"/>
                  <a:pt x="19" y="55"/>
                </a:cubicBezTo>
                <a:lnTo>
                  <a:pt x="32" y="60"/>
                </a:lnTo>
                <a:close/>
                <a:moveTo>
                  <a:pt x="98" y="143"/>
                </a:moveTo>
                <a:cubicBezTo>
                  <a:pt x="10" y="143"/>
                  <a:pt x="10" y="143"/>
                  <a:pt x="10" y="143"/>
                </a:cubicBezTo>
                <a:cubicBezTo>
                  <a:pt x="10" y="25"/>
                  <a:pt x="10" y="25"/>
                  <a:pt x="10" y="25"/>
                </a:cubicBezTo>
                <a:cubicBezTo>
                  <a:pt x="98" y="25"/>
                  <a:pt x="98" y="25"/>
                  <a:pt x="98" y="25"/>
                </a:cubicBezTo>
                <a:lnTo>
                  <a:pt x="98" y="143"/>
                </a:lnTo>
                <a:close/>
                <a:moveTo>
                  <a:pt x="78" y="86"/>
                </a:moveTo>
                <a:cubicBezTo>
                  <a:pt x="28" y="86"/>
                  <a:pt x="28" y="86"/>
                  <a:pt x="28" y="86"/>
                </a:cubicBezTo>
                <a:cubicBezTo>
                  <a:pt x="28" y="76"/>
                  <a:pt x="28" y="76"/>
                  <a:pt x="28" y="76"/>
                </a:cubicBezTo>
                <a:cubicBezTo>
                  <a:pt x="78" y="76"/>
                  <a:pt x="78" y="76"/>
                  <a:pt x="78" y="76"/>
                </a:cubicBezTo>
                <a:lnTo>
                  <a:pt x="78" y="86"/>
                </a:lnTo>
                <a:close/>
                <a:moveTo>
                  <a:pt x="78" y="106"/>
                </a:moveTo>
                <a:cubicBezTo>
                  <a:pt x="28" y="106"/>
                  <a:pt x="28" y="106"/>
                  <a:pt x="28" y="106"/>
                </a:cubicBezTo>
                <a:cubicBezTo>
                  <a:pt x="28" y="96"/>
                  <a:pt x="28" y="96"/>
                  <a:pt x="28" y="96"/>
                </a:cubicBezTo>
                <a:cubicBezTo>
                  <a:pt x="78" y="96"/>
                  <a:pt x="78" y="96"/>
                  <a:pt x="78" y="96"/>
                </a:cubicBezTo>
                <a:lnTo>
                  <a:pt x="78" y="106"/>
                </a:lnTo>
                <a:close/>
                <a:moveTo>
                  <a:pt x="65" y="125"/>
                </a:moveTo>
                <a:cubicBezTo>
                  <a:pt x="28" y="125"/>
                  <a:pt x="28" y="125"/>
                  <a:pt x="28" y="12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65" y="115"/>
                  <a:pt x="65" y="115"/>
                  <a:pt x="65" y="115"/>
                </a:cubicBezTo>
                <a:lnTo>
                  <a:pt x="65" y="12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2" name="Freeform 92">
            <a:extLst>
              <a:ext uri="{FF2B5EF4-FFF2-40B4-BE49-F238E27FC236}">
                <a16:creationId xmlns:a16="http://schemas.microsoft.com/office/drawing/2014/main" id="{29B31D57-8D09-121D-E9C5-04442214019E}"/>
              </a:ext>
            </a:extLst>
          </p:cNvPr>
          <p:cNvSpPr>
            <a:spLocks/>
          </p:cNvSpPr>
          <p:nvPr/>
        </p:nvSpPr>
        <p:spPr bwMode="auto">
          <a:xfrm>
            <a:off x="3502026" y="1924050"/>
            <a:ext cx="228600" cy="254000"/>
          </a:xfrm>
          <a:custGeom>
            <a:avLst/>
            <a:gdLst>
              <a:gd name="T0" fmla="*/ 132 w 144"/>
              <a:gd name="T1" fmla="*/ 88 h 160"/>
              <a:gd name="T2" fmla="*/ 132 w 144"/>
              <a:gd name="T3" fmla="*/ 55 h 160"/>
              <a:gd name="T4" fmla="*/ 135 w 144"/>
              <a:gd name="T5" fmla="*/ 36 h 160"/>
              <a:gd name="T6" fmla="*/ 127 w 144"/>
              <a:gd name="T7" fmla="*/ 41 h 160"/>
              <a:gd name="T8" fmla="*/ 97 w 144"/>
              <a:gd name="T9" fmla="*/ 73 h 160"/>
              <a:gd name="T10" fmla="*/ 97 w 144"/>
              <a:gd name="T11" fmla="*/ 73 h 160"/>
              <a:gd name="T12" fmla="*/ 97 w 144"/>
              <a:gd name="T13" fmla="*/ 73 h 160"/>
              <a:gd name="T14" fmla="*/ 79 w 144"/>
              <a:gd name="T15" fmla="*/ 5 h 160"/>
              <a:gd name="T16" fmla="*/ 70 w 144"/>
              <a:gd name="T17" fmla="*/ 0 h 160"/>
              <a:gd name="T18" fmla="*/ 52 w 144"/>
              <a:gd name="T19" fmla="*/ 64 h 160"/>
              <a:gd name="T20" fmla="*/ 18 w 144"/>
              <a:gd name="T21" fmla="*/ 29 h 160"/>
              <a:gd name="T22" fmla="*/ 21 w 144"/>
              <a:gd name="T23" fmla="*/ 39 h 160"/>
              <a:gd name="T24" fmla="*/ 3 w 144"/>
              <a:gd name="T25" fmla="*/ 110 h 160"/>
              <a:gd name="T26" fmla="*/ 3 w 144"/>
              <a:gd name="T27" fmla="*/ 110 h 160"/>
              <a:gd name="T28" fmla="*/ 3 w 144"/>
              <a:gd name="T29" fmla="*/ 110 h 160"/>
              <a:gd name="T30" fmla="*/ 3 w 144"/>
              <a:gd name="T31" fmla="*/ 110 h 160"/>
              <a:gd name="T32" fmla="*/ 3 w 144"/>
              <a:gd name="T33" fmla="*/ 110 h 160"/>
              <a:gd name="T34" fmla="*/ 24 w 144"/>
              <a:gd name="T35" fmla="*/ 155 h 160"/>
              <a:gd name="T36" fmla="*/ 32 w 144"/>
              <a:gd name="T37" fmla="*/ 135 h 160"/>
              <a:gd name="T38" fmla="*/ 33 w 144"/>
              <a:gd name="T39" fmla="*/ 103 h 160"/>
              <a:gd name="T40" fmla="*/ 31 w 144"/>
              <a:gd name="T41" fmla="*/ 90 h 160"/>
              <a:gd name="T42" fmla="*/ 37 w 144"/>
              <a:gd name="T43" fmla="*/ 93 h 160"/>
              <a:gd name="T44" fmla="*/ 56 w 144"/>
              <a:gd name="T45" fmla="*/ 124 h 160"/>
              <a:gd name="T46" fmla="*/ 56 w 144"/>
              <a:gd name="T47" fmla="*/ 124 h 160"/>
              <a:gd name="T48" fmla="*/ 72 w 144"/>
              <a:gd name="T49" fmla="*/ 77 h 160"/>
              <a:gd name="T50" fmla="*/ 85 w 144"/>
              <a:gd name="T51" fmla="*/ 66 h 160"/>
              <a:gd name="T52" fmla="*/ 93 w 144"/>
              <a:gd name="T53" fmla="*/ 121 h 160"/>
              <a:gd name="T54" fmla="*/ 123 w 144"/>
              <a:gd name="T55" fmla="*/ 97 h 160"/>
              <a:gd name="T56" fmla="*/ 121 w 144"/>
              <a:gd name="T57" fmla="*/ 104 h 160"/>
              <a:gd name="T58" fmla="*/ 116 w 144"/>
              <a:gd name="T59" fmla="*/ 160 h 160"/>
              <a:gd name="T60" fmla="*/ 117 w 144"/>
              <a:gd name="T61" fmla="*/ 160 h 160"/>
              <a:gd name="T62" fmla="*/ 137 w 144"/>
              <a:gd name="T63" fmla="*/ 142 h 160"/>
              <a:gd name="T64" fmla="*/ 144 w 144"/>
              <a:gd name="T65" fmla="*/ 121 h 160"/>
              <a:gd name="T66" fmla="*/ 144 w 144"/>
              <a:gd name="T67" fmla="*/ 120 h 160"/>
              <a:gd name="T68" fmla="*/ 132 w 144"/>
              <a:gd name="T69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4" h="160">
                <a:moveTo>
                  <a:pt x="132" y="88"/>
                </a:moveTo>
                <a:cubicBezTo>
                  <a:pt x="126" y="78"/>
                  <a:pt x="133" y="67"/>
                  <a:pt x="132" y="55"/>
                </a:cubicBezTo>
                <a:cubicBezTo>
                  <a:pt x="131" y="46"/>
                  <a:pt x="135" y="36"/>
                  <a:pt x="135" y="36"/>
                </a:cubicBezTo>
                <a:cubicBezTo>
                  <a:pt x="130" y="39"/>
                  <a:pt x="130" y="38"/>
                  <a:pt x="127" y="41"/>
                </a:cubicBezTo>
                <a:cubicBezTo>
                  <a:pt x="112" y="54"/>
                  <a:pt x="97" y="72"/>
                  <a:pt x="97" y="73"/>
                </a:cubicBezTo>
                <a:cubicBezTo>
                  <a:pt x="97" y="73"/>
                  <a:pt x="97" y="73"/>
                  <a:pt x="97" y="73"/>
                </a:cubicBezTo>
                <a:cubicBezTo>
                  <a:pt x="97" y="73"/>
                  <a:pt x="97" y="73"/>
                  <a:pt x="97" y="73"/>
                </a:cubicBezTo>
                <a:cubicBezTo>
                  <a:pt x="97" y="73"/>
                  <a:pt x="114" y="28"/>
                  <a:pt x="79" y="5"/>
                </a:cubicBezTo>
                <a:cubicBezTo>
                  <a:pt x="77" y="3"/>
                  <a:pt x="70" y="0"/>
                  <a:pt x="70" y="0"/>
                </a:cubicBezTo>
                <a:cubicBezTo>
                  <a:pt x="70" y="0"/>
                  <a:pt x="82" y="39"/>
                  <a:pt x="52" y="64"/>
                </a:cubicBezTo>
                <a:cubicBezTo>
                  <a:pt x="46" y="39"/>
                  <a:pt x="18" y="29"/>
                  <a:pt x="18" y="29"/>
                </a:cubicBezTo>
                <a:cubicBezTo>
                  <a:pt x="18" y="29"/>
                  <a:pt x="20" y="37"/>
                  <a:pt x="21" y="39"/>
                </a:cubicBezTo>
                <a:cubicBezTo>
                  <a:pt x="26" y="66"/>
                  <a:pt x="6" y="84"/>
                  <a:pt x="3" y="110"/>
                </a:cubicBezTo>
                <a:cubicBezTo>
                  <a:pt x="3" y="107"/>
                  <a:pt x="3" y="108"/>
                  <a:pt x="3" y="110"/>
                </a:cubicBezTo>
                <a:cubicBezTo>
                  <a:pt x="3" y="110"/>
                  <a:pt x="3" y="110"/>
                  <a:pt x="3" y="110"/>
                </a:cubicBezTo>
                <a:cubicBezTo>
                  <a:pt x="3" y="110"/>
                  <a:pt x="3" y="110"/>
                  <a:pt x="3" y="110"/>
                </a:cubicBezTo>
                <a:cubicBezTo>
                  <a:pt x="3" y="110"/>
                  <a:pt x="3" y="110"/>
                  <a:pt x="3" y="110"/>
                </a:cubicBezTo>
                <a:cubicBezTo>
                  <a:pt x="0" y="129"/>
                  <a:pt x="10" y="145"/>
                  <a:pt x="24" y="155"/>
                </a:cubicBezTo>
                <a:cubicBezTo>
                  <a:pt x="25" y="148"/>
                  <a:pt x="28" y="141"/>
                  <a:pt x="32" y="135"/>
                </a:cubicBezTo>
                <a:cubicBezTo>
                  <a:pt x="36" y="129"/>
                  <a:pt x="33" y="111"/>
                  <a:pt x="33" y="103"/>
                </a:cubicBezTo>
                <a:cubicBezTo>
                  <a:pt x="34" y="97"/>
                  <a:pt x="31" y="90"/>
                  <a:pt x="31" y="90"/>
                </a:cubicBezTo>
                <a:cubicBezTo>
                  <a:pt x="35" y="92"/>
                  <a:pt x="35" y="92"/>
                  <a:pt x="37" y="93"/>
                </a:cubicBezTo>
                <a:cubicBezTo>
                  <a:pt x="46" y="101"/>
                  <a:pt x="55" y="121"/>
                  <a:pt x="56" y="124"/>
                </a:cubicBezTo>
                <a:cubicBezTo>
                  <a:pt x="56" y="124"/>
                  <a:pt x="56" y="124"/>
                  <a:pt x="56" y="124"/>
                </a:cubicBezTo>
                <a:cubicBezTo>
                  <a:pt x="55" y="117"/>
                  <a:pt x="51" y="91"/>
                  <a:pt x="72" y="77"/>
                </a:cubicBezTo>
                <a:cubicBezTo>
                  <a:pt x="74" y="75"/>
                  <a:pt x="85" y="66"/>
                  <a:pt x="85" y="66"/>
                </a:cubicBezTo>
                <a:cubicBezTo>
                  <a:pt x="85" y="66"/>
                  <a:pt x="66" y="99"/>
                  <a:pt x="93" y="121"/>
                </a:cubicBezTo>
                <a:cubicBezTo>
                  <a:pt x="93" y="114"/>
                  <a:pt x="117" y="98"/>
                  <a:pt x="123" y="97"/>
                </a:cubicBezTo>
                <a:cubicBezTo>
                  <a:pt x="123" y="97"/>
                  <a:pt x="122" y="103"/>
                  <a:pt x="121" y="104"/>
                </a:cubicBezTo>
                <a:cubicBezTo>
                  <a:pt x="118" y="122"/>
                  <a:pt x="123" y="142"/>
                  <a:pt x="116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5" y="155"/>
                  <a:pt x="132" y="150"/>
                  <a:pt x="137" y="142"/>
                </a:cubicBezTo>
                <a:cubicBezTo>
                  <a:pt x="142" y="136"/>
                  <a:pt x="144" y="129"/>
                  <a:pt x="144" y="121"/>
                </a:cubicBezTo>
                <a:cubicBezTo>
                  <a:pt x="144" y="120"/>
                  <a:pt x="144" y="120"/>
                  <a:pt x="144" y="120"/>
                </a:cubicBezTo>
                <a:cubicBezTo>
                  <a:pt x="143" y="109"/>
                  <a:pt x="139" y="97"/>
                  <a:pt x="132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3" name="Freeform 93">
            <a:extLst>
              <a:ext uri="{FF2B5EF4-FFF2-40B4-BE49-F238E27FC236}">
                <a16:creationId xmlns:a16="http://schemas.microsoft.com/office/drawing/2014/main" id="{D3CDF571-CC55-0408-2F97-AA62E2168105}"/>
              </a:ext>
            </a:extLst>
          </p:cNvPr>
          <p:cNvSpPr>
            <a:spLocks noEditPoints="1"/>
          </p:cNvSpPr>
          <p:nvPr/>
        </p:nvSpPr>
        <p:spPr bwMode="auto">
          <a:xfrm>
            <a:off x="11255376" y="1373188"/>
            <a:ext cx="141288" cy="254000"/>
          </a:xfrm>
          <a:custGeom>
            <a:avLst/>
            <a:gdLst>
              <a:gd name="T0" fmla="*/ 83 w 89"/>
              <a:gd name="T1" fmla="*/ 66 h 160"/>
              <a:gd name="T2" fmla="*/ 82 w 89"/>
              <a:gd name="T3" fmla="*/ 67 h 160"/>
              <a:gd name="T4" fmla="*/ 77 w 89"/>
              <a:gd name="T5" fmla="*/ 88 h 160"/>
              <a:gd name="T6" fmla="*/ 66 w 89"/>
              <a:gd name="T7" fmla="*/ 112 h 160"/>
              <a:gd name="T8" fmla="*/ 63 w 89"/>
              <a:gd name="T9" fmla="*/ 124 h 160"/>
              <a:gd name="T10" fmla="*/ 28 w 89"/>
              <a:gd name="T11" fmla="*/ 126 h 160"/>
              <a:gd name="T12" fmla="*/ 24 w 89"/>
              <a:gd name="T13" fmla="*/ 119 h 160"/>
              <a:gd name="T14" fmla="*/ 19 w 89"/>
              <a:gd name="T15" fmla="*/ 103 h 160"/>
              <a:gd name="T16" fmla="*/ 7 w 89"/>
              <a:gd name="T17" fmla="*/ 74 h 160"/>
              <a:gd name="T18" fmla="*/ 6 w 89"/>
              <a:gd name="T19" fmla="*/ 67 h 160"/>
              <a:gd name="T20" fmla="*/ 9 w 89"/>
              <a:gd name="T21" fmla="*/ 51 h 160"/>
              <a:gd name="T22" fmla="*/ 29 w 89"/>
              <a:gd name="T23" fmla="*/ 35 h 160"/>
              <a:gd name="T24" fmla="*/ 44 w 89"/>
              <a:gd name="T25" fmla="*/ 32 h 160"/>
              <a:gd name="T26" fmla="*/ 60 w 89"/>
              <a:gd name="T27" fmla="*/ 35 h 160"/>
              <a:gd name="T28" fmla="*/ 80 w 89"/>
              <a:gd name="T29" fmla="*/ 51 h 160"/>
              <a:gd name="T30" fmla="*/ 61 w 89"/>
              <a:gd name="T31" fmla="*/ 149 h 160"/>
              <a:gd name="T32" fmla="*/ 64 w 89"/>
              <a:gd name="T33" fmla="*/ 151 h 160"/>
              <a:gd name="T34" fmla="*/ 63 w 89"/>
              <a:gd name="T35" fmla="*/ 159 h 160"/>
              <a:gd name="T36" fmla="*/ 28 w 89"/>
              <a:gd name="T37" fmla="*/ 160 h 160"/>
              <a:gd name="T38" fmla="*/ 25 w 89"/>
              <a:gd name="T39" fmla="*/ 151 h 160"/>
              <a:gd name="T40" fmla="*/ 28 w 89"/>
              <a:gd name="T41" fmla="*/ 149 h 160"/>
              <a:gd name="T42" fmla="*/ 61 w 89"/>
              <a:gd name="T43" fmla="*/ 132 h 160"/>
              <a:gd name="T44" fmla="*/ 64 w 89"/>
              <a:gd name="T45" fmla="*/ 135 h 160"/>
              <a:gd name="T46" fmla="*/ 63 w 89"/>
              <a:gd name="T47" fmla="*/ 142 h 160"/>
              <a:gd name="T48" fmla="*/ 28 w 89"/>
              <a:gd name="T49" fmla="*/ 143 h 160"/>
              <a:gd name="T50" fmla="*/ 25 w 89"/>
              <a:gd name="T51" fmla="*/ 140 h 160"/>
              <a:gd name="T52" fmla="*/ 28 w 89"/>
              <a:gd name="T53" fmla="*/ 132 h 160"/>
              <a:gd name="T54" fmla="*/ 72 w 89"/>
              <a:gd name="T55" fmla="*/ 24 h 160"/>
              <a:gd name="T56" fmla="*/ 73 w 89"/>
              <a:gd name="T57" fmla="*/ 31 h 160"/>
              <a:gd name="T58" fmla="*/ 80 w 89"/>
              <a:gd name="T59" fmla="*/ 29 h 160"/>
              <a:gd name="T60" fmla="*/ 89 w 89"/>
              <a:gd name="T61" fmla="*/ 13 h 160"/>
              <a:gd name="T62" fmla="*/ 83 w 89"/>
              <a:gd name="T63" fmla="*/ 9 h 160"/>
              <a:gd name="T64" fmla="*/ 72 w 89"/>
              <a:gd name="T65" fmla="*/ 24 h 160"/>
              <a:gd name="T66" fmla="*/ 18 w 89"/>
              <a:gd name="T67" fmla="*/ 28 h 160"/>
              <a:gd name="T68" fmla="*/ 12 w 89"/>
              <a:gd name="T69" fmla="*/ 32 h 160"/>
              <a:gd name="T70" fmla="*/ 1 w 89"/>
              <a:gd name="T71" fmla="*/ 17 h 160"/>
              <a:gd name="T72" fmla="*/ 2 w 89"/>
              <a:gd name="T73" fmla="*/ 10 h 160"/>
              <a:gd name="T74" fmla="*/ 9 w 89"/>
              <a:gd name="T75" fmla="*/ 12 h 160"/>
              <a:gd name="T76" fmla="*/ 49 w 89"/>
              <a:gd name="T77" fmla="*/ 20 h 160"/>
              <a:gd name="T78" fmla="*/ 44 w 89"/>
              <a:gd name="T79" fmla="*/ 25 h 160"/>
              <a:gd name="T80" fmla="*/ 40 w 89"/>
              <a:gd name="T81" fmla="*/ 20 h 160"/>
              <a:gd name="T82" fmla="*/ 41 w 89"/>
              <a:gd name="T83" fmla="*/ 1 h 160"/>
              <a:gd name="T84" fmla="*/ 48 w 89"/>
              <a:gd name="T85" fmla="*/ 1 h 160"/>
              <a:gd name="T86" fmla="*/ 49 w 89"/>
              <a:gd name="T87" fmla="*/ 20 h 160"/>
              <a:gd name="T88" fmla="*/ 51 w 89"/>
              <a:gd name="T89" fmla="*/ 96 h 160"/>
              <a:gd name="T90" fmla="*/ 38 w 89"/>
              <a:gd name="T91" fmla="*/ 9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9" h="160">
                <a:moveTo>
                  <a:pt x="83" y="66"/>
                </a:moveTo>
                <a:cubicBezTo>
                  <a:pt x="83" y="66"/>
                  <a:pt x="83" y="66"/>
                  <a:pt x="83" y="66"/>
                </a:cubicBezTo>
                <a:cubicBezTo>
                  <a:pt x="82" y="67"/>
                  <a:pt x="82" y="67"/>
                  <a:pt x="82" y="67"/>
                </a:cubicBezTo>
                <a:cubicBezTo>
                  <a:pt x="82" y="67"/>
                  <a:pt x="82" y="67"/>
                  <a:pt x="82" y="67"/>
                </a:cubicBezTo>
                <a:cubicBezTo>
                  <a:pt x="82" y="69"/>
                  <a:pt x="82" y="72"/>
                  <a:pt x="82" y="74"/>
                </a:cubicBezTo>
                <a:cubicBezTo>
                  <a:pt x="81" y="79"/>
                  <a:pt x="79" y="83"/>
                  <a:pt x="77" y="88"/>
                </a:cubicBezTo>
                <a:cubicBezTo>
                  <a:pt x="75" y="92"/>
                  <a:pt x="72" y="97"/>
                  <a:pt x="70" y="103"/>
                </a:cubicBezTo>
                <a:cubicBezTo>
                  <a:pt x="68" y="106"/>
                  <a:pt x="67" y="109"/>
                  <a:pt x="66" y="112"/>
                </a:cubicBezTo>
                <a:cubicBezTo>
                  <a:pt x="65" y="115"/>
                  <a:pt x="65" y="117"/>
                  <a:pt x="64" y="119"/>
                </a:cubicBezTo>
                <a:cubicBezTo>
                  <a:pt x="64" y="121"/>
                  <a:pt x="64" y="123"/>
                  <a:pt x="63" y="124"/>
                </a:cubicBezTo>
                <a:cubicBezTo>
                  <a:pt x="63" y="125"/>
                  <a:pt x="62" y="126"/>
                  <a:pt x="61" y="126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7" y="126"/>
                  <a:pt x="26" y="125"/>
                  <a:pt x="25" y="124"/>
                </a:cubicBezTo>
                <a:cubicBezTo>
                  <a:pt x="25" y="123"/>
                  <a:pt x="24" y="121"/>
                  <a:pt x="24" y="119"/>
                </a:cubicBezTo>
                <a:cubicBezTo>
                  <a:pt x="24" y="117"/>
                  <a:pt x="23" y="115"/>
                  <a:pt x="22" y="112"/>
                </a:cubicBezTo>
                <a:cubicBezTo>
                  <a:pt x="22" y="109"/>
                  <a:pt x="21" y="106"/>
                  <a:pt x="19" y="103"/>
                </a:cubicBezTo>
                <a:cubicBezTo>
                  <a:pt x="16" y="97"/>
                  <a:pt x="14" y="92"/>
                  <a:pt x="11" y="88"/>
                </a:cubicBezTo>
                <a:cubicBezTo>
                  <a:pt x="9" y="83"/>
                  <a:pt x="8" y="79"/>
                  <a:pt x="7" y="74"/>
                </a:cubicBezTo>
                <a:cubicBezTo>
                  <a:pt x="7" y="73"/>
                  <a:pt x="7" y="72"/>
                  <a:pt x="6" y="71"/>
                </a:cubicBezTo>
                <a:cubicBezTo>
                  <a:pt x="6" y="67"/>
                  <a:pt x="6" y="67"/>
                  <a:pt x="6" y="67"/>
                </a:cubicBezTo>
                <a:cubicBezTo>
                  <a:pt x="6" y="66"/>
                  <a:pt x="6" y="66"/>
                  <a:pt x="6" y="66"/>
                </a:cubicBezTo>
                <a:cubicBezTo>
                  <a:pt x="6" y="60"/>
                  <a:pt x="7" y="56"/>
                  <a:pt x="9" y="51"/>
                </a:cubicBezTo>
                <a:cubicBezTo>
                  <a:pt x="11" y="47"/>
                  <a:pt x="13" y="44"/>
                  <a:pt x="17" y="41"/>
                </a:cubicBezTo>
                <a:cubicBezTo>
                  <a:pt x="20" y="38"/>
                  <a:pt x="24" y="36"/>
                  <a:pt x="29" y="35"/>
                </a:cubicBezTo>
                <a:cubicBezTo>
                  <a:pt x="34" y="33"/>
                  <a:pt x="39" y="3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50" y="32"/>
                  <a:pt x="55" y="33"/>
                  <a:pt x="60" y="35"/>
                </a:cubicBezTo>
                <a:cubicBezTo>
                  <a:pt x="64" y="36"/>
                  <a:pt x="68" y="38"/>
                  <a:pt x="72" y="41"/>
                </a:cubicBezTo>
                <a:cubicBezTo>
                  <a:pt x="75" y="44"/>
                  <a:pt x="78" y="47"/>
                  <a:pt x="80" y="51"/>
                </a:cubicBezTo>
                <a:cubicBezTo>
                  <a:pt x="82" y="56"/>
                  <a:pt x="83" y="60"/>
                  <a:pt x="83" y="66"/>
                </a:cubicBezTo>
                <a:close/>
                <a:moveTo>
                  <a:pt x="61" y="149"/>
                </a:moveTo>
                <a:cubicBezTo>
                  <a:pt x="62" y="149"/>
                  <a:pt x="62" y="149"/>
                  <a:pt x="63" y="149"/>
                </a:cubicBezTo>
                <a:cubicBezTo>
                  <a:pt x="63" y="150"/>
                  <a:pt x="64" y="150"/>
                  <a:pt x="64" y="151"/>
                </a:cubicBezTo>
                <a:cubicBezTo>
                  <a:pt x="64" y="157"/>
                  <a:pt x="64" y="157"/>
                  <a:pt x="64" y="157"/>
                </a:cubicBezTo>
                <a:cubicBezTo>
                  <a:pt x="64" y="158"/>
                  <a:pt x="63" y="158"/>
                  <a:pt x="63" y="159"/>
                </a:cubicBezTo>
                <a:cubicBezTo>
                  <a:pt x="62" y="159"/>
                  <a:pt x="62" y="160"/>
                  <a:pt x="61" y="160"/>
                </a:cubicBezTo>
                <a:cubicBezTo>
                  <a:pt x="28" y="160"/>
                  <a:pt x="28" y="160"/>
                  <a:pt x="28" y="160"/>
                </a:cubicBezTo>
                <a:cubicBezTo>
                  <a:pt x="26" y="160"/>
                  <a:pt x="25" y="159"/>
                  <a:pt x="25" y="157"/>
                </a:cubicBezTo>
                <a:cubicBezTo>
                  <a:pt x="25" y="151"/>
                  <a:pt x="25" y="151"/>
                  <a:pt x="25" y="151"/>
                </a:cubicBezTo>
                <a:cubicBezTo>
                  <a:pt x="25" y="150"/>
                  <a:pt x="25" y="150"/>
                  <a:pt x="26" y="149"/>
                </a:cubicBezTo>
                <a:cubicBezTo>
                  <a:pt x="26" y="149"/>
                  <a:pt x="27" y="149"/>
                  <a:pt x="28" y="149"/>
                </a:cubicBezTo>
                <a:cubicBezTo>
                  <a:pt x="61" y="149"/>
                  <a:pt x="61" y="149"/>
                  <a:pt x="61" y="149"/>
                </a:cubicBezTo>
                <a:close/>
                <a:moveTo>
                  <a:pt x="61" y="132"/>
                </a:moveTo>
                <a:cubicBezTo>
                  <a:pt x="62" y="132"/>
                  <a:pt x="62" y="132"/>
                  <a:pt x="63" y="133"/>
                </a:cubicBezTo>
                <a:cubicBezTo>
                  <a:pt x="63" y="133"/>
                  <a:pt x="64" y="134"/>
                  <a:pt x="64" y="135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4" y="141"/>
                  <a:pt x="63" y="142"/>
                  <a:pt x="63" y="142"/>
                </a:cubicBezTo>
                <a:cubicBezTo>
                  <a:pt x="62" y="143"/>
                  <a:pt x="62" y="143"/>
                  <a:pt x="61" y="143"/>
                </a:cubicBezTo>
                <a:cubicBezTo>
                  <a:pt x="28" y="143"/>
                  <a:pt x="28" y="143"/>
                  <a:pt x="28" y="143"/>
                </a:cubicBezTo>
                <a:cubicBezTo>
                  <a:pt x="27" y="143"/>
                  <a:pt x="26" y="143"/>
                  <a:pt x="26" y="142"/>
                </a:cubicBezTo>
                <a:cubicBezTo>
                  <a:pt x="25" y="142"/>
                  <a:pt x="25" y="141"/>
                  <a:pt x="25" y="140"/>
                </a:cubicBezTo>
                <a:cubicBezTo>
                  <a:pt x="25" y="135"/>
                  <a:pt x="25" y="135"/>
                  <a:pt x="25" y="135"/>
                </a:cubicBezTo>
                <a:cubicBezTo>
                  <a:pt x="25" y="133"/>
                  <a:pt x="26" y="132"/>
                  <a:pt x="28" y="132"/>
                </a:cubicBezTo>
                <a:cubicBezTo>
                  <a:pt x="61" y="132"/>
                  <a:pt x="61" y="132"/>
                  <a:pt x="61" y="132"/>
                </a:cubicBezTo>
                <a:close/>
                <a:moveTo>
                  <a:pt x="72" y="24"/>
                </a:moveTo>
                <a:cubicBezTo>
                  <a:pt x="71" y="25"/>
                  <a:pt x="71" y="27"/>
                  <a:pt x="71" y="28"/>
                </a:cubicBezTo>
                <a:cubicBezTo>
                  <a:pt x="71" y="30"/>
                  <a:pt x="72" y="31"/>
                  <a:pt x="73" y="31"/>
                </a:cubicBezTo>
                <a:cubicBezTo>
                  <a:pt x="74" y="32"/>
                  <a:pt x="75" y="32"/>
                  <a:pt x="76" y="32"/>
                </a:cubicBezTo>
                <a:cubicBezTo>
                  <a:pt x="78" y="31"/>
                  <a:pt x="79" y="31"/>
                  <a:pt x="80" y="29"/>
                </a:cubicBezTo>
                <a:cubicBezTo>
                  <a:pt x="88" y="17"/>
                  <a:pt x="88" y="17"/>
                  <a:pt x="88" y="17"/>
                </a:cubicBezTo>
                <a:cubicBezTo>
                  <a:pt x="89" y="16"/>
                  <a:pt x="89" y="15"/>
                  <a:pt x="89" y="13"/>
                </a:cubicBezTo>
                <a:cubicBezTo>
                  <a:pt x="89" y="12"/>
                  <a:pt x="88" y="11"/>
                  <a:pt x="87" y="10"/>
                </a:cubicBezTo>
                <a:cubicBezTo>
                  <a:pt x="86" y="9"/>
                  <a:pt x="84" y="9"/>
                  <a:pt x="83" y="9"/>
                </a:cubicBezTo>
                <a:cubicBezTo>
                  <a:pt x="82" y="10"/>
                  <a:pt x="81" y="11"/>
                  <a:pt x="80" y="12"/>
                </a:cubicBezTo>
                <a:cubicBezTo>
                  <a:pt x="72" y="24"/>
                  <a:pt x="72" y="24"/>
                  <a:pt x="72" y="24"/>
                </a:cubicBezTo>
                <a:close/>
                <a:moveTo>
                  <a:pt x="17" y="24"/>
                </a:moveTo>
                <a:cubicBezTo>
                  <a:pt x="18" y="25"/>
                  <a:pt x="18" y="27"/>
                  <a:pt x="18" y="28"/>
                </a:cubicBezTo>
                <a:cubicBezTo>
                  <a:pt x="18" y="30"/>
                  <a:pt x="17" y="31"/>
                  <a:pt x="16" y="31"/>
                </a:cubicBezTo>
                <a:cubicBezTo>
                  <a:pt x="15" y="32"/>
                  <a:pt x="14" y="32"/>
                  <a:pt x="12" y="32"/>
                </a:cubicBezTo>
                <a:cubicBezTo>
                  <a:pt x="11" y="31"/>
                  <a:pt x="10" y="31"/>
                  <a:pt x="9" y="29"/>
                </a:cubicBezTo>
                <a:cubicBezTo>
                  <a:pt x="1" y="17"/>
                  <a:pt x="1" y="17"/>
                  <a:pt x="1" y="17"/>
                </a:cubicBezTo>
                <a:cubicBezTo>
                  <a:pt x="0" y="16"/>
                  <a:pt x="0" y="15"/>
                  <a:pt x="0" y="13"/>
                </a:cubicBezTo>
                <a:cubicBezTo>
                  <a:pt x="0" y="12"/>
                  <a:pt x="1" y="11"/>
                  <a:pt x="2" y="10"/>
                </a:cubicBezTo>
                <a:cubicBezTo>
                  <a:pt x="3" y="9"/>
                  <a:pt x="4" y="9"/>
                  <a:pt x="6" y="9"/>
                </a:cubicBezTo>
                <a:cubicBezTo>
                  <a:pt x="7" y="10"/>
                  <a:pt x="8" y="11"/>
                  <a:pt x="9" y="12"/>
                </a:cubicBezTo>
                <a:cubicBezTo>
                  <a:pt x="17" y="24"/>
                  <a:pt x="17" y="24"/>
                  <a:pt x="17" y="24"/>
                </a:cubicBezTo>
                <a:close/>
                <a:moveTo>
                  <a:pt x="49" y="20"/>
                </a:moveTo>
                <a:cubicBezTo>
                  <a:pt x="49" y="21"/>
                  <a:pt x="49" y="23"/>
                  <a:pt x="48" y="24"/>
                </a:cubicBezTo>
                <a:cubicBezTo>
                  <a:pt x="47" y="25"/>
                  <a:pt x="46" y="25"/>
                  <a:pt x="44" y="25"/>
                </a:cubicBezTo>
                <a:cubicBezTo>
                  <a:pt x="43" y="25"/>
                  <a:pt x="42" y="25"/>
                  <a:pt x="41" y="24"/>
                </a:cubicBezTo>
                <a:cubicBezTo>
                  <a:pt x="40" y="23"/>
                  <a:pt x="40" y="21"/>
                  <a:pt x="40" y="20"/>
                </a:cubicBezTo>
                <a:cubicBezTo>
                  <a:pt x="40" y="5"/>
                  <a:pt x="40" y="5"/>
                  <a:pt x="40" y="5"/>
                </a:cubicBezTo>
                <a:cubicBezTo>
                  <a:pt x="40" y="4"/>
                  <a:pt x="40" y="2"/>
                  <a:pt x="41" y="1"/>
                </a:cubicBezTo>
                <a:cubicBezTo>
                  <a:pt x="42" y="0"/>
                  <a:pt x="43" y="0"/>
                  <a:pt x="44" y="0"/>
                </a:cubicBezTo>
                <a:cubicBezTo>
                  <a:pt x="46" y="0"/>
                  <a:pt x="47" y="0"/>
                  <a:pt x="48" y="1"/>
                </a:cubicBezTo>
                <a:cubicBezTo>
                  <a:pt x="49" y="2"/>
                  <a:pt x="49" y="4"/>
                  <a:pt x="49" y="5"/>
                </a:cubicBezTo>
                <a:cubicBezTo>
                  <a:pt x="49" y="20"/>
                  <a:pt x="49" y="20"/>
                  <a:pt x="49" y="20"/>
                </a:cubicBezTo>
                <a:close/>
                <a:moveTo>
                  <a:pt x="44" y="65"/>
                </a:moveTo>
                <a:cubicBezTo>
                  <a:pt x="48" y="65"/>
                  <a:pt x="51" y="79"/>
                  <a:pt x="51" y="96"/>
                </a:cubicBezTo>
                <a:cubicBezTo>
                  <a:pt x="51" y="113"/>
                  <a:pt x="48" y="126"/>
                  <a:pt x="44" y="126"/>
                </a:cubicBezTo>
                <a:cubicBezTo>
                  <a:pt x="41" y="126"/>
                  <a:pt x="38" y="113"/>
                  <a:pt x="38" y="96"/>
                </a:cubicBezTo>
                <a:cubicBezTo>
                  <a:pt x="38" y="79"/>
                  <a:pt x="41" y="65"/>
                  <a:pt x="44" y="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4" name="Freeform 94">
            <a:extLst>
              <a:ext uri="{FF2B5EF4-FFF2-40B4-BE49-F238E27FC236}">
                <a16:creationId xmlns:a16="http://schemas.microsoft.com/office/drawing/2014/main" id="{A2E3C8E9-983C-EB5B-C45C-AF0BE2288891}"/>
              </a:ext>
            </a:extLst>
          </p:cNvPr>
          <p:cNvSpPr>
            <a:spLocks noEditPoints="1"/>
          </p:cNvSpPr>
          <p:nvPr/>
        </p:nvSpPr>
        <p:spPr bwMode="auto">
          <a:xfrm>
            <a:off x="10702926" y="1373188"/>
            <a:ext cx="144463" cy="254000"/>
          </a:xfrm>
          <a:custGeom>
            <a:avLst/>
            <a:gdLst>
              <a:gd name="T0" fmla="*/ 6 w 91"/>
              <a:gd name="T1" fmla="*/ 0 h 160"/>
              <a:gd name="T2" fmla="*/ 0 w 91"/>
              <a:gd name="T3" fmla="*/ 153 h 160"/>
              <a:gd name="T4" fmla="*/ 84 w 91"/>
              <a:gd name="T5" fmla="*/ 160 h 160"/>
              <a:gd name="T6" fmla="*/ 91 w 91"/>
              <a:gd name="T7" fmla="*/ 6 h 160"/>
              <a:gd name="T8" fmla="*/ 45 w 91"/>
              <a:gd name="T9" fmla="*/ 58 h 160"/>
              <a:gd name="T10" fmla="*/ 45 w 91"/>
              <a:gd name="T11" fmla="*/ 101 h 160"/>
              <a:gd name="T12" fmla="*/ 45 w 91"/>
              <a:gd name="T13" fmla="*/ 58 h 160"/>
              <a:gd name="T14" fmla="*/ 61 w 91"/>
              <a:gd name="T15" fmla="*/ 80 h 160"/>
              <a:gd name="T16" fmla="*/ 54 w 91"/>
              <a:gd name="T17" fmla="*/ 80 h 160"/>
              <a:gd name="T18" fmla="*/ 46 w 91"/>
              <a:gd name="T19" fmla="*/ 76 h 160"/>
              <a:gd name="T20" fmla="*/ 46 w 91"/>
              <a:gd name="T21" fmla="*/ 83 h 160"/>
              <a:gd name="T22" fmla="*/ 46 w 91"/>
              <a:gd name="T23" fmla="*/ 76 h 160"/>
              <a:gd name="T24" fmla="*/ 37 w 91"/>
              <a:gd name="T25" fmla="*/ 80 h 160"/>
              <a:gd name="T26" fmla="*/ 30 w 91"/>
              <a:gd name="T27" fmla="*/ 80 h 160"/>
              <a:gd name="T28" fmla="*/ 32 w 91"/>
              <a:gd name="T29" fmla="*/ 13 h 160"/>
              <a:gd name="T30" fmla="*/ 32 w 91"/>
              <a:gd name="T31" fmla="*/ 14 h 160"/>
              <a:gd name="T32" fmla="*/ 31 w 91"/>
              <a:gd name="T33" fmla="*/ 14 h 160"/>
              <a:gd name="T34" fmla="*/ 26 w 91"/>
              <a:gd name="T35" fmla="*/ 12 h 160"/>
              <a:gd name="T36" fmla="*/ 28 w 91"/>
              <a:gd name="T37" fmla="*/ 14 h 160"/>
              <a:gd name="T38" fmla="*/ 24 w 91"/>
              <a:gd name="T39" fmla="*/ 14 h 160"/>
              <a:gd name="T40" fmla="*/ 19 w 91"/>
              <a:gd name="T41" fmla="*/ 11 h 160"/>
              <a:gd name="T42" fmla="*/ 21 w 91"/>
              <a:gd name="T43" fmla="*/ 14 h 160"/>
              <a:gd name="T44" fmla="*/ 17 w 91"/>
              <a:gd name="T45" fmla="*/ 14 h 160"/>
              <a:gd name="T46" fmla="*/ 11 w 91"/>
              <a:gd name="T47" fmla="*/ 11 h 160"/>
              <a:gd name="T48" fmla="*/ 14 w 91"/>
              <a:gd name="T49" fmla="*/ 14 h 160"/>
              <a:gd name="T50" fmla="*/ 9 w 91"/>
              <a:gd name="T51" fmla="*/ 14 h 160"/>
              <a:gd name="T52" fmla="*/ 45 w 91"/>
              <a:gd name="T53" fmla="*/ 136 h 160"/>
              <a:gd name="T54" fmla="*/ 55 w 91"/>
              <a:gd name="T55" fmla="*/ 146 h 160"/>
              <a:gd name="T56" fmla="*/ 36 w 91"/>
              <a:gd name="T57" fmla="*/ 146 h 160"/>
              <a:gd name="T58" fmla="*/ 37 w 91"/>
              <a:gd name="T59" fmla="*/ 13 h 160"/>
              <a:gd name="T60" fmla="*/ 53 w 91"/>
              <a:gd name="T61" fmla="*/ 13 h 160"/>
              <a:gd name="T62" fmla="*/ 53 w 91"/>
              <a:gd name="T63" fmla="*/ 15 h 160"/>
              <a:gd name="T64" fmla="*/ 36 w 91"/>
              <a:gd name="T65" fmla="*/ 14 h 160"/>
              <a:gd name="T66" fmla="*/ 83 w 91"/>
              <a:gd name="T67" fmla="*/ 134 h 160"/>
              <a:gd name="T68" fmla="*/ 7 w 91"/>
              <a:gd name="T69" fmla="*/ 134 h 160"/>
              <a:gd name="T70" fmla="*/ 83 w 91"/>
              <a:gd name="T71" fmla="*/ 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1" h="160">
                <a:moveTo>
                  <a:pt x="84" y="0"/>
                </a:move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2"/>
                  <a:pt x="0" y="6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3" y="160"/>
                  <a:pt x="6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8" y="160"/>
                  <a:pt x="91" y="157"/>
                  <a:pt x="91" y="153"/>
                </a:cubicBezTo>
                <a:cubicBezTo>
                  <a:pt x="91" y="6"/>
                  <a:pt x="91" y="6"/>
                  <a:pt x="91" y="6"/>
                </a:cubicBezTo>
                <a:cubicBezTo>
                  <a:pt x="91" y="2"/>
                  <a:pt x="88" y="0"/>
                  <a:pt x="84" y="0"/>
                </a:cubicBezTo>
                <a:close/>
                <a:moveTo>
                  <a:pt x="45" y="58"/>
                </a:moveTo>
                <a:cubicBezTo>
                  <a:pt x="57" y="58"/>
                  <a:pt x="67" y="68"/>
                  <a:pt x="67" y="80"/>
                </a:cubicBezTo>
                <a:cubicBezTo>
                  <a:pt x="67" y="92"/>
                  <a:pt x="57" y="101"/>
                  <a:pt x="45" y="101"/>
                </a:cubicBezTo>
                <a:cubicBezTo>
                  <a:pt x="33" y="101"/>
                  <a:pt x="24" y="92"/>
                  <a:pt x="24" y="80"/>
                </a:cubicBezTo>
                <a:cubicBezTo>
                  <a:pt x="24" y="68"/>
                  <a:pt x="33" y="58"/>
                  <a:pt x="45" y="58"/>
                </a:cubicBezTo>
                <a:close/>
                <a:moveTo>
                  <a:pt x="58" y="76"/>
                </a:moveTo>
                <a:cubicBezTo>
                  <a:pt x="60" y="76"/>
                  <a:pt x="61" y="77"/>
                  <a:pt x="61" y="80"/>
                </a:cubicBezTo>
                <a:cubicBezTo>
                  <a:pt x="61" y="82"/>
                  <a:pt x="60" y="83"/>
                  <a:pt x="58" y="83"/>
                </a:cubicBezTo>
                <a:cubicBezTo>
                  <a:pt x="55" y="83"/>
                  <a:pt x="54" y="82"/>
                  <a:pt x="54" y="80"/>
                </a:cubicBezTo>
                <a:cubicBezTo>
                  <a:pt x="54" y="77"/>
                  <a:pt x="55" y="76"/>
                  <a:pt x="58" y="76"/>
                </a:cubicBezTo>
                <a:close/>
                <a:moveTo>
                  <a:pt x="46" y="76"/>
                </a:moveTo>
                <a:cubicBezTo>
                  <a:pt x="48" y="76"/>
                  <a:pt x="49" y="77"/>
                  <a:pt x="49" y="80"/>
                </a:cubicBezTo>
                <a:cubicBezTo>
                  <a:pt x="49" y="82"/>
                  <a:pt x="48" y="83"/>
                  <a:pt x="46" y="83"/>
                </a:cubicBezTo>
                <a:cubicBezTo>
                  <a:pt x="43" y="83"/>
                  <a:pt x="42" y="82"/>
                  <a:pt x="42" y="80"/>
                </a:cubicBezTo>
                <a:cubicBezTo>
                  <a:pt x="42" y="77"/>
                  <a:pt x="43" y="76"/>
                  <a:pt x="46" y="76"/>
                </a:cubicBezTo>
                <a:close/>
                <a:moveTo>
                  <a:pt x="34" y="76"/>
                </a:moveTo>
                <a:cubicBezTo>
                  <a:pt x="36" y="76"/>
                  <a:pt x="37" y="77"/>
                  <a:pt x="37" y="80"/>
                </a:cubicBezTo>
                <a:cubicBezTo>
                  <a:pt x="37" y="82"/>
                  <a:pt x="36" y="83"/>
                  <a:pt x="34" y="83"/>
                </a:cubicBezTo>
                <a:cubicBezTo>
                  <a:pt x="31" y="83"/>
                  <a:pt x="30" y="82"/>
                  <a:pt x="30" y="80"/>
                </a:cubicBezTo>
                <a:cubicBezTo>
                  <a:pt x="30" y="77"/>
                  <a:pt x="31" y="76"/>
                  <a:pt x="34" y="76"/>
                </a:cubicBezTo>
                <a:close/>
                <a:moveTo>
                  <a:pt x="32" y="13"/>
                </a:moveTo>
                <a:cubicBezTo>
                  <a:pt x="32" y="13"/>
                  <a:pt x="32" y="13"/>
                  <a:pt x="32" y="13"/>
                </a:cubicBezTo>
                <a:cubicBezTo>
                  <a:pt x="32" y="13"/>
                  <a:pt x="32" y="13"/>
                  <a:pt x="32" y="14"/>
                </a:cubicBezTo>
                <a:cubicBezTo>
                  <a:pt x="32" y="14"/>
                  <a:pt x="32" y="15"/>
                  <a:pt x="32" y="15"/>
                </a:cubicBezTo>
                <a:cubicBezTo>
                  <a:pt x="31" y="15"/>
                  <a:pt x="31" y="14"/>
                  <a:pt x="31" y="14"/>
                </a:cubicBezTo>
                <a:cubicBezTo>
                  <a:pt x="31" y="13"/>
                  <a:pt x="31" y="13"/>
                  <a:pt x="32" y="13"/>
                </a:cubicBezTo>
                <a:close/>
                <a:moveTo>
                  <a:pt x="26" y="12"/>
                </a:moveTo>
                <a:cubicBezTo>
                  <a:pt x="26" y="12"/>
                  <a:pt x="26" y="12"/>
                  <a:pt x="26" y="12"/>
                </a:cubicBezTo>
                <a:cubicBezTo>
                  <a:pt x="27" y="12"/>
                  <a:pt x="28" y="13"/>
                  <a:pt x="28" y="14"/>
                </a:cubicBezTo>
                <a:cubicBezTo>
                  <a:pt x="28" y="15"/>
                  <a:pt x="27" y="15"/>
                  <a:pt x="26" y="15"/>
                </a:cubicBezTo>
                <a:cubicBezTo>
                  <a:pt x="25" y="15"/>
                  <a:pt x="24" y="15"/>
                  <a:pt x="24" y="14"/>
                </a:cubicBezTo>
                <a:cubicBezTo>
                  <a:pt x="24" y="13"/>
                  <a:pt x="25" y="12"/>
                  <a:pt x="26" y="12"/>
                </a:cubicBezTo>
                <a:close/>
                <a:moveTo>
                  <a:pt x="19" y="11"/>
                </a:moveTo>
                <a:cubicBezTo>
                  <a:pt x="19" y="11"/>
                  <a:pt x="19" y="11"/>
                  <a:pt x="19" y="11"/>
                </a:cubicBezTo>
                <a:cubicBezTo>
                  <a:pt x="20" y="11"/>
                  <a:pt x="21" y="12"/>
                  <a:pt x="21" y="14"/>
                </a:cubicBezTo>
                <a:cubicBezTo>
                  <a:pt x="21" y="15"/>
                  <a:pt x="20" y="16"/>
                  <a:pt x="19" y="16"/>
                </a:cubicBezTo>
                <a:cubicBezTo>
                  <a:pt x="18" y="16"/>
                  <a:pt x="17" y="15"/>
                  <a:pt x="17" y="14"/>
                </a:cubicBezTo>
                <a:cubicBezTo>
                  <a:pt x="17" y="12"/>
                  <a:pt x="18" y="11"/>
                  <a:pt x="19" y="11"/>
                </a:cubicBezTo>
                <a:close/>
                <a:moveTo>
                  <a:pt x="11" y="11"/>
                </a:moveTo>
                <a:cubicBezTo>
                  <a:pt x="11" y="11"/>
                  <a:pt x="11" y="11"/>
                  <a:pt x="11" y="11"/>
                </a:cubicBezTo>
                <a:cubicBezTo>
                  <a:pt x="13" y="11"/>
                  <a:pt x="14" y="12"/>
                  <a:pt x="14" y="14"/>
                </a:cubicBezTo>
                <a:cubicBezTo>
                  <a:pt x="14" y="15"/>
                  <a:pt x="13" y="16"/>
                  <a:pt x="11" y="16"/>
                </a:cubicBezTo>
                <a:cubicBezTo>
                  <a:pt x="10" y="16"/>
                  <a:pt x="9" y="15"/>
                  <a:pt x="9" y="14"/>
                </a:cubicBezTo>
                <a:cubicBezTo>
                  <a:pt x="9" y="12"/>
                  <a:pt x="10" y="11"/>
                  <a:pt x="11" y="11"/>
                </a:cubicBezTo>
                <a:close/>
                <a:moveTo>
                  <a:pt x="45" y="136"/>
                </a:moveTo>
                <a:cubicBezTo>
                  <a:pt x="45" y="136"/>
                  <a:pt x="45" y="136"/>
                  <a:pt x="45" y="136"/>
                </a:cubicBezTo>
                <a:cubicBezTo>
                  <a:pt x="51" y="136"/>
                  <a:pt x="55" y="141"/>
                  <a:pt x="55" y="146"/>
                </a:cubicBezTo>
                <a:cubicBezTo>
                  <a:pt x="55" y="151"/>
                  <a:pt x="51" y="156"/>
                  <a:pt x="45" y="156"/>
                </a:cubicBezTo>
                <a:cubicBezTo>
                  <a:pt x="40" y="156"/>
                  <a:pt x="36" y="151"/>
                  <a:pt x="36" y="146"/>
                </a:cubicBezTo>
                <a:cubicBezTo>
                  <a:pt x="36" y="141"/>
                  <a:pt x="40" y="136"/>
                  <a:pt x="45" y="136"/>
                </a:cubicBezTo>
                <a:close/>
                <a:moveTo>
                  <a:pt x="37" y="13"/>
                </a:moveTo>
                <a:cubicBezTo>
                  <a:pt x="37" y="13"/>
                  <a:pt x="37" y="13"/>
                  <a:pt x="37" y="13"/>
                </a:cubicBezTo>
                <a:cubicBezTo>
                  <a:pt x="53" y="13"/>
                  <a:pt x="53" y="13"/>
                  <a:pt x="53" y="13"/>
                </a:cubicBezTo>
                <a:cubicBezTo>
                  <a:pt x="54" y="13"/>
                  <a:pt x="54" y="14"/>
                  <a:pt x="54" y="14"/>
                </a:cubicBezTo>
                <a:cubicBezTo>
                  <a:pt x="54" y="15"/>
                  <a:pt x="54" y="15"/>
                  <a:pt x="53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36" y="15"/>
                  <a:pt x="36" y="15"/>
                  <a:pt x="36" y="14"/>
                </a:cubicBezTo>
                <a:cubicBezTo>
                  <a:pt x="36" y="14"/>
                  <a:pt x="36" y="13"/>
                  <a:pt x="37" y="13"/>
                </a:cubicBezTo>
                <a:close/>
                <a:moveTo>
                  <a:pt x="83" y="134"/>
                </a:moveTo>
                <a:cubicBezTo>
                  <a:pt x="83" y="134"/>
                  <a:pt x="83" y="134"/>
                  <a:pt x="83" y="134"/>
                </a:cubicBezTo>
                <a:cubicBezTo>
                  <a:pt x="7" y="134"/>
                  <a:pt x="7" y="134"/>
                  <a:pt x="7" y="134"/>
                </a:cubicBezTo>
                <a:cubicBezTo>
                  <a:pt x="7" y="25"/>
                  <a:pt x="7" y="25"/>
                  <a:pt x="7" y="25"/>
                </a:cubicBezTo>
                <a:cubicBezTo>
                  <a:pt x="83" y="25"/>
                  <a:pt x="83" y="25"/>
                  <a:pt x="83" y="25"/>
                </a:cubicBezTo>
                <a:lnTo>
                  <a:pt x="83" y="13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5" name="Freeform 95">
            <a:extLst>
              <a:ext uri="{FF2B5EF4-FFF2-40B4-BE49-F238E27FC236}">
                <a16:creationId xmlns:a16="http://schemas.microsoft.com/office/drawing/2014/main" id="{21EDDF06-4346-62BE-E761-202BB426BA10}"/>
              </a:ext>
            </a:extLst>
          </p:cNvPr>
          <p:cNvSpPr>
            <a:spLocks noEditPoints="1"/>
          </p:cNvSpPr>
          <p:nvPr/>
        </p:nvSpPr>
        <p:spPr bwMode="auto">
          <a:xfrm>
            <a:off x="10155238" y="1373188"/>
            <a:ext cx="138113" cy="254000"/>
          </a:xfrm>
          <a:custGeom>
            <a:avLst/>
            <a:gdLst>
              <a:gd name="T0" fmla="*/ 30 w 87"/>
              <a:gd name="T1" fmla="*/ 154 h 160"/>
              <a:gd name="T2" fmla="*/ 30 w 87"/>
              <a:gd name="T3" fmla="*/ 98 h 160"/>
              <a:gd name="T4" fmla="*/ 36 w 87"/>
              <a:gd name="T5" fmla="*/ 97 h 160"/>
              <a:gd name="T6" fmla="*/ 36 w 87"/>
              <a:gd name="T7" fmla="*/ 86 h 160"/>
              <a:gd name="T8" fmla="*/ 0 w 87"/>
              <a:gd name="T9" fmla="*/ 43 h 160"/>
              <a:gd name="T10" fmla="*/ 44 w 87"/>
              <a:gd name="T11" fmla="*/ 0 h 160"/>
              <a:gd name="T12" fmla="*/ 87 w 87"/>
              <a:gd name="T13" fmla="*/ 43 h 160"/>
              <a:gd name="T14" fmla="*/ 50 w 87"/>
              <a:gd name="T15" fmla="*/ 86 h 160"/>
              <a:gd name="T16" fmla="*/ 50 w 87"/>
              <a:gd name="T17" fmla="*/ 96 h 160"/>
              <a:gd name="T18" fmla="*/ 56 w 87"/>
              <a:gd name="T19" fmla="*/ 98 h 160"/>
              <a:gd name="T20" fmla="*/ 56 w 87"/>
              <a:gd name="T21" fmla="*/ 154 h 160"/>
              <a:gd name="T22" fmla="*/ 42 w 87"/>
              <a:gd name="T23" fmla="*/ 160 h 160"/>
              <a:gd name="T24" fmla="*/ 30 w 87"/>
              <a:gd name="T25" fmla="*/ 154 h 160"/>
              <a:gd name="T26" fmla="*/ 34 w 87"/>
              <a:gd name="T27" fmla="*/ 45 h 160"/>
              <a:gd name="T28" fmla="*/ 27 w 87"/>
              <a:gd name="T29" fmla="*/ 60 h 160"/>
              <a:gd name="T30" fmla="*/ 42 w 87"/>
              <a:gd name="T31" fmla="*/ 53 h 160"/>
              <a:gd name="T32" fmla="*/ 47 w 87"/>
              <a:gd name="T33" fmla="*/ 58 h 160"/>
              <a:gd name="T34" fmla="*/ 24 w 87"/>
              <a:gd name="T35" fmla="*/ 66 h 160"/>
              <a:gd name="T36" fmla="*/ 20 w 87"/>
              <a:gd name="T37" fmla="*/ 63 h 160"/>
              <a:gd name="T38" fmla="*/ 29 w 87"/>
              <a:gd name="T39" fmla="*/ 40 h 160"/>
              <a:gd name="T40" fmla="*/ 34 w 87"/>
              <a:gd name="T41" fmla="*/ 45 h 160"/>
              <a:gd name="T42" fmla="*/ 60 w 87"/>
              <a:gd name="T43" fmla="*/ 50 h 160"/>
              <a:gd name="T44" fmla="*/ 60 w 87"/>
              <a:gd name="T45" fmla="*/ 50 h 160"/>
              <a:gd name="T46" fmla="*/ 57 w 87"/>
              <a:gd name="T47" fmla="*/ 54 h 160"/>
              <a:gd name="T48" fmla="*/ 27 w 87"/>
              <a:gd name="T49" fmla="*/ 35 h 160"/>
              <a:gd name="T50" fmla="*/ 31 w 87"/>
              <a:gd name="T51" fmla="*/ 32 h 160"/>
              <a:gd name="T52" fmla="*/ 60 w 87"/>
              <a:gd name="T53" fmla="*/ 50 h 160"/>
              <a:gd name="T54" fmla="*/ 68 w 87"/>
              <a:gd name="T55" fmla="*/ 23 h 160"/>
              <a:gd name="T56" fmla="*/ 59 w 87"/>
              <a:gd name="T57" fmla="*/ 46 h 160"/>
              <a:gd name="T58" fmla="*/ 54 w 87"/>
              <a:gd name="T59" fmla="*/ 41 h 160"/>
              <a:gd name="T60" fmla="*/ 61 w 87"/>
              <a:gd name="T61" fmla="*/ 26 h 160"/>
              <a:gd name="T62" fmla="*/ 46 w 87"/>
              <a:gd name="T63" fmla="*/ 33 h 160"/>
              <a:gd name="T64" fmla="*/ 41 w 87"/>
              <a:gd name="T65" fmla="*/ 28 h 160"/>
              <a:gd name="T66" fmla="*/ 64 w 87"/>
              <a:gd name="T67" fmla="*/ 19 h 160"/>
              <a:gd name="T68" fmla="*/ 68 w 87"/>
              <a:gd name="T69" fmla="*/ 23 h 160"/>
              <a:gd name="T70" fmla="*/ 43 w 87"/>
              <a:gd name="T71" fmla="*/ 77 h 160"/>
              <a:gd name="T72" fmla="*/ 43 w 87"/>
              <a:gd name="T73" fmla="*/ 77 h 160"/>
              <a:gd name="T74" fmla="*/ 77 w 87"/>
              <a:gd name="T75" fmla="*/ 43 h 160"/>
              <a:gd name="T76" fmla="*/ 44 w 87"/>
              <a:gd name="T77" fmla="*/ 10 h 160"/>
              <a:gd name="T78" fmla="*/ 10 w 87"/>
              <a:gd name="T79" fmla="*/ 43 h 160"/>
              <a:gd name="T80" fmla="*/ 43 w 87"/>
              <a:gd name="T81" fmla="*/ 7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7" h="160">
                <a:moveTo>
                  <a:pt x="30" y="154"/>
                </a:moveTo>
                <a:cubicBezTo>
                  <a:pt x="30" y="98"/>
                  <a:pt x="30" y="98"/>
                  <a:pt x="30" y="98"/>
                </a:cubicBezTo>
                <a:cubicBezTo>
                  <a:pt x="36" y="97"/>
                  <a:pt x="36" y="97"/>
                  <a:pt x="36" y="97"/>
                </a:cubicBezTo>
                <a:cubicBezTo>
                  <a:pt x="36" y="86"/>
                  <a:pt x="36" y="86"/>
                  <a:pt x="36" y="86"/>
                </a:cubicBezTo>
                <a:cubicBezTo>
                  <a:pt x="16" y="83"/>
                  <a:pt x="0" y="65"/>
                  <a:pt x="0" y="43"/>
                </a:cubicBezTo>
                <a:cubicBezTo>
                  <a:pt x="0" y="19"/>
                  <a:pt x="20" y="0"/>
                  <a:pt x="44" y="0"/>
                </a:cubicBezTo>
                <a:cubicBezTo>
                  <a:pt x="68" y="0"/>
                  <a:pt x="87" y="19"/>
                  <a:pt x="87" y="43"/>
                </a:cubicBezTo>
                <a:cubicBezTo>
                  <a:pt x="87" y="65"/>
                  <a:pt x="71" y="83"/>
                  <a:pt x="50" y="86"/>
                </a:cubicBezTo>
                <a:cubicBezTo>
                  <a:pt x="50" y="96"/>
                  <a:pt x="50" y="96"/>
                  <a:pt x="50" y="96"/>
                </a:cubicBezTo>
                <a:cubicBezTo>
                  <a:pt x="56" y="98"/>
                  <a:pt x="56" y="98"/>
                  <a:pt x="56" y="98"/>
                </a:cubicBezTo>
                <a:cubicBezTo>
                  <a:pt x="56" y="154"/>
                  <a:pt x="56" y="154"/>
                  <a:pt x="56" y="154"/>
                </a:cubicBezTo>
                <a:cubicBezTo>
                  <a:pt x="56" y="154"/>
                  <a:pt x="50" y="160"/>
                  <a:pt x="42" y="160"/>
                </a:cubicBezTo>
                <a:cubicBezTo>
                  <a:pt x="34" y="159"/>
                  <a:pt x="30" y="154"/>
                  <a:pt x="30" y="154"/>
                </a:cubicBezTo>
                <a:close/>
                <a:moveTo>
                  <a:pt x="34" y="45"/>
                </a:moveTo>
                <a:cubicBezTo>
                  <a:pt x="27" y="60"/>
                  <a:pt x="27" y="60"/>
                  <a:pt x="27" y="60"/>
                </a:cubicBezTo>
                <a:cubicBezTo>
                  <a:pt x="42" y="53"/>
                  <a:pt x="42" y="53"/>
                  <a:pt x="42" y="53"/>
                </a:cubicBezTo>
                <a:cubicBezTo>
                  <a:pt x="47" y="58"/>
                  <a:pt x="47" y="58"/>
                  <a:pt x="47" y="58"/>
                </a:cubicBezTo>
                <a:cubicBezTo>
                  <a:pt x="24" y="66"/>
                  <a:pt x="24" y="66"/>
                  <a:pt x="24" y="66"/>
                </a:cubicBezTo>
                <a:cubicBezTo>
                  <a:pt x="20" y="63"/>
                  <a:pt x="20" y="63"/>
                  <a:pt x="20" y="63"/>
                </a:cubicBezTo>
                <a:cubicBezTo>
                  <a:pt x="29" y="40"/>
                  <a:pt x="29" y="40"/>
                  <a:pt x="29" y="40"/>
                </a:cubicBezTo>
                <a:lnTo>
                  <a:pt x="34" y="45"/>
                </a:lnTo>
                <a:close/>
                <a:moveTo>
                  <a:pt x="60" y="50"/>
                </a:moveTo>
                <a:cubicBezTo>
                  <a:pt x="60" y="50"/>
                  <a:pt x="60" y="50"/>
                  <a:pt x="60" y="50"/>
                </a:cubicBezTo>
                <a:cubicBezTo>
                  <a:pt x="57" y="54"/>
                  <a:pt x="57" y="54"/>
                  <a:pt x="57" y="54"/>
                </a:cubicBezTo>
                <a:cubicBezTo>
                  <a:pt x="27" y="35"/>
                  <a:pt x="27" y="35"/>
                  <a:pt x="27" y="35"/>
                </a:cubicBezTo>
                <a:cubicBezTo>
                  <a:pt x="31" y="32"/>
                  <a:pt x="31" y="32"/>
                  <a:pt x="31" y="32"/>
                </a:cubicBezTo>
                <a:lnTo>
                  <a:pt x="60" y="50"/>
                </a:lnTo>
                <a:close/>
                <a:moveTo>
                  <a:pt x="68" y="23"/>
                </a:moveTo>
                <a:cubicBezTo>
                  <a:pt x="59" y="46"/>
                  <a:pt x="59" y="46"/>
                  <a:pt x="59" y="46"/>
                </a:cubicBezTo>
                <a:cubicBezTo>
                  <a:pt x="54" y="41"/>
                  <a:pt x="54" y="41"/>
                  <a:pt x="54" y="41"/>
                </a:cubicBezTo>
                <a:cubicBezTo>
                  <a:pt x="61" y="26"/>
                  <a:pt x="61" y="26"/>
                  <a:pt x="61" y="26"/>
                </a:cubicBezTo>
                <a:cubicBezTo>
                  <a:pt x="46" y="33"/>
                  <a:pt x="46" y="33"/>
                  <a:pt x="46" y="33"/>
                </a:cubicBezTo>
                <a:cubicBezTo>
                  <a:pt x="41" y="28"/>
                  <a:pt x="41" y="28"/>
                  <a:pt x="41" y="28"/>
                </a:cubicBezTo>
                <a:cubicBezTo>
                  <a:pt x="64" y="19"/>
                  <a:pt x="64" y="19"/>
                  <a:pt x="64" y="19"/>
                </a:cubicBezTo>
                <a:lnTo>
                  <a:pt x="68" y="23"/>
                </a:lnTo>
                <a:close/>
                <a:moveTo>
                  <a:pt x="43" y="77"/>
                </a:moveTo>
                <a:cubicBezTo>
                  <a:pt x="43" y="77"/>
                  <a:pt x="43" y="77"/>
                  <a:pt x="43" y="77"/>
                </a:cubicBezTo>
                <a:cubicBezTo>
                  <a:pt x="62" y="77"/>
                  <a:pt x="77" y="62"/>
                  <a:pt x="77" y="43"/>
                </a:cubicBezTo>
                <a:cubicBezTo>
                  <a:pt x="77" y="25"/>
                  <a:pt x="62" y="10"/>
                  <a:pt x="44" y="10"/>
                </a:cubicBezTo>
                <a:cubicBezTo>
                  <a:pt x="25" y="10"/>
                  <a:pt x="10" y="25"/>
                  <a:pt x="10" y="43"/>
                </a:cubicBezTo>
                <a:cubicBezTo>
                  <a:pt x="10" y="62"/>
                  <a:pt x="25" y="77"/>
                  <a:pt x="43" y="7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6" name="Freeform 96">
            <a:extLst>
              <a:ext uri="{FF2B5EF4-FFF2-40B4-BE49-F238E27FC236}">
                <a16:creationId xmlns:a16="http://schemas.microsoft.com/office/drawing/2014/main" id="{10886278-0801-D7B4-A7C9-34036BC66676}"/>
              </a:ext>
            </a:extLst>
          </p:cNvPr>
          <p:cNvSpPr>
            <a:spLocks noEditPoints="1"/>
          </p:cNvSpPr>
          <p:nvPr/>
        </p:nvSpPr>
        <p:spPr bwMode="auto">
          <a:xfrm>
            <a:off x="9550401" y="1373188"/>
            <a:ext cx="247650" cy="254000"/>
          </a:xfrm>
          <a:custGeom>
            <a:avLst/>
            <a:gdLst>
              <a:gd name="T0" fmla="*/ 156 w 156"/>
              <a:gd name="T1" fmla="*/ 37 h 160"/>
              <a:gd name="T2" fmla="*/ 156 w 156"/>
              <a:gd name="T3" fmla="*/ 37 h 160"/>
              <a:gd name="T4" fmla="*/ 155 w 156"/>
              <a:gd name="T5" fmla="*/ 36 h 160"/>
              <a:gd name="T6" fmla="*/ 155 w 156"/>
              <a:gd name="T7" fmla="*/ 35 h 160"/>
              <a:gd name="T8" fmla="*/ 155 w 156"/>
              <a:gd name="T9" fmla="*/ 35 h 160"/>
              <a:gd name="T10" fmla="*/ 154 w 156"/>
              <a:gd name="T11" fmla="*/ 34 h 160"/>
              <a:gd name="T12" fmla="*/ 154 w 156"/>
              <a:gd name="T13" fmla="*/ 34 h 160"/>
              <a:gd name="T14" fmla="*/ 153 w 156"/>
              <a:gd name="T15" fmla="*/ 34 h 160"/>
              <a:gd name="T16" fmla="*/ 78 w 156"/>
              <a:gd name="T17" fmla="*/ 0 h 160"/>
              <a:gd name="T18" fmla="*/ 76 w 156"/>
              <a:gd name="T19" fmla="*/ 0 h 160"/>
              <a:gd name="T20" fmla="*/ 14 w 156"/>
              <a:gd name="T21" fmla="*/ 32 h 160"/>
              <a:gd name="T22" fmla="*/ 78 w 156"/>
              <a:gd name="T23" fmla="*/ 9 h 160"/>
              <a:gd name="T24" fmla="*/ 78 w 156"/>
              <a:gd name="T25" fmla="*/ 65 h 160"/>
              <a:gd name="T26" fmla="*/ 6 w 156"/>
              <a:gd name="T27" fmla="*/ 34 h 160"/>
              <a:gd name="T28" fmla="*/ 5 w 156"/>
              <a:gd name="T29" fmla="*/ 34 h 160"/>
              <a:gd name="T30" fmla="*/ 5 w 156"/>
              <a:gd name="T31" fmla="*/ 34 h 160"/>
              <a:gd name="T32" fmla="*/ 4 w 156"/>
              <a:gd name="T33" fmla="*/ 33 h 160"/>
              <a:gd name="T34" fmla="*/ 4 w 156"/>
              <a:gd name="T35" fmla="*/ 33 h 160"/>
              <a:gd name="T36" fmla="*/ 4 w 156"/>
              <a:gd name="T37" fmla="*/ 33 h 160"/>
              <a:gd name="T38" fmla="*/ 3 w 156"/>
              <a:gd name="T39" fmla="*/ 33 h 160"/>
              <a:gd name="T40" fmla="*/ 3 w 156"/>
              <a:gd name="T41" fmla="*/ 34 h 160"/>
              <a:gd name="T42" fmla="*/ 2 w 156"/>
              <a:gd name="T43" fmla="*/ 34 h 160"/>
              <a:gd name="T44" fmla="*/ 2 w 156"/>
              <a:gd name="T45" fmla="*/ 34 h 160"/>
              <a:gd name="T46" fmla="*/ 2 w 156"/>
              <a:gd name="T47" fmla="*/ 34 h 160"/>
              <a:gd name="T48" fmla="*/ 1 w 156"/>
              <a:gd name="T49" fmla="*/ 34 h 160"/>
              <a:gd name="T50" fmla="*/ 1 w 156"/>
              <a:gd name="T51" fmla="*/ 34 h 160"/>
              <a:gd name="T52" fmla="*/ 1 w 156"/>
              <a:gd name="T53" fmla="*/ 35 h 160"/>
              <a:gd name="T54" fmla="*/ 1 w 156"/>
              <a:gd name="T55" fmla="*/ 35 h 160"/>
              <a:gd name="T56" fmla="*/ 0 w 156"/>
              <a:gd name="T57" fmla="*/ 36 h 160"/>
              <a:gd name="T58" fmla="*/ 0 w 156"/>
              <a:gd name="T59" fmla="*/ 36 h 160"/>
              <a:gd name="T60" fmla="*/ 0 w 156"/>
              <a:gd name="T61" fmla="*/ 36 h 160"/>
              <a:gd name="T62" fmla="*/ 0 w 156"/>
              <a:gd name="T63" fmla="*/ 36 h 160"/>
              <a:gd name="T64" fmla="*/ 0 w 156"/>
              <a:gd name="T65" fmla="*/ 37 h 160"/>
              <a:gd name="T66" fmla="*/ 0 w 156"/>
              <a:gd name="T67" fmla="*/ 37 h 160"/>
              <a:gd name="T68" fmla="*/ 0 w 156"/>
              <a:gd name="T69" fmla="*/ 38 h 160"/>
              <a:gd name="T70" fmla="*/ 0 w 156"/>
              <a:gd name="T71" fmla="*/ 38 h 160"/>
              <a:gd name="T72" fmla="*/ 0 w 156"/>
              <a:gd name="T73" fmla="*/ 38 h 160"/>
              <a:gd name="T74" fmla="*/ 0 w 156"/>
              <a:gd name="T75" fmla="*/ 38 h 160"/>
              <a:gd name="T76" fmla="*/ 0 w 156"/>
              <a:gd name="T77" fmla="*/ 38 h 160"/>
              <a:gd name="T78" fmla="*/ 2 w 156"/>
              <a:gd name="T79" fmla="*/ 126 h 160"/>
              <a:gd name="T80" fmla="*/ 76 w 156"/>
              <a:gd name="T81" fmla="*/ 160 h 160"/>
              <a:gd name="T82" fmla="*/ 76 w 156"/>
              <a:gd name="T83" fmla="*/ 160 h 160"/>
              <a:gd name="T84" fmla="*/ 77 w 156"/>
              <a:gd name="T85" fmla="*/ 160 h 160"/>
              <a:gd name="T86" fmla="*/ 78 w 156"/>
              <a:gd name="T87" fmla="*/ 160 h 160"/>
              <a:gd name="T88" fmla="*/ 78 w 156"/>
              <a:gd name="T89" fmla="*/ 160 h 160"/>
              <a:gd name="T90" fmla="*/ 79 w 156"/>
              <a:gd name="T91" fmla="*/ 160 h 160"/>
              <a:gd name="T92" fmla="*/ 79 w 156"/>
              <a:gd name="T93" fmla="*/ 160 h 160"/>
              <a:gd name="T94" fmla="*/ 79 w 156"/>
              <a:gd name="T95" fmla="*/ 160 h 160"/>
              <a:gd name="T96" fmla="*/ 156 w 156"/>
              <a:gd name="T97" fmla="*/ 122 h 160"/>
              <a:gd name="T98" fmla="*/ 156 w 156"/>
              <a:gd name="T99" fmla="*/ 37 h 160"/>
              <a:gd name="T100" fmla="*/ 76 w 156"/>
              <a:gd name="T101" fmla="*/ 82 h 160"/>
              <a:gd name="T102" fmla="*/ 80 w 156"/>
              <a:gd name="T103" fmla="*/ 82 h 160"/>
              <a:gd name="T104" fmla="*/ 80 w 156"/>
              <a:gd name="T105" fmla="*/ 8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6" h="160">
                <a:moveTo>
                  <a:pt x="156" y="37"/>
                </a:moveTo>
                <a:cubicBezTo>
                  <a:pt x="156" y="37"/>
                  <a:pt x="156" y="37"/>
                  <a:pt x="156" y="37"/>
                </a:cubicBezTo>
                <a:cubicBezTo>
                  <a:pt x="156" y="37"/>
                  <a:pt x="156" y="37"/>
                  <a:pt x="156" y="37"/>
                </a:cubicBezTo>
                <a:cubicBezTo>
                  <a:pt x="156" y="37"/>
                  <a:pt x="156" y="37"/>
                  <a:pt x="156" y="37"/>
                </a:cubicBezTo>
                <a:cubicBezTo>
                  <a:pt x="155" y="36"/>
                  <a:pt x="155" y="36"/>
                  <a:pt x="155" y="36"/>
                </a:cubicBezTo>
                <a:cubicBezTo>
                  <a:pt x="155" y="36"/>
                  <a:pt x="155" y="36"/>
                  <a:pt x="155" y="36"/>
                </a:cubicBezTo>
                <a:cubicBezTo>
                  <a:pt x="155" y="36"/>
                  <a:pt x="155" y="36"/>
                  <a:pt x="155" y="35"/>
                </a:cubicBezTo>
                <a:cubicBezTo>
                  <a:pt x="155" y="35"/>
                  <a:pt x="155" y="35"/>
                  <a:pt x="155" y="35"/>
                </a:cubicBezTo>
                <a:cubicBezTo>
                  <a:pt x="155" y="35"/>
                  <a:pt x="155" y="35"/>
                  <a:pt x="155" y="35"/>
                </a:cubicBezTo>
                <a:cubicBezTo>
                  <a:pt x="155" y="35"/>
                  <a:pt x="155" y="35"/>
                  <a:pt x="155" y="35"/>
                </a:cubicBezTo>
                <a:cubicBezTo>
                  <a:pt x="154" y="35"/>
                  <a:pt x="154" y="35"/>
                  <a:pt x="154" y="35"/>
                </a:cubicBezTo>
                <a:cubicBezTo>
                  <a:pt x="154" y="34"/>
                  <a:pt x="154" y="34"/>
                  <a:pt x="154" y="34"/>
                </a:cubicBezTo>
                <a:cubicBezTo>
                  <a:pt x="154" y="34"/>
                  <a:pt x="154" y="34"/>
                  <a:pt x="154" y="34"/>
                </a:cubicBezTo>
                <a:cubicBezTo>
                  <a:pt x="154" y="34"/>
                  <a:pt x="154" y="34"/>
                  <a:pt x="154" y="34"/>
                </a:cubicBezTo>
                <a:cubicBezTo>
                  <a:pt x="153" y="34"/>
                  <a:pt x="153" y="34"/>
                  <a:pt x="153" y="34"/>
                </a:cubicBezTo>
                <a:cubicBezTo>
                  <a:pt x="153" y="34"/>
                  <a:pt x="153" y="34"/>
                  <a:pt x="153" y="34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0"/>
                  <a:pt x="78" y="0"/>
                  <a:pt x="78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77" y="0"/>
                  <a:pt x="76" y="0"/>
                  <a:pt x="76" y="0"/>
                </a:cubicBezTo>
                <a:cubicBezTo>
                  <a:pt x="17" y="26"/>
                  <a:pt x="17" y="26"/>
                  <a:pt x="17" y="26"/>
                </a:cubicBezTo>
                <a:cubicBezTo>
                  <a:pt x="14" y="27"/>
                  <a:pt x="14" y="30"/>
                  <a:pt x="14" y="32"/>
                </a:cubicBezTo>
                <a:cubicBezTo>
                  <a:pt x="15" y="34"/>
                  <a:pt x="18" y="35"/>
                  <a:pt x="20" y="34"/>
                </a:cubicBezTo>
                <a:cubicBezTo>
                  <a:pt x="78" y="9"/>
                  <a:pt x="78" y="9"/>
                  <a:pt x="78" y="9"/>
                </a:cubicBezTo>
                <a:cubicBezTo>
                  <a:pt x="141" y="38"/>
                  <a:pt x="141" y="38"/>
                  <a:pt x="141" y="38"/>
                </a:cubicBezTo>
                <a:cubicBezTo>
                  <a:pt x="78" y="65"/>
                  <a:pt x="78" y="65"/>
                  <a:pt x="78" y="65"/>
                </a:cubicBezTo>
                <a:cubicBezTo>
                  <a:pt x="6" y="34"/>
                  <a:pt x="6" y="34"/>
                  <a:pt x="6" y="34"/>
                </a:cubicBezTo>
                <a:cubicBezTo>
                  <a:pt x="6" y="34"/>
                  <a:pt x="6" y="34"/>
                  <a:pt x="6" y="34"/>
                </a:cubicBezTo>
                <a:cubicBezTo>
                  <a:pt x="6" y="34"/>
                  <a:pt x="5" y="34"/>
                  <a:pt x="5" y="34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34"/>
                  <a:pt x="5" y="33"/>
                  <a:pt x="5" y="33"/>
                </a:cubicBezTo>
                <a:cubicBezTo>
                  <a:pt x="5" y="33"/>
                  <a:pt x="4" y="33"/>
                  <a:pt x="4" y="33"/>
                </a:cubicBezTo>
                <a:cubicBezTo>
                  <a:pt x="4" y="33"/>
                  <a:pt x="4" y="33"/>
                  <a:pt x="4" y="33"/>
                </a:cubicBezTo>
                <a:cubicBezTo>
                  <a:pt x="4" y="33"/>
                  <a:pt x="4" y="33"/>
                  <a:pt x="4" y="33"/>
                </a:cubicBezTo>
                <a:cubicBezTo>
                  <a:pt x="4" y="33"/>
                  <a:pt x="4" y="33"/>
                  <a:pt x="4" y="33"/>
                </a:cubicBezTo>
                <a:cubicBezTo>
                  <a:pt x="4" y="33"/>
                  <a:pt x="4" y="33"/>
                  <a:pt x="4" y="33"/>
                </a:cubicBezTo>
                <a:cubicBezTo>
                  <a:pt x="4" y="33"/>
                  <a:pt x="4" y="33"/>
                  <a:pt x="4" y="33"/>
                </a:cubicBezTo>
                <a:cubicBezTo>
                  <a:pt x="3" y="33"/>
                  <a:pt x="3" y="33"/>
                  <a:pt x="3" y="33"/>
                </a:cubicBezTo>
                <a:cubicBezTo>
                  <a:pt x="3" y="33"/>
                  <a:pt x="3" y="33"/>
                  <a:pt x="3" y="34"/>
                </a:cubicBezTo>
                <a:cubicBezTo>
                  <a:pt x="3" y="34"/>
                  <a:pt x="3" y="34"/>
                  <a:pt x="3" y="34"/>
                </a:cubicBezTo>
                <a:cubicBezTo>
                  <a:pt x="3" y="34"/>
                  <a:pt x="3" y="34"/>
                  <a:pt x="3" y="34"/>
                </a:cubicBezTo>
                <a:cubicBezTo>
                  <a:pt x="3" y="34"/>
                  <a:pt x="3" y="34"/>
                  <a:pt x="2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2" y="34"/>
                  <a:pt x="1" y="34"/>
                  <a:pt x="1" y="34"/>
                </a:cubicBezTo>
                <a:cubicBezTo>
                  <a:pt x="1" y="34"/>
                  <a:pt x="1" y="34"/>
                  <a:pt x="1" y="34"/>
                </a:cubicBezTo>
                <a:cubicBezTo>
                  <a:pt x="1" y="34"/>
                  <a:pt x="1" y="34"/>
                  <a:pt x="1" y="34"/>
                </a:cubicBezTo>
                <a:cubicBezTo>
                  <a:pt x="1" y="35"/>
                  <a:pt x="1" y="35"/>
                  <a:pt x="1" y="35"/>
                </a:cubicBezTo>
                <a:cubicBezTo>
                  <a:pt x="1" y="35"/>
                  <a:pt x="1" y="35"/>
                  <a:pt x="1" y="35"/>
                </a:cubicBezTo>
                <a:cubicBezTo>
                  <a:pt x="1" y="35"/>
                  <a:pt x="1" y="35"/>
                  <a:pt x="1" y="35"/>
                </a:cubicBezTo>
                <a:cubicBezTo>
                  <a:pt x="1" y="35"/>
                  <a:pt x="1" y="35"/>
                  <a:pt x="1" y="3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5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7"/>
                  <a:pt x="0" y="38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3"/>
                  <a:pt x="1" y="125"/>
                  <a:pt x="2" y="126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76" y="160"/>
                  <a:pt x="77" y="160"/>
                  <a:pt x="77" y="160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77" y="160"/>
                  <a:pt x="77" y="160"/>
                  <a:pt x="78" y="160"/>
                </a:cubicBezTo>
                <a:cubicBezTo>
                  <a:pt x="78" y="160"/>
                  <a:pt x="78" y="160"/>
                  <a:pt x="78" y="160"/>
                </a:cubicBezTo>
                <a:cubicBezTo>
                  <a:pt x="78" y="160"/>
                  <a:pt x="78" y="160"/>
                  <a:pt x="78" y="160"/>
                </a:cubicBezTo>
                <a:cubicBezTo>
                  <a:pt x="78" y="160"/>
                  <a:pt x="78" y="160"/>
                  <a:pt x="78" y="160"/>
                </a:cubicBezTo>
                <a:cubicBezTo>
                  <a:pt x="78" y="160"/>
                  <a:pt x="79" y="160"/>
                  <a:pt x="79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153" y="126"/>
                  <a:pt x="153" y="126"/>
                  <a:pt x="153" y="126"/>
                </a:cubicBezTo>
                <a:cubicBezTo>
                  <a:pt x="155" y="125"/>
                  <a:pt x="156" y="123"/>
                  <a:pt x="156" y="122"/>
                </a:cubicBezTo>
                <a:cubicBezTo>
                  <a:pt x="156" y="38"/>
                  <a:pt x="156" y="38"/>
                  <a:pt x="156" y="38"/>
                </a:cubicBezTo>
                <a:cubicBezTo>
                  <a:pt x="156" y="38"/>
                  <a:pt x="156" y="37"/>
                  <a:pt x="156" y="37"/>
                </a:cubicBezTo>
                <a:close/>
                <a:moveTo>
                  <a:pt x="73" y="86"/>
                </a:moveTo>
                <a:cubicBezTo>
                  <a:pt x="73" y="84"/>
                  <a:pt x="74" y="83"/>
                  <a:pt x="76" y="82"/>
                </a:cubicBezTo>
                <a:cubicBezTo>
                  <a:pt x="74" y="83"/>
                  <a:pt x="73" y="84"/>
                  <a:pt x="73" y="86"/>
                </a:cubicBezTo>
                <a:close/>
                <a:moveTo>
                  <a:pt x="80" y="82"/>
                </a:moveTo>
                <a:cubicBezTo>
                  <a:pt x="81" y="83"/>
                  <a:pt x="82" y="84"/>
                  <a:pt x="82" y="86"/>
                </a:cubicBezTo>
                <a:cubicBezTo>
                  <a:pt x="82" y="84"/>
                  <a:pt x="81" y="83"/>
                  <a:pt x="80" y="8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7" name="Freeform 97">
            <a:extLst>
              <a:ext uri="{FF2B5EF4-FFF2-40B4-BE49-F238E27FC236}">
                <a16:creationId xmlns:a16="http://schemas.microsoft.com/office/drawing/2014/main" id="{82C6DB93-D82E-AA15-9157-C98EF0BCE838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1395413"/>
            <a:ext cx="252413" cy="209550"/>
          </a:xfrm>
          <a:custGeom>
            <a:avLst/>
            <a:gdLst>
              <a:gd name="T0" fmla="*/ 7 w 160"/>
              <a:gd name="T1" fmla="*/ 0 h 132"/>
              <a:gd name="T2" fmla="*/ 0 w 160"/>
              <a:gd name="T3" fmla="*/ 98 h 132"/>
              <a:gd name="T4" fmla="*/ 153 w 160"/>
              <a:gd name="T5" fmla="*/ 103 h 132"/>
              <a:gd name="T6" fmla="*/ 160 w 160"/>
              <a:gd name="T7" fmla="*/ 6 h 132"/>
              <a:gd name="T8" fmla="*/ 8 w 160"/>
              <a:gd name="T9" fmla="*/ 115 h 132"/>
              <a:gd name="T10" fmla="*/ 34 w 160"/>
              <a:gd name="T11" fmla="*/ 117 h 132"/>
              <a:gd name="T12" fmla="*/ 8 w 160"/>
              <a:gd name="T13" fmla="*/ 125 h 132"/>
              <a:gd name="T14" fmla="*/ 4 w 160"/>
              <a:gd name="T15" fmla="*/ 120 h 132"/>
              <a:gd name="T16" fmla="*/ 45 w 160"/>
              <a:gd name="T17" fmla="*/ 111 h 132"/>
              <a:gd name="T18" fmla="*/ 51 w 160"/>
              <a:gd name="T19" fmla="*/ 117 h 132"/>
              <a:gd name="T20" fmla="*/ 45 w 160"/>
              <a:gd name="T21" fmla="*/ 132 h 132"/>
              <a:gd name="T22" fmla="*/ 40 w 160"/>
              <a:gd name="T23" fmla="*/ 127 h 132"/>
              <a:gd name="T24" fmla="*/ 45 w 160"/>
              <a:gd name="T25" fmla="*/ 111 h 132"/>
              <a:gd name="T26" fmla="*/ 151 w 160"/>
              <a:gd name="T27" fmla="*/ 115 h 132"/>
              <a:gd name="T28" fmla="*/ 156 w 160"/>
              <a:gd name="T29" fmla="*/ 120 h 132"/>
              <a:gd name="T30" fmla="*/ 57 w 160"/>
              <a:gd name="T31" fmla="*/ 125 h 132"/>
              <a:gd name="T32" fmla="*/ 57 w 160"/>
              <a:gd name="T33" fmla="*/ 115 h 132"/>
              <a:gd name="T34" fmla="*/ 81 w 160"/>
              <a:gd name="T35" fmla="*/ 43 h 132"/>
              <a:gd name="T36" fmla="*/ 84 w 160"/>
              <a:gd name="T37" fmla="*/ 71 h 132"/>
              <a:gd name="T38" fmla="*/ 76 w 160"/>
              <a:gd name="T39" fmla="*/ 71 h 132"/>
              <a:gd name="T40" fmla="*/ 79 w 160"/>
              <a:gd name="T41" fmla="*/ 43 h 132"/>
              <a:gd name="T42" fmla="*/ 56 w 160"/>
              <a:gd name="T43" fmla="*/ 54 h 132"/>
              <a:gd name="T44" fmla="*/ 56 w 160"/>
              <a:gd name="T45" fmla="*/ 79 h 132"/>
              <a:gd name="T46" fmla="*/ 63 w 160"/>
              <a:gd name="T47" fmla="*/ 79 h 132"/>
              <a:gd name="T48" fmla="*/ 63 w 160"/>
              <a:gd name="T49" fmla="*/ 79 h 132"/>
              <a:gd name="T50" fmla="*/ 67 w 160"/>
              <a:gd name="T51" fmla="*/ 80 h 132"/>
              <a:gd name="T52" fmla="*/ 93 w 160"/>
              <a:gd name="T53" fmla="*/ 54 h 132"/>
              <a:gd name="T54" fmla="*/ 96 w 160"/>
              <a:gd name="T55" fmla="*/ 80 h 132"/>
              <a:gd name="T56" fmla="*/ 100 w 160"/>
              <a:gd name="T57" fmla="*/ 84 h 132"/>
              <a:gd name="T58" fmla="*/ 104 w 160"/>
              <a:gd name="T59" fmla="*/ 80 h 132"/>
              <a:gd name="T60" fmla="*/ 82 w 160"/>
              <a:gd name="T61" fmla="*/ 40 h 132"/>
              <a:gd name="T62" fmla="*/ 89 w 160"/>
              <a:gd name="T63" fmla="*/ 24 h 132"/>
              <a:gd name="T64" fmla="*/ 71 w 160"/>
              <a:gd name="T65" fmla="*/ 24 h 132"/>
              <a:gd name="T66" fmla="*/ 149 w 160"/>
              <a:gd name="T67" fmla="*/ 86 h 132"/>
              <a:gd name="T68" fmla="*/ 10 w 160"/>
              <a:gd name="T69" fmla="*/ 86 h 132"/>
              <a:gd name="T70" fmla="*/ 149 w 160"/>
              <a:gd name="T71" fmla="*/ 10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32">
                <a:moveTo>
                  <a:pt x="153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2"/>
                  <a:pt x="0" y="6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2"/>
                  <a:pt x="3" y="103"/>
                  <a:pt x="7" y="103"/>
                </a:cubicBezTo>
                <a:cubicBezTo>
                  <a:pt x="153" y="103"/>
                  <a:pt x="153" y="103"/>
                  <a:pt x="153" y="103"/>
                </a:cubicBezTo>
                <a:cubicBezTo>
                  <a:pt x="156" y="103"/>
                  <a:pt x="160" y="102"/>
                  <a:pt x="160" y="98"/>
                </a:cubicBezTo>
                <a:cubicBezTo>
                  <a:pt x="160" y="6"/>
                  <a:pt x="160" y="6"/>
                  <a:pt x="160" y="6"/>
                </a:cubicBezTo>
                <a:cubicBezTo>
                  <a:pt x="160" y="2"/>
                  <a:pt x="156" y="0"/>
                  <a:pt x="153" y="0"/>
                </a:cubicBezTo>
                <a:close/>
                <a:moveTo>
                  <a:pt x="8" y="115"/>
                </a:moveTo>
                <a:cubicBezTo>
                  <a:pt x="34" y="115"/>
                  <a:pt x="34" y="115"/>
                  <a:pt x="34" y="115"/>
                </a:cubicBezTo>
                <a:cubicBezTo>
                  <a:pt x="34" y="116"/>
                  <a:pt x="34" y="116"/>
                  <a:pt x="34" y="117"/>
                </a:cubicBezTo>
                <a:cubicBezTo>
                  <a:pt x="34" y="125"/>
                  <a:pt x="34" y="125"/>
                  <a:pt x="34" y="125"/>
                </a:cubicBezTo>
                <a:cubicBezTo>
                  <a:pt x="8" y="125"/>
                  <a:pt x="8" y="125"/>
                  <a:pt x="8" y="125"/>
                </a:cubicBezTo>
                <a:cubicBezTo>
                  <a:pt x="6" y="125"/>
                  <a:pt x="4" y="122"/>
                  <a:pt x="4" y="120"/>
                </a:cubicBezTo>
                <a:cubicBezTo>
                  <a:pt x="4" y="120"/>
                  <a:pt x="4" y="120"/>
                  <a:pt x="4" y="120"/>
                </a:cubicBezTo>
                <a:cubicBezTo>
                  <a:pt x="4" y="117"/>
                  <a:pt x="6" y="115"/>
                  <a:pt x="8" y="115"/>
                </a:cubicBezTo>
                <a:close/>
                <a:moveTo>
                  <a:pt x="45" y="111"/>
                </a:moveTo>
                <a:cubicBezTo>
                  <a:pt x="45" y="111"/>
                  <a:pt x="45" y="111"/>
                  <a:pt x="45" y="111"/>
                </a:cubicBezTo>
                <a:cubicBezTo>
                  <a:pt x="49" y="111"/>
                  <a:pt x="51" y="113"/>
                  <a:pt x="51" y="117"/>
                </a:cubicBezTo>
                <a:cubicBezTo>
                  <a:pt x="51" y="127"/>
                  <a:pt x="51" y="127"/>
                  <a:pt x="51" y="127"/>
                </a:cubicBezTo>
                <a:cubicBezTo>
                  <a:pt x="51" y="130"/>
                  <a:pt x="49" y="132"/>
                  <a:pt x="45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2" y="132"/>
                  <a:pt x="40" y="130"/>
                  <a:pt x="40" y="127"/>
                </a:cubicBezTo>
                <a:cubicBezTo>
                  <a:pt x="40" y="117"/>
                  <a:pt x="40" y="117"/>
                  <a:pt x="40" y="117"/>
                </a:cubicBezTo>
                <a:cubicBezTo>
                  <a:pt x="40" y="113"/>
                  <a:pt x="42" y="111"/>
                  <a:pt x="45" y="111"/>
                </a:cubicBezTo>
                <a:close/>
                <a:moveTo>
                  <a:pt x="57" y="115"/>
                </a:moveTo>
                <a:cubicBezTo>
                  <a:pt x="151" y="115"/>
                  <a:pt x="151" y="115"/>
                  <a:pt x="151" y="115"/>
                </a:cubicBezTo>
                <a:cubicBezTo>
                  <a:pt x="154" y="115"/>
                  <a:pt x="156" y="117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22"/>
                  <a:pt x="154" y="125"/>
                  <a:pt x="151" y="125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57" y="117"/>
                  <a:pt x="57" y="117"/>
                  <a:pt x="57" y="117"/>
                </a:cubicBezTo>
                <a:cubicBezTo>
                  <a:pt x="57" y="116"/>
                  <a:pt x="57" y="116"/>
                  <a:pt x="57" y="115"/>
                </a:cubicBezTo>
                <a:close/>
                <a:moveTo>
                  <a:pt x="82" y="40"/>
                </a:moveTo>
                <a:cubicBezTo>
                  <a:pt x="81" y="43"/>
                  <a:pt x="81" y="43"/>
                  <a:pt x="81" y="43"/>
                </a:cubicBezTo>
                <a:cubicBezTo>
                  <a:pt x="81" y="43"/>
                  <a:pt x="81" y="43"/>
                  <a:pt x="81" y="43"/>
                </a:cubicBezTo>
                <a:cubicBezTo>
                  <a:pt x="84" y="71"/>
                  <a:pt x="84" y="71"/>
                  <a:pt x="84" y="71"/>
                </a:cubicBezTo>
                <a:cubicBezTo>
                  <a:pt x="83" y="74"/>
                  <a:pt x="82" y="75"/>
                  <a:pt x="81" y="77"/>
                </a:cubicBezTo>
                <a:cubicBezTo>
                  <a:pt x="76" y="71"/>
                  <a:pt x="76" y="71"/>
                  <a:pt x="76" y="71"/>
                </a:cubicBezTo>
                <a:cubicBezTo>
                  <a:pt x="79" y="43"/>
                  <a:pt x="79" y="43"/>
                  <a:pt x="79" y="43"/>
                </a:cubicBezTo>
                <a:cubicBezTo>
                  <a:pt x="79" y="43"/>
                  <a:pt x="79" y="43"/>
                  <a:pt x="79" y="43"/>
                </a:cubicBezTo>
                <a:cubicBezTo>
                  <a:pt x="78" y="40"/>
                  <a:pt x="78" y="40"/>
                  <a:pt x="78" y="40"/>
                </a:cubicBezTo>
                <a:cubicBezTo>
                  <a:pt x="70" y="41"/>
                  <a:pt x="56" y="43"/>
                  <a:pt x="56" y="54"/>
                </a:cubicBezTo>
                <a:cubicBezTo>
                  <a:pt x="56" y="79"/>
                  <a:pt x="56" y="79"/>
                  <a:pt x="56" y="79"/>
                </a:cubicBezTo>
                <a:cubicBezTo>
                  <a:pt x="56" y="79"/>
                  <a:pt x="56" y="79"/>
                  <a:pt x="56" y="79"/>
                </a:cubicBezTo>
                <a:cubicBezTo>
                  <a:pt x="56" y="82"/>
                  <a:pt x="58" y="83"/>
                  <a:pt x="60" y="83"/>
                </a:cubicBezTo>
                <a:cubicBezTo>
                  <a:pt x="61" y="83"/>
                  <a:pt x="63" y="82"/>
                  <a:pt x="63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3"/>
                  <a:pt x="61" y="56"/>
                  <a:pt x="67" y="54"/>
                </a:cubicBezTo>
                <a:cubicBezTo>
                  <a:pt x="67" y="80"/>
                  <a:pt x="67" y="80"/>
                  <a:pt x="67" y="80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54"/>
                  <a:pt x="93" y="54"/>
                  <a:pt x="93" y="54"/>
                </a:cubicBezTo>
                <a:cubicBezTo>
                  <a:pt x="98" y="55"/>
                  <a:pt x="97" y="75"/>
                  <a:pt x="96" y="80"/>
                </a:cubicBezTo>
                <a:cubicBezTo>
                  <a:pt x="96" y="80"/>
                  <a:pt x="96" y="80"/>
                  <a:pt x="96" y="80"/>
                </a:cubicBezTo>
                <a:cubicBezTo>
                  <a:pt x="96" y="80"/>
                  <a:pt x="96" y="80"/>
                  <a:pt x="96" y="80"/>
                </a:cubicBezTo>
                <a:cubicBezTo>
                  <a:pt x="96" y="82"/>
                  <a:pt x="98" y="84"/>
                  <a:pt x="100" y="84"/>
                </a:cubicBezTo>
                <a:cubicBezTo>
                  <a:pt x="102" y="84"/>
                  <a:pt x="104" y="82"/>
                  <a:pt x="104" y="80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04" y="54"/>
                  <a:pt x="104" y="54"/>
                  <a:pt x="104" y="54"/>
                </a:cubicBezTo>
                <a:cubicBezTo>
                  <a:pt x="104" y="45"/>
                  <a:pt x="89" y="41"/>
                  <a:pt x="82" y="40"/>
                </a:cubicBezTo>
                <a:close/>
                <a:moveTo>
                  <a:pt x="80" y="37"/>
                </a:moveTo>
                <a:cubicBezTo>
                  <a:pt x="85" y="37"/>
                  <a:pt x="89" y="30"/>
                  <a:pt x="89" y="24"/>
                </a:cubicBezTo>
                <a:cubicBezTo>
                  <a:pt x="89" y="19"/>
                  <a:pt x="85" y="14"/>
                  <a:pt x="80" y="14"/>
                </a:cubicBezTo>
                <a:cubicBezTo>
                  <a:pt x="75" y="14"/>
                  <a:pt x="71" y="19"/>
                  <a:pt x="71" y="24"/>
                </a:cubicBezTo>
                <a:cubicBezTo>
                  <a:pt x="71" y="30"/>
                  <a:pt x="75" y="37"/>
                  <a:pt x="80" y="37"/>
                </a:cubicBezTo>
                <a:close/>
                <a:moveTo>
                  <a:pt x="149" y="86"/>
                </a:moveTo>
                <a:cubicBezTo>
                  <a:pt x="149" y="86"/>
                  <a:pt x="149" y="86"/>
                  <a:pt x="149" y="86"/>
                </a:cubicBezTo>
                <a:cubicBezTo>
                  <a:pt x="10" y="86"/>
                  <a:pt x="10" y="86"/>
                  <a:pt x="10" y="86"/>
                </a:cubicBezTo>
                <a:cubicBezTo>
                  <a:pt x="10" y="10"/>
                  <a:pt x="10" y="10"/>
                  <a:pt x="10" y="10"/>
                </a:cubicBezTo>
                <a:cubicBezTo>
                  <a:pt x="149" y="10"/>
                  <a:pt x="149" y="10"/>
                  <a:pt x="149" y="10"/>
                </a:cubicBezTo>
                <a:lnTo>
                  <a:pt x="149" y="8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" name="Freeform 98">
            <a:extLst>
              <a:ext uri="{FF2B5EF4-FFF2-40B4-BE49-F238E27FC236}">
                <a16:creationId xmlns:a16="http://schemas.microsoft.com/office/drawing/2014/main" id="{8D208AD8-1B50-F376-9DDA-A0C8C04F20FD}"/>
              </a:ext>
            </a:extLst>
          </p:cNvPr>
          <p:cNvSpPr>
            <a:spLocks noEditPoints="1"/>
          </p:cNvSpPr>
          <p:nvPr/>
        </p:nvSpPr>
        <p:spPr bwMode="auto">
          <a:xfrm>
            <a:off x="5738813" y="1371600"/>
            <a:ext cx="161925" cy="255588"/>
          </a:xfrm>
          <a:custGeom>
            <a:avLst/>
            <a:gdLst>
              <a:gd name="T0" fmla="*/ 102 w 102"/>
              <a:gd name="T1" fmla="*/ 66 h 161"/>
              <a:gd name="T2" fmla="*/ 98 w 102"/>
              <a:gd name="T3" fmla="*/ 58 h 161"/>
              <a:gd name="T4" fmla="*/ 68 w 102"/>
              <a:gd name="T5" fmla="*/ 29 h 161"/>
              <a:gd name="T6" fmla="*/ 42 w 102"/>
              <a:gd name="T7" fmla="*/ 24 h 161"/>
              <a:gd name="T8" fmla="*/ 43 w 102"/>
              <a:gd name="T9" fmla="*/ 27 h 161"/>
              <a:gd name="T10" fmla="*/ 43 w 102"/>
              <a:gd name="T11" fmla="*/ 27 h 161"/>
              <a:gd name="T12" fmla="*/ 44 w 102"/>
              <a:gd name="T13" fmla="*/ 35 h 161"/>
              <a:gd name="T14" fmla="*/ 54 w 102"/>
              <a:gd name="T15" fmla="*/ 35 h 161"/>
              <a:gd name="T16" fmla="*/ 54 w 102"/>
              <a:gd name="T17" fmla="*/ 56 h 161"/>
              <a:gd name="T18" fmla="*/ 70 w 102"/>
              <a:gd name="T19" fmla="*/ 72 h 161"/>
              <a:gd name="T20" fmla="*/ 92 w 102"/>
              <a:gd name="T21" fmla="*/ 72 h 161"/>
              <a:gd name="T22" fmla="*/ 92 w 102"/>
              <a:gd name="T23" fmla="*/ 145 h 161"/>
              <a:gd name="T24" fmla="*/ 92 w 102"/>
              <a:gd name="T25" fmla="*/ 145 h 161"/>
              <a:gd name="T26" fmla="*/ 86 w 102"/>
              <a:gd name="T27" fmla="*/ 150 h 161"/>
              <a:gd name="T28" fmla="*/ 16 w 102"/>
              <a:gd name="T29" fmla="*/ 150 h 161"/>
              <a:gd name="T30" fmla="*/ 10 w 102"/>
              <a:gd name="T31" fmla="*/ 145 h 161"/>
              <a:gd name="T32" fmla="*/ 10 w 102"/>
              <a:gd name="T33" fmla="*/ 41 h 161"/>
              <a:gd name="T34" fmla="*/ 8 w 102"/>
              <a:gd name="T35" fmla="*/ 26 h 161"/>
              <a:gd name="T36" fmla="*/ 0 w 102"/>
              <a:gd name="T37" fmla="*/ 40 h 161"/>
              <a:gd name="T38" fmla="*/ 0 w 102"/>
              <a:gd name="T39" fmla="*/ 146 h 161"/>
              <a:gd name="T40" fmla="*/ 16 w 102"/>
              <a:gd name="T41" fmla="*/ 161 h 161"/>
              <a:gd name="T42" fmla="*/ 86 w 102"/>
              <a:gd name="T43" fmla="*/ 161 h 161"/>
              <a:gd name="T44" fmla="*/ 102 w 102"/>
              <a:gd name="T45" fmla="*/ 145 h 161"/>
              <a:gd name="T46" fmla="*/ 102 w 102"/>
              <a:gd name="T47" fmla="*/ 66 h 161"/>
              <a:gd name="T48" fmla="*/ 41 w 102"/>
              <a:gd name="T49" fmla="*/ 101 h 161"/>
              <a:gd name="T50" fmla="*/ 39 w 102"/>
              <a:gd name="T51" fmla="*/ 103 h 161"/>
              <a:gd name="T52" fmla="*/ 37 w 102"/>
              <a:gd name="T53" fmla="*/ 102 h 161"/>
              <a:gd name="T54" fmla="*/ 24 w 102"/>
              <a:gd name="T55" fmla="*/ 85 h 161"/>
              <a:gd name="T56" fmla="*/ 47 w 102"/>
              <a:gd name="T57" fmla="*/ 81 h 161"/>
              <a:gd name="T58" fmla="*/ 41 w 102"/>
              <a:gd name="T59" fmla="*/ 101 h 161"/>
              <a:gd name="T60" fmla="*/ 46 w 102"/>
              <a:gd name="T61" fmla="*/ 78 h 161"/>
              <a:gd name="T62" fmla="*/ 46 w 102"/>
              <a:gd name="T63" fmla="*/ 78 h 161"/>
              <a:gd name="T64" fmla="*/ 24 w 102"/>
              <a:gd name="T65" fmla="*/ 82 h 161"/>
              <a:gd name="T66" fmla="*/ 14 w 102"/>
              <a:gd name="T67" fmla="*/ 28 h 161"/>
              <a:gd name="T68" fmla="*/ 37 w 102"/>
              <a:gd name="T69" fmla="*/ 24 h 161"/>
              <a:gd name="T70" fmla="*/ 46 w 102"/>
              <a:gd name="T71" fmla="*/ 78 h 161"/>
              <a:gd name="T72" fmla="*/ 35 w 102"/>
              <a:gd name="T73" fmla="*/ 16 h 161"/>
              <a:gd name="T74" fmla="*/ 35 w 102"/>
              <a:gd name="T75" fmla="*/ 16 h 161"/>
              <a:gd name="T76" fmla="*/ 12 w 102"/>
              <a:gd name="T77" fmla="*/ 20 h 161"/>
              <a:gd name="T78" fmla="*/ 13 w 102"/>
              <a:gd name="T79" fmla="*/ 26 h 161"/>
              <a:gd name="T80" fmla="*/ 36 w 102"/>
              <a:gd name="T81" fmla="*/ 22 h 161"/>
              <a:gd name="T82" fmla="*/ 35 w 102"/>
              <a:gd name="T83" fmla="*/ 16 h 161"/>
              <a:gd name="T84" fmla="*/ 14 w 102"/>
              <a:gd name="T85" fmla="*/ 3 h 161"/>
              <a:gd name="T86" fmla="*/ 14 w 102"/>
              <a:gd name="T87" fmla="*/ 3 h 161"/>
              <a:gd name="T88" fmla="*/ 27 w 102"/>
              <a:gd name="T89" fmla="*/ 1 h 161"/>
              <a:gd name="T90" fmla="*/ 33 w 102"/>
              <a:gd name="T91" fmla="*/ 5 h 161"/>
              <a:gd name="T92" fmla="*/ 34 w 102"/>
              <a:gd name="T93" fmla="*/ 13 h 161"/>
              <a:gd name="T94" fmla="*/ 12 w 102"/>
              <a:gd name="T95" fmla="*/ 17 h 161"/>
              <a:gd name="T96" fmla="*/ 10 w 102"/>
              <a:gd name="T97" fmla="*/ 9 h 161"/>
              <a:gd name="T98" fmla="*/ 11 w 102"/>
              <a:gd name="T99" fmla="*/ 5 h 161"/>
              <a:gd name="T100" fmla="*/ 14 w 102"/>
              <a:gd name="T101" fmla="*/ 3 h 161"/>
              <a:gd name="T102" fmla="*/ 64 w 102"/>
              <a:gd name="T103" fmla="*/ 42 h 161"/>
              <a:gd name="T104" fmla="*/ 64 w 102"/>
              <a:gd name="T105" fmla="*/ 42 h 161"/>
              <a:gd name="T106" fmla="*/ 86 w 102"/>
              <a:gd name="T107" fmla="*/ 64 h 161"/>
              <a:gd name="T108" fmla="*/ 69 w 102"/>
              <a:gd name="T109" fmla="*/ 64 h 161"/>
              <a:gd name="T110" fmla="*/ 64 w 102"/>
              <a:gd name="T111" fmla="*/ 59 h 161"/>
              <a:gd name="T112" fmla="*/ 64 w 102"/>
              <a:gd name="T113" fmla="*/ 42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02" h="161">
                <a:moveTo>
                  <a:pt x="102" y="66"/>
                </a:moveTo>
                <a:cubicBezTo>
                  <a:pt x="101" y="63"/>
                  <a:pt x="100" y="60"/>
                  <a:pt x="98" y="58"/>
                </a:cubicBezTo>
                <a:cubicBezTo>
                  <a:pt x="68" y="29"/>
                  <a:pt x="68" y="29"/>
                  <a:pt x="68" y="29"/>
                </a:cubicBezTo>
                <a:cubicBezTo>
                  <a:pt x="62" y="22"/>
                  <a:pt x="51" y="24"/>
                  <a:pt x="42" y="24"/>
                </a:cubicBezTo>
                <a:cubicBezTo>
                  <a:pt x="43" y="27"/>
                  <a:pt x="43" y="27"/>
                  <a:pt x="43" y="27"/>
                </a:cubicBezTo>
                <a:cubicBezTo>
                  <a:pt x="43" y="27"/>
                  <a:pt x="43" y="27"/>
                  <a:pt x="43" y="27"/>
                </a:cubicBezTo>
                <a:cubicBezTo>
                  <a:pt x="44" y="35"/>
                  <a:pt x="44" y="35"/>
                  <a:pt x="44" y="35"/>
                </a:cubicBezTo>
                <a:cubicBezTo>
                  <a:pt x="54" y="35"/>
                  <a:pt x="54" y="35"/>
                  <a:pt x="54" y="35"/>
                </a:cubicBezTo>
                <a:cubicBezTo>
                  <a:pt x="54" y="56"/>
                  <a:pt x="54" y="56"/>
                  <a:pt x="54" y="56"/>
                </a:cubicBezTo>
                <a:cubicBezTo>
                  <a:pt x="54" y="65"/>
                  <a:pt x="61" y="72"/>
                  <a:pt x="70" y="72"/>
                </a:cubicBezTo>
                <a:cubicBezTo>
                  <a:pt x="92" y="72"/>
                  <a:pt x="92" y="72"/>
                  <a:pt x="92" y="72"/>
                </a:cubicBezTo>
                <a:cubicBezTo>
                  <a:pt x="92" y="145"/>
                  <a:pt x="92" y="145"/>
                  <a:pt x="92" y="145"/>
                </a:cubicBezTo>
                <a:cubicBezTo>
                  <a:pt x="92" y="145"/>
                  <a:pt x="92" y="145"/>
                  <a:pt x="92" y="145"/>
                </a:cubicBezTo>
                <a:cubicBezTo>
                  <a:pt x="92" y="148"/>
                  <a:pt x="89" y="150"/>
                  <a:pt x="86" y="150"/>
                </a:cubicBezTo>
                <a:cubicBezTo>
                  <a:pt x="16" y="150"/>
                  <a:pt x="16" y="150"/>
                  <a:pt x="16" y="150"/>
                </a:cubicBezTo>
                <a:cubicBezTo>
                  <a:pt x="13" y="150"/>
                  <a:pt x="10" y="148"/>
                  <a:pt x="10" y="145"/>
                </a:cubicBezTo>
                <a:cubicBezTo>
                  <a:pt x="10" y="41"/>
                  <a:pt x="10" y="41"/>
                  <a:pt x="10" y="41"/>
                </a:cubicBezTo>
                <a:cubicBezTo>
                  <a:pt x="8" y="26"/>
                  <a:pt x="8" y="26"/>
                  <a:pt x="8" y="26"/>
                </a:cubicBezTo>
                <a:cubicBezTo>
                  <a:pt x="3" y="29"/>
                  <a:pt x="0" y="34"/>
                  <a:pt x="0" y="40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7" y="161"/>
                  <a:pt x="16" y="161"/>
                </a:cubicBezTo>
                <a:cubicBezTo>
                  <a:pt x="86" y="161"/>
                  <a:pt x="86" y="161"/>
                  <a:pt x="86" y="161"/>
                </a:cubicBezTo>
                <a:cubicBezTo>
                  <a:pt x="95" y="161"/>
                  <a:pt x="102" y="154"/>
                  <a:pt x="102" y="145"/>
                </a:cubicBezTo>
                <a:cubicBezTo>
                  <a:pt x="102" y="66"/>
                  <a:pt x="102" y="66"/>
                  <a:pt x="102" y="66"/>
                </a:cubicBezTo>
                <a:close/>
                <a:moveTo>
                  <a:pt x="41" y="101"/>
                </a:moveTo>
                <a:cubicBezTo>
                  <a:pt x="41" y="102"/>
                  <a:pt x="40" y="103"/>
                  <a:pt x="39" y="103"/>
                </a:cubicBezTo>
                <a:cubicBezTo>
                  <a:pt x="38" y="103"/>
                  <a:pt x="37" y="103"/>
                  <a:pt x="37" y="102"/>
                </a:cubicBezTo>
                <a:cubicBezTo>
                  <a:pt x="24" y="85"/>
                  <a:pt x="24" y="85"/>
                  <a:pt x="24" y="85"/>
                </a:cubicBezTo>
                <a:cubicBezTo>
                  <a:pt x="47" y="81"/>
                  <a:pt x="47" y="81"/>
                  <a:pt x="47" y="81"/>
                </a:cubicBezTo>
                <a:lnTo>
                  <a:pt x="41" y="101"/>
                </a:lnTo>
                <a:close/>
                <a:moveTo>
                  <a:pt x="46" y="78"/>
                </a:moveTo>
                <a:cubicBezTo>
                  <a:pt x="46" y="78"/>
                  <a:pt x="46" y="78"/>
                  <a:pt x="46" y="78"/>
                </a:cubicBezTo>
                <a:cubicBezTo>
                  <a:pt x="24" y="82"/>
                  <a:pt x="24" y="82"/>
                  <a:pt x="24" y="82"/>
                </a:cubicBezTo>
                <a:cubicBezTo>
                  <a:pt x="14" y="28"/>
                  <a:pt x="14" y="28"/>
                  <a:pt x="14" y="28"/>
                </a:cubicBezTo>
                <a:cubicBezTo>
                  <a:pt x="37" y="24"/>
                  <a:pt x="37" y="24"/>
                  <a:pt x="37" y="24"/>
                </a:cubicBezTo>
                <a:lnTo>
                  <a:pt x="46" y="78"/>
                </a:lnTo>
                <a:close/>
                <a:moveTo>
                  <a:pt x="35" y="16"/>
                </a:moveTo>
                <a:cubicBezTo>
                  <a:pt x="35" y="16"/>
                  <a:pt x="35" y="16"/>
                  <a:pt x="35" y="16"/>
                </a:cubicBezTo>
                <a:cubicBezTo>
                  <a:pt x="12" y="20"/>
                  <a:pt x="12" y="20"/>
                  <a:pt x="12" y="20"/>
                </a:cubicBezTo>
                <a:cubicBezTo>
                  <a:pt x="13" y="26"/>
                  <a:pt x="13" y="26"/>
                  <a:pt x="13" y="26"/>
                </a:cubicBezTo>
                <a:cubicBezTo>
                  <a:pt x="36" y="22"/>
                  <a:pt x="36" y="22"/>
                  <a:pt x="36" y="22"/>
                </a:cubicBezTo>
                <a:lnTo>
                  <a:pt x="35" y="16"/>
                </a:lnTo>
                <a:close/>
                <a:moveTo>
                  <a:pt x="14" y="3"/>
                </a:moveTo>
                <a:cubicBezTo>
                  <a:pt x="14" y="3"/>
                  <a:pt x="14" y="3"/>
                  <a:pt x="14" y="3"/>
                </a:cubicBezTo>
                <a:cubicBezTo>
                  <a:pt x="27" y="1"/>
                  <a:pt x="27" y="1"/>
                  <a:pt x="27" y="1"/>
                </a:cubicBezTo>
                <a:cubicBezTo>
                  <a:pt x="30" y="0"/>
                  <a:pt x="33" y="2"/>
                  <a:pt x="33" y="5"/>
                </a:cubicBezTo>
                <a:cubicBezTo>
                  <a:pt x="34" y="13"/>
                  <a:pt x="34" y="13"/>
                  <a:pt x="34" y="13"/>
                </a:cubicBezTo>
                <a:cubicBezTo>
                  <a:pt x="12" y="17"/>
                  <a:pt x="12" y="17"/>
                  <a:pt x="12" y="17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8"/>
                  <a:pt x="10" y="6"/>
                  <a:pt x="11" y="5"/>
                </a:cubicBezTo>
                <a:cubicBezTo>
                  <a:pt x="12" y="4"/>
                  <a:pt x="13" y="3"/>
                  <a:pt x="14" y="3"/>
                </a:cubicBezTo>
                <a:close/>
                <a:moveTo>
                  <a:pt x="64" y="42"/>
                </a:moveTo>
                <a:cubicBezTo>
                  <a:pt x="64" y="42"/>
                  <a:pt x="64" y="42"/>
                  <a:pt x="64" y="42"/>
                </a:cubicBezTo>
                <a:cubicBezTo>
                  <a:pt x="86" y="64"/>
                  <a:pt x="86" y="64"/>
                  <a:pt x="86" y="64"/>
                </a:cubicBezTo>
                <a:cubicBezTo>
                  <a:pt x="69" y="64"/>
                  <a:pt x="69" y="64"/>
                  <a:pt x="69" y="64"/>
                </a:cubicBezTo>
                <a:cubicBezTo>
                  <a:pt x="66" y="64"/>
                  <a:pt x="64" y="62"/>
                  <a:pt x="64" y="59"/>
                </a:cubicBezTo>
                <a:lnTo>
                  <a:pt x="64" y="4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" name="Freeform 99">
            <a:extLst>
              <a:ext uri="{FF2B5EF4-FFF2-40B4-BE49-F238E27FC236}">
                <a16:creationId xmlns:a16="http://schemas.microsoft.com/office/drawing/2014/main" id="{6170EA46-0522-07B0-4841-BCA3CD9FFF97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1373188"/>
            <a:ext cx="254000" cy="255588"/>
          </a:xfrm>
          <a:custGeom>
            <a:avLst/>
            <a:gdLst>
              <a:gd name="T0" fmla="*/ 37 w 160"/>
              <a:gd name="T1" fmla="*/ 87 h 161"/>
              <a:gd name="T2" fmla="*/ 36 w 160"/>
              <a:gd name="T3" fmla="*/ 92 h 161"/>
              <a:gd name="T4" fmla="*/ 42 w 160"/>
              <a:gd name="T5" fmla="*/ 102 h 161"/>
              <a:gd name="T6" fmla="*/ 41 w 160"/>
              <a:gd name="T7" fmla="*/ 124 h 161"/>
              <a:gd name="T8" fmla="*/ 47 w 160"/>
              <a:gd name="T9" fmla="*/ 136 h 161"/>
              <a:gd name="T10" fmla="*/ 44 w 160"/>
              <a:gd name="T11" fmla="*/ 122 h 161"/>
              <a:gd name="T12" fmla="*/ 44 w 160"/>
              <a:gd name="T13" fmla="*/ 100 h 161"/>
              <a:gd name="T14" fmla="*/ 48 w 160"/>
              <a:gd name="T15" fmla="*/ 91 h 161"/>
              <a:gd name="T16" fmla="*/ 46 w 160"/>
              <a:gd name="T17" fmla="*/ 87 h 161"/>
              <a:gd name="T18" fmla="*/ 68 w 160"/>
              <a:gd name="T19" fmla="*/ 15 h 161"/>
              <a:gd name="T20" fmla="*/ 79 w 160"/>
              <a:gd name="T21" fmla="*/ 16 h 161"/>
              <a:gd name="T22" fmla="*/ 83 w 160"/>
              <a:gd name="T23" fmla="*/ 107 h 161"/>
              <a:gd name="T24" fmla="*/ 80 w 160"/>
              <a:gd name="T25" fmla="*/ 112 h 161"/>
              <a:gd name="T26" fmla="*/ 74 w 160"/>
              <a:gd name="T27" fmla="*/ 137 h 161"/>
              <a:gd name="T28" fmla="*/ 77 w 160"/>
              <a:gd name="T29" fmla="*/ 159 h 161"/>
              <a:gd name="T30" fmla="*/ 77 w 160"/>
              <a:gd name="T31" fmla="*/ 147 h 161"/>
              <a:gd name="T32" fmla="*/ 71 w 160"/>
              <a:gd name="T33" fmla="*/ 134 h 161"/>
              <a:gd name="T34" fmla="*/ 77 w 160"/>
              <a:gd name="T35" fmla="*/ 111 h 161"/>
              <a:gd name="T36" fmla="*/ 75 w 160"/>
              <a:gd name="T37" fmla="*/ 107 h 161"/>
              <a:gd name="T38" fmla="*/ 73 w 160"/>
              <a:gd name="T39" fmla="*/ 31 h 161"/>
              <a:gd name="T40" fmla="*/ 63 w 160"/>
              <a:gd name="T41" fmla="*/ 54 h 161"/>
              <a:gd name="T42" fmla="*/ 74 w 160"/>
              <a:gd name="T43" fmla="*/ 32 h 161"/>
              <a:gd name="T44" fmla="*/ 58 w 160"/>
              <a:gd name="T45" fmla="*/ 48 h 161"/>
              <a:gd name="T46" fmla="*/ 69 w 160"/>
              <a:gd name="T47" fmla="*/ 27 h 161"/>
              <a:gd name="T48" fmla="*/ 54 w 160"/>
              <a:gd name="T49" fmla="*/ 49 h 161"/>
              <a:gd name="T50" fmla="*/ 116 w 160"/>
              <a:gd name="T51" fmla="*/ 5 h 161"/>
              <a:gd name="T52" fmla="*/ 120 w 160"/>
              <a:gd name="T53" fmla="*/ 96 h 161"/>
              <a:gd name="T54" fmla="*/ 116 w 160"/>
              <a:gd name="T55" fmla="*/ 101 h 161"/>
              <a:gd name="T56" fmla="*/ 111 w 160"/>
              <a:gd name="T57" fmla="*/ 127 h 161"/>
              <a:gd name="T58" fmla="*/ 114 w 160"/>
              <a:gd name="T59" fmla="*/ 149 h 161"/>
              <a:gd name="T60" fmla="*/ 113 w 160"/>
              <a:gd name="T61" fmla="*/ 137 h 161"/>
              <a:gd name="T62" fmla="*/ 108 w 160"/>
              <a:gd name="T63" fmla="*/ 123 h 161"/>
              <a:gd name="T64" fmla="*/ 113 w 160"/>
              <a:gd name="T65" fmla="*/ 101 h 161"/>
              <a:gd name="T66" fmla="*/ 112 w 160"/>
              <a:gd name="T67" fmla="*/ 97 h 161"/>
              <a:gd name="T68" fmla="*/ 106 w 160"/>
              <a:gd name="T69" fmla="*/ 27 h 161"/>
              <a:gd name="T70" fmla="*/ 110 w 160"/>
              <a:gd name="T71" fmla="*/ 22 h 161"/>
              <a:gd name="T72" fmla="*/ 104 w 160"/>
              <a:gd name="T73" fmla="*/ 24 h 161"/>
              <a:gd name="T74" fmla="*/ 106 w 160"/>
              <a:gd name="T75" fmla="*/ 18 h 161"/>
              <a:gd name="T76" fmla="*/ 104 w 160"/>
              <a:gd name="T77" fmla="*/ 14 h 161"/>
              <a:gd name="T78" fmla="*/ 93 w 160"/>
              <a:gd name="T79" fmla="*/ 16 h 161"/>
              <a:gd name="T80" fmla="*/ 22 w 160"/>
              <a:gd name="T81" fmla="*/ 31 h 161"/>
              <a:gd name="T82" fmla="*/ 33 w 160"/>
              <a:gd name="T83" fmla="*/ 10 h 161"/>
              <a:gd name="T84" fmla="*/ 18 w 160"/>
              <a:gd name="T85" fmla="*/ 32 h 161"/>
              <a:gd name="T86" fmla="*/ 27 w 160"/>
              <a:gd name="T87" fmla="*/ 37 h 161"/>
              <a:gd name="T88" fmla="*/ 38 w 160"/>
              <a:gd name="T89" fmla="*/ 15 h 161"/>
              <a:gd name="T90" fmla="*/ 23 w 160"/>
              <a:gd name="T91" fmla="*/ 37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1">
                <a:moveTo>
                  <a:pt x="42" y="0"/>
                </a:moveTo>
                <a:cubicBezTo>
                  <a:pt x="1" y="0"/>
                  <a:pt x="0" y="79"/>
                  <a:pt x="37" y="87"/>
                </a:cubicBezTo>
                <a:cubicBezTo>
                  <a:pt x="38" y="87"/>
                  <a:pt x="38" y="87"/>
                  <a:pt x="38" y="87"/>
                </a:cubicBezTo>
                <a:cubicBezTo>
                  <a:pt x="39" y="89"/>
                  <a:pt x="39" y="92"/>
                  <a:pt x="36" y="92"/>
                </a:cubicBezTo>
                <a:cubicBezTo>
                  <a:pt x="42" y="92"/>
                  <a:pt x="42" y="92"/>
                  <a:pt x="42" y="92"/>
                </a:cubicBezTo>
                <a:cubicBezTo>
                  <a:pt x="42" y="95"/>
                  <a:pt x="42" y="99"/>
                  <a:pt x="42" y="102"/>
                </a:cubicBezTo>
                <a:cubicBezTo>
                  <a:pt x="42" y="110"/>
                  <a:pt x="47" y="111"/>
                  <a:pt x="47" y="116"/>
                </a:cubicBezTo>
                <a:cubicBezTo>
                  <a:pt x="44" y="118"/>
                  <a:pt x="41" y="120"/>
                  <a:pt x="41" y="124"/>
                </a:cubicBezTo>
                <a:cubicBezTo>
                  <a:pt x="41" y="129"/>
                  <a:pt x="45" y="132"/>
                  <a:pt x="44" y="137"/>
                </a:cubicBezTo>
                <a:cubicBezTo>
                  <a:pt x="43" y="139"/>
                  <a:pt x="46" y="138"/>
                  <a:pt x="47" y="136"/>
                </a:cubicBezTo>
                <a:cubicBezTo>
                  <a:pt x="47" y="132"/>
                  <a:pt x="46" y="129"/>
                  <a:pt x="45" y="126"/>
                </a:cubicBezTo>
                <a:cubicBezTo>
                  <a:pt x="44" y="125"/>
                  <a:pt x="43" y="123"/>
                  <a:pt x="44" y="122"/>
                </a:cubicBezTo>
                <a:cubicBezTo>
                  <a:pt x="46" y="118"/>
                  <a:pt x="52" y="116"/>
                  <a:pt x="50" y="113"/>
                </a:cubicBezTo>
                <a:cubicBezTo>
                  <a:pt x="46" y="109"/>
                  <a:pt x="45" y="105"/>
                  <a:pt x="44" y="100"/>
                </a:cubicBezTo>
                <a:cubicBezTo>
                  <a:pt x="44" y="97"/>
                  <a:pt x="45" y="94"/>
                  <a:pt x="45" y="91"/>
                </a:cubicBezTo>
                <a:cubicBezTo>
                  <a:pt x="48" y="91"/>
                  <a:pt x="48" y="91"/>
                  <a:pt x="48" y="91"/>
                </a:cubicBezTo>
                <a:cubicBezTo>
                  <a:pt x="48" y="91"/>
                  <a:pt x="48" y="91"/>
                  <a:pt x="48" y="91"/>
                </a:cubicBezTo>
                <a:cubicBezTo>
                  <a:pt x="47" y="90"/>
                  <a:pt x="46" y="89"/>
                  <a:pt x="46" y="87"/>
                </a:cubicBezTo>
                <a:cubicBezTo>
                  <a:pt x="46" y="87"/>
                  <a:pt x="46" y="87"/>
                  <a:pt x="46" y="87"/>
                </a:cubicBezTo>
                <a:cubicBezTo>
                  <a:pt x="36" y="62"/>
                  <a:pt x="43" y="24"/>
                  <a:pt x="68" y="15"/>
                </a:cubicBezTo>
                <a:cubicBezTo>
                  <a:pt x="62" y="6"/>
                  <a:pt x="54" y="0"/>
                  <a:pt x="42" y="0"/>
                </a:cubicBezTo>
                <a:close/>
                <a:moveTo>
                  <a:pt x="79" y="16"/>
                </a:moveTo>
                <a:cubicBezTo>
                  <a:pt x="123" y="16"/>
                  <a:pt x="123" y="98"/>
                  <a:pt x="84" y="106"/>
                </a:cubicBezTo>
                <a:cubicBezTo>
                  <a:pt x="84" y="106"/>
                  <a:pt x="83" y="107"/>
                  <a:pt x="83" y="107"/>
                </a:cubicBezTo>
                <a:cubicBezTo>
                  <a:pt x="82" y="109"/>
                  <a:pt x="83" y="112"/>
                  <a:pt x="86" y="112"/>
                </a:cubicBezTo>
                <a:cubicBezTo>
                  <a:pt x="80" y="112"/>
                  <a:pt x="80" y="112"/>
                  <a:pt x="80" y="112"/>
                </a:cubicBezTo>
                <a:cubicBezTo>
                  <a:pt x="79" y="115"/>
                  <a:pt x="80" y="119"/>
                  <a:pt x="80" y="123"/>
                </a:cubicBezTo>
                <a:cubicBezTo>
                  <a:pt x="79" y="131"/>
                  <a:pt x="74" y="132"/>
                  <a:pt x="74" y="137"/>
                </a:cubicBezTo>
                <a:cubicBezTo>
                  <a:pt x="78" y="139"/>
                  <a:pt x="81" y="141"/>
                  <a:pt x="81" y="145"/>
                </a:cubicBezTo>
                <a:cubicBezTo>
                  <a:pt x="80" y="150"/>
                  <a:pt x="77" y="154"/>
                  <a:pt x="77" y="159"/>
                </a:cubicBezTo>
                <a:cubicBezTo>
                  <a:pt x="78" y="161"/>
                  <a:pt x="75" y="160"/>
                  <a:pt x="74" y="158"/>
                </a:cubicBezTo>
                <a:cubicBezTo>
                  <a:pt x="74" y="154"/>
                  <a:pt x="75" y="151"/>
                  <a:pt x="77" y="147"/>
                </a:cubicBezTo>
                <a:cubicBezTo>
                  <a:pt x="77" y="146"/>
                  <a:pt x="78" y="145"/>
                  <a:pt x="77" y="143"/>
                </a:cubicBezTo>
                <a:cubicBezTo>
                  <a:pt x="75" y="140"/>
                  <a:pt x="69" y="137"/>
                  <a:pt x="71" y="134"/>
                </a:cubicBezTo>
                <a:cubicBezTo>
                  <a:pt x="75" y="130"/>
                  <a:pt x="77" y="126"/>
                  <a:pt x="77" y="120"/>
                </a:cubicBezTo>
                <a:cubicBezTo>
                  <a:pt x="77" y="117"/>
                  <a:pt x="76" y="114"/>
                  <a:pt x="77" y="111"/>
                </a:cubicBezTo>
                <a:cubicBezTo>
                  <a:pt x="73" y="111"/>
                  <a:pt x="73" y="111"/>
                  <a:pt x="73" y="111"/>
                </a:cubicBezTo>
                <a:cubicBezTo>
                  <a:pt x="74" y="110"/>
                  <a:pt x="75" y="108"/>
                  <a:pt x="75" y="107"/>
                </a:cubicBezTo>
                <a:cubicBezTo>
                  <a:pt x="33" y="104"/>
                  <a:pt x="34" y="16"/>
                  <a:pt x="79" y="16"/>
                </a:cubicBezTo>
                <a:close/>
                <a:moveTo>
                  <a:pt x="73" y="31"/>
                </a:moveTo>
                <a:cubicBezTo>
                  <a:pt x="73" y="31"/>
                  <a:pt x="58" y="40"/>
                  <a:pt x="59" y="54"/>
                </a:cubicBezTo>
                <a:cubicBezTo>
                  <a:pt x="63" y="54"/>
                  <a:pt x="63" y="54"/>
                  <a:pt x="63" y="54"/>
                </a:cubicBezTo>
                <a:cubicBezTo>
                  <a:pt x="62" y="42"/>
                  <a:pt x="75" y="34"/>
                  <a:pt x="75" y="34"/>
                </a:cubicBezTo>
                <a:cubicBezTo>
                  <a:pt x="74" y="32"/>
                  <a:pt x="74" y="32"/>
                  <a:pt x="74" y="32"/>
                </a:cubicBezTo>
                <a:lnTo>
                  <a:pt x="73" y="31"/>
                </a:lnTo>
                <a:close/>
                <a:moveTo>
                  <a:pt x="58" y="48"/>
                </a:moveTo>
                <a:cubicBezTo>
                  <a:pt x="57" y="36"/>
                  <a:pt x="70" y="28"/>
                  <a:pt x="70" y="28"/>
                </a:cubicBezTo>
                <a:cubicBezTo>
                  <a:pt x="69" y="27"/>
                  <a:pt x="69" y="27"/>
                  <a:pt x="69" y="27"/>
                </a:cubicBezTo>
                <a:cubicBezTo>
                  <a:pt x="68" y="25"/>
                  <a:pt x="68" y="25"/>
                  <a:pt x="68" y="25"/>
                </a:cubicBezTo>
                <a:cubicBezTo>
                  <a:pt x="68" y="25"/>
                  <a:pt x="53" y="34"/>
                  <a:pt x="54" y="49"/>
                </a:cubicBezTo>
                <a:lnTo>
                  <a:pt x="58" y="48"/>
                </a:lnTo>
                <a:close/>
                <a:moveTo>
                  <a:pt x="116" y="5"/>
                </a:moveTo>
                <a:cubicBezTo>
                  <a:pt x="159" y="5"/>
                  <a:pt x="160" y="88"/>
                  <a:pt x="121" y="96"/>
                </a:cubicBezTo>
                <a:cubicBezTo>
                  <a:pt x="120" y="96"/>
                  <a:pt x="120" y="96"/>
                  <a:pt x="120" y="96"/>
                </a:cubicBezTo>
                <a:cubicBezTo>
                  <a:pt x="119" y="99"/>
                  <a:pt x="120" y="102"/>
                  <a:pt x="123" y="102"/>
                </a:cubicBezTo>
                <a:cubicBezTo>
                  <a:pt x="116" y="101"/>
                  <a:pt x="116" y="101"/>
                  <a:pt x="116" y="101"/>
                </a:cubicBezTo>
                <a:cubicBezTo>
                  <a:pt x="116" y="105"/>
                  <a:pt x="116" y="109"/>
                  <a:pt x="116" y="113"/>
                </a:cubicBezTo>
                <a:cubicBezTo>
                  <a:pt x="116" y="120"/>
                  <a:pt x="111" y="121"/>
                  <a:pt x="111" y="127"/>
                </a:cubicBezTo>
                <a:cubicBezTo>
                  <a:pt x="114" y="129"/>
                  <a:pt x="117" y="131"/>
                  <a:pt x="117" y="135"/>
                </a:cubicBezTo>
                <a:cubicBezTo>
                  <a:pt x="117" y="140"/>
                  <a:pt x="113" y="144"/>
                  <a:pt x="114" y="149"/>
                </a:cubicBezTo>
                <a:cubicBezTo>
                  <a:pt x="114" y="151"/>
                  <a:pt x="111" y="149"/>
                  <a:pt x="111" y="148"/>
                </a:cubicBezTo>
                <a:cubicBezTo>
                  <a:pt x="110" y="144"/>
                  <a:pt x="112" y="141"/>
                  <a:pt x="113" y="137"/>
                </a:cubicBezTo>
                <a:cubicBezTo>
                  <a:pt x="114" y="136"/>
                  <a:pt x="114" y="134"/>
                  <a:pt x="114" y="133"/>
                </a:cubicBezTo>
                <a:cubicBezTo>
                  <a:pt x="112" y="129"/>
                  <a:pt x="106" y="127"/>
                  <a:pt x="108" y="123"/>
                </a:cubicBezTo>
                <a:cubicBezTo>
                  <a:pt x="112" y="120"/>
                  <a:pt x="113" y="115"/>
                  <a:pt x="113" y="110"/>
                </a:cubicBezTo>
                <a:cubicBezTo>
                  <a:pt x="113" y="107"/>
                  <a:pt x="113" y="104"/>
                  <a:pt x="113" y="101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11" y="99"/>
                  <a:pt x="112" y="98"/>
                  <a:pt x="112" y="97"/>
                </a:cubicBezTo>
                <a:cubicBezTo>
                  <a:pt x="110" y="97"/>
                  <a:pt x="107" y="96"/>
                  <a:pt x="105" y="96"/>
                </a:cubicBezTo>
                <a:cubicBezTo>
                  <a:pt x="119" y="77"/>
                  <a:pt x="119" y="45"/>
                  <a:pt x="106" y="27"/>
                </a:cubicBezTo>
                <a:cubicBezTo>
                  <a:pt x="109" y="24"/>
                  <a:pt x="111" y="23"/>
                  <a:pt x="111" y="23"/>
                </a:cubicBezTo>
                <a:cubicBezTo>
                  <a:pt x="110" y="22"/>
                  <a:pt x="110" y="22"/>
                  <a:pt x="110" y="22"/>
                </a:cubicBezTo>
                <a:cubicBezTo>
                  <a:pt x="109" y="20"/>
                  <a:pt x="109" y="20"/>
                  <a:pt x="109" y="20"/>
                </a:cubicBezTo>
                <a:cubicBezTo>
                  <a:pt x="109" y="20"/>
                  <a:pt x="106" y="21"/>
                  <a:pt x="104" y="24"/>
                </a:cubicBezTo>
                <a:cubicBezTo>
                  <a:pt x="103" y="23"/>
                  <a:pt x="102" y="22"/>
                  <a:pt x="101" y="21"/>
                </a:cubicBezTo>
                <a:cubicBezTo>
                  <a:pt x="104" y="19"/>
                  <a:pt x="106" y="18"/>
                  <a:pt x="106" y="18"/>
                </a:cubicBezTo>
                <a:cubicBezTo>
                  <a:pt x="105" y="16"/>
                  <a:pt x="105" y="16"/>
                  <a:pt x="105" y="16"/>
                </a:cubicBezTo>
                <a:cubicBezTo>
                  <a:pt x="104" y="14"/>
                  <a:pt x="104" y="14"/>
                  <a:pt x="104" y="14"/>
                </a:cubicBezTo>
                <a:cubicBezTo>
                  <a:pt x="104" y="15"/>
                  <a:pt x="101" y="16"/>
                  <a:pt x="98" y="19"/>
                </a:cubicBezTo>
                <a:cubicBezTo>
                  <a:pt x="97" y="18"/>
                  <a:pt x="95" y="17"/>
                  <a:pt x="93" y="16"/>
                </a:cubicBezTo>
                <a:cubicBezTo>
                  <a:pt x="98" y="9"/>
                  <a:pt x="106" y="5"/>
                  <a:pt x="116" y="5"/>
                </a:cubicBezTo>
                <a:close/>
                <a:moveTo>
                  <a:pt x="22" y="31"/>
                </a:moveTo>
                <a:cubicBezTo>
                  <a:pt x="21" y="19"/>
                  <a:pt x="34" y="11"/>
                  <a:pt x="34" y="11"/>
                </a:cubicBezTo>
                <a:cubicBezTo>
                  <a:pt x="33" y="10"/>
                  <a:pt x="33" y="10"/>
                  <a:pt x="33" y="10"/>
                </a:cubicBezTo>
                <a:cubicBezTo>
                  <a:pt x="32" y="8"/>
                  <a:pt x="32" y="8"/>
                  <a:pt x="32" y="8"/>
                </a:cubicBezTo>
                <a:cubicBezTo>
                  <a:pt x="32" y="8"/>
                  <a:pt x="17" y="17"/>
                  <a:pt x="18" y="32"/>
                </a:cubicBezTo>
                <a:lnTo>
                  <a:pt x="22" y="31"/>
                </a:lnTo>
                <a:close/>
                <a:moveTo>
                  <a:pt x="27" y="37"/>
                </a:moveTo>
                <a:cubicBezTo>
                  <a:pt x="26" y="25"/>
                  <a:pt x="39" y="17"/>
                  <a:pt x="39" y="17"/>
                </a:cubicBezTo>
                <a:cubicBezTo>
                  <a:pt x="38" y="15"/>
                  <a:pt x="38" y="15"/>
                  <a:pt x="38" y="15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4"/>
                  <a:pt x="22" y="23"/>
                  <a:pt x="23" y="37"/>
                </a:cubicBezTo>
                <a:lnTo>
                  <a:pt x="27" y="3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0" name="Freeform 100">
            <a:extLst>
              <a:ext uri="{FF2B5EF4-FFF2-40B4-BE49-F238E27FC236}">
                <a16:creationId xmlns:a16="http://schemas.microsoft.com/office/drawing/2014/main" id="{100FEE4D-19F2-5005-1642-0C3F43B0FA06}"/>
              </a:ext>
            </a:extLst>
          </p:cNvPr>
          <p:cNvSpPr>
            <a:spLocks noEditPoints="1"/>
          </p:cNvSpPr>
          <p:nvPr/>
        </p:nvSpPr>
        <p:spPr bwMode="auto">
          <a:xfrm>
            <a:off x="4624388" y="1373188"/>
            <a:ext cx="190500" cy="254000"/>
          </a:xfrm>
          <a:custGeom>
            <a:avLst/>
            <a:gdLst>
              <a:gd name="T0" fmla="*/ 120 w 120"/>
              <a:gd name="T1" fmla="*/ 49 h 160"/>
              <a:gd name="T2" fmla="*/ 115 w 120"/>
              <a:gd name="T3" fmla="*/ 39 h 160"/>
              <a:gd name="T4" fmla="*/ 80 w 120"/>
              <a:gd name="T5" fmla="*/ 5 h 160"/>
              <a:gd name="T6" fmla="*/ 70 w 120"/>
              <a:gd name="T7" fmla="*/ 0 h 160"/>
              <a:gd name="T8" fmla="*/ 70 w 120"/>
              <a:gd name="T9" fmla="*/ 0 h 160"/>
              <a:gd name="T10" fmla="*/ 70 w 120"/>
              <a:gd name="T11" fmla="*/ 0 h 160"/>
              <a:gd name="T12" fmla="*/ 18 w 120"/>
              <a:gd name="T13" fmla="*/ 0 h 160"/>
              <a:gd name="T14" fmla="*/ 0 w 120"/>
              <a:gd name="T15" fmla="*/ 18 h 160"/>
              <a:gd name="T16" fmla="*/ 0 w 120"/>
              <a:gd name="T17" fmla="*/ 142 h 160"/>
              <a:gd name="T18" fmla="*/ 18 w 120"/>
              <a:gd name="T19" fmla="*/ 160 h 160"/>
              <a:gd name="T20" fmla="*/ 101 w 120"/>
              <a:gd name="T21" fmla="*/ 160 h 160"/>
              <a:gd name="T22" fmla="*/ 120 w 120"/>
              <a:gd name="T23" fmla="*/ 141 h 160"/>
              <a:gd name="T24" fmla="*/ 120 w 120"/>
              <a:gd name="T25" fmla="*/ 49 h 160"/>
              <a:gd name="T26" fmla="*/ 75 w 120"/>
              <a:gd name="T27" fmla="*/ 17 h 160"/>
              <a:gd name="T28" fmla="*/ 75 w 120"/>
              <a:gd name="T29" fmla="*/ 17 h 160"/>
              <a:gd name="T30" fmla="*/ 102 w 120"/>
              <a:gd name="T31" fmla="*/ 44 h 160"/>
              <a:gd name="T32" fmla="*/ 82 w 120"/>
              <a:gd name="T33" fmla="*/ 44 h 160"/>
              <a:gd name="T34" fmla="*/ 75 w 120"/>
              <a:gd name="T35" fmla="*/ 37 h 160"/>
              <a:gd name="T36" fmla="*/ 75 w 120"/>
              <a:gd name="T37" fmla="*/ 17 h 160"/>
              <a:gd name="T38" fmla="*/ 90 w 120"/>
              <a:gd name="T39" fmla="*/ 123 h 160"/>
              <a:gd name="T40" fmla="*/ 29 w 120"/>
              <a:gd name="T41" fmla="*/ 123 h 160"/>
              <a:gd name="T42" fmla="*/ 26 w 120"/>
              <a:gd name="T43" fmla="*/ 126 h 160"/>
              <a:gd name="T44" fmla="*/ 26 w 120"/>
              <a:gd name="T45" fmla="*/ 136 h 160"/>
              <a:gd name="T46" fmla="*/ 29 w 120"/>
              <a:gd name="T47" fmla="*/ 139 h 160"/>
              <a:gd name="T48" fmla="*/ 90 w 120"/>
              <a:gd name="T49" fmla="*/ 139 h 160"/>
              <a:gd name="T50" fmla="*/ 94 w 120"/>
              <a:gd name="T51" fmla="*/ 136 h 160"/>
              <a:gd name="T52" fmla="*/ 94 w 120"/>
              <a:gd name="T53" fmla="*/ 126 h 160"/>
              <a:gd name="T54" fmla="*/ 90 w 120"/>
              <a:gd name="T55" fmla="*/ 123 h 160"/>
              <a:gd name="T56" fmla="*/ 90 w 120"/>
              <a:gd name="T57" fmla="*/ 72 h 160"/>
              <a:gd name="T58" fmla="*/ 29 w 120"/>
              <a:gd name="T59" fmla="*/ 72 h 160"/>
              <a:gd name="T60" fmla="*/ 26 w 120"/>
              <a:gd name="T61" fmla="*/ 76 h 160"/>
              <a:gd name="T62" fmla="*/ 26 w 120"/>
              <a:gd name="T63" fmla="*/ 85 h 160"/>
              <a:gd name="T64" fmla="*/ 29 w 120"/>
              <a:gd name="T65" fmla="*/ 89 h 160"/>
              <a:gd name="T66" fmla="*/ 90 w 120"/>
              <a:gd name="T67" fmla="*/ 89 h 160"/>
              <a:gd name="T68" fmla="*/ 94 w 120"/>
              <a:gd name="T69" fmla="*/ 85 h 160"/>
              <a:gd name="T70" fmla="*/ 94 w 120"/>
              <a:gd name="T71" fmla="*/ 76 h 160"/>
              <a:gd name="T72" fmla="*/ 90 w 120"/>
              <a:gd name="T73" fmla="*/ 72 h 160"/>
              <a:gd name="T74" fmla="*/ 90 w 120"/>
              <a:gd name="T75" fmla="*/ 98 h 160"/>
              <a:gd name="T76" fmla="*/ 29 w 120"/>
              <a:gd name="T77" fmla="*/ 98 h 160"/>
              <a:gd name="T78" fmla="*/ 26 w 120"/>
              <a:gd name="T79" fmla="*/ 101 h 160"/>
              <a:gd name="T80" fmla="*/ 26 w 120"/>
              <a:gd name="T81" fmla="*/ 110 h 160"/>
              <a:gd name="T82" fmla="*/ 29 w 120"/>
              <a:gd name="T83" fmla="*/ 114 h 160"/>
              <a:gd name="T84" fmla="*/ 90 w 120"/>
              <a:gd name="T85" fmla="*/ 114 h 160"/>
              <a:gd name="T86" fmla="*/ 94 w 120"/>
              <a:gd name="T87" fmla="*/ 110 h 160"/>
              <a:gd name="T88" fmla="*/ 94 w 120"/>
              <a:gd name="T89" fmla="*/ 101 h 160"/>
              <a:gd name="T90" fmla="*/ 90 w 120"/>
              <a:gd name="T91" fmla="*/ 9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0" h="160">
                <a:moveTo>
                  <a:pt x="120" y="49"/>
                </a:moveTo>
                <a:cubicBezTo>
                  <a:pt x="119" y="45"/>
                  <a:pt x="117" y="42"/>
                  <a:pt x="115" y="39"/>
                </a:cubicBezTo>
                <a:cubicBezTo>
                  <a:pt x="80" y="5"/>
                  <a:pt x="80" y="5"/>
                  <a:pt x="80" y="5"/>
                </a:cubicBezTo>
                <a:cubicBezTo>
                  <a:pt x="78" y="2"/>
                  <a:pt x="74" y="0"/>
                  <a:pt x="70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8"/>
                  <a:pt x="0" y="18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52"/>
                  <a:pt x="8" y="160"/>
                  <a:pt x="18" y="160"/>
                </a:cubicBezTo>
                <a:cubicBezTo>
                  <a:pt x="101" y="160"/>
                  <a:pt x="101" y="160"/>
                  <a:pt x="101" y="160"/>
                </a:cubicBezTo>
                <a:cubicBezTo>
                  <a:pt x="112" y="160"/>
                  <a:pt x="120" y="151"/>
                  <a:pt x="120" y="141"/>
                </a:cubicBezTo>
                <a:cubicBezTo>
                  <a:pt x="120" y="49"/>
                  <a:pt x="120" y="49"/>
                  <a:pt x="120" y="49"/>
                </a:cubicBezTo>
                <a:close/>
                <a:moveTo>
                  <a:pt x="75" y="17"/>
                </a:moveTo>
                <a:cubicBezTo>
                  <a:pt x="75" y="17"/>
                  <a:pt x="75" y="17"/>
                  <a:pt x="75" y="17"/>
                </a:cubicBezTo>
                <a:cubicBezTo>
                  <a:pt x="102" y="44"/>
                  <a:pt x="102" y="44"/>
                  <a:pt x="102" y="44"/>
                </a:cubicBezTo>
                <a:cubicBezTo>
                  <a:pt x="82" y="44"/>
                  <a:pt x="82" y="44"/>
                  <a:pt x="82" y="44"/>
                </a:cubicBezTo>
                <a:cubicBezTo>
                  <a:pt x="78" y="44"/>
                  <a:pt x="75" y="41"/>
                  <a:pt x="75" y="37"/>
                </a:cubicBezTo>
                <a:lnTo>
                  <a:pt x="75" y="17"/>
                </a:lnTo>
                <a:close/>
                <a:moveTo>
                  <a:pt x="90" y="123"/>
                </a:moveTo>
                <a:cubicBezTo>
                  <a:pt x="29" y="123"/>
                  <a:pt x="29" y="123"/>
                  <a:pt x="29" y="123"/>
                </a:cubicBezTo>
                <a:cubicBezTo>
                  <a:pt x="27" y="123"/>
                  <a:pt x="26" y="124"/>
                  <a:pt x="26" y="126"/>
                </a:cubicBezTo>
                <a:cubicBezTo>
                  <a:pt x="26" y="136"/>
                  <a:pt x="26" y="136"/>
                  <a:pt x="26" y="136"/>
                </a:cubicBezTo>
                <a:cubicBezTo>
                  <a:pt x="26" y="137"/>
                  <a:pt x="27" y="139"/>
                  <a:pt x="29" y="139"/>
                </a:cubicBezTo>
                <a:cubicBezTo>
                  <a:pt x="90" y="139"/>
                  <a:pt x="90" y="139"/>
                  <a:pt x="90" y="139"/>
                </a:cubicBezTo>
                <a:cubicBezTo>
                  <a:pt x="92" y="139"/>
                  <a:pt x="94" y="137"/>
                  <a:pt x="94" y="136"/>
                </a:cubicBezTo>
                <a:cubicBezTo>
                  <a:pt x="94" y="126"/>
                  <a:pt x="94" y="126"/>
                  <a:pt x="94" y="126"/>
                </a:cubicBezTo>
                <a:cubicBezTo>
                  <a:pt x="94" y="124"/>
                  <a:pt x="92" y="123"/>
                  <a:pt x="90" y="123"/>
                </a:cubicBezTo>
                <a:close/>
                <a:moveTo>
                  <a:pt x="90" y="72"/>
                </a:moveTo>
                <a:cubicBezTo>
                  <a:pt x="29" y="72"/>
                  <a:pt x="29" y="72"/>
                  <a:pt x="29" y="72"/>
                </a:cubicBezTo>
                <a:cubicBezTo>
                  <a:pt x="27" y="72"/>
                  <a:pt x="26" y="74"/>
                  <a:pt x="26" y="76"/>
                </a:cubicBezTo>
                <a:cubicBezTo>
                  <a:pt x="26" y="85"/>
                  <a:pt x="26" y="85"/>
                  <a:pt x="26" y="85"/>
                </a:cubicBezTo>
                <a:cubicBezTo>
                  <a:pt x="26" y="87"/>
                  <a:pt x="27" y="89"/>
                  <a:pt x="29" y="89"/>
                </a:cubicBezTo>
                <a:cubicBezTo>
                  <a:pt x="90" y="89"/>
                  <a:pt x="90" y="89"/>
                  <a:pt x="90" y="89"/>
                </a:cubicBezTo>
                <a:cubicBezTo>
                  <a:pt x="92" y="89"/>
                  <a:pt x="94" y="87"/>
                  <a:pt x="94" y="85"/>
                </a:cubicBezTo>
                <a:cubicBezTo>
                  <a:pt x="94" y="76"/>
                  <a:pt x="94" y="76"/>
                  <a:pt x="94" y="76"/>
                </a:cubicBezTo>
                <a:cubicBezTo>
                  <a:pt x="94" y="74"/>
                  <a:pt x="92" y="72"/>
                  <a:pt x="90" y="72"/>
                </a:cubicBezTo>
                <a:close/>
                <a:moveTo>
                  <a:pt x="90" y="98"/>
                </a:moveTo>
                <a:cubicBezTo>
                  <a:pt x="29" y="98"/>
                  <a:pt x="29" y="98"/>
                  <a:pt x="29" y="98"/>
                </a:cubicBezTo>
                <a:cubicBezTo>
                  <a:pt x="27" y="98"/>
                  <a:pt x="26" y="99"/>
                  <a:pt x="26" y="101"/>
                </a:cubicBezTo>
                <a:cubicBezTo>
                  <a:pt x="26" y="110"/>
                  <a:pt x="26" y="110"/>
                  <a:pt x="26" y="110"/>
                </a:cubicBezTo>
                <a:cubicBezTo>
                  <a:pt x="26" y="112"/>
                  <a:pt x="27" y="114"/>
                  <a:pt x="29" y="114"/>
                </a:cubicBezTo>
                <a:cubicBezTo>
                  <a:pt x="90" y="114"/>
                  <a:pt x="90" y="114"/>
                  <a:pt x="90" y="114"/>
                </a:cubicBezTo>
                <a:cubicBezTo>
                  <a:pt x="92" y="114"/>
                  <a:pt x="94" y="112"/>
                  <a:pt x="94" y="110"/>
                </a:cubicBezTo>
                <a:cubicBezTo>
                  <a:pt x="94" y="101"/>
                  <a:pt x="94" y="101"/>
                  <a:pt x="94" y="101"/>
                </a:cubicBezTo>
                <a:cubicBezTo>
                  <a:pt x="94" y="99"/>
                  <a:pt x="92" y="98"/>
                  <a:pt x="90" y="9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1" name="Freeform 101">
            <a:extLst>
              <a:ext uri="{FF2B5EF4-FFF2-40B4-BE49-F238E27FC236}">
                <a16:creationId xmlns:a16="http://schemas.microsoft.com/office/drawing/2014/main" id="{901F9950-DFBB-9A3C-A6C2-CF829EEF89D7}"/>
              </a:ext>
            </a:extLst>
          </p:cNvPr>
          <p:cNvSpPr>
            <a:spLocks noEditPoints="1"/>
          </p:cNvSpPr>
          <p:nvPr/>
        </p:nvSpPr>
        <p:spPr bwMode="auto">
          <a:xfrm>
            <a:off x="4079876" y="1373188"/>
            <a:ext cx="177800" cy="254000"/>
          </a:xfrm>
          <a:custGeom>
            <a:avLst/>
            <a:gdLst>
              <a:gd name="T0" fmla="*/ 87 w 112"/>
              <a:gd name="T1" fmla="*/ 130 h 160"/>
              <a:gd name="T2" fmla="*/ 75 w 112"/>
              <a:gd name="T3" fmla="*/ 110 h 160"/>
              <a:gd name="T4" fmla="*/ 88 w 112"/>
              <a:gd name="T5" fmla="*/ 112 h 160"/>
              <a:gd name="T6" fmla="*/ 88 w 112"/>
              <a:gd name="T7" fmla="*/ 160 h 160"/>
              <a:gd name="T8" fmla="*/ 77 w 112"/>
              <a:gd name="T9" fmla="*/ 139 h 160"/>
              <a:gd name="T10" fmla="*/ 90 w 112"/>
              <a:gd name="T11" fmla="*/ 142 h 160"/>
              <a:gd name="T12" fmla="*/ 75 w 112"/>
              <a:gd name="T13" fmla="*/ 158 h 160"/>
              <a:gd name="T14" fmla="*/ 70 w 112"/>
              <a:gd name="T15" fmla="*/ 139 h 160"/>
              <a:gd name="T16" fmla="*/ 83 w 112"/>
              <a:gd name="T17" fmla="*/ 160 h 160"/>
              <a:gd name="T18" fmla="*/ 68 w 112"/>
              <a:gd name="T19" fmla="*/ 158 h 160"/>
              <a:gd name="T20" fmla="*/ 63 w 112"/>
              <a:gd name="T21" fmla="*/ 139 h 160"/>
              <a:gd name="T22" fmla="*/ 75 w 112"/>
              <a:gd name="T23" fmla="*/ 160 h 160"/>
              <a:gd name="T24" fmla="*/ 51 w 112"/>
              <a:gd name="T25" fmla="*/ 158 h 160"/>
              <a:gd name="T26" fmla="*/ 48 w 112"/>
              <a:gd name="T27" fmla="*/ 139 h 160"/>
              <a:gd name="T28" fmla="*/ 61 w 112"/>
              <a:gd name="T29" fmla="*/ 160 h 160"/>
              <a:gd name="T30" fmla="*/ 25 w 112"/>
              <a:gd name="T31" fmla="*/ 142 h 160"/>
              <a:gd name="T32" fmla="*/ 0 w 112"/>
              <a:gd name="T33" fmla="*/ 56 h 160"/>
              <a:gd name="T34" fmla="*/ 98 w 112"/>
              <a:gd name="T35" fmla="*/ 56 h 160"/>
              <a:gd name="T36" fmla="*/ 62 w 112"/>
              <a:gd name="T37" fmla="*/ 9 h 160"/>
              <a:gd name="T38" fmla="*/ 50 w 112"/>
              <a:gd name="T39" fmla="*/ 14 h 160"/>
              <a:gd name="T40" fmla="*/ 88 w 112"/>
              <a:gd name="T41" fmla="*/ 75 h 160"/>
              <a:gd name="T42" fmla="*/ 87 w 112"/>
              <a:gd name="T43" fmla="*/ 80 h 160"/>
              <a:gd name="T44" fmla="*/ 88 w 112"/>
              <a:gd name="T45" fmla="*/ 79 h 160"/>
              <a:gd name="T46" fmla="*/ 24 w 112"/>
              <a:gd name="T47" fmla="*/ 77 h 160"/>
              <a:gd name="T48" fmla="*/ 24 w 112"/>
              <a:gd name="T49" fmla="*/ 62 h 160"/>
              <a:gd name="T50" fmla="*/ 38 w 112"/>
              <a:gd name="T51" fmla="*/ 97 h 160"/>
              <a:gd name="T52" fmla="*/ 40 w 112"/>
              <a:gd name="T53" fmla="*/ 97 h 160"/>
              <a:gd name="T54" fmla="*/ 78 w 112"/>
              <a:gd name="T55" fmla="*/ 97 h 160"/>
              <a:gd name="T56" fmla="*/ 57 w 112"/>
              <a:gd name="T57" fmla="*/ 49 h 160"/>
              <a:gd name="T58" fmla="*/ 42 w 112"/>
              <a:gd name="T59" fmla="*/ 23 h 160"/>
              <a:gd name="T60" fmla="*/ 39 w 112"/>
              <a:gd name="T61" fmla="*/ 29 h 160"/>
              <a:gd name="T62" fmla="*/ 78 w 112"/>
              <a:gd name="T63" fmla="*/ 97 h 160"/>
              <a:gd name="T64" fmla="*/ 73 w 112"/>
              <a:gd name="T65" fmla="*/ 97 h 160"/>
              <a:gd name="T66" fmla="*/ 33 w 112"/>
              <a:gd name="T67" fmla="*/ 36 h 160"/>
              <a:gd name="T68" fmla="*/ 30 w 112"/>
              <a:gd name="T69" fmla="*/ 40 h 160"/>
              <a:gd name="T70" fmla="*/ 64 w 112"/>
              <a:gd name="T71" fmla="*/ 97 h 160"/>
              <a:gd name="T72" fmla="*/ 58 w 112"/>
              <a:gd name="T73" fmla="*/ 97 h 160"/>
              <a:gd name="T74" fmla="*/ 26 w 112"/>
              <a:gd name="T75" fmla="*/ 44 h 160"/>
              <a:gd name="T76" fmla="*/ 19 w 112"/>
              <a:gd name="T77" fmla="*/ 53 h 160"/>
              <a:gd name="T78" fmla="*/ 37 w 112"/>
              <a:gd name="T79" fmla="*/ 34 h 160"/>
              <a:gd name="T80" fmla="*/ 71 w 112"/>
              <a:gd name="T81" fmla="*/ 89 h 160"/>
              <a:gd name="T82" fmla="*/ 47 w 112"/>
              <a:gd name="T83" fmla="*/ 16 h 160"/>
              <a:gd name="T84" fmla="*/ 47 w 112"/>
              <a:gd name="T85" fmla="*/ 22 h 160"/>
              <a:gd name="T86" fmla="*/ 74 w 112"/>
              <a:gd name="T87" fmla="*/ 60 h 160"/>
              <a:gd name="T88" fmla="*/ 86 w 112"/>
              <a:gd name="T89" fmla="*/ 40 h 160"/>
              <a:gd name="T90" fmla="*/ 81 w 112"/>
              <a:gd name="T91" fmla="*/ 32 h 160"/>
              <a:gd name="T92" fmla="*/ 86 w 112"/>
              <a:gd name="T93" fmla="*/ 40 h 160"/>
              <a:gd name="T94" fmla="*/ 74 w 112"/>
              <a:gd name="T95" fmla="*/ 129 h 160"/>
              <a:gd name="T96" fmla="*/ 69 w 112"/>
              <a:gd name="T97" fmla="*/ 110 h 160"/>
              <a:gd name="T98" fmla="*/ 81 w 112"/>
              <a:gd name="T99" fmla="*/ 130 h 160"/>
              <a:gd name="T100" fmla="*/ 66 w 112"/>
              <a:gd name="T101" fmla="*/ 129 h 160"/>
              <a:gd name="T102" fmla="*/ 61 w 112"/>
              <a:gd name="T103" fmla="*/ 110 h 160"/>
              <a:gd name="T104" fmla="*/ 74 w 112"/>
              <a:gd name="T105" fmla="*/ 130 h 160"/>
              <a:gd name="T106" fmla="*/ 50 w 112"/>
              <a:gd name="T107" fmla="*/ 129 h 160"/>
              <a:gd name="T108" fmla="*/ 46 w 112"/>
              <a:gd name="T109" fmla="*/ 110 h 160"/>
              <a:gd name="T110" fmla="*/ 60 w 112"/>
              <a:gd name="T111" fmla="*/ 130 h 160"/>
              <a:gd name="T112" fmla="*/ 24 w 112"/>
              <a:gd name="T113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12" h="160">
                <a:moveTo>
                  <a:pt x="88" y="112"/>
                </a:moveTo>
                <a:cubicBezTo>
                  <a:pt x="88" y="130"/>
                  <a:pt x="88" y="130"/>
                  <a:pt x="88" y="130"/>
                </a:cubicBezTo>
                <a:cubicBezTo>
                  <a:pt x="87" y="130"/>
                  <a:pt x="87" y="130"/>
                  <a:pt x="87" y="130"/>
                </a:cubicBezTo>
                <a:cubicBezTo>
                  <a:pt x="86" y="130"/>
                  <a:pt x="85" y="129"/>
                  <a:pt x="85" y="128"/>
                </a:cubicBezTo>
                <a:cubicBezTo>
                  <a:pt x="82" y="123"/>
                  <a:pt x="79" y="117"/>
                  <a:pt x="76" y="112"/>
                </a:cubicBezTo>
                <a:cubicBezTo>
                  <a:pt x="76" y="111"/>
                  <a:pt x="76" y="110"/>
                  <a:pt x="75" y="110"/>
                </a:cubicBezTo>
                <a:cubicBezTo>
                  <a:pt x="86" y="110"/>
                  <a:pt x="86" y="110"/>
                  <a:pt x="86" y="110"/>
                </a:cubicBezTo>
                <a:cubicBezTo>
                  <a:pt x="87" y="110"/>
                  <a:pt x="87" y="111"/>
                  <a:pt x="88" y="111"/>
                </a:cubicBezTo>
                <a:cubicBezTo>
                  <a:pt x="88" y="112"/>
                  <a:pt x="88" y="112"/>
                  <a:pt x="88" y="112"/>
                </a:cubicBezTo>
                <a:close/>
                <a:moveTo>
                  <a:pt x="90" y="142"/>
                </a:moveTo>
                <a:cubicBezTo>
                  <a:pt x="90" y="160"/>
                  <a:pt x="90" y="160"/>
                  <a:pt x="90" y="160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88" y="159"/>
                  <a:pt x="87" y="158"/>
                  <a:pt x="86" y="158"/>
                </a:cubicBezTo>
                <a:cubicBezTo>
                  <a:pt x="84" y="152"/>
                  <a:pt x="81" y="146"/>
                  <a:pt x="78" y="141"/>
                </a:cubicBezTo>
                <a:cubicBezTo>
                  <a:pt x="77" y="140"/>
                  <a:pt x="77" y="140"/>
                  <a:pt x="77" y="139"/>
                </a:cubicBezTo>
                <a:cubicBezTo>
                  <a:pt x="88" y="139"/>
                  <a:pt x="88" y="139"/>
                  <a:pt x="88" y="139"/>
                </a:cubicBezTo>
                <a:cubicBezTo>
                  <a:pt x="88" y="140"/>
                  <a:pt x="89" y="140"/>
                  <a:pt x="89" y="141"/>
                </a:cubicBezTo>
                <a:cubicBezTo>
                  <a:pt x="89" y="141"/>
                  <a:pt x="89" y="141"/>
                  <a:pt x="90" y="142"/>
                </a:cubicBezTo>
                <a:close/>
                <a:moveTo>
                  <a:pt x="83" y="160"/>
                </a:moveTo>
                <a:cubicBezTo>
                  <a:pt x="76" y="160"/>
                  <a:pt x="76" y="160"/>
                  <a:pt x="76" y="160"/>
                </a:cubicBezTo>
                <a:cubicBezTo>
                  <a:pt x="76" y="159"/>
                  <a:pt x="75" y="159"/>
                  <a:pt x="75" y="158"/>
                </a:cubicBezTo>
                <a:cubicBezTo>
                  <a:pt x="71" y="152"/>
                  <a:pt x="68" y="146"/>
                  <a:pt x="64" y="141"/>
                </a:cubicBezTo>
                <a:cubicBezTo>
                  <a:pt x="64" y="140"/>
                  <a:pt x="64" y="140"/>
                  <a:pt x="64" y="139"/>
                </a:cubicBezTo>
                <a:cubicBezTo>
                  <a:pt x="70" y="139"/>
                  <a:pt x="70" y="139"/>
                  <a:pt x="70" y="139"/>
                </a:cubicBezTo>
                <a:cubicBezTo>
                  <a:pt x="70" y="140"/>
                  <a:pt x="71" y="140"/>
                  <a:pt x="71" y="141"/>
                </a:cubicBezTo>
                <a:cubicBezTo>
                  <a:pt x="75" y="146"/>
                  <a:pt x="78" y="152"/>
                  <a:pt x="82" y="158"/>
                </a:cubicBezTo>
                <a:cubicBezTo>
                  <a:pt x="82" y="159"/>
                  <a:pt x="82" y="159"/>
                  <a:pt x="83" y="160"/>
                </a:cubicBezTo>
                <a:close/>
                <a:moveTo>
                  <a:pt x="75" y="160"/>
                </a:moveTo>
                <a:cubicBezTo>
                  <a:pt x="69" y="160"/>
                  <a:pt x="69" y="160"/>
                  <a:pt x="69" y="160"/>
                </a:cubicBezTo>
                <a:cubicBezTo>
                  <a:pt x="69" y="159"/>
                  <a:pt x="68" y="159"/>
                  <a:pt x="68" y="158"/>
                </a:cubicBezTo>
                <a:cubicBezTo>
                  <a:pt x="64" y="152"/>
                  <a:pt x="60" y="146"/>
                  <a:pt x="57" y="141"/>
                </a:cubicBezTo>
                <a:cubicBezTo>
                  <a:pt x="56" y="140"/>
                  <a:pt x="56" y="140"/>
                  <a:pt x="56" y="139"/>
                </a:cubicBezTo>
                <a:cubicBezTo>
                  <a:pt x="63" y="139"/>
                  <a:pt x="63" y="139"/>
                  <a:pt x="63" y="139"/>
                </a:cubicBezTo>
                <a:cubicBezTo>
                  <a:pt x="63" y="139"/>
                  <a:pt x="63" y="140"/>
                  <a:pt x="63" y="140"/>
                </a:cubicBezTo>
                <a:cubicBezTo>
                  <a:pt x="67" y="146"/>
                  <a:pt x="71" y="152"/>
                  <a:pt x="75" y="158"/>
                </a:cubicBezTo>
                <a:cubicBezTo>
                  <a:pt x="75" y="159"/>
                  <a:pt x="75" y="159"/>
                  <a:pt x="75" y="160"/>
                </a:cubicBezTo>
                <a:close/>
                <a:moveTo>
                  <a:pt x="61" y="160"/>
                </a:moveTo>
                <a:cubicBezTo>
                  <a:pt x="52" y="160"/>
                  <a:pt x="52" y="160"/>
                  <a:pt x="52" y="160"/>
                </a:cubicBezTo>
                <a:cubicBezTo>
                  <a:pt x="52" y="159"/>
                  <a:pt x="51" y="159"/>
                  <a:pt x="51" y="158"/>
                </a:cubicBezTo>
                <a:cubicBezTo>
                  <a:pt x="48" y="152"/>
                  <a:pt x="45" y="146"/>
                  <a:pt x="41" y="141"/>
                </a:cubicBezTo>
                <a:cubicBezTo>
                  <a:pt x="41" y="140"/>
                  <a:pt x="41" y="140"/>
                  <a:pt x="41" y="139"/>
                </a:cubicBezTo>
                <a:cubicBezTo>
                  <a:pt x="48" y="139"/>
                  <a:pt x="48" y="139"/>
                  <a:pt x="48" y="139"/>
                </a:cubicBezTo>
                <a:cubicBezTo>
                  <a:pt x="48" y="140"/>
                  <a:pt x="49" y="140"/>
                  <a:pt x="49" y="141"/>
                </a:cubicBezTo>
                <a:cubicBezTo>
                  <a:pt x="53" y="146"/>
                  <a:pt x="57" y="152"/>
                  <a:pt x="61" y="158"/>
                </a:cubicBezTo>
                <a:cubicBezTo>
                  <a:pt x="61" y="159"/>
                  <a:pt x="61" y="159"/>
                  <a:pt x="61" y="160"/>
                </a:cubicBezTo>
                <a:close/>
                <a:moveTo>
                  <a:pt x="34" y="160"/>
                </a:moveTo>
                <a:cubicBezTo>
                  <a:pt x="25" y="160"/>
                  <a:pt x="25" y="160"/>
                  <a:pt x="25" y="160"/>
                </a:cubicBezTo>
                <a:cubicBezTo>
                  <a:pt x="25" y="142"/>
                  <a:pt x="25" y="142"/>
                  <a:pt x="25" y="142"/>
                </a:cubicBezTo>
                <a:cubicBezTo>
                  <a:pt x="28" y="148"/>
                  <a:pt x="31" y="153"/>
                  <a:pt x="34" y="158"/>
                </a:cubicBezTo>
                <a:cubicBezTo>
                  <a:pt x="34" y="159"/>
                  <a:pt x="34" y="159"/>
                  <a:pt x="34" y="160"/>
                </a:cubicBezTo>
                <a:close/>
                <a:moveTo>
                  <a:pt x="0" y="56"/>
                </a:moveTo>
                <a:cubicBezTo>
                  <a:pt x="56" y="0"/>
                  <a:pt x="56" y="0"/>
                  <a:pt x="56" y="0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98" y="56"/>
                  <a:pt x="98" y="56"/>
                  <a:pt x="98" y="56"/>
                </a:cubicBezTo>
                <a:cubicBezTo>
                  <a:pt x="97" y="55"/>
                  <a:pt x="97" y="55"/>
                  <a:pt x="97" y="56"/>
                </a:cubicBezTo>
                <a:cubicBezTo>
                  <a:pt x="89" y="56"/>
                  <a:pt x="89" y="56"/>
                  <a:pt x="89" y="56"/>
                </a:cubicBezTo>
                <a:cubicBezTo>
                  <a:pt x="80" y="41"/>
                  <a:pt x="71" y="25"/>
                  <a:pt x="62" y="9"/>
                </a:cubicBezTo>
                <a:cubicBezTo>
                  <a:pt x="62" y="9"/>
                  <a:pt x="62" y="9"/>
                  <a:pt x="62" y="9"/>
                </a:cubicBezTo>
                <a:cubicBezTo>
                  <a:pt x="57" y="4"/>
                  <a:pt x="53" y="8"/>
                  <a:pt x="49" y="13"/>
                </a:cubicBezTo>
                <a:cubicBezTo>
                  <a:pt x="49" y="13"/>
                  <a:pt x="50" y="13"/>
                  <a:pt x="50" y="14"/>
                </a:cubicBezTo>
                <a:cubicBezTo>
                  <a:pt x="50" y="14"/>
                  <a:pt x="50" y="15"/>
                  <a:pt x="51" y="15"/>
                </a:cubicBezTo>
                <a:cubicBezTo>
                  <a:pt x="61" y="30"/>
                  <a:pt x="72" y="45"/>
                  <a:pt x="80" y="61"/>
                </a:cubicBezTo>
                <a:cubicBezTo>
                  <a:pt x="82" y="65"/>
                  <a:pt x="85" y="70"/>
                  <a:pt x="88" y="75"/>
                </a:cubicBezTo>
                <a:cubicBezTo>
                  <a:pt x="88" y="75"/>
                  <a:pt x="88" y="76"/>
                  <a:pt x="88" y="76"/>
                </a:cubicBezTo>
                <a:cubicBezTo>
                  <a:pt x="88" y="77"/>
                  <a:pt x="88" y="77"/>
                  <a:pt x="88" y="77"/>
                </a:cubicBezTo>
                <a:cubicBezTo>
                  <a:pt x="88" y="78"/>
                  <a:pt x="88" y="79"/>
                  <a:pt x="87" y="80"/>
                </a:cubicBezTo>
                <a:cubicBezTo>
                  <a:pt x="86" y="81"/>
                  <a:pt x="85" y="82"/>
                  <a:pt x="85" y="84"/>
                </a:cubicBezTo>
                <a:cubicBezTo>
                  <a:pt x="85" y="84"/>
                  <a:pt x="85" y="84"/>
                  <a:pt x="85" y="84"/>
                </a:cubicBezTo>
                <a:cubicBezTo>
                  <a:pt x="86" y="82"/>
                  <a:pt x="87" y="81"/>
                  <a:pt x="88" y="79"/>
                </a:cubicBezTo>
                <a:cubicBezTo>
                  <a:pt x="88" y="98"/>
                  <a:pt x="88" y="98"/>
                  <a:pt x="88" y="98"/>
                </a:cubicBezTo>
                <a:cubicBezTo>
                  <a:pt x="24" y="98"/>
                  <a:pt x="24" y="98"/>
                  <a:pt x="24" y="98"/>
                </a:cubicBezTo>
                <a:cubicBezTo>
                  <a:pt x="24" y="77"/>
                  <a:pt x="24" y="77"/>
                  <a:pt x="24" y="77"/>
                </a:cubicBezTo>
                <a:cubicBezTo>
                  <a:pt x="24" y="77"/>
                  <a:pt x="25" y="78"/>
                  <a:pt x="25" y="78"/>
                </a:cubicBezTo>
                <a:cubicBezTo>
                  <a:pt x="25" y="77"/>
                  <a:pt x="24" y="77"/>
                  <a:pt x="24" y="77"/>
                </a:cubicBezTo>
                <a:cubicBezTo>
                  <a:pt x="24" y="62"/>
                  <a:pt x="24" y="62"/>
                  <a:pt x="24" y="62"/>
                </a:cubicBezTo>
                <a:cubicBezTo>
                  <a:pt x="30" y="72"/>
                  <a:pt x="36" y="83"/>
                  <a:pt x="42" y="94"/>
                </a:cubicBezTo>
                <a:cubicBezTo>
                  <a:pt x="43" y="95"/>
                  <a:pt x="42" y="97"/>
                  <a:pt x="40" y="97"/>
                </a:cubicBezTo>
                <a:cubicBezTo>
                  <a:pt x="38" y="97"/>
                  <a:pt x="38" y="97"/>
                  <a:pt x="38" y="97"/>
                </a:cubicBezTo>
                <a:cubicBezTo>
                  <a:pt x="36" y="97"/>
                  <a:pt x="33" y="95"/>
                  <a:pt x="32" y="94"/>
                </a:cubicBezTo>
                <a:cubicBezTo>
                  <a:pt x="32" y="93"/>
                  <a:pt x="32" y="92"/>
                  <a:pt x="31" y="92"/>
                </a:cubicBezTo>
                <a:cubicBezTo>
                  <a:pt x="32" y="95"/>
                  <a:pt x="34" y="97"/>
                  <a:pt x="40" y="97"/>
                </a:cubicBezTo>
                <a:cubicBezTo>
                  <a:pt x="45" y="97"/>
                  <a:pt x="67" y="99"/>
                  <a:pt x="78" y="97"/>
                </a:cubicBezTo>
                <a:cubicBezTo>
                  <a:pt x="78" y="97"/>
                  <a:pt x="78" y="97"/>
                  <a:pt x="78" y="97"/>
                </a:cubicBezTo>
                <a:cubicBezTo>
                  <a:pt x="78" y="97"/>
                  <a:pt x="78" y="97"/>
                  <a:pt x="78" y="97"/>
                </a:cubicBezTo>
                <a:cubicBezTo>
                  <a:pt x="80" y="96"/>
                  <a:pt x="81" y="96"/>
                  <a:pt x="82" y="95"/>
                </a:cubicBezTo>
                <a:cubicBezTo>
                  <a:pt x="82" y="95"/>
                  <a:pt x="81" y="94"/>
                  <a:pt x="81" y="93"/>
                </a:cubicBezTo>
                <a:cubicBezTo>
                  <a:pt x="73" y="79"/>
                  <a:pt x="66" y="64"/>
                  <a:pt x="57" y="49"/>
                </a:cubicBezTo>
                <a:cubicBezTo>
                  <a:pt x="55" y="45"/>
                  <a:pt x="52" y="40"/>
                  <a:pt x="50" y="36"/>
                </a:cubicBezTo>
                <a:cubicBezTo>
                  <a:pt x="48" y="32"/>
                  <a:pt x="45" y="28"/>
                  <a:pt x="43" y="24"/>
                </a:cubicBezTo>
                <a:cubicBezTo>
                  <a:pt x="43" y="24"/>
                  <a:pt x="43" y="23"/>
                  <a:pt x="42" y="23"/>
                </a:cubicBezTo>
                <a:cubicBezTo>
                  <a:pt x="42" y="23"/>
                  <a:pt x="42" y="22"/>
                  <a:pt x="42" y="22"/>
                </a:cubicBezTo>
                <a:cubicBezTo>
                  <a:pt x="41" y="24"/>
                  <a:pt x="39" y="26"/>
                  <a:pt x="38" y="27"/>
                </a:cubicBezTo>
                <a:cubicBezTo>
                  <a:pt x="38" y="28"/>
                  <a:pt x="39" y="28"/>
                  <a:pt x="39" y="29"/>
                </a:cubicBezTo>
                <a:cubicBezTo>
                  <a:pt x="53" y="50"/>
                  <a:pt x="66" y="72"/>
                  <a:pt x="79" y="94"/>
                </a:cubicBezTo>
                <a:cubicBezTo>
                  <a:pt x="80" y="95"/>
                  <a:pt x="80" y="97"/>
                  <a:pt x="78" y="97"/>
                </a:cubicBezTo>
                <a:cubicBezTo>
                  <a:pt x="78" y="97"/>
                  <a:pt x="78" y="97"/>
                  <a:pt x="78" y="97"/>
                </a:cubicBezTo>
                <a:cubicBezTo>
                  <a:pt x="77" y="97"/>
                  <a:pt x="76" y="96"/>
                  <a:pt x="75" y="96"/>
                </a:cubicBezTo>
                <a:cubicBezTo>
                  <a:pt x="75" y="96"/>
                  <a:pt x="75" y="96"/>
                  <a:pt x="75" y="96"/>
                </a:cubicBezTo>
                <a:cubicBezTo>
                  <a:pt x="75" y="96"/>
                  <a:pt x="75" y="97"/>
                  <a:pt x="73" y="97"/>
                </a:cubicBezTo>
                <a:cubicBezTo>
                  <a:pt x="72" y="97"/>
                  <a:pt x="70" y="95"/>
                  <a:pt x="69" y="94"/>
                </a:cubicBezTo>
                <a:cubicBezTo>
                  <a:pt x="60" y="79"/>
                  <a:pt x="51" y="65"/>
                  <a:pt x="42" y="51"/>
                </a:cubicBezTo>
                <a:cubicBezTo>
                  <a:pt x="39" y="46"/>
                  <a:pt x="36" y="41"/>
                  <a:pt x="33" y="36"/>
                </a:cubicBezTo>
                <a:cubicBezTo>
                  <a:pt x="33" y="35"/>
                  <a:pt x="33" y="34"/>
                  <a:pt x="33" y="33"/>
                </a:cubicBezTo>
                <a:cubicBezTo>
                  <a:pt x="31" y="35"/>
                  <a:pt x="30" y="37"/>
                  <a:pt x="28" y="39"/>
                </a:cubicBezTo>
                <a:cubicBezTo>
                  <a:pt x="29" y="39"/>
                  <a:pt x="29" y="39"/>
                  <a:pt x="30" y="40"/>
                </a:cubicBezTo>
                <a:cubicBezTo>
                  <a:pt x="32" y="44"/>
                  <a:pt x="35" y="49"/>
                  <a:pt x="37" y="53"/>
                </a:cubicBezTo>
                <a:cubicBezTo>
                  <a:pt x="46" y="67"/>
                  <a:pt x="55" y="81"/>
                  <a:pt x="65" y="94"/>
                </a:cubicBezTo>
                <a:cubicBezTo>
                  <a:pt x="66" y="95"/>
                  <a:pt x="66" y="97"/>
                  <a:pt x="64" y="97"/>
                </a:cubicBezTo>
                <a:cubicBezTo>
                  <a:pt x="63" y="97"/>
                  <a:pt x="61" y="96"/>
                  <a:pt x="61" y="96"/>
                </a:cubicBezTo>
                <a:cubicBezTo>
                  <a:pt x="60" y="95"/>
                  <a:pt x="60" y="95"/>
                  <a:pt x="60" y="96"/>
                </a:cubicBezTo>
                <a:cubicBezTo>
                  <a:pt x="61" y="96"/>
                  <a:pt x="60" y="97"/>
                  <a:pt x="58" y="97"/>
                </a:cubicBezTo>
                <a:cubicBezTo>
                  <a:pt x="57" y="97"/>
                  <a:pt x="55" y="95"/>
                  <a:pt x="54" y="94"/>
                </a:cubicBezTo>
                <a:cubicBezTo>
                  <a:pt x="47" y="80"/>
                  <a:pt x="40" y="67"/>
                  <a:pt x="32" y="53"/>
                </a:cubicBezTo>
                <a:cubicBezTo>
                  <a:pt x="30" y="50"/>
                  <a:pt x="28" y="47"/>
                  <a:pt x="26" y="44"/>
                </a:cubicBezTo>
                <a:cubicBezTo>
                  <a:pt x="26" y="43"/>
                  <a:pt x="26" y="42"/>
                  <a:pt x="26" y="42"/>
                </a:cubicBezTo>
                <a:cubicBezTo>
                  <a:pt x="17" y="52"/>
                  <a:pt x="17" y="52"/>
                  <a:pt x="17" y="52"/>
                </a:cubicBezTo>
                <a:cubicBezTo>
                  <a:pt x="18" y="52"/>
                  <a:pt x="18" y="52"/>
                  <a:pt x="19" y="53"/>
                </a:cubicBezTo>
                <a:cubicBezTo>
                  <a:pt x="21" y="56"/>
                  <a:pt x="21" y="56"/>
                  <a:pt x="21" y="56"/>
                </a:cubicBezTo>
                <a:lnTo>
                  <a:pt x="0" y="56"/>
                </a:lnTo>
                <a:close/>
                <a:moveTo>
                  <a:pt x="37" y="34"/>
                </a:moveTo>
                <a:cubicBezTo>
                  <a:pt x="42" y="42"/>
                  <a:pt x="47" y="51"/>
                  <a:pt x="53" y="60"/>
                </a:cubicBezTo>
                <a:cubicBezTo>
                  <a:pt x="59" y="69"/>
                  <a:pt x="65" y="79"/>
                  <a:pt x="71" y="89"/>
                </a:cubicBezTo>
                <a:cubicBezTo>
                  <a:pt x="72" y="90"/>
                  <a:pt x="72" y="90"/>
                  <a:pt x="71" y="89"/>
                </a:cubicBezTo>
                <a:cubicBezTo>
                  <a:pt x="60" y="70"/>
                  <a:pt x="49" y="52"/>
                  <a:pt x="37" y="34"/>
                </a:cubicBezTo>
                <a:cubicBezTo>
                  <a:pt x="36" y="32"/>
                  <a:pt x="36" y="32"/>
                  <a:pt x="37" y="34"/>
                </a:cubicBezTo>
                <a:close/>
                <a:moveTo>
                  <a:pt x="47" y="16"/>
                </a:moveTo>
                <a:cubicBezTo>
                  <a:pt x="46" y="17"/>
                  <a:pt x="46" y="18"/>
                  <a:pt x="45" y="19"/>
                </a:cubicBezTo>
                <a:cubicBezTo>
                  <a:pt x="45" y="19"/>
                  <a:pt x="46" y="19"/>
                  <a:pt x="46" y="20"/>
                </a:cubicBezTo>
                <a:cubicBezTo>
                  <a:pt x="46" y="20"/>
                  <a:pt x="47" y="21"/>
                  <a:pt x="47" y="22"/>
                </a:cubicBezTo>
                <a:cubicBezTo>
                  <a:pt x="57" y="37"/>
                  <a:pt x="67" y="52"/>
                  <a:pt x="77" y="67"/>
                </a:cubicBezTo>
                <a:cubicBezTo>
                  <a:pt x="78" y="69"/>
                  <a:pt x="78" y="68"/>
                  <a:pt x="77" y="67"/>
                </a:cubicBezTo>
                <a:cubicBezTo>
                  <a:pt x="76" y="64"/>
                  <a:pt x="75" y="62"/>
                  <a:pt x="74" y="60"/>
                </a:cubicBezTo>
                <a:cubicBezTo>
                  <a:pt x="66" y="46"/>
                  <a:pt x="57" y="32"/>
                  <a:pt x="48" y="18"/>
                </a:cubicBezTo>
                <a:cubicBezTo>
                  <a:pt x="47" y="18"/>
                  <a:pt x="47" y="17"/>
                  <a:pt x="47" y="16"/>
                </a:cubicBezTo>
                <a:close/>
                <a:moveTo>
                  <a:pt x="86" y="40"/>
                </a:moveTo>
                <a:cubicBezTo>
                  <a:pt x="86" y="39"/>
                  <a:pt x="85" y="38"/>
                  <a:pt x="85" y="37"/>
                </a:cubicBezTo>
                <a:cubicBezTo>
                  <a:pt x="85" y="37"/>
                  <a:pt x="85" y="37"/>
                  <a:pt x="85" y="36"/>
                </a:cubicBezTo>
                <a:cubicBezTo>
                  <a:pt x="84" y="35"/>
                  <a:pt x="82" y="33"/>
                  <a:pt x="81" y="32"/>
                </a:cubicBezTo>
                <a:cubicBezTo>
                  <a:pt x="82" y="33"/>
                  <a:pt x="82" y="34"/>
                  <a:pt x="83" y="35"/>
                </a:cubicBezTo>
                <a:cubicBezTo>
                  <a:pt x="84" y="37"/>
                  <a:pt x="85" y="38"/>
                  <a:pt x="85" y="40"/>
                </a:cubicBezTo>
                <a:cubicBezTo>
                  <a:pt x="86" y="42"/>
                  <a:pt x="87" y="41"/>
                  <a:pt x="86" y="40"/>
                </a:cubicBezTo>
                <a:close/>
                <a:moveTo>
                  <a:pt x="81" y="130"/>
                </a:moveTo>
                <a:cubicBezTo>
                  <a:pt x="75" y="130"/>
                  <a:pt x="75" y="130"/>
                  <a:pt x="75" y="130"/>
                </a:cubicBezTo>
                <a:cubicBezTo>
                  <a:pt x="74" y="130"/>
                  <a:pt x="74" y="129"/>
                  <a:pt x="74" y="129"/>
                </a:cubicBezTo>
                <a:cubicBezTo>
                  <a:pt x="70" y="123"/>
                  <a:pt x="66" y="117"/>
                  <a:pt x="63" y="111"/>
                </a:cubicBezTo>
                <a:cubicBezTo>
                  <a:pt x="63" y="111"/>
                  <a:pt x="62" y="110"/>
                  <a:pt x="62" y="110"/>
                </a:cubicBezTo>
                <a:cubicBezTo>
                  <a:pt x="69" y="110"/>
                  <a:pt x="69" y="110"/>
                  <a:pt x="69" y="110"/>
                </a:cubicBezTo>
                <a:cubicBezTo>
                  <a:pt x="69" y="110"/>
                  <a:pt x="69" y="111"/>
                  <a:pt x="70" y="111"/>
                </a:cubicBezTo>
                <a:cubicBezTo>
                  <a:pt x="73" y="117"/>
                  <a:pt x="77" y="123"/>
                  <a:pt x="80" y="129"/>
                </a:cubicBezTo>
                <a:cubicBezTo>
                  <a:pt x="81" y="129"/>
                  <a:pt x="81" y="130"/>
                  <a:pt x="81" y="130"/>
                </a:cubicBezTo>
                <a:close/>
                <a:moveTo>
                  <a:pt x="74" y="130"/>
                </a:moveTo>
                <a:cubicBezTo>
                  <a:pt x="68" y="130"/>
                  <a:pt x="68" y="130"/>
                  <a:pt x="68" y="130"/>
                </a:cubicBezTo>
                <a:cubicBezTo>
                  <a:pt x="67" y="130"/>
                  <a:pt x="67" y="129"/>
                  <a:pt x="66" y="129"/>
                </a:cubicBezTo>
                <a:cubicBezTo>
                  <a:pt x="63" y="123"/>
                  <a:pt x="59" y="117"/>
                  <a:pt x="55" y="111"/>
                </a:cubicBezTo>
                <a:cubicBezTo>
                  <a:pt x="55" y="111"/>
                  <a:pt x="55" y="110"/>
                  <a:pt x="55" y="110"/>
                </a:cubicBezTo>
                <a:cubicBezTo>
                  <a:pt x="61" y="110"/>
                  <a:pt x="61" y="110"/>
                  <a:pt x="61" y="110"/>
                </a:cubicBezTo>
                <a:cubicBezTo>
                  <a:pt x="61" y="110"/>
                  <a:pt x="61" y="110"/>
                  <a:pt x="62" y="111"/>
                </a:cubicBezTo>
                <a:cubicBezTo>
                  <a:pt x="65" y="117"/>
                  <a:pt x="69" y="123"/>
                  <a:pt x="73" y="129"/>
                </a:cubicBezTo>
                <a:cubicBezTo>
                  <a:pt x="73" y="129"/>
                  <a:pt x="74" y="130"/>
                  <a:pt x="74" y="130"/>
                </a:cubicBezTo>
                <a:close/>
                <a:moveTo>
                  <a:pt x="60" y="130"/>
                </a:moveTo>
                <a:cubicBezTo>
                  <a:pt x="51" y="130"/>
                  <a:pt x="51" y="130"/>
                  <a:pt x="51" y="130"/>
                </a:cubicBezTo>
                <a:cubicBezTo>
                  <a:pt x="50" y="130"/>
                  <a:pt x="50" y="129"/>
                  <a:pt x="50" y="129"/>
                </a:cubicBezTo>
                <a:cubicBezTo>
                  <a:pt x="46" y="123"/>
                  <a:pt x="43" y="117"/>
                  <a:pt x="40" y="111"/>
                </a:cubicBezTo>
                <a:cubicBezTo>
                  <a:pt x="40" y="111"/>
                  <a:pt x="39" y="110"/>
                  <a:pt x="39" y="110"/>
                </a:cubicBezTo>
                <a:cubicBezTo>
                  <a:pt x="46" y="110"/>
                  <a:pt x="46" y="110"/>
                  <a:pt x="46" y="110"/>
                </a:cubicBezTo>
                <a:cubicBezTo>
                  <a:pt x="47" y="110"/>
                  <a:pt x="47" y="111"/>
                  <a:pt x="47" y="111"/>
                </a:cubicBezTo>
                <a:cubicBezTo>
                  <a:pt x="51" y="117"/>
                  <a:pt x="55" y="123"/>
                  <a:pt x="59" y="129"/>
                </a:cubicBezTo>
                <a:cubicBezTo>
                  <a:pt x="59" y="129"/>
                  <a:pt x="60" y="130"/>
                  <a:pt x="60" y="130"/>
                </a:cubicBezTo>
                <a:close/>
                <a:moveTo>
                  <a:pt x="33" y="130"/>
                </a:moveTo>
                <a:cubicBezTo>
                  <a:pt x="24" y="130"/>
                  <a:pt x="24" y="130"/>
                  <a:pt x="24" y="130"/>
                </a:cubicBezTo>
                <a:cubicBezTo>
                  <a:pt x="24" y="113"/>
                  <a:pt x="24" y="113"/>
                  <a:pt x="24" y="113"/>
                </a:cubicBezTo>
                <a:cubicBezTo>
                  <a:pt x="27" y="118"/>
                  <a:pt x="29" y="124"/>
                  <a:pt x="32" y="129"/>
                </a:cubicBezTo>
                <a:cubicBezTo>
                  <a:pt x="33" y="129"/>
                  <a:pt x="33" y="130"/>
                  <a:pt x="33" y="1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2" name="Freeform 102">
            <a:extLst>
              <a:ext uri="{FF2B5EF4-FFF2-40B4-BE49-F238E27FC236}">
                <a16:creationId xmlns:a16="http://schemas.microsoft.com/office/drawing/2014/main" id="{7C2DF0C1-FA80-3430-FEF2-C2BABCD568DF}"/>
              </a:ext>
            </a:extLst>
          </p:cNvPr>
          <p:cNvSpPr>
            <a:spLocks noEditPoints="1"/>
          </p:cNvSpPr>
          <p:nvPr/>
        </p:nvSpPr>
        <p:spPr bwMode="auto">
          <a:xfrm>
            <a:off x="3529013" y="1366838"/>
            <a:ext cx="174625" cy="260350"/>
          </a:xfrm>
          <a:custGeom>
            <a:avLst/>
            <a:gdLst>
              <a:gd name="T0" fmla="*/ 50 w 110"/>
              <a:gd name="T1" fmla="*/ 4 h 164"/>
              <a:gd name="T2" fmla="*/ 2 w 110"/>
              <a:gd name="T3" fmla="*/ 51 h 164"/>
              <a:gd name="T4" fmla="*/ 20 w 110"/>
              <a:gd name="T5" fmla="*/ 99 h 164"/>
              <a:gd name="T6" fmla="*/ 20 w 110"/>
              <a:gd name="T7" fmla="*/ 107 h 164"/>
              <a:gd name="T8" fmla="*/ 33 w 110"/>
              <a:gd name="T9" fmla="*/ 129 h 164"/>
              <a:gd name="T10" fmla="*/ 33 w 110"/>
              <a:gd name="T11" fmla="*/ 141 h 164"/>
              <a:gd name="T12" fmla="*/ 45 w 110"/>
              <a:gd name="T13" fmla="*/ 153 h 164"/>
              <a:gd name="T14" fmla="*/ 48 w 110"/>
              <a:gd name="T15" fmla="*/ 153 h 164"/>
              <a:gd name="T16" fmla="*/ 48 w 110"/>
              <a:gd name="T17" fmla="*/ 156 h 164"/>
              <a:gd name="T18" fmla="*/ 56 w 110"/>
              <a:gd name="T19" fmla="*/ 164 h 164"/>
              <a:gd name="T20" fmla="*/ 56 w 110"/>
              <a:gd name="T21" fmla="*/ 164 h 164"/>
              <a:gd name="T22" fmla="*/ 64 w 110"/>
              <a:gd name="T23" fmla="*/ 156 h 164"/>
              <a:gd name="T24" fmla="*/ 64 w 110"/>
              <a:gd name="T25" fmla="*/ 153 h 164"/>
              <a:gd name="T26" fmla="*/ 67 w 110"/>
              <a:gd name="T27" fmla="*/ 153 h 164"/>
              <a:gd name="T28" fmla="*/ 79 w 110"/>
              <a:gd name="T29" fmla="*/ 141 h 164"/>
              <a:gd name="T30" fmla="*/ 79 w 110"/>
              <a:gd name="T31" fmla="*/ 129 h 164"/>
              <a:gd name="T32" fmla="*/ 92 w 110"/>
              <a:gd name="T33" fmla="*/ 107 h 164"/>
              <a:gd name="T34" fmla="*/ 92 w 110"/>
              <a:gd name="T35" fmla="*/ 99 h 164"/>
              <a:gd name="T36" fmla="*/ 110 w 110"/>
              <a:gd name="T37" fmla="*/ 58 h 164"/>
              <a:gd name="T38" fmla="*/ 50 w 110"/>
              <a:gd name="T39" fmla="*/ 4 h 164"/>
              <a:gd name="T40" fmla="*/ 66 w 110"/>
              <a:gd name="T41" fmla="*/ 120 h 164"/>
              <a:gd name="T42" fmla="*/ 46 w 110"/>
              <a:gd name="T43" fmla="*/ 120 h 164"/>
              <a:gd name="T44" fmla="*/ 66 w 110"/>
              <a:gd name="T45" fmla="*/ 120 h 164"/>
              <a:gd name="T46" fmla="*/ 83 w 110"/>
              <a:gd name="T47" fmla="*/ 91 h 164"/>
              <a:gd name="T48" fmla="*/ 80 w 110"/>
              <a:gd name="T49" fmla="*/ 93 h 164"/>
              <a:gd name="T50" fmla="*/ 80 w 110"/>
              <a:gd name="T51" fmla="*/ 107 h 164"/>
              <a:gd name="T52" fmla="*/ 72 w 110"/>
              <a:gd name="T53" fmla="*/ 119 h 164"/>
              <a:gd name="T54" fmla="*/ 40 w 110"/>
              <a:gd name="T55" fmla="*/ 119 h 164"/>
              <a:gd name="T56" fmla="*/ 32 w 110"/>
              <a:gd name="T57" fmla="*/ 107 h 164"/>
              <a:gd name="T58" fmla="*/ 32 w 110"/>
              <a:gd name="T59" fmla="*/ 93 h 164"/>
              <a:gd name="T60" fmla="*/ 30 w 110"/>
              <a:gd name="T61" fmla="*/ 91 h 164"/>
              <a:gd name="T62" fmla="*/ 14 w 110"/>
              <a:gd name="T63" fmla="*/ 53 h 164"/>
              <a:gd name="T64" fmla="*/ 51 w 110"/>
              <a:gd name="T65" fmla="*/ 16 h 164"/>
              <a:gd name="T66" fmla="*/ 56 w 110"/>
              <a:gd name="T67" fmla="*/ 15 h 164"/>
              <a:gd name="T68" fmla="*/ 99 w 110"/>
              <a:gd name="T69" fmla="*/ 58 h 164"/>
              <a:gd name="T70" fmla="*/ 83 w 110"/>
              <a:gd name="T71" fmla="*/ 91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0" h="164">
                <a:moveTo>
                  <a:pt x="50" y="4"/>
                </a:moveTo>
                <a:cubicBezTo>
                  <a:pt x="25" y="7"/>
                  <a:pt x="5" y="27"/>
                  <a:pt x="2" y="51"/>
                </a:cubicBezTo>
                <a:cubicBezTo>
                  <a:pt x="0" y="69"/>
                  <a:pt x="7" y="87"/>
                  <a:pt x="20" y="99"/>
                </a:cubicBezTo>
                <a:cubicBezTo>
                  <a:pt x="20" y="107"/>
                  <a:pt x="20" y="107"/>
                  <a:pt x="20" y="107"/>
                </a:cubicBezTo>
                <a:cubicBezTo>
                  <a:pt x="20" y="116"/>
                  <a:pt x="25" y="124"/>
                  <a:pt x="33" y="129"/>
                </a:cubicBezTo>
                <a:cubicBezTo>
                  <a:pt x="33" y="141"/>
                  <a:pt x="33" y="141"/>
                  <a:pt x="33" y="141"/>
                </a:cubicBezTo>
                <a:cubicBezTo>
                  <a:pt x="33" y="148"/>
                  <a:pt x="38" y="153"/>
                  <a:pt x="45" y="153"/>
                </a:cubicBezTo>
                <a:cubicBezTo>
                  <a:pt x="48" y="153"/>
                  <a:pt x="48" y="153"/>
                  <a:pt x="48" y="153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0"/>
                  <a:pt x="52" y="164"/>
                  <a:pt x="56" y="164"/>
                </a:cubicBezTo>
                <a:cubicBezTo>
                  <a:pt x="56" y="164"/>
                  <a:pt x="56" y="164"/>
                  <a:pt x="56" y="164"/>
                </a:cubicBezTo>
                <a:cubicBezTo>
                  <a:pt x="60" y="164"/>
                  <a:pt x="64" y="160"/>
                  <a:pt x="64" y="156"/>
                </a:cubicBezTo>
                <a:cubicBezTo>
                  <a:pt x="64" y="153"/>
                  <a:pt x="64" y="153"/>
                  <a:pt x="64" y="153"/>
                </a:cubicBezTo>
                <a:cubicBezTo>
                  <a:pt x="67" y="153"/>
                  <a:pt x="67" y="153"/>
                  <a:pt x="67" y="153"/>
                </a:cubicBezTo>
                <a:cubicBezTo>
                  <a:pt x="74" y="153"/>
                  <a:pt x="79" y="148"/>
                  <a:pt x="79" y="141"/>
                </a:cubicBezTo>
                <a:cubicBezTo>
                  <a:pt x="79" y="129"/>
                  <a:pt x="79" y="129"/>
                  <a:pt x="79" y="129"/>
                </a:cubicBezTo>
                <a:cubicBezTo>
                  <a:pt x="87" y="124"/>
                  <a:pt x="92" y="116"/>
                  <a:pt x="92" y="107"/>
                </a:cubicBezTo>
                <a:cubicBezTo>
                  <a:pt x="92" y="99"/>
                  <a:pt x="92" y="99"/>
                  <a:pt x="92" y="99"/>
                </a:cubicBezTo>
                <a:cubicBezTo>
                  <a:pt x="104" y="88"/>
                  <a:pt x="110" y="74"/>
                  <a:pt x="110" y="58"/>
                </a:cubicBezTo>
                <a:cubicBezTo>
                  <a:pt x="110" y="26"/>
                  <a:pt x="83" y="0"/>
                  <a:pt x="50" y="4"/>
                </a:cubicBezTo>
                <a:close/>
                <a:moveTo>
                  <a:pt x="66" y="120"/>
                </a:moveTo>
                <a:cubicBezTo>
                  <a:pt x="46" y="120"/>
                  <a:pt x="46" y="120"/>
                  <a:pt x="46" y="120"/>
                </a:cubicBezTo>
                <a:cubicBezTo>
                  <a:pt x="46" y="50"/>
                  <a:pt x="66" y="50"/>
                  <a:pt x="66" y="120"/>
                </a:cubicBezTo>
                <a:close/>
                <a:moveTo>
                  <a:pt x="83" y="91"/>
                </a:moveTo>
                <a:cubicBezTo>
                  <a:pt x="80" y="93"/>
                  <a:pt x="80" y="93"/>
                  <a:pt x="80" y="93"/>
                </a:cubicBezTo>
                <a:cubicBezTo>
                  <a:pt x="80" y="107"/>
                  <a:pt x="80" y="107"/>
                  <a:pt x="80" y="107"/>
                </a:cubicBezTo>
                <a:cubicBezTo>
                  <a:pt x="80" y="113"/>
                  <a:pt x="77" y="117"/>
                  <a:pt x="72" y="119"/>
                </a:cubicBezTo>
                <a:cubicBezTo>
                  <a:pt x="72" y="8"/>
                  <a:pt x="40" y="8"/>
                  <a:pt x="40" y="119"/>
                </a:cubicBezTo>
                <a:cubicBezTo>
                  <a:pt x="35" y="117"/>
                  <a:pt x="32" y="113"/>
                  <a:pt x="32" y="107"/>
                </a:cubicBezTo>
                <a:cubicBezTo>
                  <a:pt x="32" y="93"/>
                  <a:pt x="32" y="93"/>
                  <a:pt x="32" y="93"/>
                </a:cubicBezTo>
                <a:cubicBezTo>
                  <a:pt x="30" y="91"/>
                  <a:pt x="30" y="91"/>
                  <a:pt x="30" y="91"/>
                </a:cubicBezTo>
                <a:cubicBezTo>
                  <a:pt x="18" y="82"/>
                  <a:pt x="12" y="68"/>
                  <a:pt x="14" y="53"/>
                </a:cubicBezTo>
                <a:cubicBezTo>
                  <a:pt x="16" y="33"/>
                  <a:pt x="32" y="18"/>
                  <a:pt x="51" y="16"/>
                </a:cubicBezTo>
                <a:cubicBezTo>
                  <a:pt x="53" y="15"/>
                  <a:pt x="54" y="15"/>
                  <a:pt x="56" y="15"/>
                </a:cubicBezTo>
                <a:cubicBezTo>
                  <a:pt x="80" y="15"/>
                  <a:pt x="99" y="34"/>
                  <a:pt x="99" y="58"/>
                </a:cubicBezTo>
                <a:cubicBezTo>
                  <a:pt x="99" y="71"/>
                  <a:pt x="93" y="83"/>
                  <a:pt x="83" y="9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3" name="Freeform 103">
            <a:extLst>
              <a:ext uri="{FF2B5EF4-FFF2-40B4-BE49-F238E27FC236}">
                <a16:creationId xmlns:a16="http://schemas.microsoft.com/office/drawing/2014/main" id="{7ED6FB90-9FE3-E746-5FAD-7EB4949E330E}"/>
              </a:ext>
            </a:extLst>
          </p:cNvPr>
          <p:cNvSpPr>
            <a:spLocks/>
          </p:cNvSpPr>
          <p:nvPr/>
        </p:nvSpPr>
        <p:spPr bwMode="auto">
          <a:xfrm>
            <a:off x="1857376" y="4676775"/>
            <a:ext cx="220663" cy="254000"/>
          </a:xfrm>
          <a:custGeom>
            <a:avLst/>
            <a:gdLst>
              <a:gd name="T0" fmla="*/ 0 w 139"/>
              <a:gd name="T1" fmla="*/ 80 h 160"/>
              <a:gd name="T2" fmla="*/ 0 w 139"/>
              <a:gd name="T3" fmla="*/ 0 h 160"/>
              <a:gd name="T4" fmla="*/ 69 w 139"/>
              <a:gd name="T5" fmla="*/ 40 h 160"/>
              <a:gd name="T6" fmla="*/ 139 w 139"/>
              <a:gd name="T7" fmla="*/ 80 h 160"/>
              <a:gd name="T8" fmla="*/ 69 w 139"/>
              <a:gd name="T9" fmla="*/ 120 h 160"/>
              <a:gd name="T10" fmla="*/ 0 w 139"/>
              <a:gd name="T11" fmla="*/ 160 h 160"/>
              <a:gd name="T12" fmla="*/ 0 w 139"/>
              <a:gd name="T13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9" h="160">
                <a:moveTo>
                  <a:pt x="0" y="80"/>
                </a:moveTo>
                <a:lnTo>
                  <a:pt x="0" y="0"/>
                </a:lnTo>
                <a:lnTo>
                  <a:pt x="69" y="40"/>
                </a:lnTo>
                <a:lnTo>
                  <a:pt x="139" y="80"/>
                </a:lnTo>
                <a:lnTo>
                  <a:pt x="69" y="120"/>
                </a:lnTo>
                <a:lnTo>
                  <a:pt x="0" y="160"/>
                </a:lnTo>
                <a:lnTo>
                  <a:pt x="0" y="8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4" name="Freeform 104">
            <a:extLst>
              <a:ext uri="{FF2B5EF4-FFF2-40B4-BE49-F238E27FC236}">
                <a16:creationId xmlns:a16="http://schemas.microsoft.com/office/drawing/2014/main" id="{5A7A2499-00BB-D7CA-EA99-D58EDAE541C0}"/>
              </a:ext>
            </a:extLst>
          </p:cNvPr>
          <p:cNvSpPr>
            <a:spLocks/>
          </p:cNvSpPr>
          <p:nvPr/>
        </p:nvSpPr>
        <p:spPr bwMode="auto">
          <a:xfrm>
            <a:off x="4592638" y="4168775"/>
            <a:ext cx="254000" cy="169863"/>
          </a:xfrm>
          <a:custGeom>
            <a:avLst/>
            <a:gdLst>
              <a:gd name="T0" fmla="*/ 113 w 160"/>
              <a:gd name="T1" fmla="*/ 26 h 107"/>
              <a:gd name="T2" fmla="*/ 67 w 160"/>
              <a:gd name="T3" fmla="*/ 0 h 107"/>
              <a:gd name="T4" fmla="*/ 67 w 160"/>
              <a:gd name="T5" fmla="*/ 25 h 107"/>
              <a:gd name="T6" fmla="*/ 0 w 160"/>
              <a:gd name="T7" fmla="*/ 25 h 107"/>
              <a:gd name="T8" fmla="*/ 0 w 160"/>
              <a:gd name="T9" fmla="*/ 82 h 107"/>
              <a:gd name="T10" fmla="*/ 67 w 160"/>
              <a:gd name="T11" fmla="*/ 82 h 107"/>
              <a:gd name="T12" fmla="*/ 67 w 160"/>
              <a:gd name="T13" fmla="*/ 107 h 107"/>
              <a:gd name="T14" fmla="*/ 113 w 160"/>
              <a:gd name="T15" fmla="*/ 80 h 107"/>
              <a:gd name="T16" fmla="*/ 160 w 160"/>
              <a:gd name="T17" fmla="*/ 53 h 107"/>
              <a:gd name="T18" fmla="*/ 113 w 160"/>
              <a:gd name="T19" fmla="*/ 26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0" h="107">
                <a:moveTo>
                  <a:pt x="113" y="26"/>
                </a:moveTo>
                <a:lnTo>
                  <a:pt x="67" y="0"/>
                </a:lnTo>
                <a:lnTo>
                  <a:pt x="67" y="25"/>
                </a:lnTo>
                <a:lnTo>
                  <a:pt x="0" y="25"/>
                </a:lnTo>
                <a:lnTo>
                  <a:pt x="0" y="82"/>
                </a:lnTo>
                <a:lnTo>
                  <a:pt x="67" y="82"/>
                </a:lnTo>
                <a:lnTo>
                  <a:pt x="67" y="107"/>
                </a:lnTo>
                <a:lnTo>
                  <a:pt x="113" y="80"/>
                </a:lnTo>
                <a:lnTo>
                  <a:pt x="160" y="53"/>
                </a:lnTo>
                <a:lnTo>
                  <a:pt x="113" y="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5" name="Freeform 105">
            <a:extLst>
              <a:ext uri="{FF2B5EF4-FFF2-40B4-BE49-F238E27FC236}">
                <a16:creationId xmlns:a16="http://schemas.microsoft.com/office/drawing/2014/main" id="{D6C700CE-D5CB-6948-769F-408827033B59}"/>
              </a:ext>
            </a:extLst>
          </p:cNvPr>
          <p:cNvSpPr>
            <a:spLocks/>
          </p:cNvSpPr>
          <p:nvPr/>
        </p:nvSpPr>
        <p:spPr bwMode="auto">
          <a:xfrm>
            <a:off x="1331913" y="5200650"/>
            <a:ext cx="220663" cy="201613"/>
          </a:xfrm>
          <a:custGeom>
            <a:avLst/>
            <a:gdLst>
              <a:gd name="T0" fmla="*/ 0 w 139"/>
              <a:gd name="T1" fmla="*/ 97 h 127"/>
              <a:gd name="T2" fmla="*/ 29 w 139"/>
              <a:gd name="T3" fmla="*/ 97 h 127"/>
              <a:gd name="T4" fmla="*/ 29 w 139"/>
              <a:gd name="T5" fmla="*/ 127 h 127"/>
              <a:gd name="T6" fmla="*/ 84 w 139"/>
              <a:gd name="T7" fmla="*/ 95 h 127"/>
              <a:gd name="T8" fmla="*/ 139 w 139"/>
              <a:gd name="T9" fmla="*/ 64 h 127"/>
              <a:gd name="T10" fmla="*/ 84 w 139"/>
              <a:gd name="T11" fmla="*/ 32 h 127"/>
              <a:gd name="T12" fmla="*/ 29 w 139"/>
              <a:gd name="T13" fmla="*/ 0 h 127"/>
              <a:gd name="T14" fmla="*/ 29 w 139"/>
              <a:gd name="T15" fmla="*/ 30 h 127"/>
              <a:gd name="T16" fmla="*/ 0 w 139"/>
              <a:gd name="T17" fmla="*/ 30 h 127"/>
              <a:gd name="T18" fmla="*/ 0 w 139"/>
              <a:gd name="T19" fmla="*/ 97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9" h="127">
                <a:moveTo>
                  <a:pt x="0" y="97"/>
                </a:moveTo>
                <a:lnTo>
                  <a:pt x="29" y="97"/>
                </a:lnTo>
                <a:lnTo>
                  <a:pt x="29" y="127"/>
                </a:lnTo>
                <a:lnTo>
                  <a:pt x="84" y="95"/>
                </a:lnTo>
                <a:lnTo>
                  <a:pt x="139" y="64"/>
                </a:lnTo>
                <a:lnTo>
                  <a:pt x="84" y="32"/>
                </a:lnTo>
                <a:lnTo>
                  <a:pt x="29" y="0"/>
                </a:lnTo>
                <a:lnTo>
                  <a:pt x="29" y="30"/>
                </a:lnTo>
                <a:lnTo>
                  <a:pt x="0" y="30"/>
                </a:lnTo>
                <a:lnTo>
                  <a:pt x="0" y="9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6" name="Freeform 106">
            <a:extLst>
              <a:ext uri="{FF2B5EF4-FFF2-40B4-BE49-F238E27FC236}">
                <a16:creationId xmlns:a16="http://schemas.microsoft.com/office/drawing/2014/main" id="{A4060AC1-476F-3BD1-50D2-0520AF56F020}"/>
              </a:ext>
            </a:extLst>
          </p:cNvPr>
          <p:cNvSpPr>
            <a:spLocks/>
          </p:cNvSpPr>
          <p:nvPr/>
        </p:nvSpPr>
        <p:spPr bwMode="auto">
          <a:xfrm>
            <a:off x="8997951" y="4125913"/>
            <a:ext cx="252413" cy="173038"/>
          </a:xfrm>
          <a:custGeom>
            <a:avLst/>
            <a:gdLst>
              <a:gd name="T0" fmla="*/ 80 w 159"/>
              <a:gd name="T1" fmla="*/ 109 h 109"/>
              <a:gd name="T2" fmla="*/ 0 w 159"/>
              <a:gd name="T3" fmla="*/ 109 h 109"/>
              <a:gd name="T4" fmla="*/ 40 w 159"/>
              <a:gd name="T5" fmla="*/ 55 h 109"/>
              <a:gd name="T6" fmla="*/ 80 w 159"/>
              <a:gd name="T7" fmla="*/ 0 h 109"/>
              <a:gd name="T8" fmla="*/ 119 w 159"/>
              <a:gd name="T9" fmla="*/ 55 h 109"/>
              <a:gd name="T10" fmla="*/ 159 w 159"/>
              <a:gd name="T11" fmla="*/ 109 h 109"/>
              <a:gd name="T12" fmla="*/ 80 w 159"/>
              <a:gd name="T13" fmla="*/ 109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9" h="109">
                <a:moveTo>
                  <a:pt x="80" y="109"/>
                </a:moveTo>
                <a:lnTo>
                  <a:pt x="0" y="109"/>
                </a:lnTo>
                <a:lnTo>
                  <a:pt x="40" y="55"/>
                </a:lnTo>
                <a:lnTo>
                  <a:pt x="80" y="0"/>
                </a:lnTo>
                <a:lnTo>
                  <a:pt x="119" y="55"/>
                </a:lnTo>
                <a:lnTo>
                  <a:pt x="159" y="109"/>
                </a:lnTo>
                <a:lnTo>
                  <a:pt x="80" y="10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" name="Rectangle 107">
            <a:extLst>
              <a:ext uri="{FF2B5EF4-FFF2-40B4-BE49-F238E27FC236}">
                <a16:creationId xmlns:a16="http://schemas.microsoft.com/office/drawing/2014/main" id="{289B6624-4BF0-06EA-0DA9-71952EDBA7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97951" y="4318000"/>
            <a:ext cx="252413" cy="61913"/>
          </a:xfrm>
          <a:prstGeom prst="rect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8" name="Freeform 108">
            <a:extLst>
              <a:ext uri="{FF2B5EF4-FFF2-40B4-BE49-F238E27FC236}">
                <a16:creationId xmlns:a16="http://schemas.microsoft.com/office/drawing/2014/main" id="{FC46105B-2F8A-F2EF-BB09-F120CFB4541B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3589338"/>
            <a:ext cx="254000" cy="227013"/>
          </a:xfrm>
          <a:custGeom>
            <a:avLst/>
            <a:gdLst>
              <a:gd name="T0" fmla="*/ 160 w 160"/>
              <a:gd name="T1" fmla="*/ 72 h 143"/>
              <a:gd name="T2" fmla="*/ 120 w 160"/>
              <a:gd name="T3" fmla="*/ 36 h 143"/>
              <a:gd name="T4" fmla="*/ 80 w 160"/>
              <a:gd name="T5" fmla="*/ 0 h 143"/>
              <a:gd name="T6" fmla="*/ 40 w 160"/>
              <a:gd name="T7" fmla="*/ 36 h 143"/>
              <a:gd name="T8" fmla="*/ 0 w 160"/>
              <a:gd name="T9" fmla="*/ 72 h 143"/>
              <a:gd name="T10" fmla="*/ 19 w 160"/>
              <a:gd name="T11" fmla="*/ 72 h 143"/>
              <a:gd name="T12" fmla="*/ 19 w 160"/>
              <a:gd name="T13" fmla="*/ 143 h 143"/>
              <a:gd name="T14" fmla="*/ 142 w 160"/>
              <a:gd name="T15" fmla="*/ 143 h 143"/>
              <a:gd name="T16" fmla="*/ 142 w 160"/>
              <a:gd name="T17" fmla="*/ 72 h 143"/>
              <a:gd name="T18" fmla="*/ 160 w 160"/>
              <a:gd name="T19" fmla="*/ 72 h 143"/>
              <a:gd name="T20" fmla="*/ 103 w 160"/>
              <a:gd name="T21" fmla="*/ 120 h 143"/>
              <a:gd name="T22" fmla="*/ 58 w 160"/>
              <a:gd name="T23" fmla="*/ 120 h 143"/>
              <a:gd name="T24" fmla="*/ 58 w 160"/>
              <a:gd name="T25" fmla="*/ 82 h 143"/>
              <a:gd name="T26" fmla="*/ 103 w 160"/>
              <a:gd name="T27" fmla="*/ 82 h 143"/>
              <a:gd name="T28" fmla="*/ 103 w 160"/>
              <a:gd name="T29" fmla="*/ 120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60" h="143">
                <a:moveTo>
                  <a:pt x="160" y="72"/>
                </a:moveTo>
                <a:lnTo>
                  <a:pt x="120" y="36"/>
                </a:lnTo>
                <a:lnTo>
                  <a:pt x="80" y="0"/>
                </a:lnTo>
                <a:lnTo>
                  <a:pt x="40" y="36"/>
                </a:lnTo>
                <a:lnTo>
                  <a:pt x="0" y="72"/>
                </a:lnTo>
                <a:lnTo>
                  <a:pt x="19" y="72"/>
                </a:lnTo>
                <a:lnTo>
                  <a:pt x="19" y="143"/>
                </a:lnTo>
                <a:lnTo>
                  <a:pt x="142" y="143"/>
                </a:lnTo>
                <a:lnTo>
                  <a:pt x="142" y="72"/>
                </a:lnTo>
                <a:lnTo>
                  <a:pt x="160" y="72"/>
                </a:lnTo>
                <a:close/>
                <a:moveTo>
                  <a:pt x="103" y="120"/>
                </a:moveTo>
                <a:lnTo>
                  <a:pt x="58" y="120"/>
                </a:lnTo>
                <a:lnTo>
                  <a:pt x="58" y="82"/>
                </a:lnTo>
                <a:lnTo>
                  <a:pt x="103" y="82"/>
                </a:lnTo>
                <a:lnTo>
                  <a:pt x="103" y="1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" name="Freeform 109">
            <a:extLst>
              <a:ext uri="{FF2B5EF4-FFF2-40B4-BE49-F238E27FC236}">
                <a16:creationId xmlns:a16="http://schemas.microsoft.com/office/drawing/2014/main" id="{FD7EBE41-6C48-9A58-CCBD-76D6C0383107}"/>
              </a:ext>
            </a:extLst>
          </p:cNvPr>
          <p:cNvSpPr>
            <a:spLocks noEditPoints="1"/>
          </p:cNvSpPr>
          <p:nvPr/>
        </p:nvSpPr>
        <p:spPr bwMode="auto">
          <a:xfrm>
            <a:off x="781051" y="5248275"/>
            <a:ext cx="171450" cy="201613"/>
          </a:xfrm>
          <a:custGeom>
            <a:avLst/>
            <a:gdLst>
              <a:gd name="T0" fmla="*/ 89 w 108"/>
              <a:gd name="T1" fmla="*/ 50 h 127"/>
              <a:gd name="T2" fmla="*/ 89 w 108"/>
              <a:gd name="T3" fmla="*/ 18 h 127"/>
              <a:gd name="T4" fmla="*/ 84 w 108"/>
              <a:gd name="T5" fmla="*/ 6 h 127"/>
              <a:gd name="T6" fmla="*/ 72 w 108"/>
              <a:gd name="T7" fmla="*/ 0 h 127"/>
              <a:gd name="T8" fmla="*/ 36 w 108"/>
              <a:gd name="T9" fmla="*/ 0 h 127"/>
              <a:gd name="T10" fmla="*/ 23 w 108"/>
              <a:gd name="T11" fmla="*/ 6 h 127"/>
              <a:gd name="T12" fmla="*/ 18 w 108"/>
              <a:gd name="T13" fmla="*/ 18 h 127"/>
              <a:gd name="T14" fmla="*/ 18 w 108"/>
              <a:gd name="T15" fmla="*/ 50 h 127"/>
              <a:gd name="T16" fmla="*/ 0 w 108"/>
              <a:gd name="T17" fmla="*/ 50 h 127"/>
              <a:gd name="T18" fmla="*/ 0 w 108"/>
              <a:gd name="T19" fmla="*/ 127 h 127"/>
              <a:gd name="T20" fmla="*/ 108 w 108"/>
              <a:gd name="T21" fmla="*/ 127 h 127"/>
              <a:gd name="T22" fmla="*/ 108 w 108"/>
              <a:gd name="T23" fmla="*/ 50 h 127"/>
              <a:gd name="T24" fmla="*/ 89 w 108"/>
              <a:gd name="T25" fmla="*/ 50 h 127"/>
              <a:gd name="T26" fmla="*/ 34 w 108"/>
              <a:gd name="T27" fmla="*/ 21 h 127"/>
              <a:gd name="T28" fmla="*/ 35 w 108"/>
              <a:gd name="T29" fmla="*/ 17 h 127"/>
              <a:gd name="T30" fmla="*/ 39 w 108"/>
              <a:gd name="T31" fmla="*/ 15 h 127"/>
              <a:gd name="T32" fmla="*/ 68 w 108"/>
              <a:gd name="T33" fmla="*/ 15 h 127"/>
              <a:gd name="T34" fmla="*/ 72 w 108"/>
              <a:gd name="T35" fmla="*/ 17 h 127"/>
              <a:gd name="T36" fmla="*/ 74 w 108"/>
              <a:gd name="T37" fmla="*/ 21 h 127"/>
              <a:gd name="T38" fmla="*/ 74 w 108"/>
              <a:gd name="T39" fmla="*/ 50 h 127"/>
              <a:gd name="T40" fmla="*/ 34 w 108"/>
              <a:gd name="T41" fmla="*/ 50 h 127"/>
              <a:gd name="T42" fmla="*/ 34 w 108"/>
              <a:gd name="T43" fmla="*/ 21 h 127"/>
              <a:gd name="T44" fmla="*/ 61 w 108"/>
              <a:gd name="T45" fmla="*/ 92 h 127"/>
              <a:gd name="T46" fmla="*/ 61 w 108"/>
              <a:gd name="T47" fmla="*/ 107 h 127"/>
              <a:gd name="T48" fmla="*/ 47 w 108"/>
              <a:gd name="T49" fmla="*/ 107 h 127"/>
              <a:gd name="T50" fmla="*/ 47 w 108"/>
              <a:gd name="T51" fmla="*/ 92 h 127"/>
              <a:gd name="T52" fmla="*/ 40 w 108"/>
              <a:gd name="T53" fmla="*/ 81 h 127"/>
              <a:gd name="T54" fmla="*/ 54 w 108"/>
              <a:gd name="T55" fmla="*/ 67 h 127"/>
              <a:gd name="T56" fmla="*/ 67 w 108"/>
              <a:gd name="T57" fmla="*/ 81 h 127"/>
              <a:gd name="T58" fmla="*/ 61 w 108"/>
              <a:gd name="T59" fmla="*/ 92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8" h="127">
                <a:moveTo>
                  <a:pt x="89" y="50"/>
                </a:moveTo>
                <a:cubicBezTo>
                  <a:pt x="89" y="18"/>
                  <a:pt x="89" y="18"/>
                  <a:pt x="89" y="18"/>
                </a:cubicBezTo>
                <a:cubicBezTo>
                  <a:pt x="89" y="13"/>
                  <a:pt x="88" y="9"/>
                  <a:pt x="84" y="6"/>
                </a:cubicBezTo>
                <a:cubicBezTo>
                  <a:pt x="81" y="2"/>
                  <a:pt x="76" y="0"/>
                  <a:pt x="7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1" y="0"/>
                  <a:pt x="27" y="2"/>
                  <a:pt x="23" y="6"/>
                </a:cubicBezTo>
                <a:cubicBezTo>
                  <a:pt x="20" y="9"/>
                  <a:pt x="18" y="13"/>
                  <a:pt x="18" y="18"/>
                </a:cubicBezTo>
                <a:cubicBezTo>
                  <a:pt x="18" y="50"/>
                  <a:pt x="18" y="50"/>
                  <a:pt x="18" y="50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127"/>
                  <a:pt x="0" y="127"/>
                  <a:pt x="0" y="127"/>
                </a:cubicBezTo>
                <a:cubicBezTo>
                  <a:pt x="108" y="127"/>
                  <a:pt x="108" y="127"/>
                  <a:pt x="108" y="127"/>
                </a:cubicBezTo>
                <a:cubicBezTo>
                  <a:pt x="108" y="50"/>
                  <a:pt x="108" y="50"/>
                  <a:pt x="108" y="50"/>
                </a:cubicBezTo>
                <a:lnTo>
                  <a:pt x="89" y="50"/>
                </a:lnTo>
                <a:close/>
                <a:moveTo>
                  <a:pt x="34" y="21"/>
                </a:moveTo>
                <a:cubicBezTo>
                  <a:pt x="34" y="20"/>
                  <a:pt x="34" y="18"/>
                  <a:pt x="35" y="17"/>
                </a:cubicBezTo>
                <a:cubicBezTo>
                  <a:pt x="36" y="16"/>
                  <a:pt x="38" y="15"/>
                  <a:pt x="39" y="15"/>
                </a:cubicBezTo>
                <a:cubicBezTo>
                  <a:pt x="68" y="15"/>
                  <a:pt x="68" y="15"/>
                  <a:pt x="68" y="15"/>
                </a:cubicBezTo>
                <a:cubicBezTo>
                  <a:pt x="70" y="15"/>
                  <a:pt x="71" y="16"/>
                  <a:pt x="72" y="17"/>
                </a:cubicBezTo>
                <a:cubicBezTo>
                  <a:pt x="73" y="18"/>
                  <a:pt x="74" y="20"/>
                  <a:pt x="74" y="21"/>
                </a:cubicBezTo>
                <a:cubicBezTo>
                  <a:pt x="74" y="50"/>
                  <a:pt x="74" y="50"/>
                  <a:pt x="74" y="50"/>
                </a:cubicBezTo>
                <a:cubicBezTo>
                  <a:pt x="34" y="50"/>
                  <a:pt x="34" y="50"/>
                  <a:pt x="34" y="50"/>
                </a:cubicBezTo>
                <a:lnTo>
                  <a:pt x="34" y="21"/>
                </a:lnTo>
                <a:close/>
                <a:moveTo>
                  <a:pt x="61" y="92"/>
                </a:moveTo>
                <a:cubicBezTo>
                  <a:pt x="61" y="107"/>
                  <a:pt x="61" y="107"/>
                  <a:pt x="61" y="107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47" y="92"/>
                  <a:pt x="47" y="92"/>
                  <a:pt x="47" y="92"/>
                </a:cubicBezTo>
                <a:cubicBezTo>
                  <a:pt x="43" y="90"/>
                  <a:pt x="40" y="85"/>
                  <a:pt x="40" y="81"/>
                </a:cubicBezTo>
                <a:cubicBezTo>
                  <a:pt x="40" y="73"/>
                  <a:pt x="46" y="67"/>
                  <a:pt x="54" y="67"/>
                </a:cubicBezTo>
                <a:cubicBezTo>
                  <a:pt x="61" y="67"/>
                  <a:pt x="67" y="73"/>
                  <a:pt x="67" y="81"/>
                </a:cubicBezTo>
                <a:cubicBezTo>
                  <a:pt x="67" y="85"/>
                  <a:pt x="64" y="90"/>
                  <a:pt x="61" y="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" name="Freeform 110">
            <a:extLst>
              <a:ext uri="{FF2B5EF4-FFF2-40B4-BE49-F238E27FC236}">
                <a16:creationId xmlns:a16="http://schemas.microsoft.com/office/drawing/2014/main" id="{1BE3D0F2-0EA0-4AEA-83ED-49EB041978C4}"/>
              </a:ext>
            </a:extLst>
          </p:cNvPr>
          <p:cNvSpPr>
            <a:spLocks noEditPoints="1"/>
          </p:cNvSpPr>
          <p:nvPr/>
        </p:nvSpPr>
        <p:spPr bwMode="auto">
          <a:xfrm>
            <a:off x="7366001" y="5227638"/>
            <a:ext cx="231775" cy="201613"/>
          </a:xfrm>
          <a:custGeom>
            <a:avLst/>
            <a:gdLst>
              <a:gd name="T0" fmla="*/ 141 w 146"/>
              <a:gd name="T1" fmla="*/ 5 h 127"/>
              <a:gd name="T2" fmla="*/ 129 w 146"/>
              <a:gd name="T3" fmla="*/ 0 h 127"/>
              <a:gd name="T4" fmla="*/ 92 w 146"/>
              <a:gd name="T5" fmla="*/ 0 h 127"/>
              <a:gd name="T6" fmla="*/ 80 w 146"/>
              <a:gd name="T7" fmla="*/ 5 h 127"/>
              <a:gd name="T8" fmla="*/ 75 w 146"/>
              <a:gd name="T9" fmla="*/ 18 h 127"/>
              <a:gd name="T10" fmla="*/ 75 w 146"/>
              <a:gd name="T11" fmla="*/ 49 h 127"/>
              <a:gd name="T12" fmla="*/ 0 w 146"/>
              <a:gd name="T13" fmla="*/ 49 h 127"/>
              <a:gd name="T14" fmla="*/ 0 w 146"/>
              <a:gd name="T15" fmla="*/ 127 h 127"/>
              <a:gd name="T16" fmla="*/ 108 w 146"/>
              <a:gd name="T17" fmla="*/ 127 h 127"/>
              <a:gd name="T18" fmla="*/ 108 w 146"/>
              <a:gd name="T19" fmla="*/ 49 h 127"/>
              <a:gd name="T20" fmla="*/ 90 w 146"/>
              <a:gd name="T21" fmla="*/ 49 h 127"/>
              <a:gd name="T22" fmla="*/ 90 w 146"/>
              <a:gd name="T23" fmla="*/ 21 h 127"/>
              <a:gd name="T24" fmla="*/ 92 w 146"/>
              <a:gd name="T25" fmla="*/ 17 h 127"/>
              <a:gd name="T26" fmla="*/ 96 w 146"/>
              <a:gd name="T27" fmla="*/ 15 h 127"/>
              <a:gd name="T28" fmla="*/ 125 w 146"/>
              <a:gd name="T29" fmla="*/ 15 h 127"/>
              <a:gd name="T30" fmla="*/ 129 w 146"/>
              <a:gd name="T31" fmla="*/ 17 h 127"/>
              <a:gd name="T32" fmla="*/ 131 w 146"/>
              <a:gd name="T33" fmla="*/ 21 h 127"/>
              <a:gd name="T34" fmla="*/ 131 w 146"/>
              <a:gd name="T35" fmla="*/ 54 h 127"/>
              <a:gd name="T36" fmla="*/ 133 w 146"/>
              <a:gd name="T37" fmla="*/ 58 h 127"/>
              <a:gd name="T38" fmla="*/ 137 w 146"/>
              <a:gd name="T39" fmla="*/ 60 h 127"/>
              <a:gd name="T40" fmla="*/ 141 w 146"/>
              <a:gd name="T41" fmla="*/ 60 h 127"/>
              <a:gd name="T42" fmla="*/ 145 w 146"/>
              <a:gd name="T43" fmla="*/ 58 h 127"/>
              <a:gd name="T44" fmla="*/ 146 w 146"/>
              <a:gd name="T45" fmla="*/ 54 h 127"/>
              <a:gd name="T46" fmla="*/ 146 w 146"/>
              <a:gd name="T47" fmla="*/ 18 h 127"/>
              <a:gd name="T48" fmla="*/ 141 w 146"/>
              <a:gd name="T49" fmla="*/ 5 h 127"/>
              <a:gd name="T50" fmla="*/ 61 w 146"/>
              <a:gd name="T51" fmla="*/ 92 h 127"/>
              <a:gd name="T52" fmla="*/ 61 w 146"/>
              <a:gd name="T53" fmla="*/ 106 h 127"/>
              <a:gd name="T54" fmla="*/ 47 w 146"/>
              <a:gd name="T55" fmla="*/ 106 h 127"/>
              <a:gd name="T56" fmla="*/ 47 w 146"/>
              <a:gd name="T57" fmla="*/ 92 h 127"/>
              <a:gd name="T58" fmla="*/ 40 w 146"/>
              <a:gd name="T59" fmla="*/ 80 h 127"/>
              <a:gd name="T60" fmla="*/ 54 w 146"/>
              <a:gd name="T61" fmla="*/ 67 h 127"/>
              <a:gd name="T62" fmla="*/ 67 w 146"/>
              <a:gd name="T63" fmla="*/ 80 h 127"/>
              <a:gd name="T64" fmla="*/ 61 w 146"/>
              <a:gd name="T65" fmla="*/ 92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6" h="127">
                <a:moveTo>
                  <a:pt x="141" y="5"/>
                </a:moveTo>
                <a:cubicBezTo>
                  <a:pt x="138" y="2"/>
                  <a:pt x="133" y="0"/>
                  <a:pt x="129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88" y="0"/>
                  <a:pt x="83" y="2"/>
                  <a:pt x="80" y="5"/>
                </a:cubicBezTo>
                <a:cubicBezTo>
                  <a:pt x="77" y="9"/>
                  <a:pt x="75" y="13"/>
                  <a:pt x="75" y="18"/>
                </a:cubicBezTo>
                <a:cubicBezTo>
                  <a:pt x="75" y="49"/>
                  <a:pt x="75" y="49"/>
                  <a:pt x="75" y="49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127"/>
                  <a:pt x="0" y="127"/>
                  <a:pt x="0" y="127"/>
                </a:cubicBezTo>
                <a:cubicBezTo>
                  <a:pt x="108" y="127"/>
                  <a:pt x="108" y="127"/>
                  <a:pt x="108" y="127"/>
                </a:cubicBezTo>
                <a:cubicBezTo>
                  <a:pt x="108" y="49"/>
                  <a:pt x="108" y="49"/>
                  <a:pt x="108" y="49"/>
                </a:cubicBezTo>
                <a:cubicBezTo>
                  <a:pt x="90" y="49"/>
                  <a:pt x="90" y="49"/>
                  <a:pt x="90" y="49"/>
                </a:cubicBezTo>
                <a:cubicBezTo>
                  <a:pt x="90" y="21"/>
                  <a:pt x="90" y="21"/>
                  <a:pt x="90" y="21"/>
                </a:cubicBezTo>
                <a:cubicBezTo>
                  <a:pt x="90" y="19"/>
                  <a:pt x="91" y="18"/>
                  <a:pt x="92" y="17"/>
                </a:cubicBezTo>
                <a:cubicBezTo>
                  <a:pt x="93" y="16"/>
                  <a:pt x="95" y="15"/>
                  <a:pt x="96" y="15"/>
                </a:cubicBezTo>
                <a:cubicBezTo>
                  <a:pt x="125" y="15"/>
                  <a:pt x="125" y="15"/>
                  <a:pt x="125" y="15"/>
                </a:cubicBezTo>
                <a:cubicBezTo>
                  <a:pt x="126" y="15"/>
                  <a:pt x="128" y="16"/>
                  <a:pt x="129" y="17"/>
                </a:cubicBezTo>
                <a:cubicBezTo>
                  <a:pt x="130" y="18"/>
                  <a:pt x="131" y="19"/>
                  <a:pt x="131" y="21"/>
                </a:cubicBezTo>
                <a:cubicBezTo>
                  <a:pt x="131" y="54"/>
                  <a:pt x="131" y="54"/>
                  <a:pt x="131" y="54"/>
                </a:cubicBezTo>
                <a:cubicBezTo>
                  <a:pt x="131" y="55"/>
                  <a:pt x="131" y="57"/>
                  <a:pt x="133" y="58"/>
                </a:cubicBezTo>
                <a:cubicBezTo>
                  <a:pt x="134" y="59"/>
                  <a:pt x="135" y="60"/>
                  <a:pt x="137" y="60"/>
                </a:cubicBezTo>
                <a:cubicBezTo>
                  <a:pt x="141" y="60"/>
                  <a:pt x="141" y="60"/>
                  <a:pt x="141" y="60"/>
                </a:cubicBezTo>
                <a:cubicBezTo>
                  <a:pt x="142" y="60"/>
                  <a:pt x="143" y="59"/>
                  <a:pt x="145" y="58"/>
                </a:cubicBezTo>
                <a:cubicBezTo>
                  <a:pt x="146" y="57"/>
                  <a:pt x="146" y="55"/>
                  <a:pt x="146" y="54"/>
                </a:cubicBezTo>
                <a:cubicBezTo>
                  <a:pt x="146" y="18"/>
                  <a:pt x="146" y="18"/>
                  <a:pt x="146" y="18"/>
                </a:cubicBezTo>
                <a:cubicBezTo>
                  <a:pt x="146" y="13"/>
                  <a:pt x="145" y="9"/>
                  <a:pt x="141" y="5"/>
                </a:cubicBezTo>
                <a:close/>
                <a:moveTo>
                  <a:pt x="61" y="92"/>
                </a:moveTo>
                <a:cubicBezTo>
                  <a:pt x="61" y="106"/>
                  <a:pt x="61" y="106"/>
                  <a:pt x="61" y="106"/>
                </a:cubicBezTo>
                <a:cubicBezTo>
                  <a:pt x="47" y="106"/>
                  <a:pt x="47" y="106"/>
                  <a:pt x="47" y="106"/>
                </a:cubicBezTo>
                <a:cubicBezTo>
                  <a:pt x="47" y="92"/>
                  <a:pt x="47" y="92"/>
                  <a:pt x="47" y="92"/>
                </a:cubicBezTo>
                <a:cubicBezTo>
                  <a:pt x="43" y="89"/>
                  <a:pt x="40" y="85"/>
                  <a:pt x="40" y="80"/>
                </a:cubicBezTo>
                <a:cubicBezTo>
                  <a:pt x="40" y="73"/>
                  <a:pt x="46" y="67"/>
                  <a:pt x="54" y="67"/>
                </a:cubicBezTo>
                <a:cubicBezTo>
                  <a:pt x="61" y="67"/>
                  <a:pt x="67" y="73"/>
                  <a:pt x="67" y="80"/>
                </a:cubicBezTo>
                <a:cubicBezTo>
                  <a:pt x="67" y="85"/>
                  <a:pt x="65" y="89"/>
                  <a:pt x="61" y="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1" name="Freeform 111">
            <a:extLst>
              <a:ext uri="{FF2B5EF4-FFF2-40B4-BE49-F238E27FC236}">
                <a16:creationId xmlns:a16="http://schemas.microsoft.com/office/drawing/2014/main" id="{E151618D-B63A-F42C-6B79-BD85C50169AA}"/>
              </a:ext>
            </a:extLst>
          </p:cNvPr>
          <p:cNvSpPr>
            <a:spLocks noEditPoints="1"/>
          </p:cNvSpPr>
          <p:nvPr/>
        </p:nvSpPr>
        <p:spPr bwMode="auto">
          <a:xfrm>
            <a:off x="10074276" y="5151438"/>
            <a:ext cx="239713" cy="203200"/>
          </a:xfrm>
          <a:custGeom>
            <a:avLst/>
            <a:gdLst>
              <a:gd name="T0" fmla="*/ 111 w 151"/>
              <a:gd name="T1" fmla="*/ 0 h 128"/>
              <a:gd name="T2" fmla="*/ 111 w 151"/>
              <a:gd name="T3" fmla="*/ 128 h 128"/>
              <a:gd name="T4" fmla="*/ 151 w 151"/>
              <a:gd name="T5" fmla="*/ 128 h 128"/>
              <a:gd name="T6" fmla="*/ 151 w 151"/>
              <a:gd name="T7" fmla="*/ 0 h 128"/>
              <a:gd name="T8" fmla="*/ 111 w 151"/>
              <a:gd name="T9" fmla="*/ 0 h 128"/>
              <a:gd name="T10" fmla="*/ 55 w 151"/>
              <a:gd name="T11" fmla="*/ 128 h 128"/>
              <a:gd name="T12" fmla="*/ 95 w 151"/>
              <a:gd name="T13" fmla="*/ 128 h 128"/>
              <a:gd name="T14" fmla="*/ 95 w 151"/>
              <a:gd name="T15" fmla="*/ 42 h 128"/>
              <a:gd name="T16" fmla="*/ 55 w 151"/>
              <a:gd name="T17" fmla="*/ 42 h 128"/>
              <a:gd name="T18" fmla="*/ 55 w 151"/>
              <a:gd name="T19" fmla="*/ 128 h 128"/>
              <a:gd name="T20" fmla="*/ 0 w 151"/>
              <a:gd name="T21" fmla="*/ 128 h 128"/>
              <a:gd name="T22" fmla="*/ 40 w 151"/>
              <a:gd name="T23" fmla="*/ 128 h 128"/>
              <a:gd name="T24" fmla="*/ 40 w 151"/>
              <a:gd name="T25" fmla="*/ 89 h 128"/>
              <a:gd name="T26" fmla="*/ 0 w 151"/>
              <a:gd name="T27" fmla="*/ 89 h 128"/>
              <a:gd name="T28" fmla="*/ 0 w 151"/>
              <a:gd name="T29" fmla="*/ 12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51" h="128">
                <a:moveTo>
                  <a:pt x="111" y="0"/>
                </a:moveTo>
                <a:lnTo>
                  <a:pt x="111" y="128"/>
                </a:lnTo>
                <a:lnTo>
                  <a:pt x="151" y="128"/>
                </a:lnTo>
                <a:lnTo>
                  <a:pt x="151" y="0"/>
                </a:lnTo>
                <a:lnTo>
                  <a:pt x="111" y="0"/>
                </a:lnTo>
                <a:close/>
                <a:moveTo>
                  <a:pt x="55" y="128"/>
                </a:moveTo>
                <a:lnTo>
                  <a:pt x="95" y="128"/>
                </a:lnTo>
                <a:lnTo>
                  <a:pt x="95" y="42"/>
                </a:lnTo>
                <a:lnTo>
                  <a:pt x="55" y="42"/>
                </a:lnTo>
                <a:lnTo>
                  <a:pt x="55" y="128"/>
                </a:lnTo>
                <a:close/>
                <a:moveTo>
                  <a:pt x="0" y="128"/>
                </a:moveTo>
                <a:lnTo>
                  <a:pt x="40" y="128"/>
                </a:lnTo>
                <a:lnTo>
                  <a:pt x="40" y="89"/>
                </a:lnTo>
                <a:lnTo>
                  <a:pt x="0" y="89"/>
                </a:lnTo>
                <a:lnTo>
                  <a:pt x="0" y="1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2" name="Rectangle 112">
            <a:extLst>
              <a:ext uri="{FF2B5EF4-FFF2-40B4-BE49-F238E27FC236}">
                <a16:creationId xmlns:a16="http://schemas.microsoft.com/office/drawing/2014/main" id="{03A7D586-5796-E032-CABB-910F7CBD4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351" y="4676775"/>
            <a:ext cx="77788" cy="254000"/>
          </a:xfrm>
          <a:prstGeom prst="rect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3" name="Rectangle 113">
            <a:extLst>
              <a:ext uri="{FF2B5EF4-FFF2-40B4-BE49-F238E27FC236}">
                <a16:creationId xmlns:a16="http://schemas.microsoft.com/office/drawing/2014/main" id="{BDA1611E-2229-99AF-DD9C-43B142A9C5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826" y="4676775"/>
            <a:ext cx="77788" cy="254000"/>
          </a:xfrm>
          <a:prstGeom prst="rect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4" name="Freeform 114">
            <a:extLst>
              <a:ext uri="{FF2B5EF4-FFF2-40B4-BE49-F238E27FC236}">
                <a16:creationId xmlns:a16="http://schemas.microsoft.com/office/drawing/2014/main" id="{F43DC7C0-08BF-DA0A-1097-9699414E1B6C}"/>
              </a:ext>
            </a:extLst>
          </p:cNvPr>
          <p:cNvSpPr>
            <a:spLocks/>
          </p:cNvSpPr>
          <p:nvPr/>
        </p:nvSpPr>
        <p:spPr bwMode="auto">
          <a:xfrm>
            <a:off x="1290638" y="4164013"/>
            <a:ext cx="254000" cy="177800"/>
          </a:xfrm>
          <a:custGeom>
            <a:avLst/>
            <a:gdLst>
              <a:gd name="T0" fmla="*/ 111 w 160"/>
              <a:gd name="T1" fmla="*/ 28 h 112"/>
              <a:gd name="T2" fmla="*/ 62 w 160"/>
              <a:gd name="T3" fmla="*/ 0 h 112"/>
              <a:gd name="T4" fmla="*/ 62 w 160"/>
              <a:gd name="T5" fmla="*/ 36 h 112"/>
              <a:gd name="T6" fmla="*/ 48 w 160"/>
              <a:gd name="T7" fmla="*/ 28 h 112"/>
              <a:gd name="T8" fmla="*/ 0 w 160"/>
              <a:gd name="T9" fmla="*/ 0 h 112"/>
              <a:gd name="T10" fmla="*/ 0 w 160"/>
              <a:gd name="T11" fmla="*/ 56 h 112"/>
              <a:gd name="T12" fmla="*/ 0 w 160"/>
              <a:gd name="T13" fmla="*/ 112 h 112"/>
              <a:gd name="T14" fmla="*/ 48 w 160"/>
              <a:gd name="T15" fmla="*/ 84 h 112"/>
              <a:gd name="T16" fmla="*/ 62 w 160"/>
              <a:gd name="T17" fmla="*/ 76 h 112"/>
              <a:gd name="T18" fmla="*/ 62 w 160"/>
              <a:gd name="T19" fmla="*/ 112 h 112"/>
              <a:gd name="T20" fmla="*/ 111 w 160"/>
              <a:gd name="T21" fmla="*/ 84 h 112"/>
              <a:gd name="T22" fmla="*/ 160 w 160"/>
              <a:gd name="T23" fmla="*/ 56 h 112"/>
              <a:gd name="T24" fmla="*/ 111 w 160"/>
              <a:gd name="T25" fmla="*/ 28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111" y="28"/>
                </a:moveTo>
                <a:lnTo>
                  <a:pt x="62" y="0"/>
                </a:lnTo>
                <a:lnTo>
                  <a:pt x="62" y="36"/>
                </a:lnTo>
                <a:lnTo>
                  <a:pt x="48" y="28"/>
                </a:lnTo>
                <a:lnTo>
                  <a:pt x="0" y="0"/>
                </a:lnTo>
                <a:lnTo>
                  <a:pt x="0" y="56"/>
                </a:lnTo>
                <a:lnTo>
                  <a:pt x="0" y="112"/>
                </a:lnTo>
                <a:lnTo>
                  <a:pt x="48" y="84"/>
                </a:lnTo>
                <a:lnTo>
                  <a:pt x="62" y="76"/>
                </a:lnTo>
                <a:lnTo>
                  <a:pt x="62" y="112"/>
                </a:lnTo>
                <a:lnTo>
                  <a:pt x="111" y="84"/>
                </a:lnTo>
                <a:lnTo>
                  <a:pt x="160" y="56"/>
                </a:lnTo>
                <a:lnTo>
                  <a:pt x="111" y="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5" name="Freeform 115">
            <a:extLst>
              <a:ext uri="{FF2B5EF4-FFF2-40B4-BE49-F238E27FC236}">
                <a16:creationId xmlns:a16="http://schemas.microsoft.com/office/drawing/2014/main" id="{C9FC6604-1DE8-D313-74EC-02DE62003E91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4149725"/>
            <a:ext cx="254000" cy="206375"/>
          </a:xfrm>
          <a:custGeom>
            <a:avLst/>
            <a:gdLst>
              <a:gd name="T0" fmla="*/ 0 w 160"/>
              <a:gd name="T1" fmla="*/ 0 h 130"/>
              <a:gd name="T2" fmla="*/ 0 w 160"/>
              <a:gd name="T3" fmla="*/ 65 h 130"/>
              <a:gd name="T4" fmla="*/ 0 w 160"/>
              <a:gd name="T5" fmla="*/ 130 h 130"/>
              <a:gd name="T6" fmla="*/ 56 w 160"/>
              <a:gd name="T7" fmla="*/ 98 h 130"/>
              <a:gd name="T8" fmla="*/ 113 w 160"/>
              <a:gd name="T9" fmla="*/ 65 h 130"/>
              <a:gd name="T10" fmla="*/ 56 w 160"/>
              <a:gd name="T11" fmla="*/ 33 h 130"/>
              <a:gd name="T12" fmla="*/ 0 w 160"/>
              <a:gd name="T13" fmla="*/ 0 h 130"/>
              <a:gd name="T14" fmla="*/ 120 w 160"/>
              <a:gd name="T15" fmla="*/ 0 h 130"/>
              <a:gd name="T16" fmla="*/ 120 w 160"/>
              <a:gd name="T17" fmla="*/ 130 h 130"/>
              <a:gd name="T18" fmla="*/ 160 w 160"/>
              <a:gd name="T19" fmla="*/ 130 h 130"/>
              <a:gd name="T20" fmla="*/ 160 w 160"/>
              <a:gd name="T21" fmla="*/ 0 h 130"/>
              <a:gd name="T22" fmla="*/ 120 w 160"/>
              <a:gd name="T23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60" h="130">
                <a:moveTo>
                  <a:pt x="0" y="0"/>
                </a:moveTo>
                <a:lnTo>
                  <a:pt x="0" y="65"/>
                </a:lnTo>
                <a:lnTo>
                  <a:pt x="0" y="130"/>
                </a:lnTo>
                <a:lnTo>
                  <a:pt x="56" y="98"/>
                </a:lnTo>
                <a:lnTo>
                  <a:pt x="113" y="65"/>
                </a:lnTo>
                <a:lnTo>
                  <a:pt x="56" y="33"/>
                </a:lnTo>
                <a:lnTo>
                  <a:pt x="0" y="0"/>
                </a:lnTo>
                <a:close/>
                <a:moveTo>
                  <a:pt x="120" y="0"/>
                </a:moveTo>
                <a:lnTo>
                  <a:pt x="120" y="130"/>
                </a:lnTo>
                <a:lnTo>
                  <a:pt x="160" y="130"/>
                </a:lnTo>
                <a:lnTo>
                  <a:pt x="160" y="0"/>
                </a:lnTo>
                <a:lnTo>
                  <a:pt x="12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6" name="Rectangle 116">
            <a:extLst>
              <a:ext uri="{FF2B5EF4-FFF2-40B4-BE49-F238E27FC236}">
                <a16:creationId xmlns:a16="http://schemas.microsoft.com/office/drawing/2014/main" id="{24AC3B56-1E75-0205-D2A7-239E9CE727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2638" y="4676775"/>
            <a:ext cx="254000" cy="254000"/>
          </a:xfrm>
          <a:prstGeom prst="rect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7" name="Freeform 117">
            <a:extLst>
              <a:ext uri="{FF2B5EF4-FFF2-40B4-BE49-F238E27FC236}">
                <a16:creationId xmlns:a16="http://schemas.microsoft.com/office/drawing/2014/main" id="{6D3129D5-0881-E9CA-41DF-2765098652F7}"/>
              </a:ext>
            </a:extLst>
          </p:cNvPr>
          <p:cNvSpPr>
            <a:spLocks noEditPoints="1"/>
          </p:cNvSpPr>
          <p:nvPr/>
        </p:nvSpPr>
        <p:spPr bwMode="auto">
          <a:xfrm>
            <a:off x="3543301" y="5249863"/>
            <a:ext cx="201613" cy="201613"/>
          </a:xfrm>
          <a:custGeom>
            <a:avLst/>
            <a:gdLst>
              <a:gd name="T0" fmla="*/ 79 w 127"/>
              <a:gd name="T1" fmla="*/ 0 h 127"/>
              <a:gd name="T2" fmla="*/ 79 w 127"/>
              <a:gd name="T3" fmla="*/ 20 h 127"/>
              <a:gd name="T4" fmla="*/ 106 w 127"/>
              <a:gd name="T5" fmla="*/ 20 h 127"/>
              <a:gd name="T6" fmla="*/ 106 w 127"/>
              <a:gd name="T7" fmla="*/ 47 h 127"/>
              <a:gd name="T8" fmla="*/ 127 w 127"/>
              <a:gd name="T9" fmla="*/ 47 h 127"/>
              <a:gd name="T10" fmla="*/ 127 w 127"/>
              <a:gd name="T11" fmla="*/ 0 h 127"/>
              <a:gd name="T12" fmla="*/ 79 w 127"/>
              <a:gd name="T13" fmla="*/ 0 h 127"/>
              <a:gd name="T14" fmla="*/ 106 w 127"/>
              <a:gd name="T15" fmla="*/ 106 h 127"/>
              <a:gd name="T16" fmla="*/ 79 w 127"/>
              <a:gd name="T17" fmla="*/ 106 h 127"/>
              <a:gd name="T18" fmla="*/ 79 w 127"/>
              <a:gd name="T19" fmla="*/ 127 h 127"/>
              <a:gd name="T20" fmla="*/ 127 w 127"/>
              <a:gd name="T21" fmla="*/ 127 h 127"/>
              <a:gd name="T22" fmla="*/ 127 w 127"/>
              <a:gd name="T23" fmla="*/ 80 h 127"/>
              <a:gd name="T24" fmla="*/ 106 w 127"/>
              <a:gd name="T25" fmla="*/ 80 h 127"/>
              <a:gd name="T26" fmla="*/ 106 w 127"/>
              <a:gd name="T27" fmla="*/ 106 h 127"/>
              <a:gd name="T28" fmla="*/ 20 w 127"/>
              <a:gd name="T29" fmla="*/ 80 h 127"/>
              <a:gd name="T30" fmla="*/ 0 w 127"/>
              <a:gd name="T31" fmla="*/ 80 h 127"/>
              <a:gd name="T32" fmla="*/ 0 w 127"/>
              <a:gd name="T33" fmla="*/ 127 h 127"/>
              <a:gd name="T34" fmla="*/ 47 w 127"/>
              <a:gd name="T35" fmla="*/ 127 h 127"/>
              <a:gd name="T36" fmla="*/ 47 w 127"/>
              <a:gd name="T37" fmla="*/ 106 h 127"/>
              <a:gd name="T38" fmla="*/ 20 w 127"/>
              <a:gd name="T39" fmla="*/ 106 h 127"/>
              <a:gd name="T40" fmla="*/ 20 w 127"/>
              <a:gd name="T41" fmla="*/ 80 h 127"/>
              <a:gd name="T42" fmla="*/ 0 w 127"/>
              <a:gd name="T43" fmla="*/ 47 h 127"/>
              <a:gd name="T44" fmla="*/ 20 w 127"/>
              <a:gd name="T45" fmla="*/ 47 h 127"/>
              <a:gd name="T46" fmla="*/ 20 w 127"/>
              <a:gd name="T47" fmla="*/ 20 h 127"/>
              <a:gd name="T48" fmla="*/ 47 w 127"/>
              <a:gd name="T49" fmla="*/ 20 h 127"/>
              <a:gd name="T50" fmla="*/ 47 w 127"/>
              <a:gd name="T51" fmla="*/ 0 h 127"/>
              <a:gd name="T52" fmla="*/ 0 w 127"/>
              <a:gd name="T53" fmla="*/ 0 h 127"/>
              <a:gd name="T54" fmla="*/ 0 w 127"/>
              <a:gd name="T55" fmla="*/ 47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27" h="127">
                <a:moveTo>
                  <a:pt x="79" y="0"/>
                </a:moveTo>
                <a:lnTo>
                  <a:pt x="79" y="20"/>
                </a:lnTo>
                <a:lnTo>
                  <a:pt x="106" y="20"/>
                </a:lnTo>
                <a:lnTo>
                  <a:pt x="106" y="47"/>
                </a:lnTo>
                <a:lnTo>
                  <a:pt x="127" y="47"/>
                </a:lnTo>
                <a:lnTo>
                  <a:pt x="127" y="0"/>
                </a:lnTo>
                <a:lnTo>
                  <a:pt x="79" y="0"/>
                </a:lnTo>
                <a:close/>
                <a:moveTo>
                  <a:pt x="106" y="106"/>
                </a:moveTo>
                <a:lnTo>
                  <a:pt x="79" y="106"/>
                </a:lnTo>
                <a:lnTo>
                  <a:pt x="79" y="127"/>
                </a:lnTo>
                <a:lnTo>
                  <a:pt x="127" y="127"/>
                </a:lnTo>
                <a:lnTo>
                  <a:pt x="127" y="80"/>
                </a:lnTo>
                <a:lnTo>
                  <a:pt x="106" y="80"/>
                </a:lnTo>
                <a:lnTo>
                  <a:pt x="106" y="106"/>
                </a:lnTo>
                <a:close/>
                <a:moveTo>
                  <a:pt x="20" y="80"/>
                </a:moveTo>
                <a:lnTo>
                  <a:pt x="0" y="80"/>
                </a:lnTo>
                <a:lnTo>
                  <a:pt x="0" y="127"/>
                </a:lnTo>
                <a:lnTo>
                  <a:pt x="47" y="127"/>
                </a:lnTo>
                <a:lnTo>
                  <a:pt x="47" y="106"/>
                </a:lnTo>
                <a:lnTo>
                  <a:pt x="20" y="106"/>
                </a:lnTo>
                <a:lnTo>
                  <a:pt x="20" y="80"/>
                </a:lnTo>
                <a:close/>
                <a:moveTo>
                  <a:pt x="0" y="47"/>
                </a:moveTo>
                <a:lnTo>
                  <a:pt x="20" y="47"/>
                </a:lnTo>
                <a:lnTo>
                  <a:pt x="20" y="20"/>
                </a:lnTo>
                <a:lnTo>
                  <a:pt x="47" y="20"/>
                </a:lnTo>
                <a:lnTo>
                  <a:pt x="47" y="0"/>
                </a:lnTo>
                <a:lnTo>
                  <a:pt x="0" y="0"/>
                </a:lnTo>
                <a:lnTo>
                  <a:pt x="0" y="4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8" name="Oval 118">
            <a:extLst>
              <a:ext uri="{FF2B5EF4-FFF2-40B4-BE49-F238E27FC236}">
                <a16:creationId xmlns:a16="http://schemas.microsoft.com/office/drawing/2014/main" id="{75BB0274-55D6-FDA8-698A-06C046D33E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1488" y="5254625"/>
            <a:ext cx="201613" cy="201613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9" name="Freeform 119">
            <a:extLst>
              <a:ext uri="{FF2B5EF4-FFF2-40B4-BE49-F238E27FC236}">
                <a16:creationId xmlns:a16="http://schemas.microsoft.com/office/drawing/2014/main" id="{F98FECA6-E354-AB03-53FA-F082FED0BAE2}"/>
              </a:ext>
            </a:extLst>
          </p:cNvPr>
          <p:cNvSpPr>
            <a:spLocks noEditPoints="1"/>
          </p:cNvSpPr>
          <p:nvPr/>
        </p:nvSpPr>
        <p:spPr bwMode="auto">
          <a:xfrm>
            <a:off x="5689601" y="4719638"/>
            <a:ext cx="261938" cy="176213"/>
          </a:xfrm>
          <a:custGeom>
            <a:avLst/>
            <a:gdLst>
              <a:gd name="T0" fmla="*/ 83 w 165"/>
              <a:gd name="T1" fmla="*/ 0 h 111"/>
              <a:gd name="T2" fmla="*/ 57 w 165"/>
              <a:gd name="T3" fmla="*/ 40 h 111"/>
              <a:gd name="T4" fmla="*/ 83 w 165"/>
              <a:gd name="T5" fmla="*/ 100 h 111"/>
              <a:gd name="T6" fmla="*/ 108 w 165"/>
              <a:gd name="T7" fmla="*/ 40 h 111"/>
              <a:gd name="T8" fmla="*/ 83 w 165"/>
              <a:gd name="T9" fmla="*/ 0 h 111"/>
              <a:gd name="T10" fmla="*/ 161 w 165"/>
              <a:gd name="T11" fmla="*/ 74 h 111"/>
              <a:gd name="T12" fmla="*/ 126 w 165"/>
              <a:gd name="T13" fmla="*/ 66 h 111"/>
              <a:gd name="T14" fmla="*/ 89 w 165"/>
              <a:gd name="T15" fmla="*/ 102 h 111"/>
              <a:gd name="T16" fmla="*/ 140 w 165"/>
              <a:gd name="T17" fmla="*/ 104 h 111"/>
              <a:gd name="T18" fmla="*/ 161 w 165"/>
              <a:gd name="T19" fmla="*/ 74 h 111"/>
              <a:gd name="T20" fmla="*/ 39 w 165"/>
              <a:gd name="T21" fmla="*/ 66 h 111"/>
              <a:gd name="T22" fmla="*/ 4 w 165"/>
              <a:gd name="T23" fmla="*/ 74 h 111"/>
              <a:gd name="T24" fmla="*/ 25 w 165"/>
              <a:gd name="T25" fmla="*/ 104 h 111"/>
              <a:gd name="T26" fmla="*/ 76 w 165"/>
              <a:gd name="T27" fmla="*/ 102 h 111"/>
              <a:gd name="T28" fmla="*/ 39 w 165"/>
              <a:gd name="T29" fmla="*/ 66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65" h="111">
                <a:moveTo>
                  <a:pt x="83" y="0"/>
                </a:moveTo>
                <a:cubicBezTo>
                  <a:pt x="68" y="0"/>
                  <a:pt x="57" y="12"/>
                  <a:pt x="57" y="40"/>
                </a:cubicBezTo>
                <a:cubicBezTo>
                  <a:pt x="57" y="67"/>
                  <a:pt x="83" y="100"/>
                  <a:pt x="83" y="100"/>
                </a:cubicBezTo>
                <a:cubicBezTo>
                  <a:pt x="83" y="100"/>
                  <a:pt x="108" y="67"/>
                  <a:pt x="108" y="40"/>
                </a:cubicBezTo>
                <a:cubicBezTo>
                  <a:pt x="108" y="12"/>
                  <a:pt x="97" y="0"/>
                  <a:pt x="83" y="0"/>
                </a:cubicBezTo>
                <a:close/>
                <a:moveTo>
                  <a:pt x="161" y="74"/>
                </a:moveTo>
                <a:cubicBezTo>
                  <a:pt x="157" y="64"/>
                  <a:pt x="146" y="59"/>
                  <a:pt x="126" y="66"/>
                </a:cubicBezTo>
                <a:cubicBezTo>
                  <a:pt x="106" y="74"/>
                  <a:pt x="89" y="102"/>
                  <a:pt x="89" y="102"/>
                </a:cubicBezTo>
                <a:cubicBezTo>
                  <a:pt x="89" y="102"/>
                  <a:pt x="120" y="111"/>
                  <a:pt x="140" y="104"/>
                </a:cubicBezTo>
                <a:cubicBezTo>
                  <a:pt x="160" y="96"/>
                  <a:pt x="165" y="85"/>
                  <a:pt x="161" y="74"/>
                </a:cubicBezTo>
                <a:close/>
                <a:moveTo>
                  <a:pt x="39" y="66"/>
                </a:moveTo>
                <a:cubicBezTo>
                  <a:pt x="19" y="59"/>
                  <a:pt x="8" y="64"/>
                  <a:pt x="4" y="74"/>
                </a:cubicBezTo>
                <a:cubicBezTo>
                  <a:pt x="0" y="85"/>
                  <a:pt x="5" y="96"/>
                  <a:pt x="25" y="104"/>
                </a:cubicBezTo>
                <a:cubicBezTo>
                  <a:pt x="45" y="111"/>
                  <a:pt x="76" y="102"/>
                  <a:pt x="76" y="102"/>
                </a:cubicBezTo>
                <a:cubicBezTo>
                  <a:pt x="76" y="102"/>
                  <a:pt x="59" y="74"/>
                  <a:pt x="39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0" name="Freeform 120">
            <a:extLst>
              <a:ext uri="{FF2B5EF4-FFF2-40B4-BE49-F238E27FC236}">
                <a16:creationId xmlns:a16="http://schemas.microsoft.com/office/drawing/2014/main" id="{EFDEE2B4-FDFD-BCEB-950F-54E50E47657B}"/>
              </a:ext>
            </a:extLst>
          </p:cNvPr>
          <p:cNvSpPr>
            <a:spLocks/>
          </p:cNvSpPr>
          <p:nvPr/>
        </p:nvSpPr>
        <p:spPr bwMode="auto">
          <a:xfrm>
            <a:off x="4041776" y="4132263"/>
            <a:ext cx="254000" cy="241300"/>
          </a:xfrm>
          <a:custGeom>
            <a:avLst/>
            <a:gdLst>
              <a:gd name="T0" fmla="*/ 80 w 160"/>
              <a:gd name="T1" fmla="*/ 126 h 152"/>
              <a:gd name="T2" fmla="*/ 31 w 160"/>
              <a:gd name="T3" fmla="*/ 152 h 152"/>
              <a:gd name="T4" fmla="*/ 40 w 160"/>
              <a:gd name="T5" fmla="*/ 97 h 152"/>
              <a:gd name="T6" fmla="*/ 0 w 160"/>
              <a:gd name="T7" fmla="*/ 58 h 152"/>
              <a:gd name="T8" fmla="*/ 55 w 160"/>
              <a:gd name="T9" fmla="*/ 50 h 152"/>
              <a:gd name="T10" fmla="*/ 80 w 160"/>
              <a:gd name="T11" fmla="*/ 0 h 152"/>
              <a:gd name="T12" fmla="*/ 105 w 160"/>
              <a:gd name="T13" fmla="*/ 50 h 152"/>
              <a:gd name="T14" fmla="*/ 160 w 160"/>
              <a:gd name="T15" fmla="*/ 58 h 152"/>
              <a:gd name="T16" fmla="*/ 120 w 160"/>
              <a:gd name="T17" fmla="*/ 97 h 152"/>
              <a:gd name="T18" fmla="*/ 129 w 160"/>
              <a:gd name="T19" fmla="*/ 152 h 152"/>
              <a:gd name="T20" fmla="*/ 80 w 160"/>
              <a:gd name="T21" fmla="*/ 126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60" h="152">
                <a:moveTo>
                  <a:pt x="80" y="126"/>
                </a:moveTo>
                <a:lnTo>
                  <a:pt x="31" y="152"/>
                </a:lnTo>
                <a:lnTo>
                  <a:pt x="40" y="97"/>
                </a:lnTo>
                <a:lnTo>
                  <a:pt x="0" y="58"/>
                </a:lnTo>
                <a:lnTo>
                  <a:pt x="55" y="50"/>
                </a:lnTo>
                <a:lnTo>
                  <a:pt x="80" y="0"/>
                </a:lnTo>
                <a:lnTo>
                  <a:pt x="105" y="50"/>
                </a:lnTo>
                <a:lnTo>
                  <a:pt x="160" y="58"/>
                </a:lnTo>
                <a:lnTo>
                  <a:pt x="120" y="97"/>
                </a:lnTo>
                <a:lnTo>
                  <a:pt x="129" y="152"/>
                </a:lnTo>
                <a:lnTo>
                  <a:pt x="80" y="1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1" name="Freeform 121">
            <a:extLst>
              <a:ext uri="{FF2B5EF4-FFF2-40B4-BE49-F238E27FC236}">
                <a16:creationId xmlns:a16="http://schemas.microsoft.com/office/drawing/2014/main" id="{E7565077-AC8E-D003-9635-7412D7BBDE00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4689475"/>
            <a:ext cx="252413" cy="228600"/>
          </a:xfrm>
          <a:custGeom>
            <a:avLst/>
            <a:gdLst>
              <a:gd name="T0" fmla="*/ 54 w 159"/>
              <a:gd name="T1" fmla="*/ 106 h 144"/>
              <a:gd name="T2" fmla="*/ 104 w 159"/>
              <a:gd name="T3" fmla="*/ 106 h 144"/>
              <a:gd name="T4" fmla="*/ 104 w 159"/>
              <a:gd name="T5" fmla="*/ 84 h 144"/>
              <a:gd name="T6" fmla="*/ 127 w 159"/>
              <a:gd name="T7" fmla="*/ 84 h 144"/>
              <a:gd name="T8" fmla="*/ 103 w 159"/>
              <a:gd name="T9" fmla="*/ 42 h 144"/>
              <a:gd name="T10" fmla="*/ 80 w 159"/>
              <a:gd name="T11" fmla="*/ 0 h 144"/>
              <a:gd name="T12" fmla="*/ 56 w 159"/>
              <a:gd name="T13" fmla="*/ 42 h 144"/>
              <a:gd name="T14" fmla="*/ 32 w 159"/>
              <a:gd name="T15" fmla="*/ 84 h 144"/>
              <a:gd name="T16" fmla="*/ 54 w 159"/>
              <a:gd name="T17" fmla="*/ 84 h 144"/>
              <a:gd name="T18" fmla="*/ 54 w 159"/>
              <a:gd name="T19" fmla="*/ 106 h 144"/>
              <a:gd name="T20" fmla="*/ 135 w 159"/>
              <a:gd name="T21" fmla="*/ 103 h 144"/>
              <a:gd name="T22" fmla="*/ 135 w 159"/>
              <a:gd name="T23" fmla="*/ 121 h 144"/>
              <a:gd name="T24" fmla="*/ 23 w 159"/>
              <a:gd name="T25" fmla="*/ 121 h 144"/>
              <a:gd name="T26" fmla="*/ 23 w 159"/>
              <a:gd name="T27" fmla="*/ 103 h 144"/>
              <a:gd name="T28" fmla="*/ 0 w 159"/>
              <a:gd name="T29" fmla="*/ 103 h 144"/>
              <a:gd name="T30" fmla="*/ 0 w 159"/>
              <a:gd name="T31" fmla="*/ 121 h 144"/>
              <a:gd name="T32" fmla="*/ 0 w 159"/>
              <a:gd name="T33" fmla="*/ 126 h 144"/>
              <a:gd name="T34" fmla="*/ 0 w 159"/>
              <a:gd name="T35" fmla="*/ 144 h 144"/>
              <a:gd name="T36" fmla="*/ 159 w 159"/>
              <a:gd name="T37" fmla="*/ 144 h 144"/>
              <a:gd name="T38" fmla="*/ 159 w 159"/>
              <a:gd name="T39" fmla="*/ 126 h 144"/>
              <a:gd name="T40" fmla="*/ 159 w 159"/>
              <a:gd name="T41" fmla="*/ 121 h 144"/>
              <a:gd name="T42" fmla="*/ 159 w 159"/>
              <a:gd name="T43" fmla="*/ 103 h 144"/>
              <a:gd name="T44" fmla="*/ 135 w 159"/>
              <a:gd name="T45" fmla="*/ 103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59" h="144">
                <a:moveTo>
                  <a:pt x="54" y="106"/>
                </a:moveTo>
                <a:lnTo>
                  <a:pt x="104" y="106"/>
                </a:lnTo>
                <a:lnTo>
                  <a:pt x="104" y="84"/>
                </a:lnTo>
                <a:lnTo>
                  <a:pt x="127" y="84"/>
                </a:lnTo>
                <a:lnTo>
                  <a:pt x="103" y="42"/>
                </a:lnTo>
                <a:lnTo>
                  <a:pt x="80" y="0"/>
                </a:lnTo>
                <a:lnTo>
                  <a:pt x="56" y="42"/>
                </a:lnTo>
                <a:lnTo>
                  <a:pt x="32" y="84"/>
                </a:lnTo>
                <a:lnTo>
                  <a:pt x="54" y="84"/>
                </a:lnTo>
                <a:lnTo>
                  <a:pt x="54" y="106"/>
                </a:lnTo>
                <a:close/>
                <a:moveTo>
                  <a:pt x="135" y="103"/>
                </a:moveTo>
                <a:lnTo>
                  <a:pt x="135" y="121"/>
                </a:lnTo>
                <a:lnTo>
                  <a:pt x="23" y="121"/>
                </a:lnTo>
                <a:lnTo>
                  <a:pt x="23" y="103"/>
                </a:lnTo>
                <a:lnTo>
                  <a:pt x="0" y="103"/>
                </a:lnTo>
                <a:lnTo>
                  <a:pt x="0" y="121"/>
                </a:lnTo>
                <a:lnTo>
                  <a:pt x="0" y="126"/>
                </a:lnTo>
                <a:lnTo>
                  <a:pt x="0" y="144"/>
                </a:lnTo>
                <a:lnTo>
                  <a:pt x="159" y="144"/>
                </a:lnTo>
                <a:lnTo>
                  <a:pt x="159" y="126"/>
                </a:lnTo>
                <a:lnTo>
                  <a:pt x="159" y="121"/>
                </a:lnTo>
                <a:lnTo>
                  <a:pt x="159" y="103"/>
                </a:lnTo>
                <a:lnTo>
                  <a:pt x="135" y="10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2" name="Freeform 122">
            <a:extLst>
              <a:ext uri="{FF2B5EF4-FFF2-40B4-BE49-F238E27FC236}">
                <a16:creationId xmlns:a16="http://schemas.microsoft.com/office/drawing/2014/main" id="{9F99DF74-5928-CFFA-3E56-5B284932CE96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3595688"/>
            <a:ext cx="254000" cy="212725"/>
          </a:xfrm>
          <a:custGeom>
            <a:avLst/>
            <a:gdLst>
              <a:gd name="T0" fmla="*/ 80 w 160"/>
              <a:gd name="T1" fmla="*/ 75 h 134"/>
              <a:gd name="T2" fmla="*/ 120 w 160"/>
              <a:gd name="T3" fmla="*/ 38 h 134"/>
              <a:gd name="T4" fmla="*/ 160 w 160"/>
              <a:gd name="T5" fmla="*/ 0 h 134"/>
              <a:gd name="T6" fmla="*/ 124 w 160"/>
              <a:gd name="T7" fmla="*/ 0 h 134"/>
              <a:gd name="T8" fmla="*/ 120 w 160"/>
              <a:gd name="T9" fmla="*/ 4 h 134"/>
              <a:gd name="T10" fmla="*/ 80 w 160"/>
              <a:gd name="T11" fmla="*/ 41 h 134"/>
              <a:gd name="T12" fmla="*/ 40 w 160"/>
              <a:gd name="T13" fmla="*/ 4 h 134"/>
              <a:gd name="T14" fmla="*/ 37 w 160"/>
              <a:gd name="T15" fmla="*/ 0 h 134"/>
              <a:gd name="T16" fmla="*/ 0 w 160"/>
              <a:gd name="T17" fmla="*/ 0 h 134"/>
              <a:gd name="T18" fmla="*/ 40 w 160"/>
              <a:gd name="T19" fmla="*/ 38 h 134"/>
              <a:gd name="T20" fmla="*/ 80 w 160"/>
              <a:gd name="T21" fmla="*/ 75 h 134"/>
              <a:gd name="T22" fmla="*/ 120 w 160"/>
              <a:gd name="T23" fmla="*/ 63 h 134"/>
              <a:gd name="T24" fmla="*/ 80 w 160"/>
              <a:gd name="T25" fmla="*/ 100 h 134"/>
              <a:gd name="T26" fmla="*/ 40 w 160"/>
              <a:gd name="T27" fmla="*/ 63 h 134"/>
              <a:gd name="T28" fmla="*/ 37 w 160"/>
              <a:gd name="T29" fmla="*/ 59 h 134"/>
              <a:gd name="T30" fmla="*/ 0 w 160"/>
              <a:gd name="T31" fmla="*/ 59 h 134"/>
              <a:gd name="T32" fmla="*/ 40 w 160"/>
              <a:gd name="T33" fmla="*/ 97 h 134"/>
              <a:gd name="T34" fmla="*/ 80 w 160"/>
              <a:gd name="T35" fmla="*/ 134 h 134"/>
              <a:gd name="T36" fmla="*/ 120 w 160"/>
              <a:gd name="T37" fmla="*/ 97 h 134"/>
              <a:gd name="T38" fmla="*/ 160 w 160"/>
              <a:gd name="T39" fmla="*/ 59 h 134"/>
              <a:gd name="T40" fmla="*/ 124 w 160"/>
              <a:gd name="T41" fmla="*/ 59 h 134"/>
              <a:gd name="T42" fmla="*/ 120 w 160"/>
              <a:gd name="T43" fmla="*/ 63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0" h="134">
                <a:moveTo>
                  <a:pt x="80" y="75"/>
                </a:moveTo>
                <a:lnTo>
                  <a:pt x="120" y="38"/>
                </a:lnTo>
                <a:lnTo>
                  <a:pt x="160" y="0"/>
                </a:lnTo>
                <a:lnTo>
                  <a:pt x="124" y="0"/>
                </a:lnTo>
                <a:lnTo>
                  <a:pt x="120" y="4"/>
                </a:lnTo>
                <a:lnTo>
                  <a:pt x="80" y="41"/>
                </a:lnTo>
                <a:lnTo>
                  <a:pt x="40" y="4"/>
                </a:lnTo>
                <a:lnTo>
                  <a:pt x="37" y="0"/>
                </a:lnTo>
                <a:lnTo>
                  <a:pt x="0" y="0"/>
                </a:lnTo>
                <a:lnTo>
                  <a:pt x="40" y="38"/>
                </a:lnTo>
                <a:lnTo>
                  <a:pt x="80" y="75"/>
                </a:lnTo>
                <a:close/>
                <a:moveTo>
                  <a:pt x="120" y="63"/>
                </a:moveTo>
                <a:lnTo>
                  <a:pt x="80" y="100"/>
                </a:lnTo>
                <a:lnTo>
                  <a:pt x="40" y="63"/>
                </a:lnTo>
                <a:lnTo>
                  <a:pt x="37" y="59"/>
                </a:lnTo>
                <a:lnTo>
                  <a:pt x="0" y="59"/>
                </a:lnTo>
                <a:lnTo>
                  <a:pt x="40" y="97"/>
                </a:lnTo>
                <a:lnTo>
                  <a:pt x="80" y="134"/>
                </a:lnTo>
                <a:lnTo>
                  <a:pt x="120" y="97"/>
                </a:lnTo>
                <a:lnTo>
                  <a:pt x="160" y="59"/>
                </a:lnTo>
                <a:lnTo>
                  <a:pt x="124" y="59"/>
                </a:lnTo>
                <a:lnTo>
                  <a:pt x="120" y="6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3" name="Freeform 123">
            <a:extLst>
              <a:ext uri="{FF2B5EF4-FFF2-40B4-BE49-F238E27FC236}">
                <a16:creationId xmlns:a16="http://schemas.microsoft.com/office/drawing/2014/main" id="{7F7671F9-A546-B77C-1175-DC7422F1D374}"/>
              </a:ext>
            </a:extLst>
          </p:cNvPr>
          <p:cNvSpPr>
            <a:spLocks noEditPoints="1"/>
          </p:cNvSpPr>
          <p:nvPr/>
        </p:nvSpPr>
        <p:spPr bwMode="auto">
          <a:xfrm>
            <a:off x="4575176" y="5289550"/>
            <a:ext cx="293688" cy="203200"/>
          </a:xfrm>
          <a:custGeom>
            <a:avLst/>
            <a:gdLst>
              <a:gd name="T0" fmla="*/ 79 w 185"/>
              <a:gd name="T1" fmla="*/ 83 h 128"/>
              <a:gd name="T2" fmla="*/ 79 w 185"/>
              <a:gd name="T3" fmla="*/ 83 h 128"/>
              <a:gd name="T4" fmla="*/ 78 w 185"/>
              <a:gd name="T5" fmla="*/ 84 h 128"/>
              <a:gd name="T6" fmla="*/ 27 w 185"/>
              <a:gd name="T7" fmla="*/ 114 h 128"/>
              <a:gd name="T8" fmla="*/ 26 w 185"/>
              <a:gd name="T9" fmla="*/ 114 h 128"/>
              <a:gd name="T10" fmla="*/ 25 w 185"/>
              <a:gd name="T11" fmla="*/ 113 h 128"/>
              <a:gd name="T12" fmla="*/ 15 w 185"/>
              <a:gd name="T13" fmla="*/ 97 h 128"/>
              <a:gd name="T14" fmla="*/ 15 w 185"/>
              <a:gd name="T15" fmla="*/ 96 h 128"/>
              <a:gd name="T16" fmla="*/ 16 w 185"/>
              <a:gd name="T17" fmla="*/ 95 h 128"/>
              <a:gd name="T18" fmla="*/ 68 w 185"/>
              <a:gd name="T19" fmla="*/ 66 h 128"/>
              <a:gd name="T20" fmla="*/ 69 w 185"/>
              <a:gd name="T21" fmla="*/ 65 h 128"/>
              <a:gd name="T22" fmla="*/ 70 w 185"/>
              <a:gd name="T23" fmla="*/ 66 h 128"/>
              <a:gd name="T24" fmla="*/ 82 w 185"/>
              <a:gd name="T25" fmla="*/ 59 h 128"/>
              <a:gd name="T26" fmla="*/ 69 w 185"/>
              <a:gd name="T27" fmla="*/ 51 h 128"/>
              <a:gd name="T28" fmla="*/ 61 w 185"/>
              <a:gd name="T29" fmla="*/ 53 h 128"/>
              <a:gd name="T30" fmla="*/ 9 w 185"/>
              <a:gd name="T31" fmla="*/ 82 h 128"/>
              <a:gd name="T32" fmla="*/ 1 w 185"/>
              <a:gd name="T33" fmla="*/ 92 h 128"/>
              <a:gd name="T34" fmla="*/ 3 w 185"/>
              <a:gd name="T35" fmla="*/ 104 h 128"/>
              <a:gd name="T36" fmla="*/ 12 w 185"/>
              <a:gd name="T37" fmla="*/ 120 h 128"/>
              <a:gd name="T38" fmla="*/ 25 w 185"/>
              <a:gd name="T39" fmla="*/ 128 h 128"/>
              <a:gd name="T40" fmla="*/ 34 w 185"/>
              <a:gd name="T41" fmla="*/ 126 h 128"/>
              <a:gd name="T42" fmla="*/ 86 w 185"/>
              <a:gd name="T43" fmla="*/ 97 h 128"/>
              <a:gd name="T44" fmla="*/ 93 w 185"/>
              <a:gd name="T45" fmla="*/ 87 h 128"/>
              <a:gd name="T46" fmla="*/ 92 w 185"/>
              <a:gd name="T47" fmla="*/ 75 h 128"/>
              <a:gd name="T48" fmla="*/ 79 w 185"/>
              <a:gd name="T49" fmla="*/ 83 h 128"/>
              <a:gd name="T50" fmla="*/ 181 w 185"/>
              <a:gd name="T51" fmla="*/ 25 h 128"/>
              <a:gd name="T52" fmla="*/ 172 w 185"/>
              <a:gd name="T53" fmla="*/ 8 h 128"/>
              <a:gd name="T54" fmla="*/ 159 w 185"/>
              <a:gd name="T55" fmla="*/ 0 h 128"/>
              <a:gd name="T56" fmla="*/ 150 w 185"/>
              <a:gd name="T57" fmla="*/ 2 h 128"/>
              <a:gd name="T58" fmla="*/ 98 w 185"/>
              <a:gd name="T59" fmla="*/ 32 h 128"/>
              <a:gd name="T60" fmla="*/ 91 w 185"/>
              <a:gd name="T61" fmla="*/ 41 h 128"/>
              <a:gd name="T62" fmla="*/ 92 w 185"/>
              <a:gd name="T63" fmla="*/ 53 h 128"/>
              <a:gd name="T64" fmla="*/ 105 w 185"/>
              <a:gd name="T65" fmla="*/ 46 h 128"/>
              <a:gd name="T66" fmla="*/ 105 w 185"/>
              <a:gd name="T67" fmla="*/ 45 h 128"/>
              <a:gd name="T68" fmla="*/ 105 w 185"/>
              <a:gd name="T69" fmla="*/ 44 h 128"/>
              <a:gd name="T70" fmla="*/ 157 w 185"/>
              <a:gd name="T71" fmla="*/ 15 h 128"/>
              <a:gd name="T72" fmla="*/ 158 w 185"/>
              <a:gd name="T73" fmla="*/ 15 h 128"/>
              <a:gd name="T74" fmla="*/ 159 w 185"/>
              <a:gd name="T75" fmla="*/ 15 h 128"/>
              <a:gd name="T76" fmla="*/ 168 w 185"/>
              <a:gd name="T77" fmla="*/ 32 h 128"/>
              <a:gd name="T78" fmla="*/ 168 w 185"/>
              <a:gd name="T79" fmla="*/ 34 h 128"/>
              <a:gd name="T80" fmla="*/ 116 w 185"/>
              <a:gd name="T81" fmla="*/ 63 h 128"/>
              <a:gd name="T82" fmla="*/ 115 w 185"/>
              <a:gd name="T83" fmla="*/ 63 h 128"/>
              <a:gd name="T84" fmla="*/ 114 w 185"/>
              <a:gd name="T85" fmla="*/ 63 h 128"/>
              <a:gd name="T86" fmla="*/ 102 w 185"/>
              <a:gd name="T87" fmla="*/ 70 h 128"/>
              <a:gd name="T88" fmla="*/ 115 w 185"/>
              <a:gd name="T89" fmla="*/ 78 h 128"/>
              <a:gd name="T90" fmla="*/ 123 w 185"/>
              <a:gd name="T91" fmla="*/ 76 h 128"/>
              <a:gd name="T92" fmla="*/ 175 w 185"/>
              <a:gd name="T93" fmla="*/ 46 h 128"/>
              <a:gd name="T94" fmla="*/ 181 w 185"/>
              <a:gd name="T95" fmla="*/ 25 h 128"/>
              <a:gd name="T96" fmla="*/ 59 w 185"/>
              <a:gd name="T97" fmla="*/ 83 h 128"/>
              <a:gd name="T98" fmla="*/ 64 w 185"/>
              <a:gd name="T99" fmla="*/ 86 h 128"/>
              <a:gd name="T100" fmla="*/ 68 w 185"/>
              <a:gd name="T101" fmla="*/ 86 h 128"/>
              <a:gd name="T102" fmla="*/ 68 w 185"/>
              <a:gd name="T103" fmla="*/ 86 h 128"/>
              <a:gd name="T104" fmla="*/ 122 w 185"/>
              <a:gd name="T105" fmla="*/ 55 h 128"/>
              <a:gd name="T106" fmla="*/ 125 w 185"/>
              <a:gd name="T107" fmla="*/ 46 h 128"/>
              <a:gd name="T108" fmla="*/ 120 w 185"/>
              <a:gd name="T109" fmla="*/ 42 h 128"/>
              <a:gd name="T110" fmla="*/ 116 w 185"/>
              <a:gd name="T111" fmla="*/ 43 h 128"/>
              <a:gd name="T112" fmla="*/ 61 w 185"/>
              <a:gd name="T113" fmla="*/ 74 h 128"/>
              <a:gd name="T114" fmla="*/ 59 w 185"/>
              <a:gd name="T115" fmla="*/ 83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85" h="128">
                <a:moveTo>
                  <a:pt x="79" y="83"/>
                </a:moveTo>
                <a:cubicBezTo>
                  <a:pt x="79" y="83"/>
                  <a:pt x="79" y="83"/>
                  <a:pt x="79" y="83"/>
                </a:cubicBezTo>
                <a:cubicBezTo>
                  <a:pt x="79" y="84"/>
                  <a:pt x="79" y="84"/>
                  <a:pt x="78" y="84"/>
                </a:cubicBezTo>
                <a:cubicBezTo>
                  <a:pt x="27" y="114"/>
                  <a:pt x="27" y="114"/>
                  <a:pt x="27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5" y="114"/>
                  <a:pt x="25" y="113"/>
                </a:cubicBezTo>
                <a:cubicBezTo>
                  <a:pt x="15" y="97"/>
                  <a:pt x="15" y="97"/>
                  <a:pt x="15" y="97"/>
                </a:cubicBezTo>
                <a:cubicBezTo>
                  <a:pt x="15" y="96"/>
                  <a:pt x="15" y="96"/>
                  <a:pt x="15" y="96"/>
                </a:cubicBezTo>
                <a:cubicBezTo>
                  <a:pt x="15" y="95"/>
                  <a:pt x="15" y="95"/>
                  <a:pt x="16" y="95"/>
                </a:cubicBezTo>
                <a:cubicBezTo>
                  <a:pt x="68" y="66"/>
                  <a:pt x="68" y="66"/>
                  <a:pt x="68" y="66"/>
                </a:cubicBezTo>
                <a:cubicBezTo>
                  <a:pt x="68" y="65"/>
                  <a:pt x="68" y="65"/>
                  <a:pt x="69" y="65"/>
                </a:cubicBezTo>
                <a:cubicBezTo>
                  <a:pt x="69" y="65"/>
                  <a:pt x="69" y="65"/>
                  <a:pt x="70" y="66"/>
                </a:cubicBezTo>
                <a:cubicBezTo>
                  <a:pt x="82" y="59"/>
                  <a:pt x="82" y="59"/>
                  <a:pt x="82" y="59"/>
                </a:cubicBezTo>
                <a:cubicBezTo>
                  <a:pt x="79" y="54"/>
                  <a:pt x="75" y="51"/>
                  <a:pt x="69" y="51"/>
                </a:cubicBezTo>
                <a:cubicBezTo>
                  <a:pt x="66" y="51"/>
                  <a:pt x="63" y="51"/>
                  <a:pt x="61" y="53"/>
                </a:cubicBezTo>
                <a:cubicBezTo>
                  <a:pt x="9" y="82"/>
                  <a:pt x="9" y="82"/>
                  <a:pt x="9" y="82"/>
                </a:cubicBezTo>
                <a:cubicBezTo>
                  <a:pt x="5" y="84"/>
                  <a:pt x="2" y="88"/>
                  <a:pt x="1" y="92"/>
                </a:cubicBezTo>
                <a:cubicBezTo>
                  <a:pt x="0" y="96"/>
                  <a:pt x="1" y="100"/>
                  <a:pt x="3" y="104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15" y="125"/>
                  <a:pt x="20" y="128"/>
                  <a:pt x="25" y="128"/>
                </a:cubicBezTo>
                <a:cubicBezTo>
                  <a:pt x="28" y="128"/>
                  <a:pt x="31" y="128"/>
                  <a:pt x="34" y="126"/>
                </a:cubicBezTo>
                <a:cubicBezTo>
                  <a:pt x="86" y="97"/>
                  <a:pt x="86" y="97"/>
                  <a:pt x="86" y="97"/>
                </a:cubicBezTo>
                <a:cubicBezTo>
                  <a:pt x="89" y="95"/>
                  <a:pt x="92" y="91"/>
                  <a:pt x="93" y="87"/>
                </a:cubicBezTo>
                <a:cubicBezTo>
                  <a:pt x="94" y="83"/>
                  <a:pt x="94" y="79"/>
                  <a:pt x="92" y="75"/>
                </a:cubicBezTo>
                <a:lnTo>
                  <a:pt x="79" y="83"/>
                </a:lnTo>
                <a:close/>
                <a:moveTo>
                  <a:pt x="181" y="25"/>
                </a:moveTo>
                <a:cubicBezTo>
                  <a:pt x="172" y="8"/>
                  <a:pt x="172" y="8"/>
                  <a:pt x="172" y="8"/>
                </a:cubicBezTo>
                <a:cubicBezTo>
                  <a:pt x="169" y="4"/>
                  <a:pt x="164" y="1"/>
                  <a:pt x="159" y="0"/>
                </a:cubicBezTo>
                <a:cubicBezTo>
                  <a:pt x="156" y="0"/>
                  <a:pt x="153" y="1"/>
                  <a:pt x="150" y="2"/>
                </a:cubicBezTo>
                <a:cubicBezTo>
                  <a:pt x="98" y="32"/>
                  <a:pt x="98" y="32"/>
                  <a:pt x="98" y="32"/>
                </a:cubicBezTo>
                <a:cubicBezTo>
                  <a:pt x="95" y="34"/>
                  <a:pt x="92" y="37"/>
                  <a:pt x="91" y="41"/>
                </a:cubicBezTo>
                <a:cubicBezTo>
                  <a:pt x="90" y="45"/>
                  <a:pt x="90" y="49"/>
                  <a:pt x="92" y="53"/>
                </a:cubicBezTo>
                <a:cubicBezTo>
                  <a:pt x="105" y="46"/>
                  <a:pt x="105" y="46"/>
                  <a:pt x="105" y="46"/>
                </a:cubicBezTo>
                <a:cubicBezTo>
                  <a:pt x="105" y="46"/>
                  <a:pt x="105" y="45"/>
                  <a:pt x="105" y="45"/>
                </a:cubicBezTo>
                <a:cubicBezTo>
                  <a:pt x="105" y="45"/>
                  <a:pt x="105" y="44"/>
                  <a:pt x="105" y="44"/>
                </a:cubicBezTo>
                <a:cubicBezTo>
                  <a:pt x="157" y="15"/>
                  <a:pt x="157" y="15"/>
                  <a:pt x="157" y="15"/>
                </a:cubicBezTo>
                <a:cubicBezTo>
                  <a:pt x="158" y="15"/>
                  <a:pt x="158" y="15"/>
                  <a:pt x="158" y="15"/>
                </a:cubicBezTo>
                <a:cubicBezTo>
                  <a:pt x="158" y="15"/>
                  <a:pt x="159" y="15"/>
                  <a:pt x="159" y="15"/>
                </a:cubicBezTo>
                <a:cubicBezTo>
                  <a:pt x="168" y="32"/>
                  <a:pt x="168" y="32"/>
                  <a:pt x="168" y="32"/>
                </a:cubicBezTo>
                <a:cubicBezTo>
                  <a:pt x="169" y="32"/>
                  <a:pt x="169" y="33"/>
                  <a:pt x="168" y="34"/>
                </a:cubicBezTo>
                <a:cubicBezTo>
                  <a:pt x="116" y="63"/>
                  <a:pt x="116" y="63"/>
                  <a:pt x="116" y="63"/>
                </a:cubicBezTo>
                <a:cubicBezTo>
                  <a:pt x="116" y="63"/>
                  <a:pt x="116" y="63"/>
                  <a:pt x="115" y="63"/>
                </a:cubicBezTo>
                <a:cubicBezTo>
                  <a:pt x="115" y="63"/>
                  <a:pt x="115" y="63"/>
                  <a:pt x="114" y="63"/>
                </a:cubicBezTo>
                <a:cubicBezTo>
                  <a:pt x="102" y="70"/>
                  <a:pt x="102" y="70"/>
                  <a:pt x="102" y="70"/>
                </a:cubicBezTo>
                <a:cubicBezTo>
                  <a:pt x="104" y="74"/>
                  <a:pt x="109" y="77"/>
                  <a:pt x="115" y="78"/>
                </a:cubicBezTo>
                <a:cubicBezTo>
                  <a:pt x="118" y="78"/>
                  <a:pt x="121" y="77"/>
                  <a:pt x="123" y="76"/>
                </a:cubicBezTo>
                <a:cubicBezTo>
                  <a:pt x="175" y="46"/>
                  <a:pt x="175" y="46"/>
                  <a:pt x="175" y="46"/>
                </a:cubicBezTo>
                <a:cubicBezTo>
                  <a:pt x="183" y="42"/>
                  <a:pt x="185" y="32"/>
                  <a:pt x="181" y="25"/>
                </a:cubicBezTo>
                <a:close/>
                <a:moveTo>
                  <a:pt x="59" y="83"/>
                </a:moveTo>
                <a:cubicBezTo>
                  <a:pt x="60" y="85"/>
                  <a:pt x="62" y="86"/>
                  <a:pt x="64" y="86"/>
                </a:cubicBezTo>
                <a:cubicBezTo>
                  <a:pt x="66" y="86"/>
                  <a:pt x="67" y="86"/>
                  <a:pt x="68" y="86"/>
                </a:cubicBezTo>
                <a:cubicBezTo>
                  <a:pt x="68" y="86"/>
                  <a:pt x="68" y="86"/>
                  <a:pt x="68" y="86"/>
                </a:cubicBezTo>
                <a:cubicBezTo>
                  <a:pt x="122" y="55"/>
                  <a:pt x="122" y="55"/>
                  <a:pt x="122" y="55"/>
                </a:cubicBezTo>
                <a:cubicBezTo>
                  <a:pt x="126" y="53"/>
                  <a:pt x="127" y="49"/>
                  <a:pt x="125" y="46"/>
                </a:cubicBezTo>
                <a:cubicBezTo>
                  <a:pt x="124" y="44"/>
                  <a:pt x="122" y="42"/>
                  <a:pt x="120" y="42"/>
                </a:cubicBezTo>
                <a:cubicBezTo>
                  <a:pt x="118" y="42"/>
                  <a:pt x="117" y="42"/>
                  <a:pt x="116" y="43"/>
                </a:cubicBezTo>
                <a:cubicBezTo>
                  <a:pt x="61" y="74"/>
                  <a:pt x="61" y="74"/>
                  <a:pt x="61" y="74"/>
                </a:cubicBezTo>
                <a:cubicBezTo>
                  <a:pt x="58" y="76"/>
                  <a:pt x="57" y="80"/>
                  <a:pt x="59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4" name="Freeform 124">
            <a:extLst>
              <a:ext uri="{FF2B5EF4-FFF2-40B4-BE49-F238E27FC236}">
                <a16:creationId xmlns:a16="http://schemas.microsoft.com/office/drawing/2014/main" id="{A8D96E27-E4DE-BD28-B893-C7035B30D199}"/>
              </a:ext>
            </a:extLst>
          </p:cNvPr>
          <p:cNvSpPr>
            <a:spLocks noEditPoints="1"/>
          </p:cNvSpPr>
          <p:nvPr/>
        </p:nvSpPr>
        <p:spPr bwMode="auto">
          <a:xfrm>
            <a:off x="4067176" y="5286375"/>
            <a:ext cx="203200" cy="203200"/>
          </a:xfrm>
          <a:custGeom>
            <a:avLst/>
            <a:gdLst>
              <a:gd name="T0" fmla="*/ 64 w 128"/>
              <a:gd name="T1" fmla="*/ 0 h 128"/>
              <a:gd name="T2" fmla="*/ 0 w 128"/>
              <a:gd name="T3" fmla="*/ 64 h 128"/>
              <a:gd name="T4" fmla="*/ 64 w 128"/>
              <a:gd name="T5" fmla="*/ 128 h 128"/>
              <a:gd name="T6" fmla="*/ 128 w 128"/>
              <a:gd name="T7" fmla="*/ 64 h 128"/>
              <a:gd name="T8" fmla="*/ 64 w 128"/>
              <a:gd name="T9" fmla="*/ 0 h 128"/>
              <a:gd name="T10" fmla="*/ 64 w 128"/>
              <a:gd name="T11" fmla="*/ 110 h 128"/>
              <a:gd name="T12" fmla="*/ 17 w 128"/>
              <a:gd name="T13" fmla="*/ 64 h 128"/>
              <a:gd name="T14" fmla="*/ 64 w 128"/>
              <a:gd name="T15" fmla="*/ 17 h 128"/>
              <a:gd name="T16" fmla="*/ 110 w 128"/>
              <a:gd name="T17" fmla="*/ 64 h 128"/>
              <a:gd name="T18" fmla="*/ 64 w 128"/>
              <a:gd name="T19" fmla="*/ 110 h 128"/>
              <a:gd name="T20" fmla="*/ 64 w 128"/>
              <a:gd name="T21" fmla="*/ 28 h 128"/>
              <a:gd name="T22" fmla="*/ 28 w 128"/>
              <a:gd name="T23" fmla="*/ 64 h 128"/>
              <a:gd name="T24" fmla="*/ 64 w 128"/>
              <a:gd name="T25" fmla="*/ 99 h 128"/>
              <a:gd name="T26" fmla="*/ 100 w 128"/>
              <a:gd name="T27" fmla="*/ 64 h 128"/>
              <a:gd name="T28" fmla="*/ 64 w 128"/>
              <a:gd name="T29" fmla="*/ 28 h 128"/>
              <a:gd name="T30" fmla="*/ 64 w 128"/>
              <a:gd name="T31" fmla="*/ 84 h 128"/>
              <a:gd name="T32" fmla="*/ 44 w 128"/>
              <a:gd name="T33" fmla="*/ 64 h 128"/>
              <a:gd name="T34" fmla="*/ 64 w 128"/>
              <a:gd name="T35" fmla="*/ 43 h 128"/>
              <a:gd name="T36" fmla="*/ 84 w 128"/>
              <a:gd name="T37" fmla="*/ 64 h 128"/>
              <a:gd name="T38" fmla="*/ 64 w 128"/>
              <a:gd name="T39" fmla="*/ 84 h 128"/>
              <a:gd name="T40" fmla="*/ 64 w 128"/>
              <a:gd name="T41" fmla="*/ 54 h 128"/>
              <a:gd name="T42" fmla="*/ 54 w 128"/>
              <a:gd name="T43" fmla="*/ 64 h 128"/>
              <a:gd name="T44" fmla="*/ 64 w 128"/>
              <a:gd name="T45" fmla="*/ 74 h 128"/>
              <a:gd name="T46" fmla="*/ 74 w 128"/>
              <a:gd name="T47" fmla="*/ 64 h 128"/>
              <a:gd name="T48" fmla="*/ 64 w 128"/>
              <a:gd name="T49" fmla="*/ 5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28" h="128">
                <a:moveTo>
                  <a:pt x="64" y="0"/>
                </a:moveTo>
                <a:cubicBezTo>
                  <a:pt x="29" y="0"/>
                  <a:pt x="0" y="28"/>
                  <a:pt x="0" y="64"/>
                </a:cubicBezTo>
                <a:cubicBezTo>
                  <a:pt x="0" y="99"/>
                  <a:pt x="29" y="128"/>
                  <a:pt x="64" y="128"/>
                </a:cubicBezTo>
                <a:cubicBezTo>
                  <a:pt x="99" y="128"/>
                  <a:pt x="128" y="99"/>
                  <a:pt x="128" y="64"/>
                </a:cubicBezTo>
                <a:cubicBezTo>
                  <a:pt x="128" y="28"/>
                  <a:pt x="99" y="0"/>
                  <a:pt x="64" y="0"/>
                </a:cubicBezTo>
                <a:close/>
                <a:moveTo>
                  <a:pt x="64" y="110"/>
                </a:moveTo>
                <a:cubicBezTo>
                  <a:pt x="38" y="110"/>
                  <a:pt x="17" y="89"/>
                  <a:pt x="17" y="64"/>
                </a:cubicBezTo>
                <a:cubicBezTo>
                  <a:pt x="17" y="38"/>
                  <a:pt x="38" y="17"/>
                  <a:pt x="64" y="17"/>
                </a:cubicBezTo>
                <a:cubicBezTo>
                  <a:pt x="90" y="17"/>
                  <a:pt x="110" y="38"/>
                  <a:pt x="110" y="64"/>
                </a:cubicBezTo>
                <a:cubicBezTo>
                  <a:pt x="110" y="89"/>
                  <a:pt x="90" y="110"/>
                  <a:pt x="64" y="110"/>
                </a:cubicBezTo>
                <a:close/>
                <a:moveTo>
                  <a:pt x="64" y="28"/>
                </a:moveTo>
                <a:cubicBezTo>
                  <a:pt x="44" y="28"/>
                  <a:pt x="28" y="44"/>
                  <a:pt x="28" y="64"/>
                </a:cubicBezTo>
                <a:cubicBezTo>
                  <a:pt x="28" y="83"/>
                  <a:pt x="44" y="99"/>
                  <a:pt x="64" y="99"/>
                </a:cubicBezTo>
                <a:cubicBezTo>
                  <a:pt x="84" y="99"/>
                  <a:pt x="100" y="83"/>
                  <a:pt x="100" y="64"/>
                </a:cubicBezTo>
                <a:cubicBezTo>
                  <a:pt x="100" y="44"/>
                  <a:pt x="84" y="28"/>
                  <a:pt x="64" y="28"/>
                </a:cubicBezTo>
                <a:close/>
                <a:moveTo>
                  <a:pt x="64" y="84"/>
                </a:moveTo>
                <a:cubicBezTo>
                  <a:pt x="53" y="84"/>
                  <a:pt x="44" y="75"/>
                  <a:pt x="44" y="64"/>
                </a:cubicBezTo>
                <a:cubicBezTo>
                  <a:pt x="44" y="52"/>
                  <a:pt x="53" y="43"/>
                  <a:pt x="64" y="43"/>
                </a:cubicBezTo>
                <a:cubicBezTo>
                  <a:pt x="75" y="43"/>
                  <a:pt x="84" y="52"/>
                  <a:pt x="84" y="64"/>
                </a:cubicBezTo>
                <a:cubicBezTo>
                  <a:pt x="84" y="75"/>
                  <a:pt x="75" y="84"/>
                  <a:pt x="64" y="84"/>
                </a:cubicBezTo>
                <a:close/>
                <a:moveTo>
                  <a:pt x="64" y="54"/>
                </a:moveTo>
                <a:cubicBezTo>
                  <a:pt x="58" y="54"/>
                  <a:pt x="54" y="58"/>
                  <a:pt x="54" y="64"/>
                </a:cubicBezTo>
                <a:cubicBezTo>
                  <a:pt x="54" y="69"/>
                  <a:pt x="58" y="74"/>
                  <a:pt x="64" y="74"/>
                </a:cubicBezTo>
                <a:cubicBezTo>
                  <a:pt x="70" y="74"/>
                  <a:pt x="74" y="69"/>
                  <a:pt x="74" y="64"/>
                </a:cubicBezTo>
                <a:cubicBezTo>
                  <a:pt x="74" y="58"/>
                  <a:pt x="70" y="54"/>
                  <a:pt x="64" y="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5" name="Freeform 125">
            <a:extLst>
              <a:ext uri="{FF2B5EF4-FFF2-40B4-BE49-F238E27FC236}">
                <a16:creationId xmlns:a16="http://schemas.microsoft.com/office/drawing/2014/main" id="{88428F7F-34AB-25E6-9428-33EDB7F1B15E}"/>
              </a:ext>
            </a:extLst>
          </p:cNvPr>
          <p:cNvSpPr>
            <a:spLocks noEditPoints="1"/>
          </p:cNvSpPr>
          <p:nvPr/>
        </p:nvSpPr>
        <p:spPr bwMode="auto">
          <a:xfrm>
            <a:off x="6807201" y="4676775"/>
            <a:ext cx="228600" cy="254000"/>
          </a:xfrm>
          <a:custGeom>
            <a:avLst/>
            <a:gdLst>
              <a:gd name="T0" fmla="*/ 72 w 144"/>
              <a:gd name="T1" fmla="*/ 86 h 160"/>
              <a:gd name="T2" fmla="*/ 64 w 144"/>
              <a:gd name="T3" fmla="*/ 85 h 160"/>
              <a:gd name="T4" fmla="*/ 48 w 144"/>
              <a:gd name="T5" fmla="*/ 160 h 160"/>
              <a:gd name="T6" fmla="*/ 97 w 144"/>
              <a:gd name="T7" fmla="*/ 160 h 160"/>
              <a:gd name="T8" fmla="*/ 81 w 144"/>
              <a:gd name="T9" fmla="*/ 85 h 160"/>
              <a:gd name="T10" fmla="*/ 72 w 144"/>
              <a:gd name="T11" fmla="*/ 86 h 160"/>
              <a:gd name="T12" fmla="*/ 125 w 144"/>
              <a:gd name="T13" fmla="*/ 0 h 160"/>
              <a:gd name="T14" fmla="*/ 117 w 144"/>
              <a:gd name="T15" fmla="*/ 8 h 160"/>
              <a:gd name="T16" fmla="*/ 134 w 144"/>
              <a:gd name="T17" fmla="*/ 50 h 160"/>
              <a:gd name="T18" fmla="*/ 117 w 144"/>
              <a:gd name="T19" fmla="*/ 91 h 160"/>
              <a:gd name="T20" fmla="*/ 125 w 144"/>
              <a:gd name="T21" fmla="*/ 99 h 160"/>
              <a:gd name="T22" fmla="*/ 144 w 144"/>
              <a:gd name="T23" fmla="*/ 50 h 160"/>
              <a:gd name="T24" fmla="*/ 125 w 144"/>
              <a:gd name="T25" fmla="*/ 0 h 160"/>
              <a:gd name="T26" fmla="*/ 27 w 144"/>
              <a:gd name="T27" fmla="*/ 8 h 160"/>
              <a:gd name="T28" fmla="*/ 20 w 144"/>
              <a:gd name="T29" fmla="*/ 0 h 160"/>
              <a:gd name="T30" fmla="*/ 0 w 144"/>
              <a:gd name="T31" fmla="*/ 50 h 160"/>
              <a:gd name="T32" fmla="*/ 20 w 144"/>
              <a:gd name="T33" fmla="*/ 99 h 160"/>
              <a:gd name="T34" fmla="*/ 27 w 144"/>
              <a:gd name="T35" fmla="*/ 91 h 160"/>
              <a:gd name="T36" fmla="*/ 11 w 144"/>
              <a:gd name="T37" fmla="*/ 50 h 160"/>
              <a:gd name="T38" fmla="*/ 27 w 144"/>
              <a:gd name="T39" fmla="*/ 8 h 160"/>
              <a:gd name="T40" fmla="*/ 108 w 144"/>
              <a:gd name="T41" fmla="*/ 17 h 160"/>
              <a:gd name="T42" fmla="*/ 100 w 144"/>
              <a:gd name="T43" fmla="*/ 25 h 160"/>
              <a:gd name="T44" fmla="*/ 109 w 144"/>
              <a:gd name="T45" fmla="*/ 50 h 160"/>
              <a:gd name="T46" fmla="*/ 100 w 144"/>
              <a:gd name="T47" fmla="*/ 74 h 160"/>
              <a:gd name="T48" fmla="*/ 108 w 144"/>
              <a:gd name="T49" fmla="*/ 82 h 160"/>
              <a:gd name="T50" fmla="*/ 120 w 144"/>
              <a:gd name="T51" fmla="*/ 50 h 160"/>
              <a:gd name="T52" fmla="*/ 108 w 144"/>
              <a:gd name="T53" fmla="*/ 17 h 160"/>
              <a:gd name="T54" fmla="*/ 37 w 144"/>
              <a:gd name="T55" fmla="*/ 17 h 160"/>
              <a:gd name="T56" fmla="*/ 24 w 144"/>
              <a:gd name="T57" fmla="*/ 50 h 160"/>
              <a:gd name="T58" fmla="*/ 37 w 144"/>
              <a:gd name="T59" fmla="*/ 82 h 160"/>
              <a:gd name="T60" fmla="*/ 45 w 144"/>
              <a:gd name="T61" fmla="*/ 74 h 160"/>
              <a:gd name="T62" fmla="*/ 36 w 144"/>
              <a:gd name="T63" fmla="*/ 50 h 160"/>
              <a:gd name="T64" fmla="*/ 45 w 144"/>
              <a:gd name="T65" fmla="*/ 25 h 160"/>
              <a:gd name="T66" fmla="*/ 37 w 144"/>
              <a:gd name="T67" fmla="*/ 17 h 160"/>
              <a:gd name="T68" fmla="*/ 64 w 144"/>
              <a:gd name="T69" fmla="*/ 69 h 160"/>
              <a:gd name="T70" fmla="*/ 65 w 144"/>
              <a:gd name="T71" fmla="*/ 70 h 160"/>
              <a:gd name="T72" fmla="*/ 67 w 144"/>
              <a:gd name="T73" fmla="*/ 70 h 160"/>
              <a:gd name="T74" fmla="*/ 72 w 144"/>
              <a:gd name="T75" fmla="*/ 71 h 160"/>
              <a:gd name="T76" fmla="*/ 77 w 144"/>
              <a:gd name="T77" fmla="*/ 70 h 160"/>
              <a:gd name="T78" fmla="*/ 79 w 144"/>
              <a:gd name="T79" fmla="*/ 70 h 160"/>
              <a:gd name="T80" fmla="*/ 81 w 144"/>
              <a:gd name="T81" fmla="*/ 69 h 160"/>
              <a:gd name="T82" fmla="*/ 89 w 144"/>
              <a:gd name="T83" fmla="*/ 63 h 160"/>
              <a:gd name="T84" fmla="*/ 94 w 144"/>
              <a:gd name="T85" fmla="*/ 49 h 160"/>
              <a:gd name="T86" fmla="*/ 89 w 144"/>
              <a:gd name="T87" fmla="*/ 36 h 160"/>
              <a:gd name="T88" fmla="*/ 72 w 144"/>
              <a:gd name="T89" fmla="*/ 28 h 160"/>
              <a:gd name="T90" fmla="*/ 56 w 144"/>
              <a:gd name="T91" fmla="*/ 36 h 160"/>
              <a:gd name="T92" fmla="*/ 51 w 144"/>
              <a:gd name="T93" fmla="*/ 49 h 160"/>
              <a:gd name="T94" fmla="*/ 56 w 144"/>
              <a:gd name="T95" fmla="*/ 63 h 160"/>
              <a:gd name="T96" fmla="*/ 64 w 144"/>
              <a:gd name="T97" fmla="*/ 6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4" h="160">
                <a:moveTo>
                  <a:pt x="72" y="86"/>
                </a:moveTo>
                <a:cubicBezTo>
                  <a:pt x="69" y="86"/>
                  <a:pt x="67" y="85"/>
                  <a:pt x="64" y="85"/>
                </a:cubicBezTo>
                <a:cubicBezTo>
                  <a:pt x="48" y="160"/>
                  <a:pt x="48" y="160"/>
                  <a:pt x="48" y="160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81" y="85"/>
                  <a:pt x="81" y="85"/>
                  <a:pt x="81" y="85"/>
                </a:cubicBezTo>
                <a:cubicBezTo>
                  <a:pt x="78" y="85"/>
                  <a:pt x="75" y="86"/>
                  <a:pt x="72" y="86"/>
                </a:cubicBezTo>
                <a:close/>
                <a:moveTo>
                  <a:pt x="125" y="0"/>
                </a:moveTo>
                <a:cubicBezTo>
                  <a:pt x="117" y="8"/>
                  <a:pt x="117" y="8"/>
                  <a:pt x="117" y="8"/>
                </a:cubicBezTo>
                <a:cubicBezTo>
                  <a:pt x="127" y="19"/>
                  <a:pt x="134" y="33"/>
                  <a:pt x="134" y="50"/>
                </a:cubicBezTo>
                <a:cubicBezTo>
                  <a:pt x="134" y="66"/>
                  <a:pt x="127" y="80"/>
                  <a:pt x="117" y="91"/>
                </a:cubicBezTo>
                <a:cubicBezTo>
                  <a:pt x="125" y="99"/>
                  <a:pt x="125" y="99"/>
                  <a:pt x="125" y="99"/>
                </a:cubicBezTo>
                <a:cubicBezTo>
                  <a:pt x="137" y="86"/>
                  <a:pt x="144" y="69"/>
                  <a:pt x="144" y="50"/>
                </a:cubicBezTo>
                <a:cubicBezTo>
                  <a:pt x="144" y="30"/>
                  <a:pt x="137" y="13"/>
                  <a:pt x="125" y="0"/>
                </a:cubicBezTo>
                <a:close/>
                <a:moveTo>
                  <a:pt x="27" y="8"/>
                </a:moveTo>
                <a:cubicBezTo>
                  <a:pt x="20" y="0"/>
                  <a:pt x="20" y="0"/>
                  <a:pt x="20" y="0"/>
                </a:cubicBezTo>
                <a:cubicBezTo>
                  <a:pt x="8" y="13"/>
                  <a:pt x="0" y="30"/>
                  <a:pt x="0" y="50"/>
                </a:cubicBezTo>
                <a:cubicBezTo>
                  <a:pt x="0" y="69"/>
                  <a:pt x="8" y="86"/>
                  <a:pt x="20" y="99"/>
                </a:cubicBezTo>
                <a:cubicBezTo>
                  <a:pt x="27" y="91"/>
                  <a:pt x="27" y="91"/>
                  <a:pt x="27" y="91"/>
                </a:cubicBezTo>
                <a:cubicBezTo>
                  <a:pt x="17" y="80"/>
                  <a:pt x="11" y="66"/>
                  <a:pt x="11" y="50"/>
                </a:cubicBezTo>
                <a:cubicBezTo>
                  <a:pt x="11" y="33"/>
                  <a:pt x="17" y="19"/>
                  <a:pt x="27" y="8"/>
                </a:cubicBezTo>
                <a:close/>
                <a:moveTo>
                  <a:pt x="108" y="17"/>
                </a:moveTo>
                <a:cubicBezTo>
                  <a:pt x="100" y="25"/>
                  <a:pt x="100" y="25"/>
                  <a:pt x="100" y="25"/>
                </a:cubicBezTo>
                <a:cubicBezTo>
                  <a:pt x="105" y="32"/>
                  <a:pt x="109" y="40"/>
                  <a:pt x="109" y="50"/>
                </a:cubicBezTo>
                <a:cubicBezTo>
                  <a:pt x="109" y="59"/>
                  <a:pt x="105" y="67"/>
                  <a:pt x="100" y="74"/>
                </a:cubicBezTo>
                <a:cubicBezTo>
                  <a:pt x="108" y="82"/>
                  <a:pt x="108" y="82"/>
                  <a:pt x="108" y="82"/>
                </a:cubicBezTo>
                <a:cubicBezTo>
                  <a:pt x="116" y="73"/>
                  <a:pt x="120" y="62"/>
                  <a:pt x="120" y="50"/>
                </a:cubicBezTo>
                <a:cubicBezTo>
                  <a:pt x="120" y="37"/>
                  <a:pt x="116" y="26"/>
                  <a:pt x="108" y="17"/>
                </a:cubicBezTo>
                <a:close/>
                <a:moveTo>
                  <a:pt x="37" y="17"/>
                </a:moveTo>
                <a:cubicBezTo>
                  <a:pt x="29" y="26"/>
                  <a:pt x="24" y="37"/>
                  <a:pt x="24" y="50"/>
                </a:cubicBezTo>
                <a:cubicBezTo>
                  <a:pt x="24" y="62"/>
                  <a:pt x="29" y="73"/>
                  <a:pt x="37" y="82"/>
                </a:cubicBezTo>
                <a:cubicBezTo>
                  <a:pt x="45" y="74"/>
                  <a:pt x="45" y="74"/>
                  <a:pt x="45" y="74"/>
                </a:cubicBezTo>
                <a:cubicBezTo>
                  <a:pt x="39" y="67"/>
                  <a:pt x="36" y="59"/>
                  <a:pt x="36" y="50"/>
                </a:cubicBezTo>
                <a:cubicBezTo>
                  <a:pt x="36" y="40"/>
                  <a:pt x="39" y="32"/>
                  <a:pt x="45" y="25"/>
                </a:cubicBezTo>
                <a:lnTo>
                  <a:pt x="37" y="17"/>
                </a:lnTo>
                <a:close/>
                <a:moveTo>
                  <a:pt x="64" y="69"/>
                </a:moveTo>
                <a:cubicBezTo>
                  <a:pt x="64" y="70"/>
                  <a:pt x="65" y="70"/>
                  <a:pt x="65" y="70"/>
                </a:cubicBezTo>
                <a:cubicBezTo>
                  <a:pt x="66" y="70"/>
                  <a:pt x="67" y="70"/>
                  <a:pt x="67" y="70"/>
                </a:cubicBezTo>
                <a:cubicBezTo>
                  <a:pt x="69" y="71"/>
                  <a:pt x="71" y="71"/>
                  <a:pt x="72" y="71"/>
                </a:cubicBezTo>
                <a:cubicBezTo>
                  <a:pt x="74" y="71"/>
                  <a:pt x="76" y="71"/>
                  <a:pt x="77" y="70"/>
                </a:cubicBezTo>
                <a:cubicBezTo>
                  <a:pt x="78" y="70"/>
                  <a:pt x="79" y="70"/>
                  <a:pt x="79" y="70"/>
                </a:cubicBezTo>
                <a:cubicBezTo>
                  <a:pt x="80" y="70"/>
                  <a:pt x="80" y="70"/>
                  <a:pt x="81" y="69"/>
                </a:cubicBezTo>
                <a:cubicBezTo>
                  <a:pt x="84" y="68"/>
                  <a:pt x="87" y="66"/>
                  <a:pt x="89" y="63"/>
                </a:cubicBezTo>
                <a:cubicBezTo>
                  <a:pt x="92" y="60"/>
                  <a:pt x="94" y="55"/>
                  <a:pt x="94" y="49"/>
                </a:cubicBezTo>
                <a:cubicBezTo>
                  <a:pt x="94" y="44"/>
                  <a:pt x="92" y="39"/>
                  <a:pt x="89" y="36"/>
                </a:cubicBezTo>
                <a:cubicBezTo>
                  <a:pt x="85" y="31"/>
                  <a:pt x="79" y="28"/>
                  <a:pt x="72" y="28"/>
                </a:cubicBezTo>
                <a:cubicBezTo>
                  <a:pt x="66" y="28"/>
                  <a:pt x="60" y="31"/>
                  <a:pt x="56" y="36"/>
                </a:cubicBezTo>
                <a:cubicBezTo>
                  <a:pt x="53" y="39"/>
                  <a:pt x="51" y="44"/>
                  <a:pt x="51" y="49"/>
                </a:cubicBezTo>
                <a:cubicBezTo>
                  <a:pt x="51" y="55"/>
                  <a:pt x="53" y="60"/>
                  <a:pt x="56" y="63"/>
                </a:cubicBezTo>
                <a:cubicBezTo>
                  <a:pt x="58" y="66"/>
                  <a:pt x="61" y="68"/>
                  <a:pt x="64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6" name="Freeform 126">
            <a:extLst>
              <a:ext uri="{FF2B5EF4-FFF2-40B4-BE49-F238E27FC236}">
                <a16:creationId xmlns:a16="http://schemas.microsoft.com/office/drawing/2014/main" id="{2D65ACE8-52C1-EC26-0837-4CE337F4049D}"/>
              </a:ext>
            </a:extLst>
          </p:cNvPr>
          <p:cNvSpPr>
            <a:spLocks noEditPoints="1"/>
          </p:cNvSpPr>
          <p:nvPr/>
        </p:nvSpPr>
        <p:spPr bwMode="auto">
          <a:xfrm>
            <a:off x="6313488" y="5253038"/>
            <a:ext cx="233363" cy="203200"/>
          </a:xfrm>
          <a:custGeom>
            <a:avLst/>
            <a:gdLst>
              <a:gd name="T0" fmla="*/ 73 w 147"/>
              <a:gd name="T1" fmla="*/ 0 h 128"/>
              <a:gd name="T2" fmla="*/ 50 w 147"/>
              <a:gd name="T3" fmla="*/ 41 h 128"/>
              <a:gd name="T4" fmla="*/ 97 w 147"/>
              <a:gd name="T5" fmla="*/ 41 h 128"/>
              <a:gd name="T6" fmla="*/ 73 w 147"/>
              <a:gd name="T7" fmla="*/ 0 h 128"/>
              <a:gd name="T8" fmla="*/ 128 w 147"/>
              <a:gd name="T9" fmla="*/ 95 h 128"/>
              <a:gd name="T10" fmla="*/ 18 w 147"/>
              <a:gd name="T11" fmla="*/ 95 h 128"/>
              <a:gd name="T12" fmla="*/ 0 w 147"/>
              <a:gd name="T13" fmla="*/ 128 h 128"/>
              <a:gd name="T14" fmla="*/ 73 w 147"/>
              <a:gd name="T15" fmla="*/ 128 h 128"/>
              <a:gd name="T16" fmla="*/ 147 w 147"/>
              <a:gd name="T17" fmla="*/ 128 h 128"/>
              <a:gd name="T18" fmla="*/ 128 w 147"/>
              <a:gd name="T19" fmla="*/ 95 h 128"/>
              <a:gd name="T20" fmla="*/ 110 w 147"/>
              <a:gd name="T21" fmla="*/ 64 h 128"/>
              <a:gd name="T22" fmla="*/ 104 w 147"/>
              <a:gd name="T23" fmla="*/ 53 h 128"/>
              <a:gd name="T24" fmla="*/ 43 w 147"/>
              <a:gd name="T25" fmla="*/ 53 h 128"/>
              <a:gd name="T26" fmla="*/ 36 w 147"/>
              <a:gd name="T27" fmla="*/ 64 h 128"/>
              <a:gd name="T28" fmla="*/ 25 w 147"/>
              <a:gd name="T29" fmla="*/ 83 h 128"/>
              <a:gd name="T30" fmla="*/ 121 w 147"/>
              <a:gd name="T31" fmla="*/ 83 h 128"/>
              <a:gd name="T32" fmla="*/ 110 w 147"/>
              <a:gd name="T33" fmla="*/ 6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47" h="128">
                <a:moveTo>
                  <a:pt x="73" y="0"/>
                </a:moveTo>
                <a:lnTo>
                  <a:pt x="50" y="41"/>
                </a:lnTo>
                <a:lnTo>
                  <a:pt x="97" y="41"/>
                </a:lnTo>
                <a:lnTo>
                  <a:pt x="73" y="0"/>
                </a:lnTo>
                <a:close/>
                <a:moveTo>
                  <a:pt x="128" y="95"/>
                </a:moveTo>
                <a:lnTo>
                  <a:pt x="18" y="95"/>
                </a:lnTo>
                <a:lnTo>
                  <a:pt x="0" y="128"/>
                </a:lnTo>
                <a:lnTo>
                  <a:pt x="73" y="128"/>
                </a:lnTo>
                <a:lnTo>
                  <a:pt x="147" y="128"/>
                </a:lnTo>
                <a:lnTo>
                  <a:pt x="128" y="95"/>
                </a:lnTo>
                <a:close/>
                <a:moveTo>
                  <a:pt x="110" y="64"/>
                </a:moveTo>
                <a:lnTo>
                  <a:pt x="104" y="53"/>
                </a:lnTo>
                <a:lnTo>
                  <a:pt x="43" y="53"/>
                </a:lnTo>
                <a:lnTo>
                  <a:pt x="36" y="64"/>
                </a:lnTo>
                <a:lnTo>
                  <a:pt x="25" y="83"/>
                </a:lnTo>
                <a:lnTo>
                  <a:pt x="121" y="83"/>
                </a:lnTo>
                <a:lnTo>
                  <a:pt x="110" y="6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7" name="Freeform 127">
            <a:extLst>
              <a:ext uri="{FF2B5EF4-FFF2-40B4-BE49-F238E27FC236}">
                <a16:creationId xmlns:a16="http://schemas.microsoft.com/office/drawing/2014/main" id="{E20E2B5D-3BDA-78DB-80DC-8A615DC229B2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4676775"/>
            <a:ext cx="254000" cy="254000"/>
          </a:xfrm>
          <a:custGeom>
            <a:avLst/>
            <a:gdLst>
              <a:gd name="T0" fmla="*/ 143 w 160"/>
              <a:gd name="T1" fmla="*/ 31 h 160"/>
              <a:gd name="T2" fmla="*/ 129 w 160"/>
              <a:gd name="T3" fmla="*/ 17 h 160"/>
              <a:gd name="T4" fmla="*/ 80 w 160"/>
              <a:gd name="T5" fmla="*/ 0 h 160"/>
              <a:gd name="T6" fmla="*/ 31 w 160"/>
              <a:gd name="T7" fmla="*/ 17 h 160"/>
              <a:gd name="T8" fmla="*/ 17 w 160"/>
              <a:gd name="T9" fmla="*/ 31 h 160"/>
              <a:gd name="T10" fmla="*/ 0 w 160"/>
              <a:gd name="T11" fmla="*/ 80 h 160"/>
              <a:gd name="T12" fmla="*/ 17 w 160"/>
              <a:gd name="T13" fmla="*/ 129 h 160"/>
              <a:gd name="T14" fmla="*/ 31 w 160"/>
              <a:gd name="T15" fmla="*/ 143 h 160"/>
              <a:gd name="T16" fmla="*/ 80 w 160"/>
              <a:gd name="T17" fmla="*/ 160 h 160"/>
              <a:gd name="T18" fmla="*/ 129 w 160"/>
              <a:gd name="T19" fmla="*/ 143 h 160"/>
              <a:gd name="T20" fmla="*/ 143 w 160"/>
              <a:gd name="T21" fmla="*/ 129 h 160"/>
              <a:gd name="T22" fmla="*/ 160 w 160"/>
              <a:gd name="T23" fmla="*/ 80 h 160"/>
              <a:gd name="T24" fmla="*/ 143 w 160"/>
              <a:gd name="T25" fmla="*/ 31 h 160"/>
              <a:gd name="T26" fmla="*/ 80 w 160"/>
              <a:gd name="T27" fmla="*/ 62 h 160"/>
              <a:gd name="T28" fmla="*/ 52 w 160"/>
              <a:gd name="T29" fmla="*/ 34 h 160"/>
              <a:gd name="T30" fmla="*/ 80 w 160"/>
              <a:gd name="T31" fmla="*/ 27 h 160"/>
              <a:gd name="T32" fmla="*/ 108 w 160"/>
              <a:gd name="T33" fmla="*/ 34 h 160"/>
              <a:gd name="T34" fmla="*/ 80 w 160"/>
              <a:gd name="T35" fmla="*/ 62 h 160"/>
              <a:gd name="T36" fmla="*/ 62 w 160"/>
              <a:gd name="T37" fmla="*/ 80 h 160"/>
              <a:gd name="T38" fmla="*/ 34 w 160"/>
              <a:gd name="T39" fmla="*/ 108 h 160"/>
              <a:gd name="T40" fmla="*/ 26 w 160"/>
              <a:gd name="T41" fmla="*/ 80 h 160"/>
              <a:gd name="T42" fmla="*/ 34 w 160"/>
              <a:gd name="T43" fmla="*/ 53 h 160"/>
              <a:gd name="T44" fmla="*/ 62 w 160"/>
              <a:gd name="T45" fmla="*/ 80 h 160"/>
              <a:gd name="T46" fmla="*/ 80 w 160"/>
              <a:gd name="T47" fmla="*/ 99 h 160"/>
              <a:gd name="T48" fmla="*/ 108 w 160"/>
              <a:gd name="T49" fmla="*/ 127 h 160"/>
              <a:gd name="T50" fmla="*/ 80 w 160"/>
              <a:gd name="T51" fmla="*/ 134 h 160"/>
              <a:gd name="T52" fmla="*/ 52 w 160"/>
              <a:gd name="T53" fmla="*/ 127 h 160"/>
              <a:gd name="T54" fmla="*/ 80 w 160"/>
              <a:gd name="T55" fmla="*/ 99 h 160"/>
              <a:gd name="T56" fmla="*/ 99 w 160"/>
              <a:gd name="T57" fmla="*/ 80 h 160"/>
              <a:gd name="T58" fmla="*/ 126 w 160"/>
              <a:gd name="T59" fmla="*/ 53 h 160"/>
              <a:gd name="T60" fmla="*/ 134 w 160"/>
              <a:gd name="T61" fmla="*/ 80 h 160"/>
              <a:gd name="T62" fmla="*/ 126 w 160"/>
              <a:gd name="T63" fmla="*/ 108 h 160"/>
              <a:gd name="T64" fmla="*/ 99 w 160"/>
              <a:gd name="T65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60">
                <a:moveTo>
                  <a:pt x="143" y="31"/>
                </a:moveTo>
                <a:cubicBezTo>
                  <a:pt x="139" y="26"/>
                  <a:pt x="134" y="21"/>
                  <a:pt x="129" y="17"/>
                </a:cubicBezTo>
                <a:cubicBezTo>
                  <a:pt x="115" y="6"/>
                  <a:pt x="98" y="0"/>
                  <a:pt x="80" y="0"/>
                </a:cubicBezTo>
                <a:cubicBezTo>
                  <a:pt x="62" y="0"/>
                  <a:pt x="45" y="6"/>
                  <a:pt x="31" y="17"/>
                </a:cubicBezTo>
                <a:cubicBezTo>
                  <a:pt x="26" y="21"/>
                  <a:pt x="21" y="26"/>
                  <a:pt x="17" y="31"/>
                </a:cubicBezTo>
                <a:cubicBezTo>
                  <a:pt x="6" y="45"/>
                  <a:pt x="0" y="62"/>
                  <a:pt x="0" y="80"/>
                </a:cubicBezTo>
                <a:cubicBezTo>
                  <a:pt x="0" y="98"/>
                  <a:pt x="6" y="115"/>
                  <a:pt x="17" y="129"/>
                </a:cubicBezTo>
                <a:cubicBezTo>
                  <a:pt x="21" y="135"/>
                  <a:pt x="26" y="139"/>
                  <a:pt x="31" y="143"/>
                </a:cubicBezTo>
                <a:cubicBezTo>
                  <a:pt x="45" y="155"/>
                  <a:pt x="62" y="160"/>
                  <a:pt x="80" y="160"/>
                </a:cubicBezTo>
                <a:cubicBezTo>
                  <a:pt x="98" y="160"/>
                  <a:pt x="115" y="155"/>
                  <a:pt x="129" y="143"/>
                </a:cubicBezTo>
                <a:cubicBezTo>
                  <a:pt x="134" y="139"/>
                  <a:pt x="139" y="135"/>
                  <a:pt x="143" y="129"/>
                </a:cubicBezTo>
                <a:cubicBezTo>
                  <a:pt x="154" y="115"/>
                  <a:pt x="160" y="98"/>
                  <a:pt x="160" y="80"/>
                </a:cubicBezTo>
                <a:cubicBezTo>
                  <a:pt x="160" y="62"/>
                  <a:pt x="154" y="45"/>
                  <a:pt x="143" y="31"/>
                </a:cubicBezTo>
                <a:close/>
                <a:moveTo>
                  <a:pt x="80" y="62"/>
                </a:moveTo>
                <a:cubicBezTo>
                  <a:pt x="52" y="34"/>
                  <a:pt x="52" y="34"/>
                  <a:pt x="52" y="34"/>
                </a:cubicBezTo>
                <a:cubicBezTo>
                  <a:pt x="61" y="29"/>
                  <a:pt x="70" y="27"/>
                  <a:pt x="80" y="27"/>
                </a:cubicBezTo>
                <a:cubicBezTo>
                  <a:pt x="90" y="27"/>
                  <a:pt x="99" y="29"/>
                  <a:pt x="108" y="34"/>
                </a:cubicBezTo>
                <a:lnTo>
                  <a:pt x="80" y="62"/>
                </a:lnTo>
                <a:close/>
                <a:moveTo>
                  <a:pt x="62" y="80"/>
                </a:moveTo>
                <a:cubicBezTo>
                  <a:pt x="34" y="108"/>
                  <a:pt x="34" y="108"/>
                  <a:pt x="34" y="108"/>
                </a:cubicBezTo>
                <a:cubicBezTo>
                  <a:pt x="29" y="100"/>
                  <a:pt x="26" y="90"/>
                  <a:pt x="26" y="80"/>
                </a:cubicBezTo>
                <a:cubicBezTo>
                  <a:pt x="26" y="71"/>
                  <a:pt x="29" y="61"/>
                  <a:pt x="34" y="53"/>
                </a:cubicBezTo>
                <a:lnTo>
                  <a:pt x="62" y="80"/>
                </a:lnTo>
                <a:close/>
                <a:moveTo>
                  <a:pt x="80" y="99"/>
                </a:moveTo>
                <a:cubicBezTo>
                  <a:pt x="108" y="127"/>
                  <a:pt x="108" y="127"/>
                  <a:pt x="108" y="127"/>
                </a:cubicBezTo>
                <a:cubicBezTo>
                  <a:pt x="99" y="132"/>
                  <a:pt x="90" y="134"/>
                  <a:pt x="80" y="134"/>
                </a:cubicBezTo>
                <a:cubicBezTo>
                  <a:pt x="70" y="134"/>
                  <a:pt x="61" y="132"/>
                  <a:pt x="52" y="127"/>
                </a:cubicBezTo>
                <a:lnTo>
                  <a:pt x="80" y="99"/>
                </a:lnTo>
                <a:close/>
                <a:moveTo>
                  <a:pt x="99" y="80"/>
                </a:moveTo>
                <a:cubicBezTo>
                  <a:pt x="126" y="53"/>
                  <a:pt x="126" y="53"/>
                  <a:pt x="126" y="53"/>
                </a:cubicBezTo>
                <a:cubicBezTo>
                  <a:pt x="131" y="61"/>
                  <a:pt x="134" y="71"/>
                  <a:pt x="134" y="80"/>
                </a:cubicBezTo>
                <a:cubicBezTo>
                  <a:pt x="134" y="90"/>
                  <a:pt x="131" y="100"/>
                  <a:pt x="126" y="108"/>
                </a:cubicBezTo>
                <a:lnTo>
                  <a:pt x="99" y="8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8" name="Freeform 128">
            <a:extLst>
              <a:ext uri="{FF2B5EF4-FFF2-40B4-BE49-F238E27FC236}">
                <a16:creationId xmlns:a16="http://schemas.microsoft.com/office/drawing/2014/main" id="{51006E92-B833-2771-EA76-CC9A0A005DF5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4149725"/>
            <a:ext cx="254000" cy="207963"/>
          </a:xfrm>
          <a:custGeom>
            <a:avLst/>
            <a:gdLst>
              <a:gd name="T0" fmla="*/ 146 w 160"/>
              <a:gd name="T1" fmla="*/ 59 h 131"/>
              <a:gd name="T2" fmla="*/ 80 w 160"/>
              <a:gd name="T3" fmla="*/ 0 h 131"/>
              <a:gd name="T4" fmla="*/ 66 w 160"/>
              <a:gd name="T5" fmla="*/ 1 h 131"/>
              <a:gd name="T6" fmla="*/ 31 w 160"/>
              <a:gd name="T7" fmla="*/ 22 h 131"/>
              <a:gd name="T8" fmla="*/ 29 w 160"/>
              <a:gd name="T9" fmla="*/ 24 h 131"/>
              <a:gd name="T10" fmla="*/ 41 w 160"/>
              <a:gd name="T11" fmla="*/ 44 h 131"/>
              <a:gd name="T12" fmla="*/ 44 w 160"/>
              <a:gd name="T13" fmla="*/ 40 h 131"/>
              <a:gd name="T14" fmla="*/ 75 w 160"/>
              <a:gd name="T15" fmla="*/ 21 h 131"/>
              <a:gd name="T16" fmla="*/ 80 w 160"/>
              <a:gd name="T17" fmla="*/ 21 h 131"/>
              <a:gd name="T18" fmla="*/ 124 w 160"/>
              <a:gd name="T19" fmla="*/ 59 h 131"/>
              <a:gd name="T20" fmla="*/ 109 w 160"/>
              <a:gd name="T21" fmla="*/ 59 h 131"/>
              <a:gd name="T22" fmla="*/ 135 w 160"/>
              <a:gd name="T23" fmla="*/ 102 h 131"/>
              <a:gd name="T24" fmla="*/ 160 w 160"/>
              <a:gd name="T25" fmla="*/ 59 h 131"/>
              <a:gd name="T26" fmla="*/ 146 w 160"/>
              <a:gd name="T27" fmla="*/ 59 h 131"/>
              <a:gd name="T28" fmla="*/ 116 w 160"/>
              <a:gd name="T29" fmla="*/ 91 h 131"/>
              <a:gd name="T30" fmla="*/ 83 w 160"/>
              <a:gd name="T31" fmla="*/ 109 h 131"/>
              <a:gd name="T32" fmla="*/ 80 w 160"/>
              <a:gd name="T33" fmla="*/ 109 h 131"/>
              <a:gd name="T34" fmla="*/ 37 w 160"/>
              <a:gd name="T35" fmla="*/ 74 h 131"/>
              <a:gd name="T36" fmla="*/ 50 w 160"/>
              <a:gd name="T37" fmla="*/ 74 h 131"/>
              <a:gd name="T38" fmla="*/ 25 w 160"/>
              <a:gd name="T39" fmla="*/ 30 h 131"/>
              <a:gd name="T40" fmla="*/ 0 w 160"/>
              <a:gd name="T41" fmla="*/ 74 h 131"/>
              <a:gd name="T42" fmla="*/ 15 w 160"/>
              <a:gd name="T43" fmla="*/ 74 h 131"/>
              <a:gd name="T44" fmla="*/ 80 w 160"/>
              <a:gd name="T45" fmla="*/ 131 h 131"/>
              <a:gd name="T46" fmla="*/ 92 w 160"/>
              <a:gd name="T47" fmla="*/ 130 h 131"/>
              <a:gd name="T48" fmla="*/ 129 w 160"/>
              <a:gd name="T49" fmla="*/ 109 h 131"/>
              <a:gd name="T50" fmla="*/ 130 w 160"/>
              <a:gd name="T51" fmla="*/ 108 h 131"/>
              <a:gd name="T52" fmla="*/ 119 w 160"/>
              <a:gd name="T53" fmla="*/ 88 h 131"/>
              <a:gd name="T54" fmla="*/ 116 w 160"/>
              <a:gd name="T55" fmla="*/ 91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0" h="131">
                <a:moveTo>
                  <a:pt x="146" y="59"/>
                </a:moveTo>
                <a:cubicBezTo>
                  <a:pt x="142" y="25"/>
                  <a:pt x="114" y="0"/>
                  <a:pt x="80" y="0"/>
                </a:cubicBezTo>
                <a:cubicBezTo>
                  <a:pt x="76" y="0"/>
                  <a:pt x="71" y="0"/>
                  <a:pt x="66" y="1"/>
                </a:cubicBezTo>
                <a:cubicBezTo>
                  <a:pt x="52" y="4"/>
                  <a:pt x="40" y="12"/>
                  <a:pt x="31" y="22"/>
                </a:cubicBezTo>
                <a:cubicBezTo>
                  <a:pt x="29" y="24"/>
                  <a:pt x="29" y="24"/>
                  <a:pt x="29" y="24"/>
                </a:cubicBezTo>
                <a:cubicBezTo>
                  <a:pt x="41" y="44"/>
                  <a:pt x="41" y="44"/>
                  <a:pt x="41" y="44"/>
                </a:cubicBezTo>
                <a:cubicBezTo>
                  <a:pt x="44" y="40"/>
                  <a:pt x="44" y="40"/>
                  <a:pt x="44" y="40"/>
                </a:cubicBezTo>
                <a:cubicBezTo>
                  <a:pt x="51" y="30"/>
                  <a:pt x="63" y="23"/>
                  <a:pt x="75" y="21"/>
                </a:cubicBezTo>
                <a:cubicBezTo>
                  <a:pt x="77" y="21"/>
                  <a:pt x="79" y="21"/>
                  <a:pt x="80" y="21"/>
                </a:cubicBezTo>
                <a:cubicBezTo>
                  <a:pt x="102" y="21"/>
                  <a:pt x="121" y="37"/>
                  <a:pt x="124" y="59"/>
                </a:cubicBezTo>
                <a:cubicBezTo>
                  <a:pt x="109" y="59"/>
                  <a:pt x="109" y="59"/>
                  <a:pt x="109" y="59"/>
                </a:cubicBezTo>
                <a:cubicBezTo>
                  <a:pt x="135" y="102"/>
                  <a:pt x="135" y="102"/>
                  <a:pt x="135" y="102"/>
                </a:cubicBezTo>
                <a:cubicBezTo>
                  <a:pt x="160" y="59"/>
                  <a:pt x="160" y="59"/>
                  <a:pt x="160" y="59"/>
                </a:cubicBezTo>
                <a:lnTo>
                  <a:pt x="146" y="59"/>
                </a:lnTo>
                <a:close/>
                <a:moveTo>
                  <a:pt x="116" y="91"/>
                </a:moveTo>
                <a:cubicBezTo>
                  <a:pt x="108" y="102"/>
                  <a:pt x="96" y="108"/>
                  <a:pt x="83" y="109"/>
                </a:cubicBezTo>
                <a:cubicBezTo>
                  <a:pt x="82" y="109"/>
                  <a:pt x="81" y="109"/>
                  <a:pt x="80" y="109"/>
                </a:cubicBezTo>
                <a:cubicBezTo>
                  <a:pt x="59" y="109"/>
                  <a:pt x="41" y="94"/>
                  <a:pt x="37" y="74"/>
                </a:cubicBezTo>
                <a:cubicBezTo>
                  <a:pt x="50" y="74"/>
                  <a:pt x="50" y="74"/>
                  <a:pt x="50" y="74"/>
                </a:cubicBezTo>
                <a:cubicBezTo>
                  <a:pt x="25" y="30"/>
                  <a:pt x="25" y="30"/>
                  <a:pt x="25" y="30"/>
                </a:cubicBezTo>
                <a:cubicBezTo>
                  <a:pt x="0" y="74"/>
                  <a:pt x="0" y="74"/>
                  <a:pt x="0" y="74"/>
                </a:cubicBezTo>
                <a:cubicBezTo>
                  <a:pt x="15" y="74"/>
                  <a:pt x="15" y="74"/>
                  <a:pt x="15" y="74"/>
                </a:cubicBezTo>
                <a:cubicBezTo>
                  <a:pt x="20" y="106"/>
                  <a:pt x="47" y="131"/>
                  <a:pt x="80" y="131"/>
                </a:cubicBezTo>
                <a:cubicBezTo>
                  <a:pt x="84" y="131"/>
                  <a:pt x="88" y="130"/>
                  <a:pt x="92" y="130"/>
                </a:cubicBezTo>
                <a:cubicBezTo>
                  <a:pt x="106" y="127"/>
                  <a:pt x="119" y="120"/>
                  <a:pt x="129" y="109"/>
                </a:cubicBezTo>
                <a:cubicBezTo>
                  <a:pt x="130" y="108"/>
                  <a:pt x="130" y="108"/>
                  <a:pt x="130" y="108"/>
                </a:cubicBezTo>
                <a:cubicBezTo>
                  <a:pt x="119" y="88"/>
                  <a:pt x="119" y="88"/>
                  <a:pt x="119" y="88"/>
                </a:cubicBezTo>
                <a:lnTo>
                  <a:pt x="116" y="9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9" name="Freeform 129">
            <a:extLst>
              <a:ext uri="{FF2B5EF4-FFF2-40B4-BE49-F238E27FC236}">
                <a16:creationId xmlns:a16="http://schemas.microsoft.com/office/drawing/2014/main" id="{A0537592-3962-F540-3C95-46F3394032A5}"/>
              </a:ext>
            </a:extLst>
          </p:cNvPr>
          <p:cNvSpPr>
            <a:spLocks/>
          </p:cNvSpPr>
          <p:nvPr/>
        </p:nvSpPr>
        <p:spPr bwMode="auto">
          <a:xfrm>
            <a:off x="9632951" y="5157788"/>
            <a:ext cx="239713" cy="201613"/>
          </a:xfrm>
          <a:custGeom>
            <a:avLst/>
            <a:gdLst>
              <a:gd name="T0" fmla="*/ 0 w 151"/>
              <a:gd name="T1" fmla="*/ 124 h 127"/>
              <a:gd name="T2" fmla="*/ 94 w 151"/>
              <a:gd name="T3" fmla="*/ 22 h 127"/>
              <a:gd name="T4" fmla="*/ 94 w 151"/>
              <a:gd name="T5" fmla="*/ 0 h 127"/>
              <a:gd name="T6" fmla="*/ 122 w 151"/>
              <a:gd name="T7" fmla="*/ 17 h 127"/>
              <a:gd name="T8" fmla="*/ 147 w 151"/>
              <a:gd name="T9" fmla="*/ 31 h 127"/>
              <a:gd name="T10" fmla="*/ 151 w 151"/>
              <a:gd name="T11" fmla="*/ 33 h 127"/>
              <a:gd name="T12" fmla="*/ 123 w 151"/>
              <a:gd name="T13" fmla="*/ 49 h 127"/>
              <a:gd name="T14" fmla="*/ 122 w 151"/>
              <a:gd name="T15" fmla="*/ 50 h 127"/>
              <a:gd name="T16" fmla="*/ 94 w 151"/>
              <a:gd name="T17" fmla="*/ 66 h 127"/>
              <a:gd name="T18" fmla="*/ 94 w 151"/>
              <a:gd name="T19" fmla="*/ 47 h 127"/>
              <a:gd name="T20" fmla="*/ 26 w 151"/>
              <a:gd name="T21" fmla="*/ 124 h 127"/>
              <a:gd name="T22" fmla="*/ 26 w 151"/>
              <a:gd name="T23" fmla="*/ 127 h 127"/>
              <a:gd name="T24" fmla="*/ 0 w 151"/>
              <a:gd name="T25" fmla="*/ 127 h 127"/>
              <a:gd name="T26" fmla="*/ 0 w 151"/>
              <a:gd name="T27" fmla="*/ 124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51" h="127">
                <a:moveTo>
                  <a:pt x="0" y="124"/>
                </a:moveTo>
                <a:cubicBezTo>
                  <a:pt x="0" y="71"/>
                  <a:pt x="41" y="27"/>
                  <a:pt x="94" y="22"/>
                </a:cubicBezTo>
                <a:cubicBezTo>
                  <a:pt x="94" y="0"/>
                  <a:pt x="94" y="0"/>
                  <a:pt x="94" y="0"/>
                </a:cubicBezTo>
                <a:cubicBezTo>
                  <a:pt x="122" y="17"/>
                  <a:pt x="122" y="17"/>
                  <a:pt x="122" y="17"/>
                </a:cubicBezTo>
                <a:cubicBezTo>
                  <a:pt x="147" y="31"/>
                  <a:pt x="147" y="31"/>
                  <a:pt x="147" y="31"/>
                </a:cubicBezTo>
                <a:cubicBezTo>
                  <a:pt x="151" y="33"/>
                  <a:pt x="151" y="33"/>
                  <a:pt x="151" y="33"/>
                </a:cubicBezTo>
                <a:cubicBezTo>
                  <a:pt x="123" y="49"/>
                  <a:pt x="123" y="49"/>
                  <a:pt x="123" y="49"/>
                </a:cubicBezTo>
                <a:cubicBezTo>
                  <a:pt x="122" y="50"/>
                  <a:pt x="122" y="50"/>
                  <a:pt x="122" y="50"/>
                </a:cubicBezTo>
                <a:cubicBezTo>
                  <a:pt x="94" y="66"/>
                  <a:pt x="94" y="66"/>
                  <a:pt x="94" y="66"/>
                </a:cubicBezTo>
                <a:cubicBezTo>
                  <a:pt x="94" y="47"/>
                  <a:pt x="94" y="47"/>
                  <a:pt x="94" y="47"/>
                </a:cubicBezTo>
                <a:cubicBezTo>
                  <a:pt x="55" y="52"/>
                  <a:pt x="26" y="85"/>
                  <a:pt x="26" y="124"/>
                </a:cubicBezTo>
                <a:cubicBezTo>
                  <a:pt x="26" y="125"/>
                  <a:pt x="26" y="126"/>
                  <a:pt x="26" y="127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26"/>
                  <a:pt x="0" y="125"/>
                  <a:pt x="0" y="1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0" name="Freeform 130">
            <a:extLst>
              <a:ext uri="{FF2B5EF4-FFF2-40B4-BE49-F238E27FC236}">
                <a16:creationId xmlns:a16="http://schemas.microsoft.com/office/drawing/2014/main" id="{95A608B2-A720-BD8A-5469-4A25A2E10E6B}"/>
              </a:ext>
            </a:extLst>
          </p:cNvPr>
          <p:cNvSpPr>
            <a:spLocks/>
          </p:cNvSpPr>
          <p:nvPr/>
        </p:nvSpPr>
        <p:spPr bwMode="auto">
          <a:xfrm>
            <a:off x="10687051" y="4125913"/>
            <a:ext cx="141288" cy="153988"/>
          </a:xfrm>
          <a:custGeom>
            <a:avLst/>
            <a:gdLst>
              <a:gd name="T0" fmla="*/ 78 w 89"/>
              <a:gd name="T1" fmla="*/ 0 h 97"/>
              <a:gd name="T2" fmla="*/ 0 w 89"/>
              <a:gd name="T3" fmla="*/ 86 h 97"/>
              <a:gd name="T4" fmla="*/ 12 w 89"/>
              <a:gd name="T5" fmla="*/ 97 h 97"/>
              <a:gd name="T6" fmla="*/ 89 w 89"/>
              <a:gd name="T7" fmla="*/ 10 h 97"/>
              <a:gd name="T8" fmla="*/ 78 w 89"/>
              <a:gd name="T9" fmla="*/ 0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9" h="97">
                <a:moveTo>
                  <a:pt x="78" y="0"/>
                </a:moveTo>
                <a:lnTo>
                  <a:pt x="0" y="86"/>
                </a:lnTo>
                <a:lnTo>
                  <a:pt x="12" y="97"/>
                </a:lnTo>
                <a:lnTo>
                  <a:pt x="89" y="10"/>
                </a:lnTo>
                <a:lnTo>
                  <a:pt x="78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1" name="Freeform 131">
            <a:extLst>
              <a:ext uri="{FF2B5EF4-FFF2-40B4-BE49-F238E27FC236}">
                <a16:creationId xmlns:a16="http://schemas.microsoft.com/office/drawing/2014/main" id="{730F53C1-8EAA-33F5-587F-4245D04B901C}"/>
              </a:ext>
            </a:extLst>
          </p:cNvPr>
          <p:cNvSpPr>
            <a:spLocks/>
          </p:cNvSpPr>
          <p:nvPr/>
        </p:nvSpPr>
        <p:spPr bwMode="auto">
          <a:xfrm>
            <a:off x="10752138" y="4184650"/>
            <a:ext cx="141288" cy="152400"/>
          </a:xfrm>
          <a:custGeom>
            <a:avLst/>
            <a:gdLst>
              <a:gd name="T0" fmla="*/ 78 w 89"/>
              <a:gd name="T1" fmla="*/ 0 h 96"/>
              <a:gd name="T2" fmla="*/ 0 w 89"/>
              <a:gd name="T3" fmla="*/ 86 h 96"/>
              <a:gd name="T4" fmla="*/ 11 w 89"/>
              <a:gd name="T5" fmla="*/ 96 h 96"/>
              <a:gd name="T6" fmla="*/ 89 w 89"/>
              <a:gd name="T7" fmla="*/ 10 h 96"/>
              <a:gd name="T8" fmla="*/ 78 w 89"/>
              <a:gd name="T9" fmla="*/ 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9" h="96">
                <a:moveTo>
                  <a:pt x="78" y="0"/>
                </a:moveTo>
                <a:lnTo>
                  <a:pt x="0" y="86"/>
                </a:lnTo>
                <a:lnTo>
                  <a:pt x="11" y="96"/>
                </a:lnTo>
                <a:lnTo>
                  <a:pt x="89" y="10"/>
                </a:lnTo>
                <a:lnTo>
                  <a:pt x="78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2" name="Freeform 132">
            <a:extLst>
              <a:ext uri="{FF2B5EF4-FFF2-40B4-BE49-F238E27FC236}">
                <a16:creationId xmlns:a16="http://schemas.microsoft.com/office/drawing/2014/main" id="{7CADEF6C-C1B3-16A0-9DBC-C53B52F310AF}"/>
              </a:ext>
            </a:extLst>
          </p:cNvPr>
          <p:cNvSpPr>
            <a:spLocks/>
          </p:cNvSpPr>
          <p:nvPr/>
        </p:nvSpPr>
        <p:spPr bwMode="auto">
          <a:xfrm>
            <a:off x="10710863" y="4146550"/>
            <a:ext cx="160338" cy="169863"/>
          </a:xfrm>
          <a:custGeom>
            <a:avLst/>
            <a:gdLst>
              <a:gd name="T0" fmla="*/ 77 w 101"/>
              <a:gd name="T1" fmla="*/ 0 h 107"/>
              <a:gd name="T2" fmla="*/ 0 w 101"/>
              <a:gd name="T3" fmla="*/ 86 h 107"/>
              <a:gd name="T4" fmla="*/ 23 w 101"/>
              <a:gd name="T5" fmla="*/ 107 h 107"/>
              <a:gd name="T6" fmla="*/ 101 w 101"/>
              <a:gd name="T7" fmla="*/ 21 h 107"/>
              <a:gd name="T8" fmla="*/ 77 w 101"/>
              <a:gd name="T9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1" h="107">
                <a:moveTo>
                  <a:pt x="77" y="0"/>
                </a:moveTo>
                <a:lnTo>
                  <a:pt x="0" y="86"/>
                </a:lnTo>
                <a:lnTo>
                  <a:pt x="23" y="107"/>
                </a:lnTo>
                <a:lnTo>
                  <a:pt x="101" y="21"/>
                </a:lnTo>
                <a:lnTo>
                  <a:pt x="7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3" name="Freeform 133">
            <a:extLst>
              <a:ext uri="{FF2B5EF4-FFF2-40B4-BE49-F238E27FC236}">
                <a16:creationId xmlns:a16="http://schemas.microsoft.com/office/drawing/2014/main" id="{7017C864-A67C-269A-C6B4-3F6112D27BD6}"/>
              </a:ext>
            </a:extLst>
          </p:cNvPr>
          <p:cNvSpPr>
            <a:spLocks/>
          </p:cNvSpPr>
          <p:nvPr/>
        </p:nvSpPr>
        <p:spPr bwMode="auto">
          <a:xfrm>
            <a:off x="10656888" y="4346575"/>
            <a:ext cx="31750" cy="33338"/>
          </a:xfrm>
          <a:custGeom>
            <a:avLst/>
            <a:gdLst>
              <a:gd name="T0" fmla="*/ 5 w 20"/>
              <a:gd name="T1" fmla="*/ 0 h 21"/>
              <a:gd name="T2" fmla="*/ 0 w 20"/>
              <a:gd name="T3" fmla="*/ 21 h 21"/>
              <a:gd name="T4" fmla="*/ 20 w 20"/>
              <a:gd name="T5" fmla="*/ 14 h 21"/>
              <a:gd name="T6" fmla="*/ 14 w 20"/>
              <a:gd name="T7" fmla="*/ 5 h 21"/>
              <a:gd name="T8" fmla="*/ 5 w 20"/>
              <a:gd name="T9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" h="21">
                <a:moveTo>
                  <a:pt x="5" y="0"/>
                </a:moveTo>
                <a:cubicBezTo>
                  <a:pt x="0" y="21"/>
                  <a:pt x="0" y="21"/>
                  <a:pt x="0" y="21"/>
                </a:cubicBezTo>
                <a:cubicBezTo>
                  <a:pt x="20" y="14"/>
                  <a:pt x="20" y="14"/>
                  <a:pt x="20" y="14"/>
                </a:cubicBezTo>
                <a:cubicBezTo>
                  <a:pt x="19" y="11"/>
                  <a:pt x="17" y="8"/>
                  <a:pt x="14" y="5"/>
                </a:cubicBezTo>
                <a:cubicBezTo>
                  <a:pt x="11" y="3"/>
                  <a:pt x="8" y="1"/>
                  <a:pt x="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4" name="Freeform 134">
            <a:extLst>
              <a:ext uri="{FF2B5EF4-FFF2-40B4-BE49-F238E27FC236}">
                <a16:creationId xmlns:a16="http://schemas.microsoft.com/office/drawing/2014/main" id="{A1C81620-D3FA-C389-B341-A3F7984A532C}"/>
              </a:ext>
            </a:extLst>
          </p:cNvPr>
          <p:cNvSpPr>
            <a:spLocks/>
          </p:cNvSpPr>
          <p:nvPr/>
        </p:nvSpPr>
        <p:spPr bwMode="auto">
          <a:xfrm>
            <a:off x="10666413" y="4268788"/>
            <a:ext cx="96838" cy="96838"/>
          </a:xfrm>
          <a:custGeom>
            <a:avLst/>
            <a:gdLst>
              <a:gd name="T0" fmla="*/ 0 w 61"/>
              <a:gd name="T1" fmla="*/ 45 h 61"/>
              <a:gd name="T2" fmla="*/ 11 w 61"/>
              <a:gd name="T3" fmla="*/ 51 h 61"/>
              <a:gd name="T4" fmla="*/ 18 w 61"/>
              <a:gd name="T5" fmla="*/ 61 h 61"/>
              <a:gd name="T6" fmla="*/ 61 w 61"/>
              <a:gd name="T7" fmla="*/ 46 h 61"/>
              <a:gd name="T8" fmla="*/ 11 w 61"/>
              <a:gd name="T9" fmla="*/ 0 h 61"/>
              <a:gd name="T10" fmla="*/ 0 w 61"/>
              <a:gd name="T11" fmla="*/ 45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1" h="61">
                <a:moveTo>
                  <a:pt x="0" y="45"/>
                </a:moveTo>
                <a:cubicBezTo>
                  <a:pt x="4" y="46"/>
                  <a:pt x="8" y="48"/>
                  <a:pt x="11" y="51"/>
                </a:cubicBezTo>
                <a:cubicBezTo>
                  <a:pt x="15" y="53"/>
                  <a:pt x="17" y="57"/>
                  <a:pt x="18" y="61"/>
                </a:cubicBezTo>
                <a:cubicBezTo>
                  <a:pt x="61" y="46"/>
                  <a:pt x="61" y="46"/>
                  <a:pt x="61" y="46"/>
                </a:cubicBezTo>
                <a:cubicBezTo>
                  <a:pt x="11" y="0"/>
                  <a:pt x="11" y="0"/>
                  <a:pt x="11" y="0"/>
                </a:cubicBezTo>
                <a:lnTo>
                  <a:pt x="0" y="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5" name="Freeform 135">
            <a:extLst>
              <a:ext uri="{FF2B5EF4-FFF2-40B4-BE49-F238E27FC236}">
                <a16:creationId xmlns:a16="http://schemas.microsoft.com/office/drawing/2014/main" id="{57A9952D-AC43-8B0D-0BCA-275AB977B202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4676775"/>
            <a:ext cx="254000" cy="254000"/>
          </a:xfrm>
          <a:custGeom>
            <a:avLst/>
            <a:gdLst>
              <a:gd name="T0" fmla="*/ 60 w 160"/>
              <a:gd name="T1" fmla="*/ 50 h 160"/>
              <a:gd name="T2" fmla="*/ 60 w 160"/>
              <a:gd name="T3" fmla="*/ 80 h 160"/>
              <a:gd name="T4" fmla="*/ 60 w 160"/>
              <a:gd name="T5" fmla="*/ 111 h 160"/>
              <a:gd name="T6" fmla="*/ 87 w 160"/>
              <a:gd name="T7" fmla="*/ 96 h 160"/>
              <a:gd name="T8" fmla="*/ 113 w 160"/>
              <a:gd name="T9" fmla="*/ 80 h 160"/>
              <a:gd name="T10" fmla="*/ 87 w 160"/>
              <a:gd name="T11" fmla="*/ 65 h 160"/>
              <a:gd name="T12" fmla="*/ 60 w 160"/>
              <a:gd name="T13" fmla="*/ 50 h 160"/>
              <a:gd name="T14" fmla="*/ 80 w 160"/>
              <a:gd name="T15" fmla="*/ 0 h 160"/>
              <a:gd name="T16" fmla="*/ 0 w 160"/>
              <a:gd name="T17" fmla="*/ 80 h 160"/>
              <a:gd name="T18" fmla="*/ 80 w 160"/>
              <a:gd name="T19" fmla="*/ 160 h 160"/>
              <a:gd name="T20" fmla="*/ 160 w 160"/>
              <a:gd name="T21" fmla="*/ 80 h 160"/>
              <a:gd name="T22" fmla="*/ 80 w 160"/>
              <a:gd name="T23" fmla="*/ 0 h 160"/>
              <a:gd name="T24" fmla="*/ 80 w 160"/>
              <a:gd name="T25" fmla="*/ 134 h 160"/>
              <a:gd name="T26" fmla="*/ 27 w 160"/>
              <a:gd name="T27" fmla="*/ 80 h 160"/>
              <a:gd name="T28" fmla="*/ 80 w 160"/>
              <a:gd name="T29" fmla="*/ 27 h 160"/>
              <a:gd name="T30" fmla="*/ 134 w 160"/>
              <a:gd name="T31" fmla="*/ 80 h 160"/>
              <a:gd name="T32" fmla="*/ 80 w 160"/>
              <a:gd name="T33" fmla="*/ 1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60" h="160">
                <a:moveTo>
                  <a:pt x="60" y="50"/>
                </a:moveTo>
                <a:cubicBezTo>
                  <a:pt x="60" y="80"/>
                  <a:pt x="60" y="80"/>
                  <a:pt x="60" y="80"/>
                </a:cubicBezTo>
                <a:cubicBezTo>
                  <a:pt x="60" y="111"/>
                  <a:pt x="60" y="111"/>
                  <a:pt x="60" y="111"/>
                </a:cubicBezTo>
                <a:cubicBezTo>
                  <a:pt x="87" y="96"/>
                  <a:pt x="87" y="96"/>
                  <a:pt x="87" y="96"/>
                </a:cubicBezTo>
                <a:cubicBezTo>
                  <a:pt x="113" y="80"/>
                  <a:pt x="113" y="80"/>
                  <a:pt x="113" y="80"/>
                </a:cubicBezTo>
                <a:cubicBezTo>
                  <a:pt x="87" y="65"/>
                  <a:pt x="87" y="65"/>
                  <a:pt x="87" y="65"/>
                </a:cubicBezTo>
                <a:lnTo>
                  <a:pt x="60" y="50"/>
                </a:ln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5" y="160"/>
                  <a:pt x="160" y="124"/>
                  <a:pt x="160" y="80"/>
                </a:cubicBezTo>
                <a:cubicBezTo>
                  <a:pt x="160" y="36"/>
                  <a:pt x="125" y="0"/>
                  <a:pt x="80" y="0"/>
                </a:cubicBezTo>
                <a:close/>
                <a:moveTo>
                  <a:pt x="80" y="134"/>
                </a:moveTo>
                <a:cubicBezTo>
                  <a:pt x="51" y="134"/>
                  <a:pt x="27" y="110"/>
                  <a:pt x="27" y="80"/>
                </a:cubicBezTo>
                <a:cubicBezTo>
                  <a:pt x="27" y="51"/>
                  <a:pt x="51" y="27"/>
                  <a:pt x="80" y="27"/>
                </a:cubicBezTo>
                <a:cubicBezTo>
                  <a:pt x="110" y="27"/>
                  <a:pt x="134" y="51"/>
                  <a:pt x="134" y="80"/>
                </a:cubicBezTo>
                <a:cubicBezTo>
                  <a:pt x="134" y="110"/>
                  <a:pt x="110" y="134"/>
                  <a:pt x="80" y="13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6" name="Freeform 136">
            <a:extLst>
              <a:ext uri="{FF2B5EF4-FFF2-40B4-BE49-F238E27FC236}">
                <a16:creationId xmlns:a16="http://schemas.microsoft.com/office/drawing/2014/main" id="{8042F7BF-2BAD-98ED-2C37-59DE24389434}"/>
              </a:ext>
            </a:extLst>
          </p:cNvPr>
          <p:cNvSpPr>
            <a:spLocks noEditPoints="1"/>
          </p:cNvSpPr>
          <p:nvPr/>
        </p:nvSpPr>
        <p:spPr bwMode="auto">
          <a:xfrm>
            <a:off x="1281113" y="5770563"/>
            <a:ext cx="263525" cy="261938"/>
          </a:xfrm>
          <a:custGeom>
            <a:avLst/>
            <a:gdLst>
              <a:gd name="T0" fmla="*/ 166 w 166"/>
              <a:gd name="T1" fmla="*/ 145 h 165"/>
              <a:gd name="T2" fmla="*/ 111 w 166"/>
              <a:gd name="T3" fmla="*/ 90 h 165"/>
              <a:gd name="T4" fmla="*/ 102 w 166"/>
              <a:gd name="T5" fmla="*/ 22 h 165"/>
              <a:gd name="T6" fmla="*/ 22 w 166"/>
              <a:gd name="T7" fmla="*/ 22 h 165"/>
              <a:gd name="T8" fmla="*/ 22 w 166"/>
              <a:gd name="T9" fmla="*/ 101 h 165"/>
              <a:gd name="T10" fmla="*/ 90 w 166"/>
              <a:gd name="T11" fmla="*/ 110 h 165"/>
              <a:gd name="T12" fmla="*/ 145 w 166"/>
              <a:gd name="T13" fmla="*/ 165 h 165"/>
              <a:gd name="T14" fmla="*/ 166 w 166"/>
              <a:gd name="T15" fmla="*/ 145 h 165"/>
              <a:gd name="T16" fmla="*/ 35 w 166"/>
              <a:gd name="T17" fmla="*/ 88 h 165"/>
              <a:gd name="T18" fmla="*/ 35 w 166"/>
              <a:gd name="T19" fmla="*/ 35 h 165"/>
              <a:gd name="T20" fmla="*/ 89 w 166"/>
              <a:gd name="T21" fmla="*/ 35 h 165"/>
              <a:gd name="T22" fmla="*/ 89 w 166"/>
              <a:gd name="T23" fmla="*/ 88 h 165"/>
              <a:gd name="T24" fmla="*/ 35 w 166"/>
              <a:gd name="T25" fmla="*/ 88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6" h="165">
                <a:moveTo>
                  <a:pt x="166" y="145"/>
                </a:moveTo>
                <a:cubicBezTo>
                  <a:pt x="111" y="90"/>
                  <a:pt x="111" y="90"/>
                  <a:pt x="111" y="90"/>
                </a:cubicBezTo>
                <a:cubicBezTo>
                  <a:pt x="123" y="68"/>
                  <a:pt x="120" y="40"/>
                  <a:pt x="102" y="22"/>
                </a:cubicBezTo>
                <a:cubicBezTo>
                  <a:pt x="80" y="0"/>
                  <a:pt x="44" y="0"/>
                  <a:pt x="22" y="22"/>
                </a:cubicBezTo>
                <a:cubicBezTo>
                  <a:pt x="0" y="44"/>
                  <a:pt x="0" y="79"/>
                  <a:pt x="22" y="101"/>
                </a:cubicBezTo>
                <a:cubicBezTo>
                  <a:pt x="40" y="120"/>
                  <a:pt x="69" y="123"/>
                  <a:pt x="90" y="110"/>
                </a:cubicBezTo>
                <a:cubicBezTo>
                  <a:pt x="145" y="165"/>
                  <a:pt x="145" y="165"/>
                  <a:pt x="145" y="165"/>
                </a:cubicBezTo>
                <a:lnTo>
                  <a:pt x="166" y="145"/>
                </a:lnTo>
                <a:close/>
                <a:moveTo>
                  <a:pt x="35" y="88"/>
                </a:moveTo>
                <a:cubicBezTo>
                  <a:pt x="20" y="73"/>
                  <a:pt x="20" y="49"/>
                  <a:pt x="35" y="35"/>
                </a:cubicBezTo>
                <a:cubicBezTo>
                  <a:pt x="50" y="20"/>
                  <a:pt x="74" y="20"/>
                  <a:pt x="89" y="35"/>
                </a:cubicBezTo>
                <a:cubicBezTo>
                  <a:pt x="103" y="49"/>
                  <a:pt x="103" y="73"/>
                  <a:pt x="89" y="88"/>
                </a:cubicBezTo>
                <a:cubicBezTo>
                  <a:pt x="74" y="103"/>
                  <a:pt x="50" y="103"/>
                  <a:pt x="35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7" name="Freeform 137">
            <a:extLst>
              <a:ext uri="{FF2B5EF4-FFF2-40B4-BE49-F238E27FC236}">
                <a16:creationId xmlns:a16="http://schemas.microsoft.com/office/drawing/2014/main" id="{62606040-6DA5-7059-C962-CCC450DEEEBF}"/>
              </a:ext>
            </a:extLst>
          </p:cNvPr>
          <p:cNvSpPr>
            <a:spLocks noEditPoints="1"/>
          </p:cNvSpPr>
          <p:nvPr/>
        </p:nvSpPr>
        <p:spPr bwMode="auto">
          <a:xfrm>
            <a:off x="5133976" y="4668838"/>
            <a:ext cx="263525" cy="261938"/>
          </a:xfrm>
          <a:custGeom>
            <a:avLst/>
            <a:gdLst>
              <a:gd name="T0" fmla="*/ 111 w 166"/>
              <a:gd name="T1" fmla="*/ 90 h 165"/>
              <a:gd name="T2" fmla="*/ 102 w 166"/>
              <a:gd name="T3" fmla="*/ 22 h 165"/>
              <a:gd name="T4" fmla="*/ 22 w 166"/>
              <a:gd name="T5" fmla="*/ 22 h 165"/>
              <a:gd name="T6" fmla="*/ 22 w 166"/>
              <a:gd name="T7" fmla="*/ 101 h 165"/>
              <a:gd name="T8" fmla="*/ 90 w 166"/>
              <a:gd name="T9" fmla="*/ 110 h 165"/>
              <a:gd name="T10" fmla="*/ 145 w 166"/>
              <a:gd name="T11" fmla="*/ 165 h 165"/>
              <a:gd name="T12" fmla="*/ 166 w 166"/>
              <a:gd name="T13" fmla="*/ 145 h 165"/>
              <a:gd name="T14" fmla="*/ 111 w 166"/>
              <a:gd name="T15" fmla="*/ 90 h 165"/>
              <a:gd name="T16" fmla="*/ 89 w 166"/>
              <a:gd name="T17" fmla="*/ 88 h 165"/>
              <a:gd name="T18" fmla="*/ 35 w 166"/>
              <a:gd name="T19" fmla="*/ 88 h 165"/>
              <a:gd name="T20" fmla="*/ 35 w 166"/>
              <a:gd name="T21" fmla="*/ 35 h 165"/>
              <a:gd name="T22" fmla="*/ 89 w 166"/>
              <a:gd name="T23" fmla="*/ 35 h 165"/>
              <a:gd name="T24" fmla="*/ 89 w 166"/>
              <a:gd name="T25" fmla="*/ 88 h 165"/>
              <a:gd name="T26" fmla="*/ 68 w 166"/>
              <a:gd name="T27" fmla="*/ 39 h 165"/>
              <a:gd name="T28" fmla="*/ 56 w 166"/>
              <a:gd name="T29" fmla="*/ 39 h 165"/>
              <a:gd name="T30" fmla="*/ 56 w 166"/>
              <a:gd name="T31" fmla="*/ 55 h 165"/>
              <a:gd name="T32" fmla="*/ 40 w 166"/>
              <a:gd name="T33" fmla="*/ 55 h 165"/>
              <a:gd name="T34" fmla="*/ 40 w 166"/>
              <a:gd name="T35" fmla="*/ 68 h 165"/>
              <a:gd name="T36" fmla="*/ 56 w 166"/>
              <a:gd name="T37" fmla="*/ 68 h 165"/>
              <a:gd name="T38" fmla="*/ 56 w 166"/>
              <a:gd name="T39" fmla="*/ 84 h 165"/>
              <a:gd name="T40" fmla="*/ 68 w 166"/>
              <a:gd name="T41" fmla="*/ 84 h 165"/>
              <a:gd name="T42" fmla="*/ 68 w 166"/>
              <a:gd name="T43" fmla="*/ 68 h 165"/>
              <a:gd name="T44" fmla="*/ 84 w 166"/>
              <a:gd name="T45" fmla="*/ 68 h 165"/>
              <a:gd name="T46" fmla="*/ 84 w 166"/>
              <a:gd name="T47" fmla="*/ 55 h 165"/>
              <a:gd name="T48" fmla="*/ 68 w 166"/>
              <a:gd name="T49" fmla="*/ 55 h 165"/>
              <a:gd name="T50" fmla="*/ 68 w 166"/>
              <a:gd name="T51" fmla="*/ 39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6" h="165">
                <a:moveTo>
                  <a:pt x="111" y="90"/>
                </a:moveTo>
                <a:cubicBezTo>
                  <a:pt x="123" y="68"/>
                  <a:pt x="120" y="40"/>
                  <a:pt x="102" y="22"/>
                </a:cubicBezTo>
                <a:cubicBezTo>
                  <a:pt x="80" y="0"/>
                  <a:pt x="44" y="0"/>
                  <a:pt x="22" y="22"/>
                </a:cubicBezTo>
                <a:cubicBezTo>
                  <a:pt x="0" y="44"/>
                  <a:pt x="0" y="80"/>
                  <a:pt x="22" y="101"/>
                </a:cubicBezTo>
                <a:cubicBezTo>
                  <a:pt x="41" y="120"/>
                  <a:pt x="69" y="123"/>
                  <a:pt x="90" y="110"/>
                </a:cubicBezTo>
                <a:cubicBezTo>
                  <a:pt x="145" y="165"/>
                  <a:pt x="145" y="165"/>
                  <a:pt x="145" y="165"/>
                </a:cubicBezTo>
                <a:cubicBezTo>
                  <a:pt x="166" y="145"/>
                  <a:pt x="166" y="145"/>
                  <a:pt x="166" y="145"/>
                </a:cubicBezTo>
                <a:lnTo>
                  <a:pt x="111" y="90"/>
                </a:lnTo>
                <a:close/>
                <a:moveTo>
                  <a:pt x="89" y="88"/>
                </a:moveTo>
                <a:cubicBezTo>
                  <a:pt x="74" y="103"/>
                  <a:pt x="50" y="103"/>
                  <a:pt x="35" y="88"/>
                </a:cubicBezTo>
                <a:cubicBezTo>
                  <a:pt x="20" y="74"/>
                  <a:pt x="20" y="50"/>
                  <a:pt x="35" y="35"/>
                </a:cubicBezTo>
                <a:cubicBezTo>
                  <a:pt x="50" y="20"/>
                  <a:pt x="74" y="20"/>
                  <a:pt x="89" y="35"/>
                </a:cubicBezTo>
                <a:cubicBezTo>
                  <a:pt x="104" y="50"/>
                  <a:pt x="104" y="74"/>
                  <a:pt x="89" y="88"/>
                </a:cubicBezTo>
                <a:close/>
                <a:moveTo>
                  <a:pt x="68" y="39"/>
                </a:moveTo>
                <a:cubicBezTo>
                  <a:pt x="56" y="39"/>
                  <a:pt x="56" y="39"/>
                  <a:pt x="56" y="39"/>
                </a:cubicBezTo>
                <a:cubicBezTo>
                  <a:pt x="56" y="55"/>
                  <a:pt x="56" y="55"/>
                  <a:pt x="56" y="55"/>
                </a:cubicBezTo>
                <a:cubicBezTo>
                  <a:pt x="40" y="55"/>
                  <a:pt x="40" y="55"/>
                  <a:pt x="40" y="55"/>
                </a:cubicBezTo>
                <a:cubicBezTo>
                  <a:pt x="40" y="68"/>
                  <a:pt x="40" y="68"/>
                  <a:pt x="40" y="68"/>
                </a:cubicBezTo>
                <a:cubicBezTo>
                  <a:pt x="56" y="68"/>
                  <a:pt x="56" y="68"/>
                  <a:pt x="56" y="68"/>
                </a:cubicBezTo>
                <a:cubicBezTo>
                  <a:pt x="56" y="84"/>
                  <a:pt x="56" y="84"/>
                  <a:pt x="56" y="84"/>
                </a:cubicBezTo>
                <a:cubicBezTo>
                  <a:pt x="68" y="84"/>
                  <a:pt x="68" y="84"/>
                  <a:pt x="68" y="84"/>
                </a:cubicBezTo>
                <a:cubicBezTo>
                  <a:pt x="68" y="68"/>
                  <a:pt x="68" y="68"/>
                  <a:pt x="68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55"/>
                  <a:pt x="84" y="55"/>
                  <a:pt x="84" y="55"/>
                </a:cubicBezTo>
                <a:cubicBezTo>
                  <a:pt x="68" y="55"/>
                  <a:pt x="68" y="55"/>
                  <a:pt x="68" y="55"/>
                </a:cubicBezTo>
                <a:lnTo>
                  <a:pt x="68" y="3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8" name="Freeform 138">
            <a:extLst>
              <a:ext uri="{FF2B5EF4-FFF2-40B4-BE49-F238E27FC236}">
                <a16:creationId xmlns:a16="http://schemas.microsoft.com/office/drawing/2014/main" id="{489FF349-B908-65B1-E440-2EB8C5FF40D1}"/>
              </a:ext>
            </a:extLst>
          </p:cNvPr>
          <p:cNvSpPr>
            <a:spLocks noEditPoints="1"/>
          </p:cNvSpPr>
          <p:nvPr/>
        </p:nvSpPr>
        <p:spPr bwMode="auto">
          <a:xfrm>
            <a:off x="2933701" y="4668838"/>
            <a:ext cx="260350" cy="261938"/>
          </a:xfrm>
          <a:custGeom>
            <a:avLst/>
            <a:gdLst>
              <a:gd name="T0" fmla="*/ 110 w 165"/>
              <a:gd name="T1" fmla="*/ 90 h 165"/>
              <a:gd name="T2" fmla="*/ 101 w 165"/>
              <a:gd name="T3" fmla="*/ 22 h 165"/>
              <a:gd name="T4" fmla="*/ 22 w 165"/>
              <a:gd name="T5" fmla="*/ 22 h 165"/>
              <a:gd name="T6" fmla="*/ 22 w 165"/>
              <a:gd name="T7" fmla="*/ 101 h 165"/>
              <a:gd name="T8" fmla="*/ 90 w 165"/>
              <a:gd name="T9" fmla="*/ 110 h 165"/>
              <a:gd name="T10" fmla="*/ 145 w 165"/>
              <a:gd name="T11" fmla="*/ 165 h 165"/>
              <a:gd name="T12" fmla="*/ 165 w 165"/>
              <a:gd name="T13" fmla="*/ 145 h 165"/>
              <a:gd name="T14" fmla="*/ 110 w 165"/>
              <a:gd name="T15" fmla="*/ 90 h 165"/>
              <a:gd name="T16" fmla="*/ 88 w 165"/>
              <a:gd name="T17" fmla="*/ 88 h 165"/>
              <a:gd name="T18" fmla="*/ 35 w 165"/>
              <a:gd name="T19" fmla="*/ 88 h 165"/>
              <a:gd name="T20" fmla="*/ 35 w 165"/>
              <a:gd name="T21" fmla="*/ 35 h 165"/>
              <a:gd name="T22" fmla="*/ 88 w 165"/>
              <a:gd name="T23" fmla="*/ 35 h 165"/>
              <a:gd name="T24" fmla="*/ 88 w 165"/>
              <a:gd name="T25" fmla="*/ 88 h 165"/>
              <a:gd name="T26" fmla="*/ 39 w 165"/>
              <a:gd name="T27" fmla="*/ 68 h 165"/>
              <a:gd name="T28" fmla="*/ 84 w 165"/>
              <a:gd name="T29" fmla="*/ 68 h 165"/>
              <a:gd name="T30" fmla="*/ 84 w 165"/>
              <a:gd name="T31" fmla="*/ 55 h 165"/>
              <a:gd name="T32" fmla="*/ 39 w 165"/>
              <a:gd name="T33" fmla="*/ 55 h 165"/>
              <a:gd name="T34" fmla="*/ 39 w 165"/>
              <a:gd name="T35" fmla="*/ 68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65" h="165">
                <a:moveTo>
                  <a:pt x="110" y="90"/>
                </a:moveTo>
                <a:cubicBezTo>
                  <a:pt x="123" y="68"/>
                  <a:pt x="120" y="40"/>
                  <a:pt x="101" y="22"/>
                </a:cubicBezTo>
                <a:cubicBezTo>
                  <a:pt x="79" y="0"/>
                  <a:pt x="44" y="0"/>
                  <a:pt x="22" y="22"/>
                </a:cubicBezTo>
                <a:cubicBezTo>
                  <a:pt x="0" y="44"/>
                  <a:pt x="0" y="80"/>
                  <a:pt x="22" y="101"/>
                </a:cubicBezTo>
                <a:cubicBezTo>
                  <a:pt x="40" y="120"/>
                  <a:pt x="68" y="123"/>
                  <a:pt x="90" y="110"/>
                </a:cubicBezTo>
                <a:cubicBezTo>
                  <a:pt x="145" y="165"/>
                  <a:pt x="145" y="165"/>
                  <a:pt x="145" y="165"/>
                </a:cubicBezTo>
                <a:cubicBezTo>
                  <a:pt x="165" y="145"/>
                  <a:pt x="165" y="145"/>
                  <a:pt x="165" y="145"/>
                </a:cubicBezTo>
                <a:lnTo>
                  <a:pt x="110" y="90"/>
                </a:lnTo>
                <a:close/>
                <a:moveTo>
                  <a:pt x="88" y="88"/>
                </a:moveTo>
                <a:cubicBezTo>
                  <a:pt x="74" y="103"/>
                  <a:pt x="49" y="103"/>
                  <a:pt x="35" y="88"/>
                </a:cubicBezTo>
                <a:cubicBezTo>
                  <a:pt x="20" y="74"/>
                  <a:pt x="20" y="50"/>
                  <a:pt x="35" y="35"/>
                </a:cubicBezTo>
                <a:cubicBezTo>
                  <a:pt x="49" y="20"/>
                  <a:pt x="74" y="20"/>
                  <a:pt x="88" y="35"/>
                </a:cubicBezTo>
                <a:cubicBezTo>
                  <a:pt x="103" y="50"/>
                  <a:pt x="103" y="74"/>
                  <a:pt x="88" y="88"/>
                </a:cubicBezTo>
                <a:close/>
                <a:moveTo>
                  <a:pt x="39" y="68"/>
                </a:moveTo>
                <a:cubicBezTo>
                  <a:pt x="84" y="68"/>
                  <a:pt x="84" y="68"/>
                  <a:pt x="84" y="68"/>
                </a:cubicBezTo>
                <a:cubicBezTo>
                  <a:pt x="84" y="55"/>
                  <a:pt x="84" y="55"/>
                  <a:pt x="84" y="55"/>
                </a:cubicBezTo>
                <a:cubicBezTo>
                  <a:pt x="39" y="55"/>
                  <a:pt x="39" y="55"/>
                  <a:pt x="39" y="55"/>
                </a:cubicBezTo>
                <a:lnTo>
                  <a:pt x="39" y="6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9" name="Freeform 139">
            <a:extLst>
              <a:ext uri="{FF2B5EF4-FFF2-40B4-BE49-F238E27FC236}">
                <a16:creationId xmlns:a16="http://schemas.microsoft.com/office/drawing/2014/main" id="{27EF9554-6784-DF17-6DCF-4E975B8D98DE}"/>
              </a:ext>
            </a:extLst>
          </p:cNvPr>
          <p:cNvSpPr>
            <a:spLocks noEditPoints="1"/>
          </p:cNvSpPr>
          <p:nvPr/>
        </p:nvSpPr>
        <p:spPr bwMode="auto">
          <a:xfrm>
            <a:off x="7350126" y="5778500"/>
            <a:ext cx="244475" cy="254000"/>
          </a:xfrm>
          <a:custGeom>
            <a:avLst/>
            <a:gdLst>
              <a:gd name="T0" fmla="*/ 72 w 154"/>
              <a:gd name="T1" fmla="*/ 88 h 160"/>
              <a:gd name="T2" fmla="*/ 94 w 154"/>
              <a:gd name="T3" fmla="*/ 19 h 160"/>
              <a:gd name="T4" fmla="*/ 72 w 154"/>
              <a:gd name="T5" fmla="*/ 16 h 160"/>
              <a:gd name="T6" fmla="*/ 0 w 154"/>
              <a:gd name="T7" fmla="*/ 88 h 160"/>
              <a:gd name="T8" fmla="*/ 72 w 154"/>
              <a:gd name="T9" fmla="*/ 160 h 160"/>
              <a:gd name="T10" fmla="*/ 144 w 154"/>
              <a:gd name="T11" fmla="*/ 88 h 160"/>
              <a:gd name="T12" fmla="*/ 137 w 154"/>
              <a:gd name="T13" fmla="*/ 57 h 160"/>
              <a:gd name="T14" fmla="*/ 72 w 154"/>
              <a:gd name="T15" fmla="*/ 88 h 160"/>
              <a:gd name="T16" fmla="*/ 154 w 154"/>
              <a:gd name="T17" fmla="*/ 38 h 160"/>
              <a:gd name="T18" fmla="*/ 111 w 154"/>
              <a:gd name="T19" fmla="*/ 0 h 160"/>
              <a:gd name="T20" fmla="*/ 89 w 154"/>
              <a:gd name="T21" fmla="*/ 69 h 160"/>
              <a:gd name="T22" fmla="*/ 154 w 154"/>
              <a:gd name="T23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54" h="160">
                <a:moveTo>
                  <a:pt x="72" y="88"/>
                </a:moveTo>
                <a:cubicBezTo>
                  <a:pt x="94" y="19"/>
                  <a:pt x="94" y="19"/>
                  <a:pt x="94" y="19"/>
                </a:cubicBezTo>
                <a:cubicBezTo>
                  <a:pt x="87" y="17"/>
                  <a:pt x="80" y="16"/>
                  <a:pt x="72" y="16"/>
                </a:cubicBezTo>
                <a:cubicBezTo>
                  <a:pt x="33" y="16"/>
                  <a:pt x="0" y="48"/>
                  <a:pt x="0" y="88"/>
                </a:cubicBezTo>
                <a:cubicBezTo>
                  <a:pt x="0" y="128"/>
                  <a:pt x="33" y="160"/>
                  <a:pt x="72" y="160"/>
                </a:cubicBezTo>
                <a:cubicBezTo>
                  <a:pt x="112" y="160"/>
                  <a:pt x="144" y="128"/>
                  <a:pt x="144" y="88"/>
                </a:cubicBezTo>
                <a:cubicBezTo>
                  <a:pt x="144" y="77"/>
                  <a:pt x="142" y="66"/>
                  <a:pt x="137" y="57"/>
                </a:cubicBezTo>
                <a:lnTo>
                  <a:pt x="72" y="88"/>
                </a:lnTo>
                <a:close/>
                <a:moveTo>
                  <a:pt x="154" y="38"/>
                </a:moveTo>
                <a:cubicBezTo>
                  <a:pt x="145" y="20"/>
                  <a:pt x="130" y="6"/>
                  <a:pt x="111" y="0"/>
                </a:cubicBezTo>
                <a:cubicBezTo>
                  <a:pt x="89" y="69"/>
                  <a:pt x="89" y="69"/>
                  <a:pt x="89" y="69"/>
                </a:cubicBezTo>
                <a:lnTo>
                  <a:pt x="154" y="3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0" name="Freeform 140">
            <a:extLst>
              <a:ext uri="{FF2B5EF4-FFF2-40B4-BE49-F238E27FC236}">
                <a16:creationId xmlns:a16="http://schemas.microsoft.com/office/drawing/2014/main" id="{047A5EE3-CB20-A000-B460-09E2ABF350BA}"/>
              </a:ext>
            </a:extLst>
          </p:cNvPr>
          <p:cNvSpPr>
            <a:spLocks noEditPoints="1"/>
          </p:cNvSpPr>
          <p:nvPr/>
        </p:nvSpPr>
        <p:spPr bwMode="auto">
          <a:xfrm>
            <a:off x="9001126" y="5257800"/>
            <a:ext cx="285750" cy="177800"/>
          </a:xfrm>
          <a:custGeom>
            <a:avLst/>
            <a:gdLst>
              <a:gd name="T0" fmla="*/ 90 w 180"/>
              <a:gd name="T1" fmla="*/ 60 h 112"/>
              <a:gd name="T2" fmla="*/ 102 w 180"/>
              <a:gd name="T3" fmla="*/ 51 h 112"/>
              <a:gd name="T4" fmla="*/ 175 w 180"/>
              <a:gd name="T5" fmla="*/ 0 h 112"/>
              <a:gd name="T6" fmla="*/ 175 w 180"/>
              <a:gd name="T7" fmla="*/ 0 h 112"/>
              <a:gd name="T8" fmla="*/ 5 w 180"/>
              <a:gd name="T9" fmla="*/ 0 h 112"/>
              <a:gd name="T10" fmla="*/ 5 w 180"/>
              <a:gd name="T11" fmla="*/ 0 h 112"/>
              <a:gd name="T12" fmla="*/ 78 w 180"/>
              <a:gd name="T13" fmla="*/ 51 h 112"/>
              <a:gd name="T14" fmla="*/ 90 w 180"/>
              <a:gd name="T15" fmla="*/ 60 h 112"/>
              <a:gd name="T16" fmla="*/ 107 w 180"/>
              <a:gd name="T17" fmla="*/ 56 h 112"/>
              <a:gd name="T18" fmla="*/ 180 w 180"/>
              <a:gd name="T19" fmla="*/ 107 h 112"/>
              <a:gd name="T20" fmla="*/ 180 w 180"/>
              <a:gd name="T21" fmla="*/ 5 h 112"/>
              <a:gd name="T22" fmla="*/ 107 w 180"/>
              <a:gd name="T23" fmla="*/ 56 h 112"/>
              <a:gd name="T24" fmla="*/ 0 w 180"/>
              <a:gd name="T25" fmla="*/ 5 h 112"/>
              <a:gd name="T26" fmla="*/ 0 w 180"/>
              <a:gd name="T27" fmla="*/ 107 h 112"/>
              <a:gd name="T28" fmla="*/ 73 w 180"/>
              <a:gd name="T29" fmla="*/ 56 h 112"/>
              <a:gd name="T30" fmla="*/ 0 w 180"/>
              <a:gd name="T31" fmla="*/ 5 h 112"/>
              <a:gd name="T32" fmla="*/ 90 w 180"/>
              <a:gd name="T33" fmla="*/ 70 h 112"/>
              <a:gd name="T34" fmla="*/ 78 w 180"/>
              <a:gd name="T35" fmla="*/ 61 h 112"/>
              <a:gd name="T36" fmla="*/ 5 w 180"/>
              <a:gd name="T37" fmla="*/ 112 h 112"/>
              <a:gd name="T38" fmla="*/ 5 w 180"/>
              <a:gd name="T39" fmla="*/ 112 h 112"/>
              <a:gd name="T40" fmla="*/ 175 w 180"/>
              <a:gd name="T41" fmla="*/ 112 h 112"/>
              <a:gd name="T42" fmla="*/ 175 w 180"/>
              <a:gd name="T43" fmla="*/ 112 h 112"/>
              <a:gd name="T44" fmla="*/ 102 w 180"/>
              <a:gd name="T45" fmla="*/ 61 h 112"/>
              <a:gd name="T46" fmla="*/ 90 w 180"/>
              <a:gd name="T47" fmla="*/ 7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80" h="112">
                <a:moveTo>
                  <a:pt x="90" y="60"/>
                </a:moveTo>
                <a:lnTo>
                  <a:pt x="102" y="51"/>
                </a:lnTo>
                <a:lnTo>
                  <a:pt x="175" y="0"/>
                </a:lnTo>
                <a:lnTo>
                  <a:pt x="175" y="0"/>
                </a:lnTo>
                <a:lnTo>
                  <a:pt x="5" y="0"/>
                </a:lnTo>
                <a:lnTo>
                  <a:pt x="5" y="0"/>
                </a:lnTo>
                <a:lnTo>
                  <a:pt x="78" y="51"/>
                </a:lnTo>
                <a:lnTo>
                  <a:pt x="90" y="60"/>
                </a:lnTo>
                <a:close/>
                <a:moveTo>
                  <a:pt x="107" y="56"/>
                </a:moveTo>
                <a:lnTo>
                  <a:pt x="180" y="107"/>
                </a:lnTo>
                <a:lnTo>
                  <a:pt x="180" y="5"/>
                </a:lnTo>
                <a:lnTo>
                  <a:pt x="107" y="56"/>
                </a:lnTo>
                <a:close/>
                <a:moveTo>
                  <a:pt x="0" y="5"/>
                </a:moveTo>
                <a:lnTo>
                  <a:pt x="0" y="107"/>
                </a:lnTo>
                <a:lnTo>
                  <a:pt x="73" y="56"/>
                </a:lnTo>
                <a:lnTo>
                  <a:pt x="0" y="5"/>
                </a:lnTo>
                <a:close/>
                <a:moveTo>
                  <a:pt x="90" y="70"/>
                </a:moveTo>
                <a:lnTo>
                  <a:pt x="78" y="61"/>
                </a:lnTo>
                <a:lnTo>
                  <a:pt x="5" y="112"/>
                </a:lnTo>
                <a:lnTo>
                  <a:pt x="5" y="112"/>
                </a:lnTo>
                <a:lnTo>
                  <a:pt x="175" y="112"/>
                </a:lnTo>
                <a:lnTo>
                  <a:pt x="175" y="112"/>
                </a:lnTo>
                <a:lnTo>
                  <a:pt x="102" y="61"/>
                </a:lnTo>
                <a:lnTo>
                  <a:pt x="90" y="7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1" name="Freeform 141">
            <a:extLst>
              <a:ext uri="{FF2B5EF4-FFF2-40B4-BE49-F238E27FC236}">
                <a16:creationId xmlns:a16="http://schemas.microsoft.com/office/drawing/2014/main" id="{318296B2-6301-07DA-C15C-169027C358E8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4683125"/>
            <a:ext cx="254000" cy="242888"/>
          </a:xfrm>
          <a:custGeom>
            <a:avLst/>
            <a:gdLst>
              <a:gd name="T0" fmla="*/ 80 w 160"/>
              <a:gd name="T1" fmla="*/ 91 h 153"/>
              <a:gd name="T2" fmla="*/ 92 w 160"/>
              <a:gd name="T3" fmla="*/ 99 h 153"/>
              <a:gd name="T4" fmla="*/ 156 w 160"/>
              <a:gd name="T5" fmla="*/ 54 h 153"/>
              <a:gd name="T6" fmla="*/ 156 w 160"/>
              <a:gd name="T7" fmla="*/ 53 h 153"/>
              <a:gd name="T8" fmla="*/ 156 w 160"/>
              <a:gd name="T9" fmla="*/ 53 h 153"/>
              <a:gd name="T10" fmla="*/ 92 w 160"/>
              <a:gd name="T11" fmla="*/ 8 h 153"/>
              <a:gd name="T12" fmla="*/ 80 w 160"/>
              <a:gd name="T13" fmla="*/ 0 h 153"/>
              <a:gd name="T14" fmla="*/ 69 w 160"/>
              <a:gd name="T15" fmla="*/ 8 h 153"/>
              <a:gd name="T16" fmla="*/ 4 w 160"/>
              <a:gd name="T17" fmla="*/ 53 h 153"/>
              <a:gd name="T18" fmla="*/ 4 w 160"/>
              <a:gd name="T19" fmla="*/ 53 h 153"/>
              <a:gd name="T20" fmla="*/ 4 w 160"/>
              <a:gd name="T21" fmla="*/ 54 h 153"/>
              <a:gd name="T22" fmla="*/ 69 w 160"/>
              <a:gd name="T23" fmla="*/ 99 h 153"/>
              <a:gd name="T24" fmla="*/ 80 w 160"/>
              <a:gd name="T25" fmla="*/ 91 h 153"/>
              <a:gd name="T26" fmla="*/ 96 w 160"/>
              <a:gd name="T27" fmla="*/ 103 h 153"/>
              <a:gd name="T28" fmla="*/ 160 w 160"/>
              <a:gd name="T29" fmla="*/ 148 h 153"/>
              <a:gd name="T30" fmla="*/ 160 w 160"/>
              <a:gd name="T31" fmla="*/ 58 h 153"/>
              <a:gd name="T32" fmla="*/ 96 w 160"/>
              <a:gd name="T33" fmla="*/ 103 h 153"/>
              <a:gd name="T34" fmla="*/ 0 w 160"/>
              <a:gd name="T35" fmla="*/ 58 h 153"/>
              <a:gd name="T36" fmla="*/ 0 w 160"/>
              <a:gd name="T37" fmla="*/ 149 h 153"/>
              <a:gd name="T38" fmla="*/ 65 w 160"/>
              <a:gd name="T39" fmla="*/ 103 h 153"/>
              <a:gd name="T40" fmla="*/ 0 w 160"/>
              <a:gd name="T41" fmla="*/ 58 h 153"/>
              <a:gd name="T42" fmla="*/ 80 w 160"/>
              <a:gd name="T43" fmla="*/ 99 h 153"/>
              <a:gd name="T44" fmla="*/ 69 w 160"/>
              <a:gd name="T45" fmla="*/ 107 h 153"/>
              <a:gd name="T46" fmla="*/ 4 w 160"/>
              <a:gd name="T47" fmla="*/ 153 h 153"/>
              <a:gd name="T48" fmla="*/ 4 w 160"/>
              <a:gd name="T49" fmla="*/ 153 h 153"/>
              <a:gd name="T50" fmla="*/ 27 w 160"/>
              <a:gd name="T51" fmla="*/ 153 h 153"/>
              <a:gd name="T52" fmla="*/ 134 w 160"/>
              <a:gd name="T53" fmla="*/ 153 h 153"/>
              <a:gd name="T54" fmla="*/ 156 w 160"/>
              <a:gd name="T55" fmla="*/ 153 h 153"/>
              <a:gd name="T56" fmla="*/ 156 w 160"/>
              <a:gd name="T57" fmla="*/ 153 h 153"/>
              <a:gd name="T58" fmla="*/ 92 w 160"/>
              <a:gd name="T59" fmla="*/ 107 h 153"/>
              <a:gd name="T60" fmla="*/ 80 w 160"/>
              <a:gd name="T61" fmla="*/ 99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0" h="153">
                <a:moveTo>
                  <a:pt x="80" y="91"/>
                </a:moveTo>
                <a:lnTo>
                  <a:pt x="92" y="99"/>
                </a:lnTo>
                <a:lnTo>
                  <a:pt x="156" y="54"/>
                </a:lnTo>
                <a:lnTo>
                  <a:pt x="156" y="53"/>
                </a:lnTo>
                <a:lnTo>
                  <a:pt x="156" y="53"/>
                </a:lnTo>
                <a:lnTo>
                  <a:pt x="92" y="8"/>
                </a:lnTo>
                <a:lnTo>
                  <a:pt x="80" y="0"/>
                </a:lnTo>
                <a:lnTo>
                  <a:pt x="69" y="8"/>
                </a:lnTo>
                <a:lnTo>
                  <a:pt x="4" y="53"/>
                </a:lnTo>
                <a:lnTo>
                  <a:pt x="4" y="53"/>
                </a:lnTo>
                <a:lnTo>
                  <a:pt x="4" y="54"/>
                </a:lnTo>
                <a:lnTo>
                  <a:pt x="69" y="99"/>
                </a:lnTo>
                <a:lnTo>
                  <a:pt x="80" y="91"/>
                </a:lnTo>
                <a:close/>
                <a:moveTo>
                  <a:pt x="96" y="103"/>
                </a:moveTo>
                <a:lnTo>
                  <a:pt x="160" y="148"/>
                </a:lnTo>
                <a:lnTo>
                  <a:pt x="160" y="58"/>
                </a:lnTo>
                <a:lnTo>
                  <a:pt x="96" y="103"/>
                </a:lnTo>
                <a:close/>
                <a:moveTo>
                  <a:pt x="0" y="58"/>
                </a:moveTo>
                <a:lnTo>
                  <a:pt x="0" y="149"/>
                </a:lnTo>
                <a:lnTo>
                  <a:pt x="65" y="103"/>
                </a:lnTo>
                <a:lnTo>
                  <a:pt x="0" y="58"/>
                </a:lnTo>
                <a:close/>
                <a:moveTo>
                  <a:pt x="80" y="99"/>
                </a:moveTo>
                <a:lnTo>
                  <a:pt x="69" y="107"/>
                </a:lnTo>
                <a:lnTo>
                  <a:pt x="4" y="153"/>
                </a:lnTo>
                <a:lnTo>
                  <a:pt x="4" y="153"/>
                </a:lnTo>
                <a:lnTo>
                  <a:pt x="27" y="153"/>
                </a:lnTo>
                <a:lnTo>
                  <a:pt x="134" y="153"/>
                </a:lnTo>
                <a:lnTo>
                  <a:pt x="156" y="153"/>
                </a:lnTo>
                <a:lnTo>
                  <a:pt x="156" y="153"/>
                </a:lnTo>
                <a:lnTo>
                  <a:pt x="92" y="107"/>
                </a:lnTo>
                <a:lnTo>
                  <a:pt x="80" y="9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2" name="Freeform 142">
            <a:extLst>
              <a:ext uri="{FF2B5EF4-FFF2-40B4-BE49-F238E27FC236}">
                <a16:creationId xmlns:a16="http://schemas.microsoft.com/office/drawing/2014/main" id="{5D98355C-36CC-445F-6326-D6F2316134A6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3598863"/>
            <a:ext cx="254000" cy="192088"/>
          </a:xfrm>
          <a:custGeom>
            <a:avLst/>
            <a:gdLst>
              <a:gd name="T0" fmla="*/ 0 w 160"/>
              <a:gd name="T1" fmla="*/ 44 h 121"/>
              <a:gd name="T2" fmla="*/ 13 w 160"/>
              <a:gd name="T3" fmla="*/ 57 h 121"/>
              <a:gd name="T4" fmla="*/ 147 w 160"/>
              <a:gd name="T5" fmla="*/ 57 h 121"/>
              <a:gd name="T6" fmla="*/ 160 w 160"/>
              <a:gd name="T7" fmla="*/ 44 h 121"/>
              <a:gd name="T8" fmla="*/ 0 w 160"/>
              <a:gd name="T9" fmla="*/ 44 h 121"/>
              <a:gd name="T10" fmla="*/ 27 w 160"/>
              <a:gd name="T11" fmla="*/ 72 h 121"/>
              <a:gd name="T12" fmla="*/ 41 w 160"/>
              <a:gd name="T13" fmla="*/ 86 h 121"/>
              <a:gd name="T14" fmla="*/ 118 w 160"/>
              <a:gd name="T15" fmla="*/ 86 h 121"/>
              <a:gd name="T16" fmla="*/ 132 w 160"/>
              <a:gd name="T17" fmla="*/ 72 h 121"/>
              <a:gd name="T18" fmla="*/ 27 w 160"/>
              <a:gd name="T19" fmla="*/ 72 h 121"/>
              <a:gd name="T20" fmla="*/ 65 w 160"/>
              <a:gd name="T21" fmla="*/ 88 h 121"/>
              <a:gd name="T22" fmla="*/ 65 w 160"/>
              <a:gd name="T23" fmla="*/ 114 h 121"/>
              <a:gd name="T24" fmla="*/ 90 w 160"/>
              <a:gd name="T25" fmla="*/ 114 h 121"/>
              <a:gd name="T26" fmla="*/ 90 w 160"/>
              <a:gd name="T27" fmla="*/ 88 h 121"/>
              <a:gd name="T28" fmla="*/ 65 w 160"/>
              <a:gd name="T29" fmla="*/ 88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60" h="121">
                <a:moveTo>
                  <a:pt x="0" y="44"/>
                </a:moveTo>
                <a:cubicBezTo>
                  <a:pt x="13" y="57"/>
                  <a:pt x="13" y="57"/>
                  <a:pt x="13" y="57"/>
                </a:cubicBezTo>
                <a:cubicBezTo>
                  <a:pt x="50" y="20"/>
                  <a:pt x="110" y="20"/>
                  <a:pt x="147" y="57"/>
                </a:cubicBezTo>
                <a:cubicBezTo>
                  <a:pt x="160" y="44"/>
                  <a:pt x="160" y="44"/>
                  <a:pt x="160" y="44"/>
                </a:cubicBezTo>
                <a:cubicBezTo>
                  <a:pt x="115" y="0"/>
                  <a:pt x="44" y="0"/>
                  <a:pt x="0" y="44"/>
                </a:cubicBezTo>
                <a:close/>
                <a:moveTo>
                  <a:pt x="27" y="72"/>
                </a:moveTo>
                <a:cubicBezTo>
                  <a:pt x="41" y="86"/>
                  <a:pt x="41" y="86"/>
                  <a:pt x="41" y="86"/>
                </a:cubicBezTo>
                <a:cubicBezTo>
                  <a:pt x="62" y="65"/>
                  <a:pt x="97" y="65"/>
                  <a:pt x="118" y="86"/>
                </a:cubicBezTo>
                <a:cubicBezTo>
                  <a:pt x="132" y="72"/>
                  <a:pt x="132" y="72"/>
                  <a:pt x="132" y="72"/>
                </a:cubicBezTo>
                <a:cubicBezTo>
                  <a:pt x="103" y="43"/>
                  <a:pt x="56" y="43"/>
                  <a:pt x="27" y="72"/>
                </a:cubicBezTo>
                <a:close/>
                <a:moveTo>
                  <a:pt x="65" y="88"/>
                </a:moveTo>
                <a:cubicBezTo>
                  <a:pt x="58" y="95"/>
                  <a:pt x="58" y="107"/>
                  <a:pt x="65" y="114"/>
                </a:cubicBezTo>
                <a:cubicBezTo>
                  <a:pt x="72" y="121"/>
                  <a:pt x="83" y="121"/>
                  <a:pt x="90" y="114"/>
                </a:cubicBezTo>
                <a:cubicBezTo>
                  <a:pt x="97" y="107"/>
                  <a:pt x="97" y="95"/>
                  <a:pt x="90" y="88"/>
                </a:cubicBezTo>
                <a:cubicBezTo>
                  <a:pt x="83" y="81"/>
                  <a:pt x="72" y="81"/>
                  <a:pt x="65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3" name="Freeform 143">
            <a:extLst>
              <a:ext uri="{FF2B5EF4-FFF2-40B4-BE49-F238E27FC236}">
                <a16:creationId xmlns:a16="http://schemas.microsoft.com/office/drawing/2014/main" id="{42E3B226-6BF6-6D6E-7BBF-6DA963F211F6}"/>
              </a:ext>
            </a:extLst>
          </p:cNvPr>
          <p:cNvSpPr>
            <a:spLocks/>
          </p:cNvSpPr>
          <p:nvPr/>
        </p:nvSpPr>
        <p:spPr bwMode="auto">
          <a:xfrm>
            <a:off x="11182351" y="4678363"/>
            <a:ext cx="287338" cy="268288"/>
          </a:xfrm>
          <a:custGeom>
            <a:avLst/>
            <a:gdLst>
              <a:gd name="T0" fmla="*/ 165 w 181"/>
              <a:gd name="T1" fmla="*/ 51 h 169"/>
              <a:gd name="T2" fmla="*/ 151 w 181"/>
              <a:gd name="T3" fmla="*/ 27 h 169"/>
              <a:gd name="T4" fmla="*/ 163 w 181"/>
              <a:gd name="T5" fmla="*/ 14 h 169"/>
              <a:gd name="T6" fmla="*/ 133 w 181"/>
              <a:gd name="T7" fmla="*/ 7 h 169"/>
              <a:gd name="T8" fmla="*/ 103 w 181"/>
              <a:gd name="T9" fmla="*/ 0 h 169"/>
              <a:gd name="T10" fmla="*/ 103 w 181"/>
              <a:gd name="T11" fmla="*/ 0 h 169"/>
              <a:gd name="T12" fmla="*/ 112 w 181"/>
              <a:gd name="T13" fmla="*/ 29 h 169"/>
              <a:gd name="T14" fmla="*/ 112 w 181"/>
              <a:gd name="T15" fmla="*/ 30 h 169"/>
              <a:gd name="T16" fmla="*/ 121 w 181"/>
              <a:gd name="T17" fmla="*/ 59 h 169"/>
              <a:gd name="T18" fmla="*/ 133 w 181"/>
              <a:gd name="T19" fmla="*/ 46 h 169"/>
              <a:gd name="T20" fmla="*/ 141 w 181"/>
              <a:gd name="T21" fmla="*/ 60 h 169"/>
              <a:gd name="T22" fmla="*/ 109 w 181"/>
              <a:gd name="T23" fmla="*/ 129 h 169"/>
              <a:gd name="T24" fmla="*/ 40 w 181"/>
              <a:gd name="T25" fmla="*/ 98 h 169"/>
              <a:gd name="T26" fmla="*/ 72 w 181"/>
              <a:gd name="T27" fmla="*/ 29 h 169"/>
              <a:gd name="T28" fmla="*/ 72 w 181"/>
              <a:gd name="T29" fmla="*/ 28 h 169"/>
              <a:gd name="T30" fmla="*/ 65 w 181"/>
              <a:gd name="T31" fmla="*/ 3 h 169"/>
              <a:gd name="T32" fmla="*/ 62 w 181"/>
              <a:gd name="T33" fmla="*/ 4 h 169"/>
              <a:gd name="T34" fmla="*/ 15 w 181"/>
              <a:gd name="T35" fmla="*/ 107 h 169"/>
              <a:gd name="T36" fmla="*/ 118 w 181"/>
              <a:gd name="T37" fmla="*/ 154 h 169"/>
              <a:gd name="T38" fmla="*/ 165 w 181"/>
              <a:gd name="T39" fmla="*/ 51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81" h="169">
                <a:moveTo>
                  <a:pt x="165" y="51"/>
                </a:moveTo>
                <a:cubicBezTo>
                  <a:pt x="162" y="42"/>
                  <a:pt x="157" y="34"/>
                  <a:pt x="151" y="27"/>
                </a:cubicBezTo>
                <a:cubicBezTo>
                  <a:pt x="163" y="14"/>
                  <a:pt x="163" y="14"/>
                  <a:pt x="163" y="14"/>
                </a:cubicBezTo>
                <a:cubicBezTo>
                  <a:pt x="133" y="7"/>
                  <a:pt x="133" y="7"/>
                  <a:pt x="133" y="7"/>
                </a:cubicBezTo>
                <a:cubicBezTo>
                  <a:pt x="103" y="0"/>
                  <a:pt x="103" y="0"/>
                  <a:pt x="103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12" y="29"/>
                  <a:pt x="112" y="29"/>
                  <a:pt x="112" y="29"/>
                </a:cubicBezTo>
                <a:cubicBezTo>
                  <a:pt x="112" y="30"/>
                  <a:pt x="112" y="30"/>
                  <a:pt x="112" y="30"/>
                </a:cubicBezTo>
                <a:cubicBezTo>
                  <a:pt x="121" y="59"/>
                  <a:pt x="121" y="59"/>
                  <a:pt x="121" y="59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136" y="50"/>
                  <a:pt x="139" y="55"/>
                  <a:pt x="141" y="60"/>
                </a:cubicBezTo>
                <a:cubicBezTo>
                  <a:pt x="151" y="88"/>
                  <a:pt x="137" y="119"/>
                  <a:pt x="109" y="129"/>
                </a:cubicBezTo>
                <a:cubicBezTo>
                  <a:pt x="81" y="140"/>
                  <a:pt x="50" y="126"/>
                  <a:pt x="40" y="98"/>
                </a:cubicBezTo>
                <a:cubicBezTo>
                  <a:pt x="29" y="70"/>
                  <a:pt x="44" y="39"/>
                  <a:pt x="72" y="29"/>
                </a:cubicBezTo>
                <a:cubicBezTo>
                  <a:pt x="72" y="28"/>
                  <a:pt x="72" y="28"/>
                  <a:pt x="72" y="28"/>
                </a:cubicBezTo>
                <a:cubicBezTo>
                  <a:pt x="65" y="3"/>
                  <a:pt x="65" y="3"/>
                  <a:pt x="65" y="3"/>
                </a:cubicBezTo>
                <a:cubicBezTo>
                  <a:pt x="64" y="3"/>
                  <a:pt x="63" y="4"/>
                  <a:pt x="62" y="4"/>
                </a:cubicBezTo>
                <a:cubicBezTo>
                  <a:pt x="21" y="19"/>
                  <a:pt x="0" y="65"/>
                  <a:pt x="15" y="107"/>
                </a:cubicBezTo>
                <a:cubicBezTo>
                  <a:pt x="31" y="148"/>
                  <a:pt x="77" y="169"/>
                  <a:pt x="118" y="154"/>
                </a:cubicBezTo>
                <a:cubicBezTo>
                  <a:pt x="159" y="139"/>
                  <a:pt x="181" y="93"/>
                  <a:pt x="165" y="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4" name="Freeform 144">
            <a:extLst>
              <a:ext uri="{FF2B5EF4-FFF2-40B4-BE49-F238E27FC236}">
                <a16:creationId xmlns:a16="http://schemas.microsoft.com/office/drawing/2014/main" id="{8B337F27-428E-37AC-A1EE-8363577B970A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4676775"/>
            <a:ext cx="254000" cy="254000"/>
          </a:xfrm>
          <a:custGeom>
            <a:avLst/>
            <a:gdLst>
              <a:gd name="T0" fmla="*/ 0 w 160"/>
              <a:gd name="T1" fmla="*/ 0 h 160"/>
              <a:gd name="T2" fmla="*/ 0 w 160"/>
              <a:gd name="T3" fmla="*/ 26 h 160"/>
              <a:gd name="T4" fmla="*/ 160 w 160"/>
              <a:gd name="T5" fmla="*/ 26 h 160"/>
              <a:gd name="T6" fmla="*/ 160 w 160"/>
              <a:gd name="T7" fmla="*/ 0 h 160"/>
              <a:gd name="T8" fmla="*/ 0 w 160"/>
              <a:gd name="T9" fmla="*/ 0 h 160"/>
              <a:gd name="T10" fmla="*/ 0 w 160"/>
              <a:gd name="T11" fmla="*/ 71 h 160"/>
              <a:gd name="T12" fmla="*/ 160 w 160"/>
              <a:gd name="T13" fmla="*/ 71 h 160"/>
              <a:gd name="T14" fmla="*/ 160 w 160"/>
              <a:gd name="T15" fmla="*/ 45 h 160"/>
              <a:gd name="T16" fmla="*/ 0 w 160"/>
              <a:gd name="T17" fmla="*/ 45 h 160"/>
              <a:gd name="T18" fmla="*/ 0 w 160"/>
              <a:gd name="T19" fmla="*/ 71 h 160"/>
              <a:gd name="T20" fmla="*/ 0 w 160"/>
              <a:gd name="T21" fmla="*/ 116 h 160"/>
              <a:gd name="T22" fmla="*/ 160 w 160"/>
              <a:gd name="T23" fmla="*/ 116 h 160"/>
              <a:gd name="T24" fmla="*/ 160 w 160"/>
              <a:gd name="T25" fmla="*/ 90 h 160"/>
              <a:gd name="T26" fmla="*/ 0 w 160"/>
              <a:gd name="T27" fmla="*/ 90 h 160"/>
              <a:gd name="T28" fmla="*/ 0 w 160"/>
              <a:gd name="T29" fmla="*/ 116 h 160"/>
              <a:gd name="T30" fmla="*/ 0 w 160"/>
              <a:gd name="T31" fmla="*/ 160 h 160"/>
              <a:gd name="T32" fmla="*/ 160 w 160"/>
              <a:gd name="T33" fmla="*/ 160 h 160"/>
              <a:gd name="T34" fmla="*/ 160 w 160"/>
              <a:gd name="T35" fmla="*/ 135 h 160"/>
              <a:gd name="T36" fmla="*/ 0 w 160"/>
              <a:gd name="T37" fmla="*/ 135 h 160"/>
              <a:gd name="T38" fmla="*/ 0 w 160"/>
              <a:gd name="T39" fmla="*/ 1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0" h="160">
                <a:moveTo>
                  <a:pt x="0" y="0"/>
                </a:moveTo>
                <a:lnTo>
                  <a:pt x="0" y="26"/>
                </a:lnTo>
                <a:lnTo>
                  <a:pt x="160" y="26"/>
                </a:lnTo>
                <a:lnTo>
                  <a:pt x="160" y="0"/>
                </a:lnTo>
                <a:lnTo>
                  <a:pt x="0" y="0"/>
                </a:lnTo>
                <a:close/>
                <a:moveTo>
                  <a:pt x="0" y="71"/>
                </a:moveTo>
                <a:lnTo>
                  <a:pt x="160" y="71"/>
                </a:lnTo>
                <a:lnTo>
                  <a:pt x="160" y="45"/>
                </a:lnTo>
                <a:lnTo>
                  <a:pt x="0" y="45"/>
                </a:lnTo>
                <a:lnTo>
                  <a:pt x="0" y="71"/>
                </a:lnTo>
                <a:close/>
                <a:moveTo>
                  <a:pt x="0" y="116"/>
                </a:moveTo>
                <a:lnTo>
                  <a:pt x="160" y="116"/>
                </a:lnTo>
                <a:lnTo>
                  <a:pt x="160" y="90"/>
                </a:lnTo>
                <a:lnTo>
                  <a:pt x="0" y="90"/>
                </a:lnTo>
                <a:lnTo>
                  <a:pt x="0" y="116"/>
                </a:lnTo>
                <a:close/>
                <a:moveTo>
                  <a:pt x="0" y="160"/>
                </a:moveTo>
                <a:lnTo>
                  <a:pt x="160" y="160"/>
                </a:lnTo>
                <a:lnTo>
                  <a:pt x="160" y="135"/>
                </a:lnTo>
                <a:lnTo>
                  <a:pt x="0" y="135"/>
                </a:lnTo>
                <a:lnTo>
                  <a:pt x="0" y="1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5" name="Freeform 145">
            <a:extLst>
              <a:ext uri="{FF2B5EF4-FFF2-40B4-BE49-F238E27FC236}">
                <a16:creationId xmlns:a16="http://schemas.microsoft.com/office/drawing/2014/main" id="{56798024-0264-E8F1-117B-DBB77A7A1050}"/>
              </a:ext>
            </a:extLst>
          </p:cNvPr>
          <p:cNvSpPr>
            <a:spLocks/>
          </p:cNvSpPr>
          <p:nvPr/>
        </p:nvSpPr>
        <p:spPr bwMode="auto">
          <a:xfrm>
            <a:off x="1290638" y="4676775"/>
            <a:ext cx="254000" cy="254000"/>
          </a:xfrm>
          <a:custGeom>
            <a:avLst/>
            <a:gdLst>
              <a:gd name="T0" fmla="*/ 160 w 160"/>
              <a:gd name="T1" fmla="*/ 131 h 160"/>
              <a:gd name="T2" fmla="*/ 109 w 160"/>
              <a:gd name="T3" fmla="*/ 80 h 160"/>
              <a:gd name="T4" fmla="*/ 160 w 160"/>
              <a:gd name="T5" fmla="*/ 30 h 160"/>
              <a:gd name="T6" fmla="*/ 130 w 160"/>
              <a:gd name="T7" fmla="*/ 0 h 160"/>
              <a:gd name="T8" fmla="*/ 80 w 160"/>
              <a:gd name="T9" fmla="*/ 51 h 160"/>
              <a:gd name="T10" fmla="*/ 29 w 160"/>
              <a:gd name="T11" fmla="*/ 0 h 160"/>
              <a:gd name="T12" fmla="*/ 0 w 160"/>
              <a:gd name="T13" fmla="*/ 30 h 160"/>
              <a:gd name="T14" fmla="*/ 50 w 160"/>
              <a:gd name="T15" fmla="*/ 80 h 160"/>
              <a:gd name="T16" fmla="*/ 0 w 160"/>
              <a:gd name="T17" fmla="*/ 131 h 160"/>
              <a:gd name="T18" fmla="*/ 29 w 160"/>
              <a:gd name="T19" fmla="*/ 160 h 160"/>
              <a:gd name="T20" fmla="*/ 80 w 160"/>
              <a:gd name="T21" fmla="*/ 110 h 160"/>
              <a:gd name="T22" fmla="*/ 130 w 160"/>
              <a:gd name="T23" fmla="*/ 160 h 160"/>
              <a:gd name="T24" fmla="*/ 160 w 160"/>
              <a:gd name="T25" fmla="*/ 1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60">
                <a:moveTo>
                  <a:pt x="160" y="131"/>
                </a:moveTo>
                <a:lnTo>
                  <a:pt x="109" y="80"/>
                </a:lnTo>
                <a:lnTo>
                  <a:pt x="160" y="30"/>
                </a:lnTo>
                <a:lnTo>
                  <a:pt x="130" y="0"/>
                </a:lnTo>
                <a:lnTo>
                  <a:pt x="80" y="51"/>
                </a:lnTo>
                <a:lnTo>
                  <a:pt x="29" y="0"/>
                </a:lnTo>
                <a:lnTo>
                  <a:pt x="0" y="30"/>
                </a:lnTo>
                <a:lnTo>
                  <a:pt x="50" y="80"/>
                </a:lnTo>
                <a:lnTo>
                  <a:pt x="0" y="131"/>
                </a:lnTo>
                <a:lnTo>
                  <a:pt x="29" y="160"/>
                </a:lnTo>
                <a:lnTo>
                  <a:pt x="80" y="110"/>
                </a:lnTo>
                <a:lnTo>
                  <a:pt x="130" y="160"/>
                </a:lnTo>
                <a:lnTo>
                  <a:pt x="160" y="1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6" name="Freeform 146">
            <a:extLst>
              <a:ext uri="{FF2B5EF4-FFF2-40B4-BE49-F238E27FC236}">
                <a16:creationId xmlns:a16="http://schemas.microsoft.com/office/drawing/2014/main" id="{4B9B5CB4-F8DB-9444-1F38-B033866AECC7}"/>
              </a:ext>
            </a:extLst>
          </p:cNvPr>
          <p:cNvSpPr>
            <a:spLocks noEditPoints="1"/>
          </p:cNvSpPr>
          <p:nvPr/>
        </p:nvSpPr>
        <p:spPr bwMode="auto">
          <a:xfrm>
            <a:off x="4079876" y="5778500"/>
            <a:ext cx="177800" cy="254000"/>
          </a:xfrm>
          <a:custGeom>
            <a:avLst/>
            <a:gdLst>
              <a:gd name="T0" fmla="*/ 101 w 112"/>
              <a:gd name="T1" fmla="*/ 78 h 160"/>
              <a:gd name="T2" fmla="*/ 64 w 112"/>
              <a:gd name="T3" fmla="*/ 62 h 160"/>
              <a:gd name="T4" fmla="*/ 64 w 112"/>
              <a:gd name="T5" fmla="*/ 35 h 160"/>
              <a:gd name="T6" fmla="*/ 74 w 112"/>
              <a:gd name="T7" fmla="*/ 39 h 160"/>
              <a:gd name="T8" fmla="*/ 78 w 112"/>
              <a:gd name="T9" fmla="*/ 51 h 160"/>
              <a:gd name="T10" fmla="*/ 110 w 112"/>
              <a:gd name="T11" fmla="*/ 51 h 160"/>
              <a:gd name="T12" fmla="*/ 97 w 112"/>
              <a:gd name="T13" fmla="*/ 22 h 160"/>
              <a:gd name="T14" fmla="*/ 64 w 112"/>
              <a:gd name="T15" fmla="*/ 12 h 160"/>
              <a:gd name="T16" fmla="*/ 64 w 112"/>
              <a:gd name="T17" fmla="*/ 0 h 160"/>
              <a:gd name="T18" fmla="*/ 50 w 112"/>
              <a:gd name="T19" fmla="*/ 0 h 160"/>
              <a:gd name="T20" fmla="*/ 50 w 112"/>
              <a:gd name="T21" fmla="*/ 12 h 160"/>
              <a:gd name="T22" fmla="*/ 15 w 112"/>
              <a:gd name="T23" fmla="*/ 23 h 160"/>
              <a:gd name="T24" fmla="*/ 2 w 112"/>
              <a:gd name="T25" fmla="*/ 51 h 160"/>
              <a:gd name="T26" fmla="*/ 13 w 112"/>
              <a:gd name="T27" fmla="*/ 76 h 160"/>
              <a:gd name="T28" fmla="*/ 48 w 112"/>
              <a:gd name="T29" fmla="*/ 90 h 160"/>
              <a:gd name="T30" fmla="*/ 48 w 112"/>
              <a:gd name="T31" fmla="*/ 120 h 160"/>
              <a:gd name="T32" fmla="*/ 37 w 112"/>
              <a:gd name="T33" fmla="*/ 115 h 160"/>
              <a:gd name="T34" fmla="*/ 33 w 112"/>
              <a:gd name="T35" fmla="*/ 101 h 160"/>
              <a:gd name="T36" fmla="*/ 0 w 112"/>
              <a:gd name="T37" fmla="*/ 101 h 160"/>
              <a:gd name="T38" fmla="*/ 13 w 112"/>
              <a:gd name="T39" fmla="*/ 132 h 160"/>
              <a:gd name="T40" fmla="*/ 49 w 112"/>
              <a:gd name="T41" fmla="*/ 145 h 160"/>
              <a:gd name="T42" fmla="*/ 49 w 112"/>
              <a:gd name="T43" fmla="*/ 160 h 160"/>
              <a:gd name="T44" fmla="*/ 63 w 112"/>
              <a:gd name="T45" fmla="*/ 160 h 160"/>
              <a:gd name="T46" fmla="*/ 63 w 112"/>
              <a:gd name="T47" fmla="*/ 145 h 160"/>
              <a:gd name="T48" fmla="*/ 100 w 112"/>
              <a:gd name="T49" fmla="*/ 133 h 160"/>
              <a:gd name="T50" fmla="*/ 112 w 112"/>
              <a:gd name="T51" fmla="*/ 104 h 160"/>
              <a:gd name="T52" fmla="*/ 101 w 112"/>
              <a:gd name="T53" fmla="*/ 78 h 160"/>
              <a:gd name="T54" fmla="*/ 51 w 112"/>
              <a:gd name="T55" fmla="*/ 59 h 160"/>
              <a:gd name="T56" fmla="*/ 38 w 112"/>
              <a:gd name="T57" fmla="*/ 54 h 160"/>
              <a:gd name="T58" fmla="*/ 35 w 112"/>
              <a:gd name="T59" fmla="*/ 46 h 160"/>
              <a:gd name="T60" fmla="*/ 38 w 112"/>
              <a:gd name="T61" fmla="*/ 37 h 160"/>
              <a:gd name="T62" fmla="*/ 50 w 112"/>
              <a:gd name="T63" fmla="*/ 34 h 160"/>
              <a:gd name="T64" fmla="*/ 51 w 112"/>
              <a:gd name="T65" fmla="*/ 34 h 160"/>
              <a:gd name="T66" fmla="*/ 51 w 112"/>
              <a:gd name="T67" fmla="*/ 59 h 160"/>
              <a:gd name="T68" fmla="*/ 75 w 112"/>
              <a:gd name="T69" fmla="*/ 117 h 160"/>
              <a:gd name="T70" fmla="*/ 62 w 112"/>
              <a:gd name="T71" fmla="*/ 120 h 160"/>
              <a:gd name="T72" fmla="*/ 62 w 112"/>
              <a:gd name="T73" fmla="*/ 94 h 160"/>
              <a:gd name="T74" fmla="*/ 75 w 112"/>
              <a:gd name="T75" fmla="*/ 100 h 160"/>
              <a:gd name="T76" fmla="*/ 79 w 112"/>
              <a:gd name="T77" fmla="*/ 108 h 160"/>
              <a:gd name="T78" fmla="*/ 75 w 112"/>
              <a:gd name="T79" fmla="*/ 11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2" h="160">
                <a:moveTo>
                  <a:pt x="101" y="78"/>
                </a:moveTo>
                <a:cubicBezTo>
                  <a:pt x="94" y="72"/>
                  <a:pt x="81" y="66"/>
                  <a:pt x="64" y="62"/>
                </a:cubicBezTo>
                <a:cubicBezTo>
                  <a:pt x="64" y="35"/>
                  <a:pt x="64" y="35"/>
                  <a:pt x="64" y="35"/>
                </a:cubicBezTo>
                <a:cubicBezTo>
                  <a:pt x="69" y="35"/>
                  <a:pt x="72" y="36"/>
                  <a:pt x="74" y="39"/>
                </a:cubicBezTo>
                <a:cubicBezTo>
                  <a:pt x="77" y="42"/>
                  <a:pt x="78" y="46"/>
                  <a:pt x="78" y="51"/>
                </a:cubicBezTo>
                <a:cubicBezTo>
                  <a:pt x="110" y="51"/>
                  <a:pt x="110" y="51"/>
                  <a:pt x="110" y="51"/>
                </a:cubicBezTo>
                <a:cubicBezTo>
                  <a:pt x="109" y="39"/>
                  <a:pt x="105" y="29"/>
                  <a:pt x="97" y="22"/>
                </a:cubicBezTo>
                <a:cubicBezTo>
                  <a:pt x="89" y="16"/>
                  <a:pt x="78" y="12"/>
                  <a:pt x="64" y="12"/>
                </a:cubicBezTo>
                <a:cubicBezTo>
                  <a:pt x="64" y="0"/>
                  <a:pt x="64" y="0"/>
                  <a:pt x="64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0" y="12"/>
                  <a:pt x="50" y="12"/>
                  <a:pt x="50" y="12"/>
                </a:cubicBezTo>
                <a:cubicBezTo>
                  <a:pt x="35" y="12"/>
                  <a:pt x="24" y="16"/>
                  <a:pt x="15" y="23"/>
                </a:cubicBezTo>
                <a:cubicBezTo>
                  <a:pt x="6" y="30"/>
                  <a:pt x="2" y="39"/>
                  <a:pt x="2" y="51"/>
                </a:cubicBezTo>
                <a:cubicBezTo>
                  <a:pt x="2" y="61"/>
                  <a:pt x="6" y="69"/>
                  <a:pt x="13" y="76"/>
                </a:cubicBezTo>
                <a:cubicBezTo>
                  <a:pt x="20" y="82"/>
                  <a:pt x="32" y="87"/>
                  <a:pt x="48" y="90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43" y="120"/>
                  <a:pt x="40" y="118"/>
                  <a:pt x="37" y="115"/>
                </a:cubicBezTo>
                <a:cubicBezTo>
                  <a:pt x="35" y="112"/>
                  <a:pt x="34" y="107"/>
                  <a:pt x="33" y="101"/>
                </a:cubicBezTo>
                <a:cubicBezTo>
                  <a:pt x="0" y="101"/>
                  <a:pt x="0" y="101"/>
                  <a:pt x="0" y="101"/>
                </a:cubicBezTo>
                <a:cubicBezTo>
                  <a:pt x="0" y="114"/>
                  <a:pt x="4" y="125"/>
                  <a:pt x="13" y="132"/>
                </a:cubicBezTo>
                <a:cubicBezTo>
                  <a:pt x="21" y="140"/>
                  <a:pt x="33" y="144"/>
                  <a:pt x="49" y="145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63" y="160"/>
                  <a:pt x="63" y="160"/>
                  <a:pt x="63" y="160"/>
                </a:cubicBezTo>
                <a:cubicBezTo>
                  <a:pt x="63" y="145"/>
                  <a:pt x="63" y="145"/>
                  <a:pt x="63" y="145"/>
                </a:cubicBezTo>
                <a:cubicBezTo>
                  <a:pt x="79" y="144"/>
                  <a:pt x="91" y="140"/>
                  <a:pt x="100" y="133"/>
                </a:cubicBezTo>
                <a:cubicBezTo>
                  <a:pt x="108" y="127"/>
                  <a:pt x="112" y="117"/>
                  <a:pt x="112" y="104"/>
                </a:cubicBezTo>
                <a:cubicBezTo>
                  <a:pt x="112" y="93"/>
                  <a:pt x="108" y="84"/>
                  <a:pt x="101" y="78"/>
                </a:cubicBezTo>
                <a:close/>
                <a:moveTo>
                  <a:pt x="51" y="59"/>
                </a:moveTo>
                <a:cubicBezTo>
                  <a:pt x="45" y="57"/>
                  <a:pt x="41" y="56"/>
                  <a:pt x="38" y="54"/>
                </a:cubicBezTo>
                <a:cubicBezTo>
                  <a:pt x="36" y="52"/>
                  <a:pt x="35" y="49"/>
                  <a:pt x="35" y="46"/>
                </a:cubicBezTo>
                <a:cubicBezTo>
                  <a:pt x="35" y="42"/>
                  <a:pt x="36" y="39"/>
                  <a:pt x="38" y="37"/>
                </a:cubicBezTo>
                <a:cubicBezTo>
                  <a:pt x="41" y="35"/>
                  <a:pt x="45" y="34"/>
                  <a:pt x="50" y="34"/>
                </a:cubicBezTo>
                <a:cubicBezTo>
                  <a:pt x="51" y="34"/>
                  <a:pt x="51" y="34"/>
                  <a:pt x="51" y="34"/>
                </a:cubicBezTo>
                <a:lnTo>
                  <a:pt x="51" y="59"/>
                </a:lnTo>
                <a:close/>
                <a:moveTo>
                  <a:pt x="75" y="117"/>
                </a:moveTo>
                <a:cubicBezTo>
                  <a:pt x="72" y="119"/>
                  <a:pt x="67" y="120"/>
                  <a:pt x="62" y="120"/>
                </a:cubicBezTo>
                <a:cubicBezTo>
                  <a:pt x="62" y="94"/>
                  <a:pt x="62" y="94"/>
                  <a:pt x="62" y="94"/>
                </a:cubicBezTo>
                <a:cubicBezTo>
                  <a:pt x="68" y="96"/>
                  <a:pt x="73" y="98"/>
                  <a:pt x="75" y="100"/>
                </a:cubicBezTo>
                <a:cubicBezTo>
                  <a:pt x="78" y="102"/>
                  <a:pt x="79" y="105"/>
                  <a:pt x="79" y="108"/>
                </a:cubicBezTo>
                <a:cubicBezTo>
                  <a:pt x="79" y="112"/>
                  <a:pt x="78" y="115"/>
                  <a:pt x="75" y="1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7" name="Freeform 147">
            <a:extLst>
              <a:ext uri="{FF2B5EF4-FFF2-40B4-BE49-F238E27FC236}">
                <a16:creationId xmlns:a16="http://schemas.microsoft.com/office/drawing/2014/main" id="{B538C87D-FADD-8D6D-5B12-E1F675C6A670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4125913"/>
            <a:ext cx="250825" cy="254000"/>
          </a:xfrm>
          <a:custGeom>
            <a:avLst/>
            <a:gdLst>
              <a:gd name="T0" fmla="*/ 147 w 158"/>
              <a:gd name="T1" fmla="*/ 72 h 160"/>
              <a:gd name="T2" fmla="*/ 158 w 158"/>
              <a:gd name="T3" fmla="*/ 65 h 160"/>
              <a:gd name="T4" fmla="*/ 152 w 158"/>
              <a:gd name="T5" fmla="*/ 46 h 160"/>
              <a:gd name="T6" fmla="*/ 139 w 158"/>
              <a:gd name="T7" fmla="*/ 46 h 160"/>
              <a:gd name="T8" fmla="*/ 129 w 158"/>
              <a:gd name="T9" fmla="*/ 33 h 160"/>
              <a:gd name="T10" fmla="*/ 134 w 158"/>
              <a:gd name="T11" fmla="*/ 21 h 160"/>
              <a:gd name="T12" fmla="*/ 118 w 158"/>
              <a:gd name="T13" fmla="*/ 10 h 160"/>
              <a:gd name="T14" fmla="*/ 108 w 158"/>
              <a:gd name="T15" fmla="*/ 17 h 160"/>
              <a:gd name="T16" fmla="*/ 92 w 158"/>
              <a:gd name="T17" fmla="*/ 12 h 160"/>
              <a:gd name="T18" fmla="*/ 88 w 158"/>
              <a:gd name="T19" fmla="*/ 0 h 160"/>
              <a:gd name="T20" fmla="*/ 69 w 158"/>
              <a:gd name="T21" fmla="*/ 0 h 160"/>
              <a:gd name="T22" fmla="*/ 65 w 158"/>
              <a:gd name="T23" fmla="*/ 12 h 160"/>
              <a:gd name="T24" fmla="*/ 49 w 158"/>
              <a:gd name="T25" fmla="*/ 17 h 160"/>
              <a:gd name="T26" fmla="*/ 40 w 158"/>
              <a:gd name="T27" fmla="*/ 10 h 160"/>
              <a:gd name="T28" fmla="*/ 24 w 158"/>
              <a:gd name="T29" fmla="*/ 21 h 160"/>
              <a:gd name="T30" fmla="*/ 28 w 158"/>
              <a:gd name="T31" fmla="*/ 33 h 160"/>
              <a:gd name="T32" fmla="*/ 18 w 158"/>
              <a:gd name="T33" fmla="*/ 46 h 160"/>
              <a:gd name="T34" fmla="*/ 6 w 158"/>
              <a:gd name="T35" fmla="*/ 46 h 160"/>
              <a:gd name="T36" fmla="*/ 0 w 158"/>
              <a:gd name="T37" fmla="*/ 65 h 160"/>
              <a:gd name="T38" fmla="*/ 10 w 158"/>
              <a:gd name="T39" fmla="*/ 72 h 160"/>
              <a:gd name="T40" fmla="*/ 10 w 158"/>
              <a:gd name="T41" fmla="*/ 88 h 160"/>
              <a:gd name="T42" fmla="*/ 0 w 158"/>
              <a:gd name="T43" fmla="*/ 96 h 160"/>
              <a:gd name="T44" fmla="*/ 6 w 158"/>
              <a:gd name="T45" fmla="*/ 114 h 160"/>
              <a:gd name="T46" fmla="*/ 18 w 158"/>
              <a:gd name="T47" fmla="*/ 114 h 160"/>
              <a:gd name="T48" fmla="*/ 28 w 158"/>
              <a:gd name="T49" fmla="*/ 127 h 160"/>
              <a:gd name="T50" fmla="*/ 24 w 158"/>
              <a:gd name="T51" fmla="*/ 139 h 160"/>
              <a:gd name="T52" fmla="*/ 40 w 158"/>
              <a:gd name="T53" fmla="*/ 151 h 160"/>
              <a:gd name="T54" fmla="*/ 49 w 158"/>
              <a:gd name="T55" fmla="*/ 143 h 160"/>
              <a:gd name="T56" fmla="*/ 65 w 158"/>
              <a:gd name="T57" fmla="*/ 148 h 160"/>
              <a:gd name="T58" fmla="*/ 69 w 158"/>
              <a:gd name="T59" fmla="*/ 160 h 160"/>
              <a:gd name="T60" fmla="*/ 88 w 158"/>
              <a:gd name="T61" fmla="*/ 160 h 160"/>
              <a:gd name="T62" fmla="*/ 92 w 158"/>
              <a:gd name="T63" fmla="*/ 148 h 160"/>
              <a:gd name="T64" fmla="*/ 108 w 158"/>
              <a:gd name="T65" fmla="*/ 143 h 160"/>
              <a:gd name="T66" fmla="*/ 118 w 158"/>
              <a:gd name="T67" fmla="*/ 151 h 160"/>
              <a:gd name="T68" fmla="*/ 134 w 158"/>
              <a:gd name="T69" fmla="*/ 139 h 160"/>
              <a:gd name="T70" fmla="*/ 129 w 158"/>
              <a:gd name="T71" fmla="*/ 127 h 160"/>
              <a:gd name="T72" fmla="*/ 139 w 158"/>
              <a:gd name="T73" fmla="*/ 114 h 160"/>
              <a:gd name="T74" fmla="*/ 152 w 158"/>
              <a:gd name="T75" fmla="*/ 114 h 160"/>
              <a:gd name="T76" fmla="*/ 158 w 158"/>
              <a:gd name="T77" fmla="*/ 96 h 160"/>
              <a:gd name="T78" fmla="*/ 147 w 158"/>
              <a:gd name="T79" fmla="*/ 88 h 160"/>
              <a:gd name="T80" fmla="*/ 147 w 158"/>
              <a:gd name="T81" fmla="*/ 72 h 160"/>
              <a:gd name="T82" fmla="*/ 113 w 158"/>
              <a:gd name="T83" fmla="*/ 91 h 160"/>
              <a:gd name="T84" fmla="*/ 113 w 158"/>
              <a:gd name="T85" fmla="*/ 92 h 160"/>
              <a:gd name="T86" fmla="*/ 101 w 158"/>
              <a:gd name="T87" fmla="*/ 109 h 160"/>
              <a:gd name="T88" fmla="*/ 100 w 158"/>
              <a:gd name="T89" fmla="*/ 110 h 160"/>
              <a:gd name="T90" fmla="*/ 79 w 158"/>
              <a:gd name="T91" fmla="*/ 117 h 160"/>
              <a:gd name="T92" fmla="*/ 78 w 158"/>
              <a:gd name="T93" fmla="*/ 117 h 160"/>
              <a:gd name="T94" fmla="*/ 58 w 158"/>
              <a:gd name="T95" fmla="*/ 110 h 160"/>
              <a:gd name="T96" fmla="*/ 57 w 158"/>
              <a:gd name="T97" fmla="*/ 109 h 160"/>
              <a:gd name="T98" fmla="*/ 44 w 158"/>
              <a:gd name="T99" fmla="*/ 92 h 160"/>
              <a:gd name="T100" fmla="*/ 44 w 158"/>
              <a:gd name="T101" fmla="*/ 91 h 160"/>
              <a:gd name="T102" fmla="*/ 44 w 158"/>
              <a:gd name="T103" fmla="*/ 69 h 160"/>
              <a:gd name="T104" fmla="*/ 44 w 158"/>
              <a:gd name="T105" fmla="*/ 68 h 160"/>
              <a:gd name="T106" fmla="*/ 57 w 158"/>
              <a:gd name="T107" fmla="*/ 51 h 160"/>
              <a:gd name="T108" fmla="*/ 58 w 158"/>
              <a:gd name="T109" fmla="*/ 50 h 160"/>
              <a:gd name="T110" fmla="*/ 78 w 158"/>
              <a:gd name="T111" fmla="*/ 44 h 160"/>
              <a:gd name="T112" fmla="*/ 79 w 158"/>
              <a:gd name="T113" fmla="*/ 44 h 160"/>
              <a:gd name="T114" fmla="*/ 100 w 158"/>
              <a:gd name="T115" fmla="*/ 50 h 160"/>
              <a:gd name="T116" fmla="*/ 101 w 158"/>
              <a:gd name="T117" fmla="*/ 51 h 160"/>
              <a:gd name="T118" fmla="*/ 113 w 158"/>
              <a:gd name="T119" fmla="*/ 68 h 160"/>
              <a:gd name="T120" fmla="*/ 113 w 158"/>
              <a:gd name="T121" fmla="*/ 69 h 160"/>
              <a:gd name="T122" fmla="*/ 113 w 158"/>
              <a:gd name="T123" fmla="*/ 9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8" h="160">
                <a:moveTo>
                  <a:pt x="147" y="72"/>
                </a:moveTo>
                <a:cubicBezTo>
                  <a:pt x="158" y="65"/>
                  <a:pt x="158" y="65"/>
                  <a:pt x="158" y="65"/>
                </a:cubicBezTo>
                <a:cubicBezTo>
                  <a:pt x="152" y="46"/>
                  <a:pt x="152" y="46"/>
                  <a:pt x="152" y="46"/>
                </a:cubicBezTo>
                <a:cubicBezTo>
                  <a:pt x="139" y="46"/>
                  <a:pt x="139" y="46"/>
                  <a:pt x="139" y="46"/>
                </a:cubicBezTo>
                <a:cubicBezTo>
                  <a:pt x="129" y="33"/>
                  <a:pt x="129" y="33"/>
                  <a:pt x="129" y="33"/>
                </a:cubicBezTo>
                <a:cubicBezTo>
                  <a:pt x="134" y="21"/>
                  <a:pt x="134" y="21"/>
                  <a:pt x="134" y="21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08" y="17"/>
                  <a:pt x="108" y="17"/>
                  <a:pt x="108" y="17"/>
                </a:cubicBezTo>
                <a:cubicBezTo>
                  <a:pt x="92" y="12"/>
                  <a:pt x="92" y="12"/>
                  <a:pt x="92" y="12"/>
                </a:cubicBezTo>
                <a:cubicBezTo>
                  <a:pt x="88" y="0"/>
                  <a:pt x="88" y="0"/>
                  <a:pt x="88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65" y="12"/>
                  <a:pt x="65" y="12"/>
                  <a:pt x="65" y="12"/>
                </a:cubicBezTo>
                <a:cubicBezTo>
                  <a:pt x="49" y="17"/>
                  <a:pt x="49" y="17"/>
                  <a:pt x="49" y="17"/>
                </a:cubicBezTo>
                <a:cubicBezTo>
                  <a:pt x="40" y="10"/>
                  <a:pt x="40" y="10"/>
                  <a:pt x="40" y="10"/>
                </a:cubicBezTo>
                <a:cubicBezTo>
                  <a:pt x="24" y="21"/>
                  <a:pt x="24" y="21"/>
                  <a:pt x="24" y="21"/>
                </a:cubicBezTo>
                <a:cubicBezTo>
                  <a:pt x="28" y="33"/>
                  <a:pt x="28" y="33"/>
                  <a:pt x="28" y="33"/>
                </a:cubicBezTo>
                <a:cubicBezTo>
                  <a:pt x="18" y="46"/>
                  <a:pt x="18" y="46"/>
                  <a:pt x="18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0" y="65"/>
                  <a:pt x="0" y="65"/>
                  <a:pt x="0" y="65"/>
                </a:cubicBezTo>
                <a:cubicBezTo>
                  <a:pt x="10" y="72"/>
                  <a:pt x="10" y="72"/>
                  <a:pt x="10" y="72"/>
                </a:cubicBezTo>
                <a:cubicBezTo>
                  <a:pt x="10" y="88"/>
                  <a:pt x="10" y="88"/>
                  <a:pt x="10" y="88"/>
                </a:cubicBezTo>
                <a:cubicBezTo>
                  <a:pt x="0" y="96"/>
                  <a:pt x="0" y="96"/>
                  <a:pt x="0" y="96"/>
                </a:cubicBezTo>
                <a:cubicBezTo>
                  <a:pt x="6" y="114"/>
                  <a:pt x="6" y="114"/>
                  <a:pt x="6" y="114"/>
                </a:cubicBezTo>
                <a:cubicBezTo>
                  <a:pt x="18" y="114"/>
                  <a:pt x="18" y="114"/>
                  <a:pt x="18" y="114"/>
                </a:cubicBezTo>
                <a:cubicBezTo>
                  <a:pt x="28" y="127"/>
                  <a:pt x="28" y="127"/>
                  <a:pt x="28" y="127"/>
                </a:cubicBezTo>
                <a:cubicBezTo>
                  <a:pt x="24" y="139"/>
                  <a:pt x="24" y="139"/>
                  <a:pt x="24" y="139"/>
                </a:cubicBezTo>
                <a:cubicBezTo>
                  <a:pt x="40" y="151"/>
                  <a:pt x="40" y="151"/>
                  <a:pt x="40" y="151"/>
                </a:cubicBezTo>
                <a:cubicBezTo>
                  <a:pt x="49" y="143"/>
                  <a:pt x="49" y="143"/>
                  <a:pt x="49" y="143"/>
                </a:cubicBezTo>
                <a:cubicBezTo>
                  <a:pt x="65" y="148"/>
                  <a:pt x="65" y="148"/>
                  <a:pt x="65" y="148"/>
                </a:cubicBezTo>
                <a:cubicBezTo>
                  <a:pt x="69" y="160"/>
                  <a:pt x="69" y="160"/>
                  <a:pt x="69" y="160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108" y="143"/>
                  <a:pt x="108" y="143"/>
                  <a:pt x="108" y="143"/>
                </a:cubicBezTo>
                <a:cubicBezTo>
                  <a:pt x="118" y="151"/>
                  <a:pt x="118" y="151"/>
                  <a:pt x="118" y="151"/>
                </a:cubicBezTo>
                <a:cubicBezTo>
                  <a:pt x="134" y="139"/>
                  <a:pt x="134" y="139"/>
                  <a:pt x="134" y="139"/>
                </a:cubicBezTo>
                <a:cubicBezTo>
                  <a:pt x="129" y="127"/>
                  <a:pt x="129" y="127"/>
                  <a:pt x="129" y="127"/>
                </a:cubicBezTo>
                <a:cubicBezTo>
                  <a:pt x="139" y="114"/>
                  <a:pt x="139" y="114"/>
                  <a:pt x="139" y="114"/>
                </a:cubicBezTo>
                <a:cubicBezTo>
                  <a:pt x="152" y="114"/>
                  <a:pt x="152" y="114"/>
                  <a:pt x="152" y="114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47" y="88"/>
                  <a:pt x="147" y="88"/>
                  <a:pt x="147" y="88"/>
                </a:cubicBezTo>
                <a:lnTo>
                  <a:pt x="147" y="72"/>
                </a:lnTo>
                <a:close/>
                <a:moveTo>
                  <a:pt x="113" y="91"/>
                </a:moveTo>
                <a:cubicBezTo>
                  <a:pt x="113" y="92"/>
                  <a:pt x="113" y="92"/>
                  <a:pt x="113" y="92"/>
                </a:cubicBezTo>
                <a:cubicBezTo>
                  <a:pt x="111" y="99"/>
                  <a:pt x="106" y="105"/>
                  <a:pt x="101" y="109"/>
                </a:cubicBezTo>
                <a:cubicBezTo>
                  <a:pt x="100" y="110"/>
                  <a:pt x="100" y="110"/>
                  <a:pt x="100" y="110"/>
                </a:cubicBezTo>
                <a:cubicBezTo>
                  <a:pt x="94" y="114"/>
                  <a:pt x="87" y="116"/>
                  <a:pt x="79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1" y="116"/>
                  <a:pt x="64" y="114"/>
                  <a:pt x="58" y="110"/>
                </a:cubicBezTo>
                <a:cubicBezTo>
                  <a:pt x="57" y="109"/>
                  <a:pt x="57" y="109"/>
                  <a:pt x="57" y="109"/>
                </a:cubicBezTo>
                <a:cubicBezTo>
                  <a:pt x="51" y="105"/>
                  <a:pt x="47" y="99"/>
                  <a:pt x="44" y="92"/>
                </a:cubicBezTo>
                <a:cubicBezTo>
                  <a:pt x="44" y="91"/>
                  <a:pt x="44" y="91"/>
                  <a:pt x="44" y="91"/>
                </a:cubicBezTo>
                <a:cubicBezTo>
                  <a:pt x="42" y="84"/>
                  <a:pt x="42" y="76"/>
                  <a:pt x="44" y="69"/>
                </a:cubicBezTo>
                <a:cubicBezTo>
                  <a:pt x="44" y="68"/>
                  <a:pt x="44" y="68"/>
                  <a:pt x="44" y="68"/>
                </a:cubicBezTo>
                <a:cubicBezTo>
                  <a:pt x="47" y="61"/>
                  <a:pt x="51" y="55"/>
                  <a:pt x="57" y="51"/>
                </a:cubicBezTo>
                <a:cubicBezTo>
                  <a:pt x="58" y="50"/>
                  <a:pt x="58" y="50"/>
                  <a:pt x="58" y="50"/>
                </a:cubicBezTo>
                <a:cubicBezTo>
                  <a:pt x="64" y="46"/>
                  <a:pt x="71" y="44"/>
                  <a:pt x="78" y="44"/>
                </a:cubicBezTo>
                <a:cubicBezTo>
                  <a:pt x="79" y="44"/>
                  <a:pt x="79" y="44"/>
                  <a:pt x="79" y="44"/>
                </a:cubicBezTo>
                <a:cubicBezTo>
                  <a:pt x="87" y="44"/>
                  <a:pt x="94" y="46"/>
                  <a:pt x="100" y="50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6" y="55"/>
                  <a:pt x="111" y="61"/>
                  <a:pt x="113" y="68"/>
                </a:cubicBezTo>
                <a:cubicBezTo>
                  <a:pt x="113" y="69"/>
                  <a:pt x="113" y="69"/>
                  <a:pt x="113" y="69"/>
                </a:cubicBezTo>
                <a:cubicBezTo>
                  <a:pt x="116" y="76"/>
                  <a:pt x="116" y="84"/>
                  <a:pt x="113" y="9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8" name="Freeform 148">
            <a:extLst>
              <a:ext uri="{FF2B5EF4-FFF2-40B4-BE49-F238E27FC236}">
                <a16:creationId xmlns:a16="http://schemas.microsoft.com/office/drawing/2014/main" id="{C74BFB9B-DF94-8514-6FA5-D07DBE131AE5}"/>
              </a:ext>
            </a:extLst>
          </p:cNvPr>
          <p:cNvSpPr>
            <a:spLocks noEditPoints="1"/>
          </p:cNvSpPr>
          <p:nvPr/>
        </p:nvSpPr>
        <p:spPr bwMode="auto">
          <a:xfrm>
            <a:off x="5765801" y="5257800"/>
            <a:ext cx="234950" cy="201613"/>
          </a:xfrm>
          <a:custGeom>
            <a:avLst/>
            <a:gdLst>
              <a:gd name="T0" fmla="*/ 92 w 148"/>
              <a:gd name="T1" fmla="*/ 58 h 127"/>
              <a:gd name="T2" fmla="*/ 78 w 148"/>
              <a:gd name="T3" fmla="*/ 50 h 127"/>
              <a:gd name="T4" fmla="*/ 71 w 148"/>
              <a:gd name="T5" fmla="*/ 36 h 127"/>
              <a:gd name="T6" fmla="*/ 56 w 148"/>
              <a:gd name="T7" fmla="*/ 38 h 127"/>
              <a:gd name="T8" fmla="*/ 42 w 148"/>
              <a:gd name="T9" fmla="*/ 31 h 127"/>
              <a:gd name="T10" fmla="*/ 30 w 148"/>
              <a:gd name="T11" fmla="*/ 41 h 127"/>
              <a:gd name="T12" fmla="*/ 15 w 148"/>
              <a:gd name="T13" fmla="*/ 43 h 127"/>
              <a:gd name="T14" fmla="*/ 11 w 148"/>
              <a:gd name="T15" fmla="*/ 59 h 127"/>
              <a:gd name="T16" fmla="*/ 0 w 148"/>
              <a:gd name="T17" fmla="*/ 69 h 127"/>
              <a:gd name="T18" fmla="*/ 6 w 148"/>
              <a:gd name="T19" fmla="*/ 84 h 127"/>
              <a:gd name="T20" fmla="*/ 4 w 148"/>
              <a:gd name="T21" fmla="*/ 99 h 127"/>
              <a:gd name="T22" fmla="*/ 17 w 148"/>
              <a:gd name="T23" fmla="*/ 107 h 127"/>
              <a:gd name="T24" fmla="*/ 24 w 148"/>
              <a:gd name="T25" fmla="*/ 121 h 127"/>
              <a:gd name="T26" fmla="*/ 40 w 148"/>
              <a:gd name="T27" fmla="*/ 120 h 127"/>
              <a:gd name="T28" fmla="*/ 54 w 148"/>
              <a:gd name="T29" fmla="*/ 127 h 127"/>
              <a:gd name="T30" fmla="*/ 65 w 148"/>
              <a:gd name="T31" fmla="*/ 117 h 127"/>
              <a:gd name="T32" fmla="*/ 81 w 148"/>
              <a:gd name="T33" fmla="*/ 114 h 127"/>
              <a:gd name="T34" fmla="*/ 84 w 148"/>
              <a:gd name="T35" fmla="*/ 99 h 127"/>
              <a:gd name="T36" fmla="*/ 95 w 148"/>
              <a:gd name="T37" fmla="*/ 88 h 127"/>
              <a:gd name="T38" fmla="*/ 89 w 148"/>
              <a:gd name="T39" fmla="*/ 74 h 127"/>
              <a:gd name="T40" fmla="*/ 69 w 148"/>
              <a:gd name="T41" fmla="*/ 85 h 127"/>
              <a:gd name="T42" fmla="*/ 61 w 148"/>
              <a:gd name="T43" fmla="*/ 96 h 127"/>
              <a:gd name="T44" fmla="*/ 48 w 148"/>
              <a:gd name="T45" fmla="*/ 101 h 127"/>
              <a:gd name="T46" fmla="*/ 35 w 148"/>
              <a:gd name="T47" fmla="*/ 97 h 127"/>
              <a:gd name="T48" fmla="*/ 27 w 148"/>
              <a:gd name="T49" fmla="*/ 86 h 127"/>
              <a:gd name="T50" fmla="*/ 27 w 148"/>
              <a:gd name="T51" fmla="*/ 72 h 127"/>
              <a:gd name="T52" fmla="*/ 35 w 148"/>
              <a:gd name="T53" fmla="*/ 61 h 127"/>
              <a:gd name="T54" fmla="*/ 47 w 148"/>
              <a:gd name="T55" fmla="*/ 57 h 127"/>
              <a:gd name="T56" fmla="*/ 60 w 148"/>
              <a:gd name="T57" fmla="*/ 61 h 127"/>
              <a:gd name="T58" fmla="*/ 68 w 148"/>
              <a:gd name="T59" fmla="*/ 72 h 127"/>
              <a:gd name="T60" fmla="*/ 69 w 148"/>
              <a:gd name="T61" fmla="*/ 85 h 127"/>
              <a:gd name="T62" fmla="*/ 148 w 148"/>
              <a:gd name="T63" fmla="*/ 33 h 127"/>
              <a:gd name="T64" fmla="*/ 139 w 148"/>
              <a:gd name="T65" fmla="*/ 24 h 127"/>
              <a:gd name="T66" fmla="*/ 139 w 148"/>
              <a:gd name="T67" fmla="*/ 11 h 127"/>
              <a:gd name="T68" fmla="*/ 126 w 148"/>
              <a:gd name="T69" fmla="*/ 10 h 127"/>
              <a:gd name="T70" fmla="*/ 117 w 148"/>
              <a:gd name="T71" fmla="*/ 0 h 127"/>
              <a:gd name="T72" fmla="*/ 107 w 148"/>
              <a:gd name="T73" fmla="*/ 8 h 127"/>
              <a:gd name="T74" fmla="*/ 94 w 148"/>
              <a:gd name="T75" fmla="*/ 6 h 127"/>
              <a:gd name="T76" fmla="*/ 90 w 148"/>
              <a:gd name="T77" fmla="*/ 18 h 127"/>
              <a:gd name="T78" fmla="*/ 79 w 148"/>
              <a:gd name="T79" fmla="*/ 25 h 127"/>
              <a:gd name="T80" fmla="*/ 85 w 148"/>
              <a:gd name="T81" fmla="*/ 37 h 127"/>
              <a:gd name="T82" fmla="*/ 81 w 148"/>
              <a:gd name="T83" fmla="*/ 49 h 127"/>
              <a:gd name="T84" fmla="*/ 92 w 148"/>
              <a:gd name="T85" fmla="*/ 55 h 127"/>
              <a:gd name="T86" fmla="*/ 97 w 148"/>
              <a:gd name="T87" fmla="*/ 67 h 127"/>
              <a:gd name="T88" fmla="*/ 110 w 148"/>
              <a:gd name="T89" fmla="*/ 64 h 127"/>
              <a:gd name="T90" fmla="*/ 121 w 148"/>
              <a:gd name="T91" fmla="*/ 70 h 127"/>
              <a:gd name="T92" fmla="*/ 129 w 148"/>
              <a:gd name="T93" fmla="*/ 59 h 127"/>
              <a:gd name="T94" fmla="*/ 141 w 148"/>
              <a:gd name="T95" fmla="*/ 56 h 127"/>
              <a:gd name="T96" fmla="*/ 140 w 148"/>
              <a:gd name="T97" fmla="*/ 44 h 127"/>
              <a:gd name="T98" fmla="*/ 128 w 148"/>
              <a:gd name="T99" fmla="*/ 40 h 127"/>
              <a:gd name="T100" fmla="*/ 122 w 148"/>
              <a:gd name="T101" fmla="*/ 48 h 127"/>
              <a:gd name="T102" fmla="*/ 113 w 148"/>
              <a:gd name="T103" fmla="*/ 51 h 127"/>
              <a:gd name="T104" fmla="*/ 104 w 148"/>
              <a:gd name="T105" fmla="*/ 48 h 127"/>
              <a:gd name="T106" fmla="*/ 98 w 148"/>
              <a:gd name="T107" fmla="*/ 40 h 127"/>
              <a:gd name="T108" fmla="*/ 98 w 148"/>
              <a:gd name="T109" fmla="*/ 31 h 127"/>
              <a:gd name="T110" fmla="*/ 104 w 148"/>
              <a:gd name="T111" fmla="*/ 23 h 127"/>
              <a:gd name="T112" fmla="*/ 113 w 148"/>
              <a:gd name="T113" fmla="*/ 20 h 127"/>
              <a:gd name="T114" fmla="*/ 122 w 148"/>
              <a:gd name="T115" fmla="*/ 23 h 127"/>
              <a:gd name="T116" fmla="*/ 128 w 148"/>
              <a:gd name="T117" fmla="*/ 30 h 127"/>
              <a:gd name="T118" fmla="*/ 128 w 148"/>
              <a:gd name="T119" fmla="*/ 4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8" h="127">
                <a:moveTo>
                  <a:pt x="95" y="69"/>
                </a:moveTo>
                <a:cubicBezTo>
                  <a:pt x="92" y="58"/>
                  <a:pt x="92" y="58"/>
                  <a:pt x="92" y="58"/>
                </a:cubicBezTo>
                <a:cubicBezTo>
                  <a:pt x="84" y="59"/>
                  <a:pt x="84" y="59"/>
                  <a:pt x="84" y="59"/>
                </a:cubicBezTo>
                <a:cubicBezTo>
                  <a:pt x="78" y="50"/>
                  <a:pt x="78" y="50"/>
                  <a:pt x="78" y="50"/>
                </a:cubicBezTo>
                <a:cubicBezTo>
                  <a:pt x="81" y="43"/>
                  <a:pt x="81" y="43"/>
                  <a:pt x="81" y="43"/>
                </a:cubicBezTo>
                <a:cubicBezTo>
                  <a:pt x="71" y="36"/>
                  <a:pt x="71" y="36"/>
                  <a:pt x="71" y="36"/>
                </a:cubicBezTo>
                <a:cubicBezTo>
                  <a:pt x="65" y="41"/>
                  <a:pt x="65" y="41"/>
                  <a:pt x="65" y="41"/>
                </a:cubicBezTo>
                <a:cubicBezTo>
                  <a:pt x="56" y="38"/>
                  <a:pt x="56" y="38"/>
                  <a:pt x="56" y="38"/>
                </a:cubicBezTo>
                <a:cubicBezTo>
                  <a:pt x="54" y="31"/>
                  <a:pt x="54" y="31"/>
                  <a:pt x="54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40" y="38"/>
                  <a:pt x="40" y="38"/>
                  <a:pt x="40" y="38"/>
                </a:cubicBezTo>
                <a:cubicBezTo>
                  <a:pt x="30" y="41"/>
                  <a:pt x="30" y="41"/>
                  <a:pt x="30" y="41"/>
                </a:cubicBezTo>
                <a:cubicBezTo>
                  <a:pt x="24" y="36"/>
                  <a:pt x="24" y="36"/>
                  <a:pt x="24" y="36"/>
                </a:cubicBezTo>
                <a:cubicBezTo>
                  <a:pt x="15" y="43"/>
                  <a:pt x="15" y="43"/>
                  <a:pt x="15" y="43"/>
                </a:cubicBezTo>
                <a:cubicBezTo>
                  <a:pt x="17" y="50"/>
                  <a:pt x="17" y="50"/>
                  <a:pt x="17" y="50"/>
                </a:cubicBezTo>
                <a:cubicBezTo>
                  <a:pt x="11" y="59"/>
                  <a:pt x="11" y="59"/>
                  <a:pt x="11" y="59"/>
                </a:cubicBezTo>
                <a:cubicBezTo>
                  <a:pt x="4" y="58"/>
                  <a:pt x="4" y="58"/>
                  <a:pt x="4" y="58"/>
                </a:cubicBezTo>
                <a:cubicBezTo>
                  <a:pt x="0" y="69"/>
                  <a:pt x="0" y="69"/>
                  <a:pt x="0" y="69"/>
                </a:cubicBezTo>
                <a:cubicBezTo>
                  <a:pt x="6" y="74"/>
                  <a:pt x="6" y="74"/>
                  <a:pt x="6" y="74"/>
                </a:cubicBezTo>
                <a:cubicBezTo>
                  <a:pt x="6" y="84"/>
                  <a:pt x="6" y="84"/>
                  <a:pt x="6" y="84"/>
                </a:cubicBezTo>
                <a:cubicBezTo>
                  <a:pt x="0" y="88"/>
                  <a:pt x="0" y="88"/>
                  <a:pt x="0" y="88"/>
                </a:cubicBezTo>
                <a:cubicBezTo>
                  <a:pt x="4" y="99"/>
                  <a:pt x="4" y="99"/>
                  <a:pt x="4" y="99"/>
                </a:cubicBezTo>
                <a:cubicBezTo>
                  <a:pt x="11" y="99"/>
                  <a:pt x="11" y="99"/>
                  <a:pt x="11" y="99"/>
                </a:cubicBezTo>
                <a:cubicBezTo>
                  <a:pt x="17" y="107"/>
                  <a:pt x="17" y="107"/>
                  <a:pt x="17" y="107"/>
                </a:cubicBezTo>
                <a:cubicBezTo>
                  <a:pt x="15" y="114"/>
                  <a:pt x="15" y="114"/>
                  <a:pt x="15" y="114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30" y="117"/>
                  <a:pt x="30" y="117"/>
                  <a:pt x="30" y="117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42" y="127"/>
                  <a:pt x="42" y="127"/>
                  <a:pt x="42" y="127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65" y="117"/>
                  <a:pt x="65" y="117"/>
                  <a:pt x="65" y="117"/>
                </a:cubicBezTo>
                <a:cubicBezTo>
                  <a:pt x="71" y="121"/>
                  <a:pt x="71" y="121"/>
                  <a:pt x="71" y="121"/>
                </a:cubicBezTo>
                <a:cubicBezTo>
                  <a:pt x="81" y="114"/>
                  <a:pt x="81" y="114"/>
                  <a:pt x="81" y="114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84" y="99"/>
                  <a:pt x="84" y="99"/>
                  <a:pt x="84" y="99"/>
                </a:cubicBezTo>
                <a:cubicBezTo>
                  <a:pt x="92" y="99"/>
                  <a:pt x="92" y="99"/>
                  <a:pt x="92" y="99"/>
                </a:cubicBezTo>
                <a:cubicBezTo>
                  <a:pt x="95" y="88"/>
                  <a:pt x="95" y="88"/>
                  <a:pt x="95" y="88"/>
                </a:cubicBezTo>
                <a:cubicBezTo>
                  <a:pt x="89" y="84"/>
                  <a:pt x="89" y="84"/>
                  <a:pt x="89" y="84"/>
                </a:cubicBezTo>
                <a:cubicBezTo>
                  <a:pt x="89" y="74"/>
                  <a:pt x="89" y="74"/>
                  <a:pt x="89" y="74"/>
                </a:cubicBezTo>
                <a:lnTo>
                  <a:pt x="95" y="69"/>
                </a:lnTo>
                <a:close/>
                <a:moveTo>
                  <a:pt x="69" y="85"/>
                </a:moveTo>
                <a:cubicBezTo>
                  <a:pt x="68" y="86"/>
                  <a:pt x="68" y="86"/>
                  <a:pt x="68" y="86"/>
                </a:cubicBezTo>
                <a:cubicBezTo>
                  <a:pt x="67" y="90"/>
                  <a:pt x="64" y="94"/>
                  <a:pt x="61" y="96"/>
                </a:cubicBezTo>
                <a:cubicBezTo>
                  <a:pt x="60" y="97"/>
                  <a:pt x="60" y="97"/>
                  <a:pt x="60" y="97"/>
                </a:cubicBezTo>
                <a:cubicBezTo>
                  <a:pt x="57" y="99"/>
                  <a:pt x="52" y="101"/>
                  <a:pt x="48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3" y="101"/>
                  <a:pt x="39" y="99"/>
                  <a:pt x="35" y="97"/>
                </a:cubicBezTo>
                <a:cubicBezTo>
                  <a:pt x="35" y="96"/>
                  <a:pt x="35" y="96"/>
                  <a:pt x="35" y="96"/>
                </a:cubicBezTo>
                <a:cubicBezTo>
                  <a:pt x="31" y="94"/>
                  <a:pt x="28" y="90"/>
                  <a:pt x="27" y="86"/>
                </a:cubicBezTo>
                <a:cubicBezTo>
                  <a:pt x="27" y="85"/>
                  <a:pt x="27" y="85"/>
                  <a:pt x="27" y="85"/>
                </a:cubicBezTo>
                <a:cubicBezTo>
                  <a:pt x="25" y="81"/>
                  <a:pt x="25" y="77"/>
                  <a:pt x="27" y="72"/>
                </a:cubicBezTo>
                <a:cubicBezTo>
                  <a:pt x="27" y="72"/>
                  <a:pt x="27" y="72"/>
                  <a:pt x="27" y="72"/>
                </a:cubicBezTo>
                <a:cubicBezTo>
                  <a:pt x="28" y="68"/>
                  <a:pt x="31" y="64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9" y="58"/>
                  <a:pt x="43" y="57"/>
                  <a:pt x="47" y="57"/>
                </a:cubicBezTo>
                <a:cubicBezTo>
                  <a:pt x="48" y="57"/>
                  <a:pt x="48" y="57"/>
                  <a:pt x="48" y="57"/>
                </a:cubicBezTo>
                <a:cubicBezTo>
                  <a:pt x="52" y="57"/>
                  <a:pt x="57" y="58"/>
                  <a:pt x="60" y="61"/>
                </a:cubicBezTo>
                <a:cubicBezTo>
                  <a:pt x="61" y="61"/>
                  <a:pt x="61" y="61"/>
                  <a:pt x="61" y="61"/>
                </a:cubicBezTo>
                <a:cubicBezTo>
                  <a:pt x="64" y="64"/>
                  <a:pt x="67" y="68"/>
                  <a:pt x="68" y="72"/>
                </a:cubicBezTo>
                <a:cubicBezTo>
                  <a:pt x="69" y="72"/>
                  <a:pt x="69" y="72"/>
                  <a:pt x="69" y="72"/>
                </a:cubicBezTo>
                <a:cubicBezTo>
                  <a:pt x="70" y="77"/>
                  <a:pt x="70" y="81"/>
                  <a:pt x="69" y="85"/>
                </a:cubicBezTo>
                <a:close/>
                <a:moveTo>
                  <a:pt x="141" y="37"/>
                </a:moveTo>
                <a:cubicBezTo>
                  <a:pt x="148" y="33"/>
                  <a:pt x="148" y="33"/>
                  <a:pt x="148" y="33"/>
                </a:cubicBezTo>
                <a:cubicBezTo>
                  <a:pt x="147" y="25"/>
                  <a:pt x="147" y="25"/>
                  <a:pt x="147" y="25"/>
                </a:cubicBezTo>
                <a:cubicBezTo>
                  <a:pt x="139" y="24"/>
                  <a:pt x="139" y="24"/>
                  <a:pt x="139" y="24"/>
                </a:cubicBezTo>
                <a:cubicBezTo>
                  <a:pt x="136" y="18"/>
                  <a:pt x="136" y="18"/>
                  <a:pt x="136" y="18"/>
                </a:cubicBezTo>
                <a:cubicBezTo>
                  <a:pt x="139" y="11"/>
                  <a:pt x="139" y="11"/>
                  <a:pt x="139" y="11"/>
                </a:cubicBezTo>
                <a:cubicBezTo>
                  <a:pt x="133" y="6"/>
                  <a:pt x="133" y="6"/>
                  <a:pt x="133" y="6"/>
                </a:cubicBezTo>
                <a:cubicBezTo>
                  <a:pt x="126" y="10"/>
                  <a:pt x="126" y="10"/>
                  <a:pt x="126" y="10"/>
                </a:cubicBezTo>
                <a:cubicBezTo>
                  <a:pt x="120" y="8"/>
                  <a:pt x="120" y="8"/>
                  <a:pt x="120" y="8"/>
                </a:cubicBezTo>
                <a:cubicBezTo>
                  <a:pt x="117" y="0"/>
                  <a:pt x="117" y="0"/>
                  <a:pt x="117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107" y="8"/>
                  <a:pt x="107" y="8"/>
                  <a:pt x="107" y="8"/>
                </a:cubicBezTo>
                <a:cubicBezTo>
                  <a:pt x="100" y="10"/>
                  <a:pt x="100" y="10"/>
                  <a:pt x="100" y="10"/>
                </a:cubicBezTo>
                <a:cubicBezTo>
                  <a:pt x="94" y="6"/>
                  <a:pt x="94" y="6"/>
                  <a:pt x="94" y="6"/>
                </a:cubicBezTo>
                <a:cubicBezTo>
                  <a:pt x="87" y="11"/>
                  <a:pt x="87" y="11"/>
                  <a:pt x="87" y="11"/>
                </a:cubicBezTo>
                <a:cubicBezTo>
                  <a:pt x="90" y="18"/>
                  <a:pt x="90" y="18"/>
                  <a:pt x="90" y="18"/>
                </a:cubicBezTo>
                <a:cubicBezTo>
                  <a:pt x="87" y="24"/>
                  <a:pt x="87" y="24"/>
                  <a:pt x="87" y="24"/>
                </a:cubicBezTo>
                <a:cubicBezTo>
                  <a:pt x="79" y="25"/>
                  <a:pt x="79" y="25"/>
                  <a:pt x="79" y="25"/>
                </a:cubicBezTo>
                <a:cubicBezTo>
                  <a:pt x="78" y="33"/>
                  <a:pt x="78" y="33"/>
                  <a:pt x="78" y="33"/>
                </a:cubicBezTo>
                <a:cubicBezTo>
                  <a:pt x="85" y="37"/>
                  <a:pt x="85" y="37"/>
                  <a:pt x="85" y="37"/>
                </a:cubicBezTo>
                <a:cubicBezTo>
                  <a:pt x="86" y="44"/>
                  <a:pt x="86" y="44"/>
                  <a:pt x="86" y="44"/>
                </a:cubicBezTo>
                <a:cubicBezTo>
                  <a:pt x="81" y="49"/>
                  <a:pt x="81" y="49"/>
                  <a:pt x="81" y="49"/>
                </a:cubicBezTo>
                <a:cubicBezTo>
                  <a:pt x="85" y="56"/>
                  <a:pt x="85" y="56"/>
                  <a:pt x="85" y="56"/>
                </a:cubicBezTo>
                <a:cubicBezTo>
                  <a:pt x="92" y="55"/>
                  <a:pt x="92" y="55"/>
                  <a:pt x="92" y="55"/>
                </a:cubicBezTo>
                <a:cubicBezTo>
                  <a:pt x="97" y="59"/>
                  <a:pt x="97" y="59"/>
                  <a:pt x="97" y="59"/>
                </a:cubicBezTo>
                <a:cubicBezTo>
                  <a:pt x="97" y="67"/>
                  <a:pt x="97" y="67"/>
                  <a:pt x="97" y="67"/>
                </a:cubicBezTo>
                <a:cubicBezTo>
                  <a:pt x="105" y="70"/>
                  <a:pt x="105" y="70"/>
                  <a:pt x="105" y="70"/>
                </a:cubicBezTo>
                <a:cubicBezTo>
                  <a:pt x="110" y="64"/>
                  <a:pt x="110" y="64"/>
                  <a:pt x="110" y="64"/>
                </a:cubicBezTo>
                <a:cubicBezTo>
                  <a:pt x="116" y="64"/>
                  <a:pt x="116" y="64"/>
                  <a:pt x="116" y="64"/>
                </a:cubicBezTo>
                <a:cubicBezTo>
                  <a:pt x="121" y="70"/>
                  <a:pt x="121" y="70"/>
                  <a:pt x="121" y="70"/>
                </a:cubicBezTo>
                <a:cubicBezTo>
                  <a:pt x="129" y="67"/>
                  <a:pt x="129" y="67"/>
                  <a:pt x="129" y="67"/>
                </a:cubicBezTo>
                <a:cubicBezTo>
                  <a:pt x="129" y="59"/>
                  <a:pt x="129" y="59"/>
                  <a:pt x="129" y="59"/>
                </a:cubicBezTo>
                <a:cubicBezTo>
                  <a:pt x="134" y="55"/>
                  <a:pt x="134" y="55"/>
                  <a:pt x="134" y="55"/>
                </a:cubicBezTo>
                <a:cubicBezTo>
                  <a:pt x="141" y="56"/>
                  <a:pt x="141" y="56"/>
                  <a:pt x="141" y="56"/>
                </a:cubicBezTo>
                <a:cubicBezTo>
                  <a:pt x="146" y="49"/>
                  <a:pt x="146" y="49"/>
                  <a:pt x="146" y="49"/>
                </a:cubicBezTo>
                <a:cubicBezTo>
                  <a:pt x="140" y="44"/>
                  <a:pt x="140" y="44"/>
                  <a:pt x="140" y="44"/>
                </a:cubicBezTo>
                <a:lnTo>
                  <a:pt x="141" y="37"/>
                </a:lnTo>
                <a:close/>
                <a:moveTo>
                  <a:pt x="128" y="40"/>
                </a:moveTo>
                <a:cubicBezTo>
                  <a:pt x="128" y="40"/>
                  <a:pt x="128" y="40"/>
                  <a:pt x="128" y="40"/>
                </a:cubicBezTo>
                <a:cubicBezTo>
                  <a:pt x="127" y="43"/>
                  <a:pt x="125" y="46"/>
                  <a:pt x="122" y="48"/>
                </a:cubicBezTo>
                <a:cubicBezTo>
                  <a:pt x="122" y="48"/>
                  <a:pt x="122" y="48"/>
                  <a:pt x="122" y="48"/>
                </a:cubicBezTo>
                <a:cubicBezTo>
                  <a:pt x="119" y="50"/>
                  <a:pt x="116" y="51"/>
                  <a:pt x="113" y="51"/>
                </a:cubicBezTo>
                <a:cubicBezTo>
                  <a:pt x="113" y="51"/>
                  <a:pt x="113" y="51"/>
                  <a:pt x="113" y="51"/>
                </a:cubicBezTo>
                <a:cubicBezTo>
                  <a:pt x="110" y="51"/>
                  <a:pt x="107" y="50"/>
                  <a:pt x="104" y="48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1" y="46"/>
                  <a:pt x="99" y="43"/>
                  <a:pt x="98" y="40"/>
                </a:cubicBezTo>
                <a:cubicBezTo>
                  <a:pt x="98" y="40"/>
                  <a:pt x="98" y="40"/>
                  <a:pt x="98" y="40"/>
                </a:cubicBezTo>
                <a:cubicBezTo>
                  <a:pt x="97" y="37"/>
                  <a:pt x="97" y="34"/>
                  <a:pt x="98" y="31"/>
                </a:cubicBezTo>
                <a:cubicBezTo>
                  <a:pt x="98" y="30"/>
                  <a:pt x="98" y="30"/>
                  <a:pt x="98" y="30"/>
                </a:cubicBezTo>
                <a:cubicBezTo>
                  <a:pt x="99" y="27"/>
                  <a:pt x="101" y="25"/>
                  <a:pt x="104" y="23"/>
                </a:cubicBezTo>
                <a:cubicBezTo>
                  <a:pt x="104" y="23"/>
                  <a:pt x="104" y="23"/>
                  <a:pt x="104" y="23"/>
                </a:cubicBezTo>
                <a:cubicBezTo>
                  <a:pt x="107" y="21"/>
                  <a:pt x="110" y="20"/>
                  <a:pt x="113" y="20"/>
                </a:cubicBezTo>
                <a:cubicBezTo>
                  <a:pt x="113" y="20"/>
                  <a:pt x="113" y="20"/>
                  <a:pt x="113" y="20"/>
                </a:cubicBezTo>
                <a:cubicBezTo>
                  <a:pt x="116" y="20"/>
                  <a:pt x="119" y="21"/>
                  <a:pt x="122" y="23"/>
                </a:cubicBezTo>
                <a:cubicBezTo>
                  <a:pt x="122" y="23"/>
                  <a:pt x="122" y="23"/>
                  <a:pt x="122" y="23"/>
                </a:cubicBezTo>
                <a:cubicBezTo>
                  <a:pt x="125" y="25"/>
                  <a:pt x="127" y="27"/>
                  <a:pt x="128" y="30"/>
                </a:cubicBezTo>
                <a:cubicBezTo>
                  <a:pt x="128" y="31"/>
                  <a:pt x="128" y="31"/>
                  <a:pt x="128" y="31"/>
                </a:cubicBezTo>
                <a:cubicBezTo>
                  <a:pt x="129" y="34"/>
                  <a:pt x="129" y="37"/>
                  <a:pt x="128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9" name="Freeform 149">
            <a:extLst>
              <a:ext uri="{FF2B5EF4-FFF2-40B4-BE49-F238E27FC236}">
                <a16:creationId xmlns:a16="http://schemas.microsoft.com/office/drawing/2014/main" id="{8F9D8CDF-7579-8811-82DB-3CD432056B4C}"/>
              </a:ext>
            </a:extLst>
          </p:cNvPr>
          <p:cNvSpPr>
            <a:spLocks noEditPoints="1"/>
          </p:cNvSpPr>
          <p:nvPr/>
        </p:nvSpPr>
        <p:spPr bwMode="auto">
          <a:xfrm>
            <a:off x="10144126" y="4676775"/>
            <a:ext cx="160338" cy="254000"/>
          </a:xfrm>
          <a:custGeom>
            <a:avLst/>
            <a:gdLst>
              <a:gd name="T0" fmla="*/ 97 w 101"/>
              <a:gd name="T1" fmla="*/ 0 h 160"/>
              <a:gd name="T2" fmla="*/ 4 w 101"/>
              <a:gd name="T3" fmla="*/ 0 h 160"/>
              <a:gd name="T4" fmla="*/ 0 w 101"/>
              <a:gd name="T5" fmla="*/ 4 h 160"/>
              <a:gd name="T6" fmla="*/ 0 w 101"/>
              <a:gd name="T7" fmla="*/ 156 h 160"/>
              <a:gd name="T8" fmla="*/ 4 w 101"/>
              <a:gd name="T9" fmla="*/ 160 h 160"/>
              <a:gd name="T10" fmla="*/ 97 w 101"/>
              <a:gd name="T11" fmla="*/ 160 h 160"/>
              <a:gd name="T12" fmla="*/ 101 w 101"/>
              <a:gd name="T13" fmla="*/ 156 h 160"/>
              <a:gd name="T14" fmla="*/ 101 w 101"/>
              <a:gd name="T15" fmla="*/ 4 h 160"/>
              <a:gd name="T16" fmla="*/ 97 w 101"/>
              <a:gd name="T17" fmla="*/ 0 h 160"/>
              <a:gd name="T18" fmla="*/ 31 w 101"/>
              <a:gd name="T19" fmla="*/ 151 h 160"/>
              <a:gd name="T20" fmla="*/ 16 w 101"/>
              <a:gd name="T21" fmla="*/ 151 h 160"/>
              <a:gd name="T22" fmla="*/ 13 w 101"/>
              <a:gd name="T23" fmla="*/ 148 h 160"/>
              <a:gd name="T24" fmla="*/ 16 w 101"/>
              <a:gd name="T25" fmla="*/ 146 h 160"/>
              <a:gd name="T26" fmla="*/ 31 w 101"/>
              <a:gd name="T27" fmla="*/ 146 h 160"/>
              <a:gd name="T28" fmla="*/ 33 w 101"/>
              <a:gd name="T29" fmla="*/ 148 h 160"/>
              <a:gd name="T30" fmla="*/ 31 w 101"/>
              <a:gd name="T31" fmla="*/ 151 h 160"/>
              <a:gd name="T32" fmla="*/ 51 w 101"/>
              <a:gd name="T33" fmla="*/ 155 h 160"/>
              <a:gd name="T34" fmla="*/ 43 w 101"/>
              <a:gd name="T35" fmla="*/ 148 h 160"/>
              <a:gd name="T36" fmla="*/ 51 w 101"/>
              <a:gd name="T37" fmla="*/ 141 h 160"/>
              <a:gd name="T38" fmla="*/ 58 w 101"/>
              <a:gd name="T39" fmla="*/ 148 h 160"/>
              <a:gd name="T40" fmla="*/ 51 w 101"/>
              <a:gd name="T41" fmla="*/ 155 h 160"/>
              <a:gd name="T42" fmla="*/ 86 w 101"/>
              <a:gd name="T43" fmla="*/ 151 h 160"/>
              <a:gd name="T44" fmla="*/ 71 w 101"/>
              <a:gd name="T45" fmla="*/ 151 h 160"/>
              <a:gd name="T46" fmla="*/ 68 w 101"/>
              <a:gd name="T47" fmla="*/ 148 h 160"/>
              <a:gd name="T48" fmla="*/ 71 w 101"/>
              <a:gd name="T49" fmla="*/ 146 h 160"/>
              <a:gd name="T50" fmla="*/ 86 w 101"/>
              <a:gd name="T51" fmla="*/ 146 h 160"/>
              <a:gd name="T52" fmla="*/ 88 w 101"/>
              <a:gd name="T53" fmla="*/ 148 h 160"/>
              <a:gd name="T54" fmla="*/ 86 w 101"/>
              <a:gd name="T55" fmla="*/ 151 h 160"/>
              <a:gd name="T56" fmla="*/ 92 w 101"/>
              <a:gd name="T57" fmla="*/ 134 h 160"/>
              <a:gd name="T58" fmla="*/ 88 w 101"/>
              <a:gd name="T59" fmla="*/ 137 h 160"/>
              <a:gd name="T60" fmla="*/ 13 w 101"/>
              <a:gd name="T61" fmla="*/ 137 h 160"/>
              <a:gd name="T62" fmla="*/ 9 w 101"/>
              <a:gd name="T63" fmla="*/ 134 h 160"/>
              <a:gd name="T64" fmla="*/ 9 w 101"/>
              <a:gd name="T65" fmla="*/ 13 h 160"/>
              <a:gd name="T66" fmla="*/ 13 w 101"/>
              <a:gd name="T67" fmla="*/ 9 h 160"/>
              <a:gd name="T68" fmla="*/ 88 w 101"/>
              <a:gd name="T69" fmla="*/ 9 h 160"/>
              <a:gd name="T70" fmla="*/ 92 w 101"/>
              <a:gd name="T71" fmla="*/ 13 h 160"/>
              <a:gd name="T72" fmla="*/ 92 w 101"/>
              <a:gd name="T73" fmla="*/ 1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1" h="160">
                <a:moveTo>
                  <a:pt x="97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9"/>
                  <a:pt x="2" y="160"/>
                  <a:pt x="4" y="160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100" y="160"/>
                  <a:pt x="101" y="159"/>
                  <a:pt x="101" y="156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2"/>
                  <a:pt x="100" y="0"/>
                  <a:pt x="97" y="0"/>
                </a:cubicBezTo>
                <a:close/>
                <a:moveTo>
                  <a:pt x="31" y="151"/>
                </a:moveTo>
                <a:cubicBezTo>
                  <a:pt x="16" y="151"/>
                  <a:pt x="16" y="151"/>
                  <a:pt x="16" y="151"/>
                </a:cubicBezTo>
                <a:cubicBezTo>
                  <a:pt x="14" y="151"/>
                  <a:pt x="13" y="150"/>
                  <a:pt x="13" y="148"/>
                </a:cubicBezTo>
                <a:cubicBezTo>
                  <a:pt x="13" y="147"/>
                  <a:pt x="14" y="146"/>
                  <a:pt x="16" y="146"/>
                </a:cubicBezTo>
                <a:cubicBezTo>
                  <a:pt x="31" y="146"/>
                  <a:pt x="31" y="146"/>
                  <a:pt x="31" y="146"/>
                </a:cubicBezTo>
                <a:cubicBezTo>
                  <a:pt x="32" y="146"/>
                  <a:pt x="33" y="147"/>
                  <a:pt x="33" y="148"/>
                </a:cubicBezTo>
                <a:cubicBezTo>
                  <a:pt x="33" y="150"/>
                  <a:pt x="32" y="151"/>
                  <a:pt x="31" y="151"/>
                </a:cubicBezTo>
                <a:close/>
                <a:moveTo>
                  <a:pt x="51" y="155"/>
                </a:moveTo>
                <a:cubicBezTo>
                  <a:pt x="47" y="155"/>
                  <a:pt x="43" y="152"/>
                  <a:pt x="43" y="148"/>
                </a:cubicBezTo>
                <a:cubicBezTo>
                  <a:pt x="43" y="144"/>
                  <a:pt x="47" y="141"/>
                  <a:pt x="51" y="141"/>
                </a:cubicBezTo>
                <a:cubicBezTo>
                  <a:pt x="54" y="141"/>
                  <a:pt x="58" y="144"/>
                  <a:pt x="58" y="148"/>
                </a:cubicBezTo>
                <a:cubicBezTo>
                  <a:pt x="58" y="152"/>
                  <a:pt x="54" y="155"/>
                  <a:pt x="51" y="155"/>
                </a:cubicBezTo>
                <a:close/>
                <a:moveTo>
                  <a:pt x="86" y="151"/>
                </a:moveTo>
                <a:cubicBezTo>
                  <a:pt x="71" y="151"/>
                  <a:pt x="71" y="151"/>
                  <a:pt x="71" y="151"/>
                </a:cubicBezTo>
                <a:cubicBezTo>
                  <a:pt x="69" y="151"/>
                  <a:pt x="68" y="150"/>
                  <a:pt x="68" y="148"/>
                </a:cubicBezTo>
                <a:cubicBezTo>
                  <a:pt x="68" y="147"/>
                  <a:pt x="69" y="146"/>
                  <a:pt x="71" y="146"/>
                </a:cubicBezTo>
                <a:cubicBezTo>
                  <a:pt x="86" y="146"/>
                  <a:pt x="86" y="146"/>
                  <a:pt x="86" y="146"/>
                </a:cubicBezTo>
                <a:cubicBezTo>
                  <a:pt x="87" y="146"/>
                  <a:pt x="88" y="147"/>
                  <a:pt x="88" y="148"/>
                </a:cubicBezTo>
                <a:cubicBezTo>
                  <a:pt x="88" y="150"/>
                  <a:pt x="87" y="151"/>
                  <a:pt x="86" y="151"/>
                </a:cubicBezTo>
                <a:close/>
                <a:moveTo>
                  <a:pt x="92" y="134"/>
                </a:moveTo>
                <a:cubicBezTo>
                  <a:pt x="92" y="136"/>
                  <a:pt x="90" y="137"/>
                  <a:pt x="88" y="137"/>
                </a:cubicBezTo>
                <a:cubicBezTo>
                  <a:pt x="13" y="137"/>
                  <a:pt x="13" y="137"/>
                  <a:pt x="13" y="137"/>
                </a:cubicBezTo>
                <a:cubicBezTo>
                  <a:pt x="11" y="137"/>
                  <a:pt x="9" y="136"/>
                  <a:pt x="9" y="134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1"/>
                  <a:pt x="11" y="9"/>
                  <a:pt x="13" y="9"/>
                </a:cubicBezTo>
                <a:cubicBezTo>
                  <a:pt x="88" y="9"/>
                  <a:pt x="88" y="9"/>
                  <a:pt x="88" y="9"/>
                </a:cubicBezTo>
                <a:cubicBezTo>
                  <a:pt x="90" y="9"/>
                  <a:pt x="92" y="11"/>
                  <a:pt x="92" y="13"/>
                </a:cubicBezTo>
                <a:lnTo>
                  <a:pt x="92" y="13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0" name="Freeform 150">
            <a:extLst>
              <a:ext uri="{FF2B5EF4-FFF2-40B4-BE49-F238E27FC236}">
                <a16:creationId xmlns:a16="http://schemas.microsoft.com/office/drawing/2014/main" id="{D2D9603C-E2A6-EA8E-C411-9D098E505E17}"/>
              </a:ext>
            </a:extLst>
          </p:cNvPr>
          <p:cNvSpPr>
            <a:spLocks noEditPoints="1"/>
          </p:cNvSpPr>
          <p:nvPr/>
        </p:nvSpPr>
        <p:spPr bwMode="auto">
          <a:xfrm>
            <a:off x="10617201" y="5283200"/>
            <a:ext cx="173038" cy="200025"/>
          </a:xfrm>
          <a:custGeom>
            <a:avLst/>
            <a:gdLst>
              <a:gd name="T0" fmla="*/ 89 w 109"/>
              <a:gd name="T1" fmla="*/ 20 h 126"/>
              <a:gd name="T2" fmla="*/ 89 w 109"/>
              <a:gd name="T3" fmla="*/ 0 h 126"/>
              <a:gd name="T4" fmla="*/ 0 w 109"/>
              <a:gd name="T5" fmla="*/ 0 h 126"/>
              <a:gd name="T6" fmla="*/ 0 w 109"/>
              <a:gd name="T7" fmla="*/ 126 h 126"/>
              <a:gd name="T8" fmla="*/ 109 w 109"/>
              <a:gd name="T9" fmla="*/ 126 h 126"/>
              <a:gd name="T10" fmla="*/ 109 w 109"/>
              <a:gd name="T11" fmla="*/ 20 h 126"/>
              <a:gd name="T12" fmla="*/ 89 w 109"/>
              <a:gd name="T13" fmla="*/ 20 h 126"/>
              <a:gd name="T14" fmla="*/ 99 w 109"/>
              <a:gd name="T15" fmla="*/ 95 h 126"/>
              <a:gd name="T16" fmla="*/ 10 w 109"/>
              <a:gd name="T17" fmla="*/ 95 h 126"/>
              <a:gd name="T18" fmla="*/ 10 w 109"/>
              <a:gd name="T19" fmla="*/ 81 h 126"/>
              <a:gd name="T20" fmla="*/ 99 w 109"/>
              <a:gd name="T21" fmla="*/ 81 h 126"/>
              <a:gd name="T22" fmla="*/ 99 w 109"/>
              <a:gd name="T23" fmla="*/ 95 h 126"/>
              <a:gd name="T24" fmla="*/ 99 w 109"/>
              <a:gd name="T25" fmla="*/ 70 h 126"/>
              <a:gd name="T26" fmla="*/ 10 w 109"/>
              <a:gd name="T27" fmla="*/ 70 h 126"/>
              <a:gd name="T28" fmla="*/ 10 w 109"/>
              <a:gd name="T29" fmla="*/ 56 h 126"/>
              <a:gd name="T30" fmla="*/ 99 w 109"/>
              <a:gd name="T31" fmla="*/ 56 h 126"/>
              <a:gd name="T32" fmla="*/ 99 w 109"/>
              <a:gd name="T33" fmla="*/ 70 h 126"/>
              <a:gd name="T34" fmla="*/ 99 w 109"/>
              <a:gd name="T35" fmla="*/ 45 h 126"/>
              <a:gd name="T36" fmla="*/ 10 w 109"/>
              <a:gd name="T37" fmla="*/ 45 h 126"/>
              <a:gd name="T38" fmla="*/ 10 w 109"/>
              <a:gd name="T39" fmla="*/ 31 h 126"/>
              <a:gd name="T40" fmla="*/ 99 w 109"/>
              <a:gd name="T41" fmla="*/ 31 h 126"/>
              <a:gd name="T42" fmla="*/ 99 w 109"/>
              <a:gd name="T43" fmla="*/ 45 h 126"/>
              <a:gd name="T44" fmla="*/ 93 w 109"/>
              <a:gd name="T45" fmla="*/ 1 h 126"/>
              <a:gd name="T46" fmla="*/ 93 w 109"/>
              <a:gd name="T47" fmla="*/ 16 h 126"/>
              <a:gd name="T48" fmla="*/ 108 w 109"/>
              <a:gd name="T49" fmla="*/ 16 h 126"/>
              <a:gd name="T50" fmla="*/ 93 w 109"/>
              <a:gd name="T51" fmla="*/ 1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9" h="126">
                <a:moveTo>
                  <a:pt x="89" y="20"/>
                </a:moveTo>
                <a:cubicBezTo>
                  <a:pt x="89" y="0"/>
                  <a:pt x="89" y="0"/>
                  <a:pt x="8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26"/>
                  <a:pt x="0" y="126"/>
                  <a:pt x="0" y="126"/>
                </a:cubicBezTo>
                <a:cubicBezTo>
                  <a:pt x="109" y="126"/>
                  <a:pt x="109" y="126"/>
                  <a:pt x="109" y="126"/>
                </a:cubicBezTo>
                <a:cubicBezTo>
                  <a:pt x="109" y="20"/>
                  <a:pt x="109" y="20"/>
                  <a:pt x="109" y="20"/>
                </a:cubicBezTo>
                <a:lnTo>
                  <a:pt x="89" y="20"/>
                </a:lnTo>
                <a:close/>
                <a:moveTo>
                  <a:pt x="99" y="95"/>
                </a:moveTo>
                <a:cubicBezTo>
                  <a:pt x="70" y="78"/>
                  <a:pt x="40" y="113"/>
                  <a:pt x="10" y="95"/>
                </a:cubicBezTo>
                <a:cubicBezTo>
                  <a:pt x="10" y="81"/>
                  <a:pt x="10" y="81"/>
                  <a:pt x="10" y="81"/>
                </a:cubicBezTo>
                <a:cubicBezTo>
                  <a:pt x="40" y="99"/>
                  <a:pt x="70" y="63"/>
                  <a:pt x="99" y="81"/>
                </a:cubicBezTo>
                <a:lnTo>
                  <a:pt x="99" y="95"/>
                </a:lnTo>
                <a:close/>
                <a:moveTo>
                  <a:pt x="99" y="70"/>
                </a:moveTo>
                <a:cubicBezTo>
                  <a:pt x="70" y="52"/>
                  <a:pt x="40" y="88"/>
                  <a:pt x="10" y="70"/>
                </a:cubicBezTo>
                <a:cubicBezTo>
                  <a:pt x="10" y="56"/>
                  <a:pt x="10" y="56"/>
                  <a:pt x="10" y="56"/>
                </a:cubicBezTo>
                <a:cubicBezTo>
                  <a:pt x="40" y="74"/>
                  <a:pt x="70" y="38"/>
                  <a:pt x="99" y="56"/>
                </a:cubicBezTo>
                <a:lnTo>
                  <a:pt x="99" y="70"/>
                </a:lnTo>
                <a:close/>
                <a:moveTo>
                  <a:pt x="99" y="45"/>
                </a:moveTo>
                <a:cubicBezTo>
                  <a:pt x="70" y="27"/>
                  <a:pt x="40" y="63"/>
                  <a:pt x="10" y="45"/>
                </a:cubicBezTo>
                <a:cubicBezTo>
                  <a:pt x="10" y="31"/>
                  <a:pt x="10" y="31"/>
                  <a:pt x="10" y="31"/>
                </a:cubicBezTo>
                <a:cubicBezTo>
                  <a:pt x="40" y="49"/>
                  <a:pt x="70" y="13"/>
                  <a:pt x="99" y="31"/>
                </a:cubicBezTo>
                <a:lnTo>
                  <a:pt x="99" y="45"/>
                </a:lnTo>
                <a:close/>
                <a:moveTo>
                  <a:pt x="93" y="1"/>
                </a:moveTo>
                <a:cubicBezTo>
                  <a:pt x="93" y="16"/>
                  <a:pt x="93" y="16"/>
                  <a:pt x="93" y="16"/>
                </a:cubicBezTo>
                <a:cubicBezTo>
                  <a:pt x="108" y="16"/>
                  <a:pt x="108" y="16"/>
                  <a:pt x="108" y="16"/>
                </a:cubicBezTo>
                <a:lnTo>
                  <a:pt x="93" y="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1" name="Freeform 151">
            <a:extLst>
              <a:ext uri="{FF2B5EF4-FFF2-40B4-BE49-F238E27FC236}">
                <a16:creationId xmlns:a16="http://schemas.microsoft.com/office/drawing/2014/main" id="{3C78475B-3D6C-34FE-A9D8-3E0E139C43FC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4144963"/>
            <a:ext cx="254000" cy="215900"/>
          </a:xfrm>
          <a:custGeom>
            <a:avLst/>
            <a:gdLst>
              <a:gd name="T0" fmla="*/ 156 w 160"/>
              <a:gd name="T1" fmla="*/ 0 h 136"/>
              <a:gd name="T2" fmla="*/ 4 w 160"/>
              <a:gd name="T3" fmla="*/ 0 h 136"/>
              <a:gd name="T4" fmla="*/ 0 w 160"/>
              <a:gd name="T5" fmla="*/ 4 h 136"/>
              <a:gd name="T6" fmla="*/ 0 w 160"/>
              <a:gd name="T7" fmla="*/ 98 h 136"/>
              <a:gd name="T8" fmla="*/ 4 w 160"/>
              <a:gd name="T9" fmla="*/ 102 h 136"/>
              <a:gd name="T10" fmla="*/ 156 w 160"/>
              <a:gd name="T11" fmla="*/ 102 h 136"/>
              <a:gd name="T12" fmla="*/ 160 w 160"/>
              <a:gd name="T13" fmla="*/ 98 h 136"/>
              <a:gd name="T14" fmla="*/ 160 w 160"/>
              <a:gd name="T15" fmla="*/ 4 h 136"/>
              <a:gd name="T16" fmla="*/ 156 w 160"/>
              <a:gd name="T17" fmla="*/ 0 h 136"/>
              <a:gd name="T18" fmla="*/ 151 w 160"/>
              <a:gd name="T19" fmla="*/ 89 h 136"/>
              <a:gd name="T20" fmla="*/ 147 w 160"/>
              <a:gd name="T21" fmla="*/ 93 h 136"/>
              <a:gd name="T22" fmla="*/ 13 w 160"/>
              <a:gd name="T23" fmla="*/ 93 h 136"/>
              <a:gd name="T24" fmla="*/ 8 w 160"/>
              <a:gd name="T25" fmla="*/ 89 h 136"/>
              <a:gd name="T26" fmla="*/ 8 w 160"/>
              <a:gd name="T27" fmla="*/ 14 h 136"/>
              <a:gd name="T28" fmla="*/ 13 w 160"/>
              <a:gd name="T29" fmla="*/ 10 h 136"/>
              <a:gd name="T30" fmla="*/ 147 w 160"/>
              <a:gd name="T31" fmla="*/ 10 h 136"/>
              <a:gd name="T32" fmla="*/ 151 w 160"/>
              <a:gd name="T33" fmla="*/ 14 h 136"/>
              <a:gd name="T34" fmla="*/ 151 w 160"/>
              <a:gd name="T35" fmla="*/ 89 h 136"/>
              <a:gd name="T36" fmla="*/ 100 w 160"/>
              <a:gd name="T37" fmla="*/ 128 h 136"/>
              <a:gd name="T38" fmla="*/ 91 w 160"/>
              <a:gd name="T39" fmla="*/ 128 h 136"/>
              <a:gd name="T40" fmla="*/ 91 w 160"/>
              <a:gd name="T41" fmla="*/ 104 h 136"/>
              <a:gd name="T42" fmla="*/ 69 w 160"/>
              <a:gd name="T43" fmla="*/ 104 h 136"/>
              <a:gd name="T44" fmla="*/ 69 w 160"/>
              <a:gd name="T45" fmla="*/ 128 h 136"/>
              <a:gd name="T46" fmla="*/ 59 w 160"/>
              <a:gd name="T47" fmla="*/ 128 h 136"/>
              <a:gd name="T48" fmla="*/ 55 w 160"/>
              <a:gd name="T49" fmla="*/ 132 h 136"/>
              <a:gd name="T50" fmla="*/ 55 w 160"/>
              <a:gd name="T51" fmla="*/ 136 h 136"/>
              <a:gd name="T52" fmla="*/ 80 w 160"/>
              <a:gd name="T53" fmla="*/ 136 h 136"/>
              <a:gd name="T54" fmla="*/ 80 w 160"/>
              <a:gd name="T55" fmla="*/ 136 h 136"/>
              <a:gd name="T56" fmla="*/ 104 w 160"/>
              <a:gd name="T57" fmla="*/ 136 h 136"/>
              <a:gd name="T58" fmla="*/ 104 w 160"/>
              <a:gd name="T59" fmla="*/ 132 h 136"/>
              <a:gd name="T60" fmla="*/ 100 w 160"/>
              <a:gd name="T61" fmla="*/ 12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0" h="136">
                <a:moveTo>
                  <a:pt x="156" y="0"/>
                </a:moveTo>
                <a:cubicBezTo>
                  <a:pt x="4" y="0"/>
                  <a:pt x="4" y="0"/>
                  <a:pt x="4" y="0"/>
                </a:cubicBezTo>
                <a:cubicBezTo>
                  <a:pt x="1" y="0"/>
                  <a:pt x="0" y="2"/>
                  <a:pt x="0" y="4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0"/>
                  <a:pt x="1" y="102"/>
                  <a:pt x="4" y="102"/>
                </a:cubicBezTo>
                <a:cubicBezTo>
                  <a:pt x="156" y="102"/>
                  <a:pt x="156" y="102"/>
                  <a:pt x="156" y="102"/>
                </a:cubicBezTo>
                <a:cubicBezTo>
                  <a:pt x="158" y="102"/>
                  <a:pt x="160" y="100"/>
                  <a:pt x="160" y="98"/>
                </a:cubicBezTo>
                <a:cubicBezTo>
                  <a:pt x="160" y="4"/>
                  <a:pt x="160" y="4"/>
                  <a:pt x="160" y="4"/>
                </a:cubicBezTo>
                <a:cubicBezTo>
                  <a:pt x="160" y="2"/>
                  <a:pt x="158" y="0"/>
                  <a:pt x="156" y="0"/>
                </a:cubicBezTo>
                <a:close/>
                <a:moveTo>
                  <a:pt x="151" y="89"/>
                </a:moveTo>
                <a:cubicBezTo>
                  <a:pt x="151" y="91"/>
                  <a:pt x="149" y="93"/>
                  <a:pt x="147" y="93"/>
                </a:cubicBezTo>
                <a:cubicBezTo>
                  <a:pt x="13" y="93"/>
                  <a:pt x="13" y="93"/>
                  <a:pt x="13" y="93"/>
                </a:cubicBezTo>
                <a:cubicBezTo>
                  <a:pt x="10" y="93"/>
                  <a:pt x="8" y="91"/>
                  <a:pt x="8" y="89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2"/>
                  <a:pt x="10" y="10"/>
                  <a:pt x="13" y="10"/>
                </a:cubicBezTo>
                <a:cubicBezTo>
                  <a:pt x="147" y="10"/>
                  <a:pt x="147" y="10"/>
                  <a:pt x="147" y="10"/>
                </a:cubicBezTo>
                <a:cubicBezTo>
                  <a:pt x="149" y="10"/>
                  <a:pt x="151" y="12"/>
                  <a:pt x="151" y="14"/>
                </a:cubicBezTo>
                <a:lnTo>
                  <a:pt x="151" y="89"/>
                </a:lnTo>
                <a:close/>
                <a:moveTo>
                  <a:pt x="100" y="128"/>
                </a:moveTo>
                <a:cubicBezTo>
                  <a:pt x="91" y="128"/>
                  <a:pt x="91" y="128"/>
                  <a:pt x="91" y="128"/>
                </a:cubicBezTo>
                <a:cubicBezTo>
                  <a:pt x="91" y="104"/>
                  <a:pt x="91" y="104"/>
                  <a:pt x="91" y="104"/>
                </a:cubicBezTo>
                <a:cubicBezTo>
                  <a:pt x="69" y="104"/>
                  <a:pt x="69" y="104"/>
                  <a:pt x="69" y="104"/>
                </a:cubicBezTo>
                <a:cubicBezTo>
                  <a:pt x="69" y="128"/>
                  <a:pt x="69" y="128"/>
                  <a:pt x="69" y="128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57" y="128"/>
                  <a:pt x="55" y="130"/>
                  <a:pt x="55" y="132"/>
                </a:cubicBezTo>
                <a:cubicBezTo>
                  <a:pt x="55" y="136"/>
                  <a:pt x="55" y="136"/>
                  <a:pt x="55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104" y="136"/>
                  <a:pt x="104" y="136"/>
                  <a:pt x="104" y="136"/>
                </a:cubicBezTo>
                <a:cubicBezTo>
                  <a:pt x="104" y="132"/>
                  <a:pt x="104" y="132"/>
                  <a:pt x="104" y="132"/>
                </a:cubicBezTo>
                <a:cubicBezTo>
                  <a:pt x="104" y="130"/>
                  <a:pt x="102" y="128"/>
                  <a:pt x="100" y="1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2" name="Freeform 152">
            <a:extLst>
              <a:ext uri="{FF2B5EF4-FFF2-40B4-BE49-F238E27FC236}">
                <a16:creationId xmlns:a16="http://schemas.microsoft.com/office/drawing/2014/main" id="{7D87B1AE-4193-ABBB-4E47-9F26B0019828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4149725"/>
            <a:ext cx="254000" cy="203200"/>
          </a:xfrm>
          <a:custGeom>
            <a:avLst/>
            <a:gdLst>
              <a:gd name="T0" fmla="*/ 156 w 160"/>
              <a:gd name="T1" fmla="*/ 29 h 128"/>
              <a:gd name="T2" fmla="*/ 141 w 160"/>
              <a:gd name="T3" fmla="*/ 29 h 128"/>
              <a:gd name="T4" fmla="*/ 141 w 160"/>
              <a:gd name="T5" fmla="*/ 29 h 128"/>
              <a:gd name="T6" fmla="*/ 139 w 160"/>
              <a:gd name="T7" fmla="*/ 26 h 128"/>
              <a:gd name="T8" fmla="*/ 128 w 160"/>
              <a:gd name="T9" fmla="*/ 26 h 128"/>
              <a:gd name="T10" fmla="*/ 125 w 160"/>
              <a:gd name="T11" fmla="*/ 29 h 128"/>
              <a:gd name="T12" fmla="*/ 125 w 160"/>
              <a:gd name="T13" fmla="*/ 29 h 128"/>
              <a:gd name="T14" fmla="*/ 34 w 160"/>
              <a:gd name="T15" fmla="*/ 29 h 128"/>
              <a:gd name="T16" fmla="*/ 34 w 160"/>
              <a:gd name="T17" fmla="*/ 29 h 128"/>
              <a:gd name="T18" fmla="*/ 32 w 160"/>
              <a:gd name="T19" fmla="*/ 26 h 128"/>
              <a:gd name="T20" fmla="*/ 20 w 160"/>
              <a:gd name="T21" fmla="*/ 26 h 128"/>
              <a:gd name="T22" fmla="*/ 18 w 160"/>
              <a:gd name="T23" fmla="*/ 29 h 128"/>
              <a:gd name="T24" fmla="*/ 18 w 160"/>
              <a:gd name="T25" fmla="*/ 29 h 128"/>
              <a:gd name="T26" fmla="*/ 3 w 160"/>
              <a:gd name="T27" fmla="*/ 29 h 128"/>
              <a:gd name="T28" fmla="*/ 0 w 160"/>
              <a:gd name="T29" fmla="*/ 33 h 128"/>
              <a:gd name="T30" fmla="*/ 0 w 160"/>
              <a:gd name="T31" fmla="*/ 124 h 128"/>
              <a:gd name="T32" fmla="*/ 3 w 160"/>
              <a:gd name="T33" fmla="*/ 128 h 128"/>
              <a:gd name="T34" fmla="*/ 156 w 160"/>
              <a:gd name="T35" fmla="*/ 128 h 128"/>
              <a:gd name="T36" fmla="*/ 160 w 160"/>
              <a:gd name="T37" fmla="*/ 124 h 128"/>
              <a:gd name="T38" fmla="*/ 160 w 160"/>
              <a:gd name="T39" fmla="*/ 33 h 128"/>
              <a:gd name="T40" fmla="*/ 156 w 160"/>
              <a:gd name="T41" fmla="*/ 29 h 128"/>
              <a:gd name="T42" fmla="*/ 59 w 160"/>
              <a:gd name="T43" fmla="*/ 12 h 128"/>
              <a:gd name="T44" fmla="*/ 64 w 160"/>
              <a:gd name="T45" fmla="*/ 8 h 128"/>
              <a:gd name="T46" fmla="*/ 94 w 160"/>
              <a:gd name="T47" fmla="*/ 8 h 128"/>
              <a:gd name="T48" fmla="*/ 99 w 160"/>
              <a:gd name="T49" fmla="*/ 12 h 128"/>
              <a:gd name="T50" fmla="*/ 99 w 160"/>
              <a:gd name="T51" fmla="*/ 24 h 128"/>
              <a:gd name="T52" fmla="*/ 106 w 160"/>
              <a:gd name="T53" fmla="*/ 24 h 128"/>
              <a:gd name="T54" fmla="*/ 106 w 160"/>
              <a:gd name="T55" fmla="*/ 9 h 128"/>
              <a:gd name="T56" fmla="*/ 98 w 160"/>
              <a:gd name="T57" fmla="*/ 0 h 128"/>
              <a:gd name="T58" fmla="*/ 60 w 160"/>
              <a:gd name="T59" fmla="*/ 0 h 128"/>
              <a:gd name="T60" fmla="*/ 52 w 160"/>
              <a:gd name="T61" fmla="*/ 9 h 128"/>
              <a:gd name="T62" fmla="*/ 52 w 160"/>
              <a:gd name="T63" fmla="*/ 24 h 128"/>
              <a:gd name="T64" fmla="*/ 59 w 160"/>
              <a:gd name="T65" fmla="*/ 24 h 128"/>
              <a:gd name="T66" fmla="*/ 59 w 160"/>
              <a:gd name="T67" fmla="*/ 1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28">
                <a:moveTo>
                  <a:pt x="156" y="29"/>
                </a:moveTo>
                <a:cubicBezTo>
                  <a:pt x="141" y="29"/>
                  <a:pt x="141" y="29"/>
                  <a:pt x="141" y="29"/>
                </a:cubicBezTo>
                <a:cubicBezTo>
                  <a:pt x="141" y="29"/>
                  <a:pt x="141" y="29"/>
                  <a:pt x="141" y="29"/>
                </a:cubicBezTo>
                <a:cubicBezTo>
                  <a:pt x="141" y="27"/>
                  <a:pt x="140" y="26"/>
                  <a:pt x="139" y="26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26" y="26"/>
                  <a:pt x="125" y="27"/>
                  <a:pt x="125" y="29"/>
                </a:cubicBezTo>
                <a:cubicBezTo>
                  <a:pt x="125" y="29"/>
                  <a:pt x="125" y="29"/>
                  <a:pt x="125" y="29"/>
                </a:cubicBezTo>
                <a:cubicBezTo>
                  <a:pt x="34" y="29"/>
                  <a:pt x="34" y="29"/>
                  <a:pt x="34" y="29"/>
                </a:cubicBezTo>
                <a:cubicBezTo>
                  <a:pt x="34" y="29"/>
                  <a:pt x="34" y="29"/>
                  <a:pt x="34" y="29"/>
                </a:cubicBezTo>
                <a:cubicBezTo>
                  <a:pt x="34" y="27"/>
                  <a:pt x="33" y="26"/>
                  <a:pt x="32" y="26"/>
                </a:cubicBezTo>
                <a:cubicBezTo>
                  <a:pt x="20" y="26"/>
                  <a:pt x="20" y="26"/>
                  <a:pt x="20" y="26"/>
                </a:cubicBezTo>
                <a:cubicBezTo>
                  <a:pt x="19" y="26"/>
                  <a:pt x="18" y="27"/>
                  <a:pt x="18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3" y="29"/>
                  <a:pt x="3" y="29"/>
                  <a:pt x="3" y="29"/>
                </a:cubicBezTo>
                <a:cubicBezTo>
                  <a:pt x="1" y="29"/>
                  <a:pt x="0" y="30"/>
                  <a:pt x="0" y="33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26"/>
                  <a:pt x="1" y="128"/>
                  <a:pt x="3" y="128"/>
                </a:cubicBezTo>
                <a:cubicBezTo>
                  <a:pt x="156" y="128"/>
                  <a:pt x="156" y="128"/>
                  <a:pt x="156" y="128"/>
                </a:cubicBezTo>
                <a:cubicBezTo>
                  <a:pt x="158" y="128"/>
                  <a:pt x="160" y="126"/>
                  <a:pt x="160" y="124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30"/>
                  <a:pt x="158" y="29"/>
                  <a:pt x="156" y="29"/>
                </a:cubicBezTo>
                <a:close/>
                <a:moveTo>
                  <a:pt x="59" y="12"/>
                </a:moveTo>
                <a:cubicBezTo>
                  <a:pt x="59" y="10"/>
                  <a:pt x="61" y="8"/>
                  <a:pt x="64" y="8"/>
                </a:cubicBezTo>
                <a:cubicBezTo>
                  <a:pt x="94" y="8"/>
                  <a:pt x="94" y="8"/>
                  <a:pt x="94" y="8"/>
                </a:cubicBezTo>
                <a:cubicBezTo>
                  <a:pt x="97" y="8"/>
                  <a:pt x="99" y="10"/>
                  <a:pt x="99" y="12"/>
                </a:cubicBezTo>
                <a:cubicBezTo>
                  <a:pt x="99" y="24"/>
                  <a:pt x="99" y="24"/>
                  <a:pt x="99" y="24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106" y="9"/>
                  <a:pt x="106" y="9"/>
                  <a:pt x="106" y="9"/>
                </a:cubicBezTo>
                <a:cubicBezTo>
                  <a:pt x="106" y="4"/>
                  <a:pt x="103" y="0"/>
                  <a:pt x="98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55" y="0"/>
                  <a:pt x="52" y="4"/>
                  <a:pt x="52" y="9"/>
                </a:cubicBezTo>
                <a:cubicBezTo>
                  <a:pt x="52" y="24"/>
                  <a:pt x="52" y="24"/>
                  <a:pt x="52" y="24"/>
                </a:cubicBezTo>
                <a:cubicBezTo>
                  <a:pt x="59" y="24"/>
                  <a:pt x="59" y="24"/>
                  <a:pt x="59" y="24"/>
                </a:cubicBezTo>
                <a:lnTo>
                  <a:pt x="59" y="1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3" name="Freeform 153">
            <a:extLst>
              <a:ext uri="{FF2B5EF4-FFF2-40B4-BE49-F238E27FC236}">
                <a16:creationId xmlns:a16="http://schemas.microsoft.com/office/drawing/2014/main" id="{B1F95587-D479-29F7-6EF6-D4EFDBBAED95}"/>
              </a:ext>
            </a:extLst>
          </p:cNvPr>
          <p:cNvSpPr>
            <a:spLocks/>
          </p:cNvSpPr>
          <p:nvPr/>
        </p:nvSpPr>
        <p:spPr bwMode="auto">
          <a:xfrm>
            <a:off x="9548813" y="4122738"/>
            <a:ext cx="249238" cy="261938"/>
          </a:xfrm>
          <a:custGeom>
            <a:avLst/>
            <a:gdLst>
              <a:gd name="T0" fmla="*/ 121 w 157"/>
              <a:gd name="T1" fmla="*/ 112 h 165"/>
              <a:gd name="T2" fmla="*/ 109 w 157"/>
              <a:gd name="T3" fmla="*/ 119 h 165"/>
              <a:gd name="T4" fmla="*/ 53 w 157"/>
              <a:gd name="T5" fmla="*/ 98 h 165"/>
              <a:gd name="T6" fmla="*/ 53 w 157"/>
              <a:gd name="T7" fmla="*/ 94 h 165"/>
              <a:gd name="T8" fmla="*/ 52 w 157"/>
              <a:gd name="T9" fmla="*/ 92 h 165"/>
              <a:gd name="T10" fmla="*/ 115 w 157"/>
              <a:gd name="T11" fmla="*/ 49 h 165"/>
              <a:gd name="T12" fmla="*/ 134 w 157"/>
              <a:gd name="T13" fmla="*/ 53 h 165"/>
              <a:gd name="T14" fmla="*/ 155 w 157"/>
              <a:gd name="T15" fmla="*/ 24 h 165"/>
              <a:gd name="T16" fmla="*/ 126 w 157"/>
              <a:gd name="T17" fmla="*/ 2 h 165"/>
              <a:gd name="T18" fmla="*/ 104 w 157"/>
              <a:gd name="T19" fmla="*/ 32 h 165"/>
              <a:gd name="T20" fmla="*/ 105 w 157"/>
              <a:gd name="T21" fmla="*/ 33 h 165"/>
              <a:gd name="T22" fmla="*/ 42 w 157"/>
              <a:gd name="T23" fmla="*/ 77 h 165"/>
              <a:gd name="T24" fmla="*/ 23 w 157"/>
              <a:gd name="T25" fmla="*/ 73 h 165"/>
              <a:gd name="T26" fmla="*/ 2 w 157"/>
              <a:gd name="T27" fmla="*/ 103 h 165"/>
              <a:gd name="T28" fmla="*/ 32 w 157"/>
              <a:gd name="T29" fmla="*/ 124 h 165"/>
              <a:gd name="T30" fmla="*/ 47 w 157"/>
              <a:gd name="T31" fmla="*/ 115 h 165"/>
              <a:gd name="T32" fmla="*/ 102 w 157"/>
              <a:gd name="T33" fmla="*/ 136 h 165"/>
              <a:gd name="T34" fmla="*/ 103 w 157"/>
              <a:gd name="T35" fmla="*/ 143 h 165"/>
              <a:gd name="T36" fmla="*/ 134 w 157"/>
              <a:gd name="T37" fmla="*/ 161 h 165"/>
              <a:gd name="T38" fmla="*/ 152 w 157"/>
              <a:gd name="T39" fmla="*/ 130 h 165"/>
              <a:gd name="T40" fmla="*/ 121 w 157"/>
              <a:gd name="T41" fmla="*/ 112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57" h="165">
                <a:moveTo>
                  <a:pt x="121" y="112"/>
                </a:moveTo>
                <a:cubicBezTo>
                  <a:pt x="116" y="113"/>
                  <a:pt x="112" y="115"/>
                  <a:pt x="109" y="119"/>
                </a:cubicBezTo>
                <a:cubicBezTo>
                  <a:pt x="53" y="98"/>
                  <a:pt x="53" y="98"/>
                  <a:pt x="53" y="98"/>
                </a:cubicBezTo>
                <a:cubicBezTo>
                  <a:pt x="53" y="97"/>
                  <a:pt x="53" y="95"/>
                  <a:pt x="53" y="94"/>
                </a:cubicBezTo>
                <a:cubicBezTo>
                  <a:pt x="53" y="93"/>
                  <a:pt x="53" y="93"/>
                  <a:pt x="52" y="92"/>
                </a:cubicBezTo>
                <a:cubicBezTo>
                  <a:pt x="115" y="49"/>
                  <a:pt x="115" y="49"/>
                  <a:pt x="115" y="49"/>
                </a:cubicBezTo>
                <a:cubicBezTo>
                  <a:pt x="120" y="53"/>
                  <a:pt x="127" y="54"/>
                  <a:pt x="134" y="53"/>
                </a:cubicBezTo>
                <a:cubicBezTo>
                  <a:pt x="148" y="51"/>
                  <a:pt x="157" y="38"/>
                  <a:pt x="155" y="24"/>
                </a:cubicBezTo>
                <a:cubicBezTo>
                  <a:pt x="153" y="10"/>
                  <a:pt x="140" y="0"/>
                  <a:pt x="126" y="2"/>
                </a:cubicBezTo>
                <a:cubicBezTo>
                  <a:pt x="112" y="5"/>
                  <a:pt x="102" y="18"/>
                  <a:pt x="104" y="32"/>
                </a:cubicBezTo>
                <a:cubicBezTo>
                  <a:pt x="105" y="32"/>
                  <a:pt x="105" y="33"/>
                  <a:pt x="105" y="33"/>
                </a:cubicBezTo>
                <a:cubicBezTo>
                  <a:pt x="42" y="77"/>
                  <a:pt x="42" y="77"/>
                  <a:pt x="42" y="77"/>
                </a:cubicBezTo>
                <a:cubicBezTo>
                  <a:pt x="36" y="73"/>
                  <a:pt x="30" y="72"/>
                  <a:pt x="23" y="73"/>
                </a:cubicBezTo>
                <a:cubicBezTo>
                  <a:pt x="9" y="75"/>
                  <a:pt x="0" y="89"/>
                  <a:pt x="2" y="103"/>
                </a:cubicBezTo>
                <a:cubicBezTo>
                  <a:pt x="5" y="117"/>
                  <a:pt x="18" y="126"/>
                  <a:pt x="32" y="124"/>
                </a:cubicBezTo>
                <a:cubicBezTo>
                  <a:pt x="38" y="123"/>
                  <a:pt x="43" y="120"/>
                  <a:pt x="47" y="115"/>
                </a:cubicBezTo>
                <a:cubicBezTo>
                  <a:pt x="102" y="136"/>
                  <a:pt x="102" y="136"/>
                  <a:pt x="102" y="136"/>
                </a:cubicBezTo>
                <a:cubicBezTo>
                  <a:pt x="102" y="138"/>
                  <a:pt x="102" y="141"/>
                  <a:pt x="103" y="143"/>
                </a:cubicBezTo>
                <a:cubicBezTo>
                  <a:pt x="106" y="157"/>
                  <a:pt x="120" y="165"/>
                  <a:pt x="134" y="161"/>
                </a:cubicBezTo>
                <a:cubicBezTo>
                  <a:pt x="148" y="158"/>
                  <a:pt x="156" y="144"/>
                  <a:pt x="152" y="130"/>
                </a:cubicBezTo>
                <a:cubicBezTo>
                  <a:pt x="149" y="116"/>
                  <a:pt x="135" y="108"/>
                  <a:pt x="121" y="1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4" name="Freeform 154">
            <a:extLst>
              <a:ext uri="{FF2B5EF4-FFF2-40B4-BE49-F238E27FC236}">
                <a16:creationId xmlns:a16="http://schemas.microsoft.com/office/drawing/2014/main" id="{930F274A-173F-9408-8E6F-6F2E1EF1F703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4202113"/>
            <a:ext cx="254000" cy="98425"/>
          </a:xfrm>
          <a:custGeom>
            <a:avLst/>
            <a:gdLst>
              <a:gd name="T0" fmla="*/ 61 w 160"/>
              <a:gd name="T1" fmla="*/ 21 h 62"/>
              <a:gd name="T2" fmla="*/ 32 w 160"/>
              <a:gd name="T3" fmla="*/ 0 h 62"/>
              <a:gd name="T4" fmla="*/ 0 w 160"/>
              <a:gd name="T5" fmla="*/ 31 h 62"/>
              <a:gd name="T6" fmla="*/ 32 w 160"/>
              <a:gd name="T7" fmla="*/ 62 h 62"/>
              <a:gd name="T8" fmla="*/ 61 w 160"/>
              <a:gd name="T9" fmla="*/ 41 h 62"/>
              <a:gd name="T10" fmla="*/ 127 w 160"/>
              <a:gd name="T11" fmla="*/ 41 h 62"/>
              <a:gd name="T12" fmla="*/ 127 w 160"/>
              <a:gd name="T13" fmla="*/ 55 h 62"/>
              <a:gd name="T14" fmla="*/ 153 w 160"/>
              <a:gd name="T15" fmla="*/ 55 h 62"/>
              <a:gd name="T16" fmla="*/ 153 w 160"/>
              <a:gd name="T17" fmla="*/ 41 h 62"/>
              <a:gd name="T18" fmla="*/ 160 w 160"/>
              <a:gd name="T19" fmla="*/ 41 h 62"/>
              <a:gd name="T20" fmla="*/ 160 w 160"/>
              <a:gd name="T21" fmla="*/ 21 h 62"/>
              <a:gd name="T22" fmla="*/ 61 w 160"/>
              <a:gd name="T23" fmla="*/ 21 h 62"/>
              <a:gd name="T24" fmla="*/ 32 w 160"/>
              <a:gd name="T25" fmla="*/ 46 h 62"/>
              <a:gd name="T26" fmla="*/ 17 w 160"/>
              <a:gd name="T27" fmla="*/ 31 h 62"/>
              <a:gd name="T28" fmla="*/ 32 w 160"/>
              <a:gd name="T29" fmla="*/ 16 h 62"/>
              <a:gd name="T30" fmla="*/ 47 w 160"/>
              <a:gd name="T31" fmla="*/ 31 h 62"/>
              <a:gd name="T32" fmla="*/ 32 w 160"/>
              <a:gd name="T33" fmla="*/ 46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60" h="62">
                <a:moveTo>
                  <a:pt x="61" y="21"/>
                </a:moveTo>
                <a:cubicBezTo>
                  <a:pt x="57" y="9"/>
                  <a:pt x="45" y="0"/>
                  <a:pt x="32" y="0"/>
                </a:cubicBezTo>
                <a:cubicBezTo>
                  <a:pt x="14" y="0"/>
                  <a:pt x="0" y="14"/>
                  <a:pt x="0" y="31"/>
                </a:cubicBezTo>
                <a:cubicBezTo>
                  <a:pt x="0" y="48"/>
                  <a:pt x="14" y="62"/>
                  <a:pt x="32" y="62"/>
                </a:cubicBezTo>
                <a:cubicBezTo>
                  <a:pt x="45" y="62"/>
                  <a:pt x="57" y="53"/>
                  <a:pt x="61" y="41"/>
                </a:cubicBezTo>
                <a:cubicBezTo>
                  <a:pt x="127" y="41"/>
                  <a:pt x="127" y="41"/>
                  <a:pt x="127" y="41"/>
                </a:cubicBezTo>
                <a:cubicBezTo>
                  <a:pt x="127" y="55"/>
                  <a:pt x="127" y="55"/>
                  <a:pt x="127" y="55"/>
                </a:cubicBezTo>
                <a:cubicBezTo>
                  <a:pt x="153" y="55"/>
                  <a:pt x="153" y="55"/>
                  <a:pt x="153" y="55"/>
                </a:cubicBezTo>
                <a:cubicBezTo>
                  <a:pt x="153" y="41"/>
                  <a:pt x="153" y="41"/>
                  <a:pt x="153" y="41"/>
                </a:cubicBezTo>
                <a:cubicBezTo>
                  <a:pt x="160" y="41"/>
                  <a:pt x="160" y="41"/>
                  <a:pt x="160" y="41"/>
                </a:cubicBezTo>
                <a:cubicBezTo>
                  <a:pt x="160" y="21"/>
                  <a:pt x="160" y="21"/>
                  <a:pt x="160" y="21"/>
                </a:cubicBezTo>
                <a:lnTo>
                  <a:pt x="61" y="21"/>
                </a:lnTo>
                <a:close/>
                <a:moveTo>
                  <a:pt x="32" y="46"/>
                </a:moveTo>
                <a:cubicBezTo>
                  <a:pt x="23" y="46"/>
                  <a:pt x="17" y="39"/>
                  <a:pt x="17" y="31"/>
                </a:cubicBezTo>
                <a:cubicBezTo>
                  <a:pt x="17" y="23"/>
                  <a:pt x="23" y="16"/>
                  <a:pt x="32" y="16"/>
                </a:cubicBezTo>
                <a:cubicBezTo>
                  <a:pt x="40" y="16"/>
                  <a:pt x="47" y="23"/>
                  <a:pt x="47" y="31"/>
                </a:cubicBezTo>
                <a:cubicBezTo>
                  <a:pt x="47" y="39"/>
                  <a:pt x="40" y="46"/>
                  <a:pt x="32" y="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5" name="Freeform 155">
            <a:extLst>
              <a:ext uri="{FF2B5EF4-FFF2-40B4-BE49-F238E27FC236}">
                <a16:creationId xmlns:a16="http://schemas.microsoft.com/office/drawing/2014/main" id="{843A1A7B-C2E4-3A20-05E0-E88C4788A272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4694238"/>
            <a:ext cx="254000" cy="220663"/>
          </a:xfrm>
          <a:custGeom>
            <a:avLst/>
            <a:gdLst>
              <a:gd name="T0" fmla="*/ 34 w 160"/>
              <a:gd name="T1" fmla="*/ 33 h 139"/>
              <a:gd name="T2" fmla="*/ 0 w 160"/>
              <a:gd name="T3" fmla="*/ 33 h 139"/>
              <a:gd name="T4" fmla="*/ 0 w 160"/>
              <a:gd name="T5" fmla="*/ 55 h 139"/>
              <a:gd name="T6" fmla="*/ 0 w 160"/>
              <a:gd name="T7" fmla="*/ 84 h 139"/>
              <a:gd name="T8" fmla="*/ 0 w 160"/>
              <a:gd name="T9" fmla="*/ 106 h 139"/>
              <a:gd name="T10" fmla="*/ 34 w 160"/>
              <a:gd name="T11" fmla="*/ 106 h 139"/>
              <a:gd name="T12" fmla="*/ 34 w 160"/>
              <a:gd name="T13" fmla="*/ 106 h 139"/>
              <a:gd name="T14" fmla="*/ 91 w 160"/>
              <a:gd name="T15" fmla="*/ 139 h 139"/>
              <a:gd name="T16" fmla="*/ 91 w 160"/>
              <a:gd name="T17" fmla="*/ 69 h 139"/>
              <a:gd name="T18" fmla="*/ 91 w 160"/>
              <a:gd name="T19" fmla="*/ 0 h 139"/>
              <a:gd name="T20" fmla="*/ 34 w 160"/>
              <a:gd name="T21" fmla="*/ 33 h 139"/>
              <a:gd name="T22" fmla="*/ 121 w 160"/>
              <a:gd name="T23" fmla="*/ 27 h 139"/>
              <a:gd name="T24" fmla="*/ 115 w 160"/>
              <a:gd name="T25" fmla="*/ 34 h 139"/>
              <a:gd name="T26" fmla="*/ 129 w 160"/>
              <a:gd name="T27" fmla="*/ 69 h 139"/>
              <a:gd name="T28" fmla="*/ 115 w 160"/>
              <a:gd name="T29" fmla="*/ 105 h 139"/>
              <a:gd name="T30" fmla="*/ 121 w 160"/>
              <a:gd name="T31" fmla="*/ 111 h 139"/>
              <a:gd name="T32" fmla="*/ 138 w 160"/>
              <a:gd name="T33" fmla="*/ 69 h 139"/>
              <a:gd name="T34" fmla="*/ 121 w 160"/>
              <a:gd name="T35" fmla="*/ 27 h 139"/>
              <a:gd name="T36" fmla="*/ 107 w 160"/>
              <a:gd name="T37" fmla="*/ 38 h 139"/>
              <a:gd name="T38" fmla="*/ 103 w 160"/>
              <a:gd name="T39" fmla="*/ 43 h 139"/>
              <a:gd name="T40" fmla="*/ 113 w 160"/>
              <a:gd name="T41" fmla="*/ 69 h 139"/>
              <a:gd name="T42" fmla="*/ 103 w 160"/>
              <a:gd name="T43" fmla="*/ 96 h 139"/>
              <a:gd name="T44" fmla="*/ 107 w 160"/>
              <a:gd name="T45" fmla="*/ 100 h 139"/>
              <a:gd name="T46" fmla="*/ 120 w 160"/>
              <a:gd name="T47" fmla="*/ 69 h 139"/>
              <a:gd name="T48" fmla="*/ 107 w 160"/>
              <a:gd name="T49" fmla="*/ 38 h 139"/>
              <a:gd name="T50" fmla="*/ 137 w 160"/>
              <a:gd name="T51" fmla="*/ 12 h 139"/>
              <a:gd name="T52" fmla="*/ 129 w 160"/>
              <a:gd name="T53" fmla="*/ 21 h 139"/>
              <a:gd name="T54" fmla="*/ 148 w 160"/>
              <a:gd name="T55" fmla="*/ 69 h 139"/>
              <a:gd name="T56" fmla="*/ 129 w 160"/>
              <a:gd name="T57" fmla="*/ 118 h 139"/>
              <a:gd name="T58" fmla="*/ 137 w 160"/>
              <a:gd name="T59" fmla="*/ 126 h 139"/>
              <a:gd name="T60" fmla="*/ 160 w 160"/>
              <a:gd name="T61" fmla="*/ 69 h 139"/>
              <a:gd name="T62" fmla="*/ 137 w 160"/>
              <a:gd name="T63" fmla="*/ 12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39">
                <a:moveTo>
                  <a:pt x="34" y="33"/>
                </a:moveTo>
                <a:cubicBezTo>
                  <a:pt x="0" y="33"/>
                  <a:pt x="0" y="33"/>
                  <a:pt x="0" y="33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106"/>
                  <a:pt x="0" y="106"/>
                  <a:pt x="0" y="106"/>
                </a:cubicBezTo>
                <a:cubicBezTo>
                  <a:pt x="34" y="106"/>
                  <a:pt x="34" y="106"/>
                  <a:pt x="34" y="106"/>
                </a:cubicBezTo>
                <a:cubicBezTo>
                  <a:pt x="34" y="106"/>
                  <a:pt x="34" y="106"/>
                  <a:pt x="34" y="106"/>
                </a:cubicBezTo>
                <a:cubicBezTo>
                  <a:pt x="91" y="139"/>
                  <a:pt x="91" y="139"/>
                  <a:pt x="91" y="139"/>
                </a:cubicBezTo>
                <a:cubicBezTo>
                  <a:pt x="91" y="69"/>
                  <a:pt x="91" y="69"/>
                  <a:pt x="91" y="69"/>
                </a:cubicBezTo>
                <a:cubicBezTo>
                  <a:pt x="91" y="0"/>
                  <a:pt x="91" y="0"/>
                  <a:pt x="91" y="0"/>
                </a:cubicBezTo>
                <a:cubicBezTo>
                  <a:pt x="34" y="33"/>
                  <a:pt x="34" y="33"/>
                  <a:pt x="34" y="33"/>
                </a:cubicBezTo>
                <a:close/>
                <a:moveTo>
                  <a:pt x="121" y="27"/>
                </a:moveTo>
                <a:cubicBezTo>
                  <a:pt x="115" y="34"/>
                  <a:pt x="115" y="34"/>
                  <a:pt x="115" y="34"/>
                </a:cubicBezTo>
                <a:cubicBezTo>
                  <a:pt x="124" y="43"/>
                  <a:pt x="129" y="56"/>
                  <a:pt x="129" y="69"/>
                </a:cubicBezTo>
                <a:cubicBezTo>
                  <a:pt x="129" y="83"/>
                  <a:pt x="124" y="96"/>
                  <a:pt x="115" y="105"/>
                </a:cubicBezTo>
                <a:cubicBezTo>
                  <a:pt x="121" y="111"/>
                  <a:pt x="121" y="111"/>
                  <a:pt x="121" y="111"/>
                </a:cubicBezTo>
                <a:cubicBezTo>
                  <a:pt x="132" y="100"/>
                  <a:pt x="138" y="86"/>
                  <a:pt x="138" y="69"/>
                </a:cubicBezTo>
                <a:cubicBezTo>
                  <a:pt x="138" y="53"/>
                  <a:pt x="132" y="38"/>
                  <a:pt x="121" y="27"/>
                </a:cubicBezTo>
                <a:close/>
                <a:moveTo>
                  <a:pt x="107" y="38"/>
                </a:moveTo>
                <a:cubicBezTo>
                  <a:pt x="103" y="43"/>
                  <a:pt x="103" y="43"/>
                  <a:pt x="103" y="43"/>
                </a:cubicBezTo>
                <a:cubicBezTo>
                  <a:pt x="109" y="50"/>
                  <a:pt x="113" y="59"/>
                  <a:pt x="113" y="69"/>
                </a:cubicBezTo>
                <a:cubicBezTo>
                  <a:pt x="113" y="80"/>
                  <a:pt x="109" y="89"/>
                  <a:pt x="103" y="96"/>
                </a:cubicBezTo>
                <a:cubicBezTo>
                  <a:pt x="107" y="100"/>
                  <a:pt x="107" y="100"/>
                  <a:pt x="107" y="100"/>
                </a:cubicBezTo>
                <a:cubicBezTo>
                  <a:pt x="115" y="92"/>
                  <a:pt x="120" y="81"/>
                  <a:pt x="120" y="69"/>
                </a:cubicBezTo>
                <a:cubicBezTo>
                  <a:pt x="120" y="57"/>
                  <a:pt x="115" y="46"/>
                  <a:pt x="107" y="38"/>
                </a:cubicBezTo>
                <a:close/>
                <a:moveTo>
                  <a:pt x="137" y="12"/>
                </a:moveTo>
                <a:cubicBezTo>
                  <a:pt x="129" y="21"/>
                  <a:pt x="129" y="21"/>
                  <a:pt x="129" y="21"/>
                </a:cubicBezTo>
                <a:cubicBezTo>
                  <a:pt x="141" y="34"/>
                  <a:pt x="148" y="51"/>
                  <a:pt x="148" y="69"/>
                </a:cubicBezTo>
                <a:cubicBezTo>
                  <a:pt x="148" y="88"/>
                  <a:pt x="141" y="105"/>
                  <a:pt x="129" y="118"/>
                </a:cubicBezTo>
                <a:cubicBezTo>
                  <a:pt x="137" y="126"/>
                  <a:pt x="137" y="126"/>
                  <a:pt x="137" y="126"/>
                </a:cubicBezTo>
                <a:cubicBezTo>
                  <a:pt x="151" y="111"/>
                  <a:pt x="160" y="91"/>
                  <a:pt x="160" y="69"/>
                </a:cubicBezTo>
                <a:cubicBezTo>
                  <a:pt x="160" y="47"/>
                  <a:pt x="151" y="27"/>
                  <a:pt x="137" y="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6" name="Freeform 156">
            <a:extLst>
              <a:ext uri="{FF2B5EF4-FFF2-40B4-BE49-F238E27FC236}">
                <a16:creationId xmlns:a16="http://schemas.microsoft.com/office/drawing/2014/main" id="{A3DB02DC-9C54-1C4D-F085-AB4FCD05DB61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5816600"/>
            <a:ext cx="254000" cy="177800"/>
          </a:xfrm>
          <a:custGeom>
            <a:avLst/>
            <a:gdLst>
              <a:gd name="T0" fmla="*/ 117 w 160"/>
              <a:gd name="T1" fmla="*/ 34 h 112"/>
              <a:gd name="T2" fmla="*/ 57 w 160"/>
              <a:gd name="T3" fmla="*/ 0 h 112"/>
              <a:gd name="T4" fmla="*/ 19 w 160"/>
              <a:gd name="T5" fmla="*/ 73 h 112"/>
              <a:gd name="T6" fmla="*/ 43 w 160"/>
              <a:gd name="T7" fmla="*/ 82 h 112"/>
              <a:gd name="T8" fmla="*/ 80 w 160"/>
              <a:gd name="T9" fmla="*/ 79 h 112"/>
              <a:gd name="T10" fmla="*/ 128 w 160"/>
              <a:gd name="T11" fmla="*/ 95 h 112"/>
              <a:gd name="T12" fmla="*/ 145 w 160"/>
              <a:gd name="T13" fmla="*/ 88 h 112"/>
              <a:gd name="T14" fmla="*/ 57 w 160"/>
              <a:gd name="T15" fmla="*/ 73 h 112"/>
              <a:gd name="T16" fmla="*/ 40 w 160"/>
              <a:gd name="T17" fmla="*/ 71 h 112"/>
              <a:gd name="T18" fmla="*/ 29 w 160"/>
              <a:gd name="T19" fmla="*/ 68 h 112"/>
              <a:gd name="T20" fmla="*/ 9 w 160"/>
              <a:gd name="T21" fmla="*/ 42 h 112"/>
              <a:gd name="T22" fmla="*/ 104 w 160"/>
              <a:gd name="T23" fmla="*/ 36 h 112"/>
              <a:gd name="T24" fmla="*/ 76 w 160"/>
              <a:gd name="T25" fmla="*/ 71 h 112"/>
              <a:gd name="T26" fmla="*/ 140 w 160"/>
              <a:gd name="T27" fmla="*/ 83 h 112"/>
              <a:gd name="T28" fmla="*/ 139 w 160"/>
              <a:gd name="T29" fmla="*/ 96 h 112"/>
              <a:gd name="T30" fmla="*/ 128 w 160"/>
              <a:gd name="T31" fmla="*/ 88 h 112"/>
              <a:gd name="T32" fmla="*/ 110 w 160"/>
              <a:gd name="T33" fmla="*/ 88 h 112"/>
              <a:gd name="T34" fmla="*/ 106 w 160"/>
              <a:gd name="T35" fmla="*/ 87 h 112"/>
              <a:gd name="T36" fmla="*/ 103 w 160"/>
              <a:gd name="T37" fmla="*/ 87 h 112"/>
              <a:gd name="T38" fmla="*/ 97 w 160"/>
              <a:gd name="T39" fmla="*/ 85 h 112"/>
              <a:gd name="T40" fmla="*/ 94 w 160"/>
              <a:gd name="T41" fmla="*/ 83 h 112"/>
              <a:gd name="T42" fmla="*/ 92 w 160"/>
              <a:gd name="T43" fmla="*/ 82 h 112"/>
              <a:gd name="T44" fmla="*/ 92 w 160"/>
              <a:gd name="T45" fmla="*/ 82 h 112"/>
              <a:gd name="T46" fmla="*/ 92 w 160"/>
              <a:gd name="T47" fmla="*/ 82 h 112"/>
              <a:gd name="T48" fmla="*/ 92 w 160"/>
              <a:gd name="T49" fmla="*/ 82 h 112"/>
              <a:gd name="T50" fmla="*/ 91 w 160"/>
              <a:gd name="T51" fmla="*/ 81 h 112"/>
              <a:gd name="T52" fmla="*/ 90 w 160"/>
              <a:gd name="T53" fmla="*/ 80 h 112"/>
              <a:gd name="T54" fmla="*/ 88 w 160"/>
              <a:gd name="T55" fmla="*/ 78 h 112"/>
              <a:gd name="T56" fmla="*/ 87 w 160"/>
              <a:gd name="T57" fmla="*/ 77 h 112"/>
              <a:gd name="T58" fmla="*/ 85 w 160"/>
              <a:gd name="T59" fmla="*/ 75 h 112"/>
              <a:gd name="T60" fmla="*/ 84 w 160"/>
              <a:gd name="T61" fmla="*/ 74 h 112"/>
              <a:gd name="T62" fmla="*/ 84 w 160"/>
              <a:gd name="T63" fmla="*/ 72 h 112"/>
              <a:gd name="T64" fmla="*/ 83 w 160"/>
              <a:gd name="T65" fmla="*/ 70 h 112"/>
              <a:gd name="T66" fmla="*/ 82 w 160"/>
              <a:gd name="T67" fmla="*/ 68 h 112"/>
              <a:gd name="T68" fmla="*/ 82 w 160"/>
              <a:gd name="T69" fmla="*/ 65 h 112"/>
              <a:gd name="T70" fmla="*/ 82 w 160"/>
              <a:gd name="T71" fmla="*/ 63 h 112"/>
              <a:gd name="T72" fmla="*/ 82 w 160"/>
              <a:gd name="T73" fmla="*/ 62 h 112"/>
              <a:gd name="T74" fmla="*/ 84 w 160"/>
              <a:gd name="T75" fmla="*/ 58 h 112"/>
              <a:gd name="T76" fmla="*/ 85 w 160"/>
              <a:gd name="T77" fmla="*/ 55 h 112"/>
              <a:gd name="T78" fmla="*/ 87 w 160"/>
              <a:gd name="T79" fmla="*/ 53 h 112"/>
              <a:gd name="T80" fmla="*/ 89 w 160"/>
              <a:gd name="T81" fmla="*/ 51 h 112"/>
              <a:gd name="T82" fmla="*/ 90 w 160"/>
              <a:gd name="T83" fmla="*/ 50 h 112"/>
              <a:gd name="T84" fmla="*/ 95 w 160"/>
              <a:gd name="T85" fmla="*/ 47 h 112"/>
              <a:gd name="T86" fmla="*/ 100 w 160"/>
              <a:gd name="T87" fmla="*/ 45 h 112"/>
              <a:gd name="T88" fmla="*/ 102 w 160"/>
              <a:gd name="T89" fmla="*/ 44 h 112"/>
              <a:gd name="T90" fmla="*/ 106 w 160"/>
              <a:gd name="T91" fmla="*/ 43 h 112"/>
              <a:gd name="T92" fmla="*/ 110 w 160"/>
              <a:gd name="T93" fmla="*/ 42 h 112"/>
              <a:gd name="T94" fmla="*/ 114 w 160"/>
              <a:gd name="T95" fmla="*/ 42 h 112"/>
              <a:gd name="T96" fmla="*/ 152 w 160"/>
              <a:gd name="T97" fmla="*/ 65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12">
                <a:moveTo>
                  <a:pt x="160" y="65"/>
                </a:moveTo>
                <a:cubicBezTo>
                  <a:pt x="160" y="48"/>
                  <a:pt x="141" y="34"/>
                  <a:pt x="117" y="34"/>
                </a:cubicBezTo>
                <a:cubicBezTo>
                  <a:pt x="116" y="34"/>
                  <a:pt x="114" y="34"/>
                  <a:pt x="113" y="35"/>
                </a:cubicBezTo>
                <a:cubicBezTo>
                  <a:pt x="108" y="15"/>
                  <a:pt x="85" y="0"/>
                  <a:pt x="57" y="0"/>
                </a:cubicBezTo>
                <a:cubicBezTo>
                  <a:pt x="25" y="0"/>
                  <a:pt x="0" y="19"/>
                  <a:pt x="0" y="42"/>
                </a:cubicBezTo>
                <a:cubicBezTo>
                  <a:pt x="0" y="54"/>
                  <a:pt x="7" y="65"/>
                  <a:pt x="19" y="73"/>
                </a:cubicBezTo>
                <a:cubicBezTo>
                  <a:pt x="16" y="105"/>
                  <a:pt x="16" y="105"/>
                  <a:pt x="16" y="105"/>
                </a:cubicBezTo>
                <a:cubicBezTo>
                  <a:pt x="43" y="82"/>
                  <a:pt x="43" y="82"/>
                  <a:pt x="43" y="82"/>
                </a:cubicBezTo>
                <a:cubicBezTo>
                  <a:pt x="47" y="83"/>
                  <a:pt x="52" y="83"/>
                  <a:pt x="57" y="83"/>
                </a:cubicBezTo>
                <a:cubicBezTo>
                  <a:pt x="65" y="83"/>
                  <a:pt x="73" y="82"/>
                  <a:pt x="80" y="79"/>
                </a:cubicBezTo>
                <a:cubicBezTo>
                  <a:pt x="87" y="89"/>
                  <a:pt x="101" y="96"/>
                  <a:pt x="117" y="96"/>
                </a:cubicBezTo>
                <a:cubicBezTo>
                  <a:pt x="121" y="96"/>
                  <a:pt x="124" y="95"/>
                  <a:pt x="128" y="95"/>
                </a:cubicBezTo>
                <a:cubicBezTo>
                  <a:pt x="148" y="112"/>
                  <a:pt x="148" y="112"/>
                  <a:pt x="148" y="112"/>
                </a:cubicBezTo>
                <a:cubicBezTo>
                  <a:pt x="145" y="88"/>
                  <a:pt x="145" y="88"/>
                  <a:pt x="145" y="88"/>
                </a:cubicBezTo>
                <a:cubicBezTo>
                  <a:pt x="154" y="82"/>
                  <a:pt x="160" y="74"/>
                  <a:pt x="160" y="65"/>
                </a:cubicBezTo>
                <a:close/>
                <a:moveTo>
                  <a:pt x="57" y="73"/>
                </a:moveTo>
                <a:cubicBezTo>
                  <a:pt x="52" y="73"/>
                  <a:pt x="47" y="73"/>
                  <a:pt x="42" y="72"/>
                </a:cubicBezTo>
                <a:cubicBezTo>
                  <a:pt x="40" y="71"/>
                  <a:pt x="40" y="71"/>
                  <a:pt x="40" y="71"/>
                </a:cubicBezTo>
                <a:cubicBezTo>
                  <a:pt x="28" y="83"/>
                  <a:pt x="28" y="83"/>
                  <a:pt x="28" y="83"/>
                </a:cubicBezTo>
                <a:cubicBezTo>
                  <a:pt x="29" y="68"/>
                  <a:pt x="29" y="68"/>
                  <a:pt x="29" y="68"/>
                </a:cubicBezTo>
                <a:cubicBezTo>
                  <a:pt x="27" y="66"/>
                  <a:pt x="27" y="66"/>
                  <a:pt x="27" y="66"/>
                </a:cubicBezTo>
                <a:cubicBezTo>
                  <a:pt x="16" y="60"/>
                  <a:pt x="9" y="51"/>
                  <a:pt x="9" y="42"/>
                </a:cubicBezTo>
                <a:cubicBezTo>
                  <a:pt x="9" y="24"/>
                  <a:pt x="30" y="10"/>
                  <a:pt x="57" y="10"/>
                </a:cubicBezTo>
                <a:cubicBezTo>
                  <a:pt x="80" y="10"/>
                  <a:pt x="100" y="21"/>
                  <a:pt x="104" y="36"/>
                </a:cubicBezTo>
                <a:cubicBezTo>
                  <a:pt x="87" y="40"/>
                  <a:pt x="75" y="52"/>
                  <a:pt x="75" y="65"/>
                </a:cubicBezTo>
                <a:cubicBezTo>
                  <a:pt x="75" y="67"/>
                  <a:pt x="75" y="69"/>
                  <a:pt x="76" y="71"/>
                </a:cubicBezTo>
                <a:cubicBezTo>
                  <a:pt x="70" y="72"/>
                  <a:pt x="63" y="73"/>
                  <a:pt x="57" y="73"/>
                </a:cubicBezTo>
                <a:close/>
                <a:moveTo>
                  <a:pt x="140" y="83"/>
                </a:moveTo>
                <a:cubicBezTo>
                  <a:pt x="137" y="84"/>
                  <a:pt x="137" y="84"/>
                  <a:pt x="137" y="84"/>
                </a:cubicBezTo>
                <a:cubicBezTo>
                  <a:pt x="139" y="96"/>
                  <a:pt x="139" y="96"/>
                  <a:pt x="139" y="96"/>
                </a:cubicBezTo>
                <a:cubicBezTo>
                  <a:pt x="130" y="87"/>
                  <a:pt x="130" y="87"/>
                  <a:pt x="130" y="87"/>
                </a:cubicBezTo>
                <a:cubicBezTo>
                  <a:pt x="128" y="88"/>
                  <a:pt x="128" y="88"/>
                  <a:pt x="128" y="88"/>
                </a:cubicBezTo>
                <a:cubicBezTo>
                  <a:pt x="125" y="88"/>
                  <a:pt x="121" y="89"/>
                  <a:pt x="117" y="89"/>
                </a:cubicBezTo>
                <a:cubicBezTo>
                  <a:pt x="115" y="89"/>
                  <a:pt x="112" y="89"/>
                  <a:pt x="110" y="88"/>
                </a:cubicBezTo>
                <a:cubicBezTo>
                  <a:pt x="109" y="88"/>
                  <a:pt x="108" y="88"/>
                  <a:pt x="108" y="88"/>
                </a:cubicBezTo>
                <a:cubicBezTo>
                  <a:pt x="107" y="88"/>
                  <a:pt x="106" y="88"/>
                  <a:pt x="106" y="87"/>
                </a:cubicBezTo>
                <a:cubicBezTo>
                  <a:pt x="105" y="87"/>
                  <a:pt x="104" y="87"/>
                  <a:pt x="103" y="87"/>
                </a:cubicBezTo>
                <a:cubicBezTo>
                  <a:pt x="103" y="87"/>
                  <a:pt x="103" y="87"/>
                  <a:pt x="103" y="87"/>
                </a:cubicBezTo>
                <a:cubicBezTo>
                  <a:pt x="103" y="87"/>
                  <a:pt x="102" y="86"/>
                  <a:pt x="101" y="86"/>
                </a:cubicBezTo>
                <a:cubicBezTo>
                  <a:pt x="100" y="86"/>
                  <a:pt x="99" y="85"/>
                  <a:pt x="97" y="85"/>
                </a:cubicBezTo>
                <a:cubicBezTo>
                  <a:pt x="97" y="84"/>
                  <a:pt x="96" y="84"/>
                  <a:pt x="96" y="84"/>
                </a:cubicBezTo>
                <a:cubicBezTo>
                  <a:pt x="95" y="83"/>
                  <a:pt x="94" y="83"/>
                  <a:pt x="94" y="83"/>
                </a:cubicBezTo>
                <a:cubicBezTo>
                  <a:pt x="93" y="82"/>
                  <a:pt x="93" y="82"/>
                  <a:pt x="93" y="82"/>
                </a:cubicBezTo>
                <a:cubicBezTo>
                  <a:pt x="93" y="82"/>
                  <a:pt x="92" y="82"/>
                  <a:pt x="92" y="82"/>
                </a:cubicBezTo>
                <a:cubicBezTo>
                  <a:pt x="93" y="82"/>
                  <a:pt x="94" y="83"/>
                  <a:pt x="96" y="84"/>
                </a:cubicBezTo>
                <a:cubicBezTo>
                  <a:pt x="94" y="83"/>
                  <a:pt x="93" y="82"/>
                  <a:pt x="92" y="82"/>
                </a:cubicBezTo>
                <a:cubicBezTo>
                  <a:pt x="92" y="82"/>
                  <a:pt x="92" y="82"/>
                  <a:pt x="92" y="82"/>
                </a:cubicBezTo>
                <a:cubicBezTo>
                  <a:pt x="92" y="82"/>
                  <a:pt x="92" y="82"/>
                  <a:pt x="92" y="82"/>
                </a:cubicBezTo>
                <a:cubicBezTo>
                  <a:pt x="91" y="81"/>
                  <a:pt x="90" y="80"/>
                  <a:pt x="89" y="79"/>
                </a:cubicBezTo>
                <a:cubicBezTo>
                  <a:pt x="90" y="80"/>
                  <a:pt x="91" y="81"/>
                  <a:pt x="92" y="82"/>
                </a:cubicBezTo>
                <a:cubicBezTo>
                  <a:pt x="92" y="81"/>
                  <a:pt x="92" y="81"/>
                  <a:pt x="92" y="81"/>
                </a:cubicBezTo>
                <a:cubicBezTo>
                  <a:pt x="91" y="81"/>
                  <a:pt x="91" y="81"/>
                  <a:pt x="91" y="81"/>
                </a:cubicBezTo>
                <a:cubicBezTo>
                  <a:pt x="91" y="81"/>
                  <a:pt x="91" y="81"/>
                  <a:pt x="91" y="81"/>
                </a:cubicBezTo>
                <a:cubicBezTo>
                  <a:pt x="91" y="80"/>
                  <a:pt x="90" y="80"/>
                  <a:pt x="90" y="80"/>
                </a:cubicBezTo>
                <a:cubicBezTo>
                  <a:pt x="90" y="80"/>
                  <a:pt x="90" y="80"/>
                  <a:pt x="89" y="79"/>
                </a:cubicBezTo>
                <a:cubicBezTo>
                  <a:pt x="89" y="79"/>
                  <a:pt x="88" y="79"/>
                  <a:pt x="88" y="78"/>
                </a:cubicBezTo>
                <a:cubicBezTo>
                  <a:pt x="88" y="78"/>
                  <a:pt x="88" y="78"/>
                  <a:pt x="88" y="78"/>
                </a:cubicBezTo>
                <a:cubicBezTo>
                  <a:pt x="87" y="78"/>
                  <a:pt x="87" y="77"/>
                  <a:pt x="87" y="77"/>
                </a:cubicBezTo>
                <a:cubicBezTo>
                  <a:pt x="86" y="77"/>
                  <a:pt x="86" y="76"/>
                  <a:pt x="86" y="76"/>
                </a:cubicBezTo>
                <a:cubicBezTo>
                  <a:pt x="86" y="76"/>
                  <a:pt x="85" y="75"/>
                  <a:pt x="85" y="75"/>
                </a:cubicBezTo>
                <a:cubicBezTo>
                  <a:pt x="85" y="75"/>
                  <a:pt x="85" y="75"/>
                  <a:pt x="85" y="75"/>
                </a:cubicBezTo>
                <a:cubicBezTo>
                  <a:pt x="85" y="75"/>
                  <a:pt x="85" y="74"/>
                  <a:pt x="84" y="74"/>
                </a:cubicBezTo>
                <a:cubicBezTo>
                  <a:pt x="84" y="74"/>
                  <a:pt x="84" y="73"/>
                  <a:pt x="84" y="73"/>
                </a:cubicBezTo>
                <a:cubicBezTo>
                  <a:pt x="84" y="73"/>
                  <a:pt x="84" y="72"/>
                  <a:pt x="84" y="72"/>
                </a:cubicBezTo>
                <a:cubicBezTo>
                  <a:pt x="83" y="72"/>
                  <a:pt x="83" y="71"/>
                  <a:pt x="83" y="71"/>
                </a:cubicBezTo>
                <a:cubicBezTo>
                  <a:pt x="83" y="71"/>
                  <a:pt x="83" y="71"/>
                  <a:pt x="83" y="70"/>
                </a:cubicBezTo>
                <a:cubicBezTo>
                  <a:pt x="83" y="70"/>
                  <a:pt x="83" y="70"/>
                  <a:pt x="83" y="70"/>
                </a:cubicBezTo>
                <a:cubicBezTo>
                  <a:pt x="82" y="69"/>
                  <a:pt x="82" y="69"/>
                  <a:pt x="82" y="68"/>
                </a:cubicBezTo>
                <a:cubicBezTo>
                  <a:pt x="82" y="68"/>
                  <a:pt x="82" y="67"/>
                  <a:pt x="82" y="67"/>
                </a:cubicBezTo>
                <a:cubicBezTo>
                  <a:pt x="82" y="66"/>
                  <a:pt x="82" y="66"/>
                  <a:pt x="82" y="65"/>
                </a:cubicBezTo>
                <a:cubicBezTo>
                  <a:pt x="82" y="65"/>
                  <a:pt x="82" y="64"/>
                  <a:pt x="82" y="64"/>
                </a:cubicBezTo>
                <a:cubicBezTo>
                  <a:pt x="82" y="63"/>
                  <a:pt x="82" y="63"/>
                  <a:pt x="82" y="63"/>
                </a:cubicBezTo>
                <a:cubicBezTo>
                  <a:pt x="82" y="63"/>
                  <a:pt x="82" y="63"/>
                  <a:pt x="82" y="63"/>
                </a:cubicBezTo>
                <a:cubicBezTo>
                  <a:pt x="82" y="62"/>
                  <a:pt x="82" y="62"/>
                  <a:pt x="82" y="62"/>
                </a:cubicBezTo>
                <a:cubicBezTo>
                  <a:pt x="82" y="61"/>
                  <a:pt x="83" y="60"/>
                  <a:pt x="83" y="59"/>
                </a:cubicBezTo>
                <a:cubicBezTo>
                  <a:pt x="83" y="59"/>
                  <a:pt x="83" y="58"/>
                  <a:pt x="84" y="58"/>
                </a:cubicBezTo>
                <a:cubicBezTo>
                  <a:pt x="84" y="57"/>
                  <a:pt x="84" y="57"/>
                  <a:pt x="85" y="56"/>
                </a:cubicBezTo>
                <a:cubicBezTo>
                  <a:pt x="85" y="56"/>
                  <a:pt x="85" y="55"/>
                  <a:pt x="85" y="55"/>
                </a:cubicBezTo>
                <a:cubicBezTo>
                  <a:pt x="86" y="55"/>
                  <a:pt x="86" y="54"/>
                  <a:pt x="86" y="54"/>
                </a:cubicBezTo>
                <a:cubicBezTo>
                  <a:pt x="86" y="54"/>
                  <a:pt x="87" y="53"/>
                  <a:pt x="87" y="53"/>
                </a:cubicBezTo>
                <a:cubicBezTo>
                  <a:pt x="87" y="53"/>
                  <a:pt x="88" y="52"/>
                  <a:pt x="88" y="52"/>
                </a:cubicBezTo>
                <a:cubicBezTo>
                  <a:pt x="88" y="52"/>
                  <a:pt x="88" y="51"/>
                  <a:pt x="89" y="51"/>
                </a:cubicBezTo>
                <a:cubicBezTo>
                  <a:pt x="89" y="51"/>
                  <a:pt x="89" y="51"/>
                  <a:pt x="89" y="51"/>
                </a:cubicBezTo>
                <a:cubicBezTo>
                  <a:pt x="90" y="50"/>
                  <a:pt x="90" y="50"/>
                  <a:pt x="90" y="50"/>
                </a:cubicBezTo>
                <a:cubicBezTo>
                  <a:pt x="90" y="50"/>
                  <a:pt x="91" y="49"/>
                  <a:pt x="91" y="49"/>
                </a:cubicBezTo>
                <a:cubicBezTo>
                  <a:pt x="92" y="48"/>
                  <a:pt x="94" y="48"/>
                  <a:pt x="95" y="47"/>
                </a:cubicBezTo>
                <a:cubicBezTo>
                  <a:pt x="96" y="46"/>
                  <a:pt x="97" y="46"/>
                  <a:pt x="97" y="46"/>
                </a:cubicBezTo>
                <a:cubicBezTo>
                  <a:pt x="98" y="45"/>
                  <a:pt x="99" y="45"/>
                  <a:pt x="100" y="45"/>
                </a:cubicBezTo>
                <a:cubicBezTo>
                  <a:pt x="100" y="44"/>
                  <a:pt x="101" y="44"/>
                  <a:pt x="101" y="44"/>
                </a:cubicBezTo>
                <a:cubicBezTo>
                  <a:pt x="102" y="44"/>
                  <a:pt x="102" y="44"/>
                  <a:pt x="102" y="44"/>
                </a:cubicBezTo>
                <a:cubicBezTo>
                  <a:pt x="103" y="44"/>
                  <a:pt x="104" y="43"/>
                  <a:pt x="104" y="43"/>
                </a:cubicBezTo>
                <a:cubicBezTo>
                  <a:pt x="105" y="43"/>
                  <a:pt x="105" y="43"/>
                  <a:pt x="106" y="43"/>
                </a:cubicBezTo>
                <a:cubicBezTo>
                  <a:pt x="107" y="43"/>
                  <a:pt x="108" y="42"/>
                  <a:pt x="108" y="42"/>
                </a:cubicBezTo>
                <a:cubicBezTo>
                  <a:pt x="109" y="42"/>
                  <a:pt x="110" y="42"/>
                  <a:pt x="110" y="42"/>
                </a:cubicBezTo>
                <a:cubicBezTo>
                  <a:pt x="111" y="42"/>
                  <a:pt x="111" y="42"/>
                  <a:pt x="112" y="42"/>
                </a:cubicBezTo>
                <a:cubicBezTo>
                  <a:pt x="113" y="42"/>
                  <a:pt x="113" y="42"/>
                  <a:pt x="114" y="42"/>
                </a:cubicBezTo>
                <a:cubicBezTo>
                  <a:pt x="115" y="42"/>
                  <a:pt x="116" y="42"/>
                  <a:pt x="117" y="42"/>
                </a:cubicBezTo>
                <a:cubicBezTo>
                  <a:pt x="137" y="42"/>
                  <a:pt x="152" y="52"/>
                  <a:pt x="152" y="65"/>
                </a:cubicBezTo>
                <a:cubicBezTo>
                  <a:pt x="152" y="72"/>
                  <a:pt x="148" y="79"/>
                  <a:pt x="140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7" name="Freeform 157">
            <a:extLst>
              <a:ext uri="{FF2B5EF4-FFF2-40B4-BE49-F238E27FC236}">
                <a16:creationId xmlns:a16="http://schemas.microsoft.com/office/drawing/2014/main" id="{4073E7BF-4C18-3CAF-FD0A-4746AACD6671}"/>
              </a:ext>
            </a:extLst>
          </p:cNvPr>
          <p:cNvSpPr>
            <a:spLocks noEditPoints="1"/>
          </p:cNvSpPr>
          <p:nvPr/>
        </p:nvSpPr>
        <p:spPr bwMode="auto">
          <a:xfrm>
            <a:off x="4605338" y="5778500"/>
            <a:ext cx="228600" cy="254000"/>
          </a:xfrm>
          <a:custGeom>
            <a:avLst/>
            <a:gdLst>
              <a:gd name="T0" fmla="*/ 97 w 144"/>
              <a:gd name="T1" fmla="*/ 20 h 160"/>
              <a:gd name="T2" fmla="*/ 97 w 144"/>
              <a:gd name="T3" fmla="*/ 46 h 160"/>
              <a:gd name="T4" fmla="*/ 120 w 144"/>
              <a:gd name="T5" fmla="*/ 88 h 160"/>
              <a:gd name="T6" fmla="*/ 72 w 144"/>
              <a:gd name="T7" fmla="*/ 137 h 160"/>
              <a:gd name="T8" fmla="*/ 23 w 144"/>
              <a:gd name="T9" fmla="*/ 88 h 160"/>
              <a:gd name="T10" fmla="*/ 47 w 144"/>
              <a:gd name="T11" fmla="*/ 46 h 160"/>
              <a:gd name="T12" fmla="*/ 47 w 144"/>
              <a:gd name="T13" fmla="*/ 20 h 160"/>
              <a:gd name="T14" fmla="*/ 0 w 144"/>
              <a:gd name="T15" fmla="*/ 88 h 160"/>
              <a:gd name="T16" fmla="*/ 72 w 144"/>
              <a:gd name="T17" fmla="*/ 160 h 160"/>
              <a:gd name="T18" fmla="*/ 144 w 144"/>
              <a:gd name="T19" fmla="*/ 88 h 160"/>
              <a:gd name="T20" fmla="*/ 97 w 144"/>
              <a:gd name="T21" fmla="*/ 20 h 160"/>
              <a:gd name="T22" fmla="*/ 83 w 144"/>
              <a:gd name="T23" fmla="*/ 41 h 160"/>
              <a:gd name="T24" fmla="*/ 83 w 144"/>
              <a:gd name="T25" fmla="*/ 17 h 160"/>
              <a:gd name="T26" fmla="*/ 83 w 144"/>
              <a:gd name="T27" fmla="*/ 0 h 160"/>
              <a:gd name="T28" fmla="*/ 60 w 144"/>
              <a:gd name="T29" fmla="*/ 0 h 160"/>
              <a:gd name="T30" fmla="*/ 60 w 144"/>
              <a:gd name="T31" fmla="*/ 17 h 160"/>
              <a:gd name="T32" fmla="*/ 60 w 144"/>
              <a:gd name="T33" fmla="*/ 41 h 160"/>
              <a:gd name="T34" fmla="*/ 60 w 144"/>
              <a:gd name="T35" fmla="*/ 62 h 160"/>
              <a:gd name="T36" fmla="*/ 83 w 144"/>
              <a:gd name="T37" fmla="*/ 62 h 160"/>
              <a:gd name="T38" fmla="*/ 83 w 144"/>
              <a:gd name="T39" fmla="*/ 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4" h="160">
                <a:moveTo>
                  <a:pt x="97" y="20"/>
                </a:moveTo>
                <a:cubicBezTo>
                  <a:pt x="97" y="46"/>
                  <a:pt x="97" y="46"/>
                  <a:pt x="97" y="46"/>
                </a:cubicBezTo>
                <a:cubicBezTo>
                  <a:pt x="111" y="55"/>
                  <a:pt x="120" y="70"/>
                  <a:pt x="120" y="88"/>
                </a:cubicBezTo>
                <a:cubicBezTo>
                  <a:pt x="120" y="115"/>
                  <a:pt x="99" y="137"/>
                  <a:pt x="72" y="137"/>
                </a:cubicBezTo>
                <a:cubicBezTo>
                  <a:pt x="45" y="137"/>
                  <a:pt x="23" y="115"/>
                  <a:pt x="23" y="88"/>
                </a:cubicBezTo>
                <a:cubicBezTo>
                  <a:pt x="23" y="70"/>
                  <a:pt x="33" y="55"/>
                  <a:pt x="47" y="46"/>
                </a:cubicBezTo>
                <a:cubicBezTo>
                  <a:pt x="47" y="20"/>
                  <a:pt x="47" y="20"/>
                  <a:pt x="47" y="20"/>
                </a:cubicBezTo>
                <a:cubicBezTo>
                  <a:pt x="19" y="31"/>
                  <a:pt x="0" y="57"/>
                  <a:pt x="0" y="88"/>
                </a:cubicBezTo>
                <a:cubicBezTo>
                  <a:pt x="0" y="128"/>
                  <a:pt x="32" y="160"/>
                  <a:pt x="72" y="160"/>
                </a:cubicBezTo>
                <a:cubicBezTo>
                  <a:pt x="112" y="160"/>
                  <a:pt x="144" y="128"/>
                  <a:pt x="144" y="88"/>
                </a:cubicBezTo>
                <a:cubicBezTo>
                  <a:pt x="144" y="57"/>
                  <a:pt x="124" y="31"/>
                  <a:pt x="97" y="20"/>
                </a:cubicBezTo>
                <a:close/>
                <a:moveTo>
                  <a:pt x="83" y="41"/>
                </a:moveTo>
                <a:cubicBezTo>
                  <a:pt x="83" y="17"/>
                  <a:pt x="83" y="17"/>
                  <a:pt x="83" y="17"/>
                </a:cubicBezTo>
                <a:cubicBezTo>
                  <a:pt x="83" y="0"/>
                  <a:pt x="83" y="0"/>
                  <a:pt x="83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0" y="17"/>
                  <a:pt x="60" y="17"/>
                  <a:pt x="60" y="17"/>
                </a:cubicBezTo>
                <a:cubicBezTo>
                  <a:pt x="60" y="41"/>
                  <a:pt x="60" y="41"/>
                  <a:pt x="60" y="41"/>
                </a:cubicBezTo>
                <a:cubicBezTo>
                  <a:pt x="60" y="62"/>
                  <a:pt x="60" y="62"/>
                  <a:pt x="60" y="62"/>
                </a:cubicBezTo>
                <a:cubicBezTo>
                  <a:pt x="83" y="62"/>
                  <a:pt x="83" y="62"/>
                  <a:pt x="83" y="62"/>
                </a:cubicBezTo>
                <a:lnTo>
                  <a:pt x="83" y="4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8" name="Freeform 158">
            <a:extLst>
              <a:ext uri="{FF2B5EF4-FFF2-40B4-BE49-F238E27FC236}">
                <a16:creationId xmlns:a16="http://schemas.microsoft.com/office/drawing/2014/main" id="{FDA5EAEC-6C2C-D57E-299C-8B696578A2E0}"/>
              </a:ext>
            </a:extLst>
          </p:cNvPr>
          <p:cNvSpPr>
            <a:spLocks noEditPoints="1"/>
          </p:cNvSpPr>
          <p:nvPr/>
        </p:nvSpPr>
        <p:spPr bwMode="auto">
          <a:xfrm>
            <a:off x="2395538" y="5778500"/>
            <a:ext cx="246063" cy="254000"/>
          </a:xfrm>
          <a:custGeom>
            <a:avLst/>
            <a:gdLst>
              <a:gd name="T0" fmla="*/ 77 w 155"/>
              <a:gd name="T1" fmla="*/ 24 h 160"/>
              <a:gd name="T2" fmla="*/ 26 w 155"/>
              <a:gd name="T3" fmla="*/ 75 h 160"/>
              <a:gd name="T4" fmla="*/ 60 w 155"/>
              <a:gd name="T5" fmla="*/ 123 h 160"/>
              <a:gd name="T6" fmla="*/ 60 w 155"/>
              <a:gd name="T7" fmla="*/ 151 h 160"/>
              <a:gd name="T8" fmla="*/ 65 w 155"/>
              <a:gd name="T9" fmla="*/ 154 h 160"/>
              <a:gd name="T10" fmla="*/ 70 w 155"/>
              <a:gd name="T11" fmla="*/ 160 h 160"/>
              <a:gd name="T12" fmla="*/ 85 w 155"/>
              <a:gd name="T13" fmla="*/ 160 h 160"/>
              <a:gd name="T14" fmla="*/ 89 w 155"/>
              <a:gd name="T15" fmla="*/ 154 h 160"/>
              <a:gd name="T16" fmla="*/ 94 w 155"/>
              <a:gd name="T17" fmla="*/ 151 h 160"/>
              <a:gd name="T18" fmla="*/ 94 w 155"/>
              <a:gd name="T19" fmla="*/ 151 h 160"/>
              <a:gd name="T20" fmla="*/ 94 w 155"/>
              <a:gd name="T21" fmla="*/ 123 h 160"/>
              <a:gd name="T22" fmla="*/ 128 w 155"/>
              <a:gd name="T23" fmla="*/ 75 h 160"/>
              <a:gd name="T24" fmla="*/ 77 w 155"/>
              <a:gd name="T25" fmla="*/ 24 h 160"/>
              <a:gd name="T26" fmla="*/ 77 w 155"/>
              <a:gd name="T27" fmla="*/ 118 h 160"/>
              <a:gd name="T28" fmla="*/ 33 w 155"/>
              <a:gd name="T29" fmla="*/ 75 h 160"/>
              <a:gd name="T30" fmla="*/ 77 w 155"/>
              <a:gd name="T31" fmla="*/ 31 h 160"/>
              <a:gd name="T32" fmla="*/ 121 w 155"/>
              <a:gd name="T33" fmla="*/ 75 h 160"/>
              <a:gd name="T34" fmla="*/ 77 w 155"/>
              <a:gd name="T35" fmla="*/ 118 h 160"/>
              <a:gd name="T36" fmla="*/ 0 w 155"/>
              <a:gd name="T37" fmla="*/ 104 h 160"/>
              <a:gd name="T38" fmla="*/ 3 w 155"/>
              <a:gd name="T39" fmla="*/ 112 h 160"/>
              <a:gd name="T40" fmla="*/ 23 w 155"/>
              <a:gd name="T41" fmla="*/ 101 h 160"/>
              <a:gd name="T42" fmla="*/ 22 w 155"/>
              <a:gd name="T43" fmla="*/ 98 h 160"/>
              <a:gd name="T44" fmla="*/ 0 w 155"/>
              <a:gd name="T45" fmla="*/ 104 h 160"/>
              <a:gd name="T46" fmla="*/ 155 w 155"/>
              <a:gd name="T47" fmla="*/ 51 h 160"/>
              <a:gd name="T48" fmla="*/ 151 w 155"/>
              <a:gd name="T49" fmla="*/ 43 h 160"/>
              <a:gd name="T50" fmla="*/ 132 w 155"/>
              <a:gd name="T51" fmla="*/ 53 h 160"/>
              <a:gd name="T52" fmla="*/ 133 w 155"/>
              <a:gd name="T53" fmla="*/ 57 h 160"/>
              <a:gd name="T54" fmla="*/ 155 w 155"/>
              <a:gd name="T55" fmla="*/ 51 h 160"/>
              <a:gd name="T56" fmla="*/ 0 w 155"/>
              <a:gd name="T57" fmla="*/ 51 h 160"/>
              <a:gd name="T58" fmla="*/ 22 w 155"/>
              <a:gd name="T59" fmla="*/ 57 h 160"/>
              <a:gd name="T60" fmla="*/ 23 w 155"/>
              <a:gd name="T61" fmla="*/ 53 h 160"/>
              <a:gd name="T62" fmla="*/ 4 w 155"/>
              <a:gd name="T63" fmla="*/ 42 h 160"/>
              <a:gd name="T64" fmla="*/ 0 w 155"/>
              <a:gd name="T65" fmla="*/ 51 h 160"/>
              <a:gd name="T66" fmla="*/ 131 w 155"/>
              <a:gd name="T67" fmla="*/ 102 h 160"/>
              <a:gd name="T68" fmla="*/ 151 w 155"/>
              <a:gd name="T69" fmla="*/ 112 h 160"/>
              <a:gd name="T70" fmla="*/ 155 w 155"/>
              <a:gd name="T71" fmla="*/ 104 h 160"/>
              <a:gd name="T72" fmla="*/ 133 w 155"/>
              <a:gd name="T73" fmla="*/ 98 h 160"/>
              <a:gd name="T74" fmla="*/ 131 w 155"/>
              <a:gd name="T75" fmla="*/ 102 h 160"/>
              <a:gd name="T76" fmla="*/ 57 w 155"/>
              <a:gd name="T77" fmla="*/ 22 h 160"/>
              <a:gd name="T78" fmla="*/ 51 w 155"/>
              <a:gd name="T79" fmla="*/ 0 h 160"/>
              <a:gd name="T80" fmla="*/ 43 w 155"/>
              <a:gd name="T81" fmla="*/ 4 h 160"/>
              <a:gd name="T82" fmla="*/ 53 w 155"/>
              <a:gd name="T83" fmla="*/ 23 h 160"/>
              <a:gd name="T84" fmla="*/ 57 w 155"/>
              <a:gd name="T85" fmla="*/ 22 h 160"/>
              <a:gd name="T86" fmla="*/ 112 w 155"/>
              <a:gd name="T87" fmla="*/ 4 h 160"/>
              <a:gd name="T88" fmla="*/ 104 w 155"/>
              <a:gd name="T89" fmla="*/ 0 h 160"/>
              <a:gd name="T90" fmla="*/ 98 w 155"/>
              <a:gd name="T91" fmla="*/ 22 h 160"/>
              <a:gd name="T92" fmla="*/ 101 w 155"/>
              <a:gd name="T93" fmla="*/ 23 h 160"/>
              <a:gd name="T94" fmla="*/ 112 w 155"/>
              <a:gd name="T95" fmla="*/ 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5" h="160">
                <a:moveTo>
                  <a:pt x="77" y="24"/>
                </a:moveTo>
                <a:cubicBezTo>
                  <a:pt x="49" y="24"/>
                  <a:pt x="26" y="47"/>
                  <a:pt x="26" y="75"/>
                </a:cubicBezTo>
                <a:cubicBezTo>
                  <a:pt x="26" y="97"/>
                  <a:pt x="40" y="116"/>
                  <a:pt x="60" y="123"/>
                </a:cubicBezTo>
                <a:cubicBezTo>
                  <a:pt x="60" y="151"/>
                  <a:pt x="60" y="151"/>
                  <a:pt x="60" y="151"/>
                </a:cubicBezTo>
                <a:cubicBezTo>
                  <a:pt x="65" y="154"/>
                  <a:pt x="65" y="154"/>
                  <a:pt x="65" y="154"/>
                </a:cubicBezTo>
                <a:cubicBezTo>
                  <a:pt x="70" y="160"/>
                  <a:pt x="70" y="160"/>
                  <a:pt x="70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9" y="154"/>
                  <a:pt x="89" y="154"/>
                  <a:pt x="89" y="154"/>
                </a:cubicBezTo>
                <a:cubicBezTo>
                  <a:pt x="94" y="151"/>
                  <a:pt x="94" y="151"/>
                  <a:pt x="94" y="151"/>
                </a:cubicBezTo>
                <a:cubicBezTo>
                  <a:pt x="94" y="151"/>
                  <a:pt x="94" y="151"/>
                  <a:pt x="94" y="151"/>
                </a:cubicBezTo>
                <a:cubicBezTo>
                  <a:pt x="94" y="123"/>
                  <a:pt x="94" y="123"/>
                  <a:pt x="94" y="123"/>
                </a:cubicBezTo>
                <a:cubicBezTo>
                  <a:pt x="114" y="116"/>
                  <a:pt x="128" y="97"/>
                  <a:pt x="128" y="75"/>
                </a:cubicBezTo>
                <a:cubicBezTo>
                  <a:pt x="128" y="47"/>
                  <a:pt x="105" y="24"/>
                  <a:pt x="77" y="24"/>
                </a:cubicBezTo>
                <a:close/>
                <a:moveTo>
                  <a:pt x="77" y="118"/>
                </a:moveTo>
                <a:cubicBezTo>
                  <a:pt x="53" y="118"/>
                  <a:pt x="33" y="99"/>
                  <a:pt x="33" y="75"/>
                </a:cubicBezTo>
                <a:cubicBezTo>
                  <a:pt x="33" y="51"/>
                  <a:pt x="53" y="31"/>
                  <a:pt x="77" y="31"/>
                </a:cubicBezTo>
                <a:cubicBezTo>
                  <a:pt x="101" y="31"/>
                  <a:pt x="121" y="51"/>
                  <a:pt x="121" y="75"/>
                </a:cubicBezTo>
                <a:cubicBezTo>
                  <a:pt x="121" y="99"/>
                  <a:pt x="101" y="118"/>
                  <a:pt x="77" y="118"/>
                </a:cubicBezTo>
                <a:close/>
                <a:moveTo>
                  <a:pt x="0" y="104"/>
                </a:moveTo>
                <a:cubicBezTo>
                  <a:pt x="1" y="107"/>
                  <a:pt x="2" y="109"/>
                  <a:pt x="3" y="112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3" y="100"/>
                  <a:pt x="22" y="99"/>
                  <a:pt x="22" y="98"/>
                </a:cubicBezTo>
                <a:lnTo>
                  <a:pt x="0" y="104"/>
                </a:lnTo>
                <a:close/>
                <a:moveTo>
                  <a:pt x="155" y="51"/>
                </a:moveTo>
                <a:cubicBezTo>
                  <a:pt x="154" y="48"/>
                  <a:pt x="153" y="46"/>
                  <a:pt x="151" y="43"/>
                </a:cubicBezTo>
                <a:cubicBezTo>
                  <a:pt x="132" y="53"/>
                  <a:pt x="132" y="53"/>
                  <a:pt x="132" y="53"/>
                </a:cubicBezTo>
                <a:cubicBezTo>
                  <a:pt x="132" y="55"/>
                  <a:pt x="133" y="56"/>
                  <a:pt x="133" y="57"/>
                </a:cubicBezTo>
                <a:lnTo>
                  <a:pt x="155" y="51"/>
                </a:lnTo>
                <a:close/>
                <a:moveTo>
                  <a:pt x="0" y="51"/>
                </a:moveTo>
                <a:cubicBezTo>
                  <a:pt x="22" y="57"/>
                  <a:pt x="22" y="57"/>
                  <a:pt x="22" y="57"/>
                </a:cubicBezTo>
                <a:cubicBezTo>
                  <a:pt x="22" y="56"/>
                  <a:pt x="23" y="55"/>
                  <a:pt x="23" y="53"/>
                </a:cubicBezTo>
                <a:cubicBezTo>
                  <a:pt x="4" y="42"/>
                  <a:pt x="4" y="42"/>
                  <a:pt x="4" y="42"/>
                </a:cubicBezTo>
                <a:cubicBezTo>
                  <a:pt x="2" y="45"/>
                  <a:pt x="1" y="48"/>
                  <a:pt x="0" y="51"/>
                </a:cubicBezTo>
                <a:close/>
                <a:moveTo>
                  <a:pt x="131" y="102"/>
                </a:moveTo>
                <a:cubicBezTo>
                  <a:pt x="151" y="112"/>
                  <a:pt x="151" y="112"/>
                  <a:pt x="151" y="112"/>
                </a:cubicBezTo>
                <a:cubicBezTo>
                  <a:pt x="152" y="110"/>
                  <a:pt x="154" y="107"/>
                  <a:pt x="155" y="104"/>
                </a:cubicBezTo>
                <a:cubicBezTo>
                  <a:pt x="133" y="98"/>
                  <a:pt x="133" y="98"/>
                  <a:pt x="133" y="98"/>
                </a:cubicBezTo>
                <a:cubicBezTo>
                  <a:pt x="133" y="99"/>
                  <a:pt x="132" y="100"/>
                  <a:pt x="131" y="102"/>
                </a:cubicBezTo>
                <a:close/>
                <a:moveTo>
                  <a:pt x="57" y="22"/>
                </a:moveTo>
                <a:cubicBezTo>
                  <a:pt x="51" y="0"/>
                  <a:pt x="51" y="0"/>
                  <a:pt x="51" y="0"/>
                </a:cubicBezTo>
                <a:cubicBezTo>
                  <a:pt x="48" y="1"/>
                  <a:pt x="45" y="2"/>
                  <a:pt x="43" y="4"/>
                </a:cubicBezTo>
                <a:cubicBezTo>
                  <a:pt x="53" y="23"/>
                  <a:pt x="53" y="23"/>
                  <a:pt x="53" y="23"/>
                </a:cubicBezTo>
                <a:cubicBezTo>
                  <a:pt x="55" y="23"/>
                  <a:pt x="56" y="22"/>
                  <a:pt x="57" y="22"/>
                </a:cubicBezTo>
                <a:close/>
                <a:moveTo>
                  <a:pt x="112" y="4"/>
                </a:moveTo>
                <a:cubicBezTo>
                  <a:pt x="110" y="2"/>
                  <a:pt x="107" y="1"/>
                  <a:pt x="104" y="0"/>
                </a:cubicBezTo>
                <a:cubicBezTo>
                  <a:pt x="98" y="22"/>
                  <a:pt x="98" y="22"/>
                  <a:pt x="98" y="22"/>
                </a:cubicBezTo>
                <a:cubicBezTo>
                  <a:pt x="99" y="22"/>
                  <a:pt x="100" y="23"/>
                  <a:pt x="101" y="23"/>
                </a:cubicBezTo>
                <a:lnTo>
                  <a:pt x="112" y="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9" name="Freeform 159">
            <a:extLst>
              <a:ext uri="{FF2B5EF4-FFF2-40B4-BE49-F238E27FC236}">
                <a16:creationId xmlns:a16="http://schemas.microsoft.com/office/drawing/2014/main" id="{9AA34EB8-3E3E-A5EE-F030-F1DF2C2B83DA}"/>
              </a:ext>
            </a:extLst>
          </p:cNvPr>
          <p:cNvSpPr>
            <a:spLocks/>
          </p:cNvSpPr>
          <p:nvPr/>
        </p:nvSpPr>
        <p:spPr bwMode="auto">
          <a:xfrm>
            <a:off x="739776" y="5792788"/>
            <a:ext cx="254000" cy="225425"/>
          </a:xfrm>
          <a:custGeom>
            <a:avLst/>
            <a:gdLst>
              <a:gd name="T0" fmla="*/ 49 w 160"/>
              <a:gd name="T1" fmla="*/ 142 h 142"/>
              <a:gd name="T2" fmla="*/ 0 w 160"/>
              <a:gd name="T3" fmla="*/ 47 h 142"/>
              <a:gd name="T4" fmla="*/ 28 w 160"/>
              <a:gd name="T5" fmla="*/ 32 h 142"/>
              <a:gd name="T6" fmla="*/ 65 w 160"/>
              <a:gd name="T7" fmla="*/ 103 h 142"/>
              <a:gd name="T8" fmla="*/ 133 w 160"/>
              <a:gd name="T9" fmla="*/ 0 h 142"/>
              <a:gd name="T10" fmla="*/ 160 w 160"/>
              <a:gd name="T11" fmla="*/ 18 h 142"/>
              <a:gd name="T12" fmla="*/ 78 w 160"/>
              <a:gd name="T13" fmla="*/ 142 h 142"/>
              <a:gd name="T14" fmla="*/ 49 w 160"/>
              <a:gd name="T15" fmla="*/ 142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60" h="142">
                <a:moveTo>
                  <a:pt x="49" y="142"/>
                </a:moveTo>
                <a:lnTo>
                  <a:pt x="0" y="47"/>
                </a:lnTo>
                <a:lnTo>
                  <a:pt x="28" y="32"/>
                </a:lnTo>
                <a:lnTo>
                  <a:pt x="65" y="103"/>
                </a:lnTo>
                <a:lnTo>
                  <a:pt x="133" y="0"/>
                </a:lnTo>
                <a:lnTo>
                  <a:pt x="160" y="18"/>
                </a:lnTo>
                <a:lnTo>
                  <a:pt x="78" y="142"/>
                </a:lnTo>
                <a:lnTo>
                  <a:pt x="49" y="14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0" name="Freeform 160">
            <a:extLst>
              <a:ext uri="{FF2B5EF4-FFF2-40B4-BE49-F238E27FC236}">
                <a16:creationId xmlns:a16="http://schemas.microsoft.com/office/drawing/2014/main" id="{35D7DB43-9E89-403D-1CF5-9A5C4D10F93C}"/>
              </a:ext>
            </a:extLst>
          </p:cNvPr>
          <p:cNvSpPr>
            <a:spLocks/>
          </p:cNvSpPr>
          <p:nvPr/>
        </p:nvSpPr>
        <p:spPr bwMode="auto">
          <a:xfrm>
            <a:off x="5160963" y="5324475"/>
            <a:ext cx="217488" cy="200025"/>
          </a:xfrm>
          <a:custGeom>
            <a:avLst/>
            <a:gdLst>
              <a:gd name="T0" fmla="*/ 137 w 137"/>
              <a:gd name="T1" fmla="*/ 36 h 126"/>
              <a:gd name="T2" fmla="*/ 101 w 137"/>
              <a:gd name="T3" fmla="*/ 0 h 126"/>
              <a:gd name="T4" fmla="*/ 69 w 137"/>
              <a:gd name="T5" fmla="*/ 19 h 126"/>
              <a:gd name="T6" fmla="*/ 36 w 137"/>
              <a:gd name="T7" fmla="*/ 0 h 126"/>
              <a:gd name="T8" fmla="*/ 0 w 137"/>
              <a:gd name="T9" fmla="*/ 36 h 126"/>
              <a:gd name="T10" fmla="*/ 68 w 137"/>
              <a:gd name="T11" fmla="*/ 126 h 126"/>
              <a:gd name="T12" fmla="*/ 137 w 137"/>
              <a:gd name="T13" fmla="*/ 36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7" h="126">
                <a:moveTo>
                  <a:pt x="137" y="36"/>
                </a:moveTo>
                <a:cubicBezTo>
                  <a:pt x="137" y="16"/>
                  <a:pt x="121" y="0"/>
                  <a:pt x="101" y="0"/>
                </a:cubicBezTo>
                <a:cubicBezTo>
                  <a:pt x="87" y="0"/>
                  <a:pt x="75" y="8"/>
                  <a:pt x="69" y="19"/>
                </a:cubicBezTo>
                <a:cubicBezTo>
                  <a:pt x="63" y="8"/>
                  <a:pt x="50" y="0"/>
                  <a:pt x="36" y="0"/>
                </a:cubicBezTo>
                <a:cubicBezTo>
                  <a:pt x="16" y="0"/>
                  <a:pt x="0" y="16"/>
                  <a:pt x="0" y="36"/>
                </a:cubicBezTo>
                <a:cubicBezTo>
                  <a:pt x="0" y="71"/>
                  <a:pt x="68" y="126"/>
                  <a:pt x="68" y="126"/>
                </a:cubicBezTo>
                <a:cubicBezTo>
                  <a:pt x="68" y="126"/>
                  <a:pt x="137" y="71"/>
                  <a:pt x="137" y="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1" name="Freeform 161">
            <a:extLst>
              <a:ext uri="{FF2B5EF4-FFF2-40B4-BE49-F238E27FC236}">
                <a16:creationId xmlns:a16="http://schemas.microsoft.com/office/drawing/2014/main" id="{1BB82BF7-AFA9-0869-95BE-621FF924A33E}"/>
              </a:ext>
            </a:extLst>
          </p:cNvPr>
          <p:cNvSpPr>
            <a:spLocks/>
          </p:cNvSpPr>
          <p:nvPr/>
        </p:nvSpPr>
        <p:spPr bwMode="auto">
          <a:xfrm>
            <a:off x="10104438" y="4125913"/>
            <a:ext cx="236538" cy="258763"/>
          </a:xfrm>
          <a:custGeom>
            <a:avLst/>
            <a:gdLst>
              <a:gd name="T0" fmla="*/ 45 w 149"/>
              <a:gd name="T1" fmla="*/ 29 h 163"/>
              <a:gd name="T2" fmla="*/ 45 w 149"/>
              <a:gd name="T3" fmla="*/ 50 h 163"/>
              <a:gd name="T4" fmla="*/ 45 w 149"/>
              <a:gd name="T5" fmla="*/ 67 h 163"/>
              <a:gd name="T6" fmla="*/ 45 w 149"/>
              <a:gd name="T7" fmla="*/ 114 h 163"/>
              <a:gd name="T8" fmla="*/ 22 w 149"/>
              <a:gd name="T9" fmla="*/ 109 h 163"/>
              <a:gd name="T10" fmla="*/ 3 w 149"/>
              <a:gd name="T11" fmla="*/ 141 h 163"/>
              <a:gd name="T12" fmla="*/ 35 w 149"/>
              <a:gd name="T13" fmla="*/ 159 h 163"/>
              <a:gd name="T14" fmla="*/ 55 w 149"/>
              <a:gd name="T15" fmla="*/ 133 h 163"/>
              <a:gd name="T16" fmla="*/ 55 w 149"/>
              <a:gd name="T17" fmla="*/ 133 h 163"/>
              <a:gd name="T18" fmla="*/ 55 w 149"/>
              <a:gd name="T19" fmla="*/ 64 h 163"/>
              <a:gd name="T20" fmla="*/ 139 w 149"/>
              <a:gd name="T21" fmla="*/ 40 h 163"/>
              <a:gd name="T22" fmla="*/ 139 w 149"/>
              <a:gd name="T23" fmla="*/ 86 h 163"/>
              <a:gd name="T24" fmla="*/ 116 w 149"/>
              <a:gd name="T25" fmla="*/ 80 h 163"/>
              <a:gd name="T26" fmla="*/ 97 w 149"/>
              <a:gd name="T27" fmla="*/ 112 h 163"/>
              <a:gd name="T28" fmla="*/ 129 w 149"/>
              <a:gd name="T29" fmla="*/ 131 h 163"/>
              <a:gd name="T30" fmla="*/ 148 w 149"/>
              <a:gd name="T31" fmla="*/ 106 h 163"/>
              <a:gd name="T32" fmla="*/ 149 w 149"/>
              <a:gd name="T33" fmla="*/ 106 h 163"/>
              <a:gd name="T34" fmla="*/ 149 w 149"/>
              <a:gd name="T35" fmla="*/ 38 h 163"/>
              <a:gd name="T36" fmla="*/ 149 w 149"/>
              <a:gd name="T37" fmla="*/ 15 h 163"/>
              <a:gd name="T38" fmla="*/ 149 w 149"/>
              <a:gd name="T39" fmla="*/ 0 h 163"/>
              <a:gd name="T40" fmla="*/ 45 w 149"/>
              <a:gd name="T41" fmla="*/ 29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9" h="163">
                <a:moveTo>
                  <a:pt x="45" y="29"/>
                </a:moveTo>
                <a:cubicBezTo>
                  <a:pt x="45" y="50"/>
                  <a:pt x="45" y="50"/>
                  <a:pt x="45" y="50"/>
                </a:cubicBezTo>
                <a:cubicBezTo>
                  <a:pt x="45" y="67"/>
                  <a:pt x="45" y="67"/>
                  <a:pt x="45" y="67"/>
                </a:cubicBezTo>
                <a:cubicBezTo>
                  <a:pt x="45" y="114"/>
                  <a:pt x="45" y="114"/>
                  <a:pt x="45" y="114"/>
                </a:cubicBezTo>
                <a:cubicBezTo>
                  <a:pt x="39" y="109"/>
                  <a:pt x="30" y="107"/>
                  <a:pt x="22" y="109"/>
                </a:cubicBezTo>
                <a:cubicBezTo>
                  <a:pt x="8" y="113"/>
                  <a:pt x="0" y="127"/>
                  <a:pt x="3" y="141"/>
                </a:cubicBezTo>
                <a:cubicBezTo>
                  <a:pt x="7" y="155"/>
                  <a:pt x="21" y="163"/>
                  <a:pt x="35" y="159"/>
                </a:cubicBezTo>
                <a:cubicBezTo>
                  <a:pt x="47" y="156"/>
                  <a:pt x="55" y="145"/>
                  <a:pt x="55" y="133"/>
                </a:cubicBezTo>
                <a:cubicBezTo>
                  <a:pt x="55" y="133"/>
                  <a:pt x="55" y="133"/>
                  <a:pt x="55" y="133"/>
                </a:cubicBezTo>
                <a:cubicBezTo>
                  <a:pt x="55" y="64"/>
                  <a:pt x="55" y="64"/>
                  <a:pt x="55" y="64"/>
                </a:cubicBezTo>
                <a:cubicBezTo>
                  <a:pt x="139" y="40"/>
                  <a:pt x="139" y="40"/>
                  <a:pt x="139" y="40"/>
                </a:cubicBezTo>
                <a:cubicBezTo>
                  <a:pt x="139" y="86"/>
                  <a:pt x="139" y="86"/>
                  <a:pt x="139" y="86"/>
                </a:cubicBezTo>
                <a:cubicBezTo>
                  <a:pt x="133" y="80"/>
                  <a:pt x="124" y="78"/>
                  <a:pt x="116" y="80"/>
                </a:cubicBezTo>
                <a:cubicBezTo>
                  <a:pt x="102" y="84"/>
                  <a:pt x="94" y="98"/>
                  <a:pt x="97" y="112"/>
                </a:cubicBezTo>
                <a:cubicBezTo>
                  <a:pt x="101" y="126"/>
                  <a:pt x="115" y="134"/>
                  <a:pt x="129" y="131"/>
                </a:cubicBezTo>
                <a:cubicBezTo>
                  <a:pt x="141" y="128"/>
                  <a:pt x="148" y="117"/>
                  <a:pt x="148" y="106"/>
                </a:cubicBezTo>
                <a:cubicBezTo>
                  <a:pt x="149" y="106"/>
                  <a:pt x="149" y="106"/>
                  <a:pt x="149" y="106"/>
                </a:cubicBezTo>
                <a:cubicBezTo>
                  <a:pt x="149" y="38"/>
                  <a:pt x="149" y="38"/>
                  <a:pt x="149" y="38"/>
                </a:cubicBezTo>
                <a:cubicBezTo>
                  <a:pt x="149" y="15"/>
                  <a:pt x="149" y="15"/>
                  <a:pt x="149" y="15"/>
                </a:cubicBezTo>
                <a:cubicBezTo>
                  <a:pt x="149" y="0"/>
                  <a:pt x="149" y="0"/>
                  <a:pt x="149" y="0"/>
                </a:cubicBezTo>
                <a:lnTo>
                  <a:pt x="45" y="2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2" name="Freeform 162">
            <a:extLst>
              <a:ext uri="{FF2B5EF4-FFF2-40B4-BE49-F238E27FC236}">
                <a16:creationId xmlns:a16="http://schemas.microsoft.com/office/drawing/2014/main" id="{C1AAC80A-B27B-AFFF-3CEC-32C3C9FFAE33}"/>
              </a:ext>
            </a:extLst>
          </p:cNvPr>
          <p:cNvSpPr>
            <a:spLocks/>
          </p:cNvSpPr>
          <p:nvPr/>
        </p:nvSpPr>
        <p:spPr bwMode="auto">
          <a:xfrm>
            <a:off x="11198226" y="4227513"/>
            <a:ext cx="203200" cy="147638"/>
          </a:xfrm>
          <a:custGeom>
            <a:avLst/>
            <a:gdLst>
              <a:gd name="T0" fmla="*/ 121 w 128"/>
              <a:gd name="T1" fmla="*/ 0 h 93"/>
              <a:gd name="T2" fmla="*/ 7 w 128"/>
              <a:gd name="T3" fmla="*/ 0 h 93"/>
              <a:gd name="T4" fmla="*/ 0 w 128"/>
              <a:gd name="T5" fmla="*/ 7 h 93"/>
              <a:gd name="T6" fmla="*/ 0 w 128"/>
              <a:gd name="T7" fmla="*/ 86 h 93"/>
              <a:gd name="T8" fmla="*/ 7 w 128"/>
              <a:gd name="T9" fmla="*/ 93 h 93"/>
              <a:gd name="T10" fmla="*/ 121 w 128"/>
              <a:gd name="T11" fmla="*/ 93 h 93"/>
              <a:gd name="T12" fmla="*/ 128 w 128"/>
              <a:gd name="T13" fmla="*/ 86 h 93"/>
              <a:gd name="T14" fmla="*/ 128 w 128"/>
              <a:gd name="T15" fmla="*/ 7 h 93"/>
              <a:gd name="T16" fmla="*/ 121 w 128"/>
              <a:gd name="T17" fmla="*/ 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8" h="93">
                <a:moveTo>
                  <a:pt x="121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90"/>
                  <a:pt x="3" y="93"/>
                  <a:pt x="7" y="93"/>
                </a:cubicBezTo>
                <a:cubicBezTo>
                  <a:pt x="121" y="93"/>
                  <a:pt x="121" y="93"/>
                  <a:pt x="121" y="93"/>
                </a:cubicBezTo>
                <a:cubicBezTo>
                  <a:pt x="125" y="93"/>
                  <a:pt x="128" y="90"/>
                  <a:pt x="128" y="86"/>
                </a:cubicBezTo>
                <a:cubicBezTo>
                  <a:pt x="128" y="7"/>
                  <a:pt x="128" y="7"/>
                  <a:pt x="128" y="7"/>
                </a:cubicBezTo>
                <a:cubicBezTo>
                  <a:pt x="128" y="3"/>
                  <a:pt x="125" y="0"/>
                  <a:pt x="12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3" name="Oval 163">
            <a:extLst>
              <a:ext uri="{FF2B5EF4-FFF2-40B4-BE49-F238E27FC236}">
                <a16:creationId xmlns:a16="http://schemas.microsoft.com/office/drawing/2014/main" id="{7ACD649B-B980-8ABD-EBF8-4C1398FE1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06163" y="4149725"/>
            <a:ext cx="68263" cy="68263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4" name="Oval 164">
            <a:extLst>
              <a:ext uri="{FF2B5EF4-FFF2-40B4-BE49-F238E27FC236}">
                <a16:creationId xmlns:a16="http://schemas.microsoft.com/office/drawing/2014/main" id="{FE049878-FE70-99BD-6B35-719BF00E80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06176" y="4130675"/>
            <a:ext cx="87313" cy="87313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5" name="Freeform 165">
            <a:extLst>
              <a:ext uri="{FF2B5EF4-FFF2-40B4-BE49-F238E27FC236}">
                <a16:creationId xmlns:a16="http://schemas.microsoft.com/office/drawing/2014/main" id="{D02D48BA-14C0-239F-ED0F-006D5F205C24}"/>
              </a:ext>
            </a:extLst>
          </p:cNvPr>
          <p:cNvSpPr>
            <a:spLocks/>
          </p:cNvSpPr>
          <p:nvPr/>
        </p:nvSpPr>
        <p:spPr bwMode="auto">
          <a:xfrm>
            <a:off x="11410951" y="4270375"/>
            <a:ext cx="41275" cy="79375"/>
          </a:xfrm>
          <a:custGeom>
            <a:avLst/>
            <a:gdLst>
              <a:gd name="T0" fmla="*/ 25 w 26"/>
              <a:gd name="T1" fmla="*/ 1 h 50"/>
              <a:gd name="T2" fmla="*/ 22 w 26"/>
              <a:gd name="T3" fmla="*/ 0 h 50"/>
              <a:gd name="T4" fmla="*/ 3 w 26"/>
              <a:gd name="T5" fmla="*/ 2 h 50"/>
              <a:gd name="T6" fmla="*/ 0 w 26"/>
              <a:gd name="T7" fmla="*/ 6 h 50"/>
              <a:gd name="T8" fmla="*/ 0 w 26"/>
              <a:gd name="T9" fmla="*/ 44 h 50"/>
              <a:gd name="T10" fmla="*/ 3 w 26"/>
              <a:gd name="T11" fmla="*/ 48 h 50"/>
              <a:gd name="T12" fmla="*/ 22 w 26"/>
              <a:gd name="T13" fmla="*/ 50 h 50"/>
              <a:gd name="T14" fmla="*/ 25 w 26"/>
              <a:gd name="T15" fmla="*/ 49 h 50"/>
              <a:gd name="T16" fmla="*/ 26 w 26"/>
              <a:gd name="T17" fmla="*/ 46 h 50"/>
              <a:gd name="T18" fmla="*/ 26 w 26"/>
              <a:gd name="T19" fmla="*/ 4 h 50"/>
              <a:gd name="T20" fmla="*/ 25 w 26"/>
              <a:gd name="T21" fmla="*/ 1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6" h="50">
                <a:moveTo>
                  <a:pt x="25" y="1"/>
                </a:moveTo>
                <a:cubicBezTo>
                  <a:pt x="24" y="1"/>
                  <a:pt x="23" y="0"/>
                  <a:pt x="22" y="0"/>
                </a:cubicBezTo>
                <a:cubicBezTo>
                  <a:pt x="3" y="2"/>
                  <a:pt x="3" y="2"/>
                  <a:pt x="3" y="2"/>
                </a:cubicBezTo>
                <a:cubicBezTo>
                  <a:pt x="1" y="2"/>
                  <a:pt x="0" y="4"/>
                  <a:pt x="0" y="6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6"/>
                  <a:pt x="1" y="48"/>
                  <a:pt x="3" y="48"/>
                </a:cubicBezTo>
                <a:cubicBezTo>
                  <a:pt x="22" y="50"/>
                  <a:pt x="22" y="50"/>
                  <a:pt x="22" y="50"/>
                </a:cubicBezTo>
                <a:cubicBezTo>
                  <a:pt x="23" y="50"/>
                  <a:pt x="24" y="49"/>
                  <a:pt x="25" y="49"/>
                </a:cubicBezTo>
                <a:cubicBezTo>
                  <a:pt x="26" y="48"/>
                  <a:pt x="26" y="47"/>
                  <a:pt x="26" y="46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3"/>
                  <a:pt x="26" y="2"/>
                  <a:pt x="25" y="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6" name="Freeform 166">
            <a:extLst>
              <a:ext uri="{FF2B5EF4-FFF2-40B4-BE49-F238E27FC236}">
                <a16:creationId xmlns:a16="http://schemas.microsoft.com/office/drawing/2014/main" id="{D0CFD567-6270-E132-B100-A5AD90221FD4}"/>
              </a:ext>
            </a:extLst>
          </p:cNvPr>
          <p:cNvSpPr>
            <a:spLocks/>
          </p:cNvSpPr>
          <p:nvPr/>
        </p:nvSpPr>
        <p:spPr bwMode="auto">
          <a:xfrm>
            <a:off x="7907338" y="5235575"/>
            <a:ext cx="179388" cy="200025"/>
          </a:xfrm>
          <a:custGeom>
            <a:avLst/>
            <a:gdLst>
              <a:gd name="T0" fmla="*/ 113 w 113"/>
              <a:gd name="T1" fmla="*/ 0 h 126"/>
              <a:gd name="T2" fmla="*/ 84 w 113"/>
              <a:gd name="T3" fmla="*/ 0 h 126"/>
              <a:gd name="T4" fmla="*/ 57 w 113"/>
              <a:gd name="T5" fmla="*/ 48 h 126"/>
              <a:gd name="T6" fmla="*/ 30 w 113"/>
              <a:gd name="T7" fmla="*/ 0 h 126"/>
              <a:gd name="T8" fmla="*/ 0 w 113"/>
              <a:gd name="T9" fmla="*/ 0 h 126"/>
              <a:gd name="T10" fmla="*/ 36 w 113"/>
              <a:gd name="T11" fmla="*/ 64 h 126"/>
              <a:gd name="T12" fmla="*/ 9 w 113"/>
              <a:gd name="T13" fmla="*/ 64 h 126"/>
              <a:gd name="T14" fmla="*/ 9 w 113"/>
              <a:gd name="T15" fmla="*/ 75 h 126"/>
              <a:gd name="T16" fmla="*/ 41 w 113"/>
              <a:gd name="T17" fmla="*/ 75 h 126"/>
              <a:gd name="T18" fmla="*/ 41 w 113"/>
              <a:gd name="T19" fmla="*/ 85 h 126"/>
              <a:gd name="T20" fmla="*/ 9 w 113"/>
              <a:gd name="T21" fmla="*/ 85 h 126"/>
              <a:gd name="T22" fmla="*/ 9 w 113"/>
              <a:gd name="T23" fmla="*/ 96 h 126"/>
              <a:gd name="T24" fmla="*/ 41 w 113"/>
              <a:gd name="T25" fmla="*/ 96 h 126"/>
              <a:gd name="T26" fmla="*/ 41 w 113"/>
              <a:gd name="T27" fmla="*/ 126 h 126"/>
              <a:gd name="T28" fmla="*/ 73 w 113"/>
              <a:gd name="T29" fmla="*/ 126 h 126"/>
              <a:gd name="T30" fmla="*/ 73 w 113"/>
              <a:gd name="T31" fmla="*/ 96 h 126"/>
              <a:gd name="T32" fmla="*/ 105 w 113"/>
              <a:gd name="T33" fmla="*/ 96 h 126"/>
              <a:gd name="T34" fmla="*/ 105 w 113"/>
              <a:gd name="T35" fmla="*/ 85 h 126"/>
              <a:gd name="T36" fmla="*/ 73 w 113"/>
              <a:gd name="T37" fmla="*/ 85 h 126"/>
              <a:gd name="T38" fmla="*/ 73 w 113"/>
              <a:gd name="T39" fmla="*/ 75 h 126"/>
              <a:gd name="T40" fmla="*/ 105 w 113"/>
              <a:gd name="T41" fmla="*/ 75 h 126"/>
              <a:gd name="T42" fmla="*/ 105 w 113"/>
              <a:gd name="T43" fmla="*/ 64 h 126"/>
              <a:gd name="T44" fmla="*/ 78 w 113"/>
              <a:gd name="T45" fmla="*/ 64 h 126"/>
              <a:gd name="T46" fmla="*/ 113 w 113"/>
              <a:gd name="T47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13" h="126">
                <a:moveTo>
                  <a:pt x="113" y="0"/>
                </a:moveTo>
                <a:lnTo>
                  <a:pt x="84" y="0"/>
                </a:lnTo>
                <a:lnTo>
                  <a:pt x="57" y="48"/>
                </a:lnTo>
                <a:lnTo>
                  <a:pt x="30" y="0"/>
                </a:lnTo>
                <a:lnTo>
                  <a:pt x="0" y="0"/>
                </a:lnTo>
                <a:lnTo>
                  <a:pt x="36" y="64"/>
                </a:lnTo>
                <a:lnTo>
                  <a:pt x="9" y="64"/>
                </a:lnTo>
                <a:lnTo>
                  <a:pt x="9" y="75"/>
                </a:lnTo>
                <a:lnTo>
                  <a:pt x="41" y="75"/>
                </a:lnTo>
                <a:lnTo>
                  <a:pt x="41" y="85"/>
                </a:lnTo>
                <a:lnTo>
                  <a:pt x="9" y="85"/>
                </a:lnTo>
                <a:lnTo>
                  <a:pt x="9" y="96"/>
                </a:lnTo>
                <a:lnTo>
                  <a:pt x="41" y="96"/>
                </a:lnTo>
                <a:lnTo>
                  <a:pt x="41" y="126"/>
                </a:lnTo>
                <a:lnTo>
                  <a:pt x="73" y="126"/>
                </a:lnTo>
                <a:lnTo>
                  <a:pt x="73" y="96"/>
                </a:lnTo>
                <a:lnTo>
                  <a:pt x="105" y="96"/>
                </a:lnTo>
                <a:lnTo>
                  <a:pt x="105" y="85"/>
                </a:lnTo>
                <a:lnTo>
                  <a:pt x="73" y="85"/>
                </a:lnTo>
                <a:lnTo>
                  <a:pt x="73" y="75"/>
                </a:lnTo>
                <a:lnTo>
                  <a:pt x="105" y="75"/>
                </a:lnTo>
                <a:lnTo>
                  <a:pt x="105" y="64"/>
                </a:lnTo>
                <a:lnTo>
                  <a:pt x="78" y="64"/>
                </a:lnTo>
                <a:lnTo>
                  <a:pt x="113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7" name="Freeform 167">
            <a:extLst>
              <a:ext uri="{FF2B5EF4-FFF2-40B4-BE49-F238E27FC236}">
                <a16:creationId xmlns:a16="http://schemas.microsoft.com/office/drawing/2014/main" id="{2A1331C5-85AA-F98D-97EC-53B68CFB2F79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5797550"/>
            <a:ext cx="254000" cy="215900"/>
          </a:xfrm>
          <a:custGeom>
            <a:avLst/>
            <a:gdLst>
              <a:gd name="T0" fmla="*/ 138 w 160"/>
              <a:gd name="T1" fmla="*/ 9 h 136"/>
              <a:gd name="T2" fmla="*/ 115 w 160"/>
              <a:gd name="T3" fmla="*/ 19 h 136"/>
              <a:gd name="T4" fmla="*/ 126 w 160"/>
              <a:gd name="T5" fmla="*/ 27 h 136"/>
              <a:gd name="T6" fmla="*/ 94 w 160"/>
              <a:gd name="T7" fmla="*/ 65 h 136"/>
              <a:gd name="T8" fmla="*/ 62 w 160"/>
              <a:gd name="T9" fmla="*/ 50 h 136"/>
              <a:gd name="T10" fmla="*/ 0 w 160"/>
              <a:gd name="T11" fmla="*/ 124 h 136"/>
              <a:gd name="T12" fmla="*/ 15 w 160"/>
              <a:gd name="T13" fmla="*/ 136 h 136"/>
              <a:gd name="T14" fmla="*/ 67 w 160"/>
              <a:gd name="T15" fmla="*/ 73 h 136"/>
              <a:gd name="T16" fmla="*/ 99 w 160"/>
              <a:gd name="T17" fmla="*/ 89 h 136"/>
              <a:gd name="T18" fmla="*/ 141 w 160"/>
              <a:gd name="T19" fmla="*/ 39 h 136"/>
              <a:gd name="T20" fmla="*/ 154 w 160"/>
              <a:gd name="T21" fmla="*/ 48 h 136"/>
              <a:gd name="T22" fmla="*/ 157 w 160"/>
              <a:gd name="T23" fmla="*/ 24 h 136"/>
              <a:gd name="T24" fmla="*/ 160 w 160"/>
              <a:gd name="T25" fmla="*/ 0 h 136"/>
              <a:gd name="T26" fmla="*/ 138 w 160"/>
              <a:gd name="T27" fmla="*/ 9 h 136"/>
              <a:gd name="T28" fmla="*/ 61 w 160"/>
              <a:gd name="T29" fmla="*/ 135 h 136"/>
              <a:gd name="T30" fmla="*/ 77 w 160"/>
              <a:gd name="T31" fmla="*/ 135 h 136"/>
              <a:gd name="T32" fmla="*/ 77 w 160"/>
              <a:gd name="T33" fmla="*/ 82 h 136"/>
              <a:gd name="T34" fmla="*/ 61 w 160"/>
              <a:gd name="T35" fmla="*/ 82 h 136"/>
              <a:gd name="T36" fmla="*/ 61 w 160"/>
              <a:gd name="T37" fmla="*/ 135 h 136"/>
              <a:gd name="T38" fmla="*/ 35 w 160"/>
              <a:gd name="T39" fmla="*/ 135 h 136"/>
              <a:gd name="T40" fmla="*/ 51 w 160"/>
              <a:gd name="T41" fmla="*/ 135 h 136"/>
              <a:gd name="T42" fmla="*/ 51 w 160"/>
              <a:gd name="T43" fmla="*/ 116 h 136"/>
              <a:gd name="T44" fmla="*/ 35 w 160"/>
              <a:gd name="T45" fmla="*/ 116 h 136"/>
              <a:gd name="T46" fmla="*/ 35 w 160"/>
              <a:gd name="T47" fmla="*/ 135 h 136"/>
              <a:gd name="T48" fmla="*/ 90 w 160"/>
              <a:gd name="T49" fmla="*/ 135 h 136"/>
              <a:gd name="T50" fmla="*/ 106 w 160"/>
              <a:gd name="T51" fmla="*/ 135 h 136"/>
              <a:gd name="T52" fmla="*/ 106 w 160"/>
              <a:gd name="T53" fmla="*/ 92 h 136"/>
              <a:gd name="T54" fmla="*/ 90 w 160"/>
              <a:gd name="T55" fmla="*/ 92 h 136"/>
              <a:gd name="T56" fmla="*/ 90 w 160"/>
              <a:gd name="T57" fmla="*/ 135 h 136"/>
              <a:gd name="T58" fmla="*/ 119 w 160"/>
              <a:gd name="T59" fmla="*/ 135 h 136"/>
              <a:gd name="T60" fmla="*/ 135 w 160"/>
              <a:gd name="T61" fmla="*/ 135 h 136"/>
              <a:gd name="T62" fmla="*/ 135 w 160"/>
              <a:gd name="T63" fmla="*/ 67 h 136"/>
              <a:gd name="T64" fmla="*/ 119 w 160"/>
              <a:gd name="T65" fmla="*/ 67 h 136"/>
              <a:gd name="T66" fmla="*/ 119 w 160"/>
              <a:gd name="T67" fmla="*/ 135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36">
                <a:moveTo>
                  <a:pt x="138" y="9"/>
                </a:moveTo>
                <a:lnTo>
                  <a:pt x="115" y="19"/>
                </a:lnTo>
                <a:lnTo>
                  <a:pt x="126" y="27"/>
                </a:lnTo>
                <a:lnTo>
                  <a:pt x="94" y="65"/>
                </a:lnTo>
                <a:lnTo>
                  <a:pt x="62" y="50"/>
                </a:lnTo>
                <a:lnTo>
                  <a:pt x="0" y="124"/>
                </a:lnTo>
                <a:lnTo>
                  <a:pt x="15" y="136"/>
                </a:lnTo>
                <a:lnTo>
                  <a:pt x="67" y="73"/>
                </a:lnTo>
                <a:lnTo>
                  <a:pt x="99" y="89"/>
                </a:lnTo>
                <a:lnTo>
                  <a:pt x="141" y="39"/>
                </a:lnTo>
                <a:lnTo>
                  <a:pt x="154" y="48"/>
                </a:lnTo>
                <a:lnTo>
                  <a:pt x="157" y="24"/>
                </a:lnTo>
                <a:lnTo>
                  <a:pt x="160" y="0"/>
                </a:lnTo>
                <a:lnTo>
                  <a:pt x="138" y="9"/>
                </a:lnTo>
                <a:close/>
                <a:moveTo>
                  <a:pt x="61" y="135"/>
                </a:moveTo>
                <a:lnTo>
                  <a:pt x="77" y="135"/>
                </a:lnTo>
                <a:lnTo>
                  <a:pt x="77" y="82"/>
                </a:lnTo>
                <a:lnTo>
                  <a:pt x="61" y="82"/>
                </a:lnTo>
                <a:lnTo>
                  <a:pt x="61" y="135"/>
                </a:lnTo>
                <a:close/>
                <a:moveTo>
                  <a:pt x="35" y="135"/>
                </a:moveTo>
                <a:lnTo>
                  <a:pt x="51" y="135"/>
                </a:lnTo>
                <a:lnTo>
                  <a:pt x="51" y="116"/>
                </a:lnTo>
                <a:lnTo>
                  <a:pt x="35" y="116"/>
                </a:lnTo>
                <a:lnTo>
                  <a:pt x="35" y="135"/>
                </a:lnTo>
                <a:close/>
                <a:moveTo>
                  <a:pt x="90" y="135"/>
                </a:moveTo>
                <a:lnTo>
                  <a:pt x="106" y="135"/>
                </a:lnTo>
                <a:lnTo>
                  <a:pt x="106" y="92"/>
                </a:lnTo>
                <a:lnTo>
                  <a:pt x="90" y="92"/>
                </a:lnTo>
                <a:lnTo>
                  <a:pt x="90" y="135"/>
                </a:lnTo>
                <a:close/>
                <a:moveTo>
                  <a:pt x="119" y="135"/>
                </a:moveTo>
                <a:lnTo>
                  <a:pt x="135" y="135"/>
                </a:lnTo>
                <a:lnTo>
                  <a:pt x="135" y="67"/>
                </a:lnTo>
                <a:lnTo>
                  <a:pt x="119" y="67"/>
                </a:lnTo>
                <a:lnTo>
                  <a:pt x="119" y="13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8" name="Freeform 168">
            <a:extLst>
              <a:ext uri="{FF2B5EF4-FFF2-40B4-BE49-F238E27FC236}">
                <a16:creationId xmlns:a16="http://schemas.microsoft.com/office/drawing/2014/main" id="{C43C00FC-ECBC-2F90-E818-74B627E767CE}"/>
              </a:ext>
            </a:extLst>
          </p:cNvPr>
          <p:cNvSpPr>
            <a:spLocks noEditPoints="1"/>
          </p:cNvSpPr>
          <p:nvPr/>
        </p:nvSpPr>
        <p:spPr bwMode="auto">
          <a:xfrm>
            <a:off x="2954338" y="5245100"/>
            <a:ext cx="236538" cy="176213"/>
          </a:xfrm>
          <a:custGeom>
            <a:avLst/>
            <a:gdLst>
              <a:gd name="T0" fmla="*/ 139 w 149"/>
              <a:gd name="T1" fmla="*/ 90 h 111"/>
              <a:gd name="T2" fmla="*/ 130 w 149"/>
              <a:gd name="T3" fmla="*/ 70 h 111"/>
              <a:gd name="T4" fmla="*/ 122 w 149"/>
              <a:gd name="T5" fmla="*/ 81 h 111"/>
              <a:gd name="T6" fmla="*/ 70 w 149"/>
              <a:gd name="T7" fmla="*/ 44 h 111"/>
              <a:gd name="T8" fmla="*/ 48 w 149"/>
              <a:gd name="T9" fmla="*/ 44 h 111"/>
              <a:gd name="T10" fmla="*/ 14 w 149"/>
              <a:gd name="T11" fmla="*/ 0 h 111"/>
              <a:gd name="T12" fmla="*/ 0 w 149"/>
              <a:gd name="T13" fmla="*/ 11 h 111"/>
              <a:gd name="T14" fmla="*/ 39 w 149"/>
              <a:gd name="T15" fmla="*/ 61 h 111"/>
              <a:gd name="T16" fmla="*/ 65 w 149"/>
              <a:gd name="T17" fmla="*/ 62 h 111"/>
              <a:gd name="T18" fmla="*/ 112 w 149"/>
              <a:gd name="T19" fmla="*/ 95 h 111"/>
              <a:gd name="T20" fmla="*/ 103 w 149"/>
              <a:gd name="T21" fmla="*/ 107 h 111"/>
              <a:gd name="T22" fmla="*/ 126 w 149"/>
              <a:gd name="T23" fmla="*/ 109 h 111"/>
              <a:gd name="T24" fmla="*/ 149 w 149"/>
              <a:gd name="T25" fmla="*/ 111 h 111"/>
              <a:gd name="T26" fmla="*/ 139 w 149"/>
              <a:gd name="T27" fmla="*/ 90 h 111"/>
              <a:gd name="T28" fmla="*/ 84 w 149"/>
              <a:gd name="T29" fmla="*/ 111 h 111"/>
              <a:gd name="T30" fmla="*/ 98 w 149"/>
              <a:gd name="T31" fmla="*/ 111 h 111"/>
              <a:gd name="T32" fmla="*/ 98 w 149"/>
              <a:gd name="T33" fmla="*/ 88 h 111"/>
              <a:gd name="T34" fmla="*/ 84 w 149"/>
              <a:gd name="T35" fmla="*/ 88 h 111"/>
              <a:gd name="T36" fmla="*/ 84 w 149"/>
              <a:gd name="T37" fmla="*/ 111 h 111"/>
              <a:gd name="T38" fmla="*/ 58 w 149"/>
              <a:gd name="T39" fmla="*/ 111 h 111"/>
              <a:gd name="T40" fmla="*/ 71 w 149"/>
              <a:gd name="T41" fmla="*/ 111 h 111"/>
              <a:gd name="T42" fmla="*/ 71 w 149"/>
              <a:gd name="T43" fmla="*/ 69 h 111"/>
              <a:gd name="T44" fmla="*/ 58 w 149"/>
              <a:gd name="T45" fmla="*/ 69 h 111"/>
              <a:gd name="T46" fmla="*/ 58 w 149"/>
              <a:gd name="T47" fmla="*/ 111 h 111"/>
              <a:gd name="T48" fmla="*/ 29 w 149"/>
              <a:gd name="T49" fmla="*/ 111 h 111"/>
              <a:gd name="T50" fmla="*/ 44 w 149"/>
              <a:gd name="T51" fmla="*/ 111 h 111"/>
              <a:gd name="T52" fmla="*/ 44 w 149"/>
              <a:gd name="T53" fmla="*/ 63 h 111"/>
              <a:gd name="T54" fmla="*/ 29 w 149"/>
              <a:gd name="T55" fmla="*/ 63 h 111"/>
              <a:gd name="T56" fmla="*/ 29 w 149"/>
              <a:gd name="T57" fmla="*/ 111 h 111"/>
              <a:gd name="T58" fmla="*/ 2 w 149"/>
              <a:gd name="T59" fmla="*/ 111 h 111"/>
              <a:gd name="T60" fmla="*/ 17 w 149"/>
              <a:gd name="T61" fmla="*/ 111 h 111"/>
              <a:gd name="T62" fmla="*/ 17 w 149"/>
              <a:gd name="T63" fmla="*/ 36 h 111"/>
              <a:gd name="T64" fmla="*/ 2 w 149"/>
              <a:gd name="T65" fmla="*/ 36 h 111"/>
              <a:gd name="T66" fmla="*/ 2 w 149"/>
              <a:gd name="T67" fmla="*/ 111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9" h="111">
                <a:moveTo>
                  <a:pt x="139" y="90"/>
                </a:moveTo>
                <a:lnTo>
                  <a:pt x="130" y="70"/>
                </a:lnTo>
                <a:lnTo>
                  <a:pt x="122" y="81"/>
                </a:lnTo>
                <a:lnTo>
                  <a:pt x="70" y="44"/>
                </a:lnTo>
                <a:lnTo>
                  <a:pt x="48" y="44"/>
                </a:lnTo>
                <a:lnTo>
                  <a:pt x="14" y="0"/>
                </a:lnTo>
                <a:lnTo>
                  <a:pt x="0" y="11"/>
                </a:lnTo>
                <a:lnTo>
                  <a:pt x="39" y="61"/>
                </a:lnTo>
                <a:lnTo>
                  <a:pt x="65" y="62"/>
                </a:lnTo>
                <a:lnTo>
                  <a:pt x="112" y="95"/>
                </a:lnTo>
                <a:lnTo>
                  <a:pt x="103" y="107"/>
                </a:lnTo>
                <a:lnTo>
                  <a:pt x="126" y="109"/>
                </a:lnTo>
                <a:lnTo>
                  <a:pt x="149" y="111"/>
                </a:lnTo>
                <a:lnTo>
                  <a:pt x="139" y="90"/>
                </a:lnTo>
                <a:close/>
                <a:moveTo>
                  <a:pt x="84" y="111"/>
                </a:moveTo>
                <a:lnTo>
                  <a:pt x="98" y="111"/>
                </a:lnTo>
                <a:lnTo>
                  <a:pt x="98" y="88"/>
                </a:lnTo>
                <a:lnTo>
                  <a:pt x="84" y="88"/>
                </a:lnTo>
                <a:lnTo>
                  <a:pt x="84" y="111"/>
                </a:lnTo>
                <a:close/>
                <a:moveTo>
                  <a:pt x="58" y="111"/>
                </a:moveTo>
                <a:lnTo>
                  <a:pt x="71" y="111"/>
                </a:lnTo>
                <a:lnTo>
                  <a:pt x="71" y="69"/>
                </a:lnTo>
                <a:lnTo>
                  <a:pt x="58" y="69"/>
                </a:lnTo>
                <a:lnTo>
                  <a:pt x="58" y="111"/>
                </a:lnTo>
                <a:close/>
                <a:moveTo>
                  <a:pt x="29" y="111"/>
                </a:moveTo>
                <a:lnTo>
                  <a:pt x="44" y="111"/>
                </a:lnTo>
                <a:lnTo>
                  <a:pt x="44" y="63"/>
                </a:lnTo>
                <a:lnTo>
                  <a:pt x="29" y="63"/>
                </a:lnTo>
                <a:lnTo>
                  <a:pt x="29" y="111"/>
                </a:lnTo>
                <a:close/>
                <a:moveTo>
                  <a:pt x="2" y="111"/>
                </a:moveTo>
                <a:lnTo>
                  <a:pt x="17" y="111"/>
                </a:lnTo>
                <a:lnTo>
                  <a:pt x="17" y="36"/>
                </a:lnTo>
                <a:lnTo>
                  <a:pt x="2" y="36"/>
                </a:lnTo>
                <a:lnTo>
                  <a:pt x="2" y="1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9" name="Freeform 169">
            <a:extLst>
              <a:ext uri="{FF2B5EF4-FFF2-40B4-BE49-F238E27FC236}">
                <a16:creationId xmlns:a16="http://schemas.microsoft.com/office/drawing/2014/main" id="{5B4F4FC4-61BE-7E58-BC58-732194CDCE7B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4683125"/>
            <a:ext cx="254000" cy="242888"/>
          </a:xfrm>
          <a:custGeom>
            <a:avLst/>
            <a:gdLst>
              <a:gd name="T0" fmla="*/ 22 w 160"/>
              <a:gd name="T1" fmla="*/ 135 h 153"/>
              <a:gd name="T2" fmla="*/ 44 w 160"/>
              <a:gd name="T3" fmla="*/ 135 h 153"/>
              <a:gd name="T4" fmla="*/ 92 w 160"/>
              <a:gd name="T5" fmla="*/ 140 h 153"/>
              <a:gd name="T6" fmla="*/ 125 w 160"/>
              <a:gd name="T7" fmla="*/ 28 h 153"/>
              <a:gd name="T8" fmla="*/ 156 w 160"/>
              <a:gd name="T9" fmla="*/ 41 h 153"/>
              <a:gd name="T10" fmla="*/ 111 w 160"/>
              <a:gd name="T11" fmla="*/ 57 h 153"/>
              <a:gd name="T12" fmla="*/ 93 w 160"/>
              <a:gd name="T13" fmla="*/ 58 h 153"/>
              <a:gd name="T14" fmla="*/ 83 w 160"/>
              <a:gd name="T15" fmla="*/ 55 h 153"/>
              <a:gd name="T16" fmla="*/ 88 w 160"/>
              <a:gd name="T17" fmla="*/ 61 h 153"/>
              <a:gd name="T18" fmla="*/ 73 w 160"/>
              <a:gd name="T19" fmla="*/ 76 h 153"/>
              <a:gd name="T20" fmla="*/ 69 w 160"/>
              <a:gd name="T21" fmla="*/ 80 h 153"/>
              <a:gd name="T22" fmla="*/ 58 w 160"/>
              <a:gd name="T23" fmla="*/ 80 h 153"/>
              <a:gd name="T24" fmla="*/ 68 w 160"/>
              <a:gd name="T25" fmla="*/ 70 h 153"/>
              <a:gd name="T26" fmla="*/ 51 w 160"/>
              <a:gd name="T27" fmla="*/ 78 h 153"/>
              <a:gd name="T28" fmla="*/ 54 w 160"/>
              <a:gd name="T29" fmla="*/ 65 h 153"/>
              <a:gd name="T30" fmla="*/ 54 w 160"/>
              <a:gd name="T31" fmla="*/ 76 h 153"/>
              <a:gd name="T32" fmla="*/ 75 w 160"/>
              <a:gd name="T33" fmla="*/ 55 h 153"/>
              <a:gd name="T34" fmla="*/ 64 w 160"/>
              <a:gd name="T35" fmla="*/ 55 h 153"/>
              <a:gd name="T36" fmla="*/ 64 w 160"/>
              <a:gd name="T37" fmla="*/ 66 h 153"/>
              <a:gd name="T38" fmla="*/ 56 w 160"/>
              <a:gd name="T39" fmla="*/ 55 h 153"/>
              <a:gd name="T40" fmla="*/ 50 w 160"/>
              <a:gd name="T41" fmla="*/ 61 h 153"/>
              <a:gd name="T42" fmla="*/ 34 w 160"/>
              <a:gd name="T43" fmla="*/ 77 h 153"/>
              <a:gd name="T44" fmla="*/ 33 w 160"/>
              <a:gd name="T45" fmla="*/ 62 h 153"/>
              <a:gd name="T46" fmla="*/ 37 w 160"/>
              <a:gd name="T47" fmla="*/ 58 h 153"/>
              <a:gd name="T48" fmla="*/ 19 w 160"/>
              <a:gd name="T49" fmla="*/ 67 h 153"/>
              <a:gd name="T50" fmla="*/ 18 w 160"/>
              <a:gd name="T51" fmla="*/ 63 h 153"/>
              <a:gd name="T52" fmla="*/ 26 w 160"/>
              <a:gd name="T53" fmla="*/ 55 h 153"/>
              <a:gd name="T54" fmla="*/ 31 w 160"/>
              <a:gd name="T55" fmla="*/ 61 h 153"/>
              <a:gd name="T56" fmla="*/ 19 w 160"/>
              <a:gd name="T57" fmla="*/ 67 h 153"/>
              <a:gd name="T58" fmla="*/ 25 w 160"/>
              <a:gd name="T59" fmla="*/ 93 h 153"/>
              <a:gd name="T60" fmla="*/ 50 w 160"/>
              <a:gd name="T61" fmla="*/ 99 h 153"/>
              <a:gd name="T62" fmla="*/ 33 w 160"/>
              <a:gd name="T63" fmla="*/ 97 h 153"/>
              <a:gd name="T64" fmla="*/ 31 w 160"/>
              <a:gd name="T65" fmla="*/ 80 h 153"/>
              <a:gd name="T66" fmla="*/ 21 w 160"/>
              <a:gd name="T67" fmla="*/ 79 h 153"/>
              <a:gd name="T68" fmla="*/ 35 w 160"/>
              <a:gd name="T69" fmla="*/ 84 h 153"/>
              <a:gd name="T70" fmla="*/ 50 w 160"/>
              <a:gd name="T71" fmla="*/ 99 h 153"/>
              <a:gd name="T72" fmla="*/ 49 w 160"/>
              <a:gd name="T73" fmla="*/ 89 h 153"/>
              <a:gd name="T74" fmla="*/ 39 w 160"/>
              <a:gd name="T75" fmla="*/ 80 h 153"/>
              <a:gd name="T76" fmla="*/ 45 w 160"/>
              <a:gd name="T77" fmla="*/ 74 h 153"/>
              <a:gd name="T78" fmla="*/ 62 w 160"/>
              <a:gd name="T79" fmla="*/ 91 h 153"/>
              <a:gd name="T80" fmla="*/ 70 w 160"/>
              <a:gd name="T81" fmla="*/ 99 h 153"/>
              <a:gd name="T82" fmla="*/ 58 w 160"/>
              <a:gd name="T83" fmla="*/ 99 h 153"/>
              <a:gd name="T84" fmla="*/ 73 w 160"/>
              <a:gd name="T85" fmla="*/ 84 h 153"/>
              <a:gd name="T86" fmla="*/ 87 w 160"/>
              <a:gd name="T87" fmla="*/ 70 h 153"/>
              <a:gd name="T88" fmla="*/ 107 w 160"/>
              <a:gd name="T89" fmla="*/ 61 h 153"/>
              <a:gd name="T90" fmla="*/ 92 w 160"/>
              <a:gd name="T91" fmla="*/ 65 h 153"/>
              <a:gd name="T92" fmla="*/ 88 w 160"/>
              <a:gd name="T93" fmla="*/ 80 h 153"/>
              <a:gd name="T94" fmla="*/ 81 w 160"/>
              <a:gd name="T95" fmla="*/ 91 h 153"/>
              <a:gd name="T96" fmla="*/ 102 w 160"/>
              <a:gd name="T97" fmla="*/ 85 h 153"/>
              <a:gd name="T98" fmla="*/ 107 w 160"/>
              <a:gd name="T99" fmla="*/ 80 h 153"/>
              <a:gd name="T100" fmla="*/ 89 w 160"/>
              <a:gd name="T101" fmla="*/ 97 h 153"/>
              <a:gd name="T102" fmla="*/ 77 w 160"/>
              <a:gd name="T103" fmla="*/ 99 h 153"/>
              <a:gd name="T104" fmla="*/ 92 w 160"/>
              <a:gd name="T105" fmla="*/ 84 h 153"/>
              <a:gd name="T106" fmla="*/ 108 w 160"/>
              <a:gd name="T107" fmla="*/ 99 h 153"/>
              <a:gd name="T108" fmla="*/ 109 w 160"/>
              <a:gd name="T109" fmla="*/ 93 h 153"/>
              <a:gd name="T110" fmla="*/ 111 w 160"/>
              <a:gd name="T111" fmla="*/ 84 h 153"/>
              <a:gd name="T112" fmla="*/ 114 w 160"/>
              <a:gd name="T113" fmla="*/ 73 h 153"/>
              <a:gd name="T114" fmla="*/ 111 w 160"/>
              <a:gd name="T115" fmla="*/ 65 h 153"/>
              <a:gd name="T116" fmla="*/ 115 w 160"/>
              <a:gd name="T117" fmla="*/ 61 h 153"/>
              <a:gd name="T118" fmla="*/ 45 w 160"/>
              <a:gd name="T119" fmla="*/ 93 h 153"/>
              <a:gd name="T120" fmla="*/ 79 w 160"/>
              <a:gd name="T121" fmla="*/ 70 h 153"/>
              <a:gd name="T122" fmla="*/ 77 w 160"/>
              <a:gd name="T123" fmla="*/ 80 h 153"/>
              <a:gd name="T124" fmla="*/ 73 w 160"/>
              <a:gd name="T125" fmla="*/ 95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53">
                <a:moveTo>
                  <a:pt x="111" y="32"/>
                </a:moveTo>
                <a:cubicBezTo>
                  <a:pt x="42" y="0"/>
                  <a:pt x="42" y="0"/>
                  <a:pt x="42" y="0"/>
                </a:cubicBezTo>
                <a:cubicBezTo>
                  <a:pt x="24" y="39"/>
                  <a:pt x="24" y="39"/>
                  <a:pt x="24" y="39"/>
                </a:cubicBezTo>
                <a:cubicBezTo>
                  <a:pt x="108" y="39"/>
                  <a:pt x="108" y="39"/>
                  <a:pt x="108" y="39"/>
                </a:cubicBezTo>
                <a:lnTo>
                  <a:pt x="111" y="32"/>
                </a:lnTo>
                <a:close/>
                <a:moveTo>
                  <a:pt x="39" y="118"/>
                </a:moveTo>
                <a:cubicBezTo>
                  <a:pt x="30" y="118"/>
                  <a:pt x="22" y="125"/>
                  <a:pt x="22" y="135"/>
                </a:cubicBezTo>
                <a:cubicBezTo>
                  <a:pt x="22" y="145"/>
                  <a:pt x="30" y="153"/>
                  <a:pt x="39" y="153"/>
                </a:cubicBezTo>
                <a:cubicBezTo>
                  <a:pt x="49" y="153"/>
                  <a:pt x="57" y="145"/>
                  <a:pt x="57" y="135"/>
                </a:cubicBezTo>
                <a:cubicBezTo>
                  <a:pt x="57" y="125"/>
                  <a:pt x="49" y="118"/>
                  <a:pt x="39" y="118"/>
                </a:cubicBezTo>
                <a:close/>
                <a:moveTo>
                  <a:pt x="39" y="140"/>
                </a:moveTo>
                <a:cubicBezTo>
                  <a:pt x="36" y="140"/>
                  <a:pt x="34" y="138"/>
                  <a:pt x="34" y="135"/>
                </a:cubicBezTo>
                <a:cubicBezTo>
                  <a:pt x="34" y="132"/>
                  <a:pt x="36" y="130"/>
                  <a:pt x="39" y="130"/>
                </a:cubicBezTo>
                <a:cubicBezTo>
                  <a:pt x="42" y="130"/>
                  <a:pt x="44" y="132"/>
                  <a:pt x="44" y="135"/>
                </a:cubicBezTo>
                <a:cubicBezTo>
                  <a:pt x="44" y="138"/>
                  <a:pt x="42" y="140"/>
                  <a:pt x="39" y="140"/>
                </a:cubicBezTo>
                <a:close/>
                <a:moveTo>
                  <a:pt x="92" y="118"/>
                </a:moveTo>
                <a:cubicBezTo>
                  <a:pt x="82" y="118"/>
                  <a:pt x="74" y="125"/>
                  <a:pt x="74" y="135"/>
                </a:cubicBezTo>
                <a:cubicBezTo>
                  <a:pt x="74" y="145"/>
                  <a:pt x="82" y="153"/>
                  <a:pt x="92" y="153"/>
                </a:cubicBezTo>
                <a:cubicBezTo>
                  <a:pt x="101" y="153"/>
                  <a:pt x="109" y="145"/>
                  <a:pt x="109" y="135"/>
                </a:cubicBezTo>
                <a:cubicBezTo>
                  <a:pt x="109" y="125"/>
                  <a:pt x="101" y="118"/>
                  <a:pt x="92" y="118"/>
                </a:cubicBezTo>
                <a:close/>
                <a:moveTo>
                  <a:pt x="92" y="140"/>
                </a:moveTo>
                <a:cubicBezTo>
                  <a:pt x="89" y="140"/>
                  <a:pt x="87" y="138"/>
                  <a:pt x="87" y="135"/>
                </a:cubicBezTo>
                <a:cubicBezTo>
                  <a:pt x="87" y="132"/>
                  <a:pt x="89" y="130"/>
                  <a:pt x="92" y="130"/>
                </a:cubicBezTo>
                <a:cubicBezTo>
                  <a:pt x="95" y="130"/>
                  <a:pt x="97" y="132"/>
                  <a:pt x="97" y="135"/>
                </a:cubicBezTo>
                <a:cubicBezTo>
                  <a:pt x="97" y="138"/>
                  <a:pt x="95" y="140"/>
                  <a:pt x="92" y="140"/>
                </a:cubicBezTo>
                <a:close/>
                <a:moveTo>
                  <a:pt x="159" y="28"/>
                </a:moveTo>
                <a:cubicBezTo>
                  <a:pt x="159" y="28"/>
                  <a:pt x="158" y="28"/>
                  <a:pt x="157" y="28"/>
                </a:cubicBezTo>
                <a:cubicBezTo>
                  <a:pt x="125" y="28"/>
                  <a:pt x="125" y="28"/>
                  <a:pt x="125" y="28"/>
                </a:cubicBezTo>
                <a:cubicBezTo>
                  <a:pt x="122" y="40"/>
                  <a:pt x="122" y="40"/>
                  <a:pt x="122" y="40"/>
                </a:cubicBezTo>
                <a:cubicBezTo>
                  <a:pt x="121" y="43"/>
                  <a:pt x="121" y="43"/>
                  <a:pt x="121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17" y="111"/>
                  <a:pt x="117" y="111"/>
                  <a:pt x="117" y="111"/>
                </a:cubicBezTo>
                <a:cubicBezTo>
                  <a:pt x="134" y="41"/>
                  <a:pt x="134" y="41"/>
                  <a:pt x="134" y="41"/>
                </a:cubicBezTo>
                <a:cubicBezTo>
                  <a:pt x="156" y="41"/>
                  <a:pt x="156" y="41"/>
                  <a:pt x="156" y="41"/>
                </a:cubicBezTo>
                <a:cubicBezTo>
                  <a:pt x="157" y="41"/>
                  <a:pt x="158" y="40"/>
                  <a:pt x="158" y="39"/>
                </a:cubicBezTo>
                <a:cubicBezTo>
                  <a:pt x="160" y="30"/>
                  <a:pt x="160" y="30"/>
                  <a:pt x="160" y="30"/>
                </a:cubicBezTo>
                <a:cubicBezTo>
                  <a:pt x="160" y="29"/>
                  <a:pt x="160" y="29"/>
                  <a:pt x="159" y="28"/>
                </a:cubicBezTo>
                <a:close/>
                <a:moveTo>
                  <a:pt x="113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12" y="58"/>
                  <a:pt x="112" y="58"/>
                  <a:pt x="112" y="58"/>
                </a:cubicBezTo>
                <a:cubicBezTo>
                  <a:pt x="111" y="57"/>
                  <a:pt x="111" y="57"/>
                  <a:pt x="111" y="57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11" y="57"/>
                  <a:pt x="111" y="57"/>
                  <a:pt x="111" y="57"/>
                </a:cubicBezTo>
                <a:cubicBezTo>
                  <a:pt x="109" y="55"/>
                  <a:pt x="109" y="55"/>
                  <a:pt x="109" y="55"/>
                </a:cubicBezTo>
                <a:lnTo>
                  <a:pt x="113" y="55"/>
                </a:lnTo>
                <a:close/>
                <a:moveTo>
                  <a:pt x="94" y="55"/>
                </a:moveTo>
                <a:cubicBezTo>
                  <a:pt x="92" y="57"/>
                  <a:pt x="92" y="57"/>
                  <a:pt x="92" y="57"/>
                </a:cubicBezTo>
                <a:cubicBezTo>
                  <a:pt x="93" y="58"/>
                  <a:pt x="93" y="58"/>
                  <a:pt x="93" y="58"/>
                </a:cubicBezTo>
                <a:cubicBezTo>
                  <a:pt x="92" y="57"/>
                  <a:pt x="92" y="57"/>
                  <a:pt x="92" y="57"/>
                </a:cubicBezTo>
                <a:cubicBezTo>
                  <a:pt x="91" y="58"/>
                  <a:pt x="91" y="58"/>
                  <a:pt x="91" y="58"/>
                </a:cubicBezTo>
                <a:cubicBezTo>
                  <a:pt x="92" y="57"/>
                  <a:pt x="92" y="57"/>
                  <a:pt x="92" y="57"/>
                </a:cubicBezTo>
                <a:cubicBezTo>
                  <a:pt x="90" y="55"/>
                  <a:pt x="90" y="55"/>
                  <a:pt x="90" y="55"/>
                </a:cubicBezTo>
                <a:lnTo>
                  <a:pt x="94" y="55"/>
                </a:lnTo>
                <a:close/>
                <a:moveTo>
                  <a:pt x="83" y="55"/>
                </a:moveTo>
                <a:cubicBezTo>
                  <a:pt x="83" y="55"/>
                  <a:pt x="83" y="55"/>
                  <a:pt x="83" y="55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5"/>
                  <a:pt x="83" y="55"/>
                  <a:pt x="83" y="55"/>
                </a:cubicBezTo>
                <a:cubicBezTo>
                  <a:pt x="88" y="61"/>
                  <a:pt x="88" y="61"/>
                  <a:pt x="88" y="61"/>
                </a:cubicBezTo>
                <a:cubicBezTo>
                  <a:pt x="88" y="61"/>
                  <a:pt x="88" y="61"/>
                  <a:pt x="88" y="61"/>
                </a:cubicBezTo>
                <a:cubicBezTo>
                  <a:pt x="92" y="64"/>
                  <a:pt x="92" y="64"/>
                  <a:pt x="92" y="64"/>
                </a:cubicBezTo>
                <a:cubicBezTo>
                  <a:pt x="88" y="61"/>
                  <a:pt x="88" y="61"/>
                  <a:pt x="88" y="61"/>
                </a:cubicBezTo>
                <a:cubicBezTo>
                  <a:pt x="83" y="66"/>
                  <a:pt x="83" y="66"/>
                  <a:pt x="83" y="66"/>
                </a:cubicBezTo>
                <a:cubicBezTo>
                  <a:pt x="85" y="68"/>
                  <a:pt x="85" y="68"/>
                  <a:pt x="85" y="68"/>
                </a:cubicBezTo>
                <a:cubicBezTo>
                  <a:pt x="83" y="66"/>
                  <a:pt x="83" y="66"/>
                  <a:pt x="83" y="66"/>
                </a:cubicBezTo>
                <a:cubicBezTo>
                  <a:pt x="79" y="70"/>
                  <a:pt x="79" y="70"/>
                  <a:pt x="79" y="70"/>
                </a:cubicBezTo>
                <a:cubicBezTo>
                  <a:pt x="81" y="73"/>
                  <a:pt x="81" y="73"/>
                  <a:pt x="81" y="73"/>
                </a:cubicBezTo>
                <a:cubicBezTo>
                  <a:pt x="79" y="70"/>
                  <a:pt x="79" y="70"/>
                  <a:pt x="79" y="70"/>
                </a:cubicBezTo>
                <a:cubicBezTo>
                  <a:pt x="73" y="76"/>
                  <a:pt x="73" y="76"/>
                  <a:pt x="73" y="76"/>
                </a:cubicBezTo>
                <a:cubicBezTo>
                  <a:pt x="76" y="78"/>
                  <a:pt x="76" y="78"/>
                  <a:pt x="76" y="78"/>
                </a:cubicBezTo>
                <a:cubicBezTo>
                  <a:pt x="73" y="76"/>
                  <a:pt x="73" y="76"/>
                  <a:pt x="73" y="76"/>
                </a:cubicBezTo>
                <a:cubicBezTo>
                  <a:pt x="73" y="76"/>
                  <a:pt x="73" y="76"/>
                  <a:pt x="73" y="76"/>
                </a:cubicBezTo>
                <a:cubicBezTo>
                  <a:pt x="68" y="70"/>
                  <a:pt x="68" y="70"/>
                  <a:pt x="68" y="70"/>
                </a:cubicBezTo>
                <a:cubicBezTo>
                  <a:pt x="64" y="74"/>
                  <a:pt x="64" y="74"/>
                  <a:pt x="64" y="74"/>
                </a:cubicBezTo>
                <a:cubicBezTo>
                  <a:pt x="69" y="80"/>
                  <a:pt x="69" y="80"/>
                  <a:pt x="69" y="80"/>
                </a:cubicBezTo>
                <a:cubicBezTo>
                  <a:pt x="69" y="80"/>
                  <a:pt x="69" y="80"/>
                  <a:pt x="69" y="80"/>
                </a:cubicBezTo>
                <a:cubicBezTo>
                  <a:pt x="71" y="82"/>
                  <a:pt x="71" y="82"/>
                  <a:pt x="71" y="82"/>
                </a:cubicBezTo>
                <a:cubicBezTo>
                  <a:pt x="69" y="80"/>
                  <a:pt x="69" y="80"/>
                  <a:pt x="69" y="80"/>
                </a:cubicBezTo>
                <a:cubicBezTo>
                  <a:pt x="64" y="85"/>
                  <a:pt x="64" y="85"/>
                  <a:pt x="64" y="85"/>
                </a:cubicBezTo>
                <a:cubicBezTo>
                  <a:pt x="67" y="88"/>
                  <a:pt x="67" y="88"/>
                  <a:pt x="67" y="88"/>
                </a:cubicBezTo>
                <a:cubicBezTo>
                  <a:pt x="64" y="85"/>
                  <a:pt x="64" y="85"/>
                  <a:pt x="64" y="85"/>
                </a:cubicBezTo>
                <a:cubicBezTo>
                  <a:pt x="64" y="85"/>
                  <a:pt x="64" y="85"/>
                  <a:pt x="64" y="85"/>
                </a:cubicBezTo>
                <a:cubicBezTo>
                  <a:pt x="58" y="80"/>
                  <a:pt x="58" y="80"/>
                  <a:pt x="58" y="80"/>
                </a:cubicBezTo>
                <a:cubicBezTo>
                  <a:pt x="56" y="81"/>
                  <a:pt x="56" y="81"/>
                  <a:pt x="56" y="81"/>
                </a:cubicBezTo>
                <a:cubicBezTo>
                  <a:pt x="58" y="80"/>
                  <a:pt x="58" y="80"/>
                  <a:pt x="58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64" y="74"/>
                  <a:pt x="64" y="74"/>
                  <a:pt x="64" y="74"/>
                </a:cubicBezTo>
                <a:cubicBezTo>
                  <a:pt x="64" y="74"/>
                  <a:pt x="64" y="74"/>
                  <a:pt x="64" y="74"/>
                </a:cubicBezTo>
                <a:cubicBezTo>
                  <a:pt x="68" y="70"/>
                  <a:pt x="68" y="70"/>
                  <a:pt x="68" y="70"/>
                </a:cubicBezTo>
                <a:cubicBezTo>
                  <a:pt x="68" y="70"/>
                  <a:pt x="68" y="70"/>
                  <a:pt x="68" y="70"/>
                </a:cubicBezTo>
                <a:cubicBezTo>
                  <a:pt x="73" y="65"/>
                  <a:pt x="73" y="65"/>
                  <a:pt x="73" y="65"/>
                </a:cubicBezTo>
                <a:cubicBezTo>
                  <a:pt x="73" y="65"/>
                  <a:pt x="73" y="65"/>
                  <a:pt x="73" y="65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lnTo>
                  <a:pt x="83" y="55"/>
                </a:lnTo>
                <a:close/>
                <a:moveTo>
                  <a:pt x="54" y="76"/>
                </a:moveTo>
                <a:cubicBezTo>
                  <a:pt x="51" y="78"/>
                  <a:pt x="51" y="78"/>
                  <a:pt x="51" y="78"/>
                </a:cubicBezTo>
                <a:cubicBezTo>
                  <a:pt x="54" y="76"/>
                  <a:pt x="54" y="76"/>
                  <a:pt x="54" y="76"/>
                </a:cubicBezTo>
                <a:cubicBezTo>
                  <a:pt x="49" y="70"/>
                  <a:pt x="49" y="70"/>
                  <a:pt x="49" y="70"/>
                </a:cubicBezTo>
                <a:cubicBezTo>
                  <a:pt x="49" y="70"/>
                  <a:pt x="49" y="70"/>
                  <a:pt x="49" y="70"/>
                </a:cubicBezTo>
                <a:cubicBezTo>
                  <a:pt x="46" y="67"/>
                  <a:pt x="46" y="67"/>
                  <a:pt x="46" y="67"/>
                </a:cubicBezTo>
                <a:cubicBezTo>
                  <a:pt x="49" y="70"/>
                  <a:pt x="49" y="70"/>
                  <a:pt x="49" y="70"/>
                </a:cubicBezTo>
                <a:cubicBezTo>
                  <a:pt x="54" y="65"/>
                  <a:pt x="54" y="65"/>
                  <a:pt x="54" y="65"/>
                </a:cubicBezTo>
                <a:cubicBezTo>
                  <a:pt x="54" y="65"/>
                  <a:pt x="54" y="65"/>
                  <a:pt x="54" y="65"/>
                </a:cubicBezTo>
                <a:cubicBezTo>
                  <a:pt x="56" y="62"/>
                  <a:pt x="56" y="62"/>
                  <a:pt x="56" y="62"/>
                </a:cubicBezTo>
                <a:cubicBezTo>
                  <a:pt x="54" y="65"/>
                  <a:pt x="54" y="65"/>
                  <a:pt x="54" y="65"/>
                </a:cubicBezTo>
                <a:cubicBezTo>
                  <a:pt x="60" y="70"/>
                  <a:pt x="60" y="70"/>
                  <a:pt x="60" y="70"/>
                </a:cubicBezTo>
                <a:cubicBezTo>
                  <a:pt x="60" y="70"/>
                  <a:pt x="60" y="70"/>
                  <a:pt x="60" y="70"/>
                </a:cubicBezTo>
                <a:cubicBezTo>
                  <a:pt x="63" y="73"/>
                  <a:pt x="63" y="73"/>
                  <a:pt x="63" y="73"/>
                </a:cubicBezTo>
                <a:cubicBezTo>
                  <a:pt x="60" y="70"/>
                  <a:pt x="60" y="70"/>
                  <a:pt x="60" y="70"/>
                </a:cubicBezTo>
                <a:cubicBezTo>
                  <a:pt x="54" y="76"/>
                  <a:pt x="54" y="76"/>
                  <a:pt x="54" y="76"/>
                </a:cubicBezTo>
                <a:close/>
                <a:moveTo>
                  <a:pt x="75" y="55"/>
                </a:moveTo>
                <a:cubicBezTo>
                  <a:pt x="73" y="57"/>
                  <a:pt x="73" y="57"/>
                  <a:pt x="73" y="57"/>
                </a:cubicBezTo>
                <a:cubicBezTo>
                  <a:pt x="75" y="58"/>
                  <a:pt x="75" y="58"/>
                  <a:pt x="75" y="58"/>
                </a:cubicBezTo>
                <a:cubicBezTo>
                  <a:pt x="73" y="57"/>
                  <a:pt x="73" y="57"/>
                  <a:pt x="73" y="57"/>
                </a:cubicBezTo>
                <a:cubicBezTo>
                  <a:pt x="73" y="57"/>
                  <a:pt x="73" y="57"/>
                  <a:pt x="73" y="57"/>
                </a:cubicBezTo>
                <a:cubicBezTo>
                  <a:pt x="71" y="55"/>
                  <a:pt x="71" y="55"/>
                  <a:pt x="71" y="55"/>
                </a:cubicBezTo>
                <a:lnTo>
                  <a:pt x="75" y="55"/>
                </a:lnTo>
                <a:close/>
                <a:moveTo>
                  <a:pt x="56" y="55"/>
                </a:moveTo>
                <a:cubicBezTo>
                  <a:pt x="54" y="57"/>
                  <a:pt x="54" y="57"/>
                  <a:pt x="54" y="57"/>
                </a:cubicBezTo>
                <a:cubicBezTo>
                  <a:pt x="58" y="61"/>
                  <a:pt x="58" y="61"/>
                  <a:pt x="58" y="61"/>
                </a:cubicBezTo>
                <a:cubicBezTo>
                  <a:pt x="64" y="55"/>
                  <a:pt x="64" y="55"/>
                  <a:pt x="64" y="55"/>
                </a:cubicBezTo>
                <a:cubicBezTo>
                  <a:pt x="64" y="55"/>
                  <a:pt x="64" y="55"/>
                  <a:pt x="64" y="55"/>
                </a:cubicBezTo>
                <a:cubicBezTo>
                  <a:pt x="64" y="55"/>
                  <a:pt x="64" y="55"/>
                  <a:pt x="64" y="55"/>
                </a:cubicBezTo>
                <a:cubicBezTo>
                  <a:pt x="64" y="55"/>
                  <a:pt x="64" y="55"/>
                  <a:pt x="64" y="55"/>
                </a:cubicBezTo>
                <a:cubicBezTo>
                  <a:pt x="69" y="61"/>
                  <a:pt x="69" y="61"/>
                  <a:pt x="69" y="61"/>
                </a:cubicBezTo>
                <a:cubicBezTo>
                  <a:pt x="73" y="57"/>
                  <a:pt x="73" y="57"/>
                  <a:pt x="73" y="57"/>
                </a:cubicBezTo>
                <a:cubicBezTo>
                  <a:pt x="69" y="61"/>
                  <a:pt x="69" y="61"/>
                  <a:pt x="69" y="61"/>
                </a:cubicBezTo>
                <a:cubicBezTo>
                  <a:pt x="69" y="61"/>
                  <a:pt x="69" y="61"/>
                  <a:pt x="69" y="61"/>
                </a:cubicBezTo>
                <a:cubicBezTo>
                  <a:pt x="64" y="66"/>
                  <a:pt x="64" y="66"/>
                  <a:pt x="64" y="66"/>
                </a:cubicBezTo>
                <a:cubicBezTo>
                  <a:pt x="66" y="68"/>
                  <a:pt x="66" y="68"/>
                  <a:pt x="66" y="68"/>
                </a:cubicBezTo>
                <a:cubicBezTo>
                  <a:pt x="64" y="66"/>
                  <a:pt x="64" y="66"/>
                  <a:pt x="64" y="66"/>
                </a:cubicBezTo>
                <a:cubicBezTo>
                  <a:pt x="64" y="66"/>
                  <a:pt x="64" y="66"/>
                  <a:pt x="64" y="66"/>
                </a:cubicBezTo>
                <a:cubicBezTo>
                  <a:pt x="58" y="61"/>
                  <a:pt x="58" y="61"/>
                  <a:pt x="58" y="61"/>
                </a:cubicBezTo>
                <a:cubicBezTo>
                  <a:pt x="58" y="61"/>
                  <a:pt x="58" y="61"/>
                  <a:pt x="58" y="61"/>
                </a:cubicBezTo>
                <a:cubicBezTo>
                  <a:pt x="54" y="57"/>
                  <a:pt x="54" y="57"/>
                  <a:pt x="54" y="57"/>
                </a:cubicBezTo>
                <a:cubicBezTo>
                  <a:pt x="54" y="57"/>
                  <a:pt x="54" y="57"/>
                  <a:pt x="54" y="57"/>
                </a:cubicBezTo>
                <a:cubicBezTo>
                  <a:pt x="52" y="55"/>
                  <a:pt x="52" y="55"/>
                  <a:pt x="52" y="55"/>
                </a:cubicBezTo>
                <a:lnTo>
                  <a:pt x="56" y="55"/>
                </a:lnTo>
                <a:close/>
                <a:moveTo>
                  <a:pt x="45" y="55"/>
                </a:moveTo>
                <a:cubicBezTo>
                  <a:pt x="45" y="55"/>
                  <a:pt x="45" y="55"/>
                  <a:pt x="45" y="55"/>
                </a:cubicBezTo>
                <a:cubicBezTo>
                  <a:pt x="45" y="55"/>
                  <a:pt x="45" y="55"/>
                  <a:pt x="45" y="55"/>
                </a:cubicBezTo>
                <a:cubicBezTo>
                  <a:pt x="50" y="61"/>
                  <a:pt x="50" y="61"/>
                  <a:pt x="50" y="61"/>
                </a:cubicBezTo>
                <a:cubicBezTo>
                  <a:pt x="53" y="58"/>
                  <a:pt x="53" y="58"/>
                  <a:pt x="53" y="58"/>
                </a:cubicBezTo>
                <a:cubicBezTo>
                  <a:pt x="50" y="61"/>
                  <a:pt x="50" y="61"/>
                  <a:pt x="50" y="61"/>
                </a:cubicBezTo>
                <a:cubicBezTo>
                  <a:pt x="50" y="61"/>
                  <a:pt x="50" y="61"/>
                  <a:pt x="50" y="61"/>
                </a:cubicBezTo>
                <a:cubicBezTo>
                  <a:pt x="45" y="66"/>
                  <a:pt x="45" y="66"/>
                  <a:pt x="45" y="66"/>
                </a:cubicBezTo>
                <a:cubicBezTo>
                  <a:pt x="45" y="66"/>
                  <a:pt x="45" y="66"/>
                  <a:pt x="45" y="66"/>
                </a:cubicBezTo>
                <a:cubicBezTo>
                  <a:pt x="41" y="70"/>
                  <a:pt x="41" y="70"/>
                  <a:pt x="41" y="70"/>
                </a:cubicBezTo>
                <a:cubicBezTo>
                  <a:pt x="41" y="70"/>
                  <a:pt x="41" y="70"/>
                  <a:pt x="41" y="70"/>
                </a:cubicBezTo>
                <a:cubicBezTo>
                  <a:pt x="35" y="76"/>
                  <a:pt x="35" y="76"/>
                  <a:pt x="35" y="76"/>
                </a:cubicBezTo>
                <a:cubicBezTo>
                  <a:pt x="35" y="76"/>
                  <a:pt x="35" y="76"/>
                  <a:pt x="35" y="76"/>
                </a:cubicBezTo>
                <a:cubicBezTo>
                  <a:pt x="34" y="77"/>
                  <a:pt x="34" y="77"/>
                  <a:pt x="34" y="77"/>
                </a:cubicBezTo>
                <a:cubicBezTo>
                  <a:pt x="35" y="76"/>
                  <a:pt x="35" y="76"/>
                  <a:pt x="35" y="76"/>
                </a:cubicBezTo>
                <a:cubicBezTo>
                  <a:pt x="30" y="70"/>
                  <a:pt x="30" y="70"/>
                  <a:pt x="30" y="70"/>
                </a:cubicBezTo>
                <a:cubicBezTo>
                  <a:pt x="30" y="70"/>
                  <a:pt x="30" y="70"/>
                  <a:pt x="30" y="70"/>
                </a:cubicBezTo>
                <a:cubicBezTo>
                  <a:pt x="27" y="67"/>
                  <a:pt x="27" y="67"/>
                  <a:pt x="27" y="67"/>
                </a:cubicBezTo>
                <a:cubicBezTo>
                  <a:pt x="30" y="70"/>
                  <a:pt x="30" y="70"/>
                  <a:pt x="30" y="70"/>
                </a:cubicBezTo>
                <a:cubicBezTo>
                  <a:pt x="35" y="65"/>
                  <a:pt x="35" y="65"/>
                  <a:pt x="35" y="65"/>
                </a:cubicBezTo>
                <a:cubicBezTo>
                  <a:pt x="33" y="62"/>
                  <a:pt x="33" y="62"/>
                  <a:pt x="33" y="62"/>
                </a:cubicBezTo>
                <a:cubicBezTo>
                  <a:pt x="35" y="65"/>
                  <a:pt x="35" y="65"/>
                  <a:pt x="35" y="65"/>
                </a:cubicBezTo>
                <a:cubicBezTo>
                  <a:pt x="35" y="65"/>
                  <a:pt x="35" y="65"/>
                  <a:pt x="35" y="65"/>
                </a:cubicBezTo>
                <a:cubicBezTo>
                  <a:pt x="41" y="70"/>
                  <a:pt x="41" y="70"/>
                  <a:pt x="41" y="70"/>
                </a:cubicBezTo>
                <a:cubicBezTo>
                  <a:pt x="45" y="66"/>
                  <a:pt x="45" y="66"/>
                  <a:pt x="45" y="66"/>
                </a:cubicBezTo>
                <a:cubicBezTo>
                  <a:pt x="39" y="61"/>
                  <a:pt x="39" y="61"/>
                  <a:pt x="39" y="61"/>
                </a:cubicBezTo>
                <a:cubicBezTo>
                  <a:pt x="39" y="61"/>
                  <a:pt x="39" y="61"/>
                  <a:pt x="39" y="61"/>
                </a:cubicBezTo>
                <a:cubicBezTo>
                  <a:pt x="37" y="58"/>
                  <a:pt x="37" y="58"/>
                  <a:pt x="37" y="58"/>
                </a:cubicBezTo>
                <a:cubicBezTo>
                  <a:pt x="39" y="61"/>
                  <a:pt x="39" y="61"/>
                  <a:pt x="39" y="61"/>
                </a:cubicBezTo>
                <a:cubicBezTo>
                  <a:pt x="45" y="55"/>
                  <a:pt x="45" y="55"/>
                  <a:pt x="45" y="55"/>
                </a:cubicBezTo>
                <a:close/>
                <a:moveTo>
                  <a:pt x="16" y="55"/>
                </a:moveTo>
                <a:cubicBezTo>
                  <a:pt x="18" y="55"/>
                  <a:pt x="18" y="55"/>
                  <a:pt x="18" y="55"/>
                </a:cubicBezTo>
                <a:cubicBezTo>
                  <a:pt x="17" y="56"/>
                  <a:pt x="17" y="56"/>
                  <a:pt x="17" y="56"/>
                </a:cubicBezTo>
                <a:lnTo>
                  <a:pt x="16" y="55"/>
                </a:lnTo>
                <a:close/>
                <a:moveTo>
                  <a:pt x="19" y="67"/>
                </a:moveTo>
                <a:cubicBezTo>
                  <a:pt x="22" y="70"/>
                  <a:pt x="22" y="70"/>
                  <a:pt x="22" y="70"/>
                </a:cubicBezTo>
                <a:cubicBezTo>
                  <a:pt x="26" y="66"/>
                  <a:pt x="26" y="66"/>
                  <a:pt x="26" y="66"/>
                </a:cubicBezTo>
                <a:cubicBezTo>
                  <a:pt x="20" y="61"/>
                  <a:pt x="20" y="61"/>
                  <a:pt x="20" y="61"/>
                </a:cubicBezTo>
                <a:cubicBezTo>
                  <a:pt x="18" y="63"/>
                  <a:pt x="18" y="63"/>
                  <a:pt x="18" y="63"/>
                </a:cubicBezTo>
                <a:cubicBezTo>
                  <a:pt x="17" y="57"/>
                  <a:pt x="17" y="57"/>
                  <a:pt x="17" y="57"/>
                </a:cubicBezTo>
                <a:cubicBezTo>
                  <a:pt x="17" y="57"/>
                  <a:pt x="17" y="57"/>
                  <a:pt x="17" y="57"/>
                </a:cubicBezTo>
                <a:cubicBezTo>
                  <a:pt x="18" y="63"/>
                  <a:pt x="18" y="63"/>
                  <a:pt x="18" y="63"/>
                </a:cubicBezTo>
                <a:cubicBezTo>
                  <a:pt x="20" y="61"/>
                  <a:pt x="20" y="61"/>
                  <a:pt x="20" y="61"/>
                </a:cubicBezTo>
                <a:cubicBezTo>
                  <a:pt x="18" y="58"/>
                  <a:pt x="18" y="58"/>
                  <a:pt x="18" y="58"/>
                </a:cubicBezTo>
                <a:cubicBezTo>
                  <a:pt x="20" y="61"/>
                  <a:pt x="20" y="61"/>
                  <a:pt x="20" y="61"/>
                </a:cubicBezTo>
                <a:cubicBezTo>
                  <a:pt x="26" y="55"/>
                  <a:pt x="26" y="55"/>
                  <a:pt x="26" y="55"/>
                </a:cubicBezTo>
                <a:cubicBezTo>
                  <a:pt x="25" y="55"/>
                  <a:pt x="25" y="55"/>
                  <a:pt x="25" y="55"/>
                </a:cubicBezTo>
                <a:cubicBezTo>
                  <a:pt x="26" y="55"/>
                  <a:pt x="26" y="55"/>
                  <a:pt x="26" y="55"/>
                </a:cubicBezTo>
                <a:cubicBezTo>
                  <a:pt x="26" y="55"/>
                  <a:pt x="26" y="55"/>
                  <a:pt x="26" y="55"/>
                </a:cubicBezTo>
                <a:cubicBezTo>
                  <a:pt x="31" y="61"/>
                  <a:pt x="31" y="61"/>
                  <a:pt x="31" y="61"/>
                </a:cubicBezTo>
                <a:cubicBezTo>
                  <a:pt x="35" y="57"/>
                  <a:pt x="35" y="57"/>
                  <a:pt x="35" y="57"/>
                </a:cubicBezTo>
                <a:cubicBezTo>
                  <a:pt x="33" y="55"/>
                  <a:pt x="33" y="55"/>
                  <a:pt x="33" y="55"/>
                </a:cubicBezTo>
                <a:cubicBezTo>
                  <a:pt x="37" y="55"/>
                  <a:pt x="37" y="55"/>
                  <a:pt x="37" y="55"/>
                </a:cubicBezTo>
                <a:cubicBezTo>
                  <a:pt x="35" y="57"/>
                  <a:pt x="35" y="57"/>
                  <a:pt x="35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1" y="61"/>
                  <a:pt x="31" y="61"/>
                  <a:pt x="31" y="61"/>
                </a:cubicBezTo>
                <a:cubicBezTo>
                  <a:pt x="31" y="61"/>
                  <a:pt x="31" y="61"/>
                  <a:pt x="31" y="61"/>
                </a:cubicBezTo>
                <a:cubicBezTo>
                  <a:pt x="26" y="66"/>
                  <a:pt x="26" y="66"/>
                  <a:pt x="26" y="66"/>
                </a:cubicBezTo>
                <a:cubicBezTo>
                  <a:pt x="26" y="66"/>
                  <a:pt x="26" y="66"/>
                  <a:pt x="26" y="66"/>
                </a:cubicBezTo>
                <a:cubicBezTo>
                  <a:pt x="22" y="70"/>
                  <a:pt x="22" y="70"/>
                  <a:pt x="22" y="70"/>
                </a:cubicBezTo>
                <a:cubicBezTo>
                  <a:pt x="22" y="70"/>
                  <a:pt x="22" y="70"/>
                  <a:pt x="22" y="70"/>
                </a:cubicBezTo>
                <a:cubicBezTo>
                  <a:pt x="20" y="72"/>
                  <a:pt x="20" y="72"/>
                  <a:pt x="20" y="72"/>
                </a:cubicBezTo>
                <a:lnTo>
                  <a:pt x="19" y="67"/>
                </a:lnTo>
                <a:close/>
                <a:moveTo>
                  <a:pt x="32" y="99"/>
                </a:moveTo>
                <a:cubicBezTo>
                  <a:pt x="31" y="99"/>
                  <a:pt x="31" y="99"/>
                  <a:pt x="31" y="99"/>
                </a:cubicBezTo>
                <a:cubicBezTo>
                  <a:pt x="31" y="99"/>
                  <a:pt x="31" y="99"/>
                  <a:pt x="31" y="99"/>
                </a:cubicBezTo>
                <a:cubicBezTo>
                  <a:pt x="25" y="99"/>
                  <a:pt x="25" y="99"/>
                  <a:pt x="25" y="99"/>
                </a:cubicBezTo>
                <a:cubicBezTo>
                  <a:pt x="24" y="95"/>
                  <a:pt x="24" y="95"/>
                  <a:pt x="24" y="95"/>
                </a:cubicBezTo>
                <a:cubicBezTo>
                  <a:pt x="26" y="93"/>
                  <a:pt x="26" y="93"/>
                  <a:pt x="26" y="93"/>
                </a:cubicBezTo>
                <a:cubicBezTo>
                  <a:pt x="25" y="93"/>
                  <a:pt x="25" y="93"/>
                  <a:pt x="25" y="93"/>
                </a:cubicBezTo>
                <a:cubicBezTo>
                  <a:pt x="26" y="93"/>
                  <a:pt x="26" y="93"/>
                  <a:pt x="26" y="93"/>
                </a:cubicBezTo>
                <a:cubicBezTo>
                  <a:pt x="26" y="93"/>
                  <a:pt x="26" y="93"/>
                  <a:pt x="26" y="93"/>
                </a:cubicBezTo>
                <a:cubicBezTo>
                  <a:pt x="31" y="99"/>
                  <a:pt x="31" y="99"/>
                  <a:pt x="31" y="99"/>
                </a:cubicBezTo>
                <a:cubicBezTo>
                  <a:pt x="31" y="99"/>
                  <a:pt x="31" y="99"/>
                  <a:pt x="31" y="99"/>
                </a:cubicBezTo>
                <a:cubicBezTo>
                  <a:pt x="32" y="99"/>
                  <a:pt x="32" y="99"/>
                  <a:pt x="32" y="99"/>
                </a:cubicBezTo>
                <a:close/>
                <a:moveTo>
                  <a:pt x="51" y="99"/>
                </a:moveTo>
                <a:cubicBezTo>
                  <a:pt x="50" y="99"/>
                  <a:pt x="50" y="99"/>
                  <a:pt x="50" y="99"/>
                </a:cubicBezTo>
                <a:cubicBezTo>
                  <a:pt x="49" y="99"/>
                  <a:pt x="49" y="99"/>
                  <a:pt x="49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35" y="95"/>
                  <a:pt x="35" y="95"/>
                  <a:pt x="35" y="95"/>
                </a:cubicBezTo>
                <a:cubicBezTo>
                  <a:pt x="33" y="97"/>
                  <a:pt x="33" y="97"/>
                  <a:pt x="33" y="97"/>
                </a:cubicBezTo>
                <a:cubicBezTo>
                  <a:pt x="35" y="95"/>
                  <a:pt x="35" y="95"/>
                  <a:pt x="35" y="95"/>
                </a:cubicBezTo>
                <a:cubicBezTo>
                  <a:pt x="30" y="89"/>
                  <a:pt x="30" y="89"/>
                  <a:pt x="30" y="89"/>
                </a:cubicBezTo>
                <a:cubicBezTo>
                  <a:pt x="27" y="92"/>
                  <a:pt x="27" y="92"/>
                  <a:pt x="27" y="92"/>
                </a:cubicBezTo>
                <a:cubicBezTo>
                  <a:pt x="30" y="89"/>
                  <a:pt x="30" y="89"/>
                  <a:pt x="30" y="89"/>
                </a:cubicBezTo>
                <a:cubicBezTo>
                  <a:pt x="30" y="89"/>
                  <a:pt x="30" y="89"/>
                  <a:pt x="30" y="89"/>
                </a:cubicBezTo>
                <a:cubicBezTo>
                  <a:pt x="35" y="84"/>
                  <a:pt x="35" y="84"/>
                  <a:pt x="35" y="84"/>
                </a:cubicBezTo>
                <a:cubicBezTo>
                  <a:pt x="31" y="80"/>
                  <a:pt x="31" y="80"/>
                  <a:pt x="31" y="80"/>
                </a:cubicBezTo>
                <a:cubicBezTo>
                  <a:pt x="26" y="85"/>
                  <a:pt x="26" y="85"/>
                  <a:pt x="26" y="85"/>
                </a:cubicBezTo>
                <a:cubicBezTo>
                  <a:pt x="26" y="85"/>
                  <a:pt x="26" y="85"/>
                  <a:pt x="26" y="85"/>
                </a:cubicBezTo>
                <a:cubicBezTo>
                  <a:pt x="23" y="88"/>
                  <a:pt x="23" y="88"/>
                  <a:pt x="23" y="88"/>
                </a:cubicBezTo>
                <a:cubicBezTo>
                  <a:pt x="23" y="88"/>
                  <a:pt x="23" y="88"/>
                  <a:pt x="23" y="88"/>
                </a:cubicBezTo>
                <a:cubicBezTo>
                  <a:pt x="26" y="85"/>
                  <a:pt x="26" y="85"/>
                  <a:pt x="26" y="85"/>
                </a:cubicBezTo>
                <a:cubicBezTo>
                  <a:pt x="21" y="81"/>
                  <a:pt x="21" y="81"/>
                  <a:pt x="21" y="81"/>
                </a:cubicBezTo>
                <a:cubicBezTo>
                  <a:pt x="21" y="79"/>
                  <a:pt x="21" y="79"/>
                  <a:pt x="21" y="79"/>
                </a:cubicBezTo>
                <a:cubicBezTo>
                  <a:pt x="26" y="74"/>
                  <a:pt x="26" y="74"/>
                  <a:pt x="26" y="74"/>
                </a:cubicBezTo>
                <a:cubicBezTo>
                  <a:pt x="24" y="72"/>
                  <a:pt x="24" y="72"/>
                  <a:pt x="24" y="72"/>
                </a:cubicBezTo>
                <a:cubicBezTo>
                  <a:pt x="26" y="74"/>
                  <a:pt x="26" y="74"/>
                  <a:pt x="26" y="74"/>
                </a:cubicBezTo>
                <a:cubicBezTo>
                  <a:pt x="26" y="74"/>
                  <a:pt x="26" y="74"/>
                  <a:pt x="26" y="74"/>
                </a:cubicBezTo>
                <a:cubicBezTo>
                  <a:pt x="31" y="80"/>
                  <a:pt x="31" y="80"/>
                  <a:pt x="31" y="80"/>
                </a:cubicBezTo>
                <a:cubicBezTo>
                  <a:pt x="31" y="80"/>
                  <a:pt x="31" y="80"/>
                  <a:pt x="31" y="80"/>
                </a:cubicBezTo>
                <a:cubicBezTo>
                  <a:pt x="35" y="84"/>
                  <a:pt x="35" y="84"/>
                  <a:pt x="35" y="84"/>
                </a:cubicBezTo>
                <a:cubicBezTo>
                  <a:pt x="35" y="84"/>
                  <a:pt x="35" y="84"/>
                  <a:pt x="35" y="84"/>
                </a:cubicBezTo>
                <a:cubicBezTo>
                  <a:pt x="41" y="89"/>
                  <a:pt x="41" y="89"/>
                  <a:pt x="41" y="89"/>
                </a:cubicBezTo>
                <a:cubicBezTo>
                  <a:pt x="41" y="89"/>
                  <a:pt x="41" y="89"/>
                  <a:pt x="41" y="89"/>
                </a:cubicBezTo>
                <a:cubicBezTo>
                  <a:pt x="45" y="93"/>
                  <a:pt x="45" y="93"/>
                  <a:pt x="45" y="93"/>
                </a:cubicBezTo>
                <a:cubicBezTo>
                  <a:pt x="45" y="93"/>
                  <a:pt x="45" y="93"/>
                  <a:pt x="45" y="93"/>
                </a:cubicBezTo>
                <a:cubicBezTo>
                  <a:pt x="50" y="99"/>
                  <a:pt x="50" y="99"/>
                  <a:pt x="50" y="99"/>
                </a:cubicBezTo>
                <a:cubicBezTo>
                  <a:pt x="50" y="99"/>
                  <a:pt x="50" y="99"/>
                  <a:pt x="50" y="99"/>
                </a:cubicBezTo>
                <a:cubicBezTo>
                  <a:pt x="51" y="99"/>
                  <a:pt x="51" y="99"/>
                  <a:pt x="51" y="99"/>
                </a:cubicBezTo>
                <a:close/>
                <a:moveTo>
                  <a:pt x="51" y="98"/>
                </a:moveTo>
                <a:cubicBezTo>
                  <a:pt x="54" y="95"/>
                  <a:pt x="54" y="95"/>
                  <a:pt x="54" y="95"/>
                </a:cubicBezTo>
                <a:cubicBezTo>
                  <a:pt x="49" y="89"/>
                  <a:pt x="49" y="89"/>
                  <a:pt x="49" y="89"/>
                </a:cubicBezTo>
                <a:cubicBezTo>
                  <a:pt x="47" y="91"/>
                  <a:pt x="47" y="91"/>
                  <a:pt x="47" y="91"/>
                </a:cubicBezTo>
                <a:cubicBezTo>
                  <a:pt x="49" y="89"/>
                  <a:pt x="49" y="89"/>
                  <a:pt x="49" y="89"/>
                </a:cubicBezTo>
                <a:cubicBezTo>
                  <a:pt x="49" y="89"/>
                  <a:pt x="49" y="89"/>
                  <a:pt x="49" y="89"/>
                </a:cubicBezTo>
                <a:cubicBezTo>
                  <a:pt x="54" y="84"/>
                  <a:pt x="54" y="84"/>
                  <a:pt x="54" y="84"/>
                </a:cubicBezTo>
                <a:cubicBezTo>
                  <a:pt x="50" y="80"/>
                  <a:pt x="50" y="80"/>
                  <a:pt x="50" y="80"/>
                </a:cubicBezTo>
                <a:cubicBezTo>
                  <a:pt x="45" y="85"/>
                  <a:pt x="45" y="85"/>
                  <a:pt x="45" y="85"/>
                </a:cubicBezTo>
                <a:cubicBezTo>
                  <a:pt x="45" y="85"/>
                  <a:pt x="45" y="85"/>
                  <a:pt x="45" y="85"/>
                </a:cubicBezTo>
                <a:cubicBezTo>
                  <a:pt x="42" y="88"/>
                  <a:pt x="42" y="88"/>
                  <a:pt x="42" y="88"/>
                </a:cubicBezTo>
                <a:cubicBezTo>
                  <a:pt x="45" y="85"/>
                  <a:pt x="45" y="85"/>
                  <a:pt x="45" y="85"/>
                </a:cubicBezTo>
                <a:cubicBezTo>
                  <a:pt x="39" y="80"/>
                  <a:pt x="39" y="80"/>
                  <a:pt x="39" y="80"/>
                </a:cubicBezTo>
                <a:cubicBezTo>
                  <a:pt x="36" y="83"/>
                  <a:pt x="36" y="83"/>
                  <a:pt x="36" y="83"/>
                </a:cubicBezTo>
                <a:cubicBezTo>
                  <a:pt x="39" y="80"/>
                  <a:pt x="39" y="80"/>
                  <a:pt x="39" y="80"/>
                </a:cubicBezTo>
                <a:cubicBezTo>
                  <a:pt x="39" y="80"/>
                  <a:pt x="39" y="80"/>
                  <a:pt x="39" y="80"/>
                </a:cubicBezTo>
                <a:cubicBezTo>
                  <a:pt x="45" y="74"/>
                  <a:pt x="45" y="74"/>
                  <a:pt x="45" y="74"/>
                </a:cubicBezTo>
                <a:cubicBezTo>
                  <a:pt x="43" y="72"/>
                  <a:pt x="43" y="72"/>
                  <a:pt x="43" y="72"/>
                </a:cubicBezTo>
                <a:cubicBezTo>
                  <a:pt x="45" y="74"/>
                  <a:pt x="45" y="74"/>
                  <a:pt x="45" y="74"/>
                </a:cubicBezTo>
                <a:cubicBezTo>
                  <a:pt x="45" y="74"/>
                  <a:pt x="45" y="74"/>
                  <a:pt x="45" y="74"/>
                </a:cubicBezTo>
                <a:cubicBezTo>
                  <a:pt x="50" y="80"/>
                  <a:pt x="50" y="80"/>
                  <a:pt x="50" y="80"/>
                </a:cubicBezTo>
                <a:cubicBezTo>
                  <a:pt x="50" y="80"/>
                  <a:pt x="50" y="80"/>
                  <a:pt x="50" y="80"/>
                </a:cubicBezTo>
                <a:cubicBezTo>
                  <a:pt x="54" y="84"/>
                  <a:pt x="54" y="84"/>
                  <a:pt x="54" y="84"/>
                </a:cubicBezTo>
                <a:cubicBezTo>
                  <a:pt x="54" y="84"/>
                  <a:pt x="54" y="84"/>
                  <a:pt x="54" y="84"/>
                </a:cubicBezTo>
                <a:cubicBezTo>
                  <a:pt x="60" y="89"/>
                  <a:pt x="60" y="89"/>
                  <a:pt x="60" y="89"/>
                </a:cubicBezTo>
                <a:cubicBezTo>
                  <a:pt x="60" y="89"/>
                  <a:pt x="60" y="89"/>
                  <a:pt x="60" y="89"/>
                </a:cubicBezTo>
                <a:cubicBezTo>
                  <a:pt x="62" y="91"/>
                  <a:pt x="62" y="91"/>
                  <a:pt x="62" y="91"/>
                </a:cubicBezTo>
                <a:cubicBezTo>
                  <a:pt x="60" y="89"/>
                  <a:pt x="60" y="89"/>
                  <a:pt x="60" y="89"/>
                </a:cubicBezTo>
                <a:cubicBezTo>
                  <a:pt x="54" y="95"/>
                  <a:pt x="54" y="95"/>
                  <a:pt x="54" y="95"/>
                </a:cubicBezTo>
                <a:cubicBezTo>
                  <a:pt x="54" y="95"/>
                  <a:pt x="54" y="95"/>
                  <a:pt x="54" y="95"/>
                </a:cubicBezTo>
                <a:lnTo>
                  <a:pt x="51" y="98"/>
                </a:lnTo>
                <a:close/>
                <a:moveTo>
                  <a:pt x="73" y="95"/>
                </a:moveTo>
                <a:cubicBezTo>
                  <a:pt x="69" y="99"/>
                  <a:pt x="69" y="99"/>
                  <a:pt x="69" y="99"/>
                </a:cubicBezTo>
                <a:cubicBezTo>
                  <a:pt x="70" y="99"/>
                  <a:pt x="70" y="99"/>
                  <a:pt x="70" y="99"/>
                </a:cubicBezTo>
                <a:cubicBezTo>
                  <a:pt x="70" y="99"/>
                  <a:pt x="70" y="99"/>
                  <a:pt x="70" y="99"/>
                </a:cubicBezTo>
                <a:cubicBezTo>
                  <a:pt x="69" y="99"/>
                  <a:pt x="69" y="99"/>
                  <a:pt x="69" y="99"/>
                </a:cubicBezTo>
                <a:cubicBezTo>
                  <a:pt x="68" y="99"/>
                  <a:pt x="68" y="99"/>
                  <a:pt x="68" y="99"/>
                </a:cubicBezTo>
                <a:cubicBezTo>
                  <a:pt x="59" y="99"/>
                  <a:pt x="59" y="99"/>
                  <a:pt x="59" y="99"/>
                </a:cubicBezTo>
                <a:cubicBezTo>
                  <a:pt x="58" y="99"/>
                  <a:pt x="58" y="99"/>
                  <a:pt x="58" y="99"/>
                </a:cubicBezTo>
                <a:cubicBezTo>
                  <a:pt x="58" y="99"/>
                  <a:pt x="58" y="99"/>
                  <a:pt x="58" y="99"/>
                </a:cubicBezTo>
                <a:cubicBezTo>
                  <a:pt x="58" y="99"/>
                  <a:pt x="58" y="99"/>
                  <a:pt x="58" y="99"/>
                </a:cubicBezTo>
                <a:cubicBezTo>
                  <a:pt x="58" y="99"/>
                  <a:pt x="58" y="99"/>
                  <a:pt x="58" y="99"/>
                </a:cubicBezTo>
                <a:cubicBezTo>
                  <a:pt x="58" y="99"/>
                  <a:pt x="58" y="99"/>
                  <a:pt x="58" y="99"/>
                </a:cubicBezTo>
                <a:cubicBezTo>
                  <a:pt x="64" y="93"/>
                  <a:pt x="64" y="93"/>
                  <a:pt x="64" y="93"/>
                </a:cubicBezTo>
                <a:cubicBezTo>
                  <a:pt x="64" y="93"/>
                  <a:pt x="64" y="93"/>
                  <a:pt x="64" y="93"/>
                </a:cubicBezTo>
                <a:cubicBezTo>
                  <a:pt x="68" y="89"/>
                  <a:pt x="68" y="89"/>
                  <a:pt x="68" y="89"/>
                </a:cubicBezTo>
                <a:cubicBezTo>
                  <a:pt x="68" y="89"/>
                  <a:pt x="68" y="89"/>
                  <a:pt x="68" y="89"/>
                </a:cubicBezTo>
                <a:cubicBezTo>
                  <a:pt x="73" y="84"/>
                  <a:pt x="73" y="84"/>
                  <a:pt x="73" y="84"/>
                </a:cubicBezTo>
                <a:cubicBezTo>
                  <a:pt x="73" y="84"/>
                  <a:pt x="73" y="84"/>
                  <a:pt x="73" y="84"/>
                </a:cubicBezTo>
                <a:cubicBezTo>
                  <a:pt x="77" y="80"/>
                  <a:pt x="77" y="80"/>
                  <a:pt x="77" y="80"/>
                </a:cubicBezTo>
                <a:cubicBezTo>
                  <a:pt x="77" y="80"/>
                  <a:pt x="77" y="80"/>
                  <a:pt x="77" y="80"/>
                </a:cubicBezTo>
                <a:cubicBezTo>
                  <a:pt x="83" y="74"/>
                  <a:pt x="83" y="74"/>
                  <a:pt x="83" y="74"/>
                </a:cubicBezTo>
                <a:cubicBezTo>
                  <a:pt x="83" y="74"/>
                  <a:pt x="83" y="74"/>
                  <a:pt x="83" y="74"/>
                </a:cubicBezTo>
                <a:cubicBezTo>
                  <a:pt x="87" y="70"/>
                  <a:pt x="87" y="70"/>
                  <a:pt x="87" y="70"/>
                </a:cubicBezTo>
                <a:cubicBezTo>
                  <a:pt x="87" y="70"/>
                  <a:pt x="87" y="70"/>
                  <a:pt x="87" y="70"/>
                </a:cubicBezTo>
                <a:cubicBezTo>
                  <a:pt x="92" y="65"/>
                  <a:pt x="92" y="65"/>
                  <a:pt x="92" y="65"/>
                </a:cubicBezTo>
                <a:cubicBezTo>
                  <a:pt x="92" y="65"/>
                  <a:pt x="92" y="65"/>
                  <a:pt x="92" y="65"/>
                </a:cubicBezTo>
                <a:cubicBezTo>
                  <a:pt x="96" y="61"/>
                  <a:pt x="96" y="61"/>
                  <a:pt x="96" y="61"/>
                </a:cubicBezTo>
                <a:cubicBezTo>
                  <a:pt x="96" y="61"/>
                  <a:pt x="96" y="61"/>
                  <a:pt x="96" y="61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07" y="61"/>
                  <a:pt x="107" y="61"/>
                  <a:pt x="107" y="61"/>
                </a:cubicBezTo>
                <a:cubicBezTo>
                  <a:pt x="107" y="61"/>
                  <a:pt x="107" y="61"/>
                  <a:pt x="107" y="61"/>
                </a:cubicBezTo>
                <a:cubicBezTo>
                  <a:pt x="102" y="66"/>
                  <a:pt x="102" y="66"/>
                  <a:pt x="102" y="66"/>
                </a:cubicBezTo>
                <a:cubicBezTo>
                  <a:pt x="103" y="68"/>
                  <a:pt x="103" y="68"/>
                  <a:pt x="103" y="68"/>
                </a:cubicBezTo>
                <a:cubicBezTo>
                  <a:pt x="102" y="66"/>
                  <a:pt x="102" y="66"/>
                  <a:pt x="102" y="66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102" y="66"/>
                  <a:pt x="102" y="66"/>
                  <a:pt x="102" y="66"/>
                </a:cubicBezTo>
                <a:cubicBezTo>
                  <a:pt x="96" y="61"/>
                  <a:pt x="96" y="61"/>
                  <a:pt x="96" y="61"/>
                </a:cubicBezTo>
                <a:cubicBezTo>
                  <a:pt x="92" y="65"/>
                  <a:pt x="92" y="65"/>
                  <a:pt x="92" y="65"/>
                </a:cubicBezTo>
                <a:cubicBezTo>
                  <a:pt x="98" y="70"/>
                  <a:pt x="98" y="70"/>
                  <a:pt x="98" y="70"/>
                </a:cubicBezTo>
                <a:cubicBezTo>
                  <a:pt x="98" y="70"/>
                  <a:pt x="98" y="70"/>
                  <a:pt x="98" y="70"/>
                </a:cubicBezTo>
                <a:cubicBezTo>
                  <a:pt x="98" y="70"/>
                  <a:pt x="98" y="70"/>
                  <a:pt x="98" y="70"/>
                </a:cubicBezTo>
                <a:cubicBezTo>
                  <a:pt x="92" y="76"/>
                  <a:pt x="92" y="76"/>
                  <a:pt x="92" y="76"/>
                </a:cubicBezTo>
                <a:cubicBezTo>
                  <a:pt x="94" y="78"/>
                  <a:pt x="94" y="78"/>
                  <a:pt x="94" y="78"/>
                </a:cubicBezTo>
                <a:cubicBezTo>
                  <a:pt x="92" y="76"/>
                  <a:pt x="92" y="76"/>
                  <a:pt x="92" y="76"/>
                </a:cubicBezTo>
                <a:cubicBezTo>
                  <a:pt x="88" y="80"/>
                  <a:pt x="88" y="80"/>
                  <a:pt x="88" y="80"/>
                </a:cubicBezTo>
                <a:cubicBezTo>
                  <a:pt x="90" y="82"/>
                  <a:pt x="90" y="82"/>
                  <a:pt x="90" y="82"/>
                </a:cubicBezTo>
                <a:cubicBezTo>
                  <a:pt x="88" y="80"/>
                  <a:pt x="88" y="80"/>
                  <a:pt x="88" y="80"/>
                </a:cubicBezTo>
                <a:cubicBezTo>
                  <a:pt x="83" y="85"/>
                  <a:pt x="83" y="85"/>
                  <a:pt x="83" y="85"/>
                </a:cubicBezTo>
                <a:cubicBezTo>
                  <a:pt x="86" y="88"/>
                  <a:pt x="86" y="88"/>
                  <a:pt x="86" y="88"/>
                </a:cubicBezTo>
                <a:cubicBezTo>
                  <a:pt x="83" y="85"/>
                  <a:pt x="83" y="85"/>
                  <a:pt x="83" y="85"/>
                </a:cubicBezTo>
                <a:cubicBezTo>
                  <a:pt x="79" y="89"/>
                  <a:pt x="79" y="89"/>
                  <a:pt x="79" y="89"/>
                </a:cubicBezTo>
                <a:cubicBezTo>
                  <a:pt x="81" y="91"/>
                  <a:pt x="81" y="91"/>
                  <a:pt x="81" y="91"/>
                </a:cubicBezTo>
                <a:cubicBezTo>
                  <a:pt x="79" y="89"/>
                  <a:pt x="79" y="89"/>
                  <a:pt x="79" y="89"/>
                </a:cubicBezTo>
                <a:cubicBezTo>
                  <a:pt x="73" y="95"/>
                  <a:pt x="73" y="95"/>
                  <a:pt x="73" y="95"/>
                </a:cubicBezTo>
                <a:cubicBezTo>
                  <a:pt x="77" y="98"/>
                  <a:pt x="77" y="98"/>
                  <a:pt x="77" y="98"/>
                </a:cubicBezTo>
                <a:lnTo>
                  <a:pt x="73" y="95"/>
                </a:lnTo>
                <a:close/>
                <a:moveTo>
                  <a:pt x="107" y="80"/>
                </a:moveTo>
                <a:cubicBezTo>
                  <a:pt x="102" y="85"/>
                  <a:pt x="102" y="85"/>
                  <a:pt x="102" y="85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102" y="85"/>
                  <a:pt x="102" y="85"/>
                  <a:pt x="102" y="85"/>
                </a:cubicBezTo>
                <a:cubicBezTo>
                  <a:pt x="96" y="80"/>
                  <a:pt x="96" y="80"/>
                  <a:pt x="96" y="80"/>
                </a:cubicBezTo>
                <a:cubicBezTo>
                  <a:pt x="96" y="80"/>
                  <a:pt x="96" y="80"/>
                  <a:pt x="96" y="80"/>
                </a:cubicBezTo>
                <a:cubicBezTo>
                  <a:pt x="102" y="74"/>
                  <a:pt x="102" y="74"/>
                  <a:pt x="102" y="74"/>
                </a:cubicBezTo>
                <a:cubicBezTo>
                  <a:pt x="102" y="74"/>
                  <a:pt x="102" y="74"/>
                  <a:pt x="102" y="74"/>
                </a:cubicBezTo>
                <a:cubicBezTo>
                  <a:pt x="102" y="74"/>
                  <a:pt x="102" y="74"/>
                  <a:pt x="102" y="74"/>
                </a:cubicBezTo>
                <a:cubicBezTo>
                  <a:pt x="107" y="80"/>
                  <a:pt x="107" y="80"/>
                  <a:pt x="107" y="80"/>
                </a:cubicBezTo>
                <a:cubicBezTo>
                  <a:pt x="107" y="80"/>
                  <a:pt x="107" y="80"/>
                  <a:pt x="107" y="80"/>
                </a:cubicBezTo>
                <a:close/>
                <a:moveTo>
                  <a:pt x="92" y="95"/>
                </a:moveTo>
                <a:cubicBezTo>
                  <a:pt x="92" y="95"/>
                  <a:pt x="92" y="95"/>
                  <a:pt x="92" y="95"/>
                </a:cubicBezTo>
                <a:cubicBezTo>
                  <a:pt x="87" y="89"/>
                  <a:pt x="87" y="89"/>
                  <a:pt x="87" y="89"/>
                </a:cubicBezTo>
                <a:cubicBezTo>
                  <a:pt x="83" y="93"/>
                  <a:pt x="83" y="93"/>
                  <a:pt x="83" y="93"/>
                </a:cubicBezTo>
                <a:cubicBezTo>
                  <a:pt x="88" y="99"/>
                  <a:pt x="88" y="99"/>
                  <a:pt x="88" y="99"/>
                </a:cubicBezTo>
                <a:cubicBezTo>
                  <a:pt x="89" y="97"/>
                  <a:pt x="89" y="97"/>
                  <a:pt x="89" y="97"/>
                </a:cubicBezTo>
                <a:cubicBezTo>
                  <a:pt x="88" y="99"/>
                  <a:pt x="88" y="99"/>
                  <a:pt x="88" y="99"/>
                </a:cubicBezTo>
                <a:cubicBezTo>
                  <a:pt x="89" y="99"/>
                  <a:pt x="89" y="99"/>
                  <a:pt x="89" y="99"/>
                </a:cubicBezTo>
                <a:cubicBezTo>
                  <a:pt x="89" y="99"/>
                  <a:pt x="89" y="99"/>
                  <a:pt x="89" y="99"/>
                </a:cubicBezTo>
                <a:cubicBezTo>
                  <a:pt x="88" y="99"/>
                  <a:pt x="88" y="99"/>
                  <a:pt x="88" y="99"/>
                </a:cubicBezTo>
                <a:cubicBezTo>
                  <a:pt x="87" y="99"/>
                  <a:pt x="87" y="99"/>
                  <a:pt x="87" y="99"/>
                </a:cubicBezTo>
                <a:cubicBezTo>
                  <a:pt x="78" y="99"/>
                  <a:pt x="78" y="99"/>
                  <a:pt x="78" y="99"/>
                </a:cubicBezTo>
                <a:cubicBezTo>
                  <a:pt x="77" y="99"/>
                  <a:pt x="77" y="99"/>
                  <a:pt x="77" y="99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87" y="89"/>
                  <a:pt x="87" y="89"/>
                  <a:pt x="87" y="89"/>
                </a:cubicBezTo>
                <a:cubicBezTo>
                  <a:pt x="87" y="89"/>
                  <a:pt x="87" y="89"/>
                  <a:pt x="87" y="89"/>
                </a:cubicBezTo>
                <a:cubicBezTo>
                  <a:pt x="92" y="84"/>
                  <a:pt x="92" y="84"/>
                  <a:pt x="92" y="84"/>
                </a:cubicBezTo>
                <a:cubicBezTo>
                  <a:pt x="92" y="84"/>
                  <a:pt x="92" y="84"/>
                  <a:pt x="92" y="84"/>
                </a:cubicBezTo>
                <a:cubicBezTo>
                  <a:pt x="92" y="84"/>
                  <a:pt x="92" y="84"/>
                  <a:pt x="92" y="84"/>
                </a:cubicBezTo>
                <a:cubicBezTo>
                  <a:pt x="98" y="89"/>
                  <a:pt x="98" y="89"/>
                  <a:pt x="98" y="89"/>
                </a:cubicBezTo>
                <a:cubicBezTo>
                  <a:pt x="99" y="87"/>
                  <a:pt x="99" y="87"/>
                  <a:pt x="99" y="87"/>
                </a:cubicBezTo>
                <a:cubicBezTo>
                  <a:pt x="98" y="89"/>
                  <a:pt x="98" y="89"/>
                  <a:pt x="98" y="89"/>
                </a:cubicBezTo>
                <a:cubicBezTo>
                  <a:pt x="100" y="92"/>
                  <a:pt x="100" y="92"/>
                  <a:pt x="100" y="92"/>
                </a:cubicBezTo>
                <a:cubicBezTo>
                  <a:pt x="98" y="89"/>
                  <a:pt x="98" y="89"/>
                  <a:pt x="98" y="89"/>
                </a:cubicBezTo>
                <a:cubicBezTo>
                  <a:pt x="92" y="95"/>
                  <a:pt x="92" y="95"/>
                  <a:pt x="92" y="95"/>
                </a:cubicBezTo>
                <a:close/>
                <a:moveTo>
                  <a:pt x="108" y="99"/>
                </a:moveTo>
                <a:cubicBezTo>
                  <a:pt x="97" y="99"/>
                  <a:pt x="97" y="99"/>
                  <a:pt x="97" y="99"/>
                </a:cubicBezTo>
                <a:cubicBezTo>
                  <a:pt x="96" y="99"/>
                  <a:pt x="96" y="99"/>
                  <a:pt x="96" y="99"/>
                </a:cubicBezTo>
                <a:cubicBezTo>
                  <a:pt x="102" y="93"/>
                  <a:pt x="102" y="93"/>
                  <a:pt x="102" y="93"/>
                </a:cubicBezTo>
                <a:cubicBezTo>
                  <a:pt x="102" y="93"/>
                  <a:pt x="102" y="93"/>
                  <a:pt x="102" y="93"/>
                </a:cubicBezTo>
                <a:cubicBezTo>
                  <a:pt x="102" y="93"/>
                  <a:pt x="102" y="93"/>
                  <a:pt x="102" y="93"/>
                </a:cubicBezTo>
                <a:cubicBezTo>
                  <a:pt x="108" y="99"/>
                  <a:pt x="108" y="99"/>
                  <a:pt x="108" y="99"/>
                </a:cubicBezTo>
                <a:close/>
                <a:moveTo>
                  <a:pt x="109" y="93"/>
                </a:moveTo>
                <a:cubicBezTo>
                  <a:pt x="106" y="89"/>
                  <a:pt x="106" y="89"/>
                  <a:pt x="106" y="89"/>
                </a:cubicBezTo>
                <a:cubicBezTo>
                  <a:pt x="106" y="89"/>
                  <a:pt x="106" y="89"/>
                  <a:pt x="106" y="89"/>
                </a:cubicBezTo>
                <a:cubicBezTo>
                  <a:pt x="106" y="89"/>
                  <a:pt x="106" y="89"/>
                  <a:pt x="106" y="89"/>
                </a:cubicBezTo>
                <a:cubicBezTo>
                  <a:pt x="111" y="84"/>
                  <a:pt x="111" y="84"/>
                  <a:pt x="111" y="84"/>
                </a:cubicBezTo>
                <a:cubicBezTo>
                  <a:pt x="111" y="84"/>
                  <a:pt x="111" y="84"/>
                  <a:pt x="111" y="84"/>
                </a:cubicBezTo>
                <a:cubicBezTo>
                  <a:pt x="111" y="84"/>
                  <a:pt x="111" y="84"/>
                  <a:pt x="111" y="84"/>
                </a:cubicBezTo>
                <a:cubicBezTo>
                  <a:pt x="111" y="84"/>
                  <a:pt x="111" y="84"/>
                  <a:pt x="111" y="84"/>
                </a:cubicBezTo>
                <a:lnTo>
                  <a:pt x="109" y="93"/>
                </a:lnTo>
                <a:close/>
                <a:moveTo>
                  <a:pt x="112" y="81"/>
                </a:moveTo>
                <a:cubicBezTo>
                  <a:pt x="113" y="77"/>
                  <a:pt x="113" y="77"/>
                  <a:pt x="113" y="77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3" y="77"/>
                  <a:pt x="113" y="77"/>
                  <a:pt x="113" y="77"/>
                </a:cubicBezTo>
                <a:lnTo>
                  <a:pt x="112" y="81"/>
                </a:lnTo>
                <a:close/>
                <a:moveTo>
                  <a:pt x="114" y="73"/>
                </a:moveTo>
                <a:cubicBezTo>
                  <a:pt x="111" y="76"/>
                  <a:pt x="111" y="76"/>
                  <a:pt x="111" y="76"/>
                </a:cubicBezTo>
                <a:cubicBezTo>
                  <a:pt x="111" y="76"/>
                  <a:pt x="111" y="76"/>
                  <a:pt x="111" y="76"/>
                </a:cubicBezTo>
                <a:cubicBezTo>
                  <a:pt x="111" y="76"/>
                  <a:pt x="111" y="76"/>
                  <a:pt x="111" y="76"/>
                </a:cubicBezTo>
                <a:cubicBezTo>
                  <a:pt x="106" y="70"/>
                  <a:pt x="106" y="70"/>
                  <a:pt x="106" y="70"/>
                </a:cubicBezTo>
                <a:cubicBezTo>
                  <a:pt x="106" y="70"/>
                  <a:pt x="106" y="70"/>
                  <a:pt x="106" y="70"/>
                </a:cubicBezTo>
                <a:cubicBezTo>
                  <a:pt x="106" y="70"/>
                  <a:pt x="106" y="70"/>
                  <a:pt x="106" y="70"/>
                </a:cubicBezTo>
                <a:cubicBezTo>
                  <a:pt x="111" y="65"/>
                  <a:pt x="111" y="65"/>
                  <a:pt x="111" y="65"/>
                </a:cubicBezTo>
                <a:cubicBezTo>
                  <a:pt x="111" y="65"/>
                  <a:pt x="111" y="65"/>
                  <a:pt x="111" y="65"/>
                </a:cubicBezTo>
                <a:cubicBezTo>
                  <a:pt x="111" y="65"/>
                  <a:pt x="111" y="65"/>
                  <a:pt x="111" y="65"/>
                </a:cubicBezTo>
                <a:cubicBezTo>
                  <a:pt x="115" y="69"/>
                  <a:pt x="115" y="69"/>
                  <a:pt x="115" y="69"/>
                </a:cubicBezTo>
                <a:lnTo>
                  <a:pt x="114" y="73"/>
                </a:lnTo>
                <a:close/>
                <a:moveTo>
                  <a:pt x="116" y="62"/>
                </a:moveTo>
                <a:cubicBezTo>
                  <a:pt x="115" y="61"/>
                  <a:pt x="115" y="61"/>
                  <a:pt x="115" y="61"/>
                </a:cubicBezTo>
                <a:cubicBezTo>
                  <a:pt x="115" y="61"/>
                  <a:pt x="115" y="61"/>
                  <a:pt x="115" y="61"/>
                </a:cubicBezTo>
                <a:cubicBezTo>
                  <a:pt x="115" y="61"/>
                  <a:pt x="115" y="61"/>
                  <a:pt x="115" y="61"/>
                </a:cubicBezTo>
                <a:cubicBezTo>
                  <a:pt x="117" y="59"/>
                  <a:pt x="117" y="59"/>
                  <a:pt x="117" y="59"/>
                </a:cubicBezTo>
                <a:lnTo>
                  <a:pt x="116" y="62"/>
                </a:lnTo>
                <a:close/>
                <a:moveTo>
                  <a:pt x="41" y="89"/>
                </a:moveTo>
                <a:cubicBezTo>
                  <a:pt x="35" y="95"/>
                  <a:pt x="35" y="95"/>
                  <a:pt x="35" y="95"/>
                </a:cubicBezTo>
                <a:cubicBezTo>
                  <a:pt x="39" y="99"/>
                  <a:pt x="39" y="99"/>
                  <a:pt x="39" y="99"/>
                </a:cubicBezTo>
                <a:cubicBezTo>
                  <a:pt x="45" y="93"/>
                  <a:pt x="45" y="93"/>
                  <a:pt x="45" y="93"/>
                </a:cubicBezTo>
                <a:lnTo>
                  <a:pt x="41" y="89"/>
                </a:lnTo>
                <a:close/>
                <a:moveTo>
                  <a:pt x="79" y="70"/>
                </a:moveTo>
                <a:cubicBezTo>
                  <a:pt x="79" y="70"/>
                  <a:pt x="79" y="70"/>
                  <a:pt x="79" y="70"/>
                </a:cubicBezTo>
                <a:cubicBezTo>
                  <a:pt x="83" y="66"/>
                  <a:pt x="83" y="66"/>
                  <a:pt x="83" y="66"/>
                </a:cubicBezTo>
                <a:cubicBezTo>
                  <a:pt x="77" y="61"/>
                  <a:pt x="77" y="61"/>
                  <a:pt x="77" y="61"/>
                </a:cubicBezTo>
                <a:cubicBezTo>
                  <a:pt x="73" y="65"/>
                  <a:pt x="73" y="65"/>
                  <a:pt x="73" y="65"/>
                </a:cubicBezTo>
                <a:lnTo>
                  <a:pt x="79" y="70"/>
                </a:lnTo>
                <a:close/>
                <a:moveTo>
                  <a:pt x="92" y="76"/>
                </a:moveTo>
                <a:cubicBezTo>
                  <a:pt x="87" y="70"/>
                  <a:pt x="87" y="70"/>
                  <a:pt x="87" y="70"/>
                </a:cubicBezTo>
                <a:cubicBezTo>
                  <a:pt x="83" y="74"/>
                  <a:pt x="83" y="74"/>
                  <a:pt x="83" y="74"/>
                </a:cubicBezTo>
                <a:cubicBezTo>
                  <a:pt x="88" y="80"/>
                  <a:pt x="88" y="80"/>
                  <a:pt x="88" y="80"/>
                </a:cubicBezTo>
                <a:lnTo>
                  <a:pt x="92" y="76"/>
                </a:lnTo>
                <a:close/>
                <a:moveTo>
                  <a:pt x="83" y="85"/>
                </a:moveTo>
                <a:cubicBezTo>
                  <a:pt x="77" y="80"/>
                  <a:pt x="77" y="80"/>
                  <a:pt x="77" y="80"/>
                </a:cubicBezTo>
                <a:cubicBezTo>
                  <a:pt x="73" y="84"/>
                  <a:pt x="73" y="84"/>
                  <a:pt x="73" y="84"/>
                </a:cubicBezTo>
                <a:cubicBezTo>
                  <a:pt x="79" y="89"/>
                  <a:pt x="79" y="89"/>
                  <a:pt x="79" y="89"/>
                </a:cubicBezTo>
                <a:lnTo>
                  <a:pt x="83" y="85"/>
                </a:lnTo>
                <a:close/>
                <a:moveTo>
                  <a:pt x="68" y="89"/>
                </a:moveTo>
                <a:cubicBezTo>
                  <a:pt x="64" y="93"/>
                  <a:pt x="64" y="93"/>
                  <a:pt x="64" y="93"/>
                </a:cubicBezTo>
                <a:cubicBezTo>
                  <a:pt x="69" y="99"/>
                  <a:pt x="69" y="99"/>
                  <a:pt x="69" y="99"/>
                </a:cubicBezTo>
                <a:cubicBezTo>
                  <a:pt x="73" y="95"/>
                  <a:pt x="73" y="95"/>
                  <a:pt x="73" y="95"/>
                </a:cubicBezTo>
                <a:lnTo>
                  <a:pt x="68" y="8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0" name="Freeform 170">
            <a:extLst>
              <a:ext uri="{FF2B5EF4-FFF2-40B4-BE49-F238E27FC236}">
                <a16:creationId xmlns:a16="http://schemas.microsoft.com/office/drawing/2014/main" id="{83EB3CED-F03E-B49E-3F15-509CF924ECCB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4705350"/>
            <a:ext cx="254000" cy="198438"/>
          </a:xfrm>
          <a:custGeom>
            <a:avLst/>
            <a:gdLst>
              <a:gd name="T0" fmla="*/ 34 w 160"/>
              <a:gd name="T1" fmla="*/ 107 h 125"/>
              <a:gd name="T2" fmla="*/ 110 w 160"/>
              <a:gd name="T3" fmla="*/ 107 h 125"/>
              <a:gd name="T4" fmla="*/ 160 w 160"/>
              <a:gd name="T5" fmla="*/ 1 h 125"/>
              <a:gd name="T6" fmla="*/ 117 w 160"/>
              <a:gd name="T7" fmla="*/ 83 h 125"/>
              <a:gd name="T8" fmla="*/ 112 w 160"/>
              <a:gd name="T9" fmla="*/ 29 h 125"/>
              <a:gd name="T10" fmla="*/ 78 w 160"/>
              <a:gd name="T11" fmla="*/ 33 h 125"/>
              <a:gd name="T12" fmla="*/ 93 w 160"/>
              <a:gd name="T13" fmla="*/ 29 h 125"/>
              <a:gd name="T14" fmla="*/ 92 w 160"/>
              <a:gd name="T15" fmla="*/ 36 h 125"/>
              <a:gd name="T16" fmla="*/ 79 w 160"/>
              <a:gd name="T17" fmla="*/ 42 h 125"/>
              <a:gd name="T18" fmla="*/ 70 w 160"/>
              <a:gd name="T19" fmla="*/ 52 h 125"/>
              <a:gd name="T20" fmla="*/ 64 w 160"/>
              <a:gd name="T21" fmla="*/ 57 h 125"/>
              <a:gd name="T22" fmla="*/ 68 w 160"/>
              <a:gd name="T23" fmla="*/ 42 h 125"/>
              <a:gd name="T24" fmla="*/ 55 w 160"/>
              <a:gd name="T25" fmla="*/ 48 h 125"/>
              <a:gd name="T26" fmla="*/ 57 w 160"/>
              <a:gd name="T27" fmla="*/ 35 h 125"/>
              <a:gd name="T28" fmla="*/ 76 w 160"/>
              <a:gd name="T29" fmla="*/ 27 h 125"/>
              <a:gd name="T30" fmla="*/ 57 w 160"/>
              <a:gd name="T31" fmla="*/ 27 h 125"/>
              <a:gd name="T32" fmla="*/ 70 w 160"/>
              <a:gd name="T33" fmla="*/ 33 h 125"/>
              <a:gd name="T34" fmla="*/ 64 w 160"/>
              <a:gd name="T35" fmla="*/ 38 h 125"/>
              <a:gd name="T36" fmla="*/ 45 w 160"/>
              <a:gd name="T37" fmla="*/ 27 h 125"/>
              <a:gd name="T38" fmla="*/ 45 w 160"/>
              <a:gd name="T39" fmla="*/ 38 h 125"/>
              <a:gd name="T40" fmla="*/ 36 w 160"/>
              <a:gd name="T41" fmla="*/ 48 h 125"/>
              <a:gd name="T42" fmla="*/ 36 w 160"/>
              <a:gd name="T43" fmla="*/ 37 h 125"/>
              <a:gd name="T44" fmla="*/ 40 w 160"/>
              <a:gd name="T45" fmla="*/ 33 h 125"/>
              <a:gd name="T46" fmla="*/ 22 w 160"/>
              <a:gd name="T47" fmla="*/ 42 h 125"/>
              <a:gd name="T48" fmla="*/ 21 w 160"/>
              <a:gd name="T49" fmla="*/ 33 h 125"/>
              <a:gd name="T50" fmla="*/ 32 w 160"/>
              <a:gd name="T51" fmla="*/ 33 h 125"/>
              <a:gd name="T52" fmla="*/ 32 w 160"/>
              <a:gd name="T53" fmla="*/ 33 h 125"/>
              <a:gd name="T54" fmla="*/ 32 w 160"/>
              <a:gd name="T55" fmla="*/ 71 h 125"/>
              <a:gd name="T56" fmla="*/ 26 w 160"/>
              <a:gd name="T57" fmla="*/ 65 h 125"/>
              <a:gd name="T58" fmla="*/ 50 w 160"/>
              <a:gd name="T59" fmla="*/ 71 h 125"/>
              <a:gd name="T60" fmla="*/ 36 w 160"/>
              <a:gd name="T61" fmla="*/ 67 h 125"/>
              <a:gd name="T62" fmla="*/ 26 w 160"/>
              <a:gd name="T63" fmla="*/ 57 h 125"/>
              <a:gd name="T64" fmla="*/ 26 w 160"/>
              <a:gd name="T65" fmla="*/ 46 h 125"/>
              <a:gd name="T66" fmla="*/ 36 w 160"/>
              <a:gd name="T67" fmla="*/ 56 h 125"/>
              <a:gd name="T68" fmla="*/ 51 w 160"/>
              <a:gd name="T69" fmla="*/ 71 h 125"/>
              <a:gd name="T70" fmla="*/ 55 w 160"/>
              <a:gd name="T71" fmla="*/ 56 h 125"/>
              <a:gd name="T72" fmla="*/ 37 w 160"/>
              <a:gd name="T73" fmla="*/ 55 h 125"/>
              <a:gd name="T74" fmla="*/ 51 w 160"/>
              <a:gd name="T75" fmla="*/ 52 h 125"/>
              <a:gd name="T76" fmla="*/ 60 w 160"/>
              <a:gd name="T77" fmla="*/ 61 h 125"/>
              <a:gd name="T78" fmla="*/ 70 w 160"/>
              <a:gd name="T79" fmla="*/ 71 h 125"/>
              <a:gd name="T80" fmla="*/ 59 w 160"/>
              <a:gd name="T81" fmla="*/ 71 h 125"/>
              <a:gd name="T82" fmla="*/ 74 w 160"/>
              <a:gd name="T83" fmla="*/ 56 h 125"/>
              <a:gd name="T84" fmla="*/ 93 w 160"/>
              <a:gd name="T85" fmla="*/ 37 h 125"/>
              <a:gd name="T86" fmla="*/ 102 w 160"/>
              <a:gd name="T87" fmla="*/ 27 h 125"/>
              <a:gd name="T88" fmla="*/ 102 w 160"/>
              <a:gd name="T89" fmla="*/ 38 h 125"/>
              <a:gd name="T90" fmla="*/ 95 w 160"/>
              <a:gd name="T91" fmla="*/ 50 h 125"/>
              <a:gd name="T92" fmla="*/ 83 w 160"/>
              <a:gd name="T93" fmla="*/ 57 h 125"/>
              <a:gd name="T94" fmla="*/ 108 w 160"/>
              <a:gd name="T95" fmla="*/ 52 h 125"/>
              <a:gd name="T96" fmla="*/ 102 w 160"/>
              <a:gd name="T97" fmla="*/ 46 h 125"/>
              <a:gd name="T98" fmla="*/ 83 w 160"/>
              <a:gd name="T99" fmla="*/ 65 h 125"/>
              <a:gd name="T100" fmla="*/ 88 w 160"/>
              <a:gd name="T101" fmla="*/ 71 h 125"/>
              <a:gd name="T102" fmla="*/ 93 w 160"/>
              <a:gd name="T103" fmla="*/ 56 h 125"/>
              <a:gd name="T104" fmla="*/ 98 w 160"/>
              <a:gd name="T105" fmla="*/ 61 h 125"/>
              <a:gd name="T106" fmla="*/ 102 w 160"/>
              <a:gd name="T107" fmla="*/ 65 h 125"/>
              <a:gd name="T108" fmla="*/ 112 w 160"/>
              <a:gd name="T109" fmla="*/ 56 h 125"/>
              <a:gd name="T110" fmla="*/ 113 w 160"/>
              <a:gd name="T111" fmla="*/ 49 h 125"/>
              <a:gd name="T112" fmla="*/ 106 w 160"/>
              <a:gd name="T113" fmla="*/ 42 h 125"/>
              <a:gd name="T114" fmla="*/ 117 w 160"/>
              <a:gd name="T115" fmla="*/ 34 h 125"/>
              <a:gd name="T116" fmla="*/ 36 w 160"/>
              <a:gd name="T117" fmla="*/ 67 h 125"/>
              <a:gd name="T118" fmla="*/ 78 w 160"/>
              <a:gd name="T119" fmla="*/ 33 h 125"/>
              <a:gd name="T120" fmla="*/ 93 w 160"/>
              <a:gd name="T121" fmla="*/ 48 h 125"/>
              <a:gd name="T122" fmla="*/ 64 w 160"/>
              <a:gd name="T123" fmla="*/ 65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25">
                <a:moveTo>
                  <a:pt x="40" y="90"/>
                </a:moveTo>
                <a:cubicBezTo>
                  <a:pt x="30" y="90"/>
                  <a:pt x="22" y="98"/>
                  <a:pt x="22" y="107"/>
                </a:cubicBezTo>
                <a:cubicBezTo>
                  <a:pt x="22" y="117"/>
                  <a:pt x="30" y="125"/>
                  <a:pt x="40" y="125"/>
                </a:cubicBezTo>
                <a:cubicBezTo>
                  <a:pt x="49" y="125"/>
                  <a:pt x="57" y="117"/>
                  <a:pt x="57" y="107"/>
                </a:cubicBezTo>
                <a:cubicBezTo>
                  <a:pt x="57" y="98"/>
                  <a:pt x="49" y="90"/>
                  <a:pt x="40" y="90"/>
                </a:cubicBezTo>
                <a:close/>
                <a:moveTo>
                  <a:pt x="40" y="112"/>
                </a:moveTo>
                <a:cubicBezTo>
                  <a:pt x="37" y="112"/>
                  <a:pt x="34" y="110"/>
                  <a:pt x="34" y="107"/>
                </a:cubicBezTo>
                <a:cubicBezTo>
                  <a:pt x="34" y="104"/>
                  <a:pt x="37" y="102"/>
                  <a:pt x="40" y="102"/>
                </a:cubicBezTo>
                <a:cubicBezTo>
                  <a:pt x="43" y="102"/>
                  <a:pt x="45" y="104"/>
                  <a:pt x="45" y="107"/>
                </a:cubicBezTo>
                <a:cubicBezTo>
                  <a:pt x="45" y="110"/>
                  <a:pt x="43" y="112"/>
                  <a:pt x="40" y="112"/>
                </a:cubicBezTo>
                <a:close/>
                <a:moveTo>
                  <a:pt x="92" y="90"/>
                </a:moveTo>
                <a:cubicBezTo>
                  <a:pt x="83" y="90"/>
                  <a:pt x="75" y="98"/>
                  <a:pt x="75" y="107"/>
                </a:cubicBezTo>
                <a:cubicBezTo>
                  <a:pt x="75" y="117"/>
                  <a:pt x="83" y="125"/>
                  <a:pt x="92" y="125"/>
                </a:cubicBezTo>
                <a:cubicBezTo>
                  <a:pt x="102" y="125"/>
                  <a:pt x="110" y="117"/>
                  <a:pt x="110" y="107"/>
                </a:cubicBezTo>
                <a:cubicBezTo>
                  <a:pt x="110" y="98"/>
                  <a:pt x="102" y="90"/>
                  <a:pt x="92" y="90"/>
                </a:cubicBezTo>
                <a:close/>
                <a:moveTo>
                  <a:pt x="92" y="112"/>
                </a:moveTo>
                <a:cubicBezTo>
                  <a:pt x="89" y="112"/>
                  <a:pt x="87" y="110"/>
                  <a:pt x="87" y="107"/>
                </a:cubicBezTo>
                <a:cubicBezTo>
                  <a:pt x="87" y="104"/>
                  <a:pt x="89" y="102"/>
                  <a:pt x="92" y="102"/>
                </a:cubicBezTo>
                <a:cubicBezTo>
                  <a:pt x="95" y="102"/>
                  <a:pt x="98" y="104"/>
                  <a:pt x="98" y="107"/>
                </a:cubicBezTo>
                <a:cubicBezTo>
                  <a:pt x="98" y="110"/>
                  <a:pt x="95" y="112"/>
                  <a:pt x="92" y="112"/>
                </a:cubicBezTo>
                <a:close/>
                <a:moveTo>
                  <a:pt x="160" y="1"/>
                </a:moveTo>
                <a:cubicBezTo>
                  <a:pt x="159" y="0"/>
                  <a:pt x="158" y="0"/>
                  <a:pt x="158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2" y="15"/>
                  <a:pt x="122" y="15"/>
                  <a:pt x="122" y="15"/>
                </a:cubicBezTo>
                <a:cubicBezTo>
                  <a:pt x="0" y="15"/>
                  <a:pt x="0" y="15"/>
                  <a:pt x="0" y="15"/>
                </a:cubicBezTo>
                <a:cubicBezTo>
                  <a:pt x="17" y="83"/>
                  <a:pt x="17" y="83"/>
                  <a:pt x="17" y="83"/>
                </a:cubicBezTo>
                <a:cubicBezTo>
                  <a:pt x="117" y="83"/>
                  <a:pt x="117" y="83"/>
                  <a:pt x="117" y="83"/>
                </a:cubicBezTo>
                <a:cubicBezTo>
                  <a:pt x="134" y="13"/>
                  <a:pt x="134" y="13"/>
                  <a:pt x="134" y="13"/>
                </a:cubicBezTo>
                <a:cubicBezTo>
                  <a:pt x="156" y="13"/>
                  <a:pt x="156" y="13"/>
                  <a:pt x="156" y="13"/>
                </a:cubicBezTo>
                <a:cubicBezTo>
                  <a:pt x="158" y="13"/>
                  <a:pt x="159" y="12"/>
                  <a:pt x="159" y="11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1"/>
                  <a:pt x="160" y="1"/>
                  <a:pt x="160" y="1"/>
                </a:cubicBezTo>
                <a:close/>
                <a:moveTo>
                  <a:pt x="113" y="27"/>
                </a:moveTo>
                <a:cubicBezTo>
                  <a:pt x="112" y="29"/>
                  <a:pt x="112" y="29"/>
                  <a:pt x="112" y="29"/>
                </a:cubicBezTo>
                <a:cubicBezTo>
                  <a:pt x="113" y="30"/>
                  <a:pt x="113" y="30"/>
                  <a:pt x="113" y="30"/>
                </a:cubicBezTo>
                <a:cubicBezTo>
                  <a:pt x="112" y="29"/>
                  <a:pt x="112" y="29"/>
                  <a:pt x="112" y="29"/>
                </a:cubicBezTo>
                <a:cubicBezTo>
                  <a:pt x="110" y="30"/>
                  <a:pt x="110" y="30"/>
                  <a:pt x="110" y="30"/>
                </a:cubicBezTo>
                <a:cubicBezTo>
                  <a:pt x="112" y="29"/>
                  <a:pt x="112" y="29"/>
                  <a:pt x="112" y="29"/>
                </a:cubicBezTo>
                <a:cubicBezTo>
                  <a:pt x="110" y="27"/>
                  <a:pt x="110" y="27"/>
                  <a:pt x="110" y="27"/>
                </a:cubicBezTo>
                <a:lnTo>
                  <a:pt x="113" y="27"/>
                </a:lnTo>
                <a:close/>
                <a:moveTo>
                  <a:pt x="78" y="33"/>
                </a:moveTo>
                <a:cubicBezTo>
                  <a:pt x="83" y="27"/>
                  <a:pt x="83" y="27"/>
                  <a:pt x="83" y="27"/>
                </a:cubicBezTo>
                <a:cubicBezTo>
                  <a:pt x="83" y="27"/>
                  <a:pt x="83" y="27"/>
                  <a:pt x="83" y="27"/>
                </a:cubicBezTo>
                <a:cubicBezTo>
                  <a:pt x="84" y="27"/>
                  <a:pt x="84" y="27"/>
                  <a:pt x="84" y="27"/>
                </a:cubicBezTo>
                <a:cubicBezTo>
                  <a:pt x="84" y="27"/>
                  <a:pt x="84" y="27"/>
                  <a:pt x="84" y="27"/>
                </a:cubicBezTo>
                <a:cubicBezTo>
                  <a:pt x="83" y="27"/>
                  <a:pt x="83" y="27"/>
                  <a:pt x="83" y="27"/>
                </a:cubicBezTo>
                <a:cubicBezTo>
                  <a:pt x="89" y="33"/>
                  <a:pt x="89" y="33"/>
                  <a:pt x="89" y="33"/>
                </a:cubicBezTo>
                <a:cubicBezTo>
                  <a:pt x="93" y="29"/>
                  <a:pt x="93" y="29"/>
                  <a:pt x="93" y="29"/>
                </a:cubicBezTo>
                <a:cubicBezTo>
                  <a:pt x="91" y="27"/>
                  <a:pt x="91" y="27"/>
                  <a:pt x="91" y="27"/>
                </a:cubicBezTo>
                <a:cubicBezTo>
                  <a:pt x="94" y="27"/>
                  <a:pt x="94" y="27"/>
                  <a:pt x="94" y="27"/>
                </a:cubicBezTo>
                <a:cubicBezTo>
                  <a:pt x="93" y="29"/>
                  <a:pt x="93" y="29"/>
                  <a:pt x="93" y="29"/>
                </a:cubicBezTo>
                <a:cubicBezTo>
                  <a:pt x="94" y="30"/>
                  <a:pt x="94" y="30"/>
                  <a:pt x="94" y="30"/>
                </a:cubicBezTo>
                <a:cubicBezTo>
                  <a:pt x="93" y="29"/>
                  <a:pt x="93" y="29"/>
                  <a:pt x="93" y="29"/>
                </a:cubicBezTo>
                <a:cubicBezTo>
                  <a:pt x="89" y="33"/>
                  <a:pt x="89" y="33"/>
                  <a:pt x="89" y="33"/>
                </a:cubicBezTo>
                <a:cubicBezTo>
                  <a:pt x="92" y="36"/>
                  <a:pt x="92" y="36"/>
                  <a:pt x="92" y="36"/>
                </a:cubicBezTo>
                <a:cubicBezTo>
                  <a:pt x="89" y="33"/>
                  <a:pt x="89" y="33"/>
                  <a:pt x="89" y="33"/>
                </a:cubicBezTo>
                <a:cubicBezTo>
                  <a:pt x="83" y="38"/>
                  <a:pt x="83" y="38"/>
                  <a:pt x="83" y="38"/>
                </a:cubicBezTo>
                <a:cubicBezTo>
                  <a:pt x="85" y="40"/>
                  <a:pt x="85" y="40"/>
                  <a:pt x="85" y="40"/>
                </a:cubicBezTo>
                <a:cubicBezTo>
                  <a:pt x="83" y="38"/>
                  <a:pt x="83" y="38"/>
                  <a:pt x="83" y="38"/>
                </a:cubicBezTo>
                <a:cubicBezTo>
                  <a:pt x="79" y="42"/>
                  <a:pt x="79" y="42"/>
                  <a:pt x="79" y="42"/>
                </a:cubicBezTo>
                <a:cubicBezTo>
                  <a:pt x="82" y="45"/>
                  <a:pt x="82" y="45"/>
                  <a:pt x="82" y="45"/>
                </a:cubicBezTo>
                <a:cubicBezTo>
                  <a:pt x="79" y="42"/>
                  <a:pt x="79" y="42"/>
                  <a:pt x="79" y="42"/>
                </a:cubicBezTo>
                <a:cubicBezTo>
                  <a:pt x="74" y="48"/>
                  <a:pt x="74" y="48"/>
                  <a:pt x="74" y="48"/>
                </a:cubicBezTo>
                <a:cubicBezTo>
                  <a:pt x="76" y="50"/>
                  <a:pt x="76" y="50"/>
                  <a:pt x="76" y="50"/>
                </a:cubicBezTo>
                <a:cubicBezTo>
                  <a:pt x="74" y="48"/>
                  <a:pt x="74" y="48"/>
                  <a:pt x="74" y="48"/>
                </a:cubicBezTo>
                <a:cubicBezTo>
                  <a:pt x="74" y="48"/>
                  <a:pt x="74" y="48"/>
                  <a:pt x="74" y="48"/>
                </a:cubicBezTo>
                <a:cubicBezTo>
                  <a:pt x="68" y="42"/>
                  <a:pt x="68" y="42"/>
                  <a:pt x="68" y="42"/>
                </a:cubicBezTo>
                <a:cubicBezTo>
                  <a:pt x="64" y="46"/>
                  <a:pt x="64" y="46"/>
                  <a:pt x="64" y="46"/>
                </a:cubicBezTo>
                <a:cubicBezTo>
                  <a:pt x="70" y="52"/>
                  <a:pt x="70" y="52"/>
                  <a:pt x="70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72" y="54"/>
                  <a:pt x="72" y="54"/>
                  <a:pt x="72" y="54"/>
                </a:cubicBezTo>
                <a:cubicBezTo>
                  <a:pt x="70" y="52"/>
                  <a:pt x="70" y="52"/>
                  <a:pt x="70" y="52"/>
                </a:cubicBezTo>
                <a:cubicBezTo>
                  <a:pt x="64" y="57"/>
                  <a:pt x="64" y="57"/>
                  <a:pt x="64" y="57"/>
                </a:cubicBezTo>
                <a:cubicBezTo>
                  <a:pt x="67" y="60"/>
                  <a:pt x="67" y="60"/>
                  <a:pt x="67" y="60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59" y="52"/>
                  <a:pt x="59" y="52"/>
                  <a:pt x="59" y="52"/>
                </a:cubicBezTo>
                <a:cubicBezTo>
                  <a:pt x="57" y="54"/>
                  <a:pt x="57" y="54"/>
                  <a:pt x="57" y="54"/>
                </a:cubicBezTo>
                <a:cubicBezTo>
                  <a:pt x="59" y="52"/>
                  <a:pt x="59" y="52"/>
                  <a:pt x="59" y="52"/>
                </a:cubicBezTo>
                <a:cubicBezTo>
                  <a:pt x="59" y="52"/>
                  <a:pt x="59" y="52"/>
                  <a:pt x="59" y="52"/>
                </a:cubicBezTo>
                <a:cubicBezTo>
                  <a:pt x="64" y="46"/>
                  <a:pt x="64" y="46"/>
                  <a:pt x="64" y="46"/>
                </a:cubicBezTo>
                <a:cubicBezTo>
                  <a:pt x="64" y="46"/>
                  <a:pt x="64" y="46"/>
                  <a:pt x="64" y="46"/>
                </a:cubicBezTo>
                <a:cubicBezTo>
                  <a:pt x="68" y="42"/>
                  <a:pt x="68" y="42"/>
                  <a:pt x="68" y="42"/>
                </a:cubicBezTo>
                <a:cubicBezTo>
                  <a:pt x="68" y="42"/>
                  <a:pt x="68" y="42"/>
                  <a:pt x="68" y="42"/>
                </a:cubicBezTo>
                <a:cubicBezTo>
                  <a:pt x="74" y="37"/>
                  <a:pt x="74" y="37"/>
                  <a:pt x="74" y="37"/>
                </a:cubicBezTo>
                <a:cubicBezTo>
                  <a:pt x="74" y="37"/>
                  <a:pt x="74" y="37"/>
                  <a:pt x="74" y="37"/>
                </a:cubicBezTo>
                <a:cubicBezTo>
                  <a:pt x="78" y="33"/>
                  <a:pt x="78" y="33"/>
                  <a:pt x="78" y="33"/>
                </a:cubicBezTo>
                <a:close/>
                <a:moveTo>
                  <a:pt x="55" y="48"/>
                </a:moveTo>
                <a:cubicBezTo>
                  <a:pt x="52" y="51"/>
                  <a:pt x="52" y="51"/>
                  <a:pt x="52" y="51"/>
                </a:cubicBezTo>
                <a:cubicBezTo>
                  <a:pt x="55" y="48"/>
                  <a:pt x="55" y="48"/>
                  <a:pt x="55" y="48"/>
                </a:cubicBezTo>
                <a:cubicBezTo>
                  <a:pt x="49" y="42"/>
                  <a:pt x="49" y="42"/>
                  <a:pt x="49" y="42"/>
                </a:cubicBezTo>
                <a:cubicBezTo>
                  <a:pt x="49" y="42"/>
                  <a:pt x="49" y="42"/>
                  <a:pt x="49" y="42"/>
                </a:cubicBezTo>
                <a:cubicBezTo>
                  <a:pt x="46" y="39"/>
                  <a:pt x="46" y="39"/>
                  <a:pt x="46" y="39"/>
                </a:cubicBezTo>
                <a:cubicBezTo>
                  <a:pt x="49" y="42"/>
                  <a:pt x="49" y="42"/>
                  <a:pt x="49" y="42"/>
                </a:cubicBezTo>
                <a:cubicBezTo>
                  <a:pt x="55" y="37"/>
                  <a:pt x="55" y="37"/>
                  <a:pt x="55" y="37"/>
                </a:cubicBezTo>
                <a:cubicBezTo>
                  <a:pt x="55" y="37"/>
                  <a:pt x="55" y="37"/>
                  <a:pt x="55" y="37"/>
                </a:cubicBezTo>
                <a:cubicBezTo>
                  <a:pt x="57" y="35"/>
                  <a:pt x="57" y="35"/>
                  <a:pt x="57" y="35"/>
                </a:cubicBezTo>
                <a:cubicBezTo>
                  <a:pt x="55" y="37"/>
                  <a:pt x="55" y="37"/>
                  <a:pt x="55" y="37"/>
                </a:cubicBezTo>
                <a:cubicBezTo>
                  <a:pt x="60" y="42"/>
                  <a:pt x="60" y="42"/>
                  <a:pt x="60" y="42"/>
                </a:cubicBezTo>
                <a:cubicBezTo>
                  <a:pt x="60" y="42"/>
                  <a:pt x="60" y="42"/>
                  <a:pt x="60" y="42"/>
                </a:cubicBezTo>
                <a:cubicBezTo>
                  <a:pt x="63" y="45"/>
                  <a:pt x="63" y="45"/>
                  <a:pt x="63" y="45"/>
                </a:cubicBezTo>
                <a:cubicBezTo>
                  <a:pt x="60" y="42"/>
                  <a:pt x="60" y="42"/>
                  <a:pt x="60" y="42"/>
                </a:cubicBezTo>
                <a:cubicBezTo>
                  <a:pt x="55" y="48"/>
                  <a:pt x="55" y="48"/>
                  <a:pt x="55" y="48"/>
                </a:cubicBezTo>
                <a:close/>
                <a:moveTo>
                  <a:pt x="76" y="27"/>
                </a:moveTo>
                <a:cubicBezTo>
                  <a:pt x="74" y="29"/>
                  <a:pt x="74" y="29"/>
                  <a:pt x="74" y="29"/>
                </a:cubicBezTo>
                <a:cubicBezTo>
                  <a:pt x="76" y="31"/>
                  <a:pt x="76" y="31"/>
                  <a:pt x="76" y="31"/>
                </a:cubicBezTo>
                <a:cubicBezTo>
                  <a:pt x="74" y="29"/>
                  <a:pt x="74" y="29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2" y="27"/>
                  <a:pt x="72" y="27"/>
                  <a:pt x="72" y="27"/>
                </a:cubicBezTo>
                <a:lnTo>
                  <a:pt x="76" y="27"/>
                </a:lnTo>
                <a:close/>
                <a:moveTo>
                  <a:pt x="57" y="27"/>
                </a:moveTo>
                <a:cubicBezTo>
                  <a:pt x="55" y="29"/>
                  <a:pt x="55" y="29"/>
                  <a:pt x="55" y="29"/>
                </a:cubicBezTo>
                <a:cubicBezTo>
                  <a:pt x="59" y="33"/>
                  <a:pt x="59" y="33"/>
                  <a:pt x="59" y="33"/>
                </a:cubicBezTo>
                <a:cubicBezTo>
                  <a:pt x="64" y="27"/>
                  <a:pt x="64" y="27"/>
                  <a:pt x="64" y="27"/>
                </a:cubicBezTo>
                <a:cubicBezTo>
                  <a:pt x="64" y="27"/>
                  <a:pt x="64" y="27"/>
                  <a:pt x="64" y="27"/>
                </a:cubicBezTo>
                <a:cubicBezTo>
                  <a:pt x="64" y="27"/>
                  <a:pt x="64" y="27"/>
                  <a:pt x="64" y="27"/>
                </a:cubicBezTo>
                <a:cubicBezTo>
                  <a:pt x="64" y="27"/>
                  <a:pt x="64" y="27"/>
                  <a:pt x="64" y="27"/>
                </a:cubicBezTo>
                <a:cubicBezTo>
                  <a:pt x="70" y="33"/>
                  <a:pt x="70" y="33"/>
                  <a:pt x="70" y="33"/>
                </a:cubicBezTo>
                <a:cubicBezTo>
                  <a:pt x="73" y="29"/>
                  <a:pt x="73" y="29"/>
                  <a:pt x="73" y="29"/>
                </a:cubicBezTo>
                <a:cubicBezTo>
                  <a:pt x="70" y="33"/>
                  <a:pt x="70" y="33"/>
                  <a:pt x="70" y="33"/>
                </a:cubicBezTo>
                <a:cubicBezTo>
                  <a:pt x="70" y="33"/>
                  <a:pt x="70" y="33"/>
                  <a:pt x="70" y="33"/>
                </a:cubicBezTo>
                <a:cubicBezTo>
                  <a:pt x="64" y="38"/>
                  <a:pt x="64" y="38"/>
                  <a:pt x="64" y="38"/>
                </a:cubicBezTo>
                <a:cubicBezTo>
                  <a:pt x="66" y="40"/>
                  <a:pt x="66" y="40"/>
                  <a:pt x="66" y="40"/>
                </a:cubicBezTo>
                <a:cubicBezTo>
                  <a:pt x="64" y="38"/>
                  <a:pt x="64" y="38"/>
                  <a:pt x="64" y="38"/>
                </a:cubicBezTo>
                <a:cubicBezTo>
                  <a:pt x="64" y="38"/>
                  <a:pt x="64" y="38"/>
                  <a:pt x="64" y="38"/>
                </a:cubicBezTo>
                <a:cubicBezTo>
                  <a:pt x="59" y="33"/>
                  <a:pt x="59" y="33"/>
                  <a:pt x="59" y="33"/>
                </a:cubicBezTo>
                <a:cubicBezTo>
                  <a:pt x="59" y="33"/>
                  <a:pt x="59" y="33"/>
                  <a:pt x="59" y="33"/>
                </a:cubicBezTo>
                <a:cubicBezTo>
                  <a:pt x="55" y="29"/>
                  <a:pt x="55" y="29"/>
                  <a:pt x="55" y="29"/>
                </a:cubicBezTo>
                <a:cubicBezTo>
                  <a:pt x="55" y="29"/>
                  <a:pt x="55" y="29"/>
                  <a:pt x="55" y="29"/>
                </a:cubicBezTo>
                <a:cubicBezTo>
                  <a:pt x="53" y="27"/>
                  <a:pt x="53" y="27"/>
                  <a:pt x="53" y="27"/>
                </a:cubicBezTo>
                <a:lnTo>
                  <a:pt x="57" y="27"/>
                </a:lnTo>
                <a:close/>
                <a:moveTo>
                  <a:pt x="45" y="27"/>
                </a:moveTo>
                <a:cubicBezTo>
                  <a:pt x="46" y="27"/>
                  <a:pt x="46" y="27"/>
                  <a:pt x="46" y="27"/>
                </a:cubicBezTo>
                <a:cubicBezTo>
                  <a:pt x="45" y="27"/>
                  <a:pt x="45" y="27"/>
                  <a:pt x="45" y="27"/>
                </a:cubicBezTo>
                <a:cubicBezTo>
                  <a:pt x="51" y="33"/>
                  <a:pt x="51" y="33"/>
                  <a:pt x="51" y="33"/>
                </a:cubicBezTo>
                <a:cubicBezTo>
                  <a:pt x="53" y="30"/>
                  <a:pt x="53" y="30"/>
                  <a:pt x="53" y="30"/>
                </a:cubicBezTo>
                <a:cubicBezTo>
                  <a:pt x="51" y="33"/>
                  <a:pt x="51" y="33"/>
                  <a:pt x="51" y="33"/>
                </a:cubicBezTo>
                <a:cubicBezTo>
                  <a:pt x="51" y="33"/>
                  <a:pt x="51" y="33"/>
                  <a:pt x="51" y="33"/>
                </a:cubicBezTo>
                <a:cubicBezTo>
                  <a:pt x="45" y="38"/>
                  <a:pt x="45" y="38"/>
                  <a:pt x="45" y="38"/>
                </a:cubicBezTo>
                <a:cubicBezTo>
                  <a:pt x="45" y="38"/>
                  <a:pt x="45" y="38"/>
                  <a:pt x="45" y="38"/>
                </a:cubicBezTo>
                <a:cubicBezTo>
                  <a:pt x="41" y="42"/>
                  <a:pt x="41" y="42"/>
                  <a:pt x="41" y="42"/>
                </a:cubicBezTo>
                <a:cubicBezTo>
                  <a:pt x="41" y="42"/>
                  <a:pt x="41" y="42"/>
                  <a:pt x="41" y="42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8"/>
                  <a:pt x="36" y="48"/>
                  <a:pt x="36" y="48"/>
                </a:cubicBezTo>
                <a:cubicBezTo>
                  <a:pt x="34" y="49"/>
                  <a:pt x="34" y="49"/>
                  <a:pt x="34" y="49"/>
                </a:cubicBezTo>
                <a:cubicBezTo>
                  <a:pt x="36" y="48"/>
                  <a:pt x="36" y="48"/>
                  <a:pt x="36" y="48"/>
                </a:cubicBezTo>
                <a:cubicBezTo>
                  <a:pt x="30" y="42"/>
                  <a:pt x="30" y="42"/>
                  <a:pt x="30" y="42"/>
                </a:cubicBezTo>
                <a:cubicBezTo>
                  <a:pt x="30" y="42"/>
                  <a:pt x="30" y="42"/>
                  <a:pt x="30" y="42"/>
                </a:cubicBezTo>
                <a:cubicBezTo>
                  <a:pt x="27" y="39"/>
                  <a:pt x="27" y="39"/>
                  <a:pt x="27" y="39"/>
                </a:cubicBezTo>
                <a:cubicBezTo>
                  <a:pt x="30" y="42"/>
                  <a:pt x="30" y="42"/>
                  <a:pt x="30" y="42"/>
                </a:cubicBezTo>
                <a:cubicBezTo>
                  <a:pt x="36" y="37"/>
                  <a:pt x="36" y="37"/>
                  <a:pt x="36" y="37"/>
                </a:cubicBezTo>
                <a:cubicBezTo>
                  <a:pt x="33" y="34"/>
                  <a:pt x="33" y="34"/>
                  <a:pt x="33" y="34"/>
                </a:cubicBezTo>
                <a:cubicBezTo>
                  <a:pt x="36" y="37"/>
                  <a:pt x="36" y="37"/>
                  <a:pt x="36" y="37"/>
                </a:cubicBezTo>
                <a:cubicBezTo>
                  <a:pt x="36" y="37"/>
                  <a:pt x="36" y="37"/>
                  <a:pt x="36" y="37"/>
                </a:cubicBezTo>
                <a:cubicBezTo>
                  <a:pt x="41" y="42"/>
                  <a:pt x="41" y="42"/>
                  <a:pt x="41" y="42"/>
                </a:cubicBezTo>
                <a:cubicBezTo>
                  <a:pt x="45" y="38"/>
                  <a:pt x="45" y="38"/>
                  <a:pt x="45" y="38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37" y="30"/>
                  <a:pt x="37" y="30"/>
                  <a:pt x="37" y="30"/>
                </a:cubicBezTo>
                <a:cubicBezTo>
                  <a:pt x="40" y="33"/>
                  <a:pt x="40" y="33"/>
                  <a:pt x="40" y="33"/>
                </a:cubicBezTo>
                <a:cubicBezTo>
                  <a:pt x="45" y="27"/>
                  <a:pt x="45" y="27"/>
                  <a:pt x="45" y="27"/>
                </a:cubicBezTo>
                <a:close/>
                <a:moveTo>
                  <a:pt x="17" y="27"/>
                </a:moveTo>
                <a:cubicBezTo>
                  <a:pt x="19" y="27"/>
                  <a:pt x="19" y="27"/>
                  <a:pt x="19" y="27"/>
                </a:cubicBezTo>
                <a:cubicBezTo>
                  <a:pt x="17" y="28"/>
                  <a:pt x="17" y="28"/>
                  <a:pt x="17" y="28"/>
                </a:cubicBezTo>
                <a:lnTo>
                  <a:pt x="17" y="27"/>
                </a:lnTo>
                <a:close/>
                <a:moveTo>
                  <a:pt x="19" y="39"/>
                </a:moveTo>
                <a:cubicBezTo>
                  <a:pt x="22" y="42"/>
                  <a:pt x="22" y="42"/>
                  <a:pt x="22" y="42"/>
                </a:cubicBezTo>
                <a:cubicBezTo>
                  <a:pt x="26" y="38"/>
                  <a:pt x="26" y="38"/>
                  <a:pt x="26" y="38"/>
                </a:cubicBezTo>
                <a:cubicBezTo>
                  <a:pt x="21" y="33"/>
                  <a:pt x="21" y="33"/>
                  <a:pt x="21" y="33"/>
                </a:cubicBezTo>
                <a:cubicBezTo>
                  <a:pt x="18" y="35"/>
                  <a:pt x="18" y="35"/>
                  <a:pt x="18" y="35"/>
                </a:cubicBezTo>
                <a:cubicBezTo>
                  <a:pt x="17" y="29"/>
                  <a:pt x="17" y="29"/>
                  <a:pt x="17" y="29"/>
                </a:cubicBezTo>
                <a:cubicBezTo>
                  <a:pt x="17" y="29"/>
                  <a:pt x="17" y="29"/>
                  <a:pt x="17" y="29"/>
                </a:cubicBezTo>
                <a:cubicBezTo>
                  <a:pt x="18" y="35"/>
                  <a:pt x="18" y="35"/>
                  <a:pt x="18" y="35"/>
                </a:cubicBezTo>
                <a:cubicBezTo>
                  <a:pt x="21" y="33"/>
                  <a:pt x="21" y="33"/>
                  <a:pt x="21" y="33"/>
                </a:cubicBezTo>
                <a:cubicBezTo>
                  <a:pt x="19" y="31"/>
                  <a:pt x="19" y="31"/>
                  <a:pt x="19" y="31"/>
                </a:cubicBezTo>
                <a:cubicBezTo>
                  <a:pt x="21" y="33"/>
                  <a:pt x="21" y="33"/>
                  <a:pt x="21" y="33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32" y="33"/>
                  <a:pt x="32" y="33"/>
                  <a:pt x="32" y="33"/>
                </a:cubicBezTo>
                <a:cubicBezTo>
                  <a:pt x="36" y="29"/>
                  <a:pt x="36" y="29"/>
                  <a:pt x="36" y="29"/>
                </a:cubicBezTo>
                <a:cubicBezTo>
                  <a:pt x="34" y="27"/>
                  <a:pt x="34" y="27"/>
                  <a:pt x="34" y="27"/>
                </a:cubicBezTo>
                <a:cubicBezTo>
                  <a:pt x="38" y="27"/>
                  <a:pt x="38" y="27"/>
                  <a:pt x="38" y="27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26" y="38"/>
                  <a:pt x="26" y="38"/>
                  <a:pt x="26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2" y="42"/>
                  <a:pt x="22" y="42"/>
                  <a:pt x="22" y="42"/>
                </a:cubicBezTo>
                <a:cubicBezTo>
                  <a:pt x="22" y="42"/>
                  <a:pt x="22" y="42"/>
                  <a:pt x="22" y="42"/>
                </a:cubicBezTo>
                <a:cubicBezTo>
                  <a:pt x="20" y="44"/>
                  <a:pt x="20" y="44"/>
                  <a:pt x="20" y="44"/>
                </a:cubicBezTo>
                <a:lnTo>
                  <a:pt x="19" y="39"/>
                </a:lnTo>
                <a:close/>
                <a:moveTo>
                  <a:pt x="32" y="71"/>
                </a:moveTo>
                <a:cubicBezTo>
                  <a:pt x="32" y="71"/>
                  <a:pt x="32" y="71"/>
                  <a:pt x="32" y="71"/>
                </a:cubicBezTo>
                <a:cubicBezTo>
                  <a:pt x="31" y="71"/>
                  <a:pt x="31" y="71"/>
                  <a:pt x="31" y="71"/>
                </a:cubicBezTo>
                <a:cubicBezTo>
                  <a:pt x="26" y="71"/>
                  <a:pt x="26" y="71"/>
                  <a:pt x="26" y="71"/>
                </a:cubicBezTo>
                <a:cubicBezTo>
                  <a:pt x="25" y="67"/>
                  <a:pt x="25" y="67"/>
                  <a:pt x="25" y="67"/>
                </a:cubicBezTo>
                <a:cubicBezTo>
                  <a:pt x="26" y="65"/>
                  <a:pt x="26" y="65"/>
                  <a:pt x="26" y="65"/>
                </a:cubicBezTo>
                <a:cubicBezTo>
                  <a:pt x="26" y="65"/>
                  <a:pt x="26" y="65"/>
                  <a:pt x="26" y="65"/>
                </a:cubicBezTo>
                <a:cubicBezTo>
                  <a:pt x="26" y="65"/>
                  <a:pt x="26" y="65"/>
                  <a:pt x="26" y="65"/>
                </a:cubicBezTo>
                <a:cubicBezTo>
                  <a:pt x="26" y="65"/>
                  <a:pt x="26" y="65"/>
                  <a:pt x="26" y="65"/>
                </a:cubicBezTo>
                <a:cubicBezTo>
                  <a:pt x="32" y="71"/>
                  <a:pt x="32" y="71"/>
                  <a:pt x="32" y="71"/>
                </a:cubicBezTo>
                <a:cubicBezTo>
                  <a:pt x="32" y="71"/>
                  <a:pt x="32" y="71"/>
                  <a:pt x="32" y="71"/>
                </a:cubicBezTo>
                <a:cubicBezTo>
                  <a:pt x="32" y="71"/>
                  <a:pt x="32" y="71"/>
                  <a:pt x="32" y="71"/>
                </a:cubicBezTo>
                <a:close/>
                <a:moveTo>
                  <a:pt x="51" y="71"/>
                </a:moveTo>
                <a:cubicBezTo>
                  <a:pt x="51" y="71"/>
                  <a:pt x="51" y="71"/>
                  <a:pt x="51" y="71"/>
                </a:cubicBezTo>
                <a:cubicBezTo>
                  <a:pt x="50" y="71"/>
                  <a:pt x="50" y="71"/>
                  <a:pt x="50" y="71"/>
                </a:cubicBezTo>
                <a:cubicBezTo>
                  <a:pt x="41" y="71"/>
                  <a:pt x="41" y="71"/>
                  <a:pt x="41" y="71"/>
                </a:cubicBezTo>
                <a:cubicBezTo>
                  <a:pt x="40" y="71"/>
                  <a:pt x="40" y="71"/>
                  <a:pt x="40" y="71"/>
                </a:cubicBezTo>
                <a:cubicBezTo>
                  <a:pt x="39" y="71"/>
                  <a:pt x="39" y="71"/>
                  <a:pt x="39" y="71"/>
                </a:cubicBezTo>
                <a:cubicBezTo>
                  <a:pt x="40" y="71"/>
                  <a:pt x="40" y="71"/>
                  <a:pt x="40" y="71"/>
                </a:cubicBezTo>
                <a:cubicBezTo>
                  <a:pt x="36" y="67"/>
                  <a:pt x="36" y="67"/>
                  <a:pt x="36" y="67"/>
                </a:cubicBezTo>
                <a:cubicBezTo>
                  <a:pt x="33" y="69"/>
                  <a:pt x="33" y="69"/>
                  <a:pt x="33" y="69"/>
                </a:cubicBezTo>
                <a:cubicBezTo>
                  <a:pt x="36" y="67"/>
                  <a:pt x="36" y="67"/>
                  <a:pt x="36" y="67"/>
                </a:cubicBezTo>
                <a:cubicBezTo>
                  <a:pt x="30" y="61"/>
                  <a:pt x="30" y="61"/>
                  <a:pt x="30" y="61"/>
                </a:cubicBezTo>
                <a:cubicBezTo>
                  <a:pt x="27" y="64"/>
                  <a:pt x="27" y="64"/>
                  <a:pt x="27" y="64"/>
                </a:cubicBezTo>
                <a:cubicBezTo>
                  <a:pt x="30" y="61"/>
                  <a:pt x="30" y="61"/>
                  <a:pt x="30" y="61"/>
                </a:cubicBezTo>
                <a:cubicBezTo>
                  <a:pt x="30" y="61"/>
                  <a:pt x="30" y="61"/>
                  <a:pt x="30" y="61"/>
                </a:cubicBezTo>
                <a:cubicBezTo>
                  <a:pt x="36" y="56"/>
                  <a:pt x="36" y="56"/>
                  <a:pt x="36" y="56"/>
                </a:cubicBezTo>
                <a:cubicBezTo>
                  <a:pt x="32" y="52"/>
                  <a:pt x="32" y="52"/>
                  <a:pt x="32" y="52"/>
                </a:cubicBezTo>
                <a:cubicBezTo>
                  <a:pt x="26" y="57"/>
                  <a:pt x="26" y="57"/>
                  <a:pt x="26" y="57"/>
                </a:cubicBezTo>
                <a:cubicBezTo>
                  <a:pt x="26" y="57"/>
                  <a:pt x="26" y="57"/>
                  <a:pt x="26" y="57"/>
                </a:cubicBezTo>
                <a:cubicBezTo>
                  <a:pt x="23" y="60"/>
                  <a:pt x="23" y="60"/>
                  <a:pt x="23" y="60"/>
                </a:cubicBezTo>
                <a:cubicBezTo>
                  <a:pt x="23" y="60"/>
                  <a:pt x="23" y="60"/>
                  <a:pt x="23" y="60"/>
                </a:cubicBezTo>
                <a:cubicBezTo>
                  <a:pt x="26" y="57"/>
                  <a:pt x="26" y="57"/>
                  <a:pt x="26" y="57"/>
                </a:cubicBezTo>
                <a:cubicBezTo>
                  <a:pt x="22" y="53"/>
                  <a:pt x="22" y="53"/>
                  <a:pt x="22" y="53"/>
                </a:cubicBezTo>
                <a:cubicBezTo>
                  <a:pt x="22" y="51"/>
                  <a:pt x="22" y="51"/>
                  <a:pt x="22" y="51"/>
                </a:cubicBezTo>
                <a:cubicBezTo>
                  <a:pt x="26" y="46"/>
                  <a:pt x="26" y="46"/>
                  <a:pt x="26" y="46"/>
                </a:cubicBezTo>
                <a:cubicBezTo>
                  <a:pt x="24" y="44"/>
                  <a:pt x="24" y="44"/>
                  <a:pt x="24" y="44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32" y="52"/>
                  <a:pt x="32" y="52"/>
                  <a:pt x="32" y="52"/>
                </a:cubicBezTo>
                <a:cubicBezTo>
                  <a:pt x="32" y="52"/>
                  <a:pt x="32" y="52"/>
                  <a:pt x="32" y="52"/>
                </a:cubicBezTo>
                <a:cubicBezTo>
                  <a:pt x="36" y="56"/>
                  <a:pt x="36" y="56"/>
                  <a:pt x="36" y="56"/>
                </a:cubicBezTo>
                <a:cubicBezTo>
                  <a:pt x="36" y="56"/>
                  <a:pt x="36" y="56"/>
                  <a:pt x="36" y="56"/>
                </a:cubicBezTo>
                <a:cubicBezTo>
                  <a:pt x="41" y="61"/>
                  <a:pt x="41" y="61"/>
                  <a:pt x="41" y="61"/>
                </a:cubicBezTo>
                <a:cubicBezTo>
                  <a:pt x="41" y="61"/>
                  <a:pt x="41" y="61"/>
                  <a:pt x="41" y="61"/>
                </a:cubicBezTo>
                <a:cubicBezTo>
                  <a:pt x="45" y="65"/>
                  <a:pt x="45" y="65"/>
                  <a:pt x="45" y="65"/>
                </a:cubicBezTo>
                <a:cubicBezTo>
                  <a:pt x="45" y="65"/>
                  <a:pt x="45" y="65"/>
                  <a:pt x="45" y="65"/>
                </a:cubicBezTo>
                <a:cubicBezTo>
                  <a:pt x="51" y="71"/>
                  <a:pt x="51" y="71"/>
                  <a:pt x="51" y="71"/>
                </a:cubicBezTo>
                <a:cubicBezTo>
                  <a:pt x="51" y="71"/>
                  <a:pt x="51" y="71"/>
                  <a:pt x="51" y="71"/>
                </a:cubicBezTo>
                <a:cubicBezTo>
                  <a:pt x="51" y="71"/>
                  <a:pt x="51" y="71"/>
                  <a:pt x="51" y="71"/>
                </a:cubicBezTo>
                <a:close/>
                <a:moveTo>
                  <a:pt x="51" y="70"/>
                </a:moveTo>
                <a:cubicBezTo>
                  <a:pt x="55" y="67"/>
                  <a:pt x="55" y="67"/>
                  <a:pt x="55" y="67"/>
                </a:cubicBezTo>
                <a:cubicBezTo>
                  <a:pt x="49" y="61"/>
                  <a:pt x="49" y="61"/>
                  <a:pt x="49" y="61"/>
                </a:cubicBezTo>
                <a:cubicBezTo>
                  <a:pt x="47" y="63"/>
                  <a:pt x="47" y="63"/>
                  <a:pt x="47" y="63"/>
                </a:cubicBezTo>
                <a:cubicBezTo>
                  <a:pt x="49" y="61"/>
                  <a:pt x="49" y="61"/>
                  <a:pt x="49" y="61"/>
                </a:cubicBezTo>
                <a:cubicBezTo>
                  <a:pt x="49" y="61"/>
                  <a:pt x="49" y="61"/>
                  <a:pt x="49" y="61"/>
                </a:cubicBezTo>
                <a:cubicBezTo>
                  <a:pt x="55" y="56"/>
                  <a:pt x="55" y="56"/>
                  <a:pt x="55" y="56"/>
                </a:cubicBezTo>
                <a:cubicBezTo>
                  <a:pt x="51" y="52"/>
                  <a:pt x="51" y="52"/>
                  <a:pt x="51" y="52"/>
                </a:cubicBezTo>
                <a:cubicBezTo>
                  <a:pt x="45" y="57"/>
                  <a:pt x="45" y="57"/>
                  <a:pt x="45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2" y="60"/>
                  <a:pt x="42" y="60"/>
                  <a:pt x="42" y="60"/>
                </a:cubicBezTo>
                <a:cubicBezTo>
                  <a:pt x="45" y="57"/>
                  <a:pt x="45" y="57"/>
                  <a:pt x="45" y="57"/>
                </a:cubicBezTo>
                <a:cubicBezTo>
                  <a:pt x="40" y="52"/>
                  <a:pt x="40" y="52"/>
                  <a:pt x="40" y="52"/>
                </a:cubicBezTo>
                <a:cubicBezTo>
                  <a:pt x="37" y="55"/>
                  <a:pt x="37" y="55"/>
                  <a:pt x="37" y="55"/>
                </a:cubicBezTo>
                <a:cubicBezTo>
                  <a:pt x="40" y="52"/>
                  <a:pt x="40" y="52"/>
                  <a:pt x="40" y="52"/>
                </a:cubicBezTo>
                <a:cubicBezTo>
                  <a:pt x="40" y="52"/>
                  <a:pt x="40" y="52"/>
                  <a:pt x="40" y="52"/>
                </a:cubicBezTo>
                <a:cubicBezTo>
                  <a:pt x="45" y="46"/>
                  <a:pt x="45" y="46"/>
                  <a:pt x="45" y="46"/>
                </a:cubicBezTo>
                <a:cubicBezTo>
                  <a:pt x="43" y="44"/>
                  <a:pt x="43" y="44"/>
                  <a:pt x="43" y="44"/>
                </a:cubicBezTo>
                <a:cubicBezTo>
                  <a:pt x="45" y="46"/>
                  <a:pt x="45" y="46"/>
                  <a:pt x="45" y="46"/>
                </a:cubicBezTo>
                <a:cubicBezTo>
                  <a:pt x="45" y="46"/>
                  <a:pt x="45" y="46"/>
                  <a:pt x="45" y="46"/>
                </a:cubicBezTo>
                <a:cubicBezTo>
                  <a:pt x="51" y="52"/>
                  <a:pt x="51" y="52"/>
                  <a:pt x="51" y="52"/>
                </a:cubicBezTo>
                <a:cubicBezTo>
                  <a:pt x="51" y="52"/>
                  <a:pt x="51" y="52"/>
                  <a:pt x="51" y="52"/>
                </a:cubicBezTo>
                <a:cubicBezTo>
                  <a:pt x="55" y="56"/>
                  <a:pt x="55" y="56"/>
                  <a:pt x="55" y="56"/>
                </a:cubicBezTo>
                <a:cubicBezTo>
                  <a:pt x="55" y="56"/>
                  <a:pt x="55" y="56"/>
                  <a:pt x="55" y="56"/>
                </a:cubicBezTo>
                <a:cubicBezTo>
                  <a:pt x="60" y="61"/>
                  <a:pt x="60" y="61"/>
                  <a:pt x="60" y="61"/>
                </a:cubicBezTo>
                <a:cubicBezTo>
                  <a:pt x="60" y="61"/>
                  <a:pt x="60" y="61"/>
                  <a:pt x="60" y="61"/>
                </a:cubicBezTo>
                <a:cubicBezTo>
                  <a:pt x="62" y="63"/>
                  <a:pt x="62" y="63"/>
                  <a:pt x="62" y="63"/>
                </a:cubicBezTo>
                <a:cubicBezTo>
                  <a:pt x="60" y="61"/>
                  <a:pt x="60" y="61"/>
                  <a:pt x="60" y="61"/>
                </a:cubicBezTo>
                <a:cubicBezTo>
                  <a:pt x="55" y="67"/>
                  <a:pt x="55" y="67"/>
                  <a:pt x="55" y="67"/>
                </a:cubicBezTo>
                <a:cubicBezTo>
                  <a:pt x="55" y="67"/>
                  <a:pt x="55" y="67"/>
                  <a:pt x="55" y="67"/>
                </a:cubicBezTo>
                <a:lnTo>
                  <a:pt x="51" y="70"/>
                </a:lnTo>
                <a:close/>
                <a:moveTo>
                  <a:pt x="74" y="67"/>
                </a:moveTo>
                <a:cubicBezTo>
                  <a:pt x="70" y="71"/>
                  <a:pt x="70" y="71"/>
                  <a:pt x="70" y="71"/>
                </a:cubicBezTo>
                <a:cubicBezTo>
                  <a:pt x="70" y="71"/>
                  <a:pt x="70" y="71"/>
                  <a:pt x="70" y="71"/>
                </a:cubicBezTo>
                <a:cubicBezTo>
                  <a:pt x="70" y="71"/>
                  <a:pt x="70" y="71"/>
                  <a:pt x="70" y="71"/>
                </a:cubicBezTo>
                <a:cubicBezTo>
                  <a:pt x="70" y="71"/>
                  <a:pt x="70" y="71"/>
                  <a:pt x="70" y="71"/>
                </a:cubicBezTo>
                <a:cubicBezTo>
                  <a:pt x="69" y="71"/>
                  <a:pt x="69" y="71"/>
                  <a:pt x="69" y="71"/>
                </a:cubicBezTo>
                <a:cubicBezTo>
                  <a:pt x="60" y="71"/>
                  <a:pt x="60" y="71"/>
                  <a:pt x="60" y="71"/>
                </a:cubicBezTo>
                <a:cubicBezTo>
                  <a:pt x="59" y="71"/>
                  <a:pt x="59" y="71"/>
                  <a:pt x="59" y="71"/>
                </a:cubicBezTo>
                <a:cubicBezTo>
                  <a:pt x="58" y="71"/>
                  <a:pt x="58" y="71"/>
                  <a:pt x="58" y="71"/>
                </a:cubicBezTo>
                <a:cubicBezTo>
                  <a:pt x="58" y="71"/>
                  <a:pt x="58" y="71"/>
                  <a:pt x="58" y="71"/>
                </a:cubicBezTo>
                <a:cubicBezTo>
                  <a:pt x="59" y="71"/>
                  <a:pt x="59" y="71"/>
                  <a:pt x="59" y="71"/>
                </a:cubicBezTo>
                <a:cubicBezTo>
                  <a:pt x="59" y="71"/>
                  <a:pt x="59" y="71"/>
                  <a:pt x="59" y="71"/>
                </a:cubicBezTo>
                <a:cubicBezTo>
                  <a:pt x="64" y="65"/>
                  <a:pt x="64" y="65"/>
                  <a:pt x="64" y="65"/>
                </a:cubicBezTo>
                <a:cubicBezTo>
                  <a:pt x="64" y="65"/>
                  <a:pt x="64" y="65"/>
                  <a:pt x="64" y="65"/>
                </a:cubicBezTo>
                <a:cubicBezTo>
                  <a:pt x="68" y="61"/>
                  <a:pt x="68" y="61"/>
                  <a:pt x="68" y="61"/>
                </a:cubicBezTo>
                <a:cubicBezTo>
                  <a:pt x="68" y="61"/>
                  <a:pt x="68" y="61"/>
                  <a:pt x="68" y="61"/>
                </a:cubicBezTo>
                <a:cubicBezTo>
                  <a:pt x="74" y="56"/>
                  <a:pt x="74" y="56"/>
                  <a:pt x="74" y="56"/>
                </a:cubicBezTo>
                <a:cubicBezTo>
                  <a:pt x="74" y="56"/>
                  <a:pt x="74" y="56"/>
                  <a:pt x="74" y="56"/>
                </a:cubicBezTo>
                <a:cubicBezTo>
                  <a:pt x="78" y="52"/>
                  <a:pt x="78" y="52"/>
                  <a:pt x="78" y="52"/>
                </a:cubicBezTo>
                <a:cubicBezTo>
                  <a:pt x="78" y="52"/>
                  <a:pt x="78" y="52"/>
                  <a:pt x="78" y="52"/>
                </a:cubicBezTo>
                <a:cubicBezTo>
                  <a:pt x="83" y="46"/>
                  <a:pt x="83" y="46"/>
                  <a:pt x="83" y="46"/>
                </a:cubicBezTo>
                <a:cubicBezTo>
                  <a:pt x="83" y="46"/>
                  <a:pt x="83" y="46"/>
                  <a:pt x="83" y="46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93" y="37"/>
                  <a:pt x="93" y="37"/>
                  <a:pt x="93" y="37"/>
                </a:cubicBezTo>
                <a:cubicBezTo>
                  <a:pt x="93" y="37"/>
                  <a:pt x="93" y="37"/>
                  <a:pt x="93" y="37"/>
                </a:cubicBezTo>
                <a:cubicBezTo>
                  <a:pt x="97" y="33"/>
                  <a:pt x="97" y="33"/>
                  <a:pt x="97" y="33"/>
                </a:cubicBezTo>
                <a:cubicBezTo>
                  <a:pt x="97" y="33"/>
                  <a:pt x="97" y="33"/>
                  <a:pt x="97" y="33"/>
                </a:cubicBezTo>
                <a:cubicBezTo>
                  <a:pt x="102" y="27"/>
                  <a:pt x="102" y="27"/>
                  <a:pt x="102" y="27"/>
                </a:cubicBezTo>
                <a:cubicBezTo>
                  <a:pt x="103" y="27"/>
                  <a:pt x="103" y="27"/>
                  <a:pt x="103" y="27"/>
                </a:cubicBezTo>
                <a:cubicBezTo>
                  <a:pt x="103" y="27"/>
                  <a:pt x="103" y="27"/>
                  <a:pt x="103" y="27"/>
                </a:cubicBezTo>
                <a:cubicBezTo>
                  <a:pt x="102" y="27"/>
                  <a:pt x="102" y="27"/>
                  <a:pt x="102" y="27"/>
                </a:cubicBezTo>
                <a:cubicBezTo>
                  <a:pt x="108" y="33"/>
                  <a:pt x="108" y="33"/>
                  <a:pt x="108" y="33"/>
                </a:cubicBezTo>
                <a:cubicBezTo>
                  <a:pt x="108" y="33"/>
                  <a:pt x="108" y="33"/>
                  <a:pt x="108" y="33"/>
                </a:cubicBezTo>
                <a:cubicBezTo>
                  <a:pt x="102" y="38"/>
                  <a:pt x="102" y="38"/>
                  <a:pt x="102" y="38"/>
                </a:cubicBezTo>
                <a:cubicBezTo>
                  <a:pt x="104" y="40"/>
                  <a:pt x="104" y="40"/>
                  <a:pt x="104" y="40"/>
                </a:cubicBezTo>
                <a:cubicBezTo>
                  <a:pt x="102" y="38"/>
                  <a:pt x="102" y="38"/>
                  <a:pt x="102" y="38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02" y="38"/>
                  <a:pt x="102" y="38"/>
                  <a:pt x="102" y="38"/>
                </a:cubicBezTo>
                <a:cubicBezTo>
                  <a:pt x="97" y="33"/>
                  <a:pt x="97" y="33"/>
                  <a:pt x="97" y="33"/>
                </a:cubicBezTo>
                <a:cubicBezTo>
                  <a:pt x="93" y="37"/>
                  <a:pt x="93" y="37"/>
                  <a:pt x="93" y="37"/>
                </a:cubicBezTo>
                <a:cubicBezTo>
                  <a:pt x="98" y="42"/>
                  <a:pt x="98" y="42"/>
                  <a:pt x="98" y="42"/>
                </a:cubicBezTo>
                <a:cubicBezTo>
                  <a:pt x="98" y="42"/>
                  <a:pt x="98" y="42"/>
                  <a:pt x="98" y="42"/>
                </a:cubicBezTo>
                <a:cubicBezTo>
                  <a:pt x="98" y="42"/>
                  <a:pt x="98" y="42"/>
                  <a:pt x="98" y="42"/>
                </a:cubicBezTo>
                <a:cubicBezTo>
                  <a:pt x="93" y="48"/>
                  <a:pt x="93" y="48"/>
                  <a:pt x="93" y="48"/>
                </a:cubicBezTo>
                <a:cubicBezTo>
                  <a:pt x="95" y="50"/>
                  <a:pt x="95" y="50"/>
                  <a:pt x="95" y="50"/>
                </a:cubicBezTo>
                <a:cubicBezTo>
                  <a:pt x="93" y="48"/>
                  <a:pt x="93" y="48"/>
                  <a:pt x="93" y="48"/>
                </a:cubicBezTo>
                <a:cubicBezTo>
                  <a:pt x="89" y="52"/>
                  <a:pt x="89" y="52"/>
                  <a:pt x="89" y="52"/>
                </a:cubicBezTo>
                <a:cubicBezTo>
                  <a:pt x="91" y="54"/>
                  <a:pt x="91" y="54"/>
                  <a:pt x="91" y="54"/>
                </a:cubicBezTo>
                <a:cubicBezTo>
                  <a:pt x="89" y="52"/>
                  <a:pt x="89" y="52"/>
                  <a:pt x="89" y="52"/>
                </a:cubicBezTo>
                <a:cubicBezTo>
                  <a:pt x="83" y="57"/>
                  <a:pt x="83" y="57"/>
                  <a:pt x="83" y="57"/>
                </a:cubicBezTo>
                <a:cubicBezTo>
                  <a:pt x="86" y="60"/>
                  <a:pt x="86" y="60"/>
                  <a:pt x="86" y="60"/>
                </a:cubicBezTo>
                <a:cubicBezTo>
                  <a:pt x="83" y="57"/>
                  <a:pt x="83" y="57"/>
                  <a:pt x="83" y="57"/>
                </a:cubicBezTo>
                <a:cubicBezTo>
                  <a:pt x="79" y="61"/>
                  <a:pt x="79" y="61"/>
                  <a:pt x="79" y="61"/>
                </a:cubicBezTo>
                <a:cubicBezTo>
                  <a:pt x="81" y="63"/>
                  <a:pt x="81" y="63"/>
                  <a:pt x="81" y="63"/>
                </a:cubicBezTo>
                <a:cubicBezTo>
                  <a:pt x="79" y="61"/>
                  <a:pt x="79" y="61"/>
                  <a:pt x="79" y="61"/>
                </a:cubicBezTo>
                <a:cubicBezTo>
                  <a:pt x="74" y="67"/>
                  <a:pt x="74" y="67"/>
                  <a:pt x="74" y="67"/>
                </a:cubicBezTo>
                <a:cubicBezTo>
                  <a:pt x="77" y="70"/>
                  <a:pt x="77" y="70"/>
                  <a:pt x="77" y="70"/>
                </a:cubicBezTo>
                <a:lnTo>
                  <a:pt x="74" y="67"/>
                </a:lnTo>
                <a:close/>
                <a:moveTo>
                  <a:pt x="108" y="52"/>
                </a:moveTo>
                <a:cubicBezTo>
                  <a:pt x="102" y="57"/>
                  <a:pt x="102" y="57"/>
                  <a:pt x="102" y="57"/>
                </a:cubicBezTo>
                <a:cubicBezTo>
                  <a:pt x="102" y="57"/>
                  <a:pt x="102" y="57"/>
                  <a:pt x="102" y="57"/>
                </a:cubicBezTo>
                <a:cubicBezTo>
                  <a:pt x="102" y="57"/>
                  <a:pt x="102" y="57"/>
                  <a:pt x="102" y="57"/>
                </a:cubicBezTo>
                <a:cubicBezTo>
                  <a:pt x="97" y="52"/>
                  <a:pt x="97" y="52"/>
                  <a:pt x="97" y="52"/>
                </a:cubicBezTo>
                <a:cubicBezTo>
                  <a:pt x="97" y="52"/>
                  <a:pt x="97" y="52"/>
                  <a:pt x="97" y="52"/>
                </a:cubicBezTo>
                <a:cubicBezTo>
                  <a:pt x="102" y="46"/>
                  <a:pt x="102" y="46"/>
                  <a:pt x="102" y="46"/>
                </a:cubicBezTo>
                <a:cubicBezTo>
                  <a:pt x="102" y="46"/>
                  <a:pt x="102" y="46"/>
                  <a:pt x="102" y="46"/>
                </a:cubicBezTo>
                <a:cubicBezTo>
                  <a:pt x="102" y="46"/>
                  <a:pt x="102" y="46"/>
                  <a:pt x="102" y="46"/>
                </a:cubicBezTo>
                <a:cubicBezTo>
                  <a:pt x="108" y="52"/>
                  <a:pt x="108" y="52"/>
                  <a:pt x="108" y="52"/>
                </a:cubicBezTo>
                <a:cubicBezTo>
                  <a:pt x="108" y="52"/>
                  <a:pt x="108" y="52"/>
                  <a:pt x="108" y="52"/>
                </a:cubicBezTo>
                <a:close/>
                <a:moveTo>
                  <a:pt x="93" y="67"/>
                </a:moveTo>
                <a:cubicBezTo>
                  <a:pt x="93" y="67"/>
                  <a:pt x="93" y="67"/>
                  <a:pt x="93" y="67"/>
                </a:cubicBezTo>
                <a:cubicBezTo>
                  <a:pt x="87" y="61"/>
                  <a:pt x="87" y="61"/>
                  <a:pt x="87" y="61"/>
                </a:cubicBezTo>
                <a:cubicBezTo>
                  <a:pt x="83" y="65"/>
                  <a:pt x="83" y="65"/>
                  <a:pt x="83" y="65"/>
                </a:cubicBezTo>
                <a:cubicBezTo>
                  <a:pt x="89" y="71"/>
                  <a:pt x="89" y="71"/>
                  <a:pt x="89" y="71"/>
                </a:cubicBezTo>
                <a:cubicBezTo>
                  <a:pt x="90" y="69"/>
                  <a:pt x="90" y="69"/>
                  <a:pt x="90" y="69"/>
                </a:cubicBezTo>
                <a:cubicBezTo>
                  <a:pt x="89" y="71"/>
                  <a:pt x="89" y="71"/>
                  <a:pt x="89" y="71"/>
                </a:cubicBezTo>
                <a:cubicBezTo>
                  <a:pt x="89" y="71"/>
                  <a:pt x="89" y="71"/>
                  <a:pt x="89" y="71"/>
                </a:cubicBezTo>
                <a:cubicBezTo>
                  <a:pt x="89" y="71"/>
                  <a:pt x="89" y="71"/>
                  <a:pt x="89" y="71"/>
                </a:cubicBezTo>
                <a:cubicBezTo>
                  <a:pt x="89" y="71"/>
                  <a:pt x="89" y="71"/>
                  <a:pt x="89" y="71"/>
                </a:cubicBezTo>
                <a:cubicBezTo>
                  <a:pt x="88" y="71"/>
                  <a:pt x="88" y="71"/>
                  <a:pt x="88" y="71"/>
                </a:cubicBezTo>
                <a:cubicBezTo>
                  <a:pt x="78" y="71"/>
                  <a:pt x="78" y="71"/>
                  <a:pt x="78" y="71"/>
                </a:cubicBezTo>
                <a:cubicBezTo>
                  <a:pt x="78" y="71"/>
                  <a:pt x="78" y="71"/>
                  <a:pt x="78" y="71"/>
                </a:cubicBezTo>
                <a:cubicBezTo>
                  <a:pt x="83" y="65"/>
                  <a:pt x="83" y="65"/>
                  <a:pt x="83" y="65"/>
                </a:cubicBezTo>
                <a:cubicBezTo>
                  <a:pt x="83" y="65"/>
                  <a:pt x="83" y="65"/>
                  <a:pt x="83" y="65"/>
                </a:cubicBezTo>
                <a:cubicBezTo>
                  <a:pt x="87" y="61"/>
                  <a:pt x="87" y="61"/>
                  <a:pt x="87" y="61"/>
                </a:cubicBezTo>
                <a:cubicBezTo>
                  <a:pt x="87" y="61"/>
                  <a:pt x="87" y="61"/>
                  <a:pt x="87" y="61"/>
                </a:cubicBezTo>
                <a:cubicBezTo>
                  <a:pt x="93" y="56"/>
                  <a:pt x="93" y="56"/>
                  <a:pt x="93" y="56"/>
                </a:cubicBezTo>
                <a:cubicBezTo>
                  <a:pt x="93" y="56"/>
                  <a:pt x="93" y="56"/>
                  <a:pt x="93" y="56"/>
                </a:cubicBezTo>
                <a:cubicBezTo>
                  <a:pt x="93" y="56"/>
                  <a:pt x="93" y="56"/>
                  <a:pt x="93" y="56"/>
                </a:cubicBezTo>
                <a:cubicBezTo>
                  <a:pt x="98" y="61"/>
                  <a:pt x="98" y="61"/>
                  <a:pt x="98" y="61"/>
                </a:cubicBezTo>
                <a:cubicBezTo>
                  <a:pt x="100" y="60"/>
                  <a:pt x="100" y="60"/>
                  <a:pt x="100" y="60"/>
                </a:cubicBezTo>
                <a:cubicBezTo>
                  <a:pt x="98" y="61"/>
                  <a:pt x="98" y="61"/>
                  <a:pt x="98" y="61"/>
                </a:cubicBezTo>
                <a:cubicBezTo>
                  <a:pt x="101" y="64"/>
                  <a:pt x="101" y="64"/>
                  <a:pt x="101" y="64"/>
                </a:cubicBezTo>
                <a:cubicBezTo>
                  <a:pt x="98" y="61"/>
                  <a:pt x="98" y="61"/>
                  <a:pt x="98" y="61"/>
                </a:cubicBezTo>
                <a:cubicBezTo>
                  <a:pt x="93" y="67"/>
                  <a:pt x="93" y="67"/>
                  <a:pt x="93" y="67"/>
                </a:cubicBezTo>
                <a:close/>
                <a:moveTo>
                  <a:pt x="108" y="71"/>
                </a:moveTo>
                <a:cubicBezTo>
                  <a:pt x="97" y="71"/>
                  <a:pt x="97" y="71"/>
                  <a:pt x="97" y="71"/>
                </a:cubicBezTo>
                <a:cubicBezTo>
                  <a:pt x="97" y="71"/>
                  <a:pt x="97" y="71"/>
                  <a:pt x="97" y="71"/>
                </a:cubicBezTo>
                <a:cubicBezTo>
                  <a:pt x="102" y="65"/>
                  <a:pt x="102" y="65"/>
                  <a:pt x="102" y="65"/>
                </a:cubicBezTo>
                <a:cubicBezTo>
                  <a:pt x="102" y="65"/>
                  <a:pt x="102" y="65"/>
                  <a:pt x="102" y="65"/>
                </a:cubicBezTo>
                <a:cubicBezTo>
                  <a:pt x="102" y="65"/>
                  <a:pt x="102" y="65"/>
                  <a:pt x="102" y="65"/>
                </a:cubicBezTo>
                <a:cubicBezTo>
                  <a:pt x="108" y="71"/>
                  <a:pt x="108" y="71"/>
                  <a:pt x="108" y="71"/>
                </a:cubicBezTo>
                <a:close/>
                <a:moveTo>
                  <a:pt x="110" y="65"/>
                </a:moveTo>
                <a:cubicBezTo>
                  <a:pt x="106" y="61"/>
                  <a:pt x="106" y="61"/>
                  <a:pt x="106" y="61"/>
                </a:cubicBezTo>
                <a:cubicBezTo>
                  <a:pt x="106" y="61"/>
                  <a:pt x="106" y="61"/>
                  <a:pt x="106" y="61"/>
                </a:cubicBezTo>
                <a:cubicBezTo>
                  <a:pt x="106" y="61"/>
                  <a:pt x="106" y="61"/>
                  <a:pt x="106" y="61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112" y="56"/>
                  <a:pt x="112" y="56"/>
                  <a:pt x="112" y="56"/>
                </a:cubicBezTo>
                <a:lnTo>
                  <a:pt x="110" y="65"/>
                </a:lnTo>
                <a:close/>
                <a:moveTo>
                  <a:pt x="112" y="53"/>
                </a:moveTo>
                <a:cubicBezTo>
                  <a:pt x="113" y="49"/>
                  <a:pt x="113" y="49"/>
                  <a:pt x="113" y="49"/>
                </a:cubicBezTo>
                <a:cubicBezTo>
                  <a:pt x="112" y="49"/>
                  <a:pt x="112" y="49"/>
                  <a:pt x="112" y="49"/>
                </a:cubicBezTo>
                <a:cubicBezTo>
                  <a:pt x="113" y="49"/>
                  <a:pt x="113" y="49"/>
                  <a:pt x="113" y="49"/>
                </a:cubicBezTo>
                <a:lnTo>
                  <a:pt x="112" y="53"/>
                </a:lnTo>
                <a:close/>
                <a:moveTo>
                  <a:pt x="114" y="45"/>
                </a:moveTo>
                <a:cubicBezTo>
                  <a:pt x="112" y="48"/>
                  <a:pt x="112" y="48"/>
                  <a:pt x="112" y="48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06" y="42"/>
                  <a:pt x="106" y="42"/>
                  <a:pt x="106" y="42"/>
                </a:cubicBezTo>
                <a:cubicBezTo>
                  <a:pt x="106" y="42"/>
                  <a:pt x="106" y="42"/>
                  <a:pt x="106" y="42"/>
                </a:cubicBezTo>
                <a:cubicBezTo>
                  <a:pt x="106" y="42"/>
                  <a:pt x="106" y="42"/>
                  <a:pt x="106" y="42"/>
                </a:cubicBezTo>
                <a:cubicBezTo>
                  <a:pt x="112" y="37"/>
                  <a:pt x="112" y="37"/>
                  <a:pt x="112" y="37"/>
                </a:cubicBezTo>
                <a:cubicBezTo>
                  <a:pt x="112" y="37"/>
                  <a:pt x="112" y="37"/>
                  <a:pt x="112" y="37"/>
                </a:cubicBezTo>
                <a:cubicBezTo>
                  <a:pt x="112" y="37"/>
                  <a:pt x="112" y="37"/>
                  <a:pt x="112" y="37"/>
                </a:cubicBezTo>
                <a:cubicBezTo>
                  <a:pt x="115" y="41"/>
                  <a:pt x="115" y="41"/>
                  <a:pt x="115" y="41"/>
                </a:cubicBezTo>
                <a:lnTo>
                  <a:pt x="114" y="45"/>
                </a:lnTo>
                <a:close/>
                <a:moveTo>
                  <a:pt x="117" y="34"/>
                </a:moveTo>
                <a:cubicBezTo>
                  <a:pt x="116" y="33"/>
                  <a:pt x="116" y="33"/>
                  <a:pt x="116" y="33"/>
                </a:cubicBezTo>
                <a:cubicBezTo>
                  <a:pt x="116" y="33"/>
                  <a:pt x="116" y="33"/>
                  <a:pt x="116" y="33"/>
                </a:cubicBezTo>
                <a:cubicBezTo>
                  <a:pt x="116" y="33"/>
                  <a:pt x="116" y="33"/>
                  <a:pt x="116" y="33"/>
                </a:cubicBezTo>
                <a:cubicBezTo>
                  <a:pt x="118" y="31"/>
                  <a:pt x="118" y="31"/>
                  <a:pt x="118" y="31"/>
                </a:cubicBezTo>
                <a:lnTo>
                  <a:pt x="117" y="34"/>
                </a:lnTo>
                <a:close/>
                <a:moveTo>
                  <a:pt x="41" y="61"/>
                </a:moveTo>
                <a:cubicBezTo>
                  <a:pt x="36" y="67"/>
                  <a:pt x="36" y="67"/>
                  <a:pt x="36" y="67"/>
                </a:cubicBezTo>
                <a:cubicBezTo>
                  <a:pt x="40" y="71"/>
                  <a:pt x="40" y="71"/>
                  <a:pt x="40" y="71"/>
                </a:cubicBezTo>
                <a:cubicBezTo>
                  <a:pt x="45" y="65"/>
                  <a:pt x="45" y="65"/>
                  <a:pt x="45" y="65"/>
                </a:cubicBezTo>
                <a:lnTo>
                  <a:pt x="41" y="61"/>
                </a:lnTo>
                <a:close/>
                <a:moveTo>
                  <a:pt x="79" y="42"/>
                </a:moveTo>
                <a:cubicBezTo>
                  <a:pt x="79" y="42"/>
                  <a:pt x="79" y="42"/>
                  <a:pt x="79" y="42"/>
                </a:cubicBezTo>
                <a:cubicBezTo>
                  <a:pt x="83" y="38"/>
                  <a:pt x="83" y="38"/>
                  <a:pt x="83" y="38"/>
                </a:cubicBezTo>
                <a:cubicBezTo>
                  <a:pt x="78" y="33"/>
                  <a:pt x="78" y="33"/>
                  <a:pt x="78" y="33"/>
                </a:cubicBezTo>
                <a:cubicBezTo>
                  <a:pt x="74" y="37"/>
                  <a:pt x="74" y="37"/>
                  <a:pt x="74" y="37"/>
                </a:cubicBezTo>
                <a:lnTo>
                  <a:pt x="79" y="42"/>
                </a:lnTo>
                <a:close/>
                <a:moveTo>
                  <a:pt x="93" y="48"/>
                </a:moveTo>
                <a:cubicBezTo>
                  <a:pt x="87" y="42"/>
                  <a:pt x="87" y="42"/>
                  <a:pt x="87" y="42"/>
                </a:cubicBezTo>
                <a:cubicBezTo>
                  <a:pt x="83" y="46"/>
                  <a:pt x="83" y="46"/>
                  <a:pt x="83" y="46"/>
                </a:cubicBezTo>
                <a:cubicBezTo>
                  <a:pt x="89" y="52"/>
                  <a:pt x="89" y="52"/>
                  <a:pt x="89" y="52"/>
                </a:cubicBezTo>
                <a:lnTo>
                  <a:pt x="93" y="48"/>
                </a:lnTo>
                <a:close/>
                <a:moveTo>
                  <a:pt x="83" y="57"/>
                </a:moveTo>
                <a:cubicBezTo>
                  <a:pt x="78" y="52"/>
                  <a:pt x="78" y="52"/>
                  <a:pt x="78" y="52"/>
                </a:cubicBezTo>
                <a:cubicBezTo>
                  <a:pt x="74" y="56"/>
                  <a:pt x="74" y="56"/>
                  <a:pt x="74" y="56"/>
                </a:cubicBezTo>
                <a:cubicBezTo>
                  <a:pt x="79" y="61"/>
                  <a:pt x="79" y="61"/>
                  <a:pt x="79" y="61"/>
                </a:cubicBezTo>
                <a:lnTo>
                  <a:pt x="83" y="57"/>
                </a:lnTo>
                <a:close/>
                <a:moveTo>
                  <a:pt x="68" y="61"/>
                </a:moveTo>
                <a:cubicBezTo>
                  <a:pt x="64" y="65"/>
                  <a:pt x="64" y="65"/>
                  <a:pt x="64" y="65"/>
                </a:cubicBezTo>
                <a:cubicBezTo>
                  <a:pt x="70" y="71"/>
                  <a:pt x="70" y="71"/>
                  <a:pt x="70" y="71"/>
                </a:cubicBezTo>
                <a:cubicBezTo>
                  <a:pt x="74" y="67"/>
                  <a:pt x="74" y="67"/>
                  <a:pt x="74" y="67"/>
                </a:cubicBezTo>
                <a:lnTo>
                  <a:pt x="68" y="6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" name="Freeform 171">
            <a:extLst>
              <a:ext uri="{FF2B5EF4-FFF2-40B4-BE49-F238E27FC236}">
                <a16:creationId xmlns:a16="http://schemas.microsoft.com/office/drawing/2014/main" id="{4DEFC5A1-9E64-0F6A-C0EE-0535F8C67230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3581400"/>
            <a:ext cx="252413" cy="239713"/>
          </a:xfrm>
          <a:custGeom>
            <a:avLst/>
            <a:gdLst>
              <a:gd name="T0" fmla="*/ 160 w 160"/>
              <a:gd name="T1" fmla="*/ 77 h 151"/>
              <a:gd name="T2" fmla="*/ 147 w 160"/>
              <a:gd name="T3" fmla="*/ 64 h 151"/>
              <a:gd name="T4" fmla="*/ 117 w 160"/>
              <a:gd name="T5" fmla="*/ 64 h 151"/>
              <a:gd name="T6" fmla="*/ 104 w 160"/>
              <a:gd name="T7" fmla="*/ 64 h 151"/>
              <a:gd name="T8" fmla="*/ 104 w 160"/>
              <a:gd name="T9" fmla="*/ 60 h 151"/>
              <a:gd name="T10" fmla="*/ 112 w 160"/>
              <a:gd name="T11" fmla="*/ 40 h 151"/>
              <a:gd name="T12" fmla="*/ 110 w 160"/>
              <a:gd name="T13" fmla="*/ 4 h 151"/>
              <a:gd name="T14" fmla="*/ 92 w 160"/>
              <a:gd name="T15" fmla="*/ 7 h 151"/>
              <a:gd name="T16" fmla="*/ 85 w 160"/>
              <a:gd name="T17" fmla="*/ 34 h 151"/>
              <a:gd name="T18" fmla="*/ 71 w 160"/>
              <a:gd name="T19" fmla="*/ 55 h 151"/>
              <a:gd name="T20" fmla="*/ 54 w 160"/>
              <a:gd name="T21" fmla="*/ 74 h 151"/>
              <a:gd name="T22" fmla="*/ 54 w 160"/>
              <a:gd name="T23" fmla="*/ 144 h 151"/>
              <a:gd name="T24" fmla="*/ 77 w 160"/>
              <a:gd name="T25" fmla="*/ 151 h 151"/>
              <a:gd name="T26" fmla="*/ 117 w 160"/>
              <a:gd name="T27" fmla="*/ 151 h 151"/>
              <a:gd name="T28" fmla="*/ 127 w 160"/>
              <a:gd name="T29" fmla="*/ 151 h 151"/>
              <a:gd name="T30" fmla="*/ 140 w 160"/>
              <a:gd name="T31" fmla="*/ 138 h 151"/>
              <a:gd name="T32" fmla="*/ 139 w 160"/>
              <a:gd name="T33" fmla="*/ 133 h 151"/>
              <a:gd name="T34" fmla="*/ 148 w 160"/>
              <a:gd name="T35" fmla="*/ 121 h 151"/>
              <a:gd name="T36" fmla="*/ 144 w 160"/>
              <a:gd name="T37" fmla="*/ 111 h 151"/>
              <a:gd name="T38" fmla="*/ 155 w 160"/>
              <a:gd name="T39" fmla="*/ 99 h 151"/>
              <a:gd name="T40" fmla="*/ 150 w 160"/>
              <a:gd name="T41" fmla="*/ 89 h 151"/>
              <a:gd name="T42" fmla="*/ 160 w 160"/>
              <a:gd name="T43" fmla="*/ 77 h 151"/>
              <a:gd name="T44" fmla="*/ 0 w 160"/>
              <a:gd name="T45" fmla="*/ 151 h 151"/>
              <a:gd name="T46" fmla="*/ 47 w 160"/>
              <a:gd name="T47" fmla="*/ 151 h 151"/>
              <a:gd name="T48" fmla="*/ 47 w 160"/>
              <a:gd name="T49" fmla="*/ 68 h 151"/>
              <a:gd name="T50" fmla="*/ 0 w 160"/>
              <a:gd name="T51" fmla="*/ 68 h 151"/>
              <a:gd name="T52" fmla="*/ 0 w 160"/>
              <a:gd name="T53" fmla="*/ 151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0" h="151">
                <a:moveTo>
                  <a:pt x="160" y="77"/>
                </a:moveTo>
                <a:cubicBezTo>
                  <a:pt x="160" y="70"/>
                  <a:pt x="154" y="64"/>
                  <a:pt x="147" y="64"/>
                </a:cubicBezTo>
                <a:cubicBezTo>
                  <a:pt x="117" y="64"/>
                  <a:pt x="117" y="64"/>
                  <a:pt x="117" y="64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4" y="63"/>
                  <a:pt x="103" y="61"/>
                  <a:pt x="104" y="60"/>
                </a:cubicBezTo>
                <a:cubicBezTo>
                  <a:pt x="105" y="56"/>
                  <a:pt x="107" y="47"/>
                  <a:pt x="112" y="40"/>
                </a:cubicBezTo>
                <a:cubicBezTo>
                  <a:pt x="115" y="34"/>
                  <a:pt x="116" y="8"/>
                  <a:pt x="110" y="4"/>
                </a:cubicBezTo>
                <a:cubicBezTo>
                  <a:pt x="104" y="0"/>
                  <a:pt x="96" y="1"/>
                  <a:pt x="92" y="7"/>
                </a:cubicBezTo>
                <a:cubicBezTo>
                  <a:pt x="85" y="34"/>
                  <a:pt x="85" y="34"/>
                  <a:pt x="85" y="34"/>
                </a:cubicBezTo>
                <a:cubicBezTo>
                  <a:pt x="71" y="55"/>
                  <a:pt x="71" y="55"/>
                  <a:pt x="71" y="55"/>
                </a:cubicBezTo>
                <a:cubicBezTo>
                  <a:pt x="68" y="58"/>
                  <a:pt x="54" y="74"/>
                  <a:pt x="54" y="74"/>
                </a:cubicBezTo>
                <a:cubicBezTo>
                  <a:pt x="54" y="144"/>
                  <a:pt x="54" y="144"/>
                  <a:pt x="54" y="144"/>
                </a:cubicBezTo>
                <a:cubicBezTo>
                  <a:pt x="77" y="151"/>
                  <a:pt x="77" y="151"/>
                  <a:pt x="77" y="151"/>
                </a:cubicBezTo>
                <a:cubicBezTo>
                  <a:pt x="117" y="151"/>
                  <a:pt x="117" y="151"/>
                  <a:pt x="117" y="151"/>
                </a:cubicBezTo>
                <a:cubicBezTo>
                  <a:pt x="127" y="151"/>
                  <a:pt x="127" y="151"/>
                  <a:pt x="127" y="151"/>
                </a:cubicBezTo>
                <a:cubicBezTo>
                  <a:pt x="134" y="151"/>
                  <a:pt x="140" y="145"/>
                  <a:pt x="140" y="138"/>
                </a:cubicBezTo>
                <a:cubicBezTo>
                  <a:pt x="140" y="136"/>
                  <a:pt x="139" y="135"/>
                  <a:pt x="139" y="133"/>
                </a:cubicBezTo>
                <a:cubicBezTo>
                  <a:pt x="144" y="132"/>
                  <a:pt x="148" y="127"/>
                  <a:pt x="148" y="121"/>
                </a:cubicBezTo>
                <a:cubicBezTo>
                  <a:pt x="148" y="117"/>
                  <a:pt x="147" y="114"/>
                  <a:pt x="144" y="111"/>
                </a:cubicBezTo>
                <a:cubicBezTo>
                  <a:pt x="150" y="110"/>
                  <a:pt x="155" y="105"/>
                  <a:pt x="155" y="99"/>
                </a:cubicBezTo>
                <a:cubicBezTo>
                  <a:pt x="155" y="95"/>
                  <a:pt x="153" y="92"/>
                  <a:pt x="150" y="89"/>
                </a:cubicBezTo>
                <a:cubicBezTo>
                  <a:pt x="156" y="88"/>
                  <a:pt x="160" y="83"/>
                  <a:pt x="160" y="77"/>
                </a:cubicBezTo>
                <a:close/>
                <a:moveTo>
                  <a:pt x="0" y="151"/>
                </a:moveTo>
                <a:cubicBezTo>
                  <a:pt x="47" y="151"/>
                  <a:pt x="47" y="151"/>
                  <a:pt x="47" y="151"/>
                </a:cubicBezTo>
                <a:cubicBezTo>
                  <a:pt x="47" y="68"/>
                  <a:pt x="47" y="68"/>
                  <a:pt x="47" y="68"/>
                </a:cubicBezTo>
                <a:cubicBezTo>
                  <a:pt x="0" y="68"/>
                  <a:pt x="0" y="68"/>
                  <a:pt x="0" y="68"/>
                </a:cubicBezTo>
                <a:lnTo>
                  <a:pt x="0" y="15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" name="Freeform 172">
            <a:extLst>
              <a:ext uri="{FF2B5EF4-FFF2-40B4-BE49-F238E27FC236}">
                <a16:creationId xmlns:a16="http://schemas.microsoft.com/office/drawing/2014/main" id="{0ECC2411-38EC-6A41-22C0-F2F8B59DDDC3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5810250"/>
            <a:ext cx="254000" cy="188913"/>
          </a:xfrm>
          <a:custGeom>
            <a:avLst/>
            <a:gdLst>
              <a:gd name="T0" fmla="*/ 0 w 160"/>
              <a:gd name="T1" fmla="*/ 119 h 119"/>
              <a:gd name="T2" fmla="*/ 37 w 160"/>
              <a:gd name="T3" fmla="*/ 119 h 119"/>
              <a:gd name="T4" fmla="*/ 37 w 160"/>
              <a:gd name="T5" fmla="*/ 54 h 119"/>
              <a:gd name="T6" fmla="*/ 0 w 160"/>
              <a:gd name="T7" fmla="*/ 54 h 119"/>
              <a:gd name="T8" fmla="*/ 0 w 160"/>
              <a:gd name="T9" fmla="*/ 119 h 119"/>
              <a:gd name="T10" fmla="*/ 150 w 160"/>
              <a:gd name="T11" fmla="*/ 51 h 119"/>
              <a:gd name="T12" fmla="*/ 115 w 160"/>
              <a:gd name="T13" fmla="*/ 51 h 119"/>
              <a:gd name="T14" fmla="*/ 111 w 160"/>
              <a:gd name="T15" fmla="*/ 51 h 119"/>
              <a:gd name="T16" fmla="*/ 92 w 160"/>
              <a:gd name="T17" fmla="*/ 51 h 119"/>
              <a:gd name="T18" fmla="*/ 82 w 160"/>
              <a:gd name="T19" fmla="*/ 51 h 119"/>
              <a:gd name="T20" fmla="*/ 81 w 160"/>
              <a:gd name="T21" fmla="*/ 47 h 119"/>
              <a:gd name="T22" fmla="*/ 88 w 160"/>
              <a:gd name="T23" fmla="*/ 31 h 119"/>
              <a:gd name="T24" fmla="*/ 87 w 160"/>
              <a:gd name="T25" fmla="*/ 3 h 119"/>
              <a:gd name="T26" fmla="*/ 72 w 160"/>
              <a:gd name="T27" fmla="*/ 6 h 119"/>
              <a:gd name="T28" fmla="*/ 67 w 160"/>
              <a:gd name="T29" fmla="*/ 27 h 119"/>
              <a:gd name="T30" fmla="*/ 55 w 160"/>
              <a:gd name="T31" fmla="*/ 43 h 119"/>
              <a:gd name="T32" fmla="*/ 43 w 160"/>
              <a:gd name="T33" fmla="*/ 58 h 119"/>
              <a:gd name="T34" fmla="*/ 43 w 160"/>
              <a:gd name="T35" fmla="*/ 114 h 119"/>
              <a:gd name="T36" fmla="*/ 60 w 160"/>
              <a:gd name="T37" fmla="*/ 119 h 119"/>
              <a:gd name="T38" fmla="*/ 92 w 160"/>
              <a:gd name="T39" fmla="*/ 119 h 119"/>
              <a:gd name="T40" fmla="*/ 100 w 160"/>
              <a:gd name="T41" fmla="*/ 119 h 119"/>
              <a:gd name="T42" fmla="*/ 110 w 160"/>
              <a:gd name="T43" fmla="*/ 109 h 119"/>
              <a:gd name="T44" fmla="*/ 109 w 160"/>
              <a:gd name="T45" fmla="*/ 105 h 119"/>
              <a:gd name="T46" fmla="*/ 117 w 160"/>
              <a:gd name="T47" fmla="*/ 95 h 119"/>
              <a:gd name="T48" fmla="*/ 113 w 160"/>
              <a:gd name="T49" fmla="*/ 88 h 119"/>
              <a:gd name="T50" fmla="*/ 122 w 160"/>
              <a:gd name="T51" fmla="*/ 78 h 119"/>
              <a:gd name="T52" fmla="*/ 118 w 160"/>
              <a:gd name="T53" fmla="*/ 70 h 119"/>
              <a:gd name="T54" fmla="*/ 150 w 160"/>
              <a:gd name="T55" fmla="*/ 70 h 119"/>
              <a:gd name="T56" fmla="*/ 160 w 160"/>
              <a:gd name="T57" fmla="*/ 61 h 119"/>
              <a:gd name="T58" fmla="*/ 150 w 160"/>
              <a:gd name="T59" fmla="*/ 51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0" h="119">
                <a:moveTo>
                  <a:pt x="0" y="119"/>
                </a:moveTo>
                <a:cubicBezTo>
                  <a:pt x="37" y="119"/>
                  <a:pt x="37" y="119"/>
                  <a:pt x="37" y="119"/>
                </a:cubicBezTo>
                <a:cubicBezTo>
                  <a:pt x="37" y="54"/>
                  <a:pt x="37" y="54"/>
                  <a:pt x="37" y="54"/>
                </a:cubicBezTo>
                <a:cubicBezTo>
                  <a:pt x="0" y="54"/>
                  <a:pt x="0" y="54"/>
                  <a:pt x="0" y="54"/>
                </a:cubicBezTo>
                <a:lnTo>
                  <a:pt x="0" y="119"/>
                </a:lnTo>
                <a:close/>
                <a:moveTo>
                  <a:pt x="150" y="51"/>
                </a:moveTo>
                <a:cubicBezTo>
                  <a:pt x="115" y="51"/>
                  <a:pt x="115" y="51"/>
                  <a:pt x="115" y="51"/>
                </a:cubicBezTo>
                <a:cubicBezTo>
                  <a:pt x="111" y="51"/>
                  <a:pt x="111" y="51"/>
                  <a:pt x="111" y="51"/>
                </a:cubicBezTo>
                <a:cubicBezTo>
                  <a:pt x="92" y="51"/>
                  <a:pt x="92" y="51"/>
                  <a:pt x="92" y="51"/>
                </a:cubicBezTo>
                <a:cubicBezTo>
                  <a:pt x="82" y="51"/>
                  <a:pt x="82" y="51"/>
                  <a:pt x="82" y="51"/>
                </a:cubicBezTo>
                <a:cubicBezTo>
                  <a:pt x="81" y="49"/>
                  <a:pt x="81" y="48"/>
                  <a:pt x="81" y="47"/>
                </a:cubicBezTo>
                <a:cubicBezTo>
                  <a:pt x="82" y="44"/>
                  <a:pt x="84" y="37"/>
                  <a:pt x="88" y="31"/>
                </a:cubicBezTo>
                <a:cubicBezTo>
                  <a:pt x="90" y="27"/>
                  <a:pt x="91" y="6"/>
                  <a:pt x="87" y="3"/>
                </a:cubicBezTo>
                <a:cubicBezTo>
                  <a:pt x="82" y="0"/>
                  <a:pt x="76" y="1"/>
                  <a:pt x="72" y="6"/>
                </a:cubicBezTo>
                <a:cubicBezTo>
                  <a:pt x="67" y="27"/>
                  <a:pt x="67" y="27"/>
                  <a:pt x="67" y="27"/>
                </a:cubicBezTo>
                <a:cubicBezTo>
                  <a:pt x="55" y="43"/>
                  <a:pt x="55" y="43"/>
                  <a:pt x="55" y="43"/>
                </a:cubicBezTo>
                <a:cubicBezTo>
                  <a:pt x="53" y="46"/>
                  <a:pt x="43" y="58"/>
                  <a:pt x="43" y="58"/>
                </a:cubicBezTo>
                <a:cubicBezTo>
                  <a:pt x="43" y="114"/>
                  <a:pt x="43" y="114"/>
                  <a:pt x="43" y="114"/>
                </a:cubicBezTo>
                <a:cubicBezTo>
                  <a:pt x="60" y="119"/>
                  <a:pt x="60" y="119"/>
                  <a:pt x="60" y="119"/>
                </a:cubicBezTo>
                <a:cubicBezTo>
                  <a:pt x="92" y="119"/>
                  <a:pt x="92" y="119"/>
                  <a:pt x="92" y="119"/>
                </a:cubicBezTo>
                <a:cubicBezTo>
                  <a:pt x="100" y="119"/>
                  <a:pt x="100" y="119"/>
                  <a:pt x="100" y="119"/>
                </a:cubicBezTo>
                <a:cubicBezTo>
                  <a:pt x="105" y="119"/>
                  <a:pt x="110" y="114"/>
                  <a:pt x="110" y="109"/>
                </a:cubicBezTo>
                <a:cubicBezTo>
                  <a:pt x="110" y="107"/>
                  <a:pt x="109" y="106"/>
                  <a:pt x="109" y="105"/>
                </a:cubicBezTo>
                <a:cubicBezTo>
                  <a:pt x="113" y="104"/>
                  <a:pt x="117" y="100"/>
                  <a:pt x="117" y="95"/>
                </a:cubicBezTo>
                <a:cubicBezTo>
                  <a:pt x="117" y="92"/>
                  <a:pt x="115" y="90"/>
                  <a:pt x="113" y="88"/>
                </a:cubicBezTo>
                <a:cubicBezTo>
                  <a:pt x="118" y="87"/>
                  <a:pt x="122" y="83"/>
                  <a:pt x="122" y="78"/>
                </a:cubicBezTo>
                <a:cubicBezTo>
                  <a:pt x="122" y="75"/>
                  <a:pt x="120" y="72"/>
                  <a:pt x="118" y="70"/>
                </a:cubicBezTo>
                <a:cubicBezTo>
                  <a:pt x="150" y="70"/>
                  <a:pt x="150" y="70"/>
                  <a:pt x="150" y="70"/>
                </a:cubicBezTo>
                <a:cubicBezTo>
                  <a:pt x="155" y="70"/>
                  <a:pt x="160" y="66"/>
                  <a:pt x="160" y="61"/>
                </a:cubicBezTo>
                <a:cubicBezTo>
                  <a:pt x="160" y="55"/>
                  <a:pt x="155" y="51"/>
                  <a:pt x="150" y="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" name="Freeform 173">
            <a:extLst>
              <a:ext uri="{FF2B5EF4-FFF2-40B4-BE49-F238E27FC236}">
                <a16:creationId xmlns:a16="http://schemas.microsoft.com/office/drawing/2014/main" id="{71E43AF6-1E9E-E18F-2408-E8A504901755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3619500"/>
            <a:ext cx="254000" cy="169863"/>
          </a:xfrm>
          <a:custGeom>
            <a:avLst/>
            <a:gdLst>
              <a:gd name="T0" fmla="*/ 154 w 160"/>
              <a:gd name="T1" fmla="*/ 0 h 107"/>
              <a:gd name="T2" fmla="*/ 5 w 160"/>
              <a:gd name="T3" fmla="*/ 0 h 107"/>
              <a:gd name="T4" fmla="*/ 0 w 160"/>
              <a:gd name="T5" fmla="*/ 6 h 107"/>
              <a:gd name="T6" fmla="*/ 2 w 160"/>
              <a:gd name="T7" fmla="*/ 8 h 107"/>
              <a:gd name="T8" fmla="*/ 4 w 160"/>
              <a:gd name="T9" fmla="*/ 10 h 107"/>
              <a:gd name="T10" fmla="*/ 5 w 160"/>
              <a:gd name="T11" fmla="*/ 12 h 107"/>
              <a:gd name="T12" fmla="*/ 9 w 160"/>
              <a:gd name="T13" fmla="*/ 47 h 107"/>
              <a:gd name="T14" fmla="*/ 15 w 160"/>
              <a:gd name="T15" fmla="*/ 52 h 107"/>
              <a:gd name="T16" fmla="*/ 62 w 160"/>
              <a:gd name="T17" fmla="*/ 52 h 107"/>
              <a:gd name="T18" fmla="*/ 68 w 160"/>
              <a:gd name="T19" fmla="*/ 47 h 107"/>
              <a:gd name="T20" fmla="*/ 71 w 160"/>
              <a:gd name="T21" fmla="*/ 36 h 107"/>
              <a:gd name="T22" fmla="*/ 77 w 160"/>
              <a:gd name="T23" fmla="*/ 31 h 107"/>
              <a:gd name="T24" fmla="*/ 82 w 160"/>
              <a:gd name="T25" fmla="*/ 31 h 107"/>
              <a:gd name="T26" fmla="*/ 88 w 160"/>
              <a:gd name="T27" fmla="*/ 37 h 107"/>
              <a:gd name="T28" fmla="*/ 91 w 160"/>
              <a:gd name="T29" fmla="*/ 48 h 107"/>
              <a:gd name="T30" fmla="*/ 97 w 160"/>
              <a:gd name="T31" fmla="*/ 52 h 107"/>
              <a:gd name="T32" fmla="*/ 144 w 160"/>
              <a:gd name="T33" fmla="*/ 52 h 107"/>
              <a:gd name="T34" fmla="*/ 150 w 160"/>
              <a:gd name="T35" fmla="*/ 46 h 107"/>
              <a:gd name="T36" fmla="*/ 154 w 160"/>
              <a:gd name="T37" fmla="*/ 11 h 107"/>
              <a:gd name="T38" fmla="*/ 157 w 160"/>
              <a:gd name="T39" fmla="*/ 8 h 107"/>
              <a:gd name="T40" fmla="*/ 157 w 160"/>
              <a:gd name="T41" fmla="*/ 8 h 107"/>
              <a:gd name="T42" fmla="*/ 160 w 160"/>
              <a:gd name="T43" fmla="*/ 6 h 107"/>
              <a:gd name="T44" fmla="*/ 154 w 160"/>
              <a:gd name="T45" fmla="*/ 0 h 107"/>
              <a:gd name="T46" fmla="*/ 64 w 160"/>
              <a:gd name="T47" fmla="*/ 19 h 107"/>
              <a:gd name="T48" fmla="*/ 62 w 160"/>
              <a:gd name="T49" fmla="*/ 39 h 107"/>
              <a:gd name="T50" fmla="*/ 53 w 160"/>
              <a:gd name="T51" fmla="*/ 47 h 107"/>
              <a:gd name="T52" fmla="*/ 23 w 160"/>
              <a:gd name="T53" fmla="*/ 47 h 107"/>
              <a:gd name="T54" fmla="*/ 15 w 160"/>
              <a:gd name="T55" fmla="*/ 39 h 107"/>
              <a:gd name="T56" fmla="*/ 12 w 160"/>
              <a:gd name="T57" fmla="*/ 19 h 107"/>
              <a:gd name="T58" fmla="*/ 15 w 160"/>
              <a:gd name="T59" fmla="*/ 12 h 107"/>
              <a:gd name="T60" fmla="*/ 21 w 160"/>
              <a:gd name="T61" fmla="*/ 9 h 107"/>
              <a:gd name="T62" fmla="*/ 55 w 160"/>
              <a:gd name="T63" fmla="*/ 9 h 107"/>
              <a:gd name="T64" fmla="*/ 62 w 160"/>
              <a:gd name="T65" fmla="*/ 12 h 107"/>
              <a:gd name="T66" fmla="*/ 64 w 160"/>
              <a:gd name="T67" fmla="*/ 19 h 107"/>
              <a:gd name="T68" fmla="*/ 145 w 160"/>
              <a:gd name="T69" fmla="*/ 39 h 107"/>
              <a:gd name="T70" fmla="*/ 136 w 160"/>
              <a:gd name="T71" fmla="*/ 47 h 107"/>
              <a:gd name="T72" fmla="*/ 106 w 160"/>
              <a:gd name="T73" fmla="*/ 47 h 107"/>
              <a:gd name="T74" fmla="*/ 97 w 160"/>
              <a:gd name="T75" fmla="*/ 39 h 107"/>
              <a:gd name="T76" fmla="*/ 95 w 160"/>
              <a:gd name="T77" fmla="*/ 19 h 107"/>
              <a:gd name="T78" fmla="*/ 97 w 160"/>
              <a:gd name="T79" fmla="*/ 12 h 107"/>
              <a:gd name="T80" fmla="*/ 104 w 160"/>
              <a:gd name="T81" fmla="*/ 9 h 107"/>
              <a:gd name="T82" fmla="*/ 138 w 160"/>
              <a:gd name="T83" fmla="*/ 9 h 107"/>
              <a:gd name="T84" fmla="*/ 144 w 160"/>
              <a:gd name="T85" fmla="*/ 12 h 107"/>
              <a:gd name="T86" fmla="*/ 147 w 160"/>
              <a:gd name="T87" fmla="*/ 19 h 107"/>
              <a:gd name="T88" fmla="*/ 145 w 160"/>
              <a:gd name="T89" fmla="*/ 39 h 107"/>
              <a:gd name="T90" fmla="*/ 108 w 160"/>
              <a:gd name="T91" fmla="*/ 79 h 107"/>
              <a:gd name="T92" fmla="*/ 85 w 160"/>
              <a:gd name="T93" fmla="*/ 70 h 107"/>
              <a:gd name="T94" fmla="*/ 79 w 160"/>
              <a:gd name="T95" fmla="*/ 74 h 107"/>
              <a:gd name="T96" fmla="*/ 73 w 160"/>
              <a:gd name="T97" fmla="*/ 70 h 107"/>
              <a:gd name="T98" fmla="*/ 51 w 160"/>
              <a:gd name="T99" fmla="*/ 79 h 107"/>
              <a:gd name="T100" fmla="*/ 7 w 160"/>
              <a:gd name="T101" fmla="*/ 77 h 107"/>
              <a:gd name="T102" fmla="*/ 31 w 160"/>
              <a:gd name="T103" fmla="*/ 99 h 107"/>
              <a:gd name="T104" fmla="*/ 78 w 160"/>
              <a:gd name="T105" fmla="*/ 98 h 107"/>
              <a:gd name="T106" fmla="*/ 79 w 160"/>
              <a:gd name="T107" fmla="*/ 96 h 107"/>
              <a:gd name="T108" fmla="*/ 81 w 160"/>
              <a:gd name="T109" fmla="*/ 98 h 107"/>
              <a:gd name="T110" fmla="*/ 127 w 160"/>
              <a:gd name="T111" fmla="*/ 99 h 107"/>
              <a:gd name="T112" fmla="*/ 151 w 160"/>
              <a:gd name="T113" fmla="*/ 77 h 107"/>
              <a:gd name="T114" fmla="*/ 108 w 160"/>
              <a:gd name="T115" fmla="*/ 79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07">
                <a:moveTo>
                  <a:pt x="154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7"/>
                  <a:pt x="1" y="8"/>
                  <a:pt x="2" y="8"/>
                </a:cubicBezTo>
                <a:cubicBezTo>
                  <a:pt x="3" y="8"/>
                  <a:pt x="4" y="9"/>
                  <a:pt x="4" y="10"/>
                </a:cubicBezTo>
                <a:cubicBezTo>
                  <a:pt x="5" y="10"/>
                  <a:pt x="5" y="11"/>
                  <a:pt x="5" y="12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50"/>
                  <a:pt x="12" y="52"/>
                  <a:pt x="15" y="52"/>
                </a:cubicBezTo>
                <a:cubicBezTo>
                  <a:pt x="62" y="52"/>
                  <a:pt x="62" y="52"/>
                  <a:pt x="62" y="52"/>
                </a:cubicBezTo>
                <a:cubicBezTo>
                  <a:pt x="65" y="52"/>
                  <a:pt x="68" y="49"/>
                  <a:pt x="68" y="47"/>
                </a:cubicBezTo>
                <a:cubicBezTo>
                  <a:pt x="71" y="36"/>
                  <a:pt x="71" y="36"/>
                  <a:pt x="71" y="36"/>
                </a:cubicBezTo>
                <a:cubicBezTo>
                  <a:pt x="72" y="33"/>
                  <a:pt x="74" y="31"/>
                  <a:pt x="77" y="31"/>
                </a:cubicBezTo>
                <a:cubicBezTo>
                  <a:pt x="82" y="31"/>
                  <a:pt x="82" y="31"/>
                  <a:pt x="82" y="31"/>
                </a:cubicBezTo>
                <a:cubicBezTo>
                  <a:pt x="85" y="31"/>
                  <a:pt x="87" y="34"/>
                  <a:pt x="88" y="37"/>
                </a:cubicBezTo>
                <a:cubicBezTo>
                  <a:pt x="91" y="48"/>
                  <a:pt x="91" y="48"/>
                  <a:pt x="91" y="48"/>
                </a:cubicBezTo>
                <a:cubicBezTo>
                  <a:pt x="91" y="50"/>
                  <a:pt x="94" y="52"/>
                  <a:pt x="97" y="52"/>
                </a:cubicBezTo>
                <a:cubicBezTo>
                  <a:pt x="144" y="52"/>
                  <a:pt x="144" y="52"/>
                  <a:pt x="144" y="52"/>
                </a:cubicBezTo>
                <a:cubicBezTo>
                  <a:pt x="147" y="52"/>
                  <a:pt x="150" y="49"/>
                  <a:pt x="150" y="46"/>
                </a:cubicBezTo>
                <a:cubicBezTo>
                  <a:pt x="154" y="11"/>
                  <a:pt x="154" y="11"/>
                  <a:pt x="154" y="11"/>
                </a:cubicBezTo>
                <a:cubicBezTo>
                  <a:pt x="154" y="10"/>
                  <a:pt x="155" y="8"/>
                  <a:pt x="157" y="8"/>
                </a:cubicBezTo>
                <a:cubicBezTo>
                  <a:pt x="157" y="8"/>
                  <a:pt x="157" y="8"/>
                  <a:pt x="157" y="8"/>
                </a:cubicBezTo>
                <a:cubicBezTo>
                  <a:pt x="158" y="8"/>
                  <a:pt x="160" y="7"/>
                  <a:pt x="160" y="6"/>
                </a:cubicBezTo>
                <a:cubicBezTo>
                  <a:pt x="160" y="3"/>
                  <a:pt x="157" y="0"/>
                  <a:pt x="154" y="0"/>
                </a:cubicBezTo>
                <a:close/>
                <a:moveTo>
                  <a:pt x="64" y="19"/>
                </a:moveTo>
                <a:cubicBezTo>
                  <a:pt x="62" y="39"/>
                  <a:pt x="62" y="39"/>
                  <a:pt x="62" y="39"/>
                </a:cubicBezTo>
                <a:cubicBezTo>
                  <a:pt x="62" y="44"/>
                  <a:pt x="58" y="47"/>
                  <a:pt x="53" y="47"/>
                </a:cubicBezTo>
                <a:cubicBezTo>
                  <a:pt x="23" y="47"/>
                  <a:pt x="23" y="47"/>
                  <a:pt x="23" y="47"/>
                </a:cubicBezTo>
                <a:cubicBezTo>
                  <a:pt x="19" y="47"/>
                  <a:pt x="15" y="44"/>
                  <a:pt x="15" y="39"/>
                </a:cubicBezTo>
                <a:cubicBezTo>
                  <a:pt x="12" y="19"/>
                  <a:pt x="12" y="19"/>
                  <a:pt x="12" y="19"/>
                </a:cubicBezTo>
                <a:cubicBezTo>
                  <a:pt x="12" y="16"/>
                  <a:pt x="13" y="14"/>
                  <a:pt x="15" y="12"/>
                </a:cubicBezTo>
                <a:cubicBezTo>
                  <a:pt x="16" y="10"/>
                  <a:pt x="19" y="9"/>
                  <a:pt x="21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58" y="9"/>
                  <a:pt x="60" y="10"/>
                  <a:pt x="62" y="12"/>
                </a:cubicBezTo>
                <a:cubicBezTo>
                  <a:pt x="64" y="14"/>
                  <a:pt x="64" y="16"/>
                  <a:pt x="64" y="19"/>
                </a:cubicBezTo>
                <a:close/>
                <a:moveTo>
                  <a:pt x="145" y="39"/>
                </a:moveTo>
                <a:cubicBezTo>
                  <a:pt x="144" y="44"/>
                  <a:pt x="140" y="47"/>
                  <a:pt x="136" y="47"/>
                </a:cubicBezTo>
                <a:cubicBezTo>
                  <a:pt x="106" y="47"/>
                  <a:pt x="106" y="47"/>
                  <a:pt x="106" y="47"/>
                </a:cubicBezTo>
                <a:cubicBezTo>
                  <a:pt x="101" y="47"/>
                  <a:pt x="98" y="44"/>
                  <a:pt x="97" y="39"/>
                </a:cubicBezTo>
                <a:cubicBezTo>
                  <a:pt x="95" y="19"/>
                  <a:pt x="95" y="19"/>
                  <a:pt x="95" y="19"/>
                </a:cubicBezTo>
                <a:cubicBezTo>
                  <a:pt x="95" y="16"/>
                  <a:pt x="96" y="14"/>
                  <a:pt x="97" y="12"/>
                </a:cubicBezTo>
                <a:cubicBezTo>
                  <a:pt x="99" y="10"/>
                  <a:pt x="101" y="9"/>
                  <a:pt x="104" y="9"/>
                </a:cubicBezTo>
                <a:cubicBezTo>
                  <a:pt x="138" y="9"/>
                  <a:pt x="138" y="9"/>
                  <a:pt x="138" y="9"/>
                </a:cubicBezTo>
                <a:cubicBezTo>
                  <a:pt x="140" y="9"/>
                  <a:pt x="143" y="10"/>
                  <a:pt x="144" y="12"/>
                </a:cubicBezTo>
                <a:cubicBezTo>
                  <a:pt x="146" y="14"/>
                  <a:pt x="147" y="16"/>
                  <a:pt x="147" y="19"/>
                </a:cubicBezTo>
                <a:lnTo>
                  <a:pt x="145" y="39"/>
                </a:lnTo>
                <a:close/>
                <a:moveTo>
                  <a:pt x="108" y="79"/>
                </a:moveTo>
                <a:cubicBezTo>
                  <a:pt x="100" y="71"/>
                  <a:pt x="95" y="67"/>
                  <a:pt x="85" y="70"/>
                </a:cubicBezTo>
                <a:cubicBezTo>
                  <a:pt x="83" y="71"/>
                  <a:pt x="81" y="72"/>
                  <a:pt x="79" y="74"/>
                </a:cubicBezTo>
                <a:cubicBezTo>
                  <a:pt x="78" y="72"/>
                  <a:pt x="76" y="71"/>
                  <a:pt x="73" y="70"/>
                </a:cubicBezTo>
                <a:cubicBezTo>
                  <a:pt x="64" y="67"/>
                  <a:pt x="59" y="71"/>
                  <a:pt x="51" y="79"/>
                </a:cubicBezTo>
                <a:cubicBezTo>
                  <a:pt x="40" y="90"/>
                  <a:pt x="26" y="91"/>
                  <a:pt x="7" y="77"/>
                </a:cubicBezTo>
                <a:cubicBezTo>
                  <a:pt x="12" y="86"/>
                  <a:pt x="21" y="94"/>
                  <a:pt x="31" y="99"/>
                </a:cubicBezTo>
                <a:cubicBezTo>
                  <a:pt x="42" y="105"/>
                  <a:pt x="67" y="107"/>
                  <a:pt x="78" y="98"/>
                </a:cubicBezTo>
                <a:cubicBezTo>
                  <a:pt x="78" y="98"/>
                  <a:pt x="79" y="97"/>
                  <a:pt x="79" y="96"/>
                </a:cubicBezTo>
                <a:cubicBezTo>
                  <a:pt x="80" y="97"/>
                  <a:pt x="81" y="98"/>
                  <a:pt x="81" y="98"/>
                </a:cubicBezTo>
                <a:cubicBezTo>
                  <a:pt x="92" y="107"/>
                  <a:pt x="117" y="105"/>
                  <a:pt x="127" y="99"/>
                </a:cubicBezTo>
                <a:cubicBezTo>
                  <a:pt x="138" y="94"/>
                  <a:pt x="147" y="86"/>
                  <a:pt x="151" y="77"/>
                </a:cubicBezTo>
                <a:cubicBezTo>
                  <a:pt x="133" y="91"/>
                  <a:pt x="119" y="90"/>
                  <a:pt x="108" y="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" name="Freeform 174">
            <a:extLst>
              <a:ext uri="{FF2B5EF4-FFF2-40B4-BE49-F238E27FC236}">
                <a16:creationId xmlns:a16="http://schemas.microsoft.com/office/drawing/2014/main" id="{C48B2028-B988-506D-6E99-915C851A2AF3}"/>
              </a:ext>
            </a:extLst>
          </p:cNvPr>
          <p:cNvSpPr>
            <a:spLocks noEditPoints="1"/>
          </p:cNvSpPr>
          <p:nvPr/>
        </p:nvSpPr>
        <p:spPr bwMode="auto">
          <a:xfrm>
            <a:off x="1898651" y="5232400"/>
            <a:ext cx="138113" cy="203200"/>
          </a:xfrm>
          <a:custGeom>
            <a:avLst/>
            <a:gdLst>
              <a:gd name="T0" fmla="*/ 43 w 87"/>
              <a:gd name="T1" fmla="*/ 68 h 128"/>
              <a:gd name="T2" fmla="*/ 78 w 87"/>
              <a:gd name="T3" fmla="*/ 34 h 128"/>
              <a:gd name="T4" fmla="*/ 43 w 87"/>
              <a:gd name="T5" fmla="*/ 0 h 128"/>
              <a:gd name="T6" fmla="*/ 9 w 87"/>
              <a:gd name="T7" fmla="*/ 34 h 128"/>
              <a:gd name="T8" fmla="*/ 43 w 87"/>
              <a:gd name="T9" fmla="*/ 68 h 128"/>
              <a:gd name="T10" fmla="*/ 71 w 87"/>
              <a:gd name="T11" fmla="*/ 69 h 128"/>
              <a:gd name="T12" fmla="*/ 43 w 87"/>
              <a:gd name="T13" fmla="*/ 77 h 128"/>
              <a:gd name="T14" fmla="*/ 16 w 87"/>
              <a:gd name="T15" fmla="*/ 69 h 128"/>
              <a:gd name="T16" fmla="*/ 0 w 87"/>
              <a:gd name="T17" fmla="*/ 128 h 128"/>
              <a:gd name="T18" fmla="*/ 87 w 87"/>
              <a:gd name="T19" fmla="*/ 128 h 128"/>
              <a:gd name="T20" fmla="*/ 71 w 87"/>
              <a:gd name="T21" fmla="*/ 69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7" h="128">
                <a:moveTo>
                  <a:pt x="43" y="68"/>
                </a:moveTo>
                <a:cubicBezTo>
                  <a:pt x="62" y="68"/>
                  <a:pt x="78" y="53"/>
                  <a:pt x="78" y="34"/>
                </a:cubicBezTo>
                <a:cubicBezTo>
                  <a:pt x="78" y="15"/>
                  <a:pt x="62" y="0"/>
                  <a:pt x="43" y="0"/>
                </a:cubicBezTo>
                <a:cubicBezTo>
                  <a:pt x="25" y="0"/>
                  <a:pt x="9" y="15"/>
                  <a:pt x="9" y="34"/>
                </a:cubicBezTo>
                <a:cubicBezTo>
                  <a:pt x="9" y="53"/>
                  <a:pt x="25" y="68"/>
                  <a:pt x="43" y="68"/>
                </a:cubicBezTo>
                <a:close/>
                <a:moveTo>
                  <a:pt x="71" y="69"/>
                </a:moveTo>
                <a:cubicBezTo>
                  <a:pt x="63" y="74"/>
                  <a:pt x="53" y="77"/>
                  <a:pt x="43" y="77"/>
                </a:cubicBezTo>
                <a:cubicBezTo>
                  <a:pt x="33" y="77"/>
                  <a:pt x="24" y="74"/>
                  <a:pt x="16" y="69"/>
                </a:cubicBezTo>
                <a:cubicBezTo>
                  <a:pt x="7" y="83"/>
                  <a:pt x="1" y="104"/>
                  <a:pt x="0" y="128"/>
                </a:cubicBezTo>
                <a:cubicBezTo>
                  <a:pt x="87" y="128"/>
                  <a:pt x="87" y="128"/>
                  <a:pt x="87" y="128"/>
                </a:cubicBezTo>
                <a:cubicBezTo>
                  <a:pt x="86" y="104"/>
                  <a:pt x="80" y="83"/>
                  <a:pt x="71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5" name="Freeform 175">
            <a:extLst>
              <a:ext uri="{FF2B5EF4-FFF2-40B4-BE49-F238E27FC236}">
                <a16:creationId xmlns:a16="http://schemas.microsoft.com/office/drawing/2014/main" id="{9572A8F6-AD7B-D387-5DEC-158F7A3000B7}"/>
              </a:ext>
            </a:extLst>
          </p:cNvPr>
          <p:cNvSpPr>
            <a:spLocks noEditPoints="1"/>
          </p:cNvSpPr>
          <p:nvPr/>
        </p:nvSpPr>
        <p:spPr bwMode="auto">
          <a:xfrm>
            <a:off x="7921626" y="4125913"/>
            <a:ext cx="203200" cy="254000"/>
          </a:xfrm>
          <a:custGeom>
            <a:avLst/>
            <a:gdLst>
              <a:gd name="T0" fmla="*/ 43 w 128"/>
              <a:gd name="T1" fmla="*/ 69 h 160"/>
              <a:gd name="T2" fmla="*/ 78 w 128"/>
              <a:gd name="T3" fmla="*/ 34 h 160"/>
              <a:gd name="T4" fmla="*/ 43 w 128"/>
              <a:gd name="T5" fmla="*/ 0 h 160"/>
              <a:gd name="T6" fmla="*/ 9 w 128"/>
              <a:gd name="T7" fmla="*/ 34 h 160"/>
              <a:gd name="T8" fmla="*/ 43 w 128"/>
              <a:gd name="T9" fmla="*/ 69 h 160"/>
              <a:gd name="T10" fmla="*/ 72 w 128"/>
              <a:gd name="T11" fmla="*/ 111 h 160"/>
              <a:gd name="T12" fmla="*/ 64 w 128"/>
              <a:gd name="T13" fmla="*/ 90 h 160"/>
              <a:gd name="T14" fmla="*/ 71 w 128"/>
              <a:gd name="T15" fmla="*/ 70 h 160"/>
              <a:gd name="T16" fmla="*/ 71 w 128"/>
              <a:gd name="T17" fmla="*/ 70 h 160"/>
              <a:gd name="T18" fmla="*/ 43 w 128"/>
              <a:gd name="T19" fmla="*/ 78 h 160"/>
              <a:gd name="T20" fmla="*/ 16 w 128"/>
              <a:gd name="T21" fmla="*/ 70 h 160"/>
              <a:gd name="T22" fmla="*/ 0 w 128"/>
              <a:gd name="T23" fmla="*/ 129 h 160"/>
              <a:gd name="T24" fmla="*/ 63 w 128"/>
              <a:gd name="T25" fmla="*/ 129 h 160"/>
              <a:gd name="T26" fmla="*/ 70 w 128"/>
              <a:gd name="T27" fmla="*/ 113 h 160"/>
              <a:gd name="T28" fmla="*/ 72 w 128"/>
              <a:gd name="T29" fmla="*/ 111 h 160"/>
              <a:gd name="T30" fmla="*/ 70 w 128"/>
              <a:gd name="T31" fmla="*/ 90 h 160"/>
              <a:gd name="T32" fmla="*/ 86 w 128"/>
              <a:gd name="T33" fmla="*/ 113 h 160"/>
              <a:gd name="T34" fmla="*/ 96 w 128"/>
              <a:gd name="T35" fmla="*/ 115 h 160"/>
              <a:gd name="T36" fmla="*/ 121 w 128"/>
              <a:gd name="T37" fmla="*/ 90 h 160"/>
              <a:gd name="T38" fmla="*/ 96 w 128"/>
              <a:gd name="T39" fmla="*/ 64 h 160"/>
              <a:gd name="T40" fmla="*/ 74 w 128"/>
              <a:gd name="T41" fmla="*/ 76 h 160"/>
              <a:gd name="T42" fmla="*/ 70 w 128"/>
              <a:gd name="T43" fmla="*/ 90 h 160"/>
              <a:gd name="T44" fmla="*/ 116 w 128"/>
              <a:gd name="T45" fmla="*/ 116 h 160"/>
              <a:gd name="T46" fmla="*/ 96 w 128"/>
              <a:gd name="T47" fmla="*/ 122 h 160"/>
              <a:gd name="T48" fmla="*/ 86 w 128"/>
              <a:gd name="T49" fmla="*/ 121 h 160"/>
              <a:gd name="T50" fmla="*/ 75 w 128"/>
              <a:gd name="T51" fmla="*/ 116 h 160"/>
              <a:gd name="T52" fmla="*/ 69 w 128"/>
              <a:gd name="T53" fmla="*/ 129 h 160"/>
              <a:gd name="T54" fmla="*/ 63 w 128"/>
              <a:gd name="T55" fmla="*/ 160 h 160"/>
              <a:gd name="T56" fmla="*/ 128 w 128"/>
              <a:gd name="T57" fmla="*/ 160 h 160"/>
              <a:gd name="T58" fmla="*/ 116 w 128"/>
              <a:gd name="T59" fmla="*/ 1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8" h="160">
                <a:moveTo>
                  <a:pt x="43" y="69"/>
                </a:moveTo>
                <a:cubicBezTo>
                  <a:pt x="62" y="69"/>
                  <a:pt x="78" y="53"/>
                  <a:pt x="78" y="34"/>
                </a:cubicBezTo>
                <a:cubicBezTo>
                  <a:pt x="78" y="15"/>
                  <a:pt x="62" y="0"/>
                  <a:pt x="43" y="0"/>
                </a:cubicBezTo>
                <a:cubicBezTo>
                  <a:pt x="24" y="0"/>
                  <a:pt x="9" y="15"/>
                  <a:pt x="9" y="34"/>
                </a:cubicBezTo>
                <a:cubicBezTo>
                  <a:pt x="9" y="53"/>
                  <a:pt x="24" y="69"/>
                  <a:pt x="43" y="69"/>
                </a:cubicBezTo>
                <a:close/>
                <a:moveTo>
                  <a:pt x="72" y="111"/>
                </a:moveTo>
                <a:cubicBezTo>
                  <a:pt x="67" y="105"/>
                  <a:pt x="64" y="98"/>
                  <a:pt x="64" y="90"/>
                </a:cubicBezTo>
                <a:cubicBezTo>
                  <a:pt x="64" y="82"/>
                  <a:pt x="67" y="76"/>
                  <a:pt x="71" y="70"/>
                </a:cubicBezTo>
                <a:cubicBezTo>
                  <a:pt x="71" y="70"/>
                  <a:pt x="71" y="70"/>
                  <a:pt x="71" y="70"/>
                </a:cubicBezTo>
                <a:cubicBezTo>
                  <a:pt x="63" y="75"/>
                  <a:pt x="53" y="78"/>
                  <a:pt x="43" y="78"/>
                </a:cubicBezTo>
                <a:cubicBezTo>
                  <a:pt x="33" y="78"/>
                  <a:pt x="24" y="75"/>
                  <a:pt x="16" y="70"/>
                </a:cubicBezTo>
                <a:cubicBezTo>
                  <a:pt x="7" y="84"/>
                  <a:pt x="0" y="105"/>
                  <a:pt x="0" y="129"/>
                </a:cubicBezTo>
                <a:cubicBezTo>
                  <a:pt x="63" y="129"/>
                  <a:pt x="63" y="129"/>
                  <a:pt x="63" y="129"/>
                </a:cubicBezTo>
                <a:cubicBezTo>
                  <a:pt x="65" y="123"/>
                  <a:pt x="67" y="117"/>
                  <a:pt x="70" y="113"/>
                </a:cubicBezTo>
                <a:lnTo>
                  <a:pt x="72" y="111"/>
                </a:lnTo>
                <a:close/>
                <a:moveTo>
                  <a:pt x="70" y="90"/>
                </a:moveTo>
                <a:cubicBezTo>
                  <a:pt x="70" y="100"/>
                  <a:pt x="76" y="109"/>
                  <a:pt x="86" y="113"/>
                </a:cubicBezTo>
                <a:cubicBezTo>
                  <a:pt x="89" y="115"/>
                  <a:pt x="92" y="115"/>
                  <a:pt x="96" y="115"/>
                </a:cubicBezTo>
                <a:cubicBezTo>
                  <a:pt x="110" y="115"/>
                  <a:pt x="121" y="104"/>
                  <a:pt x="121" y="90"/>
                </a:cubicBezTo>
                <a:cubicBezTo>
                  <a:pt x="121" y="75"/>
                  <a:pt x="110" y="64"/>
                  <a:pt x="96" y="64"/>
                </a:cubicBezTo>
                <a:cubicBezTo>
                  <a:pt x="87" y="64"/>
                  <a:pt x="79" y="69"/>
                  <a:pt x="74" y="76"/>
                </a:cubicBezTo>
                <a:cubicBezTo>
                  <a:pt x="72" y="80"/>
                  <a:pt x="70" y="84"/>
                  <a:pt x="70" y="90"/>
                </a:cubicBezTo>
                <a:close/>
                <a:moveTo>
                  <a:pt x="116" y="116"/>
                </a:moveTo>
                <a:cubicBezTo>
                  <a:pt x="110" y="120"/>
                  <a:pt x="103" y="122"/>
                  <a:pt x="96" y="122"/>
                </a:cubicBezTo>
                <a:cubicBezTo>
                  <a:pt x="92" y="122"/>
                  <a:pt x="89" y="122"/>
                  <a:pt x="86" y="121"/>
                </a:cubicBezTo>
                <a:cubicBezTo>
                  <a:pt x="82" y="120"/>
                  <a:pt x="79" y="118"/>
                  <a:pt x="75" y="116"/>
                </a:cubicBezTo>
                <a:cubicBezTo>
                  <a:pt x="73" y="120"/>
                  <a:pt x="71" y="124"/>
                  <a:pt x="69" y="129"/>
                </a:cubicBezTo>
                <a:cubicBezTo>
                  <a:pt x="65" y="138"/>
                  <a:pt x="63" y="148"/>
                  <a:pt x="63" y="160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28" y="142"/>
                  <a:pt x="123" y="127"/>
                  <a:pt x="116" y="1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6" name="Freeform 176">
            <a:extLst>
              <a:ext uri="{FF2B5EF4-FFF2-40B4-BE49-F238E27FC236}">
                <a16:creationId xmlns:a16="http://schemas.microsoft.com/office/drawing/2014/main" id="{F710EC58-5767-FDFF-8514-8C565F51FF05}"/>
              </a:ext>
            </a:extLst>
          </p:cNvPr>
          <p:cNvSpPr>
            <a:spLocks noEditPoints="1"/>
          </p:cNvSpPr>
          <p:nvPr/>
        </p:nvSpPr>
        <p:spPr bwMode="auto">
          <a:xfrm>
            <a:off x="6821488" y="5778500"/>
            <a:ext cx="201613" cy="254000"/>
          </a:xfrm>
          <a:custGeom>
            <a:avLst/>
            <a:gdLst>
              <a:gd name="T0" fmla="*/ 54 w 127"/>
              <a:gd name="T1" fmla="*/ 86 h 160"/>
              <a:gd name="T2" fmla="*/ 97 w 127"/>
              <a:gd name="T3" fmla="*/ 43 h 160"/>
              <a:gd name="T4" fmla="*/ 54 w 127"/>
              <a:gd name="T5" fmla="*/ 0 h 160"/>
              <a:gd name="T6" fmla="*/ 11 w 127"/>
              <a:gd name="T7" fmla="*/ 43 h 160"/>
              <a:gd name="T8" fmla="*/ 54 w 127"/>
              <a:gd name="T9" fmla="*/ 86 h 160"/>
              <a:gd name="T10" fmla="*/ 71 w 127"/>
              <a:gd name="T11" fmla="*/ 128 h 160"/>
              <a:gd name="T12" fmla="*/ 94 w 127"/>
              <a:gd name="T13" fmla="*/ 98 h 160"/>
              <a:gd name="T14" fmla="*/ 88 w 127"/>
              <a:gd name="T15" fmla="*/ 87 h 160"/>
              <a:gd name="T16" fmla="*/ 54 w 127"/>
              <a:gd name="T17" fmla="*/ 97 h 160"/>
              <a:gd name="T18" fmla="*/ 20 w 127"/>
              <a:gd name="T19" fmla="*/ 87 h 160"/>
              <a:gd name="T20" fmla="*/ 0 w 127"/>
              <a:gd name="T21" fmla="*/ 160 h 160"/>
              <a:gd name="T22" fmla="*/ 99 w 127"/>
              <a:gd name="T23" fmla="*/ 160 h 160"/>
              <a:gd name="T24" fmla="*/ 71 w 127"/>
              <a:gd name="T25" fmla="*/ 128 h 160"/>
              <a:gd name="T26" fmla="*/ 103 w 127"/>
              <a:gd name="T27" fmla="*/ 105 h 160"/>
              <a:gd name="T28" fmla="*/ 98 w 127"/>
              <a:gd name="T29" fmla="*/ 106 h 160"/>
              <a:gd name="T30" fmla="*/ 80 w 127"/>
              <a:gd name="T31" fmla="*/ 128 h 160"/>
              <a:gd name="T32" fmla="*/ 103 w 127"/>
              <a:gd name="T33" fmla="*/ 152 h 160"/>
              <a:gd name="T34" fmla="*/ 108 w 127"/>
              <a:gd name="T35" fmla="*/ 151 h 160"/>
              <a:gd name="T36" fmla="*/ 127 w 127"/>
              <a:gd name="T37" fmla="*/ 128 h 160"/>
              <a:gd name="T38" fmla="*/ 103 w 127"/>
              <a:gd name="T39" fmla="*/ 105 h 160"/>
              <a:gd name="T40" fmla="*/ 119 w 127"/>
              <a:gd name="T41" fmla="*/ 133 h 160"/>
              <a:gd name="T42" fmla="*/ 108 w 127"/>
              <a:gd name="T43" fmla="*/ 133 h 160"/>
              <a:gd name="T44" fmla="*/ 108 w 127"/>
              <a:gd name="T45" fmla="*/ 144 h 160"/>
              <a:gd name="T46" fmla="*/ 107 w 127"/>
              <a:gd name="T47" fmla="*/ 144 h 160"/>
              <a:gd name="T48" fmla="*/ 99 w 127"/>
              <a:gd name="T49" fmla="*/ 144 h 160"/>
              <a:gd name="T50" fmla="*/ 99 w 127"/>
              <a:gd name="T51" fmla="*/ 133 h 160"/>
              <a:gd name="T52" fmla="*/ 87 w 127"/>
              <a:gd name="T53" fmla="*/ 133 h 160"/>
              <a:gd name="T54" fmla="*/ 87 w 127"/>
              <a:gd name="T55" fmla="*/ 124 h 160"/>
              <a:gd name="T56" fmla="*/ 99 w 127"/>
              <a:gd name="T57" fmla="*/ 124 h 160"/>
              <a:gd name="T58" fmla="*/ 99 w 127"/>
              <a:gd name="T59" fmla="*/ 112 h 160"/>
              <a:gd name="T60" fmla="*/ 100 w 127"/>
              <a:gd name="T61" fmla="*/ 112 h 160"/>
              <a:gd name="T62" fmla="*/ 108 w 127"/>
              <a:gd name="T63" fmla="*/ 112 h 160"/>
              <a:gd name="T64" fmla="*/ 108 w 127"/>
              <a:gd name="T65" fmla="*/ 124 h 160"/>
              <a:gd name="T66" fmla="*/ 119 w 127"/>
              <a:gd name="T67" fmla="*/ 124 h 160"/>
              <a:gd name="T68" fmla="*/ 119 w 127"/>
              <a:gd name="T69" fmla="*/ 1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7" h="160">
                <a:moveTo>
                  <a:pt x="54" y="86"/>
                </a:moveTo>
                <a:cubicBezTo>
                  <a:pt x="78" y="86"/>
                  <a:pt x="97" y="67"/>
                  <a:pt x="97" y="43"/>
                </a:cubicBezTo>
                <a:cubicBezTo>
                  <a:pt x="97" y="19"/>
                  <a:pt x="78" y="0"/>
                  <a:pt x="54" y="0"/>
                </a:cubicBezTo>
                <a:cubicBezTo>
                  <a:pt x="30" y="0"/>
                  <a:pt x="11" y="19"/>
                  <a:pt x="11" y="43"/>
                </a:cubicBezTo>
                <a:cubicBezTo>
                  <a:pt x="11" y="67"/>
                  <a:pt x="30" y="86"/>
                  <a:pt x="54" y="86"/>
                </a:cubicBezTo>
                <a:close/>
                <a:moveTo>
                  <a:pt x="71" y="128"/>
                </a:moveTo>
                <a:cubicBezTo>
                  <a:pt x="71" y="114"/>
                  <a:pt x="81" y="102"/>
                  <a:pt x="94" y="98"/>
                </a:cubicBezTo>
                <a:cubicBezTo>
                  <a:pt x="92" y="94"/>
                  <a:pt x="90" y="90"/>
                  <a:pt x="88" y="87"/>
                </a:cubicBezTo>
                <a:cubicBezTo>
                  <a:pt x="78" y="93"/>
                  <a:pt x="67" y="97"/>
                  <a:pt x="54" y="97"/>
                </a:cubicBezTo>
                <a:cubicBezTo>
                  <a:pt x="42" y="97"/>
                  <a:pt x="30" y="93"/>
                  <a:pt x="20" y="87"/>
                </a:cubicBezTo>
                <a:cubicBezTo>
                  <a:pt x="8" y="104"/>
                  <a:pt x="0" y="131"/>
                  <a:pt x="0" y="160"/>
                </a:cubicBezTo>
                <a:cubicBezTo>
                  <a:pt x="99" y="160"/>
                  <a:pt x="99" y="160"/>
                  <a:pt x="99" y="160"/>
                </a:cubicBezTo>
                <a:cubicBezTo>
                  <a:pt x="83" y="158"/>
                  <a:pt x="71" y="145"/>
                  <a:pt x="71" y="128"/>
                </a:cubicBezTo>
                <a:close/>
                <a:moveTo>
                  <a:pt x="103" y="105"/>
                </a:moveTo>
                <a:cubicBezTo>
                  <a:pt x="101" y="105"/>
                  <a:pt x="100" y="105"/>
                  <a:pt x="98" y="106"/>
                </a:cubicBezTo>
                <a:cubicBezTo>
                  <a:pt x="88" y="108"/>
                  <a:pt x="80" y="117"/>
                  <a:pt x="80" y="128"/>
                </a:cubicBezTo>
                <a:cubicBezTo>
                  <a:pt x="80" y="141"/>
                  <a:pt x="90" y="152"/>
                  <a:pt x="103" y="152"/>
                </a:cubicBezTo>
                <a:cubicBezTo>
                  <a:pt x="105" y="152"/>
                  <a:pt x="106" y="152"/>
                  <a:pt x="108" y="151"/>
                </a:cubicBezTo>
                <a:cubicBezTo>
                  <a:pt x="118" y="149"/>
                  <a:pt x="127" y="140"/>
                  <a:pt x="127" y="128"/>
                </a:cubicBezTo>
                <a:cubicBezTo>
                  <a:pt x="127" y="115"/>
                  <a:pt x="116" y="105"/>
                  <a:pt x="103" y="105"/>
                </a:cubicBezTo>
                <a:close/>
                <a:moveTo>
                  <a:pt x="119" y="133"/>
                </a:moveTo>
                <a:cubicBezTo>
                  <a:pt x="108" y="133"/>
                  <a:pt x="108" y="133"/>
                  <a:pt x="108" y="133"/>
                </a:cubicBezTo>
                <a:cubicBezTo>
                  <a:pt x="108" y="144"/>
                  <a:pt x="108" y="144"/>
                  <a:pt x="108" y="144"/>
                </a:cubicBezTo>
                <a:cubicBezTo>
                  <a:pt x="107" y="144"/>
                  <a:pt x="107" y="144"/>
                  <a:pt x="107" y="144"/>
                </a:cubicBezTo>
                <a:cubicBezTo>
                  <a:pt x="99" y="144"/>
                  <a:pt x="99" y="144"/>
                  <a:pt x="99" y="144"/>
                </a:cubicBezTo>
                <a:cubicBezTo>
                  <a:pt x="99" y="133"/>
                  <a:pt x="99" y="133"/>
                  <a:pt x="99" y="133"/>
                </a:cubicBezTo>
                <a:cubicBezTo>
                  <a:pt x="87" y="133"/>
                  <a:pt x="87" y="133"/>
                  <a:pt x="87" y="133"/>
                </a:cubicBezTo>
                <a:cubicBezTo>
                  <a:pt x="87" y="124"/>
                  <a:pt x="87" y="124"/>
                  <a:pt x="87" y="124"/>
                </a:cubicBezTo>
                <a:cubicBezTo>
                  <a:pt x="99" y="124"/>
                  <a:pt x="99" y="124"/>
                  <a:pt x="99" y="124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100" y="112"/>
                  <a:pt x="100" y="112"/>
                  <a:pt x="100" y="112"/>
                </a:cubicBezTo>
                <a:cubicBezTo>
                  <a:pt x="108" y="112"/>
                  <a:pt x="108" y="112"/>
                  <a:pt x="108" y="112"/>
                </a:cubicBezTo>
                <a:cubicBezTo>
                  <a:pt x="108" y="124"/>
                  <a:pt x="108" y="124"/>
                  <a:pt x="108" y="124"/>
                </a:cubicBezTo>
                <a:cubicBezTo>
                  <a:pt x="119" y="124"/>
                  <a:pt x="119" y="124"/>
                  <a:pt x="119" y="124"/>
                </a:cubicBezTo>
                <a:lnTo>
                  <a:pt x="119" y="13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7" name="Freeform 177">
            <a:extLst>
              <a:ext uri="{FF2B5EF4-FFF2-40B4-BE49-F238E27FC236}">
                <a16:creationId xmlns:a16="http://schemas.microsoft.com/office/drawing/2014/main" id="{5A556B3A-70D6-05E8-F1FB-E24A68B0104F}"/>
              </a:ext>
            </a:extLst>
          </p:cNvPr>
          <p:cNvSpPr>
            <a:spLocks noEditPoints="1"/>
          </p:cNvSpPr>
          <p:nvPr/>
        </p:nvSpPr>
        <p:spPr bwMode="auto">
          <a:xfrm>
            <a:off x="10123488" y="5778500"/>
            <a:ext cx="201613" cy="254000"/>
          </a:xfrm>
          <a:custGeom>
            <a:avLst/>
            <a:gdLst>
              <a:gd name="T0" fmla="*/ 54 w 127"/>
              <a:gd name="T1" fmla="*/ 85 h 160"/>
              <a:gd name="T2" fmla="*/ 97 w 127"/>
              <a:gd name="T3" fmla="*/ 42 h 160"/>
              <a:gd name="T4" fmla="*/ 54 w 127"/>
              <a:gd name="T5" fmla="*/ 0 h 160"/>
              <a:gd name="T6" fmla="*/ 12 w 127"/>
              <a:gd name="T7" fmla="*/ 42 h 160"/>
              <a:gd name="T8" fmla="*/ 54 w 127"/>
              <a:gd name="T9" fmla="*/ 85 h 160"/>
              <a:gd name="T10" fmla="*/ 71 w 127"/>
              <a:gd name="T11" fmla="*/ 128 h 160"/>
              <a:gd name="T12" fmla="*/ 94 w 127"/>
              <a:gd name="T13" fmla="*/ 97 h 160"/>
              <a:gd name="T14" fmla="*/ 88 w 127"/>
              <a:gd name="T15" fmla="*/ 87 h 160"/>
              <a:gd name="T16" fmla="*/ 54 w 127"/>
              <a:gd name="T17" fmla="*/ 97 h 160"/>
              <a:gd name="T18" fmla="*/ 20 w 127"/>
              <a:gd name="T19" fmla="*/ 87 h 160"/>
              <a:gd name="T20" fmla="*/ 0 w 127"/>
              <a:gd name="T21" fmla="*/ 160 h 160"/>
              <a:gd name="T22" fmla="*/ 100 w 127"/>
              <a:gd name="T23" fmla="*/ 160 h 160"/>
              <a:gd name="T24" fmla="*/ 71 w 127"/>
              <a:gd name="T25" fmla="*/ 128 h 160"/>
              <a:gd name="T26" fmla="*/ 103 w 127"/>
              <a:gd name="T27" fmla="*/ 105 h 160"/>
              <a:gd name="T28" fmla="*/ 98 w 127"/>
              <a:gd name="T29" fmla="*/ 105 h 160"/>
              <a:gd name="T30" fmla="*/ 80 w 127"/>
              <a:gd name="T31" fmla="*/ 128 h 160"/>
              <a:gd name="T32" fmla="*/ 103 w 127"/>
              <a:gd name="T33" fmla="*/ 151 h 160"/>
              <a:gd name="T34" fmla="*/ 108 w 127"/>
              <a:gd name="T35" fmla="*/ 151 h 160"/>
              <a:gd name="T36" fmla="*/ 127 w 127"/>
              <a:gd name="T37" fmla="*/ 128 h 160"/>
              <a:gd name="T38" fmla="*/ 103 w 127"/>
              <a:gd name="T39" fmla="*/ 105 h 160"/>
              <a:gd name="T40" fmla="*/ 120 w 127"/>
              <a:gd name="T41" fmla="*/ 132 h 160"/>
              <a:gd name="T42" fmla="*/ 106 w 127"/>
              <a:gd name="T43" fmla="*/ 132 h 160"/>
              <a:gd name="T44" fmla="*/ 87 w 127"/>
              <a:gd name="T45" fmla="*/ 132 h 160"/>
              <a:gd name="T46" fmla="*/ 87 w 127"/>
              <a:gd name="T47" fmla="*/ 123 h 160"/>
              <a:gd name="T48" fmla="*/ 104 w 127"/>
              <a:gd name="T49" fmla="*/ 123 h 160"/>
              <a:gd name="T50" fmla="*/ 120 w 127"/>
              <a:gd name="T51" fmla="*/ 123 h 160"/>
              <a:gd name="T52" fmla="*/ 120 w 127"/>
              <a:gd name="T53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27" h="160">
                <a:moveTo>
                  <a:pt x="54" y="85"/>
                </a:moveTo>
                <a:cubicBezTo>
                  <a:pt x="78" y="85"/>
                  <a:pt x="97" y="66"/>
                  <a:pt x="97" y="42"/>
                </a:cubicBezTo>
                <a:cubicBezTo>
                  <a:pt x="97" y="19"/>
                  <a:pt x="78" y="0"/>
                  <a:pt x="54" y="0"/>
                </a:cubicBezTo>
                <a:cubicBezTo>
                  <a:pt x="31" y="0"/>
                  <a:pt x="12" y="19"/>
                  <a:pt x="12" y="42"/>
                </a:cubicBezTo>
                <a:cubicBezTo>
                  <a:pt x="12" y="66"/>
                  <a:pt x="31" y="85"/>
                  <a:pt x="54" y="85"/>
                </a:cubicBezTo>
                <a:close/>
                <a:moveTo>
                  <a:pt x="71" y="128"/>
                </a:moveTo>
                <a:cubicBezTo>
                  <a:pt x="71" y="113"/>
                  <a:pt x="81" y="101"/>
                  <a:pt x="94" y="97"/>
                </a:cubicBezTo>
                <a:cubicBezTo>
                  <a:pt x="93" y="93"/>
                  <a:pt x="90" y="90"/>
                  <a:pt x="88" y="87"/>
                </a:cubicBezTo>
                <a:cubicBezTo>
                  <a:pt x="78" y="93"/>
                  <a:pt x="67" y="97"/>
                  <a:pt x="54" y="97"/>
                </a:cubicBezTo>
                <a:cubicBezTo>
                  <a:pt x="42" y="97"/>
                  <a:pt x="30" y="93"/>
                  <a:pt x="20" y="87"/>
                </a:cubicBezTo>
                <a:cubicBezTo>
                  <a:pt x="8" y="104"/>
                  <a:pt x="1" y="130"/>
                  <a:pt x="0" y="160"/>
                </a:cubicBezTo>
                <a:cubicBezTo>
                  <a:pt x="100" y="160"/>
                  <a:pt x="100" y="160"/>
                  <a:pt x="100" y="160"/>
                </a:cubicBezTo>
                <a:cubicBezTo>
                  <a:pt x="84" y="158"/>
                  <a:pt x="71" y="144"/>
                  <a:pt x="71" y="128"/>
                </a:cubicBezTo>
                <a:close/>
                <a:moveTo>
                  <a:pt x="103" y="105"/>
                </a:moveTo>
                <a:cubicBezTo>
                  <a:pt x="102" y="105"/>
                  <a:pt x="100" y="105"/>
                  <a:pt x="98" y="105"/>
                </a:cubicBezTo>
                <a:cubicBezTo>
                  <a:pt x="88" y="108"/>
                  <a:pt x="80" y="117"/>
                  <a:pt x="80" y="128"/>
                </a:cubicBezTo>
                <a:cubicBezTo>
                  <a:pt x="80" y="141"/>
                  <a:pt x="91" y="151"/>
                  <a:pt x="103" y="151"/>
                </a:cubicBezTo>
                <a:cubicBezTo>
                  <a:pt x="105" y="151"/>
                  <a:pt x="107" y="151"/>
                  <a:pt x="108" y="151"/>
                </a:cubicBezTo>
                <a:cubicBezTo>
                  <a:pt x="119" y="149"/>
                  <a:pt x="127" y="139"/>
                  <a:pt x="127" y="128"/>
                </a:cubicBezTo>
                <a:cubicBezTo>
                  <a:pt x="127" y="115"/>
                  <a:pt x="116" y="105"/>
                  <a:pt x="103" y="105"/>
                </a:cubicBezTo>
                <a:close/>
                <a:moveTo>
                  <a:pt x="120" y="132"/>
                </a:moveTo>
                <a:cubicBezTo>
                  <a:pt x="106" y="132"/>
                  <a:pt x="106" y="132"/>
                  <a:pt x="106" y="132"/>
                </a:cubicBezTo>
                <a:cubicBezTo>
                  <a:pt x="87" y="132"/>
                  <a:pt x="87" y="132"/>
                  <a:pt x="87" y="132"/>
                </a:cubicBezTo>
                <a:cubicBezTo>
                  <a:pt x="87" y="123"/>
                  <a:pt x="87" y="123"/>
                  <a:pt x="87" y="123"/>
                </a:cubicBezTo>
                <a:cubicBezTo>
                  <a:pt x="104" y="123"/>
                  <a:pt x="104" y="123"/>
                  <a:pt x="104" y="123"/>
                </a:cubicBezTo>
                <a:cubicBezTo>
                  <a:pt x="120" y="123"/>
                  <a:pt x="120" y="123"/>
                  <a:pt x="120" y="123"/>
                </a:cubicBezTo>
                <a:lnTo>
                  <a:pt x="120" y="13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8" name="Freeform 178">
            <a:extLst>
              <a:ext uri="{FF2B5EF4-FFF2-40B4-BE49-F238E27FC236}">
                <a16:creationId xmlns:a16="http://schemas.microsoft.com/office/drawing/2014/main" id="{DEE8DBA0-8618-2440-5227-B6020BDA53E9}"/>
              </a:ext>
            </a:extLst>
          </p:cNvPr>
          <p:cNvSpPr>
            <a:spLocks/>
          </p:cNvSpPr>
          <p:nvPr/>
        </p:nvSpPr>
        <p:spPr bwMode="auto">
          <a:xfrm>
            <a:off x="11198226" y="5283200"/>
            <a:ext cx="254000" cy="144463"/>
          </a:xfrm>
          <a:custGeom>
            <a:avLst/>
            <a:gdLst>
              <a:gd name="T0" fmla="*/ 130 w 160"/>
              <a:gd name="T1" fmla="*/ 91 h 91"/>
              <a:gd name="T2" fmla="*/ 30 w 160"/>
              <a:gd name="T3" fmla="*/ 91 h 91"/>
              <a:gd name="T4" fmla="*/ 9 w 160"/>
              <a:gd name="T5" fmla="*/ 82 h 91"/>
              <a:gd name="T6" fmla="*/ 0 w 160"/>
              <a:gd name="T7" fmla="*/ 60 h 91"/>
              <a:gd name="T8" fmla="*/ 31 w 160"/>
              <a:gd name="T9" fmla="*/ 30 h 91"/>
              <a:gd name="T10" fmla="*/ 37 w 160"/>
              <a:gd name="T11" fmla="*/ 31 h 91"/>
              <a:gd name="T12" fmla="*/ 80 w 160"/>
              <a:gd name="T13" fmla="*/ 0 h 91"/>
              <a:gd name="T14" fmla="*/ 123 w 160"/>
              <a:gd name="T15" fmla="*/ 31 h 91"/>
              <a:gd name="T16" fmla="*/ 130 w 160"/>
              <a:gd name="T17" fmla="*/ 30 h 91"/>
              <a:gd name="T18" fmla="*/ 151 w 160"/>
              <a:gd name="T19" fmla="*/ 39 h 91"/>
              <a:gd name="T20" fmla="*/ 160 w 160"/>
              <a:gd name="T21" fmla="*/ 60 h 91"/>
              <a:gd name="T22" fmla="*/ 130 w 160"/>
              <a:gd name="T23" fmla="*/ 91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60" h="91">
                <a:moveTo>
                  <a:pt x="130" y="91"/>
                </a:moveTo>
                <a:cubicBezTo>
                  <a:pt x="30" y="91"/>
                  <a:pt x="30" y="91"/>
                  <a:pt x="30" y="91"/>
                </a:cubicBezTo>
                <a:cubicBezTo>
                  <a:pt x="22" y="90"/>
                  <a:pt x="15" y="87"/>
                  <a:pt x="9" y="82"/>
                </a:cubicBezTo>
                <a:cubicBezTo>
                  <a:pt x="4" y="76"/>
                  <a:pt x="0" y="69"/>
                  <a:pt x="0" y="60"/>
                </a:cubicBezTo>
                <a:cubicBezTo>
                  <a:pt x="0" y="44"/>
                  <a:pt x="14" y="30"/>
                  <a:pt x="31" y="30"/>
                </a:cubicBezTo>
                <a:cubicBezTo>
                  <a:pt x="33" y="30"/>
                  <a:pt x="35" y="30"/>
                  <a:pt x="37" y="31"/>
                </a:cubicBezTo>
                <a:cubicBezTo>
                  <a:pt x="43" y="13"/>
                  <a:pt x="60" y="0"/>
                  <a:pt x="80" y="0"/>
                </a:cubicBezTo>
                <a:cubicBezTo>
                  <a:pt x="100" y="0"/>
                  <a:pt x="117" y="13"/>
                  <a:pt x="123" y="31"/>
                </a:cubicBezTo>
                <a:cubicBezTo>
                  <a:pt x="125" y="30"/>
                  <a:pt x="128" y="30"/>
                  <a:pt x="130" y="30"/>
                </a:cubicBezTo>
                <a:cubicBezTo>
                  <a:pt x="138" y="30"/>
                  <a:pt x="146" y="34"/>
                  <a:pt x="151" y="39"/>
                </a:cubicBezTo>
                <a:cubicBezTo>
                  <a:pt x="157" y="44"/>
                  <a:pt x="160" y="52"/>
                  <a:pt x="160" y="60"/>
                </a:cubicBezTo>
                <a:cubicBezTo>
                  <a:pt x="160" y="77"/>
                  <a:pt x="147" y="91"/>
                  <a:pt x="130" y="9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9" name="Freeform 179">
            <a:extLst>
              <a:ext uri="{FF2B5EF4-FFF2-40B4-BE49-F238E27FC236}">
                <a16:creationId xmlns:a16="http://schemas.microsoft.com/office/drawing/2014/main" id="{6B94E0E3-CAF9-7D58-532F-8C2840818ADA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5808663"/>
            <a:ext cx="254000" cy="193675"/>
          </a:xfrm>
          <a:custGeom>
            <a:avLst/>
            <a:gdLst>
              <a:gd name="T0" fmla="*/ 62 w 160"/>
              <a:gd name="T1" fmla="*/ 68 h 122"/>
              <a:gd name="T2" fmla="*/ 64 w 160"/>
              <a:gd name="T3" fmla="*/ 66 h 122"/>
              <a:gd name="T4" fmla="*/ 68 w 160"/>
              <a:gd name="T5" fmla="*/ 61 h 122"/>
              <a:gd name="T6" fmla="*/ 108 w 160"/>
              <a:gd name="T7" fmla="*/ 43 h 122"/>
              <a:gd name="T8" fmla="*/ 108 w 160"/>
              <a:gd name="T9" fmla="*/ 60 h 122"/>
              <a:gd name="T10" fmla="*/ 134 w 160"/>
              <a:gd name="T11" fmla="*/ 45 h 122"/>
              <a:gd name="T12" fmla="*/ 134 w 160"/>
              <a:gd name="T13" fmla="*/ 45 h 122"/>
              <a:gd name="T14" fmla="*/ 160 w 160"/>
              <a:gd name="T15" fmla="*/ 30 h 122"/>
              <a:gd name="T16" fmla="*/ 157 w 160"/>
              <a:gd name="T17" fmla="*/ 28 h 122"/>
              <a:gd name="T18" fmla="*/ 134 w 160"/>
              <a:gd name="T19" fmla="*/ 15 h 122"/>
              <a:gd name="T20" fmla="*/ 108 w 160"/>
              <a:gd name="T21" fmla="*/ 0 h 122"/>
              <a:gd name="T22" fmla="*/ 108 w 160"/>
              <a:gd name="T23" fmla="*/ 20 h 122"/>
              <a:gd name="T24" fmla="*/ 52 w 160"/>
              <a:gd name="T25" fmla="*/ 45 h 122"/>
              <a:gd name="T26" fmla="*/ 46 w 160"/>
              <a:gd name="T27" fmla="*/ 50 h 122"/>
              <a:gd name="T28" fmla="*/ 45 w 160"/>
              <a:gd name="T29" fmla="*/ 52 h 122"/>
              <a:gd name="T30" fmla="*/ 36 w 160"/>
              <a:gd name="T31" fmla="*/ 61 h 122"/>
              <a:gd name="T32" fmla="*/ 3 w 160"/>
              <a:gd name="T33" fmla="*/ 76 h 122"/>
              <a:gd name="T34" fmla="*/ 0 w 160"/>
              <a:gd name="T35" fmla="*/ 76 h 122"/>
              <a:gd name="T36" fmla="*/ 0 w 160"/>
              <a:gd name="T37" fmla="*/ 99 h 122"/>
              <a:gd name="T38" fmla="*/ 8 w 160"/>
              <a:gd name="T39" fmla="*/ 99 h 122"/>
              <a:gd name="T40" fmla="*/ 52 w 160"/>
              <a:gd name="T41" fmla="*/ 78 h 122"/>
              <a:gd name="T42" fmla="*/ 62 w 160"/>
              <a:gd name="T43" fmla="*/ 68 h 122"/>
              <a:gd name="T44" fmla="*/ 134 w 160"/>
              <a:gd name="T45" fmla="*/ 77 h 122"/>
              <a:gd name="T46" fmla="*/ 108 w 160"/>
              <a:gd name="T47" fmla="*/ 63 h 122"/>
              <a:gd name="T48" fmla="*/ 108 w 160"/>
              <a:gd name="T49" fmla="*/ 63 h 122"/>
              <a:gd name="T50" fmla="*/ 108 w 160"/>
              <a:gd name="T51" fmla="*/ 79 h 122"/>
              <a:gd name="T52" fmla="*/ 72 w 160"/>
              <a:gd name="T53" fmla="*/ 64 h 122"/>
              <a:gd name="T54" fmla="*/ 65 w 160"/>
              <a:gd name="T55" fmla="*/ 71 h 122"/>
              <a:gd name="T56" fmla="*/ 56 w 160"/>
              <a:gd name="T57" fmla="*/ 81 h 122"/>
              <a:gd name="T58" fmla="*/ 108 w 160"/>
              <a:gd name="T59" fmla="*/ 103 h 122"/>
              <a:gd name="T60" fmla="*/ 108 w 160"/>
              <a:gd name="T61" fmla="*/ 122 h 122"/>
              <a:gd name="T62" fmla="*/ 134 w 160"/>
              <a:gd name="T63" fmla="*/ 107 h 122"/>
              <a:gd name="T64" fmla="*/ 157 w 160"/>
              <a:gd name="T65" fmla="*/ 94 h 122"/>
              <a:gd name="T66" fmla="*/ 160 w 160"/>
              <a:gd name="T67" fmla="*/ 92 h 122"/>
              <a:gd name="T68" fmla="*/ 134 w 160"/>
              <a:gd name="T69" fmla="*/ 78 h 122"/>
              <a:gd name="T70" fmla="*/ 134 w 160"/>
              <a:gd name="T71" fmla="*/ 77 h 122"/>
              <a:gd name="T72" fmla="*/ 32 w 160"/>
              <a:gd name="T73" fmla="*/ 58 h 122"/>
              <a:gd name="T74" fmla="*/ 42 w 160"/>
              <a:gd name="T75" fmla="*/ 48 h 122"/>
              <a:gd name="T76" fmla="*/ 48 w 160"/>
              <a:gd name="T77" fmla="*/ 41 h 122"/>
              <a:gd name="T78" fmla="*/ 19 w 160"/>
              <a:gd name="T79" fmla="*/ 26 h 122"/>
              <a:gd name="T80" fmla="*/ 8 w 160"/>
              <a:gd name="T81" fmla="*/ 24 h 122"/>
              <a:gd name="T82" fmla="*/ 0 w 160"/>
              <a:gd name="T83" fmla="*/ 23 h 122"/>
              <a:gd name="T84" fmla="*/ 0 w 160"/>
              <a:gd name="T85" fmla="*/ 46 h 122"/>
              <a:gd name="T86" fmla="*/ 3 w 160"/>
              <a:gd name="T87" fmla="*/ 46 h 122"/>
              <a:gd name="T88" fmla="*/ 32 w 160"/>
              <a:gd name="T89" fmla="*/ 58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22">
                <a:moveTo>
                  <a:pt x="62" y="68"/>
                </a:moveTo>
                <a:cubicBezTo>
                  <a:pt x="63" y="67"/>
                  <a:pt x="63" y="66"/>
                  <a:pt x="64" y="66"/>
                </a:cubicBezTo>
                <a:cubicBezTo>
                  <a:pt x="65" y="64"/>
                  <a:pt x="67" y="63"/>
                  <a:pt x="68" y="61"/>
                </a:cubicBezTo>
                <a:cubicBezTo>
                  <a:pt x="79" y="51"/>
                  <a:pt x="93" y="45"/>
                  <a:pt x="108" y="43"/>
                </a:cubicBezTo>
                <a:cubicBezTo>
                  <a:pt x="108" y="60"/>
                  <a:pt x="108" y="60"/>
                  <a:pt x="108" y="60"/>
                </a:cubicBezTo>
                <a:cubicBezTo>
                  <a:pt x="134" y="45"/>
                  <a:pt x="134" y="45"/>
                  <a:pt x="134" y="45"/>
                </a:cubicBezTo>
                <a:cubicBezTo>
                  <a:pt x="134" y="45"/>
                  <a:pt x="134" y="45"/>
                  <a:pt x="134" y="45"/>
                </a:cubicBezTo>
                <a:cubicBezTo>
                  <a:pt x="160" y="30"/>
                  <a:pt x="160" y="30"/>
                  <a:pt x="160" y="30"/>
                </a:cubicBezTo>
                <a:cubicBezTo>
                  <a:pt x="157" y="28"/>
                  <a:pt x="157" y="28"/>
                  <a:pt x="157" y="28"/>
                </a:cubicBezTo>
                <a:cubicBezTo>
                  <a:pt x="134" y="15"/>
                  <a:pt x="134" y="15"/>
                  <a:pt x="134" y="15"/>
                </a:cubicBezTo>
                <a:cubicBezTo>
                  <a:pt x="108" y="0"/>
                  <a:pt x="108" y="0"/>
                  <a:pt x="108" y="0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86" y="22"/>
                  <a:pt x="67" y="31"/>
                  <a:pt x="52" y="45"/>
                </a:cubicBezTo>
                <a:cubicBezTo>
                  <a:pt x="50" y="46"/>
                  <a:pt x="48" y="48"/>
                  <a:pt x="46" y="50"/>
                </a:cubicBezTo>
                <a:cubicBezTo>
                  <a:pt x="46" y="50"/>
                  <a:pt x="45" y="52"/>
                  <a:pt x="45" y="52"/>
                </a:cubicBezTo>
                <a:cubicBezTo>
                  <a:pt x="42" y="56"/>
                  <a:pt x="39" y="59"/>
                  <a:pt x="36" y="61"/>
                </a:cubicBezTo>
                <a:cubicBezTo>
                  <a:pt x="26" y="69"/>
                  <a:pt x="15" y="74"/>
                  <a:pt x="3" y="76"/>
                </a:cubicBezTo>
                <a:cubicBezTo>
                  <a:pt x="2" y="76"/>
                  <a:pt x="1" y="76"/>
                  <a:pt x="0" y="76"/>
                </a:cubicBezTo>
                <a:cubicBezTo>
                  <a:pt x="0" y="99"/>
                  <a:pt x="0" y="99"/>
                  <a:pt x="0" y="99"/>
                </a:cubicBezTo>
                <a:cubicBezTo>
                  <a:pt x="1" y="99"/>
                  <a:pt x="6" y="99"/>
                  <a:pt x="8" y="99"/>
                </a:cubicBezTo>
                <a:cubicBezTo>
                  <a:pt x="24" y="96"/>
                  <a:pt x="39" y="89"/>
                  <a:pt x="52" y="78"/>
                </a:cubicBezTo>
                <a:cubicBezTo>
                  <a:pt x="56" y="75"/>
                  <a:pt x="59" y="71"/>
                  <a:pt x="62" y="68"/>
                </a:cubicBezTo>
                <a:close/>
                <a:moveTo>
                  <a:pt x="134" y="77"/>
                </a:moveTo>
                <a:cubicBezTo>
                  <a:pt x="108" y="63"/>
                  <a:pt x="108" y="63"/>
                  <a:pt x="108" y="63"/>
                </a:cubicBezTo>
                <a:cubicBezTo>
                  <a:pt x="108" y="63"/>
                  <a:pt x="108" y="63"/>
                  <a:pt x="108" y="63"/>
                </a:cubicBezTo>
                <a:cubicBezTo>
                  <a:pt x="108" y="79"/>
                  <a:pt x="108" y="79"/>
                  <a:pt x="108" y="79"/>
                </a:cubicBezTo>
                <a:cubicBezTo>
                  <a:pt x="94" y="78"/>
                  <a:pt x="82" y="72"/>
                  <a:pt x="72" y="64"/>
                </a:cubicBezTo>
                <a:cubicBezTo>
                  <a:pt x="70" y="66"/>
                  <a:pt x="66" y="70"/>
                  <a:pt x="65" y="71"/>
                </a:cubicBezTo>
                <a:cubicBezTo>
                  <a:pt x="63" y="74"/>
                  <a:pt x="58" y="78"/>
                  <a:pt x="56" y="81"/>
                </a:cubicBezTo>
                <a:cubicBezTo>
                  <a:pt x="70" y="93"/>
                  <a:pt x="88" y="101"/>
                  <a:pt x="108" y="103"/>
                </a:cubicBezTo>
                <a:cubicBezTo>
                  <a:pt x="108" y="122"/>
                  <a:pt x="108" y="122"/>
                  <a:pt x="108" y="122"/>
                </a:cubicBezTo>
                <a:cubicBezTo>
                  <a:pt x="134" y="107"/>
                  <a:pt x="134" y="107"/>
                  <a:pt x="134" y="107"/>
                </a:cubicBezTo>
                <a:cubicBezTo>
                  <a:pt x="157" y="94"/>
                  <a:pt x="157" y="94"/>
                  <a:pt x="157" y="94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34" y="78"/>
                  <a:pt x="134" y="78"/>
                  <a:pt x="134" y="78"/>
                </a:cubicBezTo>
                <a:lnTo>
                  <a:pt x="134" y="77"/>
                </a:lnTo>
                <a:close/>
                <a:moveTo>
                  <a:pt x="32" y="58"/>
                </a:moveTo>
                <a:cubicBezTo>
                  <a:pt x="34" y="56"/>
                  <a:pt x="40" y="51"/>
                  <a:pt x="42" y="48"/>
                </a:cubicBezTo>
                <a:cubicBezTo>
                  <a:pt x="43" y="47"/>
                  <a:pt x="46" y="44"/>
                  <a:pt x="48" y="41"/>
                </a:cubicBezTo>
                <a:cubicBezTo>
                  <a:pt x="39" y="35"/>
                  <a:pt x="29" y="30"/>
                  <a:pt x="19" y="26"/>
                </a:cubicBezTo>
                <a:cubicBezTo>
                  <a:pt x="15" y="25"/>
                  <a:pt x="12" y="24"/>
                  <a:pt x="8" y="24"/>
                </a:cubicBezTo>
                <a:cubicBezTo>
                  <a:pt x="6" y="23"/>
                  <a:pt x="1" y="23"/>
                  <a:pt x="0" y="23"/>
                </a:cubicBezTo>
                <a:cubicBezTo>
                  <a:pt x="0" y="46"/>
                  <a:pt x="0" y="46"/>
                  <a:pt x="0" y="46"/>
                </a:cubicBezTo>
                <a:cubicBezTo>
                  <a:pt x="1" y="46"/>
                  <a:pt x="2" y="46"/>
                  <a:pt x="3" y="46"/>
                </a:cubicBezTo>
                <a:cubicBezTo>
                  <a:pt x="13" y="48"/>
                  <a:pt x="23" y="52"/>
                  <a:pt x="32" y="5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0" name="Freeform 180">
            <a:extLst>
              <a:ext uri="{FF2B5EF4-FFF2-40B4-BE49-F238E27FC236}">
                <a16:creationId xmlns:a16="http://schemas.microsoft.com/office/drawing/2014/main" id="{0A899491-4D3A-7F9E-3090-5508B81EEE33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5816600"/>
            <a:ext cx="252413" cy="177800"/>
          </a:xfrm>
          <a:custGeom>
            <a:avLst/>
            <a:gdLst>
              <a:gd name="T0" fmla="*/ 32 w 160"/>
              <a:gd name="T1" fmla="*/ 94 h 112"/>
              <a:gd name="T2" fmla="*/ 68 w 160"/>
              <a:gd name="T3" fmla="*/ 94 h 112"/>
              <a:gd name="T4" fmla="*/ 50 w 160"/>
              <a:gd name="T5" fmla="*/ 101 h 112"/>
              <a:gd name="T6" fmla="*/ 50 w 160"/>
              <a:gd name="T7" fmla="*/ 87 h 112"/>
              <a:gd name="T8" fmla="*/ 50 w 160"/>
              <a:gd name="T9" fmla="*/ 101 h 112"/>
              <a:gd name="T10" fmla="*/ 96 w 160"/>
              <a:gd name="T11" fmla="*/ 94 h 112"/>
              <a:gd name="T12" fmla="*/ 131 w 160"/>
              <a:gd name="T13" fmla="*/ 94 h 112"/>
              <a:gd name="T14" fmla="*/ 113 w 160"/>
              <a:gd name="T15" fmla="*/ 101 h 112"/>
              <a:gd name="T16" fmla="*/ 113 w 160"/>
              <a:gd name="T17" fmla="*/ 87 h 112"/>
              <a:gd name="T18" fmla="*/ 113 w 160"/>
              <a:gd name="T19" fmla="*/ 101 h 112"/>
              <a:gd name="T20" fmla="*/ 154 w 160"/>
              <a:gd name="T21" fmla="*/ 80 h 112"/>
              <a:gd name="T22" fmla="*/ 156 w 160"/>
              <a:gd name="T23" fmla="*/ 67 h 112"/>
              <a:gd name="T24" fmla="*/ 154 w 160"/>
              <a:gd name="T25" fmla="*/ 62 h 112"/>
              <a:gd name="T26" fmla="*/ 152 w 160"/>
              <a:gd name="T27" fmla="*/ 55 h 112"/>
              <a:gd name="T28" fmla="*/ 130 w 160"/>
              <a:gd name="T29" fmla="*/ 12 h 112"/>
              <a:gd name="T30" fmla="*/ 119 w 160"/>
              <a:gd name="T31" fmla="*/ 10 h 112"/>
              <a:gd name="T32" fmla="*/ 116 w 160"/>
              <a:gd name="T33" fmla="*/ 3 h 112"/>
              <a:gd name="T34" fmla="*/ 105 w 160"/>
              <a:gd name="T35" fmla="*/ 0 h 112"/>
              <a:gd name="T36" fmla="*/ 96 w 160"/>
              <a:gd name="T37" fmla="*/ 9 h 112"/>
              <a:gd name="T38" fmla="*/ 7 w 160"/>
              <a:gd name="T39" fmla="*/ 10 h 112"/>
              <a:gd name="T40" fmla="*/ 4 w 160"/>
              <a:gd name="T41" fmla="*/ 80 h 112"/>
              <a:gd name="T42" fmla="*/ 0 w 160"/>
              <a:gd name="T43" fmla="*/ 91 h 112"/>
              <a:gd name="T44" fmla="*/ 7 w 160"/>
              <a:gd name="T45" fmla="*/ 94 h 112"/>
              <a:gd name="T46" fmla="*/ 30 w 160"/>
              <a:gd name="T47" fmla="*/ 94 h 112"/>
              <a:gd name="T48" fmla="*/ 70 w 160"/>
              <a:gd name="T49" fmla="*/ 94 h 112"/>
              <a:gd name="T50" fmla="*/ 113 w 160"/>
              <a:gd name="T51" fmla="*/ 74 h 112"/>
              <a:gd name="T52" fmla="*/ 141 w 160"/>
              <a:gd name="T53" fmla="*/ 94 h 112"/>
              <a:gd name="T54" fmla="*/ 157 w 160"/>
              <a:gd name="T55" fmla="*/ 94 h 112"/>
              <a:gd name="T56" fmla="*/ 160 w 160"/>
              <a:gd name="T57" fmla="*/ 83 h 112"/>
              <a:gd name="T58" fmla="*/ 69 w 160"/>
              <a:gd name="T59" fmla="*/ 51 h 112"/>
              <a:gd name="T60" fmla="*/ 57 w 160"/>
              <a:gd name="T61" fmla="*/ 63 h 112"/>
              <a:gd name="T62" fmla="*/ 42 w 160"/>
              <a:gd name="T63" fmla="*/ 51 h 112"/>
              <a:gd name="T64" fmla="*/ 31 w 160"/>
              <a:gd name="T65" fmla="*/ 36 h 112"/>
              <a:gd name="T66" fmla="*/ 42 w 160"/>
              <a:gd name="T67" fmla="*/ 25 h 112"/>
              <a:gd name="T68" fmla="*/ 57 w 160"/>
              <a:gd name="T69" fmla="*/ 36 h 112"/>
              <a:gd name="T70" fmla="*/ 69 w 160"/>
              <a:gd name="T71" fmla="*/ 51 h 112"/>
              <a:gd name="T72" fmla="*/ 135 w 160"/>
              <a:gd name="T73" fmla="*/ 57 h 112"/>
              <a:gd name="T74" fmla="*/ 101 w 160"/>
              <a:gd name="T75" fmla="*/ 56 h 112"/>
              <a:gd name="T76" fmla="*/ 100 w 160"/>
              <a:gd name="T77" fmla="*/ 25 h 112"/>
              <a:gd name="T78" fmla="*/ 103 w 160"/>
              <a:gd name="T79" fmla="*/ 22 h 112"/>
              <a:gd name="T80" fmla="*/ 125 w 160"/>
              <a:gd name="T81" fmla="*/ 23 h 112"/>
              <a:gd name="T82" fmla="*/ 139 w 160"/>
              <a:gd name="T83" fmla="*/ 51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12">
                <a:moveTo>
                  <a:pt x="50" y="76"/>
                </a:moveTo>
                <a:cubicBezTo>
                  <a:pt x="40" y="76"/>
                  <a:pt x="32" y="84"/>
                  <a:pt x="32" y="94"/>
                </a:cubicBezTo>
                <a:cubicBezTo>
                  <a:pt x="32" y="104"/>
                  <a:pt x="40" y="112"/>
                  <a:pt x="50" y="112"/>
                </a:cubicBezTo>
                <a:cubicBezTo>
                  <a:pt x="60" y="112"/>
                  <a:pt x="68" y="104"/>
                  <a:pt x="68" y="94"/>
                </a:cubicBezTo>
                <a:cubicBezTo>
                  <a:pt x="68" y="84"/>
                  <a:pt x="60" y="76"/>
                  <a:pt x="50" y="76"/>
                </a:cubicBezTo>
                <a:close/>
                <a:moveTo>
                  <a:pt x="50" y="101"/>
                </a:moveTo>
                <a:cubicBezTo>
                  <a:pt x="46" y="101"/>
                  <a:pt x="43" y="98"/>
                  <a:pt x="43" y="94"/>
                </a:cubicBezTo>
                <a:cubicBezTo>
                  <a:pt x="43" y="90"/>
                  <a:pt x="46" y="87"/>
                  <a:pt x="50" y="87"/>
                </a:cubicBezTo>
                <a:cubicBezTo>
                  <a:pt x="54" y="87"/>
                  <a:pt x="57" y="90"/>
                  <a:pt x="57" y="94"/>
                </a:cubicBezTo>
                <a:cubicBezTo>
                  <a:pt x="57" y="98"/>
                  <a:pt x="54" y="101"/>
                  <a:pt x="50" y="101"/>
                </a:cubicBezTo>
                <a:close/>
                <a:moveTo>
                  <a:pt x="113" y="76"/>
                </a:moveTo>
                <a:cubicBezTo>
                  <a:pt x="103" y="76"/>
                  <a:pt x="96" y="84"/>
                  <a:pt x="96" y="94"/>
                </a:cubicBezTo>
                <a:cubicBezTo>
                  <a:pt x="96" y="104"/>
                  <a:pt x="103" y="112"/>
                  <a:pt x="113" y="112"/>
                </a:cubicBezTo>
                <a:cubicBezTo>
                  <a:pt x="123" y="112"/>
                  <a:pt x="131" y="104"/>
                  <a:pt x="131" y="94"/>
                </a:cubicBezTo>
                <a:cubicBezTo>
                  <a:pt x="131" y="84"/>
                  <a:pt x="123" y="76"/>
                  <a:pt x="113" y="76"/>
                </a:cubicBezTo>
                <a:close/>
                <a:moveTo>
                  <a:pt x="113" y="101"/>
                </a:moveTo>
                <a:cubicBezTo>
                  <a:pt x="109" y="101"/>
                  <a:pt x="106" y="98"/>
                  <a:pt x="106" y="94"/>
                </a:cubicBezTo>
                <a:cubicBezTo>
                  <a:pt x="106" y="90"/>
                  <a:pt x="109" y="87"/>
                  <a:pt x="113" y="87"/>
                </a:cubicBezTo>
                <a:cubicBezTo>
                  <a:pt x="117" y="87"/>
                  <a:pt x="120" y="90"/>
                  <a:pt x="120" y="94"/>
                </a:cubicBezTo>
                <a:cubicBezTo>
                  <a:pt x="120" y="98"/>
                  <a:pt x="117" y="101"/>
                  <a:pt x="113" y="101"/>
                </a:cubicBezTo>
                <a:close/>
                <a:moveTo>
                  <a:pt x="157" y="80"/>
                </a:moveTo>
                <a:cubicBezTo>
                  <a:pt x="154" y="80"/>
                  <a:pt x="154" y="80"/>
                  <a:pt x="154" y="80"/>
                </a:cubicBezTo>
                <a:cubicBezTo>
                  <a:pt x="154" y="72"/>
                  <a:pt x="154" y="72"/>
                  <a:pt x="154" y="72"/>
                </a:cubicBezTo>
                <a:cubicBezTo>
                  <a:pt x="156" y="71"/>
                  <a:pt x="156" y="69"/>
                  <a:pt x="156" y="67"/>
                </a:cubicBezTo>
                <a:cubicBezTo>
                  <a:pt x="156" y="65"/>
                  <a:pt x="155" y="63"/>
                  <a:pt x="154" y="62"/>
                </a:cubicBezTo>
                <a:cubicBezTo>
                  <a:pt x="154" y="62"/>
                  <a:pt x="154" y="62"/>
                  <a:pt x="154" y="62"/>
                </a:cubicBezTo>
                <a:cubicBezTo>
                  <a:pt x="154" y="61"/>
                  <a:pt x="154" y="60"/>
                  <a:pt x="154" y="59"/>
                </a:cubicBezTo>
                <a:cubicBezTo>
                  <a:pt x="153" y="58"/>
                  <a:pt x="153" y="56"/>
                  <a:pt x="152" y="55"/>
                </a:cubicBezTo>
                <a:cubicBezTo>
                  <a:pt x="134" y="16"/>
                  <a:pt x="134" y="16"/>
                  <a:pt x="134" y="16"/>
                </a:cubicBezTo>
                <a:cubicBezTo>
                  <a:pt x="133" y="14"/>
                  <a:pt x="132" y="13"/>
                  <a:pt x="130" y="12"/>
                </a:cubicBezTo>
                <a:cubicBezTo>
                  <a:pt x="129" y="11"/>
                  <a:pt x="127" y="10"/>
                  <a:pt x="126" y="10"/>
                </a:cubicBezTo>
                <a:cubicBezTo>
                  <a:pt x="119" y="10"/>
                  <a:pt x="119" y="10"/>
                  <a:pt x="119" y="10"/>
                </a:cubicBezTo>
                <a:cubicBezTo>
                  <a:pt x="119" y="9"/>
                  <a:pt x="119" y="9"/>
                  <a:pt x="119" y="9"/>
                </a:cubicBezTo>
                <a:cubicBezTo>
                  <a:pt x="119" y="7"/>
                  <a:pt x="118" y="5"/>
                  <a:pt x="116" y="3"/>
                </a:cubicBezTo>
                <a:cubicBezTo>
                  <a:pt x="114" y="1"/>
                  <a:pt x="112" y="0"/>
                  <a:pt x="110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103" y="0"/>
                  <a:pt x="100" y="1"/>
                  <a:pt x="99" y="3"/>
                </a:cubicBezTo>
                <a:cubicBezTo>
                  <a:pt x="97" y="5"/>
                  <a:pt x="96" y="7"/>
                  <a:pt x="96" y="9"/>
                </a:cubicBezTo>
                <a:cubicBezTo>
                  <a:pt x="96" y="10"/>
                  <a:pt x="96" y="10"/>
                  <a:pt x="96" y="10"/>
                </a:cubicBezTo>
                <a:cubicBezTo>
                  <a:pt x="7" y="10"/>
                  <a:pt x="7" y="10"/>
                  <a:pt x="7" y="10"/>
                </a:cubicBezTo>
                <a:cubicBezTo>
                  <a:pt x="7" y="80"/>
                  <a:pt x="7" y="80"/>
                  <a:pt x="7" y="80"/>
                </a:cubicBezTo>
                <a:cubicBezTo>
                  <a:pt x="4" y="80"/>
                  <a:pt x="4" y="80"/>
                  <a:pt x="4" y="80"/>
                </a:cubicBezTo>
                <a:cubicBezTo>
                  <a:pt x="2" y="80"/>
                  <a:pt x="0" y="81"/>
                  <a:pt x="0" y="83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93"/>
                  <a:pt x="2" y="94"/>
                  <a:pt x="4" y="94"/>
                </a:cubicBezTo>
                <a:cubicBezTo>
                  <a:pt x="7" y="94"/>
                  <a:pt x="7" y="94"/>
                  <a:pt x="7" y="94"/>
                </a:cubicBezTo>
                <a:cubicBezTo>
                  <a:pt x="20" y="94"/>
                  <a:pt x="20" y="94"/>
                  <a:pt x="20" y="94"/>
                </a:cubicBezTo>
                <a:cubicBezTo>
                  <a:pt x="30" y="94"/>
                  <a:pt x="30" y="94"/>
                  <a:pt x="30" y="94"/>
                </a:cubicBezTo>
                <a:cubicBezTo>
                  <a:pt x="30" y="83"/>
                  <a:pt x="39" y="74"/>
                  <a:pt x="50" y="74"/>
                </a:cubicBezTo>
                <a:cubicBezTo>
                  <a:pt x="61" y="74"/>
                  <a:pt x="70" y="83"/>
                  <a:pt x="70" y="94"/>
                </a:cubicBezTo>
                <a:cubicBezTo>
                  <a:pt x="93" y="94"/>
                  <a:pt x="93" y="94"/>
                  <a:pt x="93" y="94"/>
                </a:cubicBezTo>
                <a:cubicBezTo>
                  <a:pt x="93" y="83"/>
                  <a:pt x="102" y="74"/>
                  <a:pt x="113" y="74"/>
                </a:cubicBezTo>
                <a:cubicBezTo>
                  <a:pt x="124" y="74"/>
                  <a:pt x="133" y="83"/>
                  <a:pt x="133" y="94"/>
                </a:cubicBezTo>
                <a:cubicBezTo>
                  <a:pt x="141" y="94"/>
                  <a:pt x="141" y="94"/>
                  <a:pt x="141" y="94"/>
                </a:cubicBezTo>
                <a:cubicBezTo>
                  <a:pt x="154" y="94"/>
                  <a:pt x="154" y="94"/>
                  <a:pt x="154" y="94"/>
                </a:cubicBezTo>
                <a:cubicBezTo>
                  <a:pt x="157" y="94"/>
                  <a:pt x="157" y="94"/>
                  <a:pt x="157" y="94"/>
                </a:cubicBezTo>
                <a:cubicBezTo>
                  <a:pt x="159" y="94"/>
                  <a:pt x="160" y="93"/>
                  <a:pt x="160" y="91"/>
                </a:cubicBezTo>
                <a:cubicBezTo>
                  <a:pt x="160" y="83"/>
                  <a:pt x="160" y="83"/>
                  <a:pt x="160" y="83"/>
                </a:cubicBezTo>
                <a:cubicBezTo>
                  <a:pt x="160" y="81"/>
                  <a:pt x="159" y="80"/>
                  <a:pt x="157" y="80"/>
                </a:cubicBezTo>
                <a:close/>
                <a:moveTo>
                  <a:pt x="69" y="51"/>
                </a:moveTo>
                <a:cubicBezTo>
                  <a:pt x="57" y="51"/>
                  <a:pt x="57" y="51"/>
                  <a:pt x="57" y="51"/>
                </a:cubicBezTo>
                <a:cubicBezTo>
                  <a:pt x="57" y="63"/>
                  <a:pt x="57" y="63"/>
                  <a:pt x="57" y="63"/>
                </a:cubicBezTo>
                <a:cubicBezTo>
                  <a:pt x="42" y="63"/>
                  <a:pt x="42" y="63"/>
                  <a:pt x="42" y="63"/>
                </a:cubicBezTo>
                <a:cubicBezTo>
                  <a:pt x="42" y="51"/>
                  <a:pt x="42" y="51"/>
                  <a:pt x="42" y="51"/>
                </a:cubicBezTo>
                <a:cubicBezTo>
                  <a:pt x="31" y="51"/>
                  <a:pt x="31" y="51"/>
                  <a:pt x="31" y="51"/>
                </a:cubicBezTo>
                <a:cubicBezTo>
                  <a:pt x="31" y="36"/>
                  <a:pt x="31" y="36"/>
                  <a:pt x="31" y="36"/>
                </a:cubicBezTo>
                <a:cubicBezTo>
                  <a:pt x="42" y="36"/>
                  <a:pt x="42" y="36"/>
                  <a:pt x="42" y="36"/>
                </a:cubicBezTo>
                <a:cubicBezTo>
                  <a:pt x="42" y="25"/>
                  <a:pt x="42" y="25"/>
                  <a:pt x="42" y="25"/>
                </a:cubicBezTo>
                <a:cubicBezTo>
                  <a:pt x="57" y="25"/>
                  <a:pt x="57" y="25"/>
                  <a:pt x="57" y="25"/>
                </a:cubicBezTo>
                <a:cubicBezTo>
                  <a:pt x="57" y="36"/>
                  <a:pt x="57" y="36"/>
                  <a:pt x="57" y="36"/>
                </a:cubicBezTo>
                <a:cubicBezTo>
                  <a:pt x="69" y="36"/>
                  <a:pt x="69" y="36"/>
                  <a:pt x="69" y="36"/>
                </a:cubicBezTo>
                <a:lnTo>
                  <a:pt x="69" y="51"/>
                </a:lnTo>
                <a:close/>
                <a:moveTo>
                  <a:pt x="138" y="55"/>
                </a:moveTo>
                <a:cubicBezTo>
                  <a:pt x="137" y="57"/>
                  <a:pt x="136" y="57"/>
                  <a:pt x="135" y="57"/>
                </a:cubicBezTo>
                <a:cubicBezTo>
                  <a:pt x="104" y="57"/>
                  <a:pt x="104" y="57"/>
                  <a:pt x="104" y="57"/>
                </a:cubicBezTo>
                <a:cubicBezTo>
                  <a:pt x="103" y="57"/>
                  <a:pt x="102" y="57"/>
                  <a:pt x="101" y="56"/>
                </a:cubicBezTo>
                <a:cubicBezTo>
                  <a:pt x="101" y="56"/>
                  <a:pt x="100" y="55"/>
                  <a:pt x="100" y="54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00" y="24"/>
                  <a:pt x="101" y="23"/>
                  <a:pt x="101" y="23"/>
                </a:cubicBezTo>
                <a:cubicBezTo>
                  <a:pt x="102" y="22"/>
                  <a:pt x="103" y="22"/>
                  <a:pt x="103" y="22"/>
                </a:cubicBezTo>
                <a:cubicBezTo>
                  <a:pt x="121" y="22"/>
                  <a:pt x="121" y="22"/>
                  <a:pt x="121" y="22"/>
                </a:cubicBezTo>
                <a:cubicBezTo>
                  <a:pt x="123" y="22"/>
                  <a:pt x="124" y="22"/>
                  <a:pt x="125" y="23"/>
                </a:cubicBezTo>
                <a:cubicBezTo>
                  <a:pt x="126" y="24"/>
                  <a:pt x="127" y="25"/>
                  <a:pt x="128" y="26"/>
                </a:cubicBezTo>
                <a:cubicBezTo>
                  <a:pt x="139" y="51"/>
                  <a:pt x="139" y="51"/>
                  <a:pt x="139" y="51"/>
                </a:cubicBezTo>
                <a:cubicBezTo>
                  <a:pt x="139" y="52"/>
                  <a:pt x="139" y="54"/>
                  <a:pt x="138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1" name="Freeform 181">
            <a:extLst>
              <a:ext uri="{FF2B5EF4-FFF2-40B4-BE49-F238E27FC236}">
                <a16:creationId xmlns:a16="http://schemas.microsoft.com/office/drawing/2014/main" id="{574F30CF-D9A4-AAD1-1491-D4CB9FD9A42F}"/>
              </a:ext>
            </a:extLst>
          </p:cNvPr>
          <p:cNvSpPr>
            <a:spLocks noEditPoints="1"/>
          </p:cNvSpPr>
          <p:nvPr/>
        </p:nvSpPr>
        <p:spPr bwMode="auto">
          <a:xfrm>
            <a:off x="8497888" y="4124325"/>
            <a:ext cx="152400" cy="134938"/>
          </a:xfrm>
          <a:custGeom>
            <a:avLst/>
            <a:gdLst>
              <a:gd name="T0" fmla="*/ 0 w 96"/>
              <a:gd name="T1" fmla="*/ 5 h 85"/>
              <a:gd name="T2" fmla="*/ 0 w 96"/>
              <a:gd name="T3" fmla="*/ 78 h 85"/>
              <a:gd name="T4" fmla="*/ 96 w 96"/>
              <a:gd name="T5" fmla="*/ 78 h 85"/>
              <a:gd name="T6" fmla="*/ 96 w 96"/>
              <a:gd name="T7" fmla="*/ 5 h 85"/>
              <a:gd name="T8" fmla="*/ 0 w 96"/>
              <a:gd name="T9" fmla="*/ 5 h 85"/>
              <a:gd name="T10" fmla="*/ 70 w 96"/>
              <a:gd name="T11" fmla="*/ 47 h 85"/>
              <a:gd name="T12" fmla="*/ 54 w 96"/>
              <a:gd name="T13" fmla="*/ 47 h 85"/>
              <a:gd name="T14" fmla="*/ 54 w 96"/>
              <a:gd name="T15" fmla="*/ 63 h 85"/>
              <a:gd name="T16" fmla="*/ 42 w 96"/>
              <a:gd name="T17" fmla="*/ 63 h 85"/>
              <a:gd name="T18" fmla="*/ 42 w 96"/>
              <a:gd name="T19" fmla="*/ 47 h 85"/>
              <a:gd name="T20" fmla="*/ 26 w 96"/>
              <a:gd name="T21" fmla="*/ 47 h 85"/>
              <a:gd name="T22" fmla="*/ 26 w 96"/>
              <a:gd name="T23" fmla="*/ 35 h 85"/>
              <a:gd name="T24" fmla="*/ 42 w 96"/>
              <a:gd name="T25" fmla="*/ 35 h 85"/>
              <a:gd name="T26" fmla="*/ 42 w 96"/>
              <a:gd name="T27" fmla="*/ 20 h 85"/>
              <a:gd name="T28" fmla="*/ 54 w 96"/>
              <a:gd name="T29" fmla="*/ 20 h 85"/>
              <a:gd name="T30" fmla="*/ 54 w 96"/>
              <a:gd name="T31" fmla="*/ 35 h 85"/>
              <a:gd name="T32" fmla="*/ 70 w 96"/>
              <a:gd name="T33" fmla="*/ 35 h 85"/>
              <a:gd name="T34" fmla="*/ 70 w 96"/>
              <a:gd name="T35" fmla="*/ 47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96" h="85">
                <a:moveTo>
                  <a:pt x="0" y="5"/>
                </a:moveTo>
                <a:cubicBezTo>
                  <a:pt x="0" y="78"/>
                  <a:pt x="0" y="78"/>
                  <a:pt x="0" y="78"/>
                </a:cubicBezTo>
                <a:cubicBezTo>
                  <a:pt x="31" y="85"/>
                  <a:pt x="64" y="85"/>
                  <a:pt x="96" y="78"/>
                </a:cubicBezTo>
                <a:cubicBezTo>
                  <a:pt x="96" y="5"/>
                  <a:pt x="96" y="5"/>
                  <a:pt x="96" y="5"/>
                </a:cubicBezTo>
                <a:cubicBezTo>
                  <a:pt x="63" y="0"/>
                  <a:pt x="33" y="0"/>
                  <a:pt x="0" y="5"/>
                </a:cubicBezTo>
                <a:close/>
                <a:moveTo>
                  <a:pt x="70" y="47"/>
                </a:moveTo>
                <a:cubicBezTo>
                  <a:pt x="54" y="47"/>
                  <a:pt x="54" y="47"/>
                  <a:pt x="54" y="47"/>
                </a:cubicBezTo>
                <a:cubicBezTo>
                  <a:pt x="54" y="63"/>
                  <a:pt x="54" y="63"/>
                  <a:pt x="54" y="63"/>
                </a:cubicBezTo>
                <a:cubicBezTo>
                  <a:pt x="42" y="63"/>
                  <a:pt x="42" y="63"/>
                  <a:pt x="42" y="63"/>
                </a:cubicBezTo>
                <a:cubicBezTo>
                  <a:pt x="42" y="47"/>
                  <a:pt x="42" y="47"/>
                  <a:pt x="42" y="47"/>
                </a:cubicBezTo>
                <a:cubicBezTo>
                  <a:pt x="26" y="47"/>
                  <a:pt x="26" y="47"/>
                  <a:pt x="26" y="47"/>
                </a:cubicBezTo>
                <a:cubicBezTo>
                  <a:pt x="26" y="35"/>
                  <a:pt x="26" y="35"/>
                  <a:pt x="26" y="35"/>
                </a:cubicBezTo>
                <a:cubicBezTo>
                  <a:pt x="42" y="35"/>
                  <a:pt x="42" y="35"/>
                  <a:pt x="42" y="35"/>
                </a:cubicBezTo>
                <a:cubicBezTo>
                  <a:pt x="42" y="20"/>
                  <a:pt x="42" y="20"/>
                  <a:pt x="42" y="20"/>
                </a:cubicBezTo>
                <a:cubicBezTo>
                  <a:pt x="54" y="20"/>
                  <a:pt x="54" y="20"/>
                  <a:pt x="54" y="20"/>
                </a:cubicBezTo>
                <a:cubicBezTo>
                  <a:pt x="54" y="35"/>
                  <a:pt x="54" y="35"/>
                  <a:pt x="54" y="35"/>
                </a:cubicBezTo>
                <a:cubicBezTo>
                  <a:pt x="70" y="35"/>
                  <a:pt x="70" y="35"/>
                  <a:pt x="70" y="35"/>
                </a:cubicBezTo>
                <a:lnTo>
                  <a:pt x="70" y="4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2" name="Freeform 182">
            <a:extLst>
              <a:ext uri="{FF2B5EF4-FFF2-40B4-BE49-F238E27FC236}">
                <a16:creationId xmlns:a16="http://schemas.microsoft.com/office/drawing/2014/main" id="{B7CF55F1-15CB-7ED2-41D9-1DA3000147AC}"/>
              </a:ext>
            </a:extLst>
          </p:cNvPr>
          <p:cNvSpPr>
            <a:spLocks/>
          </p:cNvSpPr>
          <p:nvPr/>
        </p:nvSpPr>
        <p:spPr bwMode="auto">
          <a:xfrm>
            <a:off x="8497888" y="4292600"/>
            <a:ext cx="152400" cy="92075"/>
          </a:xfrm>
          <a:custGeom>
            <a:avLst/>
            <a:gdLst>
              <a:gd name="T0" fmla="*/ 0 w 96"/>
              <a:gd name="T1" fmla="*/ 0 h 58"/>
              <a:gd name="T2" fmla="*/ 17 w 96"/>
              <a:gd name="T3" fmla="*/ 47 h 58"/>
              <a:gd name="T4" fmla="*/ 79 w 96"/>
              <a:gd name="T5" fmla="*/ 47 h 58"/>
              <a:gd name="T6" fmla="*/ 96 w 96"/>
              <a:gd name="T7" fmla="*/ 0 h 58"/>
              <a:gd name="T8" fmla="*/ 0 w 96"/>
              <a:gd name="T9" fmla="*/ 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6" h="58">
                <a:moveTo>
                  <a:pt x="0" y="0"/>
                </a:moveTo>
                <a:cubicBezTo>
                  <a:pt x="2" y="17"/>
                  <a:pt x="8" y="33"/>
                  <a:pt x="17" y="47"/>
                </a:cubicBezTo>
                <a:cubicBezTo>
                  <a:pt x="37" y="58"/>
                  <a:pt x="59" y="58"/>
                  <a:pt x="79" y="47"/>
                </a:cubicBezTo>
                <a:cubicBezTo>
                  <a:pt x="88" y="32"/>
                  <a:pt x="94" y="17"/>
                  <a:pt x="96" y="0"/>
                </a:cubicBezTo>
                <a:cubicBezTo>
                  <a:pt x="64" y="11"/>
                  <a:pt x="31" y="11"/>
                  <a:pt x="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3" name="Freeform 183">
            <a:extLst>
              <a:ext uri="{FF2B5EF4-FFF2-40B4-BE49-F238E27FC236}">
                <a16:creationId xmlns:a16="http://schemas.microsoft.com/office/drawing/2014/main" id="{0FEB1B92-9323-8663-053C-FAA3C4DEACC1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5788025"/>
            <a:ext cx="254000" cy="234950"/>
          </a:xfrm>
          <a:custGeom>
            <a:avLst/>
            <a:gdLst>
              <a:gd name="T0" fmla="*/ 138 w 160"/>
              <a:gd name="T1" fmla="*/ 41 h 148"/>
              <a:gd name="T2" fmla="*/ 44 w 160"/>
              <a:gd name="T3" fmla="*/ 6 h 148"/>
              <a:gd name="T4" fmla="*/ 4 w 160"/>
              <a:gd name="T5" fmla="*/ 0 h 148"/>
              <a:gd name="T6" fmla="*/ 0 w 160"/>
              <a:gd name="T7" fmla="*/ 7 h 148"/>
              <a:gd name="T8" fmla="*/ 29 w 160"/>
              <a:gd name="T9" fmla="*/ 11 h 148"/>
              <a:gd name="T10" fmla="*/ 47 w 160"/>
              <a:gd name="T11" fmla="*/ 48 h 148"/>
              <a:gd name="T12" fmla="*/ 119 w 160"/>
              <a:gd name="T13" fmla="*/ 99 h 148"/>
              <a:gd name="T14" fmla="*/ 125 w 160"/>
              <a:gd name="T15" fmla="*/ 130 h 148"/>
              <a:gd name="T16" fmla="*/ 148 w 160"/>
              <a:gd name="T17" fmla="*/ 113 h 148"/>
              <a:gd name="T18" fmla="*/ 54 w 160"/>
              <a:gd name="T19" fmla="*/ 52 h 148"/>
              <a:gd name="T20" fmla="*/ 60 w 160"/>
              <a:gd name="T21" fmla="*/ 51 h 148"/>
              <a:gd name="T22" fmla="*/ 65 w 160"/>
              <a:gd name="T23" fmla="*/ 50 h 148"/>
              <a:gd name="T24" fmla="*/ 81 w 160"/>
              <a:gd name="T25" fmla="*/ 65 h 148"/>
              <a:gd name="T26" fmla="*/ 69 w 160"/>
              <a:gd name="T27" fmla="*/ 83 h 148"/>
              <a:gd name="T28" fmla="*/ 60 w 160"/>
              <a:gd name="T29" fmla="*/ 79 h 148"/>
              <a:gd name="T30" fmla="*/ 50 w 160"/>
              <a:gd name="T31" fmla="*/ 53 h 148"/>
              <a:gd name="T32" fmla="*/ 57 w 160"/>
              <a:gd name="T33" fmla="*/ 88 h 148"/>
              <a:gd name="T34" fmla="*/ 42 w 160"/>
              <a:gd name="T35" fmla="*/ 57 h 148"/>
              <a:gd name="T36" fmla="*/ 58 w 160"/>
              <a:gd name="T37" fmla="*/ 105 h 148"/>
              <a:gd name="T38" fmla="*/ 67 w 160"/>
              <a:gd name="T39" fmla="*/ 142 h 148"/>
              <a:gd name="T40" fmla="*/ 67 w 160"/>
              <a:gd name="T41" fmla="*/ 109 h 148"/>
              <a:gd name="T42" fmla="*/ 67 w 160"/>
              <a:gd name="T43" fmla="*/ 142 h 148"/>
              <a:gd name="T44" fmla="*/ 112 w 160"/>
              <a:gd name="T45" fmla="*/ 104 h 148"/>
              <a:gd name="T46" fmla="*/ 112 w 160"/>
              <a:gd name="T47" fmla="*/ 106 h 148"/>
              <a:gd name="T48" fmla="*/ 112 w 160"/>
              <a:gd name="T49" fmla="*/ 108 h 148"/>
              <a:gd name="T50" fmla="*/ 111 w 160"/>
              <a:gd name="T51" fmla="*/ 111 h 148"/>
              <a:gd name="T52" fmla="*/ 110 w 160"/>
              <a:gd name="T53" fmla="*/ 114 h 148"/>
              <a:gd name="T54" fmla="*/ 108 w 160"/>
              <a:gd name="T55" fmla="*/ 116 h 148"/>
              <a:gd name="T56" fmla="*/ 108 w 160"/>
              <a:gd name="T57" fmla="*/ 118 h 148"/>
              <a:gd name="T58" fmla="*/ 105 w 160"/>
              <a:gd name="T59" fmla="*/ 122 h 148"/>
              <a:gd name="T60" fmla="*/ 104 w 160"/>
              <a:gd name="T61" fmla="*/ 124 h 148"/>
              <a:gd name="T62" fmla="*/ 102 w 160"/>
              <a:gd name="T63" fmla="*/ 126 h 148"/>
              <a:gd name="T64" fmla="*/ 98 w 160"/>
              <a:gd name="T65" fmla="*/ 130 h 148"/>
              <a:gd name="T66" fmla="*/ 95 w 160"/>
              <a:gd name="T67" fmla="*/ 133 h 148"/>
              <a:gd name="T68" fmla="*/ 80 w 160"/>
              <a:gd name="T69" fmla="*/ 100 h 148"/>
              <a:gd name="T70" fmla="*/ 113 w 160"/>
              <a:gd name="T71" fmla="*/ 102 h 148"/>
              <a:gd name="T72" fmla="*/ 87 w 160"/>
              <a:gd name="T73" fmla="*/ 65 h 148"/>
              <a:gd name="T74" fmla="*/ 113 w 160"/>
              <a:gd name="T75" fmla="*/ 95 h 148"/>
              <a:gd name="T76" fmla="*/ 67 w 160"/>
              <a:gd name="T77" fmla="*/ 44 h 148"/>
              <a:gd name="T78" fmla="*/ 113 w 160"/>
              <a:gd name="T79" fmla="*/ 42 h 148"/>
              <a:gd name="T80" fmla="*/ 109 w 160"/>
              <a:gd name="T81" fmla="*/ 65 h 148"/>
              <a:gd name="T82" fmla="*/ 137 w 160"/>
              <a:gd name="T83" fmla="*/ 119 h 148"/>
              <a:gd name="T84" fmla="*/ 155 w 160"/>
              <a:gd name="T85" fmla="*/ 130 h 148"/>
              <a:gd name="T86" fmla="*/ 148 w 160"/>
              <a:gd name="T87" fmla="*/ 128 h 148"/>
              <a:gd name="T88" fmla="*/ 148 w 160"/>
              <a:gd name="T89" fmla="*/ 127 h 148"/>
              <a:gd name="T90" fmla="*/ 147 w 160"/>
              <a:gd name="T91" fmla="*/ 126 h 148"/>
              <a:gd name="T92" fmla="*/ 145 w 160"/>
              <a:gd name="T93" fmla="*/ 125 h 148"/>
              <a:gd name="T94" fmla="*/ 144 w 160"/>
              <a:gd name="T95" fmla="*/ 124 h 148"/>
              <a:gd name="T96" fmla="*/ 143 w 160"/>
              <a:gd name="T97" fmla="*/ 124 h 148"/>
              <a:gd name="T98" fmla="*/ 141 w 160"/>
              <a:gd name="T99" fmla="*/ 124 h 148"/>
              <a:gd name="T100" fmla="*/ 139 w 160"/>
              <a:gd name="T101" fmla="*/ 125 h 148"/>
              <a:gd name="T102" fmla="*/ 138 w 160"/>
              <a:gd name="T103" fmla="*/ 126 h 148"/>
              <a:gd name="T104" fmla="*/ 137 w 160"/>
              <a:gd name="T105" fmla="*/ 127 h 148"/>
              <a:gd name="T106" fmla="*/ 137 w 160"/>
              <a:gd name="T107" fmla="*/ 128 h 148"/>
              <a:gd name="T108" fmla="*/ 137 w 160"/>
              <a:gd name="T109" fmla="*/ 129 h 148"/>
              <a:gd name="T110" fmla="*/ 143 w 160"/>
              <a:gd name="T111" fmla="*/ 136 h 148"/>
              <a:gd name="T112" fmla="*/ 148 w 160"/>
              <a:gd name="T113" fmla="*/ 129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48">
                <a:moveTo>
                  <a:pt x="148" y="113"/>
                </a:moveTo>
                <a:cubicBezTo>
                  <a:pt x="148" y="65"/>
                  <a:pt x="148" y="65"/>
                  <a:pt x="148" y="65"/>
                </a:cubicBezTo>
                <a:cubicBezTo>
                  <a:pt x="148" y="56"/>
                  <a:pt x="145" y="47"/>
                  <a:pt x="138" y="41"/>
                </a:cubicBezTo>
                <a:cubicBezTo>
                  <a:pt x="131" y="34"/>
                  <a:pt x="123" y="31"/>
                  <a:pt x="114" y="31"/>
                </a:cubicBezTo>
                <a:cubicBezTo>
                  <a:pt x="53" y="31"/>
                  <a:pt x="53" y="31"/>
                  <a:pt x="53" y="31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4"/>
                  <a:pt x="42" y="3"/>
                  <a:pt x="41" y="2"/>
                </a:cubicBezTo>
                <a:cubicBezTo>
                  <a:pt x="39" y="0"/>
                  <a:pt x="37" y="0"/>
                  <a:pt x="36" y="0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2" y="0"/>
                  <a:pt x="2" y="1"/>
                </a:cubicBezTo>
                <a:cubicBezTo>
                  <a:pt x="1" y="2"/>
                  <a:pt x="0" y="3"/>
                  <a:pt x="0" y="4"/>
                </a:cubicBezTo>
                <a:cubicBezTo>
                  <a:pt x="0" y="7"/>
                  <a:pt x="0" y="7"/>
                  <a:pt x="0" y="7"/>
                </a:cubicBezTo>
                <a:cubicBezTo>
                  <a:pt x="0" y="8"/>
                  <a:pt x="1" y="10"/>
                  <a:pt x="2" y="10"/>
                </a:cubicBezTo>
                <a:cubicBezTo>
                  <a:pt x="2" y="11"/>
                  <a:pt x="3" y="11"/>
                  <a:pt x="4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30" y="11"/>
                  <a:pt x="32" y="12"/>
                  <a:pt x="33" y="13"/>
                </a:cubicBezTo>
                <a:cubicBezTo>
                  <a:pt x="34" y="14"/>
                  <a:pt x="35" y="15"/>
                  <a:pt x="36" y="16"/>
                </a:cubicBezTo>
                <a:cubicBezTo>
                  <a:pt x="47" y="48"/>
                  <a:pt x="47" y="48"/>
                  <a:pt x="47" y="48"/>
                </a:cubicBezTo>
                <a:cubicBezTo>
                  <a:pt x="28" y="55"/>
                  <a:pt x="15" y="74"/>
                  <a:pt x="15" y="96"/>
                </a:cubicBezTo>
                <a:cubicBezTo>
                  <a:pt x="15" y="125"/>
                  <a:pt x="38" y="148"/>
                  <a:pt x="67" y="148"/>
                </a:cubicBezTo>
                <a:cubicBezTo>
                  <a:pt x="95" y="148"/>
                  <a:pt x="117" y="127"/>
                  <a:pt x="119" y="99"/>
                </a:cubicBezTo>
                <a:cubicBezTo>
                  <a:pt x="137" y="99"/>
                  <a:pt x="137" y="99"/>
                  <a:pt x="137" y="99"/>
                </a:cubicBezTo>
                <a:cubicBezTo>
                  <a:pt x="137" y="113"/>
                  <a:pt x="137" y="113"/>
                  <a:pt x="137" y="113"/>
                </a:cubicBezTo>
                <a:cubicBezTo>
                  <a:pt x="130" y="115"/>
                  <a:pt x="125" y="122"/>
                  <a:pt x="125" y="130"/>
                </a:cubicBezTo>
                <a:cubicBezTo>
                  <a:pt x="125" y="140"/>
                  <a:pt x="133" y="148"/>
                  <a:pt x="143" y="148"/>
                </a:cubicBezTo>
                <a:cubicBezTo>
                  <a:pt x="152" y="148"/>
                  <a:pt x="160" y="140"/>
                  <a:pt x="160" y="130"/>
                </a:cubicBezTo>
                <a:cubicBezTo>
                  <a:pt x="160" y="122"/>
                  <a:pt x="155" y="115"/>
                  <a:pt x="148" y="113"/>
                </a:cubicBezTo>
                <a:close/>
                <a:moveTo>
                  <a:pt x="51" y="53"/>
                </a:moveTo>
                <a:cubicBezTo>
                  <a:pt x="51" y="53"/>
                  <a:pt x="52" y="52"/>
                  <a:pt x="52" y="52"/>
                </a:cubicBezTo>
                <a:cubicBezTo>
                  <a:pt x="53" y="52"/>
                  <a:pt x="53" y="52"/>
                  <a:pt x="54" y="52"/>
                </a:cubicBezTo>
                <a:cubicBezTo>
                  <a:pt x="54" y="52"/>
                  <a:pt x="55" y="52"/>
                  <a:pt x="55" y="51"/>
                </a:cubicBezTo>
                <a:cubicBezTo>
                  <a:pt x="56" y="51"/>
                  <a:pt x="57" y="51"/>
                  <a:pt x="58" y="51"/>
                </a:cubicBezTo>
                <a:cubicBezTo>
                  <a:pt x="59" y="51"/>
                  <a:pt x="59" y="51"/>
                  <a:pt x="60" y="51"/>
                </a:cubicBezTo>
                <a:cubicBezTo>
                  <a:pt x="60" y="50"/>
                  <a:pt x="60" y="50"/>
                  <a:pt x="61" y="50"/>
                </a:cubicBezTo>
                <a:cubicBezTo>
                  <a:pt x="62" y="50"/>
                  <a:pt x="63" y="50"/>
                  <a:pt x="64" y="50"/>
                </a:cubicBezTo>
                <a:cubicBezTo>
                  <a:pt x="64" y="50"/>
                  <a:pt x="65" y="50"/>
                  <a:pt x="65" y="50"/>
                </a:cubicBezTo>
                <a:cubicBezTo>
                  <a:pt x="66" y="50"/>
                  <a:pt x="66" y="50"/>
                  <a:pt x="67" y="50"/>
                </a:cubicBezTo>
                <a:cubicBezTo>
                  <a:pt x="75" y="50"/>
                  <a:pt x="82" y="52"/>
                  <a:pt x="88" y="55"/>
                </a:cubicBezTo>
                <a:cubicBezTo>
                  <a:pt x="81" y="65"/>
                  <a:pt x="81" y="65"/>
                  <a:pt x="81" y="65"/>
                </a:cubicBezTo>
                <a:cubicBezTo>
                  <a:pt x="72" y="80"/>
                  <a:pt x="72" y="80"/>
                  <a:pt x="72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69" y="83"/>
                  <a:pt x="69" y="83"/>
                  <a:pt x="69" y="83"/>
                </a:cubicBezTo>
                <a:cubicBezTo>
                  <a:pt x="69" y="83"/>
                  <a:pt x="68" y="83"/>
                  <a:pt x="67" y="83"/>
                </a:cubicBezTo>
                <a:cubicBezTo>
                  <a:pt x="66" y="83"/>
                  <a:pt x="64" y="83"/>
                  <a:pt x="63" y="83"/>
                </a:cubicBezTo>
                <a:cubicBezTo>
                  <a:pt x="60" y="79"/>
                  <a:pt x="60" y="79"/>
                  <a:pt x="60" y="79"/>
                </a:cubicBezTo>
                <a:cubicBezTo>
                  <a:pt x="58" y="76"/>
                  <a:pt x="58" y="76"/>
                  <a:pt x="58" y="76"/>
                </a:cubicBezTo>
                <a:cubicBezTo>
                  <a:pt x="58" y="76"/>
                  <a:pt x="58" y="76"/>
                  <a:pt x="58" y="76"/>
                </a:cubicBezTo>
                <a:cubicBezTo>
                  <a:pt x="50" y="53"/>
                  <a:pt x="50" y="53"/>
                  <a:pt x="50" y="53"/>
                </a:cubicBezTo>
                <a:cubicBezTo>
                  <a:pt x="50" y="53"/>
                  <a:pt x="51" y="53"/>
                  <a:pt x="51" y="53"/>
                </a:cubicBezTo>
                <a:close/>
                <a:moveTo>
                  <a:pt x="42" y="57"/>
                </a:moveTo>
                <a:cubicBezTo>
                  <a:pt x="57" y="88"/>
                  <a:pt x="57" y="88"/>
                  <a:pt x="57" y="88"/>
                </a:cubicBezTo>
                <a:cubicBezTo>
                  <a:pt x="56" y="89"/>
                  <a:pt x="55" y="91"/>
                  <a:pt x="54" y="92"/>
                </a:cubicBezTo>
                <a:cubicBezTo>
                  <a:pt x="21" y="95"/>
                  <a:pt x="21" y="95"/>
                  <a:pt x="21" y="95"/>
                </a:cubicBezTo>
                <a:cubicBezTo>
                  <a:pt x="21" y="79"/>
                  <a:pt x="30" y="65"/>
                  <a:pt x="42" y="57"/>
                </a:cubicBezTo>
                <a:close/>
                <a:moveTo>
                  <a:pt x="21" y="98"/>
                </a:moveTo>
                <a:cubicBezTo>
                  <a:pt x="54" y="100"/>
                  <a:pt x="54" y="100"/>
                  <a:pt x="54" y="100"/>
                </a:cubicBezTo>
                <a:cubicBezTo>
                  <a:pt x="55" y="102"/>
                  <a:pt x="56" y="104"/>
                  <a:pt x="58" y="105"/>
                </a:cubicBezTo>
                <a:cubicBezTo>
                  <a:pt x="43" y="135"/>
                  <a:pt x="43" y="135"/>
                  <a:pt x="43" y="135"/>
                </a:cubicBezTo>
                <a:cubicBezTo>
                  <a:pt x="30" y="128"/>
                  <a:pt x="21" y="114"/>
                  <a:pt x="21" y="98"/>
                </a:cubicBezTo>
                <a:close/>
                <a:moveTo>
                  <a:pt x="67" y="142"/>
                </a:moveTo>
                <a:cubicBezTo>
                  <a:pt x="59" y="142"/>
                  <a:pt x="52" y="140"/>
                  <a:pt x="45" y="137"/>
                </a:cubicBezTo>
                <a:cubicBezTo>
                  <a:pt x="64" y="109"/>
                  <a:pt x="64" y="109"/>
                  <a:pt x="64" y="109"/>
                </a:cubicBezTo>
                <a:cubicBezTo>
                  <a:pt x="65" y="109"/>
                  <a:pt x="66" y="109"/>
                  <a:pt x="67" y="109"/>
                </a:cubicBezTo>
                <a:cubicBezTo>
                  <a:pt x="68" y="109"/>
                  <a:pt x="69" y="109"/>
                  <a:pt x="70" y="109"/>
                </a:cubicBezTo>
                <a:cubicBezTo>
                  <a:pt x="89" y="137"/>
                  <a:pt x="89" y="137"/>
                  <a:pt x="89" y="137"/>
                </a:cubicBezTo>
                <a:cubicBezTo>
                  <a:pt x="82" y="140"/>
                  <a:pt x="75" y="142"/>
                  <a:pt x="67" y="142"/>
                </a:cubicBezTo>
                <a:close/>
                <a:moveTo>
                  <a:pt x="113" y="102"/>
                </a:moveTo>
                <a:cubicBezTo>
                  <a:pt x="113" y="102"/>
                  <a:pt x="113" y="103"/>
                  <a:pt x="113" y="103"/>
                </a:cubicBezTo>
                <a:cubicBezTo>
                  <a:pt x="113" y="103"/>
                  <a:pt x="113" y="103"/>
                  <a:pt x="112" y="104"/>
                </a:cubicBezTo>
                <a:cubicBezTo>
                  <a:pt x="112" y="104"/>
                  <a:pt x="112" y="104"/>
                  <a:pt x="112" y="105"/>
                </a:cubicBezTo>
                <a:cubicBezTo>
                  <a:pt x="112" y="105"/>
                  <a:pt x="112" y="105"/>
                  <a:pt x="112" y="105"/>
                </a:cubicBezTo>
                <a:cubicBezTo>
                  <a:pt x="112" y="105"/>
                  <a:pt x="112" y="106"/>
                  <a:pt x="112" y="106"/>
                </a:cubicBezTo>
                <a:cubicBezTo>
                  <a:pt x="112" y="106"/>
                  <a:pt x="112" y="106"/>
                  <a:pt x="112" y="106"/>
                </a:cubicBezTo>
                <a:cubicBezTo>
                  <a:pt x="112" y="107"/>
                  <a:pt x="112" y="107"/>
                  <a:pt x="112" y="108"/>
                </a:cubicBezTo>
                <a:cubicBezTo>
                  <a:pt x="112" y="108"/>
                  <a:pt x="112" y="108"/>
                  <a:pt x="112" y="108"/>
                </a:cubicBezTo>
                <a:cubicBezTo>
                  <a:pt x="111" y="108"/>
                  <a:pt x="111" y="109"/>
                  <a:pt x="111" y="109"/>
                </a:cubicBezTo>
                <a:cubicBezTo>
                  <a:pt x="111" y="109"/>
                  <a:pt x="111" y="109"/>
                  <a:pt x="111" y="109"/>
                </a:cubicBezTo>
                <a:cubicBezTo>
                  <a:pt x="111" y="110"/>
                  <a:pt x="111" y="111"/>
                  <a:pt x="111" y="111"/>
                </a:cubicBezTo>
                <a:cubicBezTo>
                  <a:pt x="110" y="112"/>
                  <a:pt x="110" y="112"/>
                  <a:pt x="110" y="113"/>
                </a:cubicBezTo>
                <a:cubicBezTo>
                  <a:pt x="110" y="113"/>
                  <a:pt x="110" y="114"/>
                  <a:pt x="110" y="114"/>
                </a:cubicBezTo>
                <a:cubicBezTo>
                  <a:pt x="110" y="114"/>
                  <a:pt x="110" y="114"/>
                  <a:pt x="110" y="114"/>
                </a:cubicBezTo>
                <a:cubicBezTo>
                  <a:pt x="109" y="114"/>
                  <a:pt x="109" y="115"/>
                  <a:pt x="109" y="115"/>
                </a:cubicBezTo>
                <a:cubicBezTo>
                  <a:pt x="109" y="115"/>
                  <a:pt x="109" y="116"/>
                  <a:pt x="109" y="116"/>
                </a:cubicBezTo>
                <a:cubicBezTo>
                  <a:pt x="109" y="116"/>
                  <a:pt x="109" y="116"/>
                  <a:pt x="108" y="116"/>
                </a:cubicBezTo>
                <a:cubicBezTo>
                  <a:pt x="108" y="116"/>
                  <a:pt x="108" y="116"/>
                  <a:pt x="108" y="116"/>
                </a:cubicBezTo>
                <a:cubicBezTo>
                  <a:pt x="108" y="117"/>
                  <a:pt x="108" y="117"/>
                  <a:pt x="108" y="117"/>
                </a:cubicBezTo>
                <a:cubicBezTo>
                  <a:pt x="108" y="117"/>
                  <a:pt x="108" y="118"/>
                  <a:pt x="108" y="118"/>
                </a:cubicBezTo>
                <a:cubicBezTo>
                  <a:pt x="107" y="118"/>
                  <a:pt x="107" y="119"/>
                  <a:pt x="107" y="119"/>
                </a:cubicBezTo>
                <a:cubicBezTo>
                  <a:pt x="107" y="119"/>
                  <a:pt x="107" y="120"/>
                  <a:pt x="106" y="120"/>
                </a:cubicBezTo>
                <a:cubicBezTo>
                  <a:pt x="106" y="120"/>
                  <a:pt x="106" y="121"/>
                  <a:pt x="105" y="122"/>
                </a:cubicBezTo>
                <a:cubicBezTo>
                  <a:pt x="105" y="122"/>
                  <a:pt x="105" y="122"/>
                  <a:pt x="104" y="123"/>
                </a:cubicBezTo>
                <a:cubicBezTo>
                  <a:pt x="104" y="123"/>
                  <a:pt x="104" y="123"/>
                  <a:pt x="104" y="123"/>
                </a:cubicBezTo>
                <a:cubicBezTo>
                  <a:pt x="104" y="123"/>
                  <a:pt x="104" y="124"/>
                  <a:pt x="104" y="124"/>
                </a:cubicBezTo>
                <a:cubicBezTo>
                  <a:pt x="104" y="124"/>
                  <a:pt x="104" y="124"/>
                  <a:pt x="103" y="124"/>
                </a:cubicBezTo>
                <a:cubicBezTo>
                  <a:pt x="103" y="124"/>
                  <a:pt x="103" y="124"/>
                  <a:pt x="103" y="124"/>
                </a:cubicBezTo>
                <a:cubicBezTo>
                  <a:pt x="103" y="125"/>
                  <a:pt x="102" y="126"/>
                  <a:pt x="102" y="126"/>
                </a:cubicBezTo>
                <a:cubicBezTo>
                  <a:pt x="102" y="127"/>
                  <a:pt x="101" y="127"/>
                  <a:pt x="101" y="127"/>
                </a:cubicBezTo>
                <a:cubicBezTo>
                  <a:pt x="100" y="128"/>
                  <a:pt x="100" y="129"/>
                  <a:pt x="99" y="129"/>
                </a:cubicBezTo>
                <a:cubicBezTo>
                  <a:pt x="99" y="130"/>
                  <a:pt x="98" y="130"/>
                  <a:pt x="98" y="130"/>
                </a:cubicBezTo>
                <a:cubicBezTo>
                  <a:pt x="98" y="130"/>
                  <a:pt x="97" y="131"/>
                  <a:pt x="97" y="131"/>
                </a:cubicBezTo>
                <a:cubicBezTo>
                  <a:pt x="97" y="131"/>
                  <a:pt x="96" y="132"/>
                  <a:pt x="96" y="132"/>
                </a:cubicBezTo>
                <a:cubicBezTo>
                  <a:pt x="96" y="132"/>
                  <a:pt x="95" y="132"/>
                  <a:pt x="95" y="133"/>
                </a:cubicBezTo>
                <a:cubicBezTo>
                  <a:pt x="94" y="134"/>
                  <a:pt x="93" y="134"/>
                  <a:pt x="91" y="135"/>
                </a:cubicBezTo>
                <a:cubicBezTo>
                  <a:pt x="77" y="105"/>
                  <a:pt x="77" y="105"/>
                  <a:pt x="77" y="105"/>
                </a:cubicBezTo>
                <a:cubicBezTo>
                  <a:pt x="78" y="104"/>
                  <a:pt x="79" y="102"/>
                  <a:pt x="80" y="100"/>
                </a:cubicBezTo>
                <a:cubicBezTo>
                  <a:pt x="89" y="99"/>
                  <a:pt x="89" y="99"/>
                  <a:pt x="89" y="99"/>
                </a:cubicBezTo>
                <a:cubicBezTo>
                  <a:pt x="113" y="99"/>
                  <a:pt x="113" y="99"/>
                  <a:pt x="113" y="99"/>
                </a:cubicBezTo>
                <a:cubicBezTo>
                  <a:pt x="113" y="100"/>
                  <a:pt x="113" y="101"/>
                  <a:pt x="113" y="102"/>
                </a:cubicBezTo>
                <a:close/>
                <a:moveTo>
                  <a:pt x="80" y="92"/>
                </a:moveTo>
                <a:cubicBezTo>
                  <a:pt x="79" y="90"/>
                  <a:pt x="78" y="88"/>
                  <a:pt x="76" y="87"/>
                </a:cubicBezTo>
                <a:cubicBezTo>
                  <a:pt x="87" y="65"/>
                  <a:pt x="87" y="65"/>
                  <a:pt x="87" y="65"/>
                </a:cubicBezTo>
                <a:cubicBezTo>
                  <a:pt x="91" y="57"/>
                  <a:pt x="91" y="57"/>
                  <a:pt x="91" y="57"/>
                </a:cubicBezTo>
                <a:cubicBezTo>
                  <a:pt x="95" y="59"/>
                  <a:pt x="98" y="62"/>
                  <a:pt x="101" y="65"/>
                </a:cubicBezTo>
                <a:cubicBezTo>
                  <a:pt x="108" y="73"/>
                  <a:pt x="113" y="83"/>
                  <a:pt x="113" y="95"/>
                </a:cubicBezTo>
                <a:lnTo>
                  <a:pt x="80" y="92"/>
                </a:lnTo>
                <a:close/>
                <a:moveTo>
                  <a:pt x="109" y="65"/>
                </a:moveTo>
                <a:cubicBezTo>
                  <a:pt x="99" y="52"/>
                  <a:pt x="84" y="44"/>
                  <a:pt x="67" y="44"/>
                </a:cubicBezTo>
                <a:cubicBezTo>
                  <a:pt x="64" y="44"/>
                  <a:pt x="61" y="44"/>
                  <a:pt x="59" y="45"/>
                </a:cubicBezTo>
                <a:cubicBezTo>
                  <a:pt x="58" y="42"/>
                  <a:pt x="58" y="42"/>
                  <a:pt x="58" y="42"/>
                </a:cubicBezTo>
                <a:cubicBezTo>
                  <a:pt x="113" y="42"/>
                  <a:pt x="113" y="42"/>
                  <a:pt x="113" y="42"/>
                </a:cubicBezTo>
                <a:cubicBezTo>
                  <a:pt x="119" y="42"/>
                  <a:pt x="125" y="45"/>
                  <a:pt x="130" y="49"/>
                </a:cubicBezTo>
                <a:cubicBezTo>
                  <a:pt x="134" y="54"/>
                  <a:pt x="136" y="59"/>
                  <a:pt x="137" y="65"/>
                </a:cubicBezTo>
                <a:lnTo>
                  <a:pt x="109" y="65"/>
                </a:lnTo>
                <a:close/>
                <a:moveTo>
                  <a:pt x="143" y="143"/>
                </a:moveTo>
                <a:cubicBezTo>
                  <a:pt x="136" y="143"/>
                  <a:pt x="130" y="137"/>
                  <a:pt x="130" y="130"/>
                </a:cubicBezTo>
                <a:cubicBezTo>
                  <a:pt x="130" y="125"/>
                  <a:pt x="133" y="121"/>
                  <a:pt x="137" y="119"/>
                </a:cubicBezTo>
                <a:cubicBezTo>
                  <a:pt x="138" y="118"/>
                  <a:pt x="140" y="117"/>
                  <a:pt x="143" y="117"/>
                </a:cubicBezTo>
                <a:cubicBezTo>
                  <a:pt x="145" y="117"/>
                  <a:pt x="146" y="118"/>
                  <a:pt x="148" y="118"/>
                </a:cubicBezTo>
                <a:cubicBezTo>
                  <a:pt x="152" y="121"/>
                  <a:pt x="155" y="125"/>
                  <a:pt x="155" y="130"/>
                </a:cubicBezTo>
                <a:cubicBezTo>
                  <a:pt x="155" y="137"/>
                  <a:pt x="150" y="143"/>
                  <a:pt x="143" y="143"/>
                </a:cubicBezTo>
                <a:close/>
                <a:moveTo>
                  <a:pt x="148" y="129"/>
                </a:moveTo>
                <a:cubicBezTo>
                  <a:pt x="148" y="129"/>
                  <a:pt x="148" y="128"/>
                  <a:pt x="148" y="128"/>
                </a:cubicBezTo>
                <a:cubicBezTo>
                  <a:pt x="148" y="128"/>
                  <a:pt x="148" y="128"/>
                  <a:pt x="148" y="128"/>
                </a:cubicBezTo>
                <a:cubicBezTo>
                  <a:pt x="148" y="128"/>
                  <a:pt x="148" y="127"/>
                  <a:pt x="148" y="127"/>
                </a:cubicBezTo>
                <a:cubicBezTo>
                  <a:pt x="148" y="127"/>
                  <a:pt x="148" y="127"/>
                  <a:pt x="148" y="127"/>
                </a:cubicBezTo>
                <a:cubicBezTo>
                  <a:pt x="148" y="127"/>
                  <a:pt x="147" y="127"/>
                  <a:pt x="147" y="126"/>
                </a:cubicBezTo>
                <a:cubicBezTo>
                  <a:pt x="147" y="126"/>
                  <a:pt x="147" y="126"/>
                  <a:pt x="147" y="126"/>
                </a:cubicBezTo>
                <a:cubicBezTo>
                  <a:pt x="147" y="126"/>
                  <a:pt x="147" y="126"/>
                  <a:pt x="147" y="126"/>
                </a:cubicBezTo>
                <a:cubicBezTo>
                  <a:pt x="147" y="126"/>
                  <a:pt x="147" y="126"/>
                  <a:pt x="147" y="126"/>
                </a:cubicBezTo>
                <a:cubicBezTo>
                  <a:pt x="146" y="126"/>
                  <a:pt x="146" y="125"/>
                  <a:pt x="146" y="125"/>
                </a:cubicBezTo>
                <a:cubicBezTo>
                  <a:pt x="146" y="125"/>
                  <a:pt x="146" y="125"/>
                  <a:pt x="145" y="125"/>
                </a:cubicBezTo>
                <a:cubicBezTo>
                  <a:pt x="145" y="125"/>
                  <a:pt x="145" y="125"/>
                  <a:pt x="145" y="124"/>
                </a:cubicBezTo>
                <a:cubicBezTo>
                  <a:pt x="145" y="124"/>
                  <a:pt x="145" y="124"/>
                  <a:pt x="144" y="124"/>
                </a:cubicBezTo>
                <a:cubicBezTo>
                  <a:pt x="144" y="124"/>
                  <a:pt x="144" y="124"/>
                  <a:pt x="144" y="124"/>
                </a:cubicBezTo>
                <a:cubicBezTo>
                  <a:pt x="144" y="124"/>
                  <a:pt x="144" y="124"/>
                  <a:pt x="144" y="124"/>
                </a:cubicBezTo>
                <a:cubicBezTo>
                  <a:pt x="144" y="124"/>
                  <a:pt x="143" y="124"/>
                  <a:pt x="143" y="124"/>
                </a:cubicBezTo>
                <a:cubicBezTo>
                  <a:pt x="143" y="124"/>
                  <a:pt x="143" y="124"/>
                  <a:pt x="143" y="124"/>
                </a:cubicBezTo>
                <a:cubicBezTo>
                  <a:pt x="142" y="124"/>
                  <a:pt x="142" y="124"/>
                  <a:pt x="142" y="124"/>
                </a:cubicBezTo>
                <a:cubicBezTo>
                  <a:pt x="142" y="124"/>
                  <a:pt x="142" y="124"/>
                  <a:pt x="141" y="12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1" y="124"/>
                  <a:pt x="140" y="124"/>
                  <a:pt x="140" y="124"/>
                </a:cubicBezTo>
                <a:cubicBezTo>
                  <a:pt x="140" y="125"/>
                  <a:pt x="140" y="125"/>
                  <a:pt x="139" y="125"/>
                </a:cubicBezTo>
                <a:cubicBezTo>
                  <a:pt x="139" y="125"/>
                  <a:pt x="139" y="125"/>
                  <a:pt x="139" y="125"/>
                </a:cubicBezTo>
                <a:cubicBezTo>
                  <a:pt x="139" y="125"/>
                  <a:pt x="139" y="126"/>
                  <a:pt x="138" y="126"/>
                </a:cubicBezTo>
                <a:cubicBezTo>
                  <a:pt x="138" y="126"/>
                  <a:pt x="138" y="126"/>
                  <a:pt x="138" y="126"/>
                </a:cubicBezTo>
                <a:cubicBezTo>
                  <a:pt x="138" y="126"/>
                  <a:pt x="138" y="126"/>
                  <a:pt x="138" y="126"/>
                </a:cubicBezTo>
                <a:cubicBezTo>
                  <a:pt x="138" y="126"/>
                  <a:pt x="138" y="126"/>
                  <a:pt x="138" y="127"/>
                </a:cubicBezTo>
                <a:cubicBezTo>
                  <a:pt x="138" y="127"/>
                  <a:pt x="138" y="127"/>
                  <a:pt x="137" y="127"/>
                </a:cubicBezTo>
                <a:cubicBezTo>
                  <a:pt x="137" y="127"/>
                  <a:pt x="137" y="127"/>
                  <a:pt x="137" y="127"/>
                </a:cubicBezTo>
                <a:cubicBezTo>
                  <a:pt x="137" y="127"/>
                  <a:pt x="137" y="127"/>
                  <a:pt x="137" y="127"/>
                </a:cubicBezTo>
                <a:cubicBezTo>
                  <a:pt x="137" y="127"/>
                  <a:pt x="137" y="128"/>
                  <a:pt x="137" y="128"/>
                </a:cubicBezTo>
                <a:cubicBezTo>
                  <a:pt x="137" y="128"/>
                  <a:pt x="137" y="128"/>
                  <a:pt x="137" y="128"/>
                </a:cubicBezTo>
                <a:cubicBezTo>
                  <a:pt x="137" y="129"/>
                  <a:pt x="137" y="129"/>
                  <a:pt x="137" y="129"/>
                </a:cubicBezTo>
                <a:cubicBezTo>
                  <a:pt x="137" y="129"/>
                  <a:pt x="137" y="129"/>
                  <a:pt x="137" y="129"/>
                </a:cubicBezTo>
                <a:cubicBezTo>
                  <a:pt x="137" y="129"/>
                  <a:pt x="137" y="129"/>
                  <a:pt x="137" y="129"/>
                </a:cubicBezTo>
                <a:cubicBezTo>
                  <a:pt x="137" y="129"/>
                  <a:pt x="137" y="129"/>
                  <a:pt x="137" y="130"/>
                </a:cubicBezTo>
                <a:cubicBezTo>
                  <a:pt x="137" y="133"/>
                  <a:pt x="139" y="136"/>
                  <a:pt x="143" y="136"/>
                </a:cubicBezTo>
                <a:cubicBezTo>
                  <a:pt x="146" y="136"/>
                  <a:pt x="148" y="133"/>
                  <a:pt x="148" y="130"/>
                </a:cubicBezTo>
                <a:cubicBezTo>
                  <a:pt x="148" y="130"/>
                  <a:pt x="148" y="129"/>
                  <a:pt x="148" y="129"/>
                </a:cubicBezTo>
                <a:cubicBezTo>
                  <a:pt x="148" y="129"/>
                  <a:pt x="148" y="129"/>
                  <a:pt x="148" y="1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4" name="Freeform 184">
            <a:extLst>
              <a:ext uri="{FF2B5EF4-FFF2-40B4-BE49-F238E27FC236}">
                <a16:creationId xmlns:a16="http://schemas.microsoft.com/office/drawing/2014/main" id="{083271F4-D381-9199-0D87-3A5C34D69E51}"/>
              </a:ext>
            </a:extLst>
          </p:cNvPr>
          <p:cNvSpPr>
            <a:spLocks/>
          </p:cNvSpPr>
          <p:nvPr/>
        </p:nvSpPr>
        <p:spPr bwMode="auto">
          <a:xfrm>
            <a:off x="8494713" y="5216525"/>
            <a:ext cx="185738" cy="225425"/>
          </a:xfrm>
          <a:custGeom>
            <a:avLst/>
            <a:gdLst>
              <a:gd name="T0" fmla="*/ 100 w 117"/>
              <a:gd name="T1" fmla="*/ 31 h 142"/>
              <a:gd name="T2" fmla="*/ 85 w 117"/>
              <a:gd name="T3" fmla="*/ 27 h 142"/>
              <a:gd name="T4" fmla="*/ 96 w 117"/>
              <a:gd name="T5" fmla="*/ 37 h 142"/>
              <a:gd name="T6" fmla="*/ 78 w 117"/>
              <a:gd name="T7" fmla="*/ 38 h 142"/>
              <a:gd name="T8" fmla="*/ 89 w 117"/>
              <a:gd name="T9" fmla="*/ 49 h 142"/>
              <a:gd name="T10" fmla="*/ 81 w 117"/>
              <a:gd name="T11" fmla="*/ 57 h 142"/>
              <a:gd name="T12" fmla="*/ 69 w 117"/>
              <a:gd name="T13" fmla="*/ 54 h 142"/>
              <a:gd name="T14" fmla="*/ 72 w 117"/>
              <a:gd name="T15" fmla="*/ 64 h 142"/>
              <a:gd name="T16" fmla="*/ 64 w 117"/>
              <a:gd name="T17" fmla="*/ 65 h 142"/>
              <a:gd name="T18" fmla="*/ 59 w 117"/>
              <a:gd name="T19" fmla="*/ 64 h 142"/>
              <a:gd name="T20" fmla="*/ 56 w 117"/>
              <a:gd name="T21" fmla="*/ 47 h 142"/>
              <a:gd name="T22" fmla="*/ 69 w 117"/>
              <a:gd name="T23" fmla="*/ 50 h 142"/>
              <a:gd name="T24" fmla="*/ 60 w 117"/>
              <a:gd name="T25" fmla="*/ 34 h 142"/>
              <a:gd name="T26" fmla="*/ 73 w 117"/>
              <a:gd name="T27" fmla="*/ 40 h 142"/>
              <a:gd name="T28" fmla="*/ 62 w 117"/>
              <a:gd name="T29" fmla="*/ 29 h 142"/>
              <a:gd name="T30" fmla="*/ 80 w 117"/>
              <a:gd name="T31" fmla="*/ 28 h 142"/>
              <a:gd name="T32" fmla="*/ 68 w 117"/>
              <a:gd name="T33" fmla="*/ 17 h 142"/>
              <a:gd name="T34" fmla="*/ 70 w 117"/>
              <a:gd name="T35" fmla="*/ 2 h 142"/>
              <a:gd name="T36" fmla="*/ 56 w 117"/>
              <a:gd name="T37" fmla="*/ 15 h 142"/>
              <a:gd name="T38" fmla="*/ 47 w 117"/>
              <a:gd name="T39" fmla="*/ 57 h 142"/>
              <a:gd name="T40" fmla="*/ 38 w 117"/>
              <a:gd name="T41" fmla="*/ 68 h 142"/>
              <a:gd name="T42" fmla="*/ 6 w 117"/>
              <a:gd name="T43" fmla="*/ 99 h 142"/>
              <a:gd name="T44" fmla="*/ 1 w 117"/>
              <a:gd name="T45" fmla="*/ 114 h 142"/>
              <a:gd name="T46" fmla="*/ 11 w 117"/>
              <a:gd name="T47" fmla="*/ 119 h 142"/>
              <a:gd name="T48" fmla="*/ 20 w 117"/>
              <a:gd name="T49" fmla="*/ 107 h 142"/>
              <a:gd name="T50" fmla="*/ 37 w 117"/>
              <a:gd name="T51" fmla="*/ 112 h 142"/>
              <a:gd name="T52" fmla="*/ 28 w 117"/>
              <a:gd name="T53" fmla="*/ 95 h 142"/>
              <a:gd name="T54" fmla="*/ 44 w 117"/>
              <a:gd name="T55" fmla="*/ 100 h 142"/>
              <a:gd name="T56" fmla="*/ 30 w 117"/>
              <a:gd name="T57" fmla="*/ 91 h 142"/>
              <a:gd name="T58" fmla="*/ 48 w 117"/>
              <a:gd name="T59" fmla="*/ 91 h 142"/>
              <a:gd name="T60" fmla="*/ 40 w 117"/>
              <a:gd name="T61" fmla="*/ 82 h 142"/>
              <a:gd name="T62" fmla="*/ 55 w 117"/>
              <a:gd name="T63" fmla="*/ 76 h 142"/>
              <a:gd name="T64" fmla="*/ 61 w 117"/>
              <a:gd name="T65" fmla="*/ 88 h 142"/>
              <a:gd name="T66" fmla="*/ 53 w 117"/>
              <a:gd name="T67" fmla="*/ 88 h 142"/>
              <a:gd name="T68" fmla="*/ 60 w 117"/>
              <a:gd name="T69" fmla="*/ 97 h 142"/>
              <a:gd name="T70" fmla="*/ 58 w 117"/>
              <a:gd name="T71" fmla="*/ 107 h 142"/>
              <a:gd name="T72" fmla="*/ 45 w 117"/>
              <a:gd name="T73" fmla="*/ 104 h 142"/>
              <a:gd name="T74" fmla="*/ 53 w 117"/>
              <a:gd name="T75" fmla="*/ 120 h 142"/>
              <a:gd name="T76" fmla="*/ 38 w 117"/>
              <a:gd name="T77" fmla="*/ 117 h 142"/>
              <a:gd name="T78" fmla="*/ 47 w 117"/>
              <a:gd name="T79" fmla="*/ 130 h 142"/>
              <a:gd name="T80" fmla="*/ 47 w 117"/>
              <a:gd name="T81" fmla="*/ 142 h 142"/>
              <a:gd name="T82" fmla="*/ 58 w 117"/>
              <a:gd name="T83" fmla="*/ 136 h 142"/>
              <a:gd name="T84" fmla="*/ 69 w 117"/>
              <a:gd name="T85" fmla="*/ 108 h 142"/>
              <a:gd name="T86" fmla="*/ 68 w 117"/>
              <a:gd name="T87" fmla="*/ 77 h 142"/>
              <a:gd name="T88" fmla="*/ 81 w 117"/>
              <a:gd name="T89" fmla="*/ 74 h 142"/>
              <a:gd name="T90" fmla="*/ 114 w 117"/>
              <a:gd name="T91" fmla="*/ 39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17" h="142">
                <a:moveTo>
                  <a:pt x="112" y="27"/>
                </a:moveTo>
                <a:cubicBezTo>
                  <a:pt x="107" y="25"/>
                  <a:pt x="102" y="27"/>
                  <a:pt x="100" y="31"/>
                </a:cubicBezTo>
                <a:cubicBezTo>
                  <a:pt x="100" y="31"/>
                  <a:pt x="99" y="32"/>
                  <a:pt x="98" y="34"/>
                </a:cubicBezTo>
                <a:cubicBezTo>
                  <a:pt x="85" y="27"/>
                  <a:pt x="85" y="27"/>
                  <a:pt x="85" y="27"/>
                </a:cubicBezTo>
                <a:cubicBezTo>
                  <a:pt x="83" y="30"/>
                  <a:pt x="83" y="30"/>
                  <a:pt x="83" y="30"/>
                </a:cubicBezTo>
                <a:cubicBezTo>
                  <a:pt x="96" y="37"/>
                  <a:pt x="96" y="37"/>
                  <a:pt x="96" y="37"/>
                </a:cubicBezTo>
                <a:cubicBezTo>
                  <a:pt x="95" y="40"/>
                  <a:pt x="93" y="43"/>
                  <a:pt x="91" y="46"/>
                </a:cubicBezTo>
                <a:cubicBezTo>
                  <a:pt x="78" y="38"/>
                  <a:pt x="78" y="38"/>
                  <a:pt x="78" y="38"/>
                </a:cubicBezTo>
                <a:cubicBezTo>
                  <a:pt x="76" y="42"/>
                  <a:pt x="76" y="42"/>
                  <a:pt x="76" y="42"/>
                </a:cubicBezTo>
                <a:cubicBezTo>
                  <a:pt x="89" y="49"/>
                  <a:pt x="89" y="49"/>
                  <a:pt x="89" y="49"/>
                </a:cubicBezTo>
                <a:cubicBezTo>
                  <a:pt x="88" y="50"/>
                  <a:pt x="87" y="51"/>
                  <a:pt x="86" y="52"/>
                </a:cubicBezTo>
                <a:cubicBezTo>
                  <a:pt x="85" y="54"/>
                  <a:pt x="83" y="55"/>
                  <a:pt x="81" y="57"/>
                </a:cubicBezTo>
                <a:cubicBezTo>
                  <a:pt x="71" y="51"/>
                  <a:pt x="71" y="51"/>
                  <a:pt x="71" y="51"/>
                </a:cubicBezTo>
                <a:cubicBezTo>
                  <a:pt x="69" y="54"/>
                  <a:pt x="69" y="54"/>
                  <a:pt x="69" y="54"/>
                </a:cubicBezTo>
                <a:cubicBezTo>
                  <a:pt x="78" y="60"/>
                  <a:pt x="78" y="60"/>
                  <a:pt x="78" y="60"/>
                </a:cubicBezTo>
                <a:cubicBezTo>
                  <a:pt x="76" y="61"/>
                  <a:pt x="74" y="63"/>
                  <a:pt x="72" y="64"/>
                </a:cubicBezTo>
                <a:cubicBezTo>
                  <a:pt x="70" y="65"/>
                  <a:pt x="67" y="65"/>
                  <a:pt x="66" y="65"/>
                </a:cubicBezTo>
                <a:cubicBezTo>
                  <a:pt x="65" y="65"/>
                  <a:pt x="65" y="65"/>
                  <a:pt x="64" y="65"/>
                </a:cubicBezTo>
                <a:cubicBezTo>
                  <a:pt x="62" y="64"/>
                  <a:pt x="62" y="64"/>
                  <a:pt x="62" y="64"/>
                </a:cubicBezTo>
                <a:cubicBezTo>
                  <a:pt x="61" y="64"/>
                  <a:pt x="60" y="64"/>
                  <a:pt x="59" y="64"/>
                </a:cubicBezTo>
                <a:cubicBezTo>
                  <a:pt x="57" y="62"/>
                  <a:pt x="56" y="58"/>
                  <a:pt x="56" y="52"/>
                </a:cubicBezTo>
                <a:cubicBezTo>
                  <a:pt x="56" y="51"/>
                  <a:pt x="56" y="49"/>
                  <a:pt x="56" y="47"/>
                </a:cubicBezTo>
                <a:cubicBezTo>
                  <a:pt x="67" y="53"/>
                  <a:pt x="67" y="53"/>
                  <a:pt x="67" y="53"/>
                </a:cubicBezTo>
                <a:cubicBezTo>
                  <a:pt x="69" y="50"/>
                  <a:pt x="69" y="50"/>
                  <a:pt x="69" y="50"/>
                </a:cubicBezTo>
                <a:cubicBezTo>
                  <a:pt x="57" y="43"/>
                  <a:pt x="57" y="43"/>
                  <a:pt x="57" y="43"/>
                </a:cubicBezTo>
                <a:cubicBezTo>
                  <a:pt x="58" y="40"/>
                  <a:pt x="58" y="37"/>
                  <a:pt x="60" y="34"/>
                </a:cubicBezTo>
                <a:cubicBezTo>
                  <a:pt x="60" y="34"/>
                  <a:pt x="60" y="33"/>
                  <a:pt x="60" y="33"/>
                </a:cubicBezTo>
                <a:cubicBezTo>
                  <a:pt x="73" y="40"/>
                  <a:pt x="73" y="40"/>
                  <a:pt x="73" y="40"/>
                </a:cubicBezTo>
                <a:cubicBezTo>
                  <a:pt x="75" y="37"/>
                  <a:pt x="75" y="37"/>
                  <a:pt x="75" y="37"/>
                </a:cubicBezTo>
                <a:cubicBezTo>
                  <a:pt x="62" y="29"/>
                  <a:pt x="62" y="29"/>
                  <a:pt x="62" y="29"/>
                </a:cubicBezTo>
                <a:cubicBezTo>
                  <a:pt x="63" y="26"/>
                  <a:pt x="65" y="23"/>
                  <a:pt x="66" y="21"/>
                </a:cubicBezTo>
                <a:cubicBezTo>
                  <a:pt x="80" y="28"/>
                  <a:pt x="80" y="28"/>
                  <a:pt x="80" y="28"/>
                </a:cubicBezTo>
                <a:cubicBezTo>
                  <a:pt x="82" y="25"/>
                  <a:pt x="82" y="25"/>
                  <a:pt x="82" y="25"/>
                </a:cubicBezTo>
                <a:cubicBezTo>
                  <a:pt x="68" y="17"/>
                  <a:pt x="68" y="17"/>
                  <a:pt x="68" y="17"/>
                </a:cubicBezTo>
                <a:cubicBezTo>
                  <a:pt x="69" y="15"/>
                  <a:pt x="70" y="13"/>
                  <a:pt x="70" y="13"/>
                </a:cubicBezTo>
                <a:cubicBezTo>
                  <a:pt x="72" y="9"/>
                  <a:pt x="73" y="4"/>
                  <a:pt x="70" y="2"/>
                </a:cubicBezTo>
                <a:cubicBezTo>
                  <a:pt x="67" y="0"/>
                  <a:pt x="62" y="3"/>
                  <a:pt x="59" y="8"/>
                </a:cubicBezTo>
                <a:cubicBezTo>
                  <a:pt x="59" y="8"/>
                  <a:pt x="58" y="10"/>
                  <a:pt x="56" y="15"/>
                </a:cubicBezTo>
                <a:cubicBezTo>
                  <a:pt x="54" y="20"/>
                  <a:pt x="51" y="26"/>
                  <a:pt x="49" y="33"/>
                </a:cubicBezTo>
                <a:cubicBezTo>
                  <a:pt x="47" y="41"/>
                  <a:pt x="45" y="49"/>
                  <a:pt x="47" y="57"/>
                </a:cubicBezTo>
                <a:cubicBezTo>
                  <a:pt x="47" y="60"/>
                  <a:pt x="48" y="62"/>
                  <a:pt x="49" y="64"/>
                </a:cubicBezTo>
                <a:cubicBezTo>
                  <a:pt x="45" y="65"/>
                  <a:pt x="42" y="66"/>
                  <a:pt x="38" y="68"/>
                </a:cubicBezTo>
                <a:cubicBezTo>
                  <a:pt x="30" y="71"/>
                  <a:pt x="24" y="77"/>
                  <a:pt x="18" y="83"/>
                </a:cubicBezTo>
                <a:cubicBezTo>
                  <a:pt x="13" y="89"/>
                  <a:pt x="9" y="95"/>
                  <a:pt x="6" y="99"/>
                </a:cubicBezTo>
                <a:cubicBezTo>
                  <a:pt x="4" y="104"/>
                  <a:pt x="2" y="106"/>
                  <a:pt x="2" y="106"/>
                </a:cubicBezTo>
                <a:cubicBezTo>
                  <a:pt x="1" y="109"/>
                  <a:pt x="0" y="112"/>
                  <a:pt x="1" y="114"/>
                </a:cubicBezTo>
                <a:cubicBezTo>
                  <a:pt x="1" y="116"/>
                  <a:pt x="3" y="118"/>
                  <a:pt x="5" y="119"/>
                </a:cubicBezTo>
                <a:cubicBezTo>
                  <a:pt x="7" y="120"/>
                  <a:pt x="9" y="120"/>
                  <a:pt x="11" y="119"/>
                </a:cubicBezTo>
                <a:cubicBezTo>
                  <a:pt x="13" y="118"/>
                  <a:pt x="15" y="116"/>
                  <a:pt x="16" y="114"/>
                </a:cubicBezTo>
                <a:cubicBezTo>
                  <a:pt x="16" y="114"/>
                  <a:pt x="18" y="111"/>
                  <a:pt x="20" y="107"/>
                </a:cubicBezTo>
                <a:cubicBezTo>
                  <a:pt x="35" y="115"/>
                  <a:pt x="35" y="115"/>
                  <a:pt x="35" y="115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22" y="104"/>
                  <a:pt x="22" y="104"/>
                  <a:pt x="22" y="104"/>
                </a:cubicBezTo>
                <a:cubicBezTo>
                  <a:pt x="23" y="101"/>
                  <a:pt x="25" y="98"/>
                  <a:pt x="28" y="95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4" y="100"/>
                  <a:pt x="44" y="100"/>
                  <a:pt x="44" y="100"/>
                </a:cubicBezTo>
                <a:cubicBezTo>
                  <a:pt x="30" y="92"/>
                  <a:pt x="30" y="92"/>
                  <a:pt x="30" y="92"/>
                </a:cubicBezTo>
                <a:cubicBezTo>
                  <a:pt x="30" y="91"/>
                  <a:pt x="30" y="91"/>
                  <a:pt x="30" y="91"/>
                </a:cubicBezTo>
                <a:cubicBezTo>
                  <a:pt x="32" y="89"/>
                  <a:pt x="35" y="86"/>
                  <a:pt x="37" y="84"/>
                </a:cubicBezTo>
                <a:cubicBezTo>
                  <a:pt x="48" y="91"/>
                  <a:pt x="48" y="91"/>
                  <a:pt x="48" y="91"/>
                </a:cubicBezTo>
                <a:cubicBezTo>
                  <a:pt x="50" y="87"/>
                  <a:pt x="50" y="87"/>
                  <a:pt x="50" y="87"/>
                </a:cubicBezTo>
                <a:cubicBezTo>
                  <a:pt x="40" y="82"/>
                  <a:pt x="40" y="82"/>
                  <a:pt x="40" y="82"/>
                </a:cubicBezTo>
                <a:cubicBezTo>
                  <a:pt x="42" y="80"/>
                  <a:pt x="45" y="79"/>
                  <a:pt x="47" y="78"/>
                </a:cubicBezTo>
                <a:cubicBezTo>
                  <a:pt x="50" y="77"/>
                  <a:pt x="53" y="76"/>
                  <a:pt x="55" y="76"/>
                </a:cubicBezTo>
                <a:cubicBezTo>
                  <a:pt x="56" y="76"/>
                  <a:pt x="57" y="76"/>
                  <a:pt x="57" y="76"/>
                </a:cubicBezTo>
                <a:cubicBezTo>
                  <a:pt x="59" y="79"/>
                  <a:pt x="60" y="83"/>
                  <a:pt x="61" y="88"/>
                </a:cubicBezTo>
                <a:cubicBezTo>
                  <a:pt x="61" y="89"/>
                  <a:pt x="61" y="91"/>
                  <a:pt x="61" y="93"/>
                </a:cubicBezTo>
                <a:cubicBezTo>
                  <a:pt x="53" y="88"/>
                  <a:pt x="53" y="88"/>
                  <a:pt x="53" y="88"/>
                </a:cubicBezTo>
                <a:cubicBezTo>
                  <a:pt x="51" y="92"/>
                  <a:pt x="51" y="92"/>
                  <a:pt x="51" y="92"/>
                </a:cubicBezTo>
                <a:cubicBezTo>
                  <a:pt x="60" y="97"/>
                  <a:pt x="60" y="97"/>
                  <a:pt x="60" y="97"/>
                </a:cubicBezTo>
                <a:cubicBezTo>
                  <a:pt x="60" y="100"/>
                  <a:pt x="59" y="104"/>
                  <a:pt x="58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57" y="111"/>
                  <a:pt x="57" y="111"/>
                  <a:pt x="57" y="111"/>
                </a:cubicBezTo>
                <a:cubicBezTo>
                  <a:pt x="55" y="115"/>
                  <a:pt x="54" y="118"/>
                  <a:pt x="53" y="120"/>
                </a:cubicBezTo>
                <a:cubicBezTo>
                  <a:pt x="40" y="113"/>
                  <a:pt x="40" y="113"/>
                  <a:pt x="40" y="113"/>
                </a:cubicBezTo>
                <a:cubicBezTo>
                  <a:pt x="38" y="117"/>
                  <a:pt x="38" y="117"/>
                  <a:pt x="38" y="117"/>
                </a:cubicBezTo>
                <a:cubicBezTo>
                  <a:pt x="51" y="124"/>
                  <a:pt x="51" y="124"/>
                  <a:pt x="51" y="124"/>
                </a:cubicBezTo>
                <a:cubicBezTo>
                  <a:pt x="49" y="128"/>
                  <a:pt x="47" y="130"/>
                  <a:pt x="47" y="130"/>
                </a:cubicBezTo>
                <a:cubicBezTo>
                  <a:pt x="46" y="132"/>
                  <a:pt x="45" y="135"/>
                  <a:pt x="45" y="137"/>
                </a:cubicBezTo>
                <a:cubicBezTo>
                  <a:pt x="45" y="139"/>
                  <a:pt x="46" y="141"/>
                  <a:pt x="47" y="142"/>
                </a:cubicBezTo>
                <a:cubicBezTo>
                  <a:pt x="49" y="142"/>
                  <a:pt x="51" y="142"/>
                  <a:pt x="52" y="141"/>
                </a:cubicBezTo>
                <a:cubicBezTo>
                  <a:pt x="54" y="140"/>
                  <a:pt x="56" y="139"/>
                  <a:pt x="58" y="136"/>
                </a:cubicBezTo>
                <a:cubicBezTo>
                  <a:pt x="58" y="136"/>
                  <a:pt x="59" y="133"/>
                  <a:pt x="62" y="128"/>
                </a:cubicBezTo>
                <a:cubicBezTo>
                  <a:pt x="64" y="123"/>
                  <a:pt x="67" y="116"/>
                  <a:pt x="69" y="108"/>
                </a:cubicBezTo>
                <a:cubicBezTo>
                  <a:pt x="71" y="100"/>
                  <a:pt x="71" y="90"/>
                  <a:pt x="69" y="82"/>
                </a:cubicBezTo>
                <a:cubicBezTo>
                  <a:pt x="69" y="81"/>
                  <a:pt x="69" y="79"/>
                  <a:pt x="68" y="77"/>
                </a:cubicBezTo>
                <a:cubicBezTo>
                  <a:pt x="69" y="77"/>
                  <a:pt x="70" y="77"/>
                  <a:pt x="71" y="77"/>
                </a:cubicBezTo>
                <a:cubicBezTo>
                  <a:pt x="74" y="77"/>
                  <a:pt x="78" y="75"/>
                  <a:pt x="81" y="74"/>
                </a:cubicBezTo>
                <a:cubicBezTo>
                  <a:pt x="88" y="70"/>
                  <a:pt x="94" y="65"/>
                  <a:pt x="98" y="60"/>
                </a:cubicBezTo>
                <a:cubicBezTo>
                  <a:pt x="108" y="49"/>
                  <a:pt x="114" y="39"/>
                  <a:pt x="114" y="39"/>
                </a:cubicBezTo>
                <a:cubicBezTo>
                  <a:pt x="117" y="34"/>
                  <a:pt x="116" y="28"/>
                  <a:pt x="112" y="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5" name="Freeform 185">
            <a:extLst>
              <a:ext uri="{FF2B5EF4-FFF2-40B4-BE49-F238E27FC236}">
                <a16:creationId xmlns:a16="http://schemas.microsoft.com/office/drawing/2014/main" id="{1CA6E8C9-C062-D11C-E977-57638884EE2F}"/>
              </a:ext>
            </a:extLst>
          </p:cNvPr>
          <p:cNvSpPr>
            <a:spLocks noEditPoints="1"/>
          </p:cNvSpPr>
          <p:nvPr/>
        </p:nvSpPr>
        <p:spPr bwMode="auto">
          <a:xfrm>
            <a:off x="6288088" y="5778500"/>
            <a:ext cx="165100" cy="263525"/>
          </a:xfrm>
          <a:custGeom>
            <a:avLst/>
            <a:gdLst>
              <a:gd name="T0" fmla="*/ 91 w 104"/>
              <a:gd name="T1" fmla="*/ 69 h 166"/>
              <a:gd name="T2" fmla="*/ 41 w 104"/>
              <a:gd name="T3" fmla="*/ 1 h 166"/>
              <a:gd name="T4" fmla="*/ 40 w 104"/>
              <a:gd name="T5" fmla="*/ 0 h 166"/>
              <a:gd name="T6" fmla="*/ 16 w 104"/>
              <a:gd name="T7" fmla="*/ 66 h 166"/>
              <a:gd name="T8" fmla="*/ 18 w 104"/>
              <a:gd name="T9" fmla="*/ 144 h 166"/>
              <a:gd name="T10" fmla="*/ 83 w 104"/>
              <a:gd name="T11" fmla="*/ 149 h 166"/>
              <a:gd name="T12" fmla="*/ 91 w 104"/>
              <a:gd name="T13" fmla="*/ 69 h 166"/>
              <a:gd name="T14" fmla="*/ 84 w 104"/>
              <a:gd name="T15" fmla="*/ 115 h 166"/>
              <a:gd name="T16" fmla="*/ 75 w 104"/>
              <a:gd name="T17" fmla="*/ 123 h 166"/>
              <a:gd name="T18" fmla="*/ 72 w 104"/>
              <a:gd name="T19" fmla="*/ 79 h 166"/>
              <a:gd name="T20" fmla="*/ 60 w 104"/>
              <a:gd name="T21" fmla="*/ 35 h 166"/>
              <a:gd name="T22" fmla="*/ 84 w 104"/>
              <a:gd name="T23" fmla="*/ 115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04" h="166">
                <a:moveTo>
                  <a:pt x="91" y="69"/>
                </a:moveTo>
                <a:cubicBezTo>
                  <a:pt x="80" y="41"/>
                  <a:pt x="62" y="20"/>
                  <a:pt x="41" y="1"/>
                </a:cubicBezTo>
                <a:cubicBezTo>
                  <a:pt x="40" y="0"/>
                  <a:pt x="40" y="0"/>
                  <a:pt x="40" y="0"/>
                </a:cubicBezTo>
                <a:cubicBezTo>
                  <a:pt x="33" y="23"/>
                  <a:pt x="23" y="44"/>
                  <a:pt x="16" y="66"/>
                </a:cubicBezTo>
                <a:cubicBezTo>
                  <a:pt x="7" y="90"/>
                  <a:pt x="0" y="122"/>
                  <a:pt x="18" y="144"/>
                </a:cubicBezTo>
                <a:cubicBezTo>
                  <a:pt x="34" y="163"/>
                  <a:pt x="64" y="166"/>
                  <a:pt x="83" y="149"/>
                </a:cubicBezTo>
                <a:cubicBezTo>
                  <a:pt x="104" y="128"/>
                  <a:pt x="100" y="94"/>
                  <a:pt x="91" y="69"/>
                </a:cubicBezTo>
                <a:close/>
                <a:moveTo>
                  <a:pt x="84" y="115"/>
                </a:moveTo>
                <a:cubicBezTo>
                  <a:pt x="84" y="122"/>
                  <a:pt x="79" y="138"/>
                  <a:pt x="75" y="123"/>
                </a:cubicBezTo>
                <a:cubicBezTo>
                  <a:pt x="72" y="109"/>
                  <a:pt x="74" y="94"/>
                  <a:pt x="72" y="79"/>
                </a:cubicBezTo>
                <a:cubicBezTo>
                  <a:pt x="70" y="64"/>
                  <a:pt x="66" y="49"/>
                  <a:pt x="60" y="35"/>
                </a:cubicBezTo>
                <a:cubicBezTo>
                  <a:pt x="61" y="36"/>
                  <a:pt x="87" y="84"/>
                  <a:pt x="84" y="1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6" name="Freeform 186">
            <a:extLst>
              <a:ext uri="{FF2B5EF4-FFF2-40B4-BE49-F238E27FC236}">
                <a16:creationId xmlns:a16="http://schemas.microsoft.com/office/drawing/2014/main" id="{E8A6C4E0-9641-53A1-002A-69017CBCB6EA}"/>
              </a:ext>
            </a:extLst>
          </p:cNvPr>
          <p:cNvSpPr>
            <a:spLocks noEditPoints="1"/>
          </p:cNvSpPr>
          <p:nvPr/>
        </p:nvSpPr>
        <p:spPr bwMode="auto">
          <a:xfrm>
            <a:off x="1851026" y="4116388"/>
            <a:ext cx="244475" cy="263525"/>
          </a:xfrm>
          <a:custGeom>
            <a:avLst/>
            <a:gdLst>
              <a:gd name="T0" fmla="*/ 119 w 154"/>
              <a:gd name="T1" fmla="*/ 8 h 166"/>
              <a:gd name="T2" fmla="*/ 80 w 154"/>
              <a:gd name="T3" fmla="*/ 67 h 166"/>
              <a:gd name="T4" fmla="*/ 43 w 154"/>
              <a:gd name="T5" fmla="*/ 121 h 166"/>
              <a:gd name="T6" fmla="*/ 0 w 154"/>
              <a:gd name="T7" fmla="*/ 166 h 166"/>
              <a:gd name="T8" fmla="*/ 54 w 154"/>
              <a:gd name="T9" fmla="*/ 123 h 166"/>
              <a:gd name="T10" fmla="*/ 95 w 154"/>
              <a:gd name="T11" fmla="*/ 76 h 166"/>
              <a:gd name="T12" fmla="*/ 143 w 154"/>
              <a:gd name="T13" fmla="*/ 41 h 166"/>
              <a:gd name="T14" fmla="*/ 119 w 154"/>
              <a:gd name="T15" fmla="*/ 8 h 166"/>
              <a:gd name="T16" fmla="*/ 125 w 154"/>
              <a:gd name="T17" fmla="*/ 21 h 166"/>
              <a:gd name="T18" fmla="*/ 115 w 154"/>
              <a:gd name="T19" fmla="*/ 25 h 166"/>
              <a:gd name="T20" fmla="*/ 106 w 154"/>
              <a:gd name="T21" fmla="*/ 32 h 166"/>
              <a:gd name="T22" fmla="*/ 101 w 154"/>
              <a:gd name="T23" fmla="*/ 33 h 166"/>
              <a:gd name="T24" fmla="*/ 110 w 154"/>
              <a:gd name="T25" fmla="*/ 18 h 166"/>
              <a:gd name="T26" fmla="*/ 126 w 154"/>
              <a:gd name="T27" fmla="*/ 14 h 166"/>
              <a:gd name="T28" fmla="*/ 129 w 154"/>
              <a:gd name="T29" fmla="*/ 17 h 166"/>
              <a:gd name="T30" fmla="*/ 125 w 154"/>
              <a:gd name="T31" fmla="*/ 21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54" h="166">
                <a:moveTo>
                  <a:pt x="119" y="8"/>
                </a:moveTo>
                <a:cubicBezTo>
                  <a:pt x="92" y="17"/>
                  <a:pt x="87" y="34"/>
                  <a:pt x="80" y="67"/>
                </a:cubicBezTo>
                <a:cubicBezTo>
                  <a:pt x="76" y="87"/>
                  <a:pt x="63" y="113"/>
                  <a:pt x="43" y="121"/>
                </a:cubicBezTo>
                <a:cubicBezTo>
                  <a:pt x="17" y="132"/>
                  <a:pt x="10" y="140"/>
                  <a:pt x="0" y="166"/>
                </a:cubicBezTo>
                <a:cubicBezTo>
                  <a:pt x="27" y="121"/>
                  <a:pt x="32" y="137"/>
                  <a:pt x="54" y="123"/>
                </a:cubicBezTo>
                <a:cubicBezTo>
                  <a:pt x="72" y="111"/>
                  <a:pt x="79" y="90"/>
                  <a:pt x="95" y="76"/>
                </a:cubicBezTo>
                <a:cubicBezTo>
                  <a:pt x="111" y="63"/>
                  <a:pt x="133" y="61"/>
                  <a:pt x="143" y="41"/>
                </a:cubicBezTo>
                <a:cubicBezTo>
                  <a:pt x="154" y="22"/>
                  <a:pt x="142" y="0"/>
                  <a:pt x="119" y="8"/>
                </a:cubicBezTo>
                <a:close/>
                <a:moveTo>
                  <a:pt x="125" y="21"/>
                </a:moveTo>
                <a:cubicBezTo>
                  <a:pt x="121" y="22"/>
                  <a:pt x="118" y="23"/>
                  <a:pt x="115" y="25"/>
                </a:cubicBezTo>
                <a:cubicBezTo>
                  <a:pt x="112" y="27"/>
                  <a:pt x="109" y="30"/>
                  <a:pt x="106" y="32"/>
                </a:cubicBezTo>
                <a:cubicBezTo>
                  <a:pt x="104" y="33"/>
                  <a:pt x="103" y="34"/>
                  <a:pt x="101" y="33"/>
                </a:cubicBezTo>
                <a:cubicBezTo>
                  <a:pt x="96" y="30"/>
                  <a:pt x="107" y="20"/>
                  <a:pt x="110" y="18"/>
                </a:cubicBezTo>
                <a:cubicBezTo>
                  <a:pt x="114" y="15"/>
                  <a:pt x="120" y="13"/>
                  <a:pt x="126" y="14"/>
                </a:cubicBezTo>
                <a:cubicBezTo>
                  <a:pt x="128" y="15"/>
                  <a:pt x="129" y="16"/>
                  <a:pt x="129" y="17"/>
                </a:cubicBezTo>
                <a:cubicBezTo>
                  <a:pt x="130" y="19"/>
                  <a:pt x="128" y="20"/>
                  <a:pt x="125" y="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7" name="Freeform 187">
            <a:extLst>
              <a:ext uri="{FF2B5EF4-FFF2-40B4-BE49-F238E27FC236}">
                <a16:creationId xmlns:a16="http://schemas.microsoft.com/office/drawing/2014/main" id="{E9232714-F266-C048-CDE5-D3EA718D5144}"/>
              </a:ext>
            </a:extLst>
          </p:cNvPr>
          <p:cNvSpPr>
            <a:spLocks noEditPoints="1"/>
          </p:cNvSpPr>
          <p:nvPr/>
        </p:nvSpPr>
        <p:spPr bwMode="auto">
          <a:xfrm>
            <a:off x="7924801" y="5772150"/>
            <a:ext cx="196850" cy="266700"/>
          </a:xfrm>
          <a:custGeom>
            <a:avLst/>
            <a:gdLst>
              <a:gd name="T0" fmla="*/ 106 w 124"/>
              <a:gd name="T1" fmla="*/ 8 h 168"/>
              <a:gd name="T2" fmla="*/ 69 w 124"/>
              <a:gd name="T3" fmla="*/ 18 h 168"/>
              <a:gd name="T4" fmla="*/ 39 w 124"/>
              <a:gd name="T5" fmla="*/ 70 h 168"/>
              <a:gd name="T6" fmla="*/ 8 w 124"/>
              <a:gd name="T7" fmla="*/ 123 h 168"/>
              <a:gd name="T8" fmla="*/ 18 w 124"/>
              <a:gd name="T9" fmla="*/ 160 h 168"/>
              <a:gd name="T10" fmla="*/ 55 w 124"/>
              <a:gd name="T11" fmla="*/ 151 h 168"/>
              <a:gd name="T12" fmla="*/ 86 w 124"/>
              <a:gd name="T13" fmla="*/ 98 h 168"/>
              <a:gd name="T14" fmla="*/ 116 w 124"/>
              <a:gd name="T15" fmla="*/ 45 h 168"/>
              <a:gd name="T16" fmla="*/ 106 w 124"/>
              <a:gd name="T17" fmla="*/ 8 h 168"/>
              <a:gd name="T18" fmla="*/ 113 w 124"/>
              <a:gd name="T19" fmla="*/ 43 h 168"/>
              <a:gd name="T20" fmla="*/ 83 w 124"/>
              <a:gd name="T21" fmla="*/ 96 h 168"/>
              <a:gd name="T22" fmla="*/ 41 w 124"/>
              <a:gd name="T23" fmla="*/ 72 h 168"/>
              <a:gd name="T24" fmla="*/ 72 w 124"/>
              <a:gd name="T25" fmla="*/ 19 h 168"/>
              <a:gd name="T26" fmla="*/ 87 w 124"/>
              <a:gd name="T27" fmla="*/ 8 h 168"/>
              <a:gd name="T28" fmla="*/ 105 w 124"/>
              <a:gd name="T29" fmla="*/ 11 h 168"/>
              <a:gd name="T30" fmla="*/ 113 w 124"/>
              <a:gd name="T31" fmla="*/ 43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24" h="168">
                <a:moveTo>
                  <a:pt x="106" y="8"/>
                </a:moveTo>
                <a:cubicBezTo>
                  <a:pt x="93" y="0"/>
                  <a:pt x="77" y="5"/>
                  <a:pt x="69" y="18"/>
                </a:cubicBezTo>
                <a:cubicBezTo>
                  <a:pt x="39" y="70"/>
                  <a:pt x="39" y="70"/>
                  <a:pt x="39" y="70"/>
                </a:cubicBezTo>
                <a:cubicBezTo>
                  <a:pt x="8" y="123"/>
                  <a:pt x="8" y="123"/>
                  <a:pt x="8" y="123"/>
                </a:cubicBezTo>
                <a:cubicBezTo>
                  <a:pt x="0" y="136"/>
                  <a:pt x="5" y="153"/>
                  <a:pt x="18" y="160"/>
                </a:cubicBezTo>
                <a:cubicBezTo>
                  <a:pt x="31" y="168"/>
                  <a:pt x="47" y="164"/>
                  <a:pt x="55" y="151"/>
                </a:cubicBezTo>
                <a:cubicBezTo>
                  <a:pt x="86" y="98"/>
                  <a:pt x="86" y="98"/>
                  <a:pt x="86" y="98"/>
                </a:cubicBezTo>
                <a:cubicBezTo>
                  <a:pt x="116" y="45"/>
                  <a:pt x="116" y="45"/>
                  <a:pt x="116" y="45"/>
                </a:cubicBezTo>
                <a:cubicBezTo>
                  <a:pt x="124" y="32"/>
                  <a:pt x="119" y="15"/>
                  <a:pt x="106" y="8"/>
                </a:cubicBezTo>
                <a:close/>
                <a:moveTo>
                  <a:pt x="113" y="43"/>
                </a:moveTo>
                <a:cubicBezTo>
                  <a:pt x="83" y="96"/>
                  <a:pt x="83" y="96"/>
                  <a:pt x="83" y="96"/>
                </a:cubicBezTo>
                <a:cubicBezTo>
                  <a:pt x="41" y="72"/>
                  <a:pt x="41" y="72"/>
                  <a:pt x="41" y="72"/>
                </a:cubicBezTo>
                <a:cubicBezTo>
                  <a:pt x="72" y="19"/>
                  <a:pt x="72" y="19"/>
                  <a:pt x="72" y="19"/>
                </a:cubicBezTo>
                <a:cubicBezTo>
                  <a:pt x="75" y="14"/>
                  <a:pt x="80" y="10"/>
                  <a:pt x="87" y="8"/>
                </a:cubicBezTo>
                <a:cubicBezTo>
                  <a:pt x="93" y="7"/>
                  <a:pt x="99" y="7"/>
                  <a:pt x="105" y="11"/>
                </a:cubicBezTo>
                <a:cubicBezTo>
                  <a:pt x="116" y="17"/>
                  <a:pt x="120" y="32"/>
                  <a:pt x="113" y="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8" name="Freeform 188">
            <a:extLst>
              <a:ext uri="{FF2B5EF4-FFF2-40B4-BE49-F238E27FC236}">
                <a16:creationId xmlns:a16="http://schemas.microsoft.com/office/drawing/2014/main" id="{3CE548E2-CB55-7DCC-A7BE-6C2CF20BC9F3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5788025"/>
            <a:ext cx="254000" cy="234950"/>
          </a:xfrm>
          <a:custGeom>
            <a:avLst/>
            <a:gdLst>
              <a:gd name="T0" fmla="*/ 160 w 160"/>
              <a:gd name="T1" fmla="*/ 61 h 148"/>
              <a:gd name="T2" fmla="*/ 80 w 160"/>
              <a:gd name="T3" fmla="*/ 116 h 148"/>
              <a:gd name="T4" fmla="*/ 0 w 160"/>
              <a:gd name="T5" fmla="*/ 61 h 148"/>
              <a:gd name="T6" fmla="*/ 0 w 160"/>
              <a:gd name="T7" fmla="*/ 93 h 148"/>
              <a:gd name="T8" fmla="*/ 80 w 160"/>
              <a:gd name="T9" fmla="*/ 148 h 148"/>
              <a:gd name="T10" fmla="*/ 160 w 160"/>
              <a:gd name="T11" fmla="*/ 93 h 148"/>
              <a:gd name="T12" fmla="*/ 160 w 160"/>
              <a:gd name="T13" fmla="*/ 61 h 148"/>
              <a:gd name="T14" fmla="*/ 116 w 160"/>
              <a:gd name="T15" fmla="*/ 102 h 148"/>
              <a:gd name="T16" fmla="*/ 116 w 160"/>
              <a:gd name="T17" fmla="*/ 102 h 148"/>
              <a:gd name="T18" fmla="*/ 116 w 160"/>
              <a:gd name="T19" fmla="*/ 102 h 148"/>
              <a:gd name="T20" fmla="*/ 156 w 160"/>
              <a:gd name="T21" fmla="*/ 55 h 148"/>
              <a:gd name="T22" fmla="*/ 156 w 160"/>
              <a:gd name="T23" fmla="*/ 51 h 148"/>
              <a:gd name="T24" fmla="*/ 76 w 160"/>
              <a:gd name="T25" fmla="*/ 0 h 148"/>
              <a:gd name="T26" fmla="*/ 66 w 160"/>
              <a:gd name="T27" fmla="*/ 1 h 148"/>
              <a:gd name="T28" fmla="*/ 81 w 160"/>
              <a:gd name="T29" fmla="*/ 32 h 148"/>
              <a:gd name="T30" fmla="*/ 116 w 160"/>
              <a:gd name="T31" fmla="*/ 102 h 148"/>
              <a:gd name="T32" fmla="*/ 84 w 160"/>
              <a:gd name="T33" fmla="*/ 108 h 148"/>
              <a:gd name="T34" fmla="*/ 99 w 160"/>
              <a:gd name="T35" fmla="*/ 107 h 148"/>
              <a:gd name="T36" fmla="*/ 99 w 160"/>
              <a:gd name="T37" fmla="*/ 107 h 148"/>
              <a:gd name="T38" fmla="*/ 98 w 160"/>
              <a:gd name="T39" fmla="*/ 107 h 148"/>
              <a:gd name="T40" fmla="*/ 61 w 160"/>
              <a:gd name="T41" fmla="*/ 31 h 148"/>
              <a:gd name="T42" fmla="*/ 48 w 160"/>
              <a:gd name="T43" fmla="*/ 5 h 148"/>
              <a:gd name="T44" fmla="*/ 4 w 160"/>
              <a:gd name="T45" fmla="*/ 52 h 148"/>
              <a:gd name="T46" fmla="*/ 4 w 160"/>
              <a:gd name="T47" fmla="*/ 54 h 148"/>
              <a:gd name="T48" fmla="*/ 84 w 160"/>
              <a:gd name="T49" fmla="*/ 10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0" h="148">
                <a:moveTo>
                  <a:pt x="160" y="61"/>
                </a:moveTo>
                <a:cubicBezTo>
                  <a:pt x="153" y="106"/>
                  <a:pt x="110" y="116"/>
                  <a:pt x="80" y="116"/>
                </a:cubicBezTo>
                <a:cubicBezTo>
                  <a:pt x="36" y="116"/>
                  <a:pt x="0" y="92"/>
                  <a:pt x="0" y="61"/>
                </a:cubicBezTo>
                <a:cubicBezTo>
                  <a:pt x="0" y="61"/>
                  <a:pt x="0" y="90"/>
                  <a:pt x="0" y="93"/>
                </a:cubicBezTo>
                <a:cubicBezTo>
                  <a:pt x="0" y="124"/>
                  <a:pt x="36" y="148"/>
                  <a:pt x="80" y="148"/>
                </a:cubicBezTo>
                <a:cubicBezTo>
                  <a:pt x="124" y="148"/>
                  <a:pt x="160" y="124"/>
                  <a:pt x="160" y="93"/>
                </a:cubicBezTo>
                <a:cubicBezTo>
                  <a:pt x="160" y="90"/>
                  <a:pt x="160" y="60"/>
                  <a:pt x="160" y="61"/>
                </a:cubicBezTo>
                <a:close/>
                <a:moveTo>
                  <a:pt x="116" y="102"/>
                </a:moveTo>
                <a:cubicBezTo>
                  <a:pt x="116" y="102"/>
                  <a:pt x="116" y="102"/>
                  <a:pt x="116" y="102"/>
                </a:cubicBezTo>
                <a:cubicBezTo>
                  <a:pt x="116" y="102"/>
                  <a:pt x="116" y="102"/>
                  <a:pt x="116" y="102"/>
                </a:cubicBezTo>
                <a:cubicBezTo>
                  <a:pt x="140" y="93"/>
                  <a:pt x="156" y="75"/>
                  <a:pt x="156" y="55"/>
                </a:cubicBezTo>
                <a:cubicBezTo>
                  <a:pt x="156" y="54"/>
                  <a:pt x="156" y="53"/>
                  <a:pt x="156" y="51"/>
                </a:cubicBezTo>
                <a:cubicBezTo>
                  <a:pt x="153" y="23"/>
                  <a:pt x="119" y="0"/>
                  <a:pt x="76" y="0"/>
                </a:cubicBezTo>
                <a:cubicBezTo>
                  <a:pt x="73" y="0"/>
                  <a:pt x="69" y="0"/>
                  <a:pt x="66" y="1"/>
                </a:cubicBezTo>
                <a:cubicBezTo>
                  <a:pt x="81" y="32"/>
                  <a:pt x="81" y="32"/>
                  <a:pt x="81" y="32"/>
                </a:cubicBezTo>
                <a:lnTo>
                  <a:pt x="116" y="102"/>
                </a:lnTo>
                <a:close/>
                <a:moveTo>
                  <a:pt x="84" y="108"/>
                </a:moveTo>
                <a:cubicBezTo>
                  <a:pt x="89" y="108"/>
                  <a:pt x="94" y="108"/>
                  <a:pt x="99" y="107"/>
                </a:cubicBezTo>
                <a:cubicBezTo>
                  <a:pt x="99" y="107"/>
                  <a:pt x="99" y="107"/>
                  <a:pt x="99" y="107"/>
                </a:cubicBezTo>
                <a:cubicBezTo>
                  <a:pt x="99" y="107"/>
                  <a:pt x="99" y="107"/>
                  <a:pt x="98" y="107"/>
                </a:cubicBezTo>
                <a:cubicBezTo>
                  <a:pt x="61" y="31"/>
                  <a:pt x="61" y="31"/>
                  <a:pt x="61" y="31"/>
                </a:cubicBezTo>
                <a:cubicBezTo>
                  <a:pt x="48" y="5"/>
                  <a:pt x="48" y="5"/>
                  <a:pt x="48" y="5"/>
                </a:cubicBezTo>
                <a:cubicBezTo>
                  <a:pt x="22" y="13"/>
                  <a:pt x="5" y="31"/>
                  <a:pt x="4" y="52"/>
                </a:cubicBezTo>
                <a:cubicBezTo>
                  <a:pt x="4" y="52"/>
                  <a:pt x="4" y="53"/>
                  <a:pt x="4" y="54"/>
                </a:cubicBezTo>
                <a:cubicBezTo>
                  <a:pt x="4" y="84"/>
                  <a:pt x="40" y="108"/>
                  <a:pt x="84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9" name="Freeform 189">
            <a:extLst>
              <a:ext uri="{FF2B5EF4-FFF2-40B4-BE49-F238E27FC236}">
                <a16:creationId xmlns:a16="http://schemas.microsoft.com/office/drawing/2014/main" id="{E8B36DCD-7610-13B7-5B49-B21B99E8226A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4144963"/>
            <a:ext cx="254000" cy="215900"/>
          </a:xfrm>
          <a:custGeom>
            <a:avLst/>
            <a:gdLst>
              <a:gd name="T0" fmla="*/ 135 w 160"/>
              <a:gd name="T1" fmla="*/ 0 h 136"/>
              <a:gd name="T2" fmla="*/ 25 w 160"/>
              <a:gd name="T3" fmla="*/ 0 h 136"/>
              <a:gd name="T4" fmla="*/ 0 w 160"/>
              <a:gd name="T5" fmla="*/ 22 h 136"/>
              <a:gd name="T6" fmla="*/ 0 w 160"/>
              <a:gd name="T7" fmla="*/ 115 h 136"/>
              <a:gd name="T8" fmla="*/ 25 w 160"/>
              <a:gd name="T9" fmla="*/ 136 h 136"/>
              <a:gd name="T10" fmla="*/ 135 w 160"/>
              <a:gd name="T11" fmla="*/ 136 h 136"/>
              <a:gd name="T12" fmla="*/ 160 w 160"/>
              <a:gd name="T13" fmla="*/ 115 h 136"/>
              <a:gd name="T14" fmla="*/ 160 w 160"/>
              <a:gd name="T15" fmla="*/ 22 h 136"/>
              <a:gd name="T16" fmla="*/ 135 w 160"/>
              <a:gd name="T17" fmla="*/ 0 h 136"/>
              <a:gd name="T18" fmla="*/ 136 w 160"/>
              <a:gd name="T19" fmla="*/ 98 h 136"/>
              <a:gd name="T20" fmla="*/ 119 w 160"/>
              <a:gd name="T21" fmla="*/ 112 h 136"/>
              <a:gd name="T22" fmla="*/ 42 w 160"/>
              <a:gd name="T23" fmla="*/ 112 h 136"/>
              <a:gd name="T24" fmla="*/ 24 w 160"/>
              <a:gd name="T25" fmla="*/ 98 h 136"/>
              <a:gd name="T26" fmla="*/ 24 w 160"/>
              <a:gd name="T27" fmla="*/ 68 h 136"/>
              <a:gd name="T28" fmla="*/ 46 w 160"/>
              <a:gd name="T29" fmla="*/ 68 h 136"/>
              <a:gd name="T30" fmla="*/ 58 w 160"/>
              <a:gd name="T31" fmla="*/ 52 h 136"/>
              <a:gd name="T32" fmla="*/ 58 w 160"/>
              <a:gd name="T33" fmla="*/ 100 h 136"/>
              <a:gd name="T34" fmla="*/ 75 w 160"/>
              <a:gd name="T35" fmla="*/ 63 h 136"/>
              <a:gd name="T36" fmla="*/ 79 w 160"/>
              <a:gd name="T37" fmla="*/ 83 h 136"/>
              <a:gd name="T38" fmla="*/ 100 w 160"/>
              <a:gd name="T39" fmla="*/ 46 h 136"/>
              <a:gd name="T40" fmla="*/ 100 w 160"/>
              <a:gd name="T41" fmla="*/ 102 h 136"/>
              <a:gd name="T42" fmla="*/ 112 w 160"/>
              <a:gd name="T43" fmla="*/ 62 h 136"/>
              <a:gd name="T44" fmla="*/ 136 w 160"/>
              <a:gd name="T45" fmla="*/ 62 h 136"/>
              <a:gd name="T46" fmla="*/ 136 w 160"/>
              <a:gd name="T47" fmla="*/ 98 h 136"/>
              <a:gd name="T48" fmla="*/ 136 w 160"/>
              <a:gd name="T49" fmla="*/ 60 h 136"/>
              <a:gd name="T50" fmla="*/ 111 w 160"/>
              <a:gd name="T51" fmla="*/ 60 h 136"/>
              <a:gd name="T52" fmla="*/ 102 w 160"/>
              <a:gd name="T53" fmla="*/ 87 h 136"/>
              <a:gd name="T54" fmla="*/ 102 w 160"/>
              <a:gd name="T55" fmla="*/ 37 h 136"/>
              <a:gd name="T56" fmla="*/ 80 w 160"/>
              <a:gd name="T57" fmla="*/ 77 h 136"/>
              <a:gd name="T58" fmla="*/ 76 w 160"/>
              <a:gd name="T59" fmla="*/ 55 h 136"/>
              <a:gd name="T60" fmla="*/ 61 w 160"/>
              <a:gd name="T61" fmla="*/ 89 h 136"/>
              <a:gd name="T62" fmla="*/ 61 w 160"/>
              <a:gd name="T63" fmla="*/ 45 h 136"/>
              <a:gd name="T64" fmla="*/ 45 w 160"/>
              <a:gd name="T65" fmla="*/ 66 h 136"/>
              <a:gd name="T66" fmla="*/ 24 w 160"/>
              <a:gd name="T67" fmla="*/ 66 h 136"/>
              <a:gd name="T68" fmla="*/ 24 w 160"/>
              <a:gd name="T69" fmla="*/ 38 h 136"/>
              <a:gd name="T70" fmla="*/ 42 w 160"/>
              <a:gd name="T71" fmla="*/ 24 h 136"/>
              <a:gd name="T72" fmla="*/ 119 w 160"/>
              <a:gd name="T73" fmla="*/ 24 h 136"/>
              <a:gd name="T74" fmla="*/ 136 w 160"/>
              <a:gd name="T75" fmla="*/ 38 h 136"/>
              <a:gd name="T76" fmla="*/ 136 w 160"/>
              <a:gd name="T77" fmla="*/ 6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36">
                <a:moveTo>
                  <a:pt x="135" y="0"/>
                </a:moveTo>
                <a:cubicBezTo>
                  <a:pt x="25" y="0"/>
                  <a:pt x="25" y="0"/>
                  <a:pt x="25" y="0"/>
                </a:cubicBezTo>
                <a:cubicBezTo>
                  <a:pt x="12" y="0"/>
                  <a:pt x="0" y="10"/>
                  <a:pt x="0" y="22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26"/>
                  <a:pt x="12" y="136"/>
                  <a:pt x="25" y="136"/>
                </a:cubicBezTo>
                <a:cubicBezTo>
                  <a:pt x="135" y="136"/>
                  <a:pt x="135" y="136"/>
                  <a:pt x="135" y="136"/>
                </a:cubicBezTo>
                <a:cubicBezTo>
                  <a:pt x="149" y="136"/>
                  <a:pt x="160" y="126"/>
                  <a:pt x="160" y="115"/>
                </a:cubicBezTo>
                <a:cubicBezTo>
                  <a:pt x="160" y="22"/>
                  <a:pt x="160" y="22"/>
                  <a:pt x="160" y="22"/>
                </a:cubicBezTo>
                <a:cubicBezTo>
                  <a:pt x="160" y="10"/>
                  <a:pt x="149" y="0"/>
                  <a:pt x="135" y="0"/>
                </a:cubicBezTo>
                <a:close/>
                <a:moveTo>
                  <a:pt x="136" y="98"/>
                </a:moveTo>
                <a:cubicBezTo>
                  <a:pt x="136" y="106"/>
                  <a:pt x="128" y="112"/>
                  <a:pt x="119" y="112"/>
                </a:cubicBezTo>
                <a:cubicBezTo>
                  <a:pt x="42" y="112"/>
                  <a:pt x="42" y="112"/>
                  <a:pt x="42" y="112"/>
                </a:cubicBezTo>
                <a:cubicBezTo>
                  <a:pt x="32" y="112"/>
                  <a:pt x="24" y="106"/>
                  <a:pt x="24" y="98"/>
                </a:cubicBezTo>
                <a:cubicBezTo>
                  <a:pt x="24" y="68"/>
                  <a:pt x="24" y="68"/>
                  <a:pt x="24" y="68"/>
                </a:cubicBezTo>
                <a:cubicBezTo>
                  <a:pt x="46" y="68"/>
                  <a:pt x="46" y="68"/>
                  <a:pt x="46" y="68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75" y="63"/>
                  <a:pt x="75" y="63"/>
                  <a:pt x="75" y="63"/>
                </a:cubicBezTo>
                <a:cubicBezTo>
                  <a:pt x="79" y="83"/>
                  <a:pt x="79" y="83"/>
                  <a:pt x="79" y="83"/>
                </a:cubicBezTo>
                <a:cubicBezTo>
                  <a:pt x="100" y="46"/>
                  <a:pt x="100" y="46"/>
                  <a:pt x="100" y="46"/>
                </a:cubicBezTo>
                <a:cubicBezTo>
                  <a:pt x="100" y="102"/>
                  <a:pt x="100" y="102"/>
                  <a:pt x="100" y="102"/>
                </a:cubicBezTo>
                <a:cubicBezTo>
                  <a:pt x="112" y="62"/>
                  <a:pt x="112" y="62"/>
                  <a:pt x="112" y="62"/>
                </a:cubicBezTo>
                <a:cubicBezTo>
                  <a:pt x="136" y="62"/>
                  <a:pt x="136" y="62"/>
                  <a:pt x="136" y="62"/>
                </a:cubicBezTo>
                <a:lnTo>
                  <a:pt x="136" y="98"/>
                </a:lnTo>
                <a:close/>
                <a:moveTo>
                  <a:pt x="136" y="60"/>
                </a:moveTo>
                <a:cubicBezTo>
                  <a:pt x="111" y="60"/>
                  <a:pt x="111" y="60"/>
                  <a:pt x="111" y="60"/>
                </a:cubicBezTo>
                <a:cubicBezTo>
                  <a:pt x="102" y="87"/>
                  <a:pt x="102" y="87"/>
                  <a:pt x="102" y="87"/>
                </a:cubicBezTo>
                <a:cubicBezTo>
                  <a:pt x="102" y="37"/>
                  <a:pt x="102" y="37"/>
                  <a:pt x="102" y="37"/>
                </a:cubicBezTo>
                <a:cubicBezTo>
                  <a:pt x="80" y="77"/>
                  <a:pt x="80" y="77"/>
                  <a:pt x="80" y="77"/>
                </a:cubicBezTo>
                <a:cubicBezTo>
                  <a:pt x="76" y="55"/>
                  <a:pt x="76" y="55"/>
                  <a:pt x="76" y="55"/>
                </a:cubicBezTo>
                <a:cubicBezTo>
                  <a:pt x="61" y="89"/>
                  <a:pt x="61" y="89"/>
                  <a:pt x="61" y="89"/>
                </a:cubicBezTo>
                <a:cubicBezTo>
                  <a:pt x="61" y="45"/>
                  <a:pt x="61" y="45"/>
                  <a:pt x="61" y="45"/>
                </a:cubicBezTo>
                <a:cubicBezTo>
                  <a:pt x="45" y="66"/>
                  <a:pt x="45" y="66"/>
                  <a:pt x="45" y="66"/>
                </a:cubicBezTo>
                <a:cubicBezTo>
                  <a:pt x="24" y="66"/>
                  <a:pt x="24" y="66"/>
                  <a:pt x="24" y="66"/>
                </a:cubicBezTo>
                <a:cubicBezTo>
                  <a:pt x="24" y="38"/>
                  <a:pt x="24" y="38"/>
                  <a:pt x="24" y="38"/>
                </a:cubicBezTo>
                <a:cubicBezTo>
                  <a:pt x="24" y="30"/>
                  <a:pt x="32" y="24"/>
                  <a:pt x="42" y="24"/>
                </a:cubicBezTo>
                <a:cubicBezTo>
                  <a:pt x="119" y="24"/>
                  <a:pt x="119" y="24"/>
                  <a:pt x="119" y="24"/>
                </a:cubicBezTo>
                <a:cubicBezTo>
                  <a:pt x="128" y="24"/>
                  <a:pt x="136" y="30"/>
                  <a:pt x="136" y="38"/>
                </a:cubicBezTo>
                <a:lnTo>
                  <a:pt x="136" y="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0" name="Freeform 190">
            <a:extLst>
              <a:ext uri="{FF2B5EF4-FFF2-40B4-BE49-F238E27FC236}">
                <a16:creationId xmlns:a16="http://schemas.microsoft.com/office/drawing/2014/main" id="{62C79CC6-FE07-1379-1BC2-20BEF6CB3ED1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5786438"/>
            <a:ext cx="254000" cy="238125"/>
          </a:xfrm>
          <a:custGeom>
            <a:avLst/>
            <a:gdLst>
              <a:gd name="T0" fmla="*/ 160 w 160"/>
              <a:gd name="T1" fmla="*/ 113 h 150"/>
              <a:gd name="T2" fmla="*/ 137 w 160"/>
              <a:gd name="T3" fmla="*/ 73 h 150"/>
              <a:gd name="T4" fmla="*/ 126 w 160"/>
              <a:gd name="T5" fmla="*/ 79 h 150"/>
              <a:gd name="T6" fmla="*/ 115 w 160"/>
              <a:gd name="T7" fmla="*/ 85 h 150"/>
              <a:gd name="T8" fmla="*/ 131 w 160"/>
              <a:gd name="T9" fmla="*/ 113 h 150"/>
              <a:gd name="T10" fmla="*/ 110 w 160"/>
              <a:gd name="T11" fmla="*/ 113 h 150"/>
              <a:gd name="T12" fmla="*/ 110 w 160"/>
              <a:gd name="T13" fmla="*/ 102 h 150"/>
              <a:gd name="T14" fmla="*/ 89 w 160"/>
              <a:gd name="T15" fmla="*/ 114 h 150"/>
              <a:gd name="T16" fmla="*/ 69 w 160"/>
              <a:gd name="T17" fmla="*/ 126 h 150"/>
              <a:gd name="T18" fmla="*/ 89 w 160"/>
              <a:gd name="T19" fmla="*/ 138 h 150"/>
              <a:gd name="T20" fmla="*/ 110 w 160"/>
              <a:gd name="T21" fmla="*/ 150 h 150"/>
              <a:gd name="T22" fmla="*/ 110 w 160"/>
              <a:gd name="T23" fmla="*/ 139 h 150"/>
              <a:gd name="T24" fmla="*/ 146 w 160"/>
              <a:gd name="T25" fmla="*/ 139 h 150"/>
              <a:gd name="T26" fmla="*/ 146 w 160"/>
              <a:gd name="T27" fmla="*/ 139 h 150"/>
              <a:gd name="T28" fmla="*/ 153 w 160"/>
              <a:gd name="T29" fmla="*/ 126 h 150"/>
              <a:gd name="T30" fmla="*/ 160 w 160"/>
              <a:gd name="T31" fmla="*/ 113 h 150"/>
              <a:gd name="T32" fmla="*/ 160 w 160"/>
              <a:gd name="T33" fmla="*/ 113 h 150"/>
              <a:gd name="T34" fmla="*/ 160 w 160"/>
              <a:gd name="T35" fmla="*/ 113 h 150"/>
              <a:gd name="T36" fmla="*/ 40 w 160"/>
              <a:gd name="T37" fmla="*/ 95 h 150"/>
              <a:gd name="T38" fmla="*/ 50 w 160"/>
              <a:gd name="T39" fmla="*/ 101 h 150"/>
              <a:gd name="T40" fmla="*/ 50 w 160"/>
              <a:gd name="T41" fmla="*/ 53 h 150"/>
              <a:gd name="T42" fmla="*/ 49 w 160"/>
              <a:gd name="T43" fmla="*/ 53 h 150"/>
              <a:gd name="T44" fmla="*/ 29 w 160"/>
              <a:gd name="T45" fmla="*/ 65 h 150"/>
              <a:gd name="T46" fmla="*/ 9 w 160"/>
              <a:gd name="T47" fmla="*/ 77 h 150"/>
              <a:gd name="T48" fmla="*/ 18 w 160"/>
              <a:gd name="T49" fmla="*/ 83 h 150"/>
              <a:gd name="T50" fmla="*/ 1 w 160"/>
              <a:gd name="T51" fmla="*/ 113 h 150"/>
              <a:gd name="T52" fmla="*/ 0 w 160"/>
              <a:gd name="T53" fmla="*/ 113 h 150"/>
              <a:gd name="T54" fmla="*/ 1 w 160"/>
              <a:gd name="T55" fmla="*/ 113 h 150"/>
              <a:gd name="T56" fmla="*/ 8 w 160"/>
              <a:gd name="T57" fmla="*/ 125 h 150"/>
              <a:gd name="T58" fmla="*/ 8 w 160"/>
              <a:gd name="T59" fmla="*/ 126 h 150"/>
              <a:gd name="T60" fmla="*/ 8 w 160"/>
              <a:gd name="T61" fmla="*/ 126 h 150"/>
              <a:gd name="T62" fmla="*/ 15 w 160"/>
              <a:gd name="T63" fmla="*/ 139 h 150"/>
              <a:gd name="T64" fmla="*/ 15 w 160"/>
              <a:gd name="T65" fmla="*/ 139 h 150"/>
              <a:gd name="T66" fmla="*/ 62 w 160"/>
              <a:gd name="T67" fmla="*/ 139 h 150"/>
              <a:gd name="T68" fmla="*/ 62 w 160"/>
              <a:gd name="T69" fmla="*/ 113 h 150"/>
              <a:gd name="T70" fmla="*/ 30 w 160"/>
              <a:gd name="T71" fmla="*/ 113 h 150"/>
              <a:gd name="T72" fmla="*/ 40 w 160"/>
              <a:gd name="T73" fmla="*/ 95 h 150"/>
              <a:gd name="T74" fmla="*/ 91 w 160"/>
              <a:gd name="T75" fmla="*/ 44 h 150"/>
              <a:gd name="T76" fmla="*/ 81 w 160"/>
              <a:gd name="T77" fmla="*/ 49 h 150"/>
              <a:gd name="T78" fmla="*/ 102 w 160"/>
              <a:gd name="T79" fmla="*/ 61 h 150"/>
              <a:gd name="T80" fmla="*/ 122 w 160"/>
              <a:gd name="T81" fmla="*/ 73 h 150"/>
              <a:gd name="T82" fmla="*/ 122 w 160"/>
              <a:gd name="T83" fmla="*/ 73 h 150"/>
              <a:gd name="T84" fmla="*/ 122 w 160"/>
              <a:gd name="T85" fmla="*/ 25 h 150"/>
              <a:gd name="T86" fmla="*/ 113 w 160"/>
              <a:gd name="T87" fmla="*/ 31 h 150"/>
              <a:gd name="T88" fmla="*/ 95 w 160"/>
              <a:gd name="T89" fmla="*/ 0 h 150"/>
              <a:gd name="T90" fmla="*/ 95 w 160"/>
              <a:gd name="T91" fmla="*/ 0 h 150"/>
              <a:gd name="T92" fmla="*/ 66 w 160"/>
              <a:gd name="T93" fmla="*/ 0 h 150"/>
              <a:gd name="T94" fmla="*/ 66 w 160"/>
              <a:gd name="T95" fmla="*/ 0 h 150"/>
              <a:gd name="T96" fmla="*/ 42 w 160"/>
              <a:gd name="T97" fmla="*/ 41 h 150"/>
              <a:gd name="T98" fmla="*/ 53 w 160"/>
              <a:gd name="T99" fmla="*/ 47 h 150"/>
              <a:gd name="T100" fmla="*/ 64 w 160"/>
              <a:gd name="T101" fmla="*/ 54 h 150"/>
              <a:gd name="T102" fmla="*/ 80 w 160"/>
              <a:gd name="T103" fmla="*/ 26 h 150"/>
              <a:gd name="T104" fmla="*/ 91 w 160"/>
              <a:gd name="T105" fmla="*/ 44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50">
                <a:moveTo>
                  <a:pt x="160" y="113"/>
                </a:moveTo>
                <a:lnTo>
                  <a:pt x="137" y="73"/>
                </a:lnTo>
                <a:lnTo>
                  <a:pt x="126" y="79"/>
                </a:lnTo>
                <a:lnTo>
                  <a:pt x="115" y="85"/>
                </a:lnTo>
                <a:lnTo>
                  <a:pt x="131" y="113"/>
                </a:lnTo>
                <a:lnTo>
                  <a:pt x="110" y="113"/>
                </a:lnTo>
                <a:lnTo>
                  <a:pt x="110" y="102"/>
                </a:lnTo>
                <a:lnTo>
                  <a:pt x="89" y="114"/>
                </a:lnTo>
                <a:lnTo>
                  <a:pt x="69" y="126"/>
                </a:lnTo>
                <a:lnTo>
                  <a:pt x="89" y="138"/>
                </a:lnTo>
                <a:lnTo>
                  <a:pt x="110" y="150"/>
                </a:lnTo>
                <a:lnTo>
                  <a:pt x="110" y="139"/>
                </a:lnTo>
                <a:lnTo>
                  <a:pt x="146" y="139"/>
                </a:lnTo>
                <a:lnTo>
                  <a:pt x="146" y="139"/>
                </a:lnTo>
                <a:lnTo>
                  <a:pt x="153" y="126"/>
                </a:lnTo>
                <a:lnTo>
                  <a:pt x="160" y="113"/>
                </a:lnTo>
                <a:lnTo>
                  <a:pt x="160" y="113"/>
                </a:lnTo>
                <a:lnTo>
                  <a:pt x="160" y="113"/>
                </a:lnTo>
                <a:close/>
                <a:moveTo>
                  <a:pt x="40" y="95"/>
                </a:moveTo>
                <a:lnTo>
                  <a:pt x="50" y="101"/>
                </a:lnTo>
                <a:lnTo>
                  <a:pt x="50" y="53"/>
                </a:lnTo>
                <a:lnTo>
                  <a:pt x="49" y="53"/>
                </a:lnTo>
                <a:lnTo>
                  <a:pt x="29" y="65"/>
                </a:lnTo>
                <a:lnTo>
                  <a:pt x="9" y="77"/>
                </a:lnTo>
                <a:lnTo>
                  <a:pt x="18" y="83"/>
                </a:lnTo>
                <a:lnTo>
                  <a:pt x="1" y="113"/>
                </a:lnTo>
                <a:lnTo>
                  <a:pt x="0" y="113"/>
                </a:lnTo>
                <a:lnTo>
                  <a:pt x="1" y="113"/>
                </a:lnTo>
                <a:lnTo>
                  <a:pt x="8" y="125"/>
                </a:lnTo>
                <a:lnTo>
                  <a:pt x="8" y="126"/>
                </a:lnTo>
                <a:lnTo>
                  <a:pt x="8" y="126"/>
                </a:lnTo>
                <a:lnTo>
                  <a:pt x="15" y="139"/>
                </a:lnTo>
                <a:lnTo>
                  <a:pt x="15" y="139"/>
                </a:lnTo>
                <a:lnTo>
                  <a:pt x="62" y="139"/>
                </a:lnTo>
                <a:lnTo>
                  <a:pt x="62" y="113"/>
                </a:lnTo>
                <a:lnTo>
                  <a:pt x="30" y="113"/>
                </a:lnTo>
                <a:lnTo>
                  <a:pt x="40" y="95"/>
                </a:lnTo>
                <a:close/>
                <a:moveTo>
                  <a:pt x="91" y="44"/>
                </a:moveTo>
                <a:lnTo>
                  <a:pt x="81" y="49"/>
                </a:lnTo>
                <a:lnTo>
                  <a:pt x="102" y="61"/>
                </a:lnTo>
                <a:lnTo>
                  <a:pt x="122" y="73"/>
                </a:lnTo>
                <a:lnTo>
                  <a:pt x="122" y="73"/>
                </a:lnTo>
                <a:lnTo>
                  <a:pt x="122" y="25"/>
                </a:lnTo>
                <a:lnTo>
                  <a:pt x="113" y="31"/>
                </a:lnTo>
                <a:lnTo>
                  <a:pt x="95" y="0"/>
                </a:lnTo>
                <a:lnTo>
                  <a:pt x="95" y="0"/>
                </a:lnTo>
                <a:lnTo>
                  <a:pt x="66" y="0"/>
                </a:lnTo>
                <a:lnTo>
                  <a:pt x="66" y="0"/>
                </a:lnTo>
                <a:lnTo>
                  <a:pt x="42" y="41"/>
                </a:lnTo>
                <a:lnTo>
                  <a:pt x="53" y="47"/>
                </a:lnTo>
                <a:lnTo>
                  <a:pt x="64" y="54"/>
                </a:lnTo>
                <a:lnTo>
                  <a:pt x="80" y="26"/>
                </a:lnTo>
                <a:lnTo>
                  <a:pt x="91" y="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1" name="Freeform 191">
            <a:extLst>
              <a:ext uri="{FF2B5EF4-FFF2-40B4-BE49-F238E27FC236}">
                <a16:creationId xmlns:a16="http://schemas.microsoft.com/office/drawing/2014/main" id="{21965BE3-9B3F-1E8B-BA40-A23FD48C8DF0}"/>
              </a:ext>
            </a:extLst>
          </p:cNvPr>
          <p:cNvSpPr>
            <a:spLocks noEditPoints="1"/>
          </p:cNvSpPr>
          <p:nvPr/>
        </p:nvSpPr>
        <p:spPr bwMode="auto">
          <a:xfrm>
            <a:off x="2476501" y="4813300"/>
            <a:ext cx="161925" cy="117475"/>
          </a:xfrm>
          <a:custGeom>
            <a:avLst/>
            <a:gdLst>
              <a:gd name="T0" fmla="*/ 66 w 102"/>
              <a:gd name="T1" fmla="*/ 11 h 74"/>
              <a:gd name="T2" fmla="*/ 66 w 102"/>
              <a:gd name="T3" fmla="*/ 0 h 74"/>
              <a:gd name="T4" fmla="*/ 30 w 102"/>
              <a:gd name="T5" fmla="*/ 11 h 74"/>
              <a:gd name="T6" fmla="*/ 30 w 102"/>
              <a:gd name="T7" fmla="*/ 0 h 74"/>
              <a:gd name="T8" fmla="*/ 0 w 102"/>
              <a:gd name="T9" fmla="*/ 11 h 74"/>
              <a:gd name="T10" fmla="*/ 0 w 102"/>
              <a:gd name="T11" fmla="*/ 74 h 74"/>
              <a:gd name="T12" fmla="*/ 102 w 102"/>
              <a:gd name="T13" fmla="*/ 74 h 74"/>
              <a:gd name="T14" fmla="*/ 102 w 102"/>
              <a:gd name="T15" fmla="*/ 0 h 74"/>
              <a:gd name="T16" fmla="*/ 66 w 102"/>
              <a:gd name="T17" fmla="*/ 11 h 74"/>
              <a:gd name="T18" fmla="*/ 32 w 102"/>
              <a:gd name="T19" fmla="*/ 35 h 74"/>
              <a:gd name="T20" fmla="*/ 5 w 102"/>
              <a:gd name="T21" fmla="*/ 35 h 74"/>
              <a:gd name="T22" fmla="*/ 5 w 102"/>
              <a:gd name="T23" fmla="*/ 22 h 74"/>
              <a:gd name="T24" fmla="*/ 32 w 102"/>
              <a:gd name="T25" fmla="*/ 22 h 74"/>
              <a:gd name="T26" fmla="*/ 32 w 102"/>
              <a:gd name="T27" fmla="*/ 35 h 74"/>
              <a:gd name="T28" fmla="*/ 64 w 102"/>
              <a:gd name="T29" fmla="*/ 35 h 74"/>
              <a:gd name="T30" fmla="*/ 37 w 102"/>
              <a:gd name="T31" fmla="*/ 35 h 74"/>
              <a:gd name="T32" fmla="*/ 37 w 102"/>
              <a:gd name="T33" fmla="*/ 22 h 74"/>
              <a:gd name="T34" fmla="*/ 64 w 102"/>
              <a:gd name="T35" fmla="*/ 22 h 74"/>
              <a:gd name="T36" fmla="*/ 64 w 102"/>
              <a:gd name="T37" fmla="*/ 35 h 74"/>
              <a:gd name="T38" fmla="*/ 96 w 102"/>
              <a:gd name="T39" fmla="*/ 35 h 74"/>
              <a:gd name="T40" fmla="*/ 69 w 102"/>
              <a:gd name="T41" fmla="*/ 35 h 74"/>
              <a:gd name="T42" fmla="*/ 69 w 102"/>
              <a:gd name="T43" fmla="*/ 22 h 74"/>
              <a:gd name="T44" fmla="*/ 96 w 102"/>
              <a:gd name="T45" fmla="*/ 22 h 74"/>
              <a:gd name="T46" fmla="*/ 96 w 102"/>
              <a:gd name="T47" fmla="*/ 35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2" h="74">
                <a:moveTo>
                  <a:pt x="66" y="11"/>
                </a:moveTo>
                <a:lnTo>
                  <a:pt x="66" y="0"/>
                </a:lnTo>
                <a:lnTo>
                  <a:pt x="30" y="11"/>
                </a:lnTo>
                <a:lnTo>
                  <a:pt x="30" y="0"/>
                </a:lnTo>
                <a:lnTo>
                  <a:pt x="0" y="11"/>
                </a:lnTo>
                <a:lnTo>
                  <a:pt x="0" y="74"/>
                </a:lnTo>
                <a:lnTo>
                  <a:pt x="102" y="74"/>
                </a:lnTo>
                <a:lnTo>
                  <a:pt x="102" y="0"/>
                </a:lnTo>
                <a:lnTo>
                  <a:pt x="66" y="11"/>
                </a:lnTo>
                <a:close/>
                <a:moveTo>
                  <a:pt x="32" y="35"/>
                </a:moveTo>
                <a:lnTo>
                  <a:pt x="5" y="35"/>
                </a:lnTo>
                <a:lnTo>
                  <a:pt x="5" y="22"/>
                </a:lnTo>
                <a:lnTo>
                  <a:pt x="32" y="22"/>
                </a:lnTo>
                <a:lnTo>
                  <a:pt x="32" y="35"/>
                </a:lnTo>
                <a:close/>
                <a:moveTo>
                  <a:pt x="64" y="35"/>
                </a:moveTo>
                <a:lnTo>
                  <a:pt x="37" y="35"/>
                </a:lnTo>
                <a:lnTo>
                  <a:pt x="37" y="22"/>
                </a:lnTo>
                <a:lnTo>
                  <a:pt x="64" y="22"/>
                </a:lnTo>
                <a:lnTo>
                  <a:pt x="64" y="35"/>
                </a:lnTo>
                <a:close/>
                <a:moveTo>
                  <a:pt x="96" y="35"/>
                </a:moveTo>
                <a:lnTo>
                  <a:pt x="69" y="35"/>
                </a:lnTo>
                <a:lnTo>
                  <a:pt x="69" y="22"/>
                </a:lnTo>
                <a:lnTo>
                  <a:pt x="96" y="22"/>
                </a:lnTo>
                <a:lnTo>
                  <a:pt x="96" y="3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2" name="Rectangle 192">
            <a:extLst>
              <a:ext uri="{FF2B5EF4-FFF2-40B4-BE49-F238E27FC236}">
                <a16:creationId xmlns:a16="http://schemas.microsoft.com/office/drawing/2014/main" id="{2301F01F-7CB7-5FC2-68F3-AE67BCBC65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5063" y="4725988"/>
            <a:ext cx="55563" cy="12700"/>
          </a:xfrm>
          <a:prstGeom prst="rect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3" name="Freeform 193">
            <a:extLst>
              <a:ext uri="{FF2B5EF4-FFF2-40B4-BE49-F238E27FC236}">
                <a16:creationId xmlns:a16="http://schemas.microsoft.com/office/drawing/2014/main" id="{AC4A4EAD-2BB1-A15C-6363-7B79771C6900}"/>
              </a:ext>
            </a:extLst>
          </p:cNvPr>
          <p:cNvSpPr>
            <a:spLocks/>
          </p:cNvSpPr>
          <p:nvPr/>
        </p:nvSpPr>
        <p:spPr bwMode="auto">
          <a:xfrm>
            <a:off x="2405063" y="4676775"/>
            <a:ext cx="55563" cy="39688"/>
          </a:xfrm>
          <a:custGeom>
            <a:avLst/>
            <a:gdLst>
              <a:gd name="T0" fmla="*/ 34 w 35"/>
              <a:gd name="T1" fmla="*/ 0 h 25"/>
              <a:gd name="T2" fmla="*/ 1 w 35"/>
              <a:gd name="T3" fmla="*/ 0 h 25"/>
              <a:gd name="T4" fmla="*/ 0 w 35"/>
              <a:gd name="T5" fmla="*/ 25 h 25"/>
              <a:gd name="T6" fmla="*/ 35 w 35"/>
              <a:gd name="T7" fmla="*/ 25 h 25"/>
              <a:gd name="T8" fmla="*/ 34 w 35"/>
              <a:gd name="T9" fmla="*/ 0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25">
                <a:moveTo>
                  <a:pt x="34" y="0"/>
                </a:moveTo>
                <a:lnTo>
                  <a:pt x="1" y="0"/>
                </a:lnTo>
                <a:lnTo>
                  <a:pt x="0" y="25"/>
                </a:lnTo>
                <a:lnTo>
                  <a:pt x="35" y="25"/>
                </a:lnTo>
                <a:lnTo>
                  <a:pt x="3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4" name="Freeform 194">
            <a:extLst>
              <a:ext uri="{FF2B5EF4-FFF2-40B4-BE49-F238E27FC236}">
                <a16:creationId xmlns:a16="http://schemas.microsoft.com/office/drawing/2014/main" id="{0126533F-7766-D31E-A458-BE7527E4D025}"/>
              </a:ext>
            </a:extLst>
          </p:cNvPr>
          <p:cNvSpPr>
            <a:spLocks/>
          </p:cNvSpPr>
          <p:nvPr/>
        </p:nvSpPr>
        <p:spPr bwMode="auto">
          <a:xfrm>
            <a:off x="2397126" y="4749800"/>
            <a:ext cx="71438" cy="180975"/>
          </a:xfrm>
          <a:custGeom>
            <a:avLst/>
            <a:gdLst>
              <a:gd name="T0" fmla="*/ 4 w 45"/>
              <a:gd name="T1" fmla="*/ 0 h 114"/>
              <a:gd name="T2" fmla="*/ 0 w 45"/>
              <a:gd name="T3" fmla="*/ 114 h 114"/>
              <a:gd name="T4" fmla="*/ 45 w 45"/>
              <a:gd name="T5" fmla="*/ 114 h 114"/>
              <a:gd name="T6" fmla="*/ 41 w 45"/>
              <a:gd name="T7" fmla="*/ 0 h 114"/>
              <a:gd name="T8" fmla="*/ 4 w 45"/>
              <a:gd name="T9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" h="114">
                <a:moveTo>
                  <a:pt x="4" y="0"/>
                </a:moveTo>
                <a:lnTo>
                  <a:pt x="0" y="114"/>
                </a:lnTo>
                <a:lnTo>
                  <a:pt x="45" y="114"/>
                </a:lnTo>
                <a:lnTo>
                  <a:pt x="41" y="0"/>
                </a:lnTo>
                <a:lnTo>
                  <a:pt x="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5" name="Freeform 195">
            <a:extLst>
              <a:ext uri="{FF2B5EF4-FFF2-40B4-BE49-F238E27FC236}">
                <a16:creationId xmlns:a16="http://schemas.microsoft.com/office/drawing/2014/main" id="{9F268BA7-08D0-E4CB-1061-542FC6071EC2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4676775"/>
            <a:ext cx="255588" cy="254000"/>
          </a:xfrm>
          <a:custGeom>
            <a:avLst/>
            <a:gdLst>
              <a:gd name="T0" fmla="*/ 157 w 161"/>
              <a:gd name="T1" fmla="*/ 58 h 160"/>
              <a:gd name="T2" fmla="*/ 143 w 161"/>
              <a:gd name="T3" fmla="*/ 30 h 160"/>
              <a:gd name="T4" fmla="*/ 121 w 161"/>
              <a:gd name="T5" fmla="*/ 12 h 160"/>
              <a:gd name="T6" fmla="*/ 93 w 161"/>
              <a:gd name="T7" fmla="*/ 2 h 160"/>
              <a:gd name="T8" fmla="*/ 91 w 161"/>
              <a:gd name="T9" fmla="*/ 2 h 160"/>
              <a:gd name="T10" fmla="*/ 91 w 161"/>
              <a:gd name="T11" fmla="*/ 2 h 160"/>
              <a:gd name="T12" fmla="*/ 60 w 161"/>
              <a:gd name="T13" fmla="*/ 2 h 160"/>
              <a:gd name="T14" fmla="*/ 33 w 161"/>
              <a:gd name="T15" fmla="*/ 15 h 160"/>
              <a:gd name="T16" fmla="*/ 29 w 161"/>
              <a:gd name="T17" fmla="*/ 20 h 160"/>
              <a:gd name="T18" fmla="*/ 10 w 161"/>
              <a:gd name="T19" fmla="*/ 43 h 160"/>
              <a:gd name="T20" fmla="*/ 2 w 161"/>
              <a:gd name="T21" fmla="*/ 99 h 160"/>
              <a:gd name="T22" fmla="*/ 4 w 161"/>
              <a:gd name="T23" fmla="*/ 106 h 160"/>
              <a:gd name="T24" fmla="*/ 23 w 161"/>
              <a:gd name="T25" fmla="*/ 132 h 160"/>
              <a:gd name="T26" fmla="*/ 23 w 161"/>
              <a:gd name="T27" fmla="*/ 134 h 160"/>
              <a:gd name="T28" fmla="*/ 45 w 161"/>
              <a:gd name="T29" fmla="*/ 152 h 160"/>
              <a:gd name="T30" fmla="*/ 52 w 161"/>
              <a:gd name="T31" fmla="*/ 155 h 160"/>
              <a:gd name="T32" fmla="*/ 63 w 161"/>
              <a:gd name="T33" fmla="*/ 158 h 160"/>
              <a:gd name="T34" fmla="*/ 71 w 161"/>
              <a:gd name="T35" fmla="*/ 158 h 160"/>
              <a:gd name="T36" fmla="*/ 78 w 161"/>
              <a:gd name="T37" fmla="*/ 160 h 160"/>
              <a:gd name="T38" fmla="*/ 96 w 161"/>
              <a:gd name="T39" fmla="*/ 159 h 160"/>
              <a:gd name="T40" fmla="*/ 129 w 161"/>
              <a:gd name="T41" fmla="*/ 143 h 160"/>
              <a:gd name="T42" fmla="*/ 147 w 161"/>
              <a:gd name="T43" fmla="*/ 124 h 160"/>
              <a:gd name="T44" fmla="*/ 149 w 161"/>
              <a:gd name="T45" fmla="*/ 120 h 160"/>
              <a:gd name="T46" fmla="*/ 158 w 161"/>
              <a:gd name="T47" fmla="*/ 96 h 160"/>
              <a:gd name="T48" fmla="*/ 159 w 161"/>
              <a:gd name="T49" fmla="*/ 94 h 160"/>
              <a:gd name="T50" fmla="*/ 33 w 161"/>
              <a:gd name="T51" fmla="*/ 15 h 160"/>
              <a:gd name="T52" fmla="*/ 120 w 161"/>
              <a:gd name="T53" fmla="*/ 17 h 160"/>
              <a:gd name="T54" fmla="*/ 86 w 161"/>
              <a:gd name="T55" fmla="*/ 34 h 160"/>
              <a:gd name="T56" fmla="*/ 53 w 161"/>
              <a:gd name="T57" fmla="*/ 56 h 160"/>
              <a:gd name="T58" fmla="*/ 78 w 161"/>
              <a:gd name="T59" fmla="*/ 92 h 160"/>
              <a:gd name="T60" fmla="*/ 62 w 161"/>
              <a:gd name="T61" fmla="*/ 10 h 160"/>
              <a:gd name="T62" fmla="*/ 41 w 161"/>
              <a:gd name="T63" fmla="*/ 27 h 160"/>
              <a:gd name="T64" fmla="*/ 47 w 161"/>
              <a:gd name="T65" fmla="*/ 59 h 160"/>
              <a:gd name="T66" fmla="*/ 78 w 161"/>
              <a:gd name="T67" fmla="*/ 126 h 160"/>
              <a:gd name="T68" fmla="*/ 82 w 161"/>
              <a:gd name="T69" fmla="*/ 97 h 160"/>
              <a:gd name="T70" fmla="*/ 117 w 161"/>
              <a:gd name="T71" fmla="*/ 69 h 160"/>
              <a:gd name="T72" fmla="*/ 118 w 161"/>
              <a:gd name="T73" fmla="*/ 17 h 160"/>
              <a:gd name="T74" fmla="*/ 144 w 161"/>
              <a:gd name="T75" fmla="*/ 64 h 160"/>
              <a:gd name="T76" fmla="*/ 119 w 161"/>
              <a:gd name="T77" fmla="*/ 11 h 160"/>
              <a:gd name="T78" fmla="*/ 97 w 161"/>
              <a:gd name="T79" fmla="*/ 4 h 160"/>
              <a:gd name="T80" fmla="*/ 94 w 161"/>
              <a:gd name="T81" fmla="*/ 4 h 160"/>
              <a:gd name="T82" fmla="*/ 91 w 161"/>
              <a:gd name="T83" fmla="*/ 4 h 160"/>
              <a:gd name="T84" fmla="*/ 89 w 161"/>
              <a:gd name="T85" fmla="*/ 3 h 160"/>
              <a:gd name="T86" fmla="*/ 75 w 161"/>
              <a:gd name="T87" fmla="*/ 11 h 160"/>
              <a:gd name="T88" fmla="*/ 60 w 161"/>
              <a:gd name="T89" fmla="*/ 5 h 160"/>
              <a:gd name="T90" fmla="*/ 77 w 161"/>
              <a:gd name="T91" fmla="*/ 1 h 160"/>
              <a:gd name="T92" fmla="*/ 59 w 161"/>
              <a:gd name="T93" fmla="*/ 9 h 160"/>
              <a:gd name="T94" fmla="*/ 30 w 161"/>
              <a:gd name="T95" fmla="*/ 21 h 160"/>
              <a:gd name="T96" fmla="*/ 30 w 161"/>
              <a:gd name="T97" fmla="*/ 21 h 160"/>
              <a:gd name="T98" fmla="*/ 14 w 161"/>
              <a:gd name="T99" fmla="*/ 107 h 160"/>
              <a:gd name="T100" fmla="*/ 18 w 161"/>
              <a:gd name="T101" fmla="*/ 50 h 160"/>
              <a:gd name="T102" fmla="*/ 17 w 161"/>
              <a:gd name="T103" fmla="*/ 108 h 160"/>
              <a:gd name="T104" fmla="*/ 18 w 161"/>
              <a:gd name="T105" fmla="*/ 112 h 160"/>
              <a:gd name="T106" fmla="*/ 69 w 161"/>
              <a:gd name="T107" fmla="*/ 156 h 160"/>
              <a:gd name="T108" fmla="*/ 48 w 161"/>
              <a:gd name="T109" fmla="*/ 139 h 160"/>
              <a:gd name="T110" fmla="*/ 74 w 161"/>
              <a:gd name="T111" fmla="*/ 146 h 160"/>
              <a:gd name="T112" fmla="*/ 100 w 161"/>
              <a:gd name="T113" fmla="*/ 149 h 160"/>
              <a:gd name="T114" fmla="*/ 102 w 161"/>
              <a:gd name="T115" fmla="*/ 146 h 160"/>
              <a:gd name="T116" fmla="*/ 121 w 161"/>
              <a:gd name="T117" fmla="*/ 125 h 160"/>
              <a:gd name="T118" fmla="*/ 145 w 161"/>
              <a:gd name="T119" fmla="*/ 95 h 160"/>
              <a:gd name="T120" fmla="*/ 145 w 161"/>
              <a:gd name="T121" fmla="*/ 95 h 160"/>
              <a:gd name="T122" fmla="*/ 158 w 161"/>
              <a:gd name="T123" fmla="*/ 9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1" h="160">
                <a:moveTo>
                  <a:pt x="160" y="90"/>
                </a:moveTo>
                <a:cubicBezTo>
                  <a:pt x="160" y="90"/>
                  <a:pt x="160" y="90"/>
                  <a:pt x="160" y="90"/>
                </a:cubicBezTo>
                <a:cubicBezTo>
                  <a:pt x="161" y="81"/>
                  <a:pt x="160" y="72"/>
                  <a:pt x="158" y="63"/>
                </a:cubicBezTo>
                <a:cubicBezTo>
                  <a:pt x="158" y="63"/>
                  <a:pt x="158" y="62"/>
                  <a:pt x="158" y="62"/>
                </a:cubicBezTo>
                <a:cubicBezTo>
                  <a:pt x="157" y="58"/>
                  <a:pt x="157" y="58"/>
                  <a:pt x="157" y="58"/>
                </a:cubicBezTo>
                <a:cubicBezTo>
                  <a:pt x="157" y="58"/>
                  <a:pt x="157" y="58"/>
                  <a:pt x="157" y="58"/>
                </a:cubicBezTo>
                <a:cubicBezTo>
                  <a:pt x="154" y="50"/>
                  <a:pt x="151" y="43"/>
                  <a:pt x="146" y="36"/>
                </a:cubicBezTo>
                <a:cubicBezTo>
                  <a:pt x="146" y="35"/>
                  <a:pt x="146" y="34"/>
                  <a:pt x="145" y="34"/>
                </a:cubicBezTo>
                <a:cubicBezTo>
                  <a:pt x="143" y="31"/>
                  <a:pt x="143" y="31"/>
                  <a:pt x="143" y="31"/>
                </a:cubicBezTo>
                <a:cubicBezTo>
                  <a:pt x="143" y="30"/>
                  <a:pt x="143" y="30"/>
                  <a:pt x="143" y="30"/>
                </a:cubicBezTo>
                <a:cubicBezTo>
                  <a:pt x="143" y="31"/>
                  <a:pt x="143" y="31"/>
                  <a:pt x="143" y="31"/>
                </a:cubicBezTo>
                <a:cubicBezTo>
                  <a:pt x="143" y="30"/>
                  <a:pt x="143" y="30"/>
                  <a:pt x="143" y="30"/>
                </a:cubicBezTo>
                <a:cubicBezTo>
                  <a:pt x="142" y="31"/>
                  <a:pt x="142" y="31"/>
                  <a:pt x="142" y="31"/>
                </a:cubicBezTo>
                <a:cubicBezTo>
                  <a:pt x="142" y="31"/>
                  <a:pt x="142" y="31"/>
                  <a:pt x="142" y="31"/>
                </a:cubicBezTo>
                <a:cubicBezTo>
                  <a:pt x="143" y="31"/>
                  <a:pt x="143" y="32"/>
                  <a:pt x="143" y="32"/>
                </a:cubicBezTo>
                <a:cubicBezTo>
                  <a:pt x="138" y="25"/>
                  <a:pt x="131" y="20"/>
                  <a:pt x="124" y="15"/>
                </a:cubicBezTo>
                <a:cubicBezTo>
                  <a:pt x="124" y="14"/>
                  <a:pt x="124" y="13"/>
                  <a:pt x="122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1"/>
                  <a:pt x="121" y="11"/>
                  <a:pt x="120" y="11"/>
                </a:cubicBezTo>
                <a:cubicBezTo>
                  <a:pt x="120" y="11"/>
                  <a:pt x="120" y="11"/>
                  <a:pt x="120" y="11"/>
                </a:cubicBezTo>
                <a:cubicBezTo>
                  <a:pt x="120" y="11"/>
                  <a:pt x="119" y="10"/>
                  <a:pt x="119" y="10"/>
                </a:cubicBezTo>
                <a:cubicBezTo>
                  <a:pt x="119" y="10"/>
                  <a:pt x="119" y="10"/>
                  <a:pt x="119" y="10"/>
                </a:cubicBezTo>
                <a:cubicBezTo>
                  <a:pt x="117" y="9"/>
                  <a:pt x="117" y="9"/>
                  <a:pt x="117" y="9"/>
                </a:cubicBezTo>
                <a:cubicBezTo>
                  <a:pt x="110" y="5"/>
                  <a:pt x="102" y="3"/>
                  <a:pt x="93" y="2"/>
                </a:cubicBezTo>
                <a:cubicBezTo>
                  <a:pt x="93" y="2"/>
                  <a:pt x="93" y="2"/>
                  <a:pt x="93" y="2"/>
                </a:cubicBezTo>
                <a:cubicBezTo>
                  <a:pt x="93" y="2"/>
                  <a:pt x="92" y="2"/>
                  <a:pt x="91" y="2"/>
                </a:cubicBezTo>
                <a:cubicBezTo>
                  <a:pt x="91" y="2"/>
                  <a:pt x="91" y="2"/>
                  <a:pt x="91" y="2"/>
                </a:cubicBezTo>
                <a:cubicBezTo>
                  <a:pt x="91" y="2"/>
                  <a:pt x="91" y="2"/>
                  <a:pt x="91" y="2"/>
                </a:cubicBezTo>
                <a:cubicBezTo>
                  <a:pt x="91" y="2"/>
                  <a:pt x="91" y="2"/>
                  <a:pt x="91" y="2"/>
                </a:cubicBezTo>
                <a:cubicBezTo>
                  <a:pt x="91" y="2"/>
                  <a:pt x="91" y="2"/>
                  <a:pt x="91" y="2"/>
                </a:cubicBezTo>
                <a:cubicBezTo>
                  <a:pt x="91" y="2"/>
                  <a:pt x="91" y="2"/>
                  <a:pt x="91" y="2"/>
                </a:cubicBezTo>
                <a:cubicBezTo>
                  <a:pt x="91" y="2"/>
                  <a:pt x="91" y="2"/>
                  <a:pt x="91" y="2"/>
                </a:cubicBezTo>
                <a:cubicBezTo>
                  <a:pt x="91" y="2"/>
                  <a:pt x="91" y="2"/>
                  <a:pt x="91" y="2"/>
                </a:cubicBezTo>
                <a:cubicBezTo>
                  <a:pt x="91" y="2"/>
                  <a:pt x="91" y="2"/>
                  <a:pt x="91" y="2"/>
                </a:cubicBezTo>
                <a:cubicBezTo>
                  <a:pt x="91" y="2"/>
                  <a:pt x="91" y="2"/>
                  <a:pt x="91" y="2"/>
                </a:cubicBezTo>
                <a:cubicBezTo>
                  <a:pt x="91" y="2"/>
                  <a:pt x="91" y="2"/>
                  <a:pt x="91" y="2"/>
                </a:cubicBezTo>
                <a:cubicBezTo>
                  <a:pt x="91" y="2"/>
                  <a:pt x="91" y="2"/>
                  <a:pt x="91" y="2"/>
                </a:cubicBezTo>
                <a:cubicBezTo>
                  <a:pt x="91" y="2"/>
                  <a:pt x="91" y="2"/>
                  <a:pt x="91" y="2"/>
                </a:cubicBezTo>
                <a:cubicBezTo>
                  <a:pt x="90" y="2"/>
                  <a:pt x="90" y="2"/>
                  <a:pt x="89" y="2"/>
                </a:cubicBezTo>
                <a:cubicBezTo>
                  <a:pt x="89" y="2"/>
                  <a:pt x="89" y="2"/>
                  <a:pt x="89" y="2"/>
                </a:cubicBezTo>
                <a:cubicBezTo>
                  <a:pt x="85" y="1"/>
                  <a:pt x="81" y="0"/>
                  <a:pt x="77" y="0"/>
                </a:cubicBezTo>
                <a:cubicBezTo>
                  <a:pt x="71" y="0"/>
                  <a:pt x="66" y="1"/>
                  <a:pt x="60" y="2"/>
                </a:cubicBezTo>
                <a:cubicBezTo>
                  <a:pt x="60" y="3"/>
                  <a:pt x="59" y="3"/>
                  <a:pt x="59" y="3"/>
                </a:cubicBezTo>
                <a:cubicBezTo>
                  <a:pt x="58" y="3"/>
                  <a:pt x="58" y="3"/>
                  <a:pt x="58" y="3"/>
                </a:cubicBezTo>
                <a:cubicBezTo>
                  <a:pt x="56" y="4"/>
                  <a:pt x="55" y="5"/>
                  <a:pt x="56" y="5"/>
                </a:cubicBezTo>
                <a:cubicBezTo>
                  <a:pt x="47" y="8"/>
                  <a:pt x="40" y="12"/>
                  <a:pt x="33" y="17"/>
                </a:cubicBezTo>
                <a:cubicBezTo>
                  <a:pt x="33" y="17"/>
                  <a:pt x="33" y="16"/>
                  <a:pt x="34" y="16"/>
                </a:cubicBezTo>
                <a:cubicBezTo>
                  <a:pt x="33" y="15"/>
                  <a:pt x="33" y="15"/>
                  <a:pt x="33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6"/>
                  <a:pt x="34" y="16"/>
                  <a:pt x="34" y="16"/>
                </a:cubicBezTo>
                <a:cubicBezTo>
                  <a:pt x="33" y="15"/>
                  <a:pt x="33" y="15"/>
                  <a:pt x="33" y="15"/>
                </a:cubicBezTo>
                <a:cubicBezTo>
                  <a:pt x="33" y="15"/>
                  <a:pt x="33" y="15"/>
                  <a:pt x="33" y="15"/>
                </a:cubicBezTo>
                <a:cubicBezTo>
                  <a:pt x="30" y="17"/>
                  <a:pt x="30" y="17"/>
                  <a:pt x="30" y="17"/>
                </a:cubicBezTo>
                <a:cubicBezTo>
                  <a:pt x="29" y="18"/>
                  <a:pt x="29" y="19"/>
                  <a:pt x="29" y="20"/>
                </a:cubicBezTo>
                <a:cubicBezTo>
                  <a:pt x="23" y="26"/>
                  <a:pt x="17" y="32"/>
                  <a:pt x="12" y="39"/>
                </a:cubicBezTo>
                <a:cubicBezTo>
                  <a:pt x="12" y="39"/>
                  <a:pt x="12" y="38"/>
                  <a:pt x="13" y="38"/>
                </a:cubicBezTo>
                <a:cubicBezTo>
                  <a:pt x="13" y="38"/>
                  <a:pt x="13" y="38"/>
                  <a:pt x="13" y="38"/>
                </a:cubicBezTo>
                <a:cubicBezTo>
                  <a:pt x="12" y="38"/>
                  <a:pt x="12" y="38"/>
                  <a:pt x="12" y="38"/>
                </a:cubicBezTo>
                <a:cubicBezTo>
                  <a:pt x="10" y="41"/>
                  <a:pt x="10" y="41"/>
                  <a:pt x="10" y="41"/>
                </a:cubicBezTo>
                <a:cubicBezTo>
                  <a:pt x="10" y="42"/>
                  <a:pt x="10" y="42"/>
                  <a:pt x="10" y="43"/>
                </a:cubicBezTo>
                <a:cubicBezTo>
                  <a:pt x="6" y="51"/>
                  <a:pt x="3" y="59"/>
                  <a:pt x="1" y="67"/>
                </a:cubicBezTo>
                <a:cubicBezTo>
                  <a:pt x="1" y="67"/>
                  <a:pt x="1" y="67"/>
                  <a:pt x="1" y="67"/>
                </a:cubicBezTo>
                <a:cubicBezTo>
                  <a:pt x="1" y="69"/>
                  <a:pt x="1" y="69"/>
                  <a:pt x="1" y="69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2"/>
                  <a:pt x="0" y="72"/>
                  <a:pt x="1" y="73"/>
                </a:cubicBezTo>
                <a:cubicBezTo>
                  <a:pt x="0" y="82"/>
                  <a:pt x="0" y="91"/>
                  <a:pt x="2" y="99"/>
                </a:cubicBezTo>
                <a:cubicBezTo>
                  <a:pt x="2" y="99"/>
                  <a:pt x="2" y="99"/>
                  <a:pt x="2" y="99"/>
                </a:cubicBezTo>
                <a:cubicBezTo>
                  <a:pt x="2" y="100"/>
                  <a:pt x="2" y="100"/>
                  <a:pt x="2" y="100"/>
                </a:cubicBezTo>
                <a:cubicBezTo>
                  <a:pt x="3" y="100"/>
                  <a:pt x="3" y="101"/>
                  <a:pt x="3" y="101"/>
                </a:cubicBezTo>
                <a:cubicBezTo>
                  <a:pt x="3" y="102"/>
                  <a:pt x="3" y="102"/>
                  <a:pt x="3" y="103"/>
                </a:cubicBezTo>
                <a:cubicBezTo>
                  <a:pt x="3" y="103"/>
                  <a:pt x="3" y="103"/>
                  <a:pt x="3" y="103"/>
                </a:cubicBezTo>
                <a:cubicBezTo>
                  <a:pt x="4" y="104"/>
                  <a:pt x="4" y="105"/>
                  <a:pt x="4" y="106"/>
                </a:cubicBezTo>
                <a:cubicBezTo>
                  <a:pt x="5" y="107"/>
                  <a:pt x="5" y="108"/>
                  <a:pt x="5" y="109"/>
                </a:cubicBezTo>
                <a:cubicBezTo>
                  <a:pt x="6" y="109"/>
                  <a:pt x="6" y="109"/>
                  <a:pt x="6" y="109"/>
                </a:cubicBezTo>
                <a:cubicBezTo>
                  <a:pt x="6" y="108"/>
                  <a:pt x="5" y="106"/>
                  <a:pt x="5" y="105"/>
                </a:cubicBezTo>
                <a:cubicBezTo>
                  <a:pt x="6" y="107"/>
                  <a:pt x="8" y="108"/>
                  <a:pt x="11" y="109"/>
                </a:cubicBezTo>
                <a:cubicBezTo>
                  <a:pt x="12" y="110"/>
                  <a:pt x="13" y="110"/>
                  <a:pt x="14" y="111"/>
                </a:cubicBezTo>
                <a:cubicBezTo>
                  <a:pt x="16" y="119"/>
                  <a:pt x="19" y="126"/>
                  <a:pt x="23" y="132"/>
                </a:cubicBezTo>
                <a:cubicBezTo>
                  <a:pt x="23" y="131"/>
                  <a:pt x="22" y="131"/>
                  <a:pt x="21" y="131"/>
                </a:cubicBezTo>
                <a:cubicBezTo>
                  <a:pt x="19" y="130"/>
                  <a:pt x="17" y="128"/>
                  <a:pt x="16" y="127"/>
                </a:cubicBezTo>
                <a:cubicBezTo>
                  <a:pt x="16" y="127"/>
                  <a:pt x="16" y="127"/>
                  <a:pt x="16" y="127"/>
                </a:cubicBezTo>
                <a:cubicBezTo>
                  <a:pt x="15" y="127"/>
                  <a:pt x="15" y="127"/>
                  <a:pt x="15" y="127"/>
                </a:cubicBezTo>
                <a:cubicBezTo>
                  <a:pt x="18" y="131"/>
                  <a:pt x="18" y="131"/>
                  <a:pt x="18" y="131"/>
                </a:cubicBezTo>
                <a:cubicBezTo>
                  <a:pt x="19" y="132"/>
                  <a:pt x="20" y="133"/>
                  <a:pt x="23" y="134"/>
                </a:cubicBezTo>
                <a:cubicBezTo>
                  <a:pt x="24" y="135"/>
                  <a:pt x="25" y="135"/>
                  <a:pt x="26" y="135"/>
                </a:cubicBezTo>
                <a:cubicBezTo>
                  <a:pt x="30" y="141"/>
                  <a:pt x="34" y="145"/>
                  <a:pt x="39" y="149"/>
                </a:cubicBezTo>
                <a:cubicBezTo>
                  <a:pt x="39" y="149"/>
                  <a:pt x="39" y="149"/>
                  <a:pt x="39" y="149"/>
                </a:cubicBezTo>
                <a:cubicBezTo>
                  <a:pt x="43" y="151"/>
                  <a:pt x="43" y="151"/>
                  <a:pt x="43" y="151"/>
                </a:cubicBezTo>
                <a:cubicBezTo>
                  <a:pt x="43" y="151"/>
                  <a:pt x="43" y="151"/>
                  <a:pt x="43" y="151"/>
                </a:cubicBezTo>
                <a:cubicBezTo>
                  <a:pt x="44" y="151"/>
                  <a:pt x="44" y="152"/>
                  <a:pt x="45" y="152"/>
                </a:cubicBezTo>
                <a:cubicBezTo>
                  <a:pt x="46" y="153"/>
                  <a:pt x="48" y="153"/>
                  <a:pt x="49" y="154"/>
                </a:cubicBezTo>
                <a:cubicBezTo>
                  <a:pt x="50" y="154"/>
                  <a:pt x="50" y="154"/>
                  <a:pt x="50" y="154"/>
                </a:cubicBezTo>
                <a:cubicBezTo>
                  <a:pt x="51" y="155"/>
                  <a:pt x="51" y="155"/>
                  <a:pt x="52" y="155"/>
                </a:cubicBezTo>
                <a:cubicBezTo>
                  <a:pt x="52" y="155"/>
                  <a:pt x="52" y="155"/>
                  <a:pt x="52" y="155"/>
                </a:cubicBezTo>
                <a:cubicBezTo>
                  <a:pt x="52" y="155"/>
                  <a:pt x="52" y="155"/>
                  <a:pt x="52" y="155"/>
                </a:cubicBezTo>
                <a:cubicBezTo>
                  <a:pt x="52" y="155"/>
                  <a:pt x="52" y="155"/>
                  <a:pt x="52" y="155"/>
                </a:cubicBezTo>
                <a:cubicBezTo>
                  <a:pt x="50" y="154"/>
                  <a:pt x="50" y="154"/>
                  <a:pt x="50" y="154"/>
                </a:cubicBezTo>
                <a:cubicBezTo>
                  <a:pt x="50" y="154"/>
                  <a:pt x="50" y="154"/>
                  <a:pt x="50" y="154"/>
                </a:cubicBezTo>
                <a:cubicBezTo>
                  <a:pt x="51" y="154"/>
                  <a:pt x="53" y="155"/>
                  <a:pt x="55" y="155"/>
                </a:cubicBezTo>
                <a:cubicBezTo>
                  <a:pt x="57" y="157"/>
                  <a:pt x="59" y="158"/>
                  <a:pt x="62" y="158"/>
                </a:cubicBezTo>
                <a:cubicBezTo>
                  <a:pt x="63" y="158"/>
                  <a:pt x="63" y="158"/>
                  <a:pt x="63" y="158"/>
                </a:cubicBezTo>
                <a:cubicBezTo>
                  <a:pt x="63" y="158"/>
                  <a:pt x="63" y="158"/>
                  <a:pt x="63" y="158"/>
                </a:cubicBezTo>
                <a:cubicBezTo>
                  <a:pt x="63" y="158"/>
                  <a:pt x="63" y="158"/>
                  <a:pt x="63" y="158"/>
                </a:cubicBezTo>
                <a:cubicBezTo>
                  <a:pt x="61" y="157"/>
                  <a:pt x="60" y="157"/>
                  <a:pt x="58" y="156"/>
                </a:cubicBezTo>
                <a:cubicBezTo>
                  <a:pt x="61" y="157"/>
                  <a:pt x="65" y="157"/>
                  <a:pt x="69" y="158"/>
                </a:cubicBezTo>
                <a:cubicBezTo>
                  <a:pt x="69" y="159"/>
                  <a:pt x="69" y="159"/>
                  <a:pt x="69" y="160"/>
                </a:cubicBezTo>
                <a:cubicBezTo>
                  <a:pt x="70" y="160"/>
                  <a:pt x="70" y="160"/>
                  <a:pt x="70" y="160"/>
                </a:cubicBezTo>
                <a:cubicBezTo>
                  <a:pt x="70" y="160"/>
                  <a:pt x="71" y="159"/>
                  <a:pt x="71" y="158"/>
                </a:cubicBezTo>
                <a:cubicBezTo>
                  <a:pt x="75" y="158"/>
                  <a:pt x="78" y="159"/>
                  <a:pt x="82" y="159"/>
                </a:cubicBezTo>
                <a:cubicBezTo>
                  <a:pt x="80" y="159"/>
                  <a:pt x="79" y="160"/>
                  <a:pt x="77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78" y="160"/>
                  <a:pt x="78" y="160"/>
                  <a:pt x="78" y="160"/>
                </a:cubicBezTo>
                <a:cubicBezTo>
                  <a:pt x="78" y="160"/>
                  <a:pt x="78" y="160"/>
                  <a:pt x="78" y="160"/>
                </a:cubicBezTo>
                <a:cubicBezTo>
                  <a:pt x="81" y="160"/>
                  <a:pt x="83" y="160"/>
                  <a:pt x="85" y="159"/>
                </a:cubicBezTo>
                <a:cubicBezTo>
                  <a:pt x="86" y="159"/>
                  <a:pt x="87" y="159"/>
                  <a:pt x="88" y="159"/>
                </a:cubicBezTo>
                <a:cubicBezTo>
                  <a:pt x="89" y="159"/>
                  <a:pt x="90" y="159"/>
                  <a:pt x="91" y="159"/>
                </a:cubicBezTo>
                <a:cubicBezTo>
                  <a:pt x="91" y="160"/>
                  <a:pt x="91" y="160"/>
                  <a:pt x="91" y="160"/>
                </a:cubicBezTo>
                <a:cubicBezTo>
                  <a:pt x="93" y="159"/>
                  <a:pt x="93" y="159"/>
                  <a:pt x="93" y="159"/>
                </a:cubicBezTo>
                <a:cubicBezTo>
                  <a:pt x="94" y="159"/>
                  <a:pt x="95" y="159"/>
                  <a:pt x="96" y="159"/>
                </a:cubicBezTo>
                <a:cubicBezTo>
                  <a:pt x="96" y="159"/>
                  <a:pt x="96" y="159"/>
                  <a:pt x="96" y="159"/>
                </a:cubicBezTo>
                <a:cubicBezTo>
                  <a:pt x="101" y="158"/>
                  <a:pt x="101" y="158"/>
                  <a:pt x="101" y="158"/>
                </a:cubicBezTo>
                <a:cubicBezTo>
                  <a:pt x="101" y="157"/>
                  <a:pt x="101" y="157"/>
                  <a:pt x="101" y="157"/>
                </a:cubicBezTo>
                <a:cubicBezTo>
                  <a:pt x="107" y="155"/>
                  <a:pt x="114" y="152"/>
                  <a:pt x="119" y="148"/>
                </a:cubicBezTo>
                <a:cubicBezTo>
                  <a:pt x="122" y="147"/>
                  <a:pt x="125" y="147"/>
                  <a:pt x="126" y="146"/>
                </a:cubicBezTo>
                <a:cubicBezTo>
                  <a:pt x="129" y="143"/>
                  <a:pt x="129" y="143"/>
                  <a:pt x="129" y="143"/>
                </a:cubicBezTo>
                <a:cubicBezTo>
                  <a:pt x="129" y="143"/>
                  <a:pt x="129" y="143"/>
                  <a:pt x="129" y="143"/>
                </a:cubicBezTo>
                <a:cubicBezTo>
                  <a:pt x="129" y="143"/>
                  <a:pt x="129" y="143"/>
                  <a:pt x="129" y="143"/>
                </a:cubicBezTo>
                <a:cubicBezTo>
                  <a:pt x="128" y="144"/>
                  <a:pt x="126" y="145"/>
                  <a:pt x="123" y="145"/>
                </a:cubicBezTo>
                <a:cubicBezTo>
                  <a:pt x="129" y="140"/>
                  <a:pt x="133" y="134"/>
                  <a:pt x="137" y="127"/>
                </a:cubicBezTo>
                <a:cubicBezTo>
                  <a:pt x="143" y="127"/>
                  <a:pt x="146" y="125"/>
                  <a:pt x="147" y="124"/>
                </a:cubicBezTo>
                <a:cubicBezTo>
                  <a:pt x="147" y="124"/>
                  <a:pt x="147" y="124"/>
                  <a:pt x="147" y="124"/>
                </a:cubicBezTo>
                <a:cubicBezTo>
                  <a:pt x="149" y="122"/>
                  <a:pt x="149" y="122"/>
                  <a:pt x="149" y="122"/>
                </a:cubicBezTo>
                <a:cubicBezTo>
                  <a:pt x="149" y="121"/>
                  <a:pt x="149" y="121"/>
                  <a:pt x="149" y="120"/>
                </a:cubicBezTo>
                <a:cubicBezTo>
                  <a:pt x="150" y="120"/>
                  <a:pt x="150" y="120"/>
                  <a:pt x="150" y="120"/>
                </a:cubicBezTo>
                <a:cubicBezTo>
                  <a:pt x="149" y="120"/>
                  <a:pt x="149" y="120"/>
                  <a:pt x="149" y="120"/>
                </a:cubicBezTo>
                <a:cubicBezTo>
                  <a:pt x="149" y="120"/>
                  <a:pt x="149" y="120"/>
                  <a:pt x="149" y="120"/>
                </a:cubicBezTo>
                <a:cubicBezTo>
                  <a:pt x="149" y="120"/>
                  <a:pt x="149" y="120"/>
                  <a:pt x="149" y="120"/>
                </a:cubicBezTo>
                <a:cubicBezTo>
                  <a:pt x="150" y="120"/>
                  <a:pt x="150" y="120"/>
                  <a:pt x="150" y="120"/>
                </a:cubicBezTo>
                <a:cubicBezTo>
                  <a:pt x="149" y="120"/>
                  <a:pt x="149" y="120"/>
                  <a:pt x="149" y="120"/>
                </a:cubicBezTo>
                <a:cubicBezTo>
                  <a:pt x="149" y="120"/>
                  <a:pt x="149" y="120"/>
                  <a:pt x="149" y="120"/>
                </a:cubicBezTo>
                <a:cubicBezTo>
                  <a:pt x="148" y="122"/>
                  <a:pt x="144" y="123"/>
                  <a:pt x="140" y="124"/>
                </a:cubicBezTo>
                <a:cubicBezTo>
                  <a:pt x="143" y="116"/>
                  <a:pt x="146" y="108"/>
                  <a:pt x="148" y="99"/>
                </a:cubicBezTo>
                <a:cubicBezTo>
                  <a:pt x="153" y="98"/>
                  <a:pt x="156" y="97"/>
                  <a:pt x="158" y="96"/>
                </a:cubicBezTo>
                <a:cubicBezTo>
                  <a:pt x="156" y="103"/>
                  <a:pt x="154" y="110"/>
                  <a:pt x="151" y="116"/>
                </a:cubicBezTo>
                <a:cubicBezTo>
                  <a:pt x="151" y="117"/>
                  <a:pt x="151" y="117"/>
                  <a:pt x="151" y="117"/>
                </a:cubicBezTo>
                <a:cubicBezTo>
                  <a:pt x="152" y="116"/>
                  <a:pt x="152" y="115"/>
                  <a:pt x="153" y="114"/>
                </a:cubicBezTo>
                <a:cubicBezTo>
                  <a:pt x="155" y="108"/>
                  <a:pt x="155" y="108"/>
                  <a:pt x="155" y="108"/>
                </a:cubicBezTo>
                <a:cubicBezTo>
                  <a:pt x="157" y="104"/>
                  <a:pt x="158" y="99"/>
                  <a:pt x="159" y="94"/>
                </a:cubicBezTo>
                <a:cubicBezTo>
                  <a:pt x="159" y="94"/>
                  <a:pt x="159" y="94"/>
                  <a:pt x="159" y="94"/>
                </a:cubicBezTo>
                <a:cubicBezTo>
                  <a:pt x="159" y="91"/>
                  <a:pt x="159" y="91"/>
                  <a:pt x="159" y="91"/>
                </a:cubicBezTo>
                <a:cubicBezTo>
                  <a:pt x="160" y="90"/>
                  <a:pt x="160" y="90"/>
                  <a:pt x="160" y="90"/>
                </a:cubicBezTo>
                <a:cubicBezTo>
                  <a:pt x="160" y="90"/>
                  <a:pt x="160" y="90"/>
                  <a:pt x="160" y="90"/>
                </a:cubicBezTo>
                <a:cubicBezTo>
                  <a:pt x="160" y="90"/>
                  <a:pt x="160" y="90"/>
                  <a:pt x="160" y="90"/>
                </a:cubicBezTo>
                <a:close/>
                <a:moveTo>
                  <a:pt x="34" y="15"/>
                </a:moveTo>
                <a:cubicBezTo>
                  <a:pt x="33" y="15"/>
                  <a:pt x="33" y="15"/>
                  <a:pt x="33" y="15"/>
                </a:cubicBezTo>
                <a:cubicBezTo>
                  <a:pt x="33" y="15"/>
                  <a:pt x="33" y="15"/>
                  <a:pt x="33" y="15"/>
                </a:cubicBezTo>
                <a:lnTo>
                  <a:pt x="34" y="15"/>
                </a:lnTo>
                <a:close/>
                <a:moveTo>
                  <a:pt x="124" y="16"/>
                </a:moveTo>
                <a:cubicBezTo>
                  <a:pt x="131" y="21"/>
                  <a:pt x="137" y="26"/>
                  <a:pt x="143" y="33"/>
                </a:cubicBezTo>
                <a:cubicBezTo>
                  <a:pt x="142" y="34"/>
                  <a:pt x="140" y="35"/>
                  <a:pt x="135" y="36"/>
                </a:cubicBezTo>
                <a:cubicBezTo>
                  <a:pt x="131" y="29"/>
                  <a:pt x="126" y="22"/>
                  <a:pt x="120" y="17"/>
                </a:cubicBezTo>
                <a:cubicBezTo>
                  <a:pt x="122" y="17"/>
                  <a:pt x="123" y="16"/>
                  <a:pt x="124" y="16"/>
                </a:cubicBezTo>
                <a:close/>
                <a:moveTo>
                  <a:pt x="86" y="34"/>
                </a:moveTo>
                <a:cubicBezTo>
                  <a:pt x="78" y="33"/>
                  <a:pt x="71" y="32"/>
                  <a:pt x="64" y="30"/>
                </a:cubicBezTo>
                <a:cubicBezTo>
                  <a:pt x="68" y="24"/>
                  <a:pt x="71" y="18"/>
                  <a:pt x="75" y="14"/>
                </a:cubicBezTo>
                <a:cubicBezTo>
                  <a:pt x="79" y="15"/>
                  <a:pt x="84" y="15"/>
                  <a:pt x="89" y="16"/>
                </a:cubicBezTo>
                <a:cubicBezTo>
                  <a:pt x="88" y="21"/>
                  <a:pt x="87" y="27"/>
                  <a:pt x="86" y="34"/>
                </a:cubicBezTo>
                <a:close/>
                <a:moveTo>
                  <a:pt x="90" y="38"/>
                </a:moveTo>
                <a:cubicBezTo>
                  <a:pt x="98" y="39"/>
                  <a:pt x="106" y="40"/>
                  <a:pt x="113" y="40"/>
                </a:cubicBezTo>
                <a:cubicBezTo>
                  <a:pt x="115" y="48"/>
                  <a:pt x="116" y="56"/>
                  <a:pt x="117" y="65"/>
                </a:cubicBezTo>
                <a:cubicBezTo>
                  <a:pt x="107" y="64"/>
                  <a:pt x="97" y="63"/>
                  <a:pt x="87" y="62"/>
                </a:cubicBezTo>
                <a:cubicBezTo>
                  <a:pt x="88" y="53"/>
                  <a:pt x="89" y="46"/>
                  <a:pt x="90" y="38"/>
                </a:cubicBezTo>
                <a:close/>
                <a:moveTo>
                  <a:pt x="53" y="56"/>
                </a:moveTo>
                <a:cubicBezTo>
                  <a:pt x="56" y="48"/>
                  <a:pt x="59" y="40"/>
                  <a:pt x="62" y="34"/>
                </a:cubicBezTo>
                <a:cubicBezTo>
                  <a:pt x="69" y="35"/>
                  <a:pt x="77" y="37"/>
                  <a:pt x="85" y="38"/>
                </a:cubicBezTo>
                <a:cubicBezTo>
                  <a:pt x="84" y="45"/>
                  <a:pt x="83" y="53"/>
                  <a:pt x="82" y="61"/>
                </a:cubicBezTo>
                <a:cubicBezTo>
                  <a:pt x="72" y="60"/>
                  <a:pt x="62" y="58"/>
                  <a:pt x="53" y="56"/>
                </a:cubicBezTo>
                <a:close/>
                <a:moveTo>
                  <a:pt x="81" y="65"/>
                </a:moveTo>
                <a:cubicBezTo>
                  <a:pt x="80" y="74"/>
                  <a:pt x="79" y="83"/>
                  <a:pt x="78" y="92"/>
                </a:cubicBezTo>
                <a:cubicBezTo>
                  <a:pt x="67" y="90"/>
                  <a:pt x="56" y="88"/>
                  <a:pt x="46" y="86"/>
                </a:cubicBezTo>
                <a:cubicBezTo>
                  <a:pt x="47" y="77"/>
                  <a:pt x="49" y="69"/>
                  <a:pt x="52" y="60"/>
                </a:cubicBezTo>
                <a:cubicBezTo>
                  <a:pt x="61" y="62"/>
                  <a:pt x="71" y="64"/>
                  <a:pt x="81" y="65"/>
                </a:cubicBezTo>
                <a:close/>
                <a:moveTo>
                  <a:pt x="61" y="29"/>
                </a:moveTo>
                <a:cubicBezTo>
                  <a:pt x="54" y="28"/>
                  <a:pt x="48" y="26"/>
                  <a:pt x="44" y="24"/>
                </a:cubicBezTo>
                <a:cubicBezTo>
                  <a:pt x="49" y="18"/>
                  <a:pt x="56" y="14"/>
                  <a:pt x="62" y="10"/>
                </a:cubicBezTo>
                <a:cubicBezTo>
                  <a:pt x="65" y="11"/>
                  <a:pt x="69" y="12"/>
                  <a:pt x="73" y="13"/>
                </a:cubicBezTo>
                <a:cubicBezTo>
                  <a:pt x="68" y="17"/>
                  <a:pt x="64" y="23"/>
                  <a:pt x="61" y="29"/>
                </a:cubicBezTo>
                <a:close/>
                <a:moveTo>
                  <a:pt x="59" y="33"/>
                </a:moveTo>
                <a:cubicBezTo>
                  <a:pt x="55" y="39"/>
                  <a:pt x="52" y="47"/>
                  <a:pt x="49" y="55"/>
                </a:cubicBezTo>
                <a:cubicBezTo>
                  <a:pt x="40" y="53"/>
                  <a:pt x="32" y="51"/>
                  <a:pt x="26" y="48"/>
                </a:cubicBezTo>
                <a:cubicBezTo>
                  <a:pt x="30" y="41"/>
                  <a:pt x="35" y="34"/>
                  <a:pt x="41" y="27"/>
                </a:cubicBezTo>
                <a:cubicBezTo>
                  <a:pt x="45" y="29"/>
                  <a:pt x="51" y="31"/>
                  <a:pt x="59" y="33"/>
                </a:cubicBezTo>
                <a:close/>
                <a:moveTo>
                  <a:pt x="47" y="59"/>
                </a:moveTo>
                <a:cubicBezTo>
                  <a:pt x="45" y="68"/>
                  <a:pt x="43" y="76"/>
                  <a:pt x="41" y="85"/>
                </a:cubicBezTo>
                <a:cubicBezTo>
                  <a:pt x="32" y="83"/>
                  <a:pt x="23" y="80"/>
                  <a:pt x="17" y="78"/>
                </a:cubicBezTo>
                <a:cubicBezTo>
                  <a:pt x="18" y="69"/>
                  <a:pt x="21" y="61"/>
                  <a:pt x="24" y="52"/>
                </a:cubicBezTo>
                <a:cubicBezTo>
                  <a:pt x="31" y="55"/>
                  <a:pt x="38" y="57"/>
                  <a:pt x="47" y="59"/>
                </a:cubicBezTo>
                <a:close/>
                <a:moveTo>
                  <a:pt x="46" y="91"/>
                </a:moveTo>
                <a:cubicBezTo>
                  <a:pt x="55" y="93"/>
                  <a:pt x="66" y="95"/>
                  <a:pt x="77" y="97"/>
                </a:cubicBezTo>
                <a:cubicBezTo>
                  <a:pt x="76" y="105"/>
                  <a:pt x="75" y="114"/>
                  <a:pt x="74" y="121"/>
                </a:cubicBezTo>
                <a:cubicBezTo>
                  <a:pt x="64" y="120"/>
                  <a:pt x="53" y="118"/>
                  <a:pt x="44" y="116"/>
                </a:cubicBezTo>
                <a:cubicBezTo>
                  <a:pt x="44" y="108"/>
                  <a:pt x="44" y="100"/>
                  <a:pt x="46" y="91"/>
                </a:cubicBezTo>
                <a:close/>
                <a:moveTo>
                  <a:pt x="78" y="126"/>
                </a:moveTo>
                <a:cubicBezTo>
                  <a:pt x="88" y="127"/>
                  <a:pt x="98" y="128"/>
                  <a:pt x="108" y="128"/>
                </a:cubicBezTo>
                <a:cubicBezTo>
                  <a:pt x="105" y="135"/>
                  <a:pt x="102" y="141"/>
                  <a:pt x="98" y="146"/>
                </a:cubicBezTo>
                <a:cubicBezTo>
                  <a:pt x="91" y="146"/>
                  <a:pt x="83" y="145"/>
                  <a:pt x="75" y="144"/>
                </a:cubicBezTo>
                <a:cubicBezTo>
                  <a:pt x="76" y="139"/>
                  <a:pt x="77" y="133"/>
                  <a:pt x="78" y="126"/>
                </a:cubicBezTo>
                <a:close/>
                <a:moveTo>
                  <a:pt x="79" y="122"/>
                </a:moveTo>
                <a:cubicBezTo>
                  <a:pt x="80" y="114"/>
                  <a:pt x="81" y="106"/>
                  <a:pt x="82" y="97"/>
                </a:cubicBezTo>
                <a:cubicBezTo>
                  <a:pt x="94" y="99"/>
                  <a:pt x="105" y="100"/>
                  <a:pt x="115" y="100"/>
                </a:cubicBezTo>
                <a:cubicBezTo>
                  <a:pt x="114" y="109"/>
                  <a:pt x="112" y="117"/>
                  <a:pt x="109" y="125"/>
                </a:cubicBezTo>
                <a:cubicBezTo>
                  <a:pt x="100" y="124"/>
                  <a:pt x="89" y="123"/>
                  <a:pt x="79" y="122"/>
                </a:cubicBezTo>
                <a:close/>
                <a:moveTo>
                  <a:pt x="83" y="93"/>
                </a:moveTo>
                <a:cubicBezTo>
                  <a:pt x="84" y="84"/>
                  <a:pt x="85" y="75"/>
                  <a:pt x="87" y="66"/>
                </a:cubicBezTo>
                <a:cubicBezTo>
                  <a:pt x="97" y="68"/>
                  <a:pt x="107" y="68"/>
                  <a:pt x="117" y="69"/>
                </a:cubicBezTo>
                <a:cubicBezTo>
                  <a:pt x="117" y="78"/>
                  <a:pt x="117" y="87"/>
                  <a:pt x="116" y="96"/>
                </a:cubicBezTo>
                <a:cubicBezTo>
                  <a:pt x="105" y="95"/>
                  <a:pt x="94" y="94"/>
                  <a:pt x="83" y="93"/>
                </a:cubicBezTo>
                <a:close/>
                <a:moveTo>
                  <a:pt x="116" y="37"/>
                </a:moveTo>
                <a:cubicBezTo>
                  <a:pt x="114" y="30"/>
                  <a:pt x="111" y="23"/>
                  <a:pt x="108" y="18"/>
                </a:cubicBezTo>
                <a:cubicBezTo>
                  <a:pt x="109" y="18"/>
                  <a:pt x="110" y="18"/>
                  <a:pt x="111" y="18"/>
                </a:cubicBezTo>
                <a:cubicBezTo>
                  <a:pt x="113" y="18"/>
                  <a:pt x="116" y="18"/>
                  <a:pt x="118" y="17"/>
                </a:cubicBezTo>
                <a:cubicBezTo>
                  <a:pt x="124" y="23"/>
                  <a:pt x="129" y="29"/>
                  <a:pt x="133" y="36"/>
                </a:cubicBezTo>
                <a:cubicBezTo>
                  <a:pt x="130" y="37"/>
                  <a:pt x="126" y="37"/>
                  <a:pt x="122" y="37"/>
                </a:cubicBezTo>
                <a:cubicBezTo>
                  <a:pt x="120" y="37"/>
                  <a:pt x="118" y="37"/>
                  <a:pt x="116" y="37"/>
                </a:cubicBezTo>
                <a:close/>
                <a:moveTo>
                  <a:pt x="123" y="41"/>
                </a:moveTo>
                <a:cubicBezTo>
                  <a:pt x="128" y="41"/>
                  <a:pt x="132" y="40"/>
                  <a:pt x="135" y="40"/>
                </a:cubicBezTo>
                <a:cubicBezTo>
                  <a:pt x="139" y="48"/>
                  <a:pt x="142" y="56"/>
                  <a:pt x="144" y="64"/>
                </a:cubicBezTo>
                <a:cubicBezTo>
                  <a:pt x="139" y="65"/>
                  <a:pt x="134" y="65"/>
                  <a:pt x="129" y="65"/>
                </a:cubicBezTo>
                <a:cubicBezTo>
                  <a:pt x="126" y="65"/>
                  <a:pt x="124" y="65"/>
                  <a:pt x="122" y="65"/>
                </a:cubicBezTo>
                <a:cubicBezTo>
                  <a:pt x="121" y="56"/>
                  <a:pt x="119" y="48"/>
                  <a:pt x="117" y="41"/>
                </a:cubicBezTo>
                <a:cubicBezTo>
                  <a:pt x="119" y="41"/>
                  <a:pt x="121" y="41"/>
                  <a:pt x="123" y="41"/>
                </a:cubicBezTo>
                <a:close/>
                <a:moveTo>
                  <a:pt x="118" y="10"/>
                </a:moveTo>
                <a:cubicBezTo>
                  <a:pt x="119" y="11"/>
                  <a:pt x="119" y="11"/>
                  <a:pt x="119" y="11"/>
                </a:cubicBezTo>
                <a:cubicBezTo>
                  <a:pt x="120" y="11"/>
                  <a:pt x="120" y="12"/>
                  <a:pt x="120" y="12"/>
                </a:cubicBezTo>
                <a:cubicBezTo>
                  <a:pt x="114" y="8"/>
                  <a:pt x="107" y="5"/>
                  <a:pt x="99" y="4"/>
                </a:cubicBezTo>
                <a:cubicBezTo>
                  <a:pt x="106" y="5"/>
                  <a:pt x="112" y="7"/>
                  <a:pt x="118" y="10"/>
                </a:cubicBezTo>
                <a:close/>
                <a:moveTo>
                  <a:pt x="120" y="13"/>
                </a:moveTo>
                <a:cubicBezTo>
                  <a:pt x="120" y="14"/>
                  <a:pt x="119" y="14"/>
                  <a:pt x="116" y="14"/>
                </a:cubicBezTo>
                <a:cubicBezTo>
                  <a:pt x="110" y="10"/>
                  <a:pt x="104" y="6"/>
                  <a:pt x="97" y="4"/>
                </a:cubicBezTo>
                <a:cubicBezTo>
                  <a:pt x="105" y="6"/>
                  <a:pt x="113" y="9"/>
                  <a:pt x="120" y="13"/>
                </a:cubicBezTo>
                <a:close/>
                <a:moveTo>
                  <a:pt x="94" y="4"/>
                </a:moveTo>
                <a:cubicBezTo>
                  <a:pt x="102" y="6"/>
                  <a:pt x="108" y="10"/>
                  <a:pt x="115" y="15"/>
                </a:cubicBezTo>
                <a:cubicBezTo>
                  <a:pt x="113" y="15"/>
                  <a:pt x="111" y="15"/>
                  <a:pt x="109" y="15"/>
                </a:cubicBezTo>
                <a:cubicBezTo>
                  <a:pt x="108" y="15"/>
                  <a:pt x="107" y="15"/>
                  <a:pt x="106" y="15"/>
                </a:cubicBezTo>
                <a:cubicBezTo>
                  <a:pt x="102" y="10"/>
                  <a:pt x="98" y="6"/>
                  <a:pt x="94" y="4"/>
                </a:cubicBezTo>
                <a:cubicBezTo>
                  <a:pt x="94" y="4"/>
                  <a:pt x="94" y="4"/>
                  <a:pt x="94" y="4"/>
                </a:cubicBezTo>
                <a:close/>
                <a:moveTo>
                  <a:pt x="91" y="4"/>
                </a:moveTo>
                <a:cubicBezTo>
                  <a:pt x="92" y="4"/>
                  <a:pt x="92" y="4"/>
                  <a:pt x="93" y="4"/>
                </a:cubicBezTo>
                <a:cubicBezTo>
                  <a:pt x="97" y="6"/>
                  <a:pt x="100" y="10"/>
                  <a:pt x="103" y="15"/>
                </a:cubicBezTo>
                <a:cubicBezTo>
                  <a:pt x="100" y="15"/>
                  <a:pt x="96" y="14"/>
                  <a:pt x="91" y="14"/>
                </a:cubicBezTo>
                <a:cubicBezTo>
                  <a:pt x="92" y="9"/>
                  <a:pt x="92" y="6"/>
                  <a:pt x="91" y="4"/>
                </a:cubicBezTo>
                <a:close/>
                <a:moveTo>
                  <a:pt x="91" y="16"/>
                </a:moveTo>
                <a:cubicBezTo>
                  <a:pt x="96" y="17"/>
                  <a:pt x="101" y="17"/>
                  <a:pt x="105" y="18"/>
                </a:cubicBezTo>
                <a:cubicBezTo>
                  <a:pt x="108" y="23"/>
                  <a:pt x="111" y="29"/>
                  <a:pt x="112" y="37"/>
                </a:cubicBezTo>
                <a:cubicBezTo>
                  <a:pt x="105" y="36"/>
                  <a:pt x="98" y="36"/>
                  <a:pt x="90" y="35"/>
                </a:cubicBezTo>
                <a:cubicBezTo>
                  <a:pt x="91" y="28"/>
                  <a:pt x="91" y="21"/>
                  <a:pt x="91" y="16"/>
                </a:cubicBezTo>
                <a:close/>
                <a:moveTo>
                  <a:pt x="89" y="3"/>
                </a:moveTo>
                <a:cubicBezTo>
                  <a:pt x="90" y="3"/>
                  <a:pt x="90" y="3"/>
                  <a:pt x="91" y="3"/>
                </a:cubicBezTo>
                <a:cubicBezTo>
                  <a:pt x="90" y="5"/>
                  <a:pt x="90" y="9"/>
                  <a:pt x="89" y="13"/>
                </a:cubicBezTo>
                <a:cubicBezTo>
                  <a:pt x="85" y="13"/>
                  <a:pt x="81" y="12"/>
                  <a:pt x="77" y="11"/>
                </a:cubicBezTo>
                <a:cubicBezTo>
                  <a:pt x="81" y="7"/>
                  <a:pt x="85" y="4"/>
                  <a:pt x="89" y="3"/>
                </a:cubicBezTo>
                <a:close/>
                <a:moveTo>
                  <a:pt x="88" y="3"/>
                </a:moveTo>
                <a:cubicBezTo>
                  <a:pt x="84" y="4"/>
                  <a:pt x="79" y="7"/>
                  <a:pt x="75" y="11"/>
                </a:cubicBezTo>
                <a:cubicBezTo>
                  <a:pt x="72" y="10"/>
                  <a:pt x="69" y="9"/>
                  <a:pt x="66" y="8"/>
                </a:cubicBezTo>
                <a:cubicBezTo>
                  <a:pt x="73" y="5"/>
                  <a:pt x="80" y="3"/>
                  <a:pt x="87" y="3"/>
                </a:cubicBezTo>
                <a:cubicBezTo>
                  <a:pt x="88" y="3"/>
                  <a:pt x="88" y="3"/>
                  <a:pt x="88" y="3"/>
                </a:cubicBezTo>
                <a:close/>
                <a:moveTo>
                  <a:pt x="64" y="7"/>
                </a:moveTo>
                <a:cubicBezTo>
                  <a:pt x="64" y="7"/>
                  <a:pt x="63" y="7"/>
                  <a:pt x="63" y="7"/>
                </a:cubicBezTo>
                <a:cubicBezTo>
                  <a:pt x="61" y="6"/>
                  <a:pt x="61" y="5"/>
                  <a:pt x="60" y="5"/>
                </a:cubicBezTo>
                <a:cubicBezTo>
                  <a:pt x="67" y="3"/>
                  <a:pt x="75" y="2"/>
                  <a:pt x="82" y="2"/>
                </a:cubicBezTo>
                <a:cubicBezTo>
                  <a:pt x="83" y="2"/>
                  <a:pt x="84" y="2"/>
                  <a:pt x="85" y="2"/>
                </a:cubicBezTo>
                <a:cubicBezTo>
                  <a:pt x="78" y="3"/>
                  <a:pt x="71" y="4"/>
                  <a:pt x="64" y="7"/>
                </a:cubicBezTo>
                <a:close/>
                <a:moveTo>
                  <a:pt x="60" y="4"/>
                </a:moveTo>
                <a:cubicBezTo>
                  <a:pt x="60" y="4"/>
                  <a:pt x="60" y="3"/>
                  <a:pt x="62" y="3"/>
                </a:cubicBezTo>
                <a:cubicBezTo>
                  <a:pt x="67" y="2"/>
                  <a:pt x="72" y="1"/>
                  <a:pt x="77" y="1"/>
                </a:cubicBezTo>
                <a:cubicBezTo>
                  <a:pt x="79" y="1"/>
                  <a:pt x="81" y="1"/>
                  <a:pt x="83" y="1"/>
                </a:cubicBezTo>
                <a:cubicBezTo>
                  <a:pt x="82" y="1"/>
                  <a:pt x="82" y="1"/>
                  <a:pt x="81" y="1"/>
                </a:cubicBezTo>
                <a:cubicBezTo>
                  <a:pt x="74" y="1"/>
                  <a:pt x="67" y="2"/>
                  <a:pt x="60" y="4"/>
                </a:cubicBezTo>
                <a:cubicBezTo>
                  <a:pt x="60" y="4"/>
                  <a:pt x="60" y="4"/>
                  <a:pt x="60" y="4"/>
                </a:cubicBezTo>
                <a:close/>
                <a:moveTo>
                  <a:pt x="56" y="6"/>
                </a:moveTo>
                <a:cubicBezTo>
                  <a:pt x="57" y="7"/>
                  <a:pt x="58" y="8"/>
                  <a:pt x="59" y="9"/>
                </a:cubicBezTo>
                <a:cubicBezTo>
                  <a:pt x="60" y="9"/>
                  <a:pt x="60" y="9"/>
                  <a:pt x="60" y="9"/>
                </a:cubicBezTo>
                <a:cubicBezTo>
                  <a:pt x="54" y="13"/>
                  <a:pt x="47" y="18"/>
                  <a:pt x="41" y="23"/>
                </a:cubicBezTo>
                <a:cubicBezTo>
                  <a:pt x="40" y="23"/>
                  <a:pt x="39" y="23"/>
                  <a:pt x="38" y="22"/>
                </a:cubicBezTo>
                <a:cubicBezTo>
                  <a:pt x="36" y="21"/>
                  <a:pt x="34" y="20"/>
                  <a:pt x="33" y="19"/>
                </a:cubicBezTo>
                <a:cubicBezTo>
                  <a:pt x="40" y="13"/>
                  <a:pt x="48" y="9"/>
                  <a:pt x="56" y="6"/>
                </a:cubicBezTo>
                <a:close/>
                <a:moveTo>
                  <a:pt x="30" y="21"/>
                </a:moveTo>
                <a:cubicBezTo>
                  <a:pt x="31" y="22"/>
                  <a:pt x="33" y="24"/>
                  <a:pt x="35" y="25"/>
                </a:cubicBezTo>
                <a:cubicBezTo>
                  <a:pt x="36" y="26"/>
                  <a:pt x="37" y="26"/>
                  <a:pt x="38" y="26"/>
                </a:cubicBezTo>
                <a:cubicBezTo>
                  <a:pt x="32" y="33"/>
                  <a:pt x="27" y="39"/>
                  <a:pt x="23" y="47"/>
                </a:cubicBezTo>
                <a:cubicBezTo>
                  <a:pt x="22" y="47"/>
                  <a:pt x="21" y="46"/>
                  <a:pt x="20" y="46"/>
                </a:cubicBezTo>
                <a:cubicBezTo>
                  <a:pt x="16" y="44"/>
                  <a:pt x="14" y="42"/>
                  <a:pt x="13" y="41"/>
                </a:cubicBezTo>
                <a:cubicBezTo>
                  <a:pt x="17" y="33"/>
                  <a:pt x="23" y="27"/>
                  <a:pt x="30" y="21"/>
                </a:cubicBezTo>
                <a:close/>
                <a:moveTo>
                  <a:pt x="10" y="105"/>
                </a:moveTo>
                <a:cubicBezTo>
                  <a:pt x="7" y="103"/>
                  <a:pt x="4" y="102"/>
                  <a:pt x="3" y="100"/>
                </a:cubicBezTo>
                <a:cubicBezTo>
                  <a:pt x="1" y="92"/>
                  <a:pt x="1" y="83"/>
                  <a:pt x="1" y="74"/>
                </a:cubicBezTo>
                <a:cubicBezTo>
                  <a:pt x="3" y="76"/>
                  <a:pt x="5" y="78"/>
                  <a:pt x="9" y="80"/>
                </a:cubicBezTo>
                <a:cubicBezTo>
                  <a:pt x="10" y="80"/>
                  <a:pt x="11" y="81"/>
                  <a:pt x="13" y="81"/>
                </a:cubicBezTo>
                <a:cubicBezTo>
                  <a:pt x="12" y="90"/>
                  <a:pt x="12" y="99"/>
                  <a:pt x="14" y="107"/>
                </a:cubicBezTo>
                <a:cubicBezTo>
                  <a:pt x="12" y="106"/>
                  <a:pt x="11" y="106"/>
                  <a:pt x="10" y="105"/>
                </a:cubicBezTo>
                <a:close/>
                <a:moveTo>
                  <a:pt x="13" y="77"/>
                </a:moveTo>
                <a:cubicBezTo>
                  <a:pt x="12" y="76"/>
                  <a:pt x="11" y="76"/>
                  <a:pt x="10" y="75"/>
                </a:cubicBezTo>
                <a:cubicBezTo>
                  <a:pt x="6" y="73"/>
                  <a:pt x="3" y="71"/>
                  <a:pt x="2" y="70"/>
                </a:cubicBezTo>
                <a:cubicBezTo>
                  <a:pt x="4" y="61"/>
                  <a:pt x="6" y="52"/>
                  <a:pt x="11" y="45"/>
                </a:cubicBezTo>
                <a:cubicBezTo>
                  <a:pt x="12" y="46"/>
                  <a:pt x="14" y="48"/>
                  <a:pt x="18" y="50"/>
                </a:cubicBezTo>
                <a:cubicBezTo>
                  <a:pt x="19" y="50"/>
                  <a:pt x="20" y="51"/>
                  <a:pt x="21" y="51"/>
                </a:cubicBezTo>
                <a:cubicBezTo>
                  <a:pt x="17" y="59"/>
                  <a:pt x="15" y="68"/>
                  <a:pt x="13" y="77"/>
                </a:cubicBezTo>
                <a:close/>
                <a:moveTo>
                  <a:pt x="16" y="83"/>
                </a:moveTo>
                <a:cubicBezTo>
                  <a:pt x="23" y="85"/>
                  <a:pt x="31" y="87"/>
                  <a:pt x="41" y="90"/>
                </a:cubicBezTo>
                <a:cubicBezTo>
                  <a:pt x="40" y="99"/>
                  <a:pt x="39" y="107"/>
                  <a:pt x="40" y="115"/>
                </a:cubicBezTo>
                <a:cubicBezTo>
                  <a:pt x="31" y="113"/>
                  <a:pt x="23" y="110"/>
                  <a:pt x="17" y="108"/>
                </a:cubicBezTo>
                <a:cubicBezTo>
                  <a:pt x="15" y="100"/>
                  <a:pt x="15" y="91"/>
                  <a:pt x="16" y="83"/>
                </a:cubicBezTo>
                <a:close/>
                <a:moveTo>
                  <a:pt x="18" y="112"/>
                </a:moveTo>
                <a:cubicBezTo>
                  <a:pt x="24" y="114"/>
                  <a:pt x="31" y="117"/>
                  <a:pt x="40" y="119"/>
                </a:cubicBezTo>
                <a:cubicBezTo>
                  <a:pt x="41" y="126"/>
                  <a:pt x="42" y="133"/>
                  <a:pt x="44" y="138"/>
                </a:cubicBezTo>
                <a:cubicBezTo>
                  <a:pt x="37" y="137"/>
                  <a:pt x="31" y="135"/>
                  <a:pt x="26" y="133"/>
                </a:cubicBezTo>
                <a:cubicBezTo>
                  <a:pt x="22" y="127"/>
                  <a:pt x="20" y="120"/>
                  <a:pt x="18" y="112"/>
                </a:cubicBezTo>
                <a:close/>
                <a:moveTo>
                  <a:pt x="43" y="150"/>
                </a:moveTo>
                <a:cubicBezTo>
                  <a:pt x="38" y="147"/>
                  <a:pt x="33" y="142"/>
                  <a:pt x="29" y="136"/>
                </a:cubicBezTo>
                <a:cubicBezTo>
                  <a:pt x="33" y="138"/>
                  <a:pt x="39" y="140"/>
                  <a:pt x="45" y="141"/>
                </a:cubicBezTo>
                <a:cubicBezTo>
                  <a:pt x="47" y="146"/>
                  <a:pt x="50" y="150"/>
                  <a:pt x="53" y="153"/>
                </a:cubicBezTo>
                <a:cubicBezTo>
                  <a:pt x="49" y="152"/>
                  <a:pt x="46" y="151"/>
                  <a:pt x="43" y="150"/>
                </a:cubicBezTo>
                <a:close/>
                <a:moveTo>
                  <a:pt x="69" y="156"/>
                </a:moveTo>
                <a:cubicBezTo>
                  <a:pt x="64" y="156"/>
                  <a:pt x="60" y="155"/>
                  <a:pt x="56" y="154"/>
                </a:cubicBezTo>
                <a:cubicBezTo>
                  <a:pt x="53" y="151"/>
                  <a:pt x="51" y="147"/>
                  <a:pt x="49" y="142"/>
                </a:cubicBezTo>
                <a:cubicBezTo>
                  <a:pt x="55" y="144"/>
                  <a:pt x="63" y="145"/>
                  <a:pt x="70" y="146"/>
                </a:cubicBezTo>
                <a:cubicBezTo>
                  <a:pt x="70" y="150"/>
                  <a:pt x="69" y="154"/>
                  <a:pt x="69" y="156"/>
                </a:cubicBezTo>
                <a:close/>
                <a:moveTo>
                  <a:pt x="71" y="143"/>
                </a:moveTo>
                <a:cubicBezTo>
                  <a:pt x="63" y="142"/>
                  <a:pt x="55" y="141"/>
                  <a:pt x="48" y="139"/>
                </a:cubicBezTo>
                <a:cubicBezTo>
                  <a:pt x="46" y="133"/>
                  <a:pt x="45" y="127"/>
                  <a:pt x="44" y="120"/>
                </a:cubicBezTo>
                <a:cubicBezTo>
                  <a:pt x="53" y="122"/>
                  <a:pt x="63" y="123"/>
                  <a:pt x="73" y="125"/>
                </a:cubicBezTo>
                <a:cubicBezTo>
                  <a:pt x="72" y="132"/>
                  <a:pt x="71" y="138"/>
                  <a:pt x="71" y="143"/>
                </a:cubicBezTo>
                <a:close/>
                <a:moveTo>
                  <a:pt x="85" y="158"/>
                </a:moveTo>
                <a:cubicBezTo>
                  <a:pt x="81" y="158"/>
                  <a:pt x="76" y="157"/>
                  <a:pt x="72" y="157"/>
                </a:cubicBezTo>
                <a:cubicBezTo>
                  <a:pt x="72" y="154"/>
                  <a:pt x="73" y="151"/>
                  <a:pt x="74" y="146"/>
                </a:cubicBezTo>
                <a:cubicBezTo>
                  <a:pt x="82" y="147"/>
                  <a:pt x="89" y="148"/>
                  <a:pt x="96" y="148"/>
                </a:cubicBezTo>
                <a:cubicBezTo>
                  <a:pt x="93" y="153"/>
                  <a:pt x="89" y="156"/>
                  <a:pt x="85" y="158"/>
                </a:cubicBezTo>
                <a:close/>
                <a:moveTo>
                  <a:pt x="98" y="158"/>
                </a:moveTo>
                <a:cubicBezTo>
                  <a:pt x="96" y="158"/>
                  <a:pt x="93" y="158"/>
                  <a:pt x="90" y="158"/>
                </a:cubicBezTo>
                <a:cubicBezTo>
                  <a:pt x="90" y="158"/>
                  <a:pt x="89" y="158"/>
                  <a:pt x="88" y="158"/>
                </a:cubicBezTo>
                <a:cubicBezTo>
                  <a:pt x="93" y="156"/>
                  <a:pt x="96" y="153"/>
                  <a:pt x="100" y="149"/>
                </a:cubicBezTo>
                <a:cubicBezTo>
                  <a:pt x="102" y="149"/>
                  <a:pt x="104" y="149"/>
                  <a:pt x="106" y="149"/>
                </a:cubicBezTo>
                <a:cubicBezTo>
                  <a:pt x="110" y="149"/>
                  <a:pt x="113" y="149"/>
                  <a:pt x="116" y="148"/>
                </a:cubicBezTo>
                <a:cubicBezTo>
                  <a:pt x="111" y="153"/>
                  <a:pt x="104" y="156"/>
                  <a:pt x="98" y="158"/>
                </a:cubicBezTo>
                <a:close/>
                <a:moveTo>
                  <a:pt x="120" y="145"/>
                </a:moveTo>
                <a:cubicBezTo>
                  <a:pt x="116" y="146"/>
                  <a:pt x="112" y="146"/>
                  <a:pt x="108" y="146"/>
                </a:cubicBezTo>
                <a:cubicBezTo>
                  <a:pt x="106" y="146"/>
                  <a:pt x="104" y="146"/>
                  <a:pt x="102" y="146"/>
                </a:cubicBezTo>
                <a:cubicBezTo>
                  <a:pt x="106" y="141"/>
                  <a:pt x="110" y="135"/>
                  <a:pt x="112" y="128"/>
                </a:cubicBezTo>
                <a:cubicBezTo>
                  <a:pt x="115" y="129"/>
                  <a:pt x="117" y="129"/>
                  <a:pt x="119" y="129"/>
                </a:cubicBezTo>
                <a:cubicBezTo>
                  <a:pt x="125" y="129"/>
                  <a:pt x="130" y="128"/>
                  <a:pt x="134" y="128"/>
                </a:cubicBezTo>
                <a:cubicBezTo>
                  <a:pt x="130" y="135"/>
                  <a:pt x="125" y="141"/>
                  <a:pt x="120" y="145"/>
                </a:cubicBezTo>
                <a:close/>
                <a:moveTo>
                  <a:pt x="136" y="124"/>
                </a:moveTo>
                <a:cubicBezTo>
                  <a:pt x="132" y="125"/>
                  <a:pt x="127" y="125"/>
                  <a:pt x="121" y="125"/>
                </a:cubicBezTo>
                <a:cubicBezTo>
                  <a:pt x="119" y="125"/>
                  <a:pt x="116" y="125"/>
                  <a:pt x="114" y="125"/>
                </a:cubicBezTo>
                <a:cubicBezTo>
                  <a:pt x="117" y="117"/>
                  <a:pt x="119" y="109"/>
                  <a:pt x="120" y="100"/>
                </a:cubicBezTo>
                <a:cubicBezTo>
                  <a:pt x="123" y="101"/>
                  <a:pt x="125" y="101"/>
                  <a:pt x="128" y="101"/>
                </a:cubicBezTo>
                <a:cubicBezTo>
                  <a:pt x="134" y="101"/>
                  <a:pt x="140" y="100"/>
                  <a:pt x="144" y="100"/>
                </a:cubicBezTo>
                <a:cubicBezTo>
                  <a:pt x="143" y="108"/>
                  <a:pt x="140" y="117"/>
                  <a:pt x="136" y="124"/>
                </a:cubicBezTo>
                <a:close/>
                <a:moveTo>
                  <a:pt x="145" y="95"/>
                </a:moveTo>
                <a:cubicBezTo>
                  <a:pt x="140" y="96"/>
                  <a:pt x="135" y="96"/>
                  <a:pt x="128" y="96"/>
                </a:cubicBezTo>
                <a:cubicBezTo>
                  <a:pt x="126" y="96"/>
                  <a:pt x="123" y="96"/>
                  <a:pt x="121" y="96"/>
                </a:cubicBezTo>
                <a:cubicBezTo>
                  <a:pt x="122" y="87"/>
                  <a:pt x="122" y="78"/>
                  <a:pt x="122" y="69"/>
                </a:cubicBezTo>
                <a:cubicBezTo>
                  <a:pt x="124" y="69"/>
                  <a:pt x="127" y="69"/>
                  <a:pt x="129" y="69"/>
                </a:cubicBezTo>
                <a:cubicBezTo>
                  <a:pt x="135" y="69"/>
                  <a:pt x="140" y="69"/>
                  <a:pt x="145" y="68"/>
                </a:cubicBezTo>
                <a:cubicBezTo>
                  <a:pt x="146" y="77"/>
                  <a:pt x="146" y="86"/>
                  <a:pt x="145" y="95"/>
                </a:cubicBezTo>
                <a:close/>
                <a:moveTo>
                  <a:pt x="138" y="40"/>
                </a:moveTo>
                <a:cubicBezTo>
                  <a:pt x="141" y="39"/>
                  <a:pt x="144" y="38"/>
                  <a:pt x="145" y="37"/>
                </a:cubicBezTo>
                <a:cubicBezTo>
                  <a:pt x="150" y="44"/>
                  <a:pt x="154" y="52"/>
                  <a:pt x="156" y="60"/>
                </a:cubicBezTo>
                <a:cubicBezTo>
                  <a:pt x="155" y="62"/>
                  <a:pt x="152" y="63"/>
                  <a:pt x="147" y="64"/>
                </a:cubicBezTo>
                <a:cubicBezTo>
                  <a:pt x="145" y="55"/>
                  <a:pt x="142" y="47"/>
                  <a:pt x="138" y="40"/>
                </a:cubicBezTo>
                <a:close/>
                <a:moveTo>
                  <a:pt x="158" y="91"/>
                </a:moveTo>
                <a:cubicBezTo>
                  <a:pt x="157" y="92"/>
                  <a:pt x="154" y="94"/>
                  <a:pt x="148" y="95"/>
                </a:cubicBezTo>
                <a:cubicBezTo>
                  <a:pt x="149" y="86"/>
                  <a:pt x="149" y="77"/>
                  <a:pt x="148" y="68"/>
                </a:cubicBezTo>
                <a:cubicBezTo>
                  <a:pt x="152" y="67"/>
                  <a:pt x="156" y="66"/>
                  <a:pt x="157" y="65"/>
                </a:cubicBezTo>
                <a:cubicBezTo>
                  <a:pt x="159" y="73"/>
                  <a:pt x="160" y="82"/>
                  <a:pt x="158" y="9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6" name="Freeform 196">
            <a:extLst>
              <a:ext uri="{FF2B5EF4-FFF2-40B4-BE49-F238E27FC236}">
                <a16:creationId xmlns:a16="http://schemas.microsoft.com/office/drawing/2014/main" id="{E30ED841-C0CC-14F4-F996-216364E388B8}"/>
              </a:ext>
            </a:extLst>
          </p:cNvPr>
          <p:cNvSpPr>
            <a:spLocks/>
          </p:cNvSpPr>
          <p:nvPr/>
        </p:nvSpPr>
        <p:spPr bwMode="auto">
          <a:xfrm>
            <a:off x="7408863" y="4124325"/>
            <a:ext cx="127000" cy="255588"/>
          </a:xfrm>
          <a:custGeom>
            <a:avLst/>
            <a:gdLst>
              <a:gd name="T0" fmla="*/ 34 w 80"/>
              <a:gd name="T1" fmla="*/ 159 h 161"/>
              <a:gd name="T2" fmla="*/ 40 w 80"/>
              <a:gd name="T3" fmla="*/ 161 h 161"/>
              <a:gd name="T4" fmla="*/ 46 w 80"/>
              <a:gd name="T5" fmla="*/ 158 h 161"/>
              <a:gd name="T6" fmla="*/ 47 w 80"/>
              <a:gd name="T7" fmla="*/ 105 h 161"/>
              <a:gd name="T8" fmla="*/ 52 w 80"/>
              <a:gd name="T9" fmla="*/ 104 h 161"/>
              <a:gd name="T10" fmla="*/ 54 w 80"/>
              <a:gd name="T11" fmla="*/ 104 h 161"/>
              <a:gd name="T12" fmla="*/ 55 w 80"/>
              <a:gd name="T13" fmla="*/ 104 h 161"/>
              <a:gd name="T14" fmla="*/ 57 w 80"/>
              <a:gd name="T15" fmla="*/ 104 h 161"/>
              <a:gd name="T16" fmla="*/ 59 w 80"/>
              <a:gd name="T17" fmla="*/ 104 h 161"/>
              <a:gd name="T18" fmla="*/ 60 w 80"/>
              <a:gd name="T19" fmla="*/ 104 h 161"/>
              <a:gd name="T20" fmla="*/ 62 w 80"/>
              <a:gd name="T21" fmla="*/ 103 h 161"/>
              <a:gd name="T22" fmla="*/ 64 w 80"/>
              <a:gd name="T23" fmla="*/ 103 h 161"/>
              <a:gd name="T24" fmla="*/ 65 w 80"/>
              <a:gd name="T25" fmla="*/ 102 h 161"/>
              <a:gd name="T26" fmla="*/ 67 w 80"/>
              <a:gd name="T27" fmla="*/ 101 h 161"/>
              <a:gd name="T28" fmla="*/ 68 w 80"/>
              <a:gd name="T29" fmla="*/ 100 h 161"/>
              <a:gd name="T30" fmla="*/ 69 w 80"/>
              <a:gd name="T31" fmla="*/ 99 h 161"/>
              <a:gd name="T32" fmla="*/ 70 w 80"/>
              <a:gd name="T33" fmla="*/ 98 h 161"/>
              <a:gd name="T34" fmla="*/ 71 w 80"/>
              <a:gd name="T35" fmla="*/ 97 h 161"/>
              <a:gd name="T36" fmla="*/ 72 w 80"/>
              <a:gd name="T37" fmla="*/ 95 h 161"/>
              <a:gd name="T38" fmla="*/ 73 w 80"/>
              <a:gd name="T39" fmla="*/ 94 h 161"/>
              <a:gd name="T40" fmla="*/ 75 w 80"/>
              <a:gd name="T41" fmla="*/ 90 h 161"/>
              <a:gd name="T42" fmla="*/ 74 w 80"/>
              <a:gd name="T43" fmla="*/ 77 h 161"/>
              <a:gd name="T44" fmla="*/ 78 w 80"/>
              <a:gd name="T45" fmla="*/ 71 h 161"/>
              <a:gd name="T46" fmla="*/ 73 w 80"/>
              <a:gd name="T47" fmla="*/ 48 h 161"/>
              <a:gd name="T48" fmla="*/ 69 w 80"/>
              <a:gd name="T49" fmla="*/ 22 h 161"/>
              <a:gd name="T50" fmla="*/ 61 w 80"/>
              <a:gd name="T51" fmla="*/ 15 h 161"/>
              <a:gd name="T52" fmla="*/ 29 w 80"/>
              <a:gd name="T53" fmla="*/ 11 h 161"/>
              <a:gd name="T54" fmla="*/ 11 w 80"/>
              <a:gd name="T55" fmla="*/ 29 h 161"/>
              <a:gd name="T56" fmla="*/ 10 w 80"/>
              <a:gd name="T57" fmla="*/ 30 h 161"/>
              <a:gd name="T58" fmla="*/ 9 w 80"/>
              <a:gd name="T59" fmla="*/ 33 h 161"/>
              <a:gd name="T60" fmla="*/ 9 w 80"/>
              <a:gd name="T61" fmla="*/ 35 h 161"/>
              <a:gd name="T62" fmla="*/ 9 w 80"/>
              <a:gd name="T63" fmla="*/ 37 h 161"/>
              <a:gd name="T64" fmla="*/ 3 w 80"/>
              <a:gd name="T65" fmla="*/ 45 h 161"/>
              <a:gd name="T66" fmla="*/ 2 w 80"/>
              <a:gd name="T67" fmla="*/ 46 h 161"/>
              <a:gd name="T68" fmla="*/ 2 w 80"/>
              <a:gd name="T69" fmla="*/ 48 h 161"/>
              <a:gd name="T70" fmla="*/ 1 w 80"/>
              <a:gd name="T71" fmla="*/ 50 h 161"/>
              <a:gd name="T72" fmla="*/ 1 w 80"/>
              <a:gd name="T73" fmla="*/ 51 h 161"/>
              <a:gd name="T74" fmla="*/ 0 w 80"/>
              <a:gd name="T75" fmla="*/ 53 h 161"/>
              <a:gd name="T76" fmla="*/ 0 w 80"/>
              <a:gd name="T77" fmla="*/ 55 h 161"/>
              <a:gd name="T78" fmla="*/ 0 w 80"/>
              <a:gd name="T79" fmla="*/ 57 h 161"/>
              <a:gd name="T80" fmla="*/ 0 w 80"/>
              <a:gd name="T81" fmla="*/ 58 h 161"/>
              <a:gd name="T82" fmla="*/ 0 w 80"/>
              <a:gd name="T83" fmla="*/ 60 h 161"/>
              <a:gd name="T84" fmla="*/ 0 w 80"/>
              <a:gd name="T85" fmla="*/ 62 h 161"/>
              <a:gd name="T86" fmla="*/ 1 w 80"/>
              <a:gd name="T87" fmla="*/ 64 h 161"/>
              <a:gd name="T88" fmla="*/ 1 w 80"/>
              <a:gd name="T89" fmla="*/ 65 h 161"/>
              <a:gd name="T90" fmla="*/ 2 w 80"/>
              <a:gd name="T91" fmla="*/ 67 h 161"/>
              <a:gd name="T92" fmla="*/ 2 w 80"/>
              <a:gd name="T93" fmla="*/ 68 h 161"/>
              <a:gd name="T94" fmla="*/ 3 w 80"/>
              <a:gd name="T95" fmla="*/ 70 h 161"/>
              <a:gd name="T96" fmla="*/ 6 w 80"/>
              <a:gd name="T97" fmla="*/ 74 h 161"/>
              <a:gd name="T98" fmla="*/ 23 w 80"/>
              <a:gd name="T99" fmla="*/ 107 h 161"/>
              <a:gd name="T100" fmla="*/ 36 w 80"/>
              <a:gd name="T101" fmla="*/ 11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0" h="161">
                <a:moveTo>
                  <a:pt x="36" y="118"/>
                </a:moveTo>
                <a:cubicBezTo>
                  <a:pt x="37" y="122"/>
                  <a:pt x="35" y="155"/>
                  <a:pt x="34" y="158"/>
                </a:cubicBezTo>
                <a:cubicBezTo>
                  <a:pt x="34" y="158"/>
                  <a:pt x="34" y="159"/>
                  <a:pt x="34" y="159"/>
                </a:cubicBezTo>
                <a:cubicBezTo>
                  <a:pt x="34" y="159"/>
                  <a:pt x="35" y="160"/>
                  <a:pt x="36" y="160"/>
                </a:cubicBezTo>
                <a:cubicBezTo>
                  <a:pt x="36" y="160"/>
                  <a:pt x="37" y="160"/>
                  <a:pt x="37" y="160"/>
                </a:cubicBezTo>
                <a:cubicBezTo>
                  <a:pt x="38" y="161"/>
                  <a:pt x="39" y="161"/>
                  <a:pt x="40" y="161"/>
                </a:cubicBezTo>
                <a:cubicBezTo>
                  <a:pt x="41" y="161"/>
                  <a:pt x="43" y="161"/>
                  <a:pt x="44" y="161"/>
                </a:cubicBezTo>
                <a:cubicBezTo>
                  <a:pt x="45" y="160"/>
                  <a:pt x="46" y="160"/>
                  <a:pt x="46" y="159"/>
                </a:cubicBezTo>
                <a:cubicBezTo>
                  <a:pt x="46" y="159"/>
                  <a:pt x="46" y="159"/>
                  <a:pt x="46" y="158"/>
                </a:cubicBezTo>
                <a:cubicBezTo>
                  <a:pt x="46" y="155"/>
                  <a:pt x="45" y="119"/>
                  <a:pt x="45" y="116"/>
                </a:cubicBezTo>
                <a:cubicBezTo>
                  <a:pt x="45" y="113"/>
                  <a:pt x="45" y="111"/>
                  <a:pt x="46" y="108"/>
                </a:cubicBezTo>
                <a:cubicBezTo>
                  <a:pt x="46" y="107"/>
                  <a:pt x="46" y="106"/>
                  <a:pt x="47" y="105"/>
                </a:cubicBezTo>
                <a:cubicBezTo>
                  <a:pt x="48" y="104"/>
                  <a:pt x="49" y="104"/>
                  <a:pt x="51" y="104"/>
                </a:cubicBezTo>
                <a:cubicBezTo>
                  <a:pt x="51" y="104"/>
                  <a:pt x="51" y="104"/>
                  <a:pt x="51" y="104"/>
                </a:cubicBezTo>
                <a:cubicBezTo>
                  <a:pt x="51" y="104"/>
                  <a:pt x="52" y="104"/>
                  <a:pt x="52" y="104"/>
                </a:cubicBezTo>
                <a:cubicBezTo>
                  <a:pt x="52" y="104"/>
                  <a:pt x="52" y="104"/>
                  <a:pt x="52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3" y="104"/>
                  <a:pt x="53" y="104"/>
                  <a:pt x="54" y="104"/>
                </a:cubicBezTo>
                <a:cubicBezTo>
                  <a:pt x="54" y="104"/>
                  <a:pt x="54" y="104"/>
                  <a:pt x="54" y="104"/>
                </a:cubicBezTo>
                <a:cubicBezTo>
                  <a:pt x="54" y="104"/>
                  <a:pt x="54" y="104"/>
                  <a:pt x="55" y="104"/>
                </a:cubicBezTo>
                <a:cubicBezTo>
                  <a:pt x="55" y="104"/>
                  <a:pt x="55" y="104"/>
                  <a:pt x="55" y="104"/>
                </a:cubicBezTo>
                <a:cubicBezTo>
                  <a:pt x="55" y="104"/>
                  <a:pt x="56" y="104"/>
                  <a:pt x="56" y="104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7" y="104"/>
                  <a:pt x="57" y="104"/>
                  <a:pt x="57" y="104"/>
                </a:cubicBezTo>
                <a:cubicBezTo>
                  <a:pt x="57" y="104"/>
                  <a:pt x="57" y="104"/>
                  <a:pt x="57" y="104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58" y="104"/>
                  <a:pt x="58" y="104"/>
                  <a:pt x="59" y="104"/>
                </a:cubicBezTo>
                <a:cubicBezTo>
                  <a:pt x="59" y="104"/>
                  <a:pt x="59" y="104"/>
                  <a:pt x="59" y="104"/>
                </a:cubicBezTo>
                <a:cubicBezTo>
                  <a:pt x="59" y="104"/>
                  <a:pt x="60" y="104"/>
                  <a:pt x="60" y="104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60" y="104"/>
                  <a:pt x="61" y="104"/>
                  <a:pt x="61" y="104"/>
                </a:cubicBezTo>
                <a:cubicBezTo>
                  <a:pt x="61" y="104"/>
                  <a:pt x="61" y="104"/>
                  <a:pt x="61" y="103"/>
                </a:cubicBezTo>
                <a:cubicBezTo>
                  <a:pt x="61" y="103"/>
                  <a:pt x="62" y="103"/>
                  <a:pt x="62" y="103"/>
                </a:cubicBezTo>
                <a:cubicBezTo>
                  <a:pt x="62" y="103"/>
                  <a:pt x="62" y="103"/>
                  <a:pt x="62" y="103"/>
                </a:cubicBezTo>
                <a:cubicBezTo>
                  <a:pt x="63" y="103"/>
                  <a:pt x="63" y="103"/>
                  <a:pt x="63" y="103"/>
                </a:cubicBezTo>
                <a:cubicBezTo>
                  <a:pt x="64" y="103"/>
                  <a:pt x="64" y="103"/>
                  <a:pt x="64" y="103"/>
                </a:cubicBezTo>
                <a:cubicBezTo>
                  <a:pt x="64" y="102"/>
                  <a:pt x="64" y="102"/>
                  <a:pt x="64" y="102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65" y="102"/>
                  <a:pt x="66" y="102"/>
                  <a:pt x="66" y="102"/>
                </a:cubicBezTo>
                <a:cubicBezTo>
                  <a:pt x="66" y="101"/>
                  <a:pt x="66" y="101"/>
                  <a:pt x="66" y="101"/>
                </a:cubicBezTo>
                <a:cubicBezTo>
                  <a:pt x="66" y="101"/>
                  <a:pt x="67" y="101"/>
                  <a:pt x="67" y="101"/>
                </a:cubicBezTo>
                <a:cubicBezTo>
                  <a:pt x="67" y="101"/>
                  <a:pt x="67" y="101"/>
                  <a:pt x="67" y="101"/>
                </a:cubicBezTo>
                <a:cubicBezTo>
                  <a:pt x="67" y="101"/>
                  <a:pt x="67" y="101"/>
                  <a:pt x="68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9" y="100"/>
                  <a:pt x="69" y="100"/>
                  <a:pt x="69" y="99"/>
                </a:cubicBezTo>
                <a:cubicBezTo>
                  <a:pt x="69" y="99"/>
                  <a:pt x="69" y="99"/>
                  <a:pt x="69" y="99"/>
                </a:cubicBezTo>
                <a:cubicBezTo>
                  <a:pt x="69" y="99"/>
                  <a:pt x="70" y="99"/>
                  <a:pt x="70" y="99"/>
                </a:cubicBezTo>
                <a:cubicBezTo>
                  <a:pt x="70" y="99"/>
                  <a:pt x="70" y="98"/>
                  <a:pt x="70" y="98"/>
                </a:cubicBezTo>
                <a:cubicBezTo>
                  <a:pt x="70" y="98"/>
                  <a:pt x="70" y="98"/>
                  <a:pt x="70" y="98"/>
                </a:cubicBezTo>
                <a:cubicBezTo>
                  <a:pt x="71" y="98"/>
                  <a:pt x="71" y="98"/>
                  <a:pt x="71" y="98"/>
                </a:cubicBezTo>
                <a:cubicBezTo>
                  <a:pt x="71" y="97"/>
                  <a:pt x="71" y="97"/>
                  <a:pt x="71" y="97"/>
                </a:cubicBezTo>
                <a:cubicBezTo>
                  <a:pt x="71" y="97"/>
                  <a:pt x="71" y="97"/>
                  <a:pt x="71" y="97"/>
                </a:cubicBezTo>
                <a:cubicBezTo>
                  <a:pt x="72" y="97"/>
                  <a:pt x="72" y="96"/>
                  <a:pt x="72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72" y="96"/>
                  <a:pt x="72" y="95"/>
                  <a:pt x="72" y="95"/>
                </a:cubicBezTo>
                <a:cubicBezTo>
                  <a:pt x="72" y="95"/>
                  <a:pt x="73" y="95"/>
                  <a:pt x="73" y="95"/>
                </a:cubicBezTo>
                <a:cubicBezTo>
                  <a:pt x="73" y="95"/>
                  <a:pt x="73" y="94"/>
                  <a:pt x="73" y="94"/>
                </a:cubicBezTo>
                <a:cubicBezTo>
                  <a:pt x="73" y="94"/>
                  <a:pt x="73" y="94"/>
                  <a:pt x="73" y="94"/>
                </a:cubicBezTo>
                <a:cubicBezTo>
                  <a:pt x="74" y="93"/>
                  <a:pt x="74" y="92"/>
                  <a:pt x="74" y="91"/>
                </a:cubicBezTo>
                <a:cubicBezTo>
                  <a:pt x="74" y="91"/>
                  <a:pt x="74" y="91"/>
                  <a:pt x="74" y="91"/>
                </a:cubicBezTo>
                <a:cubicBezTo>
                  <a:pt x="74" y="91"/>
                  <a:pt x="74" y="91"/>
                  <a:pt x="75" y="90"/>
                </a:cubicBezTo>
                <a:cubicBezTo>
                  <a:pt x="75" y="90"/>
                  <a:pt x="75" y="90"/>
                  <a:pt x="75" y="90"/>
                </a:cubicBezTo>
                <a:cubicBezTo>
                  <a:pt x="75" y="89"/>
                  <a:pt x="75" y="88"/>
                  <a:pt x="75" y="87"/>
                </a:cubicBezTo>
                <a:cubicBezTo>
                  <a:pt x="76" y="84"/>
                  <a:pt x="75" y="80"/>
                  <a:pt x="74" y="77"/>
                </a:cubicBezTo>
                <a:cubicBezTo>
                  <a:pt x="75" y="76"/>
                  <a:pt x="76" y="75"/>
                  <a:pt x="77" y="73"/>
                </a:cubicBezTo>
                <a:cubicBezTo>
                  <a:pt x="77" y="73"/>
                  <a:pt x="77" y="73"/>
                  <a:pt x="77" y="73"/>
                </a:cubicBezTo>
                <a:cubicBezTo>
                  <a:pt x="77" y="72"/>
                  <a:pt x="78" y="71"/>
                  <a:pt x="78" y="71"/>
                </a:cubicBezTo>
                <a:cubicBezTo>
                  <a:pt x="80" y="68"/>
                  <a:pt x="80" y="65"/>
                  <a:pt x="80" y="61"/>
                </a:cubicBezTo>
                <a:cubicBezTo>
                  <a:pt x="80" y="60"/>
                  <a:pt x="80" y="59"/>
                  <a:pt x="80" y="57"/>
                </a:cubicBezTo>
                <a:cubicBezTo>
                  <a:pt x="79" y="54"/>
                  <a:pt x="77" y="50"/>
                  <a:pt x="73" y="48"/>
                </a:cubicBezTo>
                <a:cubicBezTo>
                  <a:pt x="74" y="46"/>
                  <a:pt x="75" y="44"/>
                  <a:pt x="75" y="41"/>
                </a:cubicBezTo>
                <a:cubicBezTo>
                  <a:pt x="75" y="39"/>
                  <a:pt x="75" y="36"/>
                  <a:pt x="74" y="34"/>
                </a:cubicBezTo>
                <a:cubicBezTo>
                  <a:pt x="74" y="29"/>
                  <a:pt x="72" y="25"/>
                  <a:pt x="69" y="22"/>
                </a:cubicBezTo>
                <a:cubicBezTo>
                  <a:pt x="68" y="19"/>
                  <a:pt x="66" y="17"/>
                  <a:pt x="63" y="16"/>
                </a:cubicBezTo>
                <a:cubicBezTo>
                  <a:pt x="63" y="16"/>
                  <a:pt x="62" y="16"/>
                  <a:pt x="62" y="16"/>
                </a:cubicBezTo>
                <a:cubicBezTo>
                  <a:pt x="62" y="16"/>
                  <a:pt x="61" y="15"/>
                  <a:pt x="61" y="15"/>
                </a:cubicBezTo>
                <a:cubicBezTo>
                  <a:pt x="60" y="13"/>
                  <a:pt x="59" y="11"/>
                  <a:pt x="58" y="9"/>
                </a:cubicBezTo>
                <a:cubicBezTo>
                  <a:pt x="54" y="3"/>
                  <a:pt x="48" y="0"/>
                  <a:pt x="41" y="2"/>
                </a:cubicBezTo>
                <a:cubicBezTo>
                  <a:pt x="35" y="3"/>
                  <a:pt x="32" y="7"/>
                  <a:pt x="29" y="11"/>
                </a:cubicBezTo>
                <a:cubicBezTo>
                  <a:pt x="20" y="11"/>
                  <a:pt x="14" y="19"/>
                  <a:pt x="11" y="27"/>
                </a:cubicBezTo>
                <a:cubicBezTo>
                  <a:pt x="11" y="27"/>
                  <a:pt x="11" y="27"/>
                  <a:pt x="11" y="27"/>
                </a:cubicBezTo>
                <a:cubicBezTo>
                  <a:pt x="11" y="28"/>
                  <a:pt x="11" y="28"/>
                  <a:pt x="11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30"/>
                  <a:pt x="10" y="30"/>
                </a:cubicBezTo>
                <a:cubicBezTo>
                  <a:pt x="10" y="30"/>
                  <a:pt x="10" y="30"/>
                  <a:pt x="10" y="30"/>
                </a:cubicBezTo>
                <a:cubicBezTo>
                  <a:pt x="10" y="31"/>
                  <a:pt x="10" y="31"/>
                  <a:pt x="10" y="32"/>
                </a:cubicBezTo>
                <a:cubicBezTo>
                  <a:pt x="10" y="32"/>
                  <a:pt x="10" y="32"/>
                  <a:pt x="10" y="32"/>
                </a:cubicBezTo>
                <a:cubicBezTo>
                  <a:pt x="10" y="33"/>
                  <a:pt x="9" y="33"/>
                  <a:pt x="9" y="33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8"/>
                  <a:pt x="9" y="38"/>
                </a:cubicBezTo>
                <a:cubicBezTo>
                  <a:pt x="6" y="40"/>
                  <a:pt x="4" y="42"/>
                  <a:pt x="3" y="45"/>
                </a:cubicBezTo>
                <a:cubicBezTo>
                  <a:pt x="3" y="45"/>
                  <a:pt x="3" y="46"/>
                  <a:pt x="3" y="46"/>
                </a:cubicBezTo>
                <a:cubicBezTo>
                  <a:pt x="3" y="46"/>
                  <a:pt x="3" y="46"/>
                  <a:pt x="2" y="46"/>
                </a:cubicBezTo>
                <a:cubicBezTo>
                  <a:pt x="2" y="46"/>
                  <a:pt x="2" y="46"/>
                  <a:pt x="2" y="46"/>
                </a:cubicBezTo>
                <a:cubicBezTo>
                  <a:pt x="2" y="47"/>
                  <a:pt x="2" y="47"/>
                  <a:pt x="2" y="47"/>
                </a:cubicBezTo>
                <a:cubicBezTo>
                  <a:pt x="2" y="47"/>
                  <a:pt x="2" y="47"/>
                  <a:pt x="2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2" y="48"/>
                  <a:pt x="1" y="48"/>
                  <a:pt x="1" y="49"/>
                </a:cubicBezTo>
                <a:cubicBezTo>
                  <a:pt x="1" y="49"/>
                  <a:pt x="1" y="49"/>
                  <a:pt x="1" y="49"/>
                </a:cubicBezTo>
                <a:cubicBezTo>
                  <a:pt x="1" y="49"/>
                  <a:pt x="1" y="50"/>
                  <a:pt x="1" y="50"/>
                </a:cubicBezTo>
                <a:cubicBezTo>
                  <a:pt x="1" y="50"/>
                  <a:pt x="1" y="50"/>
                  <a:pt x="1" y="50"/>
                </a:cubicBezTo>
                <a:cubicBezTo>
                  <a:pt x="1" y="50"/>
                  <a:pt x="1" y="51"/>
                  <a:pt x="1" y="51"/>
                </a:cubicBezTo>
                <a:cubicBezTo>
                  <a:pt x="1" y="51"/>
                  <a:pt x="1" y="51"/>
                  <a:pt x="1" y="51"/>
                </a:cubicBezTo>
                <a:cubicBezTo>
                  <a:pt x="1" y="52"/>
                  <a:pt x="1" y="52"/>
                  <a:pt x="1" y="5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53"/>
                  <a:pt x="0" y="53"/>
                  <a:pt x="0" y="54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5"/>
                  <a:pt x="0" y="55"/>
                  <a:pt x="0" y="5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56"/>
                  <a:pt x="0" y="57"/>
                  <a:pt x="0" y="57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57"/>
                  <a:pt x="0" y="58"/>
                  <a:pt x="0" y="58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60"/>
                  <a:pt x="0" y="61"/>
                  <a:pt x="0" y="6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2"/>
                  <a:pt x="1" y="62"/>
                  <a:pt x="1" y="63"/>
                </a:cubicBezTo>
                <a:cubicBezTo>
                  <a:pt x="1" y="63"/>
                  <a:pt x="1" y="63"/>
                  <a:pt x="1" y="63"/>
                </a:cubicBezTo>
                <a:cubicBezTo>
                  <a:pt x="1" y="63"/>
                  <a:pt x="1" y="63"/>
                  <a:pt x="1" y="64"/>
                </a:cubicBezTo>
                <a:cubicBezTo>
                  <a:pt x="1" y="64"/>
                  <a:pt x="1" y="64"/>
                  <a:pt x="1" y="64"/>
                </a:cubicBezTo>
                <a:cubicBezTo>
                  <a:pt x="1" y="64"/>
                  <a:pt x="1" y="65"/>
                  <a:pt x="1" y="65"/>
                </a:cubicBezTo>
                <a:cubicBezTo>
                  <a:pt x="1" y="65"/>
                  <a:pt x="1" y="65"/>
                  <a:pt x="1" y="65"/>
                </a:cubicBezTo>
                <a:cubicBezTo>
                  <a:pt x="1" y="65"/>
                  <a:pt x="1" y="66"/>
                  <a:pt x="2" y="66"/>
                </a:cubicBezTo>
                <a:cubicBezTo>
                  <a:pt x="2" y="66"/>
                  <a:pt x="2" y="66"/>
                  <a:pt x="2" y="66"/>
                </a:cubicBezTo>
                <a:cubicBezTo>
                  <a:pt x="2" y="67"/>
                  <a:pt x="2" y="67"/>
                  <a:pt x="2" y="67"/>
                </a:cubicBezTo>
                <a:cubicBezTo>
                  <a:pt x="2" y="67"/>
                  <a:pt x="2" y="67"/>
                  <a:pt x="2" y="67"/>
                </a:cubicBezTo>
                <a:cubicBezTo>
                  <a:pt x="2" y="68"/>
                  <a:pt x="2" y="68"/>
                  <a:pt x="2" y="68"/>
                </a:cubicBezTo>
                <a:cubicBezTo>
                  <a:pt x="2" y="68"/>
                  <a:pt x="2" y="68"/>
                  <a:pt x="2" y="68"/>
                </a:cubicBezTo>
                <a:cubicBezTo>
                  <a:pt x="3" y="69"/>
                  <a:pt x="3" y="69"/>
                  <a:pt x="3" y="69"/>
                </a:cubicBezTo>
                <a:cubicBezTo>
                  <a:pt x="3" y="69"/>
                  <a:pt x="3" y="69"/>
                  <a:pt x="3" y="69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4" y="70"/>
                </a:cubicBezTo>
                <a:cubicBezTo>
                  <a:pt x="4" y="71"/>
                  <a:pt x="4" y="71"/>
                  <a:pt x="4" y="71"/>
                </a:cubicBezTo>
                <a:cubicBezTo>
                  <a:pt x="5" y="72"/>
                  <a:pt x="5" y="73"/>
                  <a:pt x="6" y="74"/>
                </a:cubicBezTo>
                <a:cubicBezTo>
                  <a:pt x="5" y="74"/>
                  <a:pt x="5" y="75"/>
                  <a:pt x="5" y="76"/>
                </a:cubicBezTo>
                <a:cubicBezTo>
                  <a:pt x="2" y="85"/>
                  <a:pt x="4" y="94"/>
                  <a:pt x="10" y="101"/>
                </a:cubicBezTo>
                <a:cubicBezTo>
                  <a:pt x="14" y="104"/>
                  <a:pt x="18" y="106"/>
                  <a:pt x="23" y="107"/>
                </a:cubicBezTo>
                <a:cubicBezTo>
                  <a:pt x="26" y="107"/>
                  <a:pt x="28" y="107"/>
                  <a:pt x="31" y="107"/>
                </a:cubicBezTo>
                <a:cubicBezTo>
                  <a:pt x="34" y="107"/>
                  <a:pt x="36" y="108"/>
                  <a:pt x="36" y="110"/>
                </a:cubicBezTo>
                <a:cubicBezTo>
                  <a:pt x="36" y="113"/>
                  <a:pt x="36" y="116"/>
                  <a:pt x="36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7" name="Freeform 197">
            <a:extLst>
              <a:ext uri="{FF2B5EF4-FFF2-40B4-BE49-F238E27FC236}">
                <a16:creationId xmlns:a16="http://schemas.microsoft.com/office/drawing/2014/main" id="{2AB7EEBD-2F7F-8709-8B74-143F24BB27A0}"/>
              </a:ext>
            </a:extLst>
          </p:cNvPr>
          <p:cNvSpPr>
            <a:spLocks/>
          </p:cNvSpPr>
          <p:nvPr/>
        </p:nvSpPr>
        <p:spPr bwMode="auto">
          <a:xfrm>
            <a:off x="8997951" y="5824538"/>
            <a:ext cx="252413" cy="158750"/>
          </a:xfrm>
          <a:custGeom>
            <a:avLst/>
            <a:gdLst>
              <a:gd name="T0" fmla="*/ 120 w 160"/>
              <a:gd name="T1" fmla="*/ 4 h 100"/>
              <a:gd name="T2" fmla="*/ 58 w 160"/>
              <a:gd name="T3" fmla="*/ 21 h 100"/>
              <a:gd name="T4" fmla="*/ 56 w 160"/>
              <a:gd name="T5" fmla="*/ 63 h 100"/>
              <a:gd name="T6" fmla="*/ 55 w 160"/>
              <a:gd name="T7" fmla="*/ 64 h 100"/>
              <a:gd name="T8" fmla="*/ 53 w 160"/>
              <a:gd name="T9" fmla="*/ 66 h 100"/>
              <a:gd name="T10" fmla="*/ 46 w 160"/>
              <a:gd name="T11" fmla="*/ 75 h 100"/>
              <a:gd name="T12" fmla="*/ 40 w 160"/>
              <a:gd name="T13" fmla="*/ 83 h 100"/>
              <a:gd name="T14" fmla="*/ 39 w 160"/>
              <a:gd name="T15" fmla="*/ 85 h 100"/>
              <a:gd name="T16" fmla="*/ 38 w 160"/>
              <a:gd name="T17" fmla="*/ 82 h 100"/>
              <a:gd name="T18" fmla="*/ 34 w 160"/>
              <a:gd name="T19" fmla="*/ 76 h 100"/>
              <a:gd name="T20" fmla="*/ 35 w 160"/>
              <a:gd name="T21" fmla="*/ 75 h 100"/>
              <a:gd name="T22" fmla="*/ 39 w 160"/>
              <a:gd name="T23" fmla="*/ 62 h 100"/>
              <a:gd name="T24" fmla="*/ 26 w 160"/>
              <a:gd name="T25" fmla="*/ 40 h 100"/>
              <a:gd name="T26" fmla="*/ 0 w 160"/>
              <a:gd name="T27" fmla="*/ 29 h 100"/>
              <a:gd name="T28" fmla="*/ 1 w 160"/>
              <a:gd name="T29" fmla="*/ 48 h 100"/>
              <a:gd name="T30" fmla="*/ 15 w 160"/>
              <a:gd name="T31" fmla="*/ 71 h 100"/>
              <a:gd name="T32" fmla="*/ 33 w 160"/>
              <a:gd name="T33" fmla="*/ 77 h 100"/>
              <a:gd name="T34" fmla="*/ 34 w 160"/>
              <a:gd name="T35" fmla="*/ 80 h 100"/>
              <a:gd name="T36" fmla="*/ 37 w 160"/>
              <a:gd name="T37" fmla="*/ 87 h 100"/>
              <a:gd name="T38" fmla="*/ 35 w 160"/>
              <a:gd name="T39" fmla="*/ 94 h 100"/>
              <a:gd name="T40" fmla="*/ 34 w 160"/>
              <a:gd name="T41" fmla="*/ 99 h 100"/>
              <a:gd name="T42" fmla="*/ 37 w 160"/>
              <a:gd name="T43" fmla="*/ 99 h 100"/>
              <a:gd name="T44" fmla="*/ 41 w 160"/>
              <a:gd name="T45" fmla="*/ 94 h 100"/>
              <a:gd name="T46" fmla="*/ 45 w 160"/>
              <a:gd name="T47" fmla="*/ 86 h 100"/>
              <a:gd name="T48" fmla="*/ 49 w 160"/>
              <a:gd name="T49" fmla="*/ 77 h 100"/>
              <a:gd name="T50" fmla="*/ 55 w 160"/>
              <a:gd name="T51" fmla="*/ 68 h 100"/>
              <a:gd name="T52" fmla="*/ 57 w 160"/>
              <a:gd name="T53" fmla="*/ 66 h 100"/>
              <a:gd name="T54" fmla="*/ 58 w 160"/>
              <a:gd name="T55" fmla="*/ 65 h 100"/>
              <a:gd name="T56" fmla="*/ 60 w 160"/>
              <a:gd name="T57" fmla="*/ 67 h 100"/>
              <a:gd name="T58" fmla="*/ 128 w 160"/>
              <a:gd name="T59" fmla="*/ 46 h 100"/>
              <a:gd name="T60" fmla="*/ 160 w 160"/>
              <a:gd name="T61" fmla="*/ 33 h 100"/>
              <a:gd name="T62" fmla="*/ 120 w 160"/>
              <a:gd name="T63" fmla="*/ 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00">
                <a:moveTo>
                  <a:pt x="120" y="4"/>
                </a:moveTo>
                <a:cubicBezTo>
                  <a:pt x="99" y="0"/>
                  <a:pt x="73" y="5"/>
                  <a:pt x="58" y="21"/>
                </a:cubicBezTo>
                <a:cubicBezTo>
                  <a:pt x="47" y="33"/>
                  <a:pt x="45" y="51"/>
                  <a:pt x="56" y="63"/>
                </a:cubicBezTo>
                <a:cubicBezTo>
                  <a:pt x="55" y="64"/>
                  <a:pt x="55" y="64"/>
                  <a:pt x="55" y="64"/>
                </a:cubicBezTo>
                <a:cubicBezTo>
                  <a:pt x="54" y="65"/>
                  <a:pt x="54" y="66"/>
                  <a:pt x="53" y="66"/>
                </a:cubicBezTo>
                <a:cubicBezTo>
                  <a:pt x="51" y="69"/>
                  <a:pt x="48" y="72"/>
                  <a:pt x="46" y="75"/>
                </a:cubicBezTo>
                <a:cubicBezTo>
                  <a:pt x="44" y="78"/>
                  <a:pt x="42" y="80"/>
                  <a:pt x="40" y="83"/>
                </a:cubicBezTo>
                <a:cubicBezTo>
                  <a:pt x="40" y="84"/>
                  <a:pt x="40" y="84"/>
                  <a:pt x="39" y="85"/>
                </a:cubicBezTo>
                <a:cubicBezTo>
                  <a:pt x="39" y="84"/>
                  <a:pt x="38" y="83"/>
                  <a:pt x="38" y="82"/>
                </a:cubicBezTo>
                <a:cubicBezTo>
                  <a:pt x="37" y="80"/>
                  <a:pt x="35" y="78"/>
                  <a:pt x="34" y="76"/>
                </a:cubicBezTo>
                <a:cubicBezTo>
                  <a:pt x="34" y="76"/>
                  <a:pt x="35" y="76"/>
                  <a:pt x="35" y="75"/>
                </a:cubicBezTo>
                <a:cubicBezTo>
                  <a:pt x="39" y="71"/>
                  <a:pt x="39" y="65"/>
                  <a:pt x="39" y="62"/>
                </a:cubicBezTo>
                <a:cubicBezTo>
                  <a:pt x="38" y="54"/>
                  <a:pt x="32" y="45"/>
                  <a:pt x="26" y="40"/>
                </a:cubicBezTo>
                <a:cubicBezTo>
                  <a:pt x="14" y="31"/>
                  <a:pt x="5" y="32"/>
                  <a:pt x="0" y="29"/>
                </a:cubicBezTo>
                <a:cubicBezTo>
                  <a:pt x="0" y="34"/>
                  <a:pt x="0" y="43"/>
                  <a:pt x="1" y="48"/>
                </a:cubicBezTo>
                <a:cubicBezTo>
                  <a:pt x="5" y="58"/>
                  <a:pt x="8" y="64"/>
                  <a:pt x="15" y="71"/>
                </a:cubicBezTo>
                <a:cubicBezTo>
                  <a:pt x="19" y="76"/>
                  <a:pt x="28" y="79"/>
                  <a:pt x="33" y="77"/>
                </a:cubicBezTo>
                <a:cubicBezTo>
                  <a:pt x="33" y="78"/>
                  <a:pt x="34" y="79"/>
                  <a:pt x="34" y="80"/>
                </a:cubicBezTo>
                <a:cubicBezTo>
                  <a:pt x="35" y="82"/>
                  <a:pt x="37" y="84"/>
                  <a:pt x="37" y="87"/>
                </a:cubicBezTo>
                <a:cubicBezTo>
                  <a:pt x="38" y="89"/>
                  <a:pt x="36" y="91"/>
                  <a:pt x="35" y="94"/>
                </a:cubicBezTo>
                <a:cubicBezTo>
                  <a:pt x="34" y="95"/>
                  <a:pt x="33" y="98"/>
                  <a:pt x="34" y="99"/>
                </a:cubicBezTo>
                <a:cubicBezTo>
                  <a:pt x="34" y="100"/>
                  <a:pt x="36" y="100"/>
                  <a:pt x="37" y="99"/>
                </a:cubicBezTo>
                <a:cubicBezTo>
                  <a:pt x="39" y="99"/>
                  <a:pt x="41" y="96"/>
                  <a:pt x="41" y="94"/>
                </a:cubicBezTo>
                <a:cubicBezTo>
                  <a:pt x="42" y="91"/>
                  <a:pt x="44" y="88"/>
                  <a:pt x="45" y="86"/>
                </a:cubicBezTo>
                <a:cubicBezTo>
                  <a:pt x="46" y="83"/>
                  <a:pt x="48" y="80"/>
                  <a:pt x="49" y="77"/>
                </a:cubicBezTo>
                <a:cubicBezTo>
                  <a:pt x="51" y="74"/>
                  <a:pt x="53" y="71"/>
                  <a:pt x="55" y="68"/>
                </a:cubicBezTo>
                <a:cubicBezTo>
                  <a:pt x="56" y="68"/>
                  <a:pt x="56" y="67"/>
                  <a:pt x="57" y="66"/>
                </a:cubicBezTo>
                <a:cubicBezTo>
                  <a:pt x="58" y="65"/>
                  <a:pt x="58" y="65"/>
                  <a:pt x="58" y="65"/>
                </a:cubicBezTo>
                <a:cubicBezTo>
                  <a:pt x="59" y="65"/>
                  <a:pt x="60" y="66"/>
                  <a:pt x="60" y="67"/>
                </a:cubicBezTo>
                <a:cubicBezTo>
                  <a:pt x="84" y="84"/>
                  <a:pt x="109" y="62"/>
                  <a:pt x="128" y="46"/>
                </a:cubicBezTo>
                <a:cubicBezTo>
                  <a:pt x="137" y="38"/>
                  <a:pt x="154" y="34"/>
                  <a:pt x="160" y="33"/>
                </a:cubicBezTo>
                <a:cubicBezTo>
                  <a:pt x="151" y="18"/>
                  <a:pt x="137" y="7"/>
                  <a:pt x="120" y="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8" name="Freeform 198">
            <a:extLst>
              <a:ext uri="{FF2B5EF4-FFF2-40B4-BE49-F238E27FC236}">
                <a16:creationId xmlns:a16="http://schemas.microsoft.com/office/drawing/2014/main" id="{9A8D8868-99D7-0D89-D220-86337CDA3822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5786438"/>
            <a:ext cx="254000" cy="244475"/>
          </a:xfrm>
          <a:custGeom>
            <a:avLst/>
            <a:gdLst>
              <a:gd name="T0" fmla="*/ 107 w 160"/>
              <a:gd name="T1" fmla="*/ 70 h 154"/>
              <a:gd name="T2" fmla="*/ 160 w 160"/>
              <a:gd name="T3" fmla="*/ 71 h 154"/>
              <a:gd name="T4" fmla="*/ 120 w 160"/>
              <a:gd name="T5" fmla="*/ 1 h 154"/>
              <a:gd name="T6" fmla="*/ 94 w 160"/>
              <a:gd name="T7" fmla="*/ 46 h 154"/>
              <a:gd name="T8" fmla="*/ 107 w 160"/>
              <a:gd name="T9" fmla="*/ 70 h 154"/>
              <a:gd name="T10" fmla="*/ 56 w 160"/>
              <a:gd name="T11" fmla="*/ 56 h 154"/>
              <a:gd name="T12" fmla="*/ 66 w 160"/>
              <a:gd name="T13" fmla="*/ 46 h 154"/>
              <a:gd name="T14" fmla="*/ 40 w 160"/>
              <a:gd name="T15" fmla="*/ 0 h 154"/>
              <a:gd name="T16" fmla="*/ 11 w 160"/>
              <a:gd name="T17" fmla="*/ 29 h 154"/>
              <a:gd name="T18" fmla="*/ 0 w 160"/>
              <a:gd name="T19" fmla="*/ 69 h 154"/>
              <a:gd name="T20" fmla="*/ 52 w 160"/>
              <a:gd name="T21" fmla="*/ 70 h 154"/>
              <a:gd name="T22" fmla="*/ 56 w 160"/>
              <a:gd name="T23" fmla="*/ 56 h 154"/>
              <a:gd name="T24" fmla="*/ 66 w 160"/>
              <a:gd name="T25" fmla="*/ 94 h 154"/>
              <a:gd name="T26" fmla="*/ 39 w 160"/>
              <a:gd name="T27" fmla="*/ 139 h 154"/>
              <a:gd name="T28" fmla="*/ 119 w 160"/>
              <a:gd name="T29" fmla="*/ 140 h 154"/>
              <a:gd name="T30" fmla="*/ 93 w 160"/>
              <a:gd name="T31" fmla="*/ 94 h 154"/>
              <a:gd name="T32" fmla="*/ 66 w 160"/>
              <a:gd name="T33" fmla="*/ 94 h 154"/>
              <a:gd name="T34" fmla="*/ 64 w 160"/>
              <a:gd name="T35" fmla="*/ 70 h 154"/>
              <a:gd name="T36" fmla="*/ 72 w 160"/>
              <a:gd name="T37" fmla="*/ 84 h 154"/>
              <a:gd name="T38" fmla="*/ 88 w 160"/>
              <a:gd name="T39" fmla="*/ 84 h 154"/>
              <a:gd name="T40" fmla="*/ 93 w 160"/>
              <a:gd name="T41" fmla="*/ 78 h 154"/>
              <a:gd name="T42" fmla="*/ 96 w 160"/>
              <a:gd name="T43" fmla="*/ 70 h 154"/>
              <a:gd name="T44" fmla="*/ 88 w 160"/>
              <a:gd name="T45" fmla="*/ 56 h 154"/>
              <a:gd name="T46" fmla="*/ 72 w 160"/>
              <a:gd name="T47" fmla="*/ 56 h 154"/>
              <a:gd name="T48" fmla="*/ 66 w 160"/>
              <a:gd name="T49" fmla="*/ 62 h 154"/>
              <a:gd name="T50" fmla="*/ 64 w 160"/>
              <a:gd name="T51" fmla="*/ 70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0" h="154">
                <a:moveTo>
                  <a:pt x="107" y="70"/>
                </a:moveTo>
                <a:cubicBezTo>
                  <a:pt x="160" y="71"/>
                  <a:pt x="160" y="71"/>
                  <a:pt x="160" y="71"/>
                </a:cubicBezTo>
                <a:cubicBezTo>
                  <a:pt x="160" y="43"/>
                  <a:pt x="146" y="16"/>
                  <a:pt x="120" y="1"/>
                </a:cubicBezTo>
                <a:cubicBezTo>
                  <a:pt x="94" y="46"/>
                  <a:pt x="94" y="46"/>
                  <a:pt x="94" y="46"/>
                </a:cubicBezTo>
                <a:cubicBezTo>
                  <a:pt x="103" y="51"/>
                  <a:pt x="108" y="61"/>
                  <a:pt x="107" y="70"/>
                </a:cubicBezTo>
                <a:close/>
                <a:moveTo>
                  <a:pt x="56" y="56"/>
                </a:moveTo>
                <a:cubicBezTo>
                  <a:pt x="58" y="51"/>
                  <a:pt x="62" y="48"/>
                  <a:pt x="66" y="46"/>
                </a:cubicBezTo>
                <a:cubicBezTo>
                  <a:pt x="40" y="0"/>
                  <a:pt x="40" y="0"/>
                  <a:pt x="40" y="0"/>
                </a:cubicBezTo>
                <a:cubicBezTo>
                  <a:pt x="29" y="7"/>
                  <a:pt x="18" y="17"/>
                  <a:pt x="11" y="29"/>
                </a:cubicBezTo>
                <a:cubicBezTo>
                  <a:pt x="3" y="42"/>
                  <a:pt x="0" y="56"/>
                  <a:pt x="0" y="69"/>
                </a:cubicBezTo>
                <a:cubicBezTo>
                  <a:pt x="52" y="70"/>
                  <a:pt x="52" y="70"/>
                  <a:pt x="52" y="70"/>
                </a:cubicBezTo>
                <a:cubicBezTo>
                  <a:pt x="52" y="65"/>
                  <a:pt x="53" y="60"/>
                  <a:pt x="56" y="56"/>
                </a:cubicBezTo>
                <a:close/>
                <a:moveTo>
                  <a:pt x="66" y="94"/>
                </a:moveTo>
                <a:cubicBezTo>
                  <a:pt x="39" y="139"/>
                  <a:pt x="39" y="139"/>
                  <a:pt x="39" y="139"/>
                </a:cubicBezTo>
                <a:cubicBezTo>
                  <a:pt x="65" y="154"/>
                  <a:pt x="95" y="153"/>
                  <a:pt x="119" y="140"/>
                </a:cubicBezTo>
                <a:cubicBezTo>
                  <a:pt x="93" y="94"/>
                  <a:pt x="93" y="94"/>
                  <a:pt x="93" y="94"/>
                </a:cubicBezTo>
                <a:cubicBezTo>
                  <a:pt x="85" y="99"/>
                  <a:pt x="74" y="99"/>
                  <a:pt x="66" y="94"/>
                </a:cubicBezTo>
                <a:close/>
                <a:moveTo>
                  <a:pt x="64" y="70"/>
                </a:moveTo>
                <a:cubicBezTo>
                  <a:pt x="64" y="75"/>
                  <a:pt x="67" y="81"/>
                  <a:pt x="72" y="84"/>
                </a:cubicBezTo>
                <a:cubicBezTo>
                  <a:pt x="77" y="87"/>
                  <a:pt x="83" y="86"/>
                  <a:pt x="88" y="84"/>
                </a:cubicBezTo>
                <a:cubicBezTo>
                  <a:pt x="90" y="82"/>
                  <a:pt x="92" y="80"/>
                  <a:pt x="93" y="78"/>
                </a:cubicBezTo>
                <a:cubicBezTo>
                  <a:pt x="95" y="75"/>
                  <a:pt x="96" y="73"/>
                  <a:pt x="96" y="70"/>
                </a:cubicBezTo>
                <a:cubicBezTo>
                  <a:pt x="96" y="65"/>
                  <a:pt x="93" y="59"/>
                  <a:pt x="88" y="56"/>
                </a:cubicBezTo>
                <a:cubicBezTo>
                  <a:pt x="83" y="53"/>
                  <a:pt x="77" y="53"/>
                  <a:pt x="72" y="56"/>
                </a:cubicBezTo>
                <a:cubicBezTo>
                  <a:pt x="70" y="57"/>
                  <a:pt x="68" y="59"/>
                  <a:pt x="66" y="62"/>
                </a:cubicBezTo>
                <a:cubicBezTo>
                  <a:pt x="65" y="64"/>
                  <a:pt x="64" y="67"/>
                  <a:pt x="64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9" name="Freeform 199">
            <a:extLst>
              <a:ext uri="{FF2B5EF4-FFF2-40B4-BE49-F238E27FC236}">
                <a16:creationId xmlns:a16="http://schemas.microsoft.com/office/drawing/2014/main" id="{9BBAB277-44CB-F16F-58CE-6B12634D02D7}"/>
              </a:ext>
            </a:extLst>
          </p:cNvPr>
          <p:cNvSpPr>
            <a:spLocks noEditPoints="1"/>
          </p:cNvSpPr>
          <p:nvPr/>
        </p:nvSpPr>
        <p:spPr bwMode="auto">
          <a:xfrm>
            <a:off x="2443163" y="5226050"/>
            <a:ext cx="122238" cy="220663"/>
          </a:xfrm>
          <a:custGeom>
            <a:avLst/>
            <a:gdLst>
              <a:gd name="T0" fmla="*/ 69 w 77"/>
              <a:gd name="T1" fmla="*/ 65 h 139"/>
              <a:gd name="T2" fmla="*/ 75 w 77"/>
              <a:gd name="T3" fmla="*/ 54 h 139"/>
              <a:gd name="T4" fmla="*/ 64 w 77"/>
              <a:gd name="T5" fmla="*/ 47 h 139"/>
              <a:gd name="T6" fmla="*/ 8 w 77"/>
              <a:gd name="T7" fmla="*/ 62 h 139"/>
              <a:gd name="T8" fmla="*/ 2 w 77"/>
              <a:gd name="T9" fmla="*/ 74 h 139"/>
              <a:gd name="T10" fmla="*/ 13 w 77"/>
              <a:gd name="T11" fmla="*/ 80 h 139"/>
              <a:gd name="T12" fmla="*/ 13 w 77"/>
              <a:gd name="T13" fmla="*/ 80 h 139"/>
              <a:gd name="T14" fmla="*/ 13 w 77"/>
              <a:gd name="T15" fmla="*/ 84 h 139"/>
              <a:gd name="T16" fmla="*/ 9 w 77"/>
              <a:gd name="T17" fmla="*/ 84 h 139"/>
              <a:gd name="T18" fmla="*/ 1 w 77"/>
              <a:gd name="T19" fmla="*/ 93 h 139"/>
              <a:gd name="T20" fmla="*/ 1 w 77"/>
              <a:gd name="T21" fmla="*/ 106 h 139"/>
              <a:gd name="T22" fmla="*/ 9 w 77"/>
              <a:gd name="T23" fmla="*/ 116 h 139"/>
              <a:gd name="T24" fmla="*/ 18 w 77"/>
              <a:gd name="T25" fmla="*/ 116 h 139"/>
              <a:gd name="T26" fmla="*/ 18 w 77"/>
              <a:gd name="T27" fmla="*/ 116 h 139"/>
              <a:gd name="T28" fmla="*/ 18 w 77"/>
              <a:gd name="T29" fmla="*/ 129 h 139"/>
              <a:gd name="T30" fmla="*/ 26 w 77"/>
              <a:gd name="T31" fmla="*/ 139 h 139"/>
              <a:gd name="T32" fmla="*/ 48 w 77"/>
              <a:gd name="T33" fmla="*/ 139 h 139"/>
              <a:gd name="T34" fmla="*/ 57 w 77"/>
              <a:gd name="T35" fmla="*/ 129 h 139"/>
              <a:gd name="T36" fmla="*/ 57 w 77"/>
              <a:gd name="T37" fmla="*/ 116 h 139"/>
              <a:gd name="T38" fmla="*/ 57 w 77"/>
              <a:gd name="T39" fmla="*/ 116 h 139"/>
              <a:gd name="T40" fmla="*/ 66 w 77"/>
              <a:gd name="T41" fmla="*/ 116 h 139"/>
              <a:gd name="T42" fmla="*/ 74 w 77"/>
              <a:gd name="T43" fmla="*/ 106 h 139"/>
              <a:gd name="T44" fmla="*/ 74 w 77"/>
              <a:gd name="T45" fmla="*/ 93 h 139"/>
              <a:gd name="T46" fmla="*/ 66 w 77"/>
              <a:gd name="T47" fmla="*/ 84 h 139"/>
              <a:gd name="T48" fmla="*/ 62 w 77"/>
              <a:gd name="T49" fmla="*/ 84 h 139"/>
              <a:gd name="T50" fmla="*/ 62 w 77"/>
              <a:gd name="T51" fmla="*/ 83 h 139"/>
              <a:gd name="T52" fmla="*/ 62 w 77"/>
              <a:gd name="T53" fmla="*/ 71 h 139"/>
              <a:gd name="T54" fmla="*/ 62 w 77"/>
              <a:gd name="T55" fmla="*/ 71 h 139"/>
              <a:gd name="T56" fmla="*/ 48 w 77"/>
              <a:gd name="T57" fmla="*/ 75 h 139"/>
              <a:gd name="T58" fmla="*/ 48 w 77"/>
              <a:gd name="T59" fmla="*/ 83 h 139"/>
              <a:gd name="T60" fmla="*/ 48 w 77"/>
              <a:gd name="T61" fmla="*/ 84 h 139"/>
              <a:gd name="T62" fmla="*/ 27 w 77"/>
              <a:gd name="T63" fmla="*/ 84 h 139"/>
              <a:gd name="T64" fmla="*/ 27 w 77"/>
              <a:gd name="T65" fmla="*/ 77 h 139"/>
              <a:gd name="T66" fmla="*/ 69 w 77"/>
              <a:gd name="T67" fmla="*/ 65 h 139"/>
              <a:gd name="T68" fmla="*/ 64 w 77"/>
              <a:gd name="T69" fmla="*/ 24 h 139"/>
              <a:gd name="T70" fmla="*/ 8 w 77"/>
              <a:gd name="T71" fmla="*/ 39 h 139"/>
              <a:gd name="T72" fmla="*/ 2 w 77"/>
              <a:gd name="T73" fmla="*/ 51 h 139"/>
              <a:gd name="T74" fmla="*/ 13 w 77"/>
              <a:gd name="T75" fmla="*/ 57 h 139"/>
              <a:gd name="T76" fmla="*/ 69 w 77"/>
              <a:gd name="T77" fmla="*/ 42 h 139"/>
              <a:gd name="T78" fmla="*/ 75 w 77"/>
              <a:gd name="T79" fmla="*/ 30 h 139"/>
              <a:gd name="T80" fmla="*/ 64 w 77"/>
              <a:gd name="T81" fmla="*/ 24 h 139"/>
              <a:gd name="T82" fmla="*/ 13 w 77"/>
              <a:gd name="T83" fmla="*/ 34 h 139"/>
              <a:gd name="T84" fmla="*/ 69 w 77"/>
              <a:gd name="T85" fmla="*/ 19 h 139"/>
              <a:gd name="T86" fmla="*/ 75 w 77"/>
              <a:gd name="T87" fmla="*/ 8 h 139"/>
              <a:gd name="T88" fmla="*/ 64 w 77"/>
              <a:gd name="T89" fmla="*/ 1 h 139"/>
              <a:gd name="T90" fmla="*/ 8 w 77"/>
              <a:gd name="T91" fmla="*/ 16 h 139"/>
              <a:gd name="T92" fmla="*/ 2 w 77"/>
              <a:gd name="T93" fmla="*/ 28 h 139"/>
              <a:gd name="T94" fmla="*/ 13 w 77"/>
              <a:gd name="T95" fmla="*/ 34 h 139"/>
              <a:gd name="T96" fmla="*/ 54 w 77"/>
              <a:gd name="T97" fmla="*/ 1 h 139"/>
              <a:gd name="T98" fmla="*/ 23 w 77"/>
              <a:gd name="T99" fmla="*/ 1 h 139"/>
              <a:gd name="T100" fmla="*/ 18 w 77"/>
              <a:gd name="T101" fmla="*/ 3 h 139"/>
              <a:gd name="T102" fmla="*/ 15 w 77"/>
              <a:gd name="T103" fmla="*/ 8 h 139"/>
              <a:gd name="T104" fmla="*/ 16 w 77"/>
              <a:gd name="T105" fmla="*/ 11 h 139"/>
              <a:gd name="T106" fmla="*/ 54 w 77"/>
              <a:gd name="T107" fmla="*/ 1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7" h="139">
                <a:moveTo>
                  <a:pt x="69" y="65"/>
                </a:moveTo>
                <a:cubicBezTo>
                  <a:pt x="74" y="64"/>
                  <a:pt x="77" y="59"/>
                  <a:pt x="75" y="54"/>
                </a:cubicBezTo>
                <a:cubicBezTo>
                  <a:pt x="74" y="49"/>
                  <a:pt x="69" y="46"/>
                  <a:pt x="64" y="47"/>
                </a:cubicBezTo>
                <a:cubicBezTo>
                  <a:pt x="8" y="62"/>
                  <a:pt x="8" y="62"/>
                  <a:pt x="8" y="62"/>
                </a:cubicBezTo>
                <a:cubicBezTo>
                  <a:pt x="3" y="64"/>
                  <a:pt x="0" y="69"/>
                  <a:pt x="2" y="74"/>
                </a:cubicBezTo>
                <a:cubicBezTo>
                  <a:pt x="3" y="79"/>
                  <a:pt x="8" y="82"/>
                  <a:pt x="13" y="80"/>
                </a:cubicBezTo>
                <a:cubicBezTo>
                  <a:pt x="13" y="80"/>
                  <a:pt x="13" y="80"/>
                  <a:pt x="13" y="80"/>
                </a:cubicBezTo>
                <a:cubicBezTo>
                  <a:pt x="13" y="84"/>
                  <a:pt x="13" y="84"/>
                  <a:pt x="13" y="84"/>
                </a:cubicBezTo>
                <a:cubicBezTo>
                  <a:pt x="9" y="84"/>
                  <a:pt x="9" y="84"/>
                  <a:pt x="9" y="84"/>
                </a:cubicBezTo>
                <a:cubicBezTo>
                  <a:pt x="4" y="84"/>
                  <a:pt x="1" y="88"/>
                  <a:pt x="1" y="93"/>
                </a:cubicBezTo>
                <a:cubicBezTo>
                  <a:pt x="1" y="106"/>
                  <a:pt x="1" y="106"/>
                  <a:pt x="1" y="106"/>
                </a:cubicBezTo>
                <a:cubicBezTo>
                  <a:pt x="1" y="111"/>
                  <a:pt x="4" y="116"/>
                  <a:pt x="9" y="116"/>
                </a:cubicBezTo>
                <a:cubicBezTo>
                  <a:pt x="18" y="116"/>
                  <a:pt x="18" y="116"/>
                  <a:pt x="18" y="116"/>
                </a:cubicBezTo>
                <a:cubicBezTo>
                  <a:pt x="18" y="116"/>
                  <a:pt x="18" y="116"/>
                  <a:pt x="18" y="116"/>
                </a:cubicBezTo>
                <a:cubicBezTo>
                  <a:pt x="18" y="129"/>
                  <a:pt x="18" y="129"/>
                  <a:pt x="18" y="129"/>
                </a:cubicBezTo>
                <a:cubicBezTo>
                  <a:pt x="18" y="134"/>
                  <a:pt x="25" y="139"/>
                  <a:pt x="26" y="139"/>
                </a:cubicBezTo>
                <a:cubicBezTo>
                  <a:pt x="48" y="139"/>
                  <a:pt x="48" y="139"/>
                  <a:pt x="48" y="139"/>
                </a:cubicBezTo>
                <a:cubicBezTo>
                  <a:pt x="50" y="139"/>
                  <a:pt x="57" y="134"/>
                  <a:pt x="57" y="129"/>
                </a:cubicBezTo>
                <a:cubicBezTo>
                  <a:pt x="57" y="116"/>
                  <a:pt x="57" y="116"/>
                  <a:pt x="57" y="116"/>
                </a:cubicBezTo>
                <a:cubicBezTo>
                  <a:pt x="57" y="116"/>
                  <a:pt x="57" y="116"/>
                  <a:pt x="57" y="116"/>
                </a:cubicBezTo>
                <a:cubicBezTo>
                  <a:pt x="66" y="116"/>
                  <a:pt x="66" y="116"/>
                  <a:pt x="66" y="116"/>
                </a:cubicBezTo>
                <a:cubicBezTo>
                  <a:pt x="70" y="116"/>
                  <a:pt x="74" y="111"/>
                  <a:pt x="74" y="106"/>
                </a:cubicBezTo>
                <a:cubicBezTo>
                  <a:pt x="74" y="93"/>
                  <a:pt x="74" y="93"/>
                  <a:pt x="74" y="93"/>
                </a:cubicBezTo>
                <a:cubicBezTo>
                  <a:pt x="74" y="88"/>
                  <a:pt x="70" y="84"/>
                  <a:pt x="66" y="84"/>
                </a:cubicBezTo>
                <a:cubicBezTo>
                  <a:pt x="62" y="84"/>
                  <a:pt x="62" y="84"/>
                  <a:pt x="62" y="84"/>
                </a:cubicBezTo>
                <a:cubicBezTo>
                  <a:pt x="62" y="83"/>
                  <a:pt x="62" y="83"/>
                  <a:pt x="62" y="83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48" y="75"/>
                  <a:pt x="48" y="75"/>
                  <a:pt x="48" y="75"/>
                </a:cubicBezTo>
                <a:cubicBezTo>
                  <a:pt x="48" y="83"/>
                  <a:pt x="48" y="83"/>
                  <a:pt x="48" y="83"/>
                </a:cubicBezTo>
                <a:cubicBezTo>
                  <a:pt x="48" y="83"/>
                  <a:pt x="48" y="83"/>
                  <a:pt x="48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27" y="77"/>
                  <a:pt x="27" y="77"/>
                  <a:pt x="27" y="77"/>
                </a:cubicBezTo>
                <a:lnTo>
                  <a:pt x="69" y="65"/>
                </a:lnTo>
                <a:close/>
                <a:moveTo>
                  <a:pt x="64" y="24"/>
                </a:moveTo>
                <a:cubicBezTo>
                  <a:pt x="8" y="39"/>
                  <a:pt x="8" y="39"/>
                  <a:pt x="8" y="39"/>
                </a:cubicBezTo>
                <a:cubicBezTo>
                  <a:pt x="3" y="40"/>
                  <a:pt x="0" y="46"/>
                  <a:pt x="2" y="51"/>
                </a:cubicBezTo>
                <a:cubicBezTo>
                  <a:pt x="3" y="56"/>
                  <a:pt x="8" y="59"/>
                  <a:pt x="13" y="57"/>
                </a:cubicBezTo>
                <a:cubicBezTo>
                  <a:pt x="69" y="42"/>
                  <a:pt x="69" y="42"/>
                  <a:pt x="69" y="42"/>
                </a:cubicBezTo>
                <a:cubicBezTo>
                  <a:pt x="74" y="41"/>
                  <a:pt x="77" y="35"/>
                  <a:pt x="75" y="30"/>
                </a:cubicBezTo>
                <a:cubicBezTo>
                  <a:pt x="74" y="25"/>
                  <a:pt x="69" y="22"/>
                  <a:pt x="64" y="24"/>
                </a:cubicBezTo>
                <a:close/>
                <a:moveTo>
                  <a:pt x="13" y="34"/>
                </a:moveTo>
                <a:cubicBezTo>
                  <a:pt x="69" y="19"/>
                  <a:pt x="69" y="19"/>
                  <a:pt x="69" y="19"/>
                </a:cubicBezTo>
                <a:cubicBezTo>
                  <a:pt x="74" y="18"/>
                  <a:pt x="77" y="13"/>
                  <a:pt x="75" y="8"/>
                </a:cubicBezTo>
                <a:cubicBezTo>
                  <a:pt x="74" y="3"/>
                  <a:pt x="69" y="0"/>
                  <a:pt x="64" y="1"/>
                </a:cubicBezTo>
                <a:cubicBezTo>
                  <a:pt x="8" y="16"/>
                  <a:pt x="8" y="16"/>
                  <a:pt x="8" y="16"/>
                </a:cubicBezTo>
                <a:cubicBezTo>
                  <a:pt x="3" y="18"/>
                  <a:pt x="0" y="23"/>
                  <a:pt x="2" y="28"/>
                </a:cubicBezTo>
                <a:cubicBezTo>
                  <a:pt x="3" y="33"/>
                  <a:pt x="8" y="36"/>
                  <a:pt x="13" y="34"/>
                </a:cubicBezTo>
                <a:close/>
                <a:moveTo>
                  <a:pt x="54" y="1"/>
                </a:moveTo>
                <a:cubicBezTo>
                  <a:pt x="23" y="1"/>
                  <a:pt x="23" y="1"/>
                  <a:pt x="23" y="1"/>
                </a:cubicBezTo>
                <a:cubicBezTo>
                  <a:pt x="21" y="1"/>
                  <a:pt x="19" y="2"/>
                  <a:pt x="18" y="3"/>
                </a:cubicBezTo>
                <a:cubicBezTo>
                  <a:pt x="16" y="4"/>
                  <a:pt x="15" y="6"/>
                  <a:pt x="15" y="8"/>
                </a:cubicBezTo>
                <a:cubicBezTo>
                  <a:pt x="15" y="9"/>
                  <a:pt x="15" y="10"/>
                  <a:pt x="16" y="11"/>
                </a:cubicBezTo>
                <a:lnTo>
                  <a:pt x="54" y="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0" name="Freeform 200">
            <a:extLst>
              <a:ext uri="{FF2B5EF4-FFF2-40B4-BE49-F238E27FC236}">
                <a16:creationId xmlns:a16="http://schemas.microsoft.com/office/drawing/2014/main" id="{7C4C9F33-B509-812E-8B7E-E15AE6626C93}"/>
              </a:ext>
            </a:extLst>
          </p:cNvPr>
          <p:cNvSpPr>
            <a:spLocks/>
          </p:cNvSpPr>
          <p:nvPr/>
        </p:nvSpPr>
        <p:spPr bwMode="auto">
          <a:xfrm>
            <a:off x="2979738" y="4122738"/>
            <a:ext cx="176213" cy="255588"/>
          </a:xfrm>
          <a:custGeom>
            <a:avLst/>
            <a:gdLst>
              <a:gd name="T0" fmla="*/ 108 w 112"/>
              <a:gd name="T1" fmla="*/ 26 h 161"/>
              <a:gd name="T2" fmla="*/ 100 w 112"/>
              <a:gd name="T3" fmla="*/ 28 h 161"/>
              <a:gd name="T4" fmla="*/ 78 w 112"/>
              <a:gd name="T5" fmla="*/ 70 h 161"/>
              <a:gd name="T6" fmla="*/ 42 w 112"/>
              <a:gd name="T7" fmla="*/ 51 h 161"/>
              <a:gd name="T8" fmla="*/ 63 w 112"/>
              <a:gd name="T9" fmla="*/ 9 h 161"/>
              <a:gd name="T10" fmla="*/ 61 w 112"/>
              <a:gd name="T11" fmla="*/ 1 h 161"/>
              <a:gd name="T12" fmla="*/ 53 w 112"/>
              <a:gd name="T13" fmla="*/ 4 h 161"/>
              <a:gd name="T14" fmla="*/ 31 w 112"/>
              <a:gd name="T15" fmla="*/ 46 h 161"/>
              <a:gd name="T16" fmla="*/ 12 w 112"/>
              <a:gd name="T17" fmla="*/ 36 h 161"/>
              <a:gd name="T18" fmla="*/ 3 w 112"/>
              <a:gd name="T19" fmla="*/ 42 h 161"/>
              <a:gd name="T20" fmla="*/ 2 w 112"/>
              <a:gd name="T21" fmla="*/ 42 h 161"/>
              <a:gd name="T22" fmla="*/ 3 w 112"/>
              <a:gd name="T23" fmla="*/ 54 h 161"/>
              <a:gd name="T24" fmla="*/ 13 w 112"/>
              <a:gd name="T25" fmla="*/ 59 h 161"/>
              <a:gd name="T26" fmla="*/ 3 w 112"/>
              <a:gd name="T27" fmla="*/ 124 h 161"/>
              <a:gd name="T28" fmla="*/ 2 w 112"/>
              <a:gd name="T29" fmla="*/ 132 h 161"/>
              <a:gd name="T30" fmla="*/ 12 w 112"/>
              <a:gd name="T31" fmla="*/ 137 h 161"/>
              <a:gd name="T32" fmla="*/ 13 w 112"/>
              <a:gd name="T33" fmla="*/ 137 h 161"/>
              <a:gd name="T34" fmla="*/ 3 w 112"/>
              <a:gd name="T35" fmla="*/ 155 h 161"/>
              <a:gd name="T36" fmla="*/ 15 w 112"/>
              <a:gd name="T37" fmla="*/ 161 h 161"/>
              <a:gd name="T38" fmla="*/ 24 w 112"/>
              <a:gd name="T39" fmla="*/ 143 h 161"/>
              <a:gd name="T40" fmla="*/ 34 w 112"/>
              <a:gd name="T41" fmla="*/ 148 h 161"/>
              <a:gd name="T42" fmla="*/ 40 w 112"/>
              <a:gd name="T43" fmla="*/ 143 h 161"/>
              <a:gd name="T44" fmla="*/ 87 w 112"/>
              <a:gd name="T45" fmla="*/ 97 h 161"/>
              <a:gd name="T46" fmla="*/ 97 w 112"/>
              <a:gd name="T47" fmla="*/ 102 h 161"/>
              <a:gd name="T48" fmla="*/ 107 w 112"/>
              <a:gd name="T49" fmla="*/ 96 h 161"/>
              <a:gd name="T50" fmla="*/ 107 w 112"/>
              <a:gd name="T51" fmla="*/ 96 h 161"/>
              <a:gd name="T52" fmla="*/ 106 w 112"/>
              <a:gd name="T53" fmla="*/ 85 h 161"/>
              <a:gd name="T54" fmla="*/ 89 w 112"/>
              <a:gd name="T55" fmla="*/ 76 h 161"/>
              <a:gd name="T56" fmla="*/ 111 w 112"/>
              <a:gd name="T57" fmla="*/ 34 h 161"/>
              <a:gd name="T58" fmla="*/ 108 w 112"/>
              <a:gd name="T59" fmla="*/ 26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2" h="161">
                <a:moveTo>
                  <a:pt x="108" y="26"/>
                </a:moveTo>
                <a:cubicBezTo>
                  <a:pt x="105" y="24"/>
                  <a:pt x="102" y="25"/>
                  <a:pt x="100" y="28"/>
                </a:cubicBezTo>
                <a:cubicBezTo>
                  <a:pt x="78" y="70"/>
                  <a:pt x="78" y="70"/>
                  <a:pt x="78" y="70"/>
                </a:cubicBezTo>
                <a:cubicBezTo>
                  <a:pt x="42" y="51"/>
                  <a:pt x="42" y="51"/>
                  <a:pt x="42" y="51"/>
                </a:cubicBezTo>
                <a:cubicBezTo>
                  <a:pt x="63" y="9"/>
                  <a:pt x="63" y="9"/>
                  <a:pt x="63" y="9"/>
                </a:cubicBezTo>
                <a:cubicBezTo>
                  <a:pt x="65" y="7"/>
                  <a:pt x="64" y="3"/>
                  <a:pt x="61" y="1"/>
                </a:cubicBezTo>
                <a:cubicBezTo>
                  <a:pt x="58" y="0"/>
                  <a:pt x="54" y="1"/>
                  <a:pt x="53" y="4"/>
                </a:cubicBezTo>
                <a:cubicBezTo>
                  <a:pt x="31" y="46"/>
                  <a:pt x="31" y="46"/>
                  <a:pt x="31" y="46"/>
                </a:cubicBezTo>
                <a:cubicBezTo>
                  <a:pt x="12" y="36"/>
                  <a:pt x="12" y="36"/>
                  <a:pt x="12" y="36"/>
                </a:cubicBezTo>
                <a:cubicBezTo>
                  <a:pt x="9" y="35"/>
                  <a:pt x="5" y="37"/>
                  <a:pt x="3" y="42"/>
                </a:cubicBezTo>
                <a:cubicBezTo>
                  <a:pt x="2" y="42"/>
                  <a:pt x="2" y="42"/>
                  <a:pt x="2" y="42"/>
                </a:cubicBezTo>
                <a:cubicBezTo>
                  <a:pt x="0" y="47"/>
                  <a:pt x="0" y="52"/>
                  <a:pt x="3" y="54"/>
                </a:cubicBezTo>
                <a:cubicBezTo>
                  <a:pt x="13" y="59"/>
                  <a:pt x="13" y="59"/>
                  <a:pt x="13" y="59"/>
                </a:cubicBezTo>
                <a:cubicBezTo>
                  <a:pt x="3" y="124"/>
                  <a:pt x="3" y="124"/>
                  <a:pt x="3" y="124"/>
                </a:cubicBezTo>
                <a:cubicBezTo>
                  <a:pt x="1" y="127"/>
                  <a:pt x="1" y="131"/>
                  <a:pt x="2" y="132"/>
                </a:cubicBezTo>
                <a:cubicBezTo>
                  <a:pt x="12" y="137"/>
                  <a:pt x="12" y="137"/>
                  <a:pt x="12" y="137"/>
                </a:cubicBezTo>
                <a:cubicBezTo>
                  <a:pt x="13" y="137"/>
                  <a:pt x="13" y="137"/>
                  <a:pt x="13" y="137"/>
                </a:cubicBezTo>
                <a:cubicBezTo>
                  <a:pt x="3" y="155"/>
                  <a:pt x="3" y="155"/>
                  <a:pt x="3" y="155"/>
                </a:cubicBezTo>
                <a:cubicBezTo>
                  <a:pt x="15" y="161"/>
                  <a:pt x="15" y="161"/>
                  <a:pt x="15" y="161"/>
                </a:cubicBezTo>
                <a:cubicBezTo>
                  <a:pt x="24" y="143"/>
                  <a:pt x="24" y="143"/>
                  <a:pt x="24" y="143"/>
                </a:cubicBezTo>
                <a:cubicBezTo>
                  <a:pt x="34" y="148"/>
                  <a:pt x="34" y="148"/>
                  <a:pt x="34" y="148"/>
                </a:cubicBezTo>
                <a:cubicBezTo>
                  <a:pt x="36" y="149"/>
                  <a:pt x="38" y="147"/>
                  <a:pt x="40" y="143"/>
                </a:cubicBezTo>
                <a:cubicBezTo>
                  <a:pt x="87" y="97"/>
                  <a:pt x="87" y="97"/>
                  <a:pt x="87" y="97"/>
                </a:cubicBezTo>
                <a:cubicBezTo>
                  <a:pt x="97" y="102"/>
                  <a:pt x="97" y="102"/>
                  <a:pt x="97" y="102"/>
                </a:cubicBezTo>
                <a:cubicBezTo>
                  <a:pt x="100" y="104"/>
                  <a:pt x="104" y="101"/>
                  <a:pt x="107" y="96"/>
                </a:cubicBezTo>
                <a:cubicBezTo>
                  <a:pt x="107" y="96"/>
                  <a:pt x="107" y="96"/>
                  <a:pt x="107" y="96"/>
                </a:cubicBezTo>
                <a:cubicBezTo>
                  <a:pt x="110" y="91"/>
                  <a:pt x="109" y="86"/>
                  <a:pt x="106" y="85"/>
                </a:cubicBezTo>
                <a:cubicBezTo>
                  <a:pt x="89" y="76"/>
                  <a:pt x="89" y="76"/>
                  <a:pt x="89" y="76"/>
                </a:cubicBezTo>
                <a:cubicBezTo>
                  <a:pt x="111" y="34"/>
                  <a:pt x="111" y="34"/>
                  <a:pt x="111" y="34"/>
                </a:cubicBezTo>
                <a:cubicBezTo>
                  <a:pt x="112" y="31"/>
                  <a:pt x="111" y="27"/>
                  <a:pt x="108" y="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8699119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B88C2B-CBA1-832F-5B55-C0E6D79259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8C32A8C4-B2A7-4FB6-8E00-B9D972BA9A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142EA27E-EB69-0AA3-AC1D-33FE7105CDDF}"/>
              </a:ext>
            </a:extLst>
          </p:cNvPr>
          <p:cNvSpPr>
            <a:spLocks noEditPoints="1"/>
          </p:cNvSpPr>
          <p:nvPr/>
        </p:nvSpPr>
        <p:spPr bwMode="auto">
          <a:xfrm>
            <a:off x="788988" y="1373188"/>
            <a:ext cx="160338" cy="254000"/>
          </a:xfrm>
          <a:custGeom>
            <a:avLst/>
            <a:gdLst>
              <a:gd name="T0" fmla="*/ 65 w 101"/>
              <a:gd name="T1" fmla="*/ 42 h 160"/>
              <a:gd name="T2" fmla="*/ 20 w 101"/>
              <a:gd name="T3" fmla="*/ 42 h 160"/>
              <a:gd name="T4" fmla="*/ 26 w 101"/>
              <a:gd name="T5" fmla="*/ 60 h 160"/>
              <a:gd name="T6" fmla="*/ 24 w 101"/>
              <a:gd name="T7" fmla="*/ 60 h 160"/>
              <a:gd name="T8" fmla="*/ 42 w 101"/>
              <a:gd name="T9" fmla="*/ 16 h 160"/>
              <a:gd name="T10" fmla="*/ 61 w 101"/>
              <a:gd name="T11" fmla="*/ 60 h 160"/>
              <a:gd name="T12" fmla="*/ 58 w 101"/>
              <a:gd name="T13" fmla="*/ 57 h 160"/>
              <a:gd name="T14" fmla="*/ 15 w 101"/>
              <a:gd name="T15" fmla="*/ 69 h 160"/>
              <a:gd name="T16" fmla="*/ 42 w 101"/>
              <a:gd name="T17" fmla="*/ 3 h 160"/>
              <a:gd name="T18" fmla="*/ 70 w 101"/>
              <a:gd name="T19" fmla="*/ 69 h 160"/>
              <a:gd name="T20" fmla="*/ 71 w 101"/>
              <a:gd name="T21" fmla="*/ 72 h 160"/>
              <a:gd name="T22" fmla="*/ 85 w 101"/>
              <a:gd name="T23" fmla="*/ 42 h 160"/>
              <a:gd name="T24" fmla="*/ 0 w 101"/>
              <a:gd name="T25" fmla="*/ 42 h 160"/>
              <a:gd name="T26" fmla="*/ 15 w 101"/>
              <a:gd name="T27" fmla="*/ 72 h 160"/>
              <a:gd name="T28" fmla="*/ 90 w 101"/>
              <a:gd name="T29" fmla="*/ 158 h 160"/>
              <a:gd name="T30" fmla="*/ 89 w 101"/>
              <a:gd name="T31" fmla="*/ 160 h 160"/>
              <a:gd name="T32" fmla="*/ 47 w 101"/>
              <a:gd name="T33" fmla="*/ 158 h 160"/>
              <a:gd name="T34" fmla="*/ 48 w 101"/>
              <a:gd name="T35" fmla="*/ 155 h 160"/>
              <a:gd name="T36" fmla="*/ 22 w 101"/>
              <a:gd name="T37" fmla="*/ 124 h 160"/>
              <a:gd name="T38" fmla="*/ 15 w 101"/>
              <a:gd name="T39" fmla="*/ 90 h 160"/>
              <a:gd name="T40" fmla="*/ 31 w 101"/>
              <a:gd name="T41" fmla="*/ 99 h 160"/>
              <a:gd name="T42" fmla="*/ 34 w 101"/>
              <a:gd name="T43" fmla="*/ 91 h 160"/>
              <a:gd name="T44" fmla="*/ 35 w 101"/>
              <a:gd name="T45" fmla="*/ 50 h 160"/>
              <a:gd name="T46" fmla="*/ 32 w 101"/>
              <a:gd name="T47" fmla="*/ 42 h 160"/>
              <a:gd name="T48" fmla="*/ 53 w 101"/>
              <a:gd name="T49" fmla="*/ 42 h 160"/>
              <a:gd name="T50" fmla="*/ 51 w 101"/>
              <a:gd name="T51" fmla="*/ 50 h 160"/>
              <a:gd name="T52" fmla="*/ 54 w 101"/>
              <a:gd name="T53" fmla="*/ 82 h 160"/>
              <a:gd name="T54" fmla="*/ 70 w 101"/>
              <a:gd name="T55" fmla="*/ 86 h 160"/>
              <a:gd name="T56" fmla="*/ 85 w 101"/>
              <a:gd name="T57" fmla="*/ 93 h 160"/>
              <a:gd name="T58" fmla="*/ 99 w 101"/>
              <a:gd name="T59" fmla="*/ 109 h 160"/>
              <a:gd name="T60" fmla="*/ 35 w 101"/>
              <a:gd name="T61" fmla="*/ 42 h 160"/>
              <a:gd name="T62" fmla="*/ 42 w 101"/>
              <a:gd name="T63" fmla="*/ 36 h 160"/>
              <a:gd name="T64" fmla="*/ 42 w 101"/>
              <a:gd name="T65" fmla="*/ 35 h 160"/>
              <a:gd name="T66" fmla="*/ 95 w 101"/>
              <a:gd name="T67" fmla="*/ 109 h 160"/>
              <a:gd name="T68" fmla="*/ 93 w 101"/>
              <a:gd name="T69" fmla="*/ 101 h 160"/>
              <a:gd name="T70" fmla="*/ 82 w 101"/>
              <a:gd name="T71" fmla="*/ 95 h 160"/>
              <a:gd name="T72" fmla="*/ 70 w 101"/>
              <a:gd name="T73" fmla="*/ 90 h 160"/>
              <a:gd name="T74" fmla="*/ 67 w 101"/>
              <a:gd name="T75" fmla="*/ 90 h 160"/>
              <a:gd name="T76" fmla="*/ 54 w 101"/>
              <a:gd name="T77" fmla="*/ 87 h 160"/>
              <a:gd name="T78" fmla="*/ 49 w 101"/>
              <a:gd name="T79" fmla="*/ 63 h 160"/>
              <a:gd name="T80" fmla="*/ 47 w 101"/>
              <a:gd name="T81" fmla="*/ 48 h 160"/>
              <a:gd name="T82" fmla="*/ 46 w 101"/>
              <a:gd name="T83" fmla="*/ 44 h 160"/>
              <a:gd name="T84" fmla="*/ 39 w 101"/>
              <a:gd name="T85" fmla="*/ 47 h 160"/>
              <a:gd name="T86" fmla="*/ 36 w 101"/>
              <a:gd name="T87" fmla="*/ 106 h 160"/>
              <a:gd name="T88" fmla="*/ 28 w 101"/>
              <a:gd name="T89" fmla="*/ 101 h 160"/>
              <a:gd name="T90" fmla="*/ 16 w 101"/>
              <a:gd name="T91" fmla="*/ 93 h 160"/>
              <a:gd name="T92" fmla="*/ 13 w 101"/>
              <a:gd name="T93" fmla="*/ 95 h 160"/>
              <a:gd name="T94" fmla="*/ 25 w 101"/>
              <a:gd name="T95" fmla="*/ 122 h 160"/>
              <a:gd name="T96" fmla="*/ 52 w 101"/>
              <a:gd name="T97" fmla="*/ 155 h 160"/>
              <a:gd name="T98" fmla="*/ 87 w 101"/>
              <a:gd name="T99" fmla="*/ 156 h 160"/>
              <a:gd name="T100" fmla="*/ 89 w 101"/>
              <a:gd name="T101" fmla="*/ 150 h 160"/>
              <a:gd name="T102" fmla="*/ 95 w 101"/>
              <a:gd name="T103" fmla="*/ 10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1" h="160">
                <a:moveTo>
                  <a:pt x="58" y="57"/>
                </a:moveTo>
                <a:cubicBezTo>
                  <a:pt x="63" y="53"/>
                  <a:pt x="65" y="48"/>
                  <a:pt x="65" y="42"/>
                </a:cubicBezTo>
                <a:cubicBezTo>
                  <a:pt x="65" y="30"/>
                  <a:pt x="55" y="20"/>
                  <a:pt x="42" y="20"/>
                </a:cubicBezTo>
                <a:cubicBezTo>
                  <a:pt x="30" y="20"/>
                  <a:pt x="20" y="30"/>
                  <a:pt x="20" y="42"/>
                </a:cubicBezTo>
                <a:cubicBezTo>
                  <a:pt x="20" y="48"/>
                  <a:pt x="22" y="53"/>
                  <a:pt x="26" y="57"/>
                </a:cubicBezTo>
                <a:cubicBezTo>
                  <a:pt x="27" y="58"/>
                  <a:pt x="27" y="59"/>
                  <a:pt x="26" y="60"/>
                </a:cubicBezTo>
                <a:cubicBezTo>
                  <a:pt x="26" y="60"/>
                  <a:pt x="25" y="61"/>
                  <a:pt x="25" y="61"/>
                </a:cubicBezTo>
                <a:cubicBezTo>
                  <a:pt x="24" y="61"/>
                  <a:pt x="24" y="60"/>
                  <a:pt x="24" y="60"/>
                </a:cubicBezTo>
                <a:cubicBezTo>
                  <a:pt x="19" y="55"/>
                  <a:pt x="16" y="49"/>
                  <a:pt x="16" y="42"/>
                </a:cubicBezTo>
                <a:cubicBezTo>
                  <a:pt x="16" y="28"/>
                  <a:pt x="28" y="16"/>
                  <a:pt x="42" y="16"/>
                </a:cubicBezTo>
                <a:cubicBezTo>
                  <a:pt x="57" y="16"/>
                  <a:pt x="68" y="28"/>
                  <a:pt x="68" y="42"/>
                </a:cubicBezTo>
                <a:cubicBezTo>
                  <a:pt x="68" y="49"/>
                  <a:pt x="66" y="55"/>
                  <a:pt x="61" y="60"/>
                </a:cubicBezTo>
                <a:cubicBezTo>
                  <a:pt x="60" y="61"/>
                  <a:pt x="59" y="61"/>
                  <a:pt x="59" y="60"/>
                </a:cubicBezTo>
                <a:cubicBezTo>
                  <a:pt x="58" y="59"/>
                  <a:pt x="58" y="58"/>
                  <a:pt x="58" y="57"/>
                </a:cubicBezTo>
                <a:close/>
                <a:moveTo>
                  <a:pt x="15" y="72"/>
                </a:moveTo>
                <a:cubicBezTo>
                  <a:pt x="16" y="71"/>
                  <a:pt x="16" y="70"/>
                  <a:pt x="15" y="69"/>
                </a:cubicBezTo>
                <a:cubicBezTo>
                  <a:pt x="8" y="62"/>
                  <a:pt x="4" y="52"/>
                  <a:pt x="4" y="42"/>
                </a:cubicBezTo>
                <a:cubicBezTo>
                  <a:pt x="4" y="21"/>
                  <a:pt x="21" y="3"/>
                  <a:pt x="42" y="3"/>
                </a:cubicBezTo>
                <a:cubicBezTo>
                  <a:pt x="64" y="3"/>
                  <a:pt x="81" y="21"/>
                  <a:pt x="81" y="42"/>
                </a:cubicBezTo>
                <a:cubicBezTo>
                  <a:pt x="81" y="52"/>
                  <a:pt x="77" y="62"/>
                  <a:pt x="70" y="69"/>
                </a:cubicBezTo>
                <a:cubicBezTo>
                  <a:pt x="69" y="70"/>
                  <a:pt x="69" y="71"/>
                  <a:pt x="70" y="72"/>
                </a:cubicBezTo>
                <a:cubicBezTo>
                  <a:pt x="70" y="72"/>
                  <a:pt x="71" y="72"/>
                  <a:pt x="71" y="72"/>
                </a:cubicBezTo>
                <a:cubicBezTo>
                  <a:pt x="72" y="72"/>
                  <a:pt x="72" y="72"/>
                  <a:pt x="73" y="72"/>
                </a:cubicBezTo>
                <a:cubicBezTo>
                  <a:pt x="80" y="64"/>
                  <a:pt x="85" y="53"/>
                  <a:pt x="85" y="42"/>
                </a:cubicBezTo>
                <a:cubicBezTo>
                  <a:pt x="85" y="19"/>
                  <a:pt x="66" y="0"/>
                  <a:pt x="42" y="0"/>
                </a:cubicBezTo>
                <a:cubicBezTo>
                  <a:pt x="19" y="0"/>
                  <a:pt x="0" y="19"/>
                  <a:pt x="0" y="42"/>
                </a:cubicBezTo>
                <a:cubicBezTo>
                  <a:pt x="0" y="53"/>
                  <a:pt x="4" y="64"/>
                  <a:pt x="12" y="72"/>
                </a:cubicBezTo>
                <a:cubicBezTo>
                  <a:pt x="13" y="72"/>
                  <a:pt x="14" y="72"/>
                  <a:pt x="15" y="72"/>
                </a:cubicBezTo>
                <a:close/>
                <a:moveTo>
                  <a:pt x="93" y="152"/>
                </a:moveTo>
                <a:cubicBezTo>
                  <a:pt x="90" y="158"/>
                  <a:pt x="90" y="158"/>
                  <a:pt x="90" y="158"/>
                </a:cubicBezTo>
                <a:cubicBezTo>
                  <a:pt x="90" y="159"/>
                  <a:pt x="90" y="160"/>
                  <a:pt x="89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48" y="160"/>
                  <a:pt x="47" y="159"/>
                  <a:pt x="47" y="158"/>
                </a:cubicBezTo>
                <a:cubicBezTo>
                  <a:pt x="47" y="158"/>
                  <a:pt x="47" y="157"/>
                  <a:pt x="48" y="156"/>
                </a:cubicBezTo>
                <a:cubicBezTo>
                  <a:pt x="48" y="156"/>
                  <a:pt x="48" y="156"/>
                  <a:pt x="48" y="155"/>
                </a:cubicBezTo>
                <a:cubicBezTo>
                  <a:pt x="48" y="155"/>
                  <a:pt x="47" y="153"/>
                  <a:pt x="45" y="151"/>
                </a:cubicBezTo>
                <a:cubicBezTo>
                  <a:pt x="44" y="151"/>
                  <a:pt x="29" y="136"/>
                  <a:pt x="22" y="124"/>
                </a:cubicBezTo>
                <a:cubicBezTo>
                  <a:pt x="20" y="122"/>
                  <a:pt x="7" y="102"/>
                  <a:pt x="10" y="93"/>
                </a:cubicBezTo>
                <a:cubicBezTo>
                  <a:pt x="11" y="91"/>
                  <a:pt x="12" y="90"/>
                  <a:pt x="15" y="90"/>
                </a:cubicBezTo>
                <a:cubicBezTo>
                  <a:pt x="16" y="89"/>
                  <a:pt x="17" y="89"/>
                  <a:pt x="18" y="89"/>
                </a:cubicBezTo>
                <a:cubicBezTo>
                  <a:pt x="24" y="89"/>
                  <a:pt x="28" y="95"/>
                  <a:pt x="31" y="99"/>
                </a:cubicBezTo>
                <a:cubicBezTo>
                  <a:pt x="32" y="100"/>
                  <a:pt x="33" y="101"/>
                  <a:pt x="34" y="102"/>
                </a:cubicBezTo>
                <a:cubicBezTo>
                  <a:pt x="34" y="101"/>
                  <a:pt x="34" y="98"/>
                  <a:pt x="34" y="91"/>
                </a:cubicBezTo>
                <a:cubicBezTo>
                  <a:pt x="34" y="91"/>
                  <a:pt x="34" y="91"/>
                  <a:pt x="34" y="91"/>
                </a:cubicBezTo>
                <a:cubicBezTo>
                  <a:pt x="34" y="91"/>
                  <a:pt x="35" y="81"/>
                  <a:pt x="35" y="50"/>
                </a:cubicBezTo>
                <a:cubicBezTo>
                  <a:pt x="35" y="50"/>
                  <a:pt x="35" y="49"/>
                  <a:pt x="34" y="49"/>
                </a:cubicBezTo>
                <a:cubicBezTo>
                  <a:pt x="32" y="47"/>
                  <a:pt x="32" y="45"/>
                  <a:pt x="32" y="42"/>
                </a:cubicBezTo>
                <a:cubicBezTo>
                  <a:pt x="32" y="36"/>
                  <a:pt x="36" y="31"/>
                  <a:pt x="42" y="31"/>
                </a:cubicBezTo>
                <a:cubicBezTo>
                  <a:pt x="48" y="31"/>
                  <a:pt x="53" y="36"/>
                  <a:pt x="53" y="42"/>
                </a:cubicBezTo>
                <a:cubicBezTo>
                  <a:pt x="53" y="44"/>
                  <a:pt x="52" y="47"/>
                  <a:pt x="51" y="48"/>
                </a:cubicBezTo>
                <a:cubicBezTo>
                  <a:pt x="51" y="49"/>
                  <a:pt x="51" y="49"/>
                  <a:pt x="51" y="50"/>
                </a:cubicBezTo>
                <a:cubicBezTo>
                  <a:pt x="52" y="53"/>
                  <a:pt x="52" y="58"/>
                  <a:pt x="52" y="63"/>
                </a:cubicBezTo>
                <a:cubicBezTo>
                  <a:pt x="53" y="70"/>
                  <a:pt x="54" y="78"/>
                  <a:pt x="54" y="82"/>
                </a:cubicBezTo>
                <a:cubicBezTo>
                  <a:pt x="56" y="81"/>
                  <a:pt x="58" y="80"/>
                  <a:pt x="61" y="80"/>
                </a:cubicBezTo>
                <a:cubicBezTo>
                  <a:pt x="63" y="80"/>
                  <a:pt x="67" y="81"/>
                  <a:pt x="70" y="86"/>
                </a:cubicBezTo>
                <a:cubicBezTo>
                  <a:pt x="71" y="86"/>
                  <a:pt x="73" y="85"/>
                  <a:pt x="75" y="85"/>
                </a:cubicBezTo>
                <a:cubicBezTo>
                  <a:pt x="78" y="85"/>
                  <a:pt x="83" y="87"/>
                  <a:pt x="85" y="93"/>
                </a:cubicBezTo>
                <a:cubicBezTo>
                  <a:pt x="87" y="93"/>
                  <a:pt x="93" y="95"/>
                  <a:pt x="96" y="98"/>
                </a:cubicBezTo>
                <a:cubicBezTo>
                  <a:pt x="98" y="101"/>
                  <a:pt x="99" y="105"/>
                  <a:pt x="99" y="109"/>
                </a:cubicBezTo>
                <a:cubicBezTo>
                  <a:pt x="99" y="111"/>
                  <a:pt x="101" y="135"/>
                  <a:pt x="93" y="152"/>
                </a:cubicBezTo>
                <a:close/>
                <a:moveTo>
                  <a:pt x="35" y="42"/>
                </a:moveTo>
                <a:cubicBezTo>
                  <a:pt x="35" y="43"/>
                  <a:pt x="35" y="43"/>
                  <a:pt x="36" y="44"/>
                </a:cubicBezTo>
                <a:cubicBezTo>
                  <a:pt x="37" y="37"/>
                  <a:pt x="40" y="36"/>
                  <a:pt x="42" y="36"/>
                </a:cubicBezTo>
                <a:cubicBezTo>
                  <a:pt x="45" y="36"/>
                  <a:pt x="48" y="39"/>
                  <a:pt x="49" y="42"/>
                </a:cubicBezTo>
                <a:cubicBezTo>
                  <a:pt x="49" y="38"/>
                  <a:pt x="46" y="35"/>
                  <a:pt x="42" y="35"/>
                </a:cubicBezTo>
                <a:cubicBezTo>
                  <a:pt x="38" y="35"/>
                  <a:pt x="35" y="38"/>
                  <a:pt x="35" y="42"/>
                </a:cubicBezTo>
                <a:close/>
                <a:moveTo>
                  <a:pt x="95" y="109"/>
                </a:moveTo>
                <a:cubicBezTo>
                  <a:pt x="95" y="109"/>
                  <a:pt x="95" y="109"/>
                  <a:pt x="95" y="109"/>
                </a:cubicBezTo>
                <a:cubicBezTo>
                  <a:pt x="95" y="106"/>
                  <a:pt x="95" y="103"/>
                  <a:pt x="93" y="101"/>
                </a:cubicBezTo>
                <a:cubicBezTo>
                  <a:pt x="90" y="97"/>
                  <a:pt x="84" y="96"/>
                  <a:pt x="84" y="96"/>
                </a:cubicBezTo>
                <a:cubicBezTo>
                  <a:pt x="83" y="96"/>
                  <a:pt x="82" y="96"/>
                  <a:pt x="82" y="95"/>
                </a:cubicBezTo>
                <a:cubicBezTo>
                  <a:pt x="81" y="91"/>
                  <a:pt x="78" y="89"/>
                  <a:pt x="75" y="89"/>
                </a:cubicBezTo>
                <a:cubicBezTo>
                  <a:pt x="72" y="89"/>
                  <a:pt x="70" y="90"/>
                  <a:pt x="70" y="90"/>
                </a:cubicBezTo>
                <a:cubicBezTo>
                  <a:pt x="69" y="91"/>
                  <a:pt x="69" y="91"/>
                  <a:pt x="68" y="91"/>
                </a:cubicBezTo>
                <a:cubicBezTo>
                  <a:pt x="68" y="90"/>
                  <a:pt x="67" y="90"/>
                  <a:pt x="67" y="90"/>
                </a:cubicBezTo>
                <a:cubicBezTo>
                  <a:pt x="66" y="86"/>
                  <a:pt x="63" y="84"/>
                  <a:pt x="61" y="84"/>
                </a:cubicBezTo>
                <a:cubicBezTo>
                  <a:pt x="57" y="84"/>
                  <a:pt x="54" y="86"/>
                  <a:pt x="54" y="87"/>
                </a:cubicBezTo>
                <a:cubicBezTo>
                  <a:pt x="54" y="87"/>
                  <a:pt x="53" y="87"/>
                  <a:pt x="52" y="87"/>
                </a:cubicBezTo>
                <a:cubicBezTo>
                  <a:pt x="51" y="86"/>
                  <a:pt x="50" y="86"/>
                  <a:pt x="49" y="63"/>
                </a:cubicBezTo>
                <a:cubicBezTo>
                  <a:pt x="48" y="58"/>
                  <a:pt x="48" y="52"/>
                  <a:pt x="47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7" y="46"/>
                  <a:pt x="47" y="45"/>
                  <a:pt x="47" y="45"/>
                </a:cubicBezTo>
                <a:cubicBezTo>
                  <a:pt x="47" y="45"/>
                  <a:pt x="47" y="44"/>
                  <a:pt x="46" y="44"/>
                </a:cubicBezTo>
                <a:cubicBezTo>
                  <a:pt x="46" y="42"/>
                  <a:pt x="44" y="40"/>
                  <a:pt x="42" y="40"/>
                </a:cubicBezTo>
                <a:cubicBezTo>
                  <a:pt x="41" y="40"/>
                  <a:pt x="40" y="42"/>
                  <a:pt x="39" y="47"/>
                </a:cubicBezTo>
                <a:cubicBezTo>
                  <a:pt x="39" y="79"/>
                  <a:pt x="38" y="90"/>
                  <a:pt x="38" y="91"/>
                </a:cubicBezTo>
                <a:cubicBezTo>
                  <a:pt x="38" y="102"/>
                  <a:pt x="37" y="104"/>
                  <a:pt x="36" y="106"/>
                </a:cubicBezTo>
                <a:cubicBezTo>
                  <a:pt x="35" y="106"/>
                  <a:pt x="35" y="106"/>
                  <a:pt x="34" y="106"/>
                </a:cubicBezTo>
                <a:cubicBezTo>
                  <a:pt x="32" y="106"/>
                  <a:pt x="31" y="104"/>
                  <a:pt x="28" y="101"/>
                </a:cubicBezTo>
                <a:cubicBezTo>
                  <a:pt x="26" y="98"/>
                  <a:pt x="22" y="93"/>
                  <a:pt x="18" y="93"/>
                </a:cubicBezTo>
                <a:cubicBezTo>
                  <a:pt x="17" y="93"/>
                  <a:pt x="16" y="93"/>
                  <a:pt x="16" y="93"/>
                </a:cubicBezTo>
                <a:cubicBezTo>
                  <a:pt x="16" y="93"/>
                  <a:pt x="16" y="93"/>
                  <a:pt x="16" y="93"/>
                </a:cubicBezTo>
                <a:cubicBezTo>
                  <a:pt x="14" y="93"/>
                  <a:pt x="14" y="94"/>
                  <a:pt x="13" y="95"/>
                </a:cubicBezTo>
                <a:cubicBezTo>
                  <a:pt x="11" y="100"/>
                  <a:pt x="20" y="114"/>
                  <a:pt x="25" y="122"/>
                </a:cubicBezTo>
                <a:cubicBezTo>
                  <a:pt x="25" y="122"/>
                  <a:pt x="25" y="122"/>
                  <a:pt x="25" y="122"/>
                </a:cubicBezTo>
                <a:cubicBezTo>
                  <a:pt x="32" y="133"/>
                  <a:pt x="47" y="148"/>
                  <a:pt x="48" y="149"/>
                </a:cubicBezTo>
                <a:cubicBezTo>
                  <a:pt x="50" y="151"/>
                  <a:pt x="52" y="153"/>
                  <a:pt x="52" y="155"/>
                </a:cubicBezTo>
                <a:cubicBezTo>
                  <a:pt x="52" y="156"/>
                  <a:pt x="52" y="156"/>
                  <a:pt x="52" y="156"/>
                </a:cubicBezTo>
                <a:cubicBezTo>
                  <a:pt x="87" y="156"/>
                  <a:pt x="87" y="156"/>
                  <a:pt x="87" y="156"/>
                </a:cubicBezTo>
                <a:cubicBezTo>
                  <a:pt x="89" y="150"/>
                  <a:pt x="89" y="150"/>
                  <a:pt x="89" y="150"/>
                </a:cubicBezTo>
                <a:cubicBezTo>
                  <a:pt x="89" y="150"/>
                  <a:pt x="89" y="150"/>
                  <a:pt x="89" y="150"/>
                </a:cubicBezTo>
                <a:cubicBezTo>
                  <a:pt x="98" y="133"/>
                  <a:pt x="95" y="109"/>
                  <a:pt x="95" y="109"/>
                </a:cubicBezTo>
                <a:close/>
                <a:moveTo>
                  <a:pt x="95" y="109"/>
                </a:moveTo>
                <a:cubicBezTo>
                  <a:pt x="95" y="109"/>
                  <a:pt x="95" y="109"/>
                  <a:pt x="95" y="10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3C415073-1434-E66F-3D42-623968333EA9}"/>
              </a:ext>
            </a:extLst>
          </p:cNvPr>
          <p:cNvSpPr>
            <a:spLocks noEditPoints="1"/>
          </p:cNvSpPr>
          <p:nvPr/>
        </p:nvSpPr>
        <p:spPr bwMode="auto">
          <a:xfrm>
            <a:off x="1347788" y="1373188"/>
            <a:ext cx="141288" cy="254000"/>
          </a:xfrm>
          <a:custGeom>
            <a:avLst/>
            <a:gdLst>
              <a:gd name="T0" fmla="*/ 62 w 89"/>
              <a:gd name="T1" fmla="*/ 45 h 160"/>
              <a:gd name="T2" fmla="*/ 37 w 89"/>
              <a:gd name="T3" fmla="*/ 80 h 160"/>
              <a:gd name="T4" fmla="*/ 17 w 89"/>
              <a:gd name="T5" fmla="*/ 91 h 160"/>
              <a:gd name="T6" fmla="*/ 8 w 89"/>
              <a:gd name="T7" fmla="*/ 121 h 160"/>
              <a:gd name="T8" fmla="*/ 14 w 89"/>
              <a:gd name="T9" fmla="*/ 160 h 160"/>
              <a:gd name="T10" fmla="*/ 13 w 89"/>
              <a:gd name="T11" fmla="*/ 120 h 160"/>
              <a:gd name="T12" fmla="*/ 16 w 89"/>
              <a:gd name="T13" fmla="*/ 95 h 160"/>
              <a:gd name="T14" fmla="*/ 22 w 89"/>
              <a:gd name="T15" fmla="*/ 93 h 160"/>
              <a:gd name="T16" fmla="*/ 30 w 89"/>
              <a:gd name="T17" fmla="*/ 95 h 160"/>
              <a:gd name="T18" fmla="*/ 36 w 89"/>
              <a:gd name="T19" fmla="*/ 85 h 160"/>
              <a:gd name="T20" fmla="*/ 42 w 89"/>
              <a:gd name="T21" fmla="*/ 45 h 160"/>
              <a:gd name="T22" fmla="*/ 47 w 89"/>
              <a:gd name="T23" fmla="*/ 97 h 160"/>
              <a:gd name="T24" fmla="*/ 55 w 89"/>
              <a:gd name="T25" fmla="*/ 95 h 160"/>
              <a:gd name="T26" fmla="*/ 53 w 89"/>
              <a:gd name="T27" fmla="*/ 136 h 160"/>
              <a:gd name="T28" fmla="*/ 57 w 89"/>
              <a:gd name="T29" fmla="*/ 157 h 160"/>
              <a:gd name="T30" fmla="*/ 62 w 89"/>
              <a:gd name="T31" fmla="*/ 114 h 160"/>
              <a:gd name="T32" fmla="*/ 43 w 89"/>
              <a:gd name="T33" fmla="*/ 37 h 160"/>
              <a:gd name="T34" fmla="*/ 45 w 89"/>
              <a:gd name="T35" fmla="*/ 32 h 160"/>
              <a:gd name="T36" fmla="*/ 49 w 89"/>
              <a:gd name="T37" fmla="*/ 39 h 160"/>
              <a:gd name="T38" fmla="*/ 5 w 89"/>
              <a:gd name="T39" fmla="*/ 35 h 160"/>
              <a:gd name="T40" fmla="*/ 2 w 89"/>
              <a:gd name="T41" fmla="*/ 42 h 160"/>
              <a:gd name="T42" fmla="*/ 85 w 89"/>
              <a:gd name="T43" fmla="*/ 25 h 160"/>
              <a:gd name="T44" fmla="*/ 81 w 89"/>
              <a:gd name="T45" fmla="*/ 27 h 160"/>
              <a:gd name="T46" fmla="*/ 21 w 89"/>
              <a:gd name="T47" fmla="*/ 9 h 160"/>
              <a:gd name="T48" fmla="*/ 15 w 89"/>
              <a:gd name="T49" fmla="*/ 16 h 160"/>
              <a:gd name="T50" fmla="*/ 11 w 89"/>
              <a:gd name="T51" fmla="*/ 22 h 160"/>
              <a:gd name="T52" fmla="*/ 5 w 89"/>
              <a:gd name="T53" fmla="*/ 28 h 160"/>
              <a:gd name="T54" fmla="*/ 87 w 89"/>
              <a:gd name="T55" fmla="*/ 43 h 160"/>
              <a:gd name="T56" fmla="*/ 84 w 89"/>
              <a:gd name="T57" fmla="*/ 36 h 160"/>
              <a:gd name="T58" fmla="*/ 64 w 89"/>
              <a:gd name="T59" fmla="*/ 7 h 160"/>
              <a:gd name="T60" fmla="*/ 57 w 89"/>
              <a:gd name="T61" fmla="*/ 6 h 160"/>
              <a:gd name="T62" fmla="*/ 50 w 89"/>
              <a:gd name="T63" fmla="*/ 2 h 160"/>
              <a:gd name="T64" fmla="*/ 43 w 89"/>
              <a:gd name="T65" fmla="*/ 4 h 160"/>
              <a:gd name="T66" fmla="*/ 35 w 89"/>
              <a:gd name="T67" fmla="*/ 3 h 160"/>
              <a:gd name="T68" fmla="*/ 28 w 89"/>
              <a:gd name="T69" fmla="*/ 8 h 160"/>
              <a:gd name="T70" fmla="*/ 76 w 89"/>
              <a:gd name="T71" fmla="*/ 13 h 160"/>
              <a:gd name="T72" fmla="*/ 73 w 89"/>
              <a:gd name="T73" fmla="*/ 16 h 160"/>
              <a:gd name="T74" fmla="*/ 0 w 89"/>
              <a:gd name="T75" fmla="*/ 50 h 160"/>
              <a:gd name="T76" fmla="*/ 5 w 89"/>
              <a:gd name="T77" fmla="*/ 54 h 160"/>
              <a:gd name="T78" fmla="*/ 69 w 89"/>
              <a:gd name="T79" fmla="*/ 82 h 160"/>
              <a:gd name="T80" fmla="*/ 71 w 89"/>
              <a:gd name="T81" fmla="*/ 75 h 160"/>
              <a:gd name="T82" fmla="*/ 78 w 89"/>
              <a:gd name="T83" fmla="*/ 71 h 160"/>
              <a:gd name="T84" fmla="*/ 83 w 89"/>
              <a:gd name="T85" fmla="*/ 63 h 160"/>
              <a:gd name="T86" fmla="*/ 17 w 89"/>
              <a:gd name="T87" fmla="*/ 74 h 160"/>
              <a:gd name="T88" fmla="*/ 19 w 89"/>
              <a:gd name="T89" fmla="*/ 81 h 160"/>
              <a:gd name="T90" fmla="*/ 60 w 89"/>
              <a:gd name="T91" fmla="*/ 87 h 160"/>
              <a:gd name="T92" fmla="*/ 59 w 89"/>
              <a:gd name="T93" fmla="*/ 82 h 160"/>
              <a:gd name="T94" fmla="*/ 9 w 89"/>
              <a:gd name="T95" fmla="*/ 63 h 160"/>
              <a:gd name="T96" fmla="*/ 9 w 89"/>
              <a:gd name="T97" fmla="*/ 71 h 160"/>
              <a:gd name="T98" fmla="*/ 85 w 89"/>
              <a:gd name="T99" fmla="*/ 58 h 160"/>
              <a:gd name="T100" fmla="*/ 87 w 89"/>
              <a:gd name="T101" fmla="*/ 48 h 160"/>
              <a:gd name="T102" fmla="*/ 30 w 89"/>
              <a:gd name="T103" fmla="*/ 73 h 160"/>
              <a:gd name="T104" fmla="*/ 45 w 89"/>
              <a:gd name="T105" fmla="*/ 17 h 160"/>
              <a:gd name="T106" fmla="*/ 61 w 89"/>
              <a:gd name="T107" fmla="*/ 7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9" h="160">
                <a:moveTo>
                  <a:pt x="56" y="90"/>
                </a:moveTo>
                <a:cubicBezTo>
                  <a:pt x="54" y="90"/>
                  <a:pt x="53" y="90"/>
                  <a:pt x="52" y="90"/>
                </a:cubicBezTo>
                <a:cubicBezTo>
                  <a:pt x="52" y="60"/>
                  <a:pt x="52" y="60"/>
                  <a:pt x="52" y="60"/>
                </a:cubicBezTo>
                <a:cubicBezTo>
                  <a:pt x="58" y="58"/>
                  <a:pt x="62" y="51"/>
                  <a:pt x="62" y="45"/>
                </a:cubicBezTo>
                <a:cubicBezTo>
                  <a:pt x="62" y="35"/>
                  <a:pt x="54" y="27"/>
                  <a:pt x="45" y="27"/>
                </a:cubicBezTo>
                <a:cubicBezTo>
                  <a:pt x="35" y="27"/>
                  <a:pt x="27" y="35"/>
                  <a:pt x="27" y="45"/>
                </a:cubicBezTo>
                <a:cubicBezTo>
                  <a:pt x="27" y="51"/>
                  <a:pt x="31" y="58"/>
                  <a:pt x="37" y="60"/>
                </a:cubicBezTo>
                <a:cubicBezTo>
                  <a:pt x="37" y="80"/>
                  <a:pt x="37" y="80"/>
                  <a:pt x="37" y="80"/>
                </a:cubicBezTo>
                <a:cubicBezTo>
                  <a:pt x="36" y="80"/>
                  <a:pt x="35" y="80"/>
                  <a:pt x="33" y="80"/>
                </a:cubicBezTo>
                <a:cubicBezTo>
                  <a:pt x="30" y="80"/>
                  <a:pt x="28" y="83"/>
                  <a:pt x="27" y="85"/>
                </a:cubicBezTo>
                <a:cubicBezTo>
                  <a:pt x="26" y="85"/>
                  <a:pt x="25" y="85"/>
                  <a:pt x="23" y="85"/>
                </a:cubicBezTo>
                <a:cubicBezTo>
                  <a:pt x="20" y="85"/>
                  <a:pt x="18" y="88"/>
                  <a:pt x="17" y="91"/>
                </a:cubicBezTo>
                <a:cubicBezTo>
                  <a:pt x="16" y="90"/>
                  <a:pt x="15" y="90"/>
                  <a:pt x="13" y="90"/>
                </a:cubicBezTo>
                <a:cubicBezTo>
                  <a:pt x="10" y="91"/>
                  <a:pt x="7" y="94"/>
                  <a:pt x="7" y="98"/>
                </a:cubicBezTo>
                <a:cubicBezTo>
                  <a:pt x="7" y="114"/>
                  <a:pt x="7" y="114"/>
                  <a:pt x="7" y="114"/>
                </a:cubicBezTo>
                <a:cubicBezTo>
                  <a:pt x="7" y="116"/>
                  <a:pt x="7" y="119"/>
                  <a:pt x="8" y="121"/>
                </a:cubicBezTo>
                <a:cubicBezTo>
                  <a:pt x="11" y="134"/>
                  <a:pt x="11" y="134"/>
                  <a:pt x="11" y="134"/>
                </a:cubicBezTo>
                <a:cubicBezTo>
                  <a:pt x="12" y="137"/>
                  <a:pt x="12" y="139"/>
                  <a:pt x="12" y="141"/>
                </a:cubicBezTo>
                <a:cubicBezTo>
                  <a:pt x="12" y="157"/>
                  <a:pt x="12" y="157"/>
                  <a:pt x="12" y="157"/>
                </a:cubicBezTo>
                <a:cubicBezTo>
                  <a:pt x="12" y="159"/>
                  <a:pt x="13" y="160"/>
                  <a:pt x="14" y="160"/>
                </a:cubicBezTo>
                <a:cubicBezTo>
                  <a:pt x="16" y="160"/>
                  <a:pt x="17" y="159"/>
                  <a:pt x="17" y="157"/>
                </a:cubicBezTo>
                <a:cubicBezTo>
                  <a:pt x="17" y="141"/>
                  <a:pt x="17" y="141"/>
                  <a:pt x="17" y="141"/>
                </a:cubicBezTo>
                <a:cubicBezTo>
                  <a:pt x="17" y="138"/>
                  <a:pt x="16" y="136"/>
                  <a:pt x="16" y="133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2" y="118"/>
                  <a:pt x="12" y="116"/>
                  <a:pt x="12" y="114"/>
                </a:cubicBezTo>
                <a:cubicBezTo>
                  <a:pt x="12" y="98"/>
                  <a:pt x="12" y="98"/>
                  <a:pt x="12" y="98"/>
                </a:cubicBezTo>
                <a:cubicBezTo>
                  <a:pt x="12" y="96"/>
                  <a:pt x="13" y="95"/>
                  <a:pt x="14" y="95"/>
                </a:cubicBezTo>
                <a:cubicBezTo>
                  <a:pt x="15" y="94"/>
                  <a:pt x="16" y="95"/>
                  <a:pt x="16" y="95"/>
                </a:cubicBezTo>
                <a:cubicBezTo>
                  <a:pt x="17" y="96"/>
                  <a:pt x="17" y="96"/>
                  <a:pt x="17" y="97"/>
                </a:cubicBezTo>
                <a:cubicBezTo>
                  <a:pt x="17" y="99"/>
                  <a:pt x="18" y="100"/>
                  <a:pt x="19" y="100"/>
                </a:cubicBezTo>
                <a:cubicBezTo>
                  <a:pt x="21" y="100"/>
                  <a:pt x="22" y="99"/>
                  <a:pt x="22" y="97"/>
                </a:cubicBezTo>
                <a:cubicBezTo>
                  <a:pt x="22" y="93"/>
                  <a:pt x="22" y="93"/>
                  <a:pt x="22" y="93"/>
                </a:cubicBezTo>
                <a:cubicBezTo>
                  <a:pt x="22" y="91"/>
                  <a:pt x="23" y="90"/>
                  <a:pt x="24" y="90"/>
                </a:cubicBezTo>
                <a:cubicBezTo>
                  <a:pt x="25" y="89"/>
                  <a:pt x="26" y="90"/>
                  <a:pt x="26" y="90"/>
                </a:cubicBezTo>
                <a:cubicBezTo>
                  <a:pt x="27" y="91"/>
                  <a:pt x="27" y="91"/>
                  <a:pt x="27" y="92"/>
                </a:cubicBezTo>
                <a:cubicBezTo>
                  <a:pt x="27" y="94"/>
                  <a:pt x="28" y="95"/>
                  <a:pt x="30" y="95"/>
                </a:cubicBezTo>
                <a:cubicBezTo>
                  <a:pt x="31" y="95"/>
                  <a:pt x="32" y="94"/>
                  <a:pt x="32" y="92"/>
                </a:cubicBezTo>
                <a:cubicBezTo>
                  <a:pt x="32" y="87"/>
                  <a:pt x="32" y="87"/>
                  <a:pt x="32" y="87"/>
                </a:cubicBezTo>
                <a:cubicBezTo>
                  <a:pt x="32" y="86"/>
                  <a:pt x="33" y="85"/>
                  <a:pt x="34" y="85"/>
                </a:cubicBezTo>
                <a:cubicBezTo>
                  <a:pt x="35" y="84"/>
                  <a:pt x="36" y="85"/>
                  <a:pt x="36" y="85"/>
                </a:cubicBezTo>
                <a:cubicBezTo>
                  <a:pt x="37" y="86"/>
                  <a:pt x="37" y="86"/>
                  <a:pt x="37" y="87"/>
                </a:cubicBezTo>
                <a:cubicBezTo>
                  <a:pt x="37" y="89"/>
                  <a:pt x="38" y="90"/>
                  <a:pt x="40" y="90"/>
                </a:cubicBezTo>
                <a:cubicBezTo>
                  <a:pt x="41" y="90"/>
                  <a:pt x="42" y="89"/>
                  <a:pt x="42" y="87"/>
                </a:cubicBezTo>
                <a:cubicBezTo>
                  <a:pt x="42" y="45"/>
                  <a:pt x="42" y="45"/>
                  <a:pt x="42" y="45"/>
                </a:cubicBezTo>
                <a:cubicBezTo>
                  <a:pt x="42" y="43"/>
                  <a:pt x="43" y="42"/>
                  <a:pt x="44" y="42"/>
                </a:cubicBezTo>
                <a:cubicBezTo>
                  <a:pt x="45" y="42"/>
                  <a:pt x="46" y="42"/>
                  <a:pt x="46" y="43"/>
                </a:cubicBezTo>
                <a:cubicBezTo>
                  <a:pt x="47" y="43"/>
                  <a:pt x="47" y="44"/>
                  <a:pt x="47" y="45"/>
                </a:cubicBezTo>
                <a:cubicBezTo>
                  <a:pt x="47" y="97"/>
                  <a:pt x="47" y="97"/>
                  <a:pt x="47" y="97"/>
                </a:cubicBezTo>
                <a:cubicBezTo>
                  <a:pt x="47" y="99"/>
                  <a:pt x="48" y="100"/>
                  <a:pt x="50" y="100"/>
                </a:cubicBezTo>
                <a:cubicBezTo>
                  <a:pt x="51" y="100"/>
                  <a:pt x="52" y="99"/>
                  <a:pt x="52" y="97"/>
                </a:cubicBezTo>
                <a:cubicBezTo>
                  <a:pt x="52" y="96"/>
                  <a:pt x="52" y="96"/>
                  <a:pt x="53" y="95"/>
                </a:cubicBezTo>
                <a:cubicBezTo>
                  <a:pt x="53" y="95"/>
                  <a:pt x="54" y="94"/>
                  <a:pt x="55" y="95"/>
                </a:cubicBezTo>
                <a:cubicBezTo>
                  <a:pt x="56" y="95"/>
                  <a:pt x="57" y="96"/>
                  <a:pt x="57" y="98"/>
                </a:cubicBezTo>
                <a:cubicBezTo>
                  <a:pt x="57" y="114"/>
                  <a:pt x="57" y="114"/>
                  <a:pt x="57" y="114"/>
                </a:cubicBezTo>
                <a:cubicBezTo>
                  <a:pt x="57" y="116"/>
                  <a:pt x="57" y="118"/>
                  <a:pt x="57" y="120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52" y="138"/>
                  <a:pt x="52" y="141"/>
                  <a:pt x="52" y="143"/>
                </a:cubicBezTo>
                <a:cubicBezTo>
                  <a:pt x="52" y="157"/>
                  <a:pt x="52" y="157"/>
                  <a:pt x="52" y="157"/>
                </a:cubicBezTo>
                <a:cubicBezTo>
                  <a:pt x="52" y="159"/>
                  <a:pt x="53" y="160"/>
                  <a:pt x="55" y="160"/>
                </a:cubicBezTo>
                <a:cubicBezTo>
                  <a:pt x="56" y="160"/>
                  <a:pt x="57" y="159"/>
                  <a:pt x="57" y="157"/>
                </a:cubicBezTo>
                <a:cubicBezTo>
                  <a:pt x="57" y="143"/>
                  <a:pt x="57" y="143"/>
                  <a:pt x="57" y="143"/>
                </a:cubicBezTo>
                <a:cubicBezTo>
                  <a:pt x="57" y="141"/>
                  <a:pt x="57" y="139"/>
                  <a:pt x="58" y="137"/>
                </a:cubicBezTo>
                <a:cubicBezTo>
                  <a:pt x="61" y="121"/>
                  <a:pt x="61" y="121"/>
                  <a:pt x="61" y="121"/>
                </a:cubicBezTo>
                <a:cubicBezTo>
                  <a:pt x="62" y="119"/>
                  <a:pt x="62" y="116"/>
                  <a:pt x="62" y="114"/>
                </a:cubicBezTo>
                <a:cubicBezTo>
                  <a:pt x="62" y="98"/>
                  <a:pt x="62" y="98"/>
                  <a:pt x="62" y="98"/>
                </a:cubicBezTo>
                <a:cubicBezTo>
                  <a:pt x="62" y="94"/>
                  <a:pt x="59" y="91"/>
                  <a:pt x="56" y="90"/>
                </a:cubicBezTo>
                <a:close/>
                <a:moveTo>
                  <a:pt x="49" y="39"/>
                </a:moveTo>
                <a:cubicBezTo>
                  <a:pt x="48" y="38"/>
                  <a:pt x="45" y="37"/>
                  <a:pt x="43" y="37"/>
                </a:cubicBezTo>
                <a:cubicBezTo>
                  <a:pt x="40" y="38"/>
                  <a:pt x="37" y="41"/>
                  <a:pt x="37" y="45"/>
                </a:cubicBezTo>
                <a:cubicBezTo>
                  <a:pt x="37" y="55"/>
                  <a:pt x="37" y="55"/>
                  <a:pt x="37" y="55"/>
                </a:cubicBezTo>
                <a:cubicBezTo>
                  <a:pt x="34" y="53"/>
                  <a:pt x="32" y="49"/>
                  <a:pt x="32" y="45"/>
                </a:cubicBezTo>
                <a:cubicBezTo>
                  <a:pt x="32" y="38"/>
                  <a:pt x="38" y="32"/>
                  <a:pt x="45" y="32"/>
                </a:cubicBezTo>
                <a:cubicBezTo>
                  <a:pt x="52" y="32"/>
                  <a:pt x="57" y="38"/>
                  <a:pt x="57" y="45"/>
                </a:cubicBezTo>
                <a:cubicBezTo>
                  <a:pt x="57" y="49"/>
                  <a:pt x="55" y="53"/>
                  <a:pt x="52" y="55"/>
                </a:cubicBezTo>
                <a:cubicBezTo>
                  <a:pt x="52" y="45"/>
                  <a:pt x="52" y="45"/>
                  <a:pt x="52" y="45"/>
                </a:cubicBezTo>
                <a:cubicBezTo>
                  <a:pt x="52" y="42"/>
                  <a:pt x="51" y="40"/>
                  <a:pt x="49" y="39"/>
                </a:cubicBezTo>
                <a:close/>
                <a:moveTo>
                  <a:pt x="2" y="42"/>
                </a:moveTo>
                <a:cubicBezTo>
                  <a:pt x="2" y="42"/>
                  <a:pt x="2" y="42"/>
                  <a:pt x="2" y="42"/>
                </a:cubicBezTo>
                <a:cubicBezTo>
                  <a:pt x="3" y="42"/>
                  <a:pt x="4" y="41"/>
                  <a:pt x="5" y="40"/>
                </a:cubicBezTo>
                <a:cubicBezTo>
                  <a:pt x="5" y="38"/>
                  <a:pt x="5" y="37"/>
                  <a:pt x="5" y="35"/>
                </a:cubicBezTo>
                <a:cubicBezTo>
                  <a:pt x="6" y="34"/>
                  <a:pt x="5" y="33"/>
                  <a:pt x="4" y="33"/>
                </a:cubicBezTo>
                <a:cubicBezTo>
                  <a:pt x="2" y="32"/>
                  <a:pt x="1" y="33"/>
                  <a:pt x="1" y="34"/>
                </a:cubicBezTo>
                <a:cubicBezTo>
                  <a:pt x="0" y="36"/>
                  <a:pt x="0" y="38"/>
                  <a:pt x="0" y="40"/>
                </a:cubicBezTo>
                <a:cubicBezTo>
                  <a:pt x="0" y="41"/>
                  <a:pt x="1" y="42"/>
                  <a:pt x="2" y="42"/>
                </a:cubicBezTo>
                <a:close/>
                <a:moveTo>
                  <a:pt x="81" y="27"/>
                </a:moveTo>
                <a:cubicBezTo>
                  <a:pt x="81" y="28"/>
                  <a:pt x="82" y="29"/>
                  <a:pt x="83" y="29"/>
                </a:cubicBezTo>
                <a:cubicBezTo>
                  <a:pt x="83" y="29"/>
                  <a:pt x="84" y="29"/>
                  <a:pt x="84" y="28"/>
                </a:cubicBezTo>
                <a:cubicBezTo>
                  <a:pt x="85" y="28"/>
                  <a:pt x="86" y="26"/>
                  <a:pt x="85" y="25"/>
                </a:cubicBezTo>
                <a:cubicBezTo>
                  <a:pt x="84" y="24"/>
                  <a:pt x="83" y="22"/>
                  <a:pt x="83" y="21"/>
                </a:cubicBezTo>
                <a:cubicBezTo>
                  <a:pt x="82" y="20"/>
                  <a:pt x="80" y="19"/>
                  <a:pt x="79" y="20"/>
                </a:cubicBezTo>
                <a:cubicBezTo>
                  <a:pt x="78" y="21"/>
                  <a:pt x="78" y="22"/>
                  <a:pt x="79" y="23"/>
                </a:cubicBezTo>
                <a:cubicBezTo>
                  <a:pt x="79" y="25"/>
                  <a:pt x="80" y="26"/>
                  <a:pt x="81" y="27"/>
                </a:cubicBezTo>
                <a:close/>
                <a:moveTo>
                  <a:pt x="15" y="16"/>
                </a:moveTo>
                <a:cubicBezTo>
                  <a:pt x="16" y="16"/>
                  <a:pt x="17" y="16"/>
                  <a:pt x="17" y="15"/>
                </a:cubicBezTo>
                <a:cubicBezTo>
                  <a:pt x="18" y="14"/>
                  <a:pt x="19" y="13"/>
                  <a:pt x="21" y="12"/>
                </a:cubicBezTo>
                <a:cubicBezTo>
                  <a:pt x="22" y="11"/>
                  <a:pt x="22" y="10"/>
                  <a:pt x="21" y="9"/>
                </a:cubicBezTo>
                <a:cubicBezTo>
                  <a:pt x="20" y="8"/>
                  <a:pt x="19" y="8"/>
                  <a:pt x="18" y="8"/>
                </a:cubicBezTo>
                <a:cubicBezTo>
                  <a:pt x="16" y="9"/>
                  <a:pt x="15" y="11"/>
                  <a:pt x="14" y="12"/>
                </a:cubicBezTo>
                <a:cubicBezTo>
                  <a:pt x="13" y="13"/>
                  <a:pt x="13" y="14"/>
                  <a:pt x="14" y="15"/>
                </a:cubicBezTo>
                <a:cubicBezTo>
                  <a:pt x="14" y="16"/>
                  <a:pt x="15" y="16"/>
                  <a:pt x="15" y="16"/>
                </a:cubicBezTo>
                <a:close/>
                <a:moveTo>
                  <a:pt x="5" y="28"/>
                </a:moveTo>
                <a:cubicBezTo>
                  <a:pt x="6" y="28"/>
                  <a:pt x="6" y="28"/>
                  <a:pt x="6" y="28"/>
                </a:cubicBezTo>
                <a:cubicBezTo>
                  <a:pt x="7" y="28"/>
                  <a:pt x="8" y="27"/>
                  <a:pt x="9" y="27"/>
                </a:cubicBezTo>
                <a:cubicBezTo>
                  <a:pt x="9" y="25"/>
                  <a:pt x="10" y="24"/>
                  <a:pt x="11" y="22"/>
                </a:cubicBezTo>
                <a:cubicBezTo>
                  <a:pt x="12" y="21"/>
                  <a:pt x="11" y="20"/>
                  <a:pt x="10" y="19"/>
                </a:cubicBezTo>
                <a:cubicBezTo>
                  <a:pt x="9" y="18"/>
                  <a:pt x="8" y="19"/>
                  <a:pt x="7" y="20"/>
                </a:cubicBezTo>
                <a:cubicBezTo>
                  <a:pt x="6" y="21"/>
                  <a:pt x="5" y="23"/>
                  <a:pt x="4" y="24"/>
                </a:cubicBezTo>
                <a:cubicBezTo>
                  <a:pt x="4" y="26"/>
                  <a:pt x="4" y="27"/>
                  <a:pt x="5" y="28"/>
                </a:cubicBezTo>
                <a:close/>
                <a:moveTo>
                  <a:pt x="84" y="36"/>
                </a:moveTo>
                <a:cubicBezTo>
                  <a:pt x="84" y="38"/>
                  <a:pt x="84" y="39"/>
                  <a:pt x="85" y="41"/>
                </a:cubicBezTo>
                <a:cubicBezTo>
                  <a:pt x="85" y="42"/>
                  <a:pt x="86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8" y="43"/>
                  <a:pt x="89" y="42"/>
                  <a:pt x="89" y="40"/>
                </a:cubicBezTo>
                <a:cubicBezTo>
                  <a:pt x="89" y="39"/>
                  <a:pt x="89" y="37"/>
                  <a:pt x="88" y="35"/>
                </a:cubicBezTo>
                <a:cubicBezTo>
                  <a:pt x="88" y="34"/>
                  <a:pt x="87" y="33"/>
                  <a:pt x="86" y="33"/>
                </a:cubicBezTo>
                <a:cubicBezTo>
                  <a:pt x="84" y="34"/>
                  <a:pt x="84" y="35"/>
                  <a:pt x="84" y="36"/>
                </a:cubicBezTo>
                <a:close/>
                <a:moveTo>
                  <a:pt x="57" y="6"/>
                </a:moveTo>
                <a:cubicBezTo>
                  <a:pt x="58" y="7"/>
                  <a:pt x="60" y="7"/>
                  <a:pt x="61" y="8"/>
                </a:cubicBezTo>
                <a:cubicBezTo>
                  <a:pt x="61" y="8"/>
                  <a:pt x="62" y="8"/>
                  <a:pt x="62" y="8"/>
                </a:cubicBezTo>
                <a:cubicBezTo>
                  <a:pt x="63" y="8"/>
                  <a:pt x="64" y="8"/>
                  <a:pt x="64" y="7"/>
                </a:cubicBezTo>
                <a:cubicBezTo>
                  <a:pt x="65" y="6"/>
                  <a:pt x="64" y="4"/>
                  <a:pt x="63" y="4"/>
                </a:cubicBezTo>
                <a:cubicBezTo>
                  <a:pt x="61" y="3"/>
                  <a:pt x="60" y="2"/>
                  <a:pt x="58" y="2"/>
                </a:cubicBezTo>
                <a:cubicBezTo>
                  <a:pt x="57" y="1"/>
                  <a:pt x="55" y="2"/>
                  <a:pt x="55" y="3"/>
                </a:cubicBezTo>
                <a:cubicBezTo>
                  <a:pt x="55" y="5"/>
                  <a:pt x="55" y="6"/>
                  <a:pt x="57" y="6"/>
                </a:cubicBezTo>
                <a:close/>
                <a:moveTo>
                  <a:pt x="43" y="4"/>
                </a:moveTo>
                <a:cubicBezTo>
                  <a:pt x="44" y="4"/>
                  <a:pt x="46" y="4"/>
                  <a:pt x="47" y="4"/>
                </a:cubicBezTo>
                <a:cubicBezTo>
                  <a:pt x="47" y="4"/>
                  <a:pt x="47" y="5"/>
                  <a:pt x="47" y="5"/>
                </a:cubicBezTo>
                <a:cubicBezTo>
                  <a:pt x="49" y="5"/>
                  <a:pt x="50" y="4"/>
                  <a:pt x="50" y="2"/>
                </a:cubicBezTo>
                <a:cubicBezTo>
                  <a:pt x="50" y="1"/>
                  <a:pt x="49" y="0"/>
                  <a:pt x="48" y="0"/>
                </a:cubicBezTo>
                <a:cubicBezTo>
                  <a:pt x="46" y="0"/>
                  <a:pt x="44" y="0"/>
                  <a:pt x="42" y="0"/>
                </a:cubicBezTo>
                <a:cubicBezTo>
                  <a:pt x="41" y="0"/>
                  <a:pt x="40" y="1"/>
                  <a:pt x="40" y="2"/>
                </a:cubicBezTo>
                <a:cubicBezTo>
                  <a:pt x="40" y="4"/>
                  <a:pt x="41" y="5"/>
                  <a:pt x="43" y="4"/>
                </a:cubicBezTo>
                <a:close/>
                <a:moveTo>
                  <a:pt x="28" y="8"/>
                </a:moveTo>
                <a:cubicBezTo>
                  <a:pt x="28" y="8"/>
                  <a:pt x="29" y="8"/>
                  <a:pt x="29" y="8"/>
                </a:cubicBezTo>
                <a:cubicBezTo>
                  <a:pt x="30" y="7"/>
                  <a:pt x="32" y="6"/>
                  <a:pt x="33" y="6"/>
                </a:cubicBezTo>
                <a:cubicBezTo>
                  <a:pt x="35" y="6"/>
                  <a:pt x="35" y="4"/>
                  <a:pt x="35" y="3"/>
                </a:cubicBezTo>
                <a:cubicBezTo>
                  <a:pt x="35" y="2"/>
                  <a:pt x="33" y="1"/>
                  <a:pt x="32" y="1"/>
                </a:cubicBezTo>
                <a:cubicBezTo>
                  <a:pt x="30" y="2"/>
                  <a:pt x="29" y="3"/>
                  <a:pt x="27" y="3"/>
                </a:cubicBezTo>
                <a:cubicBezTo>
                  <a:pt x="26" y="4"/>
                  <a:pt x="25" y="5"/>
                  <a:pt x="26" y="6"/>
                </a:cubicBezTo>
                <a:cubicBezTo>
                  <a:pt x="26" y="7"/>
                  <a:pt x="27" y="8"/>
                  <a:pt x="28" y="8"/>
                </a:cubicBezTo>
                <a:close/>
                <a:moveTo>
                  <a:pt x="73" y="16"/>
                </a:moveTo>
                <a:cubicBezTo>
                  <a:pt x="73" y="16"/>
                  <a:pt x="74" y="17"/>
                  <a:pt x="74" y="17"/>
                </a:cubicBezTo>
                <a:cubicBezTo>
                  <a:pt x="75" y="17"/>
                  <a:pt x="76" y="16"/>
                  <a:pt x="76" y="16"/>
                </a:cubicBezTo>
                <a:cubicBezTo>
                  <a:pt x="77" y="15"/>
                  <a:pt x="77" y="13"/>
                  <a:pt x="76" y="13"/>
                </a:cubicBezTo>
                <a:cubicBezTo>
                  <a:pt x="75" y="11"/>
                  <a:pt x="73" y="10"/>
                  <a:pt x="72" y="9"/>
                </a:cubicBezTo>
                <a:cubicBezTo>
                  <a:pt x="71" y="8"/>
                  <a:pt x="69" y="8"/>
                  <a:pt x="69" y="9"/>
                </a:cubicBezTo>
                <a:cubicBezTo>
                  <a:pt x="68" y="10"/>
                  <a:pt x="68" y="12"/>
                  <a:pt x="69" y="13"/>
                </a:cubicBezTo>
                <a:cubicBezTo>
                  <a:pt x="70" y="14"/>
                  <a:pt x="72" y="15"/>
                  <a:pt x="73" y="16"/>
                </a:cubicBezTo>
                <a:close/>
                <a:moveTo>
                  <a:pt x="5" y="54"/>
                </a:moveTo>
                <a:cubicBezTo>
                  <a:pt x="5" y="53"/>
                  <a:pt x="5" y="51"/>
                  <a:pt x="5" y="49"/>
                </a:cubicBezTo>
                <a:cubicBezTo>
                  <a:pt x="4" y="48"/>
                  <a:pt x="3" y="47"/>
                  <a:pt x="2" y="47"/>
                </a:cubicBezTo>
                <a:cubicBezTo>
                  <a:pt x="1" y="48"/>
                  <a:pt x="0" y="49"/>
                  <a:pt x="0" y="50"/>
                </a:cubicBezTo>
                <a:cubicBezTo>
                  <a:pt x="0" y="52"/>
                  <a:pt x="0" y="54"/>
                  <a:pt x="1" y="55"/>
                </a:cubicBezTo>
                <a:cubicBezTo>
                  <a:pt x="1" y="56"/>
                  <a:pt x="2" y="57"/>
                  <a:pt x="3" y="57"/>
                </a:cubicBezTo>
                <a:cubicBezTo>
                  <a:pt x="3" y="57"/>
                  <a:pt x="4" y="57"/>
                  <a:pt x="4" y="57"/>
                </a:cubicBezTo>
                <a:cubicBezTo>
                  <a:pt x="5" y="57"/>
                  <a:pt x="6" y="55"/>
                  <a:pt x="5" y="54"/>
                </a:cubicBezTo>
                <a:close/>
                <a:moveTo>
                  <a:pt x="71" y="75"/>
                </a:moveTo>
                <a:cubicBezTo>
                  <a:pt x="70" y="76"/>
                  <a:pt x="69" y="77"/>
                  <a:pt x="68" y="78"/>
                </a:cubicBezTo>
                <a:cubicBezTo>
                  <a:pt x="66" y="78"/>
                  <a:pt x="66" y="80"/>
                  <a:pt x="67" y="81"/>
                </a:cubicBezTo>
                <a:cubicBezTo>
                  <a:pt x="67" y="82"/>
                  <a:pt x="68" y="82"/>
                  <a:pt x="69" y="82"/>
                </a:cubicBezTo>
                <a:cubicBezTo>
                  <a:pt x="69" y="82"/>
                  <a:pt x="70" y="82"/>
                  <a:pt x="70" y="82"/>
                </a:cubicBezTo>
                <a:cubicBezTo>
                  <a:pt x="72" y="81"/>
                  <a:pt x="73" y="79"/>
                  <a:pt x="74" y="78"/>
                </a:cubicBezTo>
                <a:cubicBezTo>
                  <a:pt x="75" y="77"/>
                  <a:pt x="75" y="76"/>
                  <a:pt x="75" y="75"/>
                </a:cubicBezTo>
                <a:cubicBezTo>
                  <a:pt x="74" y="74"/>
                  <a:pt x="72" y="74"/>
                  <a:pt x="71" y="75"/>
                </a:cubicBezTo>
                <a:close/>
                <a:moveTo>
                  <a:pt x="83" y="63"/>
                </a:moveTo>
                <a:cubicBezTo>
                  <a:pt x="82" y="62"/>
                  <a:pt x="81" y="63"/>
                  <a:pt x="80" y="64"/>
                </a:cubicBezTo>
                <a:cubicBezTo>
                  <a:pt x="79" y="65"/>
                  <a:pt x="78" y="66"/>
                  <a:pt x="77" y="68"/>
                </a:cubicBezTo>
                <a:cubicBezTo>
                  <a:pt x="77" y="69"/>
                  <a:pt x="77" y="70"/>
                  <a:pt x="78" y="71"/>
                </a:cubicBezTo>
                <a:cubicBezTo>
                  <a:pt x="78" y="71"/>
                  <a:pt x="79" y="71"/>
                  <a:pt x="79" y="71"/>
                </a:cubicBezTo>
                <a:cubicBezTo>
                  <a:pt x="80" y="71"/>
                  <a:pt x="81" y="71"/>
                  <a:pt x="81" y="70"/>
                </a:cubicBezTo>
                <a:cubicBezTo>
                  <a:pt x="82" y="69"/>
                  <a:pt x="83" y="67"/>
                  <a:pt x="84" y="66"/>
                </a:cubicBezTo>
                <a:cubicBezTo>
                  <a:pt x="85" y="65"/>
                  <a:pt x="84" y="63"/>
                  <a:pt x="83" y="63"/>
                </a:cubicBezTo>
                <a:close/>
                <a:moveTo>
                  <a:pt x="19" y="81"/>
                </a:moveTo>
                <a:cubicBezTo>
                  <a:pt x="20" y="81"/>
                  <a:pt x="21" y="81"/>
                  <a:pt x="21" y="80"/>
                </a:cubicBezTo>
                <a:cubicBezTo>
                  <a:pt x="22" y="79"/>
                  <a:pt x="22" y="78"/>
                  <a:pt x="21" y="77"/>
                </a:cubicBezTo>
                <a:cubicBezTo>
                  <a:pt x="20" y="76"/>
                  <a:pt x="18" y="75"/>
                  <a:pt x="17" y="74"/>
                </a:cubicBezTo>
                <a:cubicBezTo>
                  <a:pt x="16" y="73"/>
                  <a:pt x="15" y="73"/>
                  <a:pt x="14" y="74"/>
                </a:cubicBezTo>
                <a:cubicBezTo>
                  <a:pt x="13" y="75"/>
                  <a:pt x="13" y="77"/>
                  <a:pt x="14" y="78"/>
                </a:cubicBezTo>
                <a:cubicBezTo>
                  <a:pt x="15" y="79"/>
                  <a:pt x="17" y="80"/>
                  <a:pt x="18" y="81"/>
                </a:cubicBezTo>
                <a:cubicBezTo>
                  <a:pt x="19" y="81"/>
                  <a:pt x="19" y="81"/>
                  <a:pt x="19" y="81"/>
                </a:cubicBezTo>
                <a:close/>
                <a:moveTo>
                  <a:pt x="59" y="82"/>
                </a:moveTo>
                <a:cubicBezTo>
                  <a:pt x="59" y="82"/>
                  <a:pt x="59" y="82"/>
                  <a:pt x="59" y="82"/>
                </a:cubicBezTo>
                <a:cubicBezTo>
                  <a:pt x="58" y="83"/>
                  <a:pt x="57" y="84"/>
                  <a:pt x="57" y="85"/>
                </a:cubicBezTo>
                <a:cubicBezTo>
                  <a:pt x="58" y="86"/>
                  <a:pt x="59" y="87"/>
                  <a:pt x="60" y="87"/>
                </a:cubicBezTo>
                <a:cubicBezTo>
                  <a:pt x="60" y="87"/>
                  <a:pt x="60" y="87"/>
                  <a:pt x="60" y="87"/>
                </a:cubicBezTo>
                <a:cubicBezTo>
                  <a:pt x="61" y="87"/>
                  <a:pt x="61" y="87"/>
                  <a:pt x="61" y="87"/>
                </a:cubicBezTo>
                <a:cubicBezTo>
                  <a:pt x="62" y="86"/>
                  <a:pt x="63" y="85"/>
                  <a:pt x="62" y="83"/>
                </a:cubicBezTo>
                <a:cubicBezTo>
                  <a:pt x="62" y="82"/>
                  <a:pt x="60" y="82"/>
                  <a:pt x="59" y="82"/>
                </a:cubicBezTo>
                <a:close/>
                <a:moveTo>
                  <a:pt x="9" y="71"/>
                </a:moveTo>
                <a:cubicBezTo>
                  <a:pt x="10" y="71"/>
                  <a:pt x="10" y="71"/>
                  <a:pt x="10" y="70"/>
                </a:cubicBezTo>
                <a:cubicBezTo>
                  <a:pt x="12" y="70"/>
                  <a:pt x="12" y="68"/>
                  <a:pt x="11" y="67"/>
                </a:cubicBezTo>
                <a:cubicBezTo>
                  <a:pt x="10" y="66"/>
                  <a:pt x="9" y="64"/>
                  <a:pt x="9" y="63"/>
                </a:cubicBezTo>
                <a:cubicBezTo>
                  <a:pt x="8" y="62"/>
                  <a:pt x="7" y="61"/>
                  <a:pt x="6" y="62"/>
                </a:cubicBezTo>
                <a:cubicBezTo>
                  <a:pt x="4" y="63"/>
                  <a:pt x="4" y="64"/>
                  <a:pt x="5" y="65"/>
                </a:cubicBezTo>
                <a:cubicBezTo>
                  <a:pt x="5" y="67"/>
                  <a:pt x="6" y="68"/>
                  <a:pt x="7" y="70"/>
                </a:cubicBezTo>
                <a:cubicBezTo>
                  <a:pt x="8" y="70"/>
                  <a:pt x="8" y="71"/>
                  <a:pt x="9" y="71"/>
                </a:cubicBezTo>
                <a:close/>
                <a:moveTo>
                  <a:pt x="87" y="48"/>
                </a:moveTo>
                <a:cubicBezTo>
                  <a:pt x="86" y="48"/>
                  <a:pt x="85" y="49"/>
                  <a:pt x="84" y="50"/>
                </a:cubicBezTo>
                <a:cubicBezTo>
                  <a:pt x="84" y="52"/>
                  <a:pt x="84" y="53"/>
                  <a:pt x="83" y="55"/>
                </a:cubicBezTo>
                <a:cubicBezTo>
                  <a:pt x="83" y="56"/>
                  <a:pt x="84" y="57"/>
                  <a:pt x="85" y="58"/>
                </a:cubicBezTo>
                <a:cubicBezTo>
                  <a:pt x="85" y="58"/>
                  <a:pt x="86" y="58"/>
                  <a:pt x="86" y="58"/>
                </a:cubicBezTo>
                <a:cubicBezTo>
                  <a:pt x="87" y="58"/>
                  <a:pt x="88" y="57"/>
                  <a:pt x="88" y="56"/>
                </a:cubicBezTo>
                <a:cubicBezTo>
                  <a:pt x="88" y="54"/>
                  <a:pt x="89" y="53"/>
                  <a:pt x="89" y="51"/>
                </a:cubicBezTo>
                <a:cubicBezTo>
                  <a:pt x="89" y="50"/>
                  <a:pt x="88" y="49"/>
                  <a:pt x="87" y="48"/>
                </a:cubicBezTo>
                <a:close/>
                <a:moveTo>
                  <a:pt x="45" y="12"/>
                </a:moveTo>
                <a:cubicBezTo>
                  <a:pt x="27" y="12"/>
                  <a:pt x="12" y="27"/>
                  <a:pt x="12" y="45"/>
                </a:cubicBezTo>
                <a:cubicBezTo>
                  <a:pt x="12" y="56"/>
                  <a:pt x="18" y="67"/>
                  <a:pt x="28" y="73"/>
                </a:cubicBezTo>
                <a:cubicBezTo>
                  <a:pt x="29" y="73"/>
                  <a:pt x="29" y="73"/>
                  <a:pt x="30" y="73"/>
                </a:cubicBezTo>
                <a:cubicBezTo>
                  <a:pt x="30" y="73"/>
                  <a:pt x="31" y="73"/>
                  <a:pt x="32" y="72"/>
                </a:cubicBezTo>
                <a:cubicBezTo>
                  <a:pt x="32" y="71"/>
                  <a:pt x="32" y="69"/>
                  <a:pt x="31" y="69"/>
                </a:cubicBezTo>
                <a:cubicBezTo>
                  <a:pt x="22" y="64"/>
                  <a:pt x="17" y="55"/>
                  <a:pt x="17" y="45"/>
                </a:cubicBezTo>
                <a:cubicBezTo>
                  <a:pt x="17" y="29"/>
                  <a:pt x="29" y="17"/>
                  <a:pt x="45" y="17"/>
                </a:cubicBezTo>
                <a:cubicBezTo>
                  <a:pt x="60" y="17"/>
                  <a:pt x="72" y="29"/>
                  <a:pt x="72" y="45"/>
                </a:cubicBezTo>
                <a:cubicBezTo>
                  <a:pt x="72" y="55"/>
                  <a:pt x="67" y="64"/>
                  <a:pt x="58" y="69"/>
                </a:cubicBezTo>
                <a:cubicBezTo>
                  <a:pt x="57" y="69"/>
                  <a:pt x="57" y="71"/>
                  <a:pt x="58" y="72"/>
                </a:cubicBezTo>
                <a:cubicBezTo>
                  <a:pt x="58" y="73"/>
                  <a:pt x="60" y="73"/>
                  <a:pt x="61" y="73"/>
                </a:cubicBezTo>
                <a:cubicBezTo>
                  <a:pt x="71" y="67"/>
                  <a:pt x="77" y="56"/>
                  <a:pt x="77" y="45"/>
                </a:cubicBezTo>
                <a:cubicBezTo>
                  <a:pt x="77" y="27"/>
                  <a:pt x="62" y="12"/>
                  <a:pt x="45" y="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466E4E76-6CAF-2548-0CAD-56F4B9456FC1}"/>
              </a:ext>
            </a:extLst>
          </p:cNvPr>
          <p:cNvSpPr>
            <a:spLocks noEditPoints="1"/>
          </p:cNvSpPr>
          <p:nvPr/>
        </p:nvSpPr>
        <p:spPr bwMode="auto">
          <a:xfrm>
            <a:off x="3497263" y="1371600"/>
            <a:ext cx="246063" cy="255588"/>
          </a:xfrm>
          <a:custGeom>
            <a:avLst/>
            <a:gdLst>
              <a:gd name="T0" fmla="*/ 15 w 155"/>
              <a:gd name="T1" fmla="*/ 75 h 161"/>
              <a:gd name="T2" fmla="*/ 0 w 155"/>
              <a:gd name="T3" fmla="*/ 145 h 161"/>
              <a:gd name="T4" fmla="*/ 139 w 155"/>
              <a:gd name="T5" fmla="*/ 161 h 161"/>
              <a:gd name="T6" fmla="*/ 155 w 155"/>
              <a:gd name="T7" fmla="*/ 91 h 161"/>
              <a:gd name="T8" fmla="*/ 145 w 155"/>
              <a:gd name="T9" fmla="*/ 145 h 161"/>
              <a:gd name="T10" fmla="*/ 15 w 155"/>
              <a:gd name="T11" fmla="*/ 151 h 161"/>
              <a:gd name="T12" fmla="*/ 9 w 155"/>
              <a:gd name="T13" fmla="*/ 91 h 161"/>
              <a:gd name="T14" fmla="*/ 139 w 155"/>
              <a:gd name="T15" fmla="*/ 85 h 161"/>
              <a:gd name="T16" fmla="*/ 145 w 155"/>
              <a:gd name="T17" fmla="*/ 145 h 161"/>
              <a:gd name="T18" fmla="*/ 87 w 155"/>
              <a:gd name="T19" fmla="*/ 47 h 161"/>
              <a:gd name="T20" fmla="*/ 87 w 155"/>
              <a:gd name="T21" fmla="*/ 26 h 161"/>
              <a:gd name="T22" fmla="*/ 63 w 155"/>
              <a:gd name="T23" fmla="*/ 36 h 161"/>
              <a:gd name="T24" fmla="*/ 77 w 155"/>
              <a:gd name="T25" fmla="*/ 51 h 161"/>
              <a:gd name="T26" fmla="*/ 77 w 155"/>
              <a:gd name="T27" fmla="*/ 31 h 161"/>
              <a:gd name="T28" fmla="*/ 82 w 155"/>
              <a:gd name="T29" fmla="*/ 36 h 161"/>
              <a:gd name="T30" fmla="*/ 73 w 155"/>
              <a:gd name="T31" fmla="*/ 40 h 161"/>
              <a:gd name="T32" fmla="*/ 73 w 155"/>
              <a:gd name="T33" fmla="*/ 33 h 161"/>
              <a:gd name="T34" fmla="*/ 98 w 155"/>
              <a:gd name="T35" fmla="*/ 58 h 161"/>
              <a:gd name="T36" fmla="*/ 109 w 155"/>
              <a:gd name="T37" fmla="*/ 36 h 161"/>
              <a:gd name="T38" fmla="*/ 94 w 155"/>
              <a:gd name="T39" fmla="*/ 16 h 161"/>
              <a:gd name="T40" fmla="*/ 100 w 155"/>
              <a:gd name="T41" fmla="*/ 36 h 161"/>
              <a:gd name="T42" fmla="*/ 94 w 155"/>
              <a:gd name="T43" fmla="*/ 57 h 161"/>
              <a:gd name="T44" fmla="*/ 57 w 155"/>
              <a:gd name="T45" fmla="*/ 58 h 161"/>
              <a:gd name="T46" fmla="*/ 60 w 155"/>
              <a:gd name="T47" fmla="*/ 50 h 161"/>
              <a:gd name="T48" fmla="*/ 60 w 155"/>
              <a:gd name="T49" fmla="*/ 23 h 161"/>
              <a:gd name="T50" fmla="*/ 53 w 155"/>
              <a:gd name="T51" fmla="*/ 16 h 161"/>
              <a:gd name="T52" fmla="*/ 53 w 155"/>
              <a:gd name="T53" fmla="*/ 57 h 161"/>
              <a:gd name="T54" fmla="*/ 28 w 155"/>
              <a:gd name="T55" fmla="*/ 133 h 161"/>
              <a:gd name="T56" fmla="*/ 23 w 155"/>
              <a:gd name="T57" fmla="*/ 94 h 161"/>
              <a:gd name="T58" fmla="*/ 18 w 155"/>
              <a:gd name="T59" fmla="*/ 137 h 161"/>
              <a:gd name="T60" fmla="*/ 40 w 155"/>
              <a:gd name="T61" fmla="*/ 142 h 161"/>
              <a:gd name="T62" fmla="*/ 40 w 155"/>
              <a:gd name="T63" fmla="*/ 133 h 161"/>
              <a:gd name="T64" fmla="*/ 50 w 155"/>
              <a:gd name="T65" fmla="*/ 99 h 161"/>
              <a:gd name="T66" fmla="*/ 55 w 155"/>
              <a:gd name="T67" fmla="*/ 142 h 161"/>
              <a:gd name="T68" fmla="*/ 60 w 155"/>
              <a:gd name="T69" fmla="*/ 99 h 161"/>
              <a:gd name="T70" fmla="*/ 96 w 155"/>
              <a:gd name="T71" fmla="*/ 94 h 161"/>
              <a:gd name="T72" fmla="*/ 83 w 155"/>
              <a:gd name="T73" fmla="*/ 121 h 161"/>
              <a:gd name="T74" fmla="*/ 70 w 155"/>
              <a:gd name="T75" fmla="*/ 94 h 161"/>
              <a:gd name="T76" fmla="*/ 78 w 155"/>
              <a:gd name="T77" fmla="*/ 139 h 161"/>
              <a:gd name="T78" fmla="*/ 87 w 155"/>
              <a:gd name="T79" fmla="*/ 139 h 161"/>
              <a:gd name="T80" fmla="*/ 99 w 155"/>
              <a:gd name="T81" fmla="*/ 100 h 161"/>
              <a:gd name="T82" fmla="*/ 116 w 155"/>
              <a:gd name="T83" fmla="*/ 36 h 161"/>
              <a:gd name="T84" fmla="*/ 105 w 155"/>
              <a:gd name="T85" fmla="*/ 71 h 161"/>
              <a:gd name="T86" fmla="*/ 111 w 155"/>
              <a:gd name="T87" fmla="*/ 71 h 161"/>
              <a:gd name="T88" fmla="*/ 111 w 155"/>
              <a:gd name="T89" fmla="*/ 2 h 161"/>
              <a:gd name="T90" fmla="*/ 105 w 155"/>
              <a:gd name="T91" fmla="*/ 9 h 161"/>
              <a:gd name="T92" fmla="*/ 131 w 155"/>
              <a:gd name="T93" fmla="*/ 104 h 161"/>
              <a:gd name="T94" fmla="*/ 131 w 155"/>
              <a:gd name="T95" fmla="*/ 94 h 161"/>
              <a:gd name="T96" fmla="*/ 105 w 155"/>
              <a:gd name="T97" fmla="*/ 99 h 161"/>
              <a:gd name="T98" fmla="*/ 110 w 155"/>
              <a:gd name="T99" fmla="*/ 142 h 161"/>
              <a:gd name="T100" fmla="*/ 135 w 155"/>
              <a:gd name="T101" fmla="*/ 137 h 161"/>
              <a:gd name="T102" fmla="*/ 115 w 155"/>
              <a:gd name="T103" fmla="*/ 133 h 161"/>
              <a:gd name="T104" fmla="*/ 128 w 155"/>
              <a:gd name="T105" fmla="*/ 120 h 161"/>
              <a:gd name="T106" fmla="*/ 128 w 155"/>
              <a:gd name="T107" fmla="*/ 111 h 161"/>
              <a:gd name="T108" fmla="*/ 115 w 155"/>
              <a:gd name="T109" fmla="*/ 104 h 161"/>
              <a:gd name="T110" fmla="*/ 46 w 155"/>
              <a:gd name="T111" fmla="*/ 72 h 161"/>
              <a:gd name="T112" fmla="*/ 49 w 155"/>
              <a:gd name="T113" fmla="*/ 64 h 161"/>
              <a:gd name="T114" fmla="*/ 49 w 155"/>
              <a:gd name="T115" fmla="*/ 9 h 161"/>
              <a:gd name="T116" fmla="*/ 43 w 155"/>
              <a:gd name="T117" fmla="*/ 2 h 161"/>
              <a:gd name="T118" fmla="*/ 43 w 155"/>
              <a:gd name="T119" fmla="*/ 7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5" h="161">
                <a:moveTo>
                  <a:pt x="139" y="75"/>
                </a:moveTo>
                <a:cubicBezTo>
                  <a:pt x="15" y="75"/>
                  <a:pt x="15" y="75"/>
                  <a:pt x="15" y="75"/>
                </a:cubicBezTo>
                <a:cubicBezTo>
                  <a:pt x="7" y="75"/>
                  <a:pt x="0" y="83"/>
                  <a:pt x="0" y="91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7" y="161"/>
                  <a:pt x="15" y="161"/>
                </a:cubicBezTo>
                <a:cubicBezTo>
                  <a:pt x="139" y="161"/>
                  <a:pt x="139" y="161"/>
                  <a:pt x="139" y="161"/>
                </a:cubicBezTo>
                <a:cubicBezTo>
                  <a:pt x="147" y="161"/>
                  <a:pt x="155" y="154"/>
                  <a:pt x="155" y="145"/>
                </a:cubicBezTo>
                <a:cubicBezTo>
                  <a:pt x="155" y="91"/>
                  <a:pt x="155" y="91"/>
                  <a:pt x="155" y="91"/>
                </a:cubicBezTo>
                <a:cubicBezTo>
                  <a:pt x="155" y="83"/>
                  <a:pt x="147" y="75"/>
                  <a:pt x="139" y="75"/>
                </a:cubicBezTo>
                <a:close/>
                <a:moveTo>
                  <a:pt x="145" y="145"/>
                </a:moveTo>
                <a:cubicBezTo>
                  <a:pt x="145" y="149"/>
                  <a:pt x="142" y="151"/>
                  <a:pt x="139" y="151"/>
                </a:cubicBezTo>
                <a:cubicBezTo>
                  <a:pt x="15" y="151"/>
                  <a:pt x="15" y="151"/>
                  <a:pt x="15" y="151"/>
                </a:cubicBezTo>
                <a:cubicBezTo>
                  <a:pt x="12" y="151"/>
                  <a:pt x="9" y="149"/>
                  <a:pt x="9" y="145"/>
                </a:cubicBezTo>
                <a:cubicBezTo>
                  <a:pt x="9" y="91"/>
                  <a:pt x="9" y="91"/>
                  <a:pt x="9" y="91"/>
                </a:cubicBezTo>
                <a:cubicBezTo>
                  <a:pt x="9" y="88"/>
                  <a:pt x="12" y="85"/>
                  <a:pt x="15" y="85"/>
                </a:cubicBezTo>
                <a:cubicBezTo>
                  <a:pt x="139" y="85"/>
                  <a:pt x="139" y="85"/>
                  <a:pt x="139" y="85"/>
                </a:cubicBezTo>
                <a:cubicBezTo>
                  <a:pt x="142" y="85"/>
                  <a:pt x="145" y="88"/>
                  <a:pt x="145" y="91"/>
                </a:cubicBezTo>
                <a:lnTo>
                  <a:pt x="145" y="145"/>
                </a:lnTo>
                <a:close/>
                <a:moveTo>
                  <a:pt x="77" y="51"/>
                </a:moveTo>
                <a:cubicBezTo>
                  <a:pt x="81" y="51"/>
                  <a:pt x="85" y="49"/>
                  <a:pt x="87" y="47"/>
                </a:cubicBezTo>
                <a:cubicBezTo>
                  <a:pt x="90" y="44"/>
                  <a:pt x="92" y="40"/>
                  <a:pt x="92" y="36"/>
                </a:cubicBezTo>
                <a:cubicBezTo>
                  <a:pt x="92" y="33"/>
                  <a:pt x="90" y="29"/>
                  <a:pt x="87" y="26"/>
                </a:cubicBezTo>
                <a:cubicBezTo>
                  <a:pt x="82" y="20"/>
                  <a:pt x="72" y="20"/>
                  <a:pt x="67" y="26"/>
                </a:cubicBezTo>
                <a:cubicBezTo>
                  <a:pt x="64" y="29"/>
                  <a:pt x="63" y="33"/>
                  <a:pt x="63" y="36"/>
                </a:cubicBezTo>
                <a:cubicBezTo>
                  <a:pt x="63" y="40"/>
                  <a:pt x="64" y="44"/>
                  <a:pt x="67" y="47"/>
                </a:cubicBezTo>
                <a:cubicBezTo>
                  <a:pt x="70" y="49"/>
                  <a:pt x="73" y="51"/>
                  <a:pt x="77" y="51"/>
                </a:cubicBezTo>
                <a:close/>
                <a:moveTo>
                  <a:pt x="73" y="33"/>
                </a:moveTo>
                <a:cubicBezTo>
                  <a:pt x="74" y="32"/>
                  <a:pt x="76" y="31"/>
                  <a:pt x="77" y="31"/>
                </a:cubicBezTo>
                <a:cubicBezTo>
                  <a:pt x="78" y="31"/>
                  <a:pt x="80" y="32"/>
                  <a:pt x="81" y="33"/>
                </a:cubicBezTo>
                <a:cubicBezTo>
                  <a:pt x="82" y="34"/>
                  <a:pt x="82" y="35"/>
                  <a:pt x="82" y="36"/>
                </a:cubicBezTo>
                <a:cubicBezTo>
                  <a:pt x="82" y="38"/>
                  <a:pt x="82" y="39"/>
                  <a:pt x="81" y="40"/>
                </a:cubicBezTo>
                <a:cubicBezTo>
                  <a:pt x="79" y="42"/>
                  <a:pt x="75" y="42"/>
                  <a:pt x="73" y="40"/>
                </a:cubicBezTo>
                <a:cubicBezTo>
                  <a:pt x="72" y="39"/>
                  <a:pt x="72" y="38"/>
                  <a:pt x="72" y="36"/>
                </a:cubicBezTo>
                <a:cubicBezTo>
                  <a:pt x="72" y="35"/>
                  <a:pt x="72" y="34"/>
                  <a:pt x="73" y="33"/>
                </a:cubicBezTo>
                <a:close/>
                <a:moveTo>
                  <a:pt x="94" y="57"/>
                </a:moveTo>
                <a:cubicBezTo>
                  <a:pt x="95" y="58"/>
                  <a:pt x="96" y="58"/>
                  <a:pt x="98" y="58"/>
                </a:cubicBezTo>
                <a:cubicBezTo>
                  <a:pt x="99" y="58"/>
                  <a:pt x="100" y="58"/>
                  <a:pt x="101" y="57"/>
                </a:cubicBezTo>
                <a:cubicBezTo>
                  <a:pt x="106" y="51"/>
                  <a:pt x="109" y="44"/>
                  <a:pt x="109" y="36"/>
                </a:cubicBezTo>
                <a:cubicBezTo>
                  <a:pt x="109" y="29"/>
                  <a:pt x="106" y="21"/>
                  <a:pt x="101" y="16"/>
                </a:cubicBezTo>
                <a:cubicBezTo>
                  <a:pt x="99" y="14"/>
                  <a:pt x="96" y="14"/>
                  <a:pt x="94" y="16"/>
                </a:cubicBezTo>
                <a:cubicBezTo>
                  <a:pt x="92" y="18"/>
                  <a:pt x="92" y="21"/>
                  <a:pt x="94" y="23"/>
                </a:cubicBezTo>
                <a:cubicBezTo>
                  <a:pt x="98" y="26"/>
                  <a:pt x="100" y="31"/>
                  <a:pt x="100" y="36"/>
                </a:cubicBezTo>
                <a:cubicBezTo>
                  <a:pt x="100" y="42"/>
                  <a:pt x="98" y="47"/>
                  <a:pt x="94" y="50"/>
                </a:cubicBezTo>
                <a:cubicBezTo>
                  <a:pt x="92" y="52"/>
                  <a:pt x="92" y="55"/>
                  <a:pt x="94" y="57"/>
                </a:cubicBezTo>
                <a:close/>
                <a:moveTo>
                  <a:pt x="53" y="57"/>
                </a:moveTo>
                <a:cubicBezTo>
                  <a:pt x="54" y="58"/>
                  <a:pt x="55" y="58"/>
                  <a:pt x="57" y="58"/>
                </a:cubicBezTo>
                <a:cubicBezTo>
                  <a:pt x="58" y="58"/>
                  <a:pt x="59" y="58"/>
                  <a:pt x="60" y="57"/>
                </a:cubicBezTo>
                <a:cubicBezTo>
                  <a:pt x="62" y="55"/>
                  <a:pt x="62" y="52"/>
                  <a:pt x="60" y="50"/>
                </a:cubicBezTo>
                <a:cubicBezTo>
                  <a:pt x="56" y="47"/>
                  <a:pt x="54" y="42"/>
                  <a:pt x="54" y="36"/>
                </a:cubicBezTo>
                <a:cubicBezTo>
                  <a:pt x="54" y="31"/>
                  <a:pt x="56" y="26"/>
                  <a:pt x="60" y="23"/>
                </a:cubicBezTo>
                <a:cubicBezTo>
                  <a:pt x="62" y="21"/>
                  <a:pt x="62" y="18"/>
                  <a:pt x="60" y="16"/>
                </a:cubicBezTo>
                <a:cubicBezTo>
                  <a:pt x="58" y="14"/>
                  <a:pt x="55" y="14"/>
                  <a:pt x="53" y="16"/>
                </a:cubicBezTo>
                <a:cubicBezTo>
                  <a:pt x="48" y="21"/>
                  <a:pt x="45" y="29"/>
                  <a:pt x="45" y="36"/>
                </a:cubicBezTo>
                <a:cubicBezTo>
                  <a:pt x="45" y="44"/>
                  <a:pt x="48" y="51"/>
                  <a:pt x="53" y="57"/>
                </a:cubicBezTo>
                <a:close/>
                <a:moveTo>
                  <a:pt x="40" y="133"/>
                </a:moveTo>
                <a:cubicBezTo>
                  <a:pt x="28" y="133"/>
                  <a:pt x="28" y="133"/>
                  <a:pt x="28" y="133"/>
                </a:cubicBezTo>
                <a:cubicBezTo>
                  <a:pt x="28" y="99"/>
                  <a:pt x="28" y="99"/>
                  <a:pt x="28" y="99"/>
                </a:cubicBezTo>
                <a:cubicBezTo>
                  <a:pt x="28" y="96"/>
                  <a:pt x="26" y="94"/>
                  <a:pt x="23" y="94"/>
                </a:cubicBezTo>
                <a:cubicBezTo>
                  <a:pt x="21" y="94"/>
                  <a:pt x="18" y="96"/>
                  <a:pt x="18" y="99"/>
                </a:cubicBezTo>
                <a:cubicBezTo>
                  <a:pt x="18" y="137"/>
                  <a:pt x="18" y="137"/>
                  <a:pt x="18" y="137"/>
                </a:cubicBezTo>
                <a:cubicBezTo>
                  <a:pt x="18" y="140"/>
                  <a:pt x="21" y="142"/>
                  <a:pt x="23" y="142"/>
                </a:cubicBezTo>
                <a:cubicBezTo>
                  <a:pt x="40" y="142"/>
                  <a:pt x="40" y="142"/>
                  <a:pt x="40" y="142"/>
                </a:cubicBezTo>
                <a:cubicBezTo>
                  <a:pt x="43" y="142"/>
                  <a:pt x="45" y="140"/>
                  <a:pt x="45" y="137"/>
                </a:cubicBezTo>
                <a:cubicBezTo>
                  <a:pt x="45" y="135"/>
                  <a:pt x="43" y="133"/>
                  <a:pt x="40" y="133"/>
                </a:cubicBezTo>
                <a:close/>
                <a:moveTo>
                  <a:pt x="55" y="94"/>
                </a:moveTo>
                <a:cubicBezTo>
                  <a:pt x="52" y="94"/>
                  <a:pt x="50" y="96"/>
                  <a:pt x="50" y="99"/>
                </a:cubicBezTo>
                <a:cubicBezTo>
                  <a:pt x="50" y="137"/>
                  <a:pt x="50" y="137"/>
                  <a:pt x="50" y="137"/>
                </a:cubicBezTo>
                <a:cubicBezTo>
                  <a:pt x="50" y="140"/>
                  <a:pt x="52" y="142"/>
                  <a:pt x="55" y="142"/>
                </a:cubicBezTo>
                <a:cubicBezTo>
                  <a:pt x="57" y="142"/>
                  <a:pt x="60" y="140"/>
                  <a:pt x="60" y="137"/>
                </a:cubicBezTo>
                <a:cubicBezTo>
                  <a:pt x="60" y="99"/>
                  <a:pt x="60" y="99"/>
                  <a:pt x="60" y="99"/>
                </a:cubicBezTo>
                <a:cubicBezTo>
                  <a:pt x="60" y="96"/>
                  <a:pt x="57" y="94"/>
                  <a:pt x="55" y="94"/>
                </a:cubicBezTo>
                <a:close/>
                <a:moveTo>
                  <a:pt x="96" y="94"/>
                </a:moveTo>
                <a:cubicBezTo>
                  <a:pt x="93" y="94"/>
                  <a:pt x="91" y="95"/>
                  <a:pt x="90" y="98"/>
                </a:cubicBezTo>
                <a:cubicBezTo>
                  <a:pt x="83" y="121"/>
                  <a:pt x="83" y="121"/>
                  <a:pt x="83" y="121"/>
                </a:cubicBezTo>
                <a:cubicBezTo>
                  <a:pt x="76" y="98"/>
                  <a:pt x="76" y="98"/>
                  <a:pt x="76" y="98"/>
                </a:cubicBezTo>
                <a:cubicBezTo>
                  <a:pt x="75" y="95"/>
                  <a:pt x="73" y="94"/>
                  <a:pt x="70" y="94"/>
                </a:cubicBezTo>
                <a:cubicBezTo>
                  <a:pt x="68" y="95"/>
                  <a:pt x="66" y="98"/>
                  <a:pt x="67" y="100"/>
                </a:cubicBezTo>
                <a:cubicBezTo>
                  <a:pt x="78" y="139"/>
                  <a:pt x="78" y="139"/>
                  <a:pt x="78" y="139"/>
                </a:cubicBezTo>
                <a:cubicBezTo>
                  <a:pt x="78" y="139"/>
                  <a:pt x="78" y="139"/>
                  <a:pt x="78" y="139"/>
                </a:cubicBezTo>
                <a:cubicBezTo>
                  <a:pt x="80" y="143"/>
                  <a:pt x="86" y="143"/>
                  <a:pt x="87" y="139"/>
                </a:cubicBezTo>
                <a:cubicBezTo>
                  <a:pt x="87" y="139"/>
                  <a:pt x="87" y="139"/>
                  <a:pt x="87" y="139"/>
                </a:cubicBezTo>
                <a:cubicBezTo>
                  <a:pt x="99" y="100"/>
                  <a:pt x="99" y="100"/>
                  <a:pt x="99" y="100"/>
                </a:cubicBezTo>
                <a:cubicBezTo>
                  <a:pt x="100" y="98"/>
                  <a:pt x="98" y="95"/>
                  <a:pt x="96" y="94"/>
                </a:cubicBezTo>
                <a:close/>
                <a:moveTo>
                  <a:pt x="116" y="36"/>
                </a:moveTo>
                <a:cubicBezTo>
                  <a:pt x="116" y="47"/>
                  <a:pt x="112" y="57"/>
                  <a:pt x="105" y="64"/>
                </a:cubicBezTo>
                <a:cubicBezTo>
                  <a:pt x="103" y="66"/>
                  <a:pt x="103" y="69"/>
                  <a:pt x="105" y="71"/>
                </a:cubicBezTo>
                <a:cubicBezTo>
                  <a:pt x="106" y="72"/>
                  <a:pt x="107" y="72"/>
                  <a:pt x="108" y="72"/>
                </a:cubicBezTo>
                <a:cubicBezTo>
                  <a:pt x="109" y="72"/>
                  <a:pt x="111" y="72"/>
                  <a:pt x="111" y="71"/>
                </a:cubicBezTo>
                <a:cubicBezTo>
                  <a:pt x="121" y="62"/>
                  <a:pt x="126" y="49"/>
                  <a:pt x="126" y="36"/>
                </a:cubicBezTo>
                <a:cubicBezTo>
                  <a:pt x="126" y="23"/>
                  <a:pt x="121" y="11"/>
                  <a:pt x="111" y="2"/>
                </a:cubicBezTo>
                <a:cubicBezTo>
                  <a:pt x="110" y="0"/>
                  <a:pt x="107" y="0"/>
                  <a:pt x="105" y="2"/>
                </a:cubicBezTo>
                <a:cubicBezTo>
                  <a:pt x="103" y="4"/>
                  <a:pt x="103" y="7"/>
                  <a:pt x="105" y="9"/>
                </a:cubicBezTo>
                <a:cubicBezTo>
                  <a:pt x="112" y="16"/>
                  <a:pt x="116" y="26"/>
                  <a:pt x="116" y="36"/>
                </a:cubicBezTo>
                <a:close/>
                <a:moveTo>
                  <a:pt x="131" y="104"/>
                </a:moveTo>
                <a:cubicBezTo>
                  <a:pt x="134" y="104"/>
                  <a:pt x="136" y="102"/>
                  <a:pt x="136" y="99"/>
                </a:cubicBezTo>
                <a:cubicBezTo>
                  <a:pt x="136" y="96"/>
                  <a:pt x="134" y="94"/>
                  <a:pt x="131" y="94"/>
                </a:cubicBezTo>
                <a:cubicBezTo>
                  <a:pt x="110" y="94"/>
                  <a:pt x="110" y="94"/>
                  <a:pt x="110" y="94"/>
                </a:cubicBezTo>
                <a:cubicBezTo>
                  <a:pt x="107" y="94"/>
                  <a:pt x="105" y="96"/>
                  <a:pt x="105" y="99"/>
                </a:cubicBezTo>
                <a:cubicBezTo>
                  <a:pt x="105" y="137"/>
                  <a:pt x="105" y="137"/>
                  <a:pt x="105" y="137"/>
                </a:cubicBezTo>
                <a:cubicBezTo>
                  <a:pt x="105" y="140"/>
                  <a:pt x="107" y="142"/>
                  <a:pt x="110" y="142"/>
                </a:cubicBezTo>
                <a:cubicBezTo>
                  <a:pt x="130" y="142"/>
                  <a:pt x="130" y="142"/>
                  <a:pt x="130" y="142"/>
                </a:cubicBezTo>
                <a:cubicBezTo>
                  <a:pt x="133" y="142"/>
                  <a:pt x="135" y="140"/>
                  <a:pt x="135" y="137"/>
                </a:cubicBezTo>
                <a:cubicBezTo>
                  <a:pt x="135" y="135"/>
                  <a:pt x="133" y="133"/>
                  <a:pt x="130" y="133"/>
                </a:cubicBezTo>
                <a:cubicBezTo>
                  <a:pt x="115" y="133"/>
                  <a:pt x="115" y="133"/>
                  <a:pt x="115" y="133"/>
                </a:cubicBezTo>
                <a:cubicBezTo>
                  <a:pt x="115" y="120"/>
                  <a:pt x="115" y="120"/>
                  <a:pt x="115" y="120"/>
                </a:cubicBezTo>
                <a:cubicBezTo>
                  <a:pt x="128" y="120"/>
                  <a:pt x="128" y="120"/>
                  <a:pt x="128" y="120"/>
                </a:cubicBezTo>
                <a:cubicBezTo>
                  <a:pt x="130" y="120"/>
                  <a:pt x="133" y="118"/>
                  <a:pt x="133" y="116"/>
                </a:cubicBezTo>
                <a:cubicBezTo>
                  <a:pt x="133" y="113"/>
                  <a:pt x="130" y="111"/>
                  <a:pt x="128" y="111"/>
                </a:cubicBezTo>
                <a:cubicBezTo>
                  <a:pt x="115" y="111"/>
                  <a:pt x="115" y="111"/>
                  <a:pt x="115" y="111"/>
                </a:cubicBezTo>
                <a:cubicBezTo>
                  <a:pt x="115" y="104"/>
                  <a:pt x="115" y="104"/>
                  <a:pt x="115" y="104"/>
                </a:cubicBezTo>
                <a:lnTo>
                  <a:pt x="131" y="104"/>
                </a:lnTo>
                <a:close/>
                <a:moveTo>
                  <a:pt x="46" y="72"/>
                </a:moveTo>
                <a:cubicBezTo>
                  <a:pt x="47" y="72"/>
                  <a:pt x="48" y="72"/>
                  <a:pt x="49" y="71"/>
                </a:cubicBezTo>
                <a:cubicBezTo>
                  <a:pt x="51" y="69"/>
                  <a:pt x="51" y="66"/>
                  <a:pt x="49" y="64"/>
                </a:cubicBezTo>
                <a:cubicBezTo>
                  <a:pt x="42" y="57"/>
                  <a:pt x="38" y="47"/>
                  <a:pt x="38" y="36"/>
                </a:cubicBezTo>
                <a:cubicBezTo>
                  <a:pt x="38" y="26"/>
                  <a:pt x="42" y="16"/>
                  <a:pt x="49" y="9"/>
                </a:cubicBezTo>
                <a:cubicBezTo>
                  <a:pt x="51" y="7"/>
                  <a:pt x="51" y="4"/>
                  <a:pt x="49" y="2"/>
                </a:cubicBezTo>
                <a:cubicBezTo>
                  <a:pt x="48" y="0"/>
                  <a:pt x="45" y="0"/>
                  <a:pt x="43" y="2"/>
                </a:cubicBezTo>
                <a:cubicBezTo>
                  <a:pt x="34" y="11"/>
                  <a:pt x="28" y="23"/>
                  <a:pt x="28" y="36"/>
                </a:cubicBezTo>
                <a:cubicBezTo>
                  <a:pt x="28" y="49"/>
                  <a:pt x="34" y="62"/>
                  <a:pt x="43" y="71"/>
                </a:cubicBezTo>
                <a:cubicBezTo>
                  <a:pt x="44" y="72"/>
                  <a:pt x="45" y="72"/>
                  <a:pt x="46" y="7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82FBAEF6-59C4-FBFB-13C7-16053B13A7E3}"/>
              </a:ext>
            </a:extLst>
          </p:cNvPr>
          <p:cNvSpPr>
            <a:spLocks noEditPoints="1"/>
          </p:cNvSpPr>
          <p:nvPr/>
        </p:nvSpPr>
        <p:spPr bwMode="auto">
          <a:xfrm>
            <a:off x="1833563" y="1373188"/>
            <a:ext cx="261938" cy="261938"/>
          </a:xfrm>
          <a:custGeom>
            <a:avLst/>
            <a:gdLst>
              <a:gd name="T0" fmla="*/ 134 w 165"/>
              <a:gd name="T1" fmla="*/ 98 h 165"/>
              <a:gd name="T2" fmla="*/ 105 w 165"/>
              <a:gd name="T3" fmla="*/ 107 h 165"/>
              <a:gd name="T4" fmla="*/ 90 w 165"/>
              <a:gd name="T5" fmla="*/ 107 h 165"/>
              <a:gd name="T6" fmla="*/ 58 w 165"/>
              <a:gd name="T7" fmla="*/ 61 h 165"/>
              <a:gd name="T8" fmla="*/ 67 w 165"/>
              <a:gd name="T9" fmla="*/ 32 h 165"/>
              <a:gd name="T10" fmla="*/ 28 w 165"/>
              <a:gd name="T11" fmla="*/ 12 h 165"/>
              <a:gd name="T12" fmla="*/ 20 w 165"/>
              <a:gd name="T13" fmla="*/ 20 h 165"/>
              <a:gd name="T14" fmla="*/ 75 w 165"/>
              <a:gd name="T15" fmla="*/ 145 h 165"/>
              <a:gd name="T16" fmla="*/ 154 w 165"/>
              <a:gd name="T17" fmla="*/ 138 h 165"/>
              <a:gd name="T18" fmla="*/ 134 w 165"/>
              <a:gd name="T19" fmla="*/ 98 h 165"/>
              <a:gd name="T20" fmla="*/ 41 w 165"/>
              <a:gd name="T21" fmla="*/ 19 h 165"/>
              <a:gd name="T22" fmla="*/ 61 w 165"/>
              <a:gd name="T23" fmla="*/ 45 h 165"/>
              <a:gd name="T24" fmla="*/ 31 w 165"/>
              <a:gd name="T25" fmla="*/ 22 h 165"/>
              <a:gd name="T26" fmla="*/ 81 w 165"/>
              <a:gd name="T27" fmla="*/ 138 h 165"/>
              <a:gd name="T28" fmla="*/ 24 w 165"/>
              <a:gd name="T29" fmla="*/ 29 h 165"/>
              <a:gd name="T30" fmla="*/ 52 w 165"/>
              <a:gd name="T31" fmla="*/ 83 h 165"/>
              <a:gd name="T32" fmla="*/ 110 w 165"/>
              <a:gd name="T33" fmla="*/ 114 h 165"/>
              <a:gd name="T34" fmla="*/ 81 w 165"/>
              <a:gd name="T35" fmla="*/ 138 h 165"/>
              <a:gd name="T36" fmla="*/ 144 w 165"/>
              <a:gd name="T37" fmla="*/ 134 h 165"/>
              <a:gd name="T38" fmla="*/ 120 w 165"/>
              <a:gd name="T39" fmla="*/ 104 h 165"/>
              <a:gd name="T40" fmla="*/ 147 w 165"/>
              <a:gd name="T41" fmla="*/ 125 h 165"/>
              <a:gd name="T42" fmla="*/ 86 w 165"/>
              <a:gd name="T43" fmla="*/ 0 h 165"/>
              <a:gd name="T44" fmla="*/ 86 w 165"/>
              <a:gd name="T45" fmla="*/ 9 h 165"/>
              <a:gd name="T46" fmla="*/ 161 w 165"/>
              <a:gd name="T47" fmla="*/ 84 h 165"/>
              <a:gd name="T48" fmla="*/ 86 w 165"/>
              <a:gd name="T49" fmla="*/ 0 h 165"/>
              <a:gd name="T50" fmla="*/ 137 w 165"/>
              <a:gd name="T51" fmla="*/ 79 h 165"/>
              <a:gd name="T52" fmla="*/ 147 w 165"/>
              <a:gd name="T53" fmla="*/ 79 h 165"/>
              <a:gd name="T54" fmla="*/ 81 w 165"/>
              <a:gd name="T55" fmla="*/ 23 h 165"/>
              <a:gd name="T56" fmla="*/ 86 w 165"/>
              <a:gd name="T57" fmla="*/ 47 h 165"/>
              <a:gd name="T58" fmla="*/ 123 w 165"/>
              <a:gd name="T59" fmla="*/ 84 h 165"/>
              <a:gd name="T60" fmla="*/ 86 w 165"/>
              <a:gd name="T61" fmla="*/ 37 h 165"/>
              <a:gd name="T62" fmla="*/ 86 w 165"/>
              <a:gd name="T63" fmla="*/ 47 h 165"/>
              <a:gd name="T64" fmla="*/ 100 w 165"/>
              <a:gd name="T65" fmla="*/ 79 h 165"/>
              <a:gd name="T66" fmla="*/ 109 w 165"/>
              <a:gd name="T67" fmla="*/ 79 h 165"/>
              <a:gd name="T68" fmla="*/ 81 w 165"/>
              <a:gd name="T69" fmla="*/ 61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5" h="165">
                <a:moveTo>
                  <a:pt x="134" y="98"/>
                </a:moveTo>
                <a:cubicBezTo>
                  <a:pt x="134" y="98"/>
                  <a:pt x="134" y="98"/>
                  <a:pt x="134" y="98"/>
                </a:cubicBezTo>
                <a:cubicBezTo>
                  <a:pt x="128" y="92"/>
                  <a:pt x="119" y="92"/>
                  <a:pt x="114" y="98"/>
                </a:cubicBezTo>
                <a:cubicBezTo>
                  <a:pt x="105" y="107"/>
                  <a:pt x="105" y="107"/>
                  <a:pt x="105" y="107"/>
                </a:cubicBezTo>
                <a:cubicBezTo>
                  <a:pt x="101" y="111"/>
                  <a:pt x="94" y="111"/>
                  <a:pt x="90" y="107"/>
                </a:cubicBezTo>
                <a:cubicBezTo>
                  <a:pt x="90" y="107"/>
                  <a:pt x="90" y="107"/>
                  <a:pt x="90" y="107"/>
                </a:cubicBezTo>
                <a:cubicBezTo>
                  <a:pt x="58" y="76"/>
                  <a:pt x="58" y="76"/>
                  <a:pt x="58" y="76"/>
                </a:cubicBezTo>
                <a:cubicBezTo>
                  <a:pt x="54" y="72"/>
                  <a:pt x="54" y="65"/>
                  <a:pt x="58" y="61"/>
                </a:cubicBezTo>
                <a:cubicBezTo>
                  <a:pt x="67" y="52"/>
                  <a:pt x="67" y="52"/>
                  <a:pt x="67" y="52"/>
                </a:cubicBezTo>
                <a:cubicBezTo>
                  <a:pt x="73" y="47"/>
                  <a:pt x="73" y="38"/>
                  <a:pt x="67" y="32"/>
                </a:cubicBezTo>
                <a:cubicBezTo>
                  <a:pt x="47" y="12"/>
                  <a:pt x="47" y="12"/>
                  <a:pt x="47" y="12"/>
                </a:cubicBezTo>
                <a:cubicBezTo>
                  <a:pt x="42" y="7"/>
                  <a:pt x="33" y="7"/>
                  <a:pt x="28" y="12"/>
                </a:cubicBezTo>
                <a:cubicBezTo>
                  <a:pt x="28" y="12"/>
                  <a:pt x="21" y="19"/>
                  <a:pt x="21" y="19"/>
                </a:cubicBezTo>
                <a:cubicBezTo>
                  <a:pt x="21" y="19"/>
                  <a:pt x="20" y="20"/>
                  <a:pt x="20" y="20"/>
                </a:cubicBezTo>
                <a:cubicBezTo>
                  <a:pt x="1" y="39"/>
                  <a:pt x="0" y="71"/>
                  <a:pt x="20" y="91"/>
                </a:cubicBezTo>
                <a:cubicBezTo>
                  <a:pt x="75" y="145"/>
                  <a:pt x="75" y="145"/>
                  <a:pt x="75" y="145"/>
                </a:cubicBezTo>
                <a:cubicBezTo>
                  <a:pt x="94" y="165"/>
                  <a:pt x="126" y="165"/>
                  <a:pt x="146" y="145"/>
                </a:cubicBezTo>
                <a:cubicBezTo>
                  <a:pt x="146" y="145"/>
                  <a:pt x="153" y="138"/>
                  <a:pt x="154" y="138"/>
                </a:cubicBezTo>
                <a:cubicBezTo>
                  <a:pt x="159" y="133"/>
                  <a:pt x="159" y="124"/>
                  <a:pt x="154" y="118"/>
                </a:cubicBezTo>
                <a:lnTo>
                  <a:pt x="134" y="98"/>
                </a:lnTo>
                <a:close/>
                <a:moveTo>
                  <a:pt x="34" y="19"/>
                </a:moveTo>
                <a:cubicBezTo>
                  <a:pt x="36" y="17"/>
                  <a:pt x="39" y="17"/>
                  <a:pt x="41" y="19"/>
                </a:cubicBezTo>
                <a:cubicBezTo>
                  <a:pt x="61" y="39"/>
                  <a:pt x="61" y="39"/>
                  <a:pt x="61" y="39"/>
                </a:cubicBezTo>
                <a:cubicBezTo>
                  <a:pt x="63" y="41"/>
                  <a:pt x="63" y="44"/>
                  <a:pt x="61" y="45"/>
                </a:cubicBezTo>
                <a:cubicBezTo>
                  <a:pt x="57" y="49"/>
                  <a:pt x="57" y="49"/>
                  <a:pt x="57" y="49"/>
                </a:cubicBezTo>
                <a:cubicBezTo>
                  <a:pt x="31" y="22"/>
                  <a:pt x="31" y="22"/>
                  <a:pt x="31" y="22"/>
                </a:cubicBezTo>
                <a:lnTo>
                  <a:pt x="34" y="19"/>
                </a:lnTo>
                <a:close/>
                <a:moveTo>
                  <a:pt x="81" y="138"/>
                </a:moveTo>
                <a:cubicBezTo>
                  <a:pt x="27" y="85"/>
                  <a:pt x="27" y="85"/>
                  <a:pt x="27" y="85"/>
                </a:cubicBezTo>
                <a:cubicBezTo>
                  <a:pt x="12" y="69"/>
                  <a:pt x="11" y="45"/>
                  <a:pt x="24" y="29"/>
                </a:cubicBezTo>
                <a:cubicBezTo>
                  <a:pt x="51" y="55"/>
                  <a:pt x="51" y="55"/>
                  <a:pt x="51" y="55"/>
                </a:cubicBezTo>
                <a:cubicBezTo>
                  <a:pt x="44" y="63"/>
                  <a:pt x="44" y="75"/>
                  <a:pt x="52" y="83"/>
                </a:cubicBezTo>
                <a:cubicBezTo>
                  <a:pt x="83" y="114"/>
                  <a:pt x="83" y="114"/>
                  <a:pt x="83" y="114"/>
                </a:cubicBezTo>
                <a:cubicBezTo>
                  <a:pt x="91" y="121"/>
                  <a:pt x="103" y="121"/>
                  <a:pt x="110" y="114"/>
                </a:cubicBezTo>
                <a:cubicBezTo>
                  <a:pt x="137" y="141"/>
                  <a:pt x="137" y="141"/>
                  <a:pt x="137" y="141"/>
                </a:cubicBezTo>
                <a:cubicBezTo>
                  <a:pt x="121" y="154"/>
                  <a:pt x="97" y="154"/>
                  <a:pt x="81" y="138"/>
                </a:cubicBezTo>
                <a:close/>
                <a:moveTo>
                  <a:pt x="147" y="132"/>
                </a:moveTo>
                <a:cubicBezTo>
                  <a:pt x="144" y="134"/>
                  <a:pt x="144" y="134"/>
                  <a:pt x="144" y="134"/>
                </a:cubicBezTo>
                <a:cubicBezTo>
                  <a:pt x="117" y="108"/>
                  <a:pt x="117" y="108"/>
                  <a:pt x="117" y="108"/>
                </a:cubicBezTo>
                <a:cubicBezTo>
                  <a:pt x="120" y="104"/>
                  <a:pt x="120" y="104"/>
                  <a:pt x="120" y="104"/>
                </a:cubicBezTo>
                <a:cubicBezTo>
                  <a:pt x="122" y="103"/>
                  <a:pt x="125" y="103"/>
                  <a:pt x="127" y="104"/>
                </a:cubicBezTo>
                <a:cubicBezTo>
                  <a:pt x="127" y="104"/>
                  <a:pt x="147" y="125"/>
                  <a:pt x="147" y="125"/>
                </a:cubicBezTo>
                <a:cubicBezTo>
                  <a:pt x="149" y="127"/>
                  <a:pt x="149" y="130"/>
                  <a:pt x="147" y="132"/>
                </a:cubicBezTo>
                <a:close/>
                <a:moveTo>
                  <a:pt x="86" y="0"/>
                </a:moveTo>
                <a:cubicBezTo>
                  <a:pt x="83" y="0"/>
                  <a:pt x="81" y="2"/>
                  <a:pt x="81" y="4"/>
                </a:cubicBezTo>
                <a:cubicBezTo>
                  <a:pt x="81" y="7"/>
                  <a:pt x="83" y="9"/>
                  <a:pt x="86" y="9"/>
                </a:cubicBezTo>
                <a:cubicBezTo>
                  <a:pt x="125" y="9"/>
                  <a:pt x="156" y="41"/>
                  <a:pt x="156" y="79"/>
                </a:cubicBezTo>
                <a:cubicBezTo>
                  <a:pt x="156" y="82"/>
                  <a:pt x="158" y="84"/>
                  <a:pt x="161" y="84"/>
                </a:cubicBezTo>
                <a:cubicBezTo>
                  <a:pt x="163" y="84"/>
                  <a:pt x="165" y="82"/>
                  <a:pt x="165" y="79"/>
                </a:cubicBezTo>
                <a:cubicBezTo>
                  <a:pt x="165" y="35"/>
                  <a:pt x="130" y="0"/>
                  <a:pt x="86" y="0"/>
                </a:cubicBezTo>
                <a:close/>
                <a:moveTo>
                  <a:pt x="86" y="28"/>
                </a:moveTo>
                <a:cubicBezTo>
                  <a:pt x="114" y="28"/>
                  <a:pt x="137" y="51"/>
                  <a:pt x="137" y="79"/>
                </a:cubicBezTo>
                <a:cubicBezTo>
                  <a:pt x="137" y="82"/>
                  <a:pt x="139" y="84"/>
                  <a:pt x="142" y="84"/>
                </a:cubicBezTo>
                <a:cubicBezTo>
                  <a:pt x="145" y="84"/>
                  <a:pt x="147" y="82"/>
                  <a:pt x="147" y="79"/>
                </a:cubicBezTo>
                <a:cubicBezTo>
                  <a:pt x="147" y="46"/>
                  <a:pt x="119" y="18"/>
                  <a:pt x="86" y="18"/>
                </a:cubicBezTo>
                <a:cubicBezTo>
                  <a:pt x="83" y="18"/>
                  <a:pt x="81" y="21"/>
                  <a:pt x="81" y="23"/>
                </a:cubicBezTo>
                <a:cubicBezTo>
                  <a:pt x="81" y="26"/>
                  <a:pt x="83" y="28"/>
                  <a:pt x="86" y="28"/>
                </a:cubicBezTo>
                <a:close/>
                <a:moveTo>
                  <a:pt x="86" y="47"/>
                </a:moveTo>
                <a:cubicBezTo>
                  <a:pt x="104" y="47"/>
                  <a:pt x="119" y="61"/>
                  <a:pt x="119" y="79"/>
                </a:cubicBezTo>
                <a:cubicBezTo>
                  <a:pt x="119" y="82"/>
                  <a:pt x="121" y="84"/>
                  <a:pt x="123" y="84"/>
                </a:cubicBezTo>
                <a:cubicBezTo>
                  <a:pt x="126" y="84"/>
                  <a:pt x="128" y="82"/>
                  <a:pt x="128" y="79"/>
                </a:cubicBezTo>
                <a:cubicBezTo>
                  <a:pt x="128" y="56"/>
                  <a:pt x="109" y="37"/>
                  <a:pt x="86" y="37"/>
                </a:cubicBezTo>
                <a:cubicBezTo>
                  <a:pt x="83" y="37"/>
                  <a:pt x="81" y="39"/>
                  <a:pt x="81" y="42"/>
                </a:cubicBezTo>
                <a:cubicBezTo>
                  <a:pt x="81" y="44"/>
                  <a:pt x="83" y="47"/>
                  <a:pt x="86" y="47"/>
                </a:cubicBezTo>
                <a:close/>
                <a:moveTo>
                  <a:pt x="86" y="65"/>
                </a:moveTo>
                <a:cubicBezTo>
                  <a:pt x="94" y="65"/>
                  <a:pt x="100" y="72"/>
                  <a:pt x="100" y="79"/>
                </a:cubicBezTo>
                <a:cubicBezTo>
                  <a:pt x="100" y="82"/>
                  <a:pt x="102" y="84"/>
                  <a:pt x="105" y="84"/>
                </a:cubicBezTo>
                <a:cubicBezTo>
                  <a:pt x="107" y="84"/>
                  <a:pt x="109" y="82"/>
                  <a:pt x="109" y="79"/>
                </a:cubicBezTo>
                <a:cubicBezTo>
                  <a:pt x="109" y="66"/>
                  <a:pt x="99" y="56"/>
                  <a:pt x="86" y="56"/>
                </a:cubicBezTo>
                <a:cubicBezTo>
                  <a:pt x="83" y="56"/>
                  <a:pt x="81" y="58"/>
                  <a:pt x="81" y="61"/>
                </a:cubicBezTo>
                <a:cubicBezTo>
                  <a:pt x="81" y="63"/>
                  <a:pt x="83" y="65"/>
                  <a:pt x="86" y="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4E4D07E5-1DDF-D9DE-3FE3-2CA5BE5EC932}"/>
              </a:ext>
            </a:extLst>
          </p:cNvPr>
          <p:cNvSpPr>
            <a:spLocks noEditPoints="1"/>
          </p:cNvSpPr>
          <p:nvPr/>
        </p:nvSpPr>
        <p:spPr bwMode="auto">
          <a:xfrm>
            <a:off x="2414588" y="1427163"/>
            <a:ext cx="214313" cy="200025"/>
          </a:xfrm>
          <a:custGeom>
            <a:avLst/>
            <a:gdLst>
              <a:gd name="T0" fmla="*/ 131 w 135"/>
              <a:gd name="T1" fmla="*/ 72 h 126"/>
              <a:gd name="T2" fmla="*/ 114 w 135"/>
              <a:gd name="T3" fmla="*/ 59 h 126"/>
              <a:gd name="T4" fmla="*/ 76 w 135"/>
              <a:gd name="T5" fmla="*/ 82 h 126"/>
              <a:gd name="T6" fmla="*/ 19 w 135"/>
              <a:gd name="T7" fmla="*/ 120 h 126"/>
              <a:gd name="T8" fmla="*/ 8 w 135"/>
              <a:gd name="T9" fmla="*/ 117 h 126"/>
              <a:gd name="T10" fmla="*/ 16 w 135"/>
              <a:gd name="T11" fmla="*/ 99 h 126"/>
              <a:gd name="T12" fmla="*/ 26 w 135"/>
              <a:gd name="T13" fmla="*/ 102 h 126"/>
              <a:gd name="T14" fmla="*/ 38 w 135"/>
              <a:gd name="T15" fmla="*/ 97 h 126"/>
              <a:gd name="T16" fmla="*/ 77 w 135"/>
              <a:gd name="T17" fmla="*/ 59 h 126"/>
              <a:gd name="T18" fmla="*/ 80 w 135"/>
              <a:gd name="T19" fmla="*/ 59 h 126"/>
              <a:gd name="T20" fmla="*/ 99 w 135"/>
              <a:gd name="T21" fmla="*/ 51 h 126"/>
              <a:gd name="T22" fmla="*/ 108 w 135"/>
              <a:gd name="T23" fmla="*/ 31 h 126"/>
              <a:gd name="T24" fmla="*/ 99 w 135"/>
              <a:gd name="T25" fmla="*/ 11 h 126"/>
              <a:gd name="T26" fmla="*/ 60 w 135"/>
              <a:gd name="T27" fmla="*/ 11 h 126"/>
              <a:gd name="T28" fmla="*/ 52 w 135"/>
              <a:gd name="T29" fmla="*/ 31 h 126"/>
              <a:gd name="T30" fmla="*/ 52 w 135"/>
              <a:gd name="T31" fmla="*/ 34 h 126"/>
              <a:gd name="T32" fmla="*/ 14 w 135"/>
              <a:gd name="T33" fmla="*/ 72 h 126"/>
              <a:gd name="T34" fmla="*/ 8 w 135"/>
              <a:gd name="T35" fmla="*/ 85 h 126"/>
              <a:gd name="T36" fmla="*/ 12 w 135"/>
              <a:gd name="T37" fmla="*/ 95 h 126"/>
              <a:gd name="T38" fmla="*/ 6 w 135"/>
              <a:gd name="T39" fmla="*/ 102 h 126"/>
              <a:gd name="T40" fmla="*/ 4 w 135"/>
              <a:gd name="T41" fmla="*/ 120 h 126"/>
              <a:gd name="T42" fmla="*/ 19 w 135"/>
              <a:gd name="T43" fmla="*/ 126 h 126"/>
              <a:gd name="T44" fmla="*/ 20 w 135"/>
              <a:gd name="T45" fmla="*/ 126 h 126"/>
              <a:gd name="T46" fmla="*/ 47 w 135"/>
              <a:gd name="T47" fmla="*/ 117 h 126"/>
              <a:gd name="T48" fmla="*/ 81 w 135"/>
              <a:gd name="T49" fmla="*/ 85 h 126"/>
              <a:gd name="T50" fmla="*/ 113 w 135"/>
              <a:gd name="T51" fmla="*/ 64 h 126"/>
              <a:gd name="T52" fmla="*/ 126 w 135"/>
              <a:gd name="T53" fmla="*/ 74 h 126"/>
              <a:gd name="T54" fmla="*/ 115 w 135"/>
              <a:gd name="T55" fmla="*/ 108 h 126"/>
              <a:gd name="T56" fmla="*/ 107 w 135"/>
              <a:gd name="T57" fmla="*/ 120 h 126"/>
              <a:gd name="T58" fmla="*/ 107 w 135"/>
              <a:gd name="T59" fmla="*/ 123 h 126"/>
              <a:gd name="T60" fmla="*/ 111 w 135"/>
              <a:gd name="T61" fmla="*/ 123 h 126"/>
              <a:gd name="T62" fmla="*/ 120 w 135"/>
              <a:gd name="T63" fmla="*/ 112 h 126"/>
              <a:gd name="T64" fmla="*/ 131 w 135"/>
              <a:gd name="T65" fmla="*/ 72 h 126"/>
              <a:gd name="T66" fmla="*/ 17 w 135"/>
              <a:gd name="T67" fmla="*/ 93 h 126"/>
              <a:gd name="T68" fmla="*/ 14 w 135"/>
              <a:gd name="T69" fmla="*/ 85 h 126"/>
              <a:gd name="T70" fmla="*/ 16 w 135"/>
              <a:gd name="T71" fmla="*/ 78 h 126"/>
              <a:gd name="T72" fmla="*/ 32 w 135"/>
              <a:gd name="T73" fmla="*/ 95 h 126"/>
              <a:gd name="T74" fmla="*/ 26 w 135"/>
              <a:gd name="T75" fmla="*/ 97 h 126"/>
              <a:gd name="T76" fmla="*/ 17 w 135"/>
              <a:gd name="T77" fmla="*/ 93 h 126"/>
              <a:gd name="T78" fmla="*/ 64 w 135"/>
              <a:gd name="T79" fmla="*/ 47 h 126"/>
              <a:gd name="T80" fmla="*/ 57 w 135"/>
              <a:gd name="T81" fmla="*/ 31 h 126"/>
              <a:gd name="T82" fmla="*/ 57 w 135"/>
              <a:gd name="T83" fmla="*/ 27 h 126"/>
              <a:gd name="T84" fmla="*/ 83 w 135"/>
              <a:gd name="T85" fmla="*/ 53 h 126"/>
              <a:gd name="T86" fmla="*/ 80 w 135"/>
              <a:gd name="T87" fmla="*/ 54 h 126"/>
              <a:gd name="T88" fmla="*/ 64 w 135"/>
              <a:gd name="T89" fmla="*/ 47 h 126"/>
              <a:gd name="T90" fmla="*/ 64 w 135"/>
              <a:gd name="T91" fmla="*/ 15 h 126"/>
              <a:gd name="T92" fmla="*/ 80 w 135"/>
              <a:gd name="T93" fmla="*/ 9 h 126"/>
              <a:gd name="T94" fmla="*/ 96 w 135"/>
              <a:gd name="T95" fmla="*/ 15 h 126"/>
              <a:gd name="T96" fmla="*/ 102 w 135"/>
              <a:gd name="T97" fmla="*/ 31 h 126"/>
              <a:gd name="T98" fmla="*/ 96 w 135"/>
              <a:gd name="T99" fmla="*/ 47 h 126"/>
              <a:gd name="T100" fmla="*/ 89 w 135"/>
              <a:gd name="T101" fmla="*/ 51 h 126"/>
              <a:gd name="T102" fmla="*/ 59 w 135"/>
              <a:gd name="T103" fmla="*/ 22 h 126"/>
              <a:gd name="T104" fmla="*/ 64 w 135"/>
              <a:gd name="T105" fmla="*/ 15 h 126"/>
              <a:gd name="T106" fmla="*/ 60 w 135"/>
              <a:gd name="T107" fmla="*/ 51 h 126"/>
              <a:gd name="T108" fmla="*/ 70 w 135"/>
              <a:gd name="T109" fmla="*/ 57 h 126"/>
              <a:gd name="T110" fmla="*/ 36 w 135"/>
              <a:gd name="T111" fmla="*/ 91 h 126"/>
              <a:gd name="T112" fmla="*/ 19 w 135"/>
              <a:gd name="T113" fmla="*/ 74 h 126"/>
              <a:gd name="T114" fmla="*/ 53 w 135"/>
              <a:gd name="T115" fmla="*/ 40 h 126"/>
              <a:gd name="T116" fmla="*/ 60 w 135"/>
              <a:gd name="T117" fmla="*/ 51 h 126"/>
              <a:gd name="T118" fmla="*/ 60 w 135"/>
              <a:gd name="T119" fmla="*/ 51 h 126"/>
              <a:gd name="T120" fmla="*/ 60 w 135"/>
              <a:gd name="T121" fmla="*/ 51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5" h="126">
                <a:moveTo>
                  <a:pt x="131" y="72"/>
                </a:moveTo>
                <a:cubicBezTo>
                  <a:pt x="128" y="65"/>
                  <a:pt x="122" y="60"/>
                  <a:pt x="114" y="59"/>
                </a:cubicBezTo>
                <a:cubicBezTo>
                  <a:pt x="102" y="57"/>
                  <a:pt x="88" y="66"/>
                  <a:pt x="76" y="82"/>
                </a:cubicBezTo>
                <a:cubicBezTo>
                  <a:pt x="51" y="118"/>
                  <a:pt x="26" y="120"/>
                  <a:pt x="19" y="120"/>
                </a:cubicBezTo>
                <a:cubicBezTo>
                  <a:pt x="13" y="120"/>
                  <a:pt x="9" y="118"/>
                  <a:pt x="8" y="117"/>
                </a:cubicBezTo>
                <a:cubicBezTo>
                  <a:pt x="5" y="112"/>
                  <a:pt x="11" y="103"/>
                  <a:pt x="16" y="99"/>
                </a:cubicBezTo>
                <a:cubicBezTo>
                  <a:pt x="19" y="101"/>
                  <a:pt x="22" y="102"/>
                  <a:pt x="26" y="102"/>
                </a:cubicBezTo>
                <a:cubicBezTo>
                  <a:pt x="31" y="102"/>
                  <a:pt x="35" y="100"/>
                  <a:pt x="38" y="97"/>
                </a:cubicBezTo>
                <a:cubicBezTo>
                  <a:pt x="77" y="59"/>
                  <a:pt x="77" y="59"/>
                  <a:pt x="77" y="59"/>
                </a:cubicBezTo>
                <a:cubicBezTo>
                  <a:pt x="78" y="59"/>
                  <a:pt x="79" y="59"/>
                  <a:pt x="80" y="59"/>
                </a:cubicBezTo>
                <a:cubicBezTo>
                  <a:pt x="87" y="59"/>
                  <a:pt x="94" y="56"/>
                  <a:pt x="99" y="51"/>
                </a:cubicBezTo>
                <a:cubicBezTo>
                  <a:pt x="105" y="46"/>
                  <a:pt x="108" y="39"/>
                  <a:pt x="108" y="31"/>
                </a:cubicBezTo>
                <a:cubicBezTo>
                  <a:pt x="108" y="24"/>
                  <a:pt x="105" y="17"/>
                  <a:pt x="99" y="11"/>
                </a:cubicBezTo>
                <a:cubicBezTo>
                  <a:pt x="88" y="0"/>
                  <a:pt x="71" y="0"/>
                  <a:pt x="60" y="11"/>
                </a:cubicBezTo>
                <a:cubicBezTo>
                  <a:pt x="55" y="17"/>
                  <a:pt x="52" y="24"/>
                  <a:pt x="52" y="31"/>
                </a:cubicBezTo>
                <a:cubicBezTo>
                  <a:pt x="52" y="32"/>
                  <a:pt x="52" y="33"/>
                  <a:pt x="52" y="34"/>
                </a:cubicBezTo>
                <a:cubicBezTo>
                  <a:pt x="14" y="72"/>
                  <a:pt x="14" y="72"/>
                  <a:pt x="14" y="72"/>
                </a:cubicBezTo>
                <a:cubicBezTo>
                  <a:pt x="10" y="76"/>
                  <a:pt x="8" y="80"/>
                  <a:pt x="8" y="85"/>
                </a:cubicBezTo>
                <a:cubicBezTo>
                  <a:pt x="8" y="89"/>
                  <a:pt x="10" y="92"/>
                  <a:pt x="12" y="95"/>
                </a:cubicBezTo>
                <a:cubicBezTo>
                  <a:pt x="10" y="97"/>
                  <a:pt x="8" y="99"/>
                  <a:pt x="6" y="102"/>
                </a:cubicBezTo>
                <a:cubicBezTo>
                  <a:pt x="0" y="111"/>
                  <a:pt x="1" y="116"/>
                  <a:pt x="4" y="120"/>
                </a:cubicBezTo>
                <a:cubicBezTo>
                  <a:pt x="6" y="123"/>
                  <a:pt x="12" y="126"/>
                  <a:pt x="19" y="126"/>
                </a:cubicBezTo>
                <a:cubicBezTo>
                  <a:pt x="19" y="126"/>
                  <a:pt x="19" y="126"/>
                  <a:pt x="20" y="126"/>
                </a:cubicBezTo>
                <a:cubicBezTo>
                  <a:pt x="26" y="126"/>
                  <a:pt x="35" y="124"/>
                  <a:pt x="47" y="117"/>
                </a:cubicBezTo>
                <a:cubicBezTo>
                  <a:pt x="59" y="110"/>
                  <a:pt x="70" y="99"/>
                  <a:pt x="81" y="85"/>
                </a:cubicBezTo>
                <a:cubicBezTo>
                  <a:pt x="91" y="71"/>
                  <a:pt x="103" y="63"/>
                  <a:pt x="113" y="64"/>
                </a:cubicBezTo>
                <a:cubicBezTo>
                  <a:pt x="119" y="65"/>
                  <a:pt x="123" y="68"/>
                  <a:pt x="126" y="74"/>
                </a:cubicBezTo>
                <a:cubicBezTo>
                  <a:pt x="129" y="83"/>
                  <a:pt x="125" y="96"/>
                  <a:pt x="115" y="108"/>
                </a:cubicBezTo>
                <a:cubicBezTo>
                  <a:pt x="112" y="112"/>
                  <a:pt x="109" y="116"/>
                  <a:pt x="107" y="120"/>
                </a:cubicBezTo>
                <a:cubicBezTo>
                  <a:pt x="106" y="121"/>
                  <a:pt x="106" y="123"/>
                  <a:pt x="107" y="123"/>
                </a:cubicBezTo>
                <a:cubicBezTo>
                  <a:pt x="108" y="124"/>
                  <a:pt x="110" y="124"/>
                  <a:pt x="111" y="123"/>
                </a:cubicBezTo>
                <a:cubicBezTo>
                  <a:pt x="114" y="119"/>
                  <a:pt x="116" y="116"/>
                  <a:pt x="120" y="112"/>
                </a:cubicBezTo>
                <a:cubicBezTo>
                  <a:pt x="131" y="98"/>
                  <a:pt x="135" y="83"/>
                  <a:pt x="131" y="72"/>
                </a:cubicBezTo>
                <a:close/>
                <a:moveTo>
                  <a:pt x="17" y="93"/>
                </a:moveTo>
                <a:cubicBezTo>
                  <a:pt x="15" y="91"/>
                  <a:pt x="14" y="88"/>
                  <a:pt x="14" y="85"/>
                </a:cubicBezTo>
                <a:cubicBezTo>
                  <a:pt x="14" y="82"/>
                  <a:pt x="14" y="80"/>
                  <a:pt x="16" y="78"/>
                </a:cubicBezTo>
                <a:cubicBezTo>
                  <a:pt x="32" y="95"/>
                  <a:pt x="32" y="95"/>
                  <a:pt x="32" y="95"/>
                </a:cubicBezTo>
                <a:cubicBezTo>
                  <a:pt x="30" y="96"/>
                  <a:pt x="28" y="97"/>
                  <a:pt x="26" y="97"/>
                </a:cubicBezTo>
                <a:cubicBezTo>
                  <a:pt x="23" y="97"/>
                  <a:pt x="20" y="96"/>
                  <a:pt x="17" y="93"/>
                </a:cubicBezTo>
                <a:close/>
                <a:moveTo>
                  <a:pt x="64" y="47"/>
                </a:moveTo>
                <a:cubicBezTo>
                  <a:pt x="59" y="43"/>
                  <a:pt x="57" y="37"/>
                  <a:pt x="57" y="31"/>
                </a:cubicBezTo>
                <a:cubicBezTo>
                  <a:pt x="57" y="30"/>
                  <a:pt x="57" y="29"/>
                  <a:pt x="57" y="27"/>
                </a:cubicBezTo>
                <a:cubicBezTo>
                  <a:pt x="83" y="53"/>
                  <a:pt x="83" y="53"/>
                  <a:pt x="83" y="53"/>
                </a:cubicBezTo>
                <a:cubicBezTo>
                  <a:pt x="82" y="53"/>
                  <a:pt x="81" y="54"/>
                  <a:pt x="80" y="54"/>
                </a:cubicBezTo>
                <a:cubicBezTo>
                  <a:pt x="74" y="54"/>
                  <a:pt x="68" y="51"/>
                  <a:pt x="64" y="47"/>
                </a:cubicBezTo>
                <a:close/>
                <a:moveTo>
                  <a:pt x="64" y="15"/>
                </a:moveTo>
                <a:cubicBezTo>
                  <a:pt x="68" y="11"/>
                  <a:pt x="74" y="9"/>
                  <a:pt x="80" y="9"/>
                </a:cubicBezTo>
                <a:cubicBezTo>
                  <a:pt x="85" y="9"/>
                  <a:pt x="91" y="11"/>
                  <a:pt x="96" y="15"/>
                </a:cubicBezTo>
                <a:cubicBezTo>
                  <a:pt x="100" y="19"/>
                  <a:pt x="102" y="25"/>
                  <a:pt x="102" y="31"/>
                </a:cubicBezTo>
                <a:cubicBezTo>
                  <a:pt x="102" y="37"/>
                  <a:pt x="100" y="43"/>
                  <a:pt x="96" y="47"/>
                </a:cubicBezTo>
                <a:cubicBezTo>
                  <a:pt x="94" y="49"/>
                  <a:pt x="91" y="50"/>
                  <a:pt x="89" y="51"/>
                </a:cubicBezTo>
                <a:cubicBezTo>
                  <a:pt x="59" y="22"/>
                  <a:pt x="59" y="22"/>
                  <a:pt x="59" y="22"/>
                </a:cubicBezTo>
                <a:cubicBezTo>
                  <a:pt x="60" y="19"/>
                  <a:pt x="62" y="17"/>
                  <a:pt x="64" y="15"/>
                </a:cubicBezTo>
                <a:close/>
                <a:moveTo>
                  <a:pt x="60" y="51"/>
                </a:moveTo>
                <a:cubicBezTo>
                  <a:pt x="63" y="54"/>
                  <a:pt x="66" y="56"/>
                  <a:pt x="70" y="57"/>
                </a:cubicBezTo>
                <a:cubicBezTo>
                  <a:pt x="36" y="91"/>
                  <a:pt x="36" y="91"/>
                  <a:pt x="36" y="91"/>
                </a:cubicBezTo>
                <a:cubicBezTo>
                  <a:pt x="19" y="74"/>
                  <a:pt x="19" y="74"/>
                  <a:pt x="19" y="74"/>
                </a:cubicBezTo>
                <a:cubicBezTo>
                  <a:pt x="53" y="40"/>
                  <a:pt x="53" y="40"/>
                  <a:pt x="53" y="40"/>
                </a:cubicBezTo>
                <a:cubicBezTo>
                  <a:pt x="55" y="44"/>
                  <a:pt x="57" y="48"/>
                  <a:pt x="60" y="51"/>
                </a:cubicBezTo>
                <a:close/>
                <a:moveTo>
                  <a:pt x="60" y="51"/>
                </a:moveTo>
                <a:cubicBezTo>
                  <a:pt x="60" y="51"/>
                  <a:pt x="60" y="51"/>
                  <a:pt x="60" y="5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69AFCCBA-59C2-E0C9-8D3D-DE53EEF282FC}"/>
              </a:ext>
            </a:extLst>
          </p:cNvPr>
          <p:cNvSpPr>
            <a:spLocks noEditPoints="1"/>
          </p:cNvSpPr>
          <p:nvPr/>
        </p:nvSpPr>
        <p:spPr bwMode="auto">
          <a:xfrm>
            <a:off x="2413001" y="1373188"/>
            <a:ext cx="82550" cy="88900"/>
          </a:xfrm>
          <a:custGeom>
            <a:avLst/>
            <a:gdLst>
              <a:gd name="T0" fmla="*/ 13 w 52"/>
              <a:gd name="T1" fmla="*/ 56 h 56"/>
              <a:gd name="T2" fmla="*/ 17 w 52"/>
              <a:gd name="T3" fmla="*/ 55 h 56"/>
              <a:gd name="T4" fmla="*/ 24 w 52"/>
              <a:gd name="T5" fmla="*/ 49 h 56"/>
              <a:gd name="T6" fmla="*/ 24 w 52"/>
              <a:gd name="T7" fmla="*/ 40 h 56"/>
              <a:gd name="T8" fmla="*/ 14 w 52"/>
              <a:gd name="T9" fmla="*/ 14 h 56"/>
              <a:gd name="T10" fmla="*/ 36 w 52"/>
              <a:gd name="T11" fmla="*/ 6 h 56"/>
              <a:gd name="T12" fmla="*/ 42 w 52"/>
              <a:gd name="T13" fmla="*/ 23 h 56"/>
              <a:gd name="T14" fmla="*/ 36 w 52"/>
              <a:gd name="T15" fmla="*/ 23 h 56"/>
              <a:gd name="T16" fmla="*/ 29 w 52"/>
              <a:gd name="T17" fmla="*/ 38 h 56"/>
              <a:gd name="T18" fmla="*/ 40 w 52"/>
              <a:gd name="T19" fmla="*/ 46 h 56"/>
              <a:gd name="T20" fmla="*/ 44 w 52"/>
              <a:gd name="T21" fmla="*/ 45 h 56"/>
              <a:gd name="T22" fmla="*/ 51 w 52"/>
              <a:gd name="T23" fmla="*/ 39 h 56"/>
              <a:gd name="T24" fmla="*/ 51 w 52"/>
              <a:gd name="T25" fmla="*/ 30 h 56"/>
              <a:gd name="T26" fmla="*/ 40 w 52"/>
              <a:gd name="T27" fmla="*/ 1 h 56"/>
              <a:gd name="T28" fmla="*/ 39 w 52"/>
              <a:gd name="T29" fmla="*/ 0 h 56"/>
              <a:gd name="T30" fmla="*/ 37 w 52"/>
              <a:gd name="T31" fmla="*/ 0 h 56"/>
              <a:gd name="T32" fmla="*/ 10 w 52"/>
              <a:gd name="T33" fmla="*/ 10 h 56"/>
              <a:gd name="T34" fmla="*/ 8 w 52"/>
              <a:gd name="T35" fmla="*/ 14 h 56"/>
              <a:gd name="T36" fmla="*/ 15 w 52"/>
              <a:gd name="T37" fmla="*/ 33 h 56"/>
              <a:gd name="T38" fmla="*/ 9 w 52"/>
              <a:gd name="T39" fmla="*/ 34 h 56"/>
              <a:gd name="T40" fmla="*/ 2 w 52"/>
              <a:gd name="T41" fmla="*/ 49 h 56"/>
              <a:gd name="T42" fmla="*/ 13 w 52"/>
              <a:gd name="T43" fmla="*/ 56 h 56"/>
              <a:gd name="T44" fmla="*/ 46 w 52"/>
              <a:gd name="T45" fmla="*/ 37 h 56"/>
              <a:gd name="T46" fmla="*/ 42 w 52"/>
              <a:gd name="T47" fmla="*/ 40 h 56"/>
              <a:gd name="T48" fmla="*/ 34 w 52"/>
              <a:gd name="T49" fmla="*/ 36 h 56"/>
              <a:gd name="T50" fmla="*/ 38 w 52"/>
              <a:gd name="T51" fmla="*/ 28 h 56"/>
              <a:gd name="T52" fmla="*/ 40 w 52"/>
              <a:gd name="T53" fmla="*/ 28 h 56"/>
              <a:gd name="T54" fmla="*/ 46 w 52"/>
              <a:gd name="T55" fmla="*/ 32 h 56"/>
              <a:gd name="T56" fmla="*/ 46 w 52"/>
              <a:gd name="T57" fmla="*/ 37 h 56"/>
              <a:gd name="T58" fmla="*/ 11 w 52"/>
              <a:gd name="T59" fmla="*/ 39 h 56"/>
              <a:gd name="T60" fmla="*/ 13 w 52"/>
              <a:gd name="T61" fmla="*/ 38 h 56"/>
              <a:gd name="T62" fmla="*/ 19 w 52"/>
              <a:gd name="T63" fmla="*/ 42 h 56"/>
              <a:gd name="T64" fmla="*/ 19 w 52"/>
              <a:gd name="T65" fmla="*/ 47 h 56"/>
              <a:gd name="T66" fmla="*/ 15 w 52"/>
              <a:gd name="T67" fmla="*/ 50 h 56"/>
              <a:gd name="T68" fmla="*/ 7 w 52"/>
              <a:gd name="T69" fmla="*/ 47 h 56"/>
              <a:gd name="T70" fmla="*/ 11 w 52"/>
              <a:gd name="T71" fmla="*/ 39 h 56"/>
              <a:gd name="T72" fmla="*/ 11 w 52"/>
              <a:gd name="T73" fmla="*/ 39 h 56"/>
              <a:gd name="T74" fmla="*/ 11 w 52"/>
              <a:gd name="T75" fmla="*/ 39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2" h="56">
                <a:moveTo>
                  <a:pt x="13" y="56"/>
                </a:moveTo>
                <a:cubicBezTo>
                  <a:pt x="14" y="56"/>
                  <a:pt x="16" y="56"/>
                  <a:pt x="17" y="55"/>
                </a:cubicBezTo>
                <a:cubicBezTo>
                  <a:pt x="20" y="54"/>
                  <a:pt x="22" y="52"/>
                  <a:pt x="24" y="49"/>
                </a:cubicBezTo>
                <a:cubicBezTo>
                  <a:pt x="25" y="46"/>
                  <a:pt x="25" y="43"/>
                  <a:pt x="24" y="40"/>
                </a:cubicBezTo>
                <a:cubicBezTo>
                  <a:pt x="14" y="14"/>
                  <a:pt x="14" y="14"/>
                  <a:pt x="14" y="14"/>
                </a:cubicBezTo>
                <a:cubicBezTo>
                  <a:pt x="36" y="6"/>
                  <a:pt x="36" y="6"/>
                  <a:pt x="36" y="6"/>
                </a:cubicBezTo>
                <a:cubicBezTo>
                  <a:pt x="42" y="23"/>
                  <a:pt x="42" y="23"/>
                  <a:pt x="42" y="23"/>
                </a:cubicBezTo>
                <a:cubicBezTo>
                  <a:pt x="40" y="22"/>
                  <a:pt x="38" y="22"/>
                  <a:pt x="36" y="23"/>
                </a:cubicBezTo>
                <a:cubicBezTo>
                  <a:pt x="30" y="26"/>
                  <a:pt x="27" y="32"/>
                  <a:pt x="29" y="38"/>
                </a:cubicBezTo>
                <a:cubicBezTo>
                  <a:pt x="31" y="43"/>
                  <a:pt x="35" y="46"/>
                  <a:pt x="40" y="46"/>
                </a:cubicBezTo>
                <a:cubicBezTo>
                  <a:pt x="41" y="46"/>
                  <a:pt x="43" y="46"/>
                  <a:pt x="44" y="45"/>
                </a:cubicBezTo>
                <a:cubicBezTo>
                  <a:pt x="47" y="44"/>
                  <a:pt x="49" y="42"/>
                  <a:pt x="51" y="39"/>
                </a:cubicBezTo>
                <a:cubicBezTo>
                  <a:pt x="52" y="36"/>
                  <a:pt x="52" y="33"/>
                  <a:pt x="51" y="30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39" y="0"/>
                  <a:pt x="39" y="0"/>
                </a:cubicBezTo>
                <a:cubicBezTo>
                  <a:pt x="38" y="0"/>
                  <a:pt x="37" y="0"/>
                  <a:pt x="37" y="0"/>
                </a:cubicBezTo>
                <a:cubicBezTo>
                  <a:pt x="10" y="10"/>
                  <a:pt x="10" y="10"/>
                  <a:pt x="10" y="10"/>
                </a:cubicBezTo>
                <a:cubicBezTo>
                  <a:pt x="8" y="11"/>
                  <a:pt x="8" y="12"/>
                  <a:pt x="8" y="14"/>
                </a:cubicBezTo>
                <a:cubicBezTo>
                  <a:pt x="15" y="33"/>
                  <a:pt x="15" y="33"/>
                  <a:pt x="15" y="33"/>
                </a:cubicBezTo>
                <a:cubicBezTo>
                  <a:pt x="13" y="33"/>
                  <a:pt x="11" y="33"/>
                  <a:pt x="9" y="34"/>
                </a:cubicBezTo>
                <a:cubicBezTo>
                  <a:pt x="3" y="36"/>
                  <a:pt x="0" y="43"/>
                  <a:pt x="2" y="49"/>
                </a:cubicBezTo>
                <a:cubicBezTo>
                  <a:pt x="4" y="53"/>
                  <a:pt x="8" y="56"/>
                  <a:pt x="13" y="56"/>
                </a:cubicBezTo>
                <a:close/>
                <a:moveTo>
                  <a:pt x="46" y="37"/>
                </a:moveTo>
                <a:cubicBezTo>
                  <a:pt x="45" y="38"/>
                  <a:pt x="44" y="40"/>
                  <a:pt x="42" y="40"/>
                </a:cubicBezTo>
                <a:cubicBezTo>
                  <a:pt x="39" y="41"/>
                  <a:pt x="35" y="40"/>
                  <a:pt x="34" y="36"/>
                </a:cubicBezTo>
                <a:cubicBezTo>
                  <a:pt x="33" y="33"/>
                  <a:pt x="34" y="30"/>
                  <a:pt x="38" y="28"/>
                </a:cubicBezTo>
                <a:cubicBezTo>
                  <a:pt x="38" y="28"/>
                  <a:pt x="39" y="28"/>
                  <a:pt x="40" y="28"/>
                </a:cubicBezTo>
                <a:cubicBezTo>
                  <a:pt x="43" y="28"/>
                  <a:pt x="45" y="29"/>
                  <a:pt x="46" y="32"/>
                </a:cubicBezTo>
                <a:cubicBezTo>
                  <a:pt x="46" y="34"/>
                  <a:pt x="46" y="35"/>
                  <a:pt x="46" y="37"/>
                </a:cubicBezTo>
                <a:close/>
                <a:moveTo>
                  <a:pt x="11" y="39"/>
                </a:moveTo>
                <a:cubicBezTo>
                  <a:pt x="12" y="38"/>
                  <a:pt x="12" y="38"/>
                  <a:pt x="13" y="38"/>
                </a:cubicBezTo>
                <a:cubicBezTo>
                  <a:pt x="16" y="38"/>
                  <a:pt x="18" y="40"/>
                  <a:pt x="19" y="42"/>
                </a:cubicBezTo>
                <a:cubicBezTo>
                  <a:pt x="20" y="44"/>
                  <a:pt x="19" y="46"/>
                  <a:pt x="19" y="47"/>
                </a:cubicBezTo>
                <a:cubicBezTo>
                  <a:pt x="18" y="49"/>
                  <a:pt x="17" y="50"/>
                  <a:pt x="15" y="50"/>
                </a:cubicBezTo>
                <a:cubicBezTo>
                  <a:pt x="12" y="52"/>
                  <a:pt x="8" y="50"/>
                  <a:pt x="7" y="47"/>
                </a:cubicBezTo>
                <a:cubicBezTo>
                  <a:pt x="6" y="43"/>
                  <a:pt x="8" y="40"/>
                  <a:pt x="11" y="39"/>
                </a:cubicBezTo>
                <a:close/>
                <a:moveTo>
                  <a:pt x="11" y="39"/>
                </a:moveTo>
                <a:cubicBezTo>
                  <a:pt x="11" y="39"/>
                  <a:pt x="11" y="39"/>
                  <a:pt x="11" y="3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22C08E00-EEEB-3152-5A04-EE3C83C51B5D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1373188"/>
            <a:ext cx="254000" cy="254000"/>
          </a:xfrm>
          <a:custGeom>
            <a:avLst/>
            <a:gdLst>
              <a:gd name="T0" fmla="*/ 89 w 160"/>
              <a:gd name="T1" fmla="*/ 101 h 160"/>
              <a:gd name="T2" fmla="*/ 6 w 160"/>
              <a:gd name="T3" fmla="*/ 99 h 160"/>
              <a:gd name="T4" fmla="*/ 5 w 160"/>
              <a:gd name="T5" fmla="*/ 5 h 160"/>
              <a:gd name="T6" fmla="*/ 129 w 160"/>
              <a:gd name="T7" fmla="*/ 5 h 160"/>
              <a:gd name="T8" fmla="*/ 129 w 160"/>
              <a:gd name="T9" fmla="*/ 50 h 160"/>
              <a:gd name="T10" fmla="*/ 134 w 160"/>
              <a:gd name="T11" fmla="*/ 50 h 160"/>
              <a:gd name="T12" fmla="*/ 129 w 160"/>
              <a:gd name="T13" fmla="*/ 0 h 160"/>
              <a:gd name="T14" fmla="*/ 0 w 160"/>
              <a:gd name="T15" fmla="*/ 5 h 160"/>
              <a:gd name="T16" fmla="*/ 6 w 160"/>
              <a:gd name="T17" fmla="*/ 104 h 160"/>
              <a:gd name="T18" fmla="*/ 52 w 160"/>
              <a:gd name="T19" fmla="*/ 119 h 160"/>
              <a:gd name="T20" fmla="*/ 30 w 160"/>
              <a:gd name="T21" fmla="*/ 122 h 160"/>
              <a:gd name="T22" fmla="*/ 87 w 160"/>
              <a:gd name="T23" fmla="*/ 125 h 160"/>
              <a:gd name="T24" fmla="*/ 87 w 160"/>
              <a:gd name="T25" fmla="*/ 119 h 160"/>
              <a:gd name="T26" fmla="*/ 83 w 160"/>
              <a:gd name="T27" fmla="*/ 104 h 160"/>
              <a:gd name="T28" fmla="*/ 78 w 160"/>
              <a:gd name="T29" fmla="*/ 119 h 160"/>
              <a:gd name="T30" fmla="*/ 57 w 160"/>
              <a:gd name="T31" fmla="*/ 104 h 160"/>
              <a:gd name="T32" fmla="*/ 78 w 160"/>
              <a:gd name="T33" fmla="*/ 119 h 160"/>
              <a:gd name="T34" fmla="*/ 13 w 160"/>
              <a:gd name="T35" fmla="*/ 82 h 160"/>
              <a:gd name="T36" fmla="*/ 13 w 160"/>
              <a:gd name="T37" fmla="*/ 87 h 160"/>
              <a:gd name="T38" fmla="*/ 89 w 160"/>
              <a:gd name="T39" fmla="*/ 84 h 160"/>
              <a:gd name="T40" fmla="*/ 155 w 160"/>
              <a:gd name="T41" fmla="*/ 58 h 160"/>
              <a:gd name="T42" fmla="*/ 94 w 160"/>
              <a:gd name="T43" fmla="*/ 63 h 160"/>
              <a:gd name="T44" fmla="*/ 100 w 160"/>
              <a:gd name="T45" fmla="*/ 160 h 160"/>
              <a:gd name="T46" fmla="*/ 160 w 160"/>
              <a:gd name="T47" fmla="*/ 154 h 160"/>
              <a:gd name="T48" fmla="*/ 155 w 160"/>
              <a:gd name="T49" fmla="*/ 58 h 160"/>
              <a:gd name="T50" fmla="*/ 155 w 160"/>
              <a:gd name="T51" fmla="*/ 155 h 160"/>
              <a:gd name="T52" fmla="*/ 99 w 160"/>
              <a:gd name="T53" fmla="*/ 154 h 160"/>
              <a:gd name="T54" fmla="*/ 155 w 160"/>
              <a:gd name="T55" fmla="*/ 139 h 160"/>
              <a:gd name="T56" fmla="*/ 155 w 160"/>
              <a:gd name="T57" fmla="*/ 134 h 160"/>
              <a:gd name="T58" fmla="*/ 99 w 160"/>
              <a:gd name="T59" fmla="*/ 73 h 160"/>
              <a:gd name="T60" fmla="*/ 155 w 160"/>
              <a:gd name="T61" fmla="*/ 134 h 160"/>
              <a:gd name="T62" fmla="*/ 99 w 160"/>
              <a:gd name="T63" fmla="*/ 68 h 160"/>
              <a:gd name="T64" fmla="*/ 100 w 160"/>
              <a:gd name="T65" fmla="*/ 63 h 160"/>
              <a:gd name="T66" fmla="*/ 155 w 160"/>
              <a:gd name="T67" fmla="*/ 63 h 160"/>
              <a:gd name="T68" fmla="*/ 122 w 160"/>
              <a:gd name="T69" fmla="*/ 149 h 160"/>
              <a:gd name="T70" fmla="*/ 135 w 160"/>
              <a:gd name="T71" fmla="*/ 147 h 160"/>
              <a:gd name="T72" fmla="*/ 122 w 160"/>
              <a:gd name="T73" fmla="*/ 144 h 160"/>
              <a:gd name="T74" fmla="*/ 122 w 160"/>
              <a:gd name="T75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87" y="104"/>
                </a:moveTo>
                <a:cubicBezTo>
                  <a:pt x="88" y="104"/>
                  <a:pt x="89" y="103"/>
                  <a:pt x="89" y="101"/>
                </a:cubicBezTo>
                <a:cubicBezTo>
                  <a:pt x="89" y="100"/>
                  <a:pt x="88" y="99"/>
                  <a:pt x="87" y="99"/>
                </a:cubicBezTo>
                <a:cubicBezTo>
                  <a:pt x="6" y="99"/>
                  <a:pt x="6" y="99"/>
                  <a:pt x="6" y="99"/>
                </a:cubicBezTo>
                <a:cubicBezTo>
                  <a:pt x="5" y="99"/>
                  <a:pt x="5" y="99"/>
                  <a:pt x="5" y="99"/>
                </a:cubicBezTo>
                <a:cubicBezTo>
                  <a:pt x="5" y="5"/>
                  <a:pt x="5" y="5"/>
                  <a:pt x="5" y="5"/>
                </a:cubicBezTo>
                <a:cubicBezTo>
                  <a:pt x="5" y="5"/>
                  <a:pt x="5" y="5"/>
                  <a:pt x="6" y="5"/>
                </a:cubicBezTo>
                <a:cubicBezTo>
                  <a:pt x="129" y="5"/>
                  <a:pt x="129" y="5"/>
                  <a:pt x="129" y="5"/>
                </a:cubicBezTo>
                <a:cubicBezTo>
                  <a:pt x="129" y="5"/>
                  <a:pt x="129" y="5"/>
                  <a:pt x="129" y="5"/>
                </a:cubicBezTo>
                <a:cubicBezTo>
                  <a:pt x="129" y="50"/>
                  <a:pt x="129" y="50"/>
                  <a:pt x="129" y="50"/>
                </a:cubicBezTo>
                <a:cubicBezTo>
                  <a:pt x="129" y="52"/>
                  <a:pt x="130" y="53"/>
                  <a:pt x="132" y="53"/>
                </a:cubicBezTo>
                <a:cubicBezTo>
                  <a:pt x="133" y="53"/>
                  <a:pt x="134" y="52"/>
                  <a:pt x="134" y="50"/>
                </a:cubicBezTo>
                <a:cubicBezTo>
                  <a:pt x="134" y="5"/>
                  <a:pt x="134" y="5"/>
                  <a:pt x="134" y="5"/>
                </a:cubicBezTo>
                <a:cubicBezTo>
                  <a:pt x="134" y="2"/>
                  <a:pt x="132" y="0"/>
                  <a:pt x="129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2"/>
                  <a:pt x="0" y="5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102"/>
                  <a:pt x="3" y="104"/>
                  <a:pt x="6" y="104"/>
                </a:cubicBezTo>
                <a:cubicBezTo>
                  <a:pt x="52" y="104"/>
                  <a:pt x="52" y="104"/>
                  <a:pt x="52" y="104"/>
                </a:cubicBezTo>
                <a:cubicBezTo>
                  <a:pt x="52" y="119"/>
                  <a:pt x="52" y="119"/>
                  <a:pt x="52" y="119"/>
                </a:cubicBezTo>
                <a:cubicBezTo>
                  <a:pt x="32" y="119"/>
                  <a:pt x="32" y="119"/>
                  <a:pt x="32" y="119"/>
                </a:cubicBezTo>
                <a:cubicBezTo>
                  <a:pt x="31" y="119"/>
                  <a:pt x="30" y="121"/>
                  <a:pt x="30" y="122"/>
                </a:cubicBezTo>
                <a:cubicBezTo>
                  <a:pt x="30" y="123"/>
                  <a:pt x="31" y="125"/>
                  <a:pt x="32" y="125"/>
                </a:cubicBezTo>
                <a:cubicBezTo>
                  <a:pt x="87" y="125"/>
                  <a:pt x="87" y="125"/>
                  <a:pt x="87" y="125"/>
                </a:cubicBezTo>
                <a:cubicBezTo>
                  <a:pt x="88" y="125"/>
                  <a:pt x="89" y="123"/>
                  <a:pt x="89" y="122"/>
                </a:cubicBezTo>
                <a:cubicBezTo>
                  <a:pt x="89" y="121"/>
                  <a:pt x="88" y="119"/>
                  <a:pt x="87" y="119"/>
                </a:cubicBezTo>
                <a:cubicBezTo>
                  <a:pt x="83" y="119"/>
                  <a:pt x="83" y="119"/>
                  <a:pt x="83" y="119"/>
                </a:cubicBezTo>
                <a:cubicBezTo>
                  <a:pt x="83" y="104"/>
                  <a:pt x="83" y="104"/>
                  <a:pt x="83" y="104"/>
                </a:cubicBezTo>
                <a:lnTo>
                  <a:pt x="87" y="104"/>
                </a:lnTo>
                <a:close/>
                <a:moveTo>
                  <a:pt x="78" y="119"/>
                </a:moveTo>
                <a:cubicBezTo>
                  <a:pt x="57" y="119"/>
                  <a:pt x="57" y="119"/>
                  <a:pt x="57" y="119"/>
                </a:cubicBezTo>
                <a:cubicBezTo>
                  <a:pt x="57" y="104"/>
                  <a:pt x="57" y="104"/>
                  <a:pt x="57" y="104"/>
                </a:cubicBezTo>
                <a:cubicBezTo>
                  <a:pt x="78" y="104"/>
                  <a:pt x="78" y="104"/>
                  <a:pt x="78" y="104"/>
                </a:cubicBezTo>
                <a:lnTo>
                  <a:pt x="78" y="119"/>
                </a:lnTo>
                <a:close/>
                <a:moveTo>
                  <a:pt x="87" y="82"/>
                </a:moveTo>
                <a:cubicBezTo>
                  <a:pt x="13" y="82"/>
                  <a:pt x="13" y="82"/>
                  <a:pt x="13" y="82"/>
                </a:cubicBezTo>
                <a:cubicBezTo>
                  <a:pt x="12" y="82"/>
                  <a:pt x="10" y="83"/>
                  <a:pt x="10" y="84"/>
                </a:cubicBezTo>
                <a:cubicBezTo>
                  <a:pt x="10" y="86"/>
                  <a:pt x="12" y="87"/>
                  <a:pt x="13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8" y="87"/>
                  <a:pt x="89" y="86"/>
                  <a:pt x="89" y="84"/>
                </a:cubicBezTo>
                <a:cubicBezTo>
                  <a:pt x="89" y="83"/>
                  <a:pt x="88" y="82"/>
                  <a:pt x="87" y="82"/>
                </a:cubicBezTo>
                <a:close/>
                <a:moveTo>
                  <a:pt x="155" y="58"/>
                </a:moveTo>
                <a:cubicBezTo>
                  <a:pt x="100" y="58"/>
                  <a:pt x="100" y="58"/>
                  <a:pt x="100" y="58"/>
                </a:cubicBezTo>
                <a:cubicBezTo>
                  <a:pt x="97" y="58"/>
                  <a:pt x="94" y="60"/>
                  <a:pt x="94" y="63"/>
                </a:cubicBezTo>
                <a:cubicBezTo>
                  <a:pt x="94" y="154"/>
                  <a:pt x="94" y="154"/>
                  <a:pt x="94" y="154"/>
                </a:cubicBezTo>
                <a:cubicBezTo>
                  <a:pt x="94" y="157"/>
                  <a:pt x="97" y="160"/>
                  <a:pt x="100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7"/>
                  <a:pt x="160" y="154"/>
                </a:cubicBezTo>
                <a:cubicBezTo>
                  <a:pt x="160" y="63"/>
                  <a:pt x="160" y="63"/>
                  <a:pt x="160" y="63"/>
                </a:cubicBezTo>
                <a:cubicBezTo>
                  <a:pt x="160" y="60"/>
                  <a:pt x="158" y="58"/>
                  <a:pt x="155" y="58"/>
                </a:cubicBezTo>
                <a:close/>
                <a:moveTo>
                  <a:pt x="155" y="154"/>
                </a:moveTo>
                <a:cubicBezTo>
                  <a:pt x="155" y="154"/>
                  <a:pt x="155" y="155"/>
                  <a:pt x="155" y="155"/>
                </a:cubicBezTo>
                <a:cubicBezTo>
                  <a:pt x="100" y="155"/>
                  <a:pt x="100" y="155"/>
                  <a:pt x="100" y="155"/>
                </a:cubicBezTo>
                <a:cubicBezTo>
                  <a:pt x="99" y="155"/>
                  <a:pt x="99" y="154"/>
                  <a:pt x="99" y="154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155" y="139"/>
                  <a:pt x="155" y="139"/>
                  <a:pt x="155" y="139"/>
                </a:cubicBezTo>
                <a:lnTo>
                  <a:pt x="155" y="154"/>
                </a:lnTo>
                <a:close/>
                <a:moveTo>
                  <a:pt x="155" y="134"/>
                </a:moveTo>
                <a:cubicBezTo>
                  <a:pt x="99" y="134"/>
                  <a:pt x="99" y="134"/>
                  <a:pt x="99" y="134"/>
                </a:cubicBezTo>
                <a:cubicBezTo>
                  <a:pt x="99" y="73"/>
                  <a:pt x="99" y="73"/>
                  <a:pt x="99" y="73"/>
                </a:cubicBezTo>
                <a:cubicBezTo>
                  <a:pt x="155" y="73"/>
                  <a:pt x="155" y="73"/>
                  <a:pt x="155" y="73"/>
                </a:cubicBezTo>
                <a:lnTo>
                  <a:pt x="155" y="134"/>
                </a:lnTo>
                <a:close/>
                <a:moveTo>
                  <a:pt x="155" y="68"/>
                </a:moveTo>
                <a:cubicBezTo>
                  <a:pt x="99" y="68"/>
                  <a:pt x="99" y="68"/>
                  <a:pt x="99" y="68"/>
                </a:cubicBezTo>
                <a:cubicBezTo>
                  <a:pt x="99" y="63"/>
                  <a:pt x="99" y="63"/>
                  <a:pt x="99" y="63"/>
                </a:cubicBezTo>
                <a:cubicBezTo>
                  <a:pt x="99" y="63"/>
                  <a:pt x="99" y="63"/>
                  <a:pt x="100" y="63"/>
                </a:cubicBezTo>
                <a:cubicBezTo>
                  <a:pt x="155" y="63"/>
                  <a:pt x="155" y="63"/>
                  <a:pt x="155" y="63"/>
                </a:cubicBezTo>
                <a:cubicBezTo>
                  <a:pt x="155" y="63"/>
                  <a:pt x="155" y="63"/>
                  <a:pt x="155" y="63"/>
                </a:cubicBezTo>
                <a:lnTo>
                  <a:pt x="155" y="68"/>
                </a:lnTo>
                <a:close/>
                <a:moveTo>
                  <a:pt x="122" y="149"/>
                </a:moveTo>
                <a:cubicBezTo>
                  <a:pt x="132" y="149"/>
                  <a:pt x="132" y="149"/>
                  <a:pt x="132" y="149"/>
                </a:cubicBezTo>
                <a:cubicBezTo>
                  <a:pt x="134" y="149"/>
                  <a:pt x="135" y="148"/>
                  <a:pt x="135" y="147"/>
                </a:cubicBezTo>
                <a:cubicBezTo>
                  <a:pt x="135" y="146"/>
                  <a:pt x="134" y="144"/>
                  <a:pt x="132" y="144"/>
                </a:cubicBezTo>
                <a:cubicBezTo>
                  <a:pt x="122" y="144"/>
                  <a:pt x="122" y="144"/>
                  <a:pt x="122" y="144"/>
                </a:cubicBezTo>
                <a:cubicBezTo>
                  <a:pt x="121" y="144"/>
                  <a:pt x="120" y="146"/>
                  <a:pt x="120" y="147"/>
                </a:cubicBezTo>
                <a:cubicBezTo>
                  <a:pt x="120" y="148"/>
                  <a:pt x="121" y="149"/>
                  <a:pt x="122" y="1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FB51132B-60DE-B50E-07B8-270EAF2351EC}"/>
              </a:ext>
            </a:extLst>
          </p:cNvPr>
          <p:cNvSpPr>
            <a:spLocks noEditPoints="1"/>
          </p:cNvSpPr>
          <p:nvPr/>
        </p:nvSpPr>
        <p:spPr bwMode="auto">
          <a:xfrm>
            <a:off x="11229976" y="5772150"/>
            <a:ext cx="195263" cy="260350"/>
          </a:xfrm>
          <a:custGeom>
            <a:avLst/>
            <a:gdLst>
              <a:gd name="T0" fmla="*/ 55 w 123"/>
              <a:gd name="T1" fmla="*/ 69 h 164"/>
              <a:gd name="T2" fmla="*/ 84 w 123"/>
              <a:gd name="T3" fmla="*/ 109 h 164"/>
              <a:gd name="T4" fmla="*/ 114 w 123"/>
              <a:gd name="T5" fmla="*/ 163 h 164"/>
              <a:gd name="T6" fmla="*/ 122 w 123"/>
              <a:gd name="T7" fmla="*/ 150 h 164"/>
              <a:gd name="T8" fmla="*/ 116 w 123"/>
              <a:gd name="T9" fmla="*/ 87 h 164"/>
              <a:gd name="T10" fmla="*/ 58 w 123"/>
              <a:gd name="T11" fmla="*/ 62 h 164"/>
              <a:gd name="T12" fmla="*/ 57 w 123"/>
              <a:gd name="T13" fmla="*/ 50 h 164"/>
              <a:gd name="T14" fmla="*/ 57 w 123"/>
              <a:gd name="T15" fmla="*/ 58 h 164"/>
              <a:gd name="T16" fmla="*/ 21 w 123"/>
              <a:gd name="T17" fmla="*/ 58 h 164"/>
              <a:gd name="T18" fmla="*/ 21 w 123"/>
              <a:gd name="T19" fmla="*/ 50 h 164"/>
              <a:gd name="T20" fmla="*/ 54 w 123"/>
              <a:gd name="T21" fmla="*/ 100 h 164"/>
              <a:gd name="T22" fmla="*/ 55 w 123"/>
              <a:gd name="T23" fmla="*/ 107 h 164"/>
              <a:gd name="T24" fmla="*/ 22 w 123"/>
              <a:gd name="T25" fmla="*/ 108 h 164"/>
              <a:gd name="T26" fmla="*/ 21 w 123"/>
              <a:gd name="T27" fmla="*/ 102 h 164"/>
              <a:gd name="T28" fmla="*/ 22 w 123"/>
              <a:gd name="T29" fmla="*/ 83 h 164"/>
              <a:gd name="T30" fmla="*/ 51 w 123"/>
              <a:gd name="T31" fmla="*/ 85 h 164"/>
              <a:gd name="T32" fmla="*/ 50 w 123"/>
              <a:gd name="T33" fmla="*/ 92 h 164"/>
              <a:gd name="T34" fmla="*/ 21 w 123"/>
              <a:gd name="T35" fmla="*/ 90 h 164"/>
              <a:gd name="T36" fmla="*/ 22 w 123"/>
              <a:gd name="T37" fmla="*/ 83 h 164"/>
              <a:gd name="T38" fmla="*/ 51 w 123"/>
              <a:gd name="T39" fmla="*/ 67 h 164"/>
              <a:gd name="T40" fmla="*/ 51 w 123"/>
              <a:gd name="T41" fmla="*/ 75 h 164"/>
              <a:gd name="T42" fmla="*/ 21 w 123"/>
              <a:gd name="T43" fmla="*/ 75 h 164"/>
              <a:gd name="T44" fmla="*/ 21 w 123"/>
              <a:gd name="T45" fmla="*/ 67 h 164"/>
              <a:gd name="T46" fmla="*/ 63 w 123"/>
              <a:gd name="T47" fmla="*/ 71 h 164"/>
              <a:gd name="T48" fmla="*/ 79 w 123"/>
              <a:gd name="T49" fmla="*/ 100 h 164"/>
              <a:gd name="T50" fmla="*/ 40 w 123"/>
              <a:gd name="T51" fmla="*/ 26 h 164"/>
              <a:gd name="T52" fmla="*/ 83 w 123"/>
              <a:gd name="T53" fmla="*/ 32 h 164"/>
              <a:gd name="T54" fmla="*/ 70 w 123"/>
              <a:gd name="T55" fmla="*/ 26 h 164"/>
              <a:gd name="T56" fmla="*/ 50 w 123"/>
              <a:gd name="T57" fmla="*/ 26 h 164"/>
              <a:gd name="T58" fmla="*/ 120 w 123"/>
              <a:gd name="T59" fmla="*/ 20 h 164"/>
              <a:gd name="T60" fmla="*/ 120 w 123"/>
              <a:gd name="T61" fmla="*/ 131 h 164"/>
              <a:gd name="T62" fmla="*/ 115 w 123"/>
              <a:gd name="T63" fmla="*/ 94 h 164"/>
              <a:gd name="T64" fmla="*/ 108 w 123"/>
              <a:gd name="T65" fmla="*/ 53 h 164"/>
              <a:gd name="T66" fmla="*/ 105 w 123"/>
              <a:gd name="T67" fmla="*/ 26 h 164"/>
              <a:gd name="T68" fmla="*/ 71 w 123"/>
              <a:gd name="T69" fmla="*/ 25 h 164"/>
              <a:gd name="T70" fmla="*/ 119 w 123"/>
              <a:gd name="T71" fmla="*/ 16 h 164"/>
              <a:gd name="T72" fmla="*/ 91 w 123"/>
              <a:gd name="T73" fmla="*/ 137 h 164"/>
              <a:gd name="T74" fmla="*/ 0 w 123"/>
              <a:gd name="T75" fmla="*/ 131 h 164"/>
              <a:gd name="T76" fmla="*/ 2 w 123"/>
              <a:gd name="T77" fmla="*/ 16 h 164"/>
              <a:gd name="T78" fmla="*/ 49 w 123"/>
              <a:gd name="T79" fmla="*/ 25 h 164"/>
              <a:gd name="T80" fmla="*/ 15 w 123"/>
              <a:gd name="T81" fmla="*/ 26 h 164"/>
              <a:gd name="T82" fmla="*/ 12 w 123"/>
              <a:gd name="T83" fmla="*/ 104 h 164"/>
              <a:gd name="T84" fmla="*/ 13 w 123"/>
              <a:gd name="T85" fmla="*/ 125 h 164"/>
              <a:gd name="T86" fmla="*/ 91 w 123"/>
              <a:gd name="T87" fmla="*/ 137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3" h="164">
                <a:moveTo>
                  <a:pt x="58" y="62"/>
                </a:moveTo>
                <a:cubicBezTo>
                  <a:pt x="58" y="62"/>
                  <a:pt x="58" y="62"/>
                  <a:pt x="58" y="62"/>
                </a:cubicBezTo>
                <a:cubicBezTo>
                  <a:pt x="57" y="64"/>
                  <a:pt x="56" y="67"/>
                  <a:pt x="55" y="69"/>
                </a:cubicBezTo>
                <a:cubicBezTo>
                  <a:pt x="51" y="82"/>
                  <a:pt x="57" y="98"/>
                  <a:pt x="70" y="105"/>
                </a:cubicBezTo>
                <a:cubicBezTo>
                  <a:pt x="72" y="106"/>
                  <a:pt x="74" y="107"/>
                  <a:pt x="76" y="108"/>
                </a:cubicBezTo>
                <a:cubicBezTo>
                  <a:pt x="79" y="109"/>
                  <a:pt x="82" y="109"/>
                  <a:pt x="84" y="109"/>
                </a:cubicBezTo>
                <a:cubicBezTo>
                  <a:pt x="101" y="157"/>
                  <a:pt x="101" y="157"/>
                  <a:pt x="101" y="157"/>
                </a:cubicBezTo>
                <a:cubicBezTo>
                  <a:pt x="102" y="160"/>
                  <a:pt x="104" y="163"/>
                  <a:pt x="107" y="164"/>
                </a:cubicBezTo>
                <a:cubicBezTo>
                  <a:pt x="109" y="164"/>
                  <a:pt x="112" y="164"/>
                  <a:pt x="114" y="163"/>
                </a:cubicBezTo>
                <a:cubicBezTo>
                  <a:pt x="116" y="163"/>
                  <a:pt x="116" y="163"/>
                  <a:pt x="116" y="163"/>
                </a:cubicBezTo>
                <a:cubicBezTo>
                  <a:pt x="119" y="162"/>
                  <a:pt x="121" y="159"/>
                  <a:pt x="122" y="156"/>
                </a:cubicBezTo>
                <a:cubicBezTo>
                  <a:pt x="123" y="154"/>
                  <a:pt x="123" y="152"/>
                  <a:pt x="122" y="150"/>
                </a:cubicBezTo>
                <a:cubicBezTo>
                  <a:pt x="106" y="102"/>
                  <a:pt x="106" y="102"/>
                  <a:pt x="106" y="102"/>
                </a:cubicBezTo>
                <a:cubicBezTo>
                  <a:pt x="108" y="99"/>
                  <a:pt x="111" y="97"/>
                  <a:pt x="113" y="93"/>
                </a:cubicBezTo>
                <a:cubicBezTo>
                  <a:pt x="114" y="91"/>
                  <a:pt x="115" y="89"/>
                  <a:pt x="116" y="87"/>
                </a:cubicBezTo>
                <a:cubicBezTo>
                  <a:pt x="119" y="73"/>
                  <a:pt x="114" y="58"/>
                  <a:pt x="101" y="51"/>
                </a:cubicBezTo>
                <a:cubicBezTo>
                  <a:pt x="99" y="49"/>
                  <a:pt x="97" y="48"/>
                  <a:pt x="94" y="48"/>
                </a:cubicBezTo>
                <a:cubicBezTo>
                  <a:pt x="81" y="44"/>
                  <a:pt x="66" y="49"/>
                  <a:pt x="58" y="62"/>
                </a:cubicBezTo>
                <a:close/>
                <a:moveTo>
                  <a:pt x="22" y="50"/>
                </a:moveTo>
                <a:cubicBezTo>
                  <a:pt x="56" y="50"/>
                  <a:pt x="56" y="50"/>
                  <a:pt x="56" y="50"/>
                </a:cubicBezTo>
                <a:cubicBezTo>
                  <a:pt x="56" y="50"/>
                  <a:pt x="57" y="50"/>
                  <a:pt x="57" y="50"/>
                </a:cubicBezTo>
                <a:cubicBezTo>
                  <a:pt x="57" y="51"/>
                  <a:pt x="58" y="51"/>
                  <a:pt x="58" y="51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7"/>
                  <a:pt x="57" y="58"/>
                  <a:pt x="57" y="58"/>
                </a:cubicBezTo>
                <a:cubicBezTo>
                  <a:pt x="57" y="58"/>
                  <a:pt x="56" y="58"/>
                  <a:pt x="56" y="58"/>
                </a:cubicBezTo>
                <a:cubicBezTo>
                  <a:pt x="22" y="58"/>
                  <a:pt x="22" y="58"/>
                  <a:pt x="22" y="58"/>
                </a:cubicBezTo>
                <a:cubicBezTo>
                  <a:pt x="22" y="58"/>
                  <a:pt x="22" y="58"/>
                  <a:pt x="21" y="58"/>
                </a:cubicBezTo>
                <a:cubicBezTo>
                  <a:pt x="21" y="58"/>
                  <a:pt x="21" y="57"/>
                  <a:pt x="21" y="57"/>
                </a:cubicBezTo>
                <a:cubicBezTo>
                  <a:pt x="21" y="51"/>
                  <a:pt x="21" y="51"/>
                  <a:pt x="21" y="51"/>
                </a:cubicBezTo>
                <a:cubicBezTo>
                  <a:pt x="21" y="51"/>
                  <a:pt x="21" y="51"/>
                  <a:pt x="21" y="50"/>
                </a:cubicBezTo>
                <a:cubicBezTo>
                  <a:pt x="22" y="50"/>
                  <a:pt x="22" y="50"/>
                  <a:pt x="22" y="50"/>
                </a:cubicBezTo>
                <a:close/>
                <a:moveTo>
                  <a:pt x="22" y="100"/>
                </a:move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5" y="100"/>
                  <a:pt x="55" y="101"/>
                </a:cubicBezTo>
                <a:cubicBezTo>
                  <a:pt x="55" y="101"/>
                  <a:pt x="55" y="101"/>
                  <a:pt x="55" y="102"/>
                </a:cubicBezTo>
                <a:cubicBezTo>
                  <a:pt x="55" y="107"/>
                  <a:pt x="55" y="107"/>
                  <a:pt x="55" y="107"/>
                </a:cubicBezTo>
                <a:cubicBezTo>
                  <a:pt x="55" y="107"/>
                  <a:pt x="55" y="108"/>
                  <a:pt x="55" y="108"/>
                </a:cubicBezTo>
                <a:cubicBezTo>
                  <a:pt x="55" y="108"/>
                  <a:pt x="54" y="108"/>
                  <a:pt x="54" y="108"/>
                </a:cubicBezTo>
                <a:cubicBezTo>
                  <a:pt x="22" y="108"/>
                  <a:pt x="22" y="108"/>
                  <a:pt x="22" y="108"/>
                </a:cubicBezTo>
                <a:cubicBezTo>
                  <a:pt x="22" y="108"/>
                  <a:pt x="22" y="108"/>
                  <a:pt x="21" y="108"/>
                </a:cubicBezTo>
                <a:cubicBezTo>
                  <a:pt x="21" y="108"/>
                  <a:pt x="21" y="107"/>
                  <a:pt x="21" y="107"/>
                </a:cubicBezTo>
                <a:cubicBezTo>
                  <a:pt x="21" y="102"/>
                  <a:pt x="21" y="102"/>
                  <a:pt x="21" y="102"/>
                </a:cubicBezTo>
                <a:cubicBezTo>
                  <a:pt x="21" y="101"/>
                  <a:pt x="21" y="101"/>
                  <a:pt x="21" y="101"/>
                </a:cubicBezTo>
                <a:cubicBezTo>
                  <a:pt x="22" y="100"/>
                  <a:pt x="22" y="100"/>
                  <a:pt x="22" y="100"/>
                </a:cubicBezTo>
                <a:close/>
                <a:moveTo>
                  <a:pt x="22" y="83"/>
                </a:moveTo>
                <a:cubicBezTo>
                  <a:pt x="50" y="83"/>
                  <a:pt x="50" y="83"/>
                  <a:pt x="50" y="83"/>
                </a:cubicBezTo>
                <a:cubicBezTo>
                  <a:pt x="50" y="83"/>
                  <a:pt x="51" y="84"/>
                  <a:pt x="51" y="84"/>
                </a:cubicBezTo>
                <a:cubicBezTo>
                  <a:pt x="51" y="84"/>
                  <a:pt x="51" y="85"/>
                  <a:pt x="51" y="85"/>
                </a:cubicBezTo>
                <a:cubicBezTo>
                  <a:pt x="51" y="90"/>
                  <a:pt x="51" y="90"/>
                  <a:pt x="51" y="90"/>
                </a:cubicBezTo>
                <a:cubicBezTo>
                  <a:pt x="51" y="91"/>
                  <a:pt x="51" y="91"/>
                  <a:pt x="51" y="91"/>
                </a:cubicBezTo>
                <a:cubicBezTo>
                  <a:pt x="51" y="92"/>
                  <a:pt x="50" y="92"/>
                  <a:pt x="50" y="92"/>
                </a:cubicBezTo>
                <a:cubicBezTo>
                  <a:pt x="22" y="92"/>
                  <a:pt x="22" y="92"/>
                  <a:pt x="22" y="92"/>
                </a:cubicBezTo>
                <a:cubicBezTo>
                  <a:pt x="22" y="92"/>
                  <a:pt x="22" y="92"/>
                  <a:pt x="21" y="91"/>
                </a:cubicBezTo>
                <a:cubicBezTo>
                  <a:pt x="21" y="91"/>
                  <a:pt x="21" y="91"/>
                  <a:pt x="21" y="90"/>
                </a:cubicBezTo>
                <a:cubicBezTo>
                  <a:pt x="21" y="85"/>
                  <a:pt x="21" y="85"/>
                  <a:pt x="21" y="85"/>
                </a:cubicBezTo>
                <a:cubicBezTo>
                  <a:pt x="21" y="85"/>
                  <a:pt x="21" y="84"/>
                  <a:pt x="21" y="84"/>
                </a:cubicBezTo>
                <a:cubicBezTo>
                  <a:pt x="22" y="84"/>
                  <a:pt x="22" y="83"/>
                  <a:pt x="22" y="83"/>
                </a:cubicBezTo>
                <a:close/>
                <a:moveTo>
                  <a:pt x="22" y="67"/>
                </a:moveTo>
                <a:cubicBezTo>
                  <a:pt x="50" y="67"/>
                  <a:pt x="50" y="67"/>
                  <a:pt x="50" y="67"/>
                </a:cubicBezTo>
                <a:cubicBezTo>
                  <a:pt x="50" y="67"/>
                  <a:pt x="51" y="67"/>
                  <a:pt x="51" y="67"/>
                </a:cubicBezTo>
                <a:cubicBezTo>
                  <a:pt x="51" y="67"/>
                  <a:pt x="51" y="68"/>
                  <a:pt x="51" y="68"/>
                </a:cubicBezTo>
                <a:cubicBezTo>
                  <a:pt x="51" y="74"/>
                  <a:pt x="51" y="74"/>
                  <a:pt x="51" y="74"/>
                </a:cubicBezTo>
                <a:cubicBezTo>
                  <a:pt x="51" y="74"/>
                  <a:pt x="51" y="74"/>
                  <a:pt x="51" y="75"/>
                </a:cubicBezTo>
                <a:cubicBezTo>
                  <a:pt x="51" y="75"/>
                  <a:pt x="50" y="75"/>
                  <a:pt x="50" y="75"/>
                </a:cubicBezTo>
                <a:cubicBezTo>
                  <a:pt x="22" y="75"/>
                  <a:pt x="22" y="75"/>
                  <a:pt x="22" y="75"/>
                </a:cubicBezTo>
                <a:cubicBezTo>
                  <a:pt x="22" y="75"/>
                  <a:pt x="22" y="75"/>
                  <a:pt x="21" y="75"/>
                </a:cubicBezTo>
                <a:cubicBezTo>
                  <a:pt x="21" y="74"/>
                  <a:pt x="21" y="74"/>
                  <a:pt x="21" y="74"/>
                </a:cubicBezTo>
                <a:cubicBezTo>
                  <a:pt x="21" y="68"/>
                  <a:pt x="21" y="68"/>
                  <a:pt x="21" y="68"/>
                </a:cubicBezTo>
                <a:cubicBezTo>
                  <a:pt x="21" y="68"/>
                  <a:pt x="21" y="67"/>
                  <a:pt x="21" y="67"/>
                </a:cubicBezTo>
                <a:cubicBezTo>
                  <a:pt x="22" y="67"/>
                  <a:pt x="22" y="67"/>
                  <a:pt x="22" y="67"/>
                </a:cubicBezTo>
                <a:close/>
                <a:moveTo>
                  <a:pt x="63" y="71"/>
                </a:moveTo>
                <a:cubicBezTo>
                  <a:pt x="63" y="71"/>
                  <a:pt x="63" y="71"/>
                  <a:pt x="63" y="71"/>
                </a:cubicBezTo>
                <a:cubicBezTo>
                  <a:pt x="66" y="58"/>
                  <a:pt x="79" y="51"/>
                  <a:pt x="91" y="55"/>
                </a:cubicBezTo>
                <a:cubicBezTo>
                  <a:pt x="104" y="58"/>
                  <a:pt x="111" y="71"/>
                  <a:pt x="107" y="84"/>
                </a:cubicBezTo>
                <a:cubicBezTo>
                  <a:pt x="104" y="96"/>
                  <a:pt x="91" y="103"/>
                  <a:pt x="79" y="100"/>
                </a:cubicBezTo>
                <a:cubicBezTo>
                  <a:pt x="66" y="96"/>
                  <a:pt x="59" y="83"/>
                  <a:pt x="63" y="71"/>
                </a:cubicBezTo>
                <a:close/>
                <a:moveTo>
                  <a:pt x="40" y="26"/>
                </a:moveTo>
                <a:cubicBezTo>
                  <a:pt x="40" y="26"/>
                  <a:pt x="40" y="26"/>
                  <a:pt x="40" y="26"/>
                </a:cubicBezTo>
                <a:cubicBezTo>
                  <a:pt x="38" y="26"/>
                  <a:pt x="37" y="27"/>
                  <a:pt x="37" y="28"/>
                </a:cubicBezTo>
                <a:cubicBezTo>
                  <a:pt x="37" y="29"/>
                  <a:pt x="37" y="32"/>
                  <a:pt x="37" y="32"/>
                </a:cubicBezTo>
                <a:cubicBezTo>
                  <a:pt x="83" y="32"/>
                  <a:pt x="83" y="32"/>
                  <a:pt x="83" y="32"/>
                </a:cubicBezTo>
                <a:cubicBezTo>
                  <a:pt x="83" y="32"/>
                  <a:pt x="83" y="29"/>
                  <a:pt x="83" y="28"/>
                </a:cubicBezTo>
                <a:cubicBezTo>
                  <a:pt x="83" y="27"/>
                  <a:pt x="82" y="26"/>
                  <a:pt x="80" y="26"/>
                </a:cubicBezTo>
                <a:cubicBezTo>
                  <a:pt x="70" y="26"/>
                  <a:pt x="70" y="26"/>
                  <a:pt x="70" y="26"/>
                </a:cubicBezTo>
                <a:cubicBezTo>
                  <a:pt x="70" y="7"/>
                  <a:pt x="70" y="7"/>
                  <a:pt x="70" y="7"/>
                </a:cubicBezTo>
                <a:cubicBezTo>
                  <a:pt x="60" y="0"/>
                  <a:pt x="50" y="7"/>
                  <a:pt x="50" y="7"/>
                </a:cubicBezTo>
                <a:cubicBezTo>
                  <a:pt x="50" y="26"/>
                  <a:pt x="50" y="26"/>
                  <a:pt x="50" y="26"/>
                </a:cubicBezTo>
                <a:lnTo>
                  <a:pt x="40" y="26"/>
                </a:lnTo>
                <a:close/>
                <a:moveTo>
                  <a:pt x="120" y="20"/>
                </a:moveTo>
                <a:cubicBezTo>
                  <a:pt x="120" y="20"/>
                  <a:pt x="120" y="20"/>
                  <a:pt x="120" y="20"/>
                </a:cubicBezTo>
                <a:cubicBezTo>
                  <a:pt x="120" y="104"/>
                  <a:pt x="120" y="104"/>
                  <a:pt x="120" y="104"/>
                </a:cubicBezTo>
                <a:cubicBezTo>
                  <a:pt x="120" y="107"/>
                  <a:pt x="120" y="107"/>
                  <a:pt x="120" y="107"/>
                </a:cubicBezTo>
                <a:cubicBezTo>
                  <a:pt x="120" y="131"/>
                  <a:pt x="120" y="131"/>
                  <a:pt x="120" y="131"/>
                </a:cubicBezTo>
                <a:cubicBezTo>
                  <a:pt x="120" y="132"/>
                  <a:pt x="120" y="134"/>
                  <a:pt x="119" y="134"/>
                </a:cubicBezTo>
                <a:cubicBezTo>
                  <a:pt x="108" y="102"/>
                  <a:pt x="108" y="102"/>
                  <a:pt x="108" y="102"/>
                </a:cubicBezTo>
                <a:cubicBezTo>
                  <a:pt x="111" y="100"/>
                  <a:pt x="113" y="97"/>
                  <a:pt x="115" y="94"/>
                </a:cubicBezTo>
                <a:cubicBezTo>
                  <a:pt x="116" y="92"/>
                  <a:pt x="117" y="90"/>
                  <a:pt x="118" y="87"/>
                </a:cubicBezTo>
                <a:cubicBezTo>
                  <a:pt x="118" y="87"/>
                  <a:pt x="118" y="87"/>
                  <a:pt x="118" y="87"/>
                </a:cubicBezTo>
                <a:cubicBezTo>
                  <a:pt x="121" y="75"/>
                  <a:pt x="117" y="62"/>
                  <a:pt x="108" y="53"/>
                </a:cubicBezTo>
                <a:cubicBezTo>
                  <a:pt x="108" y="29"/>
                  <a:pt x="108" y="29"/>
                  <a:pt x="108" y="29"/>
                </a:cubicBezTo>
                <a:cubicBezTo>
                  <a:pt x="108" y="28"/>
                  <a:pt x="108" y="28"/>
                  <a:pt x="107" y="27"/>
                </a:cubicBezTo>
                <a:cubicBezTo>
                  <a:pt x="107" y="26"/>
                  <a:pt x="106" y="26"/>
                  <a:pt x="105" y="26"/>
                </a:cubicBezTo>
                <a:cubicBezTo>
                  <a:pt x="83" y="26"/>
                  <a:pt x="83" y="26"/>
                  <a:pt x="83" y="26"/>
                </a:cubicBezTo>
                <a:cubicBezTo>
                  <a:pt x="83" y="25"/>
                  <a:pt x="81" y="25"/>
                  <a:pt x="80" y="25"/>
                </a:cubicBezTo>
                <a:cubicBezTo>
                  <a:pt x="71" y="25"/>
                  <a:pt x="71" y="25"/>
                  <a:pt x="71" y="25"/>
                </a:cubicBezTo>
                <a:cubicBezTo>
                  <a:pt x="71" y="14"/>
                  <a:pt x="71" y="14"/>
                  <a:pt x="71" y="14"/>
                </a:cubicBezTo>
                <a:cubicBezTo>
                  <a:pt x="114" y="14"/>
                  <a:pt x="114" y="14"/>
                  <a:pt x="114" y="14"/>
                </a:cubicBezTo>
                <a:cubicBezTo>
                  <a:pt x="116" y="14"/>
                  <a:pt x="117" y="15"/>
                  <a:pt x="119" y="16"/>
                </a:cubicBezTo>
                <a:cubicBezTo>
                  <a:pt x="120" y="17"/>
                  <a:pt x="120" y="19"/>
                  <a:pt x="120" y="20"/>
                </a:cubicBezTo>
                <a:close/>
                <a:moveTo>
                  <a:pt x="91" y="137"/>
                </a:moveTo>
                <a:cubicBezTo>
                  <a:pt x="91" y="137"/>
                  <a:pt x="91" y="137"/>
                  <a:pt x="91" y="137"/>
                </a:cubicBezTo>
                <a:cubicBezTo>
                  <a:pt x="6" y="137"/>
                  <a:pt x="6" y="137"/>
                  <a:pt x="6" y="137"/>
                </a:cubicBezTo>
                <a:cubicBezTo>
                  <a:pt x="4" y="137"/>
                  <a:pt x="3" y="137"/>
                  <a:pt x="2" y="136"/>
                </a:cubicBezTo>
                <a:cubicBezTo>
                  <a:pt x="1" y="134"/>
                  <a:pt x="0" y="133"/>
                  <a:pt x="0" y="131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9"/>
                  <a:pt x="1" y="17"/>
                  <a:pt x="2" y="16"/>
                </a:cubicBezTo>
                <a:cubicBezTo>
                  <a:pt x="3" y="15"/>
                  <a:pt x="4" y="14"/>
                  <a:pt x="6" y="14"/>
                </a:cubicBezTo>
                <a:cubicBezTo>
                  <a:pt x="49" y="14"/>
                  <a:pt x="49" y="14"/>
                  <a:pt x="49" y="14"/>
                </a:cubicBezTo>
                <a:cubicBezTo>
                  <a:pt x="49" y="25"/>
                  <a:pt x="49" y="25"/>
                  <a:pt x="49" y="25"/>
                </a:cubicBezTo>
                <a:cubicBezTo>
                  <a:pt x="40" y="25"/>
                  <a:pt x="40" y="25"/>
                  <a:pt x="40" y="25"/>
                </a:cubicBezTo>
                <a:cubicBezTo>
                  <a:pt x="39" y="25"/>
                  <a:pt x="38" y="25"/>
                  <a:pt x="37" y="26"/>
                </a:cubicBezTo>
                <a:cubicBezTo>
                  <a:pt x="15" y="26"/>
                  <a:pt x="15" y="26"/>
                  <a:pt x="15" y="26"/>
                </a:cubicBezTo>
                <a:cubicBezTo>
                  <a:pt x="14" y="26"/>
                  <a:pt x="13" y="26"/>
                  <a:pt x="13" y="27"/>
                </a:cubicBezTo>
                <a:cubicBezTo>
                  <a:pt x="13" y="28"/>
                  <a:pt x="12" y="28"/>
                  <a:pt x="12" y="29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12" y="107"/>
                  <a:pt x="12" y="107"/>
                  <a:pt x="12" y="107"/>
                </a:cubicBezTo>
                <a:cubicBezTo>
                  <a:pt x="12" y="122"/>
                  <a:pt x="12" y="122"/>
                  <a:pt x="12" y="122"/>
                </a:cubicBezTo>
                <a:cubicBezTo>
                  <a:pt x="12" y="123"/>
                  <a:pt x="12" y="124"/>
                  <a:pt x="13" y="125"/>
                </a:cubicBezTo>
                <a:cubicBezTo>
                  <a:pt x="13" y="125"/>
                  <a:pt x="14" y="125"/>
                  <a:pt x="15" y="125"/>
                </a:cubicBezTo>
                <a:cubicBezTo>
                  <a:pt x="87" y="125"/>
                  <a:pt x="87" y="125"/>
                  <a:pt x="87" y="125"/>
                </a:cubicBezTo>
                <a:lnTo>
                  <a:pt x="91" y="13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15F4173B-D5F8-ACED-FDF7-5B224891DBD3}"/>
              </a:ext>
            </a:extLst>
          </p:cNvPr>
          <p:cNvSpPr>
            <a:spLocks noEditPoints="1"/>
          </p:cNvSpPr>
          <p:nvPr/>
        </p:nvSpPr>
        <p:spPr bwMode="auto">
          <a:xfrm>
            <a:off x="10658476" y="5756275"/>
            <a:ext cx="236538" cy="276225"/>
          </a:xfrm>
          <a:custGeom>
            <a:avLst/>
            <a:gdLst>
              <a:gd name="T0" fmla="*/ 0 w 149"/>
              <a:gd name="T1" fmla="*/ 174 h 174"/>
              <a:gd name="T2" fmla="*/ 0 w 149"/>
              <a:gd name="T3" fmla="*/ 174 h 174"/>
              <a:gd name="T4" fmla="*/ 0 w 149"/>
              <a:gd name="T5" fmla="*/ 174 h 174"/>
              <a:gd name="T6" fmla="*/ 9 w 149"/>
              <a:gd name="T7" fmla="*/ 174 h 174"/>
              <a:gd name="T8" fmla="*/ 28 w 149"/>
              <a:gd name="T9" fmla="*/ 174 h 174"/>
              <a:gd name="T10" fmla="*/ 55 w 149"/>
              <a:gd name="T11" fmla="*/ 174 h 174"/>
              <a:gd name="T12" fmla="*/ 74 w 149"/>
              <a:gd name="T13" fmla="*/ 165 h 174"/>
              <a:gd name="T14" fmla="*/ 92 w 149"/>
              <a:gd name="T15" fmla="*/ 174 h 174"/>
              <a:gd name="T16" fmla="*/ 111 w 149"/>
              <a:gd name="T17" fmla="*/ 174 h 174"/>
              <a:gd name="T18" fmla="*/ 149 w 149"/>
              <a:gd name="T19" fmla="*/ 16 h 174"/>
              <a:gd name="T20" fmla="*/ 20 w 149"/>
              <a:gd name="T21" fmla="*/ 90 h 174"/>
              <a:gd name="T22" fmla="*/ 74 w 149"/>
              <a:gd name="T23" fmla="*/ 92 h 174"/>
              <a:gd name="T24" fmla="*/ 71 w 149"/>
              <a:gd name="T25" fmla="*/ 100 h 174"/>
              <a:gd name="T26" fmla="*/ 17 w 149"/>
              <a:gd name="T27" fmla="*/ 97 h 174"/>
              <a:gd name="T28" fmla="*/ 20 w 149"/>
              <a:gd name="T29" fmla="*/ 90 h 174"/>
              <a:gd name="T30" fmla="*/ 93 w 149"/>
              <a:gd name="T31" fmla="*/ 90 h 174"/>
              <a:gd name="T32" fmla="*/ 94 w 149"/>
              <a:gd name="T33" fmla="*/ 97 h 174"/>
              <a:gd name="T34" fmla="*/ 82 w 149"/>
              <a:gd name="T35" fmla="*/ 100 h 174"/>
              <a:gd name="T36" fmla="*/ 82 w 149"/>
              <a:gd name="T37" fmla="*/ 92 h 174"/>
              <a:gd name="T38" fmla="*/ 82 w 149"/>
              <a:gd name="T39" fmla="*/ 134 h 174"/>
              <a:gd name="T40" fmla="*/ 94 w 149"/>
              <a:gd name="T41" fmla="*/ 137 h 174"/>
              <a:gd name="T42" fmla="*/ 93 w 149"/>
              <a:gd name="T43" fmla="*/ 144 h 174"/>
              <a:gd name="T44" fmla="*/ 82 w 149"/>
              <a:gd name="T45" fmla="*/ 142 h 174"/>
              <a:gd name="T46" fmla="*/ 82 w 149"/>
              <a:gd name="T47" fmla="*/ 134 h 174"/>
              <a:gd name="T48" fmla="*/ 93 w 149"/>
              <a:gd name="T49" fmla="*/ 112 h 174"/>
              <a:gd name="T50" fmla="*/ 94 w 149"/>
              <a:gd name="T51" fmla="*/ 120 h 174"/>
              <a:gd name="T52" fmla="*/ 82 w 149"/>
              <a:gd name="T53" fmla="*/ 122 h 174"/>
              <a:gd name="T54" fmla="*/ 82 w 149"/>
              <a:gd name="T55" fmla="*/ 114 h 174"/>
              <a:gd name="T56" fmla="*/ 20 w 149"/>
              <a:gd name="T57" fmla="*/ 134 h 174"/>
              <a:gd name="T58" fmla="*/ 74 w 149"/>
              <a:gd name="T59" fmla="*/ 137 h 174"/>
              <a:gd name="T60" fmla="*/ 71 w 149"/>
              <a:gd name="T61" fmla="*/ 144 h 174"/>
              <a:gd name="T62" fmla="*/ 17 w 149"/>
              <a:gd name="T63" fmla="*/ 142 h 174"/>
              <a:gd name="T64" fmla="*/ 20 w 149"/>
              <a:gd name="T65" fmla="*/ 134 h 174"/>
              <a:gd name="T66" fmla="*/ 71 w 149"/>
              <a:gd name="T67" fmla="*/ 112 h 174"/>
              <a:gd name="T68" fmla="*/ 74 w 149"/>
              <a:gd name="T69" fmla="*/ 120 h 174"/>
              <a:gd name="T70" fmla="*/ 20 w 149"/>
              <a:gd name="T71" fmla="*/ 122 h 174"/>
              <a:gd name="T72" fmla="*/ 17 w 149"/>
              <a:gd name="T73" fmla="*/ 114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9" h="174">
                <a:moveTo>
                  <a:pt x="0" y="63"/>
                </a:moveTo>
                <a:cubicBezTo>
                  <a:pt x="0" y="174"/>
                  <a:pt x="0" y="174"/>
                  <a:pt x="0" y="174"/>
                </a:cubicBezTo>
                <a:cubicBezTo>
                  <a:pt x="0" y="174"/>
                  <a:pt x="0" y="174"/>
                  <a:pt x="0" y="174"/>
                </a:cubicBezTo>
                <a:cubicBezTo>
                  <a:pt x="0" y="174"/>
                  <a:pt x="0" y="174"/>
                  <a:pt x="0" y="174"/>
                </a:cubicBezTo>
                <a:cubicBezTo>
                  <a:pt x="0" y="174"/>
                  <a:pt x="0" y="174"/>
                  <a:pt x="0" y="174"/>
                </a:cubicBezTo>
                <a:cubicBezTo>
                  <a:pt x="0" y="174"/>
                  <a:pt x="0" y="174"/>
                  <a:pt x="0" y="174"/>
                </a:cubicBezTo>
                <a:cubicBezTo>
                  <a:pt x="0" y="174"/>
                  <a:pt x="0" y="174"/>
                  <a:pt x="0" y="174"/>
                </a:cubicBezTo>
                <a:cubicBezTo>
                  <a:pt x="9" y="174"/>
                  <a:pt x="9" y="174"/>
                  <a:pt x="9" y="174"/>
                </a:cubicBezTo>
                <a:cubicBezTo>
                  <a:pt x="18" y="165"/>
                  <a:pt x="18" y="165"/>
                  <a:pt x="18" y="165"/>
                </a:cubicBezTo>
                <a:cubicBezTo>
                  <a:pt x="28" y="174"/>
                  <a:pt x="28" y="174"/>
                  <a:pt x="28" y="174"/>
                </a:cubicBezTo>
                <a:cubicBezTo>
                  <a:pt x="37" y="174"/>
                  <a:pt x="37" y="174"/>
                  <a:pt x="37" y="174"/>
                </a:cubicBezTo>
                <a:cubicBezTo>
                  <a:pt x="55" y="174"/>
                  <a:pt x="55" y="174"/>
                  <a:pt x="55" y="174"/>
                </a:cubicBezTo>
                <a:cubicBezTo>
                  <a:pt x="65" y="174"/>
                  <a:pt x="65" y="174"/>
                  <a:pt x="65" y="174"/>
                </a:cubicBezTo>
                <a:cubicBezTo>
                  <a:pt x="74" y="165"/>
                  <a:pt x="74" y="165"/>
                  <a:pt x="74" y="165"/>
                </a:cubicBezTo>
                <a:cubicBezTo>
                  <a:pt x="83" y="174"/>
                  <a:pt x="83" y="174"/>
                  <a:pt x="83" y="174"/>
                </a:cubicBezTo>
                <a:cubicBezTo>
                  <a:pt x="92" y="174"/>
                  <a:pt x="92" y="174"/>
                  <a:pt x="92" y="174"/>
                </a:cubicBezTo>
                <a:cubicBezTo>
                  <a:pt x="102" y="165"/>
                  <a:pt x="102" y="165"/>
                  <a:pt x="102" y="165"/>
                </a:cubicBezTo>
                <a:cubicBezTo>
                  <a:pt x="111" y="174"/>
                  <a:pt x="111" y="174"/>
                  <a:pt x="111" y="174"/>
                </a:cubicBezTo>
                <a:cubicBezTo>
                  <a:pt x="111" y="63"/>
                  <a:pt x="111" y="63"/>
                  <a:pt x="111" y="63"/>
                </a:cubicBezTo>
                <a:cubicBezTo>
                  <a:pt x="111" y="43"/>
                  <a:pt x="128" y="16"/>
                  <a:pt x="149" y="16"/>
                </a:cubicBezTo>
                <a:cubicBezTo>
                  <a:pt x="85" y="16"/>
                  <a:pt x="0" y="0"/>
                  <a:pt x="0" y="63"/>
                </a:cubicBezTo>
                <a:close/>
                <a:moveTo>
                  <a:pt x="20" y="90"/>
                </a:moveTo>
                <a:cubicBezTo>
                  <a:pt x="71" y="90"/>
                  <a:pt x="71" y="90"/>
                  <a:pt x="71" y="90"/>
                </a:cubicBezTo>
                <a:cubicBezTo>
                  <a:pt x="73" y="90"/>
                  <a:pt x="74" y="91"/>
                  <a:pt x="74" y="92"/>
                </a:cubicBezTo>
                <a:cubicBezTo>
                  <a:pt x="74" y="97"/>
                  <a:pt x="74" y="97"/>
                  <a:pt x="74" y="97"/>
                </a:cubicBezTo>
                <a:cubicBezTo>
                  <a:pt x="74" y="99"/>
                  <a:pt x="73" y="100"/>
                  <a:pt x="71" y="100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18" y="100"/>
                  <a:pt x="17" y="99"/>
                  <a:pt x="17" y="97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1"/>
                  <a:pt x="18" y="90"/>
                  <a:pt x="20" y="90"/>
                </a:cubicBezTo>
                <a:close/>
                <a:moveTo>
                  <a:pt x="82" y="90"/>
                </a:moveTo>
                <a:cubicBezTo>
                  <a:pt x="93" y="90"/>
                  <a:pt x="93" y="90"/>
                  <a:pt x="93" y="90"/>
                </a:cubicBezTo>
                <a:cubicBezTo>
                  <a:pt x="94" y="90"/>
                  <a:pt x="94" y="91"/>
                  <a:pt x="94" y="92"/>
                </a:cubicBezTo>
                <a:cubicBezTo>
                  <a:pt x="94" y="97"/>
                  <a:pt x="94" y="97"/>
                  <a:pt x="94" y="97"/>
                </a:cubicBezTo>
                <a:cubicBezTo>
                  <a:pt x="94" y="99"/>
                  <a:pt x="94" y="100"/>
                  <a:pt x="93" y="100"/>
                </a:cubicBezTo>
                <a:cubicBezTo>
                  <a:pt x="82" y="100"/>
                  <a:pt x="82" y="100"/>
                  <a:pt x="82" y="100"/>
                </a:cubicBezTo>
                <a:cubicBezTo>
                  <a:pt x="82" y="100"/>
                  <a:pt x="82" y="99"/>
                  <a:pt x="82" y="97"/>
                </a:cubicBezTo>
                <a:cubicBezTo>
                  <a:pt x="82" y="92"/>
                  <a:pt x="82" y="92"/>
                  <a:pt x="82" y="92"/>
                </a:cubicBezTo>
                <a:cubicBezTo>
                  <a:pt x="82" y="91"/>
                  <a:pt x="82" y="90"/>
                  <a:pt x="82" y="90"/>
                </a:cubicBezTo>
                <a:close/>
                <a:moveTo>
                  <a:pt x="82" y="134"/>
                </a:moveTo>
                <a:cubicBezTo>
                  <a:pt x="93" y="134"/>
                  <a:pt x="93" y="134"/>
                  <a:pt x="93" y="134"/>
                </a:cubicBezTo>
                <a:cubicBezTo>
                  <a:pt x="94" y="134"/>
                  <a:pt x="94" y="136"/>
                  <a:pt x="94" y="137"/>
                </a:cubicBezTo>
                <a:cubicBezTo>
                  <a:pt x="94" y="142"/>
                  <a:pt x="94" y="142"/>
                  <a:pt x="94" y="142"/>
                </a:cubicBezTo>
                <a:cubicBezTo>
                  <a:pt x="94" y="143"/>
                  <a:pt x="94" y="144"/>
                  <a:pt x="93" y="144"/>
                </a:cubicBezTo>
                <a:cubicBezTo>
                  <a:pt x="82" y="144"/>
                  <a:pt x="82" y="144"/>
                  <a:pt x="82" y="144"/>
                </a:cubicBezTo>
                <a:cubicBezTo>
                  <a:pt x="82" y="144"/>
                  <a:pt x="82" y="143"/>
                  <a:pt x="82" y="142"/>
                </a:cubicBezTo>
                <a:cubicBezTo>
                  <a:pt x="82" y="137"/>
                  <a:pt x="82" y="137"/>
                  <a:pt x="82" y="137"/>
                </a:cubicBezTo>
                <a:cubicBezTo>
                  <a:pt x="82" y="136"/>
                  <a:pt x="82" y="134"/>
                  <a:pt x="82" y="134"/>
                </a:cubicBezTo>
                <a:close/>
                <a:moveTo>
                  <a:pt x="82" y="112"/>
                </a:moveTo>
                <a:cubicBezTo>
                  <a:pt x="93" y="112"/>
                  <a:pt x="93" y="112"/>
                  <a:pt x="93" y="112"/>
                </a:cubicBezTo>
                <a:cubicBezTo>
                  <a:pt x="94" y="112"/>
                  <a:pt x="94" y="113"/>
                  <a:pt x="94" y="114"/>
                </a:cubicBezTo>
                <a:cubicBezTo>
                  <a:pt x="94" y="120"/>
                  <a:pt x="94" y="120"/>
                  <a:pt x="94" y="120"/>
                </a:cubicBezTo>
                <a:cubicBezTo>
                  <a:pt x="94" y="121"/>
                  <a:pt x="94" y="122"/>
                  <a:pt x="93" y="122"/>
                </a:cubicBezTo>
                <a:cubicBezTo>
                  <a:pt x="82" y="122"/>
                  <a:pt x="82" y="122"/>
                  <a:pt x="82" y="122"/>
                </a:cubicBezTo>
                <a:cubicBezTo>
                  <a:pt x="82" y="122"/>
                  <a:pt x="82" y="121"/>
                  <a:pt x="82" y="120"/>
                </a:cubicBezTo>
                <a:cubicBezTo>
                  <a:pt x="82" y="114"/>
                  <a:pt x="82" y="114"/>
                  <a:pt x="82" y="114"/>
                </a:cubicBezTo>
                <a:cubicBezTo>
                  <a:pt x="82" y="113"/>
                  <a:pt x="82" y="112"/>
                  <a:pt x="82" y="112"/>
                </a:cubicBezTo>
                <a:close/>
                <a:moveTo>
                  <a:pt x="20" y="134"/>
                </a:moveTo>
                <a:cubicBezTo>
                  <a:pt x="71" y="134"/>
                  <a:pt x="71" y="134"/>
                  <a:pt x="71" y="134"/>
                </a:cubicBezTo>
                <a:cubicBezTo>
                  <a:pt x="73" y="134"/>
                  <a:pt x="74" y="136"/>
                  <a:pt x="74" y="137"/>
                </a:cubicBezTo>
                <a:cubicBezTo>
                  <a:pt x="74" y="142"/>
                  <a:pt x="74" y="142"/>
                  <a:pt x="74" y="142"/>
                </a:cubicBezTo>
                <a:cubicBezTo>
                  <a:pt x="74" y="143"/>
                  <a:pt x="73" y="144"/>
                  <a:pt x="71" y="144"/>
                </a:cubicBezTo>
                <a:cubicBezTo>
                  <a:pt x="20" y="144"/>
                  <a:pt x="20" y="144"/>
                  <a:pt x="20" y="144"/>
                </a:cubicBezTo>
                <a:cubicBezTo>
                  <a:pt x="18" y="144"/>
                  <a:pt x="17" y="143"/>
                  <a:pt x="17" y="142"/>
                </a:cubicBezTo>
                <a:cubicBezTo>
                  <a:pt x="17" y="137"/>
                  <a:pt x="17" y="137"/>
                  <a:pt x="17" y="137"/>
                </a:cubicBezTo>
                <a:cubicBezTo>
                  <a:pt x="17" y="136"/>
                  <a:pt x="18" y="134"/>
                  <a:pt x="20" y="134"/>
                </a:cubicBezTo>
                <a:close/>
                <a:moveTo>
                  <a:pt x="20" y="112"/>
                </a:moveTo>
                <a:cubicBezTo>
                  <a:pt x="71" y="112"/>
                  <a:pt x="71" y="112"/>
                  <a:pt x="71" y="112"/>
                </a:cubicBezTo>
                <a:cubicBezTo>
                  <a:pt x="73" y="112"/>
                  <a:pt x="74" y="113"/>
                  <a:pt x="74" y="114"/>
                </a:cubicBezTo>
                <a:cubicBezTo>
                  <a:pt x="74" y="120"/>
                  <a:pt x="74" y="120"/>
                  <a:pt x="74" y="120"/>
                </a:cubicBezTo>
                <a:cubicBezTo>
                  <a:pt x="74" y="121"/>
                  <a:pt x="73" y="122"/>
                  <a:pt x="71" y="122"/>
                </a:cubicBezTo>
                <a:cubicBezTo>
                  <a:pt x="20" y="122"/>
                  <a:pt x="20" y="122"/>
                  <a:pt x="20" y="122"/>
                </a:cubicBezTo>
                <a:cubicBezTo>
                  <a:pt x="18" y="122"/>
                  <a:pt x="17" y="121"/>
                  <a:pt x="17" y="120"/>
                </a:cubicBezTo>
                <a:cubicBezTo>
                  <a:pt x="17" y="114"/>
                  <a:pt x="17" y="114"/>
                  <a:pt x="17" y="114"/>
                </a:cubicBezTo>
                <a:cubicBezTo>
                  <a:pt x="17" y="113"/>
                  <a:pt x="18" y="112"/>
                  <a:pt x="20" y="1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523DF543-ACC2-21E0-33E3-1286ACEAA23D}"/>
              </a:ext>
            </a:extLst>
          </p:cNvPr>
          <p:cNvSpPr>
            <a:spLocks noEditPoints="1"/>
          </p:cNvSpPr>
          <p:nvPr/>
        </p:nvSpPr>
        <p:spPr bwMode="auto">
          <a:xfrm>
            <a:off x="10099676" y="5807075"/>
            <a:ext cx="254000" cy="196850"/>
          </a:xfrm>
          <a:custGeom>
            <a:avLst/>
            <a:gdLst>
              <a:gd name="T0" fmla="*/ 160 w 160"/>
              <a:gd name="T1" fmla="*/ 0 h 124"/>
              <a:gd name="T2" fmla="*/ 160 w 160"/>
              <a:gd name="T3" fmla="*/ 124 h 124"/>
              <a:gd name="T4" fmla="*/ 0 w 160"/>
              <a:gd name="T5" fmla="*/ 124 h 124"/>
              <a:gd name="T6" fmla="*/ 0 w 160"/>
              <a:gd name="T7" fmla="*/ 0 h 124"/>
              <a:gd name="T8" fmla="*/ 42 w 160"/>
              <a:gd name="T9" fmla="*/ 107 h 124"/>
              <a:gd name="T10" fmla="*/ 42 w 160"/>
              <a:gd name="T11" fmla="*/ 116 h 124"/>
              <a:gd name="T12" fmla="*/ 8 w 160"/>
              <a:gd name="T13" fmla="*/ 108 h 124"/>
              <a:gd name="T14" fmla="*/ 147 w 160"/>
              <a:gd name="T15" fmla="*/ 107 h 124"/>
              <a:gd name="T16" fmla="*/ 147 w 160"/>
              <a:gd name="T17" fmla="*/ 116 h 124"/>
              <a:gd name="T18" fmla="*/ 107 w 160"/>
              <a:gd name="T19" fmla="*/ 108 h 124"/>
              <a:gd name="T20" fmla="*/ 96 w 160"/>
              <a:gd name="T21" fmla="*/ 107 h 124"/>
              <a:gd name="T22" fmla="*/ 96 w 160"/>
              <a:gd name="T23" fmla="*/ 116 h 124"/>
              <a:gd name="T24" fmla="*/ 52 w 160"/>
              <a:gd name="T25" fmla="*/ 108 h 124"/>
              <a:gd name="T26" fmla="*/ 58 w 160"/>
              <a:gd name="T27" fmla="*/ 90 h 124"/>
              <a:gd name="T28" fmla="*/ 58 w 160"/>
              <a:gd name="T29" fmla="*/ 99 h 124"/>
              <a:gd name="T30" fmla="*/ 8 w 160"/>
              <a:gd name="T31" fmla="*/ 91 h 124"/>
              <a:gd name="T32" fmla="*/ 131 w 160"/>
              <a:gd name="T33" fmla="*/ 90 h 124"/>
              <a:gd name="T34" fmla="*/ 131 w 160"/>
              <a:gd name="T35" fmla="*/ 99 h 124"/>
              <a:gd name="T36" fmla="*/ 107 w 160"/>
              <a:gd name="T37" fmla="*/ 91 h 124"/>
              <a:gd name="T38" fmla="*/ 96 w 160"/>
              <a:gd name="T39" fmla="*/ 90 h 124"/>
              <a:gd name="T40" fmla="*/ 96 w 160"/>
              <a:gd name="T41" fmla="*/ 99 h 124"/>
              <a:gd name="T42" fmla="*/ 64 w 160"/>
              <a:gd name="T43" fmla="*/ 91 h 124"/>
              <a:gd name="T44" fmla="*/ 31 w 160"/>
              <a:gd name="T45" fmla="*/ 73 h 124"/>
              <a:gd name="T46" fmla="*/ 31 w 160"/>
              <a:gd name="T47" fmla="*/ 81 h 124"/>
              <a:gd name="T48" fmla="*/ 8 w 160"/>
              <a:gd name="T49" fmla="*/ 74 h 124"/>
              <a:gd name="T50" fmla="*/ 144 w 160"/>
              <a:gd name="T51" fmla="*/ 73 h 124"/>
              <a:gd name="T52" fmla="*/ 144 w 160"/>
              <a:gd name="T53" fmla="*/ 81 h 124"/>
              <a:gd name="T54" fmla="*/ 103 w 160"/>
              <a:gd name="T55" fmla="*/ 74 h 124"/>
              <a:gd name="T56" fmla="*/ 96 w 160"/>
              <a:gd name="T57" fmla="*/ 73 h 124"/>
              <a:gd name="T58" fmla="*/ 96 w 160"/>
              <a:gd name="T59" fmla="*/ 81 h 124"/>
              <a:gd name="T60" fmla="*/ 77 w 160"/>
              <a:gd name="T61" fmla="*/ 74 h 124"/>
              <a:gd name="T62" fmla="*/ 71 w 160"/>
              <a:gd name="T63" fmla="*/ 73 h 124"/>
              <a:gd name="T64" fmla="*/ 71 w 160"/>
              <a:gd name="T65" fmla="*/ 81 h 124"/>
              <a:gd name="T66" fmla="*/ 37 w 160"/>
              <a:gd name="T67" fmla="*/ 74 h 124"/>
              <a:gd name="T68" fmla="*/ 43 w 160"/>
              <a:gd name="T69" fmla="*/ 50 h 124"/>
              <a:gd name="T70" fmla="*/ 43 w 160"/>
              <a:gd name="T71" fmla="*/ 58 h 124"/>
              <a:gd name="T72" fmla="*/ 8 w 160"/>
              <a:gd name="T73" fmla="*/ 51 h 124"/>
              <a:gd name="T74" fmla="*/ 139 w 160"/>
              <a:gd name="T75" fmla="*/ 50 h 124"/>
              <a:gd name="T76" fmla="*/ 139 w 160"/>
              <a:gd name="T77" fmla="*/ 58 h 124"/>
              <a:gd name="T78" fmla="*/ 126 w 160"/>
              <a:gd name="T79" fmla="*/ 51 h 124"/>
              <a:gd name="T80" fmla="*/ 115 w 160"/>
              <a:gd name="T81" fmla="*/ 50 h 124"/>
              <a:gd name="T82" fmla="*/ 115 w 160"/>
              <a:gd name="T83" fmla="*/ 58 h 124"/>
              <a:gd name="T84" fmla="*/ 51 w 160"/>
              <a:gd name="T85" fmla="*/ 51 h 124"/>
              <a:gd name="T86" fmla="*/ 32 w 160"/>
              <a:gd name="T87" fmla="*/ 33 h 124"/>
              <a:gd name="T88" fmla="*/ 32 w 160"/>
              <a:gd name="T89" fmla="*/ 42 h 124"/>
              <a:gd name="T90" fmla="*/ 8 w 160"/>
              <a:gd name="T91" fmla="*/ 35 h 124"/>
              <a:gd name="T92" fmla="*/ 96 w 160"/>
              <a:gd name="T93" fmla="*/ 33 h 124"/>
              <a:gd name="T94" fmla="*/ 96 w 160"/>
              <a:gd name="T95" fmla="*/ 42 h 124"/>
              <a:gd name="T96" fmla="*/ 40 w 160"/>
              <a:gd name="T97" fmla="*/ 35 h 124"/>
              <a:gd name="T98" fmla="*/ 29 w 160"/>
              <a:gd name="T99" fmla="*/ 9 h 124"/>
              <a:gd name="T100" fmla="*/ 43 w 160"/>
              <a:gd name="T101" fmla="*/ 9 h 124"/>
              <a:gd name="T102" fmla="*/ 9 w 160"/>
              <a:gd name="T103" fmla="*/ 21 h 124"/>
              <a:gd name="T104" fmla="*/ 69 w 160"/>
              <a:gd name="T105" fmla="*/ 22 h 124"/>
              <a:gd name="T106" fmla="*/ 69 w 160"/>
              <a:gd name="T107" fmla="*/ 7 h 124"/>
              <a:gd name="T108" fmla="*/ 3 w 160"/>
              <a:gd name="T109" fmla="*/ 27 h 124"/>
              <a:gd name="T110" fmla="*/ 156 w 160"/>
              <a:gd name="T111" fmla="*/ 27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24">
                <a:moveTo>
                  <a:pt x="1" y="0"/>
                </a:moveTo>
                <a:cubicBezTo>
                  <a:pt x="158" y="0"/>
                  <a:pt x="158" y="0"/>
                  <a:pt x="158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122"/>
                  <a:pt x="160" y="122"/>
                  <a:pt x="160" y="122"/>
                </a:cubicBezTo>
                <a:cubicBezTo>
                  <a:pt x="160" y="124"/>
                  <a:pt x="160" y="124"/>
                  <a:pt x="160" y="124"/>
                </a:cubicBezTo>
                <a:cubicBezTo>
                  <a:pt x="158" y="124"/>
                  <a:pt x="158" y="124"/>
                  <a:pt x="158" y="124"/>
                </a:cubicBezTo>
                <a:cubicBezTo>
                  <a:pt x="1" y="124"/>
                  <a:pt x="1" y="124"/>
                  <a:pt x="1" y="124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2"/>
                  <a:pt x="0" y="2"/>
                  <a:pt x="0" y="2"/>
                </a:cubicBezTo>
                <a:cubicBezTo>
                  <a:pt x="0" y="0"/>
                  <a:pt x="0" y="0"/>
                  <a:pt x="0" y="0"/>
                </a:cubicBezTo>
                <a:lnTo>
                  <a:pt x="1" y="0"/>
                </a:lnTo>
                <a:close/>
                <a:moveTo>
                  <a:pt x="9" y="107"/>
                </a:moveTo>
                <a:cubicBezTo>
                  <a:pt x="42" y="107"/>
                  <a:pt x="42" y="107"/>
                  <a:pt x="42" y="107"/>
                </a:cubicBezTo>
                <a:cubicBezTo>
                  <a:pt x="42" y="107"/>
                  <a:pt x="43" y="108"/>
                  <a:pt x="43" y="108"/>
                </a:cubicBezTo>
                <a:cubicBezTo>
                  <a:pt x="43" y="114"/>
                  <a:pt x="43" y="114"/>
                  <a:pt x="43" y="114"/>
                </a:cubicBezTo>
                <a:cubicBezTo>
                  <a:pt x="43" y="115"/>
                  <a:pt x="42" y="116"/>
                  <a:pt x="42" y="116"/>
                </a:cubicBezTo>
                <a:cubicBezTo>
                  <a:pt x="9" y="116"/>
                  <a:pt x="9" y="116"/>
                  <a:pt x="9" y="116"/>
                </a:cubicBezTo>
                <a:cubicBezTo>
                  <a:pt x="9" y="116"/>
                  <a:pt x="8" y="115"/>
                  <a:pt x="8" y="114"/>
                </a:cubicBezTo>
                <a:cubicBezTo>
                  <a:pt x="8" y="108"/>
                  <a:pt x="8" y="108"/>
                  <a:pt x="8" y="108"/>
                </a:cubicBezTo>
                <a:cubicBezTo>
                  <a:pt x="8" y="108"/>
                  <a:pt x="9" y="107"/>
                  <a:pt x="9" y="107"/>
                </a:cubicBezTo>
                <a:close/>
                <a:moveTo>
                  <a:pt x="109" y="107"/>
                </a:moveTo>
                <a:cubicBezTo>
                  <a:pt x="147" y="107"/>
                  <a:pt x="147" y="107"/>
                  <a:pt x="147" y="107"/>
                </a:cubicBezTo>
                <a:cubicBezTo>
                  <a:pt x="148" y="107"/>
                  <a:pt x="149" y="108"/>
                  <a:pt x="149" y="108"/>
                </a:cubicBezTo>
                <a:cubicBezTo>
                  <a:pt x="149" y="114"/>
                  <a:pt x="149" y="114"/>
                  <a:pt x="149" y="114"/>
                </a:cubicBezTo>
                <a:cubicBezTo>
                  <a:pt x="149" y="115"/>
                  <a:pt x="148" y="116"/>
                  <a:pt x="147" y="116"/>
                </a:cubicBezTo>
                <a:cubicBezTo>
                  <a:pt x="109" y="116"/>
                  <a:pt x="109" y="116"/>
                  <a:pt x="109" y="116"/>
                </a:cubicBezTo>
                <a:cubicBezTo>
                  <a:pt x="108" y="116"/>
                  <a:pt x="107" y="115"/>
                  <a:pt x="107" y="114"/>
                </a:cubicBezTo>
                <a:cubicBezTo>
                  <a:pt x="107" y="108"/>
                  <a:pt x="107" y="108"/>
                  <a:pt x="107" y="108"/>
                </a:cubicBezTo>
                <a:cubicBezTo>
                  <a:pt x="107" y="108"/>
                  <a:pt x="108" y="107"/>
                  <a:pt x="109" y="107"/>
                </a:cubicBezTo>
                <a:close/>
                <a:moveTo>
                  <a:pt x="53" y="107"/>
                </a:moveTo>
                <a:cubicBezTo>
                  <a:pt x="96" y="107"/>
                  <a:pt x="96" y="107"/>
                  <a:pt x="96" y="107"/>
                </a:cubicBezTo>
                <a:cubicBezTo>
                  <a:pt x="97" y="107"/>
                  <a:pt x="98" y="108"/>
                  <a:pt x="98" y="108"/>
                </a:cubicBezTo>
                <a:cubicBezTo>
                  <a:pt x="98" y="114"/>
                  <a:pt x="98" y="114"/>
                  <a:pt x="98" y="114"/>
                </a:cubicBezTo>
                <a:cubicBezTo>
                  <a:pt x="98" y="115"/>
                  <a:pt x="97" y="116"/>
                  <a:pt x="96" y="116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53" y="116"/>
                  <a:pt x="52" y="115"/>
                  <a:pt x="52" y="114"/>
                </a:cubicBezTo>
                <a:cubicBezTo>
                  <a:pt x="52" y="108"/>
                  <a:pt x="52" y="108"/>
                  <a:pt x="52" y="108"/>
                </a:cubicBezTo>
                <a:cubicBezTo>
                  <a:pt x="52" y="108"/>
                  <a:pt x="53" y="107"/>
                  <a:pt x="53" y="107"/>
                </a:cubicBezTo>
                <a:close/>
                <a:moveTo>
                  <a:pt x="9" y="90"/>
                </a:moveTo>
                <a:cubicBezTo>
                  <a:pt x="58" y="90"/>
                  <a:pt x="58" y="90"/>
                  <a:pt x="58" y="90"/>
                </a:cubicBezTo>
                <a:cubicBezTo>
                  <a:pt x="58" y="90"/>
                  <a:pt x="59" y="91"/>
                  <a:pt x="59" y="91"/>
                </a:cubicBezTo>
                <a:cubicBezTo>
                  <a:pt x="59" y="98"/>
                  <a:pt x="59" y="98"/>
                  <a:pt x="59" y="98"/>
                </a:cubicBezTo>
                <a:cubicBezTo>
                  <a:pt x="59" y="98"/>
                  <a:pt x="58" y="99"/>
                  <a:pt x="58" y="99"/>
                </a:cubicBezTo>
                <a:cubicBezTo>
                  <a:pt x="9" y="99"/>
                  <a:pt x="9" y="99"/>
                  <a:pt x="9" y="99"/>
                </a:cubicBezTo>
                <a:cubicBezTo>
                  <a:pt x="9" y="99"/>
                  <a:pt x="8" y="98"/>
                  <a:pt x="8" y="98"/>
                </a:cubicBezTo>
                <a:cubicBezTo>
                  <a:pt x="8" y="91"/>
                  <a:pt x="8" y="91"/>
                  <a:pt x="8" y="91"/>
                </a:cubicBezTo>
                <a:cubicBezTo>
                  <a:pt x="8" y="91"/>
                  <a:pt x="9" y="90"/>
                  <a:pt x="9" y="90"/>
                </a:cubicBezTo>
                <a:close/>
                <a:moveTo>
                  <a:pt x="109" y="90"/>
                </a:moveTo>
                <a:cubicBezTo>
                  <a:pt x="131" y="90"/>
                  <a:pt x="131" y="90"/>
                  <a:pt x="131" y="90"/>
                </a:cubicBezTo>
                <a:cubicBezTo>
                  <a:pt x="131" y="90"/>
                  <a:pt x="132" y="91"/>
                  <a:pt x="132" y="91"/>
                </a:cubicBezTo>
                <a:cubicBezTo>
                  <a:pt x="132" y="98"/>
                  <a:pt x="132" y="98"/>
                  <a:pt x="132" y="98"/>
                </a:cubicBezTo>
                <a:cubicBezTo>
                  <a:pt x="132" y="98"/>
                  <a:pt x="131" y="99"/>
                  <a:pt x="131" y="99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7" y="98"/>
                  <a:pt x="107" y="98"/>
                </a:cubicBezTo>
                <a:cubicBezTo>
                  <a:pt x="107" y="91"/>
                  <a:pt x="107" y="91"/>
                  <a:pt x="107" y="91"/>
                </a:cubicBezTo>
                <a:cubicBezTo>
                  <a:pt x="107" y="91"/>
                  <a:pt x="108" y="90"/>
                  <a:pt x="109" y="90"/>
                </a:cubicBezTo>
                <a:close/>
                <a:moveTo>
                  <a:pt x="66" y="90"/>
                </a:moveTo>
                <a:cubicBezTo>
                  <a:pt x="96" y="90"/>
                  <a:pt x="96" y="90"/>
                  <a:pt x="96" y="90"/>
                </a:cubicBezTo>
                <a:cubicBezTo>
                  <a:pt x="97" y="90"/>
                  <a:pt x="98" y="91"/>
                  <a:pt x="98" y="91"/>
                </a:cubicBezTo>
                <a:cubicBezTo>
                  <a:pt x="98" y="98"/>
                  <a:pt x="98" y="98"/>
                  <a:pt x="98" y="98"/>
                </a:cubicBezTo>
                <a:cubicBezTo>
                  <a:pt x="98" y="98"/>
                  <a:pt x="97" y="99"/>
                  <a:pt x="96" y="99"/>
                </a:cubicBezTo>
                <a:cubicBezTo>
                  <a:pt x="66" y="99"/>
                  <a:pt x="66" y="99"/>
                  <a:pt x="66" y="99"/>
                </a:cubicBezTo>
                <a:cubicBezTo>
                  <a:pt x="65" y="99"/>
                  <a:pt x="64" y="98"/>
                  <a:pt x="64" y="98"/>
                </a:cubicBezTo>
                <a:cubicBezTo>
                  <a:pt x="64" y="91"/>
                  <a:pt x="64" y="91"/>
                  <a:pt x="64" y="91"/>
                </a:cubicBezTo>
                <a:cubicBezTo>
                  <a:pt x="64" y="91"/>
                  <a:pt x="65" y="90"/>
                  <a:pt x="66" y="90"/>
                </a:cubicBezTo>
                <a:close/>
                <a:moveTo>
                  <a:pt x="9" y="73"/>
                </a:moveTo>
                <a:cubicBezTo>
                  <a:pt x="31" y="73"/>
                  <a:pt x="31" y="73"/>
                  <a:pt x="31" y="73"/>
                </a:cubicBezTo>
                <a:cubicBezTo>
                  <a:pt x="32" y="73"/>
                  <a:pt x="32" y="73"/>
                  <a:pt x="32" y="74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81"/>
                  <a:pt x="32" y="81"/>
                  <a:pt x="31" y="81"/>
                </a:cubicBezTo>
                <a:cubicBezTo>
                  <a:pt x="9" y="81"/>
                  <a:pt x="9" y="81"/>
                  <a:pt x="9" y="81"/>
                </a:cubicBezTo>
                <a:cubicBezTo>
                  <a:pt x="9" y="81"/>
                  <a:pt x="8" y="81"/>
                  <a:pt x="8" y="80"/>
                </a:cubicBezTo>
                <a:cubicBezTo>
                  <a:pt x="8" y="74"/>
                  <a:pt x="8" y="74"/>
                  <a:pt x="8" y="74"/>
                </a:cubicBezTo>
                <a:cubicBezTo>
                  <a:pt x="8" y="73"/>
                  <a:pt x="9" y="73"/>
                  <a:pt x="9" y="73"/>
                </a:cubicBezTo>
                <a:close/>
                <a:moveTo>
                  <a:pt x="105" y="73"/>
                </a:moveTo>
                <a:cubicBezTo>
                  <a:pt x="144" y="73"/>
                  <a:pt x="144" y="73"/>
                  <a:pt x="144" y="73"/>
                </a:cubicBezTo>
                <a:cubicBezTo>
                  <a:pt x="145" y="73"/>
                  <a:pt x="145" y="73"/>
                  <a:pt x="145" y="74"/>
                </a:cubicBezTo>
                <a:cubicBezTo>
                  <a:pt x="145" y="80"/>
                  <a:pt x="145" y="80"/>
                  <a:pt x="145" y="80"/>
                </a:cubicBezTo>
                <a:cubicBezTo>
                  <a:pt x="145" y="81"/>
                  <a:pt x="145" y="81"/>
                  <a:pt x="144" y="81"/>
                </a:cubicBezTo>
                <a:cubicBezTo>
                  <a:pt x="105" y="81"/>
                  <a:pt x="105" y="81"/>
                  <a:pt x="105" y="81"/>
                </a:cubicBezTo>
                <a:cubicBezTo>
                  <a:pt x="104" y="81"/>
                  <a:pt x="103" y="81"/>
                  <a:pt x="103" y="80"/>
                </a:cubicBezTo>
                <a:cubicBezTo>
                  <a:pt x="103" y="74"/>
                  <a:pt x="103" y="74"/>
                  <a:pt x="103" y="74"/>
                </a:cubicBezTo>
                <a:cubicBezTo>
                  <a:pt x="103" y="73"/>
                  <a:pt x="104" y="73"/>
                  <a:pt x="105" y="73"/>
                </a:cubicBezTo>
                <a:close/>
                <a:moveTo>
                  <a:pt x="78" y="73"/>
                </a:moveTo>
                <a:cubicBezTo>
                  <a:pt x="96" y="73"/>
                  <a:pt x="96" y="73"/>
                  <a:pt x="96" y="73"/>
                </a:cubicBezTo>
                <a:cubicBezTo>
                  <a:pt x="96" y="73"/>
                  <a:pt x="97" y="73"/>
                  <a:pt x="97" y="74"/>
                </a:cubicBezTo>
                <a:cubicBezTo>
                  <a:pt x="97" y="80"/>
                  <a:pt x="97" y="80"/>
                  <a:pt x="97" y="80"/>
                </a:cubicBezTo>
                <a:cubicBezTo>
                  <a:pt x="97" y="81"/>
                  <a:pt x="96" y="81"/>
                  <a:pt x="96" y="81"/>
                </a:cubicBezTo>
                <a:cubicBezTo>
                  <a:pt x="78" y="81"/>
                  <a:pt x="78" y="81"/>
                  <a:pt x="78" y="81"/>
                </a:cubicBezTo>
                <a:cubicBezTo>
                  <a:pt x="77" y="81"/>
                  <a:pt x="77" y="81"/>
                  <a:pt x="77" y="80"/>
                </a:cubicBezTo>
                <a:cubicBezTo>
                  <a:pt x="77" y="74"/>
                  <a:pt x="77" y="74"/>
                  <a:pt x="77" y="74"/>
                </a:cubicBezTo>
                <a:cubicBezTo>
                  <a:pt x="77" y="73"/>
                  <a:pt x="77" y="73"/>
                  <a:pt x="78" y="73"/>
                </a:cubicBezTo>
                <a:close/>
                <a:moveTo>
                  <a:pt x="38" y="73"/>
                </a:moveTo>
                <a:cubicBezTo>
                  <a:pt x="71" y="73"/>
                  <a:pt x="71" y="73"/>
                  <a:pt x="71" y="73"/>
                </a:cubicBezTo>
                <a:cubicBezTo>
                  <a:pt x="71" y="73"/>
                  <a:pt x="72" y="73"/>
                  <a:pt x="72" y="74"/>
                </a:cubicBezTo>
                <a:cubicBezTo>
                  <a:pt x="72" y="80"/>
                  <a:pt x="72" y="80"/>
                  <a:pt x="72" y="80"/>
                </a:cubicBezTo>
                <a:cubicBezTo>
                  <a:pt x="72" y="81"/>
                  <a:pt x="71" y="81"/>
                  <a:pt x="71" y="81"/>
                </a:cubicBezTo>
                <a:cubicBezTo>
                  <a:pt x="38" y="81"/>
                  <a:pt x="38" y="81"/>
                  <a:pt x="38" y="81"/>
                </a:cubicBezTo>
                <a:cubicBezTo>
                  <a:pt x="38" y="81"/>
                  <a:pt x="37" y="81"/>
                  <a:pt x="37" y="80"/>
                </a:cubicBezTo>
                <a:cubicBezTo>
                  <a:pt x="37" y="74"/>
                  <a:pt x="37" y="74"/>
                  <a:pt x="37" y="74"/>
                </a:cubicBezTo>
                <a:cubicBezTo>
                  <a:pt x="37" y="73"/>
                  <a:pt x="38" y="73"/>
                  <a:pt x="38" y="73"/>
                </a:cubicBezTo>
                <a:close/>
                <a:moveTo>
                  <a:pt x="9" y="50"/>
                </a:moveTo>
                <a:cubicBezTo>
                  <a:pt x="43" y="50"/>
                  <a:pt x="43" y="50"/>
                  <a:pt x="43" y="50"/>
                </a:cubicBezTo>
                <a:cubicBezTo>
                  <a:pt x="44" y="50"/>
                  <a:pt x="44" y="50"/>
                  <a:pt x="44" y="51"/>
                </a:cubicBezTo>
                <a:cubicBezTo>
                  <a:pt x="44" y="57"/>
                  <a:pt x="44" y="57"/>
                  <a:pt x="44" y="57"/>
                </a:cubicBezTo>
                <a:cubicBezTo>
                  <a:pt x="44" y="58"/>
                  <a:pt x="44" y="58"/>
                  <a:pt x="43" y="58"/>
                </a:cubicBezTo>
                <a:cubicBezTo>
                  <a:pt x="9" y="58"/>
                  <a:pt x="9" y="58"/>
                  <a:pt x="9" y="58"/>
                </a:cubicBezTo>
                <a:cubicBezTo>
                  <a:pt x="9" y="58"/>
                  <a:pt x="8" y="58"/>
                  <a:pt x="8" y="57"/>
                </a:cubicBezTo>
                <a:cubicBezTo>
                  <a:pt x="8" y="51"/>
                  <a:pt x="8" y="51"/>
                  <a:pt x="8" y="51"/>
                </a:cubicBezTo>
                <a:cubicBezTo>
                  <a:pt x="8" y="50"/>
                  <a:pt x="9" y="50"/>
                  <a:pt x="9" y="50"/>
                </a:cubicBezTo>
                <a:close/>
                <a:moveTo>
                  <a:pt x="127" y="50"/>
                </a:moveTo>
                <a:cubicBezTo>
                  <a:pt x="139" y="50"/>
                  <a:pt x="139" y="50"/>
                  <a:pt x="139" y="50"/>
                </a:cubicBezTo>
                <a:cubicBezTo>
                  <a:pt x="140" y="50"/>
                  <a:pt x="140" y="50"/>
                  <a:pt x="140" y="51"/>
                </a:cubicBezTo>
                <a:cubicBezTo>
                  <a:pt x="140" y="57"/>
                  <a:pt x="140" y="57"/>
                  <a:pt x="140" y="57"/>
                </a:cubicBezTo>
                <a:cubicBezTo>
                  <a:pt x="140" y="58"/>
                  <a:pt x="140" y="58"/>
                  <a:pt x="139" y="58"/>
                </a:cubicBezTo>
                <a:cubicBezTo>
                  <a:pt x="127" y="58"/>
                  <a:pt x="127" y="58"/>
                  <a:pt x="127" y="58"/>
                </a:cubicBezTo>
                <a:cubicBezTo>
                  <a:pt x="126" y="58"/>
                  <a:pt x="126" y="58"/>
                  <a:pt x="126" y="57"/>
                </a:cubicBezTo>
                <a:cubicBezTo>
                  <a:pt x="126" y="51"/>
                  <a:pt x="126" y="51"/>
                  <a:pt x="126" y="51"/>
                </a:cubicBezTo>
                <a:cubicBezTo>
                  <a:pt x="126" y="50"/>
                  <a:pt x="126" y="50"/>
                  <a:pt x="127" y="50"/>
                </a:cubicBezTo>
                <a:close/>
                <a:moveTo>
                  <a:pt x="52" y="50"/>
                </a:moveTo>
                <a:cubicBezTo>
                  <a:pt x="115" y="50"/>
                  <a:pt x="115" y="50"/>
                  <a:pt x="115" y="50"/>
                </a:cubicBezTo>
                <a:cubicBezTo>
                  <a:pt x="116" y="50"/>
                  <a:pt x="117" y="50"/>
                  <a:pt x="117" y="51"/>
                </a:cubicBezTo>
                <a:cubicBezTo>
                  <a:pt x="117" y="57"/>
                  <a:pt x="117" y="57"/>
                  <a:pt x="117" y="57"/>
                </a:cubicBezTo>
                <a:cubicBezTo>
                  <a:pt x="117" y="58"/>
                  <a:pt x="116" y="58"/>
                  <a:pt x="115" y="58"/>
                </a:cubicBezTo>
                <a:cubicBezTo>
                  <a:pt x="52" y="58"/>
                  <a:pt x="52" y="58"/>
                  <a:pt x="52" y="58"/>
                </a:cubicBezTo>
                <a:cubicBezTo>
                  <a:pt x="52" y="58"/>
                  <a:pt x="51" y="58"/>
                  <a:pt x="51" y="57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50"/>
                  <a:pt x="52" y="50"/>
                  <a:pt x="52" y="50"/>
                </a:cubicBezTo>
                <a:close/>
                <a:moveTo>
                  <a:pt x="9" y="33"/>
                </a:move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3" y="34"/>
                  <a:pt x="33" y="35"/>
                </a:cubicBez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2" y="42"/>
                  <a:pt x="32" y="42"/>
                </a:cubicBezTo>
                <a:cubicBezTo>
                  <a:pt x="9" y="42"/>
                  <a:pt x="9" y="42"/>
                  <a:pt x="9" y="42"/>
                </a:cubicBezTo>
                <a:cubicBezTo>
                  <a:pt x="9" y="42"/>
                  <a:pt x="8" y="41"/>
                  <a:pt x="8" y="41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4"/>
                  <a:pt x="9" y="33"/>
                  <a:pt x="9" y="33"/>
                </a:cubicBezTo>
                <a:close/>
                <a:moveTo>
                  <a:pt x="42" y="33"/>
                </a:moveTo>
                <a:cubicBezTo>
                  <a:pt x="96" y="33"/>
                  <a:pt x="96" y="33"/>
                  <a:pt x="96" y="33"/>
                </a:cubicBezTo>
                <a:cubicBezTo>
                  <a:pt x="97" y="33"/>
                  <a:pt x="98" y="34"/>
                  <a:pt x="98" y="35"/>
                </a:cubicBezTo>
                <a:cubicBezTo>
                  <a:pt x="98" y="41"/>
                  <a:pt x="98" y="41"/>
                  <a:pt x="98" y="41"/>
                </a:cubicBezTo>
                <a:cubicBezTo>
                  <a:pt x="98" y="41"/>
                  <a:pt x="97" y="42"/>
                  <a:pt x="96" y="42"/>
                </a:cubicBezTo>
                <a:cubicBezTo>
                  <a:pt x="42" y="42"/>
                  <a:pt x="42" y="42"/>
                  <a:pt x="42" y="42"/>
                </a:cubicBezTo>
                <a:cubicBezTo>
                  <a:pt x="41" y="42"/>
                  <a:pt x="40" y="41"/>
                  <a:pt x="40" y="41"/>
                </a:cubicBezTo>
                <a:cubicBezTo>
                  <a:pt x="40" y="35"/>
                  <a:pt x="40" y="35"/>
                  <a:pt x="40" y="35"/>
                </a:cubicBezTo>
                <a:cubicBezTo>
                  <a:pt x="40" y="34"/>
                  <a:pt x="41" y="33"/>
                  <a:pt x="42" y="33"/>
                </a:cubicBezTo>
                <a:close/>
                <a:moveTo>
                  <a:pt x="43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21"/>
                  <a:pt x="29" y="21"/>
                  <a:pt x="29" y="21"/>
                </a:cubicBezTo>
                <a:cubicBezTo>
                  <a:pt x="43" y="21"/>
                  <a:pt x="43" y="21"/>
                  <a:pt x="43" y="21"/>
                </a:cubicBezTo>
                <a:lnTo>
                  <a:pt x="43" y="9"/>
                </a:lnTo>
                <a:close/>
                <a:moveTo>
                  <a:pt x="24" y="9"/>
                </a:moveTo>
                <a:cubicBezTo>
                  <a:pt x="9" y="9"/>
                  <a:pt x="9" y="9"/>
                  <a:pt x="9" y="9"/>
                </a:cubicBezTo>
                <a:cubicBezTo>
                  <a:pt x="9" y="21"/>
                  <a:pt x="9" y="21"/>
                  <a:pt x="9" y="21"/>
                </a:cubicBezTo>
                <a:cubicBezTo>
                  <a:pt x="24" y="21"/>
                  <a:pt x="24" y="21"/>
                  <a:pt x="24" y="21"/>
                </a:cubicBezTo>
                <a:lnTo>
                  <a:pt x="24" y="9"/>
                </a:lnTo>
                <a:close/>
                <a:moveTo>
                  <a:pt x="69" y="22"/>
                </a:moveTo>
                <a:cubicBezTo>
                  <a:pt x="148" y="22"/>
                  <a:pt x="148" y="22"/>
                  <a:pt x="148" y="22"/>
                </a:cubicBezTo>
                <a:cubicBezTo>
                  <a:pt x="148" y="7"/>
                  <a:pt x="148" y="7"/>
                  <a:pt x="148" y="7"/>
                </a:cubicBezTo>
                <a:cubicBezTo>
                  <a:pt x="69" y="7"/>
                  <a:pt x="69" y="7"/>
                  <a:pt x="69" y="7"/>
                </a:cubicBezTo>
                <a:lnTo>
                  <a:pt x="69" y="22"/>
                </a:lnTo>
                <a:close/>
                <a:moveTo>
                  <a:pt x="156" y="27"/>
                </a:moveTo>
                <a:cubicBezTo>
                  <a:pt x="3" y="27"/>
                  <a:pt x="3" y="27"/>
                  <a:pt x="3" y="27"/>
                </a:cubicBezTo>
                <a:cubicBezTo>
                  <a:pt x="3" y="120"/>
                  <a:pt x="3" y="120"/>
                  <a:pt x="3" y="120"/>
                </a:cubicBezTo>
                <a:cubicBezTo>
                  <a:pt x="156" y="120"/>
                  <a:pt x="156" y="120"/>
                  <a:pt x="156" y="120"/>
                </a:cubicBezTo>
                <a:lnTo>
                  <a:pt x="156" y="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3707B3B0-D96F-7633-D01D-DE6A55A8EDE1}"/>
              </a:ext>
            </a:extLst>
          </p:cNvPr>
          <p:cNvSpPr>
            <a:spLocks noEditPoints="1"/>
          </p:cNvSpPr>
          <p:nvPr/>
        </p:nvSpPr>
        <p:spPr bwMode="auto">
          <a:xfrm>
            <a:off x="9602788" y="5778500"/>
            <a:ext cx="144463" cy="254000"/>
          </a:xfrm>
          <a:custGeom>
            <a:avLst/>
            <a:gdLst>
              <a:gd name="T0" fmla="*/ 64 w 91"/>
              <a:gd name="T1" fmla="*/ 107 h 160"/>
              <a:gd name="T2" fmla="*/ 63 w 91"/>
              <a:gd name="T3" fmla="*/ 97 h 160"/>
              <a:gd name="T4" fmla="*/ 57 w 91"/>
              <a:gd name="T5" fmla="*/ 90 h 160"/>
              <a:gd name="T6" fmla="*/ 53 w 91"/>
              <a:gd name="T7" fmla="*/ 81 h 160"/>
              <a:gd name="T8" fmla="*/ 44 w 91"/>
              <a:gd name="T9" fmla="*/ 82 h 160"/>
              <a:gd name="T10" fmla="*/ 37 w 91"/>
              <a:gd name="T11" fmla="*/ 88 h 160"/>
              <a:gd name="T12" fmla="*/ 27 w 91"/>
              <a:gd name="T13" fmla="*/ 92 h 160"/>
              <a:gd name="T14" fmla="*/ 29 w 91"/>
              <a:gd name="T15" fmla="*/ 101 h 160"/>
              <a:gd name="T16" fmla="*/ 35 w 91"/>
              <a:gd name="T17" fmla="*/ 108 h 160"/>
              <a:gd name="T18" fmla="*/ 39 w 91"/>
              <a:gd name="T19" fmla="*/ 118 h 160"/>
              <a:gd name="T20" fmla="*/ 48 w 91"/>
              <a:gd name="T21" fmla="*/ 116 h 160"/>
              <a:gd name="T22" fmla="*/ 55 w 91"/>
              <a:gd name="T23" fmla="*/ 110 h 160"/>
              <a:gd name="T24" fmla="*/ 0 w 91"/>
              <a:gd name="T25" fmla="*/ 6 h 160"/>
              <a:gd name="T26" fmla="*/ 91 w 91"/>
              <a:gd name="T27" fmla="*/ 154 h 160"/>
              <a:gd name="T28" fmla="*/ 32 w 91"/>
              <a:gd name="T29" fmla="*/ 14 h 160"/>
              <a:gd name="T30" fmla="*/ 32 w 91"/>
              <a:gd name="T31" fmla="*/ 14 h 160"/>
              <a:gd name="T32" fmla="*/ 26 w 91"/>
              <a:gd name="T33" fmla="*/ 16 h 160"/>
              <a:gd name="T34" fmla="*/ 19 w 91"/>
              <a:gd name="T35" fmla="*/ 12 h 160"/>
              <a:gd name="T36" fmla="*/ 19 w 91"/>
              <a:gd name="T37" fmla="*/ 12 h 160"/>
              <a:gd name="T38" fmla="*/ 12 w 91"/>
              <a:gd name="T39" fmla="*/ 16 h 160"/>
              <a:gd name="T40" fmla="*/ 46 w 91"/>
              <a:gd name="T41" fmla="*/ 137 h 160"/>
              <a:gd name="T42" fmla="*/ 46 w 91"/>
              <a:gd name="T43" fmla="*/ 137 h 160"/>
              <a:gd name="T44" fmla="*/ 54 w 91"/>
              <a:gd name="T45" fmla="*/ 15 h 160"/>
              <a:gd name="T46" fmla="*/ 37 w 91"/>
              <a:gd name="T47" fmla="*/ 14 h 160"/>
              <a:gd name="T48" fmla="*/ 8 w 91"/>
              <a:gd name="T49" fmla="*/ 25 h 160"/>
              <a:gd name="T50" fmla="*/ 72 w 91"/>
              <a:gd name="T51" fmla="*/ 55 h 160"/>
              <a:gd name="T52" fmla="*/ 72 w 91"/>
              <a:gd name="T53" fmla="*/ 48 h 160"/>
              <a:gd name="T54" fmla="*/ 75 w 91"/>
              <a:gd name="T55" fmla="*/ 41 h 160"/>
              <a:gd name="T56" fmla="*/ 70 w 91"/>
              <a:gd name="T57" fmla="*/ 37 h 160"/>
              <a:gd name="T58" fmla="*/ 63 w 91"/>
              <a:gd name="T59" fmla="*/ 36 h 160"/>
              <a:gd name="T60" fmla="*/ 55 w 91"/>
              <a:gd name="T61" fmla="*/ 33 h 160"/>
              <a:gd name="T62" fmla="*/ 51 w 91"/>
              <a:gd name="T63" fmla="*/ 39 h 160"/>
              <a:gd name="T64" fmla="*/ 51 w 91"/>
              <a:gd name="T65" fmla="*/ 46 h 160"/>
              <a:gd name="T66" fmla="*/ 48 w 91"/>
              <a:gd name="T67" fmla="*/ 53 h 160"/>
              <a:gd name="T68" fmla="*/ 53 w 91"/>
              <a:gd name="T69" fmla="*/ 57 h 160"/>
              <a:gd name="T70" fmla="*/ 60 w 91"/>
              <a:gd name="T71" fmla="*/ 58 h 160"/>
              <a:gd name="T72" fmla="*/ 67 w 91"/>
              <a:gd name="T73" fmla="*/ 61 h 160"/>
              <a:gd name="T74" fmla="*/ 63 w 91"/>
              <a:gd name="T75" fmla="*/ 45 h 160"/>
              <a:gd name="T76" fmla="*/ 63 w 91"/>
              <a:gd name="T77" fmla="*/ 45 h 160"/>
              <a:gd name="T78" fmla="*/ 55 w 91"/>
              <a:gd name="T79" fmla="*/ 44 h 160"/>
              <a:gd name="T80" fmla="*/ 23 w 91"/>
              <a:gd name="T81" fmla="*/ 122 h 160"/>
              <a:gd name="T82" fmla="*/ 20 w 91"/>
              <a:gd name="T83" fmla="*/ 111 h 160"/>
              <a:gd name="T84" fmla="*/ 34 w 91"/>
              <a:gd name="T85" fmla="*/ 123 h 160"/>
              <a:gd name="T86" fmla="*/ 69 w 91"/>
              <a:gd name="T87" fmla="*/ 121 h 160"/>
              <a:gd name="T88" fmla="*/ 59 w 91"/>
              <a:gd name="T89" fmla="*/ 124 h 160"/>
              <a:gd name="T90" fmla="*/ 70 w 91"/>
              <a:gd name="T91" fmla="*/ 110 h 160"/>
              <a:gd name="T92" fmla="*/ 59 w 91"/>
              <a:gd name="T93" fmla="*/ 78 h 160"/>
              <a:gd name="T94" fmla="*/ 70 w 91"/>
              <a:gd name="T95" fmla="*/ 89 h 160"/>
              <a:gd name="T96" fmla="*/ 21 w 91"/>
              <a:gd name="T97" fmla="*/ 89 h 160"/>
              <a:gd name="T98" fmla="*/ 33 w 91"/>
              <a:gd name="T99" fmla="*/ 78 h 160"/>
              <a:gd name="T100" fmla="*/ 20 w 91"/>
              <a:gd name="T101" fmla="*/ 78 h 160"/>
              <a:gd name="T102" fmla="*/ 43 w 91"/>
              <a:gd name="T103" fmla="*/ 98 h 160"/>
              <a:gd name="T104" fmla="*/ 54 w 91"/>
              <a:gd name="T105" fmla="*/ 103 h 160"/>
              <a:gd name="T106" fmla="*/ 50 w 91"/>
              <a:gd name="T107" fmla="*/ 9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1" h="160">
                <a:moveTo>
                  <a:pt x="56" y="109"/>
                </a:moveTo>
                <a:cubicBezTo>
                  <a:pt x="59" y="110"/>
                  <a:pt x="59" y="110"/>
                  <a:pt x="59" y="110"/>
                </a:cubicBezTo>
                <a:cubicBezTo>
                  <a:pt x="61" y="111"/>
                  <a:pt x="63" y="110"/>
                  <a:pt x="64" y="108"/>
                </a:cubicBezTo>
                <a:cubicBezTo>
                  <a:pt x="64" y="107"/>
                  <a:pt x="64" y="107"/>
                  <a:pt x="64" y="107"/>
                </a:cubicBezTo>
                <a:cubicBezTo>
                  <a:pt x="65" y="105"/>
                  <a:pt x="64" y="103"/>
                  <a:pt x="63" y="102"/>
                </a:cubicBezTo>
                <a:cubicBezTo>
                  <a:pt x="60" y="101"/>
                  <a:pt x="60" y="101"/>
                  <a:pt x="60" y="101"/>
                </a:cubicBezTo>
                <a:cubicBezTo>
                  <a:pt x="60" y="100"/>
                  <a:pt x="60" y="99"/>
                  <a:pt x="60" y="99"/>
                </a:cubicBezTo>
                <a:cubicBezTo>
                  <a:pt x="63" y="97"/>
                  <a:pt x="63" y="97"/>
                  <a:pt x="63" y="97"/>
                </a:cubicBezTo>
                <a:cubicBezTo>
                  <a:pt x="65" y="97"/>
                  <a:pt x="65" y="95"/>
                  <a:pt x="65" y="93"/>
                </a:cubicBezTo>
                <a:cubicBezTo>
                  <a:pt x="64" y="91"/>
                  <a:pt x="64" y="91"/>
                  <a:pt x="64" y="91"/>
                </a:cubicBezTo>
                <a:cubicBezTo>
                  <a:pt x="63" y="89"/>
                  <a:pt x="61" y="89"/>
                  <a:pt x="60" y="89"/>
                </a:cubicBezTo>
                <a:cubicBezTo>
                  <a:pt x="57" y="90"/>
                  <a:pt x="57" y="90"/>
                  <a:pt x="57" y="90"/>
                </a:cubicBezTo>
                <a:cubicBezTo>
                  <a:pt x="56" y="90"/>
                  <a:pt x="56" y="89"/>
                  <a:pt x="55" y="89"/>
                </a:cubicBezTo>
                <a:cubicBezTo>
                  <a:pt x="56" y="86"/>
                  <a:pt x="56" y="86"/>
                  <a:pt x="56" y="86"/>
                </a:cubicBezTo>
                <a:cubicBezTo>
                  <a:pt x="57" y="84"/>
                  <a:pt x="56" y="82"/>
                  <a:pt x="55" y="81"/>
                </a:cubicBezTo>
                <a:cubicBezTo>
                  <a:pt x="53" y="81"/>
                  <a:pt x="53" y="81"/>
                  <a:pt x="53" y="81"/>
                </a:cubicBezTo>
                <a:cubicBezTo>
                  <a:pt x="51" y="80"/>
                  <a:pt x="49" y="81"/>
                  <a:pt x="48" y="83"/>
                </a:cubicBezTo>
                <a:cubicBezTo>
                  <a:pt x="47" y="85"/>
                  <a:pt x="47" y="85"/>
                  <a:pt x="47" y="85"/>
                </a:cubicBezTo>
                <a:cubicBezTo>
                  <a:pt x="47" y="85"/>
                  <a:pt x="46" y="85"/>
                  <a:pt x="45" y="85"/>
                </a:cubicBezTo>
                <a:cubicBezTo>
                  <a:pt x="44" y="82"/>
                  <a:pt x="44" y="82"/>
                  <a:pt x="44" y="82"/>
                </a:cubicBezTo>
                <a:cubicBezTo>
                  <a:pt x="43" y="81"/>
                  <a:pt x="41" y="80"/>
                  <a:pt x="39" y="80"/>
                </a:cubicBezTo>
                <a:cubicBezTo>
                  <a:pt x="38" y="81"/>
                  <a:pt x="38" y="81"/>
                  <a:pt x="38" y="81"/>
                </a:cubicBezTo>
                <a:cubicBezTo>
                  <a:pt x="36" y="82"/>
                  <a:pt x="35" y="84"/>
                  <a:pt x="36" y="86"/>
                </a:cubicBezTo>
                <a:cubicBezTo>
                  <a:pt x="37" y="88"/>
                  <a:pt x="37" y="88"/>
                  <a:pt x="37" y="88"/>
                </a:cubicBezTo>
                <a:cubicBezTo>
                  <a:pt x="36" y="89"/>
                  <a:pt x="36" y="89"/>
                  <a:pt x="35" y="90"/>
                </a:cubicBezTo>
                <a:cubicBezTo>
                  <a:pt x="33" y="89"/>
                  <a:pt x="33" y="89"/>
                  <a:pt x="33" y="89"/>
                </a:cubicBezTo>
                <a:cubicBezTo>
                  <a:pt x="31" y="88"/>
                  <a:pt x="29" y="89"/>
                  <a:pt x="28" y="90"/>
                </a:cubicBezTo>
                <a:cubicBezTo>
                  <a:pt x="27" y="92"/>
                  <a:pt x="27" y="92"/>
                  <a:pt x="27" y="92"/>
                </a:cubicBezTo>
                <a:cubicBezTo>
                  <a:pt x="26" y="94"/>
                  <a:pt x="27" y="96"/>
                  <a:pt x="29" y="97"/>
                </a:cubicBezTo>
                <a:cubicBezTo>
                  <a:pt x="32" y="98"/>
                  <a:pt x="32" y="98"/>
                  <a:pt x="32" y="98"/>
                </a:cubicBezTo>
                <a:cubicBezTo>
                  <a:pt x="32" y="99"/>
                  <a:pt x="32" y="99"/>
                  <a:pt x="32" y="100"/>
                </a:cubicBezTo>
                <a:cubicBezTo>
                  <a:pt x="29" y="101"/>
                  <a:pt x="29" y="101"/>
                  <a:pt x="29" y="101"/>
                </a:cubicBezTo>
                <a:cubicBezTo>
                  <a:pt x="27" y="102"/>
                  <a:pt x="26" y="104"/>
                  <a:pt x="27" y="106"/>
                </a:cubicBezTo>
                <a:cubicBezTo>
                  <a:pt x="28" y="107"/>
                  <a:pt x="28" y="107"/>
                  <a:pt x="28" y="107"/>
                </a:cubicBezTo>
                <a:cubicBezTo>
                  <a:pt x="28" y="109"/>
                  <a:pt x="30" y="110"/>
                  <a:pt x="32" y="109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5" y="109"/>
                  <a:pt x="36" y="109"/>
                  <a:pt x="36" y="110"/>
                </a:cubicBezTo>
                <a:cubicBezTo>
                  <a:pt x="35" y="113"/>
                  <a:pt x="35" y="113"/>
                  <a:pt x="35" y="113"/>
                </a:cubicBezTo>
                <a:cubicBezTo>
                  <a:pt x="34" y="114"/>
                  <a:pt x="35" y="116"/>
                  <a:pt x="37" y="117"/>
                </a:cubicBezTo>
                <a:cubicBezTo>
                  <a:pt x="39" y="118"/>
                  <a:pt x="39" y="118"/>
                  <a:pt x="39" y="118"/>
                </a:cubicBezTo>
                <a:cubicBezTo>
                  <a:pt x="40" y="119"/>
                  <a:pt x="42" y="118"/>
                  <a:pt x="43" y="116"/>
                </a:cubicBezTo>
                <a:cubicBezTo>
                  <a:pt x="44" y="113"/>
                  <a:pt x="44" y="113"/>
                  <a:pt x="44" y="113"/>
                </a:cubicBezTo>
                <a:cubicBezTo>
                  <a:pt x="45" y="113"/>
                  <a:pt x="46" y="113"/>
                  <a:pt x="47" y="113"/>
                </a:cubicBezTo>
                <a:cubicBezTo>
                  <a:pt x="48" y="116"/>
                  <a:pt x="48" y="116"/>
                  <a:pt x="48" y="116"/>
                </a:cubicBezTo>
                <a:cubicBezTo>
                  <a:pt x="48" y="118"/>
                  <a:pt x="50" y="119"/>
                  <a:pt x="52" y="118"/>
                </a:cubicBezTo>
                <a:cubicBezTo>
                  <a:pt x="54" y="118"/>
                  <a:pt x="54" y="118"/>
                  <a:pt x="54" y="118"/>
                </a:cubicBezTo>
                <a:cubicBezTo>
                  <a:pt x="56" y="117"/>
                  <a:pt x="57" y="115"/>
                  <a:pt x="56" y="113"/>
                </a:cubicBezTo>
                <a:cubicBezTo>
                  <a:pt x="55" y="110"/>
                  <a:pt x="55" y="110"/>
                  <a:pt x="55" y="110"/>
                </a:cubicBezTo>
                <a:cubicBezTo>
                  <a:pt x="55" y="110"/>
                  <a:pt x="56" y="109"/>
                  <a:pt x="56" y="109"/>
                </a:cubicBezTo>
                <a:close/>
                <a:moveTo>
                  <a:pt x="85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7"/>
                  <a:pt x="3" y="160"/>
                  <a:pt x="7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88" y="160"/>
                  <a:pt x="91" y="157"/>
                  <a:pt x="91" y="154"/>
                </a:cubicBezTo>
                <a:cubicBezTo>
                  <a:pt x="91" y="6"/>
                  <a:pt x="91" y="6"/>
                  <a:pt x="91" y="6"/>
                </a:cubicBezTo>
                <a:cubicBezTo>
                  <a:pt x="91" y="3"/>
                  <a:pt x="88" y="0"/>
                  <a:pt x="85" y="0"/>
                </a:cubicBezTo>
                <a:close/>
                <a:moveTo>
                  <a:pt x="32" y="14"/>
                </a:moveTo>
                <a:cubicBezTo>
                  <a:pt x="32" y="14"/>
                  <a:pt x="32" y="14"/>
                  <a:pt x="32" y="14"/>
                </a:cubicBezTo>
                <a:cubicBezTo>
                  <a:pt x="32" y="14"/>
                  <a:pt x="33" y="14"/>
                  <a:pt x="33" y="14"/>
                </a:cubicBezTo>
                <a:cubicBezTo>
                  <a:pt x="33" y="15"/>
                  <a:pt x="32" y="15"/>
                  <a:pt x="32" y="15"/>
                </a:cubicBezTo>
                <a:cubicBezTo>
                  <a:pt x="32" y="15"/>
                  <a:pt x="31" y="15"/>
                  <a:pt x="31" y="14"/>
                </a:cubicBezTo>
                <a:cubicBezTo>
                  <a:pt x="31" y="14"/>
                  <a:pt x="32" y="14"/>
                  <a:pt x="32" y="14"/>
                </a:cubicBezTo>
                <a:close/>
                <a:moveTo>
                  <a:pt x="26" y="13"/>
                </a:moveTo>
                <a:cubicBezTo>
                  <a:pt x="26" y="13"/>
                  <a:pt x="26" y="13"/>
                  <a:pt x="26" y="13"/>
                </a:cubicBezTo>
                <a:cubicBezTo>
                  <a:pt x="27" y="13"/>
                  <a:pt x="28" y="13"/>
                  <a:pt x="28" y="14"/>
                </a:cubicBezTo>
                <a:cubicBezTo>
                  <a:pt x="28" y="15"/>
                  <a:pt x="27" y="16"/>
                  <a:pt x="26" y="16"/>
                </a:cubicBezTo>
                <a:cubicBezTo>
                  <a:pt x="25" y="16"/>
                  <a:pt x="25" y="15"/>
                  <a:pt x="25" y="14"/>
                </a:cubicBezTo>
                <a:cubicBezTo>
                  <a:pt x="25" y="13"/>
                  <a:pt x="25" y="13"/>
                  <a:pt x="26" y="13"/>
                </a:cubicBezTo>
                <a:close/>
                <a:moveTo>
                  <a:pt x="19" y="12"/>
                </a:moveTo>
                <a:cubicBezTo>
                  <a:pt x="19" y="12"/>
                  <a:pt x="19" y="12"/>
                  <a:pt x="19" y="12"/>
                </a:cubicBezTo>
                <a:cubicBezTo>
                  <a:pt x="21" y="12"/>
                  <a:pt x="22" y="13"/>
                  <a:pt x="22" y="14"/>
                </a:cubicBezTo>
                <a:cubicBezTo>
                  <a:pt x="22" y="15"/>
                  <a:pt x="21" y="16"/>
                  <a:pt x="19" y="16"/>
                </a:cubicBezTo>
                <a:cubicBezTo>
                  <a:pt x="18" y="16"/>
                  <a:pt x="17" y="15"/>
                  <a:pt x="17" y="14"/>
                </a:cubicBezTo>
                <a:cubicBezTo>
                  <a:pt x="17" y="13"/>
                  <a:pt x="18" y="12"/>
                  <a:pt x="19" y="12"/>
                </a:cubicBezTo>
                <a:close/>
                <a:moveTo>
                  <a:pt x="12" y="11"/>
                </a:moveTo>
                <a:cubicBezTo>
                  <a:pt x="12" y="11"/>
                  <a:pt x="12" y="11"/>
                  <a:pt x="12" y="11"/>
                </a:cubicBezTo>
                <a:cubicBezTo>
                  <a:pt x="13" y="11"/>
                  <a:pt x="14" y="13"/>
                  <a:pt x="14" y="14"/>
                </a:cubicBezTo>
                <a:cubicBezTo>
                  <a:pt x="14" y="15"/>
                  <a:pt x="13" y="16"/>
                  <a:pt x="12" y="16"/>
                </a:cubicBezTo>
                <a:cubicBezTo>
                  <a:pt x="10" y="16"/>
                  <a:pt x="9" y="15"/>
                  <a:pt x="9" y="14"/>
                </a:cubicBezTo>
                <a:cubicBezTo>
                  <a:pt x="9" y="13"/>
                  <a:pt x="10" y="11"/>
                  <a:pt x="12" y="11"/>
                </a:cubicBezTo>
                <a:close/>
                <a:moveTo>
                  <a:pt x="46" y="137"/>
                </a:moveTo>
                <a:cubicBezTo>
                  <a:pt x="46" y="137"/>
                  <a:pt x="46" y="137"/>
                  <a:pt x="46" y="137"/>
                </a:cubicBezTo>
                <a:cubicBezTo>
                  <a:pt x="51" y="137"/>
                  <a:pt x="55" y="141"/>
                  <a:pt x="55" y="146"/>
                </a:cubicBezTo>
                <a:cubicBezTo>
                  <a:pt x="55" y="152"/>
                  <a:pt x="51" y="156"/>
                  <a:pt x="46" y="156"/>
                </a:cubicBezTo>
                <a:cubicBezTo>
                  <a:pt x="40" y="156"/>
                  <a:pt x="36" y="152"/>
                  <a:pt x="36" y="146"/>
                </a:cubicBezTo>
                <a:cubicBezTo>
                  <a:pt x="36" y="141"/>
                  <a:pt x="40" y="137"/>
                  <a:pt x="46" y="137"/>
                </a:cubicBezTo>
                <a:close/>
                <a:moveTo>
                  <a:pt x="37" y="14"/>
                </a:moveTo>
                <a:cubicBezTo>
                  <a:pt x="37" y="14"/>
                  <a:pt x="37" y="14"/>
                  <a:pt x="37" y="14"/>
                </a:cubicBezTo>
                <a:cubicBezTo>
                  <a:pt x="53" y="14"/>
                  <a:pt x="53" y="14"/>
                  <a:pt x="53" y="14"/>
                </a:cubicBezTo>
                <a:cubicBezTo>
                  <a:pt x="54" y="14"/>
                  <a:pt x="54" y="14"/>
                  <a:pt x="54" y="15"/>
                </a:cubicBezTo>
                <a:cubicBezTo>
                  <a:pt x="54" y="15"/>
                  <a:pt x="54" y="16"/>
                  <a:pt x="53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6" y="16"/>
                  <a:pt x="36" y="15"/>
                  <a:pt x="36" y="15"/>
                </a:cubicBezTo>
                <a:cubicBezTo>
                  <a:pt x="36" y="14"/>
                  <a:pt x="36" y="14"/>
                  <a:pt x="37" y="14"/>
                </a:cubicBezTo>
                <a:close/>
                <a:moveTo>
                  <a:pt x="84" y="135"/>
                </a:moveTo>
                <a:cubicBezTo>
                  <a:pt x="84" y="135"/>
                  <a:pt x="84" y="135"/>
                  <a:pt x="84" y="135"/>
                </a:cubicBezTo>
                <a:cubicBezTo>
                  <a:pt x="8" y="135"/>
                  <a:pt x="8" y="135"/>
                  <a:pt x="8" y="135"/>
                </a:cubicBezTo>
                <a:cubicBezTo>
                  <a:pt x="8" y="25"/>
                  <a:pt x="8" y="25"/>
                  <a:pt x="8" y="25"/>
                </a:cubicBezTo>
                <a:cubicBezTo>
                  <a:pt x="84" y="25"/>
                  <a:pt x="84" y="25"/>
                  <a:pt x="84" y="25"/>
                </a:cubicBezTo>
                <a:lnTo>
                  <a:pt x="84" y="135"/>
                </a:lnTo>
                <a:close/>
                <a:moveTo>
                  <a:pt x="69" y="54"/>
                </a:moveTo>
                <a:cubicBezTo>
                  <a:pt x="72" y="55"/>
                  <a:pt x="72" y="55"/>
                  <a:pt x="72" y="55"/>
                </a:cubicBezTo>
                <a:cubicBezTo>
                  <a:pt x="73" y="56"/>
                  <a:pt x="74" y="55"/>
                  <a:pt x="75" y="54"/>
                </a:cubicBezTo>
                <a:cubicBezTo>
                  <a:pt x="76" y="53"/>
                  <a:pt x="76" y="53"/>
                  <a:pt x="76" y="53"/>
                </a:cubicBezTo>
                <a:cubicBezTo>
                  <a:pt x="76" y="51"/>
                  <a:pt x="75" y="50"/>
                  <a:pt x="74" y="49"/>
                </a:cubicBezTo>
                <a:cubicBezTo>
                  <a:pt x="72" y="48"/>
                  <a:pt x="72" y="48"/>
                  <a:pt x="72" y="48"/>
                </a:cubicBezTo>
                <a:cubicBezTo>
                  <a:pt x="72" y="48"/>
                  <a:pt x="72" y="47"/>
                  <a:pt x="72" y="46"/>
                </a:cubicBezTo>
                <a:cubicBezTo>
                  <a:pt x="74" y="46"/>
                  <a:pt x="74" y="46"/>
                  <a:pt x="74" y="46"/>
                </a:cubicBezTo>
                <a:cubicBezTo>
                  <a:pt x="76" y="45"/>
                  <a:pt x="76" y="44"/>
                  <a:pt x="76" y="42"/>
                </a:cubicBezTo>
                <a:cubicBezTo>
                  <a:pt x="75" y="41"/>
                  <a:pt x="75" y="41"/>
                  <a:pt x="75" y="41"/>
                </a:cubicBezTo>
                <a:cubicBezTo>
                  <a:pt x="75" y="40"/>
                  <a:pt x="73" y="39"/>
                  <a:pt x="72" y="40"/>
                </a:cubicBezTo>
                <a:cubicBezTo>
                  <a:pt x="70" y="40"/>
                  <a:pt x="70" y="40"/>
                  <a:pt x="70" y="40"/>
                </a:cubicBezTo>
                <a:cubicBezTo>
                  <a:pt x="69" y="40"/>
                  <a:pt x="69" y="40"/>
                  <a:pt x="69" y="39"/>
                </a:cubicBezTo>
                <a:cubicBezTo>
                  <a:pt x="70" y="37"/>
                  <a:pt x="70" y="37"/>
                  <a:pt x="70" y="37"/>
                </a:cubicBezTo>
                <a:cubicBezTo>
                  <a:pt x="70" y="36"/>
                  <a:pt x="70" y="34"/>
                  <a:pt x="68" y="34"/>
                </a:cubicBezTo>
                <a:cubicBezTo>
                  <a:pt x="67" y="33"/>
                  <a:pt x="67" y="33"/>
                  <a:pt x="67" y="33"/>
                </a:cubicBezTo>
                <a:cubicBezTo>
                  <a:pt x="66" y="32"/>
                  <a:pt x="64" y="33"/>
                  <a:pt x="63" y="34"/>
                </a:cubicBezTo>
                <a:cubicBezTo>
                  <a:pt x="63" y="36"/>
                  <a:pt x="63" y="36"/>
                  <a:pt x="63" y="36"/>
                </a:cubicBezTo>
                <a:cubicBezTo>
                  <a:pt x="62" y="36"/>
                  <a:pt x="61" y="36"/>
                  <a:pt x="61" y="36"/>
                </a:cubicBezTo>
                <a:cubicBezTo>
                  <a:pt x="60" y="34"/>
                  <a:pt x="60" y="34"/>
                  <a:pt x="60" y="34"/>
                </a:cubicBezTo>
                <a:cubicBezTo>
                  <a:pt x="60" y="33"/>
                  <a:pt x="58" y="32"/>
                  <a:pt x="57" y="33"/>
                </a:cubicBezTo>
                <a:cubicBezTo>
                  <a:pt x="55" y="33"/>
                  <a:pt x="55" y="33"/>
                  <a:pt x="55" y="33"/>
                </a:cubicBezTo>
                <a:cubicBezTo>
                  <a:pt x="54" y="34"/>
                  <a:pt x="53" y="35"/>
                  <a:pt x="54" y="37"/>
                </a:cubicBezTo>
                <a:cubicBezTo>
                  <a:pt x="55" y="39"/>
                  <a:pt x="55" y="39"/>
                  <a:pt x="55" y="39"/>
                </a:cubicBezTo>
                <a:cubicBezTo>
                  <a:pt x="54" y="39"/>
                  <a:pt x="54" y="40"/>
                  <a:pt x="54" y="40"/>
                </a:cubicBezTo>
                <a:cubicBezTo>
                  <a:pt x="51" y="39"/>
                  <a:pt x="51" y="39"/>
                  <a:pt x="51" y="39"/>
                </a:cubicBezTo>
                <a:cubicBezTo>
                  <a:pt x="50" y="39"/>
                  <a:pt x="49" y="39"/>
                  <a:pt x="48" y="40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3"/>
                  <a:pt x="47" y="45"/>
                  <a:pt x="49" y="45"/>
                </a:cubicBezTo>
                <a:cubicBezTo>
                  <a:pt x="51" y="46"/>
                  <a:pt x="51" y="46"/>
                  <a:pt x="51" y="46"/>
                </a:cubicBezTo>
                <a:cubicBezTo>
                  <a:pt x="51" y="47"/>
                  <a:pt x="51" y="47"/>
                  <a:pt x="51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47" y="49"/>
                  <a:pt x="47" y="51"/>
                  <a:pt x="47" y="52"/>
                </a:cubicBezTo>
                <a:cubicBezTo>
                  <a:pt x="48" y="53"/>
                  <a:pt x="48" y="53"/>
                  <a:pt x="48" y="53"/>
                </a:cubicBezTo>
                <a:cubicBezTo>
                  <a:pt x="48" y="55"/>
                  <a:pt x="50" y="55"/>
                  <a:pt x="51" y="55"/>
                </a:cubicBezTo>
                <a:cubicBezTo>
                  <a:pt x="53" y="54"/>
                  <a:pt x="53" y="54"/>
                  <a:pt x="53" y="54"/>
                </a:cubicBezTo>
                <a:cubicBezTo>
                  <a:pt x="54" y="54"/>
                  <a:pt x="54" y="55"/>
                  <a:pt x="54" y="55"/>
                </a:cubicBezTo>
                <a:cubicBezTo>
                  <a:pt x="53" y="57"/>
                  <a:pt x="53" y="57"/>
                  <a:pt x="53" y="57"/>
                </a:cubicBezTo>
                <a:cubicBezTo>
                  <a:pt x="53" y="58"/>
                  <a:pt x="53" y="60"/>
                  <a:pt x="55" y="61"/>
                </a:cubicBezTo>
                <a:cubicBezTo>
                  <a:pt x="56" y="61"/>
                  <a:pt x="56" y="61"/>
                  <a:pt x="56" y="61"/>
                </a:cubicBezTo>
                <a:cubicBezTo>
                  <a:pt x="57" y="62"/>
                  <a:pt x="59" y="61"/>
                  <a:pt x="60" y="60"/>
                </a:cubicBezTo>
                <a:cubicBezTo>
                  <a:pt x="60" y="58"/>
                  <a:pt x="60" y="58"/>
                  <a:pt x="60" y="58"/>
                </a:cubicBezTo>
                <a:cubicBezTo>
                  <a:pt x="61" y="58"/>
                  <a:pt x="62" y="58"/>
                  <a:pt x="62" y="58"/>
                </a:cubicBezTo>
                <a:cubicBezTo>
                  <a:pt x="63" y="60"/>
                  <a:pt x="63" y="60"/>
                  <a:pt x="63" y="60"/>
                </a:cubicBezTo>
                <a:cubicBezTo>
                  <a:pt x="63" y="61"/>
                  <a:pt x="65" y="62"/>
                  <a:pt x="66" y="61"/>
                </a:cubicBezTo>
                <a:cubicBezTo>
                  <a:pt x="67" y="61"/>
                  <a:pt x="67" y="61"/>
                  <a:pt x="67" y="61"/>
                </a:cubicBezTo>
                <a:cubicBezTo>
                  <a:pt x="69" y="60"/>
                  <a:pt x="70" y="59"/>
                  <a:pt x="69" y="57"/>
                </a:cubicBezTo>
                <a:cubicBezTo>
                  <a:pt x="68" y="55"/>
                  <a:pt x="68" y="55"/>
                  <a:pt x="68" y="55"/>
                </a:cubicBezTo>
                <a:cubicBezTo>
                  <a:pt x="69" y="55"/>
                  <a:pt x="69" y="55"/>
                  <a:pt x="69" y="54"/>
                </a:cubicBezTo>
                <a:close/>
                <a:moveTo>
                  <a:pt x="63" y="45"/>
                </a:moveTo>
                <a:cubicBezTo>
                  <a:pt x="61" y="44"/>
                  <a:pt x="60" y="45"/>
                  <a:pt x="59" y="46"/>
                </a:cubicBezTo>
                <a:cubicBezTo>
                  <a:pt x="58" y="47"/>
                  <a:pt x="59" y="49"/>
                  <a:pt x="60" y="50"/>
                </a:cubicBezTo>
                <a:cubicBezTo>
                  <a:pt x="62" y="50"/>
                  <a:pt x="63" y="50"/>
                  <a:pt x="64" y="48"/>
                </a:cubicBezTo>
                <a:cubicBezTo>
                  <a:pt x="65" y="47"/>
                  <a:pt x="64" y="45"/>
                  <a:pt x="63" y="45"/>
                </a:cubicBezTo>
                <a:close/>
                <a:moveTo>
                  <a:pt x="68" y="50"/>
                </a:moveTo>
                <a:cubicBezTo>
                  <a:pt x="68" y="50"/>
                  <a:pt x="68" y="50"/>
                  <a:pt x="68" y="50"/>
                </a:cubicBezTo>
                <a:cubicBezTo>
                  <a:pt x="66" y="53"/>
                  <a:pt x="62" y="55"/>
                  <a:pt x="59" y="53"/>
                </a:cubicBezTo>
                <a:cubicBezTo>
                  <a:pt x="55" y="52"/>
                  <a:pt x="54" y="48"/>
                  <a:pt x="55" y="44"/>
                </a:cubicBezTo>
                <a:cubicBezTo>
                  <a:pt x="57" y="41"/>
                  <a:pt x="61" y="39"/>
                  <a:pt x="64" y="41"/>
                </a:cubicBezTo>
                <a:cubicBezTo>
                  <a:pt x="68" y="42"/>
                  <a:pt x="69" y="46"/>
                  <a:pt x="68" y="50"/>
                </a:cubicBezTo>
                <a:close/>
                <a:moveTo>
                  <a:pt x="33" y="122"/>
                </a:moveTo>
                <a:cubicBezTo>
                  <a:pt x="23" y="122"/>
                  <a:pt x="23" y="122"/>
                  <a:pt x="23" y="122"/>
                </a:cubicBezTo>
                <a:cubicBezTo>
                  <a:pt x="22" y="122"/>
                  <a:pt x="22" y="121"/>
                  <a:pt x="22" y="121"/>
                </a:cubicBezTo>
                <a:cubicBezTo>
                  <a:pt x="22" y="111"/>
                  <a:pt x="22" y="111"/>
                  <a:pt x="22" y="111"/>
                </a:cubicBezTo>
                <a:cubicBezTo>
                  <a:pt x="22" y="110"/>
                  <a:pt x="22" y="110"/>
                  <a:pt x="21" y="110"/>
                </a:cubicBezTo>
                <a:cubicBezTo>
                  <a:pt x="20" y="110"/>
                  <a:pt x="20" y="110"/>
                  <a:pt x="20" y="111"/>
                </a:cubicBezTo>
                <a:cubicBezTo>
                  <a:pt x="20" y="121"/>
                  <a:pt x="20" y="121"/>
                  <a:pt x="20" y="121"/>
                </a:cubicBezTo>
                <a:cubicBezTo>
                  <a:pt x="20" y="123"/>
                  <a:pt x="21" y="124"/>
                  <a:pt x="23" y="124"/>
                </a:cubicBezTo>
                <a:cubicBezTo>
                  <a:pt x="33" y="124"/>
                  <a:pt x="33" y="124"/>
                  <a:pt x="33" y="124"/>
                </a:cubicBezTo>
                <a:cubicBezTo>
                  <a:pt x="33" y="124"/>
                  <a:pt x="34" y="124"/>
                  <a:pt x="34" y="123"/>
                </a:cubicBezTo>
                <a:cubicBezTo>
                  <a:pt x="34" y="122"/>
                  <a:pt x="33" y="122"/>
                  <a:pt x="33" y="122"/>
                </a:cubicBezTo>
                <a:close/>
                <a:moveTo>
                  <a:pt x="70" y="110"/>
                </a:moveTo>
                <a:cubicBezTo>
                  <a:pt x="70" y="110"/>
                  <a:pt x="69" y="110"/>
                  <a:pt x="69" y="111"/>
                </a:cubicBezTo>
                <a:cubicBezTo>
                  <a:pt x="69" y="121"/>
                  <a:pt x="69" y="121"/>
                  <a:pt x="69" y="121"/>
                </a:cubicBezTo>
                <a:cubicBezTo>
                  <a:pt x="69" y="121"/>
                  <a:pt x="69" y="122"/>
                  <a:pt x="69" y="122"/>
                </a:cubicBezTo>
                <a:cubicBezTo>
                  <a:pt x="59" y="122"/>
                  <a:pt x="59" y="122"/>
                  <a:pt x="59" y="122"/>
                </a:cubicBezTo>
                <a:cubicBezTo>
                  <a:pt x="58" y="122"/>
                  <a:pt x="58" y="122"/>
                  <a:pt x="58" y="123"/>
                </a:cubicBezTo>
                <a:cubicBezTo>
                  <a:pt x="58" y="124"/>
                  <a:pt x="58" y="124"/>
                  <a:pt x="59" y="124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70" y="124"/>
                  <a:pt x="71" y="123"/>
                  <a:pt x="71" y="121"/>
                </a:cubicBezTo>
                <a:cubicBezTo>
                  <a:pt x="71" y="111"/>
                  <a:pt x="71" y="111"/>
                  <a:pt x="71" y="111"/>
                </a:cubicBezTo>
                <a:cubicBezTo>
                  <a:pt x="71" y="110"/>
                  <a:pt x="71" y="110"/>
                  <a:pt x="70" y="110"/>
                </a:cubicBezTo>
                <a:close/>
                <a:moveTo>
                  <a:pt x="69" y="75"/>
                </a:moveTo>
                <a:cubicBezTo>
                  <a:pt x="59" y="75"/>
                  <a:pt x="59" y="75"/>
                  <a:pt x="59" y="75"/>
                </a:cubicBezTo>
                <a:cubicBezTo>
                  <a:pt x="58" y="75"/>
                  <a:pt x="58" y="76"/>
                  <a:pt x="58" y="77"/>
                </a:cubicBezTo>
                <a:cubicBezTo>
                  <a:pt x="58" y="77"/>
                  <a:pt x="58" y="78"/>
                  <a:pt x="59" y="78"/>
                </a:cubicBezTo>
                <a:cubicBezTo>
                  <a:pt x="69" y="78"/>
                  <a:pt x="69" y="78"/>
                  <a:pt x="69" y="78"/>
                </a:cubicBezTo>
                <a:cubicBezTo>
                  <a:pt x="69" y="78"/>
                  <a:pt x="69" y="78"/>
                  <a:pt x="69" y="78"/>
                </a:cubicBezTo>
                <a:cubicBezTo>
                  <a:pt x="69" y="88"/>
                  <a:pt x="69" y="88"/>
                  <a:pt x="69" y="88"/>
                </a:cubicBezTo>
                <a:cubicBezTo>
                  <a:pt x="69" y="89"/>
                  <a:pt x="70" y="89"/>
                  <a:pt x="70" y="89"/>
                </a:cubicBezTo>
                <a:cubicBezTo>
                  <a:pt x="71" y="89"/>
                  <a:pt x="71" y="89"/>
                  <a:pt x="71" y="88"/>
                </a:cubicBezTo>
                <a:cubicBezTo>
                  <a:pt x="71" y="78"/>
                  <a:pt x="71" y="78"/>
                  <a:pt x="71" y="78"/>
                </a:cubicBezTo>
                <a:cubicBezTo>
                  <a:pt x="71" y="77"/>
                  <a:pt x="70" y="75"/>
                  <a:pt x="69" y="75"/>
                </a:cubicBezTo>
                <a:close/>
                <a:moveTo>
                  <a:pt x="21" y="89"/>
                </a:moveTo>
                <a:cubicBezTo>
                  <a:pt x="22" y="89"/>
                  <a:pt x="22" y="89"/>
                  <a:pt x="22" y="88"/>
                </a:cubicBezTo>
                <a:cubicBezTo>
                  <a:pt x="22" y="78"/>
                  <a:pt x="22" y="78"/>
                  <a:pt x="22" y="78"/>
                </a:cubicBezTo>
                <a:cubicBezTo>
                  <a:pt x="22" y="78"/>
                  <a:pt x="22" y="78"/>
                  <a:pt x="23" y="78"/>
                </a:cubicBezTo>
                <a:cubicBezTo>
                  <a:pt x="33" y="78"/>
                  <a:pt x="33" y="78"/>
                  <a:pt x="33" y="78"/>
                </a:cubicBezTo>
                <a:cubicBezTo>
                  <a:pt x="33" y="78"/>
                  <a:pt x="34" y="77"/>
                  <a:pt x="34" y="77"/>
                </a:cubicBezTo>
                <a:cubicBezTo>
                  <a:pt x="34" y="76"/>
                  <a:pt x="33" y="75"/>
                  <a:pt x="33" y="75"/>
                </a:cubicBezTo>
                <a:cubicBezTo>
                  <a:pt x="23" y="75"/>
                  <a:pt x="23" y="75"/>
                  <a:pt x="23" y="75"/>
                </a:cubicBezTo>
                <a:cubicBezTo>
                  <a:pt x="21" y="75"/>
                  <a:pt x="20" y="77"/>
                  <a:pt x="20" y="78"/>
                </a:cubicBezTo>
                <a:cubicBezTo>
                  <a:pt x="20" y="88"/>
                  <a:pt x="20" y="88"/>
                  <a:pt x="20" y="88"/>
                </a:cubicBezTo>
                <a:cubicBezTo>
                  <a:pt x="20" y="89"/>
                  <a:pt x="20" y="89"/>
                  <a:pt x="21" y="89"/>
                </a:cubicBezTo>
                <a:close/>
                <a:moveTo>
                  <a:pt x="47" y="96"/>
                </a:moveTo>
                <a:cubicBezTo>
                  <a:pt x="45" y="95"/>
                  <a:pt x="43" y="96"/>
                  <a:pt x="43" y="98"/>
                </a:cubicBezTo>
                <a:cubicBezTo>
                  <a:pt x="42" y="100"/>
                  <a:pt x="43" y="102"/>
                  <a:pt x="44" y="103"/>
                </a:cubicBezTo>
                <a:cubicBezTo>
                  <a:pt x="46" y="103"/>
                  <a:pt x="48" y="103"/>
                  <a:pt x="49" y="101"/>
                </a:cubicBezTo>
                <a:cubicBezTo>
                  <a:pt x="50" y="99"/>
                  <a:pt x="49" y="97"/>
                  <a:pt x="47" y="96"/>
                </a:cubicBezTo>
                <a:close/>
                <a:moveTo>
                  <a:pt x="54" y="103"/>
                </a:moveTo>
                <a:cubicBezTo>
                  <a:pt x="54" y="103"/>
                  <a:pt x="54" y="103"/>
                  <a:pt x="54" y="103"/>
                </a:cubicBezTo>
                <a:cubicBezTo>
                  <a:pt x="52" y="108"/>
                  <a:pt x="47" y="110"/>
                  <a:pt x="42" y="108"/>
                </a:cubicBezTo>
                <a:cubicBezTo>
                  <a:pt x="38" y="106"/>
                  <a:pt x="35" y="100"/>
                  <a:pt x="37" y="96"/>
                </a:cubicBezTo>
                <a:cubicBezTo>
                  <a:pt x="39" y="91"/>
                  <a:pt x="45" y="89"/>
                  <a:pt x="50" y="91"/>
                </a:cubicBezTo>
                <a:cubicBezTo>
                  <a:pt x="54" y="93"/>
                  <a:pt x="56" y="98"/>
                  <a:pt x="54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47967D07-2AA8-F32D-2C23-9B50F6D7D9EB}"/>
              </a:ext>
            </a:extLst>
          </p:cNvPr>
          <p:cNvSpPr>
            <a:spLocks noEditPoints="1"/>
          </p:cNvSpPr>
          <p:nvPr/>
        </p:nvSpPr>
        <p:spPr bwMode="auto">
          <a:xfrm>
            <a:off x="8999538" y="5826125"/>
            <a:ext cx="254000" cy="160338"/>
          </a:xfrm>
          <a:custGeom>
            <a:avLst/>
            <a:gdLst>
              <a:gd name="T0" fmla="*/ 155 w 160"/>
              <a:gd name="T1" fmla="*/ 4 h 101"/>
              <a:gd name="T2" fmla="*/ 160 w 160"/>
              <a:gd name="T3" fmla="*/ 88 h 101"/>
              <a:gd name="T4" fmla="*/ 32 w 160"/>
              <a:gd name="T5" fmla="*/ 93 h 101"/>
              <a:gd name="T6" fmla="*/ 27 w 160"/>
              <a:gd name="T7" fmla="*/ 9 h 101"/>
              <a:gd name="T8" fmla="*/ 20 w 160"/>
              <a:gd name="T9" fmla="*/ 72 h 101"/>
              <a:gd name="T10" fmla="*/ 20 w 160"/>
              <a:gd name="T11" fmla="*/ 16 h 101"/>
              <a:gd name="T12" fmla="*/ 12 w 160"/>
              <a:gd name="T13" fmla="*/ 1 h 101"/>
              <a:gd name="T14" fmla="*/ 10 w 160"/>
              <a:gd name="T15" fmla="*/ 0 h 101"/>
              <a:gd name="T16" fmla="*/ 8 w 160"/>
              <a:gd name="T17" fmla="*/ 1 h 101"/>
              <a:gd name="T18" fmla="*/ 0 w 160"/>
              <a:gd name="T19" fmla="*/ 17 h 101"/>
              <a:gd name="T20" fmla="*/ 20 w 160"/>
              <a:gd name="T21" fmla="*/ 72 h 101"/>
              <a:gd name="T22" fmla="*/ 0 w 160"/>
              <a:gd name="T23" fmla="*/ 81 h 101"/>
              <a:gd name="T24" fmla="*/ 20 w 160"/>
              <a:gd name="T25" fmla="*/ 83 h 101"/>
              <a:gd name="T26" fmla="*/ 17 w 160"/>
              <a:gd name="T27" fmla="*/ 97 h 101"/>
              <a:gd name="T28" fmla="*/ 0 w 160"/>
              <a:gd name="T29" fmla="*/ 92 h 101"/>
              <a:gd name="T30" fmla="*/ 19 w 160"/>
              <a:gd name="T31" fmla="*/ 86 h 101"/>
              <a:gd name="T32" fmla="*/ 17 w 160"/>
              <a:gd name="T33" fmla="*/ 97 h 101"/>
              <a:gd name="T34" fmla="*/ 0 w 160"/>
              <a:gd name="T35" fmla="*/ 75 h 101"/>
              <a:gd name="T36" fmla="*/ 20 w 160"/>
              <a:gd name="T37" fmla="*/ 78 h 101"/>
              <a:gd name="T38" fmla="*/ 8 w 160"/>
              <a:gd name="T39" fmla="*/ 69 h 101"/>
              <a:gd name="T40" fmla="*/ 14 w 160"/>
              <a:gd name="T41" fmla="*/ 23 h 101"/>
              <a:gd name="T42" fmla="*/ 8 w 160"/>
              <a:gd name="T43" fmla="*/ 69 h 101"/>
              <a:gd name="T44" fmla="*/ 4 w 160"/>
              <a:gd name="T45" fmla="*/ 15 h 101"/>
              <a:gd name="T46" fmla="*/ 16 w 160"/>
              <a:gd name="T47" fmla="*/ 15 h 101"/>
              <a:gd name="T48" fmla="*/ 144 w 160"/>
              <a:gd name="T49" fmla="*/ 20 h 101"/>
              <a:gd name="T50" fmla="*/ 41 w 160"/>
              <a:gd name="T51" fmla="*/ 28 h 101"/>
              <a:gd name="T52" fmla="*/ 41 w 160"/>
              <a:gd name="T53" fmla="*/ 73 h 101"/>
              <a:gd name="T54" fmla="*/ 144 w 160"/>
              <a:gd name="T55" fmla="*/ 80 h 101"/>
              <a:gd name="T56" fmla="*/ 41 w 160"/>
              <a:gd name="T57" fmla="*/ 73 h 101"/>
              <a:gd name="T58" fmla="*/ 144 w 160"/>
              <a:gd name="T59" fmla="*/ 55 h 101"/>
              <a:gd name="T60" fmla="*/ 41 w 160"/>
              <a:gd name="T61" fmla="*/ 63 h 101"/>
              <a:gd name="T62" fmla="*/ 41 w 160"/>
              <a:gd name="T63" fmla="*/ 38 h 101"/>
              <a:gd name="T64" fmla="*/ 144 w 160"/>
              <a:gd name="T65" fmla="*/ 45 h 101"/>
              <a:gd name="T66" fmla="*/ 41 w 160"/>
              <a:gd name="T67" fmla="*/ 38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01">
                <a:moveTo>
                  <a:pt x="32" y="4"/>
                </a:moveTo>
                <a:cubicBezTo>
                  <a:pt x="155" y="4"/>
                  <a:pt x="155" y="4"/>
                  <a:pt x="155" y="4"/>
                </a:cubicBezTo>
                <a:cubicBezTo>
                  <a:pt x="158" y="4"/>
                  <a:pt x="160" y="7"/>
                  <a:pt x="160" y="9"/>
                </a:cubicBezTo>
                <a:cubicBezTo>
                  <a:pt x="160" y="88"/>
                  <a:pt x="160" y="88"/>
                  <a:pt x="160" y="88"/>
                </a:cubicBezTo>
                <a:cubicBezTo>
                  <a:pt x="160" y="91"/>
                  <a:pt x="158" y="93"/>
                  <a:pt x="155" y="93"/>
                </a:cubicBezTo>
                <a:cubicBezTo>
                  <a:pt x="32" y="93"/>
                  <a:pt x="32" y="93"/>
                  <a:pt x="32" y="93"/>
                </a:cubicBezTo>
                <a:cubicBezTo>
                  <a:pt x="29" y="93"/>
                  <a:pt x="27" y="91"/>
                  <a:pt x="27" y="88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7"/>
                  <a:pt x="29" y="4"/>
                  <a:pt x="32" y="4"/>
                </a:cubicBezTo>
                <a:close/>
                <a:moveTo>
                  <a:pt x="20" y="72"/>
                </a:moveTo>
                <a:cubicBezTo>
                  <a:pt x="20" y="17"/>
                  <a:pt x="20" y="17"/>
                  <a:pt x="20" y="17"/>
                </a:cubicBezTo>
                <a:cubicBezTo>
                  <a:pt x="20" y="17"/>
                  <a:pt x="20" y="16"/>
                  <a:pt x="20" y="16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0"/>
                  <a:pt x="11" y="0"/>
                  <a:pt x="10" y="0"/>
                </a:cubicBezTo>
                <a:cubicBezTo>
                  <a:pt x="9" y="0"/>
                  <a:pt x="9" y="0"/>
                  <a:pt x="8" y="1"/>
                </a:cubicBezTo>
                <a:cubicBezTo>
                  <a:pt x="8" y="1"/>
                  <a:pt x="8" y="1"/>
                  <a:pt x="8" y="1"/>
                </a:cubicBezTo>
                <a:cubicBezTo>
                  <a:pt x="1" y="16"/>
                  <a:pt x="1" y="16"/>
                  <a:pt x="1" y="16"/>
                </a:cubicBezTo>
                <a:cubicBezTo>
                  <a:pt x="1" y="16"/>
                  <a:pt x="0" y="17"/>
                  <a:pt x="0" y="17"/>
                </a:cubicBezTo>
                <a:cubicBezTo>
                  <a:pt x="1" y="73"/>
                  <a:pt x="1" y="73"/>
                  <a:pt x="1" y="73"/>
                </a:cubicBezTo>
                <a:lnTo>
                  <a:pt x="20" y="72"/>
                </a:lnTo>
                <a:close/>
                <a:moveTo>
                  <a:pt x="20" y="81"/>
                </a:moveTo>
                <a:cubicBezTo>
                  <a:pt x="0" y="81"/>
                  <a:pt x="0" y="81"/>
                  <a:pt x="0" y="81"/>
                </a:cubicBezTo>
                <a:cubicBezTo>
                  <a:pt x="0" y="83"/>
                  <a:pt x="0" y="83"/>
                  <a:pt x="0" y="83"/>
                </a:cubicBezTo>
                <a:cubicBezTo>
                  <a:pt x="20" y="83"/>
                  <a:pt x="20" y="83"/>
                  <a:pt x="20" y="83"/>
                </a:cubicBezTo>
                <a:lnTo>
                  <a:pt x="20" y="81"/>
                </a:lnTo>
                <a:close/>
                <a:moveTo>
                  <a:pt x="17" y="97"/>
                </a:moveTo>
                <a:cubicBezTo>
                  <a:pt x="13" y="101"/>
                  <a:pt x="7" y="101"/>
                  <a:pt x="3" y="97"/>
                </a:cubicBezTo>
                <a:cubicBezTo>
                  <a:pt x="1" y="96"/>
                  <a:pt x="0" y="94"/>
                  <a:pt x="0" y="92"/>
                </a:cubicBezTo>
                <a:cubicBezTo>
                  <a:pt x="0" y="86"/>
                  <a:pt x="0" y="86"/>
                  <a:pt x="0" y="86"/>
                </a:cubicBezTo>
                <a:cubicBezTo>
                  <a:pt x="19" y="86"/>
                  <a:pt x="19" y="86"/>
                  <a:pt x="19" y="86"/>
                </a:cubicBezTo>
                <a:cubicBezTo>
                  <a:pt x="20" y="92"/>
                  <a:pt x="20" y="92"/>
                  <a:pt x="20" y="92"/>
                </a:cubicBezTo>
                <a:cubicBezTo>
                  <a:pt x="19" y="94"/>
                  <a:pt x="18" y="96"/>
                  <a:pt x="17" y="97"/>
                </a:cubicBezTo>
                <a:close/>
                <a:moveTo>
                  <a:pt x="20" y="75"/>
                </a:moveTo>
                <a:cubicBezTo>
                  <a:pt x="0" y="75"/>
                  <a:pt x="0" y="75"/>
                  <a:pt x="0" y="75"/>
                </a:cubicBezTo>
                <a:cubicBezTo>
                  <a:pt x="0" y="78"/>
                  <a:pt x="0" y="78"/>
                  <a:pt x="0" y="78"/>
                </a:cubicBezTo>
                <a:cubicBezTo>
                  <a:pt x="20" y="78"/>
                  <a:pt x="20" y="78"/>
                  <a:pt x="20" y="78"/>
                </a:cubicBezTo>
                <a:lnTo>
                  <a:pt x="20" y="75"/>
                </a:lnTo>
                <a:close/>
                <a:moveTo>
                  <a:pt x="8" y="69"/>
                </a:moveTo>
                <a:cubicBezTo>
                  <a:pt x="8" y="23"/>
                  <a:pt x="8" y="23"/>
                  <a:pt x="8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69"/>
                  <a:pt x="14" y="69"/>
                  <a:pt x="14" y="69"/>
                </a:cubicBezTo>
                <a:lnTo>
                  <a:pt x="8" y="69"/>
                </a:lnTo>
                <a:close/>
                <a:moveTo>
                  <a:pt x="16" y="15"/>
                </a:moveTo>
                <a:cubicBezTo>
                  <a:pt x="4" y="15"/>
                  <a:pt x="4" y="15"/>
                  <a:pt x="4" y="15"/>
                </a:cubicBezTo>
                <a:cubicBezTo>
                  <a:pt x="10" y="5"/>
                  <a:pt x="10" y="5"/>
                  <a:pt x="10" y="5"/>
                </a:cubicBezTo>
                <a:lnTo>
                  <a:pt x="16" y="15"/>
                </a:lnTo>
                <a:close/>
                <a:moveTo>
                  <a:pt x="41" y="20"/>
                </a:moveTo>
                <a:cubicBezTo>
                  <a:pt x="144" y="20"/>
                  <a:pt x="144" y="20"/>
                  <a:pt x="144" y="20"/>
                </a:cubicBezTo>
                <a:cubicBezTo>
                  <a:pt x="144" y="28"/>
                  <a:pt x="144" y="28"/>
                  <a:pt x="144" y="28"/>
                </a:cubicBezTo>
                <a:cubicBezTo>
                  <a:pt x="41" y="28"/>
                  <a:pt x="41" y="28"/>
                  <a:pt x="41" y="28"/>
                </a:cubicBezTo>
                <a:lnTo>
                  <a:pt x="41" y="20"/>
                </a:lnTo>
                <a:close/>
                <a:moveTo>
                  <a:pt x="41" y="73"/>
                </a:moveTo>
                <a:cubicBezTo>
                  <a:pt x="144" y="73"/>
                  <a:pt x="144" y="73"/>
                  <a:pt x="144" y="73"/>
                </a:cubicBezTo>
                <a:cubicBezTo>
                  <a:pt x="144" y="80"/>
                  <a:pt x="144" y="80"/>
                  <a:pt x="144" y="80"/>
                </a:cubicBezTo>
                <a:cubicBezTo>
                  <a:pt x="41" y="80"/>
                  <a:pt x="41" y="80"/>
                  <a:pt x="41" y="80"/>
                </a:cubicBezTo>
                <a:lnTo>
                  <a:pt x="41" y="73"/>
                </a:lnTo>
                <a:close/>
                <a:moveTo>
                  <a:pt x="41" y="55"/>
                </a:moveTo>
                <a:cubicBezTo>
                  <a:pt x="144" y="55"/>
                  <a:pt x="144" y="55"/>
                  <a:pt x="144" y="55"/>
                </a:cubicBezTo>
                <a:cubicBezTo>
                  <a:pt x="144" y="63"/>
                  <a:pt x="144" y="63"/>
                  <a:pt x="144" y="63"/>
                </a:cubicBezTo>
                <a:cubicBezTo>
                  <a:pt x="41" y="63"/>
                  <a:pt x="41" y="63"/>
                  <a:pt x="41" y="63"/>
                </a:cubicBezTo>
                <a:lnTo>
                  <a:pt x="41" y="55"/>
                </a:lnTo>
                <a:close/>
                <a:moveTo>
                  <a:pt x="41" y="38"/>
                </a:moveTo>
                <a:cubicBezTo>
                  <a:pt x="144" y="38"/>
                  <a:pt x="144" y="38"/>
                  <a:pt x="144" y="38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41" y="45"/>
                  <a:pt x="41" y="45"/>
                  <a:pt x="41" y="45"/>
                </a:cubicBezTo>
                <a:lnTo>
                  <a:pt x="41" y="3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A5E0BA39-D6CF-FEA6-AA0F-2B4FCA55223E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1411288"/>
            <a:ext cx="254000" cy="177800"/>
          </a:xfrm>
          <a:custGeom>
            <a:avLst/>
            <a:gdLst>
              <a:gd name="T0" fmla="*/ 93 w 160"/>
              <a:gd name="T1" fmla="*/ 19 h 112"/>
              <a:gd name="T2" fmla="*/ 93 w 160"/>
              <a:gd name="T3" fmla="*/ 14 h 112"/>
              <a:gd name="T4" fmla="*/ 46 w 160"/>
              <a:gd name="T5" fmla="*/ 16 h 112"/>
              <a:gd name="T6" fmla="*/ 49 w 160"/>
              <a:gd name="T7" fmla="*/ 12 h 112"/>
              <a:gd name="T8" fmla="*/ 96 w 160"/>
              <a:gd name="T9" fmla="*/ 9 h 112"/>
              <a:gd name="T10" fmla="*/ 49 w 160"/>
              <a:gd name="T11" fmla="*/ 7 h 112"/>
              <a:gd name="T12" fmla="*/ 49 w 160"/>
              <a:gd name="T13" fmla="*/ 12 h 112"/>
              <a:gd name="T14" fmla="*/ 151 w 160"/>
              <a:gd name="T15" fmla="*/ 14 h 112"/>
              <a:gd name="T16" fmla="*/ 103 w 160"/>
              <a:gd name="T17" fmla="*/ 13 h 112"/>
              <a:gd name="T18" fmla="*/ 103 w 160"/>
              <a:gd name="T19" fmla="*/ 8 h 112"/>
              <a:gd name="T20" fmla="*/ 95 w 160"/>
              <a:gd name="T21" fmla="*/ 0 h 112"/>
              <a:gd name="T22" fmla="*/ 41 w 160"/>
              <a:gd name="T23" fmla="*/ 7 h 112"/>
              <a:gd name="T24" fmla="*/ 38 w 160"/>
              <a:gd name="T25" fmla="*/ 14 h 112"/>
              <a:gd name="T26" fmla="*/ 28 w 160"/>
              <a:gd name="T27" fmla="*/ 22 h 112"/>
              <a:gd name="T28" fmla="*/ 30 w 160"/>
              <a:gd name="T29" fmla="*/ 29 h 112"/>
              <a:gd name="T30" fmla="*/ 33 w 160"/>
              <a:gd name="T31" fmla="*/ 23 h 112"/>
              <a:gd name="T32" fmla="*/ 38 w 160"/>
              <a:gd name="T33" fmla="*/ 19 h 112"/>
              <a:gd name="T34" fmla="*/ 46 w 160"/>
              <a:gd name="T35" fmla="*/ 7 h 112"/>
              <a:gd name="T36" fmla="*/ 95 w 160"/>
              <a:gd name="T37" fmla="*/ 5 h 112"/>
              <a:gd name="T38" fmla="*/ 98 w 160"/>
              <a:gd name="T39" fmla="*/ 7 h 112"/>
              <a:gd name="T40" fmla="*/ 99 w 160"/>
              <a:gd name="T41" fmla="*/ 16 h 112"/>
              <a:gd name="T42" fmla="*/ 151 w 160"/>
              <a:gd name="T43" fmla="*/ 19 h 112"/>
              <a:gd name="T44" fmla="*/ 155 w 160"/>
              <a:gd name="T45" fmla="*/ 23 h 112"/>
              <a:gd name="T46" fmla="*/ 151 w 160"/>
              <a:gd name="T47" fmla="*/ 97 h 112"/>
              <a:gd name="T48" fmla="*/ 154 w 160"/>
              <a:gd name="T49" fmla="*/ 95 h 112"/>
              <a:gd name="T50" fmla="*/ 158 w 160"/>
              <a:gd name="T51" fmla="*/ 17 h 112"/>
              <a:gd name="T52" fmla="*/ 127 w 160"/>
              <a:gd name="T53" fmla="*/ 45 h 112"/>
              <a:gd name="T54" fmla="*/ 45 w 160"/>
              <a:gd name="T55" fmla="*/ 43 h 112"/>
              <a:gd name="T56" fmla="*/ 34 w 160"/>
              <a:gd name="T57" fmla="*/ 30 h 112"/>
              <a:gd name="T58" fmla="*/ 2 w 160"/>
              <a:gd name="T59" fmla="*/ 33 h 112"/>
              <a:gd name="T60" fmla="*/ 18 w 160"/>
              <a:gd name="T61" fmla="*/ 106 h 112"/>
              <a:gd name="T62" fmla="*/ 149 w 160"/>
              <a:gd name="T63" fmla="*/ 112 h 112"/>
              <a:gd name="T64" fmla="*/ 151 w 160"/>
              <a:gd name="T65" fmla="*/ 108 h 112"/>
              <a:gd name="T66" fmla="*/ 25 w 160"/>
              <a:gd name="T67" fmla="*/ 107 h 112"/>
              <a:gd name="T68" fmla="*/ 5 w 160"/>
              <a:gd name="T69" fmla="*/ 38 h 112"/>
              <a:gd name="T70" fmla="*/ 8 w 160"/>
              <a:gd name="T71" fmla="*/ 35 h 112"/>
              <a:gd name="T72" fmla="*/ 38 w 160"/>
              <a:gd name="T73" fmla="*/ 38 h 112"/>
              <a:gd name="T74" fmla="*/ 47 w 160"/>
              <a:gd name="T75" fmla="*/ 50 h 112"/>
              <a:gd name="T76" fmla="*/ 131 w 160"/>
              <a:gd name="T77" fmla="*/ 53 h 112"/>
              <a:gd name="T78" fmla="*/ 25 w 160"/>
              <a:gd name="T79" fmla="*/ 107 h 112"/>
              <a:gd name="T80" fmla="*/ 69 w 160"/>
              <a:gd name="T81" fmla="*/ 79 h 112"/>
              <a:gd name="T82" fmla="*/ 69 w 160"/>
              <a:gd name="T83" fmla="*/ 84 h 112"/>
              <a:gd name="T84" fmla="*/ 90 w 160"/>
              <a:gd name="T85" fmla="*/ 82 h 112"/>
              <a:gd name="T86" fmla="*/ 85 w 160"/>
              <a:gd name="T87" fmla="*/ 76 h 112"/>
              <a:gd name="T88" fmla="*/ 85 w 160"/>
              <a:gd name="T89" fmla="*/ 70 h 112"/>
              <a:gd name="T90" fmla="*/ 64 w 160"/>
              <a:gd name="T91" fmla="*/ 73 h 112"/>
              <a:gd name="T92" fmla="*/ 85 w 160"/>
              <a:gd name="T93" fmla="*/ 76 h 112"/>
              <a:gd name="T94" fmla="*/ 101 w 160"/>
              <a:gd name="T95" fmla="*/ 62 h 112"/>
              <a:gd name="T96" fmla="*/ 44 w 160"/>
              <a:gd name="T97" fmla="*/ 63 h 112"/>
              <a:gd name="T98" fmla="*/ 51 w 160"/>
              <a:gd name="T99" fmla="*/ 91 h 112"/>
              <a:gd name="T100" fmla="*/ 108 w 160"/>
              <a:gd name="T101" fmla="*/ 93 h 112"/>
              <a:gd name="T102" fmla="*/ 110 w 160"/>
              <a:gd name="T103" fmla="*/ 90 h 112"/>
              <a:gd name="T104" fmla="*/ 55 w 160"/>
              <a:gd name="T105" fmla="*/ 88 h 112"/>
              <a:gd name="T106" fmla="*/ 99 w 160"/>
              <a:gd name="T107" fmla="*/ 67 h 112"/>
              <a:gd name="T108" fmla="*/ 55 w 160"/>
              <a:gd name="T109" fmla="*/ 88 h 112"/>
              <a:gd name="T110" fmla="*/ 47 w 160"/>
              <a:gd name="T111" fmla="*/ 40 h 112"/>
              <a:gd name="T112" fmla="*/ 51 w 160"/>
              <a:gd name="T113" fmla="*/ 30 h 112"/>
              <a:gd name="T114" fmla="*/ 141 w 160"/>
              <a:gd name="T115" fmla="*/ 66 h 112"/>
              <a:gd name="T116" fmla="*/ 144 w 160"/>
              <a:gd name="T117" fmla="*/ 68 h 112"/>
              <a:gd name="T118" fmla="*/ 150 w 160"/>
              <a:gd name="T119" fmla="*/ 27 h 112"/>
              <a:gd name="T120" fmla="*/ 147 w 160"/>
              <a:gd name="T121" fmla="*/ 25 h 112"/>
              <a:gd name="T122" fmla="*/ 46 w 160"/>
              <a:gd name="T123" fmla="*/ 27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12">
                <a:moveTo>
                  <a:pt x="48" y="19"/>
                </a:moveTo>
                <a:cubicBezTo>
                  <a:pt x="93" y="19"/>
                  <a:pt x="93" y="19"/>
                  <a:pt x="93" y="19"/>
                </a:cubicBezTo>
                <a:cubicBezTo>
                  <a:pt x="95" y="19"/>
                  <a:pt x="96" y="18"/>
                  <a:pt x="96" y="16"/>
                </a:cubicBezTo>
                <a:cubicBezTo>
                  <a:pt x="96" y="15"/>
                  <a:pt x="95" y="14"/>
                  <a:pt x="93" y="14"/>
                </a:cubicBezTo>
                <a:cubicBezTo>
                  <a:pt x="48" y="14"/>
                  <a:pt x="48" y="14"/>
                  <a:pt x="48" y="14"/>
                </a:cubicBezTo>
                <a:cubicBezTo>
                  <a:pt x="47" y="14"/>
                  <a:pt x="46" y="15"/>
                  <a:pt x="46" y="16"/>
                </a:cubicBezTo>
                <a:cubicBezTo>
                  <a:pt x="46" y="18"/>
                  <a:pt x="47" y="19"/>
                  <a:pt x="48" y="19"/>
                </a:cubicBezTo>
                <a:close/>
                <a:moveTo>
                  <a:pt x="49" y="12"/>
                </a:moveTo>
                <a:cubicBezTo>
                  <a:pt x="94" y="12"/>
                  <a:pt x="94" y="12"/>
                  <a:pt x="94" y="12"/>
                </a:cubicBezTo>
                <a:cubicBezTo>
                  <a:pt x="95" y="12"/>
                  <a:pt x="96" y="11"/>
                  <a:pt x="96" y="9"/>
                </a:cubicBezTo>
                <a:cubicBezTo>
                  <a:pt x="96" y="8"/>
                  <a:pt x="95" y="7"/>
                  <a:pt x="94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7"/>
                  <a:pt x="46" y="8"/>
                  <a:pt x="46" y="9"/>
                </a:cubicBezTo>
                <a:cubicBezTo>
                  <a:pt x="46" y="11"/>
                  <a:pt x="48" y="12"/>
                  <a:pt x="49" y="12"/>
                </a:cubicBezTo>
                <a:close/>
                <a:moveTo>
                  <a:pt x="158" y="17"/>
                </a:moveTo>
                <a:cubicBezTo>
                  <a:pt x="156" y="15"/>
                  <a:pt x="153" y="14"/>
                  <a:pt x="151" y="14"/>
                </a:cubicBezTo>
                <a:cubicBezTo>
                  <a:pt x="105" y="14"/>
                  <a:pt x="105" y="14"/>
                  <a:pt x="105" y="14"/>
                </a:cubicBezTo>
                <a:cubicBezTo>
                  <a:pt x="104" y="14"/>
                  <a:pt x="103" y="13"/>
                  <a:pt x="103" y="13"/>
                </a:cubicBezTo>
                <a:cubicBezTo>
                  <a:pt x="103" y="12"/>
                  <a:pt x="102" y="12"/>
                  <a:pt x="102" y="11"/>
                </a:cubicBezTo>
                <a:cubicBezTo>
                  <a:pt x="103" y="8"/>
                  <a:pt x="103" y="8"/>
                  <a:pt x="103" y="8"/>
                </a:cubicBezTo>
                <a:cubicBezTo>
                  <a:pt x="103" y="6"/>
                  <a:pt x="102" y="4"/>
                  <a:pt x="101" y="2"/>
                </a:cubicBezTo>
                <a:cubicBezTo>
                  <a:pt x="99" y="1"/>
                  <a:pt x="97" y="0"/>
                  <a:pt x="95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4" y="0"/>
                  <a:pt x="41" y="3"/>
                  <a:pt x="41" y="7"/>
                </a:cubicBezTo>
                <a:cubicBezTo>
                  <a:pt x="40" y="11"/>
                  <a:pt x="40" y="11"/>
                  <a:pt x="40" y="11"/>
                </a:cubicBezTo>
                <a:cubicBezTo>
                  <a:pt x="40" y="13"/>
                  <a:pt x="39" y="14"/>
                  <a:pt x="38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2" y="14"/>
                  <a:pt x="28" y="17"/>
                  <a:pt x="28" y="22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8"/>
                  <a:pt x="28" y="29"/>
                  <a:pt x="30" y="29"/>
                </a:cubicBezTo>
                <a:cubicBezTo>
                  <a:pt x="31" y="29"/>
                  <a:pt x="32" y="28"/>
                  <a:pt x="32" y="27"/>
                </a:cubicBezTo>
                <a:cubicBezTo>
                  <a:pt x="33" y="23"/>
                  <a:pt x="33" y="23"/>
                  <a:pt x="33" y="23"/>
                </a:cubicBezTo>
                <a:cubicBezTo>
                  <a:pt x="33" y="20"/>
                  <a:pt x="35" y="19"/>
                  <a:pt x="37" y="19"/>
                </a:cubicBezTo>
                <a:cubicBezTo>
                  <a:pt x="38" y="19"/>
                  <a:pt x="38" y="19"/>
                  <a:pt x="38" y="19"/>
                </a:cubicBezTo>
                <a:cubicBezTo>
                  <a:pt x="42" y="19"/>
                  <a:pt x="45" y="16"/>
                  <a:pt x="45" y="12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6"/>
                  <a:pt x="47" y="5"/>
                  <a:pt x="48" y="5"/>
                </a:cubicBezTo>
                <a:cubicBezTo>
                  <a:pt x="95" y="5"/>
                  <a:pt x="95" y="5"/>
                  <a:pt x="95" y="5"/>
                </a:cubicBezTo>
                <a:cubicBezTo>
                  <a:pt x="96" y="5"/>
                  <a:pt x="96" y="5"/>
                  <a:pt x="97" y="6"/>
                </a:cubicBezTo>
                <a:cubicBezTo>
                  <a:pt x="97" y="6"/>
                  <a:pt x="98" y="7"/>
                  <a:pt x="98" y="7"/>
                </a:cubicBezTo>
                <a:cubicBezTo>
                  <a:pt x="97" y="11"/>
                  <a:pt x="97" y="11"/>
                  <a:pt x="97" y="11"/>
                </a:cubicBezTo>
                <a:cubicBezTo>
                  <a:pt x="97" y="13"/>
                  <a:pt x="98" y="15"/>
                  <a:pt x="99" y="16"/>
                </a:cubicBezTo>
                <a:cubicBezTo>
                  <a:pt x="101" y="18"/>
                  <a:pt x="103" y="19"/>
                  <a:pt x="105" y="19"/>
                </a:cubicBezTo>
                <a:cubicBezTo>
                  <a:pt x="151" y="19"/>
                  <a:pt x="151" y="19"/>
                  <a:pt x="151" y="19"/>
                </a:cubicBezTo>
                <a:cubicBezTo>
                  <a:pt x="152" y="19"/>
                  <a:pt x="153" y="19"/>
                  <a:pt x="154" y="20"/>
                </a:cubicBezTo>
                <a:cubicBezTo>
                  <a:pt x="155" y="21"/>
                  <a:pt x="155" y="22"/>
                  <a:pt x="155" y="23"/>
                </a:cubicBezTo>
                <a:cubicBezTo>
                  <a:pt x="149" y="94"/>
                  <a:pt x="149" y="94"/>
                  <a:pt x="149" y="94"/>
                </a:cubicBezTo>
                <a:cubicBezTo>
                  <a:pt x="149" y="96"/>
                  <a:pt x="150" y="97"/>
                  <a:pt x="151" y="97"/>
                </a:cubicBezTo>
                <a:cubicBezTo>
                  <a:pt x="151" y="97"/>
                  <a:pt x="151" y="97"/>
                  <a:pt x="151" y="97"/>
                </a:cubicBezTo>
                <a:cubicBezTo>
                  <a:pt x="152" y="97"/>
                  <a:pt x="154" y="96"/>
                  <a:pt x="154" y="95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0" y="21"/>
                  <a:pt x="159" y="19"/>
                  <a:pt x="158" y="17"/>
                </a:cubicBezTo>
                <a:close/>
                <a:moveTo>
                  <a:pt x="136" y="51"/>
                </a:moveTo>
                <a:cubicBezTo>
                  <a:pt x="135" y="47"/>
                  <a:pt x="131" y="45"/>
                  <a:pt x="127" y="45"/>
                </a:cubicBezTo>
                <a:cubicBezTo>
                  <a:pt x="47" y="45"/>
                  <a:pt x="47" y="45"/>
                  <a:pt x="47" y="45"/>
                </a:cubicBezTo>
                <a:cubicBezTo>
                  <a:pt x="46" y="45"/>
                  <a:pt x="45" y="44"/>
                  <a:pt x="45" y="43"/>
                </a:cubicBezTo>
                <a:cubicBezTo>
                  <a:pt x="43" y="37"/>
                  <a:pt x="43" y="37"/>
                  <a:pt x="43" y="37"/>
                </a:cubicBezTo>
                <a:cubicBezTo>
                  <a:pt x="42" y="33"/>
                  <a:pt x="38" y="30"/>
                  <a:pt x="34" y="30"/>
                </a:cubicBezTo>
                <a:cubicBezTo>
                  <a:pt x="8" y="30"/>
                  <a:pt x="8" y="30"/>
                  <a:pt x="8" y="30"/>
                </a:cubicBezTo>
                <a:cubicBezTo>
                  <a:pt x="5" y="30"/>
                  <a:pt x="3" y="31"/>
                  <a:pt x="2" y="33"/>
                </a:cubicBezTo>
                <a:cubicBezTo>
                  <a:pt x="0" y="35"/>
                  <a:pt x="0" y="37"/>
                  <a:pt x="0" y="39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9" y="109"/>
                  <a:pt x="22" y="112"/>
                  <a:pt x="25" y="112"/>
                </a:cubicBezTo>
                <a:cubicBezTo>
                  <a:pt x="149" y="112"/>
                  <a:pt x="149" y="112"/>
                  <a:pt x="149" y="112"/>
                </a:cubicBezTo>
                <a:cubicBezTo>
                  <a:pt x="150" y="112"/>
                  <a:pt x="151" y="111"/>
                  <a:pt x="151" y="109"/>
                </a:cubicBezTo>
                <a:cubicBezTo>
                  <a:pt x="151" y="109"/>
                  <a:pt x="151" y="108"/>
                  <a:pt x="151" y="108"/>
                </a:cubicBezTo>
                <a:lnTo>
                  <a:pt x="136" y="51"/>
                </a:lnTo>
                <a:close/>
                <a:moveTo>
                  <a:pt x="25" y="107"/>
                </a:moveTo>
                <a:cubicBezTo>
                  <a:pt x="24" y="107"/>
                  <a:pt x="23" y="106"/>
                  <a:pt x="23" y="105"/>
                </a:cubicBezTo>
                <a:cubicBezTo>
                  <a:pt x="5" y="38"/>
                  <a:pt x="5" y="38"/>
                  <a:pt x="5" y="38"/>
                </a:cubicBezTo>
                <a:cubicBezTo>
                  <a:pt x="5" y="37"/>
                  <a:pt x="5" y="36"/>
                  <a:pt x="6" y="36"/>
                </a:cubicBezTo>
                <a:cubicBezTo>
                  <a:pt x="6" y="35"/>
                  <a:pt x="7" y="35"/>
                  <a:pt x="8" y="35"/>
                </a:cubicBezTo>
                <a:cubicBezTo>
                  <a:pt x="34" y="35"/>
                  <a:pt x="34" y="35"/>
                  <a:pt x="34" y="35"/>
                </a:cubicBezTo>
                <a:cubicBezTo>
                  <a:pt x="36" y="35"/>
                  <a:pt x="38" y="36"/>
                  <a:pt x="38" y="38"/>
                </a:cubicBezTo>
                <a:cubicBezTo>
                  <a:pt x="40" y="44"/>
                  <a:pt x="40" y="44"/>
                  <a:pt x="40" y="44"/>
                </a:cubicBezTo>
                <a:cubicBezTo>
                  <a:pt x="41" y="47"/>
                  <a:pt x="44" y="50"/>
                  <a:pt x="47" y="50"/>
                </a:cubicBezTo>
                <a:cubicBezTo>
                  <a:pt x="127" y="50"/>
                  <a:pt x="127" y="50"/>
                  <a:pt x="127" y="50"/>
                </a:cubicBezTo>
                <a:cubicBezTo>
                  <a:pt x="129" y="50"/>
                  <a:pt x="131" y="51"/>
                  <a:pt x="131" y="53"/>
                </a:cubicBezTo>
                <a:cubicBezTo>
                  <a:pt x="145" y="107"/>
                  <a:pt x="145" y="107"/>
                  <a:pt x="145" y="107"/>
                </a:cubicBezTo>
                <a:lnTo>
                  <a:pt x="25" y="107"/>
                </a:lnTo>
                <a:close/>
                <a:moveTo>
                  <a:pt x="87" y="79"/>
                </a:moveTo>
                <a:cubicBezTo>
                  <a:pt x="69" y="79"/>
                  <a:pt x="69" y="79"/>
                  <a:pt x="69" y="79"/>
                </a:cubicBezTo>
                <a:cubicBezTo>
                  <a:pt x="68" y="79"/>
                  <a:pt x="67" y="80"/>
                  <a:pt x="67" y="82"/>
                </a:cubicBezTo>
                <a:cubicBezTo>
                  <a:pt x="67" y="83"/>
                  <a:pt x="68" y="84"/>
                  <a:pt x="69" y="84"/>
                </a:cubicBezTo>
                <a:cubicBezTo>
                  <a:pt x="87" y="84"/>
                  <a:pt x="87" y="84"/>
                  <a:pt x="87" y="84"/>
                </a:cubicBezTo>
                <a:cubicBezTo>
                  <a:pt x="89" y="84"/>
                  <a:pt x="90" y="83"/>
                  <a:pt x="90" y="82"/>
                </a:cubicBezTo>
                <a:cubicBezTo>
                  <a:pt x="90" y="80"/>
                  <a:pt x="89" y="79"/>
                  <a:pt x="87" y="79"/>
                </a:cubicBezTo>
                <a:close/>
                <a:moveTo>
                  <a:pt x="85" y="76"/>
                </a:moveTo>
                <a:cubicBezTo>
                  <a:pt x="86" y="76"/>
                  <a:pt x="87" y="74"/>
                  <a:pt x="87" y="73"/>
                </a:cubicBezTo>
                <a:cubicBezTo>
                  <a:pt x="87" y="72"/>
                  <a:pt x="86" y="70"/>
                  <a:pt x="85" y="70"/>
                </a:cubicBezTo>
                <a:cubicBezTo>
                  <a:pt x="67" y="70"/>
                  <a:pt x="67" y="70"/>
                  <a:pt x="67" y="70"/>
                </a:cubicBezTo>
                <a:cubicBezTo>
                  <a:pt x="65" y="70"/>
                  <a:pt x="64" y="72"/>
                  <a:pt x="64" y="73"/>
                </a:cubicBezTo>
                <a:cubicBezTo>
                  <a:pt x="64" y="74"/>
                  <a:pt x="65" y="76"/>
                  <a:pt x="67" y="76"/>
                </a:cubicBezTo>
                <a:lnTo>
                  <a:pt x="85" y="76"/>
                </a:lnTo>
                <a:close/>
                <a:moveTo>
                  <a:pt x="103" y="64"/>
                </a:moveTo>
                <a:cubicBezTo>
                  <a:pt x="103" y="63"/>
                  <a:pt x="102" y="62"/>
                  <a:pt x="101" y="62"/>
                </a:cubicBezTo>
                <a:cubicBezTo>
                  <a:pt x="46" y="62"/>
                  <a:pt x="46" y="62"/>
                  <a:pt x="46" y="62"/>
                </a:cubicBezTo>
                <a:cubicBezTo>
                  <a:pt x="46" y="62"/>
                  <a:pt x="45" y="62"/>
                  <a:pt x="44" y="63"/>
                </a:cubicBezTo>
                <a:cubicBezTo>
                  <a:pt x="44" y="63"/>
                  <a:pt x="44" y="64"/>
                  <a:pt x="44" y="65"/>
                </a:cubicBezTo>
                <a:cubicBezTo>
                  <a:pt x="51" y="91"/>
                  <a:pt x="51" y="91"/>
                  <a:pt x="51" y="91"/>
                </a:cubicBezTo>
                <a:cubicBezTo>
                  <a:pt x="51" y="92"/>
                  <a:pt x="52" y="93"/>
                  <a:pt x="53" y="93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08" y="93"/>
                  <a:pt x="109" y="93"/>
                  <a:pt x="110" y="92"/>
                </a:cubicBezTo>
                <a:cubicBezTo>
                  <a:pt x="110" y="91"/>
                  <a:pt x="110" y="90"/>
                  <a:pt x="110" y="90"/>
                </a:cubicBezTo>
                <a:lnTo>
                  <a:pt x="103" y="64"/>
                </a:lnTo>
                <a:close/>
                <a:moveTo>
                  <a:pt x="55" y="88"/>
                </a:moveTo>
                <a:cubicBezTo>
                  <a:pt x="50" y="67"/>
                  <a:pt x="50" y="67"/>
                  <a:pt x="50" y="67"/>
                </a:cubicBezTo>
                <a:cubicBezTo>
                  <a:pt x="99" y="67"/>
                  <a:pt x="99" y="67"/>
                  <a:pt x="99" y="67"/>
                </a:cubicBezTo>
                <a:cubicBezTo>
                  <a:pt x="104" y="88"/>
                  <a:pt x="104" y="88"/>
                  <a:pt x="104" y="88"/>
                </a:cubicBezTo>
                <a:lnTo>
                  <a:pt x="55" y="88"/>
                </a:lnTo>
                <a:close/>
                <a:moveTo>
                  <a:pt x="45" y="38"/>
                </a:moveTo>
                <a:cubicBezTo>
                  <a:pt x="45" y="39"/>
                  <a:pt x="46" y="40"/>
                  <a:pt x="47" y="40"/>
                </a:cubicBezTo>
                <a:cubicBezTo>
                  <a:pt x="48" y="40"/>
                  <a:pt x="50" y="39"/>
                  <a:pt x="50" y="38"/>
                </a:cubicBezTo>
                <a:cubicBezTo>
                  <a:pt x="51" y="30"/>
                  <a:pt x="51" y="30"/>
                  <a:pt x="51" y="30"/>
                </a:cubicBezTo>
                <a:cubicBezTo>
                  <a:pt x="145" y="30"/>
                  <a:pt x="145" y="30"/>
                  <a:pt x="145" y="30"/>
                </a:cubicBezTo>
                <a:cubicBezTo>
                  <a:pt x="141" y="66"/>
                  <a:pt x="141" y="66"/>
                  <a:pt x="141" y="66"/>
                </a:cubicBezTo>
                <a:cubicBezTo>
                  <a:pt x="141" y="67"/>
                  <a:pt x="142" y="68"/>
                  <a:pt x="144" y="68"/>
                </a:cubicBezTo>
                <a:cubicBezTo>
                  <a:pt x="144" y="68"/>
                  <a:pt x="144" y="68"/>
                  <a:pt x="144" y="68"/>
                </a:cubicBezTo>
                <a:cubicBezTo>
                  <a:pt x="145" y="68"/>
                  <a:pt x="146" y="67"/>
                  <a:pt x="146" y="66"/>
                </a:cubicBezTo>
                <a:cubicBezTo>
                  <a:pt x="150" y="27"/>
                  <a:pt x="150" y="27"/>
                  <a:pt x="150" y="27"/>
                </a:cubicBezTo>
                <a:cubicBezTo>
                  <a:pt x="150" y="27"/>
                  <a:pt x="150" y="26"/>
                  <a:pt x="149" y="26"/>
                </a:cubicBezTo>
                <a:cubicBezTo>
                  <a:pt x="149" y="25"/>
                  <a:pt x="148" y="25"/>
                  <a:pt x="147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7" y="25"/>
                  <a:pt x="46" y="26"/>
                  <a:pt x="46" y="27"/>
                </a:cubicBezTo>
                <a:lnTo>
                  <a:pt x="45" y="3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7A34230B-FE98-57E5-9D9A-4C90C27A37A1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1376363"/>
            <a:ext cx="255588" cy="247650"/>
          </a:xfrm>
          <a:custGeom>
            <a:avLst/>
            <a:gdLst>
              <a:gd name="T0" fmla="*/ 33 w 161"/>
              <a:gd name="T1" fmla="*/ 71 h 156"/>
              <a:gd name="T2" fmla="*/ 39 w 161"/>
              <a:gd name="T3" fmla="*/ 63 h 156"/>
              <a:gd name="T4" fmla="*/ 49 w 161"/>
              <a:gd name="T5" fmla="*/ 49 h 156"/>
              <a:gd name="T6" fmla="*/ 66 w 161"/>
              <a:gd name="T7" fmla="*/ 44 h 156"/>
              <a:gd name="T8" fmla="*/ 41 w 161"/>
              <a:gd name="T9" fmla="*/ 55 h 156"/>
              <a:gd name="T10" fmla="*/ 29 w 161"/>
              <a:gd name="T11" fmla="*/ 66 h 156"/>
              <a:gd name="T12" fmla="*/ 158 w 161"/>
              <a:gd name="T13" fmla="*/ 61 h 156"/>
              <a:gd name="T14" fmla="*/ 104 w 161"/>
              <a:gd name="T15" fmla="*/ 57 h 156"/>
              <a:gd name="T16" fmla="*/ 102 w 161"/>
              <a:gd name="T17" fmla="*/ 46 h 156"/>
              <a:gd name="T18" fmla="*/ 82 w 161"/>
              <a:gd name="T19" fmla="*/ 44 h 156"/>
              <a:gd name="T20" fmla="*/ 97 w 161"/>
              <a:gd name="T21" fmla="*/ 19 h 156"/>
              <a:gd name="T22" fmla="*/ 99 w 161"/>
              <a:gd name="T23" fmla="*/ 12 h 156"/>
              <a:gd name="T24" fmla="*/ 125 w 161"/>
              <a:gd name="T25" fmla="*/ 56 h 156"/>
              <a:gd name="T26" fmla="*/ 100 w 161"/>
              <a:gd name="T27" fmla="*/ 7 h 156"/>
              <a:gd name="T28" fmla="*/ 109 w 161"/>
              <a:gd name="T29" fmla="*/ 5 h 156"/>
              <a:gd name="T30" fmla="*/ 144 w 161"/>
              <a:gd name="T31" fmla="*/ 56 h 156"/>
              <a:gd name="T32" fmla="*/ 109 w 161"/>
              <a:gd name="T33" fmla="*/ 0 h 156"/>
              <a:gd name="T34" fmla="*/ 52 w 161"/>
              <a:gd name="T35" fmla="*/ 19 h 156"/>
              <a:gd name="T36" fmla="*/ 73 w 161"/>
              <a:gd name="T37" fmla="*/ 50 h 156"/>
              <a:gd name="T38" fmla="*/ 47 w 161"/>
              <a:gd name="T39" fmla="*/ 53 h 156"/>
              <a:gd name="T40" fmla="*/ 97 w 161"/>
              <a:gd name="T41" fmla="*/ 53 h 156"/>
              <a:gd name="T42" fmla="*/ 77 w 161"/>
              <a:gd name="T43" fmla="*/ 50 h 156"/>
              <a:gd name="T44" fmla="*/ 83 w 161"/>
              <a:gd name="T45" fmla="*/ 49 h 156"/>
              <a:gd name="T46" fmla="*/ 98 w 161"/>
              <a:gd name="T47" fmla="*/ 52 h 156"/>
              <a:gd name="T48" fmla="*/ 106 w 161"/>
              <a:gd name="T49" fmla="*/ 63 h 156"/>
              <a:gd name="T50" fmla="*/ 156 w 161"/>
              <a:gd name="T51" fmla="*/ 67 h 156"/>
              <a:gd name="T52" fmla="*/ 152 w 161"/>
              <a:gd name="T53" fmla="*/ 141 h 156"/>
              <a:gd name="T54" fmla="*/ 158 w 161"/>
              <a:gd name="T55" fmla="*/ 61 h 156"/>
              <a:gd name="T56" fmla="*/ 64 w 161"/>
              <a:gd name="T57" fmla="*/ 24 h 156"/>
              <a:gd name="T58" fmla="*/ 67 w 161"/>
              <a:gd name="T59" fmla="*/ 23 h 156"/>
              <a:gd name="T60" fmla="*/ 82 w 161"/>
              <a:gd name="T61" fmla="*/ 20 h 156"/>
              <a:gd name="T62" fmla="*/ 92 w 161"/>
              <a:gd name="T63" fmla="*/ 24 h 156"/>
              <a:gd name="T64" fmla="*/ 49 w 161"/>
              <a:gd name="T65" fmla="*/ 58 h 156"/>
              <a:gd name="T66" fmla="*/ 94 w 161"/>
              <a:gd name="T67" fmla="*/ 63 h 156"/>
              <a:gd name="T68" fmla="*/ 137 w 161"/>
              <a:gd name="T69" fmla="*/ 96 h 156"/>
              <a:gd name="T70" fmla="*/ 46 w 161"/>
              <a:gd name="T71" fmla="*/ 87 h 156"/>
              <a:gd name="T72" fmla="*/ 8 w 161"/>
              <a:gd name="T73" fmla="*/ 74 h 156"/>
              <a:gd name="T74" fmla="*/ 19 w 161"/>
              <a:gd name="T75" fmla="*/ 150 h 156"/>
              <a:gd name="T76" fmla="*/ 150 w 161"/>
              <a:gd name="T77" fmla="*/ 156 h 156"/>
              <a:gd name="T78" fmla="*/ 137 w 161"/>
              <a:gd name="T79" fmla="*/ 96 h 156"/>
              <a:gd name="T80" fmla="*/ 6 w 161"/>
              <a:gd name="T81" fmla="*/ 82 h 156"/>
              <a:gd name="T82" fmla="*/ 35 w 161"/>
              <a:gd name="T83" fmla="*/ 79 h 156"/>
              <a:gd name="T84" fmla="*/ 48 w 161"/>
              <a:gd name="T85" fmla="*/ 94 h 156"/>
              <a:gd name="T86" fmla="*/ 146 w 161"/>
              <a:gd name="T87" fmla="*/ 151 h 156"/>
              <a:gd name="T88" fmla="*/ 70 w 161"/>
              <a:gd name="T89" fmla="*/ 123 h 156"/>
              <a:gd name="T90" fmla="*/ 88 w 161"/>
              <a:gd name="T91" fmla="*/ 128 h 156"/>
              <a:gd name="T92" fmla="*/ 86 w 161"/>
              <a:gd name="T93" fmla="*/ 120 h 156"/>
              <a:gd name="T94" fmla="*/ 68 w 161"/>
              <a:gd name="T95" fmla="*/ 114 h 156"/>
              <a:gd name="T96" fmla="*/ 86 w 161"/>
              <a:gd name="T97" fmla="*/ 120 h 156"/>
              <a:gd name="T98" fmla="*/ 47 w 161"/>
              <a:gd name="T99" fmla="*/ 106 h 156"/>
              <a:gd name="T100" fmla="*/ 52 w 161"/>
              <a:gd name="T101" fmla="*/ 135 h 156"/>
              <a:gd name="T102" fmla="*/ 110 w 161"/>
              <a:gd name="T103" fmla="*/ 136 h 156"/>
              <a:gd name="T104" fmla="*/ 56 w 161"/>
              <a:gd name="T105" fmla="*/ 132 h 156"/>
              <a:gd name="T106" fmla="*/ 105 w 161"/>
              <a:gd name="T107" fmla="*/ 132 h 156"/>
              <a:gd name="T108" fmla="*/ 145 w 161"/>
              <a:gd name="T109" fmla="*/ 113 h 156"/>
              <a:gd name="T110" fmla="*/ 150 w 161"/>
              <a:gd name="T111" fmla="*/ 70 h 156"/>
              <a:gd name="T112" fmla="*/ 47 w 161"/>
              <a:gd name="T113" fmla="*/ 71 h 156"/>
              <a:gd name="T114" fmla="*/ 51 w 161"/>
              <a:gd name="T115" fmla="*/ 82 h 156"/>
              <a:gd name="T116" fmla="*/ 142 w 161"/>
              <a:gd name="T117" fmla="*/ 110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1" h="156">
                <a:moveTo>
                  <a:pt x="31" y="73"/>
                </a:moveTo>
                <a:cubicBezTo>
                  <a:pt x="31" y="73"/>
                  <a:pt x="31" y="73"/>
                  <a:pt x="31" y="73"/>
                </a:cubicBezTo>
                <a:cubicBezTo>
                  <a:pt x="32" y="73"/>
                  <a:pt x="33" y="72"/>
                  <a:pt x="33" y="71"/>
                </a:cubicBezTo>
                <a:cubicBezTo>
                  <a:pt x="34" y="67"/>
                  <a:pt x="34" y="67"/>
                  <a:pt x="34" y="67"/>
                </a:cubicBezTo>
                <a:cubicBezTo>
                  <a:pt x="34" y="64"/>
                  <a:pt x="36" y="63"/>
                  <a:pt x="38" y="63"/>
                </a:cubicBezTo>
                <a:cubicBezTo>
                  <a:pt x="39" y="63"/>
                  <a:pt x="39" y="63"/>
                  <a:pt x="39" y="63"/>
                </a:cubicBezTo>
                <a:cubicBezTo>
                  <a:pt x="43" y="63"/>
                  <a:pt x="46" y="60"/>
                  <a:pt x="46" y="56"/>
                </a:cubicBezTo>
                <a:cubicBezTo>
                  <a:pt x="47" y="51"/>
                  <a:pt x="47" y="51"/>
                  <a:pt x="47" y="51"/>
                </a:cubicBezTo>
                <a:cubicBezTo>
                  <a:pt x="47" y="50"/>
                  <a:pt x="48" y="49"/>
                  <a:pt x="49" y="49"/>
                </a:cubicBezTo>
                <a:cubicBezTo>
                  <a:pt x="66" y="49"/>
                  <a:pt x="66" y="49"/>
                  <a:pt x="66" y="49"/>
                </a:cubicBezTo>
                <a:cubicBezTo>
                  <a:pt x="67" y="49"/>
                  <a:pt x="68" y="48"/>
                  <a:pt x="68" y="46"/>
                </a:cubicBezTo>
                <a:cubicBezTo>
                  <a:pt x="68" y="45"/>
                  <a:pt x="67" y="44"/>
                  <a:pt x="66" y="44"/>
                </a:cubicBezTo>
                <a:cubicBezTo>
                  <a:pt x="49" y="44"/>
                  <a:pt x="49" y="44"/>
                  <a:pt x="49" y="44"/>
                </a:cubicBezTo>
                <a:cubicBezTo>
                  <a:pt x="45" y="44"/>
                  <a:pt x="42" y="47"/>
                  <a:pt x="42" y="51"/>
                </a:cubicBezTo>
                <a:cubicBezTo>
                  <a:pt x="41" y="55"/>
                  <a:pt x="41" y="55"/>
                  <a:pt x="41" y="55"/>
                </a:cubicBezTo>
                <a:cubicBezTo>
                  <a:pt x="41" y="57"/>
                  <a:pt x="40" y="58"/>
                  <a:pt x="39" y="58"/>
                </a:cubicBezTo>
                <a:cubicBezTo>
                  <a:pt x="38" y="58"/>
                  <a:pt x="38" y="58"/>
                  <a:pt x="38" y="58"/>
                </a:cubicBezTo>
                <a:cubicBezTo>
                  <a:pt x="33" y="58"/>
                  <a:pt x="29" y="61"/>
                  <a:pt x="29" y="66"/>
                </a:cubicBezTo>
                <a:cubicBezTo>
                  <a:pt x="28" y="70"/>
                  <a:pt x="28" y="70"/>
                  <a:pt x="28" y="70"/>
                </a:cubicBezTo>
                <a:cubicBezTo>
                  <a:pt x="28" y="72"/>
                  <a:pt x="29" y="73"/>
                  <a:pt x="31" y="73"/>
                </a:cubicBezTo>
                <a:close/>
                <a:moveTo>
                  <a:pt x="158" y="61"/>
                </a:moveTo>
                <a:cubicBezTo>
                  <a:pt x="157" y="59"/>
                  <a:pt x="154" y="58"/>
                  <a:pt x="152" y="58"/>
                </a:cubicBezTo>
                <a:cubicBezTo>
                  <a:pt x="106" y="58"/>
                  <a:pt x="106" y="58"/>
                  <a:pt x="106" y="58"/>
                </a:cubicBezTo>
                <a:cubicBezTo>
                  <a:pt x="105" y="58"/>
                  <a:pt x="104" y="57"/>
                  <a:pt x="104" y="57"/>
                </a:cubicBezTo>
                <a:cubicBezTo>
                  <a:pt x="103" y="56"/>
                  <a:pt x="103" y="56"/>
                  <a:pt x="103" y="55"/>
                </a:cubicBezTo>
                <a:cubicBezTo>
                  <a:pt x="103" y="52"/>
                  <a:pt x="103" y="52"/>
                  <a:pt x="103" y="52"/>
                </a:cubicBezTo>
                <a:cubicBezTo>
                  <a:pt x="104" y="50"/>
                  <a:pt x="103" y="48"/>
                  <a:pt x="102" y="46"/>
                </a:cubicBezTo>
                <a:cubicBezTo>
                  <a:pt x="100" y="45"/>
                  <a:pt x="98" y="44"/>
                  <a:pt x="96" y="44"/>
                </a:cubicBezTo>
                <a:cubicBezTo>
                  <a:pt x="83" y="44"/>
                  <a:pt x="83" y="44"/>
                  <a:pt x="83" y="44"/>
                </a:cubicBezTo>
                <a:cubicBezTo>
                  <a:pt x="83" y="44"/>
                  <a:pt x="82" y="44"/>
                  <a:pt x="82" y="44"/>
                </a:cubicBezTo>
                <a:cubicBezTo>
                  <a:pt x="99" y="23"/>
                  <a:pt x="99" y="23"/>
                  <a:pt x="99" y="23"/>
                </a:cubicBezTo>
                <a:cubicBezTo>
                  <a:pt x="100" y="23"/>
                  <a:pt x="100" y="22"/>
                  <a:pt x="100" y="21"/>
                </a:cubicBezTo>
                <a:cubicBezTo>
                  <a:pt x="99" y="20"/>
                  <a:pt x="98" y="19"/>
                  <a:pt x="97" y="19"/>
                </a:cubicBezTo>
                <a:cubicBezTo>
                  <a:pt x="88" y="19"/>
                  <a:pt x="88" y="19"/>
                  <a:pt x="88" y="19"/>
                </a:cubicBezTo>
                <a:cubicBezTo>
                  <a:pt x="91" y="15"/>
                  <a:pt x="94" y="11"/>
                  <a:pt x="98" y="9"/>
                </a:cubicBezTo>
                <a:cubicBezTo>
                  <a:pt x="97" y="10"/>
                  <a:pt x="98" y="11"/>
                  <a:pt x="99" y="12"/>
                </a:cubicBezTo>
                <a:cubicBezTo>
                  <a:pt x="108" y="16"/>
                  <a:pt x="121" y="32"/>
                  <a:pt x="122" y="54"/>
                </a:cubicBezTo>
                <a:cubicBezTo>
                  <a:pt x="122" y="55"/>
                  <a:pt x="123" y="56"/>
                  <a:pt x="125" y="56"/>
                </a:cubicBezTo>
                <a:cubicBezTo>
                  <a:pt x="125" y="56"/>
                  <a:pt x="125" y="56"/>
                  <a:pt x="125" y="56"/>
                </a:cubicBezTo>
                <a:cubicBezTo>
                  <a:pt x="126" y="56"/>
                  <a:pt x="127" y="55"/>
                  <a:pt x="127" y="54"/>
                </a:cubicBezTo>
                <a:cubicBezTo>
                  <a:pt x="126" y="29"/>
                  <a:pt x="111" y="12"/>
                  <a:pt x="101" y="7"/>
                </a:cubicBezTo>
                <a:cubicBezTo>
                  <a:pt x="101" y="7"/>
                  <a:pt x="100" y="7"/>
                  <a:pt x="100" y="7"/>
                </a:cubicBezTo>
                <a:cubicBezTo>
                  <a:pt x="103" y="6"/>
                  <a:pt x="106" y="5"/>
                  <a:pt x="109" y="5"/>
                </a:cubicBezTo>
                <a:cubicBezTo>
                  <a:pt x="109" y="5"/>
                  <a:pt x="109" y="5"/>
                  <a:pt x="109" y="5"/>
                </a:cubicBezTo>
                <a:cubicBezTo>
                  <a:pt x="109" y="5"/>
                  <a:pt x="109" y="5"/>
                  <a:pt x="109" y="5"/>
                </a:cubicBezTo>
                <a:cubicBezTo>
                  <a:pt x="124" y="5"/>
                  <a:pt x="137" y="25"/>
                  <a:pt x="141" y="54"/>
                </a:cubicBezTo>
                <a:cubicBezTo>
                  <a:pt x="141" y="56"/>
                  <a:pt x="143" y="56"/>
                  <a:pt x="144" y="56"/>
                </a:cubicBezTo>
                <a:cubicBezTo>
                  <a:pt x="144" y="56"/>
                  <a:pt x="144" y="56"/>
                  <a:pt x="144" y="56"/>
                </a:cubicBezTo>
                <a:cubicBezTo>
                  <a:pt x="146" y="56"/>
                  <a:pt x="146" y="55"/>
                  <a:pt x="146" y="54"/>
                </a:cubicBezTo>
                <a:cubicBezTo>
                  <a:pt x="142" y="21"/>
                  <a:pt x="127" y="0"/>
                  <a:pt x="109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79" y="0"/>
                  <a:pt x="70" y="7"/>
                  <a:pt x="63" y="19"/>
                </a:cubicBezTo>
                <a:cubicBezTo>
                  <a:pt x="52" y="19"/>
                  <a:pt x="52" y="19"/>
                  <a:pt x="52" y="19"/>
                </a:cubicBezTo>
                <a:cubicBezTo>
                  <a:pt x="51" y="19"/>
                  <a:pt x="50" y="20"/>
                  <a:pt x="50" y="21"/>
                </a:cubicBezTo>
                <a:cubicBezTo>
                  <a:pt x="50" y="22"/>
                  <a:pt x="50" y="23"/>
                  <a:pt x="50" y="23"/>
                </a:cubicBezTo>
                <a:cubicBezTo>
                  <a:pt x="73" y="50"/>
                  <a:pt x="73" y="50"/>
                  <a:pt x="73" y="50"/>
                </a:cubicBezTo>
                <a:cubicBezTo>
                  <a:pt x="73" y="50"/>
                  <a:pt x="74" y="51"/>
                  <a:pt x="75" y="51"/>
                </a:cubicBezTo>
                <a:cubicBezTo>
                  <a:pt x="50" y="51"/>
                  <a:pt x="50" y="51"/>
                  <a:pt x="50" y="51"/>
                </a:cubicBezTo>
                <a:cubicBezTo>
                  <a:pt x="48" y="51"/>
                  <a:pt x="47" y="52"/>
                  <a:pt x="47" y="53"/>
                </a:cubicBezTo>
                <a:cubicBezTo>
                  <a:pt x="47" y="55"/>
                  <a:pt x="48" y="56"/>
                  <a:pt x="50" y="56"/>
                </a:cubicBezTo>
                <a:cubicBezTo>
                  <a:pt x="95" y="56"/>
                  <a:pt x="95" y="56"/>
                  <a:pt x="95" y="56"/>
                </a:cubicBezTo>
                <a:cubicBezTo>
                  <a:pt x="96" y="56"/>
                  <a:pt x="97" y="55"/>
                  <a:pt x="97" y="53"/>
                </a:cubicBezTo>
                <a:cubicBezTo>
                  <a:pt x="97" y="52"/>
                  <a:pt x="96" y="51"/>
                  <a:pt x="95" y="51"/>
                </a:cubicBezTo>
                <a:cubicBezTo>
                  <a:pt x="75" y="51"/>
                  <a:pt x="75" y="51"/>
                  <a:pt x="75" y="51"/>
                </a:cubicBezTo>
                <a:cubicBezTo>
                  <a:pt x="76" y="51"/>
                  <a:pt x="76" y="50"/>
                  <a:pt x="77" y="50"/>
                </a:cubicBezTo>
                <a:cubicBezTo>
                  <a:pt x="81" y="45"/>
                  <a:pt x="81" y="45"/>
                  <a:pt x="81" y="45"/>
                </a:cubicBezTo>
                <a:cubicBezTo>
                  <a:pt x="81" y="46"/>
                  <a:pt x="81" y="46"/>
                  <a:pt x="81" y="46"/>
                </a:cubicBezTo>
                <a:cubicBezTo>
                  <a:pt x="81" y="48"/>
                  <a:pt x="82" y="49"/>
                  <a:pt x="83" y="49"/>
                </a:cubicBezTo>
                <a:cubicBezTo>
                  <a:pt x="96" y="49"/>
                  <a:pt x="96" y="49"/>
                  <a:pt x="96" y="49"/>
                </a:cubicBezTo>
                <a:cubicBezTo>
                  <a:pt x="97" y="49"/>
                  <a:pt x="97" y="49"/>
                  <a:pt x="98" y="50"/>
                </a:cubicBezTo>
                <a:cubicBezTo>
                  <a:pt x="98" y="50"/>
                  <a:pt x="99" y="51"/>
                  <a:pt x="98" y="52"/>
                </a:cubicBezTo>
                <a:cubicBezTo>
                  <a:pt x="98" y="55"/>
                  <a:pt x="98" y="55"/>
                  <a:pt x="98" y="55"/>
                </a:cubicBezTo>
                <a:cubicBezTo>
                  <a:pt x="98" y="57"/>
                  <a:pt x="99" y="59"/>
                  <a:pt x="100" y="60"/>
                </a:cubicBezTo>
                <a:cubicBezTo>
                  <a:pt x="102" y="62"/>
                  <a:pt x="104" y="63"/>
                  <a:pt x="106" y="63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153" y="63"/>
                  <a:pt x="154" y="63"/>
                  <a:pt x="155" y="64"/>
                </a:cubicBezTo>
                <a:cubicBezTo>
                  <a:pt x="155" y="65"/>
                  <a:pt x="156" y="66"/>
                  <a:pt x="156" y="67"/>
                </a:cubicBezTo>
                <a:cubicBezTo>
                  <a:pt x="150" y="138"/>
                  <a:pt x="150" y="138"/>
                  <a:pt x="150" y="138"/>
                </a:cubicBezTo>
                <a:cubicBezTo>
                  <a:pt x="149" y="140"/>
                  <a:pt x="150" y="141"/>
                  <a:pt x="152" y="141"/>
                </a:cubicBezTo>
                <a:cubicBezTo>
                  <a:pt x="152" y="141"/>
                  <a:pt x="152" y="141"/>
                  <a:pt x="152" y="141"/>
                </a:cubicBezTo>
                <a:cubicBezTo>
                  <a:pt x="153" y="141"/>
                  <a:pt x="154" y="140"/>
                  <a:pt x="155" y="139"/>
                </a:cubicBezTo>
                <a:cubicBezTo>
                  <a:pt x="161" y="68"/>
                  <a:pt x="161" y="68"/>
                  <a:pt x="161" y="68"/>
                </a:cubicBezTo>
                <a:cubicBezTo>
                  <a:pt x="161" y="65"/>
                  <a:pt x="160" y="63"/>
                  <a:pt x="158" y="61"/>
                </a:cubicBezTo>
                <a:close/>
                <a:moveTo>
                  <a:pt x="75" y="44"/>
                </a:moveTo>
                <a:cubicBezTo>
                  <a:pt x="58" y="24"/>
                  <a:pt x="58" y="24"/>
                  <a:pt x="58" y="24"/>
                </a:cubicBezTo>
                <a:cubicBezTo>
                  <a:pt x="64" y="24"/>
                  <a:pt x="64" y="24"/>
                  <a:pt x="64" y="24"/>
                </a:cubicBezTo>
                <a:cubicBezTo>
                  <a:pt x="64" y="24"/>
                  <a:pt x="65" y="24"/>
                  <a:pt x="65" y="24"/>
                </a:cubicBezTo>
                <a:cubicBezTo>
                  <a:pt x="65" y="24"/>
                  <a:pt x="65" y="24"/>
                  <a:pt x="65" y="24"/>
                </a:cubicBezTo>
                <a:cubicBezTo>
                  <a:pt x="66" y="24"/>
                  <a:pt x="67" y="24"/>
                  <a:pt x="67" y="23"/>
                </a:cubicBezTo>
                <a:cubicBezTo>
                  <a:pt x="73" y="11"/>
                  <a:pt x="81" y="5"/>
                  <a:pt x="89" y="5"/>
                </a:cubicBezTo>
                <a:cubicBezTo>
                  <a:pt x="95" y="5"/>
                  <a:pt x="95" y="5"/>
                  <a:pt x="95" y="5"/>
                </a:cubicBezTo>
                <a:cubicBezTo>
                  <a:pt x="90" y="8"/>
                  <a:pt x="86" y="13"/>
                  <a:pt x="82" y="20"/>
                </a:cubicBezTo>
                <a:cubicBezTo>
                  <a:pt x="82" y="21"/>
                  <a:pt x="82" y="21"/>
                  <a:pt x="82" y="22"/>
                </a:cubicBezTo>
                <a:cubicBezTo>
                  <a:pt x="82" y="23"/>
                  <a:pt x="83" y="24"/>
                  <a:pt x="84" y="24"/>
                </a:cubicBezTo>
                <a:cubicBezTo>
                  <a:pt x="92" y="24"/>
                  <a:pt x="92" y="24"/>
                  <a:pt x="92" y="24"/>
                </a:cubicBezTo>
                <a:lnTo>
                  <a:pt x="75" y="44"/>
                </a:lnTo>
                <a:close/>
                <a:moveTo>
                  <a:pt x="94" y="58"/>
                </a:moveTo>
                <a:cubicBezTo>
                  <a:pt x="49" y="58"/>
                  <a:pt x="49" y="58"/>
                  <a:pt x="49" y="58"/>
                </a:cubicBezTo>
                <a:cubicBezTo>
                  <a:pt x="48" y="58"/>
                  <a:pt x="47" y="59"/>
                  <a:pt x="47" y="60"/>
                </a:cubicBezTo>
                <a:cubicBezTo>
                  <a:pt x="47" y="62"/>
                  <a:pt x="48" y="63"/>
                  <a:pt x="49" y="63"/>
                </a:cubicBezTo>
                <a:cubicBezTo>
                  <a:pt x="94" y="63"/>
                  <a:pt x="94" y="63"/>
                  <a:pt x="94" y="63"/>
                </a:cubicBezTo>
                <a:cubicBezTo>
                  <a:pt x="96" y="63"/>
                  <a:pt x="97" y="62"/>
                  <a:pt x="97" y="60"/>
                </a:cubicBezTo>
                <a:cubicBezTo>
                  <a:pt x="97" y="59"/>
                  <a:pt x="96" y="58"/>
                  <a:pt x="94" y="58"/>
                </a:cubicBezTo>
                <a:close/>
                <a:moveTo>
                  <a:pt x="137" y="96"/>
                </a:moveTo>
                <a:cubicBezTo>
                  <a:pt x="136" y="91"/>
                  <a:pt x="132" y="89"/>
                  <a:pt x="128" y="89"/>
                </a:cubicBezTo>
                <a:cubicBezTo>
                  <a:pt x="48" y="89"/>
                  <a:pt x="48" y="89"/>
                  <a:pt x="48" y="89"/>
                </a:cubicBezTo>
                <a:cubicBezTo>
                  <a:pt x="47" y="89"/>
                  <a:pt x="46" y="88"/>
                  <a:pt x="46" y="87"/>
                </a:cubicBezTo>
                <a:cubicBezTo>
                  <a:pt x="44" y="81"/>
                  <a:pt x="44" y="81"/>
                  <a:pt x="44" y="81"/>
                </a:cubicBezTo>
                <a:cubicBezTo>
                  <a:pt x="43" y="77"/>
                  <a:pt x="39" y="74"/>
                  <a:pt x="35" y="74"/>
                </a:cubicBezTo>
                <a:cubicBezTo>
                  <a:pt x="8" y="74"/>
                  <a:pt x="8" y="74"/>
                  <a:pt x="8" y="74"/>
                </a:cubicBezTo>
                <a:cubicBezTo>
                  <a:pt x="6" y="74"/>
                  <a:pt x="4" y="75"/>
                  <a:pt x="2" y="77"/>
                </a:cubicBezTo>
                <a:cubicBezTo>
                  <a:pt x="1" y="79"/>
                  <a:pt x="0" y="81"/>
                  <a:pt x="1" y="83"/>
                </a:cubicBezTo>
                <a:cubicBezTo>
                  <a:pt x="19" y="150"/>
                  <a:pt x="19" y="150"/>
                  <a:pt x="19" y="150"/>
                </a:cubicBezTo>
                <a:cubicBezTo>
                  <a:pt x="20" y="153"/>
                  <a:pt x="23" y="156"/>
                  <a:pt x="26" y="156"/>
                </a:cubicBezTo>
                <a:cubicBezTo>
                  <a:pt x="150" y="156"/>
                  <a:pt x="150" y="156"/>
                  <a:pt x="150" y="156"/>
                </a:cubicBezTo>
                <a:cubicBezTo>
                  <a:pt x="150" y="156"/>
                  <a:pt x="150" y="156"/>
                  <a:pt x="150" y="156"/>
                </a:cubicBezTo>
                <a:cubicBezTo>
                  <a:pt x="151" y="156"/>
                  <a:pt x="152" y="155"/>
                  <a:pt x="152" y="153"/>
                </a:cubicBezTo>
                <a:cubicBezTo>
                  <a:pt x="152" y="153"/>
                  <a:pt x="152" y="153"/>
                  <a:pt x="152" y="152"/>
                </a:cubicBezTo>
                <a:lnTo>
                  <a:pt x="137" y="96"/>
                </a:lnTo>
                <a:close/>
                <a:moveTo>
                  <a:pt x="26" y="151"/>
                </a:moveTo>
                <a:cubicBezTo>
                  <a:pt x="25" y="151"/>
                  <a:pt x="24" y="150"/>
                  <a:pt x="24" y="149"/>
                </a:cubicBezTo>
                <a:cubicBezTo>
                  <a:pt x="6" y="82"/>
                  <a:pt x="6" y="82"/>
                  <a:pt x="6" y="82"/>
                </a:cubicBezTo>
                <a:cubicBezTo>
                  <a:pt x="6" y="81"/>
                  <a:pt x="6" y="80"/>
                  <a:pt x="6" y="80"/>
                </a:cubicBezTo>
                <a:cubicBezTo>
                  <a:pt x="7" y="79"/>
                  <a:pt x="8" y="79"/>
                  <a:pt x="8" y="79"/>
                </a:cubicBezTo>
                <a:cubicBezTo>
                  <a:pt x="35" y="79"/>
                  <a:pt x="35" y="79"/>
                  <a:pt x="35" y="79"/>
                </a:cubicBezTo>
                <a:cubicBezTo>
                  <a:pt x="37" y="79"/>
                  <a:pt x="39" y="80"/>
                  <a:pt x="39" y="82"/>
                </a:cubicBezTo>
                <a:cubicBezTo>
                  <a:pt x="41" y="88"/>
                  <a:pt x="41" y="88"/>
                  <a:pt x="41" y="88"/>
                </a:cubicBezTo>
                <a:cubicBezTo>
                  <a:pt x="42" y="91"/>
                  <a:pt x="45" y="94"/>
                  <a:pt x="48" y="94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30" y="94"/>
                  <a:pt x="131" y="95"/>
                  <a:pt x="132" y="97"/>
                </a:cubicBezTo>
                <a:cubicBezTo>
                  <a:pt x="146" y="151"/>
                  <a:pt x="146" y="151"/>
                  <a:pt x="146" y="151"/>
                </a:cubicBezTo>
                <a:lnTo>
                  <a:pt x="26" y="151"/>
                </a:lnTo>
                <a:close/>
                <a:moveTo>
                  <a:pt x="88" y="123"/>
                </a:moveTo>
                <a:cubicBezTo>
                  <a:pt x="70" y="123"/>
                  <a:pt x="70" y="123"/>
                  <a:pt x="70" y="123"/>
                </a:cubicBezTo>
                <a:cubicBezTo>
                  <a:pt x="69" y="123"/>
                  <a:pt x="67" y="124"/>
                  <a:pt x="67" y="126"/>
                </a:cubicBezTo>
                <a:cubicBezTo>
                  <a:pt x="67" y="127"/>
                  <a:pt x="69" y="128"/>
                  <a:pt x="70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9" y="128"/>
                  <a:pt x="91" y="127"/>
                  <a:pt x="91" y="126"/>
                </a:cubicBezTo>
                <a:cubicBezTo>
                  <a:pt x="91" y="124"/>
                  <a:pt x="89" y="123"/>
                  <a:pt x="88" y="123"/>
                </a:cubicBezTo>
                <a:close/>
                <a:moveTo>
                  <a:pt x="86" y="120"/>
                </a:moveTo>
                <a:cubicBezTo>
                  <a:pt x="87" y="120"/>
                  <a:pt x="88" y="118"/>
                  <a:pt x="88" y="117"/>
                </a:cubicBezTo>
                <a:cubicBezTo>
                  <a:pt x="88" y="116"/>
                  <a:pt x="87" y="114"/>
                  <a:pt x="86" y="114"/>
                </a:cubicBezTo>
                <a:cubicBezTo>
                  <a:pt x="68" y="114"/>
                  <a:pt x="68" y="114"/>
                  <a:pt x="68" y="114"/>
                </a:cubicBezTo>
                <a:cubicBezTo>
                  <a:pt x="66" y="114"/>
                  <a:pt x="65" y="116"/>
                  <a:pt x="65" y="117"/>
                </a:cubicBezTo>
                <a:cubicBezTo>
                  <a:pt x="65" y="118"/>
                  <a:pt x="66" y="120"/>
                  <a:pt x="68" y="120"/>
                </a:cubicBezTo>
                <a:lnTo>
                  <a:pt x="86" y="120"/>
                </a:lnTo>
                <a:close/>
                <a:moveTo>
                  <a:pt x="104" y="108"/>
                </a:moveTo>
                <a:cubicBezTo>
                  <a:pt x="104" y="107"/>
                  <a:pt x="103" y="106"/>
                  <a:pt x="101" y="106"/>
                </a:cubicBezTo>
                <a:cubicBezTo>
                  <a:pt x="47" y="106"/>
                  <a:pt x="47" y="106"/>
                  <a:pt x="47" y="106"/>
                </a:cubicBezTo>
                <a:cubicBezTo>
                  <a:pt x="46" y="106"/>
                  <a:pt x="46" y="106"/>
                  <a:pt x="45" y="107"/>
                </a:cubicBezTo>
                <a:cubicBezTo>
                  <a:pt x="45" y="107"/>
                  <a:pt x="45" y="108"/>
                  <a:pt x="45" y="109"/>
                </a:cubicBezTo>
                <a:cubicBezTo>
                  <a:pt x="52" y="135"/>
                  <a:pt x="52" y="135"/>
                  <a:pt x="52" y="135"/>
                </a:cubicBezTo>
                <a:cubicBezTo>
                  <a:pt x="52" y="136"/>
                  <a:pt x="53" y="137"/>
                  <a:pt x="54" y="137"/>
                </a:cubicBezTo>
                <a:cubicBezTo>
                  <a:pt x="108" y="137"/>
                  <a:pt x="108" y="137"/>
                  <a:pt x="108" y="137"/>
                </a:cubicBezTo>
                <a:cubicBezTo>
                  <a:pt x="109" y="137"/>
                  <a:pt x="110" y="137"/>
                  <a:pt x="110" y="136"/>
                </a:cubicBezTo>
                <a:cubicBezTo>
                  <a:pt x="111" y="135"/>
                  <a:pt x="111" y="135"/>
                  <a:pt x="111" y="134"/>
                </a:cubicBezTo>
                <a:lnTo>
                  <a:pt x="104" y="108"/>
                </a:lnTo>
                <a:close/>
                <a:moveTo>
                  <a:pt x="56" y="132"/>
                </a:moveTo>
                <a:cubicBezTo>
                  <a:pt x="50" y="111"/>
                  <a:pt x="50" y="111"/>
                  <a:pt x="50" y="111"/>
                </a:cubicBezTo>
                <a:cubicBezTo>
                  <a:pt x="100" y="111"/>
                  <a:pt x="100" y="111"/>
                  <a:pt x="100" y="111"/>
                </a:cubicBezTo>
                <a:cubicBezTo>
                  <a:pt x="105" y="132"/>
                  <a:pt x="105" y="132"/>
                  <a:pt x="105" y="132"/>
                </a:cubicBezTo>
                <a:lnTo>
                  <a:pt x="56" y="132"/>
                </a:lnTo>
                <a:close/>
                <a:moveTo>
                  <a:pt x="145" y="113"/>
                </a:moveTo>
                <a:cubicBezTo>
                  <a:pt x="145" y="113"/>
                  <a:pt x="145" y="113"/>
                  <a:pt x="145" y="113"/>
                </a:cubicBezTo>
                <a:cubicBezTo>
                  <a:pt x="146" y="113"/>
                  <a:pt x="147" y="112"/>
                  <a:pt x="147" y="110"/>
                </a:cubicBezTo>
                <a:cubicBezTo>
                  <a:pt x="151" y="71"/>
                  <a:pt x="151" y="71"/>
                  <a:pt x="151" y="71"/>
                </a:cubicBezTo>
                <a:cubicBezTo>
                  <a:pt x="151" y="71"/>
                  <a:pt x="150" y="70"/>
                  <a:pt x="150" y="70"/>
                </a:cubicBezTo>
                <a:cubicBezTo>
                  <a:pt x="150" y="69"/>
                  <a:pt x="149" y="69"/>
                  <a:pt x="148" y="69"/>
                </a:cubicBezTo>
                <a:cubicBezTo>
                  <a:pt x="49" y="69"/>
                  <a:pt x="49" y="69"/>
                  <a:pt x="49" y="69"/>
                </a:cubicBezTo>
                <a:cubicBezTo>
                  <a:pt x="48" y="69"/>
                  <a:pt x="47" y="70"/>
                  <a:pt x="47" y="71"/>
                </a:cubicBezTo>
                <a:cubicBezTo>
                  <a:pt x="46" y="82"/>
                  <a:pt x="46" y="82"/>
                  <a:pt x="46" y="82"/>
                </a:cubicBezTo>
                <a:cubicBezTo>
                  <a:pt x="46" y="83"/>
                  <a:pt x="47" y="84"/>
                  <a:pt x="48" y="84"/>
                </a:cubicBezTo>
                <a:cubicBezTo>
                  <a:pt x="49" y="85"/>
                  <a:pt x="51" y="83"/>
                  <a:pt x="51" y="82"/>
                </a:cubicBezTo>
                <a:cubicBezTo>
                  <a:pt x="51" y="74"/>
                  <a:pt x="51" y="74"/>
                  <a:pt x="51" y="74"/>
                </a:cubicBezTo>
                <a:cubicBezTo>
                  <a:pt x="145" y="74"/>
                  <a:pt x="145" y="74"/>
                  <a:pt x="145" y="74"/>
                </a:cubicBezTo>
                <a:cubicBezTo>
                  <a:pt x="142" y="110"/>
                  <a:pt x="142" y="110"/>
                  <a:pt x="142" y="110"/>
                </a:cubicBezTo>
                <a:cubicBezTo>
                  <a:pt x="142" y="111"/>
                  <a:pt x="143" y="112"/>
                  <a:pt x="145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046978BD-DDC3-A9AF-14B6-486905BF5F40}"/>
              </a:ext>
            </a:extLst>
          </p:cNvPr>
          <p:cNvSpPr>
            <a:spLocks noEditPoints="1"/>
          </p:cNvSpPr>
          <p:nvPr/>
        </p:nvSpPr>
        <p:spPr bwMode="auto">
          <a:xfrm>
            <a:off x="9539288" y="1924050"/>
            <a:ext cx="263525" cy="254000"/>
          </a:xfrm>
          <a:custGeom>
            <a:avLst/>
            <a:gdLst>
              <a:gd name="T0" fmla="*/ 63 w 166"/>
              <a:gd name="T1" fmla="*/ 14 h 160"/>
              <a:gd name="T2" fmla="*/ 20 w 166"/>
              <a:gd name="T3" fmla="*/ 57 h 160"/>
              <a:gd name="T4" fmla="*/ 63 w 166"/>
              <a:gd name="T5" fmla="*/ 99 h 160"/>
              <a:gd name="T6" fmla="*/ 105 w 166"/>
              <a:gd name="T7" fmla="*/ 57 h 160"/>
              <a:gd name="T8" fmla="*/ 89 w 166"/>
              <a:gd name="T9" fmla="*/ 83 h 160"/>
              <a:gd name="T10" fmla="*/ 36 w 166"/>
              <a:gd name="T11" fmla="*/ 83 h 160"/>
              <a:gd name="T12" fmla="*/ 36 w 166"/>
              <a:gd name="T13" fmla="*/ 30 h 160"/>
              <a:gd name="T14" fmla="*/ 89 w 166"/>
              <a:gd name="T15" fmla="*/ 30 h 160"/>
              <a:gd name="T16" fmla="*/ 89 w 166"/>
              <a:gd name="T17" fmla="*/ 83 h 160"/>
              <a:gd name="T18" fmla="*/ 130 w 166"/>
              <a:gd name="T19" fmla="*/ 102 h 160"/>
              <a:gd name="T20" fmla="*/ 125 w 166"/>
              <a:gd name="T21" fmla="*/ 103 h 160"/>
              <a:gd name="T22" fmla="*/ 120 w 166"/>
              <a:gd name="T23" fmla="*/ 57 h 160"/>
              <a:gd name="T24" fmla="*/ 63 w 166"/>
              <a:gd name="T25" fmla="*/ 0 h 160"/>
              <a:gd name="T26" fmla="*/ 22 w 166"/>
              <a:gd name="T27" fmla="*/ 97 h 160"/>
              <a:gd name="T28" fmla="*/ 95 w 166"/>
              <a:gd name="T29" fmla="*/ 104 h 160"/>
              <a:gd name="T30" fmla="*/ 108 w 166"/>
              <a:gd name="T31" fmla="*/ 120 h 160"/>
              <a:gd name="T32" fmla="*/ 108 w 166"/>
              <a:gd name="T33" fmla="*/ 124 h 160"/>
              <a:gd name="T34" fmla="*/ 144 w 166"/>
              <a:gd name="T35" fmla="*/ 160 h 160"/>
              <a:gd name="T36" fmla="*/ 165 w 166"/>
              <a:gd name="T37" fmla="*/ 140 h 160"/>
              <a:gd name="T38" fmla="*/ 63 w 166"/>
              <a:gd name="T39" fmla="*/ 109 h 160"/>
              <a:gd name="T40" fmla="*/ 26 w 166"/>
              <a:gd name="T41" fmla="*/ 20 h 160"/>
              <a:gd name="T42" fmla="*/ 99 w 166"/>
              <a:gd name="T43" fmla="*/ 20 h 160"/>
              <a:gd name="T44" fmla="*/ 99 w 166"/>
              <a:gd name="T45" fmla="*/ 93 h 160"/>
              <a:gd name="T46" fmla="*/ 99 w 166"/>
              <a:gd name="T47" fmla="*/ 101 h 160"/>
              <a:gd name="T48" fmla="*/ 107 w 166"/>
              <a:gd name="T49" fmla="*/ 93 h 160"/>
              <a:gd name="T50" fmla="*/ 113 w 166"/>
              <a:gd name="T51" fmla="*/ 115 h 160"/>
              <a:gd name="T52" fmla="*/ 113 w 166"/>
              <a:gd name="T53" fmla="*/ 122 h 160"/>
              <a:gd name="T54" fmla="*/ 115 w 166"/>
              <a:gd name="T55" fmla="*/ 120 h 160"/>
              <a:gd name="T56" fmla="*/ 126 w 166"/>
              <a:gd name="T57" fmla="*/ 109 h 160"/>
              <a:gd name="T58" fmla="*/ 133 w 166"/>
              <a:gd name="T59" fmla="*/ 112 h 160"/>
              <a:gd name="T60" fmla="*/ 113 w 166"/>
              <a:gd name="T61" fmla="*/ 122 h 160"/>
              <a:gd name="T62" fmla="*/ 136 w 166"/>
              <a:gd name="T63" fmla="*/ 115 h 160"/>
              <a:gd name="T64" fmla="*/ 126 w 166"/>
              <a:gd name="T65" fmla="*/ 135 h 160"/>
              <a:gd name="T66" fmla="*/ 144 w 166"/>
              <a:gd name="T67" fmla="*/ 153 h 160"/>
              <a:gd name="T68" fmla="*/ 145 w 166"/>
              <a:gd name="T69" fmla="*/ 124 h 160"/>
              <a:gd name="T70" fmla="*/ 144 w 166"/>
              <a:gd name="T71" fmla="*/ 15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6" h="160">
                <a:moveTo>
                  <a:pt x="93" y="26"/>
                </a:moveTo>
                <a:cubicBezTo>
                  <a:pt x="85" y="18"/>
                  <a:pt x="74" y="14"/>
                  <a:pt x="63" y="14"/>
                </a:cubicBezTo>
                <a:cubicBezTo>
                  <a:pt x="51" y="14"/>
                  <a:pt x="41" y="18"/>
                  <a:pt x="32" y="26"/>
                </a:cubicBezTo>
                <a:cubicBezTo>
                  <a:pt x="24" y="35"/>
                  <a:pt x="20" y="45"/>
                  <a:pt x="20" y="57"/>
                </a:cubicBezTo>
                <a:cubicBezTo>
                  <a:pt x="20" y="68"/>
                  <a:pt x="24" y="79"/>
                  <a:pt x="32" y="87"/>
                </a:cubicBezTo>
                <a:cubicBezTo>
                  <a:pt x="41" y="95"/>
                  <a:pt x="51" y="99"/>
                  <a:pt x="63" y="99"/>
                </a:cubicBezTo>
                <a:cubicBezTo>
                  <a:pt x="74" y="99"/>
                  <a:pt x="85" y="95"/>
                  <a:pt x="93" y="87"/>
                </a:cubicBezTo>
                <a:cubicBezTo>
                  <a:pt x="101" y="79"/>
                  <a:pt x="105" y="68"/>
                  <a:pt x="105" y="57"/>
                </a:cubicBezTo>
                <a:cubicBezTo>
                  <a:pt x="105" y="45"/>
                  <a:pt x="101" y="35"/>
                  <a:pt x="93" y="26"/>
                </a:cubicBezTo>
                <a:close/>
                <a:moveTo>
                  <a:pt x="89" y="83"/>
                </a:moveTo>
                <a:cubicBezTo>
                  <a:pt x="82" y="90"/>
                  <a:pt x="73" y="94"/>
                  <a:pt x="63" y="94"/>
                </a:cubicBezTo>
                <a:cubicBezTo>
                  <a:pt x="53" y="94"/>
                  <a:pt x="43" y="90"/>
                  <a:pt x="36" y="83"/>
                </a:cubicBezTo>
                <a:cubicBezTo>
                  <a:pt x="29" y="76"/>
                  <a:pt x="25" y="67"/>
                  <a:pt x="25" y="57"/>
                </a:cubicBezTo>
                <a:cubicBezTo>
                  <a:pt x="25" y="47"/>
                  <a:pt x="29" y="37"/>
                  <a:pt x="36" y="30"/>
                </a:cubicBezTo>
                <a:cubicBezTo>
                  <a:pt x="43" y="23"/>
                  <a:pt x="53" y="19"/>
                  <a:pt x="63" y="19"/>
                </a:cubicBezTo>
                <a:cubicBezTo>
                  <a:pt x="73" y="19"/>
                  <a:pt x="82" y="23"/>
                  <a:pt x="89" y="30"/>
                </a:cubicBezTo>
                <a:cubicBezTo>
                  <a:pt x="96" y="37"/>
                  <a:pt x="100" y="47"/>
                  <a:pt x="100" y="57"/>
                </a:cubicBezTo>
                <a:cubicBezTo>
                  <a:pt x="100" y="67"/>
                  <a:pt x="96" y="76"/>
                  <a:pt x="89" y="83"/>
                </a:cubicBezTo>
                <a:close/>
                <a:moveTo>
                  <a:pt x="165" y="137"/>
                </a:moveTo>
                <a:cubicBezTo>
                  <a:pt x="130" y="102"/>
                  <a:pt x="130" y="102"/>
                  <a:pt x="130" y="102"/>
                </a:cubicBezTo>
                <a:cubicBezTo>
                  <a:pt x="129" y="101"/>
                  <a:pt x="127" y="101"/>
                  <a:pt x="126" y="102"/>
                </a:cubicBezTo>
                <a:cubicBezTo>
                  <a:pt x="125" y="103"/>
                  <a:pt x="125" y="103"/>
                  <a:pt x="125" y="103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16" y="79"/>
                  <a:pt x="120" y="68"/>
                  <a:pt x="120" y="57"/>
                </a:cubicBezTo>
                <a:cubicBezTo>
                  <a:pt x="120" y="41"/>
                  <a:pt x="114" y="27"/>
                  <a:pt x="103" y="16"/>
                </a:cubicBezTo>
                <a:cubicBezTo>
                  <a:pt x="92" y="6"/>
                  <a:pt x="78" y="0"/>
                  <a:pt x="63" y="0"/>
                </a:cubicBezTo>
                <a:cubicBezTo>
                  <a:pt x="47" y="0"/>
                  <a:pt x="33" y="6"/>
                  <a:pt x="22" y="16"/>
                </a:cubicBezTo>
                <a:cubicBezTo>
                  <a:pt x="0" y="39"/>
                  <a:pt x="0" y="75"/>
                  <a:pt x="22" y="97"/>
                </a:cubicBezTo>
                <a:cubicBezTo>
                  <a:pt x="33" y="108"/>
                  <a:pt x="47" y="114"/>
                  <a:pt x="63" y="114"/>
                </a:cubicBezTo>
                <a:cubicBezTo>
                  <a:pt x="74" y="114"/>
                  <a:pt x="85" y="110"/>
                  <a:pt x="95" y="104"/>
                </a:cubicBezTo>
                <a:cubicBezTo>
                  <a:pt x="109" y="119"/>
                  <a:pt x="109" y="119"/>
                  <a:pt x="109" y="119"/>
                </a:cubicBezTo>
                <a:cubicBezTo>
                  <a:pt x="108" y="120"/>
                  <a:pt x="108" y="120"/>
                  <a:pt x="108" y="120"/>
                </a:cubicBezTo>
                <a:cubicBezTo>
                  <a:pt x="107" y="121"/>
                  <a:pt x="107" y="121"/>
                  <a:pt x="107" y="122"/>
                </a:cubicBezTo>
                <a:cubicBezTo>
                  <a:pt x="107" y="123"/>
                  <a:pt x="107" y="123"/>
                  <a:pt x="108" y="124"/>
                </a:cubicBezTo>
                <a:cubicBezTo>
                  <a:pt x="143" y="159"/>
                  <a:pt x="143" y="159"/>
                  <a:pt x="143" y="159"/>
                </a:cubicBezTo>
                <a:cubicBezTo>
                  <a:pt x="143" y="159"/>
                  <a:pt x="144" y="160"/>
                  <a:pt x="144" y="160"/>
                </a:cubicBezTo>
                <a:cubicBezTo>
                  <a:pt x="145" y="160"/>
                  <a:pt x="146" y="159"/>
                  <a:pt x="146" y="159"/>
                </a:cubicBezTo>
                <a:cubicBezTo>
                  <a:pt x="165" y="140"/>
                  <a:pt x="165" y="140"/>
                  <a:pt x="165" y="140"/>
                </a:cubicBezTo>
                <a:cubicBezTo>
                  <a:pt x="166" y="139"/>
                  <a:pt x="166" y="137"/>
                  <a:pt x="165" y="137"/>
                </a:cubicBezTo>
                <a:close/>
                <a:moveTo>
                  <a:pt x="63" y="109"/>
                </a:moveTo>
                <a:cubicBezTo>
                  <a:pt x="49" y="109"/>
                  <a:pt x="36" y="103"/>
                  <a:pt x="26" y="93"/>
                </a:cubicBezTo>
                <a:cubicBezTo>
                  <a:pt x="6" y="73"/>
                  <a:pt x="6" y="40"/>
                  <a:pt x="26" y="20"/>
                </a:cubicBezTo>
                <a:cubicBezTo>
                  <a:pt x="36" y="10"/>
                  <a:pt x="49" y="5"/>
                  <a:pt x="63" y="5"/>
                </a:cubicBezTo>
                <a:cubicBezTo>
                  <a:pt x="77" y="5"/>
                  <a:pt x="90" y="10"/>
                  <a:pt x="99" y="20"/>
                </a:cubicBezTo>
                <a:cubicBezTo>
                  <a:pt x="109" y="30"/>
                  <a:pt x="115" y="43"/>
                  <a:pt x="115" y="57"/>
                </a:cubicBezTo>
                <a:cubicBezTo>
                  <a:pt x="115" y="71"/>
                  <a:pt x="109" y="84"/>
                  <a:pt x="99" y="93"/>
                </a:cubicBezTo>
                <a:cubicBezTo>
                  <a:pt x="90" y="103"/>
                  <a:pt x="77" y="109"/>
                  <a:pt x="63" y="109"/>
                </a:cubicBezTo>
                <a:close/>
                <a:moveTo>
                  <a:pt x="99" y="101"/>
                </a:moveTo>
                <a:cubicBezTo>
                  <a:pt x="100" y="100"/>
                  <a:pt x="102" y="98"/>
                  <a:pt x="103" y="97"/>
                </a:cubicBezTo>
                <a:cubicBezTo>
                  <a:pt x="104" y="96"/>
                  <a:pt x="106" y="94"/>
                  <a:pt x="107" y="93"/>
                </a:cubicBezTo>
                <a:cubicBezTo>
                  <a:pt x="121" y="107"/>
                  <a:pt x="121" y="107"/>
                  <a:pt x="121" y="107"/>
                </a:cubicBezTo>
                <a:cubicBezTo>
                  <a:pt x="113" y="115"/>
                  <a:pt x="113" y="115"/>
                  <a:pt x="113" y="115"/>
                </a:cubicBezTo>
                <a:lnTo>
                  <a:pt x="99" y="101"/>
                </a:lnTo>
                <a:close/>
                <a:moveTo>
                  <a:pt x="113" y="122"/>
                </a:moveTo>
                <a:cubicBezTo>
                  <a:pt x="115" y="120"/>
                  <a:pt x="115" y="120"/>
                  <a:pt x="115" y="120"/>
                </a:cubicBezTo>
                <a:cubicBezTo>
                  <a:pt x="115" y="120"/>
                  <a:pt x="115" y="120"/>
                  <a:pt x="115" y="120"/>
                </a:cubicBezTo>
                <a:cubicBezTo>
                  <a:pt x="126" y="109"/>
                  <a:pt x="126" y="109"/>
                  <a:pt x="126" y="109"/>
                </a:cubicBezTo>
                <a:cubicBezTo>
                  <a:pt x="126" y="109"/>
                  <a:pt x="126" y="109"/>
                  <a:pt x="126" y="109"/>
                </a:cubicBezTo>
                <a:cubicBezTo>
                  <a:pt x="128" y="107"/>
                  <a:pt x="128" y="107"/>
                  <a:pt x="128" y="107"/>
                </a:cubicBezTo>
                <a:cubicBezTo>
                  <a:pt x="133" y="112"/>
                  <a:pt x="133" y="112"/>
                  <a:pt x="133" y="112"/>
                </a:cubicBezTo>
                <a:cubicBezTo>
                  <a:pt x="118" y="127"/>
                  <a:pt x="118" y="127"/>
                  <a:pt x="118" y="127"/>
                </a:cubicBezTo>
                <a:lnTo>
                  <a:pt x="113" y="122"/>
                </a:lnTo>
                <a:close/>
                <a:moveTo>
                  <a:pt x="121" y="130"/>
                </a:moveTo>
                <a:cubicBezTo>
                  <a:pt x="136" y="115"/>
                  <a:pt x="136" y="115"/>
                  <a:pt x="136" y="115"/>
                </a:cubicBezTo>
                <a:cubicBezTo>
                  <a:pt x="141" y="120"/>
                  <a:pt x="141" y="120"/>
                  <a:pt x="141" y="120"/>
                </a:cubicBezTo>
                <a:cubicBezTo>
                  <a:pt x="126" y="135"/>
                  <a:pt x="126" y="135"/>
                  <a:pt x="126" y="135"/>
                </a:cubicBezTo>
                <a:lnTo>
                  <a:pt x="121" y="130"/>
                </a:lnTo>
                <a:close/>
                <a:moveTo>
                  <a:pt x="144" y="153"/>
                </a:moveTo>
                <a:cubicBezTo>
                  <a:pt x="130" y="139"/>
                  <a:pt x="130" y="139"/>
                  <a:pt x="130" y="139"/>
                </a:cubicBezTo>
                <a:cubicBezTo>
                  <a:pt x="145" y="124"/>
                  <a:pt x="145" y="124"/>
                  <a:pt x="145" y="124"/>
                </a:cubicBezTo>
                <a:cubicBezTo>
                  <a:pt x="160" y="138"/>
                  <a:pt x="160" y="138"/>
                  <a:pt x="160" y="138"/>
                </a:cubicBezTo>
                <a:lnTo>
                  <a:pt x="144" y="15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4EBC51F7-0FD1-B0DD-8758-5764059E5189}"/>
              </a:ext>
            </a:extLst>
          </p:cNvPr>
          <p:cNvSpPr>
            <a:spLocks noEditPoints="1"/>
          </p:cNvSpPr>
          <p:nvPr/>
        </p:nvSpPr>
        <p:spPr bwMode="auto">
          <a:xfrm>
            <a:off x="10090151" y="1924050"/>
            <a:ext cx="263525" cy="254000"/>
          </a:xfrm>
          <a:custGeom>
            <a:avLst/>
            <a:gdLst>
              <a:gd name="T0" fmla="*/ 63 w 166"/>
              <a:gd name="T1" fmla="*/ 14 h 160"/>
              <a:gd name="T2" fmla="*/ 20 w 166"/>
              <a:gd name="T3" fmla="*/ 57 h 160"/>
              <a:gd name="T4" fmla="*/ 63 w 166"/>
              <a:gd name="T5" fmla="*/ 99 h 160"/>
              <a:gd name="T6" fmla="*/ 105 w 166"/>
              <a:gd name="T7" fmla="*/ 57 h 160"/>
              <a:gd name="T8" fmla="*/ 89 w 166"/>
              <a:gd name="T9" fmla="*/ 83 h 160"/>
              <a:gd name="T10" fmla="*/ 36 w 166"/>
              <a:gd name="T11" fmla="*/ 83 h 160"/>
              <a:gd name="T12" fmla="*/ 36 w 166"/>
              <a:gd name="T13" fmla="*/ 30 h 160"/>
              <a:gd name="T14" fmla="*/ 89 w 166"/>
              <a:gd name="T15" fmla="*/ 30 h 160"/>
              <a:gd name="T16" fmla="*/ 89 w 166"/>
              <a:gd name="T17" fmla="*/ 83 h 160"/>
              <a:gd name="T18" fmla="*/ 72 w 166"/>
              <a:gd name="T19" fmla="*/ 47 h 160"/>
              <a:gd name="T20" fmla="*/ 70 w 166"/>
              <a:gd name="T21" fmla="*/ 27 h 160"/>
              <a:gd name="T22" fmla="*/ 53 w 166"/>
              <a:gd name="T23" fmla="*/ 30 h 160"/>
              <a:gd name="T24" fmla="*/ 35 w 166"/>
              <a:gd name="T25" fmla="*/ 47 h 160"/>
              <a:gd name="T26" fmla="*/ 33 w 166"/>
              <a:gd name="T27" fmla="*/ 64 h 160"/>
              <a:gd name="T28" fmla="*/ 53 w 166"/>
              <a:gd name="T29" fmla="*/ 66 h 160"/>
              <a:gd name="T30" fmla="*/ 55 w 166"/>
              <a:gd name="T31" fmla="*/ 86 h 160"/>
              <a:gd name="T32" fmla="*/ 72 w 166"/>
              <a:gd name="T33" fmla="*/ 84 h 160"/>
              <a:gd name="T34" fmla="*/ 90 w 166"/>
              <a:gd name="T35" fmla="*/ 66 h 160"/>
              <a:gd name="T36" fmla="*/ 92 w 166"/>
              <a:gd name="T37" fmla="*/ 49 h 160"/>
              <a:gd name="T38" fmla="*/ 87 w 166"/>
              <a:gd name="T39" fmla="*/ 61 h 160"/>
              <a:gd name="T40" fmla="*/ 67 w 166"/>
              <a:gd name="T41" fmla="*/ 64 h 160"/>
              <a:gd name="T42" fmla="*/ 58 w 166"/>
              <a:gd name="T43" fmla="*/ 81 h 160"/>
              <a:gd name="T44" fmla="*/ 55 w 166"/>
              <a:gd name="T45" fmla="*/ 61 h 160"/>
              <a:gd name="T46" fmla="*/ 38 w 166"/>
              <a:gd name="T47" fmla="*/ 52 h 160"/>
              <a:gd name="T48" fmla="*/ 58 w 166"/>
              <a:gd name="T49" fmla="*/ 49 h 160"/>
              <a:gd name="T50" fmla="*/ 67 w 166"/>
              <a:gd name="T51" fmla="*/ 32 h 160"/>
              <a:gd name="T52" fmla="*/ 70 w 166"/>
              <a:gd name="T53" fmla="*/ 52 h 160"/>
              <a:gd name="T54" fmla="*/ 87 w 166"/>
              <a:gd name="T55" fmla="*/ 61 h 160"/>
              <a:gd name="T56" fmla="*/ 130 w 166"/>
              <a:gd name="T57" fmla="*/ 102 h 160"/>
              <a:gd name="T58" fmla="*/ 124 w 166"/>
              <a:gd name="T59" fmla="*/ 103 h 160"/>
              <a:gd name="T60" fmla="*/ 103 w 166"/>
              <a:gd name="T61" fmla="*/ 16 h 160"/>
              <a:gd name="T62" fmla="*/ 22 w 166"/>
              <a:gd name="T63" fmla="*/ 16 h 160"/>
              <a:gd name="T64" fmla="*/ 63 w 166"/>
              <a:gd name="T65" fmla="*/ 114 h 160"/>
              <a:gd name="T66" fmla="*/ 109 w 166"/>
              <a:gd name="T67" fmla="*/ 119 h 160"/>
              <a:gd name="T68" fmla="*/ 107 w 166"/>
              <a:gd name="T69" fmla="*/ 124 h 160"/>
              <a:gd name="T70" fmla="*/ 116 w 166"/>
              <a:gd name="T71" fmla="*/ 132 h 160"/>
              <a:gd name="T72" fmla="*/ 142 w 166"/>
              <a:gd name="T73" fmla="*/ 159 h 160"/>
              <a:gd name="T74" fmla="*/ 146 w 166"/>
              <a:gd name="T75" fmla="*/ 159 h 160"/>
              <a:gd name="T76" fmla="*/ 166 w 166"/>
              <a:gd name="T77" fmla="*/ 138 h 160"/>
              <a:gd name="T78" fmla="*/ 63 w 166"/>
              <a:gd name="T79" fmla="*/ 109 h 160"/>
              <a:gd name="T80" fmla="*/ 26 w 166"/>
              <a:gd name="T81" fmla="*/ 20 h 160"/>
              <a:gd name="T82" fmla="*/ 99 w 166"/>
              <a:gd name="T83" fmla="*/ 20 h 160"/>
              <a:gd name="T84" fmla="*/ 63 w 166"/>
              <a:gd name="T85" fmla="*/ 109 h 160"/>
              <a:gd name="T86" fmla="*/ 103 w 166"/>
              <a:gd name="T87" fmla="*/ 97 h 160"/>
              <a:gd name="T88" fmla="*/ 121 w 166"/>
              <a:gd name="T89" fmla="*/ 107 h 160"/>
              <a:gd name="T90" fmla="*/ 99 w 166"/>
              <a:gd name="T91" fmla="*/ 101 h 160"/>
              <a:gd name="T92" fmla="*/ 115 w 166"/>
              <a:gd name="T93" fmla="*/ 120 h 160"/>
              <a:gd name="T94" fmla="*/ 126 w 166"/>
              <a:gd name="T95" fmla="*/ 109 h 160"/>
              <a:gd name="T96" fmla="*/ 128 w 166"/>
              <a:gd name="T97" fmla="*/ 107 h 160"/>
              <a:gd name="T98" fmla="*/ 118 w 166"/>
              <a:gd name="T99" fmla="*/ 127 h 160"/>
              <a:gd name="T100" fmla="*/ 121 w 166"/>
              <a:gd name="T101" fmla="*/ 130 h 160"/>
              <a:gd name="T102" fmla="*/ 141 w 166"/>
              <a:gd name="T103" fmla="*/ 120 h 160"/>
              <a:gd name="T104" fmla="*/ 121 w 166"/>
              <a:gd name="T105" fmla="*/ 130 h 160"/>
              <a:gd name="T106" fmla="*/ 130 w 166"/>
              <a:gd name="T107" fmla="*/ 139 h 160"/>
              <a:gd name="T108" fmla="*/ 159 w 166"/>
              <a:gd name="T109" fmla="*/ 1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6" h="160">
                <a:moveTo>
                  <a:pt x="93" y="26"/>
                </a:moveTo>
                <a:cubicBezTo>
                  <a:pt x="85" y="18"/>
                  <a:pt x="74" y="14"/>
                  <a:pt x="63" y="14"/>
                </a:cubicBezTo>
                <a:cubicBezTo>
                  <a:pt x="51" y="14"/>
                  <a:pt x="40" y="18"/>
                  <a:pt x="32" y="26"/>
                </a:cubicBezTo>
                <a:cubicBezTo>
                  <a:pt x="24" y="35"/>
                  <a:pt x="20" y="45"/>
                  <a:pt x="20" y="57"/>
                </a:cubicBezTo>
                <a:cubicBezTo>
                  <a:pt x="20" y="68"/>
                  <a:pt x="24" y="79"/>
                  <a:pt x="32" y="87"/>
                </a:cubicBezTo>
                <a:cubicBezTo>
                  <a:pt x="40" y="95"/>
                  <a:pt x="51" y="99"/>
                  <a:pt x="63" y="99"/>
                </a:cubicBezTo>
                <a:cubicBezTo>
                  <a:pt x="74" y="99"/>
                  <a:pt x="85" y="95"/>
                  <a:pt x="93" y="87"/>
                </a:cubicBezTo>
                <a:cubicBezTo>
                  <a:pt x="101" y="79"/>
                  <a:pt x="105" y="68"/>
                  <a:pt x="105" y="57"/>
                </a:cubicBezTo>
                <a:cubicBezTo>
                  <a:pt x="105" y="45"/>
                  <a:pt x="101" y="35"/>
                  <a:pt x="93" y="26"/>
                </a:cubicBezTo>
                <a:close/>
                <a:moveTo>
                  <a:pt x="89" y="83"/>
                </a:moveTo>
                <a:cubicBezTo>
                  <a:pt x="82" y="90"/>
                  <a:pt x="73" y="94"/>
                  <a:pt x="63" y="94"/>
                </a:cubicBezTo>
                <a:cubicBezTo>
                  <a:pt x="53" y="94"/>
                  <a:pt x="43" y="90"/>
                  <a:pt x="36" y="83"/>
                </a:cubicBezTo>
                <a:cubicBezTo>
                  <a:pt x="29" y="76"/>
                  <a:pt x="25" y="67"/>
                  <a:pt x="25" y="57"/>
                </a:cubicBezTo>
                <a:cubicBezTo>
                  <a:pt x="25" y="47"/>
                  <a:pt x="29" y="37"/>
                  <a:pt x="36" y="30"/>
                </a:cubicBezTo>
                <a:cubicBezTo>
                  <a:pt x="43" y="23"/>
                  <a:pt x="53" y="19"/>
                  <a:pt x="63" y="19"/>
                </a:cubicBezTo>
                <a:cubicBezTo>
                  <a:pt x="73" y="19"/>
                  <a:pt x="82" y="23"/>
                  <a:pt x="89" y="30"/>
                </a:cubicBezTo>
                <a:cubicBezTo>
                  <a:pt x="96" y="37"/>
                  <a:pt x="100" y="47"/>
                  <a:pt x="100" y="57"/>
                </a:cubicBezTo>
                <a:cubicBezTo>
                  <a:pt x="100" y="67"/>
                  <a:pt x="96" y="76"/>
                  <a:pt x="89" y="83"/>
                </a:cubicBezTo>
                <a:close/>
                <a:moveTo>
                  <a:pt x="90" y="47"/>
                </a:moveTo>
                <a:cubicBezTo>
                  <a:pt x="72" y="47"/>
                  <a:pt x="72" y="47"/>
                  <a:pt x="72" y="47"/>
                </a:cubicBezTo>
                <a:cubicBezTo>
                  <a:pt x="72" y="30"/>
                  <a:pt x="72" y="30"/>
                  <a:pt x="72" y="30"/>
                </a:cubicBezTo>
                <a:cubicBezTo>
                  <a:pt x="72" y="28"/>
                  <a:pt x="71" y="27"/>
                  <a:pt x="70" y="27"/>
                </a:cubicBezTo>
                <a:cubicBezTo>
                  <a:pt x="55" y="27"/>
                  <a:pt x="55" y="27"/>
                  <a:pt x="55" y="27"/>
                </a:cubicBezTo>
                <a:cubicBezTo>
                  <a:pt x="54" y="27"/>
                  <a:pt x="53" y="28"/>
                  <a:pt x="53" y="30"/>
                </a:cubicBezTo>
                <a:cubicBezTo>
                  <a:pt x="53" y="47"/>
                  <a:pt x="53" y="47"/>
                  <a:pt x="53" y="47"/>
                </a:cubicBezTo>
                <a:cubicBezTo>
                  <a:pt x="35" y="47"/>
                  <a:pt x="35" y="47"/>
                  <a:pt x="35" y="47"/>
                </a:cubicBezTo>
                <a:cubicBezTo>
                  <a:pt x="34" y="47"/>
                  <a:pt x="33" y="48"/>
                  <a:pt x="33" y="49"/>
                </a:cubicBezTo>
                <a:cubicBezTo>
                  <a:pt x="33" y="64"/>
                  <a:pt x="33" y="64"/>
                  <a:pt x="33" y="64"/>
                </a:cubicBezTo>
                <a:cubicBezTo>
                  <a:pt x="33" y="65"/>
                  <a:pt x="34" y="66"/>
                  <a:pt x="35" y="66"/>
                </a:cubicBezTo>
                <a:cubicBezTo>
                  <a:pt x="53" y="66"/>
                  <a:pt x="53" y="66"/>
                  <a:pt x="53" y="66"/>
                </a:cubicBezTo>
                <a:cubicBezTo>
                  <a:pt x="53" y="84"/>
                  <a:pt x="53" y="84"/>
                  <a:pt x="53" y="84"/>
                </a:cubicBezTo>
                <a:cubicBezTo>
                  <a:pt x="53" y="85"/>
                  <a:pt x="54" y="86"/>
                  <a:pt x="55" y="86"/>
                </a:cubicBezTo>
                <a:cubicBezTo>
                  <a:pt x="70" y="86"/>
                  <a:pt x="70" y="86"/>
                  <a:pt x="70" y="86"/>
                </a:cubicBezTo>
                <a:cubicBezTo>
                  <a:pt x="71" y="86"/>
                  <a:pt x="72" y="85"/>
                  <a:pt x="72" y="84"/>
                </a:cubicBezTo>
                <a:cubicBezTo>
                  <a:pt x="72" y="66"/>
                  <a:pt x="72" y="66"/>
                  <a:pt x="72" y="66"/>
                </a:cubicBezTo>
                <a:cubicBezTo>
                  <a:pt x="90" y="66"/>
                  <a:pt x="90" y="66"/>
                  <a:pt x="90" y="66"/>
                </a:cubicBezTo>
                <a:cubicBezTo>
                  <a:pt x="91" y="66"/>
                  <a:pt x="92" y="65"/>
                  <a:pt x="92" y="64"/>
                </a:cubicBezTo>
                <a:cubicBezTo>
                  <a:pt x="92" y="49"/>
                  <a:pt x="92" y="49"/>
                  <a:pt x="92" y="49"/>
                </a:cubicBezTo>
                <a:cubicBezTo>
                  <a:pt x="92" y="48"/>
                  <a:pt x="91" y="47"/>
                  <a:pt x="90" y="47"/>
                </a:cubicBezTo>
                <a:close/>
                <a:moveTo>
                  <a:pt x="87" y="61"/>
                </a:moveTo>
                <a:cubicBezTo>
                  <a:pt x="70" y="61"/>
                  <a:pt x="70" y="61"/>
                  <a:pt x="70" y="61"/>
                </a:cubicBezTo>
                <a:cubicBezTo>
                  <a:pt x="69" y="61"/>
                  <a:pt x="67" y="63"/>
                  <a:pt x="67" y="64"/>
                </a:cubicBezTo>
                <a:cubicBezTo>
                  <a:pt x="67" y="81"/>
                  <a:pt x="67" y="81"/>
                  <a:pt x="67" y="81"/>
                </a:cubicBezTo>
                <a:cubicBezTo>
                  <a:pt x="58" y="81"/>
                  <a:pt x="58" y="81"/>
                  <a:pt x="58" y="81"/>
                </a:cubicBezTo>
                <a:cubicBezTo>
                  <a:pt x="58" y="64"/>
                  <a:pt x="58" y="64"/>
                  <a:pt x="58" y="64"/>
                </a:cubicBezTo>
                <a:cubicBezTo>
                  <a:pt x="58" y="63"/>
                  <a:pt x="57" y="61"/>
                  <a:pt x="55" y="61"/>
                </a:cubicBezTo>
                <a:cubicBezTo>
                  <a:pt x="38" y="61"/>
                  <a:pt x="38" y="61"/>
                  <a:pt x="38" y="61"/>
                </a:cubicBezTo>
                <a:cubicBezTo>
                  <a:pt x="38" y="52"/>
                  <a:pt x="38" y="52"/>
                  <a:pt x="38" y="52"/>
                </a:cubicBezTo>
                <a:cubicBezTo>
                  <a:pt x="55" y="52"/>
                  <a:pt x="55" y="52"/>
                  <a:pt x="55" y="52"/>
                </a:cubicBezTo>
                <a:cubicBezTo>
                  <a:pt x="57" y="52"/>
                  <a:pt x="58" y="51"/>
                  <a:pt x="58" y="49"/>
                </a:cubicBezTo>
                <a:cubicBezTo>
                  <a:pt x="58" y="32"/>
                  <a:pt x="58" y="32"/>
                  <a:pt x="58" y="32"/>
                </a:cubicBezTo>
                <a:cubicBezTo>
                  <a:pt x="67" y="32"/>
                  <a:pt x="67" y="32"/>
                  <a:pt x="67" y="32"/>
                </a:cubicBezTo>
                <a:cubicBezTo>
                  <a:pt x="67" y="49"/>
                  <a:pt x="67" y="49"/>
                  <a:pt x="67" y="49"/>
                </a:cubicBezTo>
                <a:cubicBezTo>
                  <a:pt x="67" y="51"/>
                  <a:pt x="69" y="52"/>
                  <a:pt x="70" y="52"/>
                </a:cubicBezTo>
                <a:cubicBezTo>
                  <a:pt x="87" y="52"/>
                  <a:pt x="87" y="52"/>
                  <a:pt x="87" y="52"/>
                </a:cubicBezTo>
                <a:lnTo>
                  <a:pt x="87" y="61"/>
                </a:lnTo>
                <a:close/>
                <a:moveTo>
                  <a:pt x="165" y="137"/>
                </a:moveTo>
                <a:cubicBezTo>
                  <a:pt x="130" y="102"/>
                  <a:pt x="130" y="102"/>
                  <a:pt x="130" y="102"/>
                </a:cubicBezTo>
                <a:cubicBezTo>
                  <a:pt x="129" y="101"/>
                  <a:pt x="127" y="101"/>
                  <a:pt x="126" y="102"/>
                </a:cubicBezTo>
                <a:cubicBezTo>
                  <a:pt x="124" y="103"/>
                  <a:pt x="124" y="103"/>
                  <a:pt x="124" y="103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25" y="66"/>
                  <a:pt x="123" y="36"/>
                  <a:pt x="103" y="16"/>
                </a:cubicBezTo>
                <a:cubicBezTo>
                  <a:pt x="92" y="6"/>
                  <a:pt x="78" y="0"/>
                  <a:pt x="63" y="0"/>
                </a:cubicBezTo>
                <a:cubicBezTo>
                  <a:pt x="47" y="0"/>
                  <a:pt x="33" y="6"/>
                  <a:pt x="22" y="16"/>
                </a:cubicBezTo>
                <a:cubicBezTo>
                  <a:pt x="0" y="39"/>
                  <a:pt x="0" y="75"/>
                  <a:pt x="22" y="97"/>
                </a:cubicBezTo>
                <a:cubicBezTo>
                  <a:pt x="33" y="108"/>
                  <a:pt x="47" y="114"/>
                  <a:pt x="63" y="114"/>
                </a:cubicBezTo>
                <a:cubicBezTo>
                  <a:pt x="74" y="114"/>
                  <a:pt x="85" y="110"/>
                  <a:pt x="95" y="104"/>
                </a:cubicBezTo>
                <a:cubicBezTo>
                  <a:pt x="109" y="119"/>
                  <a:pt x="109" y="119"/>
                  <a:pt x="109" y="119"/>
                </a:cubicBezTo>
                <a:cubicBezTo>
                  <a:pt x="107" y="120"/>
                  <a:pt x="107" y="120"/>
                  <a:pt x="107" y="120"/>
                </a:cubicBezTo>
                <a:cubicBezTo>
                  <a:pt x="106" y="121"/>
                  <a:pt x="106" y="123"/>
                  <a:pt x="107" y="124"/>
                </a:cubicBezTo>
                <a:cubicBezTo>
                  <a:pt x="116" y="132"/>
                  <a:pt x="116" y="132"/>
                  <a:pt x="116" y="132"/>
                </a:cubicBezTo>
                <a:cubicBezTo>
                  <a:pt x="116" y="132"/>
                  <a:pt x="116" y="132"/>
                  <a:pt x="116" y="132"/>
                </a:cubicBezTo>
                <a:cubicBezTo>
                  <a:pt x="116" y="132"/>
                  <a:pt x="116" y="132"/>
                  <a:pt x="116" y="132"/>
                </a:cubicBezTo>
                <a:cubicBezTo>
                  <a:pt x="142" y="159"/>
                  <a:pt x="142" y="159"/>
                  <a:pt x="142" y="159"/>
                </a:cubicBezTo>
                <a:cubicBezTo>
                  <a:pt x="143" y="159"/>
                  <a:pt x="144" y="160"/>
                  <a:pt x="144" y="160"/>
                </a:cubicBezTo>
                <a:cubicBezTo>
                  <a:pt x="145" y="160"/>
                  <a:pt x="146" y="159"/>
                  <a:pt x="146" y="159"/>
                </a:cubicBezTo>
                <a:cubicBezTo>
                  <a:pt x="165" y="140"/>
                  <a:pt x="165" y="140"/>
                  <a:pt x="165" y="140"/>
                </a:cubicBezTo>
                <a:cubicBezTo>
                  <a:pt x="165" y="140"/>
                  <a:pt x="166" y="139"/>
                  <a:pt x="166" y="138"/>
                </a:cubicBezTo>
                <a:cubicBezTo>
                  <a:pt x="166" y="138"/>
                  <a:pt x="165" y="137"/>
                  <a:pt x="165" y="137"/>
                </a:cubicBezTo>
                <a:close/>
                <a:moveTo>
                  <a:pt x="63" y="109"/>
                </a:moveTo>
                <a:cubicBezTo>
                  <a:pt x="49" y="109"/>
                  <a:pt x="36" y="103"/>
                  <a:pt x="26" y="93"/>
                </a:cubicBezTo>
                <a:cubicBezTo>
                  <a:pt x="6" y="73"/>
                  <a:pt x="6" y="40"/>
                  <a:pt x="26" y="20"/>
                </a:cubicBezTo>
                <a:cubicBezTo>
                  <a:pt x="36" y="10"/>
                  <a:pt x="49" y="5"/>
                  <a:pt x="63" y="5"/>
                </a:cubicBezTo>
                <a:cubicBezTo>
                  <a:pt x="76" y="5"/>
                  <a:pt x="90" y="10"/>
                  <a:pt x="99" y="20"/>
                </a:cubicBezTo>
                <a:cubicBezTo>
                  <a:pt x="120" y="40"/>
                  <a:pt x="120" y="73"/>
                  <a:pt x="99" y="93"/>
                </a:cubicBezTo>
                <a:cubicBezTo>
                  <a:pt x="90" y="103"/>
                  <a:pt x="76" y="109"/>
                  <a:pt x="63" y="109"/>
                </a:cubicBezTo>
                <a:close/>
                <a:moveTo>
                  <a:pt x="99" y="101"/>
                </a:moveTo>
                <a:cubicBezTo>
                  <a:pt x="100" y="100"/>
                  <a:pt x="102" y="98"/>
                  <a:pt x="103" y="97"/>
                </a:cubicBezTo>
                <a:cubicBezTo>
                  <a:pt x="104" y="96"/>
                  <a:pt x="106" y="94"/>
                  <a:pt x="107" y="93"/>
                </a:cubicBezTo>
                <a:cubicBezTo>
                  <a:pt x="121" y="107"/>
                  <a:pt x="121" y="107"/>
                  <a:pt x="121" y="107"/>
                </a:cubicBezTo>
                <a:cubicBezTo>
                  <a:pt x="113" y="115"/>
                  <a:pt x="113" y="115"/>
                  <a:pt x="113" y="115"/>
                </a:cubicBezTo>
                <a:lnTo>
                  <a:pt x="99" y="101"/>
                </a:lnTo>
                <a:close/>
                <a:moveTo>
                  <a:pt x="113" y="122"/>
                </a:moveTo>
                <a:cubicBezTo>
                  <a:pt x="115" y="120"/>
                  <a:pt x="115" y="120"/>
                  <a:pt x="115" y="120"/>
                </a:cubicBezTo>
                <a:cubicBezTo>
                  <a:pt x="115" y="120"/>
                  <a:pt x="115" y="120"/>
                  <a:pt x="115" y="120"/>
                </a:cubicBezTo>
                <a:cubicBezTo>
                  <a:pt x="126" y="109"/>
                  <a:pt x="126" y="109"/>
                  <a:pt x="126" y="109"/>
                </a:cubicBezTo>
                <a:cubicBezTo>
                  <a:pt x="126" y="109"/>
                  <a:pt x="126" y="109"/>
                  <a:pt x="126" y="109"/>
                </a:cubicBezTo>
                <a:cubicBezTo>
                  <a:pt x="128" y="107"/>
                  <a:pt x="128" y="107"/>
                  <a:pt x="128" y="107"/>
                </a:cubicBezTo>
                <a:cubicBezTo>
                  <a:pt x="133" y="112"/>
                  <a:pt x="133" y="112"/>
                  <a:pt x="133" y="112"/>
                </a:cubicBezTo>
                <a:cubicBezTo>
                  <a:pt x="118" y="127"/>
                  <a:pt x="118" y="127"/>
                  <a:pt x="118" y="127"/>
                </a:cubicBezTo>
                <a:lnTo>
                  <a:pt x="113" y="122"/>
                </a:lnTo>
                <a:close/>
                <a:moveTo>
                  <a:pt x="121" y="130"/>
                </a:moveTo>
                <a:cubicBezTo>
                  <a:pt x="136" y="115"/>
                  <a:pt x="136" y="115"/>
                  <a:pt x="136" y="115"/>
                </a:cubicBezTo>
                <a:cubicBezTo>
                  <a:pt x="141" y="120"/>
                  <a:pt x="141" y="120"/>
                  <a:pt x="141" y="120"/>
                </a:cubicBezTo>
                <a:cubicBezTo>
                  <a:pt x="126" y="135"/>
                  <a:pt x="126" y="135"/>
                  <a:pt x="126" y="135"/>
                </a:cubicBezTo>
                <a:lnTo>
                  <a:pt x="121" y="130"/>
                </a:lnTo>
                <a:close/>
                <a:moveTo>
                  <a:pt x="144" y="153"/>
                </a:moveTo>
                <a:cubicBezTo>
                  <a:pt x="130" y="139"/>
                  <a:pt x="130" y="139"/>
                  <a:pt x="130" y="139"/>
                </a:cubicBezTo>
                <a:cubicBezTo>
                  <a:pt x="145" y="124"/>
                  <a:pt x="145" y="124"/>
                  <a:pt x="145" y="124"/>
                </a:cubicBezTo>
                <a:cubicBezTo>
                  <a:pt x="159" y="138"/>
                  <a:pt x="159" y="138"/>
                  <a:pt x="159" y="138"/>
                </a:cubicBezTo>
                <a:lnTo>
                  <a:pt x="144" y="15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78E7664D-C0CF-98FC-E906-31B7EA323F56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1924050"/>
            <a:ext cx="255588" cy="254000"/>
          </a:xfrm>
          <a:custGeom>
            <a:avLst/>
            <a:gdLst>
              <a:gd name="T0" fmla="*/ 57 w 161"/>
              <a:gd name="T1" fmla="*/ 14 h 160"/>
              <a:gd name="T2" fmla="*/ 15 w 161"/>
              <a:gd name="T3" fmla="*/ 57 h 160"/>
              <a:gd name="T4" fmla="*/ 57 w 161"/>
              <a:gd name="T5" fmla="*/ 99 h 160"/>
              <a:gd name="T6" fmla="*/ 100 w 161"/>
              <a:gd name="T7" fmla="*/ 57 h 160"/>
              <a:gd name="T8" fmla="*/ 84 w 161"/>
              <a:gd name="T9" fmla="*/ 83 h 160"/>
              <a:gd name="T10" fmla="*/ 31 w 161"/>
              <a:gd name="T11" fmla="*/ 83 h 160"/>
              <a:gd name="T12" fmla="*/ 31 w 161"/>
              <a:gd name="T13" fmla="*/ 30 h 160"/>
              <a:gd name="T14" fmla="*/ 84 w 161"/>
              <a:gd name="T15" fmla="*/ 30 h 160"/>
              <a:gd name="T16" fmla="*/ 84 w 161"/>
              <a:gd name="T17" fmla="*/ 83 h 160"/>
              <a:gd name="T18" fmla="*/ 125 w 161"/>
              <a:gd name="T19" fmla="*/ 102 h 160"/>
              <a:gd name="T20" fmla="*/ 119 w 161"/>
              <a:gd name="T21" fmla="*/ 103 h 160"/>
              <a:gd name="T22" fmla="*/ 98 w 161"/>
              <a:gd name="T23" fmla="*/ 16 h 160"/>
              <a:gd name="T24" fmla="*/ 17 w 161"/>
              <a:gd name="T25" fmla="*/ 16 h 160"/>
              <a:gd name="T26" fmla="*/ 17 w 161"/>
              <a:gd name="T27" fmla="*/ 97 h 160"/>
              <a:gd name="T28" fmla="*/ 89 w 161"/>
              <a:gd name="T29" fmla="*/ 104 h 160"/>
              <a:gd name="T30" fmla="*/ 102 w 161"/>
              <a:gd name="T31" fmla="*/ 120 h 160"/>
              <a:gd name="T32" fmla="*/ 137 w 161"/>
              <a:gd name="T33" fmla="*/ 159 h 160"/>
              <a:gd name="T34" fmla="*/ 141 w 161"/>
              <a:gd name="T35" fmla="*/ 159 h 160"/>
              <a:gd name="T36" fmla="*/ 160 w 161"/>
              <a:gd name="T37" fmla="*/ 137 h 160"/>
              <a:gd name="T38" fmla="*/ 21 w 161"/>
              <a:gd name="T39" fmla="*/ 93 h 160"/>
              <a:gd name="T40" fmla="*/ 21 w 161"/>
              <a:gd name="T41" fmla="*/ 20 h 160"/>
              <a:gd name="T42" fmla="*/ 94 w 161"/>
              <a:gd name="T43" fmla="*/ 20 h 160"/>
              <a:gd name="T44" fmla="*/ 57 w 161"/>
              <a:gd name="T45" fmla="*/ 109 h 160"/>
              <a:gd name="T46" fmla="*/ 98 w 161"/>
              <a:gd name="T47" fmla="*/ 97 h 160"/>
              <a:gd name="T48" fmla="*/ 116 w 161"/>
              <a:gd name="T49" fmla="*/ 107 h 160"/>
              <a:gd name="T50" fmla="*/ 94 w 161"/>
              <a:gd name="T51" fmla="*/ 101 h 160"/>
              <a:gd name="T52" fmla="*/ 109 w 161"/>
              <a:gd name="T53" fmla="*/ 120 h 160"/>
              <a:gd name="T54" fmla="*/ 121 w 161"/>
              <a:gd name="T55" fmla="*/ 109 h 160"/>
              <a:gd name="T56" fmla="*/ 123 w 161"/>
              <a:gd name="T57" fmla="*/ 107 h 160"/>
              <a:gd name="T58" fmla="*/ 112 w 161"/>
              <a:gd name="T59" fmla="*/ 127 h 160"/>
              <a:gd name="T60" fmla="*/ 116 w 161"/>
              <a:gd name="T61" fmla="*/ 130 h 160"/>
              <a:gd name="T62" fmla="*/ 136 w 161"/>
              <a:gd name="T63" fmla="*/ 120 h 160"/>
              <a:gd name="T64" fmla="*/ 116 w 161"/>
              <a:gd name="T65" fmla="*/ 130 h 160"/>
              <a:gd name="T66" fmla="*/ 124 w 161"/>
              <a:gd name="T67" fmla="*/ 139 h 160"/>
              <a:gd name="T68" fmla="*/ 154 w 161"/>
              <a:gd name="T69" fmla="*/ 138 h 160"/>
              <a:gd name="T70" fmla="*/ 85 w 161"/>
              <a:gd name="T71" fmla="*/ 47 h 160"/>
              <a:gd name="T72" fmla="*/ 28 w 161"/>
              <a:gd name="T73" fmla="*/ 49 h 160"/>
              <a:gd name="T74" fmla="*/ 30 w 161"/>
              <a:gd name="T75" fmla="*/ 66 h 160"/>
              <a:gd name="T76" fmla="*/ 87 w 161"/>
              <a:gd name="T77" fmla="*/ 64 h 160"/>
              <a:gd name="T78" fmla="*/ 85 w 161"/>
              <a:gd name="T79" fmla="*/ 47 h 160"/>
              <a:gd name="T80" fmla="*/ 33 w 161"/>
              <a:gd name="T81" fmla="*/ 61 h 160"/>
              <a:gd name="T82" fmla="*/ 82 w 161"/>
              <a:gd name="T83" fmla="*/ 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1" h="160">
                <a:moveTo>
                  <a:pt x="88" y="26"/>
                </a:moveTo>
                <a:cubicBezTo>
                  <a:pt x="80" y="18"/>
                  <a:pt x="69" y="14"/>
                  <a:pt x="57" y="14"/>
                </a:cubicBezTo>
                <a:cubicBezTo>
                  <a:pt x="46" y="14"/>
                  <a:pt x="35" y="18"/>
                  <a:pt x="27" y="26"/>
                </a:cubicBezTo>
                <a:cubicBezTo>
                  <a:pt x="19" y="35"/>
                  <a:pt x="15" y="45"/>
                  <a:pt x="15" y="57"/>
                </a:cubicBezTo>
                <a:cubicBezTo>
                  <a:pt x="15" y="68"/>
                  <a:pt x="19" y="79"/>
                  <a:pt x="27" y="87"/>
                </a:cubicBezTo>
                <a:cubicBezTo>
                  <a:pt x="35" y="95"/>
                  <a:pt x="46" y="99"/>
                  <a:pt x="57" y="99"/>
                </a:cubicBezTo>
                <a:cubicBezTo>
                  <a:pt x="69" y="99"/>
                  <a:pt x="80" y="95"/>
                  <a:pt x="88" y="87"/>
                </a:cubicBezTo>
                <a:cubicBezTo>
                  <a:pt x="96" y="79"/>
                  <a:pt x="100" y="68"/>
                  <a:pt x="100" y="57"/>
                </a:cubicBezTo>
                <a:cubicBezTo>
                  <a:pt x="100" y="45"/>
                  <a:pt x="96" y="35"/>
                  <a:pt x="88" y="26"/>
                </a:cubicBezTo>
                <a:close/>
                <a:moveTo>
                  <a:pt x="84" y="83"/>
                </a:moveTo>
                <a:cubicBezTo>
                  <a:pt x="77" y="90"/>
                  <a:pt x="68" y="94"/>
                  <a:pt x="57" y="94"/>
                </a:cubicBezTo>
                <a:cubicBezTo>
                  <a:pt x="47" y="94"/>
                  <a:pt x="38" y="90"/>
                  <a:pt x="31" y="83"/>
                </a:cubicBezTo>
                <a:cubicBezTo>
                  <a:pt x="24" y="76"/>
                  <a:pt x="20" y="67"/>
                  <a:pt x="20" y="57"/>
                </a:cubicBezTo>
                <a:cubicBezTo>
                  <a:pt x="20" y="47"/>
                  <a:pt x="24" y="37"/>
                  <a:pt x="31" y="30"/>
                </a:cubicBezTo>
                <a:cubicBezTo>
                  <a:pt x="38" y="23"/>
                  <a:pt x="47" y="19"/>
                  <a:pt x="57" y="19"/>
                </a:cubicBezTo>
                <a:cubicBezTo>
                  <a:pt x="68" y="19"/>
                  <a:pt x="77" y="23"/>
                  <a:pt x="84" y="30"/>
                </a:cubicBezTo>
                <a:cubicBezTo>
                  <a:pt x="91" y="37"/>
                  <a:pt x="95" y="47"/>
                  <a:pt x="95" y="57"/>
                </a:cubicBezTo>
                <a:cubicBezTo>
                  <a:pt x="95" y="67"/>
                  <a:pt x="91" y="76"/>
                  <a:pt x="84" y="83"/>
                </a:cubicBezTo>
                <a:close/>
                <a:moveTo>
                  <a:pt x="160" y="137"/>
                </a:moveTo>
                <a:cubicBezTo>
                  <a:pt x="125" y="102"/>
                  <a:pt x="125" y="102"/>
                  <a:pt x="125" y="102"/>
                </a:cubicBezTo>
                <a:cubicBezTo>
                  <a:pt x="124" y="101"/>
                  <a:pt x="122" y="101"/>
                  <a:pt x="121" y="102"/>
                </a:cubicBezTo>
                <a:cubicBezTo>
                  <a:pt x="119" y="103"/>
                  <a:pt x="119" y="103"/>
                  <a:pt x="119" y="103"/>
                </a:cubicBezTo>
                <a:cubicBezTo>
                  <a:pt x="105" y="89"/>
                  <a:pt x="105" y="89"/>
                  <a:pt x="105" y="89"/>
                </a:cubicBezTo>
                <a:cubicBezTo>
                  <a:pt x="120" y="66"/>
                  <a:pt x="117" y="36"/>
                  <a:pt x="98" y="16"/>
                </a:cubicBezTo>
                <a:cubicBezTo>
                  <a:pt x="87" y="6"/>
                  <a:pt x="73" y="0"/>
                  <a:pt x="57" y="0"/>
                </a:cubicBezTo>
                <a:cubicBezTo>
                  <a:pt x="42" y="0"/>
                  <a:pt x="28" y="6"/>
                  <a:pt x="17" y="16"/>
                </a:cubicBezTo>
                <a:cubicBezTo>
                  <a:pt x="6" y="27"/>
                  <a:pt x="0" y="41"/>
                  <a:pt x="0" y="57"/>
                </a:cubicBezTo>
                <a:cubicBezTo>
                  <a:pt x="0" y="72"/>
                  <a:pt x="6" y="86"/>
                  <a:pt x="17" y="97"/>
                </a:cubicBezTo>
                <a:cubicBezTo>
                  <a:pt x="28" y="108"/>
                  <a:pt x="42" y="114"/>
                  <a:pt x="57" y="114"/>
                </a:cubicBezTo>
                <a:cubicBezTo>
                  <a:pt x="69" y="114"/>
                  <a:pt x="80" y="110"/>
                  <a:pt x="89" y="104"/>
                </a:cubicBezTo>
                <a:cubicBezTo>
                  <a:pt x="104" y="119"/>
                  <a:pt x="104" y="119"/>
                  <a:pt x="104" y="119"/>
                </a:cubicBezTo>
                <a:cubicBezTo>
                  <a:pt x="102" y="120"/>
                  <a:pt x="102" y="120"/>
                  <a:pt x="102" y="120"/>
                </a:cubicBezTo>
                <a:cubicBezTo>
                  <a:pt x="101" y="121"/>
                  <a:pt x="101" y="123"/>
                  <a:pt x="102" y="124"/>
                </a:cubicBezTo>
                <a:cubicBezTo>
                  <a:pt x="137" y="159"/>
                  <a:pt x="137" y="159"/>
                  <a:pt x="137" y="159"/>
                </a:cubicBezTo>
                <a:cubicBezTo>
                  <a:pt x="138" y="159"/>
                  <a:pt x="138" y="160"/>
                  <a:pt x="139" y="160"/>
                </a:cubicBezTo>
                <a:cubicBezTo>
                  <a:pt x="140" y="160"/>
                  <a:pt x="140" y="159"/>
                  <a:pt x="141" y="159"/>
                </a:cubicBezTo>
                <a:cubicBezTo>
                  <a:pt x="160" y="140"/>
                  <a:pt x="160" y="140"/>
                  <a:pt x="160" y="140"/>
                </a:cubicBezTo>
                <a:cubicBezTo>
                  <a:pt x="161" y="139"/>
                  <a:pt x="161" y="137"/>
                  <a:pt x="160" y="137"/>
                </a:cubicBezTo>
                <a:close/>
                <a:moveTo>
                  <a:pt x="57" y="109"/>
                </a:moveTo>
                <a:cubicBezTo>
                  <a:pt x="44" y="109"/>
                  <a:pt x="31" y="103"/>
                  <a:pt x="21" y="93"/>
                </a:cubicBezTo>
                <a:cubicBezTo>
                  <a:pt x="11" y="84"/>
                  <a:pt x="5" y="71"/>
                  <a:pt x="5" y="57"/>
                </a:cubicBezTo>
                <a:cubicBezTo>
                  <a:pt x="5" y="43"/>
                  <a:pt x="11" y="30"/>
                  <a:pt x="21" y="20"/>
                </a:cubicBezTo>
                <a:cubicBezTo>
                  <a:pt x="31" y="10"/>
                  <a:pt x="44" y="5"/>
                  <a:pt x="57" y="5"/>
                </a:cubicBezTo>
                <a:cubicBezTo>
                  <a:pt x="71" y="5"/>
                  <a:pt x="84" y="10"/>
                  <a:pt x="94" y="20"/>
                </a:cubicBezTo>
                <a:cubicBezTo>
                  <a:pt x="114" y="40"/>
                  <a:pt x="114" y="73"/>
                  <a:pt x="94" y="93"/>
                </a:cubicBezTo>
                <a:cubicBezTo>
                  <a:pt x="84" y="103"/>
                  <a:pt x="71" y="109"/>
                  <a:pt x="57" y="109"/>
                </a:cubicBezTo>
                <a:close/>
                <a:moveTo>
                  <a:pt x="94" y="101"/>
                </a:moveTo>
                <a:cubicBezTo>
                  <a:pt x="95" y="100"/>
                  <a:pt x="96" y="98"/>
                  <a:pt x="98" y="97"/>
                </a:cubicBezTo>
                <a:cubicBezTo>
                  <a:pt x="99" y="96"/>
                  <a:pt x="100" y="94"/>
                  <a:pt x="102" y="93"/>
                </a:cubicBezTo>
                <a:cubicBezTo>
                  <a:pt x="116" y="107"/>
                  <a:pt x="116" y="107"/>
                  <a:pt x="116" y="107"/>
                </a:cubicBezTo>
                <a:cubicBezTo>
                  <a:pt x="108" y="115"/>
                  <a:pt x="108" y="115"/>
                  <a:pt x="108" y="115"/>
                </a:cubicBezTo>
                <a:lnTo>
                  <a:pt x="94" y="101"/>
                </a:lnTo>
                <a:close/>
                <a:moveTo>
                  <a:pt x="108" y="122"/>
                </a:moveTo>
                <a:cubicBezTo>
                  <a:pt x="109" y="120"/>
                  <a:pt x="109" y="120"/>
                  <a:pt x="109" y="120"/>
                </a:cubicBezTo>
                <a:cubicBezTo>
                  <a:pt x="109" y="120"/>
                  <a:pt x="109" y="120"/>
                  <a:pt x="109" y="120"/>
                </a:cubicBezTo>
                <a:cubicBezTo>
                  <a:pt x="121" y="109"/>
                  <a:pt x="121" y="109"/>
                  <a:pt x="121" y="109"/>
                </a:cubicBezTo>
                <a:cubicBezTo>
                  <a:pt x="121" y="109"/>
                  <a:pt x="121" y="109"/>
                  <a:pt x="121" y="109"/>
                </a:cubicBezTo>
                <a:cubicBezTo>
                  <a:pt x="123" y="107"/>
                  <a:pt x="123" y="107"/>
                  <a:pt x="123" y="107"/>
                </a:cubicBezTo>
                <a:cubicBezTo>
                  <a:pt x="128" y="112"/>
                  <a:pt x="128" y="112"/>
                  <a:pt x="128" y="112"/>
                </a:cubicBezTo>
                <a:cubicBezTo>
                  <a:pt x="112" y="127"/>
                  <a:pt x="112" y="127"/>
                  <a:pt x="112" y="127"/>
                </a:cubicBezTo>
                <a:lnTo>
                  <a:pt x="108" y="122"/>
                </a:lnTo>
                <a:close/>
                <a:moveTo>
                  <a:pt x="116" y="130"/>
                </a:moveTo>
                <a:cubicBezTo>
                  <a:pt x="131" y="115"/>
                  <a:pt x="131" y="115"/>
                  <a:pt x="131" y="115"/>
                </a:cubicBezTo>
                <a:cubicBezTo>
                  <a:pt x="136" y="120"/>
                  <a:pt x="136" y="120"/>
                  <a:pt x="136" y="120"/>
                </a:cubicBezTo>
                <a:cubicBezTo>
                  <a:pt x="121" y="135"/>
                  <a:pt x="121" y="135"/>
                  <a:pt x="121" y="135"/>
                </a:cubicBezTo>
                <a:lnTo>
                  <a:pt x="116" y="130"/>
                </a:lnTo>
                <a:close/>
                <a:moveTo>
                  <a:pt x="139" y="153"/>
                </a:moveTo>
                <a:cubicBezTo>
                  <a:pt x="124" y="139"/>
                  <a:pt x="124" y="139"/>
                  <a:pt x="124" y="139"/>
                </a:cubicBezTo>
                <a:cubicBezTo>
                  <a:pt x="140" y="124"/>
                  <a:pt x="140" y="124"/>
                  <a:pt x="140" y="124"/>
                </a:cubicBezTo>
                <a:cubicBezTo>
                  <a:pt x="154" y="138"/>
                  <a:pt x="154" y="138"/>
                  <a:pt x="154" y="138"/>
                </a:cubicBezTo>
                <a:lnTo>
                  <a:pt x="139" y="153"/>
                </a:lnTo>
                <a:close/>
                <a:moveTo>
                  <a:pt x="85" y="47"/>
                </a:moveTo>
                <a:cubicBezTo>
                  <a:pt x="30" y="47"/>
                  <a:pt x="30" y="47"/>
                  <a:pt x="30" y="47"/>
                </a:cubicBezTo>
                <a:cubicBezTo>
                  <a:pt x="29" y="47"/>
                  <a:pt x="28" y="48"/>
                  <a:pt x="28" y="49"/>
                </a:cubicBezTo>
                <a:cubicBezTo>
                  <a:pt x="28" y="64"/>
                  <a:pt x="28" y="64"/>
                  <a:pt x="28" y="64"/>
                </a:cubicBezTo>
                <a:cubicBezTo>
                  <a:pt x="28" y="65"/>
                  <a:pt x="29" y="66"/>
                  <a:pt x="30" y="66"/>
                </a:cubicBezTo>
                <a:cubicBezTo>
                  <a:pt x="85" y="66"/>
                  <a:pt x="85" y="66"/>
                  <a:pt x="85" y="66"/>
                </a:cubicBezTo>
                <a:cubicBezTo>
                  <a:pt x="86" y="66"/>
                  <a:pt x="87" y="65"/>
                  <a:pt x="87" y="64"/>
                </a:cubicBezTo>
                <a:cubicBezTo>
                  <a:pt x="87" y="49"/>
                  <a:pt x="87" y="49"/>
                  <a:pt x="87" y="49"/>
                </a:cubicBezTo>
                <a:cubicBezTo>
                  <a:pt x="87" y="48"/>
                  <a:pt x="86" y="47"/>
                  <a:pt x="85" y="47"/>
                </a:cubicBezTo>
                <a:close/>
                <a:moveTo>
                  <a:pt x="82" y="61"/>
                </a:moveTo>
                <a:cubicBezTo>
                  <a:pt x="33" y="61"/>
                  <a:pt x="33" y="61"/>
                  <a:pt x="33" y="61"/>
                </a:cubicBezTo>
                <a:cubicBezTo>
                  <a:pt x="33" y="52"/>
                  <a:pt x="33" y="52"/>
                  <a:pt x="33" y="52"/>
                </a:cubicBezTo>
                <a:cubicBezTo>
                  <a:pt x="82" y="52"/>
                  <a:pt x="82" y="52"/>
                  <a:pt x="82" y="52"/>
                </a:cubicBezTo>
                <a:lnTo>
                  <a:pt x="82" y="6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EE2AE0E6-B866-8B7D-E10A-F3EFEB2859D2}"/>
              </a:ext>
            </a:extLst>
          </p:cNvPr>
          <p:cNvSpPr>
            <a:spLocks noEditPoints="1"/>
          </p:cNvSpPr>
          <p:nvPr/>
        </p:nvSpPr>
        <p:spPr bwMode="auto">
          <a:xfrm>
            <a:off x="5697538" y="3024188"/>
            <a:ext cx="250825" cy="254000"/>
          </a:xfrm>
          <a:custGeom>
            <a:avLst/>
            <a:gdLst>
              <a:gd name="T0" fmla="*/ 147 w 158"/>
              <a:gd name="T1" fmla="*/ 80 h 160"/>
              <a:gd name="T2" fmla="*/ 157 w 158"/>
              <a:gd name="T3" fmla="*/ 63 h 160"/>
              <a:gd name="T4" fmla="*/ 138 w 158"/>
              <a:gd name="T5" fmla="*/ 46 h 160"/>
              <a:gd name="T6" fmla="*/ 132 w 158"/>
              <a:gd name="T7" fmla="*/ 20 h 160"/>
              <a:gd name="T8" fmla="*/ 106 w 158"/>
              <a:gd name="T9" fmla="*/ 18 h 160"/>
              <a:gd name="T10" fmla="*/ 87 w 158"/>
              <a:gd name="T11" fmla="*/ 0 h 160"/>
              <a:gd name="T12" fmla="*/ 65 w 158"/>
              <a:gd name="T13" fmla="*/ 14 h 160"/>
              <a:gd name="T14" fmla="*/ 38 w 158"/>
              <a:gd name="T15" fmla="*/ 11 h 160"/>
              <a:gd name="T16" fmla="*/ 28 w 158"/>
              <a:gd name="T17" fmla="*/ 35 h 160"/>
              <a:gd name="T18" fmla="*/ 5 w 158"/>
              <a:gd name="T19" fmla="*/ 48 h 160"/>
              <a:gd name="T20" fmla="*/ 11 w 158"/>
              <a:gd name="T21" fmla="*/ 73 h 160"/>
              <a:gd name="T22" fmla="*/ 1 w 158"/>
              <a:gd name="T23" fmla="*/ 94 h 160"/>
              <a:gd name="T24" fmla="*/ 7 w 158"/>
              <a:gd name="T25" fmla="*/ 115 h 160"/>
              <a:gd name="T26" fmla="*/ 24 w 158"/>
              <a:gd name="T27" fmla="*/ 137 h 160"/>
              <a:gd name="T28" fmla="*/ 41 w 158"/>
              <a:gd name="T29" fmla="*/ 150 h 160"/>
              <a:gd name="T30" fmla="*/ 68 w 158"/>
              <a:gd name="T31" fmla="*/ 159 h 160"/>
              <a:gd name="T32" fmla="*/ 89 w 158"/>
              <a:gd name="T33" fmla="*/ 159 h 160"/>
              <a:gd name="T34" fmla="*/ 116 w 158"/>
              <a:gd name="T35" fmla="*/ 150 h 160"/>
              <a:gd name="T36" fmla="*/ 133 w 158"/>
              <a:gd name="T37" fmla="*/ 137 h 160"/>
              <a:gd name="T38" fmla="*/ 150 w 158"/>
              <a:gd name="T39" fmla="*/ 115 h 160"/>
              <a:gd name="T40" fmla="*/ 156 w 158"/>
              <a:gd name="T41" fmla="*/ 94 h 160"/>
              <a:gd name="T42" fmla="*/ 134 w 158"/>
              <a:gd name="T43" fmla="*/ 110 h 160"/>
              <a:gd name="T44" fmla="*/ 128 w 158"/>
              <a:gd name="T45" fmla="*/ 137 h 160"/>
              <a:gd name="T46" fmla="*/ 106 w 158"/>
              <a:gd name="T47" fmla="*/ 137 h 160"/>
              <a:gd name="T48" fmla="*/ 85 w 158"/>
              <a:gd name="T49" fmla="*/ 155 h 160"/>
              <a:gd name="T50" fmla="*/ 67 w 158"/>
              <a:gd name="T51" fmla="*/ 142 h 160"/>
              <a:gd name="T52" fmla="*/ 40 w 158"/>
              <a:gd name="T53" fmla="*/ 145 h 160"/>
              <a:gd name="T54" fmla="*/ 33 w 158"/>
              <a:gd name="T55" fmla="*/ 124 h 160"/>
              <a:gd name="T56" fmla="*/ 9 w 158"/>
              <a:gd name="T57" fmla="*/ 109 h 160"/>
              <a:gd name="T58" fmla="*/ 16 w 158"/>
              <a:gd name="T59" fmla="*/ 88 h 160"/>
              <a:gd name="T60" fmla="*/ 15 w 158"/>
              <a:gd name="T61" fmla="*/ 70 h 160"/>
              <a:gd name="T62" fmla="*/ 21 w 158"/>
              <a:gd name="T63" fmla="*/ 52 h 160"/>
              <a:gd name="T64" fmla="*/ 33 w 158"/>
              <a:gd name="T65" fmla="*/ 34 h 160"/>
              <a:gd name="T66" fmla="*/ 49 w 158"/>
              <a:gd name="T67" fmla="*/ 23 h 160"/>
              <a:gd name="T68" fmla="*/ 69 w 158"/>
              <a:gd name="T69" fmla="*/ 17 h 160"/>
              <a:gd name="T70" fmla="*/ 88 w 158"/>
              <a:gd name="T71" fmla="*/ 17 h 160"/>
              <a:gd name="T72" fmla="*/ 108 w 158"/>
              <a:gd name="T73" fmla="*/ 23 h 160"/>
              <a:gd name="T74" fmla="*/ 124 w 158"/>
              <a:gd name="T75" fmla="*/ 34 h 160"/>
              <a:gd name="T76" fmla="*/ 136 w 158"/>
              <a:gd name="T77" fmla="*/ 52 h 160"/>
              <a:gd name="T78" fmla="*/ 142 w 158"/>
              <a:gd name="T79" fmla="*/ 70 h 160"/>
              <a:gd name="T80" fmla="*/ 141 w 158"/>
              <a:gd name="T81" fmla="*/ 88 h 160"/>
              <a:gd name="T82" fmla="*/ 148 w 158"/>
              <a:gd name="T83" fmla="*/ 109 h 160"/>
              <a:gd name="T84" fmla="*/ 79 w 158"/>
              <a:gd name="T85" fmla="*/ 135 h 160"/>
              <a:gd name="T86" fmla="*/ 79 w 158"/>
              <a:gd name="T87" fmla="*/ 130 h 160"/>
              <a:gd name="T88" fmla="*/ 128 w 158"/>
              <a:gd name="T89" fmla="*/ 80 h 160"/>
              <a:gd name="T90" fmla="*/ 35 w 158"/>
              <a:gd name="T91" fmla="*/ 80 h 160"/>
              <a:gd name="T92" fmla="*/ 79 w 158"/>
              <a:gd name="T93" fmla="*/ 37 h 160"/>
              <a:gd name="T94" fmla="*/ 79 w 158"/>
              <a:gd name="T95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8" h="160">
                <a:moveTo>
                  <a:pt x="156" y="94"/>
                </a:moveTo>
                <a:cubicBezTo>
                  <a:pt x="146" y="88"/>
                  <a:pt x="146" y="88"/>
                  <a:pt x="146" y="88"/>
                </a:cubicBezTo>
                <a:cubicBezTo>
                  <a:pt x="146" y="85"/>
                  <a:pt x="147" y="83"/>
                  <a:pt x="147" y="80"/>
                </a:cubicBezTo>
                <a:cubicBezTo>
                  <a:pt x="147" y="78"/>
                  <a:pt x="146" y="76"/>
                  <a:pt x="146" y="73"/>
                </a:cubicBezTo>
                <a:cubicBezTo>
                  <a:pt x="156" y="66"/>
                  <a:pt x="156" y="66"/>
                  <a:pt x="156" y="66"/>
                </a:cubicBezTo>
                <a:cubicBezTo>
                  <a:pt x="157" y="66"/>
                  <a:pt x="158" y="64"/>
                  <a:pt x="157" y="63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47"/>
                  <a:pt x="151" y="46"/>
                  <a:pt x="150" y="46"/>
                </a:cubicBezTo>
                <a:cubicBezTo>
                  <a:pt x="138" y="46"/>
                  <a:pt x="138" y="46"/>
                  <a:pt x="138" y="46"/>
                </a:cubicBezTo>
                <a:cubicBezTo>
                  <a:pt x="135" y="42"/>
                  <a:pt x="132" y="38"/>
                  <a:pt x="129" y="35"/>
                </a:cubicBezTo>
                <a:cubicBezTo>
                  <a:pt x="133" y="23"/>
                  <a:pt x="133" y="23"/>
                  <a:pt x="133" y="23"/>
                </a:cubicBezTo>
                <a:cubicBezTo>
                  <a:pt x="133" y="22"/>
                  <a:pt x="133" y="21"/>
                  <a:pt x="132" y="20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8" y="10"/>
                  <a:pt x="117" y="10"/>
                  <a:pt x="116" y="11"/>
                </a:cubicBezTo>
                <a:cubicBezTo>
                  <a:pt x="106" y="18"/>
                  <a:pt x="106" y="18"/>
                  <a:pt x="106" y="18"/>
                </a:cubicBezTo>
                <a:cubicBezTo>
                  <a:pt x="102" y="16"/>
                  <a:pt x="97" y="15"/>
                  <a:pt x="93" y="14"/>
                </a:cubicBezTo>
                <a:cubicBezTo>
                  <a:pt x="89" y="2"/>
                  <a:pt x="89" y="2"/>
                  <a:pt x="89" y="2"/>
                </a:cubicBezTo>
                <a:cubicBezTo>
                  <a:pt x="89" y="1"/>
                  <a:pt x="88" y="0"/>
                  <a:pt x="87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69" y="0"/>
                  <a:pt x="68" y="1"/>
                  <a:pt x="68" y="2"/>
                </a:cubicBezTo>
                <a:cubicBezTo>
                  <a:pt x="65" y="14"/>
                  <a:pt x="65" y="14"/>
                  <a:pt x="65" y="14"/>
                </a:cubicBezTo>
                <a:cubicBezTo>
                  <a:pt x="60" y="15"/>
                  <a:pt x="55" y="16"/>
                  <a:pt x="51" y="18"/>
                </a:cubicBezTo>
                <a:cubicBezTo>
                  <a:pt x="41" y="11"/>
                  <a:pt x="41" y="11"/>
                  <a:pt x="41" y="11"/>
                </a:cubicBezTo>
                <a:cubicBezTo>
                  <a:pt x="40" y="10"/>
                  <a:pt x="39" y="10"/>
                  <a:pt x="38" y="11"/>
                </a:cubicBezTo>
                <a:cubicBezTo>
                  <a:pt x="25" y="20"/>
                  <a:pt x="25" y="20"/>
                  <a:pt x="25" y="20"/>
                </a:cubicBezTo>
                <a:cubicBezTo>
                  <a:pt x="24" y="21"/>
                  <a:pt x="24" y="22"/>
                  <a:pt x="24" y="23"/>
                </a:cubicBezTo>
                <a:cubicBezTo>
                  <a:pt x="28" y="35"/>
                  <a:pt x="28" y="35"/>
                  <a:pt x="28" y="35"/>
                </a:cubicBezTo>
                <a:cubicBezTo>
                  <a:pt x="25" y="38"/>
                  <a:pt x="22" y="42"/>
                  <a:pt x="20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6" y="46"/>
                  <a:pt x="5" y="47"/>
                  <a:pt x="5" y="48"/>
                </a:cubicBezTo>
                <a:cubicBezTo>
                  <a:pt x="0" y="63"/>
                  <a:pt x="0" y="63"/>
                  <a:pt x="0" y="63"/>
                </a:cubicBezTo>
                <a:cubicBezTo>
                  <a:pt x="0" y="64"/>
                  <a:pt x="0" y="66"/>
                  <a:pt x="1" y="66"/>
                </a:cubicBezTo>
                <a:cubicBezTo>
                  <a:pt x="11" y="73"/>
                  <a:pt x="11" y="73"/>
                  <a:pt x="11" y="73"/>
                </a:cubicBezTo>
                <a:cubicBezTo>
                  <a:pt x="11" y="76"/>
                  <a:pt x="11" y="78"/>
                  <a:pt x="11" y="80"/>
                </a:cubicBezTo>
                <a:cubicBezTo>
                  <a:pt x="11" y="83"/>
                  <a:pt x="11" y="85"/>
                  <a:pt x="11" y="88"/>
                </a:cubicBezTo>
                <a:cubicBezTo>
                  <a:pt x="1" y="94"/>
                  <a:pt x="1" y="94"/>
                  <a:pt x="1" y="94"/>
                </a:cubicBezTo>
                <a:cubicBezTo>
                  <a:pt x="0" y="95"/>
                  <a:pt x="0" y="96"/>
                  <a:pt x="0" y="97"/>
                </a:cubicBezTo>
                <a:cubicBezTo>
                  <a:pt x="5" y="113"/>
                  <a:pt x="5" y="113"/>
                  <a:pt x="5" y="113"/>
                </a:cubicBezTo>
                <a:cubicBezTo>
                  <a:pt x="5" y="114"/>
                  <a:pt x="6" y="115"/>
                  <a:pt x="7" y="115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22" y="118"/>
                  <a:pt x="25" y="122"/>
                  <a:pt x="28" y="126"/>
                </a:cubicBezTo>
                <a:cubicBezTo>
                  <a:pt x="24" y="137"/>
                  <a:pt x="24" y="137"/>
                  <a:pt x="24" y="137"/>
                </a:cubicBezTo>
                <a:cubicBezTo>
                  <a:pt x="24" y="138"/>
                  <a:pt x="24" y="140"/>
                  <a:pt x="25" y="140"/>
                </a:cubicBezTo>
                <a:cubicBezTo>
                  <a:pt x="38" y="150"/>
                  <a:pt x="38" y="150"/>
                  <a:pt x="38" y="150"/>
                </a:cubicBezTo>
                <a:cubicBezTo>
                  <a:pt x="39" y="150"/>
                  <a:pt x="40" y="150"/>
                  <a:pt x="41" y="150"/>
                </a:cubicBezTo>
                <a:cubicBezTo>
                  <a:pt x="51" y="142"/>
                  <a:pt x="51" y="142"/>
                  <a:pt x="51" y="142"/>
                </a:cubicBezTo>
                <a:cubicBezTo>
                  <a:pt x="55" y="144"/>
                  <a:pt x="60" y="146"/>
                  <a:pt x="65" y="147"/>
                </a:cubicBezTo>
                <a:cubicBezTo>
                  <a:pt x="68" y="159"/>
                  <a:pt x="68" y="159"/>
                  <a:pt x="68" y="159"/>
                </a:cubicBezTo>
                <a:cubicBezTo>
                  <a:pt x="68" y="160"/>
                  <a:pt x="69" y="160"/>
                  <a:pt x="70" y="160"/>
                </a:cubicBezTo>
                <a:cubicBezTo>
                  <a:pt x="87" y="160"/>
                  <a:pt x="87" y="160"/>
                  <a:pt x="87" y="160"/>
                </a:cubicBezTo>
                <a:cubicBezTo>
                  <a:pt x="88" y="160"/>
                  <a:pt x="89" y="160"/>
                  <a:pt x="89" y="159"/>
                </a:cubicBezTo>
                <a:cubicBezTo>
                  <a:pt x="93" y="147"/>
                  <a:pt x="93" y="147"/>
                  <a:pt x="93" y="147"/>
                </a:cubicBezTo>
                <a:cubicBezTo>
                  <a:pt x="97" y="146"/>
                  <a:pt x="102" y="144"/>
                  <a:pt x="106" y="142"/>
                </a:cubicBezTo>
                <a:cubicBezTo>
                  <a:pt x="116" y="150"/>
                  <a:pt x="116" y="150"/>
                  <a:pt x="116" y="150"/>
                </a:cubicBezTo>
                <a:cubicBezTo>
                  <a:pt x="117" y="150"/>
                  <a:pt x="118" y="150"/>
                  <a:pt x="119" y="150"/>
                </a:cubicBezTo>
                <a:cubicBezTo>
                  <a:pt x="132" y="140"/>
                  <a:pt x="132" y="140"/>
                  <a:pt x="132" y="140"/>
                </a:cubicBezTo>
                <a:cubicBezTo>
                  <a:pt x="133" y="140"/>
                  <a:pt x="133" y="138"/>
                  <a:pt x="133" y="137"/>
                </a:cubicBezTo>
                <a:cubicBezTo>
                  <a:pt x="129" y="126"/>
                  <a:pt x="129" y="126"/>
                  <a:pt x="129" y="126"/>
                </a:cubicBezTo>
                <a:cubicBezTo>
                  <a:pt x="132" y="122"/>
                  <a:pt x="135" y="118"/>
                  <a:pt x="137" y="114"/>
                </a:cubicBezTo>
                <a:cubicBezTo>
                  <a:pt x="150" y="115"/>
                  <a:pt x="150" y="115"/>
                  <a:pt x="150" y="115"/>
                </a:cubicBezTo>
                <a:cubicBezTo>
                  <a:pt x="151" y="115"/>
                  <a:pt x="152" y="114"/>
                  <a:pt x="152" y="113"/>
                </a:cubicBezTo>
                <a:cubicBezTo>
                  <a:pt x="157" y="97"/>
                  <a:pt x="157" y="97"/>
                  <a:pt x="157" y="97"/>
                </a:cubicBezTo>
                <a:cubicBezTo>
                  <a:pt x="158" y="96"/>
                  <a:pt x="157" y="95"/>
                  <a:pt x="156" y="94"/>
                </a:cubicBezTo>
                <a:close/>
                <a:moveTo>
                  <a:pt x="148" y="109"/>
                </a:moveTo>
                <a:cubicBezTo>
                  <a:pt x="136" y="109"/>
                  <a:pt x="136" y="109"/>
                  <a:pt x="136" y="109"/>
                </a:cubicBezTo>
                <a:cubicBezTo>
                  <a:pt x="135" y="109"/>
                  <a:pt x="134" y="110"/>
                  <a:pt x="134" y="110"/>
                </a:cubicBezTo>
                <a:cubicBezTo>
                  <a:pt x="131" y="115"/>
                  <a:pt x="128" y="120"/>
                  <a:pt x="124" y="124"/>
                </a:cubicBezTo>
                <a:cubicBezTo>
                  <a:pt x="124" y="124"/>
                  <a:pt x="123" y="125"/>
                  <a:pt x="124" y="126"/>
                </a:cubicBezTo>
                <a:cubicBezTo>
                  <a:pt x="128" y="137"/>
                  <a:pt x="128" y="137"/>
                  <a:pt x="128" y="137"/>
                </a:cubicBezTo>
                <a:cubicBezTo>
                  <a:pt x="118" y="145"/>
                  <a:pt x="118" y="145"/>
                  <a:pt x="118" y="145"/>
                </a:cubicBezTo>
                <a:cubicBezTo>
                  <a:pt x="108" y="137"/>
                  <a:pt x="108" y="137"/>
                  <a:pt x="108" y="137"/>
                </a:cubicBezTo>
                <a:cubicBezTo>
                  <a:pt x="107" y="137"/>
                  <a:pt x="106" y="137"/>
                  <a:pt x="106" y="137"/>
                </a:cubicBezTo>
                <a:cubicBezTo>
                  <a:pt x="101" y="139"/>
                  <a:pt x="95" y="141"/>
                  <a:pt x="90" y="142"/>
                </a:cubicBezTo>
                <a:cubicBezTo>
                  <a:pt x="89" y="142"/>
                  <a:pt x="88" y="143"/>
                  <a:pt x="88" y="144"/>
                </a:cubicBezTo>
                <a:cubicBezTo>
                  <a:pt x="85" y="155"/>
                  <a:pt x="85" y="155"/>
                  <a:pt x="85" y="155"/>
                </a:cubicBezTo>
                <a:cubicBezTo>
                  <a:pt x="72" y="155"/>
                  <a:pt x="72" y="155"/>
                  <a:pt x="72" y="155"/>
                </a:cubicBezTo>
                <a:cubicBezTo>
                  <a:pt x="69" y="144"/>
                  <a:pt x="69" y="144"/>
                  <a:pt x="69" y="144"/>
                </a:cubicBezTo>
                <a:cubicBezTo>
                  <a:pt x="69" y="143"/>
                  <a:pt x="68" y="142"/>
                  <a:pt x="67" y="142"/>
                </a:cubicBezTo>
                <a:cubicBezTo>
                  <a:pt x="62" y="141"/>
                  <a:pt x="56" y="139"/>
                  <a:pt x="52" y="137"/>
                </a:cubicBezTo>
                <a:cubicBezTo>
                  <a:pt x="51" y="137"/>
                  <a:pt x="50" y="137"/>
                  <a:pt x="49" y="137"/>
                </a:cubicBezTo>
                <a:cubicBezTo>
                  <a:pt x="40" y="145"/>
                  <a:pt x="40" y="145"/>
                  <a:pt x="40" y="145"/>
                </a:cubicBezTo>
                <a:cubicBezTo>
                  <a:pt x="29" y="137"/>
                  <a:pt x="29" y="137"/>
                  <a:pt x="29" y="137"/>
                </a:cubicBezTo>
                <a:cubicBezTo>
                  <a:pt x="33" y="126"/>
                  <a:pt x="33" y="126"/>
                  <a:pt x="33" y="126"/>
                </a:cubicBezTo>
                <a:cubicBezTo>
                  <a:pt x="34" y="125"/>
                  <a:pt x="34" y="124"/>
                  <a:pt x="33" y="124"/>
                </a:cubicBezTo>
                <a:cubicBezTo>
                  <a:pt x="29" y="120"/>
                  <a:pt x="26" y="115"/>
                  <a:pt x="23" y="110"/>
                </a:cubicBezTo>
                <a:cubicBezTo>
                  <a:pt x="23" y="110"/>
                  <a:pt x="22" y="109"/>
                  <a:pt x="21" y="109"/>
                </a:cubicBezTo>
                <a:cubicBezTo>
                  <a:pt x="9" y="109"/>
                  <a:pt x="9" y="109"/>
                  <a:pt x="9" y="109"/>
                </a:cubicBezTo>
                <a:cubicBezTo>
                  <a:pt x="5" y="98"/>
                  <a:pt x="5" y="98"/>
                  <a:pt x="5" y="98"/>
                </a:cubicBezTo>
                <a:cubicBezTo>
                  <a:pt x="15" y="91"/>
                  <a:pt x="15" y="91"/>
                  <a:pt x="15" y="91"/>
                </a:cubicBezTo>
                <a:cubicBezTo>
                  <a:pt x="16" y="90"/>
                  <a:pt x="16" y="89"/>
                  <a:pt x="16" y="88"/>
                </a:cubicBezTo>
                <a:cubicBezTo>
                  <a:pt x="16" y="86"/>
                  <a:pt x="16" y="83"/>
                  <a:pt x="16" y="80"/>
                </a:cubicBezTo>
                <a:cubicBezTo>
                  <a:pt x="16" y="78"/>
                  <a:pt x="16" y="75"/>
                  <a:pt x="16" y="72"/>
                </a:cubicBezTo>
                <a:cubicBezTo>
                  <a:pt x="16" y="71"/>
                  <a:pt x="16" y="70"/>
                  <a:pt x="15" y="70"/>
                </a:cubicBezTo>
                <a:cubicBezTo>
                  <a:pt x="5" y="63"/>
                  <a:pt x="5" y="63"/>
                  <a:pt x="5" y="63"/>
                </a:cubicBezTo>
                <a:cubicBezTo>
                  <a:pt x="9" y="51"/>
                  <a:pt x="9" y="51"/>
                  <a:pt x="9" y="51"/>
                </a:cubicBezTo>
                <a:cubicBezTo>
                  <a:pt x="21" y="52"/>
                  <a:pt x="21" y="52"/>
                  <a:pt x="21" y="52"/>
                </a:cubicBezTo>
                <a:cubicBezTo>
                  <a:pt x="22" y="52"/>
                  <a:pt x="23" y="51"/>
                  <a:pt x="23" y="50"/>
                </a:cubicBezTo>
                <a:cubicBezTo>
                  <a:pt x="26" y="46"/>
                  <a:pt x="29" y="41"/>
                  <a:pt x="33" y="37"/>
                </a:cubicBezTo>
                <a:cubicBezTo>
                  <a:pt x="34" y="36"/>
                  <a:pt x="34" y="35"/>
                  <a:pt x="33" y="34"/>
                </a:cubicBezTo>
                <a:cubicBezTo>
                  <a:pt x="29" y="23"/>
                  <a:pt x="29" y="23"/>
                  <a:pt x="29" y="23"/>
                </a:cubicBezTo>
                <a:cubicBezTo>
                  <a:pt x="40" y="16"/>
                  <a:pt x="40" y="16"/>
                  <a:pt x="40" y="16"/>
                </a:cubicBezTo>
                <a:cubicBezTo>
                  <a:pt x="49" y="23"/>
                  <a:pt x="49" y="23"/>
                  <a:pt x="49" y="23"/>
                </a:cubicBezTo>
                <a:cubicBezTo>
                  <a:pt x="50" y="24"/>
                  <a:pt x="51" y="24"/>
                  <a:pt x="52" y="24"/>
                </a:cubicBezTo>
                <a:cubicBezTo>
                  <a:pt x="56" y="21"/>
                  <a:pt x="62" y="19"/>
                  <a:pt x="67" y="18"/>
                </a:cubicBezTo>
                <a:cubicBezTo>
                  <a:pt x="68" y="18"/>
                  <a:pt x="69" y="18"/>
                  <a:pt x="69" y="17"/>
                </a:cubicBezTo>
                <a:cubicBezTo>
                  <a:pt x="72" y="5"/>
                  <a:pt x="72" y="5"/>
                  <a:pt x="72" y="5"/>
                </a:cubicBezTo>
                <a:cubicBezTo>
                  <a:pt x="85" y="5"/>
                  <a:pt x="85" y="5"/>
                  <a:pt x="85" y="5"/>
                </a:cubicBezTo>
                <a:cubicBezTo>
                  <a:pt x="88" y="17"/>
                  <a:pt x="88" y="17"/>
                  <a:pt x="88" y="17"/>
                </a:cubicBezTo>
                <a:cubicBezTo>
                  <a:pt x="88" y="18"/>
                  <a:pt x="89" y="18"/>
                  <a:pt x="90" y="18"/>
                </a:cubicBezTo>
                <a:cubicBezTo>
                  <a:pt x="95" y="19"/>
                  <a:pt x="101" y="21"/>
                  <a:pt x="106" y="24"/>
                </a:cubicBezTo>
                <a:cubicBezTo>
                  <a:pt x="106" y="24"/>
                  <a:pt x="107" y="24"/>
                  <a:pt x="108" y="23"/>
                </a:cubicBezTo>
                <a:cubicBezTo>
                  <a:pt x="118" y="16"/>
                  <a:pt x="118" y="16"/>
                  <a:pt x="118" y="16"/>
                </a:cubicBezTo>
                <a:cubicBezTo>
                  <a:pt x="128" y="23"/>
                  <a:pt x="128" y="23"/>
                  <a:pt x="128" y="23"/>
                </a:cubicBezTo>
                <a:cubicBezTo>
                  <a:pt x="124" y="34"/>
                  <a:pt x="124" y="34"/>
                  <a:pt x="124" y="34"/>
                </a:cubicBezTo>
                <a:cubicBezTo>
                  <a:pt x="123" y="35"/>
                  <a:pt x="124" y="36"/>
                  <a:pt x="124" y="37"/>
                </a:cubicBezTo>
                <a:cubicBezTo>
                  <a:pt x="128" y="41"/>
                  <a:pt x="131" y="46"/>
                  <a:pt x="134" y="50"/>
                </a:cubicBezTo>
                <a:cubicBezTo>
                  <a:pt x="134" y="51"/>
                  <a:pt x="135" y="52"/>
                  <a:pt x="136" y="52"/>
                </a:cubicBezTo>
                <a:cubicBezTo>
                  <a:pt x="148" y="51"/>
                  <a:pt x="148" y="51"/>
                  <a:pt x="148" y="51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142" y="70"/>
                  <a:pt x="142" y="70"/>
                  <a:pt x="142" y="70"/>
                </a:cubicBezTo>
                <a:cubicBezTo>
                  <a:pt x="141" y="70"/>
                  <a:pt x="141" y="71"/>
                  <a:pt x="141" y="72"/>
                </a:cubicBezTo>
                <a:cubicBezTo>
                  <a:pt x="141" y="75"/>
                  <a:pt x="141" y="78"/>
                  <a:pt x="141" y="80"/>
                </a:cubicBezTo>
                <a:cubicBezTo>
                  <a:pt x="141" y="83"/>
                  <a:pt x="141" y="86"/>
                  <a:pt x="141" y="88"/>
                </a:cubicBezTo>
                <a:cubicBezTo>
                  <a:pt x="141" y="89"/>
                  <a:pt x="141" y="90"/>
                  <a:pt x="142" y="91"/>
                </a:cubicBezTo>
                <a:cubicBezTo>
                  <a:pt x="152" y="98"/>
                  <a:pt x="152" y="98"/>
                  <a:pt x="152" y="98"/>
                </a:cubicBezTo>
                <a:lnTo>
                  <a:pt x="148" y="109"/>
                </a:lnTo>
                <a:close/>
                <a:moveTo>
                  <a:pt x="79" y="26"/>
                </a:moveTo>
                <a:cubicBezTo>
                  <a:pt x="48" y="26"/>
                  <a:pt x="24" y="50"/>
                  <a:pt x="24" y="80"/>
                </a:cubicBezTo>
                <a:cubicBezTo>
                  <a:pt x="24" y="110"/>
                  <a:pt x="48" y="135"/>
                  <a:pt x="79" y="135"/>
                </a:cubicBezTo>
                <a:cubicBezTo>
                  <a:pt x="109" y="135"/>
                  <a:pt x="133" y="110"/>
                  <a:pt x="133" y="80"/>
                </a:cubicBezTo>
                <a:cubicBezTo>
                  <a:pt x="133" y="50"/>
                  <a:pt x="109" y="26"/>
                  <a:pt x="79" y="26"/>
                </a:cubicBezTo>
                <a:close/>
                <a:moveTo>
                  <a:pt x="79" y="130"/>
                </a:moveTo>
                <a:cubicBezTo>
                  <a:pt x="51" y="130"/>
                  <a:pt x="29" y="108"/>
                  <a:pt x="29" y="80"/>
                </a:cubicBezTo>
                <a:cubicBezTo>
                  <a:pt x="29" y="53"/>
                  <a:pt x="51" y="31"/>
                  <a:pt x="79" y="31"/>
                </a:cubicBezTo>
                <a:cubicBezTo>
                  <a:pt x="106" y="31"/>
                  <a:pt x="128" y="53"/>
                  <a:pt x="128" y="80"/>
                </a:cubicBezTo>
                <a:cubicBezTo>
                  <a:pt x="128" y="108"/>
                  <a:pt x="106" y="130"/>
                  <a:pt x="79" y="130"/>
                </a:cubicBezTo>
                <a:close/>
                <a:moveTo>
                  <a:pt x="79" y="37"/>
                </a:moveTo>
                <a:cubicBezTo>
                  <a:pt x="54" y="37"/>
                  <a:pt x="35" y="56"/>
                  <a:pt x="35" y="80"/>
                </a:cubicBezTo>
                <a:cubicBezTo>
                  <a:pt x="35" y="104"/>
                  <a:pt x="54" y="124"/>
                  <a:pt x="79" y="124"/>
                </a:cubicBezTo>
                <a:cubicBezTo>
                  <a:pt x="103" y="124"/>
                  <a:pt x="122" y="104"/>
                  <a:pt x="122" y="80"/>
                </a:cubicBezTo>
                <a:cubicBezTo>
                  <a:pt x="122" y="56"/>
                  <a:pt x="103" y="37"/>
                  <a:pt x="79" y="37"/>
                </a:cubicBezTo>
                <a:close/>
                <a:moveTo>
                  <a:pt x="79" y="119"/>
                </a:moveTo>
                <a:cubicBezTo>
                  <a:pt x="57" y="119"/>
                  <a:pt x="40" y="102"/>
                  <a:pt x="40" y="80"/>
                </a:cubicBezTo>
                <a:cubicBezTo>
                  <a:pt x="40" y="59"/>
                  <a:pt x="57" y="42"/>
                  <a:pt x="79" y="42"/>
                </a:cubicBezTo>
                <a:cubicBezTo>
                  <a:pt x="100" y="42"/>
                  <a:pt x="117" y="59"/>
                  <a:pt x="117" y="80"/>
                </a:cubicBezTo>
                <a:cubicBezTo>
                  <a:pt x="117" y="102"/>
                  <a:pt x="100" y="119"/>
                  <a:pt x="79" y="1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9360B22A-6423-0619-C74D-BA6A944A3FF8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3024188"/>
            <a:ext cx="258763" cy="254000"/>
          </a:xfrm>
          <a:custGeom>
            <a:avLst/>
            <a:gdLst>
              <a:gd name="T0" fmla="*/ 59 w 163"/>
              <a:gd name="T1" fmla="*/ 68 h 160"/>
              <a:gd name="T2" fmla="*/ 59 w 163"/>
              <a:gd name="T3" fmla="*/ 129 h 160"/>
              <a:gd name="T4" fmla="*/ 59 w 163"/>
              <a:gd name="T5" fmla="*/ 60 h 160"/>
              <a:gd name="T6" fmla="*/ 59 w 163"/>
              <a:gd name="T7" fmla="*/ 137 h 160"/>
              <a:gd name="T8" fmla="*/ 97 w 163"/>
              <a:gd name="T9" fmla="*/ 67 h 160"/>
              <a:gd name="T10" fmla="*/ 80 w 163"/>
              <a:gd name="T11" fmla="*/ 54 h 160"/>
              <a:gd name="T12" fmla="*/ 51 w 163"/>
              <a:gd name="T13" fmla="*/ 43 h 160"/>
              <a:gd name="T14" fmla="*/ 19 w 163"/>
              <a:gd name="T15" fmla="*/ 56 h 160"/>
              <a:gd name="T16" fmla="*/ 5 w 163"/>
              <a:gd name="T17" fmla="*/ 77 h 160"/>
              <a:gd name="T18" fmla="*/ 9 w 163"/>
              <a:gd name="T19" fmla="*/ 106 h 160"/>
              <a:gd name="T20" fmla="*/ 16 w 163"/>
              <a:gd name="T21" fmla="*/ 126 h 160"/>
              <a:gd name="T22" fmla="*/ 32 w 163"/>
              <a:gd name="T23" fmla="*/ 152 h 160"/>
              <a:gd name="T24" fmla="*/ 65 w 163"/>
              <a:gd name="T25" fmla="*/ 160 h 160"/>
              <a:gd name="T26" fmla="*/ 90 w 163"/>
              <a:gd name="T27" fmla="*/ 152 h 160"/>
              <a:gd name="T28" fmla="*/ 112 w 163"/>
              <a:gd name="T29" fmla="*/ 127 h 160"/>
              <a:gd name="T30" fmla="*/ 110 w 163"/>
              <a:gd name="T31" fmla="*/ 101 h 160"/>
              <a:gd name="T32" fmla="*/ 105 w 163"/>
              <a:gd name="T33" fmla="*/ 95 h 160"/>
              <a:gd name="T34" fmla="*/ 110 w 163"/>
              <a:gd name="T35" fmla="*/ 122 h 160"/>
              <a:gd name="T36" fmla="*/ 95 w 163"/>
              <a:gd name="T37" fmla="*/ 142 h 160"/>
              <a:gd name="T38" fmla="*/ 66 w 163"/>
              <a:gd name="T39" fmla="*/ 147 h 160"/>
              <a:gd name="T40" fmla="*/ 40 w 163"/>
              <a:gd name="T41" fmla="*/ 142 h 160"/>
              <a:gd name="T42" fmla="*/ 26 w 163"/>
              <a:gd name="T43" fmla="*/ 132 h 160"/>
              <a:gd name="T44" fmla="*/ 13 w 163"/>
              <a:gd name="T45" fmla="*/ 109 h 160"/>
              <a:gd name="T46" fmla="*/ 6 w 163"/>
              <a:gd name="T47" fmla="*/ 88 h 160"/>
              <a:gd name="T48" fmla="*/ 27 w 163"/>
              <a:gd name="T49" fmla="*/ 67 h 160"/>
              <a:gd name="T50" fmla="*/ 51 w 163"/>
              <a:gd name="T51" fmla="*/ 56 h 160"/>
              <a:gd name="T52" fmla="*/ 68 w 163"/>
              <a:gd name="T53" fmla="*/ 56 h 160"/>
              <a:gd name="T54" fmla="*/ 92 w 163"/>
              <a:gd name="T55" fmla="*/ 67 h 160"/>
              <a:gd name="T56" fmla="*/ 113 w 163"/>
              <a:gd name="T57" fmla="*/ 88 h 160"/>
              <a:gd name="T58" fmla="*/ 148 w 163"/>
              <a:gd name="T59" fmla="*/ 36 h 160"/>
              <a:gd name="T60" fmla="*/ 143 w 163"/>
              <a:gd name="T61" fmla="*/ 36 h 160"/>
              <a:gd name="T62" fmla="*/ 158 w 163"/>
              <a:gd name="T63" fmla="*/ 34 h 160"/>
              <a:gd name="T64" fmla="*/ 154 w 163"/>
              <a:gd name="T65" fmla="*/ 20 h 160"/>
              <a:gd name="T66" fmla="*/ 143 w 163"/>
              <a:gd name="T67" fmla="*/ 5 h 160"/>
              <a:gd name="T68" fmla="*/ 124 w 163"/>
              <a:gd name="T69" fmla="*/ 0 h 160"/>
              <a:gd name="T70" fmla="*/ 110 w 163"/>
              <a:gd name="T71" fmla="*/ 5 h 160"/>
              <a:gd name="T72" fmla="*/ 97 w 163"/>
              <a:gd name="T73" fmla="*/ 20 h 160"/>
              <a:gd name="T74" fmla="*/ 97 w 163"/>
              <a:gd name="T75" fmla="*/ 36 h 160"/>
              <a:gd name="T76" fmla="*/ 97 w 163"/>
              <a:gd name="T77" fmla="*/ 52 h 160"/>
              <a:gd name="T78" fmla="*/ 110 w 163"/>
              <a:gd name="T79" fmla="*/ 67 h 160"/>
              <a:gd name="T80" fmla="*/ 124 w 163"/>
              <a:gd name="T81" fmla="*/ 72 h 160"/>
              <a:gd name="T82" fmla="*/ 143 w 163"/>
              <a:gd name="T83" fmla="*/ 67 h 160"/>
              <a:gd name="T84" fmla="*/ 154 w 163"/>
              <a:gd name="T85" fmla="*/ 52 h 160"/>
              <a:gd name="T86" fmla="*/ 153 w 163"/>
              <a:gd name="T87" fmla="*/ 36 h 160"/>
              <a:gd name="T88" fmla="*/ 152 w 163"/>
              <a:gd name="T89" fmla="*/ 47 h 160"/>
              <a:gd name="T90" fmla="*/ 144 w 163"/>
              <a:gd name="T91" fmla="*/ 62 h 160"/>
              <a:gd name="T92" fmla="*/ 129 w 163"/>
              <a:gd name="T93" fmla="*/ 67 h 160"/>
              <a:gd name="T94" fmla="*/ 114 w 163"/>
              <a:gd name="T95" fmla="*/ 59 h 160"/>
              <a:gd name="T96" fmla="*/ 105 w 163"/>
              <a:gd name="T97" fmla="*/ 48 h 160"/>
              <a:gd name="T98" fmla="*/ 102 w 163"/>
              <a:gd name="T99" fmla="*/ 39 h 160"/>
              <a:gd name="T100" fmla="*/ 99 w 163"/>
              <a:gd name="T101" fmla="*/ 25 h 160"/>
              <a:gd name="T102" fmla="*/ 108 w 163"/>
              <a:gd name="T103" fmla="*/ 12 h 160"/>
              <a:gd name="T104" fmla="*/ 125 w 163"/>
              <a:gd name="T105" fmla="*/ 9 h 160"/>
              <a:gd name="T106" fmla="*/ 139 w 163"/>
              <a:gd name="T107" fmla="*/ 13 h 160"/>
              <a:gd name="T108" fmla="*/ 146 w 163"/>
              <a:gd name="T109" fmla="*/ 18 h 160"/>
              <a:gd name="T110" fmla="*/ 154 w 163"/>
              <a:gd name="T111" fmla="*/ 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3" h="160">
                <a:moveTo>
                  <a:pt x="59" y="68"/>
                </a:moveTo>
                <a:cubicBezTo>
                  <a:pt x="41" y="68"/>
                  <a:pt x="26" y="83"/>
                  <a:pt x="26" y="101"/>
                </a:cubicBezTo>
                <a:cubicBezTo>
                  <a:pt x="26" y="119"/>
                  <a:pt x="41" y="134"/>
                  <a:pt x="59" y="134"/>
                </a:cubicBezTo>
                <a:cubicBezTo>
                  <a:pt x="77" y="134"/>
                  <a:pt x="92" y="119"/>
                  <a:pt x="92" y="101"/>
                </a:cubicBezTo>
                <a:cubicBezTo>
                  <a:pt x="92" y="83"/>
                  <a:pt x="77" y="68"/>
                  <a:pt x="59" y="68"/>
                </a:cubicBezTo>
                <a:close/>
                <a:moveTo>
                  <a:pt x="59" y="129"/>
                </a:moveTo>
                <a:cubicBezTo>
                  <a:pt x="44" y="129"/>
                  <a:pt x="31" y="116"/>
                  <a:pt x="31" y="101"/>
                </a:cubicBezTo>
                <a:cubicBezTo>
                  <a:pt x="31" y="85"/>
                  <a:pt x="44" y="73"/>
                  <a:pt x="59" y="73"/>
                </a:cubicBezTo>
                <a:cubicBezTo>
                  <a:pt x="75" y="73"/>
                  <a:pt x="87" y="85"/>
                  <a:pt x="87" y="101"/>
                </a:cubicBezTo>
                <a:cubicBezTo>
                  <a:pt x="87" y="116"/>
                  <a:pt x="75" y="129"/>
                  <a:pt x="59" y="129"/>
                </a:cubicBezTo>
                <a:close/>
                <a:moveTo>
                  <a:pt x="59" y="60"/>
                </a:moveTo>
                <a:cubicBezTo>
                  <a:pt x="37" y="60"/>
                  <a:pt x="18" y="78"/>
                  <a:pt x="18" y="101"/>
                </a:cubicBezTo>
                <a:cubicBezTo>
                  <a:pt x="18" y="123"/>
                  <a:pt x="37" y="142"/>
                  <a:pt x="59" y="142"/>
                </a:cubicBezTo>
                <a:cubicBezTo>
                  <a:pt x="82" y="142"/>
                  <a:pt x="100" y="123"/>
                  <a:pt x="100" y="101"/>
                </a:cubicBezTo>
                <a:cubicBezTo>
                  <a:pt x="100" y="78"/>
                  <a:pt x="82" y="60"/>
                  <a:pt x="59" y="60"/>
                </a:cubicBezTo>
                <a:close/>
                <a:moveTo>
                  <a:pt x="59" y="137"/>
                </a:moveTo>
                <a:cubicBezTo>
                  <a:pt x="39" y="137"/>
                  <a:pt x="23" y="121"/>
                  <a:pt x="23" y="101"/>
                </a:cubicBezTo>
                <a:cubicBezTo>
                  <a:pt x="23" y="81"/>
                  <a:pt x="39" y="65"/>
                  <a:pt x="59" y="65"/>
                </a:cubicBezTo>
                <a:cubicBezTo>
                  <a:pt x="79" y="65"/>
                  <a:pt x="95" y="81"/>
                  <a:pt x="95" y="101"/>
                </a:cubicBezTo>
                <a:cubicBezTo>
                  <a:pt x="95" y="121"/>
                  <a:pt x="79" y="137"/>
                  <a:pt x="59" y="137"/>
                </a:cubicBezTo>
                <a:close/>
                <a:moveTo>
                  <a:pt x="118" y="88"/>
                </a:moveTo>
                <a:cubicBezTo>
                  <a:pt x="114" y="77"/>
                  <a:pt x="114" y="77"/>
                  <a:pt x="114" y="77"/>
                </a:cubicBezTo>
                <a:cubicBezTo>
                  <a:pt x="114" y="76"/>
                  <a:pt x="113" y="75"/>
                  <a:pt x="112" y="75"/>
                </a:cubicBezTo>
                <a:cubicBezTo>
                  <a:pt x="103" y="75"/>
                  <a:pt x="103" y="75"/>
                  <a:pt x="103" y="75"/>
                </a:cubicBezTo>
                <a:cubicBezTo>
                  <a:pt x="101" y="72"/>
                  <a:pt x="99" y="70"/>
                  <a:pt x="97" y="67"/>
                </a:cubicBezTo>
                <a:cubicBezTo>
                  <a:pt x="100" y="59"/>
                  <a:pt x="100" y="59"/>
                  <a:pt x="100" y="59"/>
                </a:cubicBezTo>
                <a:cubicBezTo>
                  <a:pt x="100" y="58"/>
                  <a:pt x="100" y="57"/>
                  <a:pt x="99" y="56"/>
                </a:cubicBezTo>
                <a:cubicBezTo>
                  <a:pt x="90" y="49"/>
                  <a:pt x="90" y="49"/>
                  <a:pt x="90" y="49"/>
                </a:cubicBezTo>
                <a:cubicBezTo>
                  <a:pt x="89" y="48"/>
                  <a:pt x="87" y="48"/>
                  <a:pt x="87" y="49"/>
                </a:cubicBezTo>
                <a:cubicBezTo>
                  <a:pt x="80" y="54"/>
                  <a:pt x="80" y="54"/>
                  <a:pt x="80" y="54"/>
                </a:cubicBezTo>
                <a:cubicBezTo>
                  <a:pt x="77" y="53"/>
                  <a:pt x="73" y="52"/>
                  <a:pt x="70" y="51"/>
                </a:cubicBezTo>
                <a:cubicBezTo>
                  <a:pt x="68" y="43"/>
                  <a:pt x="68" y="43"/>
                  <a:pt x="68" y="43"/>
                </a:cubicBezTo>
                <a:cubicBezTo>
                  <a:pt x="67" y="42"/>
                  <a:pt x="66" y="41"/>
                  <a:pt x="65" y="41"/>
                </a:cubicBezTo>
                <a:cubicBezTo>
                  <a:pt x="53" y="41"/>
                  <a:pt x="53" y="41"/>
                  <a:pt x="53" y="41"/>
                </a:cubicBezTo>
                <a:cubicBezTo>
                  <a:pt x="52" y="41"/>
                  <a:pt x="51" y="42"/>
                  <a:pt x="51" y="43"/>
                </a:cubicBezTo>
                <a:cubicBezTo>
                  <a:pt x="49" y="51"/>
                  <a:pt x="49" y="51"/>
                  <a:pt x="49" y="51"/>
                </a:cubicBezTo>
                <a:cubicBezTo>
                  <a:pt x="45" y="52"/>
                  <a:pt x="42" y="53"/>
                  <a:pt x="39" y="54"/>
                </a:cubicBezTo>
                <a:cubicBezTo>
                  <a:pt x="32" y="49"/>
                  <a:pt x="32" y="49"/>
                  <a:pt x="32" y="49"/>
                </a:cubicBezTo>
                <a:cubicBezTo>
                  <a:pt x="31" y="48"/>
                  <a:pt x="30" y="48"/>
                  <a:pt x="29" y="49"/>
                </a:cubicBezTo>
                <a:cubicBezTo>
                  <a:pt x="19" y="56"/>
                  <a:pt x="19" y="56"/>
                  <a:pt x="19" y="56"/>
                </a:cubicBezTo>
                <a:cubicBezTo>
                  <a:pt x="19" y="57"/>
                  <a:pt x="18" y="58"/>
                  <a:pt x="19" y="59"/>
                </a:cubicBezTo>
                <a:cubicBezTo>
                  <a:pt x="21" y="67"/>
                  <a:pt x="21" y="67"/>
                  <a:pt x="21" y="67"/>
                </a:cubicBezTo>
                <a:cubicBezTo>
                  <a:pt x="19" y="70"/>
                  <a:pt x="17" y="72"/>
                  <a:pt x="16" y="75"/>
                </a:cubicBezTo>
                <a:cubicBezTo>
                  <a:pt x="7" y="75"/>
                  <a:pt x="7" y="75"/>
                  <a:pt x="7" y="75"/>
                </a:cubicBezTo>
                <a:cubicBezTo>
                  <a:pt x="6" y="75"/>
                  <a:pt x="5" y="76"/>
                  <a:pt x="5" y="77"/>
                </a:cubicBezTo>
                <a:cubicBezTo>
                  <a:pt x="1" y="88"/>
                  <a:pt x="1" y="88"/>
                  <a:pt x="1" y="88"/>
                </a:cubicBezTo>
                <a:cubicBezTo>
                  <a:pt x="0" y="89"/>
                  <a:pt x="1" y="90"/>
                  <a:pt x="2" y="91"/>
                </a:cubicBezTo>
                <a:cubicBezTo>
                  <a:pt x="9" y="96"/>
                  <a:pt x="9" y="96"/>
                  <a:pt x="9" y="96"/>
                </a:cubicBezTo>
                <a:cubicBezTo>
                  <a:pt x="9" y="97"/>
                  <a:pt x="9" y="99"/>
                  <a:pt x="9" y="101"/>
                </a:cubicBezTo>
                <a:cubicBezTo>
                  <a:pt x="9" y="102"/>
                  <a:pt x="9" y="104"/>
                  <a:pt x="9" y="106"/>
                </a:cubicBezTo>
                <a:cubicBezTo>
                  <a:pt x="2" y="111"/>
                  <a:pt x="2" y="111"/>
                  <a:pt x="2" y="111"/>
                </a:cubicBezTo>
                <a:cubicBezTo>
                  <a:pt x="1" y="111"/>
                  <a:pt x="0" y="112"/>
                  <a:pt x="1" y="113"/>
                </a:cubicBezTo>
                <a:cubicBezTo>
                  <a:pt x="5" y="125"/>
                  <a:pt x="5" y="125"/>
                  <a:pt x="5" y="125"/>
                </a:cubicBezTo>
                <a:cubicBezTo>
                  <a:pt x="5" y="126"/>
                  <a:pt x="6" y="127"/>
                  <a:pt x="7" y="127"/>
                </a:cubicBezTo>
                <a:cubicBezTo>
                  <a:pt x="16" y="126"/>
                  <a:pt x="16" y="126"/>
                  <a:pt x="16" y="126"/>
                </a:cubicBezTo>
                <a:cubicBezTo>
                  <a:pt x="17" y="129"/>
                  <a:pt x="19" y="132"/>
                  <a:pt x="21" y="134"/>
                </a:cubicBezTo>
                <a:cubicBezTo>
                  <a:pt x="19" y="143"/>
                  <a:pt x="19" y="143"/>
                  <a:pt x="19" y="143"/>
                </a:cubicBezTo>
                <a:cubicBezTo>
                  <a:pt x="18" y="144"/>
                  <a:pt x="19" y="145"/>
                  <a:pt x="19" y="145"/>
                </a:cubicBezTo>
                <a:cubicBezTo>
                  <a:pt x="29" y="152"/>
                  <a:pt x="29" y="152"/>
                  <a:pt x="29" y="152"/>
                </a:cubicBezTo>
                <a:cubicBezTo>
                  <a:pt x="30" y="153"/>
                  <a:pt x="31" y="153"/>
                  <a:pt x="32" y="152"/>
                </a:cubicBezTo>
                <a:cubicBezTo>
                  <a:pt x="39" y="147"/>
                  <a:pt x="39" y="147"/>
                  <a:pt x="39" y="147"/>
                </a:cubicBezTo>
                <a:cubicBezTo>
                  <a:pt x="42" y="148"/>
                  <a:pt x="45" y="150"/>
                  <a:pt x="49" y="150"/>
                </a:cubicBezTo>
                <a:cubicBezTo>
                  <a:pt x="51" y="159"/>
                  <a:pt x="51" y="159"/>
                  <a:pt x="51" y="159"/>
                </a:cubicBezTo>
                <a:cubicBezTo>
                  <a:pt x="51" y="160"/>
                  <a:pt x="52" y="160"/>
                  <a:pt x="53" y="160"/>
                </a:cubicBezTo>
                <a:cubicBezTo>
                  <a:pt x="65" y="160"/>
                  <a:pt x="65" y="160"/>
                  <a:pt x="65" y="160"/>
                </a:cubicBezTo>
                <a:cubicBezTo>
                  <a:pt x="66" y="160"/>
                  <a:pt x="67" y="160"/>
                  <a:pt x="68" y="159"/>
                </a:cubicBezTo>
                <a:cubicBezTo>
                  <a:pt x="70" y="150"/>
                  <a:pt x="70" y="150"/>
                  <a:pt x="70" y="150"/>
                </a:cubicBezTo>
                <a:cubicBezTo>
                  <a:pt x="73" y="150"/>
                  <a:pt x="77" y="148"/>
                  <a:pt x="80" y="147"/>
                </a:cubicBezTo>
                <a:cubicBezTo>
                  <a:pt x="87" y="152"/>
                  <a:pt x="87" y="152"/>
                  <a:pt x="87" y="152"/>
                </a:cubicBezTo>
                <a:cubicBezTo>
                  <a:pt x="87" y="153"/>
                  <a:pt x="89" y="153"/>
                  <a:pt x="90" y="152"/>
                </a:cubicBezTo>
                <a:cubicBezTo>
                  <a:pt x="99" y="145"/>
                  <a:pt x="99" y="145"/>
                  <a:pt x="99" y="145"/>
                </a:cubicBezTo>
                <a:cubicBezTo>
                  <a:pt x="100" y="145"/>
                  <a:pt x="100" y="144"/>
                  <a:pt x="100" y="143"/>
                </a:cubicBezTo>
                <a:cubicBezTo>
                  <a:pt x="97" y="134"/>
                  <a:pt x="97" y="134"/>
                  <a:pt x="97" y="134"/>
                </a:cubicBezTo>
                <a:cubicBezTo>
                  <a:pt x="99" y="132"/>
                  <a:pt x="101" y="129"/>
                  <a:pt x="103" y="126"/>
                </a:cubicBezTo>
                <a:cubicBezTo>
                  <a:pt x="112" y="127"/>
                  <a:pt x="112" y="127"/>
                  <a:pt x="112" y="127"/>
                </a:cubicBezTo>
                <a:cubicBezTo>
                  <a:pt x="113" y="127"/>
                  <a:pt x="114" y="126"/>
                  <a:pt x="114" y="125"/>
                </a:cubicBezTo>
                <a:cubicBezTo>
                  <a:pt x="118" y="113"/>
                  <a:pt x="118" y="113"/>
                  <a:pt x="118" y="113"/>
                </a:cubicBezTo>
                <a:cubicBezTo>
                  <a:pt x="118" y="112"/>
                  <a:pt x="118" y="111"/>
                  <a:pt x="117" y="111"/>
                </a:cubicBezTo>
                <a:cubicBezTo>
                  <a:pt x="110" y="106"/>
                  <a:pt x="110" y="106"/>
                  <a:pt x="110" y="106"/>
                </a:cubicBezTo>
                <a:cubicBezTo>
                  <a:pt x="110" y="104"/>
                  <a:pt x="110" y="102"/>
                  <a:pt x="110" y="101"/>
                </a:cubicBezTo>
                <a:cubicBezTo>
                  <a:pt x="110" y="99"/>
                  <a:pt x="110" y="97"/>
                  <a:pt x="110" y="96"/>
                </a:cubicBezTo>
                <a:cubicBezTo>
                  <a:pt x="117" y="91"/>
                  <a:pt x="117" y="91"/>
                  <a:pt x="117" y="91"/>
                </a:cubicBezTo>
                <a:cubicBezTo>
                  <a:pt x="118" y="90"/>
                  <a:pt x="118" y="89"/>
                  <a:pt x="118" y="88"/>
                </a:cubicBezTo>
                <a:close/>
                <a:moveTo>
                  <a:pt x="106" y="92"/>
                </a:moveTo>
                <a:cubicBezTo>
                  <a:pt x="105" y="93"/>
                  <a:pt x="105" y="94"/>
                  <a:pt x="105" y="95"/>
                </a:cubicBezTo>
                <a:cubicBezTo>
                  <a:pt x="105" y="97"/>
                  <a:pt x="105" y="99"/>
                  <a:pt x="105" y="101"/>
                </a:cubicBezTo>
                <a:cubicBezTo>
                  <a:pt x="105" y="103"/>
                  <a:pt x="105" y="105"/>
                  <a:pt x="105" y="107"/>
                </a:cubicBezTo>
                <a:cubicBezTo>
                  <a:pt x="105" y="108"/>
                  <a:pt x="105" y="108"/>
                  <a:pt x="106" y="109"/>
                </a:cubicBezTo>
                <a:cubicBezTo>
                  <a:pt x="113" y="114"/>
                  <a:pt x="113" y="114"/>
                  <a:pt x="113" y="114"/>
                </a:cubicBezTo>
                <a:cubicBezTo>
                  <a:pt x="110" y="122"/>
                  <a:pt x="110" y="122"/>
                  <a:pt x="110" y="122"/>
                </a:cubicBezTo>
                <a:cubicBezTo>
                  <a:pt x="102" y="121"/>
                  <a:pt x="102" y="121"/>
                  <a:pt x="102" y="121"/>
                </a:cubicBezTo>
                <a:cubicBezTo>
                  <a:pt x="101" y="121"/>
                  <a:pt x="100" y="122"/>
                  <a:pt x="99" y="123"/>
                </a:cubicBezTo>
                <a:cubicBezTo>
                  <a:pt x="98" y="126"/>
                  <a:pt x="95" y="129"/>
                  <a:pt x="93" y="132"/>
                </a:cubicBezTo>
                <a:cubicBezTo>
                  <a:pt x="92" y="133"/>
                  <a:pt x="92" y="134"/>
                  <a:pt x="92" y="135"/>
                </a:cubicBezTo>
                <a:cubicBezTo>
                  <a:pt x="95" y="142"/>
                  <a:pt x="95" y="142"/>
                  <a:pt x="95" y="142"/>
                </a:cubicBezTo>
                <a:cubicBezTo>
                  <a:pt x="88" y="147"/>
                  <a:pt x="88" y="147"/>
                  <a:pt x="88" y="147"/>
                </a:cubicBezTo>
                <a:cubicBezTo>
                  <a:pt x="82" y="142"/>
                  <a:pt x="82" y="142"/>
                  <a:pt x="82" y="142"/>
                </a:cubicBezTo>
                <a:cubicBezTo>
                  <a:pt x="81" y="142"/>
                  <a:pt x="80" y="142"/>
                  <a:pt x="79" y="142"/>
                </a:cubicBezTo>
                <a:cubicBezTo>
                  <a:pt x="75" y="144"/>
                  <a:pt x="72" y="145"/>
                  <a:pt x="68" y="146"/>
                </a:cubicBezTo>
                <a:cubicBezTo>
                  <a:pt x="67" y="146"/>
                  <a:pt x="66" y="146"/>
                  <a:pt x="66" y="147"/>
                </a:cubicBezTo>
                <a:cubicBezTo>
                  <a:pt x="63" y="155"/>
                  <a:pt x="63" y="155"/>
                  <a:pt x="63" y="155"/>
                </a:cubicBezTo>
                <a:cubicBezTo>
                  <a:pt x="55" y="155"/>
                  <a:pt x="55" y="155"/>
                  <a:pt x="55" y="155"/>
                </a:cubicBezTo>
                <a:cubicBezTo>
                  <a:pt x="53" y="147"/>
                  <a:pt x="53" y="147"/>
                  <a:pt x="53" y="147"/>
                </a:cubicBezTo>
                <a:cubicBezTo>
                  <a:pt x="53" y="146"/>
                  <a:pt x="52" y="146"/>
                  <a:pt x="51" y="146"/>
                </a:cubicBezTo>
                <a:cubicBezTo>
                  <a:pt x="47" y="145"/>
                  <a:pt x="43" y="144"/>
                  <a:pt x="40" y="142"/>
                </a:cubicBezTo>
                <a:cubicBezTo>
                  <a:pt x="39" y="142"/>
                  <a:pt x="38" y="142"/>
                  <a:pt x="37" y="142"/>
                </a:cubicBezTo>
                <a:cubicBezTo>
                  <a:pt x="31" y="147"/>
                  <a:pt x="31" y="147"/>
                  <a:pt x="31" y="147"/>
                </a:cubicBezTo>
                <a:cubicBezTo>
                  <a:pt x="24" y="142"/>
                  <a:pt x="24" y="142"/>
                  <a:pt x="24" y="142"/>
                </a:cubicBezTo>
                <a:cubicBezTo>
                  <a:pt x="27" y="135"/>
                  <a:pt x="27" y="135"/>
                  <a:pt x="27" y="135"/>
                </a:cubicBezTo>
                <a:cubicBezTo>
                  <a:pt x="27" y="134"/>
                  <a:pt x="27" y="133"/>
                  <a:pt x="26" y="132"/>
                </a:cubicBezTo>
                <a:cubicBezTo>
                  <a:pt x="23" y="129"/>
                  <a:pt x="21" y="126"/>
                  <a:pt x="19" y="123"/>
                </a:cubicBezTo>
                <a:cubicBezTo>
                  <a:pt x="19" y="122"/>
                  <a:pt x="18" y="121"/>
                  <a:pt x="17" y="121"/>
                </a:cubicBezTo>
                <a:cubicBezTo>
                  <a:pt x="9" y="122"/>
                  <a:pt x="9" y="122"/>
                  <a:pt x="9" y="122"/>
                </a:cubicBezTo>
                <a:cubicBezTo>
                  <a:pt x="6" y="114"/>
                  <a:pt x="6" y="114"/>
                  <a:pt x="6" y="114"/>
                </a:cubicBezTo>
                <a:cubicBezTo>
                  <a:pt x="13" y="109"/>
                  <a:pt x="13" y="109"/>
                  <a:pt x="13" y="109"/>
                </a:cubicBezTo>
                <a:cubicBezTo>
                  <a:pt x="14" y="108"/>
                  <a:pt x="14" y="108"/>
                  <a:pt x="14" y="107"/>
                </a:cubicBezTo>
                <a:cubicBezTo>
                  <a:pt x="14" y="105"/>
                  <a:pt x="14" y="103"/>
                  <a:pt x="14" y="101"/>
                </a:cubicBezTo>
                <a:cubicBezTo>
                  <a:pt x="14" y="99"/>
                  <a:pt x="14" y="97"/>
                  <a:pt x="14" y="95"/>
                </a:cubicBezTo>
                <a:cubicBezTo>
                  <a:pt x="14" y="94"/>
                  <a:pt x="14" y="93"/>
                  <a:pt x="13" y="92"/>
                </a:cubicBezTo>
                <a:cubicBezTo>
                  <a:pt x="6" y="88"/>
                  <a:pt x="6" y="88"/>
                  <a:pt x="6" y="88"/>
                </a:cubicBezTo>
                <a:cubicBezTo>
                  <a:pt x="9" y="80"/>
                  <a:pt x="9" y="80"/>
                  <a:pt x="9" y="80"/>
                </a:cubicBezTo>
                <a:cubicBezTo>
                  <a:pt x="17" y="80"/>
                  <a:pt x="17" y="80"/>
                  <a:pt x="17" y="80"/>
                </a:cubicBezTo>
                <a:cubicBezTo>
                  <a:pt x="18" y="80"/>
                  <a:pt x="19" y="80"/>
                  <a:pt x="19" y="79"/>
                </a:cubicBezTo>
                <a:cubicBezTo>
                  <a:pt x="21" y="75"/>
                  <a:pt x="23" y="72"/>
                  <a:pt x="26" y="69"/>
                </a:cubicBezTo>
                <a:cubicBezTo>
                  <a:pt x="27" y="69"/>
                  <a:pt x="27" y="68"/>
                  <a:pt x="27" y="67"/>
                </a:cubicBezTo>
                <a:cubicBezTo>
                  <a:pt x="24" y="59"/>
                  <a:pt x="24" y="59"/>
                  <a:pt x="24" y="59"/>
                </a:cubicBezTo>
                <a:cubicBezTo>
                  <a:pt x="31" y="54"/>
                  <a:pt x="31" y="54"/>
                  <a:pt x="31" y="54"/>
                </a:cubicBezTo>
                <a:cubicBezTo>
                  <a:pt x="37" y="59"/>
                  <a:pt x="37" y="59"/>
                  <a:pt x="37" y="59"/>
                </a:cubicBezTo>
                <a:cubicBezTo>
                  <a:pt x="38" y="60"/>
                  <a:pt x="39" y="60"/>
                  <a:pt x="40" y="59"/>
                </a:cubicBezTo>
                <a:cubicBezTo>
                  <a:pt x="43" y="58"/>
                  <a:pt x="47" y="57"/>
                  <a:pt x="51" y="56"/>
                </a:cubicBezTo>
                <a:cubicBezTo>
                  <a:pt x="52" y="56"/>
                  <a:pt x="53" y="55"/>
                  <a:pt x="53" y="54"/>
                </a:cubicBezTo>
                <a:cubicBezTo>
                  <a:pt x="55" y="46"/>
                  <a:pt x="55" y="46"/>
                  <a:pt x="55" y="46"/>
                </a:cubicBezTo>
                <a:cubicBezTo>
                  <a:pt x="63" y="46"/>
                  <a:pt x="63" y="46"/>
                  <a:pt x="63" y="46"/>
                </a:cubicBezTo>
                <a:cubicBezTo>
                  <a:pt x="66" y="54"/>
                  <a:pt x="66" y="54"/>
                  <a:pt x="66" y="54"/>
                </a:cubicBezTo>
                <a:cubicBezTo>
                  <a:pt x="66" y="55"/>
                  <a:pt x="67" y="56"/>
                  <a:pt x="68" y="56"/>
                </a:cubicBezTo>
                <a:cubicBezTo>
                  <a:pt x="72" y="57"/>
                  <a:pt x="75" y="58"/>
                  <a:pt x="79" y="59"/>
                </a:cubicBezTo>
                <a:cubicBezTo>
                  <a:pt x="80" y="60"/>
                  <a:pt x="81" y="60"/>
                  <a:pt x="82" y="59"/>
                </a:cubicBezTo>
                <a:cubicBezTo>
                  <a:pt x="88" y="54"/>
                  <a:pt x="88" y="54"/>
                  <a:pt x="88" y="54"/>
                </a:cubicBezTo>
                <a:cubicBezTo>
                  <a:pt x="95" y="59"/>
                  <a:pt x="95" y="59"/>
                  <a:pt x="95" y="59"/>
                </a:cubicBezTo>
                <a:cubicBezTo>
                  <a:pt x="92" y="67"/>
                  <a:pt x="92" y="67"/>
                  <a:pt x="92" y="67"/>
                </a:cubicBezTo>
                <a:cubicBezTo>
                  <a:pt x="92" y="68"/>
                  <a:pt x="92" y="69"/>
                  <a:pt x="93" y="69"/>
                </a:cubicBezTo>
                <a:cubicBezTo>
                  <a:pt x="95" y="72"/>
                  <a:pt x="98" y="75"/>
                  <a:pt x="100" y="79"/>
                </a:cubicBezTo>
                <a:cubicBezTo>
                  <a:pt x="100" y="80"/>
                  <a:pt x="101" y="80"/>
                  <a:pt x="102" y="80"/>
                </a:cubicBezTo>
                <a:cubicBezTo>
                  <a:pt x="110" y="80"/>
                  <a:pt x="110" y="80"/>
                  <a:pt x="110" y="80"/>
                </a:cubicBezTo>
                <a:cubicBezTo>
                  <a:pt x="113" y="88"/>
                  <a:pt x="113" y="88"/>
                  <a:pt x="113" y="88"/>
                </a:cubicBezTo>
                <a:lnTo>
                  <a:pt x="106" y="92"/>
                </a:lnTo>
                <a:close/>
                <a:moveTo>
                  <a:pt x="128" y="16"/>
                </a:moveTo>
                <a:cubicBezTo>
                  <a:pt x="117" y="16"/>
                  <a:pt x="108" y="25"/>
                  <a:pt x="108" y="36"/>
                </a:cubicBezTo>
                <a:cubicBezTo>
                  <a:pt x="108" y="47"/>
                  <a:pt x="117" y="56"/>
                  <a:pt x="128" y="56"/>
                </a:cubicBezTo>
                <a:cubicBezTo>
                  <a:pt x="139" y="56"/>
                  <a:pt x="148" y="47"/>
                  <a:pt x="148" y="36"/>
                </a:cubicBezTo>
                <a:cubicBezTo>
                  <a:pt x="148" y="25"/>
                  <a:pt x="139" y="16"/>
                  <a:pt x="128" y="16"/>
                </a:cubicBezTo>
                <a:close/>
                <a:moveTo>
                  <a:pt x="128" y="51"/>
                </a:moveTo>
                <a:cubicBezTo>
                  <a:pt x="119" y="51"/>
                  <a:pt x="113" y="44"/>
                  <a:pt x="113" y="36"/>
                </a:cubicBezTo>
                <a:cubicBezTo>
                  <a:pt x="113" y="28"/>
                  <a:pt x="119" y="21"/>
                  <a:pt x="128" y="21"/>
                </a:cubicBezTo>
                <a:cubicBezTo>
                  <a:pt x="136" y="21"/>
                  <a:pt x="143" y="28"/>
                  <a:pt x="143" y="36"/>
                </a:cubicBezTo>
                <a:cubicBezTo>
                  <a:pt x="143" y="44"/>
                  <a:pt x="136" y="51"/>
                  <a:pt x="128" y="51"/>
                </a:cubicBezTo>
                <a:close/>
                <a:moveTo>
                  <a:pt x="162" y="41"/>
                </a:moveTo>
                <a:cubicBezTo>
                  <a:pt x="158" y="38"/>
                  <a:pt x="158" y="38"/>
                  <a:pt x="158" y="38"/>
                </a:cubicBezTo>
                <a:cubicBezTo>
                  <a:pt x="158" y="38"/>
                  <a:pt x="158" y="37"/>
                  <a:pt x="158" y="36"/>
                </a:cubicBezTo>
                <a:cubicBezTo>
                  <a:pt x="158" y="35"/>
                  <a:pt x="158" y="34"/>
                  <a:pt x="158" y="34"/>
                </a:cubicBezTo>
                <a:cubicBezTo>
                  <a:pt x="162" y="31"/>
                  <a:pt x="162" y="31"/>
                  <a:pt x="162" y="31"/>
                </a:cubicBezTo>
                <a:cubicBezTo>
                  <a:pt x="163" y="30"/>
                  <a:pt x="163" y="29"/>
                  <a:pt x="163" y="28"/>
                </a:cubicBezTo>
                <a:cubicBezTo>
                  <a:pt x="161" y="22"/>
                  <a:pt x="161" y="22"/>
                  <a:pt x="161" y="22"/>
                </a:cubicBezTo>
                <a:cubicBezTo>
                  <a:pt x="160" y="21"/>
                  <a:pt x="159" y="20"/>
                  <a:pt x="158" y="20"/>
                </a:cubicBezTo>
                <a:cubicBezTo>
                  <a:pt x="154" y="20"/>
                  <a:pt x="154" y="20"/>
                  <a:pt x="154" y="20"/>
                </a:cubicBezTo>
                <a:cubicBezTo>
                  <a:pt x="153" y="19"/>
                  <a:pt x="152" y="17"/>
                  <a:pt x="151" y="16"/>
                </a:cubicBezTo>
                <a:cubicBezTo>
                  <a:pt x="152" y="12"/>
                  <a:pt x="152" y="12"/>
                  <a:pt x="152" y="12"/>
                </a:cubicBezTo>
                <a:cubicBezTo>
                  <a:pt x="153" y="11"/>
                  <a:pt x="152" y="10"/>
                  <a:pt x="152" y="9"/>
                </a:cubicBezTo>
                <a:cubicBezTo>
                  <a:pt x="146" y="5"/>
                  <a:pt x="146" y="5"/>
                  <a:pt x="146" y="5"/>
                </a:cubicBezTo>
                <a:cubicBezTo>
                  <a:pt x="145" y="4"/>
                  <a:pt x="144" y="4"/>
                  <a:pt x="143" y="5"/>
                </a:cubicBezTo>
                <a:cubicBezTo>
                  <a:pt x="139" y="8"/>
                  <a:pt x="139" y="8"/>
                  <a:pt x="139" y="8"/>
                </a:cubicBezTo>
                <a:cubicBezTo>
                  <a:pt x="138" y="7"/>
                  <a:pt x="136" y="7"/>
                  <a:pt x="135" y="6"/>
                </a:cubicBezTo>
                <a:cubicBezTo>
                  <a:pt x="134" y="2"/>
                  <a:pt x="134" y="2"/>
                  <a:pt x="134" y="2"/>
                </a:cubicBezTo>
                <a:cubicBezTo>
                  <a:pt x="133" y="1"/>
                  <a:pt x="132" y="0"/>
                  <a:pt x="131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3" y="0"/>
                  <a:pt x="122" y="1"/>
                  <a:pt x="122" y="2"/>
                </a:cubicBezTo>
                <a:cubicBezTo>
                  <a:pt x="121" y="6"/>
                  <a:pt x="121" y="6"/>
                  <a:pt x="121" y="6"/>
                </a:cubicBezTo>
                <a:cubicBezTo>
                  <a:pt x="119" y="7"/>
                  <a:pt x="118" y="7"/>
                  <a:pt x="116" y="8"/>
                </a:cubicBezTo>
                <a:cubicBezTo>
                  <a:pt x="113" y="5"/>
                  <a:pt x="113" y="5"/>
                  <a:pt x="113" y="5"/>
                </a:cubicBezTo>
                <a:cubicBezTo>
                  <a:pt x="112" y="4"/>
                  <a:pt x="110" y="4"/>
                  <a:pt x="110" y="5"/>
                </a:cubicBezTo>
                <a:cubicBezTo>
                  <a:pt x="104" y="9"/>
                  <a:pt x="104" y="9"/>
                  <a:pt x="104" y="9"/>
                </a:cubicBezTo>
                <a:cubicBezTo>
                  <a:pt x="103" y="10"/>
                  <a:pt x="103" y="11"/>
                  <a:pt x="103" y="12"/>
                </a:cubicBezTo>
                <a:cubicBezTo>
                  <a:pt x="105" y="16"/>
                  <a:pt x="105" y="16"/>
                  <a:pt x="105" y="16"/>
                </a:cubicBezTo>
                <a:cubicBezTo>
                  <a:pt x="103" y="17"/>
                  <a:pt x="103" y="19"/>
                  <a:pt x="102" y="20"/>
                </a:cubicBezTo>
                <a:cubicBezTo>
                  <a:pt x="97" y="20"/>
                  <a:pt x="97" y="20"/>
                  <a:pt x="97" y="20"/>
                </a:cubicBezTo>
                <a:cubicBezTo>
                  <a:pt x="96" y="20"/>
                  <a:pt x="95" y="21"/>
                  <a:pt x="95" y="22"/>
                </a:cubicBezTo>
                <a:cubicBezTo>
                  <a:pt x="93" y="28"/>
                  <a:pt x="93" y="28"/>
                  <a:pt x="93" y="28"/>
                </a:cubicBezTo>
                <a:cubicBezTo>
                  <a:pt x="92" y="29"/>
                  <a:pt x="93" y="30"/>
                  <a:pt x="94" y="31"/>
                </a:cubicBezTo>
                <a:cubicBezTo>
                  <a:pt x="97" y="34"/>
                  <a:pt x="97" y="34"/>
                  <a:pt x="97" y="34"/>
                </a:cubicBezTo>
                <a:cubicBezTo>
                  <a:pt x="97" y="34"/>
                  <a:pt x="97" y="35"/>
                  <a:pt x="97" y="36"/>
                </a:cubicBezTo>
                <a:cubicBezTo>
                  <a:pt x="97" y="37"/>
                  <a:pt x="97" y="38"/>
                  <a:pt x="97" y="38"/>
                </a:cubicBezTo>
                <a:cubicBezTo>
                  <a:pt x="94" y="41"/>
                  <a:pt x="94" y="41"/>
                  <a:pt x="94" y="41"/>
                </a:cubicBezTo>
                <a:cubicBezTo>
                  <a:pt x="93" y="42"/>
                  <a:pt x="92" y="43"/>
                  <a:pt x="93" y="44"/>
                </a:cubicBezTo>
                <a:cubicBezTo>
                  <a:pt x="95" y="50"/>
                  <a:pt x="95" y="50"/>
                  <a:pt x="95" y="50"/>
                </a:cubicBezTo>
                <a:cubicBezTo>
                  <a:pt x="95" y="51"/>
                  <a:pt x="96" y="52"/>
                  <a:pt x="97" y="52"/>
                </a:cubicBezTo>
                <a:cubicBezTo>
                  <a:pt x="102" y="52"/>
                  <a:pt x="102" y="52"/>
                  <a:pt x="102" y="52"/>
                </a:cubicBezTo>
                <a:cubicBezTo>
                  <a:pt x="103" y="53"/>
                  <a:pt x="104" y="55"/>
                  <a:pt x="105" y="56"/>
                </a:cubicBezTo>
                <a:cubicBezTo>
                  <a:pt x="103" y="60"/>
                  <a:pt x="103" y="60"/>
                  <a:pt x="103" y="60"/>
                </a:cubicBezTo>
                <a:cubicBezTo>
                  <a:pt x="103" y="61"/>
                  <a:pt x="103" y="62"/>
                  <a:pt x="104" y="63"/>
                </a:cubicBezTo>
                <a:cubicBezTo>
                  <a:pt x="110" y="67"/>
                  <a:pt x="110" y="67"/>
                  <a:pt x="110" y="67"/>
                </a:cubicBezTo>
                <a:cubicBezTo>
                  <a:pt x="110" y="68"/>
                  <a:pt x="112" y="68"/>
                  <a:pt x="113" y="67"/>
                </a:cubicBezTo>
                <a:cubicBezTo>
                  <a:pt x="116" y="64"/>
                  <a:pt x="116" y="64"/>
                  <a:pt x="116" y="64"/>
                </a:cubicBezTo>
                <a:cubicBezTo>
                  <a:pt x="118" y="65"/>
                  <a:pt x="119" y="65"/>
                  <a:pt x="121" y="66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1"/>
                  <a:pt x="123" y="72"/>
                  <a:pt x="124" y="72"/>
                </a:cubicBezTo>
                <a:cubicBezTo>
                  <a:pt x="131" y="72"/>
                  <a:pt x="131" y="72"/>
                  <a:pt x="131" y="72"/>
                </a:cubicBezTo>
                <a:cubicBezTo>
                  <a:pt x="132" y="72"/>
                  <a:pt x="133" y="71"/>
                  <a:pt x="134" y="70"/>
                </a:cubicBezTo>
                <a:cubicBezTo>
                  <a:pt x="135" y="66"/>
                  <a:pt x="135" y="66"/>
                  <a:pt x="135" y="66"/>
                </a:cubicBezTo>
                <a:cubicBezTo>
                  <a:pt x="136" y="65"/>
                  <a:pt x="138" y="65"/>
                  <a:pt x="139" y="64"/>
                </a:cubicBezTo>
                <a:cubicBezTo>
                  <a:pt x="143" y="67"/>
                  <a:pt x="143" y="67"/>
                  <a:pt x="143" y="67"/>
                </a:cubicBezTo>
                <a:cubicBezTo>
                  <a:pt x="144" y="68"/>
                  <a:pt x="145" y="68"/>
                  <a:pt x="146" y="67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152" y="62"/>
                  <a:pt x="153" y="61"/>
                  <a:pt x="152" y="60"/>
                </a:cubicBezTo>
                <a:cubicBezTo>
                  <a:pt x="151" y="56"/>
                  <a:pt x="151" y="56"/>
                  <a:pt x="151" y="56"/>
                </a:cubicBezTo>
                <a:cubicBezTo>
                  <a:pt x="152" y="55"/>
                  <a:pt x="153" y="53"/>
                  <a:pt x="154" y="52"/>
                </a:cubicBezTo>
                <a:cubicBezTo>
                  <a:pt x="158" y="52"/>
                  <a:pt x="158" y="52"/>
                  <a:pt x="158" y="52"/>
                </a:cubicBezTo>
                <a:cubicBezTo>
                  <a:pt x="159" y="52"/>
                  <a:pt x="160" y="51"/>
                  <a:pt x="161" y="50"/>
                </a:cubicBezTo>
                <a:cubicBezTo>
                  <a:pt x="163" y="44"/>
                  <a:pt x="163" y="44"/>
                  <a:pt x="163" y="44"/>
                </a:cubicBezTo>
                <a:cubicBezTo>
                  <a:pt x="163" y="43"/>
                  <a:pt x="163" y="42"/>
                  <a:pt x="162" y="41"/>
                </a:cubicBezTo>
                <a:close/>
                <a:moveTo>
                  <a:pt x="153" y="36"/>
                </a:moveTo>
                <a:cubicBezTo>
                  <a:pt x="153" y="37"/>
                  <a:pt x="153" y="38"/>
                  <a:pt x="153" y="39"/>
                </a:cubicBezTo>
                <a:cubicBezTo>
                  <a:pt x="153" y="40"/>
                  <a:pt x="153" y="41"/>
                  <a:pt x="154" y="42"/>
                </a:cubicBezTo>
                <a:cubicBezTo>
                  <a:pt x="157" y="44"/>
                  <a:pt x="157" y="44"/>
                  <a:pt x="157" y="44"/>
                </a:cubicBezTo>
                <a:cubicBezTo>
                  <a:pt x="156" y="47"/>
                  <a:pt x="156" y="47"/>
                  <a:pt x="156" y="47"/>
                </a:cubicBezTo>
                <a:cubicBezTo>
                  <a:pt x="152" y="47"/>
                  <a:pt x="152" y="47"/>
                  <a:pt x="152" y="47"/>
                </a:cubicBezTo>
                <a:cubicBezTo>
                  <a:pt x="151" y="47"/>
                  <a:pt x="151" y="47"/>
                  <a:pt x="150" y="48"/>
                </a:cubicBezTo>
                <a:cubicBezTo>
                  <a:pt x="149" y="50"/>
                  <a:pt x="148" y="52"/>
                  <a:pt x="146" y="54"/>
                </a:cubicBezTo>
                <a:cubicBezTo>
                  <a:pt x="146" y="54"/>
                  <a:pt x="145" y="55"/>
                  <a:pt x="146" y="56"/>
                </a:cubicBezTo>
                <a:cubicBezTo>
                  <a:pt x="147" y="60"/>
                  <a:pt x="147" y="60"/>
                  <a:pt x="147" y="60"/>
                </a:cubicBezTo>
                <a:cubicBezTo>
                  <a:pt x="144" y="62"/>
                  <a:pt x="144" y="62"/>
                  <a:pt x="144" y="62"/>
                </a:cubicBezTo>
                <a:cubicBezTo>
                  <a:pt x="141" y="59"/>
                  <a:pt x="141" y="59"/>
                  <a:pt x="141" y="59"/>
                </a:cubicBezTo>
                <a:cubicBezTo>
                  <a:pt x="141" y="59"/>
                  <a:pt x="140" y="59"/>
                  <a:pt x="139" y="59"/>
                </a:cubicBezTo>
                <a:cubicBezTo>
                  <a:pt x="137" y="60"/>
                  <a:pt x="135" y="61"/>
                  <a:pt x="132" y="61"/>
                </a:cubicBezTo>
                <a:cubicBezTo>
                  <a:pt x="131" y="61"/>
                  <a:pt x="131" y="62"/>
                  <a:pt x="130" y="63"/>
                </a:cubicBezTo>
                <a:cubicBezTo>
                  <a:pt x="129" y="67"/>
                  <a:pt x="129" y="67"/>
                  <a:pt x="129" y="67"/>
                </a:cubicBezTo>
                <a:cubicBezTo>
                  <a:pt x="126" y="67"/>
                  <a:pt x="126" y="67"/>
                  <a:pt x="126" y="67"/>
                </a:cubicBezTo>
                <a:cubicBezTo>
                  <a:pt x="125" y="63"/>
                  <a:pt x="125" y="63"/>
                  <a:pt x="125" y="63"/>
                </a:cubicBezTo>
                <a:cubicBezTo>
                  <a:pt x="125" y="62"/>
                  <a:pt x="124" y="61"/>
                  <a:pt x="123" y="61"/>
                </a:cubicBezTo>
                <a:cubicBezTo>
                  <a:pt x="121" y="61"/>
                  <a:pt x="119" y="60"/>
                  <a:pt x="117" y="59"/>
                </a:cubicBezTo>
                <a:cubicBezTo>
                  <a:pt x="116" y="59"/>
                  <a:pt x="115" y="59"/>
                  <a:pt x="114" y="59"/>
                </a:cubicBezTo>
                <a:cubicBezTo>
                  <a:pt x="111" y="62"/>
                  <a:pt x="111" y="62"/>
                  <a:pt x="111" y="62"/>
                </a:cubicBezTo>
                <a:cubicBezTo>
                  <a:pt x="108" y="60"/>
                  <a:pt x="108" y="60"/>
                  <a:pt x="108" y="60"/>
                </a:cubicBezTo>
                <a:cubicBezTo>
                  <a:pt x="110" y="56"/>
                  <a:pt x="110" y="56"/>
                  <a:pt x="110" y="56"/>
                </a:cubicBezTo>
                <a:cubicBezTo>
                  <a:pt x="110" y="55"/>
                  <a:pt x="110" y="54"/>
                  <a:pt x="109" y="54"/>
                </a:cubicBezTo>
                <a:cubicBezTo>
                  <a:pt x="108" y="52"/>
                  <a:pt x="106" y="50"/>
                  <a:pt x="105" y="48"/>
                </a:cubicBezTo>
                <a:cubicBezTo>
                  <a:pt x="105" y="47"/>
                  <a:pt x="104" y="47"/>
                  <a:pt x="103" y="47"/>
                </a:cubicBezTo>
                <a:cubicBezTo>
                  <a:pt x="99" y="47"/>
                  <a:pt x="99" y="47"/>
                  <a:pt x="99" y="47"/>
                </a:cubicBezTo>
                <a:cubicBezTo>
                  <a:pt x="98" y="44"/>
                  <a:pt x="98" y="44"/>
                  <a:pt x="98" y="44"/>
                </a:cubicBezTo>
                <a:cubicBezTo>
                  <a:pt x="101" y="42"/>
                  <a:pt x="101" y="42"/>
                  <a:pt x="101" y="42"/>
                </a:cubicBezTo>
                <a:cubicBezTo>
                  <a:pt x="102" y="41"/>
                  <a:pt x="103" y="40"/>
                  <a:pt x="102" y="39"/>
                </a:cubicBezTo>
                <a:cubicBezTo>
                  <a:pt x="102" y="38"/>
                  <a:pt x="102" y="37"/>
                  <a:pt x="102" y="36"/>
                </a:cubicBezTo>
                <a:cubicBezTo>
                  <a:pt x="102" y="35"/>
                  <a:pt x="102" y="34"/>
                  <a:pt x="102" y="33"/>
                </a:cubicBezTo>
                <a:cubicBezTo>
                  <a:pt x="103" y="32"/>
                  <a:pt x="102" y="31"/>
                  <a:pt x="101" y="30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25"/>
                  <a:pt x="99" y="25"/>
                  <a:pt x="99" y="25"/>
                </a:cubicBezTo>
                <a:cubicBezTo>
                  <a:pt x="103" y="25"/>
                  <a:pt x="103" y="25"/>
                  <a:pt x="103" y="25"/>
                </a:cubicBezTo>
                <a:cubicBezTo>
                  <a:pt x="104" y="25"/>
                  <a:pt x="105" y="25"/>
                  <a:pt x="105" y="24"/>
                </a:cubicBezTo>
                <a:cubicBezTo>
                  <a:pt x="106" y="22"/>
                  <a:pt x="108" y="20"/>
                  <a:pt x="109" y="18"/>
                </a:cubicBezTo>
                <a:cubicBezTo>
                  <a:pt x="110" y="18"/>
                  <a:pt x="110" y="17"/>
                  <a:pt x="110" y="16"/>
                </a:cubicBezTo>
                <a:cubicBezTo>
                  <a:pt x="108" y="12"/>
                  <a:pt x="108" y="12"/>
                  <a:pt x="108" y="12"/>
                </a:cubicBezTo>
                <a:cubicBezTo>
                  <a:pt x="111" y="10"/>
                  <a:pt x="111" y="10"/>
                  <a:pt x="111" y="10"/>
                </a:cubicBezTo>
                <a:cubicBezTo>
                  <a:pt x="114" y="13"/>
                  <a:pt x="114" y="13"/>
                  <a:pt x="114" y="13"/>
                </a:cubicBezTo>
                <a:cubicBezTo>
                  <a:pt x="115" y="13"/>
                  <a:pt x="116" y="13"/>
                  <a:pt x="117" y="13"/>
                </a:cubicBezTo>
                <a:cubicBezTo>
                  <a:pt x="119" y="12"/>
                  <a:pt x="121" y="11"/>
                  <a:pt x="123" y="11"/>
                </a:cubicBezTo>
                <a:cubicBezTo>
                  <a:pt x="124" y="11"/>
                  <a:pt x="125" y="10"/>
                  <a:pt x="125" y="9"/>
                </a:cubicBezTo>
                <a:cubicBezTo>
                  <a:pt x="126" y="5"/>
                  <a:pt x="126" y="5"/>
                  <a:pt x="126" y="5"/>
                </a:cubicBezTo>
                <a:cubicBezTo>
                  <a:pt x="129" y="5"/>
                  <a:pt x="129" y="5"/>
                  <a:pt x="129" y="5"/>
                </a:cubicBezTo>
                <a:cubicBezTo>
                  <a:pt x="130" y="9"/>
                  <a:pt x="130" y="9"/>
                  <a:pt x="130" y="9"/>
                </a:cubicBezTo>
                <a:cubicBezTo>
                  <a:pt x="131" y="10"/>
                  <a:pt x="131" y="11"/>
                  <a:pt x="132" y="11"/>
                </a:cubicBezTo>
                <a:cubicBezTo>
                  <a:pt x="135" y="11"/>
                  <a:pt x="137" y="12"/>
                  <a:pt x="139" y="13"/>
                </a:cubicBezTo>
                <a:cubicBezTo>
                  <a:pt x="140" y="13"/>
                  <a:pt x="141" y="13"/>
                  <a:pt x="141" y="13"/>
                </a:cubicBezTo>
                <a:cubicBezTo>
                  <a:pt x="144" y="10"/>
                  <a:pt x="144" y="10"/>
                  <a:pt x="144" y="10"/>
                </a:cubicBezTo>
                <a:cubicBezTo>
                  <a:pt x="147" y="12"/>
                  <a:pt x="147" y="12"/>
                  <a:pt x="147" y="12"/>
                </a:cubicBezTo>
                <a:cubicBezTo>
                  <a:pt x="146" y="16"/>
                  <a:pt x="146" y="16"/>
                  <a:pt x="146" y="16"/>
                </a:cubicBezTo>
                <a:cubicBezTo>
                  <a:pt x="145" y="17"/>
                  <a:pt x="146" y="18"/>
                  <a:pt x="146" y="18"/>
                </a:cubicBezTo>
                <a:cubicBezTo>
                  <a:pt x="148" y="20"/>
                  <a:pt x="149" y="22"/>
                  <a:pt x="150" y="24"/>
                </a:cubicBezTo>
                <a:cubicBezTo>
                  <a:pt x="151" y="25"/>
                  <a:pt x="151" y="25"/>
                  <a:pt x="152" y="25"/>
                </a:cubicBezTo>
                <a:cubicBezTo>
                  <a:pt x="156" y="25"/>
                  <a:pt x="156" y="25"/>
                  <a:pt x="156" y="25"/>
                </a:cubicBezTo>
                <a:cubicBezTo>
                  <a:pt x="157" y="28"/>
                  <a:pt x="157" y="28"/>
                  <a:pt x="157" y="28"/>
                </a:cubicBezTo>
                <a:cubicBezTo>
                  <a:pt x="154" y="30"/>
                  <a:pt x="154" y="30"/>
                  <a:pt x="154" y="30"/>
                </a:cubicBezTo>
                <a:cubicBezTo>
                  <a:pt x="153" y="31"/>
                  <a:pt x="153" y="32"/>
                  <a:pt x="153" y="33"/>
                </a:cubicBezTo>
                <a:cubicBezTo>
                  <a:pt x="153" y="34"/>
                  <a:pt x="153" y="35"/>
                  <a:pt x="153" y="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84E2B6CA-152E-1D8D-BBFD-6D0BCEFC9631}"/>
              </a:ext>
            </a:extLst>
          </p:cNvPr>
          <p:cNvSpPr>
            <a:spLocks noEditPoints="1"/>
          </p:cNvSpPr>
          <p:nvPr/>
        </p:nvSpPr>
        <p:spPr bwMode="auto">
          <a:xfrm>
            <a:off x="10672763" y="3024188"/>
            <a:ext cx="207963" cy="254000"/>
          </a:xfrm>
          <a:custGeom>
            <a:avLst/>
            <a:gdLst>
              <a:gd name="T0" fmla="*/ 129 w 131"/>
              <a:gd name="T1" fmla="*/ 68 h 160"/>
              <a:gd name="T2" fmla="*/ 103 w 131"/>
              <a:gd name="T3" fmla="*/ 68 h 160"/>
              <a:gd name="T4" fmla="*/ 103 w 131"/>
              <a:gd name="T5" fmla="*/ 28 h 160"/>
              <a:gd name="T6" fmla="*/ 75 w 131"/>
              <a:gd name="T7" fmla="*/ 0 h 160"/>
              <a:gd name="T8" fmla="*/ 56 w 131"/>
              <a:gd name="T9" fmla="*/ 0 h 160"/>
              <a:gd name="T10" fmla="*/ 28 w 131"/>
              <a:gd name="T11" fmla="*/ 28 h 160"/>
              <a:gd name="T12" fmla="*/ 28 w 131"/>
              <a:gd name="T13" fmla="*/ 68 h 160"/>
              <a:gd name="T14" fmla="*/ 2 w 131"/>
              <a:gd name="T15" fmla="*/ 68 h 160"/>
              <a:gd name="T16" fmla="*/ 0 w 131"/>
              <a:gd name="T17" fmla="*/ 70 h 160"/>
              <a:gd name="T18" fmla="*/ 0 w 131"/>
              <a:gd name="T19" fmla="*/ 158 h 160"/>
              <a:gd name="T20" fmla="*/ 2 w 131"/>
              <a:gd name="T21" fmla="*/ 160 h 160"/>
              <a:gd name="T22" fmla="*/ 129 w 131"/>
              <a:gd name="T23" fmla="*/ 160 h 160"/>
              <a:gd name="T24" fmla="*/ 131 w 131"/>
              <a:gd name="T25" fmla="*/ 158 h 160"/>
              <a:gd name="T26" fmla="*/ 131 w 131"/>
              <a:gd name="T27" fmla="*/ 70 h 160"/>
              <a:gd name="T28" fmla="*/ 129 w 131"/>
              <a:gd name="T29" fmla="*/ 68 h 160"/>
              <a:gd name="T30" fmla="*/ 33 w 131"/>
              <a:gd name="T31" fmla="*/ 28 h 160"/>
              <a:gd name="T32" fmla="*/ 56 w 131"/>
              <a:gd name="T33" fmla="*/ 5 h 160"/>
              <a:gd name="T34" fmla="*/ 75 w 131"/>
              <a:gd name="T35" fmla="*/ 5 h 160"/>
              <a:gd name="T36" fmla="*/ 98 w 131"/>
              <a:gd name="T37" fmla="*/ 28 h 160"/>
              <a:gd name="T38" fmla="*/ 98 w 131"/>
              <a:gd name="T39" fmla="*/ 68 h 160"/>
              <a:gd name="T40" fmla="*/ 90 w 131"/>
              <a:gd name="T41" fmla="*/ 68 h 160"/>
              <a:gd name="T42" fmla="*/ 90 w 131"/>
              <a:gd name="T43" fmla="*/ 38 h 160"/>
              <a:gd name="T44" fmla="*/ 65 w 131"/>
              <a:gd name="T45" fmla="*/ 13 h 160"/>
              <a:gd name="T46" fmla="*/ 41 w 131"/>
              <a:gd name="T47" fmla="*/ 38 h 160"/>
              <a:gd name="T48" fmla="*/ 41 w 131"/>
              <a:gd name="T49" fmla="*/ 68 h 160"/>
              <a:gd name="T50" fmla="*/ 33 w 131"/>
              <a:gd name="T51" fmla="*/ 68 h 160"/>
              <a:gd name="T52" fmla="*/ 33 w 131"/>
              <a:gd name="T53" fmla="*/ 28 h 160"/>
              <a:gd name="T54" fmla="*/ 85 w 131"/>
              <a:gd name="T55" fmla="*/ 38 h 160"/>
              <a:gd name="T56" fmla="*/ 85 w 131"/>
              <a:gd name="T57" fmla="*/ 68 h 160"/>
              <a:gd name="T58" fmla="*/ 46 w 131"/>
              <a:gd name="T59" fmla="*/ 68 h 160"/>
              <a:gd name="T60" fmla="*/ 46 w 131"/>
              <a:gd name="T61" fmla="*/ 38 h 160"/>
              <a:gd name="T62" fmla="*/ 65 w 131"/>
              <a:gd name="T63" fmla="*/ 18 h 160"/>
              <a:gd name="T64" fmla="*/ 85 w 131"/>
              <a:gd name="T65" fmla="*/ 38 h 160"/>
              <a:gd name="T66" fmla="*/ 126 w 131"/>
              <a:gd name="T67" fmla="*/ 155 h 160"/>
              <a:gd name="T68" fmla="*/ 5 w 131"/>
              <a:gd name="T69" fmla="*/ 155 h 160"/>
              <a:gd name="T70" fmla="*/ 5 w 131"/>
              <a:gd name="T71" fmla="*/ 73 h 160"/>
              <a:gd name="T72" fmla="*/ 126 w 131"/>
              <a:gd name="T73" fmla="*/ 73 h 160"/>
              <a:gd name="T74" fmla="*/ 126 w 131"/>
              <a:gd name="T75" fmla="*/ 155 h 160"/>
              <a:gd name="T76" fmla="*/ 59 w 131"/>
              <a:gd name="T77" fmla="*/ 113 h 160"/>
              <a:gd name="T78" fmla="*/ 56 w 131"/>
              <a:gd name="T79" fmla="*/ 133 h 160"/>
              <a:gd name="T80" fmla="*/ 57 w 131"/>
              <a:gd name="T81" fmla="*/ 135 h 160"/>
              <a:gd name="T82" fmla="*/ 59 w 131"/>
              <a:gd name="T83" fmla="*/ 136 h 160"/>
              <a:gd name="T84" fmla="*/ 72 w 131"/>
              <a:gd name="T85" fmla="*/ 136 h 160"/>
              <a:gd name="T86" fmla="*/ 74 w 131"/>
              <a:gd name="T87" fmla="*/ 135 h 160"/>
              <a:gd name="T88" fmla="*/ 75 w 131"/>
              <a:gd name="T89" fmla="*/ 133 h 160"/>
              <a:gd name="T90" fmla="*/ 72 w 131"/>
              <a:gd name="T91" fmla="*/ 113 h 160"/>
              <a:gd name="T92" fmla="*/ 78 w 131"/>
              <a:gd name="T93" fmla="*/ 102 h 160"/>
              <a:gd name="T94" fmla="*/ 65 w 131"/>
              <a:gd name="T95" fmla="*/ 90 h 160"/>
              <a:gd name="T96" fmla="*/ 53 w 131"/>
              <a:gd name="T97" fmla="*/ 102 h 160"/>
              <a:gd name="T98" fmla="*/ 59 w 131"/>
              <a:gd name="T99" fmla="*/ 113 h 160"/>
              <a:gd name="T100" fmla="*/ 65 w 131"/>
              <a:gd name="T101" fmla="*/ 95 h 160"/>
              <a:gd name="T102" fmla="*/ 73 w 131"/>
              <a:gd name="T103" fmla="*/ 102 h 160"/>
              <a:gd name="T104" fmla="*/ 68 w 131"/>
              <a:gd name="T105" fmla="*/ 109 h 160"/>
              <a:gd name="T106" fmla="*/ 66 w 131"/>
              <a:gd name="T107" fmla="*/ 112 h 160"/>
              <a:gd name="T108" fmla="*/ 69 w 131"/>
              <a:gd name="T109" fmla="*/ 131 h 160"/>
              <a:gd name="T110" fmla="*/ 62 w 131"/>
              <a:gd name="T111" fmla="*/ 131 h 160"/>
              <a:gd name="T112" fmla="*/ 64 w 131"/>
              <a:gd name="T113" fmla="*/ 112 h 160"/>
              <a:gd name="T114" fmla="*/ 63 w 131"/>
              <a:gd name="T115" fmla="*/ 109 h 160"/>
              <a:gd name="T116" fmla="*/ 58 w 131"/>
              <a:gd name="T117" fmla="*/ 102 h 160"/>
              <a:gd name="T118" fmla="*/ 65 w 131"/>
              <a:gd name="T119" fmla="*/ 9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1" h="160">
                <a:moveTo>
                  <a:pt x="129" y="68"/>
                </a:moveTo>
                <a:cubicBezTo>
                  <a:pt x="103" y="68"/>
                  <a:pt x="103" y="68"/>
                  <a:pt x="103" y="68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03" y="13"/>
                  <a:pt x="90" y="0"/>
                  <a:pt x="75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41" y="0"/>
                  <a:pt x="28" y="13"/>
                  <a:pt x="28" y="28"/>
                </a:cubicBezTo>
                <a:cubicBezTo>
                  <a:pt x="28" y="68"/>
                  <a:pt x="28" y="68"/>
                  <a:pt x="28" y="68"/>
                </a:cubicBezTo>
                <a:cubicBezTo>
                  <a:pt x="2" y="68"/>
                  <a:pt x="2" y="68"/>
                  <a:pt x="2" y="68"/>
                </a:cubicBezTo>
                <a:cubicBezTo>
                  <a:pt x="1" y="68"/>
                  <a:pt x="0" y="69"/>
                  <a:pt x="0" y="70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9"/>
                  <a:pt x="1" y="160"/>
                  <a:pt x="2" y="160"/>
                </a:cubicBezTo>
                <a:cubicBezTo>
                  <a:pt x="129" y="160"/>
                  <a:pt x="129" y="160"/>
                  <a:pt x="129" y="160"/>
                </a:cubicBezTo>
                <a:cubicBezTo>
                  <a:pt x="130" y="160"/>
                  <a:pt x="131" y="159"/>
                  <a:pt x="131" y="158"/>
                </a:cubicBezTo>
                <a:cubicBezTo>
                  <a:pt x="131" y="70"/>
                  <a:pt x="131" y="70"/>
                  <a:pt x="131" y="70"/>
                </a:cubicBezTo>
                <a:cubicBezTo>
                  <a:pt x="131" y="69"/>
                  <a:pt x="130" y="68"/>
                  <a:pt x="129" y="68"/>
                </a:cubicBezTo>
                <a:close/>
                <a:moveTo>
                  <a:pt x="33" y="28"/>
                </a:moveTo>
                <a:cubicBezTo>
                  <a:pt x="33" y="16"/>
                  <a:pt x="43" y="5"/>
                  <a:pt x="56" y="5"/>
                </a:cubicBezTo>
                <a:cubicBezTo>
                  <a:pt x="75" y="5"/>
                  <a:pt x="75" y="5"/>
                  <a:pt x="75" y="5"/>
                </a:cubicBezTo>
                <a:cubicBezTo>
                  <a:pt x="87" y="5"/>
                  <a:pt x="98" y="16"/>
                  <a:pt x="98" y="28"/>
                </a:cubicBezTo>
                <a:cubicBezTo>
                  <a:pt x="98" y="68"/>
                  <a:pt x="98" y="68"/>
                  <a:pt x="98" y="68"/>
                </a:cubicBezTo>
                <a:cubicBezTo>
                  <a:pt x="90" y="68"/>
                  <a:pt x="90" y="68"/>
                  <a:pt x="90" y="68"/>
                </a:cubicBezTo>
                <a:cubicBezTo>
                  <a:pt x="90" y="38"/>
                  <a:pt x="90" y="38"/>
                  <a:pt x="90" y="38"/>
                </a:cubicBezTo>
                <a:cubicBezTo>
                  <a:pt x="90" y="24"/>
                  <a:pt x="79" y="13"/>
                  <a:pt x="65" y="13"/>
                </a:cubicBezTo>
                <a:cubicBezTo>
                  <a:pt x="52" y="13"/>
                  <a:pt x="41" y="24"/>
                  <a:pt x="41" y="38"/>
                </a:cubicBezTo>
                <a:cubicBezTo>
                  <a:pt x="41" y="68"/>
                  <a:pt x="41" y="68"/>
                  <a:pt x="41" y="68"/>
                </a:cubicBezTo>
                <a:cubicBezTo>
                  <a:pt x="33" y="68"/>
                  <a:pt x="33" y="68"/>
                  <a:pt x="33" y="68"/>
                </a:cubicBezTo>
                <a:lnTo>
                  <a:pt x="33" y="28"/>
                </a:lnTo>
                <a:close/>
                <a:moveTo>
                  <a:pt x="85" y="38"/>
                </a:moveTo>
                <a:cubicBezTo>
                  <a:pt x="85" y="68"/>
                  <a:pt x="85" y="68"/>
                  <a:pt x="85" y="68"/>
                </a:cubicBezTo>
                <a:cubicBezTo>
                  <a:pt x="46" y="68"/>
                  <a:pt x="46" y="68"/>
                  <a:pt x="46" y="68"/>
                </a:cubicBezTo>
                <a:cubicBezTo>
                  <a:pt x="46" y="38"/>
                  <a:pt x="46" y="38"/>
                  <a:pt x="46" y="38"/>
                </a:cubicBezTo>
                <a:cubicBezTo>
                  <a:pt x="46" y="27"/>
                  <a:pt x="55" y="18"/>
                  <a:pt x="65" y="18"/>
                </a:cubicBezTo>
                <a:cubicBezTo>
                  <a:pt x="76" y="18"/>
                  <a:pt x="85" y="27"/>
                  <a:pt x="85" y="38"/>
                </a:cubicBezTo>
                <a:close/>
                <a:moveTo>
                  <a:pt x="126" y="155"/>
                </a:moveTo>
                <a:cubicBezTo>
                  <a:pt x="5" y="155"/>
                  <a:pt x="5" y="155"/>
                  <a:pt x="5" y="155"/>
                </a:cubicBezTo>
                <a:cubicBezTo>
                  <a:pt x="5" y="73"/>
                  <a:pt x="5" y="73"/>
                  <a:pt x="5" y="73"/>
                </a:cubicBezTo>
                <a:cubicBezTo>
                  <a:pt x="126" y="73"/>
                  <a:pt x="126" y="73"/>
                  <a:pt x="126" y="73"/>
                </a:cubicBezTo>
                <a:lnTo>
                  <a:pt x="126" y="155"/>
                </a:lnTo>
                <a:close/>
                <a:moveTo>
                  <a:pt x="59" y="113"/>
                </a:moveTo>
                <a:cubicBezTo>
                  <a:pt x="56" y="133"/>
                  <a:pt x="56" y="133"/>
                  <a:pt x="56" y="133"/>
                </a:cubicBezTo>
                <a:cubicBezTo>
                  <a:pt x="56" y="134"/>
                  <a:pt x="56" y="134"/>
                  <a:pt x="57" y="135"/>
                </a:cubicBezTo>
                <a:cubicBezTo>
                  <a:pt x="57" y="136"/>
                  <a:pt x="58" y="136"/>
                  <a:pt x="59" y="136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73" y="136"/>
                  <a:pt x="73" y="136"/>
                  <a:pt x="74" y="135"/>
                </a:cubicBezTo>
                <a:cubicBezTo>
                  <a:pt x="74" y="134"/>
                  <a:pt x="75" y="134"/>
                  <a:pt x="75" y="133"/>
                </a:cubicBezTo>
                <a:cubicBezTo>
                  <a:pt x="72" y="113"/>
                  <a:pt x="72" y="113"/>
                  <a:pt x="72" y="113"/>
                </a:cubicBezTo>
                <a:cubicBezTo>
                  <a:pt x="75" y="111"/>
                  <a:pt x="78" y="107"/>
                  <a:pt x="78" y="102"/>
                </a:cubicBezTo>
                <a:cubicBezTo>
                  <a:pt x="78" y="96"/>
                  <a:pt x="72" y="90"/>
                  <a:pt x="65" y="90"/>
                </a:cubicBezTo>
                <a:cubicBezTo>
                  <a:pt x="59" y="90"/>
                  <a:pt x="53" y="96"/>
                  <a:pt x="53" y="102"/>
                </a:cubicBezTo>
                <a:cubicBezTo>
                  <a:pt x="53" y="107"/>
                  <a:pt x="55" y="111"/>
                  <a:pt x="59" y="113"/>
                </a:cubicBezTo>
                <a:close/>
                <a:moveTo>
                  <a:pt x="65" y="95"/>
                </a:moveTo>
                <a:cubicBezTo>
                  <a:pt x="69" y="95"/>
                  <a:pt x="73" y="98"/>
                  <a:pt x="73" y="102"/>
                </a:cubicBezTo>
                <a:cubicBezTo>
                  <a:pt x="73" y="105"/>
                  <a:pt x="71" y="108"/>
                  <a:pt x="68" y="109"/>
                </a:cubicBezTo>
                <a:cubicBezTo>
                  <a:pt x="67" y="110"/>
                  <a:pt x="66" y="111"/>
                  <a:pt x="66" y="112"/>
                </a:cubicBezTo>
                <a:cubicBezTo>
                  <a:pt x="69" y="131"/>
                  <a:pt x="69" y="131"/>
                  <a:pt x="69" y="131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64" y="112"/>
                  <a:pt x="64" y="112"/>
                  <a:pt x="64" y="112"/>
                </a:cubicBezTo>
                <a:cubicBezTo>
                  <a:pt x="65" y="111"/>
                  <a:pt x="64" y="110"/>
                  <a:pt x="63" y="109"/>
                </a:cubicBezTo>
                <a:cubicBezTo>
                  <a:pt x="60" y="108"/>
                  <a:pt x="58" y="105"/>
                  <a:pt x="58" y="102"/>
                </a:cubicBezTo>
                <a:cubicBezTo>
                  <a:pt x="58" y="98"/>
                  <a:pt x="61" y="95"/>
                  <a:pt x="65" y="9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A265A843-9681-7CD7-53B4-07BDABF662CE}"/>
              </a:ext>
            </a:extLst>
          </p:cNvPr>
          <p:cNvSpPr>
            <a:spLocks noEditPoints="1"/>
          </p:cNvSpPr>
          <p:nvPr/>
        </p:nvSpPr>
        <p:spPr bwMode="auto">
          <a:xfrm>
            <a:off x="5695951" y="5227638"/>
            <a:ext cx="255588" cy="254000"/>
          </a:xfrm>
          <a:custGeom>
            <a:avLst/>
            <a:gdLst>
              <a:gd name="T0" fmla="*/ 52 w 161"/>
              <a:gd name="T1" fmla="*/ 77 h 160"/>
              <a:gd name="T2" fmla="*/ 72 w 161"/>
              <a:gd name="T3" fmla="*/ 107 h 160"/>
              <a:gd name="T4" fmla="*/ 97 w 161"/>
              <a:gd name="T5" fmla="*/ 81 h 160"/>
              <a:gd name="T6" fmla="*/ 78 w 161"/>
              <a:gd name="T7" fmla="*/ 51 h 160"/>
              <a:gd name="T8" fmla="*/ 72 w 161"/>
              <a:gd name="T9" fmla="*/ 101 h 160"/>
              <a:gd name="T10" fmla="*/ 57 w 161"/>
              <a:gd name="T11" fmla="*/ 77 h 160"/>
              <a:gd name="T12" fmla="*/ 77 w 161"/>
              <a:gd name="T13" fmla="*/ 56 h 160"/>
              <a:gd name="T14" fmla="*/ 92 w 161"/>
              <a:gd name="T15" fmla="*/ 81 h 160"/>
              <a:gd name="T16" fmla="*/ 143 w 161"/>
              <a:gd name="T17" fmla="*/ 120 h 160"/>
              <a:gd name="T18" fmla="*/ 133 w 161"/>
              <a:gd name="T19" fmla="*/ 133 h 160"/>
              <a:gd name="T20" fmla="*/ 80 w 161"/>
              <a:gd name="T21" fmla="*/ 155 h 160"/>
              <a:gd name="T22" fmla="*/ 80 w 161"/>
              <a:gd name="T23" fmla="*/ 5 h 160"/>
              <a:gd name="T24" fmla="*/ 144 w 161"/>
              <a:gd name="T25" fmla="*/ 104 h 160"/>
              <a:gd name="T26" fmla="*/ 102 w 161"/>
              <a:gd name="T27" fmla="*/ 98 h 160"/>
              <a:gd name="T28" fmla="*/ 97 w 161"/>
              <a:gd name="T29" fmla="*/ 98 h 160"/>
              <a:gd name="T30" fmla="*/ 47 w 161"/>
              <a:gd name="T31" fmla="*/ 76 h 160"/>
              <a:gd name="T32" fmla="*/ 100 w 161"/>
              <a:gd name="T33" fmla="*/ 65 h 160"/>
              <a:gd name="T34" fmla="*/ 105 w 161"/>
              <a:gd name="T35" fmla="*/ 64 h 160"/>
              <a:gd name="T36" fmla="*/ 114 w 161"/>
              <a:gd name="T37" fmla="*/ 49 h 160"/>
              <a:gd name="T38" fmla="*/ 112 w 161"/>
              <a:gd name="T39" fmla="*/ 105 h 160"/>
              <a:gd name="T40" fmla="*/ 147 w 161"/>
              <a:gd name="T41" fmla="*/ 71 h 160"/>
              <a:gd name="T42" fmla="*/ 12 w 161"/>
              <a:gd name="T43" fmla="*/ 80 h 160"/>
              <a:gd name="T44" fmla="*/ 120 w 161"/>
              <a:gd name="T45" fmla="*/ 135 h 160"/>
              <a:gd name="T46" fmla="*/ 128 w 161"/>
              <a:gd name="T47" fmla="*/ 124 h 160"/>
              <a:gd name="T48" fmla="*/ 117 w 161"/>
              <a:gd name="T49" fmla="*/ 131 h 160"/>
              <a:gd name="T50" fmla="*/ 17 w 161"/>
              <a:gd name="T51" fmla="*/ 80 h 160"/>
              <a:gd name="T52" fmla="*/ 142 w 161"/>
              <a:gd name="T53" fmla="*/ 72 h 160"/>
              <a:gd name="T54" fmla="*/ 115 w 161"/>
              <a:gd name="T55" fmla="*/ 101 h 160"/>
              <a:gd name="T56" fmla="*/ 120 w 161"/>
              <a:gd name="T57" fmla="*/ 48 h 160"/>
              <a:gd name="T58" fmla="*/ 106 w 161"/>
              <a:gd name="T59" fmla="*/ 43 h 160"/>
              <a:gd name="T60" fmla="*/ 103 w 161"/>
              <a:gd name="T61" fmla="*/ 45 h 160"/>
              <a:gd name="T62" fmla="*/ 79 w 161"/>
              <a:gd name="T63" fmla="*/ 41 h 160"/>
              <a:gd name="T64" fmla="*/ 71 w 161"/>
              <a:gd name="T65" fmla="*/ 117 h 160"/>
              <a:gd name="T66" fmla="*/ 119 w 161"/>
              <a:gd name="T67" fmla="*/ 117 h 160"/>
              <a:gd name="T68" fmla="*/ 159 w 161"/>
              <a:gd name="T69" fmla="*/ 70 h 160"/>
              <a:gd name="T70" fmla="*/ 0 w 161"/>
              <a:gd name="T71" fmla="*/ 80 h 160"/>
              <a:gd name="T72" fmla="*/ 127 w 161"/>
              <a:gd name="T73" fmla="*/ 145 h 160"/>
              <a:gd name="T74" fmla="*/ 143 w 161"/>
              <a:gd name="T75" fmla="*/ 129 h 160"/>
              <a:gd name="T76" fmla="*/ 146 w 161"/>
              <a:gd name="T77" fmla="*/ 1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1" h="160">
                <a:moveTo>
                  <a:pt x="78" y="51"/>
                </a:moveTo>
                <a:cubicBezTo>
                  <a:pt x="65" y="50"/>
                  <a:pt x="54" y="62"/>
                  <a:pt x="52" y="77"/>
                </a:cubicBezTo>
                <a:cubicBezTo>
                  <a:pt x="52" y="84"/>
                  <a:pt x="53" y="92"/>
                  <a:pt x="57" y="97"/>
                </a:cubicBezTo>
                <a:cubicBezTo>
                  <a:pt x="61" y="103"/>
                  <a:pt x="66" y="106"/>
                  <a:pt x="72" y="107"/>
                </a:cubicBezTo>
                <a:cubicBezTo>
                  <a:pt x="73" y="107"/>
                  <a:pt x="73" y="107"/>
                  <a:pt x="74" y="107"/>
                </a:cubicBezTo>
                <a:cubicBezTo>
                  <a:pt x="85" y="107"/>
                  <a:pt x="96" y="95"/>
                  <a:pt x="97" y="81"/>
                </a:cubicBezTo>
                <a:cubicBezTo>
                  <a:pt x="98" y="74"/>
                  <a:pt x="96" y="66"/>
                  <a:pt x="92" y="61"/>
                </a:cubicBezTo>
                <a:cubicBezTo>
                  <a:pt x="88" y="55"/>
                  <a:pt x="83" y="52"/>
                  <a:pt x="78" y="51"/>
                </a:cubicBezTo>
                <a:close/>
                <a:moveTo>
                  <a:pt x="92" y="81"/>
                </a:moveTo>
                <a:cubicBezTo>
                  <a:pt x="91" y="93"/>
                  <a:pt x="82" y="102"/>
                  <a:pt x="72" y="101"/>
                </a:cubicBezTo>
                <a:cubicBezTo>
                  <a:pt x="68" y="101"/>
                  <a:pt x="64" y="99"/>
                  <a:pt x="61" y="94"/>
                </a:cubicBezTo>
                <a:cubicBezTo>
                  <a:pt x="58" y="90"/>
                  <a:pt x="57" y="84"/>
                  <a:pt x="57" y="77"/>
                </a:cubicBezTo>
                <a:cubicBezTo>
                  <a:pt x="59" y="65"/>
                  <a:pt x="67" y="56"/>
                  <a:pt x="76" y="56"/>
                </a:cubicBezTo>
                <a:cubicBezTo>
                  <a:pt x="76" y="56"/>
                  <a:pt x="77" y="56"/>
                  <a:pt x="77" y="56"/>
                </a:cubicBezTo>
                <a:cubicBezTo>
                  <a:pt x="81" y="57"/>
                  <a:pt x="85" y="59"/>
                  <a:pt x="88" y="63"/>
                </a:cubicBezTo>
                <a:cubicBezTo>
                  <a:pt x="91" y="68"/>
                  <a:pt x="93" y="74"/>
                  <a:pt x="92" y="81"/>
                </a:cubicBezTo>
                <a:close/>
                <a:moveTo>
                  <a:pt x="146" y="119"/>
                </a:moveTo>
                <a:cubicBezTo>
                  <a:pt x="145" y="118"/>
                  <a:pt x="143" y="119"/>
                  <a:pt x="143" y="120"/>
                </a:cubicBezTo>
                <a:cubicBezTo>
                  <a:pt x="141" y="122"/>
                  <a:pt x="140" y="124"/>
                  <a:pt x="139" y="126"/>
                </a:cubicBezTo>
                <a:cubicBezTo>
                  <a:pt x="137" y="129"/>
                  <a:pt x="135" y="131"/>
                  <a:pt x="133" y="133"/>
                </a:cubicBezTo>
                <a:cubicBezTo>
                  <a:pt x="130" y="136"/>
                  <a:pt x="127" y="138"/>
                  <a:pt x="124" y="140"/>
                </a:cubicBezTo>
                <a:cubicBezTo>
                  <a:pt x="111" y="150"/>
                  <a:pt x="96" y="155"/>
                  <a:pt x="80" y="155"/>
                </a:cubicBezTo>
                <a:cubicBezTo>
                  <a:pt x="38" y="155"/>
                  <a:pt x="5" y="122"/>
                  <a:pt x="5" y="80"/>
                </a:cubicBezTo>
                <a:cubicBezTo>
                  <a:pt x="5" y="39"/>
                  <a:pt x="38" y="5"/>
                  <a:pt x="80" y="5"/>
                </a:cubicBezTo>
                <a:cubicBezTo>
                  <a:pt x="117" y="5"/>
                  <a:pt x="149" y="33"/>
                  <a:pt x="154" y="70"/>
                </a:cubicBezTo>
                <a:cubicBezTo>
                  <a:pt x="156" y="83"/>
                  <a:pt x="152" y="96"/>
                  <a:pt x="144" y="104"/>
                </a:cubicBezTo>
                <a:cubicBezTo>
                  <a:pt x="137" y="110"/>
                  <a:pt x="129" y="113"/>
                  <a:pt x="120" y="112"/>
                </a:cubicBezTo>
                <a:cubicBezTo>
                  <a:pt x="110" y="111"/>
                  <a:pt x="104" y="106"/>
                  <a:pt x="102" y="98"/>
                </a:cubicBezTo>
                <a:cubicBezTo>
                  <a:pt x="101" y="97"/>
                  <a:pt x="101" y="97"/>
                  <a:pt x="100" y="97"/>
                </a:cubicBezTo>
                <a:cubicBezTo>
                  <a:pt x="99" y="96"/>
                  <a:pt x="98" y="97"/>
                  <a:pt x="97" y="98"/>
                </a:cubicBezTo>
                <a:cubicBezTo>
                  <a:pt x="91" y="108"/>
                  <a:pt x="81" y="113"/>
                  <a:pt x="71" y="112"/>
                </a:cubicBezTo>
                <a:cubicBezTo>
                  <a:pt x="56" y="110"/>
                  <a:pt x="45" y="94"/>
                  <a:pt x="47" y="76"/>
                </a:cubicBezTo>
                <a:cubicBezTo>
                  <a:pt x="49" y="58"/>
                  <a:pt x="63" y="44"/>
                  <a:pt x="78" y="46"/>
                </a:cubicBezTo>
                <a:cubicBezTo>
                  <a:pt x="88" y="47"/>
                  <a:pt x="97" y="54"/>
                  <a:pt x="100" y="65"/>
                </a:cubicBezTo>
                <a:cubicBezTo>
                  <a:pt x="101" y="66"/>
                  <a:pt x="102" y="67"/>
                  <a:pt x="103" y="66"/>
                </a:cubicBezTo>
                <a:cubicBezTo>
                  <a:pt x="104" y="66"/>
                  <a:pt x="105" y="65"/>
                  <a:pt x="105" y="64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14" y="49"/>
                  <a:pt x="114" y="49"/>
                  <a:pt x="114" y="49"/>
                </a:cubicBezTo>
                <a:cubicBezTo>
                  <a:pt x="107" y="91"/>
                  <a:pt x="107" y="91"/>
                  <a:pt x="107" y="91"/>
                </a:cubicBezTo>
                <a:cubicBezTo>
                  <a:pt x="106" y="97"/>
                  <a:pt x="108" y="102"/>
                  <a:pt x="112" y="105"/>
                </a:cubicBezTo>
                <a:cubicBezTo>
                  <a:pt x="118" y="109"/>
                  <a:pt x="127" y="108"/>
                  <a:pt x="134" y="104"/>
                </a:cubicBezTo>
                <a:cubicBezTo>
                  <a:pt x="139" y="101"/>
                  <a:pt x="150" y="92"/>
                  <a:pt x="147" y="71"/>
                </a:cubicBezTo>
                <a:cubicBezTo>
                  <a:pt x="142" y="38"/>
                  <a:pt x="113" y="12"/>
                  <a:pt x="80" y="12"/>
                </a:cubicBezTo>
                <a:cubicBezTo>
                  <a:pt x="42" y="12"/>
                  <a:pt x="12" y="43"/>
                  <a:pt x="12" y="80"/>
                </a:cubicBezTo>
                <a:cubicBezTo>
                  <a:pt x="12" y="118"/>
                  <a:pt x="42" y="148"/>
                  <a:pt x="80" y="148"/>
                </a:cubicBezTo>
                <a:cubicBezTo>
                  <a:pt x="94" y="148"/>
                  <a:pt x="108" y="143"/>
                  <a:pt x="120" y="135"/>
                </a:cubicBezTo>
                <a:cubicBezTo>
                  <a:pt x="123" y="133"/>
                  <a:pt x="125" y="130"/>
                  <a:pt x="128" y="128"/>
                </a:cubicBezTo>
                <a:cubicBezTo>
                  <a:pt x="129" y="127"/>
                  <a:pt x="129" y="125"/>
                  <a:pt x="128" y="124"/>
                </a:cubicBezTo>
                <a:cubicBezTo>
                  <a:pt x="127" y="123"/>
                  <a:pt x="125" y="123"/>
                  <a:pt x="124" y="124"/>
                </a:cubicBezTo>
                <a:cubicBezTo>
                  <a:pt x="122" y="127"/>
                  <a:pt x="120" y="129"/>
                  <a:pt x="117" y="131"/>
                </a:cubicBezTo>
                <a:cubicBezTo>
                  <a:pt x="106" y="139"/>
                  <a:pt x="93" y="143"/>
                  <a:pt x="80" y="143"/>
                </a:cubicBezTo>
                <a:cubicBezTo>
                  <a:pt x="45" y="143"/>
                  <a:pt x="17" y="115"/>
                  <a:pt x="17" y="80"/>
                </a:cubicBezTo>
                <a:cubicBezTo>
                  <a:pt x="17" y="46"/>
                  <a:pt x="45" y="17"/>
                  <a:pt x="80" y="17"/>
                </a:cubicBezTo>
                <a:cubicBezTo>
                  <a:pt x="111" y="17"/>
                  <a:pt x="137" y="41"/>
                  <a:pt x="142" y="72"/>
                </a:cubicBezTo>
                <a:cubicBezTo>
                  <a:pt x="144" y="90"/>
                  <a:pt x="135" y="97"/>
                  <a:pt x="132" y="100"/>
                </a:cubicBezTo>
                <a:cubicBezTo>
                  <a:pt x="126" y="103"/>
                  <a:pt x="119" y="104"/>
                  <a:pt x="115" y="101"/>
                </a:cubicBezTo>
                <a:cubicBezTo>
                  <a:pt x="113" y="99"/>
                  <a:pt x="112" y="96"/>
                  <a:pt x="112" y="92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20" y="46"/>
                  <a:pt x="119" y="45"/>
                  <a:pt x="118" y="45"/>
                </a:cubicBezTo>
                <a:cubicBezTo>
                  <a:pt x="106" y="43"/>
                  <a:pt x="106" y="43"/>
                  <a:pt x="106" y="43"/>
                </a:cubicBezTo>
                <a:cubicBezTo>
                  <a:pt x="105" y="43"/>
                  <a:pt x="105" y="43"/>
                  <a:pt x="104" y="43"/>
                </a:cubicBezTo>
                <a:cubicBezTo>
                  <a:pt x="104" y="44"/>
                  <a:pt x="103" y="44"/>
                  <a:pt x="103" y="45"/>
                </a:cubicBezTo>
                <a:cubicBezTo>
                  <a:pt x="102" y="56"/>
                  <a:pt x="102" y="56"/>
                  <a:pt x="102" y="56"/>
                </a:cubicBezTo>
                <a:cubicBezTo>
                  <a:pt x="96" y="47"/>
                  <a:pt x="88" y="42"/>
                  <a:pt x="79" y="41"/>
                </a:cubicBezTo>
                <a:cubicBezTo>
                  <a:pt x="60" y="39"/>
                  <a:pt x="44" y="55"/>
                  <a:pt x="42" y="76"/>
                </a:cubicBezTo>
                <a:cubicBezTo>
                  <a:pt x="40" y="97"/>
                  <a:pt x="53" y="115"/>
                  <a:pt x="71" y="117"/>
                </a:cubicBezTo>
                <a:cubicBezTo>
                  <a:pt x="81" y="118"/>
                  <a:pt x="92" y="113"/>
                  <a:pt x="99" y="104"/>
                </a:cubicBezTo>
                <a:cubicBezTo>
                  <a:pt x="103" y="111"/>
                  <a:pt x="110" y="116"/>
                  <a:pt x="119" y="117"/>
                </a:cubicBezTo>
                <a:cubicBezTo>
                  <a:pt x="130" y="119"/>
                  <a:pt x="140" y="115"/>
                  <a:pt x="147" y="108"/>
                </a:cubicBezTo>
                <a:cubicBezTo>
                  <a:pt x="156" y="98"/>
                  <a:pt x="161" y="84"/>
                  <a:pt x="159" y="70"/>
                </a:cubicBezTo>
                <a:cubicBezTo>
                  <a:pt x="154" y="30"/>
                  <a:pt x="120" y="0"/>
                  <a:pt x="80" y="0"/>
                </a:cubicBez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97" y="160"/>
                  <a:pt x="113" y="155"/>
                  <a:pt x="127" y="145"/>
                </a:cubicBezTo>
                <a:cubicBezTo>
                  <a:pt x="131" y="142"/>
                  <a:pt x="134" y="139"/>
                  <a:pt x="137" y="137"/>
                </a:cubicBezTo>
                <a:cubicBezTo>
                  <a:pt x="139" y="134"/>
                  <a:pt x="141" y="132"/>
                  <a:pt x="143" y="129"/>
                </a:cubicBezTo>
                <a:cubicBezTo>
                  <a:pt x="144" y="127"/>
                  <a:pt x="146" y="125"/>
                  <a:pt x="147" y="122"/>
                </a:cubicBezTo>
                <a:cubicBezTo>
                  <a:pt x="148" y="121"/>
                  <a:pt x="147" y="119"/>
                  <a:pt x="146" y="1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B682C76F-C95F-12AA-8D34-EADB7144899F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3024188"/>
            <a:ext cx="254000" cy="254000"/>
          </a:xfrm>
          <a:custGeom>
            <a:avLst/>
            <a:gdLst>
              <a:gd name="T0" fmla="*/ 84 w 160"/>
              <a:gd name="T1" fmla="*/ 31 h 160"/>
              <a:gd name="T2" fmla="*/ 53 w 160"/>
              <a:gd name="T3" fmla="*/ 52 h 160"/>
              <a:gd name="T4" fmla="*/ 59 w 160"/>
              <a:gd name="T5" fmla="*/ 61 h 160"/>
              <a:gd name="T6" fmla="*/ 61 w 160"/>
              <a:gd name="T7" fmla="*/ 62 h 160"/>
              <a:gd name="T8" fmla="*/ 69 w 160"/>
              <a:gd name="T9" fmla="*/ 56 h 160"/>
              <a:gd name="T10" fmla="*/ 82 w 160"/>
              <a:gd name="T11" fmla="*/ 47 h 160"/>
              <a:gd name="T12" fmla="*/ 83 w 160"/>
              <a:gd name="T13" fmla="*/ 47 h 160"/>
              <a:gd name="T14" fmla="*/ 91 w 160"/>
              <a:gd name="T15" fmla="*/ 56 h 160"/>
              <a:gd name="T16" fmla="*/ 83 w 160"/>
              <a:gd name="T17" fmla="*/ 71 h 160"/>
              <a:gd name="T18" fmla="*/ 69 w 160"/>
              <a:gd name="T19" fmla="*/ 99 h 160"/>
              <a:gd name="T20" fmla="*/ 69 w 160"/>
              <a:gd name="T21" fmla="*/ 99 h 160"/>
              <a:gd name="T22" fmla="*/ 77 w 160"/>
              <a:gd name="T23" fmla="*/ 107 h 160"/>
              <a:gd name="T24" fmla="*/ 85 w 160"/>
              <a:gd name="T25" fmla="*/ 99 h 160"/>
              <a:gd name="T26" fmla="*/ 95 w 160"/>
              <a:gd name="T27" fmla="*/ 82 h 160"/>
              <a:gd name="T28" fmla="*/ 108 w 160"/>
              <a:gd name="T29" fmla="*/ 56 h 160"/>
              <a:gd name="T30" fmla="*/ 84 w 160"/>
              <a:gd name="T31" fmla="*/ 31 h 160"/>
              <a:gd name="T32" fmla="*/ 91 w 160"/>
              <a:gd name="T33" fmla="*/ 78 h 160"/>
              <a:gd name="T34" fmla="*/ 80 w 160"/>
              <a:gd name="T35" fmla="*/ 99 h 160"/>
              <a:gd name="T36" fmla="*/ 77 w 160"/>
              <a:gd name="T37" fmla="*/ 102 h 160"/>
              <a:gd name="T38" fmla="*/ 74 w 160"/>
              <a:gd name="T39" fmla="*/ 99 h 160"/>
              <a:gd name="T40" fmla="*/ 74 w 160"/>
              <a:gd name="T41" fmla="*/ 99 h 160"/>
              <a:gd name="T42" fmla="*/ 86 w 160"/>
              <a:gd name="T43" fmla="*/ 74 h 160"/>
              <a:gd name="T44" fmla="*/ 96 w 160"/>
              <a:gd name="T45" fmla="*/ 56 h 160"/>
              <a:gd name="T46" fmla="*/ 83 w 160"/>
              <a:gd name="T47" fmla="*/ 42 h 160"/>
              <a:gd name="T48" fmla="*/ 82 w 160"/>
              <a:gd name="T49" fmla="*/ 42 h 160"/>
              <a:gd name="T50" fmla="*/ 64 w 160"/>
              <a:gd name="T51" fmla="*/ 54 h 160"/>
              <a:gd name="T52" fmla="*/ 60 w 160"/>
              <a:gd name="T53" fmla="*/ 57 h 160"/>
              <a:gd name="T54" fmla="*/ 58 w 160"/>
              <a:gd name="T55" fmla="*/ 53 h 160"/>
              <a:gd name="T56" fmla="*/ 83 w 160"/>
              <a:gd name="T57" fmla="*/ 36 h 160"/>
              <a:gd name="T58" fmla="*/ 103 w 160"/>
              <a:gd name="T59" fmla="*/ 56 h 160"/>
              <a:gd name="T60" fmla="*/ 91 w 160"/>
              <a:gd name="T61" fmla="*/ 78 h 160"/>
              <a:gd name="T62" fmla="*/ 77 w 160"/>
              <a:gd name="T63" fmla="*/ 112 h 160"/>
              <a:gd name="T64" fmla="*/ 68 w 160"/>
              <a:gd name="T65" fmla="*/ 121 h 160"/>
              <a:gd name="T66" fmla="*/ 77 w 160"/>
              <a:gd name="T67" fmla="*/ 130 h 160"/>
              <a:gd name="T68" fmla="*/ 86 w 160"/>
              <a:gd name="T69" fmla="*/ 121 h 160"/>
              <a:gd name="T70" fmla="*/ 77 w 160"/>
              <a:gd name="T71" fmla="*/ 112 h 160"/>
              <a:gd name="T72" fmla="*/ 77 w 160"/>
              <a:gd name="T73" fmla="*/ 125 h 160"/>
              <a:gd name="T74" fmla="*/ 73 w 160"/>
              <a:gd name="T75" fmla="*/ 121 h 160"/>
              <a:gd name="T76" fmla="*/ 77 w 160"/>
              <a:gd name="T77" fmla="*/ 117 h 160"/>
              <a:gd name="T78" fmla="*/ 81 w 160"/>
              <a:gd name="T79" fmla="*/ 121 h 160"/>
              <a:gd name="T80" fmla="*/ 77 w 160"/>
              <a:gd name="T81" fmla="*/ 125 h 160"/>
              <a:gd name="T82" fmla="*/ 80 w 160"/>
              <a:gd name="T83" fmla="*/ 11 h 160"/>
              <a:gd name="T84" fmla="*/ 11 w 160"/>
              <a:gd name="T85" fmla="*/ 80 h 160"/>
              <a:gd name="T86" fmla="*/ 80 w 160"/>
              <a:gd name="T87" fmla="*/ 150 h 160"/>
              <a:gd name="T88" fmla="*/ 150 w 160"/>
              <a:gd name="T89" fmla="*/ 80 h 160"/>
              <a:gd name="T90" fmla="*/ 80 w 160"/>
              <a:gd name="T91" fmla="*/ 11 h 160"/>
              <a:gd name="T92" fmla="*/ 80 w 160"/>
              <a:gd name="T93" fmla="*/ 145 h 160"/>
              <a:gd name="T94" fmla="*/ 16 w 160"/>
              <a:gd name="T95" fmla="*/ 80 h 160"/>
              <a:gd name="T96" fmla="*/ 80 w 160"/>
              <a:gd name="T97" fmla="*/ 16 h 160"/>
              <a:gd name="T98" fmla="*/ 145 w 160"/>
              <a:gd name="T99" fmla="*/ 80 h 160"/>
              <a:gd name="T100" fmla="*/ 80 w 160"/>
              <a:gd name="T101" fmla="*/ 145 h 160"/>
              <a:gd name="T102" fmla="*/ 80 w 160"/>
              <a:gd name="T103" fmla="*/ 0 h 160"/>
              <a:gd name="T104" fmla="*/ 0 w 160"/>
              <a:gd name="T105" fmla="*/ 80 h 160"/>
              <a:gd name="T106" fmla="*/ 80 w 160"/>
              <a:gd name="T107" fmla="*/ 160 h 160"/>
              <a:gd name="T108" fmla="*/ 160 w 160"/>
              <a:gd name="T109" fmla="*/ 80 h 160"/>
              <a:gd name="T110" fmla="*/ 80 w 160"/>
              <a:gd name="T111" fmla="*/ 0 h 160"/>
              <a:gd name="T112" fmla="*/ 80 w 160"/>
              <a:gd name="T113" fmla="*/ 155 h 160"/>
              <a:gd name="T114" fmla="*/ 5 w 160"/>
              <a:gd name="T115" fmla="*/ 80 h 160"/>
              <a:gd name="T116" fmla="*/ 80 w 160"/>
              <a:gd name="T117" fmla="*/ 5 h 160"/>
              <a:gd name="T118" fmla="*/ 155 w 160"/>
              <a:gd name="T119" fmla="*/ 80 h 160"/>
              <a:gd name="T120" fmla="*/ 80 w 160"/>
              <a:gd name="T121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60">
                <a:moveTo>
                  <a:pt x="84" y="31"/>
                </a:moveTo>
                <a:cubicBezTo>
                  <a:pt x="72" y="30"/>
                  <a:pt x="57" y="36"/>
                  <a:pt x="53" y="52"/>
                </a:cubicBezTo>
                <a:cubicBezTo>
                  <a:pt x="52" y="56"/>
                  <a:pt x="55" y="60"/>
                  <a:pt x="59" y="61"/>
                </a:cubicBezTo>
                <a:cubicBezTo>
                  <a:pt x="60" y="62"/>
                  <a:pt x="60" y="62"/>
                  <a:pt x="61" y="62"/>
                </a:cubicBezTo>
                <a:cubicBezTo>
                  <a:pt x="65" y="62"/>
                  <a:pt x="68" y="59"/>
                  <a:pt x="69" y="56"/>
                </a:cubicBezTo>
                <a:cubicBezTo>
                  <a:pt x="70" y="49"/>
                  <a:pt x="77" y="47"/>
                  <a:pt x="82" y="47"/>
                </a:cubicBezTo>
                <a:cubicBezTo>
                  <a:pt x="82" y="47"/>
                  <a:pt x="82" y="47"/>
                  <a:pt x="83" y="47"/>
                </a:cubicBezTo>
                <a:cubicBezTo>
                  <a:pt x="87" y="47"/>
                  <a:pt x="91" y="51"/>
                  <a:pt x="91" y="56"/>
                </a:cubicBezTo>
                <a:cubicBezTo>
                  <a:pt x="91" y="61"/>
                  <a:pt x="88" y="65"/>
                  <a:pt x="83" y="71"/>
                </a:cubicBezTo>
                <a:cubicBezTo>
                  <a:pt x="76" y="77"/>
                  <a:pt x="69" y="86"/>
                  <a:pt x="69" y="99"/>
                </a:cubicBezTo>
                <a:cubicBezTo>
                  <a:pt x="69" y="99"/>
                  <a:pt x="69" y="99"/>
                  <a:pt x="69" y="99"/>
                </a:cubicBezTo>
                <a:cubicBezTo>
                  <a:pt x="69" y="104"/>
                  <a:pt x="72" y="107"/>
                  <a:pt x="77" y="107"/>
                </a:cubicBezTo>
                <a:cubicBezTo>
                  <a:pt x="81" y="107"/>
                  <a:pt x="85" y="103"/>
                  <a:pt x="85" y="99"/>
                </a:cubicBezTo>
                <a:cubicBezTo>
                  <a:pt x="85" y="92"/>
                  <a:pt x="89" y="87"/>
                  <a:pt x="95" y="82"/>
                </a:cubicBezTo>
                <a:cubicBezTo>
                  <a:pt x="100" y="76"/>
                  <a:pt x="108" y="68"/>
                  <a:pt x="108" y="56"/>
                </a:cubicBezTo>
                <a:cubicBezTo>
                  <a:pt x="108" y="43"/>
                  <a:pt x="97" y="32"/>
                  <a:pt x="84" y="31"/>
                </a:cubicBezTo>
                <a:close/>
                <a:moveTo>
                  <a:pt x="91" y="78"/>
                </a:moveTo>
                <a:cubicBezTo>
                  <a:pt x="85" y="84"/>
                  <a:pt x="80" y="90"/>
                  <a:pt x="80" y="99"/>
                </a:cubicBezTo>
                <a:cubicBezTo>
                  <a:pt x="80" y="101"/>
                  <a:pt x="78" y="102"/>
                  <a:pt x="77" y="102"/>
                </a:cubicBezTo>
                <a:cubicBezTo>
                  <a:pt x="75" y="102"/>
                  <a:pt x="74" y="101"/>
                  <a:pt x="74" y="99"/>
                </a:cubicBezTo>
                <a:cubicBezTo>
                  <a:pt x="74" y="99"/>
                  <a:pt x="74" y="99"/>
                  <a:pt x="74" y="99"/>
                </a:cubicBezTo>
                <a:cubicBezTo>
                  <a:pt x="74" y="88"/>
                  <a:pt x="80" y="81"/>
                  <a:pt x="86" y="74"/>
                </a:cubicBezTo>
                <a:cubicBezTo>
                  <a:pt x="92" y="68"/>
                  <a:pt x="96" y="63"/>
                  <a:pt x="96" y="56"/>
                </a:cubicBezTo>
                <a:cubicBezTo>
                  <a:pt x="96" y="49"/>
                  <a:pt x="90" y="42"/>
                  <a:pt x="83" y="42"/>
                </a:cubicBezTo>
                <a:cubicBezTo>
                  <a:pt x="82" y="42"/>
                  <a:pt x="82" y="42"/>
                  <a:pt x="82" y="42"/>
                </a:cubicBezTo>
                <a:cubicBezTo>
                  <a:pt x="75" y="42"/>
                  <a:pt x="66" y="45"/>
                  <a:pt x="64" y="54"/>
                </a:cubicBezTo>
                <a:cubicBezTo>
                  <a:pt x="63" y="56"/>
                  <a:pt x="62" y="57"/>
                  <a:pt x="60" y="57"/>
                </a:cubicBezTo>
                <a:cubicBezTo>
                  <a:pt x="58" y="56"/>
                  <a:pt x="57" y="54"/>
                  <a:pt x="58" y="53"/>
                </a:cubicBezTo>
                <a:cubicBezTo>
                  <a:pt x="61" y="40"/>
                  <a:pt x="73" y="35"/>
                  <a:pt x="83" y="36"/>
                </a:cubicBezTo>
                <a:cubicBezTo>
                  <a:pt x="94" y="37"/>
                  <a:pt x="103" y="46"/>
                  <a:pt x="103" y="56"/>
                </a:cubicBezTo>
                <a:cubicBezTo>
                  <a:pt x="103" y="66"/>
                  <a:pt x="97" y="72"/>
                  <a:pt x="91" y="78"/>
                </a:cubicBezTo>
                <a:close/>
                <a:moveTo>
                  <a:pt x="77" y="112"/>
                </a:moveTo>
                <a:cubicBezTo>
                  <a:pt x="72" y="112"/>
                  <a:pt x="68" y="116"/>
                  <a:pt x="68" y="121"/>
                </a:cubicBezTo>
                <a:cubicBezTo>
                  <a:pt x="68" y="126"/>
                  <a:pt x="72" y="130"/>
                  <a:pt x="77" y="130"/>
                </a:cubicBezTo>
                <a:cubicBezTo>
                  <a:pt x="82" y="130"/>
                  <a:pt x="86" y="126"/>
                  <a:pt x="86" y="121"/>
                </a:cubicBezTo>
                <a:cubicBezTo>
                  <a:pt x="86" y="116"/>
                  <a:pt x="82" y="112"/>
                  <a:pt x="77" y="112"/>
                </a:cubicBezTo>
                <a:close/>
                <a:moveTo>
                  <a:pt x="77" y="125"/>
                </a:moveTo>
                <a:cubicBezTo>
                  <a:pt x="75" y="125"/>
                  <a:pt x="73" y="123"/>
                  <a:pt x="73" y="121"/>
                </a:cubicBezTo>
                <a:cubicBezTo>
                  <a:pt x="73" y="119"/>
                  <a:pt x="75" y="117"/>
                  <a:pt x="77" y="117"/>
                </a:cubicBezTo>
                <a:cubicBezTo>
                  <a:pt x="79" y="117"/>
                  <a:pt x="81" y="119"/>
                  <a:pt x="81" y="121"/>
                </a:cubicBezTo>
                <a:cubicBezTo>
                  <a:pt x="81" y="123"/>
                  <a:pt x="79" y="125"/>
                  <a:pt x="77" y="125"/>
                </a:cubicBezTo>
                <a:close/>
                <a:moveTo>
                  <a:pt x="80" y="11"/>
                </a:moveTo>
                <a:cubicBezTo>
                  <a:pt x="42" y="11"/>
                  <a:pt x="11" y="42"/>
                  <a:pt x="11" y="80"/>
                </a:cubicBezTo>
                <a:cubicBezTo>
                  <a:pt x="11" y="119"/>
                  <a:pt x="42" y="150"/>
                  <a:pt x="80" y="150"/>
                </a:cubicBezTo>
                <a:cubicBezTo>
                  <a:pt x="119" y="150"/>
                  <a:pt x="150" y="119"/>
                  <a:pt x="150" y="80"/>
                </a:cubicBezTo>
                <a:cubicBezTo>
                  <a:pt x="150" y="42"/>
                  <a:pt x="119" y="11"/>
                  <a:pt x="80" y="11"/>
                </a:cubicBezTo>
                <a:close/>
                <a:moveTo>
                  <a:pt x="80" y="145"/>
                </a:moveTo>
                <a:cubicBezTo>
                  <a:pt x="45" y="145"/>
                  <a:pt x="16" y="116"/>
                  <a:pt x="16" y="80"/>
                </a:cubicBezTo>
                <a:cubicBezTo>
                  <a:pt x="16" y="45"/>
                  <a:pt x="45" y="16"/>
                  <a:pt x="80" y="16"/>
                </a:cubicBezTo>
                <a:cubicBezTo>
                  <a:pt x="116" y="16"/>
                  <a:pt x="145" y="45"/>
                  <a:pt x="145" y="80"/>
                </a:cubicBezTo>
                <a:cubicBezTo>
                  <a:pt x="145" y="116"/>
                  <a:pt x="116" y="145"/>
                  <a:pt x="80" y="145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5" y="122"/>
                  <a:pt x="5" y="80"/>
                </a:cubicBezTo>
                <a:cubicBezTo>
                  <a:pt x="5" y="39"/>
                  <a:pt x="39" y="5"/>
                  <a:pt x="80" y="5"/>
                </a:cubicBezTo>
                <a:cubicBezTo>
                  <a:pt x="122" y="5"/>
                  <a:pt x="155" y="39"/>
                  <a:pt x="155" y="80"/>
                </a:cubicBezTo>
                <a:cubicBezTo>
                  <a:pt x="155" y="122"/>
                  <a:pt x="122" y="155"/>
                  <a:pt x="80" y="1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F0146A13-BE8D-09BD-023A-199EB9069940}"/>
              </a:ext>
            </a:extLst>
          </p:cNvPr>
          <p:cNvSpPr>
            <a:spLocks noEditPoints="1"/>
          </p:cNvSpPr>
          <p:nvPr/>
        </p:nvSpPr>
        <p:spPr bwMode="auto">
          <a:xfrm>
            <a:off x="9561513" y="3024188"/>
            <a:ext cx="227013" cy="254000"/>
          </a:xfrm>
          <a:custGeom>
            <a:avLst/>
            <a:gdLst>
              <a:gd name="T0" fmla="*/ 72 w 143"/>
              <a:gd name="T1" fmla="*/ 109 h 160"/>
              <a:gd name="T2" fmla="*/ 115 w 143"/>
              <a:gd name="T3" fmla="*/ 50 h 160"/>
              <a:gd name="T4" fmla="*/ 72 w 143"/>
              <a:gd name="T5" fmla="*/ 0 h 160"/>
              <a:gd name="T6" fmla="*/ 28 w 143"/>
              <a:gd name="T7" fmla="*/ 50 h 160"/>
              <a:gd name="T8" fmla="*/ 72 w 143"/>
              <a:gd name="T9" fmla="*/ 109 h 160"/>
              <a:gd name="T10" fmla="*/ 72 w 143"/>
              <a:gd name="T11" fmla="*/ 5 h 160"/>
              <a:gd name="T12" fmla="*/ 110 w 143"/>
              <a:gd name="T13" fmla="*/ 50 h 160"/>
              <a:gd name="T14" fmla="*/ 72 w 143"/>
              <a:gd name="T15" fmla="*/ 104 h 160"/>
              <a:gd name="T16" fmla="*/ 33 w 143"/>
              <a:gd name="T17" fmla="*/ 50 h 160"/>
              <a:gd name="T18" fmla="*/ 72 w 143"/>
              <a:gd name="T19" fmla="*/ 5 h 160"/>
              <a:gd name="T20" fmla="*/ 143 w 143"/>
              <a:gd name="T21" fmla="*/ 144 h 160"/>
              <a:gd name="T22" fmla="*/ 96 w 143"/>
              <a:gd name="T23" fmla="*/ 101 h 160"/>
              <a:gd name="T24" fmla="*/ 93 w 143"/>
              <a:gd name="T25" fmla="*/ 102 h 160"/>
              <a:gd name="T26" fmla="*/ 72 w 143"/>
              <a:gd name="T27" fmla="*/ 125 h 160"/>
              <a:gd name="T28" fmla="*/ 50 w 143"/>
              <a:gd name="T29" fmla="*/ 102 h 160"/>
              <a:gd name="T30" fmla="*/ 47 w 143"/>
              <a:gd name="T31" fmla="*/ 101 h 160"/>
              <a:gd name="T32" fmla="*/ 1 w 143"/>
              <a:gd name="T33" fmla="*/ 144 h 160"/>
              <a:gd name="T34" fmla="*/ 0 w 143"/>
              <a:gd name="T35" fmla="*/ 146 h 160"/>
              <a:gd name="T36" fmla="*/ 2 w 143"/>
              <a:gd name="T37" fmla="*/ 148 h 160"/>
              <a:gd name="T38" fmla="*/ 72 w 143"/>
              <a:gd name="T39" fmla="*/ 160 h 160"/>
              <a:gd name="T40" fmla="*/ 141 w 143"/>
              <a:gd name="T41" fmla="*/ 148 h 160"/>
              <a:gd name="T42" fmla="*/ 143 w 143"/>
              <a:gd name="T43" fmla="*/ 146 h 160"/>
              <a:gd name="T44" fmla="*/ 143 w 143"/>
              <a:gd name="T45" fmla="*/ 144 h 160"/>
              <a:gd name="T46" fmla="*/ 72 w 143"/>
              <a:gd name="T47" fmla="*/ 155 h 160"/>
              <a:gd name="T48" fmla="*/ 7 w 143"/>
              <a:gd name="T49" fmla="*/ 144 h 160"/>
              <a:gd name="T50" fmla="*/ 47 w 143"/>
              <a:gd name="T51" fmla="*/ 107 h 160"/>
              <a:gd name="T52" fmla="*/ 70 w 143"/>
              <a:gd name="T53" fmla="*/ 130 h 160"/>
              <a:gd name="T54" fmla="*/ 73 w 143"/>
              <a:gd name="T55" fmla="*/ 130 h 160"/>
              <a:gd name="T56" fmla="*/ 96 w 143"/>
              <a:gd name="T57" fmla="*/ 107 h 160"/>
              <a:gd name="T58" fmla="*/ 137 w 143"/>
              <a:gd name="T59" fmla="*/ 144 h 160"/>
              <a:gd name="T60" fmla="*/ 72 w 143"/>
              <a:gd name="T61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3" h="160">
                <a:moveTo>
                  <a:pt x="72" y="109"/>
                </a:moveTo>
                <a:cubicBezTo>
                  <a:pt x="91" y="109"/>
                  <a:pt x="115" y="82"/>
                  <a:pt x="115" y="50"/>
                </a:cubicBezTo>
                <a:cubicBezTo>
                  <a:pt x="115" y="20"/>
                  <a:pt x="98" y="0"/>
                  <a:pt x="72" y="0"/>
                </a:cubicBezTo>
                <a:cubicBezTo>
                  <a:pt x="45" y="0"/>
                  <a:pt x="28" y="20"/>
                  <a:pt x="28" y="50"/>
                </a:cubicBezTo>
                <a:cubicBezTo>
                  <a:pt x="28" y="82"/>
                  <a:pt x="54" y="109"/>
                  <a:pt x="72" y="109"/>
                </a:cubicBezTo>
                <a:close/>
                <a:moveTo>
                  <a:pt x="72" y="5"/>
                </a:moveTo>
                <a:cubicBezTo>
                  <a:pt x="96" y="5"/>
                  <a:pt x="110" y="22"/>
                  <a:pt x="110" y="50"/>
                </a:cubicBezTo>
                <a:cubicBezTo>
                  <a:pt x="110" y="80"/>
                  <a:pt x="89" y="104"/>
                  <a:pt x="72" y="104"/>
                </a:cubicBezTo>
                <a:cubicBezTo>
                  <a:pt x="57" y="104"/>
                  <a:pt x="33" y="79"/>
                  <a:pt x="33" y="50"/>
                </a:cubicBezTo>
                <a:cubicBezTo>
                  <a:pt x="33" y="22"/>
                  <a:pt x="48" y="5"/>
                  <a:pt x="72" y="5"/>
                </a:cubicBezTo>
                <a:close/>
                <a:moveTo>
                  <a:pt x="143" y="144"/>
                </a:moveTo>
                <a:cubicBezTo>
                  <a:pt x="142" y="143"/>
                  <a:pt x="123" y="114"/>
                  <a:pt x="96" y="101"/>
                </a:cubicBezTo>
                <a:cubicBezTo>
                  <a:pt x="95" y="101"/>
                  <a:pt x="94" y="101"/>
                  <a:pt x="93" y="102"/>
                </a:cubicBezTo>
                <a:cubicBezTo>
                  <a:pt x="85" y="113"/>
                  <a:pt x="75" y="122"/>
                  <a:pt x="72" y="125"/>
                </a:cubicBezTo>
                <a:cubicBezTo>
                  <a:pt x="68" y="122"/>
                  <a:pt x="58" y="113"/>
                  <a:pt x="50" y="102"/>
                </a:cubicBezTo>
                <a:cubicBezTo>
                  <a:pt x="49" y="101"/>
                  <a:pt x="48" y="101"/>
                  <a:pt x="47" y="101"/>
                </a:cubicBezTo>
                <a:cubicBezTo>
                  <a:pt x="20" y="114"/>
                  <a:pt x="1" y="143"/>
                  <a:pt x="1" y="144"/>
                </a:cubicBezTo>
                <a:cubicBezTo>
                  <a:pt x="0" y="145"/>
                  <a:pt x="0" y="145"/>
                  <a:pt x="0" y="146"/>
                </a:cubicBezTo>
                <a:cubicBezTo>
                  <a:pt x="1" y="147"/>
                  <a:pt x="1" y="148"/>
                  <a:pt x="2" y="148"/>
                </a:cubicBezTo>
                <a:cubicBezTo>
                  <a:pt x="3" y="148"/>
                  <a:pt x="34" y="160"/>
                  <a:pt x="72" y="160"/>
                </a:cubicBezTo>
                <a:cubicBezTo>
                  <a:pt x="110" y="160"/>
                  <a:pt x="140" y="148"/>
                  <a:pt x="141" y="148"/>
                </a:cubicBezTo>
                <a:cubicBezTo>
                  <a:pt x="142" y="148"/>
                  <a:pt x="143" y="147"/>
                  <a:pt x="143" y="146"/>
                </a:cubicBezTo>
                <a:cubicBezTo>
                  <a:pt x="143" y="145"/>
                  <a:pt x="143" y="145"/>
                  <a:pt x="143" y="144"/>
                </a:cubicBezTo>
                <a:close/>
                <a:moveTo>
                  <a:pt x="72" y="155"/>
                </a:moveTo>
                <a:cubicBezTo>
                  <a:pt x="41" y="155"/>
                  <a:pt x="15" y="147"/>
                  <a:pt x="7" y="144"/>
                </a:cubicBezTo>
                <a:cubicBezTo>
                  <a:pt x="12" y="137"/>
                  <a:pt x="27" y="117"/>
                  <a:pt x="47" y="107"/>
                </a:cubicBezTo>
                <a:cubicBezTo>
                  <a:pt x="58" y="121"/>
                  <a:pt x="70" y="129"/>
                  <a:pt x="70" y="130"/>
                </a:cubicBezTo>
                <a:cubicBezTo>
                  <a:pt x="71" y="130"/>
                  <a:pt x="72" y="130"/>
                  <a:pt x="73" y="130"/>
                </a:cubicBezTo>
                <a:cubicBezTo>
                  <a:pt x="74" y="129"/>
                  <a:pt x="85" y="121"/>
                  <a:pt x="96" y="107"/>
                </a:cubicBezTo>
                <a:cubicBezTo>
                  <a:pt x="116" y="117"/>
                  <a:pt x="131" y="137"/>
                  <a:pt x="137" y="144"/>
                </a:cubicBezTo>
                <a:cubicBezTo>
                  <a:pt x="128" y="147"/>
                  <a:pt x="102" y="155"/>
                  <a:pt x="72" y="1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D24E1231-16A9-EC26-E65E-75BF36817860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3068638"/>
            <a:ext cx="255588" cy="166688"/>
          </a:xfrm>
          <a:custGeom>
            <a:avLst/>
            <a:gdLst>
              <a:gd name="T0" fmla="*/ 95 w 161"/>
              <a:gd name="T1" fmla="*/ 65 h 105"/>
              <a:gd name="T2" fmla="*/ 81 w 161"/>
              <a:gd name="T3" fmla="*/ 0 h 105"/>
              <a:gd name="T4" fmla="*/ 81 w 161"/>
              <a:gd name="T5" fmla="*/ 72 h 105"/>
              <a:gd name="T6" fmla="*/ 81 w 161"/>
              <a:gd name="T7" fmla="*/ 80 h 105"/>
              <a:gd name="T8" fmla="*/ 64 w 161"/>
              <a:gd name="T9" fmla="*/ 65 h 105"/>
              <a:gd name="T10" fmla="*/ 34 w 161"/>
              <a:gd name="T11" fmla="*/ 95 h 105"/>
              <a:gd name="T12" fmla="*/ 81 w 161"/>
              <a:gd name="T13" fmla="*/ 105 h 105"/>
              <a:gd name="T14" fmla="*/ 128 w 161"/>
              <a:gd name="T15" fmla="*/ 95 h 105"/>
              <a:gd name="T16" fmla="*/ 97 w 161"/>
              <a:gd name="T17" fmla="*/ 65 h 105"/>
              <a:gd name="T18" fmla="*/ 56 w 161"/>
              <a:gd name="T19" fmla="*/ 32 h 105"/>
              <a:gd name="T20" fmla="*/ 105 w 161"/>
              <a:gd name="T21" fmla="*/ 32 h 105"/>
              <a:gd name="T22" fmla="*/ 81 w 161"/>
              <a:gd name="T23" fmla="*/ 100 h 105"/>
              <a:gd name="T24" fmla="*/ 64 w 161"/>
              <a:gd name="T25" fmla="*/ 71 h 105"/>
              <a:gd name="T26" fmla="*/ 82 w 161"/>
              <a:gd name="T27" fmla="*/ 85 h 105"/>
              <a:gd name="T28" fmla="*/ 122 w 161"/>
              <a:gd name="T29" fmla="*/ 93 h 105"/>
              <a:gd name="T30" fmla="*/ 160 w 161"/>
              <a:gd name="T31" fmla="*/ 77 h 105"/>
              <a:gd name="T32" fmla="*/ 150 w 161"/>
              <a:gd name="T33" fmla="*/ 40 h 105"/>
              <a:gd name="T34" fmla="*/ 112 w 161"/>
              <a:gd name="T35" fmla="*/ 40 h 105"/>
              <a:gd name="T36" fmla="*/ 109 w 161"/>
              <a:gd name="T37" fmla="*/ 68 h 105"/>
              <a:gd name="T38" fmla="*/ 109 w 161"/>
              <a:gd name="T39" fmla="*/ 71 h 105"/>
              <a:gd name="T40" fmla="*/ 122 w 161"/>
              <a:gd name="T41" fmla="*/ 85 h 105"/>
              <a:gd name="T42" fmla="*/ 159 w 161"/>
              <a:gd name="T43" fmla="*/ 80 h 105"/>
              <a:gd name="T44" fmla="*/ 160 w 161"/>
              <a:gd name="T45" fmla="*/ 77 h 105"/>
              <a:gd name="T46" fmla="*/ 131 w 161"/>
              <a:gd name="T47" fmla="*/ 24 h 105"/>
              <a:gd name="T48" fmla="*/ 131 w 161"/>
              <a:gd name="T49" fmla="*/ 60 h 105"/>
              <a:gd name="T50" fmla="*/ 135 w 161"/>
              <a:gd name="T51" fmla="*/ 64 h 105"/>
              <a:gd name="T52" fmla="*/ 126 w 161"/>
              <a:gd name="T53" fmla="*/ 64 h 105"/>
              <a:gd name="T54" fmla="*/ 135 w 161"/>
              <a:gd name="T55" fmla="*/ 64 h 105"/>
              <a:gd name="T56" fmla="*/ 123 w 161"/>
              <a:gd name="T57" fmla="*/ 80 h 105"/>
              <a:gd name="T58" fmla="*/ 121 w 161"/>
              <a:gd name="T59" fmla="*/ 65 h 105"/>
              <a:gd name="T60" fmla="*/ 132 w 161"/>
              <a:gd name="T61" fmla="*/ 73 h 105"/>
              <a:gd name="T62" fmla="*/ 154 w 161"/>
              <a:gd name="T63" fmla="*/ 77 h 105"/>
              <a:gd name="T64" fmla="*/ 41 w 161"/>
              <a:gd name="T65" fmla="*/ 84 h 105"/>
              <a:gd name="T66" fmla="*/ 53 w 161"/>
              <a:gd name="T67" fmla="*/ 70 h 105"/>
              <a:gd name="T68" fmla="*/ 41 w 161"/>
              <a:gd name="T69" fmla="*/ 60 h 105"/>
              <a:gd name="T70" fmla="*/ 30 w 161"/>
              <a:gd name="T71" fmla="*/ 19 h 105"/>
              <a:gd name="T72" fmla="*/ 19 w 161"/>
              <a:gd name="T73" fmla="*/ 60 h 105"/>
              <a:gd name="T74" fmla="*/ 1 w 161"/>
              <a:gd name="T75" fmla="*/ 79 h 105"/>
              <a:gd name="T76" fmla="*/ 30 w 161"/>
              <a:gd name="T77" fmla="*/ 86 h 105"/>
              <a:gd name="T78" fmla="*/ 41 w 161"/>
              <a:gd name="T79" fmla="*/ 84 h 105"/>
              <a:gd name="T80" fmla="*/ 30 w 161"/>
              <a:gd name="T81" fmla="*/ 24 h 105"/>
              <a:gd name="T82" fmla="*/ 30 w 161"/>
              <a:gd name="T83" fmla="*/ 60 h 105"/>
              <a:gd name="T84" fmla="*/ 35 w 161"/>
              <a:gd name="T85" fmla="*/ 64 h 105"/>
              <a:gd name="T86" fmla="*/ 26 w 161"/>
              <a:gd name="T87" fmla="*/ 64 h 105"/>
              <a:gd name="T88" fmla="*/ 35 w 161"/>
              <a:gd name="T89" fmla="*/ 64 h 105"/>
              <a:gd name="T90" fmla="*/ 7 w 161"/>
              <a:gd name="T91" fmla="*/ 77 h 105"/>
              <a:gd name="T92" fmla="*/ 29 w 161"/>
              <a:gd name="T93" fmla="*/ 73 h 105"/>
              <a:gd name="T94" fmla="*/ 40 w 161"/>
              <a:gd name="T95" fmla="*/ 65 h 105"/>
              <a:gd name="T96" fmla="*/ 38 w 161"/>
              <a:gd name="T97" fmla="*/ 80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1" h="105">
                <a:moveTo>
                  <a:pt x="97" y="65"/>
                </a:moveTo>
                <a:cubicBezTo>
                  <a:pt x="96" y="65"/>
                  <a:pt x="96" y="65"/>
                  <a:pt x="95" y="65"/>
                </a:cubicBezTo>
                <a:cubicBezTo>
                  <a:pt x="103" y="58"/>
                  <a:pt x="110" y="46"/>
                  <a:pt x="110" y="32"/>
                </a:cubicBezTo>
                <a:cubicBezTo>
                  <a:pt x="110" y="12"/>
                  <a:pt x="98" y="0"/>
                  <a:pt x="81" y="0"/>
                </a:cubicBezTo>
                <a:cubicBezTo>
                  <a:pt x="63" y="0"/>
                  <a:pt x="51" y="12"/>
                  <a:pt x="51" y="32"/>
                </a:cubicBezTo>
                <a:cubicBezTo>
                  <a:pt x="51" y="54"/>
                  <a:pt x="69" y="72"/>
                  <a:pt x="81" y="72"/>
                </a:cubicBezTo>
                <a:cubicBezTo>
                  <a:pt x="85" y="72"/>
                  <a:pt x="89" y="70"/>
                  <a:pt x="93" y="67"/>
                </a:cubicBezTo>
                <a:cubicBezTo>
                  <a:pt x="89" y="73"/>
                  <a:pt x="83" y="78"/>
                  <a:pt x="81" y="80"/>
                </a:cubicBezTo>
                <a:cubicBezTo>
                  <a:pt x="78" y="78"/>
                  <a:pt x="72" y="73"/>
                  <a:pt x="67" y="66"/>
                </a:cubicBezTo>
                <a:cubicBezTo>
                  <a:pt x="66" y="65"/>
                  <a:pt x="65" y="65"/>
                  <a:pt x="64" y="65"/>
                </a:cubicBezTo>
                <a:cubicBezTo>
                  <a:pt x="47" y="74"/>
                  <a:pt x="34" y="93"/>
                  <a:pt x="34" y="93"/>
                </a:cubicBezTo>
                <a:cubicBezTo>
                  <a:pt x="33" y="94"/>
                  <a:pt x="33" y="95"/>
                  <a:pt x="34" y="95"/>
                </a:cubicBezTo>
                <a:cubicBezTo>
                  <a:pt x="34" y="96"/>
                  <a:pt x="34" y="97"/>
                  <a:pt x="35" y="97"/>
                </a:cubicBezTo>
                <a:cubicBezTo>
                  <a:pt x="36" y="97"/>
                  <a:pt x="56" y="105"/>
                  <a:pt x="81" y="105"/>
                </a:cubicBezTo>
                <a:cubicBezTo>
                  <a:pt x="105" y="105"/>
                  <a:pt x="125" y="97"/>
                  <a:pt x="126" y="97"/>
                </a:cubicBezTo>
                <a:cubicBezTo>
                  <a:pt x="127" y="97"/>
                  <a:pt x="127" y="96"/>
                  <a:pt x="128" y="95"/>
                </a:cubicBezTo>
                <a:cubicBezTo>
                  <a:pt x="128" y="95"/>
                  <a:pt x="128" y="94"/>
                  <a:pt x="127" y="93"/>
                </a:cubicBezTo>
                <a:cubicBezTo>
                  <a:pt x="127" y="93"/>
                  <a:pt x="115" y="74"/>
                  <a:pt x="97" y="65"/>
                </a:cubicBezTo>
                <a:close/>
                <a:moveTo>
                  <a:pt x="81" y="67"/>
                </a:moveTo>
                <a:cubicBezTo>
                  <a:pt x="71" y="67"/>
                  <a:pt x="56" y="51"/>
                  <a:pt x="56" y="32"/>
                </a:cubicBezTo>
                <a:cubicBezTo>
                  <a:pt x="56" y="15"/>
                  <a:pt x="66" y="4"/>
                  <a:pt x="81" y="4"/>
                </a:cubicBezTo>
                <a:cubicBezTo>
                  <a:pt x="96" y="4"/>
                  <a:pt x="105" y="15"/>
                  <a:pt x="105" y="32"/>
                </a:cubicBezTo>
                <a:cubicBezTo>
                  <a:pt x="105" y="51"/>
                  <a:pt x="92" y="67"/>
                  <a:pt x="81" y="67"/>
                </a:cubicBezTo>
                <a:close/>
                <a:moveTo>
                  <a:pt x="81" y="100"/>
                </a:moveTo>
                <a:cubicBezTo>
                  <a:pt x="62" y="100"/>
                  <a:pt x="46" y="96"/>
                  <a:pt x="40" y="93"/>
                </a:cubicBezTo>
                <a:cubicBezTo>
                  <a:pt x="43" y="88"/>
                  <a:pt x="53" y="77"/>
                  <a:pt x="64" y="71"/>
                </a:cubicBezTo>
                <a:cubicBezTo>
                  <a:pt x="71" y="79"/>
                  <a:pt x="79" y="85"/>
                  <a:pt x="79" y="85"/>
                </a:cubicBezTo>
                <a:cubicBezTo>
                  <a:pt x="80" y="86"/>
                  <a:pt x="81" y="86"/>
                  <a:pt x="82" y="85"/>
                </a:cubicBezTo>
                <a:cubicBezTo>
                  <a:pt x="82" y="85"/>
                  <a:pt x="90" y="79"/>
                  <a:pt x="97" y="71"/>
                </a:cubicBezTo>
                <a:cubicBezTo>
                  <a:pt x="108" y="77"/>
                  <a:pt x="118" y="88"/>
                  <a:pt x="122" y="93"/>
                </a:cubicBezTo>
                <a:cubicBezTo>
                  <a:pt x="115" y="96"/>
                  <a:pt x="99" y="100"/>
                  <a:pt x="81" y="100"/>
                </a:cubicBezTo>
                <a:close/>
                <a:moveTo>
                  <a:pt x="160" y="77"/>
                </a:moveTo>
                <a:cubicBezTo>
                  <a:pt x="160" y="76"/>
                  <a:pt x="152" y="65"/>
                  <a:pt x="142" y="60"/>
                </a:cubicBezTo>
                <a:cubicBezTo>
                  <a:pt x="146" y="55"/>
                  <a:pt x="150" y="48"/>
                  <a:pt x="150" y="40"/>
                </a:cubicBezTo>
                <a:cubicBezTo>
                  <a:pt x="150" y="27"/>
                  <a:pt x="142" y="19"/>
                  <a:pt x="131" y="19"/>
                </a:cubicBezTo>
                <a:cubicBezTo>
                  <a:pt x="119" y="19"/>
                  <a:pt x="112" y="27"/>
                  <a:pt x="112" y="40"/>
                </a:cubicBezTo>
                <a:cubicBezTo>
                  <a:pt x="112" y="48"/>
                  <a:pt x="115" y="55"/>
                  <a:pt x="120" y="60"/>
                </a:cubicBezTo>
                <a:cubicBezTo>
                  <a:pt x="116" y="61"/>
                  <a:pt x="112" y="64"/>
                  <a:pt x="109" y="68"/>
                </a:cubicBezTo>
                <a:cubicBezTo>
                  <a:pt x="108" y="68"/>
                  <a:pt x="108" y="69"/>
                  <a:pt x="108" y="70"/>
                </a:cubicBezTo>
                <a:cubicBezTo>
                  <a:pt x="108" y="70"/>
                  <a:pt x="108" y="71"/>
                  <a:pt x="109" y="71"/>
                </a:cubicBezTo>
                <a:cubicBezTo>
                  <a:pt x="113" y="76"/>
                  <a:pt x="120" y="84"/>
                  <a:pt x="120" y="84"/>
                </a:cubicBezTo>
                <a:cubicBezTo>
                  <a:pt x="121" y="85"/>
                  <a:pt x="121" y="85"/>
                  <a:pt x="122" y="85"/>
                </a:cubicBezTo>
                <a:cubicBezTo>
                  <a:pt x="125" y="85"/>
                  <a:pt x="128" y="86"/>
                  <a:pt x="131" y="86"/>
                </a:cubicBezTo>
                <a:cubicBezTo>
                  <a:pt x="146" y="86"/>
                  <a:pt x="159" y="81"/>
                  <a:pt x="159" y="80"/>
                </a:cubicBezTo>
                <a:cubicBezTo>
                  <a:pt x="160" y="80"/>
                  <a:pt x="160" y="80"/>
                  <a:pt x="160" y="79"/>
                </a:cubicBezTo>
                <a:cubicBezTo>
                  <a:pt x="161" y="78"/>
                  <a:pt x="161" y="78"/>
                  <a:pt x="160" y="77"/>
                </a:cubicBezTo>
                <a:close/>
                <a:moveTo>
                  <a:pt x="117" y="40"/>
                </a:moveTo>
                <a:cubicBezTo>
                  <a:pt x="117" y="30"/>
                  <a:pt x="122" y="24"/>
                  <a:pt x="131" y="24"/>
                </a:cubicBezTo>
                <a:cubicBezTo>
                  <a:pt x="139" y="24"/>
                  <a:pt x="145" y="30"/>
                  <a:pt x="145" y="40"/>
                </a:cubicBezTo>
                <a:cubicBezTo>
                  <a:pt x="145" y="52"/>
                  <a:pt x="136" y="60"/>
                  <a:pt x="131" y="60"/>
                </a:cubicBezTo>
                <a:cubicBezTo>
                  <a:pt x="126" y="60"/>
                  <a:pt x="117" y="52"/>
                  <a:pt x="117" y="40"/>
                </a:cubicBezTo>
                <a:close/>
                <a:moveTo>
                  <a:pt x="135" y="64"/>
                </a:moveTo>
                <a:cubicBezTo>
                  <a:pt x="133" y="66"/>
                  <a:pt x="132" y="67"/>
                  <a:pt x="131" y="68"/>
                </a:cubicBezTo>
                <a:cubicBezTo>
                  <a:pt x="130" y="67"/>
                  <a:pt x="128" y="66"/>
                  <a:pt x="126" y="64"/>
                </a:cubicBezTo>
                <a:cubicBezTo>
                  <a:pt x="128" y="65"/>
                  <a:pt x="129" y="65"/>
                  <a:pt x="131" y="65"/>
                </a:cubicBezTo>
                <a:cubicBezTo>
                  <a:pt x="132" y="65"/>
                  <a:pt x="133" y="65"/>
                  <a:pt x="135" y="64"/>
                </a:cubicBezTo>
                <a:close/>
                <a:moveTo>
                  <a:pt x="131" y="81"/>
                </a:moveTo>
                <a:cubicBezTo>
                  <a:pt x="128" y="81"/>
                  <a:pt x="126" y="81"/>
                  <a:pt x="123" y="80"/>
                </a:cubicBezTo>
                <a:cubicBezTo>
                  <a:pt x="122" y="79"/>
                  <a:pt x="118" y="74"/>
                  <a:pt x="114" y="70"/>
                </a:cubicBezTo>
                <a:cubicBezTo>
                  <a:pt x="116" y="68"/>
                  <a:pt x="118" y="66"/>
                  <a:pt x="121" y="65"/>
                </a:cubicBezTo>
                <a:cubicBezTo>
                  <a:pt x="125" y="70"/>
                  <a:pt x="129" y="73"/>
                  <a:pt x="129" y="73"/>
                </a:cubicBezTo>
                <a:cubicBezTo>
                  <a:pt x="130" y="74"/>
                  <a:pt x="131" y="74"/>
                  <a:pt x="132" y="73"/>
                </a:cubicBezTo>
                <a:cubicBezTo>
                  <a:pt x="132" y="73"/>
                  <a:pt x="137" y="70"/>
                  <a:pt x="141" y="65"/>
                </a:cubicBezTo>
                <a:cubicBezTo>
                  <a:pt x="147" y="68"/>
                  <a:pt x="152" y="74"/>
                  <a:pt x="154" y="77"/>
                </a:cubicBezTo>
                <a:cubicBezTo>
                  <a:pt x="150" y="78"/>
                  <a:pt x="141" y="81"/>
                  <a:pt x="131" y="81"/>
                </a:cubicBezTo>
                <a:close/>
                <a:moveTo>
                  <a:pt x="41" y="84"/>
                </a:moveTo>
                <a:cubicBezTo>
                  <a:pt x="41" y="84"/>
                  <a:pt x="48" y="76"/>
                  <a:pt x="52" y="71"/>
                </a:cubicBezTo>
                <a:cubicBezTo>
                  <a:pt x="53" y="71"/>
                  <a:pt x="53" y="70"/>
                  <a:pt x="53" y="70"/>
                </a:cubicBezTo>
                <a:cubicBezTo>
                  <a:pt x="53" y="69"/>
                  <a:pt x="53" y="68"/>
                  <a:pt x="52" y="68"/>
                </a:cubicBezTo>
                <a:cubicBezTo>
                  <a:pt x="49" y="64"/>
                  <a:pt x="45" y="61"/>
                  <a:pt x="41" y="60"/>
                </a:cubicBezTo>
                <a:cubicBezTo>
                  <a:pt x="46" y="55"/>
                  <a:pt x="49" y="48"/>
                  <a:pt x="49" y="40"/>
                </a:cubicBezTo>
                <a:cubicBezTo>
                  <a:pt x="49" y="27"/>
                  <a:pt x="42" y="19"/>
                  <a:pt x="30" y="19"/>
                </a:cubicBezTo>
                <a:cubicBezTo>
                  <a:pt x="19" y="19"/>
                  <a:pt x="12" y="27"/>
                  <a:pt x="12" y="40"/>
                </a:cubicBezTo>
                <a:cubicBezTo>
                  <a:pt x="12" y="48"/>
                  <a:pt x="15" y="55"/>
                  <a:pt x="19" y="60"/>
                </a:cubicBezTo>
                <a:cubicBezTo>
                  <a:pt x="9" y="65"/>
                  <a:pt x="1" y="76"/>
                  <a:pt x="1" y="77"/>
                </a:cubicBezTo>
                <a:cubicBezTo>
                  <a:pt x="1" y="78"/>
                  <a:pt x="0" y="78"/>
                  <a:pt x="1" y="79"/>
                </a:cubicBezTo>
                <a:cubicBezTo>
                  <a:pt x="1" y="80"/>
                  <a:pt x="1" y="80"/>
                  <a:pt x="2" y="80"/>
                </a:cubicBezTo>
                <a:cubicBezTo>
                  <a:pt x="3" y="81"/>
                  <a:pt x="15" y="86"/>
                  <a:pt x="30" y="86"/>
                </a:cubicBezTo>
                <a:cubicBezTo>
                  <a:pt x="33" y="86"/>
                  <a:pt x="36" y="85"/>
                  <a:pt x="39" y="85"/>
                </a:cubicBezTo>
                <a:cubicBezTo>
                  <a:pt x="40" y="85"/>
                  <a:pt x="40" y="85"/>
                  <a:pt x="41" y="84"/>
                </a:cubicBezTo>
                <a:close/>
                <a:moveTo>
                  <a:pt x="16" y="40"/>
                </a:moveTo>
                <a:cubicBezTo>
                  <a:pt x="16" y="30"/>
                  <a:pt x="22" y="24"/>
                  <a:pt x="30" y="24"/>
                </a:cubicBezTo>
                <a:cubicBezTo>
                  <a:pt x="39" y="24"/>
                  <a:pt x="44" y="30"/>
                  <a:pt x="44" y="40"/>
                </a:cubicBezTo>
                <a:cubicBezTo>
                  <a:pt x="44" y="52"/>
                  <a:pt x="35" y="60"/>
                  <a:pt x="30" y="60"/>
                </a:cubicBezTo>
                <a:cubicBezTo>
                  <a:pt x="25" y="60"/>
                  <a:pt x="16" y="52"/>
                  <a:pt x="16" y="40"/>
                </a:cubicBezTo>
                <a:close/>
                <a:moveTo>
                  <a:pt x="35" y="64"/>
                </a:moveTo>
                <a:cubicBezTo>
                  <a:pt x="33" y="66"/>
                  <a:pt x="31" y="67"/>
                  <a:pt x="30" y="68"/>
                </a:cubicBezTo>
                <a:cubicBezTo>
                  <a:pt x="29" y="67"/>
                  <a:pt x="28" y="66"/>
                  <a:pt x="26" y="64"/>
                </a:cubicBezTo>
                <a:cubicBezTo>
                  <a:pt x="28" y="65"/>
                  <a:pt x="29" y="65"/>
                  <a:pt x="30" y="65"/>
                </a:cubicBezTo>
                <a:cubicBezTo>
                  <a:pt x="32" y="65"/>
                  <a:pt x="33" y="65"/>
                  <a:pt x="35" y="64"/>
                </a:cubicBezTo>
                <a:close/>
                <a:moveTo>
                  <a:pt x="30" y="81"/>
                </a:moveTo>
                <a:cubicBezTo>
                  <a:pt x="20" y="81"/>
                  <a:pt x="11" y="78"/>
                  <a:pt x="7" y="77"/>
                </a:cubicBezTo>
                <a:cubicBezTo>
                  <a:pt x="9" y="74"/>
                  <a:pt x="14" y="68"/>
                  <a:pt x="20" y="65"/>
                </a:cubicBezTo>
                <a:cubicBezTo>
                  <a:pt x="24" y="70"/>
                  <a:pt x="29" y="73"/>
                  <a:pt x="29" y="73"/>
                </a:cubicBezTo>
                <a:cubicBezTo>
                  <a:pt x="30" y="74"/>
                  <a:pt x="31" y="74"/>
                  <a:pt x="32" y="73"/>
                </a:cubicBezTo>
                <a:cubicBezTo>
                  <a:pt x="32" y="73"/>
                  <a:pt x="36" y="70"/>
                  <a:pt x="40" y="65"/>
                </a:cubicBezTo>
                <a:cubicBezTo>
                  <a:pt x="43" y="66"/>
                  <a:pt x="45" y="68"/>
                  <a:pt x="47" y="70"/>
                </a:cubicBezTo>
                <a:cubicBezTo>
                  <a:pt x="43" y="74"/>
                  <a:pt x="39" y="79"/>
                  <a:pt x="38" y="80"/>
                </a:cubicBezTo>
                <a:cubicBezTo>
                  <a:pt x="35" y="81"/>
                  <a:pt x="33" y="81"/>
                  <a:pt x="30" y="8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8034DE4E-BF5E-6323-FB10-56D349103C24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5778500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80 w 160"/>
              <a:gd name="T11" fmla="*/ 155 h 160"/>
              <a:gd name="T12" fmla="*/ 5 w 160"/>
              <a:gd name="T13" fmla="*/ 80 h 160"/>
              <a:gd name="T14" fmla="*/ 80 w 160"/>
              <a:gd name="T15" fmla="*/ 5 h 160"/>
              <a:gd name="T16" fmla="*/ 155 w 160"/>
              <a:gd name="T17" fmla="*/ 80 h 160"/>
              <a:gd name="T18" fmla="*/ 80 w 160"/>
              <a:gd name="T19" fmla="*/ 155 h 160"/>
              <a:gd name="T20" fmla="*/ 114 w 160"/>
              <a:gd name="T21" fmla="*/ 57 h 160"/>
              <a:gd name="T22" fmla="*/ 106 w 160"/>
              <a:gd name="T23" fmla="*/ 65 h 160"/>
              <a:gd name="T24" fmla="*/ 114 w 160"/>
              <a:gd name="T25" fmla="*/ 73 h 160"/>
              <a:gd name="T26" fmla="*/ 122 w 160"/>
              <a:gd name="T27" fmla="*/ 65 h 160"/>
              <a:gd name="T28" fmla="*/ 114 w 160"/>
              <a:gd name="T29" fmla="*/ 57 h 160"/>
              <a:gd name="T30" fmla="*/ 114 w 160"/>
              <a:gd name="T31" fmla="*/ 68 h 160"/>
              <a:gd name="T32" fmla="*/ 111 w 160"/>
              <a:gd name="T33" fmla="*/ 65 h 160"/>
              <a:gd name="T34" fmla="*/ 114 w 160"/>
              <a:gd name="T35" fmla="*/ 62 h 160"/>
              <a:gd name="T36" fmla="*/ 117 w 160"/>
              <a:gd name="T37" fmla="*/ 65 h 160"/>
              <a:gd name="T38" fmla="*/ 114 w 160"/>
              <a:gd name="T39" fmla="*/ 68 h 160"/>
              <a:gd name="T40" fmla="*/ 118 w 160"/>
              <a:gd name="T41" fmla="*/ 100 h 160"/>
              <a:gd name="T42" fmla="*/ 80 w 160"/>
              <a:gd name="T43" fmla="*/ 116 h 160"/>
              <a:gd name="T44" fmla="*/ 43 w 160"/>
              <a:gd name="T45" fmla="*/ 100 h 160"/>
              <a:gd name="T46" fmla="*/ 39 w 160"/>
              <a:gd name="T47" fmla="*/ 100 h 160"/>
              <a:gd name="T48" fmla="*/ 39 w 160"/>
              <a:gd name="T49" fmla="*/ 104 h 160"/>
              <a:gd name="T50" fmla="*/ 80 w 160"/>
              <a:gd name="T51" fmla="*/ 121 h 160"/>
              <a:gd name="T52" fmla="*/ 121 w 160"/>
              <a:gd name="T53" fmla="*/ 104 h 160"/>
              <a:gd name="T54" fmla="*/ 121 w 160"/>
              <a:gd name="T55" fmla="*/ 100 h 160"/>
              <a:gd name="T56" fmla="*/ 118 w 160"/>
              <a:gd name="T57" fmla="*/ 100 h 160"/>
              <a:gd name="T58" fmla="*/ 47 w 160"/>
              <a:gd name="T59" fmla="*/ 73 h 160"/>
              <a:gd name="T60" fmla="*/ 55 w 160"/>
              <a:gd name="T61" fmla="*/ 65 h 160"/>
              <a:gd name="T62" fmla="*/ 47 w 160"/>
              <a:gd name="T63" fmla="*/ 57 h 160"/>
              <a:gd name="T64" fmla="*/ 38 w 160"/>
              <a:gd name="T65" fmla="*/ 65 h 160"/>
              <a:gd name="T66" fmla="*/ 47 w 160"/>
              <a:gd name="T67" fmla="*/ 73 h 160"/>
              <a:gd name="T68" fmla="*/ 47 w 160"/>
              <a:gd name="T69" fmla="*/ 62 h 160"/>
              <a:gd name="T70" fmla="*/ 50 w 160"/>
              <a:gd name="T71" fmla="*/ 65 h 160"/>
              <a:gd name="T72" fmla="*/ 47 w 160"/>
              <a:gd name="T73" fmla="*/ 68 h 160"/>
              <a:gd name="T74" fmla="*/ 43 w 160"/>
              <a:gd name="T75" fmla="*/ 65 h 160"/>
              <a:gd name="T76" fmla="*/ 47 w 160"/>
              <a:gd name="T77" fmla="*/ 6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5" y="121"/>
                  <a:pt x="5" y="80"/>
                </a:cubicBezTo>
                <a:cubicBezTo>
                  <a:pt x="5" y="39"/>
                  <a:pt x="39" y="5"/>
                  <a:pt x="80" y="5"/>
                </a:cubicBezTo>
                <a:cubicBezTo>
                  <a:pt x="122" y="5"/>
                  <a:pt x="155" y="39"/>
                  <a:pt x="155" y="80"/>
                </a:cubicBezTo>
                <a:cubicBezTo>
                  <a:pt x="155" y="121"/>
                  <a:pt x="122" y="155"/>
                  <a:pt x="80" y="155"/>
                </a:cubicBezTo>
                <a:close/>
                <a:moveTo>
                  <a:pt x="114" y="57"/>
                </a:moveTo>
                <a:cubicBezTo>
                  <a:pt x="109" y="57"/>
                  <a:pt x="106" y="60"/>
                  <a:pt x="106" y="65"/>
                </a:cubicBezTo>
                <a:cubicBezTo>
                  <a:pt x="106" y="69"/>
                  <a:pt x="109" y="73"/>
                  <a:pt x="114" y="73"/>
                </a:cubicBezTo>
                <a:cubicBezTo>
                  <a:pt x="119" y="73"/>
                  <a:pt x="122" y="69"/>
                  <a:pt x="122" y="65"/>
                </a:cubicBezTo>
                <a:cubicBezTo>
                  <a:pt x="122" y="60"/>
                  <a:pt x="119" y="57"/>
                  <a:pt x="114" y="57"/>
                </a:cubicBezTo>
                <a:close/>
                <a:moveTo>
                  <a:pt x="114" y="68"/>
                </a:moveTo>
                <a:cubicBezTo>
                  <a:pt x="112" y="68"/>
                  <a:pt x="111" y="67"/>
                  <a:pt x="111" y="65"/>
                </a:cubicBezTo>
                <a:cubicBezTo>
                  <a:pt x="111" y="63"/>
                  <a:pt x="112" y="62"/>
                  <a:pt x="114" y="62"/>
                </a:cubicBezTo>
                <a:cubicBezTo>
                  <a:pt x="116" y="62"/>
                  <a:pt x="117" y="63"/>
                  <a:pt x="117" y="65"/>
                </a:cubicBezTo>
                <a:cubicBezTo>
                  <a:pt x="117" y="67"/>
                  <a:pt x="116" y="68"/>
                  <a:pt x="114" y="68"/>
                </a:cubicBezTo>
                <a:close/>
                <a:moveTo>
                  <a:pt x="118" y="100"/>
                </a:moveTo>
                <a:cubicBezTo>
                  <a:pt x="107" y="111"/>
                  <a:pt x="94" y="116"/>
                  <a:pt x="80" y="116"/>
                </a:cubicBezTo>
                <a:cubicBezTo>
                  <a:pt x="67" y="116"/>
                  <a:pt x="54" y="111"/>
                  <a:pt x="43" y="100"/>
                </a:cubicBezTo>
                <a:cubicBezTo>
                  <a:pt x="42" y="99"/>
                  <a:pt x="40" y="99"/>
                  <a:pt x="39" y="100"/>
                </a:cubicBezTo>
                <a:cubicBezTo>
                  <a:pt x="38" y="101"/>
                  <a:pt x="38" y="103"/>
                  <a:pt x="39" y="104"/>
                </a:cubicBezTo>
                <a:cubicBezTo>
                  <a:pt x="51" y="115"/>
                  <a:pt x="66" y="121"/>
                  <a:pt x="80" y="121"/>
                </a:cubicBezTo>
                <a:cubicBezTo>
                  <a:pt x="95" y="121"/>
                  <a:pt x="109" y="115"/>
                  <a:pt x="121" y="104"/>
                </a:cubicBezTo>
                <a:cubicBezTo>
                  <a:pt x="122" y="103"/>
                  <a:pt x="122" y="101"/>
                  <a:pt x="121" y="100"/>
                </a:cubicBezTo>
                <a:cubicBezTo>
                  <a:pt x="120" y="99"/>
                  <a:pt x="119" y="99"/>
                  <a:pt x="118" y="100"/>
                </a:cubicBezTo>
                <a:close/>
                <a:moveTo>
                  <a:pt x="47" y="73"/>
                </a:moveTo>
                <a:cubicBezTo>
                  <a:pt x="51" y="73"/>
                  <a:pt x="55" y="69"/>
                  <a:pt x="55" y="65"/>
                </a:cubicBezTo>
                <a:cubicBezTo>
                  <a:pt x="55" y="60"/>
                  <a:pt x="51" y="57"/>
                  <a:pt x="47" y="57"/>
                </a:cubicBezTo>
                <a:cubicBezTo>
                  <a:pt x="42" y="57"/>
                  <a:pt x="38" y="60"/>
                  <a:pt x="38" y="65"/>
                </a:cubicBezTo>
                <a:cubicBezTo>
                  <a:pt x="38" y="69"/>
                  <a:pt x="42" y="73"/>
                  <a:pt x="47" y="73"/>
                </a:cubicBezTo>
                <a:close/>
                <a:moveTo>
                  <a:pt x="47" y="62"/>
                </a:moveTo>
                <a:cubicBezTo>
                  <a:pt x="48" y="62"/>
                  <a:pt x="50" y="63"/>
                  <a:pt x="50" y="65"/>
                </a:cubicBezTo>
                <a:cubicBezTo>
                  <a:pt x="50" y="67"/>
                  <a:pt x="48" y="68"/>
                  <a:pt x="47" y="68"/>
                </a:cubicBezTo>
                <a:cubicBezTo>
                  <a:pt x="45" y="68"/>
                  <a:pt x="43" y="67"/>
                  <a:pt x="43" y="65"/>
                </a:cubicBezTo>
                <a:cubicBezTo>
                  <a:pt x="43" y="63"/>
                  <a:pt x="45" y="62"/>
                  <a:pt x="47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3D68E118-0F88-0614-F82E-2861B65A4BF4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5778500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80 w 160"/>
              <a:gd name="T11" fmla="*/ 155 h 160"/>
              <a:gd name="T12" fmla="*/ 5 w 160"/>
              <a:gd name="T13" fmla="*/ 80 h 160"/>
              <a:gd name="T14" fmla="*/ 80 w 160"/>
              <a:gd name="T15" fmla="*/ 5 h 160"/>
              <a:gd name="T16" fmla="*/ 155 w 160"/>
              <a:gd name="T17" fmla="*/ 80 h 160"/>
              <a:gd name="T18" fmla="*/ 80 w 160"/>
              <a:gd name="T19" fmla="*/ 155 h 160"/>
              <a:gd name="T20" fmla="*/ 46 w 160"/>
              <a:gd name="T21" fmla="*/ 73 h 160"/>
              <a:gd name="T22" fmla="*/ 55 w 160"/>
              <a:gd name="T23" fmla="*/ 65 h 160"/>
              <a:gd name="T24" fmla="*/ 46 w 160"/>
              <a:gd name="T25" fmla="*/ 57 h 160"/>
              <a:gd name="T26" fmla="*/ 38 w 160"/>
              <a:gd name="T27" fmla="*/ 65 h 160"/>
              <a:gd name="T28" fmla="*/ 46 w 160"/>
              <a:gd name="T29" fmla="*/ 73 h 160"/>
              <a:gd name="T30" fmla="*/ 46 w 160"/>
              <a:gd name="T31" fmla="*/ 62 h 160"/>
              <a:gd name="T32" fmla="*/ 50 w 160"/>
              <a:gd name="T33" fmla="*/ 65 h 160"/>
              <a:gd name="T34" fmla="*/ 46 w 160"/>
              <a:gd name="T35" fmla="*/ 68 h 160"/>
              <a:gd name="T36" fmla="*/ 43 w 160"/>
              <a:gd name="T37" fmla="*/ 65 h 160"/>
              <a:gd name="T38" fmla="*/ 46 w 160"/>
              <a:gd name="T39" fmla="*/ 62 h 160"/>
              <a:gd name="T40" fmla="*/ 114 w 160"/>
              <a:gd name="T41" fmla="*/ 57 h 160"/>
              <a:gd name="T42" fmla="*/ 106 w 160"/>
              <a:gd name="T43" fmla="*/ 65 h 160"/>
              <a:gd name="T44" fmla="*/ 114 w 160"/>
              <a:gd name="T45" fmla="*/ 73 h 160"/>
              <a:gd name="T46" fmla="*/ 122 w 160"/>
              <a:gd name="T47" fmla="*/ 65 h 160"/>
              <a:gd name="T48" fmla="*/ 114 w 160"/>
              <a:gd name="T49" fmla="*/ 57 h 160"/>
              <a:gd name="T50" fmla="*/ 114 w 160"/>
              <a:gd name="T51" fmla="*/ 68 h 160"/>
              <a:gd name="T52" fmla="*/ 111 w 160"/>
              <a:gd name="T53" fmla="*/ 65 h 160"/>
              <a:gd name="T54" fmla="*/ 114 w 160"/>
              <a:gd name="T55" fmla="*/ 62 h 160"/>
              <a:gd name="T56" fmla="*/ 117 w 160"/>
              <a:gd name="T57" fmla="*/ 65 h 160"/>
              <a:gd name="T58" fmla="*/ 114 w 160"/>
              <a:gd name="T59" fmla="*/ 68 h 160"/>
              <a:gd name="T60" fmla="*/ 80 w 160"/>
              <a:gd name="T61" fmla="*/ 99 h 160"/>
              <a:gd name="T62" fmla="*/ 39 w 160"/>
              <a:gd name="T63" fmla="*/ 117 h 160"/>
              <a:gd name="T64" fmla="*/ 39 w 160"/>
              <a:gd name="T65" fmla="*/ 121 h 160"/>
              <a:gd name="T66" fmla="*/ 43 w 160"/>
              <a:gd name="T67" fmla="*/ 121 h 160"/>
              <a:gd name="T68" fmla="*/ 80 w 160"/>
              <a:gd name="T69" fmla="*/ 104 h 160"/>
              <a:gd name="T70" fmla="*/ 118 w 160"/>
              <a:gd name="T71" fmla="*/ 121 h 160"/>
              <a:gd name="T72" fmla="*/ 119 w 160"/>
              <a:gd name="T73" fmla="*/ 121 h 160"/>
              <a:gd name="T74" fmla="*/ 121 w 160"/>
              <a:gd name="T75" fmla="*/ 121 h 160"/>
              <a:gd name="T76" fmla="*/ 121 w 160"/>
              <a:gd name="T77" fmla="*/ 117 h 160"/>
              <a:gd name="T78" fmla="*/ 80 w 160"/>
              <a:gd name="T79" fmla="*/ 9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5" y="121"/>
                  <a:pt x="5" y="80"/>
                </a:cubicBezTo>
                <a:cubicBezTo>
                  <a:pt x="5" y="39"/>
                  <a:pt x="39" y="5"/>
                  <a:pt x="80" y="5"/>
                </a:cubicBezTo>
                <a:cubicBezTo>
                  <a:pt x="122" y="5"/>
                  <a:pt x="155" y="39"/>
                  <a:pt x="155" y="80"/>
                </a:cubicBezTo>
                <a:cubicBezTo>
                  <a:pt x="155" y="121"/>
                  <a:pt x="122" y="155"/>
                  <a:pt x="80" y="155"/>
                </a:cubicBezTo>
                <a:close/>
                <a:moveTo>
                  <a:pt x="46" y="73"/>
                </a:moveTo>
                <a:cubicBezTo>
                  <a:pt x="51" y="73"/>
                  <a:pt x="55" y="69"/>
                  <a:pt x="55" y="65"/>
                </a:cubicBezTo>
                <a:cubicBezTo>
                  <a:pt x="55" y="60"/>
                  <a:pt x="51" y="57"/>
                  <a:pt x="46" y="57"/>
                </a:cubicBezTo>
                <a:cubicBezTo>
                  <a:pt x="42" y="57"/>
                  <a:pt x="38" y="60"/>
                  <a:pt x="38" y="65"/>
                </a:cubicBezTo>
                <a:cubicBezTo>
                  <a:pt x="38" y="69"/>
                  <a:pt x="42" y="73"/>
                  <a:pt x="46" y="73"/>
                </a:cubicBezTo>
                <a:close/>
                <a:moveTo>
                  <a:pt x="46" y="62"/>
                </a:moveTo>
                <a:cubicBezTo>
                  <a:pt x="48" y="62"/>
                  <a:pt x="50" y="63"/>
                  <a:pt x="50" y="65"/>
                </a:cubicBezTo>
                <a:cubicBezTo>
                  <a:pt x="50" y="67"/>
                  <a:pt x="48" y="68"/>
                  <a:pt x="46" y="68"/>
                </a:cubicBezTo>
                <a:cubicBezTo>
                  <a:pt x="45" y="68"/>
                  <a:pt x="43" y="67"/>
                  <a:pt x="43" y="65"/>
                </a:cubicBezTo>
                <a:cubicBezTo>
                  <a:pt x="43" y="63"/>
                  <a:pt x="45" y="62"/>
                  <a:pt x="46" y="62"/>
                </a:cubicBezTo>
                <a:close/>
                <a:moveTo>
                  <a:pt x="114" y="57"/>
                </a:moveTo>
                <a:cubicBezTo>
                  <a:pt x="109" y="57"/>
                  <a:pt x="106" y="60"/>
                  <a:pt x="106" y="65"/>
                </a:cubicBezTo>
                <a:cubicBezTo>
                  <a:pt x="106" y="69"/>
                  <a:pt x="109" y="73"/>
                  <a:pt x="114" y="73"/>
                </a:cubicBezTo>
                <a:cubicBezTo>
                  <a:pt x="118" y="73"/>
                  <a:pt x="122" y="69"/>
                  <a:pt x="122" y="65"/>
                </a:cubicBezTo>
                <a:cubicBezTo>
                  <a:pt x="122" y="60"/>
                  <a:pt x="118" y="57"/>
                  <a:pt x="114" y="57"/>
                </a:cubicBezTo>
                <a:close/>
                <a:moveTo>
                  <a:pt x="114" y="68"/>
                </a:moveTo>
                <a:cubicBezTo>
                  <a:pt x="112" y="68"/>
                  <a:pt x="111" y="67"/>
                  <a:pt x="111" y="65"/>
                </a:cubicBezTo>
                <a:cubicBezTo>
                  <a:pt x="111" y="63"/>
                  <a:pt x="112" y="62"/>
                  <a:pt x="114" y="62"/>
                </a:cubicBezTo>
                <a:cubicBezTo>
                  <a:pt x="116" y="62"/>
                  <a:pt x="117" y="63"/>
                  <a:pt x="117" y="65"/>
                </a:cubicBezTo>
                <a:cubicBezTo>
                  <a:pt x="117" y="67"/>
                  <a:pt x="116" y="68"/>
                  <a:pt x="114" y="68"/>
                </a:cubicBezTo>
                <a:close/>
                <a:moveTo>
                  <a:pt x="80" y="99"/>
                </a:moveTo>
                <a:cubicBezTo>
                  <a:pt x="65" y="99"/>
                  <a:pt x="51" y="105"/>
                  <a:pt x="39" y="117"/>
                </a:cubicBezTo>
                <a:cubicBezTo>
                  <a:pt x="38" y="118"/>
                  <a:pt x="38" y="120"/>
                  <a:pt x="39" y="121"/>
                </a:cubicBezTo>
                <a:cubicBezTo>
                  <a:pt x="40" y="122"/>
                  <a:pt x="42" y="122"/>
                  <a:pt x="43" y="121"/>
                </a:cubicBezTo>
                <a:cubicBezTo>
                  <a:pt x="54" y="110"/>
                  <a:pt x="67" y="104"/>
                  <a:pt x="80" y="104"/>
                </a:cubicBezTo>
                <a:cubicBezTo>
                  <a:pt x="94" y="104"/>
                  <a:pt x="107" y="110"/>
                  <a:pt x="118" y="121"/>
                </a:cubicBezTo>
                <a:cubicBezTo>
                  <a:pt x="118" y="121"/>
                  <a:pt x="119" y="121"/>
                  <a:pt x="119" y="121"/>
                </a:cubicBezTo>
                <a:cubicBezTo>
                  <a:pt x="120" y="121"/>
                  <a:pt x="121" y="121"/>
                  <a:pt x="121" y="121"/>
                </a:cubicBezTo>
                <a:cubicBezTo>
                  <a:pt x="122" y="120"/>
                  <a:pt x="122" y="118"/>
                  <a:pt x="121" y="117"/>
                </a:cubicBezTo>
                <a:cubicBezTo>
                  <a:pt x="109" y="105"/>
                  <a:pt x="95" y="99"/>
                  <a:pt x="80" y="9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43B3B5DF-6B11-D342-C81A-13F8E5932C2B}"/>
              </a:ext>
            </a:extLst>
          </p:cNvPr>
          <p:cNvSpPr>
            <a:spLocks noEditPoints="1"/>
          </p:cNvSpPr>
          <p:nvPr/>
        </p:nvSpPr>
        <p:spPr bwMode="auto">
          <a:xfrm>
            <a:off x="9001126" y="1922463"/>
            <a:ext cx="249238" cy="255588"/>
          </a:xfrm>
          <a:custGeom>
            <a:avLst/>
            <a:gdLst>
              <a:gd name="T0" fmla="*/ 142 w 157"/>
              <a:gd name="T1" fmla="*/ 1 h 161"/>
              <a:gd name="T2" fmla="*/ 49 w 157"/>
              <a:gd name="T3" fmla="*/ 90 h 161"/>
              <a:gd name="T4" fmla="*/ 49 w 157"/>
              <a:gd name="T5" fmla="*/ 91 h 161"/>
              <a:gd name="T6" fmla="*/ 33 w 157"/>
              <a:gd name="T7" fmla="*/ 121 h 161"/>
              <a:gd name="T8" fmla="*/ 36 w 157"/>
              <a:gd name="T9" fmla="*/ 125 h 161"/>
              <a:gd name="T10" fmla="*/ 67 w 157"/>
              <a:gd name="T11" fmla="*/ 109 h 161"/>
              <a:gd name="T12" fmla="*/ 68 w 157"/>
              <a:gd name="T13" fmla="*/ 108 h 161"/>
              <a:gd name="T14" fmla="*/ 156 w 157"/>
              <a:gd name="T15" fmla="*/ 19 h 161"/>
              <a:gd name="T16" fmla="*/ 119 w 157"/>
              <a:gd name="T17" fmla="*/ 27 h 161"/>
              <a:gd name="T18" fmla="*/ 61 w 157"/>
              <a:gd name="T19" fmla="*/ 93 h 161"/>
              <a:gd name="T20" fmla="*/ 119 w 157"/>
              <a:gd name="T21" fmla="*/ 27 h 161"/>
              <a:gd name="T22" fmla="*/ 43 w 157"/>
              <a:gd name="T23" fmla="*/ 113 h 161"/>
              <a:gd name="T24" fmla="*/ 60 w 157"/>
              <a:gd name="T25" fmla="*/ 98 h 161"/>
              <a:gd name="T26" fmla="*/ 45 w 157"/>
              <a:gd name="T27" fmla="*/ 114 h 161"/>
              <a:gd name="T28" fmla="*/ 65 w 157"/>
              <a:gd name="T29" fmla="*/ 96 h 161"/>
              <a:gd name="T30" fmla="*/ 131 w 157"/>
              <a:gd name="T31" fmla="*/ 38 h 161"/>
              <a:gd name="T32" fmla="*/ 134 w 157"/>
              <a:gd name="T33" fmla="*/ 35 h 161"/>
              <a:gd name="T34" fmla="*/ 125 w 157"/>
              <a:gd name="T35" fmla="*/ 21 h 161"/>
              <a:gd name="T36" fmla="*/ 134 w 157"/>
              <a:gd name="T37" fmla="*/ 35 h 161"/>
              <a:gd name="T38" fmla="*/ 129 w 157"/>
              <a:gd name="T39" fmla="*/ 18 h 161"/>
              <a:gd name="T40" fmla="*/ 151 w 157"/>
              <a:gd name="T41" fmla="*/ 18 h 161"/>
              <a:gd name="T42" fmla="*/ 140 w 157"/>
              <a:gd name="T43" fmla="*/ 43 h 161"/>
              <a:gd name="T44" fmla="*/ 138 w 157"/>
              <a:gd name="T45" fmla="*/ 146 h 161"/>
              <a:gd name="T46" fmla="*/ 15 w 157"/>
              <a:gd name="T47" fmla="*/ 156 h 161"/>
              <a:gd name="T48" fmla="*/ 5 w 157"/>
              <a:gd name="T49" fmla="*/ 33 h 161"/>
              <a:gd name="T50" fmla="*/ 107 w 157"/>
              <a:gd name="T51" fmla="*/ 23 h 161"/>
              <a:gd name="T52" fmla="*/ 107 w 157"/>
              <a:gd name="T53" fmla="*/ 18 h 161"/>
              <a:gd name="T54" fmla="*/ 0 w 157"/>
              <a:gd name="T55" fmla="*/ 33 h 161"/>
              <a:gd name="T56" fmla="*/ 15 w 157"/>
              <a:gd name="T57" fmla="*/ 161 h 161"/>
              <a:gd name="T58" fmla="*/ 143 w 157"/>
              <a:gd name="T59" fmla="*/ 146 h 161"/>
              <a:gd name="T60" fmla="*/ 140 w 157"/>
              <a:gd name="T61" fmla="*/ 43 h 161"/>
              <a:gd name="T62" fmla="*/ 94 w 157"/>
              <a:gd name="T63" fmla="*/ 37 h 161"/>
              <a:gd name="T64" fmla="*/ 94 w 157"/>
              <a:gd name="T65" fmla="*/ 32 h 161"/>
              <a:gd name="T66" fmla="*/ 14 w 157"/>
              <a:gd name="T67" fmla="*/ 38 h 161"/>
              <a:gd name="T68" fmla="*/ 20 w 157"/>
              <a:gd name="T69" fmla="*/ 147 h 161"/>
              <a:gd name="T70" fmla="*/ 129 w 157"/>
              <a:gd name="T71" fmla="*/ 141 h 161"/>
              <a:gd name="T72" fmla="*/ 127 w 157"/>
              <a:gd name="T73" fmla="*/ 56 h 161"/>
              <a:gd name="T74" fmla="*/ 124 w 157"/>
              <a:gd name="T75" fmla="*/ 141 h 161"/>
              <a:gd name="T76" fmla="*/ 20 w 157"/>
              <a:gd name="T77" fmla="*/ 142 h 161"/>
              <a:gd name="T78" fmla="*/ 19 w 157"/>
              <a:gd name="T79" fmla="*/ 3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7" h="161">
                <a:moveTo>
                  <a:pt x="156" y="16"/>
                </a:moveTo>
                <a:cubicBezTo>
                  <a:pt x="142" y="1"/>
                  <a:pt x="142" y="1"/>
                  <a:pt x="142" y="1"/>
                </a:cubicBezTo>
                <a:cubicBezTo>
                  <a:pt x="141" y="0"/>
                  <a:pt x="139" y="0"/>
                  <a:pt x="138" y="1"/>
                </a:cubicBezTo>
                <a:cubicBezTo>
                  <a:pt x="49" y="90"/>
                  <a:pt x="49" y="90"/>
                  <a:pt x="49" y="90"/>
                </a:cubicBezTo>
                <a:cubicBezTo>
                  <a:pt x="49" y="90"/>
                  <a:pt x="49" y="90"/>
                  <a:pt x="49" y="90"/>
                </a:cubicBezTo>
                <a:cubicBezTo>
                  <a:pt x="49" y="90"/>
                  <a:pt x="49" y="90"/>
                  <a:pt x="49" y="91"/>
                </a:cubicBezTo>
                <a:cubicBezTo>
                  <a:pt x="49" y="91"/>
                  <a:pt x="49" y="91"/>
                  <a:pt x="49" y="91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33" y="122"/>
                  <a:pt x="33" y="123"/>
                  <a:pt x="34" y="124"/>
                </a:cubicBezTo>
                <a:cubicBezTo>
                  <a:pt x="34" y="124"/>
                  <a:pt x="35" y="125"/>
                  <a:pt x="36" y="125"/>
                </a:cubicBezTo>
                <a:cubicBezTo>
                  <a:pt x="36" y="125"/>
                  <a:pt x="36" y="124"/>
                  <a:pt x="37" y="124"/>
                </a:cubicBezTo>
                <a:cubicBezTo>
                  <a:pt x="67" y="109"/>
                  <a:pt x="67" y="109"/>
                  <a:pt x="67" y="109"/>
                </a:cubicBezTo>
                <a:cubicBezTo>
                  <a:pt x="67" y="109"/>
                  <a:pt x="67" y="109"/>
                  <a:pt x="67" y="109"/>
                </a:cubicBezTo>
                <a:cubicBezTo>
                  <a:pt x="67" y="109"/>
                  <a:pt x="67" y="108"/>
                  <a:pt x="68" y="108"/>
                </a:cubicBezTo>
                <a:cubicBezTo>
                  <a:pt x="68" y="108"/>
                  <a:pt x="68" y="108"/>
                  <a:pt x="68" y="108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57" y="18"/>
                  <a:pt x="157" y="17"/>
                  <a:pt x="156" y="16"/>
                </a:cubicBezTo>
                <a:close/>
                <a:moveTo>
                  <a:pt x="119" y="27"/>
                </a:moveTo>
                <a:cubicBezTo>
                  <a:pt x="123" y="31"/>
                  <a:pt x="123" y="31"/>
                  <a:pt x="123" y="31"/>
                </a:cubicBezTo>
                <a:cubicBezTo>
                  <a:pt x="61" y="93"/>
                  <a:pt x="61" y="93"/>
                  <a:pt x="61" y="93"/>
                </a:cubicBezTo>
                <a:cubicBezTo>
                  <a:pt x="56" y="91"/>
                  <a:pt x="56" y="91"/>
                  <a:pt x="56" y="91"/>
                </a:cubicBezTo>
                <a:lnTo>
                  <a:pt x="119" y="27"/>
                </a:lnTo>
                <a:close/>
                <a:moveTo>
                  <a:pt x="45" y="114"/>
                </a:moveTo>
                <a:cubicBezTo>
                  <a:pt x="43" y="113"/>
                  <a:pt x="43" y="113"/>
                  <a:pt x="43" y="113"/>
                </a:cubicBezTo>
                <a:cubicBezTo>
                  <a:pt x="52" y="95"/>
                  <a:pt x="52" y="95"/>
                  <a:pt x="52" y="95"/>
                </a:cubicBezTo>
                <a:cubicBezTo>
                  <a:pt x="60" y="98"/>
                  <a:pt x="60" y="98"/>
                  <a:pt x="60" y="98"/>
                </a:cubicBezTo>
                <a:cubicBezTo>
                  <a:pt x="63" y="105"/>
                  <a:pt x="63" y="105"/>
                  <a:pt x="63" y="105"/>
                </a:cubicBezTo>
                <a:lnTo>
                  <a:pt x="45" y="114"/>
                </a:lnTo>
                <a:close/>
                <a:moveTo>
                  <a:pt x="67" y="102"/>
                </a:moveTo>
                <a:cubicBezTo>
                  <a:pt x="65" y="96"/>
                  <a:pt x="65" y="96"/>
                  <a:pt x="65" y="96"/>
                </a:cubicBezTo>
                <a:cubicBezTo>
                  <a:pt x="127" y="34"/>
                  <a:pt x="127" y="34"/>
                  <a:pt x="127" y="34"/>
                </a:cubicBezTo>
                <a:cubicBezTo>
                  <a:pt x="131" y="38"/>
                  <a:pt x="131" y="38"/>
                  <a:pt x="131" y="38"/>
                </a:cubicBezTo>
                <a:lnTo>
                  <a:pt x="67" y="102"/>
                </a:lnTo>
                <a:close/>
                <a:moveTo>
                  <a:pt x="134" y="35"/>
                </a:moveTo>
                <a:cubicBezTo>
                  <a:pt x="123" y="24"/>
                  <a:pt x="123" y="24"/>
                  <a:pt x="123" y="24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37" y="32"/>
                  <a:pt x="137" y="32"/>
                  <a:pt x="137" y="32"/>
                </a:cubicBezTo>
                <a:lnTo>
                  <a:pt x="134" y="35"/>
                </a:lnTo>
                <a:close/>
                <a:moveTo>
                  <a:pt x="140" y="29"/>
                </a:moveTo>
                <a:cubicBezTo>
                  <a:pt x="129" y="18"/>
                  <a:pt x="129" y="18"/>
                  <a:pt x="129" y="18"/>
                </a:cubicBezTo>
                <a:cubicBezTo>
                  <a:pt x="140" y="7"/>
                  <a:pt x="140" y="7"/>
                  <a:pt x="140" y="7"/>
                </a:cubicBezTo>
                <a:cubicBezTo>
                  <a:pt x="151" y="18"/>
                  <a:pt x="151" y="18"/>
                  <a:pt x="151" y="18"/>
                </a:cubicBezTo>
                <a:lnTo>
                  <a:pt x="140" y="29"/>
                </a:lnTo>
                <a:close/>
                <a:moveTo>
                  <a:pt x="140" y="43"/>
                </a:moveTo>
                <a:cubicBezTo>
                  <a:pt x="139" y="43"/>
                  <a:pt x="138" y="44"/>
                  <a:pt x="138" y="45"/>
                </a:cubicBezTo>
                <a:cubicBezTo>
                  <a:pt x="138" y="146"/>
                  <a:pt x="138" y="146"/>
                  <a:pt x="138" y="146"/>
                </a:cubicBezTo>
                <a:cubicBezTo>
                  <a:pt x="138" y="151"/>
                  <a:pt x="133" y="156"/>
                  <a:pt x="128" y="156"/>
                </a:cubicBezTo>
                <a:cubicBezTo>
                  <a:pt x="15" y="156"/>
                  <a:pt x="15" y="156"/>
                  <a:pt x="15" y="156"/>
                </a:cubicBezTo>
                <a:cubicBezTo>
                  <a:pt x="10" y="156"/>
                  <a:pt x="5" y="151"/>
                  <a:pt x="5" y="146"/>
                </a:cubicBezTo>
                <a:cubicBezTo>
                  <a:pt x="5" y="33"/>
                  <a:pt x="5" y="33"/>
                  <a:pt x="5" y="33"/>
                </a:cubicBezTo>
                <a:cubicBezTo>
                  <a:pt x="5" y="28"/>
                  <a:pt x="10" y="23"/>
                  <a:pt x="15" y="23"/>
                </a:cubicBezTo>
                <a:cubicBezTo>
                  <a:pt x="107" y="23"/>
                  <a:pt x="107" y="23"/>
                  <a:pt x="107" y="23"/>
                </a:cubicBezTo>
                <a:cubicBezTo>
                  <a:pt x="109" y="23"/>
                  <a:pt x="110" y="22"/>
                  <a:pt x="110" y="21"/>
                </a:cubicBezTo>
                <a:cubicBezTo>
                  <a:pt x="110" y="19"/>
                  <a:pt x="109" y="18"/>
                  <a:pt x="107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7" y="18"/>
                  <a:pt x="0" y="25"/>
                  <a:pt x="0" y="33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7" y="161"/>
                  <a:pt x="15" y="161"/>
                </a:cubicBezTo>
                <a:cubicBezTo>
                  <a:pt x="128" y="161"/>
                  <a:pt x="128" y="161"/>
                  <a:pt x="128" y="161"/>
                </a:cubicBezTo>
                <a:cubicBezTo>
                  <a:pt x="136" y="161"/>
                  <a:pt x="143" y="154"/>
                  <a:pt x="143" y="146"/>
                </a:cubicBezTo>
                <a:cubicBezTo>
                  <a:pt x="143" y="45"/>
                  <a:pt x="143" y="45"/>
                  <a:pt x="143" y="45"/>
                </a:cubicBezTo>
                <a:cubicBezTo>
                  <a:pt x="143" y="44"/>
                  <a:pt x="142" y="43"/>
                  <a:pt x="140" y="43"/>
                </a:cubicBezTo>
                <a:close/>
                <a:moveTo>
                  <a:pt x="20" y="37"/>
                </a:moveTo>
                <a:cubicBezTo>
                  <a:pt x="94" y="37"/>
                  <a:pt x="94" y="37"/>
                  <a:pt x="94" y="37"/>
                </a:cubicBezTo>
                <a:cubicBezTo>
                  <a:pt x="95" y="37"/>
                  <a:pt x="96" y="36"/>
                  <a:pt x="96" y="34"/>
                </a:cubicBezTo>
                <a:cubicBezTo>
                  <a:pt x="96" y="33"/>
                  <a:pt x="95" y="32"/>
                  <a:pt x="94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17" y="32"/>
                  <a:pt x="14" y="35"/>
                  <a:pt x="14" y="38"/>
                </a:cubicBezTo>
                <a:cubicBezTo>
                  <a:pt x="14" y="141"/>
                  <a:pt x="14" y="141"/>
                  <a:pt x="14" y="141"/>
                </a:cubicBezTo>
                <a:cubicBezTo>
                  <a:pt x="14" y="144"/>
                  <a:pt x="17" y="147"/>
                  <a:pt x="20" y="147"/>
                </a:cubicBezTo>
                <a:cubicBezTo>
                  <a:pt x="123" y="147"/>
                  <a:pt x="123" y="147"/>
                  <a:pt x="123" y="147"/>
                </a:cubicBezTo>
                <a:cubicBezTo>
                  <a:pt x="126" y="147"/>
                  <a:pt x="129" y="144"/>
                  <a:pt x="129" y="141"/>
                </a:cubicBezTo>
                <a:cubicBezTo>
                  <a:pt x="129" y="58"/>
                  <a:pt x="129" y="58"/>
                  <a:pt x="129" y="58"/>
                </a:cubicBezTo>
                <a:cubicBezTo>
                  <a:pt x="129" y="57"/>
                  <a:pt x="128" y="56"/>
                  <a:pt x="127" y="56"/>
                </a:cubicBezTo>
                <a:cubicBezTo>
                  <a:pt x="125" y="56"/>
                  <a:pt x="124" y="57"/>
                  <a:pt x="124" y="58"/>
                </a:cubicBezTo>
                <a:cubicBezTo>
                  <a:pt x="124" y="141"/>
                  <a:pt x="124" y="141"/>
                  <a:pt x="124" y="141"/>
                </a:cubicBezTo>
                <a:cubicBezTo>
                  <a:pt x="124" y="141"/>
                  <a:pt x="123" y="142"/>
                  <a:pt x="123" y="142"/>
                </a:cubicBezTo>
                <a:cubicBezTo>
                  <a:pt x="20" y="142"/>
                  <a:pt x="20" y="142"/>
                  <a:pt x="20" y="142"/>
                </a:cubicBezTo>
                <a:cubicBezTo>
                  <a:pt x="20" y="142"/>
                  <a:pt x="19" y="141"/>
                  <a:pt x="19" y="141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38"/>
                  <a:pt x="20" y="37"/>
                  <a:pt x="20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43BCA1E5-9564-2993-4EA6-B1CB664739FF}"/>
              </a:ext>
            </a:extLst>
          </p:cNvPr>
          <p:cNvSpPr>
            <a:spLocks noEditPoints="1"/>
          </p:cNvSpPr>
          <p:nvPr/>
        </p:nvSpPr>
        <p:spPr bwMode="auto">
          <a:xfrm>
            <a:off x="4594226" y="2474913"/>
            <a:ext cx="254000" cy="252413"/>
          </a:xfrm>
          <a:custGeom>
            <a:avLst/>
            <a:gdLst>
              <a:gd name="T0" fmla="*/ 141 w 160"/>
              <a:gd name="T1" fmla="*/ 94 h 159"/>
              <a:gd name="T2" fmla="*/ 132 w 160"/>
              <a:gd name="T3" fmla="*/ 154 h 159"/>
              <a:gd name="T4" fmla="*/ 5 w 160"/>
              <a:gd name="T5" fmla="*/ 144 h 159"/>
              <a:gd name="T6" fmla="*/ 15 w 160"/>
              <a:gd name="T7" fmla="*/ 18 h 159"/>
              <a:gd name="T8" fmla="*/ 68 w 160"/>
              <a:gd name="T9" fmla="*/ 15 h 159"/>
              <a:gd name="T10" fmla="*/ 15 w 160"/>
              <a:gd name="T11" fmla="*/ 13 h 159"/>
              <a:gd name="T12" fmla="*/ 0 w 160"/>
              <a:gd name="T13" fmla="*/ 144 h 159"/>
              <a:gd name="T14" fmla="*/ 132 w 160"/>
              <a:gd name="T15" fmla="*/ 159 h 159"/>
              <a:gd name="T16" fmla="*/ 146 w 160"/>
              <a:gd name="T17" fmla="*/ 94 h 159"/>
              <a:gd name="T18" fmla="*/ 14 w 160"/>
              <a:gd name="T19" fmla="*/ 33 h 159"/>
              <a:gd name="T20" fmla="*/ 20 w 160"/>
              <a:gd name="T21" fmla="*/ 145 h 159"/>
              <a:gd name="T22" fmla="*/ 132 w 160"/>
              <a:gd name="T23" fmla="*/ 139 h 159"/>
              <a:gd name="T24" fmla="*/ 130 w 160"/>
              <a:gd name="T25" fmla="*/ 77 h 159"/>
              <a:gd name="T26" fmla="*/ 127 w 160"/>
              <a:gd name="T27" fmla="*/ 139 h 159"/>
              <a:gd name="T28" fmla="*/ 20 w 160"/>
              <a:gd name="T29" fmla="*/ 140 h 159"/>
              <a:gd name="T30" fmla="*/ 19 w 160"/>
              <a:gd name="T31" fmla="*/ 33 h 159"/>
              <a:gd name="T32" fmla="*/ 79 w 160"/>
              <a:gd name="T33" fmla="*/ 32 h 159"/>
              <a:gd name="T34" fmla="*/ 79 w 160"/>
              <a:gd name="T35" fmla="*/ 27 h 159"/>
              <a:gd name="T36" fmla="*/ 14 w 160"/>
              <a:gd name="T37" fmla="*/ 33 h 159"/>
              <a:gd name="T38" fmla="*/ 157 w 160"/>
              <a:gd name="T39" fmla="*/ 0 h 159"/>
              <a:gd name="T40" fmla="*/ 92 w 160"/>
              <a:gd name="T41" fmla="*/ 6 h 159"/>
              <a:gd name="T42" fmla="*/ 105 w 160"/>
              <a:gd name="T43" fmla="*/ 21 h 159"/>
              <a:gd name="T44" fmla="*/ 56 w 160"/>
              <a:gd name="T45" fmla="*/ 74 h 159"/>
              <a:gd name="T46" fmla="*/ 110 w 160"/>
              <a:gd name="T47" fmla="*/ 23 h 159"/>
              <a:gd name="T48" fmla="*/ 110 w 160"/>
              <a:gd name="T49" fmla="*/ 19 h 159"/>
              <a:gd name="T50" fmla="*/ 155 w 160"/>
              <a:gd name="T51" fmla="*/ 5 h 159"/>
              <a:gd name="T52" fmla="*/ 140 w 160"/>
              <a:gd name="T53" fmla="*/ 49 h 159"/>
              <a:gd name="T54" fmla="*/ 56 w 160"/>
              <a:gd name="T55" fmla="*/ 130 h 159"/>
              <a:gd name="T56" fmla="*/ 58 w 160"/>
              <a:gd name="T57" fmla="*/ 134 h 159"/>
              <a:gd name="T58" fmla="*/ 139 w 160"/>
              <a:gd name="T59" fmla="*/ 55 h 159"/>
              <a:gd name="T60" fmla="*/ 153 w 160"/>
              <a:gd name="T61" fmla="*/ 67 h 159"/>
              <a:gd name="T62" fmla="*/ 160 w 160"/>
              <a:gd name="T63" fmla="*/ 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59">
                <a:moveTo>
                  <a:pt x="144" y="91"/>
                </a:moveTo>
                <a:cubicBezTo>
                  <a:pt x="142" y="91"/>
                  <a:pt x="141" y="92"/>
                  <a:pt x="141" y="94"/>
                </a:cubicBezTo>
                <a:cubicBezTo>
                  <a:pt x="141" y="144"/>
                  <a:pt x="141" y="144"/>
                  <a:pt x="141" y="144"/>
                </a:cubicBezTo>
                <a:cubicBezTo>
                  <a:pt x="141" y="150"/>
                  <a:pt x="137" y="154"/>
                  <a:pt x="132" y="154"/>
                </a:cubicBezTo>
                <a:cubicBezTo>
                  <a:pt x="15" y="154"/>
                  <a:pt x="15" y="154"/>
                  <a:pt x="15" y="154"/>
                </a:cubicBezTo>
                <a:cubicBezTo>
                  <a:pt x="9" y="154"/>
                  <a:pt x="5" y="150"/>
                  <a:pt x="5" y="144"/>
                </a:cubicBezTo>
                <a:cubicBezTo>
                  <a:pt x="5" y="27"/>
                  <a:pt x="5" y="27"/>
                  <a:pt x="5" y="27"/>
                </a:cubicBezTo>
                <a:cubicBezTo>
                  <a:pt x="5" y="22"/>
                  <a:pt x="9" y="18"/>
                  <a:pt x="15" y="18"/>
                </a:cubicBezTo>
                <a:cubicBezTo>
                  <a:pt x="65" y="18"/>
                  <a:pt x="65" y="18"/>
                  <a:pt x="65" y="18"/>
                </a:cubicBezTo>
                <a:cubicBezTo>
                  <a:pt x="66" y="18"/>
                  <a:pt x="68" y="16"/>
                  <a:pt x="68" y="15"/>
                </a:cubicBezTo>
                <a:cubicBezTo>
                  <a:pt x="68" y="14"/>
                  <a:pt x="66" y="13"/>
                  <a:pt x="6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6" y="13"/>
                  <a:pt x="0" y="19"/>
                  <a:pt x="0" y="27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2"/>
                  <a:pt x="6" y="159"/>
                  <a:pt x="15" y="159"/>
                </a:cubicBezTo>
                <a:cubicBezTo>
                  <a:pt x="132" y="159"/>
                  <a:pt x="132" y="159"/>
                  <a:pt x="132" y="159"/>
                </a:cubicBezTo>
                <a:cubicBezTo>
                  <a:pt x="140" y="159"/>
                  <a:pt x="146" y="152"/>
                  <a:pt x="146" y="144"/>
                </a:cubicBezTo>
                <a:cubicBezTo>
                  <a:pt x="146" y="94"/>
                  <a:pt x="146" y="94"/>
                  <a:pt x="146" y="94"/>
                </a:cubicBezTo>
                <a:cubicBezTo>
                  <a:pt x="146" y="92"/>
                  <a:pt x="145" y="91"/>
                  <a:pt x="144" y="91"/>
                </a:cubicBezTo>
                <a:close/>
                <a:moveTo>
                  <a:pt x="14" y="33"/>
                </a:moveTo>
                <a:cubicBezTo>
                  <a:pt x="14" y="139"/>
                  <a:pt x="14" y="139"/>
                  <a:pt x="14" y="139"/>
                </a:cubicBezTo>
                <a:cubicBezTo>
                  <a:pt x="14" y="142"/>
                  <a:pt x="17" y="145"/>
                  <a:pt x="20" y="145"/>
                </a:cubicBezTo>
                <a:cubicBezTo>
                  <a:pt x="126" y="145"/>
                  <a:pt x="126" y="145"/>
                  <a:pt x="126" y="145"/>
                </a:cubicBezTo>
                <a:cubicBezTo>
                  <a:pt x="129" y="145"/>
                  <a:pt x="132" y="142"/>
                  <a:pt x="132" y="139"/>
                </a:cubicBezTo>
                <a:cubicBezTo>
                  <a:pt x="132" y="80"/>
                  <a:pt x="132" y="80"/>
                  <a:pt x="132" y="80"/>
                </a:cubicBezTo>
                <a:cubicBezTo>
                  <a:pt x="132" y="78"/>
                  <a:pt x="131" y="77"/>
                  <a:pt x="130" y="77"/>
                </a:cubicBezTo>
                <a:cubicBezTo>
                  <a:pt x="128" y="77"/>
                  <a:pt x="127" y="78"/>
                  <a:pt x="127" y="80"/>
                </a:cubicBezTo>
                <a:cubicBezTo>
                  <a:pt x="127" y="139"/>
                  <a:pt x="127" y="139"/>
                  <a:pt x="127" y="139"/>
                </a:cubicBezTo>
                <a:cubicBezTo>
                  <a:pt x="127" y="139"/>
                  <a:pt x="127" y="140"/>
                  <a:pt x="126" y="140"/>
                </a:cubicBezTo>
                <a:cubicBezTo>
                  <a:pt x="20" y="140"/>
                  <a:pt x="20" y="140"/>
                  <a:pt x="20" y="140"/>
                </a:cubicBezTo>
                <a:cubicBezTo>
                  <a:pt x="20" y="140"/>
                  <a:pt x="19" y="139"/>
                  <a:pt x="19" y="139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2"/>
                  <a:pt x="20" y="32"/>
                  <a:pt x="20" y="32"/>
                </a:cubicBezTo>
                <a:cubicBezTo>
                  <a:pt x="79" y="32"/>
                  <a:pt x="79" y="32"/>
                  <a:pt x="79" y="32"/>
                </a:cubicBezTo>
                <a:cubicBezTo>
                  <a:pt x="80" y="32"/>
                  <a:pt x="82" y="30"/>
                  <a:pt x="82" y="29"/>
                </a:cubicBezTo>
                <a:cubicBezTo>
                  <a:pt x="82" y="28"/>
                  <a:pt x="80" y="27"/>
                  <a:pt x="79" y="27"/>
                </a:cubicBezTo>
                <a:cubicBezTo>
                  <a:pt x="20" y="27"/>
                  <a:pt x="20" y="27"/>
                  <a:pt x="20" y="27"/>
                </a:cubicBezTo>
                <a:cubicBezTo>
                  <a:pt x="17" y="27"/>
                  <a:pt x="14" y="29"/>
                  <a:pt x="14" y="33"/>
                </a:cubicBezTo>
                <a:close/>
                <a:moveTo>
                  <a:pt x="159" y="1"/>
                </a:moveTo>
                <a:cubicBezTo>
                  <a:pt x="159" y="0"/>
                  <a:pt x="158" y="0"/>
                  <a:pt x="157" y="0"/>
                </a:cubicBezTo>
                <a:cubicBezTo>
                  <a:pt x="95" y="5"/>
                  <a:pt x="95" y="5"/>
                  <a:pt x="95" y="5"/>
                </a:cubicBezTo>
                <a:cubicBezTo>
                  <a:pt x="94" y="5"/>
                  <a:pt x="93" y="6"/>
                  <a:pt x="92" y="6"/>
                </a:cubicBezTo>
                <a:cubicBezTo>
                  <a:pt x="92" y="7"/>
                  <a:pt x="92" y="8"/>
                  <a:pt x="93" y="9"/>
                </a:cubicBezTo>
                <a:cubicBezTo>
                  <a:pt x="105" y="21"/>
                  <a:pt x="105" y="21"/>
                  <a:pt x="105" y="21"/>
                </a:cubicBezTo>
                <a:cubicBezTo>
                  <a:pt x="56" y="70"/>
                  <a:pt x="56" y="70"/>
                  <a:pt x="56" y="70"/>
                </a:cubicBezTo>
                <a:cubicBezTo>
                  <a:pt x="55" y="71"/>
                  <a:pt x="55" y="73"/>
                  <a:pt x="56" y="74"/>
                </a:cubicBezTo>
                <a:cubicBezTo>
                  <a:pt x="57" y="75"/>
                  <a:pt x="59" y="75"/>
                  <a:pt x="60" y="74"/>
                </a:cubicBezTo>
                <a:cubicBezTo>
                  <a:pt x="110" y="23"/>
                  <a:pt x="110" y="23"/>
                  <a:pt x="110" y="23"/>
                </a:cubicBezTo>
                <a:cubicBezTo>
                  <a:pt x="111" y="22"/>
                  <a:pt x="111" y="22"/>
                  <a:pt x="111" y="21"/>
                </a:cubicBezTo>
                <a:cubicBezTo>
                  <a:pt x="111" y="20"/>
                  <a:pt x="111" y="20"/>
                  <a:pt x="110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155" y="5"/>
                  <a:pt x="155" y="5"/>
                  <a:pt x="155" y="5"/>
                </a:cubicBezTo>
                <a:cubicBezTo>
                  <a:pt x="150" y="59"/>
                  <a:pt x="150" y="59"/>
                  <a:pt x="150" y="59"/>
                </a:cubicBezTo>
                <a:cubicBezTo>
                  <a:pt x="140" y="49"/>
                  <a:pt x="140" y="49"/>
                  <a:pt x="140" y="49"/>
                </a:cubicBezTo>
                <a:cubicBezTo>
                  <a:pt x="139" y="48"/>
                  <a:pt x="138" y="48"/>
                  <a:pt x="137" y="49"/>
                </a:cubicBezTo>
                <a:cubicBezTo>
                  <a:pt x="56" y="130"/>
                  <a:pt x="56" y="130"/>
                  <a:pt x="56" y="130"/>
                </a:cubicBezTo>
                <a:cubicBezTo>
                  <a:pt x="55" y="131"/>
                  <a:pt x="55" y="133"/>
                  <a:pt x="56" y="134"/>
                </a:cubicBezTo>
                <a:cubicBezTo>
                  <a:pt x="56" y="134"/>
                  <a:pt x="57" y="134"/>
                  <a:pt x="58" y="134"/>
                </a:cubicBezTo>
                <a:cubicBezTo>
                  <a:pt x="58" y="134"/>
                  <a:pt x="59" y="134"/>
                  <a:pt x="60" y="134"/>
                </a:cubicBezTo>
                <a:cubicBezTo>
                  <a:pt x="139" y="55"/>
                  <a:pt x="139" y="55"/>
                  <a:pt x="139" y="55"/>
                </a:cubicBezTo>
                <a:cubicBezTo>
                  <a:pt x="151" y="67"/>
                  <a:pt x="151" y="67"/>
                  <a:pt x="151" y="67"/>
                </a:cubicBezTo>
                <a:cubicBezTo>
                  <a:pt x="151" y="67"/>
                  <a:pt x="152" y="68"/>
                  <a:pt x="153" y="67"/>
                </a:cubicBezTo>
                <a:cubicBezTo>
                  <a:pt x="154" y="67"/>
                  <a:pt x="155" y="66"/>
                  <a:pt x="155" y="65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2"/>
                  <a:pt x="160" y="1"/>
                  <a:pt x="159" y="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7203F173-D8A7-5E2A-B6FC-67DBA0071535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2487613"/>
            <a:ext cx="254000" cy="225425"/>
          </a:xfrm>
          <a:custGeom>
            <a:avLst/>
            <a:gdLst>
              <a:gd name="T0" fmla="*/ 129 w 160"/>
              <a:gd name="T1" fmla="*/ 83 h 142"/>
              <a:gd name="T2" fmla="*/ 120 w 160"/>
              <a:gd name="T3" fmla="*/ 137 h 142"/>
              <a:gd name="T4" fmla="*/ 5 w 160"/>
              <a:gd name="T5" fmla="*/ 129 h 142"/>
              <a:gd name="T6" fmla="*/ 13 w 160"/>
              <a:gd name="T7" fmla="*/ 13 h 142"/>
              <a:gd name="T8" fmla="*/ 62 w 160"/>
              <a:gd name="T9" fmla="*/ 11 h 142"/>
              <a:gd name="T10" fmla="*/ 13 w 160"/>
              <a:gd name="T11" fmla="*/ 8 h 142"/>
              <a:gd name="T12" fmla="*/ 0 w 160"/>
              <a:gd name="T13" fmla="*/ 129 h 142"/>
              <a:gd name="T14" fmla="*/ 120 w 160"/>
              <a:gd name="T15" fmla="*/ 142 h 142"/>
              <a:gd name="T16" fmla="*/ 134 w 160"/>
              <a:gd name="T17" fmla="*/ 83 h 142"/>
              <a:gd name="T18" fmla="*/ 12 w 160"/>
              <a:gd name="T19" fmla="*/ 27 h 142"/>
              <a:gd name="T20" fmla="*/ 19 w 160"/>
              <a:gd name="T21" fmla="*/ 130 h 142"/>
              <a:gd name="T22" fmla="*/ 121 w 160"/>
              <a:gd name="T23" fmla="*/ 123 h 142"/>
              <a:gd name="T24" fmla="*/ 118 w 160"/>
              <a:gd name="T25" fmla="*/ 67 h 142"/>
              <a:gd name="T26" fmla="*/ 116 w 160"/>
              <a:gd name="T27" fmla="*/ 123 h 142"/>
              <a:gd name="T28" fmla="*/ 19 w 160"/>
              <a:gd name="T29" fmla="*/ 125 h 142"/>
              <a:gd name="T30" fmla="*/ 18 w 160"/>
              <a:gd name="T31" fmla="*/ 27 h 142"/>
              <a:gd name="T32" fmla="*/ 72 w 160"/>
              <a:gd name="T33" fmla="*/ 26 h 142"/>
              <a:gd name="T34" fmla="*/ 72 w 160"/>
              <a:gd name="T35" fmla="*/ 21 h 142"/>
              <a:gd name="T36" fmla="*/ 12 w 160"/>
              <a:gd name="T37" fmla="*/ 27 h 142"/>
              <a:gd name="T38" fmla="*/ 155 w 160"/>
              <a:gd name="T39" fmla="*/ 11 h 142"/>
              <a:gd name="T40" fmla="*/ 81 w 160"/>
              <a:gd name="T41" fmla="*/ 87 h 142"/>
              <a:gd name="T42" fmla="*/ 90 w 160"/>
              <a:gd name="T43" fmla="*/ 97 h 142"/>
              <a:gd name="T44" fmla="*/ 46 w 160"/>
              <a:gd name="T45" fmla="*/ 52 h 142"/>
              <a:gd name="T46" fmla="*/ 58 w 160"/>
              <a:gd name="T47" fmla="*/ 61 h 142"/>
              <a:gd name="T48" fmla="*/ 114 w 160"/>
              <a:gd name="T49" fmla="*/ 1 h 142"/>
              <a:gd name="T50" fmla="*/ 56 w 160"/>
              <a:gd name="T51" fmla="*/ 56 h 142"/>
              <a:gd name="T52" fmla="*/ 43 w 160"/>
              <a:gd name="T53" fmla="*/ 44 h 142"/>
              <a:gd name="T54" fmla="*/ 37 w 160"/>
              <a:gd name="T55" fmla="*/ 103 h 142"/>
              <a:gd name="T56" fmla="*/ 39 w 160"/>
              <a:gd name="T57" fmla="*/ 106 h 142"/>
              <a:gd name="T58" fmla="*/ 96 w 160"/>
              <a:gd name="T59" fmla="*/ 102 h 142"/>
              <a:gd name="T60" fmla="*/ 98 w 160"/>
              <a:gd name="T61" fmla="*/ 97 h 142"/>
              <a:gd name="T62" fmla="*/ 159 w 160"/>
              <a:gd name="T63" fmla="*/ 15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42">
                <a:moveTo>
                  <a:pt x="131" y="80"/>
                </a:moveTo>
                <a:cubicBezTo>
                  <a:pt x="130" y="80"/>
                  <a:pt x="129" y="81"/>
                  <a:pt x="129" y="83"/>
                </a:cubicBezTo>
                <a:cubicBezTo>
                  <a:pt x="129" y="129"/>
                  <a:pt x="129" y="129"/>
                  <a:pt x="129" y="129"/>
                </a:cubicBezTo>
                <a:cubicBezTo>
                  <a:pt x="129" y="133"/>
                  <a:pt x="125" y="137"/>
                  <a:pt x="120" y="137"/>
                </a:cubicBezTo>
                <a:cubicBezTo>
                  <a:pt x="13" y="137"/>
                  <a:pt x="13" y="137"/>
                  <a:pt x="13" y="137"/>
                </a:cubicBezTo>
                <a:cubicBezTo>
                  <a:pt x="9" y="137"/>
                  <a:pt x="5" y="133"/>
                  <a:pt x="5" y="129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17"/>
                  <a:pt x="9" y="13"/>
                  <a:pt x="13" y="13"/>
                </a:cubicBezTo>
                <a:cubicBezTo>
                  <a:pt x="59" y="13"/>
                  <a:pt x="59" y="13"/>
                  <a:pt x="59" y="13"/>
                </a:cubicBezTo>
                <a:cubicBezTo>
                  <a:pt x="61" y="13"/>
                  <a:pt x="62" y="12"/>
                  <a:pt x="62" y="11"/>
                </a:cubicBezTo>
                <a:cubicBezTo>
                  <a:pt x="62" y="9"/>
                  <a:pt x="61" y="8"/>
                  <a:pt x="59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6" y="8"/>
                  <a:pt x="0" y="15"/>
                  <a:pt x="0" y="22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6"/>
                  <a:pt x="6" y="142"/>
                  <a:pt x="13" y="142"/>
                </a:cubicBezTo>
                <a:cubicBezTo>
                  <a:pt x="120" y="142"/>
                  <a:pt x="120" y="142"/>
                  <a:pt x="120" y="142"/>
                </a:cubicBezTo>
                <a:cubicBezTo>
                  <a:pt x="128" y="142"/>
                  <a:pt x="134" y="136"/>
                  <a:pt x="134" y="129"/>
                </a:cubicBezTo>
                <a:cubicBezTo>
                  <a:pt x="134" y="83"/>
                  <a:pt x="134" y="83"/>
                  <a:pt x="134" y="83"/>
                </a:cubicBezTo>
                <a:cubicBezTo>
                  <a:pt x="134" y="81"/>
                  <a:pt x="133" y="80"/>
                  <a:pt x="131" y="80"/>
                </a:cubicBezTo>
                <a:close/>
                <a:moveTo>
                  <a:pt x="12" y="27"/>
                </a:moveTo>
                <a:cubicBezTo>
                  <a:pt x="12" y="123"/>
                  <a:pt x="12" y="123"/>
                  <a:pt x="12" y="123"/>
                </a:cubicBezTo>
                <a:cubicBezTo>
                  <a:pt x="12" y="127"/>
                  <a:pt x="15" y="130"/>
                  <a:pt x="19" y="130"/>
                </a:cubicBezTo>
                <a:cubicBezTo>
                  <a:pt x="115" y="130"/>
                  <a:pt x="115" y="130"/>
                  <a:pt x="115" y="130"/>
                </a:cubicBezTo>
                <a:cubicBezTo>
                  <a:pt x="118" y="130"/>
                  <a:pt x="121" y="127"/>
                  <a:pt x="121" y="123"/>
                </a:cubicBezTo>
                <a:cubicBezTo>
                  <a:pt x="121" y="70"/>
                  <a:pt x="121" y="70"/>
                  <a:pt x="121" y="70"/>
                </a:cubicBezTo>
                <a:cubicBezTo>
                  <a:pt x="121" y="69"/>
                  <a:pt x="120" y="67"/>
                  <a:pt x="118" y="67"/>
                </a:cubicBezTo>
                <a:cubicBezTo>
                  <a:pt x="117" y="67"/>
                  <a:pt x="116" y="69"/>
                  <a:pt x="116" y="70"/>
                </a:cubicBezTo>
                <a:cubicBezTo>
                  <a:pt x="116" y="123"/>
                  <a:pt x="116" y="123"/>
                  <a:pt x="116" y="123"/>
                </a:cubicBezTo>
                <a:cubicBezTo>
                  <a:pt x="116" y="124"/>
                  <a:pt x="115" y="125"/>
                  <a:pt x="115" y="125"/>
                </a:cubicBezTo>
                <a:cubicBezTo>
                  <a:pt x="19" y="125"/>
                  <a:pt x="19" y="125"/>
                  <a:pt x="19" y="125"/>
                </a:cubicBezTo>
                <a:cubicBezTo>
                  <a:pt x="18" y="125"/>
                  <a:pt x="18" y="124"/>
                  <a:pt x="18" y="123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7"/>
                  <a:pt x="18" y="26"/>
                  <a:pt x="19" y="26"/>
                </a:cubicBezTo>
                <a:cubicBezTo>
                  <a:pt x="72" y="26"/>
                  <a:pt x="72" y="26"/>
                  <a:pt x="72" y="26"/>
                </a:cubicBezTo>
                <a:cubicBezTo>
                  <a:pt x="74" y="26"/>
                  <a:pt x="75" y="25"/>
                  <a:pt x="75" y="24"/>
                </a:cubicBezTo>
                <a:cubicBezTo>
                  <a:pt x="75" y="22"/>
                  <a:pt x="74" y="21"/>
                  <a:pt x="72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5" y="21"/>
                  <a:pt x="12" y="24"/>
                  <a:pt x="12" y="27"/>
                </a:cubicBezTo>
                <a:close/>
                <a:moveTo>
                  <a:pt x="159" y="11"/>
                </a:moveTo>
                <a:cubicBezTo>
                  <a:pt x="158" y="10"/>
                  <a:pt x="156" y="10"/>
                  <a:pt x="155" y="11"/>
                </a:cubicBezTo>
                <a:cubicBezTo>
                  <a:pt x="82" y="85"/>
                  <a:pt x="82" y="85"/>
                  <a:pt x="82" y="85"/>
                </a:cubicBezTo>
                <a:cubicBezTo>
                  <a:pt x="81" y="85"/>
                  <a:pt x="81" y="86"/>
                  <a:pt x="81" y="87"/>
                </a:cubicBezTo>
                <a:cubicBezTo>
                  <a:pt x="81" y="87"/>
                  <a:pt x="81" y="88"/>
                  <a:pt x="82" y="88"/>
                </a:cubicBezTo>
                <a:cubicBezTo>
                  <a:pt x="90" y="97"/>
                  <a:pt x="90" y="97"/>
                  <a:pt x="90" y="97"/>
                </a:cubicBezTo>
                <a:cubicBezTo>
                  <a:pt x="42" y="101"/>
                  <a:pt x="42" y="101"/>
                  <a:pt x="42" y="101"/>
                </a:cubicBezTo>
                <a:cubicBezTo>
                  <a:pt x="46" y="52"/>
                  <a:pt x="46" y="52"/>
                  <a:pt x="46" y="52"/>
                </a:cubicBezTo>
                <a:cubicBezTo>
                  <a:pt x="54" y="61"/>
                  <a:pt x="54" y="61"/>
                  <a:pt x="54" y="61"/>
                </a:cubicBezTo>
                <a:cubicBezTo>
                  <a:pt x="55" y="62"/>
                  <a:pt x="57" y="62"/>
                  <a:pt x="58" y="61"/>
                </a:cubicBezTo>
                <a:cubicBezTo>
                  <a:pt x="114" y="5"/>
                  <a:pt x="114" y="5"/>
                  <a:pt x="114" y="5"/>
                </a:cubicBezTo>
                <a:cubicBezTo>
                  <a:pt x="115" y="4"/>
                  <a:pt x="115" y="2"/>
                  <a:pt x="114" y="1"/>
                </a:cubicBezTo>
                <a:cubicBezTo>
                  <a:pt x="113" y="0"/>
                  <a:pt x="112" y="0"/>
                  <a:pt x="111" y="1"/>
                </a:cubicBezTo>
                <a:cubicBezTo>
                  <a:pt x="56" y="56"/>
                  <a:pt x="56" y="56"/>
                  <a:pt x="56" y="56"/>
                </a:cubicBezTo>
                <a:cubicBezTo>
                  <a:pt x="45" y="45"/>
                  <a:pt x="45" y="45"/>
                  <a:pt x="45" y="45"/>
                </a:cubicBezTo>
                <a:cubicBezTo>
                  <a:pt x="45" y="44"/>
                  <a:pt x="44" y="44"/>
                  <a:pt x="43" y="44"/>
                </a:cubicBezTo>
                <a:cubicBezTo>
                  <a:pt x="42" y="45"/>
                  <a:pt x="41" y="45"/>
                  <a:pt x="41" y="46"/>
                </a:cubicBezTo>
                <a:cubicBezTo>
                  <a:pt x="37" y="103"/>
                  <a:pt x="37" y="103"/>
                  <a:pt x="37" y="103"/>
                </a:cubicBezTo>
                <a:cubicBezTo>
                  <a:pt x="36" y="104"/>
                  <a:pt x="37" y="105"/>
                  <a:pt x="37" y="105"/>
                </a:cubicBezTo>
                <a:cubicBezTo>
                  <a:pt x="38" y="106"/>
                  <a:pt x="38" y="106"/>
                  <a:pt x="39" y="106"/>
                </a:cubicBezTo>
                <a:cubicBezTo>
                  <a:pt x="39" y="106"/>
                  <a:pt x="39" y="106"/>
                  <a:pt x="39" y="106"/>
                </a:cubicBezTo>
                <a:cubicBezTo>
                  <a:pt x="96" y="102"/>
                  <a:pt x="96" y="102"/>
                  <a:pt x="96" y="102"/>
                </a:cubicBezTo>
                <a:cubicBezTo>
                  <a:pt x="97" y="102"/>
                  <a:pt x="98" y="101"/>
                  <a:pt x="98" y="100"/>
                </a:cubicBezTo>
                <a:cubicBezTo>
                  <a:pt x="99" y="99"/>
                  <a:pt x="99" y="98"/>
                  <a:pt x="98" y="97"/>
                </a:cubicBezTo>
                <a:cubicBezTo>
                  <a:pt x="87" y="87"/>
                  <a:pt x="87" y="87"/>
                  <a:pt x="87" y="87"/>
                </a:cubicBezTo>
                <a:cubicBezTo>
                  <a:pt x="159" y="15"/>
                  <a:pt x="159" y="15"/>
                  <a:pt x="159" y="15"/>
                </a:cubicBezTo>
                <a:cubicBezTo>
                  <a:pt x="160" y="14"/>
                  <a:pt x="160" y="12"/>
                  <a:pt x="159" y="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8BA5C9E9-E0A7-6773-ECD8-E7BD0C95B4CC}"/>
              </a:ext>
            </a:extLst>
          </p:cNvPr>
          <p:cNvSpPr>
            <a:spLocks noEditPoints="1"/>
          </p:cNvSpPr>
          <p:nvPr/>
        </p:nvSpPr>
        <p:spPr bwMode="auto">
          <a:xfrm>
            <a:off x="5695951" y="2503488"/>
            <a:ext cx="254000" cy="195263"/>
          </a:xfrm>
          <a:custGeom>
            <a:avLst/>
            <a:gdLst>
              <a:gd name="T0" fmla="*/ 157 w 160"/>
              <a:gd name="T1" fmla="*/ 123 h 123"/>
              <a:gd name="T2" fmla="*/ 157 w 160"/>
              <a:gd name="T3" fmla="*/ 123 h 123"/>
              <a:gd name="T4" fmla="*/ 155 w 160"/>
              <a:gd name="T5" fmla="*/ 122 h 123"/>
              <a:gd name="T6" fmla="*/ 56 w 160"/>
              <a:gd name="T7" fmla="*/ 71 h 123"/>
              <a:gd name="T8" fmla="*/ 56 w 160"/>
              <a:gd name="T9" fmla="*/ 89 h 123"/>
              <a:gd name="T10" fmla="*/ 54 w 160"/>
              <a:gd name="T11" fmla="*/ 92 h 123"/>
              <a:gd name="T12" fmla="*/ 52 w 160"/>
              <a:gd name="T13" fmla="*/ 91 h 123"/>
              <a:gd name="T14" fmla="*/ 0 w 160"/>
              <a:gd name="T15" fmla="*/ 48 h 123"/>
              <a:gd name="T16" fmla="*/ 0 w 160"/>
              <a:gd name="T17" fmla="*/ 46 h 123"/>
              <a:gd name="T18" fmla="*/ 0 w 160"/>
              <a:gd name="T19" fmla="*/ 44 h 123"/>
              <a:gd name="T20" fmla="*/ 52 w 160"/>
              <a:gd name="T21" fmla="*/ 0 h 123"/>
              <a:gd name="T22" fmla="*/ 54 w 160"/>
              <a:gd name="T23" fmla="*/ 0 h 123"/>
              <a:gd name="T24" fmla="*/ 56 w 160"/>
              <a:gd name="T25" fmla="*/ 2 h 123"/>
              <a:gd name="T26" fmla="*/ 56 w 160"/>
              <a:gd name="T27" fmla="*/ 21 h 123"/>
              <a:gd name="T28" fmla="*/ 160 w 160"/>
              <a:gd name="T29" fmla="*/ 120 h 123"/>
              <a:gd name="T30" fmla="*/ 160 w 160"/>
              <a:gd name="T31" fmla="*/ 121 h 123"/>
              <a:gd name="T32" fmla="*/ 157 w 160"/>
              <a:gd name="T33" fmla="*/ 123 h 123"/>
              <a:gd name="T34" fmla="*/ 53 w 160"/>
              <a:gd name="T35" fmla="*/ 66 h 123"/>
              <a:gd name="T36" fmla="*/ 154 w 160"/>
              <a:gd name="T37" fmla="*/ 112 h 123"/>
              <a:gd name="T38" fmla="*/ 53 w 160"/>
              <a:gd name="T39" fmla="*/ 26 h 123"/>
              <a:gd name="T40" fmla="*/ 51 w 160"/>
              <a:gd name="T41" fmla="*/ 23 h 123"/>
              <a:gd name="T42" fmla="*/ 51 w 160"/>
              <a:gd name="T43" fmla="*/ 8 h 123"/>
              <a:gd name="T44" fmla="*/ 6 w 160"/>
              <a:gd name="T45" fmla="*/ 46 h 123"/>
              <a:gd name="T46" fmla="*/ 51 w 160"/>
              <a:gd name="T47" fmla="*/ 84 h 123"/>
              <a:gd name="T48" fmla="*/ 51 w 160"/>
              <a:gd name="T49" fmla="*/ 69 h 123"/>
              <a:gd name="T50" fmla="*/ 53 w 160"/>
              <a:gd name="T51" fmla="*/ 66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0" h="123">
                <a:moveTo>
                  <a:pt x="157" y="123"/>
                </a:moveTo>
                <a:cubicBezTo>
                  <a:pt x="157" y="123"/>
                  <a:pt x="157" y="123"/>
                  <a:pt x="157" y="123"/>
                </a:cubicBezTo>
                <a:cubicBezTo>
                  <a:pt x="156" y="123"/>
                  <a:pt x="155" y="123"/>
                  <a:pt x="155" y="122"/>
                </a:cubicBezTo>
                <a:cubicBezTo>
                  <a:pt x="155" y="121"/>
                  <a:pt x="125" y="72"/>
                  <a:pt x="56" y="71"/>
                </a:cubicBezTo>
                <a:cubicBezTo>
                  <a:pt x="56" y="89"/>
                  <a:pt x="56" y="89"/>
                  <a:pt x="56" y="89"/>
                </a:cubicBezTo>
                <a:cubicBezTo>
                  <a:pt x="56" y="90"/>
                  <a:pt x="55" y="91"/>
                  <a:pt x="54" y="92"/>
                </a:cubicBezTo>
                <a:cubicBezTo>
                  <a:pt x="53" y="92"/>
                  <a:pt x="52" y="92"/>
                  <a:pt x="52" y="91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7"/>
                  <a:pt x="0" y="47"/>
                  <a:pt x="0" y="46"/>
                </a:cubicBezTo>
                <a:cubicBezTo>
                  <a:pt x="0" y="45"/>
                  <a:pt x="0" y="44"/>
                  <a:pt x="0" y="44"/>
                </a:cubicBezTo>
                <a:cubicBezTo>
                  <a:pt x="52" y="0"/>
                  <a:pt x="52" y="0"/>
                  <a:pt x="52" y="0"/>
                </a:cubicBezTo>
                <a:cubicBezTo>
                  <a:pt x="52" y="0"/>
                  <a:pt x="53" y="0"/>
                  <a:pt x="54" y="0"/>
                </a:cubicBezTo>
                <a:cubicBezTo>
                  <a:pt x="55" y="1"/>
                  <a:pt x="56" y="1"/>
                  <a:pt x="56" y="2"/>
                </a:cubicBezTo>
                <a:cubicBezTo>
                  <a:pt x="56" y="21"/>
                  <a:pt x="56" y="21"/>
                  <a:pt x="56" y="21"/>
                </a:cubicBezTo>
                <a:cubicBezTo>
                  <a:pt x="108" y="22"/>
                  <a:pt x="159" y="56"/>
                  <a:pt x="160" y="120"/>
                </a:cubicBezTo>
                <a:cubicBezTo>
                  <a:pt x="160" y="120"/>
                  <a:pt x="160" y="120"/>
                  <a:pt x="160" y="121"/>
                </a:cubicBezTo>
                <a:cubicBezTo>
                  <a:pt x="160" y="122"/>
                  <a:pt x="158" y="123"/>
                  <a:pt x="157" y="123"/>
                </a:cubicBezTo>
                <a:close/>
                <a:moveTo>
                  <a:pt x="53" y="66"/>
                </a:moveTo>
                <a:cubicBezTo>
                  <a:pt x="111" y="66"/>
                  <a:pt x="143" y="98"/>
                  <a:pt x="154" y="112"/>
                </a:cubicBezTo>
                <a:cubicBezTo>
                  <a:pt x="150" y="55"/>
                  <a:pt x="101" y="26"/>
                  <a:pt x="53" y="26"/>
                </a:cubicBezTo>
                <a:cubicBezTo>
                  <a:pt x="52" y="26"/>
                  <a:pt x="51" y="25"/>
                  <a:pt x="51" y="23"/>
                </a:cubicBezTo>
                <a:cubicBezTo>
                  <a:pt x="51" y="8"/>
                  <a:pt x="51" y="8"/>
                  <a:pt x="51" y="8"/>
                </a:cubicBezTo>
                <a:cubicBezTo>
                  <a:pt x="6" y="46"/>
                  <a:pt x="6" y="46"/>
                  <a:pt x="6" y="46"/>
                </a:cubicBezTo>
                <a:cubicBezTo>
                  <a:pt x="51" y="84"/>
                  <a:pt x="51" y="84"/>
                  <a:pt x="51" y="84"/>
                </a:cubicBezTo>
                <a:cubicBezTo>
                  <a:pt x="51" y="69"/>
                  <a:pt x="51" y="69"/>
                  <a:pt x="51" y="69"/>
                </a:cubicBezTo>
                <a:cubicBezTo>
                  <a:pt x="51" y="67"/>
                  <a:pt x="52" y="66"/>
                  <a:pt x="53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219486E2-2DC2-E86D-1CA6-9B258CFA92FE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2484438"/>
            <a:ext cx="254000" cy="233363"/>
          </a:xfrm>
          <a:custGeom>
            <a:avLst/>
            <a:gdLst>
              <a:gd name="T0" fmla="*/ 86 w 160"/>
              <a:gd name="T1" fmla="*/ 0 h 147"/>
              <a:gd name="T2" fmla="*/ 11 w 160"/>
              <a:gd name="T3" fmla="*/ 18 h 147"/>
              <a:gd name="T4" fmla="*/ 6 w 160"/>
              <a:gd name="T5" fmla="*/ 19 h 147"/>
              <a:gd name="T6" fmla="*/ 3 w 160"/>
              <a:gd name="T7" fmla="*/ 74 h 147"/>
              <a:gd name="T8" fmla="*/ 5 w 160"/>
              <a:gd name="T9" fmla="*/ 75 h 147"/>
              <a:gd name="T10" fmla="*/ 60 w 160"/>
              <a:gd name="T11" fmla="*/ 69 h 147"/>
              <a:gd name="T12" fmla="*/ 49 w 160"/>
              <a:gd name="T13" fmla="*/ 56 h 147"/>
              <a:gd name="T14" fmla="*/ 156 w 160"/>
              <a:gd name="T15" fmla="*/ 61 h 147"/>
              <a:gd name="T16" fmla="*/ 158 w 160"/>
              <a:gd name="T17" fmla="*/ 62 h 147"/>
              <a:gd name="T18" fmla="*/ 160 w 160"/>
              <a:gd name="T19" fmla="*/ 58 h 147"/>
              <a:gd name="T20" fmla="*/ 44 w 160"/>
              <a:gd name="T21" fmla="*/ 55 h 147"/>
              <a:gd name="T22" fmla="*/ 52 w 160"/>
              <a:gd name="T23" fmla="*/ 66 h 147"/>
              <a:gd name="T24" fmla="*/ 11 w 160"/>
              <a:gd name="T25" fmla="*/ 25 h 147"/>
              <a:gd name="T26" fmla="*/ 21 w 160"/>
              <a:gd name="T27" fmla="*/ 34 h 147"/>
              <a:gd name="T28" fmla="*/ 86 w 160"/>
              <a:gd name="T29" fmla="*/ 5 h 147"/>
              <a:gd name="T30" fmla="*/ 94 w 160"/>
              <a:gd name="T31" fmla="*/ 26 h 147"/>
              <a:gd name="T32" fmla="*/ 103 w 160"/>
              <a:gd name="T33" fmla="*/ 76 h 147"/>
              <a:gd name="T34" fmla="*/ 101 w 160"/>
              <a:gd name="T35" fmla="*/ 81 h 147"/>
              <a:gd name="T36" fmla="*/ 66 w 160"/>
              <a:gd name="T37" fmla="*/ 116 h 147"/>
              <a:gd name="T38" fmla="*/ 5 w 160"/>
              <a:gd name="T39" fmla="*/ 86 h 147"/>
              <a:gd name="T40" fmla="*/ 0 w 160"/>
              <a:gd name="T41" fmla="*/ 89 h 147"/>
              <a:gd name="T42" fmla="*/ 140 w 160"/>
              <a:gd name="T43" fmla="*/ 119 h 147"/>
              <a:gd name="T44" fmla="*/ 152 w 160"/>
              <a:gd name="T45" fmla="*/ 130 h 147"/>
              <a:gd name="T46" fmla="*/ 158 w 160"/>
              <a:gd name="T47" fmla="*/ 75 h 147"/>
              <a:gd name="T48" fmla="*/ 156 w 160"/>
              <a:gd name="T49" fmla="*/ 72 h 147"/>
              <a:gd name="T50" fmla="*/ 142 w 160"/>
              <a:gd name="T51" fmla="*/ 114 h 147"/>
              <a:gd name="T52" fmla="*/ 138 w 160"/>
              <a:gd name="T53" fmla="*/ 114 h 147"/>
              <a:gd name="T54" fmla="*/ 75 w 160"/>
              <a:gd name="T55" fmla="*/ 142 h 147"/>
              <a:gd name="T56" fmla="*/ 66 w 160"/>
              <a:gd name="T57" fmla="*/ 121 h 147"/>
              <a:gd name="T58" fmla="*/ 117 w 160"/>
              <a:gd name="T59" fmla="*/ 92 h 147"/>
              <a:gd name="T60" fmla="*/ 109 w 160"/>
              <a:gd name="T61" fmla="*/ 81 h 147"/>
              <a:gd name="T62" fmla="*/ 149 w 160"/>
              <a:gd name="T63" fmla="*/ 122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47">
                <a:moveTo>
                  <a:pt x="160" y="58"/>
                </a:moveTo>
                <a:cubicBezTo>
                  <a:pt x="147" y="21"/>
                  <a:pt x="120" y="0"/>
                  <a:pt x="86" y="0"/>
                </a:cubicBezTo>
                <a:cubicBezTo>
                  <a:pt x="62" y="0"/>
                  <a:pt x="37" y="11"/>
                  <a:pt x="20" y="28"/>
                </a:cubicBezTo>
                <a:cubicBezTo>
                  <a:pt x="11" y="18"/>
                  <a:pt x="11" y="18"/>
                  <a:pt x="11" y="18"/>
                </a:cubicBezTo>
                <a:cubicBezTo>
                  <a:pt x="10" y="17"/>
                  <a:pt x="9" y="17"/>
                  <a:pt x="8" y="17"/>
                </a:cubicBezTo>
                <a:cubicBezTo>
                  <a:pt x="7" y="18"/>
                  <a:pt x="6" y="18"/>
                  <a:pt x="6" y="19"/>
                </a:cubicBezTo>
                <a:cubicBezTo>
                  <a:pt x="2" y="72"/>
                  <a:pt x="2" y="72"/>
                  <a:pt x="2" y="72"/>
                </a:cubicBezTo>
                <a:cubicBezTo>
                  <a:pt x="2" y="73"/>
                  <a:pt x="2" y="74"/>
                  <a:pt x="3" y="74"/>
                </a:cubicBezTo>
                <a:cubicBezTo>
                  <a:pt x="3" y="75"/>
                  <a:pt x="4" y="75"/>
                  <a:pt x="5" y="75"/>
                </a:cubicBezTo>
                <a:cubicBezTo>
                  <a:pt x="5" y="75"/>
                  <a:pt x="5" y="75"/>
                  <a:pt x="5" y="75"/>
                </a:cubicBezTo>
                <a:cubicBezTo>
                  <a:pt x="58" y="71"/>
                  <a:pt x="58" y="71"/>
                  <a:pt x="58" y="71"/>
                </a:cubicBezTo>
                <a:cubicBezTo>
                  <a:pt x="59" y="71"/>
                  <a:pt x="59" y="70"/>
                  <a:pt x="60" y="69"/>
                </a:cubicBezTo>
                <a:cubicBezTo>
                  <a:pt x="60" y="68"/>
                  <a:pt x="60" y="67"/>
                  <a:pt x="59" y="66"/>
                </a:cubicBezTo>
                <a:cubicBezTo>
                  <a:pt x="49" y="56"/>
                  <a:pt x="49" y="56"/>
                  <a:pt x="49" y="56"/>
                </a:cubicBezTo>
                <a:cubicBezTo>
                  <a:pt x="58" y="40"/>
                  <a:pt x="74" y="31"/>
                  <a:pt x="94" y="31"/>
                </a:cubicBezTo>
                <a:cubicBezTo>
                  <a:pt x="117" y="31"/>
                  <a:pt x="141" y="43"/>
                  <a:pt x="156" y="61"/>
                </a:cubicBezTo>
                <a:cubicBezTo>
                  <a:pt x="156" y="61"/>
                  <a:pt x="157" y="62"/>
                  <a:pt x="158" y="62"/>
                </a:cubicBezTo>
                <a:cubicBezTo>
                  <a:pt x="158" y="62"/>
                  <a:pt x="158" y="62"/>
                  <a:pt x="158" y="62"/>
                </a:cubicBezTo>
                <a:cubicBezTo>
                  <a:pt x="159" y="62"/>
                  <a:pt x="160" y="60"/>
                  <a:pt x="160" y="59"/>
                </a:cubicBezTo>
                <a:cubicBezTo>
                  <a:pt x="160" y="59"/>
                  <a:pt x="160" y="58"/>
                  <a:pt x="160" y="58"/>
                </a:cubicBezTo>
                <a:close/>
                <a:moveTo>
                  <a:pt x="94" y="26"/>
                </a:moveTo>
                <a:cubicBezTo>
                  <a:pt x="72" y="26"/>
                  <a:pt x="54" y="37"/>
                  <a:pt x="44" y="55"/>
                </a:cubicBezTo>
                <a:cubicBezTo>
                  <a:pt x="43" y="56"/>
                  <a:pt x="43" y="58"/>
                  <a:pt x="44" y="58"/>
                </a:cubicBezTo>
                <a:cubicBezTo>
                  <a:pt x="52" y="66"/>
                  <a:pt x="52" y="66"/>
                  <a:pt x="52" y="66"/>
                </a:cubicBezTo>
                <a:cubicBezTo>
                  <a:pt x="7" y="70"/>
                  <a:pt x="7" y="70"/>
                  <a:pt x="7" y="70"/>
                </a:cubicBezTo>
                <a:cubicBezTo>
                  <a:pt x="11" y="25"/>
                  <a:pt x="11" y="25"/>
                  <a:pt x="11" y="25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4"/>
                  <a:pt x="20" y="34"/>
                  <a:pt x="21" y="34"/>
                </a:cubicBezTo>
                <a:cubicBezTo>
                  <a:pt x="21" y="34"/>
                  <a:pt x="22" y="33"/>
                  <a:pt x="22" y="33"/>
                </a:cubicBezTo>
                <a:cubicBezTo>
                  <a:pt x="38" y="16"/>
                  <a:pt x="62" y="5"/>
                  <a:pt x="86" y="5"/>
                </a:cubicBezTo>
                <a:cubicBezTo>
                  <a:pt x="103" y="5"/>
                  <a:pt x="132" y="11"/>
                  <a:pt x="150" y="48"/>
                </a:cubicBezTo>
                <a:cubicBezTo>
                  <a:pt x="135" y="35"/>
                  <a:pt x="114" y="26"/>
                  <a:pt x="94" y="26"/>
                </a:cubicBezTo>
                <a:close/>
                <a:moveTo>
                  <a:pt x="156" y="72"/>
                </a:moveTo>
                <a:cubicBezTo>
                  <a:pt x="103" y="76"/>
                  <a:pt x="103" y="76"/>
                  <a:pt x="103" y="76"/>
                </a:cubicBezTo>
                <a:cubicBezTo>
                  <a:pt x="102" y="76"/>
                  <a:pt x="101" y="77"/>
                  <a:pt x="101" y="78"/>
                </a:cubicBezTo>
                <a:cubicBezTo>
                  <a:pt x="100" y="79"/>
                  <a:pt x="100" y="80"/>
                  <a:pt x="101" y="81"/>
                </a:cubicBezTo>
                <a:cubicBezTo>
                  <a:pt x="111" y="91"/>
                  <a:pt x="111" y="91"/>
                  <a:pt x="111" y="91"/>
                </a:cubicBezTo>
                <a:cubicBezTo>
                  <a:pt x="102" y="107"/>
                  <a:pt x="86" y="116"/>
                  <a:pt x="66" y="116"/>
                </a:cubicBezTo>
                <a:cubicBezTo>
                  <a:pt x="66" y="116"/>
                  <a:pt x="66" y="116"/>
                  <a:pt x="66" y="116"/>
                </a:cubicBezTo>
                <a:cubicBezTo>
                  <a:pt x="44" y="116"/>
                  <a:pt x="19" y="104"/>
                  <a:pt x="5" y="86"/>
                </a:cubicBezTo>
                <a:cubicBezTo>
                  <a:pt x="4" y="85"/>
                  <a:pt x="3" y="85"/>
                  <a:pt x="1" y="86"/>
                </a:cubicBezTo>
                <a:cubicBezTo>
                  <a:pt x="0" y="86"/>
                  <a:pt x="0" y="87"/>
                  <a:pt x="0" y="89"/>
                </a:cubicBezTo>
                <a:cubicBezTo>
                  <a:pt x="13" y="126"/>
                  <a:pt x="41" y="147"/>
                  <a:pt x="75" y="147"/>
                </a:cubicBezTo>
                <a:cubicBezTo>
                  <a:pt x="98" y="147"/>
                  <a:pt x="123" y="136"/>
                  <a:pt x="140" y="119"/>
                </a:cubicBezTo>
                <a:cubicBezTo>
                  <a:pt x="150" y="129"/>
                  <a:pt x="150" y="129"/>
                  <a:pt x="150" y="129"/>
                </a:cubicBezTo>
                <a:cubicBezTo>
                  <a:pt x="150" y="130"/>
                  <a:pt x="151" y="130"/>
                  <a:pt x="152" y="130"/>
                </a:cubicBezTo>
                <a:cubicBezTo>
                  <a:pt x="153" y="129"/>
                  <a:pt x="154" y="128"/>
                  <a:pt x="154" y="127"/>
                </a:cubicBezTo>
                <a:cubicBezTo>
                  <a:pt x="158" y="75"/>
                  <a:pt x="158" y="75"/>
                  <a:pt x="158" y="75"/>
                </a:cubicBezTo>
                <a:cubicBezTo>
                  <a:pt x="158" y="74"/>
                  <a:pt x="158" y="73"/>
                  <a:pt x="157" y="73"/>
                </a:cubicBezTo>
                <a:cubicBezTo>
                  <a:pt x="157" y="72"/>
                  <a:pt x="156" y="72"/>
                  <a:pt x="156" y="72"/>
                </a:cubicBezTo>
                <a:close/>
                <a:moveTo>
                  <a:pt x="149" y="122"/>
                </a:moveTo>
                <a:cubicBezTo>
                  <a:pt x="142" y="114"/>
                  <a:pt x="142" y="114"/>
                  <a:pt x="142" y="114"/>
                </a:cubicBezTo>
                <a:cubicBezTo>
                  <a:pt x="141" y="113"/>
                  <a:pt x="141" y="113"/>
                  <a:pt x="140" y="113"/>
                </a:cubicBezTo>
                <a:cubicBezTo>
                  <a:pt x="139" y="113"/>
                  <a:pt x="138" y="113"/>
                  <a:pt x="138" y="114"/>
                </a:cubicBezTo>
                <a:cubicBezTo>
                  <a:pt x="122" y="131"/>
                  <a:pt x="98" y="142"/>
                  <a:pt x="75" y="142"/>
                </a:cubicBezTo>
                <a:cubicBezTo>
                  <a:pt x="75" y="142"/>
                  <a:pt x="75" y="142"/>
                  <a:pt x="75" y="142"/>
                </a:cubicBezTo>
                <a:cubicBezTo>
                  <a:pt x="58" y="142"/>
                  <a:pt x="28" y="136"/>
                  <a:pt x="10" y="99"/>
                </a:cubicBezTo>
                <a:cubicBezTo>
                  <a:pt x="25" y="112"/>
                  <a:pt x="47" y="121"/>
                  <a:pt x="66" y="121"/>
                </a:cubicBezTo>
                <a:cubicBezTo>
                  <a:pt x="66" y="121"/>
                  <a:pt x="66" y="121"/>
                  <a:pt x="66" y="121"/>
                </a:cubicBezTo>
                <a:cubicBezTo>
                  <a:pt x="89" y="121"/>
                  <a:pt x="106" y="110"/>
                  <a:pt x="117" y="92"/>
                </a:cubicBezTo>
                <a:cubicBezTo>
                  <a:pt x="117" y="91"/>
                  <a:pt x="117" y="89"/>
                  <a:pt x="116" y="89"/>
                </a:cubicBezTo>
                <a:cubicBezTo>
                  <a:pt x="109" y="81"/>
                  <a:pt x="109" y="81"/>
                  <a:pt x="109" y="81"/>
                </a:cubicBezTo>
                <a:cubicBezTo>
                  <a:pt x="153" y="77"/>
                  <a:pt x="153" y="77"/>
                  <a:pt x="153" y="77"/>
                </a:cubicBezTo>
                <a:lnTo>
                  <a:pt x="149" y="12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E979C0EA-8442-3818-3AA7-2CF6D1946929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4691063"/>
            <a:ext cx="254000" cy="225425"/>
          </a:xfrm>
          <a:custGeom>
            <a:avLst/>
            <a:gdLst>
              <a:gd name="T0" fmla="*/ 148 w 160"/>
              <a:gd name="T1" fmla="*/ 0 h 142"/>
              <a:gd name="T2" fmla="*/ 133 w 160"/>
              <a:gd name="T3" fmla="*/ 19 h 142"/>
              <a:gd name="T4" fmla="*/ 117 w 160"/>
              <a:gd name="T5" fmla="*/ 0 h 142"/>
              <a:gd name="T6" fmla="*/ 102 w 160"/>
              <a:gd name="T7" fmla="*/ 19 h 142"/>
              <a:gd name="T8" fmla="*/ 86 w 160"/>
              <a:gd name="T9" fmla="*/ 0 h 142"/>
              <a:gd name="T10" fmla="*/ 72 w 160"/>
              <a:gd name="T11" fmla="*/ 19 h 142"/>
              <a:gd name="T12" fmla="*/ 56 w 160"/>
              <a:gd name="T13" fmla="*/ 0 h 142"/>
              <a:gd name="T14" fmla="*/ 41 w 160"/>
              <a:gd name="T15" fmla="*/ 19 h 142"/>
              <a:gd name="T16" fmla="*/ 25 w 160"/>
              <a:gd name="T17" fmla="*/ 0 h 142"/>
              <a:gd name="T18" fmla="*/ 10 w 160"/>
              <a:gd name="T19" fmla="*/ 19 h 142"/>
              <a:gd name="T20" fmla="*/ 11 w 160"/>
              <a:gd name="T21" fmla="*/ 142 h 142"/>
              <a:gd name="T22" fmla="*/ 160 w 160"/>
              <a:gd name="T23" fmla="*/ 30 h 142"/>
              <a:gd name="T24" fmla="*/ 145 w 160"/>
              <a:gd name="T25" fmla="*/ 5 h 142"/>
              <a:gd name="T26" fmla="*/ 138 w 160"/>
              <a:gd name="T27" fmla="*/ 5 h 142"/>
              <a:gd name="T28" fmla="*/ 115 w 160"/>
              <a:gd name="T29" fmla="*/ 36 h 142"/>
              <a:gd name="T30" fmla="*/ 77 w 160"/>
              <a:gd name="T31" fmla="*/ 5 h 142"/>
              <a:gd name="T32" fmla="*/ 77 w 160"/>
              <a:gd name="T33" fmla="*/ 36 h 142"/>
              <a:gd name="T34" fmla="*/ 53 w 160"/>
              <a:gd name="T35" fmla="*/ 5 h 142"/>
              <a:gd name="T36" fmla="*/ 46 w 160"/>
              <a:gd name="T37" fmla="*/ 5 h 142"/>
              <a:gd name="T38" fmla="*/ 23 w 160"/>
              <a:gd name="T39" fmla="*/ 36 h 142"/>
              <a:gd name="T40" fmla="*/ 155 w 160"/>
              <a:gd name="T41" fmla="*/ 132 h 142"/>
              <a:gd name="T42" fmla="*/ 5 w 160"/>
              <a:gd name="T43" fmla="*/ 132 h 142"/>
              <a:gd name="T44" fmla="*/ 10 w 160"/>
              <a:gd name="T45" fmla="*/ 38 h 142"/>
              <a:gd name="T46" fmla="*/ 28 w 160"/>
              <a:gd name="T47" fmla="*/ 38 h 142"/>
              <a:gd name="T48" fmla="*/ 41 w 160"/>
              <a:gd name="T49" fmla="*/ 38 h 142"/>
              <a:gd name="T50" fmla="*/ 58 w 160"/>
              <a:gd name="T51" fmla="*/ 38 h 142"/>
              <a:gd name="T52" fmla="*/ 72 w 160"/>
              <a:gd name="T53" fmla="*/ 38 h 142"/>
              <a:gd name="T54" fmla="*/ 89 w 160"/>
              <a:gd name="T55" fmla="*/ 38 h 142"/>
              <a:gd name="T56" fmla="*/ 102 w 160"/>
              <a:gd name="T57" fmla="*/ 38 h 142"/>
              <a:gd name="T58" fmla="*/ 120 w 160"/>
              <a:gd name="T59" fmla="*/ 38 h 142"/>
              <a:gd name="T60" fmla="*/ 133 w 160"/>
              <a:gd name="T61" fmla="*/ 38 h 142"/>
              <a:gd name="T62" fmla="*/ 150 w 160"/>
              <a:gd name="T63" fmla="*/ 38 h 142"/>
              <a:gd name="T64" fmla="*/ 155 w 160"/>
              <a:gd name="T65" fmla="*/ 132 h 142"/>
              <a:gd name="T66" fmla="*/ 106 w 160"/>
              <a:gd name="T67" fmla="*/ 112 h 142"/>
              <a:gd name="T68" fmla="*/ 106 w 160"/>
              <a:gd name="T69" fmla="*/ 106 h 142"/>
              <a:gd name="T70" fmla="*/ 109 w 160"/>
              <a:gd name="T71" fmla="*/ 90 h 142"/>
              <a:gd name="T72" fmla="*/ 50 w 160"/>
              <a:gd name="T73" fmla="*/ 50 h 142"/>
              <a:gd name="T74" fmla="*/ 25 w 160"/>
              <a:gd name="T75" fmla="*/ 81 h 142"/>
              <a:gd name="T76" fmla="*/ 42 w 160"/>
              <a:gd name="T77" fmla="*/ 92 h 142"/>
              <a:gd name="T78" fmla="*/ 47 w 160"/>
              <a:gd name="T79" fmla="*/ 130 h 142"/>
              <a:gd name="T80" fmla="*/ 73 w 160"/>
              <a:gd name="T81" fmla="*/ 52 h 142"/>
              <a:gd name="T82" fmla="*/ 50 w 160"/>
              <a:gd name="T83" fmla="*/ 125 h 142"/>
              <a:gd name="T84" fmla="*/ 45 w 160"/>
              <a:gd name="T85" fmla="*/ 80 h 142"/>
              <a:gd name="T86" fmla="*/ 51 w 160"/>
              <a:gd name="T87" fmla="*/ 55 h 142"/>
              <a:gd name="T88" fmla="*/ 106 w 160"/>
              <a:gd name="T89" fmla="*/ 50 h 142"/>
              <a:gd name="T90" fmla="*/ 136 w 160"/>
              <a:gd name="T91" fmla="*/ 90 h 142"/>
              <a:gd name="T92" fmla="*/ 82 w 160"/>
              <a:gd name="T93" fmla="*/ 90 h 142"/>
              <a:gd name="T94" fmla="*/ 106 w 160"/>
              <a:gd name="T95" fmla="*/ 125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42">
                <a:moveTo>
                  <a:pt x="150" y="19"/>
                </a:moveTo>
                <a:cubicBezTo>
                  <a:pt x="150" y="3"/>
                  <a:pt x="150" y="3"/>
                  <a:pt x="150" y="3"/>
                </a:cubicBezTo>
                <a:cubicBezTo>
                  <a:pt x="150" y="1"/>
                  <a:pt x="149" y="0"/>
                  <a:pt x="148" y="0"/>
                </a:cubicBezTo>
                <a:cubicBezTo>
                  <a:pt x="135" y="0"/>
                  <a:pt x="135" y="0"/>
                  <a:pt x="135" y="0"/>
                </a:cubicBezTo>
                <a:cubicBezTo>
                  <a:pt x="134" y="0"/>
                  <a:pt x="133" y="1"/>
                  <a:pt x="133" y="3"/>
                </a:cubicBezTo>
                <a:cubicBezTo>
                  <a:pt x="133" y="19"/>
                  <a:pt x="133" y="19"/>
                  <a:pt x="133" y="19"/>
                </a:cubicBezTo>
                <a:cubicBezTo>
                  <a:pt x="120" y="19"/>
                  <a:pt x="120" y="19"/>
                  <a:pt x="120" y="19"/>
                </a:cubicBezTo>
                <a:cubicBezTo>
                  <a:pt x="120" y="3"/>
                  <a:pt x="120" y="3"/>
                  <a:pt x="120" y="3"/>
                </a:cubicBezTo>
                <a:cubicBezTo>
                  <a:pt x="120" y="1"/>
                  <a:pt x="118" y="0"/>
                  <a:pt x="117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103" y="0"/>
                  <a:pt x="102" y="1"/>
                  <a:pt x="102" y="3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89" y="19"/>
                  <a:pt x="89" y="19"/>
                  <a:pt x="89" y="19"/>
                </a:cubicBezTo>
                <a:cubicBezTo>
                  <a:pt x="89" y="3"/>
                  <a:pt x="89" y="3"/>
                  <a:pt x="89" y="3"/>
                </a:cubicBezTo>
                <a:cubicBezTo>
                  <a:pt x="89" y="1"/>
                  <a:pt x="88" y="0"/>
                  <a:pt x="86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3" y="0"/>
                  <a:pt x="72" y="1"/>
                  <a:pt x="72" y="3"/>
                </a:cubicBezTo>
                <a:cubicBezTo>
                  <a:pt x="72" y="19"/>
                  <a:pt x="72" y="19"/>
                  <a:pt x="72" y="19"/>
                </a:cubicBezTo>
                <a:cubicBezTo>
                  <a:pt x="58" y="19"/>
                  <a:pt x="58" y="19"/>
                  <a:pt x="58" y="19"/>
                </a:cubicBezTo>
                <a:cubicBezTo>
                  <a:pt x="58" y="3"/>
                  <a:pt x="58" y="3"/>
                  <a:pt x="58" y="3"/>
                </a:cubicBezTo>
                <a:cubicBezTo>
                  <a:pt x="58" y="1"/>
                  <a:pt x="57" y="0"/>
                  <a:pt x="56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2" y="0"/>
                  <a:pt x="41" y="1"/>
                  <a:pt x="41" y="3"/>
                </a:cubicBezTo>
                <a:cubicBezTo>
                  <a:pt x="41" y="19"/>
                  <a:pt x="41" y="19"/>
                  <a:pt x="41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3"/>
                  <a:pt x="28" y="3"/>
                  <a:pt x="28" y="3"/>
                </a:cubicBezTo>
                <a:cubicBezTo>
                  <a:pt x="28" y="1"/>
                  <a:pt x="27" y="0"/>
                  <a:pt x="25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1" y="0"/>
                  <a:pt x="10" y="1"/>
                  <a:pt x="10" y="3"/>
                </a:cubicBezTo>
                <a:cubicBezTo>
                  <a:pt x="10" y="19"/>
                  <a:pt x="10" y="19"/>
                  <a:pt x="10" y="19"/>
                </a:cubicBezTo>
                <a:cubicBezTo>
                  <a:pt x="5" y="20"/>
                  <a:pt x="0" y="24"/>
                  <a:pt x="0" y="30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8"/>
                  <a:pt x="5" y="142"/>
                  <a:pt x="11" y="142"/>
                </a:cubicBezTo>
                <a:cubicBezTo>
                  <a:pt x="150" y="142"/>
                  <a:pt x="150" y="142"/>
                  <a:pt x="150" y="142"/>
                </a:cubicBezTo>
                <a:cubicBezTo>
                  <a:pt x="155" y="142"/>
                  <a:pt x="160" y="138"/>
                  <a:pt x="160" y="132"/>
                </a:cubicBezTo>
                <a:cubicBezTo>
                  <a:pt x="160" y="30"/>
                  <a:pt x="160" y="30"/>
                  <a:pt x="160" y="30"/>
                </a:cubicBezTo>
                <a:cubicBezTo>
                  <a:pt x="160" y="24"/>
                  <a:pt x="156" y="20"/>
                  <a:pt x="150" y="19"/>
                </a:cubicBezTo>
                <a:close/>
                <a:moveTo>
                  <a:pt x="138" y="5"/>
                </a:moveTo>
                <a:cubicBezTo>
                  <a:pt x="145" y="5"/>
                  <a:pt x="145" y="5"/>
                  <a:pt x="145" y="5"/>
                </a:cubicBezTo>
                <a:cubicBezTo>
                  <a:pt x="145" y="36"/>
                  <a:pt x="145" y="36"/>
                  <a:pt x="145" y="36"/>
                </a:cubicBezTo>
                <a:cubicBezTo>
                  <a:pt x="138" y="36"/>
                  <a:pt x="138" y="36"/>
                  <a:pt x="138" y="36"/>
                </a:cubicBezTo>
                <a:lnTo>
                  <a:pt x="138" y="5"/>
                </a:lnTo>
                <a:close/>
                <a:moveTo>
                  <a:pt x="107" y="5"/>
                </a:moveTo>
                <a:cubicBezTo>
                  <a:pt x="115" y="5"/>
                  <a:pt x="115" y="5"/>
                  <a:pt x="115" y="5"/>
                </a:cubicBezTo>
                <a:cubicBezTo>
                  <a:pt x="115" y="36"/>
                  <a:pt x="115" y="36"/>
                  <a:pt x="115" y="36"/>
                </a:cubicBezTo>
                <a:cubicBezTo>
                  <a:pt x="107" y="36"/>
                  <a:pt x="107" y="36"/>
                  <a:pt x="107" y="36"/>
                </a:cubicBezTo>
                <a:lnTo>
                  <a:pt x="107" y="5"/>
                </a:lnTo>
                <a:close/>
                <a:moveTo>
                  <a:pt x="77" y="5"/>
                </a:moveTo>
                <a:cubicBezTo>
                  <a:pt x="84" y="5"/>
                  <a:pt x="84" y="5"/>
                  <a:pt x="84" y="5"/>
                </a:cubicBezTo>
                <a:cubicBezTo>
                  <a:pt x="84" y="36"/>
                  <a:pt x="84" y="36"/>
                  <a:pt x="84" y="36"/>
                </a:cubicBezTo>
                <a:cubicBezTo>
                  <a:pt x="77" y="36"/>
                  <a:pt x="77" y="36"/>
                  <a:pt x="77" y="36"/>
                </a:cubicBezTo>
                <a:lnTo>
                  <a:pt x="77" y="5"/>
                </a:lnTo>
                <a:close/>
                <a:moveTo>
                  <a:pt x="46" y="5"/>
                </a:moveTo>
                <a:cubicBezTo>
                  <a:pt x="53" y="5"/>
                  <a:pt x="53" y="5"/>
                  <a:pt x="53" y="5"/>
                </a:cubicBezTo>
                <a:cubicBezTo>
                  <a:pt x="53" y="36"/>
                  <a:pt x="53" y="36"/>
                  <a:pt x="53" y="36"/>
                </a:cubicBezTo>
                <a:cubicBezTo>
                  <a:pt x="46" y="36"/>
                  <a:pt x="46" y="36"/>
                  <a:pt x="46" y="36"/>
                </a:cubicBezTo>
                <a:lnTo>
                  <a:pt x="46" y="5"/>
                </a:lnTo>
                <a:close/>
                <a:moveTo>
                  <a:pt x="15" y="5"/>
                </a:moveTo>
                <a:cubicBezTo>
                  <a:pt x="23" y="5"/>
                  <a:pt x="23" y="5"/>
                  <a:pt x="23" y="5"/>
                </a:cubicBezTo>
                <a:cubicBezTo>
                  <a:pt x="23" y="36"/>
                  <a:pt x="23" y="36"/>
                  <a:pt x="23" y="36"/>
                </a:cubicBezTo>
                <a:cubicBezTo>
                  <a:pt x="15" y="36"/>
                  <a:pt x="15" y="36"/>
                  <a:pt x="15" y="36"/>
                </a:cubicBezTo>
                <a:lnTo>
                  <a:pt x="15" y="5"/>
                </a:lnTo>
                <a:close/>
                <a:moveTo>
                  <a:pt x="155" y="132"/>
                </a:moveTo>
                <a:cubicBezTo>
                  <a:pt x="155" y="135"/>
                  <a:pt x="153" y="137"/>
                  <a:pt x="150" y="137"/>
                </a:cubicBezTo>
                <a:cubicBezTo>
                  <a:pt x="11" y="137"/>
                  <a:pt x="11" y="137"/>
                  <a:pt x="11" y="137"/>
                </a:cubicBezTo>
                <a:cubicBezTo>
                  <a:pt x="8" y="137"/>
                  <a:pt x="5" y="135"/>
                  <a:pt x="5" y="132"/>
                </a:cubicBezTo>
                <a:cubicBezTo>
                  <a:pt x="5" y="30"/>
                  <a:pt x="5" y="30"/>
                  <a:pt x="5" y="30"/>
                </a:cubicBezTo>
                <a:cubicBezTo>
                  <a:pt x="5" y="27"/>
                  <a:pt x="7" y="25"/>
                  <a:pt x="10" y="24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40"/>
                  <a:pt x="11" y="41"/>
                  <a:pt x="13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7" y="41"/>
                  <a:pt x="28" y="40"/>
                  <a:pt x="28" y="38"/>
                </a:cubicBezTo>
                <a:cubicBezTo>
                  <a:pt x="28" y="24"/>
                  <a:pt x="28" y="24"/>
                  <a:pt x="28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38"/>
                  <a:pt x="41" y="38"/>
                  <a:pt x="41" y="38"/>
                </a:cubicBezTo>
                <a:cubicBezTo>
                  <a:pt x="41" y="40"/>
                  <a:pt x="42" y="41"/>
                  <a:pt x="43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7" y="41"/>
                  <a:pt x="58" y="40"/>
                  <a:pt x="58" y="38"/>
                </a:cubicBezTo>
                <a:cubicBezTo>
                  <a:pt x="58" y="24"/>
                  <a:pt x="58" y="24"/>
                  <a:pt x="58" y="24"/>
                </a:cubicBezTo>
                <a:cubicBezTo>
                  <a:pt x="72" y="24"/>
                  <a:pt x="72" y="24"/>
                  <a:pt x="72" y="24"/>
                </a:cubicBezTo>
                <a:cubicBezTo>
                  <a:pt x="72" y="38"/>
                  <a:pt x="72" y="38"/>
                  <a:pt x="72" y="38"/>
                </a:cubicBezTo>
                <a:cubicBezTo>
                  <a:pt x="72" y="40"/>
                  <a:pt x="73" y="41"/>
                  <a:pt x="74" y="41"/>
                </a:cubicBezTo>
                <a:cubicBezTo>
                  <a:pt x="86" y="41"/>
                  <a:pt x="86" y="41"/>
                  <a:pt x="86" y="41"/>
                </a:cubicBezTo>
                <a:cubicBezTo>
                  <a:pt x="88" y="41"/>
                  <a:pt x="89" y="40"/>
                  <a:pt x="89" y="38"/>
                </a:cubicBezTo>
                <a:cubicBezTo>
                  <a:pt x="89" y="24"/>
                  <a:pt x="89" y="24"/>
                  <a:pt x="89" y="24"/>
                </a:cubicBezTo>
                <a:cubicBezTo>
                  <a:pt x="102" y="24"/>
                  <a:pt x="102" y="24"/>
                  <a:pt x="102" y="24"/>
                </a:cubicBezTo>
                <a:cubicBezTo>
                  <a:pt x="102" y="38"/>
                  <a:pt x="102" y="38"/>
                  <a:pt x="102" y="38"/>
                </a:cubicBezTo>
                <a:cubicBezTo>
                  <a:pt x="102" y="40"/>
                  <a:pt x="103" y="41"/>
                  <a:pt x="105" y="41"/>
                </a:cubicBezTo>
                <a:cubicBezTo>
                  <a:pt x="117" y="41"/>
                  <a:pt x="117" y="41"/>
                  <a:pt x="117" y="41"/>
                </a:cubicBezTo>
                <a:cubicBezTo>
                  <a:pt x="118" y="41"/>
                  <a:pt x="120" y="40"/>
                  <a:pt x="120" y="38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38"/>
                  <a:pt x="133" y="38"/>
                  <a:pt x="133" y="38"/>
                </a:cubicBezTo>
                <a:cubicBezTo>
                  <a:pt x="133" y="40"/>
                  <a:pt x="134" y="41"/>
                  <a:pt x="135" y="41"/>
                </a:cubicBezTo>
                <a:cubicBezTo>
                  <a:pt x="148" y="41"/>
                  <a:pt x="148" y="41"/>
                  <a:pt x="148" y="41"/>
                </a:cubicBezTo>
                <a:cubicBezTo>
                  <a:pt x="149" y="41"/>
                  <a:pt x="150" y="40"/>
                  <a:pt x="150" y="38"/>
                </a:cubicBezTo>
                <a:cubicBezTo>
                  <a:pt x="150" y="24"/>
                  <a:pt x="150" y="24"/>
                  <a:pt x="150" y="24"/>
                </a:cubicBezTo>
                <a:cubicBezTo>
                  <a:pt x="153" y="25"/>
                  <a:pt x="155" y="27"/>
                  <a:pt x="155" y="30"/>
                </a:cubicBezTo>
                <a:lnTo>
                  <a:pt x="155" y="132"/>
                </a:lnTo>
                <a:close/>
                <a:moveTo>
                  <a:pt x="106" y="68"/>
                </a:moveTo>
                <a:cubicBezTo>
                  <a:pt x="98" y="68"/>
                  <a:pt x="98" y="87"/>
                  <a:pt x="98" y="90"/>
                </a:cubicBezTo>
                <a:cubicBezTo>
                  <a:pt x="98" y="92"/>
                  <a:pt x="98" y="112"/>
                  <a:pt x="106" y="112"/>
                </a:cubicBezTo>
                <a:cubicBezTo>
                  <a:pt x="114" y="112"/>
                  <a:pt x="114" y="92"/>
                  <a:pt x="114" y="90"/>
                </a:cubicBezTo>
                <a:cubicBezTo>
                  <a:pt x="114" y="87"/>
                  <a:pt x="114" y="68"/>
                  <a:pt x="106" y="68"/>
                </a:cubicBezTo>
                <a:close/>
                <a:moveTo>
                  <a:pt x="106" y="106"/>
                </a:moveTo>
                <a:cubicBezTo>
                  <a:pt x="105" y="105"/>
                  <a:pt x="103" y="99"/>
                  <a:pt x="103" y="90"/>
                </a:cubicBezTo>
                <a:cubicBezTo>
                  <a:pt x="103" y="80"/>
                  <a:pt x="105" y="74"/>
                  <a:pt x="106" y="73"/>
                </a:cubicBezTo>
                <a:cubicBezTo>
                  <a:pt x="107" y="74"/>
                  <a:pt x="109" y="80"/>
                  <a:pt x="109" y="90"/>
                </a:cubicBezTo>
                <a:cubicBezTo>
                  <a:pt x="109" y="99"/>
                  <a:pt x="107" y="105"/>
                  <a:pt x="106" y="106"/>
                </a:cubicBezTo>
                <a:close/>
                <a:moveTo>
                  <a:pt x="70" y="50"/>
                </a:moveTo>
                <a:cubicBezTo>
                  <a:pt x="50" y="50"/>
                  <a:pt x="50" y="50"/>
                  <a:pt x="50" y="50"/>
                </a:cubicBezTo>
                <a:cubicBezTo>
                  <a:pt x="49" y="50"/>
                  <a:pt x="49" y="50"/>
                  <a:pt x="48" y="51"/>
                </a:cubicBezTo>
                <a:cubicBezTo>
                  <a:pt x="26" y="79"/>
                  <a:pt x="26" y="79"/>
                  <a:pt x="26" y="79"/>
                </a:cubicBezTo>
                <a:cubicBezTo>
                  <a:pt x="25" y="79"/>
                  <a:pt x="25" y="80"/>
                  <a:pt x="25" y="81"/>
                </a:cubicBezTo>
                <a:cubicBezTo>
                  <a:pt x="25" y="81"/>
                  <a:pt x="25" y="82"/>
                  <a:pt x="26" y="82"/>
                </a:cubicBezTo>
                <a:cubicBezTo>
                  <a:pt x="39" y="92"/>
                  <a:pt x="39" y="92"/>
                  <a:pt x="39" y="92"/>
                </a:cubicBezTo>
                <a:cubicBezTo>
                  <a:pt x="40" y="93"/>
                  <a:pt x="41" y="93"/>
                  <a:pt x="42" y="92"/>
                </a:cubicBezTo>
                <a:cubicBezTo>
                  <a:pt x="45" y="89"/>
                  <a:pt x="45" y="89"/>
                  <a:pt x="45" y="89"/>
                </a:cubicBezTo>
                <a:cubicBezTo>
                  <a:pt x="45" y="127"/>
                  <a:pt x="45" y="127"/>
                  <a:pt x="45" y="127"/>
                </a:cubicBezTo>
                <a:cubicBezTo>
                  <a:pt x="45" y="128"/>
                  <a:pt x="46" y="130"/>
                  <a:pt x="47" y="130"/>
                </a:cubicBezTo>
                <a:cubicBezTo>
                  <a:pt x="70" y="130"/>
                  <a:pt x="70" y="130"/>
                  <a:pt x="70" y="130"/>
                </a:cubicBezTo>
                <a:cubicBezTo>
                  <a:pt x="71" y="130"/>
                  <a:pt x="73" y="128"/>
                  <a:pt x="73" y="127"/>
                </a:cubicBezTo>
                <a:cubicBezTo>
                  <a:pt x="73" y="52"/>
                  <a:pt x="73" y="52"/>
                  <a:pt x="73" y="52"/>
                </a:cubicBezTo>
                <a:cubicBezTo>
                  <a:pt x="73" y="51"/>
                  <a:pt x="71" y="50"/>
                  <a:pt x="70" y="50"/>
                </a:cubicBezTo>
                <a:close/>
                <a:moveTo>
                  <a:pt x="67" y="125"/>
                </a:moveTo>
                <a:cubicBezTo>
                  <a:pt x="50" y="125"/>
                  <a:pt x="50" y="125"/>
                  <a:pt x="50" y="125"/>
                </a:cubicBezTo>
                <a:cubicBezTo>
                  <a:pt x="50" y="81"/>
                  <a:pt x="50" y="81"/>
                  <a:pt x="50" y="81"/>
                </a:cubicBezTo>
                <a:cubicBezTo>
                  <a:pt x="50" y="80"/>
                  <a:pt x="49" y="79"/>
                  <a:pt x="48" y="79"/>
                </a:cubicBezTo>
                <a:cubicBezTo>
                  <a:pt x="47" y="79"/>
                  <a:pt x="46" y="79"/>
                  <a:pt x="45" y="80"/>
                </a:cubicBezTo>
                <a:cubicBezTo>
                  <a:pt x="40" y="87"/>
                  <a:pt x="40" y="87"/>
                  <a:pt x="40" y="87"/>
                </a:cubicBezTo>
                <a:cubicBezTo>
                  <a:pt x="31" y="80"/>
                  <a:pt x="31" y="80"/>
                  <a:pt x="31" y="80"/>
                </a:cubicBezTo>
                <a:cubicBezTo>
                  <a:pt x="51" y="55"/>
                  <a:pt x="51" y="55"/>
                  <a:pt x="51" y="55"/>
                </a:cubicBezTo>
                <a:cubicBezTo>
                  <a:pt x="67" y="55"/>
                  <a:pt x="67" y="55"/>
                  <a:pt x="67" y="55"/>
                </a:cubicBezTo>
                <a:lnTo>
                  <a:pt x="67" y="125"/>
                </a:lnTo>
                <a:close/>
                <a:moveTo>
                  <a:pt x="106" y="50"/>
                </a:moveTo>
                <a:cubicBezTo>
                  <a:pt x="90" y="50"/>
                  <a:pt x="77" y="68"/>
                  <a:pt x="77" y="90"/>
                </a:cubicBezTo>
                <a:cubicBezTo>
                  <a:pt x="77" y="112"/>
                  <a:pt x="90" y="130"/>
                  <a:pt x="106" y="130"/>
                </a:cubicBezTo>
                <a:cubicBezTo>
                  <a:pt x="122" y="130"/>
                  <a:pt x="136" y="112"/>
                  <a:pt x="136" y="90"/>
                </a:cubicBezTo>
                <a:cubicBezTo>
                  <a:pt x="136" y="68"/>
                  <a:pt x="122" y="50"/>
                  <a:pt x="106" y="50"/>
                </a:cubicBezTo>
                <a:close/>
                <a:moveTo>
                  <a:pt x="106" y="125"/>
                </a:moveTo>
                <a:cubicBezTo>
                  <a:pt x="93" y="125"/>
                  <a:pt x="82" y="109"/>
                  <a:pt x="82" y="90"/>
                </a:cubicBezTo>
                <a:cubicBezTo>
                  <a:pt x="82" y="70"/>
                  <a:pt x="93" y="55"/>
                  <a:pt x="106" y="55"/>
                </a:cubicBezTo>
                <a:cubicBezTo>
                  <a:pt x="120" y="55"/>
                  <a:pt x="131" y="70"/>
                  <a:pt x="131" y="90"/>
                </a:cubicBezTo>
                <a:cubicBezTo>
                  <a:pt x="131" y="109"/>
                  <a:pt x="120" y="125"/>
                  <a:pt x="106" y="1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FB3E29F6-8F34-1D85-4A34-224F216B7416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4152900"/>
            <a:ext cx="254000" cy="200025"/>
          </a:xfrm>
          <a:custGeom>
            <a:avLst/>
            <a:gdLst>
              <a:gd name="T0" fmla="*/ 3 w 160"/>
              <a:gd name="T1" fmla="*/ 0 h 126"/>
              <a:gd name="T2" fmla="*/ 0 w 160"/>
              <a:gd name="T3" fmla="*/ 124 h 126"/>
              <a:gd name="T4" fmla="*/ 158 w 160"/>
              <a:gd name="T5" fmla="*/ 126 h 126"/>
              <a:gd name="T6" fmla="*/ 160 w 160"/>
              <a:gd name="T7" fmla="*/ 2 h 126"/>
              <a:gd name="T8" fmla="*/ 155 w 160"/>
              <a:gd name="T9" fmla="*/ 121 h 126"/>
              <a:gd name="T10" fmla="*/ 5 w 160"/>
              <a:gd name="T11" fmla="*/ 5 h 126"/>
              <a:gd name="T12" fmla="*/ 155 w 160"/>
              <a:gd name="T13" fmla="*/ 121 h 126"/>
              <a:gd name="T14" fmla="*/ 146 w 160"/>
              <a:gd name="T15" fmla="*/ 115 h 126"/>
              <a:gd name="T16" fmla="*/ 148 w 160"/>
              <a:gd name="T17" fmla="*/ 14 h 126"/>
              <a:gd name="T18" fmla="*/ 15 w 160"/>
              <a:gd name="T19" fmla="*/ 12 h 126"/>
              <a:gd name="T20" fmla="*/ 12 w 160"/>
              <a:gd name="T21" fmla="*/ 112 h 126"/>
              <a:gd name="T22" fmla="*/ 65 w 160"/>
              <a:gd name="T23" fmla="*/ 110 h 126"/>
              <a:gd name="T24" fmla="*/ 129 w 160"/>
              <a:gd name="T25" fmla="*/ 110 h 126"/>
              <a:gd name="T26" fmla="*/ 83 w 160"/>
              <a:gd name="T27" fmla="*/ 71 h 126"/>
              <a:gd name="T28" fmla="*/ 112 w 160"/>
              <a:gd name="T29" fmla="*/ 74 h 126"/>
              <a:gd name="T30" fmla="*/ 83 w 160"/>
              <a:gd name="T31" fmla="*/ 71 h 126"/>
              <a:gd name="T32" fmla="*/ 135 w 160"/>
              <a:gd name="T33" fmla="*/ 110 h 126"/>
              <a:gd name="T34" fmla="*/ 125 w 160"/>
              <a:gd name="T35" fmla="*/ 68 h 126"/>
              <a:gd name="T36" fmla="*/ 143 w 160"/>
              <a:gd name="T37" fmla="*/ 110 h 126"/>
              <a:gd name="T38" fmla="*/ 143 w 160"/>
              <a:gd name="T39" fmla="*/ 17 h 126"/>
              <a:gd name="T40" fmla="*/ 127 w 160"/>
              <a:gd name="T41" fmla="*/ 63 h 126"/>
              <a:gd name="T42" fmla="*/ 115 w 160"/>
              <a:gd name="T43" fmla="*/ 71 h 126"/>
              <a:gd name="T44" fmla="*/ 97 w 160"/>
              <a:gd name="T45" fmla="*/ 52 h 126"/>
              <a:gd name="T46" fmla="*/ 80 w 160"/>
              <a:gd name="T47" fmla="*/ 67 h 126"/>
              <a:gd name="T48" fmla="*/ 49 w 160"/>
              <a:gd name="T49" fmla="*/ 37 h 126"/>
              <a:gd name="T50" fmla="*/ 17 w 160"/>
              <a:gd name="T51" fmla="*/ 17 h 126"/>
              <a:gd name="T52" fmla="*/ 51 w 160"/>
              <a:gd name="T53" fmla="*/ 42 h 126"/>
              <a:gd name="T54" fmla="*/ 58 w 160"/>
              <a:gd name="T55" fmla="*/ 110 h 126"/>
              <a:gd name="T56" fmla="*/ 56 w 160"/>
              <a:gd name="T57" fmla="*/ 94 h 126"/>
              <a:gd name="T58" fmla="*/ 53 w 160"/>
              <a:gd name="T59" fmla="*/ 62 h 126"/>
              <a:gd name="T60" fmla="*/ 50 w 160"/>
              <a:gd name="T61" fmla="*/ 94 h 126"/>
              <a:gd name="T62" fmla="*/ 46 w 160"/>
              <a:gd name="T63" fmla="*/ 110 h 126"/>
              <a:gd name="T64" fmla="*/ 34 w 160"/>
              <a:gd name="T65" fmla="*/ 90 h 126"/>
              <a:gd name="T66" fmla="*/ 17 w 160"/>
              <a:gd name="T67" fmla="*/ 83 h 126"/>
              <a:gd name="T68" fmla="*/ 44 w 160"/>
              <a:gd name="T69" fmla="*/ 78 h 126"/>
              <a:gd name="T70" fmla="*/ 62 w 160"/>
              <a:gd name="T71" fmla="*/ 78 h 126"/>
              <a:gd name="T72" fmla="*/ 17 w 160"/>
              <a:gd name="T73" fmla="*/ 93 h 126"/>
              <a:gd name="T74" fmla="*/ 40 w 160"/>
              <a:gd name="T75" fmla="*/ 110 h 126"/>
              <a:gd name="T76" fmla="*/ 17 w 160"/>
              <a:gd name="T77" fmla="*/ 93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26">
                <a:moveTo>
                  <a:pt x="158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25"/>
                  <a:pt x="1" y="126"/>
                  <a:pt x="3" y="126"/>
                </a:cubicBezTo>
                <a:cubicBezTo>
                  <a:pt x="158" y="126"/>
                  <a:pt x="158" y="126"/>
                  <a:pt x="158" y="126"/>
                </a:cubicBezTo>
                <a:cubicBezTo>
                  <a:pt x="159" y="126"/>
                  <a:pt x="160" y="125"/>
                  <a:pt x="160" y="124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1"/>
                  <a:pt x="159" y="0"/>
                  <a:pt x="158" y="0"/>
                </a:cubicBezTo>
                <a:close/>
                <a:moveTo>
                  <a:pt x="155" y="121"/>
                </a:moveTo>
                <a:cubicBezTo>
                  <a:pt x="5" y="121"/>
                  <a:pt x="5" y="121"/>
                  <a:pt x="5" y="121"/>
                </a:cubicBezTo>
                <a:cubicBezTo>
                  <a:pt x="5" y="5"/>
                  <a:pt x="5" y="5"/>
                  <a:pt x="5" y="5"/>
                </a:cubicBezTo>
                <a:cubicBezTo>
                  <a:pt x="155" y="5"/>
                  <a:pt x="155" y="5"/>
                  <a:pt x="155" y="5"/>
                </a:cubicBezTo>
                <a:lnTo>
                  <a:pt x="155" y="121"/>
                </a:lnTo>
                <a:close/>
                <a:moveTo>
                  <a:pt x="15" y="115"/>
                </a:moveTo>
                <a:cubicBezTo>
                  <a:pt x="146" y="115"/>
                  <a:pt x="146" y="115"/>
                  <a:pt x="146" y="115"/>
                </a:cubicBezTo>
                <a:cubicBezTo>
                  <a:pt x="147" y="115"/>
                  <a:pt x="148" y="114"/>
                  <a:pt x="148" y="112"/>
                </a:cubicBezTo>
                <a:cubicBezTo>
                  <a:pt x="148" y="14"/>
                  <a:pt x="148" y="14"/>
                  <a:pt x="148" y="14"/>
                </a:cubicBezTo>
                <a:cubicBezTo>
                  <a:pt x="148" y="13"/>
                  <a:pt x="147" y="12"/>
                  <a:pt x="146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3" y="12"/>
                  <a:pt x="12" y="13"/>
                  <a:pt x="12" y="14"/>
                </a:cubicBezTo>
                <a:cubicBezTo>
                  <a:pt x="12" y="112"/>
                  <a:pt x="12" y="112"/>
                  <a:pt x="12" y="112"/>
                </a:cubicBezTo>
                <a:cubicBezTo>
                  <a:pt x="12" y="114"/>
                  <a:pt x="13" y="115"/>
                  <a:pt x="15" y="115"/>
                </a:cubicBezTo>
                <a:close/>
                <a:moveTo>
                  <a:pt x="65" y="110"/>
                </a:moveTo>
                <a:cubicBezTo>
                  <a:pt x="70" y="104"/>
                  <a:pt x="80" y="96"/>
                  <a:pt x="98" y="96"/>
                </a:cubicBezTo>
                <a:cubicBezTo>
                  <a:pt x="117" y="96"/>
                  <a:pt x="126" y="105"/>
                  <a:pt x="129" y="110"/>
                </a:cubicBezTo>
                <a:lnTo>
                  <a:pt x="65" y="110"/>
                </a:lnTo>
                <a:close/>
                <a:moveTo>
                  <a:pt x="83" y="71"/>
                </a:moveTo>
                <a:cubicBezTo>
                  <a:pt x="97" y="58"/>
                  <a:pt x="97" y="58"/>
                  <a:pt x="97" y="58"/>
                </a:cubicBezTo>
                <a:cubicBezTo>
                  <a:pt x="112" y="74"/>
                  <a:pt x="112" y="74"/>
                  <a:pt x="112" y="74"/>
                </a:cubicBezTo>
                <a:cubicBezTo>
                  <a:pt x="107" y="80"/>
                  <a:pt x="102" y="86"/>
                  <a:pt x="98" y="90"/>
                </a:cubicBezTo>
                <a:cubicBezTo>
                  <a:pt x="96" y="86"/>
                  <a:pt x="90" y="79"/>
                  <a:pt x="83" y="71"/>
                </a:cubicBezTo>
                <a:close/>
                <a:moveTo>
                  <a:pt x="143" y="110"/>
                </a:moveTo>
                <a:cubicBezTo>
                  <a:pt x="135" y="110"/>
                  <a:pt x="135" y="110"/>
                  <a:pt x="135" y="110"/>
                </a:cubicBezTo>
                <a:cubicBezTo>
                  <a:pt x="133" y="106"/>
                  <a:pt x="125" y="93"/>
                  <a:pt x="104" y="91"/>
                </a:cubicBezTo>
                <a:cubicBezTo>
                  <a:pt x="112" y="81"/>
                  <a:pt x="121" y="71"/>
                  <a:pt x="125" y="68"/>
                </a:cubicBezTo>
                <a:cubicBezTo>
                  <a:pt x="143" y="89"/>
                  <a:pt x="143" y="89"/>
                  <a:pt x="143" y="89"/>
                </a:cubicBezTo>
                <a:lnTo>
                  <a:pt x="143" y="110"/>
                </a:lnTo>
                <a:close/>
                <a:moveTo>
                  <a:pt x="17" y="17"/>
                </a:moveTo>
                <a:cubicBezTo>
                  <a:pt x="143" y="17"/>
                  <a:pt x="143" y="17"/>
                  <a:pt x="143" y="17"/>
                </a:cubicBezTo>
                <a:cubicBezTo>
                  <a:pt x="143" y="81"/>
                  <a:pt x="143" y="81"/>
                  <a:pt x="143" y="81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6" y="62"/>
                  <a:pt x="125" y="61"/>
                  <a:pt x="123" y="62"/>
                </a:cubicBezTo>
                <a:cubicBezTo>
                  <a:pt x="122" y="63"/>
                  <a:pt x="119" y="66"/>
                  <a:pt x="115" y="71"/>
                </a:cubicBezTo>
                <a:cubicBezTo>
                  <a:pt x="98" y="53"/>
                  <a:pt x="98" y="53"/>
                  <a:pt x="98" y="53"/>
                </a:cubicBezTo>
                <a:cubicBezTo>
                  <a:pt x="98" y="52"/>
                  <a:pt x="97" y="52"/>
                  <a:pt x="97" y="52"/>
                </a:cubicBezTo>
                <a:cubicBezTo>
                  <a:pt x="96" y="52"/>
                  <a:pt x="95" y="52"/>
                  <a:pt x="95" y="53"/>
                </a:cubicBezTo>
                <a:cubicBezTo>
                  <a:pt x="80" y="67"/>
                  <a:pt x="80" y="67"/>
                  <a:pt x="80" y="67"/>
                </a:cubicBezTo>
                <a:cubicBezTo>
                  <a:pt x="79" y="66"/>
                  <a:pt x="78" y="65"/>
                  <a:pt x="78" y="64"/>
                </a:cubicBezTo>
                <a:cubicBezTo>
                  <a:pt x="53" y="35"/>
                  <a:pt x="51" y="36"/>
                  <a:pt x="49" y="37"/>
                </a:cubicBezTo>
                <a:cubicBezTo>
                  <a:pt x="48" y="38"/>
                  <a:pt x="46" y="39"/>
                  <a:pt x="17" y="75"/>
                </a:cubicBezTo>
                <a:lnTo>
                  <a:pt x="17" y="17"/>
                </a:lnTo>
                <a:close/>
                <a:moveTo>
                  <a:pt x="17" y="83"/>
                </a:moveTo>
                <a:cubicBezTo>
                  <a:pt x="38" y="58"/>
                  <a:pt x="48" y="45"/>
                  <a:pt x="51" y="42"/>
                </a:cubicBezTo>
                <a:cubicBezTo>
                  <a:pt x="56" y="46"/>
                  <a:pt x="76" y="69"/>
                  <a:pt x="93" y="91"/>
                </a:cubicBezTo>
                <a:cubicBezTo>
                  <a:pt x="72" y="93"/>
                  <a:pt x="61" y="106"/>
                  <a:pt x="58" y="110"/>
                </a:cubicBezTo>
                <a:cubicBezTo>
                  <a:pt x="56" y="110"/>
                  <a:pt x="56" y="110"/>
                  <a:pt x="56" y="110"/>
                </a:cubicBezTo>
                <a:cubicBezTo>
                  <a:pt x="56" y="94"/>
                  <a:pt x="56" y="94"/>
                  <a:pt x="56" y="94"/>
                </a:cubicBezTo>
                <a:cubicBezTo>
                  <a:pt x="62" y="93"/>
                  <a:pt x="67" y="86"/>
                  <a:pt x="67" y="78"/>
                </a:cubicBezTo>
                <a:cubicBezTo>
                  <a:pt x="67" y="69"/>
                  <a:pt x="61" y="62"/>
                  <a:pt x="53" y="62"/>
                </a:cubicBezTo>
                <a:cubicBezTo>
                  <a:pt x="45" y="62"/>
                  <a:pt x="39" y="69"/>
                  <a:pt x="39" y="78"/>
                </a:cubicBezTo>
                <a:cubicBezTo>
                  <a:pt x="39" y="86"/>
                  <a:pt x="44" y="93"/>
                  <a:pt x="50" y="94"/>
                </a:cubicBezTo>
                <a:cubicBezTo>
                  <a:pt x="50" y="110"/>
                  <a:pt x="50" y="110"/>
                  <a:pt x="50" y="110"/>
                </a:cubicBezTo>
                <a:cubicBezTo>
                  <a:pt x="46" y="110"/>
                  <a:pt x="46" y="110"/>
                  <a:pt x="46" y="110"/>
                </a:cubicBezTo>
                <a:cubicBezTo>
                  <a:pt x="36" y="92"/>
                  <a:pt x="36" y="92"/>
                  <a:pt x="36" y="92"/>
                </a:cubicBezTo>
                <a:cubicBezTo>
                  <a:pt x="35" y="91"/>
                  <a:pt x="35" y="91"/>
                  <a:pt x="34" y="90"/>
                </a:cubicBezTo>
                <a:cubicBezTo>
                  <a:pt x="17" y="88"/>
                  <a:pt x="17" y="88"/>
                  <a:pt x="17" y="88"/>
                </a:cubicBezTo>
                <a:lnTo>
                  <a:pt x="17" y="83"/>
                </a:lnTo>
                <a:close/>
                <a:moveTo>
                  <a:pt x="53" y="89"/>
                </a:moveTo>
                <a:cubicBezTo>
                  <a:pt x="48" y="89"/>
                  <a:pt x="44" y="84"/>
                  <a:pt x="44" y="78"/>
                </a:cubicBezTo>
                <a:cubicBezTo>
                  <a:pt x="44" y="72"/>
                  <a:pt x="48" y="67"/>
                  <a:pt x="53" y="67"/>
                </a:cubicBezTo>
                <a:cubicBezTo>
                  <a:pt x="58" y="67"/>
                  <a:pt x="62" y="72"/>
                  <a:pt x="62" y="78"/>
                </a:cubicBezTo>
                <a:cubicBezTo>
                  <a:pt x="62" y="84"/>
                  <a:pt x="58" y="89"/>
                  <a:pt x="53" y="89"/>
                </a:cubicBezTo>
                <a:close/>
                <a:moveTo>
                  <a:pt x="17" y="93"/>
                </a:moveTo>
                <a:cubicBezTo>
                  <a:pt x="32" y="95"/>
                  <a:pt x="32" y="95"/>
                  <a:pt x="32" y="95"/>
                </a:cubicBezTo>
                <a:cubicBezTo>
                  <a:pt x="40" y="110"/>
                  <a:pt x="40" y="110"/>
                  <a:pt x="40" y="110"/>
                </a:cubicBezTo>
                <a:cubicBezTo>
                  <a:pt x="17" y="110"/>
                  <a:pt x="17" y="110"/>
                  <a:pt x="17" y="110"/>
                </a:cubicBezTo>
                <a:lnTo>
                  <a:pt x="17" y="9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FD9BCFEA-B9FB-4228-2058-5B292B574944}"/>
              </a:ext>
            </a:extLst>
          </p:cNvPr>
          <p:cNvSpPr>
            <a:spLocks noEditPoints="1"/>
          </p:cNvSpPr>
          <p:nvPr/>
        </p:nvSpPr>
        <p:spPr bwMode="auto">
          <a:xfrm>
            <a:off x="2994026" y="3024188"/>
            <a:ext cx="153988" cy="254000"/>
          </a:xfrm>
          <a:custGeom>
            <a:avLst/>
            <a:gdLst>
              <a:gd name="T0" fmla="*/ 49 w 97"/>
              <a:gd name="T1" fmla="*/ 154 h 160"/>
              <a:gd name="T2" fmla="*/ 49 w 97"/>
              <a:gd name="T3" fmla="*/ 132 h 160"/>
              <a:gd name="T4" fmla="*/ 55 w 97"/>
              <a:gd name="T5" fmla="*/ 143 h 160"/>
              <a:gd name="T6" fmla="*/ 44 w 97"/>
              <a:gd name="T7" fmla="*/ 143 h 160"/>
              <a:gd name="T8" fmla="*/ 55 w 97"/>
              <a:gd name="T9" fmla="*/ 143 h 160"/>
              <a:gd name="T10" fmla="*/ 73 w 97"/>
              <a:gd name="T11" fmla="*/ 36 h 160"/>
              <a:gd name="T12" fmla="*/ 71 w 97"/>
              <a:gd name="T13" fmla="*/ 60 h 160"/>
              <a:gd name="T14" fmla="*/ 81 w 97"/>
              <a:gd name="T15" fmla="*/ 62 h 160"/>
              <a:gd name="T16" fmla="*/ 52 w 97"/>
              <a:gd name="T17" fmla="*/ 97 h 160"/>
              <a:gd name="T18" fmla="*/ 62 w 97"/>
              <a:gd name="T19" fmla="*/ 36 h 160"/>
              <a:gd name="T20" fmla="*/ 64 w 97"/>
              <a:gd name="T21" fmla="*/ 33 h 160"/>
              <a:gd name="T22" fmla="*/ 52 w 97"/>
              <a:gd name="T23" fmla="*/ 2 h 160"/>
              <a:gd name="T24" fmla="*/ 47 w 97"/>
              <a:gd name="T25" fmla="*/ 2 h 160"/>
              <a:gd name="T26" fmla="*/ 35 w 97"/>
              <a:gd name="T27" fmla="*/ 35 h 160"/>
              <a:gd name="T28" fmla="*/ 47 w 97"/>
              <a:gd name="T29" fmla="*/ 36 h 160"/>
              <a:gd name="T30" fmla="*/ 17 w 97"/>
              <a:gd name="T31" fmla="*/ 86 h 160"/>
              <a:gd name="T32" fmla="*/ 30 w 97"/>
              <a:gd name="T33" fmla="*/ 60 h 160"/>
              <a:gd name="T34" fmla="*/ 0 w 97"/>
              <a:gd name="T35" fmla="*/ 60 h 160"/>
              <a:gd name="T36" fmla="*/ 12 w 97"/>
              <a:gd name="T37" fmla="*/ 87 h 160"/>
              <a:gd name="T38" fmla="*/ 47 w 97"/>
              <a:gd name="T39" fmla="*/ 116 h 160"/>
              <a:gd name="T40" fmla="*/ 32 w 97"/>
              <a:gd name="T41" fmla="*/ 143 h 160"/>
              <a:gd name="T42" fmla="*/ 67 w 97"/>
              <a:gd name="T43" fmla="*/ 143 h 160"/>
              <a:gd name="T44" fmla="*/ 52 w 97"/>
              <a:gd name="T45" fmla="*/ 103 h 160"/>
              <a:gd name="T46" fmla="*/ 86 w 97"/>
              <a:gd name="T47" fmla="*/ 75 h 160"/>
              <a:gd name="T48" fmla="*/ 94 w 97"/>
              <a:gd name="T49" fmla="*/ 62 h 160"/>
              <a:gd name="T50" fmla="*/ 97 w 97"/>
              <a:gd name="T51" fmla="*/ 39 h 160"/>
              <a:gd name="T52" fmla="*/ 5 w 97"/>
              <a:gd name="T53" fmla="*/ 60 h 160"/>
              <a:gd name="T54" fmla="*/ 25 w 97"/>
              <a:gd name="T55" fmla="*/ 60 h 160"/>
              <a:gd name="T56" fmla="*/ 5 w 97"/>
              <a:gd name="T57" fmla="*/ 60 h 160"/>
              <a:gd name="T58" fmla="*/ 49 w 97"/>
              <a:gd name="T59" fmla="*/ 155 h 160"/>
              <a:gd name="T60" fmla="*/ 49 w 97"/>
              <a:gd name="T61" fmla="*/ 131 h 160"/>
              <a:gd name="T62" fmla="*/ 41 w 97"/>
              <a:gd name="T63" fmla="*/ 31 h 160"/>
              <a:gd name="T64" fmla="*/ 58 w 97"/>
              <a:gd name="T65" fmla="*/ 31 h 160"/>
              <a:gd name="T66" fmla="*/ 92 w 97"/>
              <a:gd name="T67" fmla="*/ 57 h 160"/>
              <a:gd name="T68" fmla="*/ 76 w 97"/>
              <a:gd name="T69" fmla="*/ 41 h 160"/>
              <a:gd name="T70" fmla="*/ 92 w 97"/>
              <a:gd name="T71" fmla="*/ 5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7" h="160">
                <a:moveTo>
                  <a:pt x="39" y="143"/>
                </a:moveTo>
                <a:cubicBezTo>
                  <a:pt x="39" y="149"/>
                  <a:pt x="44" y="154"/>
                  <a:pt x="49" y="154"/>
                </a:cubicBezTo>
                <a:cubicBezTo>
                  <a:pt x="55" y="154"/>
                  <a:pt x="60" y="149"/>
                  <a:pt x="60" y="143"/>
                </a:cubicBezTo>
                <a:cubicBezTo>
                  <a:pt x="60" y="137"/>
                  <a:pt x="55" y="132"/>
                  <a:pt x="49" y="132"/>
                </a:cubicBezTo>
                <a:cubicBezTo>
                  <a:pt x="44" y="132"/>
                  <a:pt x="39" y="137"/>
                  <a:pt x="39" y="143"/>
                </a:cubicBezTo>
                <a:close/>
                <a:moveTo>
                  <a:pt x="55" y="143"/>
                </a:moveTo>
                <a:cubicBezTo>
                  <a:pt x="55" y="146"/>
                  <a:pt x="53" y="149"/>
                  <a:pt x="49" y="149"/>
                </a:cubicBezTo>
                <a:cubicBezTo>
                  <a:pt x="46" y="149"/>
                  <a:pt x="44" y="146"/>
                  <a:pt x="44" y="143"/>
                </a:cubicBezTo>
                <a:cubicBezTo>
                  <a:pt x="44" y="140"/>
                  <a:pt x="46" y="137"/>
                  <a:pt x="49" y="137"/>
                </a:cubicBezTo>
                <a:cubicBezTo>
                  <a:pt x="53" y="137"/>
                  <a:pt x="55" y="140"/>
                  <a:pt x="55" y="143"/>
                </a:cubicBezTo>
                <a:close/>
                <a:moveTo>
                  <a:pt x="94" y="36"/>
                </a:moveTo>
                <a:cubicBezTo>
                  <a:pt x="73" y="36"/>
                  <a:pt x="73" y="36"/>
                  <a:pt x="73" y="36"/>
                </a:cubicBezTo>
                <a:cubicBezTo>
                  <a:pt x="72" y="36"/>
                  <a:pt x="71" y="37"/>
                  <a:pt x="71" y="39"/>
                </a:cubicBezTo>
                <a:cubicBezTo>
                  <a:pt x="71" y="60"/>
                  <a:pt x="71" y="60"/>
                  <a:pt x="71" y="60"/>
                </a:cubicBezTo>
                <a:cubicBezTo>
                  <a:pt x="71" y="61"/>
                  <a:pt x="72" y="62"/>
                  <a:pt x="73" y="62"/>
                </a:cubicBezTo>
                <a:cubicBezTo>
                  <a:pt x="81" y="62"/>
                  <a:pt x="81" y="62"/>
                  <a:pt x="81" y="62"/>
                </a:cubicBezTo>
                <a:cubicBezTo>
                  <a:pt x="81" y="73"/>
                  <a:pt x="81" y="73"/>
                  <a:pt x="81" y="73"/>
                </a:cubicBezTo>
                <a:cubicBezTo>
                  <a:pt x="52" y="97"/>
                  <a:pt x="52" y="97"/>
                  <a:pt x="52" y="97"/>
                </a:cubicBezTo>
                <a:cubicBezTo>
                  <a:pt x="52" y="36"/>
                  <a:pt x="52" y="36"/>
                  <a:pt x="52" y="36"/>
                </a:cubicBezTo>
                <a:cubicBezTo>
                  <a:pt x="62" y="36"/>
                  <a:pt x="62" y="36"/>
                  <a:pt x="62" y="36"/>
                </a:cubicBezTo>
                <a:cubicBezTo>
                  <a:pt x="62" y="36"/>
                  <a:pt x="62" y="36"/>
                  <a:pt x="62" y="36"/>
                </a:cubicBezTo>
                <a:cubicBezTo>
                  <a:pt x="63" y="36"/>
                  <a:pt x="64" y="35"/>
                  <a:pt x="64" y="33"/>
                </a:cubicBezTo>
                <a:cubicBezTo>
                  <a:pt x="64" y="33"/>
                  <a:pt x="64" y="33"/>
                  <a:pt x="64" y="32"/>
                </a:cubicBezTo>
                <a:cubicBezTo>
                  <a:pt x="52" y="2"/>
                  <a:pt x="52" y="2"/>
                  <a:pt x="52" y="2"/>
                </a:cubicBezTo>
                <a:cubicBezTo>
                  <a:pt x="51" y="1"/>
                  <a:pt x="51" y="0"/>
                  <a:pt x="49" y="0"/>
                </a:cubicBezTo>
                <a:cubicBezTo>
                  <a:pt x="48" y="0"/>
                  <a:pt x="47" y="1"/>
                  <a:pt x="47" y="2"/>
                </a:cubicBezTo>
                <a:cubicBezTo>
                  <a:pt x="35" y="33"/>
                  <a:pt x="35" y="33"/>
                  <a:pt x="35" y="33"/>
                </a:cubicBezTo>
                <a:cubicBezTo>
                  <a:pt x="35" y="33"/>
                  <a:pt x="35" y="34"/>
                  <a:pt x="35" y="35"/>
                </a:cubicBezTo>
                <a:cubicBezTo>
                  <a:pt x="36" y="36"/>
                  <a:pt x="37" y="36"/>
                  <a:pt x="37" y="36"/>
                </a:cubicBezTo>
                <a:cubicBezTo>
                  <a:pt x="47" y="36"/>
                  <a:pt x="47" y="36"/>
                  <a:pt x="47" y="36"/>
                </a:cubicBezTo>
                <a:cubicBezTo>
                  <a:pt x="47" y="109"/>
                  <a:pt x="47" y="109"/>
                  <a:pt x="47" y="109"/>
                </a:cubicBezTo>
                <a:cubicBezTo>
                  <a:pt x="17" y="86"/>
                  <a:pt x="17" y="86"/>
                  <a:pt x="17" y="86"/>
                </a:cubicBezTo>
                <a:cubicBezTo>
                  <a:pt x="17" y="75"/>
                  <a:pt x="17" y="75"/>
                  <a:pt x="17" y="75"/>
                </a:cubicBezTo>
                <a:cubicBezTo>
                  <a:pt x="25" y="74"/>
                  <a:pt x="30" y="68"/>
                  <a:pt x="30" y="60"/>
                </a:cubicBezTo>
                <a:cubicBezTo>
                  <a:pt x="30" y="52"/>
                  <a:pt x="23" y="45"/>
                  <a:pt x="15" y="45"/>
                </a:cubicBezTo>
                <a:cubicBezTo>
                  <a:pt x="6" y="45"/>
                  <a:pt x="0" y="52"/>
                  <a:pt x="0" y="60"/>
                </a:cubicBezTo>
                <a:cubicBezTo>
                  <a:pt x="0" y="68"/>
                  <a:pt x="5" y="74"/>
                  <a:pt x="12" y="75"/>
                </a:cubicBezTo>
                <a:cubicBezTo>
                  <a:pt x="12" y="87"/>
                  <a:pt x="12" y="87"/>
                  <a:pt x="12" y="87"/>
                </a:cubicBezTo>
                <a:cubicBezTo>
                  <a:pt x="12" y="88"/>
                  <a:pt x="13" y="88"/>
                  <a:pt x="13" y="89"/>
                </a:cubicBezTo>
                <a:cubicBezTo>
                  <a:pt x="47" y="116"/>
                  <a:pt x="47" y="116"/>
                  <a:pt x="47" y="116"/>
                </a:cubicBezTo>
                <a:cubicBezTo>
                  <a:pt x="47" y="126"/>
                  <a:pt x="47" y="126"/>
                  <a:pt x="47" y="126"/>
                </a:cubicBezTo>
                <a:cubicBezTo>
                  <a:pt x="39" y="127"/>
                  <a:pt x="32" y="134"/>
                  <a:pt x="32" y="143"/>
                </a:cubicBezTo>
                <a:cubicBezTo>
                  <a:pt x="32" y="153"/>
                  <a:pt x="40" y="160"/>
                  <a:pt x="49" y="160"/>
                </a:cubicBezTo>
                <a:cubicBezTo>
                  <a:pt x="59" y="160"/>
                  <a:pt x="67" y="153"/>
                  <a:pt x="67" y="143"/>
                </a:cubicBezTo>
                <a:cubicBezTo>
                  <a:pt x="67" y="134"/>
                  <a:pt x="60" y="127"/>
                  <a:pt x="52" y="126"/>
                </a:cubicBezTo>
                <a:cubicBezTo>
                  <a:pt x="52" y="103"/>
                  <a:pt x="52" y="103"/>
                  <a:pt x="52" y="103"/>
                </a:cubicBezTo>
                <a:cubicBezTo>
                  <a:pt x="85" y="76"/>
                  <a:pt x="85" y="76"/>
                  <a:pt x="85" y="76"/>
                </a:cubicBezTo>
                <a:cubicBezTo>
                  <a:pt x="86" y="76"/>
                  <a:pt x="86" y="75"/>
                  <a:pt x="86" y="75"/>
                </a:cubicBezTo>
                <a:cubicBezTo>
                  <a:pt x="86" y="62"/>
                  <a:pt x="86" y="62"/>
                  <a:pt x="86" y="62"/>
                </a:cubicBezTo>
                <a:cubicBezTo>
                  <a:pt x="94" y="62"/>
                  <a:pt x="94" y="62"/>
                  <a:pt x="94" y="62"/>
                </a:cubicBezTo>
                <a:cubicBezTo>
                  <a:pt x="96" y="62"/>
                  <a:pt x="97" y="61"/>
                  <a:pt x="97" y="60"/>
                </a:cubicBezTo>
                <a:cubicBezTo>
                  <a:pt x="97" y="39"/>
                  <a:pt x="97" y="39"/>
                  <a:pt x="97" y="39"/>
                </a:cubicBezTo>
                <a:cubicBezTo>
                  <a:pt x="97" y="37"/>
                  <a:pt x="96" y="36"/>
                  <a:pt x="94" y="36"/>
                </a:cubicBezTo>
                <a:close/>
                <a:moveTo>
                  <a:pt x="5" y="60"/>
                </a:moveTo>
                <a:cubicBezTo>
                  <a:pt x="5" y="55"/>
                  <a:pt x="9" y="50"/>
                  <a:pt x="15" y="50"/>
                </a:cubicBezTo>
                <a:cubicBezTo>
                  <a:pt x="20" y="50"/>
                  <a:pt x="25" y="55"/>
                  <a:pt x="25" y="60"/>
                </a:cubicBezTo>
                <a:cubicBezTo>
                  <a:pt x="25" y="66"/>
                  <a:pt x="20" y="71"/>
                  <a:pt x="15" y="71"/>
                </a:cubicBezTo>
                <a:cubicBezTo>
                  <a:pt x="9" y="71"/>
                  <a:pt x="5" y="66"/>
                  <a:pt x="5" y="60"/>
                </a:cubicBezTo>
                <a:close/>
                <a:moveTo>
                  <a:pt x="62" y="143"/>
                </a:moveTo>
                <a:cubicBezTo>
                  <a:pt x="62" y="150"/>
                  <a:pt x="56" y="155"/>
                  <a:pt x="49" y="155"/>
                </a:cubicBezTo>
                <a:cubicBezTo>
                  <a:pt x="43" y="155"/>
                  <a:pt x="37" y="150"/>
                  <a:pt x="37" y="143"/>
                </a:cubicBezTo>
                <a:cubicBezTo>
                  <a:pt x="37" y="136"/>
                  <a:pt x="43" y="131"/>
                  <a:pt x="49" y="131"/>
                </a:cubicBezTo>
                <a:cubicBezTo>
                  <a:pt x="56" y="131"/>
                  <a:pt x="62" y="136"/>
                  <a:pt x="62" y="143"/>
                </a:cubicBezTo>
                <a:close/>
                <a:moveTo>
                  <a:pt x="41" y="31"/>
                </a:moveTo>
                <a:cubicBezTo>
                  <a:pt x="49" y="10"/>
                  <a:pt x="49" y="10"/>
                  <a:pt x="49" y="10"/>
                </a:cubicBezTo>
                <a:cubicBezTo>
                  <a:pt x="58" y="31"/>
                  <a:pt x="58" y="31"/>
                  <a:pt x="58" y="31"/>
                </a:cubicBezTo>
                <a:lnTo>
                  <a:pt x="41" y="31"/>
                </a:lnTo>
                <a:close/>
                <a:moveTo>
                  <a:pt x="92" y="57"/>
                </a:moveTo>
                <a:cubicBezTo>
                  <a:pt x="76" y="57"/>
                  <a:pt x="76" y="57"/>
                  <a:pt x="76" y="57"/>
                </a:cubicBezTo>
                <a:cubicBezTo>
                  <a:pt x="76" y="41"/>
                  <a:pt x="76" y="41"/>
                  <a:pt x="76" y="41"/>
                </a:cubicBezTo>
                <a:cubicBezTo>
                  <a:pt x="92" y="41"/>
                  <a:pt x="92" y="41"/>
                  <a:pt x="92" y="41"/>
                </a:cubicBezTo>
                <a:lnTo>
                  <a:pt x="92" y="5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3711A553-ED34-AA23-2647-E9C6431BF094}"/>
              </a:ext>
            </a:extLst>
          </p:cNvPr>
          <p:cNvSpPr>
            <a:spLocks noEditPoints="1"/>
          </p:cNvSpPr>
          <p:nvPr/>
        </p:nvSpPr>
        <p:spPr bwMode="auto">
          <a:xfrm>
            <a:off x="4068763" y="3024188"/>
            <a:ext cx="201613" cy="254000"/>
          </a:xfrm>
          <a:custGeom>
            <a:avLst/>
            <a:gdLst>
              <a:gd name="T0" fmla="*/ 53 w 127"/>
              <a:gd name="T1" fmla="*/ 75 h 160"/>
              <a:gd name="T2" fmla="*/ 37 w 127"/>
              <a:gd name="T3" fmla="*/ 91 h 160"/>
              <a:gd name="T4" fmla="*/ 17 w 127"/>
              <a:gd name="T5" fmla="*/ 116 h 160"/>
              <a:gd name="T6" fmla="*/ 16 w 127"/>
              <a:gd name="T7" fmla="*/ 142 h 160"/>
              <a:gd name="T8" fmla="*/ 17 w 127"/>
              <a:gd name="T9" fmla="*/ 142 h 160"/>
              <a:gd name="T10" fmla="*/ 21 w 127"/>
              <a:gd name="T11" fmla="*/ 143 h 160"/>
              <a:gd name="T12" fmla="*/ 39 w 127"/>
              <a:gd name="T13" fmla="*/ 128 h 160"/>
              <a:gd name="T14" fmla="*/ 56 w 127"/>
              <a:gd name="T15" fmla="*/ 77 h 160"/>
              <a:gd name="T16" fmla="*/ 53 w 127"/>
              <a:gd name="T17" fmla="*/ 75 h 160"/>
              <a:gd name="T18" fmla="*/ 34 w 127"/>
              <a:gd name="T19" fmla="*/ 126 h 160"/>
              <a:gd name="T20" fmla="*/ 19 w 127"/>
              <a:gd name="T21" fmla="*/ 138 h 160"/>
              <a:gd name="T22" fmla="*/ 21 w 127"/>
              <a:gd name="T23" fmla="*/ 118 h 160"/>
              <a:gd name="T24" fmla="*/ 48 w 127"/>
              <a:gd name="T25" fmla="*/ 86 h 160"/>
              <a:gd name="T26" fmla="*/ 34 w 127"/>
              <a:gd name="T27" fmla="*/ 126 h 160"/>
              <a:gd name="T28" fmla="*/ 115 w 127"/>
              <a:gd name="T29" fmla="*/ 0 h 160"/>
              <a:gd name="T30" fmla="*/ 13 w 127"/>
              <a:gd name="T31" fmla="*/ 0 h 160"/>
              <a:gd name="T32" fmla="*/ 0 w 127"/>
              <a:gd name="T33" fmla="*/ 13 h 160"/>
              <a:gd name="T34" fmla="*/ 0 w 127"/>
              <a:gd name="T35" fmla="*/ 148 h 160"/>
              <a:gd name="T36" fmla="*/ 13 w 127"/>
              <a:gd name="T37" fmla="*/ 160 h 160"/>
              <a:gd name="T38" fmla="*/ 115 w 127"/>
              <a:gd name="T39" fmla="*/ 160 h 160"/>
              <a:gd name="T40" fmla="*/ 127 w 127"/>
              <a:gd name="T41" fmla="*/ 148 h 160"/>
              <a:gd name="T42" fmla="*/ 127 w 127"/>
              <a:gd name="T43" fmla="*/ 13 h 160"/>
              <a:gd name="T44" fmla="*/ 115 w 127"/>
              <a:gd name="T45" fmla="*/ 0 h 160"/>
              <a:gd name="T46" fmla="*/ 122 w 127"/>
              <a:gd name="T47" fmla="*/ 148 h 160"/>
              <a:gd name="T48" fmla="*/ 115 w 127"/>
              <a:gd name="T49" fmla="*/ 155 h 160"/>
              <a:gd name="T50" fmla="*/ 13 w 127"/>
              <a:gd name="T51" fmla="*/ 155 h 160"/>
              <a:gd name="T52" fmla="*/ 6 w 127"/>
              <a:gd name="T53" fmla="*/ 148 h 160"/>
              <a:gd name="T54" fmla="*/ 6 w 127"/>
              <a:gd name="T55" fmla="*/ 13 h 160"/>
              <a:gd name="T56" fmla="*/ 13 w 127"/>
              <a:gd name="T57" fmla="*/ 5 h 160"/>
              <a:gd name="T58" fmla="*/ 115 w 127"/>
              <a:gd name="T59" fmla="*/ 5 h 160"/>
              <a:gd name="T60" fmla="*/ 122 w 127"/>
              <a:gd name="T61" fmla="*/ 13 h 160"/>
              <a:gd name="T62" fmla="*/ 122 w 127"/>
              <a:gd name="T63" fmla="*/ 148 h 160"/>
              <a:gd name="T64" fmla="*/ 64 w 127"/>
              <a:gd name="T65" fmla="*/ 12 h 160"/>
              <a:gd name="T66" fmla="*/ 14 w 127"/>
              <a:gd name="T67" fmla="*/ 62 h 160"/>
              <a:gd name="T68" fmla="*/ 26 w 127"/>
              <a:gd name="T69" fmla="*/ 95 h 160"/>
              <a:gd name="T70" fmla="*/ 30 w 127"/>
              <a:gd name="T71" fmla="*/ 95 h 160"/>
              <a:gd name="T72" fmla="*/ 30 w 127"/>
              <a:gd name="T73" fmla="*/ 92 h 160"/>
              <a:gd name="T74" fmla="*/ 19 w 127"/>
              <a:gd name="T75" fmla="*/ 62 h 160"/>
              <a:gd name="T76" fmla="*/ 64 w 127"/>
              <a:gd name="T77" fmla="*/ 17 h 160"/>
              <a:gd name="T78" fmla="*/ 109 w 127"/>
              <a:gd name="T79" fmla="*/ 62 h 160"/>
              <a:gd name="T80" fmla="*/ 64 w 127"/>
              <a:gd name="T81" fmla="*/ 107 h 160"/>
              <a:gd name="T82" fmla="*/ 53 w 127"/>
              <a:gd name="T83" fmla="*/ 106 h 160"/>
              <a:gd name="T84" fmla="*/ 50 w 127"/>
              <a:gd name="T85" fmla="*/ 107 h 160"/>
              <a:gd name="T86" fmla="*/ 52 w 127"/>
              <a:gd name="T87" fmla="*/ 111 h 160"/>
              <a:gd name="T88" fmla="*/ 64 w 127"/>
              <a:gd name="T89" fmla="*/ 112 h 160"/>
              <a:gd name="T90" fmla="*/ 114 w 127"/>
              <a:gd name="T91" fmla="*/ 62 h 160"/>
              <a:gd name="T92" fmla="*/ 64 w 127"/>
              <a:gd name="T93" fmla="*/ 12 h 160"/>
              <a:gd name="T94" fmla="*/ 64 w 127"/>
              <a:gd name="T95" fmla="*/ 73 h 160"/>
              <a:gd name="T96" fmla="*/ 75 w 127"/>
              <a:gd name="T97" fmla="*/ 62 h 160"/>
              <a:gd name="T98" fmla="*/ 64 w 127"/>
              <a:gd name="T99" fmla="*/ 51 h 160"/>
              <a:gd name="T100" fmla="*/ 53 w 127"/>
              <a:gd name="T101" fmla="*/ 62 h 160"/>
              <a:gd name="T102" fmla="*/ 64 w 127"/>
              <a:gd name="T103" fmla="*/ 73 h 160"/>
              <a:gd name="T104" fmla="*/ 64 w 127"/>
              <a:gd name="T105" fmla="*/ 56 h 160"/>
              <a:gd name="T106" fmla="*/ 70 w 127"/>
              <a:gd name="T107" fmla="*/ 62 h 160"/>
              <a:gd name="T108" fmla="*/ 64 w 127"/>
              <a:gd name="T109" fmla="*/ 68 h 160"/>
              <a:gd name="T110" fmla="*/ 58 w 127"/>
              <a:gd name="T111" fmla="*/ 62 h 160"/>
              <a:gd name="T112" fmla="*/ 64 w 127"/>
              <a:gd name="T113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7" h="160">
                <a:moveTo>
                  <a:pt x="53" y="75"/>
                </a:moveTo>
                <a:cubicBezTo>
                  <a:pt x="52" y="75"/>
                  <a:pt x="52" y="75"/>
                  <a:pt x="37" y="91"/>
                </a:cubicBezTo>
                <a:cubicBezTo>
                  <a:pt x="26" y="102"/>
                  <a:pt x="20" y="111"/>
                  <a:pt x="17" y="116"/>
                </a:cubicBezTo>
                <a:cubicBezTo>
                  <a:pt x="11" y="125"/>
                  <a:pt x="9" y="138"/>
                  <a:pt x="16" y="142"/>
                </a:cubicBezTo>
                <a:cubicBezTo>
                  <a:pt x="16" y="142"/>
                  <a:pt x="16" y="142"/>
                  <a:pt x="17" y="142"/>
                </a:cubicBezTo>
                <a:cubicBezTo>
                  <a:pt x="18" y="143"/>
                  <a:pt x="19" y="143"/>
                  <a:pt x="21" y="143"/>
                </a:cubicBezTo>
                <a:cubicBezTo>
                  <a:pt x="28" y="143"/>
                  <a:pt x="35" y="135"/>
                  <a:pt x="39" y="128"/>
                </a:cubicBezTo>
                <a:cubicBezTo>
                  <a:pt x="45" y="118"/>
                  <a:pt x="56" y="79"/>
                  <a:pt x="56" y="77"/>
                </a:cubicBezTo>
                <a:cubicBezTo>
                  <a:pt x="56" y="75"/>
                  <a:pt x="55" y="75"/>
                  <a:pt x="53" y="75"/>
                </a:cubicBezTo>
                <a:close/>
                <a:moveTo>
                  <a:pt x="34" y="126"/>
                </a:moveTo>
                <a:cubicBezTo>
                  <a:pt x="30" y="134"/>
                  <a:pt x="23" y="140"/>
                  <a:pt x="19" y="138"/>
                </a:cubicBezTo>
                <a:cubicBezTo>
                  <a:pt x="15" y="135"/>
                  <a:pt x="16" y="127"/>
                  <a:pt x="21" y="118"/>
                </a:cubicBezTo>
                <a:cubicBezTo>
                  <a:pt x="26" y="111"/>
                  <a:pt x="40" y="95"/>
                  <a:pt x="48" y="86"/>
                </a:cubicBezTo>
                <a:cubicBezTo>
                  <a:pt x="45" y="98"/>
                  <a:pt x="39" y="118"/>
                  <a:pt x="34" y="126"/>
                </a:cubicBezTo>
                <a:close/>
                <a:moveTo>
                  <a:pt x="115" y="0"/>
                </a:move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6" y="160"/>
                  <a:pt x="13" y="16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22" y="160"/>
                  <a:pt x="127" y="155"/>
                  <a:pt x="127" y="148"/>
                </a:cubicBezTo>
                <a:cubicBezTo>
                  <a:pt x="127" y="13"/>
                  <a:pt x="127" y="13"/>
                  <a:pt x="127" y="13"/>
                </a:cubicBezTo>
                <a:cubicBezTo>
                  <a:pt x="127" y="6"/>
                  <a:pt x="122" y="0"/>
                  <a:pt x="115" y="0"/>
                </a:cubicBezTo>
                <a:close/>
                <a:moveTo>
                  <a:pt x="122" y="148"/>
                </a:moveTo>
                <a:cubicBezTo>
                  <a:pt x="122" y="152"/>
                  <a:pt x="119" y="155"/>
                  <a:pt x="115" y="155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9" y="155"/>
                  <a:pt x="6" y="152"/>
                  <a:pt x="6" y="148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9"/>
                  <a:pt x="9" y="5"/>
                  <a:pt x="13" y="5"/>
                </a:cubicBezTo>
                <a:cubicBezTo>
                  <a:pt x="115" y="5"/>
                  <a:pt x="115" y="5"/>
                  <a:pt x="115" y="5"/>
                </a:cubicBezTo>
                <a:cubicBezTo>
                  <a:pt x="119" y="5"/>
                  <a:pt x="122" y="9"/>
                  <a:pt x="122" y="13"/>
                </a:cubicBezTo>
                <a:lnTo>
                  <a:pt x="122" y="148"/>
                </a:lnTo>
                <a:close/>
                <a:moveTo>
                  <a:pt x="64" y="12"/>
                </a:moveTo>
                <a:cubicBezTo>
                  <a:pt x="36" y="12"/>
                  <a:pt x="14" y="34"/>
                  <a:pt x="14" y="62"/>
                </a:cubicBezTo>
                <a:cubicBezTo>
                  <a:pt x="14" y="74"/>
                  <a:pt x="18" y="86"/>
                  <a:pt x="26" y="95"/>
                </a:cubicBezTo>
                <a:cubicBezTo>
                  <a:pt x="27" y="96"/>
                  <a:pt x="29" y="96"/>
                  <a:pt x="30" y="95"/>
                </a:cubicBezTo>
                <a:cubicBezTo>
                  <a:pt x="31" y="94"/>
                  <a:pt x="31" y="93"/>
                  <a:pt x="30" y="92"/>
                </a:cubicBezTo>
                <a:cubicBezTo>
                  <a:pt x="23" y="84"/>
                  <a:pt x="19" y="73"/>
                  <a:pt x="19" y="62"/>
                </a:cubicBezTo>
                <a:cubicBezTo>
                  <a:pt x="19" y="37"/>
                  <a:pt x="39" y="17"/>
                  <a:pt x="64" y="17"/>
                </a:cubicBezTo>
                <a:cubicBezTo>
                  <a:pt x="89" y="17"/>
                  <a:pt x="109" y="37"/>
                  <a:pt x="109" y="62"/>
                </a:cubicBezTo>
                <a:cubicBezTo>
                  <a:pt x="109" y="87"/>
                  <a:pt x="89" y="107"/>
                  <a:pt x="64" y="107"/>
                </a:cubicBezTo>
                <a:cubicBezTo>
                  <a:pt x="60" y="107"/>
                  <a:pt x="56" y="107"/>
                  <a:pt x="53" y="106"/>
                </a:cubicBezTo>
                <a:cubicBezTo>
                  <a:pt x="51" y="105"/>
                  <a:pt x="50" y="106"/>
                  <a:pt x="50" y="107"/>
                </a:cubicBezTo>
                <a:cubicBezTo>
                  <a:pt x="49" y="109"/>
                  <a:pt x="50" y="110"/>
                  <a:pt x="52" y="111"/>
                </a:cubicBezTo>
                <a:cubicBezTo>
                  <a:pt x="56" y="112"/>
                  <a:pt x="60" y="112"/>
                  <a:pt x="64" y="112"/>
                </a:cubicBezTo>
                <a:cubicBezTo>
                  <a:pt x="92" y="112"/>
                  <a:pt x="114" y="90"/>
                  <a:pt x="114" y="62"/>
                </a:cubicBezTo>
                <a:cubicBezTo>
                  <a:pt x="114" y="34"/>
                  <a:pt x="92" y="12"/>
                  <a:pt x="64" y="12"/>
                </a:cubicBezTo>
                <a:close/>
                <a:moveTo>
                  <a:pt x="64" y="73"/>
                </a:moveTo>
                <a:cubicBezTo>
                  <a:pt x="70" y="73"/>
                  <a:pt x="75" y="68"/>
                  <a:pt x="75" y="62"/>
                </a:cubicBezTo>
                <a:cubicBezTo>
                  <a:pt x="75" y="56"/>
                  <a:pt x="70" y="51"/>
                  <a:pt x="64" y="51"/>
                </a:cubicBezTo>
                <a:cubicBezTo>
                  <a:pt x="58" y="51"/>
                  <a:pt x="53" y="56"/>
                  <a:pt x="53" y="62"/>
                </a:cubicBezTo>
                <a:cubicBezTo>
                  <a:pt x="53" y="68"/>
                  <a:pt x="58" y="73"/>
                  <a:pt x="64" y="73"/>
                </a:cubicBezTo>
                <a:close/>
                <a:moveTo>
                  <a:pt x="64" y="56"/>
                </a:moveTo>
                <a:cubicBezTo>
                  <a:pt x="67" y="56"/>
                  <a:pt x="70" y="59"/>
                  <a:pt x="70" y="62"/>
                </a:cubicBezTo>
                <a:cubicBezTo>
                  <a:pt x="70" y="66"/>
                  <a:pt x="67" y="68"/>
                  <a:pt x="64" y="68"/>
                </a:cubicBezTo>
                <a:cubicBezTo>
                  <a:pt x="60" y="68"/>
                  <a:pt x="58" y="66"/>
                  <a:pt x="58" y="62"/>
                </a:cubicBezTo>
                <a:cubicBezTo>
                  <a:pt x="58" y="59"/>
                  <a:pt x="60" y="56"/>
                  <a:pt x="64" y="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23ECB83B-70C1-33C8-A52F-21B0FEA44A5C}"/>
              </a:ext>
            </a:extLst>
          </p:cNvPr>
          <p:cNvSpPr>
            <a:spLocks noEditPoints="1"/>
          </p:cNvSpPr>
          <p:nvPr/>
        </p:nvSpPr>
        <p:spPr bwMode="auto">
          <a:xfrm>
            <a:off x="9558338" y="2473325"/>
            <a:ext cx="234950" cy="254000"/>
          </a:xfrm>
          <a:custGeom>
            <a:avLst/>
            <a:gdLst>
              <a:gd name="T0" fmla="*/ 27 w 148"/>
              <a:gd name="T1" fmla="*/ 60 h 160"/>
              <a:gd name="T2" fmla="*/ 47 w 148"/>
              <a:gd name="T3" fmla="*/ 60 h 160"/>
              <a:gd name="T4" fmla="*/ 47 w 148"/>
              <a:gd name="T5" fmla="*/ 132 h 160"/>
              <a:gd name="T6" fmla="*/ 49 w 148"/>
              <a:gd name="T7" fmla="*/ 135 h 160"/>
              <a:gd name="T8" fmla="*/ 52 w 148"/>
              <a:gd name="T9" fmla="*/ 132 h 160"/>
              <a:gd name="T10" fmla="*/ 52 w 148"/>
              <a:gd name="T11" fmla="*/ 57 h 160"/>
              <a:gd name="T12" fmla="*/ 49 w 148"/>
              <a:gd name="T13" fmla="*/ 55 h 160"/>
              <a:gd name="T14" fmla="*/ 33 w 148"/>
              <a:gd name="T15" fmla="*/ 55 h 160"/>
              <a:gd name="T16" fmla="*/ 74 w 148"/>
              <a:gd name="T17" fmla="*/ 7 h 160"/>
              <a:gd name="T18" fmla="*/ 115 w 148"/>
              <a:gd name="T19" fmla="*/ 55 h 160"/>
              <a:gd name="T20" fmla="*/ 98 w 148"/>
              <a:gd name="T21" fmla="*/ 55 h 160"/>
              <a:gd name="T22" fmla="*/ 95 w 148"/>
              <a:gd name="T23" fmla="*/ 57 h 160"/>
              <a:gd name="T24" fmla="*/ 95 w 148"/>
              <a:gd name="T25" fmla="*/ 132 h 160"/>
              <a:gd name="T26" fmla="*/ 98 w 148"/>
              <a:gd name="T27" fmla="*/ 135 h 160"/>
              <a:gd name="T28" fmla="*/ 100 w 148"/>
              <a:gd name="T29" fmla="*/ 132 h 160"/>
              <a:gd name="T30" fmla="*/ 100 w 148"/>
              <a:gd name="T31" fmla="*/ 60 h 160"/>
              <a:gd name="T32" fmla="*/ 120 w 148"/>
              <a:gd name="T33" fmla="*/ 60 h 160"/>
              <a:gd name="T34" fmla="*/ 122 w 148"/>
              <a:gd name="T35" fmla="*/ 58 h 160"/>
              <a:gd name="T36" fmla="*/ 122 w 148"/>
              <a:gd name="T37" fmla="*/ 56 h 160"/>
              <a:gd name="T38" fmla="*/ 76 w 148"/>
              <a:gd name="T39" fmla="*/ 1 h 160"/>
              <a:gd name="T40" fmla="*/ 72 w 148"/>
              <a:gd name="T41" fmla="*/ 1 h 160"/>
              <a:gd name="T42" fmla="*/ 25 w 148"/>
              <a:gd name="T43" fmla="*/ 56 h 160"/>
              <a:gd name="T44" fmla="*/ 25 w 148"/>
              <a:gd name="T45" fmla="*/ 58 h 160"/>
              <a:gd name="T46" fmla="*/ 27 w 148"/>
              <a:gd name="T47" fmla="*/ 60 h 160"/>
              <a:gd name="T48" fmla="*/ 145 w 148"/>
              <a:gd name="T49" fmla="*/ 110 h 160"/>
              <a:gd name="T50" fmla="*/ 143 w 148"/>
              <a:gd name="T51" fmla="*/ 112 h 160"/>
              <a:gd name="T52" fmla="*/ 143 w 148"/>
              <a:gd name="T53" fmla="*/ 137 h 160"/>
              <a:gd name="T54" fmla="*/ 5 w 148"/>
              <a:gd name="T55" fmla="*/ 137 h 160"/>
              <a:gd name="T56" fmla="*/ 5 w 148"/>
              <a:gd name="T57" fmla="*/ 112 h 160"/>
              <a:gd name="T58" fmla="*/ 2 w 148"/>
              <a:gd name="T59" fmla="*/ 110 h 160"/>
              <a:gd name="T60" fmla="*/ 0 w 148"/>
              <a:gd name="T61" fmla="*/ 112 h 160"/>
              <a:gd name="T62" fmla="*/ 0 w 148"/>
              <a:gd name="T63" fmla="*/ 158 h 160"/>
              <a:gd name="T64" fmla="*/ 2 w 148"/>
              <a:gd name="T65" fmla="*/ 160 h 160"/>
              <a:gd name="T66" fmla="*/ 145 w 148"/>
              <a:gd name="T67" fmla="*/ 160 h 160"/>
              <a:gd name="T68" fmla="*/ 148 w 148"/>
              <a:gd name="T69" fmla="*/ 158 h 160"/>
              <a:gd name="T70" fmla="*/ 148 w 148"/>
              <a:gd name="T71" fmla="*/ 112 h 160"/>
              <a:gd name="T72" fmla="*/ 145 w 148"/>
              <a:gd name="T73" fmla="*/ 110 h 160"/>
              <a:gd name="T74" fmla="*/ 143 w 148"/>
              <a:gd name="T75" fmla="*/ 155 h 160"/>
              <a:gd name="T76" fmla="*/ 5 w 148"/>
              <a:gd name="T77" fmla="*/ 155 h 160"/>
              <a:gd name="T78" fmla="*/ 5 w 148"/>
              <a:gd name="T79" fmla="*/ 142 h 160"/>
              <a:gd name="T80" fmla="*/ 143 w 148"/>
              <a:gd name="T81" fmla="*/ 142 h 160"/>
              <a:gd name="T82" fmla="*/ 143 w 148"/>
              <a:gd name="T83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8" h="160">
                <a:moveTo>
                  <a:pt x="27" y="60"/>
                </a:moveTo>
                <a:cubicBezTo>
                  <a:pt x="47" y="60"/>
                  <a:pt x="47" y="60"/>
                  <a:pt x="47" y="60"/>
                </a:cubicBezTo>
                <a:cubicBezTo>
                  <a:pt x="47" y="132"/>
                  <a:pt x="47" y="132"/>
                  <a:pt x="47" y="132"/>
                </a:cubicBezTo>
                <a:cubicBezTo>
                  <a:pt x="47" y="133"/>
                  <a:pt x="48" y="135"/>
                  <a:pt x="49" y="135"/>
                </a:cubicBezTo>
                <a:cubicBezTo>
                  <a:pt x="51" y="135"/>
                  <a:pt x="52" y="133"/>
                  <a:pt x="52" y="132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6"/>
                  <a:pt x="51" y="55"/>
                  <a:pt x="49" y="55"/>
                </a:cubicBezTo>
                <a:cubicBezTo>
                  <a:pt x="33" y="55"/>
                  <a:pt x="33" y="55"/>
                  <a:pt x="33" y="55"/>
                </a:cubicBezTo>
                <a:cubicBezTo>
                  <a:pt x="74" y="7"/>
                  <a:pt x="74" y="7"/>
                  <a:pt x="74" y="7"/>
                </a:cubicBezTo>
                <a:cubicBezTo>
                  <a:pt x="115" y="55"/>
                  <a:pt x="115" y="55"/>
                  <a:pt x="115" y="55"/>
                </a:cubicBezTo>
                <a:cubicBezTo>
                  <a:pt x="98" y="55"/>
                  <a:pt x="98" y="55"/>
                  <a:pt x="98" y="55"/>
                </a:cubicBezTo>
                <a:cubicBezTo>
                  <a:pt x="96" y="55"/>
                  <a:pt x="95" y="56"/>
                  <a:pt x="95" y="57"/>
                </a:cubicBezTo>
                <a:cubicBezTo>
                  <a:pt x="95" y="132"/>
                  <a:pt x="95" y="132"/>
                  <a:pt x="95" y="132"/>
                </a:cubicBezTo>
                <a:cubicBezTo>
                  <a:pt x="95" y="133"/>
                  <a:pt x="96" y="135"/>
                  <a:pt x="98" y="135"/>
                </a:cubicBezTo>
                <a:cubicBezTo>
                  <a:pt x="99" y="135"/>
                  <a:pt x="100" y="133"/>
                  <a:pt x="100" y="132"/>
                </a:cubicBezTo>
                <a:cubicBezTo>
                  <a:pt x="100" y="60"/>
                  <a:pt x="100" y="60"/>
                  <a:pt x="100" y="60"/>
                </a:cubicBezTo>
                <a:cubicBezTo>
                  <a:pt x="120" y="60"/>
                  <a:pt x="120" y="60"/>
                  <a:pt x="120" y="60"/>
                </a:cubicBezTo>
                <a:cubicBezTo>
                  <a:pt x="121" y="60"/>
                  <a:pt x="122" y="59"/>
                  <a:pt x="122" y="58"/>
                </a:cubicBezTo>
                <a:cubicBezTo>
                  <a:pt x="123" y="58"/>
                  <a:pt x="123" y="57"/>
                  <a:pt x="122" y="56"/>
                </a:cubicBezTo>
                <a:cubicBezTo>
                  <a:pt x="76" y="1"/>
                  <a:pt x="76" y="1"/>
                  <a:pt x="76" y="1"/>
                </a:cubicBezTo>
                <a:cubicBezTo>
                  <a:pt x="75" y="0"/>
                  <a:pt x="73" y="0"/>
                  <a:pt x="72" y="1"/>
                </a:cubicBezTo>
                <a:cubicBezTo>
                  <a:pt x="25" y="56"/>
                  <a:pt x="25" y="56"/>
                  <a:pt x="25" y="56"/>
                </a:cubicBezTo>
                <a:cubicBezTo>
                  <a:pt x="25" y="57"/>
                  <a:pt x="25" y="58"/>
                  <a:pt x="25" y="58"/>
                </a:cubicBezTo>
                <a:cubicBezTo>
                  <a:pt x="25" y="59"/>
                  <a:pt x="26" y="60"/>
                  <a:pt x="27" y="60"/>
                </a:cubicBezTo>
                <a:close/>
                <a:moveTo>
                  <a:pt x="145" y="110"/>
                </a:moveTo>
                <a:cubicBezTo>
                  <a:pt x="144" y="110"/>
                  <a:pt x="143" y="111"/>
                  <a:pt x="143" y="112"/>
                </a:cubicBezTo>
                <a:cubicBezTo>
                  <a:pt x="143" y="137"/>
                  <a:pt x="143" y="137"/>
                  <a:pt x="143" y="137"/>
                </a:cubicBezTo>
                <a:cubicBezTo>
                  <a:pt x="5" y="137"/>
                  <a:pt x="5" y="137"/>
                  <a:pt x="5" y="137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1"/>
                  <a:pt x="4" y="110"/>
                  <a:pt x="2" y="110"/>
                </a:cubicBezTo>
                <a:cubicBezTo>
                  <a:pt x="1" y="110"/>
                  <a:pt x="0" y="111"/>
                  <a:pt x="0" y="112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9"/>
                  <a:pt x="1" y="160"/>
                  <a:pt x="2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47" y="160"/>
                  <a:pt x="148" y="159"/>
                  <a:pt x="148" y="158"/>
                </a:cubicBezTo>
                <a:cubicBezTo>
                  <a:pt x="148" y="112"/>
                  <a:pt x="148" y="112"/>
                  <a:pt x="148" y="112"/>
                </a:cubicBezTo>
                <a:cubicBezTo>
                  <a:pt x="148" y="111"/>
                  <a:pt x="147" y="110"/>
                  <a:pt x="145" y="110"/>
                </a:cubicBezTo>
                <a:close/>
                <a:moveTo>
                  <a:pt x="143" y="155"/>
                </a:moveTo>
                <a:cubicBezTo>
                  <a:pt x="5" y="155"/>
                  <a:pt x="5" y="155"/>
                  <a:pt x="5" y="155"/>
                </a:cubicBezTo>
                <a:cubicBezTo>
                  <a:pt x="5" y="142"/>
                  <a:pt x="5" y="142"/>
                  <a:pt x="5" y="142"/>
                </a:cubicBezTo>
                <a:cubicBezTo>
                  <a:pt x="143" y="142"/>
                  <a:pt x="143" y="142"/>
                  <a:pt x="143" y="142"/>
                </a:cubicBezTo>
                <a:lnTo>
                  <a:pt x="143" y="15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FB8232A7-6D3B-F4C0-E594-16A87B748B26}"/>
              </a:ext>
            </a:extLst>
          </p:cNvPr>
          <p:cNvSpPr>
            <a:spLocks noEditPoints="1"/>
          </p:cNvSpPr>
          <p:nvPr/>
        </p:nvSpPr>
        <p:spPr bwMode="auto">
          <a:xfrm>
            <a:off x="10107613" y="2473325"/>
            <a:ext cx="236538" cy="254000"/>
          </a:xfrm>
          <a:custGeom>
            <a:avLst/>
            <a:gdLst>
              <a:gd name="T0" fmla="*/ 73 w 149"/>
              <a:gd name="T1" fmla="*/ 134 h 160"/>
              <a:gd name="T2" fmla="*/ 75 w 149"/>
              <a:gd name="T3" fmla="*/ 135 h 160"/>
              <a:gd name="T4" fmla="*/ 76 w 149"/>
              <a:gd name="T5" fmla="*/ 134 h 160"/>
              <a:gd name="T6" fmla="*/ 123 w 149"/>
              <a:gd name="T7" fmla="*/ 79 h 160"/>
              <a:gd name="T8" fmla="*/ 123 w 149"/>
              <a:gd name="T9" fmla="*/ 77 h 160"/>
              <a:gd name="T10" fmla="*/ 121 w 149"/>
              <a:gd name="T11" fmla="*/ 75 h 160"/>
              <a:gd name="T12" fmla="*/ 101 w 149"/>
              <a:gd name="T13" fmla="*/ 75 h 160"/>
              <a:gd name="T14" fmla="*/ 101 w 149"/>
              <a:gd name="T15" fmla="*/ 3 h 160"/>
              <a:gd name="T16" fmla="*/ 99 w 149"/>
              <a:gd name="T17" fmla="*/ 0 h 160"/>
              <a:gd name="T18" fmla="*/ 96 w 149"/>
              <a:gd name="T19" fmla="*/ 3 h 160"/>
              <a:gd name="T20" fmla="*/ 96 w 149"/>
              <a:gd name="T21" fmla="*/ 78 h 160"/>
              <a:gd name="T22" fmla="*/ 99 w 149"/>
              <a:gd name="T23" fmla="*/ 80 h 160"/>
              <a:gd name="T24" fmla="*/ 115 w 149"/>
              <a:gd name="T25" fmla="*/ 80 h 160"/>
              <a:gd name="T26" fmla="*/ 75 w 149"/>
              <a:gd name="T27" fmla="*/ 128 h 160"/>
              <a:gd name="T28" fmla="*/ 34 w 149"/>
              <a:gd name="T29" fmla="*/ 80 h 160"/>
              <a:gd name="T30" fmla="*/ 50 w 149"/>
              <a:gd name="T31" fmla="*/ 80 h 160"/>
              <a:gd name="T32" fmla="*/ 53 w 149"/>
              <a:gd name="T33" fmla="*/ 78 h 160"/>
              <a:gd name="T34" fmla="*/ 53 w 149"/>
              <a:gd name="T35" fmla="*/ 3 h 160"/>
              <a:gd name="T36" fmla="*/ 50 w 149"/>
              <a:gd name="T37" fmla="*/ 0 h 160"/>
              <a:gd name="T38" fmla="*/ 48 w 149"/>
              <a:gd name="T39" fmla="*/ 3 h 160"/>
              <a:gd name="T40" fmla="*/ 48 w 149"/>
              <a:gd name="T41" fmla="*/ 75 h 160"/>
              <a:gd name="T42" fmla="*/ 28 w 149"/>
              <a:gd name="T43" fmla="*/ 75 h 160"/>
              <a:gd name="T44" fmla="*/ 26 w 149"/>
              <a:gd name="T45" fmla="*/ 77 h 160"/>
              <a:gd name="T46" fmla="*/ 26 w 149"/>
              <a:gd name="T47" fmla="*/ 79 h 160"/>
              <a:gd name="T48" fmla="*/ 73 w 149"/>
              <a:gd name="T49" fmla="*/ 134 h 160"/>
              <a:gd name="T50" fmla="*/ 146 w 149"/>
              <a:gd name="T51" fmla="*/ 110 h 160"/>
              <a:gd name="T52" fmla="*/ 144 w 149"/>
              <a:gd name="T53" fmla="*/ 112 h 160"/>
              <a:gd name="T54" fmla="*/ 144 w 149"/>
              <a:gd name="T55" fmla="*/ 137 h 160"/>
              <a:gd name="T56" fmla="*/ 6 w 149"/>
              <a:gd name="T57" fmla="*/ 137 h 160"/>
              <a:gd name="T58" fmla="*/ 6 w 149"/>
              <a:gd name="T59" fmla="*/ 112 h 160"/>
              <a:gd name="T60" fmla="*/ 3 w 149"/>
              <a:gd name="T61" fmla="*/ 110 h 160"/>
              <a:gd name="T62" fmla="*/ 0 w 149"/>
              <a:gd name="T63" fmla="*/ 112 h 160"/>
              <a:gd name="T64" fmla="*/ 0 w 149"/>
              <a:gd name="T65" fmla="*/ 158 h 160"/>
              <a:gd name="T66" fmla="*/ 3 w 149"/>
              <a:gd name="T67" fmla="*/ 160 h 160"/>
              <a:gd name="T68" fmla="*/ 146 w 149"/>
              <a:gd name="T69" fmla="*/ 160 h 160"/>
              <a:gd name="T70" fmla="*/ 149 w 149"/>
              <a:gd name="T71" fmla="*/ 158 h 160"/>
              <a:gd name="T72" fmla="*/ 149 w 149"/>
              <a:gd name="T73" fmla="*/ 112 h 160"/>
              <a:gd name="T74" fmla="*/ 146 w 149"/>
              <a:gd name="T75" fmla="*/ 110 h 160"/>
              <a:gd name="T76" fmla="*/ 144 w 149"/>
              <a:gd name="T77" fmla="*/ 155 h 160"/>
              <a:gd name="T78" fmla="*/ 6 w 149"/>
              <a:gd name="T79" fmla="*/ 155 h 160"/>
              <a:gd name="T80" fmla="*/ 6 w 149"/>
              <a:gd name="T81" fmla="*/ 142 h 160"/>
              <a:gd name="T82" fmla="*/ 144 w 149"/>
              <a:gd name="T83" fmla="*/ 142 h 160"/>
              <a:gd name="T84" fmla="*/ 144 w 149"/>
              <a:gd name="T85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9" h="160">
                <a:moveTo>
                  <a:pt x="73" y="134"/>
                </a:moveTo>
                <a:cubicBezTo>
                  <a:pt x="73" y="134"/>
                  <a:pt x="74" y="135"/>
                  <a:pt x="75" y="135"/>
                </a:cubicBezTo>
                <a:cubicBezTo>
                  <a:pt x="75" y="135"/>
                  <a:pt x="76" y="134"/>
                  <a:pt x="76" y="134"/>
                </a:cubicBezTo>
                <a:cubicBezTo>
                  <a:pt x="123" y="79"/>
                  <a:pt x="123" y="79"/>
                  <a:pt x="123" y="79"/>
                </a:cubicBezTo>
                <a:cubicBezTo>
                  <a:pt x="124" y="78"/>
                  <a:pt x="124" y="77"/>
                  <a:pt x="123" y="77"/>
                </a:cubicBezTo>
                <a:cubicBezTo>
                  <a:pt x="123" y="76"/>
                  <a:pt x="122" y="75"/>
                  <a:pt x="121" y="75"/>
                </a:cubicBezTo>
                <a:cubicBezTo>
                  <a:pt x="101" y="75"/>
                  <a:pt x="101" y="75"/>
                  <a:pt x="101" y="75"/>
                </a:cubicBezTo>
                <a:cubicBezTo>
                  <a:pt x="101" y="3"/>
                  <a:pt x="101" y="3"/>
                  <a:pt x="101" y="3"/>
                </a:cubicBezTo>
                <a:cubicBezTo>
                  <a:pt x="101" y="2"/>
                  <a:pt x="100" y="0"/>
                  <a:pt x="99" y="0"/>
                </a:cubicBezTo>
                <a:cubicBezTo>
                  <a:pt x="97" y="0"/>
                  <a:pt x="96" y="2"/>
                  <a:pt x="96" y="3"/>
                </a:cubicBezTo>
                <a:cubicBezTo>
                  <a:pt x="96" y="78"/>
                  <a:pt x="96" y="78"/>
                  <a:pt x="96" y="78"/>
                </a:cubicBezTo>
                <a:cubicBezTo>
                  <a:pt x="96" y="79"/>
                  <a:pt x="97" y="80"/>
                  <a:pt x="99" y="80"/>
                </a:cubicBezTo>
                <a:cubicBezTo>
                  <a:pt x="115" y="80"/>
                  <a:pt x="115" y="80"/>
                  <a:pt x="115" y="80"/>
                </a:cubicBezTo>
                <a:cubicBezTo>
                  <a:pt x="75" y="128"/>
                  <a:pt x="75" y="128"/>
                  <a:pt x="75" y="128"/>
                </a:cubicBezTo>
                <a:cubicBezTo>
                  <a:pt x="34" y="80"/>
                  <a:pt x="34" y="80"/>
                  <a:pt x="34" y="80"/>
                </a:cubicBezTo>
                <a:cubicBezTo>
                  <a:pt x="50" y="80"/>
                  <a:pt x="50" y="80"/>
                  <a:pt x="50" y="80"/>
                </a:cubicBezTo>
                <a:cubicBezTo>
                  <a:pt x="52" y="80"/>
                  <a:pt x="53" y="79"/>
                  <a:pt x="53" y="78"/>
                </a:cubicBezTo>
                <a:cubicBezTo>
                  <a:pt x="53" y="3"/>
                  <a:pt x="53" y="3"/>
                  <a:pt x="53" y="3"/>
                </a:cubicBezTo>
                <a:cubicBezTo>
                  <a:pt x="53" y="2"/>
                  <a:pt x="52" y="0"/>
                  <a:pt x="50" y="0"/>
                </a:cubicBezTo>
                <a:cubicBezTo>
                  <a:pt x="49" y="0"/>
                  <a:pt x="48" y="2"/>
                  <a:pt x="48" y="3"/>
                </a:cubicBezTo>
                <a:cubicBezTo>
                  <a:pt x="48" y="75"/>
                  <a:pt x="48" y="75"/>
                  <a:pt x="48" y="75"/>
                </a:cubicBezTo>
                <a:cubicBezTo>
                  <a:pt x="28" y="75"/>
                  <a:pt x="28" y="75"/>
                  <a:pt x="28" y="75"/>
                </a:cubicBezTo>
                <a:cubicBezTo>
                  <a:pt x="27" y="75"/>
                  <a:pt x="26" y="76"/>
                  <a:pt x="26" y="77"/>
                </a:cubicBezTo>
                <a:cubicBezTo>
                  <a:pt x="25" y="77"/>
                  <a:pt x="26" y="78"/>
                  <a:pt x="26" y="79"/>
                </a:cubicBezTo>
                <a:lnTo>
                  <a:pt x="73" y="134"/>
                </a:lnTo>
                <a:close/>
                <a:moveTo>
                  <a:pt x="146" y="110"/>
                </a:moveTo>
                <a:cubicBezTo>
                  <a:pt x="145" y="110"/>
                  <a:pt x="144" y="111"/>
                  <a:pt x="144" y="112"/>
                </a:cubicBezTo>
                <a:cubicBezTo>
                  <a:pt x="144" y="137"/>
                  <a:pt x="144" y="137"/>
                  <a:pt x="144" y="137"/>
                </a:cubicBezTo>
                <a:cubicBezTo>
                  <a:pt x="6" y="137"/>
                  <a:pt x="6" y="137"/>
                  <a:pt x="6" y="137"/>
                </a:cubicBezTo>
                <a:cubicBezTo>
                  <a:pt x="6" y="112"/>
                  <a:pt x="6" y="112"/>
                  <a:pt x="6" y="112"/>
                </a:cubicBezTo>
                <a:cubicBezTo>
                  <a:pt x="6" y="111"/>
                  <a:pt x="4" y="110"/>
                  <a:pt x="3" y="110"/>
                </a:cubicBezTo>
                <a:cubicBezTo>
                  <a:pt x="2" y="110"/>
                  <a:pt x="0" y="111"/>
                  <a:pt x="0" y="112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9"/>
                  <a:pt x="2" y="160"/>
                  <a:pt x="3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47" y="160"/>
                  <a:pt x="149" y="159"/>
                  <a:pt x="149" y="158"/>
                </a:cubicBezTo>
                <a:cubicBezTo>
                  <a:pt x="149" y="112"/>
                  <a:pt x="149" y="112"/>
                  <a:pt x="149" y="112"/>
                </a:cubicBezTo>
                <a:cubicBezTo>
                  <a:pt x="149" y="111"/>
                  <a:pt x="147" y="110"/>
                  <a:pt x="146" y="110"/>
                </a:cubicBezTo>
                <a:close/>
                <a:moveTo>
                  <a:pt x="144" y="155"/>
                </a:moveTo>
                <a:cubicBezTo>
                  <a:pt x="6" y="155"/>
                  <a:pt x="6" y="155"/>
                  <a:pt x="6" y="155"/>
                </a:cubicBezTo>
                <a:cubicBezTo>
                  <a:pt x="6" y="142"/>
                  <a:pt x="6" y="142"/>
                  <a:pt x="6" y="142"/>
                </a:cubicBezTo>
                <a:cubicBezTo>
                  <a:pt x="144" y="142"/>
                  <a:pt x="144" y="142"/>
                  <a:pt x="144" y="142"/>
                </a:cubicBezTo>
                <a:lnTo>
                  <a:pt x="144" y="15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8CA6FCCD-C62F-D423-4C45-B67A7DD4D1AF}"/>
              </a:ext>
            </a:extLst>
          </p:cNvPr>
          <p:cNvSpPr>
            <a:spLocks noEditPoints="1"/>
          </p:cNvSpPr>
          <p:nvPr/>
        </p:nvSpPr>
        <p:spPr bwMode="auto">
          <a:xfrm>
            <a:off x="1857376" y="2473325"/>
            <a:ext cx="223838" cy="254000"/>
          </a:xfrm>
          <a:custGeom>
            <a:avLst/>
            <a:gdLst>
              <a:gd name="T0" fmla="*/ 132 w 141"/>
              <a:gd name="T1" fmla="*/ 47 h 160"/>
              <a:gd name="T2" fmla="*/ 124 w 141"/>
              <a:gd name="T3" fmla="*/ 20 h 160"/>
              <a:gd name="T4" fmla="*/ 129 w 141"/>
              <a:gd name="T5" fmla="*/ 18 h 160"/>
              <a:gd name="T6" fmla="*/ 127 w 141"/>
              <a:gd name="T7" fmla="*/ 0 h 160"/>
              <a:gd name="T8" fmla="*/ 89 w 141"/>
              <a:gd name="T9" fmla="*/ 3 h 160"/>
              <a:gd name="T10" fmla="*/ 92 w 141"/>
              <a:gd name="T11" fmla="*/ 20 h 160"/>
              <a:gd name="T12" fmla="*/ 95 w 141"/>
              <a:gd name="T13" fmla="*/ 47 h 160"/>
              <a:gd name="T14" fmla="*/ 84 w 141"/>
              <a:gd name="T15" fmla="*/ 49 h 160"/>
              <a:gd name="T16" fmla="*/ 57 w 141"/>
              <a:gd name="T17" fmla="*/ 61 h 160"/>
              <a:gd name="T18" fmla="*/ 54 w 141"/>
              <a:gd name="T19" fmla="*/ 47 h 160"/>
              <a:gd name="T20" fmla="*/ 46 w 141"/>
              <a:gd name="T21" fmla="*/ 20 h 160"/>
              <a:gd name="T22" fmla="*/ 52 w 141"/>
              <a:gd name="T23" fmla="*/ 18 h 160"/>
              <a:gd name="T24" fmla="*/ 49 w 141"/>
              <a:gd name="T25" fmla="*/ 0 h 160"/>
              <a:gd name="T26" fmla="*/ 12 w 141"/>
              <a:gd name="T27" fmla="*/ 3 h 160"/>
              <a:gd name="T28" fmla="*/ 14 w 141"/>
              <a:gd name="T29" fmla="*/ 20 h 160"/>
              <a:gd name="T30" fmla="*/ 17 w 141"/>
              <a:gd name="T31" fmla="*/ 47 h 160"/>
              <a:gd name="T32" fmla="*/ 7 w 141"/>
              <a:gd name="T33" fmla="*/ 49 h 160"/>
              <a:gd name="T34" fmla="*/ 0 w 141"/>
              <a:gd name="T35" fmla="*/ 160 h 160"/>
              <a:gd name="T36" fmla="*/ 61 w 141"/>
              <a:gd name="T37" fmla="*/ 160 h 160"/>
              <a:gd name="T38" fmla="*/ 64 w 141"/>
              <a:gd name="T39" fmla="*/ 158 h 160"/>
              <a:gd name="T40" fmla="*/ 82 w 141"/>
              <a:gd name="T41" fmla="*/ 83 h 160"/>
              <a:gd name="T42" fmla="*/ 78 w 141"/>
              <a:gd name="T43" fmla="*/ 160 h 160"/>
              <a:gd name="T44" fmla="*/ 139 w 141"/>
              <a:gd name="T45" fmla="*/ 160 h 160"/>
              <a:gd name="T46" fmla="*/ 141 w 141"/>
              <a:gd name="T47" fmla="*/ 158 h 160"/>
              <a:gd name="T48" fmla="*/ 85 w 141"/>
              <a:gd name="T49" fmla="*/ 103 h 160"/>
              <a:gd name="T50" fmla="*/ 134 w 141"/>
              <a:gd name="T51" fmla="*/ 117 h 160"/>
              <a:gd name="T52" fmla="*/ 85 w 141"/>
              <a:gd name="T53" fmla="*/ 103 h 160"/>
              <a:gd name="T54" fmla="*/ 125 w 141"/>
              <a:gd name="T55" fmla="*/ 5 h 160"/>
              <a:gd name="T56" fmla="*/ 94 w 141"/>
              <a:gd name="T57" fmla="*/ 16 h 160"/>
              <a:gd name="T58" fmla="*/ 99 w 141"/>
              <a:gd name="T59" fmla="*/ 20 h 160"/>
              <a:gd name="T60" fmla="*/ 119 w 141"/>
              <a:gd name="T61" fmla="*/ 47 h 160"/>
              <a:gd name="T62" fmla="*/ 99 w 141"/>
              <a:gd name="T63" fmla="*/ 20 h 160"/>
              <a:gd name="T64" fmla="*/ 133 w 141"/>
              <a:gd name="T65" fmla="*/ 98 h 160"/>
              <a:gd name="T66" fmla="*/ 89 w 141"/>
              <a:gd name="T67" fmla="*/ 51 h 160"/>
              <a:gd name="T68" fmla="*/ 16 w 141"/>
              <a:gd name="T69" fmla="*/ 5 h 160"/>
              <a:gd name="T70" fmla="*/ 47 w 141"/>
              <a:gd name="T71" fmla="*/ 16 h 160"/>
              <a:gd name="T72" fmla="*/ 16 w 141"/>
              <a:gd name="T73" fmla="*/ 5 h 160"/>
              <a:gd name="T74" fmla="*/ 41 w 141"/>
              <a:gd name="T75" fmla="*/ 20 h 160"/>
              <a:gd name="T76" fmla="*/ 22 w 141"/>
              <a:gd name="T77" fmla="*/ 47 h 160"/>
              <a:gd name="T78" fmla="*/ 11 w 141"/>
              <a:gd name="T79" fmla="*/ 51 h 160"/>
              <a:gd name="T80" fmla="*/ 55 w 141"/>
              <a:gd name="T81" fmla="*/ 98 h 160"/>
              <a:gd name="T82" fmla="*/ 11 w 141"/>
              <a:gd name="T83" fmla="*/ 51 h 160"/>
              <a:gd name="T84" fmla="*/ 55 w 141"/>
              <a:gd name="T85" fmla="*/ 103 h 160"/>
              <a:gd name="T86" fmla="*/ 7 w 141"/>
              <a:gd name="T87" fmla="*/ 117 h 160"/>
              <a:gd name="T88" fmla="*/ 4 w 141"/>
              <a:gd name="T89" fmla="*/ 156 h 160"/>
              <a:gd name="T90" fmla="*/ 57 w 141"/>
              <a:gd name="T91" fmla="*/ 121 h 160"/>
              <a:gd name="T92" fmla="*/ 4 w 141"/>
              <a:gd name="T93" fmla="*/ 156 h 160"/>
              <a:gd name="T94" fmla="*/ 58 w 141"/>
              <a:gd name="T95" fmla="*/ 66 h 160"/>
              <a:gd name="T96" fmla="*/ 82 w 141"/>
              <a:gd name="T97" fmla="*/ 79 h 160"/>
              <a:gd name="T98" fmla="*/ 82 w 141"/>
              <a:gd name="T99" fmla="*/ 156 h 160"/>
              <a:gd name="T100" fmla="*/ 134 w 141"/>
              <a:gd name="T101" fmla="*/ 121 h 160"/>
              <a:gd name="T102" fmla="*/ 82 w 141"/>
              <a:gd name="T103" fmla="*/ 1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1" h="160">
                <a:moveTo>
                  <a:pt x="134" y="49"/>
                </a:moveTo>
                <a:cubicBezTo>
                  <a:pt x="134" y="48"/>
                  <a:pt x="133" y="47"/>
                  <a:pt x="132" y="47"/>
                </a:cubicBezTo>
                <a:cubicBezTo>
                  <a:pt x="124" y="47"/>
                  <a:pt x="124" y="47"/>
                  <a:pt x="124" y="47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28" y="20"/>
                  <a:pt x="129" y="19"/>
                  <a:pt x="129" y="18"/>
                </a:cubicBezTo>
                <a:cubicBezTo>
                  <a:pt x="129" y="3"/>
                  <a:pt x="129" y="3"/>
                  <a:pt x="129" y="3"/>
                </a:cubicBezTo>
                <a:cubicBezTo>
                  <a:pt x="129" y="1"/>
                  <a:pt x="128" y="0"/>
                  <a:pt x="127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0" y="0"/>
                  <a:pt x="89" y="1"/>
                  <a:pt x="89" y="3"/>
                </a:cubicBezTo>
                <a:cubicBezTo>
                  <a:pt x="89" y="18"/>
                  <a:pt x="89" y="18"/>
                  <a:pt x="89" y="18"/>
                </a:cubicBezTo>
                <a:cubicBezTo>
                  <a:pt x="89" y="19"/>
                  <a:pt x="90" y="20"/>
                  <a:pt x="92" y="20"/>
                </a:cubicBezTo>
                <a:cubicBezTo>
                  <a:pt x="95" y="20"/>
                  <a:pt x="95" y="20"/>
                  <a:pt x="95" y="20"/>
                </a:cubicBezTo>
                <a:cubicBezTo>
                  <a:pt x="95" y="47"/>
                  <a:pt x="95" y="47"/>
                  <a:pt x="95" y="47"/>
                </a:cubicBezTo>
                <a:cubicBezTo>
                  <a:pt x="87" y="47"/>
                  <a:pt x="87" y="47"/>
                  <a:pt x="87" y="47"/>
                </a:cubicBezTo>
                <a:cubicBezTo>
                  <a:pt x="85" y="47"/>
                  <a:pt x="84" y="48"/>
                  <a:pt x="84" y="49"/>
                </a:cubicBezTo>
                <a:cubicBezTo>
                  <a:pt x="84" y="61"/>
                  <a:pt x="84" y="61"/>
                  <a:pt x="84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49"/>
                  <a:pt x="57" y="49"/>
                  <a:pt x="57" y="49"/>
                </a:cubicBezTo>
                <a:cubicBezTo>
                  <a:pt x="56" y="48"/>
                  <a:pt x="55" y="47"/>
                  <a:pt x="54" y="47"/>
                </a:cubicBezTo>
                <a:cubicBezTo>
                  <a:pt x="46" y="47"/>
                  <a:pt x="46" y="47"/>
                  <a:pt x="46" y="47"/>
                </a:cubicBezTo>
                <a:cubicBezTo>
                  <a:pt x="46" y="20"/>
                  <a:pt x="46" y="20"/>
                  <a:pt x="46" y="20"/>
                </a:cubicBezTo>
                <a:cubicBezTo>
                  <a:pt x="49" y="20"/>
                  <a:pt x="49" y="20"/>
                  <a:pt x="49" y="20"/>
                </a:cubicBezTo>
                <a:cubicBezTo>
                  <a:pt x="51" y="20"/>
                  <a:pt x="52" y="19"/>
                  <a:pt x="52" y="18"/>
                </a:cubicBezTo>
                <a:cubicBezTo>
                  <a:pt x="52" y="3"/>
                  <a:pt x="52" y="3"/>
                  <a:pt x="52" y="3"/>
                </a:cubicBezTo>
                <a:cubicBezTo>
                  <a:pt x="52" y="1"/>
                  <a:pt x="51" y="0"/>
                  <a:pt x="49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3" y="0"/>
                  <a:pt x="12" y="1"/>
                  <a:pt x="12" y="3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9"/>
                  <a:pt x="13" y="20"/>
                  <a:pt x="14" y="20"/>
                </a:cubicBezTo>
                <a:cubicBezTo>
                  <a:pt x="17" y="20"/>
                  <a:pt x="17" y="20"/>
                  <a:pt x="17" y="20"/>
                </a:cubicBezTo>
                <a:cubicBezTo>
                  <a:pt x="17" y="47"/>
                  <a:pt x="17" y="47"/>
                  <a:pt x="17" y="47"/>
                </a:cubicBezTo>
                <a:cubicBezTo>
                  <a:pt x="9" y="47"/>
                  <a:pt x="9" y="47"/>
                  <a:pt x="9" y="47"/>
                </a:cubicBezTo>
                <a:cubicBezTo>
                  <a:pt x="8" y="47"/>
                  <a:pt x="7" y="48"/>
                  <a:pt x="7" y="49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9"/>
                  <a:pt x="0" y="159"/>
                  <a:pt x="0" y="160"/>
                </a:cubicBezTo>
                <a:cubicBezTo>
                  <a:pt x="1" y="160"/>
                  <a:pt x="1" y="160"/>
                  <a:pt x="2" y="160"/>
                </a:cubicBezTo>
                <a:cubicBezTo>
                  <a:pt x="61" y="160"/>
                  <a:pt x="61" y="160"/>
                  <a:pt x="61" y="160"/>
                </a:cubicBezTo>
                <a:cubicBezTo>
                  <a:pt x="62" y="160"/>
                  <a:pt x="63" y="160"/>
                  <a:pt x="63" y="160"/>
                </a:cubicBezTo>
                <a:cubicBezTo>
                  <a:pt x="63" y="159"/>
                  <a:pt x="64" y="159"/>
                  <a:pt x="64" y="158"/>
                </a:cubicBezTo>
                <a:cubicBezTo>
                  <a:pt x="59" y="83"/>
                  <a:pt x="59" y="83"/>
                  <a:pt x="59" y="83"/>
                </a:cubicBezTo>
                <a:cubicBezTo>
                  <a:pt x="82" y="83"/>
                  <a:pt x="82" y="83"/>
                  <a:pt x="82" y="83"/>
                </a:cubicBezTo>
                <a:cubicBezTo>
                  <a:pt x="77" y="158"/>
                  <a:pt x="77" y="158"/>
                  <a:pt x="77" y="158"/>
                </a:cubicBezTo>
                <a:cubicBezTo>
                  <a:pt x="77" y="159"/>
                  <a:pt x="77" y="159"/>
                  <a:pt x="78" y="160"/>
                </a:cubicBezTo>
                <a:cubicBezTo>
                  <a:pt x="78" y="160"/>
                  <a:pt x="79" y="160"/>
                  <a:pt x="80" y="160"/>
                </a:cubicBezTo>
                <a:cubicBezTo>
                  <a:pt x="139" y="160"/>
                  <a:pt x="139" y="160"/>
                  <a:pt x="139" y="160"/>
                </a:cubicBezTo>
                <a:cubicBezTo>
                  <a:pt x="140" y="160"/>
                  <a:pt x="140" y="160"/>
                  <a:pt x="141" y="160"/>
                </a:cubicBezTo>
                <a:cubicBezTo>
                  <a:pt x="141" y="159"/>
                  <a:pt x="141" y="159"/>
                  <a:pt x="141" y="158"/>
                </a:cubicBezTo>
                <a:lnTo>
                  <a:pt x="134" y="49"/>
                </a:lnTo>
                <a:close/>
                <a:moveTo>
                  <a:pt x="85" y="103"/>
                </a:moveTo>
                <a:cubicBezTo>
                  <a:pt x="133" y="103"/>
                  <a:pt x="133" y="103"/>
                  <a:pt x="133" y="103"/>
                </a:cubicBezTo>
                <a:cubicBezTo>
                  <a:pt x="134" y="117"/>
                  <a:pt x="134" y="117"/>
                  <a:pt x="134" y="117"/>
                </a:cubicBezTo>
                <a:cubicBezTo>
                  <a:pt x="85" y="117"/>
                  <a:pt x="85" y="117"/>
                  <a:pt x="85" y="117"/>
                </a:cubicBezTo>
                <a:lnTo>
                  <a:pt x="85" y="103"/>
                </a:lnTo>
                <a:close/>
                <a:moveTo>
                  <a:pt x="94" y="5"/>
                </a:moveTo>
                <a:cubicBezTo>
                  <a:pt x="125" y="5"/>
                  <a:pt x="125" y="5"/>
                  <a:pt x="125" y="5"/>
                </a:cubicBezTo>
                <a:cubicBezTo>
                  <a:pt x="125" y="16"/>
                  <a:pt x="125" y="16"/>
                  <a:pt x="125" y="16"/>
                </a:cubicBezTo>
                <a:cubicBezTo>
                  <a:pt x="94" y="16"/>
                  <a:pt x="94" y="16"/>
                  <a:pt x="94" y="16"/>
                </a:cubicBezTo>
                <a:lnTo>
                  <a:pt x="94" y="5"/>
                </a:lnTo>
                <a:close/>
                <a:moveTo>
                  <a:pt x="99" y="20"/>
                </a:moveTo>
                <a:cubicBezTo>
                  <a:pt x="119" y="20"/>
                  <a:pt x="119" y="20"/>
                  <a:pt x="119" y="20"/>
                </a:cubicBezTo>
                <a:cubicBezTo>
                  <a:pt x="119" y="47"/>
                  <a:pt x="119" y="47"/>
                  <a:pt x="119" y="47"/>
                </a:cubicBezTo>
                <a:cubicBezTo>
                  <a:pt x="99" y="47"/>
                  <a:pt x="99" y="47"/>
                  <a:pt x="99" y="47"/>
                </a:cubicBezTo>
                <a:lnTo>
                  <a:pt x="99" y="20"/>
                </a:lnTo>
                <a:close/>
                <a:moveTo>
                  <a:pt x="130" y="51"/>
                </a:moveTo>
                <a:cubicBezTo>
                  <a:pt x="133" y="98"/>
                  <a:pt x="133" y="98"/>
                  <a:pt x="133" y="98"/>
                </a:cubicBezTo>
                <a:cubicBezTo>
                  <a:pt x="86" y="98"/>
                  <a:pt x="86" y="98"/>
                  <a:pt x="86" y="98"/>
                </a:cubicBezTo>
                <a:cubicBezTo>
                  <a:pt x="89" y="51"/>
                  <a:pt x="89" y="51"/>
                  <a:pt x="89" y="51"/>
                </a:cubicBezTo>
                <a:lnTo>
                  <a:pt x="130" y="51"/>
                </a:lnTo>
                <a:close/>
                <a:moveTo>
                  <a:pt x="16" y="5"/>
                </a:moveTo>
                <a:cubicBezTo>
                  <a:pt x="47" y="5"/>
                  <a:pt x="47" y="5"/>
                  <a:pt x="47" y="5"/>
                </a:cubicBezTo>
                <a:cubicBezTo>
                  <a:pt x="47" y="16"/>
                  <a:pt x="47" y="16"/>
                  <a:pt x="47" y="16"/>
                </a:cubicBezTo>
                <a:cubicBezTo>
                  <a:pt x="16" y="16"/>
                  <a:pt x="16" y="16"/>
                  <a:pt x="16" y="16"/>
                </a:cubicBezTo>
                <a:lnTo>
                  <a:pt x="16" y="5"/>
                </a:lnTo>
                <a:close/>
                <a:moveTo>
                  <a:pt x="22" y="20"/>
                </a:moveTo>
                <a:cubicBezTo>
                  <a:pt x="41" y="20"/>
                  <a:pt x="41" y="20"/>
                  <a:pt x="41" y="20"/>
                </a:cubicBezTo>
                <a:cubicBezTo>
                  <a:pt x="41" y="47"/>
                  <a:pt x="41" y="47"/>
                  <a:pt x="41" y="47"/>
                </a:cubicBezTo>
                <a:cubicBezTo>
                  <a:pt x="22" y="47"/>
                  <a:pt x="22" y="47"/>
                  <a:pt x="22" y="47"/>
                </a:cubicBezTo>
                <a:lnTo>
                  <a:pt x="22" y="20"/>
                </a:lnTo>
                <a:close/>
                <a:moveTo>
                  <a:pt x="11" y="51"/>
                </a:moveTo>
                <a:cubicBezTo>
                  <a:pt x="52" y="51"/>
                  <a:pt x="52" y="51"/>
                  <a:pt x="52" y="51"/>
                </a:cubicBezTo>
                <a:cubicBezTo>
                  <a:pt x="55" y="98"/>
                  <a:pt x="55" y="98"/>
                  <a:pt x="55" y="98"/>
                </a:cubicBezTo>
                <a:cubicBezTo>
                  <a:pt x="8" y="98"/>
                  <a:pt x="8" y="98"/>
                  <a:pt x="8" y="98"/>
                </a:cubicBezTo>
                <a:lnTo>
                  <a:pt x="11" y="51"/>
                </a:lnTo>
                <a:close/>
                <a:moveTo>
                  <a:pt x="8" y="103"/>
                </a:moveTo>
                <a:cubicBezTo>
                  <a:pt x="55" y="103"/>
                  <a:pt x="55" y="103"/>
                  <a:pt x="55" y="103"/>
                </a:cubicBezTo>
                <a:cubicBezTo>
                  <a:pt x="56" y="117"/>
                  <a:pt x="56" y="117"/>
                  <a:pt x="56" y="117"/>
                </a:cubicBezTo>
                <a:cubicBezTo>
                  <a:pt x="7" y="117"/>
                  <a:pt x="7" y="117"/>
                  <a:pt x="7" y="117"/>
                </a:cubicBezTo>
                <a:lnTo>
                  <a:pt x="8" y="103"/>
                </a:lnTo>
                <a:close/>
                <a:moveTo>
                  <a:pt x="4" y="156"/>
                </a:moveTo>
                <a:cubicBezTo>
                  <a:pt x="7" y="121"/>
                  <a:pt x="7" y="121"/>
                  <a:pt x="7" y="121"/>
                </a:cubicBezTo>
                <a:cubicBezTo>
                  <a:pt x="57" y="121"/>
                  <a:pt x="57" y="121"/>
                  <a:pt x="57" y="121"/>
                </a:cubicBezTo>
                <a:cubicBezTo>
                  <a:pt x="59" y="156"/>
                  <a:pt x="59" y="156"/>
                  <a:pt x="59" y="156"/>
                </a:cubicBezTo>
                <a:lnTo>
                  <a:pt x="4" y="156"/>
                </a:lnTo>
                <a:close/>
                <a:moveTo>
                  <a:pt x="59" y="79"/>
                </a:moveTo>
                <a:cubicBezTo>
                  <a:pt x="58" y="66"/>
                  <a:pt x="58" y="66"/>
                  <a:pt x="58" y="66"/>
                </a:cubicBezTo>
                <a:cubicBezTo>
                  <a:pt x="83" y="66"/>
                  <a:pt x="83" y="66"/>
                  <a:pt x="83" y="66"/>
                </a:cubicBezTo>
                <a:cubicBezTo>
                  <a:pt x="82" y="79"/>
                  <a:pt x="82" y="79"/>
                  <a:pt x="82" y="79"/>
                </a:cubicBezTo>
                <a:lnTo>
                  <a:pt x="59" y="79"/>
                </a:lnTo>
                <a:close/>
                <a:moveTo>
                  <a:pt x="82" y="156"/>
                </a:moveTo>
                <a:cubicBezTo>
                  <a:pt x="84" y="121"/>
                  <a:pt x="84" y="121"/>
                  <a:pt x="84" y="121"/>
                </a:cubicBezTo>
                <a:cubicBezTo>
                  <a:pt x="134" y="121"/>
                  <a:pt x="134" y="121"/>
                  <a:pt x="134" y="121"/>
                </a:cubicBezTo>
                <a:cubicBezTo>
                  <a:pt x="137" y="156"/>
                  <a:pt x="137" y="156"/>
                  <a:pt x="137" y="156"/>
                </a:cubicBezTo>
                <a:lnTo>
                  <a:pt x="82" y="15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64C8116B-BDDF-5B43-0534-84577CD30F9A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3575050"/>
            <a:ext cx="254000" cy="254000"/>
          </a:xfrm>
          <a:custGeom>
            <a:avLst/>
            <a:gdLst>
              <a:gd name="T0" fmla="*/ 152 w 160"/>
              <a:gd name="T1" fmla="*/ 44 h 160"/>
              <a:gd name="T2" fmla="*/ 117 w 160"/>
              <a:gd name="T3" fmla="*/ 9 h 160"/>
              <a:gd name="T4" fmla="*/ 44 w 160"/>
              <a:gd name="T5" fmla="*/ 9 h 160"/>
              <a:gd name="T6" fmla="*/ 9 w 160"/>
              <a:gd name="T7" fmla="*/ 43 h 160"/>
              <a:gd name="T8" fmla="*/ 12 w 160"/>
              <a:gd name="T9" fmla="*/ 122 h 160"/>
              <a:gd name="T10" fmla="*/ 80 w 160"/>
              <a:gd name="T11" fmla="*/ 160 h 160"/>
              <a:gd name="T12" fmla="*/ 148 w 160"/>
              <a:gd name="T13" fmla="*/ 123 h 160"/>
              <a:gd name="T14" fmla="*/ 12 w 160"/>
              <a:gd name="T15" fmla="*/ 95 h 160"/>
              <a:gd name="T16" fmla="*/ 6 w 160"/>
              <a:gd name="T17" fmla="*/ 90 h 160"/>
              <a:gd name="T18" fmla="*/ 48 w 160"/>
              <a:gd name="T19" fmla="*/ 132 h 160"/>
              <a:gd name="T20" fmla="*/ 16 w 160"/>
              <a:gd name="T21" fmla="*/ 80 h 160"/>
              <a:gd name="T22" fmla="*/ 38 w 160"/>
              <a:gd name="T23" fmla="*/ 80 h 160"/>
              <a:gd name="T24" fmla="*/ 16 w 160"/>
              <a:gd name="T25" fmla="*/ 80 h 160"/>
              <a:gd name="T26" fmla="*/ 111 w 160"/>
              <a:gd name="T27" fmla="*/ 101 h 160"/>
              <a:gd name="T28" fmla="*/ 136 w 160"/>
              <a:gd name="T29" fmla="*/ 63 h 160"/>
              <a:gd name="T30" fmla="*/ 73 w 160"/>
              <a:gd name="T31" fmla="*/ 139 h 160"/>
              <a:gd name="T32" fmla="*/ 43 w 160"/>
              <a:gd name="T33" fmla="*/ 80 h 160"/>
              <a:gd name="T34" fmla="*/ 70 w 160"/>
              <a:gd name="T35" fmla="*/ 80 h 160"/>
              <a:gd name="T36" fmla="*/ 43 w 160"/>
              <a:gd name="T37" fmla="*/ 80 h 160"/>
              <a:gd name="T38" fmla="*/ 45 w 160"/>
              <a:gd name="T39" fmla="*/ 17 h 160"/>
              <a:gd name="T40" fmla="*/ 72 w 160"/>
              <a:gd name="T41" fmla="*/ 25 h 160"/>
              <a:gd name="T42" fmla="*/ 76 w 160"/>
              <a:gd name="T43" fmla="*/ 5 h 160"/>
              <a:gd name="T44" fmla="*/ 81 w 160"/>
              <a:gd name="T45" fmla="*/ 5 h 160"/>
              <a:gd name="T46" fmla="*/ 100 w 160"/>
              <a:gd name="T47" fmla="*/ 29 h 160"/>
              <a:gd name="T48" fmla="*/ 75 w 160"/>
              <a:gd name="T49" fmla="*/ 67 h 160"/>
              <a:gd name="T50" fmla="*/ 100 w 160"/>
              <a:gd name="T51" fmla="*/ 29 h 160"/>
              <a:gd name="T52" fmla="*/ 44 w 160"/>
              <a:gd name="T53" fmla="*/ 63 h 160"/>
              <a:gd name="T54" fmla="*/ 71 w 160"/>
              <a:gd name="T55" fmla="*/ 107 h 160"/>
              <a:gd name="T56" fmla="*/ 45 w 160"/>
              <a:gd name="T57" fmla="*/ 105 h 160"/>
              <a:gd name="T58" fmla="*/ 77 w 160"/>
              <a:gd name="T59" fmla="*/ 135 h 160"/>
              <a:gd name="T60" fmla="*/ 106 w 160"/>
              <a:gd name="T61" fmla="*/ 106 h 160"/>
              <a:gd name="T62" fmla="*/ 97 w 160"/>
              <a:gd name="T63" fmla="*/ 139 h 160"/>
              <a:gd name="T64" fmla="*/ 80 w 160"/>
              <a:gd name="T65" fmla="*/ 140 h 160"/>
              <a:gd name="T66" fmla="*/ 75 w 160"/>
              <a:gd name="T67" fmla="*/ 103 h 160"/>
              <a:gd name="T68" fmla="*/ 80 w 160"/>
              <a:gd name="T69" fmla="*/ 72 h 160"/>
              <a:gd name="T70" fmla="*/ 107 w 160"/>
              <a:gd name="T71" fmla="*/ 101 h 160"/>
              <a:gd name="T72" fmla="*/ 105 w 160"/>
              <a:gd name="T73" fmla="*/ 28 h 160"/>
              <a:gd name="T74" fmla="*/ 112 w 160"/>
              <a:gd name="T75" fmla="*/ 64 h 160"/>
              <a:gd name="T76" fmla="*/ 114 w 160"/>
              <a:gd name="T77" fmla="*/ 19 h 160"/>
              <a:gd name="T78" fmla="*/ 49 w 160"/>
              <a:gd name="T79" fmla="*/ 26 h 160"/>
              <a:gd name="T80" fmla="*/ 41 w 160"/>
              <a:gd name="T81" fmla="*/ 20 h 160"/>
              <a:gd name="T82" fmla="*/ 35 w 160"/>
              <a:gd name="T83" fmla="*/ 134 h 160"/>
              <a:gd name="T84" fmla="*/ 119 w 160"/>
              <a:gd name="T85" fmla="*/ 136 h 160"/>
              <a:gd name="T86" fmla="*/ 104 w 160"/>
              <a:gd name="T87" fmla="*/ 133 h 160"/>
              <a:gd name="T88" fmla="*/ 123 w 160"/>
              <a:gd name="T89" fmla="*/ 130 h 160"/>
              <a:gd name="T90" fmla="*/ 155 w 160"/>
              <a:gd name="T91" fmla="*/ 90 h 160"/>
              <a:gd name="T92" fmla="*/ 141 w 160"/>
              <a:gd name="T93" fmla="*/ 98 h 160"/>
              <a:gd name="T94" fmla="*/ 140 w 160"/>
              <a:gd name="T95" fmla="*/ 61 h 160"/>
              <a:gd name="T96" fmla="*/ 142 w 160"/>
              <a:gd name="T97" fmla="*/ 93 h 160"/>
              <a:gd name="T98" fmla="*/ 139 w 160"/>
              <a:gd name="T99" fmla="*/ 56 h 160"/>
              <a:gd name="T100" fmla="*/ 147 w 160"/>
              <a:gd name="T101" fmla="*/ 46 h 160"/>
              <a:gd name="T102" fmla="*/ 113 w 160"/>
              <a:gd name="T103" fmla="*/ 13 h 160"/>
              <a:gd name="T104" fmla="*/ 16 w 160"/>
              <a:gd name="T105" fmla="*/ 51 h 160"/>
              <a:gd name="T106" fmla="*/ 34 w 160"/>
              <a:gd name="T107" fmla="*/ 21 h 160"/>
              <a:gd name="T108" fmla="*/ 11 w 160"/>
              <a:gd name="T109" fmla="*/ 80 h 160"/>
              <a:gd name="T110" fmla="*/ 10 w 160"/>
              <a:gd name="T111" fmla="*/ 52 h 160"/>
              <a:gd name="T112" fmla="*/ 34 w 160"/>
              <a:gd name="T113" fmla="*/ 139 h 160"/>
              <a:gd name="T114" fmla="*/ 126 w 160"/>
              <a:gd name="T115" fmla="*/ 1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60">
                <a:moveTo>
                  <a:pt x="148" y="122"/>
                </a:moveTo>
                <a:cubicBezTo>
                  <a:pt x="156" y="110"/>
                  <a:pt x="160" y="96"/>
                  <a:pt x="160" y="80"/>
                </a:cubicBezTo>
                <a:cubicBezTo>
                  <a:pt x="160" y="67"/>
                  <a:pt x="157" y="55"/>
                  <a:pt x="152" y="44"/>
                </a:cubicBezTo>
                <a:cubicBezTo>
                  <a:pt x="151" y="44"/>
                  <a:pt x="151" y="44"/>
                  <a:pt x="151" y="43"/>
                </a:cubicBezTo>
                <a:cubicBezTo>
                  <a:pt x="144" y="29"/>
                  <a:pt x="132" y="17"/>
                  <a:pt x="117" y="9"/>
                </a:cubicBezTo>
                <a:cubicBezTo>
                  <a:pt x="117" y="9"/>
                  <a:pt x="117" y="9"/>
                  <a:pt x="117" y="9"/>
                </a:cubicBezTo>
                <a:cubicBezTo>
                  <a:pt x="106" y="3"/>
                  <a:pt x="93" y="0"/>
                  <a:pt x="80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67" y="0"/>
                  <a:pt x="55" y="3"/>
                  <a:pt x="44" y="9"/>
                </a:cubicBezTo>
                <a:cubicBezTo>
                  <a:pt x="43" y="9"/>
                  <a:pt x="43" y="9"/>
                  <a:pt x="43" y="10"/>
                </a:cubicBezTo>
                <a:cubicBezTo>
                  <a:pt x="43" y="10"/>
                  <a:pt x="43" y="10"/>
                  <a:pt x="43" y="10"/>
                </a:cubicBezTo>
                <a:cubicBezTo>
                  <a:pt x="28" y="17"/>
                  <a:pt x="17" y="29"/>
                  <a:pt x="9" y="43"/>
                </a:cubicBezTo>
                <a:cubicBezTo>
                  <a:pt x="9" y="44"/>
                  <a:pt x="9" y="44"/>
                  <a:pt x="9" y="44"/>
                </a:cubicBezTo>
                <a:cubicBezTo>
                  <a:pt x="3" y="55"/>
                  <a:pt x="0" y="67"/>
                  <a:pt x="0" y="80"/>
                </a:cubicBezTo>
                <a:cubicBezTo>
                  <a:pt x="0" y="96"/>
                  <a:pt x="5" y="110"/>
                  <a:pt x="12" y="122"/>
                </a:cubicBezTo>
                <a:cubicBezTo>
                  <a:pt x="12" y="122"/>
                  <a:pt x="12" y="123"/>
                  <a:pt x="12" y="123"/>
                </a:cubicBezTo>
                <a:cubicBezTo>
                  <a:pt x="12" y="123"/>
                  <a:pt x="12" y="123"/>
                  <a:pt x="12" y="123"/>
                </a:cubicBezTo>
                <a:cubicBezTo>
                  <a:pt x="27" y="145"/>
                  <a:pt x="52" y="160"/>
                  <a:pt x="80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109" y="160"/>
                  <a:pt x="134" y="145"/>
                  <a:pt x="148" y="123"/>
                </a:cubicBezTo>
                <a:cubicBezTo>
                  <a:pt x="148" y="123"/>
                  <a:pt x="148" y="123"/>
                  <a:pt x="148" y="123"/>
                </a:cubicBezTo>
                <a:cubicBezTo>
                  <a:pt x="148" y="123"/>
                  <a:pt x="148" y="122"/>
                  <a:pt x="148" y="122"/>
                </a:cubicBezTo>
                <a:close/>
                <a:moveTo>
                  <a:pt x="6" y="90"/>
                </a:moveTo>
                <a:cubicBezTo>
                  <a:pt x="7" y="92"/>
                  <a:pt x="10" y="93"/>
                  <a:pt x="12" y="95"/>
                </a:cubicBezTo>
                <a:cubicBezTo>
                  <a:pt x="14" y="106"/>
                  <a:pt x="17" y="116"/>
                  <a:pt x="22" y="124"/>
                </a:cubicBezTo>
                <a:cubicBezTo>
                  <a:pt x="20" y="123"/>
                  <a:pt x="18" y="121"/>
                  <a:pt x="16" y="120"/>
                </a:cubicBezTo>
                <a:cubicBezTo>
                  <a:pt x="11" y="111"/>
                  <a:pt x="7" y="101"/>
                  <a:pt x="6" y="90"/>
                </a:cubicBezTo>
                <a:close/>
                <a:moveTo>
                  <a:pt x="17" y="97"/>
                </a:moveTo>
                <a:cubicBezTo>
                  <a:pt x="24" y="100"/>
                  <a:pt x="31" y="102"/>
                  <a:pt x="40" y="104"/>
                </a:cubicBezTo>
                <a:cubicBezTo>
                  <a:pt x="41" y="114"/>
                  <a:pt x="44" y="124"/>
                  <a:pt x="48" y="132"/>
                </a:cubicBezTo>
                <a:cubicBezTo>
                  <a:pt x="41" y="131"/>
                  <a:pt x="35" y="129"/>
                  <a:pt x="30" y="128"/>
                </a:cubicBezTo>
                <a:cubicBezTo>
                  <a:pt x="24" y="119"/>
                  <a:pt x="19" y="109"/>
                  <a:pt x="17" y="97"/>
                </a:cubicBezTo>
                <a:close/>
                <a:moveTo>
                  <a:pt x="16" y="80"/>
                </a:moveTo>
                <a:cubicBezTo>
                  <a:pt x="16" y="73"/>
                  <a:pt x="16" y="66"/>
                  <a:pt x="18" y="59"/>
                </a:cubicBezTo>
                <a:cubicBezTo>
                  <a:pt x="23" y="63"/>
                  <a:pt x="30" y="65"/>
                  <a:pt x="39" y="67"/>
                </a:cubicBezTo>
                <a:cubicBezTo>
                  <a:pt x="38" y="71"/>
                  <a:pt x="38" y="76"/>
                  <a:pt x="38" y="80"/>
                </a:cubicBezTo>
                <a:cubicBezTo>
                  <a:pt x="38" y="87"/>
                  <a:pt x="38" y="93"/>
                  <a:pt x="39" y="99"/>
                </a:cubicBezTo>
                <a:cubicBezTo>
                  <a:pt x="30" y="97"/>
                  <a:pt x="22" y="95"/>
                  <a:pt x="16" y="92"/>
                </a:cubicBezTo>
                <a:cubicBezTo>
                  <a:pt x="16" y="88"/>
                  <a:pt x="16" y="84"/>
                  <a:pt x="16" y="80"/>
                </a:cubicBezTo>
                <a:close/>
                <a:moveTo>
                  <a:pt x="138" y="80"/>
                </a:moveTo>
                <a:cubicBezTo>
                  <a:pt x="138" y="85"/>
                  <a:pt x="137" y="90"/>
                  <a:pt x="137" y="95"/>
                </a:cubicBezTo>
                <a:cubicBezTo>
                  <a:pt x="130" y="97"/>
                  <a:pt x="121" y="99"/>
                  <a:pt x="111" y="101"/>
                </a:cubicBezTo>
                <a:cubicBezTo>
                  <a:pt x="112" y="94"/>
                  <a:pt x="112" y="87"/>
                  <a:pt x="112" y="80"/>
                </a:cubicBezTo>
                <a:cubicBezTo>
                  <a:pt x="112" y="76"/>
                  <a:pt x="112" y="73"/>
                  <a:pt x="112" y="69"/>
                </a:cubicBezTo>
                <a:cubicBezTo>
                  <a:pt x="121" y="68"/>
                  <a:pt x="129" y="65"/>
                  <a:pt x="136" y="63"/>
                </a:cubicBezTo>
                <a:cubicBezTo>
                  <a:pt x="137" y="68"/>
                  <a:pt x="138" y="74"/>
                  <a:pt x="138" y="80"/>
                </a:cubicBezTo>
                <a:close/>
                <a:moveTo>
                  <a:pt x="56" y="138"/>
                </a:moveTo>
                <a:cubicBezTo>
                  <a:pt x="61" y="139"/>
                  <a:pt x="67" y="139"/>
                  <a:pt x="73" y="139"/>
                </a:cubicBezTo>
                <a:cubicBezTo>
                  <a:pt x="74" y="147"/>
                  <a:pt x="75" y="152"/>
                  <a:pt x="76" y="155"/>
                </a:cubicBezTo>
                <a:cubicBezTo>
                  <a:pt x="68" y="153"/>
                  <a:pt x="62" y="147"/>
                  <a:pt x="56" y="138"/>
                </a:cubicBezTo>
                <a:close/>
                <a:moveTo>
                  <a:pt x="43" y="80"/>
                </a:moveTo>
                <a:cubicBezTo>
                  <a:pt x="43" y="76"/>
                  <a:pt x="43" y="72"/>
                  <a:pt x="43" y="68"/>
                </a:cubicBezTo>
                <a:cubicBezTo>
                  <a:pt x="51" y="70"/>
                  <a:pt x="61" y="71"/>
                  <a:pt x="70" y="71"/>
                </a:cubicBezTo>
                <a:cubicBezTo>
                  <a:pt x="70" y="74"/>
                  <a:pt x="70" y="77"/>
                  <a:pt x="70" y="80"/>
                </a:cubicBezTo>
                <a:cubicBezTo>
                  <a:pt x="70" y="88"/>
                  <a:pt x="70" y="95"/>
                  <a:pt x="70" y="103"/>
                </a:cubicBezTo>
                <a:cubicBezTo>
                  <a:pt x="61" y="102"/>
                  <a:pt x="52" y="101"/>
                  <a:pt x="44" y="100"/>
                </a:cubicBezTo>
                <a:cubicBezTo>
                  <a:pt x="43" y="94"/>
                  <a:pt x="43" y="87"/>
                  <a:pt x="43" y="80"/>
                </a:cubicBezTo>
                <a:close/>
                <a:moveTo>
                  <a:pt x="62" y="8"/>
                </a:moveTo>
                <a:cubicBezTo>
                  <a:pt x="58" y="11"/>
                  <a:pt x="54" y="16"/>
                  <a:pt x="51" y="21"/>
                </a:cubicBezTo>
                <a:cubicBezTo>
                  <a:pt x="48" y="20"/>
                  <a:pt x="46" y="19"/>
                  <a:pt x="45" y="17"/>
                </a:cubicBezTo>
                <a:cubicBezTo>
                  <a:pt x="50" y="13"/>
                  <a:pt x="56" y="10"/>
                  <a:pt x="62" y="8"/>
                </a:cubicBezTo>
                <a:close/>
                <a:moveTo>
                  <a:pt x="76" y="5"/>
                </a:moveTo>
                <a:cubicBezTo>
                  <a:pt x="74" y="9"/>
                  <a:pt x="73" y="15"/>
                  <a:pt x="72" y="25"/>
                </a:cubicBezTo>
                <a:cubicBezTo>
                  <a:pt x="72" y="25"/>
                  <a:pt x="72" y="26"/>
                  <a:pt x="72" y="26"/>
                </a:cubicBezTo>
                <a:cubicBezTo>
                  <a:pt x="66" y="25"/>
                  <a:pt x="60" y="24"/>
                  <a:pt x="56" y="23"/>
                </a:cubicBezTo>
                <a:cubicBezTo>
                  <a:pt x="61" y="14"/>
                  <a:pt x="68" y="7"/>
                  <a:pt x="76" y="5"/>
                </a:cubicBezTo>
                <a:close/>
                <a:moveTo>
                  <a:pt x="80" y="26"/>
                </a:moveTo>
                <a:cubicBezTo>
                  <a:pt x="79" y="26"/>
                  <a:pt x="78" y="26"/>
                  <a:pt x="77" y="26"/>
                </a:cubicBezTo>
                <a:cubicBezTo>
                  <a:pt x="78" y="14"/>
                  <a:pt x="80" y="7"/>
                  <a:pt x="81" y="5"/>
                </a:cubicBezTo>
                <a:cubicBezTo>
                  <a:pt x="88" y="5"/>
                  <a:pt x="94" y="13"/>
                  <a:pt x="99" y="24"/>
                </a:cubicBezTo>
                <a:cubicBezTo>
                  <a:pt x="93" y="25"/>
                  <a:pt x="87" y="26"/>
                  <a:pt x="80" y="26"/>
                </a:cubicBezTo>
                <a:close/>
                <a:moveTo>
                  <a:pt x="100" y="29"/>
                </a:moveTo>
                <a:cubicBezTo>
                  <a:pt x="104" y="39"/>
                  <a:pt x="106" y="51"/>
                  <a:pt x="107" y="65"/>
                </a:cubicBezTo>
                <a:cubicBezTo>
                  <a:pt x="99" y="66"/>
                  <a:pt x="90" y="67"/>
                  <a:pt x="80" y="67"/>
                </a:cubicBezTo>
                <a:cubicBezTo>
                  <a:pt x="78" y="67"/>
                  <a:pt x="77" y="67"/>
                  <a:pt x="75" y="67"/>
                </a:cubicBezTo>
                <a:cubicBezTo>
                  <a:pt x="75" y="53"/>
                  <a:pt x="76" y="40"/>
                  <a:pt x="76" y="31"/>
                </a:cubicBezTo>
                <a:cubicBezTo>
                  <a:pt x="78" y="31"/>
                  <a:pt x="79" y="31"/>
                  <a:pt x="80" y="31"/>
                </a:cubicBezTo>
                <a:cubicBezTo>
                  <a:pt x="87" y="31"/>
                  <a:pt x="94" y="30"/>
                  <a:pt x="100" y="29"/>
                </a:cubicBezTo>
                <a:close/>
                <a:moveTo>
                  <a:pt x="72" y="30"/>
                </a:moveTo>
                <a:cubicBezTo>
                  <a:pt x="71" y="41"/>
                  <a:pt x="70" y="53"/>
                  <a:pt x="70" y="67"/>
                </a:cubicBezTo>
                <a:cubicBezTo>
                  <a:pt x="60" y="66"/>
                  <a:pt x="51" y="65"/>
                  <a:pt x="44" y="63"/>
                </a:cubicBezTo>
                <a:cubicBezTo>
                  <a:pt x="45" y="50"/>
                  <a:pt x="49" y="37"/>
                  <a:pt x="53" y="27"/>
                </a:cubicBezTo>
                <a:cubicBezTo>
                  <a:pt x="59" y="29"/>
                  <a:pt x="65" y="30"/>
                  <a:pt x="72" y="30"/>
                </a:cubicBezTo>
                <a:close/>
                <a:moveTo>
                  <a:pt x="71" y="107"/>
                </a:moveTo>
                <a:cubicBezTo>
                  <a:pt x="71" y="117"/>
                  <a:pt x="71" y="127"/>
                  <a:pt x="72" y="135"/>
                </a:cubicBezTo>
                <a:cubicBezTo>
                  <a:pt x="66" y="135"/>
                  <a:pt x="59" y="134"/>
                  <a:pt x="53" y="133"/>
                </a:cubicBezTo>
                <a:cubicBezTo>
                  <a:pt x="50" y="125"/>
                  <a:pt x="46" y="115"/>
                  <a:pt x="45" y="105"/>
                </a:cubicBezTo>
                <a:cubicBezTo>
                  <a:pt x="53" y="106"/>
                  <a:pt x="62" y="107"/>
                  <a:pt x="71" y="107"/>
                </a:cubicBezTo>
                <a:close/>
                <a:moveTo>
                  <a:pt x="80" y="135"/>
                </a:moveTo>
                <a:cubicBezTo>
                  <a:pt x="79" y="135"/>
                  <a:pt x="78" y="135"/>
                  <a:pt x="77" y="135"/>
                </a:cubicBezTo>
                <a:cubicBezTo>
                  <a:pt x="76" y="127"/>
                  <a:pt x="76" y="118"/>
                  <a:pt x="75" y="107"/>
                </a:cubicBezTo>
                <a:cubicBezTo>
                  <a:pt x="77" y="107"/>
                  <a:pt x="79" y="107"/>
                  <a:pt x="80" y="107"/>
                </a:cubicBezTo>
                <a:cubicBezTo>
                  <a:pt x="89" y="107"/>
                  <a:pt x="98" y="107"/>
                  <a:pt x="106" y="106"/>
                </a:cubicBezTo>
                <a:cubicBezTo>
                  <a:pt x="105" y="117"/>
                  <a:pt x="102" y="126"/>
                  <a:pt x="99" y="134"/>
                </a:cubicBezTo>
                <a:cubicBezTo>
                  <a:pt x="93" y="135"/>
                  <a:pt x="87" y="135"/>
                  <a:pt x="80" y="135"/>
                </a:cubicBezTo>
                <a:close/>
                <a:moveTo>
                  <a:pt x="97" y="139"/>
                </a:moveTo>
                <a:cubicBezTo>
                  <a:pt x="93" y="149"/>
                  <a:pt x="87" y="155"/>
                  <a:pt x="81" y="156"/>
                </a:cubicBezTo>
                <a:cubicBezTo>
                  <a:pt x="80" y="154"/>
                  <a:pt x="79" y="148"/>
                  <a:pt x="77" y="140"/>
                </a:cubicBezTo>
                <a:cubicBezTo>
                  <a:pt x="78" y="140"/>
                  <a:pt x="79" y="140"/>
                  <a:pt x="80" y="140"/>
                </a:cubicBezTo>
                <a:cubicBezTo>
                  <a:pt x="86" y="140"/>
                  <a:pt x="92" y="139"/>
                  <a:pt x="97" y="139"/>
                </a:cubicBezTo>
                <a:close/>
                <a:moveTo>
                  <a:pt x="80" y="103"/>
                </a:moveTo>
                <a:cubicBezTo>
                  <a:pt x="78" y="103"/>
                  <a:pt x="77" y="103"/>
                  <a:pt x="75" y="103"/>
                </a:cubicBezTo>
                <a:cubicBezTo>
                  <a:pt x="75" y="96"/>
                  <a:pt x="75" y="88"/>
                  <a:pt x="75" y="80"/>
                </a:cubicBezTo>
                <a:cubicBezTo>
                  <a:pt x="75" y="77"/>
                  <a:pt x="75" y="74"/>
                  <a:pt x="75" y="72"/>
                </a:cubicBezTo>
                <a:cubicBezTo>
                  <a:pt x="77" y="72"/>
                  <a:pt x="78" y="72"/>
                  <a:pt x="80" y="72"/>
                </a:cubicBezTo>
                <a:cubicBezTo>
                  <a:pt x="89" y="72"/>
                  <a:pt x="99" y="71"/>
                  <a:pt x="108" y="70"/>
                </a:cubicBezTo>
                <a:cubicBezTo>
                  <a:pt x="108" y="73"/>
                  <a:pt x="108" y="77"/>
                  <a:pt x="108" y="80"/>
                </a:cubicBezTo>
                <a:cubicBezTo>
                  <a:pt x="108" y="87"/>
                  <a:pt x="107" y="95"/>
                  <a:pt x="107" y="101"/>
                </a:cubicBezTo>
                <a:cubicBezTo>
                  <a:pt x="99" y="102"/>
                  <a:pt x="90" y="103"/>
                  <a:pt x="80" y="103"/>
                </a:cubicBezTo>
                <a:close/>
                <a:moveTo>
                  <a:pt x="112" y="64"/>
                </a:moveTo>
                <a:cubicBezTo>
                  <a:pt x="111" y="51"/>
                  <a:pt x="108" y="38"/>
                  <a:pt x="105" y="28"/>
                </a:cubicBezTo>
                <a:cubicBezTo>
                  <a:pt x="110" y="26"/>
                  <a:pt x="114" y="25"/>
                  <a:pt x="117" y="22"/>
                </a:cubicBezTo>
                <a:cubicBezTo>
                  <a:pt x="125" y="32"/>
                  <a:pt x="132" y="44"/>
                  <a:pt x="135" y="58"/>
                </a:cubicBezTo>
                <a:cubicBezTo>
                  <a:pt x="129" y="60"/>
                  <a:pt x="121" y="63"/>
                  <a:pt x="112" y="64"/>
                </a:cubicBezTo>
                <a:close/>
                <a:moveTo>
                  <a:pt x="103" y="23"/>
                </a:moveTo>
                <a:cubicBezTo>
                  <a:pt x="100" y="16"/>
                  <a:pt x="97" y="11"/>
                  <a:pt x="93" y="7"/>
                </a:cubicBezTo>
                <a:cubicBezTo>
                  <a:pt x="101" y="9"/>
                  <a:pt x="108" y="13"/>
                  <a:pt x="114" y="19"/>
                </a:cubicBezTo>
                <a:cubicBezTo>
                  <a:pt x="112" y="21"/>
                  <a:pt x="108" y="22"/>
                  <a:pt x="103" y="23"/>
                </a:cubicBezTo>
                <a:close/>
                <a:moveTo>
                  <a:pt x="41" y="20"/>
                </a:moveTo>
                <a:cubicBezTo>
                  <a:pt x="43" y="22"/>
                  <a:pt x="46" y="24"/>
                  <a:pt x="49" y="26"/>
                </a:cubicBezTo>
                <a:cubicBezTo>
                  <a:pt x="44" y="36"/>
                  <a:pt x="41" y="48"/>
                  <a:pt x="39" y="62"/>
                </a:cubicBezTo>
                <a:cubicBezTo>
                  <a:pt x="30" y="60"/>
                  <a:pt x="24" y="58"/>
                  <a:pt x="19" y="55"/>
                </a:cubicBezTo>
                <a:cubicBezTo>
                  <a:pt x="24" y="41"/>
                  <a:pt x="31" y="29"/>
                  <a:pt x="41" y="20"/>
                </a:cubicBezTo>
                <a:close/>
                <a:moveTo>
                  <a:pt x="50" y="137"/>
                </a:moveTo>
                <a:cubicBezTo>
                  <a:pt x="54" y="143"/>
                  <a:pt x="57" y="149"/>
                  <a:pt x="62" y="152"/>
                </a:cubicBezTo>
                <a:cubicBezTo>
                  <a:pt x="52" y="149"/>
                  <a:pt x="42" y="142"/>
                  <a:pt x="35" y="134"/>
                </a:cubicBezTo>
                <a:cubicBezTo>
                  <a:pt x="40" y="135"/>
                  <a:pt x="45" y="136"/>
                  <a:pt x="50" y="137"/>
                </a:cubicBezTo>
                <a:close/>
                <a:moveTo>
                  <a:pt x="103" y="138"/>
                </a:moveTo>
                <a:cubicBezTo>
                  <a:pt x="108" y="138"/>
                  <a:pt x="114" y="137"/>
                  <a:pt x="119" y="136"/>
                </a:cubicBezTo>
                <a:cubicBezTo>
                  <a:pt x="112" y="144"/>
                  <a:pt x="103" y="151"/>
                  <a:pt x="93" y="154"/>
                </a:cubicBezTo>
                <a:cubicBezTo>
                  <a:pt x="97" y="150"/>
                  <a:pt x="100" y="145"/>
                  <a:pt x="103" y="138"/>
                </a:cubicBezTo>
                <a:close/>
                <a:moveTo>
                  <a:pt x="104" y="133"/>
                </a:moveTo>
                <a:cubicBezTo>
                  <a:pt x="107" y="125"/>
                  <a:pt x="109" y="116"/>
                  <a:pt x="111" y="105"/>
                </a:cubicBezTo>
                <a:cubicBezTo>
                  <a:pt x="120" y="104"/>
                  <a:pt x="128" y="102"/>
                  <a:pt x="136" y="100"/>
                </a:cubicBezTo>
                <a:cubicBezTo>
                  <a:pt x="133" y="111"/>
                  <a:pt x="129" y="121"/>
                  <a:pt x="123" y="130"/>
                </a:cubicBezTo>
                <a:cubicBezTo>
                  <a:pt x="118" y="131"/>
                  <a:pt x="111" y="133"/>
                  <a:pt x="104" y="133"/>
                </a:cubicBezTo>
                <a:close/>
                <a:moveTo>
                  <a:pt x="141" y="98"/>
                </a:moveTo>
                <a:cubicBezTo>
                  <a:pt x="147" y="96"/>
                  <a:pt x="151" y="93"/>
                  <a:pt x="155" y="90"/>
                </a:cubicBezTo>
                <a:cubicBezTo>
                  <a:pt x="153" y="101"/>
                  <a:pt x="150" y="111"/>
                  <a:pt x="144" y="120"/>
                </a:cubicBezTo>
                <a:cubicBezTo>
                  <a:pt x="141" y="123"/>
                  <a:pt x="136" y="125"/>
                  <a:pt x="130" y="128"/>
                </a:cubicBezTo>
                <a:cubicBezTo>
                  <a:pt x="135" y="119"/>
                  <a:pt x="139" y="109"/>
                  <a:pt x="141" y="98"/>
                </a:cubicBezTo>
                <a:close/>
                <a:moveTo>
                  <a:pt x="142" y="93"/>
                </a:moveTo>
                <a:cubicBezTo>
                  <a:pt x="142" y="89"/>
                  <a:pt x="142" y="85"/>
                  <a:pt x="142" y="80"/>
                </a:cubicBezTo>
                <a:cubicBezTo>
                  <a:pt x="142" y="73"/>
                  <a:pt x="142" y="67"/>
                  <a:pt x="140" y="61"/>
                </a:cubicBezTo>
                <a:cubicBezTo>
                  <a:pt x="145" y="58"/>
                  <a:pt x="148" y="55"/>
                  <a:pt x="150" y="52"/>
                </a:cubicBezTo>
                <a:cubicBezTo>
                  <a:pt x="154" y="61"/>
                  <a:pt x="156" y="70"/>
                  <a:pt x="156" y="80"/>
                </a:cubicBezTo>
                <a:cubicBezTo>
                  <a:pt x="156" y="85"/>
                  <a:pt x="151" y="89"/>
                  <a:pt x="142" y="93"/>
                </a:cubicBezTo>
                <a:close/>
                <a:moveTo>
                  <a:pt x="147" y="46"/>
                </a:moveTo>
                <a:cubicBezTo>
                  <a:pt x="147" y="46"/>
                  <a:pt x="147" y="46"/>
                  <a:pt x="147" y="46"/>
                </a:cubicBezTo>
                <a:cubicBezTo>
                  <a:pt x="147" y="49"/>
                  <a:pt x="144" y="53"/>
                  <a:pt x="139" y="56"/>
                </a:cubicBezTo>
                <a:cubicBezTo>
                  <a:pt x="136" y="41"/>
                  <a:pt x="129" y="28"/>
                  <a:pt x="120" y="19"/>
                </a:cubicBezTo>
                <a:cubicBezTo>
                  <a:pt x="120" y="18"/>
                  <a:pt x="121" y="17"/>
                  <a:pt x="121" y="17"/>
                </a:cubicBezTo>
                <a:cubicBezTo>
                  <a:pt x="132" y="24"/>
                  <a:pt x="141" y="34"/>
                  <a:pt x="147" y="46"/>
                </a:cubicBezTo>
                <a:close/>
                <a:moveTo>
                  <a:pt x="115" y="13"/>
                </a:moveTo>
                <a:cubicBezTo>
                  <a:pt x="116" y="14"/>
                  <a:pt x="116" y="14"/>
                  <a:pt x="116" y="15"/>
                </a:cubicBezTo>
                <a:cubicBezTo>
                  <a:pt x="115" y="14"/>
                  <a:pt x="114" y="13"/>
                  <a:pt x="113" y="13"/>
                </a:cubicBezTo>
                <a:cubicBezTo>
                  <a:pt x="114" y="13"/>
                  <a:pt x="114" y="13"/>
                  <a:pt x="115" y="13"/>
                </a:cubicBezTo>
                <a:close/>
                <a:moveTo>
                  <a:pt x="34" y="21"/>
                </a:moveTo>
                <a:cubicBezTo>
                  <a:pt x="26" y="29"/>
                  <a:pt x="19" y="40"/>
                  <a:pt x="16" y="51"/>
                </a:cubicBezTo>
                <a:cubicBezTo>
                  <a:pt x="14" y="50"/>
                  <a:pt x="13" y="48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8" y="36"/>
                  <a:pt x="25" y="28"/>
                  <a:pt x="34" y="21"/>
                </a:cubicBezTo>
                <a:close/>
                <a:moveTo>
                  <a:pt x="10" y="52"/>
                </a:moveTo>
                <a:cubicBezTo>
                  <a:pt x="11" y="54"/>
                  <a:pt x="12" y="55"/>
                  <a:pt x="14" y="57"/>
                </a:cubicBezTo>
                <a:cubicBezTo>
                  <a:pt x="12" y="64"/>
                  <a:pt x="11" y="72"/>
                  <a:pt x="11" y="80"/>
                </a:cubicBezTo>
                <a:cubicBezTo>
                  <a:pt x="11" y="83"/>
                  <a:pt x="11" y="86"/>
                  <a:pt x="11" y="89"/>
                </a:cubicBezTo>
                <a:cubicBezTo>
                  <a:pt x="7" y="86"/>
                  <a:pt x="5" y="83"/>
                  <a:pt x="5" y="80"/>
                </a:cubicBezTo>
                <a:cubicBezTo>
                  <a:pt x="5" y="70"/>
                  <a:pt x="7" y="61"/>
                  <a:pt x="10" y="52"/>
                </a:cubicBezTo>
                <a:close/>
                <a:moveTo>
                  <a:pt x="24" y="130"/>
                </a:moveTo>
                <a:cubicBezTo>
                  <a:pt x="25" y="131"/>
                  <a:pt x="26" y="131"/>
                  <a:pt x="27" y="131"/>
                </a:cubicBezTo>
                <a:cubicBezTo>
                  <a:pt x="29" y="134"/>
                  <a:pt x="31" y="137"/>
                  <a:pt x="34" y="139"/>
                </a:cubicBezTo>
                <a:cubicBezTo>
                  <a:pt x="30" y="137"/>
                  <a:pt x="27" y="133"/>
                  <a:pt x="24" y="130"/>
                </a:cubicBezTo>
                <a:close/>
                <a:moveTo>
                  <a:pt x="113" y="148"/>
                </a:moveTo>
                <a:cubicBezTo>
                  <a:pt x="118" y="144"/>
                  <a:pt x="122" y="139"/>
                  <a:pt x="126" y="134"/>
                </a:cubicBezTo>
                <a:cubicBezTo>
                  <a:pt x="130" y="133"/>
                  <a:pt x="134" y="131"/>
                  <a:pt x="137" y="130"/>
                </a:cubicBezTo>
                <a:cubicBezTo>
                  <a:pt x="130" y="137"/>
                  <a:pt x="122" y="144"/>
                  <a:pt x="113" y="1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00CD10EB-047F-B894-7639-3FCADB945988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3587750"/>
            <a:ext cx="254000" cy="228600"/>
          </a:xfrm>
          <a:custGeom>
            <a:avLst/>
            <a:gdLst>
              <a:gd name="T0" fmla="*/ 148 w 160"/>
              <a:gd name="T1" fmla="*/ 51 h 144"/>
              <a:gd name="T2" fmla="*/ 79 w 160"/>
              <a:gd name="T3" fmla="*/ 0 h 144"/>
              <a:gd name="T4" fmla="*/ 45 w 160"/>
              <a:gd name="T5" fmla="*/ 8 h 144"/>
              <a:gd name="T6" fmla="*/ 15 w 160"/>
              <a:gd name="T7" fmla="*/ 40 h 144"/>
              <a:gd name="T8" fmla="*/ 1 w 160"/>
              <a:gd name="T9" fmla="*/ 64 h 144"/>
              <a:gd name="T10" fmla="*/ 77 w 160"/>
              <a:gd name="T11" fmla="*/ 144 h 144"/>
              <a:gd name="T12" fmla="*/ 151 w 160"/>
              <a:gd name="T13" fmla="*/ 108 h 144"/>
              <a:gd name="T14" fmla="*/ 160 w 160"/>
              <a:gd name="T15" fmla="*/ 53 h 144"/>
              <a:gd name="T16" fmla="*/ 143 w 160"/>
              <a:gd name="T17" fmla="*/ 52 h 144"/>
              <a:gd name="T18" fmla="*/ 116 w 160"/>
              <a:gd name="T19" fmla="*/ 16 h 144"/>
              <a:gd name="T20" fmla="*/ 132 w 160"/>
              <a:gd name="T21" fmla="*/ 50 h 144"/>
              <a:gd name="T22" fmla="*/ 128 w 160"/>
              <a:gd name="T23" fmla="*/ 52 h 144"/>
              <a:gd name="T24" fmla="*/ 101 w 160"/>
              <a:gd name="T25" fmla="*/ 25 h 144"/>
              <a:gd name="T26" fmla="*/ 22 w 160"/>
              <a:gd name="T27" fmla="*/ 80 h 144"/>
              <a:gd name="T28" fmla="*/ 41 w 160"/>
              <a:gd name="T29" fmla="*/ 61 h 144"/>
              <a:gd name="T30" fmla="*/ 33 w 160"/>
              <a:gd name="T31" fmla="*/ 87 h 144"/>
              <a:gd name="T32" fmla="*/ 70 w 160"/>
              <a:gd name="T33" fmla="*/ 72 h 144"/>
              <a:gd name="T34" fmla="*/ 46 w 160"/>
              <a:gd name="T35" fmla="*/ 72 h 144"/>
              <a:gd name="T36" fmla="*/ 46 w 160"/>
              <a:gd name="T37" fmla="*/ 57 h 144"/>
              <a:gd name="T38" fmla="*/ 70 w 160"/>
              <a:gd name="T39" fmla="*/ 60 h 144"/>
              <a:gd name="T40" fmla="*/ 79 w 160"/>
              <a:gd name="T41" fmla="*/ 92 h 144"/>
              <a:gd name="T42" fmla="*/ 74 w 160"/>
              <a:gd name="T43" fmla="*/ 65 h 144"/>
              <a:gd name="T44" fmla="*/ 104 w 160"/>
              <a:gd name="T45" fmla="*/ 72 h 144"/>
              <a:gd name="T46" fmla="*/ 108 w 160"/>
              <a:gd name="T47" fmla="*/ 65 h 144"/>
              <a:gd name="T48" fmla="*/ 108 w 160"/>
              <a:gd name="T49" fmla="*/ 72 h 144"/>
              <a:gd name="T50" fmla="*/ 100 w 160"/>
              <a:gd name="T51" fmla="*/ 21 h 144"/>
              <a:gd name="T52" fmla="*/ 80 w 160"/>
              <a:gd name="T53" fmla="*/ 5 h 144"/>
              <a:gd name="T54" fmla="*/ 76 w 160"/>
              <a:gd name="T55" fmla="*/ 23 h 144"/>
              <a:gd name="T56" fmla="*/ 97 w 160"/>
              <a:gd name="T57" fmla="*/ 26 h 144"/>
              <a:gd name="T58" fmla="*/ 102 w 160"/>
              <a:gd name="T59" fmla="*/ 59 h 144"/>
              <a:gd name="T60" fmla="*/ 76 w 160"/>
              <a:gd name="T61" fmla="*/ 28 h 144"/>
              <a:gd name="T62" fmla="*/ 72 w 160"/>
              <a:gd name="T63" fmla="*/ 23 h 144"/>
              <a:gd name="T64" fmla="*/ 75 w 160"/>
              <a:gd name="T65" fmla="*/ 5 h 144"/>
              <a:gd name="T66" fmla="*/ 48 w 160"/>
              <a:gd name="T67" fmla="*/ 16 h 144"/>
              <a:gd name="T68" fmla="*/ 51 w 160"/>
              <a:gd name="T69" fmla="*/ 23 h 144"/>
              <a:gd name="T70" fmla="*/ 44 w 160"/>
              <a:gd name="T71" fmla="*/ 19 h 144"/>
              <a:gd name="T72" fmla="*/ 21 w 160"/>
              <a:gd name="T73" fmla="*/ 46 h 144"/>
              <a:gd name="T74" fmla="*/ 16 w 160"/>
              <a:gd name="T75" fmla="*/ 48 h 144"/>
              <a:gd name="T76" fmla="*/ 17 w 160"/>
              <a:gd name="T77" fmla="*/ 77 h 144"/>
              <a:gd name="T78" fmla="*/ 16 w 160"/>
              <a:gd name="T79" fmla="*/ 48 h 144"/>
              <a:gd name="T80" fmla="*/ 16 w 160"/>
              <a:gd name="T81" fmla="*/ 97 h 144"/>
              <a:gd name="T82" fmla="*/ 21 w 160"/>
              <a:gd name="T83" fmla="*/ 107 h 144"/>
              <a:gd name="T84" fmla="*/ 35 w 160"/>
              <a:gd name="T85" fmla="*/ 124 h 144"/>
              <a:gd name="T86" fmla="*/ 37 w 160"/>
              <a:gd name="T87" fmla="*/ 116 h 144"/>
              <a:gd name="T88" fmla="*/ 39 w 160"/>
              <a:gd name="T89" fmla="*/ 121 h 144"/>
              <a:gd name="T90" fmla="*/ 39 w 160"/>
              <a:gd name="T91" fmla="*/ 121 h 144"/>
              <a:gd name="T92" fmla="*/ 72 w 160"/>
              <a:gd name="T93" fmla="*/ 126 h 144"/>
              <a:gd name="T94" fmla="*/ 80 w 160"/>
              <a:gd name="T95" fmla="*/ 140 h 144"/>
              <a:gd name="T96" fmla="*/ 94 w 160"/>
              <a:gd name="T97" fmla="*/ 125 h 144"/>
              <a:gd name="T98" fmla="*/ 114 w 160"/>
              <a:gd name="T99" fmla="*/ 122 h 144"/>
              <a:gd name="T100" fmla="*/ 113 w 160"/>
              <a:gd name="T101" fmla="*/ 118 h 144"/>
              <a:gd name="T102" fmla="*/ 113 w 160"/>
              <a:gd name="T103" fmla="*/ 118 h 144"/>
              <a:gd name="T104" fmla="*/ 129 w 160"/>
              <a:gd name="T105" fmla="*/ 118 h 144"/>
              <a:gd name="T106" fmla="*/ 127 w 160"/>
              <a:gd name="T107" fmla="*/ 110 h 144"/>
              <a:gd name="T108" fmla="*/ 125 w 160"/>
              <a:gd name="T109" fmla="*/ 114 h 144"/>
              <a:gd name="T110" fmla="*/ 141 w 160"/>
              <a:gd name="T111" fmla="*/ 92 h 144"/>
              <a:gd name="T112" fmla="*/ 76 w 160"/>
              <a:gd name="T113" fmla="*/ 121 h 144"/>
              <a:gd name="T114" fmla="*/ 67 w 160"/>
              <a:gd name="T115" fmla="*/ 100 h 144"/>
              <a:gd name="T116" fmla="*/ 110 w 160"/>
              <a:gd name="T117" fmla="*/ 59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44">
                <a:moveTo>
                  <a:pt x="159" y="51"/>
                </a:moveTo>
                <a:cubicBezTo>
                  <a:pt x="159" y="51"/>
                  <a:pt x="158" y="50"/>
                  <a:pt x="157" y="50"/>
                </a:cubicBezTo>
                <a:cubicBezTo>
                  <a:pt x="148" y="51"/>
                  <a:pt x="148" y="51"/>
                  <a:pt x="148" y="51"/>
                </a:cubicBezTo>
                <a:cubicBezTo>
                  <a:pt x="142" y="32"/>
                  <a:pt x="129" y="17"/>
                  <a:pt x="113" y="8"/>
                </a:cubicBezTo>
                <a:cubicBezTo>
                  <a:pt x="113" y="8"/>
                  <a:pt x="112" y="8"/>
                  <a:pt x="112" y="8"/>
                </a:cubicBezTo>
                <a:cubicBezTo>
                  <a:pt x="102" y="3"/>
                  <a:pt x="91" y="0"/>
                  <a:pt x="79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67" y="0"/>
                  <a:pt x="56" y="3"/>
                  <a:pt x="46" y="8"/>
                </a:cubicBezTo>
                <a:cubicBezTo>
                  <a:pt x="46" y="8"/>
                  <a:pt x="46" y="8"/>
                  <a:pt x="45" y="8"/>
                </a:cubicBezTo>
                <a:cubicBezTo>
                  <a:pt x="45" y="8"/>
                  <a:pt x="45" y="9"/>
                  <a:pt x="45" y="9"/>
                </a:cubicBezTo>
                <a:cubicBezTo>
                  <a:pt x="32" y="15"/>
                  <a:pt x="22" y="26"/>
                  <a:pt x="15" y="39"/>
                </a:cubicBezTo>
                <a:cubicBezTo>
                  <a:pt x="15" y="39"/>
                  <a:pt x="15" y="39"/>
                  <a:pt x="15" y="40"/>
                </a:cubicBezTo>
                <a:cubicBezTo>
                  <a:pt x="10" y="48"/>
                  <a:pt x="8" y="58"/>
                  <a:pt x="7" y="68"/>
                </a:cubicBezTo>
                <a:cubicBezTo>
                  <a:pt x="6" y="67"/>
                  <a:pt x="5" y="66"/>
                  <a:pt x="5" y="65"/>
                </a:cubicBezTo>
                <a:cubicBezTo>
                  <a:pt x="4" y="64"/>
                  <a:pt x="2" y="64"/>
                  <a:pt x="1" y="64"/>
                </a:cubicBezTo>
                <a:cubicBezTo>
                  <a:pt x="0" y="65"/>
                  <a:pt x="0" y="66"/>
                  <a:pt x="0" y="67"/>
                </a:cubicBezTo>
                <a:cubicBezTo>
                  <a:pt x="2" y="74"/>
                  <a:pt x="5" y="79"/>
                  <a:pt x="8" y="85"/>
                </a:cubicBezTo>
                <a:cubicBezTo>
                  <a:pt x="14" y="119"/>
                  <a:pt x="42" y="143"/>
                  <a:pt x="77" y="144"/>
                </a:cubicBezTo>
                <a:cubicBezTo>
                  <a:pt x="78" y="144"/>
                  <a:pt x="78" y="144"/>
                  <a:pt x="79" y="144"/>
                </a:cubicBezTo>
                <a:cubicBezTo>
                  <a:pt x="107" y="144"/>
                  <a:pt x="133" y="127"/>
                  <a:pt x="145" y="102"/>
                </a:cubicBezTo>
                <a:cubicBezTo>
                  <a:pt x="151" y="108"/>
                  <a:pt x="151" y="108"/>
                  <a:pt x="151" y="108"/>
                </a:cubicBezTo>
                <a:cubicBezTo>
                  <a:pt x="152" y="109"/>
                  <a:pt x="153" y="109"/>
                  <a:pt x="154" y="109"/>
                </a:cubicBezTo>
                <a:cubicBezTo>
                  <a:pt x="155" y="108"/>
                  <a:pt x="156" y="108"/>
                  <a:pt x="156" y="107"/>
                </a:cubicBezTo>
                <a:cubicBezTo>
                  <a:pt x="160" y="53"/>
                  <a:pt x="160" y="53"/>
                  <a:pt x="160" y="53"/>
                </a:cubicBezTo>
                <a:cubicBezTo>
                  <a:pt x="160" y="52"/>
                  <a:pt x="160" y="52"/>
                  <a:pt x="159" y="51"/>
                </a:cubicBezTo>
                <a:close/>
                <a:moveTo>
                  <a:pt x="142" y="47"/>
                </a:moveTo>
                <a:cubicBezTo>
                  <a:pt x="142" y="49"/>
                  <a:pt x="143" y="50"/>
                  <a:pt x="143" y="52"/>
                </a:cubicBezTo>
                <a:cubicBezTo>
                  <a:pt x="137" y="52"/>
                  <a:pt x="137" y="52"/>
                  <a:pt x="137" y="52"/>
                </a:cubicBezTo>
                <a:cubicBezTo>
                  <a:pt x="139" y="51"/>
                  <a:pt x="141" y="49"/>
                  <a:pt x="142" y="47"/>
                </a:cubicBezTo>
                <a:close/>
                <a:moveTo>
                  <a:pt x="116" y="16"/>
                </a:moveTo>
                <a:cubicBezTo>
                  <a:pt x="126" y="22"/>
                  <a:pt x="134" y="31"/>
                  <a:pt x="139" y="41"/>
                </a:cubicBezTo>
                <a:cubicBezTo>
                  <a:pt x="139" y="41"/>
                  <a:pt x="139" y="42"/>
                  <a:pt x="139" y="42"/>
                </a:cubicBezTo>
                <a:cubicBezTo>
                  <a:pt x="139" y="44"/>
                  <a:pt x="137" y="47"/>
                  <a:pt x="132" y="50"/>
                </a:cubicBezTo>
                <a:cubicBezTo>
                  <a:pt x="129" y="37"/>
                  <a:pt x="123" y="25"/>
                  <a:pt x="115" y="17"/>
                </a:cubicBezTo>
                <a:cubicBezTo>
                  <a:pt x="115" y="16"/>
                  <a:pt x="116" y="16"/>
                  <a:pt x="116" y="16"/>
                </a:cubicBezTo>
                <a:close/>
                <a:moveTo>
                  <a:pt x="128" y="52"/>
                </a:moveTo>
                <a:cubicBezTo>
                  <a:pt x="127" y="52"/>
                  <a:pt x="127" y="53"/>
                  <a:pt x="126" y="53"/>
                </a:cubicBezTo>
                <a:cubicBezTo>
                  <a:pt x="107" y="54"/>
                  <a:pt x="107" y="54"/>
                  <a:pt x="107" y="54"/>
                </a:cubicBezTo>
                <a:cubicBezTo>
                  <a:pt x="106" y="43"/>
                  <a:pt x="104" y="34"/>
                  <a:pt x="101" y="25"/>
                </a:cubicBezTo>
                <a:cubicBezTo>
                  <a:pt x="106" y="24"/>
                  <a:pt x="110" y="22"/>
                  <a:pt x="112" y="20"/>
                </a:cubicBezTo>
                <a:cubicBezTo>
                  <a:pt x="120" y="29"/>
                  <a:pt x="125" y="39"/>
                  <a:pt x="128" y="52"/>
                </a:cubicBezTo>
                <a:close/>
                <a:moveTo>
                  <a:pt x="22" y="80"/>
                </a:moveTo>
                <a:cubicBezTo>
                  <a:pt x="21" y="78"/>
                  <a:pt x="21" y="75"/>
                  <a:pt x="21" y="72"/>
                </a:cubicBezTo>
                <a:cubicBezTo>
                  <a:pt x="21" y="66"/>
                  <a:pt x="22" y="60"/>
                  <a:pt x="23" y="54"/>
                </a:cubicBezTo>
                <a:cubicBezTo>
                  <a:pt x="28" y="57"/>
                  <a:pt x="34" y="59"/>
                  <a:pt x="41" y="61"/>
                </a:cubicBezTo>
                <a:cubicBezTo>
                  <a:pt x="41" y="64"/>
                  <a:pt x="41" y="68"/>
                  <a:pt x="41" y="72"/>
                </a:cubicBezTo>
                <a:cubicBezTo>
                  <a:pt x="41" y="78"/>
                  <a:pt x="41" y="83"/>
                  <a:pt x="42" y="89"/>
                </a:cubicBezTo>
                <a:cubicBezTo>
                  <a:pt x="39" y="88"/>
                  <a:pt x="36" y="88"/>
                  <a:pt x="33" y="87"/>
                </a:cubicBezTo>
                <a:cubicBezTo>
                  <a:pt x="29" y="85"/>
                  <a:pt x="25" y="83"/>
                  <a:pt x="22" y="80"/>
                </a:cubicBezTo>
                <a:close/>
                <a:moveTo>
                  <a:pt x="70" y="64"/>
                </a:moveTo>
                <a:cubicBezTo>
                  <a:pt x="70" y="67"/>
                  <a:pt x="70" y="70"/>
                  <a:pt x="70" y="72"/>
                </a:cubicBezTo>
                <a:cubicBezTo>
                  <a:pt x="70" y="79"/>
                  <a:pt x="70" y="86"/>
                  <a:pt x="70" y="92"/>
                </a:cubicBezTo>
                <a:cubicBezTo>
                  <a:pt x="62" y="92"/>
                  <a:pt x="54" y="91"/>
                  <a:pt x="47" y="90"/>
                </a:cubicBezTo>
                <a:cubicBezTo>
                  <a:pt x="46" y="84"/>
                  <a:pt x="46" y="78"/>
                  <a:pt x="46" y="72"/>
                </a:cubicBezTo>
                <a:cubicBezTo>
                  <a:pt x="46" y="69"/>
                  <a:pt x="46" y="65"/>
                  <a:pt x="46" y="62"/>
                </a:cubicBezTo>
                <a:cubicBezTo>
                  <a:pt x="53" y="63"/>
                  <a:pt x="62" y="64"/>
                  <a:pt x="70" y="64"/>
                </a:cubicBezTo>
                <a:close/>
                <a:moveTo>
                  <a:pt x="46" y="57"/>
                </a:moveTo>
                <a:cubicBezTo>
                  <a:pt x="48" y="45"/>
                  <a:pt x="51" y="34"/>
                  <a:pt x="55" y="25"/>
                </a:cubicBezTo>
                <a:cubicBezTo>
                  <a:pt x="60" y="26"/>
                  <a:pt x="66" y="27"/>
                  <a:pt x="71" y="28"/>
                </a:cubicBezTo>
                <a:cubicBezTo>
                  <a:pt x="71" y="37"/>
                  <a:pt x="70" y="48"/>
                  <a:pt x="70" y="60"/>
                </a:cubicBezTo>
                <a:cubicBezTo>
                  <a:pt x="61" y="59"/>
                  <a:pt x="53" y="58"/>
                  <a:pt x="46" y="57"/>
                </a:cubicBezTo>
                <a:close/>
                <a:moveTo>
                  <a:pt x="84" y="92"/>
                </a:moveTo>
                <a:cubicBezTo>
                  <a:pt x="82" y="92"/>
                  <a:pt x="81" y="92"/>
                  <a:pt x="79" y="92"/>
                </a:cubicBezTo>
                <a:cubicBezTo>
                  <a:pt x="78" y="92"/>
                  <a:pt x="76" y="92"/>
                  <a:pt x="75" y="92"/>
                </a:cubicBezTo>
                <a:cubicBezTo>
                  <a:pt x="74" y="86"/>
                  <a:pt x="74" y="79"/>
                  <a:pt x="74" y="72"/>
                </a:cubicBezTo>
                <a:cubicBezTo>
                  <a:pt x="74" y="70"/>
                  <a:pt x="74" y="67"/>
                  <a:pt x="74" y="65"/>
                </a:cubicBezTo>
                <a:cubicBezTo>
                  <a:pt x="76" y="65"/>
                  <a:pt x="78" y="65"/>
                  <a:pt x="79" y="65"/>
                </a:cubicBezTo>
                <a:cubicBezTo>
                  <a:pt x="88" y="65"/>
                  <a:pt x="96" y="64"/>
                  <a:pt x="103" y="63"/>
                </a:cubicBezTo>
                <a:cubicBezTo>
                  <a:pt x="104" y="66"/>
                  <a:pt x="104" y="69"/>
                  <a:pt x="104" y="72"/>
                </a:cubicBezTo>
                <a:cubicBezTo>
                  <a:pt x="104" y="75"/>
                  <a:pt x="104" y="78"/>
                  <a:pt x="103" y="81"/>
                </a:cubicBezTo>
                <a:cubicBezTo>
                  <a:pt x="98" y="86"/>
                  <a:pt x="91" y="90"/>
                  <a:pt x="84" y="92"/>
                </a:cubicBezTo>
                <a:close/>
                <a:moveTo>
                  <a:pt x="108" y="65"/>
                </a:moveTo>
                <a:cubicBezTo>
                  <a:pt x="113" y="69"/>
                  <a:pt x="113" y="69"/>
                  <a:pt x="113" y="69"/>
                </a:cubicBezTo>
                <a:cubicBezTo>
                  <a:pt x="111" y="72"/>
                  <a:pt x="110" y="74"/>
                  <a:pt x="108" y="76"/>
                </a:cubicBezTo>
                <a:cubicBezTo>
                  <a:pt x="108" y="75"/>
                  <a:pt x="108" y="73"/>
                  <a:pt x="108" y="72"/>
                </a:cubicBezTo>
                <a:cubicBezTo>
                  <a:pt x="108" y="70"/>
                  <a:pt x="108" y="67"/>
                  <a:pt x="108" y="65"/>
                </a:cubicBezTo>
                <a:close/>
                <a:moveTo>
                  <a:pt x="109" y="17"/>
                </a:moveTo>
                <a:cubicBezTo>
                  <a:pt x="107" y="19"/>
                  <a:pt x="104" y="20"/>
                  <a:pt x="100" y="21"/>
                </a:cubicBezTo>
                <a:cubicBezTo>
                  <a:pt x="97" y="15"/>
                  <a:pt x="95" y="10"/>
                  <a:pt x="92" y="7"/>
                </a:cubicBezTo>
                <a:cubicBezTo>
                  <a:pt x="98" y="9"/>
                  <a:pt x="104" y="12"/>
                  <a:pt x="109" y="17"/>
                </a:cubicBezTo>
                <a:close/>
                <a:moveTo>
                  <a:pt x="80" y="5"/>
                </a:moveTo>
                <a:cubicBezTo>
                  <a:pt x="85" y="5"/>
                  <a:pt x="91" y="11"/>
                  <a:pt x="95" y="22"/>
                </a:cubicBezTo>
                <a:cubicBezTo>
                  <a:pt x="91" y="23"/>
                  <a:pt x="85" y="23"/>
                  <a:pt x="79" y="23"/>
                </a:cubicBezTo>
                <a:cubicBezTo>
                  <a:pt x="78" y="23"/>
                  <a:pt x="77" y="23"/>
                  <a:pt x="76" y="23"/>
                </a:cubicBezTo>
                <a:cubicBezTo>
                  <a:pt x="77" y="13"/>
                  <a:pt x="79" y="7"/>
                  <a:pt x="80" y="5"/>
                </a:cubicBezTo>
                <a:close/>
                <a:moveTo>
                  <a:pt x="79" y="28"/>
                </a:moveTo>
                <a:cubicBezTo>
                  <a:pt x="85" y="28"/>
                  <a:pt x="91" y="27"/>
                  <a:pt x="97" y="26"/>
                </a:cubicBezTo>
                <a:cubicBezTo>
                  <a:pt x="100" y="34"/>
                  <a:pt x="102" y="44"/>
                  <a:pt x="103" y="55"/>
                </a:cubicBezTo>
                <a:cubicBezTo>
                  <a:pt x="102" y="55"/>
                  <a:pt x="102" y="56"/>
                  <a:pt x="102" y="56"/>
                </a:cubicBezTo>
                <a:cubicBezTo>
                  <a:pt x="101" y="57"/>
                  <a:pt x="102" y="58"/>
                  <a:pt x="102" y="59"/>
                </a:cubicBezTo>
                <a:cubicBezTo>
                  <a:pt x="95" y="60"/>
                  <a:pt x="87" y="60"/>
                  <a:pt x="79" y="60"/>
                </a:cubicBezTo>
                <a:cubicBezTo>
                  <a:pt x="78" y="60"/>
                  <a:pt x="76" y="60"/>
                  <a:pt x="74" y="60"/>
                </a:cubicBezTo>
                <a:cubicBezTo>
                  <a:pt x="75" y="47"/>
                  <a:pt x="75" y="36"/>
                  <a:pt x="76" y="28"/>
                </a:cubicBezTo>
                <a:cubicBezTo>
                  <a:pt x="77" y="28"/>
                  <a:pt x="78" y="28"/>
                  <a:pt x="79" y="28"/>
                </a:cubicBezTo>
                <a:close/>
                <a:moveTo>
                  <a:pt x="75" y="5"/>
                </a:moveTo>
                <a:cubicBezTo>
                  <a:pt x="74" y="9"/>
                  <a:pt x="73" y="14"/>
                  <a:pt x="72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66" y="23"/>
                  <a:pt x="61" y="22"/>
                  <a:pt x="57" y="21"/>
                </a:cubicBezTo>
                <a:cubicBezTo>
                  <a:pt x="62" y="13"/>
                  <a:pt x="68" y="7"/>
                  <a:pt x="75" y="5"/>
                </a:cubicBezTo>
                <a:close/>
                <a:moveTo>
                  <a:pt x="62" y="8"/>
                </a:moveTo>
                <a:cubicBezTo>
                  <a:pt x="58" y="11"/>
                  <a:pt x="56" y="15"/>
                  <a:pt x="53" y="19"/>
                </a:cubicBezTo>
                <a:cubicBezTo>
                  <a:pt x="50" y="18"/>
                  <a:pt x="48" y="17"/>
                  <a:pt x="48" y="16"/>
                </a:cubicBezTo>
                <a:cubicBezTo>
                  <a:pt x="52" y="12"/>
                  <a:pt x="57" y="10"/>
                  <a:pt x="62" y="8"/>
                </a:cubicBezTo>
                <a:close/>
                <a:moveTo>
                  <a:pt x="44" y="19"/>
                </a:moveTo>
                <a:cubicBezTo>
                  <a:pt x="45" y="20"/>
                  <a:pt x="48" y="22"/>
                  <a:pt x="51" y="23"/>
                </a:cubicBezTo>
                <a:cubicBezTo>
                  <a:pt x="46" y="32"/>
                  <a:pt x="43" y="43"/>
                  <a:pt x="42" y="56"/>
                </a:cubicBezTo>
                <a:cubicBezTo>
                  <a:pt x="34" y="54"/>
                  <a:pt x="29" y="52"/>
                  <a:pt x="25" y="49"/>
                </a:cubicBezTo>
                <a:cubicBezTo>
                  <a:pt x="28" y="37"/>
                  <a:pt x="35" y="26"/>
                  <a:pt x="44" y="19"/>
                </a:cubicBezTo>
                <a:close/>
                <a:moveTo>
                  <a:pt x="19" y="41"/>
                </a:moveTo>
                <a:cubicBezTo>
                  <a:pt x="23" y="34"/>
                  <a:pt x="28" y="27"/>
                  <a:pt x="35" y="21"/>
                </a:cubicBezTo>
                <a:cubicBezTo>
                  <a:pt x="29" y="28"/>
                  <a:pt x="24" y="37"/>
                  <a:pt x="21" y="46"/>
                </a:cubicBezTo>
                <a:cubicBezTo>
                  <a:pt x="20" y="45"/>
                  <a:pt x="19" y="43"/>
                  <a:pt x="19" y="42"/>
                </a:cubicBezTo>
                <a:cubicBezTo>
                  <a:pt x="19" y="42"/>
                  <a:pt x="19" y="41"/>
                  <a:pt x="19" y="41"/>
                </a:cubicBezTo>
                <a:close/>
                <a:moveTo>
                  <a:pt x="16" y="48"/>
                </a:moveTo>
                <a:cubicBezTo>
                  <a:pt x="17" y="49"/>
                  <a:pt x="18" y="50"/>
                  <a:pt x="19" y="51"/>
                </a:cubicBezTo>
                <a:cubicBezTo>
                  <a:pt x="18" y="58"/>
                  <a:pt x="17" y="65"/>
                  <a:pt x="17" y="72"/>
                </a:cubicBezTo>
                <a:cubicBezTo>
                  <a:pt x="17" y="74"/>
                  <a:pt x="17" y="75"/>
                  <a:pt x="17" y="77"/>
                </a:cubicBezTo>
                <a:cubicBezTo>
                  <a:pt x="15" y="75"/>
                  <a:pt x="13" y="74"/>
                  <a:pt x="12" y="72"/>
                </a:cubicBezTo>
                <a:cubicBezTo>
                  <a:pt x="12" y="72"/>
                  <a:pt x="12" y="72"/>
                  <a:pt x="12" y="72"/>
                </a:cubicBezTo>
                <a:cubicBezTo>
                  <a:pt x="12" y="64"/>
                  <a:pt x="13" y="55"/>
                  <a:pt x="16" y="48"/>
                </a:cubicBezTo>
                <a:close/>
                <a:moveTo>
                  <a:pt x="21" y="107"/>
                </a:moveTo>
                <a:cubicBezTo>
                  <a:pt x="21" y="107"/>
                  <a:pt x="21" y="107"/>
                  <a:pt x="21" y="107"/>
                </a:cubicBezTo>
                <a:cubicBezTo>
                  <a:pt x="19" y="104"/>
                  <a:pt x="18" y="101"/>
                  <a:pt x="16" y="97"/>
                </a:cubicBezTo>
                <a:cubicBezTo>
                  <a:pt x="19" y="100"/>
                  <a:pt x="21" y="103"/>
                  <a:pt x="23" y="105"/>
                </a:cubicBezTo>
                <a:cubicBezTo>
                  <a:pt x="24" y="107"/>
                  <a:pt x="25" y="109"/>
                  <a:pt x="26" y="111"/>
                </a:cubicBezTo>
                <a:cubicBezTo>
                  <a:pt x="24" y="110"/>
                  <a:pt x="23" y="109"/>
                  <a:pt x="21" y="107"/>
                </a:cubicBezTo>
                <a:close/>
                <a:moveTo>
                  <a:pt x="29" y="118"/>
                </a:moveTo>
                <a:cubicBezTo>
                  <a:pt x="30" y="118"/>
                  <a:pt x="30" y="118"/>
                  <a:pt x="31" y="118"/>
                </a:cubicBezTo>
                <a:cubicBezTo>
                  <a:pt x="32" y="120"/>
                  <a:pt x="34" y="122"/>
                  <a:pt x="35" y="124"/>
                </a:cubicBezTo>
                <a:cubicBezTo>
                  <a:pt x="33" y="122"/>
                  <a:pt x="31" y="120"/>
                  <a:pt x="29" y="118"/>
                </a:cubicBezTo>
                <a:close/>
                <a:moveTo>
                  <a:pt x="33" y="113"/>
                </a:moveTo>
                <a:cubicBezTo>
                  <a:pt x="34" y="114"/>
                  <a:pt x="36" y="115"/>
                  <a:pt x="37" y="116"/>
                </a:cubicBezTo>
                <a:cubicBezTo>
                  <a:pt x="36" y="115"/>
                  <a:pt x="35" y="115"/>
                  <a:pt x="34" y="115"/>
                </a:cubicBezTo>
                <a:cubicBezTo>
                  <a:pt x="34" y="114"/>
                  <a:pt x="33" y="113"/>
                  <a:pt x="33" y="113"/>
                </a:cubicBezTo>
                <a:close/>
                <a:moveTo>
                  <a:pt x="39" y="121"/>
                </a:moveTo>
                <a:cubicBezTo>
                  <a:pt x="43" y="122"/>
                  <a:pt x="48" y="123"/>
                  <a:pt x="52" y="124"/>
                </a:cubicBezTo>
                <a:cubicBezTo>
                  <a:pt x="55" y="129"/>
                  <a:pt x="58" y="133"/>
                  <a:pt x="62" y="137"/>
                </a:cubicBezTo>
                <a:cubicBezTo>
                  <a:pt x="53" y="134"/>
                  <a:pt x="45" y="128"/>
                  <a:pt x="39" y="121"/>
                </a:cubicBezTo>
                <a:close/>
                <a:moveTo>
                  <a:pt x="58" y="125"/>
                </a:moveTo>
                <a:cubicBezTo>
                  <a:pt x="60" y="125"/>
                  <a:pt x="62" y="125"/>
                  <a:pt x="65" y="125"/>
                </a:cubicBezTo>
                <a:cubicBezTo>
                  <a:pt x="67" y="126"/>
                  <a:pt x="70" y="126"/>
                  <a:pt x="72" y="126"/>
                </a:cubicBezTo>
                <a:cubicBezTo>
                  <a:pt x="73" y="132"/>
                  <a:pt x="74" y="136"/>
                  <a:pt x="75" y="139"/>
                </a:cubicBezTo>
                <a:cubicBezTo>
                  <a:pt x="69" y="137"/>
                  <a:pt x="63" y="132"/>
                  <a:pt x="58" y="125"/>
                </a:cubicBezTo>
                <a:close/>
                <a:moveTo>
                  <a:pt x="80" y="140"/>
                </a:moveTo>
                <a:cubicBezTo>
                  <a:pt x="79" y="139"/>
                  <a:pt x="78" y="136"/>
                  <a:pt x="77" y="126"/>
                </a:cubicBezTo>
                <a:cubicBezTo>
                  <a:pt x="78" y="126"/>
                  <a:pt x="80" y="126"/>
                  <a:pt x="82" y="126"/>
                </a:cubicBezTo>
                <a:cubicBezTo>
                  <a:pt x="86" y="126"/>
                  <a:pt x="90" y="126"/>
                  <a:pt x="94" y="125"/>
                </a:cubicBezTo>
                <a:cubicBezTo>
                  <a:pt x="90" y="134"/>
                  <a:pt x="85" y="139"/>
                  <a:pt x="80" y="140"/>
                </a:cubicBezTo>
                <a:close/>
                <a:moveTo>
                  <a:pt x="99" y="125"/>
                </a:moveTo>
                <a:cubicBezTo>
                  <a:pt x="104" y="124"/>
                  <a:pt x="109" y="123"/>
                  <a:pt x="114" y="122"/>
                </a:cubicBezTo>
                <a:cubicBezTo>
                  <a:pt x="107" y="130"/>
                  <a:pt x="100" y="135"/>
                  <a:pt x="92" y="138"/>
                </a:cubicBezTo>
                <a:cubicBezTo>
                  <a:pt x="94" y="134"/>
                  <a:pt x="97" y="130"/>
                  <a:pt x="99" y="125"/>
                </a:cubicBezTo>
                <a:close/>
                <a:moveTo>
                  <a:pt x="113" y="118"/>
                </a:moveTo>
                <a:cubicBezTo>
                  <a:pt x="115" y="117"/>
                  <a:pt x="117" y="116"/>
                  <a:pt x="119" y="115"/>
                </a:cubicBezTo>
                <a:cubicBezTo>
                  <a:pt x="119" y="115"/>
                  <a:pt x="118" y="116"/>
                  <a:pt x="118" y="117"/>
                </a:cubicBezTo>
                <a:cubicBezTo>
                  <a:pt x="116" y="117"/>
                  <a:pt x="115" y="117"/>
                  <a:pt x="113" y="118"/>
                </a:cubicBezTo>
                <a:close/>
                <a:moveTo>
                  <a:pt x="111" y="132"/>
                </a:moveTo>
                <a:cubicBezTo>
                  <a:pt x="115" y="128"/>
                  <a:pt x="118" y="125"/>
                  <a:pt x="121" y="121"/>
                </a:cubicBezTo>
                <a:cubicBezTo>
                  <a:pt x="124" y="120"/>
                  <a:pt x="126" y="119"/>
                  <a:pt x="129" y="118"/>
                </a:cubicBezTo>
                <a:cubicBezTo>
                  <a:pt x="124" y="123"/>
                  <a:pt x="118" y="128"/>
                  <a:pt x="111" y="132"/>
                </a:cubicBezTo>
                <a:close/>
                <a:moveTo>
                  <a:pt x="125" y="114"/>
                </a:moveTo>
                <a:cubicBezTo>
                  <a:pt x="125" y="113"/>
                  <a:pt x="126" y="112"/>
                  <a:pt x="127" y="110"/>
                </a:cubicBezTo>
                <a:cubicBezTo>
                  <a:pt x="132" y="107"/>
                  <a:pt x="137" y="103"/>
                  <a:pt x="141" y="98"/>
                </a:cubicBezTo>
                <a:cubicBezTo>
                  <a:pt x="140" y="102"/>
                  <a:pt x="138" y="105"/>
                  <a:pt x="137" y="108"/>
                </a:cubicBezTo>
                <a:cubicBezTo>
                  <a:pt x="134" y="110"/>
                  <a:pt x="130" y="113"/>
                  <a:pt x="125" y="114"/>
                </a:cubicBezTo>
                <a:close/>
                <a:moveTo>
                  <a:pt x="151" y="101"/>
                </a:moveTo>
                <a:cubicBezTo>
                  <a:pt x="143" y="93"/>
                  <a:pt x="143" y="93"/>
                  <a:pt x="143" y="93"/>
                </a:cubicBezTo>
                <a:cubicBezTo>
                  <a:pt x="143" y="92"/>
                  <a:pt x="142" y="92"/>
                  <a:pt x="141" y="92"/>
                </a:cubicBezTo>
                <a:cubicBezTo>
                  <a:pt x="141" y="92"/>
                  <a:pt x="140" y="92"/>
                  <a:pt x="140" y="93"/>
                </a:cubicBezTo>
                <a:cubicBezTo>
                  <a:pt x="124" y="110"/>
                  <a:pt x="99" y="121"/>
                  <a:pt x="76" y="121"/>
                </a:cubicBezTo>
                <a:cubicBezTo>
                  <a:pt x="76" y="121"/>
                  <a:pt x="76" y="121"/>
                  <a:pt x="76" y="121"/>
                </a:cubicBezTo>
                <a:cubicBezTo>
                  <a:pt x="58" y="121"/>
                  <a:pt x="28" y="115"/>
                  <a:pt x="10" y="78"/>
                </a:cubicBezTo>
                <a:cubicBezTo>
                  <a:pt x="26" y="91"/>
                  <a:pt x="47" y="100"/>
                  <a:pt x="67" y="100"/>
                </a:cubicBezTo>
                <a:cubicBezTo>
                  <a:pt x="67" y="100"/>
                  <a:pt x="67" y="100"/>
                  <a:pt x="67" y="100"/>
                </a:cubicBezTo>
                <a:cubicBezTo>
                  <a:pt x="90" y="100"/>
                  <a:pt x="108" y="89"/>
                  <a:pt x="118" y="70"/>
                </a:cubicBezTo>
                <a:cubicBezTo>
                  <a:pt x="119" y="69"/>
                  <a:pt x="118" y="68"/>
                  <a:pt x="118" y="67"/>
                </a:cubicBezTo>
                <a:cubicBezTo>
                  <a:pt x="110" y="59"/>
                  <a:pt x="110" y="59"/>
                  <a:pt x="110" y="59"/>
                </a:cubicBezTo>
                <a:cubicBezTo>
                  <a:pt x="155" y="56"/>
                  <a:pt x="155" y="56"/>
                  <a:pt x="155" y="56"/>
                </a:cubicBezTo>
                <a:lnTo>
                  <a:pt x="151" y="10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A9347982-49C9-5B5E-3A53-89F3AF1D3DFC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3025775"/>
            <a:ext cx="254000" cy="252413"/>
          </a:xfrm>
          <a:custGeom>
            <a:avLst/>
            <a:gdLst>
              <a:gd name="T0" fmla="*/ 145 w 160"/>
              <a:gd name="T1" fmla="*/ 132 h 159"/>
              <a:gd name="T2" fmla="*/ 146 w 160"/>
              <a:gd name="T3" fmla="*/ 138 h 159"/>
              <a:gd name="T4" fmla="*/ 149 w 160"/>
              <a:gd name="T5" fmla="*/ 136 h 159"/>
              <a:gd name="T6" fmla="*/ 150 w 160"/>
              <a:gd name="T7" fmla="*/ 113 h 159"/>
              <a:gd name="T8" fmla="*/ 145 w 160"/>
              <a:gd name="T9" fmla="*/ 113 h 159"/>
              <a:gd name="T10" fmla="*/ 18 w 160"/>
              <a:gd name="T11" fmla="*/ 146 h 159"/>
              <a:gd name="T12" fmla="*/ 4 w 160"/>
              <a:gd name="T13" fmla="*/ 18 h 159"/>
              <a:gd name="T14" fmla="*/ 31 w 160"/>
              <a:gd name="T15" fmla="*/ 5 h 159"/>
              <a:gd name="T16" fmla="*/ 33 w 160"/>
              <a:gd name="T17" fmla="*/ 51 h 159"/>
              <a:gd name="T18" fmla="*/ 95 w 160"/>
              <a:gd name="T19" fmla="*/ 49 h 159"/>
              <a:gd name="T20" fmla="*/ 36 w 160"/>
              <a:gd name="T21" fmla="*/ 46 h 159"/>
              <a:gd name="T22" fmla="*/ 114 w 160"/>
              <a:gd name="T23" fmla="*/ 5 h 159"/>
              <a:gd name="T24" fmla="*/ 116 w 160"/>
              <a:gd name="T25" fmla="*/ 34 h 159"/>
              <a:gd name="T26" fmla="*/ 118 w 160"/>
              <a:gd name="T27" fmla="*/ 5 h 159"/>
              <a:gd name="T28" fmla="*/ 145 w 160"/>
              <a:gd name="T29" fmla="*/ 29 h 159"/>
              <a:gd name="T30" fmla="*/ 147 w 160"/>
              <a:gd name="T31" fmla="*/ 90 h 159"/>
              <a:gd name="T32" fmla="*/ 150 w 160"/>
              <a:gd name="T33" fmla="*/ 28 h 159"/>
              <a:gd name="T34" fmla="*/ 123 w 160"/>
              <a:gd name="T35" fmla="*/ 1 h 159"/>
              <a:gd name="T36" fmla="*/ 18 w 160"/>
              <a:gd name="T37" fmla="*/ 0 h 159"/>
              <a:gd name="T38" fmla="*/ 0 w 160"/>
              <a:gd name="T39" fmla="*/ 132 h 159"/>
              <a:gd name="T40" fmla="*/ 71 w 160"/>
              <a:gd name="T41" fmla="*/ 150 h 159"/>
              <a:gd name="T42" fmla="*/ 71 w 160"/>
              <a:gd name="T43" fmla="*/ 146 h 159"/>
              <a:gd name="T44" fmla="*/ 93 w 160"/>
              <a:gd name="T45" fmla="*/ 64 h 159"/>
              <a:gd name="T46" fmla="*/ 19 w 160"/>
              <a:gd name="T47" fmla="*/ 62 h 159"/>
              <a:gd name="T48" fmla="*/ 17 w 160"/>
              <a:gd name="T49" fmla="*/ 129 h 159"/>
              <a:gd name="T50" fmla="*/ 102 w 160"/>
              <a:gd name="T51" fmla="*/ 131 h 159"/>
              <a:gd name="T52" fmla="*/ 102 w 160"/>
              <a:gd name="T53" fmla="*/ 126 h 159"/>
              <a:gd name="T54" fmla="*/ 22 w 160"/>
              <a:gd name="T55" fmla="*/ 66 h 159"/>
              <a:gd name="T56" fmla="*/ 43 w 160"/>
              <a:gd name="T57" fmla="*/ 8 h 159"/>
              <a:gd name="T58" fmla="*/ 41 w 160"/>
              <a:gd name="T59" fmla="*/ 38 h 159"/>
              <a:gd name="T60" fmla="*/ 60 w 160"/>
              <a:gd name="T61" fmla="*/ 41 h 159"/>
              <a:gd name="T62" fmla="*/ 63 w 160"/>
              <a:gd name="T63" fmla="*/ 10 h 159"/>
              <a:gd name="T64" fmla="*/ 43 w 160"/>
              <a:gd name="T65" fmla="*/ 8 h 159"/>
              <a:gd name="T66" fmla="*/ 45 w 160"/>
              <a:gd name="T67" fmla="*/ 36 h 159"/>
              <a:gd name="T68" fmla="*/ 58 w 160"/>
              <a:gd name="T69" fmla="*/ 12 h 159"/>
              <a:gd name="T70" fmla="*/ 157 w 160"/>
              <a:gd name="T71" fmla="*/ 139 h 159"/>
              <a:gd name="T72" fmla="*/ 156 w 160"/>
              <a:gd name="T73" fmla="*/ 97 h 159"/>
              <a:gd name="T74" fmla="*/ 154 w 160"/>
              <a:gd name="T75" fmla="*/ 93 h 159"/>
              <a:gd name="T76" fmla="*/ 139 w 160"/>
              <a:gd name="T77" fmla="*/ 39 h 159"/>
              <a:gd name="T78" fmla="*/ 99 w 160"/>
              <a:gd name="T79" fmla="*/ 36 h 159"/>
              <a:gd name="T80" fmla="*/ 96 w 160"/>
              <a:gd name="T81" fmla="*/ 93 h 159"/>
              <a:gd name="T82" fmla="*/ 79 w 160"/>
              <a:gd name="T83" fmla="*/ 94 h 159"/>
              <a:gd name="T84" fmla="*/ 115 w 160"/>
              <a:gd name="T85" fmla="*/ 139 h 159"/>
              <a:gd name="T86" fmla="*/ 76 w 160"/>
              <a:gd name="T87" fmla="*/ 142 h 159"/>
              <a:gd name="T88" fmla="*/ 78 w 160"/>
              <a:gd name="T89" fmla="*/ 159 h 159"/>
              <a:gd name="T90" fmla="*/ 160 w 160"/>
              <a:gd name="T91" fmla="*/ 156 h 159"/>
              <a:gd name="T92" fmla="*/ 157 w 160"/>
              <a:gd name="T93" fmla="*/ 139 h 159"/>
              <a:gd name="T94" fmla="*/ 99 w 160"/>
              <a:gd name="T95" fmla="*/ 98 h 159"/>
              <a:gd name="T96" fmla="*/ 101 w 160"/>
              <a:gd name="T97" fmla="*/ 41 h 159"/>
              <a:gd name="T98" fmla="*/ 134 w 160"/>
              <a:gd name="T99" fmla="*/ 95 h 159"/>
              <a:gd name="T100" fmla="*/ 149 w 160"/>
              <a:gd name="T101" fmla="*/ 98 h 159"/>
              <a:gd name="T102" fmla="*/ 87 w 160"/>
              <a:gd name="T103" fmla="*/ 98 h 159"/>
              <a:gd name="T104" fmla="*/ 81 w 160"/>
              <a:gd name="T105" fmla="*/ 153 h 159"/>
              <a:gd name="T106" fmla="*/ 155 w 160"/>
              <a:gd name="T107" fmla="*/ 145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59">
                <a:moveTo>
                  <a:pt x="145" y="113"/>
                </a:moveTo>
                <a:cubicBezTo>
                  <a:pt x="145" y="132"/>
                  <a:pt x="145" y="132"/>
                  <a:pt x="145" y="132"/>
                </a:cubicBezTo>
                <a:cubicBezTo>
                  <a:pt x="145" y="133"/>
                  <a:pt x="145" y="134"/>
                  <a:pt x="145" y="135"/>
                </a:cubicBezTo>
                <a:cubicBezTo>
                  <a:pt x="144" y="136"/>
                  <a:pt x="145" y="138"/>
                  <a:pt x="146" y="138"/>
                </a:cubicBezTo>
                <a:cubicBezTo>
                  <a:pt x="147" y="138"/>
                  <a:pt x="147" y="138"/>
                  <a:pt x="147" y="138"/>
                </a:cubicBezTo>
                <a:cubicBezTo>
                  <a:pt x="148" y="138"/>
                  <a:pt x="149" y="137"/>
                  <a:pt x="149" y="136"/>
                </a:cubicBezTo>
                <a:cubicBezTo>
                  <a:pt x="150" y="135"/>
                  <a:pt x="150" y="133"/>
                  <a:pt x="150" y="132"/>
                </a:cubicBezTo>
                <a:cubicBezTo>
                  <a:pt x="150" y="113"/>
                  <a:pt x="150" y="113"/>
                  <a:pt x="150" y="113"/>
                </a:cubicBezTo>
                <a:cubicBezTo>
                  <a:pt x="150" y="111"/>
                  <a:pt x="149" y="110"/>
                  <a:pt x="147" y="110"/>
                </a:cubicBezTo>
                <a:cubicBezTo>
                  <a:pt x="146" y="110"/>
                  <a:pt x="145" y="111"/>
                  <a:pt x="145" y="113"/>
                </a:cubicBezTo>
                <a:close/>
                <a:moveTo>
                  <a:pt x="71" y="146"/>
                </a:moveTo>
                <a:cubicBezTo>
                  <a:pt x="18" y="146"/>
                  <a:pt x="18" y="146"/>
                  <a:pt x="18" y="146"/>
                </a:cubicBezTo>
                <a:cubicBezTo>
                  <a:pt x="10" y="146"/>
                  <a:pt x="4" y="139"/>
                  <a:pt x="4" y="132"/>
                </a:cubicBezTo>
                <a:cubicBezTo>
                  <a:pt x="4" y="18"/>
                  <a:pt x="4" y="18"/>
                  <a:pt x="4" y="18"/>
                </a:cubicBezTo>
                <a:cubicBezTo>
                  <a:pt x="4" y="11"/>
                  <a:pt x="10" y="5"/>
                  <a:pt x="18" y="5"/>
                </a:cubicBezTo>
                <a:cubicBezTo>
                  <a:pt x="31" y="5"/>
                  <a:pt x="31" y="5"/>
                  <a:pt x="31" y="5"/>
                </a:cubicBezTo>
                <a:cubicBezTo>
                  <a:pt x="31" y="49"/>
                  <a:pt x="31" y="49"/>
                  <a:pt x="31" y="49"/>
                </a:cubicBezTo>
                <a:cubicBezTo>
                  <a:pt x="31" y="50"/>
                  <a:pt x="32" y="51"/>
                  <a:pt x="33" y="51"/>
                </a:cubicBezTo>
                <a:cubicBezTo>
                  <a:pt x="92" y="51"/>
                  <a:pt x="92" y="51"/>
                  <a:pt x="92" y="51"/>
                </a:cubicBezTo>
                <a:cubicBezTo>
                  <a:pt x="94" y="51"/>
                  <a:pt x="95" y="50"/>
                  <a:pt x="95" y="49"/>
                </a:cubicBezTo>
                <a:cubicBezTo>
                  <a:pt x="95" y="47"/>
                  <a:pt x="94" y="46"/>
                  <a:pt x="92" y="46"/>
                </a:cubicBezTo>
                <a:cubicBezTo>
                  <a:pt x="36" y="46"/>
                  <a:pt x="36" y="46"/>
                  <a:pt x="36" y="46"/>
                </a:cubicBezTo>
                <a:cubicBezTo>
                  <a:pt x="36" y="5"/>
                  <a:pt x="36" y="5"/>
                  <a:pt x="36" y="5"/>
                </a:cubicBezTo>
                <a:cubicBezTo>
                  <a:pt x="114" y="5"/>
                  <a:pt x="114" y="5"/>
                  <a:pt x="114" y="5"/>
                </a:cubicBezTo>
                <a:cubicBezTo>
                  <a:pt x="114" y="32"/>
                  <a:pt x="114" y="32"/>
                  <a:pt x="114" y="32"/>
                </a:cubicBezTo>
                <a:cubicBezTo>
                  <a:pt x="114" y="33"/>
                  <a:pt x="115" y="34"/>
                  <a:pt x="116" y="34"/>
                </a:cubicBezTo>
                <a:cubicBezTo>
                  <a:pt x="117" y="34"/>
                  <a:pt x="118" y="33"/>
                  <a:pt x="118" y="32"/>
                </a:cubicBezTo>
                <a:cubicBezTo>
                  <a:pt x="118" y="5"/>
                  <a:pt x="118" y="5"/>
                  <a:pt x="118" y="5"/>
                </a:cubicBezTo>
                <a:cubicBezTo>
                  <a:pt x="121" y="5"/>
                  <a:pt x="121" y="5"/>
                  <a:pt x="121" y="5"/>
                </a:cubicBezTo>
                <a:cubicBezTo>
                  <a:pt x="145" y="29"/>
                  <a:pt x="145" y="29"/>
                  <a:pt x="145" y="29"/>
                </a:cubicBezTo>
                <a:cubicBezTo>
                  <a:pt x="145" y="88"/>
                  <a:pt x="145" y="88"/>
                  <a:pt x="145" y="88"/>
                </a:cubicBezTo>
                <a:cubicBezTo>
                  <a:pt x="145" y="89"/>
                  <a:pt x="146" y="90"/>
                  <a:pt x="147" y="90"/>
                </a:cubicBezTo>
                <a:cubicBezTo>
                  <a:pt x="149" y="90"/>
                  <a:pt x="150" y="89"/>
                  <a:pt x="150" y="88"/>
                </a:cubicBezTo>
                <a:cubicBezTo>
                  <a:pt x="150" y="28"/>
                  <a:pt x="150" y="28"/>
                  <a:pt x="150" y="28"/>
                </a:cubicBezTo>
                <a:cubicBezTo>
                  <a:pt x="150" y="27"/>
                  <a:pt x="149" y="27"/>
                  <a:pt x="149" y="26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0"/>
                  <a:pt x="122" y="0"/>
                  <a:pt x="122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8"/>
                  <a:pt x="0" y="18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42"/>
                  <a:pt x="8" y="150"/>
                  <a:pt x="18" y="150"/>
                </a:cubicBezTo>
                <a:cubicBezTo>
                  <a:pt x="71" y="150"/>
                  <a:pt x="71" y="150"/>
                  <a:pt x="71" y="150"/>
                </a:cubicBezTo>
                <a:cubicBezTo>
                  <a:pt x="73" y="150"/>
                  <a:pt x="74" y="149"/>
                  <a:pt x="74" y="148"/>
                </a:cubicBezTo>
                <a:cubicBezTo>
                  <a:pt x="74" y="147"/>
                  <a:pt x="73" y="146"/>
                  <a:pt x="71" y="146"/>
                </a:cubicBezTo>
                <a:close/>
                <a:moveTo>
                  <a:pt x="91" y="66"/>
                </a:moveTo>
                <a:cubicBezTo>
                  <a:pt x="92" y="66"/>
                  <a:pt x="93" y="65"/>
                  <a:pt x="93" y="64"/>
                </a:cubicBezTo>
                <a:cubicBezTo>
                  <a:pt x="93" y="63"/>
                  <a:pt x="92" y="62"/>
                  <a:pt x="91" y="62"/>
                </a:cubicBezTo>
                <a:cubicBezTo>
                  <a:pt x="19" y="62"/>
                  <a:pt x="19" y="62"/>
                  <a:pt x="19" y="62"/>
                </a:cubicBezTo>
                <a:cubicBezTo>
                  <a:pt x="18" y="62"/>
                  <a:pt x="17" y="63"/>
                  <a:pt x="17" y="64"/>
                </a:cubicBezTo>
                <a:cubicBezTo>
                  <a:pt x="17" y="129"/>
                  <a:pt x="17" y="129"/>
                  <a:pt x="17" y="129"/>
                </a:cubicBezTo>
                <a:cubicBezTo>
                  <a:pt x="17" y="130"/>
                  <a:pt x="18" y="131"/>
                  <a:pt x="19" y="131"/>
                </a:cubicBezTo>
                <a:cubicBezTo>
                  <a:pt x="102" y="131"/>
                  <a:pt x="102" y="131"/>
                  <a:pt x="102" y="131"/>
                </a:cubicBezTo>
                <a:cubicBezTo>
                  <a:pt x="103" y="131"/>
                  <a:pt x="104" y="130"/>
                  <a:pt x="104" y="129"/>
                </a:cubicBezTo>
                <a:cubicBezTo>
                  <a:pt x="104" y="127"/>
                  <a:pt x="103" y="126"/>
                  <a:pt x="102" y="126"/>
                </a:cubicBezTo>
                <a:cubicBezTo>
                  <a:pt x="22" y="126"/>
                  <a:pt x="22" y="126"/>
                  <a:pt x="22" y="126"/>
                </a:cubicBezTo>
                <a:cubicBezTo>
                  <a:pt x="22" y="66"/>
                  <a:pt x="22" y="66"/>
                  <a:pt x="22" y="66"/>
                </a:cubicBezTo>
                <a:lnTo>
                  <a:pt x="91" y="66"/>
                </a:lnTo>
                <a:close/>
                <a:moveTo>
                  <a:pt x="43" y="8"/>
                </a:moveTo>
                <a:cubicBezTo>
                  <a:pt x="42" y="8"/>
                  <a:pt x="41" y="9"/>
                  <a:pt x="41" y="10"/>
                </a:cubicBezTo>
                <a:cubicBezTo>
                  <a:pt x="41" y="38"/>
                  <a:pt x="41" y="38"/>
                  <a:pt x="41" y="38"/>
                </a:cubicBezTo>
                <a:cubicBezTo>
                  <a:pt x="41" y="40"/>
                  <a:pt x="42" y="41"/>
                  <a:pt x="43" y="41"/>
                </a:cubicBezTo>
                <a:cubicBezTo>
                  <a:pt x="60" y="41"/>
                  <a:pt x="60" y="41"/>
                  <a:pt x="60" y="41"/>
                </a:cubicBezTo>
                <a:cubicBezTo>
                  <a:pt x="62" y="41"/>
                  <a:pt x="63" y="40"/>
                  <a:pt x="63" y="38"/>
                </a:cubicBezTo>
                <a:cubicBezTo>
                  <a:pt x="63" y="10"/>
                  <a:pt x="63" y="10"/>
                  <a:pt x="63" y="10"/>
                </a:cubicBezTo>
                <a:cubicBezTo>
                  <a:pt x="63" y="9"/>
                  <a:pt x="62" y="8"/>
                  <a:pt x="60" y="8"/>
                </a:cubicBezTo>
                <a:lnTo>
                  <a:pt x="43" y="8"/>
                </a:lnTo>
                <a:close/>
                <a:moveTo>
                  <a:pt x="58" y="36"/>
                </a:moveTo>
                <a:cubicBezTo>
                  <a:pt x="45" y="36"/>
                  <a:pt x="45" y="36"/>
                  <a:pt x="45" y="36"/>
                </a:cubicBezTo>
                <a:cubicBezTo>
                  <a:pt x="45" y="12"/>
                  <a:pt x="45" y="12"/>
                  <a:pt x="45" y="12"/>
                </a:cubicBezTo>
                <a:cubicBezTo>
                  <a:pt x="58" y="12"/>
                  <a:pt x="58" y="12"/>
                  <a:pt x="58" y="12"/>
                </a:cubicBezTo>
                <a:lnTo>
                  <a:pt x="58" y="36"/>
                </a:lnTo>
                <a:close/>
                <a:moveTo>
                  <a:pt x="157" y="139"/>
                </a:moveTo>
                <a:cubicBezTo>
                  <a:pt x="120" y="139"/>
                  <a:pt x="120" y="139"/>
                  <a:pt x="120" y="139"/>
                </a:cubicBezTo>
                <a:cubicBezTo>
                  <a:pt x="156" y="97"/>
                  <a:pt x="156" y="97"/>
                  <a:pt x="156" y="97"/>
                </a:cubicBezTo>
                <a:cubicBezTo>
                  <a:pt x="157" y="96"/>
                  <a:pt x="157" y="95"/>
                  <a:pt x="156" y="94"/>
                </a:cubicBezTo>
                <a:cubicBezTo>
                  <a:pt x="156" y="93"/>
                  <a:pt x="155" y="93"/>
                  <a:pt x="154" y="93"/>
                </a:cubicBezTo>
                <a:cubicBezTo>
                  <a:pt x="139" y="93"/>
                  <a:pt x="139" y="93"/>
                  <a:pt x="139" y="93"/>
                </a:cubicBezTo>
                <a:cubicBezTo>
                  <a:pt x="139" y="39"/>
                  <a:pt x="139" y="39"/>
                  <a:pt x="139" y="39"/>
                </a:cubicBezTo>
                <a:cubicBezTo>
                  <a:pt x="139" y="37"/>
                  <a:pt x="138" y="36"/>
                  <a:pt x="137" y="36"/>
                </a:cubicBezTo>
                <a:cubicBezTo>
                  <a:pt x="99" y="36"/>
                  <a:pt x="99" y="36"/>
                  <a:pt x="99" y="36"/>
                </a:cubicBezTo>
                <a:cubicBezTo>
                  <a:pt x="97" y="36"/>
                  <a:pt x="96" y="37"/>
                  <a:pt x="96" y="39"/>
                </a:cubicBezTo>
                <a:cubicBezTo>
                  <a:pt x="96" y="93"/>
                  <a:pt x="96" y="93"/>
                  <a:pt x="96" y="93"/>
                </a:cubicBezTo>
                <a:cubicBezTo>
                  <a:pt x="81" y="93"/>
                  <a:pt x="81" y="93"/>
                  <a:pt x="81" y="93"/>
                </a:cubicBezTo>
                <a:cubicBezTo>
                  <a:pt x="80" y="93"/>
                  <a:pt x="79" y="93"/>
                  <a:pt x="79" y="94"/>
                </a:cubicBezTo>
                <a:cubicBezTo>
                  <a:pt x="78" y="95"/>
                  <a:pt x="79" y="96"/>
                  <a:pt x="79" y="97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78" y="139"/>
                  <a:pt x="78" y="139"/>
                  <a:pt x="78" y="139"/>
                </a:cubicBezTo>
                <a:cubicBezTo>
                  <a:pt x="77" y="139"/>
                  <a:pt x="76" y="141"/>
                  <a:pt x="76" y="142"/>
                </a:cubicBezTo>
                <a:cubicBezTo>
                  <a:pt x="76" y="156"/>
                  <a:pt x="76" y="156"/>
                  <a:pt x="76" y="156"/>
                </a:cubicBezTo>
                <a:cubicBezTo>
                  <a:pt x="76" y="157"/>
                  <a:pt x="77" y="159"/>
                  <a:pt x="78" y="159"/>
                </a:cubicBezTo>
                <a:cubicBezTo>
                  <a:pt x="157" y="159"/>
                  <a:pt x="157" y="159"/>
                  <a:pt x="157" y="159"/>
                </a:cubicBezTo>
                <a:cubicBezTo>
                  <a:pt x="158" y="159"/>
                  <a:pt x="160" y="157"/>
                  <a:pt x="160" y="156"/>
                </a:cubicBezTo>
                <a:cubicBezTo>
                  <a:pt x="160" y="142"/>
                  <a:pt x="160" y="142"/>
                  <a:pt x="160" y="142"/>
                </a:cubicBezTo>
                <a:cubicBezTo>
                  <a:pt x="160" y="141"/>
                  <a:pt x="158" y="139"/>
                  <a:pt x="157" y="139"/>
                </a:cubicBezTo>
                <a:close/>
                <a:moveTo>
                  <a:pt x="87" y="98"/>
                </a:moveTo>
                <a:cubicBezTo>
                  <a:pt x="99" y="98"/>
                  <a:pt x="99" y="98"/>
                  <a:pt x="99" y="98"/>
                </a:cubicBezTo>
                <a:cubicBezTo>
                  <a:pt x="100" y="98"/>
                  <a:pt x="101" y="97"/>
                  <a:pt x="101" y="95"/>
                </a:cubicBezTo>
                <a:cubicBezTo>
                  <a:pt x="101" y="41"/>
                  <a:pt x="101" y="41"/>
                  <a:pt x="101" y="41"/>
                </a:cubicBezTo>
                <a:cubicBezTo>
                  <a:pt x="134" y="41"/>
                  <a:pt x="134" y="41"/>
                  <a:pt x="134" y="41"/>
                </a:cubicBezTo>
                <a:cubicBezTo>
                  <a:pt x="134" y="95"/>
                  <a:pt x="134" y="95"/>
                  <a:pt x="134" y="95"/>
                </a:cubicBezTo>
                <a:cubicBezTo>
                  <a:pt x="134" y="97"/>
                  <a:pt x="135" y="98"/>
                  <a:pt x="137" y="98"/>
                </a:cubicBezTo>
                <a:cubicBezTo>
                  <a:pt x="149" y="98"/>
                  <a:pt x="149" y="98"/>
                  <a:pt x="149" y="98"/>
                </a:cubicBezTo>
                <a:cubicBezTo>
                  <a:pt x="118" y="134"/>
                  <a:pt x="118" y="134"/>
                  <a:pt x="118" y="134"/>
                </a:cubicBezTo>
                <a:lnTo>
                  <a:pt x="87" y="98"/>
                </a:lnTo>
                <a:close/>
                <a:moveTo>
                  <a:pt x="155" y="153"/>
                </a:moveTo>
                <a:cubicBezTo>
                  <a:pt x="81" y="153"/>
                  <a:pt x="81" y="153"/>
                  <a:pt x="81" y="153"/>
                </a:cubicBezTo>
                <a:cubicBezTo>
                  <a:pt x="81" y="145"/>
                  <a:pt x="81" y="145"/>
                  <a:pt x="81" y="145"/>
                </a:cubicBezTo>
                <a:cubicBezTo>
                  <a:pt x="155" y="145"/>
                  <a:pt x="155" y="145"/>
                  <a:pt x="155" y="145"/>
                </a:cubicBezTo>
                <a:lnTo>
                  <a:pt x="155" y="15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A136DA80-C81A-41B5-0741-9AB3900BB93B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3024188"/>
            <a:ext cx="254000" cy="254000"/>
          </a:xfrm>
          <a:custGeom>
            <a:avLst/>
            <a:gdLst>
              <a:gd name="T0" fmla="*/ 38 w 160"/>
              <a:gd name="T1" fmla="*/ 80 h 160"/>
              <a:gd name="T2" fmla="*/ 80 w 160"/>
              <a:gd name="T3" fmla="*/ 118 h 160"/>
              <a:gd name="T4" fmla="*/ 114 w 160"/>
              <a:gd name="T5" fmla="*/ 80 h 160"/>
              <a:gd name="T6" fmla="*/ 80 w 160"/>
              <a:gd name="T7" fmla="*/ 51 h 160"/>
              <a:gd name="T8" fmla="*/ 80 w 160"/>
              <a:gd name="T9" fmla="*/ 51 h 160"/>
              <a:gd name="T10" fmla="*/ 69 w 160"/>
              <a:gd name="T11" fmla="*/ 80 h 160"/>
              <a:gd name="T12" fmla="*/ 80 w 160"/>
              <a:gd name="T13" fmla="*/ 87 h 160"/>
              <a:gd name="T14" fmla="*/ 0 w 160"/>
              <a:gd name="T15" fmla="*/ 80 h 160"/>
              <a:gd name="T16" fmla="*/ 80 w 160"/>
              <a:gd name="T17" fmla="*/ 156 h 160"/>
              <a:gd name="T18" fmla="*/ 80 w 160"/>
              <a:gd name="T19" fmla="*/ 156 h 160"/>
              <a:gd name="T20" fmla="*/ 80 w 160"/>
              <a:gd name="T21" fmla="*/ 146 h 160"/>
              <a:gd name="T22" fmla="*/ 133 w 160"/>
              <a:gd name="T23" fmla="*/ 116 h 160"/>
              <a:gd name="T24" fmla="*/ 114 w 160"/>
              <a:gd name="T25" fmla="*/ 136 h 160"/>
              <a:gd name="T26" fmla="*/ 144 w 160"/>
              <a:gd name="T27" fmla="*/ 78 h 160"/>
              <a:gd name="T28" fmla="*/ 139 w 160"/>
              <a:gd name="T29" fmla="*/ 107 h 160"/>
              <a:gd name="T30" fmla="*/ 141 w 160"/>
              <a:gd name="T31" fmla="*/ 66 h 160"/>
              <a:gd name="T32" fmla="*/ 136 w 160"/>
              <a:gd name="T33" fmla="*/ 50 h 160"/>
              <a:gd name="T34" fmla="*/ 80 w 160"/>
              <a:gd name="T35" fmla="*/ 19 h 160"/>
              <a:gd name="T36" fmla="*/ 124 w 160"/>
              <a:gd name="T37" fmla="*/ 34 h 160"/>
              <a:gd name="T38" fmla="*/ 78 w 160"/>
              <a:gd name="T39" fmla="*/ 17 h 160"/>
              <a:gd name="T40" fmla="*/ 63 w 160"/>
              <a:gd name="T41" fmla="*/ 22 h 160"/>
              <a:gd name="T42" fmla="*/ 48 w 160"/>
              <a:gd name="T43" fmla="*/ 26 h 160"/>
              <a:gd name="T44" fmla="*/ 21 w 160"/>
              <a:gd name="T45" fmla="*/ 69 h 160"/>
              <a:gd name="T46" fmla="*/ 16 w 160"/>
              <a:gd name="T47" fmla="*/ 69 h 160"/>
              <a:gd name="T48" fmla="*/ 17 w 160"/>
              <a:gd name="T49" fmla="*/ 78 h 160"/>
              <a:gd name="T50" fmla="*/ 29 w 160"/>
              <a:gd name="T51" fmla="*/ 120 h 160"/>
              <a:gd name="T52" fmla="*/ 75 w 160"/>
              <a:gd name="T53" fmla="*/ 141 h 160"/>
              <a:gd name="T54" fmla="*/ 75 w 160"/>
              <a:gd name="T55" fmla="*/ 146 h 160"/>
              <a:gd name="T56" fmla="*/ 69 w 160"/>
              <a:gd name="T57" fmla="*/ 33 h 160"/>
              <a:gd name="T58" fmla="*/ 80 w 160"/>
              <a:gd name="T59" fmla="*/ 27 h 160"/>
              <a:gd name="T60" fmla="*/ 43 w 160"/>
              <a:gd name="T61" fmla="*/ 47 h 160"/>
              <a:gd name="T62" fmla="*/ 55 w 160"/>
              <a:gd name="T63" fmla="*/ 33 h 160"/>
              <a:gd name="T64" fmla="*/ 36 w 160"/>
              <a:gd name="T65" fmla="*/ 55 h 160"/>
              <a:gd name="T66" fmla="*/ 32 w 160"/>
              <a:gd name="T67" fmla="*/ 80 h 160"/>
              <a:gd name="T68" fmla="*/ 30 w 160"/>
              <a:gd name="T69" fmla="*/ 91 h 160"/>
              <a:gd name="T70" fmla="*/ 41 w 160"/>
              <a:gd name="T71" fmla="*/ 113 h 160"/>
              <a:gd name="T72" fmla="*/ 64 w 160"/>
              <a:gd name="T73" fmla="*/ 131 h 160"/>
              <a:gd name="T74" fmla="*/ 51 w 160"/>
              <a:gd name="T75" fmla="*/ 119 h 160"/>
              <a:gd name="T76" fmla="*/ 80 w 160"/>
              <a:gd name="T77" fmla="*/ 129 h 160"/>
              <a:gd name="T78" fmla="*/ 89 w 160"/>
              <a:gd name="T79" fmla="*/ 131 h 160"/>
              <a:gd name="T80" fmla="*/ 103 w 160"/>
              <a:gd name="T81" fmla="*/ 127 h 160"/>
              <a:gd name="T82" fmla="*/ 121 w 160"/>
              <a:gd name="T83" fmla="*/ 112 h 160"/>
              <a:gd name="T84" fmla="*/ 126 w 160"/>
              <a:gd name="T85" fmla="*/ 97 h 160"/>
              <a:gd name="T86" fmla="*/ 134 w 160"/>
              <a:gd name="T87" fmla="*/ 80 h 160"/>
              <a:gd name="T88" fmla="*/ 131 w 160"/>
              <a:gd name="T89" fmla="*/ 72 h 160"/>
              <a:gd name="T90" fmla="*/ 124 w 160"/>
              <a:gd name="T91" fmla="*/ 54 h 160"/>
              <a:gd name="T92" fmla="*/ 98 w 160"/>
              <a:gd name="T93" fmla="*/ 35 h 160"/>
              <a:gd name="T94" fmla="*/ 114 w 160"/>
              <a:gd name="T95" fmla="*/ 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80" y="122"/>
                </a:moveTo>
                <a:cubicBezTo>
                  <a:pt x="104" y="122"/>
                  <a:pt x="122" y="103"/>
                  <a:pt x="122" y="80"/>
                </a:cubicBezTo>
                <a:cubicBezTo>
                  <a:pt x="122" y="57"/>
                  <a:pt x="104" y="38"/>
                  <a:pt x="80" y="38"/>
                </a:cubicBezTo>
                <a:cubicBezTo>
                  <a:pt x="57" y="38"/>
                  <a:pt x="38" y="57"/>
                  <a:pt x="38" y="80"/>
                </a:cubicBezTo>
                <a:cubicBezTo>
                  <a:pt x="38" y="103"/>
                  <a:pt x="57" y="122"/>
                  <a:pt x="80" y="122"/>
                </a:cubicBezTo>
                <a:close/>
                <a:moveTo>
                  <a:pt x="80" y="43"/>
                </a:moveTo>
                <a:cubicBezTo>
                  <a:pt x="101" y="43"/>
                  <a:pt x="118" y="60"/>
                  <a:pt x="118" y="80"/>
                </a:cubicBezTo>
                <a:cubicBezTo>
                  <a:pt x="118" y="101"/>
                  <a:pt x="101" y="118"/>
                  <a:pt x="80" y="118"/>
                </a:cubicBezTo>
                <a:cubicBezTo>
                  <a:pt x="60" y="118"/>
                  <a:pt x="43" y="101"/>
                  <a:pt x="43" y="80"/>
                </a:cubicBezTo>
                <a:cubicBezTo>
                  <a:pt x="43" y="60"/>
                  <a:pt x="60" y="43"/>
                  <a:pt x="80" y="43"/>
                </a:cubicBezTo>
                <a:close/>
                <a:moveTo>
                  <a:pt x="80" y="114"/>
                </a:moveTo>
                <a:cubicBezTo>
                  <a:pt x="99" y="114"/>
                  <a:pt x="114" y="99"/>
                  <a:pt x="114" y="80"/>
                </a:cubicBezTo>
                <a:cubicBezTo>
                  <a:pt x="114" y="62"/>
                  <a:pt x="99" y="47"/>
                  <a:pt x="80" y="47"/>
                </a:cubicBezTo>
                <a:cubicBezTo>
                  <a:pt x="62" y="47"/>
                  <a:pt x="47" y="62"/>
                  <a:pt x="47" y="80"/>
                </a:cubicBezTo>
                <a:cubicBezTo>
                  <a:pt x="47" y="99"/>
                  <a:pt x="62" y="114"/>
                  <a:pt x="80" y="114"/>
                </a:cubicBezTo>
                <a:close/>
                <a:moveTo>
                  <a:pt x="80" y="51"/>
                </a:moveTo>
                <a:cubicBezTo>
                  <a:pt x="96" y="51"/>
                  <a:pt x="109" y="64"/>
                  <a:pt x="109" y="80"/>
                </a:cubicBezTo>
                <a:cubicBezTo>
                  <a:pt x="109" y="96"/>
                  <a:pt x="96" y="109"/>
                  <a:pt x="80" y="109"/>
                </a:cubicBezTo>
                <a:cubicBezTo>
                  <a:pt x="64" y="109"/>
                  <a:pt x="51" y="96"/>
                  <a:pt x="51" y="80"/>
                </a:cubicBezTo>
                <a:cubicBezTo>
                  <a:pt x="51" y="64"/>
                  <a:pt x="64" y="51"/>
                  <a:pt x="80" y="51"/>
                </a:cubicBezTo>
                <a:close/>
                <a:moveTo>
                  <a:pt x="80" y="92"/>
                </a:moveTo>
                <a:cubicBezTo>
                  <a:pt x="87" y="92"/>
                  <a:pt x="92" y="87"/>
                  <a:pt x="92" y="80"/>
                </a:cubicBezTo>
                <a:cubicBezTo>
                  <a:pt x="92" y="74"/>
                  <a:pt x="87" y="69"/>
                  <a:pt x="80" y="69"/>
                </a:cubicBezTo>
                <a:cubicBezTo>
                  <a:pt x="74" y="69"/>
                  <a:pt x="69" y="74"/>
                  <a:pt x="69" y="80"/>
                </a:cubicBezTo>
                <a:cubicBezTo>
                  <a:pt x="69" y="87"/>
                  <a:pt x="74" y="92"/>
                  <a:pt x="80" y="92"/>
                </a:cubicBezTo>
                <a:close/>
                <a:moveTo>
                  <a:pt x="80" y="73"/>
                </a:moveTo>
                <a:cubicBezTo>
                  <a:pt x="84" y="73"/>
                  <a:pt x="88" y="76"/>
                  <a:pt x="88" y="80"/>
                </a:cubicBezTo>
                <a:cubicBezTo>
                  <a:pt x="88" y="84"/>
                  <a:pt x="84" y="87"/>
                  <a:pt x="80" y="87"/>
                </a:cubicBezTo>
                <a:cubicBezTo>
                  <a:pt x="77" y="87"/>
                  <a:pt x="73" y="84"/>
                  <a:pt x="73" y="80"/>
                </a:cubicBezTo>
                <a:cubicBezTo>
                  <a:pt x="73" y="76"/>
                  <a:pt x="77" y="73"/>
                  <a:pt x="80" y="73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5" y="160"/>
                  <a:pt x="160" y="124"/>
                  <a:pt x="160" y="80"/>
                </a:cubicBezTo>
                <a:cubicBezTo>
                  <a:pt x="160" y="36"/>
                  <a:pt x="125" y="0"/>
                  <a:pt x="80" y="0"/>
                </a:cubicBezTo>
                <a:close/>
                <a:moveTo>
                  <a:pt x="80" y="156"/>
                </a:moveTo>
                <a:cubicBezTo>
                  <a:pt x="39" y="156"/>
                  <a:pt x="5" y="122"/>
                  <a:pt x="5" y="80"/>
                </a:cubicBezTo>
                <a:cubicBezTo>
                  <a:pt x="5" y="39"/>
                  <a:pt x="39" y="5"/>
                  <a:pt x="80" y="5"/>
                </a:cubicBezTo>
                <a:cubicBezTo>
                  <a:pt x="122" y="5"/>
                  <a:pt x="156" y="39"/>
                  <a:pt x="156" y="80"/>
                </a:cubicBezTo>
                <a:cubicBezTo>
                  <a:pt x="156" y="122"/>
                  <a:pt x="122" y="156"/>
                  <a:pt x="80" y="156"/>
                </a:cubicBezTo>
                <a:close/>
                <a:moveTo>
                  <a:pt x="104" y="137"/>
                </a:moveTo>
                <a:cubicBezTo>
                  <a:pt x="96" y="140"/>
                  <a:pt x="89" y="141"/>
                  <a:pt x="80" y="141"/>
                </a:cubicBezTo>
                <a:cubicBezTo>
                  <a:pt x="79" y="141"/>
                  <a:pt x="78" y="142"/>
                  <a:pt x="78" y="143"/>
                </a:cubicBezTo>
                <a:cubicBezTo>
                  <a:pt x="78" y="145"/>
                  <a:pt x="79" y="146"/>
                  <a:pt x="80" y="146"/>
                </a:cubicBezTo>
                <a:cubicBezTo>
                  <a:pt x="89" y="146"/>
                  <a:pt x="98" y="144"/>
                  <a:pt x="106" y="141"/>
                </a:cubicBezTo>
                <a:cubicBezTo>
                  <a:pt x="107" y="140"/>
                  <a:pt x="107" y="139"/>
                  <a:pt x="107" y="138"/>
                </a:cubicBezTo>
                <a:cubicBezTo>
                  <a:pt x="106" y="137"/>
                  <a:pt x="105" y="136"/>
                  <a:pt x="104" y="137"/>
                </a:cubicBezTo>
                <a:close/>
                <a:moveTo>
                  <a:pt x="133" y="116"/>
                </a:moveTo>
                <a:cubicBezTo>
                  <a:pt x="132" y="115"/>
                  <a:pt x="130" y="115"/>
                  <a:pt x="130" y="116"/>
                </a:cubicBezTo>
                <a:cubicBezTo>
                  <a:pt x="125" y="123"/>
                  <a:pt x="119" y="128"/>
                  <a:pt x="112" y="132"/>
                </a:cubicBezTo>
                <a:cubicBezTo>
                  <a:pt x="111" y="133"/>
                  <a:pt x="111" y="134"/>
                  <a:pt x="112" y="135"/>
                </a:cubicBezTo>
                <a:cubicBezTo>
                  <a:pt x="112" y="136"/>
                  <a:pt x="113" y="136"/>
                  <a:pt x="114" y="136"/>
                </a:cubicBezTo>
                <a:cubicBezTo>
                  <a:pt x="114" y="136"/>
                  <a:pt x="114" y="136"/>
                  <a:pt x="115" y="136"/>
                </a:cubicBezTo>
                <a:cubicBezTo>
                  <a:pt x="122" y="132"/>
                  <a:pt x="128" y="126"/>
                  <a:pt x="133" y="119"/>
                </a:cubicBezTo>
                <a:cubicBezTo>
                  <a:pt x="134" y="118"/>
                  <a:pt x="134" y="116"/>
                  <a:pt x="133" y="116"/>
                </a:cubicBezTo>
                <a:close/>
                <a:moveTo>
                  <a:pt x="144" y="78"/>
                </a:moveTo>
                <a:cubicBezTo>
                  <a:pt x="142" y="78"/>
                  <a:pt x="141" y="79"/>
                  <a:pt x="141" y="80"/>
                </a:cubicBezTo>
                <a:cubicBezTo>
                  <a:pt x="141" y="88"/>
                  <a:pt x="140" y="96"/>
                  <a:pt x="137" y="103"/>
                </a:cubicBezTo>
                <a:cubicBezTo>
                  <a:pt x="136" y="105"/>
                  <a:pt x="137" y="106"/>
                  <a:pt x="138" y="106"/>
                </a:cubicBezTo>
                <a:cubicBezTo>
                  <a:pt x="138" y="107"/>
                  <a:pt x="139" y="107"/>
                  <a:pt x="139" y="107"/>
                </a:cubicBezTo>
                <a:cubicBezTo>
                  <a:pt x="140" y="107"/>
                  <a:pt x="141" y="106"/>
                  <a:pt x="141" y="105"/>
                </a:cubicBezTo>
                <a:cubicBezTo>
                  <a:pt x="144" y="97"/>
                  <a:pt x="146" y="89"/>
                  <a:pt x="146" y="80"/>
                </a:cubicBezTo>
                <a:cubicBezTo>
                  <a:pt x="146" y="79"/>
                  <a:pt x="145" y="78"/>
                  <a:pt x="144" y="78"/>
                </a:cubicBezTo>
                <a:close/>
                <a:moveTo>
                  <a:pt x="141" y="66"/>
                </a:moveTo>
                <a:cubicBezTo>
                  <a:pt x="142" y="66"/>
                  <a:pt x="142" y="66"/>
                  <a:pt x="142" y="66"/>
                </a:cubicBezTo>
                <a:cubicBezTo>
                  <a:pt x="143" y="66"/>
                  <a:pt x="144" y="64"/>
                  <a:pt x="144" y="63"/>
                </a:cubicBezTo>
                <a:cubicBezTo>
                  <a:pt x="143" y="59"/>
                  <a:pt x="141" y="55"/>
                  <a:pt x="139" y="51"/>
                </a:cubicBezTo>
                <a:cubicBezTo>
                  <a:pt x="138" y="50"/>
                  <a:pt x="137" y="49"/>
                  <a:pt x="136" y="50"/>
                </a:cubicBezTo>
                <a:cubicBezTo>
                  <a:pt x="135" y="50"/>
                  <a:pt x="134" y="52"/>
                  <a:pt x="135" y="53"/>
                </a:cubicBezTo>
                <a:cubicBezTo>
                  <a:pt x="137" y="57"/>
                  <a:pt x="138" y="60"/>
                  <a:pt x="139" y="64"/>
                </a:cubicBezTo>
                <a:cubicBezTo>
                  <a:pt x="139" y="65"/>
                  <a:pt x="140" y="66"/>
                  <a:pt x="141" y="66"/>
                </a:cubicBezTo>
                <a:close/>
                <a:moveTo>
                  <a:pt x="80" y="19"/>
                </a:moveTo>
                <a:cubicBezTo>
                  <a:pt x="91" y="19"/>
                  <a:pt x="101" y="22"/>
                  <a:pt x="110" y="27"/>
                </a:cubicBezTo>
                <a:cubicBezTo>
                  <a:pt x="114" y="29"/>
                  <a:pt x="117" y="32"/>
                  <a:pt x="121" y="35"/>
                </a:cubicBezTo>
                <a:cubicBezTo>
                  <a:pt x="121" y="35"/>
                  <a:pt x="121" y="35"/>
                  <a:pt x="122" y="35"/>
                </a:cubicBezTo>
                <a:cubicBezTo>
                  <a:pt x="123" y="35"/>
                  <a:pt x="123" y="35"/>
                  <a:pt x="124" y="34"/>
                </a:cubicBezTo>
                <a:cubicBezTo>
                  <a:pt x="125" y="33"/>
                  <a:pt x="125" y="32"/>
                  <a:pt x="124" y="31"/>
                </a:cubicBezTo>
                <a:cubicBezTo>
                  <a:pt x="120" y="28"/>
                  <a:pt x="116" y="25"/>
                  <a:pt x="112" y="23"/>
                </a:cubicBezTo>
                <a:cubicBezTo>
                  <a:pt x="103" y="18"/>
                  <a:pt x="92" y="15"/>
                  <a:pt x="80" y="15"/>
                </a:cubicBezTo>
                <a:cubicBezTo>
                  <a:pt x="79" y="15"/>
                  <a:pt x="78" y="16"/>
                  <a:pt x="78" y="17"/>
                </a:cubicBezTo>
                <a:cubicBezTo>
                  <a:pt x="78" y="18"/>
                  <a:pt x="79" y="19"/>
                  <a:pt x="80" y="19"/>
                </a:cubicBezTo>
                <a:close/>
                <a:moveTo>
                  <a:pt x="51" y="27"/>
                </a:moveTo>
                <a:cubicBezTo>
                  <a:pt x="51" y="27"/>
                  <a:pt x="51" y="27"/>
                  <a:pt x="52" y="27"/>
                </a:cubicBezTo>
                <a:cubicBezTo>
                  <a:pt x="55" y="25"/>
                  <a:pt x="59" y="23"/>
                  <a:pt x="63" y="22"/>
                </a:cubicBezTo>
                <a:cubicBezTo>
                  <a:pt x="64" y="22"/>
                  <a:pt x="65" y="20"/>
                  <a:pt x="65" y="19"/>
                </a:cubicBezTo>
                <a:cubicBezTo>
                  <a:pt x="64" y="18"/>
                  <a:pt x="63" y="17"/>
                  <a:pt x="62" y="18"/>
                </a:cubicBezTo>
                <a:cubicBezTo>
                  <a:pt x="58" y="19"/>
                  <a:pt x="53" y="21"/>
                  <a:pt x="49" y="23"/>
                </a:cubicBezTo>
                <a:cubicBezTo>
                  <a:pt x="48" y="23"/>
                  <a:pt x="48" y="25"/>
                  <a:pt x="48" y="26"/>
                </a:cubicBezTo>
                <a:cubicBezTo>
                  <a:pt x="49" y="27"/>
                  <a:pt x="50" y="27"/>
                  <a:pt x="51" y="27"/>
                </a:cubicBezTo>
                <a:close/>
                <a:moveTo>
                  <a:pt x="18" y="71"/>
                </a:moveTo>
                <a:cubicBezTo>
                  <a:pt x="18" y="71"/>
                  <a:pt x="18" y="71"/>
                  <a:pt x="18" y="71"/>
                </a:cubicBezTo>
                <a:cubicBezTo>
                  <a:pt x="19" y="71"/>
                  <a:pt x="20" y="70"/>
                  <a:pt x="21" y="69"/>
                </a:cubicBezTo>
                <a:cubicBezTo>
                  <a:pt x="23" y="58"/>
                  <a:pt x="28" y="47"/>
                  <a:pt x="37" y="38"/>
                </a:cubicBezTo>
                <a:cubicBezTo>
                  <a:pt x="38" y="37"/>
                  <a:pt x="37" y="36"/>
                  <a:pt x="37" y="35"/>
                </a:cubicBezTo>
                <a:cubicBezTo>
                  <a:pt x="36" y="34"/>
                  <a:pt x="34" y="34"/>
                  <a:pt x="33" y="35"/>
                </a:cubicBezTo>
                <a:cubicBezTo>
                  <a:pt x="24" y="44"/>
                  <a:pt x="18" y="56"/>
                  <a:pt x="16" y="69"/>
                </a:cubicBezTo>
                <a:cubicBezTo>
                  <a:pt x="16" y="70"/>
                  <a:pt x="17" y="71"/>
                  <a:pt x="18" y="71"/>
                </a:cubicBezTo>
                <a:close/>
                <a:moveTo>
                  <a:pt x="22" y="98"/>
                </a:moveTo>
                <a:cubicBezTo>
                  <a:pt x="20" y="92"/>
                  <a:pt x="20" y="86"/>
                  <a:pt x="20" y="80"/>
                </a:cubicBezTo>
                <a:cubicBezTo>
                  <a:pt x="20" y="79"/>
                  <a:pt x="19" y="78"/>
                  <a:pt x="17" y="78"/>
                </a:cubicBezTo>
                <a:cubicBezTo>
                  <a:pt x="16" y="78"/>
                  <a:pt x="15" y="79"/>
                  <a:pt x="15" y="80"/>
                </a:cubicBezTo>
                <a:cubicBezTo>
                  <a:pt x="15" y="87"/>
                  <a:pt x="16" y="93"/>
                  <a:pt x="18" y="99"/>
                </a:cubicBezTo>
                <a:cubicBezTo>
                  <a:pt x="20" y="106"/>
                  <a:pt x="23" y="113"/>
                  <a:pt x="28" y="119"/>
                </a:cubicBezTo>
                <a:cubicBezTo>
                  <a:pt x="28" y="120"/>
                  <a:pt x="29" y="120"/>
                  <a:pt x="29" y="120"/>
                </a:cubicBezTo>
                <a:cubicBezTo>
                  <a:pt x="30" y="120"/>
                  <a:pt x="30" y="120"/>
                  <a:pt x="31" y="120"/>
                </a:cubicBezTo>
                <a:cubicBezTo>
                  <a:pt x="32" y="119"/>
                  <a:pt x="32" y="117"/>
                  <a:pt x="31" y="116"/>
                </a:cubicBezTo>
                <a:cubicBezTo>
                  <a:pt x="27" y="111"/>
                  <a:pt x="24" y="105"/>
                  <a:pt x="22" y="98"/>
                </a:cubicBezTo>
                <a:close/>
                <a:moveTo>
                  <a:pt x="75" y="141"/>
                </a:moveTo>
                <a:cubicBezTo>
                  <a:pt x="67" y="140"/>
                  <a:pt x="58" y="138"/>
                  <a:pt x="51" y="133"/>
                </a:cubicBezTo>
                <a:cubicBezTo>
                  <a:pt x="50" y="133"/>
                  <a:pt x="48" y="133"/>
                  <a:pt x="47" y="134"/>
                </a:cubicBezTo>
                <a:cubicBezTo>
                  <a:pt x="47" y="135"/>
                  <a:pt x="47" y="137"/>
                  <a:pt x="48" y="137"/>
                </a:cubicBezTo>
                <a:cubicBezTo>
                  <a:pt x="57" y="142"/>
                  <a:pt x="65" y="145"/>
                  <a:pt x="75" y="146"/>
                </a:cubicBezTo>
                <a:cubicBezTo>
                  <a:pt x="75" y="146"/>
                  <a:pt x="75" y="146"/>
                  <a:pt x="75" y="146"/>
                </a:cubicBezTo>
                <a:cubicBezTo>
                  <a:pt x="76" y="146"/>
                  <a:pt x="77" y="145"/>
                  <a:pt x="77" y="143"/>
                </a:cubicBezTo>
                <a:cubicBezTo>
                  <a:pt x="77" y="142"/>
                  <a:pt x="76" y="141"/>
                  <a:pt x="75" y="141"/>
                </a:cubicBezTo>
                <a:close/>
                <a:moveTo>
                  <a:pt x="69" y="33"/>
                </a:moveTo>
                <a:cubicBezTo>
                  <a:pt x="69" y="33"/>
                  <a:pt x="69" y="33"/>
                  <a:pt x="70" y="33"/>
                </a:cubicBezTo>
                <a:cubicBezTo>
                  <a:pt x="73" y="32"/>
                  <a:pt x="77" y="31"/>
                  <a:pt x="80" y="31"/>
                </a:cubicBezTo>
                <a:cubicBezTo>
                  <a:pt x="82" y="31"/>
                  <a:pt x="83" y="30"/>
                  <a:pt x="83" y="29"/>
                </a:cubicBezTo>
                <a:cubicBezTo>
                  <a:pt x="83" y="28"/>
                  <a:pt x="82" y="27"/>
                  <a:pt x="80" y="27"/>
                </a:cubicBezTo>
                <a:cubicBezTo>
                  <a:pt x="76" y="27"/>
                  <a:pt x="72" y="27"/>
                  <a:pt x="69" y="28"/>
                </a:cubicBezTo>
                <a:cubicBezTo>
                  <a:pt x="67" y="28"/>
                  <a:pt x="67" y="30"/>
                  <a:pt x="67" y="31"/>
                </a:cubicBezTo>
                <a:cubicBezTo>
                  <a:pt x="67" y="32"/>
                  <a:pt x="68" y="33"/>
                  <a:pt x="69" y="33"/>
                </a:cubicBezTo>
                <a:close/>
                <a:moveTo>
                  <a:pt x="43" y="47"/>
                </a:moveTo>
                <a:cubicBezTo>
                  <a:pt x="44" y="47"/>
                  <a:pt x="44" y="47"/>
                  <a:pt x="45" y="47"/>
                </a:cubicBezTo>
                <a:cubicBezTo>
                  <a:pt x="49" y="43"/>
                  <a:pt x="53" y="40"/>
                  <a:pt x="58" y="37"/>
                </a:cubicBezTo>
                <a:cubicBezTo>
                  <a:pt x="59" y="36"/>
                  <a:pt x="59" y="35"/>
                  <a:pt x="59" y="34"/>
                </a:cubicBezTo>
                <a:cubicBezTo>
                  <a:pt x="58" y="33"/>
                  <a:pt x="57" y="32"/>
                  <a:pt x="55" y="33"/>
                </a:cubicBezTo>
                <a:cubicBezTo>
                  <a:pt x="50" y="36"/>
                  <a:pt x="46" y="39"/>
                  <a:pt x="42" y="43"/>
                </a:cubicBezTo>
                <a:cubicBezTo>
                  <a:pt x="41" y="44"/>
                  <a:pt x="41" y="46"/>
                  <a:pt x="42" y="47"/>
                </a:cubicBezTo>
                <a:cubicBezTo>
                  <a:pt x="42" y="47"/>
                  <a:pt x="43" y="47"/>
                  <a:pt x="43" y="47"/>
                </a:cubicBezTo>
                <a:close/>
                <a:moveTo>
                  <a:pt x="36" y="55"/>
                </a:moveTo>
                <a:cubicBezTo>
                  <a:pt x="35" y="54"/>
                  <a:pt x="33" y="55"/>
                  <a:pt x="33" y="56"/>
                </a:cubicBezTo>
                <a:cubicBezTo>
                  <a:pt x="29" y="64"/>
                  <a:pt x="27" y="72"/>
                  <a:pt x="27" y="80"/>
                </a:cubicBezTo>
                <a:cubicBezTo>
                  <a:pt x="27" y="82"/>
                  <a:pt x="28" y="83"/>
                  <a:pt x="29" y="83"/>
                </a:cubicBezTo>
                <a:cubicBezTo>
                  <a:pt x="30" y="83"/>
                  <a:pt x="32" y="82"/>
                  <a:pt x="32" y="80"/>
                </a:cubicBezTo>
                <a:cubicBezTo>
                  <a:pt x="32" y="72"/>
                  <a:pt x="33" y="65"/>
                  <a:pt x="37" y="58"/>
                </a:cubicBezTo>
                <a:cubicBezTo>
                  <a:pt x="37" y="57"/>
                  <a:pt x="37" y="56"/>
                  <a:pt x="36" y="55"/>
                </a:cubicBezTo>
                <a:close/>
                <a:moveTo>
                  <a:pt x="33" y="93"/>
                </a:moveTo>
                <a:cubicBezTo>
                  <a:pt x="33" y="91"/>
                  <a:pt x="31" y="91"/>
                  <a:pt x="30" y="91"/>
                </a:cubicBezTo>
                <a:cubicBezTo>
                  <a:pt x="29" y="91"/>
                  <a:pt x="28" y="92"/>
                  <a:pt x="29" y="94"/>
                </a:cubicBezTo>
                <a:cubicBezTo>
                  <a:pt x="30" y="101"/>
                  <a:pt x="33" y="107"/>
                  <a:pt x="38" y="113"/>
                </a:cubicBezTo>
                <a:cubicBezTo>
                  <a:pt x="38" y="113"/>
                  <a:pt x="39" y="114"/>
                  <a:pt x="40" y="114"/>
                </a:cubicBezTo>
                <a:cubicBezTo>
                  <a:pt x="40" y="114"/>
                  <a:pt x="41" y="114"/>
                  <a:pt x="41" y="113"/>
                </a:cubicBezTo>
                <a:cubicBezTo>
                  <a:pt x="42" y="112"/>
                  <a:pt x="42" y="111"/>
                  <a:pt x="42" y="110"/>
                </a:cubicBezTo>
                <a:cubicBezTo>
                  <a:pt x="38" y="105"/>
                  <a:pt x="35" y="99"/>
                  <a:pt x="33" y="93"/>
                </a:cubicBezTo>
                <a:close/>
                <a:moveTo>
                  <a:pt x="48" y="123"/>
                </a:moveTo>
                <a:cubicBezTo>
                  <a:pt x="53" y="127"/>
                  <a:pt x="58" y="129"/>
                  <a:pt x="64" y="131"/>
                </a:cubicBezTo>
                <a:cubicBezTo>
                  <a:pt x="64" y="131"/>
                  <a:pt x="64" y="131"/>
                  <a:pt x="64" y="131"/>
                </a:cubicBezTo>
                <a:cubicBezTo>
                  <a:pt x="65" y="131"/>
                  <a:pt x="66" y="131"/>
                  <a:pt x="67" y="130"/>
                </a:cubicBezTo>
                <a:cubicBezTo>
                  <a:pt x="67" y="129"/>
                  <a:pt x="66" y="127"/>
                  <a:pt x="65" y="127"/>
                </a:cubicBezTo>
                <a:cubicBezTo>
                  <a:pt x="60" y="125"/>
                  <a:pt x="55" y="123"/>
                  <a:pt x="51" y="119"/>
                </a:cubicBezTo>
                <a:cubicBezTo>
                  <a:pt x="50" y="118"/>
                  <a:pt x="48" y="119"/>
                  <a:pt x="48" y="120"/>
                </a:cubicBezTo>
                <a:cubicBezTo>
                  <a:pt x="47" y="121"/>
                  <a:pt x="47" y="122"/>
                  <a:pt x="48" y="123"/>
                </a:cubicBezTo>
                <a:close/>
                <a:moveTo>
                  <a:pt x="87" y="129"/>
                </a:moveTo>
                <a:cubicBezTo>
                  <a:pt x="85" y="129"/>
                  <a:pt x="83" y="129"/>
                  <a:pt x="80" y="129"/>
                </a:cubicBezTo>
                <a:cubicBezTo>
                  <a:pt x="79" y="129"/>
                  <a:pt x="78" y="130"/>
                  <a:pt x="78" y="132"/>
                </a:cubicBezTo>
                <a:cubicBezTo>
                  <a:pt x="78" y="133"/>
                  <a:pt x="79" y="134"/>
                  <a:pt x="80" y="134"/>
                </a:cubicBezTo>
                <a:cubicBezTo>
                  <a:pt x="83" y="134"/>
                  <a:pt x="85" y="134"/>
                  <a:pt x="87" y="133"/>
                </a:cubicBezTo>
                <a:cubicBezTo>
                  <a:pt x="89" y="133"/>
                  <a:pt x="90" y="132"/>
                  <a:pt x="89" y="131"/>
                </a:cubicBezTo>
                <a:cubicBezTo>
                  <a:pt x="89" y="130"/>
                  <a:pt x="88" y="129"/>
                  <a:pt x="87" y="129"/>
                </a:cubicBezTo>
                <a:close/>
                <a:moveTo>
                  <a:pt x="118" y="112"/>
                </a:moveTo>
                <a:cubicBezTo>
                  <a:pt x="114" y="117"/>
                  <a:pt x="109" y="121"/>
                  <a:pt x="104" y="123"/>
                </a:cubicBezTo>
                <a:cubicBezTo>
                  <a:pt x="103" y="124"/>
                  <a:pt x="102" y="125"/>
                  <a:pt x="103" y="127"/>
                </a:cubicBezTo>
                <a:cubicBezTo>
                  <a:pt x="103" y="127"/>
                  <a:pt x="104" y="128"/>
                  <a:pt x="105" y="128"/>
                </a:cubicBezTo>
                <a:cubicBezTo>
                  <a:pt x="105" y="128"/>
                  <a:pt x="105" y="128"/>
                  <a:pt x="106" y="128"/>
                </a:cubicBezTo>
                <a:cubicBezTo>
                  <a:pt x="112" y="124"/>
                  <a:pt x="117" y="120"/>
                  <a:pt x="121" y="115"/>
                </a:cubicBezTo>
                <a:cubicBezTo>
                  <a:pt x="122" y="114"/>
                  <a:pt x="122" y="113"/>
                  <a:pt x="121" y="112"/>
                </a:cubicBezTo>
                <a:cubicBezTo>
                  <a:pt x="120" y="111"/>
                  <a:pt x="119" y="111"/>
                  <a:pt x="118" y="112"/>
                </a:cubicBezTo>
                <a:close/>
                <a:moveTo>
                  <a:pt x="132" y="78"/>
                </a:moveTo>
                <a:cubicBezTo>
                  <a:pt x="130" y="78"/>
                  <a:pt x="129" y="79"/>
                  <a:pt x="129" y="80"/>
                </a:cubicBezTo>
                <a:cubicBezTo>
                  <a:pt x="129" y="86"/>
                  <a:pt x="128" y="92"/>
                  <a:pt x="126" y="97"/>
                </a:cubicBezTo>
                <a:cubicBezTo>
                  <a:pt x="126" y="98"/>
                  <a:pt x="127" y="100"/>
                  <a:pt x="128" y="100"/>
                </a:cubicBezTo>
                <a:cubicBezTo>
                  <a:pt x="128" y="100"/>
                  <a:pt x="128" y="100"/>
                  <a:pt x="129" y="100"/>
                </a:cubicBezTo>
                <a:cubicBezTo>
                  <a:pt x="130" y="100"/>
                  <a:pt x="130" y="100"/>
                  <a:pt x="131" y="99"/>
                </a:cubicBezTo>
                <a:cubicBezTo>
                  <a:pt x="133" y="93"/>
                  <a:pt x="134" y="87"/>
                  <a:pt x="134" y="80"/>
                </a:cubicBezTo>
                <a:cubicBezTo>
                  <a:pt x="134" y="79"/>
                  <a:pt x="133" y="78"/>
                  <a:pt x="132" y="78"/>
                </a:cubicBezTo>
                <a:close/>
                <a:moveTo>
                  <a:pt x="124" y="57"/>
                </a:moveTo>
                <a:cubicBezTo>
                  <a:pt x="126" y="61"/>
                  <a:pt x="127" y="66"/>
                  <a:pt x="128" y="70"/>
                </a:cubicBezTo>
                <a:cubicBezTo>
                  <a:pt x="129" y="72"/>
                  <a:pt x="130" y="72"/>
                  <a:pt x="131" y="72"/>
                </a:cubicBezTo>
                <a:cubicBezTo>
                  <a:pt x="131" y="72"/>
                  <a:pt x="131" y="72"/>
                  <a:pt x="131" y="72"/>
                </a:cubicBezTo>
                <a:cubicBezTo>
                  <a:pt x="132" y="72"/>
                  <a:pt x="133" y="71"/>
                  <a:pt x="133" y="70"/>
                </a:cubicBezTo>
                <a:cubicBezTo>
                  <a:pt x="132" y="64"/>
                  <a:pt x="130" y="59"/>
                  <a:pt x="128" y="55"/>
                </a:cubicBezTo>
                <a:cubicBezTo>
                  <a:pt x="127" y="54"/>
                  <a:pt x="126" y="53"/>
                  <a:pt x="124" y="54"/>
                </a:cubicBezTo>
                <a:cubicBezTo>
                  <a:pt x="123" y="55"/>
                  <a:pt x="123" y="56"/>
                  <a:pt x="124" y="57"/>
                </a:cubicBezTo>
                <a:close/>
                <a:moveTo>
                  <a:pt x="100" y="30"/>
                </a:moveTo>
                <a:cubicBezTo>
                  <a:pt x="98" y="30"/>
                  <a:pt x="97" y="30"/>
                  <a:pt x="97" y="32"/>
                </a:cubicBezTo>
                <a:cubicBezTo>
                  <a:pt x="96" y="33"/>
                  <a:pt x="97" y="34"/>
                  <a:pt x="98" y="35"/>
                </a:cubicBezTo>
                <a:cubicBezTo>
                  <a:pt x="103" y="36"/>
                  <a:pt x="107" y="39"/>
                  <a:pt x="111" y="42"/>
                </a:cubicBezTo>
                <a:cubicBezTo>
                  <a:pt x="112" y="43"/>
                  <a:pt x="112" y="43"/>
                  <a:pt x="113" y="43"/>
                </a:cubicBezTo>
                <a:cubicBezTo>
                  <a:pt x="113" y="43"/>
                  <a:pt x="114" y="42"/>
                  <a:pt x="114" y="42"/>
                </a:cubicBezTo>
                <a:cubicBezTo>
                  <a:pt x="115" y="41"/>
                  <a:pt x="115" y="39"/>
                  <a:pt x="114" y="39"/>
                </a:cubicBezTo>
                <a:cubicBezTo>
                  <a:pt x="110" y="35"/>
                  <a:pt x="105" y="32"/>
                  <a:pt x="100" y="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2B2B8430-9FA0-162A-C286-4C49763D8E0B}"/>
              </a:ext>
            </a:extLst>
          </p:cNvPr>
          <p:cNvSpPr>
            <a:spLocks noEditPoints="1"/>
          </p:cNvSpPr>
          <p:nvPr/>
        </p:nvSpPr>
        <p:spPr bwMode="auto">
          <a:xfrm>
            <a:off x="2389188" y="3024188"/>
            <a:ext cx="261938" cy="254000"/>
          </a:xfrm>
          <a:custGeom>
            <a:avLst/>
            <a:gdLst>
              <a:gd name="T0" fmla="*/ 110 w 165"/>
              <a:gd name="T1" fmla="*/ 67 h 160"/>
              <a:gd name="T2" fmla="*/ 101 w 165"/>
              <a:gd name="T3" fmla="*/ 73 h 160"/>
              <a:gd name="T4" fmla="*/ 66 w 165"/>
              <a:gd name="T5" fmla="*/ 42 h 160"/>
              <a:gd name="T6" fmla="*/ 44 w 165"/>
              <a:gd name="T7" fmla="*/ 68 h 160"/>
              <a:gd name="T8" fmla="*/ 69 w 165"/>
              <a:gd name="T9" fmla="*/ 105 h 160"/>
              <a:gd name="T10" fmla="*/ 114 w 165"/>
              <a:gd name="T11" fmla="*/ 154 h 160"/>
              <a:gd name="T12" fmla="*/ 146 w 165"/>
              <a:gd name="T13" fmla="*/ 154 h 160"/>
              <a:gd name="T14" fmla="*/ 156 w 165"/>
              <a:gd name="T15" fmla="*/ 112 h 160"/>
              <a:gd name="T16" fmla="*/ 68 w 165"/>
              <a:gd name="T17" fmla="*/ 47 h 160"/>
              <a:gd name="T18" fmla="*/ 79 w 165"/>
              <a:gd name="T19" fmla="*/ 95 h 160"/>
              <a:gd name="T20" fmla="*/ 153 w 165"/>
              <a:gd name="T21" fmla="*/ 141 h 160"/>
              <a:gd name="T22" fmla="*/ 130 w 165"/>
              <a:gd name="T23" fmla="*/ 156 h 160"/>
              <a:gd name="T24" fmla="*/ 74 w 165"/>
              <a:gd name="T25" fmla="*/ 107 h 160"/>
              <a:gd name="T26" fmla="*/ 80 w 165"/>
              <a:gd name="T27" fmla="*/ 100 h 160"/>
              <a:gd name="T28" fmla="*/ 109 w 165"/>
              <a:gd name="T29" fmla="*/ 72 h 160"/>
              <a:gd name="T30" fmla="*/ 153 w 165"/>
              <a:gd name="T31" fmla="*/ 141 h 160"/>
              <a:gd name="T32" fmla="*/ 51 w 165"/>
              <a:gd name="T33" fmla="*/ 7 h 160"/>
              <a:gd name="T34" fmla="*/ 19 w 165"/>
              <a:gd name="T35" fmla="*/ 7 h 160"/>
              <a:gd name="T36" fmla="*/ 9 w 165"/>
              <a:gd name="T37" fmla="*/ 49 h 160"/>
              <a:gd name="T38" fmla="*/ 31 w 165"/>
              <a:gd name="T39" fmla="*/ 70 h 160"/>
              <a:gd name="T40" fmla="*/ 71 w 165"/>
              <a:gd name="T41" fmla="*/ 31 h 160"/>
              <a:gd name="T42" fmla="*/ 31 w 165"/>
              <a:gd name="T43" fmla="*/ 65 h 160"/>
              <a:gd name="T44" fmla="*/ 12 w 165"/>
              <a:gd name="T45" fmla="*/ 20 h 160"/>
              <a:gd name="T46" fmla="*/ 35 w 165"/>
              <a:gd name="T47" fmla="*/ 5 h 160"/>
              <a:gd name="T48" fmla="*/ 67 w 165"/>
              <a:gd name="T49" fmla="*/ 29 h 160"/>
              <a:gd name="T50" fmla="*/ 89 w 165"/>
              <a:gd name="T51" fmla="*/ 79 h 160"/>
              <a:gd name="T52" fmla="*/ 92 w 165"/>
              <a:gd name="T53" fmla="*/ 79 h 160"/>
              <a:gd name="T54" fmla="*/ 69 w 165"/>
              <a:gd name="T55" fmla="*/ 52 h 160"/>
              <a:gd name="T56" fmla="*/ 65 w 165"/>
              <a:gd name="T57" fmla="*/ 55 h 160"/>
              <a:gd name="T58" fmla="*/ 71 w 165"/>
              <a:gd name="T59" fmla="*/ 73 h 160"/>
              <a:gd name="T60" fmla="*/ 74 w 165"/>
              <a:gd name="T61" fmla="*/ 73 h 160"/>
              <a:gd name="T62" fmla="*/ 63 w 165"/>
              <a:gd name="T63" fmla="*/ 58 h 160"/>
              <a:gd name="T64" fmla="*/ 60 w 165"/>
              <a:gd name="T65" fmla="*/ 61 h 160"/>
              <a:gd name="T66" fmla="*/ 80 w 165"/>
              <a:gd name="T67" fmla="*/ 76 h 160"/>
              <a:gd name="T68" fmla="*/ 77 w 165"/>
              <a:gd name="T69" fmla="*/ 79 h 160"/>
              <a:gd name="T70" fmla="*/ 85 w 165"/>
              <a:gd name="T71" fmla="*/ 86 h 160"/>
              <a:gd name="T72" fmla="*/ 86 w 165"/>
              <a:gd name="T73" fmla="*/ 82 h 160"/>
              <a:gd name="T74" fmla="*/ 81 w 165"/>
              <a:gd name="T75" fmla="*/ 90 h 160"/>
              <a:gd name="T76" fmla="*/ 67 w 165"/>
              <a:gd name="T77" fmla="*/ 73 h 160"/>
              <a:gd name="T78" fmla="*/ 64 w 165"/>
              <a:gd name="T79" fmla="*/ 76 h 160"/>
              <a:gd name="T80" fmla="*/ 80 w 165"/>
              <a:gd name="T81" fmla="*/ 91 h 160"/>
              <a:gd name="T82" fmla="*/ 57 w 165"/>
              <a:gd name="T83" fmla="*/ 63 h 160"/>
              <a:gd name="T84" fmla="*/ 54 w 165"/>
              <a:gd name="T85" fmla="*/ 67 h 160"/>
              <a:gd name="T86" fmla="*/ 59 w 165"/>
              <a:gd name="T87" fmla="*/ 71 h 160"/>
              <a:gd name="T88" fmla="*/ 61 w 165"/>
              <a:gd name="T89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5" h="160">
                <a:moveTo>
                  <a:pt x="156" y="112"/>
                </a:moveTo>
                <a:cubicBezTo>
                  <a:pt x="110" y="67"/>
                  <a:pt x="110" y="67"/>
                  <a:pt x="110" y="67"/>
                </a:cubicBezTo>
                <a:cubicBezTo>
                  <a:pt x="109" y="66"/>
                  <a:pt x="108" y="66"/>
                  <a:pt x="107" y="67"/>
                </a:cubicBezTo>
                <a:cubicBezTo>
                  <a:pt x="101" y="73"/>
                  <a:pt x="101" y="73"/>
                  <a:pt x="101" y="73"/>
                </a:cubicBezTo>
                <a:cubicBezTo>
                  <a:pt x="70" y="42"/>
                  <a:pt x="70" y="42"/>
                  <a:pt x="70" y="42"/>
                </a:cubicBezTo>
                <a:cubicBezTo>
                  <a:pt x="69" y="42"/>
                  <a:pt x="67" y="42"/>
                  <a:pt x="66" y="42"/>
                </a:cubicBezTo>
                <a:cubicBezTo>
                  <a:pt x="44" y="64"/>
                  <a:pt x="44" y="64"/>
                  <a:pt x="44" y="64"/>
                </a:cubicBezTo>
                <a:cubicBezTo>
                  <a:pt x="44" y="65"/>
                  <a:pt x="44" y="67"/>
                  <a:pt x="44" y="68"/>
                </a:cubicBezTo>
                <a:cubicBezTo>
                  <a:pt x="75" y="99"/>
                  <a:pt x="75" y="99"/>
                  <a:pt x="75" y="99"/>
                </a:cubicBezTo>
                <a:cubicBezTo>
                  <a:pt x="69" y="105"/>
                  <a:pt x="69" y="105"/>
                  <a:pt x="69" y="105"/>
                </a:cubicBezTo>
                <a:cubicBezTo>
                  <a:pt x="68" y="106"/>
                  <a:pt x="68" y="107"/>
                  <a:pt x="69" y="108"/>
                </a:cubicBezTo>
                <a:cubicBezTo>
                  <a:pt x="114" y="154"/>
                  <a:pt x="114" y="154"/>
                  <a:pt x="114" y="154"/>
                </a:cubicBezTo>
                <a:cubicBezTo>
                  <a:pt x="118" y="158"/>
                  <a:pt x="124" y="160"/>
                  <a:pt x="130" y="160"/>
                </a:cubicBezTo>
                <a:cubicBezTo>
                  <a:pt x="136" y="160"/>
                  <a:pt x="142" y="158"/>
                  <a:pt x="146" y="154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65" y="135"/>
                  <a:pt x="165" y="121"/>
                  <a:pt x="156" y="112"/>
                </a:cubicBezTo>
                <a:close/>
                <a:moveTo>
                  <a:pt x="49" y="66"/>
                </a:moveTo>
                <a:cubicBezTo>
                  <a:pt x="68" y="47"/>
                  <a:pt x="68" y="47"/>
                  <a:pt x="68" y="47"/>
                </a:cubicBezTo>
                <a:cubicBezTo>
                  <a:pt x="97" y="77"/>
                  <a:pt x="97" y="77"/>
                  <a:pt x="97" y="77"/>
                </a:cubicBezTo>
                <a:cubicBezTo>
                  <a:pt x="79" y="95"/>
                  <a:pt x="79" y="95"/>
                  <a:pt x="79" y="95"/>
                </a:cubicBezTo>
                <a:lnTo>
                  <a:pt x="49" y="66"/>
                </a:lnTo>
                <a:close/>
                <a:moveTo>
                  <a:pt x="153" y="141"/>
                </a:moveTo>
                <a:cubicBezTo>
                  <a:pt x="143" y="151"/>
                  <a:pt x="143" y="151"/>
                  <a:pt x="143" y="151"/>
                </a:cubicBezTo>
                <a:cubicBezTo>
                  <a:pt x="140" y="154"/>
                  <a:pt x="135" y="156"/>
                  <a:pt x="130" y="156"/>
                </a:cubicBezTo>
                <a:cubicBezTo>
                  <a:pt x="125" y="156"/>
                  <a:pt x="121" y="154"/>
                  <a:pt x="117" y="151"/>
                </a:cubicBezTo>
                <a:cubicBezTo>
                  <a:pt x="74" y="107"/>
                  <a:pt x="74" y="107"/>
                  <a:pt x="74" y="107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109" y="72"/>
                  <a:pt x="109" y="72"/>
                  <a:pt x="109" y="72"/>
                </a:cubicBezTo>
                <a:cubicBezTo>
                  <a:pt x="153" y="115"/>
                  <a:pt x="153" y="115"/>
                  <a:pt x="153" y="115"/>
                </a:cubicBezTo>
                <a:cubicBezTo>
                  <a:pt x="160" y="122"/>
                  <a:pt x="160" y="134"/>
                  <a:pt x="153" y="141"/>
                </a:cubicBezTo>
                <a:close/>
                <a:moveTo>
                  <a:pt x="71" y="28"/>
                </a:moveTo>
                <a:cubicBezTo>
                  <a:pt x="51" y="7"/>
                  <a:pt x="51" y="7"/>
                  <a:pt x="51" y="7"/>
                </a:cubicBezTo>
                <a:cubicBezTo>
                  <a:pt x="46" y="3"/>
                  <a:pt x="41" y="0"/>
                  <a:pt x="35" y="0"/>
                </a:cubicBezTo>
                <a:cubicBezTo>
                  <a:pt x="28" y="0"/>
                  <a:pt x="23" y="3"/>
                  <a:pt x="19" y="7"/>
                </a:cubicBezTo>
                <a:cubicBezTo>
                  <a:pt x="9" y="17"/>
                  <a:pt x="9" y="17"/>
                  <a:pt x="9" y="17"/>
                </a:cubicBezTo>
                <a:cubicBezTo>
                  <a:pt x="0" y="25"/>
                  <a:pt x="0" y="40"/>
                  <a:pt x="9" y="49"/>
                </a:cubicBezTo>
                <a:cubicBezTo>
                  <a:pt x="30" y="69"/>
                  <a:pt x="30" y="69"/>
                  <a:pt x="30" y="69"/>
                </a:cubicBezTo>
                <a:cubicBezTo>
                  <a:pt x="30" y="70"/>
                  <a:pt x="31" y="70"/>
                  <a:pt x="31" y="70"/>
                </a:cubicBezTo>
                <a:cubicBezTo>
                  <a:pt x="32" y="70"/>
                  <a:pt x="33" y="70"/>
                  <a:pt x="33" y="69"/>
                </a:cubicBezTo>
                <a:cubicBezTo>
                  <a:pt x="71" y="31"/>
                  <a:pt x="71" y="31"/>
                  <a:pt x="71" y="31"/>
                </a:cubicBezTo>
                <a:cubicBezTo>
                  <a:pt x="72" y="30"/>
                  <a:pt x="72" y="29"/>
                  <a:pt x="71" y="28"/>
                </a:cubicBezTo>
                <a:close/>
                <a:moveTo>
                  <a:pt x="31" y="65"/>
                </a:moveTo>
                <a:cubicBezTo>
                  <a:pt x="12" y="45"/>
                  <a:pt x="12" y="45"/>
                  <a:pt x="12" y="45"/>
                </a:cubicBezTo>
                <a:cubicBezTo>
                  <a:pt x="5" y="38"/>
                  <a:pt x="5" y="27"/>
                  <a:pt x="12" y="20"/>
                </a:cubicBezTo>
                <a:cubicBezTo>
                  <a:pt x="22" y="10"/>
                  <a:pt x="22" y="10"/>
                  <a:pt x="22" y="10"/>
                </a:cubicBezTo>
                <a:cubicBezTo>
                  <a:pt x="25" y="7"/>
                  <a:pt x="30" y="5"/>
                  <a:pt x="35" y="5"/>
                </a:cubicBezTo>
                <a:cubicBezTo>
                  <a:pt x="39" y="5"/>
                  <a:pt x="44" y="7"/>
                  <a:pt x="47" y="10"/>
                </a:cubicBezTo>
                <a:cubicBezTo>
                  <a:pt x="67" y="29"/>
                  <a:pt x="67" y="29"/>
                  <a:pt x="67" y="29"/>
                </a:cubicBezTo>
                <a:lnTo>
                  <a:pt x="31" y="65"/>
                </a:lnTo>
                <a:close/>
                <a:moveTo>
                  <a:pt x="89" y="79"/>
                </a:moveTo>
                <a:cubicBezTo>
                  <a:pt x="90" y="80"/>
                  <a:pt x="90" y="80"/>
                  <a:pt x="91" y="80"/>
                </a:cubicBezTo>
                <a:cubicBezTo>
                  <a:pt x="91" y="80"/>
                  <a:pt x="92" y="80"/>
                  <a:pt x="92" y="79"/>
                </a:cubicBezTo>
                <a:cubicBezTo>
                  <a:pt x="93" y="78"/>
                  <a:pt x="93" y="77"/>
                  <a:pt x="92" y="76"/>
                </a:cubicBezTo>
                <a:cubicBezTo>
                  <a:pt x="69" y="52"/>
                  <a:pt x="69" y="52"/>
                  <a:pt x="69" y="52"/>
                </a:cubicBezTo>
                <a:cubicBezTo>
                  <a:pt x="68" y="51"/>
                  <a:pt x="66" y="51"/>
                  <a:pt x="65" y="52"/>
                </a:cubicBezTo>
                <a:cubicBezTo>
                  <a:pt x="65" y="53"/>
                  <a:pt x="65" y="55"/>
                  <a:pt x="65" y="55"/>
                </a:cubicBezTo>
                <a:lnTo>
                  <a:pt x="89" y="79"/>
                </a:lnTo>
                <a:close/>
                <a:moveTo>
                  <a:pt x="71" y="73"/>
                </a:moveTo>
                <a:cubicBezTo>
                  <a:pt x="72" y="73"/>
                  <a:pt x="72" y="74"/>
                  <a:pt x="73" y="74"/>
                </a:cubicBezTo>
                <a:cubicBezTo>
                  <a:pt x="73" y="74"/>
                  <a:pt x="74" y="73"/>
                  <a:pt x="74" y="73"/>
                </a:cubicBezTo>
                <a:cubicBezTo>
                  <a:pt x="75" y="72"/>
                  <a:pt x="75" y="71"/>
                  <a:pt x="74" y="70"/>
                </a:cubicBezTo>
                <a:cubicBezTo>
                  <a:pt x="63" y="58"/>
                  <a:pt x="63" y="58"/>
                  <a:pt x="63" y="58"/>
                </a:cubicBezTo>
                <a:cubicBezTo>
                  <a:pt x="62" y="57"/>
                  <a:pt x="60" y="57"/>
                  <a:pt x="60" y="58"/>
                </a:cubicBezTo>
                <a:cubicBezTo>
                  <a:pt x="59" y="59"/>
                  <a:pt x="59" y="60"/>
                  <a:pt x="60" y="61"/>
                </a:cubicBezTo>
                <a:lnTo>
                  <a:pt x="71" y="73"/>
                </a:lnTo>
                <a:close/>
                <a:moveTo>
                  <a:pt x="80" y="76"/>
                </a:moveTo>
                <a:cubicBezTo>
                  <a:pt x="79" y="75"/>
                  <a:pt x="78" y="75"/>
                  <a:pt x="77" y="76"/>
                </a:cubicBezTo>
                <a:cubicBezTo>
                  <a:pt x="76" y="77"/>
                  <a:pt x="76" y="78"/>
                  <a:pt x="77" y="79"/>
                </a:cubicBezTo>
                <a:cubicBezTo>
                  <a:pt x="83" y="85"/>
                  <a:pt x="83" y="85"/>
                  <a:pt x="83" y="85"/>
                </a:cubicBezTo>
                <a:cubicBezTo>
                  <a:pt x="84" y="85"/>
                  <a:pt x="84" y="86"/>
                  <a:pt x="85" y="86"/>
                </a:cubicBezTo>
                <a:cubicBezTo>
                  <a:pt x="85" y="86"/>
                  <a:pt x="86" y="85"/>
                  <a:pt x="86" y="85"/>
                </a:cubicBezTo>
                <a:cubicBezTo>
                  <a:pt x="87" y="84"/>
                  <a:pt x="87" y="83"/>
                  <a:pt x="86" y="82"/>
                </a:cubicBezTo>
                <a:lnTo>
                  <a:pt x="80" y="76"/>
                </a:lnTo>
                <a:close/>
                <a:moveTo>
                  <a:pt x="81" y="90"/>
                </a:moveTo>
                <a:cubicBezTo>
                  <a:pt x="82" y="89"/>
                  <a:pt x="82" y="88"/>
                  <a:pt x="81" y="87"/>
                </a:cubicBezTo>
                <a:cubicBezTo>
                  <a:pt x="67" y="73"/>
                  <a:pt x="67" y="73"/>
                  <a:pt x="67" y="73"/>
                </a:cubicBezTo>
                <a:cubicBezTo>
                  <a:pt x="66" y="72"/>
                  <a:pt x="65" y="72"/>
                  <a:pt x="64" y="73"/>
                </a:cubicBezTo>
                <a:cubicBezTo>
                  <a:pt x="63" y="74"/>
                  <a:pt x="63" y="75"/>
                  <a:pt x="64" y="76"/>
                </a:cubicBezTo>
                <a:cubicBezTo>
                  <a:pt x="78" y="90"/>
                  <a:pt x="78" y="90"/>
                  <a:pt x="78" y="90"/>
                </a:cubicBezTo>
                <a:cubicBezTo>
                  <a:pt x="78" y="91"/>
                  <a:pt x="79" y="91"/>
                  <a:pt x="80" y="91"/>
                </a:cubicBezTo>
                <a:cubicBezTo>
                  <a:pt x="80" y="91"/>
                  <a:pt x="81" y="91"/>
                  <a:pt x="81" y="90"/>
                </a:cubicBezTo>
                <a:close/>
                <a:moveTo>
                  <a:pt x="57" y="63"/>
                </a:moveTo>
                <a:cubicBezTo>
                  <a:pt x="57" y="63"/>
                  <a:pt x="55" y="63"/>
                  <a:pt x="54" y="63"/>
                </a:cubicBezTo>
                <a:cubicBezTo>
                  <a:pt x="53" y="64"/>
                  <a:pt x="53" y="66"/>
                  <a:pt x="54" y="67"/>
                </a:cubicBezTo>
                <a:cubicBezTo>
                  <a:pt x="58" y="70"/>
                  <a:pt x="58" y="70"/>
                  <a:pt x="58" y="70"/>
                </a:cubicBezTo>
                <a:cubicBezTo>
                  <a:pt x="58" y="71"/>
                  <a:pt x="59" y="71"/>
                  <a:pt x="59" y="71"/>
                </a:cubicBezTo>
                <a:cubicBezTo>
                  <a:pt x="60" y="71"/>
                  <a:pt x="61" y="71"/>
                  <a:pt x="61" y="70"/>
                </a:cubicBezTo>
                <a:cubicBezTo>
                  <a:pt x="62" y="69"/>
                  <a:pt x="62" y="68"/>
                  <a:pt x="61" y="67"/>
                </a:cubicBezTo>
                <a:lnTo>
                  <a:pt x="57" y="6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47DDE2A5-FC34-286A-0B48-09BBE3D0C257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4125913"/>
            <a:ext cx="255588" cy="254000"/>
          </a:xfrm>
          <a:custGeom>
            <a:avLst/>
            <a:gdLst>
              <a:gd name="T0" fmla="*/ 160 w 161"/>
              <a:gd name="T1" fmla="*/ 37 h 160"/>
              <a:gd name="T2" fmla="*/ 161 w 161"/>
              <a:gd name="T3" fmla="*/ 37 h 160"/>
              <a:gd name="T4" fmla="*/ 161 w 161"/>
              <a:gd name="T5" fmla="*/ 36 h 160"/>
              <a:gd name="T6" fmla="*/ 151 w 161"/>
              <a:gd name="T7" fmla="*/ 10 h 160"/>
              <a:gd name="T8" fmla="*/ 124 w 161"/>
              <a:gd name="T9" fmla="*/ 0 h 160"/>
              <a:gd name="T10" fmla="*/ 124 w 161"/>
              <a:gd name="T11" fmla="*/ 0 h 160"/>
              <a:gd name="T12" fmla="*/ 123 w 161"/>
              <a:gd name="T13" fmla="*/ 0 h 160"/>
              <a:gd name="T14" fmla="*/ 123 w 161"/>
              <a:gd name="T15" fmla="*/ 0 h 160"/>
              <a:gd name="T16" fmla="*/ 13 w 161"/>
              <a:gd name="T17" fmla="*/ 111 h 160"/>
              <a:gd name="T18" fmla="*/ 12 w 161"/>
              <a:gd name="T19" fmla="*/ 111 h 160"/>
              <a:gd name="T20" fmla="*/ 12 w 161"/>
              <a:gd name="T21" fmla="*/ 111 h 160"/>
              <a:gd name="T22" fmla="*/ 12 w 161"/>
              <a:gd name="T23" fmla="*/ 112 h 160"/>
              <a:gd name="T24" fmla="*/ 1 w 161"/>
              <a:gd name="T25" fmla="*/ 159 h 160"/>
              <a:gd name="T26" fmla="*/ 4 w 161"/>
              <a:gd name="T27" fmla="*/ 160 h 160"/>
              <a:gd name="T28" fmla="*/ 49 w 161"/>
              <a:gd name="T29" fmla="*/ 149 h 160"/>
              <a:gd name="T30" fmla="*/ 50 w 161"/>
              <a:gd name="T31" fmla="*/ 148 h 160"/>
              <a:gd name="T32" fmla="*/ 50 w 161"/>
              <a:gd name="T33" fmla="*/ 148 h 160"/>
              <a:gd name="T34" fmla="*/ 160 w 161"/>
              <a:gd name="T35" fmla="*/ 38 h 160"/>
              <a:gd name="T36" fmla="*/ 160 w 161"/>
              <a:gd name="T37" fmla="*/ 38 h 160"/>
              <a:gd name="T38" fmla="*/ 131 w 161"/>
              <a:gd name="T39" fmla="*/ 6 h 160"/>
              <a:gd name="T40" fmla="*/ 154 w 161"/>
              <a:gd name="T41" fmla="*/ 29 h 160"/>
              <a:gd name="T42" fmla="*/ 112 w 161"/>
              <a:gd name="T43" fmla="*/ 45 h 160"/>
              <a:gd name="T44" fmla="*/ 18 w 161"/>
              <a:gd name="T45" fmla="*/ 112 h 160"/>
              <a:gd name="T46" fmla="*/ 6 w 161"/>
              <a:gd name="T47" fmla="*/ 154 h 160"/>
              <a:gd name="T48" fmla="*/ 12 w 161"/>
              <a:gd name="T49" fmla="*/ 153 h 160"/>
              <a:gd name="T50" fmla="*/ 17 w 161"/>
              <a:gd name="T51" fmla="*/ 152 h 160"/>
              <a:gd name="T52" fmla="*/ 10 w 161"/>
              <a:gd name="T53" fmla="*/ 144 h 160"/>
              <a:gd name="T54" fmla="*/ 16 w 161"/>
              <a:gd name="T55" fmla="*/ 116 h 160"/>
              <a:gd name="T56" fmla="*/ 44 w 161"/>
              <a:gd name="T57" fmla="*/ 145 h 160"/>
              <a:gd name="T58" fmla="*/ 49 w 161"/>
              <a:gd name="T59" fmla="*/ 142 h 160"/>
              <a:gd name="T60" fmla="*/ 116 w 161"/>
              <a:gd name="T61" fmla="*/ 48 h 160"/>
              <a:gd name="T62" fmla="*/ 49 w 161"/>
              <a:gd name="T63" fmla="*/ 142 h 160"/>
              <a:gd name="T64" fmla="*/ 102 w 161"/>
              <a:gd name="T65" fmla="*/ 28 h 160"/>
              <a:gd name="T66" fmla="*/ 136 w 161"/>
              <a:gd name="T67" fmla="*/ 55 h 160"/>
              <a:gd name="T68" fmla="*/ 110 w 161"/>
              <a:gd name="T69" fmla="*/ 21 h 160"/>
              <a:gd name="T70" fmla="*/ 155 w 161"/>
              <a:gd name="T71" fmla="*/ 36 h 160"/>
              <a:gd name="T72" fmla="*/ 110 w 161"/>
              <a:gd name="T73" fmla="*/ 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1" h="160">
                <a:moveTo>
                  <a:pt x="160" y="38"/>
                </a:moveTo>
                <a:cubicBezTo>
                  <a:pt x="160" y="38"/>
                  <a:pt x="160" y="37"/>
                  <a:pt x="160" y="37"/>
                </a:cubicBezTo>
                <a:cubicBezTo>
                  <a:pt x="160" y="37"/>
                  <a:pt x="160" y="37"/>
                  <a:pt x="160" y="37"/>
                </a:cubicBezTo>
                <a:cubicBezTo>
                  <a:pt x="160" y="37"/>
                  <a:pt x="161" y="37"/>
                  <a:pt x="161" y="37"/>
                </a:cubicBezTo>
                <a:cubicBezTo>
                  <a:pt x="161" y="37"/>
                  <a:pt x="161" y="37"/>
                  <a:pt x="161" y="37"/>
                </a:cubicBezTo>
                <a:cubicBezTo>
                  <a:pt x="161" y="37"/>
                  <a:pt x="161" y="36"/>
                  <a:pt x="161" y="36"/>
                </a:cubicBezTo>
                <a:cubicBezTo>
                  <a:pt x="161" y="36"/>
                  <a:pt x="161" y="36"/>
                  <a:pt x="161" y="36"/>
                </a:cubicBezTo>
                <a:cubicBezTo>
                  <a:pt x="160" y="36"/>
                  <a:pt x="159" y="18"/>
                  <a:pt x="151" y="10"/>
                </a:cubicBezTo>
                <a:cubicBezTo>
                  <a:pt x="143" y="2"/>
                  <a:pt x="125" y="0"/>
                  <a:pt x="124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4" y="0"/>
                  <a:pt x="124" y="0"/>
                  <a:pt x="123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23" y="1"/>
                  <a:pt x="123" y="1"/>
                  <a:pt x="122" y="1"/>
                </a:cubicBezTo>
                <a:cubicBezTo>
                  <a:pt x="13" y="111"/>
                  <a:pt x="13" y="111"/>
                  <a:pt x="13" y="111"/>
                </a:cubicBezTo>
                <a:cubicBezTo>
                  <a:pt x="13" y="111"/>
                  <a:pt x="13" y="111"/>
                  <a:pt x="13" y="111"/>
                </a:cubicBezTo>
                <a:cubicBezTo>
                  <a:pt x="12" y="111"/>
                  <a:pt x="12" y="111"/>
                  <a:pt x="12" y="111"/>
                </a:cubicBezTo>
                <a:cubicBezTo>
                  <a:pt x="12" y="111"/>
                  <a:pt x="12" y="111"/>
                  <a:pt x="12" y="111"/>
                </a:cubicBezTo>
                <a:cubicBezTo>
                  <a:pt x="12" y="111"/>
                  <a:pt x="12" y="111"/>
                  <a:pt x="12" y="111"/>
                </a:cubicBezTo>
                <a:cubicBezTo>
                  <a:pt x="12" y="111"/>
                  <a:pt x="12" y="111"/>
                  <a:pt x="12" y="112"/>
                </a:cubicBezTo>
                <a:cubicBezTo>
                  <a:pt x="12" y="112"/>
                  <a:pt x="12" y="112"/>
                  <a:pt x="12" y="112"/>
                </a:cubicBezTo>
                <a:cubicBezTo>
                  <a:pt x="1" y="157"/>
                  <a:pt x="1" y="157"/>
                  <a:pt x="1" y="157"/>
                </a:cubicBezTo>
                <a:cubicBezTo>
                  <a:pt x="0" y="158"/>
                  <a:pt x="1" y="159"/>
                  <a:pt x="1" y="159"/>
                </a:cubicBezTo>
                <a:cubicBezTo>
                  <a:pt x="2" y="160"/>
                  <a:pt x="2" y="160"/>
                  <a:pt x="3" y="160"/>
                </a:cubicBezTo>
                <a:cubicBezTo>
                  <a:pt x="3" y="160"/>
                  <a:pt x="3" y="160"/>
                  <a:pt x="4" y="160"/>
                </a:cubicBezTo>
                <a:cubicBezTo>
                  <a:pt x="49" y="149"/>
                  <a:pt x="49" y="149"/>
                  <a:pt x="49" y="149"/>
                </a:cubicBezTo>
                <a:cubicBezTo>
                  <a:pt x="49" y="149"/>
                  <a:pt x="49" y="149"/>
                  <a:pt x="49" y="149"/>
                </a:cubicBezTo>
                <a:cubicBezTo>
                  <a:pt x="49" y="149"/>
                  <a:pt x="49" y="149"/>
                  <a:pt x="49" y="149"/>
                </a:cubicBezTo>
                <a:cubicBezTo>
                  <a:pt x="49" y="149"/>
                  <a:pt x="49" y="148"/>
                  <a:pt x="50" y="148"/>
                </a:cubicBezTo>
                <a:cubicBezTo>
                  <a:pt x="50" y="148"/>
                  <a:pt x="50" y="148"/>
                  <a:pt x="50" y="148"/>
                </a:cubicBezTo>
                <a:cubicBezTo>
                  <a:pt x="50" y="148"/>
                  <a:pt x="50" y="148"/>
                  <a:pt x="50" y="148"/>
                </a:cubicBezTo>
                <a:cubicBezTo>
                  <a:pt x="50" y="148"/>
                  <a:pt x="50" y="148"/>
                  <a:pt x="50" y="148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160" y="38"/>
                  <a:pt x="160" y="38"/>
                  <a:pt x="160" y="38"/>
                </a:cubicBezTo>
                <a:close/>
                <a:moveTo>
                  <a:pt x="154" y="29"/>
                </a:moveTo>
                <a:cubicBezTo>
                  <a:pt x="131" y="6"/>
                  <a:pt x="131" y="6"/>
                  <a:pt x="131" y="6"/>
                </a:cubicBezTo>
                <a:cubicBezTo>
                  <a:pt x="137" y="7"/>
                  <a:pt x="144" y="10"/>
                  <a:pt x="147" y="13"/>
                </a:cubicBezTo>
                <a:cubicBezTo>
                  <a:pt x="151" y="17"/>
                  <a:pt x="153" y="24"/>
                  <a:pt x="154" y="29"/>
                </a:cubicBezTo>
                <a:close/>
                <a:moveTo>
                  <a:pt x="99" y="32"/>
                </a:moveTo>
                <a:cubicBezTo>
                  <a:pt x="112" y="45"/>
                  <a:pt x="112" y="45"/>
                  <a:pt x="112" y="45"/>
                </a:cubicBezTo>
                <a:cubicBezTo>
                  <a:pt x="35" y="122"/>
                  <a:pt x="35" y="122"/>
                  <a:pt x="35" y="122"/>
                </a:cubicBezTo>
                <a:cubicBezTo>
                  <a:pt x="18" y="112"/>
                  <a:pt x="18" y="112"/>
                  <a:pt x="18" y="112"/>
                </a:cubicBezTo>
                <a:lnTo>
                  <a:pt x="99" y="32"/>
                </a:lnTo>
                <a:close/>
                <a:moveTo>
                  <a:pt x="6" y="154"/>
                </a:moveTo>
                <a:cubicBezTo>
                  <a:pt x="8" y="149"/>
                  <a:pt x="8" y="149"/>
                  <a:pt x="8" y="149"/>
                </a:cubicBezTo>
                <a:cubicBezTo>
                  <a:pt x="12" y="153"/>
                  <a:pt x="12" y="153"/>
                  <a:pt x="12" y="153"/>
                </a:cubicBezTo>
                <a:lnTo>
                  <a:pt x="6" y="154"/>
                </a:lnTo>
                <a:close/>
                <a:moveTo>
                  <a:pt x="17" y="152"/>
                </a:moveTo>
                <a:cubicBezTo>
                  <a:pt x="17" y="151"/>
                  <a:pt x="17" y="151"/>
                  <a:pt x="16" y="151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44"/>
                  <a:pt x="9" y="144"/>
                  <a:pt x="9" y="144"/>
                </a:cubicBezTo>
                <a:cubicBezTo>
                  <a:pt x="16" y="116"/>
                  <a:pt x="16" y="116"/>
                  <a:pt x="16" y="116"/>
                </a:cubicBezTo>
                <a:cubicBezTo>
                  <a:pt x="34" y="127"/>
                  <a:pt x="34" y="127"/>
                  <a:pt x="34" y="127"/>
                </a:cubicBezTo>
                <a:cubicBezTo>
                  <a:pt x="44" y="145"/>
                  <a:pt x="44" y="145"/>
                  <a:pt x="44" y="145"/>
                </a:cubicBezTo>
                <a:lnTo>
                  <a:pt x="17" y="152"/>
                </a:lnTo>
                <a:close/>
                <a:moveTo>
                  <a:pt x="49" y="142"/>
                </a:moveTo>
                <a:cubicBezTo>
                  <a:pt x="39" y="125"/>
                  <a:pt x="39" y="125"/>
                  <a:pt x="39" y="125"/>
                </a:cubicBezTo>
                <a:cubicBezTo>
                  <a:pt x="116" y="48"/>
                  <a:pt x="116" y="48"/>
                  <a:pt x="116" y="48"/>
                </a:cubicBezTo>
                <a:cubicBezTo>
                  <a:pt x="129" y="62"/>
                  <a:pt x="129" y="62"/>
                  <a:pt x="129" y="62"/>
                </a:cubicBezTo>
                <a:lnTo>
                  <a:pt x="49" y="142"/>
                </a:lnTo>
                <a:close/>
                <a:moveTo>
                  <a:pt x="133" y="58"/>
                </a:moveTo>
                <a:cubicBezTo>
                  <a:pt x="102" y="28"/>
                  <a:pt x="102" y="28"/>
                  <a:pt x="102" y="28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136" y="55"/>
                  <a:pt x="136" y="55"/>
                  <a:pt x="136" y="55"/>
                </a:cubicBezTo>
                <a:lnTo>
                  <a:pt x="133" y="58"/>
                </a:lnTo>
                <a:close/>
                <a:moveTo>
                  <a:pt x="110" y="21"/>
                </a:moveTo>
                <a:cubicBezTo>
                  <a:pt x="124" y="6"/>
                  <a:pt x="124" y="6"/>
                  <a:pt x="124" y="6"/>
                </a:cubicBezTo>
                <a:cubicBezTo>
                  <a:pt x="155" y="36"/>
                  <a:pt x="155" y="36"/>
                  <a:pt x="155" y="36"/>
                </a:cubicBezTo>
                <a:cubicBezTo>
                  <a:pt x="140" y="51"/>
                  <a:pt x="140" y="51"/>
                  <a:pt x="140" y="51"/>
                </a:cubicBezTo>
                <a:lnTo>
                  <a:pt x="110" y="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EF229ADC-31DA-A2D6-6B91-53FB12B8F72B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3030538"/>
            <a:ext cx="254000" cy="241300"/>
          </a:xfrm>
          <a:custGeom>
            <a:avLst/>
            <a:gdLst>
              <a:gd name="T0" fmla="*/ 78 w 160"/>
              <a:gd name="T1" fmla="*/ 91 h 152"/>
              <a:gd name="T2" fmla="*/ 80 w 160"/>
              <a:gd name="T3" fmla="*/ 92 h 152"/>
              <a:gd name="T4" fmla="*/ 82 w 160"/>
              <a:gd name="T5" fmla="*/ 91 h 152"/>
              <a:gd name="T6" fmla="*/ 118 w 160"/>
              <a:gd name="T7" fmla="*/ 49 h 152"/>
              <a:gd name="T8" fmla="*/ 118 w 160"/>
              <a:gd name="T9" fmla="*/ 46 h 152"/>
              <a:gd name="T10" fmla="*/ 116 w 160"/>
              <a:gd name="T11" fmla="*/ 45 h 152"/>
              <a:gd name="T12" fmla="*/ 101 w 160"/>
              <a:gd name="T13" fmla="*/ 45 h 152"/>
              <a:gd name="T14" fmla="*/ 101 w 160"/>
              <a:gd name="T15" fmla="*/ 3 h 152"/>
              <a:gd name="T16" fmla="*/ 99 w 160"/>
              <a:gd name="T17" fmla="*/ 0 h 152"/>
              <a:gd name="T18" fmla="*/ 61 w 160"/>
              <a:gd name="T19" fmla="*/ 0 h 152"/>
              <a:gd name="T20" fmla="*/ 59 w 160"/>
              <a:gd name="T21" fmla="*/ 3 h 152"/>
              <a:gd name="T22" fmla="*/ 59 w 160"/>
              <a:gd name="T23" fmla="*/ 45 h 152"/>
              <a:gd name="T24" fmla="*/ 44 w 160"/>
              <a:gd name="T25" fmla="*/ 45 h 152"/>
              <a:gd name="T26" fmla="*/ 42 w 160"/>
              <a:gd name="T27" fmla="*/ 46 h 152"/>
              <a:gd name="T28" fmla="*/ 42 w 160"/>
              <a:gd name="T29" fmla="*/ 49 h 152"/>
              <a:gd name="T30" fmla="*/ 78 w 160"/>
              <a:gd name="T31" fmla="*/ 91 h 152"/>
              <a:gd name="T32" fmla="*/ 61 w 160"/>
              <a:gd name="T33" fmla="*/ 50 h 152"/>
              <a:gd name="T34" fmla="*/ 64 w 160"/>
              <a:gd name="T35" fmla="*/ 47 h 152"/>
              <a:gd name="T36" fmla="*/ 64 w 160"/>
              <a:gd name="T37" fmla="*/ 5 h 152"/>
              <a:gd name="T38" fmla="*/ 96 w 160"/>
              <a:gd name="T39" fmla="*/ 5 h 152"/>
              <a:gd name="T40" fmla="*/ 96 w 160"/>
              <a:gd name="T41" fmla="*/ 47 h 152"/>
              <a:gd name="T42" fmla="*/ 99 w 160"/>
              <a:gd name="T43" fmla="*/ 50 h 152"/>
              <a:gd name="T44" fmla="*/ 111 w 160"/>
              <a:gd name="T45" fmla="*/ 50 h 152"/>
              <a:gd name="T46" fmla="*/ 80 w 160"/>
              <a:gd name="T47" fmla="*/ 86 h 152"/>
              <a:gd name="T48" fmla="*/ 50 w 160"/>
              <a:gd name="T49" fmla="*/ 50 h 152"/>
              <a:gd name="T50" fmla="*/ 61 w 160"/>
              <a:gd name="T51" fmla="*/ 50 h 152"/>
              <a:gd name="T52" fmla="*/ 146 w 160"/>
              <a:gd name="T53" fmla="*/ 94 h 152"/>
              <a:gd name="T54" fmla="*/ 14 w 160"/>
              <a:gd name="T55" fmla="*/ 94 h 152"/>
              <a:gd name="T56" fmla="*/ 0 w 160"/>
              <a:gd name="T57" fmla="*/ 108 h 152"/>
              <a:gd name="T58" fmla="*/ 0 w 160"/>
              <a:gd name="T59" fmla="*/ 139 h 152"/>
              <a:gd name="T60" fmla="*/ 14 w 160"/>
              <a:gd name="T61" fmla="*/ 152 h 152"/>
              <a:gd name="T62" fmla="*/ 146 w 160"/>
              <a:gd name="T63" fmla="*/ 152 h 152"/>
              <a:gd name="T64" fmla="*/ 160 w 160"/>
              <a:gd name="T65" fmla="*/ 139 h 152"/>
              <a:gd name="T66" fmla="*/ 160 w 160"/>
              <a:gd name="T67" fmla="*/ 108 h 152"/>
              <a:gd name="T68" fmla="*/ 146 w 160"/>
              <a:gd name="T69" fmla="*/ 94 h 152"/>
              <a:gd name="T70" fmla="*/ 155 w 160"/>
              <a:gd name="T71" fmla="*/ 139 h 152"/>
              <a:gd name="T72" fmla="*/ 146 w 160"/>
              <a:gd name="T73" fmla="*/ 147 h 152"/>
              <a:gd name="T74" fmla="*/ 14 w 160"/>
              <a:gd name="T75" fmla="*/ 147 h 152"/>
              <a:gd name="T76" fmla="*/ 5 w 160"/>
              <a:gd name="T77" fmla="*/ 139 h 152"/>
              <a:gd name="T78" fmla="*/ 5 w 160"/>
              <a:gd name="T79" fmla="*/ 108 h 152"/>
              <a:gd name="T80" fmla="*/ 14 w 160"/>
              <a:gd name="T81" fmla="*/ 99 h 152"/>
              <a:gd name="T82" fmla="*/ 146 w 160"/>
              <a:gd name="T83" fmla="*/ 99 h 152"/>
              <a:gd name="T84" fmla="*/ 155 w 160"/>
              <a:gd name="T85" fmla="*/ 108 h 152"/>
              <a:gd name="T86" fmla="*/ 155 w 160"/>
              <a:gd name="T87" fmla="*/ 139 h 152"/>
              <a:gd name="T88" fmla="*/ 132 w 160"/>
              <a:gd name="T89" fmla="*/ 106 h 152"/>
              <a:gd name="T90" fmla="*/ 118 w 160"/>
              <a:gd name="T91" fmla="*/ 119 h 152"/>
              <a:gd name="T92" fmla="*/ 132 w 160"/>
              <a:gd name="T93" fmla="*/ 133 h 152"/>
              <a:gd name="T94" fmla="*/ 145 w 160"/>
              <a:gd name="T95" fmla="*/ 119 h 152"/>
              <a:gd name="T96" fmla="*/ 132 w 160"/>
              <a:gd name="T97" fmla="*/ 106 h 152"/>
              <a:gd name="T98" fmla="*/ 132 w 160"/>
              <a:gd name="T99" fmla="*/ 128 h 152"/>
              <a:gd name="T100" fmla="*/ 123 w 160"/>
              <a:gd name="T101" fmla="*/ 119 h 152"/>
              <a:gd name="T102" fmla="*/ 132 w 160"/>
              <a:gd name="T103" fmla="*/ 111 h 152"/>
              <a:gd name="T104" fmla="*/ 140 w 160"/>
              <a:gd name="T105" fmla="*/ 119 h 152"/>
              <a:gd name="T106" fmla="*/ 132 w 160"/>
              <a:gd name="T107" fmla="*/ 12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52">
                <a:moveTo>
                  <a:pt x="78" y="91"/>
                </a:moveTo>
                <a:cubicBezTo>
                  <a:pt x="79" y="92"/>
                  <a:pt x="79" y="92"/>
                  <a:pt x="80" y="92"/>
                </a:cubicBezTo>
                <a:cubicBezTo>
                  <a:pt x="81" y="92"/>
                  <a:pt x="82" y="92"/>
                  <a:pt x="82" y="91"/>
                </a:cubicBezTo>
                <a:cubicBezTo>
                  <a:pt x="118" y="49"/>
                  <a:pt x="118" y="49"/>
                  <a:pt x="118" y="49"/>
                </a:cubicBezTo>
                <a:cubicBezTo>
                  <a:pt x="119" y="48"/>
                  <a:pt x="119" y="47"/>
                  <a:pt x="118" y="46"/>
                </a:cubicBezTo>
                <a:cubicBezTo>
                  <a:pt x="118" y="46"/>
                  <a:pt x="117" y="45"/>
                  <a:pt x="116" y="45"/>
                </a:cubicBezTo>
                <a:cubicBezTo>
                  <a:pt x="101" y="45"/>
                  <a:pt x="101" y="45"/>
                  <a:pt x="101" y="45"/>
                </a:cubicBezTo>
                <a:cubicBezTo>
                  <a:pt x="101" y="3"/>
                  <a:pt x="101" y="3"/>
                  <a:pt x="101" y="3"/>
                </a:cubicBezTo>
                <a:cubicBezTo>
                  <a:pt x="101" y="1"/>
                  <a:pt x="100" y="0"/>
                  <a:pt x="99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0" y="0"/>
                  <a:pt x="59" y="1"/>
                  <a:pt x="59" y="3"/>
                </a:cubicBezTo>
                <a:cubicBezTo>
                  <a:pt x="59" y="45"/>
                  <a:pt x="59" y="45"/>
                  <a:pt x="59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43" y="45"/>
                  <a:pt x="42" y="46"/>
                  <a:pt x="42" y="46"/>
                </a:cubicBezTo>
                <a:cubicBezTo>
                  <a:pt x="41" y="47"/>
                  <a:pt x="41" y="48"/>
                  <a:pt x="42" y="49"/>
                </a:cubicBezTo>
                <a:lnTo>
                  <a:pt x="78" y="91"/>
                </a:lnTo>
                <a:close/>
                <a:moveTo>
                  <a:pt x="61" y="50"/>
                </a:moveTo>
                <a:cubicBezTo>
                  <a:pt x="63" y="50"/>
                  <a:pt x="64" y="49"/>
                  <a:pt x="64" y="47"/>
                </a:cubicBezTo>
                <a:cubicBezTo>
                  <a:pt x="64" y="5"/>
                  <a:pt x="64" y="5"/>
                  <a:pt x="64" y="5"/>
                </a:cubicBezTo>
                <a:cubicBezTo>
                  <a:pt x="96" y="5"/>
                  <a:pt x="96" y="5"/>
                  <a:pt x="96" y="5"/>
                </a:cubicBezTo>
                <a:cubicBezTo>
                  <a:pt x="96" y="47"/>
                  <a:pt x="96" y="47"/>
                  <a:pt x="96" y="47"/>
                </a:cubicBezTo>
                <a:cubicBezTo>
                  <a:pt x="96" y="49"/>
                  <a:pt x="97" y="50"/>
                  <a:pt x="99" y="50"/>
                </a:cubicBezTo>
                <a:cubicBezTo>
                  <a:pt x="111" y="50"/>
                  <a:pt x="111" y="50"/>
                  <a:pt x="111" y="50"/>
                </a:cubicBezTo>
                <a:cubicBezTo>
                  <a:pt x="80" y="86"/>
                  <a:pt x="80" y="86"/>
                  <a:pt x="80" y="86"/>
                </a:cubicBezTo>
                <a:cubicBezTo>
                  <a:pt x="50" y="50"/>
                  <a:pt x="50" y="50"/>
                  <a:pt x="50" y="50"/>
                </a:cubicBezTo>
                <a:lnTo>
                  <a:pt x="61" y="50"/>
                </a:lnTo>
                <a:close/>
                <a:moveTo>
                  <a:pt x="146" y="94"/>
                </a:moveTo>
                <a:cubicBezTo>
                  <a:pt x="14" y="94"/>
                  <a:pt x="14" y="94"/>
                  <a:pt x="14" y="94"/>
                </a:cubicBezTo>
                <a:cubicBezTo>
                  <a:pt x="6" y="94"/>
                  <a:pt x="0" y="100"/>
                  <a:pt x="0" y="108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46"/>
                  <a:pt x="6" y="152"/>
                  <a:pt x="14" y="152"/>
                </a:cubicBezTo>
                <a:cubicBezTo>
                  <a:pt x="146" y="152"/>
                  <a:pt x="146" y="152"/>
                  <a:pt x="146" y="152"/>
                </a:cubicBezTo>
                <a:cubicBezTo>
                  <a:pt x="154" y="152"/>
                  <a:pt x="160" y="146"/>
                  <a:pt x="160" y="139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160" y="100"/>
                  <a:pt x="154" y="94"/>
                  <a:pt x="146" y="94"/>
                </a:cubicBezTo>
                <a:close/>
                <a:moveTo>
                  <a:pt x="155" y="139"/>
                </a:moveTo>
                <a:cubicBezTo>
                  <a:pt x="155" y="143"/>
                  <a:pt x="151" y="147"/>
                  <a:pt x="146" y="147"/>
                </a:cubicBezTo>
                <a:cubicBezTo>
                  <a:pt x="14" y="147"/>
                  <a:pt x="14" y="147"/>
                  <a:pt x="14" y="147"/>
                </a:cubicBezTo>
                <a:cubicBezTo>
                  <a:pt x="9" y="147"/>
                  <a:pt x="5" y="143"/>
                  <a:pt x="5" y="139"/>
                </a:cubicBezTo>
                <a:cubicBezTo>
                  <a:pt x="5" y="108"/>
                  <a:pt x="5" y="108"/>
                  <a:pt x="5" y="108"/>
                </a:cubicBezTo>
                <a:cubicBezTo>
                  <a:pt x="5" y="103"/>
                  <a:pt x="9" y="99"/>
                  <a:pt x="14" y="99"/>
                </a:cubicBezTo>
                <a:cubicBezTo>
                  <a:pt x="146" y="99"/>
                  <a:pt x="146" y="99"/>
                  <a:pt x="146" y="99"/>
                </a:cubicBezTo>
                <a:cubicBezTo>
                  <a:pt x="151" y="99"/>
                  <a:pt x="155" y="103"/>
                  <a:pt x="155" y="108"/>
                </a:cubicBezTo>
                <a:lnTo>
                  <a:pt x="155" y="139"/>
                </a:lnTo>
                <a:close/>
                <a:moveTo>
                  <a:pt x="132" y="106"/>
                </a:moveTo>
                <a:cubicBezTo>
                  <a:pt x="124" y="106"/>
                  <a:pt x="118" y="112"/>
                  <a:pt x="118" y="119"/>
                </a:cubicBezTo>
                <a:cubicBezTo>
                  <a:pt x="118" y="127"/>
                  <a:pt x="124" y="133"/>
                  <a:pt x="132" y="133"/>
                </a:cubicBezTo>
                <a:cubicBezTo>
                  <a:pt x="139" y="133"/>
                  <a:pt x="145" y="127"/>
                  <a:pt x="145" y="119"/>
                </a:cubicBezTo>
                <a:cubicBezTo>
                  <a:pt x="145" y="112"/>
                  <a:pt x="139" y="106"/>
                  <a:pt x="132" y="106"/>
                </a:cubicBezTo>
                <a:close/>
                <a:moveTo>
                  <a:pt x="132" y="128"/>
                </a:moveTo>
                <a:cubicBezTo>
                  <a:pt x="127" y="128"/>
                  <a:pt x="123" y="124"/>
                  <a:pt x="123" y="119"/>
                </a:cubicBezTo>
                <a:cubicBezTo>
                  <a:pt x="123" y="114"/>
                  <a:pt x="127" y="111"/>
                  <a:pt x="132" y="111"/>
                </a:cubicBezTo>
                <a:cubicBezTo>
                  <a:pt x="136" y="111"/>
                  <a:pt x="140" y="114"/>
                  <a:pt x="140" y="119"/>
                </a:cubicBezTo>
                <a:cubicBezTo>
                  <a:pt x="140" y="124"/>
                  <a:pt x="136" y="128"/>
                  <a:pt x="132" y="1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FB793DFD-A6E8-64BD-F8E3-D4CE6D1F67B5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1960563"/>
            <a:ext cx="254000" cy="179388"/>
          </a:xfrm>
          <a:custGeom>
            <a:avLst/>
            <a:gdLst>
              <a:gd name="T0" fmla="*/ 160 w 160"/>
              <a:gd name="T1" fmla="*/ 111 h 113"/>
              <a:gd name="T2" fmla="*/ 160 w 160"/>
              <a:gd name="T3" fmla="*/ 111 h 113"/>
              <a:gd name="T4" fmla="*/ 160 w 160"/>
              <a:gd name="T5" fmla="*/ 110 h 113"/>
              <a:gd name="T6" fmla="*/ 160 w 160"/>
              <a:gd name="T7" fmla="*/ 3 h 113"/>
              <a:gd name="T8" fmla="*/ 160 w 160"/>
              <a:gd name="T9" fmla="*/ 2 h 113"/>
              <a:gd name="T10" fmla="*/ 160 w 160"/>
              <a:gd name="T11" fmla="*/ 2 h 113"/>
              <a:gd name="T12" fmla="*/ 160 w 160"/>
              <a:gd name="T13" fmla="*/ 1 h 113"/>
              <a:gd name="T14" fmla="*/ 160 w 160"/>
              <a:gd name="T15" fmla="*/ 1 h 113"/>
              <a:gd name="T16" fmla="*/ 159 w 160"/>
              <a:gd name="T17" fmla="*/ 1 h 113"/>
              <a:gd name="T18" fmla="*/ 159 w 160"/>
              <a:gd name="T19" fmla="*/ 1 h 113"/>
              <a:gd name="T20" fmla="*/ 158 w 160"/>
              <a:gd name="T21" fmla="*/ 0 h 113"/>
              <a:gd name="T22" fmla="*/ 158 w 160"/>
              <a:gd name="T23" fmla="*/ 0 h 113"/>
              <a:gd name="T24" fmla="*/ 3 w 160"/>
              <a:gd name="T25" fmla="*/ 0 h 113"/>
              <a:gd name="T26" fmla="*/ 2 w 160"/>
              <a:gd name="T27" fmla="*/ 0 h 113"/>
              <a:gd name="T28" fmla="*/ 2 w 160"/>
              <a:gd name="T29" fmla="*/ 0 h 113"/>
              <a:gd name="T30" fmla="*/ 1 w 160"/>
              <a:gd name="T31" fmla="*/ 1 h 113"/>
              <a:gd name="T32" fmla="*/ 1 w 160"/>
              <a:gd name="T33" fmla="*/ 1 h 113"/>
              <a:gd name="T34" fmla="*/ 1 w 160"/>
              <a:gd name="T35" fmla="*/ 1 h 113"/>
              <a:gd name="T36" fmla="*/ 1 w 160"/>
              <a:gd name="T37" fmla="*/ 2 h 113"/>
              <a:gd name="T38" fmla="*/ 0 w 160"/>
              <a:gd name="T39" fmla="*/ 2 h 113"/>
              <a:gd name="T40" fmla="*/ 0 w 160"/>
              <a:gd name="T41" fmla="*/ 2 h 113"/>
              <a:gd name="T42" fmla="*/ 0 w 160"/>
              <a:gd name="T43" fmla="*/ 3 h 113"/>
              <a:gd name="T44" fmla="*/ 0 w 160"/>
              <a:gd name="T45" fmla="*/ 110 h 113"/>
              <a:gd name="T46" fmla="*/ 0 w 160"/>
              <a:gd name="T47" fmla="*/ 111 h 113"/>
              <a:gd name="T48" fmla="*/ 0 w 160"/>
              <a:gd name="T49" fmla="*/ 111 h 113"/>
              <a:gd name="T50" fmla="*/ 1 w 160"/>
              <a:gd name="T51" fmla="*/ 112 h 113"/>
              <a:gd name="T52" fmla="*/ 1 w 160"/>
              <a:gd name="T53" fmla="*/ 112 h 113"/>
              <a:gd name="T54" fmla="*/ 1 w 160"/>
              <a:gd name="T55" fmla="*/ 112 h 113"/>
              <a:gd name="T56" fmla="*/ 2 w 160"/>
              <a:gd name="T57" fmla="*/ 113 h 113"/>
              <a:gd name="T58" fmla="*/ 2 w 160"/>
              <a:gd name="T59" fmla="*/ 113 h 113"/>
              <a:gd name="T60" fmla="*/ 158 w 160"/>
              <a:gd name="T61" fmla="*/ 113 h 113"/>
              <a:gd name="T62" fmla="*/ 158 w 160"/>
              <a:gd name="T63" fmla="*/ 113 h 113"/>
              <a:gd name="T64" fmla="*/ 159 w 160"/>
              <a:gd name="T65" fmla="*/ 113 h 113"/>
              <a:gd name="T66" fmla="*/ 159 w 160"/>
              <a:gd name="T67" fmla="*/ 112 h 113"/>
              <a:gd name="T68" fmla="*/ 160 w 160"/>
              <a:gd name="T69" fmla="*/ 112 h 113"/>
              <a:gd name="T70" fmla="*/ 160 w 160"/>
              <a:gd name="T71" fmla="*/ 112 h 113"/>
              <a:gd name="T72" fmla="*/ 5 w 160"/>
              <a:gd name="T73" fmla="*/ 8 h 113"/>
              <a:gd name="T74" fmla="*/ 5 w 160"/>
              <a:gd name="T75" fmla="*/ 105 h 113"/>
              <a:gd name="T76" fmla="*/ 80 w 160"/>
              <a:gd name="T77" fmla="*/ 67 h 113"/>
              <a:gd name="T78" fmla="*/ 151 w 160"/>
              <a:gd name="T79" fmla="*/ 5 h 113"/>
              <a:gd name="T80" fmla="*/ 65 w 160"/>
              <a:gd name="T81" fmla="*/ 60 h 113"/>
              <a:gd name="T82" fmla="*/ 80 w 160"/>
              <a:gd name="T83" fmla="*/ 73 h 113"/>
              <a:gd name="T84" fmla="*/ 96 w 160"/>
              <a:gd name="T85" fmla="*/ 60 h 113"/>
              <a:gd name="T86" fmla="*/ 9 w 160"/>
              <a:gd name="T87" fmla="*/ 108 h 113"/>
              <a:gd name="T88" fmla="*/ 99 w 160"/>
              <a:gd name="T89" fmla="*/ 57 h 113"/>
              <a:gd name="T90" fmla="*/ 155 w 160"/>
              <a:gd name="T91" fmla="*/ 105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13">
                <a:moveTo>
                  <a:pt x="160" y="111"/>
                </a:moveTo>
                <a:cubicBezTo>
                  <a:pt x="160" y="111"/>
                  <a:pt x="160" y="111"/>
                  <a:pt x="160" y="111"/>
                </a:cubicBezTo>
                <a:cubicBezTo>
                  <a:pt x="160" y="111"/>
                  <a:pt x="160" y="111"/>
                  <a:pt x="160" y="111"/>
                </a:cubicBezTo>
                <a:cubicBezTo>
                  <a:pt x="160" y="111"/>
                  <a:pt x="160" y="111"/>
                  <a:pt x="160" y="111"/>
                </a:cubicBezTo>
                <a:cubicBezTo>
                  <a:pt x="160" y="111"/>
                  <a:pt x="160" y="111"/>
                  <a:pt x="160" y="111"/>
                </a:cubicBezTo>
                <a:cubicBezTo>
                  <a:pt x="160" y="110"/>
                  <a:pt x="160" y="110"/>
                  <a:pt x="160" y="110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3"/>
                  <a:pt x="160" y="2"/>
                  <a:pt x="160" y="2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1"/>
                  <a:pt x="160" y="1"/>
                  <a:pt x="160" y="1"/>
                </a:cubicBezTo>
                <a:cubicBezTo>
                  <a:pt x="160" y="1"/>
                  <a:pt x="160" y="1"/>
                  <a:pt x="160" y="1"/>
                </a:cubicBezTo>
                <a:cubicBezTo>
                  <a:pt x="160" y="1"/>
                  <a:pt x="160" y="1"/>
                  <a:pt x="160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0"/>
                </a:cubicBezTo>
                <a:cubicBezTo>
                  <a:pt x="158" y="0"/>
                  <a:pt x="158" y="0"/>
                  <a:pt x="158" y="0"/>
                </a:cubicBezTo>
                <a:cubicBezTo>
                  <a:pt x="158" y="0"/>
                  <a:pt x="158" y="0"/>
                  <a:pt x="158" y="0"/>
                </a:cubicBezTo>
                <a:cubicBezTo>
                  <a:pt x="158" y="0"/>
                  <a:pt x="158" y="0"/>
                  <a:pt x="158" y="0"/>
                </a:cubicBezTo>
                <a:cubicBezTo>
                  <a:pt x="158" y="0"/>
                  <a:pt x="158" y="0"/>
                  <a:pt x="158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2"/>
                </a:cubicBezTo>
                <a:cubicBezTo>
                  <a:pt x="1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110"/>
                  <a:pt x="0" y="110"/>
                  <a:pt x="0" y="110"/>
                </a:cubicBezTo>
                <a:cubicBezTo>
                  <a:pt x="0" y="110"/>
                  <a:pt x="0" y="110"/>
                  <a:pt x="0" y="110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2"/>
                  <a:pt x="1" y="112"/>
                  <a:pt x="1" y="112"/>
                </a:cubicBezTo>
                <a:cubicBezTo>
                  <a:pt x="1" y="112"/>
                  <a:pt x="1" y="112"/>
                  <a:pt x="1" y="112"/>
                </a:cubicBezTo>
                <a:cubicBezTo>
                  <a:pt x="1" y="112"/>
                  <a:pt x="1" y="112"/>
                  <a:pt x="1" y="112"/>
                </a:cubicBezTo>
                <a:cubicBezTo>
                  <a:pt x="1" y="112"/>
                  <a:pt x="1" y="112"/>
                  <a:pt x="1" y="112"/>
                </a:cubicBezTo>
                <a:cubicBezTo>
                  <a:pt x="1" y="112"/>
                  <a:pt x="1" y="112"/>
                  <a:pt x="1" y="112"/>
                </a:cubicBezTo>
                <a:cubicBezTo>
                  <a:pt x="1" y="112"/>
                  <a:pt x="1" y="112"/>
                  <a:pt x="1" y="112"/>
                </a:cubicBezTo>
                <a:cubicBezTo>
                  <a:pt x="1" y="112"/>
                  <a:pt x="1" y="112"/>
                  <a:pt x="2" y="113"/>
                </a:cubicBezTo>
                <a:cubicBezTo>
                  <a:pt x="2" y="113"/>
                  <a:pt x="2" y="113"/>
                  <a:pt x="2" y="113"/>
                </a:cubicBezTo>
                <a:cubicBezTo>
                  <a:pt x="2" y="113"/>
                  <a:pt x="2" y="113"/>
                  <a:pt x="2" y="113"/>
                </a:cubicBezTo>
                <a:cubicBezTo>
                  <a:pt x="2" y="113"/>
                  <a:pt x="2" y="113"/>
                  <a:pt x="2" y="113"/>
                </a:cubicBezTo>
                <a:cubicBezTo>
                  <a:pt x="2" y="113"/>
                  <a:pt x="2" y="113"/>
                  <a:pt x="3" y="113"/>
                </a:cubicBezTo>
                <a:cubicBezTo>
                  <a:pt x="158" y="113"/>
                  <a:pt x="158" y="113"/>
                  <a:pt x="158" y="113"/>
                </a:cubicBezTo>
                <a:cubicBezTo>
                  <a:pt x="158" y="113"/>
                  <a:pt x="158" y="113"/>
                  <a:pt x="158" y="113"/>
                </a:cubicBezTo>
                <a:cubicBezTo>
                  <a:pt x="158" y="113"/>
                  <a:pt x="158" y="113"/>
                  <a:pt x="158" y="113"/>
                </a:cubicBezTo>
                <a:cubicBezTo>
                  <a:pt x="158" y="113"/>
                  <a:pt x="159" y="113"/>
                  <a:pt x="159" y="113"/>
                </a:cubicBezTo>
                <a:cubicBezTo>
                  <a:pt x="159" y="113"/>
                  <a:pt x="159" y="113"/>
                  <a:pt x="159" y="113"/>
                </a:cubicBezTo>
                <a:cubicBezTo>
                  <a:pt x="159" y="112"/>
                  <a:pt x="159" y="112"/>
                  <a:pt x="159" y="112"/>
                </a:cubicBezTo>
                <a:cubicBezTo>
                  <a:pt x="159" y="112"/>
                  <a:pt x="159" y="112"/>
                  <a:pt x="159" y="112"/>
                </a:cubicBezTo>
                <a:cubicBezTo>
                  <a:pt x="159" y="112"/>
                  <a:pt x="159" y="112"/>
                  <a:pt x="160" y="112"/>
                </a:cubicBezTo>
                <a:cubicBezTo>
                  <a:pt x="160" y="112"/>
                  <a:pt x="160" y="112"/>
                  <a:pt x="160" y="112"/>
                </a:cubicBezTo>
                <a:cubicBezTo>
                  <a:pt x="160" y="112"/>
                  <a:pt x="160" y="112"/>
                  <a:pt x="160" y="112"/>
                </a:cubicBezTo>
                <a:cubicBezTo>
                  <a:pt x="160" y="112"/>
                  <a:pt x="160" y="112"/>
                  <a:pt x="160" y="112"/>
                </a:cubicBezTo>
                <a:cubicBezTo>
                  <a:pt x="160" y="112"/>
                  <a:pt x="160" y="112"/>
                  <a:pt x="160" y="111"/>
                </a:cubicBezTo>
                <a:close/>
                <a:moveTo>
                  <a:pt x="5" y="8"/>
                </a:moveTo>
                <a:cubicBezTo>
                  <a:pt x="61" y="57"/>
                  <a:pt x="61" y="57"/>
                  <a:pt x="61" y="57"/>
                </a:cubicBezTo>
                <a:cubicBezTo>
                  <a:pt x="5" y="105"/>
                  <a:pt x="5" y="105"/>
                  <a:pt x="5" y="105"/>
                </a:cubicBezTo>
                <a:lnTo>
                  <a:pt x="5" y="8"/>
                </a:lnTo>
                <a:close/>
                <a:moveTo>
                  <a:pt x="80" y="67"/>
                </a:moveTo>
                <a:cubicBezTo>
                  <a:pt x="9" y="5"/>
                  <a:pt x="9" y="5"/>
                  <a:pt x="9" y="5"/>
                </a:cubicBezTo>
                <a:cubicBezTo>
                  <a:pt x="151" y="5"/>
                  <a:pt x="151" y="5"/>
                  <a:pt x="151" y="5"/>
                </a:cubicBezTo>
                <a:lnTo>
                  <a:pt x="80" y="67"/>
                </a:lnTo>
                <a:close/>
                <a:moveTo>
                  <a:pt x="65" y="60"/>
                </a:moveTo>
                <a:cubicBezTo>
                  <a:pt x="79" y="72"/>
                  <a:pt x="79" y="72"/>
                  <a:pt x="79" y="72"/>
                </a:cubicBezTo>
                <a:cubicBezTo>
                  <a:pt x="79" y="72"/>
                  <a:pt x="80" y="73"/>
                  <a:pt x="80" y="73"/>
                </a:cubicBezTo>
                <a:cubicBezTo>
                  <a:pt x="81" y="73"/>
                  <a:pt x="81" y="72"/>
                  <a:pt x="82" y="72"/>
                </a:cubicBezTo>
                <a:cubicBezTo>
                  <a:pt x="96" y="60"/>
                  <a:pt x="96" y="60"/>
                  <a:pt x="96" y="60"/>
                </a:cubicBezTo>
                <a:cubicBezTo>
                  <a:pt x="151" y="108"/>
                  <a:pt x="151" y="108"/>
                  <a:pt x="151" y="108"/>
                </a:cubicBezTo>
                <a:cubicBezTo>
                  <a:pt x="9" y="108"/>
                  <a:pt x="9" y="108"/>
                  <a:pt x="9" y="108"/>
                </a:cubicBezTo>
                <a:lnTo>
                  <a:pt x="65" y="60"/>
                </a:lnTo>
                <a:close/>
                <a:moveTo>
                  <a:pt x="99" y="57"/>
                </a:moveTo>
                <a:cubicBezTo>
                  <a:pt x="155" y="8"/>
                  <a:pt x="155" y="8"/>
                  <a:pt x="155" y="8"/>
                </a:cubicBezTo>
                <a:cubicBezTo>
                  <a:pt x="155" y="105"/>
                  <a:pt x="155" y="105"/>
                  <a:pt x="155" y="105"/>
                </a:cubicBezTo>
                <a:lnTo>
                  <a:pt x="99" y="5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59988189-FA35-E75E-A202-7B42CE8FF3E1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1990725"/>
            <a:ext cx="254000" cy="119063"/>
          </a:xfrm>
          <a:custGeom>
            <a:avLst/>
            <a:gdLst>
              <a:gd name="T0" fmla="*/ 129 w 160"/>
              <a:gd name="T1" fmla="*/ 10 h 75"/>
              <a:gd name="T2" fmla="*/ 125 w 160"/>
              <a:gd name="T3" fmla="*/ 11 h 75"/>
              <a:gd name="T4" fmla="*/ 87 w 160"/>
              <a:gd name="T5" fmla="*/ 21 h 75"/>
              <a:gd name="T6" fmla="*/ 87 w 160"/>
              <a:gd name="T7" fmla="*/ 26 h 75"/>
              <a:gd name="T8" fmla="*/ 130 w 160"/>
              <a:gd name="T9" fmla="*/ 24 h 75"/>
              <a:gd name="T10" fmla="*/ 154 w 160"/>
              <a:gd name="T11" fmla="*/ 37 h 75"/>
              <a:gd name="T12" fmla="*/ 130 w 160"/>
              <a:gd name="T13" fmla="*/ 50 h 75"/>
              <a:gd name="T14" fmla="*/ 87 w 160"/>
              <a:gd name="T15" fmla="*/ 48 h 75"/>
              <a:gd name="T16" fmla="*/ 87 w 160"/>
              <a:gd name="T17" fmla="*/ 53 h 75"/>
              <a:gd name="T18" fmla="*/ 125 w 160"/>
              <a:gd name="T19" fmla="*/ 62 h 75"/>
              <a:gd name="T20" fmla="*/ 128 w 160"/>
              <a:gd name="T21" fmla="*/ 65 h 75"/>
              <a:gd name="T22" fmla="*/ 159 w 160"/>
              <a:gd name="T23" fmla="*/ 39 h 75"/>
              <a:gd name="T24" fmla="*/ 159 w 160"/>
              <a:gd name="T25" fmla="*/ 35 h 75"/>
              <a:gd name="T26" fmla="*/ 100 w 160"/>
              <a:gd name="T27" fmla="*/ 56 h 75"/>
              <a:gd name="T28" fmla="*/ 67 w 160"/>
              <a:gd name="T29" fmla="*/ 38 h 75"/>
              <a:gd name="T30" fmla="*/ 100 w 160"/>
              <a:gd name="T31" fmla="*/ 15 h 75"/>
              <a:gd name="T32" fmla="*/ 105 w 160"/>
              <a:gd name="T33" fmla="*/ 15 h 75"/>
              <a:gd name="T34" fmla="*/ 105 w 160"/>
              <a:gd name="T35" fmla="*/ 3 h 75"/>
              <a:gd name="T36" fmla="*/ 105 w 160"/>
              <a:gd name="T37" fmla="*/ 2 h 75"/>
              <a:gd name="T38" fmla="*/ 105 w 160"/>
              <a:gd name="T39" fmla="*/ 2 h 75"/>
              <a:gd name="T40" fmla="*/ 105 w 160"/>
              <a:gd name="T41" fmla="*/ 1 h 75"/>
              <a:gd name="T42" fmla="*/ 105 w 160"/>
              <a:gd name="T43" fmla="*/ 1 h 75"/>
              <a:gd name="T44" fmla="*/ 104 w 160"/>
              <a:gd name="T45" fmla="*/ 1 h 75"/>
              <a:gd name="T46" fmla="*/ 104 w 160"/>
              <a:gd name="T47" fmla="*/ 0 h 75"/>
              <a:gd name="T48" fmla="*/ 104 w 160"/>
              <a:gd name="T49" fmla="*/ 0 h 75"/>
              <a:gd name="T50" fmla="*/ 103 w 160"/>
              <a:gd name="T51" fmla="*/ 0 h 75"/>
              <a:gd name="T52" fmla="*/ 2 w 160"/>
              <a:gd name="T53" fmla="*/ 0 h 75"/>
              <a:gd name="T54" fmla="*/ 2 w 160"/>
              <a:gd name="T55" fmla="*/ 0 h 75"/>
              <a:gd name="T56" fmla="*/ 2 w 160"/>
              <a:gd name="T57" fmla="*/ 0 h 75"/>
              <a:gd name="T58" fmla="*/ 1 w 160"/>
              <a:gd name="T59" fmla="*/ 1 h 75"/>
              <a:gd name="T60" fmla="*/ 1 w 160"/>
              <a:gd name="T61" fmla="*/ 1 h 75"/>
              <a:gd name="T62" fmla="*/ 1 w 160"/>
              <a:gd name="T63" fmla="*/ 1 h 75"/>
              <a:gd name="T64" fmla="*/ 0 w 160"/>
              <a:gd name="T65" fmla="*/ 1 h 75"/>
              <a:gd name="T66" fmla="*/ 0 w 160"/>
              <a:gd name="T67" fmla="*/ 2 h 75"/>
              <a:gd name="T68" fmla="*/ 0 w 160"/>
              <a:gd name="T69" fmla="*/ 2 h 75"/>
              <a:gd name="T70" fmla="*/ 0 w 160"/>
              <a:gd name="T71" fmla="*/ 3 h 75"/>
              <a:gd name="T72" fmla="*/ 0 w 160"/>
              <a:gd name="T73" fmla="*/ 73 h 75"/>
              <a:gd name="T74" fmla="*/ 0 w 160"/>
              <a:gd name="T75" fmla="*/ 73 h 75"/>
              <a:gd name="T76" fmla="*/ 0 w 160"/>
              <a:gd name="T77" fmla="*/ 74 h 75"/>
              <a:gd name="T78" fmla="*/ 0 w 160"/>
              <a:gd name="T79" fmla="*/ 74 h 75"/>
              <a:gd name="T80" fmla="*/ 1 w 160"/>
              <a:gd name="T81" fmla="*/ 74 h 75"/>
              <a:gd name="T82" fmla="*/ 1 w 160"/>
              <a:gd name="T83" fmla="*/ 74 h 75"/>
              <a:gd name="T84" fmla="*/ 1 w 160"/>
              <a:gd name="T85" fmla="*/ 75 h 75"/>
              <a:gd name="T86" fmla="*/ 2 w 160"/>
              <a:gd name="T87" fmla="*/ 75 h 75"/>
              <a:gd name="T88" fmla="*/ 103 w 160"/>
              <a:gd name="T89" fmla="*/ 75 h 75"/>
              <a:gd name="T90" fmla="*/ 104 w 160"/>
              <a:gd name="T91" fmla="*/ 75 h 75"/>
              <a:gd name="T92" fmla="*/ 104 w 160"/>
              <a:gd name="T93" fmla="*/ 75 h 75"/>
              <a:gd name="T94" fmla="*/ 105 w 160"/>
              <a:gd name="T95" fmla="*/ 74 h 75"/>
              <a:gd name="T96" fmla="*/ 105 w 160"/>
              <a:gd name="T97" fmla="*/ 74 h 75"/>
              <a:gd name="T98" fmla="*/ 105 w 160"/>
              <a:gd name="T99" fmla="*/ 74 h 75"/>
              <a:gd name="T100" fmla="*/ 105 w 160"/>
              <a:gd name="T101" fmla="*/ 73 h 75"/>
              <a:gd name="T102" fmla="*/ 105 w 160"/>
              <a:gd name="T103" fmla="*/ 73 h 75"/>
              <a:gd name="T104" fmla="*/ 105 w 160"/>
              <a:gd name="T105" fmla="*/ 72 h 75"/>
              <a:gd name="T106" fmla="*/ 103 w 160"/>
              <a:gd name="T107" fmla="*/ 54 h 75"/>
              <a:gd name="T108" fmla="*/ 53 w 160"/>
              <a:gd name="T109" fmla="*/ 43 h 75"/>
              <a:gd name="T110" fmla="*/ 96 w 160"/>
              <a:gd name="T111" fmla="*/ 5 h 75"/>
              <a:gd name="T112" fmla="*/ 39 w 160"/>
              <a:gd name="T113" fmla="*/ 38 h 75"/>
              <a:gd name="T114" fmla="*/ 5 w 160"/>
              <a:gd name="T115" fmla="*/ 8 h 75"/>
              <a:gd name="T116" fmla="*/ 43 w 160"/>
              <a:gd name="T117" fmla="*/ 41 h 75"/>
              <a:gd name="T118" fmla="*/ 53 w 160"/>
              <a:gd name="T119" fmla="*/ 49 h 75"/>
              <a:gd name="T120" fmla="*/ 63 w 160"/>
              <a:gd name="T121" fmla="*/ 41 h 75"/>
              <a:gd name="T122" fmla="*/ 9 w 160"/>
              <a:gd name="T123" fmla="*/ 7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75">
                <a:moveTo>
                  <a:pt x="159" y="35"/>
                </a:moveTo>
                <a:cubicBezTo>
                  <a:pt x="129" y="10"/>
                  <a:pt x="129" y="10"/>
                  <a:pt x="129" y="10"/>
                </a:cubicBezTo>
                <a:cubicBezTo>
                  <a:pt x="129" y="9"/>
                  <a:pt x="127" y="9"/>
                  <a:pt x="127" y="9"/>
                </a:cubicBezTo>
                <a:cubicBezTo>
                  <a:pt x="126" y="10"/>
                  <a:pt x="125" y="11"/>
                  <a:pt x="125" y="1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87" y="21"/>
                  <a:pt x="87" y="21"/>
                  <a:pt x="87" y="21"/>
                </a:cubicBezTo>
                <a:cubicBezTo>
                  <a:pt x="85" y="21"/>
                  <a:pt x="84" y="22"/>
                  <a:pt x="84" y="24"/>
                </a:cubicBezTo>
                <a:cubicBezTo>
                  <a:pt x="84" y="25"/>
                  <a:pt x="85" y="26"/>
                  <a:pt x="87" y="26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29" y="26"/>
                  <a:pt x="130" y="25"/>
                  <a:pt x="130" y="24"/>
                </a:cubicBezTo>
                <a:cubicBezTo>
                  <a:pt x="130" y="17"/>
                  <a:pt x="130" y="17"/>
                  <a:pt x="130" y="17"/>
                </a:cubicBezTo>
                <a:cubicBezTo>
                  <a:pt x="154" y="37"/>
                  <a:pt x="154" y="37"/>
                  <a:pt x="154" y="37"/>
                </a:cubicBezTo>
                <a:cubicBezTo>
                  <a:pt x="130" y="57"/>
                  <a:pt x="130" y="57"/>
                  <a:pt x="130" y="57"/>
                </a:cubicBezTo>
                <a:cubicBezTo>
                  <a:pt x="130" y="50"/>
                  <a:pt x="130" y="50"/>
                  <a:pt x="130" y="50"/>
                </a:cubicBezTo>
                <a:cubicBezTo>
                  <a:pt x="130" y="49"/>
                  <a:pt x="129" y="48"/>
                  <a:pt x="128" y="48"/>
                </a:cubicBezTo>
                <a:cubicBezTo>
                  <a:pt x="87" y="48"/>
                  <a:pt x="87" y="48"/>
                  <a:pt x="87" y="48"/>
                </a:cubicBezTo>
                <a:cubicBezTo>
                  <a:pt x="85" y="48"/>
                  <a:pt x="84" y="49"/>
                  <a:pt x="84" y="50"/>
                </a:cubicBezTo>
                <a:cubicBezTo>
                  <a:pt x="84" y="51"/>
                  <a:pt x="85" y="53"/>
                  <a:pt x="87" y="53"/>
                </a:cubicBezTo>
                <a:cubicBezTo>
                  <a:pt x="125" y="53"/>
                  <a:pt x="125" y="53"/>
                  <a:pt x="125" y="53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5" y="63"/>
                  <a:pt x="126" y="64"/>
                  <a:pt x="127" y="64"/>
                </a:cubicBezTo>
                <a:cubicBezTo>
                  <a:pt x="127" y="65"/>
                  <a:pt x="127" y="65"/>
                  <a:pt x="128" y="65"/>
                </a:cubicBezTo>
                <a:cubicBezTo>
                  <a:pt x="128" y="65"/>
                  <a:pt x="129" y="65"/>
                  <a:pt x="129" y="64"/>
                </a:cubicBezTo>
                <a:cubicBezTo>
                  <a:pt x="159" y="39"/>
                  <a:pt x="159" y="39"/>
                  <a:pt x="159" y="39"/>
                </a:cubicBezTo>
                <a:cubicBezTo>
                  <a:pt x="160" y="38"/>
                  <a:pt x="160" y="38"/>
                  <a:pt x="160" y="37"/>
                </a:cubicBezTo>
                <a:cubicBezTo>
                  <a:pt x="160" y="36"/>
                  <a:pt x="160" y="35"/>
                  <a:pt x="159" y="35"/>
                </a:cubicBezTo>
                <a:close/>
                <a:moveTo>
                  <a:pt x="103" y="54"/>
                </a:moveTo>
                <a:cubicBezTo>
                  <a:pt x="102" y="54"/>
                  <a:pt x="100" y="55"/>
                  <a:pt x="100" y="56"/>
                </a:cubicBezTo>
                <a:cubicBezTo>
                  <a:pt x="100" y="67"/>
                  <a:pt x="100" y="67"/>
                  <a:pt x="100" y="67"/>
                </a:cubicBezTo>
                <a:cubicBezTo>
                  <a:pt x="67" y="38"/>
                  <a:pt x="67" y="38"/>
                  <a:pt x="67" y="38"/>
                </a:cubicBezTo>
                <a:cubicBezTo>
                  <a:pt x="100" y="8"/>
                  <a:pt x="100" y="8"/>
                  <a:pt x="100" y="8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0" y="17"/>
                  <a:pt x="102" y="18"/>
                  <a:pt x="103" y="18"/>
                </a:cubicBezTo>
                <a:cubicBezTo>
                  <a:pt x="104" y="18"/>
                  <a:pt x="105" y="17"/>
                  <a:pt x="105" y="15"/>
                </a:cubicBezTo>
                <a:cubicBezTo>
                  <a:pt x="105" y="3"/>
                  <a:pt x="105" y="3"/>
                  <a:pt x="105" y="3"/>
                </a:cubicBezTo>
                <a:cubicBezTo>
                  <a:pt x="105" y="3"/>
                  <a:pt x="105" y="3"/>
                  <a:pt x="105" y="3"/>
                </a:cubicBezTo>
                <a:cubicBezTo>
                  <a:pt x="105" y="2"/>
                  <a:pt x="105" y="2"/>
                  <a:pt x="105" y="2"/>
                </a:cubicBezTo>
                <a:cubicBezTo>
                  <a:pt x="105" y="2"/>
                  <a:pt x="105" y="2"/>
                  <a:pt x="105" y="2"/>
                </a:cubicBezTo>
                <a:cubicBezTo>
                  <a:pt x="105" y="2"/>
                  <a:pt x="105" y="2"/>
                  <a:pt x="105" y="2"/>
                </a:cubicBezTo>
                <a:cubicBezTo>
                  <a:pt x="105" y="2"/>
                  <a:pt x="105" y="2"/>
                  <a:pt x="105" y="2"/>
                </a:cubicBezTo>
                <a:cubicBezTo>
                  <a:pt x="105" y="2"/>
                  <a:pt x="105" y="1"/>
                  <a:pt x="105" y="1"/>
                </a:cubicBezTo>
                <a:cubicBezTo>
                  <a:pt x="105" y="1"/>
                  <a:pt x="105" y="1"/>
                  <a:pt x="105" y="1"/>
                </a:cubicBezTo>
                <a:cubicBezTo>
                  <a:pt x="105" y="1"/>
                  <a:pt x="105" y="1"/>
                  <a:pt x="105" y="1"/>
                </a:cubicBezTo>
                <a:cubicBezTo>
                  <a:pt x="105" y="1"/>
                  <a:pt x="105" y="1"/>
                  <a:pt x="105" y="1"/>
                </a:cubicBezTo>
                <a:cubicBezTo>
                  <a:pt x="105" y="1"/>
                  <a:pt x="105" y="1"/>
                  <a:pt x="105" y="1"/>
                </a:cubicBezTo>
                <a:cubicBezTo>
                  <a:pt x="105" y="1"/>
                  <a:pt x="104" y="1"/>
                  <a:pt x="104" y="1"/>
                </a:cubicBezTo>
                <a:cubicBezTo>
                  <a:pt x="104" y="1"/>
                  <a:pt x="104" y="1"/>
                  <a:pt x="104" y="1"/>
                </a:cubicBezTo>
                <a:cubicBezTo>
                  <a:pt x="104" y="1"/>
                  <a:pt x="104" y="0"/>
                  <a:pt x="104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1" y="0"/>
                  <a:pt x="1" y="0"/>
                </a:cubicBezTo>
                <a:cubicBezTo>
                  <a:pt x="1" y="0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3"/>
                  <a:pt x="0" y="73"/>
                  <a:pt x="0" y="74"/>
                </a:cubicBezTo>
                <a:cubicBezTo>
                  <a:pt x="0" y="74"/>
                  <a:pt x="0" y="74"/>
                  <a:pt x="0" y="74"/>
                </a:cubicBezTo>
                <a:cubicBezTo>
                  <a:pt x="0" y="74"/>
                  <a:pt x="0" y="74"/>
                  <a:pt x="0" y="74"/>
                </a:cubicBezTo>
                <a:cubicBezTo>
                  <a:pt x="0" y="74"/>
                  <a:pt x="0" y="74"/>
                  <a:pt x="1" y="74"/>
                </a:cubicBezTo>
                <a:cubicBezTo>
                  <a:pt x="1" y="74"/>
                  <a:pt x="1" y="74"/>
                  <a:pt x="1" y="74"/>
                </a:cubicBezTo>
                <a:cubicBezTo>
                  <a:pt x="1" y="74"/>
                  <a:pt x="1" y="74"/>
                  <a:pt x="1" y="74"/>
                </a:cubicBezTo>
                <a:cubicBezTo>
                  <a:pt x="1" y="74"/>
                  <a:pt x="1" y="74"/>
                  <a:pt x="1" y="74"/>
                </a:cubicBezTo>
                <a:cubicBezTo>
                  <a:pt x="1" y="75"/>
                  <a:pt x="1" y="75"/>
                  <a:pt x="1" y="75"/>
                </a:cubicBezTo>
                <a:cubicBezTo>
                  <a:pt x="1" y="75"/>
                  <a:pt x="1" y="75"/>
                  <a:pt x="1" y="75"/>
                </a:cubicBezTo>
                <a:cubicBezTo>
                  <a:pt x="2" y="75"/>
                  <a:pt x="2" y="75"/>
                  <a:pt x="2" y="75"/>
                </a:cubicBezTo>
                <a:cubicBezTo>
                  <a:pt x="2" y="75"/>
                  <a:pt x="2" y="75"/>
                  <a:pt x="2" y="75"/>
                </a:cubicBezTo>
                <a:cubicBezTo>
                  <a:pt x="2" y="75"/>
                  <a:pt x="2" y="75"/>
                  <a:pt x="2" y="75"/>
                </a:cubicBezTo>
                <a:cubicBezTo>
                  <a:pt x="103" y="75"/>
                  <a:pt x="103" y="75"/>
                  <a:pt x="103" y="75"/>
                </a:cubicBezTo>
                <a:cubicBezTo>
                  <a:pt x="103" y="75"/>
                  <a:pt x="103" y="75"/>
                  <a:pt x="103" y="75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104" y="75"/>
                  <a:pt x="104" y="75"/>
                  <a:pt x="104" y="74"/>
                </a:cubicBezTo>
                <a:cubicBezTo>
                  <a:pt x="104" y="74"/>
                  <a:pt x="104" y="74"/>
                  <a:pt x="105" y="74"/>
                </a:cubicBezTo>
                <a:cubicBezTo>
                  <a:pt x="105" y="74"/>
                  <a:pt x="105" y="74"/>
                  <a:pt x="105" y="74"/>
                </a:cubicBezTo>
                <a:cubicBezTo>
                  <a:pt x="105" y="74"/>
                  <a:pt x="105" y="74"/>
                  <a:pt x="105" y="74"/>
                </a:cubicBezTo>
                <a:cubicBezTo>
                  <a:pt x="105" y="74"/>
                  <a:pt x="105" y="74"/>
                  <a:pt x="105" y="74"/>
                </a:cubicBezTo>
                <a:cubicBezTo>
                  <a:pt x="105" y="74"/>
                  <a:pt x="105" y="74"/>
                  <a:pt x="105" y="74"/>
                </a:cubicBezTo>
                <a:cubicBezTo>
                  <a:pt x="105" y="74"/>
                  <a:pt x="105" y="74"/>
                  <a:pt x="105" y="74"/>
                </a:cubicBezTo>
                <a:cubicBezTo>
                  <a:pt x="105" y="73"/>
                  <a:pt x="105" y="73"/>
                  <a:pt x="105" y="73"/>
                </a:cubicBezTo>
                <a:cubicBezTo>
                  <a:pt x="105" y="73"/>
                  <a:pt x="105" y="73"/>
                  <a:pt x="105" y="73"/>
                </a:cubicBezTo>
                <a:cubicBezTo>
                  <a:pt x="105" y="73"/>
                  <a:pt x="105" y="73"/>
                  <a:pt x="105" y="73"/>
                </a:cubicBezTo>
                <a:cubicBezTo>
                  <a:pt x="105" y="73"/>
                  <a:pt x="105" y="73"/>
                  <a:pt x="105" y="73"/>
                </a:cubicBezTo>
                <a:cubicBezTo>
                  <a:pt x="105" y="73"/>
                  <a:pt x="105" y="73"/>
                  <a:pt x="105" y="72"/>
                </a:cubicBezTo>
                <a:cubicBezTo>
                  <a:pt x="105" y="56"/>
                  <a:pt x="105" y="56"/>
                  <a:pt x="105" y="56"/>
                </a:cubicBezTo>
                <a:cubicBezTo>
                  <a:pt x="105" y="55"/>
                  <a:pt x="104" y="54"/>
                  <a:pt x="103" y="54"/>
                </a:cubicBezTo>
                <a:close/>
                <a:moveTo>
                  <a:pt x="96" y="5"/>
                </a:moveTo>
                <a:cubicBezTo>
                  <a:pt x="53" y="43"/>
                  <a:pt x="53" y="43"/>
                  <a:pt x="53" y="43"/>
                </a:cubicBezTo>
                <a:cubicBezTo>
                  <a:pt x="9" y="5"/>
                  <a:pt x="9" y="5"/>
                  <a:pt x="9" y="5"/>
                </a:cubicBezTo>
                <a:lnTo>
                  <a:pt x="96" y="5"/>
                </a:lnTo>
                <a:close/>
                <a:moveTo>
                  <a:pt x="5" y="8"/>
                </a:moveTo>
                <a:cubicBezTo>
                  <a:pt x="39" y="38"/>
                  <a:pt x="39" y="38"/>
                  <a:pt x="39" y="38"/>
                </a:cubicBezTo>
                <a:cubicBezTo>
                  <a:pt x="5" y="67"/>
                  <a:pt x="5" y="67"/>
                  <a:pt x="5" y="67"/>
                </a:cubicBezTo>
                <a:lnTo>
                  <a:pt x="5" y="8"/>
                </a:lnTo>
                <a:close/>
                <a:moveTo>
                  <a:pt x="9" y="70"/>
                </a:moveTo>
                <a:cubicBezTo>
                  <a:pt x="43" y="41"/>
                  <a:pt x="43" y="41"/>
                  <a:pt x="43" y="41"/>
                </a:cubicBezTo>
                <a:cubicBezTo>
                  <a:pt x="51" y="48"/>
                  <a:pt x="51" y="48"/>
                  <a:pt x="51" y="48"/>
                </a:cubicBezTo>
                <a:cubicBezTo>
                  <a:pt x="52" y="49"/>
                  <a:pt x="52" y="49"/>
                  <a:pt x="53" y="49"/>
                </a:cubicBezTo>
                <a:cubicBezTo>
                  <a:pt x="53" y="49"/>
                  <a:pt x="54" y="49"/>
                  <a:pt x="54" y="48"/>
                </a:cubicBezTo>
                <a:cubicBezTo>
                  <a:pt x="63" y="41"/>
                  <a:pt x="63" y="41"/>
                  <a:pt x="63" y="41"/>
                </a:cubicBezTo>
                <a:cubicBezTo>
                  <a:pt x="96" y="70"/>
                  <a:pt x="96" y="70"/>
                  <a:pt x="96" y="70"/>
                </a:cubicBezTo>
                <a:lnTo>
                  <a:pt x="9" y="7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32023021-1034-6B18-468B-AACE1CCFCE58}"/>
              </a:ext>
            </a:extLst>
          </p:cNvPr>
          <p:cNvSpPr>
            <a:spLocks noEditPoints="1"/>
          </p:cNvSpPr>
          <p:nvPr/>
        </p:nvSpPr>
        <p:spPr bwMode="auto">
          <a:xfrm>
            <a:off x="7912101" y="1922463"/>
            <a:ext cx="225425" cy="255588"/>
          </a:xfrm>
          <a:custGeom>
            <a:avLst/>
            <a:gdLst>
              <a:gd name="T0" fmla="*/ 142 w 142"/>
              <a:gd name="T1" fmla="*/ 159 h 161"/>
              <a:gd name="T2" fmla="*/ 142 w 142"/>
              <a:gd name="T3" fmla="*/ 159 h 161"/>
              <a:gd name="T4" fmla="*/ 142 w 142"/>
              <a:gd name="T5" fmla="*/ 158 h 161"/>
              <a:gd name="T6" fmla="*/ 142 w 142"/>
              <a:gd name="T7" fmla="*/ 63 h 161"/>
              <a:gd name="T8" fmla="*/ 142 w 142"/>
              <a:gd name="T9" fmla="*/ 62 h 161"/>
              <a:gd name="T10" fmla="*/ 142 w 142"/>
              <a:gd name="T11" fmla="*/ 62 h 161"/>
              <a:gd name="T12" fmla="*/ 142 w 142"/>
              <a:gd name="T13" fmla="*/ 62 h 161"/>
              <a:gd name="T14" fmla="*/ 142 w 142"/>
              <a:gd name="T15" fmla="*/ 61 h 161"/>
              <a:gd name="T16" fmla="*/ 142 w 142"/>
              <a:gd name="T17" fmla="*/ 61 h 161"/>
              <a:gd name="T18" fmla="*/ 142 w 142"/>
              <a:gd name="T19" fmla="*/ 61 h 161"/>
              <a:gd name="T20" fmla="*/ 141 w 142"/>
              <a:gd name="T21" fmla="*/ 61 h 161"/>
              <a:gd name="T22" fmla="*/ 69 w 142"/>
              <a:gd name="T23" fmla="*/ 1 h 161"/>
              <a:gd name="T24" fmla="*/ 1 w 142"/>
              <a:gd name="T25" fmla="*/ 61 h 161"/>
              <a:gd name="T26" fmla="*/ 0 w 142"/>
              <a:gd name="T27" fmla="*/ 61 h 161"/>
              <a:gd name="T28" fmla="*/ 0 w 142"/>
              <a:gd name="T29" fmla="*/ 61 h 161"/>
              <a:gd name="T30" fmla="*/ 0 w 142"/>
              <a:gd name="T31" fmla="*/ 62 h 161"/>
              <a:gd name="T32" fmla="*/ 0 w 142"/>
              <a:gd name="T33" fmla="*/ 62 h 161"/>
              <a:gd name="T34" fmla="*/ 0 w 142"/>
              <a:gd name="T35" fmla="*/ 62 h 161"/>
              <a:gd name="T36" fmla="*/ 0 w 142"/>
              <a:gd name="T37" fmla="*/ 62 h 161"/>
              <a:gd name="T38" fmla="*/ 0 w 142"/>
              <a:gd name="T39" fmla="*/ 63 h 161"/>
              <a:gd name="T40" fmla="*/ 0 w 142"/>
              <a:gd name="T41" fmla="*/ 158 h 161"/>
              <a:gd name="T42" fmla="*/ 0 w 142"/>
              <a:gd name="T43" fmla="*/ 159 h 161"/>
              <a:gd name="T44" fmla="*/ 0 w 142"/>
              <a:gd name="T45" fmla="*/ 159 h 161"/>
              <a:gd name="T46" fmla="*/ 0 w 142"/>
              <a:gd name="T47" fmla="*/ 160 h 161"/>
              <a:gd name="T48" fmla="*/ 0 w 142"/>
              <a:gd name="T49" fmla="*/ 160 h 161"/>
              <a:gd name="T50" fmla="*/ 1 w 142"/>
              <a:gd name="T51" fmla="*/ 160 h 161"/>
              <a:gd name="T52" fmla="*/ 1 w 142"/>
              <a:gd name="T53" fmla="*/ 160 h 161"/>
              <a:gd name="T54" fmla="*/ 2 w 142"/>
              <a:gd name="T55" fmla="*/ 161 h 161"/>
              <a:gd name="T56" fmla="*/ 140 w 142"/>
              <a:gd name="T57" fmla="*/ 161 h 161"/>
              <a:gd name="T58" fmla="*/ 140 w 142"/>
              <a:gd name="T59" fmla="*/ 161 h 161"/>
              <a:gd name="T60" fmla="*/ 141 w 142"/>
              <a:gd name="T61" fmla="*/ 160 h 161"/>
              <a:gd name="T62" fmla="*/ 141 w 142"/>
              <a:gd name="T63" fmla="*/ 160 h 161"/>
              <a:gd name="T64" fmla="*/ 142 w 142"/>
              <a:gd name="T65" fmla="*/ 160 h 161"/>
              <a:gd name="T66" fmla="*/ 142 w 142"/>
              <a:gd name="T67" fmla="*/ 159 h 161"/>
              <a:gd name="T68" fmla="*/ 5 w 142"/>
              <a:gd name="T69" fmla="*/ 68 h 161"/>
              <a:gd name="T70" fmla="*/ 5 w 142"/>
              <a:gd name="T71" fmla="*/ 153 h 161"/>
              <a:gd name="T72" fmla="*/ 115 w 142"/>
              <a:gd name="T73" fmla="*/ 81 h 161"/>
              <a:gd name="T74" fmla="*/ 27 w 142"/>
              <a:gd name="T75" fmla="*/ 81 h 161"/>
              <a:gd name="T76" fmla="*/ 115 w 142"/>
              <a:gd name="T77" fmla="*/ 56 h 161"/>
              <a:gd name="T78" fmla="*/ 57 w 142"/>
              <a:gd name="T79" fmla="*/ 114 h 161"/>
              <a:gd name="T80" fmla="*/ 71 w 142"/>
              <a:gd name="T81" fmla="*/ 125 h 161"/>
              <a:gd name="T82" fmla="*/ 85 w 142"/>
              <a:gd name="T83" fmla="*/ 114 h 161"/>
              <a:gd name="T84" fmla="*/ 9 w 142"/>
              <a:gd name="T85" fmla="*/ 156 h 161"/>
              <a:gd name="T86" fmla="*/ 89 w 142"/>
              <a:gd name="T87" fmla="*/ 110 h 161"/>
              <a:gd name="T88" fmla="*/ 137 w 142"/>
              <a:gd name="T89" fmla="*/ 153 h 161"/>
              <a:gd name="T90" fmla="*/ 71 w 142"/>
              <a:gd name="T91" fmla="*/ 6 h 161"/>
              <a:gd name="T92" fmla="*/ 120 w 142"/>
              <a:gd name="T93" fmla="*/ 77 h 161"/>
              <a:gd name="T94" fmla="*/ 118 w 142"/>
              <a:gd name="T95" fmla="*/ 51 h 161"/>
              <a:gd name="T96" fmla="*/ 22 w 142"/>
              <a:gd name="T97" fmla="*/ 54 h 161"/>
              <a:gd name="T98" fmla="*/ 6 w 142"/>
              <a:gd name="T99" fmla="*/ 6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2" h="161">
                <a:moveTo>
                  <a:pt x="142" y="159"/>
                </a:moveTo>
                <a:cubicBezTo>
                  <a:pt x="142" y="159"/>
                  <a:pt x="142" y="159"/>
                  <a:pt x="142" y="159"/>
                </a:cubicBezTo>
                <a:cubicBezTo>
                  <a:pt x="142" y="159"/>
                  <a:pt x="142" y="159"/>
                  <a:pt x="142" y="159"/>
                </a:cubicBezTo>
                <a:cubicBezTo>
                  <a:pt x="142" y="159"/>
                  <a:pt x="142" y="159"/>
                  <a:pt x="142" y="159"/>
                </a:cubicBezTo>
                <a:cubicBezTo>
                  <a:pt x="142" y="158"/>
                  <a:pt x="142" y="158"/>
                  <a:pt x="142" y="158"/>
                </a:cubicBezTo>
                <a:cubicBezTo>
                  <a:pt x="142" y="158"/>
                  <a:pt x="142" y="158"/>
                  <a:pt x="142" y="158"/>
                </a:cubicBezTo>
                <a:cubicBezTo>
                  <a:pt x="142" y="63"/>
                  <a:pt x="142" y="63"/>
                  <a:pt x="142" y="63"/>
                </a:cubicBezTo>
                <a:cubicBezTo>
                  <a:pt x="142" y="63"/>
                  <a:pt x="142" y="63"/>
                  <a:pt x="142" y="63"/>
                </a:cubicBezTo>
                <a:cubicBezTo>
                  <a:pt x="142" y="63"/>
                  <a:pt x="142" y="63"/>
                  <a:pt x="142" y="62"/>
                </a:cubicBezTo>
                <a:cubicBezTo>
                  <a:pt x="142" y="62"/>
                  <a:pt x="142" y="62"/>
                  <a:pt x="142" y="62"/>
                </a:cubicBezTo>
                <a:cubicBezTo>
                  <a:pt x="142" y="62"/>
                  <a:pt x="142" y="62"/>
                  <a:pt x="142" y="62"/>
                </a:cubicBezTo>
                <a:cubicBezTo>
                  <a:pt x="142" y="62"/>
                  <a:pt x="142" y="62"/>
                  <a:pt x="142" y="62"/>
                </a:cubicBezTo>
                <a:cubicBezTo>
                  <a:pt x="142" y="62"/>
                  <a:pt x="142" y="62"/>
                  <a:pt x="142" y="62"/>
                </a:cubicBezTo>
                <a:cubicBezTo>
                  <a:pt x="142" y="62"/>
                  <a:pt x="142" y="62"/>
                  <a:pt x="142" y="62"/>
                </a:cubicBezTo>
                <a:cubicBezTo>
                  <a:pt x="142" y="62"/>
                  <a:pt x="142" y="62"/>
                  <a:pt x="142" y="62"/>
                </a:cubicBezTo>
                <a:cubicBezTo>
                  <a:pt x="142" y="61"/>
                  <a:pt x="142" y="61"/>
                  <a:pt x="142" y="61"/>
                </a:cubicBezTo>
                <a:cubicBezTo>
                  <a:pt x="142" y="61"/>
                  <a:pt x="142" y="61"/>
                  <a:pt x="142" y="61"/>
                </a:cubicBezTo>
                <a:cubicBezTo>
                  <a:pt x="142" y="61"/>
                  <a:pt x="142" y="61"/>
                  <a:pt x="142" y="61"/>
                </a:cubicBezTo>
                <a:cubicBezTo>
                  <a:pt x="142" y="61"/>
                  <a:pt x="142" y="61"/>
                  <a:pt x="142" y="61"/>
                </a:cubicBezTo>
                <a:cubicBezTo>
                  <a:pt x="142" y="61"/>
                  <a:pt x="142" y="61"/>
                  <a:pt x="142" y="61"/>
                </a:cubicBezTo>
                <a:cubicBezTo>
                  <a:pt x="142" y="61"/>
                  <a:pt x="142" y="61"/>
                  <a:pt x="142" y="61"/>
                </a:cubicBezTo>
                <a:cubicBezTo>
                  <a:pt x="141" y="61"/>
                  <a:pt x="141" y="61"/>
                  <a:pt x="141" y="61"/>
                </a:cubicBezTo>
                <a:cubicBezTo>
                  <a:pt x="73" y="1"/>
                  <a:pt x="73" y="1"/>
                  <a:pt x="73" y="1"/>
                </a:cubicBezTo>
                <a:cubicBezTo>
                  <a:pt x="72" y="0"/>
                  <a:pt x="70" y="0"/>
                  <a:pt x="69" y="1"/>
                </a:cubicBezTo>
                <a:cubicBezTo>
                  <a:pt x="1" y="61"/>
                  <a:pt x="1" y="61"/>
                  <a:pt x="1" y="61"/>
                </a:cubicBezTo>
                <a:cubicBezTo>
                  <a:pt x="1" y="61"/>
                  <a:pt x="1" y="61"/>
                  <a:pt x="1" y="61"/>
                </a:cubicBezTo>
                <a:cubicBezTo>
                  <a:pt x="1" y="61"/>
                  <a:pt x="1" y="61"/>
                  <a:pt x="0" y="6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1"/>
                  <a:pt x="0" y="61"/>
                  <a:pt x="0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3"/>
                  <a:pt x="0" y="63"/>
                  <a:pt x="0" y="63"/>
                </a:cubicBezTo>
                <a:cubicBezTo>
                  <a:pt x="0" y="63"/>
                  <a:pt x="0" y="63"/>
                  <a:pt x="0" y="63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0" y="158"/>
                  <a:pt x="0" y="159"/>
                </a:cubicBezTo>
                <a:cubicBezTo>
                  <a:pt x="0" y="159"/>
                  <a:pt x="0" y="159"/>
                  <a:pt x="0" y="159"/>
                </a:cubicBezTo>
                <a:cubicBezTo>
                  <a:pt x="0" y="159"/>
                  <a:pt x="0" y="159"/>
                  <a:pt x="0" y="159"/>
                </a:cubicBezTo>
                <a:cubicBezTo>
                  <a:pt x="0" y="159"/>
                  <a:pt x="0" y="159"/>
                  <a:pt x="0" y="159"/>
                </a:cubicBezTo>
                <a:cubicBezTo>
                  <a:pt x="0" y="159"/>
                  <a:pt x="0" y="159"/>
                  <a:pt x="0" y="159"/>
                </a:cubicBezTo>
                <a:cubicBezTo>
                  <a:pt x="0" y="159"/>
                  <a:pt x="0" y="160"/>
                  <a:pt x="0" y="160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0"/>
                  <a:pt x="0" y="160"/>
                  <a:pt x="0" y="160"/>
                </a:cubicBezTo>
                <a:cubicBezTo>
                  <a:pt x="1" y="160"/>
                  <a:pt x="1" y="160"/>
                  <a:pt x="1" y="160"/>
                </a:cubicBezTo>
                <a:cubicBezTo>
                  <a:pt x="1" y="160"/>
                  <a:pt x="1" y="160"/>
                  <a:pt x="1" y="160"/>
                </a:cubicBezTo>
                <a:cubicBezTo>
                  <a:pt x="1" y="160"/>
                  <a:pt x="1" y="160"/>
                  <a:pt x="1" y="160"/>
                </a:cubicBezTo>
                <a:cubicBezTo>
                  <a:pt x="1" y="160"/>
                  <a:pt x="1" y="160"/>
                  <a:pt x="1" y="160"/>
                </a:cubicBezTo>
                <a:cubicBezTo>
                  <a:pt x="1" y="160"/>
                  <a:pt x="2" y="160"/>
                  <a:pt x="2" y="161"/>
                </a:cubicBezTo>
                <a:cubicBezTo>
                  <a:pt x="2" y="161"/>
                  <a:pt x="2" y="161"/>
                  <a:pt x="2" y="161"/>
                </a:cubicBezTo>
                <a:cubicBezTo>
                  <a:pt x="2" y="161"/>
                  <a:pt x="2" y="161"/>
                  <a:pt x="2" y="161"/>
                </a:cubicBezTo>
                <a:cubicBezTo>
                  <a:pt x="140" y="161"/>
                  <a:pt x="140" y="161"/>
                  <a:pt x="140" y="161"/>
                </a:cubicBezTo>
                <a:cubicBezTo>
                  <a:pt x="140" y="161"/>
                  <a:pt x="140" y="161"/>
                  <a:pt x="140" y="161"/>
                </a:cubicBezTo>
                <a:cubicBezTo>
                  <a:pt x="140" y="161"/>
                  <a:pt x="140" y="161"/>
                  <a:pt x="140" y="161"/>
                </a:cubicBezTo>
                <a:cubicBezTo>
                  <a:pt x="141" y="160"/>
                  <a:pt x="141" y="160"/>
                  <a:pt x="141" y="160"/>
                </a:cubicBezTo>
                <a:cubicBezTo>
                  <a:pt x="141" y="160"/>
                  <a:pt x="141" y="160"/>
                  <a:pt x="141" y="160"/>
                </a:cubicBezTo>
                <a:cubicBezTo>
                  <a:pt x="141" y="160"/>
                  <a:pt x="141" y="160"/>
                  <a:pt x="141" y="160"/>
                </a:cubicBezTo>
                <a:cubicBezTo>
                  <a:pt x="141" y="160"/>
                  <a:pt x="141" y="160"/>
                  <a:pt x="141" y="160"/>
                </a:cubicBezTo>
                <a:cubicBezTo>
                  <a:pt x="141" y="160"/>
                  <a:pt x="142" y="160"/>
                  <a:pt x="142" y="160"/>
                </a:cubicBezTo>
                <a:cubicBezTo>
                  <a:pt x="142" y="160"/>
                  <a:pt x="142" y="160"/>
                  <a:pt x="142" y="160"/>
                </a:cubicBezTo>
                <a:cubicBezTo>
                  <a:pt x="142" y="160"/>
                  <a:pt x="142" y="160"/>
                  <a:pt x="142" y="160"/>
                </a:cubicBezTo>
                <a:cubicBezTo>
                  <a:pt x="142" y="160"/>
                  <a:pt x="142" y="159"/>
                  <a:pt x="142" y="159"/>
                </a:cubicBezTo>
                <a:cubicBezTo>
                  <a:pt x="142" y="159"/>
                  <a:pt x="142" y="159"/>
                  <a:pt x="142" y="159"/>
                </a:cubicBezTo>
                <a:close/>
                <a:moveTo>
                  <a:pt x="5" y="68"/>
                </a:moveTo>
                <a:cubicBezTo>
                  <a:pt x="54" y="110"/>
                  <a:pt x="54" y="110"/>
                  <a:pt x="54" y="110"/>
                </a:cubicBezTo>
                <a:cubicBezTo>
                  <a:pt x="5" y="153"/>
                  <a:pt x="5" y="153"/>
                  <a:pt x="5" y="153"/>
                </a:cubicBezTo>
                <a:lnTo>
                  <a:pt x="5" y="68"/>
                </a:lnTo>
                <a:close/>
                <a:moveTo>
                  <a:pt x="115" y="81"/>
                </a:moveTo>
                <a:cubicBezTo>
                  <a:pt x="71" y="119"/>
                  <a:pt x="71" y="119"/>
                  <a:pt x="71" y="119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56"/>
                  <a:pt x="27" y="56"/>
                  <a:pt x="27" y="56"/>
                </a:cubicBezTo>
                <a:cubicBezTo>
                  <a:pt x="115" y="56"/>
                  <a:pt x="115" y="56"/>
                  <a:pt x="115" y="56"/>
                </a:cubicBezTo>
                <a:lnTo>
                  <a:pt x="115" y="81"/>
                </a:lnTo>
                <a:close/>
                <a:moveTo>
                  <a:pt x="57" y="114"/>
                </a:moveTo>
                <a:cubicBezTo>
                  <a:pt x="69" y="124"/>
                  <a:pt x="69" y="124"/>
                  <a:pt x="69" y="124"/>
                </a:cubicBezTo>
                <a:cubicBezTo>
                  <a:pt x="70" y="125"/>
                  <a:pt x="70" y="125"/>
                  <a:pt x="71" y="125"/>
                </a:cubicBezTo>
                <a:cubicBezTo>
                  <a:pt x="72" y="125"/>
                  <a:pt x="72" y="125"/>
                  <a:pt x="73" y="124"/>
                </a:cubicBezTo>
                <a:cubicBezTo>
                  <a:pt x="85" y="114"/>
                  <a:pt x="85" y="114"/>
                  <a:pt x="85" y="114"/>
                </a:cubicBezTo>
                <a:cubicBezTo>
                  <a:pt x="133" y="156"/>
                  <a:pt x="133" y="156"/>
                  <a:pt x="133" y="156"/>
                </a:cubicBezTo>
                <a:cubicBezTo>
                  <a:pt x="9" y="156"/>
                  <a:pt x="9" y="156"/>
                  <a:pt x="9" y="156"/>
                </a:cubicBezTo>
                <a:lnTo>
                  <a:pt x="57" y="114"/>
                </a:lnTo>
                <a:close/>
                <a:moveTo>
                  <a:pt x="89" y="110"/>
                </a:moveTo>
                <a:cubicBezTo>
                  <a:pt x="137" y="68"/>
                  <a:pt x="137" y="68"/>
                  <a:pt x="137" y="68"/>
                </a:cubicBezTo>
                <a:cubicBezTo>
                  <a:pt x="137" y="153"/>
                  <a:pt x="137" y="153"/>
                  <a:pt x="137" y="153"/>
                </a:cubicBezTo>
                <a:lnTo>
                  <a:pt x="89" y="110"/>
                </a:lnTo>
                <a:close/>
                <a:moveTo>
                  <a:pt x="71" y="6"/>
                </a:moveTo>
                <a:cubicBezTo>
                  <a:pt x="136" y="63"/>
                  <a:pt x="136" y="63"/>
                  <a:pt x="136" y="63"/>
                </a:cubicBezTo>
                <a:cubicBezTo>
                  <a:pt x="120" y="77"/>
                  <a:pt x="120" y="77"/>
                  <a:pt x="120" y="77"/>
                </a:cubicBezTo>
                <a:cubicBezTo>
                  <a:pt x="120" y="54"/>
                  <a:pt x="120" y="54"/>
                  <a:pt x="120" y="54"/>
                </a:cubicBezTo>
                <a:cubicBezTo>
                  <a:pt x="120" y="52"/>
                  <a:pt x="119" y="51"/>
                  <a:pt x="118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3" y="51"/>
                  <a:pt x="22" y="52"/>
                  <a:pt x="22" y="54"/>
                </a:cubicBezTo>
                <a:cubicBezTo>
                  <a:pt x="22" y="77"/>
                  <a:pt x="22" y="77"/>
                  <a:pt x="22" y="77"/>
                </a:cubicBezTo>
                <a:cubicBezTo>
                  <a:pt x="6" y="63"/>
                  <a:pt x="6" y="63"/>
                  <a:pt x="6" y="63"/>
                </a:cubicBezTo>
                <a:lnTo>
                  <a:pt x="71" y="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F9189901-123F-78F2-EA87-87407200E97B}"/>
              </a:ext>
            </a:extLst>
          </p:cNvPr>
          <p:cNvSpPr>
            <a:spLocks noEditPoints="1"/>
          </p:cNvSpPr>
          <p:nvPr/>
        </p:nvSpPr>
        <p:spPr bwMode="auto">
          <a:xfrm>
            <a:off x="2392363" y="2503488"/>
            <a:ext cx="254000" cy="195263"/>
          </a:xfrm>
          <a:custGeom>
            <a:avLst/>
            <a:gdLst>
              <a:gd name="T0" fmla="*/ 160 w 160"/>
              <a:gd name="T1" fmla="*/ 2 h 123"/>
              <a:gd name="T2" fmla="*/ 160 w 160"/>
              <a:gd name="T3" fmla="*/ 1 h 123"/>
              <a:gd name="T4" fmla="*/ 159 w 160"/>
              <a:gd name="T5" fmla="*/ 1 h 123"/>
              <a:gd name="T6" fmla="*/ 159 w 160"/>
              <a:gd name="T7" fmla="*/ 0 h 123"/>
              <a:gd name="T8" fmla="*/ 158 w 160"/>
              <a:gd name="T9" fmla="*/ 0 h 123"/>
              <a:gd name="T10" fmla="*/ 157 w 160"/>
              <a:gd name="T11" fmla="*/ 0 h 123"/>
              <a:gd name="T12" fmla="*/ 157 w 160"/>
              <a:gd name="T13" fmla="*/ 0 h 123"/>
              <a:gd name="T14" fmla="*/ 1 w 160"/>
              <a:gd name="T15" fmla="*/ 82 h 123"/>
              <a:gd name="T16" fmla="*/ 3 w 160"/>
              <a:gd name="T17" fmla="*/ 86 h 123"/>
              <a:gd name="T18" fmla="*/ 48 w 160"/>
              <a:gd name="T19" fmla="*/ 87 h 123"/>
              <a:gd name="T20" fmla="*/ 108 w 160"/>
              <a:gd name="T21" fmla="*/ 43 h 123"/>
              <a:gd name="T22" fmla="*/ 55 w 160"/>
              <a:gd name="T23" fmla="*/ 91 h 123"/>
              <a:gd name="T24" fmla="*/ 69 w 160"/>
              <a:gd name="T25" fmla="*/ 100 h 123"/>
              <a:gd name="T26" fmla="*/ 59 w 160"/>
              <a:gd name="T27" fmla="*/ 110 h 123"/>
              <a:gd name="T28" fmla="*/ 61 w 160"/>
              <a:gd name="T29" fmla="*/ 96 h 123"/>
              <a:gd name="T30" fmla="*/ 53 w 160"/>
              <a:gd name="T31" fmla="*/ 113 h 123"/>
              <a:gd name="T32" fmla="*/ 41 w 160"/>
              <a:gd name="T33" fmla="*/ 88 h 123"/>
              <a:gd name="T34" fmla="*/ 51 w 160"/>
              <a:gd name="T35" fmla="*/ 121 h 123"/>
              <a:gd name="T36" fmla="*/ 52 w 160"/>
              <a:gd name="T37" fmla="*/ 122 h 123"/>
              <a:gd name="T38" fmla="*/ 52 w 160"/>
              <a:gd name="T39" fmla="*/ 122 h 123"/>
              <a:gd name="T40" fmla="*/ 53 w 160"/>
              <a:gd name="T41" fmla="*/ 123 h 123"/>
              <a:gd name="T42" fmla="*/ 54 w 160"/>
              <a:gd name="T43" fmla="*/ 123 h 123"/>
              <a:gd name="T44" fmla="*/ 54 w 160"/>
              <a:gd name="T45" fmla="*/ 123 h 123"/>
              <a:gd name="T46" fmla="*/ 54 w 160"/>
              <a:gd name="T47" fmla="*/ 123 h 123"/>
              <a:gd name="T48" fmla="*/ 55 w 160"/>
              <a:gd name="T49" fmla="*/ 122 h 123"/>
              <a:gd name="T50" fmla="*/ 71 w 160"/>
              <a:gd name="T51" fmla="*/ 104 h 123"/>
              <a:gd name="T52" fmla="*/ 94 w 160"/>
              <a:gd name="T53" fmla="*/ 115 h 123"/>
              <a:gd name="T54" fmla="*/ 96 w 160"/>
              <a:gd name="T55" fmla="*/ 115 h 123"/>
              <a:gd name="T56" fmla="*/ 160 w 160"/>
              <a:gd name="T57" fmla="*/ 4 h 123"/>
              <a:gd name="T58" fmla="*/ 160 w 160"/>
              <a:gd name="T59" fmla="*/ 3 h 123"/>
              <a:gd name="T60" fmla="*/ 160 w 160"/>
              <a:gd name="T61" fmla="*/ 2 h 123"/>
              <a:gd name="T62" fmla="*/ 12 w 160"/>
              <a:gd name="T63" fmla="*/ 82 h 123"/>
              <a:gd name="T64" fmla="*/ 47 w 160"/>
              <a:gd name="T65" fmla="*/ 82 h 123"/>
              <a:gd name="T66" fmla="*/ 62 w 160"/>
              <a:gd name="T67" fmla="*/ 90 h 123"/>
              <a:gd name="T68" fmla="*/ 95 w 160"/>
              <a:gd name="T69" fmla="*/ 109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23">
                <a:moveTo>
                  <a:pt x="160" y="2"/>
                </a:moveTo>
                <a:cubicBezTo>
                  <a:pt x="160" y="2"/>
                  <a:pt x="160" y="2"/>
                  <a:pt x="160" y="2"/>
                </a:cubicBezTo>
                <a:cubicBezTo>
                  <a:pt x="160" y="2"/>
                  <a:pt x="160" y="1"/>
                  <a:pt x="160" y="1"/>
                </a:cubicBezTo>
                <a:cubicBezTo>
                  <a:pt x="160" y="1"/>
                  <a:pt x="160" y="1"/>
                  <a:pt x="160" y="1"/>
                </a:cubicBezTo>
                <a:cubicBezTo>
                  <a:pt x="160" y="1"/>
                  <a:pt x="160" y="1"/>
                  <a:pt x="160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0"/>
                  <a:pt x="159" y="0"/>
                  <a:pt x="159" y="0"/>
                </a:cubicBezTo>
                <a:cubicBezTo>
                  <a:pt x="159" y="0"/>
                  <a:pt x="159" y="0"/>
                  <a:pt x="158" y="0"/>
                </a:cubicBezTo>
                <a:cubicBezTo>
                  <a:pt x="158" y="0"/>
                  <a:pt x="158" y="0"/>
                  <a:pt x="158" y="0"/>
                </a:cubicBezTo>
                <a:cubicBezTo>
                  <a:pt x="158" y="0"/>
                  <a:pt x="158" y="0"/>
                  <a:pt x="158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57" y="0"/>
                  <a:pt x="157" y="0"/>
                  <a:pt x="157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" y="82"/>
                  <a:pt x="1" y="82"/>
                  <a:pt x="1" y="82"/>
                </a:cubicBezTo>
                <a:cubicBezTo>
                  <a:pt x="0" y="82"/>
                  <a:pt x="0" y="83"/>
                  <a:pt x="0" y="85"/>
                </a:cubicBezTo>
                <a:cubicBezTo>
                  <a:pt x="0" y="86"/>
                  <a:pt x="1" y="86"/>
                  <a:pt x="3" y="86"/>
                </a:cubicBezTo>
                <a:cubicBezTo>
                  <a:pt x="48" y="87"/>
                  <a:pt x="48" y="87"/>
                  <a:pt x="48" y="87"/>
                </a:cubicBezTo>
                <a:cubicBezTo>
                  <a:pt x="48" y="87"/>
                  <a:pt x="48" y="87"/>
                  <a:pt x="48" y="87"/>
                </a:cubicBezTo>
                <a:cubicBezTo>
                  <a:pt x="49" y="87"/>
                  <a:pt x="49" y="87"/>
                  <a:pt x="50" y="87"/>
                </a:cubicBezTo>
                <a:cubicBezTo>
                  <a:pt x="108" y="43"/>
                  <a:pt x="108" y="43"/>
                  <a:pt x="108" y="43"/>
                </a:cubicBezTo>
                <a:cubicBezTo>
                  <a:pt x="56" y="89"/>
                  <a:pt x="56" y="89"/>
                  <a:pt x="56" y="89"/>
                </a:cubicBezTo>
                <a:cubicBezTo>
                  <a:pt x="56" y="89"/>
                  <a:pt x="55" y="90"/>
                  <a:pt x="55" y="91"/>
                </a:cubicBezTo>
                <a:cubicBezTo>
                  <a:pt x="55" y="92"/>
                  <a:pt x="56" y="92"/>
                  <a:pt x="57" y="93"/>
                </a:cubicBezTo>
                <a:cubicBezTo>
                  <a:pt x="69" y="100"/>
                  <a:pt x="69" y="100"/>
                  <a:pt x="69" y="100"/>
                </a:cubicBezTo>
                <a:cubicBezTo>
                  <a:pt x="69" y="100"/>
                  <a:pt x="68" y="100"/>
                  <a:pt x="67" y="101"/>
                </a:cubicBezTo>
                <a:cubicBezTo>
                  <a:pt x="59" y="110"/>
                  <a:pt x="59" y="110"/>
                  <a:pt x="59" y="110"/>
                </a:cubicBezTo>
                <a:cubicBezTo>
                  <a:pt x="63" y="99"/>
                  <a:pt x="63" y="99"/>
                  <a:pt x="63" y="99"/>
                </a:cubicBezTo>
                <a:cubicBezTo>
                  <a:pt x="63" y="98"/>
                  <a:pt x="62" y="96"/>
                  <a:pt x="61" y="96"/>
                </a:cubicBezTo>
                <a:cubicBezTo>
                  <a:pt x="60" y="95"/>
                  <a:pt x="58" y="96"/>
                  <a:pt x="58" y="97"/>
                </a:cubicBezTo>
                <a:cubicBezTo>
                  <a:pt x="53" y="113"/>
                  <a:pt x="53" y="113"/>
                  <a:pt x="53" y="113"/>
                </a:cubicBezTo>
                <a:cubicBezTo>
                  <a:pt x="45" y="89"/>
                  <a:pt x="45" y="89"/>
                  <a:pt x="45" y="89"/>
                </a:cubicBezTo>
                <a:cubicBezTo>
                  <a:pt x="44" y="88"/>
                  <a:pt x="43" y="87"/>
                  <a:pt x="41" y="88"/>
                </a:cubicBezTo>
                <a:cubicBezTo>
                  <a:pt x="40" y="88"/>
                  <a:pt x="40" y="90"/>
                  <a:pt x="40" y="91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51" y="122"/>
                  <a:pt x="51" y="122"/>
                  <a:pt x="52" y="122"/>
                </a:cubicBezTo>
                <a:cubicBezTo>
                  <a:pt x="52" y="122"/>
                  <a:pt x="52" y="122"/>
                  <a:pt x="52" y="122"/>
                </a:cubicBezTo>
                <a:cubicBezTo>
                  <a:pt x="52" y="122"/>
                  <a:pt x="52" y="122"/>
                  <a:pt x="52" y="122"/>
                </a:cubicBezTo>
                <a:cubicBezTo>
                  <a:pt x="52" y="122"/>
                  <a:pt x="52" y="122"/>
                  <a:pt x="52" y="122"/>
                </a:cubicBezTo>
                <a:cubicBezTo>
                  <a:pt x="52" y="123"/>
                  <a:pt x="52" y="123"/>
                  <a:pt x="53" y="123"/>
                </a:cubicBezTo>
                <a:cubicBezTo>
                  <a:pt x="53" y="123"/>
                  <a:pt x="53" y="123"/>
                  <a:pt x="53" y="123"/>
                </a:cubicBezTo>
                <a:cubicBezTo>
                  <a:pt x="53" y="123"/>
                  <a:pt x="53" y="123"/>
                  <a:pt x="54" y="123"/>
                </a:cubicBezTo>
                <a:cubicBezTo>
                  <a:pt x="54" y="123"/>
                  <a:pt x="54" y="123"/>
                  <a:pt x="54" y="123"/>
                </a:cubicBezTo>
                <a:cubicBezTo>
                  <a:pt x="54" y="123"/>
                  <a:pt x="54" y="123"/>
                  <a:pt x="54" y="123"/>
                </a:cubicBezTo>
                <a:cubicBezTo>
                  <a:pt x="54" y="123"/>
                  <a:pt x="54" y="123"/>
                  <a:pt x="54" y="123"/>
                </a:cubicBezTo>
                <a:cubicBezTo>
                  <a:pt x="54" y="123"/>
                  <a:pt x="54" y="123"/>
                  <a:pt x="54" y="123"/>
                </a:cubicBezTo>
                <a:cubicBezTo>
                  <a:pt x="55" y="123"/>
                  <a:pt x="55" y="123"/>
                  <a:pt x="55" y="122"/>
                </a:cubicBezTo>
                <a:cubicBezTo>
                  <a:pt x="55" y="122"/>
                  <a:pt x="55" y="122"/>
                  <a:pt x="55" y="122"/>
                </a:cubicBezTo>
                <a:cubicBezTo>
                  <a:pt x="55" y="122"/>
                  <a:pt x="55" y="122"/>
                  <a:pt x="55" y="122"/>
                </a:cubicBezTo>
                <a:cubicBezTo>
                  <a:pt x="71" y="104"/>
                  <a:pt x="71" y="104"/>
                  <a:pt x="71" y="104"/>
                </a:cubicBezTo>
                <a:cubicBezTo>
                  <a:pt x="72" y="104"/>
                  <a:pt x="72" y="102"/>
                  <a:pt x="71" y="101"/>
                </a:cubicBezTo>
                <a:cubicBezTo>
                  <a:pt x="94" y="115"/>
                  <a:pt x="94" y="115"/>
                  <a:pt x="94" y="115"/>
                </a:cubicBezTo>
                <a:cubicBezTo>
                  <a:pt x="95" y="115"/>
                  <a:pt x="95" y="115"/>
                  <a:pt x="96" y="115"/>
                </a:cubicBezTo>
                <a:cubicBezTo>
                  <a:pt x="96" y="115"/>
                  <a:pt x="96" y="115"/>
                  <a:pt x="96" y="115"/>
                </a:cubicBezTo>
                <a:cubicBezTo>
                  <a:pt x="97" y="115"/>
                  <a:pt x="97" y="115"/>
                  <a:pt x="98" y="114"/>
                </a:cubicBezTo>
                <a:cubicBezTo>
                  <a:pt x="160" y="4"/>
                  <a:pt x="160" y="4"/>
                  <a:pt x="160" y="4"/>
                </a:cubicBezTo>
                <a:cubicBezTo>
                  <a:pt x="160" y="4"/>
                  <a:pt x="160" y="4"/>
                  <a:pt x="160" y="4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3"/>
                  <a:pt x="160" y="2"/>
                  <a:pt x="160" y="2"/>
                </a:cubicBezTo>
                <a:close/>
                <a:moveTo>
                  <a:pt x="47" y="82"/>
                </a:moveTo>
                <a:cubicBezTo>
                  <a:pt x="12" y="82"/>
                  <a:pt x="12" y="82"/>
                  <a:pt x="12" y="82"/>
                </a:cubicBezTo>
                <a:cubicBezTo>
                  <a:pt x="131" y="19"/>
                  <a:pt x="131" y="19"/>
                  <a:pt x="131" y="19"/>
                </a:cubicBezTo>
                <a:lnTo>
                  <a:pt x="47" y="82"/>
                </a:lnTo>
                <a:close/>
                <a:moveTo>
                  <a:pt x="95" y="109"/>
                </a:moveTo>
                <a:cubicBezTo>
                  <a:pt x="62" y="90"/>
                  <a:pt x="62" y="90"/>
                  <a:pt x="62" y="90"/>
                </a:cubicBezTo>
                <a:cubicBezTo>
                  <a:pt x="148" y="14"/>
                  <a:pt x="148" y="14"/>
                  <a:pt x="148" y="14"/>
                </a:cubicBezTo>
                <a:lnTo>
                  <a:pt x="95" y="10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C49472A4-940B-CD67-FF99-EC536D148F78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2492375"/>
            <a:ext cx="254000" cy="217488"/>
          </a:xfrm>
          <a:custGeom>
            <a:avLst/>
            <a:gdLst>
              <a:gd name="T0" fmla="*/ 105 w 160"/>
              <a:gd name="T1" fmla="*/ 137 h 137"/>
              <a:gd name="T2" fmla="*/ 42 w 160"/>
              <a:gd name="T3" fmla="*/ 137 h 137"/>
              <a:gd name="T4" fmla="*/ 40 w 160"/>
              <a:gd name="T5" fmla="*/ 134 h 137"/>
              <a:gd name="T6" fmla="*/ 40 w 160"/>
              <a:gd name="T7" fmla="*/ 106 h 137"/>
              <a:gd name="T8" fmla="*/ 42 w 160"/>
              <a:gd name="T9" fmla="*/ 104 h 137"/>
              <a:gd name="T10" fmla="*/ 105 w 160"/>
              <a:gd name="T11" fmla="*/ 104 h 137"/>
              <a:gd name="T12" fmla="*/ 127 w 160"/>
              <a:gd name="T13" fmla="*/ 82 h 137"/>
              <a:gd name="T14" fmla="*/ 105 w 160"/>
              <a:gd name="T15" fmla="*/ 60 h 137"/>
              <a:gd name="T16" fmla="*/ 53 w 160"/>
              <a:gd name="T17" fmla="*/ 60 h 137"/>
              <a:gd name="T18" fmla="*/ 53 w 160"/>
              <a:gd name="T19" fmla="*/ 85 h 137"/>
              <a:gd name="T20" fmla="*/ 52 w 160"/>
              <a:gd name="T21" fmla="*/ 87 h 137"/>
              <a:gd name="T22" fmla="*/ 49 w 160"/>
              <a:gd name="T23" fmla="*/ 87 h 137"/>
              <a:gd name="T24" fmla="*/ 1 w 160"/>
              <a:gd name="T25" fmla="*/ 46 h 137"/>
              <a:gd name="T26" fmla="*/ 0 w 160"/>
              <a:gd name="T27" fmla="*/ 44 h 137"/>
              <a:gd name="T28" fmla="*/ 1 w 160"/>
              <a:gd name="T29" fmla="*/ 42 h 137"/>
              <a:gd name="T30" fmla="*/ 49 w 160"/>
              <a:gd name="T31" fmla="*/ 1 h 137"/>
              <a:gd name="T32" fmla="*/ 52 w 160"/>
              <a:gd name="T33" fmla="*/ 0 h 137"/>
              <a:gd name="T34" fmla="*/ 53 w 160"/>
              <a:gd name="T35" fmla="*/ 3 h 137"/>
              <a:gd name="T36" fmla="*/ 53 w 160"/>
              <a:gd name="T37" fmla="*/ 27 h 137"/>
              <a:gd name="T38" fmla="*/ 105 w 160"/>
              <a:gd name="T39" fmla="*/ 27 h 137"/>
              <a:gd name="T40" fmla="*/ 160 w 160"/>
              <a:gd name="T41" fmla="*/ 82 h 137"/>
              <a:gd name="T42" fmla="*/ 105 w 160"/>
              <a:gd name="T43" fmla="*/ 137 h 137"/>
              <a:gd name="T44" fmla="*/ 45 w 160"/>
              <a:gd name="T45" fmla="*/ 132 h 137"/>
              <a:gd name="T46" fmla="*/ 105 w 160"/>
              <a:gd name="T47" fmla="*/ 132 h 137"/>
              <a:gd name="T48" fmla="*/ 155 w 160"/>
              <a:gd name="T49" fmla="*/ 82 h 137"/>
              <a:gd name="T50" fmla="*/ 105 w 160"/>
              <a:gd name="T51" fmla="*/ 32 h 137"/>
              <a:gd name="T52" fmla="*/ 51 w 160"/>
              <a:gd name="T53" fmla="*/ 32 h 137"/>
              <a:gd name="T54" fmla="*/ 48 w 160"/>
              <a:gd name="T55" fmla="*/ 30 h 137"/>
              <a:gd name="T56" fmla="*/ 48 w 160"/>
              <a:gd name="T57" fmla="*/ 8 h 137"/>
              <a:gd name="T58" fmla="*/ 6 w 160"/>
              <a:gd name="T59" fmla="*/ 44 h 137"/>
              <a:gd name="T60" fmla="*/ 48 w 160"/>
              <a:gd name="T61" fmla="*/ 80 h 137"/>
              <a:gd name="T62" fmla="*/ 48 w 160"/>
              <a:gd name="T63" fmla="*/ 58 h 137"/>
              <a:gd name="T64" fmla="*/ 51 w 160"/>
              <a:gd name="T65" fmla="*/ 55 h 137"/>
              <a:gd name="T66" fmla="*/ 105 w 160"/>
              <a:gd name="T67" fmla="*/ 55 h 137"/>
              <a:gd name="T68" fmla="*/ 132 w 160"/>
              <a:gd name="T69" fmla="*/ 82 h 137"/>
              <a:gd name="T70" fmla="*/ 105 w 160"/>
              <a:gd name="T71" fmla="*/ 109 h 137"/>
              <a:gd name="T72" fmla="*/ 45 w 160"/>
              <a:gd name="T73" fmla="*/ 109 h 137"/>
              <a:gd name="T74" fmla="*/ 45 w 160"/>
              <a:gd name="T75" fmla="*/ 132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37">
                <a:moveTo>
                  <a:pt x="105" y="137"/>
                </a:moveTo>
                <a:cubicBezTo>
                  <a:pt x="42" y="137"/>
                  <a:pt x="42" y="137"/>
                  <a:pt x="42" y="137"/>
                </a:cubicBezTo>
                <a:cubicBezTo>
                  <a:pt x="41" y="137"/>
                  <a:pt x="40" y="136"/>
                  <a:pt x="40" y="134"/>
                </a:cubicBezTo>
                <a:cubicBezTo>
                  <a:pt x="40" y="106"/>
                  <a:pt x="40" y="106"/>
                  <a:pt x="40" y="106"/>
                </a:cubicBezTo>
                <a:cubicBezTo>
                  <a:pt x="40" y="105"/>
                  <a:pt x="41" y="104"/>
                  <a:pt x="42" y="104"/>
                </a:cubicBezTo>
                <a:cubicBezTo>
                  <a:pt x="105" y="104"/>
                  <a:pt x="105" y="104"/>
                  <a:pt x="105" y="104"/>
                </a:cubicBezTo>
                <a:cubicBezTo>
                  <a:pt x="117" y="104"/>
                  <a:pt x="127" y="94"/>
                  <a:pt x="127" y="82"/>
                </a:cubicBezTo>
                <a:cubicBezTo>
                  <a:pt x="127" y="70"/>
                  <a:pt x="117" y="60"/>
                  <a:pt x="105" y="60"/>
                </a:cubicBezTo>
                <a:cubicBezTo>
                  <a:pt x="53" y="60"/>
                  <a:pt x="53" y="60"/>
                  <a:pt x="53" y="60"/>
                </a:cubicBezTo>
                <a:cubicBezTo>
                  <a:pt x="53" y="85"/>
                  <a:pt x="53" y="85"/>
                  <a:pt x="53" y="85"/>
                </a:cubicBezTo>
                <a:cubicBezTo>
                  <a:pt x="53" y="86"/>
                  <a:pt x="53" y="87"/>
                  <a:pt x="52" y="87"/>
                </a:cubicBezTo>
                <a:cubicBezTo>
                  <a:pt x="51" y="88"/>
                  <a:pt x="50" y="87"/>
                  <a:pt x="49" y="87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5"/>
                  <a:pt x="0" y="44"/>
                  <a:pt x="0" y="44"/>
                </a:cubicBezTo>
                <a:cubicBezTo>
                  <a:pt x="0" y="43"/>
                  <a:pt x="0" y="42"/>
                  <a:pt x="1" y="42"/>
                </a:cubicBezTo>
                <a:cubicBezTo>
                  <a:pt x="49" y="1"/>
                  <a:pt x="49" y="1"/>
                  <a:pt x="49" y="1"/>
                </a:cubicBezTo>
                <a:cubicBezTo>
                  <a:pt x="50" y="0"/>
                  <a:pt x="51" y="0"/>
                  <a:pt x="52" y="0"/>
                </a:cubicBezTo>
                <a:cubicBezTo>
                  <a:pt x="53" y="1"/>
                  <a:pt x="53" y="2"/>
                  <a:pt x="53" y="3"/>
                </a:cubicBezTo>
                <a:cubicBezTo>
                  <a:pt x="53" y="27"/>
                  <a:pt x="53" y="27"/>
                  <a:pt x="53" y="27"/>
                </a:cubicBezTo>
                <a:cubicBezTo>
                  <a:pt x="105" y="27"/>
                  <a:pt x="105" y="27"/>
                  <a:pt x="105" y="27"/>
                </a:cubicBezTo>
                <a:cubicBezTo>
                  <a:pt x="135" y="27"/>
                  <a:pt x="160" y="52"/>
                  <a:pt x="160" y="82"/>
                </a:cubicBezTo>
                <a:cubicBezTo>
                  <a:pt x="160" y="112"/>
                  <a:pt x="135" y="137"/>
                  <a:pt x="105" y="137"/>
                </a:cubicBezTo>
                <a:close/>
                <a:moveTo>
                  <a:pt x="45" y="132"/>
                </a:moveTo>
                <a:cubicBezTo>
                  <a:pt x="105" y="132"/>
                  <a:pt x="105" y="132"/>
                  <a:pt x="105" y="132"/>
                </a:cubicBezTo>
                <a:cubicBezTo>
                  <a:pt x="133" y="132"/>
                  <a:pt x="155" y="109"/>
                  <a:pt x="155" y="82"/>
                </a:cubicBezTo>
                <a:cubicBezTo>
                  <a:pt x="155" y="54"/>
                  <a:pt x="133" y="32"/>
                  <a:pt x="105" y="32"/>
                </a:cubicBezTo>
                <a:cubicBezTo>
                  <a:pt x="51" y="32"/>
                  <a:pt x="51" y="32"/>
                  <a:pt x="51" y="32"/>
                </a:cubicBezTo>
                <a:cubicBezTo>
                  <a:pt x="49" y="32"/>
                  <a:pt x="48" y="31"/>
                  <a:pt x="48" y="30"/>
                </a:cubicBezTo>
                <a:cubicBezTo>
                  <a:pt x="48" y="8"/>
                  <a:pt x="48" y="8"/>
                  <a:pt x="48" y="8"/>
                </a:cubicBezTo>
                <a:cubicBezTo>
                  <a:pt x="6" y="44"/>
                  <a:pt x="6" y="44"/>
                  <a:pt x="6" y="44"/>
                </a:cubicBezTo>
                <a:cubicBezTo>
                  <a:pt x="48" y="80"/>
                  <a:pt x="48" y="80"/>
                  <a:pt x="48" y="80"/>
                </a:cubicBezTo>
                <a:cubicBezTo>
                  <a:pt x="48" y="58"/>
                  <a:pt x="48" y="58"/>
                  <a:pt x="48" y="58"/>
                </a:cubicBezTo>
                <a:cubicBezTo>
                  <a:pt x="48" y="56"/>
                  <a:pt x="49" y="55"/>
                  <a:pt x="51" y="55"/>
                </a:cubicBezTo>
                <a:cubicBezTo>
                  <a:pt x="105" y="55"/>
                  <a:pt x="105" y="55"/>
                  <a:pt x="105" y="55"/>
                </a:cubicBezTo>
                <a:cubicBezTo>
                  <a:pt x="120" y="55"/>
                  <a:pt x="132" y="67"/>
                  <a:pt x="132" y="82"/>
                </a:cubicBezTo>
                <a:cubicBezTo>
                  <a:pt x="132" y="97"/>
                  <a:pt x="120" y="109"/>
                  <a:pt x="105" y="109"/>
                </a:cubicBezTo>
                <a:cubicBezTo>
                  <a:pt x="45" y="109"/>
                  <a:pt x="45" y="109"/>
                  <a:pt x="45" y="109"/>
                </a:cubicBezTo>
                <a:lnTo>
                  <a:pt x="45" y="13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4B5A2A30-7FD3-731B-08E3-F7C59C330234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2473325"/>
            <a:ext cx="254000" cy="254000"/>
          </a:xfrm>
          <a:custGeom>
            <a:avLst/>
            <a:gdLst>
              <a:gd name="T0" fmla="*/ 102 w 160"/>
              <a:gd name="T1" fmla="*/ 80 h 160"/>
              <a:gd name="T2" fmla="*/ 125 w 160"/>
              <a:gd name="T3" fmla="*/ 57 h 160"/>
              <a:gd name="T4" fmla="*/ 125 w 160"/>
              <a:gd name="T5" fmla="*/ 54 h 160"/>
              <a:gd name="T6" fmla="*/ 107 w 160"/>
              <a:gd name="T7" fmla="*/ 35 h 160"/>
              <a:gd name="T8" fmla="*/ 103 w 160"/>
              <a:gd name="T9" fmla="*/ 35 h 160"/>
              <a:gd name="T10" fmla="*/ 80 w 160"/>
              <a:gd name="T11" fmla="*/ 58 h 160"/>
              <a:gd name="T12" fmla="*/ 57 w 160"/>
              <a:gd name="T13" fmla="*/ 35 h 160"/>
              <a:gd name="T14" fmla="*/ 53 w 160"/>
              <a:gd name="T15" fmla="*/ 35 h 160"/>
              <a:gd name="T16" fmla="*/ 35 w 160"/>
              <a:gd name="T17" fmla="*/ 54 h 160"/>
              <a:gd name="T18" fmla="*/ 35 w 160"/>
              <a:gd name="T19" fmla="*/ 57 h 160"/>
              <a:gd name="T20" fmla="*/ 58 w 160"/>
              <a:gd name="T21" fmla="*/ 80 h 160"/>
              <a:gd name="T22" fmla="*/ 35 w 160"/>
              <a:gd name="T23" fmla="*/ 104 h 160"/>
              <a:gd name="T24" fmla="*/ 34 w 160"/>
              <a:gd name="T25" fmla="*/ 105 h 160"/>
              <a:gd name="T26" fmla="*/ 35 w 160"/>
              <a:gd name="T27" fmla="*/ 107 h 160"/>
              <a:gd name="T28" fmla="*/ 53 w 160"/>
              <a:gd name="T29" fmla="*/ 126 h 160"/>
              <a:gd name="T30" fmla="*/ 55 w 160"/>
              <a:gd name="T31" fmla="*/ 127 h 160"/>
              <a:gd name="T32" fmla="*/ 57 w 160"/>
              <a:gd name="T33" fmla="*/ 126 h 160"/>
              <a:gd name="T34" fmla="*/ 80 w 160"/>
              <a:gd name="T35" fmla="*/ 103 h 160"/>
              <a:gd name="T36" fmla="*/ 103 w 160"/>
              <a:gd name="T37" fmla="*/ 126 h 160"/>
              <a:gd name="T38" fmla="*/ 107 w 160"/>
              <a:gd name="T39" fmla="*/ 126 h 160"/>
              <a:gd name="T40" fmla="*/ 125 w 160"/>
              <a:gd name="T41" fmla="*/ 107 h 160"/>
              <a:gd name="T42" fmla="*/ 125 w 160"/>
              <a:gd name="T43" fmla="*/ 104 h 160"/>
              <a:gd name="T44" fmla="*/ 102 w 160"/>
              <a:gd name="T45" fmla="*/ 80 h 160"/>
              <a:gd name="T46" fmla="*/ 105 w 160"/>
              <a:gd name="T47" fmla="*/ 121 h 160"/>
              <a:gd name="T48" fmla="*/ 82 w 160"/>
              <a:gd name="T49" fmla="*/ 97 h 160"/>
              <a:gd name="T50" fmla="*/ 78 w 160"/>
              <a:gd name="T51" fmla="*/ 97 h 160"/>
              <a:gd name="T52" fmla="*/ 55 w 160"/>
              <a:gd name="T53" fmla="*/ 121 h 160"/>
              <a:gd name="T54" fmla="*/ 40 w 160"/>
              <a:gd name="T55" fmla="*/ 105 h 160"/>
              <a:gd name="T56" fmla="*/ 63 w 160"/>
              <a:gd name="T57" fmla="*/ 82 h 160"/>
              <a:gd name="T58" fmla="*/ 64 w 160"/>
              <a:gd name="T59" fmla="*/ 80 h 160"/>
              <a:gd name="T60" fmla="*/ 63 w 160"/>
              <a:gd name="T61" fmla="*/ 79 h 160"/>
              <a:gd name="T62" fmla="*/ 40 w 160"/>
              <a:gd name="T63" fmla="*/ 55 h 160"/>
              <a:gd name="T64" fmla="*/ 55 w 160"/>
              <a:gd name="T65" fmla="*/ 40 h 160"/>
              <a:gd name="T66" fmla="*/ 78 w 160"/>
              <a:gd name="T67" fmla="*/ 64 h 160"/>
              <a:gd name="T68" fmla="*/ 82 w 160"/>
              <a:gd name="T69" fmla="*/ 64 h 160"/>
              <a:gd name="T70" fmla="*/ 105 w 160"/>
              <a:gd name="T71" fmla="*/ 40 h 160"/>
              <a:gd name="T72" fmla="*/ 120 w 160"/>
              <a:gd name="T73" fmla="*/ 55 h 160"/>
              <a:gd name="T74" fmla="*/ 97 w 160"/>
              <a:gd name="T75" fmla="*/ 79 h 160"/>
              <a:gd name="T76" fmla="*/ 96 w 160"/>
              <a:gd name="T77" fmla="*/ 80 h 160"/>
              <a:gd name="T78" fmla="*/ 97 w 160"/>
              <a:gd name="T79" fmla="*/ 82 h 160"/>
              <a:gd name="T80" fmla="*/ 120 w 160"/>
              <a:gd name="T81" fmla="*/ 105 h 160"/>
              <a:gd name="T82" fmla="*/ 105 w 160"/>
              <a:gd name="T83" fmla="*/ 121 h 160"/>
              <a:gd name="T84" fmla="*/ 80 w 160"/>
              <a:gd name="T85" fmla="*/ 0 h 160"/>
              <a:gd name="T86" fmla="*/ 0 w 160"/>
              <a:gd name="T87" fmla="*/ 80 h 160"/>
              <a:gd name="T88" fmla="*/ 80 w 160"/>
              <a:gd name="T89" fmla="*/ 160 h 160"/>
              <a:gd name="T90" fmla="*/ 160 w 160"/>
              <a:gd name="T91" fmla="*/ 80 h 160"/>
              <a:gd name="T92" fmla="*/ 80 w 160"/>
              <a:gd name="T93" fmla="*/ 0 h 160"/>
              <a:gd name="T94" fmla="*/ 80 w 160"/>
              <a:gd name="T95" fmla="*/ 156 h 160"/>
              <a:gd name="T96" fmla="*/ 5 w 160"/>
              <a:gd name="T97" fmla="*/ 80 h 160"/>
              <a:gd name="T98" fmla="*/ 80 w 160"/>
              <a:gd name="T99" fmla="*/ 5 h 160"/>
              <a:gd name="T100" fmla="*/ 155 w 160"/>
              <a:gd name="T101" fmla="*/ 80 h 160"/>
              <a:gd name="T102" fmla="*/ 80 w 160"/>
              <a:gd name="T103" fmla="*/ 156 h 160"/>
              <a:gd name="T104" fmla="*/ 80 w 160"/>
              <a:gd name="T105" fmla="*/ 13 h 160"/>
              <a:gd name="T106" fmla="*/ 13 w 160"/>
              <a:gd name="T107" fmla="*/ 80 h 160"/>
              <a:gd name="T108" fmla="*/ 80 w 160"/>
              <a:gd name="T109" fmla="*/ 148 h 160"/>
              <a:gd name="T110" fmla="*/ 148 w 160"/>
              <a:gd name="T111" fmla="*/ 80 h 160"/>
              <a:gd name="T112" fmla="*/ 80 w 160"/>
              <a:gd name="T113" fmla="*/ 13 h 160"/>
              <a:gd name="T114" fmla="*/ 80 w 160"/>
              <a:gd name="T115" fmla="*/ 143 h 160"/>
              <a:gd name="T116" fmla="*/ 18 w 160"/>
              <a:gd name="T117" fmla="*/ 80 h 160"/>
              <a:gd name="T118" fmla="*/ 80 w 160"/>
              <a:gd name="T119" fmla="*/ 18 h 160"/>
              <a:gd name="T120" fmla="*/ 143 w 160"/>
              <a:gd name="T121" fmla="*/ 80 h 160"/>
              <a:gd name="T122" fmla="*/ 80 w 160"/>
              <a:gd name="T123" fmla="*/ 1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102" y="80"/>
                </a:moveTo>
                <a:cubicBezTo>
                  <a:pt x="125" y="57"/>
                  <a:pt x="125" y="57"/>
                  <a:pt x="125" y="57"/>
                </a:cubicBezTo>
                <a:cubicBezTo>
                  <a:pt x="126" y="56"/>
                  <a:pt x="126" y="55"/>
                  <a:pt x="125" y="54"/>
                </a:cubicBezTo>
                <a:cubicBezTo>
                  <a:pt x="107" y="35"/>
                  <a:pt x="107" y="35"/>
                  <a:pt x="107" y="35"/>
                </a:cubicBezTo>
                <a:cubicBezTo>
                  <a:pt x="106" y="34"/>
                  <a:pt x="104" y="34"/>
                  <a:pt x="103" y="35"/>
                </a:cubicBezTo>
                <a:cubicBezTo>
                  <a:pt x="80" y="58"/>
                  <a:pt x="80" y="58"/>
                  <a:pt x="80" y="58"/>
                </a:cubicBezTo>
                <a:cubicBezTo>
                  <a:pt x="57" y="35"/>
                  <a:pt x="57" y="35"/>
                  <a:pt x="57" y="35"/>
                </a:cubicBezTo>
                <a:cubicBezTo>
                  <a:pt x="56" y="34"/>
                  <a:pt x="54" y="34"/>
                  <a:pt x="53" y="35"/>
                </a:cubicBezTo>
                <a:cubicBezTo>
                  <a:pt x="35" y="54"/>
                  <a:pt x="35" y="54"/>
                  <a:pt x="35" y="54"/>
                </a:cubicBezTo>
                <a:cubicBezTo>
                  <a:pt x="34" y="55"/>
                  <a:pt x="34" y="56"/>
                  <a:pt x="35" y="57"/>
                </a:cubicBezTo>
                <a:cubicBezTo>
                  <a:pt x="58" y="80"/>
                  <a:pt x="58" y="80"/>
                  <a:pt x="58" y="80"/>
                </a:cubicBezTo>
                <a:cubicBezTo>
                  <a:pt x="35" y="104"/>
                  <a:pt x="35" y="104"/>
                  <a:pt x="35" y="104"/>
                </a:cubicBezTo>
                <a:cubicBezTo>
                  <a:pt x="34" y="104"/>
                  <a:pt x="34" y="105"/>
                  <a:pt x="34" y="105"/>
                </a:cubicBezTo>
                <a:cubicBezTo>
                  <a:pt x="34" y="106"/>
                  <a:pt x="34" y="107"/>
                  <a:pt x="35" y="107"/>
                </a:cubicBezTo>
                <a:cubicBezTo>
                  <a:pt x="53" y="126"/>
                  <a:pt x="53" y="126"/>
                  <a:pt x="53" y="126"/>
                </a:cubicBezTo>
                <a:cubicBezTo>
                  <a:pt x="54" y="126"/>
                  <a:pt x="54" y="127"/>
                  <a:pt x="55" y="127"/>
                </a:cubicBezTo>
                <a:cubicBezTo>
                  <a:pt x="56" y="127"/>
                  <a:pt x="56" y="126"/>
                  <a:pt x="57" y="126"/>
                </a:cubicBezTo>
                <a:cubicBezTo>
                  <a:pt x="80" y="103"/>
                  <a:pt x="80" y="103"/>
                  <a:pt x="80" y="103"/>
                </a:cubicBezTo>
                <a:cubicBezTo>
                  <a:pt x="103" y="126"/>
                  <a:pt x="103" y="126"/>
                  <a:pt x="103" y="126"/>
                </a:cubicBezTo>
                <a:cubicBezTo>
                  <a:pt x="104" y="127"/>
                  <a:pt x="106" y="127"/>
                  <a:pt x="107" y="126"/>
                </a:cubicBezTo>
                <a:cubicBezTo>
                  <a:pt x="125" y="107"/>
                  <a:pt x="125" y="107"/>
                  <a:pt x="125" y="107"/>
                </a:cubicBezTo>
                <a:cubicBezTo>
                  <a:pt x="126" y="106"/>
                  <a:pt x="126" y="105"/>
                  <a:pt x="125" y="104"/>
                </a:cubicBezTo>
                <a:lnTo>
                  <a:pt x="102" y="80"/>
                </a:lnTo>
                <a:close/>
                <a:moveTo>
                  <a:pt x="105" y="121"/>
                </a:moveTo>
                <a:cubicBezTo>
                  <a:pt x="82" y="97"/>
                  <a:pt x="82" y="97"/>
                  <a:pt x="82" y="97"/>
                </a:cubicBezTo>
                <a:cubicBezTo>
                  <a:pt x="81" y="96"/>
                  <a:pt x="79" y="96"/>
                  <a:pt x="78" y="97"/>
                </a:cubicBezTo>
                <a:cubicBezTo>
                  <a:pt x="55" y="121"/>
                  <a:pt x="55" y="121"/>
                  <a:pt x="55" y="121"/>
                </a:cubicBezTo>
                <a:cubicBezTo>
                  <a:pt x="40" y="105"/>
                  <a:pt x="40" y="105"/>
                  <a:pt x="40" y="105"/>
                </a:cubicBezTo>
                <a:cubicBezTo>
                  <a:pt x="63" y="82"/>
                  <a:pt x="63" y="82"/>
                  <a:pt x="63" y="82"/>
                </a:cubicBezTo>
                <a:cubicBezTo>
                  <a:pt x="64" y="82"/>
                  <a:pt x="64" y="81"/>
                  <a:pt x="64" y="80"/>
                </a:cubicBezTo>
                <a:cubicBezTo>
                  <a:pt x="64" y="80"/>
                  <a:pt x="64" y="79"/>
                  <a:pt x="63" y="79"/>
                </a:cubicBezTo>
                <a:cubicBezTo>
                  <a:pt x="40" y="55"/>
                  <a:pt x="40" y="55"/>
                  <a:pt x="40" y="55"/>
                </a:cubicBezTo>
                <a:cubicBezTo>
                  <a:pt x="55" y="40"/>
                  <a:pt x="55" y="40"/>
                  <a:pt x="55" y="40"/>
                </a:cubicBezTo>
                <a:cubicBezTo>
                  <a:pt x="78" y="64"/>
                  <a:pt x="78" y="64"/>
                  <a:pt x="78" y="64"/>
                </a:cubicBezTo>
                <a:cubicBezTo>
                  <a:pt x="79" y="65"/>
                  <a:pt x="81" y="65"/>
                  <a:pt x="82" y="64"/>
                </a:cubicBezTo>
                <a:cubicBezTo>
                  <a:pt x="105" y="40"/>
                  <a:pt x="105" y="40"/>
                  <a:pt x="105" y="40"/>
                </a:cubicBezTo>
                <a:cubicBezTo>
                  <a:pt x="120" y="55"/>
                  <a:pt x="120" y="55"/>
                  <a:pt x="120" y="55"/>
                </a:cubicBezTo>
                <a:cubicBezTo>
                  <a:pt x="97" y="79"/>
                  <a:pt x="97" y="79"/>
                  <a:pt x="97" y="79"/>
                </a:cubicBezTo>
                <a:cubicBezTo>
                  <a:pt x="96" y="79"/>
                  <a:pt x="96" y="80"/>
                  <a:pt x="96" y="80"/>
                </a:cubicBezTo>
                <a:cubicBezTo>
                  <a:pt x="96" y="81"/>
                  <a:pt x="96" y="82"/>
                  <a:pt x="97" y="82"/>
                </a:cubicBezTo>
                <a:cubicBezTo>
                  <a:pt x="120" y="105"/>
                  <a:pt x="120" y="105"/>
                  <a:pt x="120" y="105"/>
                </a:cubicBezTo>
                <a:lnTo>
                  <a:pt x="105" y="121"/>
                </a:ln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5"/>
                  <a:pt x="36" y="160"/>
                  <a:pt x="80" y="160"/>
                </a:cubicBezTo>
                <a:cubicBezTo>
                  <a:pt x="124" y="160"/>
                  <a:pt x="160" y="125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6"/>
                </a:moveTo>
                <a:cubicBezTo>
                  <a:pt x="39" y="156"/>
                  <a:pt x="5" y="122"/>
                  <a:pt x="5" y="80"/>
                </a:cubicBezTo>
                <a:cubicBezTo>
                  <a:pt x="5" y="39"/>
                  <a:pt x="39" y="5"/>
                  <a:pt x="80" y="5"/>
                </a:cubicBezTo>
                <a:cubicBezTo>
                  <a:pt x="121" y="5"/>
                  <a:pt x="155" y="39"/>
                  <a:pt x="155" y="80"/>
                </a:cubicBezTo>
                <a:cubicBezTo>
                  <a:pt x="155" y="122"/>
                  <a:pt x="121" y="156"/>
                  <a:pt x="80" y="156"/>
                </a:cubicBezTo>
                <a:close/>
                <a:moveTo>
                  <a:pt x="80" y="13"/>
                </a:moveTo>
                <a:cubicBezTo>
                  <a:pt x="43" y="13"/>
                  <a:pt x="13" y="43"/>
                  <a:pt x="13" y="80"/>
                </a:cubicBezTo>
                <a:cubicBezTo>
                  <a:pt x="13" y="118"/>
                  <a:pt x="43" y="148"/>
                  <a:pt x="80" y="148"/>
                </a:cubicBezTo>
                <a:cubicBezTo>
                  <a:pt x="117" y="148"/>
                  <a:pt x="148" y="118"/>
                  <a:pt x="148" y="80"/>
                </a:cubicBezTo>
                <a:cubicBezTo>
                  <a:pt x="148" y="43"/>
                  <a:pt x="117" y="13"/>
                  <a:pt x="80" y="13"/>
                </a:cubicBezTo>
                <a:close/>
                <a:moveTo>
                  <a:pt x="80" y="143"/>
                </a:moveTo>
                <a:cubicBezTo>
                  <a:pt x="46" y="143"/>
                  <a:pt x="18" y="115"/>
                  <a:pt x="18" y="80"/>
                </a:cubicBezTo>
                <a:cubicBezTo>
                  <a:pt x="18" y="46"/>
                  <a:pt x="46" y="18"/>
                  <a:pt x="80" y="18"/>
                </a:cubicBezTo>
                <a:cubicBezTo>
                  <a:pt x="115" y="18"/>
                  <a:pt x="143" y="46"/>
                  <a:pt x="143" y="80"/>
                </a:cubicBezTo>
                <a:cubicBezTo>
                  <a:pt x="143" y="115"/>
                  <a:pt x="115" y="143"/>
                  <a:pt x="80" y="1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3AF49DFC-F9CB-F24C-1C76-64CD14F6AC41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2473325"/>
            <a:ext cx="254000" cy="254000"/>
          </a:xfrm>
          <a:custGeom>
            <a:avLst/>
            <a:gdLst>
              <a:gd name="T0" fmla="*/ 80 w 160"/>
              <a:gd name="T1" fmla="*/ 160 h 160"/>
              <a:gd name="T2" fmla="*/ 0 w 160"/>
              <a:gd name="T3" fmla="*/ 80 h 160"/>
              <a:gd name="T4" fmla="*/ 80 w 160"/>
              <a:gd name="T5" fmla="*/ 0 h 160"/>
              <a:gd name="T6" fmla="*/ 137 w 160"/>
              <a:gd name="T7" fmla="*/ 24 h 160"/>
              <a:gd name="T8" fmla="*/ 137 w 160"/>
              <a:gd name="T9" fmla="*/ 27 h 160"/>
              <a:gd name="T10" fmla="*/ 82 w 160"/>
              <a:gd name="T11" fmla="*/ 112 h 160"/>
              <a:gd name="T12" fmla="*/ 80 w 160"/>
              <a:gd name="T13" fmla="*/ 113 h 160"/>
              <a:gd name="T14" fmla="*/ 80 w 160"/>
              <a:gd name="T15" fmla="*/ 113 h 160"/>
              <a:gd name="T16" fmla="*/ 78 w 160"/>
              <a:gd name="T17" fmla="*/ 112 h 160"/>
              <a:gd name="T18" fmla="*/ 49 w 160"/>
              <a:gd name="T19" fmla="*/ 66 h 160"/>
              <a:gd name="T20" fmla="*/ 48 w 160"/>
              <a:gd name="T21" fmla="*/ 63 h 160"/>
              <a:gd name="T22" fmla="*/ 51 w 160"/>
              <a:gd name="T23" fmla="*/ 62 h 160"/>
              <a:gd name="T24" fmla="*/ 67 w 160"/>
              <a:gd name="T25" fmla="*/ 62 h 160"/>
              <a:gd name="T26" fmla="*/ 69 w 160"/>
              <a:gd name="T27" fmla="*/ 63 h 160"/>
              <a:gd name="T28" fmla="*/ 80 w 160"/>
              <a:gd name="T29" fmla="*/ 81 h 160"/>
              <a:gd name="T30" fmla="*/ 114 w 160"/>
              <a:gd name="T31" fmla="*/ 28 h 160"/>
              <a:gd name="T32" fmla="*/ 80 w 160"/>
              <a:gd name="T33" fmla="*/ 18 h 160"/>
              <a:gd name="T34" fmla="*/ 18 w 160"/>
              <a:gd name="T35" fmla="*/ 80 h 160"/>
              <a:gd name="T36" fmla="*/ 80 w 160"/>
              <a:gd name="T37" fmla="*/ 143 h 160"/>
              <a:gd name="T38" fmla="*/ 143 w 160"/>
              <a:gd name="T39" fmla="*/ 80 h 160"/>
              <a:gd name="T40" fmla="*/ 145 w 160"/>
              <a:gd name="T41" fmla="*/ 78 h 160"/>
              <a:gd name="T42" fmla="*/ 158 w 160"/>
              <a:gd name="T43" fmla="*/ 78 h 160"/>
              <a:gd name="T44" fmla="*/ 160 w 160"/>
              <a:gd name="T45" fmla="*/ 80 h 160"/>
              <a:gd name="T46" fmla="*/ 80 w 160"/>
              <a:gd name="T47" fmla="*/ 160 h 160"/>
              <a:gd name="T48" fmla="*/ 80 w 160"/>
              <a:gd name="T49" fmla="*/ 5 h 160"/>
              <a:gd name="T50" fmla="*/ 5 w 160"/>
              <a:gd name="T51" fmla="*/ 80 h 160"/>
              <a:gd name="T52" fmla="*/ 80 w 160"/>
              <a:gd name="T53" fmla="*/ 156 h 160"/>
              <a:gd name="T54" fmla="*/ 155 w 160"/>
              <a:gd name="T55" fmla="*/ 83 h 160"/>
              <a:gd name="T56" fmla="*/ 148 w 160"/>
              <a:gd name="T57" fmla="*/ 83 h 160"/>
              <a:gd name="T58" fmla="*/ 80 w 160"/>
              <a:gd name="T59" fmla="*/ 148 h 160"/>
              <a:gd name="T60" fmla="*/ 13 w 160"/>
              <a:gd name="T61" fmla="*/ 80 h 160"/>
              <a:gd name="T62" fmla="*/ 80 w 160"/>
              <a:gd name="T63" fmla="*/ 13 h 160"/>
              <a:gd name="T64" fmla="*/ 119 w 160"/>
              <a:gd name="T65" fmla="*/ 25 h 160"/>
              <a:gd name="T66" fmla="*/ 120 w 160"/>
              <a:gd name="T67" fmla="*/ 28 h 160"/>
              <a:gd name="T68" fmla="*/ 82 w 160"/>
              <a:gd name="T69" fmla="*/ 87 h 160"/>
              <a:gd name="T70" fmla="*/ 80 w 160"/>
              <a:gd name="T71" fmla="*/ 88 h 160"/>
              <a:gd name="T72" fmla="*/ 80 w 160"/>
              <a:gd name="T73" fmla="*/ 88 h 160"/>
              <a:gd name="T74" fmla="*/ 78 w 160"/>
              <a:gd name="T75" fmla="*/ 87 h 160"/>
              <a:gd name="T76" fmla="*/ 65 w 160"/>
              <a:gd name="T77" fmla="*/ 67 h 160"/>
              <a:gd name="T78" fmla="*/ 55 w 160"/>
              <a:gd name="T79" fmla="*/ 67 h 160"/>
              <a:gd name="T80" fmla="*/ 80 w 160"/>
              <a:gd name="T81" fmla="*/ 106 h 160"/>
              <a:gd name="T82" fmla="*/ 132 w 160"/>
              <a:gd name="T83" fmla="*/ 26 h 160"/>
              <a:gd name="T84" fmla="*/ 80 w 160"/>
              <a:gd name="T85" fmla="*/ 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0">
                <a:moveTo>
                  <a:pt x="80" y="160"/>
                </a:moveTo>
                <a:cubicBezTo>
                  <a:pt x="36" y="160"/>
                  <a:pt x="0" y="125"/>
                  <a:pt x="0" y="80"/>
                </a:cubicBezTo>
                <a:cubicBezTo>
                  <a:pt x="0" y="36"/>
                  <a:pt x="36" y="0"/>
                  <a:pt x="80" y="0"/>
                </a:cubicBezTo>
                <a:cubicBezTo>
                  <a:pt x="102" y="0"/>
                  <a:pt x="122" y="9"/>
                  <a:pt x="137" y="24"/>
                </a:cubicBezTo>
                <a:cubicBezTo>
                  <a:pt x="138" y="25"/>
                  <a:pt x="138" y="26"/>
                  <a:pt x="137" y="27"/>
                </a:cubicBezTo>
                <a:cubicBezTo>
                  <a:pt x="82" y="112"/>
                  <a:pt x="82" y="112"/>
                  <a:pt x="82" y="112"/>
                </a:cubicBezTo>
                <a:cubicBezTo>
                  <a:pt x="82" y="112"/>
                  <a:pt x="81" y="113"/>
                  <a:pt x="80" y="113"/>
                </a:cubicBezTo>
                <a:cubicBezTo>
                  <a:pt x="80" y="113"/>
                  <a:pt x="80" y="113"/>
                  <a:pt x="80" y="113"/>
                </a:cubicBezTo>
                <a:cubicBezTo>
                  <a:pt x="79" y="113"/>
                  <a:pt x="79" y="112"/>
                  <a:pt x="78" y="112"/>
                </a:cubicBezTo>
                <a:cubicBezTo>
                  <a:pt x="49" y="66"/>
                  <a:pt x="49" y="66"/>
                  <a:pt x="49" y="66"/>
                </a:cubicBezTo>
                <a:cubicBezTo>
                  <a:pt x="48" y="65"/>
                  <a:pt x="48" y="64"/>
                  <a:pt x="48" y="63"/>
                </a:cubicBezTo>
                <a:cubicBezTo>
                  <a:pt x="49" y="62"/>
                  <a:pt x="50" y="62"/>
                  <a:pt x="51" y="62"/>
                </a:cubicBezTo>
                <a:cubicBezTo>
                  <a:pt x="67" y="62"/>
                  <a:pt x="67" y="62"/>
                  <a:pt x="67" y="62"/>
                </a:cubicBezTo>
                <a:cubicBezTo>
                  <a:pt x="68" y="62"/>
                  <a:pt x="68" y="62"/>
                  <a:pt x="69" y="63"/>
                </a:cubicBezTo>
                <a:cubicBezTo>
                  <a:pt x="80" y="81"/>
                  <a:pt x="80" y="81"/>
                  <a:pt x="80" y="81"/>
                </a:cubicBezTo>
                <a:cubicBezTo>
                  <a:pt x="86" y="72"/>
                  <a:pt x="101" y="48"/>
                  <a:pt x="114" y="28"/>
                </a:cubicBezTo>
                <a:cubicBezTo>
                  <a:pt x="104" y="21"/>
                  <a:pt x="92" y="18"/>
                  <a:pt x="80" y="18"/>
                </a:cubicBezTo>
                <a:cubicBezTo>
                  <a:pt x="46" y="18"/>
                  <a:pt x="18" y="46"/>
                  <a:pt x="18" y="80"/>
                </a:cubicBezTo>
                <a:cubicBezTo>
                  <a:pt x="18" y="115"/>
                  <a:pt x="46" y="143"/>
                  <a:pt x="80" y="143"/>
                </a:cubicBezTo>
                <a:cubicBezTo>
                  <a:pt x="115" y="143"/>
                  <a:pt x="143" y="115"/>
                  <a:pt x="143" y="80"/>
                </a:cubicBezTo>
                <a:cubicBezTo>
                  <a:pt x="143" y="79"/>
                  <a:pt x="144" y="78"/>
                  <a:pt x="145" y="78"/>
                </a:cubicBezTo>
                <a:cubicBezTo>
                  <a:pt x="158" y="78"/>
                  <a:pt x="158" y="78"/>
                  <a:pt x="158" y="78"/>
                </a:cubicBezTo>
                <a:cubicBezTo>
                  <a:pt x="159" y="78"/>
                  <a:pt x="160" y="79"/>
                  <a:pt x="160" y="80"/>
                </a:cubicBezTo>
                <a:cubicBezTo>
                  <a:pt x="160" y="125"/>
                  <a:pt x="124" y="160"/>
                  <a:pt x="80" y="160"/>
                </a:cubicBezTo>
                <a:close/>
                <a:moveTo>
                  <a:pt x="80" y="5"/>
                </a:moveTo>
                <a:cubicBezTo>
                  <a:pt x="39" y="5"/>
                  <a:pt x="5" y="39"/>
                  <a:pt x="5" y="80"/>
                </a:cubicBezTo>
                <a:cubicBezTo>
                  <a:pt x="5" y="122"/>
                  <a:pt x="39" y="156"/>
                  <a:pt x="80" y="156"/>
                </a:cubicBezTo>
                <a:cubicBezTo>
                  <a:pt x="121" y="156"/>
                  <a:pt x="154" y="123"/>
                  <a:pt x="155" y="83"/>
                </a:cubicBezTo>
                <a:cubicBezTo>
                  <a:pt x="148" y="83"/>
                  <a:pt x="148" y="83"/>
                  <a:pt x="148" y="83"/>
                </a:cubicBezTo>
                <a:cubicBezTo>
                  <a:pt x="146" y="119"/>
                  <a:pt x="117" y="148"/>
                  <a:pt x="80" y="148"/>
                </a:cubicBezTo>
                <a:cubicBezTo>
                  <a:pt x="43" y="148"/>
                  <a:pt x="13" y="118"/>
                  <a:pt x="13" y="80"/>
                </a:cubicBezTo>
                <a:cubicBezTo>
                  <a:pt x="13" y="43"/>
                  <a:pt x="43" y="13"/>
                  <a:pt x="80" y="13"/>
                </a:cubicBezTo>
                <a:cubicBezTo>
                  <a:pt x="94" y="13"/>
                  <a:pt x="108" y="17"/>
                  <a:pt x="119" y="25"/>
                </a:cubicBezTo>
                <a:cubicBezTo>
                  <a:pt x="120" y="26"/>
                  <a:pt x="120" y="27"/>
                  <a:pt x="120" y="28"/>
                </a:cubicBezTo>
                <a:cubicBezTo>
                  <a:pt x="104" y="53"/>
                  <a:pt x="83" y="86"/>
                  <a:pt x="82" y="87"/>
                </a:cubicBezTo>
                <a:cubicBezTo>
                  <a:pt x="82" y="87"/>
                  <a:pt x="81" y="88"/>
                  <a:pt x="80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79" y="88"/>
                  <a:pt x="79" y="87"/>
                  <a:pt x="78" y="87"/>
                </a:cubicBezTo>
                <a:cubicBezTo>
                  <a:pt x="65" y="67"/>
                  <a:pt x="65" y="67"/>
                  <a:pt x="65" y="67"/>
                </a:cubicBezTo>
                <a:cubicBezTo>
                  <a:pt x="55" y="67"/>
                  <a:pt x="55" y="67"/>
                  <a:pt x="55" y="67"/>
                </a:cubicBezTo>
                <a:cubicBezTo>
                  <a:pt x="80" y="106"/>
                  <a:pt x="80" y="106"/>
                  <a:pt x="80" y="106"/>
                </a:cubicBezTo>
                <a:cubicBezTo>
                  <a:pt x="132" y="26"/>
                  <a:pt x="132" y="26"/>
                  <a:pt x="132" y="26"/>
                </a:cubicBezTo>
                <a:cubicBezTo>
                  <a:pt x="118" y="13"/>
                  <a:pt x="100" y="5"/>
                  <a:pt x="80" y="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BB60214D-1449-E3E9-7C62-A3A3734E72B7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2473325"/>
            <a:ext cx="254000" cy="254000"/>
          </a:xfrm>
          <a:custGeom>
            <a:avLst/>
            <a:gdLst>
              <a:gd name="T0" fmla="*/ 135 w 160"/>
              <a:gd name="T1" fmla="*/ 60 h 160"/>
              <a:gd name="T2" fmla="*/ 115 w 160"/>
              <a:gd name="T3" fmla="*/ 40 h 160"/>
              <a:gd name="T4" fmla="*/ 111 w 160"/>
              <a:gd name="T5" fmla="*/ 40 h 160"/>
              <a:gd name="T6" fmla="*/ 75 w 160"/>
              <a:gd name="T7" fmla="*/ 76 h 160"/>
              <a:gd name="T8" fmla="*/ 55 w 160"/>
              <a:gd name="T9" fmla="*/ 56 h 160"/>
              <a:gd name="T10" fmla="*/ 52 w 160"/>
              <a:gd name="T11" fmla="*/ 56 h 160"/>
              <a:gd name="T12" fmla="*/ 32 w 160"/>
              <a:gd name="T13" fmla="*/ 76 h 160"/>
              <a:gd name="T14" fmla="*/ 32 w 160"/>
              <a:gd name="T15" fmla="*/ 79 h 160"/>
              <a:gd name="T16" fmla="*/ 74 w 160"/>
              <a:gd name="T17" fmla="*/ 121 h 160"/>
              <a:gd name="T18" fmla="*/ 75 w 160"/>
              <a:gd name="T19" fmla="*/ 122 h 160"/>
              <a:gd name="T20" fmla="*/ 77 w 160"/>
              <a:gd name="T21" fmla="*/ 121 h 160"/>
              <a:gd name="T22" fmla="*/ 135 w 160"/>
              <a:gd name="T23" fmla="*/ 64 h 160"/>
              <a:gd name="T24" fmla="*/ 135 w 160"/>
              <a:gd name="T25" fmla="*/ 62 h 160"/>
              <a:gd name="T26" fmla="*/ 135 w 160"/>
              <a:gd name="T27" fmla="*/ 60 h 160"/>
              <a:gd name="T28" fmla="*/ 75 w 160"/>
              <a:gd name="T29" fmla="*/ 116 h 160"/>
              <a:gd name="T30" fmla="*/ 37 w 160"/>
              <a:gd name="T31" fmla="*/ 78 h 160"/>
              <a:gd name="T32" fmla="*/ 54 w 160"/>
              <a:gd name="T33" fmla="*/ 61 h 160"/>
              <a:gd name="T34" fmla="*/ 74 w 160"/>
              <a:gd name="T35" fmla="*/ 81 h 160"/>
              <a:gd name="T36" fmla="*/ 77 w 160"/>
              <a:gd name="T37" fmla="*/ 81 h 160"/>
              <a:gd name="T38" fmla="*/ 113 w 160"/>
              <a:gd name="T39" fmla="*/ 45 h 160"/>
              <a:gd name="T40" fmla="*/ 129 w 160"/>
              <a:gd name="T41" fmla="*/ 62 h 160"/>
              <a:gd name="T42" fmla="*/ 75 w 160"/>
              <a:gd name="T43" fmla="*/ 116 h 160"/>
              <a:gd name="T44" fmla="*/ 80 w 160"/>
              <a:gd name="T45" fmla="*/ 0 h 160"/>
              <a:gd name="T46" fmla="*/ 0 w 160"/>
              <a:gd name="T47" fmla="*/ 80 h 160"/>
              <a:gd name="T48" fmla="*/ 80 w 160"/>
              <a:gd name="T49" fmla="*/ 160 h 160"/>
              <a:gd name="T50" fmla="*/ 160 w 160"/>
              <a:gd name="T51" fmla="*/ 80 h 160"/>
              <a:gd name="T52" fmla="*/ 80 w 160"/>
              <a:gd name="T53" fmla="*/ 0 h 160"/>
              <a:gd name="T54" fmla="*/ 80 w 160"/>
              <a:gd name="T55" fmla="*/ 156 h 160"/>
              <a:gd name="T56" fmla="*/ 5 w 160"/>
              <a:gd name="T57" fmla="*/ 80 h 160"/>
              <a:gd name="T58" fmla="*/ 80 w 160"/>
              <a:gd name="T59" fmla="*/ 5 h 160"/>
              <a:gd name="T60" fmla="*/ 155 w 160"/>
              <a:gd name="T61" fmla="*/ 80 h 160"/>
              <a:gd name="T62" fmla="*/ 80 w 160"/>
              <a:gd name="T63" fmla="*/ 156 h 160"/>
              <a:gd name="T64" fmla="*/ 80 w 160"/>
              <a:gd name="T65" fmla="*/ 13 h 160"/>
              <a:gd name="T66" fmla="*/ 12 w 160"/>
              <a:gd name="T67" fmla="*/ 80 h 160"/>
              <a:gd name="T68" fmla="*/ 80 w 160"/>
              <a:gd name="T69" fmla="*/ 148 h 160"/>
              <a:gd name="T70" fmla="*/ 147 w 160"/>
              <a:gd name="T71" fmla="*/ 80 h 160"/>
              <a:gd name="T72" fmla="*/ 80 w 160"/>
              <a:gd name="T73" fmla="*/ 13 h 160"/>
              <a:gd name="T74" fmla="*/ 80 w 160"/>
              <a:gd name="T75" fmla="*/ 143 h 160"/>
              <a:gd name="T76" fmla="*/ 17 w 160"/>
              <a:gd name="T77" fmla="*/ 80 h 160"/>
              <a:gd name="T78" fmla="*/ 80 w 160"/>
              <a:gd name="T79" fmla="*/ 18 h 160"/>
              <a:gd name="T80" fmla="*/ 143 w 160"/>
              <a:gd name="T81" fmla="*/ 80 h 160"/>
              <a:gd name="T82" fmla="*/ 80 w 160"/>
              <a:gd name="T83" fmla="*/ 1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60">
                <a:moveTo>
                  <a:pt x="135" y="60"/>
                </a:moveTo>
                <a:cubicBezTo>
                  <a:pt x="115" y="40"/>
                  <a:pt x="115" y="40"/>
                  <a:pt x="115" y="40"/>
                </a:cubicBezTo>
                <a:cubicBezTo>
                  <a:pt x="114" y="39"/>
                  <a:pt x="112" y="39"/>
                  <a:pt x="111" y="40"/>
                </a:cubicBezTo>
                <a:cubicBezTo>
                  <a:pt x="75" y="76"/>
                  <a:pt x="75" y="76"/>
                  <a:pt x="75" y="76"/>
                </a:cubicBezTo>
                <a:cubicBezTo>
                  <a:pt x="55" y="56"/>
                  <a:pt x="55" y="56"/>
                  <a:pt x="55" y="56"/>
                </a:cubicBezTo>
                <a:cubicBezTo>
                  <a:pt x="54" y="55"/>
                  <a:pt x="53" y="55"/>
                  <a:pt x="52" y="56"/>
                </a:cubicBezTo>
                <a:cubicBezTo>
                  <a:pt x="32" y="76"/>
                  <a:pt x="32" y="76"/>
                  <a:pt x="32" y="76"/>
                </a:cubicBezTo>
                <a:cubicBezTo>
                  <a:pt x="31" y="77"/>
                  <a:pt x="31" y="78"/>
                  <a:pt x="32" y="79"/>
                </a:cubicBezTo>
                <a:cubicBezTo>
                  <a:pt x="74" y="121"/>
                  <a:pt x="74" y="121"/>
                  <a:pt x="74" y="121"/>
                </a:cubicBezTo>
                <a:cubicBezTo>
                  <a:pt x="74" y="122"/>
                  <a:pt x="75" y="122"/>
                  <a:pt x="75" y="122"/>
                </a:cubicBezTo>
                <a:cubicBezTo>
                  <a:pt x="76" y="122"/>
                  <a:pt x="77" y="122"/>
                  <a:pt x="77" y="121"/>
                </a:cubicBezTo>
                <a:cubicBezTo>
                  <a:pt x="135" y="64"/>
                  <a:pt x="135" y="64"/>
                  <a:pt x="135" y="64"/>
                </a:cubicBezTo>
                <a:cubicBezTo>
                  <a:pt x="135" y="63"/>
                  <a:pt x="135" y="63"/>
                  <a:pt x="135" y="62"/>
                </a:cubicBezTo>
                <a:cubicBezTo>
                  <a:pt x="135" y="61"/>
                  <a:pt x="135" y="61"/>
                  <a:pt x="135" y="60"/>
                </a:cubicBezTo>
                <a:close/>
                <a:moveTo>
                  <a:pt x="75" y="116"/>
                </a:moveTo>
                <a:cubicBezTo>
                  <a:pt x="37" y="78"/>
                  <a:pt x="37" y="78"/>
                  <a:pt x="37" y="78"/>
                </a:cubicBezTo>
                <a:cubicBezTo>
                  <a:pt x="54" y="61"/>
                  <a:pt x="54" y="61"/>
                  <a:pt x="54" y="61"/>
                </a:cubicBezTo>
                <a:cubicBezTo>
                  <a:pt x="74" y="81"/>
                  <a:pt x="74" y="81"/>
                  <a:pt x="74" y="81"/>
                </a:cubicBezTo>
                <a:cubicBezTo>
                  <a:pt x="75" y="82"/>
                  <a:pt x="76" y="82"/>
                  <a:pt x="77" y="81"/>
                </a:cubicBezTo>
                <a:cubicBezTo>
                  <a:pt x="113" y="45"/>
                  <a:pt x="113" y="45"/>
                  <a:pt x="113" y="45"/>
                </a:cubicBezTo>
                <a:cubicBezTo>
                  <a:pt x="129" y="62"/>
                  <a:pt x="129" y="62"/>
                  <a:pt x="129" y="62"/>
                </a:cubicBezTo>
                <a:lnTo>
                  <a:pt x="75" y="116"/>
                </a:ln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5"/>
                  <a:pt x="36" y="160"/>
                  <a:pt x="80" y="160"/>
                </a:cubicBezTo>
                <a:cubicBezTo>
                  <a:pt x="124" y="160"/>
                  <a:pt x="160" y="125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6"/>
                </a:moveTo>
                <a:cubicBezTo>
                  <a:pt x="39" y="156"/>
                  <a:pt x="5" y="122"/>
                  <a:pt x="5" y="80"/>
                </a:cubicBezTo>
                <a:cubicBezTo>
                  <a:pt x="5" y="39"/>
                  <a:pt x="39" y="5"/>
                  <a:pt x="80" y="5"/>
                </a:cubicBezTo>
                <a:cubicBezTo>
                  <a:pt x="121" y="5"/>
                  <a:pt x="155" y="39"/>
                  <a:pt x="155" y="80"/>
                </a:cubicBezTo>
                <a:cubicBezTo>
                  <a:pt x="155" y="122"/>
                  <a:pt x="121" y="156"/>
                  <a:pt x="80" y="156"/>
                </a:cubicBezTo>
                <a:close/>
                <a:moveTo>
                  <a:pt x="80" y="13"/>
                </a:moveTo>
                <a:cubicBezTo>
                  <a:pt x="43" y="13"/>
                  <a:pt x="12" y="43"/>
                  <a:pt x="12" y="80"/>
                </a:cubicBezTo>
                <a:cubicBezTo>
                  <a:pt x="12" y="118"/>
                  <a:pt x="43" y="148"/>
                  <a:pt x="80" y="148"/>
                </a:cubicBezTo>
                <a:cubicBezTo>
                  <a:pt x="117" y="148"/>
                  <a:pt x="147" y="118"/>
                  <a:pt x="147" y="80"/>
                </a:cubicBezTo>
                <a:cubicBezTo>
                  <a:pt x="147" y="43"/>
                  <a:pt x="117" y="13"/>
                  <a:pt x="80" y="13"/>
                </a:cubicBezTo>
                <a:close/>
                <a:moveTo>
                  <a:pt x="80" y="143"/>
                </a:moveTo>
                <a:cubicBezTo>
                  <a:pt x="45" y="143"/>
                  <a:pt x="17" y="115"/>
                  <a:pt x="17" y="80"/>
                </a:cubicBezTo>
                <a:cubicBezTo>
                  <a:pt x="17" y="46"/>
                  <a:pt x="45" y="18"/>
                  <a:pt x="80" y="18"/>
                </a:cubicBezTo>
                <a:cubicBezTo>
                  <a:pt x="114" y="18"/>
                  <a:pt x="143" y="46"/>
                  <a:pt x="143" y="80"/>
                </a:cubicBezTo>
                <a:cubicBezTo>
                  <a:pt x="143" y="115"/>
                  <a:pt x="114" y="143"/>
                  <a:pt x="80" y="1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34B53C54-D6C8-34D9-7CBE-D6BA7465402D}"/>
              </a:ext>
            </a:extLst>
          </p:cNvPr>
          <p:cNvSpPr>
            <a:spLocks noEditPoints="1"/>
          </p:cNvSpPr>
          <p:nvPr/>
        </p:nvSpPr>
        <p:spPr bwMode="auto">
          <a:xfrm>
            <a:off x="10682288" y="2473325"/>
            <a:ext cx="188913" cy="254000"/>
          </a:xfrm>
          <a:custGeom>
            <a:avLst/>
            <a:gdLst>
              <a:gd name="T0" fmla="*/ 106 w 119"/>
              <a:gd name="T1" fmla="*/ 38 h 160"/>
              <a:gd name="T2" fmla="*/ 86 w 119"/>
              <a:gd name="T3" fmla="*/ 156 h 160"/>
              <a:gd name="T4" fmla="*/ 13 w 119"/>
              <a:gd name="T5" fmla="*/ 136 h 160"/>
              <a:gd name="T6" fmla="*/ 11 w 119"/>
              <a:gd name="T7" fmla="*/ 36 h 160"/>
              <a:gd name="T8" fmla="*/ 8 w 119"/>
              <a:gd name="T9" fmla="*/ 136 h 160"/>
              <a:gd name="T10" fmla="*/ 86 w 119"/>
              <a:gd name="T11" fmla="*/ 160 h 160"/>
              <a:gd name="T12" fmla="*/ 111 w 119"/>
              <a:gd name="T13" fmla="*/ 38 h 160"/>
              <a:gd name="T14" fmla="*/ 62 w 119"/>
              <a:gd name="T15" fmla="*/ 129 h 160"/>
              <a:gd name="T16" fmla="*/ 59 w 119"/>
              <a:gd name="T17" fmla="*/ 51 h 160"/>
              <a:gd name="T18" fmla="*/ 57 w 119"/>
              <a:gd name="T19" fmla="*/ 129 h 160"/>
              <a:gd name="T20" fmla="*/ 62 w 119"/>
              <a:gd name="T21" fmla="*/ 129 h 160"/>
              <a:gd name="T22" fmla="*/ 26 w 119"/>
              <a:gd name="T23" fmla="*/ 53 h 160"/>
              <a:gd name="T24" fmla="*/ 21 w 119"/>
              <a:gd name="T25" fmla="*/ 53 h 160"/>
              <a:gd name="T26" fmla="*/ 24 w 119"/>
              <a:gd name="T27" fmla="*/ 131 h 160"/>
              <a:gd name="T28" fmla="*/ 44 w 119"/>
              <a:gd name="T29" fmla="*/ 129 h 160"/>
              <a:gd name="T30" fmla="*/ 42 w 119"/>
              <a:gd name="T31" fmla="*/ 51 h 160"/>
              <a:gd name="T32" fmla="*/ 39 w 119"/>
              <a:gd name="T33" fmla="*/ 129 h 160"/>
              <a:gd name="T34" fmla="*/ 44 w 119"/>
              <a:gd name="T35" fmla="*/ 129 h 160"/>
              <a:gd name="T36" fmla="*/ 98 w 119"/>
              <a:gd name="T37" fmla="*/ 53 h 160"/>
              <a:gd name="T38" fmla="*/ 93 w 119"/>
              <a:gd name="T39" fmla="*/ 53 h 160"/>
              <a:gd name="T40" fmla="*/ 95 w 119"/>
              <a:gd name="T41" fmla="*/ 131 h 160"/>
              <a:gd name="T42" fmla="*/ 80 w 119"/>
              <a:gd name="T43" fmla="*/ 129 h 160"/>
              <a:gd name="T44" fmla="*/ 77 w 119"/>
              <a:gd name="T45" fmla="*/ 51 h 160"/>
              <a:gd name="T46" fmla="*/ 75 w 119"/>
              <a:gd name="T47" fmla="*/ 129 h 160"/>
              <a:gd name="T48" fmla="*/ 80 w 119"/>
              <a:gd name="T49" fmla="*/ 129 h 160"/>
              <a:gd name="T50" fmla="*/ 86 w 119"/>
              <a:gd name="T51" fmla="*/ 18 h 160"/>
              <a:gd name="T52" fmla="*/ 33 w 119"/>
              <a:gd name="T53" fmla="*/ 18 h 160"/>
              <a:gd name="T54" fmla="*/ 0 w 119"/>
              <a:gd name="T55" fmla="*/ 21 h 160"/>
              <a:gd name="T56" fmla="*/ 3 w 119"/>
              <a:gd name="T57" fmla="*/ 34 h 160"/>
              <a:gd name="T58" fmla="*/ 119 w 119"/>
              <a:gd name="T59" fmla="*/ 32 h 160"/>
              <a:gd name="T60" fmla="*/ 116 w 119"/>
              <a:gd name="T61" fmla="*/ 18 h 160"/>
              <a:gd name="T62" fmla="*/ 5 w 119"/>
              <a:gd name="T63" fmla="*/ 29 h 160"/>
              <a:gd name="T64" fmla="*/ 36 w 119"/>
              <a:gd name="T65" fmla="*/ 23 h 160"/>
              <a:gd name="T66" fmla="*/ 59 w 119"/>
              <a:gd name="T67" fmla="*/ 5 h 160"/>
              <a:gd name="T68" fmla="*/ 83 w 119"/>
              <a:gd name="T69" fmla="*/ 23 h 160"/>
              <a:gd name="T70" fmla="*/ 114 w 119"/>
              <a:gd name="T71" fmla="*/ 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9" h="160">
                <a:moveTo>
                  <a:pt x="108" y="36"/>
                </a:moveTo>
                <a:cubicBezTo>
                  <a:pt x="107" y="36"/>
                  <a:pt x="106" y="37"/>
                  <a:pt x="106" y="38"/>
                </a:cubicBezTo>
                <a:cubicBezTo>
                  <a:pt x="106" y="136"/>
                  <a:pt x="106" y="136"/>
                  <a:pt x="106" y="136"/>
                </a:cubicBezTo>
                <a:cubicBezTo>
                  <a:pt x="106" y="147"/>
                  <a:pt x="97" y="156"/>
                  <a:pt x="86" y="156"/>
                </a:cubicBezTo>
                <a:cubicBezTo>
                  <a:pt x="33" y="156"/>
                  <a:pt x="33" y="156"/>
                  <a:pt x="33" y="156"/>
                </a:cubicBezTo>
                <a:cubicBezTo>
                  <a:pt x="22" y="156"/>
                  <a:pt x="13" y="147"/>
                  <a:pt x="13" y="136"/>
                </a:cubicBezTo>
                <a:cubicBezTo>
                  <a:pt x="13" y="38"/>
                  <a:pt x="13" y="38"/>
                  <a:pt x="13" y="38"/>
                </a:cubicBezTo>
                <a:cubicBezTo>
                  <a:pt x="13" y="37"/>
                  <a:pt x="12" y="36"/>
                  <a:pt x="11" y="36"/>
                </a:cubicBezTo>
                <a:cubicBezTo>
                  <a:pt x="9" y="36"/>
                  <a:pt x="8" y="37"/>
                  <a:pt x="8" y="38"/>
                </a:cubicBezTo>
                <a:cubicBezTo>
                  <a:pt x="8" y="136"/>
                  <a:pt x="8" y="136"/>
                  <a:pt x="8" y="136"/>
                </a:cubicBezTo>
                <a:cubicBezTo>
                  <a:pt x="8" y="149"/>
                  <a:pt x="19" y="160"/>
                  <a:pt x="33" y="160"/>
                </a:cubicBezTo>
                <a:cubicBezTo>
                  <a:pt x="86" y="160"/>
                  <a:pt x="86" y="160"/>
                  <a:pt x="86" y="160"/>
                </a:cubicBezTo>
                <a:cubicBezTo>
                  <a:pt x="100" y="160"/>
                  <a:pt x="111" y="149"/>
                  <a:pt x="111" y="136"/>
                </a:cubicBezTo>
                <a:cubicBezTo>
                  <a:pt x="111" y="38"/>
                  <a:pt x="111" y="38"/>
                  <a:pt x="111" y="38"/>
                </a:cubicBezTo>
                <a:cubicBezTo>
                  <a:pt x="111" y="37"/>
                  <a:pt x="110" y="36"/>
                  <a:pt x="108" y="36"/>
                </a:cubicBezTo>
                <a:close/>
                <a:moveTo>
                  <a:pt x="62" y="129"/>
                </a:moveTo>
                <a:cubicBezTo>
                  <a:pt x="62" y="53"/>
                  <a:pt x="62" y="53"/>
                  <a:pt x="62" y="53"/>
                </a:cubicBezTo>
                <a:cubicBezTo>
                  <a:pt x="62" y="52"/>
                  <a:pt x="61" y="51"/>
                  <a:pt x="59" y="51"/>
                </a:cubicBezTo>
                <a:cubicBezTo>
                  <a:pt x="58" y="51"/>
                  <a:pt x="57" y="52"/>
                  <a:pt x="57" y="53"/>
                </a:cubicBezTo>
                <a:cubicBezTo>
                  <a:pt x="57" y="129"/>
                  <a:pt x="57" y="129"/>
                  <a:pt x="57" y="129"/>
                </a:cubicBezTo>
                <a:cubicBezTo>
                  <a:pt x="57" y="130"/>
                  <a:pt x="58" y="131"/>
                  <a:pt x="59" y="131"/>
                </a:cubicBezTo>
                <a:cubicBezTo>
                  <a:pt x="61" y="131"/>
                  <a:pt x="62" y="130"/>
                  <a:pt x="62" y="129"/>
                </a:cubicBezTo>
                <a:close/>
                <a:moveTo>
                  <a:pt x="26" y="129"/>
                </a:moveTo>
                <a:cubicBezTo>
                  <a:pt x="26" y="53"/>
                  <a:pt x="26" y="53"/>
                  <a:pt x="26" y="53"/>
                </a:cubicBezTo>
                <a:cubicBezTo>
                  <a:pt x="26" y="52"/>
                  <a:pt x="25" y="51"/>
                  <a:pt x="24" y="51"/>
                </a:cubicBezTo>
                <a:cubicBezTo>
                  <a:pt x="22" y="51"/>
                  <a:pt x="21" y="52"/>
                  <a:pt x="21" y="53"/>
                </a:cubicBezTo>
                <a:cubicBezTo>
                  <a:pt x="21" y="129"/>
                  <a:pt x="21" y="129"/>
                  <a:pt x="21" y="129"/>
                </a:cubicBezTo>
                <a:cubicBezTo>
                  <a:pt x="21" y="130"/>
                  <a:pt x="22" y="131"/>
                  <a:pt x="24" y="131"/>
                </a:cubicBezTo>
                <a:cubicBezTo>
                  <a:pt x="25" y="131"/>
                  <a:pt x="26" y="130"/>
                  <a:pt x="26" y="129"/>
                </a:cubicBezTo>
                <a:close/>
                <a:moveTo>
                  <a:pt x="44" y="129"/>
                </a:moveTo>
                <a:cubicBezTo>
                  <a:pt x="44" y="53"/>
                  <a:pt x="44" y="53"/>
                  <a:pt x="44" y="53"/>
                </a:cubicBezTo>
                <a:cubicBezTo>
                  <a:pt x="44" y="52"/>
                  <a:pt x="43" y="51"/>
                  <a:pt x="42" y="51"/>
                </a:cubicBezTo>
                <a:cubicBezTo>
                  <a:pt x="40" y="51"/>
                  <a:pt x="39" y="52"/>
                  <a:pt x="39" y="53"/>
                </a:cubicBezTo>
                <a:cubicBezTo>
                  <a:pt x="39" y="129"/>
                  <a:pt x="39" y="129"/>
                  <a:pt x="39" y="129"/>
                </a:cubicBezTo>
                <a:cubicBezTo>
                  <a:pt x="39" y="130"/>
                  <a:pt x="40" y="131"/>
                  <a:pt x="42" y="131"/>
                </a:cubicBezTo>
                <a:cubicBezTo>
                  <a:pt x="43" y="131"/>
                  <a:pt x="44" y="130"/>
                  <a:pt x="44" y="129"/>
                </a:cubicBezTo>
                <a:close/>
                <a:moveTo>
                  <a:pt x="98" y="129"/>
                </a:moveTo>
                <a:cubicBezTo>
                  <a:pt x="98" y="53"/>
                  <a:pt x="98" y="53"/>
                  <a:pt x="98" y="53"/>
                </a:cubicBezTo>
                <a:cubicBezTo>
                  <a:pt x="98" y="52"/>
                  <a:pt x="97" y="51"/>
                  <a:pt x="95" y="51"/>
                </a:cubicBezTo>
                <a:cubicBezTo>
                  <a:pt x="94" y="51"/>
                  <a:pt x="93" y="52"/>
                  <a:pt x="93" y="53"/>
                </a:cubicBezTo>
                <a:cubicBezTo>
                  <a:pt x="93" y="129"/>
                  <a:pt x="93" y="129"/>
                  <a:pt x="93" y="129"/>
                </a:cubicBezTo>
                <a:cubicBezTo>
                  <a:pt x="93" y="130"/>
                  <a:pt x="94" y="131"/>
                  <a:pt x="95" y="131"/>
                </a:cubicBezTo>
                <a:cubicBezTo>
                  <a:pt x="97" y="131"/>
                  <a:pt x="98" y="130"/>
                  <a:pt x="98" y="129"/>
                </a:cubicBezTo>
                <a:close/>
                <a:moveTo>
                  <a:pt x="80" y="129"/>
                </a:moveTo>
                <a:cubicBezTo>
                  <a:pt x="80" y="53"/>
                  <a:pt x="80" y="53"/>
                  <a:pt x="80" y="53"/>
                </a:cubicBezTo>
                <a:cubicBezTo>
                  <a:pt x="80" y="52"/>
                  <a:pt x="79" y="51"/>
                  <a:pt x="77" y="51"/>
                </a:cubicBezTo>
                <a:cubicBezTo>
                  <a:pt x="76" y="51"/>
                  <a:pt x="75" y="52"/>
                  <a:pt x="75" y="53"/>
                </a:cubicBezTo>
                <a:cubicBezTo>
                  <a:pt x="75" y="129"/>
                  <a:pt x="75" y="129"/>
                  <a:pt x="75" y="129"/>
                </a:cubicBezTo>
                <a:cubicBezTo>
                  <a:pt x="75" y="130"/>
                  <a:pt x="76" y="131"/>
                  <a:pt x="77" y="131"/>
                </a:cubicBezTo>
                <a:cubicBezTo>
                  <a:pt x="79" y="131"/>
                  <a:pt x="80" y="130"/>
                  <a:pt x="80" y="129"/>
                </a:cubicBezTo>
                <a:close/>
                <a:moveTo>
                  <a:pt x="116" y="18"/>
                </a:moveTo>
                <a:cubicBezTo>
                  <a:pt x="86" y="18"/>
                  <a:pt x="86" y="18"/>
                  <a:pt x="86" y="18"/>
                </a:cubicBezTo>
                <a:cubicBezTo>
                  <a:pt x="84" y="6"/>
                  <a:pt x="71" y="0"/>
                  <a:pt x="59" y="0"/>
                </a:cubicBezTo>
                <a:cubicBezTo>
                  <a:pt x="48" y="0"/>
                  <a:pt x="35" y="6"/>
                  <a:pt x="3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1" y="18"/>
                  <a:pt x="0" y="19"/>
                  <a:pt x="0" y="21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3"/>
                  <a:pt x="1" y="34"/>
                  <a:pt x="3" y="34"/>
                </a:cubicBezTo>
                <a:cubicBezTo>
                  <a:pt x="116" y="34"/>
                  <a:pt x="116" y="34"/>
                  <a:pt x="116" y="34"/>
                </a:cubicBezTo>
                <a:cubicBezTo>
                  <a:pt x="118" y="34"/>
                  <a:pt x="119" y="33"/>
                  <a:pt x="119" y="32"/>
                </a:cubicBezTo>
                <a:cubicBezTo>
                  <a:pt x="119" y="21"/>
                  <a:pt x="119" y="21"/>
                  <a:pt x="119" y="21"/>
                </a:cubicBezTo>
                <a:cubicBezTo>
                  <a:pt x="119" y="19"/>
                  <a:pt x="118" y="18"/>
                  <a:pt x="116" y="18"/>
                </a:cubicBezTo>
                <a:close/>
                <a:moveTo>
                  <a:pt x="114" y="29"/>
                </a:moveTo>
                <a:cubicBezTo>
                  <a:pt x="5" y="29"/>
                  <a:pt x="5" y="29"/>
                  <a:pt x="5" y="29"/>
                </a:cubicBezTo>
                <a:cubicBezTo>
                  <a:pt x="5" y="23"/>
                  <a:pt x="5" y="23"/>
                  <a:pt x="5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37" y="23"/>
                  <a:pt x="38" y="22"/>
                  <a:pt x="38" y="21"/>
                </a:cubicBezTo>
                <a:cubicBezTo>
                  <a:pt x="38" y="10"/>
                  <a:pt x="49" y="5"/>
                  <a:pt x="59" y="5"/>
                </a:cubicBezTo>
                <a:cubicBezTo>
                  <a:pt x="70" y="5"/>
                  <a:pt x="81" y="10"/>
                  <a:pt x="81" y="21"/>
                </a:cubicBezTo>
                <a:cubicBezTo>
                  <a:pt x="81" y="22"/>
                  <a:pt x="82" y="23"/>
                  <a:pt x="83" y="23"/>
                </a:cubicBezTo>
                <a:cubicBezTo>
                  <a:pt x="114" y="23"/>
                  <a:pt x="114" y="23"/>
                  <a:pt x="114" y="23"/>
                </a:cubicBezTo>
                <a:lnTo>
                  <a:pt x="114" y="2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7DE70066-B088-1947-5C92-A682DBC24E37}"/>
              </a:ext>
            </a:extLst>
          </p:cNvPr>
          <p:cNvSpPr>
            <a:spLocks noEditPoints="1"/>
          </p:cNvSpPr>
          <p:nvPr/>
        </p:nvSpPr>
        <p:spPr bwMode="auto">
          <a:xfrm>
            <a:off x="746126" y="3024188"/>
            <a:ext cx="244475" cy="254000"/>
          </a:xfrm>
          <a:custGeom>
            <a:avLst/>
            <a:gdLst>
              <a:gd name="T0" fmla="*/ 115 w 154"/>
              <a:gd name="T1" fmla="*/ 46 h 160"/>
              <a:gd name="T2" fmla="*/ 111 w 154"/>
              <a:gd name="T3" fmla="*/ 48 h 160"/>
              <a:gd name="T4" fmla="*/ 43 w 154"/>
              <a:gd name="T5" fmla="*/ 61 h 160"/>
              <a:gd name="T6" fmla="*/ 41 w 154"/>
              <a:gd name="T7" fmla="*/ 97 h 160"/>
              <a:gd name="T8" fmla="*/ 111 w 154"/>
              <a:gd name="T9" fmla="*/ 100 h 160"/>
              <a:gd name="T10" fmla="*/ 112 w 154"/>
              <a:gd name="T11" fmla="*/ 115 h 160"/>
              <a:gd name="T12" fmla="*/ 115 w 154"/>
              <a:gd name="T13" fmla="*/ 114 h 160"/>
              <a:gd name="T14" fmla="*/ 154 w 154"/>
              <a:gd name="T15" fmla="*/ 80 h 160"/>
              <a:gd name="T16" fmla="*/ 116 w 154"/>
              <a:gd name="T17" fmla="*/ 107 h 160"/>
              <a:gd name="T18" fmla="*/ 113 w 154"/>
              <a:gd name="T19" fmla="*/ 95 h 160"/>
              <a:gd name="T20" fmla="*/ 46 w 154"/>
              <a:gd name="T21" fmla="*/ 66 h 160"/>
              <a:gd name="T22" fmla="*/ 116 w 154"/>
              <a:gd name="T23" fmla="*/ 64 h 160"/>
              <a:gd name="T24" fmla="*/ 147 w 154"/>
              <a:gd name="T25" fmla="*/ 80 h 160"/>
              <a:gd name="T26" fmla="*/ 99 w 154"/>
              <a:gd name="T27" fmla="*/ 107 h 160"/>
              <a:gd name="T28" fmla="*/ 97 w 154"/>
              <a:gd name="T29" fmla="*/ 155 h 160"/>
              <a:gd name="T30" fmla="*/ 5 w 154"/>
              <a:gd name="T31" fmla="*/ 5 h 160"/>
              <a:gd name="T32" fmla="*/ 97 w 154"/>
              <a:gd name="T33" fmla="*/ 49 h 160"/>
              <a:gd name="T34" fmla="*/ 102 w 154"/>
              <a:gd name="T35" fmla="*/ 49 h 160"/>
              <a:gd name="T36" fmla="*/ 99 w 154"/>
              <a:gd name="T37" fmla="*/ 0 h 160"/>
              <a:gd name="T38" fmla="*/ 0 w 154"/>
              <a:gd name="T39" fmla="*/ 3 h 160"/>
              <a:gd name="T40" fmla="*/ 2 w 154"/>
              <a:gd name="T41" fmla="*/ 160 h 160"/>
              <a:gd name="T42" fmla="*/ 102 w 154"/>
              <a:gd name="T43" fmla="*/ 158 h 160"/>
              <a:gd name="T44" fmla="*/ 99 w 154"/>
              <a:gd name="T45" fmla="*/ 107 h 160"/>
              <a:gd name="T46" fmla="*/ 90 w 154"/>
              <a:gd name="T47" fmla="*/ 49 h 160"/>
              <a:gd name="T48" fmla="*/ 87 w 154"/>
              <a:gd name="T49" fmla="*/ 12 h 160"/>
              <a:gd name="T50" fmla="*/ 12 w 154"/>
              <a:gd name="T51" fmla="*/ 14 h 160"/>
              <a:gd name="T52" fmla="*/ 12 w 154"/>
              <a:gd name="T53" fmla="*/ 146 h 160"/>
              <a:gd name="T54" fmla="*/ 87 w 154"/>
              <a:gd name="T55" fmla="*/ 148 h 160"/>
              <a:gd name="T56" fmla="*/ 90 w 154"/>
              <a:gd name="T57" fmla="*/ 109 h 160"/>
              <a:gd name="T58" fmla="*/ 85 w 154"/>
              <a:gd name="T59" fmla="*/ 109 h 160"/>
              <a:gd name="T60" fmla="*/ 77 w 154"/>
              <a:gd name="T61" fmla="*/ 143 h 160"/>
              <a:gd name="T62" fmla="*/ 75 w 154"/>
              <a:gd name="T63" fmla="*/ 107 h 160"/>
              <a:gd name="T64" fmla="*/ 72 w 154"/>
              <a:gd name="T65" fmla="*/ 143 h 160"/>
              <a:gd name="T66" fmla="*/ 17 w 154"/>
              <a:gd name="T67" fmla="*/ 18 h 160"/>
              <a:gd name="T68" fmla="*/ 72 w 154"/>
              <a:gd name="T69" fmla="*/ 52 h 160"/>
              <a:gd name="T70" fmla="*/ 77 w 154"/>
              <a:gd name="T71" fmla="*/ 52 h 160"/>
              <a:gd name="T72" fmla="*/ 75 w 154"/>
              <a:gd name="T73" fmla="*/ 27 h 160"/>
              <a:gd name="T74" fmla="*/ 85 w 154"/>
              <a:gd name="T75" fmla="*/ 17 h 160"/>
              <a:gd name="T76" fmla="*/ 87 w 154"/>
              <a:gd name="T77" fmla="*/ 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4" h="160">
                <a:moveTo>
                  <a:pt x="153" y="78"/>
                </a:moveTo>
                <a:cubicBezTo>
                  <a:pt x="115" y="46"/>
                  <a:pt x="115" y="46"/>
                  <a:pt x="115" y="46"/>
                </a:cubicBezTo>
                <a:cubicBezTo>
                  <a:pt x="114" y="46"/>
                  <a:pt x="113" y="45"/>
                  <a:pt x="112" y="46"/>
                </a:cubicBezTo>
                <a:cubicBezTo>
                  <a:pt x="111" y="46"/>
                  <a:pt x="111" y="47"/>
                  <a:pt x="111" y="48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43" y="61"/>
                  <a:pt x="43" y="61"/>
                  <a:pt x="43" y="61"/>
                </a:cubicBezTo>
                <a:cubicBezTo>
                  <a:pt x="42" y="61"/>
                  <a:pt x="41" y="62"/>
                  <a:pt x="41" y="64"/>
                </a:cubicBezTo>
                <a:cubicBezTo>
                  <a:pt x="41" y="97"/>
                  <a:pt x="41" y="97"/>
                  <a:pt x="41" y="97"/>
                </a:cubicBezTo>
                <a:cubicBezTo>
                  <a:pt x="41" y="99"/>
                  <a:pt x="42" y="100"/>
                  <a:pt x="43" y="100"/>
                </a:cubicBezTo>
                <a:cubicBezTo>
                  <a:pt x="111" y="100"/>
                  <a:pt x="111" y="100"/>
                  <a:pt x="111" y="100"/>
                </a:cubicBezTo>
                <a:cubicBezTo>
                  <a:pt x="111" y="113"/>
                  <a:pt x="111" y="113"/>
                  <a:pt x="111" y="113"/>
                </a:cubicBezTo>
                <a:cubicBezTo>
                  <a:pt x="111" y="114"/>
                  <a:pt x="111" y="114"/>
                  <a:pt x="112" y="115"/>
                </a:cubicBezTo>
                <a:cubicBezTo>
                  <a:pt x="113" y="115"/>
                  <a:pt x="113" y="115"/>
                  <a:pt x="113" y="115"/>
                </a:cubicBezTo>
                <a:cubicBezTo>
                  <a:pt x="114" y="115"/>
                  <a:pt x="115" y="115"/>
                  <a:pt x="115" y="114"/>
                </a:cubicBezTo>
                <a:cubicBezTo>
                  <a:pt x="153" y="82"/>
                  <a:pt x="153" y="82"/>
                  <a:pt x="153" y="82"/>
                </a:cubicBezTo>
                <a:cubicBezTo>
                  <a:pt x="153" y="82"/>
                  <a:pt x="154" y="81"/>
                  <a:pt x="154" y="80"/>
                </a:cubicBezTo>
                <a:cubicBezTo>
                  <a:pt x="154" y="80"/>
                  <a:pt x="153" y="79"/>
                  <a:pt x="153" y="78"/>
                </a:cubicBezTo>
                <a:close/>
                <a:moveTo>
                  <a:pt x="116" y="107"/>
                </a:moveTo>
                <a:cubicBezTo>
                  <a:pt x="116" y="97"/>
                  <a:pt x="116" y="97"/>
                  <a:pt x="116" y="97"/>
                </a:cubicBezTo>
                <a:cubicBezTo>
                  <a:pt x="116" y="96"/>
                  <a:pt x="115" y="95"/>
                  <a:pt x="113" y="95"/>
                </a:cubicBezTo>
                <a:cubicBezTo>
                  <a:pt x="46" y="95"/>
                  <a:pt x="46" y="95"/>
                  <a:pt x="46" y="95"/>
                </a:cubicBezTo>
                <a:cubicBezTo>
                  <a:pt x="46" y="66"/>
                  <a:pt x="46" y="66"/>
                  <a:pt x="46" y="66"/>
                </a:cubicBezTo>
                <a:cubicBezTo>
                  <a:pt x="113" y="66"/>
                  <a:pt x="113" y="66"/>
                  <a:pt x="113" y="66"/>
                </a:cubicBezTo>
                <a:cubicBezTo>
                  <a:pt x="115" y="66"/>
                  <a:pt x="116" y="65"/>
                  <a:pt x="116" y="64"/>
                </a:cubicBezTo>
                <a:cubicBezTo>
                  <a:pt x="116" y="54"/>
                  <a:pt x="116" y="54"/>
                  <a:pt x="116" y="54"/>
                </a:cubicBezTo>
                <a:cubicBezTo>
                  <a:pt x="147" y="80"/>
                  <a:pt x="147" y="80"/>
                  <a:pt x="147" y="80"/>
                </a:cubicBezTo>
                <a:lnTo>
                  <a:pt x="116" y="107"/>
                </a:lnTo>
                <a:close/>
                <a:moveTo>
                  <a:pt x="99" y="107"/>
                </a:moveTo>
                <a:cubicBezTo>
                  <a:pt x="98" y="107"/>
                  <a:pt x="97" y="108"/>
                  <a:pt x="97" y="109"/>
                </a:cubicBezTo>
                <a:cubicBezTo>
                  <a:pt x="97" y="155"/>
                  <a:pt x="97" y="155"/>
                  <a:pt x="97" y="155"/>
                </a:cubicBezTo>
                <a:cubicBezTo>
                  <a:pt x="5" y="155"/>
                  <a:pt x="5" y="155"/>
                  <a:pt x="5" y="155"/>
                </a:cubicBezTo>
                <a:cubicBezTo>
                  <a:pt x="5" y="5"/>
                  <a:pt x="5" y="5"/>
                  <a:pt x="5" y="5"/>
                </a:cubicBezTo>
                <a:cubicBezTo>
                  <a:pt x="97" y="5"/>
                  <a:pt x="97" y="5"/>
                  <a:pt x="97" y="5"/>
                </a:cubicBezTo>
                <a:cubicBezTo>
                  <a:pt x="97" y="49"/>
                  <a:pt x="97" y="49"/>
                  <a:pt x="97" y="49"/>
                </a:cubicBezTo>
                <a:cubicBezTo>
                  <a:pt x="97" y="50"/>
                  <a:pt x="98" y="51"/>
                  <a:pt x="99" y="51"/>
                </a:cubicBezTo>
                <a:cubicBezTo>
                  <a:pt x="101" y="51"/>
                  <a:pt x="102" y="50"/>
                  <a:pt x="102" y="49"/>
                </a:cubicBezTo>
                <a:cubicBezTo>
                  <a:pt x="102" y="3"/>
                  <a:pt x="102" y="3"/>
                  <a:pt x="102" y="3"/>
                </a:cubicBezTo>
                <a:cubicBezTo>
                  <a:pt x="102" y="1"/>
                  <a:pt x="101" y="0"/>
                  <a:pt x="99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9"/>
                  <a:pt x="1" y="160"/>
                  <a:pt x="2" y="160"/>
                </a:cubicBezTo>
                <a:cubicBezTo>
                  <a:pt x="99" y="160"/>
                  <a:pt x="99" y="160"/>
                  <a:pt x="99" y="160"/>
                </a:cubicBezTo>
                <a:cubicBezTo>
                  <a:pt x="101" y="160"/>
                  <a:pt x="102" y="159"/>
                  <a:pt x="102" y="158"/>
                </a:cubicBezTo>
                <a:cubicBezTo>
                  <a:pt x="102" y="109"/>
                  <a:pt x="102" y="109"/>
                  <a:pt x="102" y="109"/>
                </a:cubicBezTo>
                <a:cubicBezTo>
                  <a:pt x="102" y="108"/>
                  <a:pt x="101" y="107"/>
                  <a:pt x="99" y="107"/>
                </a:cubicBezTo>
                <a:close/>
                <a:moveTo>
                  <a:pt x="87" y="51"/>
                </a:moveTo>
                <a:cubicBezTo>
                  <a:pt x="89" y="51"/>
                  <a:pt x="90" y="50"/>
                  <a:pt x="90" y="49"/>
                </a:cubicBezTo>
                <a:cubicBezTo>
                  <a:pt x="90" y="15"/>
                  <a:pt x="90" y="15"/>
                  <a:pt x="90" y="15"/>
                </a:cubicBezTo>
                <a:cubicBezTo>
                  <a:pt x="90" y="13"/>
                  <a:pt x="89" y="12"/>
                  <a:pt x="87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3" y="12"/>
                  <a:pt x="12" y="13"/>
                  <a:pt x="12" y="14"/>
                </a:cubicBezTo>
                <a:cubicBezTo>
                  <a:pt x="12" y="14"/>
                  <a:pt x="12" y="15"/>
                  <a:pt x="12" y="15"/>
                </a:cubicBezTo>
                <a:cubicBezTo>
                  <a:pt x="12" y="146"/>
                  <a:pt x="12" y="146"/>
                  <a:pt x="12" y="146"/>
                </a:cubicBezTo>
                <a:cubicBezTo>
                  <a:pt x="12" y="147"/>
                  <a:pt x="13" y="148"/>
                  <a:pt x="14" y="148"/>
                </a:cubicBezTo>
                <a:cubicBezTo>
                  <a:pt x="87" y="148"/>
                  <a:pt x="87" y="148"/>
                  <a:pt x="87" y="148"/>
                </a:cubicBezTo>
                <a:cubicBezTo>
                  <a:pt x="89" y="148"/>
                  <a:pt x="90" y="147"/>
                  <a:pt x="90" y="146"/>
                </a:cubicBezTo>
                <a:cubicBezTo>
                  <a:pt x="90" y="109"/>
                  <a:pt x="90" y="109"/>
                  <a:pt x="90" y="109"/>
                </a:cubicBezTo>
                <a:cubicBezTo>
                  <a:pt x="90" y="108"/>
                  <a:pt x="89" y="107"/>
                  <a:pt x="87" y="107"/>
                </a:cubicBezTo>
                <a:cubicBezTo>
                  <a:pt x="86" y="107"/>
                  <a:pt x="85" y="108"/>
                  <a:pt x="85" y="109"/>
                </a:cubicBezTo>
                <a:cubicBezTo>
                  <a:pt x="85" y="143"/>
                  <a:pt x="85" y="143"/>
                  <a:pt x="85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10"/>
                  <a:pt x="77" y="110"/>
                  <a:pt x="77" y="110"/>
                </a:cubicBezTo>
                <a:cubicBezTo>
                  <a:pt x="77" y="108"/>
                  <a:pt x="76" y="107"/>
                  <a:pt x="75" y="107"/>
                </a:cubicBezTo>
                <a:cubicBezTo>
                  <a:pt x="73" y="107"/>
                  <a:pt x="72" y="108"/>
                  <a:pt x="72" y="110"/>
                </a:cubicBezTo>
                <a:cubicBezTo>
                  <a:pt x="72" y="143"/>
                  <a:pt x="72" y="143"/>
                  <a:pt x="72" y="143"/>
                </a:cubicBezTo>
                <a:cubicBezTo>
                  <a:pt x="17" y="143"/>
                  <a:pt x="17" y="143"/>
                  <a:pt x="17" y="143"/>
                </a:cubicBezTo>
                <a:cubicBezTo>
                  <a:pt x="17" y="18"/>
                  <a:pt x="17" y="18"/>
                  <a:pt x="17" y="18"/>
                </a:cubicBezTo>
                <a:cubicBezTo>
                  <a:pt x="72" y="32"/>
                  <a:pt x="72" y="32"/>
                  <a:pt x="72" y="32"/>
                </a:cubicBezTo>
                <a:cubicBezTo>
                  <a:pt x="72" y="52"/>
                  <a:pt x="72" y="52"/>
                  <a:pt x="72" y="52"/>
                </a:cubicBezTo>
                <a:cubicBezTo>
                  <a:pt x="72" y="53"/>
                  <a:pt x="73" y="54"/>
                  <a:pt x="75" y="54"/>
                </a:cubicBezTo>
                <a:cubicBezTo>
                  <a:pt x="76" y="54"/>
                  <a:pt x="77" y="53"/>
                  <a:pt x="77" y="52"/>
                </a:cubicBezTo>
                <a:cubicBezTo>
                  <a:pt x="77" y="30"/>
                  <a:pt x="77" y="30"/>
                  <a:pt x="77" y="30"/>
                </a:cubicBezTo>
                <a:cubicBezTo>
                  <a:pt x="77" y="29"/>
                  <a:pt x="76" y="28"/>
                  <a:pt x="75" y="27"/>
                </a:cubicBezTo>
                <a:cubicBezTo>
                  <a:pt x="34" y="17"/>
                  <a:pt x="34" y="17"/>
                  <a:pt x="34" y="17"/>
                </a:cubicBezTo>
                <a:cubicBezTo>
                  <a:pt x="85" y="17"/>
                  <a:pt x="85" y="17"/>
                  <a:pt x="85" y="17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50"/>
                  <a:pt x="86" y="51"/>
                  <a:pt x="87" y="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FC87A486-A850-3998-39DB-085C3D451E70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2473325"/>
            <a:ext cx="254000" cy="254000"/>
          </a:xfrm>
          <a:custGeom>
            <a:avLst/>
            <a:gdLst>
              <a:gd name="T0" fmla="*/ 152 w 160"/>
              <a:gd name="T1" fmla="*/ 0 h 160"/>
              <a:gd name="T2" fmla="*/ 9 w 160"/>
              <a:gd name="T3" fmla="*/ 0 h 160"/>
              <a:gd name="T4" fmla="*/ 0 w 160"/>
              <a:gd name="T5" fmla="*/ 9 h 160"/>
              <a:gd name="T6" fmla="*/ 0 w 160"/>
              <a:gd name="T7" fmla="*/ 152 h 160"/>
              <a:gd name="T8" fmla="*/ 9 w 160"/>
              <a:gd name="T9" fmla="*/ 160 h 160"/>
              <a:gd name="T10" fmla="*/ 152 w 160"/>
              <a:gd name="T11" fmla="*/ 160 h 160"/>
              <a:gd name="T12" fmla="*/ 160 w 160"/>
              <a:gd name="T13" fmla="*/ 152 h 160"/>
              <a:gd name="T14" fmla="*/ 160 w 160"/>
              <a:gd name="T15" fmla="*/ 9 h 160"/>
              <a:gd name="T16" fmla="*/ 152 w 160"/>
              <a:gd name="T17" fmla="*/ 0 h 160"/>
              <a:gd name="T18" fmla="*/ 155 w 160"/>
              <a:gd name="T19" fmla="*/ 152 h 160"/>
              <a:gd name="T20" fmla="*/ 152 w 160"/>
              <a:gd name="T21" fmla="*/ 155 h 160"/>
              <a:gd name="T22" fmla="*/ 9 w 160"/>
              <a:gd name="T23" fmla="*/ 155 h 160"/>
              <a:gd name="T24" fmla="*/ 5 w 160"/>
              <a:gd name="T25" fmla="*/ 152 h 160"/>
              <a:gd name="T26" fmla="*/ 5 w 160"/>
              <a:gd name="T27" fmla="*/ 9 h 160"/>
              <a:gd name="T28" fmla="*/ 9 w 160"/>
              <a:gd name="T29" fmla="*/ 6 h 160"/>
              <a:gd name="T30" fmla="*/ 152 w 160"/>
              <a:gd name="T31" fmla="*/ 6 h 160"/>
              <a:gd name="T32" fmla="*/ 155 w 160"/>
              <a:gd name="T33" fmla="*/ 9 h 160"/>
              <a:gd name="T34" fmla="*/ 155 w 160"/>
              <a:gd name="T35" fmla="*/ 152 h 160"/>
              <a:gd name="T36" fmla="*/ 122 w 160"/>
              <a:gd name="T37" fmla="*/ 127 h 160"/>
              <a:gd name="T38" fmla="*/ 48 w 160"/>
              <a:gd name="T39" fmla="*/ 127 h 160"/>
              <a:gd name="T40" fmla="*/ 37 w 160"/>
              <a:gd name="T41" fmla="*/ 116 h 160"/>
              <a:gd name="T42" fmla="*/ 37 w 160"/>
              <a:gd name="T43" fmla="*/ 53 h 160"/>
              <a:gd name="T44" fmla="*/ 50 w 160"/>
              <a:gd name="T45" fmla="*/ 70 h 160"/>
              <a:gd name="T46" fmla="*/ 53 w 160"/>
              <a:gd name="T47" fmla="*/ 71 h 160"/>
              <a:gd name="T48" fmla="*/ 54 w 160"/>
              <a:gd name="T49" fmla="*/ 67 h 160"/>
              <a:gd name="T50" fmla="*/ 37 w 160"/>
              <a:gd name="T51" fmla="*/ 44 h 160"/>
              <a:gd name="T52" fmla="*/ 36 w 160"/>
              <a:gd name="T53" fmla="*/ 43 h 160"/>
              <a:gd name="T54" fmla="*/ 36 w 160"/>
              <a:gd name="T55" fmla="*/ 43 h 160"/>
              <a:gd name="T56" fmla="*/ 36 w 160"/>
              <a:gd name="T57" fmla="*/ 43 h 160"/>
              <a:gd name="T58" fmla="*/ 36 w 160"/>
              <a:gd name="T59" fmla="*/ 43 h 160"/>
              <a:gd name="T60" fmla="*/ 35 w 160"/>
              <a:gd name="T61" fmla="*/ 43 h 160"/>
              <a:gd name="T62" fmla="*/ 35 w 160"/>
              <a:gd name="T63" fmla="*/ 43 h 160"/>
              <a:gd name="T64" fmla="*/ 32 w 160"/>
              <a:gd name="T65" fmla="*/ 44 h 160"/>
              <a:gd name="T66" fmla="*/ 15 w 160"/>
              <a:gd name="T67" fmla="*/ 67 h 160"/>
              <a:gd name="T68" fmla="*/ 16 w 160"/>
              <a:gd name="T69" fmla="*/ 71 h 160"/>
              <a:gd name="T70" fmla="*/ 17 w 160"/>
              <a:gd name="T71" fmla="*/ 71 h 160"/>
              <a:gd name="T72" fmla="*/ 19 w 160"/>
              <a:gd name="T73" fmla="*/ 70 h 160"/>
              <a:gd name="T74" fmla="*/ 32 w 160"/>
              <a:gd name="T75" fmla="*/ 53 h 160"/>
              <a:gd name="T76" fmla="*/ 32 w 160"/>
              <a:gd name="T77" fmla="*/ 116 h 160"/>
              <a:gd name="T78" fmla="*/ 48 w 160"/>
              <a:gd name="T79" fmla="*/ 132 h 160"/>
              <a:gd name="T80" fmla="*/ 122 w 160"/>
              <a:gd name="T81" fmla="*/ 132 h 160"/>
              <a:gd name="T82" fmla="*/ 124 w 160"/>
              <a:gd name="T83" fmla="*/ 129 h 160"/>
              <a:gd name="T84" fmla="*/ 122 w 160"/>
              <a:gd name="T85" fmla="*/ 127 h 160"/>
              <a:gd name="T86" fmla="*/ 145 w 160"/>
              <a:gd name="T87" fmla="*/ 93 h 160"/>
              <a:gd name="T88" fmla="*/ 141 w 160"/>
              <a:gd name="T89" fmla="*/ 94 h 160"/>
              <a:gd name="T90" fmla="*/ 129 w 160"/>
              <a:gd name="T91" fmla="*/ 111 h 160"/>
              <a:gd name="T92" fmla="*/ 129 w 160"/>
              <a:gd name="T93" fmla="*/ 45 h 160"/>
              <a:gd name="T94" fmla="*/ 113 w 160"/>
              <a:gd name="T95" fmla="*/ 29 h 160"/>
              <a:gd name="T96" fmla="*/ 40 w 160"/>
              <a:gd name="T97" fmla="*/ 29 h 160"/>
              <a:gd name="T98" fmla="*/ 37 w 160"/>
              <a:gd name="T99" fmla="*/ 32 h 160"/>
              <a:gd name="T100" fmla="*/ 40 w 160"/>
              <a:gd name="T101" fmla="*/ 34 h 160"/>
              <a:gd name="T102" fmla="*/ 113 w 160"/>
              <a:gd name="T103" fmla="*/ 34 h 160"/>
              <a:gd name="T104" fmla="*/ 124 w 160"/>
              <a:gd name="T105" fmla="*/ 45 h 160"/>
              <a:gd name="T106" fmla="*/ 124 w 160"/>
              <a:gd name="T107" fmla="*/ 111 h 160"/>
              <a:gd name="T108" fmla="*/ 111 w 160"/>
              <a:gd name="T109" fmla="*/ 94 h 160"/>
              <a:gd name="T110" fmla="*/ 108 w 160"/>
              <a:gd name="T111" fmla="*/ 93 h 160"/>
              <a:gd name="T112" fmla="*/ 107 w 160"/>
              <a:gd name="T113" fmla="*/ 97 h 160"/>
              <a:gd name="T114" fmla="*/ 124 w 160"/>
              <a:gd name="T115" fmla="*/ 121 h 160"/>
              <a:gd name="T116" fmla="*/ 126 w 160"/>
              <a:gd name="T117" fmla="*/ 122 h 160"/>
              <a:gd name="T118" fmla="*/ 128 w 160"/>
              <a:gd name="T119" fmla="*/ 121 h 160"/>
              <a:gd name="T120" fmla="*/ 146 w 160"/>
              <a:gd name="T121" fmla="*/ 97 h 160"/>
              <a:gd name="T122" fmla="*/ 145 w 160"/>
              <a:gd name="T123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152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7"/>
                  <a:pt x="4" y="160"/>
                  <a:pt x="9" y="160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57" y="160"/>
                  <a:pt x="160" y="157"/>
                  <a:pt x="160" y="152"/>
                </a:cubicBezTo>
                <a:cubicBezTo>
                  <a:pt x="160" y="9"/>
                  <a:pt x="160" y="9"/>
                  <a:pt x="160" y="9"/>
                </a:cubicBezTo>
                <a:cubicBezTo>
                  <a:pt x="160" y="4"/>
                  <a:pt x="157" y="0"/>
                  <a:pt x="152" y="0"/>
                </a:cubicBezTo>
                <a:close/>
                <a:moveTo>
                  <a:pt x="155" y="152"/>
                </a:moveTo>
                <a:cubicBezTo>
                  <a:pt x="155" y="154"/>
                  <a:pt x="154" y="155"/>
                  <a:pt x="152" y="155"/>
                </a:cubicBezTo>
                <a:cubicBezTo>
                  <a:pt x="9" y="155"/>
                  <a:pt x="9" y="155"/>
                  <a:pt x="9" y="155"/>
                </a:cubicBezTo>
                <a:cubicBezTo>
                  <a:pt x="7" y="155"/>
                  <a:pt x="5" y="154"/>
                  <a:pt x="5" y="152"/>
                </a:cubicBezTo>
                <a:cubicBezTo>
                  <a:pt x="5" y="9"/>
                  <a:pt x="5" y="9"/>
                  <a:pt x="5" y="9"/>
                </a:cubicBezTo>
                <a:cubicBezTo>
                  <a:pt x="5" y="7"/>
                  <a:pt x="7" y="6"/>
                  <a:pt x="9" y="6"/>
                </a:cubicBezTo>
                <a:cubicBezTo>
                  <a:pt x="152" y="6"/>
                  <a:pt x="152" y="6"/>
                  <a:pt x="152" y="6"/>
                </a:cubicBezTo>
                <a:cubicBezTo>
                  <a:pt x="154" y="6"/>
                  <a:pt x="155" y="7"/>
                  <a:pt x="155" y="9"/>
                </a:cubicBezTo>
                <a:lnTo>
                  <a:pt x="155" y="152"/>
                </a:lnTo>
                <a:close/>
                <a:moveTo>
                  <a:pt x="122" y="127"/>
                </a:moveTo>
                <a:cubicBezTo>
                  <a:pt x="48" y="127"/>
                  <a:pt x="48" y="127"/>
                  <a:pt x="48" y="127"/>
                </a:cubicBezTo>
                <a:cubicBezTo>
                  <a:pt x="42" y="127"/>
                  <a:pt x="37" y="122"/>
                  <a:pt x="37" y="116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70"/>
                  <a:pt x="50" y="70"/>
                  <a:pt x="50" y="70"/>
                </a:cubicBezTo>
                <a:cubicBezTo>
                  <a:pt x="50" y="71"/>
                  <a:pt x="52" y="72"/>
                  <a:pt x="53" y="71"/>
                </a:cubicBezTo>
                <a:cubicBezTo>
                  <a:pt x="54" y="70"/>
                  <a:pt x="55" y="68"/>
                  <a:pt x="54" y="67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4"/>
                  <a:pt x="36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5" y="43"/>
                  <a:pt x="35" y="43"/>
                  <a:pt x="35" y="43"/>
                </a:cubicBezTo>
                <a:cubicBezTo>
                  <a:pt x="35" y="43"/>
                  <a:pt x="35" y="43"/>
                  <a:pt x="35" y="43"/>
                </a:cubicBezTo>
                <a:cubicBezTo>
                  <a:pt x="34" y="43"/>
                  <a:pt x="33" y="43"/>
                  <a:pt x="32" y="44"/>
                </a:cubicBezTo>
                <a:cubicBezTo>
                  <a:pt x="15" y="67"/>
                  <a:pt x="15" y="67"/>
                  <a:pt x="15" y="67"/>
                </a:cubicBezTo>
                <a:cubicBezTo>
                  <a:pt x="14" y="68"/>
                  <a:pt x="15" y="70"/>
                  <a:pt x="16" y="71"/>
                </a:cubicBezTo>
                <a:cubicBezTo>
                  <a:pt x="16" y="71"/>
                  <a:pt x="17" y="71"/>
                  <a:pt x="17" y="71"/>
                </a:cubicBezTo>
                <a:cubicBezTo>
                  <a:pt x="18" y="71"/>
                  <a:pt x="19" y="71"/>
                  <a:pt x="19" y="70"/>
                </a:cubicBezTo>
                <a:cubicBezTo>
                  <a:pt x="32" y="53"/>
                  <a:pt x="32" y="53"/>
                  <a:pt x="32" y="53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25"/>
                  <a:pt x="39" y="132"/>
                  <a:pt x="48" y="132"/>
                </a:cubicBezTo>
                <a:cubicBezTo>
                  <a:pt x="122" y="132"/>
                  <a:pt x="122" y="132"/>
                  <a:pt x="122" y="132"/>
                </a:cubicBezTo>
                <a:cubicBezTo>
                  <a:pt x="123" y="132"/>
                  <a:pt x="124" y="131"/>
                  <a:pt x="124" y="129"/>
                </a:cubicBezTo>
                <a:cubicBezTo>
                  <a:pt x="124" y="128"/>
                  <a:pt x="123" y="127"/>
                  <a:pt x="122" y="127"/>
                </a:cubicBezTo>
                <a:close/>
                <a:moveTo>
                  <a:pt x="145" y="93"/>
                </a:moveTo>
                <a:cubicBezTo>
                  <a:pt x="144" y="92"/>
                  <a:pt x="142" y="93"/>
                  <a:pt x="141" y="94"/>
                </a:cubicBezTo>
                <a:cubicBezTo>
                  <a:pt x="129" y="111"/>
                  <a:pt x="129" y="111"/>
                  <a:pt x="129" y="111"/>
                </a:cubicBezTo>
                <a:cubicBezTo>
                  <a:pt x="129" y="45"/>
                  <a:pt x="129" y="45"/>
                  <a:pt x="129" y="45"/>
                </a:cubicBezTo>
                <a:cubicBezTo>
                  <a:pt x="129" y="36"/>
                  <a:pt x="122" y="29"/>
                  <a:pt x="113" y="29"/>
                </a:cubicBezTo>
                <a:cubicBezTo>
                  <a:pt x="40" y="29"/>
                  <a:pt x="40" y="29"/>
                  <a:pt x="40" y="29"/>
                </a:cubicBezTo>
                <a:cubicBezTo>
                  <a:pt x="38" y="29"/>
                  <a:pt x="37" y="30"/>
                  <a:pt x="37" y="32"/>
                </a:cubicBezTo>
                <a:cubicBezTo>
                  <a:pt x="37" y="33"/>
                  <a:pt x="38" y="34"/>
                  <a:pt x="40" y="34"/>
                </a:cubicBezTo>
                <a:cubicBezTo>
                  <a:pt x="113" y="34"/>
                  <a:pt x="113" y="34"/>
                  <a:pt x="113" y="34"/>
                </a:cubicBezTo>
                <a:cubicBezTo>
                  <a:pt x="119" y="34"/>
                  <a:pt x="124" y="39"/>
                  <a:pt x="124" y="45"/>
                </a:cubicBezTo>
                <a:cubicBezTo>
                  <a:pt x="124" y="111"/>
                  <a:pt x="124" y="111"/>
                  <a:pt x="124" y="111"/>
                </a:cubicBezTo>
                <a:cubicBezTo>
                  <a:pt x="111" y="94"/>
                  <a:pt x="111" y="94"/>
                  <a:pt x="111" y="94"/>
                </a:cubicBezTo>
                <a:cubicBezTo>
                  <a:pt x="110" y="93"/>
                  <a:pt x="109" y="92"/>
                  <a:pt x="108" y="93"/>
                </a:cubicBezTo>
                <a:cubicBezTo>
                  <a:pt x="107" y="94"/>
                  <a:pt x="106" y="96"/>
                  <a:pt x="107" y="97"/>
                </a:cubicBezTo>
                <a:cubicBezTo>
                  <a:pt x="124" y="121"/>
                  <a:pt x="124" y="121"/>
                  <a:pt x="124" y="121"/>
                </a:cubicBezTo>
                <a:cubicBezTo>
                  <a:pt x="125" y="121"/>
                  <a:pt x="126" y="122"/>
                  <a:pt x="126" y="122"/>
                </a:cubicBezTo>
                <a:cubicBezTo>
                  <a:pt x="127" y="122"/>
                  <a:pt x="128" y="121"/>
                  <a:pt x="128" y="121"/>
                </a:cubicBezTo>
                <a:cubicBezTo>
                  <a:pt x="146" y="97"/>
                  <a:pt x="146" y="97"/>
                  <a:pt x="146" y="97"/>
                </a:cubicBezTo>
                <a:cubicBezTo>
                  <a:pt x="146" y="96"/>
                  <a:pt x="146" y="94"/>
                  <a:pt x="145" y="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FB4C2108-7517-ECF5-AC89-D642424BF3BA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3024188"/>
            <a:ext cx="254000" cy="254000"/>
          </a:xfrm>
          <a:custGeom>
            <a:avLst/>
            <a:gdLst>
              <a:gd name="T0" fmla="*/ 93 w 160"/>
              <a:gd name="T1" fmla="*/ 62 h 160"/>
              <a:gd name="T2" fmla="*/ 67 w 160"/>
              <a:gd name="T3" fmla="*/ 62 h 160"/>
              <a:gd name="T4" fmla="*/ 65 w 160"/>
              <a:gd name="T5" fmla="*/ 65 h 160"/>
              <a:gd name="T6" fmla="*/ 65 w 160"/>
              <a:gd name="T7" fmla="*/ 129 h 160"/>
              <a:gd name="T8" fmla="*/ 67 w 160"/>
              <a:gd name="T9" fmla="*/ 132 h 160"/>
              <a:gd name="T10" fmla="*/ 93 w 160"/>
              <a:gd name="T11" fmla="*/ 132 h 160"/>
              <a:gd name="T12" fmla="*/ 96 w 160"/>
              <a:gd name="T13" fmla="*/ 129 h 160"/>
              <a:gd name="T14" fmla="*/ 96 w 160"/>
              <a:gd name="T15" fmla="*/ 65 h 160"/>
              <a:gd name="T16" fmla="*/ 93 w 160"/>
              <a:gd name="T17" fmla="*/ 62 h 160"/>
              <a:gd name="T18" fmla="*/ 91 w 160"/>
              <a:gd name="T19" fmla="*/ 127 h 160"/>
              <a:gd name="T20" fmla="*/ 70 w 160"/>
              <a:gd name="T21" fmla="*/ 127 h 160"/>
              <a:gd name="T22" fmla="*/ 70 w 160"/>
              <a:gd name="T23" fmla="*/ 67 h 160"/>
              <a:gd name="T24" fmla="*/ 91 w 160"/>
              <a:gd name="T25" fmla="*/ 67 h 160"/>
              <a:gd name="T26" fmla="*/ 91 w 160"/>
              <a:gd name="T27" fmla="*/ 127 h 160"/>
              <a:gd name="T28" fmla="*/ 80 w 160"/>
              <a:gd name="T29" fmla="*/ 0 h 160"/>
              <a:gd name="T30" fmla="*/ 0 w 160"/>
              <a:gd name="T31" fmla="*/ 80 h 160"/>
              <a:gd name="T32" fmla="*/ 80 w 160"/>
              <a:gd name="T33" fmla="*/ 160 h 160"/>
              <a:gd name="T34" fmla="*/ 160 w 160"/>
              <a:gd name="T35" fmla="*/ 80 h 160"/>
              <a:gd name="T36" fmla="*/ 80 w 160"/>
              <a:gd name="T37" fmla="*/ 0 h 160"/>
              <a:gd name="T38" fmla="*/ 80 w 160"/>
              <a:gd name="T39" fmla="*/ 155 h 160"/>
              <a:gd name="T40" fmla="*/ 5 w 160"/>
              <a:gd name="T41" fmla="*/ 80 h 160"/>
              <a:gd name="T42" fmla="*/ 80 w 160"/>
              <a:gd name="T43" fmla="*/ 5 h 160"/>
              <a:gd name="T44" fmla="*/ 155 w 160"/>
              <a:gd name="T45" fmla="*/ 80 h 160"/>
              <a:gd name="T46" fmla="*/ 80 w 160"/>
              <a:gd name="T47" fmla="*/ 155 h 160"/>
              <a:gd name="T48" fmla="*/ 81 w 160"/>
              <a:gd name="T49" fmla="*/ 13 h 160"/>
              <a:gd name="T50" fmla="*/ 13 w 160"/>
              <a:gd name="T51" fmla="*/ 80 h 160"/>
              <a:gd name="T52" fmla="*/ 81 w 160"/>
              <a:gd name="T53" fmla="*/ 148 h 160"/>
              <a:gd name="T54" fmla="*/ 148 w 160"/>
              <a:gd name="T55" fmla="*/ 80 h 160"/>
              <a:gd name="T56" fmla="*/ 81 w 160"/>
              <a:gd name="T57" fmla="*/ 13 h 160"/>
              <a:gd name="T58" fmla="*/ 81 w 160"/>
              <a:gd name="T59" fmla="*/ 143 h 160"/>
              <a:gd name="T60" fmla="*/ 18 w 160"/>
              <a:gd name="T61" fmla="*/ 80 h 160"/>
              <a:gd name="T62" fmla="*/ 81 w 160"/>
              <a:gd name="T63" fmla="*/ 18 h 160"/>
              <a:gd name="T64" fmla="*/ 143 w 160"/>
              <a:gd name="T65" fmla="*/ 80 h 160"/>
              <a:gd name="T66" fmla="*/ 81 w 160"/>
              <a:gd name="T67" fmla="*/ 143 h 160"/>
              <a:gd name="T68" fmla="*/ 80 w 160"/>
              <a:gd name="T69" fmla="*/ 56 h 160"/>
              <a:gd name="T70" fmla="*/ 96 w 160"/>
              <a:gd name="T71" fmla="*/ 41 h 160"/>
              <a:gd name="T72" fmla="*/ 80 w 160"/>
              <a:gd name="T73" fmla="*/ 25 h 160"/>
              <a:gd name="T74" fmla="*/ 65 w 160"/>
              <a:gd name="T75" fmla="*/ 41 h 160"/>
              <a:gd name="T76" fmla="*/ 80 w 160"/>
              <a:gd name="T77" fmla="*/ 56 h 160"/>
              <a:gd name="T78" fmla="*/ 80 w 160"/>
              <a:gd name="T79" fmla="*/ 30 h 160"/>
              <a:gd name="T80" fmla="*/ 91 w 160"/>
              <a:gd name="T81" fmla="*/ 41 h 160"/>
              <a:gd name="T82" fmla="*/ 80 w 160"/>
              <a:gd name="T83" fmla="*/ 51 h 160"/>
              <a:gd name="T84" fmla="*/ 70 w 160"/>
              <a:gd name="T85" fmla="*/ 41 h 160"/>
              <a:gd name="T86" fmla="*/ 80 w 160"/>
              <a:gd name="T87" fmla="*/ 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60">
                <a:moveTo>
                  <a:pt x="93" y="62"/>
                </a:moveTo>
                <a:cubicBezTo>
                  <a:pt x="67" y="62"/>
                  <a:pt x="67" y="62"/>
                  <a:pt x="67" y="62"/>
                </a:cubicBezTo>
                <a:cubicBezTo>
                  <a:pt x="66" y="62"/>
                  <a:pt x="65" y="63"/>
                  <a:pt x="65" y="65"/>
                </a:cubicBezTo>
                <a:cubicBezTo>
                  <a:pt x="65" y="129"/>
                  <a:pt x="65" y="129"/>
                  <a:pt x="65" y="129"/>
                </a:cubicBezTo>
                <a:cubicBezTo>
                  <a:pt x="65" y="131"/>
                  <a:pt x="66" y="132"/>
                  <a:pt x="67" y="132"/>
                </a:cubicBezTo>
                <a:cubicBezTo>
                  <a:pt x="93" y="132"/>
                  <a:pt x="93" y="132"/>
                  <a:pt x="93" y="132"/>
                </a:cubicBezTo>
                <a:cubicBezTo>
                  <a:pt x="95" y="132"/>
                  <a:pt x="96" y="131"/>
                  <a:pt x="96" y="129"/>
                </a:cubicBezTo>
                <a:cubicBezTo>
                  <a:pt x="96" y="65"/>
                  <a:pt x="96" y="65"/>
                  <a:pt x="96" y="65"/>
                </a:cubicBezTo>
                <a:cubicBezTo>
                  <a:pt x="96" y="63"/>
                  <a:pt x="95" y="62"/>
                  <a:pt x="93" y="62"/>
                </a:cubicBezTo>
                <a:close/>
                <a:moveTo>
                  <a:pt x="91" y="127"/>
                </a:moveTo>
                <a:cubicBezTo>
                  <a:pt x="70" y="127"/>
                  <a:pt x="70" y="127"/>
                  <a:pt x="70" y="127"/>
                </a:cubicBezTo>
                <a:cubicBezTo>
                  <a:pt x="70" y="67"/>
                  <a:pt x="70" y="67"/>
                  <a:pt x="70" y="67"/>
                </a:cubicBezTo>
                <a:cubicBezTo>
                  <a:pt x="91" y="67"/>
                  <a:pt x="91" y="67"/>
                  <a:pt x="91" y="67"/>
                </a:cubicBezTo>
                <a:lnTo>
                  <a:pt x="91" y="127"/>
                </a:ln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5" y="122"/>
                  <a:pt x="5" y="80"/>
                </a:cubicBezTo>
                <a:cubicBezTo>
                  <a:pt x="5" y="39"/>
                  <a:pt x="39" y="5"/>
                  <a:pt x="80" y="5"/>
                </a:cubicBezTo>
                <a:cubicBezTo>
                  <a:pt x="122" y="5"/>
                  <a:pt x="155" y="39"/>
                  <a:pt x="155" y="80"/>
                </a:cubicBezTo>
                <a:cubicBezTo>
                  <a:pt x="155" y="122"/>
                  <a:pt x="122" y="155"/>
                  <a:pt x="80" y="155"/>
                </a:cubicBezTo>
                <a:close/>
                <a:moveTo>
                  <a:pt x="81" y="13"/>
                </a:moveTo>
                <a:cubicBezTo>
                  <a:pt x="44" y="13"/>
                  <a:pt x="13" y="43"/>
                  <a:pt x="13" y="80"/>
                </a:cubicBezTo>
                <a:cubicBezTo>
                  <a:pt x="13" y="118"/>
                  <a:pt x="44" y="148"/>
                  <a:pt x="81" y="148"/>
                </a:cubicBezTo>
                <a:cubicBezTo>
                  <a:pt x="118" y="148"/>
                  <a:pt x="148" y="118"/>
                  <a:pt x="148" y="80"/>
                </a:cubicBezTo>
                <a:cubicBezTo>
                  <a:pt x="148" y="43"/>
                  <a:pt x="118" y="13"/>
                  <a:pt x="81" y="13"/>
                </a:cubicBezTo>
                <a:close/>
                <a:moveTo>
                  <a:pt x="81" y="143"/>
                </a:moveTo>
                <a:cubicBezTo>
                  <a:pt x="46" y="143"/>
                  <a:pt x="18" y="115"/>
                  <a:pt x="18" y="80"/>
                </a:cubicBezTo>
                <a:cubicBezTo>
                  <a:pt x="18" y="46"/>
                  <a:pt x="46" y="18"/>
                  <a:pt x="81" y="18"/>
                </a:cubicBezTo>
                <a:cubicBezTo>
                  <a:pt x="115" y="18"/>
                  <a:pt x="143" y="46"/>
                  <a:pt x="143" y="80"/>
                </a:cubicBezTo>
                <a:cubicBezTo>
                  <a:pt x="143" y="115"/>
                  <a:pt x="115" y="143"/>
                  <a:pt x="81" y="143"/>
                </a:cubicBezTo>
                <a:close/>
                <a:moveTo>
                  <a:pt x="80" y="56"/>
                </a:moveTo>
                <a:cubicBezTo>
                  <a:pt x="89" y="56"/>
                  <a:pt x="96" y="49"/>
                  <a:pt x="96" y="41"/>
                </a:cubicBezTo>
                <a:cubicBezTo>
                  <a:pt x="96" y="32"/>
                  <a:pt x="89" y="25"/>
                  <a:pt x="80" y="25"/>
                </a:cubicBezTo>
                <a:cubicBezTo>
                  <a:pt x="72" y="25"/>
                  <a:pt x="65" y="32"/>
                  <a:pt x="65" y="41"/>
                </a:cubicBezTo>
                <a:cubicBezTo>
                  <a:pt x="65" y="49"/>
                  <a:pt x="72" y="56"/>
                  <a:pt x="80" y="56"/>
                </a:cubicBezTo>
                <a:close/>
                <a:moveTo>
                  <a:pt x="80" y="30"/>
                </a:moveTo>
                <a:cubicBezTo>
                  <a:pt x="86" y="30"/>
                  <a:pt x="91" y="35"/>
                  <a:pt x="91" y="41"/>
                </a:cubicBezTo>
                <a:cubicBezTo>
                  <a:pt x="91" y="47"/>
                  <a:pt x="86" y="51"/>
                  <a:pt x="80" y="51"/>
                </a:cubicBezTo>
                <a:cubicBezTo>
                  <a:pt x="74" y="51"/>
                  <a:pt x="70" y="47"/>
                  <a:pt x="70" y="41"/>
                </a:cubicBezTo>
                <a:cubicBezTo>
                  <a:pt x="70" y="35"/>
                  <a:pt x="74" y="30"/>
                  <a:pt x="80" y="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61F1A596-23BF-ADF2-4289-7ABEEDF90137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1933575"/>
            <a:ext cx="254000" cy="233363"/>
          </a:xfrm>
          <a:custGeom>
            <a:avLst/>
            <a:gdLst>
              <a:gd name="T0" fmla="*/ 14 w 160"/>
              <a:gd name="T1" fmla="*/ 0 h 147"/>
              <a:gd name="T2" fmla="*/ 0 w 160"/>
              <a:gd name="T3" fmla="*/ 121 h 147"/>
              <a:gd name="T4" fmla="*/ 134 w 160"/>
              <a:gd name="T5" fmla="*/ 147 h 147"/>
              <a:gd name="T6" fmla="*/ 160 w 160"/>
              <a:gd name="T7" fmla="*/ 14 h 147"/>
              <a:gd name="T8" fmla="*/ 49 w 160"/>
              <a:gd name="T9" fmla="*/ 60 h 147"/>
              <a:gd name="T10" fmla="*/ 66 w 160"/>
              <a:gd name="T11" fmla="*/ 64 h 147"/>
              <a:gd name="T12" fmla="*/ 49 w 160"/>
              <a:gd name="T13" fmla="*/ 73 h 147"/>
              <a:gd name="T14" fmla="*/ 49 w 160"/>
              <a:gd name="T15" fmla="*/ 78 h 147"/>
              <a:gd name="T16" fmla="*/ 66 w 160"/>
              <a:gd name="T17" fmla="*/ 91 h 147"/>
              <a:gd name="T18" fmla="*/ 46 w 160"/>
              <a:gd name="T19" fmla="*/ 94 h 147"/>
              <a:gd name="T20" fmla="*/ 66 w 160"/>
              <a:gd name="T21" fmla="*/ 96 h 147"/>
              <a:gd name="T22" fmla="*/ 49 w 160"/>
              <a:gd name="T23" fmla="*/ 109 h 147"/>
              <a:gd name="T24" fmla="*/ 49 w 160"/>
              <a:gd name="T25" fmla="*/ 114 h 147"/>
              <a:gd name="T26" fmla="*/ 42 w 160"/>
              <a:gd name="T27" fmla="*/ 141 h 147"/>
              <a:gd name="T28" fmla="*/ 127 w 160"/>
              <a:gd name="T29" fmla="*/ 18 h 147"/>
              <a:gd name="T30" fmla="*/ 85 w 160"/>
              <a:gd name="T31" fmla="*/ 45 h 147"/>
              <a:gd name="T32" fmla="*/ 49 w 160"/>
              <a:gd name="T33" fmla="*/ 55 h 147"/>
              <a:gd name="T34" fmla="*/ 49 w 160"/>
              <a:gd name="T35" fmla="*/ 60 h 147"/>
              <a:gd name="T36" fmla="*/ 134 w 160"/>
              <a:gd name="T37" fmla="*/ 142 h 147"/>
              <a:gd name="T38" fmla="*/ 72 w 160"/>
              <a:gd name="T39" fmla="*/ 111 h 147"/>
              <a:gd name="T40" fmla="*/ 85 w 160"/>
              <a:gd name="T41" fmla="*/ 51 h 147"/>
              <a:gd name="T42" fmla="*/ 155 w 160"/>
              <a:gd name="T43" fmla="*/ 121 h 147"/>
              <a:gd name="T44" fmla="*/ 132 w 160"/>
              <a:gd name="T45" fmla="*/ 45 h 147"/>
              <a:gd name="T46" fmla="*/ 130 w 160"/>
              <a:gd name="T47" fmla="*/ 13 h 147"/>
              <a:gd name="T48" fmla="*/ 36 w 160"/>
              <a:gd name="T49" fmla="*/ 16 h 147"/>
              <a:gd name="T50" fmla="*/ 36 w 160"/>
              <a:gd name="T51" fmla="*/ 142 h 147"/>
              <a:gd name="T52" fmla="*/ 5 w 160"/>
              <a:gd name="T53" fmla="*/ 121 h 147"/>
              <a:gd name="T54" fmla="*/ 14 w 160"/>
              <a:gd name="T55" fmla="*/ 5 h 147"/>
              <a:gd name="T56" fmla="*/ 155 w 160"/>
              <a:gd name="T57" fmla="*/ 14 h 147"/>
              <a:gd name="T58" fmla="*/ 80 w 160"/>
              <a:gd name="T59" fmla="*/ 108 h 147"/>
              <a:gd name="T60" fmla="*/ 80 w 160"/>
              <a:gd name="T61" fmla="*/ 109 h 147"/>
              <a:gd name="T62" fmla="*/ 72 w 160"/>
              <a:gd name="T63" fmla="*/ 136 h 147"/>
              <a:gd name="T64" fmla="*/ 75 w 160"/>
              <a:gd name="T65" fmla="*/ 139 h 147"/>
              <a:gd name="T66" fmla="*/ 102 w 160"/>
              <a:gd name="T67" fmla="*/ 131 h 147"/>
              <a:gd name="T68" fmla="*/ 103 w 160"/>
              <a:gd name="T69" fmla="*/ 131 h 147"/>
              <a:gd name="T70" fmla="*/ 104 w 160"/>
              <a:gd name="T71" fmla="*/ 131 h 147"/>
              <a:gd name="T72" fmla="*/ 151 w 160"/>
              <a:gd name="T73" fmla="*/ 80 h 147"/>
              <a:gd name="T74" fmla="*/ 128 w 160"/>
              <a:gd name="T75" fmla="*/ 61 h 147"/>
              <a:gd name="T76" fmla="*/ 80 w 160"/>
              <a:gd name="T77" fmla="*/ 108 h 147"/>
              <a:gd name="T78" fmla="*/ 145 w 160"/>
              <a:gd name="T79" fmla="*/ 82 h 147"/>
              <a:gd name="T80" fmla="*/ 117 w 160"/>
              <a:gd name="T81" fmla="*/ 78 h 147"/>
              <a:gd name="T82" fmla="*/ 114 w 160"/>
              <a:gd name="T83" fmla="*/ 82 h 147"/>
              <a:gd name="T84" fmla="*/ 102 w 160"/>
              <a:gd name="T85" fmla="*/ 125 h 147"/>
              <a:gd name="T86" fmla="*/ 114 w 160"/>
              <a:gd name="T87" fmla="*/ 82 h 147"/>
              <a:gd name="T88" fmla="*/ 78 w 160"/>
              <a:gd name="T89" fmla="*/ 133 h 147"/>
              <a:gd name="T90" fmla="*/ 97 w 160"/>
              <a:gd name="T91" fmla="*/ 128 h 147"/>
              <a:gd name="T92" fmla="*/ 120 w 160"/>
              <a:gd name="T93" fmla="*/ 42 h 147"/>
              <a:gd name="T94" fmla="*/ 120 w 160"/>
              <a:gd name="T95" fmla="*/ 37 h 147"/>
              <a:gd name="T96" fmla="*/ 46 w 160"/>
              <a:gd name="T97" fmla="*/ 40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47">
                <a:moveTo>
                  <a:pt x="146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7"/>
                  <a:pt x="0" y="14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35"/>
                  <a:pt x="12" y="147"/>
                  <a:pt x="27" y="147"/>
                </a:cubicBezTo>
                <a:cubicBezTo>
                  <a:pt x="134" y="147"/>
                  <a:pt x="134" y="147"/>
                  <a:pt x="134" y="147"/>
                </a:cubicBezTo>
                <a:cubicBezTo>
                  <a:pt x="149" y="147"/>
                  <a:pt x="160" y="135"/>
                  <a:pt x="160" y="121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7"/>
                  <a:pt x="154" y="0"/>
                  <a:pt x="146" y="0"/>
                </a:cubicBezTo>
                <a:close/>
                <a:moveTo>
                  <a:pt x="49" y="60"/>
                </a:moveTo>
                <a:cubicBezTo>
                  <a:pt x="67" y="60"/>
                  <a:pt x="67" y="60"/>
                  <a:pt x="67" y="60"/>
                </a:cubicBezTo>
                <a:cubicBezTo>
                  <a:pt x="67" y="62"/>
                  <a:pt x="66" y="63"/>
                  <a:pt x="66" y="64"/>
                </a:cubicBezTo>
                <a:cubicBezTo>
                  <a:pt x="66" y="73"/>
                  <a:pt x="66" y="73"/>
                  <a:pt x="66" y="73"/>
                </a:cubicBezTo>
                <a:cubicBezTo>
                  <a:pt x="49" y="73"/>
                  <a:pt x="49" y="73"/>
                  <a:pt x="49" y="73"/>
                </a:cubicBezTo>
                <a:cubicBezTo>
                  <a:pt x="48" y="73"/>
                  <a:pt x="46" y="74"/>
                  <a:pt x="46" y="76"/>
                </a:cubicBezTo>
                <a:cubicBezTo>
                  <a:pt x="46" y="77"/>
                  <a:pt x="48" y="78"/>
                  <a:pt x="49" y="78"/>
                </a:cubicBezTo>
                <a:cubicBezTo>
                  <a:pt x="66" y="78"/>
                  <a:pt x="66" y="78"/>
                  <a:pt x="66" y="78"/>
                </a:cubicBezTo>
                <a:cubicBezTo>
                  <a:pt x="66" y="91"/>
                  <a:pt x="66" y="91"/>
                  <a:pt x="66" y="91"/>
                </a:cubicBezTo>
                <a:cubicBezTo>
                  <a:pt x="49" y="91"/>
                  <a:pt x="49" y="91"/>
                  <a:pt x="49" y="91"/>
                </a:cubicBezTo>
                <a:cubicBezTo>
                  <a:pt x="48" y="91"/>
                  <a:pt x="46" y="92"/>
                  <a:pt x="46" y="94"/>
                </a:cubicBezTo>
                <a:cubicBezTo>
                  <a:pt x="46" y="95"/>
                  <a:pt x="48" y="96"/>
                  <a:pt x="49" y="96"/>
                </a:cubicBezTo>
                <a:cubicBezTo>
                  <a:pt x="66" y="96"/>
                  <a:pt x="66" y="96"/>
                  <a:pt x="66" y="96"/>
                </a:cubicBezTo>
                <a:cubicBezTo>
                  <a:pt x="66" y="109"/>
                  <a:pt x="66" y="109"/>
                  <a:pt x="66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8" y="109"/>
                  <a:pt x="46" y="110"/>
                  <a:pt x="46" y="112"/>
                </a:cubicBezTo>
                <a:cubicBezTo>
                  <a:pt x="46" y="113"/>
                  <a:pt x="48" y="114"/>
                  <a:pt x="49" y="114"/>
                </a:cubicBezTo>
                <a:cubicBezTo>
                  <a:pt x="66" y="114"/>
                  <a:pt x="66" y="114"/>
                  <a:pt x="66" y="114"/>
                </a:cubicBezTo>
                <a:cubicBezTo>
                  <a:pt x="65" y="128"/>
                  <a:pt x="55" y="139"/>
                  <a:pt x="42" y="141"/>
                </a:cubicBezTo>
                <a:cubicBezTo>
                  <a:pt x="42" y="18"/>
                  <a:pt x="42" y="18"/>
                  <a:pt x="42" y="18"/>
                </a:cubicBezTo>
                <a:cubicBezTo>
                  <a:pt x="127" y="18"/>
                  <a:pt x="127" y="18"/>
                  <a:pt x="127" y="18"/>
                </a:cubicBezTo>
                <a:cubicBezTo>
                  <a:pt x="127" y="45"/>
                  <a:pt x="127" y="45"/>
                  <a:pt x="127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78" y="45"/>
                  <a:pt x="72" y="49"/>
                  <a:pt x="69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48" y="55"/>
                  <a:pt x="46" y="56"/>
                  <a:pt x="46" y="58"/>
                </a:cubicBezTo>
                <a:cubicBezTo>
                  <a:pt x="46" y="59"/>
                  <a:pt x="48" y="60"/>
                  <a:pt x="49" y="60"/>
                </a:cubicBezTo>
                <a:close/>
                <a:moveTo>
                  <a:pt x="155" y="121"/>
                </a:moveTo>
                <a:cubicBezTo>
                  <a:pt x="155" y="132"/>
                  <a:pt x="146" y="142"/>
                  <a:pt x="134" y="142"/>
                </a:cubicBezTo>
                <a:cubicBezTo>
                  <a:pt x="54" y="142"/>
                  <a:pt x="54" y="142"/>
                  <a:pt x="54" y="142"/>
                </a:cubicBezTo>
                <a:cubicBezTo>
                  <a:pt x="65" y="136"/>
                  <a:pt x="72" y="124"/>
                  <a:pt x="72" y="111"/>
                </a:cubicBezTo>
                <a:cubicBezTo>
                  <a:pt x="72" y="64"/>
                  <a:pt x="72" y="64"/>
                  <a:pt x="72" y="64"/>
                </a:cubicBezTo>
                <a:cubicBezTo>
                  <a:pt x="72" y="57"/>
                  <a:pt x="78" y="51"/>
                  <a:pt x="85" y="51"/>
                </a:cubicBezTo>
                <a:cubicBezTo>
                  <a:pt x="155" y="51"/>
                  <a:pt x="155" y="51"/>
                  <a:pt x="155" y="51"/>
                </a:cubicBezTo>
                <a:lnTo>
                  <a:pt x="155" y="121"/>
                </a:lnTo>
                <a:close/>
                <a:moveTo>
                  <a:pt x="155" y="45"/>
                </a:moveTo>
                <a:cubicBezTo>
                  <a:pt x="132" y="45"/>
                  <a:pt x="132" y="45"/>
                  <a:pt x="132" y="45"/>
                </a:cubicBezTo>
                <a:cubicBezTo>
                  <a:pt x="132" y="16"/>
                  <a:pt x="132" y="16"/>
                  <a:pt x="132" y="16"/>
                </a:cubicBezTo>
                <a:cubicBezTo>
                  <a:pt x="132" y="15"/>
                  <a:pt x="131" y="13"/>
                  <a:pt x="130" y="13"/>
                </a:cubicBezTo>
                <a:cubicBezTo>
                  <a:pt x="39" y="13"/>
                  <a:pt x="39" y="13"/>
                  <a:pt x="39" y="13"/>
                </a:cubicBezTo>
                <a:cubicBezTo>
                  <a:pt x="38" y="13"/>
                  <a:pt x="36" y="15"/>
                  <a:pt x="36" y="16"/>
                </a:cubicBezTo>
                <a:cubicBezTo>
                  <a:pt x="36" y="142"/>
                  <a:pt x="36" y="142"/>
                  <a:pt x="36" y="142"/>
                </a:cubicBezTo>
                <a:cubicBezTo>
                  <a:pt x="36" y="142"/>
                  <a:pt x="36" y="142"/>
                  <a:pt x="36" y="142"/>
                </a:cubicBezTo>
                <a:cubicBezTo>
                  <a:pt x="27" y="142"/>
                  <a:pt x="27" y="142"/>
                  <a:pt x="27" y="142"/>
                </a:cubicBezTo>
                <a:cubicBezTo>
                  <a:pt x="15" y="142"/>
                  <a:pt x="5" y="132"/>
                  <a:pt x="5" y="121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9"/>
                  <a:pt x="9" y="5"/>
                  <a:pt x="14" y="5"/>
                </a:cubicBezTo>
                <a:cubicBezTo>
                  <a:pt x="146" y="5"/>
                  <a:pt x="146" y="5"/>
                  <a:pt x="146" y="5"/>
                </a:cubicBezTo>
                <a:cubicBezTo>
                  <a:pt x="151" y="5"/>
                  <a:pt x="155" y="9"/>
                  <a:pt x="155" y="14"/>
                </a:cubicBezTo>
                <a:lnTo>
                  <a:pt x="155" y="45"/>
                </a:lnTo>
                <a:close/>
                <a:moveTo>
                  <a:pt x="80" y="108"/>
                </a:moveTo>
                <a:cubicBezTo>
                  <a:pt x="80" y="108"/>
                  <a:pt x="80" y="108"/>
                  <a:pt x="80" y="108"/>
                </a:cubicBezTo>
                <a:cubicBezTo>
                  <a:pt x="80" y="108"/>
                  <a:pt x="80" y="109"/>
                  <a:pt x="80" y="109"/>
                </a:cubicBezTo>
                <a:cubicBezTo>
                  <a:pt x="80" y="109"/>
                  <a:pt x="80" y="109"/>
                  <a:pt x="80" y="109"/>
                </a:cubicBezTo>
                <a:cubicBezTo>
                  <a:pt x="72" y="136"/>
                  <a:pt x="72" y="136"/>
                  <a:pt x="72" y="136"/>
                </a:cubicBezTo>
                <a:cubicBezTo>
                  <a:pt x="72" y="137"/>
                  <a:pt x="72" y="138"/>
                  <a:pt x="73" y="139"/>
                </a:cubicBezTo>
                <a:cubicBezTo>
                  <a:pt x="73" y="139"/>
                  <a:pt x="74" y="139"/>
                  <a:pt x="75" y="139"/>
                </a:cubicBezTo>
                <a:cubicBezTo>
                  <a:pt x="75" y="139"/>
                  <a:pt x="75" y="139"/>
                  <a:pt x="75" y="139"/>
                </a:cubicBezTo>
                <a:cubicBezTo>
                  <a:pt x="102" y="131"/>
                  <a:pt x="102" y="131"/>
                  <a:pt x="102" y="131"/>
                </a:cubicBezTo>
                <a:cubicBezTo>
                  <a:pt x="102" y="131"/>
                  <a:pt x="103" y="131"/>
                  <a:pt x="103" y="131"/>
                </a:cubicBezTo>
                <a:cubicBezTo>
                  <a:pt x="103" y="131"/>
                  <a:pt x="103" y="131"/>
                  <a:pt x="103" y="131"/>
                </a:cubicBezTo>
                <a:cubicBezTo>
                  <a:pt x="103" y="131"/>
                  <a:pt x="103" y="131"/>
                  <a:pt x="103" y="131"/>
                </a:cubicBezTo>
                <a:cubicBezTo>
                  <a:pt x="103" y="131"/>
                  <a:pt x="103" y="131"/>
                  <a:pt x="104" y="131"/>
                </a:cubicBezTo>
                <a:cubicBezTo>
                  <a:pt x="151" y="83"/>
                  <a:pt x="151" y="83"/>
                  <a:pt x="151" y="83"/>
                </a:cubicBezTo>
                <a:cubicBezTo>
                  <a:pt x="152" y="82"/>
                  <a:pt x="152" y="81"/>
                  <a:pt x="151" y="80"/>
                </a:cubicBezTo>
                <a:cubicBezTo>
                  <a:pt x="132" y="61"/>
                  <a:pt x="132" y="61"/>
                  <a:pt x="132" y="61"/>
                </a:cubicBezTo>
                <a:cubicBezTo>
                  <a:pt x="131" y="60"/>
                  <a:pt x="129" y="60"/>
                  <a:pt x="128" y="61"/>
                </a:cubicBezTo>
                <a:cubicBezTo>
                  <a:pt x="81" y="108"/>
                  <a:pt x="81" y="108"/>
                  <a:pt x="81" y="108"/>
                </a:cubicBezTo>
                <a:cubicBezTo>
                  <a:pt x="81" y="108"/>
                  <a:pt x="81" y="108"/>
                  <a:pt x="80" y="108"/>
                </a:cubicBezTo>
                <a:close/>
                <a:moveTo>
                  <a:pt x="130" y="66"/>
                </a:moveTo>
                <a:cubicBezTo>
                  <a:pt x="145" y="82"/>
                  <a:pt x="145" y="82"/>
                  <a:pt x="145" y="82"/>
                </a:cubicBezTo>
                <a:cubicBezTo>
                  <a:pt x="133" y="94"/>
                  <a:pt x="133" y="94"/>
                  <a:pt x="133" y="94"/>
                </a:cubicBezTo>
                <a:cubicBezTo>
                  <a:pt x="117" y="78"/>
                  <a:pt x="117" y="78"/>
                  <a:pt x="117" y="78"/>
                </a:cubicBezTo>
                <a:lnTo>
                  <a:pt x="130" y="66"/>
                </a:lnTo>
                <a:close/>
                <a:moveTo>
                  <a:pt x="114" y="82"/>
                </a:moveTo>
                <a:cubicBezTo>
                  <a:pt x="129" y="98"/>
                  <a:pt x="129" y="98"/>
                  <a:pt x="129" y="98"/>
                </a:cubicBezTo>
                <a:cubicBezTo>
                  <a:pt x="102" y="125"/>
                  <a:pt x="102" y="125"/>
                  <a:pt x="102" y="125"/>
                </a:cubicBezTo>
                <a:cubicBezTo>
                  <a:pt x="86" y="110"/>
                  <a:pt x="86" y="110"/>
                  <a:pt x="86" y="110"/>
                </a:cubicBezTo>
                <a:lnTo>
                  <a:pt x="114" y="82"/>
                </a:lnTo>
                <a:close/>
                <a:moveTo>
                  <a:pt x="97" y="128"/>
                </a:moveTo>
                <a:cubicBezTo>
                  <a:pt x="78" y="133"/>
                  <a:pt x="78" y="133"/>
                  <a:pt x="78" y="133"/>
                </a:cubicBezTo>
                <a:cubicBezTo>
                  <a:pt x="84" y="114"/>
                  <a:pt x="84" y="114"/>
                  <a:pt x="84" y="114"/>
                </a:cubicBezTo>
                <a:lnTo>
                  <a:pt x="97" y="128"/>
                </a:lnTo>
                <a:close/>
                <a:moveTo>
                  <a:pt x="49" y="42"/>
                </a:moveTo>
                <a:cubicBezTo>
                  <a:pt x="120" y="42"/>
                  <a:pt x="120" y="42"/>
                  <a:pt x="120" y="42"/>
                </a:cubicBezTo>
                <a:cubicBezTo>
                  <a:pt x="121" y="42"/>
                  <a:pt x="122" y="41"/>
                  <a:pt x="122" y="40"/>
                </a:cubicBezTo>
                <a:cubicBezTo>
                  <a:pt x="122" y="38"/>
                  <a:pt x="121" y="37"/>
                  <a:pt x="120" y="37"/>
                </a:cubicBezTo>
                <a:cubicBezTo>
                  <a:pt x="49" y="37"/>
                  <a:pt x="49" y="37"/>
                  <a:pt x="49" y="37"/>
                </a:cubicBezTo>
                <a:cubicBezTo>
                  <a:pt x="48" y="37"/>
                  <a:pt x="46" y="38"/>
                  <a:pt x="46" y="40"/>
                </a:cubicBezTo>
                <a:cubicBezTo>
                  <a:pt x="46" y="41"/>
                  <a:pt x="48" y="42"/>
                  <a:pt x="49" y="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406A5A12-A8C9-58AD-71A1-9BCD85764120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2473325"/>
            <a:ext cx="254000" cy="254000"/>
          </a:xfrm>
          <a:custGeom>
            <a:avLst/>
            <a:gdLst>
              <a:gd name="T0" fmla="*/ 123 w 160"/>
              <a:gd name="T1" fmla="*/ 0 h 160"/>
              <a:gd name="T2" fmla="*/ 123 w 160"/>
              <a:gd name="T3" fmla="*/ 1 h 160"/>
              <a:gd name="T4" fmla="*/ 122 w 160"/>
              <a:gd name="T5" fmla="*/ 1 h 160"/>
              <a:gd name="T6" fmla="*/ 12 w 160"/>
              <a:gd name="T7" fmla="*/ 111 h 160"/>
              <a:gd name="T8" fmla="*/ 11 w 160"/>
              <a:gd name="T9" fmla="*/ 112 h 160"/>
              <a:gd name="T10" fmla="*/ 0 w 160"/>
              <a:gd name="T11" fmla="*/ 157 h 160"/>
              <a:gd name="T12" fmla="*/ 3 w 160"/>
              <a:gd name="T13" fmla="*/ 160 h 160"/>
              <a:gd name="T14" fmla="*/ 48 w 160"/>
              <a:gd name="T15" fmla="*/ 149 h 160"/>
              <a:gd name="T16" fmla="*/ 49 w 160"/>
              <a:gd name="T17" fmla="*/ 148 h 160"/>
              <a:gd name="T18" fmla="*/ 97 w 160"/>
              <a:gd name="T19" fmla="*/ 160 h 160"/>
              <a:gd name="T20" fmla="*/ 159 w 160"/>
              <a:gd name="T21" fmla="*/ 39 h 160"/>
              <a:gd name="T22" fmla="*/ 160 w 160"/>
              <a:gd name="T23" fmla="*/ 38 h 160"/>
              <a:gd name="T24" fmla="*/ 160 w 160"/>
              <a:gd name="T25" fmla="*/ 37 h 160"/>
              <a:gd name="T26" fmla="*/ 150 w 160"/>
              <a:gd name="T27" fmla="*/ 10 h 160"/>
              <a:gd name="T28" fmla="*/ 130 w 160"/>
              <a:gd name="T29" fmla="*/ 7 h 160"/>
              <a:gd name="T30" fmla="*/ 111 w 160"/>
              <a:gd name="T31" fmla="*/ 45 h 160"/>
              <a:gd name="T32" fmla="*/ 97 w 160"/>
              <a:gd name="T33" fmla="*/ 58 h 160"/>
              <a:gd name="T34" fmla="*/ 34 w 160"/>
              <a:gd name="T35" fmla="*/ 122 h 160"/>
              <a:gd name="T36" fmla="*/ 115 w 160"/>
              <a:gd name="T37" fmla="*/ 49 h 160"/>
              <a:gd name="T38" fmla="*/ 105 w 160"/>
              <a:gd name="T39" fmla="*/ 59 h 160"/>
              <a:gd name="T40" fmla="*/ 7 w 160"/>
              <a:gd name="T41" fmla="*/ 149 h 160"/>
              <a:gd name="T42" fmla="*/ 16 w 160"/>
              <a:gd name="T43" fmla="*/ 152 h 160"/>
              <a:gd name="T44" fmla="*/ 8 w 160"/>
              <a:gd name="T45" fmla="*/ 144 h 160"/>
              <a:gd name="T46" fmla="*/ 44 w 160"/>
              <a:gd name="T47" fmla="*/ 145 h 160"/>
              <a:gd name="T48" fmla="*/ 38 w 160"/>
              <a:gd name="T49" fmla="*/ 126 h 160"/>
              <a:gd name="T50" fmla="*/ 48 w 160"/>
              <a:gd name="T51" fmla="*/ 143 h 160"/>
              <a:gd name="T52" fmla="*/ 51 w 160"/>
              <a:gd name="T53" fmla="*/ 109 h 160"/>
              <a:gd name="T54" fmla="*/ 132 w 160"/>
              <a:gd name="T55" fmla="*/ 59 h 160"/>
              <a:gd name="T56" fmla="*/ 136 w 160"/>
              <a:gd name="T57" fmla="*/ 55 h 160"/>
              <a:gd name="T58" fmla="*/ 109 w 160"/>
              <a:gd name="T59" fmla="*/ 21 h 160"/>
              <a:gd name="T60" fmla="*/ 139 w 160"/>
              <a:gd name="T61" fmla="*/ 51 h 160"/>
              <a:gd name="T62" fmla="*/ 77 w 160"/>
              <a:gd name="T63" fmla="*/ 75 h 160"/>
              <a:gd name="T64" fmla="*/ 63 w 160"/>
              <a:gd name="T65" fmla="*/ 93 h 160"/>
              <a:gd name="T66" fmla="*/ 62 w 160"/>
              <a:gd name="T67" fmla="*/ 128 h 160"/>
              <a:gd name="T68" fmla="*/ 80 w 160"/>
              <a:gd name="T69" fmla="*/ 144 h 160"/>
              <a:gd name="T70" fmla="*/ 116 w 160"/>
              <a:gd name="T71" fmla="*/ 144 h 160"/>
              <a:gd name="T72" fmla="*/ 132 w 160"/>
              <a:gd name="T73" fmla="*/ 128 h 160"/>
              <a:gd name="T74" fmla="*/ 131 w 160"/>
              <a:gd name="T75" fmla="*/ 93 h 160"/>
              <a:gd name="T76" fmla="*/ 118 w 160"/>
              <a:gd name="T77" fmla="*/ 75 h 160"/>
              <a:gd name="T78" fmla="*/ 80 w 160"/>
              <a:gd name="T79" fmla="*/ 75 h 160"/>
              <a:gd name="T80" fmla="*/ 109 w 160"/>
              <a:gd name="T81" fmla="*/ 108 h 160"/>
              <a:gd name="T82" fmla="*/ 126 w 160"/>
              <a:gd name="T83" fmla="*/ 128 h 160"/>
              <a:gd name="T84" fmla="*/ 97 w 160"/>
              <a:gd name="T85" fmla="*/ 121 h 160"/>
              <a:gd name="T86" fmla="*/ 68 w 160"/>
              <a:gd name="T87" fmla="*/ 128 h 160"/>
              <a:gd name="T88" fmla="*/ 85 w 160"/>
              <a:gd name="T89" fmla="*/ 108 h 160"/>
              <a:gd name="T90" fmla="*/ 95 w 160"/>
              <a:gd name="T91" fmla="*/ 9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150" y="10"/>
                </a:moveTo>
                <a:cubicBezTo>
                  <a:pt x="142" y="2"/>
                  <a:pt x="124" y="1"/>
                  <a:pt x="124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2" y="1"/>
                  <a:pt x="122" y="1"/>
                </a:cubicBezTo>
                <a:cubicBezTo>
                  <a:pt x="122" y="1"/>
                  <a:pt x="122" y="1"/>
                  <a:pt x="122" y="1"/>
                </a:cubicBezTo>
                <a:cubicBezTo>
                  <a:pt x="122" y="1"/>
                  <a:pt x="122" y="1"/>
                  <a:pt x="122" y="1"/>
                </a:cubicBezTo>
                <a:cubicBezTo>
                  <a:pt x="122" y="1"/>
                  <a:pt x="122" y="1"/>
                  <a:pt x="122" y="1"/>
                </a:cubicBezTo>
                <a:cubicBezTo>
                  <a:pt x="12" y="111"/>
                  <a:pt x="12" y="111"/>
                  <a:pt x="12" y="111"/>
                </a:cubicBezTo>
                <a:cubicBezTo>
                  <a:pt x="12" y="111"/>
                  <a:pt x="12" y="111"/>
                  <a:pt x="12" y="111"/>
                </a:cubicBezTo>
                <a:cubicBezTo>
                  <a:pt x="12" y="111"/>
                  <a:pt x="11" y="111"/>
                  <a:pt x="11" y="111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1" y="112"/>
                  <a:pt x="11" y="112"/>
                  <a:pt x="11" y="112"/>
                </a:cubicBezTo>
                <a:cubicBezTo>
                  <a:pt x="11" y="112"/>
                  <a:pt x="11" y="112"/>
                  <a:pt x="11" y="112"/>
                </a:cubicBezTo>
                <a:cubicBezTo>
                  <a:pt x="11" y="112"/>
                  <a:pt x="11" y="112"/>
                  <a:pt x="11" y="112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8"/>
                  <a:pt x="0" y="159"/>
                  <a:pt x="0" y="160"/>
                </a:cubicBezTo>
                <a:cubicBezTo>
                  <a:pt x="1" y="160"/>
                  <a:pt x="2" y="160"/>
                  <a:pt x="2" y="160"/>
                </a:cubicBezTo>
                <a:cubicBezTo>
                  <a:pt x="2" y="160"/>
                  <a:pt x="3" y="160"/>
                  <a:pt x="3" y="160"/>
                </a:cubicBezTo>
                <a:cubicBezTo>
                  <a:pt x="48" y="149"/>
                  <a:pt x="48" y="149"/>
                  <a:pt x="48" y="149"/>
                </a:cubicBezTo>
                <a:cubicBezTo>
                  <a:pt x="48" y="149"/>
                  <a:pt x="48" y="149"/>
                  <a:pt x="48" y="149"/>
                </a:cubicBezTo>
                <a:cubicBezTo>
                  <a:pt x="48" y="149"/>
                  <a:pt x="48" y="149"/>
                  <a:pt x="48" y="149"/>
                </a:cubicBezTo>
                <a:cubicBezTo>
                  <a:pt x="48" y="149"/>
                  <a:pt x="49" y="149"/>
                  <a:pt x="49" y="149"/>
                </a:cubicBezTo>
                <a:cubicBezTo>
                  <a:pt x="49" y="149"/>
                  <a:pt x="49" y="149"/>
                  <a:pt x="49" y="149"/>
                </a:cubicBezTo>
                <a:cubicBezTo>
                  <a:pt x="49" y="149"/>
                  <a:pt x="49" y="149"/>
                  <a:pt x="49" y="148"/>
                </a:cubicBezTo>
                <a:cubicBezTo>
                  <a:pt x="49" y="148"/>
                  <a:pt x="49" y="148"/>
                  <a:pt x="49" y="148"/>
                </a:cubicBezTo>
                <a:cubicBezTo>
                  <a:pt x="57" y="141"/>
                  <a:pt x="57" y="141"/>
                  <a:pt x="57" y="141"/>
                </a:cubicBezTo>
                <a:cubicBezTo>
                  <a:pt x="66" y="153"/>
                  <a:pt x="81" y="160"/>
                  <a:pt x="97" y="160"/>
                </a:cubicBezTo>
                <a:cubicBezTo>
                  <a:pt x="125" y="160"/>
                  <a:pt x="148" y="138"/>
                  <a:pt x="148" y="109"/>
                </a:cubicBezTo>
                <a:cubicBezTo>
                  <a:pt x="148" y="93"/>
                  <a:pt x="140" y="79"/>
                  <a:pt x="128" y="69"/>
                </a:cubicBezTo>
                <a:cubicBezTo>
                  <a:pt x="159" y="39"/>
                  <a:pt x="159" y="39"/>
                  <a:pt x="159" y="39"/>
                </a:cubicBezTo>
                <a:cubicBezTo>
                  <a:pt x="159" y="39"/>
                  <a:pt x="159" y="38"/>
                  <a:pt x="159" y="38"/>
                </a:cubicBezTo>
                <a:cubicBezTo>
                  <a:pt x="159" y="38"/>
                  <a:pt x="159" y="38"/>
                  <a:pt x="159" y="38"/>
                </a:cubicBezTo>
                <a:cubicBezTo>
                  <a:pt x="159" y="38"/>
                  <a:pt x="160" y="38"/>
                  <a:pt x="160" y="38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160" y="37"/>
                  <a:pt x="160" y="37"/>
                  <a:pt x="160" y="37"/>
                </a:cubicBezTo>
                <a:cubicBezTo>
                  <a:pt x="160" y="37"/>
                  <a:pt x="160" y="37"/>
                  <a:pt x="160" y="37"/>
                </a:cubicBezTo>
                <a:cubicBezTo>
                  <a:pt x="160" y="37"/>
                  <a:pt x="160" y="37"/>
                  <a:pt x="160" y="37"/>
                </a:cubicBezTo>
                <a:cubicBezTo>
                  <a:pt x="160" y="37"/>
                  <a:pt x="160" y="37"/>
                  <a:pt x="160" y="37"/>
                </a:cubicBezTo>
                <a:cubicBezTo>
                  <a:pt x="160" y="36"/>
                  <a:pt x="158" y="18"/>
                  <a:pt x="150" y="10"/>
                </a:cubicBezTo>
                <a:close/>
                <a:moveTo>
                  <a:pt x="147" y="14"/>
                </a:moveTo>
                <a:cubicBezTo>
                  <a:pt x="150" y="17"/>
                  <a:pt x="152" y="24"/>
                  <a:pt x="154" y="30"/>
                </a:cubicBezTo>
                <a:cubicBezTo>
                  <a:pt x="130" y="7"/>
                  <a:pt x="130" y="7"/>
                  <a:pt x="130" y="7"/>
                </a:cubicBezTo>
                <a:cubicBezTo>
                  <a:pt x="136" y="8"/>
                  <a:pt x="143" y="10"/>
                  <a:pt x="147" y="14"/>
                </a:cubicBezTo>
                <a:close/>
                <a:moveTo>
                  <a:pt x="98" y="32"/>
                </a:moveTo>
                <a:cubicBezTo>
                  <a:pt x="111" y="45"/>
                  <a:pt x="111" y="45"/>
                  <a:pt x="111" y="45"/>
                </a:cubicBezTo>
                <a:cubicBezTo>
                  <a:pt x="98" y="58"/>
                  <a:pt x="98" y="58"/>
                  <a:pt x="98" y="58"/>
                </a:cubicBezTo>
                <a:cubicBezTo>
                  <a:pt x="98" y="58"/>
                  <a:pt x="98" y="58"/>
                  <a:pt x="98" y="58"/>
                </a:cubicBezTo>
                <a:cubicBezTo>
                  <a:pt x="98" y="58"/>
                  <a:pt x="98" y="58"/>
                  <a:pt x="97" y="58"/>
                </a:cubicBezTo>
                <a:cubicBezTo>
                  <a:pt x="69" y="58"/>
                  <a:pt x="46" y="81"/>
                  <a:pt x="46" y="109"/>
                </a:cubicBezTo>
                <a:cubicBezTo>
                  <a:pt x="46" y="110"/>
                  <a:pt x="46" y="110"/>
                  <a:pt x="46" y="111"/>
                </a:cubicBezTo>
                <a:cubicBezTo>
                  <a:pt x="34" y="122"/>
                  <a:pt x="34" y="122"/>
                  <a:pt x="34" y="122"/>
                </a:cubicBezTo>
                <a:cubicBezTo>
                  <a:pt x="18" y="112"/>
                  <a:pt x="18" y="112"/>
                  <a:pt x="18" y="112"/>
                </a:cubicBezTo>
                <a:lnTo>
                  <a:pt x="98" y="32"/>
                </a:lnTo>
                <a:close/>
                <a:moveTo>
                  <a:pt x="115" y="49"/>
                </a:moveTo>
                <a:cubicBezTo>
                  <a:pt x="128" y="62"/>
                  <a:pt x="128" y="62"/>
                  <a:pt x="128" y="62"/>
                </a:cubicBezTo>
                <a:cubicBezTo>
                  <a:pt x="124" y="66"/>
                  <a:pt x="124" y="66"/>
                  <a:pt x="124" y="66"/>
                </a:cubicBezTo>
                <a:cubicBezTo>
                  <a:pt x="118" y="63"/>
                  <a:pt x="112" y="60"/>
                  <a:pt x="105" y="59"/>
                </a:cubicBezTo>
                <a:lnTo>
                  <a:pt x="115" y="49"/>
                </a:lnTo>
                <a:close/>
                <a:moveTo>
                  <a:pt x="6" y="155"/>
                </a:moveTo>
                <a:cubicBezTo>
                  <a:pt x="7" y="149"/>
                  <a:pt x="7" y="149"/>
                  <a:pt x="7" y="149"/>
                </a:cubicBezTo>
                <a:cubicBezTo>
                  <a:pt x="11" y="153"/>
                  <a:pt x="11" y="153"/>
                  <a:pt x="11" y="153"/>
                </a:cubicBezTo>
                <a:lnTo>
                  <a:pt x="6" y="155"/>
                </a:lnTo>
                <a:close/>
                <a:moveTo>
                  <a:pt x="16" y="152"/>
                </a:moveTo>
                <a:cubicBezTo>
                  <a:pt x="16" y="152"/>
                  <a:pt x="16" y="151"/>
                  <a:pt x="15" y="151"/>
                </a:cubicBezTo>
                <a:cubicBezTo>
                  <a:pt x="9" y="145"/>
                  <a:pt x="9" y="145"/>
                  <a:pt x="9" y="145"/>
                </a:cubicBezTo>
                <a:cubicBezTo>
                  <a:pt x="9" y="144"/>
                  <a:pt x="9" y="144"/>
                  <a:pt x="8" y="144"/>
                </a:cubicBezTo>
                <a:cubicBezTo>
                  <a:pt x="15" y="117"/>
                  <a:pt x="15" y="117"/>
                  <a:pt x="15" y="117"/>
                </a:cubicBezTo>
                <a:cubicBezTo>
                  <a:pt x="33" y="127"/>
                  <a:pt x="33" y="127"/>
                  <a:pt x="33" y="127"/>
                </a:cubicBezTo>
                <a:cubicBezTo>
                  <a:pt x="44" y="145"/>
                  <a:pt x="44" y="145"/>
                  <a:pt x="44" y="145"/>
                </a:cubicBezTo>
                <a:lnTo>
                  <a:pt x="16" y="152"/>
                </a:lnTo>
                <a:close/>
                <a:moveTo>
                  <a:pt x="48" y="143"/>
                </a:moveTo>
                <a:cubicBezTo>
                  <a:pt x="38" y="126"/>
                  <a:pt x="38" y="126"/>
                  <a:pt x="38" y="126"/>
                </a:cubicBezTo>
                <a:cubicBezTo>
                  <a:pt x="47" y="117"/>
                  <a:pt x="47" y="117"/>
                  <a:pt x="47" y="117"/>
                </a:cubicBezTo>
                <a:cubicBezTo>
                  <a:pt x="48" y="124"/>
                  <a:pt x="50" y="131"/>
                  <a:pt x="54" y="137"/>
                </a:cubicBezTo>
                <a:lnTo>
                  <a:pt x="48" y="143"/>
                </a:lnTo>
                <a:close/>
                <a:moveTo>
                  <a:pt x="143" y="109"/>
                </a:moveTo>
                <a:cubicBezTo>
                  <a:pt x="143" y="135"/>
                  <a:pt x="123" y="156"/>
                  <a:pt x="97" y="156"/>
                </a:cubicBezTo>
                <a:cubicBezTo>
                  <a:pt x="72" y="156"/>
                  <a:pt x="51" y="135"/>
                  <a:pt x="51" y="109"/>
                </a:cubicBezTo>
                <a:cubicBezTo>
                  <a:pt x="51" y="84"/>
                  <a:pt x="72" y="63"/>
                  <a:pt x="97" y="63"/>
                </a:cubicBezTo>
                <a:cubicBezTo>
                  <a:pt x="123" y="63"/>
                  <a:pt x="143" y="84"/>
                  <a:pt x="143" y="109"/>
                </a:cubicBezTo>
                <a:close/>
                <a:moveTo>
                  <a:pt x="132" y="59"/>
                </a:moveTo>
                <a:cubicBezTo>
                  <a:pt x="101" y="28"/>
                  <a:pt x="101" y="28"/>
                  <a:pt x="101" y="28"/>
                </a:cubicBezTo>
                <a:cubicBezTo>
                  <a:pt x="105" y="25"/>
                  <a:pt x="105" y="25"/>
                  <a:pt x="105" y="25"/>
                </a:cubicBezTo>
                <a:cubicBezTo>
                  <a:pt x="136" y="55"/>
                  <a:pt x="136" y="55"/>
                  <a:pt x="136" y="55"/>
                </a:cubicBezTo>
                <a:lnTo>
                  <a:pt x="132" y="59"/>
                </a:lnTo>
                <a:close/>
                <a:moveTo>
                  <a:pt x="139" y="51"/>
                </a:moveTo>
                <a:cubicBezTo>
                  <a:pt x="109" y="21"/>
                  <a:pt x="109" y="21"/>
                  <a:pt x="109" y="21"/>
                </a:cubicBezTo>
                <a:cubicBezTo>
                  <a:pt x="123" y="6"/>
                  <a:pt x="123" y="6"/>
                  <a:pt x="123" y="6"/>
                </a:cubicBezTo>
                <a:cubicBezTo>
                  <a:pt x="154" y="37"/>
                  <a:pt x="154" y="37"/>
                  <a:pt x="154" y="37"/>
                </a:cubicBezTo>
                <a:lnTo>
                  <a:pt x="139" y="51"/>
                </a:lnTo>
                <a:close/>
                <a:moveTo>
                  <a:pt x="80" y="75"/>
                </a:moveTo>
                <a:cubicBezTo>
                  <a:pt x="80" y="75"/>
                  <a:pt x="79" y="74"/>
                  <a:pt x="78" y="74"/>
                </a:cubicBezTo>
                <a:cubicBezTo>
                  <a:pt x="78" y="74"/>
                  <a:pt x="77" y="75"/>
                  <a:pt x="77" y="75"/>
                </a:cubicBezTo>
                <a:cubicBezTo>
                  <a:pt x="63" y="89"/>
                  <a:pt x="63" y="89"/>
                  <a:pt x="63" y="89"/>
                </a:cubicBezTo>
                <a:cubicBezTo>
                  <a:pt x="62" y="89"/>
                  <a:pt x="62" y="90"/>
                  <a:pt x="62" y="91"/>
                </a:cubicBezTo>
                <a:cubicBezTo>
                  <a:pt x="62" y="91"/>
                  <a:pt x="62" y="92"/>
                  <a:pt x="63" y="93"/>
                </a:cubicBezTo>
                <a:cubicBezTo>
                  <a:pt x="80" y="109"/>
                  <a:pt x="80" y="109"/>
                  <a:pt x="80" y="109"/>
                </a:cubicBezTo>
                <a:cubicBezTo>
                  <a:pt x="63" y="126"/>
                  <a:pt x="63" y="126"/>
                  <a:pt x="63" y="126"/>
                </a:cubicBezTo>
                <a:cubicBezTo>
                  <a:pt x="62" y="127"/>
                  <a:pt x="62" y="127"/>
                  <a:pt x="62" y="128"/>
                </a:cubicBezTo>
                <a:cubicBezTo>
                  <a:pt x="62" y="129"/>
                  <a:pt x="62" y="129"/>
                  <a:pt x="63" y="130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8" y="145"/>
                  <a:pt x="79" y="145"/>
                  <a:pt x="80" y="144"/>
                </a:cubicBezTo>
                <a:cubicBezTo>
                  <a:pt x="97" y="127"/>
                  <a:pt x="97" y="127"/>
                  <a:pt x="97" y="127"/>
                </a:cubicBezTo>
                <a:cubicBezTo>
                  <a:pt x="114" y="144"/>
                  <a:pt x="114" y="144"/>
                  <a:pt x="114" y="144"/>
                </a:cubicBezTo>
                <a:cubicBezTo>
                  <a:pt x="115" y="144"/>
                  <a:pt x="115" y="144"/>
                  <a:pt x="116" y="144"/>
                </a:cubicBezTo>
                <a:cubicBezTo>
                  <a:pt x="116" y="144"/>
                  <a:pt x="117" y="144"/>
                  <a:pt x="118" y="144"/>
                </a:cubicBezTo>
                <a:cubicBezTo>
                  <a:pt x="131" y="130"/>
                  <a:pt x="131" y="130"/>
                  <a:pt x="131" y="130"/>
                </a:cubicBezTo>
                <a:cubicBezTo>
                  <a:pt x="132" y="129"/>
                  <a:pt x="132" y="129"/>
                  <a:pt x="132" y="128"/>
                </a:cubicBezTo>
                <a:cubicBezTo>
                  <a:pt x="132" y="127"/>
                  <a:pt x="132" y="127"/>
                  <a:pt x="131" y="126"/>
                </a:cubicBezTo>
                <a:cubicBezTo>
                  <a:pt x="115" y="109"/>
                  <a:pt x="115" y="109"/>
                  <a:pt x="115" y="109"/>
                </a:cubicBezTo>
                <a:cubicBezTo>
                  <a:pt x="131" y="93"/>
                  <a:pt x="131" y="93"/>
                  <a:pt x="131" y="93"/>
                </a:cubicBezTo>
                <a:cubicBezTo>
                  <a:pt x="132" y="92"/>
                  <a:pt x="132" y="91"/>
                  <a:pt x="132" y="91"/>
                </a:cubicBezTo>
                <a:cubicBezTo>
                  <a:pt x="132" y="90"/>
                  <a:pt x="132" y="89"/>
                  <a:pt x="131" y="89"/>
                </a:cubicBezTo>
                <a:cubicBezTo>
                  <a:pt x="118" y="75"/>
                  <a:pt x="118" y="75"/>
                  <a:pt x="118" y="75"/>
                </a:cubicBezTo>
                <a:cubicBezTo>
                  <a:pt x="117" y="74"/>
                  <a:pt x="115" y="74"/>
                  <a:pt x="114" y="75"/>
                </a:cubicBezTo>
                <a:cubicBezTo>
                  <a:pt x="97" y="92"/>
                  <a:pt x="97" y="92"/>
                  <a:pt x="97" y="92"/>
                </a:cubicBezTo>
                <a:lnTo>
                  <a:pt x="80" y="75"/>
                </a:lnTo>
                <a:close/>
                <a:moveTo>
                  <a:pt x="116" y="80"/>
                </a:moveTo>
                <a:cubicBezTo>
                  <a:pt x="126" y="91"/>
                  <a:pt x="126" y="91"/>
                  <a:pt x="126" y="91"/>
                </a:cubicBezTo>
                <a:cubicBezTo>
                  <a:pt x="109" y="108"/>
                  <a:pt x="109" y="108"/>
                  <a:pt x="109" y="108"/>
                </a:cubicBezTo>
                <a:cubicBezTo>
                  <a:pt x="109" y="108"/>
                  <a:pt x="109" y="109"/>
                  <a:pt x="109" y="109"/>
                </a:cubicBezTo>
                <a:cubicBezTo>
                  <a:pt x="109" y="110"/>
                  <a:pt x="109" y="111"/>
                  <a:pt x="109" y="111"/>
                </a:cubicBezTo>
                <a:cubicBezTo>
                  <a:pt x="126" y="128"/>
                  <a:pt x="126" y="128"/>
                  <a:pt x="126" y="128"/>
                </a:cubicBezTo>
                <a:cubicBezTo>
                  <a:pt x="116" y="139"/>
                  <a:pt x="116" y="139"/>
                  <a:pt x="116" y="139"/>
                </a:cubicBezTo>
                <a:cubicBezTo>
                  <a:pt x="99" y="122"/>
                  <a:pt x="99" y="122"/>
                  <a:pt x="99" y="122"/>
                </a:cubicBezTo>
                <a:cubicBezTo>
                  <a:pt x="98" y="121"/>
                  <a:pt x="98" y="121"/>
                  <a:pt x="97" y="121"/>
                </a:cubicBezTo>
                <a:cubicBezTo>
                  <a:pt x="96" y="121"/>
                  <a:pt x="96" y="121"/>
                  <a:pt x="95" y="122"/>
                </a:cubicBezTo>
                <a:cubicBezTo>
                  <a:pt x="78" y="139"/>
                  <a:pt x="78" y="139"/>
                  <a:pt x="78" y="139"/>
                </a:cubicBezTo>
                <a:cubicBezTo>
                  <a:pt x="68" y="128"/>
                  <a:pt x="68" y="128"/>
                  <a:pt x="68" y="128"/>
                </a:cubicBezTo>
                <a:cubicBezTo>
                  <a:pt x="85" y="111"/>
                  <a:pt x="85" y="111"/>
                  <a:pt x="85" y="111"/>
                </a:cubicBezTo>
                <a:cubicBezTo>
                  <a:pt x="85" y="111"/>
                  <a:pt x="86" y="110"/>
                  <a:pt x="86" y="109"/>
                </a:cubicBezTo>
                <a:cubicBezTo>
                  <a:pt x="86" y="109"/>
                  <a:pt x="85" y="108"/>
                  <a:pt x="85" y="108"/>
                </a:cubicBezTo>
                <a:cubicBezTo>
                  <a:pt x="68" y="91"/>
                  <a:pt x="68" y="91"/>
                  <a:pt x="68" y="91"/>
                </a:cubicBezTo>
                <a:cubicBezTo>
                  <a:pt x="78" y="80"/>
                  <a:pt x="78" y="80"/>
                  <a:pt x="78" y="80"/>
                </a:cubicBezTo>
                <a:cubicBezTo>
                  <a:pt x="95" y="97"/>
                  <a:pt x="95" y="97"/>
                  <a:pt x="95" y="97"/>
                </a:cubicBezTo>
                <a:cubicBezTo>
                  <a:pt x="96" y="98"/>
                  <a:pt x="98" y="98"/>
                  <a:pt x="99" y="97"/>
                </a:cubicBezTo>
                <a:lnTo>
                  <a:pt x="116" y="8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B605ADD5-6C4E-D467-7051-818CA07F4042}"/>
              </a:ext>
            </a:extLst>
          </p:cNvPr>
          <p:cNvSpPr>
            <a:spLocks noEditPoints="1"/>
          </p:cNvSpPr>
          <p:nvPr/>
        </p:nvSpPr>
        <p:spPr bwMode="auto">
          <a:xfrm>
            <a:off x="1285876" y="2473325"/>
            <a:ext cx="260350" cy="254000"/>
          </a:xfrm>
          <a:custGeom>
            <a:avLst/>
            <a:gdLst>
              <a:gd name="T0" fmla="*/ 58 w 164"/>
              <a:gd name="T1" fmla="*/ 140 h 160"/>
              <a:gd name="T2" fmla="*/ 69 w 164"/>
              <a:gd name="T3" fmla="*/ 152 h 160"/>
              <a:gd name="T4" fmla="*/ 85 w 164"/>
              <a:gd name="T5" fmla="*/ 112 h 160"/>
              <a:gd name="T6" fmla="*/ 62 w 164"/>
              <a:gd name="T7" fmla="*/ 124 h 160"/>
              <a:gd name="T8" fmla="*/ 83 w 164"/>
              <a:gd name="T9" fmla="*/ 117 h 160"/>
              <a:gd name="T10" fmla="*/ 69 w 164"/>
              <a:gd name="T11" fmla="*/ 147 h 160"/>
              <a:gd name="T12" fmla="*/ 63 w 164"/>
              <a:gd name="T13" fmla="*/ 139 h 160"/>
              <a:gd name="T14" fmla="*/ 80 w 164"/>
              <a:gd name="T15" fmla="*/ 116 h 160"/>
              <a:gd name="T16" fmla="*/ 25 w 164"/>
              <a:gd name="T17" fmla="*/ 77 h 160"/>
              <a:gd name="T18" fmla="*/ 26 w 164"/>
              <a:gd name="T19" fmla="*/ 106 h 160"/>
              <a:gd name="T20" fmla="*/ 40 w 164"/>
              <a:gd name="T21" fmla="*/ 102 h 160"/>
              <a:gd name="T22" fmla="*/ 52 w 164"/>
              <a:gd name="T23" fmla="*/ 78 h 160"/>
              <a:gd name="T24" fmla="*/ 47 w 164"/>
              <a:gd name="T25" fmla="*/ 88 h 160"/>
              <a:gd name="T26" fmla="*/ 26 w 164"/>
              <a:gd name="T27" fmla="*/ 101 h 160"/>
              <a:gd name="T28" fmla="*/ 28 w 164"/>
              <a:gd name="T29" fmla="*/ 81 h 160"/>
              <a:gd name="T30" fmla="*/ 47 w 164"/>
              <a:gd name="T31" fmla="*/ 81 h 160"/>
              <a:gd name="T32" fmla="*/ 163 w 164"/>
              <a:gd name="T33" fmla="*/ 25 h 160"/>
              <a:gd name="T34" fmla="*/ 112 w 164"/>
              <a:gd name="T35" fmla="*/ 52 h 160"/>
              <a:gd name="T36" fmla="*/ 139 w 164"/>
              <a:gd name="T37" fmla="*/ 1 h 160"/>
              <a:gd name="T38" fmla="*/ 87 w 164"/>
              <a:gd name="T39" fmla="*/ 63 h 160"/>
              <a:gd name="T40" fmla="*/ 62 w 164"/>
              <a:gd name="T41" fmla="*/ 81 h 160"/>
              <a:gd name="T42" fmla="*/ 40 w 164"/>
              <a:gd name="T43" fmla="*/ 64 h 160"/>
              <a:gd name="T44" fmla="*/ 6 w 164"/>
              <a:gd name="T45" fmla="*/ 105 h 160"/>
              <a:gd name="T46" fmla="*/ 44 w 164"/>
              <a:gd name="T47" fmla="*/ 109 h 160"/>
              <a:gd name="T48" fmla="*/ 54 w 164"/>
              <a:gd name="T49" fmla="*/ 120 h 160"/>
              <a:gd name="T50" fmla="*/ 59 w 164"/>
              <a:gd name="T51" fmla="*/ 158 h 160"/>
              <a:gd name="T52" fmla="*/ 95 w 164"/>
              <a:gd name="T53" fmla="*/ 143 h 160"/>
              <a:gd name="T54" fmla="*/ 90 w 164"/>
              <a:gd name="T55" fmla="*/ 105 h 160"/>
              <a:gd name="T56" fmla="*/ 96 w 164"/>
              <a:gd name="T57" fmla="*/ 80 h 160"/>
              <a:gd name="T58" fmla="*/ 163 w 164"/>
              <a:gd name="T59" fmla="*/ 28 h 160"/>
              <a:gd name="T60" fmla="*/ 125 w 164"/>
              <a:gd name="T61" fmla="*/ 19 h 160"/>
              <a:gd name="T62" fmla="*/ 93 w 164"/>
              <a:gd name="T63" fmla="*/ 63 h 160"/>
              <a:gd name="T64" fmla="*/ 76 w 164"/>
              <a:gd name="T65" fmla="*/ 104 h 160"/>
              <a:gd name="T66" fmla="*/ 79 w 164"/>
              <a:gd name="T67" fmla="*/ 107 h 160"/>
              <a:gd name="T68" fmla="*/ 95 w 164"/>
              <a:gd name="T69" fmla="*/ 122 h 160"/>
              <a:gd name="T70" fmla="*/ 62 w 164"/>
              <a:gd name="T71" fmla="*/ 154 h 160"/>
              <a:gd name="T72" fmla="*/ 59 w 164"/>
              <a:gd name="T73" fmla="*/ 122 h 160"/>
              <a:gd name="T74" fmla="*/ 87 w 164"/>
              <a:gd name="T75" fmla="*/ 85 h 160"/>
              <a:gd name="T76" fmla="*/ 42 w 164"/>
              <a:gd name="T77" fmla="*/ 105 h 160"/>
              <a:gd name="T78" fmla="*/ 10 w 164"/>
              <a:gd name="T79" fmla="*/ 102 h 160"/>
              <a:gd name="T80" fmla="*/ 40 w 164"/>
              <a:gd name="T81" fmla="*/ 69 h 160"/>
              <a:gd name="T82" fmla="*/ 57 w 164"/>
              <a:gd name="T83" fmla="*/ 85 h 160"/>
              <a:gd name="T84" fmla="*/ 60 w 164"/>
              <a:gd name="T85" fmla="*/ 88 h 160"/>
              <a:gd name="T86" fmla="*/ 88 w 164"/>
              <a:gd name="T87" fmla="*/ 78 h 160"/>
              <a:gd name="T88" fmla="*/ 42 w 164"/>
              <a:gd name="T89" fmla="*/ 105 h 160"/>
              <a:gd name="T90" fmla="*/ 89 w 164"/>
              <a:gd name="T91" fmla="*/ 75 h 160"/>
              <a:gd name="T92" fmla="*/ 90 w 164"/>
              <a:gd name="T93" fmla="*/ 73 h 160"/>
              <a:gd name="T94" fmla="*/ 91 w 164"/>
              <a:gd name="T95" fmla="*/ 75 h 160"/>
              <a:gd name="T96" fmla="*/ 93 w 164"/>
              <a:gd name="T97" fmla="*/ 75 h 160"/>
              <a:gd name="T98" fmla="*/ 91 w 164"/>
              <a:gd name="T99" fmla="*/ 70 h 160"/>
              <a:gd name="T100" fmla="*/ 99 w 164"/>
              <a:gd name="T101" fmla="*/ 7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4" h="160">
                <a:moveTo>
                  <a:pt x="62" y="124"/>
                </a:moveTo>
                <a:cubicBezTo>
                  <a:pt x="59" y="129"/>
                  <a:pt x="58" y="135"/>
                  <a:pt x="58" y="140"/>
                </a:cubicBezTo>
                <a:cubicBezTo>
                  <a:pt x="58" y="145"/>
                  <a:pt x="60" y="148"/>
                  <a:pt x="64" y="150"/>
                </a:cubicBezTo>
                <a:cubicBezTo>
                  <a:pt x="65" y="151"/>
                  <a:pt x="67" y="152"/>
                  <a:pt x="69" y="152"/>
                </a:cubicBezTo>
                <a:cubicBezTo>
                  <a:pt x="75" y="152"/>
                  <a:pt x="83" y="146"/>
                  <a:pt x="87" y="139"/>
                </a:cubicBezTo>
                <a:cubicBezTo>
                  <a:pt x="94" y="127"/>
                  <a:pt x="92" y="116"/>
                  <a:pt x="85" y="112"/>
                </a:cubicBezTo>
                <a:cubicBezTo>
                  <a:pt x="84" y="112"/>
                  <a:pt x="82" y="111"/>
                  <a:pt x="80" y="111"/>
                </a:cubicBezTo>
                <a:cubicBezTo>
                  <a:pt x="74" y="111"/>
                  <a:pt x="66" y="116"/>
                  <a:pt x="62" y="124"/>
                </a:cubicBezTo>
                <a:close/>
                <a:moveTo>
                  <a:pt x="80" y="116"/>
                </a:moveTo>
                <a:cubicBezTo>
                  <a:pt x="81" y="116"/>
                  <a:pt x="82" y="116"/>
                  <a:pt x="83" y="117"/>
                </a:cubicBezTo>
                <a:cubicBezTo>
                  <a:pt x="86" y="119"/>
                  <a:pt x="88" y="127"/>
                  <a:pt x="83" y="136"/>
                </a:cubicBezTo>
                <a:cubicBezTo>
                  <a:pt x="79" y="143"/>
                  <a:pt x="72" y="147"/>
                  <a:pt x="69" y="147"/>
                </a:cubicBezTo>
                <a:cubicBezTo>
                  <a:pt x="68" y="147"/>
                  <a:pt x="67" y="146"/>
                  <a:pt x="66" y="146"/>
                </a:cubicBezTo>
                <a:cubicBezTo>
                  <a:pt x="64" y="145"/>
                  <a:pt x="63" y="142"/>
                  <a:pt x="63" y="139"/>
                </a:cubicBezTo>
                <a:cubicBezTo>
                  <a:pt x="63" y="135"/>
                  <a:pt x="64" y="131"/>
                  <a:pt x="66" y="127"/>
                </a:cubicBezTo>
                <a:cubicBezTo>
                  <a:pt x="70" y="119"/>
                  <a:pt x="77" y="116"/>
                  <a:pt x="80" y="116"/>
                </a:cubicBezTo>
                <a:close/>
                <a:moveTo>
                  <a:pt x="39" y="73"/>
                </a:moveTo>
                <a:cubicBezTo>
                  <a:pt x="35" y="73"/>
                  <a:pt x="30" y="74"/>
                  <a:pt x="25" y="77"/>
                </a:cubicBezTo>
                <a:cubicBezTo>
                  <a:pt x="14" y="83"/>
                  <a:pt x="10" y="94"/>
                  <a:pt x="14" y="100"/>
                </a:cubicBezTo>
                <a:cubicBezTo>
                  <a:pt x="16" y="104"/>
                  <a:pt x="20" y="106"/>
                  <a:pt x="26" y="106"/>
                </a:cubicBezTo>
                <a:cubicBezTo>
                  <a:pt x="26" y="106"/>
                  <a:pt x="26" y="106"/>
                  <a:pt x="26" y="106"/>
                </a:cubicBezTo>
                <a:cubicBezTo>
                  <a:pt x="30" y="106"/>
                  <a:pt x="35" y="104"/>
                  <a:pt x="40" y="102"/>
                </a:cubicBezTo>
                <a:cubicBezTo>
                  <a:pt x="45" y="99"/>
                  <a:pt x="49" y="95"/>
                  <a:pt x="51" y="90"/>
                </a:cubicBezTo>
                <a:cubicBezTo>
                  <a:pt x="53" y="86"/>
                  <a:pt x="53" y="82"/>
                  <a:pt x="52" y="78"/>
                </a:cubicBezTo>
                <a:cubicBezTo>
                  <a:pt x="50" y="75"/>
                  <a:pt x="45" y="73"/>
                  <a:pt x="39" y="73"/>
                </a:cubicBezTo>
                <a:close/>
                <a:moveTo>
                  <a:pt x="47" y="88"/>
                </a:moveTo>
                <a:cubicBezTo>
                  <a:pt x="45" y="92"/>
                  <a:pt x="42" y="95"/>
                  <a:pt x="37" y="98"/>
                </a:cubicBezTo>
                <a:cubicBezTo>
                  <a:pt x="34" y="100"/>
                  <a:pt x="30" y="101"/>
                  <a:pt x="26" y="101"/>
                </a:cubicBezTo>
                <a:cubicBezTo>
                  <a:pt x="22" y="101"/>
                  <a:pt x="19" y="100"/>
                  <a:pt x="18" y="98"/>
                </a:cubicBezTo>
                <a:cubicBezTo>
                  <a:pt x="16" y="94"/>
                  <a:pt x="19" y="86"/>
                  <a:pt x="28" y="81"/>
                </a:cubicBezTo>
                <a:cubicBezTo>
                  <a:pt x="32" y="79"/>
                  <a:pt x="36" y="78"/>
                  <a:pt x="39" y="78"/>
                </a:cubicBezTo>
                <a:cubicBezTo>
                  <a:pt x="43" y="78"/>
                  <a:pt x="46" y="79"/>
                  <a:pt x="47" y="81"/>
                </a:cubicBezTo>
                <a:cubicBezTo>
                  <a:pt x="48" y="83"/>
                  <a:pt x="48" y="85"/>
                  <a:pt x="47" y="88"/>
                </a:cubicBezTo>
                <a:close/>
                <a:moveTo>
                  <a:pt x="163" y="25"/>
                </a:moveTo>
                <a:cubicBezTo>
                  <a:pt x="162" y="24"/>
                  <a:pt x="161" y="24"/>
                  <a:pt x="160" y="25"/>
                </a:cubicBezTo>
                <a:cubicBezTo>
                  <a:pt x="112" y="52"/>
                  <a:pt x="112" y="52"/>
                  <a:pt x="112" y="52"/>
                </a:cubicBezTo>
                <a:cubicBezTo>
                  <a:pt x="139" y="4"/>
                  <a:pt x="139" y="4"/>
                  <a:pt x="139" y="4"/>
                </a:cubicBezTo>
                <a:cubicBezTo>
                  <a:pt x="140" y="3"/>
                  <a:pt x="140" y="2"/>
                  <a:pt x="139" y="1"/>
                </a:cubicBezTo>
                <a:cubicBezTo>
                  <a:pt x="138" y="0"/>
                  <a:pt x="137" y="0"/>
                  <a:pt x="136" y="1"/>
                </a:cubicBezTo>
                <a:cubicBezTo>
                  <a:pt x="117" y="19"/>
                  <a:pt x="101" y="40"/>
                  <a:pt x="87" y="63"/>
                </a:cubicBezTo>
                <a:cubicBezTo>
                  <a:pt x="84" y="68"/>
                  <a:pt x="84" y="68"/>
                  <a:pt x="84" y="68"/>
                </a:cubicBezTo>
                <a:cubicBezTo>
                  <a:pt x="62" y="81"/>
                  <a:pt x="62" y="81"/>
                  <a:pt x="62" y="81"/>
                </a:cubicBezTo>
                <a:cubicBezTo>
                  <a:pt x="61" y="79"/>
                  <a:pt x="61" y="76"/>
                  <a:pt x="59" y="74"/>
                </a:cubicBezTo>
                <a:cubicBezTo>
                  <a:pt x="56" y="68"/>
                  <a:pt x="48" y="64"/>
                  <a:pt x="40" y="64"/>
                </a:cubicBezTo>
                <a:cubicBezTo>
                  <a:pt x="33" y="64"/>
                  <a:pt x="27" y="66"/>
                  <a:pt x="21" y="69"/>
                </a:cubicBezTo>
                <a:cubicBezTo>
                  <a:pt x="6" y="78"/>
                  <a:pt x="0" y="94"/>
                  <a:pt x="6" y="105"/>
                </a:cubicBezTo>
                <a:cubicBezTo>
                  <a:pt x="10" y="111"/>
                  <a:pt x="17" y="115"/>
                  <a:pt x="26" y="115"/>
                </a:cubicBezTo>
                <a:cubicBezTo>
                  <a:pt x="32" y="115"/>
                  <a:pt x="38" y="113"/>
                  <a:pt x="44" y="109"/>
                </a:cubicBezTo>
                <a:cubicBezTo>
                  <a:pt x="68" y="96"/>
                  <a:pt x="68" y="96"/>
                  <a:pt x="68" y="96"/>
                </a:cubicBezTo>
                <a:cubicBezTo>
                  <a:pt x="54" y="120"/>
                  <a:pt x="54" y="120"/>
                  <a:pt x="54" y="120"/>
                </a:cubicBezTo>
                <a:cubicBezTo>
                  <a:pt x="50" y="127"/>
                  <a:pt x="49" y="134"/>
                  <a:pt x="49" y="142"/>
                </a:cubicBezTo>
                <a:cubicBezTo>
                  <a:pt x="50" y="149"/>
                  <a:pt x="54" y="155"/>
                  <a:pt x="59" y="158"/>
                </a:cubicBezTo>
                <a:cubicBezTo>
                  <a:pt x="62" y="160"/>
                  <a:pt x="65" y="160"/>
                  <a:pt x="68" y="160"/>
                </a:cubicBezTo>
                <a:cubicBezTo>
                  <a:pt x="78" y="160"/>
                  <a:pt x="88" y="154"/>
                  <a:pt x="95" y="143"/>
                </a:cubicBezTo>
                <a:cubicBezTo>
                  <a:pt x="99" y="136"/>
                  <a:pt x="101" y="128"/>
                  <a:pt x="100" y="121"/>
                </a:cubicBezTo>
                <a:cubicBezTo>
                  <a:pt x="99" y="114"/>
                  <a:pt x="95" y="108"/>
                  <a:pt x="90" y="105"/>
                </a:cubicBezTo>
                <a:cubicBezTo>
                  <a:pt x="88" y="103"/>
                  <a:pt x="85" y="103"/>
                  <a:pt x="83" y="102"/>
                </a:cubicBezTo>
                <a:cubicBezTo>
                  <a:pt x="96" y="80"/>
                  <a:pt x="96" y="80"/>
                  <a:pt x="96" y="80"/>
                </a:cubicBezTo>
                <a:cubicBezTo>
                  <a:pt x="101" y="77"/>
                  <a:pt x="101" y="77"/>
                  <a:pt x="101" y="77"/>
                </a:cubicBezTo>
                <a:cubicBezTo>
                  <a:pt x="124" y="64"/>
                  <a:pt x="145" y="47"/>
                  <a:pt x="163" y="28"/>
                </a:cubicBezTo>
                <a:cubicBezTo>
                  <a:pt x="164" y="28"/>
                  <a:pt x="164" y="26"/>
                  <a:pt x="163" y="25"/>
                </a:cubicBezTo>
                <a:close/>
                <a:moveTo>
                  <a:pt x="125" y="19"/>
                </a:moveTo>
                <a:cubicBezTo>
                  <a:pt x="103" y="57"/>
                  <a:pt x="103" y="57"/>
                  <a:pt x="103" y="57"/>
                </a:cubicBezTo>
                <a:cubicBezTo>
                  <a:pt x="93" y="63"/>
                  <a:pt x="93" y="63"/>
                  <a:pt x="93" y="63"/>
                </a:cubicBezTo>
                <a:cubicBezTo>
                  <a:pt x="102" y="47"/>
                  <a:pt x="113" y="33"/>
                  <a:pt x="125" y="19"/>
                </a:cubicBezTo>
                <a:close/>
                <a:moveTo>
                  <a:pt x="76" y="104"/>
                </a:moveTo>
                <a:cubicBezTo>
                  <a:pt x="76" y="104"/>
                  <a:pt x="76" y="105"/>
                  <a:pt x="76" y="106"/>
                </a:cubicBezTo>
                <a:cubicBezTo>
                  <a:pt x="77" y="107"/>
                  <a:pt x="78" y="107"/>
                  <a:pt x="79" y="107"/>
                </a:cubicBezTo>
                <a:cubicBezTo>
                  <a:pt x="82" y="107"/>
                  <a:pt x="85" y="108"/>
                  <a:pt x="87" y="109"/>
                </a:cubicBezTo>
                <a:cubicBezTo>
                  <a:pt x="92" y="111"/>
                  <a:pt x="94" y="116"/>
                  <a:pt x="95" y="122"/>
                </a:cubicBezTo>
                <a:cubicBezTo>
                  <a:pt x="95" y="128"/>
                  <a:pt x="94" y="134"/>
                  <a:pt x="90" y="141"/>
                </a:cubicBezTo>
                <a:cubicBezTo>
                  <a:pt x="83" y="153"/>
                  <a:pt x="70" y="159"/>
                  <a:pt x="62" y="154"/>
                </a:cubicBezTo>
                <a:cubicBezTo>
                  <a:pt x="58" y="151"/>
                  <a:pt x="55" y="147"/>
                  <a:pt x="54" y="141"/>
                </a:cubicBezTo>
                <a:cubicBezTo>
                  <a:pt x="54" y="135"/>
                  <a:pt x="55" y="128"/>
                  <a:pt x="59" y="122"/>
                </a:cubicBezTo>
                <a:cubicBezTo>
                  <a:pt x="77" y="91"/>
                  <a:pt x="77" y="91"/>
                  <a:pt x="77" y="91"/>
                </a:cubicBezTo>
                <a:cubicBezTo>
                  <a:pt x="87" y="85"/>
                  <a:pt x="87" y="85"/>
                  <a:pt x="87" y="85"/>
                </a:cubicBezTo>
                <a:lnTo>
                  <a:pt x="76" y="104"/>
                </a:lnTo>
                <a:close/>
                <a:moveTo>
                  <a:pt x="42" y="105"/>
                </a:moveTo>
                <a:cubicBezTo>
                  <a:pt x="37" y="108"/>
                  <a:pt x="31" y="110"/>
                  <a:pt x="26" y="110"/>
                </a:cubicBezTo>
                <a:cubicBezTo>
                  <a:pt x="19" y="110"/>
                  <a:pt x="13" y="107"/>
                  <a:pt x="10" y="102"/>
                </a:cubicBezTo>
                <a:cubicBezTo>
                  <a:pt x="5" y="93"/>
                  <a:pt x="11" y="81"/>
                  <a:pt x="23" y="73"/>
                </a:cubicBezTo>
                <a:cubicBezTo>
                  <a:pt x="29" y="70"/>
                  <a:pt x="34" y="69"/>
                  <a:pt x="40" y="69"/>
                </a:cubicBezTo>
                <a:cubicBezTo>
                  <a:pt x="47" y="69"/>
                  <a:pt x="52" y="72"/>
                  <a:pt x="55" y="76"/>
                </a:cubicBezTo>
                <a:cubicBezTo>
                  <a:pt x="56" y="79"/>
                  <a:pt x="57" y="82"/>
                  <a:pt x="57" y="85"/>
                </a:cubicBezTo>
                <a:cubicBezTo>
                  <a:pt x="57" y="86"/>
                  <a:pt x="57" y="87"/>
                  <a:pt x="58" y="88"/>
                </a:cubicBezTo>
                <a:cubicBezTo>
                  <a:pt x="59" y="88"/>
                  <a:pt x="60" y="88"/>
                  <a:pt x="60" y="88"/>
                </a:cubicBezTo>
                <a:cubicBezTo>
                  <a:pt x="86" y="73"/>
                  <a:pt x="86" y="73"/>
                  <a:pt x="86" y="73"/>
                </a:cubicBezTo>
                <a:cubicBezTo>
                  <a:pt x="85" y="75"/>
                  <a:pt x="86" y="77"/>
                  <a:pt x="88" y="78"/>
                </a:cubicBezTo>
                <a:cubicBezTo>
                  <a:pt x="88" y="78"/>
                  <a:pt x="89" y="78"/>
                  <a:pt x="89" y="78"/>
                </a:cubicBezTo>
                <a:lnTo>
                  <a:pt x="42" y="105"/>
                </a:lnTo>
                <a:close/>
                <a:moveTo>
                  <a:pt x="91" y="75"/>
                </a:moveTo>
                <a:cubicBezTo>
                  <a:pt x="90" y="75"/>
                  <a:pt x="90" y="75"/>
                  <a:pt x="89" y="75"/>
                </a:cubicBezTo>
                <a:cubicBezTo>
                  <a:pt x="89" y="75"/>
                  <a:pt x="89" y="74"/>
                  <a:pt x="89" y="74"/>
                </a:cubicBezTo>
                <a:cubicBezTo>
                  <a:pt x="89" y="73"/>
                  <a:pt x="89" y="73"/>
                  <a:pt x="90" y="73"/>
                </a:cubicBezTo>
                <a:cubicBezTo>
                  <a:pt x="90" y="73"/>
                  <a:pt x="90" y="73"/>
                  <a:pt x="90" y="73"/>
                </a:cubicBezTo>
                <a:cubicBezTo>
                  <a:pt x="91" y="74"/>
                  <a:pt x="91" y="74"/>
                  <a:pt x="91" y="75"/>
                </a:cubicBezTo>
                <a:close/>
                <a:moveTo>
                  <a:pt x="99" y="72"/>
                </a:moveTo>
                <a:cubicBezTo>
                  <a:pt x="93" y="75"/>
                  <a:pt x="93" y="75"/>
                  <a:pt x="93" y="75"/>
                </a:cubicBezTo>
                <a:cubicBezTo>
                  <a:pt x="94" y="74"/>
                  <a:pt x="93" y="72"/>
                  <a:pt x="92" y="71"/>
                </a:cubicBezTo>
                <a:cubicBezTo>
                  <a:pt x="91" y="70"/>
                  <a:pt x="91" y="70"/>
                  <a:pt x="91" y="70"/>
                </a:cubicBezTo>
                <a:cubicBezTo>
                  <a:pt x="145" y="39"/>
                  <a:pt x="145" y="39"/>
                  <a:pt x="145" y="39"/>
                </a:cubicBezTo>
                <a:cubicBezTo>
                  <a:pt x="131" y="52"/>
                  <a:pt x="115" y="63"/>
                  <a:pt x="99" y="7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A90737C4-9C53-53F9-D6D9-6C1BECDAA9CF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3030538"/>
            <a:ext cx="255588" cy="244475"/>
          </a:xfrm>
          <a:custGeom>
            <a:avLst/>
            <a:gdLst>
              <a:gd name="T0" fmla="*/ 108 w 161"/>
              <a:gd name="T1" fmla="*/ 46 h 154"/>
              <a:gd name="T2" fmla="*/ 74 w 161"/>
              <a:gd name="T3" fmla="*/ 4 h 154"/>
              <a:gd name="T4" fmla="*/ 1 w 161"/>
              <a:gd name="T5" fmla="*/ 58 h 154"/>
              <a:gd name="T6" fmla="*/ 29 w 161"/>
              <a:gd name="T7" fmla="*/ 144 h 154"/>
              <a:gd name="T8" fmla="*/ 40 w 161"/>
              <a:gd name="T9" fmla="*/ 152 h 154"/>
              <a:gd name="T10" fmla="*/ 131 w 161"/>
              <a:gd name="T11" fmla="*/ 150 h 154"/>
              <a:gd name="T12" fmla="*/ 158 w 161"/>
              <a:gd name="T13" fmla="*/ 66 h 154"/>
              <a:gd name="T14" fmla="*/ 121 w 161"/>
              <a:gd name="T15" fmla="*/ 95 h 154"/>
              <a:gd name="T16" fmla="*/ 128 w 161"/>
              <a:gd name="T17" fmla="*/ 147 h 154"/>
              <a:gd name="T18" fmla="*/ 80 w 161"/>
              <a:gd name="T19" fmla="*/ 125 h 154"/>
              <a:gd name="T20" fmla="*/ 33 w 161"/>
              <a:gd name="T21" fmla="*/ 144 h 154"/>
              <a:gd name="T22" fmla="*/ 7 w 161"/>
              <a:gd name="T23" fmla="*/ 62 h 154"/>
              <a:gd name="T24" fmla="*/ 55 w 161"/>
              <a:gd name="T25" fmla="*/ 50 h 154"/>
              <a:gd name="T26" fmla="*/ 81 w 161"/>
              <a:gd name="T27" fmla="*/ 5 h 154"/>
              <a:gd name="T28" fmla="*/ 106 w 161"/>
              <a:gd name="T29" fmla="*/ 50 h 154"/>
              <a:gd name="T30" fmla="*/ 155 w 161"/>
              <a:gd name="T31" fmla="*/ 62 h 154"/>
              <a:gd name="T32" fmla="*/ 154 w 161"/>
              <a:gd name="T33" fmla="*/ 59 h 154"/>
              <a:gd name="T34" fmla="*/ 153 w 161"/>
              <a:gd name="T35" fmla="*/ 58 h 154"/>
              <a:gd name="T36" fmla="*/ 152 w 161"/>
              <a:gd name="T37" fmla="*/ 58 h 154"/>
              <a:gd name="T38" fmla="*/ 83 w 161"/>
              <a:gd name="T39" fmla="*/ 8 h 154"/>
              <a:gd name="T40" fmla="*/ 82 w 161"/>
              <a:gd name="T41" fmla="*/ 7 h 154"/>
              <a:gd name="T42" fmla="*/ 81 w 161"/>
              <a:gd name="T43" fmla="*/ 7 h 154"/>
              <a:gd name="T44" fmla="*/ 80 w 161"/>
              <a:gd name="T45" fmla="*/ 7 h 154"/>
              <a:gd name="T46" fmla="*/ 79 w 161"/>
              <a:gd name="T47" fmla="*/ 7 h 154"/>
              <a:gd name="T48" fmla="*/ 79 w 161"/>
              <a:gd name="T49" fmla="*/ 8 h 154"/>
              <a:gd name="T50" fmla="*/ 9 w 161"/>
              <a:gd name="T51" fmla="*/ 58 h 154"/>
              <a:gd name="T52" fmla="*/ 8 w 161"/>
              <a:gd name="T53" fmla="*/ 59 h 154"/>
              <a:gd name="T54" fmla="*/ 8 w 161"/>
              <a:gd name="T55" fmla="*/ 59 h 154"/>
              <a:gd name="T56" fmla="*/ 7 w 161"/>
              <a:gd name="T57" fmla="*/ 61 h 154"/>
              <a:gd name="T58" fmla="*/ 8 w 161"/>
              <a:gd name="T59" fmla="*/ 62 h 154"/>
              <a:gd name="T60" fmla="*/ 8 w 161"/>
              <a:gd name="T61" fmla="*/ 62 h 154"/>
              <a:gd name="T62" fmla="*/ 35 w 161"/>
              <a:gd name="T63" fmla="*/ 144 h 154"/>
              <a:gd name="T64" fmla="*/ 35 w 161"/>
              <a:gd name="T65" fmla="*/ 145 h 154"/>
              <a:gd name="T66" fmla="*/ 35 w 161"/>
              <a:gd name="T67" fmla="*/ 145 h 154"/>
              <a:gd name="T68" fmla="*/ 36 w 161"/>
              <a:gd name="T69" fmla="*/ 146 h 154"/>
              <a:gd name="T70" fmla="*/ 37 w 161"/>
              <a:gd name="T71" fmla="*/ 146 h 154"/>
              <a:gd name="T72" fmla="*/ 38 w 161"/>
              <a:gd name="T73" fmla="*/ 146 h 154"/>
              <a:gd name="T74" fmla="*/ 124 w 161"/>
              <a:gd name="T75" fmla="*/ 146 h 154"/>
              <a:gd name="T76" fmla="*/ 125 w 161"/>
              <a:gd name="T77" fmla="*/ 146 h 154"/>
              <a:gd name="T78" fmla="*/ 127 w 161"/>
              <a:gd name="T79" fmla="*/ 145 h 154"/>
              <a:gd name="T80" fmla="*/ 127 w 161"/>
              <a:gd name="T81" fmla="*/ 144 h 154"/>
              <a:gd name="T82" fmla="*/ 127 w 161"/>
              <a:gd name="T83" fmla="*/ 144 h 154"/>
              <a:gd name="T84" fmla="*/ 154 w 161"/>
              <a:gd name="T85" fmla="*/ 62 h 154"/>
              <a:gd name="T86" fmla="*/ 154 w 161"/>
              <a:gd name="T87" fmla="*/ 61 h 154"/>
              <a:gd name="T88" fmla="*/ 154 w 161"/>
              <a:gd name="T89" fmla="*/ 60 h 154"/>
              <a:gd name="T90" fmla="*/ 74 w 161"/>
              <a:gd name="T91" fmla="*/ 79 h 154"/>
              <a:gd name="T92" fmla="*/ 19 w 161"/>
              <a:gd name="T93" fmla="*/ 66 h 154"/>
              <a:gd name="T94" fmla="*/ 19 w 161"/>
              <a:gd name="T95" fmla="*/ 66 h 154"/>
              <a:gd name="T96" fmla="*/ 41 w 161"/>
              <a:gd name="T97" fmla="*/ 134 h 154"/>
              <a:gd name="T98" fmla="*/ 45 w 161"/>
              <a:gd name="T99" fmla="*/ 137 h 154"/>
              <a:gd name="T100" fmla="*/ 78 w 161"/>
              <a:gd name="T101" fmla="*/ 76 h 154"/>
              <a:gd name="T102" fmla="*/ 78 w 161"/>
              <a:gd name="T103" fmla="*/ 76 h 154"/>
              <a:gd name="T104" fmla="*/ 104 w 161"/>
              <a:gd name="T105" fmla="*/ 56 h 154"/>
              <a:gd name="T106" fmla="*/ 100 w 161"/>
              <a:gd name="T107" fmla="*/ 53 h 154"/>
              <a:gd name="T108" fmla="*/ 83 w 161"/>
              <a:gd name="T109" fmla="*/ 119 h 154"/>
              <a:gd name="T110" fmla="*/ 83 w 161"/>
              <a:gd name="T111" fmla="*/ 119 h 154"/>
              <a:gd name="T112" fmla="*/ 114 w 161"/>
              <a:gd name="T113" fmla="*/ 97 h 154"/>
              <a:gd name="T114" fmla="*/ 89 w 161"/>
              <a:gd name="T115" fmla="*/ 84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1" h="154">
                <a:moveTo>
                  <a:pt x="160" y="58"/>
                </a:moveTo>
                <a:cubicBezTo>
                  <a:pt x="160" y="55"/>
                  <a:pt x="157" y="53"/>
                  <a:pt x="154" y="52"/>
                </a:cubicBezTo>
                <a:cubicBezTo>
                  <a:pt x="108" y="46"/>
                  <a:pt x="108" y="46"/>
                  <a:pt x="108" y="46"/>
                </a:cubicBezTo>
                <a:cubicBezTo>
                  <a:pt x="88" y="4"/>
                  <a:pt x="88" y="4"/>
                  <a:pt x="88" y="4"/>
                </a:cubicBezTo>
                <a:cubicBezTo>
                  <a:pt x="86" y="2"/>
                  <a:pt x="84" y="0"/>
                  <a:pt x="81" y="0"/>
                </a:cubicBezTo>
                <a:cubicBezTo>
                  <a:pt x="78" y="0"/>
                  <a:pt x="75" y="2"/>
                  <a:pt x="74" y="4"/>
                </a:cubicBezTo>
                <a:cubicBezTo>
                  <a:pt x="53" y="46"/>
                  <a:pt x="53" y="46"/>
                  <a:pt x="53" y="46"/>
                </a:cubicBezTo>
                <a:cubicBezTo>
                  <a:pt x="8" y="52"/>
                  <a:pt x="8" y="52"/>
                  <a:pt x="8" y="52"/>
                </a:cubicBezTo>
                <a:cubicBezTo>
                  <a:pt x="5" y="53"/>
                  <a:pt x="2" y="55"/>
                  <a:pt x="1" y="58"/>
                </a:cubicBezTo>
                <a:cubicBezTo>
                  <a:pt x="0" y="61"/>
                  <a:pt x="1" y="64"/>
                  <a:pt x="3" y="66"/>
                </a:cubicBezTo>
                <a:cubicBezTo>
                  <a:pt x="36" y="98"/>
                  <a:pt x="36" y="98"/>
                  <a:pt x="36" y="98"/>
                </a:cubicBezTo>
                <a:cubicBezTo>
                  <a:pt x="29" y="144"/>
                  <a:pt x="29" y="144"/>
                  <a:pt x="29" y="144"/>
                </a:cubicBezTo>
                <a:cubicBezTo>
                  <a:pt x="28" y="146"/>
                  <a:pt x="29" y="148"/>
                  <a:pt x="30" y="150"/>
                </a:cubicBezTo>
                <a:cubicBezTo>
                  <a:pt x="32" y="152"/>
                  <a:pt x="34" y="153"/>
                  <a:pt x="36" y="153"/>
                </a:cubicBezTo>
                <a:cubicBezTo>
                  <a:pt x="37" y="153"/>
                  <a:pt x="39" y="152"/>
                  <a:pt x="40" y="152"/>
                </a:cubicBezTo>
                <a:cubicBezTo>
                  <a:pt x="81" y="130"/>
                  <a:pt x="81" y="130"/>
                  <a:pt x="81" y="130"/>
                </a:cubicBezTo>
                <a:cubicBezTo>
                  <a:pt x="122" y="152"/>
                  <a:pt x="122" y="152"/>
                  <a:pt x="122" y="152"/>
                </a:cubicBezTo>
                <a:cubicBezTo>
                  <a:pt x="125" y="154"/>
                  <a:pt x="129" y="153"/>
                  <a:pt x="131" y="150"/>
                </a:cubicBezTo>
                <a:cubicBezTo>
                  <a:pt x="133" y="148"/>
                  <a:pt x="134" y="146"/>
                  <a:pt x="133" y="144"/>
                </a:cubicBezTo>
                <a:cubicBezTo>
                  <a:pt x="125" y="98"/>
                  <a:pt x="125" y="98"/>
                  <a:pt x="125" y="98"/>
                </a:cubicBezTo>
                <a:cubicBezTo>
                  <a:pt x="158" y="66"/>
                  <a:pt x="158" y="66"/>
                  <a:pt x="158" y="66"/>
                </a:cubicBezTo>
                <a:cubicBezTo>
                  <a:pt x="161" y="64"/>
                  <a:pt x="161" y="61"/>
                  <a:pt x="160" y="58"/>
                </a:cubicBezTo>
                <a:close/>
                <a:moveTo>
                  <a:pt x="155" y="62"/>
                </a:moveTo>
                <a:cubicBezTo>
                  <a:pt x="121" y="95"/>
                  <a:pt x="121" y="95"/>
                  <a:pt x="121" y="95"/>
                </a:cubicBezTo>
                <a:cubicBezTo>
                  <a:pt x="120" y="96"/>
                  <a:pt x="120" y="97"/>
                  <a:pt x="120" y="98"/>
                </a:cubicBezTo>
                <a:cubicBezTo>
                  <a:pt x="128" y="144"/>
                  <a:pt x="128" y="144"/>
                  <a:pt x="128" y="144"/>
                </a:cubicBezTo>
                <a:cubicBezTo>
                  <a:pt x="129" y="146"/>
                  <a:pt x="128" y="146"/>
                  <a:pt x="128" y="147"/>
                </a:cubicBezTo>
                <a:cubicBezTo>
                  <a:pt x="127" y="148"/>
                  <a:pt x="125" y="148"/>
                  <a:pt x="124" y="148"/>
                </a:cubicBezTo>
                <a:cubicBezTo>
                  <a:pt x="82" y="125"/>
                  <a:pt x="82" y="125"/>
                  <a:pt x="82" y="125"/>
                </a:cubicBezTo>
                <a:cubicBezTo>
                  <a:pt x="81" y="125"/>
                  <a:pt x="80" y="125"/>
                  <a:pt x="80" y="125"/>
                </a:cubicBezTo>
                <a:cubicBezTo>
                  <a:pt x="38" y="148"/>
                  <a:pt x="38" y="148"/>
                  <a:pt x="38" y="148"/>
                </a:cubicBezTo>
                <a:cubicBezTo>
                  <a:pt x="36" y="148"/>
                  <a:pt x="35" y="148"/>
                  <a:pt x="34" y="147"/>
                </a:cubicBezTo>
                <a:cubicBezTo>
                  <a:pt x="34" y="146"/>
                  <a:pt x="33" y="146"/>
                  <a:pt x="33" y="144"/>
                </a:cubicBezTo>
                <a:cubicBezTo>
                  <a:pt x="41" y="98"/>
                  <a:pt x="41" y="98"/>
                  <a:pt x="41" y="98"/>
                </a:cubicBezTo>
                <a:cubicBezTo>
                  <a:pt x="41" y="97"/>
                  <a:pt x="41" y="96"/>
                  <a:pt x="41" y="95"/>
                </a:cubicBezTo>
                <a:cubicBezTo>
                  <a:pt x="7" y="62"/>
                  <a:pt x="7" y="62"/>
                  <a:pt x="7" y="62"/>
                </a:cubicBezTo>
                <a:cubicBezTo>
                  <a:pt x="6" y="61"/>
                  <a:pt x="5" y="60"/>
                  <a:pt x="6" y="59"/>
                </a:cubicBezTo>
                <a:cubicBezTo>
                  <a:pt x="6" y="58"/>
                  <a:pt x="7" y="57"/>
                  <a:pt x="8" y="57"/>
                </a:cubicBezTo>
                <a:cubicBezTo>
                  <a:pt x="55" y="50"/>
                  <a:pt x="55" y="50"/>
                  <a:pt x="55" y="50"/>
                </a:cubicBezTo>
                <a:cubicBezTo>
                  <a:pt x="56" y="50"/>
                  <a:pt x="57" y="50"/>
                  <a:pt x="57" y="49"/>
                </a:cubicBezTo>
                <a:cubicBezTo>
                  <a:pt x="78" y="6"/>
                  <a:pt x="78" y="6"/>
                  <a:pt x="78" y="6"/>
                </a:cubicBezTo>
                <a:cubicBezTo>
                  <a:pt x="79" y="5"/>
                  <a:pt x="80" y="5"/>
                  <a:pt x="81" y="5"/>
                </a:cubicBezTo>
                <a:cubicBezTo>
                  <a:pt x="82" y="5"/>
                  <a:pt x="83" y="5"/>
                  <a:pt x="83" y="6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5" y="50"/>
                  <a:pt x="106" y="50"/>
                  <a:pt x="106" y="50"/>
                </a:cubicBezTo>
                <a:cubicBezTo>
                  <a:pt x="153" y="57"/>
                  <a:pt x="153" y="57"/>
                  <a:pt x="153" y="57"/>
                </a:cubicBezTo>
                <a:cubicBezTo>
                  <a:pt x="155" y="57"/>
                  <a:pt x="155" y="58"/>
                  <a:pt x="156" y="59"/>
                </a:cubicBezTo>
                <a:cubicBezTo>
                  <a:pt x="156" y="60"/>
                  <a:pt x="156" y="61"/>
                  <a:pt x="155" y="62"/>
                </a:cubicBezTo>
                <a:close/>
                <a:moveTo>
                  <a:pt x="154" y="60"/>
                </a:moveTo>
                <a:cubicBezTo>
                  <a:pt x="154" y="60"/>
                  <a:pt x="154" y="59"/>
                  <a:pt x="154" y="59"/>
                </a:cubicBezTo>
                <a:cubicBezTo>
                  <a:pt x="154" y="59"/>
                  <a:pt x="154" y="59"/>
                  <a:pt x="154" y="59"/>
                </a:cubicBezTo>
                <a:cubicBezTo>
                  <a:pt x="154" y="59"/>
                  <a:pt x="153" y="59"/>
                  <a:pt x="153" y="59"/>
                </a:cubicBezTo>
                <a:cubicBezTo>
                  <a:pt x="153" y="59"/>
                  <a:pt x="153" y="59"/>
                  <a:pt x="153" y="59"/>
                </a:cubicBezTo>
                <a:cubicBezTo>
                  <a:pt x="153" y="59"/>
                  <a:pt x="153" y="58"/>
                  <a:pt x="153" y="58"/>
                </a:cubicBezTo>
                <a:cubicBezTo>
                  <a:pt x="153" y="58"/>
                  <a:pt x="153" y="58"/>
                  <a:pt x="153" y="58"/>
                </a:cubicBezTo>
                <a:cubicBezTo>
                  <a:pt x="153" y="58"/>
                  <a:pt x="152" y="58"/>
                  <a:pt x="152" y="58"/>
                </a:cubicBezTo>
                <a:cubicBezTo>
                  <a:pt x="152" y="58"/>
                  <a:pt x="152" y="58"/>
                  <a:pt x="152" y="58"/>
                </a:cubicBezTo>
                <a:cubicBezTo>
                  <a:pt x="104" y="51"/>
                  <a:pt x="104" y="51"/>
                  <a:pt x="104" y="51"/>
                </a:cubicBezTo>
                <a:cubicBezTo>
                  <a:pt x="83" y="8"/>
                  <a:pt x="83" y="8"/>
                  <a:pt x="83" y="8"/>
                </a:cubicBezTo>
                <a:cubicBezTo>
                  <a:pt x="83" y="8"/>
                  <a:pt x="83" y="8"/>
                  <a:pt x="83" y="8"/>
                </a:cubicBezTo>
                <a:cubicBezTo>
                  <a:pt x="83" y="8"/>
                  <a:pt x="83" y="8"/>
                  <a:pt x="83" y="7"/>
                </a:cubicBezTo>
                <a:cubicBezTo>
                  <a:pt x="83" y="7"/>
                  <a:pt x="83" y="7"/>
                  <a:pt x="83" y="7"/>
                </a:cubicBezTo>
                <a:cubicBezTo>
                  <a:pt x="82" y="7"/>
                  <a:pt x="82" y="7"/>
                  <a:pt x="82" y="7"/>
                </a:cubicBezTo>
                <a:cubicBezTo>
                  <a:pt x="82" y="7"/>
                  <a:pt x="82" y="7"/>
                  <a:pt x="82" y="7"/>
                </a:cubicBezTo>
                <a:cubicBezTo>
                  <a:pt x="82" y="7"/>
                  <a:pt x="82" y="7"/>
                  <a:pt x="82" y="7"/>
                </a:cubicBezTo>
                <a:cubicBezTo>
                  <a:pt x="82" y="7"/>
                  <a:pt x="81" y="7"/>
                  <a:pt x="81" y="7"/>
                </a:cubicBezTo>
                <a:cubicBezTo>
                  <a:pt x="81" y="7"/>
                  <a:pt x="81" y="7"/>
                  <a:pt x="81" y="7"/>
                </a:cubicBezTo>
                <a:cubicBezTo>
                  <a:pt x="81" y="7"/>
                  <a:pt x="80" y="7"/>
                  <a:pt x="80" y="7"/>
                </a:cubicBezTo>
                <a:cubicBezTo>
                  <a:pt x="80" y="7"/>
                  <a:pt x="80" y="7"/>
                  <a:pt x="80" y="7"/>
                </a:cubicBezTo>
                <a:cubicBezTo>
                  <a:pt x="80" y="7"/>
                  <a:pt x="80" y="7"/>
                  <a:pt x="80" y="7"/>
                </a:cubicBezTo>
                <a:cubicBezTo>
                  <a:pt x="80" y="7"/>
                  <a:pt x="80" y="7"/>
                  <a:pt x="80" y="7"/>
                </a:cubicBezTo>
                <a:cubicBezTo>
                  <a:pt x="79" y="7"/>
                  <a:pt x="79" y="7"/>
                  <a:pt x="79" y="7"/>
                </a:cubicBezTo>
                <a:cubicBezTo>
                  <a:pt x="79" y="7"/>
                  <a:pt x="79" y="7"/>
                  <a:pt x="79" y="7"/>
                </a:cubicBezTo>
                <a:cubicBezTo>
                  <a:pt x="79" y="8"/>
                  <a:pt x="79" y="8"/>
                  <a:pt x="79" y="8"/>
                </a:cubicBezTo>
                <a:cubicBezTo>
                  <a:pt x="79" y="8"/>
                  <a:pt x="79" y="8"/>
                  <a:pt x="79" y="8"/>
                </a:cubicBezTo>
                <a:cubicBezTo>
                  <a:pt x="57" y="51"/>
                  <a:pt x="57" y="51"/>
                  <a:pt x="57" y="51"/>
                </a:cubicBezTo>
                <a:cubicBezTo>
                  <a:pt x="10" y="58"/>
                  <a:pt x="10" y="58"/>
                  <a:pt x="10" y="58"/>
                </a:cubicBezTo>
                <a:cubicBezTo>
                  <a:pt x="10" y="58"/>
                  <a:pt x="9" y="58"/>
                  <a:pt x="9" y="58"/>
                </a:cubicBezTo>
                <a:cubicBezTo>
                  <a:pt x="9" y="58"/>
                  <a:pt x="9" y="58"/>
                  <a:pt x="9" y="58"/>
                </a:cubicBezTo>
                <a:cubicBezTo>
                  <a:pt x="9" y="58"/>
                  <a:pt x="9" y="58"/>
                  <a:pt x="9" y="58"/>
                </a:cubicBezTo>
                <a:cubicBezTo>
                  <a:pt x="9" y="58"/>
                  <a:pt x="9" y="59"/>
                  <a:pt x="8" y="59"/>
                </a:cubicBezTo>
                <a:cubicBezTo>
                  <a:pt x="8" y="59"/>
                  <a:pt x="8" y="59"/>
                  <a:pt x="8" y="59"/>
                </a:cubicBezTo>
                <a:cubicBezTo>
                  <a:pt x="8" y="59"/>
                  <a:pt x="8" y="59"/>
                  <a:pt x="8" y="59"/>
                </a:cubicBezTo>
                <a:cubicBezTo>
                  <a:pt x="8" y="59"/>
                  <a:pt x="8" y="59"/>
                  <a:pt x="8" y="59"/>
                </a:cubicBezTo>
                <a:cubicBezTo>
                  <a:pt x="8" y="59"/>
                  <a:pt x="8" y="60"/>
                  <a:pt x="8" y="60"/>
                </a:cubicBezTo>
                <a:cubicBezTo>
                  <a:pt x="8" y="60"/>
                  <a:pt x="7" y="60"/>
                  <a:pt x="7" y="60"/>
                </a:cubicBezTo>
                <a:cubicBezTo>
                  <a:pt x="7" y="60"/>
                  <a:pt x="7" y="60"/>
                  <a:pt x="7" y="61"/>
                </a:cubicBezTo>
                <a:cubicBezTo>
                  <a:pt x="7" y="61"/>
                  <a:pt x="7" y="61"/>
                  <a:pt x="8" y="61"/>
                </a:cubicBezTo>
                <a:cubicBezTo>
                  <a:pt x="8" y="61"/>
                  <a:pt x="8" y="61"/>
                  <a:pt x="8" y="61"/>
                </a:cubicBezTo>
                <a:cubicBezTo>
                  <a:pt x="8" y="61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43" y="96"/>
                  <a:pt x="43" y="96"/>
                  <a:pt x="43" y="96"/>
                </a:cubicBezTo>
                <a:cubicBezTo>
                  <a:pt x="35" y="144"/>
                  <a:pt x="35" y="144"/>
                  <a:pt x="35" y="144"/>
                </a:cubicBezTo>
                <a:cubicBezTo>
                  <a:pt x="35" y="144"/>
                  <a:pt x="35" y="144"/>
                  <a:pt x="35" y="144"/>
                </a:cubicBezTo>
                <a:cubicBezTo>
                  <a:pt x="35" y="144"/>
                  <a:pt x="35" y="144"/>
                  <a:pt x="35" y="144"/>
                </a:cubicBezTo>
                <a:cubicBezTo>
                  <a:pt x="35" y="144"/>
                  <a:pt x="35" y="144"/>
                  <a:pt x="35" y="144"/>
                </a:cubicBezTo>
                <a:cubicBezTo>
                  <a:pt x="35" y="144"/>
                  <a:pt x="35" y="145"/>
                  <a:pt x="35" y="145"/>
                </a:cubicBezTo>
                <a:cubicBezTo>
                  <a:pt x="35" y="145"/>
                  <a:pt x="35" y="145"/>
                  <a:pt x="35" y="145"/>
                </a:cubicBezTo>
                <a:cubicBezTo>
                  <a:pt x="35" y="145"/>
                  <a:pt x="35" y="145"/>
                  <a:pt x="35" y="145"/>
                </a:cubicBezTo>
                <a:cubicBezTo>
                  <a:pt x="35" y="145"/>
                  <a:pt x="35" y="145"/>
                  <a:pt x="35" y="145"/>
                </a:cubicBezTo>
                <a:cubicBezTo>
                  <a:pt x="35" y="146"/>
                  <a:pt x="35" y="146"/>
                  <a:pt x="36" y="146"/>
                </a:cubicBezTo>
                <a:cubicBezTo>
                  <a:pt x="36" y="146"/>
                  <a:pt x="36" y="146"/>
                  <a:pt x="36" y="146"/>
                </a:cubicBezTo>
                <a:cubicBezTo>
                  <a:pt x="36" y="146"/>
                  <a:pt x="36" y="146"/>
                  <a:pt x="36" y="146"/>
                </a:cubicBezTo>
                <a:cubicBezTo>
                  <a:pt x="37" y="146"/>
                  <a:pt x="37" y="146"/>
                  <a:pt x="37" y="146"/>
                </a:cubicBezTo>
                <a:cubicBezTo>
                  <a:pt x="37" y="146"/>
                  <a:pt x="37" y="146"/>
                  <a:pt x="37" y="146"/>
                </a:cubicBezTo>
                <a:cubicBezTo>
                  <a:pt x="37" y="146"/>
                  <a:pt x="37" y="146"/>
                  <a:pt x="37" y="146"/>
                </a:cubicBezTo>
                <a:cubicBezTo>
                  <a:pt x="37" y="146"/>
                  <a:pt x="37" y="146"/>
                  <a:pt x="37" y="146"/>
                </a:cubicBezTo>
                <a:cubicBezTo>
                  <a:pt x="38" y="146"/>
                  <a:pt x="38" y="146"/>
                  <a:pt x="38" y="146"/>
                </a:cubicBezTo>
                <a:cubicBezTo>
                  <a:pt x="38" y="146"/>
                  <a:pt x="38" y="146"/>
                  <a:pt x="38" y="146"/>
                </a:cubicBezTo>
                <a:cubicBezTo>
                  <a:pt x="81" y="124"/>
                  <a:pt x="81" y="124"/>
                  <a:pt x="81" y="124"/>
                </a:cubicBezTo>
                <a:cubicBezTo>
                  <a:pt x="124" y="146"/>
                  <a:pt x="124" y="146"/>
                  <a:pt x="124" y="146"/>
                </a:cubicBezTo>
                <a:cubicBezTo>
                  <a:pt x="124" y="146"/>
                  <a:pt x="124" y="146"/>
                  <a:pt x="124" y="146"/>
                </a:cubicBezTo>
                <a:cubicBezTo>
                  <a:pt x="124" y="146"/>
                  <a:pt x="124" y="146"/>
                  <a:pt x="124" y="146"/>
                </a:cubicBezTo>
                <a:cubicBezTo>
                  <a:pt x="124" y="146"/>
                  <a:pt x="124" y="146"/>
                  <a:pt x="124" y="146"/>
                </a:cubicBezTo>
                <a:cubicBezTo>
                  <a:pt x="124" y="146"/>
                  <a:pt x="124" y="146"/>
                  <a:pt x="125" y="146"/>
                </a:cubicBezTo>
                <a:cubicBezTo>
                  <a:pt x="125" y="146"/>
                  <a:pt x="126" y="146"/>
                  <a:pt x="126" y="146"/>
                </a:cubicBezTo>
                <a:cubicBezTo>
                  <a:pt x="126" y="146"/>
                  <a:pt x="126" y="146"/>
                  <a:pt x="127" y="145"/>
                </a:cubicBezTo>
                <a:cubicBezTo>
                  <a:pt x="127" y="145"/>
                  <a:pt x="127" y="145"/>
                  <a:pt x="127" y="145"/>
                </a:cubicBezTo>
                <a:cubicBezTo>
                  <a:pt x="127" y="145"/>
                  <a:pt x="127" y="145"/>
                  <a:pt x="127" y="145"/>
                </a:cubicBezTo>
                <a:cubicBezTo>
                  <a:pt x="127" y="145"/>
                  <a:pt x="127" y="145"/>
                  <a:pt x="127" y="145"/>
                </a:cubicBezTo>
                <a:cubicBezTo>
                  <a:pt x="127" y="145"/>
                  <a:pt x="127" y="144"/>
                  <a:pt x="127" y="144"/>
                </a:cubicBezTo>
                <a:cubicBezTo>
                  <a:pt x="127" y="144"/>
                  <a:pt x="127" y="144"/>
                  <a:pt x="127" y="144"/>
                </a:cubicBezTo>
                <a:cubicBezTo>
                  <a:pt x="127" y="144"/>
                  <a:pt x="127" y="144"/>
                  <a:pt x="127" y="144"/>
                </a:cubicBezTo>
                <a:cubicBezTo>
                  <a:pt x="127" y="144"/>
                  <a:pt x="127" y="144"/>
                  <a:pt x="127" y="144"/>
                </a:cubicBezTo>
                <a:cubicBezTo>
                  <a:pt x="119" y="96"/>
                  <a:pt x="119" y="96"/>
                  <a:pt x="119" y="96"/>
                </a:cubicBezTo>
                <a:cubicBezTo>
                  <a:pt x="153" y="62"/>
                  <a:pt x="153" y="62"/>
                  <a:pt x="153" y="62"/>
                </a:cubicBezTo>
                <a:cubicBezTo>
                  <a:pt x="153" y="62"/>
                  <a:pt x="153" y="62"/>
                  <a:pt x="154" y="62"/>
                </a:cubicBezTo>
                <a:cubicBezTo>
                  <a:pt x="154" y="62"/>
                  <a:pt x="154" y="62"/>
                  <a:pt x="154" y="62"/>
                </a:cubicBezTo>
                <a:cubicBezTo>
                  <a:pt x="154" y="62"/>
                  <a:pt x="154" y="62"/>
                  <a:pt x="154" y="62"/>
                </a:cubicBezTo>
                <a:cubicBezTo>
                  <a:pt x="154" y="62"/>
                  <a:pt x="154" y="61"/>
                  <a:pt x="154" y="61"/>
                </a:cubicBezTo>
                <a:cubicBezTo>
                  <a:pt x="154" y="61"/>
                  <a:pt x="154" y="61"/>
                  <a:pt x="154" y="61"/>
                </a:cubicBezTo>
                <a:cubicBezTo>
                  <a:pt x="154" y="61"/>
                  <a:pt x="154" y="61"/>
                  <a:pt x="154" y="61"/>
                </a:cubicBezTo>
                <a:cubicBezTo>
                  <a:pt x="154" y="60"/>
                  <a:pt x="154" y="60"/>
                  <a:pt x="154" y="60"/>
                </a:cubicBezTo>
                <a:cubicBezTo>
                  <a:pt x="154" y="60"/>
                  <a:pt x="154" y="60"/>
                  <a:pt x="154" y="60"/>
                </a:cubicBezTo>
                <a:close/>
                <a:moveTo>
                  <a:pt x="58" y="56"/>
                </a:moveTo>
                <a:cubicBezTo>
                  <a:pt x="74" y="79"/>
                  <a:pt x="74" y="79"/>
                  <a:pt x="74" y="79"/>
                </a:cubicBezTo>
                <a:cubicBezTo>
                  <a:pt x="21" y="61"/>
                  <a:pt x="21" y="61"/>
                  <a:pt x="21" y="61"/>
                </a:cubicBezTo>
                <a:lnTo>
                  <a:pt x="58" y="56"/>
                </a:lnTo>
                <a:close/>
                <a:moveTo>
                  <a:pt x="19" y="66"/>
                </a:moveTo>
                <a:cubicBezTo>
                  <a:pt x="73" y="84"/>
                  <a:pt x="73" y="84"/>
                  <a:pt x="73" y="84"/>
                </a:cubicBezTo>
                <a:cubicBezTo>
                  <a:pt x="46" y="92"/>
                  <a:pt x="46" y="92"/>
                  <a:pt x="46" y="92"/>
                </a:cubicBezTo>
                <a:lnTo>
                  <a:pt x="19" y="66"/>
                </a:lnTo>
                <a:close/>
                <a:moveTo>
                  <a:pt x="47" y="97"/>
                </a:moveTo>
                <a:cubicBezTo>
                  <a:pt x="74" y="88"/>
                  <a:pt x="74" y="88"/>
                  <a:pt x="74" y="88"/>
                </a:cubicBezTo>
                <a:cubicBezTo>
                  <a:pt x="41" y="134"/>
                  <a:pt x="41" y="134"/>
                  <a:pt x="41" y="134"/>
                </a:cubicBezTo>
                <a:lnTo>
                  <a:pt x="47" y="97"/>
                </a:lnTo>
                <a:close/>
                <a:moveTo>
                  <a:pt x="78" y="119"/>
                </a:moveTo>
                <a:cubicBezTo>
                  <a:pt x="45" y="137"/>
                  <a:pt x="45" y="137"/>
                  <a:pt x="45" y="137"/>
                </a:cubicBezTo>
                <a:cubicBezTo>
                  <a:pt x="78" y="91"/>
                  <a:pt x="78" y="91"/>
                  <a:pt x="78" y="91"/>
                </a:cubicBezTo>
                <a:lnTo>
                  <a:pt x="78" y="119"/>
                </a:lnTo>
                <a:close/>
                <a:moveTo>
                  <a:pt x="78" y="76"/>
                </a:moveTo>
                <a:cubicBezTo>
                  <a:pt x="62" y="53"/>
                  <a:pt x="62" y="53"/>
                  <a:pt x="62" y="53"/>
                </a:cubicBezTo>
                <a:cubicBezTo>
                  <a:pt x="78" y="19"/>
                  <a:pt x="78" y="19"/>
                  <a:pt x="78" y="19"/>
                </a:cubicBezTo>
                <a:lnTo>
                  <a:pt x="78" y="76"/>
                </a:lnTo>
                <a:close/>
                <a:moveTo>
                  <a:pt x="141" y="61"/>
                </a:moveTo>
                <a:cubicBezTo>
                  <a:pt x="87" y="79"/>
                  <a:pt x="87" y="79"/>
                  <a:pt x="87" y="79"/>
                </a:cubicBezTo>
                <a:cubicBezTo>
                  <a:pt x="104" y="56"/>
                  <a:pt x="104" y="56"/>
                  <a:pt x="104" y="56"/>
                </a:cubicBezTo>
                <a:lnTo>
                  <a:pt x="141" y="61"/>
                </a:lnTo>
                <a:close/>
                <a:moveTo>
                  <a:pt x="83" y="19"/>
                </a:moveTo>
                <a:cubicBezTo>
                  <a:pt x="100" y="53"/>
                  <a:pt x="100" y="53"/>
                  <a:pt x="100" y="53"/>
                </a:cubicBezTo>
                <a:cubicBezTo>
                  <a:pt x="83" y="76"/>
                  <a:pt x="83" y="76"/>
                  <a:pt x="83" y="76"/>
                </a:cubicBezTo>
                <a:lnTo>
                  <a:pt x="83" y="19"/>
                </a:lnTo>
                <a:close/>
                <a:moveTo>
                  <a:pt x="83" y="119"/>
                </a:moveTo>
                <a:cubicBezTo>
                  <a:pt x="83" y="91"/>
                  <a:pt x="83" y="91"/>
                  <a:pt x="83" y="91"/>
                </a:cubicBezTo>
                <a:cubicBezTo>
                  <a:pt x="117" y="137"/>
                  <a:pt x="117" y="137"/>
                  <a:pt x="117" y="137"/>
                </a:cubicBezTo>
                <a:lnTo>
                  <a:pt x="83" y="119"/>
                </a:lnTo>
                <a:close/>
                <a:moveTo>
                  <a:pt x="121" y="134"/>
                </a:moveTo>
                <a:cubicBezTo>
                  <a:pt x="87" y="88"/>
                  <a:pt x="87" y="88"/>
                  <a:pt x="87" y="88"/>
                </a:cubicBezTo>
                <a:cubicBezTo>
                  <a:pt x="114" y="97"/>
                  <a:pt x="114" y="97"/>
                  <a:pt x="114" y="97"/>
                </a:cubicBezTo>
                <a:lnTo>
                  <a:pt x="121" y="134"/>
                </a:lnTo>
                <a:close/>
                <a:moveTo>
                  <a:pt x="116" y="92"/>
                </a:moveTo>
                <a:cubicBezTo>
                  <a:pt x="89" y="84"/>
                  <a:pt x="89" y="84"/>
                  <a:pt x="89" y="84"/>
                </a:cubicBezTo>
                <a:cubicBezTo>
                  <a:pt x="143" y="66"/>
                  <a:pt x="143" y="66"/>
                  <a:pt x="143" y="66"/>
                </a:cubicBezTo>
                <a:lnTo>
                  <a:pt x="116" y="9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EFE73946-0151-D26B-8041-7E2571CAADE3}"/>
              </a:ext>
            </a:extLst>
          </p:cNvPr>
          <p:cNvSpPr>
            <a:spLocks noEditPoints="1"/>
          </p:cNvSpPr>
          <p:nvPr/>
        </p:nvSpPr>
        <p:spPr bwMode="auto">
          <a:xfrm>
            <a:off x="5153026" y="3024188"/>
            <a:ext cx="234950" cy="254000"/>
          </a:xfrm>
          <a:custGeom>
            <a:avLst/>
            <a:gdLst>
              <a:gd name="T0" fmla="*/ 135 w 148"/>
              <a:gd name="T1" fmla="*/ 99 h 160"/>
              <a:gd name="T2" fmla="*/ 136 w 148"/>
              <a:gd name="T3" fmla="*/ 41 h 160"/>
              <a:gd name="T4" fmla="*/ 131 w 148"/>
              <a:gd name="T5" fmla="*/ 24 h 160"/>
              <a:gd name="T6" fmla="*/ 114 w 148"/>
              <a:gd name="T7" fmla="*/ 19 h 160"/>
              <a:gd name="T8" fmla="*/ 108 w 148"/>
              <a:gd name="T9" fmla="*/ 1 h 160"/>
              <a:gd name="T10" fmla="*/ 77 w 148"/>
              <a:gd name="T11" fmla="*/ 32 h 160"/>
              <a:gd name="T12" fmla="*/ 95 w 148"/>
              <a:gd name="T13" fmla="*/ 39 h 160"/>
              <a:gd name="T14" fmla="*/ 57 w 148"/>
              <a:gd name="T15" fmla="*/ 60 h 160"/>
              <a:gd name="T16" fmla="*/ 53 w 148"/>
              <a:gd name="T17" fmla="*/ 29 h 160"/>
              <a:gd name="T18" fmla="*/ 26 w 148"/>
              <a:gd name="T19" fmla="*/ 19 h 160"/>
              <a:gd name="T20" fmla="*/ 23 w 148"/>
              <a:gd name="T21" fmla="*/ 24 h 160"/>
              <a:gd name="T22" fmla="*/ 7 w 148"/>
              <a:gd name="T23" fmla="*/ 40 h 160"/>
              <a:gd name="T24" fmla="*/ 3 w 148"/>
              <a:gd name="T25" fmla="*/ 43 h 160"/>
              <a:gd name="T26" fmla="*/ 30 w 148"/>
              <a:gd name="T27" fmla="*/ 77 h 160"/>
              <a:gd name="T28" fmla="*/ 43 w 148"/>
              <a:gd name="T29" fmla="*/ 74 h 160"/>
              <a:gd name="T30" fmla="*/ 11 w 148"/>
              <a:gd name="T31" fmla="*/ 138 h 160"/>
              <a:gd name="T32" fmla="*/ 26 w 148"/>
              <a:gd name="T33" fmla="*/ 152 h 160"/>
              <a:gd name="T34" fmla="*/ 73 w 148"/>
              <a:gd name="T35" fmla="*/ 105 h 160"/>
              <a:gd name="T36" fmla="*/ 86 w 148"/>
              <a:gd name="T37" fmla="*/ 126 h 160"/>
              <a:gd name="T38" fmla="*/ 113 w 148"/>
              <a:gd name="T39" fmla="*/ 160 h 160"/>
              <a:gd name="T40" fmla="*/ 123 w 148"/>
              <a:gd name="T41" fmla="*/ 157 h 160"/>
              <a:gd name="T42" fmla="*/ 123 w 148"/>
              <a:gd name="T43" fmla="*/ 124 h 160"/>
              <a:gd name="T44" fmla="*/ 142 w 148"/>
              <a:gd name="T45" fmla="*/ 138 h 160"/>
              <a:gd name="T46" fmla="*/ 133 w 148"/>
              <a:gd name="T47" fmla="*/ 109 h 160"/>
              <a:gd name="T48" fmla="*/ 105 w 148"/>
              <a:gd name="T49" fmla="*/ 104 h 160"/>
              <a:gd name="T50" fmla="*/ 116 w 148"/>
              <a:gd name="T51" fmla="*/ 60 h 160"/>
              <a:gd name="T52" fmla="*/ 132 w 148"/>
              <a:gd name="T53" fmla="*/ 99 h 160"/>
              <a:gd name="T54" fmla="*/ 132 w 148"/>
              <a:gd name="T55" fmla="*/ 37 h 160"/>
              <a:gd name="T56" fmla="*/ 26 w 148"/>
              <a:gd name="T57" fmla="*/ 146 h 160"/>
              <a:gd name="T58" fmla="*/ 69 w 148"/>
              <a:gd name="T59" fmla="*/ 102 h 160"/>
              <a:gd name="T60" fmla="*/ 106 w 148"/>
              <a:gd name="T61" fmla="*/ 109 h 160"/>
              <a:gd name="T62" fmla="*/ 130 w 148"/>
              <a:gd name="T63" fmla="*/ 113 h 160"/>
              <a:gd name="T64" fmla="*/ 125 w 148"/>
              <a:gd name="T65" fmla="*/ 119 h 160"/>
              <a:gd name="T66" fmla="*/ 102 w 148"/>
              <a:gd name="T67" fmla="*/ 141 h 160"/>
              <a:gd name="T68" fmla="*/ 99 w 148"/>
              <a:gd name="T69" fmla="*/ 150 h 160"/>
              <a:gd name="T70" fmla="*/ 92 w 148"/>
              <a:gd name="T71" fmla="*/ 123 h 160"/>
              <a:gd name="T72" fmla="*/ 74 w 148"/>
              <a:gd name="T73" fmla="*/ 100 h 160"/>
              <a:gd name="T74" fmla="*/ 46 w 148"/>
              <a:gd name="T75" fmla="*/ 69 h 160"/>
              <a:gd name="T76" fmla="*/ 40 w 148"/>
              <a:gd name="T77" fmla="*/ 70 h 160"/>
              <a:gd name="T78" fmla="*/ 16 w 148"/>
              <a:gd name="T79" fmla="*/ 66 h 160"/>
              <a:gd name="T80" fmla="*/ 21 w 148"/>
              <a:gd name="T81" fmla="*/ 60 h 160"/>
              <a:gd name="T82" fmla="*/ 44 w 148"/>
              <a:gd name="T83" fmla="*/ 40 h 160"/>
              <a:gd name="T84" fmla="*/ 32 w 148"/>
              <a:gd name="T85" fmla="*/ 24 h 160"/>
              <a:gd name="T86" fmla="*/ 55 w 148"/>
              <a:gd name="T87" fmla="*/ 52 h 160"/>
              <a:gd name="T88" fmla="*/ 53 w 148"/>
              <a:gd name="T89" fmla="*/ 63 h 160"/>
              <a:gd name="T90" fmla="*/ 83 w 148"/>
              <a:gd name="T91" fmla="*/ 91 h 160"/>
              <a:gd name="T92" fmla="*/ 85 w 148"/>
              <a:gd name="T93" fmla="*/ 86 h 160"/>
              <a:gd name="T94" fmla="*/ 113 w 148"/>
              <a:gd name="T95" fmla="*/ 57 h 160"/>
              <a:gd name="T96" fmla="*/ 97 w 148"/>
              <a:gd name="T97" fmla="*/ 33 h 160"/>
              <a:gd name="T98" fmla="*/ 89 w 148"/>
              <a:gd name="T99" fmla="*/ 38 h 160"/>
              <a:gd name="T100" fmla="*/ 113 w 148"/>
              <a:gd name="T101" fmla="*/ 13 h 160"/>
              <a:gd name="T102" fmla="*/ 133 w 148"/>
              <a:gd name="T103" fmla="*/ 45 h 160"/>
              <a:gd name="T104" fmla="*/ 120 w 148"/>
              <a:gd name="T105" fmla="*/ 5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8" h="160">
                <a:moveTo>
                  <a:pt x="132" y="99"/>
                </a:moveTo>
                <a:cubicBezTo>
                  <a:pt x="133" y="99"/>
                  <a:pt x="133" y="99"/>
                  <a:pt x="134" y="99"/>
                </a:cubicBezTo>
                <a:cubicBezTo>
                  <a:pt x="134" y="99"/>
                  <a:pt x="135" y="99"/>
                  <a:pt x="135" y="99"/>
                </a:cubicBezTo>
                <a:cubicBezTo>
                  <a:pt x="143" y="91"/>
                  <a:pt x="147" y="81"/>
                  <a:pt x="147" y="70"/>
                </a:cubicBezTo>
                <a:cubicBezTo>
                  <a:pt x="148" y="59"/>
                  <a:pt x="144" y="49"/>
                  <a:pt x="136" y="41"/>
                </a:cubicBezTo>
                <a:cubicBezTo>
                  <a:pt x="136" y="41"/>
                  <a:pt x="136" y="41"/>
                  <a:pt x="136" y="41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141" y="35"/>
                  <a:pt x="141" y="34"/>
                  <a:pt x="140" y="33"/>
                </a:cubicBezTo>
                <a:cubicBezTo>
                  <a:pt x="131" y="24"/>
                  <a:pt x="131" y="24"/>
                  <a:pt x="131" y="24"/>
                </a:cubicBezTo>
                <a:cubicBezTo>
                  <a:pt x="130" y="23"/>
                  <a:pt x="128" y="23"/>
                  <a:pt x="127" y="24"/>
                </a:cubicBezTo>
                <a:cubicBezTo>
                  <a:pt x="123" y="28"/>
                  <a:pt x="123" y="28"/>
                  <a:pt x="123" y="28"/>
                </a:cubicBezTo>
                <a:cubicBezTo>
                  <a:pt x="114" y="19"/>
                  <a:pt x="114" y="19"/>
                  <a:pt x="114" y="19"/>
                </a:cubicBezTo>
                <a:cubicBezTo>
                  <a:pt x="119" y="15"/>
                  <a:pt x="119" y="15"/>
                  <a:pt x="119" y="15"/>
                </a:cubicBezTo>
                <a:cubicBezTo>
                  <a:pt x="120" y="14"/>
                  <a:pt x="120" y="13"/>
                  <a:pt x="119" y="12"/>
                </a:cubicBezTo>
                <a:cubicBezTo>
                  <a:pt x="108" y="1"/>
                  <a:pt x="108" y="1"/>
                  <a:pt x="108" y="1"/>
                </a:cubicBezTo>
                <a:cubicBezTo>
                  <a:pt x="107" y="0"/>
                  <a:pt x="105" y="0"/>
                  <a:pt x="104" y="1"/>
                </a:cubicBezTo>
                <a:cubicBezTo>
                  <a:pt x="77" y="29"/>
                  <a:pt x="77" y="29"/>
                  <a:pt x="77" y="29"/>
                </a:cubicBezTo>
                <a:cubicBezTo>
                  <a:pt x="76" y="30"/>
                  <a:pt x="76" y="31"/>
                  <a:pt x="77" y="32"/>
                </a:cubicBezTo>
                <a:cubicBezTo>
                  <a:pt x="87" y="43"/>
                  <a:pt x="87" y="43"/>
                  <a:pt x="87" y="43"/>
                </a:cubicBezTo>
                <a:cubicBezTo>
                  <a:pt x="88" y="44"/>
                  <a:pt x="90" y="44"/>
                  <a:pt x="91" y="43"/>
                </a:cubicBezTo>
                <a:cubicBezTo>
                  <a:pt x="95" y="39"/>
                  <a:pt x="95" y="39"/>
                  <a:pt x="95" y="39"/>
                </a:cubicBezTo>
                <a:cubicBezTo>
                  <a:pt x="103" y="47"/>
                  <a:pt x="103" y="47"/>
                  <a:pt x="103" y="47"/>
                </a:cubicBezTo>
                <a:cubicBezTo>
                  <a:pt x="74" y="75"/>
                  <a:pt x="74" y="75"/>
                  <a:pt x="74" y="75"/>
                </a:cubicBezTo>
                <a:cubicBezTo>
                  <a:pt x="69" y="70"/>
                  <a:pt x="63" y="65"/>
                  <a:pt x="57" y="60"/>
                </a:cubicBezTo>
                <a:cubicBezTo>
                  <a:pt x="58" y="59"/>
                  <a:pt x="58" y="58"/>
                  <a:pt x="58" y="57"/>
                </a:cubicBezTo>
                <a:cubicBezTo>
                  <a:pt x="59" y="53"/>
                  <a:pt x="59" y="53"/>
                  <a:pt x="59" y="53"/>
                </a:cubicBezTo>
                <a:cubicBezTo>
                  <a:pt x="62" y="44"/>
                  <a:pt x="59" y="35"/>
                  <a:pt x="53" y="29"/>
                </a:cubicBezTo>
                <a:cubicBezTo>
                  <a:pt x="50" y="26"/>
                  <a:pt x="50" y="26"/>
                  <a:pt x="50" y="26"/>
                </a:cubicBezTo>
                <a:cubicBezTo>
                  <a:pt x="45" y="21"/>
                  <a:pt x="39" y="19"/>
                  <a:pt x="32" y="19"/>
                </a:cubicBezTo>
                <a:cubicBezTo>
                  <a:pt x="30" y="19"/>
                  <a:pt x="28" y="19"/>
                  <a:pt x="26" y="19"/>
                </a:cubicBezTo>
                <a:cubicBezTo>
                  <a:pt x="24" y="20"/>
                  <a:pt x="24" y="20"/>
                  <a:pt x="24" y="20"/>
                </a:cubicBezTo>
                <a:cubicBezTo>
                  <a:pt x="23" y="20"/>
                  <a:pt x="22" y="21"/>
                  <a:pt x="22" y="22"/>
                </a:cubicBezTo>
                <a:cubicBezTo>
                  <a:pt x="22" y="23"/>
                  <a:pt x="22" y="23"/>
                  <a:pt x="23" y="24"/>
                </a:cubicBezTo>
                <a:cubicBezTo>
                  <a:pt x="38" y="40"/>
                  <a:pt x="38" y="40"/>
                  <a:pt x="38" y="40"/>
                </a:cubicBezTo>
                <a:cubicBezTo>
                  <a:pt x="23" y="55"/>
                  <a:pt x="23" y="55"/>
                  <a:pt x="23" y="55"/>
                </a:cubicBezTo>
                <a:cubicBezTo>
                  <a:pt x="7" y="40"/>
                  <a:pt x="7" y="40"/>
                  <a:pt x="7" y="40"/>
                </a:cubicBezTo>
                <a:cubicBezTo>
                  <a:pt x="7" y="39"/>
                  <a:pt x="6" y="39"/>
                  <a:pt x="5" y="39"/>
                </a:cubicBezTo>
                <a:cubicBezTo>
                  <a:pt x="4" y="39"/>
                  <a:pt x="3" y="40"/>
                  <a:pt x="3" y="41"/>
                </a:cubicBezTo>
                <a:cubicBezTo>
                  <a:pt x="3" y="43"/>
                  <a:pt x="3" y="43"/>
                  <a:pt x="3" y="43"/>
                </a:cubicBezTo>
                <a:cubicBezTo>
                  <a:pt x="0" y="51"/>
                  <a:pt x="3" y="60"/>
                  <a:pt x="9" y="66"/>
                </a:cubicBezTo>
                <a:cubicBezTo>
                  <a:pt x="12" y="70"/>
                  <a:pt x="12" y="70"/>
                  <a:pt x="12" y="70"/>
                </a:cubicBezTo>
                <a:cubicBezTo>
                  <a:pt x="17" y="74"/>
                  <a:pt x="23" y="77"/>
                  <a:pt x="30" y="77"/>
                </a:cubicBezTo>
                <a:cubicBezTo>
                  <a:pt x="32" y="77"/>
                  <a:pt x="34" y="77"/>
                  <a:pt x="36" y="76"/>
                </a:cubicBezTo>
                <a:cubicBezTo>
                  <a:pt x="41" y="75"/>
                  <a:pt x="41" y="75"/>
                  <a:pt x="41" y="75"/>
                </a:cubicBezTo>
                <a:cubicBezTo>
                  <a:pt x="42" y="75"/>
                  <a:pt x="42" y="74"/>
                  <a:pt x="43" y="74"/>
                </a:cubicBezTo>
                <a:cubicBezTo>
                  <a:pt x="48" y="80"/>
                  <a:pt x="53" y="85"/>
                  <a:pt x="58" y="91"/>
                </a:cubicBezTo>
                <a:cubicBezTo>
                  <a:pt x="12" y="136"/>
                  <a:pt x="12" y="136"/>
                  <a:pt x="12" y="136"/>
                </a:cubicBezTo>
                <a:cubicBezTo>
                  <a:pt x="11" y="136"/>
                  <a:pt x="11" y="137"/>
                  <a:pt x="11" y="138"/>
                </a:cubicBezTo>
                <a:cubicBezTo>
                  <a:pt x="11" y="138"/>
                  <a:pt x="11" y="139"/>
                  <a:pt x="12" y="139"/>
                </a:cubicBezTo>
                <a:cubicBezTo>
                  <a:pt x="24" y="152"/>
                  <a:pt x="24" y="152"/>
                  <a:pt x="24" y="152"/>
                </a:cubicBezTo>
                <a:cubicBezTo>
                  <a:pt x="25" y="152"/>
                  <a:pt x="25" y="152"/>
                  <a:pt x="26" y="152"/>
                </a:cubicBezTo>
                <a:cubicBezTo>
                  <a:pt x="26" y="152"/>
                  <a:pt x="26" y="152"/>
                  <a:pt x="26" y="152"/>
                </a:cubicBezTo>
                <a:cubicBezTo>
                  <a:pt x="27" y="152"/>
                  <a:pt x="27" y="152"/>
                  <a:pt x="28" y="152"/>
                </a:cubicBezTo>
                <a:cubicBezTo>
                  <a:pt x="73" y="105"/>
                  <a:pt x="73" y="105"/>
                  <a:pt x="73" y="105"/>
                </a:cubicBezTo>
                <a:cubicBezTo>
                  <a:pt x="78" y="110"/>
                  <a:pt x="83" y="114"/>
                  <a:pt x="88" y="119"/>
                </a:cubicBezTo>
                <a:cubicBezTo>
                  <a:pt x="88" y="120"/>
                  <a:pt x="88" y="121"/>
                  <a:pt x="87" y="121"/>
                </a:cubicBezTo>
                <a:cubicBezTo>
                  <a:pt x="86" y="126"/>
                  <a:pt x="86" y="126"/>
                  <a:pt x="86" y="126"/>
                </a:cubicBezTo>
                <a:cubicBezTo>
                  <a:pt x="84" y="134"/>
                  <a:pt x="86" y="144"/>
                  <a:pt x="93" y="150"/>
                </a:cubicBezTo>
                <a:cubicBezTo>
                  <a:pt x="96" y="153"/>
                  <a:pt x="96" y="153"/>
                  <a:pt x="96" y="153"/>
                </a:cubicBezTo>
                <a:cubicBezTo>
                  <a:pt x="100" y="158"/>
                  <a:pt x="107" y="160"/>
                  <a:pt x="113" y="160"/>
                </a:cubicBezTo>
                <a:cubicBezTo>
                  <a:pt x="115" y="160"/>
                  <a:pt x="118" y="160"/>
                  <a:pt x="120" y="159"/>
                </a:cubicBezTo>
                <a:cubicBezTo>
                  <a:pt x="122" y="159"/>
                  <a:pt x="122" y="159"/>
                  <a:pt x="122" y="159"/>
                </a:cubicBezTo>
                <a:cubicBezTo>
                  <a:pt x="122" y="159"/>
                  <a:pt x="123" y="158"/>
                  <a:pt x="123" y="157"/>
                </a:cubicBezTo>
                <a:cubicBezTo>
                  <a:pt x="124" y="156"/>
                  <a:pt x="123" y="155"/>
                  <a:pt x="123" y="155"/>
                </a:cubicBezTo>
                <a:cubicBezTo>
                  <a:pt x="107" y="139"/>
                  <a:pt x="107" y="139"/>
                  <a:pt x="107" y="139"/>
                </a:cubicBezTo>
                <a:cubicBezTo>
                  <a:pt x="123" y="124"/>
                  <a:pt x="123" y="124"/>
                  <a:pt x="123" y="124"/>
                </a:cubicBezTo>
                <a:cubicBezTo>
                  <a:pt x="138" y="139"/>
                  <a:pt x="138" y="139"/>
                  <a:pt x="138" y="139"/>
                </a:cubicBezTo>
                <a:cubicBezTo>
                  <a:pt x="139" y="140"/>
                  <a:pt x="140" y="140"/>
                  <a:pt x="141" y="140"/>
                </a:cubicBezTo>
                <a:cubicBezTo>
                  <a:pt x="141" y="140"/>
                  <a:pt x="142" y="139"/>
                  <a:pt x="142" y="138"/>
                </a:cubicBezTo>
                <a:cubicBezTo>
                  <a:pt x="143" y="136"/>
                  <a:pt x="143" y="136"/>
                  <a:pt x="143" y="136"/>
                </a:cubicBezTo>
                <a:cubicBezTo>
                  <a:pt x="145" y="128"/>
                  <a:pt x="143" y="119"/>
                  <a:pt x="136" y="112"/>
                </a:cubicBezTo>
                <a:cubicBezTo>
                  <a:pt x="133" y="109"/>
                  <a:pt x="133" y="109"/>
                  <a:pt x="133" y="109"/>
                </a:cubicBezTo>
                <a:cubicBezTo>
                  <a:pt x="128" y="104"/>
                  <a:pt x="122" y="102"/>
                  <a:pt x="116" y="102"/>
                </a:cubicBezTo>
                <a:cubicBezTo>
                  <a:pt x="114" y="102"/>
                  <a:pt x="111" y="102"/>
                  <a:pt x="109" y="103"/>
                </a:cubicBezTo>
                <a:cubicBezTo>
                  <a:pt x="105" y="104"/>
                  <a:pt x="105" y="104"/>
                  <a:pt x="105" y="104"/>
                </a:cubicBezTo>
                <a:cubicBezTo>
                  <a:pt x="104" y="104"/>
                  <a:pt x="103" y="104"/>
                  <a:pt x="102" y="105"/>
                </a:cubicBezTo>
                <a:cubicBezTo>
                  <a:pt x="98" y="99"/>
                  <a:pt x="93" y="94"/>
                  <a:pt x="88" y="89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117" y="61"/>
                  <a:pt x="117" y="61"/>
                  <a:pt x="117" y="61"/>
                </a:cubicBezTo>
                <a:cubicBezTo>
                  <a:pt x="135" y="79"/>
                  <a:pt x="131" y="95"/>
                  <a:pt x="131" y="96"/>
                </a:cubicBezTo>
                <a:cubicBezTo>
                  <a:pt x="131" y="97"/>
                  <a:pt x="131" y="98"/>
                  <a:pt x="132" y="99"/>
                </a:cubicBezTo>
                <a:close/>
                <a:moveTo>
                  <a:pt x="129" y="29"/>
                </a:moveTo>
                <a:cubicBezTo>
                  <a:pt x="135" y="35"/>
                  <a:pt x="135" y="35"/>
                  <a:pt x="135" y="35"/>
                </a:cubicBezTo>
                <a:cubicBezTo>
                  <a:pt x="132" y="37"/>
                  <a:pt x="132" y="37"/>
                  <a:pt x="132" y="37"/>
                </a:cubicBezTo>
                <a:cubicBezTo>
                  <a:pt x="126" y="31"/>
                  <a:pt x="126" y="31"/>
                  <a:pt x="126" y="31"/>
                </a:cubicBezTo>
                <a:lnTo>
                  <a:pt x="129" y="29"/>
                </a:lnTo>
                <a:close/>
                <a:moveTo>
                  <a:pt x="26" y="146"/>
                </a:moveTo>
                <a:cubicBezTo>
                  <a:pt x="17" y="138"/>
                  <a:pt x="17" y="138"/>
                  <a:pt x="17" y="138"/>
                </a:cubicBezTo>
                <a:cubicBezTo>
                  <a:pt x="62" y="94"/>
                  <a:pt x="62" y="94"/>
                  <a:pt x="62" y="94"/>
                </a:cubicBezTo>
                <a:cubicBezTo>
                  <a:pt x="64" y="97"/>
                  <a:pt x="67" y="99"/>
                  <a:pt x="69" y="102"/>
                </a:cubicBezTo>
                <a:lnTo>
                  <a:pt x="26" y="146"/>
                </a:lnTo>
                <a:close/>
                <a:moveTo>
                  <a:pt x="103" y="110"/>
                </a:moveTo>
                <a:cubicBezTo>
                  <a:pt x="104" y="110"/>
                  <a:pt x="105" y="109"/>
                  <a:pt x="106" y="109"/>
                </a:cubicBezTo>
                <a:cubicBezTo>
                  <a:pt x="111" y="108"/>
                  <a:pt x="111" y="108"/>
                  <a:pt x="111" y="108"/>
                </a:cubicBezTo>
                <a:cubicBezTo>
                  <a:pt x="112" y="107"/>
                  <a:pt x="114" y="107"/>
                  <a:pt x="116" y="107"/>
                </a:cubicBezTo>
                <a:cubicBezTo>
                  <a:pt x="121" y="107"/>
                  <a:pt x="126" y="109"/>
                  <a:pt x="130" y="113"/>
                </a:cubicBezTo>
                <a:cubicBezTo>
                  <a:pt x="133" y="116"/>
                  <a:pt x="133" y="116"/>
                  <a:pt x="133" y="116"/>
                </a:cubicBezTo>
                <a:cubicBezTo>
                  <a:pt x="137" y="120"/>
                  <a:pt x="139" y="127"/>
                  <a:pt x="138" y="133"/>
                </a:cubicBezTo>
                <a:cubicBezTo>
                  <a:pt x="125" y="119"/>
                  <a:pt x="125" y="119"/>
                  <a:pt x="125" y="119"/>
                </a:cubicBezTo>
                <a:cubicBezTo>
                  <a:pt x="124" y="118"/>
                  <a:pt x="122" y="118"/>
                  <a:pt x="121" y="119"/>
                </a:cubicBezTo>
                <a:cubicBezTo>
                  <a:pt x="102" y="138"/>
                  <a:pt x="102" y="138"/>
                  <a:pt x="102" y="138"/>
                </a:cubicBezTo>
                <a:cubicBezTo>
                  <a:pt x="101" y="139"/>
                  <a:pt x="101" y="140"/>
                  <a:pt x="102" y="141"/>
                </a:cubicBezTo>
                <a:cubicBezTo>
                  <a:pt x="116" y="155"/>
                  <a:pt x="116" y="155"/>
                  <a:pt x="116" y="155"/>
                </a:cubicBezTo>
                <a:cubicBezTo>
                  <a:pt x="115" y="155"/>
                  <a:pt x="114" y="155"/>
                  <a:pt x="113" y="155"/>
                </a:cubicBezTo>
                <a:cubicBezTo>
                  <a:pt x="108" y="155"/>
                  <a:pt x="103" y="153"/>
                  <a:pt x="99" y="150"/>
                </a:cubicBezTo>
                <a:cubicBezTo>
                  <a:pt x="96" y="146"/>
                  <a:pt x="96" y="146"/>
                  <a:pt x="96" y="146"/>
                </a:cubicBezTo>
                <a:cubicBezTo>
                  <a:pt x="91" y="141"/>
                  <a:pt x="89" y="134"/>
                  <a:pt x="91" y="127"/>
                </a:cubicBezTo>
                <a:cubicBezTo>
                  <a:pt x="92" y="123"/>
                  <a:pt x="92" y="123"/>
                  <a:pt x="92" y="123"/>
                </a:cubicBezTo>
                <a:cubicBezTo>
                  <a:pt x="92" y="122"/>
                  <a:pt x="93" y="121"/>
                  <a:pt x="94" y="119"/>
                </a:cubicBezTo>
                <a:cubicBezTo>
                  <a:pt x="94" y="118"/>
                  <a:pt x="94" y="117"/>
                  <a:pt x="93" y="116"/>
                </a:cubicBezTo>
                <a:cubicBezTo>
                  <a:pt x="86" y="111"/>
                  <a:pt x="80" y="105"/>
                  <a:pt x="74" y="100"/>
                </a:cubicBezTo>
                <a:cubicBezTo>
                  <a:pt x="74" y="100"/>
                  <a:pt x="74" y="100"/>
                  <a:pt x="74" y="100"/>
                </a:cubicBezTo>
                <a:cubicBezTo>
                  <a:pt x="74" y="100"/>
                  <a:pt x="74" y="100"/>
                  <a:pt x="74" y="100"/>
                </a:cubicBezTo>
                <a:cubicBezTo>
                  <a:pt x="64" y="90"/>
                  <a:pt x="55" y="80"/>
                  <a:pt x="46" y="69"/>
                </a:cubicBezTo>
                <a:cubicBezTo>
                  <a:pt x="46" y="69"/>
                  <a:pt x="45" y="68"/>
                  <a:pt x="44" y="68"/>
                </a:cubicBezTo>
                <a:cubicBezTo>
                  <a:pt x="44" y="68"/>
                  <a:pt x="43" y="69"/>
                  <a:pt x="43" y="69"/>
                </a:cubicBezTo>
                <a:cubicBezTo>
                  <a:pt x="42" y="69"/>
                  <a:pt x="41" y="70"/>
                  <a:pt x="40" y="70"/>
                </a:cubicBezTo>
                <a:cubicBezTo>
                  <a:pt x="35" y="71"/>
                  <a:pt x="35" y="71"/>
                  <a:pt x="35" y="71"/>
                </a:cubicBezTo>
                <a:cubicBezTo>
                  <a:pt x="33" y="72"/>
                  <a:pt x="32" y="72"/>
                  <a:pt x="30" y="72"/>
                </a:cubicBezTo>
                <a:cubicBezTo>
                  <a:pt x="25" y="72"/>
                  <a:pt x="20" y="70"/>
                  <a:pt x="16" y="66"/>
                </a:cubicBezTo>
                <a:cubicBezTo>
                  <a:pt x="13" y="63"/>
                  <a:pt x="13" y="63"/>
                  <a:pt x="13" y="63"/>
                </a:cubicBezTo>
                <a:cubicBezTo>
                  <a:pt x="8" y="58"/>
                  <a:pt x="6" y="52"/>
                  <a:pt x="7" y="46"/>
                </a:cubicBezTo>
                <a:cubicBezTo>
                  <a:pt x="21" y="60"/>
                  <a:pt x="21" y="60"/>
                  <a:pt x="21" y="60"/>
                </a:cubicBezTo>
                <a:cubicBezTo>
                  <a:pt x="22" y="61"/>
                  <a:pt x="24" y="61"/>
                  <a:pt x="25" y="60"/>
                </a:cubicBezTo>
                <a:cubicBezTo>
                  <a:pt x="44" y="41"/>
                  <a:pt x="44" y="41"/>
                  <a:pt x="44" y="41"/>
                </a:cubicBezTo>
                <a:cubicBezTo>
                  <a:pt x="44" y="41"/>
                  <a:pt x="44" y="40"/>
                  <a:pt x="44" y="40"/>
                </a:cubicBezTo>
                <a:cubicBezTo>
                  <a:pt x="44" y="39"/>
                  <a:pt x="44" y="38"/>
                  <a:pt x="44" y="38"/>
                </a:cubicBezTo>
                <a:cubicBezTo>
                  <a:pt x="30" y="24"/>
                  <a:pt x="30" y="24"/>
                  <a:pt x="30" y="24"/>
                </a:cubicBezTo>
                <a:cubicBezTo>
                  <a:pt x="31" y="24"/>
                  <a:pt x="31" y="24"/>
                  <a:pt x="32" y="24"/>
                </a:cubicBezTo>
                <a:cubicBezTo>
                  <a:pt x="38" y="24"/>
                  <a:pt x="43" y="26"/>
                  <a:pt x="46" y="29"/>
                </a:cubicBezTo>
                <a:cubicBezTo>
                  <a:pt x="50" y="33"/>
                  <a:pt x="50" y="33"/>
                  <a:pt x="50" y="33"/>
                </a:cubicBezTo>
                <a:cubicBezTo>
                  <a:pt x="54" y="38"/>
                  <a:pt x="56" y="45"/>
                  <a:pt x="55" y="52"/>
                </a:cubicBezTo>
                <a:cubicBezTo>
                  <a:pt x="53" y="56"/>
                  <a:pt x="53" y="56"/>
                  <a:pt x="53" y="56"/>
                </a:cubicBezTo>
                <a:cubicBezTo>
                  <a:pt x="53" y="57"/>
                  <a:pt x="53" y="58"/>
                  <a:pt x="52" y="60"/>
                </a:cubicBezTo>
                <a:cubicBezTo>
                  <a:pt x="52" y="61"/>
                  <a:pt x="52" y="62"/>
                  <a:pt x="53" y="63"/>
                </a:cubicBezTo>
                <a:cubicBezTo>
                  <a:pt x="64" y="72"/>
                  <a:pt x="74" y="81"/>
                  <a:pt x="83" y="91"/>
                </a:cubicBezTo>
                <a:cubicBezTo>
                  <a:pt x="83" y="91"/>
                  <a:pt x="83" y="91"/>
                  <a:pt x="83" y="91"/>
                </a:cubicBezTo>
                <a:cubicBezTo>
                  <a:pt x="83" y="91"/>
                  <a:pt x="83" y="91"/>
                  <a:pt x="83" y="91"/>
                </a:cubicBezTo>
                <a:cubicBezTo>
                  <a:pt x="89" y="97"/>
                  <a:pt x="94" y="103"/>
                  <a:pt x="100" y="110"/>
                </a:cubicBezTo>
                <a:cubicBezTo>
                  <a:pt x="100" y="110"/>
                  <a:pt x="102" y="111"/>
                  <a:pt x="103" y="110"/>
                </a:cubicBezTo>
                <a:close/>
                <a:moveTo>
                  <a:pt x="85" y="86"/>
                </a:moveTo>
                <a:cubicBezTo>
                  <a:pt x="83" y="83"/>
                  <a:pt x="80" y="81"/>
                  <a:pt x="78" y="78"/>
                </a:cubicBezTo>
                <a:cubicBezTo>
                  <a:pt x="107" y="51"/>
                  <a:pt x="107" y="51"/>
                  <a:pt x="107" y="51"/>
                </a:cubicBezTo>
                <a:cubicBezTo>
                  <a:pt x="113" y="57"/>
                  <a:pt x="113" y="57"/>
                  <a:pt x="113" y="57"/>
                </a:cubicBezTo>
                <a:lnTo>
                  <a:pt x="85" y="86"/>
                </a:lnTo>
                <a:close/>
                <a:moveTo>
                  <a:pt x="120" y="57"/>
                </a:moveTo>
                <a:cubicBezTo>
                  <a:pt x="97" y="33"/>
                  <a:pt x="97" y="33"/>
                  <a:pt x="97" y="33"/>
                </a:cubicBezTo>
                <a:cubicBezTo>
                  <a:pt x="96" y="33"/>
                  <a:pt x="96" y="33"/>
                  <a:pt x="95" y="33"/>
                </a:cubicBezTo>
                <a:cubicBezTo>
                  <a:pt x="94" y="33"/>
                  <a:pt x="94" y="33"/>
                  <a:pt x="93" y="33"/>
                </a:cubicBezTo>
                <a:cubicBezTo>
                  <a:pt x="89" y="38"/>
                  <a:pt x="89" y="38"/>
                  <a:pt x="89" y="38"/>
                </a:cubicBezTo>
                <a:cubicBezTo>
                  <a:pt x="82" y="31"/>
                  <a:pt x="82" y="31"/>
                  <a:pt x="82" y="31"/>
                </a:cubicBezTo>
                <a:cubicBezTo>
                  <a:pt x="106" y="6"/>
                  <a:pt x="106" y="6"/>
                  <a:pt x="106" y="6"/>
                </a:cubicBezTo>
                <a:cubicBezTo>
                  <a:pt x="113" y="13"/>
                  <a:pt x="113" y="13"/>
                  <a:pt x="113" y="13"/>
                </a:cubicBezTo>
                <a:cubicBezTo>
                  <a:pt x="109" y="17"/>
                  <a:pt x="109" y="17"/>
                  <a:pt x="109" y="17"/>
                </a:cubicBezTo>
                <a:cubicBezTo>
                  <a:pt x="108" y="18"/>
                  <a:pt x="108" y="20"/>
                  <a:pt x="109" y="21"/>
                </a:cubicBezTo>
                <a:cubicBezTo>
                  <a:pt x="133" y="45"/>
                  <a:pt x="133" y="45"/>
                  <a:pt x="133" y="45"/>
                </a:cubicBezTo>
                <a:cubicBezTo>
                  <a:pt x="139" y="51"/>
                  <a:pt x="143" y="60"/>
                  <a:pt x="142" y="70"/>
                </a:cubicBezTo>
                <a:cubicBezTo>
                  <a:pt x="142" y="77"/>
                  <a:pt x="140" y="83"/>
                  <a:pt x="137" y="89"/>
                </a:cubicBezTo>
                <a:cubicBezTo>
                  <a:pt x="136" y="81"/>
                  <a:pt x="133" y="70"/>
                  <a:pt x="120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58DBA60B-8307-0538-F38C-FC37EFE664A9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3027363"/>
            <a:ext cx="261938" cy="249238"/>
          </a:xfrm>
          <a:custGeom>
            <a:avLst/>
            <a:gdLst>
              <a:gd name="T0" fmla="*/ 110 w 165"/>
              <a:gd name="T1" fmla="*/ 11 h 157"/>
              <a:gd name="T2" fmla="*/ 83 w 165"/>
              <a:gd name="T3" fmla="*/ 78 h 157"/>
              <a:gd name="T4" fmla="*/ 138 w 165"/>
              <a:gd name="T5" fmla="*/ 78 h 157"/>
              <a:gd name="T6" fmla="*/ 134 w 165"/>
              <a:gd name="T7" fmla="*/ 74 h 157"/>
              <a:gd name="T8" fmla="*/ 86 w 165"/>
              <a:gd name="T9" fmla="*/ 74 h 157"/>
              <a:gd name="T10" fmla="*/ 110 w 165"/>
              <a:gd name="T11" fmla="*/ 16 h 157"/>
              <a:gd name="T12" fmla="*/ 134 w 165"/>
              <a:gd name="T13" fmla="*/ 74 h 157"/>
              <a:gd name="T14" fmla="*/ 115 w 165"/>
              <a:gd name="T15" fmla="*/ 30 h 157"/>
              <a:gd name="T16" fmla="*/ 115 w 165"/>
              <a:gd name="T17" fmla="*/ 45 h 157"/>
              <a:gd name="T18" fmla="*/ 130 w 165"/>
              <a:gd name="T19" fmla="*/ 45 h 157"/>
              <a:gd name="T20" fmla="*/ 130 w 165"/>
              <a:gd name="T21" fmla="*/ 30 h 157"/>
              <a:gd name="T22" fmla="*/ 127 w 165"/>
              <a:gd name="T23" fmla="*/ 41 h 157"/>
              <a:gd name="T24" fmla="*/ 117 w 165"/>
              <a:gd name="T25" fmla="*/ 37 h 157"/>
              <a:gd name="T26" fmla="*/ 123 w 165"/>
              <a:gd name="T27" fmla="*/ 32 h 157"/>
              <a:gd name="T28" fmla="*/ 128 w 165"/>
              <a:gd name="T29" fmla="*/ 37 h 157"/>
              <a:gd name="T30" fmla="*/ 146 w 165"/>
              <a:gd name="T31" fmla="*/ 14 h 157"/>
              <a:gd name="T32" fmla="*/ 75 w 165"/>
              <a:gd name="T33" fmla="*/ 14 h 157"/>
              <a:gd name="T34" fmla="*/ 1 w 165"/>
              <a:gd name="T35" fmla="*/ 138 h 157"/>
              <a:gd name="T36" fmla="*/ 5 w 165"/>
              <a:gd name="T37" fmla="*/ 155 h 157"/>
              <a:gd name="T38" fmla="*/ 5 w 165"/>
              <a:gd name="T39" fmla="*/ 156 h 157"/>
              <a:gd name="T40" fmla="*/ 6 w 165"/>
              <a:gd name="T41" fmla="*/ 156 h 157"/>
              <a:gd name="T42" fmla="*/ 6 w 165"/>
              <a:gd name="T43" fmla="*/ 156 h 157"/>
              <a:gd name="T44" fmla="*/ 7 w 165"/>
              <a:gd name="T45" fmla="*/ 157 h 157"/>
              <a:gd name="T46" fmla="*/ 7 w 165"/>
              <a:gd name="T47" fmla="*/ 157 h 157"/>
              <a:gd name="T48" fmla="*/ 7 w 165"/>
              <a:gd name="T49" fmla="*/ 157 h 157"/>
              <a:gd name="T50" fmla="*/ 28 w 165"/>
              <a:gd name="T51" fmla="*/ 156 h 157"/>
              <a:gd name="T52" fmla="*/ 30 w 165"/>
              <a:gd name="T53" fmla="*/ 147 h 157"/>
              <a:gd name="T54" fmla="*/ 39 w 165"/>
              <a:gd name="T55" fmla="*/ 144 h 157"/>
              <a:gd name="T56" fmla="*/ 46 w 165"/>
              <a:gd name="T57" fmla="*/ 138 h 157"/>
              <a:gd name="T58" fmla="*/ 52 w 165"/>
              <a:gd name="T59" fmla="*/ 133 h 157"/>
              <a:gd name="T60" fmla="*/ 53 w 165"/>
              <a:gd name="T61" fmla="*/ 125 h 157"/>
              <a:gd name="T62" fmla="*/ 61 w 165"/>
              <a:gd name="T63" fmla="*/ 122 h 157"/>
              <a:gd name="T64" fmla="*/ 68 w 165"/>
              <a:gd name="T65" fmla="*/ 115 h 157"/>
              <a:gd name="T66" fmla="*/ 74 w 165"/>
              <a:gd name="T67" fmla="*/ 110 h 157"/>
              <a:gd name="T68" fmla="*/ 75 w 165"/>
              <a:gd name="T69" fmla="*/ 102 h 157"/>
              <a:gd name="T70" fmla="*/ 83 w 165"/>
              <a:gd name="T71" fmla="*/ 101 h 157"/>
              <a:gd name="T72" fmla="*/ 110 w 165"/>
              <a:gd name="T73" fmla="*/ 100 h 157"/>
              <a:gd name="T74" fmla="*/ 146 w 165"/>
              <a:gd name="T75" fmla="*/ 85 h 157"/>
              <a:gd name="T76" fmla="*/ 142 w 165"/>
              <a:gd name="T77" fmla="*/ 82 h 157"/>
              <a:gd name="T78" fmla="*/ 110 w 165"/>
              <a:gd name="T79" fmla="*/ 95 h 157"/>
              <a:gd name="T80" fmla="*/ 87 w 165"/>
              <a:gd name="T81" fmla="*/ 90 h 157"/>
              <a:gd name="T82" fmla="*/ 73 w 165"/>
              <a:gd name="T83" fmla="*/ 97 h 157"/>
              <a:gd name="T84" fmla="*/ 70 w 165"/>
              <a:gd name="T85" fmla="*/ 107 h 157"/>
              <a:gd name="T86" fmla="*/ 59 w 165"/>
              <a:gd name="T87" fmla="*/ 111 h 157"/>
              <a:gd name="T88" fmla="*/ 57 w 165"/>
              <a:gd name="T89" fmla="*/ 119 h 157"/>
              <a:gd name="T90" fmla="*/ 48 w 165"/>
              <a:gd name="T91" fmla="*/ 122 h 157"/>
              <a:gd name="T92" fmla="*/ 44 w 165"/>
              <a:gd name="T93" fmla="*/ 133 h 157"/>
              <a:gd name="T94" fmla="*/ 34 w 165"/>
              <a:gd name="T95" fmla="*/ 136 h 157"/>
              <a:gd name="T96" fmla="*/ 28 w 165"/>
              <a:gd name="T97" fmla="*/ 142 h 157"/>
              <a:gd name="T98" fmla="*/ 25 w 165"/>
              <a:gd name="T99" fmla="*/ 151 h 157"/>
              <a:gd name="T100" fmla="*/ 75 w 165"/>
              <a:gd name="T101" fmla="*/ 91 h 157"/>
              <a:gd name="T102" fmla="*/ 71 w 165"/>
              <a:gd name="T103" fmla="*/ 87 h 157"/>
              <a:gd name="T104" fmla="*/ 6 w 165"/>
              <a:gd name="T105" fmla="*/ 141 h 157"/>
              <a:gd name="T106" fmla="*/ 71 w 165"/>
              <a:gd name="T107" fmla="*/ 72 h 157"/>
              <a:gd name="T108" fmla="*/ 110 w 165"/>
              <a:gd name="T109" fmla="*/ 5 h 157"/>
              <a:gd name="T110" fmla="*/ 142 w 165"/>
              <a:gd name="T111" fmla="*/ 82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5" h="157">
                <a:moveTo>
                  <a:pt x="138" y="22"/>
                </a:moveTo>
                <a:cubicBezTo>
                  <a:pt x="131" y="15"/>
                  <a:pt x="121" y="11"/>
                  <a:pt x="110" y="11"/>
                </a:cubicBezTo>
                <a:cubicBezTo>
                  <a:pt x="100" y="11"/>
                  <a:pt x="90" y="15"/>
                  <a:pt x="83" y="22"/>
                </a:cubicBezTo>
                <a:cubicBezTo>
                  <a:pt x="67" y="37"/>
                  <a:pt x="67" y="62"/>
                  <a:pt x="83" y="78"/>
                </a:cubicBezTo>
                <a:cubicBezTo>
                  <a:pt x="90" y="85"/>
                  <a:pt x="100" y="89"/>
                  <a:pt x="110" y="89"/>
                </a:cubicBezTo>
                <a:cubicBezTo>
                  <a:pt x="121" y="89"/>
                  <a:pt x="131" y="85"/>
                  <a:pt x="138" y="78"/>
                </a:cubicBezTo>
                <a:cubicBezTo>
                  <a:pt x="153" y="62"/>
                  <a:pt x="153" y="37"/>
                  <a:pt x="138" y="22"/>
                </a:cubicBezTo>
                <a:close/>
                <a:moveTo>
                  <a:pt x="134" y="74"/>
                </a:moveTo>
                <a:cubicBezTo>
                  <a:pt x="128" y="80"/>
                  <a:pt x="119" y="84"/>
                  <a:pt x="110" y="84"/>
                </a:cubicBezTo>
                <a:cubicBezTo>
                  <a:pt x="101" y="84"/>
                  <a:pt x="93" y="80"/>
                  <a:pt x="86" y="74"/>
                </a:cubicBezTo>
                <a:cubicBezTo>
                  <a:pt x="73" y="61"/>
                  <a:pt x="73" y="39"/>
                  <a:pt x="86" y="26"/>
                </a:cubicBezTo>
                <a:cubicBezTo>
                  <a:pt x="93" y="19"/>
                  <a:pt x="101" y="16"/>
                  <a:pt x="110" y="16"/>
                </a:cubicBezTo>
                <a:cubicBezTo>
                  <a:pt x="119" y="16"/>
                  <a:pt x="128" y="19"/>
                  <a:pt x="134" y="26"/>
                </a:cubicBezTo>
                <a:cubicBezTo>
                  <a:pt x="148" y="39"/>
                  <a:pt x="148" y="61"/>
                  <a:pt x="134" y="74"/>
                </a:cubicBezTo>
                <a:close/>
                <a:moveTo>
                  <a:pt x="123" y="27"/>
                </a:moveTo>
                <a:cubicBezTo>
                  <a:pt x="120" y="27"/>
                  <a:pt x="117" y="28"/>
                  <a:pt x="115" y="30"/>
                </a:cubicBezTo>
                <a:cubicBezTo>
                  <a:pt x="113" y="32"/>
                  <a:pt x="112" y="34"/>
                  <a:pt x="112" y="37"/>
                </a:cubicBezTo>
                <a:cubicBezTo>
                  <a:pt x="112" y="40"/>
                  <a:pt x="113" y="43"/>
                  <a:pt x="115" y="45"/>
                </a:cubicBezTo>
                <a:cubicBezTo>
                  <a:pt x="117" y="47"/>
                  <a:pt x="120" y="48"/>
                  <a:pt x="123" y="48"/>
                </a:cubicBezTo>
                <a:cubicBezTo>
                  <a:pt x="126" y="48"/>
                  <a:pt x="128" y="47"/>
                  <a:pt x="130" y="45"/>
                </a:cubicBezTo>
                <a:cubicBezTo>
                  <a:pt x="132" y="43"/>
                  <a:pt x="134" y="40"/>
                  <a:pt x="134" y="37"/>
                </a:cubicBezTo>
                <a:cubicBezTo>
                  <a:pt x="134" y="34"/>
                  <a:pt x="132" y="32"/>
                  <a:pt x="130" y="30"/>
                </a:cubicBezTo>
                <a:cubicBezTo>
                  <a:pt x="128" y="28"/>
                  <a:pt x="126" y="27"/>
                  <a:pt x="123" y="27"/>
                </a:cubicBezTo>
                <a:close/>
                <a:moveTo>
                  <a:pt x="127" y="41"/>
                </a:moveTo>
                <a:cubicBezTo>
                  <a:pt x="125" y="43"/>
                  <a:pt x="121" y="43"/>
                  <a:pt x="119" y="41"/>
                </a:cubicBezTo>
                <a:cubicBezTo>
                  <a:pt x="118" y="40"/>
                  <a:pt x="117" y="39"/>
                  <a:pt x="117" y="37"/>
                </a:cubicBezTo>
                <a:cubicBezTo>
                  <a:pt x="117" y="36"/>
                  <a:pt x="118" y="34"/>
                  <a:pt x="119" y="33"/>
                </a:cubicBezTo>
                <a:cubicBezTo>
                  <a:pt x="120" y="32"/>
                  <a:pt x="121" y="32"/>
                  <a:pt x="123" y="32"/>
                </a:cubicBezTo>
                <a:cubicBezTo>
                  <a:pt x="124" y="32"/>
                  <a:pt x="126" y="32"/>
                  <a:pt x="127" y="33"/>
                </a:cubicBezTo>
                <a:cubicBezTo>
                  <a:pt x="128" y="34"/>
                  <a:pt x="128" y="36"/>
                  <a:pt x="128" y="37"/>
                </a:cubicBezTo>
                <a:cubicBezTo>
                  <a:pt x="128" y="39"/>
                  <a:pt x="128" y="40"/>
                  <a:pt x="127" y="41"/>
                </a:cubicBezTo>
                <a:close/>
                <a:moveTo>
                  <a:pt x="146" y="14"/>
                </a:moveTo>
                <a:cubicBezTo>
                  <a:pt x="136" y="5"/>
                  <a:pt x="124" y="0"/>
                  <a:pt x="110" y="0"/>
                </a:cubicBezTo>
                <a:cubicBezTo>
                  <a:pt x="97" y="0"/>
                  <a:pt x="84" y="5"/>
                  <a:pt x="75" y="14"/>
                </a:cubicBezTo>
                <a:cubicBezTo>
                  <a:pt x="60" y="30"/>
                  <a:pt x="56" y="54"/>
                  <a:pt x="66" y="73"/>
                </a:cubicBezTo>
                <a:cubicBezTo>
                  <a:pt x="1" y="138"/>
                  <a:pt x="1" y="138"/>
                  <a:pt x="1" y="138"/>
                </a:cubicBezTo>
                <a:cubicBezTo>
                  <a:pt x="0" y="139"/>
                  <a:pt x="0" y="140"/>
                  <a:pt x="0" y="141"/>
                </a:cubicBezTo>
                <a:cubicBezTo>
                  <a:pt x="5" y="155"/>
                  <a:pt x="5" y="155"/>
                  <a:pt x="5" y="155"/>
                </a:cubicBezTo>
                <a:cubicBezTo>
                  <a:pt x="5" y="155"/>
                  <a:pt x="5" y="155"/>
                  <a:pt x="5" y="155"/>
                </a:cubicBezTo>
                <a:cubicBezTo>
                  <a:pt x="5" y="155"/>
                  <a:pt x="5" y="156"/>
                  <a:pt x="5" y="156"/>
                </a:cubicBezTo>
                <a:cubicBezTo>
                  <a:pt x="5" y="156"/>
                  <a:pt x="5" y="156"/>
                  <a:pt x="5" y="156"/>
                </a:cubicBezTo>
                <a:cubicBezTo>
                  <a:pt x="5" y="156"/>
                  <a:pt x="6" y="156"/>
                  <a:pt x="6" y="156"/>
                </a:cubicBezTo>
                <a:cubicBezTo>
                  <a:pt x="6" y="156"/>
                  <a:pt x="6" y="156"/>
                  <a:pt x="6" y="156"/>
                </a:cubicBezTo>
                <a:cubicBezTo>
                  <a:pt x="6" y="156"/>
                  <a:pt x="6" y="156"/>
                  <a:pt x="6" y="156"/>
                </a:cubicBezTo>
                <a:cubicBezTo>
                  <a:pt x="6" y="156"/>
                  <a:pt x="6" y="157"/>
                  <a:pt x="7" y="157"/>
                </a:cubicBezTo>
                <a:cubicBezTo>
                  <a:pt x="7" y="157"/>
                  <a:pt x="7" y="157"/>
                  <a:pt x="7" y="157"/>
                </a:cubicBezTo>
                <a:cubicBezTo>
                  <a:pt x="7" y="157"/>
                  <a:pt x="7" y="157"/>
                  <a:pt x="7" y="157"/>
                </a:cubicBezTo>
                <a:cubicBezTo>
                  <a:pt x="7" y="157"/>
                  <a:pt x="7" y="157"/>
                  <a:pt x="7" y="157"/>
                </a:cubicBezTo>
                <a:cubicBezTo>
                  <a:pt x="7" y="157"/>
                  <a:pt x="7" y="157"/>
                  <a:pt x="7" y="157"/>
                </a:cubicBezTo>
                <a:cubicBezTo>
                  <a:pt x="7" y="157"/>
                  <a:pt x="7" y="157"/>
                  <a:pt x="7" y="157"/>
                </a:cubicBezTo>
                <a:cubicBezTo>
                  <a:pt x="7" y="157"/>
                  <a:pt x="7" y="157"/>
                  <a:pt x="8" y="157"/>
                </a:cubicBezTo>
                <a:cubicBezTo>
                  <a:pt x="28" y="156"/>
                  <a:pt x="28" y="156"/>
                  <a:pt x="28" y="156"/>
                </a:cubicBezTo>
                <a:cubicBezTo>
                  <a:pt x="29" y="156"/>
                  <a:pt x="30" y="155"/>
                  <a:pt x="30" y="153"/>
                </a:cubicBezTo>
                <a:cubicBezTo>
                  <a:pt x="30" y="147"/>
                  <a:pt x="30" y="147"/>
                  <a:pt x="30" y="147"/>
                </a:cubicBezTo>
                <a:cubicBezTo>
                  <a:pt x="37" y="147"/>
                  <a:pt x="37" y="147"/>
                  <a:pt x="37" y="147"/>
                </a:cubicBezTo>
                <a:cubicBezTo>
                  <a:pt x="38" y="147"/>
                  <a:pt x="39" y="146"/>
                  <a:pt x="39" y="144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46" y="138"/>
                  <a:pt x="46" y="138"/>
                  <a:pt x="46" y="138"/>
                </a:cubicBezTo>
                <a:cubicBezTo>
                  <a:pt x="46" y="138"/>
                  <a:pt x="47" y="137"/>
                  <a:pt x="47" y="137"/>
                </a:cubicBezTo>
                <a:cubicBezTo>
                  <a:pt x="52" y="133"/>
                  <a:pt x="52" y="133"/>
                  <a:pt x="52" y="133"/>
                </a:cubicBezTo>
                <a:cubicBezTo>
                  <a:pt x="52" y="132"/>
                  <a:pt x="52" y="131"/>
                  <a:pt x="53" y="131"/>
                </a:cubicBezTo>
                <a:cubicBezTo>
                  <a:pt x="53" y="125"/>
                  <a:pt x="53" y="125"/>
                  <a:pt x="53" y="125"/>
                </a:cubicBezTo>
                <a:cubicBezTo>
                  <a:pt x="59" y="124"/>
                  <a:pt x="59" y="124"/>
                  <a:pt x="59" y="124"/>
                </a:cubicBezTo>
                <a:cubicBezTo>
                  <a:pt x="60" y="124"/>
                  <a:pt x="61" y="123"/>
                  <a:pt x="61" y="122"/>
                </a:cubicBezTo>
                <a:cubicBezTo>
                  <a:pt x="62" y="116"/>
                  <a:pt x="62" y="116"/>
                  <a:pt x="62" y="116"/>
                </a:cubicBezTo>
                <a:cubicBezTo>
                  <a:pt x="68" y="115"/>
                  <a:pt x="68" y="115"/>
                  <a:pt x="68" y="115"/>
                </a:cubicBezTo>
                <a:cubicBezTo>
                  <a:pt x="69" y="115"/>
                  <a:pt x="69" y="115"/>
                  <a:pt x="70" y="115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75" y="110"/>
                  <a:pt x="75" y="109"/>
                  <a:pt x="75" y="108"/>
                </a:cubicBezTo>
                <a:cubicBezTo>
                  <a:pt x="75" y="102"/>
                  <a:pt x="75" y="102"/>
                  <a:pt x="75" y="102"/>
                </a:cubicBezTo>
                <a:cubicBezTo>
                  <a:pt x="81" y="102"/>
                  <a:pt x="81" y="102"/>
                  <a:pt x="81" y="102"/>
                </a:cubicBezTo>
                <a:cubicBezTo>
                  <a:pt x="82" y="102"/>
                  <a:pt x="83" y="102"/>
                  <a:pt x="83" y="101"/>
                </a:cubicBezTo>
                <a:cubicBezTo>
                  <a:pt x="89" y="95"/>
                  <a:pt x="89" y="95"/>
                  <a:pt x="89" y="95"/>
                </a:cubicBezTo>
                <a:cubicBezTo>
                  <a:pt x="96" y="98"/>
                  <a:pt x="103" y="100"/>
                  <a:pt x="110" y="100"/>
                </a:cubicBezTo>
                <a:cubicBezTo>
                  <a:pt x="110" y="100"/>
                  <a:pt x="110" y="100"/>
                  <a:pt x="110" y="100"/>
                </a:cubicBezTo>
                <a:cubicBezTo>
                  <a:pt x="124" y="100"/>
                  <a:pt x="136" y="95"/>
                  <a:pt x="146" y="85"/>
                </a:cubicBezTo>
                <a:cubicBezTo>
                  <a:pt x="165" y="66"/>
                  <a:pt x="165" y="34"/>
                  <a:pt x="146" y="14"/>
                </a:cubicBezTo>
                <a:close/>
                <a:moveTo>
                  <a:pt x="142" y="82"/>
                </a:moveTo>
                <a:cubicBezTo>
                  <a:pt x="134" y="90"/>
                  <a:pt x="122" y="95"/>
                  <a:pt x="110" y="95"/>
                </a:cubicBezTo>
                <a:cubicBezTo>
                  <a:pt x="110" y="95"/>
                  <a:pt x="110" y="95"/>
                  <a:pt x="110" y="95"/>
                </a:cubicBezTo>
                <a:cubicBezTo>
                  <a:pt x="103" y="95"/>
                  <a:pt x="96" y="93"/>
                  <a:pt x="90" y="90"/>
                </a:cubicBezTo>
                <a:cubicBezTo>
                  <a:pt x="89" y="89"/>
                  <a:pt x="88" y="89"/>
                  <a:pt x="87" y="90"/>
                </a:cubicBezTo>
                <a:cubicBezTo>
                  <a:pt x="80" y="97"/>
                  <a:pt x="80" y="97"/>
                  <a:pt x="80" y="97"/>
                </a:cubicBezTo>
                <a:cubicBezTo>
                  <a:pt x="73" y="97"/>
                  <a:pt x="73" y="97"/>
                  <a:pt x="73" y="97"/>
                </a:cubicBezTo>
                <a:cubicBezTo>
                  <a:pt x="71" y="97"/>
                  <a:pt x="70" y="98"/>
                  <a:pt x="70" y="100"/>
                </a:cubicBezTo>
                <a:cubicBezTo>
                  <a:pt x="70" y="107"/>
                  <a:pt x="70" y="107"/>
                  <a:pt x="70" y="107"/>
                </a:cubicBezTo>
                <a:cubicBezTo>
                  <a:pt x="67" y="110"/>
                  <a:pt x="67" y="110"/>
                  <a:pt x="67" y="110"/>
                </a:cubicBezTo>
                <a:cubicBezTo>
                  <a:pt x="59" y="111"/>
                  <a:pt x="59" y="111"/>
                  <a:pt x="59" y="111"/>
                </a:cubicBezTo>
                <a:cubicBezTo>
                  <a:pt x="58" y="111"/>
                  <a:pt x="57" y="112"/>
                  <a:pt x="57" y="113"/>
                </a:cubicBezTo>
                <a:cubicBezTo>
                  <a:pt x="57" y="119"/>
                  <a:pt x="57" y="119"/>
                  <a:pt x="57" y="119"/>
                </a:cubicBezTo>
                <a:cubicBezTo>
                  <a:pt x="50" y="120"/>
                  <a:pt x="50" y="120"/>
                  <a:pt x="50" y="120"/>
                </a:cubicBezTo>
                <a:cubicBezTo>
                  <a:pt x="49" y="120"/>
                  <a:pt x="48" y="121"/>
                  <a:pt x="48" y="122"/>
                </a:cubicBezTo>
                <a:cubicBezTo>
                  <a:pt x="48" y="130"/>
                  <a:pt x="48" y="130"/>
                  <a:pt x="48" y="130"/>
                </a:cubicBezTo>
                <a:cubicBezTo>
                  <a:pt x="44" y="133"/>
                  <a:pt x="44" y="133"/>
                  <a:pt x="44" y="133"/>
                </a:cubicBezTo>
                <a:cubicBezTo>
                  <a:pt x="37" y="133"/>
                  <a:pt x="37" y="133"/>
                  <a:pt x="37" y="133"/>
                </a:cubicBezTo>
                <a:cubicBezTo>
                  <a:pt x="36" y="133"/>
                  <a:pt x="35" y="134"/>
                  <a:pt x="34" y="136"/>
                </a:cubicBezTo>
                <a:cubicBezTo>
                  <a:pt x="34" y="142"/>
                  <a:pt x="34" y="142"/>
                  <a:pt x="34" y="142"/>
                </a:cubicBezTo>
                <a:cubicBezTo>
                  <a:pt x="28" y="142"/>
                  <a:pt x="28" y="142"/>
                  <a:pt x="28" y="142"/>
                </a:cubicBezTo>
                <a:cubicBezTo>
                  <a:pt x="27" y="142"/>
                  <a:pt x="26" y="143"/>
                  <a:pt x="25" y="144"/>
                </a:cubicBezTo>
                <a:cubicBezTo>
                  <a:pt x="25" y="151"/>
                  <a:pt x="25" y="151"/>
                  <a:pt x="25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75" y="91"/>
                  <a:pt x="75" y="91"/>
                  <a:pt x="75" y="91"/>
                </a:cubicBezTo>
                <a:cubicBezTo>
                  <a:pt x="75" y="90"/>
                  <a:pt x="75" y="88"/>
                  <a:pt x="75" y="87"/>
                </a:cubicBezTo>
                <a:cubicBezTo>
                  <a:pt x="74" y="86"/>
                  <a:pt x="72" y="86"/>
                  <a:pt x="71" y="87"/>
                </a:cubicBezTo>
                <a:cubicBezTo>
                  <a:pt x="9" y="150"/>
                  <a:pt x="9" y="150"/>
                  <a:pt x="9" y="150"/>
                </a:cubicBezTo>
                <a:cubicBezTo>
                  <a:pt x="6" y="141"/>
                  <a:pt x="6" y="141"/>
                  <a:pt x="6" y="141"/>
                </a:cubicBezTo>
                <a:cubicBezTo>
                  <a:pt x="71" y="75"/>
                  <a:pt x="71" y="75"/>
                  <a:pt x="71" y="75"/>
                </a:cubicBezTo>
                <a:cubicBezTo>
                  <a:pt x="72" y="74"/>
                  <a:pt x="72" y="73"/>
                  <a:pt x="71" y="72"/>
                </a:cubicBezTo>
                <a:cubicBezTo>
                  <a:pt x="61" y="55"/>
                  <a:pt x="64" y="32"/>
                  <a:pt x="79" y="18"/>
                </a:cubicBezTo>
                <a:cubicBezTo>
                  <a:pt x="87" y="10"/>
                  <a:pt x="98" y="5"/>
                  <a:pt x="110" y="5"/>
                </a:cubicBezTo>
                <a:cubicBezTo>
                  <a:pt x="122" y="5"/>
                  <a:pt x="134" y="10"/>
                  <a:pt x="142" y="18"/>
                </a:cubicBezTo>
                <a:cubicBezTo>
                  <a:pt x="160" y="36"/>
                  <a:pt x="160" y="64"/>
                  <a:pt x="142" y="8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3DF661AD-1FF3-239F-9263-1346FD8F532E}"/>
              </a:ext>
            </a:extLst>
          </p:cNvPr>
          <p:cNvSpPr>
            <a:spLocks noEditPoints="1"/>
          </p:cNvSpPr>
          <p:nvPr/>
        </p:nvSpPr>
        <p:spPr bwMode="auto">
          <a:xfrm>
            <a:off x="774701" y="3575050"/>
            <a:ext cx="187325" cy="254000"/>
          </a:xfrm>
          <a:custGeom>
            <a:avLst/>
            <a:gdLst>
              <a:gd name="T0" fmla="*/ 115 w 118"/>
              <a:gd name="T1" fmla="*/ 33 h 160"/>
              <a:gd name="T2" fmla="*/ 61 w 118"/>
              <a:gd name="T3" fmla="*/ 2 h 160"/>
              <a:gd name="T4" fmla="*/ 59 w 118"/>
              <a:gd name="T5" fmla="*/ 0 h 160"/>
              <a:gd name="T6" fmla="*/ 57 w 118"/>
              <a:gd name="T7" fmla="*/ 2 h 160"/>
              <a:gd name="T8" fmla="*/ 2 w 118"/>
              <a:gd name="T9" fmla="*/ 33 h 160"/>
              <a:gd name="T10" fmla="*/ 0 w 118"/>
              <a:gd name="T11" fmla="*/ 36 h 160"/>
              <a:gd name="T12" fmla="*/ 0 w 118"/>
              <a:gd name="T13" fmla="*/ 69 h 160"/>
              <a:gd name="T14" fmla="*/ 40 w 118"/>
              <a:gd name="T15" fmla="*/ 142 h 160"/>
              <a:gd name="T16" fmla="*/ 57 w 118"/>
              <a:gd name="T17" fmla="*/ 159 h 160"/>
              <a:gd name="T18" fmla="*/ 59 w 118"/>
              <a:gd name="T19" fmla="*/ 160 h 160"/>
              <a:gd name="T20" fmla="*/ 61 w 118"/>
              <a:gd name="T21" fmla="*/ 159 h 160"/>
              <a:gd name="T22" fmla="*/ 77 w 118"/>
              <a:gd name="T23" fmla="*/ 142 h 160"/>
              <a:gd name="T24" fmla="*/ 118 w 118"/>
              <a:gd name="T25" fmla="*/ 69 h 160"/>
              <a:gd name="T26" fmla="*/ 118 w 118"/>
              <a:gd name="T27" fmla="*/ 36 h 160"/>
              <a:gd name="T28" fmla="*/ 115 w 118"/>
              <a:gd name="T29" fmla="*/ 33 h 160"/>
              <a:gd name="T30" fmla="*/ 113 w 118"/>
              <a:gd name="T31" fmla="*/ 69 h 160"/>
              <a:gd name="T32" fmla="*/ 74 w 118"/>
              <a:gd name="T33" fmla="*/ 139 h 160"/>
              <a:gd name="T34" fmla="*/ 59 w 118"/>
              <a:gd name="T35" fmla="*/ 153 h 160"/>
              <a:gd name="T36" fmla="*/ 43 w 118"/>
              <a:gd name="T37" fmla="*/ 139 h 160"/>
              <a:gd name="T38" fmla="*/ 5 w 118"/>
              <a:gd name="T39" fmla="*/ 69 h 160"/>
              <a:gd name="T40" fmla="*/ 5 w 118"/>
              <a:gd name="T41" fmla="*/ 38 h 160"/>
              <a:gd name="T42" fmla="*/ 59 w 118"/>
              <a:gd name="T43" fmla="*/ 7 h 160"/>
              <a:gd name="T44" fmla="*/ 113 w 118"/>
              <a:gd name="T45" fmla="*/ 38 h 160"/>
              <a:gd name="T46" fmla="*/ 113 w 118"/>
              <a:gd name="T47" fmla="*/ 69 h 160"/>
              <a:gd name="T48" fmla="*/ 61 w 118"/>
              <a:gd name="T49" fmla="*/ 20 h 160"/>
              <a:gd name="T50" fmla="*/ 57 w 118"/>
              <a:gd name="T51" fmla="*/ 20 h 160"/>
              <a:gd name="T52" fmla="*/ 14 w 118"/>
              <a:gd name="T53" fmla="*/ 44 h 160"/>
              <a:gd name="T54" fmla="*/ 11 w 118"/>
              <a:gd name="T55" fmla="*/ 47 h 160"/>
              <a:gd name="T56" fmla="*/ 11 w 118"/>
              <a:gd name="T57" fmla="*/ 69 h 160"/>
              <a:gd name="T58" fmla="*/ 48 w 118"/>
              <a:gd name="T59" fmla="*/ 134 h 160"/>
              <a:gd name="T60" fmla="*/ 57 w 118"/>
              <a:gd name="T61" fmla="*/ 142 h 160"/>
              <a:gd name="T62" fmla="*/ 59 w 118"/>
              <a:gd name="T63" fmla="*/ 142 h 160"/>
              <a:gd name="T64" fmla="*/ 60 w 118"/>
              <a:gd name="T65" fmla="*/ 142 h 160"/>
              <a:gd name="T66" fmla="*/ 70 w 118"/>
              <a:gd name="T67" fmla="*/ 134 h 160"/>
              <a:gd name="T68" fmla="*/ 106 w 118"/>
              <a:gd name="T69" fmla="*/ 69 h 160"/>
              <a:gd name="T70" fmla="*/ 106 w 118"/>
              <a:gd name="T71" fmla="*/ 47 h 160"/>
              <a:gd name="T72" fmla="*/ 104 w 118"/>
              <a:gd name="T73" fmla="*/ 44 h 160"/>
              <a:gd name="T74" fmla="*/ 61 w 118"/>
              <a:gd name="T75" fmla="*/ 20 h 160"/>
              <a:gd name="T76" fmla="*/ 101 w 118"/>
              <a:gd name="T77" fmla="*/ 69 h 160"/>
              <a:gd name="T78" fmla="*/ 67 w 118"/>
              <a:gd name="T79" fmla="*/ 130 h 160"/>
              <a:gd name="T80" fmla="*/ 59 w 118"/>
              <a:gd name="T81" fmla="*/ 136 h 160"/>
              <a:gd name="T82" fmla="*/ 51 w 118"/>
              <a:gd name="T83" fmla="*/ 130 h 160"/>
              <a:gd name="T84" fmla="*/ 17 w 118"/>
              <a:gd name="T85" fmla="*/ 69 h 160"/>
              <a:gd name="T86" fmla="*/ 17 w 118"/>
              <a:gd name="T87" fmla="*/ 49 h 160"/>
              <a:gd name="T88" fmla="*/ 59 w 118"/>
              <a:gd name="T89" fmla="*/ 26 h 160"/>
              <a:gd name="T90" fmla="*/ 101 w 118"/>
              <a:gd name="T91" fmla="*/ 49 h 160"/>
              <a:gd name="T92" fmla="*/ 101 w 118"/>
              <a:gd name="T93" fmla="*/ 6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18" h="160">
                <a:moveTo>
                  <a:pt x="115" y="33"/>
                </a:moveTo>
                <a:cubicBezTo>
                  <a:pt x="79" y="33"/>
                  <a:pt x="61" y="2"/>
                  <a:pt x="61" y="2"/>
                </a:cubicBezTo>
                <a:cubicBezTo>
                  <a:pt x="60" y="1"/>
                  <a:pt x="60" y="0"/>
                  <a:pt x="59" y="0"/>
                </a:cubicBezTo>
                <a:cubicBezTo>
                  <a:pt x="58" y="0"/>
                  <a:pt x="57" y="1"/>
                  <a:pt x="57" y="2"/>
                </a:cubicBezTo>
                <a:cubicBezTo>
                  <a:pt x="56" y="2"/>
                  <a:pt x="38" y="33"/>
                  <a:pt x="2" y="33"/>
                </a:cubicBezTo>
                <a:cubicBezTo>
                  <a:pt x="1" y="33"/>
                  <a:pt x="0" y="34"/>
                  <a:pt x="0" y="36"/>
                </a:cubicBezTo>
                <a:cubicBezTo>
                  <a:pt x="0" y="69"/>
                  <a:pt x="0" y="69"/>
                  <a:pt x="0" y="69"/>
                </a:cubicBezTo>
                <a:cubicBezTo>
                  <a:pt x="0" y="109"/>
                  <a:pt x="23" y="128"/>
                  <a:pt x="40" y="142"/>
                </a:cubicBezTo>
                <a:cubicBezTo>
                  <a:pt x="47" y="148"/>
                  <a:pt x="53" y="154"/>
                  <a:pt x="57" y="159"/>
                </a:cubicBezTo>
                <a:cubicBezTo>
                  <a:pt x="57" y="160"/>
                  <a:pt x="58" y="160"/>
                  <a:pt x="59" y="160"/>
                </a:cubicBezTo>
                <a:cubicBezTo>
                  <a:pt x="60" y="160"/>
                  <a:pt x="60" y="160"/>
                  <a:pt x="61" y="159"/>
                </a:cubicBezTo>
                <a:cubicBezTo>
                  <a:pt x="64" y="154"/>
                  <a:pt x="70" y="148"/>
                  <a:pt x="77" y="142"/>
                </a:cubicBezTo>
                <a:cubicBezTo>
                  <a:pt x="94" y="128"/>
                  <a:pt x="118" y="109"/>
                  <a:pt x="118" y="69"/>
                </a:cubicBezTo>
                <a:cubicBezTo>
                  <a:pt x="118" y="36"/>
                  <a:pt x="118" y="36"/>
                  <a:pt x="118" y="36"/>
                </a:cubicBezTo>
                <a:cubicBezTo>
                  <a:pt x="118" y="34"/>
                  <a:pt x="116" y="33"/>
                  <a:pt x="115" y="33"/>
                </a:cubicBezTo>
                <a:close/>
                <a:moveTo>
                  <a:pt x="113" y="69"/>
                </a:moveTo>
                <a:cubicBezTo>
                  <a:pt x="113" y="106"/>
                  <a:pt x="91" y="124"/>
                  <a:pt x="74" y="139"/>
                </a:cubicBezTo>
                <a:cubicBezTo>
                  <a:pt x="68" y="144"/>
                  <a:pt x="62" y="148"/>
                  <a:pt x="59" y="153"/>
                </a:cubicBezTo>
                <a:cubicBezTo>
                  <a:pt x="55" y="148"/>
                  <a:pt x="50" y="144"/>
                  <a:pt x="43" y="139"/>
                </a:cubicBezTo>
                <a:cubicBezTo>
                  <a:pt x="26" y="124"/>
                  <a:pt x="5" y="106"/>
                  <a:pt x="5" y="69"/>
                </a:cubicBezTo>
                <a:cubicBezTo>
                  <a:pt x="5" y="38"/>
                  <a:pt x="5" y="38"/>
                  <a:pt x="5" y="38"/>
                </a:cubicBezTo>
                <a:cubicBezTo>
                  <a:pt x="35" y="37"/>
                  <a:pt x="53" y="16"/>
                  <a:pt x="59" y="7"/>
                </a:cubicBezTo>
                <a:cubicBezTo>
                  <a:pt x="65" y="16"/>
                  <a:pt x="82" y="37"/>
                  <a:pt x="113" y="38"/>
                </a:cubicBezTo>
                <a:lnTo>
                  <a:pt x="113" y="69"/>
                </a:lnTo>
                <a:close/>
                <a:moveTo>
                  <a:pt x="61" y="20"/>
                </a:moveTo>
                <a:cubicBezTo>
                  <a:pt x="60" y="19"/>
                  <a:pt x="58" y="19"/>
                  <a:pt x="57" y="20"/>
                </a:cubicBezTo>
                <a:cubicBezTo>
                  <a:pt x="48" y="29"/>
                  <a:pt x="34" y="41"/>
                  <a:pt x="14" y="44"/>
                </a:cubicBezTo>
                <a:cubicBezTo>
                  <a:pt x="12" y="44"/>
                  <a:pt x="11" y="45"/>
                  <a:pt x="11" y="47"/>
                </a:cubicBezTo>
                <a:cubicBezTo>
                  <a:pt x="11" y="69"/>
                  <a:pt x="11" y="69"/>
                  <a:pt x="11" y="69"/>
                </a:cubicBezTo>
                <a:cubicBezTo>
                  <a:pt x="11" y="103"/>
                  <a:pt x="31" y="119"/>
                  <a:pt x="48" y="134"/>
                </a:cubicBezTo>
                <a:cubicBezTo>
                  <a:pt x="51" y="136"/>
                  <a:pt x="54" y="139"/>
                  <a:pt x="57" y="142"/>
                </a:cubicBezTo>
                <a:cubicBezTo>
                  <a:pt x="57" y="142"/>
                  <a:pt x="58" y="142"/>
                  <a:pt x="59" y="142"/>
                </a:cubicBezTo>
                <a:cubicBezTo>
                  <a:pt x="59" y="142"/>
                  <a:pt x="60" y="142"/>
                  <a:pt x="60" y="142"/>
                </a:cubicBezTo>
                <a:cubicBezTo>
                  <a:pt x="63" y="139"/>
                  <a:pt x="66" y="136"/>
                  <a:pt x="70" y="134"/>
                </a:cubicBezTo>
                <a:cubicBezTo>
                  <a:pt x="87" y="119"/>
                  <a:pt x="106" y="103"/>
                  <a:pt x="106" y="69"/>
                </a:cubicBezTo>
                <a:cubicBezTo>
                  <a:pt x="106" y="47"/>
                  <a:pt x="106" y="47"/>
                  <a:pt x="106" y="47"/>
                </a:cubicBezTo>
                <a:cubicBezTo>
                  <a:pt x="106" y="45"/>
                  <a:pt x="105" y="44"/>
                  <a:pt x="104" y="44"/>
                </a:cubicBezTo>
                <a:cubicBezTo>
                  <a:pt x="83" y="41"/>
                  <a:pt x="69" y="29"/>
                  <a:pt x="61" y="20"/>
                </a:cubicBezTo>
                <a:close/>
                <a:moveTo>
                  <a:pt x="101" y="69"/>
                </a:moveTo>
                <a:cubicBezTo>
                  <a:pt x="101" y="101"/>
                  <a:pt x="83" y="116"/>
                  <a:pt x="67" y="130"/>
                </a:cubicBezTo>
                <a:cubicBezTo>
                  <a:pt x="64" y="132"/>
                  <a:pt x="61" y="134"/>
                  <a:pt x="59" y="136"/>
                </a:cubicBezTo>
                <a:cubicBezTo>
                  <a:pt x="56" y="134"/>
                  <a:pt x="54" y="132"/>
                  <a:pt x="51" y="130"/>
                </a:cubicBezTo>
                <a:cubicBezTo>
                  <a:pt x="35" y="116"/>
                  <a:pt x="17" y="101"/>
                  <a:pt x="17" y="69"/>
                </a:cubicBezTo>
                <a:cubicBezTo>
                  <a:pt x="17" y="49"/>
                  <a:pt x="17" y="49"/>
                  <a:pt x="17" y="49"/>
                </a:cubicBezTo>
                <a:cubicBezTo>
                  <a:pt x="36" y="45"/>
                  <a:pt x="50" y="35"/>
                  <a:pt x="59" y="26"/>
                </a:cubicBezTo>
                <a:cubicBezTo>
                  <a:pt x="68" y="35"/>
                  <a:pt x="82" y="45"/>
                  <a:pt x="101" y="49"/>
                </a:cubicBezTo>
                <a:lnTo>
                  <a:pt x="101" y="6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7CEE9E78-E37A-18DC-37D3-C899FDCFB6C9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4149725"/>
            <a:ext cx="254000" cy="206375"/>
          </a:xfrm>
          <a:custGeom>
            <a:avLst/>
            <a:gdLst>
              <a:gd name="T0" fmla="*/ 34 w 160"/>
              <a:gd name="T1" fmla="*/ 72 h 130"/>
              <a:gd name="T2" fmla="*/ 126 w 160"/>
              <a:gd name="T3" fmla="*/ 72 h 130"/>
              <a:gd name="T4" fmla="*/ 80 w 160"/>
              <a:gd name="T5" fmla="*/ 113 h 130"/>
              <a:gd name="T6" fmla="*/ 80 w 160"/>
              <a:gd name="T7" fmla="*/ 31 h 130"/>
              <a:gd name="T8" fmla="*/ 80 w 160"/>
              <a:gd name="T9" fmla="*/ 113 h 130"/>
              <a:gd name="T10" fmla="*/ 51 w 160"/>
              <a:gd name="T11" fmla="*/ 72 h 130"/>
              <a:gd name="T12" fmla="*/ 110 w 160"/>
              <a:gd name="T13" fmla="*/ 72 h 130"/>
              <a:gd name="T14" fmla="*/ 80 w 160"/>
              <a:gd name="T15" fmla="*/ 96 h 130"/>
              <a:gd name="T16" fmla="*/ 80 w 160"/>
              <a:gd name="T17" fmla="*/ 47 h 130"/>
              <a:gd name="T18" fmla="*/ 80 w 160"/>
              <a:gd name="T19" fmla="*/ 96 h 130"/>
              <a:gd name="T20" fmla="*/ 125 w 160"/>
              <a:gd name="T21" fmla="*/ 44 h 130"/>
              <a:gd name="T22" fmla="*/ 146 w 160"/>
              <a:gd name="T23" fmla="*/ 44 h 130"/>
              <a:gd name="T24" fmla="*/ 136 w 160"/>
              <a:gd name="T25" fmla="*/ 50 h 130"/>
              <a:gd name="T26" fmla="*/ 136 w 160"/>
              <a:gd name="T27" fmla="*/ 38 h 130"/>
              <a:gd name="T28" fmla="*/ 136 w 160"/>
              <a:gd name="T29" fmla="*/ 50 h 130"/>
              <a:gd name="T30" fmla="*/ 77 w 160"/>
              <a:gd name="T31" fmla="*/ 51 h 130"/>
              <a:gd name="T32" fmla="*/ 80 w 160"/>
              <a:gd name="T33" fmla="*/ 57 h 130"/>
              <a:gd name="T34" fmla="*/ 95 w 160"/>
              <a:gd name="T35" fmla="*/ 72 h 130"/>
              <a:gd name="T36" fmla="*/ 101 w 160"/>
              <a:gd name="T37" fmla="*/ 75 h 130"/>
              <a:gd name="T38" fmla="*/ 97 w 160"/>
              <a:gd name="T39" fmla="*/ 55 h 130"/>
              <a:gd name="T40" fmla="*/ 92 w 160"/>
              <a:gd name="T41" fmla="*/ 60 h 130"/>
              <a:gd name="T42" fmla="*/ 93 w 160"/>
              <a:gd name="T43" fmla="*/ 59 h 130"/>
              <a:gd name="T44" fmla="*/ 92 w 160"/>
              <a:gd name="T45" fmla="*/ 60 h 130"/>
              <a:gd name="T46" fmla="*/ 147 w 160"/>
              <a:gd name="T47" fmla="*/ 24 h 130"/>
              <a:gd name="T48" fmla="*/ 132 w 160"/>
              <a:gd name="T49" fmla="*/ 18 h 130"/>
              <a:gd name="T50" fmla="*/ 118 w 160"/>
              <a:gd name="T51" fmla="*/ 21 h 130"/>
              <a:gd name="T52" fmla="*/ 111 w 160"/>
              <a:gd name="T53" fmla="*/ 4 h 130"/>
              <a:gd name="T54" fmla="*/ 59 w 160"/>
              <a:gd name="T55" fmla="*/ 0 h 130"/>
              <a:gd name="T56" fmla="*/ 45 w 160"/>
              <a:gd name="T57" fmla="*/ 14 h 130"/>
              <a:gd name="T58" fmla="*/ 36 w 160"/>
              <a:gd name="T59" fmla="*/ 24 h 130"/>
              <a:gd name="T60" fmla="*/ 0 w 160"/>
              <a:gd name="T61" fmla="*/ 36 h 130"/>
              <a:gd name="T62" fmla="*/ 13 w 160"/>
              <a:gd name="T63" fmla="*/ 130 h 130"/>
              <a:gd name="T64" fmla="*/ 160 w 160"/>
              <a:gd name="T65" fmla="*/ 118 h 130"/>
              <a:gd name="T66" fmla="*/ 148 w 160"/>
              <a:gd name="T67" fmla="*/ 24 h 130"/>
              <a:gd name="T68" fmla="*/ 148 w 160"/>
              <a:gd name="T69" fmla="*/ 125 h 130"/>
              <a:gd name="T70" fmla="*/ 5 w 160"/>
              <a:gd name="T71" fmla="*/ 118 h 130"/>
              <a:gd name="T72" fmla="*/ 13 w 160"/>
              <a:gd name="T73" fmla="*/ 29 h 130"/>
              <a:gd name="T74" fmla="*/ 46 w 160"/>
              <a:gd name="T75" fmla="*/ 25 h 130"/>
              <a:gd name="T76" fmla="*/ 53 w 160"/>
              <a:gd name="T77" fmla="*/ 8 h 130"/>
              <a:gd name="T78" fmla="*/ 101 w 160"/>
              <a:gd name="T79" fmla="*/ 5 h 130"/>
              <a:gd name="T80" fmla="*/ 110 w 160"/>
              <a:gd name="T81" fmla="*/ 15 h 130"/>
              <a:gd name="T82" fmla="*/ 125 w 160"/>
              <a:gd name="T83" fmla="*/ 29 h 130"/>
              <a:gd name="T84" fmla="*/ 130 w 160"/>
              <a:gd name="T85" fmla="*/ 26 h 130"/>
              <a:gd name="T86" fmla="*/ 132 w 160"/>
              <a:gd name="T87" fmla="*/ 23 h 130"/>
              <a:gd name="T88" fmla="*/ 142 w 160"/>
              <a:gd name="T89" fmla="*/ 25 h 130"/>
              <a:gd name="T90" fmla="*/ 144 w 160"/>
              <a:gd name="T91" fmla="*/ 29 h 130"/>
              <a:gd name="T92" fmla="*/ 155 w 160"/>
              <a:gd name="T93" fmla="*/ 36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30">
                <a:moveTo>
                  <a:pt x="80" y="26"/>
                </a:moveTo>
                <a:cubicBezTo>
                  <a:pt x="55" y="26"/>
                  <a:pt x="34" y="46"/>
                  <a:pt x="34" y="72"/>
                </a:cubicBezTo>
                <a:cubicBezTo>
                  <a:pt x="34" y="97"/>
                  <a:pt x="55" y="118"/>
                  <a:pt x="80" y="118"/>
                </a:cubicBezTo>
                <a:cubicBezTo>
                  <a:pt x="106" y="118"/>
                  <a:pt x="126" y="97"/>
                  <a:pt x="126" y="72"/>
                </a:cubicBezTo>
                <a:cubicBezTo>
                  <a:pt x="126" y="46"/>
                  <a:pt x="106" y="26"/>
                  <a:pt x="80" y="26"/>
                </a:cubicBezTo>
                <a:close/>
                <a:moveTo>
                  <a:pt x="80" y="113"/>
                </a:moveTo>
                <a:cubicBezTo>
                  <a:pt x="58" y="113"/>
                  <a:pt x="39" y="94"/>
                  <a:pt x="39" y="72"/>
                </a:cubicBezTo>
                <a:cubicBezTo>
                  <a:pt x="39" y="49"/>
                  <a:pt x="58" y="31"/>
                  <a:pt x="80" y="31"/>
                </a:cubicBezTo>
                <a:cubicBezTo>
                  <a:pt x="103" y="31"/>
                  <a:pt x="121" y="49"/>
                  <a:pt x="121" y="72"/>
                </a:cubicBezTo>
                <a:cubicBezTo>
                  <a:pt x="121" y="94"/>
                  <a:pt x="103" y="113"/>
                  <a:pt x="80" y="113"/>
                </a:cubicBezTo>
                <a:close/>
                <a:moveTo>
                  <a:pt x="80" y="42"/>
                </a:moveTo>
                <a:cubicBezTo>
                  <a:pt x="64" y="42"/>
                  <a:pt x="51" y="55"/>
                  <a:pt x="51" y="72"/>
                </a:cubicBezTo>
                <a:cubicBezTo>
                  <a:pt x="51" y="88"/>
                  <a:pt x="64" y="101"/>
                  <a:pt x="80" y="101"/>
                </a:cubicBezTo>
                <a:cubicBezTo>
                  <a:pt x="97" y="101"/>
                  <a:pt x="110" y="88"/>
                  <a:pt x="110" y="72"/>
                </a:cubicBezTo>
                <a:cubicBezTo>
                  <a:pt x="110" y="55"/>
                  <a:pt x="97" y="42"/>
                  <a:pt x="80" y="42"/>
                </a:cubicBezTo>
                <a:close/>
                <a:moveTo>
                  <a:pt x="80" y="96"/>
                </a:moveTo>
                <a:cubicBezTo>
                  <a:pt x="67" y="96"/>
                  <a:pt x="56" y="85"/>
                  <a:pt x="56" y="72"/>
                </a:cubicBezTo>
                <a:cubicBezTo>
                  <a:pt x="56" y="58"/>
                  <a:pt x="67" y="47"/>
                  <a:pt x="80" y="47"/>
                </a:cubicBezTo>
                <a:cubicBezTo>
                  <a:pt x="94" y="47"/>
                  <a:pt x="105" y="58"/>
                  <a:pt x="105" y="72"/>
                </a:cubicBezTo>
                <a:cubicBezTo>
                  <a:pt x="105" y="85"/>
                  <a:pt x="94" y="96"/>
                  <a:pt x="80" y="96"/>
                </a:cubicBezTo>
                <a:close/>
                <a:moveTo>
                  <a:pt x="136" y="33"/>
                </a:moveTo>
                <a:cubicBezTo>
                  <a:pt x="130" y="33"/>
                  <a:pt x="125" y="38"/>
                  <a:pt x="125" y="44"/>
                </a:cubicBezTo>
                <a:cubicBezTo>
                  <a:pt x="125" y="50"/>
                  <a:pt x="130" y="55"/>
                  <a:pt x="136" y="55"/>
                </a:cubicBezTo>
                <a:cubicBezTo>
                  <a:pt x="142" y="55"/>
                  <a:pt x="146" y="50"/>
                  <a:pt x="146" y="44"/>
                </a:cubicBezTo>
                <a:cubicBezTo>
                  <a:pt x="146" y="38"/>
                  <a:pt x="142" y="33"/>
                  <a:pt x="136" y="33"/>
                </a:cubicBezTo>
                <a:close/>
                <a:moveTo>
                  <a:pt x="136" y="50"/>
                </a:moveTo>
                <a:cubicBezTo>
                  <a:pt x="133" y="50"/>
                  <a:pt x="130" y="47"/>
                  <a:pt x="130" y="44"/>
                </a:cubicBezTo>
                <a:cubicBezTo>
                  <a:pt x="130" y="41"/>
                  <a:pt x="133" y="38"/>
                  <a:pt x="136" y="38"/>
                </a:cubicBezTo>
                <a:cubicBezTo>
                  <a:pt x="139" y="38"/>
                  <a:pt x="141" y="41"/>
                  <a:pt x="141" y="44"/>
                </a:cubicBezTo>
                <a:cubicBezTo>
                  <a:pt x="141" y="47"/>
                  <a:pt x="139" y="50"/>
                  <a:pt x="136" y="50"/>
                </a:cubicBezTo>
                <a:close/>
                <a:moveTo>
                  <a:pt x="82" y="50"/>
                </a:moveTo>
                <a:cubicBezTo>
                  <a:pt x="79" y="50"/>
                  <a:pt x="78" y="50"/>
                  <a:pt x="77" y="51"/>
                </a:cubicBezTo>
                <a:cubicBezTo>
                  <a:pt x="76" y="52"/>
                  <a:pt x="76" y="53"/>
                  <a:pt x="76" y="54"/>
                </a:cubicBezTo>
                <a:cubicBezTo>
                  <a:pt x="76" y="55"/>
                  <a:pt x="77" y="56"/>
                  <a:pt x="80" y="57"/>
                </a:cubicBezTo>
                <a:cubicBezTo>
                  <a:pt x="82" y="59"/>
                  <a:pt x="86" y="61"/>
                  <a:pt x="89" y="63"/>
                </a:cubicBezTo>
                <a:cubicBezTo>
                  <a:pt x="92" y="66"/>
                  <a:pt x="93" y="70"/>
                  <a:pt x="95" y="72"/>
                </a:cubicBezTo>
                <a:cubicBezTo>
                  <a:pt x="96" y="75"/>
                  <a:pt x="97" y="76"/>
                  <a:pt x="99" y="76"/>
                </a:cubicBezTo>
                <a:cubicBezTo>
                  <a:pt x="100" y="76"/>
                  <a:pt x="100" y="76"/>
                  <a:pt x="101" y="75"/>
                </a:cubicBezTo>
                <a:cubicBezTo>
                  <a:pt x="103" y="73"/>
                  <a:pt x="102" y="68"/>
                  <a:pt x="102" y="67"/>
                </a:cubicBezTo>
                <a:cubicBezTo>
                  <a:pt x="101" y="62"/>
                  <a:pt x="100" y="58"/>
                  <a:pt x="97" y="55"/>
                </a:cubicBezTo>
                <a:cubicBezTo>
                  <a:pt x="91" y="50"/>
                  <a:pt x="84" y="50"/>
                  <a:pt x="82" y="50"/>
                </a:cubicBezTo>
                <a:close/>
                <a:moveTo>
                  <a:pt x="92" y="60"/>
                </a:moveTo>
                <a:cubicBezTo>
                  <a:pt x="90" y="58"/>
                  <a:pt x="88" y="56"/>
                  <a:pt x="86" y="55"/>
                </a:cubicBezTo>
                <a:cubicBezTo>
                  <a:pt x="89" y="56"/>
                  <a:pt x="91" y="57"/>
                  <a:pt x="93" y="59"/>
                </a:cubicBezTo>
                <a:cubicBezTo>
                  <a:pt x="95" y="61"/>
                  <a:pt x="96" y="63"/>
                  <a:pt x="97" y="66"/>
                </a:cubicBezTo>
                <a:cubicBezTo>
                  <a:pt x="96" y="64"/>
                  <a:pt x="94" y="62"/>
                  <a:pt x="92" y="60"/>
                </a:cubicBezTo>
                <a:close/>
                <a:moveTo>
                  <a:pt x="148" y="24"/>
                </a:moveTo>
                <a:cubicBezTo>
                  <a:pt x="147" y="24"/>
                  <a:pt x="147" y="24"/>
                  <a:pt x="147" y="24"/>
                </a:cubicBezTo>
                <a:cubicBezTo>
                  <a:pt x="146" y="21"/>
                  <a:pt x="143" y="18"/>
                  <a:pt x="140" y="18"/>
                </a:cubicBezTo>
                <a:cubicBezTo>
                  <a:pt x="132" y="18"/>
                  <a:pt x="132" y="18"/>
                  <a:pt x="132" y="18"/>
                </a:cubicBezTo>
                <a:cubicBezTo>
                  <a:pt x="128" y="18"/>
                  <a:pt x="125" y="21"/>
                  <a:pt x="125" y="24"/>
                </a:cubicBezTo>
                <a:cubicBezTo>
                  <a:pt x="122" y="24"/>
                  <a:pt x="120" y="23"/>
                  <a:pt x="118" y="21"/>
                </a:cubicBezTo>
                <a:cubicBezTo>
                  <a:pt x="116" y="19"/>
                  <a:pt x="115" y="17"/>
                  <a:pt x="115" y="15"/>
                </a:cubicBezTo>
                <a:cubicBezTo>
                  <a:pt x="115" y="11"/>
                  <a:pt x="114" y="7"/>
                  <a:pt x="111" y="4"/>
                </a:cubicBezTo>
                <a:cubicBezTo>
                  <a:pt x="109" y="2"/>
                  <a:pt x="105" y="0"/>
                  <a:pt x="101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5" y="0"/>
                  <a:pt x="52" y="2"/>
                  <a:pt x="49" y="4"/>
                </a:cubicBezTo>
                <a:cubicBezTo>
                  <a:pt x="46" y="7"/>
                  <a:pt x="45" y="11"/>
                  <a:pt x="45" y="14"/>
                </a:cubicBezTo>
                <a:cubicBezTo>
                  <a:pt x="45" y="17"/>
                  <a:pt x="44" y="19"/>
                  <a:pt x="42" y="21"/>
                </a:cubicBezTo>
                <a:cubicBezTo>
                  <a:pt x="40" y="23"/>
                  <a:pt x="38" y="24"/>
                  <a:pt x="36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6" y="24"/>
                  <a:pt x="0" y="30"/>
                  <a:pt x="0" y="36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4"/>
                  <a:pt x="6" y="130"/>
                  <a:pt x="13" y="130"/>
                </a:cubicBezTo>
                <a:cubicBezTo>
                  <a:pt x="148" y="130"/>
                  <a:pt x="148" y="130"/>
                  <a:pt x="148" y="130"/>
                </a:cubicBezTo>
                <a:cubicBezTo>
                  <a:pt x="155" y="130"/>
                  <a:pt x="160" y="124"/>
                  <a:pt x="160" y="118"/>
                </a:cubicBezTo>
                <a:cubicBezTo>
                  <a:pt x="160" y="36"/>
                  <a:pt x="160" y="36"/>
                  <a:pt x="160" y="36"/>
                </a:cubicBezTo>
                <a:cubicBezTo>
                  <a:pt x="160" y="30"/>
                  <a:pt x="155" y="24"/>
                  <a:pt x="148" y="24"/>
                </a:cubicBezTo>
                <a:close/>
                <a:moveTo>
                  <a:pt x="155" y="118"/>
                </a:moveTo>
                <a:cubicBezTo>
                  <a:pt x="155" y="122"/>
                  <a:pt x="152" y="125"/>
                  <a:pt x="148" y="125"/>
                </a:cubicBezTo>
                <a:cubicBezTo>
                  <a:pt x="13" y="125"/>
                  <a:pt x="13" y="125"/>
                  <a:pt x="13" y="125"/>
                </a:cubicBezTo>
                <a:cubicBezTo>
                  <a:pt x="9" y="125"/>
                  <a:pt x="5" y="122"/>
                  <a:pt x="5" y="118"/>
                </a:cubicBezTo>
                <a:cubicBezTo>
                  <a:pt x="5" y="36"/>
                  <a:pt x="5" y="36"/>
                  <a:pt x="5" y="36"/>
                </a:cubicBezTo>
                <a:cubicBezTo>
                  <a:pt x="5" y="32"/>
                  <a:pt x="9" y="29"/>
                  <a:pt x="13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9" y="29"/>
                  <a:pt x="43" y="27"/>
                  <a:pt x="46" y="25"/>
                </a:cubicBezTo>
                <a:cubicBezTo>
                  <a:pt x="49" y="22"/>
                  <a:pt x="50" y="18"/>
                  <a:pt x="50" y="14"/>
                </a:cubicBezTo>
                <a:cubicBezTo>
                  <a:pt x="50" y="12"/>
                  <a:pt x="51" y="10"/>
                  <a:pt x="53" y="8"/>
                </a:cubicBezTo>
                <a:cubicBezTo>
                  <a:pt x="54" y="6"/>
                  <a:pt x="57" y="5"/>
                  <a:pt x="59" y="5"/>
                </a:cubicBezTo>
                <a:cubicBezTo>
                  <a:pt x="101" y="5"/>
                  <a:pt x="101" y="5"/>
                  <a:pt x="101" y="5"/>
                </a:cubicBezTo>
                <a:cubicBezTo>
                  <a:pt x="104" y="5"/>
                  <a:pt x="106" y="6"/>
                  <a:pt x="108" y="8"/>
                </a:cubicBezTo>
                <a:cubicBezTo>
                  <a:pt x="109" y="10"/>
                  <a:pt x="110" y="12"/>
                  <a:pt x="110" y="15"/>
                </a:cubicBezTo>
                <a:cubicBezTo>
                  <a:pt x="110" y="18"/>
                  <a:pt x="112" y="22"/>
                  <a:pt x="114" y="25"/>
                </a:cubicBezTo>
                <a:cubicBezTo>
                  <a:pt x="117" y="27"/>
                  <a:pt x="121" y="29"/>
                  <a:pt x="125" y="29"/>
                </a:cubicBezTo>
                <a:cubicBezTo>
                  <a:pt x="127" y="29"/>
                  <a:pt x="127" y="29"/>
                  <a:pt x="127" y="29"/>
                </a:cubicBezTo>
                <a:cubicBezTo>
                  <a:pt x="128" y="29"/>
                  <a:pt x="130" y="28"/>
                  <a:pt x="130" y="26"/>
                </a:cubicBezTo>
                <a:cubicBezTo>
                  <a:pt x="130" y="25"/>
                  <a:pt x="130" y="25"/>
                  <a:pt x="130" y="25"/>
                </a:cubicBezTo>
                <a:cubicBezTo>
                  <a:pt x="130" y="24"/>
                  <a:pt x="130" y="23"/>
                  <a:pt x="132" y="23"/>
                </a:cubicBezTo>
                <a:cubicBezTo>
                  <a:pt x="140" y="23"/>
                  <a:pt x="140" y="23"/>
                  <a:pt x="140" y="23"/>
                </a:cubicBezTo>
                <a:cubicBezTo>
                  <a:pt x="141" y="23"/>
                  <a:pt x="142" y="24"/>
                  <a:pt x="142" y="25"/>
                </a:cubicBezTo>
                <a:cubicBezTo>
                  <a:pt x="142" y="26"/>
                  <a:pt x="142" y="26"/>
                  <a:pt x="142" y="26"/>
                </a:cubicBezTo>
                <a:cubicBezTo>
                  <a:pt x="142" y="28"/>
                  <a:pt x="143" y="29"/>
                  <a:pt x="144" y="29"/>
                </a:cubicBezTo>
                <a:cubicBezTo>
                  <a:pt x="148" y="29"/>
                  <a:pt x="148" y="29"/>
                  <a:pt x="148" y="29"/>
                </a:cubicBezTo>
                <a:cubicBezTo>
                  <a:pt x="152" y="29"/>
                  <a:pt x="155" y="32"/>
                  <a:pt x="155" y="36"/>
                </a:cubicBezTo>
                <a:lnTo>
                  <a:pt x="155" y="11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1FDEB11D-83BE-25FD-9351-19F906C6035C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4676775"/>
            <a:ext cx="254000" cy="254000"/>
          </a:xfrm>
          <a:custGeom>
            <a:avLst/>
            <a:gdLst>
              <a:gd name="T0" fmla="*/ 130 w 160"/>
              <a:gd name="T1" fmla="*/ 160 h 160"/>
              <a:gd name="T2" fmla="*/ 92 w 160"/>
              <a:gd name="T3" fmla="*/ 90 h 160"/>
              <a:gd name="T4" fmla="*/ 51 w 160"/>
              <a:gd name="T5" fmla="*/ 144 h 160"/>
              <a:gd name="T6" fmla="*/ 41 w 160"/>
              <a:gd name="T7" fmla="*/ 156 h 160"/>
              <a:gd name="T8" fmla="*/ 36 w 160"/>
              <a:gd name="T9" fmla="*/ 155 h 160"/>
              <a:gd name="T10" fmla="*/ 19 w 160"/>
              <a:gd name="T11" fmla="*/ 146 h 160"/>
              <a:gd name="T12" fmla="*/ 15 w 160"/>
              <a:gd name="T13" fmla="*/ 144 h 160"/>
              <a:gd name="T14" fmla="*/ 23 w 160"/>
              <a:gd name="T15" fmla="*/ 130 h 160"/>
              <a:gd name="T16" fmla="*/ 3 w 160"/>
              <a:gd name="T17" fmla="*/ 122 h 160"/>
              <a:gd name="T18" fmla="*/ 14 w 160"/>
              <a:gd name="T19" fmla="*/ 109 h 160"/>
              <a:gd name="T20" fmla="*/ 31 w 160"/>
              <a:gd name="T21" fmla="*/ 110 h 160"/>
              <a:gd name="T22" fmla="*/ 1 w 160"/>
              <a:gd name="T23" fmla="*/ 32 h 160"/>
              <a:gd name="T24" fmla="*/ 0 w 160"/>
              <a:gd name="T25" fmla="*/ 28 h 160"/>
              <a:gd name="T26" fmla="*/ 15 w 160"/>
              <a:gd name="T27" fmla="*/ 15 h 160"/>
              <a:gd name="T28" fmla="*/ 122 w 160"/>
              <a:gd name="T29" fmla="*/ 11 h 160"/>
              <a:gd name="T30" fmla="*/ 158 w 160"/>
              <a:gd name="T31" fmla="*/ 3 h 160"/>
              <a:gd name="T32" fmla="*/ 149 w 160"/>
              <a:gd name="T33" fmla="*/ 38 h 160"/>
              <a:gd name="T34" fmla="*/ 145 w 160"/>
              <a:gd name="T35" fmla="*/ 145 h 160"/>
              <a:gd name="T36" fmla="*/ 132 w 160"/>
              <a:gd name="T37" fmla="*/ 160 h 160"/>
              <a:gd name="T38" fmla="*/ 93 w 160"/>
              <a:gd name="T39" fmla="*/ 83 h 160"/>
              <a:gd name="T40" fmla="*/ 95 w 160"/>
              <a:gd name="T41" fmla="*/ 85 h 160"/>
              <a:gd name="T42" fmla="*/ 140 w 160"/>
              <a:gd name="T43" fmla="*/ 145 h 160"/>
              <a:gd name="T44" fmla="*/ 120 w 160"/>
              <a:gd name="T45" fmla="*/ 58 h 160"/>
              <a:gd name="T46" fmla="*/ 155 w 160"/>
              <a:gd name="T47" fmla="*/ 6 h 160"/>
              <a:gd name="T48" fmla="*/ 154 w 160"/>
              <a:gd name="T49" fmla="*/ 5 h 160"/>
              <a:gd name="T50" fmla="*/ 102 w 160"/>
              <a:gd name="T51" fmla="*/ 40 h 160"/>
              <a:gd name="T52" fmla="*/ 15 w 160"/>
              <a:gd name="T53" fmla="*/ 20 h 160"/>
              <a:gd name="T54" fmla="*/ 75 w 160"/>
              <a:gd name="T55" fmla="*/ 65 h 160"/>
              <a:gd name="T56" fmla="*/ 76 w 160"/>
              <a:gd name="T57" fmla="*/ 69 h 160"/>
              <a:gd name="T58" fmla="*/ 32 w 160"/>
              <a:gd name="T59" fmla="*/ 115 h 160"/>
              <a:gd name="T60" fmla="*/ 10 w 160"/>
              <a:gd name="T61" fmla="*/ 120 h 160"/>
              <a:gd name="T62" fmla="*/ 29 w 160"/>
              <a:gd name="T63" fmla="*/ 128 h 160"/>
              <a:gd name="T64" fmla="*/ 26 w 160"/>
              <a:gd name="T65" fmla="*/ 134 h 160"/>
              <a:gd name="T66" fmla="*/ 32 w 160"/>
              <a:gd name="T67" fmla="*/ 131 h 160"/>
              <a:gd name="T68" fmla="*/ 40 w 160"/>
              <a:gd name="T69" fmla="*/ 150 h 160"/>
              <a:gd name="T70" fmla="*/ 45 w 160"/>
              <a:gd name="T71" fmla="*/ 128 h 160"/>
              <a:gd name="T72" fmla="*/ 91 w 160"/>
              <a:gd name="T73" fmla="*/ 8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60">
                <a:moveTo>
                  <a:pt x="131" y="160"/>
                </a:moveTo>
                <a:cubicBezTo>
                  <a:pt x="130" y="160"/>
                  <a:pt x="130" y="160"/>
                  <a:pt x="130" y="160"/>
                </a:cubicBezTo>
                <a:cubicBezTo>
                  <a:pt x="129" y="160"/>
                  <a:pt x="129" y="160"/>
                  <a:pt x="128" y="159"/>
                </a:cubicBezTo>
                <a:cubicBezTo>
                  <a:pt x="92" y="90"/>
                  <a:pt x="92" y="90"/>
                  <a:pt x="92" y="90"/>
                </a:cubicBezTo>
                <a:cubicBezTo>
                  <a:pt x="75" y="106"/>
                  <a:pt x="58" y="122"/>
                  <a:pt x="50" y="129"/>
                </a:cubicBezTo>
                <a:cubicBezTo>
                  <a:pt x="51" y="144"/>
                  <a:pt x="51" y="144"/>
                  <a:pt x="51" y="144"/>
                </a:cubicBezTo>
                <a:cubicBezTo>
                  <a:pt x="51" y="145"/>
                  <a:pt x="51" y="146"/>
                  <a:pt x="51" y="146"/>
                </a:cubicBezTo>
                <a:cubicBezTo>
                  <a:pt x="41" y="156"/>
                  <a:pt x="41" y="156"/>
                  <a:pt x="41" y="156"/>
                </a:cubicBezTo>
                <a:cubicBezTo>
                  <a:pt x="40" y="157"/>
                  <a:pt x="39" y="157"/>
                  <a:pt x="38" y="157"/>
                </a:cubicBezTo>
                <a:cubicBezTo>
                  <a:pt x="37" y="157"/>
                  <a:pt x="37" y="156"/>
                  <a:pt x="36" y="155"/>
                </a:cubicBezTo>
                <a:cubicBezTo>
                  <a:pt x="30" y="137"/>
                  <a:pt x="30" y="137"/>
                  <a:pt x="30" y="137"/>
                </a:cubicBezTo>
                <a:cubicBezTo>
                  <a:pt x="19" y="146"/>
                  <a:pt x="19" y="146"/>
                  <a:pt x="19" y="146"/>
                </a:cubicBezTo>
                <a:cubicBezTo>
                  <a:pt x="18" y="146"/>
                  <a:pt x="17" y="146"/>
                  <a:pt x="16" y="145"/>
                </a:cubicBezTo>
                <a:cubicBezTo>
                  <a:pt x="15" y="144"/>
                  <a:pt x="15" y="144"/>
                  <a:pt x="15" y="144"/>
                </a:cubicBezTo>
                <a:cubicBezTo>
                  <a:pt x="14" y="143"/>
                  <a:pt x="14" y="142"/>
                  <a:pt x="14" y="141"/>
                </a:cubicBezTo>
                <a:cubicBezTo>
                  <a:pt x="23" y="130"/>
                  <a:pt x="23" y="130"/>
                  <a:pt x="23" y="130"/>
                </a:cubicBezTo>
                <a:cubicBezTo>
                  <a:pt x="5" y="124"/>
                  <a:pt x="5" y="124"/>
                  <a:pt x="5" y="124"/>
                </a:cubicBezTo>
                <a:cubicBezTo>
                  <a:pt x="4" y="123"/>
                  <a:pt x="3" y="123"/>
                  <a:pt x="3" y="122"/>
                </a:cubicBezTo>
                <a:cubicBezTo>
                  <a:pt x="3" y="121"/>
                  <a:pt x="3" y="120"/>
                  <a:pt x="4" y="120"/>
                </a:cubicBezTo>
                <a:cubicBezTo>
                  <a:pt x="14" y="109"/>
                  <a:pt x="14" y="109"/>
                  <a:pt x="14" y="109"/>
                </a:cubicBezTo>
                <a:cubicBezTo>
                  <a:pt x="14" y="109"/>
                  <a:pt x="15" y="109"/>
                  <a:pt x="16" y="109"/>
                </a:cubicBezTo>
                <a:cubicBezTo>
                  <a:pt x="31" y="110"/>
                  <a:pt x="31" y="110"/>
                  <a:pt x="31" y="110"/>
                </a:cubicBezTo>
                <a:cubicBezTo>
                  <a:pt x="38" y="102"/>
                  <a:pt x="54" y="85"/>
                  <a:pt x="70" y="68"/>
                </a:cubicBezTo>
                <a:cubicBezTo>
                  <a:pt x="1" y="32"/>
                  <a:pt x="1" y="32"/>
                  <a:pt x="1" y="32"/>
                </a:cubicBezTo>
                <a:cubicBezTo>
                  <a:pt x="0" y="31"/>
                  <a:pt x="0" y="31"/>
                  <a:pt x="0" y="30"/>
                </a:cubicBezTo>
                <a:cubicBezTo>
                  <a:pt x="0" y="29"/>
                  <a:pt x="0" y="28"/>
                  <a:pt x="0" y="28"/>
                </a:cubicBezTo>
                <a:cubicBezTo>
                  <a:pt x="12" y="16"/>
                  <a:pt x="12" y="16"/>
                  <a:pt x="12" y="16"/>
                </a:cubicBezTo>
                <a:cubicBezTo>
                  <a:pt x="13" y="15"/>
                  <a:pt x="14" y="15"/>
                  <a:pt x="15" y="15"/>
                </a:cubicBezTo>
                <a:cubicBezTo>
                  <a:pt x="99" y="36"/>
                  <a:pt x="99" y="36"/>
                  <a:pt x="99" y="36"/>
                </a:cubicBezTo>
                <a:cubicBezTo>
                  <a:pt x="113" y="21"/>
                  <a:pt x="121" y="13"/>
                  <a:pt x="122" y="11"/>
                </a:cubicBezTo>
                <a:cubicBezTo>
                  <a:pt x="127" y="7"/>
                  <a:pt x="141" y="3"/>
                  <a:pt x="153" y="0"/>
                </a:cubicBezTo>
                <a:cubicBezTo>
                  <a:pt x="155" y="0"/>
                  <a:pt x="157" y="1"/>
                  <a:pt x="158" y="3"/>
                </a:cubicBezTo>
                <a:cubicBezTo>
                  <a:pt x="159" y="4"/>
                  <a:pt x="160" y="6"/>
                  <a:pt x="160" y="8"/>
                </a:cubicBezTo>
                <a:cubicBezTo>
                  <a:pt x="157" y="19"/>
                  <a:pt x="153" y="33"/>
                  <a:pt x="149" y="38"/>
                </a:cubicBezTo>
                <a:cubicBezTo>
                  <a:pt x="147" y="40"/>
                  <a:pt x="139" y="47"/>
                  <a:pt x="124" y="61"/>
                </a:cubicBezTo>
                <a:cubicBezTo>
                  <a:pt x="145" y="145"/>
                  <a:pt x="145" y="145"/>
                  <a:pt x="145" y="145"/>
                </a:cubicBezTo>
                <a:cubicBezTo>
                  <a:pt x="145" y="146"/>
                  <a:pt x="145" y="147"/>
                  <a:pt x="144" y="148"/>
                </a:cubicBezTo>
                <a:cubicBezTo>
                  <a:pt x="132" y="160"/>
                  <a:pt x="132" y="160"/>
                  <a:pt x="132" y="160"/>
                </a:cubicBezTo>
                <a:cubicBezTo>
                  <a:pt x="132" y="160"/>
                  <a:pt x="131" y="160"/>
                  <a:pt x="131" y="160"/>
                </a:cubicBezTo>
                <a:close/>
                <a:moveTo>
                  <a:pt x="93" y="83"/>
                </a:moveTo>
                <a:cubicBezTo>
                  <a:pt x="93" y="83"/>
                  <a:pt x="93" y="83"/>
                  <a:pt x="93" y="84"/>
                </a:cubicBezTo>
                <a:cubicBezTo>
                  <a:pt x="94" y="84"/>
                  <a:pt x="95" y="84"/>
                  <a:pt x="95" y="85"/>
                </a:cubicBezTo>
                <a:cubicBezTo>
                  <a:pt x="131" y="154"/>
                  <a:pt x="131" y="154"/>
                  <a:pt x="131" y="154"/>
                </a:cubicBezTo>
                <a:cubicBezTo>
                  <a:pt x="140" y="145"/>
                  <a:pt x="140" y="145"/>
                  <a:pt x="140" y="145"/>
                </a:cubicBezTo>
                <a:cubicBezTo>
                  <a:pt x="119" y="60"/>
                  <a:pt x="119" y="60"/>
                  <a:pt x="119" y="60"/>
                </a:cubicBezTo>
                <a:cubicBezTo>
                  <a:pt x="119" y="59"/>
                  <a:pt x="119" y="59"/>
                  <a:pt x="120" y="58"/>
                </a:cubicBezTo>
                <a:cubicBezTo>
                  <a:pt x="135" y="44"/>
                  <a:pt x="143" y="36"/>
                  <a:pt x="145" y="34"/>
                </a:cubicBezTo>
                <a:cubicBezTo>
                  <a:pt x="148" y="31"/>
                  <a:pt x="152" y="21"/>
                  <a:pt x="155" y="6"/>
                </a:cubicBezTo>
                <a:cubicBezTo>
                  <a:pt x="155" y="6"/>
                  <a:pt x="155" y="6"/>
                  <a:pt x="154" y="6"/>
                </a:cubicBezTo>
                <a:cubicBezTo>
                  <a:pt x="154" y="6"/>
                  <a:pt x="154" y="5"/>
                  <a:pt x="154" y="5"/>
                </a:cubicBezTo>
                <a:cubicBezTo>
                  <a:pt x="139" y="9"/>
                  <a:pt x="129" y="12"/>
                  <a:pt x="126" y="15"/>
                </a:cubicBezTo>
                <a:cubicBezTo>
                  <a:pt x="124" y="17"/>
                  <a:pt x="116" y="25"/>
                  <a:pt x="102" y="40"/>
                </a:cubicBezTo>
                <a:cubicBezTo>
                  <a:pt x="102" y="41"/>
                  <a:pt x="101" y="41"/>
                  <a:pt x="100" y="41"/>
                </a:cubicBezTo>
                <a:cubicBezTo>
                  <a:pt x="15" y="20"/>
                  <a:pt x="15" y="20"/>
                  <a:pt x="15" y="20"/>
                </a:cubicBezTo>
                <a:cubicBezTo>
                  <a:pt x="6" y="29"/>
                  <a:pt x="6" y="29"/>
                  <a:pt x="6" y="29"/>
                </a:cubicBezTo>
                <a:cubicBezTo>
                  <a:pt x="75" y="65"/>
                  <a:pt x="75" y="65"/>
                  <a:pt x="75" y="65"/>
                </a:cubicBezTo>
                <a:cubicBezTo>
                  <a:pt x="76" y="65"/>
                  <a:pt x="76" y="66"/>
                  <a:pt x="77" y="67"/>
                </a:cubicBezTo>
                <a:cubicBezTo>
                  <a:pt x="77" y="67"/>
                  <a:pt x="76" y="68"/>
                  <a:pt x="76" y="69"/>
                </a:cubicBezTo>
                <a:cubicBezTo>
                  <a:pt x="58" y="88"/>
                  <a:pt x="41" y="106"/>
                  <a:pt x="34" y="115"/>
                </a:cubicBezTo>
                <a:cubicBezTo>
                  <a:pt x="33" y="115"/>
                  <a:pt x="32" y="115"/>
                  <a:pt x="32" y="115"/>
                </a:cubicBezTo>
                <a:cubicBezTo>
                  <a:pt x="16" y="114"/>
                  <a:pt x="16" y="114"/>
                  <a:pt x="16" y="114"/>
                </a:cubicBezTo>
                <a:cubicBezTo>
                  <a:pt x="10" y="120"/>
                  <a:pt x="10" y="120"/>
                  <a:pt x="10" y="120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9" y="126"/>
                  <a:pt x="29" y="127"/>
                  <a:pt x="29" y="128"/>
                </a:cubicBezTo>
                <a:cubicBezTo>
                  <a:pt x="30" y="129"/>
                  <a:pt x="29" y="130"/>
                  <a:pt x="29" y="130"/>
                </a:cubicBezTo>
                <a:cubicBezTo>
                  <a:pt x="26" y="134"/>
                  <a:pt x="26" y="134"/>
                  <a:pt x="26" y="134"/>
                </a:cubicBezTo>
                <a:cubicBezTo>
                  <a:pt x="30" y="131"/>
                  <a:pt x="30" y="131"/>
                  <a:pt x="30" y="131"/>
                </a:cubicBezTo>
                <a:cubicBezTo>
                  <a:pt x="31" y="131"/>
                  <a:pt x="31" y="130"/>
                  <a:pt x="32" y="131"/>
                </a:cubicBezTo>
                <a:cubicBezTo>
                  <a:pt x="33" y="131"/>
                  <a:pt x="34" y="132"/>
                  <a:pt x="34" y="132"/>
                </a:cubicBezTo>
                <a:cubicBezTo>
                  <a:pt x="40" y="150"/>
                  <a:pt x="40" y="150"/>
                  <a:pt x="40" y="150"/>
                </a:cubicBezTo>
                <a:cubicBezTo>
                  <a:pt x="46" y="144"/>
                  <a:pt x="46" y="144"/>
                  <a:pt x="46" y="144"/>
                </a:cubicBezTo>
                <a:cubicBezTo>
                  <a:pt x="45" y="128"/>
                  <a:pt x="45" y="128"/>
                  <a:pt x="45" y="128"/>
                </a:cubicBezTo>
                <a:cubicBezTo>
                  <a:pt x="45" y="128"/>
                  <a:pt x="45" y="127"/>
                  <a:pt x="45" y="126"/>
                </a:cubicBezTo>
                <a:cubicBezTo>
                  <a:pt x="54" y="119"/>
                  <a:pt x="72" y="102"/>
                  <a:pt x="91" y="84"/>
                </a:cubicBezTo>
                <a:cubicBezTo>
                  <a:pt x="92" y="84"/>
                  <a:pt x="92" y="83"/>
                  <a:pt x="93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78060EE0-DABB-167C-287C-25392CF6E5CA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4694238"/>
            <a:ext cx="254000" cy="219075"/>
          </a:xfrm>
          <a:custGeom>
            <a:avLst/>
            <a:gdLst>
              <a:gd name="T0" fmla="*/ 120 w 160"/>
              <a:gd name="T1" fmla="*/ 30 h 138"/>
              <a:gd name="T2" fmla="*/ 93 w 160"/>
              <a:gd name="T3" fmla="*/ 0 h 138"/>
              <a:gd name="T4" fmla="*/ 0 w 160"/>
              <a:gd name="T5" fmla="*/ 27 h 138"/>
              <a:gd name="T6" fmla="*/ 1 w 160"/>
              <a:gd name="T7" fmla="*/ 108 h 138"/>
              <a:gd name="T8" fmla="*/ 4 w 160"/>
              <a:gd name="T9" fmla="*/ 108 h 138"/>
              <a:gd name="T10" fmla="*/ 39 w 160"/>
              <a:gd name="T11" fmla="*/ 87 h 138"/>
              <a:gd name="T12" fmla="*/ 66 w 160"/>
              <a:gd name="T13" fmla="*/ 117 h 138"/>
              <a:gd name="T14" fmla="*/ 155 w 160"/>
              <a:gd name="T15" fmla="*/ 137 h 138"/>
              <a:gd name="T16" fmla="*/ 158 w 160"/>
              <a:gd name="T17" fmla="*/ 138 h 138"/>
              <a:gd name="T18" fmla="*/ 160 w 160"/>
              <a:gd name="T19" fmla="*/ 57 h 138"/>
              <a:gd name="T20" fmla="*/ 23 w 160"/>
              <a:gd name="T21" fmla="*/ 82 h 138"/>
              <a:gd name="T22" fmla="*/ 5 w 160"/>
              <a:gd name="T23" fmla="*/ 100 h 138"/>
              <a:gd name="T24" fmla="*/ 26 w 160"/>
              <a:gd name="T25" fmla="*/ 6 h 138"/>
              <a:gd name="T26" fmla="*/ 115 w 160"/>
              <a:gd name="T27" fmla="*/ 27 h 138"/>
              <a:gd name="T28" fmla="*/ 93 w 160"/>
              <a:gd name="T29" fmla="*/ 82 h 138"/>
              <a:gd name="T30" fmla="*/ 155 w 160"/>
              <a:gd name="T31" fmla="*/ 129 h 138"/>
              <a:gd name="T32" fmla="*/ 137 w 160"/>
              <a:gd name="T33" fmla="*/ 112 h 138"/>
              <a:gd name="T34" fmla="*/ 44 w 160"/>
              <a:gd name="T35" fmla="*/ 90 h 138"/>
              <a:gd name="T36" fmla="*/ 93 w 160"/>
              <a:gd name="T37" fmla="*/ 87 h 138"/>
              <a:gd name="T38" fmla="*/ 120 w 160"/>
              <a:gd name="T39" fmla="*/ 35 h 138"/>
              <a:gd name="T40" fmla="*/ 155 w 160"/>
              <a:gd name="T41" fmla="*/ 57 h 138"/>
              <a:gd name="T42" fmla="*/ 32 w 160"/>
              <a:gd name="T43" fmla="*/ 41 h 138"/>
              <a:gd name="T44" fmla="*/ 32 w 160"/>
              <a:gd name="T45" fmla="*/ 50 h 138"/>
              <a:gd name="T46" fmla="*/ 32 w 160"/>
              <a:gd name="T47" fmla="*/ 41 h 138"/>
              <a:gd name="T48" fmla="*/ 32 w 160"/>
              <a:gd name="T49" fmla="*/ 46 h 138"/>
              <a:gd name="T50" fmla="*/ 33 w 160"/>
              <a:gd name="T51" fmla="*/ 46 h 138"/>
              <a:gd name="T52" fmla="*/ 87 w 160"/>
              <a:gd name="T53" fmla="*/ 41 h 138"/>
              <a:gd name="T54" fmla="*/ 87 w 160"/>
              <a:gd name="T55" fmla="*/ 50 h 138"/>
              <a:gd name="T56" fmla="*/ 87 w 160"/>
              <a:gd name="T57" fmla="*/ 41 h 138"/>
              <a:gd name="T58" fmla="*/ 86 w 160"/>
              <a:gd name="T59" fmla="*/ 46 h 138"/>
              <a:gd name="T60" fmla="*/ 88 w 160"/>
              <a:gd name="T61" fmla="*/ 46 h 138"/>
              <a:gd name="T62" fmla="*/ 60 w 160"/>
              <a:gd name="T63" fmla="*/ 41 h 138"/>
              <a:gd name="T64" fmla="*/ 60 w 160"/>
              <a:gd name="T65" fmla="*/ 50 h 138"/>
              <a:gd name="T66" fmla="*/ 60 w 160"/>
              <a:gd name="T67" fmla="*/ 41 h 138"/>
              <a:gd name="T68" fmla="*/ 59 w 160"/>
              <a:gd name="T69" fmla="*/ 46 h 138"/>
              <a:gd name="T70" fmla="*/ 60 w 160"/>
              <a:gd name="T71" fmla="*/ 46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38">
                <a:moveTo>
                  <a:pt x="133" y="30"/>
                </a:moveTo>
                <a:cubicBezTo>
                  <a:pt x="120" y="30"/>
                  <a:pt x="120" y="30"/>
                  <a:pt x="120" y="30"/>
                </a:cubicBezTo>
                <a:cubicBezTo>
                  <a:pt x="120" y="27"/>
                  <a:pt x="120" y="27"/>
                  <a:pt x="120" y="27"/>
                </a:cubicBezTo>
                <a:cubicBezTo>
                  <a:pt x="120" y="12"/>
                  <a:pt x="108" y="0"/>
                  <a:pt x="93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11" y="0"/>
                  <a:pt x="0" y="12"/>
                  <a:pt x="0" y="27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7"/>
                  <a:pt x="0" y="108"/>
                  <a:pt x="1" y="108"/>
                </a:cubicBezTo>
                <a:cubicBezTo>
                  <a:pt x="1" y="108"/>
                  <a:pt x="2" y="108"/>
                  <a:pt x="2" y="108"/>
                </a:cubicBezTo>
                <a:cubicBezTo>
                  <a:pt x="3" y="108"/>
                  <a:pt x="3" y="108"/>
                  <a:pt x="4" y="108"/>
                </a:cubicBezTo>
                <a:cubicBezTo>
                  <a:pt x="24" y="87"/>
                  <a:pt x="24" y="87"/>
                  <a:pt x="24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9" y="90"/>
                  <a:pt x="39" y="90"/>
                  <a:pt x="39" y="90"/>
                </a:cubicBezTo>
                <a:cubicBezTo>
                  <a:pt x="39" y="105"/>
                  <a:pt x="51" y="117"/>
                  <a:pt x="66" y="117"/>
                </a:cubicBezTo>
                <a:cubicBezTo>
                  <a:pt x="136" y="117"/>
                  <a:pt x="136" y="117"/>
                  <a:pt x="136" y="117"/>
                </a:cubicBezTo>
                <a:cubicBezTo>
                  <a:pt x="155" y="137"/>
                  <a:pt x="155" y="137"/>
                  <a:pt x="155" y="137"/>
                </a:cubicBezTo>
                <a:cubicBezTo>
                  <a:pt x="156" y="138"/>
                  <a:pt x="156" y="138"/>
                  <a:pt x="157" y="138"/>
                </a:cubicBezTo>
                <a:cubicBezTo>
                  <a:pt x="157" y="138"/>
                  <a:pt x="158" y="138"/>
                  <a:pt x="158" y="138"/>
                </a:cubicBezTo>
                <a:cubicBezTo>
                  <a:pt x="159" y="138"/>
                  <a:pt x="160" y="137"/>
                  <a:pt x="160" y="136"/>
                </a:cubicBezTo>
                <a:cubicBezTo>
                  <a:pt x="160" y="57"/>
                  <a:pt x="160" y="57"/>
                  <a:pt x="160" y="57"/>
                </a:cubicBezTo>
                <a:cubicBezTo>
                  <a:pt x="160" y="42"/>
                  <a:pt x="148" y="30"/>
                  <a:pt x="133" y="30"/>
                </a:cubicBezTo>
                <a:close/>
                <a:moveTo>
                  <a:pt x="23" y="82"/>
                </a:moveTo>
                <a:cubicBezTo>
                  <a:pt x="22" y="82"/>
                  <a:pt x="21" y="82"/>
                  <a:pt x="21" y="83"/>
                </a:cubicBezTo>
                <a:cubicBezTo>
                  <a:pt x="5" y="100"/>
                  <a:pt x="5" y="100"/>
                  <a:pt x="5" y="100"/>
                </a:cubicBezTo>
                <a:cubicBezTo>
                  <a:pt x="5" y="27"/>
                  <a:pt x="5" y="27"/>
                  <a:pt x="5" y="27"/>
                </a:cubicBezTo>
                <a:cubicBezTo>
                  <a:pt x="5" y="15"/>
                  <a:pt x="14" y="6"/>
                  <a:pt x="26" y="6"/>
                </a:cubicBezTo>
                <a:cubicBezTo>
                  <a:pt x="93" y="6"/>
                  <a:pt x="93" y="6"/>
                  <a:pt x="93" y="6"/>
                </a:cubicBezTo>
                <a:cubicBezTo>
                  <a:pt x="105" y="6"/>
                  <a:pt x="115" y="15"/>
                  <a:pt x="115" y="27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15" y="72"/>
                  <a:pt x="105" y="82"/>
                  <a:pt x="93" y="82"/>
                </a:cubicBezTo>
                <a:lnTo>
                  <a:pt x="23" y="82"/>
                </a:lnTo>
                <a:close/>
                <a:moveTo>
                  <a:pt x="155" y="129"/>
                </a:moveTo>
                <a:cubicBezTo>
                  <a:pt x="138" y="112"/>
                  <a:pt x="138" y="112"/>
                  <a:pt x="138" y="112"/>
                </a:cubicBezTo>
                <a:cubicBezTo>
                  <a:pt x="138" y="112"/>
                  <a:pt x="137" y="112"/>
                  <a:pt x="137" y="112"/>
                </a:cubicBezTo>
                <a:cubicBezTo>
                  <a:pt x="66" y="112"/>
                  <a:pt x="66" y="112"/>
                  <a:pt x="66" y="112"/>
                </a:cubicBezTo>
                <a:cubicBezTo>
                  <a:pt x="54" y="112"/>
                  <a:pt x="44" y="102"/>
                  <a:pt x="44" y="90"/>
                </a:cubicBezTo>
                <a:cubicBezTo>
                  <a:pt x="44" y="87"/>
                  <a:pt x="44" y="87"/>
                  <a:pt x="44" y="87"/>
                </a:cubicBezTo>
                <a:cubicBezTo>
                  <a:pt x="93" y="87"/>
                  <a:pt x="93" y="87"/>
                  <a:pt x="93" y="87"/>
                </a:cubicBezTo>
                <a:cubicBezTo>
                  <a:pt x="108" y="87"/>
                  <a:pt x="120" y="75"/>
                  <a:pt x="120" y="60"/>
                </a:cubicBezTo>
                <a:cubicBezTo>
                  <a:pt x="120" y="35"/>
                  <a:pt x="120" y="35"/>
                  <a:pt x="120" y="35"/>
                </a:cubicBezTo>
                <a:cubicBezTo>
                  <a:pt x="133" y="35"/>
                  <a:pt x="133" y="35"/>
                  <a:pt x="133" y="35"/>
                </a:cubicBezTo>
                <a:cubicBezTo>
                  <a:pt x="145" y="35"/>
                  <a:pt x="155" y="45"/>
                  <a:pt x="155" y="57"/>
                </a:cubicBezTo>
                <a:lnTo>
                  <a:pt x="155" y="129"/>
                </a:lnTo>
                <a:close/>
                <a:moveTo>
                  <a:pt x="32" y="41"/>
                </a:moveTo>
                <a:cubicBezTo>
                  <a:pt x="30" y="41"/>
                  <a:pt x="28" y="43"/>
                  <a:pt x="28" y="46"/>
                </a:cubicBezTo>
                <a:cubicBezTo>
                  <a:pt x="28" y="48"/>
                  <a:pt x="30" y="50"/>
                  <a:pt x="32" y="50"/>
                </a:cubicBezTo>
                <a:cubicBezTo>
                  <a:pt x="35" y="50"/>
                  <a:pt x="37" y="48"/>
                  <a:pt x="37" y="46"/>
                </a:cubicBezTo>
                <a:cubicBezTo>
                  <a:pt x="37" y="43"/>
                  <a:pt x="35" y="41"/>
                  <a:pt x="32" y="41"/>
                </a:cubicBezTo>
                <a:close/>
                <a:moveTo>
                  <a:pt x="32" y="46"/>
                </a:moveTo>
                <a:cubicBezTo>
                  <a:pt x="32" y="46"/>
                  <a:pt x="32" y="46"/>
                  <a:pt x="32" y="46"/>
                </a:cubicBezTo>
                <a:cubicBezTo>
                  <a:pt x="32" y="45"/>
                  <a:pt x="32" y="45"/>
                  <a:pt x="32" y="45"/>
                </a:cubicBezTo>
                <a:cubicBezTo>
                  <a:pt x="33" y="45"/>
                  <a:pt x="33" y="45"/>
                  <a:pt x="33" y="46"/>
                </a:cubicBezTo>
                <a:cubicBezTo>
                  <a:pt x="33" y="46"/>
                  <a:pt x="33" y="46"/>
                  <a:pt x="32" y="46"/>
                </a:cubicBezTo>
                <a:close/>
                <a:moveTo>
                  <a:pt x="87" y="41"/>
                </a:moveTo>
                <a:cubicBezTo>
                  <a:pt x="85" y="41"/>
                  <a:pt x="83" y="43"/>
                  <a:pt x="83" y="46"/>
                </a:cubicBezTo>
                <a:cubicBezTo>
                  <a:pt x="83" y="48"/>
                  <a:pt x="85" y="50"/>
                  <a:pt x="87" y="50"/>
                </a:cubicBezTo>
                <a:cubicBezTo>
                  <a:pt x="89" y="50"/>
                  <a:pt x="91" y="48"/>
                  <a:pt x="91" y="46"/>
                </a:cubicBezTo>
                <a:cubicBezTo>
                  <a:pt x="91" y="43"/>
                  <a:pt x="89" y="41"/>
                  <a:pt x="87" y="41"/>
                </a:cubicBezTo>
                <a:close/>
                <a:moveTo>
                  <a:pt x="87" y="46"/>
                </a:moveTo>
                <a:cubicBezTo>
                  <a:pt x="87" y="46"/>
                  <a:pt x="86" y="46"/>
                  <a:pt x="86" y="46"/>
                </a:cubicBezTo>
                <a:cubicBezTo>
                  <a:pt x="86" y="45"/>
                  <a:pt x="87" y="45"/>
                  <a:pt x="87" y="45"/>
                </a:cubicBezTo>
                <a:cubicBezTo>
                  <a:pt x="87" y="45"/>
                  <a:pt x="88" y="45"/>
                  <a:pt x="88" y="46"/>
                </a:cubicBezTo>
                <a:cubicBezTo>
                  <a:pt x="88" y="46"/>
                  <a:pt x="87" y="46"/>
                  <a:pt x="87" y="46"/>
                </a:cubicBezTo>
                <a:close/>
                <a:moveTo>
                  <a:pt x="60" y="41"/>
                </a:moveTo>
                <a:cubicBezTo>
                  <a:pt x="57" y="41"/>
                  <a:pt x="55" y="43"/>
                  <a:pt x="55" y="46"/>
                </a:cubicBezTo>
                <a:cubicBezTo>
                  <a:pt x="55" y="48"/>
                  <a:pt x="57" y="50"/>
                  <a:pt x="60" y="50"/>
                </a:cubicBezTo>
                <a:cubicBezTo>
                  <a:pt x="62" y="50"/>
                  <a:pt x="64" y="48"/>
                  <a:pt x="64" y="46"/>
                </a:cubicBezTo>
                <a:cubicBezTo>
                  <a:pt x="64" y="43"/>
                  <a:pt x="62" y="41"/>
                  <a:pt x="60" y="41"/>
                </a:cubicBezTo>
                <a:close/>
                <a:moveTo>
                  <a:pt x="60" y="46"/>
                </a:moveTo>
                <a:cubicBezTo>
                  <a:pt x="59" y="46"/>
                  <a:pt x="59" y="46"/>
                  <a:pt x="59" y="46"/>
                </a:cubicBezTo>
                <a:cubicBezTo>
                  <a:pt x="59" y="45"/>
                  <a:pt x="59" y="45"/>
                  <a:pt x="60" y="45"/>
                </a:cubicBezTo>
                <a:cubicBezTo>
                  <a:pt x="60" y="45"/>
                  <a:pt x="60" y="45"/>
                  <a:pt x="60" y="46"/>
                </a:cubicBezTo>
                <a:cubicBezTo>
                  <a:pt x="60" y="46"/>
                  <a:pt x="60" y="46"/>
                  <a:pt x="60" y="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8B8C7329-9944-DB2E-A84C-462C4F19CBFC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4691063"/>
            <a:ext cx="254000" cy="227013"/>
          </a:xfrm>
          <a:custGeom>
            <a:avLst/>
            <a:gdLst>
              <a:gd name="T0" fmla="*/ 35 w 160"/>
              <a:gd name="T1" fmla="*/ 0 h 143"/>
              <a:gd name="T2" fmla="*/ 0 w 160"/>
              <a:gd name="T3" fmla="*/ 141 h 143"/>
              <a:gd name="T4" fmla="*/ 3 w 160"/>
              <a:gd name="T5" fmla="*/ 143 h 143"/>
              <a:gd name="T6" fmla="*/ 32 w 160"/>
              <a:gd name="T7" fmla="*/ 114 h 143"/>
              <a:gd name="T8" fmla="*/ 160 w 160"/>
              <a:gd name="T9" fmla="*/ 79 h 143"/>
              <a:gd name="T10" fmla="*/ 126 w 160"/>
              <a:gd name="T11" fmla="*/ 0 h 143"/>
              <a:gd name="T12" fmla="*/ 126 w 160"/>
              <a:gd name="T13" fmla="*/ 109 h 143"/>
              <a:gd name="T14" fmla="*/ 29 w 160"/>
              <a:gd name="T15" fmla="*/ 110 h 143"/>
              <a:gd name="T16" fmla="*/ 6 w 160"/>
              <a:gd name="T17" fmla="*/ 34 h 143"/>
              <a:gd name="T18" fmla="*/ 126 w 160"/>
              <a:gd name="T19" fmla="*/ 5 h 143"/>
              <a:gd name="T20" fmla="*/ 155 w 160"/>
              <a:gd name="T21" fmla="*/ 79 h 143"/>
              <a:gd name="T22" fmla="*/ 31 w 160"/>
              <a:gd name="T23" fmla="*/ 41 h 143"/>
              <a:gd name="T24" fmla="*/ 40 w 160"/>
              <a:gd name="T25" fmla="*/ 41 h 143"/>
              <a:gd name="T26" fmla="*/ 35 w 160"/>
              <a:gd name="T27" fmla="*/ 41 h 143"/>
              <a:gd name="T28" fmla="*/ 36 w 160"/>
              <a:gd name="T29" fmla="*/ 41 h 143"/>
              <a:gd name="T30" fmla="*/ 67 w 160"/>
              <a:gd name="T31" fmla="*/ 37 h 143"/>
              <a:gd name="T32" fmla="*/ 67 w 160"/>
              <a:gd name="T33" fmla="*/ 46 h 143"/>
              <a:gd name="T34" fmla="*/ 67 w 160"/>
              <a:gd name="T35" fmla="*/ 37 h 143"/>
              <a:gd name="T36" fmla="*/ 67 w 160"/>
              <a:gd name="T37" fmla="*/ 41 h 143"/>
              <a:gd name="T38" fmla="*/ 66 w 160"/>
              <a:gd name="T39" fmla="*/ 41 h 143"/>
              <a:gd name="T40" fmla="*/ 93 w 160"/>
              <a:gd name="T41" fmla="*/ 41 h 143"/>
              <a:gd name="T42" fmla="*/ 102 w 160"/>
              <a:gd name="T43" fmla="*/ 41 h 143"/>
              <a:gd name="T44" fmla="*/ 97 w 160"/>
              <a:gd name="T45" fmla="*/ 41 h 143"/>
              <a:gd name="T46" fmla="*/ 98 w 160"/>
              <a:gd name="T47" fmla="*/ 41 h 143"/>
              <a:gd name="T48" fmla="*/ 128 w 160"/>
              <a:gd name="T49" fmla="*/ 37 h 143"/>
              <a:gd name="T50" fmla="*/ 128 w 160"/>
              <a:gd name="T51" fmla="*/ 46 h 143"/>
              <a:gd name="T52" fmla="*/ 128 w 160"/>
              <a:gd name="T53" fmla="*/ 37 h 143"/>
              <a:gd name="T54" fmla="*/ 128 w 160"/>
              <a:gd name="T55" fmla="*/ 41 h 143"/>
              <a:gd name="T56" fmla="*/ 128 w 160"/>
              <a:gd name="T57" fmla="*/ 41 h 143"/>
              <a:gd name="T58" fmla="*/ 31 w 160"/>
              <a:gd name="T59" fmla="*/ 73 h 143"/>
              <a:gd name="T60" fmla="*/ 40 w 160"/>
              <a:gd name="T61" fmla="*/ 73 h 143"/>
              <a:gd name="T62" fmla="*/ 35 w 160"/>
              <a:gd name="T63" fmla="*/ 73 h 143"/>
              <a:gd name="T64" fmla="*/ 36 w 160"/>
              <a:gd name="T65" fmla="*/ 73 h 143"/>
              <a:gd name="T66" fmla="*/ 67 w 160"/>
              <a:gd name="T67" fmla="*/ 69 h 143"/>
              <a:gd name="T68" fmla="*/ 67 w 160"/>
              <a:gd name="T69" fmla="*/ 78 h 143"/>
              <a:gd name="T70" fmla="*/ 67 w 160"/>
              <a:gd name="T71" fmla="*/ 69 h 143"/>
              <a:gd name="T72" fmla="*/ 67 w 160"/>
              <a:gd name="T73" fmla="*/ 73 h 143"/>
              <a:gd name="T74" fmla="*/ 66 w 160"/>
              <a:gd name="T75" fmla="*/ 73 h 143"/>
              <a:gd name="T76" fmla="*/ 93 w 160"/>
              <a:gd name="T77" fmla="*/ 73 h 143"/>
              <a:gd name="T78" fmla="*/ 102 w 160"/>
              <a:gd name="T79" fmla="*/ 73 h 143"/>
              <a:gd name="T80" fmla="*/ 97 w 160"/>
              <a:gd name="T81" fmla="*/ 73 h 143"/>
              <a:gd name="T82" fmla="*/ 98 w 160"/>
              <a:gd name="T83" fmla="*/ 73 h 143"/>
              <a:gd name="T84" fmla="*/ 128 w 160"/>
              <a:gd name="T85" fmla="*/ 69 h 143"/>
              <a:gd name="T86" fmla="*/ 128 w 160"/>
              <a:gd name="T87" fmla="*/ 78 h 143"/>
              <a:gd name="T88" fmla="*/ 128 w 160"/>
              <a:gd name="T89" fmla="*/ 69 h 143"/>
              <a:gd name="T90" fmla="*/ 128 w 160"/>
              <a:gd name="T91" fmla="*/ 73 h 143"/>
              <a:gd name="T92" fmla="*/ 128 w 160"/>
              <a:gd name="T93" fmla="*/ 73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43">
                <a:moveTo>
                  <a:pt x="126" y="0"/>
                </a:moveTo>
                <a:cubicBezTo>
                  <a:pt x="35" y="0"/>
                  <a:pt x="35" y="0"/>
                  <a:pt x="35" y="0"/>
                </a:cubicBezTo>
                <a:cubicBezTo>
                  <a:pt x="16" y="0"/>
                  <a:pt x="0" y="15"/>
                  <a:pt x="0" y="34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2"/>
                  <a:pt x="1" y="143"/>
                  <a:pt x="2" y="143"/>
                </a:cubicBezTo>
                <a:cubicBezTo>
                  <a:pt x="2" y="143"/>
                  <a:pt x="3" y="143"/>
                  <a:pt x="3" y="143"/>
                </a:cubicBezTo>
                <a:cubicBezTo>
                  <a:pt x="4" y="143"/>
                  <a:pt x="4" y="143"/>
                  <a:pt x="5" y="142"/>
                </a:cubicBezTo>
                <a:cubicBezTo>
                  <a:pt x="32" y="114"/>
                  <a:pt x="32" y="114"/>
                  <a:pt x="32" y="114"/>
                </a:cubicBezTo>
                <a:cubicBezTo>
                  <a:pt x="126" y="114"/>
                  <a:pt x="126" y="114"/>
                  <a:pt x="126" y="114"/>
                </a:cubicBezTo>
                <a:cubicBezTo>
                  <a:pt x="145" y="114"/>
                  <a:pt x="160" y="98"/>
                  <a:pt x="160" y="79"/>
                </a:cubicBezTo>
                <a:cubicBezTo>
                  <a:pt x="160" y="34"/>
                  <a:pt x="160" y="34"/>
                  <a:pt x="160" y="34"/>
                </a:cubicBezTo>
                <a:cubicBezTo>
                  <a:pt x="160" y="15"/>
                  <a:pt x="145" y="0"/>
                  <a:pt x="126" y="0"/>
                </a:cubicBezTo>
                <a:close/>
                <a:moveTo>
                  <a:pt x="155" y="79"/>
                </a:moveTo>
                <a:cubicBezTo>
                  <a:pt x="155" y="96"/>
                  <a:pt x="142" y="109"/>
                  <a:pt x="126" y="10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0" y="109"/>
                  <a:pt x="29" y="109"/>
                  <a:pt x="29" y="110"/>
                </a:cubicBezTo>
                <a:cubicBezTo>
                  <a:pt x="6" y="134"/>
                  <a:pt x="6" y="134"/>
                  <a:pt x="6" y="134"/>
                </a:cubicBezTo>
                <a:cubicBezTo>
                  <a:pt x="6" y="34"/>
                  <a:pt x="6" y="34"/>
                  <a:pt x="6" y="34"/>
                </a:cubicBezTo>
                <a:cubicBezTo>
                  <a:pt x="6" y="18"/>
                  <a:pt x="19" y="5"/>
                  <a:pt x="35" y="5"/>
                </a:cubicBezTo>
                <a:cubicBezTo>
                  <a:pt x="126" y="5"/>
                  <a:pt x="126" y="5"/>
                  <a:pt x="126" y="5"/>
                </a:cubicBezTo>
                <a:cubicBezTo>
                  <a:pt x="142" y="5"/>
                  <a:pt x="155" y="18"/>
                  <a:pt x="155" y="34"/>
                </a:cubicBezTo>
                <a:lnTo>
                  <a:pt x="155" y="79"/>
                </a:lnTo>
                <a:close/>
                <a:moveTo>
                  <a:pt x="36" y="37"/>
                </a:moveTo>
                <a:cubicBezTo>
                  <a:pt x="33" y="37"/>
                  <a:pt x="31" y="39"/>
                  <a:pt x="31" y="41"/>
                </a:cubicBezTo>
                <a:cubicBezTo>
                  <a:pt x="31" y="44"/>
                  <a:pt x="33" y="46"/>
                  <a:pt x="36" y="46"/>
                </a:cubicBezTo>
                <a:cubicBezTo>
                  <a:pt x="38" y="46"/>
                  <a:pt x="40" y="44"/>
                  <a:pt x="40" y="41"/>
                </a:cubicBezTo>
                <a:cubicBezTo>
                  <a:pt x="40" y="39"/>
                  <a:pt x="38" y="37"/>
                  <a:pt x="36" y="37"/>
                </a:cubicBezTo>
                <a:close/>
                <a:moveTo>
                  <a:pt x="35" y="41"/>
                </a:moveTo>
                <a:cubicBezTo>
                  <a:pt x="35" y="41"/>
                  <a:pt x="36" y="41"/>
                  <a:pt x="36" y="41"/>
                </a:cubicBezTo>
                <a:cubicBezTo>
                  <a:pt x="36" y="41"/>
                  <a:pt x="36" y="41"/>
                  <a:pt x="36" y="41"/>
                </a:cubicBezTo>
                <a:cubicBezTo>
                  <a:pt x="36" y="42"/>
                  <a:pt x="35" y="42"/>
                  <a:pt x="35" y="41"/>
                </a:cubicBezTo>
                <a:close/>
                <a:moveTo>
                  <a:pt x="67" y="37"/>
                </a:moveTo>
                <a:cubicBezTo>
                  <a:pt x="64" y="37"/>
                  <a:pt x="62" y="39"/>
                  <a:pt x="62" y="41"/>
                </a:cubicBezTo>
                <a:cubicBezTo>
                  <a:pt x="62" y="44"/>
                  <a:pt x="64" y="46"/>
                  <a:pt x="67" y="46"/>
                </a:cubicBezTo>
                <a:cubicBezTo>
                  <a:pt x="69" y="46"/>
                  <a:pt x="71" y="44"/>
                  <a:pt x="71" y="41"/>
                </a:cubicBezTo>
                <a:cubicBezTo>
                  <a:pt x="71" y="39"/>
                  <a:pt x="69" y="37"/>
                  <a:pt x="67" y="37"/>
                </a:cubicBezTo>
                <a:close/>
                <a:moveTo>
                  <a:pt x="66" y="41"/>
                </a:moveTo>
                <a:cubicBezTo>
                  <a:pt x="66" y="41"/>
                  <a:pt x="66" y="41"/>
                  <a:pt x="67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67" y="42"/>
                  <a:pt x="66" y="42"/>
                  <a:pt x="66" y="41"/>
                </a:cubicBezTo>
                <a:close/>
                <a:moveTo>
                  <a:pt x="97" y="37"/>
                </a:moveTo>
                <a:cubicBezTo>
                  <a:pt x="95" y="37"/>
                  <a:pt x="93" y="39"/>
                  <a:pt x="93" y="41"/>
                </a:cubicBezTo>
                <a:cubicBezTo>
                  <a:pt x="93" y="44"/>
                  <a:pt x="95" y="46"/>
                  <a:pt x="97" y="46"/>
                </a:cubicBezTo>
                <a:cubicBezTo>
                  <a:pt x="100" y="46"/>
                  <a:pt x="102" y="44"/>
                  <a:pt x="102" y="41"/>
                </a:cubicBezTo>
                <a:cubicBezTo>
                  <a:pt x="102" y="39"/>
                  <a:pt x="100" y="37"/>
                  <a:pt x="97" y="37"/>
                </a:cubicBezTo>
                <a:close/>
                <a:moveTo>
                  <a:pt x="97" y="41"/>
                </a:moveTo>
                <a:cubicBezTo>
                  <a:pt x="97" y="41"/>
                  <a:pt x="97" y="41"/>
                  <a:pt x="97" y="41"/>
                </a:cubicBezTo>
                <a:cubicBezTo>
                  <a:pt x="98" y="41"/>
                  <a:pt x="98" y="41"/>
                  <a:pt x="98" y="41"/>
                </a:cubicBezTo>
                <a:cubicBezTo>
                  <a:pt x="98" y="42"/>
                  <a:pt x="97" y="42"/>
                  <a:pt x="97" y="41"/>
                </a:cubicBezTo>
                <a:close/>
                <a:moveTo>
                  <a:pt x="128" y="37"/>
                </a:moveTo>
                <a:cubicBezTo>
                  <a:pt x="126" y="37"/>
                  <a:pt x="124" y="39"/>
                  <a:pt x="124" y="41"/>
                </a:cubicBezTo>
                <a:cubicBezTo>
                  <a:pt x="124" y="44"/>
                  <a:pt x="126" y="46"/>
                  <a:pt x="128" y="46"/>
                </a:cubicBezTo>
                <a:cubicBezTo>
                  <a:pt x="131" y="46"/>
                  <a:pt x="133" y="44"/>
                  <a:pt x="133" y="41"/>
                </a:cubicBezTo>
                <a:cubicBezTo>
                  <a:pt x="133" y="39"/>
                  <a:pt x="131" y="37"/>
                  <a:pt x="128" y="37"/>
                </a:cubicBezTo>
                <a:close/>
                <a:moveTo>
                  <a:pt x="128" y="41"/>
                </a:moveTo>
                <a:cubicBezTo>
                  <a:pt x="128" y="41"/>
                  <a:pt x="128" y="41"/>
                  <a:pt x="128" y="41"/>
                </a:cubicBezTo>
                <a:cubicBezTo>
                  <a:pt x="128" y="41"/>
                  <a:pt x="129" y="41"/>
                  <a:pt x="129" y="41"/>
                </a:cubicBezTo>
                <a:cubicBezTo>
                  <a:pt x="129" y="42"/>
                  <a:pt x="128" y="42"/>
                  <a:pt x="128" y="41"/>
                </a:cubicBezTo>
                <a:close/>
                <a:moveTo>
                  <a:pt x="36" y="69"/>
                </a:moveTo>
                <a:cubicBezTo>
                  <a:pt x="33" y="69"/>
                  <a:pt x="31" y="71"/>
                  <a:pt x="31" y="73"/>
                </a:cubicBezTo>
                <a:cubicBezTo>
                  <a:pt x="31" y="76"/>
                  <a:pt x="33" y="78"/>
                  <a:pt x="36" y="78"/>
                </a:cubicBezTo>
                <a:cubicBezTo>
                  <a:pt x="38" y="78"/>
                  <a:pt x="40" y="76"/>
                  <a:pt x="40" y="73"/>
                </a:cubicBezTo>
                <a:cubicBezTo>
                  <a:pt x="40" y="71"/>
                  <a:pt x="38" y="69"/>
                  <a:pt x="36" y="69"/>
                </a:cubicBezTo>
                <a:close/>
                <a:moveTo>
                  <a:pt x="35" y="73"/>
                </a:moveTo>
                <a:cubicBezTo>
                  <a:pt x="35" y="73"/>
                  <a:pt x="36" y="73"/>
                  <a:pt x="36" y="73"/>
                </a:cubicBezTo>
                <a:cubicBezTo>
                  <a:pt x="36" y="73"/>
                  <a:pt x="36" y="73"/>
                  <a:pt x="36" y="73"/>
                </a:cubicBezTo>
                <a:cubicBezTo>
                  <a:pt x="36" y="74"/>
                  <a:pt x="35" y="74"/>
                  <a:pt x="35" y="73"/>
                </a:cubicBezTo>
                <a:close/>
                <a:moveTo>
                  <a:pt x="67" y="69"/>
                </a:moveTo>
                <a:cubicBezTo>
                  <a:pt x="64" y="69"/>
                  <a:pt x="62" y="71"/>
                  <a:pt x="62" y="73"/>
                </a:cubicBezTo>
                <a:cubicBezTo>
                  <a:pt x="62" y="76"/>
                  <a:pt x="64" y="78"/>
                  <a:pt x="67" y="78"/>
                </a:cubicBezTo>
                <a:cubicBezTo>
                  <a:pt x="69" y="78"/>
                  <a:pt x="71" y="76"/>
                  <a:pt x="71" y="73"/>
                </a:cubicBezTo>
                <a:cubicBezTo>
                  <a:pt x="71" y="71"/>
                  <a:pt x="69" y="69"/>
                  <a:pt x="67" y="69"/>
                </a:cubicBezTo>
                <a:close/>
                <a:moveTo>
                  <a:pt x="66" y="73"/>
                </a:moveTo>
                <a:cubicBezTo>
                  <a:pt x="66" y="73"/>
                  <a:pt x="66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4"/>
                  <a:pt x="66" y="74"/>
                  <a:pt x="66" y="73"/>
                </a:cubicBezTo>
                <a:close/>
                <a:moveTo>
                  <a:pt x="97" y="69"/>
                </a:moveTo>
                <a:cubicBezTo>
                  <a:pt x="95" y="69"/>
                  <a:pt x="93" y="71"/>
                  <a:pt x="93" y="73"/>
                </a:cubicBezTo>
                <a:cubicBezTo>
                  <a:pt x="93" y="76"/>
                  <a:pt x="95" y="78"/>
                  <a:pt x="97" y="78"/>
                </a:cubicBezTo>
                <a:cubicBezTo>
                  <a:pt x="100" y="78"/>
                  <a:pt x="102" y="76"/>
                  <a:pt x="102" y="73"/>
                </a:cubicBezTo>
                <a:cubicBezTo>
                  <a:pt x="102" y="71"/>
                  <a:pt x="100" y="69"/>
                  <a:pt x="97" y="69"/>
                </a:cubicBezTo>
                <a:close/>
                <a:moveTo>
                  <a:pt x="97" y="73"/>
                </a:moveTo>
                <a:cubicBezTo>
                  <a:pt x="97" y="73"/>
                  <a:pt x="97" y="73"/>
                  <a:pt x="97" y="73"/>
                </a:cubicBezTo>
                <a:cubicBezTo>
                  <a:pt x="98" y="73"/>
                  <a:pt x="98" y="73"/>
                  <a:pt x="98" y="73"/>
                </a:cubicBezTo>
                <a:cubicBezTo>
                  <a:pt x="98" y="74"/>
                  <a:pt x="97" y="74"/>
                  <a:pt x="97" y="73"/>
                </a:cubicBezTo>
                <a:close/>
                <a:moveTo>
                  <a:pt x="128" y="69"/>
                </a:moveTo>
                <a:cubicBezTo>
                  <a:pt x="126" y="69"/>
                  <a:pt x="124" y="71"/>
                  <a:pt x="124" y="73"/>
                </a:cubicBezTo>
                <a:cubicBezTo>
                  <a:pt x="124" y="76"/>
                  <a:pt x="126" y="78"/>
                  <a:pt x="128" y="78"/>
                </a:cubicBezTo>
                <a:cubicBezTo>
                  <a:pt x="131" y="78"/>
                  <a:pt x="133" y="76"/>
                  <a:pt x="133" y="73"/>
                </a:cubicBezTo>
                <a:cubicBezTo>
                  <a:pt x="133" y="71"/>
                  <a:pt x="131" y="69"/>
                  <a:pt x="128" y="69"/>
                </a:cubicBezTo>
                <a:close/>
                <a:moveTo>
                  <a:pt x="128" y="73"/>
                </a:moveTo>
                <a:cubicBezTo>
                  <a:pt x="128" y="73"/>
                  <a:pt x="128" y="73"/>
                  <a:pt x="128" y="73"/>
                </a:cubicBezTo>
                <a:cubicBezTo>
                  <a:pt x="128" y="73"/>
                  <a:pt x="129" y="73"/>
                  <a:pt x="129" y="73"/>
                </a:cubicBezTo>
                <a:cubicBezTo>
                  <a:pt x="129" y="74"/>
                  <a:pt x="128" y="74"/>
                  <a:pt x="128" y="7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E7D74ADD-4AA6-0A6D-1263-F9513B33AAF0}"/>
              </a:ext>
            </a:extLst>
          </p:cNvPr>
          <p:cNvSpPr>
            <a:spLocks noEditPoints="1"/>
          </p:cNvSpPr>
          <p:nvPr/>
        </p:nvSpPr>
        <p:spPr bwMode="auto">
          <a:xfrm>
            <a:off x="11212513" y="2473325"/>
            <a:ext cx="230188" cy="254000"/>
          </a:xfrm>
          <a:custGeom>
            <a:avLst/>
            <a:gdLst>
              <a:gd name="T0" fmla="*/ 56 w 145"/>
              <a:gd name="T1" fmla="*/ 39 h 160"/>
              <a:gd name="T2" fmla="*/ 56 w 145"/>
              <a:gd name="T3" fmla="*/ 67 h 160"/>
              <a:gd name="T4" fmla="*/ 58 w 145"/>
              <a:gd name="T5" fmla="*/ 69 h 160"/>
              <a:gd name="T6" fmla="*/ 86 w 145"/>
              <a:gd name="T7" fmla="*/ 69 h 160"/>
              <a:gd name="T8" fmla="*/ 89 w 145"/>
              <a:gd name="T9" fmla="*/ 67 h 160"/>
              <a:gd name="T10" fmla="*/ 89 w 145"/>
              <a:gd name="T11" fmla="*/ 39 h 160"/>
              <a:gd name="T12" fmla="*/ 86 w 145"/>
              <a:gd name="T13" fmla="*/ 36 h 160"/>
              <a:gd name="T14" fmla="*/ 58 w 145"/>
              <a:gd name="T15" fmla="*/ 36 h 160"/>
              <a:gd name="T16" fmla="*/ 56 w 145"/>
              <a:gd name="T17" fmla="*/ 39 h 160"/>
              <a:gd name="T18" fmla="*/ 61 w 145"/>
              <a:gd name="T19" fmla="*/ 41 h 160"/>
              <a:gd name="T20" fmla="*/ 84 w 145"/>
              <a:gd name="T21" fmla="*/ 41 h 160"/>
              <a:gd name="T22" fmla="*/ 84 w 145"/>
              <a:gd name="T23" fmla="*/ 64 h 160"/>
              <a:gd name="T24" fmla="*/ 61 w 145"/>
              <a:gd name="T25" fmla="*/ 64 h 160"/>
              <a:gd name="T26" fmla="*/ 61 w 145"/>
              <a:gd name="T27" fmla="*/ 41 h 160"/>
              <a:gd name="T28" fmla="*/ 144 w 145"/>
              <a:gd name="T29" fmla="*/ 71 h 160"/>
              <a:gd name="T30" fmla="*/ 74 w 145"/>
              <a:gd name="T31" fmla="*/ 1 h 160"/>
              <a:gd name="T32" fmla="*/ 70 w 145"/>
              <a:gd name="T33" fmla="*/ 1 h 160"/>
              <a:gd name="T34" fmla="*/ 48 w 145"/>
              <a:gd name="T35" fmla="*/ 23 h 160"/>
              <a:gd name="T36" fmla="*/ 48 w 145"/>
              <a:gd name="T37" fmla="*/ 12 h 160"/>
              <a:gd name="T38" fmla="*/ 46 w 145"/>
              <a:gd name="T39" fmla="*/ 9 h 160"/>
              <a:gd name="T40" fmla="*/ 30 w 145"/>
              <a:gd name="T41" fmla="*/ 9 h 160"/>
              <a:gd name="T42" fmla="*/ 28 w 145"/>
              <a:gd name="T43" fmla="*/ 12 h 160"/>
              <a:gd name="T44" fmla="*/ 28 w 145"/>
              <a:gd name="T45" fmla="*/ 44 h 160"/>
              <a:gd name="T46" fmla="*/ 1 w 145"/>
              <a:gd name="T47" fmla="*/ 71 h 160"/>
              <a:gd name="T48" fmla="*/ 0 w 145"/>
              <a:gd name="T49" fmla="*/ 74 h 160"/>
              <a:gd name="T50" fmla="*/ 2 w 145"/>
              <a:gd name="T51" fmla="*/ 76 h 160"/>
              <a:gd name="T52" fmla="*/ 14 w 145"/>
              <a:gd name="T53" fmla="*/ 76 h 160"/>
              <a:gd name="T54" fmla="*/ 14 w 145"/>
              <a:gd name="T55" fmla="*/ 158 h 160"/>
              <a:gd name="T56" fmla="*/ 17 w 145"/>
              <a:gd name="T57" fmla="*/ 160 h 160"/>
              <a:gd name="T58" fmla="*/ 128 w 145"/>
              <a:gd name="T59" fmla="*/ 160 h 160"/>
              <a:gd name="T60" fmla="*/ 130 w 145"/>
              <a:gd name="T61" fmla="*/ 158 h 160"/>
              <a:gd name="T62" fmla="*/ 130 w 145"/>
              <a:gd name="T63" fmla="*/ 76 h 160"/>
              <a:gd name="T64" fmla="*/ 142 w 145"/>
              <a:gd name="T65" fmla="*/ 76 h 160"/>
              <a:gd name="T66" fmla="*/ 145 w 145"/>
              <a:gd name="T67" fmla="*/ 74 h 160"/>
              <a:gd name="T68" fmla="*/ 144 w 145"/>
              <a:gd name="T69" fmla="*/ 71 h 160"/>
              <a:gd name="T70" fmla="*/ 90 w 145"/>
              <a:gd name="T71" fmla="*/ 155 h 160"/>
              <a:gd name="T72" fmla="*/ 55 w 145"/>
              <a:gd name="T73" fmla="*/ 155 h 160"/>
              <a:gd name="T74" fmla="*/ 55 w 145"/>
              <a:gd name="T75" fmla="*/ 96 h 160"/>
              <a:gd name="T76" fmla="*/ 90 w 145"/>
              <a:gd name="T77" fmla="*/ 96 h 160"/>
              <a:gd name="T78" fmla="*/ 90 w 145"/>
              <a:gd name="T79" fmla="*/ 155 h 160"/>
              <a:gd name="T80" fmla="*/ 128 w 145"/>
              <a:gd name="T81" fmla="*/ 71 h 160"/>
              <a:gd name="T82" fmla="*/ 125 w 145"/>
              <a:gd name="T83" fmla="*/ 73 h 160"/>
              <a:gd name="T84" fmla="*/ 125 w 145"/>
              <a:gd name="T85" fmla="*/ 155 h 160"/>
              <a:gd name="T86" fmla="*/ 95 w 145"/>
              <a:gd name="T87" fmla="*/ 155 h 160"/>
              <a:gd name="T88" fmla="*/ 95 w 145"/>
              <a:gd name="T89" fmla="*/ 93 h 160"/>
              <a:gd name="T90" fmla="*/ 92 w 145"/>
              <a:gd name="T91" fmla="*/ 91 h 160"/>
              <a:gd name="T92" fmla="*/ 52 w 145"/>
              <a:gd name="T93" fmla="*/ 91 h 160"/>
              <a:gd name="T94" fmla="*/ 50 w 145"/>
              <a:gd name="T95" fmla="*/ 93 h 160"/>
              <a:gd name="T96" fmla="*/ 50 w 145"/>
              <a:gd name="T97" fmla="*/ 155 h 160"/>
              <a:gd name="T98" fmla="*/ 19 w 145"/>
              <a:gd name="T99" fmla="*/ 155 h 160"/>
              <a:gd name="T100" fmla="*/ 19 w 145"/>
              <a:gd name="T101" fmla="*/ 73 h 160"/>
              <a:gd name="T102" fmla="*/ 17 w 145"/>
              <a:gd name="T103" fmla="*/ 71 h 160"/>
              <a:gd name="T104" fmla="*/ 8 w 145"/>
              <a:gd name="T105" fmla="*/ 71 h 160"/>
              <a:gd name="T106" fmla="*/ 32 w 145"/>
              <a:gd name="T107" fmla="*/ 47 h 160"/>
              <a:gd name="T108" fmla="*/ 33 w 145"/>
              <a:gd name="T109" fmla="*/ 45 h 160"/>
              <a:gd name="T110" fmla="*/ 33 w 145"/>
              <a:gd name="T111" fmla="*/ 14 h 160"/>
              <a:gd name="T112" fmla="*/ 43 w 145"/>
              <a:gd name="T113" fmla="*/ 14 h 160"/>
              <a:gd name="T114" fmla="*/ 43 w 145"/>
              <a:gd name="T115" fmla="*/ 30 h 160"/>
              <a:gd name="T116" fmla="*/ 45 w 145"/>
              <a:gd name="T117" fmla="*/ 32 h 160"/>
              <a:gd name="T118" fmla="*/ 48 w 145"/>
              <a:gd name="T119" fmla="*/ 31 h 160"/>
              <a:gd name="T120" fmla="*/ 72 w 145"/>
              <a:gd name="T121" fmla="*/ 7 h 160"/>
              <a:gd name="T122" fmla="*/ 136 w 145"/>
              <a:gd name="T123" fmla="*/ 71 h 160"/>
              <a:gd name="T124" fmla="*/ 128 w 145"/>
              <a:gd name="T125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" h="160">
                <a:moveTo>
                  <a:pt x="56" y="39"/>
                </a:moveTo>
                <a:cubicBezTo>
                  <a:pt x="56" y="67"/>
                  <a:pt x="56" y="67"/>
                  <a:pt x="56" y="67"/>
                </a:cubicBezTo>
                <a:cubicBezTo>
                  <a:pt x="56" y="68"/>
                  <a:pt x="57" y="69"/>
                  <a:pt x="58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8" y="69"/>
                  <a:pt x="89" y="68"/>
                  <a:pt x="89" y="67"/>
                </a:cubicBezTo>
                <a:cubicBezTo>
                  <a:pt x="89" y="39"/>
                  <a:pt x="89" y="39"/>
                  <a:pt x="89" y="39"/>
                </a:cubicBezTo>
                <a:cubicBezTo>
                  <a:pt x="89" y="37"/>
                  <a:pt x="88" y="36"/>
                  <a:pt x="86" y="36"/>
                </a:cubicBezTo>
                <a:cubicBezTo>
                  <a:pt x="58" y="36"/>
                  <a:pt x="58" y="36"/>
                  <a:pt x="58" y="36"/>
                </a:cubicBezTo>
                <a:cubicBezTo>
                  <a:pt x="57" y="36"/>
                  <a:pt x="56" y="37"/>
                  <a:pt x="56" y="39"/>
                </a:cubicBezTo>
                <a:close/>
                <a:moveTo>
                  <a:pt x="61" y="41"/>
                </a:moveTo>
                <a:cubicBezTo>
                  <a:pt x="84" y="41"/>
                  <a:pt x="84" y="41"/>
                  <a:pt x="84" y="41"/>
                </a:cubicBezTo>
                <a:cubicBezTo>
                  <a:pt x="84" y="64"/>
                  <a:pt x="84" y="64"/>
                  <a:pt x="84" y="64"/>
                </a:cubicBezTo>
                <a:cubicBezTo>
                  <a:pt x="61" y="64"/>
                  <a:pt x="61" y="64"/>
                  <a:pt x="61" y="64"/>
                </a:cubicBezTo>
                <a:lnTo>
                  <a:pt x="61" y="41"/>
                </a:lnTo>
                <a:close/>
                <a:moveTo>
                  <a:pt x="144" y="71"/>
                </a:moveTo>
                <a:cubicBezTo>
                  <a:pt x="74" y="1"/>
                  <a:pt x="74" y="1"/>
                  <a:pt x="74" y="1"/>
                </a:cubicBezTo>
                <a:cubicBezTo>
                  <a:pt x="73" y="0"/>
                  <a:pt x="71" y="0"/>
                  <a:pt x="70" y="1"/>
                </a:cubicBezTo>
                <a:cubicBezTo>
                  <a:pt x="48" y="23"/>
                  <a:pt x="48" y="23"/>
                  <a:pt x="48" y="23"/>
                </a:cubicBezTo>
                <a:cubicBezTo>
                  <a:pt x="48" y="12"/>
                  <a:pt x="48" y="12"/>
                  <a:pt x="48" y="12"/>
                </a:cubicBezTo>
                <a:cubicBezTo>
                  <a:pt x="48" y="10"/>
                  <a:pt x="47" y="9"/>
                  <a:pt x="46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29" y="9"/>
                  <a:pt x="28" y="10"/>
                  <a:pt x="28" y="12"/>
                </a:cubicBezTo>
                <a:cubicBezTo>
                  <a:pt x="28" y="44"/>
                  <a:pt x="28" y="44"/>
                  <a:pt x="28" y="44"/>
                </a:cubicBezTo>
                <a:cubicBezTo>
                  <a:pt x="1" y="71"/>
                  <a:pt x="1" y="71"/>
                  <a:pt x="1" y="71"/>
                </a:cubicBezTo>
                <a:cubicBezTo>
                  <a:pt x="0" y="72"/>
                  <a:pt x="0" y="73"/>
                  <a:pt x="0" y="74"/>
                </a:cubicBezTo>
                <a:cubicBezTo>
                  <a:pt x="0" y="75"/>
                  <a:pt x="1" y="76"/>
                  <a:pt x="2" y="76"/>
                </a:cubicBezTo>
                <a:cubicBezTo>
                  <a:pt x="14" y="76"/>
                  <a:pt x="14" y="76"/>
                  <a:pt x="14" y="76"/>
                </a:cubicBezTo>
                <a:cubicBezTo>
                  <a:pt x="14" y="158"/>
                  <a:pt x="14" y="158"/>
                  <a:pt x="14" y="158"/>
                </a:cubicBezTo>
                <a:cubicBezTo>
                  <a:pt x="14" y="159"/>
                  <a:pt x="15" y="160"/>
                  <a:pt x="17" y="160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29" y="160"/>
                  <a:pt x="130" y="159"/>
                  <a:pt x="130" y="158"/>
                </a:cubicBezTo>
                <a:cubicBezTo>
                  <a:pt x="130" y="76"/>
                  <a:pt x="130" y="76"/>
                  <a:pt x="130" y="76"/>
                </a:cubicBezTo>
                <a:cubicBezTo>
                  <a:pt x="142" y="76"/>
                  <a:pt x="142" y="76"/>
                  <a:pt x="142" y="76"/>
                </a:cubicBezTo>
                <a:cubicBezTo>
                  <a:pt x="143" y="76"/>
                  <a:pt x="144" y="75"/>
                  <a:pt x="145" y="74"/>
                </a:cubicBezTo>
                <a:cubicBezTo>
                  <a:pt x="145" y="73"/>
                  <a:pt x="145" y="72"/>
                  <a:pt x="144" y="71"/>
                </a:cubicBezTo>
                <a:close/>
                <a:moveTo>
                  <a:pt x="90" y="155"/>
                </a:moveTo>
                <a:cubicBezTo>
                  <a:pt x="55" y="155"/>
                  <a:pt x="55" y="155"/>
                  <a:pt x="55" y="155"/>
                </a:cubicBezTo>
                <a:cubicBezTo>
                  <a:pt x="55" y="96"/>
                  <a:pt x="55" y="96"/>
                  <a:pt x="55" y="96"/>
                </a:cubicBezTo>
                <a:cubicBezTo>
                  <a:pt x="90" y="96"/>
                  <a:pt x="90" y="96"/>
                  <a:pt x="90" y="96"/>
                </a:cubicBezTo>
                <a:lnTo>
                  <a:pt x="90" y="155"/>
                </a:lnTo>
                <a:close/>
                <a:moveTo>
                  <a:pt x="128" y="71"/>
                </a:moveTo>
                <a:cubicBezTo>
                  <a:pt x="126" y="71"/>
                  <a:pt x="125" y="72"/>
                  <a:pt x="125" y="73"/>
                </a:cubicBezTo>
                <a:cubicBezTo>
                  <a:pt x="125" y="155"/>
                  <a:pt x="125" y="155"/>
                  <a:pt x="125" y="155"/>
                </a:cubicBezTo>
                <a:cubicBezTo>
                  <a:pt x="95" y="155"/>
                  <a:pt x="95" y="155"/>
                  <a:pt x="95" y="155"/>
                </a:cubicBezTo>
                <a:cubicBezTo>
                  <a:pt x="95" y="93"/>
                  <a:pt x="95" y="93"/>
                  <a:pt x="95" y="93"/>
                </a:cubicBezTo>
                <a:cubicBezTo>
                  <a:pt x="95" y="92"/>
                  <a:pt x="94" y="91"/>
                  <a:pt x="92" y="91"/>
                </a:cubicBezTo>
                <a:cubicBezTo>
                  <a:pt x="52" y="91"/>
                  <a:pt x="52" y="91"/>
                  <a:pt x="52" y="91"/>
                </a:cubicBezTo>
                <a:cubicBezTo>
                  <a:pt x="51" y="91"/>
                  <a:pt x="50" y="92"/>
                  <a:pt x="50" y="93"/>
                </a:cubicBezTo>
                <a:cubicBezTo>
                  <a:pt x="50" y="155"/>
                  <a:pt x="50" y="155"/>
                  <a:pt x="50" y="155"/>
                </a:cubicBezTo>
                <a:cubicBezTo>
                  <a:pt x="19" y="155"/>
                  <a:pt x="19" y="155"/>
                  <a:pt x="19" y="155"/>
                </a:cubicBezTo>
                <a:cubicBezTo>
                  <a:pt x="19" y="73"/>
                  <a:pt x="19" y="73"/>
                  <a:pt x="19" y="73"/>
                </a:cubicBezTo>
                <a:cubicBezTo>
                  <a:pt x="19" y="72"/>
                  <a:pt x="18" y="71"/>
                  <a:pt x="17" y="71"/>
                </a:cubicBezTo>
                <a:cubicBezTo>
                  <a:pt x="8" y="71"/>
                  <a:pt x="8" y="71"/>
                  <a:pt x="8" y="71"/>
                </a:cubicBezTo>
                <a:cubicBezTo>
                  <a:pt x="32" y="47"/>
                  <a:pt x="32" y="47"/>
                  <a:pt x="32" y="47"/>
                </a:cubicBezTo>
                <a:cubicBezTo>
                  <a:pt x="32" y="47"/>
                  <a:pt x="33" y="46"/>
                  <a:pt x="33" y="45"/>
                </a:cubicBezTo>
                <a:cubicBezTo>
                  <a:pt x="33" y="14"/>
                  <a:pt x="33" y="14"/>
                  <a:pt x="33" y="14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1"/>
                  <a:pt x="44" y="32"/>
                  <a:pt x="45" y="32"/>
                </a:cubicBezTo>
                <a:cubicBezTo>
                  <a:pt x="46" y="32"/>
                  <a:pt x="47" y="32"/>
                  <a:pt x="48" y="31"/>
                </a:cubicBezTo>
                <a:cubicBezTo>
                  <a:pt x="72" y="7"/>
                  <a:pt x="72" y="7"/>
                  <a:pt x="72" y="7"/>
                </a:cubicBezTo>
                <a:cubicBezTo>
                  <a:pt x="136" y="71"/>
                  <a:pt x="136" y="71"/>
                  <a:pt x="136" y="71"/>
                </a:cubicBezTo>
                <a:lnTo>
                  <a:pt x="128" y="7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E40AC9F2-D9D7-F472-C05D-6940563ADA25}"/>
              </a:ext>
            </a:extLst>
          </p:cNvPr>
          <p:cNvSpPr>
            <a:spLocks noEditPoints="1"/>
          </p:cNvSpPr>
          <p:nvPr/>
        </p:nvSpPr>
        <p:spPr bwMode="auto">
          <a:xfrm>
            <a:off x="9558338" y="4676775"/>
            <a:ext cx="233363" cy="254000"/>
          </a:xfrm>
          <a:custGeom>
            <a:avLst/>
            <a:gdLst>
              <a:gd name="T0" fmla="*/ 3 w 147"/>
              <a:gd name="T1" fmla="*/ 160 h 160"/>
              <a:gd name="T2" fmla="*/ 142 w 147"/>
              <a:gd name="T3" fmla="*/ 155 h 160"/>
              <a:gd name="T4" fmla="*/ 36 w 147"/>
              <a:gd name="T5" fmla="*/ 64 h 160"/>
              <a:gd name="T6" fmla="*/ 36 w 147"/>
              <a:gd name="T7" fmla="*/ 89 h 160"/>
              <a:gd name="T8" fmla="*/ 19 w 147"/>
              <a:gd name="T9" fmla="*/ 84 h 160"/>
              <a:gd name="T10" fmla="*/ 48 w 147"/>
              <a:gd name="T11" fmla="*/ 64 h 160"/>
              <a:gd name="T12" fmla="*/ 70 w 147"/>
              <a:gd name="T13" fmla="*/ 87 h 160"/>
              <a:gd name="T14" fmla="*/ 50 w 147"/>
              <a:gd name="T15" fmla="*/ 69 h 160"/>
              <a:gd name="T16" fmla="*/ 135 w 147"/>
              <a:gd name="T17" fmla="*/ 52 h 160"/>
              <a:gd name="T18" fmla="*/ 12 w 147"/>
              <a:gd name="T19" fmla="*/ 52 h 160"/>
              <a:gd name="T20" fmla="*/ 17 w 147"/>
              <a:gd name="T21" fmla="*/ 50 h 160"/>
              <a:gd name="T22" fmla="*/ 77 w 147"/>
              <a:gd name="T23" fmla="*/ 87 h 160"/>
              <a:gd name="T24" fmla="*/ 99 w 147"/>
              <a:gd name="T25" fmla="*/ 64 h 160"/>
              <a:gd name="T26" fmla="*/ 97 w 147"/>
              <a:gd name="T27" fmla="*/ 84 h 160"/>
              <a:gd name="T28" fmla="*/ 111 w 147"/>
              <a:gd name="T29" fmla="*/ 89 h 160"/>
              <a:gd name="T30" fmla="*/ 128 w 147"/>
              <a:gd name="T31" fmla="*/ 84 h 160"/>
              <a:gd name="T32" fmla="*/ 36 w 147"/>
              <a:gd name="T33" fmla="*/ 94 h 160"/>
              <a:gd name="T34" fmla="*/ 36 w 147"/>
              <a:gd name="T35" fmla="*/ 118 h 160"/>
              <a:gd name="T36" fmla="*/ 19 w 147"/>
              <a:gd name="T37" fmla="*/ 113 h 160"/>
              <a:gd name="T38" fmla="*/ 48 w 147"/>
              <a:gd name="T39" fmla="*/ 94 h 160"/>
              <a:gd name="T40" fmla="*/ 70 w 147"/>
              <a:gd name="T41" fmla="*/ 116 h 160"/>
              <a:gd name="T42" fmla="*/ 50 w 147"/>
              <a:gd name="T43" fmla="*/ 99 h 160"/>
              <a:gd name="T44" fmla="*/ 77 w 147"/>
              <a:gd name="T45" fmla="*/ 96 h 160"/>
              <a:gd name="T46" fmla="*/ 102 w 147"/>
              <a:gd name="T47" fmla="*/ 96 h 160"/>
              <a:gd name="T48" fmla="*/ 97 w 147"/>
              <a:gd name="T49" fmla="*/ 99 h 160"/>
              <a:gd name="T50" fmla="*/ 108 w 147"/>
              <a:gd name="T51" fmla="*/ 116 h 160"/>
              <a:gd name="T52" fmla="*/ 131 w 147"/>
              <a:gd name="T53" fmla="*/ 94 h 160"/>
              <a:gd name="T54" fmla="*/ 128 w 147"/>
              <a:gd name="T55" fmla="*/ 113 h 160"/>
              <a:gd name="T56" fmla="*/ 16 w 147"/>
              <a:gd name="T57" fmla="*/ 148 h 160"/>
              <a:gd name="T58" fmla="*/ 33 w 147"/>
              <a:gd name="T59" fmla="*/ 143 h 160"/>
              <a:gd name="T60" fmla="*/ 68 w 147"/>
              <a:gd name="T61" fmla="*/ 123 h 160"/>
              <a:gd name="T62" fmla="*/ 68 w 147"/>
              <a:gd name="T63" fmla="*/ 148 h 160"/>
              <a:gd name="T64" fmla="*/ 50 w 147"/>
              <a:gd name="T65" fmla="*/ 143 h 160"/>
              <a:gd name="T66" fmla="*/ 79 w 147"/>
              <a:gd name="T67" fmla="*/ 123 h 160"/>
              <a:gd name="T68" fmla="*/ 102 w 147"/>
              <a:gd name="T69" fmla="*/ 145 h 160"/>
              <a:gd name="T70" fmla="*/ 82 w 147"/>
              <a:gd name="T71" fmla="*/ 128 h 160"/>
              <a:gd name="T72" fmla="*/ 108 w 147"/>
              <a:gd name="T73" fmla="*/ 126 h 160"/>
              <a:gd name="T74" fmla="*/ 133 w 147"/>
              <a:gd name="T75" fmla="*/ 126 h 160"/>
              <a:gd name="T76" fmla="*/ 128 w 147"/>
              <a:gd name="T77" fmla="*/ 128 h 160"/>
              <a:gd name="T78" fmla="*/ 20 w 147"/>
              <a:gd name="T79" fmla="*/ 46 h 160"/>
              <a:gd name="T80" fmla="*/ 32 w 147"/>
              <a:gd name="T81" fmla="*/ 25 h 160"/>
              <a:gd name="T82" fmla="*/ 30 w 147"/>
              <a:gd name="T83" fmla="*/ 44 h 160"/>
              <a:gd name="T84" fmla="*/ 41 w 147"/>
              <a:gd name="T85" fmla="*/ 49 h 160"/>
              <a:gd name="T86" fmla="*/ 48 w 147"/>
              <a:gd name="T87" fmla="*/ 44 h 160"/>
              <a:gd name="T88" fmla="*/ 69 w 147"/>
              <a:gd name="T89" fmla="*/ 25 h 160"/>
              <a:gd name="T90" fmla="*/ 69 w 147"/>
              <a:gd name="T91" fmla="*/ 49 h 160"/>
              <a:gd name="T92" fmla="*/ 62 w 147"/>
              <a:gd name="T93" fmla="*/ 44 h 160"/>
              <a:gd name="T94" fmla="*/ 78 w 147"/>
              <a:gd name="T95" fmla="*/ 25 h 160"/>
              <a:gd name="T96" fmla="*/ 90 w 147"/>
              <a:gd name="T97" fmla="*/ 46 h 160"/>
              <a:gd name="T98" fmla="*/ 80 w 147"/>
              <a:gd name="T99" fmla="*/ 30 h 160"/>
              <a:gd name="T100" fmla="*/ 95 w 147"/>
              <a:gd name="T101" fmla="*/ 36 h 160"/>
              <a:gd name="T102" fmla="*/ 106 w 147"/>
              <a:gd name="T103" fmla="*/ 49 h 160"/>
              <a:gd name="T104" fmla="*/ 123 w 147"/>
              <a:gd name="T105" fmla="*/ 25 h 160"/>
              <a:gd name="T106" fmla="*/ 122 w 147"/>
              <a:gd name="T107" fmla="*/ 4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7" h="160">
                <a:moveTo>
                  <a:pt x="145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9"/>
                  <a:pt x="1" y="160"/>
                  <a:pt x="3" y="160"/>
                </a:cubicBezTo>
                <a:cubicBezTo>
                  <a:pt x="145" y="160"/>
                  <a:pt x="145" y="160"/>
                  <a:pt x="145" y="160"/>
                </a:cubicBezTo>
                <a:cubicBezTo>
                  <a:pt x="146" y="160"/>
                  <a:pt x="147" y="159"/>
                  <a:pt x="147" y="158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1"/>
                  <a:pt x="146" y="0"/>
                  <a:pt x="145" y="0"/>
                </a:cubicBezTo>
                <a:close/>
                <a:moveTo>
                  <a:pt x="142" y="155"/>
                </a:moveTo>
                <a:cubicBezTo>
                  <a:pt x="5" y="155"/>
                  <a:pt x="5" y="155"/>
                  <a:pt x="5" y="155"/>
                </a:cubicBezTo>
                <a:cubicBezTo>
                  <a:pt x="5" y="5"/>
                  <a:pt x="5" y="5"/>
                  <a:pt x="5" y="5"/>
                </a:cubicBezTo>
                <a:cubicBezTo>
                  <a:pt x="142" y="5"/>
                  <a:pt x="142" y="5"/>
                  <a:pt x="142" y="5"/>
                </a:cubicBezTo>
                <a:lnTo>
                  <a:pt x="142" y="155"/>
                </a:lnTo>
                <a:close/>
                <a:moveTo>
                  <a:pt x="36" y="64"/>
                </a:moveTo>
                <a:cubicBezTo>
                  <a:pt x="16" y="64"/>
                  <a:pt x="16" y="64"/>
                  <a:pt x="16" y="64"/>
                </a:cubicBezTo>
                <a:cubicBezTo>
                  <a:pt x="15" y="64"/>
                  <a:pt x="14" y="65"/>
                  <a:pt x="14" y="67"/>
                </a:cubicBezTo>
                <a:cubicBezTo>
                  <a:pt x="14" y="87"/>
                  <a:pt x="14" y="87"/>
                  <a:pt x="14" y="87"/>
                </a:cubicBezTo>
                <a:cubicBezTo>
                  <a:pt x="14" y="88"/>
                  <a:pt x="15" y="89"/>
                  <a:pt x="16" y="89"/>
                </a:cubicBezTo>
                <a:cubicBezTo>
                  <a:pt x="36" y="89"/>
                  <a:pt x="36" y="89"/>
                  <a:pt x="36" y="89"/>
                </a:cubicBezTo>
                <a:cubicBezTo>
                  <a:pt x="37" y="89"/>
                  <a:pt x="38" y="88"/>
                  <a:pt x="38" y="87"/>
                </a:cubicBezTo>
                <a:cubicBezTo>
                  <a:pt x="38" y="67"/>
                  <a:pt x="38" y="67"/>
                  <a:pt x="38" y="67"/>
                </a:cubicBezTo>
                <a:cubicBezTo>
                  <a:pt x="38" y="65"/>
                  <a:pt x="37" y="64"/>
                  <a:pt x="36" y="64"/>
                </a:cubicBezTo>
                <a:close/>
                <a:moveTo>
                  <a:pt x="33" y="84"/>
                </a:moveTo>
                <a:cubicBezTo>
                  <a:pt x="19" y="84"/>
                  <a:pt x="19" y="84"/>
                  <a:pt x="19" y="84"/>
                </a:cubicBezTo>
                <a:cubicBezTo>
                  <a:pt x="19" y="69"/>
                  <a:pt x="19" y="69"/>
                  <a:pt x="19" y="69"/>
                </a:cubicBezTo>
                <a:cubicBezTo>
                  <a:pt x="33" y="69"/>
                  <a:pt x="33" y="69"/>
                  <a:pt x="33" y="69"/>
                </a:cubicBezTo>
                <a:lnTo>
                  <a:pt x="33" y="84"/>
                </a:lnTo>
                <a:close/>
                <a:moveTo>
                  <a:pt x="68" y="64"/>
                </a:moveTo>
                <a:cubicBezTo>
                  <a:pt x="48" y="64"/>
                  <a:pt x="48" y="64"/>
                  <a:pt x="48" y="64"/>
                </a:cubicBezTo>
                <a:cubicBezTo>
                  <a:pt x="46" y="64"/>
                  <a:pt x="45" y="65"/>
                  <a:pt x="45" y="67"/>
                </a:cubicBezTo>
                <a:cubicBezTo>
                  <a:pt x="45" y="87"/>
                  <a:pt x="45" y="87"/>
                  <a:pt x="45" y="87"/>
                </a:cubicBezTo>
                <a:cubicBezTo>
                  <a:pt x="45" y="88"/>
                  <a:pt x="46" y="89"/>
                  <a:pt x="48" y="89"/>
                </a:cubicBezTo>
                <a:cubicBezTo>
                  <a:pt x="68" y="89"/>
                  <a:pt x="68" y="89"/>
                  <a:pt x="68" y="89"/>
                </a:cubicBezTo>
                <a:cubicBezTo>
                  <a:pt x="69" y="89"/>
                  <a:pt x="70" y="88"/>
                  <a:pt x="70" y="87"/>
                </a:cubicBezTo>
                <a:cubicBezTo>
                  <a:pt x="70" y="67"/>
                  <a:pt x="70" y="67"/>
                  <a:pt x="70" y="67"/>
                </a:cubicBezTo>
                <a:cubicBezTo>
                  <a:pt x="70" y="65"/>
                  <a:pt x="69" y="64"/>
                  <a:pt x="68" y="64"/>
                </a:cubicBezTo>
                <a:close/>
                <a:moveTo>
                  <a:pt x="65" y="84"/>
                </a:moveTo>
                <a:cubicBezTo>
                  <a:pt x="50" y="84"/>
                  <a:pt x="50" y="84"/>
                  <a:pt x="50" y="84"/>
                </a:cubicBezTo>
                <a:cubicBezTo>
                  <a:pt x="50" y="69"/>
                  <a:pt x="50" y="69"/>
                  <a:pt x="50" y="69"/>
                </a:cubicBezTo>
                <a:cubicBezTo>
                  <a:pt x="65" y="69"/>
                  <a:pt x="65" y="69"/>
                  <a:pt x="65" y="69"/>
                </a:cubicBezTo>
                <a:lnTo>
                  <a:pt x="65" y="84"/>
                </a:lnTo>
                <a:close/>
                <a:moveTo>
                  <a:pt x="14" y="55"/>
                </a:moveTo>
                <a:cubicBezTo>
                  <a:pt x="133" y="55"/>
                  <a:pt x="133" y="55"/>
                  <a:pt x="133" y="55"/>
                </a:cubicBezTo>
                <a:cubicBezTo>
                  <a:pt x="134" y="55"/>
                  <a:pt x="135" y="54"/>
                  <a:pt x="135" y="52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5" y="19"/>
                  <a:pt x="134" y="18"/>
                  <a:pt x="133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13" y="18"/>
                  <a:pt x="12" y="19"/>
                  <a:pt x="12" y="21"/>
                </a:cubicBezTo>
                <a:cubicBezTo>
                  <a:pt x="12" y="52"/>
                  <a:pt x="12" y="52"/>
                  <a:pt x="12" y="52"/>
                </a:cubicBezTo>
                <a:cubicBezTo>
                  <a:pt x="12" y="54"/>
                  <a:pt x="13" y="55"/>
                  <a:pt x="14" y="55"/>
                </a:cubicBezTo>
                <a:close/>
                <a:moveTo>
                  <a:pt x="17" y="23"/>
                </a:moveTo>
                <a:cubicBezTo>
                  <a:pt x="130" y="23"/>
                  <a:pt x="130" y="23"/>
                  <a:pt x="130" y="23"/>
                </a:cubicBezTo>
                <a:cubicBezTo>
                  <a:pt x="130" y="50"/>
                  <a:pt x="130" y="50"/>
                  <a:pt x="130" y="50"/>
                </a:cubicBezTo>
                <a:cubicBezTo>
                  <a:pt x="17" y="50"/>
                  <a:pt x="17" y="50"/>
                  <a:pt x="17" y="50"/>
                </a:cubicBezTo>
                <a:lnTo>
                  <a:pt x="17" y="23"/>
                </a:lnTo>
                <a:close/>
                <a:moveTo>
                  <a:pt x="99" y="64"/>
                </a:moveTo>
                <a:cubicBezTo>
                  <a:pt x="79" y="64"/>
                  <a:pt x="79" y="64"/>
                  <a:pt x="79" y="64"/>
                </a:cubicBezTo>
                <a:cubicBezTo>
                  <a:pt x="78" y="64"/>
                  <a:pt x="77" y="65"/>
                  <a:pt x="77" y="67"/>
                </a:cubicBezTo>
                <a:cubicBezTo>
                  <a:pt x="77" y="87"/>
                  <a:pt x="77" y="87"/>
                  <a:pt x="77" y="87"/>
                </a:cubicBezTo>
                <a:cubicBezTo>
                  <a:pt x="77" y="88"/>
                  <a:pt x="78" y="89"/>
                  <a:pt x="79" y="89"/>
                </a:cubicBezTo>
                <a:cubicBezTo>
                  <a:pt x="99" y="89"/>
                  <a:pt x="99" y="89"/>
                  <a:pt x="99" y="89"/>
                </a:cubicBezTo>
                <a:cubicBezTo>
                  <a:pt x="100" y="89"/>
                  <a:pt x="102" y="88"/>
                  <a:pt x="102" y="87"/>
                </a:cubicBezTo>
                <a:cubicBezTo>
                  <a:pt x="102" y="67"/>
                  <a:pt x="102" y="67"/>
                  <a:pt x="102" y="67"/>
                </a:cubicBezTo>
                <a:cubicBezTo>
                  <a:pt x="102" y="65"/>
                  <a:pt x="100" y="64"/>
                  <a:pt x="99" y="64"/>
                </a:cubicBezTo>
                <a:close/>
                <a:moveTo>
                  <a:pt x="97" y="84"/>
                </a:moveTo>
                <a:cubicBezTo>
                  <a:pt x="82" y="84"/>
                  <a:pt x="82" y="84"/>
                  <a:pt x="82" y="84"/>
                </a:cubicBezTo>
                <a:cubicBezTo>
                  <a:pt x="82" y="69"/>
                  <a:pt x="82" y="69"/>
                  <a:pt x="82" y="69"/>
                </a:cubicBezTo>
                <a:cubicBezTo>
                  <a:pt x="97" y="69"/>
                  <a:pt x="97" y="69"/>
                  <a:pt x="97" y="69"/>
                </a:cubicBezTo>
                <a:lnTo>
                  <a:pt x="97" y="84"/>
                </a:lnTo>
                <a:close/>
                <a:moveTo>
                  <a:pt x="131" y="64"/>
                </a:moveTo>
                <a:cubicBezTo>
                  <a:pt x="111" y="64"/>
                  <a:pt x="111" y="64"/>
                  <a:pt x="111" y="64"/>
                </a:cubicBezTo>
                <a:cubicBezTo>
                  <a:pt x="110" y="64"/>
                  <a:pt x="108" y="65"/>
                  <a:pt x="108" y="67"/>
                </a:cubicBezTo>
                <a:cubicBezTo>
                  <a:pt x="108" y="87"/>
                  <a:pt x="108" y="87"/>
                  <a:pt x="108" y="87"/>
                </a:cubicBezTo>
                <a:cubicBezTo>
                  <a:pt x="108" y="88"/>
                  <a:pt x="110" y="89"/>
                  <a:pt x="111" y="89"/>
                </a:cubicBezTo>
                <a:cubicBezTo>
                  <a:pt x="131" y="89"/>
                  <a:pt x="131" y="89"/>
                  <a:pt x="131" y="89"/>
                </a:cubicBezTo>
                <a:cubicBezTo>
                  <a:pt x="132" y="89"/>
                  <a:pt x="133" y="88"/>
                  <a:pt x="133" y="87"/>
                </a:cubicBezTo>
                <a:cubicBezTo>
                  <a:pt x="133" y="67"/>
                  <a:pt x="133" y="67"/>
                  <a:pt x="133" y="67"/>
                </a:cubicBezTo>
                <a:cubicBezTo>
                  <a:pt x="133" y="65"/>
                  <a:pt x="132" y="64"/>
                  <a:pt x="131" y="64"/>
                </a:cubicBezTo>
                <a:close/>
                <a:moveTo>
                  <a:pt x="128" y="84"/>
                </a:moveTo>
                <a:cubicBezTo>
                  <a:pt x="113" y="84"/>
                  <a:pt x="113" y="84"/>
                  <a:pt x="113" y="84"/>
                </a:cubicBezTo>
                <a:cubicBezTo>
                  <a:pt x="113" y="69"/>
                  <a:pt x="113" y="69"/>
                  <a:pt x="113" y="69"/>
                </a:cubicBezTo>
                <a:cubicBezTo>
                  <a:pt x="128" y="69"/>
                  <a:pt x="128" y="69"/>
                  <a:pt x="128" y="69"/>
                </a:cubicBezTo>
                <a:lnTo>
                  <a:pt x="128" y="84"/>
                </a:lnTo>
                <a:close/>
                <a:moveTo>
                  <a:pt x="36" y="94"/>
                </a:moveTo>
                <a:cubicBezTo>
                  <a:pt x="16" y="94"/>
                  <a:pt x="16" y="94"/>
                  <a:pt x="16" y="94"/>
                </a:cubicBezTo>
                <a:cubicBezTo>
                  <a:pt x="15" y="94"/>
                  <a:pt x="14" y="95"/>
                  <a:pt x="14" y="96"/>
                </a:cubicBezTo>
                <a:cubicBezTo>
                  <a:pt x="14" y="116"/>
                  <a:pt x="14" y="116"/>
                  <a:pt x="14" y="116"/>
                </a:cubicBezTo>
                <a:cubicBezTo>
                  <a:pt x="14" y="117"/>
                  <a:pt x="15" y="118"/>
                  <a:pt x="16" y="118"/>
                </a:cubicBezTo>
                <a:cubicBezTo>
                  <a:pt x="36" y="118"/>
                  <a:pt x="36" y="118"/>
                  <a:pt x="36" y="118"/>
                </a:cubicBezTo>
                <a:cubicBezTo>
                  <a:pt x="37" y="118"/>
                  <a:pt x="38" y="117"/>
                  <a:pt x="38" y="116"/>
                </a:cubicBezTo>
                <a:cubicBezTo>
                  <a:pt x="38" y="96"/>
                  <a:pt x="38" y="96"/>
                  <a:pt x="38" y="96"/>
                </a:cubicBezTo>
                <a:cubicBezTo>
                  <a:pt x="38" y="95"/>
                  <a:pt x="37" y="94"/>
                  <a:pt x="36" y="94"/>
                </a:cubicBezTo>
                <a:close/>
                <a:moveTo>
                  <a:pt x="33" y="113"/>
                </a:moveTo>
                <a:cubicBezTo>
                  <a:pt x="19" y="113"/>
                  <a:pt x="19" y="113"/>
                  <a:pt x="19" y="113"/>
                </a:cubicBezTo>
                <a:cubicBezTo>
                  <a:pt x="19" y="99"/>
                  <a:pt x="19" y="99"/>
                  <a:pt x="19" y="99"/>
                </a:cubicBezTo>
                <a:cubicBezTo>
                  <a:pt x="33" y="99"/>
                  <a:pt x="33" y="99"/>
                  <a:pt x="33" y="99"/>
                </a:cubicBezTo>
                <a:lnTo>
                  <a:pt x="33" y="113"/>
                </a:lnTo>
                <a:close/>
                <a:moveTo>
                  <a:pt x="68" y="94"/>
                </a:moveTo>
                <a:cubicBezTo>
                  <a:pt x="48" y="94"/>
                  <a:pt x="48" y="94"/>
                  <a:pt x="48" y="94"/>
                </a:cubicBezTo>
                <a:cubicBezTo>
                  <a:pt x="46" y="94"/>
                  <a:pt x="45" y="95"/>
                  <a:pt x="45" y="9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7"/>
                  <a:pt x="46" y="118"/>
                  <a:pt x="48" y="118"/>
                </a:cubicBezTo>
                <a:cubicBezTo>
                  <a:pt x="68" y="118"/>
                  <a:pt x="68" y="118"/>
                  <a:pt x="68" y="118"/>
                </a:cubicBezTo>
                <a:cubicBezTo>
                  <a:pt x="69" y="118"/>
                  <a:pt x="70" y="117"/>
                  <a:pt x="70" y="116"/>
                </a:cubicBezTo>
                <a:cubicBezTo>
                  <a:pt x="70" y="96"/>
                  <a:pt x="70" y="96"/>
                  <a:pt x="70" y="96"/>
                </a:cubicBezTo>
                <a:cubicBezTo>
                  <a:pt x="70" y="95"/>
                  <a:pt x="69" y="94"/>
                  <a:pt x="68" y="94"/>
                </a:cubicBezTo>
                <a:close/>
                <a:moveTo>
                  <a:pt x="65" y="113"/>
                </a:moveTo>
                <a:cubicBezTo>
                  <a:pt x="50" y="113"/>
                  <a:pt x="50" y="113"/>
                  <a:pt x="50" y="113"/>
                </a:cubicBezTo>
                <a:cubicBezTo>
                  <a:pt x="50" y="99"/>
                  <a:pt x="50" y="99"/>
                  <a:pt x="50" y="99"/>
                </a:cubicBezTo>
                <a:cubicBezTo>
                  <a:pt x="65" y="99"/>
                  <a:pt x="65" y="99"/>
                  <a:pt x="65" y="99"/>
                </a:cubicBezTo>
                <a:lnTo>
                  <a:pt x="65" y="113"/>
                </a:lnTo>
                <a:close/>
                <a:moveTo>
                  <a:pt x="99" y="94"/>
                </a:moveTo>
                <a:cubicBezTo>
                  <a:pt x="79" y="94"/>
                  <a:pt x="79" y="94"/>
                  <a:pt x="79" y="94"/>
                </a:cubicBezTo>
                <a:cubicBezTo>
                  <a:pt x="78" y="94"/>
                  <a:pt x="77" y="95"/>
                  <a:pt x="77" y="96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7" y="117"/>
                  <a:pt x="78" y="118"/>
                  <a:pt x="79" y="118"/>
                </a:cubicBezTo>
                <a:cubicBezTo>
                  <a:pt x="99" y="118"/>
                  <a:pt x="99" y="118"/>
                  <a:pt x="99" y="118"/>
                </a:cubicBezTo>
                <a:cubicBezTo>
                  <a:pt x="100" y="118"/>
                  <a:pt x="102" y="117"/>
                  <a:pt x="102" y="116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2" y="95"/>
                  <a:pt x="100" y="94"/>
                  <a:pt x="99" y="94"/>
                </a:cubicBezTo>
                <a:close/>
                <a:moveTo>
                  <a:pt x="97" y="113"/>
                </a:moveTo>
                <a:cubicBezTo>
                  <a:pt x="82" y="113"/>
                  <a:pt x="82" y="113"/>
                  <a:pt x="82" y="113"/>
                </a:cubicBezTo>
                <a:cubicBezTo>
                  <a:pt x="82" y="99"/>
                  <a:pt x="82" y="99"/>
                  <a:pt x="82" y="99"/>
                </a:cubicBezTo>
                <a:cubicBezTo>
                  <a:pt x="97" y="99"/>
                  <a:pt x="97" y="99"/>
                  <a:pt x="97" y="99"/>
                </a:cubicBezTo>
                <a:lnTo>
                  <a:pt x="97" y="113"/>
                </a:lnTo>
                <a:close/>
                <a:moveTo>
                  <a:pt x="131" y="94"/>
                </a:moveTo>
                <a:cubicBezTo>
                  <a:pt x="111" y="94"/>
                  <a:pt x="111" y="94"/>
                  <a:pt x="111" y="94"/>
                </a:cubicBezTo>
                <a:cubicBezTo>
                  <a:pt x="110" y="94"/>
                  <a:pt x="108" y="95"/>
                  <a:pt x="108" y="96"/>
                </a:cubicBezTo>
                <a:cubicBezTo>
                  <a:pt x="108" y="116"/>
                  <a:pt x="108" y="116"/>
                  <a:pt x="108" y="116"/>
                </a:cubicBezTo>
                <a:cubicBezTo>
                  <a:pt x="108" y="117"/>
                  <a:pt x="110" y="118"/>
                  <a:pt x="111" y="118"/>
                </a:cubicBezTo>
                <a:cubicBezTo>
                  <a:pt x="131" y="118"/>
                  <a:pt x="131" y="118"/>
                  <a:pt x="131" y="118"/>
                </a:cubicBezTo>
                <a:cubicBezTo>
                  <a:pt x="132" y="118"/>
                  <a:pt x="133" y="117"/>
                  <a:pt x="133" y="116"/>
                </a:cubicBezTo>
                <a:cubicBezTo>
                  <a:pt x="133" y="96"/>
                  <a:pt x="133" y="96"/>
                  <a:pt x="133" y="96"/>
                </a:cubicBezTo>
                <a:cubicBezTo>
                  <a:pt x="133" y="95"/>
                  <a:pt x="132" y="94"/>
                  <a:pt x="131" y="94"/>
                </a:cubicBezTo>
                <a:close/>
                <a:moveTo>
                  <a:pt x="128" y="113"/>
                </a:moveTo>
                <a:cubicBezTo>
                  <a:pt x="113" y="113"/>
                  <a:pt x="113" y="113"/>
                  <a:pt x="113" y="113"/>
                </a:cubicBezTo>
                <a:cubicBezTo>
                  <a:pt x="113" y="99"/>
                  <a:pt x="113" y="99"/>
                  <a:pt x="113" y="99"/>
                </a:cubicBezTo>
                <a:cubicBezTo>
                  <a:pt x="128" y="99"/>
                  <a:pt x="128" y="99"/>
                  <a:pt x="128" y="99"/>
                </a:cubicBezTo>
                <a:lnTo>
                  <a:pt x="128" y="113"/>
                </a:lnTo>
                <a:close/>
                <a:moveTo>
                  <a:pt x="36" y="123"/>
                </a:moveTo>
                <a:cubicBezTo>
                  <a:pt x="16" y="123"/>
                  <a:pt x="16" y="123"/>
                  <a:pt x="16" y="123"/>
                </a:cubicBezTo>
                <a:cubicBezTo>
                  <a:pt x="15" y="123"/>
                  <a:pt x="14" y="124"/>
                  <a:pt x="14" y="126"/>
                </a:cubicBezTo>
                <a:cubicBezTo>
                  <a:pt x="14" y="145"/>
                  <a:pt x="14" y="145"/>
                  <a:pt x="14" y="145"/>
                </a:cubicBezTo>
                <a:cubicBezTo>
                  <a:pt x="14" y="147"/>
                  <a:pt x="15" y="148"/>
                  <a:pt x="16" y="148"/>
                </a:cubicBezTo>
                <a:cubicBezTo>
                  <a:pt x="36" y="148"/>
                  <a:pt x="36" y="148"/>
                  <a:pt x="36" y="148"/>
                </a:cubicBezTo>
                <a:cubicBezTo>
                  <a:pt x="37" y="148"/>
                  <a:pt x="38" y="147"/>
                  <a:pt x="38" y="145"/>
                </a:cubicBezTo>
                <a:cubicBezTo>
                  <a:pt x="38" y="126"/>
                  <a:pt x="38" y="126"/>
                  <a:pt x="38" y="126"/>
                </a:cubicBezTo>
                <a:cubicBezTo>
                  <a:pt x="38" y="124"/>
                  <a:pt x="37" y="123"/>
                  <a:pt x="36" y="123"/>
                </a:cubicBezTo>
                <a:close/>
                <a:moveTo>
                  <a:pt x="33" y="143"/>
                </a:moveTo>
                <a:cubicBezTo>
                  <a:pt x="19" y="143"/>
                  <a:pt x="19" y="143"/>
                  <a:pt x="19" y="143"/>
                </a:cubicBezTo>
                <a:cubicBezTo>
                  <a:pt x="19" y="128"/>
                  <a:pt x="19" y="128"/>
                  <a:pt x="19" y="128"/>
                </a:cubicBezTo>
                <a:cubicBezTo>
                  <a:pt x="33" y="128"/>
                  <a:pt x="33" y="128"/>
                  <a:pt x="33" y="128"/>
                </a:cubicBezTo>
                <a:lnTo>
                  <a:pt x="33" y="143"/>
                </a:lnTo>
                <a:close/>
                <a:moveTo>
                  <a:pt x="68" y="123"/>
                </a:moveTo>
                <a:cubicBezTo>
                  <a:pt x="48" y="123"/>
                  <a:pt x="48" y="123"/>
                  <a:pt x="48" y="123"/>
                </a:cubicBezTo>
                <a:cubicBezTo>
                  <a:pt x="46" y="123"/>
                  <a:pt x="45" y="124"/>
                  <a:pt x="45" y="126"/>
                </a:cubicBezTo>
                <a:cubicBezTo>
                  <a:pt x="45" y="145"/>
                  <a:pt x="45" y="145"/>
                  <a:pt x="45" y="145"/>
                </a:cubicBezTo>
                <a:cubicBezTo>
                  <a:pt x="45" y="147"/>
                  <a:pt x="46" y="148"/>
                  <a:pt x="48" y="148"/>
                </a:cubicBezTo>
                <a:cubicBezTo>
                  <a:pt x="68" y="148"/>
                  <a:pt x="68" y="148"/>
                  <a:pt x="68" y="148"/>
                </a:cubicBezTo>
                <a:cubicBezTo>
                  <a:pt x="69" y="148"/>
                  <a:pt x="70" y="147"/>
                  <a:pt x="70" y="145"/>
                </a:cubicBezTo>
                <a:cubicBezTo>
                  <a:pt x="70" y="126"/>
                  <a:pt x="70" y="126"/>
                  <a:pt x="70" y="126"/>
                </a:cubicBezTo>
                <a:cubicBezTo>
                  <a:pt x="70" y="124"/>
                  <a:pt x="69" y="123"/>
                  <a:pt x="68" y="123"/>
                </a:cubicBezTo>
                <a:close/>
                <a:moveTo>
                  <a:pt x="65" y="143"/>
                </a:moveTo>
                <a:cubicBezTo>
                  <a:pt x="50" y="143"/>
                  <a:pt x="50" y="143"/>
                  <a:pt x="50" y="143"/>
                </a:cubicBezTo>
                <a:cubicBezTo>
                  <a:pt x="50" y="128"/>
                  <a:pt x="50" y="128"/>
                  <a:pt x="50" y="128"/>
                </a:cubicBezTo>
                <a:cubicBezTo>
                  <a:pt x="65" y="128"/>
                  <a:pt x="65" y="128"/>
                  <a:pt x="65" y="128"/>
                </a:cubicBezTo>
                <a:lnTo>
                  <a:pt x="65" y="143"/>
                </a:lnTo>
                <a:close/>
                <a:moveTo>
                  <a:pt x="99" y="123"/>
                </a:moveTo>
                <a:cubicBezTo>
                  <a:pt x="79" y="123"/>
                  <a:pt x="79" y="123"/>
                  <a:pt x="79" y="123"/>
                </a:cubicBezTo>
                <a:cubicBezTo>
                  <a:pt x="78" y="123"/>
                  <a:pt x="77" y="124"/>
                  <a:pt x="77" y="126"/>
                </a:cubicBezTo>
                <a:cubicBezTo>
                  <a:pt x="77" y="145"/>
                  <a:pt x="77" y="145"/>
                  <a:pt x="77" y="145"/>
                </a:cubicBezTo>
                <a:cubicBezTo>
                  <a:pt x="77" y="147"/>
                  <a:pt x="78" y="148"/>
                  <a:pt x="79" y="148"/>
                </a:cubicBezTo>
                <a:cubicBezTo>
                  <a:pt x="99" y="148"/>
                  <a:pt x="99" y="148"/>
                  <a:pt x="99" y="148"/>
                </a:cubicBezTo>
                <a:cubicBezTo>
                  <a:pt x="100" y="148"/>
                  <a:pt x="102" y="147"/>
                  <a:pt x="102" y="145"/>
                </a:cubicBezTo>
                <a:cubicBezTo>
                  <a:pt x="102" y="126"/>
                  <a:pt x="102" y="126"/>
                  <a:pt x="102" y="126"/>
                </a:cubicBezTo>
                <a:cubicBezTo>
                  <a:pt x="102" y="124"/>
                  <a:pt x="100" y="123"/>
                  <a:pt x="99" y="123"/>
                </a:cubicBezTo>
                <a:close/>
                <a:moveTo>
                  <a:pt x="97" y="143"/>
                </a:moveTo>
                <a:cubicBezTo>
                  <a:pt x="82" y="143"/>
                  <a:pt x="82" y="143"/>
                  <a:pt x="82" y="143"/>
                </a:cubicBezTo>
                <a:cubicBezTo>
                  <a:pt x="82" y="128"/>
                  <a:pt x="82" y="128"/>
                  <a:pt x="82" y="128"/>
                </a:cubicBezTo>
                <a:cubicBezTo>
                  <a:pt x="97" y="128"/>
                  <a:pt x="97" y="128"/>
                  <a:pt x="97" y="128"/>
                </a:cubicBezTo>
                <a:lnTo>
                  <a:pt x="97" y="143"/>
                </a:lnTo>
                <a:close/>
                <a:moveTo>
                  <a:pt x="131" y="123"/>
                </a:moveTo>
                <a:cubicBezTo>
                  <a:pt x="111" y="123"/>
                  <a:pt x="111" y="123"/>
                  <a:pt x="111" y="123"/>
                </a:cubicBezTo>
                <a:cubicBezTo>
                  <a:pt x="110" y="123"/>
                  <a:pt x="108" y="124"/>
                  <a:pt x="108" y="126"/>
                </a:cubicBezTo>
                <a:cubicBezTo>
                  <a:pt x="108" y="145"/>
                  <a:pt x="108" y="145"/>
                  <a:pt x="108" y="145"/>
                </a:cubicBezTo>
                <a:cubicBezTo>
                  <a:pt x="108" y="147"/>
                  <a:pt x="110" y="148"/>
                  <a:pt x="111" y="148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32" y="148"/>
                  <a:pt x="133" y="147"/>
                  <a:pt x="133" y="145"/>
                </a:cubicBezTo>
                <a:cubicBezTo>
                  <a:pt x="133" y="126"/>
                  <a:pt x="133" y="126"/>
                  <a:pt x="133" y="126"/>
                </a:cubicBezTo>
                <a:cubicBezTo>
                  <a:pt x="133" y="124"/>
                  <a:pt x="132" y="123"/>
                  <a:pt x="131" y="123"/>
                </a:cubicBezTo>
                <a:close/>
                <a:moveTo>
                  <a:pt x="128" y="143"/>
                </a:moveTo>
                <a:cubicBezTo>
                  <a:pt x="113" y="143"/>
                  <a:pt x="113" y="143"/>
                  <a:pt x="113" y="143"/>
                </a:cubicBezTo>
                <a:cubicBezTo>
                  <a:pt x="113" y="128"/>
                  <a:pt x="113" y="128"/>
                  <a:pt x="113" y="128"/>
                </a:cubicBezTo>
                <a:cubicBezTo>
                  <a:pt x="128" y="128"/>
                  <a:pt x="128" y="128"/>
                  <a:pt x="128" y="128"/>
                </a:cubicBezTo>
                <a:lnTo>
                  <a:pt x="128" y="143"/>
                </a:lnTo>
                <a:close/>
                <a:moveTo>
                  <a:pt x="32" y="25"/>
                </a:moveTo>
                <a:cubicBezTo>
                  <a:pt x="22" y="25"/>
                  <a:pt x="22" y="25"/>
                  <a:pt x="22" y="25"/>
                </a:cubicBezTo>
                <a:cubicBezTo>
                  <a:pt x="21" y="25"/>
                  <a:pt x="20" y="26"/>
                  <a:pt x="20" y="27"/>
                </a:cubicBezTo>
                <a:cubicBezTo>
                  <a:pt x="20" y="46"/>
                  <a:pt x="20" y="46"/>
                  <a:pt x="20" y="46"/>
                </a:cubicBezTo>
                <a:cubicBezTo>
                  <a:pt x="20" y="48"/>
                  <a:pt x="21" y="49"/>
                  <a:pt x="22" y="49"/>
                </a:cubicBezTo>
                <a:cubicBezTo>
                  <a:pt x="32" y="49"/>
                  <a:pt x="32" y="49"/>
                  <a:pt x="32" y="49"/>
                </a:cubicBezTo>
                <a:cubicBezTo>
                  <a:pt x="34" y="49"/>
                  <a:pt x="35" y="48"/>
                  <a:pt x="35" y="46"/>
                </a:cubicBezTo>
                <a:cubicBezTo>
                  <a:pt x="35" y="27"/>
                  <a:pt x="35" y="27"/>
                  <a:pt x="35" y="27"/>
                </a:cubicBezTo>
                <a:cubicBezTo>
                  <a:pt x="35" y="26"/>
                  <a:pt x="34" y="25"/>
                  <a:pt x="32" y="25"/>
                </a:cubicBezTo>
                <a:close/>
                <a:moveTo>
                  <a:pt x="30" y="44"/>
                </a:moveTo>
                <a:cubicBezTo>
                  <a:pt x="25" y="44"/>
                  <a:pt x="25" y="44"/>
                  <a:pt x="25" y="44"/>
                </a:cubicBezTo>
                <a:cubicBezTo>
                  <a:pt x="25" y="30"/>
                  <a:pt x="25" y="30"/>
                  <a:pt x="25" y="30"/>
                </a:cubicBezTo>
                <a:cubicBezTo>
                  <a:pt x="30" y="30"/>
                  <a:pt x="30" y="30"/>
                  <a:pt x="30" y="30"/>
                </a:cubicBezTo>
                <a:lnTo>
                  <a:pt x="30" y="44"/>
                </a:lnTo>
                <a:close/>
                <a:moveTo>
                  <a:pt x="51" y="25"/>
                </a:moveTo>
                <a:cubicBezTo>
                  <a:pt x="41" y="25"/>
                  <a:pt x="41" y="25"/>
                  <a:pt x="41" y="25"/>
                </a:cubicBezTo>
                <a:cubicBezTo>
                  <a:pt x="40" y="25"/>
                  <a:pt x="38" y="26"/>
                  <a:pt x="38" y="27"/>
                </a:cubicBezTo>
                <a:cubicBezTo>
                  <a:pt x="38" y="46"/>
                  <a:pt x="38" y="46"/>
                  <a:pt x="38" y="46"/>
                </a:cubicBezTo>
                <a:cubicBezTo>
                  <a:pt x="38" y="48"/>
                  <a:pt x="40" y="49"/>
                  <a:pt x="4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2" y="49"/>
                  <a:pt x="53" y="48"/>
                  <a:pt x="53" y="46"/>
                </a:cubicBezTo>
                <a:cubicBezTo>
                  <a:pt x="53" y="27"/>
                  <a:pt x="53" y="27"/>
                  <a:pt x="53" y="27"/>
                </a:cubicBezTo>
                <a:cubicBezTo>
                  <a:pt x="53" y="26"/>
                  <a:pt x="52" y="25"/>
                  <a:pt x="51" y="25"/>
                </a:cubicBezTo>
                <a:close/>
                <a:moveTo>
                  <a:pt x="48" y="44"/>
                </a:moveTo>
                <a:cubicBezTo>
                  <a:pt x="43" y="44"/>
                  <a:pt x="43" y="44"/>
                  <a:pt x="43" y="44"/>
                </a:cubicBezTo>
                <a:cubicBezTo>
                  <a:pt x="43" y="30"/>
                  <a:pt x="43" y="30"/>
                  <a:pt x="43" y="30"/>
                </a:cubicBezTo>
                <a:cubicBezTo>
                  <a:pt x="48" y="30"/>
                  <a:pt x="48" y="30"/>
                  <a:pt x="48" y="30"/>
                </a:cubicBezTo>
                <a:lnTo>
                  <a:pt x="48" y="44"/>
                </a:lnTo>
                <a:close/>
                <a:moveTo>
                  <a:pt x="69" y="25"/>
                </a:moveTo>
                <a:cubicBezTo>
                  <a:pt x="59" y="25"/>
                  <a:pt x="59" y="25"/>
                  <a:pt x="59" y="25"/>
                </a:cubicBezTo>
                <a:cubicBezTo>
                  <a:pt x="58" y="25"/>
                  <a:pt x="57" y="26"/>
                  <a:pt x="57" y="27"/>
                </a:cubicBezTo>
                <a:cubicBezTo>
                  <a:pt x="57" y="46"/>
                  <a:pt x="57" y="46"/>
                  <a:pt x="57" y="46"/>
                </a:cubicBezTo>
                <a:cubicBezTo>
                  <a:pt x="57" y="48"/>
                  <a:pt x="58" y="49"/>
                  <a:pt x="59" y="49"/>
                </a:cubicBezTo>
                <a:cubicBezTo>
                  <a:pt x="69" y="49"/>
                  <a:pt x="69" y="49"/>
                  <a:pt x="69" y="49"/>
                </a:cubicBezTo>
                <a:cubicBezTo>
                  <a:pt x="71" y="49"/>
                  <a:pt x="72" y="48"/>
                  <a:pt x="72" y="46"/>
                </a:cubicBezTo>
                <a:cubicBezTo>
                  <a:pt x="72" y="27"/>
                  <a:pt x="72" y="27"/>
                  <a:pt x="72" y="27"/>
                </a:cubicBezTo>
                <a:cubicBezTo>
                  <a:pt x="72" y="26"/>
                  <a:pt x="71" y="25"/>
                  <a:pt x="69" y="25"/>
                </a:cubicBezTo>
                <a:close/>
                <a:moveTo>
                  <a:pt x="67" y="44"/>
                </a:moveTo>
                <a:cubicBezTo>
                  <a:pt x="62" y="44"/>
                  <a:pt x="62" y="44"/>
                  <a:pt x="62" y="44"/>
                </a:cubicBezTo>
                <a:cubicBezTo>
                  <a:pt x="62" y="30"/>
                  <a:pt x="62" y="30"/>
                  <a:pt x="62" y="30"/>
                </a:cubicBezTo>
                <a:cubicBezTo>
                  <a:pt x="67" y="30"/>
                  <a:pt x="67" y="30"/>
                  <a:pt x="67" y="30"/>
                </a:cubicBezTo>
                <a:lnTo>
                  <a:pt x="67" y="44"/>
                </a:lnTo>
                <a:close/>
                <a:moveTo>
                  <a:pt x="88" y="25"/>
                </a:moveTo>
                <a:cubicBezTo>
                  <a:pt x="78" y="25"/>
                  <a:pt x="78" y="25"/>
                  <a:pt x="78" y="25"/>
                </a:cubicBezTo>
                <a:cubicBezTo>
                  <a:pt x="77" y="25"/>
                  <a:pt x="76" y="26"/>
                  <a:pt x="76" y="27"/>
                </a:cubicBezTo>
                <a:cubicBezTo>
                  <a:pt x="76" y="46"/>
                  <a:pt x="76" y="46"/>
                  <a:pt x="76" y="46"/>
                </a:cubicBezTo>
                <a:cubicBezTo>
                  <a:pt x="76" y="48"/>
                  <a:pt x="77" y="49"/>
                  <a:pt x="78" y="49"/>
                </a:cubicBezTo>
                <a:cubicBezTo>
                  <a:pt x="88" y="49"/>
                  <a:pt x="88" y="49"/>
                  <a:pt x="88" y="49"/>
                </a:cubicBezTo>
                <a:cubicBezTo>
                  <a:pt x="89" y="49"/>
                  <a:pt x="90" y="48"/>
                  <a:pt x="90" y="46"/>
                </a:cubicBezTo>
                <a:cubicBezTo>
                  <a:pt x="90" y="27"/>
                  <a:pt x="90" y="27"/>
                  <a:pt x="90" y="27"/>
                </a:cubicBezTo>
                <a:cubicBezTo>
                  <a:pt x="90" y="26"/>
                  <a:pt x="89" y="25"/>
                  <a:pt x="88" y="25"/>
                </a:cubicBezTo>
                <a:close/>
                <a:moveTo>
                  <a:pt x="85" y="44"/>
                </a:moveTo>
                <a:cubicBezTo>
                  <a:pt x="80" y="44"/>
                  <a:pt x="80" y="44"/>
                  <a:pt x="80" y="44"/>
                </a:cubicBezTo>
                <a:cubicBezTo>
                  <a:pt x="80" y="30"/>
                  <a:pt x="80" y="30"/>
                  <a:pt x="80" y="30"/>
                </a:cubicBezTo>
                <a:cubicBezTo>
                  <a:pt x="85" y="30"/>
                  <a:pt x="85" y="30"/>
                  <a:pt x="85" y="30"/>
                </a:cubicBezTo>
                <a:lnTo>
                  <a:pt x="85" y="44"/>
                </a:lnTo>
                <a:close/>
                <a:moveTo>
                  <a:pt x="107" y="25"/>
                </a:moveTo>
                <a:cubicBezTo>
                  <a:pt x="106" y="24"/>
                  <a:pt x="105" y="25"/>
                  <a:pt x="105" y="25"/>
                </a:cubicBezTo>
                <a:cubicBezTo>
                  <a:pt x="95" y="36"/>
                  <a:pt x="95" y="36"/>
                  <a:pt x="95" y="36"/>
                </a:cubicBezTo>
                <a:cubicBezTo>
                  <a:pt x="94" y="37"/>
                  <a:pt x="94" y="39"/>
                  <a:pt x="95" y="40"/>
                </a:cubicBezTo>
                <a:cubicBezTo>
                  <a:pt x="96" y="40"/>
                  <a:pt x="97" y="40"/>
                  <a:pt x="98" y="39"/>
                </a:cubicBezTo>
                <a:cubicBezTo>
                  <a:pt x="104" y="33"/>
                  <a:pt x="104" y="33"/>
                  <a:pt x="104" y="33"/>
                </a:cubicBezTo>
                <a:cubicBezTo>
                  <a:pt x="104" y="46"/>
                  <a:pt x="104" y="46"/>
                  <a:pt x="104" y="46"/>
                </a:cubicBezTo>
                <a:cubicBezTo>
                  <a:pt x="104" y="48"/>
                  <a:pt x="105" y="49"/>
                  <a:pt x="106" y="49"/>
                </a:cubicBezTo>
                <a:cubicBezTo>
                  <a:pt x="108" y="49"/>
                  <a:pt x="109" y="48"/>
                  <a:pt x="109" y="46"/>
                </a:cubicBezTo>
                <a:cubicBezTo>
                  <a:pt x="109" y="27"/>
                  <a:pt x="109" y="27"/>
                  <a:pt x="109" y="27"/>
                </a:cubicBezTo>
                <a:cubicBezTo>
                  <a:pt x="109" y="26"/>
                  <a:pt x="108" y="25"/>
                  <a:pt x="107" y="25"/>
                </a:cubicBezTo>
                <a:close/>
                <a:moveTo>
                  <a:pt x="126" y="25"/>
                </a:moveTo>
                <a:cubicBezTo>
                  <a:pt x="125" y="24"/>
                  <a:pt x="124" y="25"/>
                  <a:pt x="123" y="25"/>
                </a:cubicBezTo>
                <a:cubicBezTo>
                  <a:pt x="113" y="36"/>
                  <a:pt x="113" y="36"/>
                  <a:pt x="113" y="36"/>
                </a:cubicBezTo>
                <a:cubicBezTo>
                  <a:pt x="112" y="37"/>
                  <a:pt x="112" y="39"/>
                  <a:pt x="113" y="40"/>
                </a:cubicBezTo>
                <a:cubicBezTo>
                  <a:pt x="114" y="40"/>
                  <a:pt x="116" y="40"/>
                  <a:pt x="117" y="39"/>
                </a:cubicBezTo>
                <a:cubicBezTo>
                  <a:pt x="122" y="33"/>
                  <a:pt x="122" y="33"/>
                  <a:pt x="122" y="33"/>
                </a:cubicBezTo>
                <a:cubicBezTo>
                  <a:pt x="122" y="46"/>
                  <a:pt x="122" y="46"/>
                  <a:pt x="122" y="46"/>
                </a:cubicBezTo>
                <a:cubicBezTo>
                  <a:pt x="122" y="48"/>
                  <a:pt x="124" y="49"/>
                  <a:pt x="125" y="49"/>
                </a:cubicBezTo>
                <a:cubicBezTo>
                  <a:pt x="126" y="49"/>
                  <a:pt x="127" y="48"/>
                  <a:pt x="127" y="46"/>
                </a:cubicBezTo>
                <a:cubicBezTo>
                  <a:pt x="127" y="27"/>
                  <a:pt x="127" y="27"/>
                  <a:pt x="127" y="27"/>
                </a:cubicBezTo>
                <a:cubicBezTo>
                  <a:pt x="127" y="26"/>
                  <a:pt x="127" y="25"/>
                  <a:pt x="126" y="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8101EEB7-5E22-56FD-4BA2-476A7F96F559}"/>
              </a:ext>
            </a:extLst>
          </p:cNvPr>
          <p:cNvSpPr>
            <a:spLocks noEditPoints="1"/>
          </p:cNvSpPr>
          <p:nvPr/>
        </p:nvSpPr>
        <p:spPr bwMode="auto">
          <a:xfrm>
            <a:off x="2433638" y="3575050"/>
            <a:ext cx="171450" cy="254000"/>
          </a:xfrm>
          <a:custGeom>
            <a:avLst/>
            <a:gdLst>
              <a:gd name="T0" fmla="*/ 107 w 108"/>
              <a:gd name="T1" fmla="*/ 118 h 160"/>
              <a:gd name="T2" fmla="*/ 91 w 108"/>
              <a:gd name="T3" fmla="*/ 73 h 160"/>
              <a:gd name="T4" fmla="*/ 91 w 108"/>
              <a:gd name="T5" fmla="*/ 58 h 160"/>
              <a:gd name="T6" fmla="*/ 56 w 108"/>
              <a:gd name="T7" fmla="*/ 20 h 160"/>
              <a:gd name="T8" fmla="*/ 17 w 108"/>
              <a:gd name="T9" fmla="*/ 57 h 160"/>
              <a:gd name="T10" fmla="*/ 17 w 108"/>
              <a:gd name="T11" fmla="*/ 73 h 160"/>
              <a:gd name="T12" fmla="*/ 2 w 108"/>
              <a:gd name="T13" fmla="*/ 118 h 160"/>
              <a:gd name="T14" fmla="*/ 0 w 108"/>
              <a:gd name="T15" fmla="*/ 122 h 160"/>
              <a:gd name="T16" fmla="*/ 0 w 108"/>
              <a:gd name="T17" fmla="*/ 133 h 160"/>
              <a:gd name="T18" fmla="*/ 7 w 108"/>
              <a:gd name="T19" fmla="*/ 140 h 160"/>
              <a:gd name="T20" fmla="*/ 101 w 108"/>
              <a:gd name="T21" fmla="*/ 140 h 160"/>
              <a:gd name="T22" fmla="*/ 108 w 108"/>
              <a:gd name="T23" fmla="*/ 133 h 160"/>
              <a:gd name="T24" fmla="*/ 108 w 108"/>
              <a:gd name="T25" fmla="*/ 122 h 160"/>
              <a:gd name="T26" fmla="*/ 107 w 108"/>
              <a:gd name="T27" fmla="*/ 118 h 160"/>
              <a:gd name="T28" fmla="*/ 104 w 108"/>
              <a:gd name="T29" fmla="*/ 133 h 160"/>
              <a:gd name="T30" fmla="*/ 101 w 108"/>
              <a:gd name="T31" fmla="*/ 135 h 160"/>
              <a:gd name="T32" fmla="*/ 7 w 108"/>
              <a:gd name="T33" fmla="*/ 135 h 160"/>
              <a:gd name="T34" fmla="*/ 5 w 108"/>
              <a:gd name="T35" fmla="*/ 133 h 160"/>
              <a:gd name="T36" fmla="*/ 5 w 108"/>
              <a:gd name="T37" fmla="*/ 122 h 160"/>
              <a:gd name="T38" fmla="*/ 6 w 108"/>
              <a:gd name="T39" fmla="*/ 121 h 160"/>
              <a:gd name="T40" fmla="*/ 22 w 108"/>
              <a:gd name="T41" fmla="*/ 73 h 160"/>
              <a:gd name="T42" fmla="*/ 22 w 108"/>
              <a:gd name="T43" fmla="*/ 57 h 160"/>
              <a:gd name="T44" fmla="*/ 54 w 108"/>
              <a:gd name="T45" fmla="*/ 25 h 160"/>
              <a:gd name="T46" fmla="*/ 56 w 108"/>
              <a:gd name="T47" fmla="*/ 25 h 160"/>
              <a:gd name="T48" fmla="*/ 86 w 108"/>
              <a:gd name="T49" fmla="*/ 58 h 160"/>
              <a:gd name="T50" fmla="*/ 86 w 108"/>
              <a:gd name="T51" fmla="*/ 73 h 160"/>
              <a:gd name="T52" fmla="*/ 103 w 108"/>
              <a:gd name="T53" fmla="*/ 121 h 160"/>
              <a:gd name="T54" fmla="*/ 104 w 108"/>
              <a:gd name="T55" fmla="*/ 122 h 160"/>
              <a:gd name="T56" fmla="*/ 104 w 108"/>
              <a:gd name="T57" fmla="*/ 133 h 160"/>
              <a:gd name="T58" fmla="*/ 56 w 108"/>
              <a:gd name="T59" fmla="*/ 19 h 160"/>
              <a:gd name="T60" fmla="*/ 65 w 108"/>
              <a:gd name="T61" fmla="*/ 10 h 160"/>
              <a:gd name="T62" fmla="*/ 56 w 108"/>
              <a:gd name="T63" fmla="*/ 0 h 160"/>
              <a:gd name="T64" fmla="*/ 46 w 108"/>
              <a:gd name="T65" fmla="*/ 10 h 160"/>
              <a:gd name="T66" fmla="*/ 56 w 108"/>
              <a:gd name="T67" fmla="*/ 19 h 160"/>
              <a:gd name="T68" fmla="*/ 56 w 108"/>
              <a:gd name="T69" fmla="*/ 5 h 160"/>
              <a:gd name="T70" fmla="*/ 60 w 108"/>
              <a:gd name="T71" fmla="*/ 10 h 160"/>
              <a:gd name="T72" fmla="*/ 56 w 108"/>
              <a:gd name="T73" fmla="*/ 14 h 160"/>
              <a:gd name="T74" fmla="*/ 51 w 108"/>
              <a:gd name="T75" fmla="*/ 10 h 160"/>
              <a:gd name="T76" fmla="*/ 56 w 108"/>
              <a:gd name="T77" fmla="*/ 5 h 160"/>
              <a:gd name="T78" fmla="*/ 70 w 108"/>
              <a:gd name="T79" fmla="*/ 141 h 160"/>
              <a:gd name="T80" fmla="*/ 68 w 108"/>
              <a:gd name="T81" fmla="*/ 143 h 160"/>
              <a:gd name="T82" fmla="*/ 56 w 108"/>
              <a:gd name="T83" fmla="*/ 155 h 160"/>
              <a:gd name="T84" fmla="*/ 44 w 108"/>
              <a:gd name="T85" fmla="*/ 143 h 160"/>
              <a:gd name="T86" fmla="*/ 41 w 108"/>
              <a:gd name="T87" fmla="*/ 141 h 160"/>
              <a:gd name="T88" fmla="*/ 39 w 108"/>
              <a:gd name="T89" fmla="*/ 143 h 160"/>
              <a:gd name="T90" fmla="*/ 56 w 108"/>
              <a:gd name="T91" fmla="*/ 160 h 160"/>
              <a:gd name="T92" fmla="*/ 73 w 108"/>
              <a:gd name="T93" fmla="*/ 143 h 160"/>
              <a:gd name="T94" fmla="*/ 70 w 108"/>
              <a:gd name="T95" fmla="*/ 141 h 160"/>
              <a:gd name="T96" fmla="*/ 98 w 108"/>
              <a:gd name="T97" fmla="*/ 117 h 160"/>
              <a:gd name="T98" fmla="*/ 11 w 108"/>
              <a:gd name="T99" fmla="*/ 117 h 160"/>
              <a:gd name="T100" fmla="*/ 9 w 108"/>
              <a:gd name="T101" fmla="*/ 119 h 160"/>
              <a:gd name="T102" fmla="*/ 11 w 108"/>
              <a:gd name="T103" fmla="*/ 122 h 160"/>
              <a:gd name="T104" fmla="*/ 98 w 108"/>
              <a:gd name="T105" fmla="*/ 122 h 160"/>
              <a:gd name="T106" fmla="*/ 100 w 108"/>
              <a:gd name="T107" fmla="*/ 119 h 160"/>
              <a:gd name="T108" fmla="*/ 98 w 108"/>
              <a:gd name="T109" fmla="*/ 11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8" h="160">
                <a:moveTo>
                  <a:pt x="107" y="118"/>
                </a:moveTo>
                <a:cubicBezTo>
                  <a:pt x="97" y="105"/>
                  <a:pt x="91" y="89"/>
                  <a:pt x="91" y="73"/>
                </a:cubicBezTo>
                <a:cubicBezTo>
                  <a:pt x="91" y="58"/>
                  <a:pt x="91" y="58"/>
                  <a:pt x="91" y="58"/>
                </a:cubicBezTo>
                <a:cubicBezTo>
                  <a:pt x="91" y="38"/>
                  <a:pt x="75" y="21"/>
                  <a:pt x="56" y="20"/>
                </a:cubicBezTo>
                <a:cubicBezTo>
                  <a:pt x="35" y="19"/>
                  <a:pt x="17" y="36"/>
                  <a:pt x="17" y="57"/>
                </a:cubicBezTo>
                <a:cubicBezTo>
                  <a:pt x="17" y="73"/>
                  <a:pt x="17" y="73"/>
                  <a:pt x="17" y="73"/>
                </a:cubicBezTo>
                <a:cubicBezTo>
                  <a:pt x="17" y="89"/>
                  <a:pt x="12" y="105"/>
                  <a:pt x="2" y="118"/>
                </a:cubicBezTo>
                <a:cubicBezTo>
                  <a:pt x="1" y="119"/>
                  <a:pt x="0" y="120"/>
                  <a:pt x="0" y="122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37"/>
                  <a:pt x="3" y="140"/>
                  <a:pt x="7" y="140"/>
                </a:cubicBezTo>
                <a:cubicBezTo>
                  <a:pt x="101" y="140"/>
                  <a:pt x="101" y="140"/>
                  <a:pt x="101" y="140"/>
                </a:cubicBezTo>
                <a:cubicBezTo>
                  <a:pt x="105" y="140"/>
                  <a:pt x="108" y="137"/>
                  <a:pt x="108" y="133"/>
                </a:cubicBezTo>
                <a:cubicBezTo>
                  <a:pt x="108" y="122"/>
                  <a:pt x="108" y="122"/>
                  <a:pt x="108" y="122"/>
                </a:cubicBezTo>
                <a:cubicBezTo>
                  <a:pt x="108" y="120"/>
                  <a:pt x="108" y="119"/>
                  <a:pt x="107" y="118"/>
                </a:cubicBezTo>
                <a:close/>
                <a:moveTo>
                  <a:pt x="104" y="133"/>
                </a:moveTo>
                <a:cubicBezTo>
                  <a:pt x="104" y="134"/>
                  <a:pt x="102" y="135"/>
                  <a:pt x="101" y="135"/>
                </a:cubicBezTo>
                <a:cubicBezTo>
                  <a:pt x="7" y="135"/>
                  <a:pt x="7" y="135"/>
                  <a:pt x="7" y="135"/>
                </a:cubicBezTo>
                <a:cubicBezTo>
                  <a:pt x="6" y="135"/>
                  <a:pt x="5" y="134"/>
                  <a:pt x="5" y="133"/>
                </a:cubicBezTo>
                <a:cubicBezTo>
                  <a:pt x="5" y="122"/>
                  <a:pt x="5" y="122"/>
                  <a:pt x="5" y="122"/>
                </a:cubicBezTo>
                <a:cubicBezTo>
                  <a:pt x="5" y="122"/>
                  <a:pt x="5" y="121"/>
                  <a:pt x="6" y="121"/>
                </a:cubicBezTo>
                <a:cubicBezTo>
                  <a:pt x="16" y="107"/>
                  <a:pt x="22" y="90"/>
                  <a:pt x="22" y="73"/>
                </a:cubicBezTo>
                <a:cubicBezTo>
                  <a:pt x="22" y="57"/>
                  <a:pt x="22" y="57"/>
                  <a:pt x="22" y="57"/>
                </a:cubicBezTo>
                <a:cubicBezTo>
                  <a:pt x="22" y="39"/>
                  <a:pt x="37" y="25"/>
                  <a:pt x="54" y="25"/>
                </a:cubicBezTo>
                <a:cubicBezTo>
                  <a:pt x="55" y="25"/>
                  <a:pt x="55" y="25"/>
                  <a:pt x="56" y="25"/>
                </a:cubicBezTo>
                <a:cubicBezTo>
                  <a:pt x="73" y="26"/>
                  <a:pt x="86" y="40"/>
                  <a:pt x="86" y="58"/>
                </a:cubicBezTo>
                <a:cubicBezTo>
                  <a:pt x="86" y="73"/>
                  <a:pt x="86" y="73"/>
                  <a:pt x="86" y="73"/>
                </a:cubicBezTo>
                <a:cubicBezTo>
                  <a:pt x="86" y="90"/>
                  <a:pt x="92" y="107"/>
                  <a:pt x="103" y="121"/>
                </a:cubicBezTo>
                <a:cubicBezTo>
                  <a:pt x="103" y="121"/>
                  <a:pt x="104" y="122"/>
                  <a:pt x="104" y="122"/>
                </a:cubicBezTo>
                <a:lnTo>
                  <a:pt x="104" y="133"/>
                </a:lnTo>
                <a:close/>
                <a:moveTo>
                  <a:pt x="56" y="19"/>
                </a:moveTo>
                <a:cubicBezTo>
                  <a:pt x="61" y="19"/>
                  <a:pt x="65" y="15"/>
                  <a:pt x="65" y="10"/>
                </a:cubicBezTo>
                <a:cubicBezTo>
                  <a:pt x="65" y="4"/>
                  <a:pt x="61" y="0"/>
                  <a:pt x="56" y="0"/>
                </a:cubicBezTo>
                <a:cubicBezTo>
                  <a:pt x="51" y="0"/>
                  <a:pt x="46" y="4"/>
                  <a:pt x="46" y="10"/>
                </a:cubicBezTo>
                <a:cubicBezTo>
                  <a:pt x="46" y="15"/>
                  <a:pt x="51" y="19"/>
                  <a:pt x="56" y="19"/>
                </a:cubicBezTo>
                <a:close/>
                <a:moveTo>
                  <a:pt x="56" y="5"/>
                </a:moveTo>
                <a:cubicBezTo>
                  <a:pt x="58" y="5"/>
                  <a:pt x="60" y="7"/>
                  <a:pt x="60" y="10"/>
                </a:cubicBezTo>
                <a:cubicBezTo>
                  <a:pt x="60" y="12"/>
                  <a:pt x="58" y="14"/>
                  <a:pt x="56" y="14"/>
                </a:cubicBezTo>
                <a:cubicBezTo>
                  <a:pt x="53" y="14"/>
                  <a:pt x="51" y="12"/>
                  <a:pt x="51" y="10"/>
                </a:cubicBezTo>
                <a:cubicBezTo>
                  <a:pt x="51" y="7"/>
                  <a:pt x="53" y="5"/>
                  <a:pt x="56" y="5"/>
                </a:cubicBezTo>
                <a:close/>
                <a:moveTo>
                  <a:pt x="70" y="141"/>
                </a:moveTo>
                <a:cubicBezTo>
                  <a:pt x="69" y="141"/>
                  <a:pt x="68" y="142"/>
                  <a:pt x="68" y="143"/>
                </a:cubicBezTo>
                <a:cubicBezTo>
                  <a:pt x="68" y="150"/>
                  <a:pt x="62" y="155"/>
                  <a:pt x="56" y="155"/>
                </a:cubicBezTo>
                <a:cubicBezTo>
                  <a:pt x="49" y="155"/>
                  <a:pt x="44" y="150"/>
                  <a:pt x="44" y="143"/>
                </a:cubicBezTo>
                <a:cubicBezTo>
                  <a:pt x="44" y="142"/>
                  <a:pt x="42" y="141"/>
                  <a:pt x="41" y="141"/>
                </a:cubicBezTo>
                <a:cubicBezTo>
                  <a:pt x="40" y="141"/>
                  <a:pt x="39" y="142"/>
                  <a:pt x="39" y="143"/>
                </a:cubicBezTo>
                <a:cubicBezTo>
                  <a:pt x="39" y="153"/>
                  <a:pt x="46" y="160"/>
                  <a:pt x="56" y="160"/>
                </a:cubicBezTo>
                <a:cubicBezTo>
                  <a:pt x="65" y="160"/>
                  <a:pt x="73" y="153"/>
                  <a:pt x="73" y="143"/>
                </a:cubicBezTo>
                <a:cubicBezTo>
                  <a:pt x="73" y="142"/>
                  <a:pt x="72" y="141"/>
                  <a:pt x="70" y="141"/>
                </a:cubicBezTo>
                <a:close/>
                <a:moveTo>
                  <a:pt x="98" y="117"/>
                </a:moveTo>
                <a:cubicBezTo>
                  <a:pt x="11" y="117"/>
                  <a:pt x="11" y="117"/>
                  <a:pt x="11" y="117"/>
                </a:cubicBezTo>
                <a:cubicBezTo>
                  <a:pt x="10" y="117"/>
                  <a:pt x="9" y="118"/>
                  <a:pt x="9" y="119"/>
                </a:cubicBezTo>
                <a:cubicBezTo>
                  <a:pt x="9" y="120"/>
                  <a:pt x="10" y="122"/>
                  <a:pt x="11" y="122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9" y="122"/>
                  <a:pt x="100" y="120"/>
                  <a:pt x="100" y="119"/>
                </a:cubicBezTo>
                <a:cubicBezTo>
                  <a:pt x="100" y="118"/>
                  <a:pt x="99" y="117"/>
                  <a:pt x="98" y="1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376201F7-AA93-F3BF-3937-51FF367D9E52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4125913"/>
            <a:ext cx="265113" cy="254000"/>
          </a:xfrm>
          <a:custGeom>
            <a:avLst/>
            <a:gdLst>
              <a:gd name="T0" fmla="*/ 81 w 167"/>
              <a:gd name="T1" fmla="*/ 0 h 160"/>
              <a:gd name="T2" fmla="*/ 2 w 167"/>
              <a:gd name="T3" fmla="*/ 79 h 160"/>
              <a:gd name="T4" fmla="*/ 75 w 167"/>
              <a:gd name="T5" fmla="*/ 160 h 160"/>
              <a:gd name="T6" fmla="*/ 91 w 167"/>
              <a:gd name="T7" fmla="*/ 117 h 160"/>
              <a:gd name="T8" fmla="*/ 101 w 167"/>
              <a:gd name="T9" fmla="*/ 86 h 160"/>
              <a:gd name="T10" fmla="*/ 141 w 167"/>
              <a:gd name="T11" fmla="*/ 92 h 160"/>
              <a:gd name="T12" fmla="*/ 137 w 167"/>
              <a:gd name="T13" fmla="*/ 23 h 160"/>
              <a:gd name="T14" fmla="*/ 141 w 167"/>
              <a:gd name="T15" fmla="*/ 87 h 160"/>
              <a:gd name="T16" fmla="*/ 101 w 167"/>
              <a:gd name="T17" fmla="*/ 81 h 160"/>
              <a:gd name="T18" fmla="*/ 86 w 167"/>
              <a:gd name="T19" fmla="*/ 118 h 160"/>
              <a:gd name="T20" fmla="*/ 75 w 167"/>
              <a:gd name="T21" fmla="*/ 155 h 160"/>
              <a:gd name="T22" fmla="*/ 29 w 167"/>
              <a:gd name="T23" fmla="*/ 27 h 160"/>
              <a:gd name="T24" fmla="*/ 134 w 167"/>
              <a:gd name="T25" fmla="*/ 27 h 160"/>
              <a:gd name="T26" fmla="*/ 43 w 167"/>
              <a:gd name="T27" fmla="*/ 55 h 160"/>
              <a:gd name="T28" fmla="*/ 53 w 167"/>
              <a:gd name="T29" fmla="*/ 30 h 160"/>
              <a:gd name="T30" fmla="*/ 32 w 167"/>
              <a:gd name="T31" fmla="*/ 30 h 160"/>
              <a:gd name="T32" fmla="*/ 43 w 167"/>
              <a:gd name="T33" fmla="*/ 55 h 160"/>
              <a:gd name="T34" fmla="*/ 43 w 167"/>
              <a:gd name="T35" fmla="*/ 31 h 160"/>
              <a:gd name="T36" fmla="*/ 52 w 167"/>
              <a:gd name="T37" fmla="*/ 41 h 160"/>
              <a:gd name="T38" fmla="*/ 43 w 167"/>
              <a:gd name="T39" fmla="*/ 51 h 160"/>
              <a:gd name="T40" fmla="*/ 36 w 167"/>
              <a:gd name="T41" fmla="*/ 34 h 160"/>
              <a:gd name="T42" fmla="*/ 27 w 167"/>
              <a:gd name="T43" fmla="*/ 72 h 160"/>
              <a:gd name="T44" fmla="*/ 12 w 167"/>
              <a:gd name="T45" fmla="*/ 89 h 160"/>
              <a:gd name="T46" fmla="*/ 29 w 167"/>
              <a:gd name="T47" fmla="*/ 101 h 160"/>
              <a:gd name="T48" fmla="*/ 28 w 167"/>
              <a:gd name="T49" fmla="*/ 96 h 160"/>
              <a:gd name="T50" fmla="*/ 17 w 167"/>
              <a:gd name="T51" fmla="*/ 88 h 160"/>
              <a:gd name="T52" fmla="*/ 27 w 167"/>
              <a:gd name="T53" fmla="*/ 77 h 160"/>
              <a:gd name="T54" fmla="*/ 28 w 167"/>
              <a:gd name="T55" fmla="*/ 96 h 160"/>
              <a:gd name="T56" fmla="*/ 54 w 167"/>
              <a:gd name="T57" fmla="*/ 112 h 160"/>
              <a:gd name="T58" fmla="*/ 46 w 167"/>
              <a:gd name="T59" fmla="*/ 139 h 160"/>
              <a:gd name="T60" fmla="*/ 67 w 167"/>
              <a:gd name="T61" fmla="*/ 134 h 160"/>
              <a:gd name="T62" fmla="*/ 61 w 167"/>
              <a:gd name="T63" fmla="*/ 114 h 160"/>
              <a:gd name="T64" fmla="*/ 54 w 167"/>
              <a:gd name="T65" fmla="*/ 136 h 160"/>
              <a:gd name="T66" fmla="*/ 45 w 167"/>
              <a:gd name="T67" fmla="*/ 121 h 160"/>
              <a:gd name="T68" fmla="*/ 59 w 167"/>
              <a:gd name="T69" fmla="*/ 118 h 160"/>
              <a:gd name="T70" fmla="*/ 62 w 167"/>
              <a:gd name="T71" fmla="*/ 131 h 160"/>
              <a:gd name="T72" fmla="*/ 88 w 167"/>
              <a:gd name="T73" fmla="*/ 10 h 160"/>
              <a:gd name="T74" fmla="*/ 86 w 167"/>
              <a:gd name="T75" fmla="*/ 40 h 160"/>
              <a:gd name="T76" fmla="*/ 103 w 167"/>
              <a:gd name="T77" fmla="*/ 27 h 160"/>
              <a:gd name="T78" fmla="*/ 98 w 167"/>
              <a:gd name="T79" fmla="*/ 27 h 160"/>
              <a:gd name="T80" fmla="*/ 87 w 167"/>
              <a:gd name="T81" fmla="*/ 35 h 160"/>
              <a:gd name="T82" fmla="*/ 88 w 167"/>
              <a:gd name="T83" fmla="*/ 15 h 160"/>
              <a:gd name="T84" fmla="*/ 98 w 167"/>
              <a:gd name="T85" fmla="*/ 27 h 160"/>
              <a:gd name="T86" fmla="*/ 114 w 167"/>
              <a:gd name="T87" fmla="*/ 48 h 160"/>
              <a:gd name="T88" fmla="*/ 128 w 167"/>
              <a:gd name="T89" fmla="*/ 67 h 160"/>
              <a:gd name="T90" fmla="*/ 136 w 167"/>
              <a:gd name="T91" fmla="*/ 65 h 160"/>
              <a:gd name="T92" fmla="*/ 141 w 167"/>
              <a:gd name="T93" fmla="*/ 45 h 160"/>
              <a:gd name="T94" fmla="*/ 121 w 167"/>
              <a:gd name="T95" fmla="*/ 39 h 160"/>
              <a:gd name="T96" fmla="*/ 138 w 167"/>
              <a:gd name="T97" fmla="*/ 55 h 160"/>
              <a:gd name="T98" fmla="*/ 128 w 167"/>
              <a:gd name="T99" fmla="*/ 62 h 160"/>
              <a:gd name="T100" fmla="*/ 119 w 167"/>
              <a:gd name="T101" fmla="*/ 49 h 160"/>
              <a:gd name="T102" fmla="*/ 128 w 167"/>
              <a:gd name="T103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7" h="160">
                <a:moveTo>
                  <a:pt x="137" y="23"/>
                </a:moveTo>
                <a:cubicBezTo>
                  <a:pt x="122" y="8"/>
                  <a:pt x="102" y="0"/>
                  <a:pt x="81" y="0"/>
                </a:cubicBezTo>
                <a:cubicBezTo>
                  <a:pt x="60" y="0"/>
                  <a:pt x="40" y="8"/>
                  <a:pt x="25" y="23"/>
                </a:cubicBezTo>
                <a:cubicBezTo>
                  <a:pt x="10" y="38"/>
                  <a:pt x="2" y="58"/>
                  <a:pt x="2" y="79"/>
                </a:cubicBezTo>
                <a:cubicBezTo>
                  <a:pt x="2" y="100"/>
                  <a:pt x="10" y="120"/>
                  <a:pt x="25" y="135"/>
                </a:cubicBezTo>
                <a:cubicBezTo>
                  <a:pt x="40" y="150"/>
                  <a:pt x="60" y="160"/>
                  <a:pt x="75" y="160"/>
                </a:cubicBezTo>
                <a:cubicBezTo>
                  <a:pt x="80" y="160"/>
                  <a:pt x="85" y="159"/>
                  <a:pt x="88" y="156"/>
                </a:cubicBezTo>
                <a:cubicBezTo>
                  <a:pt x="97" y="146"/>
                  <a:pt x="94" y="131"/>
                  <a:pt x="91" y="117"/>
                </a:cubicBezTo>
                <a:cubicBezTo>
                  <a:pt x="88" y="105"/>
                  <a:pt x="85" y="94"/>
                  <a:pt x="91" y="89"/>
                </a:cubicBezTo>
                <a:cubicBezTo>
                  <a:pt x="93" y="87"/>
                  <a:pt x="96" y="86"/>
                  <a:pt x="101" y="86"/>
                </a:cubicBezTo>
                <a:cubicBezTo>
                  <a:pt x="106" y="86"/>
                  <a:pt x="113" y="87"/>
                  <a:pt x="119" y="89"/>
                </a:cubicBezTo>
                <a:cubicBezTo>
                  <a:pt x="126" y="90"/>
                  <a:pt x="134" y="92"/>
                  <a:pt x="141" y="92"/>
                </a:cubicBezTo>
                <a:cubicBezTo>
                  <a:pt x="148" y="92"/>
                  <a:pt x="154" y="90"/>
                  <a:pt x="158" y="86"/>
                </a:cubicBezTo>
                <a:cubicBezTo>
                  <a:pt x="167" y="76"/>
                  <a:pt x="160" y="47"/>
                  <a:pt x="137" y="23"/>
                </a:cubicBezTo>
                <a:close/>
                <a:moveTo>
                  <a:pt x="154" y="82"/>
                </a:moveTo>
                <a:cubicBezTo>
                  <a:pt x="151" y="85"/>
                  <a:pt x="147" y="87"/>
                  <a:pt x="141" y="87"/>
                </a:cubicBezTo>
                <a:cubicBezTo>
                  <a:pt x="134" y="87"/>
                  <a:pt x="127" y="85"/>
                  <a:pt x="120" y="84"/>
                </a:cubicBezTo>
                <a:cubicBezTo>
                  <a:pt x="113" y="82"/>
                  <a:pt x="107" y="81"/>
                  <a:pt x="101" y="81"/>
                </a:cubicBezTo>
                <a:cubicBezTo>
                  <a:pt x="95" y="81"/>
                  <a:pt x="90" y="82"/>
                  <a:pt x="87" y="85"/>
                </a:cubicBezTo>
                <a:cubicBezTo>
                  <a:pt x="80" y="93"/>
                  <a:pt x="83" y="105"/>
                  <a:pt x="86" y="118"/>
                </a:cubicBezTo>
                <a:cubicBezTo>
                  <a:pt x="89" y="131"/>
                  <a:pt x="92" y="145"/>
                  <a:pt x="84" y="152"/>
                </a:cubicBezTo>
                <a:cubicBezTo>
                  <a:pt x="82" y="154"/>
                  <a:pt x="79" y="155"/>
                  <a:pt x="75" y="155"/>
                </a:cubicBezTo>
                <a:cubicBezTo>
                  <a:pt x="64" y="155"/>
                  <a:pt x="45" y="148"/>
                  <a:pt x="29" y="132"/>
                </a:cubicBezTo>
                <a:cubicBezTo>
                  <a:pt x="0" y="103"/>
                  <a:pt x="0" y="56"/>
                  <a:pt x="29" y="27"/>
                </a:cubicBezTo>
                <a:cubicBezTo>
                  <a:pt x="43" y="13"/>
                  <a:pt x="61" y="5"/>
                  <a:pt x="81" y="5"/>
                </a:cubicBezTo>
                <a:cubicBezTo>
                  <a:pt x="101" y="5"/>
                  <a:pt x="120" y="13"/>
                  <a:pt x="134" y="27"/>
                </a:cubicBezTo>
                <a:cubicBezTo>
                  <a:pt x="155" y="48"/>
                  <a:pt x="161" y="75"/>
                  <a:pt x="154" y="82"/>
                </a:cubicBezTo>
                <a:close/>
                <a:moveTo>
                  <a:pt x="43" y="55"/>
                </a:moveTo>
                <a:cubicBezTo>
                  <a:pt x="47" y="55"/>
                  <a:pt x="50" y="54"/>
                  <a:pt x="53" y="51"/>
                </a:cubicBezTo>
                <a:cubicBezTo>
                  <a:pt x="59" y="45"/>
                  <a:pt x="59" y="36"/>
                  <a:pt x="53" y="30"/>
                </a:cubicBezTo>
                <a:cubicBezTo>
                  <a:pt x="50" y="27"/>
                  <a:pt x="47" y="26"/>
                  <a:pt x="43" y="26"/>
                </a:cubicBezTo>
                <a:cubicBezTo>
                  <a:pt x="39" y="26"/>
                  <a:pt x="35" y="27"/>
                  <a:pt x="32" y="30"/>
                </a:cubicBezTo>
                <a:cubicBezTo>
                  <a:pt x="26" y="36"/>
                  <a:pt x="26" y="45"/>
                  <a:pt x="32" y="51"/>
                </a:cubicBezTo>
                <a:cubicBezTo>
                  <a:pt x="35" y="54"/>
                  <a:pt x="39" y="55"/>
                  <a:pt x="43" y="55"/>
                </a:cubicBezTo>
                <a:close/>
                <a:moveTo>
                  <a:pt x="36" y="34"/>
                </a:moveTo>
                <a:cubicBezTo>
                  <a:pt x="37" y="32"/>
                  <a:pt x="40" y="31"/>
                  <a:pt x="43" y="31"/>
                </a:cubicBezTo>
                <a:cubicBezTo>
                  <a:pt x="45" y="31"/>
                  <a:pt x="48" y="32"/>
                  <a:pt x="50" y="34"/>
                </a:cubicBezTo>
                <a:cubicBezTo>
                  <a:pt x="51" y="36"/>
                  <a:pt x="52" y="38"/>
                  <a:pt x="52" y="41"/>
                </a:cubicBezTo>
                <a:cubicBezTo>
                  <a:pt x="52" y="43"/>
                  <a:pt x="51" y="46"/>
                  <a:pt x="50" y="48"/>
                </a:cubicBezTo>
                <a:cubicBezTo>
                  <a:pt x="48" y="49"/>
                  <a:pt x="45" y="51"/>
                  <a:pt x="43" y="51"/>
                </a:cubicBezTo>
                <a:cubicBezTo>
                  <a:pt x="40" y="51"/>
                  <a:pt x="37" y="49"/>
                  <a:pt x="36" y="48"/>
                </a:cubicBezTo>
                <a:cubicBezTo>
                  <a:pt x="32" y="44"/>
                  <a:pt x="32" y="38"/>
                  <a:pt x="36" y="34"/>
                </a:cubicBezTo>
                <a:close/>
                <a:moveTo>
                  <a:pt x="42" y="85"/>
                </a:moveTo>
                <a:cubicBezTo>
                  <a:pt x="41" y="77"/>
                  <a:pt x="34" y="72"/>
                  <a:pt x="27" y="72"/>
                </a:cubicBezTo>
                <a:cubicBezTo>
                  <a:pt x="26" y="72"/>
                  <a:pt x="26" y="72"/>
                  <a:pt x="25" y="72"/>
                </a:cubicBezTo>
                <a:cubicBezTo>
                  <a:pt x="17" y="73"/>
                  <a:pt x="11" y="81"/>
                  <a:pt x="12" y="89"/>
                </a:cubicBezTo>
                <a:cubicBezTo>
                  <a:pt x="13" y="96"/>
                  <a:pt x="20" y="101"/>
                  <a:pt x="27" y="101"/>
                </a:cubicBezTo>
                <a:cubicBezTo>
                  <a:pt x="28" y="101"/>
                  <a:pt x="28" y="101"/>
                  <a:pt x="29" y="101"/>
                </a:cubicBezTo>
                <a:cubicBezTo>
                  <a:pt x="37" y="100"/>
                  <a:pt x="43" y="93"/>
                  <a:pt x="42" y="85"/>
                </a:cubicBezTo>
                <a:close/>
                <a:moveTo>
                  <a:pt x="28" y="96"/>
                </a:moveTo>
                <a:cubicBezTo>
                  <a:pt x="28" y="96"/>
                  <a:pt x="28" y="96"/>
                  <a:pt x="27" y="96"/>
                </a:cubicBezTo>
                <a:cubicBezTo>
                  <a:pt x="22" y="96"/>
                  <a:pt x="18" y="93"/>
                  <a:pt x="17" y="88"/>
                </a:cubicBezTo>
                <a:cubicBezTo>
                  <a:pt x="17" y="83"/>
                  <a:pt x="20" y="78"/>
                  <a:pt x="26" y="77"/>
                </a:cubicBezTo>
                <a:cubicBezTo>
                  <a:pt x="26" y="77"/>
                  <a:pt x="27" y="77"/>
                  <a:pt x="27" y="77"/>
                </a:cubicBezTo>
                <a:cubicBezTo>
                  <a:pt x="32" y="77"/>
                  <a:pt x="36" y="80"/>
                  <a:pt x="37" y="85"/>
                </a:cubicBezTo>
                <a:cubicBezTo>
                  <a:pt x="38" y="91"/>
                  <a:pt x="34" y="96"/>
                  <a:pt x="28" y="96"/>
                </a:cubicBezTo>
                <a:close/>
                <a:moveTo>
                  <a:pt x="61" y="114"/>
                </a:moveTo>
                <a:cubicBezTo>
                  <a:pt x="59" y="112"/>
                  <a:pt x="56" y="112"/>
                  <a:pt x="54" y="112"/>
                </a:cubicBezTo>
                <a:cubicBezTo>
                  <a:pt x="49" y="112"/>
                  <a:pt x="44" y="114"/>
                  <a:pt x="41" y="119"/>
                </a:cubicBezTo>
                <a:cubicBezTo>
                  <a:pt x="37" y="126"/>
                  <a:pt x="39" y="135"/>
                  <a:pt x="46" y="139"/>
                </a:cubicBezTo>
                <a:cubicBezTo>
                  <a:pt x="49" y="140"/>
                  <a:pt x="51" y="141"/>
                  <a:pt x="54" y="141"/>
                </a:cubicBezTo>
                <a:cubicBezTo>
                  <a:pt x="59" y="141"/>
                  <a:pt x="64" y="138"/>
                  <a:pt x="67" y="134"/>
                </a:cubicBezTo>
                <a:cubicBezTo>
                  <a:pt x="69" y="130"/>
                  <a:pt x="69" y="126"/>
                  <a:pt x="68" y="123"/>
                </a:cubicBezTo>
                <a:cubicBezTo>
                  <a:pt x="67" y="119"/>
                  <a:pt x="65" y="116"/>
                  <a:pt x="61" y="114"/>
                </a:cubicBezTo>
                <a:close/>
                <a:moveTo>
                  <a:pt x="62" y="131"/>
                </a:moveTo>
                <a:cubicBezTo>
                  <a:pt x="61" y="134"/>
                  <a:pt x="57" y="136"/>
                  <a:pt x="54" y="136"/>
                </a:cubicBezTo>
                <a:cubicBezTo>
                  <a:pt x="52" y="136"/>
                  <a:pt x="50" y="136"/>
                  <a:pt x="49" y="135"/>
                </a:cubicBezTo>
                <a:cubicBezTo>
                  <a:pt x="44" y="132"/>
                  <a:pt x="43" y="126"/>
                  <a:pt x="45" y="121"/>
                </a:cubicBezTo>
                <a:cubicBezTo>
                  <a:pt x="47" y="118"/>
                  <a:pt x="50" y="117"/>
                  <a:pt x="54" y="117"/>
                </a:cubicBezTo>
                <a:cubicBezTo>
                  <a:pt x="56" y="117"/>
                  <a:pt x="57" y="117"/>
                  <a:pt x="59" y="118"/>
                </a:cubicBezTo>
                <a:cubicBezTo>
                  <a:pt x="61" y="119"/>
                  <a:pt x="63" y="121"/>
                  <a:pt x="63" y="124"/>
                </a:cubicBezTo>
                <a:cubicBezTo>
                  <a:pt x="64" y="126"/>
                  <a:pt x="64" y="129"/>
                  <a:pt x="62" y="131"/>
                </a:cubicBezTo>
                <a:close/>
                <a:moveTo>
                  <a:pt x="90" y="11"/>
                </a:moveTo>
                <a:cubicBezTo>
                  <a:pt x="90" y="10"/>
                  <a:pt x="89" y="10"/>
                  <a:pt x="88" y="10"/>
                </a:cubicBezTo>
                <a:cubicBezTo>
                  <a:pt x="81" y="10"/>
                  <a:pt x="75" y="16"/>
                  <a:pt x="74" y="23"/>
                </a:cubicBezTo>
                <a:cubicBezTo>
                  <a:pt x="73" y="31"/>
                  <a:pt x="78" y="39"/>
                  <a:pt x="86" y="40"/>
                </a:cubicBezTo>
                <a:cubicBezTo>
                  <a:pt x="87" y="40"/>
                  <a:pt x="88" y="40"/>
                  <a:pt x="89" y="40"/>
                </a:cubicBezTo>
                <a:cubicBezTo>
                  <a:pt x="96" y="40"/>
                  <a:pt x="102" y="35"/>
                  <a:pt x="103" y="27"/>
                </a:cubicBezTo>
                <a:cubicBezTo>
                  <a:pt x="104" y="19"/>
                  <a:pt x="99" y="12"/>
                  <a:pt x="90" y="11"/>
                </a:cubicBezTo>
                <a:close/>
                <a:moveTo>
                  <a:pt x="98" y="27"/>
                </a:moveTo>
                <a:cubicBezTo>
                  <a:pt x="98" y="31"/>
                  <a:pt x="93" y="35"/>
                  <a:pt x="89" y="35"/>
                </a:cubicBezTo>
                <a:cubicBezTo>
                  <a:pt x="88" y="35"/>
                  <a:pt x="88" y="35"/>
                  <a:pt x="87" y="35"/>
                </a:cubicBezTo>
                <a:cubicBezTo>
                  <a:pt x="82" y="34"/>
                  <a:pt x="78" y="29"/>
                  <a:pt x="79" y="24"/>
                </a:cubicBezTo>
                <a:cubicBezTo>
                  <a:pt x="79" y="19"/>
                  <a:pt x="84" y="15"/>
                  <a:pt x="88" y="15"/>
                </a:cubicBezTo>
                <a:cubicBezTo>
                  <a:pt x="89" y="15"/>
                  <a:pt x="89" y="15"/>
                  <a:pt x="90" y="15"/>
                </a:cubicBezTo>
                <a:cubicBezTo>
                  <a:pt x="95" y="16"/>
                  <a:pt x="99" y="21"/>
                  <a:pt x="98" y="27"/>
                </a:cubicBezTo>
                <a:close/>
                <a:moveTo>
                  <a:pt x="121" y="39"/>
                </a:moveTo>
                <a:cubicBezTo>
                  <a:pt x="117" y="41"/>
                  <a:pt x="115" y="44"/>
                  <a:pt x="114" y="48"/>
                </a:cubicBezTo>
                <a:cubicBezTo>
                  <a:pt x="113" y="52"/>
                  <a:pt x="113" y="56"/>
                  <a:pt x="115" y="59"/>
                </a:cubicBezTo>
                <a:cubicBezTo>
                  <a:pt x="118" y="64"/>
                  <a:pt x="123" y="67"/>
                  <a:pt x="128" y="67"/>
                </a:cubicBezTo>
                <a:cubicBezTo>
                  <a:pt x="128" y="67"/>
                  <a:pt x="128" y="67"/>
                  <a:pt x="128" y="67"/>
                </a:cubicBezTo>
                <a:cubicBezTo>
                  <a:pt x="131" y="67"/>
                  <a:pt x="133" y="66"/>
                  <a:pt x="136" y="65"/>
                </a:cubicBezTo>
                <a:cubicBezTo>
                  <a:pt x="139" y="63"/>
                  <a:pt x="142" y="60"/>
                  <a:pt x="143" y="56"/>
                </a:cubicBezTo>
                <a:cubicBezTo>
                  <a:pt x="144" y="52"/>
                  <a:pt x="143" y="48"/>
                  <a:pt x="141" y="45"/>
                </a:cubicBezTo>
                <a:cubicBezTo>
                  <a:pt x="138" y="40"/>
                  <a:pt x="134" y="37"/>
                  <a:pt x="128" y="37"/>
                </a:cubicBezTo>
                <a:cubicBezTo>
                  <a:pt x="126" y="37"/>
                  <a:pt x="123" y="38"/>
                  <a:pt x="121" y="39"/>
                </a:cubicBezTo>
                <a:close/>
                <a:moveTo>
                  <a:pt x="137" y="47"/>
                </a:moveTo>
                <a:cubicBezTo>
                  <a:pt x="138" y="49"/>
                  <a:pt x="138" y="52"/>
                  <a:pt x="138" y="55"/>
                </a:cubicBezTo>
                <a:cubicBezTo>
                  <a:pt x="137" y="57"/>
                  <a:pt x="135" y="59"/>
                  <a:pt x="133" y="60"/>
                </a:cubicBezTo>
                <a:cubicBezTo>
                  <a:pt x="132" y="61"/>
                  <a:pt x="130" y="62"/>
                  <a:pt x="128" y="62"/>
                </a:cubicBezTo>
                <a:cubicBezTo>
                  <a:pt x="125" y="62"/>
                  <a:pt x="121" y="60"/>
                  <a:pt x="120" y="57"/>
                </a:cubicBezTo>
                <a:cubicBezTo>
                  <a:pt x="118" y="55"/>
                  <a:pt x="118" y="52"/>
                  <a:pt x="119" y="49"/>
                </a:cubicBezTo>
                <a:cubicBezTo>
                  <a:pt x="119" y="47"/>
                  <a:pt x="121" y="45"/>
                  <a:pt x="123" y="43"/>
                </a:cubicBezTo>
                <a:cubicBezTo>
                  <a:pt x="125" y="43"/>
                  <a:pt x="127" y="42"/>
                  <a:pt x="128" y="42"/>
                </a:cubicBezTo>
                <a:cubicBezTo>
                  <a:pt x="132" y="42"/>
                  <a:pt x="135" y="44"/>
                  <a:pt x="137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B8CCC4D1-3FF8-EA2E-E44D-2C04049CB025}"/>
              </a:ext>
            </a:extLst>
          </p:cNvPr>
          <p:cNvSpPr>
            <a:spLocks noEditPoints="1"/>
          </p:cNvSpPr>
          <p:nvPr/>
        </p:nvSpPr>
        <p:spPr bwMode="auto">
          <a:xfrm>
            <a:off x="4594226" y="4132263"/>
            <a:ext cx="254000" cy="241300"/>
          </a:xfrm>
          <a:custGeom>
            <a:avLst/>
            <a:gdLst>
              <a:gd name="T0" fmla="*/ 55 w 160"/>
              <a:gd name="T1" fmla="*/ 90 h 152"/>
              <a:gd name="T2" fmla="*/ 53 w 160"/>
              <a:gd name="T3" fmla="*/ 89 h 152"/>
              <a:gd name="T4" fmla="*/ 9 w 160"/>
              <a:gd name="T5" fmla="*/ 128 h 152"/>
              <a:gd name="T6" fmla="*/ 2 w 160"/>
              <a:gd name="T7" fmla="*/ 145 h 152"/>
              <a:gd name="T8" fmla="*/ 0 w 160"/>
              <a:gd name="T9" fmla="*/ 147 h 152"/>
              <a:gd name="T10" fmla="*/ 2 w 160"/>
              <a:gd name="T11" fmla="*/ 149 h 152"/>
              <a:gd name="T12" fmla="*/ 27 w 160"/>
              <a:gd name="T13" fmla="*/ 152 h 152"/>
              <a:gd name="T14" fmla="*/ 27 w 160"/>
              <a:gd name="T15" fmla="*/ 152 h 152"/>
              <a:gd name="T16" fmla="*/ 32 w 160"/>
              <a:gd name="T17" fmla="*/ 152 h 152"/>
              <a:gd name="T18" fmla="*/ 71 w 160"/>
              <a:gd name="T19" fmla="*/ 108 h 152"/>
              <a:gd name="T20" fmla="*/ 71 w 160"/>
              <a:gd name="T21" fmla="*/ 106 h 152"/>
              <a:gd name="T22" fmla="*/ 55 w 160"/>
              <a:gd name="T23" fmla="*/ 90 h 152"/>
              <a:gd name="T24" fmla="*/ 32 w 160"/>
              <a:gd name="T25" fmla="*/ 147 h 152"/>
              <a:gd name="T26" fmla="*/ 27 w 160"/>
              <a:gd name="T27" fmla="*/ 147 h 152"/>
              <a:gd name="T28" fmla="*/ 27 w 160"/>
              <a:gd name="T29" fmla="*/ 147 h 152"/>
              <a:gd name="T30" fmla="*/ 8 w 160"/>
              <a:gd name="T31" fmla="*/ 145 h 152"/>
              <a:gd name="T32" fmla="*/ 14 w 160"/>
              <a:gd name="T33" fmla="*/ 129 h 152"/>
              <a:gd name="T34" fmla="*/ 52 w 160"/>
              <a:gd name="T35" fmla="*/ 94 h 152"/>
              <a:gd name="T36" fmla="*/ 66 w 160"/>
              <a:gd name="T37" fmla="*/ 108 h 152"/>
              <a:gd name="T38" fmla="*/ 32 w 160"/>
              <a:gd name="T39" fmla="*/ 147 h 152"/>
              <a:gd name="T40" fmla="*/ 158 w 160"/>
              <a:gd name="T41" fmla="*/ 9 h 152"/>
              <a:gd name="T42" fmla="*/ 145 w 160"/>
              <a:gd name="T43" fmla="*/ 0 h 152"/>
              <a:gd name="T44" fmla="*/ 139 w 160"/>
              <a:gd name="T45" fmla="*/ 2 h 152"/>
              <a:gd name="T46" fmla="*/ 56 w 160"/>
              <a:gd name="T47" fmla="*/ 85 h 152"/>
              <a:gd name="T48" fmla="*/ 56 w 160"/>
              <a:gd name="T49" fmla="*/ 88 h 152"/>
              <a:gd name="T50" fmla="*/ 72 w 160"/>
              <a:gd name="T51" fmla="*/ 104 h 152"/>
              <a:gd name="T52" fmla="*/ 74 w 160"/>
              <a:gd name="T53" fmla="*/ 105 h 152"/>
              <a:gd name="T54" fmla="*/ 75 w 160"/>
              <a:gd name="T55" fmla="*/ 105 h 152"/>
              <a:gd name="T56" fmla="*/ 158 w 160"/>
              <a:gd name="T57" fmla="*/ 21 h 152"/>
              <a:gd name="T58" fmla="*/ 158 w 160"/>
              <a:gd name="T59" fmla="*/ 9 h 152"/>
              <a:gd name="T60" fmla="*/ 74 w 160"/>
              <a:gd name="T61" fmla="*/ 100 h 152"/>
              <a:gd name="T62" fmla="*/ 61 w 160"/>
              <a:gd name="T63" fmla="*/ 86 h 152"/>
              <a:gd name="T64" fmla="*/ 85 w 160"/>
              <a:gd name="T65" fmla="*/ 55 h 152"/>
              <a:gd name="T66" fmla="*/ 105 w 160"/>
              <a:gd name="T67" fmla="*/ 75 h 152"/>
              <a:gd name="T68" fmla="*/ 74 w 160"/>
              <a:gd name="T69" fmla="*/ 100 h 152"/>
              <a:gd name="T70" fmla="*/ 154 w 160"/>
              <a:gd name="T71" fmla="*/ 19 h 152"/>
              <a:gd name="T72" fmla="*/ 109 w 160"/>
              <a:gd name="T73" fmla="*/ 72 h 152"/>
              <a:gd name="T74" fmla="*/ 89 w 160"/>
              <a:gd name="T75" fmla="*/ 52 h 152"/>
              <a:gd name="T76" fmla="*/ 142 w 160"/>
              <a:gd name="T77" fmla="*/ 6 h 152"/>
              <a:gd name="T78" fmla="*/ 145 w 160"/>
              <a:gd name="T79" fmla="*/ 5 h 152"/>
              <a:gd name="T80" fmla="*/ 154 w 160"/>
              <a:gd name="T81" fmla="*/ 12 h 152"/>
              <a:gd name="T82" fmla="*/ 154 w 160"/>
              <a:gd name="T83" fmla="*/ 19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52">
                <a:moveTo>
                  <a:pt x="55" y="90"/>
                </a:moveTo>
                <a:cubicBezTo>
                  <a:pt x="54" y="89"/>
                  <a:pt x="53" y="89"/>
                  <a:pt x="53" y="89"/>
                </a:cubicBezTo>
                <a:cubicBezTo>
                  <a:pt x="25" y="94"/>
                  <a:pt x="12" y="106"/>
                  <a:pt x="9" y="128"/>
                </a:cubicBezTo>
                <a:cubicBezTo>
                  <a:pt x="7" y="143"/>
                  <a:pt x="2" y="145"/>
                  <a:pt x="2" y="145"/>
                </a:cubicBezTo>
                <a:cubicBezTo>
                  <a:pt x="1" y="145"/>
                  <a:pt x="0" y="146"/>
                  <a:pt x="0" y="147"/>
                </a:cubicBezTo>
                <a:cubicBezTo>
                  <a:pt x="0" y="148"/>
                  <a:pt x="1" y="149"/>
                  <a:pt x="2" y="149"/>
                </a:cubicBezTo>
                <a:cubicBezTo>
                  <a:pt x="2" y="149"/>
                  <a:pt x="14" y="152"/>
                  <a:pt x="27" y="152"/>
                </a:cubicBezTo>
                <a:cubicBezTo>
                  <a:pt x="27" y="152"/>
                  <a:pt x="27" y="152"/>
                  <a:pt x="27" y="152"/>
                </a:cubicBezTo>
                <a:cubicBezTo>
                  <a:pt x="29" y="152"/>
                  <a:pt x="31" y="152"/>
                  <a:pt x="32" y="152"/>
                </a:cubicBezTo>
                <a:cubicBezTo>
                  <a:pt x="54" y="150"/>
                  <a:pt x="66" y="136"/>
                  <a:pt x="71" y="108"/>
                </a:cubicBezTo>
                <a:cubicBezTo>
                  <a:pt x="71" y="107"/>
                  <a:pt x="71" y="106"/>
                  <a:pt x="71" y="106"/>
                </a:cubicBezTo>
                <a:lnTo>
                  <a:pt x="55" y="90"/>
                </a:lnTo>
                <a:close/>
                <a:moveTo>
                  <a:pt x="32" y="147"/>
                </a:moveTo>
                <a:cubicBezTo>
                  <a:pt x="31" y="147"/>
                  <a:pt x="29" y="147"/>
                  <a:pt x="27" y="147"/>
                </a:cubicBezTo>
                <a:cubicBezTo>
                  <a:pt x="27" y="147"/>
                  <a:pt x="27" y="147"/>
                  <a:pt x="27" y="147"/>
                </a:cubicBezTo>
                <a:cubicBezTo>
                  <a:pt x="20" y="147"/>
                  <a:pt x="13" y="146"/>
                  <a:pt x="8" y="145"/>
                </a:cubicBezTo>
                <a:cubicBezTo>
                  <a:pt x="10" y="143"/>
                  <a:pt x="13" y="138"/>
                  <a:pt x="14" y="129"/>
                </a:cubicBezTo>
                <a:cubicBezTo>
                  <a:pt x="16" y="109"/>
                  <a:pt x="28" y="98"/>
                  <a:pt x="52" y="94"/>
                </a:cubicBezTo>
                <a:cubicBezTo>
                  <a:pt x="66" y="108"/>
                  <a:pt x="66" y="108"/>
                  <a:pt x="66" y="108"/>
                </a:cubicBezTo>
                <a:cubicBezTo>
                  <a:pt x="62" y="134"/>
                  <a:pt x="51" y="146"/>
                  <a:pt x="32" y="147"/>
                </a:cubicBezTo>
                <a:close/>
                <a:moveTo>
                  <a:pt x="158" y="9"/>
                </a:moveTo>
                <a:cubicBezTo>
                  <a:pt x="155" y="4"/>
                  <a:pt x="150" y="0"/>
                  <a:pt x="145" y="0"/>
                </a:cubicBezTo>
                <a:cubicBezTo>
                  <a:pt x="143" y="0"/>
                  <a:pt x="141" y="1"/>
                  <a:pt x="139" y="2"/>
                </a:cubicBezTo>
                <a:cubicBezTo>
                  <a:pt x="108" y="22"/>
                  <a:pt x="70" y="62"/>
                  <a:pt x="56" y="85"/>
                </a:cubicBezTo>
                <a:cubicBezTo>
                  <a:pt x="55" y="86"/>
                  <a:pt x="55" y="88"/>
                  <a:pt x="56" y="88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72" y="105"/>
                  <a:pt x="73" y="105"/>
                  <a:pt x="74" y="105"/>
                </a:cubicBezTo>
                <a:cubicBezTo>
                  <a:pt x="74" y="105"/>
                  <a:pt x="74" y="105"/>
                  <a:pt x="75" y="105"/>
                </a:cubicBezTo>
                <a:cubicBezTo>
                  <a:pt x="98" y="91"/>
                  <a:pt x="138" y="52"/>
                  <a:pt x="158" y="21"/>
                </a:cubicBezTo>
                <a:cubicBezTo>
                  <a:pt x="160" y="18"/>
                  <a:pt x="160" y="14"/>
                  <a:pt x="158" y="9"/>
                </a:cubicBezTo>
                <a:close/>
                <a:moveTo>
                  <a:pt x="74" y="100"/>
                </a:moveTo>
                <a:cubicBezTo>
                  <a:pt x="61" y="86"/>
                  <a:pt x="61" y="86"/>
                  <a:pt x="61" y="86"/>
                </a:cubicBezTo>
                <a:cubicBezTo>
                  <a:pt x="66" y="78"/>
                  <a:pt x="75" y="66"/>
                  <a:pt x="85" y="55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94" y="85"/>
                  <a:pt x="83" y="94"/>
                  <a:pt x="74" y="100"/>
                </a:cubicBezTo>
                <a:close/>
                <a:moveTo>
                  <a:pt x="154" y="19"/>
                </a:moveTo>
                <a:cubicBezTo>
                  <a:pt x="143" y="36"/>
                  <a:pt x="126" y="55"/>
                  <a:pt x="109" y="72"/>
                </a:cubicBezTo>
                <a:cubicBezTo>
                  <a:pt x="89" y="52"/>
                  <a:pt x="89" y="52"/>
                  <a:pt x="89" y="52"/>
                </a:cubicBezTo>
                <a:cubicBezTo>
                  <a:pt x="105" y="34"/>
                  <a:pt x="124" y="17"/>
                  <a:pt x="142" y="6"/>
                </a:cubicBezTo>
                <a:cubicBezTo>
                  <a:pt x="142" y="5"/>
                  <a:pt x="143" y="5"/>
                  <a:pt x="145" y="5"/>
                </a:cubicBezTo>
                <a:cubicBezTo>
                  <a:pt x="148" y="5"/>
                  <a:pt x="152" y="8"/>
                  <a:pt x="154" y="12"/>
                </a:cubicBezTo>
                <a:cubicBezTo>
                  <a:pt x="155" y="13"/>
                  <a:pt x="156" y="16"/>
                  <a:pt x="154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ACDE5E2B-5F0D-6838-D82D-AF248FBFD631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4130675"/>
            <a:ext cx="254000" cy="244475"/>
          </a:xfrm>
          <a:custGeom>
            <a:avLst/>
            <a:gdLst>
              <a:gd name="T0" fmla="*/ 149 w 160"/>
              <a:gd name="T1" fmla="*/ 0 h 154"/>
              <a:gd name="T2" fmla="*/ 66 w 160"/>
              <a:gd name="T3" fmla="*/ 79 h 154"/>
              <a:gd name="T4" fmla="*/ 78 w 160"/>
              <a:gd name="T5" fmla="*/ 93 h 154"/>
              <a:gd name="T6" fmla="*/ 81 w 160"/>
              <a:gd name="T7" fmla="*/ 94 h 154"/>
              <a:gd name="T8" fmla="*/ 158 w 160"/>
              <a:gd name="T9" fmla="*/ 6 h 154"/>
              <a:gd name="T10" fmla="*/ 71 w 160"/>
              <a:gd name="T11" fmla="*/ 80 h 154"/>
              <a:gd name="T12" fmla="*/ 107 w 160"/>
              <a:gd name="T13" fmla="*/ 65 h 154"/>
              <a:gd name="T14" fmla="*/ 154 w 160"/>
              <a:gd name="T15" fmla="*/ 14 h 154"/>
              <a:gd name="T16" fmla="*/ 98 w 160"/>
              <a:gd name="T17" fmla="*/ 49 h 154"/>
              <a:gd name="T18" fmla="*/ 149 w 160"/>
              <a:gd name="T19" fmla="*/ 5 h 154"/>
              <a:gd name="T20" fmla="*/ 154 w 160"/>
              <a:gd name="T21" fmla="*/ 14 h 154"/>
              <a:gd name="T22" fmla="*/ 49 w 160"/>
              <a:gd name="T23" fmla="*/ 72 h 154"/>
              <a:gd name="T24" fmla="*/ 30 w 160"/>
              <a:gd name="T25" fmla="*/ 87 h 154"/>
              <a:gd name="T26" fmla="*/ 1 w 160"/>
              <a:gd name="T27" fmla="*/ 109 h 154"/>
              <a:gd name="T28" fmla="*/ 0 w 160"/>
              <a:gd name="T29" fmla="*/ 113 h 154"/>
              <a:gd name="T30" fmla="*/ 8 w 160"/>
              <a:gd name="T31" fmla="*/ 120 h 154"/>
              <a:gd name="T32" fmla="*/ 43 w 160"/>
              <a:gd name="T33" fmla="*/ 154 h 154"/>
              <a:gd name="T34" fmla="*/ 63 w 160"/>
              <a:gd name="T35" fmla="*/ 139 h 154"/>
              <a:gd name="T36" fmla="*/ 85 w 160"/>
              <a:gd name="T37" fmla="*/ 117 h 154"/>
              <a:gd name="T38" fmla="*/ 85 w 160"/>
              <a:gd name="T39" fmla="*/ 104 h 154"/>
              <a:gd name="T40" fmla="*/ 7 w 160"/>
              <a:gd name="T41" fmla="*/ 112 h 154"/>
              <a:gd name="T42" fmla="*/ 32 w 160"/>
              <a:gd name="T43" fmla="*/ 92 h 154"/>
              <a:gd name="T44" fmla="*/ 21 w 160"/>
              <a:gd name="T45" fmla="*/ 109 h 154"/>
              <a:gd name="T46" fmla="*/ 7 w 160"/>
              <a:gd name="T47" fmla="*/ 112 h 154"/>
              <a:gd name="T48" fmla="*/ 39 w 160"/>
              <a:gd name="T49" fmla="*/ 99 h 154"/>
              <a:gd name="T50" fmla="*/ 20 w 160"/>
              <a:gd name="T51" fmla="*/ 125 h 154"/>
              <a:gd name="T52" fmla="*/ 23 w 160"/>
              <a:gd name="T53" fmla="*/ 128 h 154"/>
              <a:gd name="T54" fmla="*/ 50 w 160"/>
              <a:gd name="T55" fmla="*/ 110 h 154"/>
              <a:gd name="T56" fmla="*/ 23 w 160"/>
              <a:gd name="T57" fmla="*/ 128 h 154"/>
              <a:gd name="T58" fmla="*/ 53 w 160"/>
              <a:gd name="T59" fmla="*/ 113 h 154"/>
              <a:gd name="T60" fmla="*/ 34 w 160"/>
              <a:gd name="T61" fmla="*/ 139 h 154"/>
              <a:gd name="T62" fmla="*/ 40 w 160"/>
              <a:gd name="T63" fmla="*/ 145 h 154"/>
              <a:gd name="T64" fmla="*/ 60 w 160"/>
              <a:gd name="T65" fmla="*/ 120 h 154"/>
              <a:gd name="T66" fmla="*/ 40 w 160"/>
              <a:gd name="T67" fmla="*/ 145 h 154"/>
              <a:gd name="T68" fmla="*/ 43 w 160"/>
              <a:gd name="T69" fmla="*/ 149 h 154"/>
              <a:gd name="T70" fmla="*/ 66 w 160"/>
              <a:gd name="T71" fmla="*/ 126 h 154"/>
              <a:gd name="T72" fmla="*/ 59 w 160"/>
              <a:gd name="T73" fmla="*/ 136 h 154"/>
              <a:gd name="T74" fmla="*/ 71 w 160"/>
              <a:gd name="T75" fmla="*/ 124 h 154"/>
              <a:gd name="T76" fmla="*/ 46 w 160"/>
              <a:gd name="T77" fmla="*/ 79 h 154"/>
              <a:gd name="T78" fmla="*/ 81 w 160"/>
              <a:gd name="T79" fmla="*/ 108 h 154"/>
              <a:gd name="T80" fmla="*/ 81 w 160"/>
              <a:gd name="T81" fmla="*/ 114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54">
                <a:moveTo>
                  <a:pt x="158" y="6"/>
                </a:moveTo>
                <a:cubicBezTo>
                  <a:pt x="157" y="2"/>
                  <a:pt x="153" y="0"/>
                  <a:pt x="149" y="0"/>
                </a:cubicBezTo>
                <a:cubicBezTo>
                  <a:pt x="147" y="0"/>
                  <a:pt x="145" y="1"/>
                  <a:pt x="143" y="2"/>
                </a:cubicBezTo>
                <a:cubicBezTo>
                  <a:pt x="115" y="21"/>
                  <a:pt x="80" y="58"/>
                  <a:pt x="66" y="79"/>
                </a:cubicBezTo>
                <a:cubicBezTo>
                  <a:pt x="65" y="80"/>
                  <a:pt x="65" y="81"/>
                  <a:pt x="66" y="82"/>
                </a:cubicBezTo>
                <a:cubicBezTo>
                  <a:pt x="78" y="93"/>
                  <a:pt x="78" y="93"/>
                  <a:pt x="78" y="93"/>
                </a:cubicBezTo>
                <a:cubicBezTo>
                  <a:pt x="78" y="94"/>
                  <a:pt x="79" y="94"/>
                  <a:pt x="80" y="94"/>
                </a:cubicBezTo>
                <a:cubicBezTo>
                  <a:pt x="80" y="94"/>
                  <a:pt x="81" y="94"/>
                  <a:pt x="81" y="94"/>
                </a:cubicBezTo>
                <a:cubicBezTo>
                  <a:pt x="101" y="80"/>
                  <a:pt x="138" y="44"/>
                  <a:pt x="158" y="17"/>
                </a:cubicBezTo>
                <a:cubicBezTo>
                  <a:pt x="160" y="14"/>
                  <a:pt x="160" y="10"/>
                  <a:pt x="158" y="6"/>
                </a:cubicBezTo>
                <a:close/>
                <a:moveTo>
                  <a:pt x="80" y="88"/>
                </a:moveTo>
                <a:cubicBezTo>
                  <a:pt x="71" y="80"/>
                  <a:pt x="71" y="80"/>
                  <a:pt x="71" y="80"/>
                </a:cubicBezTo>
                <a:cubicBezTo>
                  <a:pt x="77" y="72"/>
                  <a:pt x="85" y="62"/>
                  <a:pt x="94" y="52"/>
                </a:cubicBezTo>
                <a:cubicBezTo>
                  <a:pt x="107" y="65"/>
                  <a:pt x="107" y="65"/>
                  <a:pt x="107" y="65"/>
                </a:cubicBezTo>
                <a:cubicBezTo>
                  <a:pt x="97" y="75"/>
                  <a:pt x="88" y="83"/>
                  <a:pt x="80" y="88"/>
                </a:cubicBezTo>
                <a:close/>
                <a:moveTo>
                  <a:pt x="154" y="14"/>
                </a:moveTo>
                <a:cubicBezTo>
                  <a:pt x="143" y="29"/>
                  <a:pt x="127" y="47"/>
                  <a:pt x="111" y="62"/>
                </a:cubicBezTo>
                <a:cubicBezTo>
                  <a:pt x="98" y="49"/>
                  <a:pt x="98" y="49"/>
                  <a:pt x="98" y="49"/>
                </a:cubicBezTo>
                <a:cubicBezTo>
                  <a:pt x="113" y="33"/>
                  <a:pt x="130" y="17"/>
                  <a:pt x="146" y="6"/>
                </a:cubicBezTo>
                <a:cubicBezTo>
                  <a:pt x="147" y="5"/>
                  <a:pt x="148" y="5"/>
                  <a:pt x="149" y="5"/>
                </a:cubicBezTo>
                <a:cubicBezTo>
                  <a:pt x="151" y="5"/>
                  <a:pt x="153" y="6"/>
                  <a:pt x="154" y="8"/>
                </a:cubicBezTo>
                <a:cubicBezTo>
                  <a:pt x="155" y="10"/>
                  <a:pt x="155" y="12"/>
                  <a:pt x="154" y="14"/>
                </a:cubicBezTo>
                <a:close/>
                <a:moveTo>
                  <a:pt x="56" y="75"/>
                </a:moveTo>
                <a:cubicBezTo>
                  <a:pt x="54" y="73"/>
                  <a:pt x="52" y="72"/>
                  <a:pt x="49" y="72"/>
                </a:cubicBezTo>
                <a:cubicBezTo>
                  <a:pt x="47" y="72"/>
                  <a:pt x="44" y="73"/>
                  <a:pt x="43" y="75"/>
                </a:cubicBezTo>
                <a:cubicBezTo>
                  <a:pt x="30" y="87"/>
                  <a:pt x="30" y="87"/>
                  <a:pt x="30" y="87"/>
                </a:cubicBezTo>
                <a:cubicBezTo>
                  <a:pt x="20" y="98"/>
                  <a:pt x="20" y="98"/>
                  <a:pt x="20" y="98"/>
                </a:cubicBezTo>
                <a:cubicBezTo>
                  <a:pt x="15" y="103"/>
                  <a:pt x="8" y="107"/>
                  <a:pt x="1" y="109"/>
                </a:cubicBezTo>
                <a:cubicBezTo>
                  <a:pt x="1" y="109"/>
                  <a:pt x="0" y="109"/>
                  <a:pt x="0" y="110"/>
                </a:cubicBezTo>
                <a:cubicBezTo>
                  <a:pt x="0" y="111"/>
                  <a:pt x="0" y="112"/>
                  <a:pt x="0" y="113"/>
                </a:cubicBezTo>
                <a:cubicBezTo>
                  <a:pt x="8" y="120"/>
                  <a:pt x="8" y="120"/>
                  <a:pt x="8" y="120"/>
                </a:cubicBezTo>
                <a:cubicBezTo>
                  <a:pt x="8" y="120"/>
                  <a:pt x="8" y="120"/>
                  <a:pt x="8" y="120"/>
                </a:cubicBezTo>
                <a:cubicBezTo>
                  <a:pt x="41" y="153"/>
                  <a:pt x="41" y="153"/>
                  <a:pt x="41" y="153"/>
                </a:cubicBezTo>
                <a:cubicBezTo>
                  <a:pt x="42" y="154"/>
                  <a:pt x="42" y="154"/>
                  <a:pt x="43" y="154"/>
                </a:cubicBezTo>
                <a:cubicBezTo>
                  <a:pt x="43" y="154"/>
                  <a:pt x="44" y="154"/>
                  <a:pt x="44" y="154"/>
                </a:cubicBezTo>
                <a:cubicBezTo>
                  <a:pt x="48" y="152"/>
                  <a:pt x="55" y="147"/>
                  <a:pt x="63" y="139"/>
                </a:cubicBezTo>
                <a:cubicBezTo>
                  <a:pt x="73" y="129"/>
                  <a:pt x="73" y="129"/>
                  <a:pt x="73" y="129"/>
                </a:cubicBezTo>
                <a:cubicBezTo>
                  <a:pt x="85" y="117"/>
                  <a:pt x="85" y="117"/>
                  <a:pt x="85" y="117"/>
                </a:cubicBezTo>
                <a:cubicBezTo>
                  <a:pt x="86" y="115"/>
                  <a:pt x="87" y="113"/>
                  <a:pt x="87" y="111"/>
                </a:cubicBezTo>
                <a:cubicBezTo>
                  <a:pt x="87" y="108"/>
                  <a:pt x="86" y="106"/>
                  <a:pt x="85" y="104"/>
                </a:cubicBezTo>
                <a:lnTo>
                  <a:pt x="56" y="75"/>
                </a:lnTo>
                <a:close/>
                <a:moveTo>
                  <a:pt x="7" y="112"/>
                </a:moveTo>
                <a:cubicBezTo>
                  <a:pt x="13" y="110"/>
                  <a:pt x="19" y="106"/>
                  <a:pt x="23" y="101"/>
                </a:cubicBezTo>
                <a:cubicBezTo>
                  <a:pt x="32" y="92"/>
                  <a:pt x="32" y="92"/>
                  <a:pt x="32" y="92"/>
                </a:cubicBezTo>
                <a:cubicBezTo>
                  <a:pt x="35" y="95"/>
                  <a:pt x="35" y="95"/>
                  <a:pt x="35" y="95"/>
                </a:cubicBezTo>
                <a:cubicBezTo>
                  <a:pt x="21" y="109"/>
                  <a:pt x="21" y="109"/>
                  <a:pt x="21" y="109"/>
                </a:cubicBezTo>
                <a:cubicBezTo>
                  <a:pt x="10" y="115"/>
                  <a:pt x="10" y="115"/>
                  <a:pt x="10" y="115"/>
                </a:cubicBezTo>
                <a:lnTo>
                  <a:pt x="7" y="112"/>
                </a:lnTo>
                <a:close/>
                <a:moveTo>
                  <a:pt x="16" y="121"/>
                </a:moveTo>
                <a:cubicBezTo>
                  <a:pt x="39" y="99"/>
                  <a:pt x="39" y="99"/>
                  <a:pt x="39" y="99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20" y="125"/>
                  <a:pt x="20" y="125"/>
                  <a:pt x="20" y="125"/>
                </a:cubicBezTo>
                <a:lnTo>
                  <a:pt x="16" y="121"/>
                </a:lnTo>
                <a:close/>
                <a:moveTo>
                  <a:pt x="23" y="128"/>
                </a:moveTo>
                <a:cubicBezTo>
                  <a:pt x="46" y="106"/>
                  <a:pt x="46" y="106"/>
                  <a:pt x="46" y="106"/>
                </a:cubicBezTo>
                <a:cubicBezTo>
                  <a:pt x="50" y="110"/>
                  <a:pt x="50" y="110"/>
                  <a:pt x="50" y="110"/>
                </a:cubicBezTo>
                <a:cubicBezTo>
                  <a:pt x="27" y="132"/>
                  <a:pt x="27" y="132"/>
                  <a:pt x="27" y="132"/>
                </a:cubicBezTo>
                <a:lnTo>
                  <a:pt x="23" y="128"/>
                </a:lnTo>
                <a:close/>
                <a:moveTo>
                  <a:pt x="30" y="136"/>
                </a:moveTo>
                <a:cubicBezTo>
                  <a:pt x="53" y="113"/>
                  <a:pt x="53" y="113"/>
                  <a:pt x="53" y="113"/>
                </a:cubicBezTo>
                <a:cubicBezTo>
                  <a:pt x="56" y="116"/>
                  <a:pt x="56" y="116"/>
                  <a:pt x="56" y="116"/>
                </a:cubicBezTo>
                <a:cubicBezTo>
                  <a:pt x="34" y="139"/>
                  <a:pt x="34" y="139"/>
                  <a:pt x="34" y="139"/>
                </a:cubicBezTo>
                <a:lnTo>
                  <a:pt x="30" y="136"/>
                </a:lnTo>
                <a:close/>
                <a:moveTo>
                  <a:pt x="40" y="145"/>
                </a:moveTo>
                <a:cubicBezTo>
                  <a:pt x="37" y="142"/>
                  <a:pt x="37" y="142"/>
                  <a:pt x="37" y="142"/>
                </a:cubicBezTo>
                <a:cubicBezTo>
                  <a:pt x="60" y="120"/>
                  <a:pt x="60" y="120"/>
                  <a:pt x="60" y="120"/>
                </a:cubicBezTo>
                <a:cubicBezTo>
                  <a:pt x="62" y="123"/>
                  <a:pt x="62" y="123"/>
                  <a:pt x="62" y="123"/>
                </a:cubicBezTo>
                <a:lnTo>
                  <a:pt x="40" y="145"/>
                </a:lnTo>
                <a:close/>
                <a:moveTo>
                  <a:pt x="59" y="136"/>
                </a:moveTo>
                <a:cubicBezTo>
                  <a:pt x="51" y="144"/>
                  <a:pt x="46" y="147"/>
                  <a:pt x="43" y="149"/>
                </a:cubicBezTo>
                <a:cubicBezTo>
                  <a:pt x="43" y="149"/>
                  <a:pt x="43" y="149"/>
                  <a:pt x="43" y="149"/>
                </a:cubicBezTo>
                <a:cubicBezTo>
                  <a:pt x="66" y="126"/>
                  <a:pt x="66" y="126"/>
                  <a:pt x="66" y="126"/>
                </a:cubicBezTo>
                <a:cubicBezTo>
                  <a:pt x="67" y="127"/>
                  <a:pt x="67" y="127"/>
                  <a:pt x="67" y="127"/>
                </a:cubicBezTo>
                <a:lnTo>
                  <a:pt x="59" y="136"/>
                </a:lnTo>
                <a:close/>
                <a:moveTo>
                  <a:pt x="81" y="114"/>
                </a:moveTo>
                <a:cubicBezTo>
                  <a:pt x="71" y="124"/>
                  <a:pt x="71" y="124"/>
                  <a:pt x="71" y="124"/>
                </a:cubicBezTo>
                <a:cubicBezTo>
                  <a:pt x="36" y="89"/>
                  <a:pt x="36" y="89"/>
                  <a:pt x="36" y="89"/>
                </a:cubicBezTo>
                <a:cubicBezTo>
                  <a:pt x="46" y="79"/>
                  <a:pt x="46" y="79"/>
                  <a:pt x="46" y="79"/>
                </a:cubicBezTo>
                <a:cubicBezTo>
                  <a:pt x="48" y="77"/>
                  <a:pt x="51" y="77"/>
                  <a:pt x="52" y="79"/>
                </a:cubicBezTo>
                <a:cubicBezTo>
                  <a:pt x="81" y="108"/>
                  <a:pt x="81" y="108"/>
                  <a:pt x="81" y="108"/>
                </a:cubicBezTo>
                <a:cubicBezTo>
                  <a:pt x="82" y="108"/>
                  <a:pt x="82" y="109"/>
                  <a:pt x="82" y="111"/>
                </a:cubicBezTo>
                <a:cubicBezTo>
                  <a:pt x="82" y="112"/>
                  <a:pt x="82" y="113"/>
                  <a:pt x="81" y="1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AF32B461-BDEC-4679-23EA-CA76B07CD2E7}"/>
              </a:ext>
            </a:extLst>
          </p:cNvPr>
          <p:cNvSpPr>
            <a:spLocks noEditPoints="1"/>
          </p:cNvSpPr>
          <p:nvPr/>
        </p:nvSpPr>
        <p:spPr bwMode="auto">
          <a:xfrm>
            <a:off x="8486776" y="3024188"/>
            <a:ext cx="177800" cy="254000"/>
          </a:xfrm>
          <a:custGeom>
            <a:avLst/>
            <a:gdLst>
              <a:gd name="T0" fmla="*/ 111 w 112"/>
              <a:gd name="T1" fmla="*/ 93 h 160"/>
              <a:gd name="T2" fmla="*/ 4 w 112"/>
              <a:gd name="T3" fmla="*/ 1 h 160"/>
              <a:gd name="T4" fmla="*/ 1 w 112"/>
              <a:gd name="T5" fmla="*/ 1 h 160"/>
              <a:gd name="T6" fmla="*/ 0 w 112"/>
              <a:gd name="T7" fmla="*/ 3 h 160"/>
              <a:gd name="T8" fmla="*/ 26 w 112"/>
              <a:gd name="T9" fmla="*/ 142 h 160"/>
              <a:gd name="T10" fmla="*/ 28 w 112"/>
              <a:gd name="T11" fmla="*/ 144 h 160"/>
              <a:gd name="T12" fmla="*/ 30 w 112"/>
              <a:gd name="T13" fmla="*/ 143 h 160"/>
              <a:gd name="T14" fmla="*/ 54 w 112"/>
              <a:gd name="T15" fmla="*/ 113 h 160"/>
              <a:gd name="T16" fmla="*/ 81 w 112"/>
              <a:gd name="T17" fmla="*/ 159 h 160"/>
              <a:gd name="T18" fmla="*/ 83 w 112"/>
              <a:gd name="T19" fmla="*/ 160 h 160"/>
              <a:gd name="T20" fmla="*/ 83 w 112"/>
              <a:gd name="T21" fmla="*/ 160 h 160"/>
              <a:gd name="T22" fmla="*/ 85 w 112"/>
              <a:gd name="T23" fmla="*/ 160 h 160"/>
              <a:gd name="T24" fmla="*/ 97 w 112"/>
              <a:gd name="T25" fmla="*/ 153 h 160"/>
              <a:gd name="T26" fmla="*/ 98 w 112"/>
              <a:gd name="T27" fmla="*/ 149 h 160"/>
              <a:gd name="T28" fmla="*/ 71 w 112"/>
              <a:gd name="T29" fmla="*/ 103 h 160"/>
              <a:gd name="T30" fmla="*/ 110 w 112"/>
              <a:gd name="T31" fmla="*/ 97 h 160"/>
              <a:gd name="T32" fmla="*/ 112 w 112"/>
              <a:gd name="T33" fmla="*/ 95 h 160"/>
              <a:gd name="T34" fmla="*/ 111 w 112"/>
              <a:gd name="T35" fmla="*/ 93 h 160"/>
              <a:gd name="T36" fmla="*/ 67 w 112"/>
              <a:gd name="T37" fmla="*/ 99 h 160"/>
              <a:gd name="T38" fmla="*/ 65 w 112"/>
              <a:gd name="T39" fmla="*/ 100 h 160"/>
              <a:gd name="T40" fmla="*/ 65 w 112"/>
              <a:gd name="T41" fmla="*/ 102 h 160"/>
              <a:gd name="T42" fmla="*/ 93 w 112"/>
              <a:gd name="T43" fmla="*/ 150 h 160"/>
              <a:gd name="T44" fmla="*/ 84 w 112"/>
              <a:gd name="T45" fmla="*/ 154 h 160"/>
              <a:gd name="T46" fmla="*/ 57 w 112"/>
              <a:gd name="T47" fmla="*/ 107 h 160"/>
              <a:gd name="T48" fmla="*/ 55 w 112"/>
              <a:gd name="T49" fmla="*/ 106 h 160"/>
              <a:gd name="T50" fmla="*/ 55 w 112"/>
              <a:gd name="T51" fmla="*/ 106 h 160"/>
              <a:gd name="T52" fmla="*/ 53 w 112"/>
              <a:gd name="T53" fmla="*/ 107 h 160"/>
              <a:gd name="T54" fmla="*/ 30 w 112"/>
              <a:gd name="T55" fmla="*/ 136 h 160"/>
              <a:gd name="T56" fmla="*/ 6 w 112"/>
              <a:gd name="T57" fmla="*/ 9 h 160"/>
              <a:gd name="T58" fmla="*/ 104 w 112"/>
              <a:gd name="T59" fmla="*/ 93 h 160"/>
              <a:gd name="T60" fmla="*/ 67 w 112"/>
              <a:gd name="T61" fmla="*/ 99 h 160"/>
              <a:gd name="T62" fmla="*/ 15 w 112"/>
              <a:gd name="T63" fmla="*/ 29 h 160"/>
              <a:gd name="T64" fmla="*/ 32 w 112"/>
              <a:gd name="T65" fmla="*/ 119 h 160"/>
              <a:gd name="T66" fmla="*/ 34 w 112"/>
              <a:gd name="T67" fmla="*/ 121 h 160"/>
              <a:gd name="T68" fmla="*/ 34 w 112"/>
              <a:gd name="T69" fmla="*/ 121 h 160"/>
              <a:gd name="T70" fmla="*/ 36 w 112"/>
              <a:gd name="T71" fmla="*/ 120 h 160"/>
              <a:gd name="T72" fmla="*/ 55 w 112"/>
              <a:gd name="T73" fmla="*/ 95 h 160"/>
              <a:gd name="T74" fmla="*/ 87 w 112"/>
              <a:gd name="T75" fmla="*/ 91 h 160"/>
              <a:gd name="T76" fmla="*/ 89 w 112"/>
              <a:gd name="T77" fmla="*/ 89 h 160"/>
              <a:gd name="T78" fmla="*/ 88 w 112"/>
              <a:gd name="T79" fmla="*/ 86 h 160"/>
              <a:gd name="T80" fmla="*/ 19 w 112"/>
              <a:gd name="T81" fmla="*/ 27 h 160"/>
              <a:gd name="T82" fmla="*/ 16 w 112"/>
              <a:gd name="T83" fmla="*/ 27 h 160"/>
              <a:gd name="T84" fmla="*/ 15 w 112"/>
              <a:gd name="T85" fmla="*/ 29 h 160"/>
              <a:gd name="T86" fmla="*/ 80 w 112"/>
              <a:gd name="T87" fmla="*/ 86 h 160"/>
              <a:gd name="T88" fmla="*/ 53 w 112"/>
              <a:gd name="T89" fmla="*/ 91 h 160"/>
              <a:gd name="T90" fmla="*/ 35 w 112"/>
              <a:gd name="T91" fmla="*/ 112 h 160"/>
              <a:gd name="T92" fmla="*/ 21 w 112"/>
              <a:gd name="T93" fmla="*/ 35 h 160"/>
              <a:gd name="T94" fmla="*/ 80 w 112"/>
              <a:gd name="T95" fmla="*/ 8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2" h="160">
                <a:moveTo>
                  <a:pt x="111" y="93"/>
                </a:moveTo>
                <a:cubicBezTo>
                  <a:pt x="4" y="1"/>
                  <a:pt x="4" y="1"/>
                  <a:pt x="4" y="1"/>
                </a:cubicBezTo>
                <a:cubicBezTo>
                  <a:pt x="3" y="0"/>
                  <a:pt x="2" y="0"/>
                  <a:pt x="1" y="1"/>
                </a:cubicBezTo>
                <a:cubicBezTo>
                  <a:pt x="0" y="1"/>
                  <a:pt x="0" y="2"/>
                  <a:pt x="0" y="3"/>
                </a:cubicBezTo>
                <a:cubicBezTo>
                  <a:pt x="26" y="142"/>
                  <a:pt x="26" y="142"/>
                  <a:pt x="26" y="142"/>
                </a:cubicBezTo>
                <a:cubicBezTo>
                  <a:pt x="26" y="143"/>
                  <a:pt x="27" y="144"/>
                  <a:pt x="28" y="144"/>
                </a:cubicBezTo>
                <a:cubicBezTo>
                  <a:pt x="29" y="144"/>
                  <a:pt x="30" y="144"/>
                  <a:pt x="30" y="143"/>
                </a:cubicBezTo>
                <a:cubicBezTo>
                  <a:pt x="54" y="113"/>
                  <a:pt x="54" y="113"/>
                  <a:pt x="54" y="113"/>
                </a:cubicBezTo>
                <a:cubicBezTo>
                  <a:pt x="81" y="159"/>
                  <a:pt x="81" y="159"/>
                  <a:pt x="81" y="159"/>
                </a:cubicBezTo>
                <a:cubicBezTo>
                  <a:pt x="82" y="160"/>
                  <a:pt x="82" y="160"/>
                  <a:pt x="83" y="160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84" y="160"/>
                  <a:pt x="84" y="160"/>
                  <a:pt x="85" y="160"/>
                </a:cubicBezTo>
                <a:cubicBezTo>
                  <a:pt x="97" y="153"/>
                  <a:pt x="97" y="153"/>
                  <a:pt x="97" y="153"/>
                </a:cubicBezTo>
                <a:cubicBezTo>
                  <a:pt x="99" y="152"/>
                  <a:pt x="99" y="150"/>
                  <a:pt x="98" y="149"/>
                </a:cubicBezTo>
                <a:cubicBezTo>
                  <a:pt x="71" y="103"/>
                  <a:pt x="71" y="103"/>
                  <a:pt x="71" y="103"/>
                </a:cubicBezTo>
                <a:cubicBezTo>
                  <a:pt x="110" y="97"/>
                  <a:pt x="110" y="97"/>
                  <a:pt x="110" y="97"/>
                </a:cubicBezTo>
                <a:cubicBezTo>
                  <a:pt x="111" y="97"/>
                  <a:pt x="112" y="96"/>
                  <a:pt x="112" y="95"/>
                </a:cubicBezTo>
                <a:cubicBezTo>
                  <a:pt x="112" y="94"/>
                  <a:pt x="112" y="93"/>
                  <a:pt x="111" y="93"/>
                </a:cubicBezTo>
                <a:close/>
                <a:moveTo>
                  <a:pt x="67" y="99"/>
                </a:moveTo>
                <a:cubicBezTo>
                  <a:pt x="66" y="99"/>
                  <a:pt x="66" y="99"/>
                  <a:pt x="65" y="100"/>
                </a:cubicBezTo>
                <a:cubicBezTo>
                  <a:pt x="65" y="101"/>
                  <a:pt x="65" y="102"/>
                  <a:pt x="65" y="102"/>
                </a:cubicBezTo>
                <a:cubicBezTo>
                  <a:pt x="93" y="150"/>
                  <a:pt x="93" y="150"/>
                  <a:pt x="93" y="150"/>
                </a:cubicBezTo>
                <a:cubicBezTo>
                  <a:pt x="84" y="154"/>
                  <a:pt x="84" y="154"/>
                  <a:pt x="84" y="154"/>
                </a:cubicBezTo>
                <a:cubicBezTo>
                  <a:pt x="57" y="107"/>
                  <a:pt x="57" y="107"/>
                  <a:pt x="57" y="107"/>
                </a:cubicBezTo>
                <a:cubicBezTo>
                  <a:pt x="57" y="106"/>
                  <a:pt x="56" y="106"/>
                  <a:pt x="55" y="106"/>
                </a:cubicBezTo>
                <a:cubicBezTo>
                  <a:pt x="55" y="106"/>
                  <a:pt x="55" y="106"/>
                  <a:pt x="55" y="106"/>
                </a:cubicBezTo>
                <a:cubicBezTo>
                  <a:pt x="54" y="106"/>
                  <a:pt x="53" y="106"/>
                  <a:pt x="53" y="107"/>
                </a:cubicBezTo>
                <a:cubicBezTo>
                  <a:pt x="30" y="136"/>
                  <a:pt x="30" y="136"/>
                  <a:pt x="30" y="136"/>
                </a:cubicBezTo>
                <a:cubicBezTo>
                  <a:pt x="6" y="9"/>
                  <a:pt x="6" y="9"/>
                  <a:pt x="6" y="9"/>
                </a:cubicBezTo>
                <a:cubicBezTo>
                  <a:pt x="104" y="93"/>
                  <a:pt x="104" y="93"/>
                  <a:pt x="104" y="93"/>
                </a:cubicBezTo>
                <a:lnTo>
                  <a:pt x="67" y="99"/>
                </a:lnTo>
                <a:close/>
                <a:moveTo>
                  <a:pt x="15" y="29"/>
                </a:moveTo>
                <a:cubicBezTo>
                  <a:pt x="32" y="119"/>
                  <a:pt x="32" y="119"/>
                  <a:pt x="32" y="119"/>
                </a:cubicBezTo>
                <a:cubicBezTo>
                  <a:pt x="32" y="120"/>
                  <a:pt x="33" y="120"/>
                  <a:pt x="34" y="121"/>
                </a:cubicBezTo>
                <a:cubicBezTo>
                  <a:pt x="34" y="121"/>
                  <a:pt x="34" y="121"/>
                  <a:pt x="34" y="121"/>
                </a:cubicBezTo>
                <a:cubicBezTo>
                  <a:pt x="35" y="121"/>
                  <a:pt x="36" y="120"/>
                  <a:pt x="36" y="120"/>
                </a:cubicBezTo>
                <a:cubicBezTo>
                  <a:pt x="44" y="109"/>
                  <a:pt x="53" y="96"/>
                  <a:pt x="55" y="95"/>
                </a:cubicBezTo>
                <a:cubicBezTo>
                  <a:pt x="58" y="94"/>
                  <a:pt x="73" y="92"/>
                  <a:pt x="87" y="91"/>
                </a:cubicBezTo>
                <a:cubicBezTo>
                  <a:pt x="88" y="90"/>
                  <a:pt x="88" y="90"/>
                  <a:pt x="89" y="89"/>
                </a:cubicBezTo>
                <a:cubicBezTo>
                  <a:pt x="89" y="88"/>
                  <a:pt x="89" y="87"/>
                  <a:pt x="88" y="86"/>
                </a:cubicBezTo>
                <a:cubicBezTo>
                  <a:pt x="19" y="27"/>
                  <a:pt x="19" y="27"/>
                  <a:pt x="19" y="27"/>
                </a:cubicBezTo>
                <a:cubicBezTo>
                  <a:pt x="18" y="26"/>
                  <a:pt x="17" y="26"/>
                  <a:pt x="16" y="27"/>
                </a:cubicBezTo>
                <a:cubicBezTo>
                  <a:pt x="15" y="27"/>
                  <a:pt x="15" y="28"/>
                  <a:pt x="15" y="29"/>
                </a:cubicBezTo>
                <a:close/>
                <a:moveTo>
                  <a:pt x="80" y="86"/>
                </a:moveTo>
                <a:cubicBezTo>
                  <a:pt x="71" y="87"/>
                  <a:pt x="56" y="89"/>
                  <a:pt x="53" y="91"/>
                </a:cubicBezTo>
                <a:cubicBezTo>
                  <a:pt x="49" y="93"/>
                  <a:pt x="41" y="105"/>
                  <a:pt x="35" y="112"/>
                </a:cubicBezTo>
                <a:cubicBezTo>
                  <a:pt x="21" y="35"/>
                  <a:pt x="21" y="35"/>
                  <a:pt x="21" y="35"/>
                </a:cubicBezTo>
                <a:lnTo>
                  <a:pt x="80" y="8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11C29BE6-92BE-30AE-5CD9-936D1EC555FD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3575050"/>
            <a:ext cx="254000" cy="254000"/>
          </a:xfrm>
          <a:custGeom>
            <a:avLst/>
            <a:gdLst>
              <a:gd name="T0" fmla="*/ 0 w 160"/>
              <a:gd name="T1" fmla="*/ 80 h 160"/>
              <a:gd name="T2" fmla="*/ 160 w 160"/>
              <a:gd name="T3" fmla="*/ 80 h 160"/>
              <a:gd name="T4" fmla="*/ 80 w 160"/>
              <a:gd name="T5" fmla="*/ 155 h 160"/>
              <a:gd name="T6" fmla="*/ 80 w 160"/>
              <a:gd name="T7" fmla="*/ 5 h 160"/>
              <a:gd name="T8" fmla="*/ 80 w 160"/>
              <a:gd name="T9" fmla="*/ 155 h 160"/>
              <a:gd name="T10" fmla="*/ 13 w 160"/>
              <a:gd name="T11" fmla="*/ 80 h 160"/>
              <a:gd name="T12" fmla="*/ 146 w 160"/>
              <a:gd name="T13" fmla="*/ 80 h 160"/>
              <a:gd name="T14" fmla="*/ 125 w 160"/>
              <a:gd name="T15" fmla="*/ 122 h 160"/>
              <a:gd name="T16" fmla="*/ 120 w 160"/>
              <a:gd name="T17" fmla="*/ 117 h 160"/>
              <a:gd name="T18" fmla="*/ 116 w 160"/>
              <a:gd name="T19" fmla="*/ 120 h 160"/>
              <a:gd name="T20" fmla="*/ 121 w 160"/>
              <a:gd name="T21" fmla="*/ 125 h 160"/>
              <a:gd name="T22" fmla="*/ 82 w 160"/>
              <a:gd name="T23" fmla="*/ 131 h 160"/>
              <a:gd name="T24" fmla="*/ 77 w 160"/>
              <a:gd name="T25" fmla="*/ 131 h 160"/>
              <a:gd name="T26" fmla="*/ 38 w 160"/>
              <a:gd name="T27" fmla="*/ 125 h 160"/>
              <a:gd name="T28" fmla="*/ 43 w 160"/>
              <a:gd name="T29" fmla="*/ 120 h 160"/>
              <a:gd name="T30" fmla="*/ 39 w 160"/>
              <a:gd name="T31" fmla="*/ 117 h 160"/>
              <a:gd name="T32" fmla="*/ 34 w 160"/>
              <a:gd name="T33" fmla="*/ 122 h 160"/>
              <a:gd name="T34" fmla="*/ 28 w 160"/>
              <a:gd name="T35" fmla="*/ 83 h 160"/>
              <a:gd name="T36" fmla="*/ 28 w 160"/>
              <a:gd name="T37" fmla="*/ 78 h 160"/>
              <a:gd name="T38" fmla="*/ 34 w 160"/>
              <a:gd name="T39" fmla="*/ 38 h 160"/>
              <a:gd name="T40" fmla="*/ 39 w 160"/>
              <a:gd name="T41" fmla="*/ 43 h 160"/>
              <a:gd name="T42" fmla="*/ 43 w 160"/>
              <a:gd name="T43" fmla="*/ 43 h 160"/>
              <a:gd name="T44" fmla="*/ 38 w 160"/>
              <a:gd name="T45" fmla="*/ 35 h 160"/>
              <a:gd name="T46" fmla="*/ 77 w 160"/>
              <a:gd name="T47" fmla="*/ 19 h 160"/>
              <a:gd name="T48" fmla="*/ 80 w 160"/>
              <a:gd name="T49" fmla="*/ 31 h 160"/>
              <a:gd name="T50" fmla="*/ 82 w 160"/>
              <a:gd name="T51" fmla="*/ 19 h 160"/>
              <a:gd name="T52" fmla="*/ 121 w 160"/>
              <a:gd name="T53" fmla="*/ 35 h 160"/>
              <a:gd name="T54" fmla="*/ 116 w 160"/>
              <a:gd name="T55" fmla="*/ 43 h 160"/>
              <a:gd name="T56" fmla="*/ 120 w 160"/>
              <a:gd name="T57" fmla="*/ 43 h 160"/>
              <a:gd name="T58" fmla="*/ 125 w 160"/>
              <a:gd name="T59" fmla="*/ 38 h 160"/>
              <a:gd name="T60" fmla="*/ 131 w 160"/>
              <a:gd name="T61" fmla="*/ 78 h 160"/>
              <a:gd name="T62" fmla="*/ 131 w 160"/>
              <a:gd name="T63" fmla="*/ 83 h 160"/>
              <a:gd name="T64" fmla="*/ 125 w 160"/>
              <a:gd name="T65" fmla="*/ 122 h 160"/>
              <a:gd name="T66" fmla="*/ 88 w 160"/>
              <a:gd name="T67" fmla="*/ 80 h 160"/>
              <a:gd name="T68" fmla="*/ 82 w 160"/>
              <a:gd name="T69" fmla="*/ 37 h 160"/>
              <a:gd name="T70" fmla="*/ 77 w 160"/>
              <a:gd name="T71" fmla="*/ 37 h 160"/>
              <a:gd name="T72" fmla="*/ 71 w 160"/>
              <a:gd name="T73" fmla="*/ 80 h 160"/>
              <a:gd name="T74" fmla="*/ 84 w 160"/>
              <a:gd name="T75" fmla="*/ 88 h 160"/>
              <a:gd name="T76" fmla="*/ 108 w 160"/>
              <a:gd name="T77" fmla="*/ 110 h 160"/>
              <a:gd name="T78" fmla="*/ 110 w 160"/>
              <a:gd name="T79" fmla="*/ 106 h 160"/>
              <a:gd name="T80" fmla="*/ 80 w 160"/>
              <a:gd name="T81" fmla="*/ 84 h 160"/>
              <a:gd name="T82" fmla="*/ 80 w 160"/>
              <a:gd name="T83" fmla="*/ 76 h 160"/>
              <a:gd name="T84" fmla="*/ 80 w 160"/>
              <a:gd name="T85" fmla="*/ 8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5" y="0"/>
                  <a:pt x="0" y="36"/>
                  <a:pt x="0" y="80"/>
                </a:cubicBezTo>
                <a:cubicBezTo>
                  <a:pt x="0" y="124"/>
                  <a:pt x="35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8" y="155"/>
                  <a:pt x="5" y="122"/>
                  <a:pt x="5" y="80"/>
                </a:cubicBezTo>
                <a:cubicBezTo>
                  <a:pt x="5" y="39"/>
                  <a:pt x="38" y="5"/>
                  <a:pt x="80" y="5"/>
                </a:cubicBezTo>
                <a:cubicBezTo>
                  <a:pt x="121" y="5"/>
                  <a:pt x="155" y="39"/>
                  <a:pt x="155" y="80"/>
                </a:cubicBezTo>
                <a:cubicBezTo>
                  <a:pt x="155" y="122"/>
                  <a:pt x="121" y="155"/>
                  <a:pt x="80" y="155"/>
                </a:cubicBezTo>
                <a:close/>
                <a:moveTo>
                  <a:pt x="80" y="14"/>
                </a:moveTo>
                <a:cubicBezTo>
                  <a:pt x="43" y="14"/>
                  <a:pt x="13" y="44"/>
                  <a:pt x="13" y="80"/>
                </a:cubicBezTo>
                <a:cubicBezTo>
                  <a:pt x="13" y="117"/>
                  <a:pt x="43" y="147"/>
                  <a:pt x="80" y="147"/>
                </a:cubicBezTo>
                <a:cubicBezTo>
                  <a:pt x="116" y="147"/>
                  <a:pt x="146" y="117"/>
                  <a:pt x="146" y="80"/>
                </a:cubicBezTo>
                <a:cubicBezTo>
                  <a:pt x="146" y="44"/>
                  <a:pt x="116" y="14"/>
                  <a:pt x="80" y="14"/>
                </a:cubicBezTo>
                <a:close/>
                <a:moveTo>
                  <a:pt x="125" y="122"/>
                </a:moveTo>
                <a:cubicBezTo>
                  <a:pt x="125" y="122"/>
                  <a:pt x="124" y="122"/>
                  <a:pt x="124" y="121"/>
                </a:cubicBezTo>
                <a:cubicBezTo>
                  <a:pt x="120" y="117"/>
                  <a:pt x="120" y="117"/>
                  <a:pt x="120" y="117"/>
                </a:cubicBezTo>
                <a:cubicBezTo>
                  <a:pt x="119" y="116"/>
                  <a:pt x="117" y="116"/>
                  <a:pt x="116" y="117"/>
                </a:cubicBezTo>
                <a:cubicBezTo>
                  <a:pt x="115" y="118"/>
                  <a:pt x="115" y="119"/>
                  <a:pt x="116" y="120"/>
                </a:cubicBezTo>
                <a:cubicBezTo>
                  <a:pt x="121" y="125"/>
                  <a:pt x="121" y="125"/>
                  <a:pt x="121" y="125"/>
                </a:cubicBezTo>
                <a:cubicBezTo>
                  <a:pt x="121" y="125"/>
                  <a:pt x="121" y="125"/>
                  <a:pt x="121" y="125"/>
                </a:cubicBezTo>
                <a:cubicBezTo>
                  <a:pt x="111" y="135"/>
                  <a:pt x="97" y="141"/>
                  <a:pt x="82" y="142"/>
                </a:cubicBezTo>
                <a:cubicBezTo>
                  <a:pt x="82" y="131"/>
                  <a:pt x="82" y="131"/>
                  <a:pt x="82" y="131"/>
                </a:cubicBezTo>
                <a:cubicBezTo>
                  <a:pt x="82" y="130"/>
                  <a:pt x="81" y="129"/>
                  <a:pt x="80" y="129"/>
                </a:cubicBezTo>
                <a:cubicBezTo>
                  <a:pt x="78" y="129"/>
                  <a:pt x="77" y="130"/>
                  <a:pt x="77" y="131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62" y="141"/>
                  <a:pt x="48" y="135"/>
                  <a:pt x="38" y="125"/>
                </a:cubicBezTo>
                <a:cubicBezTo>
                  <a:pt x="38" y="125"/>
                  <a:pt x="38" y="125"/>
                  <a:pt x="38" y="125"/>
                </a:cubicBezTo>
                <a:cubicBezTo>
                  <a:pt x="43" y="120"/>
                  <a:pt x="43" y="120"/>
                  <a:pt x="43" y="120"/>
                </a:cubicBezTo>
                <a:cubicBezTo>
                  <a:pt x="44" y="119"/>
                  <a:pt x="44" y="118"/>
                  <a:pt x="43" y="117"/>
                </a:cubicBezTo>
                <a:cubicBezTo>
                  <a:pt x="42" y="116"/>
                  <a:pt x="40" y="116"/>
                  <a:pt x="39" y="117"/>
                </a:cubicBezTo>
                <a:cubicBezTo>
                  <a:pt x="35" y="121"/>
                  <a:pt x="35" y="121"/>
                  <a:pt x="35" y="121"/>
                </a:cubicBezTo>
                <a:cubicBezTo>
                  <a:pt x="35" y="122"/>
                  <a:pt x="35" y="122"/>
                  <a:pt x="34" y="122"/>
                </a:cubicBezTo>
                <a:cubicBezTo>
                  <a:pt x="25" y="112"/>
                  <a:pt x="19" y="98"/>
                  <a:pt x="18" y="83"/>
                </a:cubicBezTo>
                <a:cubicBezTo>
                  <a:pt x="28" y="83"/>
                  <a:pt x="28" y="83"/>
                  <a:pt x="28" y="83"/>
                </a:cubicBezTo>
                <a:cubicBezTo>
                  <a:pt x="30" y="83"/>
                  <a:pt x="31" y="82"/>
                  <a:pt x="31" y="80"/>
                </a:cubicBezTo>
                <a:cubicBezTo>
                  <a:pt x="31" y="79"/>
                  <a:pt x="30" y="78"/>
                  <a:pt x="28" y="78"/>
                </a:cubicBezTo>
                <a:cubicBezTo>
                  <a:pt x="18" y="78"/>
                  <a:pt x="18" y="78"/>
                  <a:pt x="18" y="78"/>
                </a:cubicBezTo>
                <a:cubicBezTo>
                  <a:pt x="19" y="63"/>
                  <a:pt x="25" y="49"/>
                  <a:pt x="34" y="38"/>
                </a:cubicBezTo>
                <a:cubicBezTo>
                  <a:pt x="35" y="39"/>
                  <a:pt x="35" y="39"/>
                  <a:pt x="35" y="39"/>
                </a:cubicBezTo>
                <a:cubicBezTo>
                  <a:pt x="39" y="43"/>
                  <a:pt x="39" y="43"/>
                  <a:pt x="39" y="43"/>
                </a:cubicBezTo>
                <a:cubicBezTo>
                  <a:pt x="40" y="44"/>
                  <a:pt x="40" y="44"/>
                  <a:pt x="41" y="44"/>
                </a:cubicBezTo>
                <a:cubicBezTo>
                  <a:pt x="42" y="44"/>
                  <a:pt x="42" y="44"/>
                  <a:pt x="43" y="43"/>
                </a:cubicBezTo>
                <a:cubicBezTo>
                  <a:pt x="44" y="42"/>
                  <a:pt x="44" y="41"/>
                  <a:pt x="43" y="40"/>
                </a:cubicBezTo>
                <a:cubicBezTo>
                  <a:pt x="38" y="35"/>
                  <a:pt x="38" y="35"/>
                  <a:pt x="38" y="35"/>
                </a:cubicBezTo>
                <a:cubicBezTo>
                  <a:pt x="38" y="35"/>
                  <a:pt x="38" y="35"/>
                  <a:pt x="38" y="35"/>
                </a:cubicBezTo>
                <a:cubicBezTo>
                  <a:pt x="48" y="25"/>
                  <a:pt x="62" y="19"/>
                  <a:pt x="77" y="19"/>
                </a:cubicBezTo>
                <a:cubicBezTo>
                  <a:pt x="77" y="29"/>
                  <a:pt x="77" y="29"/>
                  <a:pt x="77" y="29"/>
                </a:cubicBezTo>
                <a:cubicBezTo>
                  <a:pt x="77" y="30"/>
                  <a:pt x="78" y="31"/>
                  <a:pt x="80" y="31"/>
                </a:cubicBezTo>
                <a:cubicBezTo>
                  <a:pt x="81" y="31"/>
                  <a:pt x="82" y="30"/>
                  <a:pt x="82" y="29"/>
                </a:cubicBezTo>
                <a:cubicBezTo>
                  <a:pt x="82" y="19"/>
                  <a:pt x="82" y="19"/>
                  <a:pt x="82" y="19"/>
                </a:cubicBezTo>
                <a:cubicBezTo>
                  <a:pt x="97" y="19"/>
                  <a:pt x="111" y="25"/>
                  <a:pt x="121" y="35"/>
                </a:cubicBezTo>
                <a:cubicBezTo>
                  <a:pt x="121" y="35"/>
                  <a:pt x="121" y="35"/>
                  <a:pt x="121" y="35"/>
                </a:cubicBezTo>
                <a:cubicBezTo>
                  <a:pt x="116" y="40"/>
                  <a:pt x="116" y="40"/>
                  <a:pt x="116" y="40"/>
                </a:cubicBezTo>
                <a:cubicBezTo>
                  <a:pt x="115" y="41"/>
                  <a:pt x="115" y="42"/>
                  <a:pt x="116" y="43"/>
                </a:cubicBezTo>
                <a:cubicBezTo>
                  <a:pt x="117" y="44"/>
                  <a:pt x="117" y="44"/>
                  <a:pt x="118" y="44"/>
                </a:cubicBezTo>
                <a:cubicBezTo>
                  <a:pt x="119" y="44"/>
                  <a:pt x="119" y="44"/>
                  <a:pt x="120" y="43"/>
                </a:cubicBezTo>
                <a:cubicBezTo>
                  <a:pt x="124" y="39"/>
                  <a:pt x="124" y="39"/>
                  <a:pt x="124" y="39"/>
                </a:cubicBezTo>
                <a:cubicBezTo>
                  <a:pt x="124" y="39"/>
                  <a:pt x="125" y="39"/>
                  <a:pt x="125" y="38"/>
                </a:cubicBezTo>
                <a:cubicBezTo>
                  <a:pt x="134" y="49"/>
                  <a:pt x="140" y="63"/>
                  <a:pt x="141" y="78"/>
                </a:cubicBezTo>
                <a:cubicBezTo>
                  <a:pt x="131" y="78"/>
                  <a:pt x="131" y="78"/>
                  <a:pt x="131" y="78"/>
                </a:cubicBezTo>
                <a:cubicBezTo>
                  <a:pt x="129" y="78"/>
                  <a:pt x="128" y="79"/>
                  <a:pt x="128" y="80"/>
                </a:cubicBezTo>
                <a:cubicBezTo>
                  <a:pt x="128" y="82"/>
                  <a:pt x="129" y="83"/>
                  <a:pt x="131" y="83"/>
                </a:cubicBezTo>
                <a:cubicBezTo>
                  <a:pt x="141" y="83"/>
                  <a:pt x="141" y="83"/>
                  <a:pt x="141" y="83"/>
                </a:cubicBezTo>
                <a:cubicBezTo>
                  <a:pt x="140" y="98"/>
                  <a:pt x="134" y="112"/>
                  <a:pt x="125" y="122"/>
                </a:cubicBezTo>
                <a:close/>
                <a:moveTo>
                  <a:pt x="87" y="84"/>
                </a:moveTo>
                <a:cubicBezTo>
                  <a:pt x="88" y="83"/>
                  <a:pt x="88" y="82"/>
                  <a:pt x="88" y="80"/>
                </a:cubicBezTo>
                <a:cubicBezTo>
                  <a:pt x="88" y="76"/>
                  <a:pt x="86" y="73"/>
                  <a:pt x="82" y="72"/>
                </a:cubicBezTo>
                <a:cubicBezTo>
                  <a:pt x="82" y="37"/>
                  <a:pt x="82" y="37"/>
                  <a:pt x="82" y="37"/>
                </a:cubicBezTo>
                <a:cubicBezTo>
                  <a:pt x="82" y="35"/>
                  <a:pt x="81" y="34"/>
                  <a:pt x="80" y="34"/>
                </a:cubicBezTo>
                <a:cubicBezTo>
                  <a:pt x="78" y="34"/>
                  <a:pt x="77" y="35"/>
                  <a:pt x="77" y="37"/>
                </a:cubicBezTo>
                <a:cubicBezTo>
                  <a:pt x="77" y="72"/>
                  <a:pt x="77" y="72"/>
                  <a:pt x="77" y="72"/>
                </a:cubicBezTo>
                <a:cubicBezTo>
                  <a:pt x="73" y="73"/>
                  <a:pt x="71" y="76"/>
                  <a:pt x="71" y="80"/>
                </a:cubicBezTo>
                <a:cubicBezTo>
                  <a:pt x="71" y="85"/>
                  <a:pt x="75" y="89"/>
                  <a:pt x="80" y="89"/>
                </a:cubicBezTo>
                <a:cubicBezTo>
                  <a:pt x="81" y="89"/>
                  <a:pt x="83" y="89"/>
                  <a:pt x="84" y="88"/>
                </a:cubicBezTo>
                <a:cubicBezTo>
                  <a:pt x="106" y="110"/>
                  <a:pt x="106" y="110"/>
                  <a:pt x="106" y="110"/>
                </a:cubicBezTo>
                <a:cubicBezTo>
                  <a:pt x="107" y="110"/>
                  <a:pt x="107" y="110"/>
                  <a:pt x="108" y="110"/>
                </a:cubicBezTo>
                <a:cubicBezTo>
                  <a:pt x="109" y="110"/>
                  <a:pt x="109" y="110"/>
                  <a:pt x="110" y="109"/>
                </a:cubicBezTo>
                <a:cubicBezTo>
                  <a:pt x="111" y="108"/>
                  <a:pt x="111" y="107"/>
                  <a:pt x="110" y="106"/>
                </a:cubicBezTo>
                <a:lnTo>
                  <a:pt x="87" y="84"/>
                </a:lnTo>
                <a:close/>
                <a:moveTo>
                  <a:pt x="80" y="84"/>
                </a:moveTo>
                <a:cubicBezTo>
                  <a:pt x="77" y="84"/>
                  <a:pt x="76" y="82"/>
                  <a:pt x="76" y="80"/>
                </a:cubicBezTo>
                <a:cubicBezTo>
                  <a:pt x="76" y="78"/>
                  <a:pt x="77" y="76"/>
                  <a:pt x="80" y="76"/>
                </a:cubicBezTo>
                <a:cubicBezTo>
                  <a:pt x="82" y="76"/>
                  <a:pt x="83" y="78"/>
                  <a:pt x="83" y="80"/>
                </a:cubicBezTo>
                <a:cubicBezTo>
                  <a:pt x="83" y="82"/>
                  <a:pt x="82" y="84"/>
                  <a:pt x="80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286047B3-01B0-8611-3BCC-7084479B05F0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3579813"/>
            <a:ext cx="257175" cy="244475"/>
          </a:xfrm>
          <a:custGeom>
            <a:avLst/>
            <a:gdLst>
              <a:gd name="T0" fmla="*/ 15 w 162"/>
              <a:gd name="T1" fmla="*/ 81 h 154"/>
              <a:gd name="T2" fmla="*/ 148 w 162"/>
              <a:gd name="T3" fmla="*/ 81 h 154"/>
              <a:gd name="T4" fmla="*/ 81 w 162"/>
              <a:gd name="T5" fmla="*/ 142 h 154"/>
              <a:gd name="T6" fmla="*/ 81 w 162"/>
              <a:gd name="T7" fmla="*/ 19 h 154"/>
              <a:gd name="T8" fmla="*/ 81 w 162"/>
              <a:gd name="T9" fmla="*/ 142 h 154"/>
              <a:gd name="T10" fmla="*/ 28 w 162"/>
              <a:gd name="T11" fmla="*/ 81 h 154"/>
              <a:gd name="T12" fmla="*/ 135 w 162"/>
              <a:gd name="T13" fmla="*/ 81 h 154"/>
              <a:gd name="T14" fmla="*/ 122 w 162"/>
              <a:gd name="T15" fmla="*/ 83 h 154"/>
              <a:gd name="T16" fmla="*/ 84 w 162"/>
              <a:gd name="T17" fmla="*/ 129 h 154"/>
              <a:gd name="T18" fmla="*/ 81 w 162"/>
              <a:gd name="T19" fmla="*/ 119 h 154"/>
              <a:gd name="T20" fmla="*/ 79 w 162"/>
              <a:gd name="T21" fmla="*/ 129 h 154"/>
              <a:gd name="T22" fmla="*/ 41 w 162"/>
              <a:gd name="T23" fmla="*/ 83 h 154"/>
              <a:gd name="T24" fmla="*/ 41 w 162"/>
              <a:gd name="T25" fmla="*/ 78 h 154"/>
              <a:gd name="T26" fmla="*/ 79 w 162"/>
              <a:gd name="T27" fmla="*/ 32 h 154"/>
              <a:gd name="T28" fmla="*/ 81 w 162"/>
              <a:gd name="T29" fmla="*/ 42 h 154"/>
              <a:gd name="T30" fmla="*/ 84 w 162"/>
              <a:gd name="T31" fmla="*/ 32 h 154"/>
              <a:gd name="T32" fmla="*/ 122 w 162"/>
              <a:gd name="T33" fmla="*/ 78 h 154"/>
              <a:gd name="T34" fmla="*/ 122 w 162"/>
              <a:gd name="T35" fmla="*/ 83 h 154"/>
              <a:gd name="T36" fmla="*/ 89 w 162"/>
              <a:gd name="T37" fmla="*/ 81 h 154"/>
              <a:gd name="T38" fmla="*/ 84 w 162"/>
              <a:gd name="T39" fmla="*/ 46 h 154"/>
              <a:gd name="T40" fmla="*/ 79 w 162"/>
              <a:gd name="T41" fmla="*/ 46 h 154"/>
              <a:gd name="T42" fmla="*/ 74 w 162"/>
              <a:gd name="T43" fmla="*/ 81 h 154"/>
              <a:gd name="T44" fmla="*/ 85 w 162"/>
              <a:gd name="T45" fmla="*/ 87 h 154"/>
              <a:gd name="T46" fmla="*/ 104 w 162"/>
              <a:gd name="T47" fmla="*/ 105 h 154"/>
              <a:gd name="T48" fmla="*/ 106 w 162"/>
              <a:gd name="T49" fmla="*/ 101 h 154"/>
              <a:gd name="T50" fmla="*/ 81 w 162"/>
              <a:gd name="T51" fmla="*/ 83 h 154"/>
              <a:gd name="T52" fmla="*/ 81 w 162"/>
              <a:gd name="T53" fmla="*/ 78 h 154"/>
              <a:gd name="T54" fmla="*/ 81 w 162"/>
              <a:gd name="T55" fmla="*/ 83 h 154"/>
              <a:gd name="T56" fmla="*/ 45 w 162"/>
              <a:gd name="T57" fmla="*/ 4 h 154"/>
              <a:gd name="T58" fmla="*/ 11 w 162"/>
              <a:gd name="T59" fmla="*/ 10 h 154"/>
              <a:gd name="T60" fmla="*/ 6 w 162"/>
              <a:gd name="T61" fmla="*/ 44 h 154"/>
              <a:gd name="T62" fmla="*/ 24 w 162"/>
              <a:gd name="T63" fmla="*/ 42 h 154"/>
              <a:gd name="T64" fmla="*/ 14 w 162"/>
              <a:gd name="T65" fmla="*/ 42 h 154"/>
              <a:gd name="T66" fmla="*/ 7 w 162"/>
              <a:gd name="T67" fmla="*/ 27 h 154"/>
              <a:gd name="T68" fmla="*/ 34 w 162"/>
              <a:gd name="T69" fmla="*/ 5 h 154"/>
              <a:gd name="T70" fmla="*/ 40 w 162"/>
              <a:gd name="T71" fmla="*/ 19 h 154"/>
              <a:gd name="T72" fmla="*/ 14 w 162"/>
              <a:gd name="T73" fmla="*/ 42 h 154"/>
              <a:gd name="T74" fmla="*/ 26 w 162"/>
              <a:gd name="T75" fmla="*/ 124 h 154"/>
              <a:gd name="T76" fmla="*/ 19 w 162"/>
              <a:gd name="T77" fmla="*/ 151 h 154"/>
              <a:gd name="T78" fmla="*/ 22 w 162"/>
              <a:gd name="T79" fmla="*/ 154 h 154"/>
              <a:gd name="T80" fmla="*/ 44 w 162"/>
              <a:gd name="T81" fmla="*/ 142 h 154"/>
              <a:gd name="T82" fmla="*/ 44 w 162"/>
              <a:gd name="T83" fmla="*/ 138 h 154"/>
              <a:gd name="T84" fmla="*/ 25 w 162"/>
              <a:gd name="T85" fmla="*/ 147 h 154"/>
              <a:gd name="T86" fmla="*/ 38 w 162"/>
              <a:gd name="T87" fmla="*/ 139 h 154"/>
              <a:gd name="T88" fmla="*/ 161 w 162"/>
              <a:gd name="T89" fmla="*/ 26 h 154"/>
              <a:gd name="T90" fmla="*/ 129 w 162"/>
              <a:gd name="T91" fmla="*/ 0 h 154"/>
              <a:gd name="T92" fmla="*/ 119 w 162"/>
              <a:gd name="T93" fmla="*/ 22 h 154"/>
              <a:gd name="T94" fmla="*/ 149 w 162"/>
              <a:gd name="T95" fmla="*/ 47 h 154"/>
              <a:gd name="T96" fmla="*/ 161 w 162"/>
              <a:gd name="T97" fmla="*/ 26 h 154"/>
              <a:gd name="T98" fmla="*/ 149 w 162"/>
              <a:gd name="T99" fmla="*/ 42 h 154"/>
              <a:gd name="T100" fmla="*/ 123 w 162"/>
              <a:gd name="T101" fmla="*/ 19 h 154"/>
              <a:gd name="T102" fmla="*/ 129 w 162"/>
              <a:gd name="T103" fmla="*/ 5 h 154"/>
              <a:gd name="T104" fmla="*/ 156 w 162"/>
              <a:gd name="T105" fmla="*/ 27 h 154"/>
              <a:gd name="T106" fmla="*/ 138 w 162"/>
              <a:gd name="T107" fmla="*/ 126 h 154"/>
              <a:gd name="T108" fmla="*/ 134 w 162"/>
              <a:gd name="T109" fmla="*/ 125 h 154"/>
              <a:gd name="T110" fmla="*/ 118 w 162"/>
              <a:gd name="T111" fmla="*/ 140 h 154"/>
              <a:gd name="T112" fmla="*/ 140 w 162"/>
              <a:gd name="T113" fmla="*/ 154 h 154"/>
              <a:gd name="T114" fmla="*/ 143 w 162"/>
              <a:gd name="T115" fmla="*/ 153 h 154"/>
              <a:gd name="T116" fmla="*/ 138 w 162"/>
              <a:gd name="T117" fmla="*/ 126 h 154"/>
              <a:gd name="T118" fmla="*/ 134 w 162"/>
              <a:gd name="T119" fmla="*/ 131 h 154"/>
              <a:gd name="T120" fmla="*/ 125 w 162"/>
              <a:gd name="T121" fmla="*/ 139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2" h="154">
                <a:moveTo>
                  <a:pt x="81" y="14"/>
                </a:moveTo>
                <a:cubicBezTo>
                  <a:pt x="45" y="14"/>
                  <a:pt x="15" y="44"/>
                  <a:pt x="15" y="81"/>
                </a:cubicBezTo>
                <a:cubicBezTo>
                  <a:pt x="15" y="117"/>
                  <a:pt x="45" y="147"/>
                  <a:pt x="81" y="147"/>
                </a:cubicBezTo>
                <a:cubicBezTo>
                  <a:pt x="118" y="147"/>
                  <a:pt x="148" y="117"/>
                  <a:pt x="148" y="81"/>
                </a:cubicBezTo>
                <a:cubicBezTo>
                  <a:pt x="148" y="44"/>
                  <a:pt x="118" y="14"/>
                  <a:pt x="81" y="14"/>
                </a:cubicBezTo>
                <a:close/>
                <a:moveTo>
                  <a:pt x="81" y="142"/>
                </a:moveTo>
                <a:cubicBezTo>
                  <a:pt x="48" y="142"/>
                  <a:pt x="20" y="114"/>
                  <a:pt x="20" y="81"/>
                </a:cubicBezTo>
                <a:cubicBezTo>
                  <a:pt x="20" y="47"/>
                  <a:pt x="48" y="19"/>
                  <a:pt x="81" y="19"/>
                </a:cubicBezTo>
                <a:cubicBezTo>
                  <a:pt x="115" y="19"/>
                  <a:pt x="143" y="47"/>
                  <a:pt x="143" y="81"/>
                </a:cubicBezTo>
                <a:cubicBezTo>
                  <a:pt x="143" y="114"/>
                  <a:pt x="115" y="142"/>
                  <a:pt x="81" y="142"/>
                </a:cubicBezTo>
                <a:close/>
                <a:moveTo>
                  <a:pt x="81" y="27"/>
                </a:moveTo>
                <a:cubicBezTo>
                  <a:pt x="52" y="27"/>
                  <a:pt x="28" y="51"/>
                  <a:pt x="28" y="81"/>
                </a:cubicBezTo>
                <a:cubicBezTo>
                  <a:pt x="28" y="110"/>
                  <a:pt x="52" y="134"/>
                  <a:pt x="81" y="134"/>
                </a:cubicBezTo>
                <a:cubicBezTo>
                  <a:pt x="111" y="134"/>
                  <a:pt x="135" y="110"/>
                  <a:pt x="135" y="81"/>
                </a:cubicBezTo>
                <a:cubicBezTo>
                  <a:pt x="135" y="51"/>
                  <a:pt x="111" y="27"/>
                  <a:pt x="81" y="27"/>
                </a:cubicBezTo>
                <a:close/>
                <a:moveTo>
                  <a:pt x="122" y="83"/>
                </a:moveTo>
                <a:cubicBezTo>
                  <a:pt x="130" y="83"/>
                  <a:pt x="130" y="83"/>
                  <a:pt x="130" y="83"/>
                </a:cubicBezTo>
                <a:cubicBezTo>
                  <a:pt x="129" y="108"/>
                  <a:pt x="109" y="128"/>
                  <a:pt x="84" y="129"/>
                </a:cubicBezTo>
                <a:cubicBezTo>
                  <a:pt x="84" y="121"/>
                  <a:pt x="84" y="121"/>
                  <a:pt x="84" y="121"/>
                </a:cubicBezTo>
                <a:cubicBezTo>
                  <a:pt x="84" y="120"/>
                  <a:pt x="83" y="119"/>
                  <a:pt x="81" y="119"/>
                </a:cubicBezTo>
                <a:cubicBezTo>
                  <a:pt x="80" y="119"/>
                  <a:pt x="79" y="120"/>
                  <a:pt x="79" y="121"/>
                </a:cubicBezTo>
                <a:cubicBezTo>
                  <a:pt x="79" y="129"/>
                  <a:pt x="79" y="129"/>
                  <a:pt x="79" y="129"/>
                </a:cubicBezTo>
                <a:cubicBezTo>
                  <a:pt x="54" y="128"/>
                  <a:pt x="34" y="108"/>
                  <a:pt x="33" y="83"/>
                </a:cubicBezTo>
                <a:cubicBezTo>
                  <a:pt x="41" y="83"/>
                  <a:pt x="41" y="83"/>
                  <a:pt x="41" y="83"/>
                </a:cubicBezTo>
                <a:cubicBezTo>
                  <a:pt x="42" y="83"/>
                  <a:pt x="43" y="82"/>
                  <a:pt x="43" y="81"/>
                </a:cubicBezTo>
                <a:cubicBezTo>
                  <a:pt x="43" y="79"/>
                  <a:pt x="42" y="78"/>
                  <a:pt x="41" y="78"/>
                </a:cubicBezTo>
                <a:cubicBezTo>
                  <a:pt x="33" y="78"/>
                  <a:pt x="33" y="78"/>
                  <a:pt x="33" y="78"/>
                </a:cubicBezTo>
                <a:cubicBezTo>
                  <a:pt x="34" y="53"/>
                  <a:pt x="54" y="33"/>
                  <a:pt x="79" y="32"/>
                </a:cubicBezTo>
                <a:cubicBezTo>
                  <a:pt x="79" y="40"/>
                  <a:pt x="79" y="40"/>
                  <a:pt x="79" y="40"/>
                </a:cubicBezTo>
                <a:cubicBezTo>
                  <a:pt x="79" y="41"/>
                  <a:pt x="80" y="42"/>
                  <a:pt x="81" y="42"/>
                </a:cubicBezTo>
                <a:cubicBezTo>
                  <a:pt x="83" y="42"/>
                  <a:pt x="84" y="41"/>
                  <a:pt x="84" y="40"/>
                </a:cubicBezTo>
                <a:cubicBezTo>
                  <a:pt x="84" y="32"/>
                  <a:pt x="84" y="32"/>
                  <a:pt x="84" y="32"/>
                </a:cubicBezTo>
                <a:cubicBezTo>
                  <a:pt x="109" y="33"/>
                  <a:pt x="129" y="53"/>
                  <a:pt x="130" y="78"/>
                </a:cubicBezTo>
                <a:cubicBezTo>
                  <a:pt x="122" y="78"/>
                  <a:pt x="122" y="78"/>
                  <a:pt x="122" y="78"/>
                </a:cubicBezTo>
                <a:cubicBezTo>
                  <a:pt x="121" y="78"/>
                  <a:pt x="120" y="79"/>
                  <a:pt x="120" y="81"/>
                </a:cubicBezTo>
                <a:cubicBezTo>
                  <a:pt x="120" y="82"/>
                  <a:pt x="121" y="83"/>
                  <a:pt x="122" y="83"/>
                </a:cubicBezTo>
                <a:close/>
                <a:moveTo>
                  <a:pt x="88" y="84"/>
                </a:moveTo>
                <a:cubicBezTo>
                  <a:pt x="89" y="83"/>
                  <a:pt x="89" y="82"/>
                  <a:pt x="89" y="81"/>
                </a:cubicBezTo>
                <a:cubicBezTo>
                  <a:pt x="89" y="77"/>
                  <a:pt x="87" y="74"/>
                  <a:pt x="84" y="73"/>
                </a:cubicBezTo>
                <a:cubicBezTo>
                  <a:pt x="84" y="46"/>
                  <a:pt x="84" y="46"/>
                  <a:pt x="84" y="46"/>
                </a:cubicBezTo>
                <a:cubicBezTo>
                  <a:pt x="84" y="44"/>
                  <a:pt x="83" y="43"/>
                  <a:pt x="81" y="43"/>
                </a:cubicBezTo>
                <a:cubicBezTo>
                  <a:pt x="80" y="43"/>
                  <a:pt x="79" y="44"/>
                  <a:pt x="79" y="46"/>
                </a:cubicBezTo>
                <a:cubicBezTo>
                  <a:pt x="79" y="73"/>
                  <a:pt x="79" y="73"/>
                  <a:pt x="79" y="73"/>
                </a:cubicBezTo>
                <a:cubicBezTo>
                  <a:pt x="76" y="74"/>
                  <a:pt x="74" y="77"/>
                  <a:pt x="74" y="81"/>
                </a:cubicBezTo>
                <a:cubicBezTo>
                  <a:pt x="74" y="85"/>
                  <a:pt x="77" y="88"/>
                  <a:pt x="81" y="88"/>
                </a:cubicBezTo>
                <a:cubicBezTo>
                  <a:pt x="83" y="88"/>
                  <a:pt x="84" y="88"/>
                  <a:pt x="85" y="87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103" y="105"/>
                  <a:pt x="103" y="105"/>
                  <a:pt x="104" y="105"/>
                </a:cubicBezTo>
                <a:cubicBezTo>
                  <a:pt x="105" y="105"/>
                  <a:pt x="105" y="105"/>
                  <a:pt x="106" y="104"/>
                </a:cubicBezTo>
                <a:cubicBezTo>
                  <a:pt x="107" y="103"/>
                  <a:pt x="107" y="102"/>
                  <a:pt x="106" y="101"/>
                </a:cubicBezTo>
                <a:lnTo>
                  <a:pt x="88" y="84"/>
                </a:lnTo>
                <a:close/>
                <a:moveTo>
                  <a:pt x="81" y="83"/>
                </a:moveTo>
                <a:cubicBezTo>
                  <a:pt x="80" y="83"/>
                  <a:pt x="79" y="82"/>
                  <a:pt x="79" y="81"/>
                </a:cubicBezTo>
                <a:cubicBezTo>
                  <a:pt x="79" y="79"/>
                  <a:pt x="80" y="78"/>
                  <a:pt x="81" y="78"/>
                </a:cubicBezTo>
                <a:cubicBezTo>
                  <a:pt x="83" y="78"/>
                  <a:pt x="84" y="79"/>
                  <a:pt x="84" y="81"/>
                </a:cubicBezTo>
                <a:cubicBezTo>
                  <a:pt x="84" y="82"/>
                  <a:pt x="83" y="83"/>
                  <a:pt x="81" y="83"/>
                </a:cubicBezTo>
                <a:close/>
                <a:moveTo>
                  <a:pt x="44" y="22"/>
                </a:moveTo>
                <a:cubicBezTo>
                  <a:pt x="49" y="17"/>
                  <a:pt x="50" y="9"/>
                  <a:pt x="45" y="4"/>
                </a:cubicBezTo>
                <a:cubicBezTo>
                  <a:pt x="42" y="1"/>
                  <a:pt x="38" y="0"/>
                  <a:pt x="34" y="0"/>
                </a:cubicBezTo>
                <a:cubicBezTo>
                  <a:pt x="25" y="0"/>
                  <a:pt x="16" y="5"/>
                  <a:pt x="11" y="10"/>
                </a:cubicBezTo>
                <a:cubicBezTo>
                  <a:pt x="7" y="14"/>
                  <a:pt x="4" y="20"/>
                  <a:pt x="2" y="26"/>
                </a:cubicBezTo>
                <a:cubicBezTo>
                  <a:pt x="0" y="33"/>
                  <a:pt x="2" y="39"/>
                  <a:pt x="6" y="44"/>
                </a:cubicBezTo>
                <a:cubicBezTo>
                  <a:pt x="8" y="46"/>
                  <a:pt x="11" y="47"/>
                  <a:pt x="14" y="47"/>
                </a:cubicBezTo>
                <a:cubicBezTo>
                  <a:pt x="17" y="47"/>
                  <a:pt x="21" y="45"/>
                  <a:pt x="24" y="42"/>
                </a:cubicBezTo>
                <a:lnTo>
                  <a:pt x="44" y="22"/>
                </a:lnTo>
                <a:close/>
                <a:moveTo>
                  <a:pt x="14" y="42"/>
                </a:moveTo>
                <a:cubicBezTo>
                  <a:pt x="12" y="42"/>
                  <a:pt x="11" y="41"/>
                  <a:pt x="9" y="40"/>
                </a:cubicBezTo>
                <a:cubicBezTo>
                  <a:pt x="6" y="36"/>
                  <a:pt x="6" y="31"/>
                  <a:pt x="7" y="27"/>
                </a:cubicBezTo>
                <a:cubicBezTo>
                  <a:pt x="8" y="22"/>
                  <a:pt x="11" y="17"/>
                  <a:pt x="15" y="13"/>
                </a:cubicBezTo>
                <a:cubicBezTo>
                  <a:pt x="19" y="9"/>
                  <a:pt x="27" y="5"/>
                  <a:pt x="34" y="5"/>
                </a:cubicBezTo>
                <a:cubicBezTo>
                  <a:pt x="37" y="5"/>
                  <a:pt x="40" y="6"/>
                  <a:pt x="42" y="8"/>
                </a:cubicBezTo>
                <a:cubicBezTo>
                  <a:pt x="45" y="10"/>
                  <a:pt x="44" y="15"/>
                  <a:pt x="40" y="19"/>
                </a:cubicBezTo>
                <a:cubicBezTo>
                  <a:pt x="21" y="39"/>
                  <a:pt x="21" y="39"/>
                  <a:pt x="21" y="39"/>
                </a:cubicBezTo>
                <a:cubicBezTo>
                  <a:pt x="19" y="41"/>
                  <a:pt x="16" y="42"/>
                  <a:pt x="14" y="42"/>
                </a:cubicBezTo>
                <a:close/>
                <a:moveTo>
                  <a:pt x="29" y="125"/>
                </a:moveTo>
                <a:cubicBezTo>
                  <a:pt x="28" y="124"/>
                  <a:pt x="27" y="124"/>
                  <a:pt x="26" y="124"/>
                </a:cubicBezTo>
                <a:cubicBezTo>
                  <a:pt x="26" y="125"/>
                  <a:pt x="25" y="125"/>
                  <a:pt x="25" y="126"/>
                </a:cubicBezTo>
                <a:cubicBezTo>
                  <a:pt x="19" y="151"/>
                  <a:pt x="19" y="151"/>
                  <a:pt x="19" y="151"/>
                </a:cubicBezTo>
                <a:cubicBezTo>
                  <a:pt x="19" y="152"/>
                  <a:pt x="20" y="153"/>
                  <a:pt x="20" y="153"/>
                </a:cubicBezTo>
                <a:cubicBezTo>
                  <a:pt x="21" y="154"/>
                  <a:pt x="21" y="154"/>
                  <a:pt x="22" y="154"/>
                </a:cubicBezTo>
                <a:cubicBezTo>
                  <a:pt x="22" y="154"/>
                  <a:pt x="23" y="154"/>
                  <a:pt x="23" y="154"/>
                </a:cubicBezTo>
                <a:cubicBezTo>
                  <a:pt x="44" y="142"/>
                  <a:pt x="44" y="142"/>
                  <a:pt x="44" y="142"/>
                </a:cubicBezTo>
                <a:cubicBezTo>
                  <a:pt x="45" y="142"/>
                  <a:pt x="45" y="141"/>
                  <a:pt x="45" y="140"/>
                </a:cubicBezTo>
                <a:cubicBezTo>
                  <a:pt x="45" y="139"/>
                  <a:pt x="45" y="138"/>
                  <a:pt x="44" y="138"/>
                </a:cubicBezTo>
                <a:lnTo>
                  <a:pt x="29" y="125"/>
                </a:lnTo>
                <a:close/>
                <a:moveTo>
                  <a:pt x="25" y="147"/>
                </a:moveTo>
                <a:cubicBezTo>
                  <a:pt x="29" y="131"/>
                  <a:pt x="29" y="131"/>
                  <a:pt x="29" y="131"/>
                </a:cubicBezTo>
                <a:cubicBezTo>
                  <a:pt x="38" y="139"/>
                  <a:pt x="38" y="139"/>
                  <a:pt x="38" y="139"/>
                </a:cubicBezTo>
                <a:lnTo>
                  <a:pt x="25" y="147"/>
                </a:lnTo>
                <a:close/>
                <a:moveTo>
                  <a:pt x="161" y="26"/>
                </a:moveTo>
                <a:cubicBezTo>
                  <a:pt x="159" y="20"/>
                  <a:pt x="156" y="14"/>
                  <a:pt x="152" y="10"/>
                </a:cubicBezTo>
                <a:cubicBezTo>
                  <a:pt x="147" y="5"/>
                  <a:pt x="138" y="0"/>
                  <a:pt x="129" y="0"/>
                </a:cubicBezTo>
                <a:cubicBezTo>
                  <a:pt x="124" y="0"/>
                  <a:pt x="120" y="1"/>
                  <a:pt x="118" y="4"/>
                </a:cubicBezTo>
                <a:cubicBezTo>
                  <a:pt x="113" y="9"/>
                  <a:pt x="114" y="17"/>
                  <a:pt x="119" y="22"/>
                </a:cubicBezTo>
                <a:cubicBezTo>
                  <a:pt x="139" y="42"/>
                  <a:pt x="139" y="42"/>
                  <a:pt x="139" y="42"/>
                </a:cubicBezTo>
                <a:cubicBezTo>
                  <a:pt x="142" y="45"/>
                  <a:pt x="145" y="47"/>
                  <a:pt x="149" y="47"/>
                </a:cubicBezTo>
                <a:cubicBezTo>
                  <a:pt x="152" y="47"/>
                  <a:pt x="155" y="46"/>
                  <a:pt x="157" y="44"/>
                </a:cubicBezTo>
                <a:cubicBezTo>
                  <a:pt x="161" y="39"/>
                  <a:pt x="162" y="33"/>
                  <a:pt x="161" y="26"/>
                </a:cubicBezTo>
                <a:close/>
                <a:moveTo>
                  <a:pt x="153" y="40"/>
                </a:moveTo>
                <a:cubicBezTo>
                  <a:pt x="152" y="41"/>
                  <a:pt x="150" y="42"/>
                  <a:pt x="149" y="42"/>
                </a:cubicBezTo>
                <a:cubicBezTo>
                  <a:pt x="147" y="42"/>
                  <a:pt x="144" y="41"/>
                  <a:pt x="142" y="39"/>
                </a:cubicBezTo>
                <a:cubicBezTo>
                  <a:pt x="123" y="19"/>
                  <a:pt x="123" y="19"/>
                  <a:pt x="123" y="19"/>
                </a:cubicBezTo>
                <a:cubicBezTo>
                  <a:pt x="119" y="15"/>
                  <a:pt x="118" y="10"/>
                  <a:pt x="121" y="8"/>
                </a:cubicBezTo>
                <a:cubicBezTo>
                  <a:pt x="123" y="6"/>
                  <a:pt x="126" y="5"/>
                  <a:pt x="129" y="5"/>
                </a:cubicBezTo>
                <a:cubicBezTo>
                  <a:pt x="136" y="5"/>
                  <a:pt x="144" y="9"/>
                  <a:pt x="148" y="13"/>
                </a:cubicBezTo>
                <a:cubicBezTo>
                  <a:pt x="152" y="17"/>
                  <a:pt x="155" y="22"/>
                  <a:pt x="156" y="27"/>
                </a:cubicBezTo>
                <a:cubicBezTo>
                  <a:pt x="157" y="31"/>
                  <a:pt x="157" y="36"/>
                  <a:pt x="153" y="40"/>
                </a:cubicBezTo>
                <a:close/>
                <a:moveTo>
                  <a:pt x="138" y="126"/>
                </a:moveTo>
                <a:cubicBezTo>
                  <a:pt x="138" y="125"/>
                  <a:pt x="137" y="125"/>
                  <a:pt x="137" y="124"/>
                </a:cubicBezTo>
                <a:cubicBezTo>
                  <a:pt x="136" y="124"/>
                  <a:pt x="135" y="124"/>
                  <a:pt x="134" y="125"/>
                </a:cubicBezTo>
                <a:cubicBezTo>
                  <a:pt x="119" y="138"/>
                  <a:pt x="119" y="138"/>
                  <a:pt x="119" y="138"/>
                </a:cubicBezTo>
                <a:cubicBezTo>
                  <a:pt x="118" y="138"/>
                  <a:pt x="118" y="139"/>
                  <a:pt x="118" y="140"/>
                </a:cubicBezTo>
                <a:cubicBezTo>
                  <a:pt x="118" y="141"/>
                  <a:pt x="118" y="142"/>
                  <a:pt x="119" y="142"/>
                </a:cubicBezTo>
                <a:cubicBezTo>
                  <a:pt x="140" y="154"/>
                  <a:pt x="140" y="154"/>
                  <a:pt x="140" y="154"/>
                </a:cubicBezTo>
                <a:cubicBezTo>
                  <a:pt x="140" y="154"/>
                  <a:pt x="141" y="154"/>
                  <a:pt x="141" y="154"/>
                </a:cubicBezTo>
                <a:cubicBezTo>
                  <a:pt x="142" y="154"/>
                  <a:pt x="142" y="154"/>
                  <a:pt x="143" y="153"/>
                </a:cubicBezTo>
                <a:cubicBezTo>
                  <a:pt x="143" y="153"/>
                  <a:pt x="144" y="152"/>
                  <a:pt x="143" y="151"/>
                </a:cubicBezTo>
                <a:lnTo>
                  <a:pt x="138" y="126"/>
                </a:lnTo>
                <a:close/>
                <a:moveTo>
                  <a:pt x="125" y="139"/>
                </a:moveTo>
                <a:cubicBezTo>
                  <a:pt x="134" y="131"/>
                  <a:pt x="134" y="131"/>
                  <a:pt x="134" y="131"/>
                </a:cubicBezTo>
                <a:cubicBezTo>
                  <a:pt x="137" y="147"/>
                  <a:pt x="137" y="147"/>
                  <a:pt x="137" y="147"/>
                </a:cubicBezTo>
                <a:lnTo>
                  <a:pt x="125" y="13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5E07A403-47FF-AED8-11D8-D5985132E936}"/>
              </a:ext>
            </a:extLst>
          </p:cNvPr>
          <p:cNvSpPr>
            <a:spLocks noEditPoints="1"/>
          </p:cNvSpPr>
          <p:nvPr/>
        </p:nvSpPr>
        <p:spPr bwMode="auto">
          <a:xfrm>
            <a:off x="9021763" y="3024188"/>
            <a:ext cx="207963" cy="254000"/>
          </a:xfrm>
          <a:custGeom>
            <a:avLst/>
            <a:gdLst>
              <a:gd name="T0" fmla="*/ 25 w 131"/>
              <a:gd name="T1" fmla="*/ 98 h 160"/>
              <a:gd name="T2" fmla="*/ 14 w 131"/>
              <a:gd name="T3" fmla="*/ 106 h 160"/>
              <a:gd name="T4" fmla="*/ 14 w 131"/>
              <a:gd name="T5" fmla="*/ 118 h 160"/>
              <a:gd name="T6" fmla="*/ 49 w 131"/>
              <a:gd name="T7" fmla="*/ 149 h 160"/>
              <a:gd name="T8" fmla="*/ 60 w 131"/>
              <a:gd name="T9" fmla="*/ 142 h 160"/>
              <a:gd name="T10" fmla="*/ 31 w 131"/>
              <a:gd name="T11" fmla="*/ 100 h 160"/>
              <a:gd name="T12" fmla="*/ 52 w 131"/>
              <a:gd name="T13" fmla="*/ 143 h 160"/>
              <a:gd name="T14" fmla="*/ 18 w 131"/>
              <a:gd name="T15" fmla="*/ 114 h 160"/>
              <a:gd name="T16" fmla="*/ 18 w 131"/>
              <a:gd name="T17" fmla="*/ 109 h 160"/>
              <a:gd name="T18" fmla="*/ 25 w 131"/>
              <a:gd name="T19" fmla="*/ 103 h 160"/>
              <a:gd name="T20" fmla="*/ 57 w 131"/>
              <a:gd name="T21" fmla="*/ 133 h 160"/>
              <a:gd name="T22" fmla="*/ 131 w 131"/>
              <a:gd name="T23" fmla="*/ 13 h 160"/>
              <a:gd name="T24" fmla="*/ 118 w 131"/>
              <a:gd name="T25" fmla="*/ 0 h 160"/>
              <a:gd name="T26" fmla="*/ 57 w 131"/>
              <a:gd name="T27" fmla="*/ 56 h 160"/>
              <a:gd name="T28" fmla="*/ 24 w 131"/>
              <a:gd name="T29" fmla="*/ 22 h 160"/>
              <a:gd name="T30" fmla="*/ 12 w 131"/>
              <a:gd name="T31" fmla="*/ 33 h 160"/>
              <a:gd name="T32" fmla="*/ 29 w 131"/>
              <a:gd name="T33" fmla="*/ 90 h 160"/>
              <a:gd name="T34" fmla="*/ 22 w 131"/>
              <a:gd name="T35" fmla="*/ 87 h 160"/>
              <a:gd name="T36" fmla="*/ 3 w 131"/>
              <a:gd name="T37" fmla="*/ 102 h 160"/>
              <a:gd name="T38" fmla="*/ 45 w 131"/>
              <a:gd name="T39" fmla="*/ 157 h 160"/>
              <a:gd name="T40" fmla="*/ 59 w 131"/>
              <a:gd name="T41" fmla="*/ 157 h 160"/>
              <a:gd name="T42" fmla="*/ 71 w 131"/>
              <a:gd name="T43" fmla="*/ 132 h 160"/>
              <a:gd name="T44" fmla="*/ 81 w 131"/>
              <a:gd name="T45" fmla="*/ 127 h 160"/>
              <a:gd name="T46" fmla="*/ 119 w 131"/>
              <a:gd name="T47" fmla="*/ 99 h 160"/>
              <a:gd name="T48" fmla="*/ 118 w 131"/>
              <a:gd name="T49" fmla="*/ 81 h 160"/>
              <a:gd name="T50" fmla="*/ 114 w 131"/>
              <a:gd name="T51" fmla="*/ 68 h 160"/>
              <a:gd name="T52" fmla="*/ 112 w 131"/>
              <a:gd name="T53" fmla="*/ 59 h 160"/>
              <a:gd name="T54" fmla="*/ 103 w 131"/>
              <a:gd name="T55" fmla="*/ 47 h 160"/>
              <a:gd name="T56" fmla="*/ 131 w 131"/>
              <a:gd name="T57" fmla="*/ 13 h 160"/>
              <a:gd name="T58" fmla="*/ 56 w 131"/>
              <a:gd name="T59" fmla="*/ 154 h 160"/>
              <a:gd name="T60" fmla="*/ 7 w 131"/>
              <a:gd name="T61" fmla="*/ 112 h 160"/>
              <a:gd name="T62" fmla="*/ 19 w 131"/>
              <a:gd name="T63" fmla="*/ 94 h 160"/>
              <a:gd name="T64" fmla="*/ 25 w 131"/>
              <a:gd name="T65" fmla="*/ 94 h 160"/>
              <a:gd name="T66" fmla="*/ 67 w 131"/>
              <a:gd name="T67" fmla="*/ 142 h 160"/>
              <a:gd name="T68" fmla="*/ 95 w 131"/>
              <a:gd name="T69" fmla="*/ 47 h 160"/>
              <a:gd name="T70" fmla="*/ 95 w 131"/>
              <a:gd name="T71" fmla="*/ 50 h 160"/>
              <a:gd name="T72" fmla="*/ 105 w 131"/>
              <a:gd name="T73" fmla="*/ 54 h 160"/>
              <a:gd name="T74" fmla="*/ 105 w 131"/>
              <a:gd name="T75" fmla="*/ 64 h 160"/>
              <a:gd name="T76" fmla="*/ 104 w 131"/>
              <a:gd name="T77" fmla="*/ 67 h 160"/>
              <a:gd name="T78" fmla="*/ 106 w 131"/>
              <a:gd name="T79" fmla="*/ 69 h 160"/>
              <a:gd name="T80" fmla="*/ 113 w 131"/>
              <a:gd name="T81" fmla="*/ 80 h 160"/>
              <a:gd name="T82" fmla="*/ 115 w 131"/>
              <a:gd name="T83" fmla="*/ 84 h 160"/>
              <a:gd name="T84" fmla="*/ 116 w 131"/>
              <a:gd name="T85" fmla="*/ 93 h 160"/>
              <a:gd name="T86" fmla="*/ 92 w 131"/>
              <a:gd name="T87" fmla="*/ 118 h 160"/>
              <a:gd name="T88" fmla="*/ 66 w 131"/>
              <a:gd name="T89" fmla="*/ 127 h 160"/>
              <a:gd name="T90" fmla="*/ 17 w 131"/>
              <a:gd name="T91" fmla="*/ 31 h 160"/>
              <a:gd name="T92" fmla="*/ 24 w 131"/>
              <a:gd name="T93" fmla="*/ 27 h 160"/>
              <a:gd name="T94" fmla="*/ 55 w 131"/>
              <a:gd name="T95" fmla="*/ 61 h 160"/>
              <a:gd name="T96" fmla="*/ 59 w 131"/>
              <a:gd name="T97" fmla="*/ 62 h 160"/>
              <a:gd name="T98" fmla="*/ 118 w 131"/>
              <a:gd name="T99" fmla="*/ 5 h 160"/>
              <a:gd name="T100" fmla="*/ 126 w 131"/>
              <a:gd name="T101" fmla="*/ 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1" h="160">
                <a:moveTo>
                  <a:pt x="31" y="100"/>
                </a:moveTo>
                <a:cubicBezTo>
                  <a:pt x="30" y="99"/>
                  <a:pt x="28" y="98"/>
                  <a:pt x="25" y="98"/>
                </a:cubicBezTo>
                <a:cubicBezTo>
                  <a:pt x="23" y="98"/>
                  <a:pt x="21" y="99"/>
                  <a:pt x="19" y="100"/>
                </a:cubicBezTo>
                <a:cubicBezTo>
                  <a:pt x="14" y="106"/>
                  <a:pt x="14" y="106"/>
                  <a:pt x="14" y="106"/>
                </a:cubicBezTo>
                <a:cubicBezTo>
                  <a:pt x="12" y="107"/>
                  <a:pt x="11" y="110"/>
                  <a:pt x="11" y="112"/>
                </a:cubicBezTo>
                <a:cubicBezTo>
                  <a:pt x="11" y="114"/>
                  <a:pt x="12" y="116"/>
                  <a:pt x="14" y="118"/>
                </a:cubicBezTo>
                <a:cubicBezTo>
                  <a:pt x="43" y="147"/>
                  <a:pt x="43" y="147"/>
                  <a:pt x="43" y="147"/>
                </a:cubicBezTo>
                <a:cubicBezTo>
                  <a:pt x="45" y="149"/>
                  <a:pt x="47" y="149"/>
                  <a:pt x="49" y="149"/>
                </a:cubicBezTo>
                <a:cubicBezTo>
                  <a:pt x="51" y="149"/>
                  <a:pt x="53" y="149"/>
                  <a:pt x="55" y="147"/>
                </a:cubicBezTo>
                <a:cubicBezTo>
                  <a:pt x="60" y="142"/>
                  <a:pt x="60" y="142"/>
                  <a:pt x="60" y="142"/>
                </a:cubicBezTo>
                <a:cubicBezTo>
                  <a:pt x="64" y="138"/>
                  <a:pt x="64" y="133"/>
                  <a:pt x="60" y="129"/>
                </a:cubicBezTo>
                <a:lnTo>
                  <a:pt x="31" y="100"/>
                </a:lnTo>
                <a:close/>
                <a:moveTo>
                  <a:pt x="57" y="138"/>
                </a:moveTo>
                <a:cubicBezTo>
                  <a:pt x="52" y="143"/>
                  <a:pt x="52" y="143"/>
                  <a:pt x="52" y="143"/>
                </a:cubicBezTo>
                <a:cubicBezTo>
                  <a:pt x="50" y="145"/>
                  <a:pt x="48" y="145"/>
                  <a:pt x="46" y="143"/>
                </a:cubicBezTo>
                <a:cubicBezTo>
                  <a:pt x="18" y="114"/>
                  <a:pt x="18" y="114"/>
                  <a:pt x="18" y="114"/>
                </a:cubicBezTo>
                <a:cubicBezTo>
                  <a:pt x="17" y="114"/>
                  <a:pt x="16" y="113"/>
                  <a:pt x="16" y="112"/>
                </a:cubicBezTo>
                <a:cubicBezTo>
                  <a:pt x="16" y="111"/>
                  <a:pt x="17" y="110"/>
                  <a:pt x="18" y="109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24" y="103"/>
                  <a:pt x="24" y="103"/>
                  <a:pt x="25" y="103"/>
                </a:cubicBezTo>
                <a:cubicBezTo>
                  <a:pt x="26" y="103"/>
                  <a:pt x="27" y="103"/>
                  <a:pt x="28" y="104"/>
                </a:cubicBezTo>
                <a:cubicBezTo>
                  <a:pt x="57" y="133"/>
                  <a:pt x="57" y="133"/>
                  <a:pt x="57" y="133"/>
                </a:cubicBezTo>
                <a:cubicBezTo>
                  <a:pt x="58" y="134"/>
                  <a:pt x="58" y="137"/>
                  <a:pt x="57" y="138"/>
                </a:cubicBezTo>
                <a:close/>
                <a:moveTo>
                  <a:pt x="131" y="13"/>
                </a:moveTo>
                <a:cubicBezTo>
                  <a:pt x="131" y="10"/>
                  <a:pt x="129" y="7"/>
                  <a:pt x="127" y="4"/>
                </a:cubicBezTo>
                <a:cubicBezTo>
                  <a:pt x="125" y="2"/>
                  <a:pt x="121" y="0"/>
                  <a:pt x="118" y="0"/>
                </a:cubicBezTo>
                <a:cubicBezTo>
                  <a:pt x="115" y="0"/>
                  <a:pt x="112" y="1"/>
                  <a:pt x="110" y="4"/>
                </a:cubicBezTo>
                <a:cubicBezTo>
                  <a:pt x="57" y="56"/>
                  <a:pt x="57" y="56"/>
                  <a:pt x="57" y="56"/>
                </a:cubicBezTo>
                <a:cubicBezTo>
                  <a:pt x="53" y="50"/>
                  <a:pt x="44" y="34"/>
                  <a:pt x="38" y="29"/>
                </a:cubicBezTo>
                <a:cubicBezTo>
                  <a:pt x="33" y="24"/>
                  <a:pt x="28" y="22"/>
                  <a:pt x="24" y="22"/>
                </a:cubicBezTo>
                <a:cubicBezTo>
                  <a:pt x="20" y="22"/>
                  <a:pt x="17" y="23"/>
                  <a:pt x="14" y="26"/>
                </a:cubicBezTo>
                <a:cubicBezTo>
                  <a:pt x="13" y="28"/>
                  <a:pt x="12" y="31"/>
                  <a:pt x="12" y="33"/>
                </a:cubicBezTo>
                <a:cubicBezTo>
                  <a:pt x="12" y="33"/>
                  <a:pt x="12" y="33"/>
                  <a:pt x="13" y="34"/>
                </a:cubicBezTo>
                <a:cubicBezTo>
                  <a:pt x="35" y="62"/>
                  <a:pt x="37" y="73"/>
                  <a:pt x="29" y="90"/>
                </a:cubicBezTo>
                <a:cubicBezTo>
                  <a:pt x="29" y="90"/>
                  <a:pt x="29" y="90"/>
                  <a:pt x="29" y="90"/>
                </a:cubicBezTo>
                <a:cubicBezTo>
                  <a:pt x="27" y="88"/>
                  <a:pt x="25" y="87"/>
                  <a:pt x="22" y="87"/>
                </a:cubicBezTo>
                <a:cubicBezTo>
                  <a:pt x="19" y="87"/>
                  <a:pt x="17" y="88"/>
                  <a:pt x="15" y="90"/>
                </a:cubicBezTo>
                <a:cubicBezTo>
                  <a:pt x="3" y="102"/>
                  <a:pt x="3" y="102"/>
                  <a:pt x="3" y="102"/>
                </a:cubicBezTo>
                <a:cubicBezTo>
                  <a:pt x="0" y="105"/>
                  <a:pt x="0" y="112"/>
                  <a:pt x="3" y="115"/>
                </a:cubicBezTo>
                <a:cubicBezTo>
                  <a:pt x="45" y="157"/>
                  <a:pt x="45" y="157"/>
                  <a:pt x="45" y="157"/>
                </a:cubicBezTo>
                <a:cubicBezTo>
                  <a:pt x="47" y="159"/>
                  <a:pt x="50" y="160"/>
                  <a:pt x="52" y="160"/>
                </a:cubicBezTo>
                <a:cubicBezTo>
                  <a:pt x="55" y="160"/>
                  <a:pt x="57" y="159"/>
                  <a:pt x="59" y="157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75" y="142"/>
                  <a:pt x="75" y="136"/>
                  <a:pt x="71" y="132"/>
                </a:cubicBezTo>
                <a:cubicBezTo>
                  <a:pt x="70" y="131"/>
                  <a:pt x="70" y="131"/>
                  <a:pt x="70" y="131"/>
                </a:cubicBezTo>
                <a:cubicBezTo>
                  <a:pt x="73" y="129"/>
                  <a:pt x="77" y="128"/>
                  <a:pt x="81" y="127"/>
                </a:cubicBezTo>
                <a:cubicBezTo>
                  <a:pt x="87" y="126"/>
                  <a:pt x="92" y="125"/>
                  <a:pt x="96" y="122"/>
                </a:cubicBezTo>
                <a:cubicBezTo>
                  <a:pt x="119" y="99"/>
                  <a:pt x="119" y="99"/>
                  <a:pt x="119" y="99"/>
                </a:cubicBezTo>
                <a:cubicBezTo>
                  <a:pt x="120" y="98"/>
                  <a:pt x="120" y="97"/>
                  <a:pt x="121" y="95"/>
                </a:cubicBezTo>
                <a:cubicBezTo>
                  <a:pt x="123" y="91"/>
                  <a:pt x="122" y="85"/>
                  <a:pt x="118" y="81"/>
                </a:cubicBezTo>
                <a:cubicBezTo>
                  <a:pt x="118" y="81"/>
                  <a:pt x="118" y="81"/>
                  <a:pt x="118" y="80"/>
                </a:cubicBezTo>
                <a:cubicBezTo>
                  <a:pt x="119" y="76"/>
                  <a:pt x="118" y="71"/>
                  <a:pt x="114" y="68"/>
                </a:cubicBezTo>
                <a:cubicBezTo>
                  <a:pt x="113" y="67"/>
                  <a:pt x="112" y="66"/>
                  <a:pt x="111" y="65"/>
                </a:cubicBezTo>
                <a:cubicBezTo>
                  <a:pt x="112" y="63"/>
                  <a:pt x="112" y="61"/>
                  <a:pt x="112" y="59"/>
                </a:cubicBezTo>
                <a:cubicBezTo>
                  <a:pt x="112" y="55"/>
                  <a:pt x="111" y="52"/>
                  <a:pt x="108" y="50"/>
                </a:cubicBezTo>
                <a:cubicBezTo>
                  <a:pt x="107" y="48"/>
                  <a:pt x="105" y="47"/>
                  <a:pt x="103" y="47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30" y="19"/>
                  <a:pt x="131" y="16"/>
                  <a:pt x="131" y="13"/>
                </a:cubicBezTo>
                <a:close/>
                <a:moveTo>
                  <a:pt x="67" y="142"/>
                </a:moveTo>
                <a:cubicBezTo>
                  <a:pt x="56" y="154"/>
                  <a:pt x="56" y="154"/>
                  <a:pt x="56" y="154"/>
                </a:cubicBezTo>
                <a:cubicBezTo>
                  <a:pt x="54" y="156"/>
                  <a:pt x="51" y="156"/>
                  <a:pt x="49" y="154"/>
                </a:cubicBezTo>
                <a:cubicBezTo>
                  <a:pt x="7" y="112"/>
                  <a:pt x="7" y="112"/>
                  <a:pt x="7" y="112"/>
                </a:cubicBezTo>
                <a:cubicBezTo>
                  <a:pt x="5" y="110"/>
                  <a:pt x="5" y="107"/>
                  <a:pt x="7" y="105"/>
                </a:cubicBezTo>
                <a:cubicBezTo>
                  <a:pt x="19" y="94"/>
                  <a:pt x="19" y="94"/>
                  <a:pt x="19" y="94"/>
                </a:cubicBezTo>
                <a:cubicBezTo>
                  <a:pt x="19" y="93"/>
                  <a:pt x="21" y="92"/>
                  <a:pt x="22" y="92"/>
                </a:cubicBezTo>
                <a:cubicBezTo>
                  <a:pt x="23" y="92"/>
                  <a:pt x="24" y="93"/>
                  <a:pt x="25" y="94"/>
                </a:cubicBezTo>
                <a:cubicBezTo>
                  <a:pt x="67" y="136"/>
                  <a:pt x="67" y="136"/>
                  <a:pt x="67" y="136"/>
                </a:cubicBezTo>
                <a:cubicBezTo>
                  <a:pt x="69" y="137"/>
                  <a:pt x="69" y="140"/>
                  <a:pt x="67" y="142"/>
                </a:cubicBezTo>
                <a:close/>
                <a:moveTo>
                  <a:pt x="124" y="18"/>
                </a:moveTo>
                <a:cubicBezTo>
                  <a:pt x="95" y="47"/>
                  <a:pt x="95" y="47"/>
                  <a:pt x="95" y="47"/>
                </a:cubicBezTo>
                <a:cubicBezTo>
                  <a:pt x="95" y="48"/>
                  <a:pt x="94" y="49"/>
                  <a:pt x="95" y="50"/>
                </a:cubicBezTo>
                <a:cubicBezTo>
                  <a:pt x="95" y="50"/>
                  <a:pt x="95" y="50"/>
                  <a:pt x="95" y="50"/>
                </a:cubicBezTo>
                <a:cubicBezTo>
                  <a:pt x="96" y="51"/>
                  <a:pt x="97" y="52"/>
                  <a:pt x="98" y="51"/>
                </a:cubicBezTo>
                <a:cubicBezTo>
                  <a:pt x="100" y="51"/>
                  <a:pt x="103" y="52"/>
                  <a:pt x="105" y="54"/>
                </a:cubicBezTo>
                <a:cubicBezTo>
                  <a:pt x="106" y="55"/>
                  <a:pt x="107" y="57"/>
                  <a:pt x="107" y="59"/>
                </a:cubicBezTo>
                <a:cubicBezTo>
                  <a:pt x="107" y="61"/>
                  <a:pt x="107" y="62"/>
                  <a:pt x="105" y="64"/>
                </a:cubicBezTo>
                <a:cubicBezTo>
                  <a:pt x="105" y="64"/>
                  <a:pt x="105" y="64"/>
                  <a:pt x="105" y="64"/>
                </a:cubicBezTo>
                <a:cubicBezTo>
                  <a:pt x="104" y="65"/>
                  <a:pt x="104" y="66"/>
                  <a:pt x="104" y="67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105" y="68"/>
                  <a:pt x="106" y="69"/>
                  <a:pt x="106" y="69"/>
                </a:cubicBezTo>
                <a:cubicBezTo>
                  <a:pt x="108" y="69"/>
                  <a:pt x="110" y="70"/>
                  <a:pt x="111" y="71"/>
                </a:cubicBezTo>
                <a:cubicBezTo>
                  <a:pt x="113" y="74"/>
                  <a:pt x="114" y="77"/>
                  <a:pt x="113" y="80"/>
                </a:cubicBezTo>
                <a:cubicBezTo>
                  <a:pt x="112" y="81"/>
                  <a:pt x="112" y="83"/>
                  <a:pt x="113" y="83"/>
                </a:cubicBezTo>
                <a:cubicBezTo>
                  <a:pt x="114" y="84"/>
                  <a:pt x="114" y="84"/>
                  <a:pt x="115" y="84"/>
                </a:cubicBezTo>
                <a:cubicBezTo>
                  <a:pt x="117" y="87"/>
                  <a:pt x="118" y="90"/>
                  <a:pt x="116" y="93"/>
                </a:cubicBezTo>
                <a:cubicBezTo>
                  <a:pt x="116" y="93"/>
                  <a:pt x="116" y="93"/>
                  <a:pt x="116" y="93"/>
                </a:cubicBezTo>
                <a:cubicBezTo>
                  <a:pt x="116" y="94"/>
                  <a:pt x="116" y="95"/>
                  <a:pt x="115" y="95"/>
                </a:cubicBezTo>
                <a:cubicBezTo>
                  <a:pt x="92" y="118"/>
                  <a:pt x="92" y="118"/>
                  <a:pt x="92" y="118"/>
                </a:cubicBezTo>
                <a:cubicBezTo>
                  <a:pt x="90" y="120"/>
                  <a:pt x="85" y="121"/>
                  <a:pt x="81" y="122"/>
                </a:cubicBezTo>
                <a:cubicBezTo>
                  <a:pt x="76" y="123"/>
                  <a:pt x="70" y="124"/>
                  <a:pt x="66" y="127"/>
                </a:cubicBezTo>
                <a:cubicBezTo>
                  <a:pt x="33" y="94"/>
                  <a:pt x="33" y="94"/>
                  <a:pt x="33" y="94"/>
                </a:cubicBezTo>
                <a:cubicBezTo>
                  <a:pt x="42" y="75"/>
                  <a:pt x="41" y="62"/>
                  <a:pt x="17" y="31"/>
                </a:cubicBezTo>
                <a:cubicBezTo>
                  <a:pt x="17" y="31"/>
                  <a:pt x="18" y="30"/>
                  <a:pt x="18" y="29"/>
                </a:cubicBezTo>
                <a:cubicBezTo>
                  <a:pt x="19" y="28"/>
                  <a:pt x="21" y="27"/>
                  <a:pt x="24" y="27"/>
                </a:cubicBezTo>
                <a:cubicBezTo>
                  <a:pt x="27" y="27"/>
                  <a:pt x="31" y="29"/>
                  <a:pt x="35" y="33"/>
                </a:cubicBezTo>
                <a:cubicBezTo>
                  <a:pt x="41" y="39"/>
                  <a:pt x="55" y="61"/>
                  <a:pt x="55" y="61"/>
                </a:cubicBezTo>
                <a:cubicBezTo>
                  <a:pt x="55" y="62"/>
                  <a:pt x="56" y="62"/>
                  <a:pt x="57" y="63"/>
                </a:cubicBezTo>
                <a:cubicBezTo>
                  <a:pt x="57" y="63"/>
                  <a:pt x="58" y="62"/>
                  <a:pt x="59" y="62"/>
                </a:cubicBezTo>
                <a:cubicBezTo>
                  <a:pt x="113" y="7"/>
                  <a:pt x="113" y="7"/>
                  <a:pt x="113" y="7"/>
                </a:cubicBezTo>
                <a:cubicBezTo>
                  <a:pt x="115" y="6"/>
                  <a:pt x="116" y="5"/>
                  <a:pt x="118" y="5"/>
                </a:cubicBezTo>
                <a:cubicBezTo>
                  <a:pt x="120" y="5"/>
                  <a:pt x="122" y="6"/>
                  <a:pt x="124" y="8"/>
                </a:cubicBezTo>
                <a:cubicBezTo>
                  <a:pt x="125" y="9"/>
                  <a:pt x="126" y="11"/>
                  <a:pt x="126" y="13"/>
                </a:cubicBezTo>
                <a:cubicBezTo>
                  <a:pt x="126" y="15"/>
                  <a:pt x="125" y="17"/>
                  <a:pt x="124" y="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0BC7BAB3-8C20-35C3-E4D4-DB98BA54626D}"/>
              </a:ext>
            </a:extLst>
          </p:cNvPr>
          <p:cNvSpPr>
            <a:spLocks noEditPoints="1"/>
          </p:cNvSpPr>
          <p:nvPr/>
        </p:nvSpPr>
        <p:spPr bwMode="auto">
          <a:xfrm>
            <a:off x="10099676" y="4722813"/>
            <a:ext cx="254000" cy="161925"/>
          </a:xfrm>
          <a:custGeom>
            <a:avLst/>
            <a:gdLst>
              <a:gd name="T0" fmla="*/ 14 w 160"/>
              <a:gd name="T1" fmla="*/ 0 h 102"/>
              <a:gd name="T2" fmla="*/ 0 w 160"/>
              <a:gd name="T3" fmla="*/ 27 h 102"/>
              <a:gd name="T4" fmla="*/ 0 w 160"/>
              <a:gd name="T5" fmla="*/ 88 h 102"/>
              <a:gd name="T6" fmla="*/ 145 w 160"/>
              <a:gd name="T7" fmla="*/ 102 h 102"/>
              <a:gd name="T8" fmla="*/ 160 w 160"/>
              <a:gd name="T9" fmla="*/ 47 h 102"/>
              <a:gd name="T10" fmla="*/ 160 w 160"/>
              <a:gd name="T11" fmla="*/ 15 h 102"/>
              <a:gd name="T12" fmla="*/ 155 w 160"/>
              <a:gd name="T13" fmla="*/ 88 h 102"/>
              <a:gd name="T14" fmla="*/ 14 w 160"/>
              <a:gd name="T15" fmla="*/ 97 h 102"/>
              <a:gd name="T16" fmla="*/ 4 w 160"/>
              <a:gd name="T17" fmla="*/ 49 h 102"/>
              <a:gd name="T18" fmla="*/ 155 w 160"/>
              <a:gd name="T19" fmla="*/ 88 h 102"/>
              <a:gd name="T20" fmla="*/ 4 w 160"/>
              <a:gd name="T21" fmla="*/ 44 h 102"/>
              <a:gd name="T22" fmla="*/ 155 w 160"/>
              <a:gd name="T23" fmla="*/ 30 h 102"/>
              <a:gd name="T24" fmla="*/ 155 w 160"/>
              <a:gd name="T25" fmla="*/ 25 h 102"/>
              <a:gd name="T26" fmla="*/ 4 w 160"/>
              <a:gd name="T27" fmla="*/ 15 h 102"/>
              <a:gd name="T28" fmla="*/ 145 w 160"/>
              <a:gd name="T29" fmla="*/ 5 h 102"/>
              <a:gd name="T30" fmla="*/ 155 w 160"/>
              <a:gd name="T31" fmla="*/ 25 h 102"/>
              <a:gd name="T32" fmla="*/ 117 w 160"/>
              <a:gd name="T33" fmla="*/ 85 h 102"/>
              <a:gd name="T34" fmla="*/ 145 w 160"/>
              <a:gd name="T35" fmla="*/ 73 h 102"/>
              <a:gd name="T36" fmla="*/ 117 w 160"/>
              <a:gd name="T37" fmla="*/ 62 h 102"/>
              <a:gd name="T38" fmla="*/ 89 w 160"/>
              <a:gd name="T39" fmla="*/ 73 h 102"/>
              <a:gd name="T40" fmla="*/ 105 w 160"/>
              <a:gd name="T41" fmla="*/ 62 h 102"/>
              <a:gd name="T42" fmla="*/ 119 w 160"/>
              <a:gd name="T43" fmla="*/ 67 h 102"/>
              <a:gd name="T44" fmla="*/ 140 w 160"/>
              <a:gd name="T45" fmla="*/ 73 h 102"/>
              <a:gd name="T46" fmla="*/ 119 w 160"/>
              <a:gd name="T47" fmla="*/ 80 h 102"/>
              <a:gd name="T48" fmla="*/ 115 w 160"/>
              <a:gd name="T49" fmla="*/ 80 h 102"/>
              <a:gd name="T50" fmla="*/ 94 w 160"/>
              <a:gd name="T51" fmla="*/ 73 h 102"/>
              <a:gd name="T52" fmla="*/ 20 w 160"/>
              <a:gd name="T53" fmla="*/ 83 h 102"/>
              <a:gd name="T54" fmla="*/ 45 w 160"/>
              <a:gd name="T55" fmla="*/ 80 h 102"/>
              <a:gd name="T56" fmla="*/ 42 w 160"/>
              <a:gd name="T57" fmla="*/ 64 h 102"/>
              <a:gd name="T58" fmla="*/ 18 w 160"/>
              <a:gd name="T59" fmla="*/ 66 h 102"/>
              <a:gd name="T60" fmla="*/ 20 w 160"/>
              <a:gd name="T61" fmla="*/ 83 h 102"/>
              <a:gd name="T62" fmla="*/ 40 w 160"/>
              <a:gd name="T63" fmla="*/ 69 h 102"/>
              <a:gd name="T64" fmla="*/ 23 w 160"/>
              <a:gd name="T65" fmla="*/ 78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02">
                <a:moveTo>
                  <a:pt x="145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5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6"/>
                  <a:pt x="6" y="102"/>
                  <a:pt x="14" y="102"/>
                </a:cubicBezTo>
                <a:cubicBezTo>
                  <a:pt x="145" y="102"/>
                  <a:pt x="145" y="102"/>
                  <a:pt x="145" y="102"/>
                </a:cubicBezTo>
                <a:cubicBezTo>
                  <a:pt x="153" y="102"/>
                  <a:pt x="160" y="96"/>
                  <a:pt x="160" y="88"/>
                </a:cubicBezTo>
                <a:cubicBezTo>
                  <a:pt x="160" y="47"/>
                  <a:pt x="160" y="47"/>
                  <a:pt x="160" y="47"/>
                </a:cubicBezTo>
                <a:cubicBezTo>
                  <a:pt x="160" y="27"/>
                  <a:pt x="160" y="27"/>
                  <a:pt x="160" y="27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7"/>
                  <a:pt x="153" y="0"/>
                  <a:pt x="145" y="0"/>
                </a:cubicBezTo>
                <a:close/>
                <a:moveTo>
                  <a:pt x="155" y="88"/>
                </a:moveTo>
                <a:cubicBezTo>
                  <a:pt x="155" y="93"/>
                  <a:pt x="150" y="97"/>
                  <a:pt x="145" y="97"/>
                </a:cubicBezTo>
                <a:cubicBezTo>
                  <a:pt x="14" y="97"/>
                  <a:pt x="14" y="97"/>
                  <a:pt x="14" y="97"/>
                </a:cubicBezTo>
                <a:cubicBezTo>
                  <a:pt x="9" y="97"/>
                  <a:pt x="4" y="93"/>
                  <a:pt x="4" y="88"/>
                </a:cubicBezTo>
                <a:cubicBezTo>
                  <a:pt x="4" y="49"/>
                  <a:pt x="4" y="49"/>
                  <a:pt x="4" y="49"/>
                </a:cubicBezTo>
                <a:cubicBezTo>
                  <a:pt x="155" y="49"/>
                  <a:pt x="155" y="49"/>
                  <a:pt x="155" y="49"/>
                </a:cubicBezTo>
                <a:lnTo>
                  <a:pt x="155" y="88"/>
                </a:lnTo>
                <a:close/>
                <a:moveTo>
                  <a:pt x="155" y="44"/>
                </a:moveTo>
                <a:cubicBezTo>
                  <a:pt x="4" y="44"/>
                  <a:pt x="4" y="44"/>
                  <a:pt x="4" y="44"/>
                </a:cubicBezTo>
                <a:cubicBezTo>
                  <a:pt x="4" y="30"/>
                  <a:pt x="4" y="30"/>
                  <a:pt x="4" y="30"/>
                </a:cubicBezTo>
                <a:cubicBezTo>
                  <a:pt x="155" y="30"/>
                  <a:pt x="155" y="30"/>
                  <a:pt x="155" y="30"/>
                </a:cubicBezTo>
                <a:lnTo>
                  <a:pt x="155" y="44"/>
                </a:lnTo>
                <a:close/>
                <a:moveTo>
                  <a:pt x="155" y="25"/>
                </a:moveTo>
                <a:cubicBezTo>
                  <a:pt x="4" y="25"/>
                  <a:pt x="4" y="25"/>
                  <a:pt x="4" y="25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10"/>
                  <a:pt x="9" y="5"/>
                  <a:pt x="14" y="5"/>
                </a:cubicBezTo>
                <a:cubicBezTo>
                  <a:pt x="145" y="5"/>
                  <a:pt x="145" y="5"/>
                  <a:pt x="145" y="5"/>
                </a:cubicBezTo>
                <a:cubicBezTo>
                  <a:pt x="150" y="5"/>
                  <a:pt x="155" y="10"/>
                  <a:pt x="155" y="15"/>
                </a:cubicBezTo>
                <a:lnTo>
                  <a:pt x="155" y="25"/>
                </a:lnTo>
                <a:close/>
                <a:moveTo>
                  <a:pt x="105" y="90"/>
                </a:moveTo>
                <a:cubicBezTo>
                  <a:pt x="109" y="90"/>
                  <a:pt x="114" y="88"/>
                  <a:pt x="117" y="85"/>
                </a:cubicBezTo>
                <a:cubicBezTo>
                  <a:pt x="120" y="88"/>
                  <a:pt x="124" y="90"/>
                  <a:pt x="128" y="90"/>
                </a:cubicBezTo>
                <a:cubicBezTo>
                  <a:pt x="137" y="90"/>
                  <a:pt x="145" y="82"/>
                  <a:pt x="145" y="73"/>
                </a:cubicBezTo>
                <a:cubicBezTo>
                  <a:pt x="145" y="64"/>
                  <a:pt x="137" y="57"/>
                  <a:pt x="128" y="57"/>
                </a:cubicBezTo>
                <a:cubicBezTo>
                  <a:pt x="124" y="57"/>
                  <a:pt x="120" y="59"/>
                  <a:pt x="117" y="62"/>
                </a:cubicBezTo>
                <a:cubicBezTo>
                  <a:pt x="114" y="59"/>
                  <a:pt x="109" y="57"/>
                  <a:pt x="105" y="57"/>
                </a:cubicBezTo>
                <a:cubicBezTo>
                  <a:pt x="96" y="57"/>
                  <a:pt x="89" y="64"/>
                  <a:pt x="89" y="73"/>
                </a:cubicBezTo>
                <a:cubicBezTo>
                  <a:pt x="89" y="82"/>
                  <a:pt x="96" y="90"/>
                  <a:pt x="105" y="90"/>
                </a:cubicBezTo>
                <a:close/>
                <a:moveTo>
                  <a:pt x="105" y="62"/>
                </a:moveTo>
                <a:cubicBezTo>
                  <a:pt x="109" y="62"/>
                  <a:pt x="113" y="64"/>
                  <a:pt x="115" y="67"/>
                </a:cubicBezTo>
                <a:cubicBezTo>
                  <a:pt x="116" y="68"/>
                  <a:pt x="118" y="68"/>
                  <a:pt x="119" y="67"/>
                </a:cubicBezTo>
                <a:cubicBezTo>
                  <a:pt x="121" y="64"/>
                  <a:pt x="125" y="62"/>
                  <a:pt x="128" y="62"/>
                </a:cubicBezTo>
                <a:cubicBezTo>
                  <a:pt x="135" y="62"/>
                  <a:pt x="140" y="67"/>
                  <a:pt x="140" y="73"/>
                </a:cubicBezTo>
                <a:cubicBezTo>
                  <a:pt x="140" y="80"/>
                  <a:pt x="135" y="85"/>
                  <a:pt x="128" y="85"/>
                </a:cubicBezTo>
                <a:cubicBezTo>
                  <a:pt x="125" y="85"/>
                  <a:pt x="121" y="83"/>
                  <a:pt x="119" y="80"/>
                </a:cubicBezTo>
                <a:cubicBezTo>
                  <a:pt x="118" y="79"/>
                  <a:pt x="118" y="79"/>
                  <a:pt x="117" y="79"/>
                </a:cubicBezTo>
                <a:cubicBezTo>
                  <a:pt x="116" y="79"/>
                  <a:pt x="115" y="79"/>
                  <a:pt x="115" y="80"/>
                </a:cubicBezTo>
                <a:cubicBezTo>
                  <a:pt x="113" y="83"/>
                  <a:pt x="109" y="85"/>
                  <a:pt x="105" y="85"/>
                </a:cubicBezTo>
                <a:cubicBezTo>
                  <a:pt x="99" y="85"/>
                  <a:pt x="94" y="80"/>
                  <a:pt x="94" y="73"/>
                </a:cubicBezTo>
                <a:cubicBezTo>
                  <a:pt x="94" y="67"/>
                  <a:pt x="99" y="62"/>
                  <a:pt x="105" y="62"/>
                </a:cubicBezTo>
                <a:close/>
                <a:moveTo>
                  <a:pt x="20" y="83"/>
                </a:moveTo>
                <a:cubicBezTo>
                  <a:pt x="42" y="83"/>
                  <a:pt x="42" y="83"/>
                  <a:pt x="42" y="83"/>
                </a:cubicBezTo>
                <a:cubicBezTo>
                  <a:pt x="44" y="83"/>
                  <a:pt x="45" y="82"/>
                  <a:pt x="45" y="80"/>
                </a:cubicBezTo>
                <a:cubicBezTo>
                  <a:pt x="45" y="66"/>
                  <a:pt x="45" y="66"/>
                  <a:pt x="45" y="66"/>
                </a:cubicBezTo>
                <a:cubicBezTo>
                  <a:pt x="45" y="65"/>
                  <a:pt x="44" y="64"/>
                  <a:pt x="42" y="64"/>
                </a:cubicBezTo>
                <a:cubicBezTo>
                  <a:pt x="20" y="64"/>
                  <a:pt x="20" y="64"/>
                  <a:pt x="20" y="64"/>
                </a:cubicBezTo>
                <a:cubicBezTo>
                  <a:pt x="19" y="64"/>
                  <a:pt x="18" y="65"/>
                  <a:pt x="18" y="66"/>
                </a:cubicBezTo>
                <a:cubicBezTo>
                  <a:pt x="18" y="80"/>
                  <a:pt x="18" y="80"/>
                  <a:pt x="18" y="80"/>
                </a:cubicBezTo>
                <a:cubicBezTo>
                  <a:pt x="18" y="82"/>
                  <a:pt x="19" y="83"/>
                  <a:pt x="20" y="83"/>
                </a:cubicBezTo>
                <a:close/>
                <a:moveTo>
                  <a:pt x="23" y="69"/>
                </a:moveTo>
                <a:cubicBezTo>
                  <a:pt x="40" y="69"/>
                  <a:pt x="40" y="69"/>
                  <a:pt x="40" y="69"/>
                </a:cubicBezTo>
                <a:cubicBezTo>
                  <a:pt x="40" y="78"/>
                  <a:pt x="40" y="78"/>
                  <a:pt x="40" y="78"/>
                </a:cubicBezTo>
                <a:cubicBezTo>
                  <a:pt x="23" y="78"/>
                  <a:pt x="23" y="78"/>
                  <a:pt x="23" y="78"/>
                </a:cubicBezTo>
                <a:lnTo>
                  <a:pt x="23" y="6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FDDB7AC1-B1D9-DD1D-947F-B6A828887D6A}"/>
              </a:ext>
            </a:extLst>
          </p:cNvPr>
          <p:cNvSpPr>
            <a:spLocks noEditPoints="1"/>
          </p:cNvSpPr>
          <p:nvPr/>
        </p:nvSpPr>
        <p:spPr bwMode="auto">
          <a:xfrm>
            <a:off x="2949576" y="3575050"/>
            <a:ext cx="244475" cy="254000"/>
          </a:xfrm>
          <a:custGeom>
            <a:avLst/>
            <a:gdLst>
              <a:gd name="T0" fmla="*/ 2 w 154"/>
              <a:gd name="T1" fmla="*/ 137 h 160"/>
              <a:gd name="T2" fmla="*/ 1 w 154"/>
              <a:gd name="T3" fmla="*/ 142 h 160"/>
              <a:gd name="T4" fmla="*/ 53 w 154"/>
              <a:gd name="T5" fmla="*/ 160 h 160"/>
              <a:gd name="T6" fmla="*/ 96 w 154"/>
              <a:gd name="T7" fmla="*/ 160 h 160"/>
              <a:gd name="T8" fmla="*/ 149 w 154"/>
              <a:gd name="T9" fmla="*/ 139 h 160"/>
              <a:gd name="T10" fmla="*/ 96 w 154"/>
              <a:gd name="T11" fmla="*/ 155 h 160"/>
              <a:gd name="T12" fmla="*/ 12 w 154"/>
              <a:gd name="T13" fmla="*/ 142 h 160"/>
              <a:gd name="T14" fmla="*/ 96 w 154"/>
              <a:gd name="T15" fmla="*/ 155 h 160"/>
              <a:gd name="T16" fmla="*/ 55 w 154"/>
              <a:gd name="T17" fmla="*/ 65 h 160"/>
              <a:gd name="T18" fmla="*/ 60 w 154"/>
              <a:gd name="T19" fmla="*/ 65 h 160"/>
              <a:gd name="T20" fmla="*/ 71 w 154"/>
              <a:gd name="T21" fmla="*/ 45 h 160"/>
              <a:gd name="T22" fmla="*/ 60 w 154"/>
              <a:gd name="T23" fmla="*/ 24 h 160"/>
              <a:gd name="T24" fmla="*/ 55 w 154"/>
              <a:gd name="T25" fmla="*/ 24 h 160"/>
              <a:gd name="T26" fmla="*/ 66 w 154"/>
              <a:gd name="T27" fmla="*/ 45 h 160"/>
              <a:gd name="T28" fmla="*/ 77 w 154"/>
              <a:gd name="T29" fmla="*/ 36 h 160"/>
              <a:gd name="T30" fmla="*/ 77 w 154"/>
              <a:gd name="T31" fmla="*/ 53 h 160"/>
              <a:gd name="T32" fmla="*/ 73 w 154"/>
              <a:gd name="T33" fmla="*/ 68 h 160"/>
              <a:gd name="T34" fmla="*/ 80 w 154"/>
              <a:gd name="T35" fmla="*/ 57 h 160"/>
              <a:gd name="T36" fmla="*/ 80 w 154"/>
              <a:gd name="T37" fmla="*/ 32 h 160"/>
              <a:gd name="T38" fmla="*/ 80 w 154"/>
              <a:gd name="T39" fmla="*/ 15 h 160"/>
              <a:gd name="T40" fmla="*/ 84 w 154"/>
              <a:gd name="T41" fmla="*/ 0 h 160"/>
              <a:gd name="T42" fmla="*/ 77 w 154"/>
              <a:gd name="T43" fmla="*/ 11 h 160"/>
              <a:gd name="T44" fmla="*/ 77 w 154"/>
              <a:gd name="T45" fmla="*/ 36 h 160"/>
              <a:gd name="T46" fmla="*/ 91 w 154"/>
              <a:gd name="T47" fmla="*/ 65 h 160"/>
              <a:gd name="T48" fmla="*/ 102 w 154"/>
              <a:gd name="T49" fmla="*/ 45 h 160"/>
              <a:gd name="T50" fmla="*/ 94 w 154"/>
              <a:gd name="T51" fmla="*/ 34 h 160"/>
              <a:gd name="T52" fmla="*/ 97 w 154"/>
              <a:gd name="T53" fmla="*/ 45 h 160"/>
              <a:gd name="T54" fmla="*/ 86 w 154"/>
              <a:gd name="T55" fmla="*/ 65 h 160"/>
              <a:gd name="T56" fmla="*/ 147 w 154"/>
              <a:gd name="T57" fmla="*/ 79 h 160"/>
              <a:gd name="T58" fmla="*/ 126 w 154"/>
              <a:gd name="T59" fmla="*/ 81 h 160"/>
              <a:gd name="T60" fmla="*/ 124 w 154"/>
              <a:gd name="T61" fmla="*/ 71 h 160"/>
              <a:gd name="T62" fmla="*/ 23 w 154"/>
              <a:gd name="T63" fmla="*/ 74 h 160"/>
              <a:gd name="T64" fmla="*/ 59 w 154"/>
              <a:gd name="T65" fmla="*/ 135 h 160"/>
              <a:gd name="T66" fmla="*/ 92 w 154"/>
              <a:gd name="T67" fmla="*/ 135 h 160"/>
              <a:gd name="T68" fmla="*/ 152 w 154"/>
              <a:gd name="T69" fmla="*/ 93 h 160"/>
              <a:gd name="T70" fmla="*/ 90 w 154"/>
              <a:gd name="T71" fmla="*/ 130 h 160"/>
              <a:gd name="T72" fmla="*/ 28 w 154"/>
              <a:gd name="T73" fmla="*/ 76 h 160"/>
              <a:gd name="T74" fmla="*/ 90 w 154"/>
              <a:gd name="T75" fmla="*/ 130 h 160"/>
              <a:gd name="T76" fmla="*/ 114 w 154"/>
              <a:gd name="T77" fmla="*/ 114 h 160"/>
              <a:gd name="T78" fmla="*/ 135 w 154"/>
              <a:gd name="T79" fmla="*/ 81 h 160"/>
              <a:gd name="T80" fmla="*/ 147 w 154"/>
              <a:gd name="T81" fmla="*/ 9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4" h="160">
                <a:moveTo>
                  <a:pt x="147" y="137"/>
                </a:moveTo>
                <a:cubicBezTo>
                  <a:pt x="2" y="137"/>
                  <a:pt x="2" y="137"/>
                  <a:pt x="2" y="137"/>
                </a:cubicBezTo>
                <a:cubicBezTo>
                  <a:pt x="1" y="137"/>
                  <a:pt x="0" y="138"/>
                  <a:pt x="0" y="139"/>
                </a:cubicBezTo>
                <a:cubicBezTo>
                  <a:pt x="0" y="140"/>
                  <a:pt x="0" y="141"/>
                  <a:pt x="1" y="142"/>
                </a:cubicBezTo>
                <a:cubicBezTo>
                  <a:pt x="18" y="151"/>
                  <a:pt x="35" y="157"/>
                  <a:pt x="53" y="160"/>
                </a:cubicBezTo>
                <a:cubicBezTo>
                  <a:pt x="53" y="160"/>
                  <a:pt x="53" y="160"/>
                  <a:pt x="53" y="160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114" y="157"/>
                  <a:pt x="132" y="151"/>
                  <a:pt x="148" y="142"/>
                </a:cubicBezTo>
                <a:cubicBezTo>
                  <a:pt x="149" y="141"/>
                  <a:pt x="150" y="140"/>
                  <a:pt x="149" y="139"/>
                </a:cubicBezTo>
                <a:cubicBezTo>
                  <a:pt x="149" y="138"/>
                  <a:pt x="148" y="137"/>
                  <a:pt x="147" y="137"/>
                </a:cubicBezTo>
                <a:close/>
                <a:moveTo>
                  <a:pt x="96" y="155"/>
                </a:moveTo>
                <a:cubicBezTo>
                  <a:pt x="54" y="155"/>
                  <a:pt x="54" y="155"/>
                  <a:pt x="54" y="155"/>
                </a:cubicBezTo>
                <a:cubicBezTo>
                  <a:pt x="40" y="153"/>
                  <a:pt x="26" y="148"/>
                  <a:pt x="12" y="142"/>
                </a:cubicBezTo>
                <a:cubicBezTo>
                  <a:pt x="137" y="142"/>
                  <a:pt x="137" y="142"/>
                  <a:pt x="137" y="142"/>
                </a:cubicBezTo>
                <a:cubicBezTo>
                  <a:pt x="124" y="148"/>
                  <a:pt x="110" y="153"/>
                  <a:pt x="96" y="155"/>
                </a:cubicBezTo>
                <a:close/>
                <a:moveTo>
                  <a:pt x="61" y="53"/>
                </a:moveTo>
                <a:cubicBezTo>
                  <a:pt x="58" y="56"/>
                  <a:pt x="55" y="59"/>
                  <a:pt x="55" y="65"/>
                </a:cubicBezTo>
                <a:cubicBezTo>
                  <a:pt x="55" y="67"/>
                  <a:pt x="56" y="68"/>
                  <a:pt x="57" y="68"/>
                </a:cubicBezTo>
                <a:cubicBezTo>
                  <a:pt x="59" y="68"/>
                  <a:pt x="60" y="67"/>
                  <a:pt x="60" y="65"/>
                </a:cubicBezTo>
                <a:cubicBezTo>
                  <a:pt x="60" y="61"/>
                  <a:pt x="62" y="59"/>
                  <a:pt x="65" y="57"/>
                </a:cubicBezTo>
                <a:cubicBezTo>
                  <a:pt x="68" y="54"/>
                  <a:pt x="71" y="51"/>
                  <a:pt x="71" y="45"/>
                </a:cubicBezTo>
                <a:cubicBezTo>
                  <a:pt x="71" y="38"/>
                  <a:pt x="68" y="35"/>
                  <a:pt x="65" y="32"/>
                </a:cubicBezTo>
                <a:cubicBezTo>
                  <a:pt x="62" y="30"/>
                  <a:pt x="60" y="28"/>
                  <a:pt x="60" y="24"/>
                </a:cubicBezTo>
                <a:cubicBezTo>
                  <a:pt x="60" y="22"/>
                  <a:pt x="59" y="21"/>
                  <a:pt x="57" y="21"/>
                </a:cubicBezTo>
                <a:cubicBezTo>
                  <a:pt x="56" y="21"/>
                  <a:pt x="55" y="22"/>
                  <a:pt x="55" y="24"/>
                </a:cubicBezTo>
                <a:cubicBezTo>
                  <a:pt x="55" y="30"/>
                  <a:pt x="58" y="33"/>
                  <a:pt x="61" y="36"/>
                </a:cubicBezTo>
                <a:cubicBezTo>
                  <a:pt x="64" y="38"/>
                  <a:pt x="66" y="40"/>
                  <a:pt x="66" y="45"/>
                </a:cubicBezTo>
                <a:cubicBezTo>
                  <a:pt x="66" y="49"/>
                  <a:pt x="64" y="51"/>
                  <a:pt x="61" y="53"/>
                </a:cubicBezTo>
                <a:close/>
                <a:moveTo>
                  <a:pt x="77" y="36"/>
                </a:moveTo>
                <a:cubicBezTo>
                  <a:pt x="80" y="38"/>
                  <a:pt x="82" y="40"/>
                  <a:pt x="82" y="45"/>
                </a:cubicBezTo>
                <a:cubicBezTo>
                  <a:pt x="82" y="49"/>
                  <a:pt x="80" y="51"/>
                  <a:pt x="77" y="53"/>
                </a:cubicBezTo>
                <a:cubicBezTo>
                  <a:pt x="74" y="56"/>
                  <a:pt x="70" y="59"/>
                  <a:pt x="70" y="65"/>
                </a:cubicBezTo>
                <a:cubicBezTo>
                  <a:pt x="70" y="67"/>
                  <a:pt x="71" y="68"/>
                  <a:pt x="73" y="68"/>
                </a:cubicBezTo>
                <a:cubicBezTo>
                  <a:pt x="74" y="68"/>
                  <a:pt x="75" y="67"/>
                  <a:pt x="75" y="65"/>
                </a:cubicBezTo>
                <a:cubicBezTo>
                  <a:pt x="75" y="61"/>
                  <a:pt x="77" y="59"/>
                  <a:pt x="80" y="57"/>
                </a:cubicBezTo>
                <a:cubicBezTo>
                  <a:pt x="83" y="54"/>
                  <a:pt x="87" y="51"/>
                  <a:pt x="87" y="45"/>
                </a:cubicBezTo>
                <a:cubicBezTo>
                  <a:pt x="87" y="38"/>
                  <a:pt x="83" y="35"/>
                  <a:pt x="80" y="32"/>
                </a:cubicBezTo>
                <a:cubicBezTo>
                  <a:pt x="77" y="30"/>
                  <a:pt x="75" y="28"/>
                  <a:pt x="75" y="24"/>
                </a:cubicBezTo>
                <a:cubicBezTo>
                  <a:pt x="75" y="20"/>
                  <a:pt x="77" y="18"/>
                  <a:pt x="80" y="15"/>
                </a:cubicBezTo>
                <a:cubicBezTo>
                  <a:pt x="83" y="12"/>
                  <a:pt x="87" y="9"/>
                  <a:pt x="87" y="3"/>
                </a:cubicBezTo>
                <a:cubicBezTo>
                  <a:pt x="87" y="1"/>
                  <a:pt x="86" y="0"/>
                  <a:pt x="84" y="0"/>
                </a:cubicBezTo>
                <a:cubicBezTo>
                  <a:pt x="83" y="0"/>
                  <a:pt x="82" y="1"/>
                  <a:pt x="82" y="3"/>
                </a:cubicBezTo>
                <a:cubicBezTo>
                  <a:pt x="82" y="7"/>
                  <a:pt x="80" y="9"/>
                  <a:pt x="77" y="11"/>
                </a:cubicBezTo>
                <a:cubicBezTo>
                  <a:pt x="74" y="14"/>
                  <a:pt x="70" y="17"/>
                  <a:pt x="70" y="24"/>
                </a:cubicBezTo>
                <a:cubicBezTo>
                  <a:pt x="70" y="30"/>
                  <a:pt x="74" y="33"/>
                  <a:pt x="77" y="36"/>
                </a:cubicBezTo>
                <a:close/>
                <a:moveTo>
                  <a:pt x="88" y="68"/>
                </a:moveTo>
                <a:cubicBezTo>
                  <a:pt x="89" y="68"/>
                  <a:pt x="91" y="67"/>
                  <a:pt x="91" y="65"/>
                </a:cubicBezTo>
                <a:cubicBezTo>
                  <a:pt x="91" y="61"/>
                  <a:pt x="93" y="59"/>
                  <a:pt x="96" y="57"/>
                </a:cubicBezTo>
                <a:cubicBezTo>
                  <a:pt x="98" y="54"/>
                  <a:pt x="102" y="51"/>
                  <a:pt x="102" y="45"/>
                </a:cubicBezTo>
                <a:cubicBezTo>
                  <a:pt x="102" y="38"/>
                  <a:pt x="98" y="35"/>
                  <a:pt x="96" y="32"/>
                </a:cubicBezTo>
                <a:cubicBezTo>
                  <a:pt x="94" y="34"/>
                  <a:pt x="94" y="34"/>
                  <a:pt x="94" y="34"/>
                </a:cubicBezTo>
                <a:cubicBezTo>
                  <a:pt x="92" y="36"/>
                  <a:pt x="92" y="36"/>
                  <a:pt x="92" y="36"/>
                </a:cubicBezTo>
                <a:cubicBezTo>
                  <a:pt x="95" y="38"/>
                  <a:pt x="97" y="40"/>
                  <a:pt x="97" y="45"/>
                </a:cubicBezTo>
                <a:cubicBezTo>
                  <a:pt x="97" y="49"/>
                  <a:pt x="95" y="51"/>
                  <a:pt x="92" y="53"/>
                </a:cubicBezTo>
                <a:cubicBezTo>
                  <a:pt x="89" y="56"/>
                  <a:pt x="86" y="59"/>
                  <a:pt x="86" y="65"/>
                </a:cubicBezTo>
                <a:cubicBezTo>
                  <a:pt x="86" y="67"/>
                  <a:pt x="87" y="68"/>
                  <a:pt x="88" y="68"/>
                </a:cubicBezTo>
                <a:close/>
                <a:moveTo>
                  <a:pt x="147" y="79"/>
                </a:moveTo>
                <a:cubicBezTo>
                  <a:pt x="143" y="76"/>
                  <a:pt x="138" y="75"/>
                  <a:pt x="134" y="76"/>
                </a:cubicBezTo>
                <a:cubicBezTo>
                  <a:pt x="131" y="77"/>
                  <a:pt x="128" y="79"/>
                  <a:pt x="126" y="81"/>
                </a:cubicBezTo>
                <a:cubicBezTo>
                  <a:pt x="126" y="78"/>
                  <a:pt x="127" y="76"/>
                  <a:pt x="127" y="74"/>
                </a:cubicBezTo>
                <a:cubicBezTo>
                  <a:pt x="127" y="72"/>
                  <a:pt x="125" y="71"/>
                  <a:pt x="124" y="71"/>
                </a:cubicBezTo>
                <a:cubicBezTo>
                  <a:pt x="25" y="71"/>
                  <a:pt x="25" y="71"/>
                  <a:pt x="25" y="71"/>
                </a:cubicBezTo>
                <a:cubicBezTo>
                  <a:pt x="24" y="71"/>
                  <a:pt x="23" y="72"/>
                  <a:pt x="23" y="74"/>
                </a:cubicBezTo>
                <a:cubicBezTo>
                  <a:pt x="23" y="99"/>
                  <a:pt x="36" y="122"/>
                  <a:pt x="58" y="135"/>
                </a:cubicBezTo>
                <a:cubicBezTo>
                  <a:pt x="58" y="135"/>
                  <a:pt x="58" y="135"/>
                  <a:pt x="59" y="135"/>
                </a:cubicBezTo>
                <a:cubicBezTo>
                  <a:pt x="90" y="135"/>
                  <a:pt x="90" y="135"/>
                  <a:pt x="90" y="135"/>
                </a:cubicBezTo>
                <a:cubicBezTo>
                  <a:pt x="91" y="135"/>
                  <a:pt x="91" y="135"/>
                  <a:pt x="92" y="135"/>
                </a:cubicBezTo>
                <a:cubicBezTo>
                  <a:pt x="99" y="131"/>
                  <a:pt x="105" y="125"/>
                  <a:pt x="110" y="119"/>
                </a:cubicBezTo>
                <a:cubicBezTo>
                  <a:pt x="134" y="117"/>
                  <a:pt x="149" y="104"/>
                  <a:pt x="152" y="93"/>
                </a:cubicBezTo>
                <a:cubicBezTo>
                  <a:pt x="154" y="87"/>
                  <a:pt x="152" y="82"/>
                  <a:pt x="147" y="79"/>
                </a:cubicBezTo>
                <a:close/>
                <a:moveTo>
                  <a:pt x="90" y="130"/>
                </a:moveTo>
                <a:cubicBezTo>
                  <a:pt x="59" y="130"/>
                  <a:pt x="59" y="130"/>
                  <a:pt x="59" y="130"/>
                </a:cubicBezTo>
                <a:cubicBezTo>
                  <a:pt x="41" y="119"/>
                  <a:pt x="29" y="98"/>
                  <a:pt x="28" y="76"/>
                </a:cubicBezTo>
                <a:cubicBezTo>
                  <a:pt x="121" y="76"/>
                  <a:pt x="121" y="76"/>
                  <a:pt x="121" y="76"/>
                </a:cubicBezTo>
                <a:cubicBezTo>
                  <a:pt x="121" y="98"/>
                  <a:pt x="109" y="119"/>
                  <a:pt x="90" y="130"/>
                </a:cubicBezTo>
                <a:close/>
                <a:moveTo>
                  <a:pt x="147" y="92"/>
                </a:moveTo>
                <a:cubicBezTo>
                  <a:pt x="145" y="101"/>
                  <a:pt x="133" y="110"/>
                  <a:pt x="114" y="114"/>
                </a:cubicBezTo>
                <a:cubicBezTo>
                  <a:pt x="119" y="106"/>
                  <a:pt x="123" y="98"/>
                  <a:pt x="125" y="90"/>
                </a:cubicBezTo>
                <a:cubicBezTo>
                  <a:pt x="125" y="89"/>
                  <a:pt x="129" y="83"/>
                  <a:pt x="135" y="81"/>
                </a:cubicBezTo>
                <a:cubicBezTo>
                  <a:pt x="138" y="81"/>
                  <a:pt x="141" y="81"/>
                  <a:pt x="144" y="83"/>
                </a:cubicBezTo>
                <a:cubicBezTo>
                  <a:pt x="148" y="86"/>
                  <a:pt x="148" y="89"/>
                  <a:pt x="147" y="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DB8F5C32-C966-0052-9C41-D1E51BC1B26C}"/>
              </a:ext>
            </a:extLst>
          </p:cNvPr>
          <p:cNvSpPr>
            <a:spLocks noEditPoints="1"/>
          </p:cNvSpPr>
          <p:nvPr/>
        </p:nvSpPr>
        <p:spPr bwMode="auto">
          <a:xfrm>
            <a:off x="2989263" y="4125913"/>
            <a:ext cx="161925" cy="254000"/>
          </a:xfrm>
          <a:custGeom>
            <a:avLst/>
            <a:gdLst>
              <a:gd name="T0" fmla="*/ 101 w 102"/>
              <a:gd name="T1" fmla="*/ 24 h 160"/>
              <a:gd name="T2" fmla="*/ 59 w 102"/>
              <a:gd name="T3" fmla="*/ 0 h 160"/>
              <a:gd name="T4" fmla="*/ 59 w 102"/>
              <a:gd name="T5" fmla="*/ 0 h 160"/>
              <a:gd name="T6" fmla="*/ 58 w 102"/>
              <a:gd name="T7" fmla="*/ 0 h 160"/>
              <a:gd name="T8" fmla="*/ 58 w 102"/>
              <a:gd name="T9" fmla="*/ 0 h 160"/>
              <a:gd name="T10" fmla="*/ 58 w 102"/>
              <a:gd name="T11" fmla="*/ 0 h 160"/>
              <a:gd name="T12" fmla="*/ 58 w 102"/>
              <a:gd name="T13" fmla="*/ 0 h 160"/>
              <a:gd name="T14" fmla="*/ 58 w 102"/>
              <a:gd name="T15" fmla="*/ 0 h 160"/>
              <a:gd name="T16" fmla="*/ 57 w 102"/>
              <a:gd name="T17" fmla="*/ 0 h 160"/>
              <a:gd name="T18" fmla="*/ 57 w 102"/>
              <a:gd name="T19" fmla="*/ 0 h 160"/>
              <a:gd name="T20" fmla="*/ 57 w 102"/>
              <a:gd name="T21" fmla="*/ 0 h 160"/>
              <a:gd name="T22" fmla="*/ 56 w 102"/>
              <a:gd name="T23" fmla="*/ 0 h 160"/>
              <a:gd name="T24" fmla="*/ 56 w 102"/>
              <a:gd name="T25" fmla="*/ 0 h 160"/>
              <a:gd name="T26" fmla="*/ 56 w 102"/>
              <a:gd name="T27" fmla="*/ 1 h 160"/>
              <a:gd name="T28" fmla="*/ 56 w 102"/>
              <a:gd name="T29" fmla="*/ 1 h 160"/>
              <a:gd name="T30" fmla="*/ 56 w 102"/>
              <a:gd name="T31" fmla="*/ 1 h 160"/>
              <a:gd name="T32" fmla="*/ 55 w 102"/>
              <a:gd name="T33" fmla="*/ 1 h 160"/>
              <a:gd name="T34" fmla="*/ 55 w 102"/>
              <a:gd name="T35" fmla="*/ 2 h 160"/>
              <a:gd name="T36" fmla="*/ 55 w 102"/>
              <a:gd name="T37" fmla="*/ 2 h 160"/>
              <a:gd name="T38" fmla="*/ 55 w 102"/>
              <a:gd name="T39" fmla="*/ 3 h 160"/>
              <a:gd name="T40" fmla="*/ 55 w 102"/>
              <a:gd name="T41" fmla="*/ 28 h 160"/>
              <a:gd name="T42" fmla="*/ 55 w 102"/>
              <a:gd name="T43" fmla="*/ 113 h 160"/>
              <a:gd name="T44" fmla="*/ 30 w 102"/>
              <a:gd name="T45" fmla="*/ 100 h 160"/>
              <a:gd name="T46" fmla="*/ 0 w 102"/>
              <a:gd name="T47" fmla="*/ 130 h 160"/>
              <a:gd name="T48" fmla="*/ 30 w 102"/>
              <a:gd name="T49" fmla="*/ 160 h 160"/>
              <a:gd name="T50" fmla="*/ 60 w 102"/>
              <a:gd name="T51" fmla="*/ 130 h 160"/>
              <a:gd name="T52" fmla="*/ 60 w 102"/>
              <a:gd name="T53" fmla="*/ 33 h 160"/>
              <a:gd name="T54" fmla="*/ 99 w 102"/>
              <a:gd name="T55" fmla="*/ 54 h 160"/>
              <a:gd name="T56" fmla="*/ 100 w 102"/>
              <a:gd name="T57" fmla="*/ 54 h 160"/>
              <a:gd name="T58" fmla="*/ 101 w 102"/>
              <a:gd name="T59" fmla="*/ 54 h 160"/>
              <a:gd name="T60" fmla="*/ 102 w 102"/>
              <a:gd name="T61" fmla="*/ 52 h 160"/>
              <a:gd name="T62" fmla="*/ 102 w 102"/>
              <a:gd name="T63" fmla="*/ 26 h 160"/>
              <a:gd name="T64" fmla="*/ 101 w 102"/>
              <a:gd name="T65" fmla="*/ 24 h 160"/>
              <a:gd name="T66" fmla="*/ 30 w 102"/>
              <a:gd name="T67" fmla="*/ 155 h 160"/>
              <a:gd name="T68" fmla="*/ 5 w 102"/>
              <a:gd name="T69" fmla="*/ 130 h 160"/>
              <a:gd name="T70" fmla="*/ 30 w 102"/>
              <a:gd name="T71" fmla="*/ 105 h 160"/>
              <a:gd name="T72" fmla="*/ 55 w 102"/>
              <a:gd name="T73" fmla="*/ 130 h 160"/>
              <a:gd name="T74" fmla="*/ 30 w 102"/>
              <a:gd name="T75" fmla="*/ 155 h 160"/>
              <a:gd name="T76" fmla="*/ 97 w 102"/>
              <a:gd name="T77" fmla="*/ 47 h 160"/>
              <a:gd name="T78" fmla="*/ 60 w 102"/>
              <a:gd name="T79" fmla="*/ 27 h 160"/>
              <a:gd name="T80" fmla="*/ 60 w 102"/>
              <a:gd name="T81" fmla="*/ 7 h 160"/>
              <a:gd name="T82" fmla="*/ 97 w 102"/>
              <a:gd name="T83" fmla="*/ 28 h 160"/>
              <a:gd name="T84" fmla="*/ 97 w 102"/>
              <a:gd name="T85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02" h="160">
                <a:moveTo>
                  <a:pt x="101" y="24"/>
                </a:moveTo>
                <a:cubicBezTo>
                  <a:pt x="59" y="0"/>
                  <a:pt x="59" y="0"/>
                  <a:pt x="59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9" y="0"/>
                  <a:pt x="59" y="0"/>
                  <a:pt x="58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7" y="0"/>
                  <a:pt x="56" y="0"/>
                  <a:pt x="56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1"/>
                  <a:pt x="56" y="1"/>
                  <a:pt x="56" y="1"/>
                </a:cubicBezTo>
                <a:cubicBezTo>
                  <a:pt x="56" y="1"/>
                  <a:pt x="56" y="1"/>
                  <a:pt x="56" y="1"/>
                </a:cubicBezTo>
                <a:cubicBezTo>
                  <a:pt x="56" y="1"/>
                  <a:pt x="56" y="1"/>
                  <a:pt x="56" y="1"/>
                </a:cubicBezTo>
                <a:cubicBezTo>
                  <a:pt x="56" y="1"/>
                  <a:pt x="56" y="1"/>
                  <a:pt x="55" y="1"/>
                </a:cubicBezTo>
                <a:cubicBezTo>
                  <a:pt x="55" y="2"/>
                  <a:pt x="55" y="2"/>
                  <a:pt x="55" y="2"/>
                </a:cubicBezTo>
                <a:cubicBezTo>
                  <a:pt x="55" y="2"/>
                  <a:pt x="55" y="2"/>
                  <a:pt x="55" y="2"/>
                </a:cubicBezTo>
                <a:cubicBezTo>
                  <a:pt x="55" y="2"/>
                  <a:pt x="55" y="2"/>
                  <a:pt x="55" y="3"/>
                </a:cubicBezTo>
                <a:cubicBezTo>
                  <a:pt x="55" y="28"/>
                  <a:pt x="55" y="28"/>
                  <a:pt x="55" y="28"/>
                </a:cubicBezTo>
                <a:cubicBezTo>
                  <a:pt x="55" y="113"/>
                  <a:pt x="55" y="113"/>
                  <a:pt x="55" y="113"/>
                </a:cubicBezTo>
                <a:cubicBezTo>
                  <a:pt x="50" y="105"/>
                  <a:pt x="41" y="100"/>
                  <a:pt x="30" y="100"/>
                </a:cubicBezTo>
                <a:cubicBezTo>
                  <a:pt x="14" y="100"/>
                  <a:pt x="0" y="113"/>
                  <a:pt x="0" y="130"/>
                </a:cubicBezTo>
                <a:cubicBezTo>
                  <a:pt x="0" y="147"/>
                  <a:pt x="14" y="160"/>
                  <a:pt x="30" y="160"/>
                </a:cubicBezTo>
                <a:cubicBezTo>
                  <a:pt x="47" y="160"/>
                  <a:pt x="60" y="147"/>
                  <a:pt x="60" y="130"/>
                </a:cubicBezTo>
                <a:cubicBezTo>
                  <a:pt x="60" y="33"/>
                  <a:pt x="60" y="33"/>
                  <a:pt x="60" y="33"/>
                </a:cubicBezTo>
                <a:cubicBezTo>
                  <a:pt x="99" y="54"/>
                  <a:pt x="99" y="54"/>
                  <a:pt x="99" y="54"/>
                </a:cubicBezTo>
                <a:cubicBezTo>
                  <a:pt x="99" y="54"/>
                  <a:pt x="99" y="54"/>
                  <a:pt x="100" y="54"/>
                </a:cubicBezTo>
                <a:cubicBezTo>
                  <a:pt x="100" y="54"/>
                  <a:pt x="101" y="54"/>
                  <a:pt x="101" y="54"/>
                </a:cubicBezTo>
                <a:cubicBezTo>
                  <a:pt x="102" y="53"/>
                  <a:pt x="102" y="53"/>
                  <a:pt x="102" y="52"/>
                </a:cubicBezTo>
                <a:cubicBezTo>
                  <a:pt x="102" y="26"/>
                  <a:pt x="102" y="26"/>
                  <a:pt x="102" y="26"/>
                </a:cubicBezTo>
                <a:cubicBezTo>
                  <a:pt x="102" y="25"/>
                  <a:pt x="102" y="24"/>
                  <a:pt x="101" y="24"/>
                </a:cubicBezTo>
                <a:close/>
                <a:moveTo>
                  <a:pt x="30" y="155"/>
                </a:moveTo>
                <a:cubicBezTo>
                  <a:pt x="16" y="155"/>
                  <a:pt x="5" y="144"/>
                  <a:pt x="5" y="130"/>
                </a:cubicBezTo>
                <a:cubicBezTo>
                  <a:pt x="5" y="116"/>
                  <a:pt x="16" y="105"/>
                  <a:pt x="30" y="105"/>
                </a:cubicBezTo>
                <a:cubicBezTo>
                  <a:pt x="44" y="105"/>
                  <a:pt x="55" y="116"/>
                  <a:pt x="55" y="130"/>
                </a:cubicBezTo>
                <a:cubicBezTo>
                  <a:pt x="55" y="144"/>
                  <a:pt x="44" y="155"/>
                  <a:pt x="30" y="155"/>
                </a:cubicBezTo>
                <a:close/>
                <a:moveTo>
                  <a:pt x="97" y="47"/>
                </a:moveTo>
                <a:cubicBezTo>
                  <a:pt x="60" y="27"/>
                  <a:pt x="60" y="27"/>
                  <a:pt x="60" y="27"/>
                </a:cubicBezTo>
                <a:cubicBezTo>
                  <a:pt x="60" y="7"/>
                  <a:pt x="60" y="7"/>
                  <a:pt x="60" y="7"/>
                </a:cubicBezTo>
                <a:cubicBezTo>
                  <a:pt x="97" y="28"/>
                  <a:pt x="97" y="28"/>
                  <a:pt x="97" y="28"/>
                </a:cubicBezTo>
                <a:lnTo>
                  <a:pt x="97" y="4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3A4CD189-678E-D9E7-41F5-0DF0D1B65825}"/>
              </a:ext>
            </a:extLst>
          </p:cNvPr>
          <p:cNvSpPr>
            <a:spLocks noEditPoints="1"/>
          </p:cNvSpPr>
          <p:nvPr/>
        </p:nvSpPr>
        <p:spPr bwMode="auto">
          <a:xfrm>
            <a:off x="3500438" y="4125913"/>
            <a:ext cx="239713" cy="254000"/>
          </a:xfrm>
          <a:custGeom>
            <a:avLst/>
            <a:gdLst>
              <a:gd name="T0" fmla="*/ 149 w 151"/>
              <a:gd name="T1" fmla="*/ 3 h 160"/>
              <a:gd name="T2" fmla="*/ 149 w 151"/>
              <a:gd name="T3" fmla="*/ 2 h 160"/>
              <a:gd name="T4" fmla="*/ 148 w 151"/>
              <a:gd name="T5" fmla="*/ 2 h 160"/>
              <a:gd name="T6" fmla="*/ 148 w 151"/>
              <a:gd name="T7" fmla="*/ 1 h 160"/>
              <a:gd name="T8" fmla="*/ 148 w 151"/>
              <a:gd name="T9" fmla="*/ 1 h 160"/>
              <a:gd name="T10" fmla="*/ 148 w 151"/>
              <a:gd name="T11" fmla="*/ 1 h 160"/>
              <a:gd name="T12" fmla="*/ 147 w 151"/>
              <a:gd name="T13" fmla="*/ 0 h 160"/>
              <a:gd name="T14" fmla="*/ 147 w 151"/>
              <a:gd name="T15" fmla="*/ 0 h 160"/>
              <a:gd name="T16" fmla="*/ 146 w 151"/>
              <a:gd name="T17" fmla="*/ 0 h 160"/>
              <a:gd name="T18" fmla="*/ 145 w 151"/>
              <a:gd name="T19" fmla="*/ 0 h 160"/>
              <a:gd name="T20" fmla="*/ 49 w 151"/>
              <a:gd name="T21" fmla="*/ 31 h 160"/>
              <a:gd name="T22" fmla="*/ 48 w 151"/>
              <a:gd name="T23" fmla="*/ 31 h 160"/>
              <a:gd name="T24" fmla="*/ 48 w 151"/>
              <a:gd name="T25" fmla="*/ 32 h 160"/>
              <a:gd name="T26" fmla="*/ 47 w 151"/>
              <a:gd name="T27" fmla="*/ 32 h 160"/>
              <a:gd name="T28" fmla="*/ 47 w 151"/>
              <a:gd name="T29" fmla="*/ 32 h 160"/>
              <a:gd name="T30" fmla="*/ 47 w 151"/>
              <a:gd name="T31" fmla="*/ 33 h 160"/>
              <a:gd name="T32" fmla="*/ 47 w 151"/>
              <a:gd name="T33" fmla="*/ 33 h 160"/>
              <a:gd name="T34" fmla="*/ 47 w 151"/>
              <a:gd name="T35" fmla="*/ 129 h 160"/>
              <a:gd name="T36" fmla="*/ 23 w 151"/>
              <a:gd name="T37" fmla="*/ 126 h 160"/>
              <a:gd name="T38" fmla="*/ 2 w 151"/>
              <a:gd name="T39" fmla="*/ 149 h 160"/>
              <a:gd name="T40" fmla="*/ 31 w 151"/>
              <a:gd name="T41" fmla="*/ 159 h 160"/>
              <a:gd name="T42" fmla="*/ 52 w 151"/>
              <a:gd name="T43" fmla="*/ 136 h 160"/>
              <a:gd name="T44" fmla="*/ 144 w 151"/>
              <a:gd name="T45" fmla="*/ 34 h 160"/>
              <a:gd name="T46" fmla="*/ 129 w 151"/>
              <a:gd name="T47" fmla="*/ 95 h 160"/>
              <a:gd name="T48" fmla="*/ 98 w 151"/>
              <a:gd name="T49" fmla="*/ 119 h 160"/>
              <a:gd name="T50" fmla="*/ 128 w 151"/>
              <a:gd name="T51" fmla="*/ 129 h 160"/>
              <a:gd name="T52" fmla="*/ 44 w 151"/>
              <a:gd name="T53" fmla="*/ 146 h 160"/>
              <a:gd name="T54" fmla="*/ 21 w 151"/>
              <a:gd name="T55" fmla="*/ 155 h 160"/>
              <a:gd name="T56" fmla="*/ 10 w 151"/>
              <a:gd name="T57" fmla="*/ 138 h 160"/>
              <a:gd name="T58" fmla="*/ 32 w 151"/>
              <a:gd name="T59" fmla="*/ 130 h 160"/>
              <a:gd name="T60" fmla="*/ 44 w 151"/>
              <a:gd name="T61" fmla="*/ 146 h 160"/>
              <a:gd name="T62" fmla="*/ 52 w 151"/>
              <a:gd name="T63" fmla="*/ 35 h 160"/>
              <a:gd name="T64" fmla="*/ 144 w 151"/>
              <a:gd name="T65" fmla="*/ 29 h 160"/>
              <a:gd name="T66" fmla="*/ 126 w 151"/>
              <a:gd name="T67" fmla="*/ 124 h 160"/>
              <a:gd name="T68" fmla="*/ 103 w 151"/>
              <a:gd name="T69" fmla="*/ 118 h 160"/>
              <a:gd name="T70" fmla="*/ 129 w 151"/>
              <a:gd name="T71" fmla="*/ 100 h 160"/>
              <a:gd name="T72" fmla="*/ 126 w 151"/>
              <a:gd name="T73" fmla="*/ 1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1" h="160">
                <a:moveTo>
                  <a:pt x="149" y="107"/>
                </a:moveTo>
                <a:cubicBezTo>
                  <a:pt x="149" y="3"/>
                  <a:pt x="149" y="3"/>
                  <a:pt x="149" y="3"/>
                </a:cubicBezTo>
                <a:cubicBezTo>
                  <a:pt x="149" y="3"/>
                  <a:pt x="149" y="3"/>
                  <a:pt x="149" y="2"/>
                </a:cubicBezTo>
                <a:cubicBezTo>
                  <a:pt x="149" y="2"/>
                  <a:pt x="149" y="2"/>
                  <a:pt x="149" y="2"/>
                </a:cubicBezTo>
                <a:cubicBezTo>
                  <a:pt x="149" y="2"/>
                  <a:pt x="149" y="2"/>
                  <a:pt x="148" y="2"/>
                </a:cubicBezTo>
                <a:cubicBezTo>
                  <a:pt x="148" y="2"/>
                  <a:pt x="148" y="2"/>
                  <a:pt x="148" y="2"/>
                </a:cubicBezTo>
                <a:cubicBezTo>
                  <a:pt x="148" y="2"/>
                  <a:pt x="148" y="2"/>
                  <a:pt x="148" y="2"/>
                </a:cubicBezTo>
                <a:cubicBezTo>
                  <a:pt x="148" y="2"/>
                  <a:pt x="148" y="1"/>
                  <a:pt x="148" y="1"/>
                </a:cubicBezTo>
                <a:cubicBezTo>
                  <a:pt x="148" y="1"/>
                  <a:pt x="148" y="1"/>
                  <a:pt x="148" y="1"/>
                </a:cubicBezTo>
                <a:cubicBezTo>
                  <a:pt x="148" y="1"/>
                  <a:pt x="148" y="1"/>
                  <a:pt x="148" y="1"/>
                </a:cubicBezTo>
                <a:cubicBezTo>
                  <a:pt x="148" y="1"/>
                  <a:pt x="148" y="1"/>
                  <a:pt x="148" y="1"/>
                </a:cubicBezTo>
                <a:cubicBezTo>
                  <a:pt x="148" y="1"/>
                  <a:pt x="148" y="1"/>
                  <a:pt x="148" y="1"/>
                </a:cubicBezTo>
                <a:cubicBezTo>
                  <a:pt x="148" y="1"/>
                  <a:pt x="147" y="1"/>
                  <a:pt x="147" y="0"/>
                </a:cubicBezTo>
                <a:cubicBezTo>
                  <a:pt x="147" y="0"/>
                  <a:pt x="147" y="0"/>
                  <a:pt x="147" y="0"/>
                </a:cubicBezTo>
                <a:cubicBezTo>
                  <a:pt x="147" y="0"/>
                  <a:pt x="147" y="0"/>
                  <a:pt x="147" y="0"/>
                </a:cubicBezTo>
                <a:cubicBezTo>
                  <a:pt x="147" y="0"/>
                  <a:pt x="147" y="0"/>
                  <a:pt x="147" y="0"/>
                </a:cubicBezTo>
                <a:cubicBezTo>
                  <a:pt x="147" y="0"/>
                  <a:pt x="146" y="0"/>
                  <a:pt x="146" y="0"/>
                </a:cubicBezTo>
                <a:cubicBezTo>
                  <a:pt x="146" y="0"/>
                  <a:pt x="146" y="0"/>
                  <a:pt x="146" y="0"/>
                </a:cubicBezTo>
                <a:cubicBezTo>
                  <a:pt x="146" y="0"/>
                  <a:pt x="146" y="0"/>
                  <a:pt x="146" y="0"/>
                </a:cubicBezTo>
                <a:cubicBezTo>
                  <a:pt x="146" y="0"/>
                  <a:pt x="145" y="0"/>
                  <a:pt x="145" y="0"/>
                </a:cubicBezTo>
                <a:cubicBezTo>
                  <a:pt x="49" y="31"/>
                  <a:pt x="49" y="31"/>
                  <a:pt x="49" y="31"/>
                </a:cubicBezTo>
                <a:cubicBezTo>
                  <a:pt x="49" y="31"/>
                  <a:pt x="49" y="31"/>
                  <a:pt x="49" y="31"/>
                </a:cubicBezTo>
                <a:cubicBezTo>
                  <a:pt x="49" y="31"/>
                  <a:pt x="48" y="31"/>
                  <a:pt x="48" y="31"/>
                </a:cubicBezTo>
                <a:cubicBezTo>
                  <a:pt x="48" y="31"/>
                  <a:pt x="48" y="31"/>
                  <a:pt x="48" y="31"/>
                </a:cubicBezTo>
                <a:cubicBezTo>
                  <a:pt x="48" y="31"/>
                  <a:pt x="48" y="31"/>
                  <a:pt x="48" y="32"/>
                </a:cubicBezTo>
                <a:cubicBezTo>
                  <a:pt x="48" y="32"/>
                  <a:pt x="48" y="32"/>
                  <a:pt x="48" y="32"/>
                </a:cubicBezTo>
                <a:cubicBezTo>
                  <a:pt x="48" y="32"/>
                  <a:pt x="48" y="32"/>
                  <a:pt x="48" y="32"/>
                </a:cubicBezTo>
                <a:cubicBezTo>
                  <a:pt x="48" y="32"/>
                  <a:pt x="48" y="32"/>
                  <a:pt x="47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7" y="33"/>
                  <a:pt x="47" y="33"/>
                  <a:pt x="47" y="33"/>
                </a:cubicBezTo>
                <a:cubicBezTo>
                  <a:pt x="47" y="33"/>
                  <a:pt x="47" y="33"/>
                  <a:pt x="47" y="33"/>
                </a:cubicBezTo>
                <a:cubicBezTo>
                  <a:pt x="47" y="33"/>
                  <a:pt x="47" y="33"/>
                  <a:pt x="47" y="33"/>
                </a:cubicBezTo>
                <a:cubicBezTo>
                  <a:pt x="47" y="33"/>
                  <a:pt x="47" y="33"/>
                  <a:pt x="47" y="33"/>
                </a:cubicBezTo>
                <a:cubicBezTo>
                  <a:pt x="47" y="33"/>
                  <a:pt x="47" y="33"/>
                  <a:pt x="47" y="34"/>
                </a:cubicBezTo>
                <a:cubicBezTo>
                  <a:pt x="47" y="129"/>
                  <a:pt x="47" y="129"/>
                  <a:pt x="47" y="129"/>
                </a:cubicBezTo>
                <a:cubicBezTo>
                  <a:pt x="43" y="126"/>
                  <a:pt x="38" y="125"/>
                  <a:pt x="32" y="125"/>
                </a:cubicBezTo>
                <a:cubicBezTo>
                  <a:pt x="29" y="125"/>
                  <a:pt x="26" y="125"/>
                  <a:pt x="23" y="126"/>
                </a:cubicBezTo>
                <a:cubicBezTo>
                  <a:pt x="16" y="128"/>
                  <a:pt x="10" y="131"/>
                  <a:pt x="6" y="135"/>
                </a:cubicBezTo>
                <a:cubicBezTo>
                  <a:pt x="2" y="139"/>
                  <a:pt x="0" y="144"/>
                  <a:pt x="2" y="149"/>
                </a:cubicBezTo>
                <a:cubicBezTo>
                  <a:pt x="3" y="156"/>
                  <a:pt x="11" y="160"/>
                  <a:pt x="21" y="160"/>
                </a:cubicBezTo>
                <a:cubicBezTo>
                  <a:pt x="25" y="160"/>
                  <a:pt x="28" y="160"/>
                  <a:pt x="31" y="159"/>
                </a:cubicBezTo>
                <a:cubicBezTo>
                  <a:pt x="37" y="157"/>
                  <a:pt x="43" y="154"/>
                  <a:pt x="47" y="150"/>
                </a:cubicBezTo>
                <a:cubicBezTo>
                  <a:pt x="51" y="146"/>
                  <a:pt x="53" y="141"/>
                  <a:pt x="52" y="136"/>
                </a:cubicBezTo>
                <a:cubicBezTo>
                  <a:pt x="52" y="64"/>
                  <a:pt x="52" y="64"/>
                  <a:pt x="52" y="64"/>
                </a:cubicBezTo>
                <a:cubicBezTo>
                  <a:pt x="144" y="34"/>
                  <a:pt x="144" y="34"/>
                  <a:pt x="144" y="34"/>
                </a:cubicBezTo>
                <a:cubicBezTo>
                  <a:pt x="144" y="99"/>
                  <a:pt x="144" y="99"/>
                  <a:pt x="144" y="99"/>
                </a:cubicBezTo>
                <a:cubicBezTo>
                  <a:pt x="140" y="96"/>
                  <a:pt x="135" y="95"/>
                  <a:pt x="129" y="95"/>
                </a:cubicBezTo>
                <a:cubicBezTo>
                  <a:pt x="126" y="95"/>
                  <a:pt x="122" y="95"/>
                  <a:pt x="119" y="96"/>
                </a:cubicBezTo>
                <a:cubicBezTo>
                  <a:pt x="105" y="100"/>
                  <a:pt x="96" y="110"/>
                  <a:pt x="98" y="119"/>
                </a:cubicBezTo>
                <a:cubicBezTo>
                  <a:pt x="100" y="126"/>
                  <a:pt x="108" y="130"/>
                  <a:pt x="118" y="130"/>
                </a:cubicBezTo>
                <a:cubicBezTo>
                  <a:pt x="121" y="130"/>
                  <a:pt x="124" y="130"/>
                  <a:pt x="128" y="129"/>
                </a:cubicBezTo>
                <a:cubicBezTo>
                  <a:pt x="141" y="125"/>
                  <a:pt x="151" y="116"/>
                  <a:pt x="149" y="107"/>
                </a:cubicBezTo>
                <a:close/>
                <a:moveTo>
                  <a:pt x="44" y="146"/>
                </a:moveTo>
                <a:cubicBezTo>
                  <a:pt x="40" y="150"/>
                  <a:pt x="35" y="153"/>
                  <a:pt x="30" y="154"/>
                </a:cubicBezTo>
                <a:cubicBezTo>
                  <a:pt x="27" y="155"/>
                  <a:pt x="24" y="155"/>
                  <a:pt x="21" y="155"/>
                </a:cubicBezTo>
                <a:cubicBezTo>
                  <a:pt x="14" y="155"/>
                  <a:pt x="8" y="152"/>
                  <a:pt x="7" y="148"/>
                </a:cubicBezTo>
                <a:cubicBezTo>
                  <a:pt x="6" y="145"/>
                  <a:pt x="7" y="141"/>
                  <a:pt x="10" y="138"/>
                </a:cubicBezTo>
                <a:cubicBezTo>
                  <a:pt x="13" y="135"/>
                  <a:pt x="18" y="132"/>
                  <a:pt x="24" y="131"/>
                </a:cubicBezTo>
                <a:cubicBezTo>
                  <a:pt x="27" y="130"/>
                  <a:pt x="29" y="130"/>
                  <a:pt x="32" y="130"/>
                </a:cubicBezTo>
                <a:cubicBezTo>
                  <a:pt x="40" y="130"/>
                  <a:pt x="46" y="133"/>
                  <a:pt x="47" y="137"/>
                </a:cubicBezTo>
                <a:cubicBezTo>
                  <a:pt x="48" y="140"/>
                  <a:pt x="46" y="143"/>
                  <a:pt x="44" y="146"/>
                </a:cubicBezTo>
                <a:close/>
                <a:moveTo>
                  <a:pt x="52" y="59"/>
                </a:moveTo>
                <a:cubicBezTo>
                  <a:pt x="52" y="35"/>
                  <a:pt x="52" y="35"/>
                  <a:pt x="52" y="35"/>
                </a:cubicBezTo>
                <a:cubicBezTo>
                  <a:pt x="144" y="6"/>
                  <a:pt x="144" y="6"/>
                  <a:pt x="144" y="6"/>
                </a:cubicBezTo>
                <a:cubicBezTo>
                  <a:pt x="144" y="29"/>
                  <a:pt x="144" y="29"/>
                  <a:pt x="144" y="29"/>
                </a:cubicBezTo>
                <a:lnTo>
                  <a:pt x="52" y="59"/>
                </a:lnTo>
                <a:close/>
                <a:moveTo>
                  <a:pt x="126" y="124"/>
                </a:moveTo>
                <a:cubicBezTo>
                  <a:pt x="124" y="125"/>
                  <a:pt x="121" y="125"/>
                  <a:pt x="118" y="125"/>
                </a:cubicBezTo>
                <a:cubicBezTo>
                  <a:pt x="110" y="125"/>
                  <a:pt x="104" y="122"/>
                  <a:pt x="103" y="118"/>
                </a:cubicBezTo>
                <a:cubicBezTo>
                  <a:pt x="102" y="112"/>
                  <a:pt x="110" y="104"/>
                  <a:pt x="120" y="101"/>
                </a:cubicBezTo>
                <a:cubicBezTo>
                  <a:pt x="123" y="100"/>
                  <a:pt x="126" y="100"/>
                  <a:pt x="129" y="100"/>
                </a:cubicBezTo>
                <a:cubicBezTo>
                  <a:pt x="137" y="100"/>
                  <a:pt x="142" y="103"/>
                  <a:pt x="144" y="107"/>
                </a:cubicBezTo>
                <a:cubicBezTo>
                  <a:pt x="145" y="114"/>
                  <a:pt x="137" y="121"/>
                  <a:pt x="126" y="1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7E5E41B8-23BC-B4E8-527A-A1F30834B1D5}"/>
              </a:ext>
            </a:extLst>
          </p:cNvPr>
          <p:cNvSpPr>
            <a:spLocks noEditPoints="1"/>
          </p:cNvSpPr>
          <p:nvPr/>
        </p:nvSpPr>
        <p:spPr bwMode="auto">
          <a:xfrm>
            <a:off x="2436813" y="4125913"/>
            <a:ext cx="166688" cy="254000"/>
          </a:xfrm>
          <a:custGeom>
            <a:avLst/>
            <a:gdLst>
              <a:gd name="T0" fmla="*/ 43 w 105"/>
              <a:gd name="T1" fmla="*/ 97 h 160"/>
              <a:gd name="T2" fmla="*/ 61 w 105"/>
              <a:gd name="T3" fmla="*/ 97 h 160"/>
              <a:gd name="T4" fmla="*/ 84 w 105"/>
              <a:gd name="T5" fmla="*/ 75 h 160"/>
              <a:gd name="T6" fmla="*/ 84 w 105"/>
              <a:gd name="T7" fmla="*/ 22 h 160"/>
              <a:gd name="T8" fmla="*/ 61 w 105"/>
              <a:gd name="T9" fmla="*/ 0 h 160"/>
              <a:gd name="T10" fmla="*/ 43 w 105"/>
              <a:gd name="T11" fmla="*/ 0 h 160"/>
              <a:gd name="T12" fmla="*/ 21 w 105"/>
              <a:gd name="T13" fmla="*/ 22 h 160"/>
              <a:gd name="T14" fmla="*/ 21 w 105"/>
              <a:gd name="T15" fmla="*/ 75 h 160"/>
              <a:gd name="T16" fmla="*/ 43 w 105"/>
              <a:gd name="T17" fmla="*/ 97 h 160"/>
              <a:gd name="T18" fmla="*/ 26 w 105"/>
              <a:gd name="T19" fmla="*/ 22 h 160"/>
              <a:gd name="T20" fmla="*/ 43 w 105"/>
              <a:gd name="T21" fmla="*/ 5 h 160"/>
              <a:gd name="T22" fmla="*/ 61 w 105"/>
              <a:gd name="T23" fmla="*/ 5 h 160"/>
              <a:gd name="T24" fmla="*/ 79 w 105"/>
              <a:gd name="T25" fmla="*/ 22 h 160"/>
              <a:gd name="T26" fmla="*/ 79 w 105"/>
              <a:gd name="T27" fmla="*/ 75 h 160"/>
              <a:gd name="T28" fmla="*/ 61 w 105"/>
              <a:gd name="T29" fmla="*/ 92 h 160"/>
              <a:gd name="T30" fmla="*/ 43 w 105"/>
              <a:gd name="T31" fmla="*/ 92 h 160"/>
              <a:gd name="T32" fmla="*/ 26 w 105"/>
              <a:gd name="T33" fmla="*/ 75 h 160"/>
              <a:gd name="T34" fmla="*/ 26 w 105"/>
              <a:gd name="T35" fmla="*/ 22 h 160"/>
              <a:gd name="T36" fmla="*/ 52 w 105"/>
              <a:gd name="T37" fmla="*/ 112 h 160"/>
              <a:gd name="T38" fmla="*/ 95 w 105"/>
              <a:gd name="T39" fmla="*/ 69 h 160"/>
              <a:gd name="T40" fmla="*/ 93 w 105"/>
              <a:gd name="T41" fmla="*/ 66 h 160"/>
              <a:gd name="T42" fmla="*/ 90 w 105"/>
              <a:gd name="T43" fmla="*/ 69 h 160"/>
              <a:gd name="T44" fmla="*/ 52 w 105"/>
              <a:gd name="T45" fmla="*/ 107 h 160"/>
              <a:gd name="T46" fmla="*/ 14 w 105"/>
              <a:gd name="T47" fmla="*/ 69 h 160"/>
              <a:gd name="T48" fmla="*/ 12 w 105"/>
              <a:gd name="T49" fmla="*/ 66 h 160"/>
              <a:gd name="T50" fmla="*/ 9 w 105"/>
              <a:gd name="T51" fmla="*/ 69 h 160"/>
              <a:gd name="T52" fmla="*/ 52 w 105"/>
              <a:gd name="T53" fmla="*/ 112 h 160"/>
              <a:gd name="T54" fmla="*/ 98 w 105"/>
              <a:gd name="T55" fmla="*/ 141 h 160"/>
              <a:gd name="T56" fmla="*/ 55 w 105"/>
              <a:gd name="T57" fmla="*/ 141 h 160"/>
              <a:gd name="T58" fmla="*/ 55 w 105"/>
              <a:gd name="T59" fmla="*/ 121 h 160"/>
              <a:gd name="T60" fmla="*/ 105 w 105"/>
              <a:gd name="T61" fmla="*/ 69 h 160"/>
              <a:gd name="T62" fmla="*/ 102 w 105"/>
              <a:gd name="T63" fmla="*/ 66 h 160"/>
              <a:gd name="T64" fmla="*/ 100 w 105"/>
              <a:gd name="T65" fmla="*/ 69 h 160"/>
              <a:gd name="T66" fmla="*/ 52 w 105"/>
              <a:gd name="T67" fmla="*/ 116 h 160"/>
              <a:gd name="T68" fmla="*/ 5 w 105"/>
              <a:gd name="T69" fmla="*/ 69 h 160"/>
              <a:gd name="T70" fmla="*/ 2 w 105"/>
              <a:gd name="T71" fmla="*/ 66 h 160"/>
              <a:gd name="T72" fmla="*/ 0 w 105"/>
              <a:gd name="T73" fmla="*/ 69 h 160"/>
              <a:gd name="T74" fmla="*/ 50 w 105"/>
              <a:gd name="T75" fmla="*/ 121 h 160"/>
              <a:gd name="T76" fmla="*/ 50 w 105"/>
              <a:gd name="T77" fmla="*/ 141 h 160"/>
              <a:gd name="T78" fmla="*/ 7 w 105"/>
              <a:gd name="T79" fmla="*/ 141 h 160"/>
              <a:gd name="T80" fmla="*/ 4 w 105"/>
              <a:gd name="T81" fmla="*/ 143 h 160"/>
              <a:gd name="T82" fmla="*/ 4 w 105"/>
              <a:gd name="T83" fmla="*/ 158 h 160"/>
              <a:gd name="T84" fmla="*/ 7 w 105"/>
              <a:gd name="T85" fmla="*/ 160 h 160"/>
              <a:gd name="T86" fmla="*/ 98 w 105"/>
              <a:gd name="T87" fmla="*/ 160 h 160"/>
              <a:gd name="T88" fmla="*/ 101 w 105"/>
              <a:gd name="T89" fmla="*/ 158 h 160"/>
              <a:gd name="T90" fmla="*/ 101 w 105"/>
              <a:gd name="T91" fmla="*/ 143 h 160"/>
              <a:gd name="T92" fmla="*/ 98 w 105"/>
              <a:gd name="T93" fmla="*/ 141 h 160"/>
              <a:gd name="T94" fmla="*/ 96 w 105"/>
              <a:gd name="T95" fmla="*/ 155 h 160"/>
              <a:gd name="T96" fmla="*/ 9 w 105"/>
              <a:gd name="T97" fmla="*/ 155 h 160"/>
              <a:gd name="T98" fmla="*/ 9 w 105"/>
              <a:gd name="T99" fmla="*/ 146 h 160"/>
              <a:gd name="T100" fmla="*/ 96 w 105"/>
              <a:gd name="T101" fmla="*/ 146 h 160"/>
              <a:gd name="T102" fmla="*/ 96 w 105"/>
              <a:gd name="T103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5" h="160">
                <a:moveTo>
                  <a:pt x="43" y="97"/>
                </a:moveTo>
                <a:cubicBezTo>
                  <a:pt x="61" y="97"/>
                  <a:pt x="61" y="97"/>
                  <a:pt x="61" y="97"/>
                </a:cubicBezTo>
                <a:cubicBezTo>
                  <a:pt x="74" y="97"/>
                  <a:pt x="84" y="87"/>
                  <a:pt x="84" y="75"/>
                </a:cubicBezTo>
                <a:cubicBezTo>
                  <a:pt x="84" y="22"/>
                  <a:pt x="84" y="22"/>
                  <a:pt x="84" y="22"/>
                </a:cubicBezTo>
                <a:cubicBezTo>
                  <a:pt x="84" y="10"/>
                  <a:pt x="74" y="0"/>
                  <a:pt x="61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31" y="0"/>
                  <a:pt x="21" y="10"/>
                  <a:pt x="21" y="22"/>
                </a:cubicBezTo>
                <a:cubicBezTo>
                  <a:pt x="21" y="75"/>
                  <a:pt x="21" y="75"/>
                  <a:pt x="21" y="75"/>
                </a:cubicBezTo>
                <a:cubicBezTo>
                  <a:pt x="21" y="87"/>
                  <a:pt x="31" y="97"/>
                  <a:pt x="43" y="97"/>
                </a:cubicBezTo>
                <a:close/>
                <a:moveTo>
                  <a:pt x="26" y="22"/>
                </a:moveTo>
                <a:cubicBezTo>
                  <a:pt x="26" y="13"/>
                  <a:pt x="34" y="5"/>
                  <a:pt x="43" y="5"/>
                </a:cubicBezTo>
                <a:cubicBezTo>
                  <a:pt x="61" y="5"/>
                  <a:pt x="61" y="5"/>
                  <a:pt x="61" y="5"/>
                </a:cubicBezTo>
                <a:cubicBezTo>
                  <a:pt x="71" y="5"/>
                  <a:pt x="79" y="13"/>
                  <a:pt x="79" y="22"/>
                </a:cubicBezTo>
                <a:cubicBezTo>
                  <a:pt x="79" y="75"/>
                  <a:pt x="79" y="75"/>
                  <a:pt x="79" y="75"/>
                </a:cubicBezTo>
                <a:cubicBezTo>
                  <a:pt x="79" y="84"/>
                  <a:pt x="71" y="92"/>
                  <a:pt x="61" y="92"/>
                </a:cubicBezTo>
                <a:cubicBezTo>
                  <a:pt x="43" y="92"/>
                  <a:pt x="43" y="92"/>
                  <a:pt x="43" y="92"/>
                </a:cubicBezTo>
                <a:cubicBezTo>
                  <a:pt x="34" y="92"/>
                  <a:pt x="26" y="84"/>
                  <a:pt x="26" y="75"/>
                </a:cubicBezTo>
                <a:lnTo>
                  <a:pt x="26" y="22"/>
                </a:lnTo>
                <a:close/>
                <a:moveTo>
                  <a:pt x="52" y="112"/>
                </a:moveTo>
                <a:cubicBezTo>
                  <a:pt x="76" y="112"/>
                  <a:pt x="95" y="93"/>
                  <a:pt x="95" y="69"/>
                </a:cubicBezTo>
                <a:cubicBezTo>
                  <a:pt x="95" y="68"/>
                  <a:pt x="94" y="66"/>
                  <a:pt x="93" y="66"/>
                </a:cubicBezTo>
                <a:cubicBezTo>
                  <a:pt x="91" y="66"/>
                  <a:pt x="90" y="68"/>
                  <a:pt x="90" y="69"/>
                </a:cubicBezTo>
                <a:cubicBezTo>
                  <a:pt x="90" y="90"/>
                  <a:pt x="73" y="107"/>
                  <a:pt x="52" y="107"/>
                </a:cubicBezTo>
                <a:cubicBezTo>
                  <a:pt x="31" y="107"/>
                  <a:pt x="14" y="90"/>
                  <a:pt x="14" y="69"/>
                </a:cubicBezTo>
                <a:cubicBezTo>
                  <a:pt x="14" y="68"/>
                  <a:pt x="13" y="66"/>
                  <a:pt x="12" y="66"/>
                </a:cubicBezTo>
                <a:cubicBezTo>
                  <a:pt x="11" y="66"/>
                  <a:pt x="9" y="68"/>
                  <a:pt x="9" y="69"/>
                </a:cubicBezTo>
                <a:cubicBezTo>
                  <a:pt x="9" y="93"/>
                  <a:pt x="29" y="112"/>
                  <a:pt x="52" y="112"/>
                </a:cubicBezTo>
                <a:close/>
                <a:moveTo>
                  <a:pt x="98" y="141"/>
                </a:moveTo>
                <a:cubicBezTo>
                  <a:pt x="55" y="141"/>
                  <a:pt x="55" y="141"/>
                  <a:pt x="55" y="141"/>
                </a:cubicBezTo>
                <a:cubicBezTo>
                  <a:pt x="55" y="121"/>
                  <a:pt x="55" y="121"/>
                  <a:pt x="55" y="121"/>
                </a:cubicBezTo>
                <a:cubicBezTo>
                  <a:pt x="83" y="120"/>
                  <a:pt x="105" y="97"/>
                  <a:pt x="105" y="69"/>
                </a:cubicBezTo>
                <a:cubicBezTo>
                  <a:pt x="105" y="68"/>
                  <a:pt x="104" y="66"/>
                  <a:pt x="102" y="66"/>
                </a:cubicBezTo>
                <a:cubicBezTo>
                  <a:pt x="101" y="66"/>
                  <a:pt x="100" y="68"/>
                  <a:pt x="100" y="69"/>
                </a:cubicBezTo>
                <a:cubicBezTo>
                  <a:pt x="100" y="95"/>
                  <a:pt x="78" y="116"/>
                  <a:pt x="52" y="116"/>
                </a:cubicBezTo>
                <a:cubicBezTo>
                  <a:pt x="26" y="116"/>
                  <a:pt x="5" y="95"/>
                  <a:pt x="5" y="69"/>
                </a:cubicBezTo>
                <a:cubicBezTo>
                  <a:pt x="5" y="68"/>
                  <a:pt x="4" y="66"/>
                  <a:pt x="2" y="66"/>
                </a:cubicBezTo>
                <a:cubicBezTo>
                  <a:pt x="1" y="66"/>
                  <a:pt x="0" y="68"/>
                  <a:pt x="0" y="69"/>
                </a:cubicBezTo>
                <a:cubicBezTo>
                  <a:pt x="0" y="97"/>
                  <a:pt x="22" y="120"/>
                  <a:pt x="50" y="121"/>
                </a:cubicBezTo>
                <a:cubicBezTo>
                  <a:pt x="50" y="141"/>
                  <a:pt x="50" y="141"/>
                  <a:pt x="50" y="141"/>
                </a:cubicBezTo>
                <a:cubicBezTo>
                  <a:pt x="7" y="141"/>
                  <a:pt x="7" y="141"/>
                  <a:pt x="7" y="141"/>
                </a:cubicBezTo>
                <a:cubicBezTo>
                  <a:pt x="5" y="141"/>
                  <a:pt x="4" y="142"/>
                  <a:pt x="4" y="143"/>
                </a:cubicBezTo>
                <a:cubicBezTo>
                  <a:pt x="4" y="158"/>
                  <a:pt x="4" y="158"/>
                  <a:pt x="4" y="158"/>
                </a:cubicBezTo>
                <a:cubicBezTo>
                  <a:pt x="4" y="159"/>
                  <a:pt x="5" y="160"/>
                  <a:pt x="7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100" y="160"/>
                  <a:pt x="101" y="159"/>
                  <a:pt x="101" y="158"/>
                </a:cubicBezTo>
                <a:cubicBezTo>
                  <a:pt x="101" y="143"/>
                  <a:pt x="101" y="143"/>
                  <a:pt x="101" y="143"/>
                </a:cubicBezTo>
                <a:cubicBezTo>
                  <a:pt x="101" y="142"/>
                  <a:pt x="100" y="141"/>
                  <a:pt x="98" y="141"/>
                </a:cubicBezTo>
                <a:close/>
                <a:moveTo>
                  <a:pt x="96" y="155"/>
                </a:moveTo>
                <a:cubicBezTo>
                  <a:pt x="9" y="155"/>
                  <a:pt x="9" y="155"/>
                  <a:pt x="9" y="155"/>
                </a:cubicBezTo>
                <a:cubicBezTo>
                  <a:pt x="9" y="146"/>
                  <a:pt x="9" y="146"/>
                  <a:pt x="9" y="146"/>
                </a:cubicBezTo>
                <a:cubicBezTo>
                  <a:pt x="96" y="146"/>
                  <a:pt x="96" y="146"/>
                  <a:pt x="96" y="146"/>
                </a:cubicBezTo>
                <a:lnTo>
                  <a:pt x="96" y="15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E09D067B-13C9-2FAE-4E8C-D850FC3196FE}"/>
              </a:ext>
            </a:extLst>
          </p:cNvPr>
          <p:cNvSpPr>
            <a:spLocks noEditPoints="1"/>
          </p:cNvSpPr>
          <p:nvPr/>
        </p:nvSpPr>
        <p:spPr bwMode="auto">
          <a:xfrm>
            <a:off x="1852613" y="4125913"/>
            <a:ext cx="227013" cy="254000"/>
          </a:xfrm>
          <a:custGeom>
            <a:avLst/>
            <a:gdLst>
              <a:gd name="T0" fmla="*/ 77 w 143"/>
              <a:gd name="T1" fmla="*/ 16 h 160"/>
              <a:gd name="T2" fmla="*/ 77 w 143"/>
              <a:gd name="T3" fmla="*/ 16 h 160"/>
              <a:gd name="T4" fmla="*/ 69 w 143"/>
              <a:gd name="T5" fmla="*/ 8 h 160"/>
              <a:gd name="T6" fmla="*/ 69 w 143"/>
              <a:gd name="T7" fmla="*/ 8 h 160"/>
              <a:gd name="T8" fmla="*/ 69 w 143"/>
              <a:gd name="T9" fmla="*/ 8 h 160"/>
              <a:gd name="T10" fmla="*/ 16 w 143"/>
              <a:gd name="T11" fmla="*/ 12 h 160"/>
              <a:gd name="T12" fmla="*/ 12 w 143"/>
              <a:gd name="T13" fmla="*/ 65 h 160"/>
              <a:gd name="T14" fmla="*/ 12 w 143"/>
              <a:gd name="T15" fmla="*/ 65 h 160"/>
              <a:gd name="T16" fmla="*/ 20 w 143"/>
              <a:gd name="T17" fmla="*/ 73 h 160"/>
              <a:gd name="T18" fmla="*/ 20 w 143"/>
              <a:gd name="T19" fmla="*/ 73 h 160"/>
              <a:gd name="T20" fmla="*/ 21 w 143"/>
              <a:gd name="T21" fmla="*/ 73 h 160"/>
              <a:gd name="T22" fmla="*/ 45 w 143"/>
              <a:gd name="T23" fmla="*/ 81 h 160"/>
              <a:gd name="T24" fmla="*/ 77 w 143"/>
              <a:gd name="T25" fmla="*/ 16 h 160"/>
              <a:gd name="T26" fmla="*/ 45 w 143"/>
              <a:gd name="T27" fmla="*/ 5 h 160"/>
              <a:gd name="T28" fmla="*/ 15 w 143"/>
              <a:gd name="T29" fmla="*/ 59 h 160"/>
              <a:gd name="T30" fmla="*/ 18 w 143"/>
              <a:gd name="T31" fmla="*/ 63 h 160"/>
              <a:gd name="T32" fmla="*/ 72 w 143"/>
              <a:gd name="T33" fmla="*/ 18 h 160"/>
              <a:gd name="T34" fmla="*/ 18 w 143"/>
              <a:gd name="T35" fmla="*/ 63 h 160"/>
              <a:gd name="T36" fmla="*/ 26 w 143"/>
              <a:gd name="T37" fmla="*/ 71 h 160"/>
              <a:gd name="T38" fmla="*/ 75 w 143"/>
              <a:gd name="T39" fmla="*/ 22 h 160"/>
              <a:gd name="T40" fmla="*/ 45 w 143"/>
              <a:gd name="T41" fmla="*/ 76 h 160"/>
              <a:gd name="T42" fmla="*/ 64 w 143"/>
              <a:gd name="T43" fmla="*/ 83 h 160"/>
              <a:gd name="T44" fmla="*/ 63 w 143"/>
              <a:gd name="T45" fmla="*/ 84 h 160"/>
              <a:gd name="T46" fmla="*/ 63 w 143"/>
              <a:gd name="T47" fmla="*/ 85 h 160"/>
              <a:gd name="T48" fmla="*/ 63 w 143"/>
              <a:gd name="T49" fmla="*/ 85 h 160"/>
              <a:gd name="T50" fmla="*/ 63 w 143"/>
              <a:gd name="T51" fmla="*/ 86 h 160"/>
              <a:gd name="T52" fmla="*/ 63 w 143"/>
              <a:gd name="T53" fmla="*/ 86 h 160"/>
              <a:gd name="T54" fmla="*/ 63 w 143"/>
              <a:gd name="T55" fmla="*/ 87 h 160"/>
              <a:gd name="T56" fmla="*/ 63 w 143"/>
              <a:gd name="T57" fmla="*/ 87 h 160"/>
              <a:gd name="T58" fmla="*/ 64 w 143"/>
              <a:gd name="T59" fmla="*/ 88 h 160"/>
              <a:gd name="T60" fmla="*/ 116 w 143"/>
              <a:gd name="T61" fmla="*/ 124 h 160"/>
              <a:gd name="T62" fmla="*/ 127 w 143"/>
              <a:gd name="T63" fmla="*/ 109 h 160"/>
              <a:gd name="T64" fmla="*/ 92 w 143"/>
              <a:gd name="T65" fmla="*/ 60 h 160"/>
              <a:gd name="T66" fmla="*/ 90 w 143"/>
              <a:gd name="T67" fmla="*/ 59 h 160"/>
              <a:gd name="T68" fmla="*/ 90 w 143"/>
              <a:gd name="T69" fmla="*/ 59 h 160"/>
              <a:gd name="T70" fmla="*/ 89 w 143"/>
              <a:gd name="T71" fmla="*/ 59 h 160"/>
              <a:gd name="T72" fmla="*/ 89 w 143"/>
              <a:gd name="T73" fmla="*/ 59 h 160"/>
              <a:gd name="T74" fmla="*/ 89 w 143"/>
              <a:gd name="T75" fmla="*/ 59 h 160"/>
              <a:gd name="T76" fmla="*/ 87 w 143"/>
              <a:gd name="T77" fmla="*/ 60 h 160"/>
              <a:gd name="T78" fmla="*/ 77 w 143"/>
              <a:gd name="T79" fmla="*/ 73 h 160"/>
              <a:gd name="T80" fmla="*/ 90 w 143"/>
              <a:gd name="T81" fmla="*/ 66 h 160"/>
              <a:gd name="T82" fmla="*/ 121 w 143"/>
              <a:gd name="T83" fmla="*/ 117 h 160"/>
              <a:gd name="T84" fmla="*/ 70 w 143"/>
              <a:gd name="T85" fmla="*/ 86 h 160"/>
              <a:gd name="T86" fmla="*/ 90 w 143"/>
              <a:gd name="T87" fmla="*/ 66 h 160"/>
              <a:gd name="T88" fmla="*/ 96 w 143"/>
              <a:gd name="T89" fmla="*/ 92 h 160"/>
              <a:gd name="T90" fmla="*/ 90 w 143"/>
              <a:gd name="T91" fmla="*/ 77 h 160"/>
              <a:gd name="T92" fmla="*/ 83 w 143"/>
              <a:gd name="T93" fmla="*/ 92 h 160"/>
              <a:gd name="T94" fmla="*/ 87 w 143"/>
              <a:gd name="T95" fmla="*/ 83 h 160"/>
              <a:gd name="T96" fmla="*/ 92 w 143"/>
              <a:gd name="T97" fmla="*/ 83 h 160"/>
              <a:gd name="T98" fmla="*/ 87 w 143"/>
              <a:gd name="T99" fmla="*/ 88 h 160"/>
              <a:gd name="T100" fmla="*/ 138 w 143"/>
              <a:gd name="T101" fmla="*/ 132 h 160"/>
              <a:gd name="T102" fmla="*/ 126 w 143"/>
              <a:gd name="T103" fmla="*/ 123 h 160"/>
              <a:gd name="T104" fmla="*/ 135 w 143"/>
              <a:gd name="T105" fmla="*/ 135 h 160"/>
              <a:gd name="T106" fmla="*/ 135 w 143"/>
              <a:gd name="T107" fmla="*/ 149 h 160"/>
              <a:gd name="T108" fmla="*/ 125 w 143"/>
              <a:gd name="T109" fmla="*/ 155 h 160"/>
              <a:gd name="T110" fmla="*/ 73 w 143"/>
              <a:gd name="T111" fmla="*/ 107 h 160"/>
              <a:gd name="T112" fmla="*/ 52 w 143"/>
              <a:gd name="T113" fmla="*/ 107 h 160"/>
              <a:gd name="T114" fmla="*/ 51 w 143"/>
              <a:gd name="T115" fmla="*/ 121 h 160"/>
              <a:gd name="T116" fmla="*/ 56 w 143"/>
              <a:gd name="T117" fmla="*/ 111 h 160"/>
              <a:gd name="T118" fmla="*/ 69 w 143"/>
              <a:gd name="T119" fmla="*/ 111 h 160"/>
              <a:gd name="T120" fmla="*/ 125 w 143"/>
              <a:gd name="T121" fmla="*/ 160 h 160"/>
              <a:gd name="T122" fmla="*/ 138 w 143"/>
              <a:gd name="T123" fmla="*/ 152 h 160"/>
              <a:gd name="T124" fmla="*/ 138 w 143"/>
              <a:gd name="T125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3" h="160">
                <a:moveTo>
                  <a:pt x="77" y="16"/>
                </a:moveTo>
                <a:cubicBezTo>
                  <a:pt x="77" y="16"/>
                  <a:pt x="77" y="16"/>
                  <a:pt x="77" y="16"/>
                </a:cubicBezTo>
                <a:cubicBezTo>
                  <a:pt x="77" y="16"/>
                  <a:pt x="77" y="16"/>
                  <a:pt x="77" y="16"/>
                </a:cubicBezTo>
                <a:cubicBezTo>
                  <a:pt x="77" y="16"/>
                  <a:pt x="77" y="16"/>
                  <a:pt x="77" y="16"/>
                </a:cubicBezTo>
                <a:cubicBezTo>
                  <a:pt x="77" y="16"/>
                  <a:pt x="77" y="16"/>
                  <a:pt x="77" y="16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62" y="3"/>
                  <a:pt x="53" y="0"/>
                  <a:pt x="45" y="0"/>
                </a:cubicBezTo>
                <a:cubicBezTo>
                  <a:pt x="34" y="0"/>
                  <a:pt x="24" y="4"/>
                  <a:pt x="16" y="12"/>
                </a:cubicBezTo>
                <a:cubicBezTo>
                  <a:pt x="2" y="26"/>
                  <a:pt x="0" y="49"/>
                  <a:pt x="12" y="65"/>
                </a:cubicBezTo>
                <a:cubicBezTo>
                  <a:pt x="12" y="65"/>
                  <a:pt x="12" y="65"/>
                  <a:pt x="12" y="65"/>
                </a:cubicBezTo>
                <a:cubicBezTo>
                  <a:pt x="12" y="65"/>
                  <a:pt x="12" y="65"/>
                  <a:pt x="12" y="65"/>
                </a:cubicBezTo>
                <a:cubicBezTo>
                  <a:pt x="12" y="65"/>
                  <a:pt x="12" y="65"/>
                  <a:pt x="12" y="65"/>
                </a:cubicBezTo>
                <a:cubicBezTo>
                  <a:pt x="12" y="65"/>
                  <a:pt x="12" y="65"/>
                  <a:pt x="13" y="65"/>
                </a:cubicBezTo>
                <a:cubicBezTo>
                  <a:pt x="20" y="73"/>
                  <a:pt x="20" y="73"/>
                  <a:pt x="20" y="73"/>
                </a:cubicBezTo>
                <a:cubicBezTo>
                  <a:pt x="20" y="73"/>
                  <a:pt x="20" y="73"/>
                  <a:pt x="20" y="73"/>
                </a:cubicBezTo>
                <a:cubicBezTo>
                  <a:pt x="20" y="73"/>
                  <a:pt x="20" y="73"/>
                  <a:pt x="20" y="73"/>
                </a:cubicBezTo>
                <a:cubicBezTo>
                  <a:pt x="20" y="73"/>
                  <a:pt x="20" y="73"/>
                  <a:pt x="20" y="73"/>
                </a:cubicBezTo>
                <a:cubicBezTo>
                  <a:pt x="20" y="73"/>
                  <a:pt x="21" y="73"/>
                  <a:pt x="21" y="73"/>
                </a:cubicBezTo>
                <a:cubicBezTo>
                  <a:pt x="28" y="78"/>
                  <a:pt x="36" y="81"/>
                  <a:pt x="45" y="81"/>
                </a:cubicBezTo>
                <a:cubicBezTo>
                  <a:pt x="45" y="81"/>
                  <a:pt x="45" y="81"/>
                  <a:pt x="45" y="81"/>
                </a:cubicBezTo>
                <a:cubicBezTo>
                  <a:pt x="56" y="81"/>
                  <a:pt x="66" y="77"/>
                  <a:pt x="73" y="69"/>
                </a:cubicBezTo>
                <a:cubicBezTo>
                  <a:pt x="88" y="55"/>
                  <a:pt x="89" y="32"/>
                  <a:pt x="77" y="16"/>
                </a:cubicBezTo>
                <a:close/>
                <a:moveTo>
                  <a:pt x="20" y="16"/>
                </a:moveTo>
                <a:cubicBezTo>
                  <a:pt x="26" y="9"/>
                  <a:pt x="35" y="5"/>
                  <a:pt x="45" y="5"/>
                </a:cubicBezTo>
                <a:cubicBezTo>
                  <a:pt x="51" y="5"/>
                  <a:pt x="58" y="7"/>
                  <a:pt x="64" y="11"/>
                </a:cubicBezTo>
                <a:cubicBezTo>
                  <a:pt x="15" y="59"/>
                  <a:pt x="15" y="59"/>
                  <a:pt x="15" y="59"/>
                </a:cubicBezTo>
                <a:cubicBezTo>
                  <a:pt x="6" y="46"/>
                  <a:pt x="8" y="27"/>
                  <a:pt x="20" y="16"/>
                </a:cubicBezTo>
                <a:close/>
                <a:moveTo>
                  <a:pt x="18" y="63"/>
                </a:moveTo>
                <a:cubicBezTo>
                  <a:pt x="67" y="14"/>
                  <a:pt x="67" y="14"/>
                  <a:pt x="67" y="14"/>
                </a:cubicBezTo>
                <a:cubicBezTo>
                  <a:pt x="72" y="18"/>
                  <a:pt x="72" y="18"/>
                  <a:pt x="72" y="18"/>
                </a:cubicBezTo>
                <a:cubicBezTo>
                  <a:pt x="22" y="67"/>
                  <a:pt x="22" y="67"/>
                  <a:pt x="22" y="67"/>
                </a:cubicBezTo>
                <a:lnTo>
                  <a:pt x="18" y="63"/>
                </a:lnTo>
                <a:close/>
                <a:moveTo>
                  <a:pt x="45" y="76"/>
                </a:moveTo>
                <a:cubicBezTo>
                  <a:pt x="38" y="76"/>
                  <a:pt x="31" y="74"/>
                  <a:pt x="26" y="71"/>
                </a:cubicBezTo>
                <a:cubicBezTo>
                  <a:pt x="50" y="46"/>
                  <a:pt x="50" y="46"/>
                  <a:pt x="50" y="46"/>
                </a:cubicBezTo>
                <a:cubicBezTo>
                  <a:pt x="75" y="22"/>
                  <a:pt x="75" y="22"/>
                  <a:pt x="75" y="22"/>
                </a:cubicBezTo>
                <a:cubicBezTo>
                  <a:pt x="83" y="36"/>
                  <a:pt x="82" y="54"/>
                  <a:pt x="70" y="66"/>
                </a:cubicBezTo>
                <a:cubicBezTo>
                  <a:pt x="63" y="72"/>
                  <a:pt x="54" y="76"/>
                  <a:pt x="45" y="76"/>
                </a:cubicBezTo>
                <a:close/>
                <a:moveTo>
                  <a:pt x="64" y="83"/>
                </a:moveTo>
                <a:cubicBezTo>
                  <a:pt x="64" y="83"/>
                  <a:pt x="64" y="83"/>
                  <a:pt x="64" y="83"/>
                </a:cubicBezTo>
                <a:cubicBezTo>
                  <a:pt x="64" y="83"/>
                  <a:pt x="64" y="83"/>
                  <a:pt x="64" y="84"/>
                </a:cubicBezTo>
                <a:cubicBezTo>
                  <a:pt x="63" y="84"/>
                  <a:pt x="63" y="84"/>
                  <a:pt x="63" y="84"/>
                </a:cubicBezTo>
                <a:cubicBezTo>
                  <a:pt x="63" y="85"/>
                  <a:pt x="63" y="85"/>
                  <a:pt x="63" y="85"/>
                </a:cubicBezTo>
                <a:cubicBezTo>
                  <a:pt x="63" y="85"/>
                  <a:pt x="63" y="85"/>
                  <a:pt x="63" y="85"/>
                </a:cubicBezTo>
                <a:cubicBezTo>
                  <a:pt x="63" y="85"/>
                  <a:pt x="63" y="85"/>
                  <a:pt x="63" y="85"/>
                </a:cubicBezTo>
                <a:cubicBezTo>
                  <a:pt x="63" y="85"/>
                  <a:pt x="63" y="85"/>
                  <a:pt x="63" y="85"/>
                </a:cubicBezTo>
                <a:cubicBezTo>
                  <a:pt x="63" y="85"/>
                  <a:pt x="63" y="86"/>
                  <a:pt x="63" y="86"/>
                </a:cubicBezTo>
                <a:cubicBezTo>
                  <a:pt x="63" y="86"/>
                  <a:pt x="63" y="86"/>
                  <a:pt x="63" y="86"/>
                </a:cubicBezTo>
                <a:cubicBezTo>
                  <a:pt x="63" y="86"/>
                  <a:pt x="63" y="86"/>
                  <a:pt x="63" y="86"/>
                </a:cubicBezTo>
                <a:cubicBezTo>
                  <a:pt x="63" y="86"/>
                  <a:pt x="63" y="86"/>
                  <a:pt x="63" y="86"/>
                </a:cubicBezTo>
                <a:cubicBezTo>
                  <a:pt x="63" y="86"/>
                  <a:pt x="63" y="87"/>
                  <a:pt x="63" y="87"/>
                </a:cubicBezTo>
                <a:cubicBezTo>
                  <a:pt x="63" y="87"/>
                  <a:pt x="63" y="87"/>
                  <a:pt x="63" y="87"/>
                </a:cubicBezTo>
                <a:cubicBezTo>
                  <a:pt x="63" y="87"/>
                  <a:pt x="63" y="87"/>
                  <a:pt x="63" y="87"/>
                </a:cubicBezTo>
                <a:cubicBezTo>
                  <a:pt x="63" y="87"/>
                  <a:pt x="63" y="87"/>
                  <a:pt x="63" y="87"/>
                </a:cubicBezTo>
                <a:cubicBezTo>
                  <a:pt x="63" y="87"/>
                  <a:pt x="64" y="87"/>
                  <a:pt x="64" y="87"/>
                </a:cubicBezTo>
                <a:cubicBezTo>
                  <a:pt x="64" y="87"/>
                  <a:pt x="64" y="88"/>
                  <a:pt x="64" y="88"/>
                </a:cubicBezTo>
                <a:cubicBezTo>
                  <a:pt x="113" y="123"/>
                  <a:pt x="113" y="123"/>
                  <a:pt x="113" y="123"/>
                </a:cubicBezTo>
                <a:cubicBezTo>
                  <a:pt x="114" y="124"/>
                  <a:pt x="115" y="124"/>
                  <a:pt x="116" y="124"/>
                </a:cubicBezTo>
                <a:cubicBezTo>
                  <a:pt x="119" y="124"/>
                  <a:pt x="122" y="123"/>
                  <a:pt x="124" y="120"/>
                </a:cubicBezTo>
                <a:cubicBezTo>
                  <a:pt x="128" y="116"/>
                  <a:pt x="129" y="112"/>
                  <a:pt x="127" y="109"/>
                </a:cubicBezTo>
                <a:cubicBezTo>
                  <a:pt x="92" y="60"/>
                  <a:pt x="92" y="60"/>
                  <a:pt x="92" y="60"/>
                </a:cubicBezTo>
                <a:cubicBezTo>
                  <a:pt x="92" y="60"/>
                  <a:pt x="92" y="60"/>
                  <a:pt x="92" y="60"/>
                </a:cubicBezTo>
                <a:cubicBezTo>
                  <a:pt x="92" y="60"/>
                  <a:pt x="91" y="59"/>
                  <a:pt x="91" y="59"/>
                </a:cubicBezTo>
                <a:cubicBezTo>
                  <a:pt x="91" y="59"/>
                  <a:pt x="91" y="59"/>
                  <a:pt x="90" y="59"/>
                </a:cubicBezTo>
                <a:cubicBezTo>
                  <a:pt x="90" y="59"/>
                  <a:pt x="90" y="59"/>
                  <a:pt x="90" y="59"/>
                </a:cubicBezTo>
                <a:cubicBezTo>
                  <a:pt x="90" y="59"/>
                  <a:pt x="90" y="59"/>
                  <a:pt x="90" y="59"/>
                </a:cubicBezTo>
                <a:cubicBezTo>
                  <a:pt x="90" y="59"/>
                  <a:pt x="90" y="59"/>
                  <a:pt x="90" y="59"/>
                </a:cubicBezTo>
                <a:cubicBezTo>
                  <a:pt x="90" y="59"/>
                  <a:pt x="90" y="59"/>
                  <a:pt x="89" y="59"/>
                </a:cubicBezTo>
                <a:cubicBezTo>
                  <a:pt x="89" y="59"/>
                  <a:pt x="89" y="59"/>
                  <a:pt x="89" y="59"/>
                </a:cubicBezTo>
                <a:cubicBezTo>
                  <a:pt x="89" y="59"/>
                  <a:pt x="89" y="59"/>
                  <a:pt x="89" y="59"/>
                </a:cubicBezTo>
                <a:cubicBezTo>
                  <a:pt x="89" y="59"/>
                  <a:pt x="89" y="59"/>
                  <a:pt x="89" y="59"/>
                </a:cubicBezTo>
                <a:cubicBezTo>
                  <a:pt x="89" y="59"/>
                  <a:pt x="89" y="59"/>
                  <a:pt x="89" y="59"/>
                </a:cubicBezTo>
                <a:cubicBezTo>
                  <a:pt x="88" y="59"/>
                  <a:pt x="88" y="59"/>
                  <a:pt x="87" y="60"/>
                </a:cubicBezTo>
                <a:cubicBezTo>
                  <a:pt x="87" y="60"/>
                  <a:pt x="87" y="60"/>
                  <a:pt x="87" y="60"/>
                </a:cubicBezTo>
                <a:cubicBezTo>
                  <a:pt x="87" y="60"/>
                  <a:pt x="87" y="60"/>
                  <a:pt x="87" y="60"/>
                </a:cubicBezTo>
                <a:cubicBezTo>
                  <a:pt x="85" y="65"/>
                  <a:pt x="81" y="69"/>
                  <a:pt x="77" y="73"/>
                </a:cubicBezTo>
                <a:cubicBezTo>
                  <a:pt x="73" y="77"/>
                  <a:pt x="69" y="80"/>
                  <a:pt x="64" y="83"/>
                </a:cubicBezTo>
                <a:close/>
                <a:moveTo>
                  <a:pt x="90" y="66"/>
                </a:moveTo>
                <a:cubicBezTo>
                  <a:pt x="123" y="112"/>
                  <a:pt x="123" y="112"/>
                  <a:pt x="123" y="112"/>
                </a:cubicBezTo>
                <a:cubicBezTo>
                  <a:pt x="123" y="112"/>
                  <a:pt x="123" y="114"/>
                  <a:pt x="121" y="117"/>
                </a:cubicBezTo>
                <a:cubicBezTo>
                  <a:pt x="118" y="119"/>
                  <a:pt x="116" y="119"/>
                  <a:pt x="116" y="119"/>
                </a:cubicBezTo>
                <a:cubicBezTo>
                  <a:pt x="70" y="86"/>
                  <a:pt x="70" y="86"/>
                  <a:pt x="70" y="86"/>
                </a:cubicBezTo>
                <a:cubicBezTo>
                  <a:pt x="74" y="83"/>
                  <a:pt x="77" y="80"/>
                  <a:pt x="81" y="77"/>
                </a:cubicBezTo>
                <a:cubicBezTo>
                  <a:pt x="84" y="73"/>
                  <a:pt x="87" y="69"/>
                  <a:pt x="90" y="66"/>
                </a:cubicBezTo>
                <a:close/>
                <a:moveTo>
                  <a:pt x="90" y="94"/>
                </a:moveTo>
                <a:cubicBezTo>
                  <a:pt x="92" y="94"/>
                  <a:pt x="94" y="93"/>
                  <a:pt x="96" y="92"/>
                </a:cubicBezTo>
                <a:cubicBezTo>
                  <a:pt x="99" y="88"/>
                  <a:pt x="99" y="83"/>
                  <a:pt x="96" y="79"/>
                </a:cubicBezTo>
                <a:cubicBezTo>
                  <a:pt x="94" y="78"/>
                  <a:pt x="92" y="77"/>
                  <a:pt x="90" y="77"/>
                </a:cubicBezTo>
                <a:cubicBezTo>
                  <a:pt x="87" y="77"/>
                  <a:pt x="85" y="78"/>
                  <a:pt x="83" y="79"/>
                </a:cubicBezTo>
                <a:cubicBezTo>
                  <a:pt x="80" y="83"/>
                  <a:pt x="80" y="88"/>
                  <a:pt x="83" y="92"/>
                </a:cubicBezTo>
                <a:cubicBezTo>
                  <a:pt x="85" y="93"/>
                  <a:pt x="87" y="94"/>
                  <a:pt x="90" y="94"/>
                </a:cubicBezTo>
                <a:close/>
                <a:moveTo>
                  <a:pt x="87" y="83"/>
                </a:moveTo>
                <a:cubicBezTo>
                  <a:pt x="88" y="82"/>
                  <a:pt x="89" y="82"/>
                  <a:pt x="90" y="82"/>
                </a:cubicBezTo>
                <a:cubicBezTo>
                  <a:pt x="91" y="82"/>
                  <a:pt x="92" y="82"/>
                  <a:pt x="92" y="83"/>
                </a:cubicBezTo>
                <a:cubicBezTo>
                  <a:pt x="94" y="84"/>
                  <a:pt x="94" y="87"/>
                  <a:pt x="92" y="88"/>
                </a:cubicBezTo>
                <a:cubicBezTo>
                  <a:pt x="91" y="90"/>
                  <a:pt x="88" y="90"/>
                  <a:pt x="87" y="88"/>
                </a:cubicBezTo>
                <a:cubicBezTo>
                  <a:pt x="85" y="87"/>
                  <a:pt x="85" y="84"/>
                  <a:pt x="87" y="83"/>
                </a:cubicBezTo>
                <a:close/>
                <a:moveTo>
                  <a:pt x="138" y="132"/>
                </a:moveTo>
                <a:cubicBezTo>
                  <a:pt x="130" y="123"/>
                  <a:pt x="130" y="123"/>
                  <a:pt x="130" y="123"/>
                </a:cubicBezTo>
                <a:cubicBezTo>
                  <a:pt x="129" y="122"/>
                  <a:pt x="127" y="122"/>
                  <a:pt x="126" y="123"/>
                </a:cubicBezTo>
                <a:cubicBezTo>
                  <a:pt x="125" y="124"/>
                  <a:pt x="125" y="125"/>
                  <a:pt x="126" y="126"/>
                </a:cubicBezTo>
                <a:cubicBezTo>
                  <a:pt x="135" y="135"/>
                  <a:pt x="135" y="135"/>
                  <a:pt x="135" y="135"/>
                </a:cubicBezTo>
                <a:cubicBezTo>
                  <a:pt x="137" y="137"/>
                  <a:pt x="138" y="140"/>
                  <a:pt x="138" y="142"/>
                </a:cubicBezTo>
                <a:cubicBezTo>
                  <a:pt x="138" y="145"/>
                  <a:pt x="137" y="147"/>
                  <a:pt x="135" y="149"/>
                </a:cubicBezTo>
                <a:cubicBezTo>
                  <a:pt x="132" y="152"/>
                  <a:pt x="132" y="152"/>
                  <a:pt x="132" y="152"/>
                </a:cubicBezTo>
                <a:cubicBezTo>
                  <a:pt x="130" y="154"/>
                  <a:pt x="127" y="155"/>
                  <a:pt x="125" y="155"/>
                </a:cubicBezTo>
                <a:cubicBezTo>
                  <a:pt x="122" y="155"/>
                  <a:pt x="120" y="154"/>
                  <a:pt x="118" y="152"/>
                </a:cubicBezTo>
                <a:cubicBezTo>
                  <a:pt x="73" y="107"/>
                  <a:pt x="73" y="107"/>
                  <a:pt x="73" y="107"/>
                </a:cubicBezTo>
                <a:cubicBezTo>
                  <a:pt x="70" y="104"/>
                  <a:pt x="66" y="103"/>
                  <a:pt x="62" y="103"/>
                </a:cubicBezTo>
                <a:cubicBezTo>
                  <a:pt x="58" y="103"/>
                  <a:pt x="55" y="104"/>
                  <a:pt x="52" y="107"/>
                </a:cubicBezTo>
                <a:cubicBezTo>
                  <a:pt x="49" y="110"/>
                  <a:pt x="47" y="115"/>
                  <a:pt x="48" y="119"/>
                </a:cubicBezTo>
                <a:cubicBezTo>
                  <a:pt x="48" y="120"/>
                  <a:pt x="49" y="121"/>
                  <a:pt x="51" y="121"/>
                </a:cubicBezTo>
                <a:cubicBezTo>
                  <a:pt x="52" y="121"/>
                  <a:pt x="53" y="120"/>
                  <a:pt x="53" y="118"/>
                </a:cubicBezTo>
                <a:cubicBezTo>
                  <a:pt x="52" y="116"/>
                  <a:pt x="53" y="113"/>
                  <a:pt x="56" y="111"/>
                </a:cubicBezTo>
                <a:cubicBezTo>
                  <a:pt x="57" y="109"/>
                  <a:pt x="60" y="108"/>
                  <a:pt x="62" y="108"/>
                </a:cubicBezTo>
                <a:cubicBezTo>
                  <a:pt x="65" y="108"/>
                  <a:pt x="67" y="109"/>
                  <a:pt x="69" y="111"/>
                </a:cubicBezTo>
                <a:cubicBezTo>
                  <a:pt x="114" y="156"/>
                  <a:pt x="114" y="156"/>
                  <a:pt x="114" y="156"/>
                </a:cubicBezTo>
                <a:cubicBezTo>
                  <a:pt x="117" y="159"/>
                  <a:pt x="121" y="160"/>
                  <a:pt x="125" y="160"/>
                </a:cubicBezTo>
                <a:cubicBezTo>
                  <a:pt x="129" y="160"/>
                  <a:pt x="132" y="159"/>
                  <a:pt x="135" y="156"/>
                </a:cubicBezTo>
                <a:cubicBezTo>
                  <a:pt x="138" y="152"/>
                  <a:pt x="138" y="152"/>
                  <a:pt x="138" y="152"/>
                </a:cubicBezTo>
                <a:cubicBezTo>
                  <a:pt x="141" y="150"/>
                  <a:pt x="143" y="146"/>
                  <a:pt x="143" y="142"/>
                </a:cubicBezTo>
                <a:cubicBezTo>
                  <a:pt x="143" y="138"/>
                  <a:pt x="141" y="135"/>
                  <a:pt x="138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EAB05D2E-2F48-A141-EFF2-E2F70B0E35F2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4141788"/>
            <a:ext cx="254000" cy="222250"/>
          </a:xfrm>
          <a:custGeom>
            <a:avLst/>
            <a:gdLst>
              <a:gd name="T0" fmla="*/ 0 w 160"/>
              <a:gd name="T1" fmla="*/ 7 h 140"/>
              <a:gd name="T2" fmla="*/ 72 w 160"/>
              <a:gd name="T3" fmla="*/ 140 h 140"/>
              <a:gd name="T4" fmla="*/ 67 w 160"/>
              <a:gd name="T5" fmla="*/ 0 h 140"/>
              <a:gd name="T6" fmla="*/ 5 w 160"/>
              <a:gd name="T7" fmla="*/ 7 h 140"/>
              <a:gd name="T8" fmla="*/ 69 w 160"/>
              <a:gd name="T9" fmla="*/ 7 h 140"/>
              <a:gd name="T10" fmla="*/ 92 w 160"/>
              <a:gd name="T11" fmla="*/ 32 h 140"/>
              <a:gd name="T12" fmla="*/ 87 w 160"/>
              <a:gd name="T13" fmla="*/ 140 h 140"/>
              <a:gd name="T14" fmla="*/ 160 w 160"/>
              <a:gd name="T15" fmla="*/ 40 h 140"/>
              <a:gd name="T16" fmla="*/ 90 w 160"/>
              <a:gd name="T17" fmla="*/ 135 h 140"/>
              <a:gd name="T18" fmla="*/ 152 w 160"/>
              <a:gd name="T19" fmla="*/ 37 h 140"/>
              <a:gd name="T20" fmla="*/ 122 w 160"/>
              <a:gd name="T21" fmla="*/ 41 h 140"/>
              <a:gd name="T22" fmla="*/ 153 w 160"/>
              <a:gd name="T23" fmla="*/ 71 h 140"/>
              <a:gd name="T24" fmla="*/ 97 w 160"/>
              <a:gd name="T25" fmla="*/ 71 h 140"/>
              <a:gd name="T26" fmla="*/ 122 w 160"/>
              <a:gd name="T27" fmla="*/ 97 h 140"/>
              <a:gd name="T28" fmla="*/ 122 w 160"/>
              <a:gd name="T29" fmla="*/ 92 h 140"/>
              <a:gd name="T30" fmla="*/ 122 w 160"/>
              <a:gd name="T31" fmla="*/ 87 h 140"/>
              <a:gd name="T32" fmla="*/ 138 w 160"/>
              <a:gd name="T33" fmla="*/ 71 h 140"/>
              <a:gd name="T34" fmla="*/ 107 w 160"/>
              <a:gd name="T35" fmla="*/ 119 h 140"/>
              <a:gd name="T36" fmla="*/ 122 w 160"/>
              <a:gd name="T37" fmla="*/ 103 h 140"/>
              <a:gd name="T38" fmla="*/ 122 w 160"/>
              <a:gd name="T39" fmla="*/ 108 h 140"/>
              <a:gd name="T40" fmla="*/ 122 w 160"/>
              <a:gd name="T41" fmla="*/ 60 h 140"/>
              <a:gd name="T42" fmla="*/ 134 w 160"/>
              <a:gd name="T43" fmla="*/ 71 h 140"/>
              <a:gd name="T44" fmla="*/ 116 w 160"/>
              <a:gd name="T45" fmla="*/ 71 h 140"/>
              <a:gd name="T46" fmla="*/ 122 w 160"/>
              <a:gd name="T47" fmla="*/ 78 h 140"/>
              <a:gd name="T48" fmla="*/ 122 w 160"/>
              <a:gd name="T49" fmla="*/ 75 h 140"/>
              <a:gd name="T50" fmla="*/ 122 w 160"/>
              <a:gd name="T51" fmla="*/ 73 h 140"/>
              <a:gd name="T52" fmla="*/ 124 w 160"/>
              <a:gd name="T53" fmla="*/ 71 h 140"/>
              <a:gd name="T54" fmla="*/ 119 w 160"/>
              <a:gd name="T55" fmla="*/ 119 h 140"/>
              <a:gd name="T56" fmla="*/ 122 w 160"/>
              <a:gd name="T57" fmla="*/ 115 h 140"/>
              <a:gd name="T58" fmla="*/ 122 w 160"/>
              <a:gd name="T59" fmla="*/ 117 h 140"/>
              <a:gd name="T60" fmla="*/ 37 w 160"/>
              <a:gd name="T61" fmla="*/ 39 h 140"/>
              <a:gd name="T62" fmla="*/ 68 w 160"/>
              <a:gd name="T63" fmla="*/ 70 h 140"/>
              <a:gd name="T64" fmla="*/ 11 w 160"/>
              <a:gd name="T65" fmla="*/ 70 h 140"/>
              <a:gd name="T66" fmla="*/ 37 w 160"/>
              <a:gd name="T67" fmla="*/ 96 h 140"/>
              <a:gd name="T68" fmla="*/ 37 w 160"/>
              <a:gd name="T69" fmla="*/ 91 h 140"/>
              <a:gd name="T70" fmla="*/ 37 w 160"/>
              <a:gd name="T71" fmla="*/ 86 h 140"/>
              <a:gd name="T72" fmla="*/ 53 w 160"/>
              <a:gd name="T73" fmla="*/ 70 h 140"/>
              <a:gd name="T74" fmla="*/ 22 w 160"/>
              <a:gd name="T75" fmla="*/ 119 h 140"/>
              <a:gd name="T76" fmla="*/ 37 w 160"/>
              <a:gd name="T77" fmla="*/ 103 h 140"/>
              <a:gd name="T78" fmla="*/ 37 w 160"/>
              <a:gd name="T79" fmla="*/ 108 h 140"/>
              <a:gd name="T80" fmla="*/ 37 w 160"/>
              <a:gd name="T81" fmla="*/ 59 h 140"/>
              <a:gd name="T82" fmla="*/ 48 w 160"/>
              <a:gd name="T83" fmla="*/ 70 h 140"/>
              <a:gd name="T84" fmla="*/ 31 w 160"/>
              <a:gd name="T85" fmla="*/ 70 h 140"/>
              <a:gd name="T86" fmla="*/ 37 w 160"/>
              <a:gd name="T87" fmla="*/ 77 h 140"/>
              <a:gd name="T88" fmla="*/ 37 w 160"/>
              <a:gd name="T89" fmla="*/ 73 h 140"/>
              <a:gd name="T90" fmla="*/ 37 w 160"/>
              <a:gd name="T91" fmla="*/ 72 h 140"/>
              <a:gd name="T92" fmla="*/ 39 w 160"/>
              <a:gd name="T93" fmla="*/ 70 h 140"/>
              <a:gd name="T94" fmla="*/ 34 w 160"/>
              <a:gd name="T95" fmla="*/ 119 h 140"/>
              <a:gd name="T96" fmla="*/ 37 w 160"/>
              <a:gd name="T97" fmla="*/ 115 h 140"/>
              <a:gd name="T98" fmla="*/ 37 w 160"/>
              <a:gd name="T99" fmla="*/ 117 h 140"/>
              <a:gd name="T100" fmla="*/ 37 w 160"/>
              <a:gd name="T101" fmla="*/ 37 h 140"/>
              <a:gd name="T102" fmla="*/ 22 w 160"/>
              <a:gd name="T103" fmla="*/ 22 h 140"/>
              <a:gd name="T104" fmla="*/ 47 w 160"/>
              <a:gd name="T105" fmla="*/ 22 h 140"/>
              <a:gd name="T106" fmla="*/ 37 w 160"/>
              <a:gd name="T107" fmla="*/ 12 h 140"/>
              <a:gd name="T108" fmla="*/ 37 w 160"/>
              <a:gd name="T109" fmla="*/ 19 h 140"/>
              <a:gd name="T110" fmla="*/ 37 w 160"/>
              <a:gd name="T111" fmla="*/ 20 h 140"/>
              <a:gd name="T112" fmla="*/ 35 w 160"/>
              <a:gd name="T113" fmla="*/ 22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40">
                <a:moveTo>
                  <a:pt x="67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38"/>
                  <a:pt x="0" y="138"/>
                  <a:pt x="0" y="138"/>
                </a:cubicBezTo>
                <a:cubicBezTo>
                  <a:pt x="0" y="139"/>
                  <a:pt x="1" y="140"/>
                  <a:pt x="2" y="140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73" y="140"/>
                  <a:pt x="74" y="139"/>
                  <a:pt x="74" y="138"/>
                </a:cubicBezTo>
                <a:cubicBezTo>
                  <a:pt x="74" y="7"/>
                  <a:pt x="74" y="7"/>
                  <a:pt x="74" y="7"/>
                </a:cubicBezTo>
                <a:cubicBezTo>
                  <a:pt x="74" y="3"/>
                  <a:pt x="71" y="0"/>
                  <a:pt x="67" y="0"/>
                </a:cubicBezTo>
                <a:close/>
                <a:moveTo>
                  <a:pt x="69" y="135"/>
                </a:moveTo>
                <a:cubicBezTo>
                  <a:pt x="5" y="135"/>
                  <a:pt x="5" y="135"/>
                  <a:pt x="5" y="135"/>
                </a:cubicBezTo>
                <a:cubicBezTo>
                  <a:pt x="5" y="7"/>
                  <a:pt x="5" y="7"/>
                  <a:pt x="5" y="7"/>
                </a:cubicBezTo>
                <a:cubicBezTo>
                  <a:pt x="5" y="6"/>
                  <a:pt x="6" y="5"/>
                  <a:pt x="7" y="5"/>
                </a:cubicBezTo>
                <a:cubicBezTo>
                  <a:pt x="67" y="5"/>
                  <a:pt x="67" y="5"/>
                  <a:pt x="67" y="5"/>
                </a:cubicBezTo>
                <a:cubicBezTo>
                  <a:pt x="68" y="5"/>
                  <a:pt x="69" y="6"/>
                  <a:pt x="69" y="7"/>
                </a:cubicBezTo>
                <a:lnTo>
                  <a:pt x="69" y="135"/>
                </a:lnTo>
                <a:close/>
                <a:moveTo>
                  <a:pt x="152" y="32"/>
                </a:moveTo>
                <a:cubicBezTo>
                  <a:pt x="92" y="32"/>
                  <a:pt x="92" y="32"/>
                  <a:pt x="92" y="32"/>
                </a:cubicBezTo>
                <a:cubicBezTo>
                  <a:pt x="88" y="32"/>
                  <a:pt x="85" y="36"/>
                  <a:pt x="85" y="40"/>
                </a:cubicBezTo>
                <a:cubicBezTo>
                  <a:pt x="85" y="138"/>
                  <a:pt x="85" y="138"/>
                  <a:pt x="85" y="138"/>
                </a:cubicBezTo>
                <a:cubicBezTo>
                  <a:pt x="85" y="139"/>
                  <a:pt x="86" y="140"/>
                  <a:pt x="87" y="140"/>
                </a:cubicBezTo>
                <a:cubicBezTo>
                  <a:pt x="157" y="140"/>
                  <a:pt x="157" y="140"/>
                  <a:pt x="157" y="140"/>
                </a:cubicBezTo>
                <a:cubicBezTo>
                  <a:pt x="158" y="140"/>
                  <a:pt x="160" y="139"/>
                  <a:pt x="160" y="138"/>
                </a:cubicBezTo>
                <a:cubicBezTo>
                  <a:pt x="160" y="40"/>
                  <a:pt x="160" y="40"/>
                  <a:pt x="160" y="40"/>
                </a:cubicBezTo>
                <a:cubicBezTo>
                  <a:pt x="160" y="36"/>
                  <a:pt x="156" y="32"/>
                  <a:pt x="152" y="32"/>
                </a:cubicBezTo>
                <a:close/>
                <a:moveTo>
                  <a:pt x="155" y="135"/>
                </a:moveTo>
                <a:cubicBezTo>
                  <a:pt x="90" y="135"/>
                  <a:pt x="90" y="135"/>
                  <a:pt x="90" y="135"/>
                </a:cubicBezTo>
                <a:cubicBezTo>
                  <a:pt x="90" y="40"/>
                  <a:pt x="90" y="40"/>
                  <a:pt x="90" y="40"/>
                </a:cubicBezTo>
                <a:cubicBezTo>
                  <a:pt x="90" y="39"/>
                  <a:pt x="91" y="37"/>
                  <a:pt x="92" y="37"/>
                </a:cubicBezTo>
                <a:cubicBezTo>
                  <a:pt x="152" y="37"/>
                  <a:pt x="152" y="37"/>
                  <a:pt x="152" y="37"/>
                </a:cubicBezTo>
                <a:cubicBezTo>
                  <a:pt x="153" y="37"/>
                  <a:pt x="155" y="39"/>
                  <a:pt x="155" y="40"/>
                </a:cubicBezTo>
                <a:lnTo>
                  <a:pt x="155" y="135"/>
                </a:lnTo>
                <a:close/>
                <a:moveTo>
                  <a:pt x="122" y="41"/>
                </a:moveTo>
                <a:cubicBezTo>
                  <a:pt x="105" y="41"/>
                  <a:pt x="91" y="54"/>
                  <a:pt x="91" y="71"/>
                </a:cubicBezTo>
                <a:cubicBezTo>
                  <a:pt x="91" y="88"/>
                  <a:pt x="105" y="102"/>
                  <a:pt x="122" y="102"/>
                </a:cubicBezTo>
                <a:cubicBezTo>
                  <a:pt x="139" y="102"/>
                  <a:pt x="153" y="88"/>
                  <a:pt x="153" y="71"/>
                </a:cubicBezTo>
                <a:cubicBezTo>
                  <a:pt x="153" y="54"/>
                  <a:pt x="139" y="41"/>
                  <a:pt x="122" y="41"/>
                </a:cubicBezTo>
                <a:close/>
                <a:moveTo>
                  <a:pt x="122" y="97"/>
                </a:moveTo>
                <a:cubicBezTo>
                  <a:pt x="108" y="97"/>
                  <a:pt x="97" y="85"/>
                  <a:pt x="97" y="71"/>
                </a:cubicBezTo>
                <a:cubicBezTo>
                  <a:pt x="97" y="57"/>
                  <a:pt x="108" y="46"/>
                  <a:pt x="122" y="46"/>
                </a:cubicBezTo>
                <a:cubicBezTo>
                  <a:pt x="136" y="46"/>
                  <a:pt x="148" y="57"/>
                  <a:pt x="148" y="71"/>
                </a:cubicBezTo>
                <a:cubicBezTo>
                  <a:pt x="148" y="85"/>
                  <a:pt x="136" y="97"/>
                  <a:pt x="122" y="97"/>
                </a:cubicBezTo>
                <a:close/>
                <a:moveTo>
                  <a:pt x="122" y="50"/>
                </a:moveTo>
                <a:cubicBezTo>
                  <a:pt x="111" y="50"/>
                  <a:pt x="101" y="60"/>
                  <a:pt x="101" y="71"/>
                </a:cubicBezTo>
                <a:cubicBezTo>
                  <a:pt x="101" y="83"/>
                  <a:pt x="111" y="92"/>
                  <a:pt x="122" y="92"/>
                </a:cubicBezTo>
                <a:cubicBezTo>
                  <a:pt x="134" y="92"/>
                  <a:pt x="143" y="83"/>
                  <a:pt x="143" y="71"/>
                </a:cubicBezTo>
                <a:cubicBezTo>
                  <a:pt x="143" y="60"/>
                  <a:pt x="134" y="50"/>
                  <a:pt x="122" y="50"/>
                </a:cubicBezTo>
                <a:close/>
                <a:moveTo>
                  <a:pt x="122" y="87"/>
                </a:moveTo>
                <a:cubicBezTo>
                  <a:pt x="113" y="87"/>
                  <a:pt x="106" y="80"/>
                  <a:pt x="106" y="71"/>
                </a:cubicBezTo>
                <a:cubicBezTo>
                  <a:pt x="106" y="63"/>
                  <a:pt x="113" y="55"/>
                  <a:pt x="122" y="55"/>
                </a:cubicBezTo>
                <a:cubicBezTo>
                  <a:pt x="131" y="55"/>
                  <a:pt x="138" y="63"/>
                  <a:pt x="138" y="71"/>
                </a:cubicBezTo>
                <a:cubicBezTo>
                  <a:pt x="138" y="80"/>
                  <a:pt x="131" y="87"/>
                  <a:pt x="122" y="87"/>
                </a:cubicBezTo>
                <a:close/>
                <a:moveTo>
                  <a:pt x="122" y="103"/>
                </a:moveTo>
                <a:cubicBezTo>
                  <a:pt x="114" y="103"/>
                  <a:pt x="107" y="110"/>
                  <a:pt x="107" y="119"/>
                </a:cubicBezTo>
                <a:cubicBezTo>
                  <a:pt x="107" y="127"/>
                  <a:pt x="114" y="134"/>
                  <a:pt x="122" y="134"/>
                </a:cubicBezTo>
                <a:cubicBezTo>
                  <a:pt x="131" y="134"/>
                  <a:pt x="137" y="127"/>
                  <a:pt x="137" y="119"/>
                </a:cubicBezTo>
                <a:cubicBezTo>
                  <a:pt x="137" y="110"/>
                  <a:pt x="131" y="103"/>
                  <a:pt x="122" y="103"/>
                </a:cubicBezTo>
                <a:close/>
                <a:moveTo>
                  <a:pt x="122" y="129"/>
                </a:moveTo>
                <a:cubicBezTo>
                  <a:pt x="116" y="129"/>
                  <a:pt x="112" y="124"/>
                  <a:pt x="112" y="119"/>
                </a:cubicBezTo>
                <a:cubicBezTo>
                  <a:pt x="112" y="113"/>
                  <a:pt x="116" y="108"/>
                  <a:pt x="122" y="108"/>
                </a:cubicBezTo>
                <a:cubicBezTo>
                  <a:pt x="128" y="108"/>
                  <a:pt x="132" y="113"/>
                  <a:pt x="132" y="119"/>
                </a:cubicBezTo>
                <a:cubicBezTo>
                  <a:pt x="132" y="124"/>
                  <a:pt x="128" y="129"/>
                  <a:pt x="122" y="129"/>
                </a:cubicBezTo>
                <a:close/>
                <a:moveTo>
                  <a:pt x="122" y="60"/>
                </a:moveTo>
                <a:cubicBezTo>
                  <a:pt x="116" y="60"/>
                  <a:pt x="111" y="65"/>
                  <a:pt x="111" y="71"/>
                </a:cubicBezTo>
                <a:cubicBezTo>
                  <a:pt x="111" y="78"/>
                  <a:pt x="116" y="83"/>
                  <a:pt x="122" y="83"/>
                </a:cubicBezTo>
                <a:cubicBezTo>
                  <a:pt x="129" y="83"/>
                  <a:pt x="134" y="78"/>
                  <a:pt x="134" y="71"/>
                </a:cubicBezTo>
                <a:cubicBezTo>
                  <a:pt x="134" y="65"/>
                  <a:pt x="129" y="60"/>
                  <a:pt x="122" y="60"/>
                </a:cubicBezTo>
                <a:close/>
                <a:moveTo>
                  <a:pt x="122" y="78"/>
                </a:moveTo>
                <a:cubicBezTo>
                  <a:pt x="119" y="78"/>
                  <a:pt x="116" y="75"/>
                  <a:pt x="116" y="71"/>
                </a:cubicBezTo>
                <a:cubicBezTo>
                  <a:pt x="116" y="68"/>
                  <a:pt x="119" y="65"/>
                  <a:pt x="122" y="65"/>
                </a:cubicBezTo>
                <a:cubicBezTo>
                  <a:pt x="126" y="65"/>
                  <a:pt x="129" y="68"/>
                  <a:pt x="129" y="71"/>
                </a:cubicBezTo>
                <a:cubicBezTo>
                  <a:pt x="129" y="75"/>
                  <a:pt x="126" y="78"/>
                  <a:pt x="122" y="78"/>
                </a:cubicBezTo>
                <a:close/>
                <a:moveTo>
                  <a:pt x="122" y="68"/>
                </a:moveTo>
                <a:cubicBezTo>
                  <a:pt x="120" y="68"/>
                  <a:pt x="119" y="70"/>
                  <a:pt x="119" y="71"/>
                </a:cubicBezTo>
                <a:cubicBezTo>
                  <a:pt x="119" y="73"/>
                  <a:pt x="120" y="75"/>
                  <a:pt x="122" y="75"/>
                </a:cubicBezTo>
                <a:cubicBezTo>
                  <a:pt x="124" y="75"/>
                  <a:pt x="125" y="73"/>
                  <a:pt x="125" y="71"/>
                </a:cubicBezTo>
                <a:cubicBezTo>
                  <a:pt x="125" y="70"/>
                  <a:pt x="124" y="68"/>
                  <a:pt x="122" y="68"/>
                </a:cubicBezTo>
                <a:close/>
                <a:moveTo>
                  <a:pt x="122" y="73"/>
                </a:moveTo>
                <a:cubicBezTo>
                  <a:pt x="121" y="73"/>
                  <a:pt x="120" y="72"/>
                  <a:pt x="120" y="71"/>
                </a:cubicBezTo>
                <a:cubicBezTo>
                  <a:pt x="120" y="70"/>
                  <a:pt x="121" y="70"/>
                  <a:pt x="122" y="70"/>
                </a:cubicBezTo>
                <a:cubicBezTo>
                  <a:pt x="123" y="70"/>
                  <a:pt x="124" y="70"/>
                  <a:pt x="124" y="71"/>
                </a:cubicBezTo>
                <a:cubicBezTo>
                  <a:pt x="124" y="72"/>
                  <a:pt x="123" y="73"/>
                  <a:pt x="122" y="73"/>
                </a:cubicBezTo>
                <a:close/>
                <a:moveTo>
                  <a:pt x="122" y="115"/>
                </a:moveTo>
                <a:cubicBezTo>
                  <a:pt x="120" y="115"/>
                  <a:pt x="119" y="117"/>
                  <a:pt x="119" y="119"/>
                </a:cubicBezTo>
                <a:cubicBezTo>
                  <a:pt x="119" y="121"/>
                  <a:pt x="120" y="122"/>
                  <a:pt x="122" y="122"/>
                </a:cubicBezTo>
                <a:cubicBezTo>
                  <a:pt x="124" y="122"/>
                  <a:pt x="125" y="121"/>
                  <a:pt x="125" y="119"/>
                </a:cubicBezTo>
                <a:cubicBezTo>
                  <a:pt x="125" y="117"/>
                  <a:pt x="124" y="115"/>
                  <a:pt x="122" y="115"/>
                </a:cubicBezTo>
                <a:close/>
                <a:moveTo>
                  <a:pt x="122" y="121"/>
                </a:moveTo>
                <a:cubicBezTo>
                  <a:pt x="121" y="121"/>
                  <a:pt x="120" y="120"/>
                  <a:pt x="120" y="119"/>
                </a:cubicBezTo>
                <a:cubicBezTo>
                  <a:pt x="120" y="118"/>
                  <a:pt x="121" y="117"/>
                  <a:pt x="122" y="117"/>
                </a:cubicBezTo>
                <a:cubicBezTo>
                  <a:pt x="123" y="117"/>
                  <a:pt x="124" y="118"/>
                  <a:pt x="124" y="119"/>
                </a:cubicBezTo>
                <a:cubicBezTo>
                  <a:pt x="124" y="120"/>
                  <a:pt x="123" y="121"/>
                  <a:pt x="122" y="121"/>
                </a:cubicBezTo>
                <a:close/>
                <a:moveTo>
                  <a:pt x="37" y="39"/>
                </a:moveTo>
                <a:cubicBezTo>
                  <a:pt x="20" y="39"/>
                  <a:pt x="6" y="53"/>
                  <a:pt x="6" y="70"/>
                </a:cubicBezTo>
                <a:cubicBezTo>
                  <a:pt x="6" y="87"/>
                  <a:pt x="20" y="101"/>
                  <a:pt x="37" y="101"/>
                </a:cubicBezTo>
                <a:cubicBezTo>
                  <a:pt x="54" y="101"/>
                  <a:pt x="68" y="87"/>
                  <a:pt x="68" y="70"/>
                </a:cubicBezTo>
                <a:cubicBezTo>
                  <a:pt x="68" y="53"/>
                  <a:pt x="54" y="39"/>
                  <a:pt x="37" y="39"/>
                </a:cubicBezTo>
                <a:close/>
                <a:moveTo>
                  <a:pt x="37" y="96"/>
                </a:moveTo>
                <a:cubicBezTo>
                  <a:pt x="23" y="96"/>
                  <a:pt x="11" y="84"/>
                  <a:pt x="11" y="70"/>
                </a:cubicBezTo>
                <a:cubicBezTo>
                  <a:pt x="11" y="56"/>
                  <a:pt x="23" y="44"/>
                  <a:pt x="37" y="44"/>
                </a:cubicBezTo>
                <a:cubicBezTo>
                  <a:pt x="51" y="44"/>
                  <a:pt x="63" y="56"/>
                  <a:pt x="63" y="70"/>
                </a:cubicBezTo>
                <a:cubicBezTo>
                  <a:pt x="63" y="84"/>
                  <a:pt x="51" y="96"/>
                  <a:pt x="37" y="96"/>
                </a:cubicBezTo>
                <a:close/>
                <a:moveTo>
                  <a:pt x="37" y="49"/>
                </a:moveTo>
                <a:cubicBezTo>
                  <a:pt x="25" y="49"/>
                  <a:pt x="16" y="58"/>
                  <a:pt x="16" y="70"/>
                </a:cubicBezTo>
                <a:cubicBezTo>
                  <a:pt x="16" y="82"/>
                  <a:pt x="25" y="91"/>
                  <a:pt x="37" y="91"/>
                </a:cubicBezTo>
                <a:cubicBezTo>
                  <a:pt x="49" y="91"/>
                  <a:pt x="58" y="82"/>
                  <a:pt x="58" y="70"/>
                </a:cubicBezTo>
                <a:cubicBezTo>
                  <a:pt x="58" y="58"/>
                  <a:pt x="49" y="49"/>
                  <a:pt x="37" y="49"/>
                </a:cubicBezTo>
                <a:close/>
                <a:moveTo>
                  <a:pt x="37" y="86"/>
                </a:moveTo>
                <a:cubicBezTo>
                  <a:pt x="28" y="86"/>
                  <a:pt x="21" y="79"/>
                  <a:pt x="21" y="70"/>
                </a:cubicBezTo>
                <a:cubicBezTo>
                  <a:pt x="21" y="61"/>
                  <a:pt x="28" y="54"/>
                  <a:pt x="37" y="54"/>
                </a:cubicBezTo>
                <a:cubicBezTo>
                  <a:pt x="46" y="54"/>
                  <a:pt x="53" y="61"/>
                  <a:pt x="53" y="70"/>
                </a:cubicBezTo>
                <a:cubicBezTo>
                  <a:pt x="53" y="79"/>
                  <a:pt x="46" y="86"/>
                  <a:pt x="37" y="86"/>
                </a:cubicBezTo>
                <a:close/>
                <a:moveTo>
                  <a:pt x="37" y="103"/>
                </a:moveTo>
                <a:cubicBezTo>
                  <a:pt x="29" y="103"/>
                  <a:pt x="22" y="110"/>
                  <a:pt x="22" y="119"/>
                </a:cubicBezTo>
                <a:cubicBezTo>
                  <a:pt x="22" y="127"/>
                  <a:pt x="29" y="134"/>
                  <a:pt x="37" y="134"/>
                </a:cubicBezTo>
                <a:cubicBezTo>
                  <a:pt x="45" y="134"/>
                  <a:pt x="52" y="127"/>
                  <a:pt x="52" y="119"/>
                </a:cubicBezTo>
                <a:cubicBezTo>
                  <a:pt x="52" y="110"/>
                  <a:pt x="45" y="103"/>
                  <a:pt x="37" y="103"/>
                </a:cubicBezTo>
                <a:close/>
                <a:moveTo>
                  <a:pt x="37" y="129"/>
                </a:moveTo>
                <a:cubicBezTo>
                  <a:pt x="31" y="129"/>
                  <a:pt x="27" y="124"/>
                  <a:pt x="27" y="119"/>
                </a:cubicBezTo>
                <a:cubicBezTo>
                  <a:pt x="27" y="113"/>
                  <a:pt x="31" y="108"/>
                  <a:pt x="37" y="108"/>
                </a:cubicBezTo>
                <a:cubicBezTo>
                  <a:pt x="43" y="108"/>
                  <a:pt x="47" y="113"/>
                  <a:pt x="47" y="119"/>
                </a:cubicBezTo>
                <a:cubicBezTo>
                  <a:pt x="47" y="124"/>
                  <a:pt x="43" y="129"/>
                  <a:pt x="37" y="129"/>
                </a:cubicBezTo>
                <a:close/>
                <a:moveTo>
                  <a:pt x="37" y="59"/>
                </a:moveTo>
                <a:cubicBezTo>
                  <a:pt x="31" y="59"/>
                  <a:pt x="26" y="64"/>
                  <a:pt x="26" y="70"/>
                </a:cubicBezTo>
                <a:cubicBezTo>
                  <a:pt x="26" y="76"/>
                  <a:pt x="31" y="82"/>
                  <a:pt x="37" y="82"/>
                </a:cubicBezTo>
                <a:cubicBezTo>
                  <a:pt x="43" y="82"/>
                  <a:pt x="48" y="76"/>
                  <a:pt x="48" y="70"/>
                </a:cubicBezTo>
                <a:cubicBezTo>
                  <a:pt x="48" y="64"/>
                  <a:pt x="43" y="59"/>
                  <a:pt x="37" y="59"/>
                </a:cubicBezTo>
                <a:close/>
                <a:moveTo>
                  <a:pt x="37" y="77"/>
                </a:moveTo>
                <a:cubicBezTo>
                  <a:pt x="33" y="77"/>
                  <a:pt x="31" y="74"/>
                  <a:pt x="31" y="70"/>
                </a:cubicBezTo>
                <a:cubicBezTo>
                  <a:pt x="31" y="67"/>
                  <a:pt x="33" y="64"/>
                  <a:pt x="37" y="64"/>
                </a:cubicBezTo>
                <a:cubicBezTo>
                  <a:pt x="41" y="64"/>
                  <a:pt x="43" y="67"/>
                  <a:pt x="43" y="70"/>
                </a:cubicBezTo>
                <a:cubicBezTo>
                  <a:pt x="43" y="74"/>
                  <a:pt x="41" y="77"/>
                  <a:pt x="37" y="77"/>
                </a:cubicBezTo>
                <a:close/>
                <a:moveTo>
                  <a:pt x="37" y="67"/>
                </a:moveTo>
                <a:cubicBezTo>
                  <a:pt x="35" y="67"/>
                  <a:pt x="34" y="68"/>
                  <a:pt x="34" y="70"/>
                </a:cubicBezTo>
                <a:cubicBezTo>
                  <a:pt x="34" y="72"/>
                  <a:pt x="35" y="73"/>
                  <a:pt x="37" y="73"/>
                </a:cubicBezTo>
                <a:cubicBezTo>
                  <a:pt x="39" y="73"/>
                  <a:pt x="40" y="72"/>
                  <a:pt x="40" y="70"/>
                </a:cubicBezTo>
                <a:cubicBezTo>
                  <a:pt x="40" y="68"/>
                  <a:pt x="39" y="67"/>
                  <a:pt x="37" y="67"/>
                </a:cubicBezTo>
                <a:close/>
                <a:moveTo>
                  <a:pt x="37" y="72"/>
                </a:moveTo>
                <a:cubicBezTo>
                  <a:pt x="36" y="72"/>
                  <a:pt x="35" y="71"/>
                  <a:pt x="35" y="70"/>
                </a:cubicBezTo>
                <a:cubicBezTo>
                  <a:pt x="35" y="69"/>
                  <a:pt x="36" y="68"/>
                  <a:pt x="37" y="68"/>
                </a:cubicBezTo>
                <a:cubicBezTo>
                  <a:pt x="38" y="68"/>
                  <a:pt x="39" y="69"/>
                  <a:pt x="39" y="70"/>
                </a:cubicBezTo>
                <a:cubicBezTo>
                  <a:pt x="39" y="71"/>
                  <a:pt x="38" y="72"/>
                  <a:pt x="37" y="72"/>
                </a:cubicBezTo>
                <a:close/>
                <a:moveTo>
                  <a:pt x="37" y="115"/>
                </a:moveTo>
                <a:cubicBezTo>
                  <a:pt x="35" y="115"/>
                  <a:pt x="34" y="117"/>
                  <a:pt x="34" y="119"/>
                </a:cubicBezTo>
                <a:cubicBezTo>
                  <a:pt x="34" y="121"/>
                  <a:pt x="35" y="122"/>
                  <a:pt x="37" y="122"/>
                </a:cubicBezTo>
                <a:cubicBezTo>
                  <a:pt x="39" y="122"/>
                  <a:pt x="40" y="121"/>
                  <a:pt x="40" y="119"/>
                </a:cubicBezTo>
                <a:cubicBezTo>
                  <a:pt x="40" y="117"/>
                  <a:pt x="39" y="115"/>
                  <a:pt x="37" y="115"/>
                </a:cubicBezTo>
                <a:close/>
                <a:moveTo>
                  <a:pt x="37" y="121"/>
                </a:moveTo>
                <a:cubicBezTo>
                  <a:pt x="36" y="121"/>
                  <a:pt x="35" y="120"/>
                  <a:pt x="35" y="119"/>
                </a:cubicBezTo>
                <a:cubicBezTo>
                  <a:pt x="35" y="118"/>
                  <a:pt x="36" y="117"/>
                  <a:pt x="37" y="117"/>
                </a:cubicBezTo>
                <a:cubicBezTo>
                  <a:pt x="38" y="117"/>
                  <a:pt x="39" y="118"/>
                  <a:pt x="39" y="119"/>
                </a:cubicBezTo>
                <a:cubicBezTo>
                  <a:pt x="39" y="120"/>
                  <a:pt x="38" y="121"/>
                  <a:pt x="37" y="121"/>
                </a:cubicBezTo>
                <a:close/>
                <a:moveTo>
                  <a:pt x="37" y="37"/>
                </a:moveTo>
                <a:cubicBezTo>
                  <a:pt x="45" y="37"/>
                  <a:pt x="52" y="31"/>
                  <a:pt x="52" y="22"/>
                </a:cubicBezTo>
                <a:cubicBezTo>
                  <a:pt x="52" y="14"/>
                  <a:pt x="45" y="7"/>
                  <a:pt x="37" y="7"/>
                </a:cubicBezTo>
                <a:cubicBezTo>
                  <a:pt x="29" y="7"/>
                  <a:pt x="22" y="14"/>
                  <a:pt x="22" y="22"/>
                </a:cubicBezTo>
                <a:cubicBezTo>
                  <a:pt x="22" y="31"/>
                  <a:pt x="29" y="37"/>
                  <a:pt x="37" y="37"/>
                </a:cubicBezTo>
                <a:close/>
                <a:moveTo>
                  <a:pt x="37" y="12"/>
                </a:moveTo>
                <a:cubicBezTo>
                  <a:pt x="43" y="12"/>
                  <a:pt x="47" y="16"/>
                  <a:pt x="47" y="22"/>
                </a:cubicBezTo>
                <a:cubicBezTo>
                  <a:pt x="47" y="28"/>
                  <a:pt x="43" y="32"/>
                  <a:pt x="37" y="32"/>
                </a:cubicBezTo>
                <a:cubicBezTo>
                  <a:pt x="31" y="32"/>
                  <a:pt x="27" y="28"/>
                  <a:pt x="27" y="22"/>
                </a:cubicBezTo>
                <a:cubicBezTo>
                  <a:pt x="27" y="16"/>
                  <a:pt x="31" y="12"/>
                  <a:pt x="37" y="12"/>
                </a:cubicBezTo>
                <a:close/>
                <a:moveTo>
                  <a:pt x="37" y="25"/>
                </a:moveTo>
                <a:cubicBezTo>
                  <a:pt x="39" y="25"/>
                  <a:pt x="40" y="24"/>
                  <a:pt x="40" y="22"/>
                </a:cubicBezTo>
                <a:cubicBezTo>
                  <a:pt x="40" y="20"/>
                  <a:pt x="39" y="19"/>
                  <a:pt x="37" y="19"/>
                </a:cubicBezTo>
                <a:cubicBezTo>
                  <a:pt x="35" y="19"/>
                  <a:pt x="34" y="20"/>
                  <a:pt x="34" y="22"/>
                </a:cubicBezTo>
                <a:cubicBezTo>
                  <a:pt x="34" y="24"/>
                  <a:pt x="35" y="25"/>
                  <a:pt x="37" y="25"/>
                </a:cubicBezTo>
                <a:close/>
                <a:moveTo>
                  <a:pt x="37" y="20"/>
                </a:moveTo>
                <a:cubicBezTo>
                  <a:pt x="38" y="20"/>
                  <a:pt x="39" y="21"/>
                  <a:pt x="39" y="22"/>
                </a:cubicBezTo>
                <a:cubicBezTo>
                  <a:pt x="39" y="23"/>
                  <a:pt x="38" y="24"/>
                  <a:pt x="37" y="24"/>
                </a:cubicBezTo>
                <a:cubicBezTo>
                  <a:pt x="36" y="24"/>
                  <a:pt x="35" y="23"/>
                  <a:pt x="35" y="22"/>
                </a:cubicBezTo>
                <a:cubicBezTo>
                  <a:pt x="35" y="21"/>
                  <a:pt x="36" y="20"/>
                  <a:pt x="37" y="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D863F9A7-9279-BF11-6E0F-A074711B76CC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3600450"/>
            <a:ext cx="254000" cy="203200"/>
          </a:xfrm>
          <a:custGeom>
            <a:avLst/>
            <a:gdLst>
              <a:gd name="T0" fmla="*/ 150 w 160"/>
              <a:gd name="T1" fmla="*/ 55 h 128"/>
              <a:gd name="T2" fmla="*/ 150 w 160"/>
              <a:gd name="T3" fmla="*/ 51 h 128"/>
              <a:gd name="T4" fmla="*/ 138 w 160"/>
              <a:gd name="T5" fmla="*/ 43 h 128"/>
              <a:gd name="T6" fmla="*/ 119 w 160"/>
              <a:gd name="T7" fmla="*/ 43 h 128"/>
              <a:gd name="T8" fmla="*/ 107 w 160"/>
              <a:gd name="T9" fmla="*/ 51 h 128"/>
              <a:gd name="T10" fmla="*/ 117 w 160"/>
              <a:gd name="T11" fmla="*/ 64 h 128"/>
              <a:gd name="T12" fmla="*/ 107 w 160"/>
              <a:gd name="T13" fmla="*/ 77 h 128"/>
              <a:gd name="T14" fmla="*/ 118 w 160"/>
              <a:gd name="T15" fmla="*/ 86 h 128"/>
              <a:gd name="T16" fmla="*/ 129 w 160"/>
              <a:gd name="T17" fmla="*/ 76 h 128"/>
              <a:gd name="T18" fmla="*/ 140 w 160"/>
              <a:gd name="T19" fmla="*/ 86 h 128"/>
              <a:gd name="T20" fmla="*/ 150 w 160"/>
              <a:gd name="T21" fmla="*/ 77 h 128"/>
              <a:gd name="T22" fmla="*/ 150 w 160"/>
              <a:gd name="T23" fmla="*/ 74 h 128"/>
              <a:gd name="T24" fmla="*/ 140 w 160"/>
              <a:gd name="T25" fmla="*/ 80 h 128"/>
              <a:gd name="T26" fmla="*/ 129 w 160"/>
              <a:gd name="T27" fmla="*/ 70 h 128"/>
              <a:gd name="T28" fmla="*/ 118 w 160"/>
              <a:gd name="T29" fmla="*/ 80 h 128"/>
              <a:gd name="T30" fmla="*/ 122 w 160"/>
              <a:gd name="T31" fmla="*/ 66 h 128"/>
              <a:gd name="T32" fmla="*/ 122 w 160"/>
              <a:gd name="T33" fmla="*/ 62 h 128"/>
              <a:gd name="T34" fmla="*/ 118 w 160"/>
              <a:gd name="T35" fmla="*/ 48 h 128"/>
              <a:gd name="T36" fmla="*/ 131 w 160"/>
              <a:gd name="T37" fmla="*/ 58 h 128"/>
              <a:gd name="T38" fmla="*/ 145 w 160"/>
              <a:gd name="T39" fmla="*/ 53 h 128"/>
              <a:gd name="T40" fmla="*/ 135 w 160"/>
              <a:gd name="T41" fmla="*/ 64 h 128"/>
              <a:gd name="T42" fmla="*/ 145 w 160"/>
              <a:gd name="T43" fmla="*/ 75 h 128"/>
              <a:gd name="T44" fmla="*/ 129 w 160"/>
              <a:gd name="T45" fmla="*/ 33 h 128"/>
              <a:gd name="T46" fmla="*/ 129 w 160"/>
              <a:gd name="T47" fmla="*/ 96 h 128"/>
              <a:gd name="T48" fmla="*/ 129 w 160"/>
              <a:gd name="T49" fmla="*/ 33 h 128"/>
              <a:gd name="T50" fmla="*/ 102 w 160"/>
              <a:gd name="T51" fmla="*/ 64 h 128"/>
              <a:gd name="T52" fmla="*/ 155 w 160"/>
              <a:gd name="T53" fmla="*/ 64 h 128"/>
              <a:gd name="T54" fmla="*/ 118 w 160"/>
              <a:gd name="T55" fmla="*/ 97 h 128"/>
              <a:gd name="T56" fmla="*/ 115 w 160"/>
              <a:gd name="T57" fmla="*/ 121 h 128"/>
              <a:gd name="T58" fmla="*/ 58 w 160"/>
              <a:gd name="T59" fmla="*/ 39 h 128"/>
              <a:gd name="T60" fmla="*/ 115 w 160"/>
              <a:gd name="T61" fmla="*/ 29 h 128"/>
              <a:gd name="T62" fmla="*/ 121 w 160"/>
              <a:gd name="T63" fmla="*/ 29 h 128"/>
              <a:gd name="T64" fmla="*/ 119 w 160"/>
              <a:gd name="T65" fmla="*/ 0 h 128"/>
              <a:gd name="T66" fmla="*/ 54 w 160"/>
              <a:gd name="T67" fmla="*/ 35 h 128"/>
              <a:gd name="T68" fmla="*/ 53 w 160"/>
              <a:gd name="T69" fmla="*/ 91 h 128"/>
              <a:gd name="T70" fmla="*/ 117 w 160"/>
              <a:gd name="T71" fmla="*/ 128 h 128"/>
              <a:gd name="T72" fmla="*/ 119 w 160"/>
              <a:gd name="T73" fmla="*/ 128 h 128"/>
              <a:gd name="T74" fmla="*/ 121 w 160"/>
              <a:gd name="T75" fmla="*/ 99 h 128"/>
              <a:gd name="T76" fmla="*/ 11 w 160"/>
              <a:gd name="T77" fmla="*/ 47 h 128"/>
              <a:gd name="T78" fmla="*/ 49 w 160"/>
              <a:gd name="T79" fmla="*/ 41 h 128"/>
              <a:gd name="T80" fmla="*/ 49 w 160"/>
              <a:gd name="T81" fmla="*/ 36 h 128"/>
              <a:gd name="T82" fmla="*/ 8 w 160"/>
              <a:gd name="T83" fmla="*/ 43 h 128"/>
              <a:gd name="T84" fmla="*/ 0 w 160"/>
              <a:gd name="T85" fmla="*/ 68 h 128"/>
              <a:gd name="T86" fmla="*/ 25 w 160"/>
              <a:gd name="T87" fmla="*/ 93 h 128"/>
              <a:gd name="T88" fmla="*/ 51 w 160"/>
              <a:gd name="T89" fmla="*/ 90 h 128"/>
              <a:gd name="T90" fmla="*/ 25 w 160"/>
              <a:gd name="T91" fmla="*/ 87 h 128"/>
              <a:gd name="T92" fmla="*/ 6 w 160"/>
              <a:gd name="T93" fmla="*/ 68 h 128"/>
              <a:gd name="T94" fmla="*/ 11 w 160"/>
              <a:gd name="T95" fmla="*/ 47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28">
                <a:moveTo>
                  <a:pt x="141" y="64"/>
                </a:moveTo>
                <a:cubicBezTo>
                  <a:pt x="150" y="55"/>
                  <a:pt x="150" y="55"/>
                  <a:pt x="150" y="55"/>
                </a:cubicBezTo>
                <a:cubicBezTo>
                  <a:pt x="151" y="54"/>
                  <a:pt x="151" y="54"/>
                  <a:pt x="151" y="53"/>
                </a:cubicBezTo>
                <a:cubicBezTo>
                  <a:pt x="151" y="52"/>
                  <a:pt x="151" y="52"/>
                  <a:pt x="150" y="51"/>
                </a:cubicBezTo>
                <a:cubicBezTo>
                  <a:pt x="142" y="43"/>
                  <a:pt x="142" y="43"/>
                  <a:pt x="142" y="43"/>
                </a:cubicBezTo>
                <a:cubicBezTo>
                  <a:pt x="141" y="42"/>
                  <a:pt x="139" y="42"/>
                  <a:pt x="138" y="43"/>
                </a:cubicBezTo>
                <a:cubicBezTo>
                  <a:pt x="129" y="52"/>
                  <a:pt x="129" y="52"/>
                  <a:pt x="129" y="52"/>
                </a:cubicBezTo>
                <a:cubicBezTo>
                  <a:pt x="119" y="43"/>
                  <a:pt x="119" y="43"/>
                  <a:pt x="119" y="43"/>
                </a:cubicBezTo>
                <a:cubicBezTo>
                  <a:pt x="118" y="42"/>
                  <a:pt x="117" y="42"/>
                  <a:pt x="116" y="43"/>
                </a:cubicBezTo>
                <a:cubicBezTo>
                  <a:pt x="107" y="51"/>
                  <a:pt x="107" y="51"/>
                  <a:pt x="107" y="51"/>
                </a:cubicBezTo>
                <a:cubicBezTo>
                  <a:pt x="106" y="52"/>
                  <a:pt x="106" y="54"/>
                  <a:pt x="107" y="55"/>
                </a:cubicBezTo>
                <a:cubicBezTo>
                  <a:pt x="117" y="64"/>
                  <a:pt x="117" y="64"/>
                  <a:pt x="117" y="64"/>
                </a:cubicBezTo>
                <a:cubicBezTo>
                  <a:pt x="107" y="74"/>
                  <a:pt x="107" y="74"/>
                  <a:pt x="107" y="74"/>
                </a:cubicBezTo>
                <a:cubicBezTo>
                  <a:pt x="106" y="75"/>
                  <a:pt x="106" y="76"/>
                  <a:pt x="107" y="77"/>
                </a:cubicBezTo>
                <a:cubicBezTo>
                  <a:pt x="116" y="86"/>
                  <a:pt x="116" y="86"/>
                  <a:pt x="116" y="86"/>
                </a:cubicBezTo>
                <a:cubicBezTo>
                  <a:pt x="116" y="86"/>
                  <a:pt x="117" y="86"/>
                  <a:pt x="118" y="86"/>
                </a:cubicBezTo>
                <a:cubicBezTo>
                  <a:pt x="118" y="86"/>
                  <a:pt x="119" y="86"/>
                  <a:pt x="119" y="86"/>
                </a:cubicBezTo>
                <a:cubicBezTo>
                  <a:pt x="129" y="76"/>
                  <a:pt x="129" y="76"/>
                  <a:pt x="129" y="76"/>
                </a:cubicBezTo>
                <a:cubicBezTo>
                  <a:pt x="138" y="86"/>
                  <a:pt x="138" y="86"/>
                  <a:pt x="138" y="86"/>
                </a:cubicBezTo>
                <a:cubicBezTo>
                  <a:pt x="139" y="86"/>
                  <a:pt x="139" y="86"/>
                  <a:pt x="140" y="86"/>
                </a:cubicBezTo>
                <a:cubicBezTo>
                  <a:pt x="141" y="86"/>
                  <a:pt x="141" y="86"/>
                  <a:pt x="142" y="86"/>
                </a:cubicBezTo>
                <a:cubicBezTo>
                  <a:pt x="150" y="77"/>
                  <a:pt x="150" y="77"/>
                  <a:pt x="150" y="77"/>
                </a:cubicBezTo>
                <a:cubicBezTo>
                  <a:pt x="151" y="77"/>
                  <a:pt x="151" y="76"/>
                  <a:pt x="151" y="75"/>
                </a:cubicBezTo>
                <a:cubicBezTo>
                  <a:pt x="151" y="75"/>
                  <a:pt x="151" y="74"/>
                  <a:pt x="150" y="74"/>
                </a:cubicBezTo>
                <a:lnTo>
                  <a:pt x="141" y="64"/>
                </a:lnTo>
                <a:close/>
                <a:moveTo>
                  <a:pt x="140" y="80"/>
                </a:moveTo>
                <a:cubicBezTo>
                  <a:pt x="131" y="71"/>
                  <a:pt x="131" y="71"/>
                  <a:pt x="131" y="71"/>
                </a:cubicBezTo>
                <a:cubicBezTo>
                  <a:pt x="130" y="70"/>
                  <a:pt x="129" y="70"/>
                  <a:pt x="129" y="70"/>
                </a:cubicBezTo>
                <a:cubicBezTo>
                  <a:pt x="128" y="70"/>
                  <a:pt x="127" y="70"/>
                  <a:pt x="127" y="71"/>
                </a:cubicBezTo>
                <a:cubicBezTo>
                  <a:pt x="118" y="80"/>
                  <a:pt x="118" y="80"/>
                  <a:pt x="118" y="80"/>
                </a:cubicBezTo>
                <a:cubicBezTo>
                  <a:pt x="113" y="75"/>
                  <a:pt x="113" y="75"/>
                  <a:pt x="113" y="75"/>
                </a:cubicBezTo>
                <a:cubicBezTo>
                  <a:pt x="122" y="66"/>
                  <a:pt x="122" y="66"/>
                  <a:pt x="122" y="66"/>
                </a:cubicBezTo>
                <a:cubicBezTo>
                  <a:pt x="123" y="66"/>
                  <a:pt x="123" y="65"/>
                  <a:pt x="123" y="64"/>
                </a:cubicBezTo>
                <a:cubicBezTo>
                  <a:pt x="123" y="64"/>
                  <a:pt x="123" y="63"/>
                  <a:pt x="122" y="62"/>
                </a:cubicBezTo>
                <a:cubicBezTo>
                  <a:pt x="113" y="53"/>
                  <a:pt x="113" y="53"/>
                  <a:pt x="113" y="53"/>
                </a:cubicBezTo>
                <a:cubicBezTo>
                  <a:pt x="118" y="48"/>
                  <a:pt x="118" y="48"/>
                  <a:pt x="118" y="48"/>
                </a:cubicBezTo>
                <a:cubicBezTo>
                  <a:pt x="127" y="58"/>
                  <a:pt x="127" y="58"/>
                  <a:pt x="127" y="58"/>
                </a:cubicBezTo>
                <a:cubicBezTo>
                  <a:pt x="128" y="59"/>
                  <a:pt x="130" y="59"/>
                  <a:pt x="131" y="58"/>
                </a:cubicBezTo>
                <a:cubicBezTo>
                  <a:pt x="140" y="48"/>
                  <a:pt x="140" y="48"/>
                  <a:pt x="140" y="48"/>
                </a:cubicBezTo>
                <a:cubicBezTo>
                  <a:pt x="145" y="53"/>
                  <a:pt x="145" y="53"/>
                  <a:pt x="145" y="53"/>
                </a:cubicBezTo>
                <a:cubicBezTo>
                  <a:pt x="135" y="62"/>
                  <a:pt x="135" y="62"/>
                  <a:pt x="135" y="62"/>
                </a:cubicBezTo>
                <a:cubicBezTo>
                  <a:pt x="135" y="63"/>
                  <a:pt x="135" y="64"/>
                  <a:pt x="135" y="64"/>
                </a:cubicBezTo>
                <a:cubicBezTo>
                  <a:pt x="135" y="65"/>
                  <a:pt x="135" y="66"/>
                  <a:pt x="135" y="66"/>
                </a:cubicBezTo>
                <a:cubicBezTo>
                  <a:pt x="145" y="75"/>
                  <a:pt x="145" y="75"/>
                  <a:pt x="145" y="75"/>
                </a:cubicBezTo>
                <a:lnTo>
                  <a:pt x="140" y="80"/>
                </a:lnTo>
                <a:close/>
                <a:moveTo>
                  <a:pt x="129" y="33"/>
                </a:moveTo>
                <a:cubicBezTo>
                  <a:pt x="111" y="33"/>
                  <a:pt x="97" y="47"/>
                  <a:pt x="97" y="64"/>
                </a:cubicBezTo>
                <a:cubicBezTo>
                  <a:pt x="97" y="82"/>
                  <a:pt x="111" y="96"/>
                  <a:pt x="129" y="96"/>
                </a:cubicBezTo>
                <a:cubicBezTo>
                  <a:pt x="146" y="96"/>
                  <a:pt x="160" y="82"/>
                  <a:pt x="160" y="64"/>
                </a:cubicBezTo>
                <a:cubicBezTo>
                  <a:pt x="160" y="47"/>
                  <a:pt x="146" y="33"/>
                  <a:pt x="129" y="33"/>
                </a:cubicBezTo>
                <a:close/>
                <a:moveTo>
                  <a:pt x="129" y="91"/>
                </a:moveTo>
                <a:cubicBezTo>
                  <a:pt x="114" y="91"/>
                  <a:pt x="102" y="79"/>
                  <a:pt x="102" y="64"/>
                </a:cubicBezTo>
                <a:cubicBezTo>
                  <a:pt x="102" y="50"/>
                  <a:pt x="114" y="38"/>
                  <a:pt x="129" y="38"/>
                </a:cubicBezTo>
                <a:cubicBezTo>
                  <a:pt x="143" y="38"/>
                  <a:pt x="155" y="50"/>
                  <a:pt x="155" y="64"/>
                </a:cubicBezTo>
                <a:cubicBezTo>
                  <a:pt x="155" y="79"/>
                  <a:pt x="143" y="91"/>
                  <a:pt x="129" y="91"/>
                </a:cubicBezTo>
                <a:close/>
                <a:moveTo>
                  <a:pt x="118" y="97"/>
                </a:moveTo>
                <a:cubicBezTo>
                  <a:pt x="117" y="97"/>
                  <a:pt x="115" y="98"/>
                  <a:pt x="115" y="99"/>
                </a:cubicBezTo>
                <a:cubicBezTo>
                  <a:pt x="115" y="121"/>
                  <a:pt x="115" y="121"/>
                  <a:pt x="115" y="121"/>
                </a:cubicBezTo>
                <a:cubicBezTo>
                  <a:pt x="58" y="90"/>
                  <a:pt x="58" y="90"/>
                  <a:pt x="58" y="90"/>
                </a:cubicBezTo>
                <a:cubicBezTo>
                  <a:pt x="58" y="39"/>
                  <a:pt x="58" y="39"/>
                  <a:pt x="58" y="39"/>
                </a:cubicBezTo>
                <a:cubicBezTo>
                  <a:pt x="115" y="7"/>
                  <a:pt x="115" y="7"/>
                  <a:pt x="115" y="7"/>
                </a:cubicBezTo>
                <a:cubicBezTo>
                  <a:pt x="115" y="29"/>
                  <a:pt x="115" y="29"/>
                  <a:pt x="115" y="29"/>
                </a:cubicBezTo>
                <a:cubicBezTo>
                  <a:pt x="115" y="31"/>
                  <a:pt x="117" y="32"/>
                  <a:pt x="118" y="32"/>
                </a:cubicBezTo>
                <a:cubicBezTo>
                  <a:pt x="119" y="32"/>
                  <a:pt x="121" y="31"/>
                  <a:pt x="121" y="29"/>
                </a:cubicBezTo>
                <a:cubicBezTo>
                  <a:pt x="121" y="3"/>
                  <a:pt x="121" y="3"/>
                  <a:pt x="121" y="3"/>
                </a:cubicBezTo>
                <a:cubicBezTo>
                  <a:pt x="121" y="2"/>
                  <a:pt x="120" y="1"/>
                  <a:pt x="119" y="0"/>
                </a:cubicBezTo>
                <a:cubicBezTo>
                  <a:pt x="118" y="0"/>
                  <a:pt x="118" y="0"/>
                  <a:pt x="117" y="0"/>
                </a:cubicBezTo>
                <a:cubicBezTo>
                  <a:pt x="54" y="35"/>
                  <a:pt x="54" y="35"/>
                  <a:pt x="54" y="35"/>
                </a:cubicBezTo>
                <a:cubicBezTo>
                  <a:pt x="53" y="35"/>
                  <a:pt x="53" y="36"/>
                  <a:pt x="53" y="37"/>
                </a:cubicBezTo>
                <a:cubicBezTo>
                  <a:pt x="53" y="91"/>
                  <a:pt x="53" y="91"/>
                  <a:pt x="53" y="91"/>
                </a:cubicBezTo>
                <a:cubicBezTo>
                  <a:pt x="53" y="92"/>
                  <a:pt x="53" y="93"/>
                  <a:pt x="54" y="94"/>
                </a:cubicBezTo>
                <a:cubicBezTo>
                  <a:pt x="117" y="128"/>
                  <a:pt x="117" y="128"/>
                  <a:pt x="117" y="128"/>
                </a:cubicBezTo>
                <a:cubicBezTo>
                  <a:pt x="117" y="128"/>
                  <a:pt x="118" y="128"/>
                  <a:pt x="118" y="128"/>
                </a:cubicBezTo>
                <a:cubicBezTo>
                  <a:pt x="118" y="128"/>
                  <a:pt x="119" y="128"/>
                  <a:pt x="119" y="128"/>
                </a:cubicBezTo>
                <a:cubicBezTo>
                  <a:pt x="120" y="128"/>
                  <a:pt x="121" y="127"/>
                  <a:pt x="121" y="126"/>
                </a:cubicBezTo>
                <a:cubicBezTo>
                  <a:pt x="121" y="99"/>
                  <a:pt x="121" y="99"/>
                  <a:pt x="121" y="99"/>
                </a:cubicBezTo>
                <a:cubicBezTo>
                  <a:pt x="121" y="98"/>
                  <a:pt x="119" y="97"/>
                  <a:pt x="118" y="97"/>
                </a:cubicBezTo>
                <a:close/>
                <a:moveTo>
                  <a:pt x="11" y="47"/>
                </a:moveTo>
                <a:cubicBezTo>
                  <a:pt x="15" y="43"/>
                  <a:pt x="20" y="41"/>
                  <a:pt x="25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50" y="41"/>
                  <a:pt x="51" y="40"/>
                  <a:pt x="51" y="38"/>
                </a:cubicBezTo>
                <a:cubicBezTo>
                  <a:pt x="51" y="37"/>
                  <a:pt x="50" y="36"/>
                  <a:pt x="49" y="36"/>
                </a:cubicBezTo>
                <a:cubicBezTo>
                  <a:pt x="25" y="36"/>
                  <a:pt x="25" y="36"/>
                  <a:pt x="25" y="36"/>
                </a:cubicBezTo>
                <a:cubicBezTo>
                  <a:pt x="19" y="36"/>
                  <a:pt x="12" y="38"/>
                  <a:pt x="8" y="43"/>
                </a:cubicBezTo>
                <a:cubicBezTo>
                  <a:pt x="3" y="48"/>
                  <a:pt x="0" y="54"/>
                  <a:pt x="0" y="61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74"/>
                  <a:pt x="3" y="80"/>
                  <a:pt x="8" y="85"/>
                </a:cubicBezTo>
                <a:cubicBezTo>
                  <a:pt x="12" y="90"/>
                  <a:pt x="19" y="93"/>
                  <a:pt x="25" y="93"/>
                </a:cubicBezTo>
                <a:cubicBezTo>
                  <a:pt x="49" y="93"/>
                  <a:pt x="49" y="93"/>
                  <a:pt x="49" y="93"/>
                </a:cubicBezTo>
                <a:cubicBezTo>
                  <a:pt x="50" y="93"/>
                  <a:pt x="51" y="91"/>
                  <a:pt x="51" y="90"/>
                </a:cubicBezTo>
                <a:cubicBezTo>
                  <a:pt x="51" y="89"/>
                  <a:pt x="50" y="87"/>
                  <a:pt x="49" y="87"/>
                </a:cubicBezTo>
                <a:cubicBezTo>
                  <a:pt x="25" y="87"/>
                  <a:pt x="25" y="87"/>
                  <a:pt x="25" y="87"/>
                </a:cubicBezTo>
                <a:cubicBezTo>
                  <a:pt x="20" y="87"/>
                  <a:pt x="15" y="85"/>
                  <a:pt x="11" y="82"/>
                </a:cubicBezTo>
                <a:cubicBezTo>
                  <a:pt x="8" y="78"/>
                  <a:pt x="6" y="73"/>
                  <a:pt x="6" y="68"/>
                </a:cubicBezTo>
                <a:cubicBezTo>
                  <a:pt x="6" y="61"/>
                  <a:pt x="6" y="61"/>
                  <a:pt x="6" y="61"/>
                </a:cubicBezTo>
                <a:cubicBezTo>
                  <a:pt x="6" y="56"/>
                  <a:pt x="8" y="51"/>
                  <a:pt x="11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D572F671-F83B-6A3E-21CD-0E0D36D429DC}"/>
              </a:ext>
            </a:extLst>
          </p:cNvPr>
          <p:cNvSpPr>
            <a:spLocks noEditPoints="1"/>
          </p:cNvSpPr>
          <p:nvPr/>
        </p:nvSpPr>
        <p:spPr bwMode="auto">
          <a:xfrm>
            <a:off x="10099676" y="3600450"/>
            <a:ext cx="254000" cy="203200"/>
          </a:xfrm>
          <a:custGeom>
            <a:avLst/>
            <a:gdLst>
              <a:gd name="T0" fmla="*/ 115 w 160"/>
              <a:gd name="T1" fmla="*/ 1 h 128"/>
              <a:gd name="T2" fmla="*/ 51 w 160"/>
              <a:gd name="T3" fmla="*/ 37 h 128"/>
              <a:gd name="T4" fmla="*/ 53 w 160"/>
              <a:gd name="T5" fmla="*/ 93 h 128"/>
              <a:gd name="T6" fmla="*/ 116 w 160"/>
              <a:gd name="T7" fmla="*/ 128 h 128"/>
              <a:gd name="T8" fmla="*/ 119 w 160"/>
              <a:gd name="T9" fmla="*/ 125 h 128"/>
              <a:gd name="T10" fmla="*/ 117 w 160"/>
              <a:gd name="T11" fmla="*/ 1 h 128"/>
              <a:gd name="T12" fmla="*/ 56 w 160"/>
              <a:gd name="T13" fmla="*/ 90 h 128"/>
              <a:gd name="T14" fmla="*/ 114 w 160"/>
              <a:gd name="T15" fmla="*/ 7 h 128"/>
              <a:gd name="T16" fmla="*/ 10 w 160"/>
              <a:gd name="T17" fmla="*/ 47 h 128"/>
              <a:gd name="T18" fmla="*/ 47 w 160"/>
              <a:gd name="T19" fmla="*/ 41 h 128"/>
              <a:gd name="T20" fmla="*/ 47 w 160"/>
              <a:gd name="T21" fmla="*/ 36 h 128"/>
              <a:gd name="T22" fmla="*/ 7 w 160"/>
              <a:gd name="T23" fmla="*/ 43 h 128"/>
              <a:gd name="T24" fmla="*/ 0 w 160"/>
              <a:gd name="T25" fmla="*/ 68 h 128"/>
              <a:gd name="T26" fmla="*/ 24 w 160"/>
              <a:gd name="T27" fmla="*/ 92 h 128"/>
              <a:gd name="T28" fmla="*/ 50 w 160"/>
              <a:gd name="T29" fmla="*/ 90 h 128"/>
              <a:gd name="T30" fmla="*/ 24 w 160"/>
              <a:gd name="T31" fmla="*/ 87 h 128"/>
              <a:gd name="T32" fmla="*/ 5 w 160"/>
              <a:gd name="T33" fmla="*/ 68 h 128"/>
              <a:gd name="T34" fmla="*/ 10 w 160"/>
              <a:gd name="T35" fmla="*/ 47 h 128"/>
              <a:gd name="T36" fmla="*/ 148 w 160"/>
              <a:gd name="T37" fmla="*/ 27 h 128"/>
              <a:gd name="T38" fmla="*/ 154 w 160"/>
              <a:gd name="T39" fmla="*/ 64 h 128"/>
              <a:gd name="T40" fmla="*/ 148 w 160"/>
              <a:gd name="T41" fmla="*/ 101 h 128"/>
              <a:gd name="T42" fmla="*/ 151 w 160"/>
              <a:gd name="T43" fmla="*/ 100 h 128"/>
              <a:gd name="T44" fmla="*/ 151 w 160"/>
              <a:gd name="T45" fmla="*/ 29 h 128"/>
              <a:gd name="T46" fmla="*/ 135 w 160"/>
              <a:gd name="T47" fmla="*/ 42 h 128"/>
              <a:gd name="T48" fmla="*/ 135 w 160"/>
              <a:gd name="T49" fmla="*/ 86 h 128"/>
              <a:gd name="T50" fmla="*/ 137 w 160"/>
              <a:gd name="T51" fmla="*/ 90 h 128"/>
              <a:gd name="T52" fmla="*/ 144 w 160"/>
              <a:gd name="T53" fmla="*/ 64 h 128"/>
              <a:gd name="T54" fmla="*/ 136 w 160"/>
              <a:gd name="T55" fmla="*/ 39 h 128"/>
              <a:gd name="T56" fmla="*/ 123 w 160"/>
              <a:gd name="T57" fmla="*/ 54 h 128"/>
              <a:gd name="T58" fmla="*/ 123 w 160"/>
              <a:gd name="T59" fmla="*/ 74 h 128"/>
              <a:gd name="T60" fmla="*/ 125 w 160"/>
              <a:gd name="T61" fmla="*/ 77 h 128"/>
              <a:gd name="T62" fmla="*/ 129 w 160"/>
              <a:gd name="T63" fmla="*/ 64 h 128"/>
              <a:gd name="T64" fmla="*/ 125 w 160"/>
              <a:gd name="T65" fmla="*/ 51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0" h="128">
                <a:moveTo>
                  <a:pt x="117" y="1"/>
                </a:moveTo>
                <a:cubicBezTo>
                  <a:pt x="117" y="0"/>
                  <a:pt x="116" y="0"/>
                  <a:pt x="115" y="1"/>
                </a:cubicBezTo>
                <a:cubicBezTo>
                  <a:pt x="53" y="35"/>
                  <a:pt x="53" y="35"/>
                  <a:pt x="53" y="35"/>
                </a:cubicBezTo>
                <a:cubicBezTo>
                  <a:pt x="52" y="35"/>
                  <a:pt x="51" y="36"/>
                  <a:pt x="51" y="37"/>
                </a:cubicBezTo>
                <a:cubicBezTo>
                  <a:pt x="51" y="91"/>
                  <a:pt x="51" y="91"/>
                  <a:pt x="51" y="91"/>
                </a:cubicBezTo>
                <a:cubicBezTo>
                  <a:pt x="51" y="92"/>
                  <a:pt x="52" y="93"/>
                  <a:pt x="53" y="93"/>
                </a:cubicBezTo>
                <a:cubicBezTo>
                  <a:pt x="115" y="128"/>
                  <a:pt x="115" y="128"/>
                  <a:pt x="115" y="128"/>
                </a:cubicBezTo>
                <a:cubicBezTo>
                  <a:pt x="115" y="128"/>
                  <a:pt x="116" y="128"/>
                  <a:pt x="116" y="128"/>
                </a:cubicBezTo>
                <a:cubicBezTo>
                  <a:pt x="117" y="128"/>
                  <a:pt x="117" y="128"/>
                  <a:pt x="117" y="128"/>
                </a:cubicBezTo>
                <a:cubicBezTo>
                  <a:pt x="118" y="127"/>
                  <a:pt x="119" y="126"/>
                  <a:pt x="119" y="125"/>
                </a:cubicBezTo>
                <a:cubicBezTo>
                  <a:pt x="119" y="3"/>
                  <a:pt x="119" y="3"/>
                  <a:pt x="119" y="3"/>
                </a:cubicBezTo>
                <a:cubicBezTo>
                  <a:pt x="119" y="2"/>
                  <a:pt x="118" y="1"/>
                  <a:pt x="117" y="1"/>
                </a:cubicBezTo>
                <a:close/>
                <a:moveTo>
                  <a:pt x="114" y="121"/>
                </a:moveTo>
                <a:cubicBezTo>
                  <a:pt x="56" y="90"/>
                  <a:pt x="56" y="90"/>
                  <a:pt x="56" y="90"/>
                </a:cubicBezTo>
                <a:cubicBezTo>
                  <a:pt x="56" y="39"/>
                  <a:pt x="56" y="39"/>
                  <a:pt x="56" y="39"/>
                </a:cubicBezTo>
                <a:cubicBezTo>
                  <a:pt x="114" y="7"/>
                  <a:pt x="114" y="7"/>
                  <a:pt x="114" y="7"/>
                </a:cubicBezTo>
                <a:lnTo>
                  <a:pt x="114" y="121"/>
                </a:lnTo>
                <a:close/>
                <a:moveTo>
                  <a:pt x="10" y="47"/>
                </a:moveTo>
                <a:cubicBezTo>
                  <a:pt x="14" y="43"/>
                  <a:pt x="19" y="41"/>
                  <a:pt x="24" y="41"/>
                </a:cubicBezTo>
                <a:cubicBezTo>
                  <a:pt x="47" y="41"/>
                  <a:pt x="47" y="41"/>
                  <a:pt x="47" y="41"/>
                </a:cubicBezTo>
                <a:cubicBezTo>
                  <a:pt x="49" y="41"/>
                  <a:pt x="50" y="40"/>
                  <a:pt x="50" y="39"/>
                </a:cubicBezTo>
                <a:cubicBezTo>
                  <a:pt x="50" y="37"/>
                  <a:pt x="49" y="36"/>
                  <a:pt x="47" y="36"/>
                </a:cubicBezTo>
                <a:cubicBezTo>
                  <a:pt x="24" y="36"/>
                  <a:pt x="24" y="36"/>
                  <a:pt x="24" y="36"/>
                </a:cubicBezTo>
                <a:cubicBezTo>
                  <a:pt x="18" y="36"/>
                  <a:pt x="11" y="39"/>
                  <a:pt x="7" y="43"/>
                </a:cubicBezTo>
                <a:cubicBezTo>
                  <a:pt x="2" y="48"/>
                  <a:pt x="0" y="54"/>
                  <a:pt x="0" y="61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74"/>
                  <a:pt x="2" y="80"/>
                  <a:pt x="7" y="85"/>
                </a:cubicBezTo>
                <a:cubicBezTo>
                  <a:pt x="11" y="90"/>
                  <a:pt x="18" y="92"/>
                  <a:pt x="24" y="92"/>
                </a:cubicBezTo>
                <a:cubicBezTo>
                  <a:pt x="47" y="92"/>
                  <a:pt x="47" y="92"/>
                  <a:pt x="47" y="92"/>
                </a:cubicBezTo>
                <a:cubicBezTo>
                  <a:pt x="49" y="92"/>
                  <a:pt x="50" y="91"/>
                  <a:pt x="50" y="90"/>
                </a:cubicBezTo>
                <a:cubicBezTo>
                  <a:pt x="50" y="88"/>
                  <a:pt x="49" y="87"/>
                  <a:pt x="47" y="87"/>
                </a:cubicBezTo>
                <a:cubicBezTo>
                  <a:pt x="24" y="87"/>
                  <a:pt x="24" y="87"/>
                  <a:pt x="24" y="87"/>
                </a:cubicBezTo>
                <a:cubicBezTo>
                  <a:pt x="19" y="87"/>
                  <a:pt x="14" y="85"/>
                  <a:pt x="10" y="81"/>
                </a:cubicBezTo>
                <a:cubicBezTo>
                  <a:pt x="7" y="78"/>
                  <a:pt x="5" y="73"/>
                  <a:pt x="5" y="68"/>
                </a:cubicBezTo>
                <a:cubicBezTo>
                  <a:pt x="5" y="61"/>
                  <a:pt x="5" y="61"/>
                  <a:pt x="5" y="61"/>
                </a:cubicBezTo>
                <a:cubicBezTo>
                  <a:pt x="5" y="56"/>
                  <a:pt x="7" y="51"/>
                  <a:pt x="10" y="47"/>
                </a:cubicBezTo>
                <a:close/>
                <a:moveTo>
                  <a:pt x="151" y="29"/>
                </a:moveTo>
                <a:cubicBezTo>
                  <a:pt x="151" y="27"/>
                  <a:pt x="149" y="27"/>
                  <a:pt x="148" y="27"/>
                </a:cubicBezTo>
                <a:cubicBezTo>
                  <a:pt x="147" y="28"/>
                  <a:pt x="146" y="29"/>
                  <a:pt x="147" y="31"/>
                </a:cubicBezTo>
                <a:cubicBezTo>
                  <a:pt x="152" y="41"/>
                  <a:pt x="154" y="52"/>
                  <a:pt x="154" y="64"/>
                </a:cubicBezTo>
                <a:cubicBezTo>
                  <a:pt x="154" y="76"/>
                  <a:pt x="152" y="87"/>
                  <a:pt x="147" y="98"/>
                </a:cubicBezTo>
                <a:cubicBezTo>
                  <a:pt x="146" y="99"/>
                  <a:pt x="147" y="100"/>
                  <a:pt x="148" y="101"/>
                </a:cubicBezTo>
                <a:cubicBezTo>
                  <a:pt x="148" y="101"/>
                  <a:pt x="149" y="101"/>
                  <a:pt x="149" y="101"/>
                </a:cubicBezTo>
                <a:cubicBezTo>
                  <a:pt x="150" y="101"/>
                  <a:pt x="151" y="101"/>
                  <a:pt x="151" y="100"/>
                </a:cubicBezTo>
                <a:cubicBezTo>
                  <a:pt x="157" y="89"/>
                  <a:pt x="160" y="77"/>
                  <a:pt x="160" y="64"/>
                </a:cubicBezTo>
                <a:cubicBezTo>
                  <a:pt x="160" y="52"/>
                  <a:pt x="157" y="40"/>
                  <a:pt x="151" y="29"/>
                </a:cubicBezTo>
                <a:close/>
                <a:moveTo>
                  <a:pt x="136" y="39"/>
                </a:moveTo>
                <a:cubicBezTo>
                  <a:pt x="135" y="39"/>
                  <a:pt x="134" y="41"/>
                  <a:pt x="135" y="42"/>
                </a:cubicBezTo>
                <a:cubicBezTo>
                  <a:pt x="138" y="49"/>
                  <a:pt x="139" y="57"/>
                  <a:pt x="139" y="64"/>
                </a:cubicBezTo>
                <a:cubicBezTo>
                  <a:pt x="139" y="72"/>
                  <a:pt x="138" y="79"/>
                  <a:pt x="135" y="86"/>
                </a:cubicBezTo>
                <a:cubicBezTo>
                  <a:pt x="134" y="88"/>
                  <a:pt x="135" y="89"/>
                  <a:pt x="136" y="90"/>
                </a:cubicBezTo>
                <a:cubicBezTo>
                  <a:pt x="137" y="90"/>
                  <a:pt x="137" y="90"/>
                  <a:pt x="137" y="90"/>
                </a:cubicBezTo>
                <a:cubicBezTo>
                  <a:pt x="138" y="90"/>
                  <a:pt x="139" y="89"/>
                  <a:pt x="140" y="88"/>
                </a:cubicBezTo>
                <a:cubicBezTo>
                  <a:pt x="143" y="80"/>
                  <a:pt x="144" y="72"/>
                  <a:pt x="144" y="64"/>
                </a:cubicBezTo>
                <a:cubicBezTo>
                  <a:pt x="144" y="56"/>
                  <a:pt x="143" y="48"/>
                  <a:pt x="140" y="40"/>
                </a:cubicBezTo>
                <a:cubicBezTo>
                  <a:pt x="139" y="39"/>
                  <a:pt x="138" y="38"/>
                  <a:pt x="136" y="39"/>
                </a:cubicBezTo>
                <a:close/>
                <a:moveTo>
                  <a:pt x="125" y="51"/>
                </a:moveTo>
                <a:cubicBezTo>
                  <a:pt x="123" y="51"/>
                  <a:pt x="122" y="53"/>
                  <a:pt x="123" y="54"/>
                </a:cubicBezTo>
                <a:cubicBezTo>
                  <a:pt x="123" y="57"/>
                  <a:pt x="124" y="61"/>
                  <a:pt x="124" y="64"/>
                </a:cubicBezTo>
                <a:cubicBezTo>
                  <a:pt x="124" y="68"/>
                  <a:pt x="123" y="71"/>
                  <a:pt x="123" y="74"/>
                </a:cubicBezTo>
                <a:cubicBezTo>
                  <a:pt x="122" y="76"/>
                  <a:pt x="123" y="77"/>
                  <a:pt x="125" y="77"/>
                </a:cubicBezTo>
                <a:cubicBezTo>
                  <a:pt x="125" y="77"/>
                  <a:pt x="125" y="77"/>
                  <a:pt x="125" y="77"/>
                </a:cubicBezTo>
                <a:cubicBezTo>
                  <a:pt x="126" y="77"/>
                  <a:pt x="127" y="77"/>
                  <a:pt x="128" y="75"/>
                </a:cubicBezTo>
                <a:cubicBezTo>
                  <a:pt x="128" y="72"/>
                  <a:pt x="129" y="68"/>
                  <a:pt x="129" y="64"/>
                </a:cubicBezTo>
                <a:cubicBezTo>
                  <a:pt x="129" y="60"/>
                  <a:pt x="128" y="57"/>
                  <a:pt x="128" y="53"/>
                </a:cubicBezTo>
                <a:cubicBezTo>
                  <a:pt x="127" y="52"/>
                  <a:pt x="126" y="51"/>
                  <a:pt x="125" y="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E03278DC-7392-F132-13D0-2B168F0F84EA}"/>
              </a:ext>
            </a:extLst>
          </p:cNvPr>
          <p:cNvSpPr>
            <a:spLocks noEditPoints="1"/>
          </p:cNvSpPr>
          <p:nvPr/>
        </p:nvSpPr>
        <p:spPr bwMode="auto">
          <a:xfrm>
            <a:off x="8999538" y="4125913"/>
            <a:ext cx="257175" cy="254000"/>
          </a:xfrm>
          <a:custGeom>
            <a:avLst/>
            <a:gdLst>
              <a:gd name="T0" fmla="*/ 127 w 162"/>
              <a:gd name="T1" fmla="*/ 15 h 160"/>
              <a:gd name="T2" fmla="*/ 97 w 162"/>
              <a:gd name="T3" fmla="*/ 62 h 160"/>
              <a:gd name="T4" fmla="*/ 58 w 162"/>
              <a:gd name="T5" fmla="*/ 101 h 160"/>
              <a:gd name="T6" fmla="*/ 43 w 162"/>
              <a:gd name="T7" fmla="*/ 100 h 160"/>
              <a:gd name="T8" fmla="*/ 49 w 162"/>
              <a:gd name="T9" fmla="*/ 160 h 160"/>
              <a:gd name="T10" fmla="*/ 156 w 162"/>
              <a:gd name="T11" fmla="*/ 62 h 160"/>
              <a:gd name="T12" fmla="*/ 59 w 162"/>
              <a:gd name="T13" fmla="*/ 152 h 160"/>
              <a:gd name="T14" fmla="*/ 17 w 162"/>
              <a:gd name="T15" fmla="*/ 136 h 160"/>
              <a:gd name="T16" fmla="*/ 50 w 162"/>
              <a:gd name="T17" fmla="*/ 102 h 160"/>
              <a:gd name="T18" fmla="*/ 62 w 162"/>
              <a:gd name="T19" fmla="*/ 118 h 160"/>
              <a:gd name="T20" fmla="*/ 116 w 162"/>
              <a:gd name="T21" fmla="*/ 70 h 160"/>
              <a:gd name="T22" fmla="*/ 100 w 162"/>
              <a:gd name="T23" fmla="*/ 59 h 160"/>
              <a:gd name="T24" fmla="*/ 131 w 162"/>
              <a:gd name="T25" fmla="*/ 19 h 160"/>
              <a:gd name="T26" fmla="*/ 152 w 162"/>
              <a:gd name="T27" fmla="*/ 59 h 160"/>
              <a:gd name="T28" fmla="*/ 8 w 162"/>
              <a:gd name="T29" fmla="*/ 98 h 160"/>
              <a:gd name="T30" fmla="*/ 27 w 162"/>
              <a:gd name="T31" fmla="*/ 26 h 160"/>
              <a:gd name="T32" fmla="*/ 98 w 162"/>
              <a:gd name="T33" fmla="*/ 8 h 160"/>
              <a:gd name="T34" fmla="*/ 107 w 162"/>
              <a:gd name="T35" fmla="*/ 6 h 160"/>
              <a:gd name="T36" fmla="*/ 78 w 162"/>
              <a:gd name="T37" fmla="*/ 0 h 160"/>
              <a:gd name="T38" fmla="*/ 1 w 162"/>
              <a:gd name="T39" fmla="*/ 90 h 160"/>
              <a:gd name="T40" fmla="*/ 7 w 162"/>
              <a:gd name="T41" fmla="*/ 108 h 160"/>
              <a:gd name="T42" fmla="*/ 12 w 162"/>
              <a:gd name="T43" fmla="*/ 106 h 160"/>
              <a:gd name="T44" fmla="*/ 97 w 162"/>
              <a:gd name="T45" fmla="*/ 18 h 160"/>
              <a:gd name="T46" fmla="*/ 78 w 162"/>
              <a:gd name="T47" fmla="*/ 15 h 160"/>
              <a:gd name="T48" fmla="*/ 16 w 162"/>
              <a:gd name="T49" fmla="*/ 88 h 160"/>
              <a:gd name="T50" fmla="*/ 22 w 162"/>
              <a:gd name="T51" fmla="*/ 102 h 160"/>
              <a:gd name="T52" fmla="*/ 22 w 162"/>
              <a:gd name="T53" fmla="*/ 94 h 160"/>
              <a:gd name="T54" fmla="*/ 37 w 162"/>
              <a:gd name="T55" fmla="*/ 37 h 160"/>
              <a:gd name="T56" fmla="*/ 94 w 162"/>
              <a:gd name="T57" fmla="*/ 22 h 160"/>
              <a:gd name="T58" fmla="*/ 91 w 162"/>
              <a:gd name="T59" fmla="*/ 31 h 160"/>
              <a:gd name="T60" fmla="*/ 44 w 162"/>
              <a:gd name="T61" fmla="*/ 44 h 160"/>
              <a:gd name="T62" fmla="*/ 32 w 162"/>
              <a:gd name="T63" fmla="*/ 91 h 160"/>
              <a:gd name="T64" fmla="*/ 36 w 162"/>
              <a:gd name="T65" fmla="*/ 90 h 160"/>
              <a:gd name="T66" fmla="*/ 47 w 162"/>
              <a:gd name="T67" fmla="*/ 47 h 160"/>
              <a:gd name="T68" fmla="*/ 89 w 162"/>
              <a:gd name="T69" fmla="*/ 36 h 160"/>
              <a:gd name="T70" fmla="*/ 83 w 162"/>
              <a:gd name="T71" fmla="*/ 44 h 160"/>
              <a:gd name="T72" fmla="*/ 44 w 162"/>
              <a:gd name="T73" fmla="*/ 78 h 160"/>
              <a:gd name="T74" fmla="*/ 48 w 162"/>
              <a:gd name="T75" fmla="*/ 88 h 160"/>
              <a:gd name="T76" fmla="*/ 50 w 162"/>
              <a:gd name="T77" fmla="*/ 82 h 160"/>
              <a:gd name="T78" fmla="*/ 78 w 162"/>
              <a:gd name="T79" fmla="*/ 49 h 160"/>
              <a:gd name="T80" fmla="*/ 65 w 162"/>
              <a:gd name="T81" fmla="*/ 64 h 160"/>
              <a:gd name="T82" fmla="*/ 64 w 162"/>
              <a:gd name="T83" fmla="*/ 78 h 160"/>
              <a:gd name="T84" fmla="*/ 81 w 162"/>
              <a:gd name="T85" fmla="*/ 6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2" h="160">
                <a:moveTo>
                  <a:pt x="154" y="32"/>
                </a:moveTo>
                <a:cubicBezTo>
                  <a:pt x="150" y="23"/>
                  <a:pt x="142" y="12"/>
                  <a:pt x="134" y="12"/>
                </a:cubicBezTo>
                <a:cubicBezTo>
                  <a:pt x="131" y="12"/>
                  <a:pt x="129" y="13"/>
                  <a:pt x="127" y="15"/>
                </a:cubicBezTo>
                <a:cubicBezTo>
                  <a:pt x="96" y="47"/>
                  <a:pt x="96" y="47"/>
                  <a:pt x="96" y="47"/>
                </a:cubicBezTo>
                <a:cubicBezTo>
                  <a:pt x="92" y="51"/>
                  <a:pt x="92" y="57"/>
                  <a:pt x="96" y="61"/>
                </a:cubicBezTo>
                <a:cubicBezTo>
                  <a:pt x="96" y="61"/>
                  <a:pt x="96" y="62"/>
                  <a:pt x="97" y="62"/>
                </a:cubicBezTo>
                <a:cubicBezTo>
                  <a:pt x="99" y="65"/>
                  <a:pt x="103" y="69"/>
                  <a:pt x="109" y="70"/>
                </a:cubicBezTo>
                <a:cubicBezTo>
                  <a:pt x="96" y="87"/>
                  <a:pt x="82" y="102"/>
                  <a:pt x="66" y="113"/>
                </a:cubicBezTo>
                <a:cubicBezTo>
                  <a:pt x="65" y="107"/>
                  <a:pt x="61" y="104"/>
                  <a:pt x="58" y="101"/>
                </a:cubicBezTo>
                <a:cubicBezTo>
                  <a:pt x="58" y="100"/>
                  <a:pt x="57" y="100"/>
                  <a:pt x="57" y="100"/>
                </a:cubicBezTo>
                <a:cubicBezTo>
                  <a:pt x="55" y="98"/>
                  <a:pt x="52" y="97"/>
                  <a:pt x="50" y="97"/>
                </a:cubicBezTo>
                <a:cubicBezTo>
                  <a:pt x="47" y="97"/>
                  <a:pt x="44" y="98"/>
                  <a:pt x="43" y="100"/>
                </a:cubicBezTo>
                <a:cubicBezTo>
                  <a:pt x="14" y="129"/>
                  <a:pt x="14" y="129"/>
                  <a:pt x="14" y="129"/>
                </a:cubicBezTo>
                <a:cubicBezTo>
                  <a:pt x="12" y="130"/>
                  <a:pt x="10" y="133"/>
                  <a:pt x="12" y="138"/>
                </a:cubicBezTo>
                <a:cubicBezTo>
                  <a:pt x="16" y="148"/>
                  <a:pt x="34" y="160"/>
                  <a:pt x="49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54" y="160"/>
                  <a:pt x="59" y="159"/>
                  <a:pt x="62" y="156"/>
                </a:cubicBezTo>
                <a:cubicBezTo>
                  <a:pt x="96" y="131"/>
                  <a:pt x="127" y="100"/>
                  <a:pt x="156" y="62"/>
                </a:cubicBezTo>
                <a:cubicBezTo>
                  <a:pt x="162" y="55"/>
                  <a:pt x="159" y="41"/>
                  <a:pt x="154" y="32"/>
                </a:cubicBezTo>
                <a:close/>
                <a:moveTo>
                  <a:pt x="152" y="59"/>
                </a:moveTo>
                <a:cubicBezTo>
                  <a:pt x="123" y="96"/>
                  <a:pt x="92" y="127"/>
                  <a:pt x="59" y="152"/>
                </a:cubicBezTo>
                <a:cubicBezTo>
                  <a:pt x="57" y="154"/>
                  <a:pt x="53" y="155"/>
                  <a:pt x="49" y="155"/>
                </a:cubicBezTo>
                <a:cubicBezTo>
                  <a:pt x="49" y="155"/>
                  <a:pt x="49" y="155"/>
                  <a:pt x="49" y="155"/>
                </a:cubicBezTo>
                <a:cubicBezTo>
                  <a:pt x="36" y="155"/>
                  <a:pt x="20" y="144"/>
                  <a:pt x="17" y="136"/>
                </a:cubicBezTo>
                <a:cubicBezTo>
                  <a:pt x="16" y="134"/>
                  <a:pt x="17" y="133"/>
                  <a:pt x="17" y="132"/>
                </a:cubicBezTo>
                <a:cubicBezTo>
                  <a:pt x="46" y="103"/>
                  <a:pt x="46" y="103"/>
                  <a:pt x="46" y="103"/>
                </a:cubicBezTo>
                <a:cubicBezTo>
                  <a:pt x="47" y="102"/>
                  <a:pt x="48" y="102"/>
                  <a:pt x="50" y="102"/>
                </a:cubicBezTo>
                <a:cubicBezTo>
                  <a:pt x="51" y="102"/>
                  <a:pt x="52" y="102"/>
                  <a:pt x="53" y="103"/>
                </a:cubicBezTo>
                <a:cubicBezTo>
                  <a:pt x="54" y="104"/>
                  <a:pt x="54" y="104"/>
                  <a:pt x="54" y="104"/>
                </a:cubicBezTo>
                <a:cubicBezTo>
                  <a:pt x="58" y="108"/>
                  <a:pt x="61" y="111"/>
                  <a:pt x="62" y="118"/>
                </a:cubicBezTo>
                <a:cubicBezTo>
                  <a:pt x="62" y="119"/>
                  <a:pt x="62" y="120"/>
                  <a:pt x="63" y="120"/>
                </a:cubicBezTo>
                <a:cubicBezTo>
                  <a:pt x="64" y="121"/>
                  <a:pt x="65" y="120"/>
                  <a:pt x="66" y="120"/>
                </a:cubicBezTo>
                <a:cubicBezTo>
                  <a:pt x="84" y="107"/>
                  <a:pt x="101" y="90"/>
                  <a:pt x="116" y="70"/>
                </a:cubicBezTo>
                <a:cubicBezTo>
                  <a:pt x="116" y="69"/>
                  <a:pt x="116" y="68"/>
                  <a:pt x="116" y="67"/>
                </a:cubicBezTo>
                <a:cubicBezTo>
                  <a:pt x="116" y="67"/>
                  <a:pt x="115" y="66"/>
                  <a:pt x="114" y="66"/>
                </a:cubicBezTo>
                <a:cubicBezTo>
                  <a:pt x="107" y="66"/>
                  <a:pt x="104" y="62"/>
                  <a:pt x="100" y="59"/>
                </a:cubicBezTo>
                <a:cubicBezTo>
                  <a:pt x="100" y="58"/>
                  <a:pt x="100" y="58"/>
                  <a:pt x="99" y="57"/>
                </a:cubicBezTo>
                <a:cubicBezTo>
                  <a:pt x="97" y="55"/>
                  <a:pt x="97" y="52"/>
                  <a:pt x="99" y="50"/>
                </a:cubicBezTo>
                <a:cubicBezTo>
                  <a:pt x="131" y="19"/>
                  <a:pt x="131" y="19"/>
                  <a:pt x="131" y="19"/>
                </a:cubicBezTo>
                <a:cubicBezTo>
                  <a:pt x="132" y="18"/>
                  <a:pt x="133" y="17"/>
                  <a:pt x="134" y="17"/>
                </a:cubicBezTo>
                <a:cubicBezTo>
                  <a:pt x="138" y="17"/>
                  <a:pt x="145" y="24"/>
                  <a:pt x="150" y="34"/>
                </a:cubicBezTo>
                <a:cubicBezTo>
                  <a:pt x="155" y="44"/>
                  <a:pt x="156" y="54"/>
                  <a:pt x="152" y="59"/>
                </a:cubicBezTo>
                <a:close/>
                <a:moveTo>
                  <a:pt x="12" y="106"/>
                </a:moveTo>
                <a:cubicBezTo>
                  <a:pt x="11" y="105"/>
                  <a:pt x="11" y="105"/>
                  <a:pt x="11" y="104"/>
                </a:cubicBezTo>
                <a:cubicBezTo>
                  <a:pt x="10" y="102"/>
                  <a:pt x="9" y="100"/>
                  <a:pt x="8" y="98"/>
                </a:cubicBezTo>
                <a:cubicBezTo>
                  <a:pt x="7" y="95"/>
                  <a:pt x="7" y="92"/>
                  <a:pt x="6" y="89"/>
                </a:cubicBezTo>
                <a:cubicBezTo>
                  <a:pt x="6" y="85"/>
                  <a:pt x="5" y="82"/>
                  <a:pt x="5" y="78"/>
                </a:cubicBezTo>
                <a:cubicBezTo>
                  <a:pt x="5" y="58"/>
                  <a:pt x="13" y="40"/>
                  <a:pt x="27" y="26"/>
                </a:cubicBezTo>
                <a:cubicBezTo>
                  <a:pt x="40" y="13"/>
                  <a:pt x="59" y="5"/>
                  <a:pt x="78" y="5"/>
                </a:cubicBezTo>
                <a:cubicBezTo>
                  <a:pt x="82" y="5"/>
                  <a:pt x="86" y="5"/>
                  <a:pt x="89" y="6"/>
                </a:cubicBezTo>
                <a:cubicBezTo>
                  <a:pt x="92" y="6"/>
                  <a:pt x="95" y="7"/>
                  <a:pt x="98" y="8"/>
                </a:cubicBezTo>
                <a:cubicBezTo>
                  <a:pt x="100" y="9"/>
                  <a:pt x="102" y="10"/>
                  <a:pt x="104" y="11"/>
                </a:cubicBezTo>
                <a:cubicBezTo>
                  <a:pt x="106" y="11"/>
                  <a:pt x="107" y="11"/>
                  <a:pt x="108" y="9"/>
                </a:cubicBezTo>
                <a:cubicBezTo>
                  <a:pt x="108" y="8"/>
                  <a:pt x="108" y="7"/>
                  <a:pt x="107" y="6"/>
                </a:cubicBezTo>
                <a:cubicBezTo>
                  <a:pt x="104" y="5"/>
                  <a:pt x="102" y="4"/>
                  <a:pt x="99" y="3"/>
                </a:cubicBezTo>
                <a:cubicBezTo>
                  <a:pt x="96" y="2"/>
                  <a:pt x="93" y="1"/>
                  <a:pt x="90" y="1"/>
                </a:cubicBezTo>
                <a:cubicBezTo>
                  <a:pt x="86" y="0"/>
                  <a:pt x="82" y="0"/>
                  <a:pt x="78" y="0"/>
                </a:cubicBezTo>
                <a:cubicBezTo>
                  <a:pt x="57" y="0"/>
                  <a:pt x="38" y="8"/>
                  <a:pt x="23" y="23"/>
                </a:cubicBezTo>
                <a:cubicBezTo>
                  <a:pt x="8" y="38"/>
                  <a:pt x="0" y="57"/>
                  <a:pt x="0" y="78"/>
                </a:cubicBezTo>
                <a:cubicBezTo>
                  <a:pt x="0" y="82"/>
                  <a:pt x="1" y="86"/>
                  <a:pt x="1" y="90"/>
                </a:cubicBezTo>
                <a:cubicBezTo>
                  <a:pt x="2" y="93"/>
                  <a:pt x="2" y="96"/>
                  <a:pt x="3" y="99"/>
                </a:cubicBezTo>
                <a:cubicBezTo>
                  <a:pt x="4" y="102"/>
                  <a:pt x="5" y="104"/>
                  <a:pt x="6" y="106"/>
                </a:cubicBezTo>
                <a:cubicBezTo>
                  <a:pt x="7" y="107"/>
                  <a:pt x="7" y="108"/>
                  <a:pt x="7" y="108"/>
                </a:cubicBezTo>
                <a:cubicBezTo>
                  <a:pt x="8" y="109"/>
                  <a:pt x="9" y="110"/>
                  <a:pt x="10" y="110"/>
                </a:cubicBezTo>
                <a:cubicBezTo>
                  <a:pt x="10" y="110"/>
                  <a:pt x="10" y="110"/>
                  <a:pt x="11" y="109"/>
                </a:cubicBezTo>
                <a:cubicBezTo>
                  <a:pt x="12" y="109"/>
                  <a:pt x="12" y="107"/>
                  <a:pt x="12" y="106"/>
                </a:cubicBezTo>
                <a:close/>
                <a:moveTo>
                  <a:pt x="95" y="22"/>
                </a:moveTo>
                <a:cubicBezTo>
                  <a:pt x="96" y="23"/>
                  <a:pt x="98" y="22"/>
                  <a:pt x="98" y="21"/>
                </a:cubicBezTo>
                <a:cubicBezTo>
                  <a:pt x="99" y="20"/>
                  <a:pt x="98" y="18"/>
                  <a:pt x="97" y="18"/>
                </a:cubicBezTo>
                <a:cubicBezTo>
                  <a:pt x="96" y="18"/>
                  <a:pt x="96" y="17"/>
                  <a:pt x="95" y="17"/>
                </a:cubicBezTo>
                <a:cubicBezTo>
                  <a:pt x="93" y="16"/>
                  <a:pt x="90" y="16"/>
                  <a:pt x="88" y="15"/>
                </a:cubicBezTo>
                <a:cubicBezTo>
                  <a:pt x="85" y="15"/>
                  <a:pt x="81" y="15"/>
                  <a:pt x="78" y="15"/>
                </a:cubicBezTo>
                <a:cubicBezTo>
                  <a:pt x="61" y="15"/>
                  <a:pt x="45" y="21"/>
                  <a:pt x="33" y="33"/>
                </a:cubicBezTo>
                <a:cubicBezTo>
                  <a:pt x="22" y="45"/>
                  <a:pt x="15" y="61"/>
                  <a:pt x="15" y="78"/>
                </a:cubicBezTo>
                <a:cubicBezTo>
                  <a:pt x="15" y="81"/>
                  <a:pt x="15" y="84"/>
                  <a:pt x="16" y="88"/>
                </a:cubicBezTo>
                <a:cubicBezTo>
                  <a:pt x="16" y="90"/>
                  <a:pt x="17" y="93"/>
                  <a:pt x="17" y="95"/>
                </a:cubicBezTo>
                <a:cubicBezTo>
                  <a:pt x="18" y="97"/>
                  <a:pt x="19" y="99"/>
                  <a:pt x="20" y="101"/>
                </a:cubicBezTo>
                <a:cubicBezTo>
                  <a:pt x="20" y="102"/>
                  <a:pt x="21" y="102"/>
                  <a:pt x="22" y="102"/>
                </a:cubicBezTo>
                <a:cubicBezTo>
                  <a:pt x="22" y="102"/>
                  <a:pt x="23" y="102"/>
                  <a:pt x="23" y="102"/>
                </a:cubicBezTo>
                <a:cubicBezTo>
                  <a:pt x="24" y="102"/>
                  <a:pt x="25" y="100"/>
                  <a:pt x="24" y="99"/>
                </a:cubicBezTo>
                <a:cubicBezTo>
                  <a:pt x="24" y="97"/>
                  <a:pt x="23" y="95"/>
                  <a:pt x="22" y="94"/>
                </a:cubicBezTo>
                <a:cubicBezTo>
                  <a:pt x="22" y="91"/>
                  <a:pt x="21" y="89"/>
                  <a:pt x="21" y="87"/>
                </a:cubicBezTo>
                <a:cubicBezTo>
                  <a:pt x="20" y="84"/>
                  <a:pt x="20" y="81"/>
                  <a:pt x="20" y="78"/>
                </a:cubicBezTo>
                <a:cubicBezTo>
                  <a:pt x="20" y="62"/>
                  <a:pt x="26" y="48"/>
                  <a:pt x="37" y="37"/>
                </a:cubicBezTo>
                <a:cubicBezTo>
                  <a:pt x="48" y="26"/>
                  <a:pt x="63" y="20"/>
                  <a:pt x="78" y="20"/>
                </a:cubicBezTo>
                <a:cubicBezTo>
                  <a:pt x="81" y="20"/>
                  <a:pt x="84" y="20"/>
                  <a:pt x="87" y="20"/>
                </a:cubicBezTo>
                <a:cubicBezTo>
                  <a:pt x="89" y="21"/>
                  <a:pt x="92" y="21"/>
                  <a:pt x="94" y="22"/>
                </a:cubicBezTo>
                <a:cubicBezTo>
                  <a:pt x="94" y="22"/>
                  <a:pt x="95" y="22"/>
                  <a:pt x="95" y="22"/>
                </a:cubicBezTo>
                <a:close/>
                <a:moveTo>
                  <a:pt x="92" y="34"/>
                </a:moveTo>
                <a:cubicBezTo>
                  <a:pt x="93" y="33"/>
                  <a:pt x="92" y="31"/>
                  <a:pt x="91" y="31"/>
                </a:cubicBezTo>
                <a:cubicBezTo>
                  <a:pt x="89" y="31"/>
                  <a:pt x="87" y="30"/>
                  <a:pt x="86" y="30"/>
                </a:cubicBezTo>
                <a:cubicBezTo>
                  <a:pt x="83" y="30"/>
                  <a:pt x="81" y="29"/>
                  <a:pt x="78" y="29"/>
                </a:cubicBezTo>
                <a:cubicBezTo>
                  <a:pt x="65" y="29"/>
                  <a:pt x="53" y="34"/>
                  <a:pt x="44" y="44"/>
                </a:cubicBezTo>
                <a:cubicBezTo>
                  <a:pt x="35" y="53"/>
                  <a:pt x="30" y="65"/>
                  <a:pt x="30" y="78"/>
                </a:cubicBezTo>
                <a:cubicBezTo>
                  <a:pt x="30" y="80"/>
                  <a:pt x="30" y="83"/>
                  <a:pt x="30" y="85"/>
                </a:cubicBezTo>
                <a:cubicBezTo>
                  <a:pt x="30" y="87"/>
                  <a:pt x="31" y="89"/>
                  <a:pt x="32" y="91"/>
                </a:cubicBezTo>
                <a:cubicBezTo>
                  <a:pt x="32" y="92"/>
                  <a:pt x="33" y="93"/>
                  <a:pt x="34" y="93"/>
                </a:cubicBezTo>
                <a:cubicBezTo>
                  <a:pt x="34" y="93"/>
                  <a:pt x="34" y="93"/>
                  <a:pt x="35" y="93"/>
                </a:cubicBezTo>
                <a:cubicBezTo>
                  <a:pt x="36" y="92"/>
                  <a:pt x="37" y="91"/>
                  <a:pt x="36" y="90"/>
                </a:cubicBezTo>
                <a:cubicBezTo>
                  <a:pt x="36" y="88"/>
                  <a:pt x="35" y="86"/>
                  <a:pt x="35" y="85"/>
                </a:cubicBezTo>
                <a:cubicBezTo>
                  <a:pt x="35" y="82"/>
                  <a:pt x="35" y="80"/>
                  <a:pt x="35" y="78"/>
                </a:cubicBezTo>
                <a:cubicBezTo>
                  <a:pt x="35" y="66"/>
                  <a:pt x="39" y="55"/>
                  <a:pt x="47" y="47"/>
                </a:cubicBezTo>
                <a:cubicBezTo>
                  <a:pt x="56" y="39"/>
                  <a:pt x="66" y="34"/>
                  <a:pt x="78" y="34"/>
                </a:cubicBezTo>
                <a:cubicBezTo>
                  <a:pt x="80" y="34"/>
                  <a:pt x="83" y="35"/>
                  <a:pt x="85" y="35"/>
                </a:cubicBezTo>
                <a:cubicBezTo>
                  <a:pt x="86" y="35"/>
                  <a:pt x="88" y="35"/>
                  <a:pt x="89" y="36"/>
                </a:cubicBezTo>
                <a:cubicBezTo>
                  <a:pt x="91" y="36"/>
                  <a:pt x="92" y="35"/>
                  <a:pt x="92" y="34"/>
                </a:cubicBezTo>
                <a:close/>
                <a:moveTo>
                  <a:pt x="85" y="47"/>
                </a:moveTo>
                <a:cubicBezTo>
                  <a:pt x="86" y="46"/>
                  <a:pt x="85" y="45"/>
                  <a:pt x="83" y="44"/>
                </a:cubicBezTo>
                <a:cubicBezTo>
                  <a:pt x="82" y="44"/>
                  <a:pt x="80" y="44"/>
                  <a:pt x="78" y="44"/>
                </a:cubicBezTo>
                <a:cubicBezTo>
                  <a:pt x="69" y="44"/>
                  <a:pt x="61" y="48"/>
                  <a:pt x="54" y="54"/>
                </a:cubicBezTo>
                <a:cubicBezTo>
                  <a:pt x="48" y="60"/>
                  <a:pt x="44" y="69"/>
                  <a:pt x="44" y="78"/>
                </a:cubicBezTo>
                <a:cubicBezTo>
                  <a:pt x="44" y="80"/>
                  <a:pt x="44" y="81"/>
                  <a:pt x="45" y="83"/>
                </a:cubicBezTo>
                <a:cubicBezTo>
                  <a:pt x="45" y="84"/>
                  <a:pt x="45" y="85"/>
                  <a:pt x="45" y="86"/>
                </a:cubicBezTo>
                <a:cubicBezTo>
                  <a:pt x="46" y="88"/>
                  <a:pt x="47" y="88"/>
                  <a:pt x="48" y="88"/>
                </a:cubicBezTo>
                <a:cubicBezTo>
                  <a:pt x="48" y="88"/>
                  <a:pt x="48" y="88"/>
                  <a:pt x="48" y="88"/>
                </a:cubicBezTo>
                <a:cubicBezTo>
                  <a:pt x="50" y="88"/>
                  <a:pt x="51" y="86"/>
                  <a:pt x="50" y="85"/>
                </a:cubicBezTo>
                <a:cubicBezTo>
                  <a:pt x="50" y="84"/>
                  <a:pt x="50" y="83"/>
                  <a:pt x="50" y="82"/>
                </a:cubicBezTo>
                <a:cubicBezTo>
                  <a:pt x="49" y="81"/>
                  <a:pt x="49" y="79"/>
                  <a:pt x="49" y="78"/>
                </a:cubicBezTo>
                <a:cubicBezTo>
                  <a:pt x="49" y="70"/>
                  <a:pt x="52" y="63"/>
                  <a:pt x="58" y="57"/>
                </a:cubicBezTo>
                <a:cubicBezTo>
                  <a:pt x="63" y="52"/>
                  <a:pt x="70" y="49"/>
                  <a:pt x="78" y="49"/>
                </a:cubicBezTo>
                <a:cubicBezTo>
                  <a:pt x="80" y="49"/>
                  <a:pt x="81" y="49"/>
                  <a:pt x="83" y="49"/>
                </a:cubicBezTo>
                <a:cubicBezTo>
                  <a:pt x="84" y="50"/>
                  <a:pt x="85" y="49"/>
                  <a:pt x="85" y="47"/>
                </a:cubicBezTo>
                <a:close/>
                <a:moveTo>
                  <a:pt x="65" y="64"/>
                </a:moveTo>
                <a:cubicBezTo>
                  <a:pt x="61" y="68"/>
                  <a:pt x="59" y="73"/>
                  <a:pt x="59" y="78"/>
                </a:cubicBezTo>
                <a:cubicBezTo>
                  <a:pt x="59" y="79"/>
                  <a:pt x="60" y="80"/>
                  <a:pt x="61" y="80"/>
                </a:cubicBezTo>
                <a:cubicBezTo>
                  <a:pt x="63" y="80"/>
                  <a:pt x="64" y="79"/>
                  <a:pt x="64" y="78"/>
                </a:cubicBezTo>
                <a:cubicBezTo>
                  <a:pt x="64" y="74"/>
                  <a:pt x="65" y="71"/>
                  <a:pt x="68" y="68"/>
                </a:cubicBezTo>
                <a:cubicBezTo>
                  <a:pt x="71" y="65"/>
                  <a:pt x="74" y="64"/>
                  <a:pt x="78" y="64"/>
                </a:cubicBezTo>
                <a:cubicBezTo>
                  <a:pt x="80" y="64"/>
                  <a:pt x="81" y="63"/>
                  <a:pt x="81" y="61"/>
                </a:cubicBezTo>
                <a:cubicBezTo>
                  <a:pt x="81" y="60"/>
                  <a:pt x="80" y="59"/>
                  <a:pt x="78" y="59"/>
                </a:cubicBezTo>
                <a:cubicBezTo>
                  <a:pt x="73" y="59"/>
                  <a:pt x="68" y="61"/>
                  <a:pt x="65" y="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CE104BEF-E3DA-EC0D-D95B-94717AA308E1}"/>
              </a:ext>
            </a:extLst>
          </p:cNvPr>
          <p:cNvSpPr>
            <a:spLocks noEditPoints="1"/>
          </p:cNvSpPr>
          <p:nvPr/>
        </p:nvSpPr>
        <p:spPr bwMode="auto">
          <a:xfrm>
            <a:off x="2392363" y="4676775"/>
            <a:ext cx="254000" cy="254000"/>
          </a:xfrm>
          <a:custGeom>
            <a:avLst/>
            <a:gdLst>
              <a:gd name="T0" fmla="*/ 160 w 160"/>
              <a:gd name="T1" fmla="*/ 157 h 160"/>
              <a:gd name="T2" fmla="*/ 114 w 160"/>
              <a:gd name="T3" fmla="*/ 46 h 160"/>
              <a:gd name="T4" fmla="*/ 3 w 160"/>
              <a:gd name="T5" fmla="*/ 0 h 160"/>
              <a:gd name="T6" fmla="*/ 0 w 160"/>
              <a:gd name="T7" fmla="*/ 3 h 160"/>
              <a:gd name="T8" fmla="*/ 0 w 160"/>
              <a:gd name="T9" fmla="*/ 33 h 160"/>
              <a:gd name="T10" fmla="*/ 3 w 160"/>
              <a:gd name="T11" fmla="*/ 36 h 160"/>
              <a:gd name="T12" fmla="*/ 89 w 160"/>
              <a:gd name="T13" fmla="*/ 71 h 160"/>
              <a:gd name="T14" fmla="*/ 125 w 160"/>
              <a:gd name="T15" fmla="*/ 158 h 160"/>
              <a:gd name="T16" fmla="*/ 128 w 160"/>
              <a:gd name="T17" fmla="*/ 160 h 160"/>
              <a:gd name="T18" fmla="*/ 158 w 160"/>
              <a:gd name="T19" fmla="*/ 160 h 160"/>
              <a:gd name="T20" fmla="*/ 160 w 160"/>
              <a:gd name="T21" fmla="*/ 158 h 160"/>
              <a:gd name="T22" fmla="*/ 160 w 160"/>
              <a:gd name="T23" fmla="*/ 157 h 160"/>
              <a:gd name="T24" fmla="*/ 130 w 160"/>
              <a:gd name="T25" fmla="*/ 155 h 160"/>
              <a:gd name="T26" fmla="*/ 93 w 160"/>
              <a:gd name="T27" fmla="*/ 68 h 160"/>
              <a:gd name="T28" fmla="*/ 5 w 160"/>
              <a:gd name="T29" fmla="*/ 31 h 160"/>
              <a:gd name="T30" fmla="*/ 5 w 160"/>
              <a:gd name="T31" fmla="*/ 5 h 160"/>
              <a:gd name="T32" fmla="*/ 111 w 160"/>
              <a:gd name="T33" fmla="*/ 50 h 160"/>
              <a:gd name="T34" fmla="*/ 155 w 160"/>
              <a:gd name="T35" fmla="*/ 155 h 160"/>
              <a:gd name="T36" fmla="*/ 130 w 160"/>
              <a:gd name="T37" fmla="*/ 155 h 160"/>
              <a:gd name="T38" fmla="*/ 72 w 160"/>
              <a:gd name="T39" fmla="*/ 89 h 160"/>
              <a:gd name="T40" fmla="*/ 3 w 160"/>
              <a:gd name="T41" fmla="*/ 61 h 160"/>
              <a:gd name="T42" fmla="*/ 0 w 160"/>
              <a:gd name="T43" fmla="*/ 63 h 160"/>
              <a:gd name="T44" fmla="*/ 0 w 160"/>
              <a:gd name="T45" fmla="*/ 93 h 160"/>
              <a:gd name="T46" fmla="*/ 3 w 160"/>
              <a:gd name="T47" fmla="*/ 96 h 160"/>
              <a:gd name="T48" fmla="*/ 47 w 160"/>
              <a:gd name="T49" fmla="*/ 114 h 160"/>
              <a:gd name="T50" fmla="*/ 65 w 160"/>
              <a:gd name="T51" fmla="*/ 158 h 160"/>
              <a:gd name="T52" fmla="*/ 67 w 160"/>
              <a:gd name="T53" fmla="*/ 160 h 160"/>
              <a:gd name="T54" fmla="*/ 98 w 160"/>
              <a:gd name="T55" fmla="*/ 160 h 160"/>
              <a:gd name="T56" fmla="*/ 100 w 160"/>
              <a:gd name="T57" fmla="*/ 158 h 160"/>
              <a:gd name="T58" fmla="*/ 100 w 160"/>
              <a:gd name="T59" fmla="*/ 157 h 160"/>
              <a:gd name="T60" fmla="*/ 72 w 160"/>
              <a:gd name="T61" fmla="*/ 89 h 160"/>
              <a:gd name="T62" fmla="*/ 70 w 160"/>
              <a:gd name="T63" fmla="*/ 155 h 160"/>
              <a:gd name="T64" fmla="*/ 50 w 160"/>
              <a:gd name="T65" fmla="*/ 110 h 160"/>
              <a:gd name="T66" fmla="*/ 5 w 160"/>
              <a:gd name="T67" fmla="*/ 91 h 160"/>
              <a:gd name="T68" fmla="*/ 5 w 160"/>
              <a:gd name="T69" fmla="*/ 66 h 160"/>
              <a:gd name="T70" fmla="*/ 68 w 160"/>
              <a:gd name="T71" fmla="*/ 93 h 160"/>
              <a:gd name="T72" fmla="*/ 95 w 160"/>
              <a:gd name="T73" fmla="*/ 155 h 160"/>
              <a:gd name="T74" fmla="*/ 70 w 160"/>
              <a:gd name="T75" fmla="*/ 155 h 160"/>
              <a:gd name="T76" fmla="*/ 3 w 160"/>
              <a:gd name="T77" fmla="*/ 121 h 160"/>
              <a:gd name="T78" fmla="*/ 0 w 160"/>
              <a:gd name="T79" fmla="*/ 123 h 160"/>
              <a:gd name="T80" fmla="*/ 0 w 160"/>
              <a:gd name="T81" fmla="*/ 158 h 160"/>
              <a:gd name="T82" fmla="*/ 3 w 160"/>
              <a:gd name="T83" fmla="*/ 160 h 160"/>
              <a:gd name="T84" fmla="*/ 37 w 160"/>
              <a:gd name="T85" fmla="*/ 160 h 160"/>
              <a:gd name="T86" fmla="*/ 40 w 160"/>
              <a:gd name="T87" fmla="*/ 158 h 160"/>
              <a:gd name="T88" fmla="*/ 29 w 160"/>
              <a:gd name="T89" fmla="*/ 132 h 160"/>
              <a:gd name="T90" fmla="*/ 3 w 160"/>
              <a:gd name="T91" fmla="*/ 121 h 160"/>
              <a:gd name="T92" fmla="*/ 5 w 160"/>
              <a:gd name="T93" fmla="*/ 155 h 160"/>
              <a:gd name="T94" fmla="*/ 5 w 160"/>
              <a:gd name="T95" fmla="*/ 126 h 160"/>
              <a:gd name="T96" fmla="*/ 25 w 160"/>
              <a:gd name="T97" fmla="*/ 135 h 160"/>
              <a:gd name="T98" fmla="*/ 35 w 160"/>
              <a:gd name="T99" fmla="*/ 155 h 160"/>
              <a:gd name="T100" fmla="*/ 5 w 160"/>
              <a:gd name="T101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160" y="157"/>
                </a:moveTo>
                <a:cubicBezTo>
                  <a:pt x="160" y="116"/>
                  <a:pt x="144" y="76"/>
                  <a:pt x="114" y="46"/>
                </a:cubicBezTo>
                <a:cubicBezTo>
                  <a:pt x="84" y="17"/>
                  <a:pt x="45" y="0"/>
                  <a:pt x="3" y="0"/>
                </a:cubicBezTo>
                <a:cubicBezTo>
                  <a:pt x="1" y="0"/>
                  <a:pt x="0" y="2"/>
                  <a:pt x="0" y="3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4"/>
                  <a:pt x="1" y="36"/>
                  <a:pt x="3" y="36"/>
                </a:cubicBezTo>
                <a:cubicBezTo>
                  <a:pt x="36" y="36"/>
                  <a:pt x="66" y="48"/>
                  <a:pt x="89" y="71"/>
                </a:cubicBezTo>
                <a:cubicBezTo>
                  <a:pt x="112" y="94"/>
                  <a:pt x="125" y="125"/>
                  <a:pt x="125" y="158"/>
                </a:cubicBezTo>
                <a:cubicBezTo>
                  <a:pt x="125" y="159"/>
                  <a:pt x="126" y="160"/>
                  <a:pt x="128" y="160"/>
                </a:cubicBezTo>
                <a:cubicBezTo>
                  <a:pt x="158" y="160"/>
                  <a:pt x="158" y="160"/>
                  <a:pt x="158" y="160"/>
                </a:cubicBezTo>
                <a:cubicBezTo>
                  <a:pt x="159" y="160"/>
                  <a:pt x="160" y="159"/>
                  <a:pt x="160" y="158"/>
                </a:cubicBezTo>
                <a:cubicBezTo>
                  <a:pt x="160" y="158"/>
                  <a:pt x="160" y="158"/>
                  <a:pt x="160" y="157"/>
                </a:cubicBezTo>
                <a:close/>
                <a:moveTo>
                  <a:pt x="130" y="155"/>
                </a:moveTo>
                <a:cubicBezTo>
                  <a:pt x="129" y="122"/>
                  <a:pt x="116" y="91"/>
                  <a:pt x="93" y="68"/>
                </a:cubicBezTo>
                <a:cubicBezTo>
                  <a:pt x="69" y="44"/>
                  <a:pt x="38" y="31"/>
                  <a:pt x="5" y="31"/>
                </a:cubicBezTo>
                <a:cubicBezTo>
                  <a:pt x="5" y="5"/>
                  <a:pt x="5" y="5"/>
                  <a:pt x="5" y="5"/>
                </a:cubicBezTo>
                <a:cubicBezTo>
                  <a:pt x="45" y="6"/>
                  <a:pt x="82" y="22"/>
                  <a:pt x="111" y="50"/>
                </a:cubicBezTo>
                <a:cubicBezTo>
                  <a:pt x="139" y="78"/>
                  <a:pt x="155" y="116"/>
                  <a:pt x="155" y="155"/>
                </a:cubicBezTo>
                <a:lnTo>
                  <a:pt x="130" y="155"/>
                </a:lnTo>
                <a:close/>
                <a:moveTo>
                  <a:pt x="72" y="89"/>
                </a:moveTo>
                <a:cubicBezTo>
                  <a:pt x="53" y="71"/>
                  <a:pt x="29" y="61"/>
                  <a:pt x="3" y="61"/>
                </a:cubicBezTo>
                <a:cubicBezTo>
                  <a:pt x="1" y="61"/>
                  <a:pt x="0" y="62"/>
                  <a:pt x="0" y="63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95"/>
                  <a:pt x="1" y="96"/>
                  <a:pt x="3" y="96"/>
                </a:cubicBezTo>
                <a:cubicBezTo>
                  <a:pt x="19" y="96"/>
                  <a:pt x="35" y="102"/>
                  <a:pt x="47" y="114"/>
                </a:cubicBezTo>
                <a:cubicBezTo>
                  <a:pt x="58" y="126"/>
                  <a:pt x="65" y="141"/>
                  <a:pt x="65" y="158"/>
                </a:cubicBezTo>
                <a:cubicBezTo>
                  <a:pt x="65" y="159"/>
                  <a:pt x="66" y="160"/>
                  <a:pt x="67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99" y="160"/>
                  <a:pt x="100" y="159"/>
                  <a:pt x="100" y="158"/>
                </a:cubicBezTo>
                <a:cubicBezTo>
                  <a:pt x="100" y="158"/>
                  <a:pt x="100" y="158"/>
                  <a:pt x="100" y="157"/>
                </a:cubicBezTo>
                <a:cubicBezTo>
                  <a:pt x="100" y="132"/>
                  <a:pt x="90" y="107"/>
                  <a:pt x="72" y="89"/>
                </a:cubicBezTo>
                <a:close/>
                <a:moveTo>
                  <a:pt x="70" y="155"/>
                </a:moveTo>
                <a:cubicBezTo>
                  <a:pt x="69" y="138"/>
                  <a:pt x="62" y="122"/>
                  <a:pt x="50" y="110"/>
                </a:cubicBezTo>
                <a:cubicBezTo>
                  <a:pt x="38" y="98"/>
                  <a:pt x="22" y="91"/>
                  <a:pt x="5" y="91"/>
                </a:cubicBezTo>
                <a:cubicBezTo>
                  <a:pt x="5" y="66"/>
                  <a:pt x="5" y="66"/>
                  <a:pt x="5" y="66"/>
                </a:cubicBezTo>
                <a:cubicBezTo>
                  <a:pt x="29" y="66"/>
                  <a:pt x="51" y="76"/>
                  <a:pt x="68" y="93"/>
                </a:cubicBezTo>
                <a:cubicBezTo>
                  <a:pt x="85" y="109"/>
                  <a:pt x="94" y="132"/>
                  <a:pt x="95" y="155"/>
                </a:cubicBezTo>
                <a:lnTo>
                  <a:pt x="70" y="155"/>
                </a:lnTo>
                <a:close/>
                <a:moveTo>
                  <a:pt x="3" y="121"/>
                </a:moveTo>
                <a:cubicBezTo>
                  <a:pt x="1" y="121"/>
                  <a:pt x="0" y="122"/>
                  <a:pt x="0" y="123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9"/>
                  <a:pt x="1" y="160"/>
                  <a:pt x="3" y="160"/>
                </a:cubicBezTo>
                <a:cubicBezTo>
                  <a:pt x="37" y="160"/>
                  <a:pt x="37" y="160"/>
                  <a:pt x="37" y="160"/>
                </a:cubicBezTo>
                <a:cubicBezTo>
                  <a:pt x="39" y="160"/>
                  <a:pt x="40" y="159"/>
                  <a:pt x="40" y="158"/>
                </a:cubicBezTo>
                <a:cubicBezTo>
                  <a:pt x="40" y="148"/>
                  <a:pt x="36" y="139"/>
                  <a:pt x="29" y="132"/>
                </a:cubicBezTo>
                <a:cubicBezTo>
                  <a:pt x="22" y="125"/>
                  <a:pt x="13" y="121"/>
                  <a:pt x="3" y="121"/>
                </a:cubicBezTo>
                <a:close/>
                <a:moveTo>
                  <a:pt x="5" y="155"/>
                </a:moveTo>
                <a:cubicBezTo>
                  <a:pt x="5" y="126"/>
                  <a:pt x="5" y="126"/>
                  <a:pt x="5" y="126"/>
                </a:cubicBezTo>
                <a:cubicBezTo>
                  <a:pt x="13" y="127"/>
                  <a:pt x="20" y="130"/>
                  <a:pt x="25" y="135"/>
                </a:cubicBezTo>
                <a:cubicBezTo>
                  <a:pt x="31" y="141"/>
                  <a:pt x="34" y="148"/>
                  <a:pt x="35" y="155"/>
                </a:cubicBezTo>
                <a:lnTo>
                  <a:pt x="5" y="15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861524F1-AC85-EE7D-4613-4924A11939B2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4713288"/>
            <a:ext cx="254000" cy="182563"/>
          </a:xfrm>
          <a:custGeom>
            <a:avLst/>
            <a:gdLst>
              <a:gd name="T0" fmla="*/ 133 w 160"/>
              <a:gd name="T1" fmla="*/ 1 h 115"/>
              <a:gd name="T2" fmla="*/ 155 w 160"/>
              <a:gd name="T3" fmla="*/ 57 h 115"/>
              <a:gd name="T4" fmla="*/ 133 w 160"/>
              <a:gd name="T5" fmla="*/ 114 h 115"/>
              <a:gd name="T6" fmla="*/ 137 w 160"/>
              <a:gd name="T7" fmla="*/ 114 h 115"/>
              <a:gd name="T8" fmla="*/ 137 w 160"/>
              <a:gd name="T9" fmla="*/ 1 h 115"/>
              <a:gd name="T10" fmla="*/ 27 w 160"/>
              <a:gd name="T11" fmla="*/ 4 h 115"/>
              <a:gd name="T12" fmla="*/ 24 w 160"/>
              <a:gd name="T13" fmla="*/ 1 h 115"/>
              <a:gd name="T14" fmla="*/ 24 w 160"/>
              <a:gd name="T15" fmla="*/ 114 h 115"/>
              <a:gd name="T16" fmla="*/ 27 w 160"/>
              <a:gd name="T17" fmla="*/ 114 h 115"/>
              <a:gd name="T18" fmla="*/ 5 w 160"/>
              <a:gd name="T19" fmla="*/ 57 h 115"/>
              <a:gd name="T20" fmla="*/ 122 w 160"/>
              <a:gd name="T21" fmla="*/ 11 h 115"/>
              <a:gd name="T22" fmla="*/ 140 w 160"/>
              <a:gd name="T23" fmla="*/ 57 h 115"/>
              <a:gd name="T24" fmla="*/ 122 w 160"/>
              <a:gd name="T25" fmla="*/ 103 h 115"/>
              <a:gd name="T26" fmla="*/ 126 w 160"/>
              <a:gd name="T27" fmla="*/ 103 h 115"/>
              <a:gd name="T28" fmla="*/ 126 w 160"/>
              <a:gd name="T29" fmla="*/ 11 h 115"/>
              <a:gd name="T30" fmla="*/ 38 w 160"/>
              <a:gd name="T31" fmla="*/ 15 h 115"/>
              <a:gd name="T32" fmla="*/ 34 w 160"/>
              <a:gd name="T33" fmla="*/ 11 h 115"/>
              <a:gd name="T34" fmla="*/ 34 w 160"/>
              <a:gd name="T35" fmla="*/ 103 h 115"/>
              <a:gd name="T36" fmla="*/ 38 w 160"/>
              <a:gd name="T37" fmla="*/ 103 h 115"/>
              <a:gd name="T38" fmla="*/ 20 w 160"/>
              <a:gd name="T39" fmla="*/ 57 h 115"/>
              <a:gd name="T40" fmla="*/ 112 w 160"/>
              <a:gd name="T41" fmla="*/ 22 h 115"/>
              <a:gd name="T42" fmla="*/ 125 w 160"/>
              <a:gd name="T43" fmla="*/ 57 h 115"/>
              <a:gd name="T44" fmla="*/ 112 w 160"/>
              <a:gd name="T45" fmla="*/ 93 h 115"/>
              <a:gd name="T46" fmla="*/ 115 w 160"/>
              <a:gd name="T47" fmla="*/ 93 h 115"/>
              <a:gd name="T48" fmla="*/ 115 w 160"/>
              <a:gd name="T49" fmla="*/ 22 h 115"/>
              <a:gd name="T50" fmla="*/ 48 w 160"/>
              <a:gd name="T51" fmla="*/ 26 h 115"/>
              <a:gd name="T52" fmla="*/ 45 w 160"/>
              <a:gd name="T53" fmla="*/ 22 h 115"/>
              <a:gd name="T54" fmla="*/ 45 w 160"/>
              <a:gd name="T55" fmla="*/ 93 h 115"/>
              <a:gd name="T56" fmla="*/ 48 w 160"/>
              <a:gd name="T57" fmla="*/ 93 h 115"/>
              <a:gd name="T58" fmla="*/ 35 w 160"/>
              <a:gd name="T59" fmla="*/ 57 h 115"/>
              <a:gd name="T60" fmla="*/ 101 w 160"/>
              <a:gd name="T61" fmla="*/ 33 h 115"/>
              <a:gd name="T62" fmla="*/ 110 w 160"/>
              <a:gd name="T63" fmla="*/ 57 h 115"/>
              <a:gd name="T64" fmla="*/ 101 w 160"/>
              <a:gd name="T65" fmla="*/ 82 h 115"/>
              <a:gd name="T66" fmla="*/ 105 w 160"/>
              <a:gd name="T67" fmla="*/ 82 h 115"/>
              <a:gd name="T68" fmla="*/ 105 w 160"/>
              <a:gd name="T69" fmla="*/ 33 h 115"/>
              <a:gd name="T70" fmla="*/ 55 w 160"/>
              <a:gd name="T71" fmla="*/ 33 h 115"/>
              <a:gd name="T72" fmla="*/ 55 w 160"/>
              <a:gd name="T73" fmla="*/ 82 h 115"/>
              <a:gd name="T74" fmla="*/ 59 w 160"/>
              <a:gd name="T75" fmla="*/ 82 h 115"/>
              <a:gd name="T76" fmla="*/ 50 w 160"/>
              <a:gd name="T77" fmla="*/ 57 h 115"/>
              <a:gd name="T78" fmla="*/ 59 w 160"/>
              <a:gd name="T79" fmla="*/ 33 h 115"/>
              <a:gd name="T80" fmla="*/ 91 w 160"/>
              <a:gd name="T81" fmla="*/ 47 h 115"/>
              <a:gd name="T82" fmla="*/ 91 w 160"/>
              <a:gd name="T83" fmla="*/ 68 h 115"/>
              <a:gd name="T84" fmla="*/ 92 w 160"/>
              <a:gd name="T85" fmla="*/ 72 h 115"/>
              <a:gd name="T86" fmla="*/ 100 w 160"/>
              <a:gd name="T87" fmla="*/ 57 h 115"/>
              <a:gd name="T88" fmla="*/ 91 w 160"/>
              <a:gd name="T89" fmla="*/ 43 h 115"/>
              <a:gd name="T90" fmla="*/ 70 w 160"/>
              <a:gd name="T91" fmla="*/ 47 h 115"/>
              <a:gd name="T92" fmla="*/ 66 w 160"/>
              <a:gd name="T93" fmla="*/ 43 h 115"/>
              <a:gd name="T94" fmla="*/ 66 w 160"/>
              <a:gd name="T95" fmla="*/ 71 h 115"/>
              <a:gd name="T96" fmla="*/ 70 w 160"/>
              <a:gd name="T97" fmla="*/ 71 h 115"/>
              <a:gd name="T98" fmla="*/ 65 w 160"/>
              <a:gd name="T99" fmla="*/ 57 h 115"/>
              <a:gd name="T100" fmla="*/ 75 w 160"/>
              <a:gd name="T101" fmla="*/ 57 h 115"/>
              <a:gd name="T102" fmla="*/ 85 w 160"/>
              <a:gd name="T103" fmla="*/ 57 h 115"/>
              <a:gd name="T104" fmla="*/ 80 w 160"/>
              <a:gd name="T105" fmla="*/ 57 h 115"/>
              <a:gd name="T106" fmla="*/ 80 w 160"/>
              <a:gd name="T107" fmla="*/ 57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15">
                <a:moveTo>
                  <a:pt x="137" y="1"/>
                </a:moveTo>
                <a:cubicBezTo>
                  <a:pt x="136" y="0"/>
                  <a:pt x="134" y="0"/>
                  <a:pt x="133" y="1"/>
                </a:cubicBezTo>
                <a:cubicBezTo>
                  <a:pt x="132" y="2"/>
                  <a:pt x="132" y="3"/>
                  <a:pt x="133" y="4"/>
                </a:cubicBezTo>
                <a:cubicBezTo>
                  <a:pt x="147" y="18"/>
                  <a:pt x="155" y="37"/>
                  <a:pt x="155" y="57"/>
                </a:cubicBezTo>
                <a:cubicBezTo>
                  <a:pt x="155" y="77"/>
                  <a:pt x="147" y="96"/>
                  <a:pt x="133" y="110"/>
                </a:cubicBezTo>
                <a:cubicBezTo>
                  <a:pt x="132" y="111"/>
                  <a:pt x="132" y="113"/>
                  <a:pt x="133" y="114"/>
                </a:cubicBezTo>
                <a:cubicBezTo>
                  <a:pt x="134" y="114"/>
                  <a:pt x="134" y="115"/>
                  <a:pt x="135" y="115"/>
                </a:cubicBezTo>
                <a:cubicBezTo>
                  <a:pt x="136" y="115"/>
                  <a:pt x="136" y="114"/>
                  <a:pt x="137" y="114"/>
                </a:cubicBezTo>
                <a:cubicBezTo>
                  <a:pt x="152" y="99"/>
                  <a:pt x="160" y="79"/>
                  <a:pt x="160" y="57"/>
                </a:cubicBezTo>
                <a:cubicBezTo>
                  <a:pt x="160" y="36"/>
                  <a:pt x="152" y="16"/>
                  <a:pt x="137" y="1"/>
                </a:cubicBezTo>
                <a:close/>
                <a:moveTo>
                  <a:pt x="5" y="57"/>
                </a:moveTo>
                <a:cubicBezTo>
                  <a:pt x="5" y="37"/>
                  <a:pt x="13" y="18"/>
                  <a:pt x="27" y="4"/>
                </a:cubicBezTo>
                <a:cubicBezTo>
                  <a:pt x="28" y="3"/>
                  <a:pt x="28" y="2"/>
                  <a:pt x="27" y="1"/>
                </a:cubicBezTo>
                <a:cubicBezTo>
                  <a:pt x="26" y="0"/>
                  <a:pt x="24" y="0"/>
                  <a:pt x="24" y="1"/>
                </a:cubicBezTo>
                <a:cubicBezTo>
                  <a:pt x="8" y="16"/>
                  <a:pt x="0" y="36"/>
                  <a:pt x="0" y="57"/>
                </a:cubicBezTo>
                <a:cubicBezTo>
                  <a:pt x="0" y="79"/>
                  <a:pt x="8" y="99"/>
                  <a:pt x="24" y="114"/>
                </a:cubicBezTo>
                <a:cubicBezTo>
                  <a:pt x="24" y="114"/>
                  <a:pt x="25" y="115"/>
                  <a:pt x="25" y="115"/>
                </a:cubicBezTo>
                <a:cubicBezTo>
                  <a:pt x="26" y="115"/>
                  <a:pt x="27" y="114"/>
                  <a:pt x="27" y="114"/>
                </a:cubicBezTo>
                <a:cubicBezTo>
                  <a:pt x="28" y="113"/>
                  <a:pt x="28" y="111"/>
                  <a:pt x="27" y="110"/>
                </a:cubicBezTo>
                <a:cubicBezTo>
                  <a:pt x="13" y="96"/>
                  <a:pt x="5" y="77"/>
                  <a:pt x="5" y="57"/>
                </a:cubicBezTo>
                <a:close/>
                <a:moveTo>
                  <a:pt x="126" y="11"/>
                </a:moveTo>
                <a:cubicBezTo>
                  <a:pt x="125" y="11"/>
                  <a:pt x="123" y="11"/>
                  <a:pt x="122" y="11"/>
                </a:cubicBezTo>
                <a:cubicBezTo>
                  <a:pt x="122" y="12"/>
                  <a:pt x="122" y="14"/>
                  <a:pt x="122" y="15"/>
                </a:cubicBezTo>
                <a:cubicBezTo>
                  <a:pt x="134" y="26"/>
                  <a:pt x="140" y="41"/>
                  <a:pt x="140" y="57"/>
                </a:cubicBezTo>
                <a:cubicBezTo>
                  <a:pt x="140" y="73"/>
                  <a:pt x="134" y="88"/>
                  <a:pt x="122" y="100"/>
                </a:cubicBezTo>
                <a:cubicBezTo>
                  <a:pt x="122" y="101"/>
                  <a:pt x="122" y="102"/>
                  <a:pt x="122" y="103"/>
                </a:cubicBezTo>
                <a:cubicBezTo>
                  <a:pt x="123" y="104"/>
                  <a:pt x="124" y="104"/>
                  <a:pt x="124" y="104"/>
                </a:cubicBezTo>
                <a:cubicBezTo>
                  <a:pt x="125" y="104"/>
                  <a:pt x="125" y="104"/>
                  <a:pt x="126" y="103"/>
                </a:cubicBezTo>
                <a:cubicBezTo>
                  <a:pt x="138" y="91"/>
                  <a:pt x="145" y="75"/>
                  <a:pt x="145" y="57"/>
                </a:cubicBezTo>
                <a:cubicBezTo>
                  <a:pt x="145" y="40"/>
                  <a:pt x="138" y="24"/>
                  <a:pt x="126" y="11"/>
                </a:cubicBezTo>
                <a:close/>
                <a:moveTo>
                  <a:pt x="20" y="57"/>
                </a:moveTo>
                <a:cubicBezTo>
                  <a:pt x="20" y="41"/>
                  <a:pt x="26" y="26"/>
                  <a:pt x="38" y="15"/>
                </a:cubicBezTo>
                <a:cubicBezTo>
                  <a:pt x="39" y="14"/>
                  <a:pt x="39" y="12"/>
                  <a:pt x="38" y="11"/>
                </a:cubicBezTo>
                <a:cubicBezTo>
                  <a:pt x="37" y="11"/>
                  <a:pt x="35" y="11"/>
                  <a:pt x="34" y="11"/>
                </a:cubicBezTo>
                <a:cubicBezTo>
                  <a:pt x="22" y="24"/>
                  <a:pt x="15" y="40"/>
                  <a:pt x="15" y="57"/>
                </a:cubicBezTo>
                <a:cubicBezTo>
                  <a:pt x="15" y="75"/>
                  <a:pt x="22" y="91"/>
                  <a:pt x="34" y="103"/>
                </a:cubicBezTo>
                <a:cubicBezTo>
                  <a:pt x="35" y="104"/>
                  <a:pt x="35" y="104"/>
                  <a:pt x="36" y="104"/>
                </a:cubicBezTo>
                <a:cubicBezTo>
                  <a:pt x="37" y="104"/>
                  <a:pt x="37" y="104"/>
                  <a:pt x="38" y="103"/>
                </a:cubicBezTo>
                <a:cubicBezTo>
                  <a:pt x="39" y="102"/>
                  <a:pt x="39" y="101"/>
                  <a:pt x="38" y="100"/>
                </a:cubicBezTo>
                <a:cubicBezTo>
                  <a:pt x="26" y="88"/>
                  <a:pt x="20" y="73"/>
                  <a:pt x="20" y="57"/>
                </a:cubicBezTo>
                <a:close/>
                <a:moveTo>
                  <a:pt x="115" y="22"/>
                </a:moveTo>
                <a:cubicBezTo>
                  <a:pt x="114" y="21"/>
                  <a:pt x="113" y="21"/>
                  <a:pt x="112" y="22"/>
                </a:cubicBezTo>
                <a:cubicBezTo>
                  <a:pt x="111" y="23"/>
                  <a:pt x="111" y="25"/>
                  <a:pt x="112" y="26"/>
                </a:cubicBezTo>
                <a:cubicBezTo>
                  <a:pt x="120" y="34"/>
                  <a:pt x="125" y="45"/>
                  <a:pt x="125" y="57"/>
                </a:cubicBezTo>
                <a:cubicBezTo>
                  <a:pt x="125" y="69"/>
                  <a:pt x="120" y="81"/>
                  <a:pt x="112" y="89"/>
                </a:cubicBezTo>
                <a:cubicBezTo>
                  <a:pt x="111" y="90"/>
                  <a:pt x="111" y="92"/>
                  <a:pt x="112" y="93"/>
                </a:cubicBezTo>
                <a:cubicBezTo>
                  <a:pt x="112" y="93"/>
                  <a:pt x="113" y="93"/>
                  <a:pt x="114" y="93"/>
                </a:cubicBezTo>
                <a:cubicBezTo>
                  <a:pt x="114" y="93"/>
                  <a:pt x="115" y="93"/>
                  <a:pt x="115" y="93"/>
                </a:cubicBezTo>
                <a:cubicBezTo>
                  <a:pt x="125" y="83"/>
                  <a:pt x="130" y="71"/>
                  <a:pt x="130" y="57"/>
                </a:cubicBezTo>
                <a:cubicBezTo>
                  <a:pt x="130" y="44"/>
                  <a:pt x="125" y="32"/>
                  <a:pt x="115" y="22"/>
                </a:cubicBezTo>
                <a:close/>
                <a:moveTo>
                  <a:pt x="35" y="57"/>
                </a:moveTo>
                <a:cubicBezTo>
                  <a:pt x="35" y="45"/>
                  <a:pt x="40" y="34"/>
                  <a:pt x="48" y="26"/>
                </a:cubicBezTo>
                <a:cubicBezTo>
                  <a:pt x="49" y="25"/>
                  <a:pt x="49" y="23"/>
                  <a:pt x="48" y="22"/>
                </a:cubicBezTo>
                <a:cubicBezTo>
                  <a:pt x="47" y="21"/>
                  <a:pt x="46" y="21"/>
                  <a:pt x="45" y="22"/>
                </a:cubicBezTo>
                <a:cubicBezTo>
                  <a:pt x="35" y="32"/>
                  <a:pt x="30" y="44"/>
                  <a:pt x="30" y="57"/>
                </a:cubicBezTo>
                <a:cubicBezTo>
                  <a:pt x="30" y="71"/>
                  <a:pt x="35" y="83"/>
                  <a:pt x="45" y="93"/>
                </a:cubicBezTo>
                <a:cubicBezTo>
                  <a:pt x="45" y="93"/>
                  <a:pt x="46" y="93"/>
                  <a:pt x="47" y="93"/>
                </a:cubicBezTo>
                <a:cubicBezTo>
                  <a:pt x="47" y="93"/>
                  <a:pt x="48" y="93"/>
                  <a:pt x="48" y="93"/>
                </a:cubicBezTo>
                <a:cubicBezTo>
                  <a:pt x="49" y="92"/>
                  <a:pt x="49" y="90"/>
                  <a:pt x="48" y="89"/>
                </a:cubicBezTo>
                <a:cubicBezTo>
                  <a:pt x="40" y="81"/>
                  <a:pt x="35" y="69"/>
                  <a:pt x="35" y="57"/>
                </a:cubicBezTo>
                <a:close/>
                <a:moveTo>
                  <a:pt x="105" y="33"/>
                </a:moveTo>
                <a:cubicBezTo>
                  <a:pt x="104" y="32"/>
                  <a:pt x="102" y="32"/>
                  <a:pt x="101" y="33"/>
                </a:cubicBezTo>
                <a:cubicBezTo>
                  <a:pt x="100" y="34"/>
                  <a:pt x="100" y="35"/>
                  <a:pt x="101" y="36"/>
                </a:cubicBezTo>
                <a:cubicBezTo>
                  <a:pt x="107" y="42"/>
                  <a:pt x="110" y="49"/>
                  <a:pt x="110" y="57"/>
                </a:cubicBezTo>
                <a:cubicBezTo>
                  <a:pt x="110" y="65"/>
                  <a:pt x="107" y="73"/>
                  <a:pt x="101" y="78"/>
                </a:cubicBezTo>
                <a:cubicBezTo>
                  <a:pt x="100" y="79"/>
                  <a:pt x="100" y="81"/>
                  <a:pt x="101" y="82"/>
                </a:cubicBezTo>
                <a:cubicBezTo>
                  <a:pt x="102" y="82"/>
                  <a:pt x="102" y="83"/>
                  <a:pt x="103" y="83"/>
                </a:cubicBezTo>
                <a:cubicBezTo>
                  <a:pt x="104" y="83"/>
                  <a:pt x="104" y="82"/>
                  <a:pt x="105" y="82"/>
                </a:cubicBezTo>
                <a:cubicBezTo>
                  <a:pt x="111" y="75"/>
                  <a:pt x="115" y="67"/>
                  <a:pt x="115" y="57"/>
                </a:cubicBezTo>
                <a:cubicBezTo>
                  <a:pt x="115" y="48"/>
                  <a:pt x="111" y="39"/>
                  <a:pt x="105" y="33"/>
                </a:cubicBezTo>
                <a:close/>
                <a:moveTo>
                  <a:pt x="59" y="33"/>
                </a:moveTo>
                <a:cubicBezTo>
                  <a:pt x="58" y="32"/>
                  <a:pt x="56" y="32"/>
                  <a:pt x="55" y="33"/>
                </a:cubicBezTo>
                <a:cubicBezTo>
                  <a:pt x="49" y="39"/>
                  <a:pt x="45" y="48"/>
                  <a:pt x="45" y="57"/>
                </a:cubicBezTo>
                <a:cubicBezTo>
                  <a:pt x="45" y="67"/>
                  <a:pt x="49" y="75"/>
                  <a:pt x="55" y="82"/>
                </a:cubicBezTo>
                <a:cubicBezTo>
                  <a:pt x="56" y="82"/>
                  <a:pt x="57" y="83"/>
                  <a:pt x="57" y="83"/>
                </a:cubicBezTo>
                <a:cubicBezTo>
                  <a:pt x="58" y="83"/>
                  <a:pt x="59" y="82"/>
                  <a:pt x="59" y="82"/>
                </a:cubicBezTo>
                <a:cubicBezTo>
                  <a:pt x="60" y="81"/>
                  <a:pt x="60" y="79"/>
                  <a:pt x="59" y="78"/>
                </a:cubicBezTo>
                <a:cubicBezTo>
                  <a:pt x="53" y="73"/>
                  <a:pt x="50" y="65"/>
                  <a:pt x="50" y="57"/>
                </a:cubicBezTo>
                <a:cubicBezTo>
                  <a:pt x="50" y="49"/>
                  <a:pt x="53" y="42"/>
                  <a:pt x="59" y="36"/>
                </a:cubicBezTo>
                <a:cubicBezTo>
                  <a:pt x="60" y="35"/>
                  <a:pt x="60" y="34"/>
                  <a:pt x="59" y="33"/>
                </a:cubicBezTo>
                <a:close/>
                <a:moveTo>
                  <a:pt x="91" y="43"/>
                </a:moveTo>
                <a:cubicBezTo>
                  <a:pt x="90" y="44"/>
                  <a:pt x="90" y="46"/>
                  <a:pt x="91" y="47"/>
                </a:cubicBezTo>
                <a:cubicBezTo>
                  <a:pt x="93" y="50"/>
                  <a:pt x="95" y="53"/>
                  <a:pt x="95" y="57"/>
                </a:cubicBezTo>
                <a:cubicBezTo>
                  <a:pt x="95" y="61"/>
                  <a:pt x="93" y="65"/>
                  <a:pt x="91" y="68"/>
                </a:cubicBezTo>
                <a:cubicBezTo>
                  <a:pt x="90" y="69"/>
                  <a:pt x="90" y="70"/>
                  <a:pt x="91" y="71"/>
                </a:cubicBezTo>
                <a:cubicBezTo>
                  <a:pt x="91" y="72"/>
                  <a:pt x="92" y="72"/>
                  <a:pt x="92" y="72"/>
                </a:cubicBezTo>
                <a:cubicBezTo>
                  <a:pt x="93" y="72"/>
                  <a:pt x="94" y="72"/>
                  <a:pt x="94" y="71"/>
                </a:cubicBezTo>
                <a:cubicBezTo>
                  <a:pt x="98" y="68"/>
                  <a:pt x="100" y="63"/>
                  <a:pt x="100" y="57"/>
                </a:cubicBezTo>
                <a:cubicBezTo>
                  <a:pt x="100" y="52"/>
                  <a:pt x="98" y="47"/>
                  <a:pt x="94" y="43"/>
                </a:cubicBezTo>
                <a:cubicBezTo>
                  <a:pt x="93" y="42"/>
                  <a:pt x="91" y="42"/>
                  <a:pt x="91" y="43"/>
                </a:cubicBezTo>
                <a:close/>
                <a:moveTo>
                  <a:pt x="65" y="57"/>
                </a:moveTo>
                <a:cubicBezTo>
                  <a:pt x="65" y="53"/>
                  <a:pt x="67" y="50"/>
                  <a:pt x="70" y="47"/>
                </a:cubicBezTo>
                <a:cubicBezTo>
                  <a:pt x="71" y="46"/>
                  <a:pt x="71" y="44"/>
                  <a:pt x="70" y="43"/>
                </a:cubicBezTo>
                <a:cubicBezTo>
                  <a:pt x="69" y="42"/>
                  <a:pt x="67" y="42"/>
                  <a:pt x="66" y="43"/>
                </a:cubicBezTo>
                <a:cubicBezTo>
                  <a:pt x="62" y="47"/>
                  <a:pt x="60" y="52"/>
                  <a:pt x="60" y="57"/>
                </a:cubicBezTo>
                <a:cubicBezTo>
                  <a:pt x="60" y="63"/>
                  <a:pt x="62" y="68"/>
                  <a:pt x="66" y="71"/>
                </a:cubicBezTo>
                <a:cubicBezTo>
                  <a:pt x="67" y="72"/>
                  <a:pt x="67" y="72"/>
                  <a:pt x="68" y="72"/>
                </a:cubicBezTo>
                <a:cubicBezTo>
                  <a:pt x="69" y="72"/>
                  <a:pt x="69" y="72"/>
                  <a:pt x="70" y="71"/>
                </a:cubicBezTo>
                <a:cubicBezTo>
                  <a:pt x="71" y="70"/>
                  <a:pt x="71" y="69"/>
                  <a:pt x="70" y="68"/>
                </a:cubicBezTo>
                <a:cubicBezTo>
                  <a:pt x="67" y="65"/>
                  <a:pt x="65" y="61"/>
                  <a:pt x="65" y="57"/>
                </a:cubicBezTo>
                <a:close/>
                <a:moveTo>
                  <a:pt x="80" y="53"/>
                </a:moveTo>
                <a:cubicBezTo>
                  <a:pt x="78" y="53"/>
                  <a:pt x="75" y="55"/>
                  <a:pt x="75" y="57"/>
                </a:cubicBezTo>
                <a:cubicBezTo>
                  <a:pt x="75" y="60"/>
                  <a:pt x="78" y="62"/>
                  <a:pt x="80" y="62"/>
                </a:cubicBezTo>
                <a:cubicBezTo>
                  <a:pt x="83" y="62"/>
                  <a:pt x="85" y="60"/>
                  <a:pt x="85" y="57"/>
                </a:cubicBezTo>
                <a:cubicBezTo>
                  <a:pt x="85" y="55"/>
                  <a:pt x="83" y="53"/>
                  <a:pt x="80" y="53"/>
                </a:cubicBezTo>
                <a:close/>
                <a:moveTo>
                  <a:pt x="80" y="57"/>
                </a:moveTo>
                <a:cubicBezTo>
                  <a:pt x="80" y="57"/>
                  <a:pt x="80" y="57"/>
                  <a:pt x="80" y="57"/>
                </a:cubicBezTo>
                <a:cubicBezTo>
                  <a:pt x="80" y="57"/>
                  <a:pt x="80" y="57"/>
                  <a:pt x="80" y="57"/>
                </a:cubicBezTo>
                <a:cubicBezTo>
                  <a:pt x="80" y="58"/>
                  <a:pt x="80" y="58"/>
                  <a:pt x="80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234408CC-27DE-A7D2-62CF-AC4153F70C84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3582988"/>
            <a:ext cx="254000" cy="238125"/>
          </a:xfrm>
          <a:custGeom>
            <a:avLst/>
            <a:gdLst>
              <a:gd name="T0" fmla="*/ 32 w 160"/>
              <a:gd name="T1" fmla="*/ 85 h 150"/>
              <a:gd name="T2" fmla="*/ 25 w 160"/>
              <a:gd name="T3" fmla="*/ 144 h 150"/>
              <a:gd name="T4" fmla="*/ 36 w 160"/>
              <a:gd name="T5" fmla="*/ 150 h 150"/>
              <a:gd name="T6" fmla="*/ 43 w 160"/>
              <a:gd name="T7" fmla="*/ 91 h 150"/>
              <a:gd name="T8" fmla="*/ 38 w 160"/>
              <a:gd name="T9" fmla="*/ 144 h 150"/>
              <a:gd name="T10" fmla="*/ 32 w 160"/>
              <a:gd name="T11" fmla="*/ 145 h 150"/>
              <a:gd name="T12" fmla="*/ 30 w 160"/>
              <a:gd name="T13" fmla="*/ 91 h 150"/>
              <a:gd name="T14" fmla="*/ 36 w 160"/>
              <a:gd name="T15" fmla="*/ 89 h 150"/>
              <a:gd name="T16" fmla="*/ 38 w 160"/>
              <a:gd name="T17" fmla="*/ 144 h 150"/>
              <a:gd name="T18" fmla="*/ 20 w 160"/>
              <a:gd name="T19" fmla="*/ 86 h 150"/>
              <a:gd name="T20" fmla="*/ 20 w 160"/>
              <a:gd name="T21" fmla="*/ 148 h 150"/>
              <a:gd name="T22" fmla="*/ 22 w 160"/>
              <a:gd name="T23" fmla="*/ 148 h 150"/>
              <a:gd name="T24" fmla="*/ 23 w 160"/>
              <a:gd name="T25" fmla="*/ 89 h 150"/>
              <a:gd name="T26" fmla="*/ 18 w 160"/>
              <a:gd name="T27" fmla="*/ 142 h 150"/>
              <a:gd name="T28" fmla="*/ 18 w 160"/>
              <a:gd name="T29" fmla="*/ 93 h 150"/>
              <a:gd name="T30" fmla="*/ 20 w 160"/>
              <a:gd name="T31" fmla="*/ 83 h 150"/>
              <a:gd name="T32" fmla="*/ 23 w 160"/>
              <a:gd name="T33" fmla="*/ 63 h 150"/>
              <a:gd name="T34" fmla="*/ 138 w 160"/>
              <a:gd name="T35" fmla="*/ 63 h 150"/>
              <a:gd name="T36" fmla="*/ 140 w 160"/>
              <a:gd name="T37" fmla="*/ 83 h 150"/>
              <a:gd name="T38" fmla="*/ 143 w 160"/>
              <a:gd name="T39" fmla="*/ 63 h 150"/>
              <a:gd name="T40" fmla="*/ 18 w 160"/>
              <a:gd name="T41" fmla="*/ 63 h 150"/>
              <a:gd name="T42" fmla="*/ 20 w 160"/>
              <a:gd name="T43" fmla="*/ 83 h 150"/>
              <a:gd name="T44" fmla="*/ 127 w 160"/>
              <a:gd name="T45" fmla="*/ 83 h 150"/>
              <a:gd name="T46" fmla="*/ 129 w 160"/>
              <a:gd name="T47" fmla="*/ 63 h 150"/>
              <a:gd name="T48" fmla="*/ 31 w 160"/>
              <a:gd name="T49" fmla="*/ 63 h 150"/>
              <a:gd name="T50" fmla="*/ 34 w 160"/>
              <a:gd name="T51" fmla="*/ 83 h 150"/>
              <a:gd name="T52" fmla="*/ 36 w 160"/>
              <a:gd name="T53" fmla="*/ 63 h 150"/>
              <a:gd name="T54" fmla="*/ 124 w 160"/>
              <a:gd name="T55" fmla="*/ 63 h 150"/>
              <a:gd name="T56" fmla="*/ 129 w 160"/>
              <a:gd name="T57" fmla="*/ 85 h 150"/>
              <a:gd name="T58" fmla="*/ 118 w 160"/>
              <a:gd name="T59" fmla="*/ 91 h 150"/>
              <a:gd name="T60" fmla="*/ 125 w 160"/>
              <a:gd name="T61" fmla="*/ 150 h 150"/>
              <a:gd name="T62" fmla="*/ 135 w 160"/>
              <a:gd name="T63" fmla="*/ 144 h 150"/>
              <a:gd name="T64" fmla="*/ 129 w 160"/>
              <a:gd name="T65" fmla="*/ 85 h 150"/>
              <a:gd name="T66" fmla="*/ 129 w 160"/>
              <a:gd name="T67" fmla="*/ 145 h 150"/>
              <a:gd name="T68" fmla="*/ 123 w 160"/>
              <a:gd name="T69" fmla="*/ 144 h 150"/>
              <a:gd name="T70" fmla="*/ 125 w 160"/>
              <a:gd name="T71" fmla="*/ 89 h 150"/>
              <a:gd name="T72" fmla="*/ 130 w 160"/>
              <a:gd name="T73" fmla="*/ 91 h 150"/>
              <a:gd name="T74" fmla="*/ 141 w 160"/>
              <a:gd name="T75" fmla="*/ 86 h 150"/>
              <a:gd name="T76" fmla="*/ 138 w 160"/>
              <a:gd name="T77" fmla="*/ 89 h 150"/>
              <a:gd name="T78" fmla="*/ 139 w 160"/>
              <a:gd name="T79" fmla="*/ 148 h 150"/>
              <a:gd name="T80" fmla="*/ 141 w 160"/>
              <a:gd name="T81" fmla="*/ 148 h 150"/>
              <a:gd name="T82" fmla="*/ 141 w 160"/>
              <a:gd name="T83" fmla="*/ 86 h 150"/>
              <a:gd name="T84" fmla="*/ 143 w 160"/>
              <a:gd name="T85" fmla="*/ 93 h 150"/>
              <a:gd name="T86" fmla="*/ 143 w 160"/>
              <a:gd name="T87" fmla="*/ 14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50">
                <a:moveTo>
                  <a:pt x="36" y="85"/>
                </a:moveTo>
                <a:cubicBezTo>
                  <a:pt x="32" y="85"/>
                  <a:pt x="32" y="85"/>
                  <a:pt x="32" y="85"/>
                </a:cubicBezTo>
                <a:cubicBezTo>
                  <a:pt x="28" y="85"/>
                  <a:pt x="25" y="87"/>
                  <a:pt x="25" y="91"/>
                </a:cubicBezTo>
                <a:cubicBezTo>
                  <a:pt x="25" y="144"/>
                  <a:pt x="25" y="144"/>
                  <a:pt x="25" y="144"/>
                </a:cubicBezTo>
                <a:cubicBezTo>
                  <a:pt x="25" y="147"/>
                  <a:pt x="28" y="150"/>
                  <a:pt x="32" y="150"/>
                </a:cubicBezTo>
                <a:cubicBezTo>
                  <a:pt x="36" y="150"/>
                  <a:pt x="36" y="150"/>
                  <a:pt x="36" y="150"/>
                </a:cubicBezTo>
                <a:cubicBezTo>
                  <a:pt x="40" y="150"/>
                  <a:pt x="43" y="147"/>
                  <a:pt x="43" y="144"/>
                </a:cubicBezTo>
                <a:cubicBezTo>
                  <a:pt x="43" y="91"/>
                  <a:pt x="43" y="91"/>
                  <a:pt x="43" y="91"/>
                </a:cubicBezTo>
                <a:cubicBezTo>
                  <a:pt x="43" y="87"/>
                  <a:pt x="40" y="85"/>
                  <a:pt x="36" y="85"/>
                </a:cubicBezTo>
                <a:close/>
                <a:moveTo>
                  <a:pt x="38" y="144"/>
                </a:moveTo>
                <a:cubicBezTo>
                  <a:pt x="38" y="145"/>
                  <a:pt x="37" y="145"/>
                  <a:pt x="36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1" y="145"/>
                  <a:pt x="30" y="145"/>
                  <a:pt x="30" y="144"/>
                </a:cubicBezTo>
                <a:cubicBezTo>
                  <a:pt x="30" y="91"/>
                  <a:pt x="30" y="91"/>
                  <a:pt x="30" y="91"/>
                </a:cubicBezTo>
                <a:cubicBezTo>
                  <a:pt x="30" y="90"/>
                  <a:pt x="31" y="89"/>
                  <a:pt x="32" y="89"/>
                </a:cubicBezTo>
                <a:cubicBezTo>
                  <a:pt x="36" y="89"/>
                  <a:pt x="36" y="89"/>
                  <a:pt x="36" y="89"/>
                </a:cubicBezTo>
                <a:cubicBezTo>
                  <a:pt x="37" y="89"/>
                  <a:pt x="38" y="90"/>
                  <a:pt x="38" y="91"/>
                </a:cubicBezTo>
                <a:lnTo>
                  <a:pt x="38" y="144"/>
                </a:lnTo>
                <a:close/>
                <a:moveTo>
                  <a:pt x="22" y="87"/>
                </a:moveTo>
                <a:cubicBezTo>
                  <a:pt x="21" y="86"/>
                  <a:pt x="20" y="86"/>
                  <a:pt x="20" y="86"/>
                </a:cubicBezTo>
                <a:cubicBezTo>
                  <a:pt x="8" y="91"/>
                  <a:pt x="0" y="103"/>
                  <a:pt x="0" y="117"/>
                </a:cubicBezTo>
                <a:cubicBezTo>
                  <a:pt x="0" y="132"/>
                  <a:pt x="8" y="144"/>
                  <a:pt x="20" y="148"/>
                </a:cubicBezTo>
                <a:cubicBezTo>
                  <a:pt x="20" y="149"/>
                  <a:pt x="20" y="149"/>
                  <a:pt x="20" y="149"/>
                </a:cubicBezTo>
                <a:cubicBezTo>
                  <a:pt x="21" y="149"/>
                  <a:pt x="21" y="148"/>
                  <a:pt x="22" y="148"/>
                </a:cubicBezTo>
                <a:cubicBezTo>
                  <a:pt x="23" y="148"/>
                  <a:pt x="23" y="147"/>
                  <a:pt x="23" y="146"/>
                </a:cubicBezTo>
                <a:cubicBezTo>
                  <a:pt x="23" y="89"/>
                  <a:pt x="23" y="89"/>
                  <a:pt x="23" y="89"/>
                </a:cubicBezTo>
                <a:cubicBezTo>
                  <a:pt x="23" y="88"/>
                  <a:pt x="23" y="87"/>
                  <a:pt x="22" y="87"/>
                </a:cubicBezTo>
                <a:close/>
                <a:moveTo>
                  <a:pt x="18" y="142"/>
                </a:moveTo>
                <a:cubicBezTo>
                  <a:pt x="10" y="138"/>
                  <a:pt x="5" y="128"/>
                  <a:pt x="5" y="117"/>
                </a:cubicBezTo>
                <a:cubicBezTo>
                  <a:pt x="5" y="107"/>
                  <a:pt x="10" y="97"/>
                  <a:pt x="18" y="93"/>
                </a:cubicBezTo>
                <a:lnTo>
                  <a:pt x="18" y="142"/>
                </a:lnTo>
                <a:close/>
                <a:moveTo>
                  <a:pt x="20" y="83"/>
                </a:moveTo>
                <a:cubicBezTo>
                  <a:pt x="22" y="83"/>
                  <a:pt x="23" y="82"/>
                  <a:pt x="23" y="81"/>
                </a:cubicBezTo>
                <a:cubicBezTo>
                  <a:pt x="23" y="63"/>
                  <a:pt x="23" y="63"/>
                  <a:pt x="23" y="63"/>
                </a:cubicBezTo>
                <a:cubicBezTo>
                  <a:pt x="23" y="31"/>
                  <a:pt x="49" y="5"/>
                  <a:pt x="80" y="5"/>
                </a:cubicBezTo>
                <a:cubicBezTo>
                  <a:pt x="112" y="5"/>
                  <a:pt x="138" y="31"/>
                  <a:pt x="138" y="63"/>
                </a:cubicBezTo>
                <a:cubicBezTo>
                  <a:pt x="138" y="81"/>
                  <a:pt x="138" y="81"/>
                  <a:pt x="138" y="81"/>
                </a:cubicBezTo>
                <a:cubicBezTo>
                  <a:pt x="138" y="82"/>
                  <a:pt x="139" y="83"/>
                  <a:pt x="140" y="83"/>
                </a:cubicBezTo>
                <a:cubicBezTo>
                  <a:pt x="142" y="83"/>
                  <a:pt x="143" y="82"/>
                  <a:pt x="143" y="81"/>
                </a:cubicBezTo>
                <a:cubicBezTo>
                  <a:pt x="143" y="63"/>
                  <a:pt x="143" y="63"/>
                  <a:pt x="143" y="63"/>
                </a:cubicBezTo>
                <a:cubicBezTo>
                  <a:pt x="143" y="28"/>
                  <a:pt x="115" y="0"/>
                  <a:pt x="80" y="0"/>
                </a:cubicBezTo>
                <a:cubicBezTo>
                  <a:pt x="46" y="0"/>
                  <a:pt x="18" y="28"/>
                  <a:pt x="18" y="63"/>
                </a:cubicBezTo>
                <a:cubicBezTo>
                  <a:pt x="18" y="81"/>
                  <a:pt x="18" y="81"/>
                  <a:pt x="18" y="81"/>
                </a:cubicBezTo>
                <a:cubicBezTo>
                  <a:pt x="18" y="82"/>
                  <a:pt x="19" y="83"/>
                  <a:pt x="20" y="83"/>
                </a:cubicBezTo>
                <a:close/>
                <a:moveTo>
                  <a:pt x="124" y="81"/>
                </a:moveTo>
                <a:cubicBezTo>
                  <a:pt x="124" y="82"/>
                  <a:pt x="125" y="83"/>
                  <a:pt x="127" y="83"/>
                </a:cubicBezTo>
                <a:cubicBezTo>
                  <a:pt x="128" y="83"/>
                  <a:pt x="129" y="82"/>
                  <a:pt x="129" y="81"/>
                </a:cubicBezTo>
                <a:cubicBezTo>
                  <a:pt x="129" y="63"/>
                  <a:pt x="129" y="63"/>
                  <a:pt x="129" y="63"/>
                </a:cubicBezTo>
                <a:cubicBezTo>
                  <a:pt x="129" y="36"/>
                  <a:pt x="107" y="14"/>
                  <a:pt x="80" y="14"/>
                </a:cubicBezTo>
                <a:cubicBezTo>
                  <a:pt x="53" y="14"/>
                  <a:pt x="31" y="36"/>
                  <a:pt x="31" y="63"/>
                </a:cubicBezTo>
                <a:cubicBezTo>
                  <a:pt x="31" y="81"/>
                  <a:pt x="31" y="81"/>
                  <a:pt x="31" y="81"/>
                </a:cubicBezTo>
                <a:cubicBezTo>
                  <a:pt x="31" y="82"/>
                  <a:pt x="33" y="83"/>
                  <a:pt x="34" y="83"/>
                </a:cubicBezTo>
                <a:cubicBezTo>
                  <a:pt x="35" y="83"/>
                  <a:pt x="36" y="82"/>
                  <a:pt x="36" y="81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38"/>
                  <a:pt x="56" y="19"/>
                  <a:pt x="80" y="19"/>
                </a:cubicBezTo>
                <a:cubicBezTo>
                  <a:pt x="104" y="19"/>
                  <a:pt x="124" y="38"/>
                  <a:pt x="124" y="63"/>
                </a:cubicBezTo>
                <a:lnTo>
                  <a:pt x="124" y="81"/>
                </a:lnTo>
                <a:close/>
                <a:moveTo>
                  <a:pt x="129" y="85"/>
                </a:moveTo>
                <a:cubicBezTo>
                  <a:pt x="125" y="85"/>
                  <a:pt x="125" y="85"/>
                  <a:pt x="125" y="85"/>
                </a:cubicBezTo>
                <a:cubicBezTo>
                  <a:pt x="121" y="85"/>
                  <a:pt x="118" y="87"/>
                  <a:pt x="118" y="91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7"/>
                  <a:pt x="121" y="150"/>
                  <a:pt x="125" y="150"/>
                </a:cubicBezTo>
                <a:cubicBezTo>
                  <a:pt x="129" y="150"/>
                  <a:pt x="129" y="150"/>
                  <a:pt x="129" y="150"/>
                </a:cubicBezTo>
                <a:cubicBezTo>
                  <a:pt x="132" y="150"/>
                  <a:pt x="135" y="147"/>
                  <a:pt x="135" y="144"/>
                </a:cubicBezTo>
                <a:cubicBezTo>
                  <a:pt x="135" y="91"/>
                  <a:pt x="135" y="91"/>
                  <a:pt x="135" y="91"/>
                </a:cubicBezTo>
                <a:cubicBezTo>
                  <a:pt x="135" y="87"/>
                  <a:pt x="132" y="85"/>
                  <a:pt x="129" y="85"/>
                </a:cubicBezTo>
                <a:close/>
                <a:moveTo>
                  <a:pt x="130" y="144"/>
                </a:moveTo>
                <a:cubicBezTo>
                  <a:pt x="130" y="145"/>
                  <a:pt x="130" y="145"/>
                  <a:pt x="129" y="145"/>
                </a:cubicBezTo>
                <a:cubicBezTo>
                  <a:pt x="125" y="145"/>
                  <a:pt x="125" y="145"/>
                  <a:pt x="125" y="145"/>
                </a:cubicBezTo>
                <a:cubicBezTo>
                  <a:pt x="124" y="145"/>
                  <a:pt x="123" y="145"/>
                  <a:pt x="123" y="144"/>
                </a:cubicBezTo>
                <a:cubicBezTo>
                  <a:pt x="123" y="91"/>
                  <a:pt x="123" y="91"/>
                  <a:pt x="123" y="91"/>
                </a:cubicBezTo>
                <a:cubicBezTo>
                  <a:pt x="123" y="90"/>
                  <a:pt x="124" y="89"/>
                  <a:pt x="125" y="89"/>
                </a:cubicBezTo>
                <a:cubicBezTo>
                  <a:pt x="129" y="89"/>
                  <a:pt x="129" y="89"/>
                  <a:pt x="129" y="89"/>
                </a:cubicBezTo>
                <a:cubicBezTo>
                  <a:pt x="130" y="89"/>
                  <a:pt x="130" y="90"/>
                  <a:pt x="130" y="91"/>
                </a:cubicBezTo>
                <a:lnTo>
                  <a:pt x="130" y="144"/>
                </a:lnTo>
                <a:close/>
                <a:moveTo>
                  <a:pt x="141" y="86"/>
                </a:moveTo>
                <a:cubicBezTo>
                  <a:pt x="140" y="86"/>
                  <a:pt x="139" y="86"/>
                  <a:pt x="139" y="87"/>
                </a:cubicBezTo>
                <a:cubicBezTo>
                  <a:pt x="138" y="87"/>
                  <a:pt x="138" y="88"/>
                  <a:pt x="138" y="89"/>
                </a:cubicBezTo>
                <a:cubicBezTo>
                  <a:pt x="138" y="146"/>
                  <a:pt x="138" y="146"/>
                  <a:pt x="138" y="146"/>
                </a:cubicBezTo>
                <a:cubicBezTo>
                  <a:pt x="138" y="147"/>
                  <a:pt x="138" y="148"/>
                  <a:pt x="139" y="148"/>
                </a:cubicBezTo>
                <a:cubicBezTo>
                  <a:pt x="139" y="148"/>
                  <a:pt x="140" y="149"/>
                  <a:pt x="140" y="149"/>
                </a:cubicBezTo>
                <a:cubicBezTo>
                  <a:pt x="140" y="149"/>
                  <a:pt x="141" y="149"/>
                  <a:pt x="141" y="148"/>
                </a:cubicBezTo>
                <a:cubicBezTo>
                  <a:pt x="153" y="144"/>
                  <a:pt x="160" y="132"/>
                  <a:pt x="160" y="117"/>
                </a:cubicBezTo>
                <a:cubicBezTo>
                  <a:pt x="160" y="103"/>
                  <a:pt x="153" y="91"/>
                  <a:pt x="141" y="86"/>
                </a:cubicBezTo>
                <a:close/>
                <a:moveTo>
                  <a:pt x="143" y="142"/>
                </a:moveTo>
                <a:cubicBezTo>
                  <a:pt x="143" y="93"/>
                  <a:pt x="143" y="93"/>
                  <a:pt x="143" y="93"/>
                </a:cubicBezTo>
                <a:cubicBezTo>
                  <a:pt x="150" y="97"/>
                  <a:pt x="155" y="107"/>
                  <a:pt x="155" y="117"/>
                </a:cubicBezTo>
                <a:cubicBezTo>
                  <a:pt x="155" y="128"/>
                  <a:pt x="150" y="138"/>
                  <a:pt x="143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39E0CA06-3F9B-9260-03FF-EF0143B25E89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4133850"/>
            <a:ext cx="257175" cy="238125"/>
          </a:xfrm>
          <a:custGeom>
            <a:avLst/>
            <a:gdLst>
              <a:gd name="T0" fmla="*/ 1 w 162"/>
              <a:gd name="T1" fmla="*/ 41 h 150"/>
              <a:gd name="T2" fmla="*/ 34 w 162"/>
              <a:gd name="T3" fmla="*/ 68 h 150"/>
              <a:gd name="T4" fmla="*/ 7 w 162"/>
              <a:gd name="T5" fmla="*/ 129 h 150"/>
              <a:gd name="T6" fmla="*/ 131 w 162"/>
              <a:gd name="T7" fmla="*/ 76 h 150"/>
              <a:gd name="T8" fmla="*/ 152 w 162"/>
              <a:gd name="T9" fmla="*/ 52 h 150"/>
              <a:gd name="T10" fmla="*/ 122 w 162"/>
              <a:gd name="T11" fmla="*/ 68 h 150"/>
              <a:gd name="T12" fmla="*/ 33 w 162"/>
              <a:gd name="T13" fmla="*/ 80 h 150"/>
              <a:gd name="T14" fmla="*/ 62 w 162"/>
              <a:gd name="T15" fmla="*/ 57 h 150"/>
              <a:gd name="T16" fmla="*/ 69 w 162"/>
              <a:gd name="T17" fmla="*/ 54 h 150"/>
              <a:gd name="T18" fmla="*/ 97 w 162"/>
              <a:gd name="T19" fmla="*/ 34 h 150"/>
              <a:gd name="T20" fmla="*/ 115 w 162"/>
              <a:gd name="T21" fmla="*/ 57 h 150"/>
              <a:gd name="T22" fmla="*/ 107 w 162"/>
              <a:gd name="T23" fmla="*/ 42 h 150"/>
              <a:gd name="T24" fmla="*/ 105 w 162"/>
              <a:gd name="T25" fmla="*/ 31 h 150"/>
              <a:gd name="T26" fmla="*/ 91 w 162"/>
              <a:gd name="T27" fmla="*/ 52 h 150"/>
              <a:gd name="T28" fmla="*/ 62 w 162"/>
              <a:gd name="T29" fmla="*/ 29 h 150"/>
              <a:gd name="T30" fmla="*/ 59 w 162"/>
              <a:gd name="T31" fmla="*/ 43 h 150"/>
              <a:gd name="T32" fmla="*/ 152 w 162"/>
              <a:gd name="T33" fmla="*/ 47 h 150"/>
              <a:gd name="T34" fmla="*/ 116 w 162"/>
              <a:gd name="T35" fmla="*/ 29 h 150"/>
              <a:gd name="T36" fmla="*/ 52 w 162"/>
              <a:gd name="T37" fmla="*/ 25 h 150"/>
              <a:gd name="T38" fmla="*/ 54 w 162"/>
              <a:gd name="T39" fmla="*/ 43 h 150"/>
              <a:gd name="T40" fmla="*/ 22 w 162"/>
              <a:gd name="T41" fmla="*/ 9 h 150"/>
              <a:gd name="T42" fmla="*/ 81 w 162"/>
              <a:gd name="T43" fmla="*/ 59 h 150"/>
              <a:gd name="T44" fmla="*/ 81 w 162"/>
              <a:gd name="T45" fmla="*/ 59 h 150"/>
              <a:gd name="T46" fmla="*/ 108 w 162"/>
              <a:gd name="T47" fmla="*/ 91 h 150"/>
              <a:gd name="T48" fmla="*/ 90 w 162"/>
              <a:gd name="T49" fmla="*/ 91 h 150"/>
              <a:gd name="T50" fmla="*/ 81 w 162"/>
              <a:gd name="T51" fmla="*/ 96 h 150"/>
              <a:gd name="T52" fmla="*/ 81 w 162"/>
              <a:gd name="T53" fmla="*/ 102 h 150"/>
              <a:gd name="T54" fmla="*/ 81 w 162"/>
              <a:gd name="T55" fmla="*/ 102 h 150"/>
              <a:gd name="T56" fmla="*/ 83 w 162"/>
              <a:gd name="T57" fmla="*/ 110 h 150"/>
              <a:gd name="T58" fmla="*/ 81 w 162"/>
              <a:gd name="T59" fmla="*/ 65 h 150"/>
              <a:gd name="T60" fmla="*/ 83 w 162"/>
              <a:gd name="T61" fmla="*/ 72 h 150"/>
              <a:gd name="T62" fmla="*/ 101 w 162"/>
              <a:gd name="T63" fmla="*/ 94 h 150"/>
              <a:gd name="T64" fmla="*/ 93 w 162"/>
              <a:gd name="T65" fmla="*/ 107 h 150"/>
              <a:gd name="T66" fmla="*/ 101 w 162"/>
              <a:gd name="T67" fmla="*/ 94 h 150"/>
              <a:gd name="T68" fmla="*/ 95 w 162"/>
              <a:gd name="T69" fmla="*/ 99 h 150"/>
              <a:gd name="T70" fmla="*/ 99 w 162"/>
              <a:gd name="T71" fmla="*/ 102 h 150"/>
              <a:gd name="T72" fmla="*/ 68 w 162"/>
              <a:gd name="T73" fmla="*/ 75 h 150"/>
              <a:gd name="T74" fmla="*/ 61 w 162"/>
              <a:gd name="T75" fmla="*/ 88 h 150"/>
              <a:gd name="T76" fmla="*/ 67 w 162"/>
              <a:gd name="T77" fmla="*/ 83 h 150"/>
              <a:gd name="T78" fmla="*/ 65 w 162"/>
              <a:gd name="T79" fmla="*/ 93 h 150"/>
              <a:gd name="T80" fmla="*/ 65 w 162"/>
              <a:gd name="T81" fmla="*/ 108 h 150"/>
              <a:gd name="T82" fmla="*/ 65 w 162"/>
              <a:gd name="T83" fmla="*/ 93 h 150"/>
              <a:gd name="T84" fmla="*/ 62 w 162"/>
              <a:gd name="T85" fmla="*/ 100 h 150"/>
              <a:gd name="T86" fmla="*/ 67 w 162"/>
              <a:gd name="T87" fmla="*/ 101 h 150"/>
              <a:gd name="T88" fmla="*/ 101 w 162"/>
              <a:gd name="T89" fmla="*/ 88 h 150"/>
              <a:gd name="T90" fmla="*/ 93 w 162"/>
              <a:gd name="T91" fmla="*/ 75 h 150"/>
              <a:gd name="T92" fmla="*/ 95 w 162"/>
              <a:gd name="T93" fmla="*/ 83 h 150"/>
              <a:gd name="T94" fmla="*/ 154 w 162"/>
              <a:gd name="T95" fmla="*/ 131 h 150"/>
              <a:gd name="T96" fmla="*/ 7 w 162"/>
              <a:gd name="T97" fmla="*/ 150 h 150"/>
              <a:gd name="T98" fmla="*/ 154 w 162"/>
              <a:gd name="T99" fmla="*/ 131 h 150"/>
              <a:gd name="T100" fmla="*/ 152 w 162"/>
              <a:gd name="T101" fmla="*/ 136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2" h="150">
                <a:moveTo>
                  <a:pt x="139" y="4"/>
                </a:moveTo>
                <a:cubicBezTo>
                  <a:pt x="121" y="2"/>
                  <a:pt x="102" y="0"/>
                  <a:pt x="82" y="0"/>
                </a:cubicBezTo>
                <a:cubicBezTo>
                  <a:pt x="63" y="0"/>
                  <a:pt x="42" y="2"/>
                  <a:pt x="22" y="4"/>
                </a:cubicBezTo>
                <a:cubicBezTo>
                  <a:pt x="9" y="6"/>
                  <a:pt x="0" y="27"/>
                  <a:pt x="1" y="41"/>
                </a:cubicBezTo>
                <a:cubicBezTo>
                  <a:pt x="1" y="51"/>
                  <a:pt x="8" y="52"/>
                  <a:pt x="10" y="52"/>
                </a:cubicBezTo>
                <a:cubicBezTo>
                  <a:pt x="43" y="52"/>
                  <a:pt x="43" y="52"/>
                  <a:pt x="43" y="52"/>
                </a:cubicBezTo>
                <a:cubicBezTo>
                  <a:pt x="38" y="54"/>
                  <a:pt x="34" y="58"/>
                  <a:pt x="34" y="64"/>
                </a:cubicBezTo>
                <a:cubicBezTo>
                  <a:pt x="34" y="68"/>
                  <a:pt x="34" y="68"/>
                  <a:pt x="34" y="68"/>
                </a:cubicBezTo>
                <a:cubicBezTo>
                  <a:pt x="34" y="71"/>
                  <a:pt x="33" y="74"/>
                  <a:pt x="30" y="76"/>
                </a:cubicBezTo>
                <a:cubicBezTo>
                  <a:pt x="14" y="87"/>
                  <a:pt x="5" y="106"/>
                  <a:pt x="5" y="125"/>
                </a:cubicBezTo>
                <a:cubicBezTo>
                  <a:pt x="5" y="126"/>
                  <a:pt x="5" y="126"/>
                  <a:pt x="5" y="126"/>
                </a:cubicBezTo>
                <a:cubicBezTo>
                  <a:pt x="5" y="128"/>
                  <a:pt x="6" y="129"/>
                  <a:pt x="7" y="129"/>
                </a:cubicBezTo>
                <a:cubicBezTo>
                  <a:pt x="154" y="129"/>
                  <a:pt x="154" y="129"/>
                  <a:pt x="154" y="129"/>
                </a:cubicBezTo>
                <a:cubicBezTo>
                  <a:pt x="156" y="129"/>
                  <a:pt x="157" y="128"/>
                  <a:pt x="157" y="126"/>
                </a:cubicBezTo>
                <a:cubicBezTo>
                  <a:pt x="157" y="125"/>
                  <a:pt x="157" y="125"/>
                  <a:pt x="157" y="125"/>
                </a:cubicBezTo>
                <a:cubicBezTo>
                  <a:pt x="157" y="106"/>
                  <a:pt x="147" y="87"/>
                  <a:pt x="131" y="76"/>
                </a:cubicBezTo>
                <a:cubicBezTo>
                  <a:pt x="129" y="74"/>
                  <a:pt x="127" y="71"/>
                  <a:pt x="127" y="68"/>
                </a:cubicBezTo>
                <a:cubicBezTo>
                  <a:pt x="127" y="64"/>
                  <a:pt x="127" y="64"/>
                  <a:pt x="127" y="64"/>
                </a:cubicBezTo>
                <a:cubicBezTo>
                  <a:pt x="127" y="58"/>
                  <a:pt x="124" y="54"/>
                  <a:pt x="119" y="52"/>
                </a:cubicBezTo>
                <a:cubicBezTo>
                  <a:pt x="152" y="52"/>
                  <a:pt x="152" y="52"/>
                  <a:pt x="152" y="52"/>
                </a:cubicBezTo>
                <a:cubicBezTo>
                  <a:pt x="157" y="52"/>
                  <a:pt x="160" y="48"/>
                  <a:pt x="161" y="41"/>
                </a:cubicBezTo>
                <a:cubicBezTo>
                  <a:pt x="162" y="27"/>
                  <a:pt x="154" y="6"/>
                  <a:pt x="139" y="4"/>
                </a:cubicBezTo>
                <a:close/>
                <a:moveTo>
                  <a:pt x="122" y="64"/>
                </a:moveTo>
                <a:cubicBezTo>
                  <a:pt x="122" y="68"/>
                  <a:pt x="122" y="68"/>
                  <a:pt x="122" y="68"/>
                </a:cubicBezTo>
                <a:cubicBezTo>
                  <a:pt x="122" y="73"/>
                  <a:pt x="125" y="77"/>
                  <a:pt x="128" y="80"/>
                </a:cubicBezTo>
                <a:cubicBezTo>
                  <a:pt x="143" y="90"/>
                  <a:pt x="151" y="107"/>
                  <a:pt x="152" y="124"/>
                </a:cubicBezTo>
                <a:cubicBezTo>
                  <a:pt x="10" y="124"/>
                  <a:pt x="10" y="124"/>
                  <a:pt x="10" y="124"/>
                </a:cubicBezTo>
                <a:cubicBezTo>
                  <a:pt x="10" y="107"/>
                  <a:pt x="19" y="90"/>
                  <a:pt x="33" y="80"/>
                </a:cubicBezTo>
                <a:cubicBezTo>
                  <a:pt x="37" y="77"/>
                  <a:pt x="39" y="73"/>
                  <a:pt x="39" y="68"/>
                </a:cubicBezTo>
                <a:cubicBezTo>
                  <a:pt x="39" y="64"/>
                  <a:pt x="39" y="64"/>
                  <a:pt x="39" y="64"/>
                </a:cubicBezTo>
                <a:cubicBezTo>
                  <a:pt x="39" y="60"/>
                  <a:pt x="42" y="57"/>
                  <a:pt x="46" y="57"/>
                </a:cubicBezTo>
                <a:cubicBezTo>
                  <a:pt x="62" y="57"/>
                  <a:pt x="62" y="57"/>
                  <a:pt x="62" y="57"/>
                </a:cubicBezTo>
                <a:cubicBezTo>
                  <a:pt x="64" y="57"/>
                  <a:pt x="65" y="56"/>
                  <a:pt x="65" y="54"/>
                </a:cubicBezTo>
                <a:cubicBezTo>
                  <a:pt x="65" y="34"/>
                  <a:pt x="65" y="34"/>
                  <a:pt x="65" y="34"/>
                </a:cubicBezTo>
                <a:cubicBezTo>
                  <a:pt x="69" y="34"/>
                  <a:pt x="69" y="34"/>
                  <a:pt x="69" y="34"/>
                </a:cubicBezTo>
                <a:cubicBezTo>
                  <a:pt x="69" y="54"/>
                  <a:pt x="69" y="54"/>
                  <a:pt x="69" y="54"/>
                </a:cubicBezTo>
                <a:cubicBezTo>
                  <a:pt x="69" y="56"/>
                  <a:pt x="70" y="57"/>
                  <a:pt x="71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5" y="57"/>
                  <a:pt x="97" y="56"/>
                  <a:pt x="97" y="54"/>
                </a:cubicBezTo>
                <a:cubicBezTo>
                  <a:pt x="97" y="34"/>
                  <a:pt x="97" y="34"/>
                  <a:pt x="97" y="34"/>
                </a:cubicBezTo>
                <a:cubicBezTo>
                  <a:pt x="100" y="34"/>
                  <a:pt x="100" y="34"/>
                  <a:pt x="100" y="34"/>
                </a:cubicBezTo>
                <a:cubicBezTo>
                  <a:pt x="100" y="54"/>
                  <a:pt x="100" y="54"/>
                  <a:pt x="100" y="54"/>
                </a:cubicBezTo>
                <a:cubicBezTo>
                  <a:pt x="100" y="56"/>
                  <a:pt x="101" y="57"/>
                  <a:pt x="103" y="57"/>
                </a:cubicBezTo>
                <a:cubicBezTo>
                  <a:pt x="115" y="57"/>
                  <a:pt x="115" y="57"/>
                  <a:pt x="115" y="57"/>
                </a:cubicBezTo>
                <a:cubicBezTo>
                  <a:pt x="119" y="57"/>
                  <a:pt x="122" y="60"/>
                  <a:pt x="122" y="64"/>
                </a:cubicBezTo>
                <a:close/>
                <a:moveTo>
                  <a:pt x="56" y="29"/>
                </a:moveTo>
                <a:cubicBezTo>
                  <a:pt x="75" y="27"/>
                  <a:pt x="92" y="27"/>
                  <a:pt x="109" y="29"/>
                </a:cubicBezTo>
                <a:cubicBezTo>
                  <a:pt x="107" y="34"/>
                  <a:pt x="107" y="38"/>
                  <a:pt x="107" y="42"/>
                </a:cubicBezTo>
                <a:cubicBezTo>
                  <a:pt x="107" y="42"/>
                  <a:pt x="107" y="43"/>
                  <a:pt x="107" y="43"/>
                </a:cubicBezTo>
                <a:cubicBezTo>
                  <a:pt x="107" y="47"/>
                  <a:pt x="109" y="51"/>
                  <a:pt x="113" y="52"/>
                </a:cubicBezTo>
                <a:cubicBezTo>
                  <a:pt x="105" y="52"/>
                  <a:pt x="105" y="52"/>
                  <a:pt x="105" y="52"/>
                </a:cubicBezTo>
                <a:cubicBezTo>
                  <a:pt x="105" y="31"/>
                  <a:pt x="105" y="31"/>
                  <a:pt x="105" y="31"/>
                </a:cubicBezTo>
                <a:cubicBezTo>
                  <a:pt x="105" y="30"/>
                  <a:pt x="104" y="29"/>
                  <a:pt x="103" y="29"/>
                </a:cubicBezTo>
                <a:cubicBezTo>
                  <a:pt x="94" y="29"/>
                  <a:pt x="94" y="29"/>
                  <a:pt x="94" y="29"/>
                </a:cubicBezTo>
                <a:cubicBezTo>
                  <a:pt x="93" y="29"/>
                  <a:pt x="91" y="30"/>
                  <a:pt x="91" y="31"/>
                </a:cubicBezTo>
                <a:cubicBezTo>
                  <a:pt x="91" y="52"/>
                  <a:pt x="91" y="52"/>
                  <a:pt x="91" y="52"/>
                </a:cubicBezTo>
                <a:cubicBezTo>
                  <a:pt x="74" y="52"/>
                  <a:pt x="74" y="52"/>
                  <a:pt x="74" y="52"/>
                </a:cubicBezTo>
                <a:cubicBezTo>
                  <a:pt x="74" y="31"/>
                  <a:pt x="74" y="31"/>
                  <a:pt x="74" y="31"/>
                </a:cubicBezTo>
                <a:cubicBezTo>
                  <a:pt x="74" y="30"/>
                  <a:pt x="72" y="29"/>
                  <a:pt x="71" y="29"/>
                </a:cubicBezTo>
                <a:cubicBezTo>
                  <a:pt x="62" y="29"/>
                  <a:pt x="62" y="29"/>
                  <a:pt x="62" y="29"/>
                </a:cubicBezTo>
                <a:cubicBezTo>
                  <a:pt x="61" y="29"/>
                  <a:pt x="60" y="30"/>
                  <a:pt x="60" y="31"/>
                </a:cubicBezTo>
                <a:cubicBezTo>
                  <a:pt x="60" y="52"/>
                  <a:pt x="60" y="52"/>
                  <a:pt x="60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56" y="51"/>
                  <a:pt x="59" y="47"/>
                  <a:pt x="59" y="43"/>
                </a:cubicBezTo>
                <a:cubicBezTo>
                  <a:pt x="59" y="43"/>
                  <a:pt x="59" y="42"/>
                  <a:pt x="59" y="42"/>
                </a:cubicBezTo>
                <a:cubicBezTo>
                  <a:pt x="59" y="38"/>
                  <a:pt x="59" y="34"/>
                  <a:pt x="56" y="29"/>
                </a:cubicBezTo>
                <a:close/>
                <a:moveTo>
                  <a:pt x="156" y="41"/>
                </a:moveTo>
                <a:cubicBezTo>
                  <a:pt x="155" y="44"/>
                  <a:pt x="154" y="47"/>
                  <a:pt x="152" y="47"/>
                </a:cubicBezTo>
                <a:cubicBezTo>
                  <a:pt x="116" y="47"/>
                  <a:pt x="116" y="47"/>
                  <a:pt x="116" y="47"/>
                </a:cubicBezTo>
                <a:cubicBezTo>
                  <a:pt x="114" y="47"/>
                  <a:pt x="112" y="45"/>
                  <a:pt x="112" y="43"/>
                </a:cubicBezTo>
                <a:cubicBezTo>
                  <a:pt x="112" y="43"/>
                  <a:pt x="112" y="42"/>
                  <a:pt x="112" y="42"/>
                </a:cubicBezTo>
                <a:cubicBezTo>
                  <a:pt x="112" y="38"/>
                  <a:pt x="112" y="33"/>
                  <a:pt x="116" y="29"/>
                </a:cubicBezTo>
                <a:cubicBezTo>
                  <a:pt x="116" y="28"/>
                  <a:pt x="116" y="27"/>
                  <a:pt x="116" y="26"/>
                </a:cubicBezTo>
                <a:cubicBezTo>
                  <a:pt x="116" y="25"/>
                  <a:pt x="115" y="25"/>
                  <a:pt x="114" y="25"/>
                </a:cubicBezTo>
                <a:cubicBezTo>
                  <a:pt x="104" y="23"/>
                  <a:pt x="94" y="22"/>
                  <a:pt x="84" y="22"/>
                </a:cubicBezTo>
                <a:cubicBezTo>
                  <a:pt x="73" y="22"/>
                  <a:pt x="62" y="23"/>
                  <a:pt x="52" y="25"/>
                </a:cubicBezTo>
                <a:cubicBezTo>
                  <a:pt x="51" y="25"/>
                  <a:pt x="50" y="25"/>
                  <a:pt x="50" y="26"/>
                </a:cubicBezTo>
                <a:cubicBezTo>
                  <a:pt x="49" y="27"/>
                  <a:pt x="49" y="28"/>
                  <a:pt x="50" y="29"/>
                </a:cubicBezTo>
                <a:cubicBezTo>
                  <a:pt x="54" y="33"/>
                  <a:pt x="54" y="38"/>
                  <a:pt x="54" y="42"/>
                </a:cubicBezTo>
                <a:cubicBezTo>
                  <a:pt x="54" y="42"/>
                  <a:pt x="54" y="43"/>
                  <a:pt x="54" y="43"/>
                </a:cubicBezTo>
                <a:cubicBezTo>
                  <a:pt x="54" y="45"/>
                  <a:pt x="52" y="47"/>
                  <a:pt x="50" y="47"/>
                </a:cubicBezTo>
                <a:cubicBezTo>
                  <a:pt x="10" y="47"/>
                  <a:pt x="10" y="47"/>
                  <a:pt x="10" y="47"/>
                </a:cubicBezTo>
                <a:cubicBezTo>
                  <a:pt x="8" y="47"/>
                  <a:pt x="6" y="45"/>
                  <a:pt x="6" y="40"/>
                </a:cubicBezTo>
                <a:cubicBezTo>
                  <a:pt x="5" y="29"/>
                  <a:pt x="13" y="10"/>
                  <a:pt x="22" y="9"/>
                </a:cubicBezTo>
                <a:cubicBezTo>
                  <a:pt x="43" y="7"/>
                  <a:pt x="63" y="5"/>
                  <a:pt x="82" y="5"/>
                </a:cubicBezTo>
                <a:cubicBezTo>
                  <a:pt x="101" y="5"/>
                  <a:pt x="120" y="7"/>
                  <a:pt x="138" y="9"/>
                </a:cubicBezTo>
                <a:cubicBezTo>
                  <a:pt x="150" y="11"/>
                  <a:pt x="156" y="29"/>
                  <a:pt x="156" y="41"/>
                </a:cubicBezTo>
                <a:close/>
                <a:moveTo>
                  <a:pt x="81" y="59"/>
                </a:moveTo>
                <a:cubicBezTo>
                  <a:pt x="63" y="59"/>
                  <a:pt x="49" y="74"/>
                  <a:pt x="49" y="91"/>
                </a:cubicBezTo>
                <a:cubicBezTo>
                  <a:pt x="49" y="109"/>
                  <a:pt x="63" y="123"/>
                  <a:pt x="81" y="123"/>
                </a:cubicBezTo>
                <a:cubicBezTo>
                  <a:pt x="98" y="123"/>
                  <a:pt x="113" y="109"/>
                  <a:pt x="113" y="91"/>
                </a:cubicBezTo>
                <a:cubicBezTo>
                  <a:pt x="113" y="74"/>
                  <a:pt x="98" y="59"/>
                  <a:pt x="81" y="59"/>
                </a:cubicBezTo>
                <a:close/>
                <a:moveTo>
                  <a:pt x="81" y="118"/>
                </a:moveTo>
                <a:cubicBezTo>
                  <a:pt x="66" y="118"/>
                  <a:pt x="54" y="106"/>
                  <a:pt x="54" y="91"/>
                </a:cubicBezTo>
                <a:cubicBezTo>
                  <a:pt x="54" y="76"/>
                  <a:pt x="66" y="64"/>
                  <a:pt x="81" y="64"/>
                </a:cubicBezTo>
                <a:cubicBezTo>
                  <a:pt x="96" y="64"/>
                  <a:pt x="108" y="76"/>
                  <a:pt x="108" y="91"/>
                </a:cubicBezTo>
                <a:cubicBezTo>
                  <a:pt x="108" y="106"/>
                  <a:pt x="96" y="118"/>
                  <a:pt x="81" y="118"/>
                </a:cubicBezTo>
                <a:close/>
                <a:moveTo>
                  <a:pt x="71" y="91"/>
                </a:moveTo>
                <a:cubicBezTo>
                  <a:pt x="71" y="96"/>
                  <a:pt x="76" y="101"/>
                  <a:pt x="81" y="101"/>
                </a:cubicBezTo>
                <a:cubicBezTo>
                  <a:pt x="86" y="101"/>
                  <a:pt x="90" y="96"/>
                  <a:pt x="90" y="91"/>
                </a:cubicBezTo>
                <a:cubicBezTo>
                  <a:pt x="90" y="86"/>
                  <a:pt x="86" y="82"/>
                  <a:pt x="81" y="82"/>
                </a:cubicBezTo>
                <a:cubicBezTo>
                  <a:pt x="76" y="82"/>
                  <a:pt x="71" y="86"/>
                  <a:pt x="71" y="91"/>
                </a:cubicBezTo>
                <a:close/>
                <a:moveTo>
                  <a:pt x="85" y="91"/>
                </a:moveTo>
                <a:cubicBezTo>
                  <a:pt x="85" y="94"/>
                  <a:pt x="83" y="96"/>
                  <a:pt x="81" y="96"/>
                </a:cubicBezTo>
                <a:cubicBezTo>
                  <a:pt x="78" y="96"/>
                  <a:pt x="76" y="94"/>
                  <a:pt x="76" y="91"/>
                </a:cubicBezTo>
                <a:cubicBezTo>
                  <a:pt x="76" y="89"/>
                  <a:pt x="78" y="87"/>
                  <a:pt x="81" y="87"/>
                </a:cubicBezTo>
                <a:cubicBezTo>
                  <a:pt x="83" y="87"/>
                  <a:pt x="85" y="89"/>
                  <a:pt x="85" y="91"/>
                </a:cubicBezTo>
                <a:close/>
                <a:moveTo>
                  <a:pt x="81" y="102"/>
                </a:moveTo>
                <a:cubicBezTo>
                  <a:pt x="77" y="102"/>
                  <a:pt x="73" y="105"/>
                  <a:pt x="73" y="110"/>
                </a:cubicBezTo>
                <a:cubicBezTo>
                  <a:pt x="73" y="114"/>
                  <a:pt x="77" y="117"/>
                  <a:pt x="81" y="117"/>
                </a:cubicBezTo>
                <a:cubicBezTo>
                  <a:pt x="85" y="117"/>
                  <a:pt x="88" y="114"/>
                  <a:pt x="88" y="110"/>
                </a:cubicBezTo>
                <a:cubicBezTo>
                  <a:pt x="88" y="105"/>
                  <a:pt x="85" y="102"/>
                  <a:pt x="81" y="102"/>
                </a:cubicBezTo>
                <a:close/>
                <a:moveTo>
                  <a:pt x="81" y="112"/>
                </a:moveTo>
                <a:cubicBezTo>
                  <a:pt x="79" y="112"/>
                  <a:pt x="78" y="111"/>
                  <a:pt x="78" y="110"/>
                </a:cubicBezTo>
                <a:cubicBezTo>
                  <a:pt x="78" y="108"/>
                  <a:pt x="79" y="107"/>
                  <a:pt x="81" y="107"/>
                </a:cubicBezTo>
                <a:cubicBezTo>
                  <a:pt x="82" y="107"/>
                  <a:pt x="83" y="108"/>
                  <a:pt x="83" y="110"/>
                </a:cubicBezTo>
                <a:cubicBezTo>
                  <a:pt x="83" y="111"/>
                  <a:pt x="82" y="112"/>
                  <a:pt x="81" y="112"/>
                </a:cubicBezTo>
                <a:close/>
                <a:moveTo>
                  <a:pt x="81" y="80"/>
                </a:moveTo>
                <a:cubicBezTo>
                  <a:pt x="85" y="80"/>
                  <a:pt x="88" y="77"/>
                  <a:pt x="88" y="72"/>
                </a:cubicBezTo>
                <a:cubicBezTo>
                  <a:pt x="88" y="68"/>
                  <a:pt x="85" y="65"/>
                  <a:pt x="81" y="65"/>
                </a:cubicBezTo>
                <a:cubicBezTo>
                  <a:pt x="77" y="65"/>
                  <a:pt x="73" y="68"/>
                  <a:pt x="73" y="72"/>
                </a:cubicBezTo>
                <a:cubicBezTo>
                  <a:pt x="73" y="77"/>
                  <a:pt x="77" y="80"/>
                  <a:pt x="81" y="80"/>
                </a:cubicBezTo>
                <a:close/>
                <a:moveTo>
                  <a:pt x="81" y="70"/>
                </a:moveTo>
                <a:cubicBezTo>
                  <a:pt x="82" y="70"/>
                  <a:pt x="83" y="71"/>
                  <a:pt x="83" y="72"/>
                </a:cubicBezTo>
                <a:cubicBezTo>
                  <a:pt x="83" y="74"/>
                  <a:pt x="82" y="75"/>
                  <a:pt x="81" y="75"/>
                </a:cubicBezTo>
                <a:cubicBezTo>
                  <a:pt x="79" y="75"/>
                  <a:pt x="78" y="74"/>
                  <a:pt x="78" y="72"/>
                </a:cubicBezTo>
                <a:cubicBezTo>
                  <a:pt x="78" y="71"/>
                  <a:pt x="79" y="70"/>
                  <a:pt x="81" y="70"/>
                </a:cubicBezTo>
                <a:close/>
                <a:moveTo>
                  <a:pt x="101" y="94"/>
                </a:moveTo>
                <a:cubicBezTo>
                  <a:pt x="99" y="93"/>
                  <a:pt x="98" y="93"/>
                  <a:pt x="97" y="93"/>
                </a:cubicBezTo>
                <a:cubicBezTo>
                  <a:pt x="94" y="93"/>
                  <a:pt x="92" y="94"/>
                  <a:pt x="90" y="97"/>
                </a:cubicBezTo>
                <a:cubicBezTo>
                  <a:pt x="89" y="98"/>
                  <a:pt x="89" y="100"/>
                  <a:pt x="89" y="102"/>
                </a:cubicBezTo>
                <a:cubicBezTo>
                  <a:pt x="90" y="104"/>
                  <a:pt x="91" y="106"/>
                  <a:pt x="93" y="107"/>
                </a:cubicBezTo>
                <a:cubicBezTo>
                  <a:pt x="94" y="108"/>
                  <a:pt x="95" y="108"/>
                  <a:pt x="97" y="108"/>
                </a:cubicBezTo>
                <a:cubicBezTo>
                  <a:pt x="99" y="108"/>
                  <a:pt x="102" y="106"/>
                  <a:pt x="103" y="104"/>
                </a:cubicBezTo>
                <a:cubicBezTo>
                  <a:pt x="104" y="102"/>
                  <a:pt x="105" y="100"/>
                  <a:pt x="104" y="98"/>
                </a:cubicBezTo>
                <a:cubicBezTo>
                  <a:pt x="104" y="96"/>
                  <a:pt x="102" y="95"/>
                  <a:pt x="101" y="94"/>
                </a:cubicBezTo>
                <a:close/>
                <a:moveTo>
                  <a:pt x="99" y="102"/>
                </a:moveTo>
                <a:cubicBezTo>
                  <a:pt x="98" y="103"/>
                  <a:pt x="97" y="103"/>
                  <a:pt x="96" y="103"/>
                </a:cubicBezTo>
                <a:cubicBezTo>
                  <a:pt x="95" y="102"/>
                  <a:pt x="95" y="102"/>
                  <a:pt x="94" y="101"/>
                </a:cubicBezTo>
                <a:cubicBezTo>
                  <a:pt x="94" y="100"/>
                  <a:pt x="94" y="100"/>
                  <a:pt x="95" y="99"/>
                </a:cubicBezTo>
                <a:cubicBezTo>
                  <a:pt x="95" y="98"/>
                  <a:pt x="96" y="98"/>
                  <a:pt x="97" y="98"/>
                </a:cubicBezTo>
                <a:cubicBezTo>
                  <a:pt x="97" y="98"/>
                  <a:pt x="98" y="98"/>
                  <a:pt x="98" y="98"/>
                </a:cubicBezTo>
                <a:cubicBezTo>
                  <a:pt x="99" y="99"/>
                  <a:pt x="99" y="99"/>
                  <a:pt x="99" y="100"/>
                </a:cubicBezTo>
                <a:cubicBezTo>
                  <a:pt x="99" y="100"/>
                  <a:pt x="99" y="101"/>
                  <a:pt x="99" y="102"/>
                </a:cubicBezTo>
                <a:close/>
                <a:moveTo>
                  <a:pt x="61" y="88"/>
                </a:moveTo>
                <a:cubicBezTo>
                  <a:pt x="62" y="89"/>
                  <a:pt x="63" y="89"/>
                  <a:pt x="65" y="89"/>
                </a:cubicBezTo>
                <a:cubicBezTo>
                  <a:pt x="67" y="89"/>
                  <a:pt x="70" y="88"/>
                  <a:pt x="71" y="86"/>
                </a:cubicBezTo>
                <a:cubicBezTo>
                  <a:pt x="73" y="82"/>
                  <a:pt x="72" y="77"/>
                  <a:pt x="68" y="75"/>
                </a:cubicBezTo>
                <a:cubicBezTo>
                  <a:pt x="67" y="75"/>
                  <a:pt x="66" y="74"/>
                  <a:pt x="65" y="74"/>
                </a:cubicBezTo>
                <a:cubicBezTo>
                  <a:pt x="62" y="74"/>
                  <a:pt x="59" y="76"/>
                  <a:pt x="58" y="78"/>
                </a:cubicBezTo>
                <a:cubicBezTo>
                  <a:pt x="57" y="80"/>
                  <a:pt x="57" y="82"/>
                  <a:pt x="57" y="84"/>
                </a:cubicBezTo>
                <a:cubicBezTo>
                  <a:pt x="58" y="86"/>
                  <a:pt x="59" y="87"/>
                  <a:pt x="61" y="88"/>
                </a:cubicBezTo>
                <a:close/>
                <a:moveTo>
                  <a:pt x="62" y="81"/>
                </a:moveTo>
                <a:cubicBezTo>
                  <a:pt x="63" y="80"/>
                  <a:pt x="64" y="79"/>
                  <a:pt x="65" y="79"/>
                </a:cubicBezTo>
                <a:cubicBezTo>
                  <a:pt x="65" y="79"/>
                  <a:pt x="65" y="79"/>
                  <a:pt x="66" y="80"/>
                </a:cubicBezTo>
                <a:cubicBezTo>
                  <a:pt x="67" y="80"/>
                  <a:pt x="67" y="82"/>
                  <a:pt x="67" y="83"/>
                </a:cubicBezTo>
                <a:cubicBezTo>
                  <a:pt x="66" y="84"/>
                  <a:pt x="64" y="85"/>
                  <a:pt x="63" y="84"/>
                </a:cubicBezTo>
                <a:cubicBezTo>
                  <a:pt x="63" y="84"/>
                  <a:pt x="62" y="83"/>
                  <a:pt x="62" y="82"/>
                </a:cubicBezTo>
                <a:cubicBezTo>
                  <a:pt x="62" y="82"/>
                  <a:pt x="62" y="81"/>
                  <a:pt x="62" y="81"/>
                </a:cubicBezTo>
                <a:close/>
                <a:moveTo>
                  <a:pt x="65" y="93"/>
                </a:moveTo>
                <a:cubicBezTo>
                  <a:pt x="63" y="93"/>
                  <a:pt x="62" y="93"/>
                  <a:pt x="61" y="94"/>
                </a:cubicBezTo>
                <a:cubicBezTo>
                  <a:pt x="59" y="95"/>
                  <a:pt x="58" y="96"/>
                  <a:pt x="57" y="98"/>
                </a:cubicBezTo>
                <a:cubicBezTo>
                  <a:pt x="57" y="100"/>
                  <a:pt x="57" y="102"/>
                  <a:pt x="58" y="104"/>
                </a:cubicBezTo>
                <a:cubicBezTo>
                  <a:pt x="59" y="106"/>
                  <a:pt x="62" y="108"/>
                  <a:pt x="65" y="108"/>
                </a:cubicBezTo>
                <a:cubicBezTo>
                  <a:pt x="66" y="108"/>
                  <a:pt x="67" y="108"/>
                  <a:pt x="68" y="107"/>
                </a:cubicBezTo>
                <a:cubicBezTo>
                  <a:pt x="70" y="106"/>
                  <a:pt x="71" y="104"/>
                  <a:pt x="72" y="102"/>
                </a:cubicBezTo>
                <a:cubicBezTo>
                  <a:pt x="72" y="100"/>
                  <a:pt x="72" y="98"/>
                  <a:pt x="71" y="97"/>
                </a:cubicBezTo>
                <a:cubicBezTo>
                  <a:pt x="70" y="94"/>
                  <a:pt x="67" y="93"/>
                  <a:pt x="65" y="93"/>
                </a:cubicBezTo>
                <a:close/>
                <a:moveTo>
                  <a:pt x="67" y="101"/>
                </a:moveTo>
                <a:cubicBezTo>
                  <a:pt x="67" y="102"/>
                  <a:pt x="66" y="102"/>
                  <a:pt x="66" y="103"/>
                </a:cubicBezTo>
                <a:cubicBezTo>
                  <a:pt x="65" y="103"/>
                  <a:pt x="63" y="103"/>
                  <a:pt x="62" y="102"/>
                </a:cubicBezTo>
                <a:cubicBezTo>
                  <a:pt x="62" y="101"/>
                  <a:pt x="62" y="100"/>
                  <a:pt x="62" y="100"/>
                </a:cubicBezTo>
                <a:cubicBezTo>
                  <a:pt x="62" y="99"/>
                  <a:pt x="63" y="99"/>
                  <a:pt x="63" y="98"/>
                </a:cubicBezTo>
                <a:cubicBezTo>
                  <a:pt x="64" y="98"/>
                  <a:pt x="64" y="98"/>
                  <a:pt x="65" y="98"/>
                </a:cubicBezTo>
                <a:cubicBezTo>
                  <a:pt x="65" y="98"/>
                  <a:pt x="66" y="98"/>
                  <a:pt x="67" y="99"/>
                </a:cubicBezTo>
                <a:cubicBezTo>
                  <a:pt x="67" y="100"/>
                  <a:pt x="67" y="100"/>
                  <a:pt x="67" y="101"/>
                </a:cubicBezTo>
                <a:close/>
                <a:moveTo>
                  <a:pt x="93" y="75"/>
                </a:moveTo>
                <a:cubicBezTo>
                  <a:pt x="89" y="77"/>
                  <a:pt x="88" y="82"/>
                  <a:pt x="90" y="86"/>
                </a:cubicBezTo>
                <a:cubicBezTo>
                  <a:pt x="92" y="88"/>
                  <a:pt x="94" y="89"/>
                  <a:pt x="97" y="89"/>
                </a:cubicBezTo>
                <a:cubicBezTo>
                  <a:pt x="98" y="89"/>
                  <a:pt x="99" y="89"/>
                  <a:pt x="101" y="88"/>
                </a:cubicBezTo>
                <a:cubicBezTo>
                  <a:pt x="102" y="87"/>
                  <a:pt x="104" y="86"/>
                  <a:pt x="104" y="84"/>
                </a:cubicBezTo>
                <a:cubicBezTo>
                  <a:pt x="105" y="82"/>
                  <a:pt x="104" y="80"/>
                  <a:pt x="103" y="78"/>
                </a:cubicBezTo>
                <a:cubicBezTo>
                  <a:pt x="102" y="76"/>
                  <a:pt x="99" y="74"/>
                  <a:pt x="97" y="74"/>
                </a:cubicBezTo>
                <a:cubicBezTo>
                  <a:pt x="95" y="74"/>
                  <a:pt x="94" y="75"/>
                  <a:pt x="93" y="75"/>
                </a:cubicBezTo>
                <a:close/>
                <a:moveTo>
                  <a:pt x="99" y="81"/>
                </a:moveTo>
                <a:cubicBezTo>
                  <a:pt x="99" y="81"/>
                  <a:pt x="99" y="82"/>
                  <a:pt x="99" y="82"/>
                </a:cubicBezTo>
                <a:cubicBezTo>
                  <a:pt x="99" y="83"/>
                  <a:pt x="99" y="84"/>
                  <a:pt x="98" y="84"/>
                </a:cubicBezTo>
                <a:cubicBezTo>
                  <a:pt x="97" y="85"/>
                  <a:pt x="95" y="84"/>
                  <a:pt x="95" y="83"/>
                </a:cubicBezTo>
                <a:cubicBezTo>
                  <a:pt x="94" y="82"/>
                  <a:pt x="94" y="80"/>
                  <a:pt x="96" y="80"/>
                </a:cubicBezTo>
                <a:cubicBezTo>
                  <a:pt x="96" y="79"/>
                  <a:pt x="96" y="79"/>
                  <a:pt x="97" y="79"/>
                </a:cubicBezTo>
                <a:cubicBezTo>
                  <a:pt x="98" y="79"/>
                  <a:pt x="98" y="80"/>
                  <a:pt x="99" y="81"/>
                </a:cubicBezTo>
                <a:close/>
                <a:moveTo>
                  <a:pt x="154" y="131"/>
                </a:moveTo>
                <a:cubicBezTo>
                  <a:pt x="7" y="131"/>
                  <a:pt x="7" y="131"/>
                  <a:pt x="7" y="131"/>
                </a:cubicBezTo>
                <a:cubicBezTo>
                  <a:pt x="6" y="131"/>
                  <a:pt x="5" y="132"/>
                  <a:pt x="5" y="133"/>
                </a:cubicBezTo>
                <a:cubicBezTo>
                  <a:pt x="5" y="147"/>
                  <a:pt x="5" y="147"/>
                  <a:pt x="5" y="147"/>
                </a:cubicBezTo>
                <a:cubicBezTo>
                  <a:pt x="5" y="149"/>
                  <a:pt x="6" y="150"/>
                  <a:pt x="7" y="150"/>
                </a:cubicBezTo>
                <a:cubicBezTo>
                  <a:pt x="154" y="150"/>
                  <a:pt x="154" y="150"/>
                  <a:pt x="154" y="150"/>
                </a:cubicBezTo>
                <a:cubicBezTo>
                  <a:pt x="156" y="150"/>
                  <a:pt x="157" y="149"/>
                  <a:pt x="157" y="147"/>
                </a:cubicBezTo>
                <a:cubicBezTo>
                  <a:pt x="157" y="133"/>
                  <a:pt x="157" y="133"/>
                  <a:pt x="157" y="133"/>
                </a:cubicBezTo>
                <a:cubicBezTo>
                  <a:pt x="157" y="132"/>
                  <a:pt x="156" y="131"/>
                  <a:pt x="154" y="131"/>
                </a:cubicBezTo>
                <a:close/>
                <a:moveTo>
                  <a:pt x="152" y="145"/>
                </a:moveTo>
                <a:cubicBezTo>
                  <a:pt x="10" y="145"/>
                  <a:pt x="10" y="145"/>
                  <a:pt x="10" y="145"/>
                </a:cubicBezTo>
                <a:cubicBezTo>
                  <a:pt x="10" y="136"/>
                  <a:pt x="10" y="136"/>
                  <a:pt x="10" y="136"/>
                </a:cubicBezTo>
                <a:cubicBezTo>
                  <a:pt x="152" y="136"/>
                  <a:pt x="152" y="136"/>
                  <a:pt x="152" y="136"/>
                </a:cubicBezTo>
                <a:lnTo>
                  <a:pt x="152" y="1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48A9F396-847D-FADE-C76F-9F7B6223185D}"/>
              </a:ext>
            </a:extLst>
          </p:cNvPr>
          <p:cNvSpPr>
            <a:spLocks noEditPoints="1"/>
          </p:cNvSpPr>
          <p:nvPr/>
        </p:nvSpPr>
        <p:spPr bwMode="auto">
          <a:xfrm>
            <a:off x="8475663" y="3575050"/>
            <a:ext cx="200025" cy="254000"/>
          </a:xfrm>
          <a:custGeom>
            <a:avLst/>
            <a:gdLst>
              <a:gd name="T0" fmla="*/ 54 w 126"/>
              <a:gd name="T1" fmla="*/ 1 h 160"/>
              <a:gd name="T2" fmla="*/ 30 w 126"/>
              <a:gd name="T3" fmla="*/ 47 h 160"/>
              <a:gd name="T4" fmla="*/ 22 w 126"/>
              <a:gd name="T5" fmla="*/ 159 h 160"/>
              <a:gd name="T6" fmla="*/ 25 w 126"/>
              <a:gd name="T7" fmla="*/ 159 h 160"/>
              <a:gd name="T8" fmla="*/ 5 w 126"/>
              <a:gd name="T9" fmla="*/ 105 h 160"/>
              <a:gd name="T10" fmla="*/ 58 w 126"/>
              <a:gd name="T11" fmla="*/ 7 h 160"/>
              <a:gd name="T12" fmla="*/ 107 w 126"/>
              <a:gd name="T13" fmla="*/ 148 h 160"/>
              <a:gd name="T14" fmla="*/ 103 w 126"/>
              <a:gd name="T15" fmla="*/ 157 h 160"/>
              <a:gd name="T16" fmla="*/ 111 w 126"/>
              <a:gd name="T17" fmla="*/ 151 h 160"/>
              <a:gd name="T18" fmla="*/ 57 w 126"/>
              <a:gd name="T19" fmla="*/ 1 h 160"/>
              <a:gd name="T20" fmla="*/ 104 w 126"/>
              <a:gd name="T21" fmla="*/ 96 h 160"/>
              <a:gd name="T22" fmla="*/ 101 w 126"/>
              <a:gd name="T23" fmla="*/ 92 h 160"/>
              <a:gd name="T24" fmla="*/ 71 w 126"/>
              <a:gd name="T25" fmla="*/ 88 h 160"/>
              <a:gd name="T26" fmla="*/ 58 w 126"/>
              <a:gd name="T27" fmla="*/ 62 h 160"/>
              <a:gd name="T28" fmla="*/ 47 w 126"/>
              <a:gd name="T29" fmla="*/ 95 h 160"/>
              <a:gd name="T30" fmla="*/ 31 w 126"/>
              <a:gd name="T31" fmla="*/ 96 h 160"/>
              <a:gd name="T32" fmla="*/ 27 w 126"/>
              <a:gd name="T33" fmla="*/ 99 h 160"/>
              <a:gd name="T34" fmla="*/ 28 w 126"/>
              <a:gd name="T35" fmla="*/ 156 h 160"/>
              <a:gd name="T36" fmla="*/ 32 w 126"/>
              <a:gd name="T37" fmla="*/ 156 h 160"/>
              <a:gd name="T38" fmla="*/ 31 w 126"/>
              <a:gd name="T39" fmla="*/ 122 h 160"/>
              <a:gd name="T40" fmla="*/ 42 w 126"/>
              <a:gd name="T41" fmla="*/ 118 h 160"/>
              <a:gd name="T42" fmla="*/ 47 w 126"/>
              <a:gd name="T43" fmla="*/ 119 h 160"/>
              <a:gd name="T44" fmla="*/ 56 w 126"/>
              <a:gd name="T45" fmla="*/ 72 h 160"/>
              <a:gd name="T46" fmla="*/ 73 w 126"/>
              <a:gd name="T47" fmla="*/ 115 h 160"/>
              <a:gd name="T48" fmla="*/ 77 w 126"/>
              <a:gd name="T49" fmla="*/ 117 h 160"/>
              <a:gd name="T50" fmla="*/ 96 w 126"/>
              <a:gd name="T51" fmla="*/ 124 h 160"/>
              <a:gd name="T52" fmla="*/ 97 w 126"/>
              <a:gd name="T53" fmla="*/ 154 h 160"/>
              <a:gd name="T54" fmla="*/ 101 w 126"/>
              <a:gd name="T55" fmla="*/ 123 h 160"/>
              <a:gd name="T56" fmla="*/ 88 w 126"/>
              <a:gd name="T57" fmla="*/ 120 h 160"/>
              <a:gd name="T58" fmla="*/ 83 w 126"/>
              <a:gd name="T59" fmla="*/ 129 h 160"/>
              <a:gd name="T60" fmla="*/ 67 w 126"/>
              <a:gd name="T61" fmla="*/ 103 h 160"/>
              <a:gd name="T62" fmla="*/ 63 w 126"/>
              <a:gd name="T63" fmla="*/ 100 h 160"/>
              <a:gd name="T64" fmla="*/ 46 w 126"/>
              <a:gd name="T65" fmla="*/ 129 h 160"/>
              <a:gd name="T66" fmla="*/ 40 w 126"/>
              <a:gd name="T67" fmla="*/ 123 h 160"/>
              <a:gd name="T68" fmla="*/ 39 w 126"/>
              <a:gd name="T69" fmla="*/ 152 h 160"/>
              <a:gd name="T70" fmla="*/ 42 w 126"/>
              <a:gd name="T71" fmla="*/ 151 h 160"/>
              <a:gd name="T72" fmla="*/ 40 w 126"/>
              <a:gd name="T73" fmla="*/ 131 h 160"/>
              <a:gd name="T74" fmla="*/ 58 w 126"/>
              <a:gd name="T75" fmla="*/ 117 h 160"/>
              <a:gd name="T76" fmla="*/ 72 w 126"/>
              <a:gd name="T77" fmla="*/ 135 h 160"/>
              <a:gd name="T78" fmla="*/ 89 w 126"/>
              <a:gd name="T79" fmla="*/ 129 h 160"/>
              <a:gd name="T80" fmla="*/ 90 w 126"/>
              <a:gd name="T81" fmla="*/ 150 h 160"/>
              <a:gd name="T82" fmla="*/ 91 w 126"/>
              <a:gd name="T83" fmla="*/ 1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6" h="160">
                <a:moveTo>
                  <a:pt x="57" y="1"/>
                </a:moveTo>
                <a:cubicBezTo>
                  <a:pt x="56" y="0"/>
                  <a:pt x="55" y="0"/>
                  <a:pt x="54" y="1"/>
                </a:cubicBezTo>
                <a:cubicBezTo>
                  <a:pt x="54" y="1"/>
                  <a:pt x="53" y="2"/>
                  <a:pt x="53" y="3"/>
                </a:cubicBezTo>
                <a:cubicBezTo>
                  <a:pt x="55" y="22"/>
                  <a:pt x="43" y="34"/>
                  <a:pt x="30" y="47"/>
                </a:cubicBezTo>
                <a:cubicBezTo>
                  <a:pt x="16" y="62"/>
                  <a:pt x="0" y="78"/>
                  <a:pt x="0" y="105"/>
                </a:cubicBezTo>
                <a:cubicBezTo>
                  <a:pt x="0" y="126"/>
                  <a:pt x="8" y="146"/>
                  <a:pt x="22" y="159"/>
                </a:cubicBezTo>
                <a:cubicBezTo>
                  <a:pt x="22" y="160"/>
                  <a:pt x="23" y="160"/>
                  <a:pt x="24" y="160"/>
                </a:cubicBezTo>
                <a:cubicBezTo>
                  <a:pt x="24" y="160"/>
                  <a:pt x="25" y="160"/>
                  <a:pt x="25" y="159"/>
                </a:cubicBezTo>
                <a:cubicBezTo>
                  <a:pt x="26" y="158"/>
                  <a:pt x="26" y="157"/>
                  <a:pt x="25" y="156"/>
                </a:cubicBezTo>
                <a:cubicBezTo>
                  <a:pt x="13" y="143"/>
                  <a:pt x="5" y="124"/>
                  <a:pt x="5" y="105"/>
                </a:cubicBezTo>
                <a:cubicBezTo>
                  <a:pt x="5" y="80"/>
                  <a:pt x="20" y="65"/>
                  <a:pt x="33" y="51"/>
                </a:cubicBezTo>
                <a:cubicBezTo>
                  <a:pt x="46" y="38"/>
                  <a:pt x="58" y="26"/>
                  <a:pt x="58" y="7"/>
                </a:cubicBezTo>
                <a:cubicBezTo>
                  <a:pt x="73" y="17"/>
                  <a:pt x="120" y="51"/>
                  <a:pt x="120" y="105"/>
                </a:cubicBezTo>
                <a:cubicBezTo>
                  <a:pt x="120" y="121"/>
                  <a:pt x="116" y="136"/>
                  <a:pt x="107" y="148"/>
                </a:cubicBezTo>
                <a:cubicBezTo>
                  <a:pt x="106" y="150"/>
                  <a:pt x="104" y="152"/>
                  <a:pt x="103" y="154"/>
                </a:cubicBezTo>
                <a:cubicBezTo>
                  <a:pt x="102" y="155"/>
                  <a:pt x="102" y="156"/>
                  <a:pt x="103" y="157"/>
                </a:cubicBezTo>
                <a:cubicBezTo>
                  <a:pt x="104" y="158"/>
                  <a:pt x="105" y="158"/>
                  <a:pt x="106" y="157"/>
                </a:cubicBezTo>
                <a:cubicBezTo>
                  <a:pt x="108" y="155"/>
                  <a:pt x="110" y="153"/>
                  <a:pt x="111" y="151"/>
                </a:cubicBezTo>
                <a:cubicBezTo>
                  <a:pt x="120" y="138"/>
                  <a:pt x="126" y="122"/>
                  <a:pt x="126" y="105"/>
                </a:cubicBezTo>
                <a:cubicBezTo>
                  <a:pt x="126" y="43"/>
                  <a:pt x="68" y="7"/>
                  <a:pt x="57" y="1"/>
                </a:cubicBezTo>
                <a:close/>
                <a:moveTo>
                  <a:pt x="101" y="123"/>
                </a:moveTo>
                <a:cubicBezTo>
                  <a:pt x="99" y="114"/>
                  <a:pt x="97" y="105"/>
                  <a:pt x="104" y="96"/>
                </a:cubicBezTo>
                <a:cubicBezTo>
                  <a:pt x="104" y="95"/>
                  <a:pt x="104" y="94"/>
                  <a:pt x="104" y="93"/>
                </a:cubicBezTo>
                <a:cubicBezTo>
                  <a:pt x="103" y="93"/>
                  <a:pt x="102" y="92"/>
                  <a:pt x="101" y="92"/>
                </a:cubicBezTo>
                <a:cubicBezTo>
                  <a:pt x="94" y="94"/>
                  <a:pt x="86" y="100"/>
                  <a:pt x="80" y="107"/>
                </a:cubicBezTo>
                <a:cubicBezTo>
                  <a:pt x="79" y="100"/>
                  <a:pt x="75" y="94"/>
                  <a:pt x="71" y="88"/>
                </a:cubicBezTo>
                <a:cubicBezTo>
                  <a:pt x="66" y="81"/>
                  <a:pt x="61" y="74"/>
                  <a:pt x="60" y="64"/>
                </a:cubicBezTo>
                <a:cubicBezTo>
                  <a:pt x="60" y="63"/>
                  <a:pt x="59" y="62"/>
                  <a:pt x="58" y="62"/>
                </a:cubicBezTo>
                <a:cubicBezTo>
                  <a:pt x="57" y="62"/>
                  <a:pt x="56" y="62"/>
                  <a:pt x="55" y="63"/>
                </a:cubicBezTo>
                <a:cubicBezTo>
                  <a:pt x="46" y="77"/>
                  <a:pt x="46" y="87"/>
                  <a:pt x="47" y="95"/>
                </a:cubicBezTo>
                <a:cubicBezTo>
                  <a:pt x="47" y="101"/>
                  <a:pt x="47" y="105"/>
                  <a:pt x="45" y="111"/>
                </a:cubicBezTo>
                <a:cubicBezTo>
                  <a:pt x="41" y="102"/>
                  <a:pt x="33" y="97"/>
                  <a:pt x="31" y="96"/>
                </a:cubicBezTo>
                <a:cubicBezTo>
                  <a:pt x="30" y="95"/>
                  <a:pt x="29" y="96"/>
                  <a:pt x="28" y="96"/>
                </a:cubicBezTo>
                <a:cubicBezTo>
                  <a:pt x="27" y="97"/>
                  <a:pt x="27" y="98"/>
                  <a:pt x="27" y="99"/>
                </a:cubicBezTo>
                <a:cubicBezTo>
                  <a:pt x="30" y="105"/>
                  <a:pt x="28" y="113"/>
                  <a:pt x="26" y="121"/>
                </a:cubicBezTo>
                <a:cubicBezTo>
                  <a:pt x="23" y="132"/>
                  <a:pt x="20" y="145"/>
                  <a:pt x="28" y="156"/>
                </a:cubicBezTo>
                <a:cubicBezTo>
                  <a:pt x="29" y="156"/>
                  <a:pt x="29" y="157"/>
                  <a:pt x="30" y="157"/>
                </a:cubicBezTo>
                <a:cubicBezTo>
                  <a:pt x="31" y="157"/>
                  <a:pt x="31" y="156"/>
                  <a:pt x="32" y="156"/>
                </a:cubicBezTo>
                <a:cubicBezTo>
                  <a:pt x="33" y="155"/>
                  <a:pt x="33" y="154"/>
                  <a:pt x="32" y="153"/>
                </a:cubicBezTo>
                <a:cubicBezTo>
                  <a:pt x="26" y="144"/>
                  <a:pt x="28" y="133"/>
                  <a:pt x="31" y="122"/>
                </a:cubicBezTo>
                <a:cubicBezTo>
                  <a:pt x="33" y="116"/>
                  <a:pt x="34" y="110"/>
                  <a:pt x="34" y="104"/>
                </a:cubicBezTo>
                <a:cubicBezTo>
                  <a:pt x="37" y="107"/>
                  <a:pt x="41" y="112"/>
                  <a:pt x="42" y="118"/>
                </a:cubicBezTo>
                <a:cubicBezTo>
                  <a:pt x="43" y="119"/>
                  <a:pt x="43" y="120"/>
                  <a:pt x="44" y="120"/>
                </a:cubicBezTo>
                <a:cubicBezTo>
                  <a:pt x="46" y="120"/>
                  <a:pt x="47" y="120"/>
                  <a:pt x="47" y="119"/>
                </a:cubicBezTo>
                <a:cubicBezTo>
                  <a:pt x="53" y="110"/>
                  <a:pt x="52" y="102"/>
                  <a:pt x="52" y="95"/>
                </a:cubicBezTo>
                <a:cubicBezTo>
                  <a:pt x="51" y="88"/>
                  <a:pt x="51" y="81"/>
                  <a:pt x="56" y="72"/>
                </a:cubicBezTo>
                <a:cubicBezTo>
                  <a:pt x="58" y="79"/>
                  <a:pt x="63" y="85"/>
                  <a:pt x="67" y="91"/>
                </a:cubicBezTo>
                <a:cubicBezTo>
                  <a:pt x="73" y="99"/>
                  <a:pt x="77" y="105"/>
                  <a:pt x="73" y="115"/>
                </a:cubicBezTo>
                <a:cubicBezTo>
                  <a:pt x="72" y="116"/>
                  <a:pt x="73" y="117"/>
                  <a:pt x="74" y="118"/>
                </a:cubicBezTo>
                <a:cubicBezTo>
                  <a:pt x="75" y="119"/>
                  <a:pt x="77" y="118"/>
                  <a:pt x="77" y="117"/>
                </a:cubicBezTo>
                <a:cubicBezTo>
                  <a:pt x="81" y="112"/>
                  <a:pt x="89" y="104"/>
                  <a:pt x="96" y="100"/>
                </a:cubicBezTo>
                <a:cubicBezTo>
                  <a:pt x="93" y="109"/>
                  <a:pt x="95" y="116"/>
                  <a:pt x="96" y="124"/>
                </a:cubicBezTo>
                <a:cubicBezTo>
                  <a:pt x="99" y="133"/>
                  <a:pt x="101" y="141"/>
                  <a:pt x="96" y="151"/>
                </a:cubicBezTo>
                <a:cubicBezTo>
                  <a:pt x="95" y="152"/>
                  <a:pt x="96" y="154"/>
                  <a:pt x="97" y="154"/>
                </a:cubicBezTo>
                <a:cubicBezTo>
                  <a:pt x="99" y="155"/>
                  <a:pt x="100" y="154"/>
                  <a:pt x="101" y="153"/>
                </a:cubicBezTo>
                <a:cubicBezTo>
                  <a:pt x="106" y="142"/>
                  <a:pt x="103" y="132"/>
                  <a:pt x="101" y="123"/>
                </a:cubicBezTo>
                <a:close/>
                <a:moveTo>
                  <a:pt x="91" y="122"/>
                </a:moveTo>
                <a:cubicBezTo>
                  <a:pt x="91" y="121"/>
                  <a:pt x="89" y="120"/>
                  <a:pt x="88" y="120"/>
                </a:cubicBezTo>
                <a:cubicBezTo>
                  <a:pt x="87" y="121"/>
                  <a:pt x="86" y="122"/>
                  <a:pt x="86" y="123"/>
                </a:cubicBezTo>
                <a:cubicBezTo>
                  <a:pt x="86" y="125"/>
                  <a:pt x="85" y="127"/>
                  <a:pt x="83" y="129"/>
                </a:cubicBezTo>
                <a:cubicBezTo>
                  <a:pt x="80" y="130"/>
                  <a:pt x="77" y="131"/>
                  <a:pt x="74" y="130"/>
                </a:cubicBezTo>
                <a:cubicBezTo>
                  <a:pt x="68" y="128"/>
                  <a:pt x="64" y="113"/>
                  <a:pt x="67" y="103"/>
                </a:cubicBezTo>
                <a:cubicBezTo>
                  <a:pt x="67" y="102"/>
                  <a:pt x="67" y="101"/>
                  <a:pt x="66" y="101"/>
                </a:cubicBezTo>
                <a:cubicBezTo>
                  <a:pt x="65" y="100"/>
                  <a:pt x="64" y="100"/>
                  <a:pt x="63" y="100"/>
                </a:cubicBezTo>
                <a:cubicBezTo>
                  <a:pt x="63" y="101"/>
                  <a:pt x="55" y="105"/>
                  <a:pt x="53" y="117"/>
                </a:cubicBezTo>
                <a:cubicBezTo>
                  <a:pt x="52" y="124"/>
                  <a:pt x="49" y="128"/>
                  <a:pt x="46" y="129"/>
                </a:cubicBezTo>
                <a:cubicBezTo>
                  <a:pt x="44" y="129"/>
                  <a:pt x="42" y="126"/>
                  <a:pt x="42" y="125"/>
                </a:cubicBezTo>
                <a:cubicBezTo>
                  <a:pt x="42" y="124"/>
                  <a:pt x="41" y="123"/>
                  <a:pt x="40" y="123"/>
                </a:cubicBezTo>
                <a:cubicBezTo>
                  <a:pt x="39" y="123"/>
                  <a:pt x="38" y="124"/>
                  <a:pt x="37" y="125"/>
                </a:cubicBezTo>
                <a:cubicBezTo>
                  <a:pt x="30" y="140"/>
                  <a:pt x="35" y="148"/>
                  <a:pt x="39" y="152"/>
                </a:cubicBezTo>
                <a:cubicBezTo>
                  <a:pt x="39" y="152"/>
                  <a:pt x="40" y="152"/>
                  <a:pt x="40" y="152"/>
                </a:cubicBezTo>
                <a:cubicBezTo>
                  <a:pt x="41" y="152"/>
                  <a:pt x="42" y="152"/>
                  <a:pt x="42" y="151"/>
                </a:cubicBezTo>
                <a:cubicBezTo>
                  <a:pt x="43" y="150"/>
                  <a:pt x="43" y="149"/>
                  <a:pt x="42" y="148"/>
                </a:cubicBezTo>
                <a:cubicBezTo>
                  <a:pt x="37" y="143"/>
                  <a:pt x="38" y="137"/>
                  <a:pt x="40" y="131"/>
                </a:cubicBezTo>
                <a:cubicBezTo>
                  <a:pt x="42" y="133"/>
                  <a:pt x="44" y="134"/>
                  <a:pt x="47" y="134"/>
                </a:cubicBezTo>
                <a:cubicBezTo>
                  <a:pt x="52" y="133"/>
                  <a:pt x="57" y="127"/>
                  <a:pt x="58" y="117"/>
                </a:cubicBezTo>
                <a:cubicBezTo>
                  <a:pt x="58" y="114"/>
                  <a:pt x="60" y="112"/>
                  <a:pt x="61" y="110"/>
                </a:cubicBezTo>
                <a:cubicBezTo>
                  <a:pt x="60" y="120"/>
                  <a:pt x="65" y="132"/>
                  <a:pt x="72" y="135"/>
                </a:cubicBezTo>
                <a:cubicBezTo>
                  <a:pt x="77" y="136"/>
                  <a:pt x="82" y="136"/>
                  <a:pt x="86" y="133"/>
                </a:cubicBezTo>
                <a:cubicBezTo>
                  <a:pt x="87" y="132"/>
                  <a:pt x="88" y="131"/>
                  <a:pt x="89" y="129"/>
                </a:cubicBezTo>
                <a:cubicBezTo>
                  <a:pt x="92" y="137"/>
                  <a:pt x="92" y="143"/>
                  <a:pt x="89" y="147"/>
                </a:cubicBezTo>
                <a:cubicBezTo>
                  <a:pt x="88" y="148"/>
                  <a:pt x="88" y="150"/>
                  <a:pt x="90" y="150"/>
                </a:cubicBezTo>
                <a:cubicBezTo>
                  <a:pt x="91" y="151"/>
                  <a:pt x="92" y="151"/>
                  <a:pt x="93" y="150"/>
                </a:cubicBezTo>
                <a:cubicBezTo>
                  <a:pt x="97" y="143"/>
                  <a:pt x="97" y="133"/>
                  <a:pt x="91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D786B8EA-6B8E-9E8A-5AEB-6ED205D2CEDB}"/>
              </a:ext>
            </a:extLst>
          </p:cNvPr>
          <p:cNvSpPr>
            <a:spLocks noEditPoints="1"/>
          </p:cNvSpPr>
          <p:nvPr/>
        </p:nvSpPr>
        <p:spPr bwMode="auto">
          <a:xfrm>
            <a:off x="9034463" y="3575050"/>
            <a:ext cx="184150" cy="254000"/>
          </a:xfrm>
          <a:custGeom>
            <a:avLst/>
            <a:gdLst>
              <a:gd name="T0" fmla="*/ 57 w 116"/>
              <a:gd name="T1" fmla="*/ 160 h 160"/>
              <a:gd name="T2" fmla="*/ 0 w 116"/>
              <a:gd name="T3" fmla="*/ 108 h 160"/>
              <a:gd name="T4" fmla="*/ 27 w 116"/>
              <a:gd name="T5" fmla="*/ 49 h 160"/>
              <a:gd name="T6" fmla="*/ 49 w 116"/>
              <a:gd name="T7" fmla="*/ 6 h 160"/>
              <a:gd name="T8" fmla="*/ 49 w 116"/>
              <a:gd name="T9" fmla="*/ 3 h 160"/>
              <a:gd name="T10" fmla="*/ 50 w 116"/>
              <a:gd name="T11" fmla="*/ 1 h 160"/>
              <a:gd name="T12" fmla="*/ 52 w 116"/>
              <a:gd name="T13" fmla="*/ 1 h 160"/>
              <a:gd name="T14" fmla="*/ 116 w 116"/>
              <a:gd name="T15" fmla="*/ 108 h 160"/>
              <a:gd name="T16" fmla="*/ 57 w 116"/>
              <a:gd name="T17" fmla="*/ 160 h 160"/>
              <a:gd name="T18" fmla="*/ 54 w 116"/>
              <a:gd name="T19" fmla="*/ 7 h 160"/>
              <a:gd name="T20" fmla="*/ 31 w 116"/>
              <a:gd name="T21" fmla="*/ 52 h 160"/>
              <a:gd name="T22" fmla="*/ 5 w 116"/>
              <a:gd name="T23" fmla="*/ 108 h 160"/>
              <a:gd name="T24" fmla="*/ 57 w 116"/>
              <a:gd name="T25" fmla="*/ 155 h 160"/>
              <a:gd name="T26" fmla="*/ 110 w 116"/>
              <a:gd name="T27" fmla="*/ 108 h 160"/>
              <a:gd name="T28" fmla="*/ 54 w 116"/>
              <a:gd name="T29" fmla="*/ 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6" h="160">
                <a:moveTo>
                  <a:pt x="57" y="160"/>
                </a:moveTo>
                <a:cubicBezTo>
                  <a:pt x="34" y="160"/>
                  <a:pt x="0" y="142"/>
                  <a:pt x="0" y="108"/>
                </a:cubicBezTo>
                <a:cubicBezTo>
                  <a:pt x="0" y="83"/>
                  <a:pt x="14" y="65"/>
                  <a:pt x="27" y="49"/>
                </a:cubicBezTo>
                <a:cubicBezTo>
                  <a:pt x="38" y="35"/>
                  <a:pt x="49" y="22"/>
                  <a:pt x="49" y="6"/>
                </a:cubicBezTo>
                <a:cubicBezTo>
                  <a:pt x="49" y="5"/>
                  <a:pt x="49" y="4"/>
                  <a:pt x="49" y="3"/>
                </a:cubicBezTo>
                <a:cubicBezTo>
                  <a:pt x="49" y="2"/>
                  <a:pt x="49" y="1"/>
                  <a:pt x="50" y="1"/>
                </a:cubicBezTo>
                <a:cubicBezTo>
                  <a:pt x="51" y="0"/>
                  <a:pt x="52" y="0"/>
                  <a:pt x="52" y="1"/>
                </a:cubicBezTo>
                <a:cubicBezTo>
                  <a:pt x="74" y="13"/>
                  <a:pt x="116" y="58"/>
                  <a:pt x="116" y="108"/>
                </a:cubicBezTo>
                <a:cubicBezTo>
                  <a:pt x="116" y="142"/>
                  <a:pt x="86" y="160"/>
                  <a:pt x="57" y="160"/>
                </a:cubicBezTo>
                <a:close/>
                <a:moveTo>
                  <a:pt x="54" y="7"/>
                </a:moveTo>
                <a:cubicBezTo>
                  <a:pt x="53" y="24"/>
                  <a:pt x="42" y="38"/>
                  <a:pt x="31" y="52"/>
                </a:cubicBezTo>
                <a:cubicBezTo>
                  <a:pt x="18" y="68"/>
                  <a:pt x="5" y="85"/>
                  <a:pt x="5" y="108"/>
                </a:cubicBezTo>
                <a:cubicBezTo>
                  <a:pt x="5" y="138"/>
                  <a:pt x="36" y="155"/>
                  <a:pt x="57" y="155"/>
                </a:cubicBezTo>
                <a:cubicBezTo>
                  <a:pt x="83" y="155"/>
                  <a:pt x="110" y="140"/>
                  <a:pt x="110" y="108"/>
                </a:cubicBezTo>
                <a:cubicBezTo>
                  <a:pt x="110" y="63"/>
                  <a:pt x="75" y="22"/>
                  <a:pt x="54" y="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47D60887-4D0F-68BD-C1AF-CA9F974E05A2}"/>
              </a:ext>
            </a:extLst>
          </p:cNvPr>
          <p:cNvSpPr>
            <a:spLocks noEditPoints="1"/>
          </p:cNvSpPr>
          <p:nvPr/>
        </p:nvSpPr>
        <p:spPr bwMode="auto">
          <a:xfrm>
            <a:off x="10152063" y="4125913"/>
            <a:ext cx="147638" cy="254000"/>
          </a:xfrm>
          <a:custGeom>
            <a:avLst/>
            <a:gdLst>
              <a:gd name="T0" fmla="*/ 81 w 93"/>
              <a:gd name="T1" fmla="*/ 0 h 160"/>
              <a:gd name="T2" fmla="*/ 12 w 93"/>
              <a:gd name="T3" fmla="*/ 0 h 160"/>
              <a:gd name="T4" fmla="*/ 0 w 93"/>
              <a:gd name="T5" fmla="*/ 12 h 160"/>
              <a:gd name="T6" fmla="*/ 0 w 93"/>
              <a:gd name="T7" fmla="*/ 148 h 160"/>
              <a:gd name="T8" fmla="*/ 12 w 93"/>
              <a:gd name="T9" fmla="*/ 160 h 160"/>
              <a:gd name="T10" fmla="*/ 81 w 93"/>
              <a:gd name="T11" fmla="*/ 160 h 160"/>
              <a:gd name="T12" fmla="*/ 93 w 93"/>
              <a:gd name="T13" fmla="*/ 148 h 160"/>
              <a:gd name="T14" fmla="*/ 93 w 93"/>
              <a:gd name="T15" fmla="*/ 12 h 160"/>
              <a:gd name="T16" fmla="*/ 81 w 93"/>
              <a:gd name="T17" fmla="*/ 0 h 160"/>
              <a:gd name="T18" fmla="*/ 88 w 93"/>
              <a:gd name="T19" fmla="*/ 148 h 160"/>
              <a:gd name="T20" fmla="*/ 81 w 93"/>
              <a:gd name="T21" fmla="*/ 155 h 160"/>
              <a:gd name="T22" fmla="*/ 12 w 93"/>
              <a:gd name="T23" fmla="*/ 155 h 160"/>
              <a:gd name="T24" fmla="*/ 5 w 93"/>
              <a:gd name="T25" fmla="*/ 148 h 160"/>
              <a:gd name="T26" fmla="*/ 5 w 93"/>
              <a:gd name="T27" fmla="*/ 12 h 160"/>
              <a:gd name="T28" fmla="*/ 12 w 93"/>
              <a:gd name="T29" fmla="*/ 5 h 160"/>
              <a:gd name="T30" fmla="*/ 81 w 93"/>
              <a:gd name="T31" fmla="*/ 5 h 160"/>
              <a:gd name="T32" fmla="*/ 88 w 93"/>
              <a:gd name="T33" fmla="*/ 12 h 160"/>
              <a:gd name="T34" fmla="*/ 88 w 93"/>
              <a:gd name="T35" fmla="*/ 148 h 160"/>
              <a:gd name="T36" fmla="*/ 79 w 93"/>
              <a:gd name="T37" fmla="*/ 12 h 160"/>
              <a:gd name="T38" fmla="*/ 14 w 93"/>
              <a:gd name="T39" fmla="*/ 12 h 160"/>
              <a:gd name="T40" fmla="*/ 11 w 93"/>
              <a:gd name="T41" fmla="*/ 15 h 160"/>
              <a:gd name="T42" fmla="*/ 11 w 93"/>
              <a:gd name="T43" fmla="*/ 135 h 160"/>
              <a:gd name="T44" fmla="*/ 14 w 93"/>
              <a:gd name="T45" fmla="*/ 137 h 160"/>
              <a:gd name="T46" fmla="*/ 79 w 93"/>
              <a:gd name="T47" fmla="*/ 137 h 160"/>
              <a:gd name="T48" fmla="*/ 82 w 93"/>
              <a:gd name="T49" fmla="*/ 135 h 160"/>
              <a:gd name="T50" fmla="*/ 82 w 93"/>
              <a:gd name="T51" fmla="*/ 15 h 160"/>
              <a:gd name="T52" fmla="*/ 79 w 93"/>
              <a:gd name="T53" fmla="*/ 12 h 160"/>
              <a:gd name="T54" fmla="*/ 77 w 93"/>
              <a:gd name="T55" fmla="*/ 132 h 160"/>
              <a:gd name="T56" fmla="*/ 16 w 93"/>
              <a:gd name="T57" fmla="*/ 132 h 160"/>
              <a:gd name="T58" fmla="*/ 16 w 93"/>
              <a:gd name="T59" fmla="*/ 17 h 160"/>
              <a:gd name="T60" fmla="*/ 77 w 93"/>
              <a:gd name="T61" fmla="*/ 17 h 160"/>
              <a:gd name="T62" fmla="*/ 77 w 93"/>
              <a:gd name="T63" fmla="*/ 132 h 160"/>
              <a:gd name="T64" fmla="*/ 47 w 93"/>
              <a:gd name="T65" fmla="*/ 137 h 160"/>
              <a:gd name="T66" fmla="*/ 38 w 93"/>
              <a:gd name="T67" fmla="*/ 146 h 160"/>
              <a:gd name="T68" fmla="*/ 47 w 93"/>
              <a:gd name="T69" fmla="*/ 154 h 160"/>
              <a:gd name="T70" fmla="*/ 55 w 93"/>
              <a:gd name="T71" fmla="*/ 146 h 160"/>
              <a:gd name="T72" fmla="*/ 47 w 93"/>
              <a:gd name="T73" fmla="*/ 137 h 160"/>
              <a:gd name="T74" fmla="*/ 47 w 93"/>
              <a:gd name="T75" fmla="*/ 149 h 160"/>
              <a:gd name="T76" fmla="*/ 43 w 93"/>
              <a:gd name="T77" fmla="*/ 146 h 160"/>
              <a:gd name="T78" fmla="*/ 47 w 93"/>
              <a:gd name="T79" fmla="*/ 143 h 160"/>
              <a:gd name="T80" fmla="*/ 50 w 93"/>
              <a:gd name="T81" fmla="*/ 146 h 160"/>
              <a:gd name="T82" fmla="*/ 47 w 93"/>
              <a:gd name="T83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3" h="160">
                <a:moveTo>
                  <a:pt x="81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5" y="160"/>
                  <a:pt x="12" y="160"/>
                </a:cubicBezTo>
                <a:cubicBezTo>
                  <a:pt x="81" y="160"/>
                  <a:pt x="81" y="160"/>
                  <a:pt x="81" y="160"/>
                </a:cubicBezTo>
                <a:cubicBezTo>
                  <a:pt x="88" y="160"/>
                  <a:pt x="93" y="155"/>
                  <a:pt x="93" y="148"/>
                </a:cubicBezTo>
                <a:cubicBezTo>
                  <a:pt x="93" y="12"/>
                  <a:pt x="93" y="12"/>
                  <a:pt x="93" y="12"/>
                </a:cubicBezTo>
                <a:cubicBezTo>
                  <a:pt x="93" y="5"/>
                  <a:pt x="88" y="0"/>
                  <a:pt x="81" y="0"/>
                </a:cubicBezTo>
                <a:close/>
                <a:moveTo>
                  <a:pt x="88" y="148"/>
                </a:moveTo>
                <a:cubicBezTo>
                  <a:pt x="88" y="152"/>
                  <a:pt x="85" y="155"/>
                  <a:pt x="81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8" y="155"/>
                  <a:pt x="5" y="152"/>
                  <a:pt x="5" y="148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8"/>
                  <a:pt x="8" y="5"/>
                  <a:pt x="12" y="5"/>
                </a:cubicBezTo>
                <a:cubicBezTo>
                  <a:pt x="81" y="5"/>
                  <a:pt x="81" y="5"/>
                  <a:pt x="81" y="5"/>
                </a:cubicBezTo>
                <a:cubicBezTo>
                  <a:pt x="85" y="5"/>
                  <a:pt x="88" y="8"/>
                  <a:pt x="88" y="12"/>
                </a:cubicBezTo>
                <a:lnTo>
                  <a:pt x="88" y="148"/>
                </a:lnTo>
                <a:close/>
                <a:moveTo>
                  <a:pt x="79" y="12"/>
                </a:moveTo>
                <a:cubicBezTo>
                  <a:pt x="14" y="12"/>
                  <a:pt x="14" y="12"/>
                  <a:pt x="14" y="12"/>
                </a:cubicBezTo>
                <a:cubicBezTo>
                  <a:pt x="13" y="12"/>
                  <a:pt x="11" y="13"/>
                  <a:pt x="11" y="15"/>
                </a:cubicBezTo>
                <a:cubicBezTo>
                  <a:pt x="11" y="135"/>
                  <a:pt x="11" y="135"/>
                  <a:pt x="11" y="135"/>
                </a:cubicBezTo>
                <a:cubicBezTo>
                  <a:pt x="11" y="136"/>
                  <a:pt x="13" y="137"/>
                  <a:pt x="14" y="137"/>
                </a:cubicBezTo>
                <a:cubicBezTo>
                  <a:pt x="79" y="137"/>
                  <a:pt x="79" y="137"/>
                  <a:pt x="79" y="137"/>
                </a:cubicBezTo>
                <a:cubicBezTo>
                  <a:pt x="81" y="137"/>
                  <a:pt x="82" y="136"/>
                  <a:pt x="82" y="135"/>
                </a:cubicBezTo>
                <a:cubicBezTo>
                  <a:pt x="82" y="15"/>
                  <a:pt x="82" y="15"/>
                  <a:pt x="82" y="15"/>
                </a:cubicBezTo>
                <a:cubicBezTo>
                  <a:pt x="82" y="13"/>
                  <a:pt x="81" y="12"/>
                  <a:pt x="79" y="12"/>
                </a:cubicBezTo>
                <a:close/>
                <a:moveTo>
                  <a:pt x="77" y="132"/>
                </a:moveTo>
                <a:cubicBezTo>
                  <a:pt x="16" y="132"/>
                  <a:pt x="16" y="132"/>
                  <a:pt x="16" y="132"/>
                </a:cubicBezTo>
                <a:cubicBezTo>
                  <a:pt x="16" y="17"/>
                  <a:pt x="16" y="17"/>
                  <a:pt x="16" y="17"/>
                </a:cubicBezTo>
                <a:cubicBezTo>
                  <a:pt x="77" y="17"/>
                  <a:pt x="77" y="17"/>
                  <a:pt x="77" y="17"/>
                </a:cubicBezTo>
                <a:lnTo>
                  <a:pt x="77" y="132"/>
                </a:lnTo>
                <a:close/>
                <a:moveTo>
                  <a:pt x="47" y="137"/>
                </a:moveTo>
                <a:cubicBezTo>
                  <a:pt x="42" y="137"/>
                  <a:pt x="38" y="141"/>
                  <a:pt x="38" y="146"/>
                </a:cubicBezTo>
                <a:cubicBezTo>
                  <a:pt x="38" y="150"/>
                  <a:pt x="42" y="154"/>
                  <a:pt x="47" y="154"/>
                </a:cubicBezTo>
                <a:cubicBezTo>
                  <a:pt x="51" y="154"/>
                  <a:pt x="55" y="150"/>
                  <a:pt x="55" y="146"/>
                </a:cubicBezTo>
                <a:cubicBezTo>
                  <a:pt x="55" y="141"/>
                  <a:pt x="51" y="137"/>
                  <a:pt x="47" y="137"/>
                </a:cubicBezTo>
                <a:close/>
                <a:moveTo>
                  <a:pt x="47" y="149"/>
                </a:moveTo>
                <a:cubicBezTo>
                  <a:pt x="45" y="149"/>
                  <a:pt x="43" y="147"/>
                  <a:pt x="43" y="146"/>
                </a:cubicBezTo>
                <a:cubicBezTo>
                  <a:pt x="43" y="144"/>
                  <a:pt x="45" y="143"/>
                  <a:pt x="47" y="143"/>
                </a:cubicBezTo>
                <a:cubicBezTo>
                  <a:pt x="48" y="143"/>
                  <a:pt x="50" y="144"/>
                  <a:pt x="50" y="146"/>
                </a:cubicBezTo>
                <a:cubicBezTo>
                  <a:pt x="50" y="147"/>
                  <a:pt x="48" y="149"/>
                  <a:pt x="47" y="1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C41F0AAD-952D-5C52-625E-F80277B64065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4137025"/>
            <a:ext cx="254000" cy="231775"/>
          </a:xfrm>
          <a:custGeom>
            <a:avLst/>
            <a:gdLst>
              <a:gd name="T0" fmla="*/ 142 w 160"/>
              <a:gd name="T1" fmla="*/ 37 h 146"/>
              <a:gd name="T2" fmla="*/ 155 w 160"/>
              <a:gd name="T3" fmla="*/ 72 h 146"/>
              <a:gd name="T4" fmla="*/ 142 w 160"/>
              <a:gd name="T5" fmla="*/ 107 h 146"/>
              <a:gd name="T6" fmla="*/ 146 w 160"/>
              <a:gd name="T7" fmla="*/ 107 h 146"/>
              <a:gd name="T8" fmla="*/ 146 w 160"/>
              <a:gd name="T9" fmla="*/ 37 h 146"/>
              <a:gd name="T10" fmla="*/ 18 w 160"/>
              <a:gd name="T11" fmla="*/ 40 h 146"/>
              <a:gd name="T12" fmla="*/ 15 w 160"/>
              <a:gd name="T13" fmla="*/ 37 h 146"/>
              <a:gd name="T14" fmla="*/ 15 w 160"/>
              <a:gd name="T15" fmla="*/ 107 h 146"/>
              <a:gd name="T16" fmla="*/ 18 w 160"/>
              <a:gd name="T17" fmla="*/ 107 h 146"/>
              <a:gd name="T18" fmla="*/ 5 w 160"/>
              <a:gd name="T19" fmla="*/ 72 h 146"/>
              <a:gd name="T20" fmla="*/ 134 w 160"/>
              <a:gd name="T21" fmla="*/ 45 h 146"/>
              <a:gd name="T22" fmla="*/ 144 w 160"/>
              <a:gd name="T23" fmla="*/ 72 h 146"/>
              <a:gd name="T24" fmla="*/ 134 w 160"/>
              <a:gd name="T25" fmla="*/ 99 h 146"/>
              <a:gd name="T26" fmla="*/ 138 w 160"/>
              <a:gd name="T27" fmla="*/ 99 h 146"/>
              <a:gd name="T28" fmla="*/ 138 w 160"/>
              <a:gd name="T29" fmla="*/ 45 h 146"/>
              <a:gd name="T30" fmla="*/ 26 w 160"/>
              <a:gd name="T31" fmla="*/ 48 h 146"/>
              <a:gd name="T32" fmla="*/ 23 w 160"/>
              <a:gd name="T33" fmla="*/ 45 h 146"/>
              <a:gd name="T34" fmla="*/ 23 w 160"/>
              <a:gd name="T35" fmla="*/ 99 h 146"/>
              <a:gd name="T36" fmla="*/ 26 w 160"/>
              <a:gd name="T37" fmla="*/ 99 h 146"/>
              <a:gd name="T38" fmla="*/ 17 w 160"/>
              <a:gd name="T39" fmla="*/ 72 h 146"/>
              <a:gd name="T40" fmla="*/ 126 w 160"/>
              <a:gd name="T41" fmla="*/ 53 h 146"/>
              <a:gd name="T42" fmla="*/ 133 w 160"/>
              <a:gd name="T43" fmla="*/ 72 h 146"/>
              <a:gd name="T44" fmla="*/ 126 w 160"/>
              <a:gd name="T45" fmla="*/ 91 h 146"/>
              <a:gd name="T46" fmla="*/ 130 w 160"/>
              <a:gd name="T47" fmla="*/ 91 h 146"/>
              <a:gd name="T48" fmla="*/ 130 w 160"/>
              <a:gd name="T49" fmla="*/ 53 h 146"/>
              <a:gd name="T50" fmla="*/ 34 w 160"/>
              <a:gd name="T51" fmla="*/ 56 h 146"/>
              <a:gd name="T52" fmla="*/ 31 w 160"/>
              <a:gd name="T53" fmla="*/ 53 h 146"/>
              <a:gd name="T54" fmla="*/ 31 w 160"/>
              <a:gd name="T55" fmla="*/ 91 h 146"/>
              <a:gd name="T56" fmla="*/ 34 w 160"/>
              <a:gd name="T57" fmla="*/ 91 h 146"/>
              <a:gd name="T58" fmla="*/ 28 w 160"/>
              <a:gd name="T59" fmla="*/ 72 h 146"/>
              <a:gd name="T60" fmla="*/ 49 w 160"/>
              <a:gd name="T61" fmla="*/ 0 h 146"/>
              <a:gd name="T62" fmla="*/ 38 w 160"/>
              <a:gd name="T63" fmla="*/ 135 h 146"/>
              <a:gd name="T64" fmla="*/ 111 w 160"/>
              <a:gd name="T65" fmla="*/ 146 h 146"/>
              <a:gd name="T66" fmla="*/ 123 w 160"/>
              <a:gd name="T67" fmla="*/ 12 h 146"/>
              <a:gd name="T68" fmla="*/ 83 w 160"/>
              <a:gd name="T69" fmla="*/ 137 h 146"/>
              <a:gd name="T70" fmla="*/ 83 w 160"/>
              <a:gd name="T71" fmla="*/ 132 h 146"/>
              <a:gd name="T72" fmla="*/ 83 w 160"/>
              <a:gd name="T73" fmla="*/ 137 h 146"/>
              <a:gd name="T74" fmla="*/ 111 w 160"/>
              <a:gd name="T75" fmla="*/ 141 h 146"/>
              <a:gd name="T76" fmla="*/ 91 w 160"/>
              <a:gd name="T77" fmla="*/ 135 h 146"/>
              <a:gd name="T78" fmla="*/ 75 w 160"/>
              <a:gd name="T79" fmla="*/ 135 h 146"/>
              <a:gd name="T80" fmla="*/ 49 w 160"/>
              <a:gd name="T81" fmla="*/ 141 h 146"/>
              <a:gd name="T82" fmla="*/ 43 w 160"/>
              <a:gd name="T83" fmla="*/ 12 h 146"/>
              <a:gd name="T84" fmla="*/ 111 w 160"/>
              <a:gd name="T85" fmla="*/ 5 h 146"/>
              <a:gd name="T86" fmla="*/ 118 w 160"/>
              <a:gd name="T87" fmla="*/ 135 h 146"/>
              <a:gd name="T88" fmla="*/ 51 w 160"/>
              <a:gd name="T89" fmla="*/ 11 h 146"/>
              <a:gd name="T90" fmla="*/ 48 w 160"/>
              <a:gd name="T91" fmla="*/ 123 h 146"/>
              <a:gd name="T92" fmla="*/ 110 w 160"/>
              <a:gd name="T93" fmla="*/ 125 h 146"/>
              <a:gd name="T94" fmla="*/ 112 w 160"/>
              <a:gd name="T95" fmla="*/ 14 h 146"/>
              <a:gd name="T96" fmla="*/ 107 w 160"/>
              <a:gd name="T97" fmla="*/ 120 h 146"/>
              <a:gd name="T98" fmla="*/ 53 w 160"/>
              <a:gd name="T99" fmla="*/ 16 h 146"/>
              <a:gd name="T100" fmla="*/ 107 w 160"/>
              <a:gd name="T101" fmla="*/ 12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46">
                <a:moveTo>
                  <a:pt x="146" y="37"/>
                </a:moveTo>
                <a:cubicBezTo>
                  <a:pt x="145" y="36"/>
                  <a:pt x="143" y="36"/>
                  <a:pt x="142" y="37"/>
                </a:cubicBezTo>
                <a:cubicBezTo>
                  <a:pt x="141" y="37"/>
                  <a:pt x="141" y="39"/>
                  <a:pt x="142" y="40"/>
                </a:cubicBezTo>
                <a:cubicBezTo>
                  <a:pt x="151" y="48"/>
                  <a:pt x="155" y="60"/>
                  <a:pt x="155" y="72"/>
                </a:cubicBezTo>
                <a:cubicBezTo>
                  <a:pt x="155" y="84"/>
                  <a:pt x="151" y="95"/>
                  <a:pt x="142" y="104"/>
                </a:cubicBezTo>
                <a:cubicBezTo>
                  <a:pt x="141" y="104"/>
                  <a:pt x="141" y="106"/>
                  <a:pt x="142" y="107"/>
                </a:cubicBezTo>
                <a:cubicBezTo>
                  <a:pt x="143" y="107"/>
                  <a:pt x="143" y="108"/>
                  <a:pt x="144" y="108"/>
                </a:cubicBezTo>
                <a:cubicBezTo>
                  <a:pt x="145" y="108"/>
                  <a:pt x="145" y="107"/>
                  <a:pt x="146" y="107"/>
                </a:cubicBezTo>
                <a:cubicBezTo>
                  <a:pt x="155" y="97"/>
                  <a:pt x="160" y="85"/>
                  <a:pt x="160" y="72"/>
                </a:cubicBezTo>
                <a:cubicBezTo>
                  <a:pt x="160" y="58"/>
                  <a:pt x="155" y="46"/>
                  <a:pt x="146" y="37"/>
                </a:cubicBezTo>
                <a:close/>
                <a:moveTo>
                  <a:pt x="5" y="72"/>
                </a:moveTo>
                <a:cubicBezTo>
                  <a:pt x="5" y="60"/>
                  <a:pt x="10" y="48"/>
                  <a:pt x="18" y="40"/>
                </a:cubicBezTo>
                <a:cubicBezTo>
                  <a:pt x="19" y="39"/>
                  <a:pt x="19" y="37"/>
                  <a:pt x="18" y="37"/>
                </a:cubicBezTo>
                <a:cubicBezTo>
                  <a:pt x="17" y="36"/>
                  <a:pt x="16" y="36"/>
                  <a:pt x="15" y="37"/>
                </a:cubicBezTo>
                <a:cubicBezTo>
                  <a:pt x="5" y="46"/>
                  <a:pt x="0" y="58"/>
                  <a:pt x="0" y="72"/>
                </a:cubicBezTo>
                <a:cubicBezTo>
                  <a:pt x="0" y="85"/>
                  <a:pt x="5" y="97"/>
                  <a:pt x="15" y="107"/>
                </a:cubicBezTo>
                <a:cubicBezTo>
                  <a:pt x="15" y="107"/>
                  <a:pt x="16" y="108"/>
                  <a:pt x="17" y="108"/>
                </a:cubicBezTo>
                <a:cubicBezTo>
                  <a:pt x="17" y="108"/>
                  <a:pt x="18" y="107"/>
                  <a:pt x="18" y="107"/>
                </a:cubicBezTo>
                <a:cubicBezTo>
                  <a:pt x="19" y="106"/>
                  <a:pt x="19" y="104"/>
                  <a:pt x="18" y="104"/>
                </a:cubicBezTo>
                <a:cubicBezTo>
                  <a:pt x="10" y="95"/>
                  <a:pt x="5" y="84"/>
                  <a:pt x="5" y="72"/>
                </a:cubicBezTo>
                <a:close/>
                <a:moveTo>
                  <a:pt x="138" y="45"/>
                </a:moveTo>
                <a:cubicBezTo>
                  <a:pt x="137" y="44"/>
                  <a:pt x="135" y="44"/>
                  <a:pt x="134" y="45"/>
                </a:cubicBezTo>
                <a:cubicBezTo>
                  <a:pt x="133" y="46"/>
                  <a:pt x="133" y="47"/>
                  <a:pt x="134" y="48"/>
                </a:cubicBezTo>
                <a:cubicBezTo>
                  <a:pt x="141" y="54"/>
                  <a:pt x="144" y="63"/>
                  <a:pt x="144" y="72"/>
                </a:cubicBezTo>
                <a:cubicBezTo>
                  <a:pt x="144" y="81"/>
                  <a:pt x="141" y="89"/>
                  <a:pt x="134" y="95"/>
                </a:cubicBezTo>
                <a:cubicBezTo>
                  <a:pt x="133" y="96"/>
                  <a:pt x="133" y="98"/>
                  <a:pt x="134" y="99"/>
                </a:cubicBezTo>
                <a:cubicBezTo>
                  <a:pt x="135" y="99"/>
                  <a:pt x="135" y="100"/>
                  <a:pt x="136" y="100"/>
                </a:cubicBezTo>
                <a:cubicBezTo>
                  <a:pt x="137" y="100"/>
                  <a:pt x="137" y="99"/>
                  <a:pt x="138" y="99"/>
                </a:cubicBezTo>
                <a:cubicBezTo>
                  <a:pt x="145" y="92"/>
                  <a:pt x="149" y="82"/>
                  <a:pt x="149" y="72"/>
                </a:cubicBezTo>
                <a:cubicBezTo>
                  <a:pt x="149" y="61"/>
                  <a:pt x="145" y="52"/>
                  <a:pt x="138" y="45"/>
                </a:cubicBezTo>
                <a:close/>
                <a:moveTo>
                  <a:pt x="17" y="72"/>
                </a:moveTo>
                <a:cubicBezTo>
                  <a:pt x="17" y="63"/>
                  <a:pt x="20" y="54"/>
                  <a:pt x="26" y="48"/>
                </a:cubicBezTo>
                <a:cubicBezTo>
                  <a:pt x="27" y="47"/>
                  <a:pt x="27" y="46"/>
                  <a:pt x="26" y="45"/>
                </a:cubicBezTo>
                <a:cubicBezTo>
                  <a:pt x="25" y="44"/>
                  <a:pt x="24" y="44"/>
                  <a:pt x="23" y="45"/>
                </a:cubicBezTo>
                <a:cubicBezTo>
                  <a:pt x="16" y="52"/>
                  <a:pt x="12" y="61"/>
                  <a:pt x="12" y="72"/>
                </a:cubicBezTo>
                <a:cubicBezTo>
                  <a:pt x="12" y="82"/>
                  <a:pt x="16" y="92"/>
                  <a:pt x="23" y="99"/>
                </a:cubicBezTo>
                <a:cubicBezTo>
                  <a:pt x="23" y="99"/>
                  <a:pt x="24" y="100"/>
                  <a:pt x="25" y="100"/>
                </a:cubicBezTo>
                <a:cubicBezTo>
                  <a:pt x="25" y="100"/>
                  <a:pt x="26" y="99"/>
                  <a:pt x="26" y="99"/>
                </a:cubicBezTo>
                <a:cubicBezTo>
                  <a:pt x="27" y="98"/>
                  <a:pt x="27" y="96"/>
                  <a:pt x="26" y="95"/>
                </a:cubicBezTo>
                <a:cubicBezTo>
                  <a:pt x="20" y="89"/>
                  <a:pt x="17" y="81"/>
                  <a:pt x="17" y="72"/>
                </a:cubicBezTo>
                <a:close/>
                <a:moveTo>
                  <a:pt x="130" y="53"/>
                </a:moveTo>
                <a:cubicBezTo>
                  <a:pt x="129" y="52"/>
                  <a:pt x="127" y="52"/>
                  <a:pt x="126" y="53"/>
                </a:cubicBezTo>
                <a:cubicBezTo>
                  <a:pt x="125" y="54"/>
                  <a:pt x="125" y="55"/>
                  <a:pt x="126" y="56"/>
                </a:cubicBezTo>
                <a:cubicBezTo>
                  <a:pt x="130" y="60"/>
                  <a:pt x="133" y="66"/>
                  <a:pt x="133" y="72"/>
                </a:cubicBezTo>
                <a:cubicBezTo>
                  <a:pt x="133" y="78"/>
                  <a:pt x="130" y="83"/>
                  <a:pt x="126" y="87"/>
                </a:cubicBezTo>
                <a:cubicBezTo>
                  <a:pt x="125" y="88"/>
                  <a:pt x="125" y="90"/>
                  <a:pt x="126" y="91"/>
                </a:cubicBezTo>
                <a:cubicBezTo>
                  <a:pt x="127" y="91"/>
                  <a:pt x="127" y="91"/>
                  <a:pt x="128" y="91"/>
                </a:cubicBezTo>
                <a:cubicBezTo>
                  <a:pt x="128" y="91"/>
                  <a:pt x="129" y="91"/>
                  <a:pt x="130" y="91"/>
                </a:cubicBezTo>
                <a:cubicBezTo>
                  <a:pt x="135" y="86"/>
                  <a:pt x="137" y="79"/>
                  <a:pt x="137" y="72"/>
                </a:cubicBezTo>
                <a:cubicBezTo>
                  <a:pt x="137" y="65"/>
                  <a:pt x="135" y="58"/>
                  <a:pt x="130" y="53"/>
                </a:cubicBezTo>
                <a:close/>
                <a:moveTo>
                  <a:pt x="28" y="72"/>
                </a:moveTo>
                <a:cubicBezTo>
                  <a:pt x="28" y="66"/>
                  <a:pt x="30" y="60"/>
                  <a:pt x="34" y="56"/>
                </a:cubicBezTo>
                <a:cubicBezTo>
                  <a:pt x="35" y="55"/>
                  <a:pt x="35" y="54"/>
                  <a:pt x="34" y="53"/>
                </a:cubicBezTo>
                <a:cubicBezTo>
                  <a:pt x="34" y="52"/>
                  <a:pt x="32" y="52"/>
                  <a:pt x="31" y="53"/>
                </a:cubicBezTo>
                <a:cubicBezTo>
                  <a:pt x="26" y="58"/>
                  <a:pt x="23" y="65"/>
                  <a:pt x="23" y="72"/>
                </a:cubicBezTo>
                <a:cubicBezTo>
                  <a:pt x="23" y="79"/>
                  <a:pt x="26" y="86"/>
                  <a:pt x="31" y="91"/>
                </a:cubicBezTo>
                <a:cubicBezTo>
                  <a:pt x="32" y="91"/>
                  <a:pt x="32" y="91"/>
                  <a:pt x="33" y="91"/>
                </a:cubicBezTo>
                <a:cubicBezTo>
                  <a:pt x="33" y="91"/>
                  <a:pt x="34" y="91"/>
                  <a:pt x="34" y="91"/>
                </a:cubicBezTo>
                <a:cubicBezTo>
                  <a:pt x="35" y="90"/>
                  <a:pt x="35" y="88"/>
                  <a:pt x="34" y="87"/>
                </a:cubicBezTo>
                <a:cubicBezTo>
                  <a:pt x="30" y="83"/>
                  <a:pt x="28" y="78"/>
                  <a:pt x="28" y="72"/>
                </a:cubicBezTo>
                <a:close/>
                <a:moveTo>
                  <a:pt x="111" y="0"/>
                </a:moveTo>
                <a:cubicBezTo>
                  <a:pt x="49" y="0"/>
                  <a:pt x="49" y="0"/>
                  <a:pt x="49" y="0"/>
                </a:cubicBezTo>
                <a:cubicBezTo>
                  <a:pt x="43" y="0"/>
                  <a:pt x="38" y="5"/>
                  <a:pt x="38" y="12"/>
                </a:cubicBezTo>
                <a:cubicBezTo>
                  <a:pt x="38" y="135"/>
                  <a:pt x="38" y="135"/>
                  <a:pt x="38" y="135"/>
                </a:cubicBezTo>
                <a:cubicBezTo>
                  <a:pt x="38" y="141"/>
                  <a:pt x="43" y="146"/>
                  <a:pt x="49" y="146"/>
                </a:cubicBezTo>
                <a:cubicBezTo>
                  <a:pt x="111" y="146"/>
                  <a:pt x="111" y="146"/>
                  <a:pt x="111" y="146"/>
                </a:cubicBezTo>
                <a:cubicBezTo>
                  <a:pt x="118" y="146"/>
                  <a:pt x="123" y="141"/>
                  <a:pt x="123" y="135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5"/>
                  <a:pt x="118" y="0"/>
                  <a:pt x="111" y="0"/>
                </a:cubicBezTo>
                <a:close/>
                <a:moveTo>
                  <a:pt x="83" y="137"/>
                </a:moveTo>
                <a:cubicBezTo>
                  <a:pt x="81" y="137"/>
                  <a:pt x="80" y="136"/>
                  <a:pt x="80" y="135"/>
                </a:cubicBezTo>
                <a:cubicBezTo>
                  <a:pt x="80" y="133"/>
                  <a:pt x="81" y="132"/>
                  <a:pt x="83" y="132"/>
                </a:cubicBezTo>
                <a:cubicBezTo>
                  <a:pt x="84" y="132"/>
                  <a:pt x="86" y="133"/>
                  <a:pt x="86" y="135"/>
                </a:cubicBezTo>
                <a:cubicBezTo>
                  <a:pt x="86" y="136"/>
                  <a:pt x="84" y="137"/>
                  <a:pt x="83" y="137"/>
                </a:cubicBezTo>
                <a:close/>
                <a:moveTo>
                  <a:pt x="118" y="135"/>
                </a:moveTo>
                <a:cubicBezTo>
                  <a:pt x="118" y="138"/>
                  <a:pt x="115" y="141"/>
                  <a:pt x="111" y="141"/>
                </a:cubicBezTo>
                <a:cubicBezTo>
                  <a:pt x="87" y="141"/>
                  <a:pt x="87" y="141"/>
                  <a:pt x="87" y="141"/>
                </a:cubicBezTo>
                <a:cubicBezTo>
                  <a:pt x="89" y="140"/>
                  <a:pt x="91" y="137"/>
                  <a:pt x="91" y="135"/>
                </a:cubicBezTo>
                <a:cubicBezTo>
                  <a:pt x="91" y="130"/>
                  <a:pt x="87" y="127"/>
                  <a:pt x="83" y="127"/>
                </a:cubicBezTo>
                <a:cubicBezTo>
                  <a:pt x="79" y="127"/>
                  <a:pt x="75" y="130"/>
                  <a:pt x="75" y="135"/>
                </a:cubicBezTo>
                <a:cubicBezTo>
                  <a:pt x="75" y="137"/>
                  <a:pt x="77" y="140"/>
                  <a:pt x="79" y="141"/>
                </a:cubicBezTo>
                <a:cubicBezTo>
                  <a:pt x="49" y="141"/>
                  <a:pt x="49" y="141"/>
                  <a:pt x="49" y="141"/>
                </a:cubicBezTo>
                <a:cubicBezTo>
                  <a:pt x="46" y="141"/>
                  <a:pt x="43" y="138"/>
                  <a:pt x="43" y="135"/>
                </a:cubicBezTo>
                <a:cubicBezTo>
                  <a:pt x="43" y="12"/>
                  <a:pt x="43" y="12"/>
                  <a:pt x="43" y="12"/>
                </a:cubicBezTo>
                <a:cubicBezTo>
                  <a:pt x="43" y="8"/>
                  <a:pt x="46" y="5"/>
                  <a:pt x="49" y="5"/>
                </a:cubicBezTo>
                <a:cubicBezTo>
                  <a:pt x="111" y="5"/>
                  <a:pt x="111" y="5"/>
                  <a:pt x="111" y="5"/>
                </a:cubicBezTo>
                <a:cubicBezTo>
                  <a:pt x="115" y="5"/>
                  <a:pt x="118" y="8"/>
                  <a:pt x="118" y="12"/>
                </a:cubicBezTo>
                <a:lnTo>
                  <a:pt x="118" y="135"/>
                </a:lnTo>
                <a:close/>
                <a:moveTo>
                  <a:pt x="110" y="11"/>
                </a:moveTo>
                <a:cubicBezTo>
                  <a:pt x="51" y="11"/>
                  <a:pt x="51" y="11"/>
                  <a:pt x="51" y="11"/>
                </a:cubicBezTo>
                <a:cubicBezTo>
                  <a:pt x="49" y="11"/>
                  <a:pt x="48" y="12"/>
                  <a:pt x="48" y="14"/>
                </a:cubicBezTo>
                <a:cubicBezTo>
                  <a:pt x="48" y="123"/>
                  <a:pt x="48" y="123"/>
                  <a:pt x="48" y="123"/>
                </a:cubicBezTo>
                <a:cubicBezTo>
                  <a:pt x="48" y="124"/>
                  <a:pt x="49" y="125"/>
                  <a:pt x="51" y="125"/>
                </a:cubicBezTo>
                <a:cubicBezTo>
                  <a:pt x="110" y="125"/>
                  <a:pt x="110" y="125"/>
                  <a:pt x="110" y="125"/>
                </a:cubicBezTo>
                <a:cubicBezTo>
                  <a:pt x="111" y="125"/>
                  <a:pt x="112" y="124"/>
                  <a:pt x="112" y="123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112" y="12"/>
                  <a:pt x="111" y="11"/>
                  <a:pt x="110" y="11"/>
                </a:cubicBezTo>
                <a:close/>
                <a:moveTo>
                  <a:pt x="107" y="120"/>
                </a:moveTo>
                <a:cubicBezTo>
                  <a:pt x="53" y="120"/>
                  <a:pt x="53" y="120"/>
                  <a:pt x="53" y="120"/>
                </a:cubicBezTo>
                <a:cubicBezTo>
                  <a:pt x="53" y="16"/>
                  <a:pt x="53" y="16"/>
                  <a:pt x="53" y="16"/>
                </a:cubicBezTo>
                <a:cubicBezTo>
                  <a:pt x="107" y="16"/>
                  <a:pt x="107" y="16"/>
                  <a:pt x="107" y="16"/>
                </a:cubicBezTo>
                <a:lnTo>
                  <a:pt x="107" y="1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41D605F8-EBAF-23CA-4161-F15A57DE0BE7}"/>
              </a:ext>
            </a:extLst>
          </p:cNvPr>
          <p:cNvSpPr>
            <a:spLocks noEditPoints="1"/>
          </p:cNvSpPr>
          <p:nvPr/>
        </p:nvSpPr>
        <p:spPr bwMode="auto">
          <a:xfrm>
            <a:off x="10694988" y="4125913"/>
            <a:ext cx="163513" cy="254000"/>
          </a:xfrm>
          <a:custGeom>
            <a:avLst/>
            <a:gdLst>
              <a:gd name="T0" fmla="*/ 40 w 103"/>
              <a:gd name="T1" fmla="*/ 72 h 160"/>
              <a:gd name="T2" fmla="*/ 48 w 103"/>
              <a:gd name="T3" fmla="*/ 72 h 160"/>
              <a:gd name="T4" fmla="*/ 44 w 103"/>
              <a:gd name="T5" fmla="*/ 73 h 160"/>
              <a:gd name="T6" fmla="*/ 44 w 103"/>
              <a:gd name="T7" fmla="*/ 71 h 160"/>
              <a:gd name="T8" fmla="*/ 44 w 103"/>
              <a:gd name="T9" fmla="*/ 73 h 160"/>
              <a:gd name="T10" fmla="*/ 60 w 103"/>
              <a:gd name="T11" fmla="*/ 72 h 160"/>
              <a:gd name="T12" fmla="*/ 68 w 103"/>
              <a:gd name="T13" fmla="*/ 72 h 160"/>
              <a:gd name="T14" fmla="*/ 64 w 103"/>
              <a:gd name="T15" fmla="*/ 73 h 160"/>
              <a:gd name="T16" fmla="*/ 64 w 103"/>
              <a:gd name="T17" fmla="*/ 71 h 160"/>
              <a:gd name="T18" fmla="*/ 64 w 103"/>
              <a:gd name="T19" fmla="*/ 73 h 160"/>
              <a:gd name="T20" fmla="*/ 43 w 103"/>
              <a:gd name="T21" fmla="*/ 44 h 160"/>
              <a:gd name="T22" fmla="*/ 26 w 103"/>
              <a:gd name="T23" fmla="*/ 110 h 160"/>
              <a:gd name="T24" fmla="*/ 28 w 103"/>
              <a:gd name="T25" fmla="*/ 113 h 160"/>
              <a:gd name="T26" fmla="*/ 42 w 103"/>
              <a:gd name="T27" fmla="*/ 99 h 160"/>
              <a:gd name="T28" fmla="*/ 103 w 103"/>
              <a:gd name="T29" fmla="*/ 82 h 160"/>
              <a:gd name="T30" fmla="*/ 85 w 103"/>
              <a:gd name="T31" fmla="*/ 44 h 160"/>
              <a:gd name="T32" fmla="*/ 85 w 103"/>
              <a:gd name="T33" fmla="*/ 94 h 160"/>
              <a:gd name="T34" fmla="*/ 39 w 103"/>
              <a:gd name="T35" fmla="*/ 95 h 160"/>
              <a:gd name="T36" fmla="*/ 31 w 103"/>
              <a:gd name="T37" fmla="*/ 61 h 160"/>
              <a:gd name="T38" fmla="*/ 85 w 103"/>
              <a:gd name="T39" fmla="*/ 49 h 160"/>
              <a:gd name="T40" fmla="*/ 98 w 103"/>
              <a:gd name="T41" fmla="*/ 82 h 160"/>
              <a:gd name="T42" fmla="*/ 80 w 103"/>
              <a:gd name="T43" fmla="*/ 72 h 160"/>
              <a:gd name="T44" fmla="*/ 88 w 103"/>
              <a:gd name="T45" fmla="*/ 72 h 160"/>
              <a:gd name="T46" fmla="*/ 84 w 103"/>
              <a:gd name="T47" fmla="*/ 73 h 160"/>
              <a:gd name="T48" fmla="*/ 84 w 103"/>
              <a:gd name="T49" fmla="*/ 71 h 160"/>
              <a:gd name="T50" fmla="*/ 84 w 103"/>
              <a:gd name="T51" fmla="*/ 73 h 160"/>
              <a:gd name="T52" fmla="*/ 88 w 103"/>
              <a:gd name="T53" fmla="*/ 104 h 160"/>
              <a:gd name="T54" fmla="*/ 79 w 103"/>
              <a:gd name="T55" fmla="*/ 155 h 160"/>
              <a:gd name="T56" fmla="*/ 5 w 103"/>
              <a:gd name="T57" fmla="*/ 145 h 160"/>
              <a:gd name="T58" fmla="*/ 15 w 103"/>
              <a:gd name="T59" fmla="*/ 5 h 160"/>
              <a:gd name="T60" fmla="*/ 88 w 103"/>
              <a:gd name="T61" fmla="*/ 15 h 160"/>
              <a:gd name="T62" fmla="*/ 91 w 103"/>
              <a:gd name="T63" fmla="*/ 43 h 160"/>
              <a:gd name="T64" fmla="*/ 93 w 103"/>
              <a:gd name="T65" fmla="*/ 15 h 160"/>
              <a:gd name="T66" fmla="*/ 15 w 103"/>
              <a:gd name="T67" fmla="*/ 0 h 160"/>
              <a:gd name="T68" fmla="*/ 0 w 103"/>
              <a:gd name="T69" fmla="*/ 145 h 160"/>
              <a:gd name="T70" fmla="*/ 79 w 103"/>
              <a:gd name="T71" fmla="*/ 160 h 160"/>
              <a:gd name="T72" fmla="*/ 93 w 103"/>
              <a:gd name="T73" fmla="*/ 104 h 160"/>
              <a:gd name="T74" fmla="*/ 79 w 103"/>
              <a:gd name="T75" fmla="*/ 43 h 160"/>
              <a:gd name="T76" fmla="*/ 82 w 103"/>
              <a:gd name="T77" fmla="*/ 15 h 160"/>
              <a:gd name="T78" fmla="*/ 14 w 103"/>
              <a:gd name="T79" fmla="*/ 12 h 160"/>
              <a:gd name="T80" fmla="*/ 12 w 103"/>
              <a:gd name="T81" fmla="*/ 135 h 160"/>
              <a:gd name="T82" fmla="*/ 79 w 103"/>
              <a:gd name="T83" fmla="*/ 137 h 160"/>
              <a:gd name="T84" fmla="*/ 82 w 103"/>
              <a:gd name="T85" fmla="*/ 104 h 160"/>
              <a:gd name="T86" fmla="*/ 77 w 103"/>
              <a:gd name="T87" fmla="*/ 104 h 160"/>
              <a:gd name="T88" fmla="*/ 17 w 103"/>
              <a:gd name="T89" fmla="*/ 132 h 160"/>
              <a:gd name="T90" fmla="*/ 77 w 103"/>
              <a:gd name="T91" fmla="*/ 17 h 160"/>
              <a:gd name="T92" fmla="*/ 79 w 103"/>
              <a:gd name="T93" fmla="*/ 43 h 160"/>
              <a:gd name="T94" fmla="*/ 47 w 103"/>
              <a:gd name="T95" fmla="*/ 154 h 160"/>
              <a:gd name="T96" fmla="*/ 47 w 103"/>
              <a:gd name="T97" fmla="*/ 137 h 160"/>
              <a:gd name="T98" fmla="*/ 50 w 103"/>
              <a:gd name="T99" fmla="*/ 146 h 160"/>
              <a:gd name="T100" fmla="*/ 44 w 103"/>
              <a:gd name="T101" fmla="*/ 146 h 160"/>
              <a:gd name="T102" fmla="*/ 50 w 103"/>
              <a:gd name="T103" fmla="*/ 14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3" h="160">
                <a:moveTo>
                  <a:pt x="44" y="68"/>
                </a:moveTo>
                <a:cubicBezTo>
                  <a:pt x="42" y="68"/>
                  <a:pt x="40" y="70"/>
                  <a:pt x="40" y="72"/>
                </a:cubicBezTo>
                <a:cubicBezTo>
                  <a:pt x="40" y="74"/>
                  <a:pt x="42" y="76"/>
                  <a:pt x="44" y="76"/>
                </a:cubicBezTo>
                <a:cubicBezTo>
                  <a:pt x="46" y="76"/>
                  <a:pt x="48" y="74"/>
                  <a:pt x="48" y="72"/>
                </a:cubicBezTo>
                <a:cubicBezTo>
                  <a:pt x="48" y="70"/>
                  <a:pt x="46" y="68"/>
                  <a:pt x="44" y="68"/>
                </a:cubicBezTo>
                <a:close/>
                <a:moveTo>
                  <a:pt x="44" y="73"/>
                </a:moveTo>
                <a:cubicBezTo>
                  <a:pt x="44" y="73"/>
                  <a:pt x="43" y="72"/>
                  <a:pt x="43" y="72"/>
                </a:cubicBezTo>
                <a:cubicBezTo>
                  <a:pt x="43" y="71"/>
                  <a:pt x="44" y="71"/>
                  <a:pt x="44" y="71"/>
                </a:cubicBezTo>
                <a:cubicBezTo>
                  <a:pt x="45" y="71"/>
                  <a:pt x="45" y="71"/>
                  <a:pt x="45" y="72"/>
                </a:cubicBezTo>
                <a:cubicBezTo>
                  <a:pt x="45" y="72"/>
                  <a:pt x="45" y="73"/>
                  <a:pt x="44" y="73"/>
                </a:cubicBezTo>
                <a:close/>
                <a:moveTo>
                  <a:pt x="64" y="68"/>
                </a:moveTo>
                <a:cubicBezTo>
                  <a:pt x="62" y="68"/>
                  <a:pt x="60" y="70"/>
                  <a:pt x="60" y="72"/>
                </a:cubicBezTo>
                <a:cubicBezTo>
                  <a:pt x="60" y="74"/>
                  <a:pt x="62" y="76"/>
                  <a:pt x="64" y="76"/>
                </a:cubicBezTo>
                <a:cubicBezTo>
                  <a:pt x="66" y="76"/>
                  <a:pt x="68" y="74"/>
                  <a:pt x="68" y="72"/>
                </a:cubicBezTo>
                <a:cubicBezTo>
                  <a:pt x="68" y="70"/>
                  <a:pt x="66" y="68"/>
                  <a:pt x="64" y="68"/>
                </a:cubicBezTo>
                <a:close/>
                <a:moveTo>
                  <a:pt x="64" y="73"/>
                </a:moveTo>
                <a:cubicBezTo>
                  <a:pt x="64" y="73"/>
                  <a:pt x="63" y="72"/>
                  <a:pt x="63" y="72"/>
                </a:cubicBezTo>
                <a:cubicBezTo>
                  <a:pt x="63" y="71"/>
                  <a:pt x="64" y="71"/>
                  <a:pt x="64" y="71"/>
                </a:cubicBezTo>
                <a:cubicBezTo>
                  <a:pt x="65" y="71"/>
                  <a:pt x="65" y="71"/>
                  <a:pt x="65" y="72"/>
                </a:cubicBezTo>
                <a:cubicBezTo>
                  <a:pt x="65" y="72"/>
                  <a:pt x="65" y="73"/>
                  <a:pt x="64" y="73"/>
                </a:cubicBezTo>
                <a:close/>
                <a:moveTo>
                  <a:pt x="85" y="44"/>
                </a:moveTo>
                <a:cubicBezTo>
                  <a:pt x="43" y="44"/>
                  <a:pt x="43" y="44"/>
                  <a:pt x="43" y="44"/>
                </a:cubicBezTo>
                <a:cubicBezTo>
                  <a:pt x="33" y="44"/>
                  <a:pt x="26" y="51"/>
                  <a:pt x="26" y="61"/>
                </a:cubicBezTo>
                <a:cubicBezTo>
                  <a:pt x="26" y="110"/>
                  <a:pt x="26" y="110"/>
                  <a:pt x="26" y="110"/>
                </a:cubicBezTo>
                <a:cubicBezTo>
                  <a:pt x="26" y="111"/>
                  <a:pt x="26" y="112"/>
                  <a:pt x="27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9" y="113"/>
                  <a:pt x="29" y="113"/>
                  <a:pt x="30" y="112"/>
                </a:cubicBezTo>
                <a:cubicBezTo>
                  <a:pt x="42" y="99"/>
                  <a:pt x="42" y="99"/>
                  <a:pt x="42" y="99"/>
                </a:cubicBezTo>
                <a:cubicBezTo>
                  <a:pt x="85" y="99"/>
                  <a:pt x="85" y="99"/>
                  <a:pt x="85" y="99"/>
                </a:cubicBezTo>
                <a:cubicBezTo>
                  <a:pt x="95" y="99"/>
                  <a:pt x="103" y="92"/>
                  <a:pt x="103" y="82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103" y="51"/>
                  <a:pt x="95" y="44"/>
                  <a:pt x="85" y="44"/>
                </a:cubicBezTo>
                <a:close/>
                <a:moveTo>
                  <a:pt x="98" y="82"/>
                </a:moveTo>
                <a:cubicBezTo>
                  <a:pt x="98" y="89"/>
                  <a:pt x="92" y="94"/>
                  <a:pt x="85" y="94"/>
                </a:cubicBezTo>
                <a:cubicBezTo>
                  <a:pt x="41" y="94"/>
                  <a:pt x="41" y="94"/>
                  <a:pt x="41" y="94"/>
                </a:cubicBezTo>
                <a:cubicBezTo>
                  <a:pt x="40" y="94"/>
                  <a:pt x="40" y="95"/>
                  <a:pt x="39" y="95"/>
                </a:cubicBezTo>
                <a:cubicBezTo>
                  <a:pt x="31" y="104"/>
                  <a:pt x="31" y="104"/>
                  <a:pt x="31" y="104"/>
                </a:cubicBezTo>
                <a:cubicBezTo>
                  <a:pt x="31" y="61"/>
                  <a:pt x="31" y="61"/>
                  <a:pt x="31" y="61"/>
                </a:cubicBezTo>
                <a:cubicBezTo>
                  <a:pt x="31" y="54"/>
                  <a:pt x="36" y="49"/>
                  <a:pt x="43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92" y="49"/>
                  <a:pt x="98" y="54"/>
                  <a:pt x="98" y="61"/>
                </a:cubicBezTo>
                <a:lnTo>
                  <a:pt x="98" y="82"/>
                </a:lnTo>
                <a:close/>
                <a:moveTo>
                  <a:pt x="84" y="68"/>
                </a:moveTo>
                <a:cubicBezTo>
                  <a:pt x="82" y="68"/>
                  <a:pt x="80" y="70"/>
                  <a:pt x="80" y="72"/>
                </a:cubicBezTo>
                <a:cubicBezTo>
                  <a:pt x="80" y="74"/>
                  <a:pt x="82" y="76"/>
                  <a:pt x="84" y="76"/>
                </a:cubicBezTo>
                <a:cubicBezTo>
                  <a:pt x="86" y="76"/>
                  <a:pt x="88" y="74"/>
                  <a:pt x="88" y="72"/>
                </a:cubicBezTo>
                <a:cubicBezTo>
                  <a:pt x="88" y="70"/>
                  <a:pt x="86" y="68"/>
                  <a:pt x="84" y="68"/>
                </a:cubicBezTo>
                <a:close/>
                <a:moveTo>
                  <a:pt x="84" y="73"/>
                </a:moveTo>
                <a:cubicBezTo>
                  <a:pt x="83" y="73"/>
                  <a:pt x="83" y="72"/>
                  <a:pt x="83" y="72"/>
                </a:cubicBezTo>
                <a:cubicBezTo>
                  <a:pt x="83" y="71"/>
                  <a:pt x="83" y="71"/>
                  <a:pt x="84" y="71"/>
                </a:cubicBezTo>
                <a:cubicBezTo>
                  <a:pt x="85" y="71"/>
                  <a:pt x="85" y="71"/>
                  <a:pt x="85" y="72"/>
                </a:cubicBezTo>
                <a:cubicBezTo>
                  <a:pt x="85" y="72"/>
                  <a:pt x="85" y="73"/>
                  <a:pt x="84" y="73"/>
                </a:cubicBezTo>
                <a:close/>
                <a:moveTo>
                  <a:pt x="91" y="102"/>
                </a:moveTo>
                <a:cubicBezTo>
                  <a:pt x="89" y="102"/>
                  <a:pt x="88" y="103"/>
                  <a:pt x="88" y="104"/>
                </a:cubicBezTo>
                <a:cubicBezTo>
                  <a:pt x="88" y="145"/>
                  <a:pt x="88" y="145"/>
                  <a:pt x="88" y="145"/>
                </a:cubicBezTo>
                <a:cubicBezTo>
                  <a:pt x="88" y="151"/>
                  <a:pt x="84" y="155"/>
                  <a:pt x="79" y="155"/>
                </a:cubicBezTo>
                <a:cubicBezTo>
                  <a:pt x="15" y="155"/>
                  <a:pt x="15" y="155"/>
                  <a:pt x="15" y="155"/>
                </a:cubicBezTo>
                <a:cubicBezTo>
                  <a:pt x="9" y="155"/>
                  <a:pt x="5" y="151"/>
                  <a:pt x="5" y="145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9"/>
                  <a:pt x="9" y="5"/>
                  <a:pt x="15" y="5"/>
                </a:cubicBezTo>
                <a:cubicBezTo>
                  <a:pt x="79" y="5"/>
                  <a:pt x="79" y="5"/>
                  <a:pt x="79" y="5"/>
                </a:cubicBezTo>
                <a:cubicBezTo>
                  <a:pt x="84" y="5"/>
                  <a:pt x="88" y="9"/>
                  <a:pt x="88" y="15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42"/>
                  <a:pt x="89" y="43"/>
                  <a:pt x="91" y="43"/>
                </a:cubicBezTo>
                <a:cubicBezTo>
                  <a:pt x="92" y="43"/>
                  <a:pt x="93" y="42"/>
                  <a:pt x="93" y="40"/>
                </a:cubicBezTo>
                <a:cubicBezTo>
                  <a:pt x="93" y="15"/>
                  <a:pt x="93" y="15"/>
                  <a:pt x="93" y="15"/>
                </a:cubicBezTo>
                <a:cubicBezTo>
                  <a:pt x="93" y="7"/>
                  <a:pt x="87" y="0"/>
                  <a:pt x="79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3"/>
                  <a:pt x="7" y="160"/>
                  <a:pt x="15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7" y="160"/>
                  <a:pt x="93" y="153"/>
                  <a:pt x="93" y="145"/>
                </a:cubicBezTo>
                <a:cubicBezTo>
                  <a:pt x="93" y="104"/>
                  <a:pt x="93" y="104"/>
                  <a:pt x="93" y="104"/>
                </a:cubicBezTo>
                <a:cubicBezTo>
                  <a:pt x="93" y="103"/>
                  <a:pt x="92" y="102"/>
                  <a:pt x="91" y="102"/>
                </a:cubicBezTo>
                <a:close/>
                <a:moveTo>
                  <a:pt x="79" y="43"/>
                </a:moveTo>
                <a:cubicBezTo>
                  <a:pt x="81" y="43"/>
                  <a:pt x="82" y="42"/>
                  <a:pt x="82" y="40"/>
                </a:cubicBezTo>
                <a:cubicBezTo>
                  <a:pt x="82" y="15"/>
                  <a:pt x="82" y="15"/>
                  <a:pt x="82" y="15"/>
                </a:cubicBezTo>
                <a:cubicBezTo>
                  <a:pt x="82" y="13"/>
                  <a:pt x="81" y="12"/>
                  <a:pt x="79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3" y="12"/>
                  <a:pt x="12" y="13"/>
                  <a:pt x="12" y="15"/>
                </a:cubicBezTo>
                <a:cubicBezTo>
                  <a:pt x="12" y="135"/>
                  <a:pt x="12" y="135"/>
                  <a:pt x="12" y="135"/>
                </a:cubicBezTo>
                <a:cubicBezTo>
                  <a:pt x="12" y="136"/>
                  <a:pt x="13" y="137"/>
                  <a:pt x="14" y="137"/>
                </a:cubicBezTo>
                <a:cubicBezTo>
                  <a:pt x="79" y="137"/>
                  <a:pt x="79" y="137"/>
                  <a:pt x="79" y="137"/>
                </a:cubicBezTo>
                <a:cubicBezTo>
                  <a:pt x="81" y="137"/>
                  <a:pt x="82" y="136"/>
                  <a:pt x="82" y="135"/>
                </a:cubicBezTo>
                <a:cubicBezTo>
                  <a:pt x="82" y="104"/>
                  <a:pt x="82" y="104"/>
                  <a:pt x="82" y="104"/>
                </a:cubicBezTo>
                <a:cubicBezTo>
                  <a:pt x="82" y="103"/>
                  <a:pt x="81" y="102"/>
                  <a:pt x="79" y="102"/>
                </a:cubicBezTo>
                <a:cubicBezTo>
                  <a:pt x="78" y="102"/>
                  <a:pt x="77" y="103"/>
                  <a:pt x="77" y="104"/>
                </a:cubicBezTo>
                <a:cubicBezTo>
                  <a:pt x="77" y="132"/>
                  <a:pt x="77" y="132"/>
                  <a:pt x="77" y="132"/>
                </a:cubicBezTo>
                <a:cubicBezTo>
                  <a:pt x="17" y="132"/>
                  <a:pt x="17" y="132"/>
                  <a:pt x="17" y="132"/>
                </a:cubicBezTo>
                <a:cubicBezTo>
                  <a:pt x="17" y="17"/>
                  <a:pt x="17" y="17"/>
                  <a:pt x="17" y="17"/>
                </a:cubicBezTo>
                <a:cubicBezTo>
                  <a:pt x="77" y="17"/>
                  <a:pt x="77" y="17"/>
                  <a:pt x="77" y="17"/>
                </a:cubicBezTo>
                <a:cubicBezTo>
                  <a:pt x="77" y="40"/>
                  <a:pt x="77" y="40"/>
                  <a:pt x="77" y="40"/>
                </a:cubicBezTo>
                <a:cubicBezTo>
                  <a:pt x="77" y="42"/>
                  <a:pt x="78" y="43"/>
                  <a:pt x="79" y="43"/>
                </a:cubicBezTo>
                <a:close/>
                <a:moveTo>
                  <a:pt x="38" y="146"/>
                </a:moveTo>
                <a:cubicBezTo>
                  <a:pt x="38" y="150"/>
                  <a:pt x="42" y="154"/>
                  <a:pt x="47" y="154"/>
                </a:cubicBezTo>
                <a:cubicBezTo>
                  <a:pt x="51" y="154"/>
                  <a:pt x="55" y="150"/>
                  <a:pt x="55" y="146"/>
                </a:cubicBezTo>
                <a:cubicBezTo>
                  <a:pt x="55" y="141"/>
                  <a:pt x="51" y="137"/>
                  <a:pt x="47" y="137"/>
                </a:cubicBezTo>
                <a:cubicBezTo>
                  <a:pt x="42" y="137"/>
                  <a:pt x="38" y="141"/>
                  <a:pt x="38" y="146"/>
                </a:cubicBezTo>
                <a:close/>
                <a:moveTo>
                  <a:pt x="50" y="146"/>
                </a:moveTo>
                <a:cubicBezTo>
                  <a:pt x="50" y="147"/>
                  <a:pt x="48" y="149"/>
                  <a:pt x="47" y="149"/>
                </a:cubicBezTo>
                <a:cubicBezTo>
                  <a:pt x="45" y="149"/>
                  <a:pt x="44" y="147"/>
                  <a:pt x="44" y="146"/>
                </a:cubicBezTo>
                <a:cubicBezTo>
                  <a:pt x="44" y="144"/>
                  <a:pt x="45" y="143"/>
                  <a:pt x="47" y="143"/>
                </a:cubicBezTo>
                <a:cubicBezTo>
                  <a:pt x="48" y="143"/>
                  <a:pt x="50" y="144"/>
                  <a:pt x="50" y="1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90986F23-7BB4-AA0E-18F4-1DBD9EB3F441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3595688"/>
            <a:ext cx="254000" cy="212725"/>
          </a:xfrm>
          <a:custGeom>
            <a:avLst/>
            <a:gdLst>
              <a:gd name="T0" fmla="*/ 158 w 160"/>
              <a:gd name="T1" fmla="*/ 0 h 134"/>
              <a:gd name="T2" fmla="*/ 3 w 160"/>
              <a:gd name="T3" fmla="*/ 0 h 134"/>
              <a:gd name="T4" fmla="*/ 0 w 160"/>
              <a:gd name="T5" fmla="*/ 2 h 134"/>
              <a:gd name="T6" fmla="*/ 0 w 160"/>
              <a:gd name="T7" fmla="*/ 102 h 134"/>
              <a:gd name="T8" fmla="*/ 3 w 160"/>
              <a:gd name="T9" fmla="*/ 104 h 134"/>
              <a:gd name="T10" fmla="*/ 78 w 160"/>
              <a:gd name="T11" fmla="*/ 104 h 134"/>
              <a:gd name="T12" fmla="*/ 78 w 160"/>
              <a:gd name="T13" fmla="*/ 122 h 134"/>
              <a:gd name="T14" fmla="*/ 46 w 160"/>
              <a:gd name="T15" fmla="*/ 129 h 134"/>
              <a:gd name="T16" fmla="*/ 45 w 160"/>
              <a:gd name="T17" fmla="*/ 132 h 134"/>
              <a:gd name="T18" fmla="*/ 47 w 160"/>
              <a:gd name="T19" fmla="*/ 134 h 134"/>
              <a:gd name="T20" fmla="*/ 113 w 160"/>
              <a:gd name="T21" fmla="*/ 134 h 134"/>
              <a:gd name="T22" fmla="*/ 116 w 160"/>
              <a:gd name="T23" fmla="*/ 132 h 134"/>
              <a:gd name="T24" fmla="*/ 114 w 160"/>
              <a:gd name="T25" fmla="*/ 129 h 134"/>
              <a:gd name="T26" fmla="*/ 83 w 160"/>
              <a:gd name="T27" fmla="*/ 122 h 134"/>
              <a:gd name="T28" fmla="*/ 83 w 160"/>
              <a:gd name="T29" fmla="*/ 104 h 134"/>
              <a:gd name="T30" fmla="*/ 158 w 160"/>
              <a:gd name="T31" fmla="*/ 104 h 134"/>
              <a:gd name="T32" fmla="*/ 160 w 160"/>
              <a:gd name="T33" fmla="*/ 102 h 134"/>
              <a:gd name="T34" fmla="*/ 160 w 160"/>
              <a:gd name="T35" fmla="*/ 2 h 134"/>
              <a:gd name="T36" fmla="*/ 158 w 160"/>
              <a:gd name="T37" fmla="*/ 0 h 134"/>
              <a:gd name="T38" fmla="*/ 92 w 160"/>
              <a:gd name="T39" fmla="*/ 129 h 134"/>
              <a:gd name="T40" fmla="*/ 68 w 160"/>
              <a:gd name="T41" fmla="*/ 129 h 134"/>
              <a:gd name="T42" fmla="*/ 80 w 160"/>
              <a:gd name="T43" fmla="*/ 127 h 134"/>
              <a:gd name="T44" fmla="*/ 92 w 160"/>
              <a:gd name="T45" fmla="*/ 129 h 134"/>
              <a:gd name="T46" fmla="*/ 155 w 160"/>
              <a:gd name="T47" fmla="*/ 99 h 134"/>
              <a:gd name="T48" fmla="*/ 81 w 160"/>
              <a:gd name="T49" fmla="*/ 99 h 134"/>
              <a:gd name="T50" fmla="*/ 80 w 160"/>
              <a:gd name="T51" fmla="*/ 99 h 134"/>
              <a:gd name="T52" fmla="*/ 79 w 160"/>
              <a:gd name="T53" fmla="*/ 99 h 134"/>
              <a:gd name="T54" fmla="*/ 5 w 160"/>
              <a:gd name="T55" fmla="*/ 99 h 134"/>
              <a:gd name="T56" fmla="*/ 5 w 160"/>
              <a:gd name="T57" fmla="*/ 5 h 134"/>
              <a:gd name="T58" fmla="*/ 155 w 160"/>
              <a:gd name="T59" fmla="*/ 5 h 134"/>
              <a:gd name="T60" fmla="*/ 155 w 160"/>
              <a:gd name="T61" fmla="*/ 99 h 134"/>
              <a:gd name="T62" fmla="*/ 11 w 160"/>
              <a:gd name="T63" fmla="*/ 96 h 134"/>
              <a:gd name="T64" fmla="*/ 149 w 160"/>
              <a:gd name="T65" fmla="*/ 96 h 134"/>
              <a:gd name="T66" fmla="*/ 152 w 160"/>
              <a:gd name="T67" fmla="*/ 93 h 134"/>
              <a:gd name="T68" fmla="*/ 152 w 160"/>
              <a:gd name="T69" fmla="*/ 11 h 134"/>
              <a:gd name="T70" fmla="*/ 149 w 160"/>
              <a:gd name="T71" fmla="*/ 8 h 134"/>
              <a:gd name="T72" fmla="*/ 11 w 160"/>
              <a:gd name="T73" fmla="*/ 8 h 134"/>
              <a:gd name="T74" fmla="*/ 9 w 160"/>
              <a:gd name="T75" fmla="*/ 11 h 134"/>
              <a:gd name="T76" fmla="*/ 9 w 160"/>
              <a:gd name="T77" fmla="*/ 93 h 134"/>
              <a:gd name="T78" fmla="*/ 11 w 160"/>
              <a:gd name="T79" fmla="*/ 96 h 134"/>
              <a:gd name="T80" fmla="*/ 14 w 160"/>
              <a:gd name="T81" fmla="*/ 13 h 134"/>
              <a:gd name="T82" fmla="*/ 147 w 160"/>
              <a:gd name="T83" fmla="*/ 13 h 134"/>
              <a:gd name="T84" fmla="*/ 147 w 160"/>
              <a:gd name="T85" fmla="*/ 91 h 134"/>
              <a:gd name="T86" fmla="*/ 14 w 160"/>
              <a:gd name="T87" fmla="*/ 91 h 134"/>
              <a:gd name="T88" fmla="*/ 14 w 160"/>
              <a:gd name="T89" fmla="*/ 13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34">
                <a:moveTo>
                  <a:pt x="158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103"/>
                  <a:pt x="1" y="104"/>
                  <a:pt x="3" y="104"/>
                </a:cubicBezTo>
                <a:cubicBezTo>
                  <a:pt x="78" y="104"/>
                  <a:pt x="78" y="104"/>
                  <a:pt x="78" y="104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46" y="129"/>
                  <a:pt x="46" y="129"/>
                  <a:pt x="46" y="129"/>
                </a:cubicBezTo>
                <a:cubicBezTo>
                  <a:pt x="45" y="130"/>
                  <a:pt x="44" y="131"/>
                  <a:pt x="45" y="132"/>
                </a:cubicBezTo>
                <a:cubicBezTo>
                  <a:pt x="45" y="133"/>
                  <a:pt x="46" y="134"/>
                  <a:pt x="47" y="134"/>
                </a:cubicBezTo>
                <a:cubicBezTo>
                  <a:pt x="113" y="134"/>
                  <a:pt x="113" y="134"/>
                  <a:pt x="113" y="134"/>
                </a:cubicBezTo>
                <a:cubicBezTo>
                  <a:pt x="115" y="134"/>
                  <a:pt x="116" y="133"/>
                  <a:pt x="116" y="132"/>
                </a:cubicBezTo>
                <a:cubicBezTo>
                  <a:pt x="116" y="131"/>
                  <a:pt x="115" y="130"/>
                  <a:pt x="114" y="129"/>
                </a:cubicBezTo>
                <a:cubicBezTo>
                  <a:pt x="83" y="122"/>
                  <a:pt x="83" y="122"/>
                  <a:pt x="83" y="122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158" y="104"/>
                  <a:pt x="158" y="104"/>
                  <a:pt x="158" y="104"/>
                </a:cubicBezTo>
                <a:cubicBezTo>
                  <a:pt x="159" y="104"/>
                  <a:pt x="160" y="103"/>
                  <a:pt x="160" y="102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1"/>
                  <a:pt x="159" y="0"/>
                  <a:pt x="158" y="0"/>
                </a:cubicBezTo>
                <a:close/>
                <a:moveTo>
                  <a:pt x="92" y="129"/>
                </a:moveTo>
                <a:cubicBezTo>
                  <a:pt x="68" y="129"/>
                  <a:pt x="68" y="129"/>
                  <a:pt x="68" y="129"/>
                </a:cubicBezTo>
                <a:cubicBezTo>
                  <a:pt x="80" y="127"/>
                  <a:pt x="80" y="127"/>
                  <a:pt x="80" y="127"/>
                </a:cubicBezTo>
                <a:lnTo>
                  <a:pt x="92" y="129"/>
                </a:lnTo>
                <a:close/>
                <a:moveTo>
                  <a:pt x="155" y="99"/>
                </a:moveTo>
                <a:cubicBezTo>
                  <a:pt x="81" y="99"/>
                  <a:pt x="81" y="99"/>
                  <a:pt x="81" y="99"/>
                </a:cubicBezTo>
                <a:cubicBezTo>
                  <a:pt x="81" y="99"/>
                  <a:pt x="80" y="99"/>
                  <a:pt x="80" y="99"/>
                </a:cubicBezTo>
                <a:cubicBezTo>
                  <a:pt x="80" y="99"/>
                  <a:pt x="80" y="99"/>
                  <a:pt x="79" y="99"/>
                </a:cubicBezTo>
                <a:cubicBezTo>
                  <a:pt x="5" y="99"/>
                  <a:pt x="5" y="99"/>
                  <a:pt x="5" y="99"/>
                </a:cubicBezTo>
                <a:cubicBezTo>
                  <a:pt x="5" y="5"/>
                  <a:pt x="5" y="5"/>
                  <a:pt x="5" y="5"/>
                </a:cubicBezTo>
                <a:cubicBezTo>
                  <a:pt x="155" y="5"/>
                  <a:pt x="155" y="5"/>
                  <a:pt x="155" y="5"/>
                </a:cubicBezTo>
                <a:lnTo>
                  <a:pt x="155" y="99"/>
                </a:lnTo>
                <a:close/>
                <a:moveTo>
                  <a:pt x="11" y="96"/>
                </a:moveTo>
                <a:cubicBezTo>
                  <a:pt x="149" y="96"/>
                  <a:pt x="149" y="96"/>
                  <a:pt x="149" y="96"/>
                </a:cubicBezTo>
                <a:cubicBezTo>
                  <a:pt x="150" y="96"/>
                  <a:pt x="152" y="94"/>
                  <a:pt x="152" y="93"/>
                </a:cubicBezTo>
                <a:cubicBezTo>
                  <a:pt x="152" y="11"/>
                  <a:pt x="152" y="11"/>
                  <a:pt x="152" y="11"/>
                </a:cubicBezTo>
                <a:cubicBezTo>
                  <a:pt x="152" y="10"/>
                  <a:pt x="150" y="8"/>
                  <a:pt x="149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0" y="8"/>
                  <a:pt x="9" y="10"/>
                  <a:pt x="9" y="11"/>
                </a:cubicBezTo>
                <a:cubicBezTo>
                  <a:pt x="9" y="93"/>
                  <a:pt x="9" y="93"/>
                  <a:pt x="9" y="93"/>
                </a:cubicBezTo>
                <a:cubicBezTo>
                  <a:pt x="9" y="94"/>
                  <a:pt x="10" y="96"/>
                  <a:pt x="11" y="96"/>
                </a:cubicBezTo>
                <a:close/>
                <a:moveTo>
                  <a:pt x="14" y="13"/>
                </a:moveTo>
                <a:cubicBezTo>
                  <a:pt x="147" y="13"/>
                  <a:pt x="147" y="13"/>
                  <a:pt x="147" y="13"/>
                </a:cubicBezTo>
                <a:cubicBezTo>
                  <a:pt x="147" y="91"/>
                  <a:pt x="147" y="91"/>
                  <a:pt x="147" y="91"/>
                </a:cubicBezTo>
                <a:cubicBezTo>
                  <a:pt x="14" y="91"/>
                  <a:pt x="14" y="91"/>
                  <a:pt x="14" y="91"/>
                </a:cubicBezTo>
                <a:lnTo>
                  <a:pt x="14" y="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1D4DCB50-E8F7-F51C-375A-21E4ADD598EB}"/>
              </a:ext>
            </a:extLst>
          </p:cNvPr>
          <p:cNvSpPr>
            <a:spLocks noEditPoints="1"/>
          </p:cNvSpPr>
          <p:nvPr/>
        </p:nvSpPr>
        <p:spPr bwMode="auto">
          <a:xfrm>
            <a:off x="3016251" y="4676775"/>
            <a:ext cx="109538" cy="254000"/>
          </a:xfrm>
          <a:custGeom>
            <a:avLst/>
            <a:gdLst>
              <a:gd name="T0" fmla="*/ 19 w 69"/>
              <a:gd name="T1" fmla="*/ 145 h 160"/>
              <a:gd name="T2" fmla="*/ 21 w 69"/>
              <a:gd name="T3" fmla="*/ 148 h 160"/>
              <a:gd name="T4" fmla="*/ 22 w 69"/>
              <a:gd name="T5" fmla="*/ 148 h 160"/>
              <a:gd name="T6" fmla="*/ 24 w 69"/>
              <a:gd name="T7" fmla="*/ 147 h 160"/>
              <a:gd name="T8" fmla="*/ 55 w 69"/>
              <a:gd name="T9" fmla="*/ 115 h 160"/>
              <a:gd name="T10" fmla="*/ 55 w 69"/>
              <a:gd name="T11" fmla="*/ 111 h 160"/>
              <a:gd name="T12" fmla="*/ 25 w 69"/>
              <a:gd name="T13" fmla="*/ 80 h 160"/>
              <a:gd name="T14" fmla="*/ 55 w 69"/>
              <a:gd name="T15" fmla="*/ 50 h 160"/>
              <a:gd name="T16" fmla="*/ 55 w 69"/>
              <a:gd name="T17" fmla="*/ 46 h 160"/>
              <a:gd name="T18" fmla="*/ 24 w 69"/>
              <a:gd name="T19" fmla="*/ 14 h 160"/>
              <a:gd name="T20" fmla="*/ 21 w 69"/>
              <a:gd name="T21" fmla="*/ 13 h 160"/>
              <a:gd name="T22" fmla="*/ 19 w 69"/>
              <a:gd name="T23" fmla="*/ 16 h 160"/>
              <a:gd name="T24" fmla="*/ 19 w 69"/>
              <a:gd name="T25" fmla="*/ 74 h 160"/>
              <a:gd name="T26" fmla="*/ 4 w 69"/>
              <a:gd name="T27" fmla="*/ 59 h 160"/>
              <a:gd name="T28" fmla="*/ 1 w 69"/>
              <a:gd name="T29" fmla="*/ 59 h 160"/>
              <a:gd name="T30" fmla="*/ 1 w 69"/>
              <a:gd name="T31" fmla="*/ 63 h 160"/>
              <a:gd name="T32" fmla="*/ 18 w 69"/>
              <a:gd name="T33" fmla="*/ 80 h 160"/>
              <a:gd name="T34" fmla="*/ 1 w 69"/>
              <a:gd name="T35" fmla="*/ 98 h 160"/>
              <a:gd name="T36" fmla="*/ 1 w 69"/>
              <a:gd name="T37" fmla="*/ 102 h 160"/>
              <a:gd name="T38" fmla="*/ 3 w 69"/>
              <a:gd name="T39" fmla="*/ 102 h 160"/>
              <a:gd name="T40" fmla="*/ 4 w 69"/>
              <a:gd name="T41" fmla="*/ 102 h 160"/>
              <a:gd name="T42" fmla="*/ 19 w 69"/>
              <a:gd name="T43" fmla="*/ 87 h 160"/>
              <a:gd name="T44" fmla="*/ 19 w 69"/>
              <a:gd name="T45" fmla="*/ 145 h 160"/>
              <a:gd name="T46" fmla="*/ 24 w 69"/>
              <a:gd name="T47" fmla="*/ 22 h 160"/>
              <a:gd name="T48" fmla="*/ 50 w 69"/>
              <a:gd name="T49" fmla="*/ 48 h 160"/>
              <a:gd name="T50" fmla="*/ 24 w 69"/>
              <a:gd name="T51" fmla="*/ 74 h 160"/>
              <a:gd name="T52" fmla="*/ 24 w 69"/>
              <a:gd name="T53" fmla="*/ 22 h 160"/>
              <a:gd name="T54" fmla="*/ 24 w 69"/>
              <a:gd name="T55" fmla="*/ 87 h 160"/>
              <a:gd name="T56" fmla="*/ 50 w 69"/>
              <a:gd name="T57" fmla="*/ 113 h 160"/>
              <a:gd name="T58" fmla="*/ 24 w 69"/>
              <a:gd name="T59" fmla="*/ 139 h 160"/>
              <a:gd name="T60" fmla="*/ 24 w 69"/>
              <a:gd name="T61" fmla="*/ 87 h 160"/>
              <a:gd name="T62" fmla="*/ 38 w 69"/>
              <a:gd name="T63" fmla="*/ 80 h 160"/>
              <a:gd name="T64" fmla="*/ 68 w 69"/>
              <a:gd name="T65" fmla="*/ 50 h 160"/>
              <a:gd name="T66" fmla="*/ 68 w 69"/>
              <a:gd name="T67" fmla="*/ 46 h 160"/>
              <a:gd name="T68" fmla="*/ 24 w 69"/>
              <a:gd name="T69" fmla="*/ 1 h 160"/>
              <a:gd name="T70" fmla="*/ 21 w 69"/>
              <a:gd name="T71" fmla="*/ 1 h 160"/>
              <a:gd name="T72" fmla="*/ 12 w 69"/>
              <a:gd name="T73" fmla="*/ 5 h 160"/>
              <a:gd name="T74" fmla="*/ 11 w 69"/>
              <a:gd name="T75" fmla="*/ 7 h 160"/>
              <a:gd name="T76" fmla="*/ 11 w 69"/>
              <a:gd name="T77" fmla="*/ 54 h 160"/>
              <a:gd name="T78" fmla="*/ 13 w 69"/>
              <a:gd name="T79" fmla="*/ 57 h 160"/>
              <a:gd name="T80" fmla="*/ 16 w 69"/>
              <a:gd name="T81" fmla="*/ 54 h 160"/>
              <a:gd name="T82" fmla="*/ 16 w 69"/>
              <a:gd name="T83" fmla="*/ 9 h 160"/>
              <a:gd name="T84" fmla="*/ 21 w 69"/>
              <a:gd name="T85" fmla="*/ 6 h 160"/>
              <a:gd name="T86" fmla="*/ 62 w 69"/>
              <a:gd name="T87" fmla="*/ 48 h 160"/>
              <a:gd name="T88" fmla="*/ 32 w 69"/>
              <a:gd name="T89" fmla="*/ 79 h 160"/>
              <a:gd name="T90" fmla="*/ 32 w 69"/>
              <a:gd name="T91" fmla="*/ 82 h 160"/>
              <a:gd name="T92" fmla="*/ 62 w 69"/>
              <a:gd name="T93" fmla="*/ 113 h 160"/>
              <a:gd name="T94" fmla="*/ 21 w 69"/>
              <a:gd name="T95" fmla="*/ 155 h 160"/>
              <a:gd name="T96" fmla="*/ 16 w 69"/>
              <a:gd name="T97" fmla="*/ 152 h 160"/>
              <a:gd name="T98" fmla="*/ 16 w 69"/>
              <a:gd name="T99" fmla="*/ 107 h 160"/>
              <a:gd name="T100" fmla="*/ 13 w 69"/>
              <a:gd name="T101" fmla="*/ 104 h 160"/>
              <a:gd name="T102" fmla="*/ 11 w 69"/>
              <a:gd name="T103" fmla="*/ 107 h 160"/>
              <a:gd name="T104" fmla="*/ 11 w 69"/>
              <a:gd name="T105" fmla="*/ 154 h 160"/>
              <a:gd name="T106" fmla="*/ 12 w 69"/>
              <a:gd name="T107" fmla="*/ 156 h 160"/>
              <a:gd name="T108" fmla="*/ 21 w 69"/>
              <a:gd name="T109" fmla="*/ 160 h 160"/>
              <a:gd name="T110" fmla="*/ 22 w 69"/>
              <a:gd name="T111" fmla="*/ 160 h 160"/>
              <a:gd name="T112" fmla="*/ 24 w 69"/>
              <a:gd name="T113" fmla="*/ 160 h 160"/>
              <a:gd name="T114" fmla="*/ 68 w 69"/>
              <a:gd name="T115" fmla="*/ 115 h 160"/>
              <a:gd name="T116" fmla="*/ 68 w 69"/>
              <a:gd name="T117" fmla="*/ 111 h 160"/>
              <a:gd name="T118" fmla="*/ 38 w 69"/>
              <a:gd name="T119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9" h="160">
                <a:moveTo>
                  <a:pt x="19" y="145"/>
                </a:moveTo>
                <a:cubicBezTo>
                  <a:pt x="19" y="146"/>
                  <a:pt x="20" y="147"/>
                  <a:pt x="21" y="148"/>
                </a:cubicBezTo>
                <a:cubicBezTo>
                  <a:pt x="21" y="148"/>
                  <a:pt x="21" y="148"/>
                  <a:pt x="22" y="148"/>
                </a:cubicBezTo>
                <a:cubicBezTo>
                  <a:pt x="22" y="148"/>
                  <a:pt x="23" y="147"/>
                  <a:pt x="24" y="147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56" y="114"/>
                  <a:pt x="56" y="112"/>
                  <a:pt x="55" y="111"/>
                </a:cubicBezTo>
                <a:cubicBezTo>
                  <a:pt x="25" y="80"/>
                  <a:pt x="25" y="80"/>
                  <a:pt x="25" y="80"/>
                </a:cubicBezTo>
                <a:cubicBezTo>
                  <a:pt x="55" y="50"/>
                  <a:pt x="55" y="50"/>
                  <a:pt x="55" y="50"/>
                </a:cubicBezTo>
                <a:cubicBezTo>
                  <a:pt x="56" y="49"/>
                  <a:pt x="56" y="47"/>
                  <a:pt x="55" y="46"/>
                </a:cubicBezTo>
                <a:cubicBezTo>
                  <a:pt x="24" y="14"/>
                  <a:pt x="24" y="14"/>
                  <a:pt x="24" y="14"/>
                </a:cubicBezTo>
                <a:cubicBezTo>
                  <a:pt x="23" y="13"/>
                  <a:pt x="22" y="13"/>
                  <a:pt x="21" y="13"/>
                </a:cubicBezTo>
                <a:cubicBezTo>
                  <a:pt x="20" y="14"/>
                  <a:pt x="19" y="15"/>
                  <a:pt x="19" y="16"/>
                </a:cubicBezTo>
                <a:cubicBezTo>
                  <a:pt x="19" y="74"/>
                  <a:pt x="19" y="74"/>
                  <a:pt x="19" y="74"/>
                </a:cubicBezTo>
                <a:cubicBezTo>
                  <a:pt x="4" y="59"/>
                  <a:pt x="4" y="59"/>
                  <a:pt x="4" y="59"/>
                </a:cubicBezTo>
                <a:cubicBezTo>
                  <a:pt x="3" y="58"/>
                  <a:pt x="2" y="58"/>
                  <a:pt x="1" y="59"/>
                </a:cubicBezTo>
                <a:cubicBezTo>
                  <a:pt x="0" y="60"/>
                  <a:pt x="0" y="62"/>
                  <a:pt x="1" y="63"/>
                </a:cubicBezTo>
                <a:cubicBezTo>
                  <a:pt x="18" y="80"/>
                  <a:pt x="18" y="80"/>
                  <a:pt x="18" y="80"/>
                </a:cubicBezTo>
                <a:cubicBezTo>
                  <a:pt x="1" y="98"/>
                  <a:pt x="1" y="98"/>
                  <a:pt x="1" y="98"/>
                </a:cubicBezTo>
                <a:cubicBezTo>
                  <a:pt x="0" y="99"/>
                  <a:pt x="0" y="101"/>
                  <a:pt x="1" y="102"/>
                </a:cubicBezTo>
                <a:cubicBezTo>
                  <a:pt x="1" y="102"/>
                  <a:pt x="2" y="102"/>
                  <a:pt x="3" y="102"/>
                </a:cubicBezTo>
                <a:cubicBezTo>
                  <a:pt x="3" y="102"/>
                  <a:pt x="4" y="102"/>
                  <a:pt x="4" y="102"/>
                </a:cubicBezTo>
                <a:cubicBezTo>
                  <a:pt x="19" y="87"/>
                  <a:pt x="19" y="87"/>
                  <a:pt x="19" y="87"/>
                </a:cubicBezTo>
                <a:lnTo>
                  <a:pt x="19" y="145"/>
                </a:lnTo>
                <a:close/>
                <a:moveTo>
                  <a:pt x="24" y="22"/>
                </a:moveTo>
                <a:cubicBezTo>
                  <a:pt x="50" y="48"/>
                  <a:pt x="50" y="48"/>
                  <a:pt x="50" y="48"/>
                </a:cubicBezTo>
                <a:cubicBezTo>
                  <a:pt x="24" y="74"/>
                  <a:pt x="24" y="74"/>
                  <a:pt x="24" y="74"/>
                </a:cubicBezTo>
                <a:lnTo>
                  <a:pt x="24" y="22"/>
                </a:lnTo>
                <a:close/>
                <a:moveTo>
                  <a:pt x="24" y="87"/>
                </a:moveTo>
                <a:cubicBezTo>
                  <a:pt x="50" y="113"/>
                  <a:pt x="50" y="113"/>
                  <a:pt x="50" y="113"/>
                </a:cubicBezTo>
                <a:cubicBezTo>
                  <a:pt x="24" y="139"/>
                  <a:pt x="24" y="139"/>
                  <a:pt x="24" y="139"/>
                </a:cubicBezTo>
                <a:lnTo>
                  <a:pt x="24" y="87"/>
                </a:lnTo>
                <a:close/>
                <a:moveTo>
                  <a:pt x="38" y="80"/>
                </a:moveTo>
                <a:cubicBezTo>
                  <a:pt x="68" y="50"/>
                  <a:pt x="68" y="50"/>
                  <a:pt x="68" y="50"/>
                </a:cubicBezTo>
                <a:cubicBezTo>
                  <a:pt x="69" y="49"/>
                  <a:pt x="69" y="47"/>
                  <a:pt x="68" y="46"/>
                </a:cubicBezTo>
                <a:cubicBezTo>
                  <a:pt x="24" y="1"/>
                  <a:pt x="24" y="1"/>
                  <a:pt x="24" y="1"/>
                </a:cubicBezTo>
                <a:cubicBezTo>
                  <a:pt x="23" y="0"/>
                  <a:pt x="22" y="0"/>
                  <a:pt x="21" y="1"/>
                </a:cubicBezTo>
                <a:cubicBezTo>
                  <a:pt x="12" y="5"/>
                  <a:pt x="12" y="5"/>
                  <a:pt x="12" y="5"/>
                </a:cubicBezTo>
                <a:cubicBezTo>
                  <a:pt x="11" y="5"/>
                  <a:pt x="11" y="6"/>
                  <a:pt x="11" y="7"/>
                </a:cubicBezTo>
                <a:cubicBezTo>
                  <a:pt x="11" y="54"/>
                  <a:pt x="11" y="54"/>
                  <a:pt x="11" y="54"/>
                </a:cubicBezTo>
                <a:cubicBezTo>
                  <a:pt x="11" y="56"/>
                  <a:pt x="12" y="57"/>
                  <a:pt x="13" y="57"/>
                </a:cubicBezTo>
                <a:cubicBezTo>
                  <a:pt x="15" y="57"/>
                  <a:pt x="16" y="56"/>
                  <a:pt x="16" y="54"/>
                </a:cubicBezTo>
                <a:cubicBezTo>
                  <a:pt x="16" y="9"/>
                  <a:pt x="16" y="9"/>
                  <a:pt x="16" y="9"/>
                </a:cubicBezTo>
                <a:cubicBezTo>
                  <a:pt x="21" y="6"/>
                  <a:pt x="21" y="6"/>
                  <a:pt x="21" y="6"/>
                </a:cubicBezTo>
                <a:cubicBezTo>
                  <a:pt x="62" y="48"/>
                  <a:pt x="62" y="48"/>
                  <a:pt x="62" y="48"/>
                </a:cubicBezTo>
                <a:cubicBezTo>
                  <a:pt x="32" y="79"/>
                  <a:pt x="32" y="79"/>
                  <a:pt x="32" y="79"/>
                </a:cubicBezTo>
                <a:cubicBezTo>
                  <a:pt x="31" y="80"/>
                  <a:pt x="31" y="81"/>
                  <a:pt x="32" y="82"/>
                </a:cubicBezTo>
                <a:cubicBezTo>
                  <a:pt x="62" y="113"/>
                  <a:pt x="62" y="113"/>
                  <a:pt x="62" y="113"/>
                </a:cubicBezTo>
                <a:cubicBezTo>
                  <a:pt x="21" y="155"/>
                  <a:pt x="21" y="155"/>
                  <a:pt x="21" y="155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5"/>
                  <a:pt x="15" y="104"/>
                  <a:pt x="13" y="104"/>
                </a:cubicBezTo>
                <a:cubicBezTo>
                  <a:pt x="12" y="104"/>
                  <a:pt x="11" y="105"/>
                  <a:pt x="11" y="107"/>
                </a:cubicBezTo>
                <a:cubicBezTo>
                  <a:pt x="11" y="154"/>
                  <a:pt x="11" y="154"/>
                  <a:pt x="11" y="154"/>
                </a:cubicBezTo>
                <a:cubicBezTo>
                  <a:pt x="11" y="155"/>
                  <a:pt x="11" y="155"/>
                  <a:pt x="12" y="156"/>
                </a:cubicBezTo>
                <a:cubicBezTo>
                  <a:pt x="21" y="160"/>
                  <a:pt x="21" y="160"/>
                  <a:pt x="21" y="160"/>
                </a:cubicBezTo>
                <a:cubicBezTo>
                  <a:pt x="21" y="160"/>
                  <a:pt x="21" y="160"/>
                  <a:pt x="22" y="160"/>
                </a:cubicBezTo>
                <a:cubicBezTo>
                  <a:pt x="22" y="160"/>
                  <a:pt x="23" y="160"/>
                  <a:pt x="24" y="160"/>
                </a:cubicBezTo>
                <a:cubicBezTo>
                  <a:pt x="68" y="115"/>
                  <a:pt x="68" y="115"/>
                  <a:pt x="68" y="115"/>
                </a:cubicBezTo>
                <a:cubicBezTo>
                  <a:pt x="69" y="114"/>
                  <a:pt x="69" y="112"/>
                  <a:pt x="68" y="111"/>
                </a:cubicBezTo>
                <a:lnTo>
                  <a:pt x="38" y="8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7F6DDA09-51D0-B4F4-4A2B-77F919CFCF1B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5778500"/>
            <a:ext cx="255588" cy="254000"/>
          </a:xfrm>
          <a:custGeom>
            <a:avLst/>
            <a:gdLst>
              <a:gd name="T0" fmla="*/ 160 w 161"/>
              <a:gd name="T1" fmla="*/ 156 h 160"/>
              <a:gd name="T2" fmla="*/ 106 w 161"/>
              <a:gd name="T3" fmla="*/ 86 h 160"/>
              <a:gd name="T4" fmla="*/ 121 w 161"/>
              <a:gd name="T5" fmla="*/ 71 h 160"/>
              <a:gd name="T6" fmla="*/ 122 w 161"/>
              <a:gd name="T7" fmla="*/ 68 h 160"/>
              <a:gd name="T8" fmla="*/ 120 w 161"/>
              <a:gd name="T9" fmla="*/ 67 h 160"/>
              <a:gd name="T10" fmla="*/ 92 w 161"/>
              <a:gd name="T11" fmla="*/ 61 h 160"/>
              <a:gd name="T12" fmla="*/ 51 w 161"/>
              <a:gd name="T13" fmla="*/ 20 h 160"/>
              <a:gd name="T14" fmla="*/ 49 w 161"/>
              <a:gd name="T15" fmla="*/ 2 h 160"/>
              <a:gd name="T16" fmla="*/ 48 w 161"/>
              <a:gd name="T17" fmla="*/ 0 h 160"/>
              <a:gd name="T18" fmla="*/ 45 w 161"/>
              <a:gd name="T19" fmla="*/ 1 h 160"/>
              <a:gd name="T20" fmla="*/ 1 w 161"/>
              <a:gd name="T21" fmla="*/ 45 h 160"/>
              <a:gd name="T22" fmla="*/ 1 w 161"/>
              <a:gd name="T23" fmla="*/ 47 h 160"/>
              <a:gd name="T24" fmla="*/ 3 w 161"/>
              <a:gd name="T25" fmla="*/ 49 h 160"/>
              <a:gd name="T26" fmla="*/ 20 w 161"/>
              <a:gd name="T27" fmla="*/ 50 h 160"/>
              <a:gd name="T28" fmla="*/ 61 w 161"/>
              <a:gd name="T29" fmla="*/ 92 h 160"/>
              <a:gd name="T30" fmla="*/ 67 w 161"/>
              <a:gd name="T31" fmla="*/ 120 h 160"/>
              <a:gd name="T32" fmla="*/ 69 w 161"/>
              <a:gd name="T33" fmla="*/ 121 h 160"/>
              <a:gd name="T34" fmla="*/ 71 w 161"/>
              <a:gd name="T35" fmla="*/ 121 h 160"/>
              <a:gd name="T36" fmla="*/ 86 w 161"/>
              <a:gd name="T37" fmla="*/ 106 h 160"/>
              <a:gd name="T38" fmla="*/ 156 w 161"/>
              <a:gd name="T39" fmla="*/ 160 h 160"/>
              <a:gd name="T40" fmla="*/ 158 w 161"/>
              <a:gd name="T41" fmla="*/ 160 h 160"/>
              <a:gd name="T42" fmla="*/ 160 w 161"/>
              <a:gd name="T43" fmla="*/ 159 h 160"/>
              <a:gd name="T44" fmla="*/ 160 w 161"/>
              <a:gd name="T45" fmla="*/ 156 h 160"/>
              <a:gd name="T46" fmla="*/ 63 w 161"/>
              <a:gd name="T47" fmla="*/ 87 h 160"/>
              <a:gd name="T48" fmla="*/ 25 w 161"/>
              <a:gd name="T49" fmla="*/ 48 h 160"/>
              <a:gd name="T50" fmla="*/ 48 w 161"/>
              <a:gd name="T51" fmla="*/ 24 h 160"/>
              <a:gd name="T52" fmla="*/ 87 w 161"/>
              <a:gd name="T53" fmla="*/ 63 h 160"/>
              <a:gd name="T54" fmla="*/ 63 w 161"/>
              <a:gd name="T55" fmla="*/ 87 h 160"/>
              <a:gd name="T56" fmla="*/ 45 w 161"/>
              <a:gd name="T57" fmla="*/ 8 h 160"/>
              <a:gd name="T58" fmla="*/ 46 w 161"/>
              <a:gd name="T59" fmla="*/ 20 h 160"/>
              <a:gd name="T60" fmla="*/ 20 w 161"/>
              <a:gd name="T61" fmla="*/ 45 h 160"/>
              <a:gd name="T62" fmla="*/ 9 w 161"/>
              <a:gd name="T63" fmla="*/ 44 h 160"/>
              <a:gd name="T64" fmla="*/ 45 w 161"/>
              <a:gd name="T65" fmla="*/ 8 h 160"/>
              <a:gd name="T66" fmla="*/ 71 w 161"/>
              <a:gd name="T67" fmla="*/ 114 h 160"/>
              <a:gd name="T68" fmla="*/ 66 w 161"/>
              <a:gd name="T69" fmla="*/ 91 h 160"/>
              <a:gd name="T70" fmla="*/ 91 w 161"/>
              <a:gd name="T71" fmla="*/ 66 h 160"/>
              <a:gd name="T72" fmla="*/ 114 w 161"/>
              <a:gd name="T73" fmla="*/ 71 h 160"/>
              <a:gd name="T74" fmla="*/ 101 w 161"/>
              <a:gd name="T75" fmla="*/ 84 h 160"/>
              <a:gd name="T76" fmla="*/ 84 w 161"/>
              <a:gd name="T77" fmla="*/ 101 h 160"/>
              <a:gd name="T78" fmla="*/ 71 w 161"/>
              <a:gd name="T79" fmla="*/ 114 h 160"/>
              <a:gd name="T80" fmla="*/ 90 w 161"/>
              <a:gd name="T81" fmla="*/ 102 h 160"/>
              <a:gd name="T82" fmla="*/ 102 w 161"/>
              <a:gd name="T83" fmla="*/ 90 h 160"/>
              <a:gd name="T84" fmla="*/ 144 w 161"/>
              <a:gd name="T85" fmla="*/ 144 h 160"/>
              <a:gd name="T86" fmla="*/ 90 w 161"/>
              <a:gd name="T87" fmla="*/ 10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1" h="160">
                <a:moveTo>
                  <a:pt x="160" y="156"/>
                </a:moveTo>
                <a:cubicBezTo>
                  <a:pt x="106" y="86"/>
                  <a:pt x="106" y="86"/>
                  <a:pt x="106" y="86"/>
                </a:cubicBezTo>
                <a:cubicBezTo>
                  <a:pt x="121" y="71"/>
                  <a:pt x="121" y="71"/>
                  <a:pt x="121" y="71"/>
                </a:cubicBezTo>
                <a:cubicBezTo>
                  <a:pt x="122" y="70"/>
                  <a:pt x="122" y="69"/>
                  <a:pt x="122" y="68"/>
                </a:cubicBezTo>
                <a:cubicBezTo>
                  <a:pt x="122" y="68"/>
                  <a:pt x="121" y="67"/>
                  <a:pt x="120" y="67"/>
                </a:cubicBezTo>
                <a:cubicBezTo>
                  <a:pt x="92" y="61"/>
                  <a:pt x="92" y="61"/>
                  <a:pt x="92" y="61"/>
                </a:cubicBezTo>
                <a:cubicBezTo>
                  <a:pt x="51" y="20"/>
                  <a:pt x="51" y="20"/>
                  <a:pt x="51" y="20"/>
                </a:cubicBezTo>
                <a:cubicBezTo>
                  <a:pt x="49" y="2"/>
                  <a:pt x="49" y="2"/>
                  <a:pt x="49" y="2"/>
                </a:cubicBezTo>
                <a:cubicBezTo>
                  <a:pt x="49" y="1"/>
                  <a:pt x="49" y="1"/>
                  <a:pt x="48" y="0"/>
                </a:cubicBezTo>
                <a:cubicBezTo>
                  <a:pt x="47" y="0"/>
                  <a:pt x="46" y="0"/>
                  <a:pt x="45" y="1"/>
                </a:cubicBezTo>
                <a:cubicBezTo>
                  <a:pt x="1" y="45"/>
                  <a:pt x="1" y="45"/>
                  <a:pt x="1" y="45"/>
                </a:cubicBezTo>
                <a:cubicBezTo>
                  <a:pt x="0" y="45"/>
                  <a:pt x="0" y="46"/>
                  <a:pt x="1" y="47"/>
                </a:cubicBezTo>
                <a:cubicBezTo>
                  <a:pt x="1" y="48"/>
                  <a:pt x="2" y="49"/>
                  <a:pt x="3" y="49"/>
                </a:cubicBezTo>
                <a:cubicBezTo>
                  <a:pt x="20" y="50"/>
                  <a:pt x="20" y="50"/>
                  <a:pt x="20" y="50"/>
                </a:cubicBezTo>
                <a:cubicBezTo>
                  <a:pt x="61" y="92"/>
                  <a:pt x="61" y="92"/>
                  <a:pt x="61" y="92"/>
                </a:cubicBezTo>
                <a:cubicBezTo>
                  <a:pt x="67" y="120"/>
                  <a:pt x="67" y="120"/>
                  <a:pt x="67" y="120"/>
                </a:cubicBezTo>
                <a:cubicBezTo>
                  <a:pt x="67" y="120"/>
                  <a:pt x="68" y="121"/>
                  <a:pt x="69" y="121"/>
                </a:cubicBezTo>
                <a:cubicBezTo>
                  <a:pt x="70" y="122"/>
                  <a:pt x="71" y="121"/>
                  <a:pt x="71" y="121"/>
                </a:cubicBezTo>
                <a:cubicBezTo>
                  <a:pt x="86" y="106"/>
                  <a:pt x="86" y="106"/>
                  <a:pt x="86" y="106"/>
                </a:cubicBezTo>
                <a:cubicBezTo>
                  <a:pt x="156" y="160"/>
                  <a:pt x="156" y="160"/>
                  <a:pt x="156" y="160"/>
                </a:cubicBezTo>
                <a:cubicBezTo>
                  <a:pt x="157" y="160"/>
                  <a:pt x="157" y="160"/>
                  <a:pt x="158" y="160"/>
                </a:cubicBezTo>
                <a:cubicBezTo>
                  <a:pt x="159" y="160"/>
                  <a:pt x="159" y="160"/>
                  <a:pt x="160" y="159"/>
                </a:cubicBezTo>
                <a:cubicBezTo>
                  <a:pt x="161" y="158"/>
                  <a:pt x="161" y="157"/>
                  <a:pt x="160" y="156"/>
                </a:cubicBezTo>
                <a:close/>
                <a:moveTo>
                  <a:pt x="63" y="87"/>
                </a:moveTo>
                <a:cubicBezTo>
                  <a:pt x="25" y="48"/>
                  <a:pt x="25" y="48"/>
                  <a:pt x="25" y="48"/>
                </a:cubicBezTo>
                <a:cubicBezTo>
                  <a:pt x="48" y="24"/>
                  <a:pt x="48" y="24"/>
                  <a:pt x="48" y="24"/>
                </a:cubicBezTo>
                <a:cubicBezTo>
                  <a:pt x="87" y="63"/>
                  <a:pt x="87" y="63"/>
                  <a:pt x="87" y="63"/>
                </a:cubicBezTo>
                <a:lnTo>
                  <a:pt x="63" y="87"/>
                </a:lnTo>
                <a:close/>
                <a:moveTo>
                  <a:pt x="45" y="8"/>
                </a:moveTo>
                <a:cubicBezTo>
                  <a:pt x="46" y="20"/>
                  <a:pt x="46" y="20"/>
                  <a:pt x="46" y="20"/>
                </a:cubicBezTo>
                <a:cubicBezTo>
                  <a:pt x="20" y="45"/>
                  <a:pt x="20" y="45"/>
                  <a:pt x="20" y="45"/>
                </a:cubicBezTo>
                <a:cubicBezTo>
                  <a:pt x="9" y="44"/>
                  <a:pt x="9" y="44"/>
                  <a:pt x="9" y="44"/>
                </a:cubicBezTo>
                <a:lnTo>
                  <a:pt x="45" y="8"/>
                </a:lnTo>
                <a:close/>
                <a:moveTo>
                  <a:pt x="71" y="114"/>
                </a:moveTo>
                <a:cubicBezTo>
                  <a:pt x="66" y="91"/>
                  <a:pt x="66" y="91"/>
                  <a:pt x="66" y="91"/>
                </a:cubicBezTo>
                <a:cubicBezTo>
                  <a:pt x="91" y="66"/>
                  <a:pt x="91" y="66"/>
                  <a:pt x="91" y="66"/>
                </a:cubicBezTo>
                <a:cubicBezTo>
                  <a:pt x="114" y="71"/>
                  <a:pt x="114" y="71"/>
                  <a:pt x="114" y="71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84" y="101"/>
                  <a:pt x="84" y="101"/>
                  <a:pt x="84" y="101"/>
                </a:cubicBezTo>
                <a:lnTo>
                  <a:pt x="71" y="114"/>
                </a:lnTo>
                <a:close/>
                <a:moveTo>
                  <a:pt x="90" y="102"/>
                </a:moveTo>
                <a:cubicBezTo>
                  <a:pt x="102" y="90"/>
                  <a:pt x="102" y="90"/>
                  <a:pt x="102" y="90"/>
                </a:cubicBezTo>
                <a:cubicBezTo>
                  <a:pt x="144" y="144"/>
                  <a:pt x="144" y="144"/>
                  <a:pt x="144" y="144"/>
                </a:cubicBezTo>
                <a:lnTo>
                  <a:pt x="90" y="10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FE0181B1-4645-F328-5669-8ACCA8A14CDB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4705350"/>
            <a:ext cx="254000" cy="198438"/>
          </a:xfrm>
          <a:custGeom>
            <a:avLst/>
            <a:gdLst>
              <a:gd name="T0" fmla="*/ 148 w 160"/>
              <a:gd name="T1" fmla="*/ 104 h 125"/>
              <a:gd name="T2" fmla="*/ 145 w 160"/>
              <a:gd name="T3" fmla="*/ 108 h 125"/>
              <a:gd name="T4" fmla="*/ 14 w 160"/>
              <a:gd name="T5" fmla="*/ 112 h 125"/>
              <a:gd name="T6" fmla="*/ 17 w 160"/>
              <a:gd name="T7" fmla="*/ 111 h 125"/>
              <a:gd name="T8" fmla="*/ 39 w 160"/>
              <a:gd name="T9" fmla="*/ 109 h 125"/>
              <a:gd name="T10" fmla="*/ 37 w 160"/>
              <a:gd name="T11" fmla="*/ 77 h 125"/>
              <a:gd name="T12" fmla="*/ 14 w 160"/>
              <a:gd name="T13" fmla="*/ 79 h 125"/>
              <a:gd name="T14" fmla="*/ 50 w 160"/>
              <a:gd name="T15" fmla="*/ 40 h 125"/>
              <a:gd name="T16" fmla="*/ 80 w 160"/>
              <a:gd name="T17" fmla="*/ 53 h 125"/>
              <a:gd name="T18" fmla="*/ 117 w 160"/>
              <a:gd name="T19" fmla="*/ 31 h 125"/>
              <a:gd name="T20" fmla="*/ 119 w 160"/>
              <a:gd name="T21" fmla="*/ 32 h 125"/>
              <a:gd name="T22" fmla="*/ 135 w 160"/>
              <a:gd name="T23" fmla="*/ 15 h 125"/>
              <a:gd name="T24" fmla="*/ 133 w 160"/>
              <a:gd name="T25" fmla="*/ 11 h 125"/>
              <a:gd name="T26" fmla="*/ 111 w 160"/>
              <a:gd name="T27" fmla="*/ 21 h 125"/>
              <a:gd name="T28" fmla="*/ 113 w 160"/>
              <a:gd name="T29" fmla="*/ 25 h 125"/>
              <a:gd name="T30" fmla="*/ 51 w 160"/>
              <a:gd name="T31" fmla="*/ 35 h 125"/>
              <a:gd name="T32" fmla="*/ 14 w 160"/>
              <a:gd name="T33" fmla="*/ 59 h 125"/>
              <a:gd name="T34" fmla="*/ 19 w 160"/>
              <a:gd name="T35" fmla="*/ 17 h 125"/>
              <a:gd name="T36" fmla="*/ 23 w 160"/>
              <a:gd name="T37" fmla="*/ 14 h 125"/>
              <a:gd name="T38" fmla="*/ 13 w 160"/>
              <a:gd name="T39" fmla="*/ 1 h 125"/>
              <a:gd name="T40" fmla="*/ 13 w 160"/>
              <a:gd name="T41" fmla="*/ 0 h 125"/>
              <a:gd name="T42" fmla="*/ 10 w 160"/>
              <a:gd name="T43" fmla="*/ 1 h 125"/>
              <a:gd name="T44" fmla="*/ 1 w 160"/>
              <a:gd name="T45" fmla="*/ 17 h 125"/>
              <a:gd name="T46" fmla="*/ 5 w 160"/>
              <a:gd name="T47" fmla="*/ 17 h 125"/>
              <a:gd name="T48" fmla="*/ 10 w 160"/>
              <a:gd name="T49" fmla="*/ 114 h 125"/>
              <a:gd name="T50" fmla="*/ 150 w 160"/>
              <a:gd name="T51" fmla="*/ 117 h 125"/>
              <a:gd name="T52" fmla="*/ 145 w 160"/>
              <a:gd name="T53" fmla="*/ 124 h 125"/>
              <a:gd name="T54" fmla="*/ 148 w 160"/>
              <a:gd name="T55" fmla="*/ 124 h 125"/>
              <a:gd name="T56" fmla="*/ 160 w 160"/>
              <a:gd name="T57" fmla="*/ 114 h 125"/>
              <a:gd name="T58" fmla="*/ 19 w 160"/>
              <a:gd name="T59" fmla="*/ 82 h 125"/>
              <a:gd name="T60" fmla="*/ 34 w 160"/>
              <a:gd name="T61" fmla="*/ 106 h 125"/>
              <a:gd name="T62" fmla="*/ 19 w 160"/>
              <a:gd name="T63" fmla="*/ 82 h 125"/>
              <a:gd name="T64" fmla="*/ 42 w 160"/>
              <a:gd name="T65" fmla="*/ 63 h 125"/>
              <a:gd name="T66" fmla="*/ 44 w 160"/>
              <a:gd name="T67" fmla="*/ 111 h 125"/>
              <a:gd name="T68" fmla="*/ 67 w 160"/>
              <a:gd name="T69" fmla="*/ 109 h 125"/>
              <a:gd name="T70" fmla="*/ 64 w 160"/>
              <a:gd name="T71" fmla="*/ 61 h 125"/>
              <a:gd name="T72" fmla="*/ 62 w 160"/>
              <a:gd name="T73" fmla="*/ 106 h 125"/>
              <a:gd name="T74" fmla="*/ 47 w 160"/>
              <a:gd name="T75" fmla="*/ 65 h 125"/>
              <a:gd name="T76" fmla="*/ 62 w 160"/>
              <a:gd name="T77" fmla="*/ 106 h 125"/>
              <a:gd name="T78" fmla="*/ 70 w 160"/>
              <a:gd name="T79" fmla="*/ 74 h 125"/>
              <a:gd name="T80" fmla="*/ 72 w 160"/>
              <a:gd name="T81" fmla="*/ 111 h 125"/>
              <a:gd name="T82" fmla="*/ 95 w 160"/>
              <a:gd name="T83" fmla="*/ 109 h 125"/>
              <a:gd name="T84" fmla="*/ 92 w 160"/>
              <a:gd name="T85" fmla="*/ 71 h 125"/>
              <a:gd name="T86" fmla="*/ 90 w 160"/>
              <a:gd name="T87" fmla="*/ 106 h 125"/>
              <a:gd name="T88" fmla="*/ 75 w 160"/>
              <a:gd name="T89" fmla="*/ 76 h 125"/>
              <a:gd name="T90" fmla="*/ 90 w 160"/>
              <a:gd name="T91" fmla="*/ 106 h 125"/>
              <a:gd name="T92" fmla="*/ 97 w 160"/>
              <a:gd name="T93" fmla="*/ 49 h 125"/>
              <a:gd name="T94" fmla="*/ 100 w 160"/>
              <a:gd name="T95" fmla="*/ 111 h 125"/>
              <a:gd name="T96" fmla="*/ 122 w 160"/>
              <a:gd name="T97" fmla="*/ 109 h 125"/>
              <a:gd name="T98" fmla="*/ 120 w 160"/>
              <a:gd name="T99" fmla="*/ 46 h 125"/>
              <a:gd name="T100" fmla="*/ 117 w 160"/>
              <a:gd name="T101" fmla="*/ 106 h 125"/>
              <a:gd name="T102" fmla="*/ 102 w 160"/>
              <a:gd name="T103" fmla="*/ 51 h 125"/>
              <a:gd name="T104" fmla="*/ 117 w 160"/>
              <a:gd name="T105" fmla="*/ 106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25">
                <a:moveTo>
                  <a:pt x="159" y="112"/>
                </a:moveTo>
                <a:cubicBezTo>
                  <a:pt x="148" y="104"/>
                  <a:pt x="148" y="104"/>
                  <a:pt x="148" y="104"/>
                </a:cubicBezTo>
                <a:cubicBezTo>
                  <a:pt x="147" y="104"/>
                  <a:pt x="145" y="104"/>
                  <a:pt x="145" y="105"/>
                </a:cubicBezTo>
                <a:cubicBezTo>
                  <a:pt x="144" y="106"/>
                  <a:pt x="144" y="108"/>
                  <a:pt x="145" y="108"/>
                </a:cubicBezTo>
                <a:cubicBezTo>
                  <a:pt x="150" y="112"/>
                  <a:pt x="150" y="112"/>
                  <a:pt x="150" y="112"/>
                </a:cubicBezTo>
                <a:cubicBezTo>
                  <a:pt x="14" y="112"/>
                  <a:pt x="14" y="112"/>
                  <a:pt x="14" y="112"/>
                </a:cubicBezTo>
                <a:cubicBezTo>
                  <a:pt x="14" y="110"/>
                  <a:pt x="14" y="110"/>
                  <a:pt x="14" y="110"/>
                </a:cubicBezTo>
                <a:cubicBezTo>
                  <a:pt x="15" y="111"/>
                  <a:pt x="16" y="111"/>
                  <a:pt x="17" y="111"/>
                </a:cubicBezTo>
                <a:cubicBezTo>
                  <a:pt x="37" y="111"/>
                  <a:pt x="37" y="111"/>
                  <a:pt x="37" y="111"/>
                </a:cubicBezTo>
                <a:cubicBezTo>
                  <a:pt x="38" y="111"/>
                  <a:pt x="39" y="110"/>
                  <a:pt x="39" y="109"/>
                </a:cubicBezTo>
                <a:cubicBezTo>
                  <a:pt x="39" y="80"/>
                  <a:pt x="39" y="80"/>
                  <a:pt x="39" y="80"/>
                </a:cubicBezTo>
                <a:cubicBezTo>
                  <a:pt x="39" y="78"/>
                  <a:pt x="38" y="77"/>
                  <a:pt x="37" y="77"/>
                </a:cubicBezTo>
                <a:cubicBezTo>
                  <a:pt x="17" y="77"/>
                  <a:pt x="17" y="77"/>
                  <a:pt x="17" y="77"/>
                </a:cubicBezTo>
                <a:cubicBezTo>
                  <a:pt x="16" y="77"/>
                  <a:pt x="15" y="78"/>
                  <a:pt x="14" y="79"/>
                </a:cubicBezTo>
                <a:cubicBezTo>
                  <a:pt x="14" y="65"/>
                  <a:pt x="14" y="65"/>
                  <a:pt x="14" y="65"/>
                </a:cubicBezTo>
                <a:cubicBezTo>
                  <a:pt x="50" y="40"/>
                  <a:pt x="50" y="40"/>
                  <a:pt x="50" y="40"/>
                </a:cubicBezTo>
                <a:cubicBezTo>
                  <a:pt x="78" y="54"/>
                  <a:pt x="78" y="54"/>
                  <a:pt x="78" y="54"/>
                </a:cubicBezTo>
                <a:cubicBezTo>
                  <a:pt x="78" y="54"/>
                  <a:pt x="79" y="54"/>
                  <a:pt x="80" y="53"/>
                </a:cubicBezTo>
                <a:cubicBezTo>
                  <a:pt x="116" y="29"/>
                  <a:pt x="116" y="29"/>
                  <a:pt x="116" y="29"/>
                </a:cubicBezTo>
                <a:cubicBezTo>
                  <a:pt x="117" y="31"/>
                  <a:pt x="117" y="31"/>
                  <a:pt x="117" y="31"/>
                </a:cubicBezTo>
                <a:cubicBezTo>
                  <a:pt x="117" y="31"/>
                  <a:pt x="118" y="32"/>
                  <a:pt x="119" y="32"/>
                </a:cubicBezTo>
                <a:cubicBezTo>
                  <a:pt x="119" y="32"/>
                  <a:pt x="119" y="32"/>
                  <a:pt x="119" y="32"/>
                </a:cubicBezTo>
                <a:cubicBezTo>
                  <a:pt x="119" y="32"/>
                  <a:pt x="120" y="31"/>
                  <a:pt x="121" y="31"/>
                </a:cubicBezTo>
                <a:cubicBezTo>
                  <a:pt x="135" y="15"/>
                  <a:pt x="135" y="15"/>
                  <a:pt x="135" y="15"/>
                </a:cubicBezTo>
                <a:cubicBezTo>
                  <a:pt x="136" y="14"/>
                  <a:pt x="136" y="13"/>
                  <a:pt x="136" y="12"/>
                </a:cubicBezTo>
                <a:cubicBezTo>
                  <a:pt x="135" y="11"/>
                  <a:pt x="134" y="11"/>
                  <a:pt x="133" y="11"/>
                </a:cubicBezTo>
                <a:cubicBezTo>
                  <a:pt x="113" y="20"/>
                  <a:pt x="113" y="20"/>
                  <a:pt x="113" y="20"/>
                </a:cubicBezTo>
                <a:cubicBezTo>
                  <a:pt x="112" y="20"/>
                  <a:pt x="112" y="21"/>
                  <a:pt x="111" y="21"/>
                </a:cubicBezTo>
                <a:cubicBezTo>
                  <a:pt x="111" y="22"/>
                  <a:pt x="111" y="23"/>
                  <a:pt x="112" y="23"/>
                </a:cubicBezTo>
                <a:cubicBezTo>
                  <a:pt x="113" y="25"/>
                  <a:pt x="113" y="25"/>
                  <a:pt x="113" y="25"/>
                </a:cubicBezTo>
                <a:cubicBezTo>
                  <a:pt x="79" y="49"/>
                  <a:pt x="79" y="49"/>
                  <a:pt x="79" y="49"/>
                </a:cubicBezTo>
                <a:cubicBezTo>
                  <a:pt x="51" y="35"/>
                  <a:pt x="51" y="35"/>
                  <a:pt x="51" y="35"/>
                </a:cubicBezTo>
                <a:cubicBezTo>
                  <a:pt x="50" y="35"/>
                  <a:pt x="49" y="35"/>
                  <a:pt x="49" y="35"/>
                </a:cubicBezTo>
                <a:cubicBezTo>
                  <a:pt x="14" y="59"/>
                  <a:pt x="14" y="59"/>
                  <a:pt x="14" y="59"/>
                </a:cubicBezTo>
                <a:cubicBezTo>
                  <a:pt x="14" y="10"/>
                  <a:pt x="14" y="10"/>
                  <a:pt x="14" y="10"/>
                </a:cubicBezTo>
                <a:cubicBezTo>
                  <a:pt x="19" y="17"/>
                  <a:pt x="19" y="17"/>
                  <a:pt x="19" y="17"/>
                </a:cubicBezTo>
                <a:cubicBezTo>
                  <a:pt x="20" y="18"/>
                  <a:pt x="21" y="18"/>
                  <a:pt x="23" y="17"/>
                </a:cubicBezTo>
                <a:cubicBezTo>
                  <a:pt x="24" y="17"/>
                  <a:pt x="24" y="15"/>
                  <a:pt x="23" y="14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3" y="1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2" y="0"/>
                  <a:pt x="12" y="0"/>
                </a:cubicBezTo>
                <a:cubicBezTo>
                  <a:pt x="11" y="0"/>
                  <a:pt x="10" y="1"/>
                  <a:pt x="10" y="1"/>
                </a:cubicBezTo>
                <a:cubicBezTo>
                  <a:pt x="1" y="14"/>
                  <a:pt x="1" y="14"/>
                  <a:pt x="1" y="14"/>
                </a:cubicBezTo>
                <a:cubicBezTo>
                  <a:pt x="0" y="15"/>
                  <a:pt x="0" y="17"/>
                  <a:pt x="1" y="17"/>
                </a:cubicBezTo>
                <a:cubicBezTo>
                  <a:pt x="2" y="18"/>
                  <a:pt x="2" y="18"/>
                  <a:pt x="3" y="18"/>
                </a:cubicBezTo>
                <a:cubicBezTo>
                  <a:pt x="4" y="18"/>
                  <a:pt x="4" y="18"/>
                  <a:pt x="5" y="17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14"/>
                  <a:pt x="10" y="114"/>
                  <a:pt x="10" y="114"/>
                </a:cubicBezTo>
                <a:cubicBezTo>
                  <a:pt x="10" y="116"/>
                  <a:pt x="11" y="117"/>
                  <a:pt x="12" y="117"/>
                </a:cubicBezTo>
                <a:cubicBezTo>
                  <a:pt x="150" y="117"/>
                  <a:pt x="150" y="117"/>
                  <a:pt x="150" y="117"/>
                </a:cubicBezTo>
                <a:cubicBezTo>
                  <a:pt x="145" y="120"/>
                  <a:pt x="145" y="120"/>
                  <a:pt x="145" y="120"/>
                </a:cubicBezTo>
                <a:cubicBezTo>
                  <a:pt x="144" y="121"/>
                  <a:pt x="144" y="123"/>
                  <a:pt x="145" y="124"/>
                </a:cubicBezTo>
                <a:cubicBezTo>
                  <a:pt x="145" y="124"/>
                  <a:pt x="146" y="125"/>
                  <a:pt x="147" y="125"/>
                </a:cubicBezTo>
                <a:cubicBezTo>
                  <a:pt x="147" y="125"/>
                  <a:pt x="148" y="125"/>
                  <a:pt x="148" y="124"/>
                </a:cubicBezTo>
                <a:cubicBezTo>
                  <a:pt x="159" y="116"/>
                  <a:pt x="159" y="116"/>
                  <a:pt x="159" y="116"/>
                </a:cubicBezTo>
                <a:cubicBezTo>
                  <a:pt x="160" y="116"/>
                  <a:pt x="160" y="115"/>
                  <a:pt x="160" y="114"/>
                </a:cubicBezTo>
                <a:cubicBezTo>
                  <a:pt x="160" y="113"/>
                  <a:pt x="160" y="113"/>
                  <a:pt x="159" y="112"/>
                </a:cubicBezTo>
                <a:close/>
                <a:moveTo>
                  <a:pt x="19" y="82"/>
                </a:moveTo>
                <a:cubicBezTo>
                  <a:pt x="34" y="82"/>
                  <a:pt x="34" y="82"/>
                  <a:pt x="34" y="82"/>
                </a:cubicBezTo>
                <a:cubicBezTo>
                  <a:pt x="34" y="106"/>
                  <a:pt x="34" y="106"/>
                  <a:pt x="34" y="106"/>
                </a:cubicBezTo>
                <a:cubicBezTo>
                  <a:pt x="19" y="106"/>
                  <a:pt x="19" y="106"/>
                  <a:pt x="19" y="106"/>
                </a:cubicBezTo>
                <a:lnTo>
                  <a:pt x="19" y="82"/>
                </a:lnTo>
                <a:close/>
                <a:moveTo>
                  <a:pt x="44" y="61"/>
                </a:moveTo>
                <a:cubicBezTo>
                  <a:pt x="43" y="61"/>
                  <a:pt x="42" y="62"/>
                  <a:pt x="42" y="63"/>
                </a:cubicBezTo>
                <a:cubicBezTo>
                  <a:pt x="42" y="109"/>
                  <a:pt x="42" y="109"/>
                  <a:pt x="42" y="109"/>
                </a:cubicBezTo>
                <a:cubicBezTo>
                  <a:pt x="42" y="110"/>
                  <a:pt x="43" y="111"/>
                  <a:pt x="44" y="111"/>
                </a:cubicBezTo>
                <a:cubicBezTo>
                  <a:pt x="64" y="111"/>
                  <a:pt x="64" y="111"/>
                  <a:pt x="64" y="111"/>
                </a:cubicBezTo>
                <a:cubicBezTo>
                  <a:pt x="66" y="111"/>
                  <a:pt x="67" y="110"/>
                  <a:pt x="67" y="109"/>
                </a:cubicBezTo>
                <a:cubicBezTo>
                  <a:pt x="67" y="63"/>
                  <a:pt x="67" y="63"/>
                  <a:pt x="67" y="63"/>
                </a:cubicBezTo>
                <a:cubicBezTo>
                  <a:pt x="67" y="62"/>
                  <a:pt x="66" y="61"/>
                  <a:pt x="64" y="61"/>
                </a:cubicBezTo>
                <a:lnTo>
                  <a:pt x="44" y="61"/>
                </a:lnTo>
                <a:close/>
                <a:moveTo>
                  <a:pt x="62" y="106"/>
                </a:moveTo>
                <a:cubicBezTo>
                  <a:pt x="47" y="106"/>
                  <a:pt x="47" y="106"/>
                  <a:pt x="47" y="106"/>
                </a:cubicBezTo>
                <a:cubicBezTo>
                  <a:pt x="47" y="65"/>
                  <a:pt x="47" y="65"/>
                  <a:pt x="47" y="65"/>
                </a:cubicBezTo>
                <a:cubicBezTo>
                  <a:pt x="62" y="65"/>
                  <a:pt x="62" y="65"/>
                  <a:pt x="62" y="65"/>
                </a:cubicBezTo>
                <a:lnTo>
                  <a:pt x="62" y="106"/>
                </a:lnTo>
                <a:close/>
                <a:moveTo>
                  <a:pt x="72" y="71"/>
                </a:moveTo>
                <a:cubicBezTo>
                  <a:pt x="71" y="71"/>
                  <a:pt x="70" y="72"/>
                  <a:pt x="70" y="74"/>
                </a:cubicBezTo>
                <a:cubicBezTo>
                  <a:pt x="70" y="109"/>
                  <a:pt x="70" y="109"/>
                  <a:pt x="70" y="109"/>
                </a:cubicBezTo>
                <a:cubicBezTo>
                  <a:pt x="70" y="110"/>
                  <a:pt x="71" y="111"/>
                  <a:pt x="72" y="111"/>
                </a:cubicBezTo>
                <a:cubicBezTo>
                  <a:pt x="92" y="111"/>
                  <a:pt x="92" y="111"/>
                  <a:pt x="92" y="111"/>
                </a:cubicBezTo>
                <a:cubicBezTo>
                  <a:pt x="93" y="111"/>
                  <a:pt x="95" y="110"/>
                  <a:pt x="95" y="109"/>
                </a:cubicBezTo>
                <a:cubicBezTo>
                  <a:pt x="95" y="74"/>
                  <a:pt x="95" y="74"/>
                  <a:pt x="95" y="74"/>
                </a:cubicBezTo>
                <a:cubicBezTo>
                  <a:pt x="95" y="72"/>
                  <a:pt x="93" y="71"/>
                  <a:pt x="92" y="71"/>
                </a:cubicBezTo>
                <a:lnTo>
                  <a:pt x="72" y="71"/>
                </a:lnTo>
                <a:close/>
                <a:moveTo>
                  <a:pt x="90" y="106"/>
                </a:moveTo>
                <a:cubicBezTo>
                  <a:pt x="75" y="106"/>
                  <a:pt x="75" y="106"/>
                  <a:pt x="75" y="106"/>
                </a:cubicBezTo>
                <a:cubicBezTo>
                  <a:pt x="75" y="76"/>
                  <a:pt x="75" y="76"/>
                  <a:pt x="75" y="76"/>
                </a:cubicBezTo>
                <a:cubicBezTo>
                  <a:pt x="90" y="76"/>
                  <a:pt x="90" y="76"/>
                  <a:pt x="90" y="76"/>
                </a:cubicBezTo>
                <a:lnTo>
                  <a:pt x="90" y="106"/>
                </a:lnTo>
                <a:close/>
                <a:moveTo>
                  <a:pt x="100" y="46"/>
                </a:moveTo>
                <a:cubicBezTo>
                  <a:pt x="99" y="46"/>
                  <a:pt x="97" y="47"/>
                  <a:pt x="97" y="49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97" y="110"/>
                  <a:pt x="99" y="111"/>
                  <a:pt x="100" y="111"/>
                </a:cubicBezTo>
                <a:cubicBezTo>
                  <a:pt x="120" y="111"/>
                  <a:pt x="120" y="111"/>
                  <a:pt x="120" y="111"/>
                </a:cubicBezTo>
                <a:cubicBezTo>
                  <a:pt x="121" y="111"/>
                  <a:pt x="122" y="110"/>
                  <a:pt x="122" y="109"/>
                </a:cubicBezTo>
                <a:cubicBezTo>
                  <a:pt x="122" y="49"/>
                  <a:pt x="122" y="49"/>
                  <a:pt x="122" y="49"/>
                </a:cubicBezTo>
                <a:cubicBezTo>
                  <a:pt x="122" y="47"/>
                  <a:pt x="121" y="46"/>
                  <a:pt x="120" y="46"/>
                </a:cubicBezTo>
                <a:lnTo>
                  <a:pt x="100" y="46"/>
                </a:lnTo>
                <a:close/>
                <a:moveTo>
                  <a:pt x="117" y="106"/>
                </a:moveTo>
                <a:cubicBezTo>
                  <a:pt x="102" y="106"/>
                  <a:pt x="102" y="106"/>
                  <a:pt x="102" y="106"/>
                </a:cubicBezTo>
                <a:cubicBezTo>
                  <a:pt x="102" y="51"/>
                  <a:pt x="102" y="51"/>
                  <a:pt x="102" y="51"/>
                </a:cubicBezTo>
                <a:cubicBezTo>
                  <a:pt x="117" y="51"/>
                  <a:pt x="117" y="51"/>
                  <a:pt x="117" y="51"/>
                </a:cubicBezTo>
                <a:lnTo>
                  <a:pt x="117" y="10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DB4D2E8D-5B10-5E82-495B-836948E329F9}"/>
              </a:ext>
            </a:extLst>
          </p:cNvPr>
          <p:cNvSpPr>
            <a:spLocks noEditPoints="1"/>
          </p:cNvSpPr>
          <p:nvPr/>
        </p:nvSpPr>
        <p:spPr bwMode="auto">
          <a:xfrm>
            <a:off x="11256963" y="4676775"/>
            <a:ext cx="141288" cy="254000"/>
          </a:xfrm>
          <a:custGeom>
            <a:avLst/>
            <a:gdLst>
              <a:gd name="T0" fmla="*/ 51 w 89"/>
              <a:gd name="T1" fmla="*/ 160 h 160"/>
              <a:gd name="T2" fmla="*/ 43 w 89"/>
              <a:gd name="T3" fmla="*/ 160 h 160"/>
              <a:gd name="T4" fmla="*/ 41 w 89"/>
              <a:gd name="T5" fmla="*/ 158 h 160"/>
              <a:gd name="T6" fmla="*/ 41 w 89"/>
              <a:gd name="T7" fmla="*/ 149 h 160"/>
              <a:gd name="T8" fmla="*/ 38 w 89"/>
              <a:gd name="T9" fmla="*/ 149 h 160"/>
              <a:gd name="T10" fmla="*/ 5 w 89"/>
              <a:gd name="T11" fmla="*/ 142 h 160"/>
              <a:gd name="T12" fmla="*/ 4 w 89"/>
              <a:gd name="T13" fmla="*/ 140 h 160"/>
              <a:gd name="T14" fmla="*/ 4 w 89"/>
              <a:gd name="T15" fmla="*/ 115 h 160"/>
              <a:gd name="T16" fmla="*/ 5 w 89"/>
              <a:gd name="T17" fmla="*/ 113 h 160"/>
              <a:gd name="T18" fmla="*/ 8 w 89"/>
              <a:gd name="T19" fmla="*/ 113 h 160"/>
              <a:gd name="T20" fmla="*/ 38 w 89"/>
              <a:gd name="T21" fmla="*/ 122 h 160"/>
              <a:gd name="T22" fmla="*/ 59 w 89"/>
              <a:gd name="T23" fmla="*/ 111 h 160"/>
              <a:gd name="T24" fmla="*/ 37 w 89"/>
              <a:gd name="T25" fmla="*/ 92 h 160"/>
              <a:gd name="T26" fmla="*/ 0 w 89"/>
              <a:gd name="T27" fmla="*/ 51 h 160"/>
              <a:gd name="T28" fmla="*/ 41 w 89"/>
              <a:gd name="T29" fmla="*/ 13 h 160"/>
              <a:gd name="T30" fmla="*/ 41 w 89"/>
              <a:gd name="T31" fmla="*/ 3 h 160"/>
              <a:gd name="T32" fmla="*/ 43 w 89"/>
              <a:gd name="T33" fmla="*/ 0 h 160"/>
              <a:gd name="T34" fmla="*/ 51 w 89"/>
              <a:gd name="T35" fmla="*/ 0 h 160"/>
              <a:gd name="T36" fmla="*/ 54 w 89"/>
              <a:gd name="T37" fmla="*/ 3 h 160"/>
              <a:gd name="T38" fmla="*/ 54 w 89"/>
              <a:gd name="T39" fmla="*/ 12 h 160"/>
              <a:gd name="T40" fmla="*/ 84 w 89"/>
              <a:gd name="T41" fmla="*/ 19 h 160"/>
              <a:gd name="T42" fmla="*/ 85 w 89"/>
              <a:gd name="T43" fmla="*/ 21 h 160"/>
              <a:gd name="T44" fmla="*/ 85 w 89"/>
              <a:gd name="T45" fmla="*/ 46 h 160"/>
              <a:gd name="T46" fmla="*/ 84 w 89"/>
              <a:gd name="T47" fmla="*/ 48 h 160"/>
              <a:gd name="T48" fmla="*/ 81 w 89"/>
              <a:gd name="T49" fmla="*/ 48 h 160"/>
              <a:gd name="T50" fmla="*/ 51 w 89"/>
              <a:gd name="T51" fmla="*/ 38 h 160"/>
              <a:gd name="T52" fmla="*/ 30 w 89"/>
              <a:gd name="T53" fmla="*/ 49 h 160"/>
              <a:gd name="T54" fmla="*/ 52 w 89"/>
              <a:gd name="T55" fmla="*/ 69 h 160"/>
              <a:gd name="T56" fmla="*/ 89 w 89"/>
              <a:gd name="T57" fmla="*/ 110 h 160"/>
              <a:gd name="T58" fmla="*/ 54 w 89"/>
              <a:gd name="T59" fmla="*/ 147 h 160"/>
              <a:gd name="T60" fmla="*/ 54 w 89"/>
              <a:gd name="T61" fmla="*/ 158 h 160"/>
              <a:gd name="T62" fmla="*/ 51 w 89"/>
              <a:gd name="T63" fmla="*/ 160 h 160"/>
              <a:gd name="T64" fmla="*/ 46 w 89"/>
              <a:gd name="T65" fmla="*/ 155 h 160"/>
              <a:gd name="T66" fmla="*/ 49 w 89"/>
              <a:gd name="T67" fmla="*/ 155 h 160"/>
              <a:gd name="T68" fmla="*/ 49 w 89"/>
              <a:gd name="T69" fmla="*/ 145 h 160"/>
              <a:gd name="T70" fmla="*/ 49 w 89"/>
              <a:gd name="T71" fmla="*/ 145 h 160"/>
              <a:gd name="T72" fmla="*/ 51 w 89"/>
              <a:gd name="T73" fmla="*/ 142 h 160"/>
              <a:gd name="T74" fmla="*/ 84 w 89"/>
              <a:gd name="T75" fmla="*/ 110 h 160"/>
              <a:gd name="T76" fmla="*/ 50 w 89"/>
              <a:gd name="T77" fmla="*/ 73 h 160"/>
              <a:gd name="T78" fmla="*/ 25 w 89"/>
              <a:gd name="T79" fmla="*/ 49 h 160"/>
              <a:gd name="T80" fmla="*/ 51 w 89"/>
              <a:gd name="T81" fmla="*/ 33 h 160"/>
              <a:gd name="T82" fmla="*/ 80 w 89"/>
              <a:gd name="T83" fmla="*/ 41 h 160"/>
              <a:gd name="T84" fmla="*/ 80 w 89"/>
              <a:gd name="T85" fmla="*/ 23 h 160"/>
              <a:gd name="T86" fmla="*/ 51 w 89"/>
              <a:gd name="T87" fmla="*/ 17 h 160"/>
              <a:gd name="T88" fmla="*/ 49 w 89"/>
              <a:gd name="T89" fmla="*/ 15 h 160"/>
              <a:gd name="T90" fmla="*/ 49 w 89"/>
              <a:gd name="T91" fmla="*/ 14 h 160"/>
              <a:gd name="T92" fmla="*/ 49 w 89"/>
              <a:gd name="T93" fmla="*/ 5 h 160"/>
              <a:gd name="T94" fmla="*/ 46 w 89"/>
              <a:gd name="T95" fmla="*/ 5 h 160"/>
              <a:gd name="T96" fmla="*/ 46 w 89"/>
              <a:gd name="T97" fmla="*/ 15 h 160"/>
              <a:gd name="T98" fmla="*/ 46 w 89"/>
              <a:gd name="T99" fmla="*/ 15 h 160"/>
              <a:gd name="T100" fmla="*/ 44 w 89"/>
              <a:gd name="T101" fmla="*/ 17 h 160"/>
              <a:gd name="T102" fmla="*/ 5 w 89"/>
              <a:gd name="T103" fmla="*/ 51 h 160"/>
              <a:gd name="T104" fmla="*/ 39 w 89"/>
              <a:gd name="T105" fmla="*/ 88 h 160"/>
              <a:gd name="T106" fmla="*/ 64 w 89"/>
              <a:gd name="T107" fmla="*/ 111 h 160"/>
              <a:gd name="T108" fmla="*/ 38 w 89"/>
              <a:gd name="T109" fmla="*/ 127 h 160"/>
              <a:gd name="T110" fmla="*/ 9 w 89"/>
              <a:gd name="T111" fmla="*/ 119 h 160"/>
              <a:gd name="T112" fmla="*/ 9 w 89"/>
              <a:gd name="T113" fmla="*/ 138 h 160"/>
              <a:gd name="T114" fmla="*/ 38 w 89"/>
              <a:gd name="T115" fmla="*/ 144 h 160"/>
              <a:gd name="T116" fmla="*/ 43 w 89"/>
              <a:gd name="T117" fmla="*/ 144 h 160"/>
              <a:gd name="T118" fmla="*/ 46 w 89"/>
              <a:gd name="T119" fmla="*/ 146 h 160"/>
              <a:gd name="T120" fmla="*/ 46 w 89"/>
              <a:gd name="T121" fmla="*/ 147 h 160"/>
              <a:gd name="T122" fmla="*/ 46 w 89"/>
              <a:gd name="T123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9" h="160">
                <a:moveTo>
                  <a:pt x="51" y="160"/>
                </a:moveTo>
                <a:cubicBezTo>
                  <a:pt x="43" y="160"/>
                  <a:pt x="43" y="160"/>
                  <a:pt x="43" y="160"/>
                </a:cubicBezTo>
                <a:cubicBezTo>
                  <a:pt x="42" y="160"/>
                  <a:pt x="41" y="159"/>
                  <a:pt x="41" y="158"/>
                </a:cubicBezTo>
                <a:cubicBezTo>
                  <a:pt x="41" y="149"/>
                  <a:pt x="41" y="149"/>
                  <a:pt x="41" y="149"/>
                </a:cubicBezTo>
                <a:cubicBezTo>
                  <a:pt x="40" y="149"/>
                  <a:pt x="39" y="149"/>
                  <a:pt x="38" y="149"/>
                </a:cubicBezTo>
                <a:cubicBezTo>
                  <a:pt x="18" y="149"/>
                  <a:pt x="6" y="142"/>
                  <a:pt x="5" y="142"/>
                </a:cubicBezTo>
                <a:cubicBezTo>
                  <a:pt x="4" y="141"/>
                  <a:pt x="4" y="140"/>
                  <a:pt x="4" y="140"/>
                </a:cubicBezTo>
                <a:cubicBezTo>
                  <a:pt x="4" y="115"/>
                  <a:pt x="4" y="115"/>
                  <a:pt x="4" y="115"/>
                </a:cubicBezTo>
                <a:cubicBezTo>
                  <a:pt x="4" y="114"/>
                  <a:pt x="4" y="113"/>
                  <a:pt x="5" y="113"/>
                </a:cubicBezTo>
                <a:cubicBezTo>
                  <a:pt x="6" y="112"/>
                  <a:pt x="7" y="112"/>
                  <a:pt x="8" y="113"/>
                </a:cubicBezTo>
                <a:cubicBezTo>
                  <a:pt x="17" y="119"/>
                  <a:pt x="28" y="122"/>
                  <a:pt x="38" y="122"/>
                </a:cubicBezTo>
                <a:cubicBezTo>
                  <a:pt x="50" y="122"/>
                  <a:pt x="59" y="118"/>
                  <a:pt x="59" y="111"/>
                </a:cubicBezTo>
                <a:cubicBezTo>
                  <a:pt x="59" y="102"/>
                  <a:pt x="49" y="98"/>
                  <a:pt x="37" y="92"/>
                </a:cubicBezTo>
                <a:cubicBezTo>
                  <a:pt x="20" y="85"/>
                  <a:pt x="0" y="75"/>
                  <a:pt x="0" y="51"/>
                </a:cubicBezTo>
                <a:cubicBezTo>
                  <a:pt x="0" y="32"/>
                  <a:pt x="17" y="16"/>
                  <a:pt x="41" y="13"/>
                </a:cubicBezTo>
                <a:cubicBezTo>
                  <a:pt x="41" y="3"/>
                  <a:pt x="41" y="3"/>
                  <a:pt x="41" y="3"/>
                </a:cubicBezTo>
                <a:cubicBezTo>
                  <a:pt x="41" y="1"/>
                  <a:pt x="42" y="0"/>
                  <a:pt x="43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3" y="0"/>
                  <a:pt x="54" y="1"/>
                  <a:pt x="54" y="3"/>
                </a:cubicBezTo>
                <a:cubicBezTo>
                  <a:pt x="54" y="12"/>
                  <a:pt x="54" y="12"/>
                  <a:pt x="54" y="12"/>
                </a:cubicBezTo>
                <a:cubicBezTo>
                  <a:pt x="72" y="13"/>
                  <a:pt x="83" y="19"/>
                  <a:pt x="84" y="19"/>
                </a:cubicBezTo>
                <a:cubicBezTo>
                  <a:pt x="84" y="20"/>
                  <a:pt x="85" y="20"/>
                  <a:pt x="85" y="21"/>
                </a:cubicBezTo>
                <a:cubicBezTo>
                  <a:pt x="85" y="46"/>
                  <a:pt x="85" y="46"/>
                  <a:pt x="85" y="46"/>
                </a:cubicBezTo>
                <a:cubicBezTo>
                  <a:pt x="85" y="47"/>
                  <a:pt x="84" y="48"/>
                  <a:pt x="84" y="48"/>
                </a:cubicBezTo>
                <a:cubicBezTo>
                  <a:pt x="83" y="48"/>
                  <a:pt x="82" y="48"/>
                  <a:pt x="81" y="48"/>
                </a:cubicBezTo>
                <a:cubicBezTo>
                  <a:pt x="72" y="42"/>
                  <a:pt x="61" y="38"/>
                  <a:pt x="51" y="38"/>
                </a:cubicBezTo>
                <a:cubicBezTo>
                  <a:pt x="39" y="38"/>
                  <a:pt x="30" y="43"/>
                  <a:pt x="30" y="49"/>
                </a:cubicBezTo>
                <a:cubicBezTo>
                  <a:pt x="30" y="58"/>
                  <a:pt x="40" y="63"/>
                  <a:pt x="52" y="69"/>
                </a:cubicBezTo>
                <a:cubicBezTo>
                  <a:pt x="68" y="76"/>
                  <a:pt x="89" y="86"/>
                  <a:pt x="89" y="110"/>
                </a:cubicBezTo>
                <a:cubicBezTo>
                  <a:pt x="89" y="127"/>
                  <a:pt x="75" y="142"/>
                  <a:pt x="54" y="147"/>
                </a:cubicBezTo>
                <a:cubicBezTo>
                  <a:pt x="54" y="158"/>
                  <a:pt x="54" y="158"/>
                  <a:pt x="54" y="158"/>
                </a:cubicBezTo>
                <a:cubicBezTo>
                  <a:pt x="54" y="159"/>
                  <a:pt x="53" y="160"/>
                  <a:pt x="51" y="160"/>
                </a:cubicBezTo>
                <a:close/>
                <a:moveTo>
                  <a:pt x="46" y="155"/>
                </a:moveTo>
                <a:cubicBezTo>
                  <a:pt x="49" y="155"/>
                  <a:pt x="49" y="155"/>
                  <a:pt x="49" y="155"/>
                </a:cubicBezTo>
                <a:cubicBezTo>
                  <a:pt x="49" y="145"/>
                  <a:pt x="49" y="145"/>
                  <a:pt x="49" y="145"/>
                </a:cubicBezTo>
                <a:cubicBezTo>
                  <a:pt x="49" y="145"/>
                  <a:pt x="49" y="145"/>
                  <a:pt x="49" y="145"/>
                </a:cubicBezTo>
                <a:cubicBezTo>
                  <a:pt x="49" y="144"/>
                  <a:pt x="50" y="143"/>
                  <a:pt x="51" y="142"/>
                </a:cubicBezTo>
                <a:cubicBezTo>
                  <a:pt x="71" y="138"/>
                  <a:pt x="84" y="125"/>
                  <a:pt x="84" y="110"/>
                </a:cubicBezTo>
                <a:cubicBezTo>
                  <a:pt x="84" y="89"/>
                  <a:pt x="66" y="80"/>
                  <a:pt x="50" y="73"/>
                </a:cubicBezTo>
                <a:cubicBezTo>
                  <a:pt x="37" y="67"/>
                  <a:pt x="25" y="61"/>
                  <a:pt x="25" y="49"/>
                </a:cubicBezTo>
                <a:cubicBezTo>
                  <a:pt x="25" y="40"/>
                  <a:pt x="36" y="33"/>
                  <a:pt x="51" y="33"/>
                </a:cubicBezTo>
                <a:cubicBezTo>
                  <a:pt x="60" y="33"/>
                  <a:pt x="71" y="36"/>
                  <a:pt x="80" y="41"/>
                </a:cubicBezTo>
                <a:cubicBezTo>
                  <a:pt x="80" y="23"/>
                  <a:pt x="80" y="23"/>
                  <a:pt x="80" y="23"/>
                </a:cubicBezTo>
                <a:cubicBezTo>
                  <a:pt x="76" y="21"/>
                  <a:pt x="66" y="17"/>
                  <a:pt x="51" y="17"/>
                </a:cubicBezTo>
                <a:cubicBezTo>
                  <a:pt x="50" y="17"/>
                  <a:pt x="49" y="16"/>
                  <a:pt x="49" y="15"/>
                </a:cubicBezTo>
                <a:cubicBezTo>
                  <a:pt x="49" y="14"/>
                  <a:pt x="49" y="14"/>
                  <a:pt x="49" y="14"/>
                </a:cubicBezTo>
                <a:cubicBezTo>
                  <a:pt x="49" y="5"/>
                  <a:pt x="49" y="5"/>
                  <a:pt x="49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6" y="15"/>
                  <a:pt x="46" y="15"/>
                  <a:pt x="46" y="15"/>
                </a:cubicBezTo>
                <a:cubicBezTo>
                  <a:pt x="46" y="15"/>
                  <a:pt x="46" y="15"/>
                  <a:pt x="46" y="15"/>
                </a:cubicBezTo>
                <a:cubicBezTo>
                  <a:pt x="46" y="16"/>
                  <a:pt x="45" y="17"/>
                  <a:pt x="44" y="17"/>
                </a:cubicBezTo>
                <a:cubicBezTo>
                  <a:pt x="21" y="20"/>
                  <a:pt x="5" y="34"/>
                  <a:pt x="5" y="51"/>
                </a:cubicBezTo>
                <a:cubicBezTo>
                  <a:pt x="5" y="72"/>
                  <a:pt x="23" y="80"/>
                  <a:pt x="39" y="88"/>
                </a:cubicBezTo>
                <a:cubicBezTo>
                  <a:pt x="52" y="94"/>
                  <a:pt x="64" y="99"/>
                  <a:pt x="64" y="111"/>
                </a:cubicBezTo>
                <a:cubicBezTo>
                  <a:pt x="64" y="121"/>
                  <a:pt x="53" y="127"/>
                  <a:pt x="38" y="127"/>
                </a:cubicBezTo>
                <a:cubicBezTo>
                  <a:pt x="28" y="127"/>
                  <a:pt x="18" y="124"/>
                  <a:pt x="9" y="119"/>
                </a:cubicBezTo>
                <a:cubicBezTo>
                  <a:pt x="9" y="138"/>
                  <a:pt x="9" y="138"/>
                  <a:pt x="9" y="138"/>
                </a:cubicBezTo>
                <a:cubicBezTo>
                  <a:pt x="12" y="140"/>
                  <a:pt x="23" y="144"/>
                  <a:pt x="38" y="144"/>
                </a:cubicBezTo>
                <a:cubicBezTo>
                  <a:pt x="40" y="144"/>
                  <a:pt x="41" y="144"/>
                  <a:pt x="43" y="144"/>
                </a:cubicBezTo>
                <a:cubicBezTo>
                  <a:pt x="45" y="143"/>
                  <a:pt x="46" y="144"/>
                  <a:pt x="46" y="146"/>
                </a:cubicBezTo>
                <a:cubicBezTo>
                  <a:pt x="46" y="146"/>
                  <a:pt x="46" y="147"/>
                  <a:pt x="46" y="147"/>
                </a:cubicBezTo>
                <a:lnTo>
                  <a:pt x="46" y="15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8B9B9A1A-7ADF-1F7D-40B6-0072E1BB7359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5229225"/>
            <a:ext cx="254000" cy="250825"/>
          </a:xfrm>
          <a:custGeom>
            <a:avLst/>
            <a:gdLst>
              <a:gd name="T0" fmla="*/ 24 w 160"/>
              <a:gd name="T1" fmla="*/ 99 h 158"/>
              <a:gd name="T2" fmla="*/ 0 w 160"/>
              <a:gd name="T3" fmla="*/ 98 h 158"/>
              <a:gd name="T4" fmla="*/ 8 w 160"/>
              <a:gd name="T5" fmla="*/ 82 h 158"/>
              <a:gd name="T6" fmla="*/ 22 w 160"/>
              <a:gd name="T7" fmla="*/ 81 h 158"/>
              <a:gd name="T8" fmla="*/ 22 w 160"/>
              <a:gd name="T9" fmla="*/ 76 h 158"/>
              <a:gd name="T10" fmla="*/ 0 w 160"/>
              <a:gd name="T11" fmla="*/ 74 h 158"/>
              <a:gd name="T12" fmla="*/ 8 w 160"/>
              <a:gd name="T13" fmla="*/ 59 h 158"/>
              <a:gd name="T14" fmla="*/ 25 w 160"/>
              <a:gd name="T15" fmla="*/ 58 h 158"/>
              <a:gd name="T16" fmla="*/ 159 w 160"/>
              <a:gd name="T17" fmla="*/ 26 h 158"/>
              <a:gd name="T18" fmla="*/ 139 w 160"/>
              <a:gd name="T19" fmla="*/ 50 h 158"/>
              <a:gd name="T20" fmla="*/ 135 w 160"/>
              <a:gd name="T21" fmla="*/ 50 h 158"/>
              <a:gd name="T22" fmla="*/ 60 w 160"/>
              <a:gd name="T23" fmla="*/ 58 h 158"/>
              <a:gd name="T24" fmla="*/ 147 w 160"/>
              <a:gd name="T25" fmla="*/ 59 h 158"/>
              <a:gd name="T26" fmla="*/ 140 w 160"/>
              <a:gd name="T27" fmla="*/ 74 h 158"/>
              <a:gd name="T28" fmla="*/ 55 w 160"/>
              <a:gd name="T29" fmla="*/ 76 h 158"/>
              <a:gd name="T30" fmla="*/ 55 w 160"/>
              <a:gd name="T31" fmla="*/ 81 h 158"/>
              <a:gd name="T32" fmla="*/ 135 w 160"/>
              <a:gd name="T33" fmla="*/ 82 h 158"/>
              <a:gd name="T34" fmla="*/ 127 w 160"/>
              <a:gd name="T35" fmla="*/ 98 h 158"/>
              <a:gd name="T36" fmla="*/ 60 w 160"/>
              <a:gd name="T37" fmla="*/ 99 h 158"/>
              <a:gd name="T38" fmla="*/ 148 w 160"/>
              <a:gd name="T39" fmla="*/ 102 h 158"/>
              <a:gd name="T40" fmla="*/ 153 w 160"/>
              <a:gd name="T41" fmla="*/ 104 h 158"/>
              <a:gd name="T42" fmla="*/ 152 w 160"/>
              <a:gd name="T43" fmla="*/ 141 h 158"/>
              <a:gd name="T44" fmla="*/ 7 w 160"/>
              <a:gd name="T45" fmla="*/ 94 h 158"/>
              <a:gd name="T46" fmla="*/ 29 w 160"/>
              <a:gd name="T47" fmla="*/ 96 h 158"/>
              <a:gd name="T48" fmla="*/ 148 w 160"/>
              <a:gd name="T49" fmla="*/ 138 h 158"/>
              <a:gd name="T50" fmla="*/ 100 w 160"/>
              <a:gd name="T51" fmla="*/ 129 h 158"/>
              <a:gd name="T52" fmla="*/ 54 w 160"/>
              <a:gd name="T53" fmla="*/ 95 h 158"/>
              <a:gd name="T54" fmla="*/ 124 w 160"/>
              <a:gd name="T55" fmla="*/ 94 h 158"/>
              <a:gd name="T56" fmla="*/ 53 w 160"/>
              <a:gd name="T57" fmla="*/ 86 h 158"/>
              <a:gd name="T58" fmla="*/ 50 w 160"/>
              <a:gd name="T59" fmla="*/ 79 h 158"/>
              <a:gd name="T60" fmla="*/ 53 w 160"/>
              <a:gd name="T61" fmla="*/ 71 h 158"/>
              <a:gd name="T62" fmla="*/ 141 w 160"/>
              <a:gd name="T63" fmla="*/ 63 h 158"/>
              <a:gd name="T64" fmla="*/ 54 w 160"/>
              <a:gd name="T65" fmla="*/ 62 h 158"/>
              <a:gd name="T66" fmla="*/ 100 w 160"/>
              <a:gd name="T67" fmla="*/ 28 h 158"/>
              <a:gd name="T68" fmla="*/ 154 w 160"/>
              <a:gd name="T69" fmla="*/ 28 h 158"/>
              <a:gd name="T70" fmla="*/ 29 w 160"/>
              <a:gd name="T71" fmla="*/ 61 h 158"/>
              <a:gd name="T72" fmla="*/ 11 w 160"/>
              <a:gd name="T73" fmla="*/ 63 h 158"/>
              <a:gd name="T74" fmla="*/ 25 w 160"/>
              <a:gd name="T75" fmla="*/ 71 h 158"/>
              <a:gd name="T76" fmla="*/ 27 w 160"/>
              <a:gd name="T77" fmla="*/ 73 h 158"/>
              <a:gd name="T78" fmla="*/ 27 w 160"/>
              <a:gd name="T79" fmla="*/ 84 h 158"/>
              <a:gd name="T80" fmla="*/ 25 w 160"/>
              <a:gd name="T81" fmla="*/ 86 h 158"/>
              <a:gd name="T82" fmla="*/ 7 w 160"/>
              <a:gd name="T83" fmla="*/ 94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58">
                <a:moveTo>
                  <a:pt x="100" y="158"/>
                </a:moveTo>
                <a:cubicBezTo>
                  <a:pt x="65" y="158"/>
                  <a:pt x="34" y="133"/>
                  <a:pt x="24" y="99"/>
                </a:cubicBezTo>
                <a:cubicBezTo>
                  <a:pt x="2" y="99"/>
                  <a:pt x="2" y="99"/>
                  <a:pt x="2" y="99"/>
                </a:cubicBezTo>
                <a:cubicBezTo>
                  <a:pt x="1" y="99"/>
                  <a:pt x="0" y="98"/>
                  <a:pt x="0" y="98"/>
                </a:cubicBezTo>
                <a:cubicBezTo>
                  <a:pt x="0" y="97"/>
                  <a:pt x="0" y="96"/>
                  <a:pt x="0" y="95"/>
                </a:cubicBezTo>
                <a:cubicBezTo>
                  <a:pt x="8" y="82"/>
                  <a:pt x="8" y="82"/>
                  <a:pt x="8" y="82"/>
                </a:cubicBezTo>
                <a:cubicBezTo>
                  <a:pt x="8" y="82"/>
                  <a:pt x="9" y="81"/>
                  <a:pt x="10" y="81"/>
                </a:cubicBezTo>
                <a:cubicBezTo>
                  <a:pt x="22" y="81"/>
                  <a:pt x="22" y="81"/>
                  <a:pt x="22" y="81"/>
                </a:cubicBezTo>
                <a:cubicBezTo>
                  <a:pt x="22" y="80"/>
                  <a:pt x="22" y="80"/>
                  <a:pt x="22" y="79"/>
                </a:cubicBezTo>
                <a:cubicBezTo>
                  <a:pt x="22" y="78"/>
                  <a:pt x="22" y="77"/>
                  <a:pt x="22" y="76"/>
                </a:cubicBezTo>
                <a:cubicBezTo>
                  <a:pt x="2" y="76"/>
                  <a:pt x="2" y="76"/>
                  <a:pt x="2" y="76"/>
                </a:cubicBezTo>
                <a:cubicBezTo>
                  <a:pt x="1" y="76"/>
                  <a:pt x="0" y="75"/>
                  <a:pt x="0" y="74"/>
                </a:cubicBezTo>
                <a:cubicBezTo>
                  <a:pt x="0" y="74"/>
                  <a:pt x="0" y="73"/>
                  <a:pt x="0" y="72"/>
                </a:cubicBezTo>
                <a:cubicBezTo>
                  <a:pt x="8" y="59"/>
                  <a:pt x="8" y="59"/>
                  <a:pt x="8" y="59"/>
                </a:cubicBezTo>
                <a:cubicBezTo>
                  <a:pt x="8" y="58"/>
                  <a:pt x="9" y="58"/>
                  <a:pt x="10" y="58"/>
                </a:cubicBezTo>
                <a:cubicBezTo>
                  <a:pt x="25" y="58"/>
                  <a:pt x="25" y="58"/>
                  <a:pt x="25" y="58"/>
                </a:cubicBezTo>
                <a:cubicBezTo>
                  <a:pt x="34" y="24"/>
                  <a:pt x="65" y="0"/>
                  <a:pt x="100" y="0"/>
                </a:cubicBezTo>
                <a:cubicBezTo>
                  <a:pt x="123" y="0"/>
                  <a:pt x="144" y="10"/>
                  <a:pt x="159" y="26"/>
                </a:cubicBezTo>
                <a:cubicBezTo>
                  <a:pt x="160" y="27"/>
                  <a:pt x="160" y="29"/>
                  <a:pt x="159" y="30"/>
                </a:cubicBezTo>
                <a:cubicBezTo>
                  <a:pt x="139" y="50"/>
                  <a:pt x="139" y="50"/>
                  <a:pt x="139" y="50"/>
                </a:cubicBezTo>
                <a:cubicBezTo>
                  <a:pt x="138" y="50"/>
                  <a:pt x="138" y="51"/>
                  <a:pt x="137" y="51"/>
                </a:cubicBezTo>
                <a:cubicBezTo>
                  <a:pt x="136" y="51"/>
                  <a:pt x="136" y="50"/>
                  <a:pt x="135" y="50"/>
                </a:cubicBezTo>
                <a:cubicBezTo>
                  <a:pt x="127" y="39"/>
                  <a:pt x="114" y="34"/>
                  <a:pt x="100" y="34"/>
                </a:cubicBezTo>
                <a:cubicBezTo>
                  <a:pt x="83" y="34"/>
                  <a:pt x="68" y="43"/>
                  <a:pt x="60" y="58"/>
                </a:cubicBezTo>
                <a:cubicBezTo>
                  <a:pt x="145" y="58"/>
                  <a:pt x="145" y="58"/>
                  <a:pt x="145" y="58"/>
                </a:cubicBezTo>
                <a:cubicBezTo>
                  <a:pt x="146" y="58"/>
                  <a:pt x="147" y="58"/>
                  <a:pt x="147" y="59"/>
                </a:cubicBezTo>
                <a:cubicBezTo>
                  <a:pt x="148" y="60"/>
                  <a:pt x="148" y="61"/>
                  <a:pt x="147" y="62"/>
                </a:cubicBezTo>
                <a:cubicBezTo>
                  <a:pt x="140" y="74"/>
                  <a:pt x="140" y="74"/>
                  <a:pt x="140" y="74"/>
                </a:cubicBezTo>
                <a:cubicBezTo>
                  <a:pt x="139" y="75"/>
                  <a:pt x="139" y="76"/>
                  <a:pt x="138" y="76"/>
                </a:cubicBezTo>
                <a:cubicBezTo>
                  <a:pt x="55" y="76"/>
                  <a:pt x="55" y="76"/>
                  <a:pt x="55" y="76"/>
                </a:cubicBezTo>
                <a:cubicBezTo>
                  <a:pt x="55" y="77"/>
                  <a:pt x="55" y="78"/>
                  <a:pt x="55" y="79"/>
                </a:cubicBezTo>
                <a:cubicBezTo>
                  <a:pt x="55" y="80"/>
                  <a:pt x="55" y="80"/>
                  <a:pt x="55" y="81"/>
                </a:cubicBezTo>
                <a:cubicBezTo>
                  <a:pt x="133" y="81"/>
                  <a:pt x="133" y="81"/>
                  <a:pt x="133" y="81"/>
                </a:cubicBezTo>
                <a:cubicBezTo>
                  <a:pt x="134" y="81"/>
                  <a:pt x="134" y="82"/>
                  <a:pt x="135" y="82"/>
                </a:cubicBezTo>
                <a:cubicBezTo>
                  <a:pt x="135" y="83"/>
                  <a:pt x="135" y="84"/>
                  <a:pt x="135" y="85"/>
                </a:cubicBezTo>
                <a:cubicBezTo>
                  <a:pt x="127" y="98"/>
                  <a:pt x="127" y="98"/>
                  <a:pt x="127" y="98"/>
                </a:cubicBezTo>
                <a:cubicBezTo>
                  <a:pt x="127" y="98"/>
                  <a:pt x="126" y="99"/>
                  <a:pt x="125" y="99"/>
                </a:cubicBezTo>
                <a:cubicBezTo>
                  <a:pt x="60" y="99"/>
                  <a:pt x="60" y="99"/>
                  <a:pt x="60" y="99"/>
                </a:cubicBezTo>
                <a:cubicBezTo>
                  <a:pt x="67" y="114"/>
                  <a:pt x="83" y="124"/>
                  <a:pt x="100" y="124"/>
                </a:cubicBezTo>
                <a:cubicBezTo>
                  <a:pt x="118" y="124"/>
                  <a:pt x="138" y="115"/>
                  <a:pt x="148" y="102"/>
                </a:cubicBezTo>
                <a:cubicBezTo>
                  <a:pt x="149" y="101"/>
                  <a:pt x="150" y="101"/>
                  <a:pt x="151" y="102"/>
                </a:cubicBezTo>
                <a:cubicBezTo>
                  <a:pt x="152" y="102"/>
                  <a:pt x="153" y="103"/>
                  <a:pt x="153" y="104"/>
                </a:cubicBezTo>
                <a:cubicBezTo>
                  <a:pt x="153" y="139"/>
                  <a:pt x="153" y="139"/>
                  <a:pt x="153" y="139"/>
                </a:cubicBezTo>
                <a:cubicBezTo>
                  <a:pt x="153" y="139"/>
                  <a:pt x="152" y="140"/>
                  <a:pt x="152" y="141"/>
                </a:cubicBezTo>
                <a:cubicBezTo>
                  <a:pt x="138" y="152"/>
                  <a:pt x="120" y="158"/>
                  <a:pt x="100" y="158"/>
                </a:cubicBezTo>
                <a:close/>
                <a:moveTo>
                  <a:pt x="7" y="94"/>
                </a:moveTo>
                <a:cubicBezTo>
                  <a:pt x="26" y="94"/>
                  <a:pt x="26" y="94"/>
                  <a:pt x="26" y="94"/>
                </a:cubicBezTo>
                <a:cubicBezTo>
                  <a:pt x="28" y="94"/>
                  <a:pt x="29" y="95"/>
                  <a:pt x="29" y="96"/>
                </a:cubicBezTo>
                <a:cubicBezTo>
                  <a:pt x="37" y="129"/>
                  <a:pt x="67" y="153"/>
                  <a:pt x="100" y="153"/>
                </a:cubicBezTo>
                <a:cubicBezTo>
                  <a:pt x="118" y="153"/>
                  <a:pt x="135" y="148"/>
                  <a:pt x="148" y="138"/>
                </a:cubicBezTo>
                <a:cubicBezTo>
                  <a:pt x="148" y="110"/>
                  <a:pt x="148" y="110"/>
                  <a:pt x="148" y="110"/>
                </a:cubicBezTo>
                <a:cubicBezTo>
                  <a:pt x="136" y="122"/>
                  <a:pt x="118" y="129"/>
                  <a:pt x="100" y="129"/>
                </a:cubicBezTo>
                <a:cubicBezTo>
                  <a:pt x="80" y="129"/>
                  <a:pt x="61" y="117"/>
                  <a:pt x="54" y="97"/>
                </a:cubicBezTo>
                <a:cubicBezTo>
                  <a:pt x="53" y="97"/>
                  <a:pt x="53" y="96"/>
                  <a:pt x="54" y="95"/>
                </a:cubicBezTo>
                <a:cubicBezTo>
                  <a:pt x="54" y="94"/>
                  <a:pt x="55" y="94"/>
                  <a:pt x="56" y="94"/>
                </a:cubicBezTo>
                <a:cubicBezTo>
                  <a:pt x="124" y="94"/>
                  <a:pt x="124" y="94"/>
                  <a:pt x="124" y="94"/>
                </a:cubicBezTo>
                <a:cubicBezTo>
                  <a:pt x="128" y="86"/>
                  <a:pt x="128" y="86"/>
                  <a:pt x="128" y="86"/>
                </a:cubicBezTo>
                <a:cubicBezTo>
                  <a:pt x="53" y="86"/>
                  <a:pt x="53" y="86"/>
                  <a:pt x="53" y="86"/>
                </a:cubicBezTo>
                <a:cubicBezTo>
                  <a:pt x="52" y="86"/>
                  <a:pt x="51" y="85"/>
                  <a:pt x="50" y="84"/>
                </a:cubicBezTo>
                <a:cubicBezTo>
                  <a:pt x="50" y="82"/>
                  <a:pt x="50" y="81"/>
                  <a:pt x="50" y="79"/>
                </a:cubicBezTo>
                <a:cubicBezTo>
                  <a:pt x="50" y="77"/>
                  <a:pt x="50" y="75"/>
                  <a:pt x="50" y="73"/>
                </a:cubicBezTo>
                <a:cubicBezTo>
                  <a:pt x="51" y="71"/>
                  <a:pt x="52" y="71"/>
                  <a:pt x="53" y="71"/>
                </a:cubicBezTo>
                <a:cubicBezTo>
                  <a:pt x="136" y="71"/>
                  <a:pt x="136" y="71"/>
                  <a:pt x="136" y="71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5" y="63"/>
                  <a:pt x="55" y="62"/>
                  <a:pt x="54" y="62"/>
                </a:cubicBezTo>
                <a:cubicBezTo>
                  <a:pt x="54" y="61"/>
                  <a:pt x="54" y="60"/>
                  <a:pt x="54" y="59"/>
                </a:cubicBezTo>
                <a:cubicBezTo>
                  <a:pt x="62" y="41"/>
                  <a:pt x="80" y="28"/>
                  <a:pt x="100" y="28"/>
                </a:cubicBezTo>
                <a:cubicBezTo>
                  <a:pt x="115" y="28"/>
                  <a:pt x="128" y="34"/>
                  <a:pt x="137" y="44"/>
                </a:cubicBezTo>
                <a:cubicBezTo>
                  <a:pt x="154" y="28"/>
                  <a:pt x="154" y="28"/>
                  <a:pt x="154" y="28"/>
                </a:cubicBezTo>
                <a:cubicBezTo>
                  <a:pt x="140" y="14"/>
                  <a:pt x="121" y="5"/>
                  <a:pt x="100" y="5"/>
                </a:cubicBezTo>
                <a:cubicBezTo>
                  <a:pt x="67" y="5"/>
                  <a:pt x="37" y="28"/>
                  <a:pt x="29" y="61"/>
                </a:cubicBezTo>
                <a:cubicBezTo>
                  <a:pt x="29" y="62"/>
                  <a:pt x="28" y="63"/>
                  <a:pt x="27" y="63"/>
                </a:cubicBezTo>
                <a:cubicBezTo>
                  <a:pt x="11" y="63"/>
                  <a:pt x="11" y="63"/>
                  <a:pt x="11" y="63"/>
                </a:cubicBezTo>
                <a:cubicBezTo>
                  <a:pt x="7" y="71"/>
                  <a:pt x="7" y="71"/>
                  <a:pt x="7" y="71"/>
                </a:cubicBezTo>
                <a:cubicBezTo>
                  <a:pt x="25" y="71"/>
                  <a:pt x="25" y="71"/>
                  <a:pt x="25" y="71"/>
                </a:cubicBezTo>
                <a:cubicBezTo>
                  <a:pt x="25" y="71"/>
                  <a:pt x="26" y="71"/>
                  <a:pt x="26" y="71"/>
                </a:cubicBezTo>
                <a:cubicBezTo>
                  <a:pt x="27" y="72"/>
                  <a:pt x="27" y="73"/>
                  <a:pt x="27" y="73"/>
                </a:cubicBezTo>
                <a:cubicBezTo>
                  <a:pt x="27" y="75"/>
                  <a:pt x="27" y="77"/>
                  <a:pt x="27" y="79"/>
                </a:cubicBezTo>
                <a:cubicBezTo>
                  <a:pt x="27" y="80"/>
                  <a:pt x="27" y="82"/>
                  <a:pt x="27" y="84"/>
                </a:cubicBezTo>
                <a:cubicBezTo>
                  <a:pt x="27" y="84"/>
                  <a:pt x="27" y="85"/>
                  <a:pt x="26" y="85"/>
                </a:cubicBezTo>
                <a:cubicBezTo>
                  <a:pt x="26" y="86"/>
                  <a:pt x="25" y="86"/>
                  <a:pt x="25" y="86"/>
                </a:cubicBezTo>
                <a:cubicBezTo>
                  <a:pt x="11" y="86"/>
                  <a:pt x="11" y="86"/>
                  <a:pt x="11" y="86"/>
                </a:cubicBezTo>
                <a:lnTo>
                  <a:pt x="7" y="9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B424E8F4-8704-A6D0-EE9B-AB233A5C46A0}"/>
              </a:ext>
            </a:extLst>
          </p:cNvPr>
          <p:cNvSpPr>
            <a:spLocks noEditPoints="1"/>
          </p:cNvSpPr>
          <p:nvPr/>
        </p:nvSpPr>
        <p:spPr bwMode="auto">
          <a:xfrm>
            <a:off x="6288088" y="4125913"/>
            <a:ext cx="169863" cy="254000"/>
          </a:xfrm>
          <a:custGeom>
            <a:avLst/>
            <a:gdLst>
              <a:gd name="T0" fmla="*/ 15 w 107"/>
              <a:gd name="T1" fmla="*/ 137 h 160"/>
              <a:gd name="T2" fmla="*/ 95 w 107"/>
              <a:gd name="T3" fmla="*/ 135 h 160"/>
              <a:gd name="T4" fmla="*/ 107 w 107"/>
              <a:gd name="T5" fmla="*/ 95 h 160"/>
              <a:gd name="T6" fmla="*/ 68 w 107"/>
              <a:gd name="T7" fmla="*/ 24 h 160"/>
              <a:gd name="T8" fmla="*/ 62 w 107"/>
              <a:gd name="T9" fmla="*/ 0 h 160"/>
              <a:gd name="T10" fmla="*/ 56 w 107"/>
              <a:gd name="T11" fmla="*/ 6 h 160"/>
              <a:gd name="T12" fmla="*/ 53 w 107"/>
              <a:gd name="T13" fmla="*/ 108 h 160"/>
              <a:gd name="T14" fmla="*/ 51 w 107"/>
              <a:gd name="T15" fmla="*/ 6 h 160"/>
              <a:gd name="T16" fmla="*/ 45 w 107"/>
              <a:gd name="T17" fmla="*/ 0 h 160"/>
              <a:gd name="T18" fmla="*/ 38 w 107"/>
              <a:gd name="T19" fmla="*/ 24 h 160"/>
              <a:gd name="T20" fmla="*/ 0 w 107"/>
              <a:gd name="T21" fmla="*/ 95 h 160"/>
              <a:gd name="T22" fmla="*/ 12 w 107"/>
              <a:gd name="T23" fmla="*/ 135 h 160"/>
              <a:gd name="T24" fmla="*/ 44 w 107"/>
              <a:gd name="T25" fmla="*/ 22 h 160"/>
              <a:gd name="T26" fmla="*/ 36 w 107"/>
              <a:gd name="T27" fmla="*/ 12 h 160"/>
              <a:gd name="T28" fmla="*/ 45 w 107"/>
              <a:gd name="T29" fmla="*/ 5 h 160"/>
              <a:gd name="T30" fmla="*/ 46 w 107"/>
              <a:gd name="T31" fmla="*/ 106 h 160"/>
              <a:gd name="T32" fmla="*/ 61 w 107"/>
              <a:gd name="T33" fmla="*/ 106 h 160"/>
              <a:gd name="T34" fmla="*/ 62 w 107"/>
              <a:gd name="T35" fmla="*/ 5 h 160"/>
              <a:gd name="T36" fmla="*/ 71 w 107"/>
              <a:gd name="T37" fmla="*/ 12 h 160"/>
              <a:gd name="T38" fmla="*/ 63 w 107"/>
              <a:gd name="T39" fmla="*/ 22 h 160"/>
              <a:gd name="T40" fmla="*/ 101 w 107"/>
              <a:gd name="T41" fmla="*/ 95 h 160"/>
              <a:gd name="T42" fmla="*/ 90 w 107"/>
              <a:gd name="T43" fmla="*/ 132 h 160"/>
              <a:gd name="T44" fmla="*/ 12 w 107"/>
              <a:gd name="T45" fmla="*/ 121 h 160"/>
              <a:gd name="T46" fmla="*/ 14 w 107"/>
              <a:gd name="T47" fmla="*/ 83 h 160"/>
              <a:gd name="T48" fmla="*/ 11 w 107"/>
              <a:gd name="T49" fmla="*/ 142 h 160"/>
              <a:gd name="T50" fmla="*/ 5 w 107"/>
              <a:gd name="T51" fmla="*/ 154 h 160"/>
              <a:gd name="T52" fmla="*/ 96 w 107"/>
              <a:gd name="T53" fmla="*/ 160 h 160"/>
              <a:gd name="T54" fmla="*/ 102 w 107"/>
              <a:gd name="T55" fmla="*/ 148 h 160"/>
              <a:gd name="T56" fmla="*/ 97 w 107"/>
              <a:gd name="T57" fmla="*/ 154 h 160"/>
              <a:gd name="T58" fmla="*/ 11 w 107"/>
              <a:gd name="T59" fmla="*/ 155 h 160"/>
              <a:gd name="T60" fmla="*/ 10 w 107"/>
              <a:gd name="T61" fmla="*/ 148 h 160"/>
              <a:gd name="T62" fmla="*/ 96 w 107"/>
              <a:gd name="T63" fmla="*/ 147 h 160"/>
              <a:gd name="T64" fmla="*/ 97 w 107"/>
              <a:gd name="T65" fmla="*/ 1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7" h="160">
                <a:moveTo>
                  <a:pt x="12" y="135"/>
                </a:moveTo>
                <a:cubicBezTo>
                  <a:pt x="13" y="136"/>
                  <a:pt x="14" y="137"/>
                  <a:pt x="15" y="137"/>
                </a:cubicBezTo>
                <a:cubicBezTo>
                  <a:pt x="92" y="137"/>
                  <a:pt x="92" y="137"/>
                  <a:pt x="92" y="137"/>
                </a:cubicBezTo>
                <a:cubicBezTo>
                  <a:pt x="93" y="137"/>
                  <a:pt x="94" y="136"/>
                  <a:pt x="95" y="135"/>
                </a:cubicBezTo>
                <a:cubicBezTo>
                  <a:pt x="95" y="131"/>
                  <a:pt x="97" y="127"/>
                  <a:pt x="99" y="123"/>
                </a:cubicBezTo>
                <a:cubicBezTo>
                  <a:pt x="103" y="116"/>
                  <a:pt x="107" y="107"/>
                  <a:pt x="107" y="95"/>
                </a:cubicBezTo>
                <a:cubicBezTo>
                  <a:pt x="107" y="91"/>
                  <a:pt x="102" y="86"/>
                  <a:pt x="96" y="79"/>
                </a:cubicBezTo>
                <a:cubicBezTo>
                  <a:pt x="85" y="67"/>
                  <a:pt x="69" y="49"/>
                  <a:pt x="68" y="24"/>
                </a:cubicBezTo>
                <a:cubicBezTo>
                  <a:pt x="72" y="22"/>
                  <a:pt x="76" y="18"/>
                  <a:pt x="76" y="12"/>
                </a:cubicBezTo>
                <a:cubicBezTo>
                  <a:pt x="76" y="5"/>
                  <a:pt x="70" y="0"/>
                  <a:pt x="62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8" y="0"/>
                  <a:pt x="56" y="3"/>
                  <a:pt x="56" y="6"/>
                </a:cubicBezTo>
                <a:cubicBezTo>
                  <a:pt x="56" y="106"/>
                  <a:pt x="56" y="106"/>
                  <a:pt x="56" y="106"/>
                </a:cubicBezTo>
                <a:cubicBezTo>
                  <a:pt x="56" y="107"/>
                  <a:pt x="55" y="108"/>
                  <a:pt x="53" y="108"/>
                </a:cubicBezTo>
                <a:cubicBezTo>
                  <a:pt x="52" y="108"/>
                  <a:pt x="51" y="107"/>
                  <a:pt x="51" y="106"/>
                </a:cubicBezTo>
                <a:cubicBezTo>
                  <a:pt x="51" y="6"/>
                  <a:pt x="51" y="6"/>
                  <a:pt x="51" y="6"/>
                </a:cubicBezTo>
                <a:cubicBezTo>
                  <a:pt x="51" y="3"/>
                  <a:pt x="49" y="0"/>
                  <a:pt x="45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37" y="0"/>
                  <a:pt x="31" y="5"/>
                  <a:pt x="31" y="12"/>
                </a:cubicBezTo>
                <a:cubicBezTo>
                  <a:pt x="31" y="18"/>
                  <a:pt x="35" y="22"/>
                  <a:pt x="38" y="24"/>
                </a:cubicBezTo>
                <a:cubicBezTo>
                  <a:pt x="38" y="49"/>
                  <a:pt x="22" y="67"/>
                  <a:pt x="11" y="79"/>
                </a:cubicBezTo>
                <a:cubicBezTo>
                  <a:pt x="4" y="86"/>
                  <a:pt x="0" y="91"/>
                  <a:pt x="0" y="95"/>
                </a:cubicBezTo>
                <a:cubicBezTo>
                  <a:pt x="0" y="107"/>
                  <a:pt x="4" y="116"/>
                  <a:pt x="8" y="123"/>
                </a:cubicBezTo>
                <a:cubicBezTo>
                  <a:pt x="10" y="127"/>
                  <a:pt x="11" y="131"/>
                  <a:pt x="12" y="135"/>
                </a:cubicBezTo>
                <a:close/>
                <a:moveTo>
                  <a:pt x="14" y="83"/>
                </a:moveTo>
                <a:cubicBezTo>
                  <a:pt x="26" y="70"/>
                  <a:pt x="44" y="50"/>
                  <a:pt x="44" y="22"/>
                </a:cubicBezTo>
                <a:cubicBezTo>
                  <a:pt x="44" y="21"/>
                  <a:pt x="43" y="20"/>
                  <a:pt x="42" y="19"/>
                </a:cubicBezTo>
                <a:cubicBezTo>
                  <a:pt x="40" y="19"/>
                  <a:pt x="36" y="17"/>
                  <a:pt x="36" y="12"/>
                </a:cubicBezTo>
                <a:cubicBezTo>
                  <a:pt x="36" y="8"/>
                  <a:pt x="40" y="5"/>
                  <a:pt x="45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6" y="5"/>
                  <a:pt x="46" y="5"/>
                  <a:pt x="46" y="6"/>
                </a:cubicBezTo>
                <a:cubicBezTo>
                  <a:pt x="46" y="106"/>
                  <a:pt x="46" y="106"/>
                  <a:pt x="46" y="106"/>
                </a:cubicBezTo>
                <a:cubicBezTo>
                  <a:pt x="46" y="110"/>
                  <a:pt x="49" y="113"/>
                  <a:pt x="53" y="113"/>
                </a:cubicBezTo>
                <a:cubicBezTo>
                  <a:pt x="57" y="113"/>
                  <a:pt x="61" y="110"/>
                  <a:pt x="61" y="106"/>
                </a:cubicBezTo>
                <a:cubicBezTo>
                  <a:pt x="61" y="6"/>
                  <a:pt x="61" y="6"/>
                  <a:pt x="61" y="6"/>
                </a:cubicBezTo>
                <a:cubicBezTo>
                  <a:pt x="61" y="5"/>
                  <a:pt x="61" y="5"/>
                  <a:pt x="62" y="5"/>
                </a:cubicBezTo>
                <a:cubicBezTo>
                  <a:pt x="62" y="5"/>
                  <a:pt x="62" y="5"/>
                  <a:pt x="62" y="5"/>
                </a:cubicBezTo>
                <a:cubicBezTo>
                  <a:pt x="67" y="5"/>
                  <a:pt x="71" y="8"/>
                  <a:pt x="71" y="12"/>
                </a:cubicBezTo>
                <a:cubicBezTo>
                  <a:pt x="71" y="17"/>
                  <a:pt x="67" y="19"/>
                  <a:pt x="65" y="19"/>
                </a:cubicBezTo>
                <a:cubicBezTo>
                  <a:pt x="64" y="20"/>
                  <a:pt x="63" y="21"/>
                  <a:pt x="63" y="22"/>
                </a:cubicBezTo>
                <a:cubicBezTo>
                  <a:pt x="63" y="50"/>
                  <a:pt x="81" y="70"/>
                  <a:pt x="92" y="83"/>
                </a:cubicBezTo>
                <a:cubicBezTo>
                  <a:pt x="97" y="88"/>
                  <a:pt x="101" y="93"/>
                  <a:pt x="101" y="95"/>
                </a:cubicBezTo>
                <a:cubicBezTo>
                  <a:pt x="101" y="106"/>
                  <a:pt x="98" y="114"/>
                  <a:pt x="95" y="121"/>
                </a:cubicBezTo>
                <a:cubicBezTo>
                  <a:pt x="93" y="124"/>
                  <a:pt x="91" y="128"/>
                  <a:pt x="90" y="132"/>
                </a:cubicBezTo>
                <a:cubicBezTo>
                  <a:pt x="17" y="132"/>
                  <a:pt x="17" y="132"/>
                  <a:pt x="17" y="132"/>
                </a:cubicBezTo>
                <a:cubicBezTo>
                  <a:pt x="16" y="128"/>
                  <a:pt x="14" y="124"/>
                  <a:pt x="12" y="121"/>
                </a:cubicBezTo>
                <a:cubicBezTo>
                  <a:pt x="9" y="114"/>
                  <a:pt x="5" y="106"/>
                  <a:pt x="5" y="95"/>
                </a:cubicBezTo>
                <a:cubicBezTo>
                  <a:pt x="5" y="93"/>
                  <a:pt x="10" y="88"/>
                  <a:pt x="14" y="83"/>
                </a:cubicBezTo>
                <a:close/>
                <a:moveTo>
                  <a:pt x="96" y="142"/>
                </a:moveTo>
                <a:cubicBezTo>
                  <a:pt x="11" y="142"/>
                  <a:pt x="11" y="142"/>
                  <a:pt x="11" y="142"/>
                </a:cubicBezTo>
                <a:cubicBezTo>
                  <a:pt x="7" y="142"/>
                  <a:pt x="5" y="145"/>
                  <a:pt x="5" y="148"/>
                </a:cubicBezTo>
                <a:cubicBezTo>
                  <a:pt x="5" y="154"/>
                  <a:pt x="5" y="154"/>
                  <a:pt x="5" y="154"/>
                </a:cubicBezTo>
                <a:cubicBezTo>
                  <a:pt x="5" y="157"/>
                  <a:pt x="7" y="160"/>
                  <a:pt x="11" y="160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99" y="160"/>
                  <a:pt x="102" y="157"/>
                  <a:pt x="102" y="154"/>
                </a:cubicBezTo>
                <a:cubicBezTo>
                  <a:pt x="102" y="148"/>
                  <a:pt x="102" y="148"/>
                  <a:pt x="102" y="148"/>
                </a:cubicBezTo>
                <a:cubicBezTo>
                  <a:pt x="102" y="145"/>
                  <a:pt x="99" y="142"/>
                  <a:pt x="96" y="142"/>
                </a:cubicBezTo>
                <a:close/>
                <a:moveTo>
                  <a:pt x="97" y="154"/>
                </a:moveTo>
                <a:cubicBezTo>
                  <a:pt x="97" y="155"/>
                  <a:pt x="97" y="155"/>
                  <a:pt x="96" y="155"/>
                </a:cubicBezTo>
                <a:cubicBezTo>
                  <a:pt x="11" y="155"/>
                  <a:pt x="11" y="155"/>
                  <a:pt x="11" y="155"/>
                </a:cubicBezTo>
                <a:cubicBezTo>
                  <a:pt x="10" y="155"/>
                  <a:pt x="10" y="155"/>
                  <a:pt x="10" y="154"/>
                </a:cubicBezTo>
                <a:cubicBezTo>
                  <a:pt x="10" y="148"/>
                  <a:pt x="10" y="148"/>
                  <a:pt x="10" y="148"/>
                </a:cubicBezTo>
                <a:cubicBezTo>
                  <a:pt x="10" y="147"/>
                  <a:pt x="10" y="147"/>
                  <a:pt x="11" y="147"/>
                </a:cubicBezTo>
                <a:cubicBezTo>
                  <a:pt x="96" y="147"/>
                  <a:pt x="96" y="147"/>
                  <a:pt x="96" y="147"/>
                </a:cubicBezTo>
                <a:cubicBezTo>
                  <a:pt x="97" y="147"/>
                  <a:pt x="97" y="147"/>
                  <a:pt x="97" y="148"/>
                </a:cubicBezTo>
                <a:lnTo>
                  <a:pt x="97" y="15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BB4DD887-3118-DC9D-5E59-11D272AC8466}"/>
              </a:ext>
            </a:extLst>
          </p:cNvPr>
          <p:cNvSpPr>
            <a:spLocks noEditPoints="1"/>
          </p:cNvSpPr>
          <p:nvPr/>
        </p:nvSpPr>
        <p:spPr bwMode="auto">
          <a:xfrm>
            <a:off x="5708651" y="5778500"/>
            <a:ext cx="220663" cy="254000"/>
          </a:xfrm>
          <a:custGeom>
            <a:avLst/>
            <a:gdLst>
              <a:gd name="T0" fmla="*/ 121 w 139"/>
              <a:gd name="T1" fmla="*/ 160 h 160"/>
              <a:gd name="T2" fmla="*/ 102 w 139"/>
              <a:gd name="T3" fmla="*/ 141 h 160"/>
              <a:gd name="T4" fmla="*/ 102 w 139"/>
              <a:gd name="T5" fmla="*/ 141 h 160"/>
              <a:gd name="T6" fmla="*/ 54 w 139"/>
              <a:gd name="T7" fmla="*/ 113 h 160"/>
              <a:gd name="T8" fmla="*/ 33 w 139"/>
              <a:gd name="T9" fmla="*/ 121 h 160"/>
              <a:gd name="T10" fmla="*/ 24 w 139"/>
              <a:gd name="T11" fmla="*/ 120 h 160"/>
              <a:gd name="T12" fmla="*/ 5 w 139"/>
              <a:gd name="T13" fmla="*/ 82 h 160"/>
              <a:gd name="T14" fmla="*/ 33 w 139"/>
              <a:gd name="T15" fmla="*/ 62 h 160"/>
              <a:gd name="T16" fmla="*/ 43 w 139"/>
              <a:gd name="T17" fmla="*/ 63 h 160"/>
              <a:gd name="T18" fmla="*/ 47 w 139"/>
              <a:gd name="T19" fmla="*/ 65 h 160"/>
              <a:gd name="T20" fmla="*/ 88 w 139"/>
              <a:gd name="T21" fmla="*/ 24 h 160"/>
              <a:gd name="T22" fmla="*/ 87 w 139"/>
              <a:gd name="T23" fmla="*/ 19 h 160"/>
              <a:gd name="T24" fmla="*/ 106 w 139"/>
              <a:gd name="T25" fmla="*/ 0 h 160"/>
              <a:gd name="T26" fmla="*/ 124 w 139"/>
              <a:gd name="T27" fmla="*/ 19 h 160"/>
              <a:gd name="T28" fmla="*/ 106 w 139"/>
              <a:gd name="T29" fmla="*/ 38 h 160"/>
              <a:gd name="T30" fmla="*/ 100 w 139"/>
              <a:gd name="T31" fmla="*/ 37 h 160"/>
              <a:gd name="T32" fmla="*/ 59 w 139"/>
              <a:gd name="T33" fmla="*/ 78 h 160"/>
              <a:gd name="T34" fmla="*/ 62 w 139"/>
              <a:gd name="T35" fmla="*/ 98 h 160"/>
              <a:gd name="T36" fmla="*/ 111 w 139"/>
              <a:gd name="T37" fmla="*/ 126 h 160"/>
              <a:gd name="T38" fmla="*/ 121 w 139"/>
              <a:gd name="T39" fmla="*/ 123 h 160"/>
              <a:gd name="T40" fmla="*/ 139 w 139"/>
              <a:gd name="T41" fmla="*/ 141 h 160"/>
              <a:gd name="T42" fmla="*/ 121 w 139"/>
              <a:gd name="T43" fmla="*/ 160 h 160"/>
              <a:gd name="T44" fmla="*/ 54 w 139"/>
              <a:gd name="T45" fmla="*/ 107 h 160"/>
              <a:gd name="T46" fmla="*/ 55 w 139"/>
              <a:gd name="T47" fmla="*/ 107 h 160"/>
              <a:gd name="T48" fmla="*/ 106 w 139"/>
              <a:gd name="T49" fmla="*/ 137 h 160"/>
              <a:gd name="T50" fmla="*/ 107 w 139"/>
              <a:gd name="T51" fmla="*/ 140 h 160"/>
              <a:gd name="T52" fmla="*/ 107 w 139"/>
              <a:gd name="T53" fmla="*/ 141 h 160"/>
              <a:gd name="T54" fmla="*/ 121 w 139"/>
              <a:gd name="T55" fmla="*/ 155 h 160"/>
              <a:gd name="T56" fmla="*/ 134 w 139"/>
              <a:gd name="T57" fmla="*/ 141 h 160"/>
              <a:gd name="T58" fmla="*/ 121 w 139"/>
              <a:gd name="T59" fmla="*/ 128 h 160"/>
              <a:gd name="T60" fmla="*/ 112 w 139"/>
              <a:gd name="T61" fmla="*/ 131 h 160"/>
              <a:gd name="T62" fmla="*/ 110 w 139"/>
              <a:gd name="T63" fmla="*/ 131 h 160"/>
              <a:gd name="T64" fmla="*/ 58 w 139"/>
              <a:gd name="T65" fmla="*/ 101 h 160"/>
              <a:gd name="T66" fmla="*/ 57 w 139"/>
              <a:gd name="T67" fmla="*/ 98 h 160"/>
              <a:gd name="T68" fmla="*/ 54 w 139"/>
              <a:gd name="T69" fmla="*/ 79 h 160"/>
              <a:gd name="T70" fmla="*/ 55 w 139"/>
              <a:gd name="T71" fmla="*/ 75 h 160"/>
              <a:gd name="T72" fmla="*/ 98 w 139"/>
              <a:gd name="T73" fmla="*/ 32 h 160"/>
              <a:gd name="T74" fmla="*/ 100 w 139"/>
              <a:gd name="T75" fmla="*/ 31 h 160"/>
              <a:gd name="T76" fmla="*/ 106 w 139"/>
              <a:gd name="T77" fmla="*/ 32 h 160"/>
              <a:gd name="T78" fmla="*/ 119 w 139"/>
              <a:gd name="T79" fmla="*/ 19 h 160"/>
              <a:gd name="T80" fmla="*/ 106 w 139"/>
              <a:gd name="T81" fmla="*/ 5 h 160"/>
              <a:gd name="T82" fmla="*/ 92 w 139"/>
              <a:gd name="T83" fmla="*/ 19 h 160"/>
              <a:gd name="T84" fmla="*/ 93 w 139"/>
              <a:gd name="T85" fmla="*/ 24 h 160"/>
              <a:gd name="T86" fmla="*/ 93 w 139"/>
              <a:gd name="T87" fmla="*/ 27 h 160"/>
              <a:gd name="T88" fmla="*/ 49 w 139"/>
              <a:gd name="T89" fmla="*/ 70 h 160"/>
              <a:gd name="T90" fmla="*/ 46 w 139"/>
              <a:gd name="T91" fmla="*/ 71 h 160"/>
              <a:gd name="T92" fmla="*/ 41 w 139"/>
              <a:gd name="T93" fmla="*/ 68 h 160"/>
              <a:gd name="T94" fmla="*/ 33 w 139"/>
              <a:gd name="T95" fmla="*/ 67 h 160"/>
              <a:gd name="T96" fmla="*/ 10 w 139"/>
              <a:gd name="T97" fmla="*/ 84 h 160"/>
              <a:gd name="T98" fmla="*/ 25 w 139"/>
              <a:gd name="T99" fmla="*/ 115 h 160"/>
              <a:gd name="T100" fmla="*/ 33 w 139"/>
              <a:gd name="T101" fmla="*/ 116 h 160"/>
              <a:gd name="T102" fmla="*/ 52 w 139"/>
              <a:gd name="T103" fmla="*/ 108 h 160"/>
              <a:gd name="T104" fmla="*/ 54 w 139"/>
              <a:gd name="T105" fmla="*/ 10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39" h="160">
                <a:moveTo>
                  <a:pt x="121" y="160"/>
                </a:moveTo>
                <a:cubicBezTo>
                  <a:pt x="110" y="160"/>
                  <a:pt x="102" y="152"/>
                  <a:pt x="102" y="141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54" y="113"/>
                  <a:pt x="54" y="113"/>
                  <a:pt x="54" y="113"/>
                </a:cubicBezTo>
                <a:cubicBezTo>
                  <a:pt x="48" y="118"/>
                  <a:pt x="41" y="121"/>
                  <a:pt x="33" y="121"/>
                </a:cubicBezTo>
                <a:cubicBezTo>
                  <a:pt x="30" y="121"/>
                  <a:pt x="27" y="121"/>
                  <a:pt x="24" y="120"/>
                </a:cubicBezTo>
                <a:cubicBezTo>
                  <a:pt x="8" y="114"/>
                  <a:pt x="0" y="97"/>
                  <a:pt x="5" y="82"/>
                </a:cubicBezTo>
                <a:cubicBezTo>
                  <a:pt x="9" y="70"/>
                  <a:pt x="21" y="62"/>
                  <a:pt x="33" y="62"/>
                </a:cubicBezTo>
                <a:cubicBezTo>
                  <a:pt x="37" y="62"/>
                  <a:pt x="40" y="62"/>
                  <a:pt x="43" y="63"/>
                </a:cubicBezTo>
                <a:cubicBezTo>
                  <a:pt x="44" y="64"/>
                  <a:pt x="46" y="65"/>
                  <a:pt x="47" y="65"/>
                </a:cubicBezTo>
                <a:cubicBezTo>
                  <a:pt x="88" y="24"/>
                  <a:pt x="88" y="24"/>
                  <a:pt x="88" y="24"/>
                </a:cubicBezTo>
                <a:cubicBezTo>
                  <a:pt x="87" y="23"/>
                  <a:pt x="87" y="21"/>
                  <a:pt x="87" y="19"/>
                </a:cubicBezTo>
                <a:cubicBezTo>
                  <a:pt x="87" y="9"/>
                  <a:pt x="95" y="0"/>
                  <a:pt x="106" y="0"/>
                </a:cubicBezTo>
                <a:cubicBezTo>
                  <a:pt x="116" y="0"/>
                  <a:pt x="124" y="9"/>
                  <a:pt x="124" y="19"/>
                </a:cubicBezTo>
                <a:cubicBezTo>
                  <a:pt x="124" y="29"/>
                  <a:pt x="116" y="38"/>
                  <a:pt x="106" y="38"/>
                </a:cubicBezTo>
                <a:cubicBezTo>
                  <a:pt x="104" y="38"/>
                  <a:pt x="102" y="37"/>
                  <a:pt x="100" y="37"/>
                </a:cubicBezTo>
                <a:cubicBezTo>
                  <a:pt x="59" y="78"/>
                  <a:pt x="59" y="78"/>
                  <a:pt x="59" y="78"/>
                </a:cubicBezTo>
                <a:cubicBezTo>
                  <a:pt x="63" y="84"/>
                  <a:pt x="64" y="91"/>
                  <a:pt x="62" y="98"/>
                </a:cubicBezTo>
                <a:cubicBezTo>
                  <a:pt x="111" y="126"/>
                  <a:pt x="111" y="126"/>
                  <a:pt x="111" y="126"/>
                </a:cubicBezTo>
                <a:cubicBezTo>
                  <a:pt x="114" y="124"/>
                  <a:pt x="117" y="123"/>
                  <a:pt x="121" y="123"/>
                </a:cubicBezTo>
                <a:cubicBezTo>
                  <a:pt x="131" y="123"/>
                  <a:pt x="139" y="131"/>
                  <a:pt x="139" y="141"/>
                </a:cubicBezTo>
                <a:cubicBezTo>
                  <a:pt x="139" y="152"/>
                  <a:pt x="131" y="160"/>
                  <a:pt x="121" y="160"/>
                </a:cubicBezTo>
                <a:close/>
                <a:moveTo>
                  <a:pt x="54" y="107"/>
                </a:moveTo>
                <a:cubicBezTo>
                  <a:pt x="54" y="107"/>
                  <a:pt x="54" y="107"/>
                  <a:pt x="55" y="107"/>
                </a:cubicBezTo>
                <a:cubicBezTo>
                  <a:pt x="106" y="137"/>
                  <a:pt x="106" y="137"/>
                  <a:pt x="106" y="137"/>
                </a:cubicBezTo>
                <a:cubicBezTo>
                  <a:pt x="107" y="138"/>
                  <a:pt x="107" y="139"/>
                  <a:pt x="107" y="140"/>
                </a:cubicBezTo>
                <a:cubicBezTo>
                  <a:pt x="107" y="140"/>
                  <a:pt x="107" y="141"/>
                  <a:pt x="107" y="141"/>
                </a:cubicBezTo>
                <a:cubicBezTo>
                  <a:pt x="107" y="149"/>
                  <a:pt x="113" y="155"/>
                  <a:pt x="121" y="155"/>
                </a:cubicBezTo>
                <a:cubicBezTo>
                  <a:pt x="128" y="155"/>
                  <a:pt x="134" y="149"/>
                  <a:pt x="134" y="141"/>
                </a:cubicBezTo>
                <a:cubicBezTo>
                  <a:pt x="134" y="134"/>
                  <a:pt x="128" y="128"/>
                  <a:pt x="121" y="128"/>
                </a:cubicBezTo>
                <a:cubicBezTo>
                  <a:pt x="118" y="128"/>
                  <a:pt x="115" y="129"/>
                  <a:pt x="112" y="131"/>
                </a:cubicBezTo>
                <a:cubicBezTo>
                  <a:pt x="112" y="131"/>
                  <a:pt x="111" y="131"/>
                  <a:pt x="110" y="131"/>
                </a:cubicBezTo>
                <a:cubicBezTo>
                  <a:pt x="58" y="101"/>
                  <a:pt x="58" y="101"/>
                  <a:pt x="58" y="101"/>
                </a:cubicBezTo>
                <a:cubicBezTo>
                  <a:pt x="57" y="100"/>
                  <a:pt x="57" y="99"/>
                  <a:pt x="57" y="98"/>
                </a:cubicBezTo>
                <a:cubicBezTo>
                  <a:pt x="59" y="92"/>
                  <a:pt x="58" y="84"/>
                  <a:pt x="54" y="79"/>
                </a:cubicBezTo>
                <a:cubicBezTo>
                  <a:pt x="54" y="78"/>
                  <a:pt x="54" y="76"/>
                  <a:pt x="55" y="75"/>
                </a:cubicBezTo>
                <a:cubicBezTo>
                  <a:pt x="98" y="32"/>
                  <a:pt x="98" y="32"/>
                  <a:pt x="98" y="32"/>
                </a:cubicBezTo>
                <a:cubicBezTo>
                  <a:pt x="98" y="31"/>
                  <a:pt x="99" y="31"/>
                  <a:pt x="100" y="31"/>
                </a:cubicBezTo>
                <a:cubicBezTo>
                  <a:pt x="102" y="32"/>
                  <a:pt x="104" y="32"/>
                  <a:pt x="106" y="32"/>
                </a:cubicBezTo>
                <a:cubicBezTo>
                  <a:pt x="113" y="32"/>
                  <a:pt x="119" y="26"/>
                  <a:pt x="119" y="19"/>
                </a:cubicBezTo>
                <a:cubicBezTo>
                  <a:pt x="119" y="11"/>
                  <a:pt x="113" y="5"/>
                  <a:pt x="106" y="5"/>
                </a:cubicBezTo>
                <a:cubicBezTo>
                  <a:pt x="98" y="5"/>
                  <a:pt x="92" y="11"/>
                  <a:pt x="92" y="19"/>
                </a:cubicBezTo>
                <a:cubicBezTo>
                  <a:pt x="92" y="21"/>
                  <a:pt x="92" y="22"/>
                  <a:pt x="93" y="24"/>
                </a:cubicBezTo>
                <a:cubicBezTo>
                  <a:pt x="94" y="25"/>
                  <a:pt x="93" y="26"/>
                  <a:pt x="93" y="27"/>
                </a:cubicBezTo>
                <a:cubicBezTo>
                  <a:pt x="49" y="70"/>
                  <a:pt x="49" y="70"/>
                  <a:pt x="49" y="70"/>
                </a:cubicBezTo>
                <a:cubicBezTo>
                  <a:pt x="49" y="71"/>
                  <a:pt x="47" y="71"/>
                  <a:pt x="46" y="71"/>
                </a:cubicBezTo>
                <a:cubicBezTo>
                  <a:pt x="45" y="70"/>
                  <a:pt x="43" y="69"/>
                  <a:pt x="41" y="68"/>
                </a:cubicBezTo>
                <a:cubicBezTo>
                  <a:pt x="39" y="67"/>
                  <a:pt x="36" y="67"/>
                  <a:pt x="33" y="67"/>
                </a:cubicBezTo>
                <a:cubicBezTo>
                  <a:pt x="23" y="67"/>
                  <a:pt x="13" y="74"/>
                  <a:pt x="10" y="84"/>
                </a:cubicBezTo>
                <a:cubicBezTo>
                  <a:pt x="6" y="96"/>
                  <a:pt x="12" y="110"/>
                  <a:pt x="25" y="115"/>
                </a:cubicBezTo>
                <a:cubicBezTo>
                  <a:pt x="28" y="116"/>
                  <a:pt x="31" y="116"/>
                  <a:pt x="33" y="116"/>
                </a:cubicBezTo>
                <a:cubicBezTo>
                  <a:pt x="40" y="116"/>
                  <a:pt x="47" y="113"/>
                  <a:pt x="52" y="108"/>
                </a:cubicBezTo>
                <a:cubicBezTo>
                  <a:pt x="52" y="107"/>
                  <a:pt x="53" y="107"/>
                  <a:pt x="54" y="10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4E328504-B28A-7CBF-84C7-6843962F5E9B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1389063"/>
            <a:ext cx="255588" cy="222250"/>
          </a:xfrm>
          <a:custGeom>
            <a:avLst/>
            <a:gdLst>
              <a:gd name="T0" fmla="*/ 35 w 161"/>
              <a:gd name="T1" fmla="*/ 17 h 140"/>
              <a:gd name="T2" fmla="*/ 45 w 161"/>
              <a:gd name="T3" fmla="*/ 5 h 140"/>
              <a:gd name="T4" fmla="*/ 90 w 161"/>
              <a:gd name="T5" fmla="*/ 10 h 140"/>
              <a:gd name="T6" fmla="*/ 142 w 161"/>
              <a:gd name="T7" fmla="*/ 19 h 140"/>
              <a:gd name="T8" fmla="*/ 140 w 161"/>
              <a:gd name="T9" fmla="*/ 89 h 140"/>
              <a:gd name="T10" fmla="*/ 139 w 161"/>
              <a:gd name="T11" fmla="*/ 12 h 140"/>
              <a:gd name="T12" fmla="*/ 95 w 161"/>
              <a:gd name="T13" fmla="*/ 7 h 140"/>
              <a:gd name="T14" fmla="*/ 38 w 161"/>
              <a:gd name="T15" fmla="*/ 6 h 140"/>
              <a:gd name="T16" fmla="*/ 26 w 161"/>
              <a:gd name="T17" fmla="*/ 20 h 140"/>
              <a:gd name="T18" fmla="*/ 86 w 161"/>
              <a:gd name="T19" fmla="*/ 17 h 140"/>
              <a:gd name="T20" fmla="*/ 43 w 161"/>
              <a:gd name="T21" fmla="*/ 15 h 140"/>
              <a:gd name="T22" fmla="*/ 90 w 161"/>
              <a:gd name="T23" fmla="*/ 8 h 140"/>
              <a:gd name="T24" fmla="*/ 46 w 161"/>
              <a:gd name="T25" fmla="*/ 11 h 140"/>
              <a:gd name="T26" fmla="*/ 54 w 161"/>
              <a:gd name="T27" fmla="*/ 75 h 140"/>
              <a:gd name="T28" fmla="*/ 54 w 161"/>
              <a:gd name="T29" fmla="*/ 64 h 140"/>
              <a:gd name="T30" fmla="*/ 68 w 161"/>
              <a:gd name="T31" fmla="*/ 67 h 140"/>
              <a:gd name="T32" fmla="*/ 69 w 161"/>
              <a:gd name="T33" fmla="*/ 56 h 140"/>
              <a:gd name="T34" fmla="*/ 47 w 161"/>
              <a:gd name="T35" fmla="*/ 84 h 140"/>
              <a:gd name="T36" fmla="*/ 63 w 161"/>
              <a:gd name="T37" fmla="*/ 80 h 140"/>
              <a:gd name="T38" fmla="*/ 72 w 161"/>
              <a:gd name="T39" fmla="*/ 59 h 140"/>
              <a:gd name="T40" fmla="*/ 138 w 161"/>
              <a:gd name="T41" fmla="*/ 25 h 140"/>
              <a:gd name="T42" fmla="*/ 43 w 161"/>
              <a:gd name="T43" fmla="*/ 25 h 140"/>
              <a:gd name="T44" fmla="*/ 47 w 161"/>
              <a:gd name="T45" fmla="*/ 27 h 140"/>
              <a:gd name="T46" fmla="*/ 119 w 161"/>
              <a:gd name="T47" fmla="*/ 62 h 140"/>
              <a:gd name="T48" fmla="*/ 82 w 161"/>
              <a:gd name="T49" fmla="*/ 98 h 140"/>
              <a:gd name="T50" fmla="*/ 119 w 161"/>
              <a:gd name="T51" fmla="*/ 62 h 140"/>
              <a:gd name="T52" fmla="*/ 80 w 161"/>
              <a:gd name="T53" fmla="*/ 80 h 140"/>
              <a:gd name="T54" fmla="*/ 121 w 161"/>
              <a:gd name="T55" fmla="*/ 80 h 140"/>
              <a:gd name="T56" fmla="*/ 149 w 161"/>
              <a:gd name="T57" fmla="*/ 114 h 140"/>
              <a:gd name="T58" fmla="*/ 136 w 161"/>
              <a:gd name="T59" fmla="*/ 105 h 140"/>
              <a:gd name="T60" fmla="*/ 139 w 161"/>
              <a:gd name="T61" fmla="*/ 102 h 140"/>
              <a:gd name="T62" fmla="*/ 133 w 161"/>
              <a:gd name="T63" fmla="*/ 89 h 140"/>
              <a:gd name="T64" fmla="*/ 127 w 161"/>
              <a:gd name="T65" fmla="*/ 53 h 140"/>
              <a:gd name="T66" fmla="*/ 42 w 161"/>
              <a:gd name="T67" fmla="*/ 39 h 140"/>
              <a:gd name="T68" fmla="*/ 2 w 161"/>
              <a:gd name="T69" fmla="*/ 30 h 140"/>
              <a:gd name="T70" fmla="*/ 70 w 161"/>
              <a:gd name="T71" fmla="*/ 103 h 140"/>
              <a:gd name="T72" fmla="*/ 22 w 161"/>
              <a:gd name="T73" fmla="*/ 96 h 140"/>
              <a:gd name="T74" fmla="*/ 32 w 161"/>
              <a:gd name="T75" fmla="*/ 32 h 140"/>
              <a:gd name="T76" fmla="*/ 117 w 161"/>
              <a:gd name="T77" fmla="*/ 46 h 140"/>
              <a:gd name="T78" fmla="*/ 77 w 161"/>
              <a:gd name="T79" fmla="*/ 56 h 140"/>
              <a:gd name="T80" fmla="*/ 126 w 161"/>
              <a:gd name="T81" fmla="*/ 115 h 140"/>
              <a:gd name="T82" fmla="*/ 147 w 161"/>
              <a:gd name="T83" fmla="*/ 140 h 140"/>
              <a:gd name="T84" fmla="*/ 132 w 161"/>
              <a:gd name="T85" fmla="*/ 91 h 140"/>
              <a:gd name="T86" fmla="*/ 129 w 161"/>
              <a:gd name="T87" fmla="*/ 98 h 140"/>
              <a:gd name="T88" fmla="*/ 80 w 161"/>
              <a:gd name="T89" fmla="*/ 100 h 140"/>
              <a:gd name="T90" fmla="*/ 129 w 161"/>
              <a:gd name="T91" fmla="*/ 80 h 140"/>
              <a:gd name="T92" fmla="*/ 124 w 161"/>
              <a:gd name="T93" fmla="*/ 104 h 140"/>
              <a:gd name="T94" fmla="*/ 123 w 161"/>
              <a:gd name="T95" fmla="*/ 105 h 140"/>
              <a:gd name="T96" fmla="*/ 132 w 161"/>
              <a:gd name="T97" fmla="*/ 119 h 140"/>
              <a:gd name="T98" fmla="*/ 144 w 161"/>
              <a:gd name="T99" fmla="*/ 116 h 140"/>
              <a:gd name="T100" fmla="*/ 140 w 161"/>
              <a:gd name="T101" fmla="*/ 127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1" h="140">
                <a:moveTo>
                  <a:pt x="28" y="27"/>
                </a:moveTo>
                <a:cubicBezTo>
                  <a:pt x="30" y="27"/>
                  <a:pt x="31" y="26"/>
                  <a:pt x="31" y="24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19"/>
                  <a:pt x="33" y="17"/>
                  <a:pt x="35" y="17"/>
                </a:cubicBezTo>
                <a:cubicBezTo>
                  <a:pt x="36" y="17"/>
                  <a:pt x="36" y="17"/>
                  <a:pt x="36" y="17"/>
                </a:cubicBezTo>
                <a:cubicBezTo>
                  <a:pt x="39" y="17"/>
                  <a:pt x="42" y="15"/>
                  <a:pt x="43" y="11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5"/>
                  <a:pt x="44" y="5"/>
                  <a:pt x="45" y="5"/>
                </a:cubicBezTo>
                <a:cubicBezTo>
                  <a:pt x="88" y="5"/>
                  <a:pt x="88" y="5"/>
                  <a:pt x="88" y="5"/>
                </a:cubicBezTo>
                <a:cubicBezTo>
                  <a:pt x="89" y="5"/>
                  <a:pt x="89" y="5"/>
                  <a:pt x="90" y="5"/>
                </a:cubicBezTo>
                <a:cubicBezTo>
                  <a:pt x="90" y="6"/>
                  <a:pt x="90" y="6"/>
                  <a:pt x="90" y="7"/>
                </a:cubicBezTo>
                <a:cubicBezTo>
                  <a:pt x="90" y="10"/>
                  <a:pt x="90" y="10"/>
                  <a:pt x="90" y="10"/>
                </a:cubicBezTo>
                <a:cubicBezTo>
                  <a:pt x="90" y="12"/>
                  <a:pt x="90" y="14"/>
                  <a:pt x="92" y="15"/>
                </a:cubicBezTo>
                <a:cubicBezTo>
                  <a:pt x="93" y="17"/>
                  <a:pt x="95" y="17"/>
                  <a:pt x="97" y="17"/>
                </a:cubicBezTo>
                <a:cubicBezTo>
                  <a:pt x="139" y="17"/>
                  <a:pt x="139" y="17"/>
                  <a:pt x="139" y="17"/>
                </a:cubicBezTo>
                <a:cubicBezTo>
                  <a:pt x="140" y="17"/>
                  <a:pt x="141" y="18"/>
                  <a:pt x="142" y="19"/>
                </a:cubicBezTo>
                <a:cubicBezTo>
                  <a:pt x="142" y="19"/>
                  <a:pt x="143" y="20"/>
                  <a:pt x="143" y="21"/>
                </a:cubicBezTo>
                <a:cubicBezTo>
                  <a:pt x="137" y="86"/>
                  <a:pt x="137" y="86"/>
                  <a:pt x="137" y="86"/>
                </a:cubicBezTo>
                <a:cubicBezTo>
                  <a:pt x="137" y="88"/>
                  <a:pt x="138" y="89"/>
                  <a:pt x="139" y="89"/>
                </a:cubicBezTo>
                <a:cubicBezTo>
                  <a:pt x="139" y="89"/>
                  <a:pt x="139" y="89"/>
                  <a:pt x="140" y="89"/>
                </a:cubicBezTo>
                <a:cubicBezTo>
                  <a:pt x="141" y="89"/>
                  <a:pt x="142" y="88"/>
                  <a:pt x="142" y="87"/>
                </a:cubicBezTo>
                <a:cubicBezTo>
                  <a:pt x="148" y="22"/>
                  <a:pt x="148" y="22"/>
                  <a:pt x="148" y="22"/>
                </a:cubicBezTo>
                <a:cubicBezTo>
                  <a:pt x="148" y="19"/>
                  <a:pt x="147" y="17"/>
                  <a:pt x="145" y="15"/>
                </a:cubicBezTo>
                <a:cubicBezTo>
                  <a:pt x="144" y="13"/>
                  <a:pt x="141" y="12"/>
                  <a:pt x="139" y="12"/>
                </a:cubicBezTo>
                <a:cubicBezTo>
                  <a:pt x="97" y="12"/>
                  <a:pt x="97" y="12"/>
                  <a:pt x="97" y="12"/>
                </a:cubicBezTo>
                <a:cubicBezTo>
                  <a:pt x="96" y="12"/>
                  <a:pt x="96" y="12"/>
                  <a:pt x="96" y="12"/>
                </a:cubicBezTo>
                <a:cubicBezTo>
                  <a:pt x="95" y="11"/>
                  <a:pt x="95" y="11"/>
                  <a:pt x="95" y="10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5"/>
                  <a:pt x="95" y="3"/>
                  <a:pt x="93" y="2"/>
                </a:cubicBezTo>
                <a:cubicBezTo>
                  <a:pt x="92" y="0"/>
                  <a:pt x="90" y="0"/>
                  <a:pt x="88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1" y="0"/>
                  <a:pt x="38" y="2"/>
                  <a:pt x="38" y="6"/>
                </a:cubicBezTo>
                <a:cubicBezTo>
                  <a:pt x="38" y="10"/>
                  <a:pt x="38" y="10"/>
                  <a:pt x="38" y="10"/>
                </a:cubicBezTo>
                <a:cubicBezTo>
                  <a:pt x="38" y="12"/>
                  <a:pt x="37" y="12"/>
                  <a:pt x="36" y="12"/>
                </a:cubicBezTo>
                <a:cubicBezTo>
                  <a:pt x="35" y="12"/>
                  <a:pt x="35" y="12"/>
                  <a:pt x="35" y="12"/>
                </a:cubicBezTo>
                <a:cubicBezTo>
                  <a:pt x="30" y="12"/>
                  <a:pt x="27" y="16"/>
                  <a:pt x="26" y="20"/>
                </a:cubicBezTo>
                <a:cubicBezTo>
                  <a:pt x="26" y="24"/>
                  <a:pt x="26" y="24"/>
                  <a:pt x="26" y="24"/>
                </a:cubicBezTo>
                <a:cubicBezTo>
                  <a:pt x="26" y="25"/>
                  <a:pt x="27" y="27"/>
                  <a:pt x="28" y="27"/>
                </a:cubicBezTo>
                <a:close/>
                <a:moveTo>
                  <a:pt x="45" y="17"/>
                </a:moveTo>
                <a:cubicBezTo>
                  <a:pt x="86" y="17"/>
                  <a:pt x="86" y="17"/>
                  <a:pt x="86" y="17"/>
                </a:cubicBezTo>
                <a:cubicBezTo>
                  <a:pt x="88" y="17"/>
                  <a:pt x="89" y="16"/>
                  <a:pt x="89" y="15"/>
                </a:cubicBezTo>
                <a:cubicBezTo>
                  <a:pt x="89" y="14"/>
                  <a:pt x="88" y="12"/>
                  <a:pt x="86" y="12"/>
                </a:cubicBezTo>
                <a:cubicBezTo>
                  <a:pt x="45" y="12"/>
                  <a:pt x="45" y="12"/>
                  <a:pt x="45" y="12"/>
                </a:cubicBezTo>
                <a:cubicBezTo>
                  <a:pt x="44" y="12"/>
                  <a:pt x="43" y="14"/>
                  <a:pt x="43" y="15"/>
                </a:cubicBezTo>
                <a:cubicBezTo>
                  <a:pt x="43" y="16"/>
                  <a:pt x="44" y="17"/>
                  <a:pt x="45" y="17"/>
                </a:cubicBezTo>
                <a:close/>
                <a:moveTo>
                  <a:pt x="46" y="11"/>
                </a:moveTo>
                <a:cubicBezTo>
                  <a:pt x="87" y="11"/>
                  <a:pt x="87" y="11"/>
                  <a:pt x="87" y="11"/>
                </a:cubicBezTo>
                <a:cubicBezTo>
                  <a:pt x="88" y="11"/>
                  <a:pt x="90" y="10"/>
                  <a:pt x="90" y="8"/>
                </a:cubicBezTo>
                <a:cubicBezTo>
                  <a:pt x="90" y="7"/>
                  <a:pt x="88" y="6"/>
                  <a:pt x="87" y="6"/>
                </a:cubicBezTo>
                <a:cubicBezTo>
                  <a:pt x="46" y="6"/>
                  <a:pt x="46" y="6"/>
                  <a:pt x="46" y="6"/>
                </a:cubicBezTo>
                <a:cubicBezTo>
                  <a:pt x="44" y="6"/>
                  <a:pt x="43" y="7"/>
                  <a:pt x="43" y="8"/>
                </a:cubicBezTo>
                <a:cubicBezTo>
                  <a:pt x="43" y="10"/>
                  <a:pt x="44" y="11"/>
                  <a:pt x="46" y="11"/>
                </a:cubicBezTo>
                <a:close/>
                <a:moveTo>
                  <a:pt x="67" y="75"/>
                </a:moveTo>
                <a:cubicBezTo>
                  <a:pt x="67" y="73"/>
                  <a:pt x="66" y="72"/>
                  <a:pt x="64" y="72"/>
                </a:cubicBezTo>
                <a:cubicBezTo>
                  <a:pt x="56" y="72"/>
                  <a:pt x="56" y="72"/>
                  <a:pt x="56" y="72"/>
                </a:cubicBezTo>
                <a:cubicBezTo>
                  <a:pt x="55" y="72"/>
                  <a:pt x="54" y="73"/>
                  <a:pt x="54" y="75"/>
                </a:cubicBezTo>
                <a:cubicBezTo>
                  <a:pt x="54" y="76"/>
                  <a:pt x="55" y="77"/>
                  <a:pt x="56" y="77"/>
                </a:cubicBezTo>
                <a:cubicBezTo>
                  <a:pt x="64" y="77"/>
                  <a:pt x="64" y="77"/>
                  <a:pt x="64" y="77"/>
                </a:cubicBezTo>
                <a:cubicBezTo>
                  <a:pt x="66" y="77"/>
                  <a:pt x="67" y="76"/>
                  <a:pt x="67" y="75"/>
                </a:cubicBezTo>
                <a:close/>
                <a:moveTo>
                  <a:pt x="54" y="64"/>
                </a:moveTo>
                <a:cubicBezTo>
                  <a:pt x="53" y="64"/>
                  <a:pt x="52" y="66"/>
                  <a:pt x="52" y="67"/>
                </a:cubicBezTo>
                <a:cubicBezTo>
                  <a:pt x="52" y="68"/>
                  <a:pt x="53" y="69"/>
                  <a:pt x="54" y="69"/>
                </a:cubicBezTo>
                <a:cubicBezTo>
                  <a:pt x="66" y="69"/>
                  <a:pt x="66" y="69"/>
                  <a:pt x="66" y="69"/>
                </a:cubicBezTo>
                <a:cubicBezTo>
                  <a:pt x="67" y="69"/>
                  <a:pt x="68" y="68"/>
                  <a:pt x="68" y="67"/>
                </a:cubicBezTo>
                <a:cubicBezTo>
                  <a:pt x="68" y="66"/>
                  <a:pt x="67" y="64"/>
                  <a:pt x="66" y="64"/>
                </a:cubicBezTo>
                <a:lnTo>
                  <a:pt x="54" y="64"/>
                </a:lnTo>
                <a:close/>
                <a:moveTo>
                  <a:pt x="72" y="59"/>
                </a:moveTo>
                <a:cubicBezTo>
                  <a:pt x="72" y="58"/>
                  <a:pt x="71" y="56"/>
                  <a:pt x="69" y="56"/>
                </a:cubicBezTo>
                <a:cubicBezTo>
                  <a:pt x="43" y="56"/>
                  <a:pt x="43" y="56"/>
                  <a:pt x="43" y="56"/>
                </a:cubicBezTo>
                <a:cubicBezTo>
                  <a:pt x="43" y="56"/>
                  <a:pt x="42" y="57"/>
                  <a:pt x="41" y="57"/>
                </a:cubicBezTo>
                <a:cubicBezTo>
                  <a:pt x="41" y="58"/>
                  <a:pt x="41" y="59"/>
                  <a:pt x="41" y="60"/>
                </a:cubicBezTo>
                <a:cubicBezTo>
                  <a:pt x="47" y="84"/>
                  <a:pt x="47" y="84"/>
                  <a:pt x="47" y="84"/>
                </a:cubicBezTo>
                <a:cubicBezTo>
                  <a:pt x="48" y="85"/>
                  <a:pt x="49" y="85"/>
                  <a:pt x="50" y="85"/>
                </a:cubicBezTo>
                <a:cubicBezTo>
                  <a:pt x="63" y="85"/>
                  <a:pt x="63" y="85"/>
                  <a:pt x="63" y="85"/>
                </a:cubicBezTo>
                <a:cubicBezTo>
                  <a:pt x="65" y="85"/>
                  <a:pt x="66" y="84"/>
                  <a:pt x="66" y="83"/>
                </a:cubicBezTo>
                <a:cubicBezTo>
                  <a:pt x="66" y="81"/>
                  <a:pt x="65" y="80"/>
                  <a:pt x="63" y="80"/>
                </a:cubicBezTo>
                <a:cubicBezTo>
                  <a:pt x="52" y="80"/>
                  <a:pt x="52" y="80"/>
                  <a:pt x="52" y="80"/>
                </a:cubicBezTo>
                <a:cubicBezTo>
                  <a:pt x="47" y="61"/>
                  <a:pt x="47" y="61"/>
                  <a:pt x="47" y="61"/>
                </a:cubicBezTo>
                <a:cubicBezTo>
                  <a:pt x="69" y="61"/>
                  <a:pt x="69" y="61"/>
                  <a:pt x="69" y="61"/>
                </a:cubicBezTo>
                <a:cubicBezTo>
                  <a:pt x="71" y="61"/>
                  <a:pt x="72" y="60"/>
                  <a:pt x="72" y="59"/>
                </a:cubicBezTo>
                <a:close/>
                <a:moveTo>
                  <a:pt x="133" y="59"/>
                </a:moveTo>
                <a:cubicBezTo>
                  <a:pt x="133" y="59"/>
                  <a:pt x="133" y="59"/>
                  <a:pt x="133" y="59"/>
                </a:cubicBezTo>
                <a:cubicBezTo>
                  <a:pt x="134" y="59"/>
                  <a:pt x="136" y="58"/>
                  <a:pt x="136" y="57"/>
                </a:cubicBezTo>
                <a:cubicBezTo>
                  <a:pt x="138" y="25"/>
                  <a:pt x="138" y="25"/>
                  <a:pt x="138" y="25"/>
                </a:cubicBezTo>
                <a:cubicBezTo>
                  <a:pt x="139" y="24"/>
                  <a:pt x="138" y="24"/>
                  <a:pt x="138" y="23"/>
                </a:cubicBezTo>
                <a:cubicBezTo>
                  <a:pt x="137" y="23"/>
                  <a:pt x="137" y="22"/>
                  <a:pt x="136" y="22"/>
                </a:cubicBezTo>
                <a:cubicBezTo>
                  <a:pt x="45" y="22"/>
                  <a:pt x="45" y="22"/>
                  <a:pt x="45" y="22"/>
                </a:cubicBezTo>
                <a:cubicBezTo>
                  <a:pt x="44" y="22"/>
                  <a:pt x="43" y="23"/>
                  <a:pt x="43" y="25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6"/>
                  <a:pt x="43" y="37"/>
                  <a:pt x="44" y="37"/>
                </a:cubicBezTo>
                <a:cubicBezTo>
                  <a:pt x="45" y="37"/>
                  <a:pt x="47" y="36"/>
                  <a:pt x="47" y="35"/>
                </a:cubicBezTo>
                <a:cubicBezTo>
                  <a:pt x="47" y="27"/>
                  <a:pt x="47" y="27"/>
                  <a:pt x="47" y="27"/>
                </a:cubicBezTo>
                <a:cubicBezTo>
                  <a:pt x="133" y="27"/>
                  <a:pt x="133" y="27"/>
                  <a:pt x="133" y="27"/>
                </a:cubicBezTo>
                <a:cubicBezTo>
                  <a:pt x="131" y="56"/>
                  <a:pt x="131" y="56"/>
                  <a:pt x="131" y="56"/>
                </a:cubicBezTo>
                <a:cubicBezTo>
                  <a:pt x="131" y="58"/>
                  <a:pt x="132" y="59"/>
                  <a:pt x="133" y="59"/>
                </a:cubicBezTo>
                <a:close/>
                <a:moveTo>
                  <a:pt x="119" y="62"/>
                </a:moveTo>
                <a:cubicBezTo>
                  <a:pt x="114" y="57"/>
                  <a:pt x="107" y="54"/>
                  <a:pt x="100" y="54"/>
                </a:cubicBezTo>
                <a:cubicBezTo>
                  <a:pt x="94" y="54"/>
                  <a:pt x="87" y="57"/>
                  <a:pt x="82" y="62"/>
                </a:cubicBezTo>
                <a:cubicBezTo>
                  <a:pt x="78" y="66"/>
                  <a:pt x="75" y="73"/>
                  <a:pt x="75" y="80"/>
                </a:cubicBezTo>
                <a:cubicBezTo>
                  <a:pt x="75" y="87"/>
                  <a:pt x="78" y="93"/>
                  <a:pt x="82" y="98"/>
                </a:cubicBezTo>
                <a:cubicBezTo>
                  <a:pt x="87" y="103"/>
                  <a:pt x="94" y="105"/>
                  <a:pt x="100" y="105"/>
                </a:cubicBezTo>
                <a:cubicBezTo>
                  <a:pt x="107" y="105"/>
                  <a:pt x="114" y="103"/>
                  <a:pt x="119" y="98"/>
                </a:cubicBezTo>
                <a:cubicBezTo>
                  <a:pt x="123" y="93"/>
                  <a:pt x="126" y="87"/>
                  <a:pt x="126" y="80"/>
                </a:cubicBezTo>
                <a:cubicBezTo>
                  <a:pt x="126" y="73"/>
                  <a:pt x="123" y="66"/>
                  <a:pt x="119" y="62"/>
                </a:cubicBezTo>
                <a:close/>
                <a:moveTo>
                  <a:pt x="115" y="94"/>
                </a:moveTo>
                <a:cubicBezTo>
                  <a:pt x="111" y="98"/>
                  <a:pt x="106" y="100"/>
                  <a:pt x="100" y="100"/>
                </a:cubicBezTo>
                <a:cubicBezTo>
                  <a:pt x="95" y="100"/>
                  <a:pt x="90" y="98"/>
                  <a:pt x="86" y="94"/>
                </a:cubicBezTo>
                <a:cubicBezTo>
                  <a:pt x="82" y="90"/>
                  <a:pt x="80" y="85"/>
                  <a:pt x="80" y="80"/>
                </a:cubicBezTo>
                <a:cubicBezTo>
                  <a:pt x="80" y="74"/>
                  <a:pt x="82" y="69"/>
                  <a:pt x="86" y="65"/>
                </a:cubicBezTo>
                <a:cubicBezTo>
                  <a:pt x="90" y="61"/>
                  <a:pt x="95" y="59"/>
                  <a:pt x="100" y="59"/>
                </a:cubicBezTo>
                <a:cubicBezTo>
                  <a:pt x="106" y="59"/>
                  <a:pt x="111" y="61"/>
                  <a:pt x="115" y="65"/>
                </a:cubicBezTo>
                <a:cubicBezTo>
                  <a:pt x="119" y="69"/>
                  <a:pt x="121" y="74"/>
                  <a:pt x="121" y="80"/>
                </a:cubicBezTo>
                <a:cubicBezTo>
                  <a:pt x="121" y="85"/>
                  <a:pt x="119" y="90"/>
                  <a:pt x="115" y="94"/>
                </a:cubicBezTo>
                <a:close/>
                <a:moveTo>
                  <a:pt x="160" y="125"/>
                </a:moveTo>
                <a:cubicBezTo>
                  <a:pt x="149" y="114"/>
                  <a:pt x="149" y="114"/>
                  <a:pt x="149" y="114"/>
                </a:cubicBezTo>
                <a:cubicBezTo>
                  <a:pt x="149" y="114"/>
                  <a:pt x="149" y="114"/>
                  <a:pt x="149" y="114"/>
                </a:cubicBezTo>
                <a:cubicBezTo>
                  <a:pt x="149" y="114"/>
                  <a:pt x="149" y="114"/>
                  <a:pt x="149" y="114"/>
                </a:cubicBezTo>
                <a:cubicBezTo>
                  <a:pt x="140" y="105"/>
                  <a:pt x="140" y="105"/>
                  <a:pt x="140" y="105"/>
                </a:cubicBezTo>
                <a:cubicBezTo>
                  <a:pt x="139" y="104"/>
                  <a:pt x="137" y="104"/>
                  <a:pt x="136" y="105"/>
                </a:cubicBezTo>
                <a:cubicBezTo>
                  <a:pt x="136" y="105"/>
                  <a:pt x="136" y="105"/>
                  <a:pt x="136" y="105"/>
                </a:cubicBezTo>
                <a:cubicBezTo>
                  <a:pt x="133" y="102"/>
                  <a:pt x="133" y="102"/>
                  <a:pt x="133" y="102"/>
                </a:cubicBezTo>
                <a:cubicBezTo>
                  <a:pt x="134" y="102"/>
                  <a:pt x="134" y="103"/>
                  <a:pt x="135" y="103"/>
                </a:cubicBezTo>
                <a:cubicBezTo>
                  <a:pt x="137" y="103"/>
                  <a:pt x="137" y="103"/>
                  <a:pt x="137" y="103"/>
                </a:cubicBezTo>
                <a:cubicBezTo>
                  <a:pt x="138" y="103"/>
                  <a:pt x="139" y="102"/>
                  <a:pt x="139" y="102"/>
                </a:cubicBezTo>
                <a:cubicBezTo>
                  <a:pt x="140" y="101"/>
                  <a:pt x="140" y="100"/>
                  <a:pt x="140" y="99"/>
                </a:cubicBezTo>
                <a:cubicBezTo>
                  <a:pt x="137" y="90"/>
                  <a:pt x="137" y="90"/>
                  <a:pt x="137" y="90"/>
                </a:cubicBezTo>
                <a:cubicBezTo>
                  <a:pt x="137" y="89"/>
                  <a:pt x="135" y="88"/>
                  <a:pt x="134" y="88"/>
                </a:cubicBezTo>
                <a:cubicBezTo>
                  <a:pt x="134" y="88"/>
                  <a:pt x="133" y="89"/>
                  <a:pt x="133" y="89"/>
                </a:cubicBezTo>
                <a:cubicBezTo>
                  <a:pt x="134" y="86"/>
                  <a:pt x="134" y="83"/>
                  <a:pt x="134" y="80"/>
                </a:cubicBezTo>
                <a:cubicBezTo>
                  <a:pt x="134" y="71"/>
                  <a:pt x="131" y="62"/>
                  <a:pt x="125" y="56"/>
                </a:cubicBezTo>
                <a:cubicBezTo>
                  <a:pt x="125" y="56"/>
                  <a:pt x="125" y="56"/>
                  <a:pt x="125" y="56"/>
                </a:cubicBezTo>
                <a:cubicBezTo>
                  <a:pt x="127" y="55"/>
                  <a:pt x="128" y="54"/>
                  <a:pt x="127" y="53"/>
                </a:cubicBezTo>
                <a:cubicBezTo>
                  <a:pt x="126" y="47"/>
                  <a:pt x="126" y="47"/>
                  <a:pt x="126" y="47"/>
                </a:cubicBezTo>
                <a:cubicBezTo>
                  <a:pt x="125" y="43"/>
                  <a:pt x="121" y="41"/>
                  <a:pt x="117" y="41"/>
                </a:cubicBezTo>
                <a:cubicBezTo>
                  <a:pt x="44" y="41"/>
                  <a:pt x="44" y="41"/>
                  <a:pt x="44" y="41"/>
                </a:cubicBezTo>
                <a:cubicBezTo>
                  <a:pt x="43" y="41"/>
                  <a:pt x="42" y="40"/>
                  <a:pt x="42" y="39"/>
                </a:cubicBezTo>
                <a:cubicBezTo>
                  <a:pt x="41" y="34"/>
                  <a:pt x="41" y="34"/>
                  <a:pt x="41" y="34"/>
                </a:cubicBezTo>
                <a:cubicBezTo>
                  <a:pt x="40" y="30"/>
                  <a:pt x="36" y="27"/>
                  <a:pt x="32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6" y="27"/>
                  <a:pt x="4" y="28"/>
                  <a:pt x="2" y="30"/>
                </a:cubicBezTo>
                <a:cubicBezTo>
                  <a:pt x="1" y="32"/>
                  <a:pt x="0" y="34"/>
                  <a:pt x="1" y="36"/>
                </a:cubicBezTo>
                <a:cubicBezTo>
                  <a:pt x="17" y="97"/>
                  <a:pt x="17" y="97"/>
                  <a:pt x="17" y="97"/>
                </a:cubicBezTo>
                <a:cubicBezTo>
                  <a:pt x="18" y="100"/>
                  <a:pt x="21" y="103"/>
                  <a:pt x="24" y="103"/>
                </a:cubicBezTo>
                <a:cubicBezTo>
                  <a:pt x="70" y="103"/>
                  <a:pt x="70" y="103"/>
                  <a:pt x="70" y="103"/>
                </a:cubicBezTo>
                <a:cubicBezTo>
                  <a:pt x="72" y="103"/>
                  <a:pt x="73" y="102"/>
                  <a:pt x="73" y="100"/>
                </a:cubicBezTo>
                <a:cubicBezTo>
                  <a:pt x="73" y="99"/>
                  <a:pt x="72" y="98"/>
                  <a:pt x="70" y="98"/>
                </a:cubicBezTo>
                <a:cubicBezTo>
                  <a:pt x="24" y="98"/>
                  <a:pt x="24" y="98"/>
                  <a:pt x="24" y="98"/>
                </a:cubicBezTo>
                <a:cubicBezTo>
                  <a:pt x="23" y="98"/>
                  <a:pt x="22" y="97"/>
                  <a:pt x="22" y="96"/>
                </a:cubicBezTo>
                <a:cubicBezTo>
                  <a:pt x="6" y="35"/>
                  <a:pt x="6" y="35"/>
                  <a:pt x="6" y="35"/>
                </a:cubicBezTo>
                <a:cubicBezTo>
                  <a:pt x="6" y="34"/>
                  <a:pt x="6" y="33"/>
                  <a:pt x="6" y="33"/>
                </a:cubicBezTo>
                <a:cubicBezTo>
                  <a:pt x="7" y="32"/>
                  <a:pt x="7" y="32"/>
                  <a:pt x="8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4" y="32"/>
                  <a:pt x="35" y="33"/>
                  <a:pt x="36" y="35"/>
                </a:cubicBezTo>
                <a:cubicBezTo>
                  <a:pt x="37" y="40"/>
                  <a:pt x="37" y="40"/>
                  <a:pt x="37" y="40"/>
                </a:cubicBezTo>
                <a:cubicBezTo>
                  <a:pt x="38" y="44"/>
                  <a:pt x="41" y="46"/>
                  <a:pt x="44" y="46"/>
                </a:cubicBezTo>
                <a:cubicBezTo>
                  <a:pt x="117" y="46"/>
                  <a:pt x="117" y="46"/>
                  <a:pt x="117" y="46"/>
                </a:cubicBezTo>
                <a:cubicBezTo>
                  <a:pt x="119" y="46"/>
                  <a:pt x="120" y="47"/>
                  <a:pt x="121" y="48"/>
                </a:cubicBezTo>
                <a:cubicBezTo>
                  <a:pt x="122" y="54"/>
                  <a:pt x="122" y="54"/>
                  <a:pt x="122" y="54"/>
                </a:cubicBezTo>
                <a:cubicBezTo>
                  <a:pt x="116" y="49"/>
                  <a:pt x="109" y="46"/>
                  <a:pt x="100" y="46"/>
                </a:cubicBezTo>
                <a:cubicBezTo>
                  <a:pt x="91" y="46"/>
                  <a:pt x="83" y="49"/>
                  <a:pt x="77" y="56"/>
                </a:cubicBezTo>
                <a:cubicBezTo>
                  <a:pt x="63" y="69"/>
                  <a:pt x="63" y="90"/>
                  <a:pt x="77" y="104"/>
                </a:cubicBezTo>
                <a:cubicBezTo>
                  <a:pt x="83" y="110"/>
                  <a:pt x="91" y="114"/>
                  <a:pt x="100" y="114"/>
                </a:cubicBezTo>
                <a:cubicBezTo>
                  <a:pt x="107" y="114"/>
                  <a:pt x="113" y="112"/>
                  <a:pt x="119" y="108"/>
                </a:cubicBezTo>
                <a:cubicBezTo>
                  <a:pt x="126" y="115"/>
                  <a:pt x="126" y="115"/>
                  <a:pt x="126" y="115"/>
                </a:cubicBezTo>
                <a:cubicBezTo>
                  <a:pt x="126" y="115"/>
                  <a:pt x="126" y="115"/>
                  <a:pt x="126" y="115"/>
                </a:cubicBezTo>
                <a:cubicBezTo>
                  <a:pt x="125" y="116"/>
                  <a:pt x="125" y="118"/>
                  <a:pt x="126" y="119"/>
                </a:cubicBezTo>
                <a:cubicBezTo>
                  <a:pt x="146" y="139"/>
                  <a:pt x="146" y="139"/>
                  <a:pt x="146" y="139"/>
                </a:cubicBezTo>
                <a:cubicBezTo>
                  <a:pt x="146" y="140"/>
                  <a:pt x="147" y="140"/>
                  <a:pt x="147" y="140"/>
                </a:cubicBezTo>
                <a:cubicBezTo>
                  <a:pt x="148" y="140"/>
                  <a:pt x="149" y="140"/>
                  <a:pt x="149" y="139"/>
                </a:cubicBezTo>
                <a:cubicBezTo>
                  <a:pt x="160" y="128"/>
                  <a:pt x="160" y="128"/>
                  <a:pt x="160" y="128"/>
                </a:cubicBezTo>
                <a:cubicBezTo>
                  <a:pt x="161" y="127"/>
                  <a:pt x="161" y="126"/>
                  <a:pt x="160" y="125"/>
                </a:cubicBezTo>
                <a:close/>
                <a:moveTo>
                  <a:pt x="132" y="91"/>
                </a:moveTo>
                <a:cubicBezTo>
                  <a:pt x="134" y="98"/>
                  <a:pt x="134" y="98"/>
                  <a:pt x="134" y="98"/>
                </a:cubicBezTo>
                <a:cubicBezTo>
                  <a:pt x="133" y="98"/>
                  <a:pt x="132" y="99"/>
                  <a:pt x="132" y="100"/>
                </a:cubicBezTo>
                <a:cubicBezTo>
                  <a:pt x="132" y="101"/>
                  <a:pt x="132" y="101"/>
                  <a:pt x="133" y="102"/>
                </a:cubicBezTo>
                <a:cubicBezTo>
                  <a:pt x="129" y="98"/>
                  <a:pt x="129" y="98"/>
                  <a:pt x="129" y="98"/>
                </a:cubicBezTo>
                <a:cubicBezTo>
                  <a:pt x="130" y="96"/>
                  <a:pt x="131" y="94"/>
                  <a:pt x="132" y="91"/>
                </a:cubicBezTo>
                <a:cubicBezTo>
                  <a:pt x="132" y="91"/>
                  <a:pt x="132" y="91"/>
                  <a:pt x="132" y="91"/>
                </a:cubicBezTo>
                <a:close/>
                <a:moveTo>
                  <a:pt x="100" y="108"/>
                </a:moveTo>
                <a:cubicBezTo>
                  <a:pt x="93" y="108"/>
                  <a:pt x="86" y="105"/>
                  <a:pt x="80" y="100"/>
                </a:cubicBezTo>
                <a:cubicBezTo>
                  <a:pt x="69" y="89"/>
                  <a:pt x="69" y="71"/>
                  <a:pt x="80" y="59"/>
                </a:cubicBezTo>
                <a:cubicBezTo>
                  <a:pt x="86" y="54"/>
                  <a:pt x="93" y="51"/>
                  <a:pt x="100" y="51"/>
                </a:cubicBezTo>
                <a:cubicBezTo>
                  <a:pt x="108" y="51"/>
                  <a:pt x="115" y="54"/>
                  <a:pt x="121" y="59"/>
                </a:cubicBezTo>
                <a:cubicBezTo>
                  <a:pt x="126" y="65"/>
                  <a:pt x="129" y="72"/>
                  <a:pt x="129" y="80"/>
                </a:cubicBezTo>
                <a:cubicBezTo>
                  <a:pt x="129" y="87"/>
                  <a:pt x="126" y="95"/>
                  <a:pt x="121" y="100"/>
                </a:cubicBezTo>
                <a:cubicBezTo>
                  <a:pt x="115" y="105"/>
                  <a:pt x="108" y="108"/>
                  <a:pt x="100" y="108"/>
                </a:cubicBezTo>
                <a:close/>
                <a:moveTo>
                  <a:pt x="123" y="105"/>
                </a:moveTo>
                <a:cubicBezTo>
                  <a:pt x="123" y="105"/>
                  <a:pt x="124" y="104"/>
                  <a:pt x="124" y="104"/>
                </a:cubicBezTo>
                <a:cubicBezTo>
                  <a:pt x="125" y="103"/>
                  <a:pt x="125" y="103"/>
                  <a:pt x="126" y="102"/>
                </a:cubicBezTo>
                <a:cubicBezTo>
                  <a:pt x="132" y="109"/>
                  <a:pt x="132" y="109"/>
                  <a:pt x="132" y="109"/>
                </a:cubicBezTo>
                <a:cubicBezTo>
                  <a:pt x="129" y="112"/>
                  <a:pt x="129" y="112"/>
                  <a:pt x="129" y="112"/>
                </a:cubicBezTo>
                <a:lnTo>
                  <a:pt x="123" y="105"/>
                </a:lnTo>
                <a:close/>
                <a:moveTo>
                  <a:pt x="131" y="117"/>
                </a:moveTo>
                <a:cubicBezTo>
                  <a:pt x="138" y="110"/>
                  <a:pt x="138" y="110"/>
                  <a:pt x="138" y="110"/>
                </a:cubicBezTo>
                <a:cubicBezTo>
                  <a:pt x="139" y="111"/>
                  <a:pt x="139" y="111"/>
                  <a:pt x="139" y="111"/>
                </a:cubicBezTo>
                <a:cubicBezTo>
                  <a:pt x="132" y="119"/>
                  <a:pt x="132" y="119"/>
                  <a:pt x="132" y="119"/>
                </a:cubicBezTo>
                <a:lnTo>
                  <a:pt x="131" y="117"/>
                </a:lnTo>
                <a:close/>
                <a:moveTo>
                  <a:pt x="136" y="122"/>
                </a:moveTo>
                <a:cubicBezTo>
                  <a:pt x="143" y="115"/>
                  <a:pt x="143" y="115"/>
                  <a:pt x="143" y="115"/>
                </a:cubicBezTo>
                <a:cubicBezTo>
                  <a:pt x="144" y="116"/>
                  <a:pt x="144" y="116"/>
                  <a:pt x="144" y="116"/>
                </a:cubicBezTo>
                <a:cubicBezTo>
                  <a:pt x="137" y="123"/>
                  <a:pt x="137" y="123"/>
                  <a:pt x="137" y="123"/>
                </a:cubicBezTo>
                <a:lnTo>
                  <a:pt x="136" y="122"/>
                </a:lnTo>
                <a:close/>
                <a:moveTo>
                  <a:pt x="147" y="134"/>
                </a:moveTo>
                <a:cubicBezTo>
                  <a:pt x="140" y="127"/>
                  <a:pt x="140" y="127"/>
                  <a:pt x="140" y="127"/>
                </a:cubicBezTo>
                <a:cubicBezTo>
                  <a:pt x="148" y="120"/>
                  <a:pt x="148" y="120"/>
                  <a:pt x="148" y="120"/>
                </a:cubicBezTo>
                <a:cubicBezTo>
                  <a:pt x="155" y="127"/>
                  <a:pt x="155" y="127"/>
                  <a:pt x="155" y="127"/>
                </a:cubicBezTo>
                <a:lnTo>
                  <a:pt x="147" y="13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9442CF41-FCFA-8855-EDC5-7722AAEE7D3B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1395413"/>
            <a:ext cx="254000" cy="207963"/>
          </a:xfrm>
          <a:custGeom>
            <a:avLst/>
            <a:gdLst>
              <a:gd name="T0" fmla="*/ 96 w 160"/>
              <a:gd name="T1" fmla="*/ 17 h 131"/>
              <a:gd name="T2" fmla="*/ 46 w 160"/>
              <a:gd name="T3" fmla="*/ 17 h 131"/>
              <a:gd name="T4" fmla="*/ 151 w 160"/>
              <a:gd name="T5" fmla="*/ 14 h 131"/>
              <a:gd name="T6" fmla="*/ 103 w 160"/>
              <a:gd name="T7" fmla="*/ 12 h 131"/>
              <a:gd name="T8" fmla="*/ 95 w 160"/>
              <a:gd name="T9" fmla="*/ 0 h 131"/>
              <a:gd name="T10" fmla="*/ 40 w 160"/>
              <a:gd name="T11" fmla="*/ 12 h 131"/>
              <a:gd name="T12" fmla="*/ 28 w 160"/>
              <a:gd name="T13" fmla="*/ 23 h 131"/>
              <a:gd name="T14" fmla="*/ 33 w 160"/>
              <a:gd name="T15" fmla="*/ 27 h 131"/>
              <a:gd name="T16" fmla="*/ 38 w 160"/>
              <a:gd name="T17" fmla="*/ 19 h 131"/>
              <a:gd name="T18" fmla="*/ 48 w 160"/>
              <a:gd name="T19" fmla="*/ 5 h 131"/>
              <a:gd name="T20" fmla="*/ 98 w 160"/>
              <a:gd name="T21" fmla="*/ 8 h 131"/>
              <a:gd name="T22" fmla="*/ 105 w 160"/>
              <a:gd name="T23" fmla="*/ 19 h 131"/>
              <a:gd name="T24" fmla="*/ 155 w 160"/>
              <a:gd name="T25" fmla="*/ 24 h 131"/>
              <a:gd name="T26" fmla="*/ 155 w 160"/>
              <a:gd name="T27" fmla="*/ 55 h 131"/>
              <a:gd name="T28" fmla="*/ 158 w 160"/>
              <a:gd name="T29" fmla="*/ 17 h 131"/>
              <a:gd name="T30" fmla="*/ 97 w 160"/>
              <a:gd name="T31" fmla="*/ 10 h 131"/>
              <a:gd name="T32" fmla="*/ 47 w 160"/>
              <a:gd name="T33" fmla="*/ 10 h 131"/>
              <a:gd name="T34" fmla="*/ 75 w 160"/>
              <a:gd name="T35" fmla="*/ 80 h 131"/>
              <a:gd name="T36" fmla="*/ 59 w 160"/>
              <a:gd name="T37" fmla="*/ 85 h 131"/>
              <a:gd name="T38" fmla="*/ 56 w 160"/>
              <a:gd name="T39" fmla="*/ 71 h 131"/>
              <a:gd name="T40" fmla="*/ 76 w 160"/>
              <a:gd name="T41" fmla="*/ 76 h 131"/>
              <a:gd name="T42" fmla="*/ 56 w 160"/>
              <a:gd name="T43" fmla="*/ 71 h 131"/>
              <a:gd name="T44" fmla="*/ 47 w 160"/>
              <a:gd name="T45" fmla="*/ 62 h 131"/>
              <a:gd name="T46" fmla="*/ 51 w 160"/>
              <a:gd name="T47" fmla="*/ 92 h 131"/>
              <a:gd name="T48" fmla="*/ 74 w 160"/>
              <a:gd name="T49" fmla="*/ 91 h 131"/>
              <a:gd name="T50" fmla="*/ 50 w 160"/>
              <a:gd name="T51" fmla="*/ 67 h 131"/>
              <a:gd name="T52" fmla="*/ 45 w 160"/>
              <a:gd name="T53" fmla="*/ 38 h 131"/>
              <a:gd name="T54" fmla="*/ 51 w 160"/>
              <a:gd name="T55" fmla="*/ 30 h 131"/>
              <a:gd name="T56" fmla="*/ 145 w 160"/>
              <a:gd name="T57" fmla="*/ 57 h 131"/>
              <a:gd name="T58" fmla="*/ 150 w 160"/>
              <a:gd name="T59" fmla="*/ 28 h 131"/>
              <a:gd name="T60" fmla="*/ 48 w 160"/>
              <a:gd name="T61" fmla="*/ 25 h 131"/>
              <a:gd name="T62" fmla="*/ 153 w 160"/>
              <a:gd name="T63" fmla="*/ 95 h 131"/>
              <a:gd name="T64" fmla="*/ 117 w 160"/>
              <a:gd name="T65" fmla="*/ 111 h 131"/>
              <a:gd name="T66" fmla="*/ 111 w 160"/>
              <a:gd name="T67" fmla="*/ 99 h 131"/>
              <a:gd name="T68" fmla="*/ 77 w 160"/>
              <a:gd name="T69" fmla="*/ 94 h 131"/>
              <a:gd name="T70" fmla="*/ 78 w 160"/>
              <a:gd name="T71" fmla="*/ 128 h 131"/>
              <a:gd name="T72" fmla="*/ 110 w 160"/>
              <a:gd name="T73" fmla="*/ 131 h 131"/>
              <a:gd name="T74" fmla="*/ 153 w 160"/>
              <a:gd name="T75" fmla="*/ 95 h 131"/>
              <a:gd name="T76" fmla="*/ 87 w 160"/>
              <a:gd name="T77" fmla="*/ 116 h 131"/>
              <a:gd name="T78" fmla="*/ 81 w 160"/>
              <a:gd name="T79" fmla="*/ 99 h 131"/>
              <a:gd name="T80" fmla="*/ 96 w 160"/>
              <a:gd name="T81" fmla="*/ 109 h 131"/>
              <a:gd name="T82" fmla="*/ 145 w 160"/>
              <a:gd name="T83" fmla="*/ 108 h 131"/>
              <a:gd name="T84" fmla="*/ 155 w 160"/>
              <a:gd name="T85" fmla="*/ 56 h 131"/>
              <a:gd name="T86" fmla="*/ 134 w 160"/>
              <a:gd name="T87" fmla="*/ 55 h 131"/>
              <a:gd name="T88" fmla="*/ 48 w 160"/>
              <a:gd name="T89" fmla="*/ 45 h 131"/>
              <a:gd name="T90" fmla="*/ 34 w 160"/>
              <a:gd name="T91" fmla="*/ 30 h 131"/>
              <a:gd name="T92" fmla="*/ 0 w 160"/>
              <a:gd name="T93" fmla="*/ 40 h 131"/>
              <a:gd name="T94" fmla="*/ 72 w 160"/>
              <a:gd name="T95" fmla="*/ 112 h 131"/>
              <a:gd name="T96" fmla="*/ 26 w 160"/>
              <a:gd name="T97" fmla="*/ 107 h 131"/>
              <a:gd name="T98" fmla="*/ 6 w 160"/>
              <a:gd name="T99" fmla="*/ 36 h 131"/>
              <a:gd name="T100" fmla="*/ 39 w 160"/>
              <a:gd name="T101" fmla="*/ 39 h 131"/>
              <a:gd name="T102" fmla="*/ 127 w 160"/>
              <a:gd name="T103" fmla="*/ 50 h 131"/>
              <a:gd name="T104" fmla="*/ 123 w 160"/>
              <a:gd name="T105" fmla="*/ 53 h 131"/>
              <a:gd name="T106" fmla="*/ 79 w 160"/>
              <a:gd name="T107" fmla="*/ 88 h 131"/>
              <a:gd name="T108" fmla="*/ 130 w 160"/>
              <a:gd name="T109" fmla="*/ 76 h 131"/>
              <a:gd name="T110" fmla="*/ 124 w 160"/>
              <a:gd name="T111" fmla="*/ 87 h 131"/>
              <a:gd name="T112" fmla="*/ 154 w 160"/>
              <a:gd name="T113" fmla="*/ 91 h 131"/>
              <a:gd name="T114" fmla="*/ 156 w 160"/>
              <a:gd name="T115" fmla="*/ 59 h 131"/>
              <a:gd name="T116" fmla="*/ 137 w 160"/>
              <a:gd name="T117" fmla="*/ 75 h 131"/>
              <a:gd name="T118" fmla="*/ 116 w 160"/>
              <a:gd name="T119" fmla="*/ 67 h 131"/>
              <a:gd name="T120" fmla="*/ 122 w 160"/>
              <a:gd name="T121" fmla="*/ 58 h 131"/>
              <a:gd name="T122" fmla="*/ 148 w 160"/>
              <a:gd name="T123" fmla="*/ 67 h 131"/>
              <a:gd name="T124" fmla="*/ 130 w 160"/>
              <a:gd name="T125" fmla="*/ 83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31">
                <a:moveTo>
                  <a:pt x="49" y="19"/>
                </a:moveTo>
                <a:cubicBezTo>
                  <a:pt x="94" y="19"/>
                  <a:pt x="94" y="19"/>
                  <a:pt x="94" y="19"/>
                </a:cubicBezTo>
                <a:cubicBezTo>
                  <a:pt x="95" y="19"/>
                  <a:pt x="96" y="18"/>
                  <a:pt x="96" y="17"/>
                </a:cubicBezTo>
                <a:cubicBezTo>
                  <a:pt x="96" y="16"/>
                  <a:pt x="95" y="14"/>
                  <a:pt x="94" y="14"/>
                </a:cubicBezTo>
                <a:cubicBezTo>
                  <a:pt x="49" y="14"/>
                  <a:pt x="49" y="14"/>
                  <a:pt x="49" y="14"/>
                </a:cubicBezTo>
                <a:cubicBezTo>
                  <a:pt x="47" y="14"/>
                  <a:pt x="46" y="16"/>
                  <a:pt x="46" y="17"/>
                </a:cubicBezTo>
                <a:cubicBezTo>
                  <a:pt x="46" y="18"/>
                  <a:pt x="47" y="19"/>
                  <a:pt x="49" y="19"/>
                </a:cubicBezTo>
                <a:close/>
                <a:moveTo>
                  <a:pt x="158" y="17"/>
                </a:moveTo>
                <a:cubicBezTo>
                  <a:pt x="156" y="16"/>
                  <a:pt x="154" y="14"/>
                  <a:pt x="151" y="14"/>
                </a:cubicBezTo>
                <a:cubicBezTo>
                  <a:pt x="105" y="14"/>
                  <a:pt x="105" y="14"/>
                  <a:pt x="105" y="14"/>
                </a:cubicBezTo>
                <a:cubicBezTo>
                  <a:pt x="104" y="14"/>
                  <a:pt x="104" y="14"/>
                  <a:pt x="103" y="14"/>
                </a:cubicBezTo>
                <a:cubicBezTo>
                  <a:pt x="103" y="13"/>
                  <a:pt x="103" y="12"/>
                  <a:pt x="103" y="12"/>
                </a:cubicBezTo>
                <a:cubicBezTo>
                  <a:pt x="103" y="9"/>
                  <a:pt x="103" y="9"/>
                  <a:pt x="103" y="9"/>
                </a:cubicBezTo>
                <a:cubicBezTo>
                  <a:pt x="103" y="6"/>
                  <a:pt x="102" y="4"/>
                  <a:pt x="101" y="3"/>
                </a:cubicBezTo>
                <a:cubicBezTo>
                  <a:pt x="99" y="1"/>
                  <a:pt x="97" y="0"/>
                  <a:pt x="95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4" y="0"/>
                  <a:pt x="41" y="3"/>
                  <a:pt x="41" y="7"/>
                </a:cubicBezTo>
                <a:cubicBezTo>
                  <a:pt x="40" y="12"/>
                  <a:pt x="40" y="12"/>
                  <a:pt x="40" y="12"/>
                </a:cubicBezTo>
                <a:cubicBezTo>
                  <a:pt x="40" y="13"/>
                  <a:pt x="39" y="14"/>
                  <a:pt x="38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2" y="14"/>
                  <a:pt x="28" y="18"/>
                  <a:pt x="28" y="23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8"/>
                  <a:pt x="29" y="29"/>
                  <a:pt x="30" y="30"/>
                </a:cubicBezTo>
                <a:cubicBezTo>
                  <a:pt x="31" y="30"/>
                  <a:pt x="33" y="29"/>
                  <a:pt x="33" y="27"/>
                </a:cubicBezTo>
                <a:cubicBezTo>
                  <a:pt x="33" y="23"/>
                  <a:pt x="33" y="23"/>
                  <a:pt x="33" y="23"/>
                </a:cubicBezTo>
                <a:cubicBezTo>
                  <a:pt x="33" y="21"/>
                  <a:pt x="35" y="19"/>
                  <a:pt x="37" y="19"/>
                </a:cubicBezTo>
                <a:cubicBezTo>
                  <a:pt x="38" y="19"/>
                  <a:pt x="38" y="19"/>
                  <a:pt x="38" y="19"/>
                </a:cubicBezTo>
                <a:cubicBezTo>
                  <a:pt x="42" y="19"/>
                  <a:pt x="45" y="16"/>
                  <a:pt x="46" y="13"/>
                </a:cubicBezTo>
                <a:cubicBezTo>
                  <a:pt x="46" y="8"/>
                  <a:pt x="46" y="8"/>
                  <a:pt x="46" y="8"/>
                </a:cubicBezTo>
                <a:cubicBezTo>
                  <a:pt x="46" y="6"/>
                  <a:pt x="47" y="5"/>
                  <a:pt x="48" y="5"/>
                </a:cubicBezTo>
                <a:cubicBezTo>
                  <a:pt x="95" y="5"/>
                  <a:pt x="95" y="5"/>
                  <a:pt x="95" y="5"/>
                </a:cubicBezTo>
                <a:cubicBezTo>
                  <a:pt x="96" y="5"/>
                  <a:pt x="97" y="6"/>
                  <a:pt x="97" y="6"/>
                </a:cubicBezTo>
                <a:cubicBezTo>
                  <a:pt x="98" y="7"/>
                  <a:pt x="98" y="7"/>
                  <a:pt x="98" y="8"/>
                </a:cubicBezTo>
                <a:cubicBezTo>
                  <a:pt x="98" y="11"/>
                  <a:pt x="98" y="11"/>
                  <a:pt x="98" y="11"/>
                </a:cubicBezTo>
                <a:cubicBezTo>
                  <a:pt x="97" y="13"/>
                  <a:pt x="98" y="15"/>
                  <a:pt x="100" y="17"/>
                </a:cubicBezTo>
                <a:cubicBezTo>
                  <a:pt x="101" y="19"/>
                  <a:pt x="103" y="19"/>
                  <a:pt x="105" y="19"/>
                </a:cubicBezTo>
                <a:cubicBezTo>
                  <a:pt x="151" y="19"/>
                  <a:pt x="151" y="19"/>
                  <a:pt x="151" y="19"/>
                </a:cubicBezTo>
                <a:cubicBezTo>
                  <a:pt x="152" y="19"/>
                  <a:pt x="153" y="20"/>
                  <a:pt x="154" y="21"/>
                </a:cubicBezTo>
                <a:cubicBezTo>
                  <a:pt x="155" y="22"/>
                  <a:pt x="155" y="23"/>
                  <a:pt x="155" y="24"/>
                </a:cubicBezTo>
                <a:cubicBezTo>
                  <a:pt x="153" y="53"/>
                  <a:pt x="153" y="53"/>
                  <a:pt x="153" y="53"/>
                </a:cubicBezTo>
                <a:cubicBezTo>
                  <a:pt x="152" y="54"/>
                  <a:pt x="154" y="55"/>
                  <a:pt x="155" y="55"/>
                </a:cubicBezTo>
                <a:cubicBezTo>
                  <a:pt x="155" y="55"/>
                  <a:pt x="155" y="55"/>
                  <a:pt x="155" y="55"/>
                </a:cubicBezTo>
                <a:cubicBezTo>
                  <a:pt x="156" y="55"/>
                  <a:pt x="158" y="54"/>
                  <a:pt x="158" y="53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0" y="22"/>
                  <a:pt x="159" y="19"/>
                  <a:pt x="158" y="17"/>
                </a:cubicBezTo>
                <a:close/>
                <a:moveTo>
                  <a:pt x="49" y="12"/>
                </a:moveTo>
                <a:cubicBezTo>
                  <a:pt x="94" y="12"/>
                  <a:pt x="94" y="12"/>
                  <a:pt x="94" y="12"/>
                </a:cubicBezTo>
                <a:cubicBezTo>
                  <a:pt x="96" y="12"/>
                  <a:pt x="97" y="11"/>
                  <a:pt x="97" y="10"/>
                </a:cubicBezTo>
                <a:cubicBezTo>
                  <a:pt x="97" y="9"/>
                  <a:pt x="96" y="7"/>
                  <a:pt x="94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7"/>
                  <a:pt x="47" y="9"/>
                  <a:pt x="47" y="10"/>
                </a:cubicBezTo>
                <a:cubicBezTo>
                  <a:pt x="47" y="11"/>
                  <a:pt x="48" y="12"/>
                  <a:pt x="49" y="12"/>
                </a:cubicBezTo>
                <a:close/>
                <a:moveTo>
                  <a:pt x="77" y="82"/>
                </a:moveTo>
                <a:cubicBezTo>
                  <a:pt x="77" y="81"/>
                  <a:pt x="76" y="80"/>
                  <a:pt x="75" y="80"/>
                </a:cubicBezTo>
                <a:cubicBezTo>
                  <a:pt x="59" y="80"/>
                  <a:pt x="59" y="80"/>
                  <a:pt x="59" y="80"/>
                </a:cubicBezTo>
                <a:cubicBezTo>
                  <a:pt x="57" y="80"/>
                  <a:pt x="56" y="81"/>
                  <a:pt x="56" y="82"/>
                </a:cubicBezTo>
                <a:cubicBezTo>
                  <a:pt x="56" y="84"/>
                  <a:pt x="57" y="85"/>
                  <a:pt x="59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6" y="85"/>
                  <a:pt x="77" y="84"/>
                  <a:pt x="77" y="82"/>
                </a:cubicBezTo>
                <a:close/>
                <a:moveTo>
                  <a:pt x="56" y="71"/>
                </a:moveTo>
                <a:cubicBezTo>
                  <a:pt x="54" y="71"/>
                  <a:pt x="53" y="72"/>
                  <a:pt x="53" y="74"/>
                </a:cubicBezTo>
                <a:cubicBezTo>
                  <a:pt x="53" y="75"/>
                  <a:pt x="54" y="76"/>
                  <a:pt x="56" y="76"/>
                </a:cubicBezTo>
                <a:cubicBezTo>
                  <a:pt x="76" y="76"/>
                  <a:pt x="76" y="76"/>
                  <a:pt x="76" y="76"/>
                </a:cubicBezTo>
                <a:cubicBezTo>
                  <a:pt x="77" y="76"/>
                  <a:pt x="78" y="75"/>
                  <a:pt x="78" y="74"/>
                </a:cubicBezTo>
                <a:cubicBezTo>
                  <a:pt x="78" y="72"/>
                  <a:pt x="77" y="71"/>
                  <a:pt x="76" y="71"/>
                </a:cubicBezTo>
                <a:lnTo>
                  <a:pt x="56" y="71"/>
                </a:lnTo>
                <a:close/>
                <a:moveTo>
                  <a:pt x="84" y="65"/>
                </a:moveTo>
                <a:cubicBezTo>
                  <a:pt x="84" y="64"/>
                  <a:pt x="83" y="62"/>
                  <a:pt x="82" y="62"/>
                </a:cubicBezTo>
                <a:cubicBezTo>
                  <a:pt x="47" y="62"/>
                  <a:pt x="47" y="62"/>
                  <a:pt x="47" y="62"/>
                </a:cubicBezTo>
                <a:cubicBezTo>
                  <a:pt x="46" y="62"/>
                  <a:pt x="45" y="63"/>
                  <a:pt x="45" y="63"/>
                </a:cubicBezTo>
                <a:cubicBezTo>
                  <a:pt x="44" y="64"/>
                  <a:pt x="44" y="65"/>
                  <a:pt x="44" y="66"/>
                </a:cubicBezTo>
                <a:cubicBezTo>
                  <a:pt x="51" y="92"/>
                  <a:pt x="51" y="92"/>
                  <a:pt x="51" y="92"/>
                </a:cubicBezTo>
                <a:cubicBezTo>
                  <a:pt x="51" y="93"/>
                  <a:pt x="52" y="94"/>
                  <a:pt x="54" y="94"/>
                </a:cubicBezTo>
                <a:cubicBezTo>
                  <a:pt x="72" y="94"/>
                  <a:pt x="72" y="94"/>
                  <a:pt x="72" y="94"/>
                </a:cubicBezTo>
                <a:cubicBezTo>
                  <a:pt x="73" y="94"/>
                  <a:pt x="74" y="92"/>
                  <a:pt x="74" y="91"/>
                </a:cubicBezTo>
                <a:cubicBezTo>
                  <a:pt x="74" y="90"/>
                  <a:pt x="73" y="89"/>
                  <a:pt x="72" y="89"/>
                </a:cubicBezTo>
                <a:cubicBezTo>
                  <a:pt x="55" y="89"/>
                  <a:pt x="55" y="89"/>
                  <a:pt x="55" y="89"/>
                </a:cubicBezTo>
                <a:cubicBezTo>
                  <a:pt x="50" y="67"/>
                  <a:pt x="50" y="67"/>
                  <a:pt x="50" y="67"/>
                </a:cubicBezTo>
                <a:cubicBezTo>
                  <a:pt x="82" y="67"/>
                  <a:pt x="82" y="67"/>
                  <a:pt x="82" y="67"/>
                </a:cubicBezTo>
                <a:cubicBezTo>
                  <a:pt x="83" y="67"/>
                  <a:pt x="84" y="66"/>
                  <a:pt x="84" y="65"/>
                </a:cubicBezTo>
                <a:close/>
                <a:moveTo>
                  <a:pt x="45" y="38"/>
                </a:moveTo>
                <a:cubicBezTo>
                  <a:pt x="45" y="40"/>
                  <a:pt x="46" y="41"/>
                  <a:pt x="47" y="41"/>
                </a:cubicBezTo>
                <a:cubicBezTo>
                  <a:pt x="49" y="41"/>
                  <a:pt x="50" y="40"/>
                  <a:pt x="50" y="39"/>
                </a:cubicBezTo>
                <a:cubicBezTo>
                  <a:pt x="51" y="30"/>
                  <a:pt x="51" y="30"/>
                  <a:pt x="51" y="30"/>
                </a:cubicBezTo>
                <a:cubicBezTo>
                  <a:pt x="145" y="30"/>
                  <a:pt x="145" y="30"/>
                  <a:pt x="145" y="30"/>
                </a:cubicBezTo>
                <a:cubicBezTo>
                  <a:pt x="143" y="55"/>
                  <a:pt x="143" y="55"/>
                  <a:pt x="143" y="55"/>
                </a:cubicBezTo>
                <a:cubicBezTo>
                  <a:pt x="143" y="56"/>
                  <a:pt x="144" y="57"/>
                  <a:pt x="145" y="57"/>
                </a:cubicBezTo>
                <a:cubicBezTo>
                  <a:pt x="145" y="57"/>
                  <a:pt x="145" y="57"/>
                  <a:pt x="145" y="57"/>
                </a:cubicBezTo>
                <a:cubicBezTo>
                  <a:pt x="146" y="57"/>
                  <a:pt x="148" y="56"/>
                  <a:pt x="148" y="55"/>
                </a:cubicBezTo>
                <a:cubicBezTo>
                  <a:pt x="150" y="28"/>
                  <a:pt x="150" y="28"/>
                  <a:pt x="150" y="28"/>
                </a:cubicBezTo>
                <a:cubicBezTo>
                  <a:pt x="150" y="27"/>
                  <a:pt x="150" y="27"/>
                  <a:pt x="149" y="26"/>
                </a:cubicBezTo>
                <a:cubicBezTo>
                  <a:pt x="149" y="26"/>
                  <a:pt x="148" y="25"/>
                  <a:pt x="148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7" y="25"/>
                  <a:pt x="46" y="26"/>
                  <a:pt x="46" y="28"/>
                </a:cubicBezTo>
                <a:lnTo>
                  <a:pt x="45" y="38"/>
                </a:lnTo>
                <a:close/>
                <a:moveTo>
                  <a:pt x="153" y="95"/>
                </a:moveTo>
                <a:cubicBezTo>
                  <a:pt x="152" y="95"/>
                  <a:pt x="151" y="95"/>
                  <a:pt x="150" y="96"/>
                </a:cubicBezTo>
                <a:cubicBezTo>
                  <a:pt x="143" y="106"/>
                  <a:pt x="132" y="112"/>
                  <a:pt x="120" y="112"/>
                </a:cubicBezTo>
                <a:cubicBezTo>
                  <a:pt x="119" y="112"/>
                  <a:pt x="118" y="112"/>
                  <a:pt x="117" y="111"/>
                </a:cubicBezTo>
                <a:cubicBezTo>
                  <a:pt x="112" y="111"/>
                  <a:pt x="107" y="110"/>
                  <a:pt x="103" y="108"/>
                </a:cubicBezTo>
                <a:cubicBezTo>
                  <a:pt x="110" y="102"/>
                  <a:pt x="110" y="102"/>
                  <a:pt x="110" y="102"/>
                </a:cubicBezTo>
                <a:cubicBezTo>
                  <a:pt x="111" y="101"/>
                  <a:pt x="111" y="100"/>
                  <a:pt x="111" y="99"/>
                </a:cubicBezTo>
                <a:cubicBezTo>
                  <a:pt x="111" y="98"/>
                  <a:pt x="110" y="98"/>
                  <a:pt x="109" y="98"/>
                </a:cubicBezTo>
                <a:cubicBezTo>
                  <a:pt x="79" y="93"/>
                  <a:pt x="79" y="93"/>
                  <a:pt x="79" y="93"/>
                </a:cubicBezTo>
                <a:cubicBezTo>
                  <a:pt x="78" y="93"/>
                  <a:pt x="77" y="93"/>
                  <a:pt x="77" y="94"/>
                </a:cubicBezTo>
                <a:cubicBezTo>
                  <a:pt x="76" y="94"/>
                  <a:pt x="76" y="95"/>
                  <a:pt x="76" y="96"/>
                </a:cubicBezTo>
                <a:cubicBezTo>
                  <a:pt x="76" y="126"/>
                  <a:pt x="76" y="126"/>
                  <a:pt x="76" y="126"/>
                </a:cubicBezTo>
                <a:cubicBezTo>
                  <a:pt x="76" y="127"/>
                  <a:pt x="77" y="128"/>
                  <a:pt x="78" y="128"/>
                </a:cubicBezTo>
                <a:cubicBezTo>
                  <a:pt x="79" y="128"/>
                  <a:pt x="80" y="128"/>
                  <a:pt x="80" y="128"/>
                </a:cubicBezTo>
                <a:cubicBezTo>
                  <a:pt x="87" y="122"/>
                  <a:pt x="87" y="122"/>
                  <a:pt x="87" y="122"/>
                </a:cubicBezTo>
                <a:cubicBezTo>
                  <a:pt x="93" y="127"/>
                  <a:pt x="101" y="130"/>
                  <a:pt x="110" y="131"/>
                </a:cubicBezTo>
                <a:cubicBezTo>
                  <a:pt x="111" y="131"/>
                  <a:pt x="112" y="131"/>
                  <a:pt x="113" y="131"/>
                </a:cubicBezTo>
                <a:cubicBezTo>
                  <a:pt x="133" y="131"/>
                  <a:pt x="150" y="118"/>
                  <a:pt x="155" y="98"/>
                </a:cubicBezTo>
                <a:cubicBezTo>
                  <a:pt x="155" y="97"/>
                  <a:pt x="154" y="96"/>
                  <a:pt x="153" y="95"/>
                </a:cubicBezTo>
                <a:close/>
                <a:moveTo>
                  <a:pt x="110" y="126"/>
                </a:moveTo>
                <a:cubicBezTo>
                  <a:pt x="102" y="125"/>
                  <a:pt x="94" y="122"/>
                  <a:pt x="88" y="117"/>
                </a:cubicBezTo>
                <a:cubicBezTo>
                  <a:pt x="88" y="117"/>
                  <a:pt x="87" y="116"/>
                  <a:pt x="87" y="116"/>
                </a:cubicBezTo>
                <a:cubicBezTo>
                  <a:pt x="86" y="116"/>
                  <a:pt x="85" y="117"/>
                  <a:pt x="85" y="117"/>
                </a:cubicBezTo>
                <a:cubicBezTo>
                  <a:pt x="81" y="120"/>
                  <a:pt x="81" y="120"/>
                  <a:pt x="81" y="120"/>
                </a:cubicBezTo>
                <a:cubicBezTo>
                  <a:pt x="81" y="99"/>
                  <a:pt x="81" y="99"/>
                  <a:pt x="81" y="99"/>
                </a:cubicBezTo>
                <a:cubicBezTo>
                  <a:pt x="103" y="102"/>
                  <a:pt x="103" y="102"/>
                  <a:pt x="103" y="102"/>
                </a:cubicBezTo>
                <a:cubicBezTo>
                  <a:pt x="97" y="107"/>
                  <a:pt x="97" y="107"/>
                  <a:pt x="97" y="107"/>
                </a:cubicBezTo>
                <a:cubicBezTo>
                  <a:pt x="97" y="107"/>
                  <a:pt x="96" y="108"/>
                  <a:pt x="96" y="109"/>
                </a:cubicBezTo>
                <a:cubicBezTo>
                  <a:pt x="96" y="109"/>
                  <a:pt x="97" y="110"/>
                  <a:pt x="98" y="111"/>
                </a:cubicBezTo>
                <a:cubicBezTo>
                  <a:pt x="103" y="114"/>
                  <a:pt x="110" y="116"/>
                  <a:pt x="116" y="117"/>
                </a:cubicBezTo>
                <a:cubicBezTo>
                  <a:pt x="127" y="117"/>
                  <a:pt x="137" y="114"/>
                  <a:pt x="145" y="108"/>
                </a:cubicBezTo>
                <a:cubicBezTo>
                  <a:pt x="138" y="120"/>
                  <a:pt x="125" y="127"/>
                  <a:pt x="110" y="126"/>
                </a:cubicBezTo>
                <a:close/>
                <a:moveTo>
                  <a:pt x="156" y="59"/>
                </a:moveTo>
                <a:cubicBezTo>
                  <a:pt x="156" y="58"/>
                  <a:pt x="156" y="57"/>
                  <a:pt x="155" y="56"/>
                </a:cubicBezTo>
                <a:cubicBezTo>
                  <a:pt x="154" y="56"/>
                  <a:pt x="153" y="56"/>
                  <a:pt x="152" y="57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3" y="59"/>
                  <a:pt x="139" y="57"/>
                  <a:pt x="134" y="55"/>
                </a:cubicBezTo>
                <a:cubicBezTo>
                  <a:pt x="136" y="55"/>
                  <a:pt x="136" y="53"/>
                  <a:pt x="136" y="52"/>
                </a:cubicBezTo>
                <a:cubicBezTo>
                  <a:pt x="135" y="48"/>
                  <a:pt x="131" y="45"/>
                  <a:pt x="127" y="45"/>
                </a:cubicBezTo>
                <a:cubicBezTo>
                  <a:pt x="48" y="45"/>
                  <a:pt x="48" y="45"/>
                  <a:pt x="48" y="45"/>
                </a:cubicBezTo>
                <a:cubicBezTo>
                  <a:pt x="46" y="45"/>
                  <a:pt x="45" y="45"/>
                  <a:pt x="45" y="43"/>
                </a:cubicBezTo>
                <a:cubicBezTo>
                  <a:pt x="43" y="37"/>
                  <a:pt x="43" y="37"/>
                  <a:pt x="43" y="37"/>
                </a:cubicBezTo>
                <a:cubicBezTo>
                  <a:pt x="42" y="33"/>
                  <a:pt x="39" y="30"/>
                  <a:pt x="34" y="30"/>
                </a:cubicBezTo>
                <a:cubicBezTo>
                  <a:pt x="8" y="30"/>
                  <a:pt x="8" y="30"/>
                  <a:pt x="8" y="30"/>
                </a:cubicBezTo>
                <a:cubicBezTo>
                  <a:pt x="5" y="30"/>
                  <a:pt x="3" y="31"/>
                  <a:pt x="2" y="33"/>
                </a:cubicBezTo>
                <a:cubicBezTo>
                  <a:pt x="0" y="35"/>
                  <a:pt x="0" y="38"/>
                  <a:pt x="0" y="40"/>
                </a:cubicBezTo>
                <a:cubicBezTo>
                  <a:pt x="18" y="107"/>
                  <a:pt x="18" y="107"/>
                  <a:pt x="18" y="107"/>
                </a:cubicBezTo>
                <a:cubicBezTo>
                  <a:pt x="19" y="110"/>
                  <a:pt x="22" y="112"/>
                  <a:pt x="26" y="112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3" y="112"/>
                  <a:pt x="74" y="111"/>
                  <a:pt x="74" y="110"/>
                </a:cubicBezTo>
                <a:cubicBezTo>
                  <a:pt x="74" y="108"/>
                  <a:pt x="73" y="107"/>
                  <a:pt x="72" y="107"/>
                </a:cubicBezTo>
                <a:cubicBezTo>
                  <a:pt x="26" y="107"/>
                  <a:pt x="26" y="107"/>
                  <a:pt x="26" y="107"/>
                </a:cubicBezTo>
                <a:cubicBezTo>
                  <a:pt x="25" y="107"/>
                  <a:pt x="24" y="107"/>
                  <a:pt x="23" y="105"/>
                </a:cubicBezTo>
                <a:cubicBezTo>
                  <a:pt x="5" y="39"/>
                  <a:pt x="5" y="39"/>
                  <a:pt x="5" y="39"/>
                </a:cubicBezTo>
                <a:cubicBezTo>
                  <a:pt x="5" y="38"/>
                  <a:pt x="5" y="37"/>
                  <a:pt x="6" y="36"/>
                </a:cubicBezTo>
                <a:cubicBezTo>
                  <a:pt x="6" y="36"/>
                  <a:pt x="7" y="35"/>
                  <a:pt x="8" y="35"/>
                </a:cubicBezTo>
                <a:cubicBezTo>
                  <a:pt x="34" y="35"/>
                  <a:pt x="34" y="35"/>
                  <a:pt x="34" y="35"/>
                </a:cubicBezTo>
                <a:cubicBezTo>
                  <a:pt x="36" y="35"/>
                  <a:pt x="38" y="37"/>
                  <a:pt x="39" y="39"/>
                </a:cubicBezTo>
                <a:cubicBezTo>
                  <a:pt x="40" y="45"/>
                  <a:pt x="40" y="45"/>
                  <a:pt x="40" y="45"/>
                </a:cubicBezTo>
                <a:cubicBezTo>
                  <a:pt x="41" y="48"/>
                  <a:pt x="44" y="50"/>
                  <a:pt x="48" y="50"/>
                </a:cubicBezTo>
                <a:cubicBezTo>
                  <a:pt x="127" y="50"/>
                  <a:pt x="127" y="50"/>
                  <a:pt x="127" y="50"/>
                </a:cubicBezTo>
                <a:cubicBezTo>
                  <a:pt x="129" y="50"/>
                  <a:pt x="131" y="52"/>
                  <a:pt x="131" y="53"/>
                </a:cubicBezTo>
                <a:cubicBezTo>
                  <a:pt x="131" y="54"/>
                  <a:pt x="131" y="54"/>
                  <a:pt x="132" y="54"/>
                </a:cubicBezTo>
                <a:cubicBezTo>
                  <a:pt x="129" y="53"/>
                  <a:pt x="126" y="53"/>
                  <a:pt x="123" y="53"/>
                </a:cubicBezTo>
                <a:cubicBezTo>
                  <a:pt x="122" y="53"/>
                  <a:pt x="120" y="52"/>
                  <a:pt x="119" y="52"/>
                </a:cubicBezTo>
                <a:cubicBezTo>
                  <a:pt x="100" y="52"/>
                  <a:pt x="82" y="66"/>
                  <a:pt x="78" y="85"/>
                </a:cubicBezTo>
                <a:cubicBezTo>
                  <a:pt x="77" y="86"/>
                  <a:pt x="78" y="87"/>
                  <a:pt x="79" y="88"/>
                </a:cubicBezTo>
                <a:cubicBezTo>
                  <a:pt x="80" y="89"/>
                  <a:pt x="81" y="88"/>
                  <a:pt x="82" y="87"/>
                </a:cubicBezTo>
                <a:cubicBezTo>
                  <a:pt x="90" y="77"/>
                  <a:pt x="103" y="71"/>
                  <a:pt x="116" y="72"/>
                </a:cubicBezTo>
                <a:cubicBezTo>
                  <a:pt x="121" y="72"/>
                  <a:pt x="125" y="74"/>
                  <a:pt x="130" y="76"/>
                </a:cubicBezTo>
                <a:cubicBezTo>
                  <a:pt x="122" y="82"/>
                  <a:pt x="122" y="82"/>
                  <a:pt x="122" y="82"/>
                </a:cubicBezTo>
                <a:cubicBezTo>
                  <a:pt x="122" y="83"/>
                  <a:pt x="121" y="84"/>
                  <a:pt x="122" y="85"/>
                </a:cubicBezTo>
                <a:cubicBezTo>
                  <a:pt x="122" y="86"/>
                  <a:pt x="123" y="87"/>
                  <a:pt x="124" y="87"/>
                </a:cubicBezTo>
                <a:cubicBezTo>
                  <a:pt x="153" y="91"/>
                  <a:pt x="153" y="91"/>
                  <a:pt x="153" y="91"/>
                </a:cubicBezTo>
                <a:cubicBezTo>
                  <a:pt x="153" y="91"/>
                  <a:pt x="154" y="91"/>
                  <a:pt x="154" y="91"/>
                </a:cubicBezTo>
                <a:cubicBezTo>
                  <a:pt x="154" y="91"/>
                  <a:pt x="154" y="91"/>
                  <a:pt x="154" y="91"/>
                </a:cubicBezTo>
                <a:cubicBezTo>
                  <a:pt x="155" y="91"/>
                  <a:pt x="156" y="90"/>
                  <a:pt x="156" y="89"/>
                </a:cubicBezTo>
                <a:cubicBezTo>
                  <a:pt x="156" y="89"/>
                  <a:pt x="156" y="89"/>
                  <a:pt x="156" y="89"/>
                </a:cubicBezTo>
                <a:lnTo>
                  <a:pt x="156" y="59"/>
                </a:lnTo>
                <a:close/>
                <a:moveTo>
                  <a:pt x="130" y="83"/>
                </a:moveTo>
                <a:cubicBezTo>
                  <a:pt x="136" y="77"/>
                  <a:pt x="136" y="77"/>
                  <a:pt x="136" y="77"/>
                </a:cubicBezTo>
                <a:cubicBezTo>
                  <a:pt x="136" y="77"/>
                  <a:pt x="137" y="76"/>
                  <a:pt x="137" y="75"/>
                </a:cubicBezTo>
                <a:cubicBezTo>
                  <a:pt x="136" y="75"/>
                  <a:pt x="136" y="74"/>
                  <a:pt x="135" y="73"/>
                </a:cubicBezTo>
                <a:cubicBezTo>
                  <a:pt x="135" y="73"/>
                  <a:pt x="135" y="73"/>
                  <a:pt x="135" y="73"/>
                </a:cubicBezTo>
                <a:cubicBezTo>
                  <a:pt x="129" y="70"/>
                  <a:pt x="123" y="68"/>
                  <a:pt x="116" y="67"/>
                </a:cubicBezTo>
                <a:cubicBezTo>
                  <a:pt x="106" y="66"/>
                  <a:pt x="96" y="69"/>
                  <a:pt x="87" y="75"/>
                </a:cubicBezTo>
                <a:cubicBezTo>
                  <a:pt x="94" y="64"/>
                  <a:pt x="106" y="58"/>
                  <a:pt x="119" y="58"/>
                </a:cubicBezTo>
                <a:cubicBezTo>
                  <a:pt x="120" y="58"/>
                  <a:pt x="121" y="58"/>
                  <a:pt x="122" y="58"/>
                </a:cubicBezTo>
                <a:cubicBezTo>
                  <a:pt x="130" y="58"/>
                  <a:pt x="138" y="61"/>
                  <a:pt x="144" y="67"/>
                </a:cubicBezTo>
                <a:cubicBezTo>
                  <a:pt x="145" y="67"/>
                  <a:pt x="145" y="67"/>
                  <a:pt x="145" y="67"/>
                </a:cubicBezTo>
                <a:cubicBezTo>
                  <a:pt x="145" y="68"/>
                  <a:pt x="147" y="68"/>
                  <a:pt x="148" y="67"/>
                </a:cubicBezTo>
                <a:cubicBezTo>
                  <a:pt x="151" y="64"/>
                  <a:pt x="151" y="64"/>
                  <a:pt x="151" y="64"/>
                </a:cubicBezTo>
                <a:cubicBezTo>
                  <a:pt x="151" y="86"/>
                  <a:pt x="151" y="86"/>
                  <a:pt x="151" y="86"/>
                </a:cubicBezTo>
                <a:lnTo>
                  <a:pt x="130" y="8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08854ED4-963F-9A9A-C931-A8118CA6E7B9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1390650"/>
            <a:ext cx="255588" cy="219075"/>
          </a:xfrm>
          <a:custGeom>
            <a:avLst/>
            <a:gdLst>
              <a:gd name="T0" fmla="*/ 65 w 161"/>
              <a:gd name="T1" fmla="*/ 44 h 138"/>
              <a:gd name="T2" fmla="*/ 46 w 161"/>
              <a:gd name="T3" fmla="*/ 44 h 138"/>
              <a:gd name="T4" fmla="*/ 151 w 161"/>
              <a:gd name="T5" fmla="*/ 79 h 138"/>
              <a:gd name="T6" fmla="*/ 149 w 161"/>
              <a:gd name="T7" fmla="*/ 123 h 138"/>
              <a:gd name="T8" fmla="*/ 153 w 161"/>
              <a:gd name="T9" fmla="*/ 77 h 138"/>
              <a:gd name="T10" fmla="*/ 49 w 161"/>
              <a:gd name="T11" fmla="*/ 34 h 138"/>
              <a:gd name="T12" fmla="*/ 64 w 161"/>
              <a:gd name="T13" fmla="*/ 39 h 138"/>
              <a:gd name="T14" fmla="*/ 30 w 161"/>
              <a:gd name="T15" fmla="*/ 56 h 138"/>
              <a:gd name="T16" fmla="*/ 37 w 161"/>
              <a:gd name="T17" fmla="*/ 46 h 138"/>
              <a:gd name="T18" fmla="*/ 46 w 161"/>
              <a:gd name="T19" fmla="*/ 35 h 138"/>
              <a:gd name="T20" fmla="*/ 68 w 161"/>
              <a:gd name="T21" fmla="*/ 30 h 138"/>
              <a:gd name="T22" fmla="*/ 41 w 161"/>
              <a:gd name="T23" fmla="*/ 34 h 138"/>
              <a:gd name="T24" fmla="*/ 37 w 161"/>
              <a:gd name="T25" fmla="*/ 41 h 138"/>
              <a:gd name="T26" fmla="*/ 30 w 161"/>
              <a:gd name="T27" fmla="*/ 56 h 138"/>
              <a:gd name="T28" fmla="*/ 133 w 161"/>
              <a:gd name="T29" fmla="*/ 93 h 138"/>
              <a:gd name="T30" fmla="*/ 23 w 161"/>
              <a:gd name="T31" fmla="*/ 131 h 138"/>
              <a:gd name="T32" fmla="*/ 8 w 161"/>
              <a:gd name="T33" fmla="*/ 62 h 138"/>
              <a:gd name="T34" fmla="*/ 40 w 161"/>
              <a:gd name="T35" fmla="*/ 71 h 138"/>
              <a:gd name="T36" fmla="*/ 71 w 161"/>
              <a:gd name="T37" fmla="*/ 74 h 138"/>
              <a:gd name="T38" fmla="*/ 45 w 161"/>
              <a:gd name="T39" fmla="*/ 70 h 138"/>
              <a:gd name="T40" fmla="*/ 8 w 161"/>
              <a:gd name="T41" fmla="*/ 57 h 138"/>
              <a:gd name="T42" fmla="*/ 18 w 161"/>
              <a:gd name="T43" fmla="*/ 132 h 138"/>
              <a:gd name="T44" fmla="*/ 149 w 161"/>
              <a:gd name="T45" fmla="*/ 137 h 138"/>
              <a:gd name="T46" fmla="*/ 69 w 161"/>
              <a:gd name="T47" fmla="*/ 110 h 138"/>
              <a:gd name="T48" fmla="*/ 86 w 161"/>
              <a:gd name="T49" fmla="*/ 105 h 138"/>
              <a:gd name="T50" fmla="*/ 69 w 161"/>
              <a:gd name="T51" fmla="*/ 110 h 138"/>
              <a:gd name="T52" fmla="*/ 66 w 161"/>
              <a:gd name="T53" fmla="*/ 97 h 138"/>
              <a:gd name="T54" fmla="*/ 84 w 161"/>
              <a:gd name="T55" fmla="*/ 102 h 138"/>
              <a:gd name="T56" fmla="*/ 89 w 161"/>
              <a:gd name="T57" fmla="*/ 88 h 138"/>
              <a:gd name="T58" fmla="*/ 44 w 161"/>
              <a:gd name="T59" fmla="*/ 91 h 138"/>
              <a:gd name="T60" fmla="*/ 107 w 161"/>
              <a:gd name="T61" fmla="*/ 119 h 138"/>
              <a:gd name="T62" fmla="*/ 104 w 161"/>
              <a:gd name="T63" fmla="*/ 98 h 138"/>
              <a:gd name="T64" fmla="*/ 103 w 161"/>
              <a:gd name="T65" fmla="*/ 114 h 138"/>
              <a:gd name="T66" fmla="*/ 89 w 161"/>
              <a:gd name="T67" fmla="*/ 93 h 138"/>
              <a:gd name="T68" fmla="*/ 140 w 161"/>
              <a:gd name="T69" fmla="*/ 92 h 138"/>
              <a:gd name="T70" fmla="*/ 145 w 161"/>
              <a:gd name="T71" fmla="*/ 93 h 138"/>
              <a:gd name="T72" fmla="*/ 140 w 161"/>
              <a:gd name="T73" fmla="*/ 87 h 138"/>
              <a:gd name="T74" fmla="*/ 47 w 161"/>
              <a:gd name="T75" fmla="*/ 67 h 138"/>
              <a:gd name="T76" fmla="*/ 63 w 161"/>
              <a:gd name="T77" fmla="*/ 57 h 138"/>
              <a:gd name="T78" fmla="*/ 48 w 161"/>
              <a:gd name="T79" fmla="*/ 52 h 138"/>
              <a:gd name="T80" fmla="*/ 113 w 161"/>
              <a:gd name="T81" fmla="*/ 94 h 138"/>
              <a:gd name="T82" fmla="*/ 66 w 161"/>
              <a:gd name="T83" fmla="*/ 47 h 138"/>
              <a:gd name="T84" fmla="*/ 156 w 161"/>
              <a:gd name="T85" fmla="*/ 47 h 138"/>
              <a:gd name="T86" fmla="*/ 113 w 161"/>
              <a:gd name="T87" fmla="*/ 5 h 138"/>
              <a:gd name="T88" fmla="*/ 150 w 161"/>
              <a:gd name="T89" fmla="*/ 41 h 138"/>
              <a:gd name="T90" fmla="*/ 121 w 161"/>
              <a:gd name="T91" fmla="*/ 7 h 138"/>
              <a:gd name="T92" fmla="*/ 75 w 161"/>
              <a:gd name="T93" fmla="*/ 42 h 138"/>
              <a:gd name="T94" fmla="*/ 106 w 161"/>
              <a:gd name="T95" fmla="*/ 12 h 138"/>
              <a:gd name="T96" fmla="*/ 74 w 161"/>
              <a:gd name="T97" fmla="*/ 39 h 138"/>
              <a:gd name="T98" fmla="*/ 79 w 161"/>
              <a:gd name="T99" fmla="*/ 56 h 138"/>
              <a:gd name="T100" fmla="*/ 104 w 161"/>
              <a:gd name="T101" fmla="*/ 87 h 138"/>
              <a:gd name="T102" fmla="*/ 105 w 161"/>
              <a:gd name="T103" fmla="*/ 82 h 138"/>
              <a:gd name="T104" fmla="*/ 122 w 161"/>
              <a:gd name="T105" fmla="*/ 82 h 138"/>
              <a:gd name="T106" fmla="*/ 123 w 161"/>
              <a:gd name="T107" fmla="*/ 87 h 138"/>
              <a:gd name="T108" fmla="*/ 96 w 161"/>
              <a:gd name="T109" fmla="*/ 30 h 138"/>
              <a:gd name="T110" fmla="*/ 115 w 161"/>
              <a:gd name="T111" fmla="*/ 22 h 138"/>
              <a:gd name="T112" fmla="*/ 108 w 161"/>
              <a:gd name="T113" fmla="*/ 64 h 138"/>
              <a:gd name="T114" fmla="*/ 113 w 161"/>
              <a:gd name="T115" fmla="*/ 64 h 138"/>
              <a:gd name="T116" fmla="*/ 116 w 161"/>
              <a:gd name="T117" fmla="*/ 17 h 138"/>
              <a:gd name="T118" fmla="*/ 108 w 161"/>
              <a:gd name="T119" fmla="*/ 74 h 138"/>
              <a:gd name="T120" fmla="*/ 111 w 161"/>
              <a:gd name="T121" fmla="*/ 71 h 138"/>
              <a:gd name="T122" fmla="*/ 111 w 161"/>
              <a:gd name="T123" fmla="*/ 72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1" h="138">
                <a:moveTo>
                  <a:pt x="48" y="46"/>
                </a:moveTo>
                <a:cubicBezTo>
                  <a:pt x="62" y="46"/>
                  <a:pt x="62" y="46"/>
                  <a:pt x="62" y="46"/>
                </a:cubicBezTo>
                <a:cubicBezTo>
                  <a:pt x="63" y="46"/>
                  <a:pt x="65" y="45"/>
                  <a:pt x="65" y="44"/>
                </a:cubicBezTo>
                <a:cubicBezTo>
                  <a:pt x="65" y="42"/>
                  <a:pt x="63" y="41"/>
                  <a:pt x="62" y="41"/>
                </a:cubicBezTo>
                <a:cubicBezTo>
                  <a:pt x="48" y="41"/>
                  <a:pt x="48" y="41"/>
                  <a:pt x="48" y="41"/>
                </a:cubicBezTo>
                <a:cubicBezTo>
                  <a:pt x="47" y="41"/>
                  <a:pt x="46" y="42"/>
                  <a:pt x="46" y="44"/>
                </a:cubicBezTo>
                <a:cubicBezTo>
                  <a:pt x="46" y="45"/>
                  <a:pt x="47" y="46"/>
                  <a:pt x="48" y="46"/>
                </a:cubicBezTo>
                <a:close/>
                <a:moveTo>
                  <a:pt x="153" y="77"/>
                </a:moveTo>
                <a:cubicBezTo>
                  <a:pt x="152" y="76"/>
                  <a:pt x="151" y="77"/>
                  <a:pt x="151" y="79"/>
                </a:cubicBezTo>
                <a:cubicBezTo>
                  <a:pt x="147" y="120"/>
                  <a:pt x="147" y="120"/>
                  <a:pt x="147" y="120"/>
                </a:cubicBezTo>
                <a:cubicBezTo>
                  <a:pt x="147" y="122"/>
                  <a:pt x="148" y="123"/>
                  <a:pt x="149" y="123"/>
                </a:cubicBezTo>
                <a:cubicBezTo>
                  <a:pt x="149" y="123"/>
                  <a:pt x="149" y="123"/>
                  <a:pt x="149" y="123"/>
                </a:cubicBezTo>
                <a:cubicBezTo>
                  <a:pt x="151" y="123"/>
                  <a:pt x="152" y="122"/>
                  <a:pt x="152" y="121"/>
                </a:cubicBezTo>
                <a:cubicBezTo>
                  <a:pt x="156" y="79"/>
                  <a:pt x="156" y="79"/>
                  <a:pt x="156" y="79"/>
                </a:cubicBezTo>
                <a:cubicBezTo>
                  <a:pt x="156" y="78"/>
                  <a:pt x="155" y="77"/>
                  <a:pt x="153" y="77"/>
                </a:cubicBezTo>
                <a:close/>
                <a:moveTo>
                  <a:pt x="66" y="37"/>
                </a:moveTo>
                <a:cubicBezTo>
                  <a:pt x="66" y="35"/>
                  <a:pt x="65" y="34"/>
                  <a:pt x="64" y="34"/>
                </a:cubicBezTo>
                <a:cubicBezTo>
                  <a:pt x="49" y="34"/>
                  <a:pt x="49" y="34"/>
                  <a:pt x="49" y="34"/>
                </a:cubicBezTo>
                <a:cubicBezTo>
                  <a:pt x="47" y="34"/>
                  <a:pt x="46" y="35"/>
                  <a:pt x="46" y="37"/>
                </a:cubicBezTo>
                <a:cubicBezTo>
                  <a:pt x="46" y="38"/>
                  <a:pt x="47" y="39"/>
                  <a:pt x="49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5" y="39"/>
                  <a:pt x="66" y="38"/>
                  <a:pt x="66" y="37"/>
                </a:cubicBezTo>
                <a:close/>
                <a:moveTo>
                  <a:pt x="30" y="56"/>
                </a:moveTo>
                <a:cubicBezTo>
                  <a:pt x="30" y="56"/>
                  <a:pt x="30" y="56"/>
                  <a:pt x="30" y="56"/>
                </a:cubicBezTo>
                <a:cubicBezTo>
                  <a:pt x="31" y="56"/>
                  <a:pt x="33" y="55"/>
                  <a:pt x="33" y="54"/>
                </a:cubicBezTo>
                <a:cubicBezTo>
                  <a:pt x="33" y="50"/>
                  <a:pt x="33" y="50"/>
                  <a:pt x="33" y="50"/>
                </a:cubicBezTo>
                <a:cubicBezTo>
                  <a:pt x="33" y="48"/>
                  <a:pt x="35" y="46"/>
                  <a:pt x="37" y="46"/>
                </a:cubicBezTo>
                <a:cubicBezTo>
                  <a:pt x="38" y="46"/>
                  <a:pt x="38" y="46"/>
                  <a:pt x="38" y="46"/>
                </a:cubicBezTo>
                <a:cubicBezTo>
                  <a:pt x="42" y="46"/>
                  <a:pt x="45" y="43"/>
                  <a:pt x="45" y="39"/>
                </a:cubicBezTo>
                <a:cubicBezTo>
                  <a:pt x="46" y="35"/>
                  <a:pt x="46" y="35"/>
                  <a:pt x="46" y="35"/>
                </a:cubicBezTo>
                <a:cubicBezTo>
                  <a:pt x="46" y="33"/>
                  <a:pt x="47" y="32"/>
                  <a:pt x="48" y="32"/>
                </a:cubicBezTo>
                <a:cubicBezTo>
                  <a:pt x="65" y="32"/>
                  <a:pt x="65" y="32"/>
                  <a:pt x="65" y="32"/>
                </a:cubicBezTo>
                <a:cubicBezTo>
                  <a:pt x="67" y="32"/>
                  <a:pt x="68" y="31"/>
                  <a:pt x="68" y="30"/>
                </a:cubicBezTo>
                <a:cubicBezTo>
                  <a:pt x="68" y="28"/>
                  <a:pt x="67" y="27"/>
                  <a:pt x="65" y="27"/>
                </a:cubicBezTo>
                <a:cubicBezTo>
                  <a:pt x="48" y="27"/>
                  <a:pt x="48" y="27"/>
                  <a:pt x="48" y="27"/>
                </a:cubicBezTo>
                <a:cubicBezTo>
                  <a:pt x="44" y="27"/>
                  <a:pt x="41" y="30"/>
                  <a:pt x="41" y="34"/>
                </a:cubicBezTo>
                <a:cubicBezTo>
                  <a:pt x="40" y="39"/>
                  <a:pt x="40" y="39"/>
                  <a:pt x="40" y="39"/>
                </a:cubicBezTo>
                <a:cubicBezTo>
                  <a:pt x="40" y="40"/>
                  <a:pt x="39" y="41"/>
                  <a:pt x="38" y="41"/>
                </a:cubicBezTo>
                <a:cubicBezTo>
                  <a:pt x="37" y="41"/>
                  <a:pt x="37" y="41"/>
                  <a:pt x="37" y="41"/>
                </a:cubicBezTo>
                <a:cubicBezTo>
                  <a:pt x="32" y="41"/>
                  <a:pt x="28" y="45"/>
                  <a:pt x="28" y="49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55"/>
                  <a:pt x="29" y="56"/>
                  <a:pt x="30" y="56"/>
                </a:cubicBezTo>
                <a:close/>
                <a:moveTo>
                  <a:pt x="138" y="92"/>
                </a:moveTo>
                <a:cubicBezTo>
                  <a:pt x="138" y="90"/>
                  <a:pt x="136" y="89"/>
                  <a:pt x="135" y="90"/>
                </a:cubicBezTo>
                <a:cubicBezTo>
                  <a:pt x="134" y="90"/>
                  <a:pt x="133" y="92"/>
                  <a:pt x="133" y="93"/>
                </a:cubicBezTo>
                <a:cubicBezTo>
                  <a:pt x="144" y="133"/>
                  <a:pt x="144" y="133"/>
                  <a:pt x="144" y="133"/>
                </a:cubicBezTo>
                <a:cubicBezTo>
                  <a:pt x="26" y="133"/>
                  <a:pt x="26" y="133"/>
                  <a:pt x="26" y="133"/>
                </a:cubicBezTo>
                <a:cubicBezTo>
                  <a:pt x="25" y="133"/>
                  <a:pt x="24" y="132"/>
                  <a:pt x="23" y="131"/>
                </a:cubicBezTo>
                <a:cubicBezTo>
                  <a:pt x="6" y="65"/>
                  <a:pt x="6" y="65"/>
                  <a:pt x="6" y="65"/>
                </a:cubicBezTo>
                <a:cubicBezTo>
                  <a:pt x="6" y="64"/>
                  <a:pt x="6" y="63"/>
                  <a:pt x="6" y="63"/>
                </a:cubicBezTo>
                <a:cubicBezTo>
                  <a:pt x="7" y="62"/>
                  <a:pt x="7" y="62"/>
                  <a:pt x="8" y="62"/>
                </a:cubicBezTo>
                <a:cubicBezTo>
                  <a:pt x="34" y="62"/>
                  <a:pt x="34" y="62"/>
                  <a:pt x="34" y="62"/>
                </a:cubicBezTo>
                <a:cubicBezTo>
                  <a:pt x="36" y="62"/>
                  <a:pt x="38" y="63"/>
                  <a:pt x="38" y="65"/>
                </a:cubicBezTo>
                <a:cubicBezTo>
                  <a:pt x="40" y="71"/>
                  <a:pt x="40" y="71"/>
                  <a:pt x="40" y="71"/>
                </a:cubicBezTo>
                <a:cubicBezTo>
                  <a:pt x="41" y="74"/>
                  <a:pt x="44" y="76"/>
                  <a:pt x="47" y="76"/>
                </a:cubicBezTo>
                <a:cubicBezTo>
                  <a:pt x="68" y="76"/>
                  <a:pt x="68" y="76"/>
                  <a:pt x="68" y="76"/>
                </a:cubicBezTo>
                <a:cubicBezTo>
                  <a:pt x="69" y="76"/>
                  <a:pt x="71" y="75"/>
                  <a:pt x="71" y="74"/>
                </a:cubicBezTo>
                <a:cubicBezTo>
                  <a:pt x="71" y="73"/>
                  <a:pt x="69" y="71"/>
                  <a:pt x="68" y="71"/>
                </a:cubicBezTo>
                <a:cubicBezTo>
                  <a:pt x="47" y="71"/>
                  <a:pt x="47" y="71"/>
                  <a:pt x="47" y="71"/>
                </a:cubicBezTo>
                <a:cubicBezTo>
                  <a:pt x="46" y="71"/>
                  <a:pt x="45" y="71"/>
                  <a:pt x="45" y="70"/>
                </a:cubicBezTo>
                <a:cubicBezTo>
                  <a:pt x="43" y="64"/>
                  <a:pt x="43" y="64"/>
                  <a:pt x="43" y="64"/>
                </a:cubicBezTo>
                <a:cubicBezTo>
                  <a:pt x="42" y="60"/>
                  <a:pt x="38" y="57"/>
                  <a:pt x="34" y="57"/>
                </a:cubicBezTo>
                <a:cubicBezTo>
                  <a:pt x="8" y="57"/>
                  <a:pt x="8" y="57"/>
                  <a:pt x="8" y="57"/>
                </a:cubicBezTo>
                <a:cubicBezTo>
                  <a:pt x="6" y="57"/>
                  <a:pt x="4" y="58"/>
                  <a:pt x="2" y="60"/>
                </a:cubicBezTo>
                <a:cubicBezTo>
                  <a:pt x="1" y="62"/>
                  <a:pt x="0" y="64"/>
                  <a:pt x="1" y="66"/>
                </a:cubicBezTo>
                <a:cubicBezTo>
                  <a:pt x="18" y="132"/>
                  <a:pt x="18" y="132"/>
                  <a:pt x="18" y="132"/>
                </a:cubicBezTo>
                <a:cubicBezTo>
                  <a:pt x="19" y="135"/>
                  <a:pt x="22" y="138"/>
                  <a:pt x="26" y="138"/>
                </a:cubicBezTo>
                <a:cubicBezTo>
                  <a:pt x="147" y="138"/>
                  <a:pt x="147" y="138"/>
                  <a:pt x="147" y="138"/>
                </a:cubicBezTo>
                <a:cubicBezTo>
                  <a:pt x="148" y="138"/>
                  <a:pt x="149" y="137"/>
                  <a:pt x="149" y="137"/>
                </a:cubicBezTo>
                <a:cubicBezTo>
                  <a:pt x="150" y="136"/>
                  <a:pt x="150" y="135"/>
                  <a:pt x="149" y="134"/>
                </a:cubicBezTo>
                <a:lnTo>
                  <a:pt x="138" y="92"/>
                </a:lnTo>
                <a:close/>
                <a:moveTo>
                  <a:pt x="69" y="110"/>
                </a:moveTo>
                <a:cubicBezTo>
                  <a:pt x="86" y="110"/>
                  <a:pt x="86" y="110"/>
                  <a:pt x="86" y="110"/>
                </a:cubicBezTo>
                <a:cubicBezTo>
                  <a:pt x="88" y="110"/>
                  <a:pt x="89" y="109"/>
                  <a:pt x="89" y="108"/>
                </a:cubicBezTo>
                <a:cubicBezTo>
                  <a:pt x="89" y="107"/>
                  <a:pt x="88" y="105"/>
                  <a:pt x="86" y="105"/>
                </a:cubicBezTo>
                <a:cubicBezTo>
                  <a:pt x="69" y="105"/>
                  <a:pt x="69" y="105"/>
                  <a:pt x="69" y="105"/>
                </a:cubicBezTo>
                <a:cubicBezTo>
                  <a:pt x="67" y="105"/>
                  <a:pt x="66" y="107"/>
                  <a:pt x="66" y="108"/>
                </a:cubicBezTo>
                <a:cubicBezTo>
                  <a:pt x="66" y="109"/>
                  <a:pt x="67" y="110"/>
                  <a:pt x="69" y="110"/>
                </a:cubicBezTo>
                <a:close/>
                <a:moveTo>
                  <a:pt x="87" y="99"/>
                </a:moveTo>
                <a:cubicBezTo>
                  <a:pt x="87" y="98"/>
                  <a:pt x="86" y="97"/>
                  <a:pt x="84" y="97"/>
                </a:cubicBezTo>
                <a:cubicBezTo>
                  <a:pt x="66" y="97"/>
                  <a:pt x="66" y="97"/>
                  <a:pt x="66" y="97"/>
                </a:cubicBezTo>
                <a:cubicBezTo>
                  <a:pt x="65" y="97"/>
                  <a:pt x="64" y="98"/>
                  <a:pt x="64" y="99"/>
                </a:cubicBezTo>
                <a:cubicBezTo>
                  <a:pt x="64" y="101"/>
                  <a:pt x="65" y="102"/>
                  <a:pt x="66" y="102"/>
                </a:cubicBezTo>
                <a:cubicBezTo>
                  <a:pt x="84" y="102"/>
                  <a:pt x="84" y="102"/>
                  <a:pt x="84" y="102"/>
                </a:cubicBezTo>
                <a:cubicBezTo>
                  <a:pt x="86" y="102"/>
                  <a:pt x="87" y="101"/>
                  <a:pt x="87" y="99"/>
                </a:cubicBezTo>
                <a:close/>
                <a:moveTo>
                  <a:pt x="91" y="91"/>
                </a:moveTo>
                <a:cubicBezTo>
                  <a:pt x="91" y="89"/>
                  <a:pt x="90" y="88"/>
                  <a:pt x="89" y="88"/>
                </a:cubicBezTo>
                <a:cubicBezTo>
                  <a:pt x="46" y="88"/>
                  <a:pt x="46" y="88"/>
                  <a:pt x="46" y="88"/>
                </a:cubicBezTo>
                <a:cubicBezTo>
                  <a:pt x="45" y="88"/>
                  <a:pt x="45" y="89"/>
                  <a:pt x="44" y="89"/>
                </a:cubicBezTo>
                <a:cubicBezTo>
                  <a:pt x="44" y="90"/>
                  <a:pt x="44" y="91"/>
                  <a:pt x="44" y="91"/>
                </a:cubicBezTo>
                <a:cubicBezTo>
                  <a:pt x="51" y="117"/>
                  <a:pt x="51" y="117"/>
                  <a:pt x="51" y="117"/>
                </a:cubicBezTo>
                <a:cubicBezTo>
                  <a:pt x="51" y="118"/>
                  <a:pt x="52" y="119"/>
                  <a:pt x="53" y="119"/>
                </a:cubicBezTo>
                <a:cubicBezTo>
                  <a:pt x="107" y="119"/>
                  <a:pt x="107" y="119"/>
                  <a:pt x="107" y="119"/>
                </a:cubicBezTo>
                <a:cubicBezTo>
                  <a:pt x="107" y="119"/>
                  <a:pt x="108" y="119"/>
                  <a:pt x="109" y="118"/>
                </a:cubicBezTo>
                <a:cubicBezTo>
                  <a:pt x="109" y="117"/>
                  <a:pt x="109" y="117"/>
                  <a:pt x="109" y="116"/>
                </a:cubicBezTo>
                <a:cubicBezTo>
                  <a:pt x="104" y="98"/>
                  <a:pt x="104" y="98"/>
                  <a:pt x="104" y="98"/>
                </a:cubicBezTo>
                <a:cubicBezTo>
                  <a:pt x="104" y="97"/>
                  <a:pt x="103" y="96"/>
                  <a:pt x="101" y="97"/>
                </a:cubicBezTo>
                <a:cubicBezTo>
                  <a:pt x="100" y="97"/>
                  <a:pt x="99" y="98"/>
                  <a:pt x="99" y="100"/>
                </a:cubicBezTo>
                <a:cubicBezTo>
                  <a:pt x="103" y="114"/>
                  <a:pt x="103" y="114"/>
                  <a:pt x="103" y="114"/>
                </a:cubicBezTo>
                <a:cubicBezTo>
                  <a:pt x="55" y="114"/>
                  <a:pt x="55" y="114"/>
                  <a:pt x="55" y="114"/>
                </a:cubicBezTo>
                <a:cubicBezTo>
                  <a:pt x="49" y="93"/>
                  <a:pt x="49" y="93"/>
                  <a:pt x="49" y="93"/>
                </a:cubicBezTo>
                <a:cubicBezTo>
                  <a:pt x="89" y="93"/>
                  <a:pt x="89" y="93"/>
                  <a:pt x="89" y="93"/>
                </a:cubicBezTo>
                <a:cubicBezTo>
                  <a:pt x="90" y="93"/>
                  <a:pt x="91" y="92"/>
                  <a:pt x="91" y="91"/>
                </a:cubicBezTo>
                <a:close/>
                <a:moveTo>
                  <a:pt x="140" y="87"/>
                </a:moveTo>
                <a:cubicBezTo>
                  <a:pt x="140" y="92"/>
                  <a:pt x="140" y="92"/>
                  <a:pt x="140" y="92"/>
                </a:cubicBezTo>
                <a:cubicBezTo>
                  <a:pt x="140" y="94"/>
                  <a:pt x="141" y="95"/>
                  <a:pt x="142" y="95"/>
                </a:cubicBezTo>
                <a:cubicBezTo>
                  <a:pt x="142" y="95"/>
                  <a:pt x="142" y="95"/>
                  <a:pt x="142" y="95"/>
                </a:cubicBezTo>
                <a:cubicBezTo>
                  <a:pt x="144" y="95"/>
                  <a:pt x="145" y="94"/>
                  <a:pt x="145" y="93"/>
                </a:cubicBezTo>
                <a:cubicBezTo>
                  <a:pt x="145" y="88"/>
                  <a:pt x="145" y="88"/>
                  <a:pt x="145" y="88"/>
                </a:cubicBezTo>
                <a:cubicBezTo>
                  <a:pt x="145" y="86"/>
                  <a:pt x="144" y="85"/>
                  <a:pt x="143" y="85"/>
                </a:cubicBezTo>
                <a:cubicBezTo>
                  <a:pt x="142" y="85"/>
                  <a:pt x="140" y="86"/>
                  <a:pt x="140" y="87"/>
                </a:cubicBezTo>
                <a:close/>
                <a:moveTo>
                  <a:pt x="45" y="65"/>
                </a:moveTo>
                <a:cubicBezTo>
                  <a:pt x="45" y="66"/>
                  <a:pt x="46" y="67"/>
                  <a:pt x="47" y="67"/>
                </a:cubicBezTo>
                <a:cubicBezTo>
                  <a:pt x="47" y="67"/>
                  <a:pt x="47" y="67"/>
                  <a:pt x="47" y="67"/>
                </a:cubicBezTo>
                <a:cubicBezTo>
                  <a:pt x="49" y="67"/>
                  <a:pt x="50" y="66"/>
                  <a:pt x="50" y="65"/>
                </a:cubicBezTo>
                <a:cubicBezTo>
                  <a:pt x="50" y="57"/>
                  <a:pt x="50" y="57"/>
                  <a:pt x="50" y="57"/>
                </a:cubicBezTo>
                <a:cubicBezTo>
                  <a:pt x="63" y="57"/>
                  <a:pt x="63" y="57"/>
                  <a:pt x="63" y="57"/>
                </a:cubicBezTo>
                <a:cubicBezTo>
                  <a:pt x="64" y="57"/>
                  <a:pt x="65" y="56"/>
                  <a:pt x="65" y="54"/>
                </a:cubicBezTo>
                <a:cubicBezTo>
                  <a:pt x="65" y="53"/>
                  <a:pt x="64" y="52"/>
                  <a:pt x="63" y="52"/>
                </a:cubicBezTo>
                <a:cubicBezTo>
                  <a:pt x="48" y="52"/>
                  <a:pt x="48" y="52"/>
                  <a:pt x="48" y="52"/>
                </a:cubicBezTo>
                <a:cubicBezTo>
                  <a:pt x="47" y="52"/>
                  <a:pt x="46" y="53"/>
                  <a:pt x="46" y="54"/>
                </a:cubicBezTo>
                <a:lnTo>
                  <a:pt x="45" y="65"/>
                </a:lnTo>
                <a:close/>
                <a:moveTo>
                  <a:pt x="113" y="94"/>
                </a:moveTo>
                <a:cubicBezTo>
                  <a:pt x="139" y="94"/>
                  <a:pt x="161" y="73"/>
                  <a:pt x="161" y="47"/>
                </a:cubicBezTo>
                <a:cubicBezTo>
                  <a:pt x="161" y="21"/>
                  <a:pt x="139" y="0"/>
                  <a:pt x="113" y="0"/>
                </a:cubicBezTo>
                <a:cubicBezTo>
                  <a:pt x="87" y="0"/>
                  <a:pt x="66" y="21"/>
                  <a:pt x="66" y="47"/>
                </a:cubicBezTo>
                <a:cubicBezTo>
                  <a:pt x="66" y="73"/>
                  <a:pt x="87" y="94"/>
                  <a:pt x="113" y="94"/>
                </a:cubicBezTo>
                <a:close/>
                <a:moveTo>
                  <a:pt x="113" y="5"/>
                </a:moveTo>
                <a:cubicBezTo>
                  <a:pt x="137" y="5"/>
                  <a:pt x="156" y="24"/>
                  <a:pt x="156" y="47"/>
                </a:cubicBezTo>
                <a:cubicBezTo>
                  <a:pt x="156" y="70"/>
                  <a:pt x="137" y="89"/>
                  <a:pt x="113" y="89"/>
                </a:cubicBezTo>
                <a:cubicBezTo>
                  <a:pt x="90" y="89"/>
                  <a:pt x="71" y="70"/>
                  <a:pt x="71" y="47"/>
                </a:cubicBezTo>
                <a:cubicBezTo>
                  <a:pt x="71" y="24"/>
                  <a:pt x="90" y="5"/>
                  <a:pt x="113" y="5"/>
                </a:cubicBezTo>
                <a:close/>
                <a:moveTo>
                  <a:pt x="120" y="12"/>
                </a:moveTo>
                <a:cubicBezTo>
                  <a:pt x="134" y="15"/>
                  <a:pt x="145" y="25"/>
                  <a:pt x="148" y="39"/>
                </a:cubicBezTo>
                <a:cubicBezTo>
                  <a:pt x="148" y="40"/>
                  <a:pt x="149" y="41"/>
                  <a:pt x="150" y="41"/>
                </a:cubicBezTo>
                <a:cubicBezTo>
                  <a:pt x="151" y="41"/>
                  <a:pt x="151" y="41"/>
                  <a:pt x="151" y="41"/>
                </a:cubicBezTo>
                <a:cubicBezTo>
                  <a:pt x="152" y="40"/>
                  <a:pt x="153" y="39"/>
                  <a:pt x="153" y="38"/>
                </a:cubicBezTo>
                <a:cubicBezTo>
                  <a:pt x="149" y="22"/>
                  <a:pt x="137" y="10"/>
                  <a:pt x="121" y="7"/>
                </a:cubicBezTo>
                <a:cubicBezTo>
                  <a:pt x="119" y="7"/>
                  <a:pt x="118" y="8"/>
                  <a:pt x="118" y="9"/>
                </a:cubicBezTo>
                <a:cubicBezTo>
                  <a:pt x="118" y="11"/>
                  <a:pt x="119" y="12"/>
                  <a:pt x="120" y="12"/>
                </a:cubicBezTo>
                <a:close/>
                <a:moveTo>
                  <a:pt x="75" y="42"/>
                </a:moveTo>
                <a:cubicBezTo>
                  <a:pt x="76" y="42"/>
                  <a:pt x="76" y="42"/>
                  <a:pt x="76" y="42"/>
                </a:cubicBezTo>
                <a:cubicBezTo>
                  <a:pt x="77" y="42"/>
                  <a:pt x="78" y="41"/>
                  <a:pt x="78" y="40"/>
                </a:cubicBezTo>
                <a:cubicBezTo>
                  <a:pt x="81" y="26"/>
                  <a:pt x="92" y="15"/>
                  <a:pt x="106" y="12"/>
                </a:cubicBezTo>
                <a:cubicBezTo>
                  <a:pt x="107" y="12"/>
                  <a:pt x="108" y="11"/>
                  <a:pt x="107" y="9"/>
                </a:cubicBezTo>
                <a:cubicBezTo>
                  <a:pt x="107" y="8"/>
                  <a:pt x="106" y="7"/>
                  <a:pt x="104" y="7"/>
                </a:cubicBezTo>
                <a:cubicBezTo>
                  <a:pt x="89" y="11"/>
                  <a:pt x="77" y="23"/>
                  <a:pt x="74" y="39"/>
                </a:cubicBezTo>
                <a:cubicBezTo>
                  <a:pt x="73" y="40"/>
                  <a:pt x="74" y="41"/>
                  <a:pt x="75" y="42"/>
                </a:cubicBezTo>
                <a:close/>
                <a:moveTo>
                  <a:pt x="105" y="82"/>
                </a:moveTo>
                <a:cubicBezTo>
                  <a:pt x="92" y="79"/>
                  <a:pt x="82" y="68"/>
                  <a:pt x="79" y="56"/>
                </a:cubicBezTo>
                <a:cubicBezTo>
                  <a:pt x="78" y="54"/>
                  <a:pt x="77" y="53"/>
                  <a:pt x="76" y="54"/>
                </a:cubicBezTo>
                <a:cubicBezTo>
                  <a:pt x="74" y="54"/>
                  <a:pt x="73" y="55"/>
                  <a:pt x="74" y="57"/>
                </a:cubicBezTo>
                <a:cubicBezTo>
                  <a:pt x="77" y="71"/>
                  <a:pt x="89" y="83"/>
                  <a:pt x="104" y="87"/>
                </a:cubicBezTo>
                <a:cubicBezTo>
                  <a:pt x="104" y="87"/>
                  <a:pt x="104" y="87"/>
                  <a:pt x="104" y="87"/>
                </a:cubicBezTo>
                <a:cubicBezTo>
                  <a:pt x="106" y="87"/>
                  <a:pt x="107" y="86"/>
                  <a:pt x="107" y="85"/>
                </a:cubicBezTo>
                <a:cubicBezTo>
                  <a:pt x="107" y="83"/>
                  <a:pt x="106" y="82"/>
                  <a:pt x="105" y="82"/>
                </a:cubicBezTo>
                <a:close/>
                <a:moveTo>
                  <a:pt x="151" y="53"/>
                </a:moveTo>
                <a:cubicBezTo>
                  <a:pt x="150" y="53"/>
                  <a:pt x="148" y="53"/>
                  <a:pt x="148" y="55"/>
                </a:cubicBezTo>
                <a:cubicBezTo>
                  <a:pt x="145" y="68"/>
                  <a:pt x="135" y="79"/>
                  <a:pt x="122" y="82"/>
                </a:cubicBezTo>
                <a:cubicBezTo>
                  <a:pt x="120" y="82"/>
                  <a:pt x="119" y="83"/>
                  <a:pt x="120" y="85"/>
                </a:cubicBezTo>
                <a:cubicBezTo>
                  <a:pt x="120" y="86"/>
                  <a:pt x="121" y="87"/>
                  <a:pt x="122" y="87"/>
                </a:cubicBezTo>
                <a:cubicBezTo>
                  <a:pt x="122" y="87"/>
                  <a:pt x="122" y="87"/>
                  <a:pt x="123" y="87"/>
                </a:cubicBezTo>
                <a:cubicBezTo>
                  <a:pt x="138" y="83"/>
                  <a:pt x="150" y="71"/>
                  <a:pt x="153" y="56"/>
                </a:cubicBezTo>
                <a:cubicBezTo>
                  <a:pt x="153" y="54"/>
                  <a:pt x="152" y="53"/>
                  <a:pt x="151" y="53"/>
                </a:cubicBezTo>
                <a:close/>
                <a:moveTo>
                  <a:pt x="96" y="30"/>
                </a:moveTo>
                <a:cubicBezTo>
                  <a:pt x="96" y="31"/>
                  <a:pt x="97" y="32"/>
                  <a:pt x="98" y="33"/>
                </a:cubicBezTo>
                <a:cubicBezTo>
                  <a:pt x="100" y="33"/>
                  <a:pt x="101" y="32"/>
                  <a:pt x="101" y="31"/>
                </a:cubicBezTo>
                <a:cubicBezTo>
                  <a:pt x="103" y="24"/>
                  <a:pt x="110" y="22"/>
                  <a:pt x="115" y="22"/>
                </a:cubicBezTo>
                <a:cubicBezTo>
                  <a:pt x="121" y="22"/>
                  <a:pt x="125" y="27"/>
                  <a:pt x="125" y="32"/>
                </a:cubicBezTo>
                <a:cubicBezTo>
                  <a:pt x="125" y="37"/>
                  <a:pt x="122" y="41"/>
                  <a:pt x="118" y="45"/>
                </a:cubicBezTo>
                <a:cubicBezTo>
                  <a:pt x="113" y="50"/>
                  <a:pt x="108" y="55"/>
                  <a:pt x="108" y="64"/>
                </a:cubicBezTo>
                <a:cubicBezTo>
                  <a:pt x="108" y="64"/>
                  <a:pt x="108" y="64"/>
                  <a:pt x="108" y="64"/>
                </a:cubicBezTo>
                <a:cubicBezTo>
                  <a:pt x="108" y="66"/>
                  <a:pt x="109" y="67"/>
                  <a:pt x="111" y="67"/>
                </a:cubicBezTo>
                <a:cubicBezTo>
                  <a:pt x="112" y="67"/>
                  <a:pt x="113" y="65"/>
                  <a:pt x="113" y="64"/>
                </a:cubicBezTo>
                <a:cubicBezTo>
                  <a:pt x="113" y="57"/>
                  <a:pt x="117" y="53"/>
                  <a:pt x="121" y="49"/>
                </a:cubicBezTo>
                <a:cubicBezTo>
                  <a:pt x="126" y="44"/>
                  <a:pt x="130" y="39"/>
                  <a:pt x="130" y="32"/>
                </a:cubicBezTo>
                <a:cubicBezTo>
                  <a:pt x="130" y="24"/>
                  <a:pt x="124" y="17"/>
                  <a:pt x="116" y="17"/>
                </a:cubicBezTo>
                <a:cubicBezTo>
                  <a:pt x="108" y="16"/>
                  <a:pt x="99" y="20"/>
                  <a:pt x="96" y="30"/>
                </a:cubicBezTo>
                <a:close/>
                <a:moveTo>
                  <a:pt x="111" y="71"/>
                </a:moveTo>
                <a:cubicBezTo>
                  <a:pt x="109" y="71"/>
                  <a:pt x="108" y="73"/>
                  <a:pt x="108" y="74"/>
                </a:cubicBezTo>
                <a:cubicBezTo>
                  <a:pt x="108" y="76"/>
                  <a:pt x="109" y="78"/>
                  <a:pt x="111" y="78"/>
                </a:cubicBezTo>
                <a:cubicBezTo>
                  <a:pt x="113" y="78"/>
                  <a:pt x="114" y="76"/>
                  <a:pt x="114" y="74"/>
                </a:cubicBezTo>
                <a:cubicBezTo>
                  <a:pt x="114" y="73"/>
                  <a:pt x="113" y="71"/>
                  <a:pt x="111" y="71"/>
                </a:cubicBezTo>
                <a:close/>
                <a:moveTo>
                  <a:pt x="111" y="76"/>
                </a:moveTo>
                <a:cubicBezTo>
                  <a:pt x="110" y="76"/>
                  <a:pt x="109" y="75"/>
                  <a:pt x="109" y="74"/>
                </a:cubicBezTo>
                <a:cubicBezTo>
                  <a:pt x="109" y="73"/>
                  <a:pt x="110" y="72"/>
                  <a:pt x="111" y="72"/>
                </a:cubicBezTo>
                <a:cubicBezTo>
                  <a:pt x="112" y="72"/>
                  <a:pt x="113" y="73"/>
                  <a:pt x="113" y="74"/>
                </a:cubicBezTo>
                <a:cubicBezTo>
                  <a:pt x="113" y="75"/>
                  <a:pt x="112" y="76"/>
                  <a:pt x="111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D3BE8D79-AD7F-D748-C130-59BB80A19CCC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1379538"/>
            <a:ext cx="255588" cy="241300"/>
          </a:xfrm>
          <a:custGeom>
            <a:avLst/>
            <a:gdLst>
              <a:gd name="T0" fmla="*/ 33 w 161"/>
              <a:gd name="T1" fmla="*/ 67 h 152"/>
              <a:gd name="T2" fmla="*/ 38 w 161"/>
              <a:gd name="T3" fmla="*/ 59 h 152"/>
              <a:gd name="T4" fmla="*/ 49 w 161"/>
              <a:gd name="T5" fmla="*/ 45 h 152"/>
              <a:gd name="T6" fmla="*/ 85 w 161"/>
              <a:gd name="T7" fmla="*/ 40 h 152"/>
              <a:gd name="T8" fmla="*/ 41 w 161"/>
              <a:gd name="T9" fmla="*/ 52 h 152"/>
              <a:gd name="T10" fmla="*/ 28 w 161"/>
              <a:gd name="T11" fmla="*/ 62 h 152"/>
              <a:gd name="T12" fmla="*/ 86 w 161"/>
              <a:gd name="T13" fmla="*/ 49 h 152"/>
              <a:gd name="T14" fmla="*/ 47 w 161"/>
              <a:gd name="T15" fmla="*/ 49 h 152"/>
              <a:gd name="T16" fmla="*/ 86 w 161"/>
              <a:gd name="T17" fmla="*/ 49 h 152"/>
              <a:gd name="T18" fmla="*/ 122 w 161"/>
              <a:gd name="T19" fmla="*/ 54 h 152"/>
              <a:gd name="T20" fmla="*/ 151 w 161"/>
              <a:gd name="T21" fmla="*/ 59 h 152"/>
              <a:gd name="T22" fmla="*/ 149 w 161"/>
              <a:gd name="T23" fmla="*/ 134 h 152"/>
              <a:gd name="T24" fmla="*/ 154 w 161"/>
              <a:gd name="T25" fmla="*/ 135 h 152"/>
              <a:gd name="T26" fmla="*/ 82 w 161"/>
              <a:gd name="T27" fmla="*/ 54 h 152"/>
              <a:gd name="T28" fmla="*/ 49 w 161"/>
              <a:gd name="T29" fmla="*/ 59 h 152"/>
              <a:gd name="T30" fmla="*/ 82 w 161"/>
              <a:gd name="T31" fmla="*/ 54 h 152"/>
              <a:gd name="T32" fmla="*/ 48 w 161"/>
              <a:gd name="T33" fmla="*/ 85 h 152"/>
              <a:gd name="T34" fmla="*/ 35 w 161"/>
              <a:gd name="T35" fmla="*/ 70 h 152"/>
              <a:gd name="T36" fmla="*/ 1 w 161"/>
              <a:gd name="T37" fmla="*/ 79 h 152"/>
              <a:gd name="T38" fmla="*/ 149 w 161"/>
              <a:gd name="T39" fmla="*/ 152 h 152"/>
              <a:gd name="T40" fmla="*/ 136 w 161"/>
              <a:gd name="T41" fmla="*/ 92 h 152"/>
              <a:gd name="T42" fmla="*/ 6 w 161"/>
              <a:gd name="T43" fmla="*/ 78 h 152"/>
              <a:gd name="T44" fmla="*/ 35 w 161"/>
              <a:gd name="T45" fmla="*/ 75 h 152"/>
              <a:gd name="T46" fmla="*/ 48 w 161"/>
              <a:gd name="T47" fmla="*/ 90 h 152"/>
              <a:gd name="T48" fmla="*/ 146 w 161"/>
              <a:gd name="T49" fmla="*/ 147 h 152"/>
              <a:gd name="T50" fmla="*/ 70 w 161"/>
              <a:gd name="T51" fmla="*/ 119 h 152"/>
              <a:gd name="T52" fmla="*/ 88 w 161"/>
              <a:gd name="T53" fmla="*/ 124 h 152"/>
              <a:gd name="T54" fmla="*/ 85 w 161"/>
              <a:gd name="T55" fmla="*/ 116 h 152"/>
              <a:gd name="T56" fmla="*/ 67 w 161"/>
              <a:gd name="T57" fmla="*/ 111 h 152"/>
              <a:gd name="T58" fmla="*/ 85 w 161"/>
              <a:gd name="T59" fmla="*/ 116 h 152"/>
              <a:gd name="T60" fmla="*/ 47 w 161"/>
              <a:gd name="T61" fmla="*/ 102 h 152"/>
              <a:gd name="T62" fmla="*/ 51 w 161"/>
              <a:gd name="T63" fmla="*/ 131 h 152"/>
              <a:gd name="T64" fmla="*/ 110 w 161"/>
              <a:gd name="T65" fmla="*/ 132 h 152"/>
              <a:gd name="T66" fmla="*/ 56 w 161"/>
              <a:gd name="T67" fmla="*/ 128 h 152"/>
              <a:gd name="T68" fmla="*/ 105 w 161"/>
              <a:gd name="T69" fmla="*/ 128 h 152"/>
              <a:gd name="T70" fmla="*/ 144 w 161"/>
              <a:gd name="T71" fmla="*/ 109 h 152"/>
              <a:gd name="T72" fmla="*/ 150 w 161"/>
              <a:gd name="T73" fmla="*/ 66 h 152"/>
              <a:gd name="T74" fmla="*/ 119 w 161"/>
              <a:gd name="T75" fmla="*/ 67 h 152"/>
              <a:gd name="T76" fmla="*/ 142 w 161"/>
              <a:gd name="T77" fmla="*/ 106 h 152"/>
              <a:gd name="T78" fmla="*/ 49 w 161"/>
              <a:gd name="T79" fmla="*/ 65 h 152"/>
              <a:gd name="T80" fmla="*/ 48 w 161"/>
              <a:gd name="T81" fmla="*/ 80 h 152"/>
              <a:gd name="T82" fmla="*/ 51 w 161"/>
              <a:gd name="T83" fmla="*/ 70 h 152"/>
              <a:gd name="T84" fmla="*/ 81 w 161"/>
              <a:gd name="T85" fmla="*/ 65 h 152"/>
              <a:gd name="T86" fmla="*/ 85 w 161"/>
              <a:gd name="T87" fmla="*/ 82 h 152"/>
              <a:gd name="T88" fmla="*/ 95 w 161"/>
              <a:gd name="T89" fmla="*/ 33 h 152"/>
              <a:gd name="T90" fmla="*/ 84 w 161"/>
              <a:gd name="T91" fmla="*/ 30 h 152"/>
              <a:gd name="T92" fmla="*/ 116 w 161"/>
              <a:gd name="T93" fmla="*/ 30 h 152"/>
              <a:gd name="T94" fmla="*/ 111 w 161"/>
              <a:gd name="T95" fmla="*/ 85 h 152"/>
              <a:gd name="T96" fmla="*/ 118 w 161"/>
              <a:gd name="T97" fmla="*/ 35 h 152"/>
              <a:gd name="T98" fmla="*/ 132 w 161"/>
              <a:gd name="T99" fmla="*/ 31 h 152"/>
              <a:gd name="T100" fmla="*/ 105 w 161"/>
              <a:gd name="T101" fmla="*/ 0 h 152"/>
              <a:gd name="T102" fmla="*/ 78 w 161"/>
              <a:gd name="T103" fmla="*/ 35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1" h="152">
                <a:moveTo>
                  <a:pt x="30" y="69"/>
                </a:moveTo>
                <a:cubicBezTo>
                  <a:pt x="30" y="69"/>
                  <a:pt x="30" y="69"/>
                  <a:pt x="30" y="69"/>
                </a:cubicBezTo>
                <a:cubicBezTo>
                  <a:pt x="32" y="69"/>
                  <a:pt x="33" y="68"/>
                  <a:pt x="33" y="67"/>
                </a:cubicBezTo>
                <a:cubicBezTo>
                  <a:pt x="33" y="63"/>
                  <a:pt x="33" y="63"/>
                  <a:pt x="33" y="63"/>
                </a:cubicBezTo>
                <a:cubicBezTo>
                  <a:pt x="34" y="61"/>
                  <a:pt x="35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42" y="59"/>
                  <a:pt x="45" y="56"/>
                  <a:pt x="46" y="52"/>
                </a:cubicBezTo>
                <a:cubicBezTo>
                  <a:pt x="46" y="47"/>
                  <a:pt x="46" y="47"/>
                  <a:pt x="46" y="47"/>
                </a:cubicBezTo>
                <a:cubicBezTo>
                  <a:pt x="46" y="46"/>
                  <a:pt x="47" y="45"/>
                  <a:pt x="49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6" y="45"/>
                  <a:pt x="88" y="44"/>
                  <a:pt x="88" y="42"/>
                </a:cubicBezTo>
                <a:cubicBezTo>
                  <a:pt x="88" y="41"/>
                  <a:pt x="86" y="40"/>
                  <a:pt x="85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45" y="40"/>
                  <a:pt x="42" y="43"/>
                  <a:pt x="41" y="47"/>
                </a:cubicBezTo>
                <a:cubicBezTo>
                  <a:pt x="41" y="52"/>
                  <a:pt x="41" y="52"/>
                  <a:pt x="41" y="52"/>
                </a:cubicBezTo>
                <a:cubicBezTo>
                  <a:pt x="41" y="53"/>
                  <a:pt x="40" y="54"/>
                  <a:pt x="38" y="54"/>
                </a:cubicBezTo>
                <a:cubicBezTo>
                  <a:pt x="38" y="54"/>
                  <a:pt x="38" y="54"/>
                  <a:pt x="38" y="54"/>
                </a:cubicBezTo>
                <a:cubicBezTo>
                  <a:pt x="33" y="54"/>
                  <a:pt x="29" y="57"/>
                  <a:pt x="28" y="62"/>
                </a:cubicBezTo>
                <a:cubicBezTo>
                  <a:pt x="28" y="66"/>
                  <a:pt x="28" y="66"/>
                  <a:pt x="28" y="66"/>
                </a:cubicBezTo>
                <a:cubicBezTo>
                  <a:pt x="28" y="68"/>
                  <a:pt x="29" y="69"/>
                  <a:pt x="30" y="69"/>
                </a:cubicBezTo>
                <a:close/>
                <a:moveTo>
                  <a:pt x="86" y="49"/>
                </a:moveTo>
                <a:cubicBezTo>
                  <a:pt x="86" y="48"/>
                  <a:pt x="85" y="47"/>
                  <a:pt x="84" y="47"/>
                </a:cubicBezTo>
                <a:cubicBezTo>
                  <a:pt x="49" y="47"/>
                  <a:pt x="49" y="47"/>
                  <a:pt x="49" y="47"/>
                </a:cubicBezTo>
                <a:cubicBezTo>
                  <a:pt x="48" y="47"/>
                  <a:pt x="47" y="48"/>
                  <a:pt x="47" y="49"/>
                </a:cubicBezTo>
                <a:cubicBezTo>
                  <a:pt x="47" y="51"/>
                  <a:pt x="48" y="52"/>
                  <a:pt x="49" y="52"/>
                </a:cubicBezTo>
                <a:cubicBezTo>
                  <a:pt x="84" y="52"/>
                  <a:pt x="84" y="52"/>
                  <a:pt x="84" y="52"/>
                </a:cubicBezTo>
                <a:cubicBezTo>
                  <a:pt x="85" y="52"/>
                  <a:pt x="86" y="51"/>
                  <a:pt x="86" y="49"/>
                </a:cubicBezTo>
                <a:close/>
                <a:moveTo>
                  <a:pt x="158" y="57"/>
                </a:moveTo>
                <a:cubicBezTo>
                  <a:pt x="156" y="55"/>
                  <a:pt x="154" y="54"/>
                  <a:pt x="151" y="54"/>
                </a:cubicBezTo>
                <a:cubicBezTo>
                  <a:pt x="122" y="54"/>
                  <a:pt x="122" y="54"/>
                  <a:pt x="122" y="54"/>
                </a:cubicBezTo>
                <a:cubicBezTo>
                  <a:pt x="121" y="54"/>
                  <a:pt x="120" y="55"/>
                  <a:pt x="120" y="56"/>
                </a:cubicBezTo>
                <a:cubicBezTo>
                  <a:pt x="120" y="58"/>
                  <a:pt x="121" y="59"/>
                  <a:pt x="122" y="59"/>
                </a:cubicBezTo>
                <a:cubicBezTo>
                  <a:pt x="151" y="59"/>
                  <a:pt x="151" y="59"/>
                  <a:pt x="151" y="59"/>
                </a:cubicBezTo>
                <a:cubicBezTo>
                  <a:pt x="152" y="59"/>
                  <a:pt x="153" y="59"/>
                  <a:pt x="154" y="60"/>
                </a:cubicBezTo>
                <a:cubicBezTo>
                  <a:pt x="155" y="61"/>
                  <a:pt x="155" y="62"/>
                  <a:pt x="155" y="63"/>
                </a:cubicBezTo>
                <a:cubicBezTo>
                  <a:pt x="149" y="134"/>
                  <a:pt x="149" y="134"/>
                  <a:pt x="149" y="134"/>
                </a:cubicBezTo>
                <a:cubicBezTo>
                  <a:pt x="149" y="136"/>
                  <a:pt x="150" y="137"/>
                  <a:pt x="151" y="137"/>
                </a:cubicBezTo>
                <a:cubicBezTo>
                  <a:pt x="152" y="137"/>
                  <a:pt x="152" y="137"/>
                  <a:pt x="152" y="137"/>
                </a:cubicBezTo>
                <a:cubicBezTo>
                  <a:pt x="153" y="137"/>
                  <a:pt x="154" y="136"/>
                  <a:pt x="154" y="135"/>
                </a:cubicBezTo>
                <a:cubicBezTo>
                  <a:pt x="160" y="64"/>
                  <a:pt x="160" y="64"/>
                  <a:pt x="160" y="64"/>
                </a:cubicBezTo>
                <a:cubicBezTo>
                  <a:pt x="161" y="61"/>
                  <a:pt x="160" y="59"/>
                  <a:pt x="158" y="57"/>
                </a:cubicBezTo>
                <a:close/>
                <a:moveTo>
                  <a:pt x="82" y="54"/>
                </a:moveTo>
                <a:cubicBezTo>
                  <a:pt x="49" y="54"/>
                  <a:pt x="49" y="54"/>
                  <a:pt x="49" y="54"/>
                </a:cubicBezTo>
                <a:cubicBezTo>
                  <a:pt x="47" y="54"/>
                  <a:pt x="46" y="55"/>
                  <a:pt x="46" y="56"/>
                </a:cubicBezTo>
                <a:cubicBezTo>
                  <a:pt x="46" y="58"/>
                  <a:pt x="47" y="59"/>
                  <a:pt x="49" y="59"/>
                </a:cubicBezTo>
                <a:cubicBezTo>
                  <a:pt x="82" y="59"/>
                  <a:pt x="82" y="59"/>
                  <a:pt x="82" y="59"/>
                </a:cubicBezTo>
                <a:cubicBezTo>
                  <a:pt x="83" y="59"/>
                  <a:pt x="84" y="58"/>
                  <a:pt x="84" y="56"/>
                </a:cubicBezTo>
                <a:cubicBezTo>
                  <a:pt x="84" y="55"/>
                  <a:pt x="83" y="54"/>
                  <a:pt x="82" y="54"/>
                </a:cubicBezTo>
                <a:close/>
                <a:moveTo>
                  <a:pt x="136" y="92"/>
                </a:moveTo>
                <a:cubicBezTo>
                  <a:pt x="135" y="88"/>
                  <a:pt x="132" y="85"/>
                  <a:pt x="127" y="85"/>
                </a:cubicBezTo>
                <a:cubicBezTo>
                  <a:pt x="48" y="85"/>
                  <a:pt x="48" y="85"/>
                  <a:pt x="48" y="85"/>
                </a:cubicBezTo>
                <a:cubicBezTo>
                  <a:pt x="47" y="85"/>
                  <a:pt x="46" y="84"/>
                  <a:pt x="45" y="83"/>
                </a:cubicBezTo>
                <a:cubicBezTo>
                  <a:pt x="44" y="77"/>
                  <a:pt x="44" y="77"/>
                  <a:pt x="44" y="77"/>
                </a:cubicBezTo>
                <a:cubicBezTo>
                  <a:pt x="43" y="73"/>
                  <a:pt x="39" y="70"/>
                  <a:pt x="35" y="70"/>
                </a:cubicBezTo>
                <a:cubicBezTo>
                  <a:pt x="8" y="70"/>
                  <a:pt x="8" y="70"/>
                  <a:pt x="8" y="70"/>
                </a:cubicBezTo>
                <a:cubicBezTo>
                  <a:pt x="6" y="70"/>
                  <a:pt x="3" y="71"/>
                  <a:pt x="2" y="73"/>
                </a:cubicBezTo>
                <a:cubicBezTo>
                  <a:pt x="1" y="75"/>
                  <a:pt x="0" y="77"/>
                  <a:pt x="1" y="79"/>
                </a:cubicBezTo>
                <a:cubicBezTo>
                  <a:pt x="19" y="146"/>
                  <a:pt x="19" y="146"/>
                  <a:pt x="19" y="146"/>
                </a:cubicBezTo>
                <a:cubicBezTo>
                  <a:pt x="19" y="150"/>
                  <a:pt x="23" y="152"/>
                  <a:pt x="26" y="152"/>
                </a:cubicBezTo>
                <a:cubicBezTo>
                  <a:pt x="149" y="152"/>
                  <a:pt x="149" y="152"/>
                  <a:pt x="149" y="152"/>
                </a:cubicBezTo>
                <a:cubicBezTo>
                  <a:pt x="151" y="152"/>
                  <a:pt x="152" y="151"/>
                  <a:pt x="152" y="149"/>
                </a:cubicBezTo>
                <a:cubicBezTo>
                  <a:pt x="152" y="149"/>
                  <a:pt x="152" y="149"/>
                  <a:pt x="152" y="148"/>
                </a:cubicBezTo>
                <a:lnTo>
                  <a:pt x="136" y="92"/>
                </a:lnTo>
                <a:close/>
                <a:moveTo>
                  <a:pt x="26" y="147"/>
                </a:moveTo>
                <a:cubicBezTo>
                  <a:pt x="25" y="147"/>
                  <a:pt x="24" y="146"/>
                  <a:pt x="23" y="145"/>
                </a:cubicBezTo>
                <a:cubicBezTo>
                  <a:pt x="6" y="78"/>
                  <a:pt x="6" y="78"/>
                  <a:pt x="6" y="78"/>
                </a:cubicBezTo>
                <a:cubicBezTo>
                  <a:pt x="5" y="77"/>
                  <a:pt x="6" y="77"/>
                  <a:pt x="6" y="76"/>
                </a:cubicBezTo>
                <a:cubicBezTo>
                  <a:pt x="6" y="75"/>
                  <a:pt x="7" y="75"/>
                  <a:pt x="8" y="75"/>
                </a:cubicBezTo>
                <a:cubicBezTo>
                  <a:pt x="35" y="75"/>
                  <a:pt x="35" y="75"/>
                  <a:pt x="35" y="75"/>
                </a:cubicBezTo>
                <a:cubicBezTo>
                  <a:pt x="37" y="75"/>
                  <a:pt x="38" y="76"/>
                  <a:pt x="39" y="78"/>
                </a:cubicBezTo>
                <a:cubicBezTo>
                  <a:pt x="40" y="84"/>
                  <a:pt x="40" y="84"/>
                  <a:pt x="40" y="84"/>
                </a:cubicBezTo>
                <a:cubicBezTo>
                  <a:pt x="41" y="87"/>
                  <a:pt x="44" y="90"/>
                  <a:pt x="48" y="90"/>
                </a:cubicBezTo>
                <a:cubicBezTo>
                  <a:pt x="127" y="90"/>
                  <a:pt x="127" y="90"/>
                  <a:pt x="127" y="90"/>
                </a:cubicBezTo>
                <a:cubicBezTo>
                  <a:pt x="129" y="90"/>
                  <a:pt x="131" y="91"/>
                  <a:pt x="132" y="93"/>
                </a:cubicBezTo>
                <a:cubicBezTo>
                  <a:pt x="146" y="147"/>
                  <a:pt x="146" y="147"/>
                  <a:pt x="146" y="147"/>
                </a:cubicBezTo>
                <a:lnTo>
                  <a:pt x="26" y="147"/>
                </a:lnTo>
                <a:close/>
                <a:moveTo>
                  <a:pt x="88" y="119"/>
                </a:moveTo>
                <a:cubicBezTo>
                  <a:pt x="70" y="119"/>
                  <a:pt x="70" y="119"/>
                  <a:pt x="70" y="119"/>
                </a:cubicBezTo>
                <a:cubicBezTo>
                  <a:pt x="68" y="119"/>
                  <a:pt x="67" y="120"/>
                  <a:pt x="67" y="122"/>
                </a:cubicBezTo>
                <a:cubicBezTo>
                  <a:pt x="67" y="123"/>
                  <a:pt x="68" y="124"/>
                  <a:pt x="70" y="124"/>
                </a:cubicBezTo>
                <a:cubicBezTo>
                  <a:pt x="88" y="124"/>
                  <a:pt x="88" y="124"/>
                  <a:pt x="88" y="124"/>
                </a:cubicBezTo>
                <a:cubicBezTo>
                  <a:pt x="89" y="124"/>
                  <a:pt x="90" y="123"/>
                  <a:pt x="90" y="122"/>
                </a:cubicBezTo>
                <a:cubicBezTo>
                  <a:pt x="90" y="120"/>
                  <a:pt x="89" y="119"/>
                  <a:pt x="88" y="119"/>
                </a:cubicBezTo>
                <a:close/>
                <a:moveTo>
                  <a:pt x="85" y="116"/>
                </a:moveTo>
                <a:cubicBezTo>
                  <a:pt x="87" y="116"/>
                  <a:pt x="88" y="114"/>
                  <a:pt x="88" y="113"/>
                </a:cubicBezTo>
                <a:cubicBezTo>
                  <a:pt x="88" y="112"/>
                  <a:pt x="87" y="111"/>
                  <a:pt x="85" y="111"/>
                </a:cubicBezTo>
                <a:cubicBezTo>
                  <a:pt x="67" y="111"/>
                  <a:pt x="67" y="111"/>
                  <a:pt x="67" y="111"/>
                </a:cubicBezTo>
                <a:cubicBezTo>
                  <a:pt x="66" y="111"/>
                  <a:pt x="65" y="112"/>
                  <a:pt x="65" y="113"/>
                </a:cubicBezTo>
                <a:cubicBezTo>
                  <a:pt x="65" y="114"/>
                  <a:pt x="66" y="116"/>
                  <a:pt x="67" y="116"/>
                </a:cubicBezTo>
                <a:lnTo>
                  <a:pt x="85" y="116"/>
                </a:lnTo>
                <a:close/>
                <a:moveTo>
                  <a:pt x="104" y="104"/>
                </a:moveTo>
                <a:cubicBezTo>
                  <a:pt x="103" y="103"/>
                  <a:pt x="102" y="102"/>
                  <a:pt x="101" y="102"/>
                </a:cubicBezTo>
                <a:cubicBezTo>
                  <a:pt x="47" y="102"/>
                  <a:pt x="47" y="102"/>
                  <a:pt x="47" y="102"/>
                </a:cubicBezTo>
                <a:cubicBezTo>
                  <a:pt x="46" y="102"/>
                  <a:pt x="45" y="102"/>
                  <a:pt x="45" y="103"/>
                </a:cubicBezTo>
                <a:cubicBezTo>
                  <a:pt x="44" y="103"/>
                  <a:pt x="44" y="104"/>
                  <a:pt x="44" y="105"/>
                </a:cubicBezTo>
                <a:cubicBezTo>
                  <a:pt x="51" y="131"/>
                  <a:pt x="51" y="131"/>
                  <a:pt x="51" y="131"/>
                </a:cubicBezTo>
                <a:cubicBezTo>
                  <a:pt x="52" y="132"/>
                  <a:pt x="53" y="133"/>
                  <a:pt x="54" y="133"/>
                </a:cubicBezTo>
                <a:cubicBezTo>
                  <a:pt x="108" y="133"/>
                  <a:pt x="108" y="133"/>
                  <a:pt x="108" y="133"/>
                </a:cubicBezTo>
                <a:cubicBezTo>
                  <a:pt x="109" y="133"/>
                  <a:pt x="110" y="133"/>
                  <a:pt x="110" y="132"/>
                </a:cubicBezTo>
                <a:cubicBezTo>
                  <a:pt x="111" y="131"/>
                  <a:pt x="111" y="131"/>
                  <a:pt x="111" y="130"/>
                </a:cubicBezTo>
                <a:lnTo>
                  <a:pt x="104" y="104"/>
                </a:lnTo>
                <a:close/>
                <a:moveTo>
                  <a:pt x="56" y="128"/>
                </a:moveTo>
                <a:cubicBezTo>
                  <a:pt x="50" y="107"/>
                  <a:pt x="50" y="107"/>
                  <a:pt x="50" y="107"/>
                </a:cubicBezTo>
                <a:cubicBezTo>
                  <a:pt x="99" y="107"/>
                  <a:pt x="99" y="107"/>
                  <a:pt x="99" y="107"/>
                </a:cubicBezTo>
                <a:cubicBezTo>
                  <a:pt x="105" y="128"/>
                  <a:pt x="105" y="128"/>
                  <a:pt x="105" y="128"/>
                </a:cubicBezTo>
                <a:lnTo>
                  <a:pt x="56" y="128"/>
                </a:lnTo>
                <a:close/>
                <a:moveTo>
                  <a:pt x="144" y="109"/>
                </a:moveTo>
                <a:cubicBezTo>
                  <a:pt x="144" y="109"/>
                  <a:pt x="144" y="109"/>
                  <a:pt x="144" y="109"/>
                </a:cubicBezTo>
                <a:cubicBezTo>
                  <a:pt x="146" y="109"/>
                  <a:pt x="147" y="108"/>
                  <a:pt x="147" y="106"/>
                </a:cubicBezTo>
                <a:cubicBezTo>
                  <a:pt x="150" y="68"/>
                  <a:pt x="150" y="68"/>
                  <a:pt x="150" y="68"/>
                </a:cubicBezTo>
                <a:cubicBezTo>
                  <a:pt x="150" y="67"/>
                  <a:pt x="150" y="66"/>
                  <a:pt x="150" y="66"/>
                </a:cubicBezTo>
                <a:cubicBezTo>
                  <a:pt x="149" y="65"/>
                  <a:pt x="148" y="65"/>
                  <a:pt x="148" y="65"/>
                </a:cubicBezTo>
                <a:cubicBezTo>
                  <a:pt x="121" y="65"/>
                  <a:pt x="121" y="65"/>
                  <a:pt x="121" y="65"/>
                </a:cubicBezTo>
                <a:cubicBezTo>
                  <a:pt x="120" y="65"/>
                  <a:pt x="119" y="66"/>
                  <a:pt x="119" y="67"/>
                </a:cubicBezTo>
                <a:cubicBezTo>
                  <a:pt x="119" y="69"/>
                  <a:pt x="120" y="70"/>
                  <a:pt x="121" y="70"/>
                </a:cubicBezTo>
                <a:cubicBezTo>
                  <a:pt x="145" y="70"/>
                  <a:pt x="145" y="70"/>
                  <a:pt x="145" y="70"/>
                </a:cubicBezTo>
                <a:cubicBezTo>
                  <a:pt x="142" y="106"/>
                  <a:pt x="142" y="106"/>
                  <a:pt x="142" y="106"/>
                </a:cubicBezTo>
                <a:cubicBezTo>
                  <a:pt x="142" y="107"/>
                  <a:pt x="143" y="108"/>
                  <a:pt x="144" y="109"/>
                </a:cubicBezTo>
                <a:close/>
                <a:moveTo>
                  <a:pt x="81" y="65"/>
                </a:moveTo>
                <a:cubicBezTo>
                  <a:pt x="49" y="65"/>
                  <a:pt x="49" y="65"/>
                  <a:pt x="49" y="65"/>
                </a:cubicBezTo>
                <a:cubicBezTo>
                  <a:pt x="47" y="65"/>
                  <a:pt x="46" y="66"/>
                  <a:pt x="46" y="67"/>
                </a:cubicBezTo>
                <a:cubicBezTo>
                  <a:pt x="45" y="78"/>
                  <a:pt x="45" y="78"/>
                  <a:pt x="45" y="78"/>
                </a:cubicBezTo>
                <a:cubicBezTo>
                  <a:pt x="45" y="79"/>
                  <a:pt x="46" y="80"/>
                  <a:pt x="48" y="80"/>
                </a:cubicBezTo>
                <a:cubicBezTo>
                  <a:pt x="48" y="80"/>
                  <a:pt x="48" y="80"/>
                  <a:pt x="48" y="80"/>
                </a:cubicBezTo>
                <a:cubicBezTo>
                  <a:pt x="49" y="80"/>
                  <a:pt x="50" y="79"/>
                  <a:pt x="50" y="78"/>
                </a:cubicBezTo>
                <a:cubicBezTo>
                  <a:pt x="51" y="70"/>
                  <a:pt x="51" y="70"/>
                  <a:pt x="51" y="70"/>
                </a:cubicBezTo>
                <a:cubicBezTo>
                  <a:pt x="81" y="70"/>
                  <a:pt x="81" y="70"/>
                  <a:pt x="81" y="70"/>
                </a:cubicBezTo>
                <a:cubicBezTo>
                  <a:pt x="83" y="70"/>
                  <a:pt x="84" y="69"/>
                  <a:pt x="84" y="67"/>
                </a:cubicBezTo>
                <a:cubicBezTo>
                  <a:pt x="84" y="66"/>
                  <a:pt x="83" y="65"/>
                  <a:pt x="81" y="65"/>
                </a:cubicBezTo>
                <a:close/>
                <a:moveTo>
                  <a:pt x="78" y="35"/>
                </a:moveTo>
                <a:cubicBezTo>
                  <a:pt x="90" y="35"/>
                  <a:pt x="90" y="35"/>
                  <a:pt x="90" y="35"/>
                </a:cubicBezTo>
                <a:cubicBezTo>
                  <a:pt x="85" y="82"/>
                  <a:pt x="85" y="82"/>
                  <a:pt x="85" y="82"/>
                </a:cubicBezTo>
                <a:cubicBezTo>
                  <a:pt x="85" y="83"/>
                  <a:pt x="86" y="85"/>
                  <a:pt x="88" y="85"/>
                </a:cubicBezTo>
                <a:cubicBezTo>
                  <a:pt x="89" y="85"/>
                  <a:pt x="90" y="84"/>
                  <a:pt x="91" y="82"/>
                </a:cubicBezTo>
                <a:cubicBezTo>
                  <a:pt x="95" y="33"/>
                  <a:pt x="95" y="33"/>
                  <a:pt x="95" y="33"/>
                </a:cubicBezTo>
                <a:cubicBezTo>
                  <a:pt x="95" y="32"/>
                  <a:pt x="95" y="31"/>
                  <a:pt x="94" y="31"/>
                </a:cubicBezTo>
                <a:cubicBezTo>
                  <a:pt x="94" y="30"/>
                  <a:pt x="93" y="30"/>
                  <a:pt x="92" y="30"/>
                </a:cubicBezTo>
                <a:cubicBezTo>
                  <a:pt x="84" y="30"/>
                  <a:pt x="84" y="30"/>
                  <a:pt x="84" y="30"/>
                </a:cubicBezTo>
                <a:cubicBezTo>
                  <a:pt x="107" y="6"/>
                  <a:pt x="107" y="6"/>
                  <a:pt x="107" y="6"/>
                </a:cubicBezTo>
                <a:cubicBezTo>
                  <a:pt x="125" y="30"/>
                  <a:pt x="125" y="30"/>
                  <a:pt x="125" y="30"/>
                </a:cubicBezTo>
                <a:cubicBezTo>
                  <a:pt x="116" y="30"/>
                  <a:pt x="116" y="30"/>
                  <a:pt x="116" y="30"/>
                </a:cubicBezTo>
                <a:cubicBezTo>
                  <a:pt x="114" y="30"/>
                  <a:pt x="113" y="31"/>
                  <a:pt x="113" y="32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09" y="83"/>
                  <a:pt x="110" y="85"/>
                  <a:pt x="111" y="85"/>
                </a:cubicBezTo>
                <a:cubicBezTo>
                  <a:pt x="111" y="85"/>
                  <a:pt x="111" y="85"/>
                  <a:pt x="111" y="85"/>
                </a:cubicBezTo>
                <a:cubicBezTo>
                  <a:pt x="113" y="85"/>
                  <a:pt x="114" y="84"/>
                  <a:pt x="114" y="82"/>
                </a:cubicBezTo>
                <a:cubicBezTo>
                  <a:pt x="118" y="35"/>
                  <a:pt x="118" y="35"/>
                  <a:pt x="118" y="35"/>
                </a:cubicBezTo>
                <a:cubicBezTo>
                  <a:pt x="130" y="35"/>
                  <a:pt x="130" y="35"/>
                  <a:pt x="130" y="35"/>
                </a:cubicBezTo>
                <a:cubicBezTo>
                  <a:pt x="131" y="35"/>
                  <a:pt x="132" y="34"/>
                  <a:pt x="132" y="33"/>
                </a:cubicBezTo>
                <a:cubicBezTo>
                  <a:pt x="133" y="33"/>
                  <a:pt x="132" y="32"/>
                  <a:pt x="132" y="31"/>
                </a:cubicBezTo>
                <a:cubicBezTo>
                  <a:pt x="109" y="1"/>
                  <a:pt x="109" y="1"/>
                  <a:pt x="109" y="1"/>
                </a:cubicBezTo>
                <a:cubicBezTo>
                  <a:pt x="108" y="0"/>
                  <a:pt x="108" y="0"/>
                  <a:pt x="107" y="0"/>
                </a:cubicBezTo>
                <a:cubicBezTo>
                  <a:pt x="106" y="0"/>
                  <a:pt x="105" y="0"/>
                  <a:pt x="105" y="0"/>
                </a:cubicBezTo>
                <a:cubicBezTo>
                  <a:pt x="76" y="31"/>
                  <a:pt x="76" y="31"/>
                  <a:pt x="76" y="31"/>
                </a:cubicBezTo>
                <a:cubicBezTo>
                  <a:pt x="76" y="31"/>
                  <a:pt x="76" y="32"/>
                  <a:pt x="76" y="33"/>
                </a:cubicBezTo>
                <a:cubicBezTo>
                  <a:pt x="76" y="34"/>
                  <a:pt x="77" y="35"/>
                  <a:pt x="78" y="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D804138F-B18A-6F9B-8274-FED59015049D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1397000"/>
            <a:ext cx="255588" cy="206375"/>
          </a:xfrm>
          <a:custGeom>
            <a:avLst/>
            <a:gdLst>
              <a:gd name="T0" fmla="*/ 141 w 161"/>
              <a:gd name="T1" fmla="*/ 80 h 130"/>
              <a:gd name="T2" fmla="*/ 135 w 161"/>
              <a:gd name="T3" fmla="*/ 58 h 130"/>
              <a:gd name="T4" fmla="*/ 122 w 161"/>
              <a:gd name="T5" fmla="*/ 43 h 130"/>
              <a:gd name="T6" fmla="*/ 119 w 161"/>
              <a:gd name="T7" fmla="*/ 39 h 130"/>
              <a:gd name="T8" fmla="*/ 98 w 161"/>
              <a:gd name="T9" fmla="*/ 43 h 130"/>
              <a:gd name="T10" fmla="*/ 86 w 161"/>
              <a:gd name="T11" fmla="*/ 58 h 130"/>
              <a:gd name="T12" fmla="*/ 79 w 161"/>
              <a:gd name="T13" fmla="*/ 80 h 130"/>
              <a:gd name="T14" fmla="*/ 79 w 161"/>
              <a:gd name="T15" fmla="*/ 104 h 130"/>
              <a:gd name="T16" fmla="*/ 90 w 161"/>
              <a:gd name="T17" fmla="*/ 123 h 130"/>
              <a:gd name="T18" fmla="*/ 98 w 161"/>
              <a:gd name="T19" fmla="*/ 124 h 130"/>
              <a:gd name="T20" fmla="*/ 119 w 161"/>
              <a:gd name="T21" fmla="*/ 127 h 130"/>
              <a:gd name="T22" fmla="*/ 121 w 161"/>
              <a:gd name="T23" fmla="*/ 124 h 130"/>
              <a:gd name="T24" fmla="*/ 129 w 161"/>
              <a:gd name="T25" fmla="*/ 124 h 130"/>
              <a:gd name="T26" fmla="*/ 141 w 161"/>
              <a:gd name="T27" fmla="*/ 104 h 130"/>
              <a:gd name="T28" fmla="*/ 130 w 161"/>
              <a:gd name="T29" fmla="*/ 63 h 130"/>
              <a:gd name="T30" fmla="*/ 116 w 161"/>
              <a:gd name="T31" fmla="*/ 46 h 130"/>
              <a:gd name="T32" fmla="*/ 113 w 161"/>
              <a:gd name="T33" fmla="*/ 122 h 130"/>
              <a:gd name="T34" fmla="*/ 127 w 161"/>
              <a:gd name="T35" fmla="*/ 119 h 130"/>
              <a:gd name="T36" fmla="*/ 130 w 161"/>
              <a:gd name="T37" fmla="*/ 107 h 130"/>
              <a:gd name="T38" fmla="*/ 132 w 161"/>
              <a:gd name="T39" fmla="*/ 99 h 130"/>
              <a:gd name="T40" fmla="*/ 122 w 161"/>
              <a:gd name="T41" fmla="*/ 118 h 130"/>
              <a:gd name="T42" fmla="*/ 117 w 161"/>
              <a:gd name="T43" fmla="*/ 114 h 130"/>
              <a:gd name="T44" fmla="*/ 109 w 161"/>
              <a:gd name="T45" fmla="*/ 119 h 130"/>
              <a:gd name="T46" fmla="*/ 104 w 161"/>
              <a:gd name="T47" fmla="*/ 118 h 130"/>
              <a:gd name="T48" fmla="*/ 103 w 161"/>
              <a:gd name="T49" fmla="*/ 117 h 130"/>
              <a:gd name="T50" fmla="*/ 90 w 161"/>
              <a:gd name="T51" fmla="*/ 107 h 130"/>
              <a:gd name="T52" fmla="*/ 84 w 161"/>
              <a:gd name="T53" fmla="*/ 88 h 130"/>
              <a:gd name="T54" fmla="*/ 84 w 161"/>
              <a:gd name="T55" fmla="*/ 68 h 130"/>
              <a:gd name="T56" fmla="*/ 94 w 161"/>
              <a:gd name="T57" fmla="*/ 52 h 130"/>
              <a:gd name="T58" fmla="*/ 103 w 161"/>
              <a:gd name="T59" fmla="*/ 49 h 130"/>
              <a:gd name="T60" fmla="*/ 106 w 161"/>
              <a:gd name="T61" fmla="*/ 42 h 130"/>
              <a:gd name="T62" fmla="*/ 122 w 161"/>
              <a:gd name="T63" fmla="*/ 49 h 130"/>
              <a:gd name="T64" fmla="*/ 132 w 161"/>
              <a:gd name="T65" fmla="*/ 68 h 130"/>
              <a:gd name="T66" fmla="*/ 136 w 161"/>
              <a:gd name="T67" fmla="*/ 89 h 130"/>
              <a:gd name="T68" fmla="*/ 136 w 161"/>
              <a:gd name="T69" fmla="*/ 88 h 130"/>
              <a:gd name="T70" fmla="*/ 139 w 161"/>
              <a:gd name="T71" fmla="*/ 68 h 130"/>
              <a:gd name="T72" fmla="*/ 138 w 161"/>
              <a:gd name="T73" fmla="*/ 91 h 130"/>
              <a:gd name="T74" fmla="*/ 46 w 161"/>
              <a:gd name="T75" fmla="*/ 16 h 130"/>
              <a:gd name="T76" fmla="*/ 49 w 161"/>
              <a:gd name="T77" fmla="*/ 7 h 130"/>
              <a:gd name="T78" fmla="*/ 103 w 161"/>
              <a:gd name="T79" fmla="*/ 13 h 130"/>
              <a:gd name="T80" fmla="*/ 41 w 161"/>
              <a:gd name="T81" fmla="*/ 7 h 130"/>
              <a:gd name="T82" fmla="*/ 30 w 161"/>
              <a:gd name="T83" fmla="*/ 29 h 130"/>
              <a:gd name="T84" fmla="*/ 46 w 161"/>
              <a:gd name="T85" fmla="*/ 7 h 130"/>
              <a:gd name="T86" fmla="*/ 100 w 161"/>
              <a:gd name="T87" fmla="*/ 16 h 130"/>
              <a:gd name="T88" fmla="*/ 151 w 161"/>
              <a:gd name="T89" fmla="*/ 97 h 130"/>
              <a:gd name="T90" fmla="*/ 26 w 161"/>
              <a:gd name="T91" fmla="*/ 107 h 130"/>
              <a:gd name="T92" fmla="*/ 39 w 161"/>
              <a:gd name="T93" fmla="*/ 38 h 130"/>
              <a:gd name="T94" fmla="*/ 48 w 161"/>
              <a:gd name="T95" fmla="*/ 45 h 130"/>
              <a:gd name="T96" fmla="*/ 1 w 161"/>
              <a:gd name="T97" fmla="*/ 39 h 130"/>
              <a:gd name="T98" fmla="*/ 149 w 161"/>
              <a:gd name="T99" fmla="*/ 101 h 130"/>
              <a:gd name="T100" fmla="*/ 141 w 161"/>
              <a:gd name="T101" fmla="*/ 112 h 130"/>
              <a:gd name="T102" fmla="*/ 74 w 161"/>
              <a:gd name="T103" fmla="*/ 84 h 130"/>
              <a:gd name="T104" fmla="*/ 73 w 161"/>
              <a:gd name="T105" fmla="*/ 73 h 130"/>
              <a:gd name="T106" fmla="*/ 73 w 161"/>
              <a:gd name="T107" fmla="*/ 73 h 130"/>
              <a:gd name="T108" fmla="*/ 51 w 161"/>
              <a:gd name="T109" fmla="*/ 91 h 130"/>
              <a:gd name="T110" fmla="*/ 50 w 161"/>
              <a:gd name="T111" fmla="*/ 67 h 130"/>
              <a:gd name="T112" fmla="*/ 51 w 161"/>
              <a:gd name="T113" fmla="*/ 30 h 130"/>
              <a:gd name="T114" fmla="*/ 150 w 161"/>
              <a:gd name="T115" fmla="*/ 27 h 130"/>
              <a:gd name="T116" fmla="*/ 107 w 161"/>
              <a:gd name="T117" fmla="*/ 51 h 130"/>
              <a:gd name="T118" fmla="*/ 89 w 161"/>
              <a:gd name="T119" fmla="*/ 83 h 130"/>
              <a:gd name="T120" fmla="*/ 107 w 161"/>
              <a:gd name="T121" fmla="*/ 107 h 130"/>
              <a:gd name="T122" fmla="*/ 119 w 161"/>
              <a:gd name="T123" fmla="*/ 83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1" h="130">
                <a:moveTo>
                  <a:pt x="141" y="104"/>
                </a:moveTo>
                <a:cubicBezTo>
                  <a:pt x="142" y="104"/>
                  <a:pt x="143" y="103"/>
                  <a:pt x="143" y="102"/>
                </a:cubicBezTo>
                <a:cubicBezTo>
                  <a:pt x="145" y="93"/>
                  <a:pt x="145" y="93"/>
                  <a:pt x="145" y="93"/>
                </a:cubicBezTo>
                <a:cubicBezTo>
                  <a:pt x="146" y="92"/>
                  <a:pt x="145" y="91"/>
                  <a:pt x="145" y="91"/>
                </a:cubicBezTo>
                <a:cubicBezTo>
                  <a:pt x="141" y="87"/>
                  <a:pt x="141" y="87"/>
                  <a:pt x="141" y="87"/>
                </a:cubicBezTo>
                <a:cubicBezTo>
                  <a:pt x="141" y="84"/>
                  <a:pt x="141" y="81"/>
                  <a:pt x="141" y="80"/>
                </a:cubicBezTo>
                <a:cubicBezTo>
                  <a:pt x="145" y="76"/>
                  <a:pt x="145" y="76"/>
                  <a:pt x="145" y="76"/>
                </a:cubicBezTo>
                <a:cubicBezTo>
                  <a:pt x="145" y="75"/>
                  <a:pt x="146" y="75"/>
                  <a:pt x="145" y="74"/>
                </a:cubicBezTo>
                <a:cubicBezTo>
                  <a:pt x="143" y="65"/>
                  <a:pt x="143" y="65"/>
                  <a:pt x="143" y="65"/>
                </a:cubicBezTo>
                <a:cubicBezTo>
                  <a:pt x="143" y="64"/>
                  <a:pt x="142" y="63"/>
                  <a:pt x="141" y="63"/>
                </a:cubicBezTo>
                <a:cubicBezTo>
                  <a:pt x="137" y="62"/>
                  <a:pt x="137" y="62"/>
                  <a:pt x="137" y="62"/>
                </a:cubicBezTo>
                <a:cubicBezTo>
                  <a:pt x="135" y="58"/>
                  <a:pt x="135" y="58"/>
                  <a:pt x="135" y="58"/>
                </a:cubicBezTo>
                <a:cubicBezTo>
                  <a:pt x="136" y="51"/>
                  <a:pt x="136" y="51"/>
                  <a:pt x="136" y="51"/>
                </a:cubicBezTo>
                <a:cubicBezTo>
                  <a:pt x="136" y="50"/>
                  <a:pt x="136" y="50"/>
                  <a:pt x="135" y="49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30" y="43"/>
                  <a:pt x="129" y="43"/>
                  <a:pt x="129" y="43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1" y="43"/>
                  <a:pt x="121" y="43"/>
                  <a:pt x="121" y="43"/>
                </a:cubicBezTo>
                <a:cubicBezTo>
                  <a:pt x="121" y="43"/>
                  <a:pt x="121" y="43"/>
                  <a:pt x="121" y="43"/>
                </a:cubicBezTo>
                <a:cubicBezTo>
                  <a:pt x="121" y="43"/>
                  <a:pt x="120" y="43"/>
                  <a:pt x="120" y="43"/>
                </a:cubicBezTo>
                <a:cubicBezTo>
                  <a:pt x="120" y="43"/>
                  <a:pt x="120" y="43"/>
                  <a:pt x="120" y="43"/>
                </a:cubicBezTo>
                <a:cubicBezTo>
                  <a:pt x="119" y="39"/>
                  <a:pt x="119" y="39"/>
                  <a:pt x="119" y="39"/>
                </a:cubicBezTo>
                <a:cubicBezTo>
                  <a:pt x="119" y="38"/>
                  <a:pt x="118" y="37"/>
                  <a:pt x="117" y="37"/>
                </a:cubicBezTo>
                <a:cubicBezTo>
                  <a:pt x="103" y="37"/>
                  <a:pt x="103" y="37"/>
                  <a:pt x="103" y="37"/>
                </a:cubicBezTo>
                <a:cubicBezTo>
                  <a:pt x="102" y="37"/>
                  <a:pt x="101" y="38"/>
                  <a:pt x="101" y="39"/>
                </a:cubicBezTo>
                <a:cubicBezTo>
                  <a:pt x="100" y="43"/>
                  <a:pt x="100" y="43"/>
                  <a:pt x="100" y="43"/>
                </a:cubicBezTo>
                <a:cubicBezTo>
                  <a:pt x="100" y="43"/>
                  <a:pt x="100" y="43"/>
                  <a:pt x="100" y="43"/>
                </a:cubicBezTo>
                <a:cubicBezTo>
                  <a:pt x="99" y="43"/>
                  <a:pt x="99" y="43"/>
                  <a:pt x="98" y="43"/>
                </a:cubicBezTo>
                <a:cubicBezTo>
                  <a:pt x="92" y="43"/>
                  <a:pt x="92" y="43"/>
                  <a:pt x="92" y="43"/>
                </a:cubicBezTo>
                <a:cubicBezTo>
                  <a:pt x="91" y="43"/>
                  <a:pt x="90" y="43"/>
                  <a:pt x="90" y="44"/>
                </a:cubicBezTo>
                <a:cubicBezTo>
                  <a:pt x="90" y="44"/>
                  <a:pt x="90" y="44"/>
                  <a:pt x="90" y="44"/>
                </a:cubicBezTo>
                <a:cubicBezTo>
                  <a:pt x="85" y="49"/>
                  <a:pt x="85" y="49"/>
                  <a:pt x="85" y="49"/>
                </a:cubicBezTo>
                <a:cubicBezTo>
                  <a:pt x="84" y="50"/>
                  <a:pt x="84" y="50"/>
                  <a:pt x="84" y="51"/>
                </a:cubicBezTo>
                <a:cubicBezTo>
                  <a:pt x="86" y="58"/>
                  <a:pt x="86" y="58"/>
                  <a:pt x="86" y="58"/>
                </a:cubicBezTo>
                <a:cubicBezTo>
                  <a:pt x="84" y="59"/>
                  <a:pt x="84" y="61"/>
                  <a:pt x="83" y="63"/>
                </a:cubicBezTo>
                <a:cubicBezTo>
                  <a:pt x="79" y="63"/>
                  <a:pt x="79" y="63"/>
                  <a:pt x="79" y="63"/>
                </a:cubicBezTo>
                <a:cubicBezTo>
                  <a:pt x="78" y="63"/>
                  <a:pt x="77" y="64"/>
                  <a:pt x="77" y="65"/>
                </a:cubicBezTo>
                <a:cubicBezTo>
                  <a:pt x="75" y="74"/>
                  <a:pt x="75" y="74"/>
                  <a:pt x="75" y="74"/>
                </a:cubicBezTo>
                <a:cubicBezTo>
                  <a:pt x="75" y="75"/>
                  <a:pt x="75" y="75"/>
                  <a:pt x="75" y="76"/>
                </a:cubicBezTo>
                <a:cubicBezTo>
                  <a:pt x="79" y="80"/>
                  <a:pt x="79" y="80"/>
                  <a:pt x="79" y="80"/>
                </a:cubicBezTo>
                <a:cubicBezTo>
                  <a:pt x="79" y="81"/>
                  <a:pt x="79" y="82"/>
                  <a:pt x="79" y="83"/>
                </a:cubicBezTo>
                <a:cubicBezTo>
                  <a:pt x="79" y="85"/>
                  <a:pt x="79" y="86"/>
                  <a:pt x="79" y="87"/>
                </a:cubicBezTo>
                <a:cubicBezTo>
                  <a:pt x="75" y="91"/>
                  <a:pt x="75" y="91"/>
                  <a:pt x="75" y="91"/>
                </a:cubicBezTo>
                <a:cubicBezTo>
                  <a:pt x="75" y="91"/>
                  <a:pt x="75" y="92"/>
                  <a:pt x="75" y="93"/>
                </a:cubicBezTo>
                <a:cubicBezTo>
                  <a:pt x="77" y="102"/>
                  <a:pt x="77" y="102"/>
                  <a:pt x="77" y="102"/>
                </a:cubicBezTo>
                <a:cubicBezTo>
                  <a:pt x="77" y="103"/>
                  <a:pt x="78" y="104"/>
                  <a:pt x="79" y="104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84" y="106"/>
                  <a:pt x="84" y="107"/>
                  <a:pt x="86" y="109"/>
                </a:cubicBezTo>
                <a:cubicBezTo>
                  <a:pt x="84" y="116"/>
                  <a:pt x="84" y="116"/>
                  <a:pt x="84" y="116"/>
                </a:cubicBezTo>
                <a:cubicBezTo>
                  <a:pt x="84" y="116"/>
                  <a:pt x="84" y="117"/>
                  <a:pt x="85" y="118"/>
                </a:cubicBezTo>
                <a:cubicBezTo>
                  <a:pt x="90" y="123"/>
                  <a:pt x="90" y="123"/>
                  <a:pt x="90" y="123"/>
                </a:cubicBezTo>
                <a:cubicBezTo>
                  <a:pt x="90" y="123"/>
                  <a:pt x="90" y="123"/>
                  <a:pt x="90" y="123"/>
                </a:cubicBezTo>
                <a:cubicBezTo>
                  <a:pt x="90" y="123"/>
                  <a:pt x="90" y="123"/>
                  <a:pt x="90" y="123"/>
                </a:cubicBezTo>
                <a:cubicBezTo>
                  <a:pt x="90" y="124"/>
                  <a:pt x="90" y="124"/>
                  <a:pt x="90" y="124"/>
                </a:cubicBezTo>
                <a:cubicBezTo>
                  <a:pt x="90" y="124"/>
                  <a:pt x="91" y="124"/>
                  <a:pt x="91" y="124"/>
                </a:cubicBezTo>
                <a:cubicBezTo>
                  <a:pt x="91" y="124"/>
                  <a:pt x="91" y="124"/>
                  <a:pt x="91" y="124"/>
                </a:cubicBezTo>
                <a:cubicBezTo>
                  <a:pt x="91" y="124"/>
                  <a:pt x="91" y="124"/>
                  <a:pt x="92" y="124"/>
                </a:cubicBezTo>
                <a:cubicBezTo>
                  <a:pt x="98" y="124"/>
                  <a:pt x="98" y="124"/>
                  <a:pt x="98" y="124"/>
                </a:cubicBezTo>
                <a:cubicBezTo>
                  <a:pt x="99" y="124"/>
                  <a:pt x="99" y="124"/>
                  <a:pt x="100" y="124"/>
                </a:cubicBezTo>
                <a:cubicBezTo>
                  <a:pt x="100" y="123"/>
                  <a:pt x="100" y="123"/>
                  <a:pt x="100" y="123"/>
                </a:cubicBezTo>
                <a:cubicBezTo>
                  <a:pt x="101" y="128"/>
                  <a:pt x="101" y="128"/>
                  <a:pt x="101" y="128"/>
                </a:cubicBezTo>
                <a:cubicBezTo>
                  <a:pt x="101" y="129"/>
                  <a:pt x="102" y="130"/>
                  <a:pt x="103" y="130"/>
                </a:cubicBezTo>
                <a:cubicBezTo>
                  <a:pt x="117" y="130"/>
                  <a:pt x="117" y="130"/>
                  <a:pt x="117" y="130"/>
                </a:cubicBezTo>
                <a:cubicBezTo>
                  <a:pt x="118" y="130"/>
                  <a:pt x="119" y="129"/>
                  <a:pt x="119" y="127"/>
                </a:cubicBezTo>
                <a:cubicBezTo>
                  <a:pt x="120" y="123"/>
                  <a:pt x="120" y="123"/>
                  <a:pt x="120" y="123"/>
                </a:cubicBezTo>
                <a:cubicBezTo>
                  <a:pt x="120" y="123"/>
                  <a:pt x="120" y="123"/>
                  <a:pt x="120" y="123"/>
                </a:cubicBezTo>
                <a:cubicBezTo>
                  <a:pt x="120" y="123"/>
                  <a:pt x="120" y="123"/>
                  <a:pt x="120" y="124"/>
                </a:cubicBezTo>
                <a:cubicBezTo>
                  <a:pt x="120" y="124"/>
                  <a:pt x="120" y="124"/>
                  <a:pt x="120" y="124"/>
                </a:cubicBezTo>
                <a:cubicBezTo>
                  <a:pt x="120" y="124"/>
                  <a:pt x="120" y="124"/>
                  <a:pt x="121" y="124"/>
                </a:cubicBezTo>
                <a:cubicBezTo>
                  <a:pt x="121" y="124"/>
                  <a:pt x="121" y="124"/>
                  <a:pt x="121" y="124"/>
                </a:cubicBezTo>
                <a:cubicBezTo>
                  <a:pt x="121" y="124"/>
                  <a:pt x="121" y="124"/>
                  <a:pt x="121" y="124"/>
                </a:cubicBezTo>
                <a:cubicBezTo>
                  <a:pt x="121" y="124"/>
                  <a:pt x="121" y="124"/>
                  <a:pt x="121" y="124"/>
                </a:cubicBezTo>
                <a:cubicBezTo>
                  <a:pt x="121" y="124"/>
                  <a:pt x="121" y="124"/>
                  <a:pt x="122" y="124"/>
                </a:cubicBezTo>
                <a:cubicBezTo>
                  <a:pt x="122" y="124"/>
                  <a:pt x="122" y="124"/>
                  <a:pt x="122" y="124"/>
                </a:cubicBezTo>
                <a:cubicBezTo>
                  <a:pt x="122" y="124"/>
                  <a:pt x="122" y="124"/>
                  <a:pt x="122" y="124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9" y="124"/>
                  <a:pt x="130" y="124"/>
                  <a:pt x="130" y="123"/>
                </a:cubicBezTo>
                <a:cubicBezTo>
                  <a:pt x="135" y="118"/>
                  <a:pt x="135" y="118"/>
                  <a:pt x="135" y="118"/>
                </a:cubicBezTo>
                <a:cubicBezTo>
                  <a:pt x="136" y="117"/>
                  <a:pt x="136" y="116"/>
                  <a:pt x="136" y="116"/>
                </a:cubicBezTo>
                <a:cubicBezTo>
                  <a:pt x="135" y="109"/>
                  <a:pt x="135" y="109"/>
                  <a:pt x="135" y="109"/>
                </a:cubicBezTo>
                <a:cubicBezTo>
                  <a:pt x="136" y="107"/>
                  <a:pt x="137" y="105"/>
                  <a:pt x="137" y="104"/>
                </a:cubicBezTo>
                <a:lnTo>
                  <a:pt x="141" y="104"/>
                </a:lnTo>
                <a:close/>
                <a:moveTo>
                  <a:pt x="127" y="48"/>
                </a:moveTo>
                <a:cubicBezTo>
                  <a:pt x="131" y="51"/>
                  <a:pt x="131" y="51"/>
                  <a:pt x="131" y="51"/>
                </a:cubicBezTo>
                <a:cubicBezTo>
                  <a:pt x="129" y="57"/>
                  <a:pt x="129" y="57"/>
                  <a:pt x="129" y="57"/>
                </a:cubicBezTo>
                <a:cubicBezTo>
                  <a:pt x="129" y="58"/>
                  <a:pt x="129" y="59"/>
                  <a:pt x="130" y="59"/>
                </a:cubicBezTo>
                <a:cubicBezTo>
                  <a:pt x="132" y="63"/>
                  <a:pt x="132" y="63"/>
                  <a:pt x="132" y="63"/>
                </a:cubicBezTo>
                <a:cubicBezTo>
                  <a:pt x="130" y="63"/>
                  <a:pt x="130" y="63"/>
                  <a:pt x="130" y="63"/>
                </a:cubicBezTo>
                <a:cubicBezTo>
                  <a:pt x="130" y="61"/>
                  <a:pt x="129" y="59"/>
                  <a:pt x="128" y="58"/>
                </a:cubicBezTo>
                <a:cubicBezTo>
                  <a:pt x="129" y="51"/>
                  <a:pt x="129" y="51"/>
                  <a:pt x="129" y="51"/>
                </a:cubicBezTo>
                <a:cubicBezTo>
                  <a:pt x="129" y="50"/>
                  <a:pt x="129" y="50"/>
                  <a:pt x="129" y="49"/>
                </a:cubicBezTo>
                <a:cubicBezTo>
                  <a:pt x="127" y="48"/>
                  <a:pt x="127" y="48"/>
                  <a:pt x="127" y="48"/>
                </a:cubicBezTo>
                <a:close/>
                <a:moveTo>
                  <a:pt x="115" y="42"/>
                </a:moveTo>
                <a:cubicBezTo>
                  <a:pt x="116" y="46"/>
                  <a:pt x="116" y="46"/>
                  <a:pt x="116" y="46"/>
                </a:cubicBezTo>
                <a:cubicBezTo>
                  <a:pt x="115" y="46"/>
                  <a:pt x="114" y="45"/>
                  <a:pt x="113" y="45"/>
                </a:cubicBezTo>
                <a:cubicBezTo>
                  <a:pt x="113" y="42"/>
                  <a:pt x="113" y="42"/>
                  <a:pt x="113" y="42"/>
                </a:cubicBezTo>
                <a:lnTo>
                  <a:pt x="115" y="42"/>
                </a:lnTo>
                <a:close/>
                <a:moveTo>
                  <a:pt x="114" y="125"/>
                </a:moveTo>
                <a:cubicBezTo>
                  <a:pt x="113" y="125"/>
                  <a:pt x="113" y="125"/>
                  <a:pt x="113" y="125"/>
                </a:cubicBezTo>
                <a:cubicBezTo>
                  <a:pt x="113" y="122"/>
                  <a:pt x="113" y="122"/>
                  <a:pt x="113" y="122"/>
                </a:cubicBezTo>
                <a:cubicBezTo>
                  <a:pt x="114" y="122"/>
                  <a:pt x="114" y="121"/>
                  <a:pt x="115" y="121"/>
                </a:cubicBezTo>
                <a:lnTo>
                  <a:pt x="114" y="125"/>
                </a:lnTo>
                <a:close/>
                <a:moveTo>
                  <a:pt x="129" y="109"/>
                </a:moveTo>
                <a:cubicBezTo>
                  <a:pt x="131" y="115"/>
                  <a:pt x="131" y="115"/>
                  <a:pt x="131" y="115"/>
                </a:cubicBezTo>
                <a:cubicBezTo>
                  <a:pt x="127" y="119"/>
                  <a:pt x="127" y="119"/>
                  <a:pt x="127" y="119"/>
                </a:cubicBezTo>
                <a:cubicBezTo>
                  <a:pt x="127" y="119"/>
                  <a:pt x="127" y="119"/>
                  <a:pt x="127" y="119"/>
                </a:cubicBezTo>
                <a:cubicBezTo>
                  <a:pt x="129" y="118"/>
                  <a:pt x="129" y="118"/>
                  <a:pt x="129" y="118"/>
                </a:cubicBezTo>
                <a:cubicBezTo>
                  <a:pt x="129" y="117"/>
                  <a:pt x="129" y="116"/>
                  <a:pt x="129" y="116"/>
                </a:cubicBezTo>
                <a:cubicBezTo>
                  <a:pt x="128" y="109"/>
                  <a:pt x="128" y="109"/>
                  <a:pt x="128" y="109"/>
                </a:cubicBezTo>
                <a:cubicBezTo>
                  <a:pt x="129" y="107"/>
                  <a:pt x="130" y="106"/>
                  <a:pt x="130" y="104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131" y="105"/>
                  <a:pt x="130" y="106"/>
                  <a:pt x="130" y="107"/>
                </a:cubicBezTo>
                <a:cubicBezTo>
                  <a:pt x="129" y="108"/>
                  <a:pt x="129" y="109"/>
                  <a:pt x="129" y="109"/>
                </a:cubicBezTo>
                <a:close/>
                <a:moveTo>
                  <a:pt x="129" y="83"/>
                </a:moveTo>
                <a:cubicBezTo>
                  <a:pt x="129" y="85"/>
                  <a:pt x="129" y="86"/>
                  <a:pt x="129" y="88"/>
                </a:cubicBezTo>
                <a:cubicBezTo>
                  <a:pt x="129" y="89"/>
                  <a:pt x="129" y="89"/>
                  <a:pt x="130" y="90"/>
                </a:cubicBezTo>
                <a:cubicBezTo>
                  <a:pt x="133" y="93"/>
                  <a:pt x="133" y="93"/>
                  <a:pt x="133" y="93"/>
                </a:cubicBezTo>
                <a:cubicBezTo>
                  <a:pt x="132" y="99"/>
                  <a:pt x="132" y="99"/>
                  <a:pt x="132" y="99"/>
                </a:cubicBezTo>
                <a:cubicBezTo>
                  <a:pt x="129" y="99"/>
                  <a:pt x="129" y="99"/>
                  <a:pt x="129" y="99"/>
                </a:cubicBezTo>
                <a:cubicBezTo>
                  <a:pt x="128" y="98"/>
                  <a:pt x="127" y="99"/>
                  <a:pt x="126" y="100"/>
                </a:cubicBezTo>
                <a:cubicBezTo>
                  <a:pt x="125" y="103"/>
                  <a:pt x="124" y="105"/>
                  <a:pt x="123" y="107"/>
                </a:cubicBezTo>
                <a:cubicBezTo>
                  <a:pt x="122" y="108"/>
                  <a:pt x="122" y="109"/>
                  <a:pt x="122" y="109"/>
                </a:cubicBezTo>
                <a:cubicBezTo>
                  <a:pt x="124" y="115"/>
                  <a:pt x="124" y="115"/>
                  <a:pt x="124" y="115"/>
                </a:cubicBezTo>
                <a:cubicBezTo>
                  <a:pt x="122" y="118"/>
                  <a:pt x="122" y="118"/>
                  <a:pt x="122" y="118"/>
                </a:cubicBezTo>
                <a:cubicBezTo>
                  <a:pt x="119" y="115"/>
                  <a:pt x="119" y="115"/>
                  <a:pt x="119" y="115"/>
                </a:cubicBezTo>
                <a:cubicBezTo>
                  <a:pt x="119" y="115"/>
                  <a:pt x="119" y="115"/>
                  <a:pt x="119" y="115"/>
                </a:cubicBezTo>
                <a:cubicBezTo>
                  <a:pt x="119" y="115"/>
                  <a:pt x="118" y="114"/>
                  <a:pt x="118" y="114"/>
                </a:cubicBezTo>
                <a:cubicBezTo>
                  <a:pt x="118" y="114"/>
                  <a:pt x="118" y="114"/>
                  <a:pt x="118" y="114"/>
                </a:cubicBezTo>
                <a:cubicBezTo>
                  <a:pt x="118" y="114"/>
                  <a:pt x="118" y="114"/>
                  <a:pt x="118" y="114"/>
                </a:cubicBezTo>
                <a:cubicBezTo>
                  <a:pt x="117" y="114"/>
                  <a:pt x="117" y="114"/>
                  <a:pt x="117" y="114"/>
                </a:cubicBezTo>
                <a:cubicBezTo>
                  <a:pt x="117" y="114"/>
                  <a:pt x="117" y="114"/>
                  <a:pt x="117" y="114"/>
                </a:cubicBezTo>
                <a:cubicBezTo>
                  <a:pt x="117" y="114"/>
                  <a:pt x="117" y="114"/>
                  <a:pt x="117" y="114"/>
                </a:cubicBezTo>
                <a:cubicBezTo>
                  <a:pt x="116" y="114"/>
                  <a:pt x="116" y="115"/>
                  <a:pt x="116" y="115"/>
                </a:cubicBezTo>
                <a:cubicBezTo>
                  <a:pt x="116" y="115"/>
                  <a:pt x="116" y="115"/>
                  <a:pt x="116" y="115"/>
                </a:cubicBezTo>
                <a:cubicBezTo>
                  <a:pt x="114" y="116"/>
                  <a:pt x="112" y="117"/>
                  <a:pt x="111" y="117"/>
                </a:cubicBezTo>
                <a:cubicBezTo>
                  <a:pt x="110" y="118"/>
                  <a:pt x="109" y="118"/>
                  <a:pt x="109" y="119"/>
                </a:cubicBezTo>
                <a:cubicBezTo>
                  <a:pt x="108" y="125"/>
                  <a:pt x="108" y="125"/>
                  <a:pt x="108" y="125"/>
                </a:cubicBezTo>
                <a:cubicBezTo>
                  <a:pt x="106" y="125"/>
                  <a:pt x="106" y="125"/>
                  <a:pt x="106" y="125"/>
                </a:cubicBezTo>
                <a:cubicBezTo>
                  <a:pt x="104" y="119"/>
                  <a:pt x="104" y="119"/>
                  <a:pt x="104" y="119"/>
                </a:cubicBezTo>
                <a:cubicBezTo>
                  <a:pt x="104" y="119"/>
                  <a:pt x="104" y="119"/>
                  <a:pt x="104" y="119"/>
                </a:cubicBezTo>
                <a:cubicBezTo>
                  <a:pt x="104" y="119"/>
                  <a:pt x="104" y="118"/>
                  <a:pt x="104" y="118"/>
                </a:cubicBezTo>
                <a:cubicBezTo>
                  <a:pt x="104" y="118"/>
                  <a:pt x="104" y="118"/>
                  <a:pt x="104" y="118"/>
                </a:cubicBezTo>
                <a:cubicBezTo>
                  <a:pt x="104" y="118"/>
                  <a:pt x="104" y="118"/>
                  <a:pt x="104" y="118"/>
                </a:cubicBezTo>
                <a:cubicBezTo>
                  <a:pt x="104" y="118"/>
                  <a:pt x="103" y="118"/>
                  <a:pt x="103" y="118"/>
                </a:cubicBezTo>
                <a:cubicBezTo>
                  <a:pt x="103" y="118"/>
                  <a:pt x="103" y="118"/>
                  <a:pt x="103" y="117"/>
                </a:cubicBezTo>
                <a:cubicBezTo>
                  <a:pt x="103" y="117"/>
                  <a:pt x="103" y="117"/>
                  <a:pt x="103" y="117"/>
                </a:cubicBezTo>
                <a:cubicBezTo>
                  <a:pt x="103" y="117"/>
                  <a:pt x="103" y="117"/>
                  <a:pt x="103" y="117"/>
                </a:cubicBezTo>
                <a:cubicBezTo>
                  <a:pt x="103" y="117"/>
                  <a:pt x="103" y="117"/>
                  <a:pt x="103" y="117"/>
                </a:cubicBezTo>
                <a:cubicBezTo>
                  <a:pt x="101" y="117"/>
                  <a:pt x="99" y="116"/>
                  <a:pt x="97" y="115"/>
                </a:cubicBezTo>
                <a:cubicBezTo>
                  <a:pt x="96" y="114"/>
                  <a:pt x="95" y="114"/>
                  <a:pt x="94" y="115"/>
                </a:cubicBezTo>
                <a:cubicBezTo>
                  <a:pt x="91" y="118"/>
                  <a:pt x="91" y="118"/>
                  <a:pt x="91" y="118"/>
                </a:cubicBezTo>
                <a:cubicBezTo>
                  <a:pt x="89" y="115"/>
                  <a:pt x="89" y="115"/>
                  <a:pt x="89" y="115"/>
                </a:cubicBezTo>
                <a:cubicBezTo>
                  <a:pt x="91" y="109"/>
                  <a:pt x="91" y="109"/>
                  <a:pt x="91" y="109"/>
                </a:cubicBezTo>
                <a:cubicBezTo>
                  <a:pt x="91" y="109"/>
                  <a:pt x="91" y="108"/>
                  <a:pt x="90" y="107"/>
                </a:cubicBezTo>
                <a:cubicBezTo>
                  <a:pt x="89" y="105"/>
                  <a:pt x="88" y="103"/>
                  <a:pt x="87" y="100"/>
                </a:cubicBezTo>
                <a:cubicBezTo>
                  <a:pt x="86" y="99"/>
                  <a:pt x="85" y="98"/>
                  <a:pt x="84" y="99"/>
                </a:cubicBezTo>
                <a:cubicBezTo>
                  <a:pt x="81" y="99"/>
                  <a:pt x="81" y="99"/>
                  <a:pt x="81" y="99"/>
                </a:cubicBezTo>
                <a:cubicBezTo>
                  <a:pt x="80" y="93"/>
                  <a:pt x="80" y="93"/>
                  <a:pt x="80" y="93"/>
                </a:cubicBezTo>
                <a:cubicBezTo>
                  <a:pt x="83" y="90"/>
                  <a:pt x="83" y="90"/>
                  <a:pt x="83" y="90"/>
                </a:cubicBezTo>
                <a:cubicBezTo>
                  <a:pt x="84" y="89"/>
                  <a:pt x="84" y="89"/>
                  <a:pt x="84" y="88"/>
                </a:cubicBezTo>
                <a:cubicBezTo>
                  <a:pt x="84" y="86"/>
                  <a:pt x="84" y="85"/>
                  <a:pt x="84" y="83"/>
                </a:cubicBezTo>
                <a:cubicBezTo>
                  <a:pt x="84" y="82"/>
                  <a:pt x="84" y="80"/>
                  <a:pt x="84" y="79"/>
                </a:cubicBezTo>
                <a:cubicBezTo>
                  <a:pt x="84" y="78"/>
                  <a:pt x="84" y="77"/>
                  <a:pt x="83" y="77"/>
                </a:cubicBezTo>
                <a:cubicBezTo>
                  <a:pt x="80" y="73"/>
                  <a:pt x="80" y="73"/>
                  <a:pt x="80" y="73"/>
                </a:cubicBezTo>
                <a:cubicBezTo>
                  <a:pt x="81" y="68"/>
                  <a:pt x="81" y="68"/>
                  <a:pt x="81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5" y="68"/>
                  <a:pt x="86" y="68"/>
                  <a:pt x="87" y="67"/>
                </a:cubicBezTo>
                <a:cubicBezTo>
                  <a:pt x="88" y="64"/>
                  <a:pt x="89" y="62"/>
                  <a:pt x="90" y="59"/>
                </a:cubicBezTo>
                <a:cubicBezTo>
                  <a:pt x="91" y="59"/>
                  <a:pt x="91" y="58"/>
                  <a:pt x="91" y="57"/>
                </a:cubicBezTo>
                <a:cubicBezTo>
                  <a:pt x="89" y="51"/>
                  <a:pt x="89" y="51"/>
                  <a:pt x="89" y="51"/>
                </a:cubicBezTo>
                <a:cubicBezTo>
                  <a:pt x="91" y="49"/>
                  <a:pt x="91" y="49"/>
                  <a:pt x="91" y="49"/>
                </a:cubicBezTo>
                <a:cubicBezTo>
                  <a:pt x="94" y="52"/>
                  <a:pt x="94" y="52"/>
                  <a:pt x="94" y="52"/>
                </a:cubicBezTo>
                <a:cubicBezTo>
                  <a:pt x="95" y="53"/>
                  <a:pt x="96" y="53"/>
                  <a:pt x="97" y="52"/>
                </a:cubicBezTo>
                <a:cubicBezTo>
                  <a:pt x="99" y="51"/>
                  <a:pt x="101" y="50"/>
                  <a:pt x="103" y="49"/>
                </a:cubicBezTo>
                <a:cubicBezTo>
                  <a:pt x="103" y="49"/>
                  <a:pt x="103" y="49"/>
                  <a:pt x="103" y="49"/>
                </a:cubicBezTo>
                <a:cubicBezTo>
                  <a:pt x="103" y="49"/>
                  <a:pt x="103" y="49"/>
                  <a:pt x="103" y="49"/>
                </a:cubicBezTo>
                <a:cubicBezTo>
                  <a:pt x="103" y="49"/>
                  <a:pt x="103" y="49"/>
                  <a:pt x="103" y="49"/>
                </a:cubicBezTo>
                <a:cubicBezTo>
                  <a:pt x="103" y="49"/>
                  <a:pt x="103" y="49"/>
                  <a:pt x="103" y="49"/>
                </a:cubicBezTo>
                <a:cubicBezTo>
                  <a:pt x="103" y="49"/>
                  <a:pt x="104" y="49"/>
                  <a:pt x="104" y="49"/>
                </a:cubicBezTo>
                <a:cubicBezTo>
                  <a:pt x="104" y="49"/>
                  <a:pt x="104" y="49"/>
                  <a:pt x="104" y="49"/>
                </a:cubicBezTo>
                <a:cubicBezTo>
                  <a:pt x="104" y="49"/>
                  <a:pt x="104" y="48"/>
                  <a:pt x="104" y="48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6" y="42"/>
                  <a:pt x="106" y="42"/>
                  <a:pt x="106" y="42"/>
                </a:cubicBezTo>
                <a:cubicBezTo>
                  <a:pt x="108" y="42"/>
                  <a:pt x="108" y="42"/>
                  <a:pt x="108" y="42"/>
                </a:cubicBezTo>
                <a:cubicBezTo>
                  <a:pt x="109" y="48"/>
                  <a:pt x="109" y="48"/>
                  <a:pt x="109" y="48"/>
                </a:cubicBezTo>
                <a:cubicBezTo>
                  <a:pt x="109" y="48"/>
                  <a:pt x="110" y="49"/>
                  <a:pt x="111" y="49"/>
                </a:cubicBezTo>
                <a:cubicBezTo>
                  <a:pt x="112" y="50"/>
                  <a:pt x="114" y="51"/>
                  <a:pt x="116" y="52"/>
                </a:cubicBezTo>
                <a:cubicBezTo>
                  <a:pt x="117" y="53"/>
                  <a:pt x="118" y="53"/>
                  <a:pt x="119" y="52"/>
                </a:cubicBezTo>
                <a:cubicBezTo>
                  <a:pt x="122" y="49"/>
                  <a:pt x="122" y="49"/>
                  <a:pt x="122" y="49"/>
                </a:cubicBezTo>
                <a:cubicBezTo>
                  <a:pt x="124" y="51"/>
                  <a:pt x="124" y="51"/>
                  <a:pt x="124" y="51"/>
                </a:cubicBezTo>
                <a:cubicBezTo>
                  <a:pt x="122" y="57"/>
                  <a:pt x="122" y="57"/>
                  <a:pt x="122" y="57"/>
                </a:cubicBezTo>
                <a:cubicBezTo>
                  <a:pt x="122" y="58"/>
                  <a:pt x="122" y="59"/>
                  <a:pt x="123" y="59"/>
                </a:cubicBezTo>
                <a:cubicBezTo>
                  <a:pt x="124" y="62"/>
                  <a:pt x="125" y="64"/>
                  <a:pt x="126" y="67"/>
                </a:cubicBezTo>
                <a:cubicBezTo>
                  <a:pt x="127" y="68"/>
                  <a:pt x="128" y="68"/>
                  <a:pt x="129" y="68"/>
                </a:cubicBezTo>
                <a:cubicBezTo>
                  <a:pt x="132" y="68"/>
                  <a:pt x="132" y="68"/>
                  <a:pt x="132" y="68"/>
                </a:cubicBezTo>
                <a:cubicBezTo>
                  <a:pt x="133" y="73"/>
                  <a:pt x="133" y="73"/>
                  <a:pt x="133" y="73"/>
                </a:cubicBezTo>
                <a:cubicBezTo>
                  <a:pt x="130" y="77"/>
                  <a:pt x="130" y="77"/>
                  <a:pt x="130" y="77"/>
                </a:cubicBezTo>
                <a:cubicBezTo>
                  <a:pt x="129" y="77"/>
                  <a:pt x="129" y="78"/>
                  <a:pt x="129" y="79"/>
                </a:cubicBezTo>
                <a:cubicBezTo>
                  <a:pt x="129" y="80"/>
                  <a:pt x="129" y="82"/>
                  <a:pt x="129" y="83"/>
                </a:cubicBezTo>
                <a:close/>
                <a:moveTo>
                  <a:pt x="136" y="88"/>
                </a:moveTo>
                <a:cubicBezTo>
                  <a:pt x="136" y="88"/>
                  <a:pt x="136" y="89"/>
                  <a:pt x="136" y="89"/>
                </a:cubicBezTo>
                <a:cubicBezTo>
                  <a:pt x="134" y="87"/>
                  <a:pt x="134" y="87"/>
                  <a:pt x="134" y="87"/>
                </a:cubicBezTo>
                <a:cubicBezTo>
                  <a:pt x="134" y="86"/>
                  <a:pt x="134" y="85"/>
                  <a:pt x="134" y="83"/>
                </a:cubicBezTo>
                <a:cubicBezTo>
                  <a:pt x="134" y="82"/>
                  <a:pt x="134" y="81"/>
                  <a:pt x="134" y="80"/>
                </a:cubicBezTo>
                <a:cubicBezTo>
                  <a:pt x="136" y="77"/>
                  <a:pt x="136" y="77"/>
                  <a:pt x="136" y="77"/>
                </a:cubicBezTo>
                <a:cubicBezTo>
                  <a:pt x="136" y="78"/>
                  <a:pt x="136" y="78"/>
                  <a:pt x="136" y="79"/>
                </a:cubicBezTo>
                <a:cubicBezTo>
                  <a:pt x="136" y="79"/>
                  <a:pt x="137" y="83"/>
                  <a:pt x="136" y="88"/>
                </a:cubicBezTo>
                <a:close/>
                <a:moveTo>
                  <a:pt x="139" y="68"/>
                </a:moveTo>
                <a:cubicBezTo>
                  <a:pt x="140" y="73"/>
                  <a:pt x="140" y="73"/>
                  <a:pt x="140" y="73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39" y="75"/>
                  <a:pt x="139" y="74"/>
                  <a:pt x="138" y="74"/>
                </a:cubicBezTo>
                <a:cubicBezTo>
                  <a:pt x="137" y="67"/>
                  <a:pt x="137" y="67"/>
                  <a:pt x="137" y="67"/>
                </a:cubicBezTo>
                <a:lnTo>
                  <a:pt x="139" y="68"/>
                </a:lnTo>
                <a:close/>
                <a:moveTo>
                  <a:pt x="138" y="91"/>
                </a:moveTo>
                <a:cubicBezTo>
                  <a:pt x="140" y="93"/>
                  <a:pt x="140" y="93"/>
                  <a:pt x="140" y="93"/>
                </a:cubicBezTo>
                <a:cubicBezTo>
                  <a:pt x="139" y="99"/>
                  <a:pt x="139" y="99"/>
                  <a:pt x="139" y="99"/>
                </a:cubicBezTo>
                <a:cubicBezTo>
                  <a:pt x="137" y="99"/>
                  <a:pt x="137" y="99"/>
                  <a:pt x="137" y="99"/>
                </a:cubicBezTo>
                <a:cubicBezTo>
                  <a:pt x="138" y="93"/>
                  <a:pt x="138" y="93"/>
                  <a:pt x="138" y="93"/>
                </a:cubicBezTo>
                <a:cubicBezTo>
                  <a:pt x="139" y="93"/>
                  <a:pt x="139" y="92"/>
                  <a:pt x="138" y="91"/>
                </a:cubicBezTo>
                <a:close/>
                <a:moveTo>
                  <a:pt x="49" y="19"/>
                </a:moveTo>
                <a:cubicBezTo>
                  <a:pt x="94" y="19"/>
                  <a:pt x="94" y="19"/>
                  <a:pt x="94" y="19"/>
                </a:cubicBezTo>
                <a:cubicBezTo>
                  <a:pt x="95" y="19"/>
                  <a:pt x="96" y="18"/>
                  <a:pt x="96" y="16"/>
                </a:cubicBezTo>
                <a:cubicBezTo>
                  <a:pt x="96" y="15"/>
                  <a:pt x="95" y="14"/>
                  <a:pt x="94" y="14"/>
                </a:cubicBezTo>
                <a:cubicBezTo>
                  <a:pt x="49" y="14"/>
                  <a:pt x="49" y="14"/>
                  <a:pt x="49" y="14"/>
                </a:cubicBezTo>
                <a:cubicBezTo>
                  <a:pt x="47" y="14"/>
                  <a:pt x="46" y="15"/>
                  <a:pt x="46" y="16"/>
                </a:cubicBezTo>
                <a:cubicBezTo>
                  <a:pt x="46" y="18"/>
                  <a:pt x="47" y="19"/>
                  <a:pt x="49" y="19"/>
                </a:cubicBezTo>
                <a:close/>
                <a:moveTo>
                  <a:pt x="49" y="12"/>
                </a:moveTo>
                <a:cubicBezTo>
                  <a:pt x="94" y="12"/>
                  <a:pt x="94" y="12"/>
                  <a:pt x="94" y="12"/>
                </a:cubicBezTo>
                <a:cubicBezTo>
                  <a:pt x="96" y="12"/>
                  <a:pt x="97" y="11"/>
                  <a:pt x="97" y="9"/>
                </a:cubicBezTo>
                <a:cubicBezTo>
                  <a:pt x="97" y="8"/>
                  <a:pt x="96" y="7"/>
                  <a:pt x="94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7"/>
                  <a:pt x="47" y="8"/>
                  <a:pt x="47" y="9"/>
                </a:cubicBezTo>
                <a:cubicBezTo>
                  <a:pt x="47" y="11"/>
                  <a:pt x="48" y="12"/>
                  <a:pt x="49" y="12"/>
                </a:cubicBezTo>
                <a:close/>
                <a:moveTo>
                  <a:pt x="158" y="17"/>
                </a:moveTo>
                <a:cubicBezTo>
                  <a:pt x="156" y="15"/>
                  <a:pt x="154" y="14"/>
                  <a:pt x="151" y="14"/>
                </a:cubicBezTo>
                <a:cubicBezTo>
                  <a:pt x="105" y="14"/>
                  <a:pt x="105" y="14"/>
                  <a:pt x="105" y="14"/>
                </a:cubicBezTo>
                <a:cubicBezTo>
                  <a:pt x="105" y="14"/>
                  <a:pt x="104" y="13"/>
                  <a:pt x="103" y="13"/>
                </a:cubicBezTo>
                <a:cubicBezTo>
                  <a:pt x="103" y="12"/>
                  <a:pt x="103" y="12"/>
                  <a:pt x="103" y="11"/>
                </a:cubicBezTo>
                <a:cubicBezTo>
                  <a:pt x="103" y="8"/>
                  <a:pt x="103" y="8"/>
                  <a:pt x="103" y="8"/>
                </a:cubicBezTo>
                <a:cubicBezTo>
                  <a:pt x="103" y="6"/>
                  <a:pt x="102" y="4"/>
                  <a:pt x="101" y="2"/>
                </a:cubicBezTo>
                <a:cubicBezTo>
                  <a:pt x="100" y="1"/>
                  <a:pt x="98" y="0"/>
                  <a:pt x="95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45" y="0"/>
                  <a:pt x="41" y="3"/>
                  <a:pt x="41" y="7"/>
                </a:cubicBezTo>
                <a:cubicBezTo>
                  <a:pt x="41" y="11"/>
                  <a:pt x="41" y="11"/>
                  <a:pt x="41" y="11"/>
                </a:cubicBezTo>
                <a:cubicBezTo>
                  <a:pt x="40" y="13"/>
                  <a:pt x="39" y="14"/>
                  <a:pt x="38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3" y="14"/>
                  <a:pt x="29" y="17"/>
                  <a:pt x="28" y="22"/>
                </a:cubicBezTo>
                <a:cubicBezTo>
                  <a:pt x="28" y="26"/>
                  <a:pt x="28" y="26"/>
                  <a:pt x="28" y="26"/>
                </a:cubicBezTo>
                <a:cubicBezTo>
                  <a:pt x="28" y="28"/>
                  <a:pt x="29" y="29"/>
                  <a:pt x="30" y="29"/>
                </a:cubicBezTo>
                <a:cubicBezTo>
                  <a:pt x="31" y="29"/>
                  <a:pt x="33" y="28"/>
                  <a:pt x="33" y="27"/>
                </a:cubicBezTo>
                <a:cubicBezTo>
                  <a:pt x="33" y="23"/>
                  <a:pt x="33" y="23"/>
                  <a:pt x="33" y="23"/>
                </a:cubicBezTo>
                <a:cubicBezTo>
                  <a:pt x="33" y="20"/>
                  <a:pt x="35" y="19"/>
                  <a:pt x="37" y="19"/>
                </a:cubicBezTo>
                <a:cubicBezTo>
                  <a:pt x="38" y="19"/>
                  <a:pt x="38" y="19"/>
                  <a:pt x="38" y="19"/>
                </a:cubicBezTo>
                <a:cubicBezTo>
                  <a:pt x="42" y="19"/>
                  <a:pt x="45" y="16"/>
                  <a:pt x="46" y="12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6"/>
                  <a:pt x="47" y="5"/>
                  <a:pt x="49" y="5"/>
                </a:cubicBezTo>
                <a:cubicBezTo>
                  <a:pt x="95" y="5"/>
                  <a:pt x="95" y="5"/>
                  <a:pt x="95" y="5"/>
                </a:cubicBezTo>
                <a:cubicBezTo>
                  <a:pt x="96" y="5"/>
                  <a:pt x="97" y="5"/>
                  <a:pt x="97" y="6"/>
                </a:cubicBezTo>
                <a:cubicBezTo>
                  <a:pt x="98" y="6"/>
                  <a:pt x="98" y="7"/>
                  <a:pt x="98" y="8"/>
                </a:cubicBezTo>
                <a:cubicBezTo>
                  <a:pt x="98" y="11"/>
                  <a:pt x="98" y="11"/>
                  <a:pt x="98" y="11"/>
                </a:cubicBezTo>
                <a:cubicBezTo>
                  <a:pt x="97" y="13"/>
                  <a:pt x="98" y="15"/>
                  <a:pt x="100" y="16"/>
                </a:cubicBezTo>
                <a:cubicBezTo>
                  <a:pt x="101" y="18"/>
                  <a:pt x="103" y="19"/>
                  <a:pt x="105" y="19"/>
                </a:cubicBezTo>
                <a:cubicBezTo>
                  <a:pt x="151" y="19"/>
                  <a:pt x="151" y="19"/>
                  <a:pt x="151" y="19"/>
                </a:cubicBezTo>
                <a:cubicBezTo>
                  <a:pt x="152" y="19"/>
                  <a:pt x="153" y="19"/>
                  <a:pt x="154" y="20"/>
                </a:cubicBezTo>
                <a:cubicBezTo>
                  <a:pt x="155" y="21"/>
                  <a:pt x="155" y="22"/>
                  <a:pt x="155" y="23"/>
                </a:cubicBezTo>
                <a:cubicBezTo>
                  <a:pt x="149" y="94"/>
                  <a:pt x="149" y="94"/>
                  <a:pt x="149" y="94"/>
                </a:cubicBezTo>
                <a:cubicBezTo>
                  <a:pt x="149" y="96"/>
                  <a:pt x="150" y="97"/>
                  <a:pt x="151" y="97"/>
                </a:cubicBezTo>
                <a:cubicBezTo>
                  <a:pt x="151" y="97"/>
                  <a:pt x="151" y="97"/>
                  <a:pt x="152" y="97"/>
                </a:cubicBezTo>
                <a:cubicBezTo>
                  <a:pt x="153" y="97"/>
                  <a:pt x="154" y="96"/>
                  <a:pt x="154" y="95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1" y="21"/>
                  <a:pt x="160" y="19"/>
                  <a:pt x="158" y="17"/>
                </a:cubicBezTo>
                <a:close/>
                <a:moveTo>
                  <a:pt x="78" y="107"/>
                </a:moveTo>
                <a:cubicBezTo>
                  <a:pt x="26" y="107"/>
                  <a:pt x="26" y="107"/>
                  <a:pt x="26" y="107"/>
                </a:cubicBezTo>
                <a:cubicBezTo>
                  <a:pt x="25" y="107"/>
                  <a:pt x="24" y="106"/>
                  <a:pt x="23" y="105"/>
                </a:cubicBezTo>
                <a:cubicBezTo>
                  <a:pt x="5" y="38"/>
                  <a:pt x="5" y="38"/>
                  <a:pt x="5" y="38"/>
                </a:cubicBezTo>
                <a:cubicBezTo>
                  <a:pt x="5" y="37"/>
                  <a:pt x="5" y="36"/>
                  <a:pt x="6" y="36"/>
                </a:cubicBezTo>
                <a:cubicBezTo>
                  <a:pt x="6" y="35"/>
                  <a:pt x="7" y="35"/>
                  <a:pt x="8" y="35"/>
                </a:cubicBezTo>
                <a:cubicBezTo>
                  <a:pt x="35" y="35"/>
                  <a:pt x="35" y="35"/>
                  <a:pt x="35" y="35"/>
                </a:cubicBezTo>
                <a:cubicBezTo>
                  <a:pt x="37" y="35"/>
                  <a:pt x="38" y="36"/>
                  <a:pt x="39" y="38"/>
                </a:cubicBezTo>
                <a:cubicBezTo>
                  <a:pt x="40" y="44"/>
                  <a:pt x="40" y="44"/>
                  <a:pt x="40" y="44"/>
                </a:cubicBezTo>
                <a:cubicBezTo>
                  <a:pt x="41" y="47"/>
                  <a:pt x="44" y="50"/>
                  <a:pt x="48" y="50"/>
                </a:cubicBezTo>
                <a:cubicBezTo>
                  <a:pt x="80" y="50"/>
                  <a:pt x="80" y="50"/>
                  <a:pt x="80" y="50"/>
                </a:cubicBezTo>
                <a:cubicBezTo>
                  <a:pt x="82" y="50"/>
                  <a:pt x="83" y="49"/>
                  <a:pt x="83" y="47"/>
                </a:cubicBezTo>
                <a:cubicBezTo>
                  <a:pt x="83" y="46"/>
                  <a:pt x="82" y="45"/>
                  <a:pt x="80" y="45"/>
                </a:cubicBezTo>
                <a:cubicBezTo>
                  <a:pt x="48" y="45"/>
                  <a:pt x="48" y="45"/>
                  <a:pt x="48" y="45"/>
                </a:cubicBezTo>
                <a:cubicBezTo>
                  <a:pt x="46" y="45"/>
                  <a:pt x="45" y="44"/>
                  <a:pt x="45" y="43"/>
                </a:cubicBezTo>
                <a:cubicBezTo>
                  <a:pt x="44" y="37"/>
                  <a:pt x="44" y="37"/>
                  <a:pt x="44" y="37"/>
                </a:cubicBezTo>
                <a:cubicBezTo>
                  <a:pt x="42" y="33"/>
                  <a:pt x="39" y="30"/>
                  <a:pt x="35" y="30"/>
                </a:cubicBezTo>
                <a:cubicBezTo>
                  <a:pt x="8" y="30"/>
                  <a:pt x="8" y="30"/>
                  <a:pt x="8" y="30"/>
                </a:cubicBezTo>
                <a:cubicBezTo>
                  <a:pt x="6" y="30"/>
                  <a:pt x="3" y="31"/>
                  <a:pt x="2" y="33"/>
                </a:cubicBezTo>
                <a:cubicBezTo>
                  <a:pt x="0" y="35"/>
                  <a:pt x="0" y="37"/>
                  <a:pt x="1" y="39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9" y="109"/>
                  <a:pt x="22" y="112"/>
                  <a:pt x="26" y="112"/>
                </a:cubicBezTo>
                <a:cubicBezTo>
                  <a:pt x="78" y="112"/>
                  <a:pt x="78" y="112"/>
                  <a:pt x="78" y="112"/>
                </a:cubicBezTo>
                <a:cubicBezTo>
                  <a:pt x="79" y="112"/>
                  <a:pt x="80" y="111"/>
                  <a:pt x="80" y="109"/>
                </a:cubicBezTo>
                <a:cubicBezTo>
                  <a:pt x="80" y="108"/>
                  <a:pt x="79" y="107"/>
                  <a:pt x="78" y="107"/>
                </a:cubicBezTo>
                <a:close/>
                <a:moveTo>
                  <a:pt x="149" y="101"/>
                </a:moveTo>
                <a:cubicBezTo>
                  <a:pt x="149" y="99"/>
                  <a:pt x="148" y="98"/>
                  <a:pt x="146" y="99"/>
                </a:cubicBezTo>
                <a:cubicBezTo>
                  <a:pt x="145" y="99"/>
                  <a:pt x="144" y="101"/>
                  <a:pt x="145" y="102"/>
                </a:cubicBezTo>
                <a:cubicBezTo>
                  <a:pt x="146" y="107"/>
                  <a:pt x="146" y="107"/>
                  <a:pt x="146" y="107"/>
                </a:cubicBezTo>
                <a:cubicBezTo>
                  <a:pt x="141" y="107"/>
                  <a:pt x="141" y="107"/>
                  <a:pt x="141" y="107"/>
                </a:cubicBezTo>
                <a:cubicBezTo>
                  <a:pt x="140" y="107"/>
                  <a:pt x="139" y="108"/>
                  <a:pt x="139" y="109"/>
                </a:cubicBezTo>
                <a:cubicBezTo>
                  <a:pt x="139" y="111"/>
                  <a:pt x="140" y="112"/>
                  <a:pt x="141" y="112"/>
                </a:cubicBezTo>
                <a:cubicBezTo>
                  <a:pt x="149" y="112"/>
                  <a:pt x="149" y="112"/>
                  <a:pt x="149" y="112"/>
                </a:cubicBezTo>
                <a:cubicBezTo>
                  <a:pt x="150" y="112"/>
                  <a:pt x="151" y="111"/>
                  <a:pt x="151" y="111"/>
                </a:cubicBezTo>
                <a:cubicBezTo>
                  <a:pt x="152" y="110"/>
                  <a:pt x="152" y="109"/>
                  <a:pt x="152" y="109"/>
                </a:cubicBezTo>
                <a:lnTo>
                  <a:pt x="149" y="101"/>
                </a:lnTo>
                <a:close/>
                <a:moveTo>
                  <a:pt x="58" y="84"/>
                </a:moveTo>
                <a:cubicBezTo>
                  <a:pt x="74" y="84"/>
                  <a:pt x="74" y="84"/>
                  <a:pt x="74" y="84"/>
                </a:cubicBezTo>
                <a:cubicBezTo>
                  <a:pt x="76" y="84"/>
                  <a:pt x="77" y="83"/>
                  <a:pt x="77" y="82"/>
                </a:cubicBezTo>
                <a:cubicBezTo>
                  <a:pt x="77" y="80"/>
                  <a:pt x="76" y="79"/>
                  <a:pt x="74" y="79"/>
                </a:cubicBezTo>
                <a:cubicBezTo>
                  <a:pt x="58" y="79"/>
                  <a:pt x="58" y="79"/>
                  <a:pt x="58" y="79"/>
                </a:cubicBezTo>
                <a:cubicBezTo>
                  <a:pt x="57" y="79"/>
                  <a:pt x="55" y="80"/>
                  <a:pt x="55" y="82"/>
                </a:cubicBezTo>
                <a:cubicBezTo>
                  <a:pt x="55" y="83"/>
                  <a:pt x="57" y="84"/>
                  <a:pt x="58" y="84"/>
                </a:cubicBezTo>
                <a:close/>
                <a:moveTo>
                  <a:pt x="73" y="73"/>
                </a:moveTo>
                <a:cubicBezTo>
                  <a:pt x="73" y="72"/>
                  <a:pt x="72" y="70"/>
                  <a:pt x="70" y="70"/>
                </a:cubicBezTo>
                <a:cubicBezTo>
                  <a:pt x="55" y="70"/>
                  <a:pt x="55" y="70"/>
                  <a:pt x="55" y="70"/>
                </a:cubicBezTo>
                <a:cubicBezTo>
                  <a:pt x="54" y="70"/>
                  <a:pt x="53" y="72"/>
                  <a:pt x="53" y="73"/>
                </a:cubicBezTo>
                <a:cubicBezTo>
                  <a:pt x="53" y="74"/>
                  <a:pt x="54" y="76"/>
                  <a:pt x="55" y="76"/>
                </a:cubicBezTo>
                <a:cubicBezTo>
                  <a:pt x="70" y="76"/>
                  <a:pt x="70" y="76"/>
                  <a:pt x="70" y="76"/>
                </a:cubicBezTo>
                <a:cubicBezTo>
                  <a:pt x="72" y="76"/>
                  <a:pt x="73" y="74"/>
                  <a:pt x="73" y="73"/>
                </a:cubicBezTo>
                <a:close/>
                <a:moveTo>
                  <a:pt x="76" y="64"/>
                </a:moveTo>
                <a:cubicBezTo>
                  <a:pt x="76" y="63"/>
                  <a:pt x="74" y="62"/>
                  <a:pt x="73" y="62"/>
                </a:cubicBezTo>
                <a:cubicBezTo>
                  <a:pt x="47" y="62"/>
                  <a:pt x="47" y="62"/>
                  <a:pt x="47" y="62"/>
                </a:cubicBezTo>
                <a:cubicBezTo>
                  <a:pt x="46" y="62"/>
                  <a:pt x="45" y="62"/>
                  <a:pt x="45" y="63"/>
                </a:cubicBezTo>
                <a:cubicBezTo>
                  <a:pt x="44" y="63"/>
                  <a:pt x="44" y="64"/>
                  <a:pt x="44" y="65"/>
                </a:cubicBezTo>
                <a:cubicBezTo>
                  <a:pt x="51" y="91"/>
                  <a:pt x="51" y="91"/>
                  <a:pt x="51" y="91"/>
                </a:cubicBezTo>
                <a:cubicBezTo>
                  <a:pt x="52" y="92"/>
                  <a:pt x="53" y="93"/>
                  <a:pt x="54" y="93"/>
                </a:cubicBezTo>
                <a:cubicBezTo>
                  <a:pt x="71" y="93"/>
                  <a:pt x="71" y="93"/>
                  <a:pt x="71" y="93"/>
                </a:cubicBezTo>
                <a:cubicBezTo>
                  <a:pt x="72" y="93"/>
                  <a:pt x="74" y="92"/>
                  <a:pt x="74" y="90"/>
                </a:cubicBezTo>
                <a:cubicBezTo>
                  <a:pt x="74" y="89"/>
                  <a:pt x="72" y="88"/>
                  <a:pt x="71" y="88"/>
                </a:cubicBezTo>
                <a:cubicBezTo>
                  <a:pt x="56" y="88"/>
                  <a:pt x="56" y="88"/>
                  <a:pt x="56" y="88"/>
                </a:cubicBezTo>
                <a:cubicBezTo>
                  <a:pt x="50" y="67"/>
                  <a:pt x="50" y="67"/>
                  <a:pt x="50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4" y="67"/>
                  <a:pt x="76" y="66"/>
                  <a:pt x="76" y="64"/>
                </a:cubicBezTo>
                <a:close/>
                <a:moveTo>
                  <a:pt x="45" y="38"/>
                </a:moveTo>
                <a:cubicBezTo>
                  <a:pt x="45" y="39"/>
                  <a:pt x="46" y="40"/>
                  <a:pt x="47" y="40"/>
                </a:cubicBezTo>
                <a:cubicBezTo>
                  <a:pt x="49" y="41"/>
                  <a:pt x="50" y="39"/>
                  <a:pt x="50" y="38"/>
                </a:cubicBezTo>
                <a:cubicBezTo>
                  <a:pt x="51" y="30"/>
                  <a:pt x="51" y="30"/>
                  <a:pt x="51" y="30"/>
                </a:cubicBezTo>
                <a:cubicBezTo>
                  <a:pt x="145" y="30"/>
                  <a:pt x="145" y="30"/>
                  <a:pt x="145" y="30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2" y="60"/>
                  <a:pt x="143" y="61"/>
                  <a:pt x="145" y="61"/>
                </a:cubicBezTo>
                <a:cubicBezTo>
                  <a:pt x="145" y="61"/>
                  <a:pt x="145" y="61"/>
                  <a:pt x="145" y="61"/>
                </a:cubicBezTo>
                <a:cubicBezTo>
                  <a:pt x="146" y="61"/>
                  <a:pt x="147" y="60"/>
                  <a:pt x="147" y="59"/>
                </a:cubicBezTo>
                <a:cubicBezTo>
                  <a:pt x="150" y="27"/>
                  <a:pt x="150" y="27"/>
                  <a:pt x="150" y="27"/>
                </a:cubicBezTo>
                <a:cubicBezTo>
                  <a:pt x="150" y="27"/>
                  <a:pt x="150" y="26"/>
                  <a:pt x="150" y="26"/>
                </a:cubicBezTo>
                <a:cubicBezTo>
                  <a:pt x="149" y="25"/>
                  <a:pt x="148" y="25"/>
                  <a:pt x="148" y="25"/>
                </a:cubicBezTo>
                <a:cubicBezTo>
                  <a:pt x="49" y="25"/>
                  <a:pt x="49" y="25"/>
                  <a:pt x="49" y="25"/>
                </a:cubicBezTo>
                <a:cubicBezTo>
                  <a:pt x="47" y="25"/>
                  <a:pt x="46" y="26"/>
                  <a:pt x="46" y="27"/>
                </a:cubicBezTo>
                <a:lnTo>
                  <a:pt x="45" y="38"/>
                </a:lnTo>
                <a:close/>
                <a:moveTo>
                  <a:pt x="107" y="51"/>
                </a:moveTo>
                <a:cubicBezTo>
                  <a:pt x="94" y="51"/>
                  <a:pt x="84" y="66"/>
                  <a:pt x="84" y="83"/>
                </a:cubicBezTo>
                <a:cubicBezTo>
                  <a:pt x="84" y="101"/>
                  <a:pt x="94" y="115"/>
                  <a:pt x="107" y="115"/>
                </a:cubicBezTo>
                <a:cubicBezTo>
                  <a:pt x="119" y="115"/>
                  <a:pt x="129" y="101"/>
                  <a:pt x="129" y="83"/>
                </a:cubicBezTo>
                <a:cubicBezTo>
                  <a:pt x="129" y="66"/>
                  <a:pt x="119" y="51"/>
                  <a:pt x="107" y="51"/>
                </a:cubicBezTo>
                <a:close/>
                <a:moveTo>
                  <a:pt x="107" y="110"/>
                </a:moveTo>
                <a:cubicBezTo>
                  <a:pt x="97" y="110"/>
                  <a:pt x="89" y="98"/>
                  <a:pt x="89" y="83"/>
                </a:cubicBezTo>
                <a:cubicBezTo>
                  <a:pt x="89" y="68"/>
                  <a:pt x="97" y="56"/>
                  <a:pt x="107" y="56"/>
                </a:cubicBezTo>
                <a:cubicBezTo>
                  <a:pt x="116" y="56"/>
                  <a:pt x="124" y="68"/>
                  <a:pt x="124" y="83"/>
                </a:cubicBezTo>
                <a:cubicBezTo>
                  <a:pt x="124" y="98"/>
                  <a:pt x="116" y="110"/>
                  <a:pt x="107" y="110"/>
                </a:cubicBezTo>
                <a:close/>
                <a:moveTo>
                  <a:pt x="107" y="60"/>
                </a:moveTo>
                <a:cubicBezTo>
                  <a:pt x="97" y="60"/>
                  <a:pt x="90" y="70"/>
                  <a:pt x="90" y="83"/>
                </a:cubicBezTo>
                <a:cubicBezTo>
                  <a:pt x="90" y="96"/>
                  <a:pt x="97" y="107"/>
                  <a:pt x="107" y="107"/>
                </a:cubicBezTo>
                <a:cubicBezTo>
                  <a:pt x="116" y="107"/>
                  <a:pt x="124" y="96"/>
                  <a:pt x="124" y="83"/>
                </a:cubicBezTo>
                <a:cubicBezTo>
                  <a:pt x="124" y="70"/>
                  <a:pt x="116" y="60"/>
                  <a:pt x="107" y="60"/>
                </a:cubicBezTo>
                <a:close/>
                <a:moveTo>
                  <a:pt x="107" y="102"/>
                </a:moveTo>
                <a:cubicBezTo>
                  <a:pt x="100" y="102"/>
                  <a:pt x="95" y="93"/>
                  <a:pt x="95" y="83"/>
                </a:cubicBezTo>
                <a:cubicBezTo>
                  <a:pt x="95" y="73"/>
                  <a:pt x="100" y="65"/>
                  <a:pt x="107" y="65"/>
                </a:cubicBezTo>
                <a:cubicBezTo>
                  <a:pt x="113" y="65"/>
                  <a:pt x="119" y="73"/>
                  <a:pt x="119" y="83"/>
                </a:cubicBezTo>
                <a:cubicBezTo>
                  <a:pt x="119" y="93"/>
                  <a:pt x="113" y="102"/>
                  <a:pt x="107" y="10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23AC3C5A-E514-8BE5-7CC6-893A01732FE2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1411288"/>
            <a:ext cx="254000" cy="177800"/>
          </a:xfrm>
          <a:custGeom>
            <a:avLst/>
            <a:gdLst>
              <a:gd name="T0" fmla="*/ 94 w 160"/>
              <a:gd name="T1" fmla="*/ 7 h 112"/>
              <a:gd name="T2" fmla="*/ 49 w 160"/>
              <a:gd name="T3" fmla="*/ 19 h 112"/>
              <a:gd name="T4" fmla="*/ 49 w 160"/>
              <a:gd name="T5" fmla="*/ 14 h 112"/>
              <a:gd name="T6" fmla="*/ 151 w 160"/>
              <a:gd name="T7" fmla="*/ 14 h 112"/>
              <a:gd name="T8" fmla="*/ 139 w 160"/>
              <a:gd name="T9" fmla="*/ 9 h 112"/>
              <a:gd name="T10" fmla="*/ 139 w 160"/>
              <a:gd name="T11" fmla="*/ 8 h 112"/>
              <a:gd name="T12" fmla="*/ 138 w 160"/>
              <a:gd name="T13" fmla="*/ 8 h 112"/>
              <a:gd name="T14" fmla="*/ 138 w 160"/>
              <a:gd name="T15" fmla="*/ 7 h 112"/>
              <a:gd name="T16" fmla="*/ 137 w 160"/>
              <a:gd name="T17" fmla="*/ 7 h 112"/>
              <a:gd name="T18" fmla="*/ 119 w 160"/>
              <a:gd name="T19" fmla="*/ 7 h 112"/>
              <a:gd name="T20" fmla="*/ 118 w 160"/>
              <a:gd name="T21" fmla="*/ 7 h 112"/>
              <a:gd name="T22" fmla="*/ 118 w 160"/>
              <a:gd name="T23" fmla="*/ 8 h 112"/>
              <a:gd name="T24" fmla="*/ 117 w 160"/>
              <a:gd name="T25" fmla="*/ 8 h 112"/>
              <a:gd name="T26" fmla="*/ 116 w 160"/>
              <a:gd name="T27" fmla="*/ 14 h 112"/>
              <a:gd name="T28" fmla="*/ 103 w 160"/>
              <a:gd name="T29" fmla="*/ 8 h 112"/>
              <a:gd name="T30" fmla="*/ 41 w 160"/>
              <a:gd name="T31" fmla="*/ 7 h 112"/>
              <a:gd name="T32" fmla="*/ 28 w 160"/>
              <a:gd name="T33" fmla="*/ 22 h 112"/>
              <a:gd name="T34" fmla="*/ 33 w 160"/>
              <a:gd name="T35" fmla="*/ 27 h 112"/>
              <a:gd name="T36" fmla="*/ 45 w 160"/>
              <a:gd name="T37" fmla="*/ 12 h 112"/>
              <a:gd name="T38" fmla="*/ 97 w 160"/>
              <a:gd name="T39" fmla="*/ 6 h 112"/>
              <a:gd name="T40" fmla="*/ 105 w 160"/>
              <a:gd name="T41" fmla="*/ 19 h 112"/>
              <a:gd name="T42" fmla="*/ 46 w 160"/>
              <a:gd name="T43" fmla="*/ 27 h 112"/>
              <a:gd name="T44" fmla="*/ 50 w 160"/>
              <a:gd name="T45" fmla="*/ 38 h 112"/>
              <a:gd name="T46" fmla="*/ 114 w 160"/>
              <a:gd name="T47" fmla="*/ 43 h 112"/>
              <a:gd name="T48" fmla="*/ 114 w 160"/>
              <a:gd name="T49" fmla="*/ 44 h 112"/>
              <a:gd name="T50" fmla="*/ 115 w 160"/>
              <a:gd name="T51" fmla="*/ 44 h 112"/>
              <a:gd name="T52" fmla="*/ 45 w 160"/>
              <a:gd name="T53" fmla="*/ 43 h 112"/>
              <a:gd name="T54" fmla="*/ 2 w 160"/>
              <a:gd name="T55" fmla="*/ 33 h 112"/>
              <a:gd name="T56" fmla="*/ 149 w 160"/>
              <a:gd name="T57" fmla="*/ 112 h 112"/>
              <a:gd name="T58" fmla="*/ 136 w 160"/>
              <a:gd name="T59" fmla="*/ 51 h 112"/>
              <a:gd name="T60" fmla="*/ 126 w 160"/>
              <a:gd name="T61" fmla="*/ 39 h 112"/>
              <a:gd name="T62" fmla="*/ 133 w 160"/>
              <a:gd name="T63" fmla="*/ 45 h 112"/>
              <a:gd name="T64" fmla="*/ 134 w 160"/>
              <a:gd name="T65" fmla="*/ 45 h 112"/>
              <a:gd name="T66" fmla="*/ 135 w 160"/>
              <a:gd name="T67" fmla="*/ 45 h 112"/>
              <a:gd name="T68" fmla="*/ 135 w 160"/>
              <a:gd name="T69" fmla="*/ 44 h 112"/>
              <a:gd name="T70" fmla="*/ 136 w 160"/>
              <a:gd name="T71" fmla="*/ 44 h 112"/>
              <a:gd name="T72" fmla="*/ 136 w 160"/>
              <a:gd name="T73" fmla="*/ 43 h 112"/>
              <a:gd name="T74" fmla="*/ 141 w 160"/>
              <a:gd name="T75" fmla="*/ 66 h 112"/>
              <a:gd name="T76" fmla="*/ 150 w 160"/>
              <a:gd name="T77" fmla="*/ 27 h 112"/>
              <a:gd name="T78" fmla="*/ 138 w 160"/>
              <a:gd name="T79" fmla="*/ 19 h 112"/>
              <a:gd name="T80" fmla="*/ 149 w 160"/>
              <a:gd name="T81" fmla="*/ 94 h 112"/>
              <a:gd name="T82" fmla="*/ 160 w 160"/>
              <a:gd name="T83" fmla="*/ 24 h 112"/>
              <a:gd name="T84" fmla="*/ 146 w 160"/>
              <a:gd name="T85" fmla="*/ 107 h 112"/>
              <a:gd name="T86" fmla="*/ 6 w 160"/>
              <a:gd name="T87" fmla="*/ 36 h 112"/>
              <a:gd name="T88" fmla="*/ 40 w 160"/>
              <a:gd name="T89" fmla="*/ 44 h 112"/>
              <a:gd name="T90" fmla="*/ 127 w 160"/>
              <a:gd name="T91" fmla="*/ 34 h 112"/>
              <a:gd name="T92" fmla="*/ 127 w 160"/>
              <a:gd name="T93" fmla="*/ 33 h 112"/>
              <a:gd name="T94" fmla="*/ 126 w 160"/>
              <a:gd name="T95" fmla="*/ 33 h 112"/>
              <a:gd name="T96" fmla="*/ 125 w 160"/>
              <a:gd name="T97" fmla="*/ 33 h 112"/>
              <a:gd name="T98" fmla="*/ 124 w 160"/>
              <a:gd name="T99" fmla="*/ 33 h 112"/>
              <a:gd name="T100" fmla="*/ 132 w 160"/>
              <a:gd name="T101" fmla="*/ 37 h 112"/>
              <a:gd name="T102" fmla="*/ 87 w 160"/>
              <a:gd name="T103" fmla="*/ 84 h 112"/>
              <a:gd name="T104" fmla="*/ 67 w 160"/>
              <a:gd name="T105" fmla="*/ 76 h 112"/>
              <a:gd name="T106" fmla="*/ 67 w 160"/>
              <a:gd name="T107" fmla="*/ 70 h 112"/>
              <a:gd name="T108" fmla="*/ 44 w 160"/>
              <a:gd name="T109" fmla="*/ 65 h 112"/>
              <a:gd name="T110" fmla="*/ 110 w 160"/>
              <a:gd name="T111" fmla="*/ 92 h 112"/>
              <a:gd name="T112" fmla="*/ 46 w 160"/>
              <a:gd name="T113" fmla="*/ 62 h 112"/>
              <a:gd name="T114" fmla="*/ 55 w 160"/>
              <a:gd name="T115" fmla="*/ 88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12">
                <a:moveTo>
                  <a:pt x="49" y="12"/>
                </a:moveTo>
                <a:cubicBezTo>
                  <a:pt x="94" y="12"/>
                  <a:pt x="94" y="12"/>
                  <a:pt x="94" y="12"/>
                </a:cubicBezTo>
                <a:cubicBezTo>
                  <a:pt x="95" y="12"/>
                  <a:pt x="97" y="11"/>
                  <a:pt x="97" y="9"/>
                </a:cubicBezTo>
                <a:cubicBezTo>
                  <a:pt x="97" y="8"/>
                  <a:pt x="95" y="7"/>
                  <a:pt x="94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7"/>
                  <a:pt x="47" y="8"/>
                  <a:pt x="47" y="9"/>
                </a:cubicBezTo>
                <a:cubicBezTo>
                  <a:pt x="47" y="11"/>
                  <a:pt x="48" y="12"/>
                  <a:pt x="49" y="12"/>
                </a:cubicBezTo>
                <a:close/>
                <a:moveTo>
                  <a:pt x="49" y="19"/>
                </a:moveTo>
                <a:cubicBezTo>
                  <a:pt x="93" y="19"/>
                  <a:pt x="93" y="19"/>
                  <a:pt x="93" y="19"/>
                </a:cubicBezTo>
                <a:cubicBezTo>
                  <a:pt x="95" y="19"/>
                  <a:pt x="96" y="18"/>
                  <a:pt x="96" y="16"/>
                </a:cubicBezTo>
                <a:cubicBezTo>
                  <a:pt x="96" y="15"/>
                  <a:pt x="95" y="14"/>
                  <a:pt x="93" y="14"/>
                </a:cubicBezTo>
                <a:cubicBezTo>
                  <a:pt x="49" y="14"/>
                  <a:pt x="49" y="14"/>
                  <a:pt x="49" y="14"/>
                </a:cubicBezTo>
                <a:cubicBezTo>
                  <a:pt x="47" y="14"/>
                  <a:pt x="46" y="15"/>
                  <a:pt x="46" y="16"/>
                </a:cubicBezTo>
                <a:cubicBezTo>
                  <a:pt x="46" y="18"/>
                  <a:pt x="47" y="19"/>
                  <a:pt x="49" y="19"/>
                </a:cubicBezTo>
                <a:close/>
                <a:moveTo>
                  <a:pt x="158" y="17"/>
                </a:moveTo>
                <a:cubicBezTo>
                  <a:pt x="156" y="15"/>
                  <a:pt x="153" y="14"/>
                  <a:pt x="151" y="14"/>
                </a:cubicBezTo>
                <a:cubicBezTo>
                  <a:pt x="139" y="14"/>
                  <a:pt x="139" y="14"/>
                  <a:pt x="139" y="14"/>
                </a:cubicBezTo>
                <a:cubicBezTo>
                  <a:pt x="139" y="9"/>
                  <a:pt x="139" y="9"/>
                  <a:pt x="139" y="9"/>
                </a:cubicBezTo>
                <a:cubicBezTo>
                  <a:pt x="139" y="9"/>
                  <a:pt x="139" y="9"/>
                  <a:pt x="139" y="9"/>
                </a:cubicBezTo>
                <a:cubicBezTo>
                  <a:pt x="139" y="9"/>
                  <a:pt x="139" y="9"/>
                  <a:pt x="139" y="9"/>
                </a:cubicBezTo>
                <a:cubicBezTo>
                  <a:pt x="139" y="9"/>
                  <a:pt x="139" y="9"/>
                  <a:pt x="139" y="9"/>
                </a:cubicBezTo>
                <a:cubicBezTo>
                  <a:pt x="139" y="9"/>
                  <a:pt x="139" y="9"/>
                  <a:pt x="139" y="9"/>
                </a:cubicBezTo>
                <a:cubicBezTo>
                  <a:pt x="139" y="9"/>
                  <a:pt x="139" y="9"/>
                  <a:pt x="139" y="9"/>
                </a:cubicBezTo>
                <a:cubicBezTo>
                  <a:pt x="139" y="9"/>
                  <a:pt x="139" y="8"/>
                  <a:pt x="139" y="8"/>
                </a:cubicBezTo>
                <a:cubicBezTo>
                  <a:pt x="139" y="8"/>
                  <a:pt x="139" y="8"/>
                  <a:pt x="139" y="8"/>
                </a:cubicBezTo>
                <a:cubicBezTo>
                  <a:pt x="139" y="8"/>
                  <a:pt x="139" y="8"/>
                  <a:pt x="139" y="8"/>
                </a:cubicBezTo>
                <a:cubicBezTo>
                  <a:pt x="139" y="8"/>
                  <a:pt x="139" y="8"/>
                  <a:pt x="139" y="8"/>
                </a:cubicBezTo>
                <a:cubicBezTo>
                  <a:pt x="139" y="8"/>
                  <a:pt x="139" y="8"/>
                  <a:pt x="138" y="8"/>
                </a:cubicBezTo>
                <a:cubicBezTo>
                  <a:pt x="138" y="7"/>
                  <a:pt x="138" y="7"/>
                  <a:pt x="138" y="7"/>
                </a:cubicBezTo>
                <a:cubicBezTo>
                  <a:pt x="138" y="7"/>
                  <a:pt x="138" y="7"/>
                  <a:pt x="138" y="7"/>
                </a:cubicBezTo>
                <a:cubicBezTo>
                  <a:pt x="138" y="7"/>
                  <a:pt x="138" y="7"/>
                  <a:pt x="138" y="7"/>
                </a:cubicBezTo>
                <a:cubicBezTo>
                  <a:pt x="138" y="7"/>
                  <a:pt x="138" y="7"/>
                  <a:pt x="138" y="7"/>
                </a:cubicBezTo>
                <a:cubicBezTo>
                  <a:pt x="138" y="7"/>
                  <a:pt x="138" y="7"/>
                  <a:pt x="137" y="7"/>
                </a:cubicBezTo>
                <a:cubicBezTo>
                  <a:pt x="137" y="7"/>
                  <a:pt x="137" y="7"/>
                  <a:pt x="137" y="7"/>
                </a:cubicBezTo>
                <a:cubicBezTo>
                  <a:pt x="137" y="7"/>
                  <a:pt x="137" y="7"/>
                  <a:pt x="137" y="7"/>
                </a:cubicBezTo>
                <a:cubicBezTo>
                  <a:pt x="137" y="7"/>
                  <a:pt x="137" y="7"/>
                  <a:pt x="137" y="7"/>
                </a:cubicBezTo>
                <a:cubicBezTo>
                  <a:pt x="137" y="7"/>
                  <a:pt x="137" y="7"/>
                  <a:pt x="137" y="7"/>
                </a:cubicBezTo>
                <a:cubicBezTo>
                  <a:pt x="137" y="7"/>
                  <a:pt x="137" y="7"/>
                  <a:pt x="137" y="7"/>
                </a:cubicBezTo>
                <a:cubicBezTo>
                  <a:pt x="119" y="7"/>
                  <a:pt x="119" y="7"/>
                  <a:pt x="119" y="7"/>
                </a:cubicBezTo>
                <a:cubicBezTo>
                  <a:pt x="119" y="7"/>
                  <a:pt x="119" y="7"/>
                  <a:pt x="119" y="7"/>
                </a:cubicBezTo>
                <a:cubicBezTo>
                  <a:pt x="119" y="7"/>
                  <a:pt x="119" y="7"/>
                  <a:pt x="119" y="7"/>
                </a:cubicBezTo>
                <a:cubicBezTo>
                  <a:pt x="119" y="7"/>
                  <a:pt x="119" y="7"/>
                  <a:pt x="119" y="7"/>
                </a:cubicBezTo>
                <a:cubicBezTo>
                  <a:pt x="119" y="7"/>
                  <a:pt x="119" y="7"/>
                  <a:pt x="118" y="7"/>
                </a:cubicBezTo>
                <a:cubicBezTo>
                  <a:pt x="118" y="7"/>
                  <a:pt x="118" y="7"/>
                  <a:pt x="118" y="7"/>
                </a:cubicBezTo>
                <a:cubicBezTo>
                  <a:pt x="118" y="7"/>
                  <a:pt x="118" y="7"/>
                  <a:pt x="118" y="7"/>
                </a:cubicBezTo>
                <a:cubicBezTo>
                  <a:pt x="118" y="7"/>
                  <a:pt x="118" y="7"/>
                  <a:pt x="118" y="7"/>
                </a:cubicBezTo>
                <a:cubicBezTo>
                  <a:pt x="118" y="7"/>
                  <a:pt x="118" y="7"/>
                  <a:pt x="118" y="7"/>
                </a:cubicBezTo>
                <a:cubicBezTo>
                  <a:pt x="118" y="7"/>
                  <a:pt x="118" y="7"/>
                  <a:pt x="118" y="8"/>
                </a:cubicBezTo>
                <a:cubicBezTo>
                  <a:pt x="117" y="8"/>
                  <a:pt x="117" y="8"/>
                  <a:pt x="117" y="8"/>
                </a:cubicBezTo>
                <a:cubicBezTo>
                  <a:pt x="117" y="8"/>
                  <a:pt x="117" y="8"/>
                  <a:pt x="117" y="8"/>
                </a:cubicBezTo>
                <a:cubicBezTo>
                  <a:pt x="117" y="8"/>
                  <a:pt x="117" y="8"/>
                  <a:pt x="117" y="8"/>
                </a:cubicBezTo>
                <a:cubicBezTo>
                  <a:pt x="117" y="8"/>
                  <a:pt x="117" y="8"/>
                  <a:pt x="117" y="8"/>
                </a:cubicBezTo>
                <a:cubicBezTo>
                  <a:pt x="117" y="8"/>
                  <a:pt x="117" y="9"/>
                  <a:pt x="117" y="9"/>
                </a:cubicBezTo>
                <a:cubicBezTo>
                  <a:pt x="117" y="9"/>
                  <a:pt x="117" y="9"/>
                  <a:pt x="117" y="9"/>
                </a:cubicBezTo>
                <a:cubicBezTo>
                  <a:pt x="117" y="9"/>
                  <a:pt x="117" y="9"/>
                  <a:pt x="117" y="9"/>
                </a:cubicBezTo>
                <a:cubicBezTo>
                  <a:pt x="116" y="14"/>
                  <a:pt x="116" y="14"/>
                  <a:pt x="116" y="14"/>
                </a:cubicBezTo>
                <a:cubicBezTo>
                  <a:pt x="105" y="14"/>
                  <a:pt x="105" y="14"/>
                  <a:pt x="105" y="14"/>
                </a:cubicBezTo>
                <a:cubicBezTo>
                  <a:pt x="104" y="14"/>
                  <a:pt x="104" y="13"/>
                  <a:pt x="103" y="13"/>
                </a:cubicBezTo>
                <a:cubicBezTo>
                  <a:pt x="103" y="12"/>
                  <a:pt x="102" y="12"/>
                  <a:pt x="102" y="11"/>
                </a:cubicBezTo>
                <a:cubicBezTo>
                  <a:pt x="103" y="8"/>
                  <a:pt x="103" y="8"/>
                  <a:pt x="103" y="8"/>
                </a:cubicBezTo>
                <a:cubicBezTo>
                  <a:pt x="103" y="6"/>
                  <a:pt x="102" y="4"/>
                  <a:pt x="101" y="2"/>
                </a:cubicBezTo>
                <a:cubicBezTo>
                  <a:pt x="99" y="1"/>
                  <a:pt x="97" y="0"/>
                  <a:pt x="95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4" y="0"/>
                  <a:pt x="41" y="3"/>
                  <a:pt x="41" y="7"/>
                </a:cubicBezTo>
                <a:cubicBezTo>
                  <a:pt x="40" y="11"/>
                  <a:pt x="40" y="11"/>
                  <a:pt x="40" y="11"/>
                </a:cubicBezTo>
                <a:cubicBezTo>
                  <a:pt x="40" y="13"/>
                  <a:pt x="39" y="14"/>
                  <a:pt x="38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2" y="14"/>
                  <a:pt x="28" y="17"/>
                  <a:pt x="28" y="22"/>
                </a:cubicBezTo>
                <a:cubicBezTo>
                  <a:pt x="28" y="26"/>
                  <a:pt x="28" y="26"/>
                  <a:pt x="28" y="26"/>
                </a:cubicBezTo>
                <a:cubicBezTo>
                  <a:pt x="27" y="28"/>
                  <a:pt x="28" y="29"/>
                  <a:pt x="30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1" y="29"/>
                  <a:pt x="32" y="28"/>
                  <a:pt x="33" y="27"/>
                </a:cubicBezTo>
                <a:cubicBezTo>
                  <a:pt x="33" y="23"/>
                  <a:pt x="33" y="23"/>
                  <a:pt x="33" y="23"/>
                </a:cubicBezTo>
                <a:cubicBezTo>
                  <a:pt x="33" y="20"/>
                  <a:pt x="35" y="19"/>
                  <a:pt x="37" y="19"/>
                </a:cubicBezTo>
                <a:cubicBezTo>
                  <a:pt x="38" y="19"/>
                  <a:pt x="38" y="19"/>
                  <a:pt x="38" y="19"/>
                </a:cubicBezTo>
                <a:cubicBezTo>
                  <a:pt x="42" y="19"/>
                  <a:pt x="45" y="16"/>
                  <a:pt x="45" y="12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6"/>
                  <a:pt x="47" y="5"/>
                  <a:pt x="48" y="5"/>
                </a:cubicBezTo>
                <a:cubicBezTo>
                  <a:pt x="95" y="5"/>
                  <a:pt x="95" y="5"/>
                  <a:pt x="95" y="5"/>
                </a:cubicBezTo>
                <a:cubicBezTo>
                  <a:pt x="96" y="5"/>
                  <a:pt x="97" y="5"/>
                  <a:pt x="97" y="6"/>
                </a:cubicBezTo>
                <a:cubicBezTo>
                  <a:pt x="98" y="6"/>
                  <a:pt x="98" y="7"/>
                  <a:pt x="98" y="7"/>
                </a:cubicBezTo>
                <a:cubicBezTo>
                  <a:pt x="97" y="11"/>
                  <a:pt x="97" y="11"/>
                  <a:pt x="97" y="11"/>
                </a:cubicBezTo>
                <a:cubicBezTo>
                  <a:pt x="97" y="13"/>
                  <a:pt x="98" y="15"/>
                  <a:pt x="99" y="16"/>
                </a:cubicBezTo>
                <a:cubicBezTo>
                  <a:pt x="101" y="18"/>
                  <a:pt x="103" y="19"/>
                  <a:pt x="105" y="19"/>
                </a:cubicBezTo>
                <a:cubicBezTo>
                  <a:pt x="116" y="19"/>
                  <a:pt x="116" y="19"/>
                  <a:pt x="116" y="19"/>
                </a:cubicBezTo>
                <a:cubicBezTo>
                  <a:pt x="115" y="25"/>
                  <a:pt x="115" y="25"/>
                  <a:pt x="115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7" y="25"/>
                  <a:pt x="46" y="26"/>
                  <a:pt x="46" y="27"/>
                </a:cubicBezTo>
                <a:cubicBezTo>
                  <a:pt x="45" y="38"/>
                  <a:pt x="45" y="38"/>
                  <a:pt x="45" y="38"/>
                </a:cubicBezTo>
                <a:cubicBezTo>
                  <a:pt x="45" y="39"/>
                  <a:pt x="46" y="40"/>
                  <a:pt x="47" y="40"/>
                </a:cubicBezTo>
                <a:cubicBezTo>
                  <a:pt x="47" y="40"/>
                  <a:pt x="47" y="40"/>
                  <a:pt x="47" y="40"/>
                </a:cubicBezTo>
                <a:cubicBezTo>
                  <a:pt x="49" y="40"/>
                  <a:pt x="50" y="39"/>
                  <a:pt x="50" y="38"/>
                </a:cubicBezTo>
                <a:cubicBezTo>
                  <a:pt x="51" y="30"/>
                  <a:pt x="51" y="30"/>
                  <a:pt x="51" y="30"/>
                </a:cubicBezTo>
                <a:cubicBezTo>
                  <a:pt x="115" y="30"/>
                  <a:pt x="115" y="30"/>
                  <a:pt x="115" y="30"/>
                </a:cubicBezTo>
                <a:cubicBezTo>
                  <a:pt x="114" y="42"/>
                  <a:pt x="114" y="42"/>
                  <a:pt x="114" y="42"/>
                </a:cubicBezTo>
                <a:cubicBezTo>
                  <a:pt x="114" y="42"/>
                  <a:pt x="114" y="43"/>
                  <a:pt x="114" y="43"/>
                </a:cubicBezTo>
                <a:cubicBezTo>
                  <a:pt x="114" y="43"/>
                  <a:pt x="114" y="43"/>
                  <a:pt x="114" y="43"/>
                </a:cubicBezTo>
                <a:cubicBezTo>
                  <a:pt x="114" y="43"/>
                  <a:pt x="114" y="43"/>
                  <a:pt x="114" y="43"/>
                </a:cubicBezTo>
                <a:cubicBezTo>
                  <a:pt x="114" y="43"/>
                  <a:pt x="114" y="43"/>
                  <a:pt x="114" y="43"/>
                </a:cubicBezTo>
                <a:cubicBezTo>
                  <a:pt x="114" y="43"/>
                  <a:pt x="114" y="43"/>
                  <a:pt x="114" y="44"/>
                </a:cubicBezTo>
                <a:cubicBezTo>
                  <a:pt x="114" y="44"/>
                  <a:pt x="114" y="44"/>
                  <a:pt x="114" y="44"/>
                </a:cubicBezTo>
                <a:cubicBezTo>
                  <a:pt x="114" y="44"/>
                  <a:pt x="114" y="44"/>
                  <a:pt x="114" y="44"/>
                </a:cubicBezTo>
                <a:cubicBezTo>
                  <a:pt x="114" y="44"/>
                  <a:pt x="114" y="44"/>
                  <a:pt x="114" y="44"/>
                </a:cubicBezTo>
                <a:cubicBezTo>
                  <a:pt x="114" y="44"/>
                  <a:pt x="114" y="44"/>
                  <a:pt x="115" y="44"/>
                </a:cubicBezTo>
                <a:cubicBezTo>
                  <a:pt x="115" y="44"/>
                  <a:pt x="115" y="44"/>
                  <a:pt x="115" y="45"/>
                </a:cubicBezTo>
                <a:cubicBezTo>
                  <a:pt x="115" y="45"/>
                  <a:pt x="115" y="45"/>
                  <a:pt x="115" y="45"/>
                </a:cubicBezTo>
                <a:cubicBezTo>
                  <a:pt x="47" y="45"/>
                  <a:pt x="47" y="45"/>
                  <a:pt x="47" y="45"/>
                </a:cubicBezTo>
                <a:cubicBezTo>
                  <a:pt x="46" y="45"/>
                  <a:pt x="45" y="44"/>
                  <a:pt x="45" y="43"/>
                </a:cubicBezTo>
                <a:cubicBezTo>
                  <a:pt x="43" y="37"/>
                  <a:pt x="43" y="37"/>
                  <a:pt x="43" y="37"/>
                </a:cubicBezTo>
                <a:cubicBezTo>
                  <a:pt x="42" y="33"/>
                  <a:pt x="39" y="30"/>
                  <a:pt x="34" y="30"/>
                </a:cubicBezTo>
                <a:cubicBezTo>
                  <a:pt x="8" y="30"/>
                  <a:pt x="8" y="30"/>
                  <a:pt x="8" y="30"/>
                </a:cubicBezTo>
                <a:cubicBezTo>
                  <a:pt x="5" y="30"/>
                  <a:pt x="3" y="31"/>
                  <a:pt x="2" y="33"/>
                </a:cubicBezTo>
                <a:cubicBezTo>
                  <a:pt x="0" y="35"/>
                  <a:pt x="0" y="37"/>
                  <a:pt x="0" y="39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9" y="109"/>
                  <a:pt x="22" y="112"/>
                  <a:pt x="26" y="112"/>
                </a:cubicBezTo>
                <a:cubicBezTo>
                  <a:pt x="149" y="112"/>
                  <a:pt x="149" y="112"/>
                  <a:pt x="149" y="112"/>
                </a:cubicBezTo>
                <a:cubicBezTo>
                  <a:pt x="149" y="112"/>
                  <a:pt x="149" y="112"/>
                  <a:pt x="149" y="112"/>
                </a:cubicBezTo>
                <a:cubicBezTo>
                  <a:pt x="150" y="112"/>
                  <a:pt x="151" y="111"/>
                  <a:pt x="151" y="109"/>
                </a:cubicBezTo>
                <a:cubicBezTo>
                  <a:pt x="151" y="109"/>
                  <a:pt x="151" y="108"/>
                  <a:pt x="151" y="108"/>
                </a:cubicBezTo>
                <a:cubicBezTo>
                  <a:pt x="136" y="51"/>
                  <a:pt x="136" y="51"/>
                  <a:pt x="136" y="51"/>
                </a:cubicBezTo>
                <a:cubicBezTo>
                  <a:pt x="135" y="47"/>
                  <a:pt x="131" y="45"/>
                  <a:pt x="127" y="45"/>
                </a:cubicBezTo>
                <a:cubicBezTo>
                  <a:pt x="118" y="45"/>
                  <a:pt x="118" y="45"/>
                  <a:pt x="118" y="45"/>
                </a:cubicBezTo>
                <a:cubicBezTo>
                  <a:pt x="118" y="45"/>
                  <a:pt x="118" y="45"/>
                  <a:pt x="118" y="45"/>
                </a:cubicBezTo>
                <a:cubicBezTo>
                  <a:pt x="126" y="39"/>
                  <a:pt x="126" y="39"/>
                  <a:pt x="126" y="39"/>
                </a:cubicBezTo>
                <a:cubicBezTo>
                  <a:pt x="132" y="44"/>
                  <a:pt x="132" y="44"/>
                  <a:pt x="132" y="44"/>
                </a:cubicBezTo>
                <a:cubicBezTo>
                  <a:pt x="132" y="45"/>
                  <a:pt x="132" y="45"/>
                  <a:pt x="132" y="45"/>
                </a:cubicBezTo>
                <a:cubicBezTo>
                  <a:pt x="132" y="45"/>
                  <a:pt x="132" y="45"/>
                  <a:pt x="133" y="45"/>
                </a:cubicBezTo>
                <a:cubicBezTo>
                  <a:pt x="133" y="45"/>
                  <a:pt x="133" y="45"/>
                  <a:pt x="133" y="45"/>
                </a:cubicBezTo>
                <a:cubicBezTo>
                  <a:pt x="133" y="45"/>
                  <a:pt x="133" y="45"/>
                  <a:pt x="133" y="45"/>
                </a:cubicBezTo>
                <a:cubicBezTo>
                  <a:pt x="134" y="45"/>
                  <a:pt x="134" y="45"/>
                  <a:pt x="134" y="45"/>
                </a:cubicBezTo>
                <a:cubicBezTo>
                  <a:pt x="134" y="45"/>
                  <a:pt x="134" y="45"/>
                  <a:pt x="134" y="45"/>
                </a:cubicBezTo>
                <a:cubicBezTo>
                  <a:pt x="134" y="45"/>
                  <a:pt x="134" y="45"/>
                  <a:pt x="134" y="45"/>
                </a:cubicBezTo>
                <a:cubicBezTo>
                  <a:pt x="134" y="45"/>
                  <a:pt x="134" y="45"/>
                  <a:pt x="134" y="45"/>
                </a:cubicBezTo>
                <a:cubicBezTo>
                  <a:pt x="134" y="45"/>
                  <a:pt x="134" y="45"/>
                  <a:pt x="134" y="45"/>
                </a:cubicBezTo>
                <a:cubicBezTo>
                  <a:pt x="134" y="45"/>
                  <a:pt x="134" y="45"/>
                  <a:pt x="134" y="45"/>
                </a:cubicBezTo>
                <a:cubicBezTo>
                  <a:pt x="134" y="45"/>
                  <a:pt x="135" y="45"/>
                  <a:pt x="135" y="45"/>
                </a:cubicBezTo>
                <a:cubicBezTo>
                  <a:pt x="135" y="45"/>
                  <a:pt x="135" y="45"/>
                  <a:pt x="135" y="45"/>
                </a:cubicBezTo>
                <a:cubicBezTo>
                  <a:pt x="135" y="45"/>
                  <a:pt x="135" y="45"/>
                  <a:pt x="135" y="45"/>
                </a:cubicBezTo>
                <a:cubicBezTo>
                  <a:pt x="135" y="45"/>
                  <a:pt x="135" y="45"/>
                  <a:pt x="135" y="45"/>
                </a:cubicBezTo>
                <a:cubicBezTo>
                  <a:pt x="135" y="45"/>
                  <a:pt x="135" y="44"/>
                  <a:pt x="135" y="44"/>
                </a:cubicBezTo>
                <a:cubicBezTo>
                  <a:pt x="136" y="44"/>
                  <a:pt x="136" y="44"/>
                  <a:pt x="136" y="44"/>
                </a:cubicBezTo>
                <a:cubicBezTo>
                  <a:pt x="136" y="44"/>
                  <a:pt x="136" y="44"/>
                  <a:pt x="136" y="44"/>
                </a:cubicBezTo>
                <a:cubicBezTo>
                  <a:pt x="136" y="44"/>
                  <a:pt x="136" y="44"/>
                  <a:pt x="136" y="44"/>
                </a:cubicBezTo>
                <a:cubicBezTo>
                  <a:pt x="136" y="44"/>
                  <a:pt x="136" y="44"/>
                  <a:pt x="136" y="44"/>
                </a:cubicBezTo>
                <a:cubicBezTo>
                  <a:pt x="136" y="44"/>
                  <a:pt x="136" y="44"/>
                  <a:pt x="136" y="44"/>
                </a:cubicBezTo>
                <a:cubicBezTo>
                  <a:pt x="136" y="44"/>
                  <a:pt x="136" y="43"/>
                  <a:pt x="136" y="43"/>
                </a:cubicBezTo>
                <a:cubicBezTo>
                  <a:pt x="136" y="43"/>
                  <a:pt x="136" y="43"/>
                  <a:pt x="136" y="43"/>
                </a:cubicBezTo>
                <a:cubicBezTo>
                  <a:pt x="136" y="43"/>
                  <a:pt x="136" y="43"/>
                  <a:pt x="136" y="43"/>
                </a:cubicBezTo>
                <a:cubicBezTo>
                  <a:pt x="136" y="43"/>
                  <a:pt x="136" y="43"/>
                  <a:pt x="136" y="43"/>
                </a:cubicBezTo>
                <a:cubicBezTo>
                  <a:pt x="137" y="30"/>
                  <a:pt x="137" y="30"/>
                  <a:pt x="137" y="30"/>
                </a:cubicBezTo>
                <a:cubicBezTo>
                  <a:pt x="145" y="30"/>
                  <a:pt x="145" y="30"/>
                  <a:pt x="145" y="30"/>
                </a:cubicBezTo>
                <a:cubicBezTo>
                  <a:pt x="141" y="66"/>
                  <a:pt x="141" y="66"/>
                  <a:pt x="141" y="66"/>
                </a:cubicBezTo>
                <a:cubicBezTo>
                  <a:pt x="141" y="67"/>
                  <a:pt x="142" y="68"/>
                  <a:pt x="144" y="68"/>
                </a:cubicBezTo>
                <a:cubicBezTo>
                  <a:pt x="144" y="68"/>
                  <a:pt x="144" y="68"/>
                  <a:pt x="144" y="68"/>
                </a:cubicBezTo>
                <a:cubicBezTo>
                  <a:pt x="145" y="68"/>
                  <a:pt x="146" y="67"/>
                  <a:pt x="147" y="66"/>
                </a:cubicBezTo>
                <a:cubicBezTo>
                  <a:pt x="150" y="27"/>
                  <a:pt x="150" y="27"/>
                  <a:pt x="150" y="27"/>
                </a:cubicBezTo>
                <a:cubicBezTo>
                  <a:pt x="150" y="27"/>
                  <a:pt x="150" y="26"/>
                  <a:pt x="149" y="26"/>
                </a:cubicBezTo>
                <a:cubicBezTo>
                  <a:pt x="149" y="25"/>
                  <a:pt x="148" y="25"/>
                  <a:pt x="147" y="25"/>
                </a:cubicBezTo>
                <a:cubicBezTo>
                  <a:pt x="138" y="25"/>
                  <a:pt x="138" y="25"/>
                  <a:pt x="138" y="25"/>
                </a:cubicBezTo>
                <a:cubicBezTo>
                  <a:pt x="138" y="19"/>
                  <a:pt x="138" y="19"/>
                  <a:pt x="138" y="19"/>
                </a:cubicBezTo>
                <a:cubicBezTo>
                  <a:pt x="151" y="19"/>
                  <a:pt x="151" y="19"/>
                  <a:pt x="151" y="19"/>
                </a:cubicBezTo>
                <a:cubicBezTo>
                  <a:pt x="152" y="19"/>
                  <a:pt x="153" y="19"/>
                  <a:pt x="154" y="20"/>
                </a:cubicBezTo>
                <a:cubicBezTo>
                  <a:pt x="155" y="21"/>
                  <a:pt x="155" y="22"/>
                  <a:pt x="155" y="23"/>
                </a:cubicBezTo>
                <a:cubicBezTo>
                  <a:pt x="149" y="94"/>
                  <a:pt x="149" y="94"/>
                  <a:pt x="149" y="94"/>
                </a:cubicBezTo>
                <a:cubicBezTo>
                  <a:pt x="149" y="96"/>
                  <a:pt x="150" y="97"/>
                  <a:pt x="151" y="97"/>
                </a:cubicBezTo>
                <a:cubicBezTo>
                  <a:pt x="151" y="97"/>
                  <a:pt x="151" y="97"/>
                  <a:pt x="151" y="97"/>
                </a:cubicBezTo>
                <a:cubicBezTo>
                  <a:pt x="153" y="97"/>
                  <a:pt x="154" y="96"/>
                  <a:pt x="154" y="95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160" y="21"/>
                  <a:pt x="159" y="19"/>
                  <a:pt x="158" y="17"/>
                </a:cubicBezTo>
                <a:close/>
                <a:moveTo>
                  <a:pt x="127" y="50"/>
                </a:moveTo>
                <a:cubicBezTo>
                  <a:pt x="129" y="50"/>
                  <a:pt x="131" y="51"/>
                  <a:pt x="131" y="53"/>
                </a:cubicBezTo>
                <a:cubicBezTo>
                  <a:pt x="146" y="107"/>
                  <a:pt x="146" y="107"/>
                  <a:pt x="146" y="107"/>
                </a:cubicBezTo>
                <a:cubicBezTo>
                  <a:pt x="26" y="107"/>
                  <a:pt x="26" y="107"/>
                  <a:pt x="26" y="107"/>
                </a:cubicBezTo>
                <a:cubicBezTo>
                  <a:pt x="24" y="107"/>
                  <a:pt x="23" y="106"/>
                  <a:pt x="23" y="105"/>
                </a:cubicBezTo>
                <a:cubicBezTo>
                  <a:pt x="5" y="38"/>
                  <a:pt x="5" y="38"/>
                  <a:pt x="5" y="38"/>
                </a:cubicBezTo>
                <a:cubicBezTo>
                  <a:pt x="5" y="37"/>
                  <a:pt x="5" y="36"/>
                  <a:pt x="6" y="36"/>
                </a:cubicBezTo>
                <a:cubicBezTo>
                  <a:pt x="6" y="35"/>
                  <a:pt x="7" y="35"/>
                  <a:pt x="8" y="35"/>
                </a:cubicBezTo>
                <a:cubicBezTo>
                  <a:pt x="34" y="35"/>
                  <a:pt x="34" y="35"/>
                  <a:pt x="34" y="35"/>
                </a:cubicBezTo>
                <a:cubicBezTo>
                  <a:pt x="36" y="35"/>
                  <a:pt x="38" y="36"/>
                  <a:pt x="38" y="38"/>
                </a:cubicBezTo>
                <a:cubicBezTo>
                  <a:pt x="40" y="44"/>
                  <a:pt x="40" y="44"/>
                  <a:pt x="40" y="44"/>
                </a:cubicBezTo>
                <a:cubicBezTo>
                  <a:pt x="41" y="47"/>
                  <a:pt x="44" y="50"/>
                  <a:pt x="47" y="50"/>
                </a:cubicBezTo>
                <a:lnTo>
                  <a:pt x="127" y="50"/>
                </a:lnTo>
                <a:close/>
                <a:moveTo>
                  <a:pt x="132" y="37"/>
                </a:moveTo>
                <a:cubicBezTo>
                  <a:pt x="127" y="34"/>
                  <a:pt x="127" y="34"/>
                  <a:pt x="127" y="34"/>
                </a:cubicBezTo>
                <a:cubicBezTo>
                  <a:pt x="127" y="34"/>
                  <a:pt x="127" y="34"/>
                  <a:pt x="127" y="34"/>
                </a:cubicBezTo>
                <a:cubicBezTo>
                  <a:pt x="127" y="33"/>
                  <a:pt x="127" y="33"/>
                  <a:pt x="127" y="33"/>
                </a:cubicBezTo>
                <a:cubicBezTo>
                  <a:pt x="127" y="33"/>
                  <a:pt x="127" y="33"/>
                  <a:pt x="127" y="33"/>
                </a:cubicBezTo>
                <a:cubicBezTo>
                  <a:pt x="127" y="33"/>
                  <a:pt x="127" y="33"/>
                  <a:pt x="127" y="33"/>
                </a:cubicBezTo>
                <a:cubicBezTo>
                  <a:pt x="127" y="33"/>
                  <a:pt x="127" y="33"/>
                  <a:pt x="127" y="33"/>
                </a:cubicBezTo>
                <a:cubicBezTo>
                  <a:pt x="126" y="33"/>
                  <a:pt x="126" y="33"/>
                  <a:pt x="126" y="33"/>
                </a:cubicBezTo>
                <a:cubicBezTo>
                  <a:pt x="126" y="33"/>
                  <a:pt x="126" y="33"/>
                  <a:pt x="126" y="33"/>
                </a:cubicBezTo>
                <a:cubicBezTo>
                  <a:pt x="126" y="33"/>
                  <a:pt x="126" y="33"/>
                  <a:pt x="126" y="33"/>
                </a:cubicBezTo>
                <a:cubicBezTo>
                  <a:pt x="126" y="33"/>
                  <a:pt x="126" y="33"/>
                  <a:pt x="126" y="33"/>
                </a:cubicBezTo>
                <a:cubicBezTo>
                  <a:pt x="125" y="33"/>
                  <a:pt x="125" y="33"/>
                  <a:pt x="125" y="33"/>
                </a:cubicBezTo>
                <a:cubicBezTo>
                  <a:pt x="125" y="33"/>
                  <a:pt x="125" y="33"/>
                  <a:pt x="125" y="33"/>
                </a:cubicBezTo>
                <a:cubicBezTo>
                  <a:pt x="125" y="33"/>
                  <a:pt x="125" y="33"/>
                  <a:pt x="125" y="33"/>
                </a:cubicBezTo>
                <a:cubicBezTo>
                  <a:pt x="125" y="33"/>
                  <a:pt x="125" y="33"/>
                  <a:pt x="125" y="33"/>
                </a:cubicBezTo>
                <a:cubicBezTo>
                  <a:pt x="125" y="33"/>
                  <a:pt x="124" y="33"/>
                  <a:pt x="124" y="33"/>
                </a:cubicBezTo>
                <a:cubicBezTo>
                  <a:pt x="124" y="33"/>
                  <a:pt x="124" y="33"/>
                  <a:pt x="124" y="33"/>
                </a:cubicBezTo>
                <a:cubicBezTo>
                  <a:pt x="124" y="33"/>
                  <a:pt x="124" y="33"/>
                  <a:pt x="124" y="33"/>
                </a:cubicBezTo>
                <a:cubicBezTo>
                  <a:pt x="119" y="37"/>
                  <a:pt x="119" y="37"/>
                  <a:pt x="119" y="37"/>
                </a:cubicBezTo>
                <a:cubicBezTo>
                  <a:pt x="122" y="12"/>
                  <a:pt x="122" y="12"/>
                  <a:pt x="122" y="12"/>
                </a:cubicBezTo>
                <a:cubicBezTo>
                  <a:pt x="134" y="12"/>
                  <a:pt x="134" y="12"/>
                  <a:pt x="134" y="12"/>
                </a:cubicBezTo>
                <a:lnTo>
                  <a:pt x="132" y="37"/>
                </a:lnTo>
                <a:close/>
                <a:moveTo>
                  <a:pt x="69" y="79"/>
                </a:moveTo>
                <a:cubicBezTo>
                  <a:pt x="68" y="79"/>
                  <a:pt x="67" y="80"/>
                  <a:pt x="67" y="82"/>
                </a:cubicBezTo>
                <a:cubicBezTo>
                  <a:pt x="67" y="83"/>
                  <a:pt x="68" y="84"/>
                  <a:pt x="69" y="84"/>
                </a:cubicBezTo>
                <a:cubicBezTo>
                  <a:pt x="87" y="84"/>
                  <a:pt x="87" y="84"/>
                  <a:pt x="87" y="84"/>
                </a:cubicBezTo>
                <a:cubicBezTo>
                  <a:pt x="89" y="84"/>
                  <a:pt x="90" y="83"/>
                  <a:pt x="90" y="82"/>
                </a:cubicBezTo>
                <a:cubicBezTo>
                  <a:pt x="90" y="80"/>
                  <a:pt x="89" y="79"/>
                  <a:pt x="87" y="79"/>
                </a:cubicBezTo>
                <a:lnTo>
                  <a:pt x="69" y="79"/>
                </a:lnTo>
                <a:close/>
                <a:moveTo>
                  <a:pt x="67" y="76"/>
                </a:moveTo>
                <a:cubicBezTo>
                  <a:pt x="85" y="76"/>
                  <a:pt x="85" y="76"/>
                  <a:pt x="85" y="76"/>
                </a:cubicBezTo>
                <a:cubicBezTo>
                  <a:pt x="86" y="76"/>
                  <a:pt x="87" y="74"/>
                  <a:pt x="87" y="73"/>
                </a:cubicBezTo>
                <a:cubicBezTo>
                  <a:pt x="87" y="72"/>
                  <a:pt x="86" y="70"/>
                  <a:pt x="85" y="70"/>
                </a:cubicBezTo>
                <a:cubicBezTo>
                  <a:pt x="67" y="70"/>
                  <a:pt x="67" y="70"/>
                  <a:pt x="67" y="70"/>
                </a:cubicBezTo>
                <a:cubicBezTo>
                  <a:pt x="65" y="70"/>
                  <a:pt x="64" y="72"/>
                  <a:pt x="64" y="73"/>
                </a:cubicBezTo>
                <a:cubicBezTo>
                  <a:pt x="64" y="74"/>
                  <a:pt x="65" y="76"/>
                  <a:pt x="67" y="76"/>
                </a:cubicBezTo>
                <a:close/>
                <a:moveTo>
                  <a:pt x="44" y="63"/>
                </a:moveTo>
                <a:cubicBezTo>
                  <a:pt x="44" y="63"/>
                  <a:pt x="44" y="64"/>
                  <a:pt x="44" y="65"/>
                </a:cubicBezTo>
                <a:cubicBezTo>
                  <a:pt x="51" y="91"/>
                  <a:pt x="51" y="91"/>
                  <a:pt x="51" y="91"/>
                </a:cubicBezTo>
                <a:cubicBezTo>
                  <a:pt x="51" y="92"/>
                  <a:pt x="52" y="93"/>
                  <a:pt x="53" y="93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09" y="93"/>
                  <a:pt x="109" y="93"/>
                  <a:pt x="110" y="92"/>
                </a:cubicBezTo>
                <a:cubicBezTo>
                  <a:pt x="110" y="91"/>
                  <a:pt x="110" y="90"/>
                  <a:pt x="110" y="90"/>
                </a:cubicBezTo>
                <a:cubicBezTo>
                  <a:pt x="103" y="64"/>
                  <a:pt x="103" y="64"/>
                  <a:pt x="103" y="64"/>
                </a:cubicBezTo>
                <a:cubicBezTo>
                  <a:pt x="103" y="63"/>
                  <a:pt x="102" y="62"/>
                  <a:pt x="101" y="62"/>
                </a:cubicBezTo>
                <a:cubicBezTo>
                  <a:pt x="46" y="62"/>
                  <a:pt x="46" y="62"/>
                  <a:pt x="46" y="62"/>
                </a:cubicBezTo>
                <a:cubicBezTo>
                  <a:pt x="46" y="62"/>
                  <a:pt x="45" y="62"/>
                  <a:pt x="44" y="63"/>
                </a:cubicBezTo>
                <a:close/>
                <a:moveTo>
                  <a:pt x="99" y="67"/>
                </a:moveTo>
                <a:cubicBezTo>
                  <a:pt x="104" y="88"/>
                  <a:pt x="104" y="88"/>
                  <a:pt x="104" y="88"/>
                </a:cubicBezTo>
                <a:cubicBezTo>
                  <a:pt x="55" y="88"/>
                  <a:pt x="55" y="88"/>
                  <a:pt x="55" y="88"/>
                </a:cubicBezTo>
                <a:cubicBezTo>
                  <a:pt x="50" y="67"/>
                  <a:pt x="50" y="67"/>
                  <a:pt x="50" y="67"/>
                </a:cubicBezTo>
                <a:lnTo>
                  <a:pt x="99" y="6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22309390-6094-2B07-6C89-AE29E2684577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1390650"/>
            <a:ext cx="254000" cy="219075"/>
          </a:xfrm>
          <a:custGeom>
            <a:avLst/>
            <a:gdLst>
              <a:gd name="T0" fmla="*/ 149 w 160"/>
              <a:gd name="T1" fmla="*/ 123 h 138"/>
              <a:gd name="T2" fmla="*/ 153 w 160"/>
              <a:gd name="T3" fmla="*/ 77 h 138"/>
              <a:gd name="T4" fmla="*/ 46 w 160"/>
              <a:gd name="T5" fmla="*/ 37 h 138"/>
              <a:gd name="T6" fmla="*/ 29 w 160"/>
              <a:gd name="T7" fmla="*/ 56 h 138"/>
              <a:gd name="T8" fmla="*/ 36 w 160"/>
              <a:gd name="T9" fmla="*/ 46 h 138"/>
              <a:gd name="T10" fmla="*/ 47 w 160"/>
              <a:gd name="T11" fmla="*/ 32 h 138"/>
              <a:gd name="T12" fmla="*/ 47 w 160"/>
              <a:gd name="T13" fmla="*/ 27 h 138"/>
              <a:gd name="T14" fmla="*/ 36 w 160"/>
              <a:gd name="T15" fmla="*/ 41 h 138"/>
              <a:gd name="T16" fmla="*/ 48 w 160"/>
              <a:gd name="T17" fmla="*/ 46 h 138"/>
              <a:gd name="T18" fmla="*/ 48 w 160"/>
              <a:gd name="T19" fmla="*/ 41 h 138"/>
              <a:gd name="T20" fmla="*/ 134 w 160"/>
              <a:gd name="T21" fmla="*/ 90 h 138"/>
              <a:gd name="T22" fmla="*/ 23 w 160"/>
              <a:gd name="T23" fmla="*/ 131 h 138"/>
              <a:gd name="T24" fmla="*/ 34 w 160"/>
              <a:gd name="T25" fmla="*/ 62 h 138"/>
              <a:gd name="T26" fmla="*/ 67 w 160"/>
              <a:gd name="T27" fmla="*/ 76 h 138"/>
              <a:gd name="T28" fmla="*/ 44 w 160"/>
              <a:gd name="T29" fmla="*/ 70 h 138"/>
              <a:gd name="T30" fmla="*/ 1 w 160"/>
              <a:gd name="T31" fmla="*/ 60 h 138"/>
              <a:gd name="T32" fmla="*/ 146 w 160"/>
              <a:gd name="T33" fmla="*/ 138 h 138"/>
              <a:gd name="T34" fmla="*/ 68 w 160"/>
              <a:gd name="T35" fmla="*/ 110 h 138"/>
              <a:gd name="T36" fmla="*/ 68 w 160"/>
              <a:gd name="T37" fmla="*/ 105 h 138"/>
              <a:gd name="T38" fmla="*/ 84 w 160"/>
              <a:gd name="T39" fmla="*/ 97 h 138"/>
              <a:gd name="T40" fmla="*/ 84 w 160"/>
              <a:gd name="T41" fmla="*/ 102 h 138"/>
              <a:gd name="T42" fmla="*/ 46 w 160"/>
              <a:gd name="T43" fmla="*/ 88 h 138"/>
              <a:gd name="T44" fmla="*/ 52 w 160"/>
              <a:gd name="T45" fmla="*/ 119 h 138"/>
              <a:gd name="T46" fmla="*/ 104 w 160"/>
              <a:gd name="T47" fmla="*/ 98 h 138"/>
              <a:gd name="T48" fmla="*/ 54 w 160"/>
              <a:gd name="T49" fmla="*/ 114 h 138"/>
              <a:gd name="T50" fmla="*/ 140 w 160"/>
              <a:gd name="T51" fmla="*/ 87 h 138"/>
              <a:gd name="T52" fmla="*/ 144 w 160"/>
              <a:gd name="T53" fmla="*/ 93 h 138"/>
              <a:gd name="T54" fmla="*/ 44 w 160"/>
              <a:gd name="T55" fmla="*/ 65 h 138"/>
              <a:gd name="T56" fmla="*/ 50 w 160"/>
              <a:gd name="T57" fmla="*/ 57 h 138"/>
              <a:gd name="T58" fmla="*/ 48 w 160"/>
              <a:gd name="T59" fmla="*/ 52 h 138"/>
              <a:gd name="T60" fmla="*/ 160 w 160"/>
              <a:gd name="T61" fmla="*/ 47 h 138"/>
              <a:gd name="T62" fmla="*/ 113 w 160"/>
              <a:gd name="T63" fmla="*/ 5 h 138"/>
              <a:gd name="T64" fmla="*/ 113 w 160"/>
              <a:gd name="T65" fmla="*/ 5 h 138"/>
              <a:gd name="T66" fmla="*/ 150 w 160"/>
              <a:gd name="T67" fmla="*/ 41 h 138"/>
              <a:gd name="T68" fmla="*/ 119 w 160"/>
              <a:gd name="T69" fmla="*/ 12 h 138"/>
              <a:gd name="T70" fmla="*/ 105 w 160"/>
              <a:gd name="T71" fmla="*/ 12 h 138"/>
              <a:gd name="T72" fmla="*/ 75 w 160"/>
              <a:gd name="T73" fmla="*/ 42 h 138"/>
              <a:gd name="T74" fmla="*/ 73 w 160"/>
              <a:gd name="T75" fmla="*/ 57 h 138"/>
              <a:gd name="T76" fmla="*/ 104 w 160"/>
              <a:gd name="T77" fmla="*/ 82 h 138"/>
              <a:gd name="T78" fmla="*/ 119 w 160"/>
              <a:gd name="T79" fmla="*/ 85 h 138"/>
              <a:gd name="T80" fmla="*/ 150 w 160"/>
              <a:gd name="T81" fmla="*/ 53 h 138"/>
              <a:gd name="T82" fmla="*/ 116 w 160"/>
              <a:gd name="T83" fmla="*/ 59 h 138"/>
              <a:gd name="T84" fmla="*/ 107 w 160"/>
              <a:gd name="T85" fmla="*/ 49 h 138"/>
              <a:gd name="T86" fmla="*/ 100 w 160"/>
              <a:gd name="T87" fmla="*/ 37 h 138"/>
              <a:gd name="T88" fmla="*/ 93 w 160"/>
              <a:gd name="T89" fmla="*/ 69 h 138"/>
              <a:gd name="T90" fmla="*/ 132 w 160"/>
              <a:gd name="T91" fmla="*/ 37 h 138"/>
              <a:gd name="T92" fmla="*/ 110 w 160"/>
              <a:gd name="T93" fmla="*/ 17 h 138"/>
              <a:gd name="T94" fmla="*/ 129 w 160"/>
              <a:gd name="T95" fmla="*/ 64 h 138"/>
              <a:gd name="T96" fmla="*/ 123 w 160"/>
              <a:gd name="T97" fmla="*/ 42 h 138"/>
              <a:gd name="T98" fmla="*/ 121 w 160"/>
              <a:gd name="T99" fmla="*/ 27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38">
                <a:moveTo>
                  <a:pt x="153" y="77"/>
                </a:moveTo>
                <a:cubicBezTo>
                  <a:pt x="151" y="76"/>
                  <a:pt x="150" y="77"/>
                  <a:pt x="150" y="79"/>
                </a:cubicBezTo>
                <a:cubicBezTo>
                  <a:pt x="146" y="120"/>
                  <a:pt x="146" y="120"/>
                  <a:pt x="146" y="120"/>
                </a:cubicBezTo>
                <a:cubicBezTo>
                  <a:pt x="146" y="122"/>
                  <a:pt x="147" y="123"/>
                  <a:pt x="149" y="123"/>
                </a:cubicBezTo>
                <a:cubicBezTo>
                  <a:pt x="149" y="123"/>
                  <a:pt x="149" y="123"/>
                  <a:pt x="149" y="123"/>
                </a:cubicBezTo>
                <a:cubicBezTo>
                  <a:pt x="150" y="123"/>
                  <a:pt x="151" y="122"/>
                  <a:pt x="151" y="121"/>
                </a:cubicBezTo>
                <a:cubicBezTo>
                  <a:pt x="155" y="79"/>
                  <a:pt x="155" y="79"/>
                  <a:pt x="155" y="79"/>
                </a:cubicBezTo>
                <a:cubicBezTo>
                  <a:pt x="155" y="78"/>
                  <a:pt x="154" y="77"/>
                  <a:pt x="153" y="77"/>
                </a:cubicBezTo>
                <a:close/>
                <a:moveTo>
                  <a:pt x="66" y="37"/>
                </a:moveTo>
                <a:cubicBezTo>
                  <a:pt x="66" y="35"/>
                  <a:pt x="65" y="34"/>
                  <a:pt x="63" y="34"/>
                </a:cubicBezTo>
                <a:cubicBezTo>
                  <a:pt x="48" y="34"/>
                  <a:pt x="48" y="34"/>
                  <a:pt x="48" y="34"/>
                </a:cubicBezTo>
                <a:cubicBezTo>
                  <a:pt x="47" y="34"/>
                  <a:pt x="46" y="35"/>
                  <a:pt x="46" y="37"/>
                </a:cubicBezTo>
                <a:cubicBezTo>
                  <a:pt x="46" y="38"/>
                  <a:pt x="47" y="39"/>
                  <a:pt x="48" y="39"/>
                </a:cubicBezTo>
                <a:cubicBezTo>
                  <a:pt x="63" y="39"/>
                  <a:pt x="63" y="39"/>
                  <a:pt x="63" y="39"/>
                </a:cubicBezTo>
                <a:cubicBezTo>
                  <a:pt x="65" y="39"/>
                  <a:pt x="66" y="38"/>
                  <a:pt x="66" y="37"/>
                </a:cubicBezTo>
                <a:close/>
                <a:moveTo>
                  <a:pt x="29" y="56"/>
                </a:moveTo>
                <a:cubicBezTo>
                  <a:pt x="29" y="56"/>
                  <a:pt x="29" y="56"/>
                  <a:pt x="30" y="56"/>
                </a:cubicBezTo>
                <a:cubicBezTo>
                  <a:pt x="31" y="56"/>
                  <a:pt x="32" y="55"/>
                  <a:pt x="32" y="54"/>
                </a:cubicBezTo>
                <a:cubicBezTo>
                  <a:pt x="32" y="50"/>
                  <a:pt x="32" y="50"/>
                  <a:pt x="32" y="50"/>
                </a:cubicBezTo>
                <a:cubicBezTo>
                  <a:pt x="33" y="48"/>
                  <a:pt x="34" y="46"/>
                  <a:pt x="36" y="46"/>
                </a:cubicBezTo>
                <a:cubicBezTo>
                  <a:pt x="37" y="46"/>
                  <a:pt x="37" y="46"/>
                  <a:pt x="37" y="46"/>
                </a:cubicBezTo>
                <a:cubicBezTo>
                  <a:pt x="41" y="46"/>
                  <a:pt x="44" y="43"/>
                  <a:pt x="45" y="39"/>
                </a:cubicBezTo>
                <a:cubicBezTo>
                  <a:pt x="45" y="35"/>
                  <a:pt x="45" y="35"/>
                  <a:pt x="45" y="35"/>
                </a:cubicBezTo>
                <a:cubicBezTo>
                  <a:pt x="45" y="33"/>
                  <a:pt x="46" y="32"/>
                  <a:pt x="47" y="32"/>
                </a:cubicBezTo>
                <a:cubicBezTo>
                  <a:pt x="65" y="32"/>
                  <a:pt x="65" y="32"/>
                  <a:pt x="65" y="32"/>
                </a:cubicBezTo>
                <a:cubicBezTo>
                  <a:pt x="66" y="32"/>
                  <a:pt x="67" y="31"/>
                  <a:pt x="67" y="30"/>
                </a:cubicBezTo>
                <a:cubicBezTo>
                  <a:pt x="67" y="28"/>
                  <a:pt x="66" y="27"/>
                  <a:pt x="65" y="27"/>
                </a:cubicBezTo>
                <a:cubicBezTo>
                  <a:pt x="47" y="27"/>
                  <a:pt x="47" y="27"/>
                  <a:pt x="47" y="27"/>
                </a:cubicBezTo>
                <a:cubicBezTo>
                  <a:pt x="44" y="27"/>
                  <a:pt x="40" y="30"/>
                  <a:pt x="40" y="34"/>
                </a:cubicBezTo>
                <a:cubicBezTo>
                  <a:pt x="40" y="39"/>
                  <a:pt x="40" y="39"/>
                  <a:pt x="40" y="39"/>
                </a:cubicBezTo>
                <a:cubicBezTo>
                  <a:pt x="39" y="40"/>
                  <a:pt x="38" y="41"/>
                  <a:pt x="37" y="41"/>
                </a:cubicBezTo>
                <a:cubicBezTo>
                  <a:pt x="36" y="41"/>
                  <a:pt x="36" y="41"/>
                  <a:pt x="36" y="41"/>
                </a:cubicBezTo>
                <a:cubicBezTo>
                  <a:pt x="32" y="41"/>
                  <a:pt x="28" y="45"/>
                  <a:pt x="27" y="49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55"/>
                  <a:pt x="28" y="56"/>
                  <a:pt x="29" y="56"/>
                </a:cubicBezTo>
                <a:close/>
                <a:moveTo>
                  <a:pt x="48" y="46"/>
                </a:moveTo>
                <a:cubicBezTo>
                  <a:pt x="61" y="46"/>
                  <a:pt x="61" y="46"/>
                  <a:pt x="61" y="46"/>
                </a:cubicBezTo>
                <a:cubicBezTo>
                  <a:pt x="63" y="46"/>
                  <a:pt x="64" y="45"/>
                  <a:pt x="64" y="44"/>
                </a:cubicBezTo>
                <a:cubicBezTo>
                  <a:pt x="64" y="42"/>
                  <a:pt x="63" y="41"/>
                  <a:pt x="61" y="41"/>
                </a:cubicBezTo>
                <a:cubicBezTo>
                  <a:pt x="48" y="41"/>
                  <a:pt x="48" y="41"/>
                  <a:pt x="48" y="41"/>
                </a:cubicBezTo>
                <a:cubicBezTo>
                  <a:pt x="46" y="41"/>
                  <a:pt x="45" y="42"/>
                  <a:pt x="45" y="44"/>
                </a:cubicBezTo>
                <a:cubicBezTo>
                  <a:pt x="45" y="45"/>
                  <a:pt x="46" y="46"/>
                  <a:pt x="48" y="46"/>
                </a:cubicBezTo>
                <a:close/>
                <a:moveTo>
                  <a:pt x="137" y="92"/>
                </a:moveTo>
                <a:cubicBezTo>
                  <a:pt x="137" y="90"/>
                  <a:pt x="136" y="89"/>
                  <a:pt x="134" y="90"/>
                </a:cubicBezTo>
                <a:cubicBezTo>
                  <a:pt x="133" y="90"/>
                  <a:pt x="132" y="92"/>
                  <a:pt x="133" y="93"/>
                </a:cubicBezTo>
                <a:cubicBezTo>
                  <a:pt x="143" y="133"/>
                  <a:pt x="143" y="133"/>
                  <a:pt x="143" y="133"/>
                </a:cubicBezTo>
                <a:cubicBezTo>
                  <a:pt x="25" y="133"/>
                  <a:pt x="25" y="133"/>
                  <a:pt x="25" y="133"/>
                </a:cubicBezTo>
                <a:cubicBezTo>
                  <a:pt x="24" y="133"/>
                  <a:pt x="23" y="132"/>
                  <a:pt x="23" y="131"/>
                </a:cubicBezTo>
                <a:cubicBezTo>
                  <a:pt x="5" y="65"/>
                  <a:pt x="5" y="65"/>
                  <a:pt x="5" y="65"/>
                </a:cubicBezTo>
                <a:cubicBezTo>
                  <a:pt x="5" y="64"/>
                  <a:pt x="5" y="63"/>
                  <a:pt x="5" y="63"/>
                </a:cubicBezTo>
                <a:cubicBezTo>
                  <a:pt x="6" y="62"/>
                  <a:pt x="7" y="62"/>
                  <a:pt x="7" y="62"/>
                </a:cubicBezTo>
                <a:cubicBezTo>
                  <a:pt x="34" y="62"/>
                  <a:pt x="34" y="62"/>
                  <a:pt x="34" y="62"/>
                </a:cubicBezTo>
                <a:cubicBezTo>
                  <a:pt x="36" y="62"/>
                  <a:pt x="37" y="63"/>
                  <a:pt x="38" y="65"/>
                </a:cubicBezTo>
                <a:cubicBezTo>
                  <a:pt x="39" y="71"/>
                  <a:pt x="39" y="71"/>
                  <a:pt x="39" y="71"/>
                </a:cubicBezTo>
                <a:cubicBezTo>
                  <a:pt x="40" y="74"/>
                  <a:pt x="43" y="76"/>
                  <a:pt x="47" y="76"/>
                </a:cubicBezTo>
                <a:cubicBezTo>
                  <a:pt x="67" y="76"/>
                  <a:pt x="67" y="76"/>
                  <a:pt x="67" y="76"/>
                </a:cubicBezTo>
                <a:cubicBezTo>
                  <a:pt x="69" y="76"/>
                  <a:pt x="70" y="75"/>
                  <a:pt x="70" y="74"/>
                </a:cubicBezTo>
                <a:cubicBezTo>
                  <a:pt x="70" y="73"/>
                  <a:pt x="69" y="71"/>
                  <a:pt x="67" y="71"/>
                </a:cubicBezTo>
                <a:cubicBezTo>
                  <a:pt x="47" y="71"/>
                  <a:pt x="47" y="71"/>
                  <a:pt x="47" y="71"/>
                </a:cubicBezTo>
                <a:cubicBezTo>
                  <a:pt x="45" y="71"/>
                  <a:pt x="44" y="71"/>
                  <a:pt x="44" y="70"/>
                </a:cubicBezTo>
                <a:cubicBezTo>
                  <a:pt x="43" y="64"/>
                  <a:pt x="43" y="64"/>
                  <a:pt x="43" y="64"/>
                </a:cubicBezTo>
                <a:cubicBezTo>
                  <a:pt x="41" y="60"/>
                  <a:pt x="38" y="57"/>
                  <a:pt x="34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5" y="57"/>
                  <a:pt x="3" y="58"/>
                  <a:pt x="1" y="60"/>
                </a:cubicBezTo>
                <a:cubicBezTo>
                  <a:pt x="0" y="62"/>
                  <a:pt x="0" y="64"/>
                  <a:pt x="0" y="66"/>
                </a:cubicBezTo>
                <a:cubicBezTo>
                  <a:pt x="18" y="132"/>
                  <a:pt x="18" y="132"/>
                  <a:pt x="18" y="132"/>
                </a:cubicBezTo>
                <a:cubicBezTo>
                  <a:pt x="19" y="135"/>
                  <a:pt x="22" y="138"/>
                  <a:pt x="25" y="138"/>
                </a:cubicBezTo>
                <a:cubicBezTo>
                  <a:pt x="146" y="138"/>
                  <a:pt x="146" y="138"/>
                  <a:pt x="146" y="138"/>
                </a:cubicBezTo>
                <a:cubicBezTo>
                  <a:pt x="147" y="138"/>
                  <a:pt x="148" y="137"/>
                  <a:pt x="148" y="137"/>
                </a:cubicBezTo>
                <a:cubicBezTo>
                  <a:pt x="149" y="136"/>
                  <a:pt x="149" y="135"/>
                  <a:pt x="149" y="134"/>
                </a:cubicBezTo>
                <a:lnTo>
                  <a:pt x="137" y="92"/>
                </a:lnTo>
                <a:close/>
                <a:moveTo>
                  <a:pt x="68" y="110"/>
                </a:moveTo>
                <a:cubicBezTo>
                  <a:pt x="86" y="110"/>
                  <a:pt x="86" y="110"/>
                  <a:pt x="86" y="110"/>
                </a:cubicBezTo>
                <a:cubicBezTo>
                  <a:pt x="87" y="110"/>
                  <a:pt x="88" y="109"/>
                  <a:pt x="88" y="108"/>
                </a:cubicBezTo>
                <a:cubicBezTo>
                  <a:pt x="88" y="107"/>
                  <a:pt x="87" y="105"/>
                  <a:pt x="86" y="105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7" y="105"/>
                  <a:pt x="65" y="107"/>
                  <a:pt x="65" y="108"/>
                </a:cubicBezTo>
                <a:cubicBezTo>
                  <a:pt x="65" y="109"/>
                  <a:pt x="67" y="110"/>
                  <a:pt x="68" y="110"/>
                </a:cubicBezTo>
                <a:close/>
                <a:moveTo>
                  <a:pt x="86" y="99"/>
                </a:moveTo>
                <a:cubicBezTo>
                  <a:pt x="86" y="98"/>
                  <a:pt x="85" y="97"/>
                  <a:pt x="84" y="97"/>
                </a:cubicBezTo>
                <a:cubicBezTo>
                  <a:pt x="66" y="97"/>
                  <a:pt x="66" y="97"/>
                  <a:pt x="66" y="97"/>
                </a:cubicBezTo>
                <a:cubicBezTo>
                  <a:pt x="64" y="97"/>
                  <a:pt x="63" y="98"/>
                  <a:pt x="63" y="99"/>
                </a:cubicBezTo>
                <a:cubicBezTo>
                  <a:pt x="63" y="101"/>
                  <a:pt x="64" y="102"/>
                  <a:pt x="66" y="102"/>
                </a:cubicBezTo>
                <a:cubicBezTo>
                  <a:pt x="84" y="102"/>
                  <a:pt x="84" y="102"/>
                  <a:pt x="84" y="102"/>
                </a:cubicBezTo>
                <a:cubicBezTo>
                  <a:pt x="85" y="102"/>
                  <a:pt x="86" y="101"/>
                  <a:pt x="86" y="99"/>
                </a:cubicBezTo>
                <a:close/>
                <a:moveTo>
                  <a:pt x="91" y="91"/>
                </a:moveTo>
                <a:cubicBezTo>
                  <a:pt x="91" y="89"/>
                  <a:pt x="90" y="88"/>
                  <a:pt x="88" y="88"/>
                </a:cubicBezTo>
                <a:cubicBezTo>
                  <a:pt x="46" y="88"/>
                  <a:pt x="46" y="88"/>
                  <a:pt x="46" y="88"/>
                </a:cubicBezTo>
                <a:cubicBezTo>
                  <a:pt x="45" y="88"/>
                  <a:pt x="44" y="89"/>
                  <a:pt x="44" y="89"/>
                </a:cubicBezTo>
                <a:cubicBezTo>
                  <a:pt x="43" y="90"/>
                  <a:pt x="43" y="91"/>
                  <a:pt x="43" y="91"/>
                </a:cubicBezTo>
                <a:cubicBezTo>
                  <a:pt x="50" y="117"/>
                  <a:pt x="50" y="117"/>
                  <a:pt x="50" y="117"/>
                </a:cubicBezTo>
                <a:cubicBezTo>
                  <a:pt x="50" y="118"/>
                  <a:pt x="51" y="119"/>
                  <a:pt x="52" y="119"/>
                </a:cubicBezTo>
                <a:cubicBezTo>
                  <a:pt x="106" y="119"/>
                  <a:pt x="106" y="119"/>
                  <a:pt x="106" y="119"/>
                </a:cubicBezTo>
                <a:cubicBezTo>
                  <a:pt x="107" y="119"/>
                  <a:pt x="107" y="119"/>
                  <a:pt x="108" y="118"/>
                </a:cubicBezTo>
                <a:cubicBezTo>
                  <a:pt x="108" y="117"/>
                  <a:pt x="109" y="117"/>
                  <a:pt x="108" y="116"/>
                </a:cubicBezTo>
                <a:cubicBezTo>
                  <a:pt x="104" y="98"/>
                  <a:pt x="104" y="98"/>
                  <a:pt x="104" y="98"/>
                </a:cubicBezTo>
                <a:cubicBezTo>
                  <a:pt x="103" y="97"/>
                  <a:pt x="102" y="96"/>
                  <a:pt x="101" y="97"/>
                </a:cubicBezTo>
                <a:cubicBezTo>
                  <a:pt x="99" y="97"/>
                  <a:pt x="98" y="98"/>
                  <a:pt x="99" y="100"/>
                </a:cubicBezTo>
                <a:cubicBezTo>
                  <a:pt x="103" y="114"/>
                  <a:pt x="103" y="114"/>
                  <a:pt x="103" y="114"/>
                </a:cubicBezTo>
                <a:cubicBezTo>
                  <a:pt x="54" y="114"/>
                  <a:pt x="54" y="114"/>
                  <a:pt x="54" y="114"/>
                </a:cubicBezTo>
                <a:cubicBezTo>
                  <a:pt x="49" y="93"/>
                  <a:pt x="49" y="93"/>
                  <a:pt x="49" y="93"/>
                </a:cubicBezTo>
                <a:cubicBezTo>
                  <a:pt x="88" y="93"/>
                  <a:pt x="88" y="93"/>
                  <a:pt x="88" y="93"/>
                </a:cubicBezTo>
                <a:cubicBezTo>
                  <a:pt x="90" y="93"/>
                  <a:pt x="91" y="92"/>
                  <a:pt x="91" y="91"/>
                </a:cubicBezTo>
                <a:close/>
                <a:moveTo>
                  <a:pt x="140" y="87"/>
                </a:moveTo>
                <a:cubicBezTo>
                  <a:pt x="139" y="92"/>
                  <a:pt x="139" y="92"/>
                  <a:pt x="139" y="92"/>
                </a:cubicBezTo>
                <a:cubicBezTo>
                  <a:pt x="139" y="94"/>
                  <a:pt x="140" y="95"/>
                  <a:pt x="141" y="95"/>
                </a:cubicBezTo>
                <a:cubicBezTo>
                  <a:pt x="141" y="95"/>
                  <a:pt x="142" y="95"/>
                  <a:pt x="142" y="95"/>
                </a:cubicBezTo>
                <a:cubicBezTo>
                  <a:pt x="143" y="95"/>
                  <a:pt x="144" y="94"/>
                  <a:pt x="144" y="93"/>
                </a:cubicBezTo>
                <a:cubicBezTo>
                  <a:pt x="145" y="88"/>
                  <a:pt x="145" y="88"/>
                  <a:pt x="145" y="88"/>
                </a:cubicBezTo>
                <a:cubicBezTo>
                  <a:pt x="145" y="86"/>
                  <a:pt x="144" y="85"/>
                  <a:pt x="142" y="85"/>
                </a:cubicBezTo>
                <a:cubicBezTo>
                  <a:pt x="141" y="85"/>
                  <a:pt x="140" y="86"/>
                  <a:pt x="140" y="87"/>
                </a:cubicBezTo>
                <a:close/>
                <a:moveTo>
                  <a:pt x="44" y="65"/>
                </a:moveTo>
                <a:cubicBezTo>
                  <a:pt x="44" y="66"/>
                  <a:pt x="45" y="67"/>
                  <a:pt x="46" y="67"/>
                </a:cubicBezTo>
                <a:cubicBezTo>
                  <a:pt x="46" y="67"/>
                  <a:pt x="47" y="67"/>
                  <a:pt x="47" y="67"/>
                </a:cubicBezTo>
                <a:cubicBezTo>
                  <a:pt x="48" y="67"/>
                  <a:pt x="49" y="66"/>
                  <a:pt x="49" y="65"/>
                </a:cubicBezTo>
                <a:cubicBezTo>
                  <a:pt x="50" y="57"/>
                  <a:pt x="50" y="57"/>
                  <a:pt x="50" y="57"/>
                </a:cubicBezTo>
                <a:cubicBezTo>
                  <a:pt x="62" y="57"/>
                  <a:pt x="62" y="57"/>
                  <a:pt x="62" y="57"/>
                </a:cubicBezTo>
                <a:cubicBezTo>
                  <a:pt x="63" y="57"/>
                  <a:pt x="64" y="56"/>
                  <a:pt x="64" y="54"/>
                </a:cubicBezTo>
                <a:cubicBezTo>
                  <a:pt x="64" y="53"/>
                  <a:pt x="63" y="52"/>
                  <a:pt x="62" y="52"/>
                </a:cubicBezTo>
                <a:cubicBezTo>
                  <a:pt x="48" y="52"/>
                  <a:pt x="48" y="52"/>
                  <a:pt x="48" y="52"/>
                </a:cubicBezTo>
                <a:cubicBezTo>
                  <a:pt x="46" y="52"/>
                  <a:pt x="45" y="53"/>
                  <a:pt x="45" y="54"/>
                </a:cubicBezTo>
                <a:lnTo>
                  <a:pt x="44" y="65"/>
                </a:lnTo>
                <a:close/>
                <a:moveTo>
                  <a:pt x="113" y="94"/>
                </a:moveTo>
                <a:cubicBezTo>
                  <a:pt x="139" y="94"/>
                  <a:pt x="160" y="73"/>
                  <a:pt x="160" y="47"/>
                </a:cubicBezTo>
                <a:cubicBezTo>
                  <a:pt x="160" y="21"/>
                  <a:pt x="139" y="0"/>
                  <a:pt x="113" y="0"/>
                </a:cubicBezTo>
                <a:cubicBezTo>
                  <a:pt x="87" y="0"/>
                  <a:pt x="65" y="21"/>
                  <a:pt x="65" y="47"/>
                </a:cubicBezTo>
                <a:cubicBezTo>
                  <a:pt x="65" y="73"/>
                  <a:pt x="87" y="94"/>
                  <a:pt x="113" y="94"/>
                </a:cubicBezTo>
                <a:close/>
                <a:moveTo>
                  <a:pt x="113" y="5"/>
                </a:moveTo>
                <a:cubicBezTo>
                  <a:pt x="136" y="5"/>
                  <a:pt x="155" y="24"/>
                  <a:pt x="155" y="47"/>
                </a:cubicBezTo>
                <a:cubicBezTo>
                  <a:pt x="155" y="70"/>
                  <a:pt x="136" y="89"/>
                  <a:pt x="113" y="89"/>
                </a:cubicBezTo>
                <a:cubicBezTo>
                  <a:pt x="89" y="89"/>
                  <a:pt x="70" y="70"/>
                  <a:pt x="70" y="47"/>
                </a:cubicBezTo>
                <a:cubicBezTo>
                  <a:pt x="70" y="24"/>
                  <a:pt x="89" y="5"/>
                  <a:pt x="113" y="5"/>
                </a:cubicBezTo>
                <a:close/>
                <a:moveTo>
                  <a:pt x="119" y="12"/>
                </a:moveTo>
                <a:cubicBezTo>
                  <a:pt x="133" y="15"/>
                  <a:pt x="144" y="25"/>
                  <a:pt x="147" y="39"/>
                </a:cubicBezTo>
                <a:cubicBezTo>
                  <a:pt x="148" y="40"/>
                  <a:pt x="149" y="41"/>
                  <a:pt x="150" y="41"/>
                </a:cubicBezTo>
                <a:cubicBezTo>
                  <a:pt x="150" y="41"/>
                  <a:pt x="150" y="41"/>
                  <a:pt x="150" y="41"/>
                </a:cubicBezTo>
                <a:cubicBezTo>
                  <a:pt x="152" y="40"/>
                  <a:pt x="152" y="39"/>
                  <a:pt x="152" y="38"/>
                </a:cubicBezTo>
                <a:cubicBezTo>
                  <a:pt x="148" y="22"/>
                  <a:pt x="136" y="10"/>
                  <a:pt x="120" y="7"/>
                </a:cubicBezTo>
                <a:cubicBezTo>
                  <a:pt x="119" y="7"/>
                  <a:pt x="117" y="8"/>
                  <a:pt x="117" y="9"/>
                </a:cubicBezTo>
                <a:cubicBezTo>
                  <a:pt x="117" y="11"/>
                  <a:pt x="118" y="12"/>
                  <a:pt x="119" y="12"/>
                </a:cubicBezTo>
                <a:close/>
                <a:moveTo>
                  <a:pt x="75" y="42"/>
                </a:moveTo>
                <a:cubicBezTo>
                  <a:pt x="75" y="42"/>
                  <a:pt x="75" y="42"/>
                  <a:pt x="75" y="42"/>
                </a:cubicBezTo>
                <a:cubicBezTo>
                  <a:pt x="77" y="42"/>
                  <a:pt x="78" y="41"/>
                  <a:pt x="78" y="40"/>
                </a:cubicBezTo>
                <a:cubicBezTo>
                  <a:pt x="81" y="26"/>
                  <a:pt x="91" y="15"/>
                  <a:pt x="105" y="12"/>
                </a:cubicBezTo>
                <a:cubicBezTo>
                  <a:pt x="106" y="12"/>
                  <a:pt x="107" y="11"/>
                  <a:pt x="107" y="9"/>
                </a:cubicBezTo>
                <a:cubicBezTo>
                  <a:pt x="106" y="8"/>
                  <a:pt x="105" y="7"/>
                  <a:pt x="104" y="7"/>
                </a:cubicBezTo>
                <a:cubicBezTo>
                  <a:pt x="88" y="11"/>
                  <a:pt x="76" y="23"/>
                  <a:pt x="73" y="39"/>
                </a:cubicBezTo>
                <a:cubicBezTo>
                  <a:pt x="73" y="40"/>
                  <a:pt x="73" y="41"/>
                  <a:pt x="75" y="42"/>
                </a:cubicBezTo>
                <a:close/>
                <a:moveTo>
                  <a:pt x="104" y="82"/>
                </a:moveTo>
                <a:cubicBezTo>
                  <a:pt x="91" y="79"/>
                  <a:pt x="81" y="68"/>
                  <a:pt x="78" y="56"/>
                </a:cubicBezTo>
                <a:cubicBezTo>
                  <a:pt x="78" y="54"/>
                  <a:pt x="76" y="53"/>
                  <a:pt x="75" y="54"/>
                </a:cubicBezTo>
                <a:cubicBezTo>
                  <a:pt x="74" y="54"/>
                  <a:pt x="73" y="55"/>
                  <a:pt x="73" y="57"/>
                </a:cubicBezTo>
                <a:cubicBezTo>
                  <a:pt x="77" y="71"/>
                  <a:pt x="89" y="83"/>
                  <a:pt x="103" y="87"/>
                </a:cubicBezTo>
                <a:cubicBezTo>
                  <a:pt x="103" y="87"/>
                  <a:pt x="104" y="87"/>
                  <a:pt x="104" y="87"/>
                </a:cubicBezTo>
                <a:cubicBezTo>
                  <a:pt x="105" y="87"/>
                  <a:pt x="106" y="86"/>
                  <a:pt x="106" y="85"/>
                </a:cubicBezTo>
                <a:cubicBezTo>
                  <a:pt x="107" y="83"/>
                  <a:pt x="106" y="82"/>
                  <a:pt x="104" y="82"/>
                </a:cubicBezTo>
                <a:close/>
                <a:moveTo>
                  <a:pt x="150" y="53"/>
                </a:moveTo>
                <a:cubicBezTo>
                  <a:pt x="149" y="53"/>
                  <a:pt x="148" y="53"/>
                  <a:pt x="147" y="55"/>
                </a:cubicBezTo>
                <a:cubicBezTo>
                  <a:pt x="145" y="68"/>
                  <a:pt x="134" y="79"/>
                  <a:pt x="121" y="82"/>
                </a:cubicBezTo>
                <a:cubicBezTo>
                  <a:pt x="120" y="82"/>
                  <a:pt x="119" y="83"/>
                  <a:pt x="119" y="85"/>
                </a:cubicBezTo>
                <a:cubicBezTo>
                  <a:pt x="119" y="86"/>
                  <a:pt x="120" y="87"/>
                  <a:pt x="121" y="87"/>
                </a:cubicBezTo>
                <a:cubicBezTo>
                  <a:pt x="122" y="87"/>
                  <a:pt x="122" y="87"/>
                  <a:pt x="122" y="87"/>
                </a:cubicBezTo>
                <a:cubicBezTo>
                  <a:pt x="137" y="83"/>
                  <a:pt x="149" y="71"/>
                  <a:pt x="152" y="56"/>
                </a:cubicBezTo>
                <a:cubicBezTo>
                  <a:pt x="153" y="54"/>
                  <a:pt x="152" y="53"/>
                  <a:pt x="150" y="53"/>
                </a:cubicBezTo>
                <a:close/>
                <a:moveTo>
                  <a:pt x="109" y="59"/>
                </a:moveTo>
                <a:cubicBezTo>
                  <a:pt x="109" y="60"/>
                  <a:pt x="110" y="61"/>
                  <a:pt x="112" y="61"/>
                </a:cubicBezTo>
                <a:cubicBezTo>
                  <a:pt x="114" y="61"/>
                  <a:pt x="114" y="61"/>
                  <a:pt x="114" y="61"/>
                </a:cubicBezTo>
                <a:cubicBezTo>
                  <a:pt x="115" y="61"/>
                  <a:pt x="116" y="60"/>
                  <a:pt x="116" y="59"/>
                </a:cubicBezTo>
                <a:cubicBezTo>
                  <a:pt x="116" y="54"/>
                  <a:pt x="116" y="54"/>
                  <a:pt x="116" y="54"/>
                </a:cubicBezTo>
                <a:cubicBezTo>
                  <a:pt x="117" y="53"/>
                  <a:pt x="118" y="51"/>
                  <a:pt x="118" y="49"/>
                </a:cubicBezTo>
                <a:cubicBezTo>
                  <a:pt x="118" y="46"/>
                  <a:pt x="116" y="44"/>
                  <a:pt x="113" y="44"/>
                </a:cubicBezTo>
                <a:cubicBezTo>
                  <a:pt x="110" y="44"/>
                  <a:pt x="107" y="46"/>
                  <a:pt x="107" y="49"/>
                </a:cubicBezTo>
                <a:cubicBezTo>
                  <a:pt x="107" y="51"/>
                  <a:pt x="108" y="53"/>
                  <a:pt x="109" y="54"/>
                </a:cubicBezTo>
                <a:lnTo>
                  <a:pt x="109" y="59"/>
                </a:lnTo>
                <a:close/>
                <a:moveTo>
                  <a:pt x="100" y="27"/>
                </a:moveTo>
                <a:cubicBezTo>
                  <a:pt x="100" y="37"/>
                  <a:pt x="100" y="37"/>
                  <a:pt x="100" y="37"/>
                </a:cubicBezTo>
                <a:cubicBezTo>
                  <a:pt x="93" y="37"/>
                  <a:pt x="93" y="37"/>
                  <a:pt x="93" y="37"/>
                </a:cubicBezTo>
                <a:cubicBezTo>
                  <a:pt x="92" y="37"/>
                  <a:pt x="91" y="38"/>
                  <a:pt x="91" y="40"/>
                </a:cubicBezTo>
                <a:cubicBezTo>
                  <a:pt x="91" y="66"/>
                  <a:pt x="91" y="66"/>
                  <a:pt x="91" y="66"/>
                </a:cubicBezTo>
                <a:cubicBezTo>
                  <a:pt x="91" y="68"/>
                  <a:pt x="92" y="69"/>
                  <a:pt x="93" y="69"/>
                </a:cubicBezTo>
                <a:cubicBezTo>
                  <a:pt x="132" y="69"/>
                  <a:pt x="132" y="69"/>
                  <a:pt x="132" y="69"/>
                </a:cubicBezTo>
                <a:cubicBezTo>
                  <a:pt x="133" y="69"/>
                  <a:pt x="134" y="68"/>
                  <a:pt x="134" y="66"/>
                </a:cubicBezTo>
                <a:cubicBezTo>
                  <a:pt x="134" y="40"/>
                  <a:pt x="134" y="40"/>
                  <a:pt x="134" y="40"/>
                </a:cubicBezTo>
                <a:cubicBezTo>
                  <a:pt x="134" y="38"/>
                  <a:pt x="133" y="37"/>
                  <a:pt x="132" y="37"/>
                </a:cubicBezTo>
                <a:cubicBezTo>
                  <a:pt x="126" y="37"/>
                  <a:pt x="126" y="37"/>
                  <a:pt x="126" y="37"/>
                </a:cubicBezTo>
                <a:cubicBezTo>
                  <a:pt x="126" y="27"/>
                  <a:pt x="126" y="27"/>
                  <a:pt x="126" y="27"/>
                </a:cubicBezTo>
                <a:cubicBezTo>
                  <a:pt x="126" y="21"/>
                  <a:pt x="121" y="17"/>
                  <a:pt x="115" y="17"/>
                </a:cubicBezTo>
                <a:cubicBezTo>
                  <a:pt x="110" y="17"/>
                  <a:pt x="110" y="17"/>
                  <a:pt x="110" y="17"/>
                </a:cubicBezTo>
                <a:cubicBezTo>
                  <a:pt x="104" y="17"/>
                  <a:pt x="100" y="21"/>
                  <a:pt x="100" y="27"/>
                </a:cubicBezTo>
                <a:close/>
                <a:moveTo>
                  <a:pt x="123" y="42"/>
                </a:moveTo>
                <a:cubicBezTo>
                  <a:pt x="129" y="42"/>
                  <a:pt x="129" y="42"/>
                  <a:pt x="129" y="42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96" y="64"/>
                  <a:pt x="96" y="64"/>
                  <a:pt x="96" y="64"/>
                </a:cubicBezTo>
                <a:cubicBezTo>
                  <a:pt x="96" y="42"/>
                  <a:pt x="96" y="42"/>
                  <a:pt x="96" y="42"/>
                </a:cubicBezTo>
                <a:cubicBezTo>
                  <a:pt x="102" y="42"/>
                  <a:pt x="102" y="42"/>
                  <a:pt x="102" y="42"/>
                </a:cubicBezTo>
                <a:lnTo>
                  <a:pt x="123" y="42"/>
                </a:lnTo>
                <a:close/>
                <a:moveTo>
                  <a:pt x="105" y="27"/>
                </a:moveTo>
                <a:cubicBezTo>
                  <a:pt x="105" y="24"/>
                  <a:pt x="107" y="22"/>
                  <a:pt x="110" y="22"/>
                </a:cubicBezTo>
                <a:cubicBezTo>
                  <a:pt x="115" y="22"/>
                  <a:pt x="115" y="22"/>
                  <a:pt x="115" y="22"/>
                </a:cubicBezTo>
                <a:cubicBezTo>
                  <a:pt x="118" y="22"/>
                  <a:pt x="121" y="24"/>
                  <a:pt x="121" y="27"/>
                </a:cubicBezTo>
                <a:cubicBezTo>
                  <a:pt x="121" y="37"/>
                  <a:pt x="121" y="37"/>
                  <a:pt x="121" y="37"/>
                </a:cubicBezTo>
                <a:cubicBezTo>
                  <a:pt x="105" y="37"/>
                  <a:pt x="105" y="37"/>
                  <a:pt x="105" y="37"/>
                </a:cubicBezTo>
                <a:lnTo>
                  <a:pt x="105" y="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A3F6BCBB-4D3F-CC18-CE9D-028DE49349A4}"/>
              </a:ext>
            </a:extLst>
          </p:cNvPr>
          <p:cNvSpPr>
            <a:spLocks/>
          </p:cNvSpPr>
          <p:nvPr/>
        </p:nvSpPr>
        <p:spPr bwMode="auto">
          <a:xfrm>
            <a:off x="6796088" y="5227638"/>
            <a:ext cx="254000" cy="254000"/>
          </a:xfrm>
          <a:custGeom>
            <a:avLst/>
            <a:gdLst>
              <a:gd name="T0" fmla="*/ 76 w 160"/>
              <a:gd name="T1" fmla="*/ 160 h 160"/>
              <a:gd name="T2" fmla="*/ 76 w 160"/>
              <a:gd name="T3" fmla="*/ 155 h 160"/>
              <a:gd name="T4" fmla="*/ 155 w 160"/>
              <a:gd name="T5" fmla="*/ 127 h 160"/>
              <a:gd name="T6" fmla="*/ 127 w 160"/>
              <a:gd name="T7" fmla="*/ 5 h 160"/>
              <a:gd name="T8" fmla="*/ 5 w 160"/>
              <a:gd name="T9" fmla="*/ 34 h 160"/>
              <a:gd name="T10" fmla="*/ 34 w 160"/>
              <a:gd name="T11" fmla="*/ 155 h 160"/>
              <a:gd name="T12" fmla="*/ 59 w 160"/>
              <a:gd name="T13" fmla="*/ 96 h 160"/>
              <a:gd name="T14" fmla="*/ 48 w 160"/>
              <a:gd name="T15" fmla="*/ 93 h 160"/>
              <a:gd name="T16" fmla="*/ 51 w 160"/>
              <a:gd name="T17" fmla="*/ 70 h 160"/>
              <a:gd name="T18" fmla="*/ 59 w 160"/>
              <a:gd name="T19" fmla="*/ 55 h 160"/>
              <a:gd name="T20" fmla="*/ 110 w 160"/>
              <a:gd name="T21" fmla="*/ 27 h 160"/>
              <a:gd name="T22" fmla="*/ 113 w 160"/>
              <a:gd name="T23" fmla="*/ 54 h 160"/>
              <a:gd name="T24" fmla="*/ 97 w 160"/>
              <a:gd name="T25" fmla="*/ 57 h 160"/>
              <a:gd name="T26" fmla="*/ 92 w 160"/>
              <a:gd name="T27" fmla="*/ 70 h 160"/>
              <a:gd name="T28" fmla="*/ 113 w 160"/>
              <a:gd name="T29" fmla="*/ 72 h 160"/>
              <a:gd name="T30" fmla="*/ 110 w 160"/>
              <a:gd name="T31" fmla="*/ 96 h 160"/>
              <a:gd name="T32" fmla="*/ 92 w 160"/>
              <a:gd name="T33" fmla="*/ 143 h 160"/>
              <a:gd name="T34" fmla="*/ 143 w 160"/>
              <a:gd name="T35" fmla="*/ 124 h 160"/>
              <a:gd name="T36" fmla="*/ 124 w 160"/>
              <a:gd name="T37" fmla="*/ 17 h 160"/>
              <a:gd name="T38" fmla="*/ 18 w 160"/>
              <a:gd name="T39" fmla="*/ 35 h 160"/>
              <a:gd name="T40" fmla="*/ 36 w 160"/>
              <a:gd name="T41" fmla="*/ 143 h 160"/>
              <a:gd name="T42" fmla="*/ 51 w 160"/>
              <a:gd name="T43" fmla="*/ 145 h 160"/>
              <a:gd name="T44" fmla="*/ 36 w 160"/>
              <a:gd name="T45" fmla="*/ 148 h 160"/>
              <a:gd name="T46" fmla="*/ 13 w 160"/>
              <a:gd name="T47" fmla="*/ 35 h 160"/>
              <a:gd name="T48" fmla="*/ 124 w 160"/>
              <a:gd name="T49" fmla="*/ 12 h 160"/>
              <a:gd name="T50" fmla="*/ 148 w 160"/>
              <a:gd name="T51" fmla="*/ 124 h 160"/>
              <a:gd name="T52" fmla="*/ 90 w 160"/>
              <a:gd name="T53" fmla="*/ 148 h 160"/>
              <a:gd name="T54" fmla="*/ 87 w 160"/>
              <a:gd name="T55" fmla="*/ 93 h 160"/>
              <a:gd name="T56" fmla="*/ 89 w 160"/>
              <a:gd name="T57" fmla="*/ 91 h 160"/>
              <a:gd name="T58" fmla="*/ 108 w 160"/>
              <a:gd name="T59" fmla="*/ 75 h 160"/>
              <a:gd name="T60" fmla="*/ 87 w 160"/>
              <a:gd name="T61" fmla="*/ 72 h 160"/>
              <a:gd name="T62" fmla="*/ 97 w 160"/>
              <a:gd name="T63" fmla="*/ 52 h 160"/>
              <a:gd name="T64" fmla="*/ 108 w 160"/>
              <a:gd name="T65" fmla="*/ 32 h 160"/>
              <a:gd name="T66" fmla="*/ 64 w 160"/>
              <a:gd name="T67" fmla="*/ 55 h 160"/>
              <a:gd name="T68" fmla="*/ 61 w 160"/>
              <a:gd name="T69" fmla="*/ 75 h 160"/>
              <a:gd name="T70" fmla="*/ 53 w 160"/>
              <a:gd name="T71" fmla="*/ 91 h 160"/>
              <a:gd name="T72" fmla="*/ 64 w 160"/>
              <a:gd name="T73" fmla="*/ 93 h 160"/>
              <a:gd name="T74" fmla="*/ 61 w 160"/>
              <a:gd name="T75" fmla="*/ 160 h 160"/>
              <a:gd name="T76" fmla="*/ 0 w 160"/>
              <a:gd name="T77" fmla="*/ 127 h 160"/>
              <a:gd name="T78" fmla="*/ 34 w 160"/>
              <a:gd name="T79" fmla="*/ 0 h 160"/>
              <a:gd name="T80" fmla="*/ 160 w 160"/>
              <a:gd name="T81" fmla="*/ 34 h 160"/>
              <a:gd name="T82" fmla="*/ 127 w 160"/>
              <a:gd name="T83" fmla="*/ 1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60">
                <a:moveTo>
                  <a:pt x="127" y="160"/>
                </a:moveTo>
                <a:cubicBezTo>
                  <a:pt x="76" y="160"/>
                  <a:pt x="76" y="160"/>
                  <a:pt x="76" y="160"/>
                </a:cubicBezTo>
                <a:cubicBezTo>
                  <a:pt x="75" y="160"/>
                  <a:pt x="74" y="159"/>
                  <a:pt x="74" y="158"/>
                </a:cubicBezTo>
                <a:cubicBezTo>
                  <a:pt x="74" y="156"/>
                  <a:pt x="75" y="155"/>
                  <a:pt x="76" y="155"/>
                </a:cubicBezTo>
                <a:cubicBezTo>
                  <a:pt x="127" y="155"/>
                  <a:pt x="127" y="155"/>
                  <a:pt x="127" y="155"/>
                </a:cubicBezTo>
                <a:cubicBezTo>
                  <a:pt x="142" y="155"/>
                  <a:pt x="155" y="142"/>
                  <a:pt x="155" y="127"/>
                </a:cubicBezTo>
                <a:cubicBezTo>
                  <a:pt x="155" y="34"/>
                  <a:pt x="155" y="34"/>
                  <a:pt x="155" y="34"/>
                </a:cubicBezTo>
                <a:cubicBezTo>
                  <a:pt x="155" y="18"/>
                  <a:pt x="142" y="5"/>
                  <a:pt x="127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18" y="5"/>
                  <a:pt x="5" y="18"/>
                  <a:pt x="5" y="34"/>
                </a:cubicBezTo>
                <a:cubicBezTo>
                  <a:pt x="5" y="127"/>
                  <a:pt x="5" y="127"/>
                  <a:pt x="5" y="127"/>
                </a:cubicBezTo>
                <a:cubicBezTo>
                  <a:pt x="5" y="142"/>
                  <a:pt x="18" y="155"/>
                  <a:pt x="34" y="155"/>
                </a:cubicBezTo>
                <a:cubicBezTo>
                  <a:pt x="59" y="155"/>
                  <a:pt x="59" y="155"/>
                  <a:pt x="59" y="155"/>
                </a:cubicBezTo>
                <a:cubicBezTo>
                  <a:pt x="59" y="96"/>
                  <a:pt x="59" y="96"/>
                  <a:pt x="59" y="96"/>
                </a:cubicBezTo>
                <a:cubicBezTo>
                  <a:pt x="51" y="96"/>
                  <a:pt x="51" y="96"/>
                  <a:pt x="51" y="96"/>
                </a:cubicBezTo>
                <a:cubicBezTo>
                  <a:pt x="49" y="96"/>
                  <a:pt x="48" y="95"/>
                  <a:pt x="48" y="93"/>
                </a:cubicBezTo>
                <a:cubicBezTo>
                  <a:pt x="48" y="72"/>
                  <a:pt x="48" y="72"/>
                  <a:pt x="48" y="72"/>
                </a:cubicBezTo>
                <a:cubicBezTo>
                  <a:pt x="48" y="71"/>
                  <a:pt x="49" y="70"/>
                  <a:pt x="51" y="70"/>
                </a:cubicBezTo>
                <a:cubicBezTo>
                  <a:pt x="59" y="70"/>
                  <a:pt x="59" y="70"/>
                  <a:pt x="59" y="70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40"/>
                  <a:pt x="71" y="27"/>
                  <a:pt x="87" y="27"/>
                </a:cubicBezTo>
                <a:cubicBezTo>
                  <a:pt x="110" y="27"/>
                  <a:pt x="110" y="27"/>
                  <a:pt x="110" y="27"/>
                </a:cubicBezTo>
                <a:cubicBezTo>
                  <a:pt x="111" y="27"/>
                  <a:pt x="113" y="28"/>
                  <a:pt x="113" y="30"/>
                </a:cubicBezTo>
                <a:cubicBezTo>
                  <a:pt x="113" y="54"/>
                  <a:pt x="113" y="54"/>
                  <a:pt x="113" y="54"/>
                </a:cubicBezTo>
                <a:cubicBezTo>
                  <a:pt x="113" y="56"/>
                  <a:pt x="111" y="57"/>
                  <a:pt x="110" y="57"/>
                </a:cubicBezTo>
                <a:cubicBezTo>
                  <a:pt x="97" y="57"/>
                  <a:pt x="97" y="57"/>
                  <a:pt x="97" y="57"/>
                </a:cubicBezTo>
                <a:cubicBezTo>
                  <a:pt x="94" y="57"/>
                  <a:pt x="92" y="59"/>
                  <a:pt x="92" y="62"/>
                </a:cubicBezTo>
                <a:cubicBezTo>
                  <a:pt x="92" y="70"/>
                  <a:pt x="92" y="70"/>
                  <a:pt x="92" y="70"/>
                </a:cubicBezTo>
                <a:cubicBezTo>
                  <a:pt x="110" y="70"/>
                  <a:pt x="110" y="70"/>
                  <a:pt x="110" y="70"/>
                </a:cubicBezTo>
                <a:cubicBezTo>
                  <a:pt x="111" y="70"/>
                  <a:pt x="113" y="71"/>
                  <a:pt x="113" y="72"/>
                </a:cubicBezTo>
                <a:cubicBezTo>
                  <a:pt x="113" y="93"/>
                  <a:pt x="113" y="93"/>
                  <a:pt x="113" y="93"/>
                </a:cubicBezTo>
                <a:cubicBezTo>
                  <a:pt x="113" y="95"/>
                  <a:pt x="111" y="96"/>
                  <a:pt x="110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143"/>
                  <a:pt x="92" y="143"/>
                  <a:pt x="92" y="143"/>
                </a:cubicBezTo>
                <a:cubicBezTo>
                  <a:pt x="124" y="143"/>
                  <a:pt x="124" y="143"/>
                  <a:pt x="124" y="143"/>
                </a:cubicBezTo>
                <a:cubicBezTo>
                  <a:pt x="134" y="143"/>
                  <a:pt x="143" y="134"/>
                  <a:pt x="143" y="124"/>
                </a:cubicBezTo>
                <a:cubicBezTo>
                  <a:pt x="143" y="35"/>
                  <a:pt x="143" y="35"/>
                  <a:pt x="143" y="35"/>
                </a:cubicBezTo>
                <a:cubicBezTo>
                  <a:pt x="143" y="25"/>
                  <a:pt x="134" y="17"/>
                  <a:pt x="124" y="17"/>
                </a:cubicBezTo>
                <a:cubicBezTo>
                  <a:pt x="36" y="17"/>
                  <a:pt x="36" y="17"/>
                  <a:pt x="36" y="17"/>
                </a:cubicBezTo>
                <a:cubicBezTo>
                  <a:pt x="26" y="17"/>
                  <a:pt x="18" y="25"/>
                  <a:pt x="18" y="35"/>
                </a:cubicBezTo>
                <a:cubicBezTo>
                  <a:pt x="18" y="124"/>
                  <a:pt x="18" y="124"/>
                  <a:pt x="18" y="124"/>
                </a:cubicBezTo>
                <a:cubicBezTo>
                  <a:pt x="18" y="134"/>
                  <a:pt x="26" y="143"/>
                  <a:pt x="36" y="143"/>
                </a:cubicBezTo>
                <a:cubicBezTo>
                  <a:pt x="49" y="143"/>
                  <a:pt x="49" y="143"/>
                  <a:pt x="49" y="143"/>
                </a:cubicBezTo>
                <a:cubicBezTo>
                  <a:pt x="50" y="143"/>
                  <a:pt x="51" y="144"/>
                  <a:pt x="51" y="145"/>
                </a:cubicBezTo>
                <a:cubicBezTo>
                  <a:pt x="51" y="147"/>
                  <a:pt x="50" y="148"/>
                  <a:pt x="49" y="148"/>
                </a:cubicBezTo>
                <a:cubicBezTo>
                  <a:pt x="36" y="148"/>
                  <a:pt x="36" y="148"/>
                  <a:pt x="36" y="148"/>
                </a:cubicBezTo>
                <a:cubicBezTo>
                  <a:pt x="23" y="148"/>
                  <a:pt x="13" y="137"/>
                  <a:pt x="13" y="124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22"/>
                  <a:pt x="23" y="12"/>
                  <a:pt x="36" y="12"/>
                </a:cubicBezTo>
                <a:cubicBezTo>
                  <a:pt x="124" y="12"/>
                  <a:pt x="124" y="12"/>
                  <a:pt x="124" y="12"/>
                </a:cubicBezTo>
                <a:cubicBezTo>
                  <a:pt x="137" y="12"/>
                  <a:pt x="148" y="22"/>
                  <a:pt x="148" y="35"/>
                </a:cubicBezTo>
                <a:cubicBezTo>
                  <a:pt x="148" y="124"/>
                  <a:pt x="148" y="124"/>
                  <a:pt x="148" y="124"/>
                </a:cubicBezTo>
                <a:cubicBezTo>
                  <a:pt x="148" y="137"/>
                  <a:pt x="137" y="148"/>
                  <a:pt x="124" y="148"/>
                </a:cubicBezTo>
                <a:cubicBezTo>
                  <a:pt x="90" y="148"/>
                  <a:pt x="90" y="148"/>
                  <a:pt x="90" y="148"/>
                </a:cubicBezTo>
                <a:cubicBezTo>
                  <a:pt x="88" y="148"/>
                  <a:pt x="87" y="147"/>
                  <a:pt x="87" y="145"/>
                </a:cubicBezTo>
                <a:cubicBezTo>
                  <a:pt x="87" y="93"/>
                  <a:pt x="87" y="93"/>
                  <a:pt x="87" y="93"/>
                </a:cubicBezTo>
                <a:cubicBezTo>
                  <a:pt x="87" y="92"/>
                  <a:pt x="87" y="92"/>
                  <a:pt x="88" y="91"/>
                </a:cubicBezTo>
                <a:cubicBezTo>
                  <a:pt x="88" y="91"/>
                  <a:pt x="89" y="91"/>
                  <a:pt x="89" y="91"/>
                </a:cubicBezTo>
                <a:cubicBezTo>
                  <a:pt x="108" y="91"/>
                  <a:pt x="108" y="91"/>
                  <a:pt x="108" y="91"/>
                </a:cubicBezTo>
                <a:cubicBezTo>
                  <a:pt x="108" y="75"/>
                  <a:pt x="108" y="75"/>
                  <a:pt x="108" y="75"/>
                </a:cubicBezTo>
                <a:cubicBezTo>
                  <a:pt x="89" y="75"/>
                  <a:pt x="89" y="75"/>
                  <a:pt x="89" y="75"/>
                </a:cubicBezTo>
                <a:cubicBezTo>
                  <a:pt x="88" y="75"/>
                  <a:pt x="87" y="74"/>
                  <a:pt x="87" y="72"/>
                </a:cubicBezTo>
                <a:cubicBezTo>
                  <a:pt x="87" y="62"/>
                  <a:pt x="87" y="62"/>
                  <a:pt x="87" y="62"/>
                </a:cubicBezTo>
                <a:cubicBezTo>
                  <a:pt x="87" y="56"/>
                  <a:pt x="92" y="52"/>
                  <a:pt x="97" y="52"/>
                </a:cubicBezTo>
                <a:cubicBezTo>
                  <a:pt x="108" y="52"/>
                  <a:pt x="108" y="52"/>
                  <a:pt x="108" y="52"/>
                </a:cubicBezTo>
                <a:cubicBezTo>
                  <a:pt x="108" y="32"/>
                  <a:pt x="108" y="32"/>
                  <a:pt x="108" y="32"/>
                </a:cubicBezTo>
                <a:cubicBezTo>
                  <a:pt x="87" y="32"/>
                  <a:pt x="87" y="32"/>
                  <a:pt x="87" y="32"/>
                </a:cubicBezTo>
                <a:cubicBezTo>
                  <a:pt x="74" y="32"/>
                  <a:pt x="64" y="43"/>
                  <a:pt x="64" y="55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4"/>
                  <a:pt x="63" y="75"/>
                  <a:pt x="61" y="75"/>
                </a:cubicBezTo>
                <a:cubicBezTo>
                  <a:pt x="53" y="75"/>
                  <a:pt x="53" y="75"/>
                  <a:pt x="53" y="75"/>
                </a:cubicBezTo>
                <a:cubicBezTo>
                  <a:pt x="53" y="91"/>
                  <a:pt x="53" y="91"/>
                  <a:pt x="53" y="91"/>
                </a:cubicBezTo>
                <a:cubicBezTo>
                  <a:pt x="61" y="91"/>
                  <a:pt x="61" y="91"/>
                  <a:pt x="61" y="91"/>
                </a:cubicBezTo>
                <a:cubicBezTo>
                  <a:pt x="63" y="91"/>
                  <a:pt x="64" y="92"/>
                  <a:pt x="64" y="93"/>
                </a:cubicBezTo>
                <a:cubicBezTo>
                  <a:pt x="64" y="158"/>
                  <a:pt x="64" y="158"/>
                  <a:pt x="64" y="158"/>
                </a:cubicBezTo>
                <a:cubicBezTo>
                  <a:pt x="64" y="159"/>
                  <a:pt x="63" y="160"/>
                  <a:pt x="61" y="160"/>
                </a:cubicBezTo>
                <a:cubicBezTo>
                  <a:pt x="34" y="160"/>
                  <a:pt x="34" y="160"/>
                  <a:pt x="34" y="160"/>
                </a:cubicBezTo>
                <a:cubicBezTo>
                  <a:pt x="15" y="160"/>
                  <a:pt x="0" y="145"/>
                  <a:pt x="0" y="127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45" y="0"/>
                  <a:pt x="160" y="15"/>
                  <a:pt x="160" y="34"/>
                </a:cubicBezTo>
                <a:cubicBezTo>
                  <a:pt x="160" y="127"/>
                  <a:pt x="160" y="127"/>
                  <a:pt x="160" y="127"/>
                </a:cubicBezTo>
                <a:cubicBezTo>
                  <a:pt x="160" y="145"/>
                  <a:pt x="145" y="160"/>
                  <a:pt x="127" y="1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321D5DF9-190D-F31E-44A3-BA144468D9E1}"/>
              </a:ext>
            </a:extLst>
          </p:cNvPr>
          <p:cNvSpPr>
            <a:spLocks noEditPoints="1"/>
          </p:cNvSpPr>
          <p:nvPr/>
        </p:nvSpPr>
        <p:spPr bwMode="auto">
          <a:xfrm>
            <a:off x="11199813" y="5227638"/>
            <a:ext cx="254000" cy="254000"/>
          </a:xfrm>
          <a:custGeom>
            <a:avLst/>
            <a:gdLst>
              <a:gd name="T0" fmla="*/ 34 w 160"/>
              <a:gd name="T1" fmla="*/ 0 h 160"/>
              <a:gd name="T2" fmla="*/ 0 w 160"/>
              <a:gd name="T3" fmla="*/ 127 h 160"/>
              <a:gd name="T4" fmla="*/ 53 w 160"/>
              <a:gd name="T5" fmla="*/ 160 h 160"/>
              <a:gd name="T6" fmla="*/ 53 w 160"/>
              <a:gd name="T7" fmla="*/ 155 h 160"/>
              <a:gd name="T8" fmla="*/ 5 w 160"/>
              <a:gd name="T9" fmla="*/ 127 h 160"/>
              <a:gd name="T10" fmla="*/ 34 w 160"/>
              <a:gd name="T11" fmla="*/ 5 h 160"/>
              <a:gd name="T12" fmla="*/ 155 w 160"/>
              <a:gd name="T13" fmla="*/ 34 h 160"/>
              <a:gd name="T14" fmla="*/ 127 w 160"/>
              <a:gd name="T15" fmla="*/ 155 h 160"/>
              <a:gd name="T16" fmla="*/ 122 w 160"/>
              <a:gd name="T17" fmla="*/ 158 h 160"/>
              <a:gd name="T18" fmla="*/ 127 w 160"/>
              <a:gd name="T19" fmla="*/ 160 h 160"/>
              <a:gd name="T20" fmla="*/ 160 w 160"/>
              <a:gd name="T21" fmla="*/ 34 h 160"/>
              <a:gd name="T22" fmla="*/ 124 w 160"/>
              <a:gd name="T23" fmla="*/ 143 h 160"/>
              <a:gd name="T24" fmla="*/ 124 w 160"/>
              <a:gd name="T25" fmla="*/ 148 h 160"/>
              <a:gd name="T26" fmla="*/ 148 w 160"/>
              <a:gd name="T27" fmla="*/ 35 h 160"/>
              <a:gd name="T28" fmla="*/ 36 w 160"/>
              <a:gd name="T29" fmla="*/ 12 h 160"/>
              <a:gd name="T30" fmla="*/ 13 w 160"/>
              <a:gd name="T31" fmla="*/ 124 h 160"/>
              <a:gd name="T32" fmla="*/ 44 w 160"/>
              <a:gd name="T33" fmla="*/ 148 h 160"/>
              <a:gd name="T34" fmla="*/ 44 w 160"/>
              <a:gd name="T35" fmla="*/ 143 h 160"/>
              <a:gd name="T36" fmla="*/ 18 w 160"/>
              <a:gd name="T37" fmla="*/ 124 h 160"/>
              <a:gd name="T38" fmla="*/ 36 w 160"/>
              <a:gd name="T39" fmla="*/ 17 h 160"/>
              <a:gd name="T40" fmla="*/ 143 w 160"/>
              <a:gd name="T41" fmla="*/ 35 h 160"/>
              <a:gd name="T42" fmla="*/ 124 w 160"/>
              <a:gd name="T43" fmla="*/ 143 h 160"/>
              <a:gd name="T44" fmla="*/ 82 w 160"/>
              <a:gd name="T45" fmla="*/ 71 h 160"/>
              <a:gd name="T46" fmla="*/ 81 w 160"/>
              <a:gd name="T47" fmla="*/ 22 h 160"/>
              <a:gd name="T48" fmla="*/ 51 w 160"/>
              <a:gd name="T49" fmla="*/ 22 h 160"/>
              <a:gd name="T50" fmla="*/ 49 w 160"/>
              <a:gd name="T51" fmla="*/ 71 h 160"/>
              <a:gd name="T52" fmla="*/ 38 w 160"/>
              <a:gd name="T53" fmla="*/ 73 h 160"/>
              <a:gd name="T54" fmla="*/ 40 w 160"/>
              <a:gd name="T55" fmla="*/ 97 h 160"/>
              <a:gd name="T56" fmla="*/ 49 w 160"/>
              <a:gd name="T57" fmla="*/ 132 h 160"/>
              <a:gd name="T58" fmla="*/ 116 w 160"/>
              <a:gd name="T59" fmla="*/ 160 h 160"/>
              <a:gd name="T60" fmla="*/ 119 w 160"/>
              <a:gd name="T61" fmla="*/ 133 h 160"/>
              <a:gd name="T62" fmla="*/ 87 w 160"/>
              <a:gd name="T63" fmla="*/ 131 h 160"/>
              <a:gd name="T64" fmla="*/ 82 w 160"/>
              <a:gd name="T65" fmla="*/ 97 h 160"/>
              <a:gd name="T66" fmla="*/ 119 w 160"/>
              <a:gd name="T67" fmla="*/ 94 h 160"/>
              <a:gd name="T68" fmla="*/ 116 w 160"/>
              <a:gd name="T69" fmla="*/ 71 h 160"/>
              <a:gd name="T70" fmla="*/ 79 w 160"/>
              <a:gd name="T71" fmla="*/ 92 h 160"/>
              <a:gd name="T72" fmla="*/ 77 w 160"/>
              <a:gd name="T73" fmla="*/ 125 h 160"/>
              <a:gd name="T74" fmla="*/ 114 w 160"/>
              <a:gd name="T75" fmla="*/ 136 h 160"/>
              <a:gd name="T76" fmla="*/ 77 w 160"/>
              <a:gd name="T77" fmla="*/ 155 h 160"/>
              <a:gd name="T78" fmla="*/ 54 w 160"/>
              <a:gd name="T79" fmla="*/ 94 h 160"/>
              <a:gd name="T80" fmla="*/ 43 w 160"/>
              <a:gd name="T81" fmla="*/ 92 h 160"/>
              <a:gd name="T82" fmla="*/ 51 w 160"/>
              <a:gd name="T83" fmla="*/ 76 h 160"/>
              <a:gd name="T84" fmla="*/ 54 w 160"/>
              <a:gd name="T85" fmla="*/ 27 h 160"/>
              <a:gd name="T86" fmla="*/ 77 w 160"/>
              <a:gd name="T87" fmla="*/ 73 h 160"/>
              <a:gd name="T88" fmla="*/ 79 w 160"/>
              <a:gd name="T89" fmla="*/ 76 h 160"/>
              <a:gd name="T90" fmla="*/ 114 w 160"/>
              <a:gd name="T91" fmla="*/ 9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127" y="0"/>
                </a:moveTo>
                <a:cubicBezTo>
                  <a:pt x="34" y="0"/>
                  <a:pt x="34" y="0"/>
                  <a:pt x="34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45"/>
                  <a:pt x="15" y="160"/>
                  <a:pt x="34" y="160"/>
                </a:cubicBezTo>
                <a:cubicBezTo>
                  <a:pt x="53" y="160"/>
                  <a:pt x="53" y="160"/>
                  <a:pt x="53" y="160"/>
                </a:cubicBezTo>
                <a:cubicBezTo>
                  <a:pt x="55" y="160"/>
                  <a:pt x="56" y="159"/>
                  <a:pt x="56" y="158"/>
                </a:cubicBezTo>
                <a:cubicBezTo>
                  <a:pt x="56" y="156"/>
                  <a:pt x="55" y="155"/>
                  <a:pt x="53" y="155"/>
                </a:cubicBezTo>
                <a:cubicBezTo>
                  <a:pt x="34" y="155"/>
                  <a:pt x="34" y="155"/>
                  <a:pt x="34" y="155"/>
                </a:cubicBezTo>
                <a:cubicBezTo>
                  <a:pt x="18" y="155"/>
                  <a:pt x="5" y="142"/>
                  <a:pt x="5" y="127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18"/>
                  <a:pt x="18" y="5"/>
                  <a:pt x="34" y="5"/>
                </a:cubicBezTo>
                <a:cubicBezTo>
                  <a:pt x="127" y="5"/>
                  <a:pt x="127" y="5"/>
                  <a:pt x="127" y="5"/>
                </a:cubicBezTo>
                <a:cubicBezTo>
                  <a:pt x="142" y="5"/>
                  <a:pt x="155" y="18"/>
                  <a:pt x="155" y="34"/>
                </a:cubicBezTo>
                <a:cubicBezTo>
                  <a:pt x="155" y="127"/>
                  <a:pt x="155" y="127"/>
                  <a:pt x="155" y="127"/>
                </a:cubicBezTo>
                <a:cubicBezTo>
                  <a:pt x="155" y="142"/>
                  <a:pt x="142" y="155"/>
                  <a:pt x="127" y="155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3" y="155"/>
                  <a:pt x="122" y="156"/>
                  <a:pt x="122" y="158"/>
                </a:cubicBezTo>
                <a:cubicBezTo>
                  <a:pt x="122" y="159"/>
                  <a:pt x="123" y="160"/>
                  <a:pt x="124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45" y="160"/>
                  <a:pt x="160" y="145"/>
                  <a:pt x="160" y="127"/>
                </a:cubicBezTo>
                <a:cubicBezTo>
                  <a:pt x="160" y="34"/>
                  <a:pt x="160" y="34"/>
                  <a:pt x="160" y="34"/>
                </a:cubicBezTo>
                <a:cubicBezTo>
                  <a:pt x="160" y="15"/>
                  <a:pt x="145" y="0"/>
                  <a:pt x="127" y="0"/>
                </a:cubicBezTo>
                <a:close/>
                <a:moveTo>
                  <a:pt x="124" y="143"/>
                </a:moveTo>
                <a:cubicBezTo>
                  <a:pt x="123" y="143"/>
                  <a:pt x="122" y="144"/>
                  <a:pt x="122" y="145"/>
                </a:cubicBezTo>
                <a:cubicBezTo>
                  <a:pt x="122" y="147"/>
                  <a:pt x="123" y="148"/>
                  <a:pt x="124" y="148"/>
                </a:cubicBezTo>
                <a:cubicBezTo>
                  <a:pt x="137" y="148"/>
                  <a:pt x="148" y="137"/>
                  <a:pt x="148" y="124"/>
                </a:cubicBezTo>
                <a:cubicBezTo>
                  <a:pt x="148" y="35"/>
                  <a:pt x="148" y="35"/>
                  <a:pt x="148" y="35"/>
                </a:cubicBezTo>
                <a:cubicBezTo>
                  <a:pt x="148" y="22"/>
                  <a:pt x="137" y="12"/>
                  <a:pt x="124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23" y="12"/>
                  <a:pt x="13" y="22"/>
                  <a:pt x="13" y="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13" y="137"/>
                  <a:pt x="23" y="148"/>
                  <a:pt x="36" y="148"/>
                </a:cubicBezTo>
                <a:cubicBezTo>
                  <a:pt x="44" y="148"/>
                  <a:pt x="44" y="148"/>
                  <a:pt x="44" y="148"/>
                </a:cubicBezTo>
                <a:cubicBezTo>
                  <a:pt x="45" y="148"/>
                  <a:pt x="46" y="147"/>
                  <a:pt x="46" y="145"/>
                </a:cubicBezTo>
                <a:cubicBezTo>
                  <a:pt x="46" y="144"/>
                  <a:pt x="45" y="143"/>
                  <a:pt x="44" y="143"/>
                </a:cubicBezTo>
                <a:cubicBezTo>
                  <a:pt x="36" y="143"/>
                  <a:pt x="36" y="143"/>
                  <a:pt x="36" y="143"/>
                </a:cubicBezTo>
                <a:cubicBezTo>
                  <a:pt x="26" y="143"/>
                  <a:pt x="18" y="134"/>
                  <a:pt x="18" y="124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25"/>
                  <a:pt x="26" y="17"/>
                  <a:pt x="36" y="17"/>
                </a:cubicBezTo>
                <a:cubicBezTo>
                  <a:pt x="124" y="17"/>
                  <a:pt x="124" y="17"/>
                  <a:pt x="124" y="17"/>
                </a:cubicBezTo>
                <a:cubicBezTo>
                  <a:pt x="134" y="17"/>
                  <a:pt x="143" y="25"/>
                  <a:pt x="143" y="35"/>
                </a:cubicBezTo>
                <a:cubicBezTo>
                  <a:pt x="143" y="124"/>
                  <a:pt x="143" y="124"/>
                  <a:pt x="143" y="124"/>
                </a:cubicBezTo>
                <a:cubicBezTo>
                  <a:pt x="143" y="134"/>
                  <a:pt x="134" y="143"/>
                  <a:pt x="124" y="143"/>
                </a:cubicBezTo>
                <a:close/>
                <a:moveTo>
                  <a:pt x="116" y="71"/>
                </a:moveTo>
                <a:cubicBezTo>
                  <a:pt x="82" y="71"/>
                  <a:pt x="82" y="71"/>
                  <a:pt x="82" y="71"/>
                </a:cubicBezTo>
                <a:cubicBezTo>
                  <a:pt x="82" y="24"/>
                  <a:pt x="82" y="24"/>
                  <a:pt x="82" y="24"/>
                </a:cubicBezTo>
                <a:cubicBezTo>
                  <a:pt x="82" y="23"/>
                  <a:pt x="82" y="23"/>
                  <a:pt x="81" y="22"/>
                </a:cubicBezTo>
                <a:cubicBezTo>
                  <a:pt x="81" y="22"/>
                  <a:pt x="80" y="22"/>
                  <a:pt x="80" y="22"/>
                </a:cubicBezTo>
                <a:cubicBezTo>
                  <a:pt x="51" y="22"/>
                  <a:pt x="51" y="22"/>
                  <a:pt x="51" y="22"/>
                </a:cubicBezTo>
                <a:cubicBezTo>
                  <a:pt x="50" y="22"/>
                  <a:pt x="49" y="23"/>
                  <a:pt x="49" y="24"/>
                </a:cubicBezTo>
                <a:cubicBezTo>
                  <a:pt x="49" y="71"/>
                  <a:pt x="49" y="71"/>
                  <a:pt x="49" y="71"/>
                </a:cubicBezTo>
                <a:cubicBezTo>
                  <a:pt x="40" y="71"/>
                  <a:pt x="40" y="71"/>
                  <a:pt x="40" y="71"/>
                </a:cubicBezTo>
                <a:cubicBezTo>
                  <a:pt x="39" y="71"/>
                  <a:pt x="38" y="72"/>
                  <a:pt x="38" y="73"/>
                </a:cubicBezTo>
                <a:cubicBezTo>
                  <a:pt x="38" y="94"/>
                  <a:pt x="38" y="94"/>
                  <a:pt x="38" y="94"/>
                </a:cubicBezTo>
                <a:cubicBezTo>
                  <a:pt x="38" y="96"/>
                  <a:pt x="39" y="97"/>
                  <a:pt x="40" y="97"/>
                </a:cubicBezTo>
                <a:cubicBezTo>
                  <a:pt x="49" y="97"/>
                  <a:pt x="49" y="97"/>
                  <a:pt x="49" y="97"/>
                </a:cubicBezTo>
                <a:cubicBezTo>
                  <a:pt x="49" y="132"/>
                  <a:pt x="49" y="132"/>
                  <a:pt x="49" y="132"/>
                </a:cubicBezTo>
                <a:cubicBezTo>
                  <a:pt x="49" y="148"/>
                  <a:pt x="61" y="160"/>
                  <a:pt x="77" y="160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18" y="160"/>
                  <a:pt x="119" y="159"/>
                  <a:pt x="119" y="158"/>
                </a:cubicBezTo>
                <a:cubicBezTo>
                  <a:pt x="119" y="133"/>
                  <a:pt x="119" y="133"/>
                  <a:pt x="119" y="133"/>
                </a:cubicBezTo>
                <a:cubicBezTo>
                  <a:pt x="119" y="132"/>
                  <a:pt x="118" y="131"/>
                  <a:pt x="116" y="131"/>
                </a:cubicBezTo>
                <a:cubicBezTo>
                  <a:pt x="87" y="131"/>
                  <a:pt x="87" y="131"/>
                  <a:pt x="87" y="131"/>
                </a:cubicBezTo>
                <a:cubicBezTo>
                  <a:pt x="84" y="131"/>
                  <a:pt x="82" y="128"/>
                  <a:pt x="82" y="125"/>
                </a:cubicBezTo>
                <a:cubicBezTo>
                  <a:pt x="82" y="97"/>
                  <a:pt x="82" y="97"/>
                  <a:pt x="82" y="97"/>
                </a:cubicBezTo>
                <a:cubicBezTo>
                  <a:pt x="116" y="97"/>
                  <a:pt x="116" y="97"/>
                  <a:pt x="116" y="97"/>
                </a:cubicBezTo>
                <a:cubicBezTo>
                  <a:pt x="118" y="97"/>
                  <a:pt x="119" y="96"/>
                  <a:pt x="119" y="94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19" y="72"/>
                  <a:pt x="118" y="71"/>
                  <a:pt x="116" y="71"/>
                </a:cubicBezTo>
                <a:close/>
                <a:moveTo>
                  <a:pt x="114" y="92"/>
                </a:moveTo>
                <a:cubicBezTo>
                  <a:pt x="79" y="92"/>
                  <a:pt x="79" y="92"/>
                  <a:pt x="79" y="92"/>
                </a:cubicBezTo>
                <a:cubicBezTo>
                  <a:pt x="78" y="92"/>
                  <a:pt x="77" y="93"/>
                  <a:pt x="77" y="94"/>
                </a:cubicBezTo>
                <a:cubicBezTo>
                  <a:pt x="77" y="125"/>
                  <a:pt x="77" y="125"/>
                  <a:pt x="77" y="125"/>
                </a:cubicBezTo>
                <a:cubicBezTo>
                  <a:pt x="77" y="131"/>
                  <a:pt x="82" y="136"/>
                  <a:pt x="87" y="136"/>
                </a:cubicBezTo>
                <a:cubicBezTo>
                  <a:pt x="114" y="136"/>
                  <a:pt x="114" y="136"/>
                  <a:pt x="114" y="136"/>
                </a:cubicBezTo>
                <a:cubicBezTo>
                  <a:pt x="114" y="155"/>
                  <a:pt x="114" y="155"/>
                  <a:pt x="114" y="155"/>
                </a:cubicBezTo>
                <a:cubicBezTo>
                  <a:pt x="77" y="155"/>
                  <a:pt x="77" y="155"/>
                  <a:pt x="77" y="155"/>
                </a:cubicBezTo>
                <a:cubicBezTo>
                  <a:pt x="64" y="155"/>
                  <a:pt x="54" y="145"/>
                  <a:pt x="54" y="132"/>
                </a:cubicBezTo>
                <a:cubicBezTo>
                  <a:pt x="54" y="94"/>
                  <a:pt x="54" y="94"/>
                  <a:pt x="54" y="94"/>
                </a:cubicBezTo>
                <a:cubicBezTo>
                  <a:pt x="54" y="93"/>
                  <a:pt x="52" y="92"/>
                  <a:pt x="51" y="92"/>
                </a:cubicBezTo>
                <a:cubicBezTo>
                  <a:pt x="43" y="92"/>
                  <a:pt x="43" y="92"/>
                  <a:pt x="43" y="92"/>
                </a:cubicBezTo>
                <a:cubicBezTo>
                  <a:pt x="43" y="76"/>
                  <a:pt x="43" y="76"/>
                  <a:pt x="43" y="76"/>
                </a:cubicBezTo>
                <a:cubicBezTo>
                  <a:pt x="51" y="76"/>
                  <a:pt x="51" y="76"/>
                  <a:pt x="51" y="76"/>
                </a:cubicBezTo>
                <a:cubicBezTo>
                  <a:pt x="52" y="76"/>
                  <a:pt x="54" y="75"/>
                  <a:pt x="54" y="73"/>
                </a:cubicBezTo>
                <a:cubicBezTo>
                  <a:pt x="54" y="27"/>
                  <a:pt x="54" y="27"/>
                  <a:pt x="54" y="27"/>
                </a:cubicBezTo>
                <a:cubicBezTo>
                  <a:pt x="77" y="27"/>
                  <a:pt x="77" y="27"/>
                  <a:pt x="77" y="27"/>
                </a:cubicBezTo>
                <a:cubicBezTo>
                  <a:pt x="77" y="73"/>
                  <a:pt x="77" y="73"/>
                  <a:pt x="77" y="73"/>
                </a:cubicBezTo>
                <a:cubicBezTo>
                  <a:pt x="77" y="74"/>
                  <a:pt x="77" y="75"/>
                  <a:pt x="78" y="75"/>
                </a:cubicBezTo>
                <a:cubicBezTo>
                  <a:pt x="78" y="76"/>
                  <a:pt x="79" y="76"/>
                  <a:pt x="79" y="76"/>
                </a:cubicBezTo>
                <a:cubicBezTo>
                  <a:pt x="114" y="76"/>
                  <a:pt x="114" y="76"/>
                  <a:pt x="114" y="76"/>
                </a:cubicBezTo>
                <a:lnTo>
                  <a:pt x="114" y="9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B6C43266-EB2A-7AD0-708C-95E59F357E16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5778500"/>
            <a:ext cx="254000" cy="254000"/>
          </a:xfrm>
          <a:custGeom>
            <a:avLst/>
            <a:gdLst>
              <a:gd name="T0" fmla="*/ 0 w 160"/>
              <a:gd name="T1" fmla="*/ 80 h 160"/>
              <a:gd name="T2" fmla="*/ 160 w 160"/>
              <a:gd name="T3" fmla="*/ 80 h 160"/>
              <a:gd name="T4" fmla="*/ 80 w 160"/>
              <a:gd name="T5" fmla="*/ 155 h 160"/>
              <a:gd name="T6" fmla="*/ 80 w 160"/>
              <a:gd name="T7" fmla="*/ 5 h 160"/>
              <a:gd name="T8" fmla="*/ 80 w 160"/>
              <a:gd name="T9" fmla="*/ 155 h 160"/>
              <a:gd name="T10" fmla="*/ 11 w 160"/>
              <a:gd name="T11" fmla="*/ 80 h 160"/>
              <a:gd name="T12" fmla="*/ 149 w 160"/>
              <a:gd name="T13" fmla="*/ 80 h 160"/>
              <a:gd name="T14" fmla="*/ 80 w 160"/>
              <a:gd name="T15" fmla="*/ 144 h 160"/>
              <a:gd name="T16" fmla="*/ 80 w 160"/>
              <a:gd name="T17" fmla="*/ 16 h 160"/>
              <a:gd name="T18" fmla="*/ 80 w 160"/>
              <a:gd name="T19" fmla="*/ 144 h 160"/>
              <a:gd name="T20" fmla="*/ 107 w 160"/>
              <a:gd name="T21" fmla="*/ 37 h 160"/>
              <a:gd name="T22" fmla="*/ 58 w 160"/>
              <a:gd name="T23" fmla="*/ 35 h 160"/>
              <a:gd name="T24" fmla="*/ 30 w 160"/>
              <a:gd name="T25" fmla="*/ 74 h 160"/>
              <a:gd name="T26" fmla="*/ 29 w 160"/>
              <a:gd name="T27" fmla="*/ 80 h 160"/>
              <a:gd name="T28" fmla="*/ 59 w 160"/>
              <a:gd name="T29" fmla="*/ 126 h 160"/>
              <a:gd name="T30" fmla="*/ 102 w 160"/>
              <a:gd name="T31" fmla="*/ 126 h 160"/>
              <a:gd name="T32" fmla="*/ 131 w 160"/>
              <a:gd name="T33" fmla="*/ 80 h 160"/>
              <a:gd name="T34" fmla="*/ 107 w 160"/>
              <a:gd name="T35" fmla="*/ 43 h 160"/>
              <a:gd name="T36" fmla="*/ 115 w 160"/>
              <a:gd name="T37" fmla="*/ 79 h 160"/>
              <a:gd name="T38" fmla="*/ 86 w 160"/>
              <a:gd name="T39" fmla="*/ 70 h 160"/>
              <a:gd name="T40" fmla="*/ 80 w 160"/>
              <a:gd name="T41" fmla="*/ 34 h 160"/>
              <a:gd name="T42" fmla="*/ 83 w 160"/>
              <a:gd name="T43" fmla="*/ 66 h 160"/>
              <a:gd name="T44" fmla="*/ 80 w 160"/>
              <a:gd name="T45" fmla="*/ 34 h 160"/>
              <a:gd name="T46" fmla="*/ 79 w 160"/>
              <a:gd name="T47" fmla="*/ 68 h 160"/>
              <a:gd name="T48" fmla="*/ 35 w 160"/>
              <a:gd name="T49" fmla="*/ 73 h 160"/>
              <a:gd name="T50" fmla="*/ 58 w 160"/>
              <a:gd name="T51" fmla="*/ 120 h 160"/>
              <a:gd name="T52" fmla="*/ 35 w 160"/>
              <a:gd name="T53" fmla="*/ 78 h 160"/>
              <a:gd name="T54" fmla="*/ 82 w 160"/>
              <a:gd name="T55" fmla="*/ 73 h 160"/>
              <a:gd name="T56" fmla="*/ 58 w 160"/>
              <a:gd name="T57" fmla="*/ 120 h 160"/>
              <a:gd name="T58" fmla="*/ 63 w 160"/>
              <a:gd name="T59" fmla="*/ 122 h 160"/>
              <a:gd name="T60" fmla="*/ 98 w 160"/>
              <a:gd name="T61" fmla="*/ 122 h 160"/>
              <a:gd name="T62" fmla="*/ 103 w 160"/>
              <a:gd name="T63" fmla="*/ 120 h 160"/>
              <a:gd name="T64" fmla="*/ 115 w 160"/>
              <a:gd name="T65" fmla="*/ 84 h 160"/>
              <a:gd name="T66" fmla="*/ 103 w 160"/>
              <a:gd name="T67" fmla="*/ 1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5" y="121"/>
                  <a:pt x="5" y="80"/>
                </a:cubicBezTo>
                <a:cubicBezTo>
                  <a:pt x="5" y="39"/>
                  <a:pt x="39" y="5"/>
                  <a:pt x="80" y="5"/>
                </a:cubicBezTo>
                <a:cubicBezTo>
                  <a:pt x="122" y="5"/>
                  <a:pt x="155" y="39"/>
                  <a:pt x="155" y="80"/>
                </a:cubicBezTo>
                <a:cubicBezTo>
                  <a:pt x="155" y="121"/>
                  <a:pt x="122" y="155"/>
                  <a:pt x="80" y="155"/>
                </a:cubicBezTo>
                <a:close/>
                <a:moveTo>
                  <a:pt x="80" y="11"/>
                </a:moveTo>
                <a:cubicBezTo>
                  <a:pt x="42" y="11"/>
                  <a:pt x="11" y="42"/>
                  <a:pt x="11" y="80"/>
                </a:cubicBezTo>
                <a:cubicBezTo>
                  <a:pt x="11" y="118"/>
                  <a:pt x="42" y="149"/>
                  <a:pt x="80" y="149"/>
                </a:cubicBezTo>
                <a:cubicBezTo>
                  <a:pt x="118" y="149"/>
                  <a:pt x="149" y="118"/>
                  <a:pt x="149" y="80"/>
                </a:cubicBezTo>
                <a:cubicBezTo>
                  <a:pt x="149" y="42"/>
                  <a:pt x="118" y="11"/>
                  <a:pt x="80" y="11"/>
                </a:cubicBezTo>
                <a:close/>
                <a:moveTo>
                  <a:pt x="80" y="144"/>
                </a:moveTo>
                <a:cubicBezTo>
                  <a:pt x="45" y="144"/>
                  <a:pt x="16" y="115"/>
                  <a:pt x="16" y="80"/>
                </a:cubicBezTo>
                <a:cubicBezTo>
                  <a:pt x="16" y="45"/>
                  <a:pt x="45" y="16"/>
                  <a:pt x="80" y="16"/>
                </a:cubicBezTo>
                <a:cubicBezTo>
                  <a:pt x="116" y="16"/>
                  <a:pt x="144" y="45"/>
                  <a:pt x="144" y="80"/>
                </a:cubicBezTo>
                <a:cubicBezTo>
                  <a:pt x="144" y="115"/>
                  <a:pt x="116" y="144"/>
                  <a:pt x="80" y="144"/>
                </a:cubicBezTo>
                <a:close/>
                <a:moveTo>
                  <a:pt x="108" y="38"/>
                </a:moveTo>
                <a:cubicBezTo>
                  <a:pt x="108" y="38"/>
                  <a:pt x="108" y="37"/>
                  <a:pt x="107" y="37"/>
                </a:cubicBezTo>
                <a:cubicBezTo>
                  <a:pt x="100" y="32"/>
                  <a:pt x="90" y="29"/>
                  <a:pt x="80" y="29"/>
                </a:cubicBezTo>
                <a:cubicBezTo>
                  <a:pt x="72" y="29"/>
                  <a:pt x="64" y="31"/>
                  <a:pt x="58" y="35"/>
                </a:cubicBezTo>
                <a:cubicBezTo>
                  <a:pt x="58" y="35"/>
                  <a:pt x="57" y="35"/>
                  <a:pt x="57" y="35"/>
                </a:cubicBezTo>
                <a:cubicBezTo>
                  <a:pt x="43" y="42"/>
                  <a:pt x="32" y="57"/>
                  <a:pt x="30" y="74"/>
                </a:cubicBezTo>
                <a:cubicBezTo>
                  <a:pt x="30" y="74"/>
                  <a:pt x="30" y="74"/>
                  <a:pt x="30" y="74"/>
                </a:cubicBezTo>
                <a:cubicBezTo>
                  <a:pt x="30" y="76"/>
                  <a:pt x="29" y="78"/>
                  <a:pt x="29" y="80"/>
                </a:cubicBezTo>
                <a:cubicBezTo>
                  <a:pt x="29" y="100"/>
                  <a:pt x="41" y="118"/>
                  <a:pt x="58" y="126"/>
                </a:cubicBezTo>
                <a:cubicBezTo>
                  <a:pt x="59" y="126"/>
                  <a:pt x="59" y="126"/>
                  <a:pt x="59" y="126"/>
                </a:cubicBezTo>
                <a:cubicBezTo>
                  <a:pt x="65" y="129"/>
                  <a:pt x="73" y="131"/>
                  <a:pt x="80" y="131"/>
                </a:cubicBezTo>
                <a:cubicBezTo>
                  <a:pt x="88" y="131"/>
                  <a:pt x="95" y="129"/>
                  <a:pt x="102" y="126"/>
                </a:cubicBezTo>
                <a:cubicBezTo>
                  <a:pt x="102" y="126"/>
                  <a:pt x="102" y="126"/>
                  <a:pt x="102" y="126"/>
                </a:cubicBezTo>
                <a:cubicBezTo>
                  <a:pt x="119" y="118"/>
                  <a:pt x="131" y="100"/>
                  <a:pt x="131" y="80"/>
                </a:cubicBezTo>
                <a:cubicBezTo>
                  <a:pt x="131" y="62"/>
                  <a:pt x="122" y="47"/>
                  <a:pt x="108" y="38"/>
                </a:cubicBezTo>
                <a:close/>
                <a:moveTo>
                  <a:pt x="107" y="43"/>
                </a:moveTo>
                <a:cubicBezTo>
                  <a:pt x="119" y="52"/>
                  <a:pt x="126" y="65"/>
                  <a:pt x="126" y="80"/>
                </a:cubicBezTo>
                <a:cubicBezTo>
                  <a:pt x="122" y="79"/>
                  <a:pt x="119" y="79"/>
                  <a:pt x="115" y="79"/>
                </a:cubicBezTo>
                <a:cubicBezTo>
                  <a:pt x="107" y="79"/>
                  <a:pt x="99" y="80"/>
                  <a:pt x="92" y="83"/>
                </a:cubicBezTo>
                <a:cubicBezTo>
                  <a:pt x="90" y="79"/>
                  <a:pt x="88" y="74"/>
                  <a:pt x="86" y="70"/>
                </a:cubicBezTo>
                <a:cubicBezTo>
                  <a:pt x="95" y="64"/>
                  <a:pt x="103" y="54"/>
                  <a:pt x="107" y="43"/>
                </a:cubicBezTo>
                <a:close/>
                <a:moveTo>
                  <a:pt x="80" y="34"/>
                </a:moveTo>
                <a:cubicBezTo>
                  <a:pt x="89" y="34"/>
                  <a:pt x="96" y="37"/>
                  <a:pt x="103" y="41"/>
                </a:cubicBezTo>
                <a:cubicBezTo>
                  <a:pt x="99" y="51"/>
                  <a:pt x="92" y="60"/>
                  <a:pt x="83" y="66"/>
                </a:cubicBezTo>
                <a:cubicBezTo>
                  <a:pt x="77" y="55"/>
                  <a:pt x="70" y="46"/>
                  <a:pt x="63" y="38"/>
                </a:cubicBezTo>
                <a:cubicBezTo>
                  <a:pt x="68" y="36"/>
                  <a:pt x="74" y="34"/>
                  <a:pt x="80" y="34"/>
                </a:cubicBezTo>
                <a:close/>
                <a:moveTo>
                  <a:pt x="58" y="40"/>
                </a:moveTo>
                <a:cubicBezTo>
                  <a:pt x="66" y="48"/>
                  <a:pt x="73" y="58"/>
                  <a:pt x="79" y="68"/>
                </a:cubicBezTo>
                <a:cubicBezTo>
                  <a:pt x="71" y="73"/>
                  <a:pt x="62" y="75"/>
                  <a:pt x="52" y="75"/>
                </a:cubicBezTo>
                <a:cubicBezTo>
                  <a:pt x="46" y="75"/>
                  <a:pt x="41" y="74"/>
                  <a:pt x="35" y="73"/>
                </a:cubicBezTo>
                <a:cubicBezTo>
                  <a:pt x="37" y="59"/>
                  <a:pt x="46" y="47"/>
                  <a:pt x="58" y="40"/>
                </a:cubicBezTo>
                <a:close/>
                <a:moveTo>
                  <a:pt x="58" y="120"/>
                </a:moveTo>
                <a:cubicBezTo>
                  <a:pt x="44" y="112"/>
                  <a:pt x="35" y="97"/>
                  <a:pt x="35" y="80"/>
                </a:cubicBezTo>
                <a:cubicBezTo>
                  <a:pt x="35" y="79"/>
                  <a:pt x="35" y="79"/>
                  <a:pt x="35" y="78"/>
                </a:cubicBezTo>
                <a:cubicBezTo>
                  <a:pt x="40" y="79"/>
                  <a:pt x="46" y="80"/>
                  <a:pt x="52" y="80"/>
                </a:cubicBezTo>
                <a:cubicBezTo>
                  <a:pt x="63" y="80"/>
                  <a:pt x="73" y="78"/>
                  <a:pt x="82" y="73"/>
                </a:cubicBezTo>
                <a:cubicBezTo>
                  <a:pt x="84" y="77"/>
                  <a:pt x="86" y="81"/>
                  <a:pt x="88" y="85"/>
                </a:cubicBezTo>
                <a:cubicBezTo>
                  <a:pt x="74" y="92"/>
                  <a:pt x="63" y="105"/>
                  <a:pt x="58" y="120"/>
                </a:cubicBezTo>
                <a:close/>
                <a:moveTo>
                  <a:pt x="80" y="126"/>
                </a:moveTo>
                <a:cubicBezTo>
                  <a:pt x="74" y="126"/>
                  <a:pt x="68" y="125"/>
                  <a:pt x="63" y="122"/>
                </a:cubicBezTo>
                <a:cubicBezTo>
                  <a:pt x="67" y="108"/>
                  <a:pt x="77" y="97"/>
                  <a:pt x="90" y="90"/>
                </a:cubicBezTo>
                <a:cubicBezTo>
                  <a:pt x="95" y="102"/>
                  <a:pt x="98" y="113"/>
                  <a:pt x="98" y="122"/>
                </a:cubicBezTo>
                <a:cubicBezTo>
                  <a:pt x="93" y="124"/>
                  <a:pt x="87" y="126"/>
                  <a:pt x="80" y="126"/>
                </a:cubicBezTo>
                <a:close/>
                <a:moveTo>
                  <a:pt x="103" y="120"/>
                </a:moveTo>
                <a:cubicBezTo>
                  <a:pt x="102" y="111"/>
                  <a:pt x="99" y="100"/>
                  <a:pt x="94" y="88"/>
                </a:cubicBezTo>
                <a:cubicBezTo>
                  <a:pt x="101" y="85"/>
                  <a:pt x="108" y="84"/>
                  <a:pt x="115" y="84"/>
                </a:cubicBezTo>
                <a:cubicBezTo>
                  <a:pt x="118" y="84"/>
                  <a:pt x="122" y="84"/>
                  <a:pt x="126" y="85"/>
                </a:cubicBezTo>
                <a:cubicBezTo>
                  <a:pt x="124" y="100"/>
                  <a:pt x="115" y="112"/>
                  <a:pt x="103" y="1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1BAD7C9A-F3DB-C3FB-0AB9-2B2E74E61690}"/>
              </a:ext>
            </a:extLst>
          </p:cNvPr>
          <p:cNvSpPr>
            <a:spLocks noEditPoints="1"/>
          </p:cNvSpPr>
          <p:nvPr/>
        </p:nvSpPr>
        <p:spPr bwMode="auto">
          <a:xfrm>
            <a:off x="10099676" y="5227638"/>
            <a:ext cx="254000" cy="254000"/>
          </a:xfrm>
          <a:custGeom>
            <a:avLst/>
            <a:gdLst>
              <a:gd name="T0" fmla="*/ 33 w 160"/>
              <a:gd name="T1" fmla="*/ 0 h 160"/>
              <a:gd name="T2" fmla="*/ 0 w 160"/>
              <a:gd name="T3" fmla="*/ 127 h 160"/>
              <a:gd name="T4" fmla="*/ 126 w 160"/>
              <a:gd name="T5" fmla="*/ 160 h 160"/>
              <a:gd name="T6" fmla="*/ 160 w 160"/>
              <a:gd name="T7" fmla="*/ 34 h 160"/>
              <a:gd name="T8" fmla="*/ 154 w 160"/>
              <a:gd name="T9" fmla="*/ 127 h 160"/>
              <a:gd name="T10" fmla="*/ 33 w 160"/>
              <a:gd name="T11" fmla="*/ 155 h 160"/>
              <a:gd name="T12" fmla="*/ 5 w 160"/>
              <a:gd name="T13" fmla="*/ 34 h 160"/>
              <a:gd name="T14" fmla="*/ 126 w 160"/>
              <a:gd name="T15" fmla="*/ 5 h 160"/>
              <a:gd name="T16" fmla="*/ 154 w 160"/>
              <a:gd name="T17" fmla="*/ 127 h 160"/>
              <a:gd name="T18" fmla="*/ 35 w 160"/>
              <a:gd name="T19" fmla="*/ 12 h 160"/>
              <a:gd name="T20" fmla="*/ 12 w 160"/>
              <a:gd name="T21" fmla="*/ 124 h 160"/>
              <a:gd name="T22" fmla="*/ 124 w 160"/>
              <a:gd name="T23" fmla="*/ 148 h 160"/>
              <a:gd name="T24" fmla="*/ 147 w 160"/>
              <a:gd name="T25" fmla="*/ 35 h 160"/>
              <a:gd name="T26" fmla="*/ 142 w 160"/>
              <a:gd name="T27" fmla="*/ 124 h 160"/>
              <a:gd name="T28" fmla="*/ 35 w 160"/>
              <a:gd name="T29" fmla="*/ 143 h 160"/>
              <a:gd name="T30" fmla="*/ 17 w 160"/>
              <a:gd name="T31" fmla="*/ 35 h 160"/>
              <a:gd name="T32" fmla="*/ 124 w 160"/>
              <a:gd name="T33" fmla="*/ 17 h 160"/>
              <a:gd name="T34" fmla="*/ 142 w 160"/>
              <a:gd name="T35" fmla="*/ 124 h 160"/>
              <a:gd name="T36" fmla="*/ 38 w 160"/>
              <a:gd name="T37" fmla="*/ 80 h 160"/>
              <a:gd name="T38" fmla="*/ 121 w 160"/>
              <a:gd name="T39" fmla="*/ 80 h 160"/>
              <a:gd name="T40" fmla="*/ 80 w 160"/>
              <a:gd name="T41" fmla="*/ 116 h 160"/>
              <a:gd name="T42" fmla="*/ 80 w 160"/>
              <a:gd name="T43" fmla="*/ 43 h 160"/>
              <a:gd name="T44" fmla="*/ 80 w 160"/>
              <a:gd name="T45" fmla="*/ 116 h 160"/>
              <a:gd name="T46" fmla="*/ 52 w 160"/>
              <a:gd name="T47" fmla="*/ 80 h 160"/>
              <a:gd name="T48" fmla="*/ 107 w 160"/>
              <a:gd name="T49" fmla="*/ 80 h 160"/>
              <a:gd name="T50" fmla="*/ 80 w 160"/>
              <a:gd name="T51" fmla="*/ 102 h 160"/>
              <a:gd name="T52" fmla="*/ 80 w 160"/>
              <a:gd name="T53" fmla="*/ 58 h 160"/>
              <a:gd name="T54" fmla="*/ 80 w 160"/>
              <a:gd name="T55" fmla="*/ 102 h 160"/>
              <a:gd name="T56" fmla="*/ 112 w 160"/>
              <a:gd name="T57" fmla="*/ 24 h 160"/>
              <a:gd name="T58" fmla="*/ 100 w 160"/>
              <a:gd name="T59" fmla="*/ 30 h 160"/>
              <a:gd name="T60" fmla="*/ 113 w 160"/>
              <a:gd name="T61" fmla="*/ 45 h 160"/>
              <a:gd name="T62" fmla="*/ 128 w 160"/>
              <a:gd name="T63" fmla="*/ 58 h 160"/>
              <a:gd name="T64" fmla="*/ 135 w 160"/>
              <a:gd name="T65" fmla="*/ 45 h 160"/>
              <a:gd name="T66" fmla="*/ 128 w 160"/>
              <a:gd name="T67" fmla="*/ 53 h 160"/>
              <a:gd name="T68" fmla="*/ 117 w 160"/>
              <a:gd name="T69" fmla="*/ 42 h 160"/>
              <a:gd name="T70" fmla="*/ 105 w 160"/>
              <a:gd name="T71" fmla="*/ 30 h 160"/>
              <a:gd name="T72" fmla="*/ 125 w 160"/>
              <a:gd name="T73" fmla="*/ 34 h 160"/>
              <a:gd name="T74" fmla="*/ 128 w 160"/>
              <a:gd name="T75" fmla="*/ 5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126" y="0"/>
                </a:moveTo>
                <a:cubicBezTo>
                  <a:pt x="33" y="0"/>
                  <a:pt x="33" y="0"/>
                  <a:pt x="33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127"/>
                  <a:pt x="0" y="127"/>
                  <a:pt x="0" y="127"/>
                </a:cubicBezTo>
                <a:cubicBezTo>
                  <a:pt x="0" y="145"/>
                  <a:pt x="15" y="160"/>
                  <a:pt x="33" y="160"/>
                </a:cubicBezTo>
                <a:cubicBezTo>
                  <a:pt x="126" y="160"/>
                  <a:pt x="126" y="160"/>
                  <a:pt x="126" y="160"/>
                </a:cubicBezTo>
                <a:cubicBezTo>
                  <a:pt x="144" y="160"/>
                  <a:pt x="160" y="145"/>
                  <a:pt x="160" y="127"/>
                </a:cubicBezTo>
                <a:cubicBezTo>
                  <a:pt x="160" y="34"/>
                  <a:pt x="160" y="34"/>
                  <a:pt x="160" y="34"/>
                </a:cubicBezTo>
                <a:cubicBezTo>
                  <a:pt x="160" y="15"/>
                  <a:pt x="144" y="0"/>
                  <a:pt x="126" y="0"/>
                </a:cubicBezTo>
                <a:close/>
                <a:moveTo>
                  <a:pt x="154" y="127"/>
                </a:moveTo>
                <a:cubicBezTo>
                  <a:pt x="154" y="142"/>
                  <a:pt x="142" y="155"/>
                  <a:pt x="126" y="155"/>
                </a:cubicBezTo>
                <a:cubicBezTo>
                  <a:pt x="33" y="155"/>
                  <a:pt x="33" y="155"/>
                  <a:pt x="33" y="155"/>
                </a:cubicBezTo>
                <a:cubicBezTo>
                  <a:pt x="17" y="155"/>
                  <a:pt x="5" y="142"/>
                  <a:pt x="5" y="127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18"/>
                  <a:pt x="17" y="5"/>
                  <a:pt x="33" y="5"/>
                </a:cubicBezTo>
                <a:cubicBezTo>
                  <a:pt x="126" y="5"/>
                  <a:pt x="126" y="5"/>
                  <a:pt x="126" y="5"/>
                </a:cubicBezTo>
                <a:cubicBezTo>
                  <a:pt x="142" y="5"/>
                  <a:pt x="154" y="18"/>
                  <a:pt x="154" y="34"/>
                </a:cubicBezTo>
                <a:lnTo>
                  <a:pt x="154" y="127"/>
                </a:lnTo>
                <a:close/>
                <a:moveTo>
                  <a:pt x="124" y="12"/>
                </a:moveTo>
                <a:cubicBezTo>
                  <a:pt x="35" y="12"/>
                  <a:pt x="35" y="12"/>
                  <a:pt x="35" y="12"/>
                </a:cubicBezTo>
                <a:cubicBezTo>
                  <a:pt x="23" y="12"/>
                  <a:pt x="12" y="22"/>
                  <a:pt x="12" y="35"/>
                </a:cubicBezTo>
                <a:cubicBezTo>
                  <a:pt x="12" y="124"/>
                  <a:pt x="12" y="124"/>
                  <a:pt x="12" y="124"/>
                </a:cubicBezTo>
                <a:cubicBezTo>
                  <a:pt x="12" y="137"/>
                  <a:pt x="23" y="148"/>
                  <a:pt x="35" y="148"/>
                </a:cubicBezTo>
                <a:cubicBezTo>
                  <a:pt x="124" y="148"/>
                  <a:pt x="124" y="148"/>
                  <a:pt x="124" y="148"/>
                </a:cubicBezTo>
                <a:cubicBezTo>
                  <a:pt x="136" y="148"/>
                  <a:pt x="147" y="137"/>
                  <a:pt x="147" y="124"/>
                </a:cubicBezTo>
                <a:cubicBezTo>
                  <a:pt x="147" y="35"/>
                  <a:pt x="147" y="35"/>
                  <a:pt x="147" y="35"/>
                </a:cubicBezTo>
                <a:cubicBezTo>
                  <a:pt x="147" y="22"/>
                  <a:pt x="136" y="12"/>
                  <a:pt x="124" y="12"/>
                </a:cubicBezTo>
                <a:close/>
                <a:moveTo>
                  <a:pt x="142" y="124"/>
                </a:moveTo>
                <a:cubicBezTo>
                  <a:pt x="142" y="134"/>
                  <a:pt x="134" y="143"/>
                  <a:pt x="124" y="143"/>
                </a:cubicBezTo>
                <a:cubicBezTo>
                  <a:pt x="35" y="143"/>
                  <a:pt x="35" y="143"/>
                  <a:pt x="35" y="143"/>
                </a:cubicBezTo>
                <a:cubicBezTo>
                  <a:pt x="25" y="143"/>
                  <a:pt x="17" y="134"/>
                  <a:pt x="17" y="124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25"/>
                  <a:pt x="25" y="17"/>
                  <a:pt x="35" y="17"/>
                </a:cubicBezTo>
                <a:cubicBezTo>
                  <a:pt x="124" y="17"/>
                  <a:pt x="124" y="17"/>
                  <a:pt x="124" y="17"/>
                </a:cubicBezTo>
                <a:cubicBezTo>
                  <a:pt x="134" y="17"/>
                  <a:pt x="142" y="25"/>
                  <a:pt x="142" y="35"/>
                </a:cubicBezTo>
                <a:lnTo>
                  <a:pt x="142" y="124"/>
                </a:lnTo>
                <a:close/>
                <a:moveTo>
                  <a:pt x="80" y="38"/>
                </a:moveTo>
                <a:cubicBezTo>
                  <a:pt x="57" y="38"/>
                  <a:pt x="38" y="57"/>
                  <a:pt x="38" y="80"/>
                </a:cubicBezTo>
                <a:cubicBezTo>
                  <a:pt x="38" y="103"/>
                  <a:pt x="57" y="122"/>
                  <a:pt x="80" y="122"/>
                </a:cubicBezTo>
                <a:cubicBezTo>
                  <a:pt x="103" y="122"/>
                  <a:pt x="121" y="103"/>
                  <a:pt x="121" y="80"/>
                </a:cubicBezTo>
                <a:cubicBezTo>
                  <a:pt x="121" y="57"/>
                  <a:pt x="103" y="38"/>
                  <a:pt x="80" y="38"/>
                </a:cubicBezTo>
                <a:close/>
                <a:moveTo>
                  <a:pt x="80" y="116"/>
                </a:moveTo>
                <a:cubicBezTo>
                  <a:pt x="59" y="116"/>
                  <a:pt x="43" y="100"/>
                  <a:pt x="43" y="80"/>
                </a:cubicBezTo>
                <a:cubicBezTo>
                  <a:pt x="43" y="60"/>
                  <a:pt x="59" y="43"/>
                  <a:pt x="80" y="43"/>
                </a:cubicBezTo>
                <a:cubicBezTo>
                  <a:pt x="100" y="43"/>
                  <a:pt x="116" y="60"/>
                  <a:pt x="116" y="80"/>
                </a:cubicBezTo>
                <a:cubicBezTo>
                  <a:pt x="116" y="100"/>
                  <a:pt x="100" y="116"/>
                  <a:pt x="80" y="116"/>
                </a:cubicBezTo>
                <a:close/>
                <a:moveTo>
                  <a:pt x="80" y="53"/>
                </a:moveTo>
                <a:cubicBezTo>
                  <a:pt x="65" y="53"/>
                  <a:pt x="52" y="65"/>
                  <a:pt x="52" y="80"/>
                </a:cubicBezTo>
                <a:cubicBezTo>
                  <a:pt x="52" y="95"/>
                  <a:pt x="65" y="107"/>
                  <a:pt x="80" y="107"/>
                </a:cubicBezTo>
                <a:cubicBezTo>
                  <a:pt x="94" y="107"/>
                  <a:pt x="107" y="95"/>
                  <a:pt x="107" y="80"/>
                </a:cubicBezTo>
                <a:cubicBezTo>
                  <a:pt x="107" y="65"/>
                  <a:pt x="94" y="53"/>
                  <a:pt x="80" y="53"/>
                </a:cubicBezTo>
                <a:close/>
                <a:moveTo>
                  <a:pt x="80" y="102"/>
                </a:moveTo>
                <a:cubicBezTo>
                  <a:pt x="67" y="102"/>
                  <a:pt x="58" y="92"/>
                  <a:pt x="58" y="80"/>
                </a:cubicBezTo>
                <a:cubicBezTo>
                  <a:pt x="58" y="68"/>
                  <a:pt x="67" y="58"/>
                  <a:pt x="80" y="58"/>
                </a:cubicBezTo>
                <a:cubicBezTo>
                  <a:pt x="92" y="58"/>
                  <a:pt x="102" y="68"/>
                  <a:pt x="102" y="80"/>
                </a:cubicBezTo>
                <a:cubicBezTo>
                  <a:pt x="102" y="92"/>
                  <a:pt x="92" y="102"/>
                  <a:pt x="80" y="102"/>
                </a:cubicBezTo>
                <a:close/>
                <a:moveTo>
                  <a:pt x="128" y="30"/>
                </a:moveTo>
                <a:cubicBezTo>
                  <a:pt x="124" y="26"/>
                  <a:pt x="118" y="24"/>
                  <a:pt x="112" y="24"/>
                </a:cubicBezTo>
                <a:cubicBezTo>
                  <a:pt x="107" y="24"/>
                  <a:pt x="103" y="25"/>
                  <a:pt x="101" y="27"/>
                </a:cubicBezTo>
                <a:cubicBezTo>
                  <a:pt x="100" y="28"/>
                  <a:pt x="100" y="29"/>
                  <a:pt x="100" y="30"/>
                </a:cubicBezTo>
                <a:cubicBezTo>
                  <a:pt x="100" y="33"/>
                  <a:pt x="103" y="36"/>
                  <a:pt x="107" y="40"/>
                </a:cubicBezTo>
                <a:cubicBezTo>
                  <a:pt x="109" y="41"/>
                  <a:pt x="111" y="43"/>
                  <a:pt x="113" y="45"/>
                </a:cubicBezTo>
                <a:cubicBezTo>
                  <a:pt x="115" y="47"/>
                  <a:pt x="117" y="49"/>
                  <a:pt x="119" y="51"/>
                </a:cubicBezTo>
                <a:cubicBezTo>
                  <a:pt x="122" y="55"/>
                  <a:pt x="125" y="58"/>
                  <a:pt x="128" y="58"/>
                </a:cubicBezTo>
                <a:cubicBezTo>
                  <a:pt x="129" y="58"/>
                  <a:pt x="130" y="58"/>
                  <a:pt x="132" y="57"/>
                </a:cubicBezTo>
                <a:cubicBezTo>
                  <a:pt x="134" y="55"/>
                  <a:pt x="135" y="50"/>
                  <a:pt x="135" y="45"/>
                </a:cubicBezTo>
                <a:cubicBezTo>
                  <a:pt x="134" y="41"/>
                  <a:pt x="133" y="35"/>
                  <a:pt x="128" y="30"/>
                </a:cubicBezTo>
                <a:close/>
                <a:moveTo>
                  <a:pt x="128" y="53"/>
                </a:moveTo>
                <a:cubicBezTo>
                  <a:pt x="127" y="53"/>
                  <a:pt x="124" y="50"/>
                  <a:pt x="122" y="48"/>
                </a:cubicBezTo>
                <a:cubicBezTo>
                  <a:pt x="121" y="46"/>
                  <a:pt x="119" y="44"/>
                  <a:pt x="117" y="42"/>
                </a:cubicBezTo>
                <a:cubicBezTo>
                  <a:pt x="115" y="39"/>
                  <a:pt x="112" y="38"/>
                  <a:pt x="111" y="36"/>
                </a:cubicBezTo>
                <a:cubicBezTo>
                  <a:pt x="108" y="34"/>
                  <a:pt x="105" y="31"/>
                  <a:pt x="105" y="30"/>
                </a:cubicBezTo>
                <a:cubicBezTo>
                  <a:pt x="106" y="30"/>
                  <a:pt x="108" y="29"/>
                  <a:pt x="112" y="29"/>
                </a:cubicBezTo>
                <a:cubicBezTo>
                  <a:pt x="114" y="29"/>
                  <a:pt x="120" y="29"/>
                  <a:pt x="125" y="34"/>
                </a:cubicBezTo>
                <a:cubicBezTo>
                  <a:pt x="129" y="37"/>
                  <a:pt x="129" y="43"/>
                  <a:pt x="130" y="45"/>
                </a:cubicBezTo>
                <a:cubicBezTo>
                  <a:pt x="130" y="49"/>
                  <a:pt x="129" y="52"/>
                  <a:pt x="128" y="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B7D0CDAE-B70B-2279-CEA7-1796ECC22BF1}"/>
              </a:ext>
            </a:extLst>
          </p:cNvPr>
          <p:cNvSpPr>
            <a:spLocks noEditPoints="1"/>
          </p:cNvSpPr>
          <p:nvPr/>
        </p:nvSpPr>
        <p:spPr bwMode="auto">
          <a:xfrm>
            <a:off x="7346951" y="5227638"/>
            <a:ext cx="254000" cy="254000"/>
          </a:xfrm>
          <a:custGeom>
            <a:avLst/>
            <a:gdLst>
              <a:gd name="T0" fmla="*/ 0 w 160"/>
              <a:gd name="T1" fmla="*/ 80 h 160"/>
              <a:gd name="T2" fmla="*/ 160 w 160"/>
              <a:gd name="T3" fmla="*/ 80 h 160"/>
              <a:gd name="T4" fmla="*/ 80 w 160"/>
              <a:gd name="T5" fmla="*/ 155 h 160"/>
              <a:gd name="T6" fmla="*/ 80 w 160"/>
              <a:gd name="T7" fmla="*/ 5 h 160"/>
              <a:gd name="T8" fmla="*/ 80 w 160"/>
              <a:gd name="T9" fmla="*/ 155 h 160"/>
              <a:gd name="T10" fmla="*/ 11 w 160"/>
              <a:gd name="T11" fmla="*/ 80 h 160"/>
              <a:gd name="T12" fmla="*/ 149 w 160"/>
              <a:gd name="T13" fmla="*/ 80 h 160"/>
              <a:gd name="T14" fmla="*/ 80 w 160"/>
              <a:gd name="T15" fmla="*/ 144 h 160"/>
              <a:gd name="T16" fmla="*/ 80 w 160"/>
              <a:gd name="T17" fmla="*/ 16 h 160"/>
              <a:gd name="T18" fmla="*/ 80 w 160"/>
              <a:gd name="T19" fmla="*/ 144 h 160"/>
              <a:gd name="T20" fmla="*/ 68 w 160"/>
              <a:gd name="T21" fmla="*/ 78 h 160"/>
              <a:gd name="T22" fmla="*/ 66 w 160"/>
              <a:gd name="T23" fmla="*/ 89 h 160"/>
              <a:gd name="T24" fmla="*/ 80 w 160"/>
              <a:gd name="T25" fmla="*/ 92 h 160"/>
              <a:gd name="T26" fmla="*/ 39 w 160"/>
              <a:gd name="T27" fmla="*/ 80 h 160"/>
              <a:gd name="T28" fmla="*/ 81 w 160"/>
              <a:gd name="T29" fmla="*/ 69 h 160"/>
              <a:gd name="T30" fmla="*/ 95 w 160"/>
              <a:gd name="T31" fmla="*/ 71 h 160"/>
              <a:gd name="T32" fmla="*/ 98 w 160"/>
              <a:gd name="T33" fmla="*/ 67 h 160"/>
              <a:gd name="T34" fmla="*/ 22 w 160"/>
              <a:gd name="T35" fmla="*/ 80 h 160"/>
              <a:gd name="T36" fmla="*/ 100 w 160"/>
              <a:gd name="T37" fmla="*/ 80 h 160"/>
              <a:gd name="T38" fmla="*/ 61 w 160"/>
              <a:gd name="T39" fmla="*/ 114 h 160"/>
              <a:gd name="T40" fmla="*/ 61 w 160"/>
              <a:gd name="T41" fmla="*/ 46 h 160"/>
              <a:gd name="T42" fmla="*/ 84 w 160"/>
              <a:gd name="T43" fmla="*/ 66 h 160"/>
              <a:gd name="T44" fmla="*/ 34 w 160"/>
              <a:gd name="T45" fmla="*/ 80 h 160"/>
              <a:gd name="T46" fmla="*/ 87 w 160"/>
              <a:gd name="T47" fmla="*/ 90 h 160"/>
              <a:gd name="T48" fmla="*/ 84 w 160"/>
              <a:gd name="T49" fmla="*/ 87 h 160"/>
              <a:gd name="T50" fmla="*/ 71 w 160"/>
              <a:gd name="T51" fmla="*/ 83 h 160"/>
              <a:gd name="T52" fmla="*/ 61 w 160"/>
              <a:gd name="T53" fmla="*/ 114 h 160"/>
              <a:gd name="T54" fmla="*/ 128 w 160"/>
              <a:gd name="T55" fmla="*/ 70 h 160"/>
              <a:gd name="T56" fmla="*/ 126 w 160"/>
              <a:gd name="T57" fmla="*/ 57 h 160"/>
              <a:gd name="T58" fmla="*/ 115 w 160"/>
              <a:gd name="T59" fmla="*/ 60 h 160"/>
              <a:gd name="T60" fmla="*/ 104 w 160"/>
              <a:gd name="T61" fmla="*/ 70 h 160"/>
              <a:gd name="T62" fmla="*/ 102 w 160"/>
              <a:gd name="T63" fmla="*/ 81 h 160"/>
              <a:gd name="T64" fmla="*/ 115 w 160"/>
              <a:gd name="T65" fmla="*/ 84 h 160"/>
              <a:gd name="T66" fmla="*/ 117 w 160"/>
              <a:gd name="T67" fmla="*/ 97 h 160"/>
              <a:gd name="T68" fmla="*/ 128 w 160"/>
              <a:gd name="T69" fmla="*/ 94 h 160"/>
              <a:gd name="T70" fmla="*/ 139 w 160"/>
              <a:gd name="T71" fmla="*/ 84 h 160"/>
              <a:gd name="T72" fmla="*/ 141 w 160"/>
              <a:gd name="T73" fmla="*/ 73 h 160"/>
              <a:gd name="T74" fmla="*/ 136 w 160"/>
              <a:gd name="T75" fmla="*/ 79 h 160"/>
              <a:gd name="T76" fmla="*/ 123 w 160"/>
              <a:gd name="T77" fmla="*/ 81 h 160"/>
              <a:gd name="T78" fmla="*/ 120 w 160"/>
              <a:gd name="T79" fmla="*/ 92 h 160"/>
              <a:gd name="T80" fmla="*/ 117 w 160"/>
              <a:gd name="T81" fmla="*/ 79 h 160"/>
              <a:gd name="T82" fmla="*/ 107 w 160"/>
              <a:gd name="T83" fmla="*/ 75 h 160"/>
              <a:gd name="T84" fmla="*/ 120 w 160"/>
              <a:gd name="T85" fmla="*/ 73 h 160"/>
              <a:gd name="T86" fmla="*/ 123 w 160"/>
              <a:gd name="T87" fmla="*/ 63 h 160"/>
              <a:gd name="T88" fmla="*/ 126 w 160"/>
              <a:gd name="T89" fmla="*/ 75 h 160"/>
              <a:gd name="T90" fmla="*/ 136 w 160"/>
              <a:gd name="T91" fmla="*/ 7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5" y="122"/>
                  <a:pt x="5" y="80"/>
                </a:cubicBezTo>
                <a:cubicBezTo>
                  <a:pt x="5" y="39"/>
                  <a:pt x="39" y="5"/>
                  <a:pt x="80" y="5"/>
                </a:cubicBezTo>
                <a:cubicBezTo>
                  <a:pt x="122" y="5"/>
                  <a:pt x="155" y="39"/>
                  <a:pt x="155" y="80"/>
                </a:cubicBezTo>
                <a:cubicBezTo>
                  <a:pt x="155" y="122"/>
                  <a:pt x="122" y="155"/>
                  <a:pt x="80" y="155"/>
                </a:cubicBezTo>
                <a:close/>
                <a:moveTo>
                  <a:pt x="80" y="11"/>
                </a:moveTo>
                <a:cubicBezTo>
                  <a:pt x="42" y="11"/>
                  <a:pt x="11" y="42"/>
                  <a:pt x="11" y="80"/>
                </a:cubicBezTo>
                <a:cubicBezTo>
                  <a:pt x="11" y="118"/>
                  <a:pt x="42" y="149"/>
                  <a:pt x="80" y="149"/>
                </a:cubicBezTo>
                <a:cubicBezTo>
                  <a:pt x="118" y="149"/>
                  <a:pt x="149" y="118"/>
                  <a:pt x="149" y="80"/>
                </a:cubicBezTo>
                <a:cubicBezTo>
                  <a:pt x="149" y="42"/>
                  <a:pt x="118" y="11"/>
                  <a:pt x="80" y="11"/>
                </a:cubicBezTo>
                <a:close/>
                <a:moveTo>
                  <a:pt x="80" y="144"/>
                </a:moveTo>
                <a:cubicBezTo>
                  <a:pt x="45" y="144"/>
                  <a:pt x="16" y="116"/>
                  <a:pt x="16" y="80"/>
                </a:cubicBezTo>
                <a:cubicBezTo>
                  <a:pt x="16" y="45"/>
                  <a:pt x="45" y="16"/>
                  <a:pt x="80" y="16"/>
                </a:cubicBezTo>
                <a:cubicBezTo>
                  <a:pt x="115" y="16"/>
                  <a:pt x="144" y="45"/>
                  <a:pt x="144" y="80"/>
                </a:cubicBezTo>
                <a:cubicBezTo>
                  <a:pt x="144" y="116"/>
                  <a:pt x="115" y="144"/>
                  <a:pt x="80" y="144"/>
                </a:cubicBezTo>
                <a:close/>
                <a:moveTo>
                  <a:pt x="97" y="78"/>
                </a:moveTo>
                <a:cubicBezTo>
                  <a:pt x="68" y="78"/>
                  <a:pt x="68" y="78"/>
                  <a:pt x="68" y="78"/>
                </a:cubicBezTo>
                <a:cubicBezTo>
                  <a:pt x="67" y="78"/>
                  <a:pt x="66" y="79"/>
                  <a:pt x="66" y="80"/>
                </a:cubicBezTo>
                <a:cubicBezTo>
                  <a:pt x="66" y="89"/>
                  <a:pt x="66" y="89"/>
                  <a:pt x="66" y="89"/>
                </a:cubicBezTo>
                <a:cubicBezTo>
                  <a:pt x="66" y="91"/>
                  <a:pt x="67" y="92"/>
                  <a:pt x="68" y="92"/>
                </a:cubicBezTo>
                <a:cubicBezTo>
                  <a:pt x="80" y="92"/>
                  <a:pt x="80" y="92"/>
                  <a:pt x="80" y="92"/>
                </a:cubicBezTo>
                <a:cubicBezTo>
                  <a:pt x="76" y="98"/>
                  <a:pt x="69" y="103"/>
                  <a:pt x="61" y="103"/>
                </a:cubicBezTo>
                <a:cubicBezTo>
                  <a:pt x="49" y="103"/>
                  <a:pt x="39" y="93"/>
                  <a:pt x="39" y="80"/>
                </a:cubicBezTo>
                <a:cubicBezTo>
                  <a:pt x="39" y="68"/>
                  <a:pt x="49" y="58"/>
                  <a:pt x="61" y="58"/>
                </a:cubicBezTo>
                <a:cubicBezTo>
                  <a:pt x="69" y="58"/>
                  <a:pt x="77" y="62"/>
                  <a:pt x="81" y="69"/>
                </a:cubicBezTo>
                <a:cubicBezTo>
                  <a:pt x="81" y="70"/>
                  <a:pt x="82" y="71"/>
                  <a:pt x="83" y="71"/>
                </a:cubicBezTo>
                <a:cubicBezTo>
                  <a:pt x="95" y="71"/>
                  <a:pt x="95" y="71"/>
                  <a:pt x="95" y="71"/>
                </a:cubicBezTo>
                <a:cubicBezTo>
                  <a:pt x="96" y="71"/>
                  <a:pt x="97" y="70"/>
                  <a:pt x="97" y="70"/>
                </a:cubicBezTo>
                <a:cubicBezTo>
                  <a:pt x="98" y="69"/>
                  <a:pt x="98" y="68"/>
                  <a:pt x="98" y="67"/>
                </a:cubicBezTo>
                <a:cubicBezTo>
                  <a:pt x="92" y="52"/>
                  <a:pt x="77" y="41"/>
                  <a:pt x="61" y="41"/>
                </a:cubicBezTo>
                <a:cubicBezTo>
                  <a:pt x="40" y="41"/>
                  <a:pt x="22" y="59"/>
                  <a:pt x="22" y="80"/>
                </a:cubicBezTo>
                <a:cubicBezTo>
                  <a:pt x="22" y="102"/>
                  <a:pt x="40" y="119"/>
                  <a:pt x="61" y="119"/>
                </a:cubicBezTo>
                <a:cubicBezTo>
                  <a:pt x="83" y="119"/>
                  <a:pt x="100" y="102"/>
                  <a:pt x="100" y="80"/>
                </a:cubicBezTo>
                <a:cubicBezTo>
                  <a:pt x="100" y="79"/>
                  <a:pt x="99" y="78"/>
                  <a:pt x="97" y="78"/>
                </a:cubicBezTo>
                <a:close/>
                <a:moveTo>
                  <a:pt x="61" y="114"/>
                </a:moveTo>
                <a:cubicBezTo>
                  <a:pt x="42" y="114"/>
                  <a:pt x="27" y="99"/>
                  <a:pt x="27" y="80"/>
                </a:cubicBezTo>
                <a:cubicBezTo>
                  <a:pt x="27" y="62"/>
                  <a:pt x="42" y="46"/>
                  <a:pt x="61" y="46"/>
                </a:cubicBezTo>
                <a:cubicBezTo>
                  <a:pt x="74" y="46"/>
                  <a:pt x="86" y="54"/>
                  <a:pt x="92" y="66"/>
                </a:cubicBezTo>
                <a:cubicBezTo>
                  <a:pt x="84" y="66"/>
                  <a:pt x="84" y="66"/>
                  <a:pt x="84" y="66"/>
                </a:cubicBezTo>
                <a:cubicBezTo>
                  <a:pt x="79" y="58"/>
                  <a:pt x="70" y="53"/>
                  <a:pt x="61" y="53"/>
                </a:cubicBezTo>
                <a:cubicBezTo>
                  <a:pt x="46" y="53"/>
                  <a:pt x="34" y="65"/>
                  <a:pt x="34" y="80"/>
                </a:cubicBezTo>
                <a:cubicBezTo>
                  <a:pt x="34" y="95"/>
                  <a:pt x="46" y="108"/>
                  <a:pt x="61" y="108"/>
                </a:cubicBezTo>
                <a:cubicBezTo>
                  <a:pt x="72" y="108"/>
                  <a:pt x="83" y="101"/>
                  <a:pt x="87" y="90"/>
                </a:cubicBezTo>
                <a:cubicBezTo>
                  <a:pt x="87" y="89"/>
                  <a:pt x="87" y="89"/>
                  <a:pt x="86" y="88"/>
                </a:cubicBezTo>
                <a:cubicBezTo>
                  <a:pt x="86" y="87"/>
                  <a:pt x="85" y="87"/>
                  <a:pt x="84" y="87"/>
                </a:cubicBezTo>
                <a:cubicBezTo>
                  <a:pt x="71" y="87"/>
                  <a:pt x="71" y="87"/>
                  <a:pt x="71" y="87"/>
                </a:cubicBezTo>
                <a:cubicBezTo>
                  <a:pt x="71" y="83"/>
                  <a:pt x="71" y="83"/>
                  <a:pt x="71" y="83"/>
                </a:cubicBezTo>
                <a:cubicBezTo>
                  <a:pt x="95" y="83"/>
                  <a:pt x="95" y="83"/>
                  <a:pt x="95" y="83"/>
                </a:cubicBezTo>
                <a:cubicBezTo>
                  <a:pt x="93" y="100"/>
                  <a:pt x="79" y="114"/>
                  <a:pt x="61" y="114"/>
                </a:cubicBezTo>
                <a:close/>
                <a:moveTo>
                  <a:pt x="139" y="70"/>
                </a:moveTo>
                <a:cubicBezTo>
                  <a:pt x="128" y="70"/>
                  <a:pt x="128" y="70"/>
                  <a:pt x="128" y="70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8" y="59"/>
                  <a:pt x="127" y="57"/>
                  <a:pt x="126" y="57"/>
                </a:cubicBezTo>
                <a:cubicBezTo>
                  <a:pt x="117" y="57"/>
                  <a:pt x="117" y="57"/>
                  <a:pt x="117" y="57"/>
                </a:cubicBezTo>
                <a:cubicBezTo>
                  <a:pt x="116" y="57"/>
                  <a:pt x="115" y="59"/>
                  <a:pt x="115" y="60"/>
                </a:cubicBezTo>
                <a:cubicBezTo>
                  <a:pt x="115" y="70"/>
                  <a:pt x="115" y="70"/>
                  <a:pt x="115" y="70"/>
                </a:cubicBezTo>
                <a:cubicBezTo>
                  <a:pt x="104" y="70"/>
                  <a:pt x="104" y="70"/>
                  <a:pt x="104" y="70"/>
                </a:cubicBezTo>
                <a:cubicBezTo>
                  <a:pt x="103" y="70"/>
                  <a:pt x="102" y="71"/>
                  <a:pt x="102" y="73"/>
                </a:cubicBezTo>
                <a:cubicBezTo>
                  <a:pt x="102" y="81"/>
                  <a:pt x="102" y="81"/>
                  <a:pt x="102" y="81"/>
                </a:cubicBezTo>
                <a:cubicBezTo>
                  <a:pt x="102" y="83"/>
                  <a:pt x="103" y="84"/>
                  <a:pt x="104" y="84"/>
                </a:cubicBezTo>
                <a:cubicBezTo>
                  <a:pt x="115" y="84"/>
                  <a:pt x="115" y="84"/>
                  <a:pt x="115" y="84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15" y="96"/>
                  <a:pt x="116" y="97"/>
                  <a:pt x="117" y="97"/>
                </a:cubicBezTo>
                <a:cubicBezTo>
                  <a:pt x="126" y="97"/>
                  <a:pt x="126" y="97"/>
                  <a:pt x="126" y="97"/>
                </a:cubicBezTo>
                <a:cubicBezTo>
                  <a:pt x="127" y="97"/>
                  <a:pt x="128" y="96"/>
                  <a:pt x="128" y="94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39" y="84"/>
                  <a:pt x="139" y="84"/>
                  <a:pt x="139" y="84"/>
                </a:cubicBezTo>
                <a:cubicBezTo>
                  <a:pt x="140" y="84"/>
                  <a:pt x="141" y="83"/>
                  <a:pt x="141" y="81"/>
                </a:cubicBezTo>
                <a:cubicBezTo>
                  <a:pt x="141" y="73"/>
                  <a:pt x="141" y="73"/>
                  <a:pt x="141" y="73"/>
                </a:cubicBezTo>
                <a:cubicBezTo>
                  <a:pt x="141" y="71"/>
                  <a:pt x="140" y="70"/>
                  <a:pt x="139" y="70"/>
                </a:cubicBezTo>
                <a:close/>
                <a:moveTo>
                  <a:pt x="136" y="79"/>
                </a:moveTo>
                <a:cubicBezTo>
                  <a:pt x="126" y="79"/>
                  <a:pt x="126" y="79"/>
                  <a:pt x="126" y="79"/>
                </a:cubicBezTo>
                <a:cubicBezTo>
                  <a:pt x="124" y="79"/>
                  <a:pt x="123" y="80"/>
                  <a:pt x="123" y="81"/>
                </a:cubicBezTo>
                <a:cubicBezTo>
                  <a:pt x="123" y="92"/>
                  <a:pt x="123" y="92"/>
                  <a:pt x="123" y="92"/>
                </a:cubicBezTo>
                <a:cubicBezTo>
                  <a:pt x="120" y="92"/>
                  <a:pt x="120" y="92"/>
                  <a:pt x="120" y="92"/>
                </a:cubicBezTo>
                <a:cubicBezTo>
                  <a:pt x="120" y="81"/>
                  <a:pt x="120" y="81"/>
                  <a:pt x="120" y="81"/>
                </a:cubicBezTo>
                <a:cubicBezTo>
                  <a:pt x="120" y="80"/>
                  <a:pt x="118" y="79"/>
                  <a:pt x="117" y="79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07" y="75"/>
                  <a:pt x="107" y="75"/>
                  <a:pt x="107" y="75"/>
                </a:cubicBezTo>
                <a:cubicBezTo>
                  <a:pt x="117" y="75"/>
                  <a:pt x="117" y="75"/>
                  <a:pt x="117" y="75"/>
                </a:cubicBezTo>
                <a:cubicBezTo>
                  <a:pt x="118" y="75"/>
                  <a:pt x="120" y="74"/>
                  <a:pt x="120" y="73"/>
                </a:cubicBezTo>
                <a:cubicBezTo>
                  <a:pt x="120" y="63"/>
                  <a:pt x="120" y="63"/>
                  <a:pt x="120" y="63"/>
                </a:cubicBezTo>
                <a:cubicBezTo>
                  <a:pt x="123" y="63"/>
                  <a:pt x="123" y="63"/>
                  <a:pt x="123" y="63"/>
                </a:cubicBezTo>
                <a:cubicBezTo>
                  <a:pt x="123" y="73"/>
                  <a:pt x="123" y="73"/>
                  <a:pt x="123" y="73"/>
                </a:cubicBezTo>
                <a:cubicBezTo>
                  <a:pt x="123" y="74"/>
                  <a:pt x="124" y="75"/>
                  <a:pt x="126" y="75"/>
                </a:cubicBezTo>
                <a:cubicBezTo>
                  <a:pt x="136" y="75"/>
                  <a:pt x="136" y="75"/>
                  <a:pt x="136" y="75"/>
                </a:cubicBezTo>
                <a:lnTo>
                  <a:pt x="136" y="7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B4D82CC0-158E-3929-47D5-CF47C5DDF8B2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5265738"/>
            <a:ext cx="254000" cy="179388"/>
          </a:xfrm>
          <a:custGeom>
            <a:avLst/>
            <a:gdLst>
              <a:gd name="T0" fmla="*/ 117 w 160"/>
              <a:gd name="T1" fmla="*/ 54 h 113"/>
              <a:gd name="T2" fmla="*/ 64 w 160"/>
              <a:gd name="T3" fmla="*/ 27 h 113"/>
              <a:gd name="T4" fmla="*/ 62 w 160"/>
              <a:gd name="T5" fmla="*/ 27 h 113"/>
              <a:gd name="T6" fmla="*/ 60 w 160"/>
              <a:gd name="T7" fmla="*/ 30 h 113"/>
              <a:gd name="T8" fmla="*/ 60 w 160"/>
              <a:gd name="T9" fmla="*/ 83 h 113"/>
              <a:gd name="T10" fmla="*/ 62 w 160"/>
              <a:gd name="T11" fmla="*/ 85 h 113"/>
              <a:gd name="T12" fmla="*/ 63 w 160"/>
              <a:gd name="T13" fmla="*/ 85 h 113"/>
              <a:gd name="T14" fmla="*/ 64 w 160"/>
              <a:gd name="T15" fmla="*/ 85 h 113"/>
              <a:gd name="T16" fmla="*/ 117 w 160"/>
              <a:gd name="T17" fmla="*/ 58 h 113"/>
              <a:gd name="T18" fmla="*/ 118 w 160"/>
              <a:gd name="T19" fmla="*/ 56 h 113"/>
              <a:gd name="T20" fmla="*/ 117 w 160"/>
              <a:gd name="T21" fmla="*/ 54 h 113"/>
              <a:gd name="T22" fmla="*/ 65 w 160"/>
              <a:gd name="T23" fmla="*/ 79 h 113"/>
              <a:gd name="T24" fmla="*/ 65 w 160"/>
              <a:gd name="T25" fmla="*/ 34 h 113"/>
              <a:gd name="T26" fmla="*/ 110 w 160"/>
              <a:gd name="T27" fmla="*/ 56 h 113"/>
              <a:gd name="T28" fmla="*/ 65 w 160"/>
              <a:gd name="T29" fmla="*/ 79 h 113"/>
              <a:gd name="T30" fmla="*/ 137 w 160"/>
              <a:gd name="T31" fmla="*/ 14 h 113"/>
              <a:gd name="T32" fmla="*/ 80 w 160"/>
              <a:gd name="T33" fmla="*/ 12 h 113"/>
              <a:gd name="T34" fmla="*/ 23 w 160"/>
              <a:gd name="T35" fmla="*/ 14 h 113"/>
              <a:gd name="T36" fmla="*/ 14 w 160"/>
              <a:gd name="T37" fmla="*/ 25 h 113"/>
              <a:gd name="T38" fmla="*/ 14 w 160"/>
              <a:gd name="T39" fmla="*/ 88 h 113"/>
              <a:gd name="T40" fmla="*/ 23 w 160"/>
              <a:gd name="T41" fmla="*/ 98 h 113"/>
              <a:gd name="T42" fmla="*/ 80 w 160"/>
              <a:gd name="T43" fmla="*/ 100 h 113"/>
              <a:gd name="T44" fmla="*/ 137 w 160"/>
              <a:gd name="T45" fmla="*/ 98 h 113"/>
              <a:gd name="T46" fmla="*/ 147 w 160"/>
              <a:gd name="T47" fmla="*/ 88 h 113"/>
              <a:gd name="T48" fmla="*/ 147 w 160"/>
              <a:gd name="T49" fmla="*/ 25 h 113"/>
              <a:gd name="T50" fmla="*/ 137 w 160"/>
              <a:gd name="T51" fmla="*/ 14 h 113"/>
              <a:gd name="T52" fmla="*/ 141 w 160"/>
              <a:gd name="T53" fmla="*/ 88 h 113"/>
              <a:gd name="T54" fmla="*/ 136 w 160"/>
              <a:gd name="T55" fmla="*/ 93 h 113"/>
              <a:gd name="T56" fmla="*/ 80 w 160"/>
              <a:gd name="T57" fmla="*/ 95 h 113"/>
              <a:gd name="T58" fmla="*/ 24 w 160"/>
              <a:gd name="T59" fmla="*/ 93 h 113"/>
              <a:gd name="T60" fmla="*/ 19 w 160"/>
              <a:gd name="T61" fmla="*/ 88 h 113"/>
              <a:gd name="T62" fmla="*/ 19 w 160"/>
              <a:gd name="T63" fmla="*/ 25 h 113"/>
              <a:gd name="T64" fmla="*/ 24 w 160"/>
              <a:gd name="T65" fmla="*/ 19 h 113"/>
              <a:gd name="T66" fmla="*/ 80 w 160"/>
              <a:gd name="T67" fmla="*/ 17 h 113"/>
              <a:gd name="T68" fmla="*/ 136 w 160"/>
              <a:gd name="T69" fmla="*/ 19 h 113"/>
              <a:gd name="T70" fmla="*/ 141 w 160"/>
              <a:gd name="T71" fmla="*/ 25 h 113"/>
              <a:gd name="T72" fmla="*/ 141 w 160"/>
              <a:gd name="T73" fmla="*/ 88 h 113"/>
              <a:gd name="T74" fmla="*/ 140 w 160"/>
              <a:gd name="T75" fmla="*/ 2 h 113"/>
              <a:gd name="T76" fmla="*/ 80 w 160"/>
              <a:gd name="T77" fmla="*/ 0 h 113"/>
              <a:gd name="T78" fmla="*/ 20 w 160"/>
              <a:gd name="T79" fmla="*/ 2 h 113"/>
              <a:gd name="T80" fmla="*/ 0 w 160"/>
              <a:gd name="T81" fmla="*/ 23 h 113"/>
              <a:gd name="T82" fmla="*/ 0 w 160"/>
              <a:gd name="T83" fmla="*/ 89 h 113"/>
              <a:gd name="T84" fmla="*/ 20 w 160"/>
              <a:gd name="T85" fmla="*/ 111 h 113"/>
              <a:gd name="T86" fmla="*/ 80 w 160"/>
              <a:gd name="T87" fmla="*/ 113 h 113"/>
              <a:gd name="T88" fmla="*/ 140 w 160"/>
              <a:gd name="T89" fmla="*/ 111 h 113"/>
              <a:gd name="T90" fmla="*/ 160 w 160"/>
              <a:gd name="T91" fmla="*/ 89 h 113"/>
              <a:gd name="T92" fmla="*/ 160 w 160"/>
              <a:gd name="T93" fmla="*/ 23 h 113"/>
              <a:gd name="T94" fmla="*/ 140 w 160"/>
              <a:gd name="T95" fmla="*/ 2 h 113"/>
              <a:gd name="T96" fmla="*/ 155 w 160"/>
              <a:gd name="T97" fmla="*/ 89 h 113"/>
              <a:gd name="T98" fmla="*/ 140 w 160"/>
              <a:gd name="T99" fmla="*/ 106 h 113"/>
              <a:gd name="T100" fmla="*/ 80 w 160"/>
              <a:gd name="T101" fmla="*/ 108 h 113"/>
              <a:gd name="T102" fmla="*/ 20 w 160"/>
              <a:gd name="T103" fmla="*/ 106 h 113"/>
              <a:gd name="T104" fmla="*/ 5 w 160"/>
              <a:gd name="T105" fmla="*/ 89 h 113"/>
              <a:gd name="T106" fmla="*/ 5 w 160"/>
              <a:gd name="T107" fmla="*/ 23 h 113"/>
              <a:gd name="T108" fmla="*/ 20 w 160"/>
              <a:gd name="T109" fmla="*/ 7 h 113"/>
              <a:gd name="T110" fmla="*/ 80 w 160"/>
              <a:gd name="T111" fmla="*/ 5 h 113"/>
              <a:gd name="T112" fmla="*/ 140 w 160"/>
              <a:gd name="T113" fmla="*/ 7 h 113"/>
              <a:gd name="T114" fmla="*/ 155 w 160"/>
              <a:gd name="T115" fmla="*/ 23 h 113"/>
              <a:gd name="T116" fmla="*/ 155 w 160"/>
              <a:gd name="T117" fmla="*/ 89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13">
                <a:moveTo>
                  <a:pt x="117" y="54"/>
                </a:moveTo>
                <a:cubicBezTo>
                  <a:pt x="64" y="27"/>
                  <a:pt x="64" y="27"/>
                  <a:pt x="64" y="27"/>
                </a:cubicBezTo>
                <a:cubicBezTo>
                  <a:pt x="63" y="27"/>
                  <a:pt x="62" y="27"/>
                  <a:pt x="62" y="27"/>
                </a:cubicBezTo>
                <a:cubicBezTo>
                  <a:pt x="61" y="28"/>
                  <a:pt x="60" y="29"/>
                  <a:pt x="60" y="30"/>
                </a:cubicBezTo>
                <a:cubicBezTo>
                  <a:pt x="60" y="83"/>
                  <a:pt x="60" y="83"/>
                  <a:pt x="60" y="83"/>
                </a:cubicBezTo>
                <a:cubicBezTo>
                  <a:pt x="60" y="84"/>
                  <a:pt x="61" y="85"/>
                  <a:pt x="62" y="85"/>
                </a:cubicBezTo>
                <a:cubicBezTo>
                  <a:pt x="62" y="85"/>
                  <a:pt x="62" y="85"/>
                  <a:pt x="63" y="85"/>
                </a:cubicBezTo>
                <a:cubicBezTo>
                  <a:pt x="63" y="85"/>
                  <a:pt x="64" y="85"/>
                  <a:pt x="64" y="85"/>
                </a:cubicBezTo>
                <a:cubicBezTo>
                  <a:pt x="117" y="58"/>
                  <a:pt x="117" y="58"/>
                  <a:pt x="117" y="58"/>
                </a:cubicBezTo>
                <a:cubicBezTo>
                  <a:pt x="118" y="58"/>
                  <a:pt x="118" y="57"/>
                  <a:pt x="118" y="56"/>
                </a:cubicBezTo>
                <a:cubicBezTo>
                  <a:pt x="118" y="55"/>
                  <a:pt x="118" y="54"/>
                  <a:pt x="117" y="54"/>
                </a:cubicBezTo>
                <a:close/>
                <a:moveTo>
                  <a:pt x="65" y="79"/>
                </a:moveTo>
                <a:cubicBezTo>
                  <a:pt x="65" y="34"/>
                  <a:pt x="65" y="34"/>
                  <a:pt x="65" y="34"/>
                </a:cubicBezTo>
                <a:cubicBezTo>
                  <a:pt x="110" y="56"/>
                  <a:pt x="110" y="56"/>
                  <a:pt x="110" y="56"/>
                </a:cubicBezTo>
                <a:lnTo>
                  <a:pt x="65" y="79"/>
                </a:lnTo>
                <a:close/>
                <a:moveTo>
                  <a:pt x="137" y="14"/>
                </a:moveTo>
                <a:cubicBezTo>
                  <a:pt x="118" y="13"/>
                  <a:pt x="99" y="12"/>
                  <a:pt x="80" y="12"/>
                </a:cubicBezTo>
                <a:cubicBezTo>
                  <a:pt x="61" y="12"/>
                  <a:pt x="42" y="13"/>
                  <a:pt x="23" y="14"/>
                </a:cubicBezTo>
                <a:cubicBezTo>
                  <a:pt x="18" y="15"/>
                  <a:pt x="14" y="19"/>
                  <a:pt x="14" y="25"/>
                </a:cubicBezTo>
                <a:cubicBezTo>
                  <a:pt x="14" y="88"/>
                  <a:pt x="14" y="88"/>
                  <a:pt x="14" y="88"/>
                </a:cubicBezTo>
                <a:cubicBezTo>
                  <a:pt x="14" y="93"/>
                  <a:pt x="18" y="98"/>
                  <a:pt x="23" y="98"/>
                </a:cubicBezTo>
                <a:cubicBezTo>
                  <a:pt x="42" y="100"/>
                  <a:pt x="61" y="100"/>
                  <a:pt x="80" y="100"/>
                </a:cubicBezTo>
                <a:cubicBezTo>
                  <a:pt x="99" y="100"/>
                  <a:pt x="118" y="100"/>
                  <a:pt x="137" y="98"/>
                </a:cubicBezTo>
                <a:cubicBezTo>
                  <a:pt x="142" y="98"/>
                  <a:pt x="147" y="93"/>
                  <a:pt x="147" y="88"/>
                </a:cubicBezTo>
                <a:cubicBezTo>
                  <a:pt x="147" y="25"/>
                  <a:pt x="147" y="25"/>
                  <a:pt x="147" y="25"/>
                </a:cubicBezTo>
                <a:cubicBezTo>
                  <a:pt x="147" y="19"/>
                  <a:pt x="142" y="15"/>
                  <a:pt x="137" y="14"/>
                </a:cubicBezTo>
                <a:close/>
                <a:moveTo>
                  <a:pt x="141" y="88"/>
                </a:moveTo>
                <a:cubicBezTo>
                  <a:pt x="141" y="91"/>
                  <a:pt x="139" y="93"/>
                  <a:pt x="136" y="93"/>
                </a:cubicBezTo>
                <a:cubicBezTo>
                  <a:pt x="118" y="94"/>
                  <a:pt x="99" y="95"/>
                  <a:pt x="80" y="95"/>
                </a:cubicBezTo>
                <a:cubicBezTo>
                  <a:pt x="61" y="95"/>
                  <a:pt x="42" y="94"/>
                  <a:pt x="24" y="93"/>
                </a:cubicBezTo>
                <a:cubicBezTo>
                  <a:pt x="21" y="93"/>
                  <a:pt x="19" y="91"/>
                  <a:pt x="19" y="88"/>
                </a:cubicBezTo>
                <a:cubicBezTo>
                  <a:pt x="19" y="25"/>
                  <a:pt x="19" y="25"/>
                  <a:pt x="19" y="25"/>
                </a:cubicBezTo>
                <a:cubicBezTo>
                  <a:pt x="19" y="22"/>
                  <a:pt x="21" y="19"/>
                  <a:pt x="24" y="19"/>
                </a:cubicBezTo>
                <a:cubicBezTo>
                  <a:pt x="43" y="18"/>
                  <a:pt x="61" y="17"/>
                  <a:pt x="80" y="17"/>
                </a:cubicBezTo>
                <a:cubicBezTo>
                  <a:pt x="99" y="17"/>
                  <a:pt x="118" y="18"/>
                  <a:pt x="136" y="19"/>
                </a:cubicBezTo>
                <a:cubicBezTo>
                  <a:pt x="139" y="19"/>
                  <a:pt x="141" y="22"/>
                  <a:pt x="141" y="25"/>
                </a:cubicBezTo>
                <a:lnTo>
                  <a:pt x="141" y="88"/>
                </a:lnTo>
                <a:close/>
                <a:moveTo>
                  <a:pt x="140" y="2"/>
                </a:moveTo>
                <a:cubicBezTo>
                  <a:pt x="120" y="0"/>
                  <a:pt x="100" y="0"/>
                  <a:pt x="80" y="0"/>
                </a:cubicBezTo>
                <a:cubicBezTo>
                  <a:pt x="60" y="0"/>
                  <a:pt x="40" y="0"/>
                  <a:pt x="20" y="2"/>
                </a:cubicBezTo>
                <a:cubicBezTo>
                  <a:pt x="9" y="3"/>
                  <a:pt x="0" y="12"/>
                  <a:pt x="0" y="23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100"/>
                  <a:pt x="9" y="110"/>
                  <a:pt x="20" y="111"/>
                </a:cubicBezTo>
                <a:cubicBezTo>
                  <a:pt x="40" y="112"/>
                  <a:pt x="60" y="113"/>
                  <a:pt x="80" y="113"/>
                </a:cubicBezTo>
                <a:cubicBezTo>
                  <a:pt x="100" y="113"/>
                  <a:pt x="120" y="112"/>
                  <a:pt x="140" y="111"/>
                </a:cubicBezTo>
                <a:cubicBezTo>
                  <a:pt x="151" y="110"/>
                  <a:pt x="160" y="100"/>
                  <a:pt x="160" y="89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12"/>
                  <a:pt x="151" y="3"/>
                  <a:pt x="140" y="2"/>
                </a:cubicBezTo>
                <a:close/>
                <a:moveTo>
                  <a:pt x="155" y="89"/>
                </a:moveTo>
                <a:cubicBezTo>
                  <a:pt x="155" y="98"/>
                  <a:pt x="148" y="105"/>
                  <a:pt x="140" y="106"/>
                </a:cubicBezTo>
                <a:cubicBezTo>
                  <a:pt x="120" y="107"/>
                  <a:pt x="100" y="108"/>
                  <a:pt x="80" y="108"/>
                </a:cubicBezTo>
                <a:cubicBezTo>
                  <a:pt x="60" y="108"/>
                  <a:pt x="40" y="107"/>
                  <a:pt x="20" y="106"/>
                </a:cubicBezTo>
                <a:cubicBezTo>
                  <a:pt x="12" y="105"/>
                  <a:pt x="5" y="98"/>
                  <a:pt x="5" y="89"/>
                </a:cubicBezTo>
                <a:cubicBezTo>
                  <a:pt x="5" y="23"/>
                  <a:pt x="5" y="23"/>
                  <a:pt x="5" y="23"/>
                </a:cubicBezTo>
                <a:cubicBezTo>
                  <a:pt x="5" y="15"/>
                  <a:pt x="12" y="7"/>
                  <a:pt x="20" y="7"/>
                </a:cubicBezTo>
                <a:cubicBezTo>
                  <a:pt x="40" y="6"/>
                  <a:pt x="60" y="5"/>
                  <a:pt x="80" y="5"/>
                </a:cubicBezTo>
                <a:cubicBezTo>
                  <a:pt x="100" y="5"/>
                  <a:pt x="120" y="6"/>
                  <a:pt x="140" y="7"/>
                </a:cubicBezTo>
                <a:cubicBezTo>
                  <a:pt x="148" y="7"/>
                  <a:pt x="155" y="15"/>
                  <a:pt x="155" y="23"/>
                </a:cubicBezTo>
                <a:lnTo>
                  <a:pt x="155" y="8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776B1A8A-EE65-DFFB-8A86-34FD7DFEC591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5227638"/>
            <a:ext cx="254000" cy="254000"/>
          </a:xfrm>
          <a:custGeom>
            <a:avLst/>
            <a:gdLst>
              <a:gd name="T0" fmla="*/ 0 w 160"/>
              <a:gd name="T1" fmla="*/ 80 h 160"/>
              <a:gd name="T2" fmla="*/ 160 w 160"/>
              <a:gd name="T3" fmla="*/ 80 h 160"/>
              <a:gd name="T4" fmla="*/ 80 w 160"/>
              <a:gd name="T5" fmla="*/ 155 h 160"/>
              <a:gd name="T6" fmla="*/ 80 w 160"/>
              <a:gd name="T7" fmla="*/ 5 h 160"/>
              <a:gd name="T8" fmla="*/ 80 w 160"/>
              <a:gd name="T9" fmla="*/ 155 h 160"/>
              <a:gd name="T10" fmla="*/ 11 w 160"/>
              <a:gd name="T11" fmla="*/ 80 h 160"/>
              <a:gd name="T12" fmla="*/ 149 w 160"/>
              <a:gd name="T13" fmla="*/ 80 h 160"/>
              <a:gd name="T14" fmla="*/ 80 w 160"/>
              <a:gd name="T15" fmla="*/ 144 h 160"/>
              <a:gd name="T16" fmla="*/ 80 w 160"/>
              <a:gd name="T17" fmla="*/ 16 h 160"/>
              <a:gd name="T18" fmla="*/ 131 w 160"/>
              <a:gd name="T19" fmla="*/ 45 h 160"/>
              <a:gd name="T20" fmla="*/ 102 w 160"/>
              <a:gd name="T21" fmla="*/ 43 h 160"/>
              <a:gd name="T22" fmla="*/ 80 w 160"/>
              <a:gd name="T23" fmla="*/ 70 h 160"/>
              <a:gd name="T24" fmla="*/ 38 w 160"/>
              <a:gd name="T25" fmla="*/ 45 h 160"/>
              <a:gd name="T26" fmla="*/ 36 w 160"/>
              <a:gd name="T27" fmla="*/ 69 h 160"/>
              <a:gd name="T28" fmla="*/ 40 w 160"/>
              <a:gd name="T29" fmla="*/ 91 h 160"/>
              <a:gd name="T30" fmla="*/ 37 w 160"/>
              <a:gd name="T31" fmla="*/ 93 h 160"/>
              <a:gd name="T32" fmla="*/ 61 w 160"/>
              <a:gd name="T33" fmla="*/ 110 h 160"/>
              <a:gd name="T34" fmla="*/ 33 w 160"/>
              <a:gd name="T35" fmla="*/ 114 h 160"/>
              <a:gd name="T36" fmla="*/ 31 w 160"/>
              <a:gd name="T37" fmla="*/ 119 h 160"/>
              <a:gd name="T38" fmla="*/ 125 w 160"/>
              <a:gd name="T39" fmla="*/ 69 h 160"/>
              <a:gd name="T40" fmla="*/ 135 w 160"/>
              <a:gd name="T41" fmla="*/ 57 h 160"/>
              <a:gd name="T42" fmla="*/ 133 w 160"/>
              <a:gd name="T43" fmla="*/ 53 h 160"/>
              <a:gd name="T44" fmla="*/ 134 w 160"/>
              <a:gd name="T45" fmla="*/ 49 h 160"/>
              <a:gd name="T46" fmla="*/ 144 w 160"/>
              <a:gd name="T47" fmla="*/ 80 h 160"/>
              <a:gd name="T48" fmla="*/ 120 w 160"/>
              <a:gd name="T49" fmla="*/ 69 h 160"/>
              <a:gd name="T50" fmla="*/ 43 w 160"/>
              <a:gd name="T51" fmla="*/ 120 h 160"/>
              <a:gd name="T52" fmla="*/ 70 w 160"/>
              <a:gd name="T53" fmla="*/ 107 h 160"/>
              <a:gd name="T54" fmla="*/ 46 w 160"/>
              <a:gd name="T55" fmla="*/ 96 h 160"/>
              <a:gd name="T56" fmla="*/ 51 w 160"/>
              <a:gd name="T57" fmla="*/ 94 h 160"/>
              <a:gd name="T58" fmla="*/ 37 w 160"/>
              <a:gd name="T59" fmla="*/ 75 h 160"/>
              <a:gd name="T60" fmla="*/ 44 w 160"/>
              <a:gd name="T61" fmla="*/ 75 h 160"/>
              <a:gd name="T62" fmla="*/ 39 w 160"/>
              <a:gd name="T63" fmla="*/ 53 h 160"/>
              <a:gd name="T64" fmla="*/ 86 w 160"/>
              <a:gd name="T65" fmla="*/ 74 h 160"/>
              <a:gd name="T66" fmla="*/ 85 w 160"/>
              <a:gd name="T67" fmla="*/ 66 h 160"/>
              <a:gd name="T68" fmla="*/ 115 w 160"/>
              <a:gd name="T69" fmla="*/ 53 h 160"/>
              <a:gd name="T70" fmla="*/ 123 w 160"/>
              <a:gd name="T71" fmla="*/ 53 h 160"/>
              <a:gd name="T72" fmla="*/ 120 w 160"/>
              <a:gd name="T73" fmla="*/ 59 h 160"/>
              <a:gd name="T74" fmla="*/ 125 w 160"/>
              <a:gd name="T75" fmla="*/ 59 h 160"/>
              <a:gd name="T76" fmla="*/ 120 w 160"/>
              <a:gd name="T77" fmla="*/ 6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5" y="122"/>
                  <a:pt x="5" y="80"/>
                </a:cubicBezTo>
                <a:cubicBezTo>
                  <a:pt x="5" y="39"/>
                  <a:pt x="39" y="5"/>
                  <a:pt x="80" y="5"/>
                </a:cubicBezTo>
                <a:cubicBezTo>
                  <a:pt x="121" y="5"/>
                  <a:pt x="155" y="39"/>
                  <a:pt x="155" y="80"/>
                </a:cubicBezTo>
                <a:cubicBezTo>
                  <a:pt x="155" y="122"/>
                  <a:pt x="121" y="155"/>
                  <a:pt x="80" y="155"/>
                </a:cubicBezTo>
                <a:close/>
                <a:moveTo>
                  <a:pt x="80" y="11"/>
                </a:moveTo>
                <a:cubicBezTo>
                  <a:pt x="42" y="11"/>
                  <a:pt x="11" y="42"/>
                  <a:pt x="11" y="80"/>
                </a:cubicBezTo>
                <a:cubicBezTo>
                  <a:pt x="11" y="118"/>
                  <a:pt x="42" y="149"/>
                  <a:pt x="80" y="149"/>
                </a:cubicBezTo>
                <a:cubicBezTo>
                  <a:pt x="118" y="149"/>
                  <a:pt x="149" y="118"/>
                  <a:pt x="149" y="80"/>
                </a:cubicBezTo>
                <a:cubicBezTo>
                  <a:pt x="149" y="42"/>
                  <a:pt x="118" y="11"/>
                  <a:pt x="80" y="11"/>
                </a:cubicBezTo>
                <a:close/>
                <a:moveTo>
                  <a:pt x="80" y="144"/>
                </a:moveTo>
                <a:cubicBezTo>
                  <a:pt x="45" y="144"/>
                  <a:pt x="16" y="116"/>
                  <a:pt x="16" y="80"/>
                </a:cubicBezTo>
                <a:cubicBezTo>
                  <a:pt x="16" y="45"/>
                  <a:pt x="45" y="16"/>
                  <a:pt x="80" y="16"/>
                </a:cubicBezTo>
                <a:cubicBezTo>
                  <a:pt x="102" y="16"/>
                  <a:pt x="122" y="28"/>
                  <a:pt x="133" y="45"/>
                </a:cubicBezTo>
                <a:cubicBezTo>
                  <a:pt x="133" y="45"/>
                  <a:pt x="132" y="44"/>
                  <a:pt x="131" y="45"/>
                </a:cubicBezTo>
                <a:cubicBezTo>
                  <a:pt x="131" y="45"/>
                  <a:pt x="125" y="47"/>
                  <a:pt x="117" y="49"/>
                </a:cubicBezTo>
                <a:cubicBezTo>
                  <a:pt x="113" y="45"/>
                  <a:pt x="108" y="43"/>
                  <a:pt x="102" y="43"/>
                </a:cubicBezTo>
                <a:cubicBezTo>
                  <a:pt x="90" y="43"/>
                  <a:pt x="80" y="53"/>
                  <a:pt x="80" y="66"/>
                </a:cubicBezTo>
                <a:cubicBezTo>
                  <a:pt x="80" y="67"/>
                  <a:pt x="80" y="68"/>
                  <a:pt x="80" y="70"/>
                </a:cubicBezTo>
                <a:cubicBezTo>
                  <a:pt x="64" y="68"/>
                  <a:pt x="49" y="60"/>
                  <a:pt x="40" y="46"/>
                </a:cubicBezTo>
                <a:cubicBezTo>
                  <a:pt x="40" y="46"/>
                  <a:pt x="39" y="45"/>
                  <a:pt x="38" y="45"/>
                </a:cubicBezTo>
                <a:cubicBezTo>
                  <a:pt x="37" y="45"/>
                  <a:pt x="36" y="46"/>
                  <a:pt x="36" y="47"/>
                </a:cubicBezTo>
                <a:cubicBezTo>
                  <a:pt x="33" y="51"/>
                  <a:pt x="31" y="60"/>
                  <a:pt x="36" y="69"/>
                </a:cubicBezTo>
                <a:cubicBezTo>
                  <a:pt x="34" y="69"/>
                  <a:pt x="33" y="70"/>
                  <a:pt x="33" y="71"/>
                </a:cubicBezTo>
                <a:cubicBezTo>
                  <a:pt x="33" y="71"/>
                  <a:pt x="30" y="82"/>
                  <a:pt x="40" y="91"/>
                </a:cubicBezTo>
                <a:cubicBezTo>
                  <a:pt x="40" y="91"/>
                  <a:pt x="40" y="91"/>
                  <a:pt x="40" y="91"/>
                </a:cubicBezTo>
                <a:cubicBezTo>
                  <a:pt x="39" y="91"/>
                  <a:pt x="38" y="92"/>
                  <a:pt x="37" y="93"/>
                </a:cubicBezTo>
                <a:cubicBezTo>
                  <a:pt x="37" y="94"/>
                  <a:pt x="37" y="95"/>
                  <a:pt x="38" y="96"/>
                </a:cubicBezTo>
                <a:cubicBezTo>
                  <a:pt x="38" y="96"/>
                  <a:pt x="47" y="106"/>
                  <a:pt x="61" y="110"/>
                </a:cubicBezTo>
                <a:cubicBezTo>
                  <a:pt x="55" y="113"/>
                  <a:pt x="46" y="115"/>
                  <a:pt x="39" y="115"/>
                </a:cubicBezTo>
                <a:cubicBezTo>
                  <a:pt x="37" y="115"/>
                  <a:pt x="35" y="115"/>
                  <a:pt x="33" y="114"/>
                </a:cubicBezTo>
                <a:cubicBezTo>
                  <a:pt x="32" y="114"/>
                  <a:pt x="30" y="115"/>
                  <a:pt x="30" y="116"/>
                </a:cubicBezTo>
                <a:cubicBezTo>
                  <a:pt x="30" y="117"/>
                  <a:pt x="30" y="118"/>
                  <a:pt x="31" y="119"/>
                </a:cubicBezTo>
                <a:cubicBezTo>
                  <a:pt x="41" y="126"/>
                  <a:pt x="53" y="130"/>
                  <a:pt x="65" y="130"/>
                </a:cubicBezTo>
                <a:cubicBezTo>
                  <a:pt x="98" y="130"/>
                  <a:pt x="125" y="103"/>
                  <a:pt x="125" y="69"/>
                </a:cubicBezTo>
                <a:cubicBezTo>
                  <a:pt x="125" y="68"/>
                  <a:pt x="125" y="67"/>
                  <a:pt x="125" y="66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6"/>
                  <a:pt x="136" y="55"/>
                  <a:pt x="135" y="54"/>
                </a:cubicBezTo>
                <a:cubicBezTo>
                  <a:pt x="135" y="53"/>
                  <a:pt x="134" y="52"/>
                  <a:pt x="133" y="53"/>
                </a:cubicBezTo>
                <a:cubicBezTo>
                  <a:pt x="130" y="53"/>
                  <a:pt x="130" y="53"/>
                  <a:pt x="130" y="53"/>
                </a:cubicBezTo>
                <a:cubicBezTo>
                  <a:pt x="134" y="49"/>
                  <a:pt x="134" y="49"/>
                  <a:pt x="134" y="49"/>
                </a:cubicBezTo>
                <a:cubicBezTo>
                  <a:pt x="134" y="48"/>
                  <a:pt x="135" y="47"/>
                  <a:pt x="134" y="47"/>
                </a:cubicBezTo>
                <a:cubicBezTo>
                  <a:pt x="140" y="56"/>
                  <a:pt x="144" y="68"/>
                  <a:pt x="144" y="80"/>
                </a:cubicBezTo>
                <a:cubicBezTo>
                  <a:pt x="144" y="116"/>
                  <a:pt x="115" y="144"/>
                  <a:pt x="80" y="144"/>
                </a:cubicBezTo>
                <a:close/>
                <a:moveTo>
                  <a:pt x="120" y="69"/>
                </a:moveTo>
                <a:cubicBezTo>
                  <a:pt x="120" y="100"/>
                  <a:pt x="96" y="124"/>
                  <a:pt x="65" y="124"/>
                </a:cubicBezTo>
                <a:cubicBezTo>
                  <a:pt x="57" y="124"/>
                  <a:pt x="50" y="123"/>
                  <a:pt x="43" y="120"/>
                </a:cubicBezTo>
                <a:cubicBezTo>
                  <a:pt x="52" y="119"/>
                  <a:pt x="63" y="116"/>
                  <a:pt x="69" y="110"/>
                </a:cubicBezTo>
                <a:cubicBezTo>
                  <a:pt x="70" y="109"/>
                  <a:pt x="70" y="108"/>
                  <a:pt x="70" y="107"/>
                </a:cubicBezTo>
                <a:cubicBezTo>
                  <a:pt x="70" y="106"/>
                  <a:pt x="69" y="106"/>
                  <a:pt x="68" y="106"/>
                </a:cubicBezTo>
                <a:cubicBezTo>
                  <a:pt x="58" y="105"/>
                  <a:pt x="50" y="100"/>
                  <a:pt x="46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50" y="96"/>
                  <a:pt x="50" y="95"/>
                  <a:pt x="51" y="94"/>
                </a:cubicBezTo>
                <a:cubicBezTo>
                  <a:pt x="51" y="93"/>
                  <a:pt x="50" y="92"/>
                  <a:pt x="49" y="91"/>
                </a:cubicBezTo>
                <a:cubicBezTo>
                  <a:pt x="39" y="86"/>
                  <a:pt x="37" y="79"/>
                  <a:pt x="37" y="75"/>
                </a:cubicBezTo>
                <a:cubicBezTo>
                  <a:pt x="41" y="76"/>
                  <a:pt x="41" y="76"/>
                  <a:pt x="41" y="76"/>
                </a:cubicBezTo>
                <a:cubicBezTo>
                  <a:pt x="42" y="76"/>
                  <a:pt x="44" y="76"/>
                  <a:pt x="44" y="75"/>
                </a:cubicBezTo>
                <a:cubicBezTo>
                  <a:pt x="45" y="74"/>
                  <a:pt x="45" y="72"/>
                  <a:pt x="44" y="72"/>
                </a:cubicBezTo>
                <a:cubicBezTo>
                  <a:pt x="37" y="65"/>
                  <a:pt x="38" y="57"/>
                  <a:pt x="39" y="53"/>
                </a:cubicBezTo>
                <a:cubicBezTo>
                  <a:pt x="50" y="66"/>
                  <a:pt x="66" y="74"/>
                  <a:pt x="84" y="75"/>
                </a:cubicBezTo>
                <a:cubicBezTo>
                  <a:pt x="84" y="75"/>
                  <a:pt x="85" y="75"/>
                  <a:pt x="86" y="74"/>
                </a:cubicBezTo>
                <a:cubicBezTo>
                  <a:pt x="86" y="73"/>
                  <a:pt x="86" y="72"/>
                  <a:pt x="86" y="72"/>
                </a:cubicBezTo>
                <a:cubicBezTo>
                  <a:pt x="85" y="70"/>
                  <a:pt x="85" y="68"/>
                  <a:pt x="85" y="66"/>
                </a:cubicBezTo>
                <a:cubicBezTo>
                  <a:pt x="85" y="56"/>
                  <a:pt x="93" y="48"/>
                  <a:pt x="102" y="48"/>
                </a:cubicBezTo>
                <a:cubicBezTo>
                  <a:pt x="107" y="48"/>
                  <a:pt x="111" y="50"/>
                  <a:pt x="115" y="53"/>
                </a:cubicBezTo>
                <a:cubicBezTo>
                  <a:pt x="115" y="54"/>
                  <a:pt x="116" y="54"/>
                  <a:pt x="117" y="54"/>
                </a:cubicBezTo>
                <a:cubicBezTo>
                  <a:pt x="119" y="54"/>
                  <a:pt x="121" y="53"/>
                  <a:pt x="123" y="53"/>
                </a:cubicBezTo>
                <a:cubicBezTo>
                  <a:pt x="121" y="56"/>
                  <a:pt x="121" y="56"/>
                  <a:pt x="121" y="56"/>
                </a:cubicBezTo>
                <a:cubicBezTo>
                  <a:pt x="120" y="56"/>
                  <a:pt x="120" y="58"/>
                  <a:pt x="120" y="59"/>
                </a:cubicBezTo>
                <a:cubicBezTo>
                  <a:pt x="121" y="60"/>
                  <a:pt x="122" y="60"/>
                  <a:pt x="123" y="60"/>
                </a:cubicBezTo>
                <a:cubicBezTo>
                  <a:pt x="125" y="59"/>
                  <a:pt x="125" y="59"/>
                  <a:pt x="125" y="59"/>
                </a:cubicBezTo>
                <a:cubicBezTo>
                  <a:pt x="121" y="63"/>
                  <a:pt x="121" y="63"/>
                  <a:pt x="121" y="63"/>
                </a:cubicBezTo>
                <a:cubicBezTo>
                  <a:pt x="120" y="64"/>
                  <a:pt x="120" y="64"/>
                  <a:pt x="120" y="65"/>
                </a:cubicBezTo>
                <a:cubicBezTo>
                  <a:pt x="120" y="67"/>
                  <a:pt x="120" y="68"/>
                  <a:pt x="120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241B6DAC-9C5B-2AA9-6A15-0B72BA4F2778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5227638"/>
            <a:ext cx="266700" cy="254000"/>
          </a:xfrm>
          <a:custGeom>
            <a:avLst/>
            <a:gdLst>
              <a:gd name="T0" fmla="*/ 84 w 168"/>
              <a:gd name="T1" fmla="*/ 13 h 160"/>
              <a:gd name="T2" fmla="*/ 20 w 168"/>
              <a:gd name="T3" fmla="*/ 77 h 160"/>
              <a:gd name="T4" fmla="*/ 84 w 168"/>
              <a:gd name="T5" fmla="*/ 141 h 160"/>
              <a:gd name="T6" fmla="*/ 148 w 168"/>
              <a:gd name="T7" fmla="*/ 77 h 160"/>
              <a:gd name="T8" fmla="*/ 126 w 168"/>
              <a:gd name="T9" fmla="*/ 118 h 160"/>
              <a:gd name="T10" fmla="*/ 42 w 168"/>
              <a:gd name="T11" fmla="*/ 118 h 160"/>
              <a:gd name="T12" fmla="*/ 42 w 168"/>
              <a:gd name="T13" fmla="*/ 35 h 160"/>
              <a:gd name="T14" fmla="*/ 126 w 168"/>
              <a:gd name="T15" fmla="*/ 35 h 160"/>
              <a:gd name="T16" fmla="*/ 126 w 168"/>
              <a:gd name="T17" fmla="*/ 118 h 160"/>
              <a:gd name="T18" fmla="*/ 84 w 168"/>
              <a:gd name="T19" fmla="*/ 0 h 160"/>
              <a:gd name="T20" fmla="*/ 14 w 168"/>
              <a:gd name="T21" fmla="*/ 107 h 160"/>
              <a:gd name="T22" fmla="*/ 1 w 168"/>
              <a:gd name="T23" fmla="*/ 159 h 160"/>
              <a:gd name="T24" fmla="*/ 4 w 168"/>
              <a:gd name="T25" fmla="*/ 160 h 160"/>
              <a:gd name="T26" fmla="*/ 84 w 168"/>
              <a:gd name="T27" fmla="*/ 153 h 160"/>
              <a:gd name="T28" fmla="*/ 138 w 168"/>
              <a:gd name="T29" fmla="*/ 23 h 160"/>
              <a:gd name="T30" fmla="*/ 84 w 168"/>
              <a:gd name="T31" fmla="*/ 148 h 160"/>
              <a:gd name="T32" fmla="*/ 54 w 168"/>
              <a:gd name="T33" fmla="*/ 142 h 160"/>
              <a:gd name="T34" fmla="*/ 19 w 168"/>
              <a:gd name="T35" fmla="*/ 107 h 160"/>
              <a:gd name="T36" fmla="*/ 34 w 168"/>
              <a:gd name="T37" fmla="*/ 26 h 160"/>
              <a:gd name="T38" fmla="*/ 135 w 168"/>
              <a:gd name="T39" fmla="*/ 26 h 160"/>
              <a:gd name="T40" fmla="*/ 124 w 168"/>
              <a:gd name="T41" fmla="*/ 42 h 160"/>
              <a:gd name="T42" fmla="*/ 106 w 168"/>
              <a:gd name="T43" fmla="*/ 32 h 160"/>
              <a:gd name="T44" fmla="*/ 86 w 168"/>
              <a:gd name="T45" fmla="*/ 55 h 160"/>
              <a:gd name="T46" fmla="*/ 89 w 168"/>
              <a:gd name="T47" fmla="*/ 61 h 160"/>
              <a:gd name="T48" fmla="*/ 73 w 168"/>
              <a:gd name="T49" fmla="*/ 88 h 160"/>
              <a:gd name="T50" fmla="*/ 67 w 168"/>
              <a:gd name="T51" fmla="*/ 81 h 160"/>
              <a:gd name="T52" fmla="*/ 58 w 168"/>
              <a:gd name="T53" fmla="*/ 81 h 160"/>
              <a:gd name="T54" fmla="*/ 40 w 168"/>
              <a:gd name="T55" fmla="*/ 104 h 160"/>
              <a:gd name="T56" fmla="*/ 62 w 168"/>
              <a:gd name="T57" fmla="*/ 117 h 160"/>
              <a:gd name="T58" fmla="*/ 124 w 168"/>
              <a:gd name="T59" fmla="*/ 61 h 160"/>
              <a:gd name="T60" fmla="*/ 120 w 168"/>
              <a:gd name="T61" fmla="*/ 58 h 160"/>
              <a:gd name="T62" fmla="*/ 62 w 168"/>
              <a:gd name="T63" fmla="*/ 112 h 160"/>
              <a:gd name="T64" fmla="*/ 45 w 168"/>
              <a:gd name="T65" fmla="*/ 102 h 160"/>
              <a:gd name="T66" fmla="*/ 61 w 168"/>
              <a:gd name="T67" fmla="*/ 84 h 160"/>
              <a:gd name="T68" fmla="*/ 64 w 168"/>
              <a:gd name="T69" fmla="*/ 84 h 160"/>
              <a:gd name="T70" fmla="*/ 68 w 168"/>
              <a:gd name="T71" fmla="*/ 92 h 160"/>
              <a:gd name="T72" fmla="*/ 72 w 168"/>
              <a:gd name="T73" fmla="*/ 94 h 160"/>
              <a:gd name="T74" fmla="*/ 102 w 168"/>
              <a:gd name="T75" fmla="*/ 62 h 160"/>
              <a:gd name="T76" fmla="*/ 92 w 168"/>
              <a:gd name="T77" fmla="*/ 57 h 160"/>
              <a:gd name="T78" fmla="*/ 91 w 168"/>
              <a:gd name="T79" fmla="*/ 55 h 160"/>
              <a:gd name="T80" fmla="*/ 110 w 168"/>
              <a:gd name="T81" fmla="*/ 36 h 160"/>
              <a:gd name="T82" fmla="*/ 119 w 168"/>
              <a:gd name="T83" fmla="*/ 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8" h="160">
                <a:moveTo>
                  <a:pt x="129" y="31"/>
                </a:moveTo>
                <a:cubicBezTo>
                  <a:pt x="117" y="19"/>
                  <a:pt x="101" y="13"/>
                  <a:pt x="84" y="13"/>
                </a:cubicBezTo>
                <a:cubicBezTo>
                  <a:pt x="67" y="13"/>
                  <a:pt x="51" y="19"/>
                  <a:pt x="39" y="31"/>
                </a:cubicBezTo>
                <a:cubicBezTo>
                  <a:pt x="27" y="43"/>
                  <a:pt x="20" y="59"/>
                  <a:pt x="20" y="77"/>
                </a:cubicBezTo>
                <a:cubicBezTo>
                  <a:pt x="20" y="94"/>
                  <a:pt x="27" y="110"/>
                  <a:pt x="39" y="122"/>
                </a:cubicBezTo>
                <a:cubicBezTo>
                  <a:pt x="51" y="134"/>
                  <a:pt x="67" y="141"/>
                  <a:pt x="84" y="141"/>
                </a:cubicBezTo>
                <a:cubicBezTo>
                  <a:pt x="101" y="141"/>
                  <a:pt x="117" y="134"/>
                  <a:pt x="129" y="122"/>
                </a:cubicBezTo>
                <a:cubicBezTo>
                  <a:pt x="142" y="110"/>
                  <a:pt x="148" y="94"/>
                  <a:pt x="148" y="77"/>
                </a:cubicBezTo>
                <a:cubicBezTo>
                  <a:pt x="148" y="59"/>
                  <a:pt x="142" y="43"/>
                  <a:pt x="129" y="31"/>
                </a:cubicBezTo>
                <a:close/>
                <a:moveTo>
                  <a:pt x="126" y="118"/>
                </a:moveTo>
                <a:cubicBezTo>
                  <a:pt x="115" y="129"/>
                  <a:pt x="100" y="136"/>
                  <a:pt x="84" y="136"/>
                </a:cubicBezTo>
                <a:cubicBezTo>
                  <a:pt x="68" y="136"/>
                  <a:pt x="54" y="129"/>
                  <a:pt x="42" y="118"/>
                </a:cubicBezTo>
                <a:cubicBezTo>
                  <a:pt x="31" y="107"/>
                  <a:pt x="25" y="92"/>
                  <a:pt x="25" y="77"/>
                </a:cubicBezTo>
                <a:cubicBezTo>
                  <a:pt x="25" y="61"/>
                  <a:pt x="31" y="46"/>
                  <a:pt x="42" y="35"/>
                </a:cubicBezTo>
                <a:cubicBezTo>
                  <a:pt x="54" y="24"/>
                  <a:pt x="68" y="18"/>
                  <a:pt x="84" y="18"/>
                </a:cubicBezTo>
                <a:cubicBezTo>
                  <a:pt x="100" y="18"/>
                  <a:pt x="115" y="24"/>
                  <a:pt x="126" y="35"/>
                </a:cubicBezTo>
                <a:cubicBezTo>
                  <a:pt x="137" y="46"/>
                  <a:pt x="143" y="61"/>
                  <a:pt x="143" y="77"/>
                </a:cubicBezTo>
                <a:cubicBezTo>
                  <a:pt x="143" y="92"/>
                  <a:pt x="137" y="107"/>
                  <a:pt x="126" y="118"/>
                </a:cubicBezTo>
                <a:close/>
                <a:moveTo>
                  <a:pt x="138" y="23"/>
                </a:moveTo>
                <a:cubicBezTo>
                  <a:pt x="124" y="8"/>
                  <a:pt x="105" y="0"/>
                  <a:pt x="84" y="0"/>
                </a:cubicBezTo>
                <a:cubicBezTo>
                  <a:pt x="64" y="0"/>
                  <a:pt x="45" y="8"/>
                  <a:pt x="30" y="23"/>
                </a:cubicBezTo>
                <a:cubicBezTo>
                  <a:pt x="8" y="45"/>
                  <a:pt x="2" y="78"/>
                  <a:pt x="14" y="107"/>
                </a:cubicBezTo>
                <a:cubicBezTo>
                  <a:pt x="1" y="157"/>
                  <a:pt x="1" y="157"/>
                  <a:pt x="1" y="157"/>
                </a:cubicBezTo>
                <a:cubicBezTo>
                  <a:pt x="0" y="158"/>
                  <a:pt x="1" y="159"/>
                  <a:pt x="1" y="159"/>
                </a:cubicBezTo>
                <a:cubicBezTo>
                  <a:pt x="2" y="160"/>
                  <a:pt x="2" y="160"/>
                  <a:pt x="3" y="160"/>
                </a:cubicBezTo>
                <a:cubicBezTo>
                  <a:pt x="3" y="160"/>
                  <a:pt x="3" y="160"/>
                  <a:pt x="4" y="160"/>
                </a:cubicBezTo>
                <a:cubicBezTo>
                  <a:pt x="54" y="147"/>
                  <a:pt x="54" y="147"/>
                  <a:pt x="54" y="147"/>
                </a:cubicBezTo>
                <a:cubicBezTo>
                  <a:pt x="64" y="151"/>
                  <a:pt x="74" y="153"/>
                  <a:pt x="84" y="153"/>
                </a:cubicBezTo>
                <a:cubicBezTo>
                  <a:pt x="105" y="153"/>
                  <a:pt x="124" y="145"/>
                  <a:pt x="138" y="131"/>
                </a:cubicBezTo>
                <a:cubicBezTo>
                  <a:pt x="168" y="101"/>
                  <a:pt x="168" y="52"/>
                  <a:pt x="138" y="23"/>
                </a:cubicBezTo>
                <a:close/>
                <a:moveTo>
                  <a:pt x="135" y="127"/>
                </a:moveTo>
                <a:cubicBezTo>
                  <a:pt x="121" y="140"/>
                  <a:pt x="103" y="148"/>
                  <a:pt x="84" y="148"/>
                </a:cubicBezTo>
                <a:cubicBezTo>
                  <a:pt x="74" y="148"/>
                  <a:pt x="64" y="146"/>
                  <a:pt x="55" y="142"/>
                </a:cubicBezTo>
                <a:cubicBezTo>
                  <a:pt x="55" y="141"/>
                  <a:pt x="54" y="141"/>
                  <a:pt x="54" y="142"/>
                </a:cubicBezTo>
                <a:cubicBezTo>
                  <a:pt x="7" y="154"/>
                  <a:pt x="7" y="154"/>
                  <a:pt x="7" y="154"/>
                </a:cubicBezTo>
                <a:cubicBezTo>
                  <a:pt x="19" y="107"/>
                  <a:pt x="19" y="107"/>
                  <a:pt x="19" y="107"/>
                </a:cubicBezTo>
                <a:cubicBezTo>
                  <a:pt x="19" y="107"/>
                  <a:pt x="19" y="106"/>
                  <a:pt x="19" y="105"/>
                </a:cubicBezTo>
                <a:cubicBezTo>
                  <a:pt x="7" y="79"/>
                  <a:pt x="13" y="47"/>
                  <a:pt x="34" y="26"/>
                </a:cubicBezTo>
                <a:cubicBezTo>
                  <a:pt x="47" y="13"/>
                  <a:pt x="65" y="5"/>
                  <a:pt x="84" y="5"/>
                </a:cubicBezTo>
                <a:cubicBezTo>
                  <a:pt x="103" y="5"/>
                  <a:pt x="121" y="13"/>
                  <a:pt x="135" y="26"/>
                </a:cubicBezTo>
                <a:cubicBezTo>
                  <a:pt x="162" y="54"/>
                  <a:pt x="162" y="99"/>
                  <a:pt x="135" y="127"/>
                </a:cubicBezTo>
                <a:close/>
                <a:moveTo>
                  <a:pt x="124" y="42"/>
                </a:moveTo>
                <a:cubicBezTo>
                  <a:pt x="121" y="37"/>
                  <a:pt x="116" y="30"/>
                  <a:pt x="111" y="30"/>
                </a:cubicBezTo>
                <a:cubicBezTo>
                  <a:pt x="109" y="30"/>
                  <a:pt x="108" y="31"/>
                  <a:pt x="106" y="32"/>
                </a:cubicBezTo>
                <a:cubicBezTo>
                  <a:pt x="88" y="50"/>
                  <a:pt x="88" y="50"/>
                  <a:pt x="88" y="50"/>
                </a:cubicBezTo>
                <a:cubicBezTo>
                  <a:pt x="87" y="52"/>
                  <a:pt x="86" y="53"/>
                  <a:pt x="86" y="55"/>
                </a:cubicBezTo>
                <a:cubicBezTo>
                  <a:pt x="86" y="57"/>
                  <a:pt x="87" y="59"/>
                  <a:pt x="88" y="60"/>
                </a:cubicBezTo>
                <a:cubicBezTo>
                  <a:pt x="89" y="61"/>
                  <a:pt x="89" y="61"/>
                  <a:pt x="89" y="61"/>
                </a:cubicBezTo>
                <a:cubicBezTo>
                  <a:pt x="90" y="62"/>
                  <a:pt x="92" y="64"/>
                  <a:pt x="95" y="65"/>
                </a:cubicBezTo>
                <a:cubicBezTo>
                  <a:pt x="88" y="74"/>
                  <a:pt x="81" y="81"/>
                  <a:pt x="73" y="88"/>
                </a:cubicBezTo>
                <a:cubicBezTo>
                  <a:pt x="71" y="85"/>
                  <a:pt x="69" y="83"/>
                  <a:pt x="68" y="81"/>
                </a:cubicBezTo>
                <a:cubicBezTo>
                  <a:pt x="67" y="81"/>
                  <a:pt x="67" y="81"/>
                  <a:pt x="67" y="81"/>
                </a:cubicBezTo>
                <a:cubicBezTo>
                  <a:pt x="66" y="79"/>
                  <a:pt x="64" y="79"/>
                  <a:pt x="62" y="79"/>
                </a:cubicBezTo>
                <a:cubicBezTo>
                  <a:pt x="61" y="79"/>
                  <a:pt x="59" y="79"/>
                  <a:pt x="58" y="81"/>
                </a:cubicBezTo>
                <a:cubicBezTo>
                  <a:pt x="41" y="97"/>
                  <a:pt x="41" y="97"/>
                  <a:pt x="41" y="97"/>
                </a:cubicBezTo>
                <a:cubicBezTo>
                  <a:pt x="39" y="99"/>
                  <a:pt x="39" y="101"/>
                  <a:pt x="40" y="104"/>
                </a:cubicBezTo>
                <a:cubicBezTo>
                  <a:pt x="43" y="110"/>
                  <a:pt x="53" y="117"/>
                  <a:pt x="62" y="117"/>
                </a:cubicBezTo>
                <a:cubicBezTo>
                  <a:pt x="62" y="117"/>
                  <a:pt x="62" y="117"/>
                  <a:pt x="62" y="117"/>
                </a:cubicBezTo>
                <a:cubicBezTo>
                  <a:pt x="65" y="117"/>
                  <a:pt x="68" y="116"/>
                  <a:pt x="70" y="115"/>
                </a:cubicBezTo>
                <a:cubicBezTo>
                  <a:pt x="90" y="100"/>
                  <a:pt x="108" y="82"/>
                  <a:pt x="124" y="61"/>
                </a:cubicBezTo>
                <a:cubicBezTo>
                  <a:pt x="128" y="57"/>
                  <a:pt x="127" y="50"/>
                  <a:pt x="124" y="42"/>
                </a:cubicBezTo>
                <a:close/>
                <a:moveTo>
                  <a:pt x="120" y="58"/>
                </a:moveTo>
                <a:cubicBezTo>
                  <a:pt x="104" y="79"/>
                  <a:pt x="86" y="97"/>
                  <a:pt x="67" y="111"/>
                </a:cubicBezTo>
                <a:cubicBezTo>
                  <a:pt x="66" y="112"/>
                  <a:pt x="64" y="112"/>
                  <a:pt x="62" y="112"/>
                </a:cubicBezTo>
                <a:cubicBezTo>
                  <a:pt x="62" y="112"/>
                  <a:pt x="62" y="112"/>
                  <a:pt x="62" y="112"/>
                </a:cubicBezTo>
                <a:cubicBezTo>
                  <a:pt x="55" y="112"/>
                  <a:pt x="46" y="106"/>
                  <a:pt x="45" y="102"/>
                </a:cubicBezTo>
                <a:cubicBezTo>
                  <a:pt x="45" y="102"/>
                  <a:pt x="44" y="101"/>
                  <a:pt x="45" y="101"/>
                </a:cubicBezTo>
                <a:cubicBezTo>
                  <a:pt x="61" y="84"/>
                  <a:pt x="61" y="84"/>
                  <a:pt x="61" y="84"/>
                </a:cubicBezTo>
                <a:cubicBezTo>
                  <a:pt x="62" y="84"/>
                  <a:pt x="62" y="84"/>
                  <a:pt x="62" y="84"/>
                </a:cubicBezTo>
                <a:cubicBezTo>
                  <a:pt x="63" y="84"/>
                  <a:pt x="63" y="84"/>
                  <a:pt x="64" y="84"/>
                </a:cubicBezTo>
                <a:cubicBezTo>
                  <a:pt x="64" y="85"/>
                  <a:pt x="64" y="85"/>
                  <a:pt x="64" y="85"/>
                </a:cubicBezTo>
                <a:cubicBezTo>
                  <a:pt x="66" y="87"/>
                  <a:pt x="68" y="89"/>
                  <a:pt x="68" y="92"/>
                </a:cubicBezTo>
                <a:cubicBezTo>
                  <a:pt x="68" y="93"/>
                  <a:pt x="69" y="94"/>
                  <a:pt x="70" y="94"/>
                </a:cubicBezTo>
                <a:cubicBezTo>
                  <a:pt x="71" y="95"/>
                  <a:pt x="72" y="95"/>
                  <a:pt x="72" y="94"/>
                </a:cubicBezTo>
                <a:cubicBezTo>
                  <a:pt x="83" y="86"/>
                  <a:pt x="93" y="77"/>
                  <a:pt x="101" y="65"/>
                </a:cubicBezTo>
                <a:cubicBezTo>
                  <a:pt x="102" y="64"/>
                  <a:pt x="102" y="63"/>
                  <a:pt x="102" y="62"/>
                </a:cubicBezTo>
                <a:cubicBezTo>
                  <a:pt x="101" y="62"/>
                  <a:pt x="100" y="61"/>
                  <a:pt x="99" y="61"/>
                </a:cubicBezTo>
                <a:cubicBezTo>
                  <a:pt x="96" y="61"/>
                  <a:pt x="94" y="59"/>
                  <a:pt x="92" y="57"/>
                </a:cubicBezTo>
                <a:cubicBezTo>
                  <a:pt x="92" y="56"/>
                  <a:pt x="92" y="56"/>
                  <a:pt x="92" y="56"/>
                </a:cubicBezTo>
                <a:cubicBezTo>
                  <a:pt x="91" y="56"/>
                  <a:pt x="91" y="56"/>
                  <a:pt x="91" y="55"/>
                </a:cubicBezTo>
                <a:cubicBezTo>
                  <a:pt x="91" y="55"/>
                  <a:pt x="91" y="54"/>
                  <a:pt x="92" y="54"/>
                </a:cubicBezTo>
                <a:cubicBezTo>
                  <a:pt x="110" y="36"/>
                  <a:pt x="110" y="36"/>
                  <a:pt x="110" y="36"/>
                </a:cubicBezTo>
                <a:cubicBezTo>
                  <a:pt x="110" y="35"/>
                  <a:pt x="111" y="35"/>
                  <a:pt x="111" y="35"/>
                </a:cubicBezTo>
                <a:cubicBezTo>
                  <a:pt x="113" y="35"/>
                  <a:pt x="116" y="39"/>
                  <a:pt x="119" y="44"/>
                </a:cubicBezTo>
                <a:cubicBezTo>
                  <a:pt x="122" y="50"/>
                  <a:pt x="122" y="55"/>
                  <a:pt x="120" y="5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606FBBB8-84AD-1428-205E-913087DC2429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5778500"/>
            <a:ext cx="254000" cy="254000"/>
          </a:xfrm>
          <a:custGeom>
            <a:avLst/>
            <a:gdLst>
              <a:gd name="T0" fmla="*/ 0 w 160"/>
              <a:gd name="T1" fmla="*/ 80 h 160"/>
              <a:gd name="T2" fmla="*/ 160 w 160"/>
              <a:gd name="T3" fmla="*/ 80 h 160"/>
              <a:gd name="T4" fmla="*/ 80 w 160"/>
              <a:gd name="T5" fmla="*/ 155 h 160"/>
              <a:gd name="T6" fmla="*/ 80 w 160"/>
              <a:gd name="T7" fmla="*/ 5 h 160"/>
              <a:gd name="T8" fmla="*/ 80 w 160"/>
              <a:gd name="T9" fmla="*/ 155 h 160"/>
              <a:gd name="T10" fmla="*/ 11 w 160"/>
              <a:gd name="T11" fmla="*/ 80 h 160"/>
              <a:gd name="T12" fmla="*/ 149 w 160"/>
              <a:gd name="T13" fmla="*/ 80 h 160"/>
              <a:gd name="T14" fmla="*/ 80 w 160"/>
              <a:gd name="T15" fmla="*/ 144 h 160"/>
              <a:gd name="T16" fmla="*/ 80 w 160"/>
              <a:gd name="T17" fmla="*/ 16 h 160"/>
              <a:gd name="T18" fmla="*/ 80 w 160"/>
              <a:gd name="T19" fmla="*/ 144 h 160"/>
              <a:gd name="T20" fmla="*/ 92 w 160"/>
              <a:gd name="T21" fmla="*/ 58 h 160"/>
              <a:gd name="T22" fmla="*/ 90 w 160"/>
              <a:gd name="T23" fmla="*/ 55 h 160"/>
              <a:gd name="T24" fmla="*/ 71 w 160"/>
              <a:gd name="T25" fmla="*/ 57 h 160"/>
              <a:gd name="T26" fmla="*/ 73 w 160"/>
              <a:gd name="T27" fmla="*/ 119 h 160"/>
              <a:gd name="T28" fmla="*/ 92 w 160"/>
              <a:gd name="T29" fmla="*/ 116 h 160"/>
              <a:gd name="T30" fmla="*/ 97 w 160"/>
              <a:gd name="T31" fmla="*/ 74 h 160"/>
              <a:gd name="T32" fmla="*/ 103 w 160"/>
              <a:gd name="T33" fmla="*/ 116 h 160"/>
              <a:gd name="T34" fmla="*/ 122 w 160"/>
              <a:gd name="T35" fmla="*/ 119 h 160"/>
              <a:gd name="T36" fmla="*/ 125 w 160"/>
              <a:gd name="T37" fmla="*/ 81 h 160"/>
              <a:gd name="T38" fmla="*/ 120 w 160"/>
              <a:gd name="T39" fmla="*/ 113 h 160"/>
              <a:gd name="T40" fmla="*/ 108 w 160"/>
              <a:gd name="T41" fmla="*/ 81 h 160"/>
              <a:gd name="T42" fmla="*/ 87 w 160"/>
              <a:gd name="T43" fmla="*/ 78 h 160"/>
              <a:gd name="T44" fmla="*/ 87 w 160"/>
              <a:gd name="T45" fmla="*/ 113 h 160"/>
              <a:gd name="T46" fmla="*/ 76 w 160"/>
              <a:gd name="T47" fmla="*/ 60 h 160"/>
              <a:gd name="T48" fmla="*/ 87 w 160"/>
              <a:gd name="T49" fmla="*/ 64 h 160"/>
              <a:gd name="T50" fmla="*/ 92 w 160"/>
              <a:gd name="T51" fmla="*/ 65 h 160"/>
              <a:gd name="T52" fmla="*/ 120 w 160"/>
              <a:gd name="T53" fmla="*/ 81 h 160"/>
              <a:gd name="T54" fmla="*/ 55 w 160"/>
              <a:gd name="T55" fmla="*/ 28 h 160"/>
              <a:gd name="T56" fmla="*/ 55 w 160"/>
              <a:gd name="T57" fmla="*/ 49 h 160"/>
              <a:gd name="T58" fmla="*/ 55 w 160"/>
              <a:gd name="T59" fmla="*/ 28 h 160"/>
              <a:gd name="T60" fmla="*/ 49 w 160"/>
              <a:gd name="T61" fmla="*/ 39 h 160"/>
              <a:gd name="T62" fmla="*/ 61 w 160"/>
              <a:gd name="T63" fmla="*/ 39 h 160"/>
              <a:gd name="T64" fmla="*/ 63 w 160"/>
              <a:gd name="T65" fmla="*/ 55 h 160"/>
              <a:gd name="T66" fmla="*/ 44 w 160"/>
              <a:gd name="T67" fmla="*/ 57 h 160"/>
              <a:gd name="T68" fmla="*/ 47 w 160"/>
              <a:gd name="T69" fmla="*/ 119 h 160"/>
              <a:gd name="T70" fmla="*/ 66 w 160"/>
              <a:gd name="T71" fmla="*/ 116 h 160"/>
              <a:gd name="T72" fmla="*/ 63 w 160"/>
              <a:gd name="T73" fmla="*/ 55 h 160"/>
              <a:gd name="T74" fmla="*/ 49 w 160"/>
              <a:gd name="T75" fmla="*/ 113 h 160"/>
              <a:gd name="T76" fmla="*/ 61 w 160"/>
              <a:gd name="T77" fmla="*/ 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8" y="155"/>
                  <a:pt x="5" y="121"/>
                  <a:pt x="5" y="80"/>
                </a:cubicBezTo>
                <a:cubicBezTo>
                  <a:pt x="5" y="39"/>
                  <a:pt x="38" y="5"/>
                  <a:pt x="80" y="5"/>
                </a:cubicBezTo>
                <a:cubicBezTo>
                  <a:pt x="121" y="5"/>
                  <a:pt x="155" y="39"/>
                  <a:pt x="155" y="80"/>
                </a:cubicBezTo>
                <a:cubicBezTo>
                  <a:pt x="155" y="121"/>
                  <a:pt x="121" y="155"/>
                  <a:pt x="80" y="155"/>
                </a:cubicBezTo>
                <a:close/>
                <a:moveTo>
                  <a:pt x="80" y="11"/>
                </a:moveTo>
                <a:cubicBezTo>
                  <a:pt x="42" y="11"/>
                  <a:pt x="11" y="42"/>
                  <a:pt x="11" y="80"/>
                </a:cubicBezTo>
                <a:cubicBezTo>
                  <a:pt x="11" y="118"/>
                  <a:pt x="42" y="149"/>
                  <a:pt x="80" y="149"/>
                </a:cubicBezTo>
                <a:cubicBezTo>
                  <a:pt x="118" y="149"/>
                  <a:pt x="149" y="118"/>
                  <a:pt x="149" y="80"/>
                </a:cubicBezTo>
                <a:cubicBezTo>
                  <a:pt x="149" y="42"/>
                  <a:pt x="118" y="11"/>
                  <a:pt x="80" y="11"/>
                </a:cubicBezTo>
                <a:close/>
                <a:moveTo>
                  <a:pt x="80" y="144"/>
                </a:moveTo>
                <a:cubicBezTo>
                  <a:pt x="44" y="144"/>
                  <a:pt x="16" y="115"/>
                  <a:pt x="16" y="80"/>
                </a:cubicBezTo>
                <a:cubicBezTo>
                  <a:pt x="16" y="45"/>
                  <a:pt x="44" y="16"/>
                  <a:pt x="80" y="16"/>
                </a:cubicBezTo>
                <a:cubicBezTo>
                  <a:pt x="115" y="16"/>
                  <a:pt x="144" y="45"/>
                  <a:pt x="144" y="80"/>
                </a:cubicBezTo>
                <a:cubicBezTo>
                  <a:pt x="144" y="115"/>
                  <a:pt x="115" y="144"/>
                  <a:pt x="80" y="144"/>
                </a:cubicBezTo>
                <a:close/>
                <a:moveTo>
                  <a:pt x="104" y="54"/>
                </a:moveTo>
                <a:cubicBezTo>
                  <a:pt x="100" y="54"/>
                  <a:pt x="95" y="56"/>
                  <a:pt x="92" y="58"/>
                </a:cubicBezTo>
                <a:cubicBezTo>
                  <a:pt x="92" y="57"/>
                  <a:pt x="92" y="57"/>
                  <a:pt x="92" y="57"/>
                </a:cubicBezTo>
                <a:cubicBezTo>
                  <a:pt x="92" y="56"/>
                  <a:pt x="91" y="55"/>
                  <a:pt x="90" y="55"/>
                </a:cubicBezTo>
                <a:cubicBezTo>
                  <a:pt x="73" y="55"/>
                  <a:pt x="73" y="55"/>
                  <a:pt x="73" y="55"/>
                </a:cubicBezTo>
                <a:cubicBezTo>
                  <a:pt x="72" y="55"/>
                  <a:pt x="71" y="56"/>
                  <a:pt x="71" y="57"/>
                </a:cubicBezTo>
                <a:cubicBezTo>
                  <a:pt x="71" y="116"/>
                  <a:pt x="71" y="116"/>
                  <a:pt x="71" y="116"/>
                </a:cubicBezTo>
                <a:cubicBezTo>
                  <a:pt x="71" y="117"/>
                  <a:pt x="72" y="119"/>
                  <a:pt x="73" y="119"/>
                </a:cubicBezTo>
                <a:cubicBezTo>
                  <a:pt x="90" y="119"/>
                  <a:pt x="90" y="119"/>
                  <a:pt x="90" y="119"/>
                </a:cubicBezTo>
                <a:cubicBezTo>
                  <a:pt x="91" y="119"/>
                  <a:pt x="92" y="117"/>
                  <a:pt x="92" y="116"/>
                </a:cubicBezTo>
                <a:cubicBezTo>
                  <a:pt x="92" y="79"/>
                  <a:pt x="92" y="79"/>
                  <a:pt x="92" y="79"/>
                </a:cubicBezTo>
                <a:cubicBezTo>
                  <a:pt x="93" y="76"/>
                  <a:pt x="95" y="74"/>
                  <a:pt x="97" y="74"/>
                </a:cubicBezTo>
                <a:cubicBezTo>
                  <a:pt x="100" y="74"/>
                  <a:pt x="103" y="76"/>
                  <a:pt x="103" y="81"/>
                </a:cubicBezTo>
                <a:cubicBezTo>
                  <a:pt x="103" y="116"/>
                  <a:pt x="103" y="116"/>
                  <a:pt x="103" y="116"/>
                </a:cubicBezTo>
                <a:cubicBezTo>
                  <a:pt x="103" y="117"/>
                  <a:pt x="104" y="119"/>
                  <a:pt x="106" y="119"/>
                </a:cubicBezTo>
                <a:cubicBezTo>
                  <a:pt x="122" y="119"/>
                  <a:pt x="122" y="119"/>
                  <a:pt x="122" y="119"/>
                </a:cubicBezTo>
                <a:cubicBezTo>
                  <a:pt x="124" y="119"/>
                  <a:pt x="125" y="117"/>
                  <a:pt x="125" y="116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56"/>
                  <a:pt x="109" y="54"/>
                  <a:pt x="104" y="54"/>
                </a:cubicBezTo>
                <a:close/>
                <a:moveTo>
                  <a:pt x="120" y="113"/>
                </a:moveTo>
                <a:cubicBezTo>
                  <a:pt x="108" y="113"/>
                  <a:pt x="108" y="113"/>
                  <a:pt x="108" y="113"/>
                </a:cubicBezTo>
                <a:cubicBezTo>
                  <a:pt x="108" y="81"/>
                  <a:pt x="108" y="81"/>
                  <a:pt x="108" y="81"/>
                </a:cubicBezTo>
                <a:cubicBezTo>
                  <a:pt x="108" y="73"/>
                  <a:pt x="103" y="69"/>
                  <a:pt x="97" y="69"/>
                </a:cubicBezTo>
                <a:cubicBezTo>
                  <a:pt x="93" y="69"/>
                  <a:pt x="88" y="72"/>
                  <a:pt x="87" y="78"/>
                </a:cubicBezTo>
                <a:cubicBezTo>
                  <a:pt x="87" y="79"/>
                  <a:pt x="87" y="79"/>
                  <a:pt x="87" y="79"/>
                </a:cubicBezTo>
                <a:cubicBezTo>
                  <a:pt x="87" y="113"/>
                  <a:pt x="87" y="113"/>
                  <a:pt x="87" y="113"/>
                </a:cubicBezTo>
                <a:cubicBezTo>
                  <a:pt x="76" y="113"/>
                  <a:pt x="76" y="113"/>
                  <a:pt x="76" y="113"/>
                </a:cubicBezTo>
                <a:cubicBezTo>
                  <a:pt x="76" y="60"/>
                  <a:pt x="76" y="60"/>
                  <a:pt x="76" y="60"/>
                </a:cubicBezTo>
                <a:cubicBezTo>
                  <a:pt x="87" y="60"/>
                  <a:pt x="87" y="60"/>
                  <a:pt x="87" y="60"/>
                </a:cubicBezTo>
                <a:cubicBezTo>
                  <a:pt x="87" y="64"/>
                  <a:pt x="87" y="64"/>
                  <a:pt x="87" y="64"/>
                </a:cubicBezTo>
                <a:cubicBezTo>
                  <a:pt x="87" y="65"/>
                  <a:pt x="88" y="66"/>
                  <a:pt x="89" y="66"/>
                </a:cubicBezTo>
                <a:cubicBezTo>
                  <a:pt x="90" y="67"/>
                  <a:pt x="92" y="66"/>
                  <a:pt x="92" y="65"/>
                </a:cubicBezTo>
                <a:cubicBezTo>
                  <a:pt x="93" y="63"/>
                  <a:pt x="98" y="59"/>
                  <a:pt x="104" y="59"/>
                </a:cubicBezTo>
                <a:cubicBezTo>
                  <a:pt x="110" y="59"/>
                  <a:pt x="120" y="62"/>
                  <a:pt x="120" y="81"/>
                </a:cubicBezTo>
                <a:lnTo>
                  <a:pt x="120" y="113"/>
                </a:lnTo>
                <a:close/>
                <a:moveTo>
                  <a:pt x="55" y="28"/>
                </a:moveTo>
                <a:cubicBezTo>
                  <a:pt x="49" y="28"/>
                  <a:pt x="44" y="33"/>
                  <a:pt x="44" y="39"/>
                </a:cubicBezTo>
                <a:cubicBezTo>
                  <a:pt x="44" y="44"/>
                  <a:pt x="49" y="49"/>
                  <a:pt x="55" y="49"/>
                </a:cubicBezTo>
                <a:cubicBezTo>
                  <a:pt x="61" y="49"/>
                  <a:pt x="66" y="44"/>
                  <a:pt x="66" y="39"/>
                </a:cubicBezTo>
                <a:cubicBezTo>
                  <a:pt x="66" y="33"/>
                  <a:pt x="61" y="28"/>
                  <a:pt x="55" y="28"/>
                </a:cubicBezTo>
                <a:close/>
                <a:moveTo>
                  <a:pt x="55" y="44"/>
                </a:moveTo>
                <a:cubicBezTo>
                  <a:pt x="52" y="44"/>
                  <a:pt x="49" y="42"/>
                  <a:pt x="49" y="39"/>
                </a:cubicBezTo>
                <a:cubicBezTo>
                  <a:pt x="49" y="36"/>
                  <a:pt x="52" y="33"/>
                  <a:pt x="55" y="33"/>
                </a:cubicBezTo>
                <a:cubicBezTo>
                  <a:pt x="58" y="33"/>
                  <a:pt x="61" y="36"/>
                  <a:pt x="61" y="39"/>
                </a:cubicBezTo>
                <a:cubicBezTo>
                  <a:pt x="61" y="42"/>
                  <a:pt x="58" y="44"/>
                  <a:pt x="55" y="44"/>
                </a:cubicBezTo>
                <a:close/>
                <a:moveTo>
                  <a:pt x="63" y="55"/>
                </a:moveTo>
                <a:cubicBezTo>
                  <a:pt x="47" y="55"/>
                  <a:pt x="47" y="55"/>
                  <a:pt x="47" y="55"/>
                </a:cubicBezTo>
                <a:cubicBezTo>
                  <a:pt x="45" y="55"/>
                  <a:pt x="44" y="56"/>
                  <a:pt x="44" y="57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17"/>
                  <a:pt x="45" y="119"/>
                  <a:pt x="47" y="119"/>
                </a:cubicBezTo>
                <a:cubicBezTo>
                  <a:pt x="63" y="119"/>
                  <a:pt x="63" y="119"/>
                  <a:pt x="63" y="119"/>
                </a:cubicBezTo>
                <a:cubicBezTo>
                  <a:pt x="64" y="119"/>
                  <a:pt x="66" y="117"/>
                  <a:pt x="66" y="116"/>
                </a:cubicBezTo>
                <a:cubicBezTo>
                  <a:pt x="66" y="57"/>
                  <a:pt x="66" y="57"/>
                  <a:pt x="66" y="57"/>
                </a:cubicBezTo>
                <a:cubicBezTo>
                  <a:pt x="66" y="56"/>
                  <a:pt x="64" y="55"/>
                  <a:pt x="63" y="55"/>
                </a:cubicBezTo>
                <a:close/>
                <a:moveTo>
                  <a:pt x="61" y="113"/>
                </a:moveTo>
                <a:cubicBezTo>
                  <a:pt x="49" y="113"/>
                  <a:pt x="49" y="113"/>
                  <a:pt x="49" y="113"/>
                </a:cubicBezTo>
                <a:cubicBezTo>
                  <a:pt x="49" y="60"/>
                  <a:pt x="49" y="60"/>
                  <a:pt x="49" y="60"/>
                </a:cubicBezTo>
                <a:cubicBezTo>
                  <a:pt x="61" y="60"/>
                  <a:pt x="61" y="60"/>
                  <a:pt x="61" y="60"/>
                </a:cubicBezTo>
                <a:lnTo>
                  <a:pt x="61" y="1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65ABFEBB-0FF0-E705-5B2A-DEF6F5D67BB1}"/>
              </a:ext>
            </a:extLst>
          </p:cNvPr>
          <p:cNvSpPr>
            <a:spLocks noEditPoints="1"/>
          </p:cNvSpPr>
          <p:nvPr/>
        </p:nvSpPr>
        <p:spPr bwMode="auto">
          <a:xfrm>
            <a:off x="9548813" y="5227638"/>
            <a:ext cx="254000" cy="254000"/>
          </a:xfrm>
          <a:custGeom>
            <a:avLst/>
            <a:gdLst>
              <a:gd name="T0" fmla="*/ 36 w 160"/>
              <a:gd name="T1" fmla="*/ 69 h 160"/>
              <a:gd name="T2" fmla="*/ 57 w 160"/>
              <a:gd name="T3" fmla="*/ 88 h 160"/>
              <a:gd name="T4" fmla="*/ 53 w 160"/>
              <a:gd name="T5" fmla="*/ 69 h 160"/>
              <a:gd name="T6" fmla="*/ 101 w 160"/>
              <a:gd name="T7" fmla="*/ 68 h 160"/>
              <a:gd name="T8" fmla="*/ 79 w 160"/>
              <a:gd name="T9" fmla="*/ 90 h 160"/>
              <a:gd name="T10" fmla="*/ 79 w 160"/>
              <a:gd name="T11" fmla="*/ 55 h 160"/>
              <a:gd name="T12" fmla="*/ 64 w 160"/>
              <a:gd name="T13" fmla="*/ 57 h 160"/>
              <a:gd name="T14" fmla="*/ 52 w 160"/>
              <a:gd name="T15" fmla="*/ 125 h 160"/>
              <a:gd name="T16" fmla="*/ 54 w 160"/>
              <a:gd name="T17" fmla="*/ 136 h 160"/>
              <a:gd name="T18" fmla="*/ 71 w 160"/>
              <a:gd name="T19" fmla="*/ 119 h 160"/>
              <a:gd name="T20" fmla="*/ 86 w 160"/>
              <a:gd name="T21" fmla="*/ 110 h 160"/>
              <a:gd name="T22" fmla="*/ 77 w 160"/>
              <a:gd name="T23" fmla="*/ 29 h 160"/>
              <a:gd name="T24" fmla="*/ 74 w 160"/>
              <a:gd name="T25" fmla="*/ 99 h 160"/>
              <a:gd name="T26" fmla="*/ 69 w 160"/>
              <a:gd name="T27" fmla="*/ 99 h 160"/>
              <a:gd name="T28" fmla="*/ 57 w 160"/>
              <a:gd name="T29" fmla="*/ 130 h 160"/>
              <a:gd name="T30" fmla="*/ 57 w 160"/>
              <a:gd name="T31" fmla="*/ 125 h 160"/>
              <a:gd name="T32" fmla="*/ 66 w 160"/>
              <a:gd name="T33" fmla="*/ 78 h 160"/>
              <a:gd name="T34" fmla="*/ 73 w 160"/>
              <a:gd name="T35" fmla="*/ 57 h 160"/>
              <a:gd name="T36" fmla="*/ 73 w 160"/>
              <a:gd name="T37" fmla="*/ 80 h 160"/>
              <a:gd name="T38" fmla="*/ 75 w 160"/>
              <a:gd name="T39" fmla="*/ 94 h 160"/>
              <a:gd name="T40" fmla="*/ 106 w 160"/>
              <a:gd name="T41" fmla="*/ 68 h 160"/>
              <a:gd name="T42" fmla="*/ 48 w 160"/>
              <a:gd name="T43" fmla="*/ 69 h 160"/>
              <a:gd name="T44" fmla="*/ 52 w 160"/>
              <a:gd name="T45" fmla="*/ 88 h 160"/>
              <a:gd name="T46" fmla="*/ 41 w 160"/>
              <a:gd name="T47" fmla="*/ 69 h 160"/>
              <a:gd name="T48" fmla="*/ 116 w 160"/>
              <a:gd name="T49" fmla="*/ 68 h 160"/>
              <a:gd name="T50" fmla="*/ 80 w 160"/>
              <a:gd name="T51" fmla="*/ 0 h 160"/>
              <a:gd name="T52" fmla="*/ 80 w 160"/>
              <a:gd name="T53" fmla="*/ 160 h 160"/>
              <a:gd name="T54" fmla="*/ 80 w 160"/>
              <a:gd name="T55" fmla="*/ 0 h 160"/>
              <a:gd name="T56" fmla="*/ 5 w 160"/>
              <a:gd name="T57" fmla="*/ 80 h 160"/>
              <a:gd name="T58" fmla="*/ 155 w 160"/>
              <a:gd name="T59" fmla="*/ 80 h 160"/>
              <a:gd name="T60" fmla="*/ 80 w 160"/>
              <a:gd name="T61" fmla="*/ 11 h 160"/>
              <a:gd name="T62" fmla="*/ 80 w 160"/>
              <a:gd name="T63" fmla="*/ 149 h 160"/>
              <a:gd name="T64" fmla="*/ 80 w 160"/>
              <a:gd name="T65" fmla="*/ 11 h 160"/>
              <a:gd name="T66" fmla="*/ 16 w 160"/>
              <a:gd name="T67" fmla="*/ 80 h 160"/>
              <a:gd name="T68" fmla="*/ 143 w 160"/>
              <a:gd name="T69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77" y="29"/>
                </a:moveTo>
                <a:cubicBezTo>
                  <a:pt x="50" y="29"/>
                  <a:pt x="36" y="52"/>
                  <a:pt x="36" y="69"/>
                </a:cubicBezTo>
                <a:cubicBezTo>
                  <a:pt x="36" y="84"/>
                  <a:pt x="46" y="94"/>
                  <a:pt x="51" y="94"/>
                </a:cubicBezTo>
                <a:cubicBezTo>
                  <a:pt x="55" y="94"/>
                  <a:pt x="57" y="91"/>
                  <a:pt x="57" y="88"/>
                </a:cubicBezTo>
                <a:cubicBezTo>
                  <a:pt x="57" y="86"/>
                  <a:pt x="56" y="85"/>
                  <a:pt x="55" y="84"/>
                </a:cubicBezTo>
                <a:cubicBezTo>
                  <a:pt x="54" y="82"/>
                  <a:pt x="53" y="79"/>
                  <a:pt x="53" y="69"/>
                </a:cubicBezTo>
                <a:cubicBezTo>
                  <a:pt x="53" y="57"/>
                  <a:pt x="63" y="45"/>
                  <a:pt x="79" y="45"/>
                </a:cubicBezTo>
                <a:cubicBezTo>
                  <a:pt x="95" y="45"/>
                  <a:pt x="101" y="59"/>
                  <a:pt x="101" y="68"/>
                </a:cubicBezTo>
                <a:cubicBezTo>
                  <a:pt x="101" y="84"/>
                  <a:pt x="92" y="93"/>
                  <a:pt x="84" y="93"/>
                </a:cubicBezTo>
                <a:cubicBezTo>
                  <a:pt x="82" y="93"/>
                  <a:pt x="80" y="92"/>
                  <a:pt x="79" y="90"/>
                </a:cubicBezTo>
                <a:cubicBezTo>
                  <a:pt x="77" y="88"/>
                  <a:pt x="77" y="86"/>
                  <a:pt x="78" y="82"/>
                </a:cubicBezTo>
                <a:cubicBezTo>
                  <a:pt x="82" y="72"/>
                  <a:pt x="83" y="60"/>
                  <a:pt x="79" y="55"/>
                </a:cubicBezTo>
                <a:cubicBezTo>
                  <a:pt x="78" y="53"/>
                  <a:pt x="76" y="52"/>
                  <a:pt x="73" y="52"/>
                </a:cubicBezTo>
                <a:cubicBezTo>
                  <a:pt x="70" y="52"/>
                  <a:pt x="66" y="53"/>
                  <a:pt x="64" y="57"/>
                </a:cubicBezTo>
                <a:cubicBezTo>
                  <a:pt x="60" y="62"/>
                  <a:pt x="59" y="71"/>
                  <a:pt x="61" y="79"/>
                </a:cubicBezTo>
                <a:cubicBezTo>
                  <a:pt x="59" y="87"/>
                  <a:pt x="52" y="121"/>
                  <a:pt x="52" y="125"/>
                </a:cubicBezTo>
                <a:cubicBezTo>
                  <a:pt x="52" y="125"/>
                  <a:pt x="52" y="126"/>
                  <a:pt x="52" y="127"/>
                </a:cubicBezTo>
                <a:cubicBezTo>
                  <a:pt x="52" y="133"/>
                  <a:pt x="52" y="135"/>
                  <a:pt x="54" y="136"/>
                </a:cubicBezTo>
                <a:cubicBezTo>
                  <a:pt x="54" y="137"/>
                  <a:pt x="55" y="137"/>
                  <a:pt x="55" y="137"/>
                </a:cubicBezTo>
                <a:cubicBezTo>
                  <a:pt x="60" y="137"/>
                  <a:pt x="70" y="121"/>
                  <a:pt x="71" y="119"/>
                </a:cubicBezTo>
                <a:cubicBezTo>
                  <a:pt x="71" y="118"/>
                  <a:pt x="72" y="111"/>
                  <a:pt x="73" y="105"/>
                </a:cubicBezTo>
                <a:cubicBezTo>
                  <a:pt x="76" y="107"/>
                  <a:pt x="80" y="110"/>
                  <a:pt x="86" y="110"/>
                </a:cubicBezTo>
                <a:cubicBezTo>
                  <a:pt x="107" y="110"/>
                  <a:pt x="121" y="94"/>
                  <a:pt x="121" y="68"/>
                </a:cubicBezTo>
                <a:cubicBezTo>
                  <a:pt x="121" y="44"/>
                  <a:pt x="104" y="29"/>
                  <a:pt x="77" y="29"/>
                </a:cubicBezTo>
                <a:close/>
                <a:moveTo>
                  <a:pt x="86" y="105"/>
                </a:moveTo>
                <a:cubicBezTo>
                  <a:pt x="77" y="105"/>
                  <a:pt x="74" y="99"/>
                  <a:pt x="74" y="99"/>
                </a:cubicBezTo>
                <a:cubicBezTo>
                  <a:pt x="73" y="98"/>
                  <a:pt x="72" y="97"/>
                  <a:pt x="71" y="97"/>
                </a:cubicBezTo>
                <a:cubicBezTo>
                  <a:pt x="70" y="98"/>
                  <a:pt x="69" y="98"/>
                  <a:pt x="69" y="99"/>
                </a:cubicBezTo>
                <a:cubicBezTo>
                  <a:pt x="67" y="110"/>
                  <a:pt x="66" y="117"/>
                  <a:pt x="66" y="117"/>
                </a:cubicBezTo>
                <a:cubicBezTo>
                  <a:pt x="65" y="119"/>
                  <a:pt x="60" y="127"/>
                  <a:pt x="57" y="130"/>
                </a:cubicBezTo>
                <a:cubicBezTo>
                  <a:pt x="57" y="129"/>
                  <a:pt x="57" y="128"/>
                  <a:pt x="57" y="127"/>
                </a:cubicBezTo>
                <a:cubicBezTo>
                  <a:pt x="57" y="126"/>
                  <a:pt x="57" y="125"/>
                  <a:pt x="57" y="125"/>
                </a:cubicBezTo>
                <a:cubicBezTo>
                  <a:pt x="57" y="122"/>
                  <a:pt x="63" y="96"/>
                  <a:pt x="66" y="79"/>
                </a:cubicBezTo>
                <a:cubicBezTo>
                  <a:pt x="66" y="79"/>
                  <a:pt x="66" y="79"/>
                  <a:pt x="66" y="78"/>
                </a:cubicBezTo>
                <a:cubicBezTo>
                  <a:pt x="63" y="70"/>
                  <a:pt x="65" y="63"/>
                  <a:pt x="68" y="60"/>
                </a:cubicBezTo>
                <a:cubicBezTo>
                  <a:pt x="69" y="58"/>
                  <a:pt x="71" y="57"/>
                  <a:pt x="73" y="57"/>
                </a:cubicBezTo>
                <a:cubicBezTo>
                  <a:pt x="74" y="57"/>
                  <a:pt x="74" y="57"/>
                  <a:pt x="75" y="58"/>
                </a:cubicBezTo>
                <a:cubicBezTo>
                  <a:pt x="77" y="61"/>
                  <a:pt x="77" y="71"/>
                  <a:pt x="73" y="80"/>
                </a:cubicBezTo>
                <a:cubicBezTo>
                  <a:pt x="73" y="80"/>
                  <a:pt x="73" y="81"/>
                  <a:pt x="73" y="81"/>
                </a:cubicBezTo>
                <a:cubicBezTo>
                  <a:pt x="71" y="87"/>
                  <a:pt x="73" y="91"/>
                  <a:pt x="75" y="94"/>
                </a:cubicBezTo>
                <a:cubicBezTo>
                  <a:pt x="77" y="96"/>
                  <a:pt x="80" y="98"/>
                  <a:pt x="84" y="98"/>
                </a:cubicBezTo>
                <a:cubicBezTo>
                  <a:pt x="95" y="98"/>
                  <a:pt x="106" y="88"/>
                  <a:pt x="106" y="68"/>
                </a:cubicBezTo>
                <a:cubicBezTo>
                  <a:pt x="106" y="54"/>
                  <a:pt x="97" y="39"/>
                  <a:pt x="79" y="39"/>
                </a:cubicBezTo>
                <a:cubicBezTo>
                  <a:pt x="60" y="39"/>
                  <a:pt x="48" y="55"/>
                  <a:pt x="48" y="69"/>
                </a:cubicBezTo>
                <a:cubicBezTo>
                  <a:pt x="48" y="80"/>
                  <a:pt x="50" y="84"/>
                  <a:pt x="51" y="86"/>
                </a:cubicBezTo>
                <a:cubicBezTo>
                  <a:pt x="52" y="87"/>
                  <a:pt x="52" y="88"/>
                  <a:pt x="52" y="88"/>
                </a:cubicBezTo>
                <a:cubicBezTo>
                  <a:pt x="52" y="88"/>
                  <a:pt x="52" y="89"/>
                  <a:pt x="51" y="89"/>
                </a:cubicBezTo>
                <a:cubicBezTo>
                  <a:pt x="49" y="89"/>
                  <a:pt x="41" y="82"/>
                  <a:pt x="41" y="69"/>
                </a:cubicBezTo>
                <a:cubicBezTo>
                  <a:pt x="41" y="54"/>
                  <a:pt x="54" y="34"/>
                  <a:pt x="77" y="34"/>
                </a:cubicBezTo>
                <a:cubicBezTo>
                  <a:pt x="101" y="34"/>
                  <a:pt x="116" y="47"/>
                  <a:pt x="116" y="68"/>
                </a:cubicBezTo>
                <a:cubicBezTo>
                  <a:pt x="116" y="91"/>
                  <a:pt x="105" y="105"/>
                  <a:pt x="86" y="105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8" y="155"/>
                  <a:pt x="5" y="122"/>
                  <a:pt x="5" y="80"/>
                </a:cubicBezTo>
                <a:cubicBezTo>
                  <a:pt x="5" y="39"/>
                  <a:pt x="38" y="5"/>
                  <a:pt x="80" y="5"/>
                </a:cubicBezTo>
                <a:cubicBezTo>
                  <a:pt x="121" y="5"/>
                  <a:pt x="155" y="39"/>
                  <a:pt x="155" y="80"/>
                </a:cubicBezTo>
                <a:cubicBezTo>
                  <a:pt x="155" y="122"/>
                  <a:pt x="121" y="155"/>
                  <a:pt x="80" y="155"/>
                </a:cubicBezTo>
                <a:close/>
                <a:moveTo>
                  <a:pt x="80" y="11"/>
                </a:moveTo>
                <a:cubicBezTo>
                  <a:pt x="42" y="11"/>
                  <a:pt x="11" y="42"/>
                  <a:pt x="11" y="80"/>
                </a:cubicBezTo>
                <a:cubicBezTo>
                  <a:pt x="11" y="118"/>
                  <a:pt x="42" y="149"/>
                  <a:pt x="80" y="149"/>
                </a:cubicBezTo>
                <a:cubicBezTo>
                  <a:pt x="118" y="149"/>
                  <a:pt x="148" y="118"/>
                  <a:pt x="148" y="80"/>
                </a:cubicBezTo>
                <a:cubicBezTo>
                  <a:pt x="148" y="42"/>
                  <a:pt x="118" y="11"/>
                  <a:pt x="80" y="11"/>
                </a:cubicBezTo>
                <a:close/>
                <a:moveTo>
                  <a:pt x="80" y="144"/>
                </a:moveTo>
                <a:cubicBezTo>
                  <a:pt x="45" y="144"/>
                  <a:pt x="16" y="115"/>
                  <a:pt x="16" y="80"/>
                </a:cubicBezTo>
                <a:cubicBezTo>
                  <a:pt x="16" y="45"/>
                  <a:pt x="45" y="16"/>
                  <a:pt x="80" y="16"/>
                </a:cubicBezTo>
                <a:cubicBezTo>
                  <a:pt x="115" y="16"/>
                  <a:pt x="143" y="45"/>
                  <a:pt x="143" y="80"/>
                </a:cubicBezTo>
                <a:cubicBezTo>
                  <a:pt x="143" y="115"/>
                  <a:pt x="115" y="144"/>
                  <a:pt x="80" y="1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39EF1722-622D-660D-6274-CB776EC8FF0B}"/>
              </a:ext>
            </a:extLst>
          </p:cNvPr>
          <p:cNvSpPr>
            <a:spLocks noEditPoints="1"/>
          </p:cNvSpPr>
          <p:nvPr/>
        </p:nvSpPr>
        <p:spPr bwMode="auto">
          <a:xfrm>
            <a:off x="10648951" y="5227638"/>
            <a:ext cx="254000" cy="254000"/>
          </a:xfrm>
          <a:custGeom>
            <a:avLst/>
            <a:gdLst>
              <a:gd name="T0" fmla="*/ 124 w 160"/>
              <a:gd name="T1" fmla="*/ 50 h 160"/>
              <a:gd name="T2" fmla="*/ 112 w 160"/>
              <a:gd name="T3" fmla="*/ 40 h 160"/>
              <a:gd name="T4" fmla="*/ 108 w 160"/>
              <a:gd name="T5" fmla="*/ 40 h 160"/>
              <a:gd name="T6" fmla="*/ 82 w 160"/>
              <a:gd name="T7" fmla="*/ 66 h 160"/>
              <a:gd name="T8" fmla="*/ 83 w 160"/>
              <a:gd name="T9" fmla="*/ 69 h 160"/>
              <a:gd name="T10" fmla="*/ 86 w 160"/>
              <a:gd name="T11" fmla="*/ 68 h 160"/>
              <a:gd name="T12" fmla="*/ 92 w 160"/>
              <a:gd name="T13" fmla="*/ 66 h 160"/>
              <a:gd name="T14" fmla="*/ 94 w 160"/>
              <a:gd name="T15" fmla="*/ 68 h 160"/>
              <a:gd name="T16" fmla="*/ 83 w 160"/>
              <a:gd name="T17" fmla="*/ 91 h 160"/>
              <a:gd name="T18" fmla="*/ 75 w 160"/>
              <a:gd name="T19" fmla="*/ 68 h 160"/>
              <a:gd name="T20" fmla="*/ 59 w 160"/>
              <a:gd name="T21" fmla="*/ 42 h 160"/>
              <a:gd name="T22" fmla="*/ 33 w 160"/>
              <a:gd name="T23" fmla="*/ 65 h 160"/>
              <a:gd name="T24" fmla="*/ 33 w 160"/>
              <a:gd name="T25" fmla="*/ 66 h 160"/>
              <a:gd name="T26" fmla="*/ 34 w 160"/>
              <a:gd name="T27" fmla="*/ 69 h 160"/>
              <a:gd name="T28" fmla="*/ 37 w 160"/>
              <a:gd name="T29" fmla="*/ 71 h 160"/>
              <a:gd name="T30" fmla="*/ 41 w 160"/>
              <a:gd name="T31" fmla="*/ 70 h 160"/>
              <a:gd name="T32" fmla="*/ 44 w 160"/>
              <a:gd name="T33" fmla="*/ 68 h 160"/>
              <a:gd name="T34" fmla="*/ 49 w 160"/>
              <a:gd name="T35" fmla="*/ 79 h 160"/>
              <a:gd name="T36" fmla="*/ 50 w 160"/>
              <a:gd name="T37" fmla="*/ 83 h 160"/>
              <a:gd name="T38" fmla="*/ 71 w 160"/>
              <a:gd name="T39" fmla="*/ 126 h 160"/>
              <a:gd name="T40" fmla="*/ 107 w 160"/>
              <a:gd name="T41" fmla="*/ 101 h 160"/>
              <a:gd name="T42" fmla="*/ 124 w 160"/>
              <a:gd name="T43" fmla="*/ 50 h 160"/>
              <a:gd name="T44" fmla="*/ 103 w 160"/>
              <a:gd name="T45" fmla="*/ 98 h 160"/>
              <a:gd name="T46" fmla="*/ 71 w 160"/>
              <a:gd name="T47" fmla="*/ 120 h 160"/>
              <a:gd name="T48" fmla="*/ 64 w 160"/>
              <a:gd name="T49" fmla="*/ 108 h 160"/>
              <a:gd name="T50" fmla="*/ 55 w 160"/>
              <a:gd name="T51" fmla="*/ 82 h 160"/>
              <a:gd name="T52" fmla="*/ 54 w 160"/>
              <a:gd name="T53" fmla="*/ 77 h 160"/>
              <a:gd name="T54" fmla="*/ 44 w 160"/>
              <a:gd name="T55" fmla="*/ 63 h 160"/>
              <a:gd name="T56" fmla="*/ 39 w 160"/>
              <a:gd name="T57" fmla="*/ 65 h 160"/>
              <a:gd name="T58" fmla="*/ 59 w 160"/>
              <a:gd name="T59" fmla="*/ 47 h 160"/>
              <a:gd name="T60" fmla="*/ 70 w 160"/>
              <a:gd name="T61" fmla="*/ 69 h 160"/>
              <a:gd name="T62" fmla="*/ 81 w 160"/>
              <a:gd name="T63" fmla="*/ 97 h 160"/>
              <a:gd name="T64" fmla="*/ 84 w 160"/>
              <a:gd name="T65" fmla="*/ 97 h 160"/>
              <a:gd name="T66" fmla="*/ 98 w 160"/>
              <a:gd name="T67" fmla="*/ 65 h 160"/>
              <a:gd name="T68" fmla="*/ 92 w 160"/>
              <a:gd name="T69" fmla="*/ 61 h 160"/>
              <a:gd name="T70" fmla="*/ 88 w 160"/>
              <a:gd name="T71" fmla="*/ 62 h 160"/>
              <a:gd name="T72" fmla="*/ 108 w 160"/>
              <a:gd name="T73" fmla="*/ 45 h 160"/>
              <a:gd name="T74" fmla="*/ 111 w 160"/>
              <a:gd name="T75" fmla="*/ 45 h 160"/>
              <a:gd name="T76" fmla="*/ 120 w 160"/>
              <a:gd name="T77" fmla="*/ 52 h 160"/>
              <a:gd name="T78" fmla="*/ 103 w 160"/>
              <a:gd name="T79" fmla="*/ 98 h 160"/>
              <a:gd name="T80" fmla="*/ 80 w 160"/>
              <a:gd name="T81" fmla="*/ 11 h 160"/>
              <a:gd name="T82" fmla="*/ 11 w 160"/>
              <a:gd name="T83" fmla="*/ 80 h 160"/>
              <a:gd name="T84" fmla="*/ 80 w 160"/>
              <a:gd name="T85" fmla="*/ 149 h 160"/>
              <a:gd name="T86" fmla="*/ 150 w 160"/>
              <a:gd name="T87" fmla="*/ 80 h 160"/>
              <a:gd name="T88" fmla="*/ 80 w 160"/>
              <a:gd name="T89" fmla="*/ 11 h 160"/>
              <a:gd name="T90" fmla="*/ 80 w 160"/>
              <a:gd name="T91" fmla="*/ 144 h 160"/>
              <a:gd name="T92" fmla="*/ 16 w 160"/>
              <a:gd name="T93" fmla="*/ 80 h 160"/>
              <a:gd name="T94" fmla="*/ 80 w 160"/>
              <a:gd name="T95" fmla="*/ 16 h 160"/>
              <a:gd name="T96" fmla="*/ 144 w 160"/>
              <a:gd name="T97" fmla="*/ 80 h 160"/>
              <a:gd name="T98" fmla="*/ 80 w 160"/>
              <a:gd name="T99" fmla="*/ 144 h 160"/>
              <a:gd name="T100" fmla="*/ 80 w 160"/>
              <a:gd name="T101" fmla="*/ 0 h 160"/>
              <a:gd name="T102" fmla="*/ 0 w 160"/>
              <a:gd name="T103" fmla="*/ 80 h 160"/>
              <a:gd name="T104" fmla="*/ 80 w 160"/>
              <a:gd name="T105" fmla="*/ 160 h 160"/>
              <a:gd name="T106" fmla="*/ 160 w 160"/>
              <a:gd name="T107" fmla="*/ 80 h 160"/>
              <a:gd name="T108" fmla="*/ 80 w 160"/>
              <a:gd name="T109" fmla="*/ 0 h 160"/>
              <a:gd name="T110" fmla="*/ 80 w 160"/>
              <a:gd name="T111" fmla="*/ 155 h 160"/>
              <a:gd name="T112" fmla="*/ 5 w 160"/>
              <a:gd name="T113" fmla="*/ 80 h 160"/>
              <a:gd name="T114" fmla="*/ 80 w 160"/>
              <a:gd name="T115" fmla="*/ 5 h 160"/>
              <a:gd name="T116" fmla="*/ 155 w 160"/>
              <a:gd name="T117" fmla="*/ 80 h 160"/>
              <a:gd name="T118" fmla="*/ 80 w 160"/>
              <a:gd name="T119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124" y="50"/>
                </a:moveTo>
                <a:cubicBezTo>
                  <a:pt x="122" y="45"/>
                  <a:pt x="118" y="41"/>
                  <a:pt x="112" y="40"/>
                </a:cubicBezTo>
                <a:cubicBezTo>
                  <a:pt x="110" y="40"/>
                  <a:pt x="109" y="40"/>
                  <a:pt x="108" y="40"/>
                </a:cubicBezTo>
                <a:cubicBezTo>
                  <a:pt x="91" y="40"/>
                  <a:pt x="84" y="57"/>
                  <a:pt x="82" y="66"/>
                </a:cubicBezTo>
                <a:cubicBezTo>
                  <a:pt x="82" y="67"/>
                  <a:pt x="82" y="68"/>
                  <a:pt x="83" y="69"/>
                </a:cubicBezTo>
                <a:cubicBezTo>
                  <a:pt x="84" y="69"/>
                  <a:pt x="85" y="69"/>
                  <a:pt x="86" y="68"/>
                </a:cubicBezTo>
                <a:cubicBezTo>
                  <a:pt x="87" y="68"/>
                  <a:pt x="89" y="66"/>
                  <a:pt x="92" y="66"/>
                </a:cubicBezTo>
                <a:cubicBezTo>
                  <a:pt x="93" y="66"/>
                  <a:pt x="93" y="67"/>
                  <a:pt x="94" y="68"/>
                </a:cubicBezTo>
                <a:cubicBezTo>
                  <a:pt x="97" y="72"/>
                  <a:pt x="89" y="85"/>
                  <a:pt x="83" y="91"/>
                </a:cubicBezTo>
                <a:cubicBezTo>
                  <a:pt x="78" y="86"/>
                  <a:pt x="77" y="77"/>
                  <a:pt x="75" y="68"/>
                </a:cubicBezTo>
                <a:cubicBezTo>
                  <a:pt x="73" y="56"/>
                  <a:pt x="71" y="42"/>
                  <a:pt x="59" y="42"/>
                </a:cubicBezTo>
                <a:cubicBezTo>
                  <a:pt x="48" y="42"/>
                  <a:pt x="37" y="56"/>
                  <a:pt x="33" y="65"/>
                </a:cubicBezTo>
                <a:cubicBezTo>
                  <a:pt x="33" y="65"/>
                  <a:pt x="33" y="66"/>
                  <a:pt x="33" y="66"/>
                </a:cubicBezTo>
                <a:cubicBezTo>
                  <a:pt x="33" y="66"/>
                  <a:pt x="33" y="68"/>
                  <a:pt x="34" y="69"/>
                </a:cubicBezTo>
                <a:cubicBezTo>
                  <a:pt x="34" y="70"/>
                  <a:pt x="35" y="71"/>
                  <a:pt x="37" y="71"/>
                </a:cubicBezTo>
                <a:cubicBezTo>
                  <a:pt x="38" y="71"/>
                  <a:pt x="39" y="70"/>
                  <a:pt x="41" y="70"/>
                </a:cubicBezTo>
                <a:cubicBezTo>
                  <a:pt x="42" y="69"/>
                  <a:pt x="44" y="68"/>
                  <a:pt x="44" y="68"/>
                </a:cubicBezTo>
                <a:cubicBezTo>
                  <a:pt x="46" y="68"/>
                  <a:pt x="47" y="72"/>
                  <a:pt x="49" y="79"/>
                </a:cubicBezTo>
                <a:cubicBezTo>
                  <a:pt x="49" y="80"/>
                  <a:pt x="50" y="82"/>
                  <a:pt x="50" y="83"/>
                </a:cubicBezTo>
                <a:cubicBezTo>
                  <a:pt x="58" y="108"/>
                  <a:pt x="63" y="126"/>
                  <a:pt x="71" y="126"/>
                </a:cubicBezTo>
                <a:cubicBezTo>
                  <a:pt x="82" y="126"/>
                  <a:pt x="93" y="118"/>
                  <a:pt x="107" y="101"/>
                </a:cubicBezTo>
                <a:cubicBezTo>
                  <a:pt x="122" y="81"/>
                  <a:pt x="129" y="62"/>
                  <a:pt x="124" y="50"/>
                </a:cubicBezTo>
                <a:close/>
                <a:moveTo>
                  <a:pt x="103" y="98"/>
                </a:moveTo>
                <a:cubicBezTo>
                  <a:pt x="87" y="118"/>
                  <a:pt x="78" y="120"/>
                  <a:pt x="71" y="120"/>
                </a:cubicBezTo>
                <a:cubicBezTo>
                  <a:pt x="71" y="120"/>
                  <a:pt x="68" y="120"/>
                  <a:pt x="64" y="108"/>
                </a:cubicBezTo>
                <a:cubicBezTo>
                  <a:pt x="61" y="101"/>
                  <a:pt x="58" y="91"/>
                  <a:pt x="55" y="82"/>
                </a:cubicBezTo>
                <a:cubicBezTo>
                  <a:pt x="55" y="80"/>
                  <a:pt x="54" y="79"/>
                  <a:pt x="54" y="77"/>
                </a:cubicBezTo>
                <a:cubicBezTo>
                  <a:pt x="52" y="69"/>
                  <a:pt x="50" y="63"/>
                  <a:pt x="44" y="63"/>
                </a:cubicBezTo>
                <a:cubicBezTo>
                  <a:pt x="43" y="63"/>
                  <a:pt x="41" y="64"/>
                  <a:pt x="39" y="65"/>
                </a:cubicBezTo>
                <a:cubicBezTo>
                  <a:pt x="43" y="57"/>
                  <a:pt x="52" y="47"/>
                  <a:pt x="59" y="47"/>
                </a:cubicBezTo>
                <a:cubicBezTo>
                  <a:pt x="67" y="47"/>
                  <a:pt x="68" y="56"/>
                  <a:pt x="70" y="69"/>
                </a:cubicBezTo>
                <a:cubicBezTo>
                  <a:pt x="72" y="80"/>
                  <a:pt x="74" y="91"/>
                  <a:pt x="81" y="97"/>
                </a:cubicBezTo>
                <a:cubicBezTo>
                  <a:pt x="82" y="98"/>
                  <a:pt x="83" y="98"/>
                  <a:pt x="84" y="97"/>
                </a:cubicBezTo>
                <a:cubicBezTo>
                  <a:pt x="91" y="92"/>
                  <a:pt x="104" y="73"/>
                  <a:pt x="98" y="65"/>
                </a:cubicBezTo>
                <a:cubicBezTo>
                  <a:pt x="97" y="62"/>
                  <a:pt x="94" y="61"/>
                  <a:pt x="92" y="61"/>
                </a:cubicBezTo>
                <a:cubicBezTo>
                  <a:pt x="90" y="61"/>
                  <a:pt x="89" y="61"/>
                  <a:pt x="88" y="62"/>
                </a:cubicBezTo>
                <a:cubicBezTo>
                  <a:pt x="91" y="55"/>
                  <a:pt x="96" y="45"/>
                  <a:pt x="108" y="45"/>
                </a:cubicBezTo>
                <a:cubicBezTo>
                  <a:pt x="109" y="45"/>
                  <a:pt x="110" y="45"/>
                  <a:pt x="111" y="45"/>
                </a:cubicBezTo>
                <a:cubicBezTo>
                  <a:pt x="115" y="46"/>
                  <a:pt x="118" y="48"/>
                  <a:pt x="120" y="52"/>
                </a:cubicBezTo>
                <a:cubicBezTo>
                  <a:pt x="123" y="62"/>
                  <a:pt x="117" y="80"/>
                  <a:pt x="103" y="98"/>
                </a:cubicBezTo>
                <a:close/>
                <a:moveTo>
                  <a:pt x="80" y="11"/>
                </a:moveTo>
                <a:cubicBezTo>
                  <a:pt x="42" y="11"/>
                  <a:pt x="11" y="42"/>
                  <a:pt x="11" y="80"/>
                </a:cubicBezTo>
                <a:cubicBezTo>
                  <a:pt x="11" y="118"/>
                  <a:pt x="42" y="149"/>
                  <a:pt x="80" y="149"/>
                </a:cubicBezTo>
                <a:cubicBezTo>
                  <a:pt x="119" y="149"/>
                  <a:pt x="150" y="118"/>
                  <a:pt x="150" y="80"/>
                </a:cubicBezTo>
                <a:cubicBezTo>
                  <a:pt x="150" y="42"/>
                  <a:pt x="119" y="11"/>
                  <a:pt x="80" y="11"/>
                </a:cubicBezTo>
                <a:close/>
                <a:moveTo>
                  <a:pt x="80" y="144"/>
                </a:moveTo>
                <a:cubicBezTo>
                  <a:pt x="45" y="144"/>
                  <a:pt x="16" y="116"/>
                  <a:pt x="16" y="80"/>
                </a:cubicBezTo>
                <a:cubicBezTo>
                  <a:pt x="16" y="45"/>
                  <a:pt x="45" y="16"/>
                  <a:pt x="80" y="16"/>
                </a:cubicBezTo>
                <a:cubicBezTo>
                  <a:pt x="116" y="16"/>
                  <a:pt x="144" y="45"/>
                  <a:pt x="144" y="80"/>
                </a:cubicBezTo>
                <a:cubicBezTo>
                  <a:pt x="144" y="116"/>
                  <a:pt x="116" y="144"/>
                  <a:pt x="80" y="144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5" y="160"/>
                  <a:pt x="160" y="124"/>
                  <a:pt x="160" y="80"/>
                </a:cubicBezTo>
                <a:cubicBezTo>
                  <a:pt x="160" y="36"/>
                  <a:pt x="125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5" y="122"/>
                  <a:pt x="5" y="80"/>
                </a:cubicBezTo>
                <a:cubicBezTo>
                  <a:pt x="5" y="39"/>
                  <a:pt x="39" y="5"/>
                  <a:pt x="80" y="5"/>
                </a:cubicBezTo>
                <a:cubicBezTo>
                  <a:pt x="122" y="5"/>
                  <a:pt x="155" y="39"/>
                  <a:pt x="155" y="80"/>
                </a:cubicBezTo>
                <a:cubicBezTo>
                  <a:pt x="155" y="122"/>
                  <a:pt x="122" y="155"/>
                  <a:pt x="80" y="1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71542F8B-3D3A-053B-8130-E77E198C2EE5}"/>
              </a:ext>
            </a:extLst>
          </p:cNvPr>
          <p:cNvSpPr>
            <a:spLocks noEditPoints="1"/>
          </p:cNvSpPr>
          <p:nvPr/>
        </p:nvSpPr>
        <p:spPr bwMode="auto">
          <a:xfrm>
            <a:off x="2392363" y="5778500"/>
            <a:ext cx="254000" cy="254000"/>
          </a:xfrm>
          <a:custGeom>
            <a:avLst/>
            <a:gdLst>
              <a:gd name="T0" fmla="*/ 34 w 160"/>
              <a:gd name="T1" fmla="*/ 0 h 160"/>
              <a:gd name="T2" fmla="*/ 0 w 160"/>
              <a:gd name="T3" fmla="*/ 126 h 160"/>
              <a:gd name="T4" fmla="*/ 127 w 160"/>
              <a:gd name="T5" fmla="*/ 160 h 160"/>
              <a:gd name="T6" fmla="*/ 160 w 160"/>
              <a:gd name="T7" fmla="*/ 34 h 160"/>
              <a:gd name="T8" fmla="*/ 155 w 160"/>
              <a:gd name="T9" fmla="*/ 126 h 160"/>
              <a:gd name="T10" fmla="*/ 34 w 160"/>
              <a:gd name="T11" fmla="*/ 155 h 160"/>
              <a:gd name="T12" fmla="*/ 5 w 160"/>
              <a:gd name="T13" fmla="*/ 34 h 160"/>
              <a:gd name="T14" fmla="*/ 127 w 160"/>
              <a:gd name="T15" fmla="*/ 5 h 160"/>
              <a:gd name="T16" fmla="*/ 155 w 160"/>
              <a:gd name="T17" fmla="*/ 126 h 160"/>
              <a:gd name="T18" fmla="*/ 36 w 160"/>
              <a:gd name="T19" fmla="*/ 12 h 160"/>
              <a:gd name="T20" fmla="*/ 13 w 160"/>
              <a:gd name="T21" fmla="*/ 125 h 160"/>
              <a:gd name="T22" fmla="*/ 124 w 160"/>
              <a:gd name="T23" fmla="*/ 148 h 160"/>
              <a:gd name="T24" fmla="*/ 148 w 160"/>
              <a:gd name="T25" fmla="*/ 36 h 160"/>
              <a:gd name="T26" fmla="*/ 143 w 160"/>
              <a:gd name="T27" fmla="*/ 125 h 160"/>
              <a:gd name="T28" fmla="*/ 36 w 160"/>
              <a:gd name="T29" fmla="*/ 143 h 160"/>
              <a:gd name="T30" fmla="*/ 18 w 160"/>
              <a:gd name="T31" fmla="*/ 36 h 160"/>
              <a:gd name="T32" fmla="*/ 124 w 160"/>
              <a:gd name="T33" fmla="*/ 17 h 160"/>
              <a:gd name="T34" fmla="*/ 143 w 160"/>
              <a:gd name="T35" fmla="*/ 125 h 160"/>
              <a:gd name="T36" fmla="*/ 58 w 160"/>
              <a:gd name="T37" fmla="*/ 85 h 160"/>
              <a:gd name="T38" fmla="*/ 56 w 160"/>
              <a:gd name="T39" fmla="*/ 102 h 160"/>
              <a:gd name="T40" fmla="*/ 92 w 160"/>
              <a:gd name="T41" fmla="*/ 109 h 160"/>
              <a:gd name="T42" fmla="*/ 105 w 160"/>
              <a:gd name="T43" fmla="*/ 88 h 160"/>
              <a:gd name="T44" fmla="*/ 100 w 160"/>
              <a:gd name="T45" fmla="*/ 97 h 160"/>
              <a:gd name="T46" fmla="*/ 63 w 160"/>
              <a:gd name="T47" fmla="*/ 104 h 160"/>
              <a:gd name="T48" fmla="*/ 61 w 160"/>
              <a:gd name="T49" fmla="*/ 90 h 160"/>
              <a:gd name="T50" fmla="*/ 100 w 160"/>
              <a:gd name="T51" fmla="*/ 97 h 160"/>
              <a:gd name="T52" fmla="*/ 107 w 160"/>
              <a:gd name="T53" fmla="*/ 63 h 160"/>
              <a:gd name="T54" fmla="*/ 83 w 160"/>
              <a:gd name="T55" fmla="*/ 29 h 160"/>
              <a:gd name="T56" fmla="*/ 34 w 160"/>
              <a:gd name="T57" fmla="*/ 53 h 160"/>
              <a:gd name="T58" fmla="*/ 58 w 160"/>
              <a:gd name="T59" fmla="*/ 131 h 160"/>
              <a:gd name="T60" fmla="*/ 127 w 160"/>
              <a:gd name="T61" fmla="*/ 97 h 160"/>
              <a:gd name="T62" fmla="*/ 117 w 160"/>
              <a:gd name="T63" fmla="*/ 63 h 160"/>
              <a:gd name="T64" fmla="*/ 92 w 160"/>
              <a:gd name="T65" fmla="*/ 126 h 160"/>
              <a:gd name="T66" fmla="*/ 39 w 160"/>
              <a:gd name="T67" fmla="*/ 107 h 160"/>
              <a:gd name="T68" fmla="*/ 58 w 160"/>
              <a:gd name="T69" fmla="*/ 34 h 160"/>
              <a:gd name="T70" fmla="*/ 102 w 160"/>
              <a:gd name="T71" fmla="*/ 53 h 160"/>
              <a:gd name="T72" fmla="*/ 104 w 160"/>
              <a:gd name="T73" fmla="*/ 68 h 160"/>
              <a:gd name="T74" fmla="*/ 122 w 160"/>
              <a:gd name="T75" fmla="*/ 73 h 160"/>
              <a:gd name="T76" fmla="*/ 58 w 160"/>
              <a:gd name="T77" fmla="*/ 68 h 160"/>
              <a:gd name="T78" fmla="*/ 85 w 160"/>
              <a:gd name="T79" fmla="*/ 66 h 160"/>
              <a:gd name="T80" fmla="*/ 78 w 160"/>
              <a:gd name="T81" fmla="*/ 51 h 160"/>
              <a:gd name="T82" fmla="*/ 56 w 160"/>
              <a:gd name="T83" fmla="*/ 58 h 160"/>
              <a:gd name="T84" fmla="*/ 58 w 160"/>
              <a:gd name="T85" fmla="*/ 68 h 160"/>
              <a:gd name="T86" fmla="*/ 63 w 160"/>
              <a:gd name="T87" fmla="*/ 56 h 160"/>
              <a:gd name="T88" fmla="*/ 80 w 160"/>
              <a:gd name="T89" fmla="*/ 58 h 160"/>
              <a:gd name="T90" fmla="*/ 61 w 160"/>
              <a:gd name="T91" fmla="*/ 6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127" y="0"/>
                </a:moveTo>
                <a:cubicBezTo>
                  <a:pt x="34" y="0"/>
                  <a:pt x="34" y="0"/>
                  <a:pt x="34" y="0"/>
                </a:cubicBezTo>
                <a:cubicBezTo>
                  <a:pt x="15" y="0"/>
                  <a:pt x="0" y="15"/>
                  <a:pt x="0" y="34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45"/>
                  <a:pt x="15" y="160"/>
                  <a:pt x="34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45" y="160"/>
                  <a:pt x="160" y="145"/>
                  <a:pt x="160" y="126"/>
                </a:cubicBezTo>
                <a:cubicBezTo>
                  <a:pt x="160" y="34"/>
                  <a:pt x="160" y="34"/>
                  <a:pt x="160" y="34"/>
                </a:cubicBezTo>
                <a:cubicBezTo>
                  <a:pt x="160" y="15"/>
                  <a:pt x="145" y="0"/>
                  <a:pt x="127" y="0"/>
                </a:cubicBezTo>
                <a:close/>
                <a:moveTo>
                  <a:pt x="155" y="126"/>
                </a:moveTo>
                <a:cubicBezTo>
                  <a:pt x="155" y="142"/>
                  <a:pt x="142" y="155"/>
                  <a:pt x="127" y="155"/>
                </a:cubicBezTo>
                <a:cubicBezTo>
                  <a:pt x="34" y="155"/>
                  <a:pt x="34" y="155"/>
                  <a:pt x="34" y="155"/>
                </a:cubicBezTo>
                <a:cubicBezTo>
                  <a:pt x="18" y="155"/>
                  <a:pt x="5" y="142"/>
                  <a:pt x="5" y="126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18"/>
                  <a:pt x="18" y="5"/>
                  <a:pt x="34" y="5"/>
                </a:cubicBezTo>
                <a:cubicBezTo>
                  <a:pt x="127" y="5"/>
                  <a:pt x="127" y="5"/>
                  <a:pt x="127" y="5"/>
                </a:cubicBezTo>
                <a:cubicBezTo>
                  <a:pt x="142" y="5"/>
                  <a:pt x="155" y="18"/>
                  <a:pt x="155" y="34"/>
                </a:cubicBezTo>
                <a:lnTo>
                  <a:pt x="155" y="126"/>
                </a:lnTo>
                <a:close/>
                <a:moveTo>
                  <a:pt x="124" y="12"/>
                </a:moveTo>
                <a:cubicBezTo>
                  <a:pt x="36" y="12"/>
                  <a:pt x="36" y="12"/>
                  <a:pt x="36" y="12"/>
                </a:cubicBezTo>
                <a:cubicBezTo>
                  <a:pt x="23" y="12"/>
                  <a:pt x="13" y="23"/>
                  <a:pt x="13" y="36"/>
                </a:cubicBezTo>
                <a:cubicBezTo>
                  <a:pt x="13" y="125"/>
                  <a:pt x="13" y="125"/>
                  <a:pt x="13" y="125"/>
                </a:cubicBezTo>
                <a:cubicBezTo>
                  <a:pt x="13" y="137"/>
                  <a:pt x="23" y="148"/>
                  <a:pt x="36" y="148"/>
                </a:cubicBezTo>
                <a:cubicBezTo>
                  <a:pt x="124" y="148"/>
                  <a:pt x="124" y="148"/>
                  <a:pt x="124" y="148"/>
                </a:cubicBezTo>
                <a:cubicBezTo>
                  <a:pt x="137" y="148"/>
                  <a:pt x="148" y="137"/>
                  <a:pt x="148" y="125"/>
                </a:cubicBezTo>
                <a:cubicBezTo>
                  <a:pt x="148" y="36"/>
                  <a:pt x="148" y="36"/>
                  <a:pt x="148" y="36"/>
                </a:cubicBezTo>
                <a:cubicBezTo>
                  <a:pt x="148" y="23"/>
                  <a:pt x="137" y="12"/>
                  <a:pt x="124" y="12"/>
                </a:cubicBezTo>
                <a:close/>
                <a:moveTo>
                  <a:pt x="143" y="125"/>
                </a:moveTo>
                <a:cubicBezTo>
                  <a:pt x="143" y="135"/>
                  <a:pt x="134" y="143"/>
                  <a:pt x="124" y="143"/>
                </a:cubicBezTo>
                <a:cubicBezTo>
                  <a:pt x="36" y="143"/>
                  <a:pt x="36" y="143"/>
                  <a:pt x="36" y="143"/>
                </a:cubicBezTo>
                <a:cubicBezTo>
                  <a:pt x="26" y="143"/>
                  <a:pt x="18" y="135"/>
                  <a:pt x="18" y="125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26"/>
                  <a:pt x="26" y="17"/>
                  <a:pt x="36" y="17"/>
                </a:cubicBezTo>
                <a:cubicBezTo>
                  <a:pt x="124" y="17"/>
                  <a:pt x="124" y="17"/>
                  <a:pt x="124" y="17"/>
                </a:cubicBezTo>
                <a:cubicBezTo>
                  <a:pt x="134" y="17"/>
                  <a:pt x="143" y="26"/>
                  <a:pt x="143" y="36"/>
                </a:cubicBezTo>
                <a:lnTo>
                  <a:pt x="143" y="125"/>
                </a:lnTo>
                <a:close/>
                <a:moveTo>
                  <a:pt x="103" y="85"/>
                </a:moveTo>
                <a:cubicBezTo>
                  <a:pt x="58" y="85"/>
                  <a:pt x="58" y="85"/>
                  <a:pt x="58" y="85"/>
                </a:cubicBezTo>
                <a:cubicBezTo>
                  <a:pt x="57" y="85"/>
                  <a:pt x="56" y="86"/>
                  <a:pt x="56" y="88"/>
                </a:cubicBezTo>
                <a:cubicBezTo>
                  <a:pt x="56" y="102"/>
                  <a:pt x="56" y="102"/>
                  <a:pt x="56" y="102"/>
                </a:cubicBezTo>
                <a:cubicBezTo>
                  <a:pt x="56" y="106"/>
                  <a:pt x="59" y="109"/>
                  <a:pt x="63" y="109"/>
                </a:cubicBezTo>
                <a:cubicBezTo>
                  <a:pt x="92" y="109"/>
                  <a:pt x="92" y="109"/>
                  <a:pt x="92" y="109"/>
                </a:cubicBezTo>
                <a:cubicBezTo>
                  <a:pt x="99" y="109"/>
                  <a:pt x="105" y="104"/>
                  <a:pt x="105" y="97"/>
                </a:cubicBezTo>
                <a:cubicBezTo>
                  <a:pt x="105" y="88"/>
                  <a:pt x="105" y="88"/>
                  <a:pt x="105" y="88"/>
                </a:cubicBezTo>
                <a:cubicBezTo>
                  <a:pt x="105" y="86"/>
                  <a:pt x="104" y="85"/>
                  <a:pt x="103" y="85"/>
                </a:cubicBezTo>
                <a:close/>
                <a:moveTo>
                  <a:pt x="100" y="97"/>
                </a:moveTo>
                <a:cubicBezTo>
                  <a:pt x="100" y="101"/>
                  <a:pt x="96" y="104"/>
                  <a:pt x="92" y="104"/>
                </a:cubicBezTo>
                <a:cubicBezTo>
                  <a:pt x="63" y="104"/>
                  <a:pt x="63" y="104"/>
                  <a:pt x="63" y="104"/>
                </a:cubicBezTo>
                <a:cubicBezTo>
                  <a:pt x="62" y="104"/>
                  <a:pt x="61" y="103"/>
                  <a:pt x="61" y="102"/>
                </a:cubicBezTo>
                <a:cubicBezTo>
                  <a:pt x="61" y="90"/>
                  <a:pt x="61" y="90"/>
                  <a:pt x="61" y="90"/>
                </a:cubicBezTo>
                <a:cubicBezTo>
                  <a:pt x="100" y="90"/>
                  <a:pt x="100" y="90"/>
                  <a:pt x="100" y="90"/>
                </a:cubicBezTo>
                <a:lnTo>
                  <a:pt x="100" y="97"/>
                </a:lnTo>
                <a:close/>
                <a:moveTo>
                  <a:pt x="117" y="63"/>
                </a:moveTo>
                <a:cubicBezTo>
                  <a:pt x="107" y="63"/>
                  <a:pt x="107" y="63"/>
                  <a:pt x="107" y="63"/>
                </a:cubicBezTo>
                <a:cubicBezTo>
                  <a:pt x="107" y="53"/>
                  <a:pt x="107" y="53"/>
                  <a:pt x="107" y="53"/>
                </a:cubicBezTo>
                <a:cubicBezTo>
                  <a:pt x="107" y="40"/>
                  <a:pt x="96" y="29"/>
                  <a:pt x="83" y="29"/>
                </a:cubicBezTo>
                <a:cubicBezTo>
                  <a:pt x="58" y="29"/>
                  <a:pt x="58" y="29"/>
                  <a:pt x="58" y="29"/>
                </a:cubicBezTo>
                <a:cubicBezTo>
                  <a:pt x="44" y="29"/>
                  <a:pt x="34" y="40"/>
                  <a:pt x="34" y="53"/>
                </a:cubicBezTo>
                <a:cubicBezTo>
                  <a:pt x="34" y="107"/>
                  <a:pt x="34" y="107"/>
                  <a:pt x="34" y="107"/>
                </a:cubicBezTo>
                <a:cubicBezTo>
                  <a:pt x="34" y="121"/>
                  <a:pt x="44" y="131"/>
                  <a:pt x="58" y="131"/>
                </a:cubicBezTo>
                <a:cubicBezTo>
                  <a:pt x="92" y="131"/>
                  <a:pt x="92" y="131"/>
                  <a:pt x="92" y="131"/>
                </a:cubicBezTo>
                <a:cubicBezTo>
                  <a:pt x="111" y="131"/>
                  <a:pt x="127" y="116"/>
                  <a:pt x="127" y="97"/>
                </a:cubicBezTo>
                <a:cubicBezTo>
                  <a:pt x="127" y="73"/>
                  <a:pt x="127" y="73"/>
                  <a:pt x="127" y="73"/>
                </a:cubicBezTo>
                <a:cubicBezTo>
                  <a:pt x="127" y="68"/>
                  <a:pt x="123" y="63"/>
                  <a:pt x="117" y="63"/>
                </a:cubicBezTo>
                <a:close/>
                <a:moveTo>
                  <a:pt x="122" y="97"/>
                </a:moveTo>
                <a:cubicBezTo>
                  <a:pt x="122" y="113"/>
                  <a:pt x="109" y="126"/>
                  <a:pt x="92" y="126"/>
                </a:cubicBezTo>
                <a:cubicBezTo>
                  <a:pt x="58" y="126"/>
                  <a:pt x="58" y="126"/>
                  <a:pt x="58" y="126"/>
                </a:cubicBezTo>
                <a:cubicBezTo>
                  <a:pt x="47" y="126"/>
                  <a:pt x="39" y="118"/>
                  <a:pt x="39" y="107"/>
                </a:cubicBezTo>
                <a:cubicBezTo>
                  <a:pt x="39" y="53"/>
                  <a:pt x="39" y="53"/>
                  <a:pt x="39" y="53"/>
                </a:cubicBezTo>
                <a:cubicBezTo>
                  <a:pt x="39" y="42"/>
                  <a:pt x="47" y="34"/>
                  <a:pt x="58" y="34"/>
                </a:cubicBezTo>
                <a:cubicBezTo>
                  <a:pt x="83" y="34"/>
                  <a:pt x="83" y="34"/>
                  <a:pt x="83" y="34"/>
                </a:cubicBezTo>
                <a:cubicBezTo>
                  <a:pt x="93" y="34"/>
                  <a:pt x="102" y="42"/>
                  <a:pt x="102" y="53"/>
                </a:cubicBezTo>
                <a:cubicBezTo>
                  <a:pt x="102" y="66"/>
                  <a:pt x="102" y="66"/>
                  <a:pt x="102" y="66"/>
                </a:cubicBezTo>
                <a:cubicBezTo>
                  <a:pt x="102" y="67"/>
                  <a:pt x="103" y="68"/>
                  <a:pt x="104" y="68"/>
                </a:cubicBezTo>
                <a:cubicBezTo>
                  <a:pt x="117" y="68"/>
                  <a:pt x="117" y="68"/>
                  <a:pt x="117" y="68"/>
                </a:cubicBezTo>
                <a:cubicBezTo>
                  <a:pt x="120" y="68"/>
                  <a:pt x="122" y="70"/>
                  <a:pt x="122" y="73"/>
                </a:cubicBezTo>
                <a:lnTo>
                  <a:pt x="122" y="97"/>
                </a:lnTo>
                <a:close/>
                <a:moveTo>
                  <a:pt x="58" y="68"/>
                </a:moveTo>
                <a:cubicBezTo>
                  <a:pt x="82" y="68"/>
                  <a:pt x="82" y="68"/>
                  <a:pt x="82" y="68"/>
                </a:cubicBezTo>
                <a:cubicBezTo>
                  <a:pt x="84" y="68"/>
                  <a:pt x="85" y="67"/>
                  <a:pt x="85" y="66"/>
                </a:cubicBezTo>
                <a:cubicBezTo>
                  <a:pt x="85" y="58"/>
                  <a:pt x="85" y="58"/>
                  <a:pt x="85" y="58"/>
                </a:cubicBezTo>
                <a:cubicBezTo>
                  <a:pt x="85" y="54"/>
                  <a:pt x="82" y="51"/>
                  <a:pt x="78" y="51"/>
                </a:cubicBezTo>
                <a:cubicBezTo>
                  <a:pt x="63" y="51"/>
                  <a:pt x="63" y="51"/>
                  <a:pt x="63" y="51"/>
                </a:cubicBezTo>
                <a:cubicBezTo>
                  <a:pt x="59" y="51"/>
                  <a:pt x="56" y="54"/>
                  <a:pt x="56" y="58"/>
                </a:cubicBezTo>
                <a:cubicBezTo>
                  <a:pt x="56" y="66"/>
                  <a:pt x="56" y="66"/>
                  <a:pt x="56" y="66"/>
                </a:cubicBezTo>
                <a:cubicBezTo>
                  <a:pt x="56" y="67"/>
                  <a:pt x="57" y="68"/>
                  <a:pt x="58" y="68"/>
                </a:cubicBezTo>
                <a:close/>
                <a:moveTo>
                  <a:pt x="61" y="58"/>
                </a:moveTo>
                <a:cubicBezTo>
                  <a:pt x="61" y="57"/>
                  <a:pt x="62" y="56"/>
                  <a:pt x="63" y="56"/>
                </a:cubicBezTo>
                <a:cubicBezTo>
                  <a:pt x="78" y="56"/>
                  <a:pt x="78" y="56"/>
                  <a:pt x="78" y="56"/>
                </a:cubicBezTo>
                <a:cubicBezTo>
                  <a:pt x="79" y="56"/>
                  <a:pt x="80" y="57"/>
                  <a:pt x="80" y="58"/>
                </a:cubicBezTo>
                <a:cubicBezTo>
                  <a:pt x="80" y="63"/>
                  <a:pt x="80" y="63"/>
                  <a:pt x="80" y="63"/>
                </a:cubicBezTo>
                <a:cubicBezTo>
                  <a:pt x="61" y="63"/>
                  <a:pt x="61" y="63"/>
                  <a:pt x="61" y="63"/>
                </a:cubicBezTo>
                <a:lnTo>
                  <a:pt x="61" y="5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FFBB9A82-9B37-5657-2A13-52777F4564D9}"/>
              </a:ext>
            </a:extLst>
          </p:cNvPr>
          <p:cNvSpPr>
            <a:spLocks noEditPoints="1"/>
          </p:cNvSpPr>
          <p:nvPr/>
        </p:nvSpPr>
        <p:spPr bwMode="auto">
          <a:xfrm>
            <a:off x="8999538" y="5227638"/>
            <a:ext cx="254000" cy="254000"/>
          </a:xfrm>
          <a:custGeom>
            <a:avLst/>
            <a:gdLst>
              <a:gd name="T0" fmla="*/ 154 w 160"/>
              <a:gd name="T1" fmla="*/ 80 h 160"/>
              <a:gd name="T2" fmla="*/ 66 w 160"/>
              <a:gd name="T3" fmla="*/ 7 h 160"/>
              <a:gd name="T4" fmla="*/ 0 w 160"/>
              <a:gd name="T5" fmla="*/ 43 h 160"/>
              <a:gd name="T6" fmla="*/ 5 w 160"/>
              <a:gd name="T7" fmla="*/ 80 h 160"/>
              <a:gd name="T8" fmla="*/ 94 w 160"/>
              <a:gd name="T9" fmla="*/ 153 h 160"/>
              <a:gd name="T10" fmla="*/ 160 w 160"/>
              <a:gd name="T11" fmla="*/ 118 h 160"/>
              <a:gd name="T12" fmla="*/ 117 w 160"/>
              <a:gd name="T13" fmla="*/ 155 h 160"/>
              <a:gd name="T14" fmla="*/ 94 w 160"/>
              <a:gd name="T15" fmla="*/ 148 h 160"/>
              <a:gd name="T16" fmla="*/ 80 w 160"/>
              <a:gd name="T17" fmla="*/ 150 h 160"/>
              <a:gd name="T18" fmla="*/ 12 w 160"/>
              <a:gd name="T19" fmla="*/ 66 h 160"/>
              <a:gd name="T20" fmla="*/ 5 w 160"/>
              <a:gd name="T21" fmla="*/ 43 h 160"/>
              <a:gd name="T22" fmla="*/ 64 w 160"/>
              <a:gd name="T23" fmla="*/ 12 h 160"/>
              <a:gd name="T24" fmla="*/ 80 w 160"/>
              <a:gd name="T25" fmla="*/ 11 h 160"/>
              <a:gd name="T26" fmla="*/ 148 w 160"/>
              <a:gd name="T27" fmla="*/ 94 h 160"/>
              <a:gd name="T28" fmla="*/ 155 w 160"/>
              <a:gd name="T29" fmla="*/ 118 h 160"/>
              <a:gd name="T30" fmla="*/ 139 w 160"/>
              <a:gd name="T31" fmla="*/ 97 h 160"/>
              <a:gd name="T32" fmla="*/ 142 w 160"/>
              <a:gd name="T33" fmla="*/ 80 h 160"/>
              <a:gd name="T34" fmla="*/ 67 w 160"/>
              <a:gd name="T35" fmla="*/ 20 h 160"/>
              <a:gd name="T36" fmla="*/ 59 w 160"/>
              <a:gd name="T37" fmla="*/ 18 h 160"/>
              <a:gd name="T38" fmla="*/ 12 w 160"/>
              <a:gd name="T39" fmla="*/ 43 h 160"/>
              <a:gd name="T40" fmla="*/ 20 w 160"/>
              <a:gd name="T41" fmla="*/ 63 h 160"/>
              <a:gd name="T42" fmla="*/ 18 w 160"/>
              <a:gd name="T43" fmla="*/ 80 h 160"/>
              <a:gd name="T44" fmla="*/ 92 w 160"/>
              <a:gd name="T45" fmla="*/ 141 h 160"/>
              <a:gd name="T46" fmla="*/ 100 w 160"/>
              <a:gd name="T47" fmla="*/ 142 h 160"/>
              <a:gd name="T48" fmla="*/ 147 w 160"/>
              <a:gd name="T49" fmla="*/ 118 h 160"/>
              <a:gd name="T50" fmla="*/ 139 w 160"/>
              <a:gd name="T51" fmla="*/ 97 h 160"/>
              <a:gd name="T52" fmla="*/ 103 w 160"/>
              <a:gd name="T53" fmla="*/ 138 h 160"/>
              <a:gd name="T54" fmla="*/ 97 w 160"/>
              <a:gd name="T55" fmla="*/ 135 h 160"/>
              <a:gd name="T56" fmla="*/ 91 w 160"/>
              <a:gd name="T57" fmla="*/ 136 h 160"/>
              <a:gd name="T58" fmla="*/ 23 w 160"/>
              <a:gd name="T59" fmla="*/ 80 h 160"/>
              <a:gd name="T60" fmla="*/ 25 w 160"/>
              <a:gd name="T61" fmla="*/ 63 h 160"/>
              <a:gd name="T62" fmla="*/ 22 w 160"/>
              <a:gd name="T63" fmla="*/ 57 h 160"/>
              <a:gd name="T64" fmla="*/ 42 w 160"/>
              <a:gd name="T65" fmla="*/ 18 h 160"/>
              <a:gd name="T66" fmla="*/ 61 w 160"/>
              <a:gd name="T67" fmla="*/ 25 h 160"/>
              <a:gd name="T68" fmla="*/ 68 w 160"/>
              <a:gd name="T69" fmla="*/ 25 h 160"/>
              <a:gd name="T70" fmla="*/ 137 w 160"/>
              <a:gd name="T71" fmla="*/ 80 h 160"/>
              <a:gd name="T72" fmla="*/ 134 w 160"/>
              <a:gd name="T73" fmla="*/ 97 h 160"/>
              <a:gd name="T74" fmla="*/ 138 w 160"/>
              <a:gd name="T75" fmla="*/ 103 h 160"/>
              <a:gd name="T76" fmla="*/ 117 w 160"/>
              <a:gd name="T77" fmla="*/ 143 h 160"/>
              <a:gd name="T78" fmla="*/ 70 w 160"/>
              <a:gd name="T79" fmla="*/ 41 h 160"/>
              <a:gd name="T80" fmla="*/ 80 w 160"/>
              <a:gd name="T81" fmla="*/ 89 h 160"/>
              <a:gd name="T82" fmla="*/ 90 w 160"/>
              <a:gd name="T83" fmla="*/ 103 h 160"/>
              <a:gd name="T84" fmla="*/ 66 w 160"/>
              <a:gd name="T85" fmla="*/ 94 h 160"/>
              <a:gd name="T86" fmla="*/ 54 w 160"/>
              <a:gd name="T87" fmla="*/ 91 h 160"/>
              <a:gd name="T88" fmla="*/ 51 w 160"/>
              <a:gd name="T89" fmla="*/ 103 h 160"/>
              <a:gd name="T90" fmla="*/ 94 w 160"/>
              <a:gd name="T91" fmla="*/ 120 h 160"/>
              <a:gd name="T92" fmla="*/ 84 w 160"/>
              <a:gd name="T93" fmla="*/ 72 h 160"/>
              <a:gd name="T94" fmla="*/ 75 w 160"/>
              <a:gd name="T95" fmla="*/ 58 h 160"/>
              <a:gd name="T96" fmla="*/ 99 w 160"/>
              <a:gd name="T97" fmla="*/ 66 h 160"/>
              <a:gd name="T98" fmla="*/ 110 w 160"/>
              <a:gd name="T99" fmla="*/ 70 h 160"/>
              <a:gd name="T100" fmla="*/ 114 w 160"/>
              <a:gd name="T101" fmla="*/ 58 h 160"/>
              <a:gd name="T102" fmla="*/ 110 w 160"/>
              <a:gd name="T103" fmla="*/ 63 h 160"/>
              <a:gd name="T104" fmla="*/ 103 w 160"/>
              <a:gd name="T105" fmla="*/ 64 h 160"/>
              <a:gd name="T106" fmla="*/ 74 w 160"/>
              <a:gd name="T107" fmla="*/ 53 h 160"/>
              <a:gd name="T108" fmla="*/ 83 w 160"/>
              <a:gd name="T109" fmla="*/ 77 h 160"/>
              <a:gd name="T110" fmla="*/ 93 w 160"/>
              <a:gd name="T111" fmla="*/ 115 h 160"/>
              <a:gd name="T112" fmla="*/ 55 w 160"/>
              <a:gd name="T113" fmla="*/ 100 h 160"/>
              <a:gd name="T114" fmla="*/ 57 w 160"/>
              <a:gd name="T115" fmla="*/ 95 h 160"/>
              <a:gd name="T116" fmla="*/ 62 w 160"/>
              <a:gd name="T117" fmla="*/ 97 h 160"/>
              <a:gd name="T118" fmla="*/ 91 w 160"/>
              <a:gd name="T119" fmla="*/ 108 h 160"/>
              <a:gd name="T120" fmla="*/ 81 w 160"/>
              <a:gd name="T121" fmla="*/ 84 h 160"/>
              <a:gd name="T122" fmla="*/ 72 w 160"/>
              <a:gd name="T123" fmla="*/ 46 h 160"/>
              <a:gd name="T124" fmla="*/ 109 w 160"/>
              <a:gd name="T125" fmla="*/ 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60">
                <a:moveTo>
                  <a:pt x="153" y="94"/>
                </a:moveTo>
                <a:cubicBezTo>
                  <a:pt x="154" y="90"/>
                  <a:pt x="154" y="85"/>
                  <a:pt x="154" y="80"/>
                </a:cubicBezTo>
                <a:cubicBezTo>
                  <a:pt x="154" y="39"/>
                  <a:pt x="121" y="6"/>
                  <a:pt x="80" y="6"/>
                </a:cubicBezTo>
                <a:cubicBezTo>
                  <a:pt x="75" y="6"/>
                  <a:pt x="70" y="6"/>
                  <a:pt x="66" y="7"/>
                </a:cubicBezTo>
                <a:cubicBezTo>
                  <a:pt x="59" y="3"/>
                  <a:pt x="51" y="0"/>
                  <a:pt x="42" y="0"/>
                </a:cubicBezTo>
                <a:cubicBezTo>
                  <a:pt x="19" y="0"/>
                  <a:pt x="0" y="19"/>
                  <a:pt x="0" y="43"/>
                </a:cubicBezTo>
                <a:cubicBezTo>
                  <a:pt x="0" y="51"/>
                  <a:pt x="2" y="59"/>
                  <a:pt x="7" y="66"/>
                </a:cubicBezTo>
                <a:cubicBezTo>
                  <a:pt x="6" y="71"/>
                  <a:pt x="5" y="76"/>
                  <a:pt x="5" y="80"/>
                </a:cubicBezTo>
                <a:cubicBezTo>
                  <a:pt x="5" y="121"/>
                  <a:pt x="39" y="155"/>
                  <a:pt x="80" y="155"/>
                </a:cubicBezTo>
                <a:cubicBezTo>
                  <a:pt x="85" y="155"/>
                  <a:pt x="89" y="154"/>
                  <a:pt x="94" y="153"/>
                </a:cubicBezTo>
                <a:cubicBezTo>
                  <a:pt x="101" y="158"/>
                  <a:pt x="109" y="160"/>
                  <a:pt x="117" y="160"/>
                </a:cubicBezTo>
                <a:cubicBezTo>
                  <a:pt x="141" y="160"/>
                  <a:pt x="160" y="141"/>
                  <a:pt x="160" y="118"/>
                </a:cubicBezTo>
                <a:cubicBezTo>
                  <a:pt x="160" y="109"/>
                  <a:pt x="157" y="101"/>
                  <a:pt x="153" y="94"/>
                </a:cubicBezTo>
                <a:close/>
                <a:moveTo>
                  <a:pt x="117" y="155"/>
                </a:moveTo>
                <a:cubicBezTo>
                  <a:pt x="110" y="155"/>
                  <a:pt x="102" y="153"/>
                  <a:pt x="96" y="149"/>
                </a:cubicBezTo>
                <a:cubicBezTo>
                  <a:pt x="95" y="148"/>
                  <a:pt x="95" y="148"/>
                  <a:pt x="94" y="148"/>
                </a:cubicBezTo>
                <a:cubicBezTo>
                  <a:pt x="94" y="148"/>
                  <a:pt x="94" y="148"/>
                  <a:pt x="94" y="148"/>
                </a:cubicBezTo>
                <a:cubicBezTo>
                  <a:pt x="89" y="149"/>
                  <a:pt x="85" y="150"/>
                  <a:pt x="80" y="150"/>
                </a:cubicBezTo>
                <a:cubicBezTo>
                  <a:pt x="42" y="150"/>
                  <a:pt x="10" y="118"/>
                  <a:pt x="10" y="80"/>
                </a:cubicBezTo>
                <a:cubicBezTo>
                  <a:pt x="10" y="75"/>
                  <a:pt x="11" y="71"/>
                  <a:pt x="12" y="66"/>
                </a:cubicBezTo>
                <a:cubicBezTo>
                  <a:pt x="12" y="65"/>
                  <a:pt x="12" y="65"/>
                  <a:pt x="12" y="64"/>
                </a:cubicBezTo>
                <a:cubicBezTo>
                  <a:pt x="7" y="58"/>
                  <a:pt x="5" y="50"/>
                  <a:pt x="5" y="43"/>
                </a:cubicBezTo>
                <a:cubicBezTo>
                  <a:pt x="5" y="22"/>
                  <a:pt x="22" y="5"/>
                  <a:pt x="42" y="5"/>
                </a:cubicBezTo>
                <a:cubicBezTo>
                  <a:pt x="50" y="5"/>
                  <a:pt x="57" y="8"/>
                  <a:pt x="64" y="12"/>
                </a:cubicBezTo>
                <a:cubicBezTo>
                  <a:pt x="64" y="12"/>
                  <a:pt x="65" y="12"/>
                  <a:pt x="66" y="12"/>
                </a:cubicBezTo>
                <a:cubicBezTo>
                  <a:pt x="70" y="11"/>
                  <a:pt x="75" y="11"/>
                  <a:pt x="80" y="11"/>
                </a:cubicBezTo>
                <a:cubicBezTo>
                  <a:pt x="118" y="11"/>
                  <a:pt x="149" y="42"/>
                  <a:pt x="149" y="80"/>
                </a:cubicBezTo>
                <a:cubicBezTo>
                  <a:pt x="149" y="85"/>
                  <a:pt x="149" y="90"/>
                  <a:pt x="148" y="94"/>
                </a:cubicBezTo>
                <a:cubicBezTo>
                  <a:pt x="148" y="95"/>
                  <a:pt x="148" y="96"/>
                  <a:pt x="148" y="96"/>
                </a:cubicBezTo>
                <a:cubicBezTo>
                  <a:pt x="152" y="103"/>
                  <a:pt x="155" y="110"/>
                  <a:pt x="155" y="118"/>
                </a:cubicBezTo>
                <a:cubicBezTo>
                  <a:pt x="155" y="138"/>
                  <a:pt x="138" y="155"/>
                  <a:pt x="117" y="155"/>
                </a:cubicBezTo>
                <a:close/>
                <a:moveTo>
                  <a:pt x="139" y="97"/>
                </a:moveTo>
                <a:cubicBezTo>
                  <a:pt x="140" y="93"/>
                  <a:pt x="140" y="93"/>
                  <a:pt x="140" y="93"/>
                </a:cubicBezTo>
                <a:cubicBezTo>
                  <a:pt x="141" y="89"/>
                  <a:pt x="142" y="84"/>
                  <a:pt x="142" y="80"/>
                </a:cubicBezTo>
                <a:cubicBezTo>
                  <a:pt x="142" y="46"/>
                  <a:pt x="114" y="18"/>
                  <a:pt x="80" y="18"/>
                </a:cubicBezTo>
                <a:cubicBezTo>
                  <a:pt x="76" y="18"/>
                  <a:pt x="71" y="19"/>
                  <a:pt x="67" y="20"/>
                </a:cubicBezTo>
                <a:cubicBezTo>
                  <a:pt x="63" y="21"/>
                  <a:pt x="63" y="21"/>
                  <a:pt x="63" y="21"/>
                </a:cubicBezTo>
                <a:cubicBezTo>
                  <a:pt x="59" y="18"/>
                  <a:pt x="59" y="18"/>
                  <a:pt x="59" y="18"/>
                </a:cubicBezTo>
                <a:cubicBezTo>
                  <a:pt x="54" y="15"/>
                  <a:pt x="49" y="13"/>
                  <a:pt x="42" y="13"/>
                </a:cubicBezTo>
                <a:cubicBezTo>
                  <a:pt x="26" y="13"/>
                  <a:pt x="12" y="26"/>
                  <a:pt x="12" y="43"/>
                </a:cubicBezTo>
                <a:cubicBezTo>
                  <a:pt x="12" y="49"/>
                  <a:pt x="14" y="55"/>
                  <a:pt x="18" y="60"/>
                </a:cubicBezTo>
                <a:cubicBezTo>
                  <a:pt x="20" y="63"/>
                  <a:pt x="20" y="63"/>
                  <a:pt x="20" y="63"/>
                </a:cubicBezTo>
                <a:cubicBezTo>
                  <a:pt x="19" y="68"/>
                  <a:pt x="19" y="68"/>
                  <a:pt x="19" y="68"/>
                </a:cubicBezTo>
                <a:cubicBezTo>
                  <a:pt x="18" y="72"/>
                  <a:pt x="18" y="76"/>
                  <a:pt x="18" y="80"/>
                </a:cubicBezTo>
                <a:cubicBezTo>
                  <a:pt x="18" y="114"/>
                  <a:pt x="46" y="142"/>
                  <a:pt x="80" y="142"/>
                </a:cubicBezTo>
                <a:cubicBezTo>
                  <a:pt x="84" y="142"/>
                  <a:pt x="88" y="142"/>
                  <a:pt x="92" y="141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100" y="142"/>
                  <a:pt x="100" y="142"/>
                  <a:pt x="100" y="142"/>
                </a:cubicBezTo>
                <a:cubicBezTo>
                  <a:pt x="105" y="146"/>
                  <a:pt x="111" y="148"/>
                  <a:pt x="117" y="148"/>
                </a:cubicBezTo>
                <a:cubicBezTo>
                  <a:pt x="134" y="148"/>
                  <a:pt x="147" y="134"/>
                  <a:pt x="147" y="118"/>
                </a:cubicBezTo>
                <a:cubicBezTo>
                  <a:pt x="147" y="112"/>
                  <a:pt x="145" y="106"/>
                  <a:pt x="142" y="101"/>
                </a:cubicBezTo>
                <a:lnTo>
                  <a:pt x="139" y="97"/>
                </a:lnTo>
                <a:close/>
                <a:moveTo>
                  <a:pt x="117" y="143"/>
                </a:moveTo>
                <a:cubicBezTo>
                  <a:pt x="112" y="143"/>
                  <a:pt x="107" y="141"/>
                  <a:pt x="103" y="138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8" y="135"/>
                  <a:pt x="98" y="135"/>
                  <a:pt x="97" y="135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1" y="136"/>
                  <a:pt x="91" y="136"/>
                  <a:pt x="91" y="136"/>
                </a:cubicBezTo>
                <a:cubicBezTo>
                  <a:pt x="88" y="137"/>
                  <a:pt x="84" y="137"/>
                  <a:pt x="80" y="137"/>
                </a:cubicBezTo>
                <a:cubicBezTo>
                  <a:pt x="49" y="137"/>
                  <a:pt x="23" y="112"/>
                  <a:pt x="23" y="80"/>
                </a:cubicBezTo>
                <a:cubicBezTo>
                  <a:pt x="23" y="76"/>
                  <a:pt x="23" y="72"/>
                  <a:pt x="24" y="69"/>
                </a:cubicBezTo>
                <a:cubicBezTo>
                  <a:pt x="25" y="63"/>
                  <a:pt x="25" y="63"/>
                  <a:pt x="25" y="63"/>
                </a:cubicBezTo>
                <a:cubicBezTo>
                  <a:pt x="25" y="63"/>
                  <a:pt x="25" y="62"/>
                  <a:pt x="25" y="61"/>
                </a:cubicBezTo>
                <a:cubicBezTo>
                  <a:pt x="22" y="57"/>
                  <a:pt x="22" y="57"/>
                  <a:pt x="22" y="57"/>
                </a:cubicBezTo>
                <a:cubicBezTo>
                  <a:pt x="19" y="53"/>
                  <a:pt x="17" y="48"/>
                  <a:pt x="17" y="43"/>
                </a:cubicBezTo>
                <a:cubicBezTo>
                  <a:pt x="17" y="29"/>
                  <a:pt x="29" y="18"/>
                  <a:pt x="42" y="18"/>
                </a:cubicBezTo>
                <a:cubicBezTo>
                  <a:pt x="47" y="18"/>
                  <a:pt x="52" y="19"/>
                  <a:pt x="57" y="22"/>
                </a:cubicBezTo>
                <a:cubicBezTo>
                  <a:pt x="61" y="25"/>
                  <a:pt x="61" y="25"/>
                  <a:pt x="61" y="25"/>
                </a:cubicBezTo>
                <a:cubicBezTo>
                  <a:pt x="62" y="26"/>
                  <a:pt x="62" y="26"/>
                  <a:pt x="63" y="26"/>
                </a:cubicBezTo>
                <a:cubicBezTo>
                  <a:pt x="68" y="25"/>
                  <a:pt x="68" y="25"/>
                  <a:pt x="68" y="25"/>
                </a:cubicBezTo>
                <a:cubicBezTo>
                  <a:pt x="72" y="24"/>
                  <a:pt x="76" y="23"/>
                  <a:pt x="80" y="23"/>
                </a:cubicBezTo>
                <a:cubicBezTo>
                  <a:pt x="111" y="23"/>
                  <a:pt x="137" y="49"/>
                  <a:pt x="137" y="80"/>
                </a:cubicBezTo>
                <a:cubicBezTo>
                  <a:pt x="137" y="84"/>
                  <a:pt x="136" y="88"/>
                  <a:pt x="135" y="92"/>
                </a:cubicBezTo>
                <a:cubicBezTo>
                  <a:pt x="134" y="97"/>
                  <a:pt x="134" y="97"/>
                  <a:pt x="134" y="97"/>
                </a:cubicBezTo>
                <a:cubicBezTo>
                  <a:pt x="134" y="98"/>
                  <a:pt x="134" y="98"/>
                  <a:pt x="135" y="99"/>
                </a:cubicBezTo>
                <a:cubicBezTo>
                  <a:pt x="138" y="103"/>
                  <a:pt x="138" y="103"/>
                  <a:pt x="138" y="103"/>
                </a:cubicBezTo>
                <a:cubicBezTo>
                  <a:pt x="141" y="108"/>
                  <a:pt x="142" y="113"/>
                  <a:pt x="142" y="118"/>
                </a:cubicBezTo>
                <a:cubicBezTo>
                  <a:pt x="142" y="131"/>
                  <a:pt x="131" y="143"/>
                  <a:pt x="117" y="143"/>
                </a:cubicBezTo>
                <a:close/>
                <a:moveTo>
                  <a:pt x="80" y="40"/>
                </a:moveTo>
                <a:cubicBezTo>
                  <a:pt x="77" y="40"/>
                  <a:pt x="73" y="40"/>
                  <a:pt x="70" y="41"/>
                </a:cubicBezTo>
                <a:cubicBezTo>
                  <a:pt x="58" y="44"/>
                  <a:pt x="50" y="53"/>
                  <a:pt x="50" y="66"/>
                </a:cubicBezTo>
                <a:cubicBezTo>
                  <a:pt x="50" y="82"/>
                  <a:pt x="68" y="86"/>
                  <a:pt x="80" y="89"/>
                </a:cubicBezTo>
                <a:cubicBezTo>
                  <a:pt x="85" y="90"/>
                  <a:pt x="97" y="93"/>
                  <a:pt x="97" y="95"/>
                </a:cubicBezTo>
                <a:cubicBezTo>
                  <a:pt x="97" y="96"/>
                  <a:pt x="97" y="101"/>
                  <a:pt x="90" y="103"/>
                </a:cubicBezTo>
                <a:cubicBezTo>
                  <a:pt x="88" y="103"/>
                  <a:pt x="86" y="103"/>
                  <a:pt x="85" y="103"/>
                </a:cubicBezTo>
                <a:cubicBezTo>
                  <a:pt x="78" y="103"/>
                  <a:pt x="70" y="101"/>
                  <a:pt x="66" y="94"/>
                </a:cubicBezTo>
                <a:cubicBezTo>
                  <a:pt x="64" y="91"/>
                  <a:pt x="62" y="90"/>
                  <a:pt x="58" y="90"/>
                </a:cubicBezTo>
                <a:cubicBezTo>
                  <a:pt x="57" y="90"/>
                  <a:pt x="55" y="90"/>
                  <a:pt x="54" y="91"/>
                </a:cubicBezTo>
                <a:cubicBezTo>
                  <a:pt x="52" y="92"/>
                  <a:pt x="51" y="94"/>
                  <a:pt x="50" y="96"/>
                </a:cubicBezTo>
                <a:cubicBezTo>
                  <a:pt x="49" y="98"/>
                  <a:pt x="50" y="101"/>
                  <a:pt x="51" y="103"/>
                </a:cubicBezTo>
                <a:cubicBezTo>
                  <a:pt x="57" y="114"/>
                  <a:pt x="70" y="121"/>
                  <a:pt x="85" y="121"/>
                </a:cubicBezTo>
                <a:cubicBezTo>
                  <a:pt x="88" y="121"/>
                  <a:pt x="91" y="121"/>
                  <a:pt x="94" y="120"/>
                </a:cubicBezTo>
                <a:cubicBezTo>
                  <a:pt x="107" y="117"/>
                  <a:pt x="114" y="107"/>
                  <a:pt x="114" y="95"/>
                </a:cubicBezTo>
                <a:cubicBezTo>
                  <a:pt x="114" y="79"/>
                  <a:pt x="97" y="75"/>
                  <a:pt x="84" y="72"/>
                </a:cubicBezTo>
                <a:cubicBezTo>
                  <a:pt x="80" y="71"/>
                  <a:pt x="68" y="68"/>
                  <a:pt x="68" y="66"/>
                </a:cubicBezTo>
                <a:cubicBezTo>
                  <a:pt x="68" y="64"/>
                  <a:pt x="68" y="60"/>
                  <a:pt x="75" y="58"/>
                </a:cubicBezTo>
                <a:cubicBezTo>
                  <a:pt x="76" y="57"/>
                  <a:pt x="78" y="57"/>
                  <a:pt x="80" y="57"/>
                </a:cubicBezTo>
                <a:cubicBezTo>
                  <a:pt x="87" y="57"/>
                  <a:pt x="95" y="60"/>
                  <a:pt x="99" y="66"/>
                </a:cubicBezTo>
                <a:cubicBezTo>
                  <a:pt x="100" y="69"/>
                  <a:pt x="103" y="71"/>
                  <a:pt x="106" y="71"/>
                </a:cubicBezTo>
                <a:cubicBezTo>
                  <a:pt x="108" y="71"/>
                  <a:pt x="109" y="71"/>
                  <a:pt x="110" y="70"/>
                </a:cubicBezTo>
                <a:cubicBezTo>
                  <a:pt x="113" y="69"/>
                  <a:pt x="114" y="67"/>
                  <a:pt x="115" y="65"/>
                </a:cubicBezTo>
                <a:cubicBezTo>
                  <a:pt x="115" y="62"/>
                  <a:pt x="115" y="60"/>
                  <a:pt x="114" y="58"/>
                </a:cubicBezTo>
                <a:cubicBezTo>
                  <a:pt x="108" y="47"/>
                  <a:pt x="94" y="40"/>
                  <a:pt x="80" y="40"/>
                </a:cubicBezTo>
                <a:close/>
                <a:moveTo>
                  <a:pt x="110" y="63"/>
                </a:moveTo>
                <a:cubicBezTo>
                  <a:pt x="110" y="64"/>
                  <a:pt x="109" y="65"/>
                  <a:pt x="108" y="65"/>
                </a:cubicBezTo>
                <a:cubicBezTo>
                  <a:pt x="106" y="66"/>
                  <a:pt x="104" y="66"/>
                  <a:pt x="103" y="64"/>
                </a:cubicBezTo>
                <a:cubicBezTo>
                  <a:pt x="98" y="56"/>
                  <a:pt x="88" y="52"/>
                  <a:pt x="80" y="52"/>
                </a:cubicBezTo>
                <a:cubicBezTo>
                  <a:pt x="78" y="52"/>
                  <a:pt x="76" y="52"/>
                  <a:pt x="74" y="53"/>
                </a:cubicBezTo>
                <a:cubicBezTo>
                  <a:pt x="66" y="55"/>
                  <a:pt x="63" y="59"/>
                  <a:pt x="63" y="66"/>
                </a:cubicBezTo>
                <a:cubicBezTo>
                  <a:pt x="63" y="72"/>
                  <a:pt x="73" y="74"/>
                  <a:pt x="83" y="77"/>
                </a:cubicBezTo>
                <a:cubicBezTo>
                  <a:pt x="98" y="80"/>
                  <a:pt x="109" y="84"/>
                  <a:pt x="109" y="95"/>
                </a:cubicBezTo>
                <a:cubicBezTo>
                  <a:pt x="109" y="105"/>
                  <a:pt x="103" y="112"/>
                  <a:pt x="93" y="115"/>
                </a:cubicBezTo>
                <a:cubicBezTo>
                  <a:pt x="90" y="116"/>
                  <a:pt x="88" y="116"/>
                  <a:pt x="85" y="116"/>
                </a:cubicBezTo>
                <a:cubicBezTo>
                  <a:pt x="75" y="116"/>
                  <a:pt x="62" y="112"/>
                  <a:pt x="55" y="100"/>
                </a:cubicBezTo>
                <a:cubicBezTo>
                  <a:pt x="55" y="99"/>
                  <a:pt x="55" y="98"/>
                  <a:pt x="55" y="97"/>
                </a:cubicBezTo>
                <a:cubicBezTo>
                  <a:pt x="55" y="96"/>
                  <a:pt x="56" y="96"/>
                  <a:pt x="57" y="95"/>
                </a:cubicBezTo>
                <a:cubicBezTo>
                  <a:pt x="57" y="95"/>
                  <a:pt x="58" y="95"/>
                  <a:pt x="58" y="95"/>
                </a:cubicBezTo>
                <a:cubicBezTo>
                  <a:pt x="60" y="95"/>
                  <a:pt x="61" y="95"/>
                  <a:pt x="62" y="97"/>
                </a:cubicBezTo>
                <a:cubicBezTo>
                  <a:pt x="66" y="105"/>
                  <a:pt x="76" y="108"/>
                  <a:pt x="85" y="108"/>
                </a:cubicBezTo>
                <a:cubicBezTo>
                  <a:pt x="87" y="108"/>
                  <a:pt x="89" y="108"/>
                  <a:pt x="91" y="108"/>
                </a:cubicBezTo>
                <a:cubicBezTo>
                  <a:pt x="98" y="106"/>
                  <a:pt x="102" y="101"/>
                  <a:pt x="102" y="95"/>
                </a:cubicBezTo>
                <a:cubicBezTo>
                  <a:pt x="102" y="89"/>
                  <a:pt x="92" y="86"/>
                  <a:pt x="81" y="84"/>
                </a:cubicBezTo>
                <a:cubicBezTo>
                  <a:pt x="67" y="80"/>
                  <a:pt x="55" y="77"/>
                  <a:pt x="55" y="66"/>
                </a:cubicBezTo>
                <a:cubicBezTo>
                  <a:pt x="55" y="56"/>
                  <a:pt x="61" y="48"/>
                  <a:pt x="72" y="46"/>
                </a:cubicBezTo>
                <a:cubicBezTo>
                  <a:pt x="74" y="45"/>
                  <a:pt x="77" y="45"/>
                  <a:pt x="80" y="45"/>
                </a:cubicBezTo>
                <a:cubicBezTo>
                  <a:pt x="90" y="45"/>
                  <a:pt x="103" y="49"/>
                  <a:pt x="109" y="60"/>
                </a:cubicBezTo>
                <a:cubicBezTo>
                  <a:pt x="110" y="61"/>
                  <a:pt x="110" y="62"/>
                  <a:pt x="110" y="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CCD0D8C5-FA14-B2ED-4DA1-8F9BD37D4B2F}"/>
              </a:ext>
            </a:extLst>
          </p:cNvPr>
          <p:cNvSpPr>
            <a:spLocks noEditPoints="1"/>
          </p:cNvSpPr>
          <p:nvPr/>
        </p:nvSpPr>
        <p:spPr bwMode="auto">
          <a:xfrm>
            <a:off x="1841501" y="5778500"/>
            <a:ext cx="254000" cy="254000"/>
          </a:xfrm>
          <a:custGeom>
            <a:avLst/>
            <a:gdLst>
              <a:gd name="T0" fmla="*/ 108 w 160"/>
              <a:gd name="T1" fmla="*/ 72 h 160"/>
              <a:gd name="T2" fmla="*/ 129 w 160"/>
              <a:gd name="T3" fmla="*/ 57 h 160"/>
              <a:gd name="T4" fmla="*/ 105 w 160"/>
              <a:gd name="T5" fmla="*/ 39 h 160"/>
              <a:gd name="T6" fmla="*/ 80 w 160"/>
              <a:gd name="T7" fmla="*/ 54 h 160"/>
              <a:gd name="T8" fmla="*/ 56 w 160"/>
              <a:gd name="T9" fmla="*/ 39 h 160"/>
              <a:gd name="T10" fmla="*/ 32 w 160"/>
              <a:gd name="T11" fmla="*/ 57 h 160"/>
              <a:gd name="T12" fmla="*/ 53 w 160"/>
              <a:gd name="T13" fmla="*/ 72 h 160"/>
              <a:gd name="T14" fmla="*/ 32 w 160"/>
              <a:gd name="T15" fmla="*/ 88 h 160"/>
              <a:gd name="T16" fmla="*/ 51 w 160"/>
              <a:gd name="T17" fmla="*/ 102 h 160"/>
              <a:gd name="T18" fmla="*/ 52 w 160"/>
              <a:gd name="T19" fmla="*/ 115 h 160"/>
              <a:gd name="T20" fmla="*/ 79 w 160"/>
              <a:gd name="T21" fmla="*/ 130 h 160"/>
              <a:gd name="T22" fmla="*/ 80 w 160"/>
              <a:gd name="T23" fmla="*/ 130 h 160"/>
              <a:gd name="T24" fmla="*/ 81 w 160"/>
              <a:gd name="T25" fmla="*/ 130 h 160"/>
              <a:gd name="T26" fmla="*/ 82 w 160"/>
              <a:gd name="T27" fmla="*/ 130 h 160"/>
              <a:gd name="T28" fmla="*/ 109 w 160"/>
              <a:gd name="T29" fmla="*/ 115 h 160"/>
              <a:gd name="T30" fmla="*/ 110 w 160"/>
              <a:gd name="T31" fmla="*/ 102 h 160"/>
              <a:gd name="T32" fmla="*/ 129 w 160"/>
              <a:gd name="T33" fmla="*/ 88 h 160"/>
              <a:gd name="T34" fmla="*/ 103 w 160"/>
              <a:gd name="T35" fmla="*/ 44 h 160"/>
              <a:gd name="T36" fmla="*/ 103 w 160"/>
              <a:gd name="T37" fmla="*/ 69 h 160"/>
              <a:gd name="T38" fmla="*/ 103 w 160"/>
              <a:gd name="T39" fmla="*/ 44 h 160"/>
              <a:gd name="T40" fmla="*/ 58 w 160"/>
              <a:gd name="T41" fmla="*/ 44 h 160"/>
              <a:gd name="T42" fmla="*/ 58 w 160"/>
              <a:gd name="T43" fmla="*/ 69 h 160"/>
              <a:gd name="T44" fmla="*/ 39 w 160"/>
              <a:gd name="T45" fmla="*/ 88 h 160"/>
              <a:gd name="T46" fmla="*/ 76 w 160"/>
              <a:gd name="T47" fmla="*/ 88 h 160"/>
              <a:gd name="T48" fmla="*/ 39 w 160"/>
              <a:gd name="T49" fmla="*/ 88 h 160"/>
              <a:gd name="T50" fmla="*/ 56 w 160"/>
              <a:gd name="T51" fmla="*/ 111 h 160"/>
              <a:gd name="T52" fmla="*/ 56 w 160"/>
              <a:gd name="T53" fmla="*/ 105 h 160"/>
              <a:gd name="T54" fmla="*/ 59 w 160"/>
              <a:gd name="T55" fmla="*/ 105 h 160"/>
              <a:gd name="T56" fmla="*/ 78 w 160"/>
              <a:gd name="T57" fmla="*/ 124 h 160"/>
              <a:gd name="T58" fmla="*/ 62 w 160"/>
              <a:gd name="T59" fmla="*/ 72 h 160"/>
              <a:gd name="T60" fmla="*/ 99 w 160"/>
              <a:gd name="T61" fmla="*/ 72 h 160"/>
              <a:gd name="T62" fmla="*/ 105 w 160"/>
              <a:gd name="T63" fmla="*/ 111 h 160"/>
              <a:gd name="T64" fmla="*/ 83 w 160"/>
              <a:gd name="T65" fmla="*/ 93 h 160"/>
              <a:gd name="T66" fmla="*/ 103 w 160"/>
              <a:gd name="T67" fmla="*/ 106 h 160"/>
              <a:gd name="T68" fmla="*/ 105 w 160"/>
              <a:gd name="T69" fmla="*/ 105 h 160"/>
              <a:gd name="T70" fmla="*/ 103 w 160"/>
              <a:gd name="T71" fmla="*/ 100 h 160"/>
              <a:gd name="T72" fmla="*/ 103 w 160"/>
              <a:gd name="T73" fmla="*/ 75 h 160"/>
              <a:gd name="T74" fmla="*/ 103 w 160"/>
              <a:gd name="T75" fmla="*/ 100 h 160"/>
              <a:gd name="T76" fmla="*/ 11 w 160"/>
              <a:gd name="T77" fmla="*/ 80 h 160"/>
              <a:gd name="T78" fmla="*/ 150 w 160"/>
              <a:gd name="T79" fmla="*/ 80 h 160"/>
              <a:gd name="T80" fmla="*/ 80 w 160"/>
              <a:gd name="T81" fmla="*/ 145 h 160"/>
              <a:gd name="T82" fmla="*/ 80 w 160"/>
              <a:gd name="T83" fmla="*/ 15 h 160"/>
              <a:gd name="T84" fmla="*/ 80 w 160"/>
              <a:gd name="T85" fmla="*/ 145 h 160"/>
              <a:gd name="T86" fmla="*/ 0 w 160"/>
              <a:gd name="T87" fmla="*/ 80 h 160"/>
              <a:gd name="T88" fmla="*/ 160 w 160"/>
              <a:gd name="T89" fmla="*/ 80 h 160"/>
              <a:gd name="T90" fmla="*/ 80 w 160"/>
              <a:gd name="T91" fmla="*/ 155 h 160"/>
              <a:gd name="T92" fmla="*/ 80 w 160"/>
              <a:gd name="T93" fmla="*/ 5 h 160"/>
              <a:gd name="T94" fmla="*/ 80 w 160"/>
              <a:gd name="T95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128" y="86"/>
                </a:moveTo>
                <a:cubicBezTo>
                  <a:pt x="108" y="72"/>
                  <a:pt x="108" y="72"/>
                  <a:pt x="108" y="72"/>
                </a:cubicBezTo>
                <a:cubicBezTo>
                  <a:pt x="128" y="59"/>
                  <a:pt x="128" y="59"/>
                  <a:pt x="128" y="59"/>
                </a:cubicBezTo>
                <a:cubicBezTo>
                  <a:pt x="128" y="58"/>
                  <a:pt x="129" y="58"/>
                  <a:pt x="129" y="57"/>
                </a:cubicBezTo>
                <a:cubicBezTo>
                  <a:pt x="129" y="56"/>
                  <a:pt x="128" y="55"/>
                  <a:pt x="128" y="55"/>
                </a:cubicBezTo>
                <a:cubicBezTo>
                  <a:pt x="105" y="39"/>
                  <a:pt x="105" y="39"/>
                  <a:pt x="105" y="39"/>
                </a:cubicBezTo>
                <a:cubicBezTo>
                  <a:pt x="104" y="39"/>
                  <a:pt x="103" y="39"/>
                  <a:pt x="102" y="39"/>
                </a:cubicBezTo>
                <a:cubicBezTo>
                  <a:pt x="80" y="54"/>
                  <a:pt x="80" y="54"/>
                  <a:pt x="80" y="54"/>
                </a:cubicBezTo>
                <a:cubicBezTo>
                  <a:pt x="59" y="39"/>
                  <a:pt x="59" y="39"/>
                  <a:pt x="59" y="39"/>
                </a:cubicBezTo>
                <a:cubicBezTo>
                  <a:pt x="58" y="39"/>
                  <a:pt x="57" y="39"/>
                  <a:pt x="56" y="39"/>
                </a:cubicBezTo>
                <a:cubicBezTo>
                  <a:pt x="33" y="55"/>
                  <a:pt x="33" y="55"/>
                  <a:pt x="33" y="55"/>
                </a:cubicBezTo>
                <a:cubicBezTo>
                  <a:pt x="33" y="55"/>
                  <a:pt x="32" y="56"/>
                  <a:pt x="32" y="57"/>
                </a:cubicBezTo>
                <a:cubicBezTo>
                  <a:pt x="32" y="58"/>
                  <a:pt x="33" y="58"/>
                  <a:pt x="33" y="59"/>
                </a:cubicBezTo>
                <a:cubicBezTo>
                  <a:pt x="53" y="72"/>
                  <a:pt x="53" y="72"/>
                  <a:pt x="53" y="72"/>
                </a:cubicBezTo>
                <a:cubicBezTo>
                  <a:pt x="33" y="86"/>
                  <a:pt x="33" y="86"/>
                  <a:pt x="33" y="86"/>
                </a:cubicBezTo>
                <a:cubicBezTo>
                  <a:pt x="33" y="86"/>
                  <a:pt x="32" y="87"/>
                  <a:pt x="32" y="88"/>
                </a:cubicBezTo>
                <a:cubicBezTo>
                  <a:pt x="32" y="89"/>
                  <a:pt x="33" y="89"/>
                  <a:pt x="33" y="90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1" y="112"/>
                  <a:pt x="51" y="112"/>
                  <a:pt x="51" y="112"/>
                </a:cubicBezTo>
                <a:cubicBezTo>
                  <a:pt x="51" y="113"/>
                  <a:pt x="52" y="114"/>
                  <a:pt x="52" y="115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0"/>
                  <a:pt x="80" y="130"/>
                  <a:pt x="80" y="130"/>
                </a:cubicBezTo>
                <a:cubicBezTo>
                  <a:pt x="80" y="130"/>
                  <a:pt x="80" y="130"/>
                  <a:pt x="80" y="130"/>
                </a:cubicBezTo>
                <a:cubicBezTo>
                  <a:pt x="80" y="130"/>
                  <a:pt x="80" y="130"/>
                  <a:pt x="80" y="130"/>
                </a:cubicBezTo>
                <a:cubicBezTo>
                  <a:pt x="81" y="130"/>
                  <a:pt x="81" y="130"/>
                  <a:pt x="81" y="130"/>
                </a:cubicBezTo>
                <a:cubicBezTo>
                  <a:pt x="81" y="130"/>
                  <a:pt x="81" y="130"/>
                  <a:pt x="81" y="130"/>
                </a:cubicBezTo>
                <a:cubicBezTo>
                  <a:pt x="81" y="130"/>
                  <a:pt x="81" y="130"/>
                  <a:pt x="82" y="130"/>
                </a:cubicBezTo>
                <a:cubicBezTo>
                  <a:pt x="82" y="130"/>
                  <a:pt x="82" y="130"/>
                  <a:pt x="82" y="130"/>
                </a:cubicBezTo>
                <a:cubicBezTo>
                  <a:pt x="109" y="115"/>
                  <a:pt x="109" y="115"/>
                  <a:pt x="109" y="115"/>
                </a:cubicBezTo>
                <a:cubicBezTo>
                  <a:pt x="109" y="114"/>
                  <a:pt x="110" y="113"/>
                  <a:pt x="110" y="112"/>
                </a:cubicBezTo>
                <a:cubicBezTo>
                  <a:pt x="110" y="102"/>
                  <a:pt x="110" y="102"/>
                  <a:pt x="110" y="102"/>
                </a:cubicBezTo>
                <a:cubicBezTo>
                  <a:pt x="128" y="90"/>
                  <a:pt x="128" y="90"/>
                  <a:pt x="128" y="90"/>
                </a:cubicBezTo>
                <a:cubicBezTo>
                  <a:pt x="128" y="89"/>
                  <a:pt x="129" y="89"/>
                  <a:pt x="129" y="88"/>
                </a:cubicBezTo>
                <a:cubicBezTo>
                  <a:pt x="129" y="87"/>
                  <a:pt x="128" y="86"/>
                  <a:pt x="128" y="86"/>
                </a:cubicBezTo>
                <a:close/>
                <a:moveTo>
                  <a:pt x="103" y="44"/>
                </a:moveTo>
                <a:cubicBezTo>
                  <a:pt x="122" y="57"/>
                  <a:pt x="122" y="57"/>
                  <a:pt x="122" y="57"/>
                </a:cubicBezTo>
                <a:cubicBezTo>
                  <a:pt x="103" y="69"/>
                  <a:pt x="103" y="69"/>
                  <a:pt x="103" y="69"/>
                </a:cubicBezTo>
                <a:cubicBezTo>
                  <a:pt x="85" y="57"/>
                  <a:pt x="85" y="57"/>
                  <a:pt x="85" y="57"/>
                </a:cubicBezTo>
                <a:lnTo>
                  <a:pt x="103" y="44"/>
                </a:lnTo>
                <a:close/>
                <a:moveTo>
                  <a:pt x="39" y="57"/>
                </a:moveTo>
                <a:cubicBezTo>
                  <a:pt x="58" y="44"/>
                  <a:pt x="58" y="44"/>
                  <a:pt x="58" y="44"/>
                </a:cubicBezTo>
                <a:cubicBezTo>
                  <a:pt x="76" y="57"/>
                  <a:pt x="76" y="57"/>
                  <a:pt x="76" y="57"/>
                </a:cubicBezTo>
                <a:cubicBezTo>
                  <a:pt x="58" y="69"/>
                  <a:pt x="58" y="69"/>
                  <a:pt x="58" y="69"/>
                </a:cubicBezTo>
                <a:lnTo>
                  <a:pt x="39" y="57"/>
                </a:lnTo>
                <a:close/>
                <a:moveTo>
                  <a:pt x="39" y="88"/>
                </a:moveTo>
                <a:cubicBezTo>
                  <a:pt x="58" y="75"/>
                  <a:pt x="58" y="75"/>
                  <a:pt x="58" y="75"/>
                </a:cubicBezTo>
                <a:cubicBezTo>
                  <a:pt x="76" y="88"/>
                  <a:pt x="76" y="88"/>
                  <a:pt x="76" y="88"/>
                </a:cubicBezTo>
                <a:cubicBezTo>
                  <a:pt x="58" y="100"/>
                  <a:pt x="58" y="100"/>
                  <a:pt x="58" y="100"/>
                </a:cubicBezTo>
                <a:lnTo>
                  <a:pt x="39" y="88"/>
                </a:lnTo>
                <a:close/>
                <a:moveTo>
                  <a:pt x="78" y="124"/>
                </a:moveTo>
                <a:cubicBezTo>
                  <a:pt x="56" y="111"/>
                  <a:pt x="56" y="111"/>
                  <a:pt x="56" y="111"/>
                </a:cubicBezTo>
                <a:cubicBezTo>
                  <a:pt x="56" y="105"/>
                  <a:pt x="56" y="105"/>
                  <a:pt x="56" y="105"/>
                </a:cubicBezTo>
                <a:cubicBezTo>
                  <a:pt x="56" y="105"/>
                  <a:pt x="56" y="105"/>
                  <a:pt x="56" y="105"/>
                </a:cubicBezTo>
                <a:cubicBezTo>
                  <a:pt x="57" y="106"/>
                  <a:pt x="57" y="106"/>
                  <a:pt x="58" y="106"/>
                </a:cubicBezTo>
                <a:cubicBezTo>
                  <a:pt x="58" y="106"/>
                  <a:pt x="59" y="106"/>
                  <a:pt x="59" y="105"/>
                </a:cubicBezTo>
                <a:cubicBezTo>
                  <a:pt x="78" y="93"/>
                  <a:pt x="78" y="93"/>
                  <a:pt x="78" y="93"/>
                </a:cubicBezTo>
                <a:lnTo>
                  <a:pt x="78" y="124"/>
                </a:lnTo>
                <a:close/>
                <a:moveTo>
                  <a:pt x="80" y="85"/>
                </a:moveTo>
                <a:cubicBezTo>
                  <a:pt x="62" y="72"/>
                  <a:pt x="62" y="72"/>
                  <a:pt x="62" y="72"/>
                </a:cubicBezTo>
                <a:cubicBezTo>
                  <a:pt x="80" y="60"/>
                  <a:pt x="80" y="60"/>
                  <a:pt x="80" y="60"/>
                </a:cubicBezTo>
                <a:cubicBezTo>
                  <a:pt x="99" y="72"/>
                  <a:pt x="99" y="72"/>
                  <a:pt x="99" y="72"/>
                </a:cubicBezTo>
                <a:lnTo>
                  <a:pt x="80" y="85"/>
                </a:lnTo>
                <a:close/>
                <a:moveTo>
                  <a:pt x="105" y="111"/>
                </a:moveTo>
                <a:cubicBezTo>
                  <a:pt x="83" y="124"/>
                  <a:pt x="83" y="124"/>
                  <a:pt x="83" y="124"/>
                </a:cubicBezTo>
                <a:cubicBezTo>
                  <a:pt x="83" y="93"/>
                  <a:pt x="83" y="93"/>
                  <a:pt x="83" y="93"/>
                </a:cubicBezTo>
                <a:cubicBezTo>
                  <a:pt x="102" y="105"/>
                  <a:pt x="102" y="105"/>
                  <a:pt x="102" y="105"/>
                </a:cubicBezTo>
                <a:cubicBezTo>
                  <a:pt x="102" y="106"/>
                  <a:pt x="103" y="106"/>
                  <a:pt x="103" y="106"/>
                </a:cubicBezTo>
                <a:cubicBezTo>
                  <a:pt x="104" y="106"/>
                  <a:pt x="104" y="106"/>
                  <a:pt x="105" y="105"/>
                </a:cubicBezTo>
                <a:cubicBezTo>
                  <a:pt x="105" y="105"/>
                  <a:pt x="105" y="105"/>
                  <a:pt x="105" y="105"/>
                </a:cubicBezTo>
                <a:lnTo>
                  <a:pt x="105" y="111"/>
                </a:lnTo>
                <a:close/>
                <a:moveTo>
                  <a:pt x="103" y="100"/>
                </a:moveTo>
                <a:cubicBezTo>
                  <a:pt x="85" y="88"/>
                  <a:pt x="85" y="88"/>
                  <a:pt x="85" y="88"/>
                </a:cubicBezTo>
                <a:cubicBezTo>
                  <a:pt x="103" y="75"/>
                  <a:pt x="103" y="75"/>
                  <a:pt x="103" y="75"/>
                </a:cubicBezTo>
                <a:cubicBezTo>
                  <a:pt x="122" y="88"/>
                  <a:pt x="122" y="88"/>
                  <a:pt x="122" y="88"/>
                </a:cubicBezTo>
                <a:lnTo>
                  <a:pt x="103" y="100"/>
                </a:lnTo>
                <a:close/>
                <a:moveTo>
                  <a:pt x="80" y="10"/>
                </a:moveTo>
                <a:cubicBezTo>
                  <a:pt x="42" y="10"/>
                  <a:pt x="11" y="42"/>
                  <a:pt x="11" y="80"/>
                </a:cubicBezTo>
                <a:cubicBezTo>
                  <a:pt x="11" y="119"/>
                  <a:pt x="42" y="150"/>
                  <a:pt x="80" y="150"/>
                </a:cubicBezTo>
                <a:cubicBezTo>
                  <a:pt x="119" y="150"/>
                  <a:pt x="150" y="119"/>
                  <a:pt x="150" y="80"/>
                </a:cubicBezTo>
                <a:cubicBezTo>
                  <a:pt x="150" y="42"/>
                  <a:pt x="119" y="10"/>
                  <a:pt x="80" y="10"/>
                </a:cubicBezTo>
                <a:close/>
                <a:moveTo>
                  <a:pt x="80" y="145"/>
                </a:moveTo>
                <a:cubicBezTo>
                  <a:pt x="45" y="145"/>
                  <a:pt x="16" y="116"/>
                  <a:pt x="16" y="80"/>
                </a:cubicBezTo>
                <a:cubicBezTo>
                  <a:pt x="16" y="44"/>
                  <a:pt x="45" y="15"/>
                  <a:pt x="80" y="15"/>
                </a:cubicBezTo>
                <a:cubicBezTo>
                  <a:pt x="116" y="15"/>
                  <a:pt x="145" y="44"/>
                  <a:pt x="145" y="80"/>
                </a:cubicBezTo>
                <a:cubicBezTo>
                  <a:pt x="145" y="116"/>
                  <a:pt x="116" y="145"/>
                  <a:pt x="80" y="145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5" y="160"/>
                  <a:pt x="160" y="124"/>
                  <a:pt x="160" y="80"/>
                </a:cubicBezTo>
                <a:cubicBezTo>
                  <a:pt x="160" y="36"/>
                  <a:pt x="125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6" y="121"/>
                  <a:pt x="6" y="80"/>
                </a:cubicBezTo>
                <a:cubicBezTo>
                  <a:pt x="6" y="39"/>
                  <a:pt x="39" y="5"/>
                  <a:pt x="80" y="5"/>
                </a:cubicBezTo>
                <a:cubicBezTo>
                  <a:pt x="122" y="5"/>
                  <a:pt x="155" y="39"/>
                  <a:pt x="155" y="80"/>
                </a:cubicBezTo>
                <a:cubicBezTo>
                  <a:pt x="155" y="121"/>
                  <a:pt x="122" y="155"/>
                  <a:pt x="80" y="1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33E7CC19-E656-7F5B-A186-4CAE34CA2A8C}"/>
              </a:ext>
            </a:extLst>
          </p:cNvPr>
          <p:cNvSpPr>
            <a:spLocks noEditPoints="1"/>
          </p:cNvSpPr>
          <p:nvPr/>
        </p:nvSpPr>
        <p:spPr bwMode="auto">
          <a:xfrm>
            <a:off x="4594226" y="5778500"/>
            <a:ext cx="254000" cy="254000"/>
          </a:xfrm>
          <a:custGeom>
            <a:avLst/>
            <a:gdLst>
              <a:gd name="T0" fmla="*/ 80 w 160"/>
              <a:gd name="T1" fmla="*/ 10 h 160"/>
              <a:gd name="T2" fmla="*/ 10 w 160"/>
              <a:gd name="T3" fmla="*/ 80 h 160"/>
              <a:gd name="T4" fmla="*/ 80 w 160"/>
              <a:gd name="T5" fmla="*/ 150 h 160"/>
              <a:gd name="T6" fmla="*/ 149 w 160"/>
              <a:gd name="T7" fmla="*/ 80 h 160"/>
              <a:gd name="T8" fmla="*/ 80 w 160"/>
              <a:gd name="T9" fmla="*/ 10 h 160"/>
              <a:gd name="T10" fmla="*/ 80 w 160"/>
              <a:gd name="T11" fmla="*/ 145 h 160"/>
              <a:gd name="T12" fmla="*/ 15 w 160"/>
              <a:gd name="T13" fmla="*/ 80 h 160"/>
              <a:gd name="T14" fmla="*/ 80 w 160"/>
              <a:gd name="T15" fmla="*/ 15 h 160"/>
              <a:gd name="T16" fmla="*/ 144 w 160"/>
              <a:gd name="T17" fmla="*/ 80 h 160"/>
              <a:gd name="T18" fmla="*/ 80 w 160"/>
              <a:gd name="T19" fmla="*/ 145 h 160"/>
              <a:gd name="T20" fmla="*/ 80 w 160"/>
              <a:gd name="T21" fmla="*/ 0 h 160"/>
              <a:gd name="T22" fmla="*/ 0 w 160"/>
              <a:gd name="T23" fmla="*/ 80 h 160"/>
              <a:gd name="T24" fmla="*/ 80 w 160"/>
              <a:gd name="T25" fmla="*/ 160 h 160"/>
              <a:gd name="T26" fmla="*/ 160 w 160"/>
              <a:gd name="T27" fmla="*/ 80 h 160"/>
              <a:gd name="T28" fmla="*/ 80 w 160"/>
              <a:gd name="T29" fmla="*/ 0 h 160"/>
              <a:gd name="T30" fmla="*/ 80 w 160"/>
              <a:gd name="T31" fmla="*/ 155 h 160"/>
              <a:gd name="T32" fmla="*/ 5 w 160"/>
              <a:gd name="T33" fmla="*/ 80 h 160"/>
              <a:gd name="T34" fmla="*/ 80 w 160"/>
              <a:gd name="T35" fmla="*/ 5 h 160"/>
              <a:gd name="T36" fmla="*/ 155 w 160"/>
              <a:gd name="T37" fmla="*/ 80 h 160"/>
              <a:gd name="T38" fmla="*/ 80 w 160"/>
              <a:gd name="T39" fmla="*/ 155 h 160"/>
              <a:gd name="T40" fmla="*/ 102 w 160"/>
              <a:gd name="T41" fmla="*/ 44 h 160"/>
              <a:gd name="T42" fmla="*/ 80 w 160"/>
              <a:gd name="T43" fmla="*/ 56 h 160"/>
              <a:gd name="T44" fmla="*/ 57 w 160"/>
              <a:gd name="T45" fmla="*/ 44 h 160"/>
              <a:gd name="T46" fmla="*/ 29 w 160"/>
              <a:gd name="T47" fmla="*/ 73 h 160"/>
              <a:gd name="T48" fmla="*/ 79 w 160"/>
              <a:gd name="T49" fmla="*/ 132 h 160"/>
              <a:gd name="T50" fmla="*/ 80 w 160"/>
              <a:gd name="T51" fmla="*/ 132 h 160"/>
              <a:gd name="T52" fmla="*/ 81 w 160"/>
              <a:gd name="T53" fmla="*/ 132 h 160"/>
              <a:gd name="T54" fmla="*/ 131 w 160"/>
              <a:gd name="T55" fmla="*/ 73 h 160"/>
              <a:gd name="T56" fmla="*/ 102 w 160"/>
              <a:gd name="T57" fmla="*/ 44 h 160"/>
              <a:gd name="T58" fmla="*/ 80 w 160"/>
              <a:gd name="T59" fmla="*/ 127 h 160"/>
              <a:gd name="T60" fmla="*/ 34 w 160"/>
              <a:gd name="T61" fmla="*/ 73 h 160"/>
              <a:gd name="T62" fmla="*/ 57 w 160"/>
              <a:gd name="T63" fmla="*/ 49 h 160"/>
              <a:gd name="T64" fmla="*/ 78 w 160"/>
              <a:gd name="T65" fmla="*/ 61 h 160"/>
              <a:gd name="T66" fmla="*/ 80 w 160"/>
              <a:gd name="T67" fmla="*/ 63 h 160"/>
              <a:gd name="T68" fmla="*/ 82 w 160"/>
              <a:gd name="T69" fmla="*/ 61 h 160"/>
              <a:gd name="T70" fmla="*/ 102 w 160"/>
              <a:gd name="T71" fmla="*/ 49 h 160"/>
              <a:gd name="T72" fmla="*/ 126 w 160"/>
              <a:gd name="T73" fmla="*/ 73 h 160"/>
              <a:gd name="T74" fmla="*/ 80 w 160"/>
              <a:gd name="T75" fmla="*/ 1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80" y="10"/>
                </a:moveTo>
                <a:cubicBezTo>
                  <a:pt x="41" y="10"/>
                  <a:pt x="10" y="42"/>
                  <a:pt x="10" y="80"/>
                </a:cubicBezTo>
                <a:cubicBezTo>
                  <a:pt x="10" y="119"/>
                  <a:pt x="41" y="150"/>
                  <a:pt x="80" y="150"/>
                </a:cubicBezTo>
                <a:cubicBezTo>
                  <a:pt x="118" y="150"/>
                  <a:pt x="149" y="119"/>
                  <a:pt x="149" y="80"/>
                </a:cubicBezTo>
                <a:cubicBezTo>
                  <a:pt x="149" y="42"/>
                  <a:pt x="118" y="10"/>
                  <a:pt x="80" y="10"/>
                </a:cubicBezTo>
                <a:close/>
                <a:moveTo>
                  <a:pt x="80" y="145"/>
                </a:moveTo>
                <a:cubicBezTo>
                  <a:pt x="44" y="145"/>
                  <a:pt x="15" y="116"/>
                  <a:pt x="15" y="80"/>
                </a:cubicBezTo>
                <a:cubicBezTo>
                  <a:pt x="15" y="44"/>
                  <a:pt x="44" y="15"/>
                  <a:pt x="80" y="15"/>
                </a:cubicBezTo>
                <a:cubicBezTo>
                  <a:pt x="115" y="15"/>
                  <a:pt x="144" y="44"/>
                  <a:pt x="144" y="80"/>
                </a:cubicBezTo>
                <a:cubicBezTo>
                  <a:pt x="144" y="116"/>
                  <a:pt x="115" y="145"/>
                  <a:pt x="80" y="145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8" y="155"/>
                  <a:pt x="5" y="121"/>
                  <a:pt x="5" y="80"/>
                </a:cubicBezTo>
                <a:cubicBezTo>
                  <a:pt x="5" y="39"/>
                  <a:pt x="38" y="5"/>
                  <a:pt x="80" y="5"/>
                </a:cubicBezTo>
                <a:cubicBezTo>
                  <a:pt x="121" y="5"/>
                  <a:pt x="155" y="39"/>
                  <a:pt x="155" y="80"/>
                </a:cubicBezTo>
                <a:cubicBezTo>
                  <a:pt x="155" y="121"/>
                  <a:pt x="121" y="155"/>
                  <a:pt x="80" y="155"/>
                </a:cubicBezTo>
                <a:close/>
                <a:moveTo>
                  <a:pt x="102" y="44"/>
                </a:moveTo>
                <a:cubicBezTo>
                  <a:pt x="93" y="44"/>
                  <a:pt x="85" y="48"/>
                  <a:pt x="80" y="56"/>
                </a:cubicBezTo>
                <a:cubicBezTo>
                  <a:pt x="75" y="48"/>
                  <a:pt x="66" y="44"/>
                  <a:pt x="57" y="44"/>
                </a:cubicBezTo>
                <a:cubicBezTo>
                  <a:pt x="42" y="44"/>
                  <a:pt x="29" y="57"/>
                  <a:pt x="29" y="73"/>
                </a:cubicBezTo>
                <a:cubicBezTo>
                  <a:pt x="29" y="106"/>
                  <a:pt x="77" y="131"/>
                  <a:pt x="79" y="132"/>
                </a:cubicBezTo>
                <a:cubicBezTo>
                  <a:pt x="79" y="132"/>
                  <a:pt x="79" y="132"/>
                  <a:pt x="80" y="132"/>
                </a:cubicBezTo>
                <a:cubicBezTo>
                  <a:pt x="80" y="132"/>
                  <a:pt x="81" y="132"/>
                  <a:pt x="81" y="132"/>
                </a:cubicBezTo>
                <a:cubicBezTo>
                  <a:pt x="83" y="131"/>
                  <a:pt x="131" y="106"/>
                  <a:pt x="131" y="73"/>
                </a:cubicBezTo>
                <a:cubicBezTo>
                  <a:pt x="131" y="57"/>
                  <a:pt x="118" y="44"/>
                  <a:pt x="102" y="44"/>
                </a:cubicBezTo>
                <a:close/>
                <a:moveTo>
                  <a:pt x="80" y="127"/>
                </a:moveTo>
                <a:cubicBezTo>
                  <a:pt x="73" y="123"/>
                  <a:pt x="34" y="100"/>
                  <a:pt x="34" y="73"/>
                </a:cubicBezTo>
                <a:cubicBezTo>
                  <a:pt x="34" y="60"/>
                  <a:pt x="44" y="49"/>
                  <a:pt x="57" y="49"/>
                </a:cubicBezTo>
                <a:cubicBezTo>
                  <a:pt x="66" y="49"/>
                  <a:pt x="74" y="54"/>
                  <a:pt x="78" y="61"/>
                </a:cubicBezTo>
                <a:cubicBezTo>
                  <a:pt x="78" y="62"/>
                  <a:pt x="79" y="63"/>
                  <a:pt x="80" y="63"/>
                </a:cubicBezTo>
                <a:cubicBezTo>
                  <a:pt x="81" y="63"/>
                  <a:pt x="82" y="62"/>
                  <a:pt x="82" y="61"/>
                </a:cubicBezTo>
                <a:cubicBezTo>
                  <a:pt x="86" y="54"/>
                  <a:pt x="94" y="49"/>
                  <a:pt x="102" y="49"/>
                </a:cubicBezTo>
                <a:cubicBezTo>
                  <a:pt x="115" y="49"/>
                  <a:pt x="126" y="60"/>
                  <a:pt x="126" y="73"/>
                </a:cubicBezTo>
                <a:cubicBezTo>
                  <a:pt x="126" y="100"/>
                  <a:pt x="87" y="123"/>
                  <a:pt x="80" y="1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6906EE2E-101A-423A-D12A-A8DB5AD44AB1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5819775"/>
            <a:ext cx="254000" cy="171450"/>
          </a:xfrm>
          <a:custGeom>
            <a:avLst/>
            <a:gdLst>
              <a:gd name="T0" fmla="*/ 32 w 160"/>
              <a:gd name="T1" fmla="*/ 45 h 108"/>
              <a:gd name="T2" fmla="*/ 38 w 160"/>
              <a:gd name="T3" fmla="*/ 45 h 108"/>
              <a:gd name="T4" fmla="*/ 39 w 160"/>
              <a:gd name="T5" fmla="*/ 17 h 108"/>
              <a:gd name="T6" fmla="*/ 31 w 160"/>
              <a:gd name="T7" fmla="*/ 17 h 108"/>
              <a:gd name="T8" fmla="*/ 18 w 160"/>
              <a:gd name="T9" fmla="*/ 19 h 108"/>
              <a:gd name="T10" fmla="*/ 20 w 160"/>
              <a:gd name="T11" fmla="*/ 45 h 108"/>
              <a:gd name="T12" fmla="*/ 31 w 160"/>
              <a:gd name="T13" fmla="*/ 22 h 108"/>
              <a:gd name="T14" fmla="*/ 39 w 160"/>
              <a:gd name="T15" fmla="*/ 22 h 108"/>
              <a:gd name="T16" fmla="*/ 38 w 160"/>
              <a:gd name="T17" fmla="*/ 40 h 108"/>
              <a:gd name="T18" fmla="*/ 32 w 160"/>
              <a:gd name="T19" fmla="*/ 40 h 108"/>
              <a:gd name="T20" fmla="*/ 23 w 160"/>
              <a:gd name="T21" fmla="*/ 22 h 108"/>
              <a:gd name="T22" fmla="*/ 20 w 160"/>
              <a:gd name="T23" fmla="*/ 56 h 108"/>
              <a:gd name="T24" fmla="*/ 18 w 160"/>
              <a:gd name="T25" fmla="*/ 86 h 108"/>
              <a:gd name="T26" fmla="*/ 37 w 160"/>
              <a:gd name="T27" fmla="*/ 88 h 108"/>
              <a:gd name="T28" fmla="*/ 41 w 160"/>
              <a:gd name="T29" fmla="*/ 88 h 108"/>
              <a:gd name="T30" fmla="*/ 54 w 160"/>
              <a:gd name="T31" fmla="*/ 86 h 108"/>
              <a:gd name="T32" fmla="*/ 35 w 160"/>
              <a:gd name="T33" fmla="*/ 56 h 108"/>
              <a:gd name="T34" fmla="*/ 41 w 160"/>
              <a:gd name="T35" fmla="*/ 83 h 108"/>
              <a:gd name="T36" fmla="*/ 39 w 160"/>
              <a:gd name="T37" fmla="*/ 83 h 108"/>
              <a:gd name="T38" fmla="*/ 23 w 160"/>
              <a:gd name="T39" fmla="*/ 83 h 108"/>
              <a:gd name="T40" fmla="*/ 35 w 160"/>
              <a:gd name="T41" fmla="*/ 61 h 108"/>
              <a:gd name="T42" fmla="*/ 52 w 160"/>
              <a:gd name="T43" fmla="*/ 81 h 108"/>
              <a:gd name="T44" fmla="*/ 76 w 160"/>
              <a:gd name="T45" fmla="*/ 28 h 108"/>
              <a:gd name="T46" fmla="*/ 2 w 160"/>
              <a:gd name="T47" fmla="*/ 0 h 108"/>
              <a:gd name="T48" fmla="*/ 0 w 160"/>
              <a:gd name="T49" fmla="*/ 102 h 108"/>
              <a:gd name="T50" fmla="*/ 7 w 160"/>
              <a:gd name="T51" fmla="*/ 105 h 108"/>
              <a:gd name="T52" fmla="*/ 55 w 160"/>
              <a:gd name="T53" fmla="*/ 104 h 108"/>
              <a:gd name="T54" fmla="*/ 66 w 160"/>
              <a:gd name="T55" fmla="*/ 49 h 108"/>
              <a:gd name="T56" fmla="*/ 20 w 160"/>
              <a:gd name="T57" fmla="*/ 100 h 108"/>
              <a:gd name="T58" fmla="*/ 5 w 160"/>
              <a:gd name="T59" fmla="*/ 100 h 108"/>
              <a:gd name="T60" fmla="*/ 38 w 160"/>
              <a:gd name="T61" fmla="*/ 5 h 108"/>
              <a:gd name="T62" fmla="*/ 59 w 160"/>
              <a:gd name="T63" fmla="*/ 47 h 108"/>
              <a:gd name="T64" fmla="*/ 60 w 160"/>
              <a:gd name="T65" fmla="*/ 52 h 108"/>
              <a:gd name="T66" fmla="*/ 55 w 160"/>
              <a:gd name="T67" fmla="*/ 99 h 108"/>
              <a:gd name="T68" fmla="*/ 122 w 160"/>
              <a:gd name="T69" fmla="*/ 28 h 108"/>
              <a:gd name="T70" fmla="*/ 124 w 160"/>
              <a:gd name="T71" fmla="*/ 108 h 108"/>
              <a:gd name="T72" fmla="*/ 158 w 160"/>
              <a:gd name="T73" fmla="*/ 83 h 108"/>
              <a:gd name="T74" fmla="*/ 137 w 160"/>
              <a:gd name="T75" fmla="*/ 78 h 108"/>
              <a:gd name="T76" fmla="*/ 124 w 160"/>
              <a:gd name="T77" fmla="*/ 89 h 108"/>
              <a:gd name="T78" fmla="*/ 157 w 160"/>
              <a:gd name="T79" fmla="*/ 76 h 108"/>
              <a:gd name="T80" fmla="*/ 148 w 160"/>
              <a:gd name="T81" fmla="*/ 37 h 108"/>
              <a:gd name="T82" fmla="*/ 106 w 160"/>
              <a:gd name="T83" fmla="*/ 71 h 108"/>
              <a:gd name="T84" fmla="*/ 124 w 160"/>
              <a:gd name="T85" fmla="*/ 94 h 108"/>
              <a:gd name="T86" fmla="*/ 152 w 160"/>
              <a:gd name="T87" fmla="*/ 86 h 108"/>
              <a:gd name="T88" fmla="*/ 91 w 160"/>
              <a:gd name="T89" fmla="*/ 68 h 108"/>
              <a:gd name="T90" fmla="*/ 145 w 160"/>
              <a:gd name="T91" fmla="*/ 41 h 108"/>
              <a:gd name="T92" fmla="*/ 108 w 160"/>
              <a:gd name="T93" fmla="*/ 71 h 108"/>
              <a:gd name="T94" fmla="*/ 111 w 160"/>
              <a:gd name="T95" fmla="*/ 49 h 108"/>
              <a:gd name="T96" fmla="*/ 109 w 160"/>
              <a:gd name="T97" fmla="*/ 64 h 108"/>
              <a:gd name="T98" fmla="*/ 140 w 160"/>
              <a:gd name="T99" fmla="*/ 63 h 108"/>
              <a:gd name="T100" fmla="*/ 123 w 160"/>
              <a:gd name="T101" fmla="*/ 44 h 108"/>
              <a:gd name="T102" fmla="*/ 114 w 160"/>
              <a:gd name="T103" fmla="*/ 53 h 108"/>
              <a:gd name="T104" fmla="*/ 135 w 160"/>
              <a:gd name="T105" fmla="*/ 59 h 108"/>
              <a:gd name="T106" fmla="*/ 102 w 160"/>
              <a:gd name="T107" fmla="*/ 22 h 108"/>
              <a:gd name="T108" fmla="*/ 146 w 160"/>
              <a:gd name="T109" fmla="*/ 19 h 108"/>
              <a:gd name="T110" fmla="*/ 143 w 160"/>
              <a:gd name="T111" fmla="*/ 6 h 108"/>
              <a:gd name="T112" fmla="*/ 100 w 160"/>
              <a:gd name="T113" fmla="*/ 9 h 108"/>
              <a:gd name="T114" fmla="*/ 102 w 160"/>
              <a:gd name="T115" fmla="*/ 22 h 108"/>
              <a:gd name="T116" fmla="*/ 141 w 160"/>
              <a:gd name="T117" fmla="*/ 11 h 108"/>
              <a:gd name="T118" fmla="*/ 105 w 160"/>
              <a:gd name="T119" fmla="*/ 16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08">
                <a:moveTo>
                  <a:pt x="20" y="45"/>
                </a:moveTo>
                <a:cubicBezTo>
                  <a:pt x="32" y="45"/>
                  <a:pt x="32" y="45"/>
                  <a:pt x="32" y="45"/>
                </a:cubicBezTo>
                <a:cubicBezTo>
                  <a:pt x="33" y="45"/>
                  <a:pt x="34" y="45"/>
                  <a:pt x="35" y="45"/>
                </a:cubicBezTo>
                <a:cubicBezTo>
                  <a:pt x="36" y="45"/>
                  <a:pt x="37" y="45"/>
                  <a:pt x="38" y="45"/>
                </a:cubicBezTo>
                <a:cubicBezTo>
                  <a:pt x="44" y="45"/>
                  <a:pt x="58" y="45"/>
                  <a:pt x="58" y="31"/>
                </a:cubicBezTo>
                <a:cubicBezTo>
                  <a:pt x="58" y="17"/>
                  <a:pt x="46" y="17"/>
                  <a:pt x="39" y="17"/>
                </a:cubicBezTo>
                <a:cubicBezTo>
                  <a:pt x="38" y="17"/>
                  <a:pt x="36" y="17"/>
                  <a:pt x="35" y="17"/>
                </a:cubicBezTo>
                <a:cubicBezTo>
                  <a:pt x="34" y="17"/>
                  <a:pt x="32" y="17"/>
                  <a:pt x="31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19" y="17"/>
                  <a:pt x="18" y="18"/>
                  <a:pt x="18" y="19"/>
                </a:cubicBezTo>
                <a:cubicBezTo>
                  <a:pt x="18" y="42"/>
                  <a:pt x="18" y="42"/>
                  <a:pt x="18" y="42"/>
                </a:cubicBezTo>
                <a:cubicBezTo>
                  <a:pt x="18" y="44"/>
                  <a:pt x="19" y="45"/>
                  <a:pt x="20" y="45"/>
                </a:cubicBezTo>
                <a:close/>
                <a:moveTo>
                  <a:pt x="23" y="22"/>
                </a:moveTo>
                <a:cubicBezTo>
                  <a:pt x="31" y="22"/>
                  <a:pt x="31" y="22"/>
                  <a:pt x="31" y="22"/>
                </a:cubicBezTo>
                <a:cubicBezTo>
                  <a:pt x="32" y="22"/>
                  <a:pt x="34" y="22"/>
                  <a:pt x="35" y="22"/>
                </a:cubicBezTo>
                <a:cubicBezTo>
                  <a:pt x="36" y="22"/>
                  <a:pt x="38" y="22"/>
                  <a:pt x="39" y="22"/>
                </a:cubicBezTo>
                <a:cubicBezTo>
                  <a:pt x="50" y="22"/>
                  <a:pt x="53" y="24"/>
                  <a:pt x="53" y="31"/>
                </a:cubicBezTo>
                <a:cubicBezTo>
                  <a:pt x="53" y="37"/>
                  <a:pt x="49" y="40"/>
                  <a:pt x="38" y="40"/>
                </a:cubicBezTo>
                <a:cubicBezTo>
                  <a:pt x="37" y="40"/>
                  <a:pt x="36" y="40"/>
                  <a:pt x="35" y="40"/>
                </a:cubicBezTo>
                <a:cubicBezTo>
                  <a:pt x="34" y="40"/>
                  <a:pt x="33" y="40"/>
                  <a:pt x="32" y="40"/>
                </a:cubicBezTo>
                <a:cubicBezTo>
                  <a:pt x="23" y="40"/>
                  <a:pt x="23" y="40"/>
                  <a:pt x="23" y="40"/>
                </a:cubicBezTo>
                <a:lnTo>
                  <a:pt x="23" y="22"/>
                </a:lnTo>
                <a:close/>
                <a:moveTo>
                  <a:pt x="35" y="56"/>
                </a:moveTo>
                <a:cubicBezTo>
                  <a:pt x="20" y="56"/>
                  <a:pt x="20" y="56"/>
                  <a:pt x="20" y="56"/>
                </a:cubicBezTo>
                <a:cubicBezTo>
                  <a:pt x="19" y="56"/>
                  <a:pt x="18" y="58"/>
                  <a:pt x="18" y="59"/>
                </a:cubicBezTo>
                <a:cubicBezTo>
                  <a:pt x="18" y="86"/>
                  <a:pt x="18" y="86"/>
                  <a:pt x="18" y="86"/>
                </a:cubicBezTo>
                <a:cubicBezTo>
                  <a:pt x="18" y="87"/>
                  <a:pt x="19" y="88"/>
                  <a:pt x="20" y="88"/>
                </a:cubicBezTo>
                <a:cubicBezTo>
                  <a:pt x="37" y="88"/>
                  <a:pt x="37" y="88"/>
                  <a:pt x="37" y="88"/>
                </a:cubicBezTo>
                <a:cubicBezTo>
                  <a:pt x="38" y="88"/>
                  <a:pt x="38" y="88"/>
                  <a:pt x="39" y="88"/>
                </a:cubicBezTo>
                <a:cubicBezTo>
                  <a:pt x="40" y="88"/>
                  <a:pt x="41" y="88"/>
                  <a:pt x="41" y="88"/>
                </a:cubicBezTo>
                <a:cubicBezTo>
                  <a:pt x="41" y="88"/>
                  <a:pt x="41" y="88"/>
                  <a:pt x="41" y="88"/>
                </a:cubicBezTo>
                <a:cubicBezTo>
                  <a:pt x="46" y="88"/>
                  <a:pt x="50" y="88"/>
                  <a:pt x="54" y="86"/>
                </a:cubicBezTo>
                <a:cubicBezTo>
                  <a:pt x="59" y="83"/>
                  <a:pt x="61" y="79"/>
                  <a:pt x="61" y="73"/>
                </a:cubicBezTo>
                <a:cubicBezTo>
                  <a:pt x="61" y="56"/>
                  <a:pt x="47" y="56"/>
                  <a:pt x="35" y="56"/>
                </a:cubicBezTo>
                <a:close/>
                <a:moveTo>
                  <a:pt x="52" y="81"/>
                </a:moveTo>
                <a:cubicBezTo>
                  <a:pt x="49" y="83"/>
                  <a:pt x="45" y="83"/>
                  <a:pt x="41" y="83"/>
                </a:cubicBezTo>
                <a:cubicBezTo>
                  <a:pt x="41" y="83"/>
                  <a:pt x="41" y="83"/>
                  <a:pt x="41" y="83"/>
                </a:cubicBezTo>
                <a:cubicBezTo>
                  <a:pt x="41" y="83"/>
                  <a:pt x="40" y="83"/>
                  <a:pt x="39" y="83"/>
                </a:cubicBezTo>
                <a:cubicBezTo>
                  <a:pt x="39" y="83"/>
                  <a:pt x="38" y="83"/>
                  <a:pt x="37" y="83"/>
                </a:cubicBezTo>
                <a:cubicBezTo>
                  <a:pt x="23" y="83"/>
                  <a:pt x="23" y="83"/>
                  <a:pt x="23" y="83"/>
                </a:cubicBezTo>
                <a:cubicBezTo>
                  <a:pt x="23" y="61"/>
                  <a:pt x="23" y="61"/>
                  <a:pt x="23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50" y="61"/>
                  <a:pt x="56" y="63"/>
                  <a:pt x="56" y="73"/>
                </a:cubicBezTo>
                <a:cubicBezTo>
                  <a:pt x="56" y="78"/>
                  <a:pt x="54" y="80"/>
                  <a:pt x="52" y="81"/>
                </a:cubicBezTo>
                <a:close/>
                <a:moveTo>
                  <a:pt x="66" y="49"/>
                </a:moveTo>
                <a:cubicBezTo>
                  <a:pt x="72" y="44"/>
                  <a:pt x="76" y="36"/>
                  <a:pt x="76" y="28"/>
                </a:cubicBezTo>
                <a:cubicBezTo>
                  <a:pt x="76" y="3"/>
                  <a:pt x="56" y="0"/>
                  <a:pt x="38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104"/>
                  <a:pt x="1" y="105"/>
                  <a:pt x="2" y="105"/>
                </a:cubicBezTo>
                <a:cubicBezTo>
                  <a:pt x="3" y="105"/>
                  <a:pt x="5" y="105"/>
                  <a:pt x="7" y="105"/>
                </a:cubicBezTo>
                <a:cubicBezTo>
                  <a:pt x="11" y="105"/>
                  <a:pt x="15" y="105"/>
                  <a:pt x="20" y="105"/>
                </a:cubicBezTo>
                <a:cubicBezTo>
                  <a:pt x="40" y="105"/>
                  <a:pt x="51" y="105"/>
                  <a:pt x="55" y="104"/>
                </a:cubicBezTo>
                <a:cubicBezTo>
                  <a:pt x="72" y="102"/>
                  <a:pt x="80" y="87"/>
                  <a:pt x="80" y="73"/>
                </a:cubicBezTo>
                <a:cubicBezTo>
                  <a:pt x="80" y="62"/>
                  <a:pt x="75" y="54"/>
                  <a:pt x="66" y="49"/>
                </a:cubicBezTo>
                <a:close/>
                <a:moveTo>
                  <a:pt x="55" y="99"/>
                </a:moveTo>
                <a:cubicBezTo>
                  <a:pt x="51" y="100"/>
                  <a:pt x="39" y="100"/>
                  <a:pt x="20" y="100"/>
                </a:cubicBezTo>
                <a:cubicBezTo>
                  <a:pt x="15" y="100"/>
                  <a:pt x="11" y="100"/>
                  <a:pt x="7" y="100"/>
                </a:cubicBezTo>
                <a:cubicBezTo>
                  <a:pt x="6" y="100"/>
                  <a:pt x="6" y="100"/>
                  <a:pt x="5" y="100"/>
                </a:cubicBezTo>
                <a:cubicBezTo>
                  <a:pt x="5" y="5"/>
                  <a:pt x="5" y="5"/>
                  <a:pt x="5" y="5"/>
                </a:cubicBezTo>
                <a:cubicBezTo>
                  <a:pt x="38" y="5"/>
                  <a:pt x="38" y="5"/>
                  <a:pt x="38" y="5"/>
                </a:cubicBezTo>
                <a:cubicBezTo>
                  <a:pt x="61" y="5"/>
                  <a:pt x="71" y="12"/>
                  <a:pt x="71" y="28"/>
                </a:cubicBezTo>
                <a:cubicBezTo>
                  <a:pt x="71" y="36"/>
                  <a:pt x="66" y="44"/>
                  <a:pt x="59" y="47"/>
                </a:cubicBezTo>
                <a:cubicBezTo>
                  <a:pt x="59" y="48"/>
                  <a:pt x="58" y="49"/>
                  <a:pt x="58" y="50"/>
                </a:cubicBezTo>
                <a:cubicBezTo>
                  <a:pt x="58" y="51"/>
                  <a:pt x="59" y="52"/>
                  <a:pt x="60" y="52"/>
                </a:cubicBezTo>
                <a:cubicBezTo>
                  <a:pt x="70" y="55"/>
                  <a:pt x="75" y="63"/>
                  <a:pt x="75" y="73"/>
                </a:cubicBezTo>
                <a:cubicBezTo>
                  <a:pt x="75" y="82"/>
                  <a:pt x="71" y="97"/>
                  <a:pt x="55" y="99"/>
                </a:cubicBezTo>
                <a:close/>
                <a:moveTo>
                  <a:pt x="148" y="37"/>
                </a:moveTo>
                <a:cubicBezTo>
                  <a:pt x="142" y="31"/>
                  <a:pt x="133" y="28"/>
                  <a:pt x="122" y="28"/>
                </a:cubicBezTo>
                <a:cubicBezTo>
                  <a:pt x="104" y="28"/>
                  <a:pt x="86" y="40"/>
                  <a:pt x="86" y="68"/>
                </a:cubicBezTo>
                <a:cubicBezTo>
                  <a:pt x="86" y="93"/>
                  <a:pt x="100" y="108"/>
                  <a:pt x="124" y="108"/>
                </a:cubicBezTo>
                <a:cubicBezTo>
                  <a:pt x="141" y="108"/>
                  <a:pt x="153" y="100"/>
                  <a:pt x="158" y="85"/>
                </a:cubicBezTo>
                <a:cubicBezTo>
                  <a:pt x="159" y="84"/>
                  <a:pt x="159" y="83"/>
                  <a:pt x="158" y="83"/>
                </a:cubicBezTo>
                <a:cubicBezTo>
                  <a:pt x="158" y="82"/>
                  <a:pt x="157" y="82"/>
                  <a:pt x="156" y="82"/>
                </a:cubicBezTo>
                <a:cubicBezTo>
                  <a:pt x="137" y="78"/>
                  <a:pt x="137" y="78"/>
                  <a:pt x="137" y="78"/>
                </a:cubicBezTo>
                <a:cubicBezTo>
                  <a:pt x="136" y="78"/>
                  <a:pt x="134" y="79"/>
                  <a:pt x="134" y="80"/>
                </a:cubicBezTo>
                <a:cubicBezTo>
                  <a:pt x="132" y="86"/>
                  <a:pt x="129" y="89"/>
                  <a:pt x="124" y="89"/>
                </a:cubicBezTo>
                <a:cubicBezTo>
                  <a:pt x="118" y="89"/>
                  <a:pt x="112" y="85"/>
                  <a:pt x="111" y="76"/>
                </a:cubicBezTo>
                <a:cubicBezTo>
                  <a:pt x="157" y="76"/>
                  <a:pt x="157" y="76"/>
                  <a:pt x="157" y="76"/>
                </a:cubicBezTo>
                <a:cubicBezTo>
                  <a:pt x="158" y="76"/>
                  <a:pt x="160" y="75"/>
                  <a:pt x="160" y="73"/>
                </a:cubicBezTo>
                <a:cubicBezTo>
                  <a:pt x="160" y="58"/>
                  <a:pt x="156" y="45"/>
                  <a:pt x="148" y="37"/>
                </a:cubicBezTo>
                <a:close/>
                <a:moveTo>
                  <a:pt x="108" y="71"/>
                </a:moveTo>
                <a:cubicBezTo>
                  <a:pt x="108" y="71"/>
                  <a:pt x="107" y="71"/>
                  <a:pt x="106" y="71"/>
                </a:cubicBezTo>
                <a:cubicBezTo>
                  <a:pt x="106" y="72"/>
                  <a:pt x="106" y="73"/>
                  <a:pt x="106" y="73"/>
                </a:cubicBezTo>
                <a:cubicBezTo>
                  <a:pt x="106" y="87"/>
                  <a:pt x="115" y="94"/>
                  <a:pt x="124" y="94"/>
                </a:cubicBezTo>
                <a:cubicBezTo>
                  <a:pt x="131" y="94"/>
                  <a:pt x="136" y="90"/>
                  <a:pt x="138" y="84"/>
                </a:cubicBezTo>
                <a:cubicBezTo>
                  <a:pt x="152" y="86"/>
                  <a:pt x="152" y="86"/>
                  <a:pt x="152" y="86"/>
                </a:cubicBezTo>
                <a:cubicBezTo>
                  <a:pt x="147" y="97"/>
                  <a:pt x="138" y="103"/>
                  <a:pt x="124" y="103"/>
                </a:cubicBezTo>
                <a:cubicBezTo>
                  <a:pt x="103" y="103"/>
                  <a:pt x="91" y="90"/>
                  <a:pt x="91" y="68"/>
                </a:cubicBezTo>
                <a:cubicBezTo>
                  <a:pt x="91" y="47"/>
                  <a:pt x="103" y="33"/>
                  <a:pt x="122" y="33"/>
                </a:cubicBezTo>
                <a:cubicBezTo>
                  <a:pt x="132" y="33"/>
                  <a:pt x="139" y="35"/>
                  <a:pt x="145" y="41"/>
                </a:cubicBezTo>
                <a:cubicBezTo>
                  <a:pt x="151" y="47"/>
                  <a:pt x="154" y="58"/>
                  <a:pt x="154" y="71"/>
                </a:cubicBezTo>
                <a:lnTo>
                  <a:pt x="108" y="71"/>
                </a:lnTo>
                <a:close/>
                <a:moveTo>
                  <a:pt x="123" y="44"/>
                </a:moveTo>
                <a:cubicBezTo>
                  <a:pt x="118" y="44"/>
                  <a:pt x="114" y="46"/>
                  <a:pt x="111" y="49"/>
                </a:cubicBezTo>
                <a:cubicBezTo>
                  <a:pt x="108" y="52"/>
                  <a:pt x="106" y="57"/>
                  <a:pt x="106" y="62"/>
                </a:cubicBezTo>
                <a:cubicBezTo>
                  <a:pt x="106" y="63"/>
                  <a:pt x="107" y="64"/>
                  <a:pt x="109" y="64"/>
                </a:cubicBezTo>
                <a:cubicBezTo>
                  <a:pt x="138" y="64"/>
                  <a:pt x="138" y="64"/>
                  <a:pt x="138" y="64"/>
                </a:cubicBezTo>
                <a:cubicBezTo>
                  <a:pt x="138" y="64"/>
                  <a:pt x="139" y="64"/>
                  <a:pt x="140" y="63"/>
                </a:cubicBezTo>
                <a:cubicBezTo>
                  <a:pt x="140" y="63"/>
                  <a:pt x="140" y="62"/>
                  <a:pt x="140" y="62"/>
                </a:cubicBezTo>
                <a:cubicBezTo>
                  <a:pt x="140" y="51"/>
                  <a:pt x="133" y="44"/>
                  <a:pt x="123" y="44"/>
                </a:cubicBezTo>
                <a:close/>
                <a:moveTo>
                  <a:pt x="111" y="59"/>
                </a:moveTo>
                <a:cubicBezTo>
                  <a:pt x="112" y="57"/>
                  <a:pt x="113" y="54"/>
                  <a:pt x="114" y="53"/>
                </a:cubicBezTo>
                <a:cubicBezTo>
                  <a:pt x="116" y="51"/>
                  <a:pt x="120" y="50"/>
                  <a:pt x="123" y="50"/>
                </a:cubicBezTo>
                <a:cubicBezTo>
                  <a:pt x="129" y="50"/>
                  <a:pt x="134" y="53"/>
                  <a:pt x="135" y="59"/>
                </a:cubicBezTo>
                <a:lnTo>
                  <a:pt x="111" y="59"/>
                </a:lnTo>
                <a:close/>
                <a:moveTo>
                  <a:pt x="102" y="22"/>
                </a:moveTo>
                <a:cubicBezTo>
                  <a:pt x="143" y="22"/>
                  <a:pt x="143" y="22"/>
                  <a:pt x="143" y="22"/>
                </a:cubicBezTo>
                <a:cubicBezTo>
                  <a:pt x="144" y="22"/>
                  <a:pt x="146" y="20"/>
                  <a:pt x="146" y="19"/>
                </a:cubicBezTo>
                <a:cubicBezTo>
                  <a:pt x="146" y="9"/>
                  <a:pt x="146" y="9"/>
                  <a:pt x="146" y="9"/>
                </a:cubicBezTo>
                <a:cubicBezTo>
                  <a:pt x="146" y="7"/>
                  <a:pt x="144" y="6"/>
                  <a:pt x="143" y="6"/>
                </a:cubicBezTo>
                <a:cubicBezTo>
                  <a:pt x="102" y="6"/>
                  <a:pt x="102" y="6"/>
                  <a:pt x="102" y="6"/>
                </a:cubicBezTo>
                <a:cubicBezTo>
                  <a:pt x="101" y="6"/>
                  <a:pt x="100" y="7"/>
                  <a:pt x="100" y="9"/>
                </a:cubicBezTo>
                <a:cubicBezTo>
                  <a:pt x="100" y="19"/>
                  <a:pt x="100" y="19"/>
                  <a:pt x="100" y="19"/>
                </a:cubicBezTo>
                <a:cubicBezTo>
                  <a:pt x="100" y="20"/>
                  <a:pt x="101" y="22"/>
                  <a:pt x="102" y="22"/>
                </a:cubicBezTo>
                <a:close/>
                <a:moveTo>
                  <a:pt x="105" y="11"/>
                </a:moveTo>
                <a:cubicBezTo>
                  <a:pt x="141" y="11"/>
                  <a:pt x="141" y="11"/>
                  <a:pt x="141" y="11"/>
                </a:cubicBezTo>
                <a:cubicBezTo>
                  <a:pt x="141" y="16"/>
                  <a:pt x="141" y="16"/>
                  <a:pt x="141" y="16"/>
                </a:cubicBezTo>
                <a:cubicBezTo>
                  <a:pt x="105" y="16"/>
                  <a:pt x="105" y="16"/>
                  <a:pt x="105" y="16"/>
                </a:cubicBezTo>
                <a:lnTo>
                  <a:pt x="105" y="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B3ACBAC7-250B-043F-1793-1FAF60DF8F6C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5778500"/>
            <a:ext cx="254000" cy="254000"/>
          </a:xfrm>
          <a:custGeom>
            <a:avLst/>
            <a:gdLst>
              <a:gd name="T0" fmla="*/ 80 w 160"/>
              <a:gd name="T1" fmla="*/ 10 h 160"/>
              <a:gd name="T2" fmla="*/ 10 w 160"/>
              <a:gd name="T3" fmla="*/ 80 h 160"/>
              <a:gd name="T4" fmla="*/ 80 w 160"/>
              <a:gd name="T5" fmla="*/ 150 h 160"/>
              <a:gd name="T6" fmla="*/ 150 w 160"/>
              <a:gd name="T7" fmla="*/ 80 h 160"/>
              <a:gd name="T8" fmla="*/ 80 w 160"/>
              <a:gd name="T9" fmla="*/ 10 h 160"/>
              <a:gd name="T10" fmla="*/ 80 w 160"/>
              <a:gd name="T11" fmla="*/ 145 h 160"/>
              <a:gd name="T12" fmla="*/ 15 w 160"/>
              <a:gd name="T13" fmla="*/ 80 h 160"/>
              <a:gd name="T14" fmla="*/ 80 w 160"/>
              <a:gd name="T15" fmla="*/ 15 h 160"/>
              <a:gd name="T16" fmla="*/ 145 w 160"/>
              <a:gd name="T17" fmla="*/ 80 h 160"/>
              <a:gd name="T18" fmla="*/ 80 w 160"/>
              <a:gd name="T19" fmla="*/ 145 h 160"/>
              <a:gd name="T20" fmla="*/ 80 w 160"/>
              <a:gd name="T21" fmla="*/ 0 h 160"/>
              <a:gd name="T22" fmla="*/ 0 w 160"/>
              <a:gd name="T23" fmla="*/ 80 h 160"/>
              <a:gd name="T24" fmla="*/ 80 w 160"/>
              <a:gd name="T25" fmla="*/ 160 h 160"/>
              <a:gd name="T26" fmla="*/ 160 w 160"/>
              <a:gd name="T27" fmla="*/ 80 h 160"/>
              <a:gd name="T28" fmla="*/ 80 w 160"/>
              <a:gd name="T29" fmla="*/ 0 h 160"/>
              <a:gd name="T30" fmla="*/ 80 w 160"/>
              <a:gd name="T31" fmla="*/ 155 h 160"/>
              <a:gd name="T32" fmla="*/ 5 w 160"/>
              <a:gd name="T33" fmla="*/ 80 h 160"/>
              <a:gd name="T34" fmla="*/ 80 w 160"/>
              <a:gd name="T35" fmla="*/ 5 h 160"/>
              <a:gd name="T36" fmla="*/ 155 w 160"/>
              <a:gd name="T37" fmla="*/ 80 h 160"/>
              <a:gd name="T38" fmla="*/ 80 w 160"/>
              <a:gd name="T39" fmla="*/ 155 h 160"/>
              <a:gd name="T40" fmla="*/ 50 w 160"/>
              <a:gd name="T41" fmla="*/ 53 h 160"/>
              <a:gd name="T42" fmla="*/ 23 w 160"/>
              <a:gd name="T43" fmla="*/ 80 h 160"/>
              <a:gd name="T44" fmla="*/ 50 w 160"/>
              <a:gd name="T45" fmla="*/ 107 h 160"/>
              <a:gd name="T46" fmla="*/ 76 w 160"/>
              <a:gd name="T47" fmla="*/ 80 h 160"/>
              <a:gd name="T48" fmla="*/ 50 w 160"/>
              <a:gd name="T49" fmla="*/ 53 h 160"/>
              <a:gd name="T50" fmla="*/ 50 w 160"/>
              <a:gd name="T51" fmla="*/ 102 h 160"/>
              <a:gd name="T52" fmla="*/ 28 w 160"/>
              <a:gd name="T53" fmla="*/ 80 h 160"/>
              <a:gd name="T54" fmla="*/ 50 w 160"/>
              <a:gd name="T55" fmla="*/ 59 h 160"/>
              <a:gd name="T56" fmla="*/ 71 w 160"/>
              <a:gd name="T57" fmla="*/ 80 h 160"/>
              <a:gd name="T58" fmla="*/ 50 w 160"/>
              <a:gd name="T59" fmla="*/ 102 h 160"/>
              <a:gd name="T60" fmla="*/ 110 w 160"/>
              <a:gd name="T61" fmla="*/ 53 h 160"/>
              <a:gd name="T62" fmla="*/ 84 w 160"/>
              <a:gd name="T63" fmla="*/ 80 h 160"/>
              <a:gd name="T64" fmla="*/ 110 w 160"/>
              <a:gd name="T65" fmla="*/ 107 h 160"/>
              <a:gd name="T66" fmla="*/ 137 w 160"/>
              <a:gd name="T67" fmla="*/ 80 h 160"/>
              <a:gd name="T68" fmla="*/ 110 w 160"/>
              <a:gd name="T69" fmla="*/ 53 h 160"/>
              <a:gd name="T70" fmla="*/ 110 w 160"/>
              <a:gd name="T71" fmla="*/ 102 h 160"/>
              <a:gd name="T72" fmla="*/ 89 w 160"/>
              <a:gd name="T73" fmla="*/ 80 h 160"/>
              <a:gd name="T74" fmla="*/ 110 w 160"/>
              <a:gd name="T75" fmla="*/ 59 h 160"/>
              <a:gd name="T76" fmla="*/ 132 w 160"/>
              <a:gd name="T77" fmla="*/ 80 h 160"/>
              <a:gd name="T78" fmla="*/ 110 w 160"/>
              <a:gd name="T79" fmla="*/ 102 h 160"/>
              <a:gd name="T80" fmla="*/ 50 w 160"/>
              <a:gd name="T81" fmla="*/ 62 h 160"/>
              <a:gd name="T82" fmla="*/ 31 w 160"/>
              <a:gd name="T83" fmla="*/ 80 h 160"/>
              <a:gd name="T84" fmla="*/ 50 w 160"/>
              <a:gd name="T85" fmla="*/ 99 h 160"/>
              <a:gd name="T86" fmla="*/ 68 w 160"/>
              <a:gd name="T87" fmla="*/ 80 h 160"/>
              <a:gd name="T88" fmla="*/ 50 w 160"/>
              <a:gd name="T89" fmla="*/ 62 h 160"/>
              <a:gd name="T90" fmla="*/ 50 w 160"/>
              <a:gd name="T91" fmla="*/ 94 h 160"/>
              <a:gd name="T92" fmla="*/ 36 w 160"/>
              <a:gd name="T93" fmla="*/ 80 h 160"/>
              <a:gd name="T94" fmla="*/ 50 w 160"/>
              <a:gd name="T95" fmla="*/ 67 h 160"/>
              <a:gd name="T96" fmla="*/ 63 w 160"/>
              <a:gd name="T97" fmla="*/ 80 h 160"/>
              <a:gd name="T98" fmla="*/ 50 w 160"/>
              <a:gd name="T99" fmla="*/ 94 h 160"/>
              <a:gd name="T100" fmla="*/ 110 w 160"/>
              <a:gd name="T101" fmla="*/ 62 h 160"/>
              <a:gd name="T102" fmla="*/ 92 w 160"/>
              <a:gd name="T103" fmla="*/ 80 h 160"/>
              <a:gd name="T104" fmla="*/ 110 w 160"/>
              <a:gd name="T105" fmla="*/ 99 h 160"/>
              <a:gd name="T106" fmla="*/ 129 w 160"/>
              <a:gd name="T107" fmla="*/ 80 h 160"/>
              <a:gd name="T108" fmla="*/ 110 w 160"/>
              <a:gd name="T109" fmla="*/ 62 h 160"/>
              <a:gd name="T110" fmla="*/ 110 w 160"/>
              <a:gd name="T111" fmla="*/ 94 h 160"/>
              <a:gd name="T112" fmla="*/ 97 w 160"/>
              <a:gd name="T113" fmla="*/ 80 h 160"/>
              <a:gd name="T114" fmla="*/ 110 w 160"/>
              <a:gd name="T115" fmla="*/ 67 h 160"/>
              <a:gd name="T116" fmla="*/ 124 w 160"/>
              <a:gd name="T117" fmla="*/ 80 h 160"/>
              <a:gd name="T118" fmla="*/ 110 w 160"/>
              <a:gd name="T119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80" y="10"/>
                </a:moveTo>
                <a:cubicBezTo>
                  <a:pt x="42" y="10"/>
                  <a:pt x="10" y="42"/>
                  <a:pt x="10" y="80"/>
                </a:cubicBezTo>
                <a:cubicBezTo>
                  <a:pt x="10" y="119"/>
                  <a:pt x="42" y="150"/>
                  <a:pt x="80" y="150"/>
                </a:cubicBezTo>
                <a:cubicBezTo>
                  <a:pt x="118" y="150"/>
                  <a:pt x="150" y="119"/>
                  <a:pt x="150" y="80"/>
                </a:cubicBezTo>
                <a:cubicBezTo>
                  <a:pt x="150" y="42"/>
                  <a:pt x="118" y="10"/>
                  <a:pt x="80" y="10"/>
                </a:cubicBezTo>
                <a:close/>
                <a:moveTo>
                  <a:pt x="80" y="145"/>
                </a:moveTo>
                <a:cubicBezTo>
                  <a:pt x="44" y="145"/>
                  <a:pt x="15" y="116"/>
                  <a:pt x="15" y="80"/>
                </a:cubicBezTo>
                <a:cubicBezTo>
                  <a:pt x="15" y="44"/>
                  <a:pt x="44" y="15"/>
                  <a:pt x="80" y="15"/>
                </a:cubicBezTo>
                <a:cubicBezTo>
                  <a:pt x="116" y="15"/>
                  <a:pt x="145" y="44"/>
                  <a:pt x="145" y="80"/>
                </a:cubicBezTo>
                <a:cubicBezTo>
                  <a:pt x="145" y="116"/>
                  <a:pt x="116" y="145"/>
                  <a:pt x="80" y="145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5" y="121"/>
                  <a:pt x="5" y="80"/>
                </a:cubicBezTo>
                <a:cubicBezTo>
                  <a:pt x="5" y="39"/>
                  <a:pt x="39" y="5"/>
                  <a:pt x="80" y="5"/>
                </a:cubicBezTo>
                <a:cubicBezTo>
                  <a:pt x="121" y="5"/>
                  <a:pt x="155" y="39"/>
                  <a:pt x="155" y="80"/>
                </a:cubicBezTo>
                <a:cubicBezTo>
                  <a:pt x="155" y="121"/>
                  <a:pt x="121" y="155"/>
                  <a:pt x="80" y="155"/>
                </a:cubicBezTo>
                <a:close/>
                <a:moveTo>
                  <a:pt x="50" y="53"/>
                </a:moveTo>
                <a:cubicBezTo>
                  <a:pt x="35" y="53"/>
                  <a:pt x="23" y="65"/>
                  <a:pt x="23" y="80"/>
                </a:cubicBezTo>
                <a:cubicBezTo>
                  <a:pt x="23" y="95"/>
                  <a:pt x="35" y="107"/>
                  <a:pt x="50" y="107"/>
                </a:cubicBezTo>
                <a:cubicBezTo>
                  <a:pt x="64" y="107"/>
                  <a:pt x="76" y="95"/>
                  <a:pt x="76" y="80"/>
                </a:cubicBezTo>
                <a:cubicBezTo>
                  <a:pt x="76" y="65"/>
                  <a:pt x="64" y="53"/>
                  <a:pt x="50" y="53"/>
                </a:cubicBezTo>
                <a:close/>
                <a:moveTo>
                  <a:pt x="50" y="102"/>
                </a:moveTo>
                <a:cubicBezTo>
                  <a:pt x="38" y="102"/>
                  <a:pt x="28" y="92"/>
                  <a:pt x="28" y="80"/>
                </a:cubicBezTo>
                <a:cubicBezTo>
                  <a:pt x="28" y="68"/>
                  <a:pt x="38" y="59"/>
                  <a:pt x="50" y="59"/>
                </a:cubicBezTo>
                <a:cubicBezTo>
                  <a:pt x="61" y="59"/>
                  <a:pt x="71" y="68"/>
                  <a:pt x="71" y="80"/>
                </a:cubicBezTo>
                <a:cubicBezTo>
                  <a:pt x="71" y="92"/>
                  <a:pt x="61" y="102"/>
                  <a:pt x="50" y="102"/>
                </a:cubicBezTo>
                <a:close/>
                <a:moveTo>
                  <a:pt x="110" y="53"/>
                </a:moveTo>
                <a:cubicBezTo>
                  <a:pt x="96" y="53"/>
                  <a:pt x="84" y="65"/>
                  <a:pt x="84" y="80"/>
                </a:cubicBezTo>
                <a:cubicBezTo>
                  <a:pt x="84" y="95"/>
                  <a:pt x="96" y="107"/>
                  <a:pt x="110" y="107"/>
                </a:cubicBezTo>
                <a:cubicBezTo>
                  <a:pt x="125" y="107"/>
                  <a:pt x="137" y="95"/>
                  <a:pt x="137" y="80"/>
                </a:cubicBezTo>
                <a:cubicBezTo>
                  <a:pt x="137" y="65"/>
                  <a:pt x="125" y="53"/>
                  <a:pt x="110" y="53"/>
                </a:cubicBezTo>
                <a:close/>
                <a:moveTo>
                  <a:pt x="110" y="102"/>
                </a:moveTo>
                <a:cubicBezTo>
                  <a:pt x="98" y="102"/>
                  <a:pt x="89" y="92"/>
                  <a:pt x="89" y="80"/>
                </a:cubicBezTo>
                <a:cubicBezTo>
                  <a:pt x="89" y="68"/>
                  <a:pt x="98" y="59"/>
                  <a:pt x="110" y="59"/>
                </a:cubicBezTo>
                <a:cubicBezTo>
                  <a:pt x="122" y="59"/>
                  <a:pt x="132" y="68"/>
                  <a:pt x="132" y="80"/>
                </a:cubicBezTo>
                <a:cubicBezTo>
                  <a:pt x="132" y="92"/>
                  <a:pt x="122" y="102"/>
                  <a:pt x="110" y="102"/>
                </a:cubicBezTo>
                <a:close/>
                <a:moveTo>
                  <a:pt x="50" y="62"/>
                </a:moveTo>
                <a:cubicBezTo>
                  <a:pt x="39" y="62"/>
                  <a:pt x="31" y="70"/>
                  <a:pt x="31" y="80"/>
                </a:cubicBezTo>
                <a:cubicBezTo>
                  <a:pt x="31" y="90"/>
                  <a:pt x="39" y="99"/>
                  <a:pt x="50" y="99"/>
                </a:cubicBezTo>
                <a:cubicBezTo>
                  <a:pt x="60" y="99"/>
                  <a:pt x="68" y="90"/>
                  <a:pt x="68" y="80"/>
                </a:cubicBezTo>
                <a:cubicBezTo>
                  <a:pt x="68" y="70"/>
                  <a:pt x="60" y="62"/>
                  <a:pt x="50" y="62"/>
                </a:cubicBezTo>
                <a:close/>
                <a:moveTo>
                  <a:pt x="50" y="94"/>
                </a:moveTo>
                <a:cubicBezTo>
                  <a:pt x="42" y="94"/>
                  <a:pt x="36" y="88"/>
                  <a:pt x="36" y="80"/>
                </a:cubicBezTo>
                <a:cubicBezTo>
                  <a:pt x="36" y="73"/>
                  <a:pt x="42" y="67"/>
                  <a:pt x="50" y="67"/>
                </a:cubicBezTo>
                <a:cubicBezTo>
                  <a:pt x="57" y="67"/>
                  <a:pt x="63" y="73"/>
                  <a:pt x="63" y="80"/>
                </a:cubicBezTo>
                <a:cubicBezTo>
                  <a:pt x="63" y="88"/>
                  <a:pt x="57" y="94"/>
                  <a:pt x="50" y="94"/>
                </a:cubicBezTo>
                <a:close/>
                <a:moveTo>
                  <a:pt x="110" y="62"/>
                </a:moveTo>
                <a:cubicBezTo>
                  <a:pt x="100" y="62"/>
                  <a:pt x="92" y="70"/>
                  <a:pt x="92" y="80"/>
                </a:cubicBezTo>
                <a:cubicBezTo>
                  <a:pt x="92" y="90"/>
                  <a:pt x="100" y="99"/>
                  <a:pt x="110" y="99"/>
                </a:cubicBezTo>
                <a:cubicBezTo>
                  <a:pt x="121" y="99"/>
                  <a:pt x="129" y="90"/>
                  <a:pt x="129" y="80"/>
                </a:cubicBezTo>
                <a:cubicBezTo>
                  <a:pt x="129" y="70"/>
                  <a:pt x="121" y="62"/>
                  <a:pt x="110" y="62"/>
                </a:cubicBezTo>
                <a:close/>
                <a:moveTo>
                  <a:pt x="110" y="94"/>
                </a:moveTo>
                <a:cubicBezTo>
                  <a:pt x="103" y="94"/>
                  <a:pt x="97" y="88"/>
                  <a:pt x="97" y="80"/>
                </a:cubicBezTo>
                <a:cubicBezTo>
                  <a:pt x="97" y="73"/>
                  <a:pt x="103" y="67"/>
                  <a:pt x="110" y="67"/>
                </a:cubicBezTo>
                <a:cubicBezTo>
                  <a:pt x="118" y="67"/>
                  <a:pt x="124" y="73"/>
                  <a:pt x="124" y="80"/>
                </a:cubicBezTo>
                <a:cubicBezTo>
                  <a:pt x="124" y="88"/>
                  <a:pt x="118" y="94"/>
                  <a:pt x="110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44FC13B1-3ABA-FCB0-A6AB-67F7D3399ADD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5784850"/>
            <a:ext cx="254000" cy="241300"/>
          </a:xfrm>
          <a:custGeom>
            <a:avLst/>
            <a:gdLst>
              <a:gd name="T0" fmla="*/ 158 w 160"/>
              <a:gd name="T1" fmla="*/ 0 h 152"/>
              <a:gd name="T2" fmla="*/ 3 w 160"/>
              <a:gd name="T3" fmla="*/ 0 h 152"/>
              <a:gd name="T4" fmla="*/ 0 w 160"/>
              <a:gd name="T5" fmla="*/ 3 h 152"/>
              <a:gd name="T6" fmla="*/ 0 w 160"/>
              <a:gd name="T7" fmla="*/ 16 h 152"/>
              <a:gd name="T8" fmla="*/ 0 w 160"/>
              <a:gd name="T9" fmla="*/ 137 h 152"/>
              <a:gd name="T10" fmla="*/ 0 w 160"/>
              <a:gd name="T11" fmla="*/ 149 h 152"/>
              <a:gd name="T12" fmla="*/ 3 w 160"/>
              <a:gd name="T13" fmla="*/ 152 h 152"/>
              <a:gd name="T14" fmla="*/ 158 w 160"/>
              <a:gd name="T15" fmla="*/ 152 h 152"/>
              <a:gd name="T16" fmla="*/ 160 w 160"/>
              <a:gd name="T17" fmla="*/ 149 h 152"/>
              <a:gd name="T18" fmla="*/ 160 w 160"/>
              <a:gd name="T19" fmla="*/ 137 h 152"/>
              <a:gd name="T20" fmla="*/ 160 w 160"/>
              <a:gd name="T21" fmla="*/ 16 h 152"/>
              <a:gd name="T22" fmla="*/ 160 w 160"/>
              <a:gd name="T23" fmla="*/ 3 h 152"/>
              <a:gd name="T24" fmla="*/ 158 w 160"/>
              <a:gd name="T25" fmla="*/ 0 h 152"/>
              <a:gd name="T26" fmla="*/ 155 w 160"/>
              <a:gd name="T27" fmla="*/ 147 h 152"/>
              <a:gd name="T28" fmla="*/ 5 w 160"/>
              <a:gd name="T29" fmla="*/ 147 h 152"/>
              <a:gd name="T30" fmla="*/ 5 w 160"/>
              <a:gd name="T31" fmla="*/ 139 h 152"/>
              <a:gd name="T32" fmla="*/ 155 w 160"/>
              <a:gd name="T33" fmla="*/ 139 h 152"/>
              <a:gd name="T34" fmla="*/ 155 w 160"/>
              <a:gd name="T35" fmla="*/ 147 h 152"/>
              <a:gd name="T36" fmla="*/ 155 w 160"/>
              <a:gd name="T37" fmla="*/ 134 h 152"/>
              <a:gd name="T38" fmla="*/ 5 w 160"/>
              <a:gd name="T39" fmla="*/ 134 h 152"/>
              <a:gd name="T40" fmla="*/ 5 w 160"/>
              <a:gd name="T41" fmla="*/ 18 h 152"/>
              <a:gd name="T42" fmla="*/ 155 w 160"/>
              <a:gd name="T43" fmla="*/ 18 h 152"/>
              <a:gd name="T44" fmla="*/ 155 w 160"/>
              <a:gd name="T45" fmla="*/ 134 h 152"/>
              <a:gd name="T46" fmla="*/ 155 w 160"/>
              <a:gd name="T47" fmla="*/ 13 h 152"/>
              <a:gd name="T48" fmla="*/ 5 w 160"/>
              <a:gd name="T49" fmla="*/ 13 h 152"/>
              <a:gd name="T50" fmla="*/ 5 w 160"/>
              <a:gd name="T51" fmla="*/ 5 h 152"/>
              <a:gd name="T52" fmla="*/ 155 w 160"/>
              <a:gd name="T53" fmla="*/ 5 h 152"/>
              <a:gd name="T54" fmla="*/ 155 w 160"/>
              <a:gd name="T55" fmla="*/ 13 h 152"/>
              <a:gd name="T56" fmla="*/ 67 w 160"/>
              <a:gd name="T57" fmla="*/ 85 h 152"/>
              <a:gd name="T58" fmla="*/ 67 w 160"/>
              <a:gd name="T59" fmla="*/ 126 h 152"/>
              <a:gd name="T60" fmla="*/ 69 w 160"/>
              <a:gd name="T61" fmla="*/ 128 h 152"/>
              <a:gd name="T62" fmla="*/ 91 w 160"/>
              <a:gd name="T63" fmla="*/ 128 h 152"/>
              <a:gd name="T64" fmla="*/ 94 w 160"/>
              <a:gd name="T65" fmla="*/ 126 h 152"/>
              <a:gd name="T66" fmla="*/ 94 w 160"/>
              <a:gd name="T67" fmla="*/ 85 h 152"/>
              <a:gd name="T68" fmla="*/ 129 w 160"/>
              <a:gd name="T69" fmla="*/ 30 h 152"/>
              <a:gd name="T70" fmla="*/ 129 w 160"/>
              <a:gd name="T71" fmla="*/ 27 h 152"/>
              <a:gd name="T72" fmla="*/ 127 w 160"/>
              <a:gd name="T73" fmla="*/ 26 h 152"/>
              <a:gd name="T74" fmla="*/ 104 w 160"/>
              <a:gd name="T75" fmla="*/ 26 h 152"/>
              <a:gd name="T76" fmla="*/ 101 w 160"/>
              <a:gd name="T77" fmla="*/ 27 h 152"/>
              <a:gd name="T78" fmla="*/ 80 w 160"/>
              <a:gd name="T79" fmla="*/ 62 h 152"/>
              <a:gd name="T80" fmla="*/ 59 w 160"/>
              <a:gd name="T81" fmla="*/ 27 h 152"/>
              <a:gd name="T82" fmla="*/ 57 w 160"/>
              <a:gd name="T83" fmla="*/ 26 h 152"/>
              <a:gd name="T84" fmla="*/ 34 w 160"/>
              <a:gd name="T85" fmla="*/ 26 h 152"/>
              <a:gd name="T86" fmla="*/ 31 w 160"/>
              <a:gd name="T87" fmla="*/ 27 h 152"/>
              <a:gd name="T88" fmla="*/ 31 w 160"/>
              <a:gd name="T89" fmla="*/ 30 h 152"/>
              <a:gd name="T90" fmla="*/ 67 w 160"/>
              <a:gd name="T91" fmla="*/ 85 h 152"/>
              <a:gd name="T92" fmla="*/ 55 w 160"/>
              <a:gd name="T93" fmla="*/ 31 h 152"/>
              <a:gd name="T94" fmla="*/ 78 w 160"/>
              <a:gd name="T95" fmla="*/ 68 h 152"/>
              <a:gd name="T96" fmla="*/ 80 w 160"/>
              <a:gd name="T97" fmla="*/ 69 h 152"/>
              <a:gd name="T98" fmla="*/ 82 w 160"/>
              <a:gd name="T99" fmla="*/ 68 h 152"/>
              <a:gd name="T100" fmla="*/ 105 w 160"/>
              <a:gd name="T101" fmla="*/ 31 h 152"/>
              <a:gd name="T102" fmla="*/ 122 w 160"/>
              <a:gd name="T103" fmla="*/ 31 h 152"/>
              <a:gd name="T104" fmla="*/ 89 w 160"/>
              <a:gd name="T105" fmla="*/ 83 h 152"/>
              <a:gd name="T106" fmla="*/ 89 w 160"/>
              <a:gd name="T107" fmla="*/ 84 h 152"/>
              <a:gd name="T108" fmla="*/ 89 w 160"/>
              <a:gd name="T109" fmla="*/ 123 h 152"/>
              <a:gd name="T110" fmla="*/ 72 w 160"/>
              <a:gd name="T111" fmla="*/ 123 h 152"/>
              <a:gd name="T112" fmla="*/ 72 w 160"/>
              <a:gd name="T113" fmla="*/ 84 h 152"/>
              <a:gd name="T114" fmla="*/ 71 w 160"/>
              <a:gd name="T115" fmla="*/ 83 h 152"/>
              <a:gd name="T116" fmla="*/ 38 w 160"/>
              <a:gd name="T117" fmla="*/ 31 h 152"/>
              <a:gd name="T118" fmla="*/ 55 w 160"/>
              <a:gd name="T119" fmla="*/ 31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52">
                <a:moveTo>
                  <a:pt x="158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1"/>
                  <a:pt x="1" y="152"/>
                  <a:pt x="3" y="152"/>
                </a:cubicBezTo>
                <a:cubicBezTo>
                  <a:pt x="158" y="152"/>
                  <a:pt x="158" y="152"/>
                  <a:pt x="158" y="152"/>
                </a:cubicBezTo>
                <a:cubicBezTo>
                  <a:pt x="159" y="152"/>
                  <a:pt x="160" y="151"/>
                  <a:pt x="160" y="149"/>
                </a:cubicBezTo>
                <a:cubicBezTo>
                  <a:pt x="160" y="137"/>
                  <a:pt x="160" y="137"/>
                  <a:pt x="160" y="137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1"/>
                  <a:pt x="159" y="0"/>
                  <a:pt x="158" y="0"/>
                </a:cubicBezTo>
                <a:close/>
                <a:moveTo>
                  <a:pt x="155" y="147"/>
                </a:moveTo>
                <a:cubicBezTo>
                  <a:pt x="5" y="147"/>
                  <a:pt x="5" y="147"/>
                  <a:pt x="5" y="147"/>
                </a:cubicBezTo>
                <a:cubicBezTo>
                  <a:pt x="5" y="139"/>
                  <a:pt x="5" y="139"/>
                  <a:pt x="5" y="139"/>
                </a:cubicBezTo>
                <a:cubicBezTo>
                  <a:pt x="155" y="139"/>
                  <a:pt x="155" y="139"/>
                  <a:pt x="155" y="139"/>
                </a:cubicBezTo>
                <a:lnTo>
                  <a:pt x="155" y="147"/>
                </a:lnTo>
                <a:close/>
                <a:moveTo>
                  <a:pt x="155" y="134"/>
                </a:moveTo>
                <a:cubicBezTo>
                  <a:pt x="5" y="134"/>
                  <a:pt x="5" y="134"/>
                  <a:pt x="5" y="134"/>
                </a:cubicBezTo>
                <a:cubicBezTo>
                  <a:pt x="5" y="18"/>
                  <a:pt x="5" y="18"/>
                  <a:pt x="5" y="18"/>
                </a:cubicBezTo>
                <a:cubicBezTo>
                  <a:pt x="155" y="18"/>
                  <a:pt x="155" y="18"/>
                  <a:pt x="155" y="18"/>
                </a:cubicBezTo>
                <a:lnTo>
                  <a:pt x="155" y="134"/>
                </a:lnTo>
                <a:close/>
                <a:moveTo>
                  <a:pt x="155" y="13"/>
                </a:moveTo>
                <a:cubicBezTo>
                  <a:pt x="5" y="13"/>
                  <a:pt x="5" y="13"/>
                  <a:pt x="5" y="13"/>
                </a:cubicBezTo>
                <a:cubicBezTo>
                  <a:pt x="5" y="5"/>
                  <a:pt x="5" y="5"/>
                  <a:pt x="5" y="5"/>
                </a:cubicBezTo>
                <a:cubicBezTo>
                  <a:pt x="155" y="5"/>
                  <a:pt x="155" y="5"/>
                  <a:pt x="155" y="5"/>
                </a:cubicBezTo>
                <a:lnTo>
                  <a:pt x="155" y="13"/>
                </a:lnTo>
                <a:close/>
                <a:moveTo>
                  <a:pt x="67" y="85"/>
                </a:moveTo>
                <a:cubicBezTo>
                  <a:pt x="67" y="126"/>
                  <a:pt x="67" y="126"/>
                  <a:pt x="67" y="126"/>
                </a:cubicBezTo>
                <a:cubicBezTo>
                  <a:pt x="67" y="127"/>
                  <a:pt x="68" y="128"/>
                  <a:pt x="69" y="128"/>
                </a:cubicBezTo>
                <a:cubicBezTo>
                  <a:pt x="91" y="128"/>
                  <a:pt x="91" y="128"/>
                  <a:pt x="91" y="128"/>
                </a:cubicBezTo>
                <a:cubicBezTo>
                  <a:pt x="92" y="128"/>
                  <a:pt x="94" y="127"/>
                  <a:pt x="94" y="126"/>
                </a:cubicBezTo>
                <a:cubicBezTo>
                  <a:pt x="94" y="85"/>
                  <a:pt x="94" y="85"/>
                  <a:pt x="94" y="85"/>
                </a:cubicBezTo>
                <a:cubicBezTo>
                  <a:pt x="129" y="30"/>
                  <a:pt x="129" y="30"/>
                  <a:pt x="129" y="30"/>
                </a:cubicBezTo>
                <a:cubicBezTo>
                  <a:pt x="129" y="29"/>
                  <a:pt x="129" y="28"/>
                  <a:pt x="129" y="27"/>
                </a:cubicBezTo>
                <a:cubicBezTo>
                  <a:pt x="128" y="27"/>
                  <a:pt x="128" y="26"/>
                  <a:pt x="127" y="26"/>
                </a:cubicBezTo>
                <a:cubicBezTo>
                  <a:pt x="104" y="26"/>
                  <a:pt x="104" y="26"/>
                  <a:pt x="104" y="26"/>
                </a:cubicBezTo>
                <a:cubicBezTo>
                  <a:pt x="103" y="26"/>
                  <a:pt x="102" y="26"/>
                  <a:pt x="101" y="27"/>
                </a:cubicBezTo>
                <a:cubicBezTo>
                  <a:pt x="80" y="62"/>
                  <a:pt x="80" y="62"/>
                  <a:pt x="80" y="62"/>
                </a:cubicBezTo>
                <a:cubicBezTo>
                  <a:pt x="59" y="27"/>
                  <a:pt x="59" y="27"/>
                  <a:pt x="59" y="27"/>
                </a:cubicBezTo>
                <a:cubicBezTo>
                  <a:pt x="58" y="26"/>
                  <a:pt x="57" y="26"/>
                  <a:pt x="57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3" y="26"/>
                  <a:pt x="32" y="27"/>
                  <a:pt x="31" y="27"/>
                </a:cubicBezTo>
                <a:cubicBezTo>
                  <a:pt x="31" y="28"/>
                  <a:pt x="31" y="29"/>
                  <a:pt x="31" y="30"/>
                </a:cubicBezTo>
                <a:lnTo>
                  <a:pt x="67" y="85"/>
                </a:lnTo>
                <a:close/>
                <a:moveTo>
                  <a:pt x="55" y="31"/>
                </a:moveTo>
                <a:cubicBezTo>
                  <a:pt x="78" y="68"/>
                  <a:pt x="78" y="68"/>
                  <a:pt x="78" y="68"/>
                </a:cubicBezTo>
                <a:cubicBezTo>
                  <a:pt x="78" y="69"/>
                  <a:pt x="79" y="69"/>
                  <a:pt x="80" y="69"/>
                </a:cubicBezTo>
                <a:cubicBezTo>
                  <a:pt x="81" y="69"/>
                  <a:pt x="82" y="69"/>
                  <a:pt x="82" y="68"/>
                </a:cubicBezTo>
                <a:cubicBezTo>
                  <a:pt x="105" y="31"/>
                  <a:pt x="105" y="31"/>
                  <a:pt x="105" y="31"/>
                </a:cubicBezTo>
                <a:cubicBezTo>
                  <a:pt x="122" y="31"/>
                  <a:pt x="122" y="31"/>
                  <a:pt x="122" y="31"/>
                </a:cubicBezTo>
                <a:cubicBezTo>
                  <a:pt x="89" y="83"/>
                  <a:pt x="89" y="83"/>
                  <a:pt x="89" y="83"/>
                </a:cubicBezTo>
                <a:cubicBezTo>
                  <a:pt x="89" y="83"/>
                  <a:pt x="89" y="84"/>
                  <a:pt x="89" y="84"/>
                </a:cubicBezTo>
                <a:cubicBezTo>
                  <a:pt x="89" y="123"/>
                  <a:pt x="89" y="123"/>
                  <a:pt x="89" y="123"/>
                </a:cubicBezTo>
                <a:cubicBezTo>
                  <a:pt x="72" y="123"/>
                  <a:pt x="72" y="123"/>
                  <a:pt x="72" y="123"/>
                </a:cubicBezTo>
                <a:cubicBezTo>
                  <a:pt x="72" y="84"/>
                  <a:pt x="72" y="84"/>
                  <a:pt x="72" y="84"/>
                </a:cubicBezTo>
                <a:cubicBezTo>
                  <a:pt x="72" y="84"/>
                  <a:pt x="71" y="83"/>
                  <a:pt x="71" y="83"/>
                </a:cubicBezTo>
                <a:cubicBezTo>
                  <a:pt x="38" y="31"/>
                  <a:pt x="38" y="31"/>
                  <a:pt x="38" y="31"/>
                </a:cubicBezTo>
                <a:lnTo>
                  <a:pt x="55" y="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6235F569-DB9B-F82A-41F8-2A5610F33E23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5778500"/>
            <a:ext cx="254000" cy="254000"/>
          </a:xfrm>
          <a:custGeom>
            <a:avLst/>
            <a:gdLst>
              <a:gd name="T0" fmla="*/ 10 w 160"/>
              <a:gd name="T1" fmla="*/ 80 h 160"/>
              <a:gd name="T2" fmla="*/ 149 w 160"/>
              <a:gd name="T3" fmla="*/ 80 h 160"/>
              <a:gd name="T4" fmla="*/ 80 w 160"/>
              <a:gd name="T5" fmla="*/ 145 h 160"/>
              <a:gd name="T6" fmla="*/ 80 w 160"/>
              <a:gd name="T7" fmla="*/ 15 h 160"/>
              <a:gd name="T8" fmla="*/ 80 w 160"/>
              <a:gd name="T9" fmla="*/ 145 h 160"/>
              <a:gd name="T10" fmla="*/ 0 w 160"/>
              <a:gd name="T11" fmla="*/ 80 h 160"/>
              <a:gd name="T12" fmla="*/ 160 w 160"/>
              <a:gd name="T13" fmla="*/ 80 h 160"/>
              <a:gd name="T14" fmla="*/ 80 w 160"/>
              <a:gd name="T15" fmla="*/ 155 h 160"/>
              <a:gd name="T16" fmla="*/ 80 w 160"/>
              <a:gd name="T17" fmla="*/ 5 h 160"/>
              <a:gd name="T18" fmla="*/ 80 w 160"/>
              <a:gd name="T19" fmla="*/ 155 h 160"/>
              <a:gd name="T20" fmla="*/ 100 w 160"/>
              <a:gd name="T21" fmla="*/ 57 h 160"/>
              <a:gd name="T22" fmla="*/ 102 w 160"/>
              <a:gd name="T23" fmla="*/ 22 h 160"/>
              <a:gd name="T24" fmla="*/ 85 w 160"/>
              <a:gd name="T25" fmla="*/ 22 h 160"/>
              <a:gd name="T26" fmla="*/ 84 w 160"/>
              <a:gd name="T27" fmla="*/ 32 h 160"/>
              <a:gd name="T28" fmla="*/ 74 w 160"/>
              <a:gd name="T29" fmla="*/ 58 h 160"/>
              <a:gd name="T30" fmla="*/ 59 w 160"/>
              <a:gd name="T31" fmla="*/ 67 h 160"/>
              <a:gd name="T32" fmla="*/ 37 w 160"/>
              <a:gd name="T33" fmla="*/ 59 h 160"/>
              <a:gd name="T34" fmla="*/ 27 w 160"/>
              <a:gd name="T35" fmla="*/ 113 h 160"/>
              <a:gd name="T36" fmla="*/ 50 w 160"/>
              <a:gd name="T37" fmla="*/ 123 h 160"/>
              <a:gd name="T38" fmla="*/ 69 w 160"/>
              <a:gd name="T39" fmla="*/ 118 h 160"/>
              <a:gd name="T40" fmla="*/ 110 w 160"/>
              <a:gd name="T41" fmla="*/ 123 h 160"/>
              <a:gd name="T42" fmla="*/ 132 w 160"/>
              <a:gd name="T43" fmla="*/ 79 h 160"/>
              <a:gd name="T44" fmla="*/ 55 w 160"/>
              <a:gd name="T45" fmla="*/ 113 h 160"/>
              <a:gd name="T46" fmla="*/ 37 w 160"/>
              <a:gd name="T47" fmla="*/ 118 h 160"/>
              <a:gd name="T48" fmla="*/ 32 w 160"/>
              <a:gd name="T49" fmla="*/ 107 h 160"/>
              <a:gd name="T50" fmla="*/ 46 w 160"/>
              <a:gd name="T51" fmla="*/ 115 h 160"/>
              <a:gd name="T52" fmla="*/ 55 w 160"/>
              <a:gd name="T53" fmla="*/ 113 h 160"/>
              <a:gd name="T54" fmla="*/ 37 w 160"/>
              <a:gd name="T55" fmla="*/ 76 h 160"/>
              <a:gd name="T56" fmla="*/ 46 w 160"/>
              <a:gd name="T57" fmla="*/ 72 h 160"/>
              <a:gd name="T58" fmla="*/ 50 w 160"/>
              <a:gd name="T59" fmla="*/ 106 h 160"/>
              <a:gd name="T60" fmla="*/ 41 w 160"/>
              <a:gd name="T61" fmla="*/ 110 h 160"/>
              <a:gd name="T62" fmla="*/ 55 w 160"/>
              <a:gd name="T63" fmla="*/ 75 h 160"/>
              <a:gd name="T64" fmla="*/ 41 w 160"/>
              <a:gd name="T65" fmla="*/ 67 h 160"/>
              <a:gd name="T66" fmla="*/ 32 w 160"/>
              <a:gd name="T67" fmla="*/ 69 h 160"/>
              <a:gd name="T68" fmla="*/ 50 w 160"/>
              <a:gd name="T69" fmla="*/ 64 h 160"/>
              <a:gd name="T70" fmla="*/ 55 w 160"/>
              <a:gd name="T71" fmla="*/ 75 h 160"/>
              <a:gd name="T72" fmla="*/ 114 w 160"/>
              <a:gd name="T73" fmla="*/ 115 h 160"/>
              <a:gd name="T74" fmla="*/ 81 w 160"/>
              <a:gd name="T75" fmla="*/ 118 h 160"/>
              <a:gd name="T76" fmla="*/ 60 w 160"/>
              <a:gd name="T77" fmla="*/ 108 h 160"/>
              <a:gd name="T78" fmla="*/ 78 w 160"/>
              <a:gd name="T79" fmla="*/ 62 h 160"/>
              <a:gd name="T80" fmla="*/ 78 w 160"/>
              <a:gd name="T81" fmla="*/ 60 h 160"/>
              <a:gd name="T82" fmla="*/ 89 w 160"/>
              <a:gd name="T83" fmla="*/ 32 h 160"/>
              <a:gd name="T84" fmla="*/ 93 w 160"/>
              <a:gd name="T85" fmla="*/ 24 h 160"/>
              <a:gd name="T86" fmla="*/ 99 w 160"/>
              <a:gd name="T87" fmla="*/ 35 h 160"/>
              <a:gd name="T88" fmla="*/ 94 w 160"/>
              <a:gd name="T89" fmla="*/ 60 h 160"/>
              <a:gd name="T90" fmla="*/ 126 w 160"/>
              <a:gd name="T91" fmla="*/ 7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80" y="10"/>
                </a:moveTo>
                <a:cubicBezTo>
                  <a:pt x="41" y="10"/>
                  <a:pt x="10" y="42"/>
                  <a:pt x="10" y="80"/>
                </a:cubicBezTo>
                <a:cubicBezTo>
                  <a:pt x="10" y="119"/>
                  <a:pt x="41" y="150"/>
                  <a:pt x="80" y="150"/>
                </a:cubicBezTo>
                <a:cubicBezTo>
                  <a:pt x="118" y="150"/>
                  <a:pt x="149" y="119"/>
                  <a:pt x="149" y="80"/>
                </a:cubicBezTo>
                <a:cubicBezTo>
                  <a:pt x="149" y="42"/>
                  <a:pt x="118" y="10"/>
                  <a:pt x="80" y="10"/>
                </a:cubicBezTo>
                <a:close/>
                <a:moveTo>
                  <a:pt x="80" y="145"/>
                </a:moveTo>
                <a:cubicBezTo>
                  <a:pt x="44" y="145"/>
                  <a:pt x="15" y="116"/>
                  <a:pt x="15" y="80"/>
                </a:cubicBezTo>
                <a:cubicBezTo>
                  <a:pt x="15" y="44"/>
                  <a:pt x="44" y="15"/>
                  <a:pt x="80" y="15"/>
                </a:cubicBezTo>
                <a:cubicBezTo>
                  <a:pt x="115" y="15"/>
                  <a:pt x="144" y="44"/>
                  <a:pt x="144" y="80"/>
                </a:cubicBezTo>
                <a:cubicBezTo>
                  <a:pt x="144" y="116"/>
                  <a:pt x="115" y="145"/>
                  <a:pt x="80" y="145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8" y="155"/>
                  <a:pt x="5" y="121"/>
                  <a:pt x="5" y="80"/>
                </a:cubicBezTo>
                <a:cubicBezTo>
                  <a:pt x="5" y="39"/>
                  <a:pt x="38" y="5"/>
                  <a:pt x="80" y="5"/>
                </a:cubicBezTo>
                <a:cubicBezTo>
                  <a:pt x="121" y="5"/>
                  <a:pt x="155" y="39"/>
                  <a:pt x="155" y="80"/>
                </a:cubicBezTo>
                <a:cubicBezTo>
                  <a:pt x="155" y="121"/>
                  <a:pt x="121" y="155"/>
                  <a:pt x="80" y="155"/>
                </a:cubicBezTo>
                <a:close/>
                <a:moveTo>
                  <a:pt x="131" y="70"/>
                </a:moveTo>
                <a:cubicBezTo>
                  <a:pt x="127" y="62"/>
                  <a:pt x="114" y="59"/>
                  <a:pt x="100" y="57"/>
                </a:cubicBezTo>
                <a:cubicBezTo>
                  <a:pt x="101" y="52"/>
                  <a:pt x="103" y="41"/>
                  <a:pt x="104" y="36"/>
                </a:cubicBezTo>
                <a:cubicBezTo>
                  <a:pt x="104" y="31"/>
                  <a:pt x="105" y="26"/>
                  <a:pt x="102" y="22"/>
                </a:cubicBezTo>
                <a:cubicBezTo>
                  <a:pt x="100" y="20"/>
                  <a:pt x="97" y="19"/>
                  <a:pt x="93" y="19"/>
                </a:cubicBezTo>
                <a:cubicBezTo>
                  <a:pt x="87" y="19"/>
                  <a:pt x="85" y="22"/>
                  <a:pt x="85" y="22"/>
                </a:cubicBezTo>
                <a:cubicBezTo>
                  <a:pt x="84" y="22"/>
                  <a:pt x="84" y="23"/>
                  <a:pt x="84" y="23"/>
                </a:cubicBezTo>
                <a:cubicBezTo>
                  <a:pt x="84" y="32"/>
                  <a:pt x="84" y="32"/>
                  <a:pt x="84" y="32"/>
                </a:cubicBezTo>
                <a:cubicBezTo>
                  <a:pt x="84" y="36"/>
                  <a:pt x="83" y="40"/>
                  <a:pt x="81" y="43"/>
                </a:cubicBezTo>
                <a:cubicBezTo>
                  <a:pt x="79" y="47"/>
                  <a:pt x="76" y="52"/>
                  <a:pt x="74" y="58"/>
                </a:cubicBezTo>
                <a:cubicBezTo>
                  <a:pt x="73" y="59"/>
                  <a:pt x="73" y="59"/>
                  <a:pt x="73" y="59"/>
                </a:cubicBezTo>
                <a:cubicBezTo>
                  <a:pt x="70" y="63"/>
                  <a:pt x="67" y="67"/>
                  <a:pt x="59" y="67"/>
                </a:cubicBezTo>
                <a:cubicBezTo>
                  <a:pt x="59" y="63"/>
                  <a:pt x="55" y="59"/>
                  <a:pt x="50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2" y="59"/>
                  <a:pt x="27" y="63"/>
                  <a:pt x="27" y="69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8"/>
                  <a:pt x="32" y="123"/>
                  <a:pt x="37" y="123"/>
                </a:cubicBezTo>
                <a:cubicBezTo>
                  <a:pt x="50" y="123"/>
                  <a:pt x="50" y="123"/>
                  <a:pt x="50" y="123"/>
                </a:cubicBezTo>
                <a:cubicBezTo>
                  <a:pt x="55" y="123"/>
                  <a:pt x="59" y="119"/>
                  <a:pt x="60" y="114"/>
                </a:cubicBezTo>
                <a:cubicBezTo>
                  <a:pt x="63" y="114"/>
                  <a:pt x="66" y="116"/>
                  <a:pt x="69" y="118"/>
                </a:cubicBezTo>
                <a:cubicBezTo>
                  <a:pt x="73" y="121"/>
                  <a:pt x="77" y="123"/>
                  <a:pt x="81" y="123"/>
                </a:cubicBezTo>
                <a:cubicBezTo>
                  <a:pt x="110" y="123"/>
                  <a:pt x="110" y="123"/>
                  <a:pt x="110" y="123"/>
                </a:cubicBezTo>
                <a:cubicBezTo>
                  <a:pt x="114" y="123"/>
                  <a:pt x="118" y="121"/>
                  <a:pt x="119" y="117"/>
                </a:cubicBezTo>
                <a:cubicBezTo>
                  <a:pt x="132" y="79"/>
                  <a:pt x="132" y="79"/>
                  <a:pt x="132" y="79"/>
                </a:cubicBezTo>
                <a:cubicBezTo>
                  <a:pt x="133" y="76"/>
                  <a:pt x="132" y="72"/>
                  <a:pt x="131" y="70"/>
                </a:cubicBezTo>
                <a:close/>
                <a:moveTo>
                  <a:pt x="55" y="113"/>
                </a:moveTo>
                <a:cubicBezTo>
                  <a:pt x="55" y="116"/>
                  <a:pt x="52" y="118"/>
                  <a:pt x="50" y="118"/>
                </a:cubicBezTo>
                <a:cubicBezTo>
                  <a:pt x="37" y="118"/>
                  <a:pt x="37" y="118"/>
                  <a:pt x="37" y="118"/>
                </a:cubicBezTo>
                <a:cubicBezTo>
                  <a:pt x="34" y="118"/>
                  <a:pt x="32" y="116"/>
                  <a:pt x="32" y="113"/>
                </a:cubicBezTo>
                <a:cubicBezTo>
                  <a:pt x="32" y="107"/>
                  <a:pt x="32" y="107"/>
                  <a:pt x="32" y="107"/>
                </a:cubicBezTo>
                <a:cubicBezTo>
                  <a:pt x="33" y="111"/>
                  <a:pt x="36" y="115"/>
                  <a:pt x="41" y="115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50" y="115"/>
                  <a:pt x="54" y="111"/>
                  <a:pt x="55" y="107"/>
                </a:cubicBezTo>
                <a:lnTo>
                  <a:pt x="55" y="113"/>
                </a:lnTo>
                <a:close/>
                <a:moveTo>
                  <a:pt x="37" y="106"/>
                </a:moveTo>
                <a:cubicBezTo>
                  <a:pt x="37" y="76"/>
                  <a:pt x="37" y="76"/>
                  <a:pt x="37" y="76"/>
                </a:cubicBezTo>
                <a:cubicBezTo>
                  <a:pt x="37" y="74"/>
                  <a:pt x="39" y="72"/>
                  <a:pt x="41" y="72"/>
                </a:cubicBezTo>
                <a:cubicBezTo>
                  <a:pt x="46" y="72"/>
                  <a:pt x="46" y="72"/>
                  <a:pt x="46" y="72"/>
                </a:cubicBezTo>
                <a:cubicBezTo>
                  <a:pt x="48" y="72"/>
                  <a:pt x="50" y="74"/>
                  <a:pt x="50" y="76"/>
                </a:cubicBezTo>
                <a:cubicBezTo>
                  <a:pt x="50" y="106"/>
                  <a:pt x="50" y="106"/>
                  <a:pt x="50" y="106"/>
                </a:cubicBezTo>
                <a:cubicBezTo>
                  <a:pt x="50" y="108"/>
                  <a:pt x="48" y="110"/>
                  <a:pt x="46" y="110"/>
                </a:cubicBezTo>
                <a:cubicBezTo>
                  <a:pt x="41" y="110"/>
                  <a:pt x="41" y="110"/>
                  <a:pt x="41" y="110"/>
                </a:cubicBezTo>
                <a:cubicBezTo>
                  <a:pt x="39" y="110"/>
                  <a:pt x="37" y="108"/>
                  <a:pt x="37" y="106"/>
                </a:cubicBezTo>
                <a:close/>
                <a:moveTo>
                  <a:pt x="55" y="75"/>
                </a:moveTo>
                <a:cubicBezTo>
                  <a:pt x="54" y="70"/>
                  <a:pt x="50" y="67"/>
                  <a:pt x="46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36" y="67"/>
                  <a:pt x="33" y="70"/>
                  <a:pt x="32" y="75"/>
                </a:cubicBezTo>
                <a:cubicBezTo>
                  <a:pt x="32" y="69"/>
                  <a:pt x="32" y="69"/>
                  <a:pt x="32" y="69"/>
                </a:cubicBezTo>
                <a:cubicBezTo>
                  <a:pt x="32" y="66"/>
                  <a:pt x="34" y="64"/>
                  <a:pt x="37" y="64"/>
                </a:cubicBezTo>
                <a:cubicBezTo>
                  <a:pt x="50" y="64"/>
                  <a:pt x="50" y="64"/>
                  <a:pt x="50" y="64"/>
                </a:cubicBezTo>
                <a:cubicBezTo>
                  <a:pt x="52" y="64"/>
                  <a:pt x="55" y="66"/>
                  <a:pt x="55" y="69"/>
                </a:cubicBezTo>
                <a:lnTo>
                  <a:pt x="55" y="75"/>
                </a:lnTo>
                <a:close/>
                <a:moveTo>
                  <a:pt x="127" y="77"/>
                </a:moveTo>
                <a:cubicBezTo>
                  <a:pt x="114" y="115"/>
                  <a:pt x="114" y="115"/>
                  <a:pt x="114" y="115"/>
                </a:cubicBezTo>
                <a:cubicBezTo>
                  <a:pt x="114" y="117"/>
                  <a:pt x="112" y="118"/>
                  <a:pt x="110" y="118"/>
                </a:cubicBezTo>
                <a:cubicBezTo>
                  <a:pt x="81" y="118"/>
                  <a:pt x="81" y="118"/>
                  <a:pt x="81" y="118"/>
                </a:cubicBezTo>
                <a:cubicBezTo>
                  <a:pt x="79" y="118"/>
                  <a:pt x="75" y="116"/>
                  <a:pt x="72" y="114"/>
                </a:cubicBezTo>
                <a:cubicBezTo>
                  <a:pt x="68" y="112"/>
                  <a:pt x="64" y="109"/>
                  <a:pt x="60" y="108"/>
                </a:cubicBezTo>
                <a:cubicBezTo>
                  <a:pt x="60" y="72"/>
                  <a:pt x="60" y="72"/>
                  <a:pt x="60" y="72"/>
                </a:cubicBezTo>
                <a:cubicBezTo>
                  <a:pt x="70" y="72"/>
                  <a:pt x="74" y="67"/>
                  <a:pt x="78" y="62"/>
                </a:cubicBezTo>
                <a:cubicBezTo>
                  <a:pt x="78" y="61"/>
                  <a:pt x="78" y="61"/>
                  <a:pt x="78" y="61"/>
                </a:cubicBezTo>
                <a:cubicBezTo>
                  <a:pt x="78" y="61"/>
                  <a:pt x="78" y="61"/>
                  <a:pt x="78" y="60"/>
                </a:cubicBezTo>
                <a:cubicBezTo>
                  <a:pt x="81" y="54"/>
                  <a:pt x="83" y="49"/>
                  <a:pt x="85" y="46"/>
                </a:cubicBezTo>
                <a:cubicBezTo>
                  <a:pt x="88" y="41"/>
                  <a:pt x="89" y="37"/>
                  <a:pt x="89" y="32"/>
                </a:cubicBezTo>
                <a:cubicBezTo>
                  <a:pt x="89" y="25"/>
                  <a:pt x="89" y="25"/>
                  <a:pt x="89" y="25"/>
                </a:cubicBezTo>
                <a:cubicBezTo>
                  <a:pt x="90" y="24"/>
                  <a:pt x="91" y="24"/>
                  <a:pt x="93" y="24"/>
                </a:cubicBezTo>
                <a:cubicBezTo>
                  <a:pt x="95" y="24"/>
                  <a:pt x="97" y="24"/>
                  <a:pt x="98" y="25"/>
                </a:cubicBezTo>
                <a:cubicBezTo>
                  <a:pt x="100" y="27"/>
                  <a:pt x="99" y="31"/>
                  <a:pt x="99" y="35"/>
                </a:cubicBezTo>
                <a:cubicBezTo>
                  <a:pt x="98" y="42"/>
                  <a:pt x="94" y="58"/>
                  <a:pt x="94" y="58"/>
                </a:cubicBezTo>
                <a:cubicBezTo>
                  <a:pt x="94" y="59"/>
                  <a:pt x="94" y="60"/>
                  <a:pt x="94" y="60"/>
                </a:cubicBezTo>
                <a:cubicBezTo>
                  <a:pt x="95" y="61"/>
                  <a:pt x="95" y="61"/>
                  <a:pt x="96" y="61"/>
                </a:cubicBezTo>
                <a:cubicBezTo>
                  <a:pt x="106" y="63"/>
                  <a:pt x="123" y="66"/>
                  <a:pt x="126" y="72"/>
                </a:cubicBezTo>
                <a:cubicBezTo>
                  <a:pt x="127" y="74"/>
                  <a:pt x="128" y="75"/>
                  <a:pt x="127" y="7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2552B367-FDB3-9FE7-BBB5-7339939749ED}"/>
              </a:ext>
            </a:extLst>
          </p:cNvPr>
          <p:cNvSpPr>
            <a:spLocks noEditPoints="1"/>
          </p:cNvSpPr>
          <p:nvPr/>
        </p:nvSpPr>
        <p:spPr bwMode="auto">
          <a:xfrm>
            <a:off x="9029701" y="1373188"/>
            <a:ext cx="192088" cy="254000"/>
          </a:xfrm>
          <a:custGeom>
            <a:avLst/>
            <a:gdLst>
              <a:gd name="T0" fmla="*/ 121 w 121"/>
              <a:gd name="T1" fmla="*/ 43 h 160"/>
              <a:gd name="T2" fmla="*/ 120 w 121"/>
              <a:gd name="T3" fmla="*/ 41 h 160"/>
              <a:gd name="T4" fmla="*/ 79 w 121"/>
              <a:gd name="T5" fmla="*/ 0 h 160"/>
              <a:gd name="T6" fmla="*/ 79 w 121"/>
              <a:gd name="T7" fmla="*/ 0 h 160"/>
              <a:gd name="T8" fmla="*/ 79 w 121"/>
              <a:gd name="T9" fmla="*/ 0 h 160"/>
              <a:gd name="T10" fmla="*/ 78 w 121"/>
              <a:gd name="T11" fmla="*/ 0 h 160"/>
              <a:gd name="T12" fmla="*/ 78 w 121"/>
              <a:gd name="T13" fmla="*/ 0 h 160"/>
              <a:gd name="T14" fmla="*/ 78 w 121"/>
              <a:gd name="T15" fmla="*/ 0 h 160"/>
              <a:gd name="T16" fmla="*/ 6 w 121"/>
              <a:gd name="T17" fmla="*/ 0 h 160"/>
              <a:gd name="T18" fmla="*/ 0 w 121"/>
              <a:gd name="T19" fmla="*/ 6 h 160"/>
              <a:gd name="T20" fmla="*/ 0 w 121"/>
              <a:gd name="T21" fmla="*/ 153 h 160"/>
              <a:gd name="T22" fmla="*/ 6 w 121"/>
              <a:gd name="T23" fmla="*/ 160 h 160"/>
              <a:gd name="T24" fmla="*/ 115 w 121"/>
              <a:gd name="T25" fmla="*/ 160 h 160"/>
              <a:gd name="T26" fmla="*/ 121 w 121"/>
              <a:gd name="T27" fmla="*/ 153 h 160"/>
              <a:gd name="T28" fmla="*/ 121 w 121"/>
              <a:gd name="T29" fmla="*/ 43 h 160"/>
              <a:gd name="T30" fmla="*/ 121 w 121"/>
              <a:gd name="T31" fmla="*/ 43 h 160"/>
              <a:gd name="T32" fmla="*/ 113 w 121"/>
              <a:gd name="T33" fmla="*/ 40 h 160"/>
              <a:gd name="T34" fmla="*/ 80 w 121"/>
              <a:gd name="T35" fmla="*/ 40 h 160"/>
              <a:gd name="T36" fmla="*/ 80 w 121"/>
              <a:gd name="T37" fmla="*/ 8 h 160"/>
              <a:gd name="T38" fmla="*/ 113 w 121"/>
              <a:gd name="T39" fmla="*/ 40 h 160"/>
              <a:gd name="T40" fmla="*/ 115 w 121"/>
              <a:gd name="T41" fmla="*/ 155 h 160"/>
              <a:gd name="T42" fmla="*/ 6 w 121"/>
              <a:gd name="T43" fmla="*/ 155 h 160"/>
              <a:gd name="T44" fmla="*/ 5 w 121"/>
              <a:gd name="T45" fmla="*/ 153 h 160"/>
              <a:gd name="T46" fmla="*/ 5 w 121"/>
              <a:gd name="T47" fmla="*/ 6 h 160"/>
              <a:gd name="T48" fmla="*/ 6 w 121"/>
              <a:gd name="T49" fmla="*/ 5 h 160"/>
              <a:gd name="T50" fmla="*/ 75 w 121"/>
              <a:gd name="T51" fmla="*/ 5 h 160"/>
              <a:gd name="T52" fmla="*/ 75 w 121"/>
              <a:gd name="T53" fmla="*/ 43 h 160"/>
              <a:gd name="T54" fmla="*/ 78 w 121"/>
              <a:gd name="T55" fmla="*/ 45 h 160"/>
              <a:gd name="T56" fmla="*/ 116 w 121"/>
              <a:gd name="T57" fmla="*/ 45 h 160"/>
              <a:gd name="T58" fmla="*/ 116 w 121"/>
              <a:gd name="T59" fmla="*/ 153 h 160"/>
              <a:gd name="T60" fmla="*/ 115 w 121"/>
              <a:gd name="T61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1" h="160">
                <a:moveTo>
                  <a:pt x="121" y="43"/>
                </a:moveTo>
                <a:cubicBezTo>
                  <a:pt x="121" y="42"/>
                  <a:pt x="121" y="41"/>
                  <a:pt x="120" y="41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3" y="160"/>
                  <a:pt x="6" y="16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19" y="160"/>
                  <a:pt x="121" y="157"/>
                  <a:pt x="121" y="153"/>
                </a:cubicBezTo>
                <a:cubicBezTo>
                  <a:pt x="121" y="43"/>
                  <a:pt x="121" y="43"/>
                  <a:pt x="121" y="43"/>
                </a:cubicBezTo>
                <a:cubicBezTo>
                  <a:pt x="121" y="43"/>
                  <a:pt x="121" y="43"/>
                  <a:pt x="121" y="43"/>
                </a:cubicBezTo>
                <a:close/>
                <a:moveTo>
                  <a:pt x="113" y="40"/>
                </a:moveTo>
                <a:cubicBezTo>
                  <a:pt x="80" y="40"/>
                  <a:pt x="80" y="40"/>
                  <a:pt x="80" y="40"/>
                </a:cubicBezTo>
                <a:cubicBezTo>
                  <a:pt x="80" y="8"/>
                  <a:pt x="80" y="8"/>
                  <a:pt x="80" y="8"/>
                </a:cubicBezTo>
                <a:lnTo>
                  <a:pt x="113" y="40"/>
                </a:lnTo>
                <a:close/>
                <a:moveTo>
                  <a:pt x="115" y="155"/>
                </a:moveTo>
                <a:cubicBezTo>
                  <a:pt x="6" y="155"/>
                  <a:pt x="6" y="155"/>
                  <a:pt x="6" y="155"/>
                </a:cubicBezTo>
                <a:cubicBezTo>
                  <a:pt x="6" y="155"/>
                  <a:pt x="5" y="154"/>
                  <a:pt x="5" y="153"/>
                </a:cubicBezTo>
                <a:cubicBezTo>
                  <a:pt x="5" y="6"/>
                  <a:pt x="5" y="6"/>
                  <a:pt x="5" y="6"/>
                </a:cubicBezTo>
                <a:cubicBezTo>
                  <a:pt x="5" y="5"/>
                  <a:pt x="6" y="5"/>
                  <a:pt x="6" y="5"/>
                </a:cubicBezTo>
                <a:cubicBezTo>
                  <a:pt x="75" y="5"/>
                  <a:pt x="75" y="5"/>
                  <a:pt x="75" y="5"/>
                </a:cubicBezTo>
                <a:cubicBezTo>
                  <a:pt x="75" y="43"/>
                  <a:pt x="75" y="43"/>
                  <a:pt x="75" y="43"/>
                </a:cubicBezTo>
                <a:cubicBezTo>
                  <a:pt x="75" y="44"/>
                  <a:pt x="76" y="45"/>
                  <a:pt x="78" y="45"/>
                </a:cubicBezTo>
                <a:cubicBezTo>
                  <a:pt x="116" y="45"/>
                  <a:pt x="116" y="45"/>
                  <a:pt x="116" y="45"/>
                </a:cubicBezTo>
                <a:cubicBezTo>
                  <a:pt x="116" y="153"/>
                  <a:pt x="116" y="153"/>
                  <a:pt x="116" y="153"/>
                </a:cubicBezTo>
                <a:cubicBezTo>
                  <a:pt x="116" y="154"/>
                  <a:pt x="116" y="155"/>
                  <a:pt x="115" y="1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BDCF37C2-9A16-EFD2-7B19-9E42D1F622FE}"/>
              </a:ext>
            </a:extLst>
          </p:cNvPr>
          <p:cNvSpPr>
            <a:spLocks noEditPoints="1"/>
          </p:cNvSpPr>
          <p:nvPr/>
        </p:nvSpPr>
        <p:spPr bwMode="auto">
          <a:xfrm>
            <a:off x="11226801" y="1373188"/>
            <a:ext cx="201613" cy="254000"/>
          </a:xfrm>
          <a:custGeom>
            <a:avLst/>
            <a:gdLst>
              <a:gd name="T0" fmla="*/ 127 w 127"/>
              <a:gd name="T1" fmla="*/ 36 h 160"/>
              <a:gd name="T2" fmla="*/ 126 w 127"/>
              <a:gd name="T3" fmla="*/ 34 h 160"/>
              <a:gd name="T4" fmla="*/ 91 w 127"/>
              <a:gd name="T5" fmla="*/ 0 h 160"/>
              <a:gd name="T6" fmla="*/ 91 w 127"/>
              <a:gd name="T7" fmla="*/ 0 h 160"/>
              <a:gd name="T8" fmla="*/ 91 w 127"/>
              <a:gd name="T9" fmla="*/ 0 h 160"/>
              <a:gd name="T10" fmla="*/ 90 w 127"/>
              <a:gd name="T11" fmla="*/ 0 h 160"/>
              <a:gd name="T12" fmla="*/ 90 w 127"/>
              <a:gd name="T13" fmla="*/ 0 h 160"/>
              <a:gd name="T14" fmla="*/ 30 w 127"/>
              <a:gd name="T15" fmla="*/ 0 h 160"/>
              <a:gd name="T16" fmla="*/ 25 w 127"/>
              <a:gd name="T17" fmla="*/ 5 h 160"/>
              <a:gd name="T18" fmla="*/ 25 w 127"/>
              <a:gd name="T19" fmla="*/ 25 h 160"/>
              <a:gd name="T20" fmla="*/ 5 w 127"/>
              <a:gd name="T21" fmla="*/ 25 h 160"/>
              <a:gd name="T22" fmla="*/ 0 w 127"/>
              <a:gd name="T23" fmla="*/ 30 h 160"/>
              <a:gd name="T24" fmla="*/ 0 w 127"/>
              <a:gd name="T25" fmla="*/ 154 h 160"/>
              <a:gd name="T26" fmla="*/ 5 w 127"/>
              <a:gd name="T27" fmla="*/ 160 h 160"/>
              <a:gd name="T28" fmla="*/ 97 w 127"/>
              <a:gd name="T29" fmla="*/ 160 h 160"/>
              <a:gd name="T30" fmla="*/ 102 w 127"/>
              <a:gd name="T31" fmla="*/ 154 h 160"/>
              <a:gd name="T32" fmla="*/ 102 w 127"/>
              <a:gd name="T33" fmla="*/ 135 h 160"/>
              <a:gd name="T34" fmla="*/ 122 w 127"/>
              <a:gd name="T35" fmla="*/ 135 h 160"/>
              <a:gd name="T36" fmla="*/ 127 w 127"/>
              <a:gd name="T37" fmla="*/ 129 h 160"/>
              <a:gd name="T38" fmla="*/ 127 w 127"/>
              <a:gd name="T39" fmla="*/ 36 h 160"/>
              <a:gd name="T40" fmla="*/ 127 w 127"/>
              <a:gd name="T41" fmla="*/ 36 h 160"/>
              <a:gd name="T42" fmla="*/ 119 w 127"/>
              <a:gd name="T43" fmla="*/ 34 h 160"/>
              <a:gd name="T44" fmla="*/ 92 w 127"/>
              <a:gd name="T45" fmla="*/ 34 h 160"/>
              <a:gd name="T46" fmla="*/ 92 w 127"/>
              <a:gd name="T47" fmla="*/ 7 h 160"/>
              <a:gd name="T48" fmla="*/ 117 w 127"/>
              <a:gd name="T49" fmla="*/ 32 h 160"/>
              <a:gd name="T50" fmla="*/ 119 w 127"/>
              <a:gd name="T51" fmla="*/ 34 h 160"/>
              <a:gd name="T52" fmla="*/ 97 w 127"/>
              <a:gd name="T53" fmla="*/ 155 h 160"/>
              <a:gd name="T54" fmla="*/ 5 w 127"/>
              <a:gd name="T55" fmla="*/ 155 h 160"/>
              <a:gd name="T56" fmla="*/ 4 w 127"/>
              <a:gd name="T57" fmla="*/ 154 h 160"/>
              <a:gd name="T58" fmla="*/ 4 w 127"/>
              <a:gd name="T59" fmla="*/ 30 h 160"/>
              <a:gd name="T60" fmla="*/ 5 w 127"/>
              <a:gd name="T61" fmla="*/ 29 h 160"/>
              <a:gd name="T62" fmla="*/ 63 w 127"/>
              <a:gd name="T63" fmla="*/ 29 h 160"/>
              <a:gd name="T64" fmla="*/ 63 w 127"/>
              <a:gd name="T65" fmla="*/ 61 h 160"/>
              <a:gd name="T66" fmla="*/ 65 w 127"/>
              <a:gd name="T67" fmla="*/ 63 h 160"/>
              <a:gd name="T68" fmla="*/ 98 w 127"/>
              <a:gd name="T69" fmla="*/ 63 h 160"/>
              <a:gd name="T70" fmla="*/ 98 w 127"/>
              <a:gd name="T71" fmla="*/ 154 h 160"/>
              <a:gd name="T72" fmla="*/ 97 w 127"/>
              <a:gd name="T73" fmla="*/ 155 h 160"/>
              <a:gd name="T74" fmla="*/ 72 w 127"/>
              <a:gd name="T75" fmla="*/ 37 h 160"/>
              <a:gd name="T76" fmla="*/ 95 w 127"/>
              <a:gd name="T77" fmla="*/ 59 h 160"/>
              <a:gd name="T78" fmla="*/ 67 w 127"/>
              <a:gd name="T79" fmla="*/ 59 h 160"/>
              <a:gd name="T80" fmla="*/ 67 w 127"/>
              <a:gd name="T81" fmla="*/ 32 h 160"/>
              <a:gd name="T82" fmla="*/ 72 w 127"/>
              <a:gd name="T83" fmla="*/ 37 h 160"/>
              <a:gd name="T84" fmla="*/ 122 w 127"/>
              <a:gd name="T85" fmla="*/ 130 h 160"/>
              <a:gd name="T86" fmla="*/ 102 w 127"/>
              <a:gd name="T87" fmla="*/ 130 h 160"/>
              <a:gd name="T88" fmla="*/ 102 w 127"/>
              <a:gd name="T89" fmla="*/ 61 h 160"/>
              <a:gd name="T90" fmla="*/ 102 w 127"/>
              <a:gd name="T91" fmla="*/ 61 h 160"/>
              <a:gd name="T92" fmla="*/ 101 w 127"/>
              <a:gd name="T93" fmla="*/ 59 h 160"/>
              <a:gd name="T94" fmla="*/ 67 w 127"/>
              <a:gd name="T95" fmla="*/ 25 h 160"/>
              <a:gd name="T96" fmla="*/ 66 w 127"/>
              <a:gd name="T97" fmla="*/ 25 h 160"/>
              <a:gd name="T98" fmla="*/ 66 w 127"/>
              <a:gd name="T99" fmla="*/ 25 h 160"/>
              <a:gd name="T100" fmla="*/ 65 w 127"/>
              <a:gd name="T101" fmla="*/ 25 h 160"/>
              <a:gd name="T102" fmla="*/ 65 w 127"/>
              <a:gd name="T103" fmla="*/ 25 h 160"/>
              <a:gd name="T104" fmla="*/ 29 w 127"/>
              <a:gd name="T105" fmla="*/ 25 h 160"/>
              <a:gd name="T106" fmla="*/ 29 w 127"/>
              <a:gd name="T107" fmla="*/ 5 h 160"/>
              <a:gd name="T108" fmla="*/ 30 w 127"/>
              <a:gd name="T109" fmla="*/ 4 h 160"/>
              <a:gd name="T110" fmla="*/ 88 w 127"/>
              <a:gd name="T111" fmla="*/ 4 h 160"/>
              <a:gd name="T112" fmla="*/ 88 w 127"/>
              <a:gd name="T113" fmla="*/ 36 h 160"/>
              <a:gd name="T114" fmla="*/ 90 w 127"/>
              <a:gd name="T115" fmla="*/ 38 h 160"/>
              <a:gd name="T116" fmla="*/ 123 w 127"/>
              <a:gd name="T117" fmla="*/ 38 h 160"/>
              <a:gd name="T118" fmla="*/ 123 w 127"/>
              <a:gd name="T119" fmla="*/ 129 h 160"/>
              <a:gd name="T120" fmla="*/ 122 w 127"/>
              <a:gd name="T121" fmla="*/ 1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27" h="160">
                <a:moveTo>
                  <a:pt x="127" y="36"/>
                </a:moveTo>
                <a:cubicBezTo>
                  <a:pt x="127" y="35"/>
                  <a:pt x="127" y="35"/>
                  <a:pt x="126" y="34"/>
                </a:cubicBezTo>
                <a:cubicBezTo>
                  <a:pt x="91" y="0"/>
                  <a:pt x="91" y="0"/>
                  <a:pt x="91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27" y="0"/>
                  <a:pt x="25" y="2"/>
                  <a:pt x="25" y="5"/>
                </a:cubicBezTo>
                <a:cubicBezTo>
                  <a:pt x="25" y="25"/>
                  <a:pt x="25" y="25"/>
                  <a:pt x="25" y="25"/>
                </a:cubicBezTo>
                <a:cubicBezTo>
                  <a:pt x="5" y="25"/>
                  <a:pt x="5" y="25"/>
                  <a:pt x="5" y="25"/>
                </a:cubicBezTo>
                <a:cubicBezTo>
                  <a:pt x="2" y="25"/>
                  <a:pt x="0" y="27"/>
                  <a:pt x="0" y="30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7"/>
                  <a:pt x="2" y="160"/>
                  <a:pt x="5" y="160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100" y="160"/>
                  <a:pt x="102" y="157"/>
                  <a:pt x="102" y="154"/>
                </a:cubicBezTo>
                <a:cubicBezTo>
                  <a:pt x="102" y="135"/>
                  <a:pt x="102" y="135"/>
                  <a:pt x="102" y="135"/>
                </a:cubicBezTo>
                <a:cubicBezTo>
                  <a:pt x="122" y="135"/>
                  <a:pt x="122" y="135"/>
                  <a:pt x="122" y="135"/>
                </a:cubicBezTo>
                <a:cubicBezTo>
                  <a:pt x="125" y="135"/>
                  <a:pt x="127" y="132"/>
                  <a:pt x="127" y="129"/>
                </a:cubicBezTo>
                <a:cubicBezTo>
                  <a:pt x="127" y="36"/>
                  <a:pt x="127" y="36"/>
                  <a:pt x="127" y="36"/>
                </a:cubicBezTo>
                <a:cubicBezTo>
                  <a:pt x="127" y="36"/>
                  <a:pt x="127" y="36"/>
                  <a:pt x="127" y="36"/>
                </a:cubicBezTo>
                <a:close/>
                <a:moveTo>
                  <a:pt x="119" y="34"/>
                </a:moveTo>
                <a:cubicBezTo>
                  <a:pt x="92" y="34"/>
                  <a:pt x="92" y="34"/>
                  <a:pt x="92" y="34"/>
                </a:cubicBezTo>
                <a:cubicBezTo>
                  <a:pt x="92" y="7"/>
                  <a:pt x="92" y="7"/>
                  <a:pt x="92" y="7"/>
                </a:cubicBezTo>
                <a:cubicBezTo>
                  <a:pt x="117" y="32"/>
                  <a:pt x="117" y="32"/>
                  <a:pt x="117" y="32"/>
                </a:cubicBezTo>
                <a:lnTo>
                  <a:pt x="119" y="34"/>
                </a:lnTo>
                <a:close/>
                <a:moveTo>
                  <a:pt x="97" y="155"/>
                </a:moveTo>
                <a:cubicBezTo>
                  <a:pt x="5" y="155"/>
                  <a:pt x="5" y="155"/>
                  <a:pt x="5" y="155"/>
                </a:cubicBezTo>
                <a:cubicBezTo>
                  <a:pt x="4" y="155"/>
                  <a:pt x="4" y="155"/>
                  <a:pt x="4" y="154"/>
                </a:cubicBezTo>
                <a:cubicBezTo>
                  <a:pt x="4" y="30"/>
                  <a:pt x="4" y="30"/>
                  <a:pt x="4" y="30"/>
                </a:cubicBezTo>
                <a:cubicBezTo>
                  <a:pt x="4" y="29"/>
                  <a:pt x="4" y="29"/>
                  <a:pt x="5" y="29"/>
                </a:cubicBezTo>
                <a:cubicBezTo>
                  <a:pt x="63" y="29"/>
                  <a:pt x="63" y="29"/>
                  <a:pt x="63" y="29"/>
                </a:cubicBezTo>
                <a:cubicBezTo>
                  <a:pt x="63" y="61"/>
                  <a:pt x="63" y="61"/>
                  <a:pt x="63" y="61"/>
                </a:cubicBezTo>
                <a:cubicBezTo>
                  <a:pt x="63" y="62"/>
                  <a:pt x="64" y="63"/>
                  <a:pt x="65" y="63"/>
                </a:cubicBezTo>
                <a:cubicBezTo>
                  <a:pt x="98" y="63"/>
                  <a:pt x="98" y="63"/>
                  <a:pt x="98" y="63"/>
                </a:cubicBezTo>
                <a:cubicBezTo>
                  <a:pt x="98" y="154"/>
                  <a:pt x="98" y="154"/>
                  <a:pt x="98" y="154"/>
                </a:cubicBezTo>
                <a:cubicBezTo>
                  <a:pt x="98" y="155"/>
                  <a:pt x="97" y="155"/>
                  <a:pt x="97" y="155"/>
                </a:cubicBezTo>
                <a:close/>
                <a:moveTo>
                  <a:pt x="72" y="37"/>
                </a:moveTo>
                <a:cubicBezTo>
                  <a:pt x="95" y="59"/>
                  <a:pt x="95" y="59"/>
                  <a:pt x="95" y="59"/>
                </a:cubicBezTo>
                <a:cubicBezTo>
                  <a:pt x="67" y="59"/>
                  <a:pt x="67" y="59"/>
                  <a:pt x="67" y="59"/>
                </a:cubicBezTo>
                <a:cubicBezTo>
                  <a:pt x="67" y="32"/>
                  <a:pt x="67" y="32"/>
                  <a:pt x="67" y="32"/>
                </a:cubicBezTo>
                <a:lnTo>
                  <a:pt x="72" y="37"/>
                </a:lnTo>
                <a:close/>
                <a:moveTo>
                  <a:pt x="122" y="130"/>
                </a:moveTo>
                <a:cubicBezTo>
                  <a:pt x="102" y="130"/>
                  <a:pt x="102" y="130"/>
                  <a:pt x="102" y="130"/>
                </a:cubicBezTo>
                <a:cubicBezTo>
                  <a:pt x="102" y="61"/>
                  <a:pt x="102" y="61"/>
                  <a:pt x="102" y="61"/>
                </a:cubicBezTo>
                <a:cubicBezTo>
                  <a:pt x="102" y="61"/>
                  <a:pt x="102" y="61"/>
                  <a:pt x="102" y="61"/>
                </a:cubicBezTo>
                <a:cubicBezTo>
                  <a:pt x="102" y="60"/>
                  <a:pt x="102" y="60"/>
                  <a:pt x="101" y="59"/>
                </a:cubicBezTo>
                <a:cubicBezTo>
                  <a:pt x="67" y="25"/>
                  <a:pt x="67" y="25"/>
                  <a:pt x="67" y="25"/>
                </a:cubicBezTo>
                <a:cubicBezTo>
                  <a:pt x="66" y="25"/>
                  <a:pt x="66" y="25"/>
                  <a:pt x="66" y="25"/>
                </a:cubicBezTo>
                <a:cubicBezTo>
                  <a:pt x="66" y="25"/>
                  <a:pt x="66" y="25"/>
                  <a:pt x="66" y="25"/>
                </a:cubicBezTo>
                <a:cubicBezTo>
                  <a:pt x="65" y="25"/>
                  <a:pt x="65" y="25"/>
                  <a:pt x="65" y="25"/>
                </a:cubicBezTo>
                <a:cubicBezTo>
                  <a:pt x="65" y="25"/>
                  <a:pt x="65" y="25"/>
                  <a:pt x="65" y="25"/>
                </a:cubicBezTo>
                <a:cubicBezTo>
                  <a:pt x="29" y="25"/>
                  <a:pt x="29" y="25"/>
                  <a:pt x="29" y="25"/>
                </a:cubicBezTo>
                <a:cubicBezTo>
                  <a:pt x="29" y="5"/>
                  <a:pt x="29" y="5"/>
                  <a:pt x="29" y="5"/>
                </a:cubicBezTo>
                <a:cubicBezTo>
                  <a:pt x="29" y="5"/>
                  <a:pt x="29" y="4"/>
                  <a:pt x="30" y="4"/>
                </a:cubicBezTo>
                <a:cubicBezTo>
                  <a:pt x="88" y="4"/>
                  <a:pt x="88" y="4"/>
                  <a:pt x="88" y="4"/>
                </a:cubicBezTo>
                <a:cubicBezTo>
                  <a:pt x="88" y="36"/>
                  <a:pt x="88" y="36"/>
                  <a:pt x="88" y="36"/>
                </a:cubicBezTo>
                <a:cubicBezTo>
                  <a:pt x="88" y="37"/>
                  <a:pt x="89" y="38"/>
                  <a:pt x="90" y="38"/>
                </a:cubicBezTo>
                <a:cubicBezTo>
                  <a:pt x="123" y="38"/>
                  <a:pt x="123" y="38"/>
                  <a:pt x="123" y="38"/>
                </a:cubicBezTo>
                <a:cubicBezTo>
                  <a:pt x="123" y="129"/>
                  <a:pt x="123" y="129"/>
                  <a:pt x="123" y="129"/>
                </a:cubicBezTo>
                <a:cubicBezTo>
                  <a:pt x="123" y="130"/>
                  <a:pt x="122" y="130"/>
                  <a:pt x="122" y="1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22688201-914C-0AB9-FBF6-C075B2955557}"/>
              </a:ext>
            </a:extLst>
          </p:cNvPr>
          <p:cNvSpPr>
            <a:spLocks noEditPoints="1"/>
          </p:cNvSpPr>
          <p:nvPr/>
        </p:nvSpPr>
        <p:spPr bwMode="auto">
          <a:xfrm>
            <a:off x="9578976" y="1373188"/>
            <a:ext cx="192088" cy="254000"/>
          </a:xfrm>
          <a:custGeom>
            <a:avLst/>
            <a:gdLst>
              <a:gd name="T0" fmla="*/ 79 w 121"/>
              <a:gd name="T1" fmla="*/ 0 h 160"/>
              <a:gd name="T2" fmla="*/ 79 w 121"/>
              <a:gd name="T3" fmla="*/ 0 h 160"/>
              <a:gd name="T4" fmla="*/ 78 w 121"/>
              <a:gd name="T5" fmla="*/ 0 h 160"/>
              <a:gd name="T6" fmla="*/ 6 w 121"/>
              <a:gd name="T7" fmla="*/ 0 h 160"/>
              <a:gd name="T8" fmla="*/ 0 w 121"/>
              <a:gd name="T9" fmla="*/ 153 h 160"/>
              <a:gd name="T10" fmla="*/ 115 w 121"/>
              <a:gd name="T11" fmla="*/ 160 h 160"/>
              <a:gd name="T12" fmla="*/ 121 w 121"/>
              <a:gd name="T13" fmla="*/ 43 h 160"/>
              <a:gd name="T14" fmla="*/ 120 w 121"/>
              <a:gd name="T15" fmla="*/ 41 h 160"/>
              <a:gd name="T16" fmla="*/ 113 w 121"/>
              <a:gd name="T17" fmla="*/ 40 h 160"/>
              <a:gd name="T18" fmla="*/ 80 w 121"/>
              <a:gd name="T19" fmla="*/ 8 h 160"/>
              <a:gd name="T20" fmla="*/ 115 w 121"/>
              <a:gd name="T21" fmla="*/ 155 h 160"/>
              <a:gd name="T22" fmla="*/ 5 w 121"/>
              <a:gd name="T23" fmla="*/ 153 h 160"/>
              <a:gd name="T24" fmla="*/ 6 w 121"/>
              <a:gd name="T25" fmla="*/ 5 h 160"/>
              <a:gd name="T26" fmla="*/ 75 w 121"/>
              <a:gd name="T27" fmla="*/ 43 h 160"/>
              <a:gd name="T28" fmla="*/ 116 w 121"/>
              <a:gd name="T29" fmla="*/ 45 h 160"/>
              <a:gd name="T30" fmla="*/ 19 w 121"/>
              <a:gd name="T31" fmla="*/ 48 h 160"/>
              <a:gd name="T32" fmla="*/ 70 w 121"/>
              <a:gd name="T33" fmla="*/ 45 h 160"/>
              <a:gd name="T34" fmla="*/ 19 w 121"/>
              <a:gd name="T35" fmla="*/ 43 h 160"/>
              <a:gd name="T36" fmla="*/ 19 w 121"/>
              <a:gd name="T37" fmla="*/ 48 h 160"/>
              <a:gd name="T38" fmla="*/ 19 w 121"/>
              <a:gd name="T39" fmla="*/ 129 h 160"/>
              <a:gd name="T40" fmla="*/ 19 w 121"/>
              <a:gd name="T41" fmla="*/ 134 h 160"/>
              <a:gd name="T42" fmla="*/ 105 w 121"/>
              <a:gd name="T43" fmla="*/ 131 h 160"/>
              <a:gd name="T44" fmla="*/ 19 w 121"/>
              <a:gd name="T45" fmla="*/ 31 h 160"/>
              <a:gd name="T46" fmla="*/ 68 w 121"/>
              <a:gd name="T47" fmla="*/ 28 h 160"/>
              <a:gd name="T48" fmla="*/ 19 w 121"/>
              <a:gd name="T49" fmla="*/ 26 h 160"/>
              <a:gd name="T50" fmla="*/ 19 w 121"/>
              <a:gd name="T51" fmla="*/ 31 h 160"/>
              <a:gd name="T52" fmla="*/ 19 w 121"/>
              <a:gd name="T53" fmla="*/ 111 h 160"/>
              <a:gd name="T54" fmla="*/ 19 w 121"/>
              <a:gd name="T55" fmla="*/ 116 h 160"/>
              <a:gd name="T56" fmla="*/ 105 w 121"/>
              <a:gd name="T57" fmla="*/ 114 h 160"/>
              <a:gd name="T58" fmla="*/ 17 w 121"/>
              <a:gd name="T59" fmla="*/ 63 h 160"/>
              <a:gd name="T60" fmla="*/ 102 w 121"/>
              <a:gd name="T61" fmla="*/ 65 h 160"/>
              <a:gd name="T62" fmla="*/ 102 w 121"/>
              <a:gd name="T63" fmla="*/ 60 h 160"/>
              <a:gd name="T64" fmla="*/ 17 w 121"/>
              <a:gd name="T65" fmla="*/ 63 h 160"/>
              <a:gd name="T66" fmla="*/ 19 w 121"/>
              <a:gd name="T67" fmla="*/ 94 h 160"/>
              <a:gd name="T68" fmla="*/ 19 w 121"/>
              <a:gd name="T69" fmla="*/ 99 h 160"/>
              <a:gd name="T70" fmla="*/ 105 w 121"/>
              <a:gd name="T71" fmla="*/ 97 h 160"/>
              <a:gd name="T72" fmla="*/ 102 w 121"/>
              <a:gd name="T73" fmla="*/ 77 h 160"/>
              <a:gd name="T74" fmla="*/ 17 w 121"/>
              <a:gd name="T75" fmla="*/ 80 h 160"/>
              <a:gd name="T76" fmla="*/ 102 w 121"/>
              <a:gd name="T77" fmla="*/ 82 h 160"/>
              <a:gd name="T78" fmla="*/ 102 w 121"/>
              <a:gd name="T79" fmla="*/ 7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1" h="160">
                <a:moveTo>
                  <a:pt x="120" y="41"/>
                </a:moveTo>
                <a:cubicBezTo>
                  <a:pt x="79" y="0"/>
                  <a:pt x="79" y="0"/>
                  <a:pt x="79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78" y="0"/>
                  <a:pt x="78" y="0"/>
                  <a:pt x="77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3" y="160"/>
                  <a:pt x="6" y="16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18" y="160"/>
                  <a:pt x="121" y="157"/>
                  <a:pt x="121" y="153"/>
                </a:cubicBezTo>
                <a:cubicBezTo>
                  <a:pt x="121" y="43"/>
                  <a:pt x="121" y="43"/>
                  <a:pt x="121" y="43"/>
                </a:cubicBezTo>
                <a:cubicBezTo>
                  <a:pt x="121" y="43"/>
                  <a:pt x="121" y="43"/>
                  <a:pt x="121" y="43"/>
                </a:cubicBezTo>
                <a:cubicBezTo>
                  <a:pt x="121" y="42"/>
                  <a:pt x="121" y="41"/>
                  <a:pt x="120" y="41"/>
                </a:cubicBezTo>
                <a:close/>
                <a:moveTo>
                  <a:pt x="80" y="8"/>
                </a:moveTo>
                <a:cubicBezTo>
                  <a:pt x="113" y="40"/>
                  <a:pt x="113" y="40"/>
                  <a:pt x="113" y="40"/>
                </a:cubicBezTo>
                <a:cubicBezTo>
                  <a:pt x="80" y="40"/>
                  <a:pt x="80" y="40"/>
                  <a:pt x="80" y="40"/>
                </a:cubicBezTo>
                <a:lnTo>
                  <a:pt x="80" y="8"/>
                </a:lnTo>
                <a:close/>
                <a:moveTo>
                  <a:pt x="116" y="153"/>
                </a:moveTo>
                <a:cubicBezTo>
                  <a:pt x="116" y="154"/>
                  <a:pt x="116" y="155"/>
                  <a:pt x="115" y="155"/>
                </a:cubicBezTo>
                <a:cubicBezTo>
                  <a:pt x="6" y="155"/>
                  <a:pt x="6" y="155"/>
                  <a:pt x="6" y="155"/>
                </a:cubicBezTo>
                <a:cubicBezTo>
                  <a:pt x="6" y="155"/>
                  <a:pt x="5" y="154"/>
                  <a:pt x="5" y="153"/>
                </a:cubicBezTo>
                <a:cubicBezTo>
                  <a:pt x="5" y="6"/>
                  <a:pt x="5" y="6"/>
                  <a:pt x="5" y="6"/>
                </a:cubicBezTo>
                <a:cubicBezTo>
                  <a:pt x="5" y="5"/>
                  <a:pt x="6" y="5"/>
                  <a:pt x="6" y="5"/>
                </a:cubicBezTo>
                <a:cubicBezTo>
                  <a:pt x="75" y="5"/>
                  <a:pt x="75" y="5"/>
                  <a:pt x="75" y="5"/>
                </a:cubicBezTo>
                <a:cubicBezTo>
                  <a:pt x="75" y="43"/>
                  <a:pt x="75" y="43"/>
                  <a:pt x="75" y="43"/>
                </a:cubicBezTo>
                <a:cubicBezTo>
                  <a:pt x="75" y="44"/>
                  <a:pt x="76" y="45"/>
                  <a:pt x="77" y="45"/>
                </a:cubicBezTo>
                <a:cubicBezTo>
                  <a:pt x="116" y="45"/>
                  <a:pt x="116" y="45"/>
                  <a:pt x="116" y="45"/>
                </a:cubicBezTo>
                <a:lnTo>
                  <a:pt x="116" y="153"/>
                </a:lnTo>
                <a:close/>
                <a:moveTo>
                  <a:pt x="19" y="48"/>
                </a:moveTo>
                <a:cubicBezTo>
                  <a:pt x="68" y="48"/>
                  <a:pt x="68" y="48"/>
                  <a:pt x="68" y="48"/>
                </a:cubicBezTo>
                <a:cubicBezTo>
                  <a:pt x="69" y="48"/>
                  <a:pt x="70" y="47"/>
                  <a:pt x="70" y="45"/>
                </a:cubicBezTo>
                <a:cubicBezTo>
                  <a:pt x="70" y="44"/>
                  <a:pt x="69" y="43"/>
                  <a:pt x="68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18" y="43"/>
                  <a:pt x="17" y="44"/>
                  <a:pt x="17" y="45"/>
                </a:cubicBezTo>
                <a:cubicBezTo>
                  <a:pt x="17" y="47"/>
                  <a:pt x="18" y="48"/>
                  <a:pt x="19" y="48"/>
                </a:cubicBezTo>
                <a:close/>
                <a:moveTo>
                  <a:pt x="102" y="129"/>
                </a:moveTo>
                <a:cubicBezTo>
                  <a:pt x="19" y="129"/>
                  <a:pt x="19" y="129"/>
                  <a:pt x="19" y="129"/>
                </a:cubicBezTo>
                <a:cubicBezTo>
                  <a:pt x="18" y="129"/>
                  <a:pt x="17" y="130"/>
                  <a:pt x="17" y="131"/>
                </a:cubicBezTo>
                <a:cubicBezTo>
                  <a:pt x="17" y="132"/>
                  <a:pt x="18" y="134"/>
                  <a:pt x="19" y="134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4" y="134"/>
                  <a:pt x="105" y="132"/>
                  <a:pt x="105" y="131"/>
                </a:cubicBezTo>
                <a:cubicBezTo>
                  <a:pt x="105" y="130"/>
                  <a:pt x="104" y="129"/>
                  <a:pt x="102" y="129"/>
                </a:cubicBezTo>
                <a:close/>
                <a:moveTo>
                  <a:pt x="19" y="31"/>
                </a:moveTo>
                <a:cubicBezTo>
                  <a:pt x="66" y="31"/>
                  <a:pt x="66" y="31"/>
                  <a:pt x="66" y="31"/>
                </a:cubicBezTo>
                <a:cubicBezTo>
                  <a:pt x="67" y="31"/>
                  <a:pt x="68" y="30"/>
                  <a:pt x="68" y="28"/>
                </a:cubicBezTo>
                <a:cubicBezTo>
                  <a:pt x="68" y="27"/>
                  <a:pt x="67" y="26"/>
                  <a:pt x="66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8" y="26"/>
                  <a:pt x="17" y="27"/>
                  <a:pt x="17" y="28"/>
                </a:cubicBezTo>
                <a:cubicBezTo>
                  <a:pt x="17" y="30"/>
                  <a:pt x="18" y="31"/>
                  <a:pt x="19" y="31"/>
                </a:cubicBezTo>
                <a:close/>
                <a:moveTo>
                  <a:pt x="102" y="111"/>
                </a:moveTo>
                <a:cubicBezTo>
                  <a:pt x="19" y="111"/>
                  <a:pt x="19" y="111"/>
                  <a:pt x="19" y="111"/>
                </a:cubicBezTo>
                <a:cubicBezTo>
                  <a:pt x="18" y="111"/>
                  <a:pt x="17" y="113"/>
                  <a:pt x="17" y="114"/>
                </a:cubicBezTo>
                <a:cubicBezTo>
                  <a:pt x="17" y="115"/>
                  <a:pt x="18" y="116"/>
                  <a:pt x="19" y="116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4" y="116"/>
                  <a:pt x="105" y="115"/>
                  <a:pt x="105" y="114"/>
                </a:cubicBezTo>
                <a:cubicBezTo>
                  <a:pt x="105" y="113"/>
                  <a:pt x="104" y="111"/>
                  <a:pt x="102" y="111"/>
                </a:cubicBezTo>
                <a:close/>
                <a:moveTo>
                  <a:pt x="17" y="63"/>
                </a:moveTo>
                <a:cubicBezTo>
                  <a:pt x="17" y="64"/>
                  <a:pt x="18" y="65"/>
                  <a:pt x="19" y="65"/>
                </a:cubicBezTo>
                <a:cubicBezTo>
                  <a:pt x="102" y="65"/>
                  <a:pt x="102" y="65"/>
                  <a:pt x="102" y="65"/>
                </a:cubicBezTo>
                <a:cubicBezTo>
                  <a:pt x="104" y="65"/>
                  <a:pt x="105" y="64"/>
                  <a:pt x="105" y="63"/>
                </a:cubicBezTo>
                <a:cubicBezTo>
                  <a:pt x="105" y="61"/>
                  <a:pt x="104" y="60"/>
                  <a:pt x="102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8" y="60"/>
                  <a:pt x="17" y="61"/>
                  <a:pt x="17" y="63"/>
                </a:cubicBezTo>
                <a:close/>
                <a:moveTo>
                  <a:pt x="102" y="94"/>
                </a:moveTo>
                <a:cubicBezTo>
                  <a:pt x="19" y="94"/>
                  <a:pt x="19" y="94"/>
                  <a:pt x="19" y="94"/>
                </a:cubicBezTo>
                <a:cubicBezTo>
                  <a:pt x="18" y="94"/>
                  <a:pt x="17" y="95"/>
                  <a:pt x="17" y="97"/>
                </a:cubicBezTo>
                <a:cubicBezTo>
                  <a:pt x="17" y="98"/>
                  <a:pt x="18" y="99"/>
                  <a:pt x="19" y="99"/>
                </a:cubicBezTo>
                <a:cubicBezTo>
                  <a:pt x="102" y="99"/>
                  <a:pt x="102" y="99"/>
                  <a:pt x="102" y="99"/>
                </a:cubicBezTo>
                <a:cubicBezTo>
                  <a:pt x="104" y="99"/>
                  <a:pt x="105" y="98"/>
                  <a:pt x="105" y="97"/>
                </a:cubicBezTo>
                <a:cubicBezTo>
                  <a:pt x="105" y="95"/>
                  <a:pt x="104" y="94"/>
                  <a:pt x="102" y="94"/>
                </a:cubicBezTo>
                <a:close/>
                <a:moveTo>
                  <a:pt x="102" y="77"/>
                </a:moveTo>
                <a:cubicBezTo>
                  <a:pt x="19" y="77"/>
                  <a:pt x="19" y="77"/>
                  <a:pt x="19" y="77"/>
                </a:cubicBezTo>
                <a:cubicBezTo>
                  <a:pt x="18" y="77"/>
                  <a:pt x="17" y="78"/>
                  <a:pt x="17" y="80"/>
                </a:cubicBezTo>
                <a:cubicBezTo>
                  <a:pt x="17" y="81"/>
                  <a:pt x="18" y="82"/>
                  <a:pt x="19" y="82"/>
                </a:cubicBezTo>
                <a:cubicBezTo>
                  <a:pt x="102" y="82"/>
                  <a:pt x="102" y="82"/>
                  <a:pt x="102" y="82"/>
                </a:cubicBezTo>
                <a:cubicBezTo>
                  <a:pt x="104" y="82"/>
                  <a:pt x="105" y="81"/>
                  <a:pt x="105" y="80"/>
                </a:cubicBezTo>
                <a:cubicBezTo>
                  <a:pt x="105" y="78"/>
                  <a:pt x="104" y="77"/>
                  <a:pt x="102" y="7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B296FBA2-815A-038F-3AB7-570731C72B2D}"/>
              </a:ext>
            </a:extLst>
          </p:cNvPr>
          <p:cNvSpPr>
            <a:spLocks noEditPoints="1"/>
          </p:cNvSpPr>
          <p:nvPr/>
        </p:nvSpPr>
        <p:spPr bwMode="auto">
          <a:xfrm>
            <a:off x="10123488" y="1373188"/>
            <a:ext cx="204788" cy="254000"/>
          </a:xfrm>
          <a:custGeom>
            <a:avLst/>
            <a:gdLst>
              <a:gd name="T0" fmla="*/ 96 w 129"/>
              <a:gd name="T1" fmla="*/ 0 h 160"/>
              <a:gd name="T2" fmla="*/ 95 w 129"/>
              <a:gd name="T3" fmla="*/ 0 h 160"/>
              <a:gd name="T4" fmla="*/ 34 w 129"/>
              <a:gd name="T5" fmla="*/ 11 h 160"/>
              <a:gd name="T6" fmla="*/ 22 w 129"/>
              <a:gd name="T7" fmla="*/ 22 h 160"/>
              <a:gd name="T8" fmla="*/ 11 w 129"/>
              <a:gd name="T9" fmla="*/ 34 h 160"/>
              <a:gd name="T10" fmla="*/ 0 w 129"/>
              <a:gd name="T11" fmla="*/ 155 h 160"/>
              <a:gd name="T12" fmla="*/ 95 w 129"/>
              <a:gd name="T13" fmla="*/ 155 h 160"/>
              <a:gd name="T14" fmla="*/ 107 w 129"/>
              <a:gd name="T15" fmla="*/ 143 h 160"/>
              <a:gd name="T16" fmla="*/ 118 w 129"/>
              <a:gd name="T17" fmla="*/ 132 h 160"/>
              <a:gd name="T18" fmla="*/ 129 w 129"/>
              <a:gd name="T19" fmla="*/ 120 h 160"/>
              <a:gd name="T20" fmla="*/ 128 w 129"/>
              <a:gd name="T21" fmla="*/ 32 h 160"/>
              <a:gd name="T22" fmla="*/ 122 w 129"/>
              <a:gd name="T23" fmla="*/ 31 h 160"/>
              <a:gd name="T24" fmla="*/ 91 w 129"/>
              <a:gd name="T25" fmla="*/ 155 h 160"/>
              <a:gd name="T26" fmla="*/ 4 w 129"/>
              <a:gd name="T27" fmla="*/ 155 h 160"/>
              <a:gd name="T28" fmla="*/ 11 w 129"/>
              <a:gd name="T29" fmla="*/ 38 h 160"/>
              <a:gd name="T30" fmla="*/ 91 w 129"/>
              <a:gd name="T31" fmla="*/ 148 h 160"/>
              <a:gd name="T32" fmla="*/ 101 w 129"/>
              <a:gd name="T33" fmla="*/ 144 h 160"/>
              <a:gd name="T34" fmla="*/ 15 w 129"/>
              <a:gd name="T35" fmla="*/ 28 h 160"/>
              <a:gd name="T36" fmla="*/ 22 w 129"/>
              <a:gd name="T37" fmla="*/ 132 h 160"/>
              <a:gd name="T38" fmla="*/ 102 w 129"/>
              <a:gd name="T39" fmla="*/ 143 h 160"/>
              <a:gd name="T40" fmla="*/ 28 w 129"/>
              <a:gd name="T41" fmla="*/ 133 h 160"/>
              <a:gd name="T42" fmla="*/ 28 w 129"/>
              <a:gd name="T43" fmla="*/ 15 h 160"/>
              <a:gd name="T44" fmla="*/ 39 w 129"/>
              <a:gd name="T45" fmla="*/ 126 h 160"/>
              <a:gd name="T46" fmla="*/ 125 w 129"/>
              <a:gd name="T47" fmla="*/ 120 h 160"/>
              <a:gd name="T48" fmla="*/ 38 w 129"/>
              <a:gd name="T49" fmla="*/ 120 h 160"/>
              <a:gd name="T50" fmla="*/ 93 w 129"/>
              <a:gd name="T51" fmla="*/ 4 h 160"/>
              <a:gd name="T52" fmla="*/ 125 w 129"/>
              <a:gd name="T53" fmla="*/ 36 h 160"/>
              <a:gd name="T54" fmla="*/ 86 w 129"/>
              <a:gd name="T55" fmla="*/ 25 h 160"/>
              <a:gd name="T56" fmla="*/ 49 w 129"/>
              <a:gd name="T57" fmla="*/ 20 h 160"/>
              <a:gd name="T58" fmla="*/ 114 w 129"/>
              <a:gd name="T59" fmla="*/ 60 h 160"/>
              <a:gd name="T60" fmla="*/ 49 w 129"/>
              <a:gd name="T61" fmla="*/ 65 h 160"/>
              <a:gd name="T62" fmla="*/ 114 w 129"/>
              <a:gd name="T63" fmla="*/ 60 h 160"/>
              <a:gd name="T64" fmla="*/ 47 w 129"/>
              <a:gd name="T65" fmla="*/ 76 h 160"/>
              <a:gd name="T66" fmla="*/ 116 w 129"/>
              <a:gd name="T67" fmla="*/ 76 h 160"/>
              <a:gd name="T68" fmla="*/ 49 w 129"/>
              <a:gd name="T69" fmla="*/ 51 h 160"/>
              <a:gd name="T70" fmla="*/ 114 w 129"/>
              <a:gd name="T71" fmla="*/ 47 h 160"/>
              <a:gd name="T72" fmla="*/ 49 w 129"/>
              <a:gd name="T73" fmla="*/ 38 h 160"/>
              <a:gd name="T74" fmla="*/ 87 w 129"/>
              <a:gd name="T75" fmla="*/ 34 h 160"/>
              <a:gd name="T76" fmla="*/ 49 w 129"/>
              <a:gd name="T77" fmla="*/ 38 h 160"/>
              <a:gd name="T78" fmla="*/ 47 w 129"/>
              <a:gd name="T79" fmla="*/ 103 h 160"/>
              <a:gd name="T80" fmla="*/ 116 w 129"/>
              <a:gd name="T81" fmla="*/ 103 h 160"/>
              <a:gd name="T82" fmla="*/ 49 w 129"/>
              <a:gd name="T83" fmla="*/ 87 h 160"/>
              <a:gd name="T84" fmla="*/ 114 w 129"/>
              <a:gd name="T85" fmla="*/ 9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29" h="160">
                <a:moveTo>
                  <a:pt x="128" y="32"/>
                </a:moveTo>
                <a:cubicBezTo>
                  <a:pt x="96" y="0"/>
                  <a:pt x="96" y="0"/>
                  <a:pt x="96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96" y="0"/>
                  <a:pt x="96" y="0"/>
                  <a:pt x="95" y="0"/>
                </a:cubicBezTo>
                <a:cubicBezTo>
                  <a:pt x="95" y="0"/>
                  <a:pt x="95" y="0"/>
                  <a:pt x="95" y="0"/>
                </a:cubicBezTo>
                <a:cubicBezTo>
                  <a:pt x="95" y="0"/>
                  <a:pt x="95" y="0"/>
                  <a:pt x="95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6" y="0"/>
                  <a:pt x="34" y="2"/>
                  <a:pt x="34" y="5"/>
                </a:cubicBezTo>
                <a:cubicBezTo>
                  <a:pt x="34" y="11"/>
                  <a:pt x="34" y="11"/>
                  <a:pt x="34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5" y="11"/>
                  <a:pt x="22" y="13"/>
                  <a:pt x="22" y="16"/>
                </a:cubicBezTo>
                <a:cubicBezTo>
                  <a:pt x="22" y="22"/>
                  <a:pt x="22" y="22"/>
                  <a:pt x="22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3" y="22"/>
                  <a:pt x="11" y="25"/>
                  <a:pt x="11" y="28"/>
                </a:cubicBezTo>
                <a:cubicBezTo>
                  <a:pt x="11" y="34"/>
                  <a:pt x="11" y="34"/>
                  <a:pt x="11" y="34"/>
                </a:cubicBezTo>
                <a:cubicBezTo>
                  <a:pt x="5" y="34"/>
                  <a:pt x="5" y="34"/>
                  <a:pt x="5" y="34"/>
                </a:cubicBezTo>
                <a:cubicBezTo>
                  <a:pt x="2" y="34"/>
                  <a:pt x="0" y="36"/>
                  <a:pt x="0" y="39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7"/>
                  <a:pt x="2" y="160"/>
                  <a:pt x="5" y="160"/>
                </a:cubicBezTo>
                <a:cubicBezTo>
                  <a:pt x="90" y="160"/>
                  <a:pt x="90" y="160"/>
                  <a:pt x="90" y="160"/>
                </a:cubicBezTo>
                <a:cubicBezTo>
                  <a:pt x="93" y="160"/>
                  <a:pt x="95" y="157"/>
                  <a:pt x="95" y="155"/>
                </a:cubicBezTo>
                <a:cubicBezTo>
                  <a:pt x="95" y="148"/>
                  <a:pt x="95" y="148"/>
                  <a:pt x="95" y="148"/>
                </a:cubicBezTo>
                <a:cubicBezTo>
                  <a:pt x="101" y="148"/>
                  <a:pt x="101" y="148"/>
                  <a:pt x="101" y="148"/>
                </a:cubicBezTo>
                <a:cubicBezTo>
                  <a:pt x="104" y="148"/>
                  <a:pt x="107" y="146"/>
                  <a:pt x="107" y="143"/>
                </a:cubicBezTo>
                <a:cubicBezTo>
                  <a:pt x="107" y="137"/>
                  <a:pt x="107" y="137"/>
                  <a:pt x="107" y="137"/>
                </a:cubicBezTo>
                <a:cubicBezTo>
                  <a:pt x="113" y="137"/>
                  <a:pt x="113" y="137"/>
                  <a:pt x="113" y="137"/>
                </a:cubicBezTo>
                <a:cubicBezTo>
                  <a:pt x="116" y="137"/>
                  <a:pt x="118" y="135"/>
                  <a:pt x="118" y="132"/>
                </a:cubicBezTo>
                <a:cubicBezTo>
                  <a:pt x="118" y="126"/>
                  <a:pt x="118" y="126"/>
                  <a:pt x="118" y="126"/>
                </a:cubicBezTo>
                <a:cubicBezTo>
                  <a:pt x="124" y="126"/>
                  <a:pt x="124" y="126"/>
                  <a:pt x="124" y="126"/>
                </a:cubicBezTo>
                <a:cubicBezTo>
                  <a:pt x="127" y="126"/>
                  <a:pt x="129" y="123"/>
                  <a:pt x="129" y="120"/>
                </a:cubicBezTo>
                <a:cubicBezTo>
                  <a:pt x="129" y="34"/>
                  <a:pt x="129" y="34"/>
                  <a:pt x="129" y="34"/>
                </a:cubicBezTo>
                <a:cubicBezTo>
                  <a:pt x="129" y="34"/>
                  <a:pt x="129" y="34"/>
                  <a:pt x="129" y="34"/>
                </a:cubicBezTo>
                <a:cubicBezTo>
                  <a:pt x="129" y="33"/>
                  <a:pt x="129" y="32"/>
                  <a:pt x="128" y="32"/>
                </a:cubicBezTo>
                <a:close/>
                <a:moveTo>
                  <a:pt x="97" y="7"/>
                </a:moveTo>
                <a:cubicBezTo>
                  <a:pt x="115" y="25"/>
                  <a:pt x="115" y="25"/>
                  <a:pt x="115" y="25"/>
                </a:cubicBezTo>
                <a:cubicBezTo>
                  <a:pt x="122" y="31"/>
                  <a:pt x="122" y="31"/>
                  <a:pt x="122" y="31"/>
                </a:cubicBezTo>
                <a:cubicBezTo>
                  <a:pt x="97" y="31"/>
                  <a:pt x="97" y="31"/>
                  <a:pt x="97" y="31"/>
                </a:cubicBezTo>
                <a:lnTo>
                  <a:pt x="97" y="7"/>
                </a:lnTo>
                <a:close/>
                <a:moveTo>
                  <a:pt x="91" y="155"/>
                </a:moveTo>
                <a:cubicBezTo>
                  <a:pt x="91" y="155"/>
                  <a:pt x="90" y="155"/>
                  <a:pt x="90" y="155"/>
                </a:cubicBezTo>
                <a:cubicBezTo>
                  <a:pt x="5" y="155"/>
                  <a:pt x="5" y="155"/>
                  <a:pt x="5" y="155"/>
                </a:cubicBezTo>
                <a:cubicBezTo>
                  <a:pt x="4" y="155"/>
                  <a:pt x="4" y="155"/>
                  <a:pt x="4" y="155"/>
                </a:cubicBezTo>
                <a:cubicBezTo>
                  <a:pt x="4" y="39"/>
                  <a:pt x="4" y="39"/>
                  <a:pt x="4" y="39"/>
                </a:cubicBezTo>
                <a:cubicBezTo>
                  <a:pt x="4" y="39"/>
                  <a:pt x="4" y="38"/>
                  <a:pt x="5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143"/>
                  <a:pt x="11" y="143"/>
                  <a:pt x="11" y="143"/>
                </a:cubicBezTo>
                <a:cubicBezTo>
                  <a:pt x="11" y="146"/>
                  <a:pt x="13" y="148"/>
                  <a:pt x="16" y="148"/>
                </a:cubicBezTo>
                <a:cubicBezTo>
                  <a:pt x="91" y="148"/>
                  <a:pt x="91" y="148"/>
                  <a:pt x="91" y="148"/>
                </a:cubicBezTo>
                <a:lnTo>
                  <a:pt x="91" y="155"/>
                </a:lnTo>
                <a:close/>
                <a:moveTo>
                  <a:pt x="102" y="143"/>
                </a:moveTo>
                <a:cubicBezTo>
                  <a:pt x="102" y="144"/>
                  <a:pt x="102" y="144"/>
                  <a:pt x="101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6" y="144"/>
                  <a:pt x="15" y="144"/>
                  <a:pt x="15" y="143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7"/>
                  <a:pt x="16" y="27"/>
                  <a:pt x="16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2" y="132"/>
                  <a:pt x="22" y="132"/>
                  <a:pt x="22" y="132"/>
                </a:cubicBezTo>
                <a:cubicBezTo>
                  <a:pt x="22" y="135"/>
                  <a:pt x="25" y="137"/>
                  <a:pt x="28" y="137"/>
                </a:cubicBezTo>
                <a:cubicBezTo>
                  <a:pt x="102" y="137"/>
                  <a:pt x="102" y="137"/>
                  <a:pt x="102" y="137"/>
                </a:cubicBezTo>
                <a:lnTo>
                  <a:pt x="102" y="143"/>
                </a:lnTo>
                <a:close/>
                <a:moveTo>
                  <a:pt x="114" y="132"/>
                </a:moveTo>
                <a:cubicBezTo>
                  <a:pt x="114" y="132"/>
                  <a:pt x="113" y="133"/>
                  <a:pt x="113" y="133"/>
                </a:cubicBezTo>
                <a:cubicBezTo>
                  <a:pt x="28" y="133"/>
                  <a:pt x="28" y="133"/>
                  <a:pt x="28" y="133"/>
                </a:cubicBezTo>
                <a:cubicBezTo>
                  <a:pt x="27" y="133"/>
                  <a:pt x="27" y="132"/>
                  <a:pt x="27" y="132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16"/>
                  <a:pt x="27" y="15"/>
                  <a:pt x="28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20"/>
                  <a:pt x="34" y="120"/>
                  <a:pt x="34" y="120"/>
                </a:cubicBezTo>
                <a:cubicBezTo>
                  <a:pt x="34" y="123"/>
                  <a:pt x="36" y="126"/>
                  <a:pt x="39" y="126"/>
                </a:cubicBezTo>
                <a:cubicBezTo>
                  <a:pt x="114" y="126"/>
                  <a:pt x="114" y="126"/>
                  <a:pt x="114" y="126"/>
                </a:cubicBezTo>
                <a:lnTo>
                  <a:pt x="114" y="132"/>
                </a:lnTo>
                <a:close/>
                <a:moveTo>
                  <a:pt x="125" y="120"/>
                </a:moveTo>
                <a:cubicBezTo>
                  <a:pt x="125" y="121"/>
                  <a:pt x="125" y="121"/>
                  <a:pt x="124" y="121"/>
                </a:cubicBezTo>
                <a:cubicBezTo>
                  <a:pt x="39" y="121"/>
                  <a:pt x="39" y="121"/>
                  <a:pt x="39" y="121"/>
                </a:cubicBezTo>
                <a:cubicBezTo>
                  <a:pt x="39" y="121"/>
                  <a:pt x="38" y="121"/>
                  <a:pt x="38" y="120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4"/>
                  <a:pt x="39" y="4"/>
                  <a:pt x="39" y="4"/>
                </a:cubicBezTo>
                <a:cubicBezTo>
                  <a:pt x="93" y="4"/>
                  <a:pt x="93" y="4"/>
                  <a:pt x="93" y="4"/>
                </a:cubicBezTo>
                <a:cubicBezTo>
                  <a:pt x="93" y="34"/>
                  <a:pt x="93" y="34"/>
                  <a:pt x="93" y="34"/>
                </a:cubicBezTo>
                <a:cubicBezTo>
                  <a:pt x="93" y="35"/>
                  <a:pt x="94" y="36"/>
                  <a:pt x="95" y="36"/>
                </a:cubicBezTo>
                <a:cubicBezTo>
                  <a:pt x="125" y="36"/>
                  <a:pt x="125" y="36"/>
                  <a:pt x="125" y="36"/>
                </a:cubicBezTo>
                <a:lnTo>
                  <a:pt x="125" y="120"/>
                </a:lnTo>
                <a:close/>
                <a:moveTo>
                  <a:pt x="49" y="25"/>
                </a:moveTo>
                <a:cubicBezTo>
                  <a:pt x="86" y="25"/>
                  <a:pt x="86" y="25"/>
                  <a:pt x="86" y="25"/>
                </a:cubicBezTo>
                <a:cubicBezTo>
                  <a:pt x="87" y="25"/>
                  <a:pt x="88" y="24"/>
                  <a:pt x="88" y="22"/>
                </a:cubicBezTo>
                <a:cubicBezTo>
                  <a:pt x="88" y="21"/>
                  <a:pt x="87" y="20"/>
                  <a:pt x="86" y="20"/>
                </a:cubicBezTo>
                <a:cubicBezTo>
                  <a:pt x="49" y="20"/>
                  <a:pt x="49" y="20"/>
                  <a:pt x="49" y="20"/>
                </a:cubicBezTo>
                <a:cubicBezTo>
                  <a:pt x="48" y="20"/>
                  <a:pt x="47" y="21"/>
                  <a:pt x="47" y="22"/>
                </a:cubicBezTo>
                <a:cubicBezTo>
                  <a:pt x="47" y="24"/>
                  <a:pt x="48" y="25"/>
                  <a:pt x="49" y="25"/>
                </a:cubicBezTo>
                <a:close/>
                <a:moveTo>
                  <a:pt x="114" y="60"/>
                </a:moveTo>
                <a:cubicBezTo>
                  <a:pt x="49" y="60"/>
                  <a:pt x="49" y="60"/>
                  <a:pt x="49" y="60"/>
                </a:cubicBezTo>
                <a:cubicBezTo>
                  <a:pt x="48" y="60"/>
                  <a:pt x="47" y="61"/>
                  <a:pt x="47" y="63"/>
                </a:cubicBezTo>
                <a:cubicBezTo>
                  <a:pt x="47" y="64"/>
                  <a:pt x="48" y="65"/>
                  <a:pt x="49" y="65"/>
                </a:cubicBezTo>
                <a:cubicBezTo>
                  <a:pt x="114" y="65"/>
                  <a:pt x="114" y="65"/>
                  <a:pt x="114" y="65"/>
                </a:cubicBezTo>
                <a:cubicBezTo>
                  <a:pt x="115" y="65"/>
                  <a:pt x="116" y="64"/>
                  <a:pt x="116" y="63"/>
                </a:cubicBezTo>
                <a:cubicBezTo>
                  <a:pt x="116" y="61"/>
                  <a:pt x="115" y="60"/>
                  <a:pt x="114" y="60"/>
                </a:cubicBezTo>
                <a:close/>
                <a:moveTo>
                  <a:pt x="114" y="74"/>
                </a:moveTo>
                <a:cubicBezTo>
                  <a:pt x="49" y="74"/>
                  <a:pt x="49" y="74"/>
                  <a:pt x="49" y="74"/>
                </a:cubicBezTo>
                <a:cubicBezTo>
                  <a:pt x="48" y="74"/>
                  <a:pt x="47" y="75"/>
                  <a:pt x="47" y="76"/>
                </a:cubicBezTo>
                <a:cubicBezTo>
                  <a:pt x="47" y="77"/>
                  <a:pt x="48" y="78"/>
                  <a:pt x="49" y="78"/>
                </a:cubicBezTo>
                <a:cubicBezTo>
                  <a:pt x="114" y="78"/>
                  <a:pt x="114" y="78"/>
                  <a:pt x="114" y="78"/>
                </a:cubicBezTo>
                <a:cubicBezTo>
                  <a:pt x="115" y="78"/>
                  <a:pt x="116" y="77"/>
                  <a:pt x="116" y="76"/>
                </a:cubicBezTo>
                <a:cubicBezTo>
                  <a:pt x="116" y="75"/>
                  <a:pt x="115" y="74"/>
                  <a:pt x="114" y="74"/>
                </a:cubicBezTo>
                <a:close/>
                <a:moveTo>
                  <a:pt x="47" y="49"/>
                </a:moveTo>
                <a:cubicBezTo>
                  <a:pt x="47" y="50"/>
                  <a:pt x="48" y="51"/>
                  <a:pt x="49" y="51"/>
                </a:cubicBezTo>
                <a:cubicBezTo>
                  <a:pt x="114" y="51"/>
                  <a:pt x="114" y="51"/>
                  <a:pt x="114" y="51"/>
                </a:cubicBezTo>
                <a:cubicBezTo>
                  <a:pt x="115" y="51"/>
                  <a:pt x="116" y="50"/>
                  <a:pt x="116" y="49"/>
                </a:cubicBezTo>
                <a:cubicBezTo>
                  <a:pt x="116" y="48"/>
                  <a:pt x="115" y="47"/>
                  <a:pt x="114" y="47"/>
                </a:cubicBezTo>
                <a:cubicBezTo>
                  <a:pt x="49" y="47"/>
                  <a:pt x="49" y="47"/>
                  <a:pt x="49" y="47"/>
                </a:cubicBezTo>
                <a:cubicBezTo>
                  <a:pt x="48" y="47"/>
                  <a:pt x="47" y="48"/>
                  <a:pt x="47" y="49"/>
                </a:cubicBezTo>
                <a:close/>
                <a:moveTo>
                  <a:pt x="49" y="38"/>
                </a:moveTo>
                <a:cubicBezTo>
                  <a:pt x="87" y="38"/>
                  <a:pt x="87" y="38"/>
                  <a:pt x="87" y="38"/>
                </a:cubicBezTo>
                <a:cubicBezTo>
                  <a:pt x="88" y="38"/>
                  <a:pt x="89" y="37"/>
                  <a:pt x="89" y="36"/>
                </a:cubicBezTo>
                <a:cubicBezTo>
                  <a:pt x="89" y="35"/>
                  <a:pt x="88" y="34"/>
                  <a:pt x="87" y="34"/>
                </a:cubicBezTo>
                <a:cubicBezTo>
                  <a:pt x="49" y="34"/>
                  <a:pt x="49" y="34"/>
                  <a:pt x="49" y="34"/>
                </a:cubicBezTo>
                <a:cubicBezTo>
                  <a:pt x="48" y="34"/>
                  <a:pt x="47" y="35"/>
                  <a:pt x="47" y="36"/>
                </a:cubicBezTo>
                <a:cubicBezTo>
                  <a:pt x="47" y="37"/>
                  <a:pt x="48" y="38"/>
                  <a:pt x="49" y="38"/>
                </a:cubicBezTo>
                <a:close/>
                <a:moveTo>
                  <a:pt x="114" y="101"/>
                </a:moveTo>
                <a:cubicBezTo>
                  <a:pt x="49" y="101"/>
                  <a:pt x="49" y="101"/>
                  <a:pt x="49" y="101"/>
                </a:cubicBezTo>
                <a:cubicBezTo>
                  <a:pt x="48" y="101"/>
                  <a:pt x="47" y="102"/>
                  <a:pt x="47" y="103"/>
                </a:cubicBezTo>
                <a:cubicBezTo>
                  <a:pt x="47" y="104"/>
                  <a:pt x="48" y="105"/>
                  <a:pt x="49" y="105"/>
                </a:cubicBezTo>
                <a:cubicBezTo>
                  <a:pt x="114" y="105"/>
                  <a:pt x="114" y="105"/>
                  <a:pt x="114" y="105"/>
                </a:cubicBezTo>
                <a:cubicBezTo>
                  <a:pt x="115" y="105"/>
                  <a:pt x="116" y="104"/>
                  <a:pt x="116" y="103"/>
                </a:cubicBezTo>
                <a:cubicBezTo>
                  <a:pt x="116" y="102"/>
                  <a:pt x="115" y="101"/>
                  <a:pt x="114" y="101"/>
                </a:cubicBezTo>
                <a:close/>
                <a:moveTo>
                  <a:pt x="114" y="87"/>
                </a:moveTo>
                <a:cubicBezTo>
                  <a:pt x="49" y="87"/>
                  <a:pt x="49" y="87"/>
                  <a:pt x="49" y="87"/>
                </a:cubicBezTo>
                <a:cubicBezTo>
                  <a:pt x="48" y="87"/>
                  <a:pt x="47" y="88"/>
                  <a:pt x="47" y="89"/>
                </a:cubicBezTo>
                <a:cubicBezTo>
                  <a:pt x="47" y="91"/>
                  <a:pt x="48" y="92"/>
                  <a:pt x="49" y="92"/>
                </a:cubicBezTo>
                <a:cubicBezTo>
                  <a:pt x="114" y="92"/>
                  <a:pt x="114" y="92"/>
                  <a:pt x="114" y="92"/>
                </a:cubicBezTo>
                <a:cubicBezTo>
                  <a:pt x="115" y="92"/>
                  <a:pt x="116" y="91"/>
                  <a:pt x="116" y="89"/>
                </a:cubicBezTo>
                <a:cubicBezTo>
                  <a:pt x="116" y="88"/>
                  <a:pt x="115" y="87"/>
                  <a:pt x="114" y="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3D64813A-989A-2581-D70F-E092639575F4}"/>
              </a:ext>
            </a:extLst>
          </p:cNvPr>
          <p:cNvSpPr>
            <a:spLocks noEditPoints="1"/>
          </p:cNvSpPr>
          <p:nvPr/>
        </p:nvSpPr>
        <p:spPr bwMode="auto">
          <a:xfrm>
            <a:off x="2416176" y="1924050"/>
            <a:ext cx="206375" cy="254000"/>
          </a:xfrm>
          <a:custGeom>
            <a:avLst/>
            <a:gdLst>
              <a:gd name="T0" fmla="*/ 129 w 130"/>
              <a:gd name="T1" fmla="*/ 32 h 160"/>
              <a:gd name="T2" fmla="*/ 96 w 130"/>
              <a:gd name="T3" fmla="*/ 0 h 160"/>
              <a:gd name="T4" fmla="*/ 96 w 130"/>
              <a:gd name="T5" fmla="*/ 0 h 160"/>
              <a:gd name="T6" fmla="*/ 40 w 130"/>
              <a:gd name="T7" fmla="*/ 0 h 160"/>
              <a:gd name="T8" fmla="*/ 35 w 130"/>
              <a:gd name="T9" fmla="*/ 11 h 160"/>
              <a:gd name="T10" fmla="*/ 23 w 130"/>
              <a:gd name="T11" fmla="*/ 16 h 160"/>
              <a:gd name="T12" fmla="*/ 17 w 130"/>
              <a:gd name="T13" fmla="*/ 22 h 160"/>
              <a:gd name="T14" fmla="*/ 12 w 130"/>
              <a:gd name="T15" fmla="*/ 34 h 160"/>
              <a:gd name="T16" fmla="*/ 0 w 130"/>
              <a:gd name="T17" fmla="*/ 39 h 160"/>
              <a:gd name="T18" fmla="*/ 6 w 130"/>
              <a:gd name="T19" fmla="*/ 160 h 160"/>
              <a:gd name="T20" fmla="*/ 96 w 130"/>
              <a:gd name="T21" fmla="*/ 154 h 160"/>
              <a:gd name="T22" fmla="*/ 102 w 130"/>
              <a:gd name="T23" fmla="*/ 148 h 160"/>
              <a:gd name="T24" fmla="*/ 107 w 130"/>
              <a:gd name="T25" fmla="*/ 137 h 160"/>
              <a:gd name="T26" fmla="*/ 119 w 130"/>
              <a:gd name="T27" fmla="*/ 132 h 160"/>
              <a:gd name="T28" fmla="*/ 125 w 130"/>
              <a:gd name="T29" fmla="*/ 125 h 160"/>
              <a:gd name="T30" fmla="*/ 130 w 130"/>
              <a:gd name="T31" fmla="*/ 34 h 160"/>
              <a:gd name="T32" fmla="*/ 98 w 130"/>
              <a:gd name="T33" fmla="*/ 7 h 160"/>
              <a:gd name="T34" fmla="*/ 123 w 130"/>
              <a:gd name="T35" fmla="*/ 31 h 160"/>
              <a:gd name="T36" fmla="*/ 98 w 130"/>
              <a:gd name="T37" fmla="*/ 7 h 160"/>
              <a:gd name="T38" fmla="*/ 91 w 130"/>
              <a:gd name="T39" fmla="*/ 155 h 160"/>
              <a:gd name="T40" fmla="*/ 5 w 130"/>
              <a:gd name="T41" fmla="*/ 154 h 160"/>
              <a:gd name="T42" fmla="*/ 6 w 130"/>
              <a:gd name="T43" fmla="*/ 38 h 160"/>
              <a:gd name="T44" fmla="*/ 12 w 130"/>
              <a:gd name="T45" fmla="*/ 143 h 160"/>
              <a:gd name="T46" fmla="*/ 92 w 130"/>
              <a:gd name="T47" fmla="*/ 148 h 160"/>
              <a:gd name="T48" fmla="*/ 103 w 130"/>
              <a:gd name="T49" fmla="*/ 143 h 160"/>
              <a:gd name="T50" fmla="*/ 17 w 130"/>
              <a:gd name="T51" fmla="*/ 144 h 160"/>
              <a:gd name="T52" fmla="*/ 16 w 130"/>
              <a:gd name="T53" fmla="*/ 28 h 160"/>
              <a:gd name="T54" fmla="*/ 23 w 130"/>
              <a:gd name="T55" fmla="*/ 27 h 160"/>
              <a:gd name="T56" fmla="*/ 28 w 130"/>
              <a:gd name="T57" fmla="*/ 137 h 160"/>
              <a:gd name="T58" fmla="*/ 103 w 130"/>
              <a:gd name="T59" fmla="*/ 143 h 160"/>
              <a:gd name="T60" fmla="*/ 114 w 130"/>
              <a:gd name="T61" fmla="*/ 132 h 160"/>
              <a:gd name="T62" fmla="*/ 28 w 130"/>
              <a:gd name="T63" fmla="*/ 132 h 160"/>
              <a:gd name="T64" fmla="*/ 28 w 130"/>
              <a:gd name="T65" fmla="*/ 15 h 160"/>
              <a:gd name="T66" fmla="*/ 35 w 130"/>
              <a:gd name="T67" fmla="*/ 120 h 160"/>
              <a:gd name="T68" fmla="*/ 114 w 130"/>
              <a:gd name="T69" fmla="*/ 125 h 160"/>
              <a:gd name="T70" fmla="*/ 125 w 130"/>
              <a:gd name="T71" fmla="*/ 121 h 160"/>
              <a:gd name="T72" fmla="*/ 39 w 130"/>
              <a:gd name="T73" fmla="*/ 120 h 160"/>
              <a:gd name="T74" fmla="*/ 40 w 130"/>
              <a:gd name="T75" fmla="*/ 4 h 160"/>
              <a:gd name="T76" fmla="*/ 93 w 130"/>
              <a:gd name="T77" fmla="*/ 33 h 160"/>
              <a:gd name="T78" fmla="*/ 126 w 130"/>
              <a:gd name="T79" fmla="*/ 36 h 160"/>
              <a:gd name="T80" fmla="*/ 125 w 130"/>
              <a:gd name="T81" fmla="*/ 1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0" h="160">
                <a:moveTo>
                  <a:pt x="130" y="33"/>
                </a:moveTo>
                <a:cubicBezTo>
                  <a:pt x="130" y="33"/>
                  <a:pt x="130" y="32"/>
                  <a:pt x="129" y="32"/>
                </a:cubicBezTo>
                <a:cubicBezTo>
                  <a:pt x="97" y="0"/>
                  <a:pt x="97" y="0"/>
                  <a:pt x="97" y="0"/>
                </a:cubicBezTo>
                <a:cubicBezTo>
                  <a:pt x="97" y="0"/>
                  <a:pt x="97" y="0"/>
                  <a:pt x="96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7" y="0"/>
                  <a:pt x="35" y="2"/>
                  <a:pt x="35" y="5"/>
                </a:cubicBezTo>
                <a:cubicBezTo>
                  <a:pt x="35" y="11"/>
                  <a:pt x="35" y="11"/>
                  <a:pt x="35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6" y="11"/>
                  <a:pt x="23" y="13"/>
                  <a:pt x="23" y="16"/>
                </a:cubicBezTo>
                <a:cubicBezTo>
                  <a:pt x="23" y="22"/>
                  <a:pt x="23" y="22"/>
                  <a:pt x="23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14" y="22"/>
                  <a:pt x="12" y="25"/>
                  <a:pt x="12" y="28"/>
                </a:cubicBezTo>
                <a:cubicBezTo>
                  <a:pt x="12" y="34"/>
                  <a:pt x="12" y="34"/>
                  <a:pt x="12" y="34"/>
                </a:cubicBezTo>
                <a:cubicBezTo>
                  <a:pt x="6" y="34"/>
                  <a:pt x="6" y="34"/>
                  <a:pt x="6" y="34"/>
                </a:cubicBezTo>
                <a:cubicBezTo>
                  <a:pt x="3" y="34"/>
                  <a:pt x="0" y="36"/>
                  <a:pt x="0" y="39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7"/>
                  <a:pt x="3" y="160"/>
                  <a:pt x="6" y="160"/>
                </a:cubicBezTo>
                <a:cubicBezTo>
                  <a:pt x="91" y="160"/>
                  <a:pt x="91" y="160"/>
                  <a:pt x="91" y="160"/>
                </a:cubicBezTo>
                <a:cubicBezTo>
                  <a:pt x="94" y="160"/>
                  <a:pt x="96" y="157"/>
                  <a:pt x="96" y="154"/>
                </a:cubicBezTo>
                <a:cubicBezTo>
                  <a:pt x="96" y="148"/>
                  <a:pt x="96" y="148"/>
                  <a:pt x="96" y="148"/>
                </a:cubicBezTo>
                <a:cubicBezTo>
                  <a:pt x="102" y="148"/>
                  <a:pt x="102" y="148"/>
                  <a:pt x="102" y="148"/>
                </a:cubicBezTo>
                <a:cubicBezTo>
                  <a:pt x="105" y="148"/>
                  <a:pt x="107" y="146"/>
                  <a:pt x="107" y="143"/>
                </a:cubicBezTo>
                <a:cubicBezTo>
                  <a:pt x="107" y="137"/>
                  <a:pt x="107" y="137"/>
                  <a:pt x="107" y="137"/>
                </a:cubicBezTo>
                <a:cubicBezTo>
                  <a:pt x="114" y="137"/>
                  <a:pt x="114" y="137"/>
                  <a:pt x="114" y="137"/>
                </a:cubicBezTo>
                <a:cubicBezTo>
                  <a:pt x="116" y="137"/>
                  <a:pt x="119" y="135"/>
                  <a:pt x="119" y="132"/>
                </a:cubicBezTo>
                <a:cubicBezTo>
                  <a:pt x="119" y="125"/>
                  <a:pt x="119" y="125"/>
                  <a:pt x="119" y="125"/>
                </a:cubicBezTo>
                <a:cubicBezTo>
                  <a:pt x="125" y="125"/>
                  <a:pt x="125" y="125"/>
                  <a:pt x="125" y="125"/>
                </a:cubicBezTo>
                <a:cubicBezTo>
                  <a:pt x="128" y="125"/>
                  <a:pt x="130" y="123"/>
                  <a:pt x="130" y="120"/>
                </a:cubicBezTo>
                <a:cubicBezTo>
                  <a:pt x="130" y="34"/>
                  <a:pt x="130" y="34"/>
                  <a:pt x="130" y="34"/>
                </a:cubicBezTo>
                <a:cubicBezTo>
                  <a:pt x="130" y="34"/>
                  <a:pt x="130" y="34"/>
                  <a:pt x="130" y="33"/>
                </a:cubicBezTo>
                <a:close/>
                <a:moveTo>
                  <a:pt x="98" y="7"/>
                </a:moveTo>
                <a:cubicBezTo>
                  <a:pt x="111" y="20"/>
                  <a:pt x="111" y="20"/>
                  <a:pt x="111" y="20"/>
                </a:cubicBezTo>
                <a:cubicBezTo>
                  <a:pt x="123" y="31"/>
                  <a:pt x="123" y="31"/>
                  <a:pt x="123" y="31"/>
                </a:cubicBezTo>
                <a:cubicBezTo>
                  <a:pt x="98" y="31"/>
                  <a:pt x="98" y="31"/>
                  <a:pt x="98" y="31"/>
                </a:cubicBezTo>
                <a:lnTo>
                  <a:pt x="98" y="7"/>
                </a:lnTo>
                <a:close/>
                <a:moveTo>
                  <a:pt x="92" y="154"/>
                </a:moveTo>
                <a:cubicBezTo>
                  <a:pt x="92" y="155"/>
                  <a:pt x="91" y="155"/>
                  <a:pt x="91" y="155"/>
                </a:cubicBezTo>
                <a:cubicBezTo>
                  <a:pt x="6" y="155"/>
                  <a:pt x="6" y="155"/>
                  <a:pt x="6" y="155"/>
                </a:cubicBezTo>
                <a:cubicBezTo>
                  <a:pt x="5" y="155"/>
                  <a:pt x="5" y="155"/>
                  <a:pt x="5" y="154"/>
                </a:cubicBezTo>
                <a:cubicBezTo>
                  <a:pt x="5" y="39"/>
                  <a:pt x="5" y="39"/>
                  <a:pt x="5" y="39"/>
                </a:cubicBezTo>
                <a:cubicBezTo>
                  <a:pt x="5" y="38"/>
                  <a:pt x="5" y="38"/>
                  <a:pt x="6" y="38"/>
                </a:cubicBezTo>
                <a:cubicBezTo>
                  <a:pt x="12" y="38"/>
                  <a:pt x="12" y="38"/>
                  <a:pt x="12" y="38"/>
                </a:cubicBezTo>
                <a:cubicBezTo>
                  <a:pt x="12" y="143"/>
                  <a:pt x="12" y="143"/>
                  <a:pt x="12" y="143"/>
                </a:cubicBezTo>
                <a:cubicBezTo>
                  <a:pt x="12" y="146"/>
                  <a:pt x="14" y="148"/>
                  <a:pt x="17" y="148"/>
                </a:cubicBezTo>
                <a:cubicBezTo>
                  <a:pt x="92" y="148"/>
                  <a:pt x="92" y="148"/>
                  <a:pt x="92" y="148"/>
                </a:cubicBezTo>
                <a:lnTo>
                  <a:pt x="92" y="154"/>
                </a:lnTo>
                <a:close/>
                <a:moveTo>
                  <a:pt x="103" y="143"/>
                </a:moveTo>
                <a:cubicBezTo>
                  <a:pt x="103" y="143"/>
                  <a:pt x="103" y="144"/>
                  <a:pt x="102" y="144"/>
                </a:cubicBezTo>
                <a:cubicBezTo>
                  <a:pt x="17" y="144"/>
                  <a:pt x="17" y="144"/>
                  <a:pt x="17" y="144"/>
                </a:cubicBezTo>
                <a:cubicBezTo>
                  <a:pt x="17" y="144"/>
                  <a:pt x="16" y="143"/>
                  <a:pt x="16" y="143"/>
                </a:cubicBezTo>
                <a:cubicBezTo>
                  <a:pt x="16" y="28"/>
                  <a:pt x="16" y="28"/>
                  <a:pt x="16" y="28"/>
                </a:cubicBezTo>
                <a:cubicBezTo>
                  <a:pt x="16" y="27"/>
                  <a:pt x="17" y="27"/>
                  <a:pt x="17" y="27"/>
                </a:cubicBezTo>
                <a:cubicBezTo>
                  <a:pt x="23" y="27"/>
                  <a:pt x="23" y="27"/>
                  <a:pt x="23" y="27"/>
                </a:cubicBezTo>
                <a:cubicBezTo>
                  <a:pt x="23" y="132"/>
                  <a:pt x="23" y="132"/>
                  <a:pt x="23" y="132"/>
                </a:cubicBezTo>
                <a:cubicBezTo>
                  <a:pt x="23" y="135"/>
                  <a:pt x="26" y="137"/>
                  <a:pt x="28" y="137"/>
                </a:cubicBezTo>
                <a:cubicBezTo>
                  <a:pt x="103" y="137"/>
                  <a:pt x="103" y="137"/>
                  <a:pt x="103" y="137"/>
                </a:cubicBezTo>
                <a:lnTo>
                  <a:pt x="103" y="143"/>
                </a:lnTo>
                <a:close/>
                <a:moveTo>
                  <a:pt x="114" y="132"/>
                </a:moveTo>
                <a:cubicBezTo>
                  <a:pt x="114" y="132"/>
                  <a:pt x="114" y="132"/>
                  <a:pt x="114" y="132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8" y="16"/>
                  <a:pt x="28" y="16"/>
                  <a:pt x="28" y="16"/>
                </a:cubicBezTo>
                <a:cubicBezTo>
                  <a:pt x="28" y="16"/>
                  <a:pt x="28" y="15"/>
                  <a:pt x="28" y="15"/>
                </a:cubicBezTo>
                <a:cubicBezTo>
                  <a:pt x="35" y="15"/>
                  <a:pt x="35" y="15"/>
                  <a:pt x="35" y="15"/>
                </a:cubicBezTo>
                <a:cubicBezTo>
                  <a:pt x="35" y="120"/>
                  <a:pt x="35" y="120"/>
                  <a:pt x="35" y="120"/>
                </a:cubicBezTo>
                <a:cubicBezTo>
                  <a:pt x="35" y="123"/>
                  <a:pt x="37" y="125"/>
                  <a:pt x="40" y="125"/>
                </a:cubicBezTo>
                <a:cubicBezTo>
                  <a:pt x="114" y="125"/>
                  <a:pt x="114" y="125"/>
                  <a:pt x="114" y="125"/>
                </a:cubicBezTo>
                <a:lnTo>
                  <a:pt x="114" y="132"/>
                </a:lnTo>
                <a:close/>
                <a:moveTo>
                  <a:pt x="125" y="121"/>
                </a:moveTo>
                <a:cubicBezTo>
                  <a:pt x="40" y="121"/>
                  <a:pt x="40" y="121"/>
                  <a:pt x="40" y="121"/>
                </a:cubicBezTo>
                <a:cubicBezTo>
                  <a:pt x="39" y="121"/>
                  <a:pt x="39" y="121"/>
                  <a:pt x="39" y="120"/>
                </a:cubicBezTo>
                <a:cubicBezTo>
                  <a:pt x="39" y="5"/>
                  <a:pt x="39" y="5"/>
                  <a:pt x="39" y="5"/>
                </a:cubicBezTo>
                <a:cubicBezTo>
                  <a:pt x="39" y="4"/>
                  <a:pt x="39" y="4"/>
                  <a:pt x="40" y="4"/>
                </a:cubicBezTo>
                <a:cubicBezTo>
                  <a:pt x="93" y="4"/>
                  <a:pt x="93" y="4"/>
                  <a:pt x="93" y="4"/>
                </a:cubicBezTo>
                <a:cubicBezTo>
                  <a:pt x="93" y="33"/>
                  <a:pt x="93" y="33"/>
                  <a:pt x="93" y="33"/>
                </a:cubicBezTo>
                <a:cubicBezTo>
                  <a:pt x="93" y="35"/>
                  <a:pt x="94" y="36"/>
                  <a:pt x="96" y="36"/>
                </a:cubicBezTo>
                <a:cubicBezTo>
                  <a:pt x="126" y="36"/>
                  <a:pt x="126" y="36"/>
                  <a:pt x="126" y="36"/>
                </a:cubicBezTo>
                <a:cubicBezTo>
                  <a:pt x="126" y="120"/>
                  <a:pt x="126" y="120"/>
                  <a:pt x="126" y="120"/>
                </a:cubicBezTo>
                <a:cubicBezTo>
                  <a:pt x="126" y="121"/>
                  <a:pt x="125" y="121"/>
                  <a:pt x="125" y="1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E4242C1E-4E01-69CE-9712-31461CEAEB59}"/>
              </a:ext>
            </a:extLst>
          </p:cNvPr>
          <p:cNvSpPr>
            <a:spLocks noEditPoints="1"/>
          </p:cNvSpPr>
          <p:nvPr/>
        </p:nvSpPr>
        <p:spPr bwMode="auto">
          <a:xfrm>
            <a:off x="1854201" y="1924050"/>
            <a:ext cx="230188" cy="254000"/>
          </a:xfrm>
          <a:custGeom>
            <a:avLst/>
            <a:gdLst>
              <a:gd name="T0" fmla="*/ 59 w 145"/>
              <a:gd name="T1" fmla="*/ 100 h 160"/>
              <a:gd name="T2" fmla="*/ 110 w 145"/>
              <a:gd name="T3" fmla="*/ 100 h 160"/>
              <a:gd name="T4" fmla="*/ 70 w 145"/>
              <a:gd name="T5" fmla="*/ 114 h 160"/>
              <a:gd name="T6" fmla="*/ 99 w 145"/>
              <a:gd name="T7" fmla="*/ 85 h 160"/>
              <a:gd name="T8" fmla="*/ 124 w 145"/>
              <a:gd name="T9" fmla="*/ 125 h 160"/>
              <a:gd name="T10" fmla="*/ 113 w 145"/>
              <a:gd name="T11" fmla="*/ 118 h 160"/>
              <a:gd name="T12" fmla="*/ 61 w 145"/>
              <a:gd name="T13" fmla="*/ 76 h 160"/>
              <a:gd name="T14" fmla="*/ 110 w 145"/>
              <a:gd name="T15" fmla="*/ 135 h 160"/>
              <a:gd name="T16" fmla="*/ 119 w 145"/>
              <a:gd name="T17" fmla="*/ 148 h 160"/>
              <a:gd name="T18" fmla="*/ 133 w 145"/>
              <a:gd name="T19" fmla="*/ 159 h 160"/>
              <a:gd name="T20" fmla="*/ 65 w 145"/>
              <a:gd name="T21" fmla="*/ 120 h 160"/>
              <a:gd name="T22" fmla="*/ 113 w 145"/>
              <a:gd name="T23" fmla="*/ 100 h 160"/>
              <a:gd name="T24" fmla="*/ 108 w 145"/>
              <a:gd name="T25" fmla="*/ 124 h 160"/>
              <a:gd name="T26" fmla="*/ 107 w 145"/>
              <a:gd name="T27" fmla="*/ 125 h 160"/>
              <a:gd name="T28" fmla="*/ 115 w 145"/>
              <a:gd name="T29" fmla="*/ 137 h 160"/>
              <a:gd name="T30" fmla="*/ 123 w 145"/>
              <a:gd name="T31" fmla="*/ 131 h 160"/>
              <a:gd name="T32" fmla="*/ 128 w 145"/>
              <a:gd name="T33" fmla="*/ 136 h 160"/>
              <a:gd name="T34" fmla="*/ 124 w 145"/>
              <a:gd name="T35" fmla="*/ 147 h 160"/>
              <a:gd name="T36" fmla="*/ 100 w 145"/>
              <a:gd name="T37" fmla="*/ 132 h 160"/>
              <a:gd name="T38" fmla="*/ 16 w 145"/>
              <a:gd name="T39" fmla="*/ 137 h 160"/>
              <a:gd name="T40" fmla="*/ 22 w 145"/>
              <a:gd name="T41" fmla="*/ 26 h 160"/>
              <a:gd name="T42" fmla="*/ 61 w 145"/>
              <a:gd name="T43" fmla="*/ 128 h 160"/>
              <a:gd name="T44" fmla="*/ 27 w 145"/>
              <a:gd name="T45" fmla="*/ 15 h 160"/>
              <a:gd name="T46" fmla="*/ 38 w 145"/>
              <a:gd name="T47" fmla="*/ 120 h 160"/>
              <a:gd name="T48" fmla="*/ 38 w 145"/>
              <a:gd name="T49" fmla="*/ 115 h 160"/>
              <a:gd name="T50" fmla="*/ 89 w 145"/>
              <a:gd name="T51" fmla="*/ 4 h 160"/>
              <a:gd name="T52" fmla="*/ 120 w 145"/>
              <a:gd name="T53" fmla="*/ 115 h 160"/>
              <a:gd name="T54" fmla="*/ 124 w 145"/>
              <a:gd name="T55" fmla="*/ 115 h 160"/>
              <a:gd name="T56" fmla="*/ 93 w 145"/>
              <a:gd name="T57" fmla="*/ 0 h 160"/>
              <a:gd name="T58" fmla="*/ 91 w 145"/>
              <a:gd name="T59" fmla="*/ 0 h 160"/>
              <a:gd name="T60" fmla="*/ 27 w 145"/>
              <a:gd name="T61" fmla="*/ 10 h 160"/>
              <a:gd name="T62" fmla="*/ 11 w 145"/>
              <a:gd name="T63" fmla="*/ 26 h 160"/>
              <a:gd name="T64" fmla="*/ 0 w 145"/>
              <a:gd name="T65" fmla="*/ 147 h 160"/>
              <a:gd name="T66" fmla="*/ 92 w 145"/>
              <a:gd name="T67" fmla="*/ 141 h 160"/>
              <a:gd name="T68" fmla="*/ 100 w 145"/>
              <a:gd name="T69" fmla="*/ 132 h 160"/>
              <a:gd name="T70" fmla="*/ 93 w 145"/>
              <a:gd name="T71" fmla="*/ 30 h 160"/>
              <a:gd name="T72" fmla="*/ 6 w 145"/>
              <a:gd name="T73" fmla="*/ 148 h 160"/>
              <a:gd name="T74" fmla="*/ 11 w 145"/>
              <a:gd name="T75" fmla="*/ 37 h 160"/>
              <a:gd name="T76" fmla="*/ 87 w 145"/>
              <a:gd name="T77" fmla="*/ 147 h 160"/>
              <a:gd name="T78" fmla="*/ 48 w 145"/>
              <a:gd name="T79" fmla="*/ 62 h 160"/>
              <a:gd name="T80" fmla="*/ 110 w 145"/>
              <a:gd name="T81" fmla="*/ 70 h 160"/>
              <a:gd name="T82" fmla="*/ 110 w 145"/>
              <a:gd name="T83" fmla="*/ 75 h 160"/>
              <a:gd name="T84" fmla="*/ 48 w 145"/>
              <a:gd name="T85" fmla="*/ 45 h 160"/>
              <a:gd name="T86" fmla="*/ 112 w 145"/>
              <a:gd name="T87" fmla="*/ 47 h 160"/>
              <a:gd name="T88" fmla="*/ 86 w 145"/>
              <a:gd name="T89" fmla="*/ 34 h 160"/>
              <a:gd name="T90" fmla="*/ 48 w 145"/>
              <a:gd name="T91" fmla="*/ 36 h 160"/>
              <a:gd name="T92" fmla="*/ 82 w 145"/>
              <a:gd name="T93" fmla="*/ 19 h 160"/>
              <a:gd name="T94" fmla="*/ 63 w 145"/>
              <a:gd name="T95" fmla="*/ 72 h 160"/>
              <a:gd name="T96" fmla="*/ 48 w 145"/>
              <a:gd name="T97" fmla="*/ 75 h 160"/>
              <a:gd name="T98" fmla="*/ 48 w 145"/>
              <a:gd name="T99" fmla="*/ 96 h 160"/>
              <a:gd name="T100" fmla="*/ 51 w 145"/>
              <a:gd name="T101" fmla="*/ 98 h 160"/>
              <a:gd name="T102" fmla="*/ 48 w 145"/>
              <a:gd name="T103" fmla="*/ 83 h 160"/>
              <a:gd name="T104" fmla="*/ 53 w 145"/>
              <a:gd name="T105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5" h="160">
                <a:moveTo>
                  <a:pt x="103" y="82"/>
                </a:moveTo>
                <a:cubicBezTo>
                  <a:pt x="98" y="77"/>
                  <a:pt x="91" y="74"/>
                  <a:pt x="85" y="74"/>
                </a:cubicBezTo>
                <a:cubicBezTo>
                  <a:pt x="78" y="74"/>
                  <a:pt x="72" y="77"/>
                  <a:pt x="67" y="82"/>
                </a:cubicBezTo>
                <a:cubicBezTo>
                  <a:pt x="62" y="87"/>
                  <a:pt x="59" y="93"/>
                  <a:pt x="59" y="100"/>
                </a:cubicBezTo>
                <a:cubicBezTo>
                  <a:pt x="59" y="107"/>
                  <a:pt x="62" y="113"/>
                  <a:pt x="67" y="118"/>
                </a:cubicBezTo>
                <a:cubicBezTo>
                  <a:pt x="72" y="123"/>
                  <a:pt x="78" y="125"/>
                  <a:pt x="85" y="125"/>
                </a:cubicBezTo>
                <a:cubicBezTo>
                  <a:pt x="91" y="125"/>
                  <a:pt x="98" y="123"/>
                  <a:pt x="103" y="118"/>
                </a:cubicBezTo>
                <a:cubicBezTo>
                  <a:pt x="107" y="113"/>
                  <a:pt x="110" y="107"/>
                  <a:pt x="110" y="100"/>
                </a:cubicBezTo>
                <a:cubicBezTo>
                  <a:pt x="110" y="93"/>
                  <a:pt x="107" y="87"/>
                  <a:pt x="103" y="82"/>
                </a:cubicBezTo>
                <a:close/>
                <a:moveTo>
                  <a:pt x="99" y="114"/>
                </a:moveTo>
                <a:cubicBezTo>
                  <a:pt x="95" y="118"/>
                  <a:pt x="90" y="120"/>
                  <a:pt x="85" y="120"/>
                </a:cubicBezTo>
                <a:cubicBezTo>
                  <a:pt x="79" y="120"/>
                  <a:pt x="74" y="118"/>
                  <a:pt x="70" y="114"/>
                </a:cubicBezTo>
                <a:cubicBezTo>
                  <a:pt x="66" y="110"/>
                  <a:pt x="64" y="105"/>
                  <a:pt x="64" y="100"/>
                </a:cubicBezTo>
                <a:cubicBezTo>
                  <a:pt x="64" y="94"/>
                  <a:pt x="66" y="89"/>
                  <a:pt x="70" y="85"/>
                </a:cubicBezTo>
                <a:cubicBezTo>
                  <a:pt x="74" y="82"/>
                  <a:pt x="79" y="79"/>
                  <a:pt x="85" y="79"/>
                </a:cubicBezTo>
                <a:cubicBezTo>
                  <a:pt x="90" y="79"/>
                  <a:pt x="95" y="82"/>
                  <a:pt x="99" y="85"/>
                </a:cubicBezTo>
                <a:cubicBezTo>
                  <a:pt x="103" y="89"/>
                  <a:pt x="105" y="94"/>
                  <a:pt x="105" y="100"/>
                </a:cubicBezTo>
                <a:cubicBezTo>
                  <a:pt x="105" y="105"/>
                  <a:pt x="103" y="110"/>
                  <a:pt x="99" y="114"/>
                </a:cubicBezTo>
                <a:close/>
                <a:moveTo>
                  <a:pt x="144" y="145"/>
                </a:moveTo>
                <a:cubicBezTo>
                  <a:pt x="124" y="125"/>
                  <a:pt x="124" y="125"/>
                  <a:pt x="124" y="125"/>
                </a:cubicBezTo>
                <a:cubicBezTo>
                  <a:pt x="123" y="124"/>
                  <a:pt x="123" y="124"/>
                  <a:pt x="122" y="124"/>
                </a:cubicBezTo>
                <a:cubicBezTo>
                  <a:pt x="121" y="124"/>
                  <a:pt x="121" y="124"/>
                  <a:pt x="120" y="125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13" y="118"/>
                  <a:pt x="113" y="118"/>
                  <a:pt x="113" y="118"/>
                </a:cubicBezTo>
                <a:cubicBezTo>
                  <a:pt x="116" y="113"/>
                  <a:pt x="118" y="106"/>
                  <a:pt x="118" y="100"/>
                </a:cubicBezTo>
                <a:cubicBezTo>
                  <a:pt x="118" y="91"/>
                  <a:pt x="115" y="82"/>
                  <a:pt x="108" y="76"/>
                </a:cubicBezTo>
                <a:cubicBezTo>
                  <a:pt x="102" y="70"/>
                  <a:pt x="94" y="66"/>
                  <a:pt x="85" y="66"/>
                </a:cubicBezTo>
                <a:cubicBezTo>
                  <a:pt x="76" y="66"/>
                  <a:pt x="67" y="70"/>
                  <a:pt x="61" y="76"/>
                </a:cubicBezTo>
                <a:cubicBezTo>
                  <a:pt x="48" y="89"/>
                  <a:pt x="48" y="111"/>
                  <a:pt x="61" y="124"/>
                </a:cubicBezTo>
                <a:cubicBezTo>
                  <a:pt x="67" y="130"/>
                  <a:pt x="76" y="133"/>
                  <a:pt x="85" y="133"/>
                </a:cubicBezTo>
                <a:cubicBezTo>
                  <a:pt x="91" y="133"/>
                  <a:pt x="97" y="132"/>
                  <a:pt x="103" y="128"/>
                </a:cubicBezTo>
                <a:cubicBezTo>
                  <a:pt x="110" y="135"/>
                  <a:pt x="110" y="135"/>
                  <a:pt x="110" y="135"/>
                </a:cubicBezTo>
                <a:cubicBezTo>
                  <a:pt x="109" y="135"/>
                  <a:pt x="109" y="135"/>
                  <a:pt x="109" y="135"/>
                </a:cubicBezTo>
                <a:cubicBezTo>
                  <a:pt x="109" y="136"/>
                  <a:pt x="109" y="138"/>
                  <a:pt x="109" y="139"/>
                </a:cubicBezTo>
                <a:cubicBezTo>
                  <a:pt x="119" y="148"/>
                  <a:pt x="119" y="148"/>
                  <a:pt x="119" y="148"/>
                </a:cubicBezTo>
                <a:cubicBezTo>
                  <a:pt x="119" y="148"/>
                  <a:pt x="119" y="148"/>
                  <a:pt x="119" y="148"/>
                </a:cubicBezTo>
                <a:cubicBezTo>
                  <a:pt x="119" y="148"/>
                  <a:pt x="119" y="148"/>
                  <a:pt x="119" y="148"/>
                </a:cubicBezTo>
                <a:cubicBezTo>
                  <a:pt x="129" y="159"/>
                  <a:pt x="129" y="159"/>
                  <a:pt x="129" y="159"/>
                </a:cubicBezTo>
                <a:cubicBezTo>
                  <a:pt x="130" y="159"/>
                  <a:pt x="131" y="160"/>
                  <a:pt x="131" y="160"/>
                </a:cubicBezTo>
                <a:cubicBezTo>
                  <a:pt x="132" y="160"/>
                  <a:pt x="133" y="159"/>
                  <a:pt x="133" y="159"/>
                </a:cubicBezTo>
                <a:cubicBezTo>
                  <a:pt x="144" y="148"/>
                  <a:pt x="144" y="148"/>
                  <a:pt x="144" y="148"/>
                </a:cubicBezTo>
                <a:cubicBezTo>
                  <a:pt x="145" y="147"/>
                  <a:pt x="145" y="146"/>
                  <a:pt x="144" y="145"/>
                </a:cubicBezTo>
                <a:close/>
                <a:moveTo>
                  <a:pt x="85" y="128"/>
                </a:moveTo>
                <a:cubicBezTo>
                  <a:pt x="77" y="128"/>
                  <a:pt x="70" y="125"/>
                  <a:pt x="65" y="120"/>
                </a:cubicBezTo>
                <a:cubicBezTo>
                  <a:pt x="53" y="109"/>
                  <a:pt x="53" y="91"/>
                  <a:pt x="65" y="80"/>
                </a:cubicBezTo>
                <a:cubicBezTo>
                  <a:pt x="70" y="74"/>
                  <a:pt x="77" y="71"/>
                  <a:pt x="85" y="71"/>
                </a:cubicBezTo>
                <a:cubicBezTo>
                  <a:pt x="92" y="71"/>
                  <a:pt x="99" y="74"/>
                  <a:pt x="105" y="80"/>
                </a:cubicBezTo>
                <a:cubicBezTo>
                  <a:pt x="110" y="85"/>
                  <a:pt x="113" y="92"/>
                  <a:pt x="113" y="100"/>
                </a:cubicBezTo>
                <a:cubicBezTo>
                  <a:pt x="113" y="107"/>
                  <a:pt x="110" y="115"/>
                  <a:pt x="105" y="120"/>
                </a:cubicBezTo>
                <a:cubicBezTo>
                  <a:pt x="99" y="125"/>
                  <a:pt x="92" y="128"/>
                  <a:pt x="85" y="128"/>
                </a:cubicBezTo>
                <a:close/>
                <a:moveTo>
                  <a:pt x="107" y="125"/>
                </a:moveTo>
                <a:cubicBezTo>
                  <a:pt x="107" y="125"/>
                  <a:pt x="108" y="124"/>
                  <a:pt x="108" y="124"/>
                </a:cubicBezTo>
                <a:cubicBezTo>
                  <a:pt x="109" y="123"/>
                  <a:pt x="109" y="123"/>
                  <a:pt x="110" y="122"/>
                </a:cubicBezTo>
                <a:cubicBezTo>
                  <a:pt x="116" y="128"/>
                  <a:pt x="116" y="128"/>
                  <a:pt x="116" y="128"/>
                </a:cubicBezTo>
                <a:cubicBezTo>
                  <a:pt x="113" y="132"/>
                  <a:pt x="113" y="132"/>
                  <a:pt x="113" y="132"/>
                </a:cubicBezTo>
                <a:lnTo>
                  <a:pt x="107" y="125"/>
                </a:lnTo>
                <a:close/>
                <a:moveTo>
                  <a:pt x="116" y="138"/>
                </a:moveTo>
                <a:cubicBezTo>
                  <a:pt x="115" y="137"/>
                  <a:pt x="115" y="137"/>
                  <a:pt x="115" y="137"/>
                </a:cubicBezTo>
                <a:cubicBezTo>
                  <a:pt x="115" y="137"/>
                  <a:pt x="115" y="137"/>
                  <a:pt x="115" y="137"/>
                </a:cubicBezTo>
                <a:cubicBezTo>
                  <a:pt x="115" y="137"/>
                  <a:pt x="115" y="137"/>
                  <a:pt x="115" y="137"/>
                </a:cubicBezTo>
                <a:cubicBezTo>
                  <a:pt x="122" y="130"/>
                  <a:pt x="122" y="130"/>
                  <a:pt x="122" y="130"/>
                </a:cubicBezTo>
                <a:cubicBezTo>
                  <a:pt x="122" y="130"/>
                  <a:pt x="122" y="130"/>
                  <a:pt x="122" y="130"/>
                </a:cubicBezTo>
                <a:cubicBezTo>
                  <a:pt x="122" y="130"/>
                  <a:pt x="122" y="130"/>
                  <a:pt x="122" y="130"/>
                </a:cubicBezTo>
                <a:cubicBezTo>
                  <a:pt x="123" y="131"/>
                  <a:pt x="123" y="131"/>
                  <a:pt x="123" y="131"/>
                </a:cubicBezTo>
                <a:lnTo>
                  <a:pt x="116" y="138"/>
                </a:lnTo>
                <a:close/>
                <a:moveTo>
                  <a:pt x="120" y="142"/>
                </a:moveTo>
                <a:cubicBezTo>
                  <a:pt x="127" y="135"/>
                  <a:pt x="127" y="135"/>
                  <a:pt x="127" y="135"/>
                </a:cubicBezTo>
                <a:cubicBezTo>
                  <a:pt x="128" y="136"/>
                  <a:pt x="128" y="136"/>
                  <a:pt x="128" y="136"/>
                </a:cubicBezTo>
                <a:cubicBezTo>
                  <a:pt x="121" y="143"/>
                  <a:pt x="121" y="143"/>
                  <a:pt x="121" y="143"/>
                </a:cubicBezTo>
                <a:lnTo>
                  <a:pt x="120" y="142"/>
                </a:lnTo>
                <a:close/>
                <a:moveTo>
                  <a:pt x="131" y="153"/>
                </a:moveTo>
                <a:cubicBezTo>
                  <a:pt x="124" y="147"/>
                  <a:pt x="124" y="147"/>
                  <a:pt x="124" y="147"/>
                </a:cubicBezTo>
                <a:cubicBezTo>
                  <a:pt x="132" y="140"/>
                  <a:pt x="132" y="140"/>
                  <a:pt x="132" y="140"/>
                </a:cubicBezTo>
                <a:cubicBezTo>
                  <a:pt x="138" y="146"/>
                  <a:pt x="138" y="146"/>
                  <a:pt x="138" y="146"/>
                </a:cubicBezTo>
                <a:lnTo>
                  <a:pt x="131" y="153"/>
                </a:lnTo>
                <a:close/>
                <a:moveTo>
                  <a:pt x="100" y="132"/>
                </a:moveTo>
                <a:cubicBezTo>
                  <a:pt x="99" y="132"/>
                  <a:pt x="98" y="133"/>
                  <a:pt x="98" y="134"/>
                </a:cubicBezTo>
                <a:cubicBezTo>
                  <a:pt x="98" y="136"/>
                  <a:pt x="98" y="136"/>
                  <a:pt x="98" y="136"/>
                </a:cubicBezTo>
                <a:cubicBezTo>
                  <a:pt x="98" y="137"/>
                  <a:pt x="98" y="137"/>
                  <a:pt x="97" y="137"/>
                </a:cubicBezTo>
                <a:cubicBezTo>
                  <a:pt x="16" y="137"/>
                  <a:pt x="16" y="137"/>
                  <a:pt x="16" y="137"/>
                </a:cubicBezTo>
                <a:cubicBezTo>
                  <a:pt x="16" y="137"/>
                  <a:pt x="16" y="137"/>
                  <a:pt x="16" y="136"/>
                </a:cubicBezTo>
                <a:cubicBezTo>
                  <a:pt x="16" y="26"/>
                  <a:pt x="16" y="26"/>
                  <a:pt x="16" y="26"/>
                </a:cubicBezTo>
                <a:cubicBezTo>
                  <a:pt x="16" y="26"/>
                  <a:pt x="16" y="26"/>
                  <a:pt x="16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126"/>
                  <a:pt x="22" y="126"/>
                  <a:pt x="22" y="126"/>
                </a:cubicBezTo>
                <a:cubicBezTo>
                  <a:pt x="22" y="128"/>
                  <a:pt x="24" y="131"/>
                  <a:pt x="27" y="131"/>
                </a:cubicBezTo>
                <a:cubicBezTo>
                  <a:pt x="59" y="131"/>
                  <a:pt x="59" y="131"/>
                  <a:pt x="59" y="131"/>
                </a:cubicBezTo>
                <a:cubicBezTo>
                  <a:pt x="60" y="131"/>
                  <a:pt x="61" y="130"/>
                  <a:pt x="61" y="128"/>
                </a:cubicBezTo>
                <a:cubicBezTo>
                  <a:pt x="61" y="127"/>
                  <a:pt x="60" y="126"/>
                  <a:pt x="59" y="126"/>
                </a:cubicBezTo>
                <a:cubicBezTo>
                  <a:pt x="27" y="126"/>
                  <a:pt x="27" y="126"/>
                  <a:pt x="27" y="126"/>
                </a:cubicBezTo>
                <a:cubicBezTo>
                  <a:pt x="27" y="126"/>
                  <a:pt x="27" y="126"/>
                  <a:pt x="27" y="126"/>
                </a:cubicBezTo>
                <a:cubicBezTo>
                  <a:pt x="27" y="15"/>
                  <a:pt x="27" y="15"/>
                  <a:pt x="27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33" y="15"/>
                  <a:pt x="33" y="15"/>
                  <a:pt x="33" y="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7"/>
                  <a:pt x="35" y="120"/>
                  <a:pt x="38" y="120"/>
                </a:cubicBezTo>
                <a:cubicBezTo>
                  <a:pt x="52" y="120"/>
                  <a:pt x="52" y="120"/>
                  <a:pt x="52" y="120"/>
                </a:cubicBezTo>
                <a:cubicBezTo>
                  <a:pt x="53" y="120"/>
                  <a:pt x="54" y="119"/>
                  <a:pt x="54" y="118"/>
                </a:cubicBezTo>
                <a:cubicBezTo>
                  <a:pt x="54" y="116"/>
                  <a:pt x="53" y="115"/>
                  <a:pt x="52" y="115"/>
                </a:cubicBezTo>
                <a:cubicBezTo>
                  <a:pt x="38" y="115"/>
                  <a:pt x="38" y="115"/>
                  <a:pt x="38" y="115"/>
                </a:cubicBezTo>
                <a:cubicBezTo>
                  <a:pt x="38" y="115"/>
                  <a:pt x="37" y="115"/>
                  <a:pt x="37" y="115"/>
                </a:cubicBezTo>
                <a:cubicBezTo>
                  <a:pt x="37" y="5"/>
                  <a:pt x="37" y="5"/>
                  <a:pt x="37" y="5"/>
                </a:cubicBezTo>
                <a:cubicBezTo>
                  <a:pt x="37" y="4"/>
                  <a:pt x="38" y="4"/>
                  <a:pt x="38" y="4"/>
                </a:cubicBezTo>
                <a:cubicBezTo>
                  <a:pt x="89" y="4"/>
                  <a:pt x="89" y="4"/>
                  <a:pt x="89" y="4"/>
                </a:cubicBezTo>
                <a:cubicBezTo>
                  <a:pt x="89" y="32"/>
                  <a:pt x="89" y="32"/>
                  <a:pt x="89" y="32"/>
                </a:cubicBezTo>
                <a:cubicBezTo>
                  <a:pt x="89" y="33"/>
                  <a:pt x="90" y="34"/>
                  <a:pt x="91" y="34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0" y="115"/>
                  <a:pt x="120" y="115"/>
                  <a:pt x="120" y="115"/>
                </a:cubicBezTo>
                <a:cubicBezTo>
                  <a:pt x="120" y="115"/>
                  <a:pt x="120" y="115"/>
                  <a:pt x="119" y="115"/>
                </a:cubicBezTo>
                <a:cubicBezTo>
                  <a:pt x="118" y="115"/>
                  <a:pt x="117" y="116"/>
                  <a:pt x="117" y="118"/>
                </a:cubicBezTo>
                <a:cubicBezTo>
                  <a:pt x="117" y="119"/>
                  <a:pt x="118" y="120"/>
                  <a:pt x="119" y="120"/>
                </a:cubicBezTo>
                <a:cubicBezTo>
                  <a:pt x="122" y="120"/>
                  <a:pt x="124" y="117"/>
                  <a:pt x="124" y="115"/>
                </a:cubicBezTo>
                <a:cubicBezTo>
                  <a:pt x="124" y="32"/>
                  <a:pt x="124" y="32"/>
                  <a:pt x="124" y="32"/>
                </a:cubicBezTo>
                <a:cubicBezTo>
                  <a:pt x="124" y="32"/>
                  <a:pt x="124" y="32"/>
                  <a:pt x="124" y="32"/>
                </a:cubicBezTo>
                <a:cubicBezTo>
                  <a:pt x="124" y="31"/>
                  <a:pt x="124" y="31"/>
                  <a:pt x="123" y="30"/>
                </a:cubicBezTo>
                <a:cubicBezTo>
                  <a:pt x="93" y="0"/>
                  <a:pt x="93" y="0"/>
                  <a:pt x="93" y="0"/>
                </a:cubicBezTo>
                <a:cubicBezTo>
                  <a:pt x="93" y="0"/>
                  <a:pt x="92" y="0"/>
                  <a:pt x="92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2" y="0"/>
                  <a:pt x="91" y="0"/>
                  <a:pt x="91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5" y="0"/>
                  <a:pt x="33" y="2"/>
                  <a:pt x="33" y="5"/>
                </a:cubicBezTo>
                <a:cubicBezTo>
                  <a:pt x="33" y="10"/>
                  <a:pt x="33" y="10"/>
                  <a:pt x="33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24" y="10"/>
                  <a:pt x="22" y="13"/>
                  <a:pt x="22" y="15"/>
                </a:cubicBezTo>
                <a:cubicBezTo>
                  <a:pt x="22" y="21"/>
                  <a:pt x="22" y="21"/>
                  <a:pt x="22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4" y="21"/>
                  <a:pt x="11" y="24"/>
                  <a:pt x="11" y="26"/>
                </a:cubicBezTo>
                <a:cubicBezTo>
                  <a:pt x="11" y="32"/>
                  <a:pt x="11" y="32"/>
                  <a:pt x="11" y="32"/>
                </a:cubicBezTo>
                <a:cubicBezTo>
                  <a:pt x="6" y="32"/>
                  <a:pt x="6" y="32"/>
                  <a:pt x="6" y="32"/>
                </a:cubicBezTo>
                <a:cubicBezTo>
                  <a:pt x="3" y="32"/>
                  <a:pt x="0" y="34"/>
                  <a:pt x="0" y="37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0"/>
                  <a:pt x="3" y="152"/>
                  <a:pt x="6" y="152"/>
                </a:cubicBezTo>
                <a:cubicBezTo>
                  <a:pt x="87" y="152"/>
                  <a:pt x="87" y="152"/>
                  <a:pt x="87" y="152"/>
                </a:cubicBezTo>
                <a:cubicBezTo>
                  <a:pt x="89" y="152"/>
                  <a:pt x="92" y="150"/>
                  <a:pt x="92" y="147"/>
                </a:cubicBezTo>
                <a:cubicBezTo>
                  <a:pt x="92" y="141"/>
                  <a:pt x="92" y="141"/>
                  <a:pt x="92" y="141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100" y="141"/>
                  <a:pt x="103" y="139"/>
                  <a:pt x="103" y="136"/>
                </a:cubicBezTo>
                <a:cubicBezTo>
                  <a:pt x="103" y="134"/>
                  <a:pt x="103" y="134"/>
                  <a:pt x="103" y="134"/>
                </a:cubicBezTo>
                <a:cubicBezTo>
                  <a:pt x="103" y="133"/>
                  <a:pt x="102" y="132"/>
                  <a:pt x="100" y="132"/>
                </a:cubicBezTo>
                <a:close/>
                <a:moveTo>
                  <a:pt x="93" y="7"/>
                </a:moveTo>
                <a:cubicBezTo>
                  <a:pt x="107" y="20"/>
                  <a:pt x="107" y="20"/>
                  <a:pt x="107" y="20"/>
                </a:cubicBezTo>
                <a:cubicBezTo>
                  <a:pt x="117" y="30"/>
                  <a:pt x="117" y="30"/>
                  <a:pt x="117" y="30"/>
                </a:cubicBezTo>
                <a:cubicBezTo>
                  <a:pt x="93" y="30"/>
                  <a:pt x="93" y="30"/>
                  <a:pt x="93" y="30"/>
                </a:cubicBezTo>
                <a:lnTo>
                  <a:pt x="93" y="7"/>
                </a:lnTo>
                <a:close/>
                <a:moveTo>
                  <a:pt x="87" y="147"/>
                </a:moveTo>
                <a:cubicBezTo>
                  <a:pt x="87" y="148"/>
                  <a:pt x="87" y="148"/>
                  <a:pt x="87" y="148"/>
                </a:cubicBezTo>
                <a:cubicBezTo>
                  <a:pt x="6" y="148"/>
                  <a:pt x="6" y="148"/>
                  <a:pt x="6" y="148"/>
                </a:cubicBezTo>
                <a:cubicBezTo>
                  <a:pt x="5" y="148"/>
                  <a:pt x="5" y="148"/>
                  <a:pt x="5" y="147"/>
                </a:cubicBezTo>
                <a:cubicBezTo>
                  <a:pt x="5" y="37"/>
                  <a:pt x="5" y="37"/>
                  <a:pt x="5" y="37"/>
                </a:cubicBezTo>
                <a:cubicBezTo>
                  <a:pt x="5" y="37"/>
                  <a:pt x="5" y="37"/>
                  <a:pt x="6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136"/>
                  <a:pt x="11" y="136"/>
                  <a:pt x="11" y="136"/>
                </a:cubicBezTo>
                <a:cubicBezTo>
                  <a:pt x="11" y="139"/>
                  <a:pt x="14" y="141"/>
                  <a:pt x="16" y="141"/>
                </a:cubicBezTo>
                <a:cubicBezTo>
                  <a:pt x="87" y="141"/>
                  <a:pt x="87" y="141"/>
                  <a:pt x="87" y="141"/>
                </a:cubicBezTo>
                <a:lnTo>
                  <a:pt x="87" y="147"/>
                </a:lnTo>
                <a:close/>
                <a:moveTo>
                  <a:pt x="110" y="57"/>
                </a:moveTo>
                <a:cubicBezTo>
                  <a:pt x="48" y="57"/>
                  <a:pt x="48" y="57"/>
                  <a:pt x="48" y="57"/>
                </a:cubicBezTo>
                <a:cubicBezTo>
                  <a:pt x="46" y="57"/>
                  <a:pt x="45" y="58"/>
                  <a:pt x="45" y="60"/>
                </a:cubicBezTo>
                <a:cubicBezTo>
                  <a:pt x="45" y="61"/>
                  <a:pt x="46" y="62"/>
                  <a:pt x="48" y="62"/>
                </a:cubicBezTo>
                <a:cubicBezTo>
                  <a:pt x="110" y="62"/>
                  <a:pt x="110" y="62"/>
                  <a:pt x="110" y="62"/>
                </a:cubicBezTo>
                <a:cubicBezTo>
                  <a:pt x="111" y="62"/>
                  <a:pt x="112" y="61"/>
                  <a:pt x="112" y="60"/>
                </a:cubicBezTo>
                <a:cubicBezTo>
                  <a:pt x="112" y="58"/>
                  <a:pt x="111" y="57"/>
                  <a:pt x="110" y="57"/>
                </a:cubicBezTo>
                <a:close/>
                <a:moveTo>
                  <a:pt x="110" y="70"/>
                </a:moveTo>
                <a:cubicBezTo>
                  <a:pt x="108" y="70"/>
                  <a:pt x="108" y="70"/>
                  <a:pt x="108" y="70"/>
                </a:cubicBezTo>
                <a:cubicBezTo>
                  <a:pt x="107" y="70"/>
                  <a:pt x="106" y="71"/>
                  <a:pt x="106" y="72"/>
                </a:cubicBezTo>
                <a:cubicBezTo>
                  <a:pt x="106" y="74"/>
                  <a:pt x="107" y="75"/>
                  <a:pt x="108" y="75"/>
                </a:cubicBezTo>
                <a:cubicBezTo>
                  <a:pt x="110" y="75"/>
                  <a:pt x="110" y="75"/>
                  <a:pt x="110" y="75"/>
                </a:cubicBezTo>
                <a:cubicBezTo>
                  <a:pt x="111" y="75"/>
                  <a:pt x="112" y="74"/>
                  <a:pt x="112" y="72"/>
                </a:cubicBezTo>
                <a:cubicBezTo>
                  <a:pt x="112" y="71"/>
                  <a:pt x="111" y="70"/>
                  <a:pt x="110" y="70"/>
                </a:cubicBezTo>
                <a:close/>
                <a:moveTo>
                  <a:pt x="110" y="45"/>
                </a:moveTo>
                <a:cubicBezTo>
                  <a:pt x="48" y="45"/>
                  <a:pt x="48" y="45"/>
                  <a:pt x="48" y="45"/>
                </a:cubicBezTo>
                <a:cubicBezTo>
                  <a:pt x="46" y="45"/>
                  <a:pt x="45" y="46"/>
                  <a:pt x="45" y="47"/>
                </a:cubicBezTo>
                <a:cubicBezTo>
                  <a:pt x="45" y="48"/>
                  <a:pt x="46" y="49"/>
                  <a:pt x="48" y="49"/>
                </a:cubicBezTo>
                <a:cubicBezTo>
                  <a:pt x="110" y="49"/>
                  <a:pt x="110" y="49"/>
                  <a:pt x="110" y="49"/>
                </a:cubicBezTo>
                <a:cubicBezTo>
                  <a:pt x="111" y="49"/>
                  <a:pt x="112" y="48"/>
                  <a:pt x="112" y="47"/>
                </a:cubicBezTo>
                <a:cubicBezTo>
                  <a:pt x="112" y="46"/>
                  <a:pt x="111" y="45"/>
                  <a:pt x="110" y="45"/>
                </a:cubicBezTo>
                <a:close/>
                <a:moveTo>
                  <a:pt x="48" y="36"/>
                </a:moveTo>
                <a:cubicBezTo>
                  <a:pt x="84" y="36"/>
                  <a:pt x="84" y="36"/>
                  <a:pt x="84" y="36"/>
                </a:cubicBezTo>
                <a:cubicBezTo>
                  <a:pt x="85" y="36"/>
                  <a:pt x="86" y="35"/>
                  <a:pt x="86" y="34"/>
                </a:cubicBezTo>
                <a:cubicBezTo>
                  <a:pt x="86" y="33"/>
                  <a:pt x="85" y="32"/>
                  <a:pt x="84" y="32"/>
                </a:cubicBezTo>
                <a:cubicBezTo>
                  <a:pt x="48" y="32"/>
                  <a:pt x="48" y="32"/>
                  <a:pt x="48" y="32"/>
                </a:cubicBezTo>
                <a:cubicBezTo>
                  <a:pt x="46" y="32"/>
                  <a:pt x="45" y="33"/>
                  <a:pt x="45" y="34"/>
                </a:cubicBezTo>
                <a:cubicBezTo>
                  <a:pt x="45" y="35"/>
                  <a:pt x="46" y="36"/>
                  <a:pt x="48" y="36"/>
                </a:cubicBezTo>
                <a:close/>
                <a:moveTo>
                  <a:pt x="48" y="24"/>
                </a:moveTo>
                <a:cubicBezTo>
                  <a:pt x="82" y="24"/>
                  <a:pt x="82" y="24"/>
                  <a:pt x="82" y="24"/>
                </a:cubicBezTo>
                <a:cubicBezTo>
                  <a:pt x="84" y="24"/>
                  <a:pt x="85" y="23"/>
                  <a:pt x="85" y="21"/>
                </a:cubicBezTo>
                <a:cubicBezTo>
                  <a:pt x="85" y="20"/>
                  <a:pt x="84" y="19"/>
                  <a:pt x="82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6" y="19"/>
                  <a:pt x="45" y="20"/>
                  <a:pt x="45" y="21"/>
                </a:cubicBezTo>
                <a:cubicBezTo>
                  <a:pt x="45" y="23"/>
                  <a:pt x="46" y="24"/>
                  <a:pt x="48" y="24"/>
                </a:cubicBezTo>
                <a:close/>
                <a:moveTo>
                  <a:pt x="63" y="72"/>
                </a:moveTo>
                <a:cubicBezTo>
                  <a:pt x="63" y="71"/>
                  <a:pt x="62" y="70"/>
                  <a:pt x="60" y="70"/>
                </a:cubicBezTo>
                <a:cubicBezTo>
                  <a:pt x="48" y="70"/>
                  <a:pt x="48" y="70"/>
                  <a:pt x="48" y="70"/>
                </a:cubicBezTo>
                <a:cubicBezTo>
                  <a:pt x="46" y="70"/>
                  <a:pt x="45" y="71"/>
                  <a:pt x="45" y="72"/>
                </a:cubicBezTo>
                <a:cubicBezTo>
                  <a:pt x="45" y="74"/>
                  <a:pt x="46" y="75"/>
                  <a:pt x="48" y="75"/>
                </a:cubicBezTo>
                <a:cubicBezTo>
                  <a:pt x="60" y="75"/>
                  <a:pt x="60" y="75"/>
                  <a:pt x="60" y="75"/>
                </a:cubicBezTo>
                <a:cubicBezTo>
                  <a:pt x="62" y="75"/>
                  <a:pt x="63" y="74"/>
                  <a:pt x="63" y="72"/>
                </a:cubicBezTo>
                <a:close/>
                <a:moveTo>
                  <a:pt x="49" y="96"/>
                </a:moveTo>
                <a:cubicBezTo>
                  <a:pt x="48" y="96"/>
                  <a:pt x="48" y="96"/>
                  <a:pt x="48" y="96"/>
                </a:cubicBezTo>
                <a:cubicBezTo>
                  <a:pt x="46" y="96"/>
                  <a:pt x="45" y="97"/>
                  <a:pt x="45" y="98"/>
                </a:cubicBezTo>
                <a:cubicBezTo>
                  <a:pt x="45" y="99"/>
                  <a:pt x="46" y="100"/>
                  <a:pt x="48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50" y="100"/>
                  <a:pt x="51" y="99"/>
                  <a:pt x="51" y="98"/>
                </a:cubicBezTo>
                <a:cubicBezTo>
                  <a:pt x="51" y="97"/>
                  <a:pt x="50" y="96"/>
                  <a:pt x="49" y="96"/>
                </a:cubicBezTo>
                <a:close/>
                <a:moveTo>
                  <a:pt x="53" y="85"/>
                </a:moveTo>
                <a:cubicBezTo>
                  <a:pt x="53" y="84"/>
                  <a:pt x="52" y="83"/>
                  <a:pt x="50" y="83"/>
                </a:cubicBezTo>
                <a:cubicBezTo>
                  <a:pt x="48" y="83"/>
                  <a:pt x="48" y="83"/>
                  <a:pt x="48" y="83"/>
                </a:cubicBezTo>
                <a:cubicBezTo>
                  <a:pt x="46" y="83"/>
                  <a:pt x="45" y="84"/>
                  <a:pt x="45" y="85"/>
                </a:cubicBezTo>
                <a:cubicBezTo>
                  <a:pt x="45" y="86"/>
                  <a:pt x="46" y="87"/>
                  <a:pt x="48" y="87"/>
                </a:cubicBezTo>
                <a:cubicBezTo>
                  <a:pt x="50" y="87"/>
                  <a:pt x="50" y="87"/>
                  <a:pt x="50" y="87"/>
                </a:cubicBezTo>
                <a:cubicBezTo>
                  <a:pt x="52" y="87"/>
                  <a:pt x="53" y="86"/>
                  <a:pt x="53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6F77C56A-5E65-0167-3971-DC77EF86AEA0}"/>
              </a:ext>
            </a:extLst>
          </p:cNvPr>
          <p:cNvSpPr>
            <a:spLocks noEditPoints="1"/>
          </p:cNvSpPr>
          <p:nvPr/>
        </p:nvSpPr>
        <p:spPr bwMode="auto">
          <a:xfrm>
            <a:off x="741363" y="1930400"/>
            <a:ext cx="254000" cy="241300"/>
          </a:xfrm>
          <a:custGeom>
            <a:avLst/>
            <a:gdLst>
              <a:gd name="T0" fmla="*/ 135 w 160"/>
              <a:gd name="T1" fmla="*/ 51 h 152"/>
              <a:gd name="T2" fmla="*/ 127 w 160"/>
              <a:gd name="T3" fmla="*/ 41 h 152"/>
              <a:gd name="T4" fmla="*/ 121 w 160"/>
              <a:gd name="T5" fmla="*/ 4 h 152"/>
              <a:gd name="T6" fmla="*/ 43 w 160"/>
              <a:gd name="T7" fmla="*/ 0 h 152"/>
              <a:gd name="T8" fmla="*/ 38 w 160"/>
              <a:gd name="T9" fmla="*/ 41 h 152"/>
              <a:gd name="T10" fmla="*/ 25 w 160"/>
              <a:gd name="T11" fmla="*/ 48 h 152"/>
              <a:gd name="T12" fmla="*/ 13 w 160"/>
              <a:gd name="T13" fmla="*/ 51 h 152"/>
              <a:gd name="T14" fmla="*/ 0 w 160"/>
              <a:gd name="T15" fmla="*/ 111 h 152"/>
              <a:gd name="T16" fmla="*/ 38 w 160"/>
              <a:gd name="T17" fmla="*/ 113 h 152"/>
              <a:gd name="T18" fmla="*/ 45 w 160"/>
              <a:gd name="T19" fmla="*/ 152 h 152"/>
              <a:gd name="T20" fmla="*/ 121 w 160"/>
              <a:gd name="T21" fmla="*/ 145 h 152"/>
              <a:gd name="T22" fmla="*/ 157 w 160"/>
              <a:gd name="T23" fmla="*/ 113 h 152"/>
              <a:gd name="T24" fmla="*/ 160 w 160"/>
              <a:gd name="T25" fmla="*/ 66 h 152"/>
              <a:gd name="T26" fmla="*/ 43 w 160"/>
              <a:gd name="T27" fmla="*/ 4 h 152"/>
              <a:gd name="T28" fmla="*/ 117 w 160"/>
              <a:gd name="T29" fmla="*/ 4 h 152"/>
              <a:gd name="T30" fmla="*/ 117 w 160"/>
              <a:gd name="T31" fmla="*/ 40 h 152"/>
              <a:gd name="T32" fmla="*/ 43 w 160"/>
              <a:gd name="T33" fmla="*/ 4 h 152"/>
              <a:gd name="T34" fmla="*/ 115 w 160"/>
              <a:gd name="T35" fmla="*/ 147 h 152"/>
              <a:gd name="T36" fmla="*/ 43 w 160"/>
              <a:gd name="T37" fmla="*/ 145 h 152"/>
              <a:gd name="T38" fmla="*/ 117 w 160"/>
              <a:gd name="T39" fmla="*/ 85 h 152"/>
              <a:gd name="T40" fmla="*/ 155 w 160"/>
              <a:gd name="T41" fmla="*/ 108 h 152"/>
              <a:gd name="T42" fmla="*/ 121 w 160"/>
              <a:gd name="T43" fmla="*/ 83 h 152"/>
              <a:gd name="T44" fmla="*/ 40 w 160"/>
              <a:gd name="T45" fmla="*/ 81 h 152"/>
              <a:gd name="T46" fmla="*/ 38 w 160"/>
              <a:gd name="T47" fmla="*/ 108 h 152"/>
              <a:gd name="T48" fmla="*/ 4 w 160"/>
              <a:gd name="T49" fmla="*/ 66 h 152"/>
              <a:gd name="T50" fmla="*/ 27 w 160"/>
              <a:gd name="T51" fmla="*/ 56 h 152"/>
              <a:gd name="T52" fmla="*/ 29 w 160"/>
              <a:gd name="T53" fmla="*/ 48 h 152"/>
              <a:gd name="T54" fmla="*/ 127 w 160"/>
              <a:gd name="T55" fmla="*/ 46 h 152"/>
              <a:gd name="T56" fmla="*/ 130 w 160"/>
              <a:gd name="T57" fmla="*/ 54 h 152"/>
              <a:gd name="T58" fmla="*/ 146 w 160"/>
              <a:gd name="T59" fmla="*/ 56 h 152"/>
              <a:gd name="T60" fmla="*/ 155 w 160"/>
              <a:gd name="T61" fmla="*/ 108 h 152"/>
              <a:gd name="T62" fmla="*/ 107 w 160"/>
              <a:gd name="T63" fmla="*/ 137 h 152"/>
              <a:gd name="T64" fmla="*/ 107 w 160"/>
              <a:gd name="T65" fmla="*/ 132 h 152"/>
              <a:gd name="T66" fmla="*/ 50 w 160"/>
              <a:gd name="T67" fmla="*/ 135 h 152"/>
              <a:gd name="T68" fmla="*/ 52 w 160"/>
              <a:gd name="T69" fmla="*/ 99 h 152"/>
              <a:gd name="T70" fmla="*/ 109 w 160"/>
              <a:gd name="T71" fmla="*/ 97 h 152"/>
              <a:gd name="T72" fmla="*/ 52 w 160"/>
              <a:gd name="T73" fmla="*/ 94 h 152"/>
              <a:gd name="T74" fmla="*/ 52 w 160"/>
              <a:gd name="T75" fmla="*/ 99 h 152"/>
              <a:gd name="T76" fmla="*/ 107 w 160"/>
              <a:gd name="T77" fmla="*/ 112 h 152"/>
              <a:gd name="T78" fmla="*/ 107 w 160"/>
              <a:gd name="T79" fmla="*/ 107 h 152"/>
              <a:gd name="T80" fmla="*/ 50 w 160"/>
              <a:gd name="T81" fmla="*/ 109 h 152"/>
              <a:gd name="T82" fmla="*/ 52 w 160"/>
              <a:gd name="T83" fmla="*/ 124 h 152"/>
              <a:gd name="T84" fmla="*/ 109 w 160"/>
              <a:gd name="T85" fmla="*/ 122 h 152"/>
              <a:gd name="T86" fmla="*/ 52 w 160"/>
              <a:gd name="T87" fmla="*/ 120 h 152"/>
              <a:gd name="T88" fmla="*/ 52 w 160"/>
              <a:gd name="T89" fmla="*/ 124 h 152"/>
              <a:gd name="T90" fmla="*/ 143 w 160"/>
              <a:gd name="T91" fmla="*/ 67 h 152"/>
              <a:gd name="T92" fmla="*/ 131 w 160"/>
              <a:gd name="T93" fmla="*/ 67 h 152"/>
              <a:gd name="T94" fmla="*/ 137 w 160"/>
              <a:gd name="T95" fmla="*/ 65 h 152"/>
              <a:gd name="T96" fmla="*/ 137 w 160"/>
              <a:gd name="T97" fmla="*/ 68 h 152"/>
              <a:gd name="T98" fmla="*/ 137 w 160"/>
              <a:gd name="T99" fmla="*/ 65 h 152"/>
              <a:gd name="T100" fmla="*/ 124 w 160"/>
              <a:gd name="T101" fmla="*/ 94 h 152"/>
              <a:gd name="T102" fmla="*/ 149 w 160"/>
              <a:gd name="T103" fmla="*/ 94 h 152"/>
              <a:gd name="T104" fmla="*/ 137 w 160"/>
              <a:gd name="T105" fmla="*/ 102 h 152"/>
              <a:gd name="T106" fmla="*/ 137 w 160"/>
              <a:gd name="T107" fmla="*/ 86 h 152"/>
              <a:gd name="T108" fmla="*/ 137 w 160"/>
              <a:gd name="T109" fmla="*/ 102 h 152"/>
              <a:gd name="T110" fmla="*/ 40 w 160"/>
              <a:gd name="T111" fmla="*/ 51 h 152"/>
              <a:gd name="T112" fmla="*/ 38 w 160"/>
              <a:gd name="T113" fmla="*/ 64 h 152"/>
              <a:gd name="T114" fmla="*/ 80 w 160"/>
              <a:gd name="T115" fmla="*/ 66 h 152"/>
              <a:gd name="T116" fmla="*/ 83 w 160"/>
              <a:gd name="T117" fmla="*/ 53 h 152"/>
              <a:gd name="T118" fmla="*/ 78 w 160"/>
              <a:gd name="T119" fmla="*/ 62 h 152"/>
              <a:gd name="T120" fmla="*/ 43 w 160"/>
              <a:gd name="T121" fmla="*/ 55 h 152"/>
              <a:gd name="T122" fmla="*/ 78 w 160"/>
              <a:gd name="T123" fmla="*/ 6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52">
                <a:moveTo>
                  <a:pt x="146" y="51"/>
                </a:moveTo>
                <a:cubicBezTo>
                  <a:pt x="135" y="51"/>
                  <a:pt x="135" y="51"/>
                  <a:pt x="135" y="51"/>
                </a:cubicBezTo>
                <a:cubicBezTo>
                  <a:pt x="135" y="48"/>
                  <a:pt x="135" y="48"/>
                  <a:pt x="135" y="48"/>
                </a:cubicBezTo>
                <a:cubicBezTo>
                  <a:pt x="135" y="44"/>
                  <a:pt x="131" y="41"/>
                  <a:pt x="127" y="41"/>
                </a:cubicBezTo>
                <a:cubicBezTo>
                  <a:pt x="121" y="41"/>
                  <a:pt x="121" y="41"/>
                  <a:pt x="121" y="41"/>
                </a:cubicBezTo>
                <a:cubicBezTo>
                  <a:pt x="121" y="4"/>
                  <a:pt x="121" y="4"/>
                  <a:pt x="121" y="4"/>
                </a:cubicBezTo>
                <a:cubicBezTo>
                  <a:pt x="121" y="2"/>
                  <a:pt x="119" y="0"/>
                  <a:pt x="117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0" y="0"/>
                  <a:pt x="38" y="2"/>
                  <a:pt x="38" y="4"/>
                </a:cubicBezTo>
                <a:cubicBezTo>
                  <a:pt x="38" y="41"/>
                  <a:pt x="38" y="41"/>
                  <a:pt x="38" y="41"/>
                </a:cubicBezTo>
                <a:cubicBezTo>
                  <a:pt x="32" y="41"/>
                  <a:pt x="32" y="41"/>
                  <a:pt x="32" y="41"/>
                </a:cubicBezTo>
                <a:cubicBezTo>
                  <a:pt x="28" y="41"/>
                  <a:pt x="25" y="44"/>
                  <a:pt x="25" y="48"/>
                </a:cubicBezTo>
                <a:cubicBezTo>
                  <a:pt x="25" y="51"/>
                  <a:pt x="25" y="51"/>
                  <a:pt x="25" y="51"/>
                </a:cubicBezTo>
                <a:cubicBezTo>
                  <a:pt x="13" y="51"/>
                  <a:pt x="13" y="51"/>
                  <a:pt x="13" y="51"/>
                </a:cubicBezTo>
                <a:cubicBezTo>
                  <a:pt x="6" y="51"/>
                  <a:pt x="0" y="58"/>
                  <a:pt x="0" y="66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2"/>
                  <a:pt x="1" y="113"/>
                  <a:pt x="2" y="113"/>
                </a:cubicBezTo>
                <a:cubicBezTo>
                  <a:pt x="38" y="113"/>
                  <a:pt x="38" y="113"/>
                  <a:pt x="38" y="113"/>
                </a:cubicBezTo>
                <a:cubicBezTo>
                  <a:pt x="38" y="145"/>
                  <a:pt x="38" y="145"/>
                  <a:pt x="38" y="145"/>
                </a:cubicBezTo>
                <a:cubicBezTo>
                  <a:pt x="38" y="149"/>
                  <a:pt x="41" y="152"/>
                  <a:pt x="45" y="152"/>
                </a:cubicBezTo>
                <a:cubicBezTo>
                  <a:pt x="115" y="152"/>
                  <a:pt x="115" y="152"/>
                  <a:pt x="115" y="152"/>
                </a:cubicBezTo>
                <a:cubicBezTo>
                  <a:pt x="118" y="152"/>
                  <a:pt x="121" y="149"/>
                  <a:pt x="121" y="145"/>
                </a:cubicBezTo>
                <a:cubicBezTo>
                  <a:pt x="121" y="113"/>
                  <a:pt x="121" y="113"/>
                  <a:pt x="121" y="113"/>
                </a:cubicBezTo>
                <a:cubicBezTo>
                  <a:pt x="157" y="113"/>
                  <a:pt x="157" y="113"/>
                  <a:pt x="157" y="113"/>
                </a:cubicBezTo>
                <a:cubicBezTo>
                  <a:pt x="159" y="113"/>
                  <a:pt x="160" y="112"/>
                  <a:pt x="160" y="111"/>
                </a:cubicBezTo>
                <a:cubicBezTo>
                  <a:pt x="160" y="66"/>
                  <a:pt x="160" y="66"/>
                  <a:pt x="160" y="66"/>
                </a:cubicBezTo>
                <a:cubicBezTo>
                  <a:pt x="160" y="58"/>
                  <a:pt x="154" y="51"/>
                  <a:pt x="146" y="51"/>
                </a:cubicBezTo>
                <a:close/>
                <a:moveTo>
                  <a:pt x="43" y="4"/>
                </a:moveTo>
                <a:cubicBezTo>
                  <a:pt x="43" y="4"/>
                  <a:pt x="43" y="4"/>
                  <a:pt x="43" y="4"/>
                </a:cubicBezTo>
                <a:cubicBezTo>
                  <a:pt x="117" y="4"/>
                  <a:pt x="117" y="4"/>
                  <a:pt x="117" y="4"/>
                </a:cubicBezTo>
                <a:cubicBezTo>
                  <a:pt x="117" y="4"/>
                  <a:pt x="117" y="4"/>
                  <a:pt x="117" y="4"/>
                </a:cubicBezTo>
                <a:cubicBezTo>
                  <a:pt x="117" y="40"/>
                  <a:pt x="117" y="40"/>
                  <a:pt x="117" y="40"/>
                </a:cubicBezTo>
                <a:cubicBezTo>
                  <a:pt x="43" y="40"/>
                  <a:pt x="43" y="40"/>
                  <a:pt x="43" y="40"/>
                </a:cubicBezTo>
                <a:lnTo>
                  <a:pt x="43" y="4"/>
                </a:lnTo>
                <a:close/>
                <a:moveTo>
                  <a:pt x="117" y="145"/>
                </a:moveTo>
                <a:cubicBezTo>
                  <a:pt x="117" y="146"/>
                  <a:pt x="116" y="147"/>
                  <a:pt x="115" y="147"/>
                </a:cubicBezTo>
                <a:cubicBezTo>
                  <a:pt x="45" y="147"/>
                  <a:pt x="45" y="147"/>
                  <a:pt x="45" y="147"/>
                </a:cubicBezTo>
                <a:cubicBezTo>
                  <a:pt x="44" y="147"/>
                  <a:pt x="43" y="146"/>
                  <a:pt x="43" y="145"/>
                </a:cubicBezTo>
                <a:cubicBezTo>
                  <a:pt x="43" y="85"/>
                  <a:pt x="43" y="85"/>
                  <a:pt x="43" y="85"/>
                </a:cubicBezTo>
                <a:cubicBezTo>
                  <a:pt x="117" y="85"/>
                  <a:pt x="117" y="85"/>
                  <a:pt x="117" y="85"/>
                </a:cubicBezTo>
                <a:lnTo>
                  <a:pt x="117" y="145"/>
                </a:lnTo>
                <a:close/>
                <a:moveTo>
                  <a:pt x="155" y="108"/>
                </a:moveTo>
                <a:cubicBezTo>
                  <a:pt x="121" y="108"/>
                  <a:pt x="121" y="108"/>
                  <a:pt x="121" y="108"/>
                </a:cubicBezTo>
                <a:cubicBezTo>
                  <a:pt x="121" y="83"/>
                  <a:pt x="121" y="83"/>
                  <a:pt x="121" y="83"/>
                </a:cubicBezTo>
                <a:cubicBezTo>
                  <a:pt x="121" y="82"/>
                  <a:pt x="120" y="81"/>
                  <a:pt x="119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39" y="81"/>
                  <a:pt x="38" y="82"/>
                  <a:pt x="38" y="83"/>
                </a:cubicBezTo>
                <a:cubicBezTo>
                  <a:pt x="38" y="108"/>
                  <a:pt x="38" y="108"/>
                  <a:pt x="38" y="108"/>
                </a:cubicBezTo>
                <a:cubicBezTo>
                  <a:pt x="4" y="108"/>
                  <a:pt x="4" y="108"/>
                  <a:pt x="4" y="108"/>
                </a:cubicBezTo>
                <a:cubicBezTo>
                  <a:pt x="4" y="66"/>
                  <a:pt x="4" y="66"/>
                  <a:pt x="4" y="66"/>
                </a:cubicBezTo>
                <a:cubicBezTo>
                  <a:pt x="4" y="61"/>
                  <a:pt x="8" y="56"/>
                  <a:pt x="13" y="56"/>
                </a:cubicBezTo>
                <a:cubicBezTo>
                  <a:pt x="27" y="56"/>
                  <a:pt x="27" y="56"/>
                  <a:pt x="27" y="56"/>
                </a:cubicBezTo>
                <a:cubicBezTo>
                  <a:pt x="28" y="56"/>
                  <a:pt x="29" y="55"/>
                  <a:pt x="29" y="54"/>
                </a:cubicBezTo>
                <a:cubicBezTo>
                  <a:pt x="29" y="48"/>
                  <a:pt x="29" y="48"/>
                  <a:pt x="29" y="48"/>
                </a:cubicBezTo>
                <a:cubicBezTo>
                  <a:pt x="29" y="47"/>
                  <a:pt x="31" y="46"/>
                  <a:pt x="32" y="46"/>
                </a:cubicBezTo>
                <a:cubicBezTo>
                  <a:pt x="127" y="46"/>
                  <a:pt x="127" y="46"/>
                  <a:pt x="127" y="46"/>
                </a:cubicBezTo>
                <a:cubicBezTo>
                  <a:pt x="129" y="46"/>
                  <a:pt x="130" y="47"/>
                  <a:pt x="130" y="48"/>
                </a:cubicBezTo>
                <a:cubicBezTo>
                  <a:pt x="130" y="54"/>
                  <a:pt x="130" y="54"/>
                  <a:pt x="130" y="54"/>
                </a:cubicBezTo>
                <a:cubicBezTo>
                  <a:pt x="130" y="55"/>
                  <a:pt x="131" y="56"/>
                  <a:pt x="132" y="56"/>
                </a:cubicBezTo>
                <a:cubicBezTo>
                  <a:pt x="146" y="56"/>
                  <a:pt x="146" y="56"/>
                  <a:pt x="146" y="56"/>
                </a:cubicBezTo>
                <a:cubicBezTo>
                  <a:pt x="151" y="56"/>
                  <a:pt x="155" y="61"/>
                  <a:pt x="155" y="66"/>
                </a:cubicBezTo>
                <a:lnTo>
                  <a:pt x="155" y="108"/>
                </a:lnTo>
                <a:close/>
                <a:moveTo>
                  <a:pt x="52" y="137"/>
                </a:moveTo>
                <a:cubicBezTo>
                  <a:pt x="107" y="137"/>
                  <a:pt x="107" y="137"/>
                  <a:pt x="107" y="137"/>
                </a:cubicBezTo>
                <a:cubicBezTo>
                  <a:pt x="108" y="137"/>
                  <a:pt x="109" y="136"/>
                  <a:pt x="109" y="135"/>
                </a:cubicBezTo>
                <a:cubicBezTo>
                  <a:pt x="109" y="133"/>
                  <a:pt x="108" y="132"/>
                  <a:pt x="107" y="132"/>
                </a:cubicBezTo>
                <a:cubicBezTo>
                  <a:pt x="52" y="132"/>
                  <a:pt x="52" y="132"/>
                  <a:pt x="52" y="132"/>
                </a:cubicBezTo>
                <a:cubicBezTo>
                  <a:pt x="51" y="132"/>
                  <a:pt x="50" y="133"/>
                  <a:pt x="50" y="135"/>
                </a:cubicBezTo>
                <a:cubicBezTo>
                  <a:pt x="50" y="136"/>
                  <a:pt x="51" y="137"/>
                  <a:pt x="52" y="137"/>
                </a:cubicBezTo>
                <a:close/>
                <a:moveTo>
                  <a:pt x="52" y="99"/>
                </a:moveTo>
                <a:cubicBezTo>
                  <a:pt x="107" y="99"/>
                  <a:pt x="107" y="99"/>
                  <a:pt x="107" y="99"/>
                </a:cubicBezTo>
                <a:cubicBezTo>
                  <a:pt x="108" y="99"/>
                  <a:pt x="109" y="98"/>
                  <a:pt x="109" y="97"/>
                </a:cubicBezTo>
                <a:cubicBezTo>
                  <a:pt x="109" y="95"/>
                  <a:pt x="108" y="94"/>
                  <a:pt x="107" y="94"/>
                </a:cubicBezTo>
                <a:cubicBezTo>
                  <a:pt x="52" y="94"/>
                  <a:pt x="52" y="94"/>
                  <a:pt x="52" y="94"/>
                </a:cubicBezTo>
                <a:cubicBezTo>
                  <a:pt x="51" y="94"/>
                  <a:pt x="50" y="95"/>
                  <a:pt x="50" y="97"/>
                </a:cubicBezTo>
                <a:cubicBezTo>
                  <a:pt x="50" y="98"/>
                  <a:pt x="51" y="99"/>
                  <a:pt x="52" y="99"/>
                </a:cubicBezTo>
                <a:close/>
                <a:moveTo>
                  <a:pt x="52" y="112"/>
                </a:moveTo>
                <a:cubicBezTo>
                  <a:pt x="107" y="112"/>
                  <a:pt x="107" y="112"/>
                  <a:pt x="107" y="112"/>
                </a:cubicBezTo>
                <a:cubicBezTo>
                  <a:pt x="108" y="112"/>
                  <a:pt x="109" y="111"/>
                  <a:pt x="109" y="109"/>
                </a:cubicBezTo>
                <a:cubicBezTo>
                  <a:pt x="109" y="108"/>
                  <a:pt x="108" y="107"/>
                  <a:pt x="107" y="107"/>
                </a:cubicBezTo>
                <a:cubicBezTo>
                  <a:pt x="52" y="107"/>
                  <a:pt x="52" y="107"/>
                  <a:pt x="52" y="107"/>
                </a:cubicBezTo>
                <a:cubicBezTo>
                  <a:pt x="51" y="107"/>
                  <a:pt x="50" y="108"/>
                  <a:pt x="50" y="109"/>
                </a:cubicBezTo>
                <a:cubicBezTo>
                  <a:pt x="50" y="111"/>
                  <a:pt x="51" y="112"/>
                  <a:pt x="52" y="112"/>
                </a:cubicBezTo>
                <a:close/>
                <a:moveTo>
                  <a:pt x="52" y="124"/>
                </a:moveTo>
                <a:cubicBezTo>
                  <a:pt x="107" y="124"/>
                  <a:pt x="107" y="124"/>
                  <a:pt x="107" y="124"/>
                </a:cubicBezTo>
                <a:cubicBezTo>
                  <a:pt x="108" y="124"/>
                  <a:pt x="109" y="123"/>
                  <a:pt x="109" y="122"/>
                </a:cubicBezTo>
                <a:cubicBezTo>
                  <a:pt x="109" y="121"/>
                  <a:pt x="108" y="120"/>
                  <a:pt x="107" y="120"/>
                </a:cubicBezTo>
                <a:cubicBezTo>
                  <a:pt x="52" y="120"/>
                  <a:pt x="52" y="120"/>
                  <a:pt x="52" y="120"/>
                </a:cubicBezTo>
                <a:cubicBezTo>
                  <a:pt x="51" y="120"/>
                  <a:pt x="50" y="121"/>
                  <a:pt x="50" y="122"/>
                </a:cubicBezTo>
                <a:cubicBezTo>
                  <a:pt x="50" y="123"/>
                  <a:pt x="51" y="124"/>
                  <a:pt x="52" y="124"/>
                </a:cubicBezTo>
                <a:close/>
                <a:moveTo>
                  <a:pt x="137" y="73"/>
                </a:moveTo>
                <a:cubicBezTo>
                  <a:pt x="140" y="73"/>
                  <a:pt x="143" y="70"/>
                  <a:pt x="143" y="67"/>
                </a:cubicBezTo>
                <a:cubicBezTo>
                  <a:pt x="143" y="64"/>
                  <a:pt x="140" y="61"/>
                  <a:pt x="137" y="61"/>
                </a:cubicBezTo>
                <a:cubicBezTo>
                  <a:pt x="133" y="61"/>
                  <a:pt x="131" y="64"/>
                  <a:pt x="131" y="67"/>
                </a:cubicBezTo>
                <a:cubicBezTo>
                  <a:pt x="131" y="70"/>
                  <a:pt x="133" y="73"/>
                  <a:pt x="137" y="73"/>
                </a:cubicBezTo>
                <a:close/>
                <a:moveTo>
                  <a:pt x="137" y="65"/>
                </a:moveTo>
                <a:cubicBezTo>
                  <a:pt x="137" y="65"/>
                  <a:pt x="138" y="66"/>
                  <a:pt x="138" y="67"/>
                </a:cubicBezTo>
                <a:cubicBezTo>
                  <a:pt x="138" y="68"/>
                  <a:pt x="137" y="68"/>
                  <a:pt x="137" y="68"/>
                </a:cubicBezTo>
                <a:cubicBezTo>
                  <a:pt x="136" y="68"/>
                  <a:pt x="135" y="68"/>
                  <a:pt x="135" y="67"/>
                </a:cubicBezTo>
                <a:cubicBezTo>
                  <a:pt x="135" y="66"/>
                  <a:pt x="136" y="65"/>
                  <a:pt x="137" y="65"/>
                </a:cubicBezTo>
                <a:close/>
                <a:moveTo>
                  <a:pt x="137" y="81"/>
                </a:moveTo>
                <a:cubicBezTo>
                  <a:pt x="130" y="81"/>
                  <a:pt x="124" y="87"/>
                  <a:pt x="124" y="94"/>
                </a:cubicBezTo>
                <a:cubicBezTo>
                  <a:pt x="124" y="101"/>
                  <a:pt x="130" y="106"/>
                  <a:pt x="137" y="106"/>
                </a:cubicBezTo>
                <a:cubicBezTo>
                  <a:pt x="144" y="106"/>
                  <a:pt x="149" y="101"/>
                  <a:pt x="149" y="94"/>
                </a:cubicBezTo>
                <a:cubicBezTo>
                  <a:pt x="149" y="87"/>
                  <a:pt x="144" y="81"/>
                  <a:pt x="137" y="81"/>
                </a:cubicBezTo>
                <a:close/>
                <a:moveTo>
                  <a:pt x="137" y="102"/>
                </a:moveTo>
                <a:cubicBezTo>
                  <a:pt x="132" y="102"/>
                  <a:pt x="129" y="98"/>
                  <a:pt x="129" y="94"/>
                </a:cubicBezTo>
                <a:cubicBezTo>
                  <a:pt x="129" y="89"/>
                  <a:pt x="132" y="86"/>
                  <a:pt x="137" y="86"/>
                </a:cubicBezTo>
                <a:cubicBezTo>
                  <a:pt x="141" y="86"/>
                  <a:pt x="145" y="89"/>
                  <a:pt x="145" y="94"/>
                </a:cubicBezTo>
                <a:cubicBezTo>
                  <a:pt x="145" y="98"/>
                  <a:pt x="141" y="102"/>
                  <a:pt x="137" y="102"/>
                </a:cubicBezTo>
                <a:close/>
                <a:moveTo>
                  <a:pt x="80" y="51"/>
                </a:moveTo>
                <a:cubicBezTo>
                  <a:pt x="40" y="51"/>
                  <a:pt x="40" y="51"/>
                  <a:pt x="40" y="51"/>
                </a:cubicBezTo>
                <a:cubicBezTo>
                  <a:pt x="39" y="51"/>
                  <a:pt x="38" y="52"/>
                  <a:pt x="38" y="53"/>
                </a:cubicBezTo>
                <a:cubicBezTo>
                  <a:pt x="38" y="64"/>
                  <a:pt x="38" y="64"/>
                  <a:pt x="38" y="64"/>
                </a:cubicBezTo>
                <a:cubicBezTo>
                  <a:pt x="38" y="65"/>
                  <a:pt x="39" y="66"/>
                  <a:pt x="40" y="66"/>
                </a:cubicBezTo>
                <a:cubicBezTo>
                  <a:pt x="80" y="66"/>
                  <a:pt x="80" y="66"/>
                  <a:pt x="80" y="66"/>
                </a:cubicBezTo>
                <a:cubicBezTo>
                  <a:pt x="82" y="66"/>
                  <a:pt x="83" y="65"/>
                  <a:pt x="83" y="64"/>
                </a:cubicBezTo>
                <a:cubicBezTo>
                  <a:pt x="83" y="53"/>
                  <a:pt x="83" y="53"/>
                  <a:pt x="83" y="53"/>
                </a:cubicBezTo>
                <a:cubicBezTo>
                  <a:pt x="83" y="52"/>
                  <a:pt x="82" y="51"/>
                  <a:pt x="80" y="51"/>
                </a:cubicBezTo>
                <a:close/>
                <a:moveTo>
                  <a:pt x="78" y="62"/>
                </a:moveTo>
                <a:cubicBezTo>
                  <a:pt x="43" y="62"/>
                  <a:pt x="43" y="62"/>
                  <a:pt x="43" y="62"/>
                </a:cubicBezTo>
                <a:cubicBezTo>
                  <a:pt x="43" y="55"/>
                  <a:pt x="43" y="55"/>
                  <a:pt x="43" y="55"/>
                </a:cubicBezTo>
                <a:cubicBezTo>
                  <a:pt x="78" y="55"/>
                  <a:pt x="78" y="55"/>
                  <a:pt x="78" y="55"/>
                </a:cubicBezTo>
                <a:lnTo>
                  <a:pt x="78" y="6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37AD48BB-5904-B3EA-BB8F-1089FFB580CC}"/>
              </a:ext>
            </a:extLst>
          </p:cNvPr>
          <p:cNvSpPr>
            <a:spLocks noEditPoints="1"/>
          </p:cNvSpPr>
          <p:nvPr/>
        </p:nvSpPr>
        <p:spPr bwMode="auto">
          <a:xfrm>
            <a:off x="1317626" y="1922463"/>
            <a:ext cx="201613" cy="255588"/>
          </a:xfrm>
          <a:custGeom>
            <a:avLst/>
            <a:gdLst>
              <a:gd name="T0" fmla="*/ 97 w 127"/>
              <a:gd name="T1" fmla="*/ 2 h 161"/>
              <a:gd name="T2" fmla="*/ 96 w 127"/>
              <a:gd name="T3" fmla="*/ 2 h 161"/>
              <a:gd name="T4" fmla="*/ 40 w 127"/>
              <a:gd name="T5" fmla="*/ 7 h 161"/>
              <a:gd name="T6" fmla="*/ 0 w 127"/>
              <a:gd name="T7" fmla="*/ 47 h 161"/>
              <a:gd name="T8" fmla="*/ 82 w 127"/>
              <a:gd name="T9" fmla="*/ 157 h 161"/>
              <a:gd name="T10" fmla="*/ 122 w 127"/>
              <a:gd name="T11" fmla="*/ 117 h 161"/>
              <a:gd name="T12" fmla="*/ 127 w 127"/>
              <a:gd name="T13" fmla="*/ 33 h 161"/>
              <a:gd name="T14" fmla="*/ 119 w 127"/>
              <a:gd name="T15" fmla="*/ 31 h 161"/>
              <a:gd name="T16" fmla="*/ 82 w 127"/>
              <a:gd name="T17" fmla="*/ 152 h 161"/>
              <a:gd name="T18" fmla="*/ 5 w 127"/>
              <a:gd name="T19" fmla="*/ 152 h 161"/>
              <a:gd name="T20" fmla="*/ 53 w 127"/>
              <a:gd name="T21" fmla="*/ 47 h 161"/>
              <a:gd name="T22" fmla="*/ 82 w 127"/>
              <a:gd name="T23" fmla="*/ 76 h 161"/>
              <a:gd name="T24" fmla="*/ 58 w 127"/>
              <a:gd name="T25" fmla="*/ 50 h 161"/>
              <a:gd name="T26" fmla="*/ 122 w 127"/>
              <a:gd name="T27" fmla="*/ 112 h 161"/>
              <a:gd name="T28" fmla="*/ 87 w 127"/>
              <a:gd name="T29" fmla="*/ 74 h 161"/>
              <a:gd name="T30" fmla="*/ 57 w 127"/>
              <a:gd name="T31" fmla="*/ 43 h 161"/>
              <a:gd name="T32" fmla="*/ 56 w 127"/>
              <a:gd name="T33" fmla="*/ 42 h 161"/>
              <a:gd name="T34" fmla="*/ 45 w 127"/>
              <a:gd name="T35" fmla="*/ 42 h 161"/>
              <a:gd name="T36" fmla="*/ 93 w 127"/>
              <a:gd name="T37" fmla="*/ 7 h 161"/>
              <a:gd name="T38" fmla="*/ 122 w 127"/>
              <a:gd name="T39" fmla="*/ 36 h 161"/>
              <a:gd name="T40" fmla="*/ 49 w 127"/>
              <a:gd name="T41" fmla="*/ 78 h 161"/>
              <a:gd name="T42" fmla="*/ 14 w 127"/>
              <a:gd name="T43" fmla="*/ 73 h 161"/>
              <a:gd name="T44" fmla="*/ 14 w 127"/>
              <a:gd name="T45" fmla="*/ 66 h 161"/>
              <a:gd name="T46" fmla="*/ 47 w 127"/>
              <a:gd name="T47" fmla="*/ 61 h 161"/>
              <a:gd name="T48" fmla="*/ 14 w 127"/>
              <a:gd name="T49" fmla="*/ 66 h 161"/>
              <a:gd name="T50" fmla="*/ 11 w 127"/>
              <a:gd name="T51" fmla="*/ 136 h 161"/>
              <a:gd name="T52" fmla="*/ 75 w 127"/>
              <a:gd name="T53" fmla="*/ 136 h 161"/>
              <a:gd name="T54" fmla="*/ 14 w 127"/>
              <a:gd name="T55" fmla="*/ 97 h 161"/>
              <a:gd name="T56" fmla="*/ 73 w 127"/>
              <a:gd name="T57" fmla="*/ 102 h 161"/>
              <a:gd name="T58" fmla="*/ 73 w 127"/>
              <a:gd name="T59" fmla="*/ 121 h 161"/>
              <a:gd name="T60" fmla="*/ 14 w 127"/>
              <a:gd name="T61" fmla="*/ 126 h 161"/>
              <a:gd name="T62" fmla="*/ 73 w 127"/>
              <a:gd name="T63" fmla="*/ 121 h 161"/>
              <a:gd name="T64" fmla="*/ 73 w 127"/>
              <a:gd name="T65" fmla="*/ 90 h 161"/>
              <a:gd name="T66" fmla="*/ 14 w 127"/>
              <a:gd name="T67" fmla="*/ 85 h 161"/>
              <a:gd name="T68" fmla="*/ 14 w 127"/>
              <a:gd name="T69" fmla="*/ 109 h 161"/>
              <a:gd name="T70" fmla="*/ 73 w 127"/>
              <a:gd name="T71" fmla="*/ 114 h 161"/>
              <a:gd name="T72" fmla="*/ 122 w 127"/>
              <a:gd name="T73" fmla="*/ 121 h 161"/>
              <a:gd name="T74" fmla="*/ 101 w 127"/>
              <a:gd name="T75" fmla="*/ 144 h 161"/>
              <a:gd name="T76" fmla="*/ 89 w 127"/>
              <a:gd name="T77" fmla="*/ 149 h 161"/>
              <a:gd name="T78" fmla="*/ 99 w 127"/>
              <a:gd name="T79" fmla="*/ 161 h 161"/>
              <a:gd name="T80" fmla="*/ 97 w 127"/>
              <a:gd name="T81" fmla="*/ 153 h 161"/>
              <a:gd name="T82" fmla="*/ 3 w 127"/>
              <a:gd name="T83" fmla="*/ 40 h 161"/>
              <a:gd name="T84" fmla="*/ 25 w 127"/>
              <a:gd name="T85" fmla="*/ 17 h 161"/>
              <a:gd name="T86" fmla="*/ 29 w 127"/>
              <a:gd name="T87" fmla="*/ 20 h 161"/>
              <a:gd name="T88" fmla="*/ 29 w 127"/>
              <a:gd name="T89" fmla="*/ 1 h 161"/>
              <a:gd name="T90" fmla="*/ 29 w 127"/>
              <a:gd name="T91" fmla="*/ 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7" h="161">
                <a:moveTo>
                  <a:pt x="126" y="31"/>
                </a:moveTo>
                <a:cubicBezTo>
                  <a:pt x="97" y="3"/>
                  <a:pt x="97" y="3"/>
                  <a:pt x="97" y="3"/>
                </a:cubicBezTo>
                <a:cubicBezTo>
                  <a:pt x="97" y="2"/>
                  <a:pt x="97" y="2"/>
                  <a:pt x="97" y="2"/>
                </a:cubicBezTo>
                <a:cubicBezTo>
                  <a:pt x="97" y="2"/>
                  <a:pt x="97" y="2"/>
                  <a:pt x="97" y="2"/>
                </a:cubicBezTo>
                <a:cubicBezTo>
                  <a:pt x="96" y="2"/>
                  <a:pt x="96" y="2"/>
                  <a:pt x="96" y="2"/>
                </a:cubicBezTo>
                <a:cubicBezTo>
                  <a:pt x="96" y="2"/>
                  <a:pt x="96" y="2"/>
                  <a:pt x="96" y="2"/>
                </a:cubicBezTo>
                <a:cubicBezTo>
                  <a:pt x="96" y="2"/>
                  <a:pt x="96" y="2"/>
                  <a:pt x="96" y="2"/>
                </a:cubicBezTo>
                <a:cubicBezTo>
                  <a:pt x="45" y="2"/>
                  <a:pt x="45" y="2"/>
                  <a:pt x="45" y="2"/>
                </a:cubicBezTo>
                <a:cubicBezTo>
                  <a:pt x="42" y="2"/>
                  <a:pt x="40" y="4"/>
                  <a:pt x="40" y="7"/>
                </a:cubicBezTo>
                <a:cubicBezTo>
                  <a:pt x="40" y="42"/>
                  <a:pt x="40" y="42"/>
                  <a:pt x="40" y="42"/>
                </a:cubicBezTo>
                <a:cubicBezTo>
                  <a:pt x="5" y="42"/>
                  <a:pt x="5" y="42"/>
                  <a:pt x="5" y="42"/>
                </a:cubicBezTo>
                <a:cubicBezTo>
                  <a:pt x="2" y="42"/>
                  <a:pt x="0" y="44"/>
                  <a:pt x="0" y="47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5"/>
                  <a:pt x="2" y="157"/>
                  <a:pt x="5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5" y="157"/>
                  <a:pt x="87" y="155"/>
                  <a:pt x="87" y="152"/>
                </a:cubicBezTo>
                <a:cubicBezTo>
                  <a:pt x="87" y="117"/>
                  <a:pt x="87" y="117"/>
                  <a:pt x="87" y="117"/>
                </a:cubicBezTo>
                <a:cubicBezTo>
                  <a:pt x="122" y="117"/>
                  <a:pt x="122" y="117"/>
                  <a:pt x="122" y="117"/>
                </a:cubicBezTo>
                <a:cubicBezTo>
                  <a:pt x="125" y="117"/>
                  <a:pt x="127" y="115"/>
                  <a:pt x="127" y="112"/>
                </a:cubicBezTo>
                <a:cubicBezTo>
                  <a:pt x="127" y="33"/>
                  <a:pt x="127" y="33"/>
                  <a:pt x="127" y="33"/>
                </a:cubicBezTo>
                <a:cubicBezTo>
                  <a:pt x="127" y="33"/>
                  <a:pt x="127" y="33"/>
                  <a:pt x="127" y="33"/>
                </a:cubicBezTo>
                <a:cubicBezTo>
                  <a:pt x="127" y="32"/>
                  <a:pt x="127" y="32"/>
                  <a:pt x="126" y="31"/>
                </a:cubicBezTo>
                <a:close/>
                <a:moveTo>
                  <a:pt x="98" y="10"/>
                </a:moveTo>
                <a:cubicBezTo>
                  <a:pt x="119" y="31"/>
                  <a:pt x="119" y="31"/>
                  <a:pt x="119" y="31"/>
                </a:cubicBezTo>
                <a:cubicBezTo>
                  <a:pt x="98" y="31"/>
                  <a:pt x="98" y="31"/>
                  <a:pt x="98" y="31"/>
                </a:cubicBezTo>
                <a:lnTo>
                  <a:pt x="98" y="10"/>
                </a:lnTo>
                <a:close/>
                <a:moveTo>
                  <a:pt x="82" y="152"/>
                </a:moveTo>
                <a:cubicBezTo>
                  <a:pt x="82" y="152"/>
                  <a:pt x="82" y="152"/>
                  <a:pt x="82" y="152"/>
                </a:cubicBezTo>
                <a:cubicBezTo>
                  <a:pt x="5" y="152"/>
                  <a:pt x="5" y="152"/>
                  <a:pt x="5" y="152"/>
                </a:cubicBezTo>
                <a:cubicBezTo>
                  <a:pt x="5" y="152"/>
                  <a:pt x="5" y="152"/>
                  <a:pt x="5" y="152"/>
                </a:cubicBezTo>
                <a:cubicBezTo>
                  <a:pt x="5" y="47"/>
                  <a:pt x="5" y="47"/>
                  <a:pt x="5" y="47"/>
                </a:cubicBezTo>
                <a:cubicBezTo>
                  <a:pt x="5" y="47"/>
                  <a:pt x="5" y="47"/>
                  <a:pt x="5" y="47"/>
                </a:cubicBezTo>
                <a:cubicBezTo>
                  <a:pt x="53" y="47"/>
                  <a:pt x="53" y="47"/>
                  <a:pt x="53" y="47"/>
                </a:cubicBezTo>
                <a:cubicBezTo>
                  <a:pt x="53" y="73"/>
                  <a:pt x="53" y="73"/>
                  <a:pt x="53" y="73"/>
                </a:cubicBezTo>
                <a:cubicBezTo>
                  <a:pt x="53" y="75"/>
                  <a:pt x="54" y="76"/>
                  <a:pt x="55" y="76"/>
                </a:cubicBezTo>
                <a:cubicBezTo>
                  <a:pt x="82" y="76"/>
                  <a:pt x="82" y="76"/>
                  <a:pt x="82" y="76"/>
                </a:cubicBezTo>
                <a:lnTo>
                  <a:pt x="82" y="152"/>
                </a:lnTo>
                <a:close/>
                <a:moveTo>
                  <a:pt x="58" y="71"/>
                </a:moveTo>
                <a:cubicBezTo>
                  <a:pt x="58" y="50"/>
                  <a:pt x="58" y="50"/>
                  <a:pt x="58" y="50"/>
                </a:cubicBezTo>
                <a:cubicBezTo>
                  <a:pt x="79" y="71"/>
                  <a:pt x="79" y="71"/>
                  <a:pt x="79" y="71"/>
                </a:cubicBezTo>
                <a:lnTo>
                  <a:pt x="58" y="71"/>
                </a:lnTo>
                <a:close/>
                <a:moveTo>
                  <a:pt x="122" y="112"/>
                </a:moveTo>
                <a:cubicBezTo>
                  <a:pt x="122" y="112"/>
                  <a:pt x="122" y="112"/>
                  <a:pt x="122" y="112"/>
                </a:cubicBezTo>
                <a:cubicBezTo>
                  <a:pt x="87" y="112"/>
                  <a:pt x="87" y="112"/>
                  <a:pt x="87" y="112"/>
                </a:cubicBezTo>
                <a:cubicBezTo>
                  <a:pt x="87" y="74"/>
                  <a:pt x="87" y="74"/>
                  <a:pt x="87" y="74"/>
                </a:cubicBezTo>
                <a:cubicBezTo>
                  <a:pt x="87" y="73"/>
                  <a:pt x="87" y="73"/>
                  <a:pt x="87" y="73"/>
                </a:cubicBezTo>
                <a:cubicBezTo>
                  <a:pt x="87" y="72"/>
                  <a:pt x="87" y="72"/>
                  <a:pt x="86" y="71"/>
                </a:cubicBezTo>
                <a:cubicBezTo>
                  <a:pt x="57" y="43"/>
                  <a:pt x="57" y="43"/>
                  <a:pt x="57" y="43"/>
                </a:cubicBezTo>
                <a:cubicBezTo>
                  <a:pt x="57" y="43"/>
                  <a:pt x="57" y="43"/>
                  <a:pt x="57" y="42"/>
                </a:cubicBezTo>
                <a:cubicBezTo>
                  <a:pt x="57" y="42"/>
                  <a:pt x="57" y="42"/>
                  <a:pt x="56" y="42"/>
                </a:cubicBezTo>
                <a:cubicBezTo>
                  <a:pt x="56" y="42"/>
                  <a:pt x="56" y="42"/>
                  <a:pt x="56" y="42"/>
                </a:cubicBezTo>
                <a:cubicBezTo>
                  <a:pt x="56" y="42"/>
                  <a:pt x="56" y="42"/>
                  <a:pt x="56" y="42"/>
                </a:cubicBezTo>
                <a:cubicBezTo>
                  <a:pt x="56" y="42"/>
                  <a:pt x="56" y="42"/>
                  <a:pt x="55" y="42"/>
                </a:cubicBezTo>
                <a:cubicBezTo>
                  <a:pt x="45" y="42"/>
                  <a:pt x="45" y="42"/>
                  <a:pt x="45" y="42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33"/>
                  <a:pt x="93" y="33"/>
                  <a:pt x="93" y="33"/>
                </a:cubicBezTo>
                <a:cubicBezTo>
                  <a:pt x="93" y="34"/>
                  <a:pt x="94" y="36"/>
                  <a:pt x="96" y="36"/>
                </a:cubicBezTo>
                <a:cubicBezTo>
                  <a:pt x="122" y="36"/>
                  <a:pt x="122" y="36"/>
                  <a:pt x="122" y="36"/>
                </a:cubicBezTo>
                <a:lnTo>
                  <a:pt x="122" y="112"/>
                </a:lnTo>
                <a:close/>
                <a:moveTo>
                  <a:pt x="14" y="78"/>
                </a:moveTo>
                <a:cubicBezTo>
                  <a:pt x="49" y="78"/>
                  <a:pt x="49" y="78"/>
                  <a:pt x="49" y="78"/>
                </a:cubicBezTo>
                <a:cubicBezTo>
                  <a:pt x="50" y="78"/>
                  <a:pt x="51" y="77"/>
                  <a:pt x="51" y="75"/>
                </a:cubicBezTo>
                <a:cubicBezTo>
                  <a:pt x="51" y="74"/>
                  <a:pt x="50" y="73"/>
                  <a:pt x="49" y="73"/>
                </a:cubicBezTo>
                <a:cubicBezTo>
                  <a:pt x="14" y="73"/>
                  <a:pt x="14" y="73"/>
                  <a:pt x="14" y="73"/>
                </a:cubicBezTo>
                <a:cubicBezTo>
                  <a:pt x="13" y="73"/>
                  <a:pt x="11" y="74"/>
                  <a:pt x="11" y="75"/>
                </a:cubicBezTo>
                <a:cubicBezTo>
                  <a:pt x="11" y="77"/>
                  <a:pt x="13" y="78"/>
                  <a:pt x="14" y="78"/>
                </a:cubicBezTo>
                <a:close/>
                <a:moveTo>
                  <a:pt x="14" y="66"/>
                </a:moveTo>
                <a:cubicBezTo>
                  <a:pt x="47" y="66"/>
                  <a:pt x="47" y="66"/>
                  <a:pt x="47" y="66"/>
                </a:cubicBezTo>
                <a:cubicBezTo>
                  <a:pt x="49" y="66"/>
                  <a:pt x="50" y="65"/>
                  <a:pt x="50" y="63"/>
                </a:cubicBezTo>
                <a:cubicBezTo>
                  <a:pt x="50" y="62"/>
                  <a:pt x="49" y="61"/>
                  <a:pt x="47" y="61"/>
                </a:cubicBezTo>
                <a:cubicBezTo>
                  <a:pt x="14" y="61"/>
                  <a:pt x="14" y="61"/>
                  <a:pt x="14" y="61"/>
                </a:cubicBezTo>
                <a:cubicBezTo>
                  <a:pt x="13" y="61"/>
                  <a:pt x="11" y="62"/>
                  <a:pt x="11" y="63"/>
                </a:cubicBezTo>
                <a:cubicBezTo>
                  <a:pt x="11" y="65"/>
                  <a:pt x="13" y="66"/>
                  <a:pt x="14" y="66"/>
                </a:cubicBezTo>
                <a:close/>
                <a:moveTo>
                  <a:pt x="73" y="134"/>
                </a:moveTo>
                <a:cubicBezTo>
                  <a:pt x="14" y="134"/>
                  <a:pt x="14" y="134"/>
                  <a:pt x="14" y="134"/>
                </a:cubicBezTo>
                <a:cubicBezTo>
                  <a:pt x="13" y="134"/>
                  <a:pt x="11" y="135"/>
                  <a:pt x="11" y="136"/>
                </a:cubicBezTo>
                <a:cubicBezTo>
                  <a:pt x="11" y="137"/>
                  <a:pt x="13" y="138"/>
                  <a:pt x="14" y="138"/>
                </a:cubicBezTo>
                <a:cubicBezTo>
                  <a:pt x="73" y="138"/>
                  <a:pt x="73" y="138"/>
                  <a:pt x="73" y="138"/>
                </a:cubicBezTo>
                <a:cubicBezTo>
                  <a:pt x="74" y="138"/>
                  <a:pt x="75" y="137"/>
                  <a:pt x="75" y="136"/>
                </a:cubicBezTo>
                <a:cubicBezTo>
                  <a:pt x="75" y="135"/>
                  <a:pt x="74" y="134"/>
                  <a:pt x="73" y="134"/>
                </a:cubicBezTo>
                <a:close/>
                <a:moveTo>
                  <a:pt x="73" y="97"/>
                </a:moveTo>
                <a:cubicBezTo>
                  <a:pt x="14" y="97"/>
                  <a:pt x="14" y="97"/>
                  <a:pt x="14" y="97"/>
                </a:cubicBezTo>
                <a:cubicBezTo>
                  <a:pt x="13" y="97"/>
                  <a:pt x="11" y="98"/>
                  <a:pt x="11" y="100"/>
                </a:cubicBezTo>
                <a:cubicBezTo>
                  <a:pt x="11" y="101"/>
                  <a:pt x="13" y="102"/>
                  <a:pt x="14" y="102"/>
                </a:cubicBezTo>
                <a:cubicBezTo>
                  <a:pt x="73" y="102"/>
                  <a:pt x="73" y="102"/>
                  <a:pt x="73" y="102"/>
                </a:cubicBezTo>
                <a:cubicBezTo>
                  <a:pt x="74" y="102"/>
                  <a:pt x="75" y="101"/>
                  <a:pt x="75" y="100"/>
                </a:cubicBezTo>
                <a:cubicBezTo>
                  <a:pt x="75" y="98"/>
                  <a:pt x="74" y="97"/>
                  <a:pt x="73" y="97"/>
                </a:cubicBezTo>
                <a:close/>
                <a:moveTo>
                  <a:pt x="73" y="121"/>
                </a:moveTo>
                <a:cubicBezTo>
                  <a:pt x="14" y="121"/>
                  <a:pt x="14" y="121"/>
                  <a:pt x="14" y="121"/>
                </a:cubicBezTo>
                <a:cubicBezTo>
                  <a:pt x="13" y="121"/>
                  <a:pt x="11" y="122"/>
                  <a:pt x="11" y="124"/>
                </a:cubicBezTo>
                <a:cubicBezTo>
                  <a:pt x="11" y="125"/>
                  <a:pt x="13" y="126"/>
                  <a:pt x="14" y="126"/>
                </a:cubicBezTo>
                <a:cubicBezTo>
                  <a:pt x="73" y="126"/>
                  <a:pt x="73" y="126"/>
                  <a:pt x="73" y="126"/>
                </a:cubicBezTo>
                <a:cubicBezTo>
                  <a:pt x="74" y="126"/>
                  <a:pt x="75" y="125"/>
                  <a:pt x="75" y="124"/>
                </a:cubicBezTo>
                <a:cubicBezTo>
                  <a:pt x="75" y="122"/>
                  <a:pt x="74" y="121"/>
                  <a:pt x="73" y="121"/>
                </a:cubicBezTo>
                <a:close/>
                <a:moveTo>
                  <a:pt x="11" y="87"/>
                </a:moveTo>
                <a:cubicBezTo>
                  <a:pt x="11" y="89"/>
                  <a:pt x="13" y="90"/>
                  <a:pt x="14" y="90"/>
                </a:cubicBezTo>
                <a:cubicBezTo>
                  <a:pt x="73" y="90"/>
                  <a:pt x="73" y="90"/>
                  <a:pt x="73" y="90"/>
                </a:cubicBezTo>
                <a:cubicBezTo>
                  <a:pt x="74" y="90"/>
                  <a:pt x="75" y="89"/>
                  <a:pt x="75" y="87"/>
                </a:cubicBezTo>
                <a:cubicBezTo>
                  <a:pt x="75" y="86"/>
                  <a:pt x="74" y="85"/>
                  <a:pt x="73" y="85"/>
                </a:cubicBezTo>
                <a:cubicBezTo>
                  <a:pt x="14" y="85"/>
                  <a:pt x="14" y="85"/>
                  <a:pt x="14" y="85"/>
                </a:cubicBezTo>
                <a:cubicBezTo>
                  <a:pt x="13" y="85"/>
                  <a:pt x="11" y="86"/>
                  <a:pt x="11" y="87"/>
                </a:cubicBezTo>
                <a:close/>
                <a:moveTo>
                  <a:pt x="73" y="109"/>
                </a:moveTo>
                <a:cubicBezTo>
                  <a:pt x="14" y="109"/>
                  <a:pt x="14" y="109"/>
                  <a:pt x="14" y="109"/>
                </a:cubicBezTo>
                <a:cubicBezTo>
                  <a:pt x="13" y="109"/>
                  <a:pt x="11" y="110"/>
                  <a:pt x="11" y="112"/>
                </a:cubicBezTo>
                <a:cubicBezTo>
                  <a:pt x="11" y="113"/>
                  <a:pt x="13" y="114"/>
                  <a:pt x="14" y="114"/>
                </a:cubicBezTo>
                <a:cubicBezTo>
                  <a:pt x="73" y="114"/>
                  <a:pt x="73" y="114"/>
                  <a:pt x="73" y="114"/>
                </a:cubicBezTo>
                <a:cubicBezTo>
                  <a:pt x="74" y="114"/>
                  <a:pt x="75" y="113"/>
                  <a:pt x="75" y="112"/>
                </a:cubicBezTo>
                <a:cubicBezTo>
                  <a:pt x="75" y="110"/>
                  <a:pt x="74" y="109"/>
                  <a:pt x="73" y="109"/>
                </a:cubicBezTo>
                <a:close/>
                <a:moveTo>
                  <a:pt x="122" y="121"/>
                </a:moveTo>
                <a:cubicBezTo>
                  <a:pt x="121" y="121"/>
                  <a:pt x="120" y="122"/>
                  <a:pt x="120" y="123"/>
                </a:cubicBezTo>
                <a:cubicBezTo>
                  <a:pt x="120" y="136"/>
                  <a:pt x="110" y="147"/>
                  <a:pt x="97" y="148"/>
                </a:cubicBezTo>
                <a:cubicBezTo>
                  <a:pt x="101" y="144"/>
                  <a:pt x="101" y="144"/>
                  <a:pt x="101" y="144"/>
                </a:cubicBezTo>
                <a:cubicBezTo>
                  <a:pt x="102" y="143"/>
                  <a:pt x="102" y="142"/>
                  <a:pt x="101" y="141"/>
                </a:cubicBezTo>
                <a:cubicBezTo>
                  <a:pt x="100" y="140"/>
                  <a:pt x="98" y="140"/>
                  <a:pt x="97" y="141"/>
                </a:cubicBezTo>
                <a:cubicBezTo>
                  <a:pt x="89" y="149"/>
                  <a:pt x="89" y="149"/>
                  <a:pt x="89" y="149"/>
                </a:cubicBezTo>
                <a:cubicBezTo>
                  <a:pt x="88" y="150"/>
                  <a:pt x="88" y="151"/>
                  <a:pt x="89" y="152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98" y="160"/>
                  <a:pt x="98" y="161"/>
                  <a:pt x="99" y="161"/>
                </a:cubicBezTo>
                <a:cubicBezTo>
                  <a:pt x="99" y="161"/>
                  <a:pt x="100" y="160"/>
                  <a:pt x="101" y="160"/>
                </a:cubicBezTo>
                <a:cubicBezTo>
                  <a:pt x="102" y="159"/>
                  <a:pt x="102" y="157"/>
                  <a:pt x="101" y="156"/>
                </a:cubicBezTo>
                <a:cubicBezTo>
                  <a:pt x="97" y="153"/>
                  <a:pt x="97" y="153"/>
                  <a:pt x="97" y="153"/>
                </a:cubicBezTo>
                <a:cubicBezTo>
                  <a:pt x="113" y="152"/>
                  <a:pt x="125" y="139"/>
                  <a:pt x="125" y="123"/>
                </a:cubicBezTo>
                <a:cubicBezTo>
                  <a:pt x="125" y="122"/>
                  <a:pt x="124" y="121"/>
                  <a:pt x="122" y="121"/>
                </a:cubicBezTo>
                <a:close/>
                <a:moveTo>
                  <a:pt x="3" y="40"/>
                </a:moveTo>
                <a:cubicBezTo>
                  <a:pt x="5" y="40"/>
                  <a:pt x="6" y="39"/>
                  <a:pt x="6" y="38"/>
                </a:cubicBezTo>
                <a:cubicBezTo>
                  <a:pt x="6" y="25"/>
                  <a:pt x="16" y="14"/>
                  <a:pt x="29" y="13"/>
                </a:cubicBezTo>
                <a:cubicBezTo>
                  <a:pt x="25" y="17"/>
                  <a:pt x="25" y="17"/>
                  <a:pt x="25" y="17"/>
                </a:cubicBezTo>
                <a:cubicBezTo>
                  <a:pt x="24" y="18"/>
                  <a:pt x="24" y="19"/>
                  <a:pt x="25" y="20"/>
                </a:cubicBezTo>
                <a:cubicBezTo>
                  <a:pt x="26" y="21"/>
                  <a:pt x="26" y="21"/>
                  <a:pt x="27" y="21"/>
                </a:cubicBezTo>
                <a:cubicBezTo>
                  <a:pt x="28" y="21"/>
                  <a:pt x="28" y="21"/>
                  <a:pt x="29" y="20"/>
                </a:cubicBezTo>
                <a:cubicBezTo>
                  <a:pt x="36" y="13"/>
                  <a:pt x="36" y="13"/>
                  <a:pt x="36" y="13"/>
                </a:cubicBezTo>
                <a:cubicBezTo>
                  <a:pt x="37" y="12"/>
                  <a:pt x="37" y="10"/>
                  <a:pt x="36" y="9"/>
                </a:cubicBezTo>
                <a:cubicBezTo>
                  <a:pt x="29" y="1"/>
                  <a:pt x="29" y="1"/>
                  <a:pt x="29" y="1"/>
                </a:cubicBezTo>
                <a:cubicBezTo>
                  <a:pt x="28" y="0"/>
                  <a:pt x="26" y="0"/>
                  <a:pt x="25" y="1"/>
                </a:cubicBezTo>
                <a:cubicBezTo>
                  <a:pt x="24" y="2"/>
                  <a:pt x="24" y="4"/>
                  <a:pt x="25" y="5"/>
                </a:cubicBezTo>
                <a:cubicBezTo>
                  <a:pt x="29" y="8"/>
                  <a:pt x="29" y="8"/>
                  <a:pt x="29" y="8"/>
                </a:cubicBezTo>
                <a:cubicBezTo>
                  <a:pt x="13" y="9"/>
                  <a:pt x="1" y="22"/>
                  <a:pt x="1" y="38"/>
                </a:cubicBezTo>
                <a:cubicBezTo>
                  <a:pt x="1" y="39"/>
                  <a:pt x="2" y="40"/>
                  <a:pt x="3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FA63725F-6437-1C40-1EF1-41638C259613}"/>
              </a:ext>
            </a:extLst>
          </p:cNvPr>
          <p:cNvSpPr>
            <a:spLocks noEditPoints="1"/>
          </p:cNvSpPr>
          <p:nvPr/>
        </p:nvSpPr>
        <p:spPr bwMode="auto">
          <a:xfrm>
            <a:off x="2976563" y="1924050"/>
            <a:ext cx="188913" cy="254000"/>
          </a:xfrm>
          <a:custGeom>
            <a:avLst/>
            <a:gdLst>
              <a:gd name="T0" fmla="*/ 41 w 119"/>
              <a:gd name="T1" fmla="*/ 66 h 160"/>
              <a:gd name="T2" fmla="*/ 39 w 119"/>
              <a:gd name="T3" fmla="*/ 60 h 160"/>
              <a:gd name="T4" fmla="*/ 26 w 119"/>
              <a:gd name="T5" fmla="*/ 64 h 160"/>
              <a:gd name="T6" fmla="*/ 23 w 119"/>
              <a:gd name="T7" fmla="*/ 70 h 160"/>
              <a:gd name="T8" fmla="*/ 36 w 119"/>
              <a:gd name="T9" fmla="*/ 78 h 160"/>
              <a:gd name="T10" fmla="*/ 36 w 119"/>
              <a:gd name="T11" fmla="*/ 78 h 160"/>
              <a:gd name="T12" fmla="*/ 28 w 119"/>
              <a:gd name="T13" fmla="*/ 68 h 160"/>
              <a:gd name="T14" fmla="*/ 29 w 119"/>
              <a:gd name="T15" fmla="*/ 78 h 160"/>
              <a:gd name="T16" fmla="*/ 45 w 119"/>
              <a:gd name="T17" fmla="*/ 100 h 160"/>
              <a:gd name="T18" fmla="*/ 97 w 119"/>
              <a:gd name="T19" fmla="*/ 102 h 160"/>
              <a:gd name="T20" fmla="*/ 37 w 119"/>
              <a:gd name="T21" fmla="*/ 92 h 160"/>
              <a:gd name="T22" fmla="*/ 22 w 119"/>
              <a:gd name="T23" fmla="*/ 92 h 160"/>
              <a:gd name="T24" fmla="*/ 21 w 119"/>
              <a:gd name="T25" fmla="*/ 102 h 160"/>
              <a:gd name="T26" fmla="*/ 41 w 119"/>
              <a:gd name="T27" fmla="*/ 110 h 160"/>
              <a:gd name="T28" fmla="*/ 42 w 119"/>
              <a:gd name="T29" fmla="*/ 88 h 160"/>
              <a:gd name="T30" fmla="*/ 29 w 119"/>
              <a:gd name="T31" fmla="*/ 107 h 160"/>
              <a:gd name="T32" fmla="*/ 34 w 119"/>
              <a:gd name="T33" fmla="*/ 97 h 160"/>
              <a:gd name="T34" fmla="*/ 33 w 119"/>
              <a:gd name="T35" fmla="*/ 107 h 160"/>
              <a:gd name="T36" fmla="*/ 45 w 119"/>
              <a:gd name="T37" fmla="*/ 46 h 160"/>
              <a:gd name="T38" fmla="*/ 45 w 119"/>
              <a:gd name="T39" fmla="*/ 41 h 160"/>
              <a:gd name="T40" fmla="*/ 45 w 119"/>
              <a:gd name="T41" fmla="*/ 75 h 160"/>
              <a:gd name="T42" fmla="*/ 45 w 119"/>
              <a:gd name="T43" fmla="*/ 70 h 160"/>
              <a:gd name="T44" fmla="*/ 21 w 119"/>
              <a:gd name="T45" fmla="*/ 124 h 160"/>
              <a:gd name="T46" fmla="*/ 41 w 119"/>
              <a:gd name="T47" fmla="*/ 139 h 160"/>
              <a:gd name="T48" fmla="*/ 26 w 119"/>
              <a:gd name="T49" fmla="*/ 136 h 160"/>
              <a:gd name="T50" fmla="*/ 26 w 119"/>
              <a:gd name="T51" fmla="*/ 34 h 160"/>
              <a:gd name="T52" fmla="*/ 23 w 119"/>
              <a:gd name="T53" fmla="*/ 41 h 160"/>
              <a:gd name="T54" fmla="*/ 39 w 119"/>
              <a:gd name="T55" fmla="*/ 54 h 160"/>
              <a:gd name="T56" fmla="*/ 43 w 119"/>
              <a:gd name="T57" fmla="*/ 33 h 160"/>
              <a:gd name="T58" fmla="*/ 29 w 119"/>
              <a:gd name="T59" fmla="*/ 33 h 160"/>
              <a:gd name="T60" fmla="*/ 33 w 119"/>
              <a:gd name="T61" fmla="*/ 49 h 160"/>
              <a:gd name="T62" fmla="*/ 29 w 119"/>
              <a:gd name="T63" fmla="*/ 38 h 160"/>
              <a:gd name="T64" fmla="*/ 29 w 119"/>
              <a:gd name="T65" fmla="*/ 38 h 160"/>
              <a:gd name="T66" fmla="*/ 26 w 119"/>
              <a:gd name="T67" fmla="*/ 43 h 160"/>
              <a:gd name="T68" fmla="*/ 43 w 119"/>
              <a:gd name="T69" fmla="*/ 131 h 160"/>
              <a:gd name="T70" fmla="*/ 95 w 119"/>
              <a:gd name="T71" fmla="*/ 129 h 160"/>
              <a:gd name="T72" fmla="*/ 89 w 119"/>
              <a:gd name="T73" fmla="*/ 0 h 160"/>
              <a:gd name="T74" fmla="*/ 2 w 119"/>
              <a:gd name="T75" fmla="*/ 10 h 160"/>
              <a:gd name="T76" fmla="*/ 116 w 119"/>
              <a:gd name="T77" fmla="*/ 160 h 160"/>
              <a:gd name="T78" fmla="*/ 32 w 119"/>
              <a:gd name="T79" fmla="*/ 5 h 160"/>
              <a:gd name="T80" fmla="*/ 32 w 119"/>
              <a:gd name="T81" fmla="*/ 5 h 160"/>
              <a:gd name="T82" fmla="*/ 81 w 119"/>
              <a:gd name="T83" fmla="*/ 29 h 160"/>
              <a:gd name="T84" fmla="*/ 71 w 119"/>
              <a:gd name="T85" fmla="*/ 53 h 160"/>
              <a:gd name="T86" fmla="*/ 105 w 119"/>
              <a:gd name="T87" fmla="*/ 148 h 160"/>
              <a:gd name="T88" fmla="*/ 13 w 119"/>
              <a:gd name="T89" fmla="*/ 21 h 160"/>
              <a:gd name="T90" fmla="*/ 114 w 119"/>
              <a:gd name="T91" fmla="*/ 155 h 160"/>
              <a:gd name="T92" fmla="*/ 27 w 119"/>
              <a:gd name="T93" fmla="*/ 16 h 160"/>
              <a:gd name="T94" fmla="*/ 13 w 119"/>
              <a:gd name="T95" fmla="*/ 153 h 160"/>
              <a:gd name="T96" fmla="*/ 111 w 119"/>
              <a:gd name="T97" fmla="*/ 52 h 160"/>
              <a:gd name="T98" fmla="*/ 110 w 119"/>
              <a:gd name="T99" fmla="*/ 51 h 160"/>
              <a:gd name="T100" fmla="*/ 91 w 119"/>
              <a:gd name="T101" fmla="*/ 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9" h="160">
                <a:moveTo>
                  <a:pt x="23" y="83"/>
                </a:moveTo>
                <a:cubicBezTo>
                  <a:pt x="39" y="83"/>
                  <a:pt x="39" y="83"/>
                  <a:pt x="39" y="83"/>
                </a:cubicBezTo>
                <a:cubicBezTo>
                  <a:pt x="40" y="83"/>
                  <a:pt x="41" y="82"/>
                  <a:pt x="41" y="81"/>
                </a:cubicBezTo>
                <a:cubicBezTo>
                  <a:pt x="41" y="66"/>
                  <a:pt x="41" y="66"/>
                  <a:pt x="41" y="66"/>
                </a:cubicBezTo>
                <a:cubicBezTo>
                  <a:pt x="41" y="66"/>
                  <a:pt x="41" y="65"/>
                  <a:pt x="41" y="65"/>
                </a:cubicBezTo>
                <a:cubicBezTo>
                  <a:pt x="43" y="62"/>
                  <a:pt x="43" y="62"/>
                  <a:pt x="43" y="62"/>
                </a:cubicBezTo>
                <a:cubicBezTo>
                  <a:pt x="44" y="61"/>
                  <a:pt x="43" y="60"/>
                  <a:pt x="42" y="59"/>
                </a:cubicBezTo>
                <a:cubicBezTo>
                  <a:pt x="41" y="58"/>
                  <a:pt x="40" y="59"/>
                  <a:pt x="39" y="60"/>
                </a:cubicBezTo>
                <a:cubicBezTo>
                  <a:pt x="37" y="63"/>
                  <a:pt x="37" y="63"/>
                  <a:pt x="37" y="63"/>
                </a:cubicBezTo>
                <a:cubicBezTo>
                  <a:pt x="29" y="63"/>
                  <a:pt x="29" y="63"/>
                  <a:pt x="29" y="63"/>
                </a:cubicBezTo>
                <a:cubicBezTo>
                  <a:pt x="28" y="63"/>
                  <a:pt x="27" y="64"/>
                  <a:pt x="27" y="65"/>
                </a:cubicBezTo>
                <a:cubicBezTo>
                  <a:pt x="26" y="64"/>
                  <a:pt x="26" y="64"/>
                  <a:pt x="26" y="64"/>
                </a:cubicBezTo>
                <a:cubicBezTo>
                  <a:pt x="25" y="62"/>
                  <a:pt x="24" y="62"/>
                  <a:pt x="22" y="63"/>
                </a:cubicBezTo>
                <a:cubicBezTo>
                  <a:pt x="21" y="64"/>
                  <a:pt x="21" y="65"/>
                  <a:pt x="22" y="66"/>
                </a:cubicBezTo>
                <a:cubicBezTo>
                  <a:pt x="24" y="70"/>
                  <a:pt x="24" y="70"/>
                  <a:pt x="24" y="70"/>
                </a:cubicBezTo>
                <a:cubicBezTo>
                  <a:pt x="24" y="70"/>
                  <a:pt x="24" y="70"/>
                  <a:pt x="23" y="70"/>
                </a:cubicBezTo>
                <a:cubicBezTo>
                  <a:pt x="22" y="70"/>
                  <a:pt x="21" y="71"/>
                  <a:pt x="21" y="73"/>
                </a:cubicBezTo>
                <a:cubicBezTo>
                  <a:pt x="21" y="81"/>
                  <a:pt x="21" y="81"/>
                  <a:pt x="21" y="81"/>
                </a:cubicBezTo>
                <a:cubicBezTo>
                  <a:pt x="21" y="82"/>
                  <a:pt x="22" y="83"/>
                  <a:pt x="23" y="83"/>
                </a:cubicBezTo>
                <a:close/>
                <a:moveTo>
                  <a:pt x="36" y="78"/>
                </a:moveTo>
                <a:cubicBezTo>
                  <a:pt x="33" y="78"/>
                  <a:pt x="33" y="78"/>
                  <a:pt x="33" y="78"/>
                </a:cubicBezTo>
                <a:cubicBezTo>
                  <a:pt x="33" y="78"/>
                  <a:pt x="33" y="78"/>
                  <a:pt x="33" y="78"/>
                </a:cubicBezTo>
                <a:cubicBezTo>
                  <a:pt x="36" y="73"/>
                  <a:pt x="36" y="73"/>
                  <a:pt x="36" y="73"/>
                </a:cubicBezTo>
                <a:lnTo>
                  <a:pt x="36" y="78"/>
                </a:lnTo>
                <a:close/>
                <a:moveTo>
                  <a:pt x="29" y="68"/>
                </a:moveTo>
                <a:cubicBezTo>
                  <a:pt x="34" y="68"/>
                  <a:pt x="34" y="68"/>
                  <a:pt x="34" y="68"/>
                </a:cubicBezTo>
                <a:cubicBezTo>
                  <a:pt x="31" y="72"/>
                  <a:pt x="31" y="72"/>
                  <a:pt x="31" y="72"/>
                </a:cubicBezTo>
                <a:cubicBezTo>
                  <a:pt x="28" y="68"/>
                  <a:pt x="28" y="68"/>
                  <a:pt x="28" y="68"/>
                </a:cubicBezTo>
                <a:cubicBezTo>
                  <a:pt x="29" y="68"/>
                  <a:pt x="29" y="68"/>
                  <a:pt x="29" y="68"/>
                </a:cubicBezTo>
                <a:close/>
                <a:moveTo>
                  <a:pt x="26" y="73"/>
                </a:moveTo>
                <a:cubicBezTo>
                  <a:pt x="29" y="78"/>
                  <a:pt x="29" y="78"/>
                  <a:pt x="29" y="78"/>
                </a:cubicBezTo>
                <a:cubicBezTo>
                  <a:pt x="29" y="78"/>
                  <a:pt x="29" y="78"/>
                  <a:pt x="29" y="78"/>
                </a:cubicBezTo>
                <a:cubicBezTo>
                  <a:pt x="26" y="78"/>
                  <a:pt x="26" y="78"/>
                  <a:pt x="26" y="78"/>
                </a:cubicBezTo>
                <a:lnTo>
                  <a:pt x="26" y="73"/>
                </a:lnTo>
                <a:close/>
                <a:moveTo>
                  <a:pt x="95" y="100"/>
                </a:moveTo>
                <a:cubicBezTo>
                  <a:pt x="45" y="100"/>
                  <a:pt x="45" y="100"/>
                  <a:pt x="45" y="100"/>
                </a:cubicBezTo>
                <a:cubicBezTo>
                  <a:pt x="44" y="100"/>
                  <a:pt x="43" y="101"/>
                  <a:pt x="43" y="102"/>
                </a:cubicBezTo>
                <a:cubicBezTo>
                  <a:pt x="43" y="103"/>
                  <a:pt x="44" y="105"/>
                  <a:pt x="45" y="105"/>
                </a:cubicBezTo>
                <a:cubicBezTo>
                  <a:pt x="95" y="105"/>
                  <a:pt x="95" y="105"/>
                  <a:pt x="95" y="105"/>
                </a:cubicBezTo>
                <a:cubicBezTo>
                  <a:pt x="96" y="105"/>
                  <a:pt x="97" y="103"/>
                  <a:pt x="97" y="102"/>
                </a:cubicBezTo>
                <a:cubicBezTo>
                  <a:pt x="97" y="101"/>
                  <a:pt x="96" y="100"/>
                  <a:pt x="95" y="100"/>
                </a:cubicBezTo>
                <a:close/>
                <a:moveTo>
                  <a:pt x="42" y="88"/>
                </a:moveTo>
                <a:cubicBezTo>
                  <a:pt x="41" y="87"/>
                  <a:pt x="40" y="88"/>
                  <a:pt x="39" y="89"/>
                </a:cubicBezTo>
                <a:cubicBezTo>
                  <a:pt x="37" y="92"/>
                  <a:pt x="37" y="92"/>
                  <a:pt x="37" y="92"/>
                </a:cubicBezTo>
                <a:cubicBezTo>
                  <a:pt x="29" y="92"/>
                  <a:pt x="29" y="92"/>
                  <a:pt x="29" y="92"/>
                </a:cubicBezTo>
                <a:cubicBezTo>
                  <a:pt x="28" y="92"/>
                  <a:pt x="27" y="93"/>
                  <a:pt x="27" y="94"/>
                </a:cubicBezTo>
                <a:cubicBezTo>
                  <a:pt x="26" y="93"/>
                  <a:pt x="26" y="93"/>
                  <a:pt x="26" y="93"/>
                </a:cubicBezTo>
                <a:cubicBezTo>
                  <a:pt x="25" y="91"/>
                  <a:pt x="24" y="91"/>
                  <a:pt x="22" y="92"/>
                </a:cubicBezTo>
                <a:cubicBezTo>
                  <a:pt x="21" y="93"/>
                  <a:pt x="21" y="94"/>
                  <a:pt x="22" y="95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99"/>
                  <a:pt x="24" y="99"/>
                  <a:pt x="23" y="99"/>
                </a:cubicBezTo>
                <a:cubicBezTo>
                  <a:pt x="22" y="99"/>
                  <a:pt x="21" y="100"/>
                  <a:pt x="21" y="102"/>
                </a:cubicBezTo>
                <a:cubicBezTo>
                  <a:pt x="21" y="110"/>
                  <a:pt x="21" y="110"/>
                  <a:pt x="21" y="110"/>
                </a:cubicBezTo>
                <a:cubicBezTo>
                  <a:pt x="21" y="111"/>
                  <a:pt x="22" y="112"/>
                  <a:pt x="23" y="112"/>
                </a:cubicBezTo>
                <a:cubicBezTo>
                  <a:pt x="39" y="112"/>
                  <a:pt x="39" y="112"/>
                  <a:pt x="39" y="112"/>
                </a:cubicBezTo>
                <a:cubicBezTo>
                  <a:pt x="40" y="112"/>
                  <a:pt x="41" y="111"/>
                  <a:pt x="41" y="110"/>
                </a:cubicBezTo>
                <a:cubicBezTo>
                  <a:pt x="41" y="95"/>
                  <a:pt x="41" y="95"/>
                  <a:pt x="41" y="95"/>
                </a:cubicBezTo>
                <a:cubicBezTo>
                  <a:pt x="41" y="95"/>
                  <a:pt x="41" y="95"/>
                  <a:pt x="41" y="94"/>
                </a:cubicBezTo>
                <a:cubicBezTo>
                  <a:pt x="43" y="91"/>
                  <a:pt x="43" y="91"/>
                  <a:pt x="43" y="91"/>
                </a:cubicBezTo>
                <a:cubicBezTo>
                  <a:pt x="44" y="90"/>
                  <a:pt x="43" y="89"/>
                  <a:pt x="42" y="88"/>
                </a:cubicBezTo>
                <a:close/>
                <a:moveTo>
                  <a:pt x="26" y="107"/>
                </a:moveTo>
                <a:cubicBezTo>
                  <a:pt x="26" y="102"/>
                  <a:pt x="26" y="102"/>
                  <a:pt x="26" y="102"/>
                </a:cubicBezTo>
                <a:cubicBezTo>
                  <a:pt x="29" y="107"/>
                  <a:pt x="29" y="107"/>
                  <a:pt x="29" y="107"/>
                </a:cubicBezTo>
                <a:cubicBezTo>
                  <a:pt x="29" y="107"/>
                  <a:pt x="29" y="107"/>
                  <a:pt x="29" y="107"/>
                </a:cubicBezTo>
                <a:lnTo>
                  <a:pt x="26" y="107"/>
                </a:lnTo>
                <a:close/>
                <a:moveTo>
                  <a:pt x="28" y="97"/>
                </a:moveTo>
                <a:cubicBezTo>
                  <a:pt x="29" y="97"/>
                  <a:pt x="29" y="97"/>
                  <a:pt x="29" y="97"/>
                </a:cubicBezTo>
                <a:cubicBezTo>
                  <a:pt x="34" y="97"/>
                  <a:pt x="34" y="97"/>
                  <a:pt x="34" y="97"/>
                </a:cubicBezTo>
                <a:cubicBezTo>
                  <a:pt x="31" y="101"/>
                  <a:pt x="31" y="101"/>
                  <a:pt x="31" y="101"/>
                </a:cubicBezTo>
                <a:lnTo>
                  <a:pt x="28" y="97"/>
                </a:lnTo>
                <a:close/>
                <a:moveTo>
                  <a:pt x="36" y="107"/>
                </a:moveTo>
                <a:cubicBezTo>
                  <a:pt x="33" y="107"/>
                  <a:pt x="33" y="107"/>
                  <a:pt x="33" y="107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6" y="102"/>
                  <a:pt x="36" y="102"/>
                  <a:pt x="36" y="102"/>
                </a:cubicBezTo>
                <a:lnTo>
                  <a:pt x="36" y="107"/>
                </a:lnTo>
                <a:close/>
                <a:moveTo>
                  <a:pt x="45" y="46"/>
                </a:moveTo>
                <a:cubicBezTo>
                  <a:pt x="64" y="46"/>
                  <a:pt x="64" y="46"/>
                  <a:pt x="64" y="46"/>
                </a:cubicBezTo>
                <a:cubicBezTo>
                  <a:pt x="65" y="46"/>
                  <a:pt x="66" y="45"/>
                  <a:pt x="66" y="44"/>
                </a:cubicBezTo>
                <a:cubicBezTo>
                  <a:pt x="66" y="42"/>
                  <a:pt x="65" y="41"/>
                  <a:pt x="64" y="41"/>
                </a:cubicBezTo>
                <a:cubicBezTo>
                  <a:pt x="45" y="41"/>
                  <a:pt x="45" y="41"/>
                  <a:pt x="45" y="41"/>
                </a:cubicBezTo>
                <a:cubicBezTo>
                  <a:pt x="44" y="41"/>
                  <a:pt x="43" y="42"/>
                  <a:pt x="43" y="44"/>
                </a:cubicBezTo>
                <a:cubicBezTo>
                  <a:pt x="43" y="45"/>
                  <a:pt x="44" y="46"/>
                  <a:pt x="45" y="46"/>
                </a:cubicBezTo>
                <a:close/>
                <a:moveTo>
                  <a:pt x="43" y="73"/>
                </a:moveTo>
                <a:cubicBezTo>
                  <a:pt x="43" y="74"/>
                  <a:pt x="44" y="75"/>
                  <a:pt x="45" y="75"/>
                </a:cubicBezTo>
                <a:cubicBezTo>
                  <a:pt x="95" y="75"/>
                  <a:pt x="95" y="75"/>
                  <a:pt x="95" y="75"/>
                </a:cubicBezTo>
                <a:cubicBezTo>
                  <a:pt x="96" y="75"/>
                  <a:pt x="97" y="74"/>
                  <a:pt x="97" y="73"/>
                </a:cubicBezTo>
                <a:cubicBezTo>
                  <a:pt x="97" y="72"/>
                  <a:pt x="96" y="70"/>
                  <a:pt x="95" y="70"/>
                </a:cubicBezTo>
                <a:cubicBezTo>
                  <a:pt x="45" y="70"/>
                  <a:pt x="45" y="70"/>
                  <a:pt x="45" y="70"/>
                </a:cubicBezTo>
                <a:cubicBezTo>
                  <a:pt x="44" y="70"/>
                  <a:pt x="43" y="72"/>
                  <a:pt x="43" y="73"/>
                </a:cubicBezTo>
                <a:close/>
                <a:moveTo>
                  <a:pt x="39" y="121"/>
                </a:moveTo>
                <a:cubicBezTo>
                  <a:pt x="23" y="121"/>
                  <a:pt x="23" y="121"/>
                  <a:pt x="23" y="121"/>
                </a:cubicBezTo>
                <a:cubicBezTo>
                  <a:pt x="22" y="121"/>
                  <a:pt x="21" y="122"/>
                  <a:pt x="21" y="124"/>
                </a:cubicBezTo>
                <a:cubicBezTo>
                  <a:pt x="21" y="139"/>
                  <a:pt x="21" y="139"/>
                  <a:pt x="21" y="139"/>
                </a:cubicBezTo>
                <a:cubicBezTo>
                  <a:pt x="21" y="140"/>
                  <a:pt x="22" y="141"/>
                  <a:pt x="23" y="141"/>
                </a:cubicBezTo>
                <a:cubicBezTo>
                  <a:pt x="39" y="141"/>
                  <a:pt x="39" y="141"/>
                  <a:pt x="39" y="141"/>
                </a:cubicBezTo>
                <a:cubicBezTo>
                  <a:pt x="40" y="141"/>
                  <a:pt x="41" y="140"/>
                  <a:pt x="41" y="139"/>
                </a:cubicBezTo>
                <a:cubicBezTo>
                  <a:pt x="41" y="124"/>
                  <a:pt x="41" y="124"/>
                  <a:pt x="41" y="124"/>
                </a:cubicBezTo>
                <a:cubicBezTo>
                  <a:pt x="41" y="122"/>
                  <a:pt x="40" y="121"/>
                  <a:pt x="39" y="121"/>
                </a:cubicBezTo>
                <a:close/>
                <a:moveTo>
                  <a:pt x="36" y="136"/>
                </a:moveTo>
                <a:cubicBezTo>
                  <a:pt x="26" y="136"/>
                  <a:pt x="26" y="136"/>
                  <a:pt x="26" y="136"/>
                </a:cubicBezTo>
                <a:cubicBezTo>
                  <a:pt x="26" y="126"/>
                  <a:pt x="26" y="126"/>
                  <a:pt x="26" y="126"/>
                </a:cubicBezTo>
                <a:cubicBezTo>
                  <a:pt x="36" y="126"/>
                  <a:pt x="36" y="126"/>
                  <a:pt x="36" y="126"/>
                </a:cubicBezTo>
                <a:lnTo>
                  <a:pt x="36" y="136"/>
                </a:lnTo>
                <a:close/>
                <a:moveTo>
                  <a:pt x="26" y="34"/>
                </a:moveTo>
                <a:cubicBezTo>
                  <a:pt x="25" y="33"/>
                  <a:pt x="24" y="33"/>
                  <a:pt x="22" y="33"/>
                </a:cubicBezTo>
                <a:cubicBezTo>
                  <a:pt x="21" y="34"/>
                  <a:pt x="21" y="36"/>
                  <a:pt x="22" y="37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41"/>
                  <a:pt x="24" y="41"/>
                  <a:pt x="23" y="41"/>
                </a:cubicBezTo>
                <a:cubicBezTo>
                  <a:pt x="22" y="41"/>
                  <a:pt x="21" y="42"/>
                  <a:pt x="21" y="43"/>
                </a:cubicBezTo>
                <a:cubicBezTo>
                  <a:pt x="21" y="51"/>
                  <a:pt x="21" y="51"/>
                  <a:pt x="21" y="51"/>
                </a:cubicBezTo>
                <a:cubicBezTo>
                  <a:pt x="21" y="53"/>
                  <a:pt x="22" y="54"/>
                  <a:pt x="23" y="54"/>
                </a:cubicBezTo>
                <a:cubicBezTo>
                  <a:pt x="39" y="54"/>
                  <a:pt x="39" y="54"/>
                  <a:pt x="39" y="54"/>
                </a:cubicBezTo>
                <a:cubicBezTo>
                  <a:pt x="40" y="54"/>
                  <a:pt x="41" y="53"/>
                  <a:pt x="41" y="51"/>
                </a:cubicBezTo>
                <a:cubicBezTo>
                  <a:pt x="41" y="37"/>
                  <a:pt x="41" y="37"/>
                  <a:pt x="41" y="37"/>
                </a:cubicBezTo>
                <a:cubicBezTo>
                  <a:pt x="41" y="36"/>
                  <a:pt x="41" y="36"/>
                  <a:pt x="41" y="36"/>
                </a:cubicBezTo>
                <a:cubicBezTo>
                  <a:pt x="43" y="33"/>
                  <a:pt x="43" y="33"/>
                  <a:pt x="43" y="33"/>
                </a:cubicBezTo>
                <a:cubicBezTo>
                  <a:pt x="44" y="32"/>
                  <a:pt x="43" y="30"/>
                  <a:pt x="42" y="29"/>
                </a:cubicBezTo>
                <a:cubicBezTo>
                  <a:pt x="41" y="29"/>
                  <a:pt x="40" y="29"/>
                  <a:pt x="39" y="30"/>
                </a:cubicBezTo>
                <a:cubicBezTo>
                  <a:pt x="37" y="33"/>
                  <a:pt x="37" y="33"/>
                  <a:pt x="37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28" y="33"/>
                  <a:pt x="27" y="34"/>
                  <a:pt x="27" y="36"/>
                </a:cubicBezTo>
                <a:lnTo>
                  <a:pt x="26" y="34"/>
                </a:lnTo>
                <a:close/>
                <a:moveTo>
                  <a:pt x="36" y="49"/>
                </a:moveTo>
                <a:cubicBezTo>
                  <a:pt x="33" y="49"/>
                  <a:pt x="33" y="49"/>
                  <a:pt x="33" y="49"/>
                </a:cubicBezTo>
                <a:cubicBezTo>
                  <a:pt x="33" y="49"/>
                  <a:pt x="33" y="48"/>
                  <a:pt x="33" y="48"/>
                </a:cubicBezTo>
                <a:cubicBezTo>
                  <a:pt x="36" y="43"/>
                  <a:pt x="36" y="43"/>
                  <a:pt x="36" y="43"/>
                </a:cubicBezTo>
                <a:lnTo>
                  <a:pt x="36" y="49"/>
                </a:lnTo>
                <a:close/>
                <a:moveTo>
                  <a:pt x="29" y="38"/>
                </a:moveTo>
                <a:cubicBezTo>
                  <a:pt x="34" y="38"/>
                  <a:pt x="34" y="38"/>
                  <a:pt x="34" y="38"/>
                </a:cubicBezTo>
                <a:cubicBezTo>
                  <a:pt x="31" y="42"/>
                  <a:pt x="31" y="42"/>
                  <a:pt x="31" y="42"/>
                </a:cubicBezTo>
                <a:cubicBezTo>
                  <a:pt x="28" y="38"/>
                  <a:pt x="28" y="38"/>
                  <a:pt x="28" y="38"/>
                </a:cubicBezTo>
                <a:cubicBezTo>
                  <a:pt x="29" y="38"/>
                  <a:pt x="29" y="38"/>
                  <a:pt x="29" y="38"/>
                </a:cubicBezTo>
                <a:close/>
                <a:moveTo>
                  <a:pt x="29" y="48"/>
                </a:moveTo>
                <a:cubicBezTo>
                  <a:pt x="29" y="48"/>
                  <a:pt x="29" y="49"/>
                  <a:pt x="29" y="49"/>
                </a:cubicBezTo>
                <a:cubicBezTo>
                  <a:pt x="26" y="49"/>
                  <a:pt x="26" y="49"/>
                  <a:pt x="26" y="49"/>
                </a:cubicBezTo>
                <a:cubicBezTo>
                  <a:pt x="26" y="43"/>
                  <a:pt x="26" y="43"/>
                  <a:pt x="26" y="43"/>
                </a:cubicBezTo>
                <a:lnTo>
                  <a:pt x="29" y="48"/>
                </a:lnTo>
                <a:close/>
                <a:moveTo>
                  <a:pt x="95" y="129"/>
                </a:moveTo>
                <a:cubicBezTo>
                  <a:pt x="45" y="129"/>
                  <a:pt x="45" y="129"/>
                  <a:pt x="45" y="129"/>
                </a:cubicBezTo>
                <a:cubicBezTo>
                  <a:pt x="44" y="129"/>
                  <a:pt x="43" y="130"/>
                  <a:pt x="43" y="131"/>
                </a:cubicBezTo>
                <a:cubicBezTo>
                  <a:pt x="43" y="133"/>
                  <a:pt x="44" y="134"/>
                  <a:pt x="45" y="134"/>
                </a:cubicBezTo>
                <a:cubicBezTo>
                  <a:pt x="95" y="134"/>
                  <a:pt x="95" y="134"/>
                  <a:pt x="95" y="134"/>
                </a:cubicBezTo>
                <a:cubicBezTo>
                  <a:pt x="96" y="134"/>
                  <a:pt x="97" y="133"/>
                  <a:pt x="97" y="131"/>
                </a:cubicBezTo>
                <a:cubicBezTo>
                  <a:pt x="97" y="130"/>
                  <a:pt x="96" y="129"/>
                  <a:pt x="95" y="129"/>
                </a:cubicBezTo>
                <a:close/>
                <a:moveTo>
                  <a:pt x="116" y="10"/>
                </a:moveTo>
                <a:cubicBezTo>
                  <a:pt x="91" y="10"/>
                  <a:pt x="91" y="10"/>
                  <a:pt x="91" y="10"/>
                </a:cubicBezTo>
                <a:cubicBezTo>
                  <a:pt x="91" y="2"/>
                  <a:pt x="91" y="2"/>
                  <a:pt x="91" y="2"/>
                </a:cubicBezTo>
                <a:cubicBezTo>
                  <a:pt x="91" y="1"/>
                  <a:pt x="90" y="0"/>
                  <a:pt x="8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8" y="0"/>
                  <a:pt x="27" y="1"/>
                  <a:pt x="27" y="2"/>
                </a:cubicBezTo>
                <a:cubicBezTo>
                  <a:pt x="27" y="10"/>
                  <a:pt x="27" y="10"/>
                  <a:pt x="27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1" y="10"/>
                  <a:pt x="0" y="11"/>
                  <a:pt x="0" y="13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8"/>
                  <a:pt x="1" y="160"/>
                  <a:pt x="2" y="160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18" y="160"/>
                  <a:pt x="119" y="158"/>
                  <a:pt x="119" y="157"/>
                </a:cubicBezTo>
                <a:cubicBezTo>
                  <a:pt x="119" y="13"/>
                  <a:pt x="119" y="13"/>
                  <a:pt x="119" y="13"/>
                </a:cubicBezTo>
                <a:cubicBezTo>
                  <a:pt x="119" y="11"/>
                  <a:pt x="118" y="10"/>
                  <a:pt x="116" y="10"/>
                </a:cubicBezTo>
                <a:close/>
                <a:moveTo>
                  <a:pt x="32" y="5"/>
                </a:moveTo>
                <a:cubicBezTo>
                  <a:pt x="86" y="5"/>
                  <a:pt x="86" y="5"/>
                  <a:pt x="86" y="5"/>
                </a:cubicBezTo>
                <a:cubicBezTo>
                  <a:pt x="86" y="24"/>
                  <a:pt x="86" y="24"/>
                  <a:pt x="86" y="24"/>
                </a:cubicBezTo>
                <a:cubicBezTo>
                  <a:pt x="32" y="24"/>
                  <a:pt x="32" y="24"/>
                  <a:pt x="32" y="24"/>
                </a:cubicBezTo>
                <a:lnTo>
                  <a:pt x="32" y="5"/>
                </a:lnTo>
                <a:close/>
                <a:moveTo>
                  <a:pt x="103" y="50"/>
                </a:moveTo>
                <a:cubicBezTo>
                  <a:pt x="76" y="50"/>
                  <a:pt x="76" y="50"/>
                  <a:pt x="76" y="50"/>
                </a:cubicBezTo>
                <a:cubicBezTo>
                  <a:pt x="76" y="29"/>
                  <a:pt x="76" y="29"/>
                  <a:pt x="76" y="29"/>
                </a:cubicBezTo>
                <a:cubicBezTo>
                  <a:pt x="81" y="29"/>
                  <a:pt x="81" y="29"/>
                  <a:pt x="81" y="29"/>
                </a:cubicBezTo>
                <a:lnTo>
                  <a:pt x="103" y="50"/>
                </a:lnTo>
                <a:close/>
                <a:moveTo>
                  <a:pt x="29" y="29"/>
                </a:moveTo>
                <a:cubicBezTo>
                  <a:pt x="71" y="29"/>
                  <a:pt x="71" y="29"/>
                  <a:pt x="71" y="29"/>
                </a:cubicBezTo>
                <a:cubicBezTo>
                  <a:pt x="71" y="53"/>
                  <a:pt x="71" y="53"/>
                  <a:pt x="71" y="53"/>
                </a:cubicBezTo>
                <a:cubicBezTo>
                  <a:pt x="71" y="54"/>
                  <a:pt x="72" y="55"/>
                  <a:pt x="74" y="55"/>
                </a:cubicBezTo>
                <a:cubicBezTo>
                  <a:pt x="106" y="55"/>
                  <a:pt x="106" y="55"/>
                  <a:pt x="106" y="55"/>
                </a:cubicBezTo>
                <a:cubicBezTo>
                  <a:pt x="106" y="147"/>
                  <a:pt x="106" y="147"/>
                  <a:pt x="106" y="147"/>
                </a:cubicBezTo>
                <a:cubicBezTo>
                  <a:pt x="106" y="148"/>
                  <a:pt x="106" y="148"/>
                  <a:pt x="105" y="148"/>
                </a:cubicBezTo>
                <a:cubicBezTo>
                  <a:pt x="13" y="148"/>
                  <a:pt x="13" y="148"/>
                  <a:pt x="13" y="148"/>
                </a:cubicBezTo>
                <a:cubicBezTo>
                  <a:pt x="13" y="148"/>
                  <a:pt x="12" y="148"/>
                  <a:pt x="12" y="147"/>
                </a:cubicBezTo>
                <a:cubicBezTo>
                  <a:pt x="12" y="22"/>
                  <a:pt x="12" y="22"/>
                  <a:pt x="12" y="22"/>
                </a:cubicBezTo>
                <a:cubicBezTo>
                  <a:pt x="12" y="21"/>
                  <a:pt x="13" y="21"/>
                  <a:pt x="13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8"/>
                  <a:pt x="28" y="29"/>
                  <a:pt x="29" y="29"/>
                </a:cubicBezTo>
                <a:close/>
                <a:moveTo>
                  <a:pt x="114" y="155"/>
                </a:moveTo>
                <a:cubicBezTo>
                  <a:pt x="5" y="155"/>
                  <a:pt x="5" y="155"/>
                  <a:pt x="5" y="155"/>
                </a:cubicBezTo>
                <a:cubicBezTo>
                  <a:pt x="5" y="15"/>
                  <a:pt x="5" y="15"/>
                  <a:pt x="5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7" y="16"/>
                  <a:pt x="27" y="16"/>
                  <a:pt x="27" y="16"/>
                </a:cubicBezTo>
                <a:cubicBezTo>
                  <a:pt x="13" y="16"/>
                  <a:pt x="13" y="16"/>
                  <a:pt x="13" y="16"/>
                </a:cubicBezTo>
                <a:cubicBezTo>
                  <a:pt x="10" y="16"/>
                  <a:pt x="7" y="18"/>
                  <a:pt x="7" y="22"/>
                </a:cubicBezTo>
                <a:cubicBezTo>
                  <a:pt x="7" y="147"/>
                  <a:pt x="7" y="147"/>
                  <a:pt x="7" y="147"/>
                </a:cubicBezTo>
                <a:cubicBezTo>
                  <a:pt x="7" y="150"/>
                  <a:pt x="10" y="153"/>
                  <a:pt x="13" y="153"/>
                </a:cubicBezTo>
                <a:cubicBezTo>
                  <a:pt x="105" y="153"/>
                  <a:pt x="105" y="153"/>
                  <a:pt x="105" y="153"/>
                </a:cubicBezTo>
                <a:cubicBezTo>
                  <a:pt x="109" y="153"/>
                  <a:pt x="111" y="150"/>
                  <a:pt x="111" y="147"/>
                </a:cubicBezTo>
                <a:cubicBezTo>
                  <a:pt x="111" y="53"/>
                  <a:pt x="111" y="53"/>
                  <a:pt x="111" y="53"/>
                </a:cubicBezTo>
                <a:cubicBezTo>
                  <a:pt x="111" y="53"/>
                  <a:pt x="111" y="52"/>
                  <a:pt x="111" y="52"/>
                </a:cubicBezTo>
                <a:cubicBezTo>
                  <a:pt x="111" y="52"/>
                  <a:pt x="111" y="52"/>
                  <a:pt x="111" y="52"/>
                </a:cubicBezTo>
                <a:cubicBezTo>
                  <a:pt x="111" y="52"/>
                  <a:pt x="111" y="52"/>
                  <a:pt x="111" y="52"/>
                </a:cubicBezTo>
                <a:cubicBezTo>
                  <a:pt x="111" y="52"/>
                  <a:pt x="111" y="52"/>
                  <a:pt x="111" y="52"/>
                </a:cubicBezTo>
                <a:cubicBezTo>
                  <a:pt x="111" y="51"/>
                  <a:pt x="111" y="51"/>
                  <a:pt x="110" y="51"/>
                </a:cubicBezTo>
                <a:cubicBezTo>
                  <a:pt x="88" y="29"/>
                  <a:pt x="88" y="29"/>
                  <a:pt x="88" y="29"/>
                </a:cubicBezTo>
                <a:cubicBezTo>
                  <a:pt x="89" y="29"/>
                  <a:pt x="89" y="29"/>
                  <a:pt x="89" y="29"/>
                </a:cubicBezTo>
                <a:cubicBezTo>
                  <a:pt x="90" y="29"/>
                  <a:pt x="91" y="28"/>
                  <a:pt x="91" y="26"/>
                </a:cubicBezTo>
                <a:cubicBezTo>
                  <a:pt x="91" y="15"/>
                  <a:pt x="91" y="15"/>
                  <a:pt x="91" y="15"/>
                </a:cubicBezTo>
                <a:cubicBezTo>
                  <a:pt x="114" y="15"/>
                  <a:pt x="114" y="15"/>
                  <a:pt x="114" y="15"/>
                </a:cubicBezTo>
                <a:lnTo>
                  <a:pt x="114" y="15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FD1EF0BF-D0D6-21A4-8AA7-B635145CC83F}"/>
              </a:ext>
            </a:extLst>
          </p:cNvPr>
          <p:cNvSpPr>
            <a:spLocks noEditPoints="1"/>
          </p:cNvSpPr>
          <p:nvPr/>
        </p:nvSpPr>
        <p:spPr bwMode="auto">
          <a:xfrm>
            <a:off x="3492501" y="1927225"/>
            <a:ext cx="254000" cy="246063"/>
          </a:xfrm>
          <a:custGeom>
            <a:avLst/>
            <a:gdLst>
              <a:gd name="T0" fmla="*/ 119 w 160"/>
              <a:gd name="T1" fmla="*/ 1 h 155"/>
              <a:gd name="T2" fmla="*/ 118 w 160"/>
              <a:gd name="T3" fmla="*/ 0 h 155"/>
              <a:gd name="T4" fmla="*/ 43 w 160"/>
              <a:gd name="T5" fmla="*/ 6 h 155"/>
              <a:gd name="T6" fmla="*/ 48 w 160"/>
              <a:gd name="T7" fmla="*/ 32 h 155"/>
              <a:gd name="T8" fmla="*/ 115 w 160"/>
              <a:gd name="T9" fmla="*/ 5 h 155"/>
              <a:gd name="T10" fmla="*/ 155 w 160"/>
              <a:gd name="T11" fmla="*/ 44 h 155"/>
              <a:gd name="T12" fmla="*/ 49 w 160"/>
              <a:gd name="T13" fmla="*/ 150 h 155"/>
              <a:gd name="T14" fmla="*/ 45 w 160"/>
              <a:gd name="T15" fmla="*/ 76 h 155"/>
              <a:gd name="T16" fmla="*/ 49 w 160"/>
              <a:gd name="T17" fmla="*/ 155 h 155"/>
              <a:gd name="T18" fmla="*/ 160 w 160"/>
              <a:gd name="T19" fmla="*/ 42 h 155"/>
              <a:gd name="T20" fmla="*/ 120 w 160"/>
              <a:gd name="T21" fmla="*/ 39 h 155"/>
              <a:gd name="T22" fmla="*/ 120 w 160"/>
              <a:gd name="T23" fmla="*/ 39 h 155"/>
              <a:gd name="T24" fmla="*/ 58 w 160"/>
              <a:gd name="T25" fmla="*/ 94 h 155"/>
              <a:gd name="T26" fmla="*/ 64 w 160"/>
              <a:gd name="T27" fmla="*/ 94 h 155"/>
              <a:gd name="T28" fmla="*/ 84 w 160"/>
              <a:gd name="T29" fmla="*/ 114 h 155"/>
              <a:gd name="T30" fmla="*/ 113 w 160"/>
              <a:gd name="T31" fmla="*/ 131 h 155"/>
              <a:gd name="T32" fmla="*/ 117 w 160"/>
              <a:gd name="T33" fmla="*/ 128 h 155"/>
              <a:gd name="T34" fmla="*/ 102 w 160"/>
              <a:gd name="T35" fmla="*/ 98 h 155"/>
              <a:gd name="T36" fmla="*/ 19 w 160"/>
              <a:gd name="T37" fmla="*/ 9 h 155"/>
              <a:gd name="T38" fmla="*/ 0 w 160"/>
              <a:gd name="T39" fmla="*/ 25 h 155"/>
              <a:gd name="T40" fmla="*/ 14 w 160"/>
              <a:gd name="T41" fmla="*/ 41 h 155"/>
              <a:gd name="T42" fmla="*/ 20 w 160"/>
              <a:gd name="T43" fmla="*/ 47 h 155"/>
              <a:gd name="T44" fmla="*/ 62 w 160"/>
              <a:gd name="T45" fmla="*/ 92 h 155"/>
              <a:gd name="T46" fmla="*/ 89 w 160"/>
              <a:gd name="T47" fmla="*/ 111 h 155"/>
              <a:gd name="T48" fmla="*/ 107 w 160"/>
              <a:gd name="T49" fmla="*/ 119 h 155"/>
              <a:gd name="T50" fmla="*/ 33 w 160"/>
              <a:gd name="T51" fmla="*/ 38 h 155"/>
              <a:gd name="T52" fmla="*/ 6 w 160"/>
              <a:gd name="T53" fmla="*/ 25 h 155"/>
              <a:gd name="T54" fmla="*/ 16 w 160"/>
              <a:gd name="T55" fmla="*/ 36 h 155"/>
              <a:gd name="T56" fmla="*/ 31 w 160"/>
              <a:gd name="T57" fmla="*/ 29 h 155"/>
              <a:gd name="T58" fmla="*/ 20 w 160"/>
              <a:gd name="T59" fmla="*/ 39 h 155"/>
              <a:gd name="T60" fmla="*/ 87 w 160"/>
              <a:gd name="T61" fmla="*/ 103 h 155"/>
              <a:gd name="T62" fmla="*/ 61 w 160"/>
              <a:gd name="T63" fmla="*/ 130 h 155"/>
              <a:gd name="T64" fmla="*/ 100 w 160"/>
              <a:gd name="T65" fmla="*/ 125 h 155"/>
              <a:gd name="T66" fmla="*/ 61 w 160"/>
              <a:gd name="T67" fmla="*/ 130 h 155"/>
              <a:gd name="T68" fmla="*/ 78 w 160"/>
              <a:gd name="T69" fmla="*/ 111 h 155"/>
              <a:gd name="T70" fmla="*/ 59 w 160"/>
              <a:gd name="T71" fmla="*/ 111 h 155"/>
              <a:gd name="T72" fmla="*/ 108 w 160"/>
              <a:gd name="T73" fmla="*/ 47 h 155"/>
              <a:gd name="T74" fmla="*/ 61 w 160"/>
              <a:gd name="T75" fmla="*/ 42 h 155"/>
              <a:gd name="T76" fmla="*/ 142 w 160"/>
              <a:gd name="T77" fmla="*/ 92 h 155"/>
              <a:gd name="T78" fmla="*/ 104 w 160"/>
              <a:gd name="T79" fmla="*/ 97 h 155"/>
              <a:gd name="T80" fmla="*/ 142 w 160"/>
              <a:gd name="T81" fmla="*/ 92 h 155"/>
              <a:gd name="T82" fmla="*/ 119 w 160"/>
              <a:gd name="T83" fmla="*/ 127 h 155"/>
              <a:gd name="T84" fmla="*/ 144 w 160"/>
              <a:gd name="T85" fmla="*/ 127 h 155"/>
              <a:gd name="T86" fmla="*/ 74 w 160"/>
              <a:gd name="T87" fmla="*/ 59 h 155"/>
              <a:gd name="T88" fmla="*/ 142 w 160"/>
              <a:gd name="T89" fmla="*/ 64 h 155"/>
              <a:gd name="T90" fmla="*/ 142 w 160"/>
              <a:gd name="T91" fmla="*/ 75 h 155"/>
              <a:gd name="T92" fmla="*/ 88 w 160"/>
              <a:gd name="T93" fmla="*/ 80 h 155"/>
              <a:gd name="T94" fmla="*/ 142 w 160"/>
              <a:gd name="T95" fmla="*/ 75 h 155"/>
              <a:gd name="T96" fmla="*/ 110 w 160"/>
              <a:gd name="T97" fmla="*/ 111 h 155"/>
              <a:gd name="T98" fmla="*/ 144 w 160"/>
              <a:gd name="T99" fmla="*/ 111 h 155"/>
              <a:gd name="T100" fmla="*/ 106 w 160"/>
              <a:gd name="T101" fmla="*/ 30 h 155"/>
              <a:gd name="T102" fmla="*/ 61 w 160"/>
              <a:gd name="T103" fmla="*/ 25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55">
                <a:moveTo>
                  <a:pt x="159" y="40"/>
                </a:moveTo>
                <a:cubicBezTo>
                  <a:pt x="119" y="1"/>
                  <a:pt x="119" y="1"/>
                  <a:pt x="119" y="1"/>
                </a:cubicBezTo>
                <a:cubicBezTo>
                  <a:pt x="119" y="1"/>
                  <a:pt x="119" y="1"/>
                  <a:pt x="119" y="1"/>
                </a:cubicBezTo>
                <a:cubicBezTo>
                  <a:pt x="119" y="1"/>
                  <a:pt x="119" y="0"/>
                  <a:pt x="119" y="0"/>
                </a:cubicBezTo>
                <a:cubicBezTo>
                  <a:pt x="119" y="0"/>
                  <a:pt x="118" y="0"/>
                  <a:pt x="11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46" y="0"/>
                  <a:pt x="43" y="3"/>
                  <a:pt x="43" y="6"/>
                </a:cubicBezTo>
                <a:cubicBezTo>
                  <a:pt x="43" y="32"/>
                  <a:pt x="43" y="32"/>
                  <a:pt x="43" y="32"/>
                </a:cubicBezTo>
                <a:cubicBezTo>
                  <a:pt x="43" y="34"/>
                  <a:pt x="44" y="35"/>
                  <a:pt x="45" y="35"/>
                </a:cubicBezTo>
                <a:cubicBezTo>
                  <a:pt x="47" y="35"/>
                  <a:pt x="48" y="34"/>
                  <a:pt x="48" y="32"/>
                </a:cubicBezTo>
                <a:cubicBezTo>
                  <a:pt x="48" y="6"/>
                  <a:pt x="48" y="6"/>
                  <a:pt x="48" y="6"/>
                </a:cubicBezTo>
                <a:cubicBezTo>
                  <a:pt x="48" y="6"/>
                  <a:pt x="48" y="5"/>
                  <a:pt x="49" y="5"/>
                </a:cubicBezTo>
                <a:cubicBezTo>
                  <a:pt x="115" y="5"/>
                  <a:pt x="115" y="5"/>
                  <a:pt x="115" y="5"/>
                </a:cubicBezTo>
                <a:cubicBezTo>
                  <a:pt x="115" y="42"/>
                  <a:pt x="115" y="42"/>
                  <a:pt x="115" y="42"/>
                </a:cubicBezTo>
                <a:cubicBezTo>
                  <a:pt x="115" y="43"/>
                  <a:pt x="116" y="44"/>
                  <a:pt x="118" y="44"/>
                </a:cubicBezTo>
                <a:cubicBezTo>
                  <a:pt x="155" y="44"/>
                  <a:pt x="155" y="44"/>
                  <a:pt x="155" y="44"/>
                </a:cubicBezTo>
                <a:cubicBezTo>
                  <a:pt x="155" y="149"/>
                  <a:pt x="155" y="149"/>
                  <a:pt x="155" y="149"/>
                </a:cubicBezTo>
                <a:cubicBezTo>
                  <a:pt x="155" y="149"/>
                  <a:pt x="155" y="150"/>
                  <a:pt x="154" y="150"/>
                </a:cubicBezTo>
                <a:cubicBezTo>
                  <a:pt x="49" y="150"/>
                  <a:pt x="49" y="150"/>
                  <a:pt x="49" y="150"/>
                </a:cubicBezTo>
                <a:cubicBezTo>
                  <a:pt x="48" y="150"/>
                  <a:pt x="48" y="149"/>
                  <a:pt x="48" y="149"/>
                </a:cubicBezTo>
                <a:cubicBezTo>
                  <a:pt x="48" y="79"/>
                  <a:pt x="48" y="79"/>
                  <a:pt x="48" y="79"/>
                </a:cubicBezTo>
                <a:cubicBezTo>
                  <a:pt x="48" y="77"/>
                  <a:pt x="47" y="76"/>
                  <a:pt x="45" y="76"/>
                </a:cubicBezTo>
                <a:cubicBezTo>
                  <a:pt x="44" y="76"/>
                  <a:pt x="43" y="77"/>
                  <a:pt x="43" y="79"/>
                </a:cubicBezTo>
                <a:cubicBezTo>
                  <a:pt x="43" y="149"/>
                  <a:pt x="43" y="149"/>
                  <a:pt x="43" y="149"/>
                </a:cubicBezTo>
                <a:cubicBezTo>
                  <a:pt x="43" y="152"/>
                  <a:pt x="46" y="155"/>
                  <a:pt x="49" y="155"/>
                </a:cubicBezTo>
                <a:cubicBezTo>
                  <a:pt x="154" y="155"/>
                  <a:pt x="154" y="155"/>
                  <a:pt x="154" y="155"/>
                </a:cubicBezTo>
                <a:cubicBezTo>
                  <a:pt x="157" y="155"/>
                  <a:pt x="160" y="152"/>
                  <a:pt x="160" y="149"/>
                </a:cubicBezTo>
                <a:cubicBezTo>
                  <a:pt x="160" y="42"/>
                  <a:pt x="160" y="42"/>
                  <a:pt x="160" y="42"/>
                </a:cubicBezTo>
                <a:cubicBezTo>
                  <a:pt x="160" y="42"/>
                  <a:pt x="160" y="42"/>
                  <a:pt x="160" y="42"/>
                </a:cubicBezTo>
                <a:cubicBezTo>
                  <a:pt x="160" y="41"/>
                  <a:pt x="160" y="40"/>
                  <a:pt x="159" y="40"/>
                </a:cubicBezTo>
                <a:close/>
                <a:moveTo>
                  <a:pt x="120" y="39"/>
                </a:moveTo>
                <a:cubicBezTo>
                  <a:pt x="120" y="9"/>
                  <a:pt x="120" y="9"/>
                  <a:pt x="120" y="9"/>
                </a:cubicBezTo>
                <a:cubicBezTo>
                  <a:pt x="151" y="39"/>
                  <a:pt x="151" y="39"/>
                  <a:pt x="151" y="39"/>
                </a:cubicBezTo>
                <a:lnTo>
                  <a:pt x="120" y="39"/>
                </a:lnTo>
                <a:close/>
                <a:moveTo>
                  <a:pt x="62" y="92"/>
                </a:moveTo>
                <a:cubicBezTo>
                  <a:pt x="61" y="92"/>
                  <a:pt x="61" y="92"/>
                  <a:pt x="61" y="92"/>
                </a:cubicBezTo>
                <a:cubicBezTo>
                  <a:pt x="59" y="92"/>
                  <a:pt x="58" y="93"/>
                  <a:pt x="58" y="94"/>
                </a:cubicBezTo>
                <a:cubicBezTo>
                  <a:pt x="58" y="95"/>
                  <a:pt x="59" y="97"/>
                  <a:pt x="61" y="97"/>
                </a:cubicBezTo>
                <a:cubicBezTo>
                  <a:pt x="62" y="97"/>
                  <a:pt x="62" y="97"/>
                  <a:pt x="62" y="97"/>
                </a:cubicBezTo>
                <a:cubicBezTo>
                  <a:pt x="63" y="97"/>
                  <a:pt x="64" y="95"/>
                  <a:pt x="64" y="94"/>
                </a:cubicBezTo>
                <a:cubicBezTo>
                  <a:pt x="64" y="94"/>
                  <a:pt x="64" y="94"/>
                  <a:pt x="64" y="93"/>
                </a:cubicBezTo>
                <a:cubicBezTo>
                  <a:pt x="84" y="114"/>
                  <a:pt x="84" y="114"/>
                  <a:pt x="84" y="114"/>
                </a:cubicBezTo>
                <a:cubicBezTo>
                  <a:pt x="84" y="114"/>
                  <a:pt x="84" y="114"/>
                  <a:pt x="84" y="114"/>
                </a:cubicBezTo>
                <a:cubicBezTo>
                  <a:pt x="84" y="114"/>
                  <a:pt x="84" y="115"/>
                  <a:pt x="84" y="115"/>
                </a:cubicBezTo>
                <a:cubicBezTo>
                  <a:pt x="85" y="115"/>
                  <a:pt x="85" y="115"/>
                  <a:pt x="85" y="115"/>
                </a:cubicBezTo>
                <a:cubicBezTo>
                  <a:pt x="113" y="131"/>
                  <a:pt x="113" y="131"/>
                  <a:pt x="113" y="131"/>
                </a:cubicBezTo>
                <a:cubicBezTo>
                  <a:pt x="114" y="131"/>
                  <a:pt x="114" y="131"/>
                  <a:pt x="114" y="131"/>
                </a:cubicBezTo>
                <a:cubicBezTo>
                  <a:pt x="114" y="131"/>
                  <a:pt x="114" y="131"/>
                  <a:pt x="114" y="131"/>
                </a:cubicBezTo>
                <a:cubicBezTo>
                  <a:pt x="116" y="131"/>
                  <a:pt x="117" y="130"/>
                  <a:pt x="117" y="128"/>
                </a:cubicBezTo>
                <a:cubicBezTo>
                  <a:pt x="117" y="128"/>
                  <a:pt x="117" y="127"/>
                  <a:pt x="117" y="127"/>
                </a:cubicBezTo>
                <a:cubicBezTo>
                  <a:pt x="102" y="98"/>
                  <a:pt x="102" y="98"/>
                  <a:pt x="102" y="98"/>
                </a:cubicBezTo>
                <a:cubicBezTo>
                  <a:pt x="102" y="98"/>
                  <a:pt x="102" y="98"/>
                  <a:pt x="102" y="98"/>
                </a:cubicBezTo>
                <a:cubicBezTo>
                  <a:pt x="102" y="98"/>
                  <a:pt x="102" y="97"/>
                  <a:pt x="102" y="97"/>
                </a:cubicBezTo>
                <a:cubicBezTo>
                  <a:pt x="102" y="97"/>
                  <a:pt x="102" y="97"/>
                  <a:pt x="102" y="97"/>
                </a:cubicBezTo>
                <a:cubicBezTo>
                  <a:pt x="19" y="9"/>
                  <a:pt x="19" y="9"/>
                  <a:pt x="19" y="9"/>
                </a:cubicBezTo>
                <a:cubicBezTo>
                  <a:pt x="18" y="8"/>
                  <a:pt x="16" y="8"/>
                  <a:pt x="15" y="9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3"/>
                  <a:pt x="0" y="24"/>
                  <a:pt x="0" y="25"/>
                </a:cubicBezTo>
                <a:cubicBezTo>
                  <a:pt x="0" y="25"/>
                  <a:pt x="0" y="26"/>
                  <a:pt x="1" y="26"/>
                </a:cubicBezTo>
                <a:cubicBezTo>
                  <a:pt x="14" y="41"/>
                  <a:pt x="14" y="41"/>
                  <a:pt x="14" y="41"/>
                </a:cubicBezTo>
                <a:cubicBezTo>
                  <a:pt x="14" y="41"/>
                  <a:pt x="14" y="41"/>
                  <a:pt x="14" y="41"/>
                </a:cubicBezTo>
                <a:cubicBezTo>
                  <a:pt x="14" y="41"/>
                  <a:pt x="14" y="41"/>
                  <a:pt x="14" y="41"/>
                </a:cubicBezTo>
                <a:cubicBezTo>
                  <a:pt x="20" y="47"/>
                  <a:pt x="20" y="47"/>
                  <a:pt x="20" y="47"/>
                </a:cubicBezTo>
                <a:cubicBezTo>
                  <a:pt x="20" y="47"/>
                  <a:pt x="20" y="47"/>
                  <a:pt x="20" y="47"/>
                </a:cubicBezTo>
                <a:cubicBezTo>
                  <a:pt x="20" y="47"/>
                  <a:pt x="20" y="47"/>
                  <a:pt x="20" y="47"/>
                </a:cubicBezTo>
                <a:cubicBezTo>
                  <a:pt x="63" y="92"/>
                  <a:pt x="63" y="92"/>
                  <a:pt x="63" y="92"/>
                </a:cubicBezTo>
                <a:cubicBezTo>
                  <a:pt x="62" y="92"/>
                  <a:pt x="62" y="92"/>
                  <a:pt x="62" y="92"/>
                </a:cubicBezTo>
                <a:close/>
                <a:moveTo>
                  <a:pt x="107" y="119"/>
                </a:moveTo>
                <a:cubicBezTo>
                  <a:pt x="106" y="121"/>
                  <a:pt x="106" y="121"/>
                  <a:pt x="106" y="121"/>
                </a:cubicBezTo>
                <a:cubicBezTo>
                  <a:pt x="89" y="111"/>
                  <a:pt x="89" y="111"/>
                  <a:pt x="89" y="111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99" y="102"/>
                  <a:pt x="99" y="102"/>
                  <a:pt x="99" y="102"/>
                </a:cubicBezTo>
                <a:lnTo>
                  <a:pt x="107" y="119"/>
                </a:lnTo>
                <a:close/>
                <a:moveTo>
                  <a:pt x="96" y="98"/>
                </a:moveTo>
                <a:cubicBezTo>
                  <a:pt x="90" y="100"/>
                  <a:pt x="90" y="100"/>
                  <a:pt x="90" y="100"/>
                </a:cubicBezTo>
                <a:cubicBezTo>
                  <a:pt x="33" y="38"/>
                  <a:pt x="33" y="38"/>
                  <a:pt x="33" y="38"/>
                </a:cubicBezTo>
                <a:cubicBezTo>
                  <a:pt x="36" y="35"/>
                  <a:pt x="36" y="35"/>
                  <a:pt x="36" y="35"/>
                </a:cubicBezTo>
                <a:lnTo>
                  <a:pt x="96" y="98"/>
                </a:lnTo>
                <a:close/>
                <a:moveTo>
                  <a:pt x="6" y="25"/>
                </a:moveTo>
                <a:cubicBezTo>
                  <a:pt x="17" y="14"/>
                  <a:pt x="17" y="14"/>
                  <a:pt x="17" y="14"/>
                </a:cubicBezTo>
                <a:cubicBezTo>
                  <a:pt x="27" y="25"/>
                  <a:pt x="27" y="25"/>
                  <a:pt x="27" y="25"/>
                </a:cubicBezTo>
                <a:cubicBezTo>
                  <a:pt x="16" y="36"/>
                  <a:pt x="16" y="36"/>
                  <a:pt x="16" y="36"/>
                </a:cubicBezTo>
                <a:lnTo>
                  <a:pt x="6" y="25"/>
                </a:lnTo>
                <a:close/>
                <a:moveTo>
                  <a:pt x="20" y="39"/>
                </a:moveTo>
                <a:cubicBezTo>
                  <a:pt x="31" y="29"/>
                  <a:pt x="31" y="29"/>
                  <a:pt x="31" y="29"/>
                </a:cubicBezTo>
                <a:cubicBezTo>
                  <a:pt x="33" y="31"/>
                  <a:pt x="33" y="31"/>
                  <a:pt x="33" y="31"/>
                </a:cubicBezTo>
                <a:cubicBezTo>
                  <a:pt x="22" y="42"/>
                  <a:pt x="22" y="42"/>
                  <a:pt x="22" y="42"/>
                </a:cubicBezTo>
                <a:lnTo>
                  <a:pt x="20" y="39"/>
                </a:lnTo>
                <a:close/>
                <a:moveTo>
                  <a:pt x="25" y="45"/>
                </a:moveTo>
                <a:cubicBezTo>
                  <a:pt x="29" y="42"/>
                  <a:pt x="29" y="42"/>
                  <a:pt x="29" y="42"/>
                </a:cubicBezTo>
                <a:cubicBezTo>
                  <a:pt x="87" y="103"/>
                  <a:pt x="87" y="103"/>
                  <a:pt x="87" y="103"/>
                </a:cubicBezTo>
                <a:cubicBezTo>
                  <a:pt x="85" y="108"/>
                  <a:pt x="85" y="108"/>
                  <a:pt x="85" y="108"/>
                </a:cubicBezTo>
                <a:lnTo>
                  <a:pt x="25" y="45"/>
                </a:lnTo>
                <a:close/>
                <a:moveTo>
                  <a:pt x="61" y="130"/>
                </a:moveTo>
                <a:cubicBezTo>
                  <a:pt x="100" y="130"/>
                  <a:pt x="100" y="130"/>
                  <a:pt x="100" y="130"/>
                </a:cubicBezTo>
                <a:cubicBezTo>
                  <a:pt x="101" y="130"/>
                  <a:pt x="102" y="129"/>
                  <a:pt x="102" y="127"/>
                </a:cubicBezTo>
                <a:cubicBezTo>
                  <a:pt x="102" y="126"/>
                  <a:pt x="101" y="125"/>
                  <a:pt x="100" y="125"/>
                </a:cubicBezTo>
                <a:cubicBezTo>
                  <a:pt x="61" y="125"/>
                  <a:pt x="61" y="125"/>
                  <a:pt x="61" y="125"/>
                </a:cubicBezTo>
                <a:cubicBezTo>
                  <a:pt x="60" y="125"/>
                  <a:pt x="59" y="126"/>
                  <a:pt x="59" y="127"/>
                </a:cubicBezTo>
                <a:cubicBezTo>
                  <a:pt x="59" y="129"/>
                  <a:pt x="60" y="130"/>
                  <a:pt x="61" y="130"/>
                </a:cubicBezTo>
                <a:close/>
                <a:moveTo>
                  <a:pt x="61" y="113"/>
                </a:moveTo>
                <a:cubicBezTo>
                  <a:pt x="76" y="113"/>
                  <a:pt x="76" y="113"/>
                  <a:pt x="76" y="113"/>
                </a:cubicBezTo>
                <a:cubicBezTo>
                  <a:pt x="77" y="113"/>
                  <a:pt x="78" y="112"/>
                  <a:pt x="78" y="111"/>
                </a:cubicBezTo>
                <a:cubicBezTo>
                  <a:pt x="78" y="109"/>
                  <a:pt x="77" y="108"/>
                  <a:pt x="76" y="108"/>
                </a:cubicBezTo>
                <a:cubicBezTo>
                  <a:pt x="61" y="108"/>
                  <a:pt x="61" y="108"/>
                  <a:pt x="61" y="108"/>
                </a:cubicBezTo>
                <a:cubicBezTo>
                  <a:pt x="60" y="108"/>
                  <a:pt x="59" y="109"/>
                  <a:pt x="59" y="111"/>
                </a:cubicBezTo>
                <a:cubicBezTo>
                  <a:pt x="59" y="112"/>
                  <a:pt x="60" y="113"/>
                  <a:pt x="61" y="113"/>
                </a:cubicBezTo>
                <a:close/>
                <a:moveTo>
                  <a:pt x="61" y="47"/>
                </a:moveTo>
                <a:cubicBezTo>
                  <a:pt x="108" y="47"/>
                  <a:pt x="108" y="47"/>
                  <a:pt x="108" y="47"/>
                </a:cubicBezTo>
                <a:cubicBezTo>
                  <a:pt x="110" y="47"/>
                  <a:pt x="111" y="46"/>
                  <a:pt x="111" y="45"/>
                </a:cubicBezTo>
                <a:cubicBezTo>
                  <a:pt x="111" y="43"/>
                  <a:pt x="110" y="42"/>
                  <a:pt x="108" y="42"/>
                </a:cubicBezTo>
                <a:cubicBezTo>
                  <a:pt x="61" y="42"/>
                  <a:pt x="61" y="42"/>
                  <a:pt x="61" y="42"/>
                </a:cubicBezTo>
                <a:cubicBezTo>
                  <a:pt x="60" y="42"/>
                  <a:pt x="59" y="43"/>
                  <a:pt x="59" y="45"/>
                </a:cubicBezTo>
                <a:cubicBezTo>
                  <a:pt x="59" y="46"/>
                  <a:pt x="60" y="47"/>
                  <a:pt x="61" y="47"/>
                </a:cubicBezTo>
                <a:close/>
                <a:moveTo>
                  <a:pt x="142" y="92"/>
                </a:moveTo>
                <a:cubicBezTo>
                  <a:pt x="104" y="92"/>
                  <a:pt x="104" y="92"/>
                  <a:pt x="104" y="92"/>
                </a:cubicBezTo>
                <a:cubicBezTo>
                  <a:pt x="103" y="92"/>
                  <a:pt x="102" y="93"/>
                  <a:pt x="102" y="94"/>
                </a:cubicBezTo>
                <a:cubicBezTo>
                  <a:pt x="102" y="95"/>
                  <a:pt x="103" y="97"/>
                  <a:pt x="104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3" y="97"/>
                  <a:pt x="144" y="95"/>
                  <a:pt x="144" y="94"/>
                </a:cubicBezTo>
                <a:cubicBezTo>
                  <a:pt x="144" y="93"/>
                  <a:pt x="143" y="92"/>
                  <a:pt x="142" y="92"/>
                </a:cubicBezTo>
                <a:close/>
                <a:moveTo>
                  <a:pt x="142" y="125"/>
                </a:moveTo>
                <a:cubicBezTo>
                  <a:pt x="121" y="125"/>
                  <a:pt x="121" y="125"/>
                  <a:pt x="121" y="125"/>
                </a:cubicBezTo>
                <a:cubicBezTo>
                  <a:pt x="120" y="125"/>
                  <a:pt x="119" y="126"/>
                  <a:pt x="119" y="127"/>
                </a:cubicBezTo>
                <a:cubicBezTo>
                  <a:pt x="119" y="129"/>
                  <a:pt x="120" y="130"/>
                  <a:pt x="121" y="130"/>
                </a:cubicBezTo>
                <a:cubicBezTo>
                  <a:pt x="142" y="130"/>
                  <a:pt x="142" y="130"/>
                  <a:pt x="142" y="130"/>
                </a:cubicBezTo>
                <a:cubicBezTo>
                  <a:pt x="143" y="130"/>
                  <a:pt x="144" y="129"/>
                  <a:pt x="144" y="127"/>
                </a:cubicBezTo>
                <a:cubicBezTo>
                  <a:pt x="144" y="126"/>
                  <a:pt x="143" y="125"/>
                  <a:pt x="142" y="125"/>
                </a:cubicBezTo>
                <a:close/>
                <a:moveTo>
                  <a:pt x="142" y="59"/>
                </a:moveTo>
                <a:cubicBezTo>
                  <a:pt x="74" y="59"/>
                  <a:pt x="74" y="59"/>
                  <a:pt x="74" y="59"/>
                </a:cubicBezTo>
                <a:cubicBezTo>
                  <a:pt x="72" y="59"/>
                  <a:pt x="71" y="60"/>
                  <a:pt x="71" y="61"/>
                </a:cubicBezTo>
                <a:cubicBezTo>
                  <a:pt x="71" y="62"/>
                  <a:pt x="72" y="64"/>
                  <a:pt x="74" y="64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43" y="64"/>
                  <a:pt x="144" y="62"/>
                  <a:pt x="144" y="61"/>
                </a:cubicBezTo>
                <a:cubicBezTo>
                  <a:pt x="144" y="60"/>
                  <a:pt x="143" y="59"/>
                  <a:pt x="142" y="59"/>
                </a:cubicBezTo>
                <a:close/>
                <a:moveTo>
                  <a:pt x="142" y="75"/>
                </a:moveTo>
                <a:cubicBezTo>
                  <a:pt x="88" y="75"/>
                  <a:pt x="88" y="75"/>
                  <a:pt x="88" y="75"/>
                </a:cubicBezTo>
                <a:cubicBezTo>
                  <a:pt x="86" y="75"/>
                  <a:pt x="85" y="76"/>
                  <a:pt x="85" y="78"/>
                </a:cubicBezTo>
                <a:cubicBezTo>
                  <a:pt x="85" y="79"/>
                  <a:pt x="86" y="80"/>
                  <a:pt x="88" y="80"/>
                </a:cubicBezTo>
                <a:cubicBezTo>
                  <a:pt x="142" y="80"/>
                  <a:pt x="142" y="80"/>
                  <a:pt x="142" y="80"/>
                </a:cubicBezTo>
                <a:cubicBezTo>
                  <a:pt x="143" y="80"/>
                  <a:pt x="144" y="79"/>
                  <a:pt x="144" y="78"/>
                </a:cubicBezTo>
                <a:cubicBezTo>
                  <a:pt x="144" y="76"/>
                  <a:pt x="143" y="75"/>
                  <a:pt x="142" y="75"/>
                </a:cubicBezTo>
                <a:close/>
                <a:moveTo>
                  <a:pt x="142" y="108"/>
                </a:moveTo>
                <a:cubicBezTo>
                  <a:pt x="112" y="108"/>
                  <a:pt x="112" y="108"/>
                  <a:pt x="112" y="108"/>
                </a:cubicBezTo>
                <a:cubicBezTo>
                  <a:pt x="111" y="108"/>
                  <a:pt x="110" y="109"/>
                  <a:pt x="110" y="111"/>
                </a:cubicBezTo>
                <a:cubicBezTo>
                  <a:pt x="110" y="112"/>
                  <a:pt x="111" y="113"/>
                  <a:pt x="112" y="113"/>
                </a:cubicBezTo>
                <a:cubicBezTo>
                  <a:pt x="142" y="113"/>
                  <a:pt x="142" y="113"/>
                  <a:pt x="142" y="113"/>
                </a:cubicBezTo>
                <a:cubicBezTo>
                  <a:pt x="143" y="113"/>
                  <a:pt x="144" y="112"/>
                  <a:pt x="144" y="111"/>
                </a:cubicBezTo>
                <a:cubicBezTo>
                  <a:pt x="144" y="109"/>
                  <a:pt x="143" y="108"/>
                  <a:pt x="142" y="108"/>
                </a:cubicBezTo>
                <a:close/>
                <a:moveTo>
                  <a:pt x="61" y="30"/>
                </a:moveTo>
                <a:cubicBezTo>
                  <a:pt x="106" y="30"/>
                  <a:pt x="106" y="30"/>
                  <a:pt x="106" y="30"/>
                </a:cubicBezTo>
                <a:cubicBezTo>
                  <a:pt x="108" y="30"/>
                  <a:pt x="109" y="29"/>
                  <a:pt x="109" y="28"/>
                </a:cubicBezTo>
                <a:cubicBezTo>
                  <a:pt x="109" y="27"/>
                  <a:pt x="108" y="25"/>
                  <a:pt x="106" y="25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5"/>
                  <a:pt x="59" y="27"/>
                  <a:pt x="59" y="28"/>
                </a:cubicBezTo>
                <a:cubicBezTo>
                  <a:pt x="59" y="29"/>
                  <a:pt x="60" y="30"/>
                  <a:pt x="61" y="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6ED83E75-F6A3-1190-2D58-F10A19117CFA}"/>
              </a:ext>
            </a:extLst>
          </p:cNvPr>
          <p:cNvSpPr>
            <a:spLocks noEditPoints="1"/>
          </p:cNvSpPr>
          <p:nvPr/>
        </p:nvSpPr>
        <p:spPr bwMode="auto">
          <a:xfrm>
            <a:off x="5154613" y="1924050"/>
            <a:ext cx="233363" cy="254000"/>
          </a:xfrm>
          <a:custGeom>
            <a:avLst/>
            <a:gdLst>
              <a:gd name="T0" fmla="*/ 66 w 147"/>
              <a:gd name="T1" fmla="*/ 31 h 160"/>
              <a:gd name="T2" fmla="*/ 66 w 147"/>
              <a:gd name="T3" fmla="*/ 26 h 160"/>
              <a:gd name="T4" fmla="*/ 17 w 147"/>
              <a:gd name="T5" fmla="*/ 28 h 160"/>
              <a:gd name="T6" fmla="*/ 19 w 147"/>
              <a:gd name="T7" fmla="*/ 48 h 160"/>
              <a:gd name="T8" fmla="*/ 71 w 147"/>
              <a:gd name="T9" fmla="*/ 45 h 160"/>
              <a:gd name="T10" fmla="*/ 19 w 147"/>
              <a:gd name="T11" fmla="*/ 43 h 160"/>
              <a:gd name="T12" fmla="*/ 19 w 147"/>
              <a:gd name="T13" fmla="*/ 48 h 160"/>
              <a:gd name="T14" fmla="*/ 122 w 147"/>
              <a:gd name="T15" fmla="*/ 43 h 160"/>
              <a:gd name="T16" fmla="*/ 121 w 147"/>
              <a:gd name="T17" fmla="*/ 40 h 160"/>
              <a:gd name="T18" fmla="*/ 79 w 147"/>
              <a:gd name="T19" fmla="*/ 0 h 160"/>
              <a:gd name="T20" fmla="*/ 78 w 147"/>
              <a:gd name="T21" fmla="*/ 0 h 160"/>
              <a:gd name="T22" fmla="*/ 78 w 147"/>
              <a:gd name="T23" fmla="*/ 0 h 160"/>
              <a:gd name="T24" fmla="*/ 0 w 147"/>
              <a:gd name="T25" fmla="*/ 6 h 160"/>
              <a:gd name="T26" fmla="*/ 7 w 147"/>
              <a:gd name="T27" fmla="*/ 160 h 160"/>
              <a:gd name="T28" fmla="*/ 122 w 147"/>
              <a:gd name="T29" fmla="*/ 153 h 160"/>
              <a:gd name="T30" fmla="*/ 147 w 147"/>
              <a:gd name="T31" fmla="*/ 98 h 160"/>
              <a:gd name="T32" fmla="*/ 80 w 147"/>
              <a:gd name="T33" fmla="*/ 8 h 160"/>
              <a:gd name="T34" fmla="*/ 80 w 147"/>
              <a:gd name="T35" fmla="*/ 40 h 160"/>
              <a:gd name="T36" fmla="*/ 117 w 147"/>
              <a:gd name="T37" fmla="*/ 153 h 160"/>
              <a:gd name="T38" fmla="*/ 7 w 147"/>
              <a:gd name="T39" fmla="*/ 155 h 160"/>
              <a:gd name="T40" fmla="*/ 5 w 147"/>
              <a:gd name="T41" fmla="*/ 6 h 160"/>
              <a:gd name="T42" fmla="*/ 75 w 147"/>
              <a:gd name="T43" fmla="*/ 5 h 160"/>
              <a:gd name="T44" fmla="*/ 78 w 147"/>
              <a:gd name="T45" fmla="*/ 45 h 160"/>
              <a:gd name="T46" fmla="*/ 117 w 147"/>
              <a:gd name="T47" fmla="*/ 57 h 160"/>
              <a:gd name="T48" fmla="*/ 83 w 147"/>
              <a:gd name="T49" fmla="*/ 60 h 160"/>
              <a:gd name="T50" fmla="*/ 17 w 147"/>
              <a:gd name="T51" fmla="*/ 62 h 160"/>
              <a:gd name="T52" fmla="*/ 75 w 147"/>
              <a:gd name="T53" fmla="*/ 65 h 160"/>
              <a:gd name="T54" fmla="*/ 19 w 147"/>
              <a:gd name="T55" fmla="*/ 77 h 160"/>
              <a:gd name="T56" fmla="*/ 19 w 147"/>
              <a:gd name="T57" fmla="*/ 82 h 160"/>
              <a:gd name="T58" fmla="*/ 60 w 147"/>
              <a:gd name="T59" fmla="*/ 94 h 160"/>
              <a:gd name="T60" fmla="*/ 17 w 147"/>
              <a:gd name="T61" fmla="*/ 97 h 160"/>
              <a:gd name="T62" fmla="*/ 60 w 147"/>
              <a:gd name="T63" fmla="*/ 99 h 160"/>
              <a:gd name="T64" fmla="*/ 19 w 147"/>
              <a:gd name="T65" fmla="*/ 111 h 160"/>
              <a:gd name="T66" fmla="*/ 19 w 147"/>
              <a:gd name="T67" fmla="*/ 116 h 160"/>
              <a:gd name="T68" fmla="*/ 73 w 147"/>
              <a:gd name="T69" fmla="*/ 128 h 160"/>
              <a:gd name="T70" fmla="*/ 17 w 147"/>
              <a:gd name="T71" fmla="*/ 131 h 160"/>
              <a:gd name="T72" fmla="*/ 78 w 147"/>
              <a:gd name="T73" fmla="*/ 133 h 160"/>
              <a:gd name="T74" fmla="*/ 117 w 147"/>
              <a:gd name="T75" fmla="*/ 140 h 160"/>
              <a:gd name="T76" fmla="*/ 104 w 147"/>
              <a:gd name="T77" fmla="*/ 137 h 160"/>
              <a:gd name="T78" fmla="*/ 104 w 147"/>
              <a:gd name="T79" fmla="*/ 59 h 160"/>
              <a:gd name="T80" fmla="*/ 104 w 147"/>
              <a:gd name="T81" fmla="*/ 137 h 160"/>
              <a:gd name="T82" fmla="*/ 112 w 147"/>
              <a:gd name="T83" fmla="*/ 89 h 160"/>
              <a:gd name="T84" fmla="*/ 110 w 147"/>
              <a:gd name="T85" fmla="*/ 68 h 160"/>
              <a:gd name="T86" fmla="*/ 95 w 147"/>
              <a:gd name="T87" fmla="*/ 71 h 160"/>
              <a:gd name="T88" fmla="*/ 76 w 147"/>
              <a:gd name="T89" fmla="*/ 89 h 160"/>
              <a:gd name="T90" fmla="*/ 74 w 147"/>
              <a:gd name="T91" fmla="*/ 104 h 160"/>
              <a:gd name="T92" fmla="*/ 95 w 147"/>
              <a:gd name="T93" fmla="*/ 107 h 160"/>
              <a:gd name="T94" fmla="*/ 97 w 147"/>
              <a:gd name="T95" fmla="*/ 128 h 160"/>
              <a:gd name="T96" fmla="*/ 112 w 147"/>
              <a:gd name="T97" fmla="*/ 125 h 160"/>
              <a:gd name="T98" fmla="*/ 131 w 147"/>
              <a:gd name="T99" fmla="*/ 107 h 160"/>
              <a:gd name="T100" fmla="*/ 133 w 147"/>
              <a:gd name="T101" fmla="*/ 92 h 160"/>
              <a:gd name="T102" fmla="*/ 128 w 147"/>
              <a:gd name="T103" fmla="*/ 102 h 160"/>
              <a:gd name="T104" fmla="*/ 107 w 147"/>
              <a:gd name="T105" fmla="*/ 104 h 160"/>
              <a:gd name="T106" fmla="*/ 100 w 147"/>
              <a:gd name="T107" fmla="*/ 123 h 160"/>
              <a:gd name="T108" fmla="*/ 97 w 147"/>
              <a:gd name="T109" fmla="*/ 102 h 160"/>
              <a:gd name="T110" fmla="*/ 79 w 147"/>
              <a:gd name="T111" fmla="*/ 94 h 160"/>
              <a:gd name="T112" fmla="*/ 100 w 147"/>
              <a:gd name="T113" fmla="*/ 92 h 160"/>
              <a:gd name="T114" fmla="*/ 107 w 147"/>
              <a:gd name="T115" fmla="*/ 73 h 160"/>
              <a:gd name="T116" fmla="*/ 110 w 147"/>
              <a:gd name="T117" fmla="*/ 94 h 160"/>
              <a:gd name="T118" fmla="*/ 128 w 147"/>
              <a:gd name="T119" fmla="*/ 10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7" h="160">
                <a:moveTo>
                  <a:pt x="19" y="31"/>
                </a:moveTo>
                <a:cubicBezTo>
                  <a:pt x="66" y="31"/>
                  <a:pt x="66" y="31"/>
                  <a:pt x="66" y="31"/>
                </a:cubicBezTo>
                <a:cubicBezTo>
                  <a:pt x="67" y="31"/>
                  <a:pt x="69" y="30"/>
                  <a:pt x="69" y="28"/>
                </a:cubicBezTo>
                <a:cubicBezTo>
                  <a:pt x="69" y="27"/>
                  <a:pt x="67" y="26"/>
                  <a:pt x="66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8" y="26"/>
                  <a:pt x="17" y="27"/>
                  <a:pt x="17" y="28"/>
                </a:cubicBezTo>
                <a:cubicBezTo>
                  <a:pt x="17" y="30"/>
                  <a:pt x="18" y="31"/>
                  <a:pt x="19" y="31"/>
                </a:cubicBezTo>
                <a:close/>
                <a:moveTo>
                  <a:pt x="19" y="48"/>
                </a:moveTo>
                <a:cubicBezTo>
                  <a:pt x="68" y="48"/>
                  <a:pt x="68" y="48"/>
                  <a:pt x="68" y="48"/>
                </a:cubicBezTo>
                <a:cubicBezTo>
                  <a:pt x="69" y="48"/>
                  <a:pt x="71" y="47"/>
                  <a:pt x="71" y="45"/>
                </a:cubicBezTo>
                <a:cubicBezTo>
                  <a:pt x="71" y="44"/>
                  <a:pt x="69" y="43"/>
                  <a:pt x="68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18" y="43"/>
                  <a:pt x="17" y="44"/>
                  <a:pt x="17" y="45"/>
                </a:cubicBezTo>
                <a:cubicBezTo>
                  <a:pt x="17" y="47"/>
                  <a:pt x="18" y="48"/>
                  <a:pt x="19" y="48"/>
                </a:cubicBezTo>
                <a:close/>
                <a:moveTo>
                  <a:pt x="122" y="58"/>
                </a:moveTo>
                <a:cubicBezTo>
                  <a:pt x="122" y="43"/>
                  <a:pt x="122" y="43"/>
                  <a:pt x="122" y="43"/>
                </a:cubicBezTo>
                <a:cubicBezTo>
                  <a:pt x="122" y="43"/>
                  <a:pt x="122" y="43"/>
                  <a:pt x="122" y="42"/>
                </a:cubicBezTo>
                <a:cubicBezTo>
                  <a:pt x="122" y="42"/>
                  <a:pt x="121" y="41"/>
                  <a:pt x="121" y="40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0"/>
                  <a:pt x="78" y="0"/>
                  <a:pt x="78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2"/>
                  <a:pt x="0" y="6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3" y="160"/>
                  <a:pt x="7" y="16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19" y="160"/>
                  <a:pt x="122" y="157"/>
                  <a:pt x="122" y="153"/>
                </a:cubicBezTo>
                <a:cubicBezTo>
                  <a:pt x="122" y="138"/>
                  <a:pt x="122" y="138"/>
                  <a:pt x="122" y="138"/>
                </a:cubicBezTo>
                <a:cubicBezTo>
                  <a:pt x="137" y="131"/>
                  <a:pt x="147" y="116"/>
                  <a:pt x="147" y="98"/>
                </a:cubicBezTo>
                <a:cubicBezTo>
                  <a:pt x="147" y="80"/>
                  <a:pt x="137" y="65"/>
                  <a:pt x="122" y="58"/>
                </a:cubicBezTo>
                <a:close/>
                <a:moveTo>
                  <a:pt x="80" y="8"/>
                </a:moveTo>
                <a:cubicBezTo>
                  <a:pt x="113" y="40"/>
                  <a:pt x="113" y="40"/>
                  <a:pt x="113" y="40"/>
                </a:cubicBezTo>
                <a:cubicBezTo>
                  <a:pt x="80" y="40"/>
                  <a:pt x="80" y="40"/>
                  <a:pt x="80" y="40"/>
                </a:cubicBezTo>
                <a:lnTo>
                  <a:pt x="80" y="8"/>
                </a:lnTo>
                <a:close/>
                <a:moveTo>
                  <a:pt x="117" y="153"/>
                </a:moveTo>
                <a:cubicBezTo>
                  <a:pt x="117" y="154"/>
                  <a:pt x="116" y="155"/>
                  <a:pt x="115" y="155"/>
                </a:cubicBezTo>
                <a:cubicBezTo>
                  <a:pt x="7" y="155"/>
                  <a:pt x="7" y="155"/>
                  <a:pt x="7" y="155"/>
                </a:cubicBezTo>
                <a:cubicBezTo>
                  <a:pt x="6" y="155"/>
                  <a:pt x="5" y="154"/>
                  <a:pt x="5" y="153"/>
                </a:cubicBezTo>
                <a:cubicBezTo>
                  <a:pt x="5" y="6"/>
                  <a:pt x="5" y="6"/>
                  <a:pt x="5" y="6"/>
                </a:cubicBezTo>
                <a:cubicBezTo>
                  <a:pt x="5" y="5"/>
                  <a:pt x="6" y="5"/>
                  <a:pt x="7" y="5"/>
                </a:cubicBezTo>
                <a:cubicBezTo>
                  <a:pt x="75" y="5"/>
                  <a:pt x="75" y="5"/>
                  <a:pt x="75" y="5"/>
                </a:cubicBezTo>
                <a:cubicBezTo>
                  <a:pt x="75" y="42"/>
                  <a:pt x="75" y="42"/>
                  <a:pt x="75" y="42"/>
                </a:cubicBezTo>
                <a:cubicBezTo>
                  <a:pt x="75" y="44"/>
                  <a:pt x="76" y="45"/>
                  <a:pt x="78" y="45"/>
                </a:cubicBezTo>
                <a:cubicBezTo>
                  <a:pt x="117" y="45"/>
                  <a:pt x="117" y="45"/>
                  <a:pt x="117" y="45"/>
                </a:cubicBezTo>
                <a:cubicBezTo>
                  <a:pt x="117" y="57"/>
                  <a:pt x="117" y="57"/>
                  <a:pt x="117" y="57"/>
                </a:cubicBezTo>
                <a:cubicBezTo>
                  <a:pt x="112" y="55"/>
                  <a:pt x="108" y="55"/>
                  <a:pt x="104" y="55"/>
                </a:cubicBezTo>
                <a:cubicBezTo>
                  <a:pt x="96" y="55"/>
                  <a:pt x="89" y="57"/>
                  <a:pt x="83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8" y="60"/>
                  <a:pt x="17" y="61"/>
                  <a:pt x="17" y="62"/>
                </a:cubicBezTo>
                <a:cubicBezTo>
                  <a:pt x="17" y="64"/>
                  <a:pt x="18" y="65"/>
                  <a:pt x="19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1" y="68"/>
                  <a:pt x="68" y="72"/>
                  <a:pt x="65" y="77"/>
                </a:cubicBezTo>
                <a:cubicBezTo>
                  <a:pt x="19" y="77"/>
                  <a:pt x="19" y="77"/>
                  <a:pt x="19" y="77"/>
                </a:cubicBezTo>
                <a:cubicBezTo>
                  <a:pt x="18" y="77"/>
                  <a:pt x="17" y="78"/>
                  <a:pt x="17" y="80"/>
                </a:cubicBezTo>
                <a:cubicBezTo>
                  <a:pt x="17" y="81"/>
                  <a:pt x="18" y="82"/>
                  <a:pt x="19" y="82"/>
                </a:cubicBezTo>
                <a:cubicBezTo>
                  <a:pt x="63" y="82"/>
                  <a:pt x="63" y="82"/>
                  <a:pt x="63" y="82"/>
                </a:cubicBezTo>
                <a:cubicBezTo>
                  <a:pt x="62" y="86"/>
                  <a:pt x="61" y="90"/>
                  <a:pt x="60" y="94"/>
                </a:cubicBezTo>
                <a:cubicBezTo>
                  <a:pt x="19" y="94"/>
                  <a:pt x="19" y="94"/>
                  <a:pt x="19" y="94"/>
                </a:cubicBezTo>
                <a:cubicBezTo>
                  <a:pt x="18" y="94"/>
                  <a:pt x="17" y="95"/>
                  <a:pt x="17" y="97"/>
                </a:cubicBezTo>
                <a:cubicBezTo>
                  <a:pt x="17" y="98"/>
                  <a:pt x="18" y="99"/>
                  <a:pt x="19" y="99"/>
                </a:cubicBezTo>
                <a:cubicBezTo>
                  <a:pt x="60" y="99"/>
                  <a:pt x="60" y="99"/>
                  <a:pt x="60" y="99"/>
                </a:cubicBezTo>
                <a:cubicBezTo>
                  <a:pt x="60" y="103"/>
                  <a:pt x="61" y="107"/>
                  <a:pt x="62" y="111"/>
                </a:cubicBezTo>
                <a:cubicBezTo>
                  <a:pt x="19" y="111"/>
                  <a:pt x="19" y="111"/>
                  <a:pt x="19" y="111"/>
                </a:cubicBezTo>
                <a:cubicBezTo>
                  <a:pt x="18" y="111"/>
                  <a:pt x="17" y="112"/>
                  <a:pt x="17" y="114"/>
                </a:cubicBezTo>
                <a:cubicBezTo>
                  <a:pt x="17" y="115"/>
                  <a:pt x="18" y="116"/>
                  <a:pt x="19" y="116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6" y="121"/>
                  <a:pt x="69" y="125"/>
                  <a:pt x="73" y="128"/>
                </a:cubicBezTo>
                <a:cubicBezTo>
                  <a:pt x="19" y="128"/>
                  <a:pt x="19" y="128"/>
                  <a:pt x="19" y="128"/>
                </a:cubicBezTo>
                <a:cubicBezTo>
                  <a:pt x="18" y="128"/>
                  <a:pt x="17" y="130"/>
                  <a:pt x="17" y="131"/>
                </a:cubicBezTo>
                <a:cubicBezTo>
                  <a:pt x="17" y="132"/>
                  <a:pt x="18" y="133"/>
                  <a:pt x="19" y="133"/>
                </a:cubicBezTo>
                <a:cubicBezTo>
                  <a:pt x="78" y="133"/>
                  <a:pt x="78" y="133"/>
                  <a:pt x="78" y="133"/>
                </a:cubicBezTo>
                <a:cubicBezTo>
                  <a:pt x="85" y="139"/>
                  <a:pt x="94" y="142"/>
                  <a:pt x="104" y="142"/>
                </a:cubicBezTo>
                <a:cubicBezTo>
                  <a:pt x="108" y="142"/>
                  <a:pt x="112" y="141"/>
                  <a:pt x="117" y="140"/>
                </a:cubicBezTo>
                <a:lnTo>
                  <a:pt x="117" y="153"/>
                </a:lnTo>
                <a:close/>
                <a:moveTo>
                  <a:pt x="104" y="137"/>
                </a:moveTo>
                <a:cubicBezTo>
                  <a:pt x="82" y="137"/>
                  <a:pt x="65" y="119"/>
                  <a:pt x="65" y="98"/>
                </a:cubicBezTo>
                <a:cubicBezTo>
                  <a:pt x="65" y="77"/>
                  <a:pt x="82" y="59"/>
                  <a:pt x="104" y="59"/>
                </a:cubicBezTo>
                <a:cubicBezTo>
                  <a:pt x="125" y="59"/>
                  <a:pt x="142" y="77"/>
                  <a:pt x="142" y="98"/>
                </a:cubicBezTo>
                <a:cubicBezTo>
                  <a:pt x="142" y="119"/>
                  <a:pt x="125" y="137"/>
                  <a:pt x="104" y="137"/>
                </a:cubicBezTo>
                <a:close/>
                <a:moveTo>
                  <a:pt x="131" y="89"/>
                </a:moveTo>
                <a:cubicBezTo>
                  <a:pt x="112" y="89"/>
                  <a:pt x="112" y="89"/>
                  <a:pt x="112" y="89"/>
                </a:cubicBezTo>
                <a:cubicBezTo>
                  <a:pt x="112" y="71"/>
                  <a:pt x="112" y="71"/>
                  <a:pt x="112" y="71"/>
                </a:cubicBezTo>
                <a:cubicBezTo>
                  <a:pt x="112" y="70"/>
                  <a:pt x="111" y="68"/>
                  <a:pt x="110" y="68"/>
                </a:cubicBezTo>
                <a:cubicBezTo>
                  <a:pt x="97" y="68"/>
                  <a:pt x="97" y="68"/>
                  <a:pt x="97" y="68"/>
                </a:cubicBezTo>
                <a:cubicBezTo>
                  <a:pt x="96" y="68"/>
                  <a:pt x="95" y="70"/>
                  <a:pt x="95" y="71"/>
                </a:cubicBezTo>
                <a:cubicBezTo>
                  <a:pt x="95" y="89"/>
                  <a:pt x="95" y="89"/>
                  <a:pt x="95" y="89"/>
                </a:cubicBezTo>
                <a:cubicBezTo>
                  <a:pt x="76" y="89"/>
                  <a:pt x="76" y="89"/>
                  <a:pt x="76" y="89"/>
                </a:cubicBezTo>
                <a:cubicBezTo>
                  <a:pt x="75" y="89"/>
                  <a:pt x="74" y="90"/>
                  <a:pt x="74" y="92"/>
                </a:cubicBezTo>
                <a:cubicBezTo>
                  <a:pt x="74" y="104"/>
                  <a:pt x="74" y="104"/>
                  <a:pt x="74" y="104"/>
                </a:cubicBezTo>
                <a:cubicBezTo>
                  <a:pt x="74" y="106"/>
                  <a:pt x="75" y="107"/>
                  <a:pt x="76" y="107"/>
                </a:cubicBezTo>
                <a:cubicBezTo>
                  <a:pt x="95" y="107"/>
                  <a:pt x="95" y="107"/>
                  <a:pt x="95" y="107"/>
                </a:cubicBezTo>
                <a:cubicBezTo>
                  <a:pt x="95" y="125"/>
                  <a:pt x="95" y="125"/>
                  <a:pt x="95" y="125"/>
                </a:cubicBezTo>
                <a:cubicBezTo>
                  <a:pt x="95" y="127"/>
                  <a:pt x="96" y="128"/>
                  <a:pt x="97" y="128"/>
                </a:cubicBezTo>
                <a:cubicBezTo>
                  <a:pt x="110" y="128"/>
                  <a:pt x="110" y="128"/>
                  <a:pt x="110" y="128"/>
                </a:cubicBezTo>
                <a:cubicBezTo>
                  <a:pt x="111" y="128"/>
                  <a:pt x="112" y="127"/>
                  <a:pt x="112" y="125"/>
                </a:cubicBezTo>
                <a:cubicBezTo>
                  <a:pt x="112" y="107"/>
                  <a:pt x="112" y="107"/>
                  <a:pt x="112" y="107"/>
                </a:cubicBezTo>
                <a:cubicBezTo>
                  <a:pt x="131" y="107"/>
                  <a:pt x="131" y="107"/>
                  <a:pt x="131" y="107"/>
                </a:cubicBezTo>
                <a:cubicBezTo>
                  <a:pt x="132" y="107"/>
                  <a:pt x="133" y="106"/>
                  <a:pt x="133" y="104"/>
                </a:cubicBezTo>
                <a:cubicBezTo>
                  <a:pt x="133" y="92"/>
                  <a:pt x="133" y="92"/>
                  <a:pt x="133" y="92"/>
                </a:cubicBezTo>
                <a:cubicBezTo>
                  <a:pt x="133" y="90"/>
                  <a:pt x="132" y="89"/>
                  <a:pt x="131" y="89"/>
                </a:cubicBezTo>
                <a:close/>
                <a:moveTo>
                  <a:pt x="128" y="102"/>
                </a:moveTo>
                <a:cubicBezTo>
                  <a:pt x="110" y="102"/>
                  <a:pt x="110" y="102"/>
                  <a:pt x="110" y="102"/>
                </a:cubicBezTo>
                <a:cubicBezTo>
                  <a:pt x="109" y="102"/>
                  <a:pt x="107" y="103"/>
                  <a:pt x="107" y="104"/>
                </a:cubicBezTo>
                <a:cubicBezTo>
                  <a:pt x="107" y="123"/>
                  <a:pt x="107" y="123"/>
                  <a:pt x="107" y="123"/>
                </a:cubicBezTo>
                <a:cubicBezTo>
                  <a:pt x="100" y="123"/>
                  <a:pt x="100" y="123"/>
                  <a:pt x="100" y="123"/>
                </a:cubicBezTo>
                <a:cubicBezTo>
                  <a:pt x="100" y="104"/>
                  <a:pt x="100" y="104"/>
                  <a:pt x="100" y="104"/>
                </a:cubicBezTo>
                <a:cubicBezTo>
                  <a:pt x="100" y="103"/>
                  <a:pt x="99" y="102"/>
                  <a:pt x="97" y="102"/>
                </a:cubicBezTo>
                <a:cubicBezTo>
                  <a:pt x="79" y="102"/>
                  <a:pt x="79" y="102"/>
                  <a:pt x="79" y="102"/>
                </a:cubicBezTo>
                <a:cubicBezTo>
                  <a:pt x="79" y="94"/>
                  <a:pt x="79" y="94"/>
                  <a:pt x="79" y="94"/>
                </a:cubicBezTo>
                <a:cubicBezTo>
                  <a:pt x="97" y="94"/>
                  <a:pt x="97" y="94"/>
                  <a:pt x="97" y="94"/>
                </a:cubicBezTo>
                <a:cubicBezTo>
                  <a:pt x="99" y="94"/>
                  <a:pt x="100" y="93"/>
                  <a:pt x="100" y="92"/>
                </a:cubicBezTo>
                <a:cubicBezTo>
                  <a:pt x="100" y="73"/>
                  <a:pt x="100" y="73"/>
                  <a:pt x="100" y="73"/>
                </a:cubicBezTo>
                <a:cubicBezTo>
                  <a:pt x="107" y="73"/>
                  <a:pt x="107" y="73"/>
                  <a:pt x="107" y="73"/>
                </a:cubicBezTo>
                <a:cubicBezTo>
                  <a:pt x="107" y="92"/>
                  <a:pt x="107" y="92"/>
                  <a:pt x="107" y="92"/>
                </a:cubicBezTo>
                <a:cubicBezTo>
                  <a:pt x="107" y="93"/>
                  <a:pt x="109" y="94"/>
                  <a:pt x="110" y="94"/>
                </a:cubicBezTo>
                <a:cubicBezTo>
                  <a:pt x="128" y="94"/>
                  <a:pt x="128" y="94"/>
                  <a:pt x="128" y="94"/>
                </a:cubicBezTo>
                <a:lnTo>
                  <a:pt x="128" y="10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AFD83927-DC3F-FE2C-025B-42E33A072153}"/>
              </a:ext>
            </a:extLst>
          </p:cNvPr>
          <p:cNvSpPr>
            <a:spLocks noEditPoints="1"/>
          </p:cNvSpPr>
          <p:nvPr/>
        </p:nvSpPr>
        <p:spPr bwMode="auto">
          <a:xfrm>
            <a:off x="5705476" y="1924050"/>
            <a:ext cx="233363" cy="254000"/>
          </a:xfrm>
          <a:custGeom>
            <a:avLst/>
            <a:gdLst>
              <a:gd name="T0" fmla="*/ 66 w 147"/>
              <a:gd name="T1" fmla="*/ 31 h 160"/>
              <a:gd name="T2" fmla="*/ 66 w 147"/>
              <a:gd name="T3" fmla="*/ 26 h 160"/>
              <a:gd name="T4" fmla="*/ 17 w 147"/>
              <a:gd name="T5" fmla="*/ 28 h 160"/>
              <a:gd name="T6" fmla="*/ 19 w 147"/>
              <a:gd name="T7" fmla="*/ 48 h 160"/>
              <a:gd name="T8" fmla="*/ 70 w 147"/>
              <a:gd name="T9" fmla="*/ 45 h 160"/>
              <a:gd name="T10" fmla="*/ 19 w 147"/>
              <a:gd name="T11" fmla="*/ 43 h 160"/>
              <a:gd name="T12" fmla="*/ 19 w 147"/>
              <a:gd name="T13" fmla="*/ 48 h 160"/>
              <a:gd name="T14" fmla="*/ 121 w 147"/>
              <a:gd name="T15" fmla="*/ 43 h 160"/>
              <a:gd name="T16" fmla="*/ 120 w 147"/>
              <a:gd name="T17" fmla="*/ 40 h 160"/>
              <a:gd name="T18" fmla="*/ 79 w 147"/>
              <a:gd name="T19" fmla="*/ 0 h 160"/>
              <a:gd name="T20" fmla="*/ 78 w 147"/>
              <a:gd name="T21" fmla="*/ 0 h 160"/>
              <a:gd name="T22" fmla="*/ 78 w 147"/>
              <a:gd name="T23" fmla="*/ 0 h 160"/>
              <a:gd name="T24" fmla="*/ 0 w 147"/>
              <a:gd name="T25" fmla="*/ 6 h 160"/>
              <a:gd name="T26" fmla="*/ 6 w 147"/>
              <a:gd name="T27" fmla="*/ 160 h 160"/>
              <a:gd name="T28" fmla="*/ 121 w 147"/>
              <a:gd name="T29" fmla="*/ 153 h 160"/>
              <a:gd name="T30" fmla="*/ 147 w 147"/>
              <a:gd name="T31" fmla="*/ 98 h 160"/>
              <a:gd name="T32" fmla="*/ 80 w 147"/>
              <a:gd name="T33" fmla="*/ 8 h 160"/>
              <a:gd name="T34" fmla="*/ 80 w 147"/>
              <a:gd name="T35" fmla="*/ 40 h 160"/>
              <a:gd name="T36" fmla="*/ 116 w 147"/>
              <a:gd name="T37" fmla="*/ 153 h 160"/>
              <a:gd name="T38" fmla="*/ 6 w 147"/>
              <a:gd name="T39" fmla="*/ 155 h 160"/>
              <a:gd name="T40" fmla="*/ 5 w 147"/>
              <a:gd name="T41" fmla="*/ 6 h 160"/>
              <a:gd name="T42" fmla="*/ 75 w 147"/>
              <a:gd name="T43" fmla="*/ 5 h 160"/>
              <a:gd name="T44" fmla="*/ 78 w 147"/>
              <a:gd name="T45" fmla="*/ 45 h 160"/>
              <a:gd name="T46" fmla="*/ 116 w 147"/>
              <a:gd name="T47" fmla="*/ 57 h 160"/>
              <a:gd name="T48" fmla="*/ 82 w 147"/>
              <a:gd name="T49" fmla="*/ 60 h 160"/>
              <a:gd name="T50" fmla="*/ 17 w 147"/>
              <a:gd name="T51" fmla="*/ 62 h 160"/>
              <a:gd name="T52" fmla="*/ 75 w 147"/>
              <a:gd name="T53" fmla="*/ 65 h 160"/>
              <a:gd name="T54" fmla="*/ 19 w 147"/>
              <a:gd name="T55" fmla="*/ 77 h 160"/>
              <a:gd name="T56" fmla="*/ 19 w 147"/>
              <a:gd name="T57" fmla="*/ 82 h 160"/>
              <a:gd name="T58" fmla="*/ 60 w 147"/>
              <a:gd name="T59" fmla="*/ 94 h 160"/>
              <a:gd name="T60" fmla="*/ 17 w 147"/>
              <a:gd name="T61" fmla="*/ 97 h 160"/>
              <a:gd name="T62" fmla="*/ 60 w 147"/>
              <a:gd name="T63" fmla="*/ 99 h 160"/>
              <a:gd name="T64" fmla="*/ 19 w 147"/>
              <a:gd name="T65" fmla="*/ 111 h 160"/>
              <a:gd name="T66" fmla="*/ 19 w 147"/>
              <a:gd name="T67" fmla="*/ 116 h 160"/>
              <a:gd name="T68" fmla="*/ 72 w 147"/>
              <a:gd name="T69" fmla="*/ 128 h 160"/>
              <a:gd name="T70" fmla="*/ 17 w 147"/>
              <a:gd name="T71" fmla="*/ 131 h 160"/>
              <a:gd name="T72" fmla="*/ 78 w 147"/>
              <a:gd name="T73" fmla="*/ 133 h 160"/>
              <a:gd name="T74" fmla="*/ 116 w 147"/>
              <a:gd name="T75" fmla="*/ 140 h 160"/>
              <a:gd name="T76" fmla="*/ 103 w 147"/>
              <a:gd name="T77" fmla="*/ 137 h 160"/>
              <a:gd name="T78" fmla="*/ 103 w 147"/>
              <a:gd name="T79" fmla="*/ 59 h 160"/>
              <a:gd name="T80" fmla="*/ 103 w 147"/>
              <a:gd name="T81" fmla="*/ 137 h 160"/>
              <a:gd name="T82" fmla="*/ 76 w 147"/>
              <a:gd name="T83" fmla="*/ 89 h 160"/>
              <a:gd name="T84" fmla="*/ 74 w 147"/>
              <a:gd name="T85" fmla="*/ 104 h 160"/>
              <a:gd name="T86" fmla="*/ 131 w 147"/>
              <a:gd name="T87" fmla="*/ 107 h 160"/>
              <a:gd name="T88" fmla="*/ 133 w 147"/>
              <a:gd name="T89" fmla="*/ 92 h 160"/>
              <a:gd name="T90" fmla="*/ 128 w 147"/>
              <a:gd name="T91" fmla="*/ 102 h 160"/>
              <a:gd name="T92" fmla="*/ 79 w 147"/>
              <a:gd name="T93" fmla="*/ 94 h 160"/>
              <a:gd name="T94" fmla="*/ 128 w 147"/>
              <a:gd name="T95" fmla="*/ 10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7" h="160">
                <a:moveTo>
                  <a:pt x="19" y="31"/>
                </a:moveTo>
                <a:cubicBezTo>
                  <a:pt x="66" y="31"/>
                  <a:pt x="66" y="31"/>
                  <a:pt x="66" y="31"/>
                </a:cubicBezTo>
                <a:cubicBezTo>
                  <a:pt x="67" y="31"/>
                  <a:pt x="68" y="30"/>
                  <a:pt x="68" y="28"/>
                </a:cubicBezTo>
                <a:cubicBezTo>
                  <a:pt x="68" y="27"/>
                  <a:pt x="67" y="26"/>
                  <a:pt x="66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8" y="26"/>
                  <a:pt x="17" y="27"/>
                  <a:pt x="17" y="28"/>
                </a:cubicBezTo>
                <a:cubicBezTo>
                  <a:pt x="17" y="30"/>
                  <a:pt x="18" y="31"/>
                  <a:pt x="19" y="31"/>
                </a:cubicBezTo>
                <a:close/>
                <a:moveTo>
                  <a:pt x="19" y="48"/>
                </a:moveTo>
                <a:cubicBezTo>
                  <a:pt x="68" y="48"/>
                  <a:pt x="68" y="48"/>
                  <a:pt x="68" y="48"/>
                </a:cubicBezTo>
                <a:cubicBezTo>
                  <a:pt x="69" y="48"/>
                  <a:pt x="70" y="47"/>
                  <a:pt x="70" y="45"/>
                </a:cubicBezTo>
                <a:cubicBezTo>
                  <a:pt x="70" y="44"/>
                  <a:pt x="69" y="43"/>
                  <a:pt x="68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18" y="43"/>
                  <a:pt x="17" y="44"/>
                  <a:pt x="17" y="45"/>
                </a:cubicBezTo>
                <a:cubicBezTo>
                  <a:pt x="17" y="47"/>
                  <a:pt x="18" y="48"/>
                  <a:pt x="19" y="48"/>
                </a:cubicBezTo>
                <a:close/>
                <a:moveTo>
                  <a:pt x="121" y="58"/>
                </a:moveTo>
                <a:cubicBezTo>
                  <a:pt x="121" y="43"/>
                  <a:pt x="121" y="43"/>
                  <a:pt x="121" y="43"/>
                </a:cubicBezTo>
                <a:cubicBezTo>
                  <a:pt x="121" y="43"/>
                  <a:pt x="121" y="43"/>
                  <a:pt x="121" y="42"/>
                </a:cubicBezTo>
                <a:cubicBezTo>
                  <a:pt x="121" y="42"/>
                  <a:pt x="121" y="41"/>
                  <a:pt x="120" y="40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2"/>
                  <a:pt x="0" y="6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3" y="160"/>
                  <a:pt x="6" y="16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19" y="160"/>
                  <a:pt x="121" y="157"/>
                  <a:pt x="121" y="153"/>
                </a:cubicBezTo>
                <a:cubicBezTo>
                  <a:pt x="121" y="138"/>
                  <a:pt x="121" y="138"/>
                  <a:pt x="121" y="138"/>
                </a:cubicBezTo>
                <a:cubicBezTo>
                  <a:pt x="136" y="131"/>
                  <a:pt x="147" y="116"/>
                  <a:pt x="147" y="98"/>
                </a:cubicBezTo>
                <a:cubicBezTo>
                  <a:pt x="147" y="80"/>
                  <a:pt x="136" y="65"/>
                  <a:pt x="121" y="58"/>
                </a:cubicBezTo>
                <a:close/>
                <a:moveTo>
                  <a:pt x="80" y="8"/>
                </a:moveTo>
                <a:cubicBezTo>
                  <a:pt x="113" y="40"/>
                  <a:pt x="113" y="40"/>
                  <a:pt x="113" y="40"/>
                </a:cubicBezTo>
                <a:cubicBezTo>
                  <a:pt x="80" y="40"/>
                  <a:pt x="80" y="40"/>
                  <a:pt x="80" y="40"/>
                </a:cubicBezTo>
                <a:lnTo>
                  <a:pt x="80" y="8"/>
                </a:lnTo>
                <a:close/>
                <a:moveTo>
                  <a:pt x="116" y="153"/>
                </a:moveTo>
                <a:cubicBezTo>
                  <a:pt x="116" y="154"/>
                  <a:pt x="116" y="155"/>
                  <a:pt x="115" y="155"/>
                </a:cubicBezTo>
                <a:cubicBezTo>
                  <a:pt x="6" y="155"/>
                  <a:pt x="6" y="155"/>
                  <a:pt x="6" y="155"/>
                </a:cubicBezTo>
                <a:cubicBezTo>
                  <a:pt x="6" y="155"/>
                  <a:pt x="5" y="154"/>
                  <a:pt x="5" y="153"/>
                </a:cubicBezTo>
                <a:cubicBezTo>
                  <a:pt x="5" y="6"/>
                  <a:pt x="5" y="6"/>
                  <a:pt x="5" y="6"/>
                </a:cubicBezTo>
                <a:cubicBezTo>
                  <a:pt x="5" y="5"/>
                  <a:pt x="6" y="5"/>
                  <a:pt x="6" y="5"/>
                </a:cubicBezTo>
                <a:cubicBezTo>
                  <a:pt x="75" y="5"/>
                  <a:pt x="75" y="5"/>
                  <a:pt x="75" y="5"/>
                </a:cubicBezTo>
                <a:cubicBezTo>
                  <a:pt x="75" y="42"/>
                  <a:pt x="75" y="42"/>
                  <a:pt x="75" y="42"/>
                </a:cubicBezTo>
                <a:cubicBezTo>
                  <a:pt x="75" y="44"/>
                  <a:pt x="76" y="45"/>
                  <a:pt x="78" y="45"/>
                </a:cubicBezTo>
                <a:cubicBezTo>
                  <a:pt x="116" y="45"/>
                  <a:pt x="116" y="45"/>
                  <a:pt x="116" y="45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12" y="55"/>
                  <a:pt x="108" y="55"/>
                  <a:pt x="103" y="55"/>
                </a:cubicBezTo>
                <a:cubicBezTo>
                  <a:pt x="96" y="55"/>
                  <a:pt x="89" y="57"/>
                  <a:pt x="82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8" y="60"/>
                  <a:pt x="17" y="61"/>
                  <a:pt x="17" y="62"/>
                </a:cubicBezTo>
                <a:cubicBezTo>
                  <a:pt x="17" y="64"/>
                  <a:pt x="18" y="65"/>
                  <a:pt x="19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1" y="68"/>
                  <a:pt x="68" y="72"/>
                  <a:pt x="65" y="77"/>
                </a:cubicBezTo>
                <a:cubicBezTo>
                  <a:pt x="19" y="77"/>
                  <a:pt x="19" y="77"/>
                  <a:pt x="19" y="77"/>
                </a:cubicBezTo>
                <a:cubicBezTo>
                  <a:pt x="18" y="77"/>
                  <a:pt x="17" y="78"/>
                  <a:pt x="17" y="80"/>
                </a:cubicBezTo>
                <a:cubicBezTo>
                  <a:pt x="17" y="81"/>
                  <a:pt x="18" y="82"/>
                  <a:pt x="19" y="82"/>
                </a:cubicBezTo>
                <a:cubicBezTo>
                  <a:pt x="63" y="82"/>
                  <a:pt x="63" y="82"/>
                  <a:pt x="63" y="82"/>
                </a:cubicBezTo>
                <a:cubicBezTo>
                  <a:pt x="61" y="86"/>
                  <a:pt x="61" y="90"/>
                  <a:pt x="60" y="94"/>
                </a:cubicBezTo>
                <a:cubicBezTo>
                  <a:pt x="19" y="94"/>
                  <a:pt x="19" y="94"/>
                  <a:pt x="19" y="94"/>
                </a:cubicBezTo>
                <a:cubicBezTo>
                  <a:pt x="18" y="94"/>
                  <a:pt x="17" y="95"/>
                  <a:pt x="17" y="97"/>
                </a:cubicBezTo>
                <a:cubicBezTo>
                  <a:pt x="17" y="98"/>
                  <a:pt x="18" y="99"/>
                  <a:pt x="19" y="99"/>
                </a:cubicBezTo>
                <a:cubicBezTo>
                  <a:pt x="60" y="99"/>
                  <a:pt x="60" y="99"/>
                  <a:pt x="60" y="99"/>
                </a:cubicBezTo>
                <a:cubicBezTo>
                  <a:pt x="60" y="103"/>
                  <a:pt x="61" y="107"/>
                  <a:pt x="62" y="111"/>
                </a:cubicBezTo>
                <a:cubicBezTo>
                  <a:pt x="19" y="111"/>
                  <a:pt x="19" y="111"/>
                  <a:pt x="19" y="111"/>
                </a:cubicBezTo>
                <a:cubicBezTo>
                  <a:pt x="18" y="111"/>
                  <a:pt x="17" y="112"/>
                  <a:pt x="17" y="114"/>
                </a:cubicBezTo>
                <a:cubicBezTo>
                  <a:pt x="17" y="115"/>
                  <a:pt x="18" y="116"/>
                  <a:pt x="19" y="116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6" y="121"/>
                  <a:pt x="69" y="125"/>
                  <a:pt x="72" y="128"/>
                </a:cubicBezTo>
                <a:cubicBezTo>
                  <a:pt x="19" y="128"/>
                  <a:pt x="19" y="128"/>
                  <a:pt x="19" y="128"/>
                </a:cubicBezTo>
                <a:cubicBezTo>
                  <a:pt x="18" y="128"/>
                  <a:pt x="17" y="130"/>
                  <a:pt x="17" y="131"/>
                </a:cubicBezTo>
                <a:cubicBezTo>
                  <a:pt x="17" y="132"/>
                  <a:pt x="18" y="133"/>
                  <a:pt x="19" y="133"/>
                </a:cubicBezTo>
                <a:cubicBezTo>
                  <a:pt x="78" y="133"/>
                  <a:pt x="78" y="133"/>
                  <a:pt x="78" y="133"/>
                </a:cubicBezTo>
                <a:cubicBezTo>
                  <a:pt x="85" y="139"/>
                  <a:pt x="94" y="142"/>
                  <a:pt x="103" y="142"/>
                </a:cubicBezTo>
                <a:cubicBezTo>
                  <a:pt x="108" y="142"/>
                  <a:pt x="112" y="141"/>
                  <a:pt x="116" y="140"/>
                </a:cubicBezTo>
                <a:lnTo>
                  <a:pt x="116" y="153"/>
                </a:lnTo>
                <a:close/>
                <a:moveTo>
                  <a:pt x="103" y="137"/>
                </a:moveTo>
                <a:cubicBezTo>
                  <a:pt x="82" y="137"/>
                  <a:pt x="65" y="119"/>
                  <a:pt x="65" y="98"/>
                </a:cubicBezTo>
                <a:cubicBezTo>
                  <a:pt x="65" y="77"/>
                  <a:pt x="82" y="59"/>
                  <a:pt x="103" y="59"/>
                </a:cubicBezTo>
                <a:cubicBezTo>
                  <a:pt x="125" y="59"/>
                  <a:pt x="142" y="77"/>
                  <a:pt x="142" y="98"/>
                </a:cubicBezTo>
                <a:cubicBezTo>
                  <a:pt x="142" y="119"/>
                  <a:pt x="125" y="137"/>
                  <a:pt x="103" y="137"/>
                </a:cubicBezTo>
                <a:close/>
                <a:moveTo>
                  <a:pt x="131" y="89"/>
                </a:moveTo>
                <a:cubicBezTo>
                  <a:pt x="76" y="89"/>
                  <a:pt x="76" y="89"/>
                  <a:pt x="76" y="89"/>
                </a:cubicBezTo>
                <a:cubicBezTo>
                  <a:pt x="75" y="89"/>
                  <a:pt x="74" y="90"/>
                  <a:pt x="74" y="92"/>
                </a:cubicBezTo>
                <a:cubicBezTo>
                  <a:pt x="74" y="104"/>
                  <a:pt x="74" y="104"/>
                  <a:pt x="74" y="104"/>
                </a:cubicBezTo>
                <a:cubicBezTo>
                  <a:pt x="74" y="106"/>
                  <a:pt x="75" y="107"/>
                  <a:pt x="76" y="107"/>
                </a:cubicBezTo>
                <a:cubicBezTo>
                  <a:pt x="131" y="107"/>
                  <a:pt x="131" y="107"/>
                  <a:pt x="131" y="107"/>
                </a:cubicBezTo>
                <a:cubicBezTo>
                  <a:pt x="132" y="107"/>
                  <a:pt x="133" y="106"/>
                  <a:pt x="133" y="104"/>
                </a:cubicBezTo>
                <a:cubicBezTo>
                  <a:pt x="133" y="92"/>
                  <a:pt x="133" y="92"/>
                  <a:pt x="133" y="92"/>
                </a:cubicBezTo>
                <a:cubicBezTo>
                  <a:pt x="133" y="90"/>
                  <a:pt x="132" y="89"/>
                  <a:pt x="131" y="89"/>
                </a:cubicBezTo>
                <a:close/>
                <a:moveTo>
                  <a:pt x="128" y="102"/>
                </a:moveTo>
                <a:cubicBezTo>
                  <a:pt x="79" y="102"/>
                  <a:pt x="79" y="102"/>
                  <a:pt x="79" y="102"/>
                </a:cubicBezTo>
                <a:cubicBezTo>
                  <a:pt x="79" y="94"/>
                  <a:pt x="79" y="94"/>
                  <a:pt x="79" y="94"/>
                </a:cubicBezTo>
                <a:cubicBezTo>
                  <a:pt x="128" y="94"/>
                  <a:pt x="128" y="94"/>
                  <a:pt x="128" y="94"/>
                </a:cubicBezTo>
                <a:lnTo>
                  <a:pt x="128" y="10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17DC3C95-F8BC-06D3-ADFC-50CDAE4F0797}"/>
              </a:ext>
            </a:extLst>
          </p:cNvPr>
          <p:cNvSpPr>
            <a:spLocks noEditPoints="1"/>
          </p:cNvSpPr>
          <p:nvPr/>
        </p:nvSpPr>
        <p:spPr bwMode="auto">
          <a:xfrm>
            <a:off x="6807201" y="1924050"/>
            <a:ext cx="233363" cy="254000"/>
          </a:xfrm>
          <a:custGeom>
            <a:avLst/>
            <a:gdLst>
              <a:gd name="T0" fmla="*/ 66 w 147"/>
              <a:gd name="T1" fmla="*/ 31 h 160"/>
              <a:gd name="T2" fmla="*/ 66 w 147"/>
              <a:gd name="T3" fmla="*/ 26 h 160"/>
              <a:gd name="T4" fmla="*/ 16 w 147"/>
              <a:gd name="T5" fmla="*/ 28 h 160"/>
              <a:gd name="T6" fmla="*/ 19 w 147"/>
              <a:gd name="T7" fmla="*/ 48 h 160"/>
              <a:gd name="T8" fmla="*/ 70 w 147"/>
              <a:gd name="T9" fmla="*/ 45 h 160"/>
              <a:gd name="T10" fmla="*/ 19 w 147"/>
              <a:gd name="T11" fmla="*/ 43 h 160"/>
              <a:gd name="T12" fmla="*/ 19 w 147"/>
              <a:gd name="T13" fmla="*/ 48 h 160"/>
              <a:gd name="T14" fmla="*/ 121 w 147"/>
              <a:gd name="T15" fmla="*/ 43 h 160"/>
              <a:gd name="T16" fmla="*/ 120 w 147"/>
              <a:gd name="T17" fmla="*/ 40 h 160"/>
              <a:gd name="T18" fmla="*/ 79 w 147"/>
              <a:gd name="T19" fmla="*/ 0 h 160"/>
              <a:gd name="T20" fmla="*/ 78 w 147"/>
              <a:gd name="T21" fmla="*/ 0 h 160"/>
              <a:gd name="T22" fmla="*/ 77 w 147"/>
              <a:gd name="T23" fmla="*/ 0 h 160"/>
              <a:gd name="T24" fmla="*/ 0 w 147"/>
              <a:gd name="T25" fmla="*/ 6 h 160"/>
              <a:gd name="T26" fmla="*/ 6 w 147"/>
              <a:gd name="T27" fmla="*/ 160 h 160"/>
              <a:gd name="T28" fmla="*/ 121 w 147"/>
              <a:gd name="T29" fmla="*/ 153 h 160"/>
              <a:gd name="T30" fmla="*/ 147 w 147"/>
              <a:gd name="T31" fmla="*/ 98 h 160"/>
              <a:gd name="T32" fmla="*/ 80 w 147"/>
              <a:gd name="T33" fmla="*/ 8 h 160"/>
              <a:gd name="T34" fmla="*/ 80 w 147"/>
              <a:gd name="T35" fmla="*/ 40 h 160"/>
              <a:gd name="T36" fmla="*/ 116 w 147"/>
              <a:gd name="T37" fmla="*/ 153 h 160"/>
              <a:gd name="T38" fmla="*/ 6 w 147"/>
              <a:gd name="T39" fmla="*/ 155 h 160"/>
              <a:gd name="T40" fmla="*/ 5 w 147"/>
              <a:gd name="T41" fmla="*/ 6 h 160"/>
              <a:gd name="T42" fmla="*/ 75 w 147"/>
              <a:gd name="T43" fmla="*/ 5 h 160"/>
              <a:gd name="T44" fmla="*/ 77 w 147"/>
              <a:gd name="T45" fmla="*/ 45 h 160"/>
              <a:gd name="T46" fmla="*/ 116 w 147"/>
              <a:gd name="T47" fmla="*/ 57 h 160"/>
              <a:gd name="T48" fmla="*/ 82 w 147"/>
              <a:gd name="T49" fmla="*/ 60 h 160"/>
              <a:gd name="T50" fmla="*/ 16 w 147"/>
              <a:gd name="T51" fmla="*/ 62 h 160"/>
              <a:gd name="T52" fmla="*/ 75 w 147"/>
              <a:gd name="T53" fmla="*/ 65 h 160"/>
              <a:gd name="T54" fmla="*/ 19 w 147"/>
              <a:gd name="T55" fmla="*/ 77 h 160"/>
              <a:gd name="T56" fmla="*/ 19 w 147"/>
              <a:gd name="T57" fmla="*/ 82 h 160"/>
              <a:gd name="T58" fmla="*/ 60 w 147"/>
              <a:gd name="T59" fmla="*/ 94 h 160"/>
              <a:gd name="T60" fmla="*/ 16 w 147"/>
              <a:gd name="T61" fmla="*/ 97 h 160"/>
              <a:gd name="T62" fmla="*/ 60 w 147"/>
              <a:gd name="T63" fmla="*/ 99 h 160"/>
              <a:gd name="T64" fmla="*/ 19 w 147"/>
              <a:gd name="T65" fmla="*/ 111 h 160"/>
              <a:gd name="T66" fmla="*/ 19 w 147"/>
              <a:gd name="T67" fmla="*/ 116 h 160"/>
              <a:gd name="T68" fmla="*/ 72 w 147"/>
              <a:gd name="T69" fmla="*/ 128 h 160"/>
              <a:gd name="T70" fmla="*/ 16 w 147"/>
              <a:gd name="T71" fmla="*/ 131 h 160"/>
              <a:gd name="T72" fmla="*/ 78 w 147"/>
              <a:gd name="T73" fmla="*/ 133 h 160"/>
              <a:gd name="T74" fmla="*/ 116 w 147"/>
              <a:gd name="T75" fmla="*/ 140 h 160"/>
              <a:gd name="T76" fmla="*/ 103 w 147"/>
              <a:gd name="T77" fmla="*/ 137 h 160"/>
              <a:gd name="T78" fmla="*/ 103 w 147"/>
              <a:gd name="T79" fmla="*/ 59 h 160"/>
              <a:gd name="T80" fmla="*/ 103 w 147"/>
              <a:gd name="T81" fmla="*/ 137 h 160"/>
              <a:gd name="T82" fmla="*/ 125 w 147"/>
              <a:gd name="T83" fmla="*/ 74 h 160"/>
              <a:gd name="T84" fmla="*/ 99 w 147"/>
              <a:gd name="T85" fmla="*/ 99 h 160"/>
              <a:gd name="T86" fmla="*/ 85 w 147"/>
              <a:gd name="T87" fmla="*/ 85 h 160"/>
              <a:gd name="T88" fmla="*/ 74 w 147"/>
              <a:gd name="T89" fmla="*/ 97 h 160"/>
              <a:gd name="T90" fmla="*/ 97 w 147"/>
              <a:gd name="T91" fmla="*/ 127 h 160"/>
              <a:gd name="T92" fmla="*/ 101 w 147"/>
              <a:gd name="T93" fmla="*/ 127 h 160"/>
              <a:gd name="T94" fmla="*/ 135 w 147"/>
              <a:gd name="T95" fmla="*/ 85 h 160"/>
              <a:gd name="T96" fmla="*/ 79 w 147"/>
              <a:gd name="T97" fmla="*/ 98 h 160"/>
              <a:gd name="T98" fmla="*/ 97 w 147"/>
              <a:gd name="T99" fmla="*/ 105 h 160"/>
              <a:gd name="T100" fmla="*/ 124 w 147"/>
              <a:gd name="T101" fmla="*/ 79 h 160"/>
              <a:gd name="T102" fmla="*/ 99 w 147"/>
              <a:gd name="T103" fmla="*/ 1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7" h="160">
                <a:moveTo>
                  <a:pt x="19" y="31"/>
                </a:moveTo>
                <a:cubicBezTo>
                  <a:pt x="66" y="31"/>
                  <a:pt x="66" y="31"/>
                  <a:pt x="66" y="31"/>
                </a:cubicBezTo>
                <a:cubicBezTo>
                  <a:pt x="67" y="31"/>
                  <a:pt x="68" y="30"/>
                  <a:pt x="68" y="28"/>
                </a:cubicBezTo>
                <a:cubicBezTo>
                  <a:pt x="68" y="27"/>
                  <a:pt x="67" y="26"/>
                  <a:pt x="66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8" y="26"/>
                  <a:pt x="16" y="27"/>
                  <a:pt x="16" y="28"/>
                </a:cubicBezTo>
                <a:cubicBezTo>
                  <a:pt x="16" y="30"/>
                  <a:pt x="18" y="31"/>
                  <a:pt x="19" y="31"/>
                </a:cubicBezTo>
                <a:close/>
                <a:moveTo>
                  <a:pt x="19" y="48"/>
                </a:moveTo>
                <a:cubicBezTo>
                  <a:pt x="68" y="48"/>
                  <a:pt x="68" y="48"/>
                  <a:pt x="68" y="48"/>
                </a:cubicBezTo>
                <a:cubicBezTo>
                  <a:pt x="69" y="48"/>
                  <a:pt x="70" y="47"/>
                  <a:pt x="70" y="45"/>
                </a:cubicBezTo>
                <a:cubicBezTo>
                  <a:pt x="70" y="44"/>
                  <a:pt x="69" y="43"/>
                  <a:pt x="68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18" y="43"/>
                  <a:pt x="16" y="44"/>
                  <a:pt x="16" y="45"/>
                </a:cubicBezTo>
                <a:cubicBezTo>
                  <a:pt x="16" y="47"/>
                  <a:pt x="18" y="48"/>
                  <a:pt x="19" y="48"/>
                </a:cubicBezTo>
                <a:close/>
                <a:moveTo>
                  <a:pt x="121" y="58"/>
                </a:moveTo>
                <a:cubicBezTo>
                  <a:pt x="121" y="43"/>
                  <a:pt x="121" y="43"/>
                  <a:pt x="121" y="43"/>
                </a:cubicBezTo>
                <a:cubicBezTo>
                  <a:pt x="121" y="43"/>
                  <a:pt x="121" y="43"/>
                  <a:pt x="121" y="42"/>
                </a:cubicBezTo>
                <a:cubicBezTo>
                  <a:pt x="121" y="42"/>
                  <a:pt x="121" y="41"/>
                  <a:pt x="120" y="40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0"/>
                  <a:pt x="78" y="0"/>
                  <a:pt x="78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78" y="0"/>
                  <a:pt x="78" y="0"/>
                  <a:pt x="77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2"/>
                  <a:pt x="0" y="6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3" y="160"/>
                  <a:pt x="6" y="16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18" y="160"/>
                  <a:pt x="121" y="157"/>
                  <a:pt x="121" y="153"/>
                </a:cubicBezTo>
                <a:cubicBezTo>
                  <a:pt x="121" y="138"/>
                  <a:pt x="121" y="138"/>
                  <a:pt x="121" y="138"/>
                </a:cubicBezTo>
                <a:cubicBezTo>
                  <a:pt x="136" y="131"/>
                  <a:pt x="147" y="116"/>
                  <a:pt x="147" y="98"/>
                </a:cubicBezTo>
                <a:cubicBezTo>
                  <a:pt x="147" y="80"/>
                  <a:pt x="136" y="65"/>
                  <a:pt x="121" y="58"/>
                </a:cubicBezTo>
                <a:close/>
                <a:moveTo>
                  <a:pt x="80" y="8"/>
                </a:moveTo>
                <a:cubicBezTo>
                  <a:pt x="113" y="40"/>
                  <a:pt x="113" y="40"/>
                  <a:pt x="113" y="40"/>
                </a:cubicBezTo>
                <a:cubicBezTo>
                  <a:pt x="80" y="40"/>
                  <a:pt x="80" y="40"/>
                  <a:pt x="80" y="40"/>
                </a:cubicBezTo>
                <a:lnTo>
                  <a:pt x="80" y="8"/>
                </a:lnTo>
                <a:close/>
                <a:moveTo>
                  <a:pt x="116" y="153"/>
                </a:moveTo>
                <a:cubicBezTo>
                  <a:pt x="116" y="154"/>
                  <a:pt x="116" y="155"/>
                  <a:pt x="115" y="155"/>
                </a:cubicBezTo>
                <a:cubicBezTo>
                  <a:pt x="6" y="155"/>
                  <a:pt x="6" y="155"/>
                  <a:pt x="6" y="155"/>
                </a:cubicBezTo>
                <a:cubicBezTo>
                  <a:pt x="5" y="155"/>
                  <a:pt x="5" y="154"/>
                  <a:pt x="5" y="153"/>
                </a:cubicBezTo>
                <a:cubicBezTo>
                  <a:pt x="5" y="6"/>
                  <a:pt x="5" y="6"/>
                  <a:pt x="5" y="6"/>
                </a:cubicBezTo>
                <a:cubicBezTo>
                  <a:pt x="5" y="5"/>
                  <a:pt x="5" y="5"/>
                  <a:pt x="6" y="5"/>
                </a:cubicBezTo>
                <a:cubicBezTo>
                  <a:pt x="75" y="5"/>
                  <a:pt x="75" y="5"/>
                  <a:pt x="75" y="5"/>
                </a:cubicBezTo>
                <a:cubicBezTo>
                  <a:pt x="75" y="42"/>
                  <a:pt x="75" y="42"/>
                  <a:pt x="75" y="42"/>
                </a:cubicBezTo>
                <a:cubicBezTo>
                  <a:pt x="75" y="44"/>
                  <a:pt x="76" y="45"/>
                  <a:pt x="77" y="45"/>
                </a:cubicBezTo>
                <a:cubicBezTo>
                  <a:pt x="116" y="45"/>
                  <a:pt x="116" y="45"/>
                  <a:pt x="116" y="45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12" y="55"/>
                  <a:pt x="108" y="55"/>
                  <a:pt x="103" y="55"/>
                </a:cubicBezTo>
                <a:cubicBezTo>
                  <a:pt x="96" y="55"/>
                  <a:pt x="88" y="57"/>
                  <a:pt x="82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8" y="60"/>
                  <a:pt x="16" y="61"/>
                  <a:pt x="16" y="62"/>
                </a:cubicBezTo>
                <a:cubicBezTo>
                  <a:pt x="16" y="64"/>
                  <a:pt x="18" y="65"/>
                  <a:pt x="19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1" y="68"/>
                  <a:pt x="68" y="72"/>
                  <a:pt x="65" y="77"/>
                </a:cubicBezTo>
                <a:cubicBezTo>
                  <a:pt x="19" y="77"/>
                  <a:pt x="19" y="77"/>
                  <a:pt x="19" y="77"/>
                </a:cubicBezTo>
                <a:cubicBezTo>
                  <a:pt x="18" y="77"/>
                  <a:pt x="16" y="78"/>
                  <a:pt x="16" y="80"/>
                </a:cubicBezTo>
                <a:cubicBezTo>
                  <a:pt x="16" y="81"/>
                  <a:pt x="18" y="82"/>
                  <a:pt x="19" y="82"/>
                </a:cubicBezTo>
                <a:cubicBezTo>
                  <a:pt x="63" y="82"/>
                  <a:pt x="63" y="82"/>
                  <a:pt x="63" y="82"/>
                </a:cubicBezTo>
                <a:cubicBezTo>
                  <a:pt x="61" y="86"/>
                  <a:pt x="60" y="90"/>
                  <a:pt x="60" y="94"/>
                </a:cubicBezTo>
                <a:cubicBezTo>
                  <a:pt x="19" y="94"/>
                  <a:pt x="19" y="94"/>
                  <a:pt x="19" y="94"/>
                </a:cubicBezTo>
                <a:cubicBezTo>
                  <a:pt x="18" y="94"/>
                  <a:pt x="16" y="95"/>
                  <a:pt x="16" y="97"/>
                </a:cubicBezTo>
                <a:cubicBezTo>
                  <a:pt x="16" y="98"/>
                  <a:pt x="18" y="99"/>
                  <a:pt x="19" y="99"/>
                </a:cubicBezTo>
                <a:cubicBezTo>
                  <a:pt x="60" y="99"/>
                  <a:pt x="60" y="99"/>
                  <a:pt x="60" y="99"/>
                </a:cubicBezTo>
                <a:cubicBezTo>
                  <a:pt x="60" y="103"/>
                  <a:pt x="61" y="107"/>
                  <a:pt x="62" y="111"/>
                </a:cubicBezTo>
                <a:cubicBezTo>
                  <a:pt x="19" y="111"/>
                  <a:pt x="19" y="111"/>
                  <a:pt x="19" y="111"/>
                </a:cubicBezTo>
                <a:cubicBezTo>
                  <a:pt x="18" y="111"/>
                  <a:pt x="16" y="112"/>
                  <a:pt x="16" y="114"/>
                </a:cubicBezTo>
                <a:cubicBezTo>
                  <a:pt x="16" y="115"/>
                  <a:pt x="18" y="116"/>
                  <a:pt x="19" y="116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6" y="121"/>
                  <a:pt x="69" y="125"/>
                  <a:pt x="72" y="128"/>
                </a:cubicBezTo>
                <a:cubicBezTo>
                  <a:pt x="19" y="128"/>
                  <a:pt x="19" y="128"/>
                  <a:pt x="19" y="128"/>
                </a:cubicBezTo>
                <a:cubicBezTo>
                  <a:pt x="18" y="128"/>
                  <a:pt x="16" y="130"/>
                  <a:pt x="16" y="131"/>
                </a:cubicBezTo>
                <a:cubicBezTo>
                  <a:pt x="16" y="132"/>
                  <a:pt x="18" y="133"/>
                  <a:pt x="19" y="133"/>
                </a:cubicBezTo>
                <a:cubicBezTo>
                  <a:pt x="78" y="133"/>
                  <a:pt x="78" y="133"/>
                  <a:pt x="78" y="133"/>
                </a:cubicBezTo>
                <a:cubicBezTo>
                  <a:pt x="85" y="139"/>
                  <a:pt x="94" y="142"/>
                  <a:pt x="103" y="142"/>
                </a:cubicBezTo>
                <a:cubicBezTo>
                  <a:pt x="108" y="142"/>
                  <a:pt x="112" y="141"/>
                  <a:pt x="116" y="140"/>
                </a:cubicBezTo>
                <a:lnTo>
                  <a:pt x="116" y="153"/>
                </a:lnTo>
                <a:close/>
                <a:moveTo>
                  <a:pt x="103" y="137"/>
                </a:moveTo>
                <a:cubicBezTo>
                  <a:pt x="82" y="137"/>
                  <a:pt x="65" y="119"/>
                  <a:pt x="65" y="98"/>
                </a:cubicBezTo>
                <a:cubicBezTo>
                  <a:pt x="65" y="77"/>
                  <a:pt x="82" y="59"/>
                  <a:pt x="103" y="59"/>
                </a:cubicBezTo>
                <a:cubicBezTo>
                  <a:pt x="124" y="59"/>
                  <a:pt x="142" y="77"/>
                  <a:pt x="142" y="98"/>
                </a:cubicBezTo>
                <a:cubicBezTo>
                  <a:pt x="142" y="119"/>
                  <a:pt x="124" y="137"/>
                  <a:pt x="103" y="137"/>
                </a:cubicBezTo>
                <a:close/>
                <a:moveTo>
                  <a:pt x="135" y="85"/>
                </a:moveTo>
                <a:cubicBezTo>
                  <a:pt x="125" y="74"/>
                  <a:pt x="125" y="74"/>
                  <a:pt x="125" y="74"/>
                </a:cubicBezTo>
                <a:cubicBezTo>
                  <a:pt x="125" y="73"/>
                  <a:pt x="123" y="73"/>
                  <a:pt x="122" y="74"/>
                </a:cubicBezTo>
                <a:cubicBezTo>
                  <a:pt x="99" y="99"/>
                  <a:pt x="99" y="99"/>
                  <a:pt x="99" y="99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5"/>
                  <a:pt x="86" y="85"/>
                  <a:pt x="85" y="85"/>
                </a:cubicBezTo>
                <a:cubicBezTo>
                  <a:pt x="85" y="85"/>
                  <a:pt x="84" y="85"/>
                  <a:pt x="84" y="86"/>
                </a:cubicBezTo>
                <a:cubicBezTo>
                  <a:pt x="74" y="97"/>
                  <a:pt x="74" y="97"/>
                  <a:pt x="74" y="97"/>
                </a:cubicBezTo>
                <a:cubicBezTo>
                  <a:pt x="73" y="98"/>
                  <a:pt x="73" y="99"/>
                  <a:pt x="74" y="100"/>
                </a:cubicBezTo>
                <a:cubicBezTo>
                  <a:pt x="97" y="127"/>
                  <a:pt x="97" y="127"/>
                  <a:pt x="97" y="127"/>
                </a:cubicBezTo>
                <a:cubicBezTo>
                  <a:pt x="98" y="127"/>
                  <a:pt x="98" y="128"/>
                  <a:pt x="99" y="128"/>
                </a:cubicBezTo>
                <a:cubicBezTo>
                  <a:pt x="100" y="128"/>
                  <a:pt x="101" y="127"/>
                  <a:pt x="101" y="127"/>
                </a:cubicBezTo>
                <a:cubicBezTo>
                  <a:pt x="135" y="88"/>
                  <a:pt x="135" y="88"/>
                  <a:pt x="135" y="88"/>
                </a:cubicBezTo>
                <a:cubicBezTo>
                  <a:pt x="136" y="87"/>
                  <a:pt x="136" y="86"/>
                  <a:pt x="135" y="85"/>
                </a:cubicBezTo>
                <a:close/>
                <a:moveTo>
                  <a:pt x="99" y="121"/>
                </a:moveTo>
                <a:cubicBezTo>
                  <a:pt x="79" y="98"/>
                  <a:pt x="79" y="98"/>
                  <a:pt x="79" y="98"/>
                </a:cubicBezTo>
                <a:cubicBezTo>
                  <a:pt x="85" y="91"/>
                  <a:pt x="85" y="91"/>
                  <a:pt x="85" y="91"/>
                </a:cubicBezTo>
                <a:cubicBezTo>
                  <a:pt x="97" y="105"/>
                  <a:pt x="97" y="105"/>
                  <a:pt x="97" y="105"/>
                </a:cubicBezTo>
                <a:cubicBezTo>
                  <a:pt x="98" y="106"/>
                  <a:pt x="100" y="106"/>
                  <a:pt x="101" y="105"/>
                </a:cubicBezTo>
                <a:cubicBezTo>
                  <a:pt x="124" y="79"/>
                  <a:pt x="124" y="79"/>
                  <a:pt x="124" y="79"/>
                </a:cubicBezTo>
                <a:cubicBezTo>
                  <a:pt x="130" y="86"/>
                  <a:pt x="130" y="86"/>
                  <a:pt x="130" y="86"/>
                </a:cubicBezTo>
                <a:lnTo>
                  <a:pt x="99" y="1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8D2EDEB7-7AEA-95E8-2467-A5E4887859AE}"/>
              </a:ext>
            </a:extLst>
          </p:cNvPr>
          <p:cNvSpPr>
            <a:spLocks noEditPoints="1"/>
          </p:cNvSpPr>
          <p:nvPr/>
        </p:nvSpPr>
        <p:spPr bwMode="auto">
          <a:xfrm>
            <a:off x="4603751" y="1924050"/>
            <a:ext cx="233363" cy="254000"/>
          </a:xfrm>
          <a:custGeom>
            <a:avLst/>
            <a:gdLst>
              <a:gd name="T0" fmla="*/ 118 w 147"/>
              <a:gd name="T1" fmla="*/ 86 h 160"/>
              <a:gd name="T2" fmla="*/ 107 w 147"/>
              <a:gd name="T3" fmla="*/ 62 h 160"/>
              <a:gd name="T4" fmla="*/ 88 w 147"/>
              <a:gd name="T5" fmla="*/ 73 h 160"/>
              <a:gd name="T6" fmla="*/ 81 w 147"/>
              <a:gd name="T7" fmla="*/ 86 h 160"/>
              <a:gd name="T8" fmla="*/ 78 w 147"/>
              <a:gd name="T9" fmla="*/ 120 h 160"/>
              <a:gd name="T10" fmla="*/ 126 w 147"/>
              <a:gd name="T11" fmla="*/ 123 h 160"/>
              <a:gd name="T12" fmla="*/ 128 w 147"/>
              <a:gd name="T13" fmla="*/ 89 h 160"/>
              <a:gd name="T14" fmla="*/ 93 w 147"/>
              <a:gd name="T15" fmla="*/ 73 h 160"/>
              <a:gd name="T16" fmla="*/ 107 w 147"/>
              <a:gd name="T17" fmla="*/ 68 h 160"/>
              <a:gd name="T18" fmla="*/ 113 w 147"/>
              <a:gd name="T19" fmla="*/ 86 h 160"/>
              <a:gd name="T20" fmla="*/ 93 w 147"/>
              <a:gd name="T21" fmla="*/ 73 h 160"/>
              <a:gd name="T22" fmla="*/ 83 w 147"/>
              <a:gd name="T23" fmla="*/ 118 h 160"/>
              <a:gd name="T24" fmla="*/ 91 w 147"/>
              <a:gd name="T25" fmla="*/ 92 h 160"/>
              <a:gd name="T26" fmla="*/ 123 w 147"/>
              <a:gd name="T27" fmla="*/ 92 h 160"/>
              <a:gd name="T28" fmla="*/ 103 w 147"/>
              <a:gd name="T29" fmla="*/ 94 h 160"/>
              <a:gd name="T30" fmla="*/ 99 w 147"/>
              <a:gd name="T31" fmla="*/ 105 h 160"/>
              <a:gd name="T32" fmla="*/ 102 w 147"/>
              <a:gd name="T33" fmla="*/ 114 h 160"/>
              <a:gd name="T34" fmla="*/ 107 w 147"/>
              <a:gd name="T35" fmla="*/ 112 h 160"/>
              <a:gd name="T36" fmla="*/ 109 w 147"/>
              <a:gd name="T37" fmla="*/ 100 h 160"/>
              <a:gd name="T38" fmla="*/ 19 w 147"/>
              <a:gd name="T39" fmla="*/ 31 h 160"/>
              <a:gd name="T40" fmla="*/ 68 w 147"/>
              <a:gd name="T41" fmla="*/ 28 h 160"/>
              <a:gd name="T42" fmla="*/ 19 w 147"/>
              <a:gd name="T43" fmla="*/ 26 h 160"/>
              <a:gd name="T44" fmla="*/ 19 w 147"/>
              <a:gd name="T45" fmla="*/ 31 h 160"/>
              <a:gd name="T46" fmla="*/ 68 w 147"/>
              <a:gd name="T47" fmla="*/ 48 h 160"/>
              <a:gd name="T48" fmla="*/ 68 w 147"/>
              <a:gd name="T49" fmla="*/ 43 h 160"/>
              <a:gd name="T50" fmla="*/ 16 w 147"/>
              <a:gd name="T51" fmla="*/ 45 h 160"/>
              <a:gd name="T52" fmla="*/ 121 w 147"/>
              <a:gd name="T53" fmla="*/ 58 h 160"/>
              <a:gd name="T54" fmla="*/ 121 w 147"/>
              <a:gd name="T55" fmla="*/ 42 h 160"/>
              <a:gd name="T56" fmla="*/ 79 w 147"/>
              <a:gd name="T57" fmla="*/ 0 h 160"/>
              <a:gd name="T58" fmla="*/ 78 w 147"/>
              <a:gd name="T59" fmla="*/ 0 h 160"/>
              <a:gd name="T60" fmla="*/ 78 w 147"/>
              <a:gd name="T61" fmla="*/ 0 h 160"/>
              <a:gd name="T62" fmla="*/ 6 w 147"/>
              <a:gd name="T63" fmla="*/ 0 h 160"/>
              <a:gd name="T64" fmla="*/ 0 w 147"/>
              <a:gd name="T65" fmla="*/ 153 h 160"/>
              <a:gd name="T66" fmla="*/ 115 w 147"/>
              <a:gd name="T67" fmla="*/ 160 h 160"/>
              <a:gd name="T68" fmla="*/ 121 w 147"/>
              <a:gd name="T69" fmla="*/ 138 h 160"/>
              <a:gd name="T70" fmla="*/ 121 w 147"/>
              <a:gd name="T71" fmla="*/ 58 h 160"/>
              <a:gd name="T72" fmla="*/ 113 w 147"/>
              <a:gd name="T73" fmla="*/ 40 h 160"/>
              <a:gd name="T74" fmla="*/ 80 w 147"/>
              <a:gd name="T75" fmla="*/ 8 h 160"/>
              <a:gd name="T76" fmla="*/ 115 w 147"/>
              <a:gd name="T77" fmla="*/ 155 h 160"/>
              <a:gd name="T78" fmla="*/ 5 w 147"/>
              <a:gd name="T79" fmla="*/ 153 h 160"/>
              <a:gd name="T80" fmla="*/ 6 w 147"/>
              <a:gd name="T81" fmla="*/ 5 h 160"/>
              <a:gd name="T82" fmla="*/ 75 w 147"/>
              <a:gd name="T83" fmla="*/ 42 h 160"/>
              <a:gd name="T84" fmla="*/ 116 w 147"/>
              <a:gd name="T85" fmla="*/ 45 h 160"/>
              <a:gd name="T86" fmla="*/ 103 w 147"/>
              <a:gd name="T87" fmla="*/ 55 h 160"/>
              <a:gd name="T88" fmla="*/ 19 w 147"/>
              <a:gd name="T89" fmla="*/ 60 h 160"/>
              <a:gd name="T90" fmla="*/ 19 w 147"/>
              <a:gd name="T91" fmla="*/ 65 h 160"/>
              <a:gd name="T92" fmla="*/ 65 w 147"/>
              <a:gd name="T93" fmla="*/ 77 h 160"/>
              <a:gd name="T94" fmla="*/ 16 w 147"/>
              <a:gd name="T95" fmla="*/ 80 h 160"/>
              <a:gd name="T96" fmla="*/ 63 w 147"/>
              <a:gd name="T97" fmla="*/ 82 h 160"/>
              <a:gd name="T98" fmla="*/ 19 w 147"/>
              <a:gd name="T99" fmla="*/ 94 h 160"/>
              <a:gd name="T100" fmla="*/ 19 w 147"/>
              <a:gd name="T101" fmla="*/ 99 h 160"/>
              <a:gd name="T102" fmla="*/ 62 w 147"/>
              <a:gd name="T103" fmla="*/ 111 h 160"/>
              <a:gd name="T104" fmla="*/ 16 w 147"/>
              <a:gd name="T105" fmla="*/ 114 h 160"/>
              <a:gd name="T106" fmla="*/ 64 w 147"/>
              <a:gd name="T107" fmla="*/ 116 h 160"/>
              <a:gd name="T108" fmla="*/ 19 w 147"/>
              <a:gd name="T109" fmla="*/ 128 h 160"/>
              <a:gd name="T110" fmla="*/ 19 w 147"/>
              <a:gd name="T111" fmla="*/ 133 h 160"/>
              <a:gd name="T112" fmla="*/ 103 w 147"/>
              <a:gd name="T113" fmla="*/ 142 h 160"/>
              <a:gd name="T114" fmla="*/ 116 w 147"/>
              <a:gd name="T115" fmla="*/ 153 h 160"/>
              <a:gd name="T116" fmla="*/ 65 w 147"/>
              <a:gd name="T117" fmla="*/ 98 h 160"/>
              <a:gd name="T118" fmla="*/ 142 w 147"/>
              <a:gd name="T119" fmla="*/ 9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7" h="160">
                <a:moveTo>
                  <a:pt x="126" y="86"/>
                </a:moveTo>
                <a:cubicBezTo>
                  <a:pt x="118" y="86"/>
                  <a:pt x="118" y="86"/>
                  <a:pt x="118" y="86"/>
                </a:cubicBezTo>
                <a:cubicBezTo>
                  <a:pt x="118" y="73"/>
                  <a:pt x="118" y="73"/>
                  <a:pt x="118" y="73"/>
                </a:cubicBezTo>
                <a:cubicBezTo>
                  <a:pt x="118" y="67"/>
                  <a:pt x="113" y="62"/>
                  <a:pt x="107" y="62"/>
                </a:cubicBezTo>
                <a:cubicBezTo>
                  <a:pt x="99" y="62"/>
                  <a:pt x="99" y="62"/>
                  <a:pt x="99" y="62"/>
                </a:cubicBezTo>
                <a:cubicBezTo>
                  <a:pt x="93" y="62"/>
                  <a:pt x="88" y="67"/>
                  <a:pt x="88" y="73"/>
                </a:cubicBezTo>
                <a:cubicBezTo>
                  <a:pt x="88" y="86"/>
                  <a:pt x="88" y="86"/>
                  <a:pt x="88" y="86"/>
                </a:cubicBezTo>
                <a:cubicBezTo>
                  <a:pt x="81" y="86"/>
                  <a:pt x="81" y="86"/>
                  <a:pt x="81" y="86"/>
                </a:cubicBezTo>
                <a:cubicBezTo>
                  <a:pt x="79" y="86"/>
                  <a:pt x="78" y="88"/>
                  <a:pt x="78" y="89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2"/>
                  <a:pt x="79" y="123"/>
                  <a:pt x="81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7" y="123"/>
                  <a:pt x="128" y="122"/>
                  <a:pt x="128" y="120"/>
                </a:cubicBezTo>
                <a:cubicBezTo>
                  <a:pt x="128" y="89"/>
                  <a:pt x="128" y="89"/>
                  <a:pt x="128" y="89"/>
                </a:cubicBezTo>
                <a:cubicBezTo>
                  <a:pt x="128" y="88"/>
                  <a:pt x="127" y="86"/>
                  <a:pt x="126" y="86"/>
                </a:cubicBezTo>
                <a:close/>
                <a:moveTo>
                  <a:pt x="93" y="73"/>
                </a:moveTo>
                <a:cubicBezTo>
                  <a:pt x="93" y="70"/>
                  <a:pt x="96" y="68"/>
                  <a:pt x="99" y="68"/>
                </a:cubicBezTo>
                <a:cubicBezTo>
                  <a:pt x="107" y="68"/>
                  <a:pt x="107" y="68"/>
                  <a:pt x="107" y="68"/>
                </a:cubicBezTo>
                <a:cubicBezTo>
                  <a:pt x="110" y="68"/>
                  <a:pt x="113" y="70"/>
                  <a:pt x="113" y="73"/>
                </a:cubicBezTo>
                <a:cubicBezTo>
                  <a:pt x="113" y="86"/>
                  <a:pt x="113" y="86"/>
                  <a:pt x="113" y="86"/>
                </a:cubicBezTo>
                <a:cubicBezTo>
                  <a:pt x="93" y="86"/>
                  <a:pt x="93" y="86"/>
                  <a:pt x="93" y="86"/>
                </a:cubicBezTo>
                <a:lnTo>
                  <a:pt x="93" y="73"/>
                </a:lnTo>
                <a:close/>
                <a:moveTo>
                  <a:pt x="123" y="118"/>
                </a:moveTo>
                <a:cubicBezTo>
                  <a:pt x="83" y="118"/>
                  <a:pt x="83" y="118"/>
                  <a:pt x="83" y="118"/>
                </a:cubicBezTo>
                <a:cubicBezTo>
                  <a:pt x="83" y="92"/>
                  <a:pt x="83" y="92"/>
                  <a:pt x="83" y="92"/>
                </a:cubicBezTo>
                <a:cubicBezTo>
                  <a:pt x="91" y="92"/>
                  <a:pt x="91" y="92"/>
                  <a:pt x="91" y="92"/>
                </a:cubicBezTo>
                <a:cubicBezTo>
                  <a:pt x="116" y="92"/>
                  <a:pt x="116" y="92"/>
                  <a:pt x="116" y="92"/>
                </a:cubicBezTo>
                <a:cubicBezTo>
                  <a:pt x="123" y="92"/>
                  <a:pt x="123" y="92"/>
                  <a:pt x="123" y="92"/>
                </a:cubicBezTo>
                <a:lnTo>
                  <a:pt x="123" y="118"/>
                </a:lnTo>
                <a:close/>
                <a:moveTo>
                  <a:pt x="103" y="94"/>
                </a:moveTo>
                <a:cubicBezTo>
                  <a:pt x="100" y="94"/>
                  <a:pt x="97" y="97"/>
                  <a:pt x="97" y="100"/>
                </a:cubicBezTo>
                <a:cubicBezTo>
                  <a:pt x="97" y="102"/>
                  <a:pt x="98" y="104"/>
                  <a:pt x="99" y="105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99" y="113"/>
                  <a:pt x="101" y="114"/>
                  <a:pt x="102" y="114"/>
                </a:cubicBezTo>
                <a:cubicBezTo>
                  <a:pt x="104" y="114"/>
                  <a:pt x="104" y="114"/>
                  <a:pt x="104" y="114"/>
                </a:cubicBezTo>
                <a:cubicBezTo>
                  <a:pt x="106" y="114"/>
                  <a:pt x="107" y="113"/>
                  <a:pt x="107" y="112"/>
                </a:cubicBezTo>
                <a:cubicBezTo>
                  <a:pt x="107" y="105"/>
                  <a:pt x="107" y="105"/>
                  <a:pt x="107" y="105"/>
                </a:cubicBezTo>
                <a:cubicBezTo>
                  <a:pt x="108" y="104"/>
                  <a:pt x="109" y="102"/>
                  <a:pt x="109" y="100"/>
                </a:cubicBezTo>
                <a:cubicBezTo>
                  <a:pt x="109" y="97"/>
                  <a:pt x="107" y="94"/>
                  <a:pt x="103" y="94"/>
                </a:cubicBezTo>
                <a:close/>
                <a:moveTo>
                  <a:pt x="19" y="31"/>
                </a:moveTo>
                <a:cubicBezTo>
                  <a:pt x="66" y="31"/>
                  <a:pt x="66" y="31"/>
                  <a:pt x="66" y="31"/>
                </a:cubicBezTo>
                <a:cubicBezTo>
                  <a:pt x="67" y="31"/>
                  <a:pt x="68" y="30"/>
                  <a:pt x="68" y="28"/>
                </a:cubicBezTo>
                <a:cubicBezTo>
                  <a:pt x="68" y="27"/>
                  <a:pt x="67" y="26"/>
                  <a:pt x="66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8" y="26"/>
                  <a:pt x="16" y="27"/>
                  <a:pt x="16" y="28"/>
                </a:cubicBezTo>
                <a:cubicBezTo>
                  <a:pt x="16" y="30"/>
                  <a:pt x="18" y="31"/>
                  <a:pt x="19" y="31"/>
                </a:cubicBezTo>
                <a:close/>
                <a:moveTo>
                  <a:pt x="19" y="48"/>
                </a:moveTo>
                <a:cubicBezTo>
                  <a:pt x="68" y="48"/>
                  <a:pt x="68" y="48"/>
                  <a:pt x="68" y="48"/>
                </a:cubicBezTo>
                <a:cubicBezTo>
                  <a:pt x="69" y="48"/>
                  <a:pt x="70" y="47"/>
                  <a:pt x="70" y="45"/>
                </a:cubicBezTo>
                <a:cubicBezTo>
                  <a:pt x="70" y="44"/>
                  <a:pt x="69" y="43"/>
                  <a:pt x="68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18" y="43"/>
                  <a:pt x="16" y="44"/>
                  <a:pt x="16" y="45"/>
                </a:cubicBezTo>
                <a:cubicBezTo>
                  <a:pt x="16" y="47"/>
                  <a:pt x="18" y="48"/>
                  <a:pt x="19" y="48"/>
                </a:cubicBezTo>
                <a:close/>
                <a:moveTo>
                  <a:pt x="121" y="58"/>
                </a:moveTo>
                <a:cubicBezTo>
                  <a:pt x="121" y="43"/>
                  <a:pt x="121" y="43"/>
                  <a:pt x="121" y="43"/>
                </a:cubicBezTo>
                <a:cubicBezTo>
                  <a:pt x="121" y="43"/>
                  <a:pt x="121" y="43"/>
                  <a:pt x="121" y="42"/>
                </a:cubicBezTo>
                <a:cubicBezTo>
                  <a:pt x="121" y="42"/>
                  <a:pt x="121" y="41"/>
                  <a:pt x="120" y="40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0"/>
                  <a:pt x="78" y="0"/>
                  <a:pt x="78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78" y="0"/>
                  <a:pt x="78" y="0"/>
                  <a:pt x="77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2"/>
                  <a:pt x="0" y="6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3" y="160"/>
                  <a:pt x="6" y="16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18" y="160"/>
                  <a:pt x="121" y="157"/>
                  <a:pt x="121" y="153"/>
                </a:cubicBezTo>
                <a:cubicBezTo>
                  <a:pt x="121" y="138"/>
                  <a:pt x="121" y="138"/>
                  <a:pt x="121" y="138"/>
                </a:cubicBezTo>
                <a:cubicBezTo>
                  <a:pt x="136" y="131"/>
                  <a:pt x="147" y="116"/>
                  <a:pt x="147" y="98"/>
                </a:cubicBezTo>
                <a:cubicBezTo>
                  <a:pt x="147" y="80"/>
                  <a:pt x="136" y="65"/>
                  <a:pt x="121" y="58"/>
                </a:cubicBezTo>
                <a:close/>
                <a:moveTo>
                  <a:pt x="80" y="8"/>
                </a:moveTo>
                <a:cubicBezTo>
                  <a:pt x="113" y="40"/>
                  <a:pt x="113" y="40"/>
                  <a:pt x="113" y="40"/>
                </a:cubicBezTo>
                <a:cubicBezTo>
                  <a:pt x="80" y="40"/>
                  <a:pt x="80" y="40"/>
                  <a:pt x="80" y="40"/>
                </a:cubicBezTo>
                <a:lnTo>
                  <a:pt x="80" y="8"/>
                </a:lnTo>
                <a:close/>
                <a:moveTo>
                  <a:pt x="116" y="153"/>
                </a:moveTo>
                <a:cubicBezTo>
                  <a:pt x="116" y="154"/>
                  <a:pt x="116" y="155"/>
                  <a:pt x="115" y="155"/>
                </a:cubicBezTo>
                <a:cubicBezTo>
                  <a:pt x="6" y="155"/>
                  <a:pt x="6" y="155"/>
                  <a:pt x="6" y="155"/>
                </a:cubicBezTo>
                <a:cubicBezTo>
                  <a:pt x="5" y="155"/>
                  <a:pt x="5" y="154"/>
                  <a:pt x="5" y="153"/>
                </a:cubicBezTo>
                <a:cubicBezTo>
                  <a:pt x="5" y="6"/>
                  <a:pt x="5" y="6"/>
                  <a:pt x="5" y="6"/>
                </a:cubicBezTo>
                <a:cubicBezTo>
                  <a:pt x="5" y="5"/>
                  <a:pt x="5" y="5"/>
                  <a:pt x="6" y="5"/>
                </a:cubicBezTo>
                <a:cubicBezTo>
                  <a:pt x="75" y="5"/>
                  <a:pt x="75" y="5"/>
                  <a:pt x="75" y="5"/>
                </a:cubicBezTo>
                <a:cubicBezTo>
                  <a:pt x="75" y="42"/>
                  <a:pt x="75" y="42"/>
                  <a:pt x="75" y="42"/>
                </a:cubicBezTo>
                <a:cubicBezTo>
                  <a:pt x="75" y="44"/>
                  <a:pt x="76" y="45"/>
                  <a:pt x="77" y="45"/>
                </a:cubicBezTo>
                <a:cubicBezTo>
                  <a:pt x="116" y="45"/>
                  <a:pt x="116" y="45"/>
                  <a:pt x="116" y="45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12" y="55"/>
                  <a:pt x="108" y="55"/>
                  <a:pt x="103" y="55"/>
                </a:cubicBezTo>
                <a:cubicBezTo>
                  <a:pt x="96" y="55"/>
                  <a:pt x="88" y="57"/>
                  <a:pt x="82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8" y="60"/>
                  <a:pt x="16" y="61"/>
                  <a:pt x="16" y="62"/>
                </a:cubicBezTo>
                <a:cubicBezTo>
                  <a:pt x="16" y="64"/>
                  <a:pt x="18" y="65"/>
                  <a:pt x="19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1" y="68"/>
                  <a:pt x="68" y="72"/>
                  <a:pt x="65" y="77"/>
                </a:cubicBezTo>
                <a:cubicBezTo>
                  <a:pt x="19" y="77"/>
                  <a:pt x="19" y="77"/>
                  <a:pt x="19" y="77"/>
                </a:cubicBezTo>
                <a:cubicBezTo>
                  <a:pt x="18" y="77"/>
                  <a:pt x="16" y="78"/>
                  <a:pt x="16" y="80"/>
                </a:cubicBezTo>
                <a:cubicBezTo>
                  <a:pt x="16" y="81"/>
                  <a:pt x="18" y="82"/>
                  <a:pt x="19" y="82"/>
                </a:cubicBezTo>
                <a:cubicBezTo>
                  <a:pt x="63" y="82"/>
                  <a:pt x="63" y="82"/>
                  <a:pt x="63" y="82"/>
                </a:cubicBezTo>
                <a:cubicBezTo>
                  <a:pt x="61" y="86"/>
                  <a:pt x="60" y="90"/>
                  <a:pt x="60" y="94"/>
                </a:cubicBezTo>
                <a:cubicBezTo>
                  <a:pt x="19" y="94"/>
                  <a:pt x="19" y="94"/>
                  <a:pt x="19" y="94"/>
                </a:cubicBezTo>
                <a:cubicBezTo>
                  <a:pt x="18" y="94"/>
                  <a:pt x="16" y="95"/>
                  <a:pt x="16" y="97"/>
                </a:cubicBezTo>
                <a:cubicBezTo>
                  <a:pt x="16" y="98"/>
                  <a:pt x="18" y="99"/>
                  <a:pt x="19" y="99"/>
                </a:cubicBezTo>
                <a:cubicBezTo>
                  <a:pt x="60" y="99"/>
                  <a:pt x="60" y="99"/>
                  <a:pt x="60" y="99"/>
                </a:cubicBezTo>
                <a:cubicBezTo>
                  <a:pt x="60" y="103"/>
                  <a:pt x="61" y="107"/>
                  <a:pt x="62" y="111"/>
                </a:cubicBezTo>
                <a:cubicBezTo>
                  <a:pt x="19" y="111"/>
                  <a:pt x="19" y="111"/>
                  <a:pt x="19" y="111"/>
                </a:cubicBezTo>
                <a:cubicBezTo>
                  <a:pt x="18" y="111"/>
                  <a:pt x="16" y="112"/>
                  <a:pt x="16" y="114"/>
                </a:cubicBezTo>
                <a:cubicBezTo>
                  <a:pt x="16" y="115"/>
                  <a:pt x="18" y="116"/>
                  <a:pt x="19" y="116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6" y="121"/>
                  <a:pt x="69" y="125"/>
                  <a:pt x="72" y="128"/>
                </a:cubicBezTo>
                <a:cubicBezTo>
                  <a:pt x="19" y="128"/>
                  <a:pt x="19" y="128"/>
                  <a:pt x="19" y="128"/>
                </a:cubicBezTo>
                <a:cubicBezTo>
                  <a:pt x="18" y="128"/>
                  <a:pt x="16" y="130"/>
                  <a:pt x="16" y="131"/>
                </a:cubicBezTo>
                <a:cubicBezTo>
                  <a:pt x="16" y="132"/>
                  <a:pt x="18" y="133"/>
                  <a:pt x="19" y="133"/>
                </a:cubicBezTo>
                <a:cubicBezTo>
                  <a:pt x="78" y="133"/>
                  <a:pt x="78" y="133"/>
                  <a:pt x="78" y="133"/>
                </a:cubicBezTo>
                <a:cubicBezTo>
                  <a:pt x="85" y="139"/>
                  <a:pt x="94" y="142"/>
                  <a:pt x="103" y="142"/>
                </a:cubicBezTo>
                <a:cubicBezTo>
                  <a:pt x="108" y="142"/>
                  <a:pt x="112" y="141"/>
                  <a:pt x="116" y="140"/>
                </a:cubicBezTo>
                <a:lnTo>
                  <a:pt x="116" y="153"/>
                </a:lnTo>
                <a:close/>
                <a:moveTo>
                  <a:pt x="103" y="137"/>
                </a:moveTo>
                <a:cubicBezTo>
                  <a:pt x="82" y="137"/>
                  <a:pt x="65" y="119"/>
                  <a:pt x="65" y="98"/>
                </a:cubicBezTo>
                <a:cubicBezTo>
                  <a:pt x="65" y="77"/>
                  <a:pt x="82" y="59"/>
                  <a:pt x="103" y="59"/>
                </a:cubicBezTo>
                <a:cubicBezTo>
                  <a:pt x="124" y="59"/>
                  <a:pt x="142" y="77"/>
                  <a:pt x="142" y="98"/>
                </a:cubicBezTo>
                <a:cubicBezTo>
                  <a:pt x="142" y="119"/>
                  <a:pt x="124" y="137"/>
                  <a:pt x="103" y="1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D9E6E2FB-74DA-D0F0-B323-4FD659CD2742}"/>
              </a:ext>
            </a:extLst>
          </p:cNvPr>
          <p:cNvSpPr>
            <a:spLocks noEditPoints="1"/>
          </p:cNvSpPr>
          <p:nvPr/>
        </p:nvSpPr>
        <p:spPr bwMode="auto">
          <a:xfrm>
            <a:off x="6256338" y="1924050"/>
            <a:ext cx="233363" cy="254000"/>
          </a:xfrm>
          <a:custGeom>
            <a:avLst/>
            <a:gdLst>
              <a:gd name="T0" fmla="*/ 68 w 147"/>
              <a:gd name="T1" fmla="*/ 48 h 160"/>
              <a:gd name="T2" fmla="*/ 68 w 147"/>
              <a:gd name="T3" fmla="*/ 43 h 160"/>
              <a:gd name="T4" fmla="*/ 17 w 147"/>
              <a:gd name="T5" fmla="*/ 45 h 160"/>
              <a:gd name="T6" fmla="*/ 19 w 147"/>
              <a:gd name="T7" fmla="*/ 31 h 160"/>
              <a:gd name="T8" fmla="*/ 68 w 147"/>
              <a:gd name="T9" fmla="*/ 28 h 160"/>
              <a:gd name="T10" fmla="*/ 19 w 147"/>
              <a:gd name="T11" fmla="*/ 26 h 160"/>
              <a:gd name="T12" fmla="*/ 19 w 147"/>
              <a:gd name="T13" fmla="*/ 31 h 160"/>
              <a:gd name="T14" fmla="*/ 121 w 147"/>
              <a:gd name="T15" fmla="*/ 43 h 160"/>
              <a:gd name="T16" fmla="*/ 120 w 147"/>
              <a:gd name="T17" fmla="*/ 40 h 160"/>
              <a:gd name="T18" fmla="*/ 79 w 147"/>
              <a:gd name="T19" fmla="*/ 0 h 160"/>
              <a:gd name="T20" fmla="*/ 78 w 147"/>
              <a:gd name="T21" fmla="*/ 0 h 160"/>
              <a:gd name="T22" fmla="*/ 77 w 147"/>
              <a:gd name="T23" fmla="*/ 0 h 160"/>
              <a:gd name="T24" fmla="*/ 0 w 147"/>
              <a:gd name="T25" fmla="*/ 6 h 160"/>
              <a:gd name="T26" fmla="*/ 6 w 147"/>
              <a:gd name="T27" fmla="*/ 160 h 160"/>
              <a:gd name="T28" fmla="*/ 121 w 147"/>
              <a:gd name="T29" fmla="*/ 153 h 160"/>
              <a:gd name="T30" fmla="*/ 147 w 147"/>
              <a:gd name="T31" fmla="*/ 98 h 160"/>
              <a:gd name="T32" fmla="*/ 80 w 147"/>
              <a:gd name="T33" fmla="*/ 8 h 160"/>
              <a:gd name="T34" fmla="*/ 80 w 147"/>
              <a:gd name="T35" fmla="*/ 40 h 160"/>
              <a:gd name="T36" fmla="*/ 116 w 147"/>
              <a:gd name="T37" fmla="*/ 153 h 160"/>
              <a:gd name="T38" fmla="*/ 6 w 147"/>
              <a:gd name="T39" fmla="*/ 155 h 160"/>
              <a:gd name="T40" fmla="*/ 5 w 147"/>
              <a:gd name="T41" fmla="*/ 6 h 160"/>
              <a:gd name="T42" fmla="*/ 75 w 147"/>
              <a:gd name="T43" fmla="*/ 5 h 160"/>
              <a:gd name="T44" fmla="*/ 77 w 147"/>
              <a:gd name="T45" fmla="*/ 45 h 160"/>
              <a:gd name="T46" fmla="*/ 116 w 147"/>
              <a:gd name="T47" fmla="*/ 57 h 160"/>
              <a:gd name="T48" fmla="*/ 82 w 147"/>
              <a:gd name="T49" fmla="*/ 60 h 160"/>
              <a:gd name="T50" fmla="*/ 17 w 147"/>
              <a:gd name="T51" fmla="*/ 62 h 160"/>
              <a:gd name="T52" fmla="*/ 75 w 147"/>
              <a:gd name="T53" fmla="*/ 65 h 160"/>
              <a:gd name="T54" fmla="*/ 19 w 147"/>
              <a:gd name="T55" fmla="*/ 77 h 160"/>
              <a:gd name="T56" fmla="*/ 19 w 147"/>
              <a:gd name="T57" fmla="*/ 82 h 160"/>
              <a:gd name="T58" fmla="*/ 60 w 147"/>
              <a:gd name="T59" fmla="*/ 94 h 160"/>
              <a:gd name="T60" fmla="*/ 17 w 147"/>
              <a:gd name="T61" fmla="*/ 97 h 160"/>
              <a:gd name="T62" fmla="*/ 60 w 147"/>
              <a:gd name="T63" fmla="*/ 99 h 160"/>
              <a:gd name="T64" fmla="*/ 19 w 147"/>
              <a:gd name="T65" fmla="*/ 111 h 160"/>
              <a:gd name="T66" fmla="*/ 19 w 147"/>
              <a:gd name="T67" fmla="*/ 116 h 160"/>
              <a:gd name="T68" fmla="*/ 72 w 147"/>
              <a:gd name="T69" fmla="*/ 128 h 160"/>
              <a:gd name="T70" fmla="*/ 17 w 147"/>
              <a:gd name="T71" fmla="*/ 131 h 160"/>
              <a:gd name="T72" fmla="*/ 78 w 147"/>
              <a:gd name="T73" fmla="*/ 133 h 160"/>
              <a:gd name="T74" fmla="*/ 116 w 147"/>
              <a:gd name="T75" fmla="*/ 140 h 160"/>
              <a:gd name="T76" fmla="*/ 103 w 147"/>
              <a:gd name="T77" fmla="*/ 137 h 160"/>
              <a:gd name="T78" fmla="*/ 103 w 147"/>
              <a:gd name="T79" fmla="*/ 59 h 160"/>
              <a:gd name="T80" fmla="*/ 103 w 147"/>
              <a:gd name="T81" fmla="*/ 137 h 160"/>
              <a:gd name="T82" fmla="*/ 120 w 147"/>
              <a:gd name="T83" fmla="*/ 73 h 160"/>
              <a:gd name="T84" fmla="*/ 103 w 147"/>
              <a:gd name="T85" fmla="*/ 86 h 160"/>
              <a:gd name="T86" fmla="*/ 87 w 147"/>
              <a:gd name="T87" fmla="*/ 73 h 160"/>
              <a:gd name="T88" fmla="*/ 78 w 147"/>
              <a:gd name="T89" fmla="*/ 85 h 160"/>
              <a:gd name="T90" fmla="*/ 78 w 147"/>
              <a:gd name="T91" fmla="*/ 111 h 160"/>
              <a:gd name="T92" fmla="*/ 87 w 147"/>
              <a:gd name="T93" fmla="*/ 123 h 160"/>
              <a:gd name="T94" fmla="*/ 103 w 147"/>
              <a:gd name="T95" fmla="*/ 110 h 160"/>
              <a:gd name="T96" fmla="*/ 118 w 147"/>
              <a:gd name="T97" fmla="*/ 124 h 160"/>
              <a:gd name="T98" fmla="*/ 129 w 147"/>
              <a:gd name="T99" fmla="*/ 115 h 160"/>
              <a:gd name="T100" fmla="*/ 116 w 147"/>
              <a:gd name="T101" fmla="*/ 98 h 160"/>
              <a:gd name="T102" fmla="*/ 129 w 147"/>
              <a:gd name="T103" fmla="*/ 82 h 160"/>
              <a:gd name="T104" fmla="*/ 110 w 147"/>
              <a:gd name="T105" fmla="*/ 100 h 160"/>
              <a:gd name="T106" fmla="*/ 118 w 147"/>
              <a:gd name="T107" fmla="*/ 118 h 160"/>
              <a:gd name="T108" fmla="*/ 103 w 147"/>
              <a:gd name="T109" fmla="*/ 104 h 160"/>
              <a:gd name="T110" fmla="*/ 89 w 147"/>
              <a:gd name="T111" fmla="*/ 118 h 160"/>
              <a:gd name="T112" fmla="*/ 96 w 147"/>
              <a:gd name="T113" fmla="*/ 100 h 160"/>
              <a:gd name="T114" fmla="*/ 83 w 147"/>
              <a:gd name="T115" fmla="*/ 83 h 160"/>
              <a:gd name="T116" fmla="*/ 102 w 147"/>
              <a:gd name="T117" fmla="*/ 91 h 160"/>
              <a:gd name="T118" fmla="*/ 118 w 147"/>
              <a:gd name="T119" fmla="*/ 78 h 160"/>
              <a:gd name="T120" fmla="*/ 110 w 147"/>
              <a:gd name="T121" fmla="*/ 9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47" h="160">
                <a:moveTo>
                  <a:pt x="19" y="48"/>
                </a:moveTo>
                <a:cubicBezTo>
                  <a:pt x="68" y="48"/>
                  <a:pt x="68" y="48"/>
                  <a:pt x="68" y="48"/>
                </a:cubicBezTo>
                <a:cubicBezTo>
                  <a:pt x="69" y="48"/>
                  <a:pt x="70" y="47"/>
                  <a:pt x="70" y="45"/>
                </a:cubicBezTo>
                <a:cubicBezTo>
                  <a:pt x="70" y="44"/>
                  <a:pt x="69" y="43"/>
                  <a:pt x="68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18" y="43"/>
                  <a:pt x="17" y="44"/>
                  <a:pt x="17" y="45"/>
                </a:cubicBezTo>
                <a:cubicBezTo>
                  <a:pt x="17" y="47"/>
                  <a:pt x="18" y="48"/>
                  <a:pt x="19" y="48"/>
                </a:cubicBezTo>
                <a:close/>
                <a:moveTo>
                  <a:pt x="19" y="31"/>
                </a:moveTo>
                <a:cubicBezTo>
                  <a:pt x="66" y="31"/>
                  <a:pt x="66" y="31"/>
                  <a:pt x="66" y="31"/>
                </a:cubicBezTo>
                <a:cubicBezTo>
                  <a:pt x="67" y="31"/>
                  <a:pt x="68" y="30"/>
                  <a:pt x="68" y="28"/>
                </a:cubicBezTo>
                <a:cubicBezTo>
                  <a:pt x="68" y="27"/>
                  <a:pt x="67" y="26"/>
                  <a:pt x="66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8" y="26"/>
                  <a:pt x="17" y="27"/>
                  <a:pt x="17" y="28"/>
                </a:cubicBezTo>
                <a:cubicBezTo>
                  <a:pt x="17" y="30"/>
                  <a:pt x="18" y="31"/>
                  <a:pt x="19" y="31"/>
                </a:cubicBezTo>
                <a:close/>
                <a:moveTo>
                  <a:pt x="121" y="58"/>
                </a:moveTo>
                <a:cubicBezTo>
                  <a:pt x="121" y="43"/>
                  <a:pt x="121" y="43"/>
                  <a:pt x="121" y="43"/>
                </a:cubicBezTo>
                <a:cubicBezTo>
                  <a:pt x="121" y="43"/>
                  <a:pt x="121" y="43"/>
                  <a:pt x="121" y="42"/>
                </a:cubicBezTo>
                <a:cubicBezTo>
                  <a:pt x="121" y="42"/>
                  <a:pt x="121" y="41"/>
                  <a:pt x="120" y="40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78" y="0"/>
                  <a:pt x="78" y="0"/>
                  <a:pt x="77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2"/>
                  <a:pt x="0" y="6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3" y="160"/>
                  <a:pt x="6" y="16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18" y="160"/>
                  <a:pt x="121" y="157"/>
                  <a:pt x="121" y="153"/>
                </a:cubicBezTo>
                <a:cubicBezTo>
                  <a:pt x="121" y="138"/>
                  <a:pt x="121" y="138"/>
                  <a:pt x="121" y="138"/>
                </a:cubicBezTo>
                <a:cubicBezTo>
                  <a:pt x="136" y="131"/>
                  <a:pt x="147" y="116"/>
                  <a:pt x="147" y="98"/>
                </a:cubicBezTo>
                <a:cubicBezTo>
                  <a:pt x="147" y="80"/>
                  <a:pt x="136" y="65"/>
                  <a:pt x="121" y="58"/>
                </a:cubicBezTo>
                <a:close/>
                <a:moveTo>
                  <a:pt x="80" y="8"/>
                </a:moveTo>
                <a:cubicBezTo>
                  <a:pt x="113" y="40"/>
                  <a:pt x="113" y="40"/>
                  <a:pt x="113" y="40"/>
                </a:cubicBezTo>
                <a:cubicBezTo>
                  <a:pt x="80" y="40"/>
                  <a:pt x="80" y="40"/>
                  <a:pt x="80" y="40"/>
                </a:cubicBezTo>
                <a:lnTo>
                  <a:pt x="80" y="8"/>
                </a:lnTo>
                <a:close/>
                <a:moveTo>
                  <a:pt x="116" y="153"/>
                </a:moveTo>
                <a:cubicBezTo>
                  <a:pt x="116" y="154"/>
                  <a:pt x="116" y="155"/>
                  <a:pt x="115" y="155"/>
                </a:cubicBezTo>
                <a:cubicBezTo>
                  <a:pt x="6" y="155"/>
                  <a:pt x="6" y="155"/>
                  <a:pt x="6" y="155"/>
                </a:cubicBezTo>
                <a:cubicBezTo>
                  <a:pt x="6" y="155"/>
                  <a:pt x="5" y="154"/>
                  <a:pt x="5" y="153"/>
                </a:cubicBezTo>
                <a:cubicBezTo>
                  <a:pt x="5" y="6"/>
                  <a:pt x="5" y="6"/>
                  <a:pt x="5" y="6"/>
                </a:cubicBezTo>
                <a:cubicBezTo>
                  <a:pt x="5" y="5"/>
                  <a:pt x="6" y="5"/>
                  <a:pt x="6" y="5"/>
                </a:cubicBezTo>
                <a:cubicBezTo>
                  <a:pt x="75" y="5"/>
                  <a:pt x="75" y="5"/>
                  <a:pt x="75" y="5"/>
                </a:cubicBezTo>
                <a:cubicBezTo>
                  <a:pt x="75" y="42"/>
                  <a:pt x="75" y="42"/>
                  <a:pt x="75" y="42"/>
                </a:cubicBezTo>
                <a:cubicBezTo>
                  <a:pt x="75" y="44"/>
                  <a:pt x="76" y="45"/>
                  <a:pt x="77" y="45"/>
                </a:cubicBezTo>
                <a:cubicBezTo>
                  <a:pt x="116" y="45"/>
                  <a:pt x="116" y="45"/>
                  <a:pt x="116" y="45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12" y="55"/>
                  <a:pt x="108" y="55"/>
                  <a:pt x="103" y="55"/>
                </a:cubicBezTo>
                <a:cubicBezTo>
                  <a:pt x="96" y="55"/>
                  <a:pt x="89" y="57"/>
                  <a:pt x="82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8" y="60"/>
                  <a:pt x="17" y="61"/>
                  <a:pt x="17" y="62"/>
                </a:cubicBezTo>
                <a:cubicBezTo>
                  <a:pt x="17" y="64"/>
                  <a:pt x="18" y="65"/>
                  <a:pt x="19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1" y="68"/>
                  <a:pt x="68" y="72"/>
                  <a:pt x="65" y="77"/>
                </a:cubicBezTo>
                <a:cubicBezTo>
                  <a:pt x="19" y="77"/>
                  <a:pt x="19" y="77"/>
                  <a:pt x="19" y="77"/>
                </a:cubicBezTo>
                <a:cubicBezTo>
                  <a:pt x="18" y="77"/>
                  <a:pt x="17" y="78"/>
                  <a:pt x="17" y="80"/>
                </a:cubicBezTo>
                <a:cubicBezTo>
                  <a:pt x="17" y="81"/>
                  <a:pt x="18" y="82"/>
                  <a:pt x="19" y="82"/>
                </a:cubicBezTo>
                <a:cubicBezTo>
                  <a:pt x="63" y="82"/>
                  <a:pt x="63" y="82"/>
                  <a:pt x="63" y="82"/>
                </a:cubicBezTo>
                <a:cubicBezTo>
                  <a:pt x="61" y="86"/>
                  <a:pt x="60" y="90"/>
                  <a:pt x="60" y="94"/>
                </a:cubicBezTo>
                <a:cubicBezTo>
                  <a:pt x="19" y="94"/>
                  <a:pt x="19" y="94"/>
                  <a:pt x="19" y="94"/>
                </a:cubicBezTo>
                <a:cubicBezTo>
                  <a:pt x="18" y="94"/>
                  <a:pt x="17" y="95"/>
                  <a:pt x="17" y="97"/>
                </a:cubicBezTo>
                <a:cubicBezTo>
                  <a:pt x="17" y="98"/>
                  <a:pt x="18" y="99"/>
                  <a:pt x="19" y="99"/>
                </a:cubicBezTo>
                <a:cubicBezTo>
                  <a:pt x="60" y="99"/>
                  <a:pt x="60" y="99"/>
                  <a:pt x="60" y="99"/>
                </a:cubicBezTo>
                <a:cubicBezTo>
                  <a:pt x="60" y="103"/>
                  <a:pt x="61" y="107"/>
                  <a:pt x="62" y="111"/>
                </a:cubicBezTo>
                <a:cubicBezTo>
                  <a:pt x="19" y="111"/>
                  <a:pt x="19" y="111"/>
                  <a:pt x="19" y="111"/>
                </a:cubicBezTo>
                <a:cubicBezTo>
                  <a:pt x="18" y="111"/>
                  <a:pt x="17" y="112"/>
                  <a:pt x="17" y="114"/>
                </a:cubicBezTo>
                <a:cubicBezTo>
                  <a:pt x="17" y="115"/>
                  <a:pt x="18" y="116"/>
                  <a:pt x="19" y="116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6" y="121"/>
                  <a:pt x="69" y="125"/>
                  <a:pt x="72" y="128"/>
                </a:cubicBezTo>
                <a:cubicBezTo>
                  <a:pt x="19" y="128"/>
                  <a:pt x="19" y="128"/>
                  <a:pt x="19" y="128"/>
                </a:cubicBezTo>
                <a:cubicBezTo>
                  <a:pt x="18" y="128"/>
                  <a:pt x="17" y="130"/>
                  <a:pt x="17" y="131"/>
                </a:cubicBezTo>
                <a:cubicBezTo>
                  <a:pt x="17" y="132"/>
                  <a:pt x="18" y="133"/>
                  <a:pt x="19" y="133"/>
                </a:cubicBezTo>
                <a:cubicBezTo>
                  <a:pt x="78" y="133"/>
                  <a:pt x="78" y="133"/>
                  <a:pt x="78" y="133"/>
                </a:cubicBezTo>
                <a:cubicBezTo>
                  <a:pt x="85" y="139"/>
                  <a:pt x="94" y="142"/>
                  <a:pt x="103" y="142"/>
                </a:cubicBezTo>
                <a:cubicBezTo>
                  <a:pt x="108" y="142"/>
                  <a:pt x="112" y="141"/>
                  <a:pt x="116" y="140"/>
                </a:cubicBezTo>
                <a:lnTo>
                  <a:pt x="116" y="153"/>
                </a:lnTo>
                <a:close/>
                <a:moveTo>
                  <a:pt x="103" y="137"/>
                </a:moveTo>
                <a:cubicBezTo>
                  <a:pt x="82" y="137"/>
                  <a:pt x="65" y="119"/>
                  <a:pt x="65" y="98"/>
                </a:cubicBezTo>
                <a:cubicBezTo>
                  <a:pt x="65" y="77"/>
                  <a:pt x="82" y="59"/>
                  <a:pt x="103" y="59"/>
                </a:cubicBezTo>
                <a:cubicBezTo>
                  <a:pt x="125" y="59"/>
                  <a:pt x="142" y="77"/>
                  <a:pt x="142" y="98"/>
                </a:cubicBezTo>
                <a:cubicBezTo>
                  <a:pt x="142" y="119"/>
                  <a:pt x="125" y="137"/>
                  <a:pt x="103" y="137"/>
                </a:cubicBezTo>
                <a:close/>
                <a:moveTo>
                  <a:pt x="129" y="82"/>
                </a:moveTo>
                <a:cubicBezTo>
                  <a:pt x="120" y="73"/>
                  <a:pt x="120" y="73"/>
                  <a:pt x="120" y="73"/>
                </a:cubicBezTo>
                <a:cubicBezTo>
                  <a:pt x="119" y="72"/>
                  <a:pt x="117" y="72"/>
                  <a:pt x="116" y="73"/>
                </a:cubicBezTo>
                <a:cubicBezTo>
                  <a:pt x="103" y="86"/>
                  <a:pt x="103" y="86"/>
                  <a:pt x="103" y="86"/>
                </a:cubicBezTo>
                <a:cubicBezTo>
                  <a:pt x="90" y="73"/>
                  <a:pt x="90" y="73"/>
                  <a:pt x="90" y="73"/>
                </a:cubicBezTo>
                <a:cubicBezTo>
                  <a:pt x="89" y="72"/>
                  <a:pt x="88" y="72"/>
                  <a:pt x="87" y="73"/>
                </a:cubicBezTo>
                <a:cubicBezTo>
                  <a:pt x="78" y="82"/>
                  <a:pt x="78" y="82"/>
                  <a:pt x="78" y="82"/>
                </a:cubicBezTo>
                <a:cubicBezTo>
                  <a:pt x="77" y="83"/>
                  <a:pt x="77" y="84"/>
                  <a:pt x="78" y="85"/>
                </a:cubicBezTo>
                <a:cubicBezTo>
                  <a:pt x="91" y="98"/>
                  <a:pt x="91" y="98"/>
                  <a:pt x="91" y="98"/>
                </a:cubicBezTo>
                <a:cubicBezTo>
                  <a:pt x="78" y="111"/>
                  <a:pt x="78" y="111"/>
                  <a:pt x="78" y="111"/>
                </a:cubicBezTo>
                <a:cubicBezTo>
                  <a:pt x="77" y="112"/>
                  <a:pt x="77" y="114"/>
                  <a:pt x="78" y="115"/>
                </a:cubicBezTo>
                <a:cubicBezTo>
                  <a:pt x="87" y="123"/>
                  <a:pt x="87" y="123"/>
                  <a:pt x="87" y="123"/>
                </a:cubicBezTo>
                <a:cubicBezTo>
                  <a:pt x="88" y="124"/>
                  <a:pt x="89" y="124"/>
                  <a:pt x="90" y="123"/>
                </a:cubicBezTo>
                <a:cubicBezTo>
                  <a:pt x="103" y="110"/>
                  <a:pt x="103" y="110"/>
                  <a:pt x="103" y="110"/>
                </a:cubicBezTo>
                <a:cubicBezTo>
                  <a:pt x="116" y="123"/>
                  <a:pt x="116" y="123"/>
                  <a:pt x="116" y="123"/>
                </a:cubicBezTo>
                <a:cubicBezTo>
                  <a:pt x="117" y="124"/>
                  <a:pt x="117" y="124"/>
                  <a:pt x="118" y="124"/>
                </a:cubicBezTo>
                <a:cubicBezTo>
                  <a:pt x="119" y="124"/>
                  <a:pt x="119" y="124"/>
                  <a:pt x="120" y="123"/>
                </a:cubicBezTo>
                <a:cubicBezTo>
                  <a:pt x="129" y="115"/>
                  <a:pt x="129" y="115"/>
                  <a:pt x="129" y="115"/>
                </a:cubicBezTo>
                <a:cubicBezTo>
                  <a:pt x="130" y="114"/>
                  <a:pt x="130" y="112"/>
                  <a:pt x="129" y="111"/>
                </a:cubicBezTo>
                <a:cubicBezTo>
                  <a:pt x="116" y="98"/>
                  <a:pt x="116" y="98"/>
                  <a:pt x="116" y="98"/>
                </a:cubicBezTo>
                <a:cubicBezTo>
                  <a:pt x="129" y="85"/>
                  <a:pt x="129" y="85"/>
                  <a:pt x="129" y="85"/>
                </a:cubicBezTo>
                <a:cubicBezTo>
                  <a:pt x="130" y="84"/>
                  <a:pt x="130" y="83"/>
                  <a:pt x="129" y="82"/>
                </a:cubicBezTo>
                <a:close/>
                <a:moveTo>
                  <a:pt x="110" y="96"/>
                </a:moveTo>
                <a:cubicBezTo>
                  <a:pt x="110" y="97"/>
                  <a:pt x="110" y="99"/>
                  <a:pt x="110" y="100"/>
                </a:cubicBezTo>
                <a:cubicBezTo>
                  <a:pt x="123" y="113"/>
                  <a:pt x="123" y="113"/>
                  <a:pt x="123" y="113"/>
                </a:cubicBezTo>
                <a:cubicBezTo>
                  <a:pt x="118" y="118"/>
                  <a:pt x="118" y="118"/>
                  <a:pt x="118" y="118"/>
                </a:cubicBezTo>
                <a:cubicBezTo>
                  <a:pt x="105" y="105"/>
                  <a:pt x="105" y="105"/>
                  <a:pt x="105" y="105"/>
                </a:cubicBezTo>
                <a:cubicBezTo>
                  <a:pt x="105" y="105"/>
                  <a:pt x="104" y="104"/>
                  <a:pt x="103" y="104"/>
                </a:cubicBezTo>
                <a:cubicBezTo>
                  <a:pt x="103" y="104"/>
                  <a:pt x="102" y="105"/>
                  <a:pt x="102" y="105"/>
                </a:cubicBezTo>
                <a:cubicBezTo>
                  <a:pt x="89" y="118"/>
                  <a:pt x="89" y="118"/>
                  <a:pt x="89" y="118"/>
                </a:cubicBezTo>
                <a:cubicBezTo>
                  <a:pt x="83" y="113"/>
                  <a:pt x="83" y="113"/>
                  <a:pt x="83" y="113"/>
                </a:cubicBezTo>
                <a:cubicBezTo>
                  <a:pt x="96" y="100"/>
                  <a:pt x="96" y="100"/>
                  <a:pt x="96" y="100"/>
                </a:cubicBezTo>
                <a:cubicBezTo>
                  <a:pt x="97" y="99"/>
                  <a:pt x="97" y="97"/>
                  <a:pt x="96" y="96"/>
                </a:cubicBezTo>
                <a:cubicBezTo>
                  <a:pt x="83" y="83"/>
                  <a:pt x="83" y="83"/>
                  <a:pt x="83" y="83"/>
                </a:cubicBezTo>
                <a:cubicBezTo>
                  <a:pt x="89" y="78"/>
                  <a:pt x="89" y="78"/>
                  <a:pt x="89" y="78"/>
                </a:cubicBezTo>
                <a:cubicBezTo>
                  <a:pt x="102" y="91"/>
                  <a:pt x="102" y="91"/>
                  <a:pt x="102" y="91"/>
                </a:cubicBezTo>
                <a:cubicBezTo>
                  <a:pt x="103" y="92"/>
                  <a:pt x="104" y="92"/>
                  <a:pt x="105" y="91"/>
                </a:cubicBezTo>
                <a:cubicBezTo>
                  <a:pt x="118" y="78"/>
                  <a:pt x="118" y="78"/>
                  <a:pt x="118" y="78"/>
                </a:cubicBezTo>
                <a:cubicBezTo>
                  <a:pt x="123" y="83"/>
                  <a:pt x="123" y="83"/>
                  <a:pt x="123" y="83"/>
                </a:cubicBezTo>
                <a:lnTo>
                  <a:pt x="110" y="9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01DA4D4B-0CB6-5109-38AF-7F0E0DEB439E}"/>
              </a:ext>
            </a:extLst>
          </p:cNvPr>
          <p:cNvSpPr>
            <a:spLocks noEditPoints="1"/>
          </p:cNvSpPr>
          <p:nvPr/>
        </p:nvSpPr>
        <p:spPr bwMode="auto">
          <a:xfrm>
            <a:off x="4054476" y="1924050"/>
            <a:ext cx="231775" cy="254000"/>
          </a:xfrm>
          <a:custGeom>
            <a:avLst/>
            <a:gdLst>
              <a:gd name="T0" fmla="*/ 67 w 146"/>
              <a:gd name="T1" fmla="*/ 48 h 160"/>
              <a:gd name="T2" fmla="*/ 67 w 146"/>
              <a:gd name="T3" fmla="*/ 43 h 160"/>
              <a:gd name="T4" fmla="*/ 16 w 146"/>
              <a:gd name="T5" fmla="*/ 45 h 160"/>
              <a:gd name="T6" fmla="*/ 19 w 146"/>
              <a:gd name="T7" fmla="*/ 31 h 160"/>
              <a:gd name="T8" fmla="*/ 68 w 146"/>
              <a:gd name="T9" fmla="*/ 28 h 160"/>
              <a:gd name="T10" fmla="*/ 19 w 146"/>
              <a:gd name="T11" fmla="*/ 26 h 160"/>
              <a:gd name="T12" fmla="*/ 19 w 146"/>
              <a:gd name="T13" fmla="*/ 31 h 160"/>
              <a:gd name="T14" fmla="*/ 121 w 146"/>
              <a:gd name="T15" fmla="*/ 43 h 160"/>
              <a:gd name="T16" fmla="*/ 120 w 146"/>
              <a:gd name="T17" fmla="*/ 40 h 160"/>
              <a:gd name="T18" fmla="*/ 78 w 146"/>
              <a:gd name="T19" fmla="*/ 0 h 160"/>
              <a:gd name="T20" fmla="*/ 77 w 146"/>
              <a:gd name="T21" fmla="*/ 0 h 160"/>
              <a:gd name="T22" fmla="*/ 77 w 146"/>
              <a:gd name="T23" fmla="*/ 0 h 160"/>
              <a:gd name="T24" fmla="*/ 0 w 146"/>
              <a:gd name="T25" fmla="*/ 6 h 160"/>
              <a:gd name="T26" fmla="*/ 6 w 146"/>
              <a:gd name="T27" fmla="*/ 160 h 160"/>
              <a:gd name="T28" fmla="*/ 121 w 146"/>
              <a:gd name="T29" fmla="*/ 153 h 160"/>
              <a:gd name="T30" fmla="*/ 146 w 146"/>
              <a:gd name="T31" fmla="*/ 98 h 160"/>
              <a:gd name="T32" fmla="*/ 79 w 146"/>
              <a:gd name="T33" fmla="*/ 8 h 160"/>
              <a:gd name="T34" fmla="*/ 79 w 146"/>
              <a:gd name="T35" fmla="*/ 40 h 160"/>
              <a:gd name="T36" fmla="*/ 116 w 146"/>
              <a:gd name="T37" fmla="*/ 153 h 160"/>
              <a:gd name="T38" fmla="*/ 6 w 146"/>
              <a:gd name="T39" fmla="*/ 155 h 160"/>
              <a:gd name="T40" fmla="*/ 5 w 146"/>
              <a:gd name="T41" fmla="*/ 6 h 160"/>
              <a:gd name="T42" fmla="*/ 75 w 146"/>
              <a:gd name="T43" fmla="*/ 5 h 160"/>
              <a:gd name="T44" fmla="*/ 77 w 146"/>
              <a:gd name="T45" fmla="*/ 45 h 160"/>
              <a:gd name="T46" fmla="*/ 116 w 146"/>
              <a:gd name="T47" fmla="*/ 57 h 160"/>
              <a:gd name="T48" fmla="*/ 82 w 146"/>
              <a:gd name="T49" fmla="*/ 60 h 160"/>
              <a:gd name="T50" fmla="*/ 16 w 146"/>
              <a:gd name="T51" fmla="*/ 62 h 160"/>
              <a:gd name="T52" fmla="*/ 75 w 146"/>
              <a:gd name="T53" fmla="*/ 65 h 160"/>
              <a:gd name="T54" fmla="*/ 19 w 146"/>
              <a:gd name="T55" fmla="*/ 77 h 160"/>
              <a:gd name="T56" fmla="*/ 19 w 146"/>
              <a:gd name="T57" fmla="*/ 82 h 160"/>
              <a:gd name="T58" fmla="*/ 60 w 146"/>
              <a:gd name="T59" fmla="*/ 94 h 160"/>
              <a:gd name="T60" fmla="*/ 16 w 146"/>
              <a:gd name="T61" fmla="*/ 97 h 160"/>
              <a:gd name="T62" fmla="*/ 59 w 146"/>
              <a:gd name="T63" fmla="*/ 99 h 160"/>
              <a:gd name="T64" fmla="*/ 19 w 146"/>
              <a:gd name="T65" fmla="*/ 111 h 160"/>
              <a:gd name="T66" fmla="*/ 19 w 146"/>
              <a:gd name="T67" fmla="*/ 116 h 160"/>
              <a:gd name="T68" fmla="*/ 72 w 146"/>
              <a:gd name="T69" fmla="*/ 128 h 160"/>
              <a:gd name="T70" fmla="*/ 16 w 146"/>
              <a:gd name="T71" fmla="*/ 131 h 160"/>
              <a:gd name="T72" fmla="*/ 78 w 146"/>
              <a:gd name="T73" fmla="*/ 133 h 160"/>
              <a:gd name="T74" fmla="*/ 116 w 146"/>
              <a:gd name="T75" fmla="*/ 140 h 160"/>
              <a:gd name="T76" fmla="*/ 103 w 146"/>
              <a:gd name="T77" fmla="*/ 137 h 160"/>
              <a:gd name="T78" fmla="*/ 103 w 146"/>
              <a:gd name="T79" fmla="*/ 59 h 160"/>
              <a:gd name="T80" fmla="*/ 103 w 146"/>
              <a:gd name="T81" fmla="*/ 137 h 160"/>
              <a:gd name="T82" fmla="*/ 129 w 146"/>
              <a:gd name="T83" fmla="*/ 87 h 160"/>
              <a:gd name="T84" fmla="*/ 105 w 146"/>
              <a:gd name="T85" fmla="*/ 69 h 160"/>
              <a:gd name="T86" fmla="*/ 101 w 146"/>
              <a:gd name="T87" fmla="*/ 69 h 160"/>
              <a:gd name="T88" fmla="*/ 76 w 146"/>
              <a:gd name="T89" fmla="*/ 87 h 160"/>
              <a:gd name="T90" fmla="*/ 75 w 146"/>
              <a:gd name="T91" fmla="*/ 91 h 160"/>
              <a:gd name="T92" fmla="*/ 84 w 146"/>
              <a:gd name="T93" fmla="*/ 119 h 160"/>
              <a:gd name="T94" fmla="*/ 88 w 146"/>
              <a:gd name="T95" fmla="*/ 122 h 160"/>
              <a:gd name="T96" fmla="*/ 118 w 146"/>
              <a:gd name="T97" fmla="*/ 122 h 160"/>
              <a:gd name="T98" fmla="*/ 121 w 146"/>
              <a:gd name="T99" fmla="*/ 122 h 160"/>
              <a:gd name="T100" fmla="*/ 118 w 146"/>
              <a:gd name="T101" fmla="*/ 102 h 160"/>
              <a:gd name="T102" fmla="*/ 132 w 146"/>
              <a:gd name="T103" fmla="*/ 88 h 160"/>
              <a:gd name="T104" fmla="*/ 112 w 146"/>
              <a:gd name="T105" fmla="*/ 102 h 160"/>
              <a:gd name="T106" fmla="*/ 104 w 146"/>
              <a:gd name="T107" fmla="*/ 108 h 160"/>
              <a:gd name="T108" fmla="*/ 102 w 146"/>
              <a:gd name="T109" fmla="*/ 108 h 160"/>
              <a:gd name="T110" fmla="*/ 93 w 146"/>
              <a:gd name="T111" fmla="*/ 102 h 160"/>
              <a:gd name="T112" fmla="*/ 83 w 146"/>
              <a:gd name="T113" fmla="*/ 91 h 160"/>
              <a:gd name="T114" fmla="*/ 98 w 146"/>
              <a:gd name="T115" fmla="*/ 88 h 160"/>
              <a:gd name="T116" fmla="*/ 108 w 146"/>
              <a:gd name="T117" fmla="*/ 88 h 160"/>
              <a:gd name="T118" fmla="*/ 123 w 146"/>
              <a:gd name="T119" fmla="*/ 9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6" h="160">
                <a:moveTo>
                  <a:pt x="19" y="48"/>
                </a:moveTo>
                <a:cubicBezTo>
                  <a:pt x="67" y="48"/>
                  <a:pt x="67" y="48"/>
                  <a:pt x="67" y="48"/>
                </a:cubicBezTo>
                <a:cubicBezTo>
                  <a:pt x="69" y="48"/>
                  <a:pt x="70" y="47"/>
                  <a:pt x="70" y="45"/>
                </a:cubicBezTo>
                <a:cubicBezTo>
                  <a:pt x="70" y="44"/>
                  <a:pt x="69" y="43"/>
                  <a:pt x="67" y="43"/>
                </a:cubicBezTo>
                <a:cubicBezTo>
                  <a:pt x="19" y="43"/>
                  <a:pt x="19" y="43"/>
                  <a:pt x="19" y="43"/>
                </a:cubicBezTo>
                <a:cubicBezTo>
                  <a:pt x="17" y="43"/>
                  <a:pt x="16" y="44"/>
                  <a:pt x="16" y="45"/>
                </a:cubicBezTo>
                <a:cubicBezTo>
                  <a:pt x="16" y="47"/>
                  <a:pt x="17" y="48"/>
                  <a:pt x="19" y="48"/>
                </a:cubicBezTo>
                <a:close/>
                <a:moveTo>
                  <a:pt x="19" y="31"/>
                </a:moveTo>
                <a:cubicBezTo>
                  <a:pt x="65" y="31"/>
                  <a:pt x="65" y="31"/>
                  <a:pt x="65" y="31"/>
                </a:cubicBezTo>
                <a:cubicBezTo>
                  <a:pt x="67" y="31"/>
                  <a:pt x="68" y="30"/>
                  <a:pt x="68" y="28"/>
                </a:cubicBezTo>
                <a:cubicBezTo>
                  <a:pt x="68" y="27"/>
                  <a:pt x="67" y="26"/>
                  <a:pt x="65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7" y="26"/>
                  <a:pt x="16" y="27"/>
                  <a:pt x="16" y="28"/>
                </a:cubicBezTo>
                <a:cubicBezTo>
                  <a:pt x="16" y="30"/>
                  <a:pt x="17" y="31"/>
                  <a:pt x="19" y="31"/>
                </a:cubicBezTo>
                <a:close/>
                <a:moveTo>
                  <a:pt x="121" y="58"/>
                </a:moveTo>
                <a:cubicBezTo>
                  <a:pt x="121" y="43"/>
                  <a:pt x="121" y="43"/>
                  <a:pt x="121" y="43"/>
                </a:cubicBezTo>
                <a:cubicBezTo>
                  <a:pt x="121" y="43"/>
                  <a:pt x="121" y="43"/>
                  <a:pt x="121" y="42"/>
                </a:cubicBezTo>
                <a:cubicBezTo>
                  <a:pt x="121" y="42"/>
                  <a:pt x="120" y="41"/>
                  <a:pt x="120" y="40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0"/>
                  <a:pt x="78" y="0"/>
                  <a:pt x="78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78" y="0"/>
                  <a:pt x="78" y="0"/>
                  <a:pt x="77" y="0"/>
                </a:cubicBezTo>
                <a:cubicBezTo>
                  <a:pt x="77" y="0"/>
                  <a:pt x="77" y="0"/>
                  <a:pt x="77" y="0"/>
                </a:cubicBezTo>
                <a:cubicBezTo>
                  <a:pt x="77" y="0"/>
                  <a:pt x="77" y="0"/>
                  <a:pt x="77" y="0"/>
                </a:cubicBezTo>
                <a:cubicBezTo>
                  <a:pt x="6" y="0"/>
                  <a:pt x="6" y="0"/>
                  <a:pt x="6" y="0"/>
                </a:cubicBezTo>
                <a:cubicBezTo>
                  <a:pt x="2" y="0"/>
                  <a:pt x="0" y="2"/>
                  <a:pt x="0" y="6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7"/>
                  <a:pt x="2" y="160"/>
                  <a:pt x="6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18" y="160"/>
                  <a:pt x="121" y="157"/>
                  <a:pt x="121" y="153"/>
                </a:cubicBezTo>
                <a:cubicBezTo>
                  <a:pt x="121" y="138"/>
                  <a:pt x="121" y="138"/>
                  <a:pt x="121" y="138"/>
                </a:cubicBezTo>
                <a:cubicBezTo>
                  <a:pt x="136" y="131"/>
                  <a:pt x="146" y="116"/>
                  <a:pt x="146" y="98"/>
                </a:cubicBezTo>
                <a:cubicBezTo>
                  <a:pt x="146" y="80"/>
                  <a:pt x="136" y="65"/>
                  <a:pt x="121" y="58"/>
                </a:cubicBezTo>
                <a:close/>
                <a:moveTo>
                  <a:pt x="79" y="8"/>
                </a:moveTo>
                <a:cubicBezTo>
                  <a:pt x="112" y="40"/>
                  <a:pt x="112" y="40"/>
                  <a:pt x="112" y="40"/>
                </a:cubicBezTo>
                <a:cubicBezTo>
                  <a:pt x="79" y="40"/>
                  <a:pt x="79" y="40"/>
                  <a:pt x="79" y="40"/>
                </a:cubicBezTo>
                <a:lnTo>
                  <a:pt x="79" y="8"/>
                </a:lnTo>
                <a:close/>
                <a:moveTo>
                  <a:pt x="116" y="153"/>
                </a:moveTo>
                <a:cubicBezTo>
                  <a:pt x="116" y="154"/>
                  <a:pt x="115" y="155"/>
                  <a:pt x="114" y="155"/>
                </a:cubicBezTo>
                <a:cubicBezTo>
                  <a:pt x="6" y="155"/>
                  <a:pt x="6" y="155"/>
                  <a:pt x="6" y="155"/>
                </a:cubicBezTo>
                <a:cubicBezTo>
                  <a:pt x="5" y="155"/>
                  <a:pt x="5" y="154"/>
                  <a:pt x="5" y="153"/>
                </a:cubicBezTo>
                <a:cubicBezTo>
                  <a:pt x="5" y="6"/>
                  <a:pt x="5" y="6"/>
                  <a:pt x="5" y="6"/>
                </a:cubicBezTo>
                <a:cubicBezTo>
                  <a:pt x="5" y="5"/>
                  <a:pt x="5" y="5"/>
                  <a:pt x="6" y="5"/>
                </a:cubicBezTo>
                <a:cubicBezTo>
                  <a:pt x="75" y="5"/>
                  <a:pt x="75" y="5"/>
                  <a:pt x="75" y="5"/>
                </a:cubicBezTo>
                <a:cubicBezTo>
                  <a:pt x="75" y="42"/>
                  <a:pt x="75" y="42"/>
                  <a:pt x="75" y="42"/>
                </a:cubicBezTo>
                <a:cubicBezTo>
                  <a:pt x="75" y="44"/>
                  <a:pt x="76" y="45"/>
                  <a:pt x="77" y="45"/>
                </a:cubicBezTo>
                <a:cubicBezTo>
                  <a:pt x="116" y="45"/>
                  <a:pt x="116" y="45"/>
                  <a:pt x="116" y="45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12" y="55"/>
                  <a:pt x="107" y="55"/>
                  <a:pt x="103" y="55"/>
                </a:cubicBezTo>
                <a:cubicBezTo>
                  <a:pt x="95" y="55"/>
                  <a:pt x="88" y="57"/>
                  <a:pt x="82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7" y="60"/>
                  <a:pt x="16" y="61"/>
                  <a:pt x="16" y="62"/>
                </a:cubicBezTo>
                <a:cubicBezTo>
                  <a:pt x="16" y="64"/>
                  <a:pt x="17" y="65"/>
                  <a:pt x="19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1" y="68"/>
                  <a:pt x="67" y="72"/>
                  <a:pt x="65" y="77"/>
                </a:cubicBezTo>
                <a:cubicBezTo>
                  <a:pt x="19" y="77"/>
                  <a:pt x="19" y="77"/>
                  <a:pt x="19" y="77"/>
                </a:cubicBezTo>
                <a:cubicBezTo>
                  <a:pt x="17" y="77"/>
                  <a:pt x="16" y="78"/>
                  <a:pt x="16" y="80"/>
                </a:cubicBezTo>
                <a:cubicBezTo>
                  <a:pt x="16" y="81"/>
                  <a:pt x="17" y="82"/>
                  <a:pt x="19" y="82"/>
                </a:cubicBezTo>
                <a:cubicBezTo>
                  <a:pt x="62" y="82"/>
                  <a:pt x="62" y="82"/>
                  <a:pt x="62" y="82"/>
                </a:cubicBezTo>
                <a:cubicBezTo>
                  <a:pt x="61" y="86"/>
                  <a:pt x="60" y="90"/>
                  <a:pt x="60" y="94"/>
                </a:cubicBezTo>
                <a:cubicBezTo>
                  <a:pt x="19" y="94"/>
                  <a:pt x="19" y="94"/>
                  <a:pt x="19" y="94"/>
                </a:cubicBezTo>
                <a:cubicBezTo>
                  <a:pt x="17" y="94"/>
                  <a:pt x="16" y="95"/>
                  <a:pt x="16" y="97"/>
                </a:cubicBezTo>
                <a:cubicBezTo>
                  <a:pt x="16" y="98"/>
                  <a:pt x="17" y="99"/>
                  <a:pt x="19" y="99"/>
                </a:cubicBezTo>
                <a:cubicBezTo>
                  <a:pt x="59" y="99"/>
                  <a:pt x="59" y="99"/>
                  <a:pt x="59" y="99"/>
                </a:cubicBezTo>
                <a:cubicBezTo>
                  <a:pt x="59" y="103"/>
                  <a:pt x="60" y="107"/>
                  <a:pt x="61" y="111"/>
                </a:cubicBezTo>
                <a:cubicBezTo>
                  <a:pt x="19" y="111"/>
                  <a:pt x="19" y="111"/>
                  <a:pt x="19" y="111"/>
                </a:cubicBezTo>
                <a:cubicBezTo>
                  <a:pt x="17" y="111"/>
                  <a:pt x="16" y="112"/>
                  <a:pt x="16" y="114"/>
                </a:cubicBezTo>
                <a:cubicBezTo>
                  <a:pt x="16" y="115"/>
                  <a:pt x="17" y="116"/>
                  <a:pt x="19" y="116"/>
                </a:cubicBezTo>
                <a:cubicBezTo>
                  <a:pt x="63" y="116"/>
                  <a:pt x="63" y="116"/>
                  <a:pt x="63" y="116"/>
                </a:cubicBezTo>
                <a:cubicBezTo>
                  <a:pt x="65" y="121"/>
                  <a:pt x="68" y="125"/>
                  <a:pt x="72" y="128"/>
                </a:cubicBezTo>
                <a:cubicBezTo>
                  <a:pt x="19" y="128"/>
                  <a:pt x="19" y="128"/>
                  <a:pt x="19" y="128"/>
                </a:cubicBezTo>
                <a:cubicBezTo>
                  <a:pt x="17" y="128"/>
                  <a:pt x="16" y="130"/>
                  <a:pt x="16" y="131"/>
                </a:cubicBezTo>
                <a:cubicBezTo>
                  <a:pt x="16" y="132"/>
                  <a:pt x="17" y="133"/>
                  <a:pt x="19" y="133"/>
                </a:cubicBezTo>
                <a:cubicBezTo>
                  <a:pt x="78" y="133"/>
                  <a:pt x="78" y="133"/>
                  <a:pt x="78" y="133"/>
                </a:cubicBezTo>
                <a:cubicBezTo>
                  <a:pt x="85" y="139"/>
                  <a:pt x="93" y="142"/>
                  <a:pt x="103" y="142"/>
                </a:cubicBezTo>
                <a:cubicBezTo>
                  <a:pt x="107" y="142"/>
                  <a:pt x="112" y="141"/>
                  <a:pt x="116" y="140"/>
                </a:cubicBezTo>
                <a:lnTo>
                  <a:pt x="116" y="153"/>
                </a:lnTo>
                <a:close/>
                <a:moveTo>
                  <a:pt x="103" y="137"/>
                </a:moveTo>
                <a:cubicBezTo>
                  <a:pt x="82" y="137"/>
                  <a:pt x="64" y="119"/>
                  <a:pt x="64" y="98"/>
                </a:cubicBezTo>
                <a:cubicBezTo>
                  <a:pt x="64" y="77"/>
                  <a:pt x="82" y="59"/>
                  <a:pt x="103" y="59"/>
                </a:cubicBezTo>
                <a:cubicBezTo>
                  <a:pt x="124" y="59"/>
                  <a:pt x="141" y="77"/>
                  <a:pt x="141" y="98"/>
                </a:cubicBezTo>
                <a:cubicBezTo>
                  <a:pt x="141" y="119"/>
                  <a:pt x="124" y="137"/>
                  <a:pt x="103" y="137"/>
                </a:cubicBezTo>
                <a:close/>
                <a:moveTo>
                  <a:pt x="132" y="88"/>
                </a:moveTo>
                <a:cubicBezTo>
                  <a:pt x="131" y="87"/>
                  <a:pt x="130" y="87"/>
                  <a:pt x="129" y="87"/>
                </a:cubicBezTo>
                <a:cubicBezTo>
                  <a:pt x="112" y="85"/>
                  <a:pt x="112" y="85"/>
                  <a:pt x="112" y="85"/>
                </a:cubicBezTo>
                <a:cubicBezTo>
                  <a:pt x="105" y="69"/>
                  <a:pt x="105" y="69"/>
                  <a:pt x="105" y="69"/>
                </a:cubicBezTo>
                <a:cubicBezTo>
                  <a:pt x="105" y="68"/>
                  <a:pt x="104" y="67"/>
                  <a:pt x="103" y="67"/>
                </a:cubicBezTo>
                <a:cubicBezTo>
                  <a:pt x="102" y="67"/>
                  <a:pt x="101" y="68"/>
                  <a:pt x="101" y="69"/>
                </a:cubicBezTo>
                <a:cubicBezTo>
                  <a:pt x="94" y="85"/>
                  <a:pt x="94" y="85"/>
                  <a:pt x="94" y="85"/>
                </a:cubicBezTo>
                <a:cubicBezTo>
                  <a:pt x="76" y="87"/>
                  <a:pt x="76" y="87"/>
                  <a:pt x="76" y="87"/>
                </a:cubicBezTo>
                <a:cubicBezTo>
                  <a:pt x="75" y="87"/>
                  <a:pt x="74" y="87"/>
                  <a:pt x="74" y="88"/>
                </a:cubicBezTo>
                <a:cubicBezTo>
                  <a:pt x="74" y="89"/>
                  <a:pt x="74" y="90"/>
                  <a:pt x="75" y="91"/>
                </a:cubicBezTo>
                <a:cubicBezTo>
                  <a:pt x="88" y="102"/>
                  <a:pt x="88" y="102"/>
                  <a:pt x="88" y="102"/>
                </a:cubicBezTo>
                <a:cubicBezTo>
                  <a:pt x="84" y="119"/>
                  <a:pt x="84" y="119"/>
                  <a:pt x="84" y="119"/>
                </a:cubicBezTo>
                <a:cubicBezTo>
                  <a:pt x="84" y="120"/>
                  <a:pt x="84" y="121"/>
                  <a:pt x="85" y="122"/>
                </a:cubicBezTo>
                <a:cubicBezTo>
                  <a:pt x="86" y="123"/>
                  <a:pt x="87" y="123"/>
                  <a:pt x="88" y="122"/>
                </a:cubicBezTo>
                <a:cubicBezTo>
                  <a:pt x="103" y="113"/>
                  <a:pt x="103" y="113"/>
                  <a:pt x="103" y="113"/>
                </a:cubicBezTo>
                <a:cubicBezTo>
                  <a:pt x="118" y="122"/>
                  <a:pt x="118" y="122"/>
                  <a:pt x="118" y="122"/>
                </a:cubicBezTo>
                <a:cubicBezTo>
                  <a:pt x="118" y="122"/>
                  <a:pt x="119" y="123"/>
                  <a:pt x="119" y="123"/>
                </a:cubicBezTo>
                <a:cubicBezTo>
                  <a:pt x="120" y="123"/>
                  <a:pt x="120" y="122"/>
                  <a:pt x="121" y="122"/>
                </a:cubicBezTo>
                <a:cubicBezTo>
                  <a:pt x="121" y="121"/>
                  <a:pt x="122" y="120"/>
                  <a:pt x="122" y="119"/>
                </a:cubicBezTo>
                <a:cubicBezTo>
                  <a:pt x="118" y="102"/>
                  <a:pt x="118" y="102"/>
                  <a:pt x="118" y="102"/>
                </a:cubicBezTo>
                <a:cubicBezTo>
                  <a:pt x="131" y="91"/>
                  <a:pt x="131" y="91"/>
                  <a:pt x="131" y="91"/>
                </a:cubicBezTo>
                <a:cubicBezTo>
                  <a:pt x="132" y="90"/>
                  <a:pt x="132" y="89"/>
                  <a:pt x="132" y="88"/>
                </a:cubicBezTo>
                <a:close/>
                <a:moveTo>
                  <a:pt x="113" y="100"/>
                </a:moveTo>
                <a:cubicBezTo>
                  <a:pt x="113" y="100"/>
                  <a:pt x="112" y="101"/>
                  <a:pt x="112" y="102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04" y="108"/>
                  <a:pt x="104" y="108"/>
                  <a:pt x="104" y="108"/>
                </a:cubicBezTo>
                <a:cubicBezTo>
                  <a:pt x="104" y="108"/>
                  <a:pt x="103" y="108"/>
                  <a:pt x="103" y="108"/>
                </a:cubicBezTo>
                <a:cubicBezTo>
                  <a:pt x="102" y="108"/>
                  <a:pt x="102" y="108"/>
                  <a:pt x="102" y="108"/>
                </a:cubicBezTo>
                <a:cubicBezTo>
                  <a:pt x="90" y="115"/>
                  <a:pt x="90" y="115"/>
                  <a:pt x="90" y="115"/>
                </a:cubicBezTo>
                <a:cubicBezTo>
                  <a:pt x="93" y="102"/>
                  <a:pt x="93" y="102"/>
                  <a:pt x="93" y="102"/>
                </a:cubicBezTo>
                <a:cubicBezTo>
                  <a:pt x="93" y="101"/>
                  <a:pt x="93" y="100"/>
                  <a:pt x="92" y="100"/>
                </a:cubicBezTo>
                <a:cubicBezTo>
                  <a:pt x="83" y="91"/>
                  <a:pt x="83" y="91"/>
                  <a:pt x="83" y="91"/>
                </a:cubicBezTo>
                <a:cubicBezTo>
                  <a:pt x="96" y="90"/>
                  <a:pt x="96" y="90"/>
                  <a:pt x="96" y="90"/>
                </a:cubicBezTo>
                <a:cubicBezTo>
                  <a:pt x="97" y="90"/>
                  <a:pt x="97" y="89"/>
                  <a:pt x="98" y="88"/>
                </a:cubicBezTo>
                <a:cubicBezTo>
                  <a:pt x="103" y="76"/>
                  <a:pt x="103" y="76"/>
                  <a:pt x="103" y="76"/>
                </a:cubicBezTo>
                <a:cubicBezTo>
                  <a:pt x="108" y="88"/>
                  <a:pt x="108" y="88"/>
                  <a:pt x="108" y="88"/>
                </a:cubicBezTo>
                <a:cubicBezTo>
                  <a:pt x="108" y="89"/>
                  <a:pt x="109" y="90"/>
                  <a:pt x="110" y="90"/>
                </a:cubicBezTo>
                <a:cubicBezTo>
                  <a:pt x="123" y="91"/>
                  <a:pt x="123" y="91"/>
                  <a:pt x="123" y="91"/>
                </a:cubicBezTo>
                <a:lnTo>
                  <a:pt x="113" y="10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3E39A0B6-F2A7-450E-7C9A-B9416AEEEF9F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3024188"/>
            <a:ext cx="254000" cy="254000"/>
          </a:xfrm>
          <a:custGeom>
            <a:avLst/>
            <a:gdLst>
              <a:gd name="T0" fmla="*/ 77 w 160"/>
              <a:gd name="T1" fmla="*/ 112 h 160"/>
              <a:gd name="T2" fmla="*/ 68 w 160"/>
              <a:gd name="T3" fmla="*/ 121 h 160"/>
              <a:gd name="T4" fmla="*/ 77 w 160"/>
              <a:gd name="T5" fmla="*/ 130 h 160"/>
              <a:gd name="T6" fmla="*/ 86 w 160"/>
              <a:gd name="T7" fmla="*/ 121 h 160"/>
              <a:gd name="T8" fmla="*/ 77 w 160"/>
              <a:gd name="T9" fmla="*/ 112 h 160"/>
              <a:gd name="T10" fmla="*/ 77 w 160"/>
              <a:gd name="T11" fmla="*/ 125 h 160"/>
              <a:gd name="T12" fmla="*/ 73 w 160"/>
              <a:gd name="T13" fmla="*/ 121 h 160"/>
              <a:gd name="T14" fmla="*/ 77 w 160"/>
              <a:gd name="T15" fmla="*/ 117 h 160"/>
              <a:gd name="T16" fmla="*/ 81 w 160"/>
              <a:gd name="T17" fmla="*/ 121 h 160"/>
              <a:gd name="T18" fmla="*/ 77 w 160"/>
              <a:gd name="T19" fmla="*/ 125 h 160"/>
              <a:gd name="T20" fmla="*/ 80 w 160"/>
              <a:gd name="T21" fmla="*/ 11 h 160"/>
              <a:gd name="T22" fmla="*/ 10 w 160"/>
              <a:gd name="T23" fmla="*/ 80 h 160"/>
              <a:gd name="T24" fmla="*/ 80 w 160"/>
              <a:gd name="T25" fmla="*/ 150 h 160"/>
              <a:gd name="T26" fmla="*/ 150 w 160"/>
              <a:gd name="T27" fmla="*/ 80 h 160"/>
              <a:gd name="T28" fmla="*/ 80 w 160"/>
              <a:gd name="T29" fmla="*/ 11 h 160"/>
              <a:gd name="T30" fmla="*/ 80 w 160"/>
              <a:gd name="T31" fmla="*/ 145 h 160"/>
              <a:gd name="T32" fmla="*/ 15 w 160"/>
              <a:gd name="T33" fmla="*/ 80 h 160"/>
              <a:gd name="T34" fmla="*/ 80 w 160"/>
              <a:gd name="T35" fmla="*/ 16 h 160"/>
              <a:gd name="T36" fmla="*/ 145 w 160"/>
              <a:gd name="T37" fmla="*/ 80 h 160"/>
              <a:gd name="T38" fmla="*/ 80 w 160"/>
              <a:gd name="T39" fmla="*/ 145 h 160"/>
              <a:gd name="T40" fmla="*/ 80 w 160"/>
              <a:gd name="T41" fmla="*/ 0 h 160"/>
              <a:gd name="T42" fmla="*/ 0 w 160"/>
              <a:gd name="T43" fmla="*/ 80 h 160"/>
              <a:gd name="T44" fmla="*/ 80 w 160"/>
              <a:gd name="T45" fmla="*/ 160 h 160"/>
              <a:gd name="T46" fmla="*/ 160 w 160"/>
              <a:gd name="T47" fmla="*/ 80 h 160"/>
              <a:gd name="T48" fmla="*/ 80 w 160"/>
              <a:gd name="T49" fmla="*/ 0 h 160"/>
              <a:gd name="T50" fmla="*/ 80 w 160"/>
              <a:gd name="T51" fmla="*/ 155 h 160"/>
              <a:gd name="T52" fmla="*/ 5 w 160"/>
              <a:gd name="T53" fmla="*/ 80 h 160"/>
              <a:gd name="T54" fmla="*/ 80 w 160"/>
              <a:gd name="T55" fmla="*/ 5 h 160"/>
              <a:gd name="T56" fmla="*/ 155 w 160"/>
              <a:gd name="T57" fmla="*/ 80 h 160"/>
              <a:gd name="T58" fmla="*/ 80 w 160"/>
              <a:gd name="T59" fmla="*/ 155 h 160"/>
              <a:gd name="T60" fmla="*/ 77 w 160"/>
              <a:gd name="T61" fmla="*/ 102 h 160"/>
              <a:gd name="T62" fmla="*/ 85 w 160"/>
              <a:gd name="T63" fmla="*/ 94 h 160"/>
              <a:gd name="T64" fmla="*/ 85 w 160"/>
              <a:gd name="T65" fmla="*/ 40 h 160"/>
              <a:gd name="T66" fmla="*/ 77 w 160"/>
              <a:gd name="T67" fmla="*/ 32 h 160"/>
              <a:gd name="T68" fmla="*/ 68 w 160"/>
              <a:gd name="T69" fmla="*/ 40 h 160"/>
              <a:gd name="T70" fmla="*/ 68 w 160"/>
              <a:gd name="T71" fmla="*/ 94 h 160"/>
              <a:gd name="T72" fmla="*/ 77 w 160"/>
              <a:gd name="T73" fmla="*/ 102 h 160"/>
              <a:gd name="T74" fmla="*/ 74 w 160"/>
              <a:gd name="T75" fmla="*/ 40 h 160"/>
              <a:gd name="T76" fmla="*/ 77 w 160"/>
              <a:gd name="T77" fmla="*/ 37 h 160"/>
              <a:gd name="T78" fmla="*/ 80 w 160"/>
              <a:gd name="T79" fmla="*/ 40 h 160"/>
              <a:gd name="T80" fmla="*/ 80 w 160"/>
              <a:gd name="T81" fmla="*/ 94 h 160"/>
              <a:gd name="T82" fmla="*/ 77 w 160"/>
              <a:gd name="T83" fmla="*/ 97 h 160"/>
              <a:gd name="T84" fmla="*/ 74 w 160"/>
              <a:gd name="T85" fmla="*/ 94 h 160"/>
              <a:gd name="T86" fmla="*/ 74 w 160"/>
              <a:gd name="T87" fmla="*/ 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60">
                <a:moveTo>
                  <a:pt x="77" y="112"/>
                </a:moveTo>
                <a:cubicBezTo>
                  <a:pt x="72" y="112"/>
                  <a:pt x="68" y="116"/>
                  <a:pt x="68" y="121"/>
                </a:cubicBezTo>
                <a:cubicBezTo>
                  <a:pt x="68" y="126"/>
                  <a:pt x="72" y="130"/>
                  <a:pt x="77" y="130"/>
                </a:cubicBezTo>
                <a:cubicBezTo>
                  <a:pt x="82" y="130"/>
                  <a:pt x="86" y="126"/>
                  <a:pt x="86" y="121"/>
                </a:cubicBezTo>
                <a:cubicBezTo>
                  <a:pt x="86" y="116"/>
                  <a:pt x="82" y="112"/>
                  <a:pt x="77" y="112"/>
                </a:cubicBezTo>
                <a:close/>
                <a:moveTo>
                  <a:pt x="77" y="125"/>
                </a:moveTo>
                <a:cubicBezTo>
                  <a:pt x="75" y="125"/>
                  <a:pt x="73" y="123"/>
                  <a:pt x="73" y="121"/>
                </a:cubicBezTo>
                <a:cubicBezTo>
                  <a:pt x="73" y="119"/>
                  <a:pt x="75" y="117"/>
                  <a:pt x="77" y="117"/>
                </a:cubicBezTo>
                <a:cubicBezTo>
                  <a:pt x="79" y="117"/>
                  <a:pt x="81" y="119"/>
                  <a:pt x="81" y="121"/>
                </a:cubicBezTo>
                <a:cubicBezTo>
                  <a:pt x="81" y="123"/>
                  <a:pt x="79" y="125"/>
                  <a:pt x="77" y="125"/>
                </a:cubicBezTo>
                <a:close/>
                <a:moveTo>
                  <a:pt x="80" y="11"/>
                </a:moveTo>
                <a:cubicBezTo>
                  <a:pt x="42" y="11"/>
                  <a:pt x="10" y="42"/>
                  <a:pt x="10" y="80"/>
                </a:cubicBezTo>
                <a:cubicBezTo>
                  <a:pt x="10" y="119"/>
                  <a:pt x="42" y="150"/>
                  <a:pt x="80" y="150"/>
                </a:cubicBezTo>
                <a:cubicBezTo>
                  <a:pt x="118" y="150"/>
                  <a:pt x="150" y="119"/>
                  <a:pt x="150" y="80"/>
                </a:cubicBezTo>
                <a:cubicBezTo>
                  <a:pt x="150" y="42"/>
                  <a:pt x="118" y="11"/>
                  <a:pt x="80" y="11"/>
                </a:cubicBezTo>
                <a:close/>
                <a:moveTo>
                  <a:pt x="80" y="145"/>
                </a:moveTo>
                <a:cubicBezTo>
                  <a:pt x="44" y="145"/>
                  <a:pt x="15" y="116"/>
                  <a:pt x="15" y="80"/>
                </a:cubicBezTo>
                <a:cubicBezTo>
                  <a:pt x="15" y="45"/>
                  <a:pt x="44" y="16"/>
                  <a:pt x="80" y="16"/>
                </a:cubicBezTo>
                <a:cubicBezTo>
                  <a:pt x="116" y="16"/>
                  <a:pt x="145" y="45"/>
                  <a:pt x="145" y="80"/>
                </a:cubicBezTo>
                <a:cubicBezTo>
                  <a:pt x="145" y="116"/>
                  <a:pt x="116" y="145"/>
                  <a:pt x="80" y="145"/>
                </a:cubicBez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5" y="122"/>
                  <a:pt x="5" y="80"/>
                </a:cubicBezTo>
                <a:cubicBezTo>
                  <a:pt x="5" y="39"/>
                  <a:pt x="39" y="5"/>
                  <a:pt x="80" y="5"/>
                </a:cubicBezTo>
                <a:cubicBezTo>
                  <a:pt x="121" y="5"/>
                  <a:pt x="155" y="39"/>
                  <a:pt x="155" y="80"/>
                </a:cubicBezTo>
                <a:cubicBezTo>
                  <a:pt x="155" y="122"/>
                  <a:pt x="121" y="155"/>
                  <a:pt x="80" y="155"/>
                </a:cubicBezTo>
                <a:close/>
                <a:moveTo>
                  <a:pt x="77" y="102"/>
                </a:moveTo>
                <a:cubicBezTo>
                  <a:pt x="81" y="102"/>
                  <a:pt x="85" y="98"/>
                  <a:pt x="85" y="94"/>
                </a:cubicBezTo>
                <a:cubicBezTo>
                  <a:pt x="85" y="40"/>
                  <a:pt x="85" y="40"/>
                  <a:pt x="85" y="40"/>
                </a:cubicBezTo>
                <a:cubicBezTo>
                  <a:pt x="85" y="36"/>
                  <a:pt x="81" y="32"/>
                  <a:pt x="77" y="32"/>
                </a:cubicBezTo>
                <a:cubicBezTo>
                  <a:pt x="72" y="32"/>
                  <a:pt x="68" y="35"/>
                  <a:pt x="68" y="40"/>
                </a:cubicBezTo>
                <a:cubicBezTo>
                  <a:pt x="68" y="94"/>
                  <a:pt x="68" y="94"/>
                  <a:pt x="68" y="94"/>
                </a:cubicBezTo>
                <a:cubicBezTo>
                  <a:pt x="68" y="99"/>
                  <a:pt x="72" y="102"/>
                  <a:pt x="77" y="102"/>
                </a:cubicBezTo>
                <a:close/>
                <a:moveTo>
                  <a:pt x="74" y="40"/>
                </a:moveTo>
                <a:cubicBezTo>
                  <a:pt x="74" y="38"/>
                  <a:pt x="75" y="37"/>
                  <a:pt x="77" y="37"/>
                </a:cubicBezTo>
                <a:cubicBezTo>
                  <a:pt x="78" y="37"/>
                  <a:pt x="80" y="38"/>
                  <a:pt x="80" y="40"/>
                </a:cubicBezTo>
                <a:cubicBezTo>
                  <a:pt x="80" y="94"/>
                  <a:pt x="80" y="94"/>
                  <a:pt x="80" y="94"/>
                </a:cubicBezTo>
                <a:cubicBezTo>
                  <a:pt x="80" y="96"/>
                  <a:pt x="78" y="97"/>
                  <a:pt x="77" y="97"/>
                </a:cubicBezTo>
                <a:cubicBezTo>
                  <a:pt x="75" y="97"/>
                  <a:pt x="74" y="96"/>
                  <a:pt x="74" y="94"/>
                </a:cubicBezTo>
                <a:lnTo>
                  <a:pt x="74" y="4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33E981C5-BDA7-FF24-7049-0A6FD4E13476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2473325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80 w 160"/>
              <a:gd name="T11" fmla="*/ 155 h 160"/>
              <a:gd name="T12" fmla="*/ 5 w 160"/>
              <a:gd name="T13" fmla="*/ 80 h 160"/>
              <a:gd name="T14" fmla="*/ 80 w 160"/>
              <a:gd name="T15" fmla="*/ 6 h 160"/>
              <a:gd name="T16" fmla="*/ 155 w 160"/>
              <a:gd name="T17" fmla="*/ 80 h 160"/>
              <a:gd name="T18" fmla="*/ 80 w 160"/>
              <a:gd name="T19" fmla="*/ 155 h 160"/>
              <a:gd name="T20" fmla="*/ 140 w 160"/>
              <a:gd name="T21" fmla="*/ 79 h 160"/>
              <a:gd name="T22" fmla="*/ 99 w 160"/>
              <a:gd name="T23" fmla="*/ 44 h 160"/>
              <a:gd name="T24" fmla="*/ 96 w 160"/>
              <a:gd name="T25" fmla="*/ 43 h 160"/>
              <a:gd name="T26" fmla="*/ 94 w 160"/>
              <a:gd name="T27" fmla="*/ 45 h 160"/>
              <a:gd name="T28" fmla="*/ 94 w 160"/>
              <a:gd name="T29" fmla="*/ 60 h 160"/>
              <a:gd name="T30" fmla="*/ 37 w 160"/>
              <a:gd name="T31" fmla="*/ 60 h 160"/>
              <a:gd name="T32" fmla="*/ 20 w 160"/>
              <a:gd name="T33" fmla="*/ 77 h 160"/>
              <a:gd name="T34" fmla="*/ 20 w 160"/>
              <a:gd name="T35" fmla="*/ 84 h 160"/>
              <a:gd name="T36" fmla="*/ 37 w 160"/>
              <a:gd name="T37" fmla="*/ 101 h 160"/>
              <a:gd name="T38" fmla="*/ 94 w 160"/>
              <a:gd name="T39" fmla="*/ 101 h 160"/>
              <a:gd name="T40" fmla="*/ 94 w 160"/>
              <a:gd name="T41" fmla="*/ 115 h 160"/>
              <a:gd name="T42" fmla="*/ 96 w 160"/>
              <a:gd name="T43" fmla="*/ 118 h 160"/>
              <a:gd name="T44" fmla="*/ 97 w 160"/>
              <a:gd name="T45" fmla="*/ 118 h 160"/>
              <a:gd name="T46" fmla="*/ 99 w 160"/>
              <a:gd name="T47" fmla="*/ 117 h 160"/>
              <a:gd name="T48" fmla="*/ 140 w 160"/>
              <a:gd name="T49" fmla="*/ 82 h 160"/>
              <a:gd name="T50" fmla="*/ 141 w 160"/>
              <a:gd name="T51" fmla="*/ 80 h 160"/>
              <a:gd name="T52" fmla="*/ 140 w 160"/>
              <a:gd name="T53" fmla="*/ 79 h 160"/>
              <a:gd name="T54" fmla="*/ 100 w 160"/>
              <a:gd name="T55" fmla="*/ 110 h 160"/>
              <a:gd name="T56" fmla="*/ 100 w 160"/>
              <a:gd name="T57" fmla="*/ 99 h 160"/>
              <a:gd name="T58" fmla="*/ 97 w 160"/>
              <a:gd name="T59" fmla="*/ 96 h 160"/>
              <a:gd name="T60" fmla="*/ 37 w 160"/>
              <a:gd name="T61" fmla="*/ 96 h 160"/>
              <a:gd name="T62" fmla="*/ 25 w 160"/>
              <a:gd name="T63" fmla="*/ 84 h 160"/>
              <a:gd name="T64" fmla="*/ 25 w 160"/>
              <a:gd name="T65" fmla="*/ 77 h 160"/>
              <a:gd name="T66" fmla="*/ 37 w 160"/>
              <a:gd name="T67" fmla="*/ 65 h 160"/>
              <a:gd name="T68" fmla="*/ 97 w 160"/>
              <a:gd name="T69" fmla="*/ 65 h 160"/>
              <a:gd name="T70" fmla="*/ 100 w 160"/>
              <a:gd name="T71" fmla="*/ 62 h 160"/>
              <a:gd name="T72" fmla="*/ 100 w 160"/>
              <a:gd name="T73" fmla="*/ 51 h 160"/>
              <a:gd name="T74" fmla="*/ 134 w 160"/>
              <a:gd name="T75" fmla="*/ 80 h 160"/>
              <a:gd name="T76" fmla="*/ 100 w 160"/>
              <a:gd name="T77" fmla="*/ 1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5"/>
                  <a:pt x="36" y="160"/>
                  <a:pt x="80" y="160"/>
                </a:cubicBezTo>
                <a:cubicBezTo>
                  <a:pt x="124" y="160"/>
                  <a:pt x="160" y="125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5" y="122"/>
                  <a:pt x="5" y="80"/>
                </a:cubicBezTo>
                <a:cubicBezTo>
                  <a:pt x="5" y="39"/>
                  <a:pt x="39" y="6"/>
                  <a:pt x="80" y="6"/>
                </a:cubicBezTo>
                <a:cubicBezTo>
                  <a:pt x="121" y="6"/>
                  <a:pt x="155" y="39"/>
                  <a:pt x="155" y="80"/>
                </a:cubicBezTo>
                <a:cubicBezTo>
                  <a:pt x="155" y="122"/>
                  <a:pt x="121" y="155"/>
                  <a:pt x="80" y="155"/>
                </a:cubicBezTo>
                <a:close/>
                <a:moveTo>
                  <a:pt x="140" y="79"/>
                </a:moveTo>
                <a:cubicBezTo>
                  <a:pt x="99" y="44"/>
                  <a:pt x="99" y="44"/>
                  <a:pt x="99" y="44"/>
                </a:cubicBezTo>
                <a:cubicBezTo>
                  <a:pt x="98" y="43"/>
                  <a:pt x="97" y="43"/>
                  <a:pt x="96" y="43"/>
                </a:cubicBezTo>
                <a:cubicBezTo>
                  <a:pt x="95" y="44"/>
                  <a:pt x="94" y="44"/>
                  <a:pt x="94" y="45"/>
                </a:cubicBezTo>
                <a:cubicBezTo>
                  <a:pt x="94" y="60"/>
                  <a:pt x="94" y="60"/>
                  <a:pt x="94" y="60"/>
                </a:cubicBezTo>
                <a:cubicBezTo>
                  <a:pt x="37" y="60"/>
                  <a:pt x="37" y="60"/>
                  <a:pt x="37" y="60"/>
                </a:cubicBezTo>
                <a:cubicBezTo>
                  <a:pt x="27" y="60"/>
                  <a:pt x="20" y="68"/>
                  <a:pt x="20" y="77"/>
                </a:cubicBezTo>
                <a:cubicBezTo>
                  <a:pt x="20" y="84"/>
                  <a:pt x="20" y="84"/>
                  <a:pt x="20" y="84"/>
                </a:cubicBezTo>
                <a:cubicBezTo>
                  <a:pt x="20" y="93"/>
                  <a:pt x="27" y="101"/>
                  <a:pt x="37" y="101"/>
                </a:cubicBezTo>
                <a:cubicBezTo>
                  <a:pt x="94" y="101"/>
                  <a:pt x="94" y="101"/>
                  <a:pt x="94" y="101"/>
                </a:cubicBezTo>
                <a:cubicBezTo>
                  <a:pt x="94" y="115"/>
                  <a:pt x="94" y="115"/>
                  <a:pt x="94" y="115"/>
                </a:cubicBezTo>
                <a:cubicBezTo>
                  <a:pt x="94" y="116"/>
                  <a:pt x="95" y="117"/>
                  <a:pt x="96" y="118"/>
                </a:cubicBezTo>
                <a:cubicBezTo>
                  <a:pt x="96" y="118"/>
                  <a:pt x="97" y="118"/>
                  <a:pt x="97" y="118"/>
                </a:cubicBezTo>
                <a:cubicBezTo>
                  <a:pt x="98" y="118"/>
                  <a:pt x="98" y="118"/>
                  <a:pt x="99" y="117"/>
                </a:cubicBezTo>
                <a:cubicBezTo>
                  <a:pt x="140" y="82"/>
                  <a:pt x="140" y="82"/>
                  <a:pt x="140" y="82"/>
                </a:cubicBezTo>
                <a:cubicBezTo>
                  <a:pt x="140" y="82"/>
                  <a:pt x="141" y="81"/>
                  <a:pt x="141" y="80"/>
                </a:cubicBezTo>
                <a:cubicBezTo>
                  <a:pt x="141" y="80"/>
                  <a:pt x="140" y="79"/>
                  <a:pt x="140" y="79"/>
                </a:cubicBezTo>
                <a:close/>
                <a:moveTo>
                  <a:pt x="100" y="110"/>
                </a:moveTo>
                <a:cubicBezTo>
                  <a:pt x="100" y="99"/>
                  <a:pt x="100" y="99"/>
                  <a:pt x="100" y="99"/>
                </a:cubicBezTo>
                <a:cubicBezTo>
                  <a:pt x="100" y="97"/>
                  <a:pt x="98" y="96"/>
                  <a:pt x="97" y="96"/>
                </a:cubicBezTo>
                <a:cubicBezTo>
                  <a:pt x="37" y="96"/>
                  <a:pt x="37" y="96"/>
                  <a:pt x="37" y="96"/>
                </a:cubicBezTo>
                <a:cubicBezTo>
                  <a:pt x="30" y="96"/>
                  <a:pt x="25" y="91"/>
                  <a:pt x="25" y="84"/>
                </a:cubicBezTo>
                <a:cubicBezTo>
                  <a:pt x="25" y="77"/>
                  <a:pt x="25" y="77"/>
                  <a:pt x="25" y="77"/>
                </a:cubicBezTo>
                <a:cubicBezTo>
                  <a:pt x="25" y="70"/>
                  <a:pt x="30" y="65"/>
                  <a:pt x="37" y="65"/>
                </a:cubicBezTo>
                <a:cubicBezTo>
                  <a:pt x="97" y="65"/>
                  <a:pt x="97" y="65"/>
                  <a:pt x="97" y="65"/>
                </a:cubicBezTo>
                <a:cubicBezTo>
                  <a:pt x="98" y="65"/>
                  <a:pt x="100" y="64"/>
                  <a:pt x="100" y="62"/>
                </a:cubicBezTo>
                <a:cubicBezTo>
                  <a:pt x="100" y="51"/>
                  <a:pt x="100" y="51"/>
                  <a:pt x="100" y="51"/>
                </a:cubicBezTo>
                <a:cubicBezTo>
                  <a:pt x="134" y="80"/>
                  <a:pt x="134" y="80"/>
                  <a:pt x="134" y="80"/>
                </a:cubicBezTo>
                <a:lnTo>
                  <a:pt x="100" y="11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B1EBDE6C-BBA3-B420-0AB3-956BFFEEF3C6}"/>
              </a:ext>
            </a:extLst>
          </p:cNvPr>
          <p:cNvSpPr>
            <a:spLocks noEditPoints="1"/>
          </p:cNvSpPr>
          <p:nvPr/>
        </p:nvSpPr>
        <p:spPr bwMode="auto">
          <a:xfrm>
            <a:off x="8999538" y="2489200"/>
            <a:ext cx="254000" cy="223838"/>
          </a:xfrm>
          <a:custGeom>
            <a:avLst/>
            <a:gdLst>
              <a:gd name="T0" fmla="*/ 89 w 160"/>
              <a:gd name="T1" fmla="*/ 141 h 141"/>
              <a:gd name="T2" fmla="*/ 23 w 160"/>
              <a:gd name="T3" fmla="*/ 93 h 141"/>
              <a:gd name="T4" fmla="*/ 2 w 160"/>
              <a:gd name="T5" fmla="*/ 93 h 141"/>
              <a:gd name="T6" fmla="*/ 0 w 160"/>
              <a:gd name="T7" fmla="*/ 92 h 141"/>
              <a:gd name="T8" fmla="*/ 0 w 160"/>
              <a:gd name="T9" fmla="*/ 89 h 141"/>
              <a:gd name="T10" fmla="*/ 35 w 160"/>
              <a:gd name="T11" fmla="*/ 48 h 141"/>
              <a:gd name="T12" fmla="*/ 39 w 160"/>
              <a:gd name="T13" fmla="*/ 48 h 141"/>
              <a:gd name="T14" fmla="*/ 74 w 160"/>
              <a:gd name="T15" fmla="*/ 89 h 141"/>
              <a:gd name="T16" fmla="*/ 75 w 160"/>
              <a:gd name="T17" fmla="*/ 91 h 141"/>
              <a:gd name="T18" fmla="*/ 72 w 160"/>
              <a:gd name="T19" fmla="*/ 93 h 141"/>
              <a:gd name="T20" fmla="*/ 72 w 160"/>
              <a:gd name="T21" fmla="*/ 93 h 141"/>
              <a:gd name="T22" fmla="*/ 55 w 160"/>
              <a:gd name="T23" fmla="*/ 93 h 141"/>
              <a:gd name="T24" fmla="*/ 89 w 160"/>
              <a:gd name="T25" fmla="*/ 112 h 141"/>
              <a:gd name="T26" fmla="*/ 131 w 160"/>
              <a:gd name="T27" fmla="*/ 70 h 141"/>
              <a:gd name="T28" fmla="*/ 89 w 160"/>
              <a:gd name="T29" fmla="*/ 29 h 141"/>
              <a:gd name="T30" fmla="*/ 60 w 160"/>
              <a:gd name="T31" fmla="*/ 41 h 141"/>
              <a:gd name="T32" fmla="*/ 57 w 160"/>
              <a:gd name="T33" fmla="*/ 41 h 141"/>
              <a:gd name="T34" fmla="*/ 40 w 160"/>
              <a:gd name="T35" fmla="*/ 24 h 141"/>
              <a:gd name="T36" fmla="*/ 39 w 160"/>
              <a:gd name="T37" fmla="*/ 22 h 141"/>
              <a:gd name="T38" fmla="*/ 40 w 160"/>
              <a:gd name="T39" fmla="*/ 21 h 141"/>
              <a:gd name="T40" fmla="*/ 89 w 160"/>
              <a:gd name="T41" fmla="*/ 0 h 141"/>
              <a:gd name="T42" fmla="*/ 160 w 160"/>
              <a:gd name="T43" fmla="*/ 70 h 141"/>
              <a:gd name="T44" fmla="*/ 89 w 160"/>
              <a:gd name="T45" fmla="*/ 141 h 141"/>
              <a:gd name="T46" fmla="*/ 7 w 160"/>
              <a:gd name="T47" fmla="*/ 89 h 141"/>
              <a:gd name="T48" fmla="*/ 25 w 160"/>
              <a:gd name="T49" fmla="*/ 89 h 141"/>
              <a:gd name="T50" fmla="*/ 27 w 160"/>
              <a:gd name="T51" fmla="*/ 90 h 141"/>
              <a:gd name="T52" fmla="*/ 89 w 160"/>
              <a:gd name="T53" fmla="*/ 136 h 141"/>
              <a:gd name="T54" fmla="*/ 155 w 160"/>
              <a:gd name="T55" fmla="*/ 70 h 141"/>
              <a:gd name="T56" fmla="*/ 89 w 160"/>
              <a:gd name="T57" fmla="*/ 5 h 141"/>
              <a:gd name="T58" fmla="*/ 45 w 160"/>
              <a:gd name="T59" fmla="*/ 22 h 141"/>
              <a:gd name="T60" fmla="*/ 59 w 160"/>
              <a:gd name="T61" fmla="*/ 36 h 141"/>
              <a:gd name="T62" fmla="*/ 89 w 160"/>
              <a:gd name="T63" fmla="*/ 24 h 141"/>
              <a:gd name="T64" fmla="*/ 135 w 160"/>
              <a:gd name="T65" fmla="*/ 70 h 141"/>
              <a:gd name="T66" fmla="*/ 89 w 160"/>
              <a:gd name="T67" fmla="*/ 116 h 141"/>
              <a:gd name="T68" fmla="*/ 49 w 160"/>
              <a:gd name="T69" fmla="*/ 92 h 141"/>
              <a:gd name="T70" fmla="*/ 49 w 160"/>
              <a:gd name="T71" fmla="*/ 90 h 141"/>
              <a:gd name="T72" fmla="*/ 51 w 160"/>
              <a:gd name="T73" fmla="*/ 89 h 141"/>
              <a:gd name="T74" fmla="*/ 67 w 160"/>
              <a:gd name="T75" fmla="*/ 89 h 141"/>
              <a:gd name="T76" fmla="*/ 37 w 160"/>
              <a:gd name="T77" fmla="*/ 54 h 141"/>
              <a:gd name="T78" fmla="*/ 7 w 160"/>
              <a:gd name="T79" fmla="*/ 89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41">
                <a:moveTo>
                  <a:pt x="89" y="141"/>
                </a:moveTo>
                <a:cubicBezTo>
                  <a:pt x="59" y="141"/>
                  <a:pt x="33" y="122"/>
                  <a:pt x="23" y="93"/>
                </a:cubicBezTo>
                <a:cubicBezTo>
                  <a:pt x="2" y="93"/>
                  <a:pt x="2" y="93"/>
                  <a:pt x="2" y="93"/>
                </a:cubicBezTo>
                <a:cubicBezTo>
                  <a:pt x="1" y="93"/>
                  <a:pt x="0" y="93"/>
                  <a:pt x="0" y="92"/>
                </a:cubicBezTo>
                <a:cubicBezTo>
                  <a:pt x="0" y="91"/>
                  <a:pt x="0" y="90"/>
                  <a:pt x="0" y="89"/>
                </a:cubicBezTo>
                <a:cubicBezTo>
                  <a:pt x="35" y="48"/>
                  <a:pt x="35" y="48"/>
                  <a:pt x="35" y="48"/>
                </a:cubicBezTo>
                <a:cubicBezTo>
                  <a:pt x="36" y="47"/>
                  <a:pt x="38" y="47"/>
                  <a:pt x="39" y="48"/>
                </a:cubicBezTo>
                <a:cubicBezTo>
                  <a:pt x="74" y="89"/>
                  <a:pt x="74" y="89"/>
                  <a:pt x="74" y="89"/>
                </a:cubicBezTo>
                <a:cubicBezTo>
                  <a:pt x="74" y="90"/>
                  <a:pt x="75" y="90"/>
                  <a:pt x="75" y="91"/>
                </a:cubicBezTo>
                <a:cubicBezTo>
                  <a:pt x="75" y="92"/>
                  <a:pt x="74" y="93"/>
                  <a:pt x="72" y="93"/>
                </a:cubicBezTo>
                <a:cubicBezTo>
                  <a:pt x="72" y="93"/>
                  <a:pt x="72" y="93"/>
                  <a:pt x="72" y="93"/>
                </a:cubicBezTo>
                <a:cubicBezTo>
                  <a:pt x="55" y="93"/>
                  <a:pt x="55" y="93"/>
                  <a:pt x="55" y="93"/>
                </a:cubicBezTo>
                <a:cubicBezTo>
                  <a:pt x="63" y="105"/>
                  <a:pt x="76" y="112"/>
                  <a:pt x="89" y="112"/>
                </a:cubicBezTo>
                <a:cubicBezTo>
                  <a:pt x="112" y="112"/>
                  <a:pt x="131" y="93"/>
                  <a:pt x="131" y="70"/>
                </a:cubicBezTo>
                <a:cubicBezTo>
                  <a:pt x="131" y="48"/>
                  <a:pt x="112" y="29"/>
                  <a:pt x="89" y="29"/>
                </a:cubicBezTo>
                <a:cubicBezTo>
                  <a:pt x="78" y="29"/>
                  <a:pt x="68" y="34"/>
                  <a:pt x="60" y="41"/>
                </a:cubicBezTo>
                <a:cubicBezTo>
                  <a:pt x="59" y="42"/>
                  <a:pt x="58" y="42"/>
                  <a:pt x="57" y="41"/>
                </a:cubicBezTo>
                <a:cubicBezTo>
                  <a:pt x="40" y="24"/>
                  <a:pt x="40" y="24"/>
                  <a:pt x="40" y="24"/>
                </a:cubicBezTo>
                <a:cubicBezTo>
                  <a:pt x="39" y="24"/>
                  <a:pt x="39" y="23"/>
                  <a:pt x="39" y="22"/>
                </a:cubicBezTo>
                <a:cubicBezTo>
                  <a:pt x="39" y="22"/>
                  <a:pt x="39" y="21"/>
                  <a:pt x="40" y="21"/>
                </a:cubicBezTo>
                <a:cubicBezTo>
                  <a:pt x="53" y="7"/>
                  <a:pt x="71" y="0"/>
                  <a:pt x="89" y="0"/>
                </a:cubicBezTo>
                <a:cubicBezTo>
                  <a:pt x="128" y="0"/>
                  <a:pt x="160" y="32"/>
                  <a:pt x="160" y="70"/>
                </a:cubicBezTo>
                <a:cubicBezTo>
                  <a:pt x="160" y="109"/>
                  <a:pt x="128" y="141"/>
                  <a:pt x="89" y="141"/>
                </a:cubicBezTo>
                <a:close/>
                <a:moveTo>
                  <a:pt x="7" y="89"/>
                </a:moveTo>
                <a:cubicBezTo>
                  <a:pt x="25" y="89"/>
                  <a:pt x="25" y="89"/>
                  <a:pt x="25" y="89"/>
                </a:cubicBezTo>
                <a:cubicBezTo>
                  <a:pt x="26" y="89"/>
                  <a:pt x="27" y="89"/>
                  <a:pt x="27" y="90"/>
                </a:cubicBezTo>
                <a:cubicBezTo>
                  <a:pt x="36" y="118"/>
                  <a:pt x="61" y="136"/>
                  <a:pt x="89" y="136"/>
                </a:cubicBezTo>
                <a:cubicBezTo>
                  <a:pt x="126" y="136"/>
                  <a:pt x="155" y="107"/>
                  <a:pt x="155" y="70"/>
                </a:cubicBezTo>
                <a:cubicBezTo>
                  <a:pt x="155" y="34"/>
                  <a:pt x="126" y="5"/>
                  <a:pt x="89" y="5"/>
                </a:cubicBezTo>
                <a:cubicBezTo>
                  <a:pt x="73" y="5"/>
                  <a:pt x="57" y="11"/>
                  <a:pt x="45" y="22"/>
                </a:cubicBezTo>
                <a:cubicBezTo>
                  <a:pt x="59" y="36"/>
                  <a:pt x="59" y="36"/>
                  <a:pt x="59" y="36"/>
                </a:cubicBezTo>
                <a:cubicBezTo>
                  <a:pt x="67" y="29"/>
                  <a:pt x="78" y="24"/>
                  <a:pt x="89" y="24"/>
                </a:cubicBezTo>
                <a:cubicBezTo>
                  <a:pt x="115" y="24"/>
                  <a:pt x="135" y="45"/>
                  <a:pt x="135" y="70"/>
                </a:cubicBezTo>
                <a:cubicBezTo>
                  <a:pt x="135" y="96"/>
                  <a:pt x="115" y="116"/>
                  <a:pt x="89" y="116"/>
                </a:cubicBezTo>
                <a:cubicBezTo>
                  <a:pt x="72" y="116"/>
                  <a:pt x="57" y="107"/>
                  <a:pt x="49" y="92"/>
                </a:cubicBezTo>
                <a:cubicBezTo>
                  <a:pt x="48" y="91"/>
                  <a:pt x="48" y="91"/>
                  <a:pt x="49" y="90"/>
                </a:cubicBezTo>
                <a:cubicBezTo>
                  <a:pt x="49" y="89"/>
                  <a:pt x="50" y="89"/>
                  <a:pt x="51" y="89"/>
                </a:cubicBezTo>
                <a:cubicBezTo>
                  <a:pt x="67" y="89"/>
                  <a:pt x="67" y="89"/>
                  <a:pt x="67" y="89"/>
                </a:cubicBezTo>
                <a:cubicBezTo>
                  <a:pt x="37" y="54"/>
                  <a:pt x="37" y="54"/>
                  <a:pt x="37" y="54"/>
                </a:cubicBezTo>
                <a:lnTo>
                  <a:pt x="7" y="8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7524AD9A-7F24-4E74-E636-E1B7D5E46FD6}"/>
              </a:ext>
            </a:extLst>
          </p:cNvPr>
          <p:cNvSpPr>
            <a:spLocks noEditPoints="1"/>
          </p:cNvSpPr>
          <p:nvPr/>
        </p:nvSpPr>
        <p:spPr bwMode="auto">
          <a:xfrm>
            <a:off x="4641851" y="4676775"/>
            <a:ext cx="157163" cy="254000"/>
          </a:xfrm>
          <a:custGeom>
            <a:avLst/>
            <a:gdLst>
              <a:gd name="T0" fmla="*/ 48 w 99"/>
              <a:gd name="T1" fmla="*/ 146 h 160"/>
              <a:gd name="T2" fmla="*/ 50 w 99"/>
              <a:gd name="T3" fmla="*/ 147 h 160"/>
              <a:gd name="T4" fmla="*/ 52 w 99"/>
              <a:gd name="T5" fmla="*/ 146 h 160"/>
              <a:gd name="T6" fmla="*/ 99 w 99"/>
              <a:gd name="T7" fmla="*/ 50 h 160"/>
              <a:gd name="T8" fmla="*/ 50 w 99"/>
              <a:gd name="T9" fmla="*/ 0 h 160"/>
              <a:gd name="T10" fmla="*/ 0 w 99"/>
              <a:gd name="T11" fmla="*/ 50 h 160"/>
              <a:gd name="T12" fmla="*/ 48 w 99"/>
              <a:gd name="T13" fmla="*/ 146 h 160"/>
              <a:gd name="T14" fmla="*/ 50 w 99"/>
              <a:gd name="T15" fmla="*/ 5 h 160"/>
              <a:gd name="T16" fmla="*/ 94 w 99"/>
              <a:gd name="T17" fmla="*/ 50 h 160"/>
              <a:gd name="T18" fmla="*/ 50 w 99"/>
              <a:gd name="T19" fmla="*/ 141 h 160"/>
              <a:gd name="T20" fmla="*/ 5 w 99"/>
              <a:gd name="T21" fmla="*/ 50 h 160"/>
              <a:gd name="T22" fmla="*/ 50 w 99"/>
              <a:gd name="T23" fmla="*/ 5 h 160"/>
              <a:gd name="T24" fmla="*/ 84 w 99"/>
              <a:gd name="T25" fmla="*/ 46 h 160"/>
              <a:gd name="T26" fmla="*/ 50 w 99"/>
              <a:gd name="T27" fmla="*/ 12 h 160"/>
              <a:gd name="T28" fmla="*/ 15 w 99"/>
              <a:gd name="T29" fmla="*/ 46 h 160"/>
              <a:gd name="T30" fmla="*/ 50 w 99"/>
              <a:gd name="T31" fmla="*/ 81 h 160"/>
              <a:gd name="T32" fmla="*/ 84 w 99"/>
              <a:gd name="T33" fmla="*/ 46 h 160"/>
              <a:gd name="T34" fmla="*/ 20 w 99"/>
              <a:gd name="T35" fmla="*/ 46 h 160"/>
              <a:gd name="T36" fmla="*/ 50 w 99"/>
              <a:gd name="T37" fmla="*/ 17 h 160"/>
              <a:gd name="T38" fmla="*/ 79 w 99"/>
              <a:gd name="T39" fmla="*/ 46 h 160"/>
              <a:gd name="T40" fmla="*/ 50 w 99"/>
              <a:gd name="T41" fmla="*/ 76 h 160"/>
              <a:gd name="T42" fmla="*/ 20 w 99"/>
              <a:gd name="T43" fmla="*/ 46 h 160"/>
              <a:gd name="T44" fmla="*/ 70 w 99"/>
              <a:gd name="T45" fmla="*/ 130 h 160"/>
              <a:gd name="T46" fmla="*/ 67 w 99"/>
              <a:gd name="T47" fmla="*/ 132 h 160"/>
              <a:gd name="T48" fmla="*/ 69 w 99"/>
              <a:gd name="T49" fmla="*/ 135 h 160"/>
              <a:gd name="T50" fmla="*/ 90 w 99"/>
              <a:gd name="T51" fmla="*/ 144 h 160"/>
              <a:gd name="T52" fmla="*/ 50 w 99"/>
              <a:gd name="T53" fmla="*/ 155 h 160"/>
              <a:gd name="T54" fmla="*/ 10 w 99"/>
              <a:gd name="T55" fmla="*/ 144 h 160"/>
              <a:gd name="T56" fmla="*/ 30 w 99"/>
              <a:gd name="T57" fmla="*/ 135 h 160"/>
              <a:gd name="T58" fmla="*/ 32 w 99"/>
              <a:gd name="T59" fmla="*/ 132 h 160"/>
              <a:gd name="T60" fmla="*/ 30 w 99"/>
              <a:gd name="T61" fmla="*/ 130 h 160"/>
              <a:gd name="T62" fmla="*/ 5 w 99"/>
              <a:gd name="T63" fmla="*/ 144 h 160"/>
              <a:gd name="T64" fmla="*/ 50 w 99"/>
              <a:gd name="T65" fmla="*/ 160 h 160"/>
              <a:gd name="T66" fmla="*/ 95 w 99"/>
              <a:gd name="T67" fmla="*/ 144 h 160"/>
              <a:gd name="T68" fmla="*/ 70 w 99"/>
              <a:gd name="T69" fmla="*/ 1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9" h="160">
                <a:moveTo>
                  <a:pt x="48" y="146"/>
                </a:moveTo>
                <a:cubicBezTo>
                  <a:pt x="49" y="146"/>
                  <a:pt x="49" y="147"/>
                  <a:pt x="50" y="147"/>
                </a:cubicBezTo>
                <a:cubicBezTo>
                  <a:pt x="50" y="147"/>
                  <a:pt x="51" y="146"/>
                  <a:pt x="52" y="146"/>
                </a:cubicBezTo>
                <a:cubicBezTo>
                  <a:pt x="53" y="144"/>
                  <a:pt x="99" y="101"/>
                  <a:pt x="99" y="50"/>
                </a:cubicBezTo>
                <a:cubicBezTo>
                  <a:pt x="99" y="23"/>
                  <a:pt x="77" y="0"/>
                  <a:pt x="50" y="0"/>
                </a:cubicBezTo>
                <a:cubicBezTo>
                  <a:pt x="22" y="0"/>
                  <a:pt x="0" y="23"/>
                  <a:pt x="0" y="50"/>
                </a:cubicBezTo>
                <a:cubicBezTo>
                  <a:pt x="0" y="101"/>
                  <a:pt x="46" y="144"/>
                  <a:pt x="48" y="146"/>
                </a:cubicBezTo>
                <a:close/>
                <a:moveTo>
                  <a:pt x="50" y="5"/>
                </a:moveTo>
                <a:cubicBezTo>
                  <a:pt x="74" y="5"/>
                  <a:pt x="94" y="25"/>
                  <a:pt x="94" y="50"/>
                </a:cubicBezTo>
                <a:cubicBezTo>
                  <a:pt x="94" y="93"/>
                  <a:pt x="58" y="132"/>
                  <a:pt x="50" y="141"/>
                </a:cubicBezTo>
                <a:cubicBezTo>
                  <a:pt x="41" y="132"/>
                  <a:pt x="5" y="93"/>
                  <a:pt x="5" y="50"/>
                </a:cubicBezTo>
                <a:cubicBezTo>
                  <a:pt x="5" y="25"/>
                  <a:pt x="25" y="5"/>
                  <a:pt x="50" y="5"/>
                </a:cubicBezTo>
                <a:close/>
                <a:moveTo>
                  <a:pt x="84" y="46"/>
                </a:moveTo>
                <a:cubicBezTo>
                  <a:pt x="84" y="27"/>
                  <a:pt x="69" y="12"/>
                  <a:pt x="50" y="12"/>
                </a:cubicBezTo>
                <a:cubicBezTo>
                  <a:pt x="31" y="12"/>
                  <a:pt x="15" y="27"/>
                  <a:pt x="15" y="46"/>
                </a:cubicBezTo>
                <a:cubicBezTo>
                  <a:pt x="15" y="65"/>
                  <a:pt x="31" y="81"/>
                  <a:pt x="50" y="81"/>
                </a:cubicBezTo>
                <a:cubicBezTo>
                  <a:pt x="69" y="81"/>
                  <a:pt x="84" y="65"/>
                  <a:pt x="84" y="46"/>
                </a:cubicBezTo>
                <a:close/>
                <a:moveTo>
                  <a:pt x="20" y="46"/>
                </a:moveTo>
                <a:cubicBezTo>
                  <a:pt x="20" y="30"/>
                  <a:pt x="34" y="17"/>
                  <a:pt x="50" y="17"/>
                </a:cubicBezTo>
                <a:cubicBezTo>
                  <a:pt x="66" y="17"/>
                  <a:pt x="79" y="30"/>
                  <a:pt x="79" y="46"/>
                </a:cubicBezTo>
                <a:cubicBezTo>
                  <a:pt x="79" y="62"/>
                  <a:pt x="66" y="76"/>
                  <a:pt x="50" y="76"/>
                </a:cubicBezTo>
                <a:cubicBezTo>
                  <a:pt x="34" y="76"/>
                  <a:pt x="20" y="62"/>
                  <a:pt x="20" y="46"/>
                </a:cubicBezTo>
                <a:close/>
                <a:moveTo>
                  <a:pt x="70" y="130"/>
                </a:moveTo>
                <a:cubicBezTo>
                  <a:pt x="68" y="130"/>
                  <a:pt x="67" y="130"/>
                  <a:pt x="67" y="132"/>
                </a:cubicBezTo>
                <a:cubicBezTo>
                  <a:pt x="66" y="133"/>
                  <a:pt x="67" y="135"/>
                  <a:pt x="69" y="135"/>
                </a:cubicBezTo>
                <a:cubicBezTo>
                  <a:pt x="84" y="137"/>
                  <a:pt x="90" y="142"/>
                  <a:pt x="90" y="144"/>
                </a:cubicBezTo>
                <a:cubicBezTo>
                  <a:pt x="90" y="149"/>
                  <a:pt x="74" y="155"/>
                  <a:pt x="50" y="155"/>
                </a:cubicBezTo>
                <a:cubicBezTo>
                  <a:pt x="26" y="155"/>
                  <a:pt x="10" y="149"/>
                  <a:pt x="10" y="144"/>
                </a:cubicBezTo>
                <a:cubicBezTo>
                  <a:pt x="10" y="141"/>
                  <a:pt x="17" y="137"/>
                  <a:pt x="30" y="135"/>
                </a:cubicBezTo>
                <a:cubicBezTo>
                  <a:pt x="32" y="135"/>
                  <a:pt x="33" y="133"/>
                  <a:pt x="32" y="132"/>
                </a:cubicBezTo>
                <a:cubicBezTo>
                  <a:pt x="32" y="131"/>
                  <a:pt x="31" y="130"/>
                  <a:pt x="30" y="130"/>
                </a:cubicBezTo>
                <a:cubicBezTo>
                  <a:pt x="14" y="133"/>
                  <a:pt x="5" y="138"/>
                  <a:pt x="5" y="144"/>
                </a:cubicBezTo>
                <a:cubicBezTo>
                  <a:pt x="5" y="155"/>
                  <a:pt x="28" y="160"/>
                  <a:pt x="50" y="160"/>
                </a:cubicBezTo>
                <a:cubicBezTo>
                  <a:pt x="72" y="160"/>
                  <a:pt x="95" y="155"/>
                  <a:pt x="95" y="144"/>
                </a:cubicBezTo>
                <a:cubicBezTo>
                  <a:pt x="95" y="138"/>
                  <a:pt x="85" y="132"/>
                  <a:pt x="70" y="1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18408065-DA78-EE95-1318-3D1EA398A766}"/>
              </a:ext>
            </a:extLst>
          </p:cNvPr>
          <p:cNvSpPr>
            <a:spLocks noEditPoints="1"/>
          </p:cNvSpPr>
          <p:nvPr/>
        </p:nvSpPr>
        <p:spPr bwMode="auto">
          <a:xfrm>
            <a:off x="742951" y="4132263"/>
            <a:ext cx="254000" cy="241300"/>
          </a:xfrm>
          <a:custGeom>
            <a:avLst/>
            <a:gdLst>
              <a:gd name="T0" fmla="*/ 113 w 160"/>
              <a:gd name="T1" fmla="*/ 3 h 152"/>
              <a:gd name="T2" fmla="*/ 85 w 160"/>
              <a:gd name="T3" fmla="*/ 98 h 152"/>
              <a:gd name="T4" fmla="*/ 85 w 160"/>
              <a:gd name="T5" fmla="*/ 139 h 152"/>
              <a:gd name="T6" fmla="*/ 84 w 160"/>
              <a:gd name="T7" fmla="*/ 152 h 152"/>
              <a:gd name="T8" fmla="*/ 115 w 160"/>
              <a:gd name="T9" fmla="*/ 139 h 152"/>
              <a:gd name="T10" fmla="*/ 90 w 160"/>
              <a:gd name="T11" fmla="*/ 5 h 152"/>
              <a:gd name="T12" fmla="*/ 90 w 160"/>
              <a:gd name="T13" fmla="*/ 5 h 152"/>
              <a:gd name="T14" fmla="*/ 88 w 160"/>
              <a:gd name="T15" fmla="*/ 144 h 152"/>
              <a:gd name="T16" fmla="*/ 90 w 160"/>
              <a:gd name="T17" fmla="*/ 139 h 152"/>
              <a:gd name="T18" fmla="*/ 90 w 160"/>
              <a:gd name="T19" fmla="*/ 139 h 152"/>
              <a:gd name="T20" fmla="*/ 88 w 160"/>
              <a:gd name="T21" fmla="*/ 115 h 152"/>
              <a:gd name="T22" fmla="*/ 82 w 160"/>
              <a:gd name="T23" fmla="*/ 107 h 152"/>
              <a:gd name="T24" fmla="*/ 88 w 160"/>
              <a:gd name="T25" fmla="*/ 103 h 152"/>
              <a:gd name="T26" fmla="*/ 113 w 160"/>
              <a:gd name="T27" fmla="*/ 103 h 152"/>
              <a:gd name="T28" fmla="*/ 151 w 160"/>
              <a:gd name="T29" fmla="*/ 21 h 152"/>
              <a:gd name="T30" fmla="*/ 124 w 160"/>
              <a:gd name="T31" fmla="*/ 3 h 152"/>
              <a:gd name="T32" fmla="*/ 124 w 160"/>
              <a:gd name="T33" fmla="*/ 43 h 152"/>
              <a:gd name="T34" fmla="*/ 119 w 160"/>
              <a:gd name="T35" fmla="*/ 149 h 152"/>
              <a:gd name="T36" fmla="*/ 156 w 160"/>
              <a:gd name="T37" fmla="*/ 141 h 152"/>
              <a:gd name="T38" fmla="*/ 160 w 160"/>
              <a:gd name="T39" fmla="*/ 34 h 152"/>
              <a:gd name="T40" fmla="*/ 146 w 160"/>
              <a:gd name="T41" fmla="*/ 5 h 152"/>
              <a:gd name="T42" fmla="*/ 150 w 160"/>
              <a:gd name="T43" fmla="*/ 147 h 152"/>
              <a:gd name="T44" fmla="*/ 149 w 160"/>
              <a:gd name="T45" fmla="*/ 144 h 152"/>
              <a:gd name="T46" fmla="*/ 129 w 160"/>
              <a:gd name="T47" fmla="*/ 43 h 152"/>
              <a:gd name="T48" fmla="*/ 155 w 160"/>
              <a:gd name="T49" fmla="*/ 34 h 152"/>
              <a:gd name="T50" fmla="*/ 126 w 160"/>
              <a:gd name="T51" fmla="*/ 38 h 152"/>
              <a:gd name="T52" fmla="*/ 120 w 160"/>
              <a:gd name="T53" fmla="*/ 30 h 152"/>
              <a:gd name="T54" fmla="*/ 126 w 160"/>
              <a:gd name="T55" fmla="*/ 26 h 152"/>
              <a:gd name="T56" fmla="*/ 151 w 160"/>
              <a:gd name="T57" fmla="*/ 26 h 152"/>
              <a:gd name="T58" fmla="*/ 45 w 160"/>
              <a:gd name="T59" fmla="*/ 96 h 152"/>
              <a:gd name="T60" fmla="*/ 11 w 160"/>
              <a:gd name="T61" fmla="*/ 0 h 152"/>
              <a:gd name="T62" fmla="*/ 0 w 160"/>
              <a:gd name="T63" fmla="*/ 101 h 152"/>
              <a:gd name="T64" fmla="*/ 5 w 160"/>
              <a:gd name="T65" fmla="*/ 141 h 152"/>
              <a:gd name="T66" fmla="*/ 41 w 160"/>
              <a:gd name="T67" fmla="*/ 149 h 152"/>
              <a:gd name="T68" fmla="*/ 36 w 160"/>
              <a:gd name="T69" fmla="*/ 110 h 152"/>
              <a:gd name="T70" fmla="*/ 31 w 160"/>
              <a:gd name="T71" fmla="*/ 87 h 152"/>
              <a:gd name="T72" fmla="*/ 10 w 160"/>
              <a:gd name="T73" fmla="*/ 147 h 152"/>
              <a:gd name="T74" fmla="*/ 36 w 160"/>
              <a:gd name="T75" fmla="*/ 144 h 152"/>
              <a:gd name="T76" fmla="*/ 31 w 160"/>
              <a:gd name="T77" fmla="*/ 110 h 152"/>
              <a:gd name="T78" fmla="*/ 34 w 160"/>
              <a:gd name="T79" fmla="*/ 105 h 152"/>
              <a:gd name="T80" fmla="*/ 9 w 160"/>
              <a:gd name="T81" fmla="*/ 105 h 152"/>
              <a:gd name="T82" fmla="*/ 11 w 160"/>
              <a:gd name="T83" fmla="*/ 92 h 152"/>
              <a:gd name="T84" fmla="*/ 34 w 160"/>
              <a:gd name="T85" fmla="*/ 92 h 152"/>
              <a:gd name="T86" fmla="*/ 40 w 160"/>
              <a:gd name="T87" fmla="*/ 101 h 152"/>
              <a:gd name="T88" fmla="*/ 75 w 160"/>
              <a:gd name="T89" fmla="*/ 86 h 152"/>
              <a:gd name="T90" fmla="*/ 75 w 160"/>
              <a:gd name="T91" fmla="*/ 3 h 152"/>
              <a:gd name="T92" fmla="*/ 47 w 160"/>
              <a:gd name="T93" fmla="*/ 63 h 152"/>
              <a:gd name="T94" fmla="*/ 47 w 160"/>
              <a:gd name="T95" fmla="*/ 139 h 152"/>
              <a:gd name="T96" fmla="*/ 45 w 160"/>
              <a:gd name="T97" fmla="*/ 152 h 152"/>
              <a:gd name="T98" fmla="*/ 76 w 160"/>
              <a:gd name="T99" fmla="*/ 139 h 152"/>
              <a:gd name="T100" fmla="*/ 52 w 160"/>
              <a:gd name="T101" fmla="*/ 63 h 152"/>
              <a:gd name="T102" fmla="*/ 48 w 160"/>
              <a:gd name="T103" fmla="*/ 144 h 152"/>
              <a:gd name="T104" fmla="*/ 74 w 160"/>
              <a:gd name="T105" fmla="*/ 147 h 152"/>
              <a:gd name="T106" fmla="*/ 70 w 160"/>
              <a:gd name="T107" fmla="*/ 139 h 152"/>
              <a:gd name="T108" fmla="*/ 50 w 160"/>
              <a:gd name="T109" fmla="*/ 81 h 152"/>
              <a:gd name="T110" fmla="*/ 43 w 160"/>
              <a:gd name="T111" fmla="*/ 72 h 152"/>
              <a:gd name="T112" fmla="*/ 50 w 160"/>
              <a:gd name="T113" fmla="*/ 68 h 152"/>
              <a:gd name="T114" fmla="*/ 74 w 160"/>
              <a:gd name="T115" fmla="*/ 68 h 152"/>
              <a:gd name="T116" fmla="*/ 72 w 160"/>
              <a:gd name="T117" fmla="*/ 81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52">
                <a:moveTo>
                  <a:pt x="122" y="111"/>
                </a:moveTo>
                <a:cubicBezTo>
                  <a:pt x="122" y="107"/>
                  <a:pt x="122" y="107"/>
                  <a:pt x="122" y="107"/>
                </a:cubicBezTo>
                <a:cubicBezTo>
                  <a:pt x="122" y="102"/>
                  <a:pt x="118" y="98"/>
                  <a:pt x="113" y="98"/>
                </a:cubicBezTo>
                <a:cubicBezTo>
                  <a:pt x="113" y="3"/>
                  <a:pt x="113" y="3"/>
                  <a:pt x="113" y="3"/>
                </a:cubicBezTo>
                <a:cubicBezTo>
                  <a:pt x="113" y="1"/>
                  <a:pt x="112" y="0"/>
                  <a:pt x="110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6" y="0"/>
                  <a:pt x="85" y="1"/>
                  <a:pt x="85" y="3"/>
                </a:cubicBezTo>
                <a:cubicBezTo>
                  <a:pt x="85" y="98"/>
                  <a:pt x="85" y="98"/>
                  <a:pt x="85" y="98"/>
                </a:cubicBezTo>
                <a:cubicBezTo>
                  <a:pt x="80" y="98"/>
                  <a:pt x="77" y="102"/>
                  <a:pt x="77" y="107"/>
                </a:cubicBezTo>
                <a:cubicBezTo>
                  <a:pt x="77" y="111"/>
                  <a:pt x="77" y="111"/>
                  <a:pt x="77" y="111"/>
                </a:cubicBezTo>
                <a:cubicBezTo>
                  <a:pt x="77" y="116"/>
                  <a:pt x="80" y="120"/>
                  <a:pt x="85" y="120"/>
                </a:cubicBezTo>
                <a:cubicBezTo>
                  <a:pt x="85" y="139"/>
                  <a:pt x="85" y="139"/>
                  <a:pt x="85" y="139"/>
                </a:cubicBezTo>
                <a:cubicBezTo>
                  <a:pt x="84" y="139"/>
                  <a:pt x="84" y="139"/>
                  <a:pt x="84" y="139"/>
                </a:cubicBezTo>
                <a:cubicBezTo>
                  <a:pt x="82" y="139"/>
                  <a:pt x="81" y="140"/>
                  <a:pt x="81" y="141"/>
                </a:cubicBezTo>
                <a:cubicBezTo>
                  <a:pt x="81" y="149"/>
                  <a:pt x="81" y="149"/>
                  <a:pt x="81" y="149"/>
                </a:cubicBezTo>
                <a:cubicBezTo>
                  <a:pt x="81" y="151"/>
                  <a:pt x="82" y="152"/>
                  <a:pt x="84" y="152"/>
                </a:cubicBezTo>
                <a:cubicBezTo>
                  <a:pt x="115" y="152"/>
                  <a:pt x="115" y="152"/>
                  <a:pt x="115" y="152"/>
                </a:cubicBezTo>
                <a:cubicBezTo>
                  <a:pt x="116" y="152"/>
                  <a:pt x="117" y="151"/>
                  <a:pt x="117" y="149"/>
                </a:cubicBezTo>
                <a:cubicBezTo>
                  <a:pt x="117" y="141"/>
                  <a:pt x="117" y="141"/>
                  <a:pt x="117" y="141"/>
                </a:cubicBezTo>
                <a:cubicBezTo>
                  <a:pt x="117" y="140"/>
                  <a:pt x="116" y="139"/>
                  <a:pt x="115" y="139"/>
                </a:cubicBezTo>
                <a:cubicBezTo>
                  <a:pt x="113" y="139"/>
                  <a:pt x="113" y="139"/>
                  <a:pt x="113" y="139"/>
                </a:cubicBezTo>
                <a:cubicBezTo>
                  <a:pt x="113" y="120"/>
                  <a:pt x="113" y="120"/>
                  <a:pt x="113" y="120"/>
                </a:cubicBezTo>
                <a:cubicBezTo>
                  <a:pt x="118" y="120"/>
                  <a:pt x="122" y="116"/>
                  <a:pt x="122" y="111"/>
                </a:cubicBezTo>
                <a:close/>
                <a:moveTo>
                  <a:pt x="90" y="5"/>
                </a:moveTo>
                <a:cubicBezTo>
                  <a:pt x="108" y="5"/>
                  <a:pt x="108" y="5"/>
                  <a:pt x="108" y="5"/>
                </a:cubicBezTo>
                <a:cubicBezTo>
                  <a:pt x="108" y="98"/>
                  <a:pt x="108" y="98"/>
                  <a:pt x="108" y="98"/>
                </a:cubicBezTo>
                <a:cubicBezTo>
                  <a:pt x="90" y="98"/>
                  <a:pt x="90" y="98"/>
                  <a:pt x="90" y="98"/>
                </a:cubicBezTo>
                <a:lnTo>
                  <a:pt x="90" y="5"/>
                </a:lnTo>
                <a:close/>
                <a:moveTo>
                  <a:pt x="112" y="147"/>
                </a:moveTo>
                <a:cubicBezTo>
                  <a:pt x="86" y="147"/>
                  <a:pt x="86" y="147"/>
                  <a:pt x="86" y="147"/>
                </a:cubicBezTo>
                <a:cubicBezTo>
                  <a:pt x="86" y="144"/>
                  <a:pt x="86" y="144"/>
                  <a:pt x="86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110" y="144"/>
                  <a:pt x="110" y="144"/>
                  <a:pt x="110" y="144"/>
                </a:cubicBezTo>
                <a:cubicBezTo>
                  <a:pt x="112" y="144"/>
                  <a:pt x="112" y="144"/>
                  <a:pt x="112" y="144"/>
                </a:cubicBezTo>
                <a:lnTo>
                  <a:pt x="112" y="147"/>
                </a:lnTo>
                <a:close/>
                <a:moveTo>
                  <a:pt x="90" y="139"/>
                </a:moveTo>
                <a:cubicBezTo>
                  <a:pt x="90" y="120"/>
                  <a:pt x="90" y="120"/>
                  <a:pt x="90" y="120"/>
                </a:cubicBezTo>
                <a:cubicBezTo>
                  <a:pt x="108" y="120"/>
                  <a:pt x="108" y="120"/>
                  <a:pt x="108" y="120"/>
                </a:cubicBezTo>
                <a:cubicBezTo>
                  <a:pt x="108" y="139"/>
                  <a:pt x="108" y="139"/>
                  <a:pt x="108" y="139"/>
                </a:cubicBezTo>
                <a:lnTo>
                  <a:pt x="90" y="139"/>
                </a:lnTo>
                <a:close/>
                <a:moveTo>
                  <a:pt x="113" y="115"/>
                </a:moveTo>
                <a:cubicBezTo>
                  <a:pt x="110" y="115"/>
                  <a:pt x="110" y="115"/>
                  <a:pt x="110" y="115"/>
                </a:cubicBezTo>
                <a:cubicBezTo>
                  <a:pt x="110" y="115"/>
                  <a:pt x="110" y="115"/>
                  <a:pt x="110" y="115"/>
                </a:cubicBezTo>
                <a:cubicBezTo>
                  <a:pt x="88" y="115"/>
                  <a:pt x="88" y="115"/>
                  <a:pt x="88" y="115"/>
                </a:cubicBezTo>
                <a:cubicBezTo>
                  <a:pt x="88" y="115"/>
                  <a:pt x="88" y="115"/>
                  <a:pt x="88" y="115"/>
                </a:cubicBezTo>
                <a:cubicBezTo>
                  <a:pt x="86" y="115"/>
                  <a:pt x="86" y="115"/>
                  <a:pt x="86" y="115"/>
                </a:cubicBezTo>
                <a:cubicBezTo>
                  <a:pt x="84" y="115"/>
                  <a:pt x="82" y="113"/>
                  <a:pt x="82" y="111"/>
                </a:cubicBezTo>
                <a:cubicBezTo>
                  <a:pt x="82" y="107"/>
                  <a:pt x="82" y="107"/>
                  <a:pt x="82" y="107"/>
                </a:cubicBezTo>
                <a:cubicBezTo>
                  <a:pt x="82" y="104"/>
                  <a:pt x="84" y="103"/>
                  <a:pt x="86" y="103"/>
                </a:cubicBezTo>
                <a:cubicBezTo>
                  <a:pt x="88" y="103"/>
                  <a:pt x="88" y="103"/>
                  <a:pt x="88" y="103"/>
                </a:cubicBezTo>
                <a:cubicBezTo>
                  <a:pt x="88" y="103"/>
                  <a:pt x="88" y="103"/>
                  <a:pt x="88" y="103"/>
                </a:cubicBezTo>
                <a:cubicBezTo>
                  <a:pt x="88" y="103"/>
                  <a:pt x="88" y="103"/>
                  <a:pt x="88" y="103"/>
                </a:cubicBezTo>
                <a:cubicBezTo>
                  <a:pt x="110" y="103"/>
                  <a:pt x="110" y="103"/>
                  <a:pt x="110" y="103"/>
                </a:cubicBezTo>
                <a:cubicBezTo>
                  <a:pt x="110" y="103"/>
                  <a:pt x="110" y="103"/>
                  <a:pt x="110" y="103"/>
                </a:cubicBezTo>
                <a:cubicBezTo>
                  <a:pt x="110" y="103"/>
                  <a:pt x="110" y="103"/>
                  <a:pt x="110" y="103"/>
                </a:cubicBezTo>
                <a:cubicBezTo>
                  <a:pt x="113" y="103"/>
                  <a:pt x="113" y="103"/>
                  <a:pt x="113" y="103"/>
                </a:cubicBezTo>
                <a:cubicBezTo>
                  <a:pt x="115" y="103"/>
                  <a:pt x="117" y="104"/>
                  <a:pt x="117" y="107"/>
                </a:cubicBezTo>
                <a:cubicBezTo>
                  <a:pt x="117" y="111"/>
                  <a:pt x="117" y="111"/>
                  <a:pt x="117" y="111"/>
                </a:cubicBezTo>
                <a:cubicBezTo>
                  <a:pt x="117" y="113"/>
                  <a:pt x="115" y="115"/>
                  <a:pt x="113" y="115"/>
                </a:cubicBezTo>
                <a:close/>
                <a:moveTo>
                  <a:pt x="151" y="21"/>
                </a:moveTo>
                <a:cubicBezTo>
                  <a:pt x="151" y="3"/>
                  <a:pt x="151" y="3"/>
                  <a:pt x="151" y="3"/>
                </a:cubicBezTo>
                <a:cubicBezTo>
                  <a:pt x="151" y="1"/>
                  <a:pt x="150" y="0"/>
                  <a:pt x="149" y="0"/>
                </a:cubicBezTo>
                <a:cubicBezTo>
                  <a:pt x="126" y="0"/>
                  <a:pt x="126" y="0"/>
                  <a:pt x="126" y="0"/>
                </a:cubicBezTo>
                <a:cubicBezTo>
                  <a:pt x="125" y="0"/>
                  <a:pt x="124" y="1"/>
                  <a:pt x="124" y="3"/>
                </a:cubicBezTo>
                <a:cubicBezTo>
                  <a:pt x="124" y="21"/>
                  <a:pt x="124" y="21"/>
                  <a:pt x="124" y="21"/>
                </a:cubicBezTo>
                <a:cubicBezTo>
                  <a:pt x="119" y="21"/>
                  <a:pt x="115" y="25"/>
                  <a:pt x="115" y="30"/>
                </a:cubicBezTo>
                <a:cubicBezTo>
                  <a:pt x="115" y="34"/>
                  <a:pt x="115" y="34"/>
                  <a:pt x="115" y="34"/>
                </a:cubicBezTo>
                <a:cubicBezTo>
                  <a:pt x="115" y="39"/>
                  <a:pt x="119" y="43"/>
                  <a:pt x="124" y="43"/>
                </a:cubicBezTo>
                <a:cubicBezTo>
                  <a:pt x="124" y="139"/>
                  <a:pt x="124" y="139"/>
                  <a:pt x="124" y="139"/>
                </a:cubicBezTo>
                <a:cubicBezTo>
                  <a:pt x="122" y="139"/>
                  <a:pt x="122" y="139"/>
                  <a:pt x="122" y="139"/>
                </a:cubicBezTo>
                <a:cubicBezTo>
                  <a:pt x="121" y="139"/>
                  <a:pt x="119" y="140"/>
                  <a:pt x="119" y="141"/>
                </a:cubicBezTo>
                <a:cubicBezTo>
                  <a:pt x="119" y="149"/>
                  <a:pt x="119" y="149"/>
                  <a:pt x="119" y="149"/>
                </a:cubicBezTo>
                <a:cubicBezTo>
                  <a:pt x="119" y="151"/>
                  <a:pt x="121" y="152"/>
                  <a:pt x="122" y="152"/>
                </a:cubicBezTo>
                <a:cubicBezTo>
                  <a:pt x="153" y="152"/>
                  <a:pt x="153" y="152"/>
                  <a:pt x="153" y="152"/>
                </a:cubicBezTo>
                <a:cubicBezTo>
                  <a:pt x="154" y="152"/>
                  <a:pt x="156" y="151"/>
                  <a:pt x="156" y="149"/>
                </a:cubicBezTo>
                <a:cubicBezTo>
                  <a:pt x="156" y="141"/>
                  <a:pt x="156" y="141"/>
                  <a:pt x="156" y="141"/>
                </a:cubicBezTo>
                <a:cubicBezTo>
                  <a:pt x="156" y="140"/>
                  <a:pt x="154" y="139"/>
                  <a:pt x="153" y="139"/>
                </a:cubicBezTo>
                <a:cubicBezTo>
                  <a:pt x="151" y="139"/>
                  <a:pt x="151" y="139"/>
                  <a:pt x="151" y="139"/>
                </a:cubicBezTo>
                <a:cubicBezTo>
                  <a:pt x="151" y="43"/>
                  <a:pt x="151" y="43"/>
                  <a:pt x="151" y="43"/>
                </a:cubicBezTo>
                <a:cubicBezTo>
                  <a:pt x="156" y="43"/>
                  <a:pt x="160" y="39"/>
                  <a:pt x="160" y="34"/>
                </a:cubicBezTo>
                <a:cubicBezTo>
                  <a:pt x="160" y="30"/>
                  <a:pt x="160" y="30"/>
                  <a:pt x="160" y="30"/>
                </a:cubicBezTo>
                <a:cubicBezTo>
                  <a:pt x="160" y="25"/>
                  <a:pt x="156" y="21"/>
                  <a:pt x="151" y="21"/>
                </a:cubicBezTo>
                <a:close/>
                <a:moveTo>
                  <a:pt x="129" y="5"/>
                </a:moveTo>
                <a:cubicBezTo>
                  <a:pt x="146" y="5"/>
                  <a:pt x="146" y="5"/>
                  <a:pt x="146" y="5"/>
                </a:cubicBezTo>
                <a:cubicBezTo>
                  <a:pt x="146" y="21"/>
                  <a:pt x="146" y="21"/>
                  <a:pt x="146" y="21"/>
                </a:cubicBezTo>
                <a:cubicBezTo>
                  <a:pt x="129" y="21"/>
                  <a:pt x="129" y="21"/>
                  <a:pt x="129" y="21"/>
                </a:cubicBezTo>
                <a:lnTo>
                  <a:pt x="129" y="5"/>
                </a:lnTo>
                <a:close/>
                <a:moveTo>
                  <a:pt x="150" y="147"/>
                </a:moveTo>
                <a:cubicBezTo>
                  <a:pt x="124" y="147"/>
                  <a:pt x="124" y="147"/>
                  <a:pt x="124" y="147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26" y="144"/>
                  <a:pt x="126" y="144"/>
                  <a:pt x="126" y="144"/>
                </a:cubicBezTo>
                <a:cubicBezTo>
                  <a:pt x="149" y="144"/>
                  <a:pt x="149" y="144"/>
                  <a:pt x="149" y="144"/>
                </a:cubicBezTo>
                <a:cubicBezTo>
                  <a:pt x="150" y="144"/>
                  <a:pt x="150" y="144"/>
                  <a:pt x="150" y="144"/>
                </a:cubicBezTo>
                <a:lnTo>
                  <a:pt x="150" y="147"/>
                </a:lnTo>
                <a:close/>
                <a:moveTo>
                  <a:pt x="129" y="139"/>
                </a:moveTo>
                <a:cubicBezTo>
                  <a:pt x="129" y="43"/>
                  <a:pt x="129" y="43"/>
                  <a:pt x="129" y="43"/>
                </a:cubicBezTo>
                <a:cubicBezTo>
                  <a:pt x="146" y="43"/>
                  <a:pt x="146" y="43"/>
                  <a:pt x="146" y="43"/>
                </a:cubicBezTo>
                <a:cubicBezTo>
                  <a:pt x="146" y="139"/>
                  <a:pt x="146" y="139"/>
                  <a:pt x="146" y="139"/>
                </a:cubicBezTo>
                <a:lnTo>
                  <a:pt x="129" y="139"/>
                </a:lnTo>
                <a:close/>
                <a:moveTo>
                  <a:pt x="155" y="34"/>
                </a:moveTo>
                <a:cubicBezTo>
                  <a:pt x="155" y="37"/>
                  <a:pt x="153" y="38"/>
                  <a:pt x="151" y="38"/>
                </a:cubicBezTo>
                <a:cubicBezTo>
                  <a:pt x="149" y="38"/>
                  <a:pt x="149" y="38"/>
                  <a:pt x="149" y="38"/>
                </a:cubicBezTo>
                <a:cubicBezTo>
                  <a:pt x="149" y="38"/>
                  <a:pt x="149" y="38"/>
                  <a:pt x="149" y="38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4" y="38"/>
                  <a:pt x="124" y="38"/>
                  <a:pt x="124" y="38"/>
                </a:cubicBezTo>
                <a:cubicBezTo>
                  <a:pt x="122" y="38"/>
                  <a:pt x="120" y="37"/>
                  <a:pt x="120" y="34"/>
                </a:cubicBezTo>
                <a:cubicBezTo>
                  <a:pt x="120" y="30"/>
                  <a:pt x="120" y="30"/>
                  <a:pt x="120" y="30"/>
                </a:cubicBezTo>
                <a:cubicBezTo>
                  <a:pt x="120" y="28"/>
                  <a:pt x="122" y="26"/>
                  <a:pt x="124" y="26"/>
                </a:cubicBezTo>
                <a:cubicBezTo>
                  <a:pt x="126" y="26"/>
                  <a:pt x="126" y="26"/>
                  <a:pt x="126" y="26"/>
                </a:cubicBezTo>
                <a:cubicBezTo>
                  <a:pt x="126" y="26"/>
                  <a:pt x="126" y="26"/>
                  <a:pt x="126" y="26"/>
                </a:cubicBezTo>
                <a:cubicBezTo>
                  <a:pt x="126" y="26"/>
                  <a:pt x="126" y="26"/>
                  <a:pt x="126" y="26"/>
                </a:cubicBezTo>
                <a:cubicBezTo>
                  <a:pt x="149" y="26"/>
                  <a:pt x="149" y="26"/>
                  <a:pt x="149" y="26"/>
                </a:cubicBezTo>
                <a:cubicBezTo>
                  <a:pt x="149" y="26"/>
                  <a:pt x="149" y="26"/>
                  <a:pt x="149" y="26"/>
                </a:cubicBezTo>
                <a:cubicBezTo>
                  <a:pt x="149" y="26"/>
                  <a:pt x="149" y="26"/>
                  <a:pt x="149" y="26"/>
                </a:cubicBezTo>
                <a:cubicBezTo>
                  <a:pt x="151" y="26"/>
                  <a:pt x="151" y="26"/>
                  <a:pt x="151" y="26"/>
                </a:cubicBezTo>
                <a:cubicBezTo>
                  <a:pt x="153" y="26"/>
                  <a:pt x="155" y="28"/>
                  <a:pt x="155" y="30"/>
                </a:cubicBezTo>
                <a:lnTo>
                  <a:pt x="155" y="34"/>
                </a:lnTo>
                <a:close/>
                <a:moveTo>
                  <a:pt x="45" y="101"/>
                </a:moveTo>
                <a:cubicBezTo>
                  <a:pt x="45" y="96"/>
                  <a:pt x="45" y="96"/>
                  <a:pt x="45" y="96"/>
                </a:cubicBezTo>
                <a:cubicBezTo>
                  <a:pt x="45" y="91"/>
                  <a:pt x="41" y="87"/>
                  <a:pt x="36" y="87"/>
                </a:cubicBezTo>
                <a:cubicBezTo>
                  <a:pt x="36" y="3"/>
                  <a:pt x="36" y="3"/>
                  <a:pt x="36" y="3"/>
                </a:cubicBezTo>
                <a:cubicBezTo>
                  <a:pt x="36" y="1"/>
                  <a:pt x="35" y="0"/>
                  <a:pt x="34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0" y="0"/>
                  <a:pt x="9" y="1"/>
                  <a:pt x="9" y="3"/>
                </a:cubicBezTo>
                <a:cubicBezTo>
                  <a:pt x="9" y="87"/>
                  <a:pt x="9" y="87"/>
                  <a:pt x="9" y="87"/>
                </a:cubicBezTo>
                <a:cubicBezTo>
                  <a:pt x="4" y="87"/>
                  <a:pt x="0" y="91"/>
                  <a:pt x="0" y="96"/>
                </a:cubicBezTo>
                <a:cubicBezTo>
                  <a:pt x="0" y="101"/>
                  <a:pt x="0" y="101"/>
                  <a:pt x="0" y="101"/>
                </a:cubicBezTo>
                <a:cubicBezTo>
                  <a:pt x="0" y="106"/>
                  <a:pt x="4" y="110"/>
                  <a:pt x="9" y="110"/>
                </a:cubicBezTo>
                <a:cubicBezTo>
                  <a:pt x="9" y="139"/>
                  <a:pt x="9" y="139"/>
                  <a:pt x="9" y="139"/>
                </a:cubicBezTo>
                <a:cubicBezTo>
                  <a:pt x="7" y="139"/>
                  <a:pt x="7" y="139"/>
                  <a:pt x="7" y="139"/>
                </a:cubicBezTo>
                <a:cubicBezTo>
                  <a:pt x="6" y="139"/>
                  <a:pt x="5" y="140"/>
                  <a:pt x="5" y="141"/>
                </a:cubicBezTo>
                <a:cubicBezTo>
                  <a:pt x="5" y="149"/>
                  <a:pt x="5" y="149"/>
                  <a:pt x="5" y="149"/>
                </a:cubicBezTo>
                <a:cubicBezTo>
                  <a:pt x="5" y="151"/>
                  <a:pt x="6" y="152"/>
                  <a:pt x="7" y="152"/>
                </a:cubicBezTo>
                <a:cubicBezTo>
                  <a:pt x="38" y="152"/>
                  <a:pt x="38" y="152"/>
                  <a:pt x="38" y="152"/>
                </a:cubicBezTo>
                <a:cubicBezTo>
                  <a:pt x="39" y="152"/>
                  <a:pt x="41" y="151"/>
                  <a:pt x="41" y="149"/>
                </a:cubicBezTo>
                <a:cubicBezTo>
                  <a:pt x="41" y="141"/>
                  <a:pt x="41" y="141"/>
                  <a:pt x="41" y="141"/>
                </a:cubicBezTo>
                <a:cubicBezTo>
                  <a:pt x="41" y="140"/>
                  <a:pt x="39" y="139"/>
                  <a:pt x="38" y="139"/>
                </a:cubicBezTo>
                <a:cubicBezTo>
                  <a:pt x="36" y="139"/>
                  <a:pt x="36" y="139"/>
                  <a:pt x="36" y="139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41" y="110"/>
                  <a:pt x="45" y="106"/>
                  <a:pt x="45" y="101"/>
                </a:cubicBezTo>
                <a:close/>
                <a:moveTo>
                  <a:pt x="14" y="5"/>
                </a:moveTo>
                <a:cubicBezTo>
                  <a:pt x="31" y="5"/>
                  <a:pt x="31" y="5"/>
                  <a:pt x="31" y="5"/>
                </a:cubicBezTo>
                <a:cubicBezTo>
                  <a:pt x="31" y="87"/>
                  <a:pt x="31" y="87"/>
                  <a:pt x="31" y="87"/>
                </a:cubicBezTo>
                <a:cubicBezTo>
                  <a:pt x="14" y="87"/>
                  <a:pt x="14" y="87"/>
                  <a:pt x="14" y="87"/>
                </a:cubicBezTo>
                <a:lnTo>
                  <a:pt x="14" y="5"/>
                </a:lnTo>
                <a:close/>
                <a:moveTo>
                  <a:pt x="36" y="147"/>
                </a:moveTo>
                <a:cubicBezTo>
                  <a:pt x="10" y="147"/>
                  <a:pt x="10" y="147"/>
                  <a:pt x="10" y="147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1" y="144"/>
                  <a:pt x="11" y="144"/>
                  <a:pt x="11" y="144"/>
                </a:cubicBezTo>
                <a:cubicBezTo>
                  <a:pt x="34" y="144"/>
                  <a:pt x="34" y="144"/>
                  <a:pt x="34" y="144"/>
                </a:cubicBezTo>
                <a:cubicBezTo>
                  <a:pt x="36" y="144"/>
                  <a:pt x="36" y="144"/>
                  <a:pt x="36" y="144"/>
                </a:cubicBezTo>
                <a:lnTo>
                  <a:pt x="36" y="147"/>
                </a:lnTo>
                <a:close/>
                <a:moveTo>
                  <a:pt x="14" y="139"/>
                </a:moveTo>
                <a:cubicBezTo>
                  <a:pt x="14" y="110"/>
                  <a:pt x="14" y="110"/>
                  <a:pt x="14" y="110"/>
                </a:cubicBezTo>
                <a:cubicBezTo>
                  <a:pt x="31" y="110"/>
                  <a:pt x="31" y="110"/>
                  <a:pt x="31" y="110"/>
                </a:cubicBezTo>
                <a:cubicBezTo>
                  <a:pt x="31" y="139"/>
                  <a:pt x="31" y="139"/>
                  <a:pt x="31" y="139"/>
                </a:cubicBezTo>
                <a:lnTo>
                  <a:pt x="14" y="139"/>
                </a:lnTo>
                <a:close/>
                <a:moveTo>
                  <a:pt x="36" y="105"/>
                </a:moveTo>
                <a:cubicBezTo>
                  <a:pt x="34" y="105"/>
                  <a:pt x="34" y="105"/>
                  <a:pt x="34" y="105"/>
                </a:cubicBezTo>
                <a:cubicBezTo>
                  <a:pt x="34" y="105"/>
                  <a:pt x="34" y="105"/>
                  <a:pt x="34" y="105"/>
                </a:cubicBezTo>
                <a:cubicBezTo>
                  <a:pt x="11" y="105"/>
                  <a:pt x="11" y="105"/>
                  <a:pt x="11" y="105"/>
                </a:cubicBezTo>
                <a:cubicBezTo>
                  <a:pt x="11" y="105"/>
                  <a:pt x="11" y="105"/>
                  <a:pt x="11" y="105"/>
                </a:cubicBezTo>
                <a:cubicBezTo>
                  <a:pt x="9" y="105"/>
                  <a:pt x="9" y="105"/>
                  <a:pt x="9" y="105"/>
                </a:cubicBezTo>
                <a:cubicBezTo>
                  <a:pt x="7" y="105"/>
                  <a:pt x="5" y="103"/>
                  <a:pt x="5" y="101"/>
                </a:cubicBezTo>
                <a:cubicBezTo>
                  <a:pt x="5" y="96"/>
                  <a:pt x="5" y="96"/>
                  <a:pt x="5" y="96"/>
                </a:cubicBezTo>
                <a:cubicBezTo>
                  <a:pt x="5" y="94"/>
                  <a:pt x="7" y="92"/>
                  <a:pt x="9" y="92"/>
                </a:cubicBezTo>
                <a:cubicBezTo>
                  <a:pt x="11" y="92"/>
                  <a:pt x="11" y="92"/>
                  <a:pt x="11" y="92"/>
                </a:cubicBezTo>
                <a:cubicBezTo>
                  <a:pt x="11" y="92"/>
                  <a:pt x="11" y="92"/>
                  <a:pt x="11" y="92"/>
                </a:cubicBezTo>
                <a:cubicBezTo>
                  <a:pt x="11" y="92"/>
                  <a:pt x="11" y="92"/>
                  <a:pt x="11" y="92"/>
                </a:cubicBezTo>
                <a:cubicBezTo>
                  <a:pt x="34" y="92"/>
                  <a:pt x="34" y="92"/>
                  <a:pt x="34" y="92"/>
                </a:cubicBezTo>
                <a:cubicBezTo>
                  <a:pt x="34" y="92"/>
                  <a:pt x="34" y="92"/>
                  <a:pt x="34" y="92"/>
                </a:cubicBezTo>
                <a:cubicBezTo>
                  <a:pt x="34" y="92"/>
                  <a:pt x="34" y="92"/>
                  <a:pt x="34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38" y="92"/>
                  <a:pt x="40" y="94"/>
                  <a:pt x="40" y="96"/>
                </a:cubicBezTo>
                <a:cubicBezTo>
                  <a:pt x="40" y="101"/>
                  <a:pt x="40" y="101"/>
                  <a:pt x="40" y="101"/>
                </a:cubicBezTo>
                <a:cubicBezTo>
                  <a:pt x="40" y="103"/>
                  <a:pt x="38" y="105"/>
                  <a:pt x="36" y="105"/>
                </a:cubicBezTo>
                <a:close/>
                <a:moveTo>
                  <a:pt x="76" y="139"/>
                </a:moveTo>
                <a:cubicBezTo>
                  <a:pt x="75" y="139"/>
                  <a:pt x="75" y="139"/>
                  <a:pt x="75" y="139"/>
                </a:cubicBezTo>
                <a:cubicBezTo>
                  <a:pt x="75" y="86"/>
                  <a:pt x="75" y="86"/>
                  <a:pt x="75" y="86"/>
                </a:cubicBezTo>
                <a:cubicBezTo>
                  <a:pt x="80" y="86"/>
                  <a:pt x="83" y="82"/>
                  <a:pt x="83" y="77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68"/>
                  <a:pt x="80" y="64"/>
                  <a:pt x="75" y="63"/>
                </a:cubicBezTo>
                <a:cubicBezTo>
                  <a:pt x="75" y="3"/>
                  <a:pt x="75" y="3"/>
                  <a:pt x="75" y="3"/>
                </a:cubicBezTo>
                <a:cubicBezTo>
                  <a:pt x="75" y="1"/>
                  <a:pt x="74" y="0"/>
                  <a:pt x="72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48" y="0"/>
                  <a:pt x="47" y="1"/>
                  <a:pt x="47" y="3"/>
                </a:cubicBezTo>
                <a:cubicBezTo>
                  <a:pt x="47" y="63"/>
                  <a:pt x="47" y="63"/>
                  <a:pt x="47" y="63"/>
                </a:cubicBezTo>
                <a:cubicBezTo>
                  <a:pt x="42" y="64"/>
                  <a:pt x="38" y="68"/>
                  <a:pt x="38" y="72"/>
                </a:cubicBezTo>
                <a:cubicBezTo>
                  <a:pt x="38" y="77"/>
                  <a:pt x="38" y="77"/>
                  <a:pt x="38" y="77"/>
                </a:cubicBezTo>
                <a:cubicBezTo>
                  <a:pt x="38" y="82"/>
                  <a:pt x="42" y="86"/>
                  <a:pt x="47" y="86"/>
                </a:cubicBezTo>
                <a:cubicBezTo>
                  <a:pt x="47" y="139"/>
                  <a:pt x="47" y="139"/>
                  <a:pt x="47" y="139"/>
                </a:cubicBezTo>
                <a:cubicBezTo>
                  <a:pt x="45" y="139"/>
                  <a:pt x="45" y="139"/>
                  <a:pt x="45" y="139"/>
                </a:cubicBezTo>
                <a:cubicBezTo>
                  <a:pt x="44" y="139"/>
                  <a:pt x="43" y="140"/>
                  <a:pt x="43" y="141"/>
                </a:cubicBezTo>
                <a:cubicBezTo>
                  <a:pt x="43" y="149"/>
                  <a:pt x="43" y="149"/>
                  <a:pt x="43" y="149"/>
                </a:cubicBezTo>
                <a:cubicBezTo>
                  <a:pt x="43" y="151"/>
                  <a:pt x="44" y="152"/>
                  <a:pt x="45" y="152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8" y="152"/>
                  <a:pt x="79" y="151"/>
                  <a:pt x="79" y="149"/>
                </a:cubicBezTo>
                <a:cubicBezTo>
                  <a:pt x="79" y="141"/>
                  <a:pt x="79" y="141"/>
                  <a:pt x="79" y="141"/>
                </a:cubicBezTo>
                <a:cubicBezTo>
                  <a:pt x="79" y="140"/>
                  <a:pt x="78" y="139"/>
                  <a:pt x="76" y="139"/>
                </a:cubicBezTo>
                <a:close/>
                <a:moveTo>
                  <a:pt x="52" y="5"/>
                </a:moveTo>
                <a:cubicBezTo>
                  <a:pt x="70" y="5"/>
                  <a:pt x="70" y="5"/>
                  <a:pt x="70" y="5"/>
                </a:cubicBezTo>
                <a:cubicBezTo>
                  <a:pt x="70" y="63"/>
                  <a:pt x="70" y="63"/>
                  <a:pt x="70" y="63"/>
                </a:cubicBezTo>
                <a:cubicBezTo>
                  <a:pt x="52" y="63"/>
                  <a:pt x="52" y="63"/>
                  <a:pt x="52" y="63"/>
                </a:cubicBezTo>
                <a:lnTo>
                  <a:pt x="52" y="5"/>
                </a:lnTo>
                <a:close/>
                <a:moveTo>
                  <a:pt x="74" y="147"/>
                </a:moveTo>
                <a:cubicBezTo>
                  <a:pt x="48" y="147"/>
                  <a:pt x="48" y="147"/>
                  <a:pt x="48" y="147"/>
                </a:cubicBezTo>
                <a:cubicBezTo>
                  <a:pt x="48" y="144"/>
                  <a:pt x="48" y="144"/>
                  <a:pt x="48" y="144"/>
                </a:cubicBezTo>
                <a:cubicBezTo>
                  <a:pt x="50" y="144"/>
                  <a:pt x="50" y="144"/>
                  <a:pt x="50" y="14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74" y="144"/>
                  <a:pt x="74" y="144"/>
                  <a:pt x="74" y="144"/>
                </a:cubicBezTo>
                <a:lnTo>
                  <a:pt x="74" y="147"/>
                </a:lnTo>
                <a:close/>
                <a:moveTo>
                  <a:pt x="52" y="139"/>
                </a:moveTo>
                <a:cubicBezTo>
                  <a:pt x="52" y="86"/>
                  <a:pt x="52" y="86"/>
                  <a:pt x="52" y="86"/>
                </a:cubicBezTo>
                <a:cubicBezTo>
                  <a:pt x="70" y="86"/>
                  <a:pt x="70" y="86"/>
                  <a:pt x="70" y="86"/>
                </a:cubicBezTo>
                <a:cubicBezTo>
                  <a:pt x="70" y="139"/>
                  <a:pt x="70" y="139"/>
                  <a:pt x="70" y="139"/>
                </a:cubicBezTo>
                <a:lnTo>
                  <a:pt x="52" y="139"/>
                </a:lnTo>
                <a:close/>
                <a:moveTo>
                  <a:pt x="72" y="81"/>
                </a:moveTo>
                <a:cubicBezTo>
                  <a:pt x="72" y="81"/>
                  <a:pt x="72" y="81"/>
                  <a:pt x="72" y="81"/>
                </a:cubicBezTo>
                <a:cubicBezTo>
                  <a:pt x="50" y="81"/>
                  <a:pt x="50" y="81"/>
                  <a:pt x="50" y="81"/>
                </a:cubicBezTo>
                <a:cubicBezTo>
                  <a:pt x="50" y="81"/>
                  <a:pt x="50" y="81"/>
                  <a:pt x="50" y="81"/>
                </a:cubicBezTo>
                <a:cubicBezTo>
                  <a:pt x="47" y="81"/>
                  <a:pt x="47" y="81"/>
                  <a:pt x="47" y="81"/>
                </a:cubicBezTo>
                <a:cubicBezTo>
                  <a:pt x="45" y="81"/>
                  <a:pt x="43" y="79"/>
                  <a:pt x="43" y="77"/>
                </a:cubicBezTo>
                <a:cubicBezTo>
                  <a:pt x="43" y="72"/>
                  <a:pt x="43" y="72"/>
                  <a:pt x="43" y="72"/>
                </a:cubicBezTo>
                <a:cubicBezTo>
                  <a:pt x="43" y="70"/>
                  <a:pt x="45" y="68"/>
                  <a:pt x="47" y="68"/>
                </a:cubicBezTo>
                <a:cubicBezTo>
                  <a:pt x="50" y="68"/>
                  <a:pt x="50" y="68"/>
                  <a:pt x="50" y="68"/>
                </a:cubicBezTo>
                <a:cubicBezTo>
                  <a:pt x="50" y="68"/>
                  <a:pt x="50" y="68"/>
                  <a:pt x="50" y="68"/>
                </a:cubicBezTo>
                <a:cubicBezTo>
                  <a:pt x="50" y="68"/>
                  <a:pt x="50" y="68"/>
                  <a:pt x="50" y="68"/>
                </a:cubicBezTo>
                <a:cubicBezTo>
                  <a:pt x="72" y="68"/>
                  <a:pt x="72" y="68"/>
                  <a:pt x="72" y="68"/>
                </a:cubicBezTo>
                <a:cubicBezTo>
                  <a:pt x="72" y="68"/>
                  <a:pt x="72" y="68"/>
                  <a:pt x="72" y="68"/>
                </a:cubicBezTo>
                <a:cubicBezTo>
                  <a:pt x="72" y="68"/>
                  <a:pt x="72" y="68"/>
                  <a:pt x="72" y="68"/>
                </a:cubicBezTo>
                <a:cubicBezTo>
                  <a:pt x="74" y="68"/>
                  <a:pt x="74" y="68"/>
                  <a:pt x="74" y="68"/>
                </a:cubicBezTo>
                <a:cubicBezTo>
                  <a:pt x="77" y="68"/>
                  <a:pt x="78" y="70"/>
                  <a:pt x="78" y="72"/>
                </a:cubicBezTo>
                <a:cubicBezTo>
                  <a:pt x="78" y="77"/>
                  <a:pt x="78" y="77"/>
                  <a:pt x="78" y="77"/>
                </a:cubicBezTo>
                <a:cubicBezTo>
                  <a:pt x="78" y="79"/>
                  <a:pt x="77" y="81"/>
                  <a:pt x="74" y="81"/>
                </a:cubicBezTo>
                <a:lnTo>
                  <a:pt x="72" y="8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D309CF58-84A5-8487-3E01-E82BD2F14ACF}"/>
              </a:ext>
            </a:extLst>
          </p:cNvPr>
          <p:cNvSpPr>
            <a:spLocks noEditPoints="1"/>
          </p:cNvSpPr>
          <p:nvPr/>
        </p:nvSpPr>
        <p:spPr bwMode="auto">
          <a:xfrm>
            <a:off x="7907338" y="4125913"/>
            <a:ext cx="234950" cy="254000"/>
          </a:xfrm>
          <a:custGeom>
            <a:avLst/>
            <a:gdLst>
              <a:gd name="T0" fmla="*/ 2 w 148"/>
              <a:gd name="T1" fmla="*/ 0 h 160"/>
              <a:gd name="T2" fmla="*/ 29 w 148"/>
              <a:gd name="T3" fmla="*/ 160 h 160"/>
              <a:gd name="T4" fmla="*/ 148 w 148"/>
              <a:gd name="T5" fmla="*/ 3 h 160"/>
              <a:gd name="T6" fmla="*/ 116 w 148"/>
              <a:gd name="T7" fmla="*/ 72 h 160"/>
              <a:gd name="T8" fmla="*/ 32 w 148"/>
              <a:gd name="T9" fmla="*/ 155 h 160"/>
              <a:gd name="T10" fmla="*/ 143 w 148"/>
              <a:gd name="T11" fmla="*/ 155 h 160"/>
              <a:gd name="T12" fmla="*/ 29 w 148"/>
              <a:gd name="T13" fmla="*/ 83 h 160"/>
              <a:gd name="T14" fmla="*/ 5 w 148"/>
              <a:gd name="T15" fmla="*/ 5 h 160"/>
              <a:gd name="T16" fmla="*/ 119 w 148"/>
              <a:gd name="T17" fmla="*/ 77 h 160"/>
              <a:gd name="T18" fmla="*/ 143 w 148"/>
              <a:gd name="T19" fmla="*/ 155 h 160"/>
              <a:gd name="T20" fmla="*/ 7 w 148"/>
              <a:gd name="T21" fmla="*/ 107 h 160"/>
              <a:gd name="T22" fmla="*/ 24 w 148"/>
              <a:gd name="T23" fmla="*/ 96 h 160"/>
              <a:gd name="T24" fmla="*/ 12 w 148"/>
              <a:gd name="T25" fmla="*/ 98 h 160"/>
              <a:gd name="T26" fmla="*/ 10 w 148"/>
              <a:gd name="T27" fmla="*/ 114 h 160"/>
              <a:gd name="T28" fmla="*/ 22 w 148"/>
              <a:gd name="T29" fmla="*/ 131 h 160"/>
              <a:gd name="T30" fmla="*/ 19 w 148"/>
              <a:gd name="T31" fmla="*/ 126 h 160"/>
              <a:gd name="T32" fmla="*/ 19 w 148"/>
              <a:gd name="T33" fmla="*/ 126 h 160"/>
              <a:gd name="T34" fmla="*/ 7 w 148"/>
              <a:gd name="T35" fmla="*/ 22 h 160"/>
              <a:gd name="T36" fmla="*/ 24 w 148"/>
              <a:gd name="T37" fmla="*/ 10 h 160"/>
              <a:gd name="T38" fmla="*/ 12 w 148"/>
              <a:gd name="T39" fmla="*/ 12 h 160"/>
              <a:gd name="T40" fmla="*/ 10 w 148"/>
              <a:gd name="T41" fmla="*/ 72 h 160"/>
              <a:gd name="T42" fmla="*/ 22 w 148"/>
              <a:gd name="T43" fmla="*/ 89 h 160"/>
              <a:gd name="T44" fmla="*/ 19 w 148"/>
              <a:gd name="T45" fmla="*/ 83 h 160"/>
              <a:gd name="T46" fmla="*/ 19 w 148"/>
              <a:gd name="T47" fmla="*/ 83 h 160"/>
              <a:gd name="T48" fmla="*/ 7 w 148"/>
              <a:gd name="T49" fmla="*/ 150 h 160"/>
              <a:gd name="T50" fmla="*/ 24 w 148"/>
              <a:gd name="T51" fmla="*/ 138 h 160"/>
              <a:gd name="T52" fmla="*/ 12 w 148"/>
              <a:gd name="T53" fmla="*/ 141 h 160"/>
              <a:gd name="T54" fmla="*/ 10 w 148"/>
              <a:gd name="T55" fmla="*/ 50 h 160"/>
              <a:gd name="T56" fmla="*/ 22 w 148"/>
              <a:gd name="T57" fmla="*/ 67 h 160"/>
              <a:gd name="T58" fmla="*/ 19 w 148"/>
              <a:gd name="T59" fmla="*/ 62 h 160"/>
              <a:gd name="T60" fmla="*/ 19 w 148"/>
              <a:gd name="T61" fmla="*/ 62 h 160"/>
              <a:gd name="T62" fmla="*/ 7 w 148"/>
              <a:gd name="T63" fmla="*/ 43 h 160"/>
              <a:gd name="T64" fmla="*/ 24 w 148"/>
              <a:gd name="T65" fmla="*/ 31 h 160"/>
              <a:gd name="T66" fmla="*/ 12 w 148"/>
              <a:gd name="T67" fmla="*/ 34 h 160"/>
              <a:gd name="T68" fmla="*/ 138 w 148"/>
              <a:gd name="T69" fmla="*/ 131 h 160"/>
              <a:gd name="T70" fmla="*/ 127 w 148"/>
              <a:gd name="T71" fmla="*/ 114 h 160"/>
              <a:gd name="T72" fmla="*/ 129 w 148"/>
              <a:gd name="T73" fmla="*/ 119 h 160"/>
              <a:gd name="T74" fmla="*/ 129 w 148"/>
              <a:gd name="T75" fmla="*/ 119 h 160"/>
              <a:gd name="T76" fmla="*/ 141 w 148"/>
              <a:gd name="T77" fmla="*/ 53 h 160"/>
              <a:gd name="T78" fmla="*/ 124 w 148"/>
              <a:gd name="T79" fmla="*/ 65 h 160"/>
              <a:gd name="T80" fmla="*/ 136 w 148"/>
              <a:gd name="T81" fmla="*/ 62 h 160"/>
              <a:gd name="T82" fmla="*/ 138 w 148"/>
              <a:gd name="T83" fmla="*/ 46 h 160"/>
              <a:gd name="T84" fmla="*/ 127 w 148"/>
              <a:gd name="T85" fmla="*/ 29 h 160"/>
              <a:gd name="T86" fmla="*/ 129 w 148"/>
              <a:gd name="T87" fmla="*/ 34 h 160"/>
              <a:gd name="T88" fmla="*/ 129 w 148"/>
              <a:gd name="T89" fmla="*/ 34 h 160"/>
              <a:gd name="T90" fmla="*/ 141 w 148"/>
              <a:gd name="T91" fmla="*/ 74 h 160"/>
              <a:gd name="T92" fmla="*/ 124 w 148"/>
              <a:gd name="T93" fmla="*/ 86 h 160"/>
              <a:gd name="T94" fmla="*/ 136 w 148"/>
              <a:gd name="T95" fmla="*/ 83 h 160"/>
              <a:gd name="T96" fmla="*/ 138 w 148"/>
              <a:gd name="T97" fmla="*/ 110 h 160"/>
              <a:gd name="T98" fmla="*/ 127 w 148"/>
              <a:gd name="T99" fmla="*/ 93 h 160"/>
              <a:gd name="T100" fmla="*/ 129 w 148"/>
              <a:gd name="T101" fmla="*/ 98 h 160"/>
              <a:gd name="T102" fmla="*/ 129 w 148"/>
              <a:gd name="T103" fmla="*/ 98 h 160"/>
              <a:gd name="T104" fmla="*/ 141 w 148"/>
              <a:gd name="T105" fmla="*/ 10 h 160"/>
              <a:gd name="T106" fmla="*/ 124 w 148"/>
              <a:gd name="T107" fmla="*/ 22 h 160"/>
              <a:gd name="T108" fmla="*/ 136 w 148"/>
              <a:gd name="T109" fmla="*/ 19 h 160"/>
              <a:gd name="T110" fmla="*/ 138 w 148"/>
              <a:gd name="T111" fmla="*/ 153 h 160"/>
              <a:gd name="T112" fmla="*/ 127 w 148"/>
              <a:gd name="T113" fmla="*/ 136 h 160"/>
              <a:gd name="T114" fmla="*/ 129 w 148"/>
              <a:gd name="T115" fmla="*/ 141 h 160"/>
              <a:gd name="T116" fmla="*/ 129 w 148"/>
              <a:gd name="T117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8" h="160">
                <a:moveTo>
                  <a:pt x="146" y="0"/>
                </a:moveTo>
                <a:cubicBezTo>
                  <a:pt x="119" y="0"/>
                  <a:pt x="119" y="0"/>
                  <a:pt x="11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9"/>
                  <a:pt x="1" y="160"/>
                  <a:pt x="2" y="160"/>
                </a:cubicBezTo>
                <a:cubicBezTo>
                  <a:pt x="29" y="160"/>
                  <a:pt x="29" y="160"/>
                  <a:pt x="29" y="160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47" y="160"/>
                  <a:pt x="148" y="159"/>
                  <a:pt x="148" y="158"/>
                </a:cubicBezTo>
                <a:cubicBezTo>
                  <a:pt x="148" y="3"/>
                  <a:pt x="148" y="3"/>
                  <a:pt x="148" y="3"/>
                </a:cubicBezTo>
                <a:cubicBezTo>
                  <a:pt x="148" y="1"/>
                  <a:pt x="147" y="0"/>
                  <a:pt x="146" y="0"/>
                </a:cubicBezTo>
                <a:close/>
                <a:moveTo>
                  <a:pt x="32" y="5"/>
                </a:moveTo>
                <a:cubicBezTo>
                  <a:pt x="116" y="5"/>
                  <a:pt x="116" y="5"/>
                  <a:pt x="116" y="5"/>
                </a:cubicBezTo>
                <a:cubicBezTo>
                  <a:pt x="116" y="72"/>
                  <a:pt x="116" y="72"/>
                  <a:pt x="116" y="72"/>
                </a:cubicBezTo>
                <a:cubicBezTo>
                  <a:pt x="32" y="72"/>
                  <a:pt x="32" y="72"/>
                  <a:pt x="32" y="72"/>
                </a:cubicBezTo>
                <a:lnTo>
                  <a:pt x="32" y="5"/>
                </a:lnTo>
                <a:close/>
                <a:moveTo>
                  <a:pt x="116" y="155"/>
                </a:moveTo>
                <a:cubicBezTo>
                  <a:pt x="32" y="155"/>
                  <a:pt x="32" y="155"/>
                  <a:pt x="32" y="155"/>
                </a:cubicBezTo>
                <a:cubicBezTo>
                  <a:pt x="32" y="88"/>
                  <a:pt x="32" y="88"/>
                  <a:pt x="32" y="88"/>
                </a:cubicBezTo>
                <a:cubicBezTo>
                  <a:pt x="116" y="88"/>
                  <a:pt x="116" y="88"/>
                  <a:pt x="116" y="88"/>
                </a:cubicBezTo>
                <a:lnTo>
                  <a:pt x="116" y="155"/>
                </a:lnTo>
                <a:close/>
                <a:moveTo>
                  <a:pt x="143" y="155"/>
                </a:moveTo>
                <a:cubicBezTo>
                  <a:pt x="121" y="155"/>
                  <a:pt x="121" y="155"/>
                  <a:pt x="121" y="155"/>
                </a:cubicBezTo>
                <a:cubicBezTo>
                  <a:pt x="121" y="86"/>
                  <a:pt x="121" y="86"/>
                  <a:pt x="121" y="86"/>
                </a:cubicBezTo>
                <a:cubicBezTo>
                  <a:pt x="121" y="85"/>
                  <a:pt x="120" y="83"/>
                  <a:pt x="119" y="83"/>
                </a:cubicBezTo>
                <a:cubicBezTo>
                  <a:pt x="29" y="83"/>
                  <a:pt x="29" y="83"/>
                  <a:pt x="29" y="83"/>
                </a:cubicBezTo>
                <a:cubicBezTo>
                  <a:pt x="28" y="83"/>
                  <a:pt x="27" y="85"/>
                  <a:pt x="27" y="86"/>
                </a:cubicBezTo>
                <a:cubicBezTo>
                  <a:pt x="27" y="155"/>
                  <a:pt x="27" y="155"/>
                  <a:pt x="27" y="155"/>
                </a:cubicBezTo>
                <a:cubicBezTo>
                  <a:pt x="5" y="155"/>
                  <a:pt x="5" y="155"/>
                  <a:pt x="5" y="155"/>
                </a:cubicBezTo>
                <a:cubicBezTo>
                  <a:pt x="5" y="5"/>
                  <a:pt x="5" y="5"/>
                  <a:pt x="5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74"/>
                  <a:pt x="27" y="74"/>
                  <a:pt x="27" y="74"/>
                </a:cubicBezTo>
                <a:cubicBezTo>
                  <a:pt x="27" y="76"/>
                  <a:pt x="28" y="77"/>
                  <a:pt x="29" y="77"/>
                </a:cubicBezTo>
                <a:cubicBezTo>
                  <a:pt x="119" y="77"/>
                  <a:pt x="119" y="77"/>
                  <a:pt x="119" y="77"/>
                </a:cubicBezTo>
                <a:cubicBezTo>
                  <a:pt x="120" y="77"/>
                  <a:pt x="121" y="76"/>
                  <a:pt x="121" y="74"/>
                </a:cubicBezTo>
                <a:cubicBezTo>
                  <a:pt x="121" y="5"/>
                  <a:pt x="121" y="5"/>
                  <a:pt x="121" y="5"/>
                </a:cubicBezTo>
                <a:cubicBezTo>
                  <a:pt x="143" y="5"/>
                  <a:pt x="143" y="5"/>
                  <a:pt x="143" y="5"/>
                </a:cubicBezTo>
                <a:lnTo>
                  <a:pt x="143" y="155"/>
                </a:lnTo>
                <a:close/>
                <a:moveTo>
                  <a:pt x="22" y="93"/>
                </a:moveTo>
                <a:cubicBezTo>
                  <a:pt x="10" y="93"/>
                  <a:pt x="10" y="93"/>
                  <a:pt x="10" y="93"/>
                </a:cubicBezTo>
                <a:cubicBezTo>
                  <a:pt x="8" y="93"/>
                  <a:pt x="7" y="94"/>
                  <a:pt x="7" y="96"/>
                </a:cubicBezTo>
                <a:cubicBezTo>
                  <a:pt x="7" y="107"/>
                  <a:pt x="7" y="107"/>
                  <a:pt x="7" y="107"/>
                </a:cubicBezTo>
                <a:cubicBezTo>
                  <a:pt x="7" y="109"/>
                  <a:pt x="8" y="110"/>
                  <a:pt x="10" y="110"/>
                </a:cubicBezTo>
                <a:cubicBezTo>
                  <a:pt x="22" y="110"/>
                  <a:pt x="22" y="110"/>
                  <a:pt x="22" y="110"/>
                </a:cubicBezTo>
                <a:cubicBezTo>
                  <a:pt x="23" y="110"/>
                  <a:pt x="24" y="109"/>
                  <a:pt x="24" y="107"/>
                </a:cubicBezTo>
                <a:cubicBezTo>
                  <a:pt x="24" y="96"/>
                  <a:pt x="24" y="96"/>
                  <a:pt x="24" y="96"/>
                </a:cubicBezTo>
                <a:cubicBezTo>
                  <a:pt x="24" y="94"/>
                  <a:pt x="23" y="93"/>
                  <a:pt x="22" y="93"/>
                </a:cubicBezTo>
                <a:close/>
                <a:moveTo>
                  <a:pt x="19" y="105"/>
                </a:moveTo>
                <a:cubicBezTo>
                  <a:pt x="12" y="105"/>
                  <a:pt x="12" y="105"/>
                  <a:pt x="12" y="105"/>
                </a:cubicBezTo>
                <a:cubicBezTo>
                  <a:pt x="12" y="98"/>
                  <a:pt x="12" y="98"/>
                  <a:pt x="12" y="98"/>
                </a:cubicBezTo>
                <a:cubicBezTo>
                  <a:pt x="19" y="98"/>
                  <a:pt x="19" y="98"/>
                  <a:pt x="19" y="98"/>
                </a:cubicBezTo>
                <a:lnTo>
                  <a:pt x="19" y="105"/>
                </a:lnTo>
                <a:close/>
                <a:moveTo>
                  <a:pt x="22" y="114"/>
                </a:moveTo>
                <a:cubicBezTo>
                  <a:pt x="10" y="114"/>
                  <a:pt x="10" y="114"/>
                  <a:pt x="10" y="114"/>
                </a:cubicBezTo>
                <a:cubicBezTo>
                  <a:pt x="8" y="114"/>
                  <a:pt x="7" y="116"/>
                  <a:pt x="7" y="117"/>
                </a:cubicBezTo>
                <a:cubicBezTo>
                  <a:pt x="7" y="129"/>
                  <a:pt x="7" y="129"/>
                  <a:pt x="7" y="129"/>
                </a:cubicBezTo>
                <a:cubicBezTo>
                  <a:pt x="7" y="130"/>
                  <a:pt x="8" y="131"/>
                  <a:pt x="10" y="131"/>
                </a:cubicBezTo>
                <a:cubicBezTo>
                  <a:pt x="22" y="131"/>
                  <a:pt x="22" y="131"/>
                  <a:pt x="22" y="131"/>
                </a:cubicBezTo>
                <a:cubicBezTo>
                  <a:pt x="23" y="131"/>
                  <a:pt x="24" y="130"/>
                  <a:pt x="24" y="129"/>
                </a:cubicBezTo>
                <a:cubicBezTo>
                  <a:pt x="24" y="117"/>
                  <a:pt x="24" y="117"/>
                  <a:pt x="24" y="117"/>
                </a:cubicBezTo>
                <a:cubicBezTo>
                  <a:pt x="24" y="116"/>
                  <a:pt x="23" y="114"/>
                  <a:pt x="22" y="114"/>
                </a:cubicBezTo>
                <a:close/>
                <a:moveTo>
                  <a:pt x="19" y="126"/>
                </a:moveTo>
                <a:cubicBezTo>
                  <a:pt x="12" y="126"/>
                  <a:pt x="12" y="126"/>
                  <a:pt x="12" y="126"/>
                </a:cubicBezTo>
                <a:cubicBezTo>
                  <a:pt x="12" y="119"/>
                  <a:pt x="12" y="119"/>
                  <a:pt x="12" y="119"/>
                </a:cubicBezTo>
                <a:cubicBezTo>
                  <a:pt x="19" y="119"/>
                  <a:pt x="19" y="119"/>
                  <a:pt x="19" y="119"/>
                </a:cubicBezTo>
                <a:lnTo>
                  <a:pt x="19" y="126"/>
                </a:lnTo>
                <a:close/>
                <a:moveTo>
                  <a:pt x="22" y="7"/>
                </a:moveTo>
                <a:cubicBezTo>
                  <a:pt x="10" y="7"/>
                  <a:pt x="10" y="7"/>
                  <a:pt x="10" y="7"/>
                </a:cubicBezTo>
                <a:cubicBezTo>
                  <a:pt x="8" y="7"/>
                  <a:pt x="7" y="9"/>
                  <a:pt x="7" y="10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3"/>
                  <a:pt x="8" y="24"/>
                  <a:pt x="10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3" y="24"/>
                  <a:pt x="24" y="23"/>
                  <a:pt x="24" y="22"/>
                </a:cubicBezTo>
                <a:cubicBezTo>
                  <a:pt x="24" y="10"/>
                  <a:pt x="24" y="10"/>
                  <a:pt x="24" y="10"/>
                </a:cubicBezTo>
                <a:cubicBezTo>
                  <a:pt x="24" y="9"/>
                  <a:pt x="23" y="7"/>
                  <a:pt x="22" y="7"/>
                </a:cubicBezTo>
                <a:close/>
                <a:moveTo>
                  <a:pt x="19" y="19"/>
                </a:moveTo>
                <a:cubicBezTo>
                  <a:pt x="12" y="19"/>
                  <a:pt x="12" y="19"/>
                  <a:pt x="12" y="19"/>
                </a:cubicBezTo>
                <a:cubicBezTo>
                  <a:pt x="12" y="12"/>
                  <a:pt x="12" y="12"/>
                  <a:pt x="12" y="12"/>
                </a:cubicBezTo>
                <a:cubicBezTo>
                  <a:pt x="19" y="12"/>
                  <a:pt x="19" y="12"/>
                  <a:pt x="19" y="12"/>
                </a:cubicBezTo>
                <a:lnTo>
                  <a:pt x="19" y="19"/>
                </a:lnTo>
                <a:close/>
                <a:moveTo>
                  <a:pt x="22" y="72"/>
                </a:moveTo>
                <a:cubicBezTo>
                  <a:pt x="10" y="72"/>
                  <a:pt x="10" y="72"/>
                  <a:pt x="10" y="72"/>
                </a:cubicBezTo>
                <a:cubicBezTo>
                  <a:pt x="8" y="72"/>
                  <a:pt x="7" y="73"/>
                  <a:pt x="7" y="74"/>
                </a:cubicBezTo>
                <a:cubicBezTo>
                  <a:pt x="7" y="86"/>
                  <a:pt x="7" y="86"/>
                  <a:pt x="7" y="86"/>
                </a:cubicBezTo>
                <a:cubicBezTo>
                  <a:pt x="7" y="87"/>
                  <a:pt x="8" y="89"/>
                  <a:pt x="10" y="89"/>
                </a:cubicBezTo>
                <a:cubicBezTo>
                  <a:pt x="22" y="89"/>
                  <a:pt x="22" y="89"/>
                  <a:pt x="22" y="89"/>
                </a:cubicBezTo>
                <a:cubicBezTo>
                  <a:pt x="23" y="89"/>
                  <a:pt x="24" y="87"/>
                  <a:pt x="24" y="86"/>
                </a:cubicBezTo>
                <a:cubicBezTo>
                  <a:pt x="24" y="74"/>
                  <a:pt x="24" y="74"/>
                  <a:pt x="24" y="74"/>
                </a:cubicBezTo>
                <a:cubicBezTo>
                  <a:pt x="24" y="73"/>
                  <a:pt x="23" y="72"/>
                  <a:pt x="22" y="72"/>
                </a:cubicBezTo>
                <a:close/>
                <a:moveTo>
                  <a:pt x="19" y="83"/>
                </a:moveTo>
                <a:cubicBezTo>
                  <a:pt x="12" y="83"/>
                  <a:pt x="12" y="83"/>
                  <a:pt x="12" y="83"/>
                </a:cubicBezTo>
                <a:cubicBezTo>
                  <a:pt x="12" y="77"/>
                  <a:pt x="12" y="77"/>
                  <a:pt x="12" y="77"/>
                </a:cubicBezTo>
                <a:cubicBezTo>
                  <a:pt x="19" y="77"/>
                  <a:pt x="19" y="77"/>
                  <a:pt x="19" y="77"/>
                </a:cubicBezTo>
                <a:lnTo>
                  <a:pt x="19" y="83"/>
                </a:lnTo>
                <a:close/>
                <a:moveTo>
                  <a:pt x="22" y="136"/>
                </a:moveTo>
                <a:cubicBezTo>
                  <a:pt x="10" y="136"/>
                  <a:pt x="10" y="136"/>
                  <a:pt x="10" y="136"/>
                </a:cubicBezTo>
                <a:cubicBezTo>
                  <a:pt x="8" y="136"/>
                  <a:pt x="7" y="137"/>
                  <a:pt x="7" y="138"/>
                </a:cubicBezTo>
                <a:cubicBezTo>
                  <a:pt x="7" y="150"/>
                  <a:pt x="7" y="150"/>
                  <a:pt x="7" y="150"/>
                </a:cubicBezTo>
                <a:cubicBezTo>
                  <a:pt x="7" y="152"/>
                  <a:pt x="8" y="153"/>
                  <a:pt x="10" y="153"/>
                </a:cubicBezTo>
                <a:cubicBezTo>
                  <a:pt x="22" y="153"/>
                  <a:pt x="22" y="153"/>
                  <a:pt x="22" y="153"/>
                </a:cubicBezTo>
                <a:cubicBezTo>
                  <a:pt x="23" y="153"/>
                  <a:pt x="24" y="152"/>
                  <a:pt x="24" y="150"/>
                </a:cubicBezTo>
                <a:cubicBezTo>
                  <a:pt x="24" y="138"/>
                  <a:pt x="24" y="138"/>
                  <a:pt x="24" y="138"/>
                </a:cubicBezTo>
                <a:cubicBezTo>
                  <a:pt x="24" y="137"/>
                  <a:pt x="23" y="136"/>
                  <a:pt x="22" y="136"/>
                </a:cubicBezTo>
                <a:close/>
                <a:moveTo>
                  <a:pt x="19" y="148"/>
                </a:moveTo>
                <a:cubicBezTo>
                  <a:pt x="12" y="148"/>
                  <a:pt x="12" y="148"/>
                  <a:pt x="12" y="148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9" y="141"/>
                  <a:pt x="19" y="141"/>
                  <a:pt x="19" y="141"/>
                </a:cubicBezTo>
                <a:lnTo>
                  <a:pt x="19" y="148"/>
                </a:lnTo>
                <a:close/>
                <a:moveTo>
                  <a:pt x="22" y="50"/>
                </a:moveTo>
                <a:cubicBezTo>
                  <a:pt x="10" y="50"/>
                  <a:pt x="10" y="50"/>
                  <a:pt x="10" y="50"/>
                </a:cubicBezTo>
                <a:cubicBezTo>
                  <a:pt x="8" y="50"/>
                  <a:pt x="7" y="51"/>
                  <a:pt x="7" y="53"/>
                </a:cubicBezTo>
                <a:cubicBezTo>
                  <a:pt x="7" y="65"/>
                  <a:pt x="7" y="65"/>
                  <a:pt x="7" y="65"/>
                </a:cubicBezTo>
                <a:cubicBezTo>
                  <a:pt x="7" y="66"/>
                  <a:pt x="8" y="67"/>
                  <a:pt x="10" y="67"/>
                </a:cubicBezTo>
                <a:cubicBezTo>
                  <a:pt x="22" y="67"/>
                  <a:pt x="22" y="67"/>
                  <a:pt x="22" y="67"/>
                </a:cubicBezTo>
                <a:cubicBezTo>
                  <a:pt x="23" y="67"/>
                  <a:pt x="24" y="66"/>
                  <a:pt x="24" y="65"/>
                </a:cubicBezTo>
                <a:cubicBezTo>
                  <a:pt x="24" y="53"/>
                  <a:pt x="24" y="53"/>
                  <a:pt x="24" y="53"/>
                </a:cubicBezTo>
                <a:cubicBezTo>
                  <a:pt x="24" y="51"/>
                  <a:pt x="23" y="50"/>
                  <a:pt x="22" y="50"/>
                </a:cubicBezTo>
                <a:close/>
                <a:moveTo>
                  <a:pt x="19" y="62"/>
                </a:moveTo>
                <a:cubicBezTo>
                  <a:pt x="12" y="62"/>
                  <a:pt x="12" y="62"/>
                  <a:pt x="12" y="62"/>
                </a:cubicBezTo>
                <a:cubicBezTo>
                  <a:pt x="12" y="55"/>
                  <a:pt x="12" y="55"/>
                  <a:pt x="12" y="55"/>
                </a:cubicBezTo>
                <a:cubicBezTo>
                  <a:pt x="19" y="55"/>
                  <a:pt x="19" y="55"/>
                  <a:pt x="19" y="55"/>
                </a:cubicBezTo>
                <a:lnTo>
                  <a:pt x="19" y="62"/>
                </a:lnTo>
                <a:close/>
                <a:moveTo>
                  <a:pt x="22" y="29"/>
                </a:moveTo>
                <a:cubicBezTo>
                  <a:pt x="10" y="29"/>
                  <a:pt x="10" y="29"/>
                  <a:pt x="10" y="29"/>
                </a:cubicBezTo>
                <a:cubicBezTo>
                  <a:pt x="8" y="29"/>
                  <a:pt x="7" y="30"/>
                  <a:pt x="7" y="31"/>
                </a:cubicBezTo>
                <a:cubicBezTo>
                  <a:pt x="7" y="43"/>
                  <a:pt x="7" y="43"/>
                  <a:pt x="7" y="43"/>
                </a:cubicBezTo>
                <a:cubicBezTo>
                  <a:pt x="7" y="45"/>
                  <a:pt x="8" y="46"/>
                  <a:pt x="10" y="46"/>
                </a:cubicBezTo>
                <a:cubicBezTo>
                  <a:pt x="22" y="46"/>
                  <a:pt x="22" y="46"/>
                  <a:pt x="22" y="46"/>
                </a:cubicBezTo>
                <a:cubicBezTo>
                  <a:pt x="23" y="46"/>
                  <a:pt x="24" y="45"/>
                  <a:pt x="24" y="43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0"/>
                  <a:pt x="23" y="29"/>
                  <a:pt x="22" y="29"/>
                </a:cubicBezTo>
                <a:close/>
                <a:moveTo>
                  <a:pt x="19" y="41"/>
                </a:moveTo>
                <a:cubicBezTo>
                  <a:pt x="12" y="41"/>
                  <a:pt x="12" y="41"/>
                  <a:pt x="12" y="41"/>
                </a:cubicBezTo>
                <a:cubicBezTo>
                  <a:pt x="12" y="34"/>
                  <a:pt x="12" y="34"/>
                  <a:pt x="12" y="34"/>
                </a:cubicBezTo>
                <a:cubicBezTo>
                  <a:pt x="19" y="34"/>
                  <a:pt x="19" y="34"/>
                  <a:pt x="19" y="34"/>
                </a:cubicBezTo>
                <a:lnTo>
                  <a:pt x="19" y="41"/>
                </a:lnTo>
                <a:close/>
                <a:moveTo>
                  <a:pt x="127" y="131"/>
                </a:moveTo>
                <a:cubicBezTo>
                  <a:pt x="138" y="131"/>
                  <a:pt x="138" y="131"/>
                  <a:pt x="138" y="131"/>
                </a:cubicBezTo>
                <a:cubicBezTo>
                  <a:pt x="140" y="131"/>
                  <a:pt x="141" y="130"/>
                  <a:pt x="141" y="129"/>
                </a:cubicBezTo>
                <a:cubicBezTo>
                  <a:pt x="141" y="117"/>
                  <a:pt x="141" y="117"/>
                  <a:pt x="141" y="117"/>
                </a:cubicBezTo>
                <a:cubicBezTo>
                  <a:pt x="141" y="116"/>
                  <a:pt x="140" y="114"/>
                  <a:pt x="138" y="114"/>
                </a:cubicBezTo>
                <a:cubicBezTo>
                  <a:pt x="127" y="114"/>
                  <a:pt x="127" y="114"/>
                  <a:pt x="127" y="114"/>
                </a:cubicBezTo>
                <a:cubicBezTo>
                  <a:pt x="125" y="114"/>
                  <a:pt x="124" y="116"/>
                  <a:pt x="124" y="117"/>
                </a:cubicBezTo>
                <a:cubicBezTo>
                  <a:pt x="124" y="129"/>
                  <a:pt x="124" y="129"/>
                  <a:pt x="124" y="129"/>
                </a:cubicBezTo>
                <a:cubicBezTo>
                  <a:pt x="124" y="130"/>
                  <a:pt x="125" y="131"/>
                  <a:pt x="127" y="131"/>
                </a:cubicBezTo>
                <a:close/>
                <a:moveTo>
                  <a:pt x="129" y="119"/>
                </a:moveTo>
                <a:cubicBezTo>
                  <a:pt x="136" y="119"/>
                  <a:pt x="136" y="119"/>
                  <a:pt x="136" y="119"/>
                </a:cubicBezTo>
                <a:cubicBezTo>
                  <a:pt x="136" y="126"/>
                  <a:pt x="136" y="126"/>
                  <a:pt x="136" y="126"/>
                </a:cubicBezTo>
                <a:cubicBezTo>
                  <a:pt x="129" y="126"/>
                  <a:pt x="129" y="126"/>
                  <a:pt x="129" y="126"/>
                </a:cubicBezTo>
                <a:lnTo>
                  <a:pt x="129" y="119"/>
                </a:lnTo>
                <a:close/>
                <a:moveTo>
                  <a:pt x="127" y="67"/>
                </a:moveTo>
                <a:cubicBezTo>
                  <a:pt x="138" y="67"/>
                  <a:pt x="138" y="67"/>
                  <a:pt x="138" y="67"/>
                </a:cubicBezTo>
                <a:cubicBezTo>
                  <a:pt x="140" y="67"/>
                  <a:pt x="141" y="66"/>
                  <a:pt x="141" y="65"/>
                </a:cubicBezTo>
                <a:cubicBezTo>
                  <a:pt x="141" y="53"/>
                  <a:pt x="141" y="53"/>
                  <a:pt x="141" y="53"/>
                </a:cubicBezTo>
                <a:cubicBezTo>
                  <a:pt x="141" y="51"/>
                  <a:pt x="140" y="50"/>
                  <a:pt x="138" y="50"/>
                </a:cubicBezTo>
                <a:cubicBezTo>
                  <a:pt x="127" y="50"/>
                  <a:pt x="127" y="50"/>
                  <a:pt x="127" y="50"/>
                </a:cubicBezTo>
                <a:cubicBezTo>
                  <a:pt x="125" y="50"/>
                  <a:pt x="124" y="51"/>
                  <a:pt x="124" y="53"/>
                </a:cubicBezTo>
                <a:cubicBezTo>
                  <a:pt x="124" y="65"/>
                  <a:pt x="124" y="65"/>
                  <a:pt x="124" y="65"/>
                </a:cubicBezTo>
                <a:cubicBezTo>
                  <a:pt x="124" y="66"/>
                  <a:pt x="125" y="67"/>
                  <a:pt x="127" y="67"/>
                </a:cubicBezTo>
                <a:close/>
                <a:moveTo>
                  <a:pt x="129" y="55"/>
                </a:moveTo>
                <a:cubicBezTo>
                  <a:pt x="136" y="55"/>
                  <a:pt x="136" y="55"/>
                  <a:pt x="136" y="55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29" y="62"/>
                  <a:pt x="129" y="62"/>
                  <a:pt x="129" y="62"/>
                </a:cubicBezTo>
                <a:lnTo>
                  <a:pt x="129" y="55"/>
                </a:lnTo>
                <a:close/>
                <a:moveTo>
                  <a:pt x="127" y="46"/>
                </a:moveTo>
                <a:cubicBezTo>
                  <a:pt x="138" y="46"/>
                  <a:pt x="138" y="46"/>
                  <a:pt x="138" y="46"/>
                </a:cubicBezTo>
                <a:cubicBezTo>
                  <a:pt x="140" y="46"/>
                  <a:pt x="141" y="45"/>
                  <a:pt x="141" y="43"/>
                </a:cubicBezTo>
                <a:cubicBezTo>
                  <a:pt x="141" y="31"/>
                  <a:pt x="141" y="31"/>
                  <a:pt x="141" y="31"/>
                </a:cubicBezTo>
                <a:cubicBezTo>
                  <a:pt x="141" y="30"/>
                  <a:pt x="140" y="29"/>
                  <a:pt x="138" y="29"/>
                </a:cubicBezTo>
                <a:cubicBezTo>
                  <a:pt x="127" y="29"/>
                  <a:pt x="127" y="29"/>
                  <a:pt x="127" y="29"/>
                </a:cubicBezTo>
                <a:cubicBezTo>
                  <a:pt x="125" y="29"/>
                  <a:pt x="124" y="30"/>
                  <a:pt x="124" y="31"/>
                </a:cubicBezTo>
                <a:cubicBezTo>
                  <a:pt x="124" y="43"/>
                  <a:pt x="124" y="43"/>
                  <a:pt x="124" y="43"/>
                </a:cubicBezTo>
                <a:cubicBezTo>
                  <a:pt x="124" y="45"/>
                  <a:pt x="125" y="46"/>
                  <a:pt x="127" y="46"/>
                </a:cubicBezTo>
                <a:close/>
                <a:moveTo>
                  <a:pt x="129" y="34"/>
                </a:moveTo>
                <a:cubicBezTo>
                  <a:pt x="136" y="34"/>
                  <a:pt x="136" y="34"/>
                  <a:pt x="136" y="34"/>
                </a:cubicBezTo>
                <a:cubicBezTo>
                  <a:pt x="136" y="41"/>
                  <a:pt x="136" y="41"/>
                  <a:pt x="136" y="41"/>
                </a:cubicBezTo>
                <a:cubicBezTo>
                  <a:pt x="129" y="41"/>
                  <a:pt x="129" y="41"/>
                  <a:pt x="129" y="41"/>
                </a:cubicBezTo>
                <a:lnTo>
                  <a:pt x="129" y="34"/>
                </a:lnTo>
                <a:close/>
                <a:moveTo>
                  <a:pt x="127" y="89"/>
                </a:moveTo>
                <a:cubicBezTo>
                  <a:pt x="138" y="89"/>
                  <a:pt x="138" y="89"/>
                  <a:pt x="138" y="89"/>
                </a:cubicBezTo>
                <a:cubicBezTo>
                  <a:pt x="140" y="89"/>
                  <a:pt x="141" y="87"/>
                  <a:pt x="141" y="86"/>
                </a:cubicBezTo>
                <a:cubicBezTo>
                  <a:pt x="141" y="74"/>
                  <a:pt x="141" y="74"/>
                  <a:pt x="141" y="74"/>
                </a:cubicBezTo>
                <a:cubicBezTo>
                  <a:pt x="141" y="73"/>
                  <a:pt x="140" y="72"/>
                  <a:pt x="138" y="72"/>
                </a:cubicBezTo>
                <a:cubicBezTo>
                  <a:pt x="127" y="72"/>
                  <a:pt x="127" y="72"/>
                  <a:pt x="127" y="72"/>
                </a:cubicBezTo>
                <a:cubicBezTo>
                  <a:pt x="125" y="72"/>
                  <a:pt x="124" y="73"/>
                  <a:pt x="124" y="74"/>
                </a:cubicBezTo>
                <a:cubicBezTo>
                  <a:pt x="124" y="86"/>
                  <a:pt x="124" y="86"/>
                  <a:pt x="124" y="86"/>
                </a:cubicBezTo>
                <a:cubicBezTo>
                  <a:pt x="124" y="87"/>
                  <a:pt x="125" y="89"/>
                  <a:pt x="127" y="89"/>
                </a:cubicBezTo>
                <a:close/>
                <a:moveTo>
                  <a:pt x="129" y="77"/>
                </a:moveTo>
                <a:cubicBezTo>
                  <a:pt x="136" y="77"/>
                  <a:pt x="136" y="77"/>
                  <a:pt x="136" y="77"/>
                </a:cubicBezTo>
                <a:cubicBezTo>
                  <a:pt x="136" y="83"/>
                  <a:pt x="136" y="83"/>
                  <a:pt x="136" y="83"/>
                </a:cubicBezTo>
                <a:cubicBezTo>
                  <a:pt x="129" y="83"/>
                  <a:pt x="129" y="83"/>
                  <a:pt x="129" y="83"/>
                </a:cubicBezTo>
                <a:lnTo>
                  <a:pt x="129" y="77"/>
                </a:lnTo>
                <a:close/>
                <a:moveTo>
                  <a:pt x="127" y="110"/>
                </a:moveTo>
                <a:cubicBezTo>
                  <a:pt x="138" y="110"/>
                  <a:pt x="138" y="110"/>
                  <a:pt x="138" y="110"/>
                </a:cubicBezTo>
                <a:cubicBezTo>
                  <a:pt x="140" y="110"/>
                  <a:pt x="141" y="109"/>
                  <a:pt x="141" y="107"/>
                </a:cubicBezTo>
                <a:cubicBezTo>
                  <a:pt x="141" y="96"/>
                  <a:pt x="141" y="96"/>
                  <a:pt x="141" y="96"/>
                </a:cubicBezTo>
                <a:cubicBezTo>
                  <a:pt x="141" y="94"/>
                  <a:pt x="140" y="93"/>
                  <a:pt x="138" y="93"/>
                </a:cubicBezTo>
                <a:cubicBezTo>
                  <a:pt x="127" y="93"/>
                  <a:pt x="127" y="93"/>
                  <a:pt x="127" y="93"/>
                </a:cubicBezTo>
                <a:cubicBezTo>
                  <a:pt x="125" y="93"/>
                  <a:pt x="124" y="94"/>
                  <a:pt x="124" y="96"/>
                </a:cubicBezTo>
                <a:cubicBezTo>
                  <a:pt x="124" y="107"/>
                  <a:pt x="124" y="107"/>
                  <a:pt x="124" y="107"/>
                </a:cubicBezTo>
                <a:cubicBezTo>
                  <a:pt x="124" y="109"/>
                  <a:pt x="125" y="110"/>
                  <a:pt x="127" y="110"/>
                </a:cubicBezTo>
                <a:close/>
                <a:moveTo>
                  <a:pt x="129" y="98"/>
                </a:moveTo>
                <a:cubicBezTo>
                  <a:pt x="136" y="98"/>
                  <a:pt x="136" y="98"/>
                  <a:pt x="136" y="98"/>
                </a:cubicBezTo>
                <a:cubicBezTo>
                  <a:pt x="136" y="105"/>
                  <a:pt x="136" y="105"/>
                  <a:pt x="136" y="105"/>
                </a:cubicBezTo>
                <a:cubicBezTo>
                  <a:pt x="129" y="105"/>
                  <a:pt x="129" y="105"/>
                  <a:pt x="129" y="105"/>
                </a:cubicBezTo>
                <a:lnTo>
                  <a:pt x="129" y="98"/>
                </a:lnTo>
                <a:close/>
                <a:moveTo>
                  <a:pt x="127" y="24"/>
                </a:moveTo>
                <a:cubicBezTo>
                  <a:pt x="138" y="24"/>
                  <a:pt x="138" y="24"/>
                  <a:pt x="138" y="24"/>
                </a:cubicBezTo>
                <a:cubicBezTo>
                  <a:pt x="140" y="24"/>
                  <a:pt x="141" y="23"/>
                  <a:pt x="141" y="22"/>
                </a:cubicBezTo>
                <a:cubicBezTo>
                  <a:pt x="141" y="10"/>
                  <a:pt x="141" y="10"/>
                  <a:pt x="141" y="10"/>
                </a:cubicBezTo>
                <a:cubicBezTo>
                  <a:pt x="141" y="9"/>
                  <a:pt x="140" y="7"/>
                  <a:pt x="138" y="7"/>
                </a:cubicBezTo>
                <a:cubicBezTo>
                  <a:pt x="127" y="7"/>
                  <a:pt x="127" y="7"/>
                  <a:pt x="127" y="7"/>
                </a:cubicBezTo>
                <a:cubicBezTo>
                  <a:pt x="125" y="7"/>
                  <a:pt x="124" y="9"/>
                  <a:pt x="124" y="10"/>
                </a:cubicBezTo>
                <a:cubicBezTo>
                  <a:pt x="124" y="22"/>
                  <a:pt x="124" y="22"/>
                  <a:pt x="124" y="22"/>
                </a:cubicBezTo>
                <a:cubicBezTo>
                  <a:pt x="124" y="23"/>
                  <a:pt x="125" y="24"/>
                  <a:pt x="127" y="24"/>
                </a:cubicBezTo>
                <a:close/>
                <a:moveTo>
                  <a:pt x="129" y="12"/>
                </a:moveTo>
                <a:cubicBezTo>
                  <a:pt x="136" y="12"/>
                  <a:pt x="136" y="12"/>
                  <a:pt x="136" y="12"/>
                </a:cubicBezTo>
                <a:cubicBezTo>
                  <a:pt x="136" y="19"/>
                  <a:pt x="136" y="19"/>
                  <a:pt x="136" y="19"/>
                </a:cubicBezTo>
                <a:cubicBezTo>
                  <a:pt x="129" y="19"/>
                  <a:pt x="129" y="19"/>
                  <a:pt x="129" y="19"/>
                </a:cubicBezTo>
                <a:lnTo>
                  <a:pt x="129" y="12"/>
                </a:lnTo>
                <a:close/>
                <a:moveTo>
                  <a:pt x="127" y="153"/>
                </a:moveTo>
                <a:cubicBezTo>
                  <a:pt x="138" y="153"/>
                  <a:pt x="138" y="153"/>
                  <a:pt x="138" y="153"/>
                </a:cubicBezTo>
                <a:cubicBezTo>
                  <a:pt x="140" y="153"/>
                  <a:pt x="141" y="152"/>
                  <a:pt x="141" y="150"/>
                </a:cubicBezTo>
                <a:cubicBezTo>
                  <a:pt x="141" y="138"/>
                  <a:pt x="141" y="138"/>
                  <a:pt x="141" y="138"/>
                </a:cubicBezTo>
                <a:cubicBezTo>
                  <a:pt x="141" y="137"/>
                  <a:pt x="140" y="136"/>
                  <a:pt x="138" y="136"/>
                </a:cubicBezTo>
                <a:cubicBezTo>
                  <a:pt x="127" y="136"/>
                  <a:pt x="127" y="136"/>
                  <a:pt x="127" y="136"/>
                </a:cubicBezTo>
                <a:cubicBezTo>
                  <a:pt x="125" y="136"/>
                  <a:pt x="124" y="137"/>
                  <a:pt x="124" y="138"/>
                </a:cubicBezTo>
                <a:cubicBezTo>
                  <a:pt x="124" y="150"/>
                  <a:pt x="124" y="150"/>
                  <a:pt x="124" y="150"/>
                </a:cubicBezTo>
                <a:cubicBezTo>
                  <a:pt x="124" y="152"/>
                  <a:pt x="125" y="153"/>
                  <a:pt x="127" y="153"/>
                </a:cubicBezTo>
                <a:close/>
                <a:moveTo>
                  <a:pt x="129" y="141"/>
                </a:moveTo>
                <a:cubicBezTo>
                  <a:pt x="136" y="141"/>
                  <a:pt x="136" y="141"/>
                  <a:pt x="136" y="141"/>
                </a:cubicBezTo>
                <a:cubicBezTo>
                  <a:pt x="136" y="148"/>
                  <a:pt x="136" y="148"/>
                  <a:pt x="136" y="148"/>
                </a:cubicBezTo>
                <a:cubicBezTo>
                  <a:pt x="129" y="148"/>
                  <a:pt x="129" y="148"/>
                  <a:pt x="129" y="148"/>
                </a:cubicBezTo>
                <a:lnTo>
                  <a:pt x="129" y="14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59BE2286-F60F-4D2C-39A1-6B81BD13306A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4137025"/>
            <a:ext cx="254000" cy="231775"/>
          </a:xfrm>
          <a:custGeom>
            <a:avLst/>
            <a:gdLst>
              <a:gd name="T0" fmla="*/ 158 w 160"/>
              <a:gd name="T1" fmla="*/ 19 h 146"/>
              <a:gd name="T2" fmla="*/ 157 w 160"/>
              <a:gd name="T3" fmla="*/ 2 h 146"/>
              <a:gd name="T4" fmla="*/ 156 w 160"/>
              <a:gd name="T5" fmla="*/ 0 h 146"/>
              <a:gd name="T6" fmla="*/ 155 w 160"/>
              <a:gd name="T7" fmla="*/ 0 h 146"/>
              <a:gd name="T8" fmla="*/ 0 w 160"/>
              <a:gd name="T9" fmla="*/ 20 h 146"/>
              <a:gd name="T10" fmla="*/ 4 w 160"/>
              <a:gd name="T11" fmla="*/ 146 h 146"/>
              <a:gd name="T12" fmla="*/ 160 w 160"/>
              <a:gd name="T13" fmla="*/ 34 h 146"/>
              <a:gd name="T14" fmla="*/ 153 w 160"/>
              <a:gd name="T15" fmla="*/ 8 h 146"/>
              <a:gd name="T16" fmla="*/ 135 w 160"/>
              <a:gd name="T17" fmla="*/ 17 h 146"/>
              <a:gd name="T18" fmla="*/ 129 w 160"/>
              <a:gd name="T19" fmla="*/ 18 h 146"/>
              <a:gd name="T20" fmla="*/ 128 w 160"/>
              <a:gd name="T21" fmla="*/ 8 h 146"/>
              <a:gd name="T22" fmla="*/ 128 w 160"/>
              <a:gd name="T23" fmla="*/ 8 h 146"/>
              <a:gd name="T24" fmla="*/ 114 w 160"/>
              <a:gd name="T25" fmla="*/ 9 h 146"/>
              <a:gd name="T26" fmla="*/ 94 w 160"/>
              <a:gd name="T27" fmla="*/ 22 h 146"/>
              <a:gd name="T28" fmla="*/ 87 w 160"/>
              <a:gd name="T29" fmla="*/ 23 h 146"/>
              <a:gd name="T30" fmla="*/ 87 w 160"/>
              <a:gd name="T31" fmla="*/ 12 h 146"/>
              <a:gd name="T32" fmla="*/ 87 w 160"/>
              <a:gd name="T33" fmla="*/ 12 h 146"/>
              <a:gd name="T34" fmla="*/ 72 w 160"/>
              <a:gd name="T35" fmla="*/ 14 h 146"/>
              <a:gd name="T36" fmla="*/ 52 w 160"/>
              <a:gd name="T37" fmla="*/ 27 h 146"/>
              <a:gd name="T38" fmla="*/ 45 w 160"/>
              <a:gd name="T39" fmla="*/ 28 h 146"/>
              <a:gd name="T40" fmla="*/ 45 w 160"/>
              <a:gd name="T41" fmla="*/ 17 h 146"/>
              <a:gd name="T42" fmla="*/ 45 w 160"/>
              <a:gd name="T43" fmla="*/ 17 h 146"/>
              <a:gd name="T44" fmla="*/ 31 w 160"/>
              <a:gd name="T45" fmla="*/ 19 h 146"/>
              <a:gd name="T46" fmla="*/ 10 w 160"/>
              <a:gd name="T47" fmla="*/ 32 h 146"/>
              <a:gd name="T48" fmla="*/ 12 w 160"/>
              <a:gd name="T49" fmla="*/ 21 h 146"/>
              <a:gd name="T50" fmla="*/ 14 w 160"/>
              <a:gd name="T51" fmla="*/ 131 h 146"/>
              <a:gd name="T52" fmla="*/ 21 w 160"/>
              <a:gd name="T53" fmla="*/ 131 h 146"/>
              <a:gd name="T54" fmla="*/ 22 w 160"/>
              <a:gd name="T55" fmla="*/ 142 h 146"/>
              <a:gd name="T56" fmla="*/ 22 w 160"/>
              <a:gd name="T57" fmla="*/ 142 h 146"/>
              <a:gd name="T58" fmla="*/ 36 w 160"/>
              <a:gd name="T59" fmla="*/ 141 h 146"/>
              <a:gd name="T60" fmla="*/ 56 w 160"/>
              <a:gd name="T61" fmla="*/ 131 h 146"/>
              <a:gd name="T62" fmla="*/ 63 w 160"/>
              <a:gd name="T63" fmla="*/ 131 h 146"/>
              <a:gd name="T64" fmla="*/ 64 w 160"/>
              <a:gd name="T65" fmla="*/ 142 h 146"/>
              <a:gd name="T66" fmla="*/ 64 w 160"/>
              <a:gd name="T67" fmla="*/ 142 h 146"/>
              <a:gd name="T68" fmla="*/ 78 w 160"/>
              <a:gd name="T69" fmla="*/ 141 h 146"/>
              <a:gd name="T70" fmla="*/ 98 w 160"/>
              <a:gd name="T71" fmla="*/ 131 h 146"/>
              <a:gd name="T72" fmla="*/ 105 w 160"/>
              <a:gd name="T73" fmla="*/ 131 h 146"/>
              <a:gd name="T74" fmla="*/ 106 w 160"/>
              <a:gd name="T75" fmla="*/ 142 h 146"/>
              <a:gd name="T76" fmla="*/ 106 w 160"/>
              <a:gd name="T77" fmla="*/ 142 h 146"/>
              <a:gd name="T78" fmla="*/ 120 w 160"/>
              <a:gd name="T79" fmla="*/ 141 h 146"/>
              <a:gd name="T80" fmla="*/ 140 w 160"/>
              <a:gd name="T81" fmla="*/ 131 h 146"/>
              <a:gd name="T82" fmla="*/ 147 w 160"/>
              <a:gd name="T83" fmla="*/ 131 h 146"/>
              <a:gd name="T84" fmla="*/ 155 w 160"/>
              <a:gd name="T85" fmla="*/ 142 h 146"/>
              <a:gd name="T86" fmla="*/ 155 w 160"/>
              <a:gd name="T87" fmla="*/ 126 h 146"/>
              <a:gd name="T88" fmla="*/ 115 w 160"/>
              <a:gd name="T89" fmla="*/ 126 h 146"/>
              <a:gd name="T90" fmla="*/ 73 w 160"/>
              <a:gd name="T91" fmla="*/ 126 h 146"/>
              <a:gd name="T92" fmla="*/ 31 w 160"/>
              <a:gd name="T93" fmla="*/ 126 h 146"/>
              <a:gd name="T94" fmla="*/ 10 w 160"/>
              <a:gd name="T95" fmla="*/ 37 h 146"/>
              <a:gd name="T96" fmla="*/ 61 w 160"/>
              <a:gd name="T97" fmla="*/ 107 h 146"/>
              <a:gd name="T98" fmla="*/ 101 w 160"/>
              <a:gd name="T99" fmla="*/ 80 h 146"/>
              <a:gd name="T100" fmla="*/ 59 w 160"/>
              <a:gd name="T101" fmla="*/ 104 h 146"/>
              <a:gd name="T102" fmla="*/ 64 w 160"/>
              <a:gd name="T103" fmla="*/ 10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46">
                <a:moveTo>
                  <a:pt x="158" y="32"/>
                </a:moveTo>
                <a:cubicBezTo>
                  <a:pt x="52" y="32"/>
                  <a:pt x="52" y="32"/>
                  <a:pt x="52" y="32"/>
                </a:cubicBezTo>
                <a:cubicBezTo>
                  <a:pt x="157" y="20"/>
                  <a:pt x="157" y="20"/>
                  <a:pt x="157" y="20"/>
                </a:cubicBezTo>
                <a:cubicBezTo>
                  <a:pt x="157" y="20"/>
                  <a:pt x="158" y="19"/>
                  <a:pt x="158" y="19"/>
                </a:cubicBezTo>
                <a:cubicBezTo>
                  <a:pt x="159" y="18"/>
                  <a:pt x="159" y="18"/>
                  <a:pt x="159" y="17"/>
                </a:cubicBezTo>
                <a:cubicBezTo>
                  <a:pt x="157" y="2"/>
                  <a:pt x="157" y="2"/>
                  <a:pt x="157" y="2"/>
                </a:cubicBezTo>
                <a:cubicBezTo>
                  <a:pt x="157" y="2"/>
                  <a:pt x="157" y="2"/>
                  <a:pt x="157" y="2"/>
                </a:cubicBezTo>
                <a:cubicBezTo>
                  <a:pt x="157" y="2"/>
                  <a:pt x="157" y="2"/>
                  <a:pt x="157" y="2"/>
                </a:cubicBezTo>
                <a:cubicBezTo>
                  <a:pt x="157" y="1"/>
                  <a:pt x="157" y="1"/>
                  <a:pt x="157" y="1"/>
                </a:cubicBezTo>
                <a:cubicBezTo>
                  <a:pt x="157" y="1"/>
                  <a:pt x="157" y="1"/>
                  <a:pt x="157" y="1"/>
                </a:cubicBezTo>
                <a:cubicBezTo>
                  <a:pt x="157" y="1"/>
                  <a:pt x="157" y="1"/>
                  <a:pt x="157" y="1"/>
                </a:cubicBezTo>
                <a:cubicBezTo>
                  <a:pt x="157" y="1"/>
                  <a:pt x="157" y="1"/>
                  <a:pt x="156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56" y="0"/>
                  <a:pt x="155" y="0"/>
                  <a:pt x="155" y="0"/>
                </a:cubicBezTo>
                <a:cubicBezTo>
                  <a:pt x="155" y="0"/>
                  <a:pt x="155" y="0"/>
                  <a:pt x="155" y="0"/>
                </a:cubicBezTo>
                <a:cubicBezTo>
                  <a:pt x="155" y="0"/>
                  <a:pt x="155" y="0"/>
                  <a:pt x="154" y="0"/>
                </a:cubicBezTo>
                <a:cubicBezTo>
                  <a:pt x="2" y="17"/>
                  <a:pt x="2" y="17"/>
                  <a:pt x="2" y="17"/>
                </a:cubicBezTo>
                <a:cubicBezTo>
                  <a:pt x="1" y="17"/>
                  <a:pt x="0" y="19"/>
                  <a:pt x="0" y="20"/>
                </a:cubicBezTo>
                <a:cubicBezTo>
                  <a:pt x="2" y="35"/>
                  <a:pt x="2" y="35"/>
                  <a:pt x="2" y="35"/>
                </a:cubicBezTo>
                <a:cubicBezTo>
                  <a:pt x="2" y="129"/>
                  <a:pt x="2" y="129"/>
                  <a:pt x="2" y="129"/>
                </a:cubicBezTo>
                <a:cubicBezTo>
                  <a:pt x="2" y="144"/>
                  <a:pt x="2" y="144"/>
                  <a:pt x="2" y="144"/>
                </a:cubicBezTo>
                <a:cubicBezTo>
                  <a:pt x="2" y="145"/>
                  <a:pt x="3" y="146"/>
                  <a:pt x="4" y="146"/>
                </a:cubicBezTo>
                <a:cubicBezTo>
                  <a:pt x="158" y="146"/>
                  <a:pt x="158" y="146"/>
                  <a:pt x="158" y="146"/>
                </a:cubicBezTo>
                <a:cubicBezTo>
                  <a:pt x="159" y="146"/>
                  <a:pt x="160" y="145"/>
                  <a:pt x="160" y="144"/>
                </a:cubicBezTo>
                <a:cubicBezTo>
                  <a:pt x="160" y="129"/>
                  <a:pt x="160" y="129"/>
                  <a:pt x="160" y="129"/>
                </a:cubicBezTo>
                <a:cubicBezTo>
                  <a:pt x="160" y="34"/>
                  <a:pt x="160" y="34"/>
                  <a:pt x="160" y="34"/>
                </a:cubicBezTo>
                <a:cubicBezTo>
                  <a:pt x="160" y="33"/>
                  <a:pt x="159" y="32"/>
                  <a:pt x="158" y="32"/>
                </a:cubicBezTo>
                <a:close/>
                <a:moveTo>
                  <a:pt x="154" y="15"/>
                </a:moveTo>
                <a:cubicBezTo>
                  <a:pt x="147" y="16"/>
                  <a:pt x="147" y="16"/>
                  <a:pt x="147" y="16"/>
                </a:cubicBezTo>
                <a:cubicBezTo>
                  <a:pt x="153" y="8"/>
                  <a:pt x="153" y="8"/>
                  <a:pt x="153" y="8"/>
                </a:cubicBezTo>
                <a:lnTo>
                  <a:pt x="154" y="15"/>
                </a:lnTo>
                <a:close/>
                <a:moveTo>
                  <a:pt x="149" y="5"/>
                </a:moveTo>
                <a:cubicBezTo>
                  <a:pt x="140" y="17"/>
                  <a:pt x="140" y="17"/>
                  <a:pt x="140" y="17"/>
                </a:cubicBezTo>
                <a:cubicBezTo>
                  <a:pt x="135" y="17"/>
                  <a:pt x="135" y="17"/>
                  <a:pt x="135" y="17"/>
                </a:cubicBezTo>
                <a:cubicBezTo>
                  <a:pt x="144" y="6"/>
                  <a:pt x="144" y="6"/>
                  <a:pt x="144" y="6"/>
                </a:cubicBezTo>
                <a:lnTo>
                  <a:pt x="149" y="5"/>
                </a:lnTo>
                <a:close/>
                <a:moveTo>
                  <a:pt x="138" y="7"/>
                </a:moveTo>
                <a:cubicBezTo>
                  <a:pt x="129" y="18"/>
                  <a:pt x="129" y="18"/>
                  <a:pt x="129" y="18"/>
                </a:cubicBezTo>
                <a:cubicBezTo>
                  <a:pt x="126" y="19"/>
                  <a:pt x="126" y="19"/>
                  <a:pt x="126" y="19"/>
                </a:cubicBezTo>
                <a:cubicBezTo>
                  <a:pt x="135" y="7"/>
                  <a:pt x="135" y="7"/>
                  <a:pt x="135" y="7"/>
                </a:cubicBezTo>
                <a:lnTo>
                  <a:pt x="138" y="7"/>
                </a:lnTo>
                <a:close/>
                <a:moveTo>
                  <a:pt x="128" y="8"/>
                </a:moveTo>
                <a:cubicBezTo>
                  <a:pt x="119" y="19"/>
                  <a:pt x="119" y="19"/>
                  <a:pt x="119" y="19"/>
                </a:cubicBezTo>
                <a:cubicBezTo>
                  <a:pt x="115" y="20"/>
                  <a:pt x="115" y="20"/>
                  <a:pt x="115" y="20"/>
                </a:cubicBezTo>
                <a:cubicBezTo>
                  <a:pt x="124" y="8"/>
                  <a:pt x="124" y="8"/>
                  <a:pt x="124" y="8"/>
                </a:cubicBezTo>
                <a:lnTo>
                  <a:pt x="128" y="8"/>
                </a:lnTo>
                <a:close/>
                <a:moveTo>
                  <a:pt x="117" y="9"/>
                </a:moveTo>
                <a:cubicBezTo>
                  <a:pt x="108" y="21"/>
                  <a:pt x="108" y="21"/>
                  <a:pt x="108" y="21"/>
                </a:cubicBezTo>
                <a:cubicBezTo>
                  <a:pt x="105" y="21"/>
                  <a:pt x="105" y="21"/>
                  <a:pt x="105" y="21"/>
                </a:cubicBezTo>
                <a:cubicBezTo>
                  <a:pt x="114" y="9"/>
                  <a:pt x="114" y="9"/>
                  <a:pt x="114" y="9"/>
                </a:cubicBezTo>
                <a:lnTo>
                  <a:pt x="117" y="9"/>
                </a:lnTo>
                <a:close/>
                <a:moveTo>
                  <a:pt x="107" y="10"/>
                </a:moveTo>
                <a:cubicBezTo>
                  <a:pt x="98" y="22"/>
                  <a:pt x="98" y="22"/>
                  <a:pt x="98" y="22"/>
                </a:cubicBezTo>
                <a:cubicBezTo>
                  <a:pt x="94" y="22"/>
                  <a:pt x="94" y="22"/>
                  <a:pt x="94" y="22"/>
                </a:cubicBezTo>
                <a:cubicBezTo>
                  <a:pt x="103" y="11"/>
                  <a:pt x="103" y="11"/>
                  <a:pt x="103" y="11"/>
                </a:cubicBezTo>
                <a:lnTo>
                  <a:pt x="107" y="10"/>
                </a:lnTo>
                <a:close/>
                <a:moveTo>
                  <a:pt x="96" y="11"/>
                </a:moveTo>
                <a:cubicBezTo>
                  <a:pt x="87" y="23"/>
                  <a:pt x="87" y="23"/>
                  <a:pt x="87" y="23"/>
                </a:cubicBezTo>
                <a:cubicBezTo>
                  <a:pt x="84" y="23"/>
                  <a:pt x="84" y="23"/>
                  <a:pt x="84" y="23"/>
                </a:cubicBezTo>
                <a:cubicBezTo>
                  <a:pt x="93" y="12"/>
                  <a:pt x="93" y="12"/>
                  <a:pt x="93" y="12"/>
                </a:cubicBezTo>
                <a:lnTo>
                  <a:pt x="96" y="11"/>
                </a:lnTo>
                <a:close/>
                <a:moveTo>
                  <a:pt x="87" y="12"/>
                </a:moveTo>
                <a:cubicBezTo>
                  <a:pt x="77" y="24"/>
                  <a:pt x="77" y="24"/>
                  <a:pt x="77" y="24"/>
                </a:cubicBezTo>
                <a:cubicBezTo>
                  <a:pt x="73" y="25"/>
                  <a:pt x="73" y="25"/>
                  <a:pt x="73" y="25"/>
                </a:cubicBezTo>
                <a:cubicBezTo>
                  <a:pt x="82" y="13"/>
                  <a:pt x="82" y="13"/>
                  <a:pt x="82" y="13"/>
                </a:cubicBezTo>
                <a:lnTo>
                  <a:pt x="87" y="12"/>
                </a:lnTo>
                <a:close/>
                <a:moveTo>
                  <a:pt x="75" y="14"/>
                </a:moveTo>
                <a:cubicBezTo>
                  <a:pt x="66" y="25"/>
                  <a:pt x="66" y="25"/>
                  <a:pt x="66" y="25"/>
                </a:cubicBezTo>
                <a:cubicBezTo>
                  <a:pt x="63" y="26"/>
                  <a:pt x="63" y="26"/>
                  <a:pt x="63" y="26"/>
                </a:cubicBezTo>
                <a:cubicBezTo>
                  <a:pt x="72" y="14"/>
                  <a:pt x="72" y="14"/>
                  <a:pt x="72" y="14"/>
                </a:cubicBezTo>
                <a:lnTo>
                  <a:pt x="75" y="14"/>
                </a:lnTo>
                <a:close/>
                <a:moveTo>
                  <a:pt x="66" y="15"/>
                </a:moveTo>
                <a:cubicBezTo>
                  <a:pt x="57" y="26"/>
                  <a:pt x="57" y="26"/>
                  <a:pt x="57" y="26"/>
                </a:cubicBezTo>
                <a:cubicBezTo>
                  <a:pt x="52" y="27"/>
                  <a:pt x="52" y="27"/>
                  <a:pt x="52" y="27"/>
                </a:cubicBezTo>
                <a:cubicBezTo>
                  <a:pt x="61" y="15"/>
                  <a:pt x="61" y="15"/>
                  <a:pt x="61" y="15"/>
                </a:cubicBezTo>
                <a:lnTo>
                  <a:pt x="66" y="15"/>
                </a:lnTo>
                <a:close/>
                <a:moveTo>
                  <a:pt x="54" y="16"/>
                </a:moveTo>
                <a:cubicBezTo>
                  <a:pt x="45" y="28"/>
                  <a:pt x="45" y="28"/>
                  <a:pt x="45" y="28"/>
                </a:cubicBezTo>
                <a:cubicBezTo>
                  <a:pt x="42" y="28"/>
                  <a:pt x="42" y="28"/>
                  <a:pt x="42" y="28"/>
                </a:cubicBezTo>
                <a:cubicBezTo>
                  <a:pt x="51" y="16"/>
                  <a:pt x="51" y="16"/>
                  <a:pt x="51" y="16"/>
                </a:cubicBezTo>
                <a:lnTo>
                  <a:pt x="54" y="16"/>
                </a:lnTo>
                <a:close/>
                <a:moveTo>
                  <a:pt x="45" y="17"/>
                </a:moveTo>
                <a:cubicBezTo>
                  <a:pt x="36" y="29"/>
                  <a:pt x="36" y="29"/>
                  <a:pt x="36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40" y="18"/>
                  <a:pt x="40" y="18"/>
                  <a:pt x="40" y="18"/>
                </a:cubicBezTo>
                <a:lnTo>
                  <a:pt x="45" y="17"/>
                </a:lnTo>
                <a:close/>
                <a:moveTo>
                  <a:pt x="33" y="19"/>
                </a:moveTo>
                <a:cubicBezTo>
                  <a:pt x="24" y="30"/>
                  <a:pt x="24" y="30"/>
                  <a:pt x="24" y="30"/>
                </a:cubicBezTo>
                <a:cubicBezTo>
                  <a:pt x="21" y="31"/>
                  <a:pt x="21" y="31"/>
                  <a:pt x="21" y="31"/>
                </a:cubicBezTo>
                <a:cubicBezTo>
                  <a:pt x="31" y="19"/>
                  <a:pt x="31" y="19"/>
                  <a:pt x="31" y="19"/>
                </a:cubicBezTo>
                <a:lnTo>
                  <a:pt x="33" y="19"/>
                </a:lnTo>
                <a:close/>
                <a:moveTo>
                  <a:pt x="24" y="20"/>
                </a:moveTo>
                <a:cubicBezTo>
                  <a:pt x="15" y="31"/>
                  <a:pt x="15" y="31"/>
                  <a:pt x="15" y="31"/>
                </a:cubicBezTo>
                <a:cubicBezTo>
                  <a:pt x="10" y="32"/>
                  <a:pt x="10" y="32"/>
                  <a:pt x="10" y="32"/>
                </a:cubicBezTo>
                <a:cubicBezTo>
                  <a:pt x="19" y="20"/>
                  <a:pt x="19" y="20"/>
                  <a:pt x="19" y="20"/>
                </a:cubicBezTo>
                <a:lnTo>
                  <a:pt x="24" y="20"/>
                </a:lnTo>
                <a:close/>
                <a:moveTo>
                  <a:pt x="5" y="22"/>
                </a:moveTo>
                <a:cubicBezTo>
                  <a:pt x="12" y="21"/>
                  <a:pt x="12" y="21"/>
                  <a:pt x="12" y="21"/>
                </a:cubicBezTo>
                <a:cubicBezTo>
                  <a:pt x="6" y="29"/>
                  <a:pt x="6" y="29"/>
                  <a:pt x="6" y="29"/>
                </a:cubicBezTo>
                <a:lnTo>
                  <a:pt x="5" y="22"/>
                </a:lnTo>
                <a:close/>
                <a:moveTo>
                  <a:pt x="7" y="131"/>
                </a:moveTo>
                <a:cubicBezTo>
                  <a:pt x="14" y="131"/>
                  <a:pt x="14" y="131"/>
                  <a:pt x="14" y="131"/>
                </a:cubicBezTo>
                <a:cubicBezTo>
                  <a:pt x="7" y="138"/>
                  <a:pt x="7" y="138"/>
                  <a:pt x="7" y="138"/>
                </a:cubicBezTo>
                <a:lnTo>
                  <a:pt x="7" y="131"/>
                </a:lnTo>
                <a:close/>
                <a:moveTo>
                  <a:pt x="10" y="141"/>
                </a:moveTo>
                <a:cubicBezTo>
                  <a:pt x="21" y="131"/>
                  <a:pt x="21" y="131"/>
                  <a:pt x="21" y="131"/>
                </a:cubicBezTo>
                <a:cubicBezTo>
                  <a:pt x="25" y="131"/>
                  <a:pt x="25" y="131"/>
                  <a:pt x="25" y="131"/>
                </a:cubicBezTo>
                <a:cubicBezTo>
                  <a:pt x="15" y="141"/>
                  <a:pt x="15" y="141"/>
                  <a:pt x="15" y="141"/>
                </a:cubicBezTo>
                <a:lnTo>
                  <a:pt x="10" y="141"/>
                </a:lnTo>
                <a:close/>
                <a:moveTo>
                  <a:pt x="22" y="142"/>
                </a:moveTo>
                <a:cubicBezTo>
                  <a:pt x="32" y="131"/>
                  <a:pt x="32" y="131"/>
                  <a:pt x="32" y="131"/>
                </a:cubicBezTo>
                <a:cubicBezTo>
                  <a:pt x="35" y="131"/>
                  <a:pt x="35" y="131"/>
                  <a:pt x="35" y="131"/>
                </a:cubicBezTo>
                <a:cubicBezTo>
                  <a:pt x="24" y="142"/>
                  <a:pt x="24" y="142"/>
                  <a:pt x="24" y="142"/>
                </a:cubicBezTo>
                <a:lnTo>
                  <a:pt x="22" y="142"/>
                </a:lnTo>
                <a:close/>
                <a:moveTo>
                  <a:pt x="31" y="141"/>
                </a:moveTo>
                <a:cubicBezTo>
                  <a:pt x="42" y="131"/>
                  <a:pt x="42" y="131"/>
                  <a:pt x="42" y="131"/>
                </a:cubicBezTo>
                <a:cubicBezTo>
                  <a:pt x="46" y="131"/>
                  <a:pt x="46" y="131"/>
                  <a:pt x="46" y="131"/>
                </a:cubicBezTo>
                <a:cubicBezTo>
                  <a:pt x="36" y="141"/>
                  <a:pt x="36" y="141"/>
                  <a:pt x="36" y="141"/>
                </a:cubicBezTo>
                <a:lnTo>
                  <a:pt x="31" y="141"/>
                </a:lnTo>
                <a:close/>
                <a:moveTo>
                  <a:pt x="43" y="142"/>
                </a:moveTo>
                <a:cubicBezTo>
                  <a:pt x="53" y="131"/>
                  <a:pt x="53" y="131"/>
                  <a:pt x="53" y="131"/>
                </a:cubicBezTo>
                <a:cubicBezTo>
                  <a:pt x="56" y="131"/>
                  <a:pt x="56" y="131"/>
                  <a:pt x="56" y="131"/>
                </a:cubicBezTo>
                <a:cubicBezTo>
                  <a:pt x="45" y="142"/>
                  <a:pt x="45" y="142"/>
                  <a:pt x="45" y="142"/>
                </a:cubicBezTo>
                <a:lnTo>
                  <a:pt x="43" y="142"/>
                </a:lnTo>
                <a:close/>
                <a:moveTo>
                  <a:pt x="52" y="141"/>
                </a:moveTo>
                <a:cubicBezTo>
                  <a:pt x="63" y="131"/>
                  <a:pt x="63" y="131"/>
                  <a:pt x="63" y="131"/>
                </a:cubicBezTo>
                <a:cubicBezTo>
                  <a:pt x="67" y="131"/>
                  <a:pt x="67" y="131"/>
                  <a:pt x="67" y="131"/>
                </a:cubicBezTo>
                <a:cubicBezTo>
                  <a:pt x="57" y="141"/>
                  <a:pt x="57" y="141"/>
                  <a:pt x="57" y="141"/>
                </a:cubicBezTo>
                <a:lnTo>
                  <a:pt x="52" y="141"/>
                </a:lnTo>
                <a:close/>
                <a:moveTo>
                  <a:pt x="64" y="142"/>
                </a:moveTo>
                <a:cubicBezTo>
                  <a:pt x="74" y="131"/>
                  <a:pt x="74" y="131"/>
                  <a:pt x="74" y="131"/>
                </a:cubicBezTo>
                <a:cubicBezTo>
                  <a:pt x="77" y="131"/>
                  <a:pt x="77" y="131"/>
                  <a:pt x="77" y="131"/>
                </a:cubicBezTo>
                <a:cubicBezTo>
                  <a:pt x="66" y="142"/>
                  <a:pt x="66" y="142"/>
                  <a:pt x="66" y="142"/>
                </a:cubicBezTo>
                <a:lnTo>
                  <a:pt x="64" y="142"/>
                </a:lnTo>
                <a:close/>
                <a:moveTo>
                  <a:pt x="73" y="141"/>
                </a:moveTo>
                <a:cubicBezTo>
                  <a:pt x="84" y="131"/>
                  <a:pt x="84" y="131"/>
                  <a:pt x="84" y="131"/>
                </a:cubicBezTo>
                <a:cubicBezTo>
                  <a:pt x="89" y="131"/>
                  <a:pt x="89" y="131"/>
                  <a:pt x="89" y="131"/>
                </a:cubicBezTo>
                <a:cubicBezTo>
                  <a:pt x="78" y="141"/>
                  <a:pt x="78" y="141"/>
                  <a:pt x="78" y="141"/>
                </a:cubicBezTo>
                <a:lnTo>
                  <a:pt x="73" y="141"/>
                </a:lnTo>
                <a:close/>
                <a:moveTo>
                  <a:pt x="85" y="142"/>
                </a:moveTo>
                <a:cubicBezTo>
                  <a:pt x="95" y="131"/>
                  <a:pt x="95" y="131"/>
                  <a:pt x="95" y="131"/>
                </a:cubicBezTo>
                <a:cubicBezTo>
                  <a:pt x="98" y="131"/>
                  <a:pt x="98" y="131"/>
                  <a:pt x="98" y="131"/>
                </a:cubicBezTo>
                <a:cubicBezTo>
                  <a:pt x="88" y="142"/>
                  <a:pt x="88" y="142"/>
                  <a:pt x="88" y="142"/>
                </a:cubicBezTo>
                <a:lnTo>
                  <a:pt x="85" y="142"/>
                </a:lnTo>
                <a:close/>
                <a:moveTo>
                  <a:pt x="94" y="141"/>
                </a:moveTo>
                <a:cubicBezTo>
                  <a:pt x="105" y="131"/>
                  <a:pt x="105" y="131"/>
                  <a:pt x="105" y="131"/>
                </a:cubicBezTo>
                <a:cubicBezTo>
                  <a:pt x="110" y="131"/>
                  <a:pt x="110" y="131"/>
                  <a:pt x="110" y="131"/>
                </a:cubicBezTo>
                <a:cubicBezTo>
                  <a:pt x="99" y="141"/>
                  <a:pt x="99" y="141"/>
                  <a:pt x="99" y="141"/>
                </a:cubicBezTo>
                <a:lnTo>
                  <a:pt x="94" y="141"/>
                </a:lnTo>
                <a:close/>
                <a:moveTo>
                  <a:pt x="106" y="142"/>
                </a:moveTo>
                <a:cubicBezTo>
                  <a:pt x="116" y="131"/>
                  <a:pt x="116" y="131"/>
                  <a:pt x="116" y="131"/>
                </a:cubicBezTo>
                <a:cubicBezTo>
                  <a:pt x="119" y="131"/>
                  <a:pt x="119" y="131"/>
                  <a:pt x="119" y="131"/>
                </a:cubicBezTo>
                <a:cubicBezTo>
                  <a:pt x="109" y="142"/>
                  <a:pt x="109" y="142"/>
                  <a:pt x="109" y="142"/>
                </a:cubicBezTo>
                <a:lnTo>
                  <a:pt x="106" y="142"/>
                </a:lnTo>
                <a:close/>
                <a:moveTo>
                  <a:pt x="116" y="141"/>
                </a:moveTo>
                <a:cubicBezTo>
                  <a:pt x="126" y="131"/>
                  <a:pt x="126" y="131"/>
                  <a:pt x="126" y="131"/>
                </a:cubicBezTo>
                <a:cubicBezTo>
                  <a:pt x="131" y="131"/>
                  <a:pt x="131" y="131"/>
                  <a:pt x="131" y="131"/>
                </a:cubicBezTo>
                <a:cubicBezTo>
                  <a:pt x="120" y="141"/>
                  <a:pt x="120" y="141"/>
                  <a:pt x="120" y="141"/>
                </a:cubicBezTo>
                <a:lnTo>
                  <a:pt x="116" y="141"/>
                </a:lnTo>
                <a:close/>
                <a:moveTo>
                  <a:pt x="127" y="142"/>
                </a:moveTo>
                <a:cubicBezTo>
                  <a:pt x="137" y="131"/>
                  <a:pt x="137" y="131"/>
                  <a:pt x="137" y="131"/>
                </a:cubicBezTo>
                <a:cubicBezTo>
                  <a:pt x="140" y="131"/>
                  <a:pt x="140" y="131"/>
                  <a:pt x="140" y="131"/>
                </a:cubicBezTo>
                <a:cubicBezTo>
                  <a:pt x="130" y="142"/>
                  <a:pt x="130" y="142"/>
                  <a:pt x="130" y="142"/>
                </a:cubicBezTo>
                <a:lnTo>
                  <a:pt x="127" y="142"/>
                </a:lnTo>
                <a:close/>
                <a:moveTo>
                  <a:pt x="137" y="141"/>
                </a:moveTo>
                <a:cubicBezTo>
                  <a:pt x="147" y="131"/>
                  <a:pt x="147" y="131"/>
                  <a:pt x="147" y="131"/>
                </a:cubicBezTo>
                <a:cubicBezTo>
                  <a:pt x="152" y="131"/>
                  <a:pt x="152" y="131"/>
                  <a:pt x="152" y="131"/>
                </a:cubicBezTo>
                <a:cubicBezTo>
                  <a:pt x="141" y="141"/>
                  <a:pt x="141" y="141"/>
                  <a:pt x="141" y="141"/>
                </a:cubicBezTo>
                <a:lnTo>
                  <a:pt x="137" y="141"/>
                </a:lnTo>
                <a:close/>
                <a:moveTo>
                  <a:pt x="155" y="142"/>
                </a:moveTo>
                <a:cubicBezTo>
                  <a:pt x="148" y="142"/>
                  <a:pt x="148" y="142"/>
                  <a:pt x="148" y="142"/>
                </a:cubicBezTo>
                <a:cubicBezTo>
                  <a:pt x="155" y="135"/>
                  <a:pt x="155" y="135"/>
                  <a:pt x="155" y="135"/>
                </a:cubicBezTo>
                <a:lnTo>
                  <a:pt x="155" y="142"/>
                </a:lnTo>
                <a:close/>
                <a:moveTo>
                  <a:pt x="155" y="126"/>
                </a:moveTo>
                <a:cubicBezTo>
                  <a:pt x="146" y="126"/>
                  <a:pt x="146" y="126"/>
                  <a:pt x="146" y="126"/>
                </a:cubicBezTo>
                <a:cubicBezTo>
                  <a:pt x="136" y="126"/>
                  <a:pt x="136" y="126"/>
                  <a:pt x="136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15" y="126"/>
                  <a:pt x="115" y="126"/>
                  <a:pt x="115" y="126"/>
                </a:cubicBezTo>
                <a:cubicBezTo>
                  <a:pt x="104" y="126"/>
                  <a:pt x="104" y="126"/>
                  <a:pt x="104" y="126"/>
                </a:cubicBezTo>
                <a:cubicBezTo>
                  <a:pt x="94" y="126"/>
                  <a:pt x="94" y="126"/>
                  <a:pt x="94" y="126"/>
                </a:cubicBezTo>
                <a:cubicBezTo>
                  <a:pt x="83" y="126"/>
                  <a:pt x="83" y="126"/>
                  <a:pt x="83" y="126"/>
                </a:cubicBezTo>
                <a:cubicBezTo>
                  <a:pt x="73" y="126"/>
                  <a:pt x="73" y="126"/>
                  <a:pt x="73" y="126"/>
                </a:cubicBezTo>
                <a:cubicBezTo>
                  <a:pt x="62" y="126"/>
                  <a:pt x="62" y="126"/>
                  <a:pt x="62" y="126"/>
                </a:cubicBezTo>
                <a:cubicBezTo>
                  <a:pt x="52" y="126"/>
                  <a:pt x="52" y="126"/>
                  <a:pt x="52" y="126"/>
                </a:cubicBezTo>
                <a:cubicBezTo>
                  <a:pt x="41" y="126"/>
                  <a:pt x="41" y="126"/>
                  <a:pt x="41" y="126"/>
                </a:cubicBezTo>
                <a:cubicBezTo>
                  <a:pt x="31" y="126"/>
                  <a:pt x="31" y="126"/>
                  <a:pt x="31" y="126"/>
                </a:cubicBezTo>
                <a:cubicBezTo>
                  <a:pt x="20" y="126"/>
                  <a:pt x="20" y="126"/>
                  <a:pt x="20" y="126"/>
                </a:cubicBezTo>
                <a:cubicBezTo>
                  <a:pt x="7" y="126"/>
                  <a:pt x="7" y="126"/>
                  <a:pt x="7" y="126"/>
                </a:cubicBezTo>
                <a:cubicBezTo>
                  <a:pt x="7" y="37"/>
                  <a:pt x="7" y="37"/>
                  <a:pt x="7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55" y="37"/>
                  <a:pt x="155" y="37"/>
                  <a:pt x="155" y="37"/>
                </a:cubicBezTo>
                <a:lnTo>
                  <a:pt x="155" y="126"/>
                </a:lnTo>
                <a:close/>
                <a:moveTo>
                  <a:pt x="60" y="106"/>
                </a:moveTo>
                <a:cubicBezTo>
                  <a:pt x="61" y="106"/>
                  <a:pt x="61" y="107"/>
                  <a:pt x="61" y="107"/>
                </a:cubicBezTo>
                <a:cubicBezTo>
                  <a:pt x="62" y="107"/>
                  <a:pt x="62" y="106"/>
                  <a:pt x="63" y="106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2" y="83"/>
                  <a:pt x="103" y="83"/>
                  <a:pt x="103" y="82"/>
                </a:cubicBezTo>
                <a:cubicBezTo>
                  <a:pt x="103" y="81"/>
                  <a:pt x="102" y="80"/>
                  <a:pt x="101" y="80"/>
                </a:cubicBezTo>
                <a:cubicBezTo>
                  <a:pt x="63" y="57"/>
                  <a:pt x="63" y="57"/>
                  <a:pt x="63" y="57"/>
                </a:cubicBezTo>
                <a:cubicBezTo>
                  <a:pt x="62" y="57"/>
                  <a:pt x="61" y="57"/>
                  <a:pt x="60" y="57"/>
                </a:cubicBezTo>
                <a:cubicBezTo>
                  <a:pt x="60" y="58"/>
                  <a:pt x="59" y="59"/>
                  <a:pt x="59" y="59"/>
                </a:cubicBezTo>
                <a:cubicBezTo>
                  <a:pt x="59" y="104"/>
                  <a:pt x="59" y="104"/>
                  <a:pt x="59" y="104"/>
                </a:cubicBezTo>
                <a:cubicBezTo>
                  <a:pt x="59" y="105"/>
                  <a:pt x="60" y="106"/>
                  <a:pt x="60" y="106"/>
                </a:cubicBezTo>
                <a:close/>
                <a:moveTo>
                  <a:pt x="64" y="64"/>
                </a:moveTo>
                <a:cubicBezTo>
                  <a:pt x="95" y="82"/>
                  <a:pt x="95" y="82"/>
                  <a:pt x="95" y="82"/>
                </a:cubicBezTo>
                <a:cubicBezTo>
                  <a:pt x="64" y="100"/>
                  <a:pt x="64" y="100"/>
                  <a:pt x="64" y="100"/>
                </a:cubicBezTo>
                <a:lnTo>
                  <a:pt x="64" y="6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B9F01330-7773-3440-7E04-41C9240D34E4}"/>
              </a:ext>
            </a:extLst>
          </p:cNvPr>
          <p:cNvSpPr>
            <a:spLocks noEditPoints="1"/>
          </p:cNvSpPr>
          <p:nvPr/>
        </p:nvSpPr>
        <p:spPr bwMode="auto">
          <a:xfrm>
            <a:off x="4067176" y="3575050"/>
            <a:ext cx="206375" cy="254000"/>
          </a:xfrm>
          <a:custGeom>
            <a:avLst/>
            <a:gdLst>
              <a:gd name="T0" fmla="*/ 97 w 130"/>
              <a:gd name="T1" fmla="*/ 39 h 160"/>
              <a:gd name="T2" fmla="*/ 89 w 130"/>
              <a:gd name="T3" fmla="*/ 39 h 160"/>
              <a:gd name="T4" fmla="*/ 89 w 130"/>
              <a:gd name="T5" fmla="*/ 29 h 160"/>
              <a:gd name="T6" fmla="*/ 60 w 130"/>
              <a:gd name="T7" fmla="*/ 0 h 160"/>
              <a:gd name="T8" fmla="*/ 56 w 130"/>
              <a:gd name="T9" fmla="*/ 0 h 160"/>
              <a:gd name="T10" fmla="*/ 27 w 130"/>
              <a:gd name="T11" fmla="*/ 29 h 160"/>
              <a:gd name="T12" fmla="*/ 27 w 130"/>
              <a:gd name="T13" fmla="*/ 95 h 160"/>
              <a:gd name="T14" fmla="*/ 3 w 130"/>
              <a:gd name="T15" fmla="*/ 119 h 160"/>
              <a:gd name="T16" fmla="*/ 0 w 130"/>
              <a:gd name="T17" fmla="*/ 122 h 160"/>
              <a:gd name="T18" fmla="*/ 3 w 130"/>
              <a:gd name="T19" fmla="*/ 124 h 160"/>
              <a:gd name="T20" fmla="*/ 32 w 130"/>
              <a:gd name="T21" fmla="*/ 95 h 160"/>
              <a:gd name="T22" fmla="*/ 32 w 130"/>
              <a:gd name="T23" fmla="*/ 29 h 160"/>
              <a:gd name="T24" fmla="*/ 56 w 130"/>
              <a:gd name="T25" fmla="*/ 5 h 160"/>
              <a:gd name="T26" fmla="*/ 60 w 130"/>
              <a:gd name="T27" fmla="*/ 5 h 160"/>
              <a:gd name="T28" fmla="*/ 84 w 130"/>
              <a:gd name="T29" fmla="*/ 29 h 160"/>
              <a:gd name="T30" fmla="*/ 84 w 130"/>
              <a:gd name="T31" fmla="*/ 39 h 160"/>
              <a:gd name="T32" fmla="*/ 77 w 130"/>
              <a:gd name="T33" fmla="*/ 39 h 160"/>
              <a:gd name="T34" fmla="*/ 44 w 130"/>
              <a:gd name="T35" fmla="*/ 72 h 160"/>
              <a:gd name="T36" fmla="*/ 44 w 130"/>
              <a:gd name="T37" fmla="*/ 127 h 160"/>
              <a:gd name="T38" fmla="*/ 77 w 130"/>
              <a:gd name="T39" fmla="*/ 160 h 160"/>
              <a:gd name="T40" fmla="*/ 97 w 130"/>
              <a:gd name="T41" fmla="*/ 160 h 160"/>
              <a:gd name="T42" fmla="*/ 130 w 130"/>
              <a:gd name="T43" fmla="*/ 127 h 160"/>
              <a:gd name="T44" fmla="*/ 130 w 130"/>
              <a:gd name="T45" fmla="*/ 72 h 160"/>
              <a:gd name="T46" fmla="*/ 97 w 130"/>
              <a:gd name="T47" fmla="*/ 39 h 160"/>
              <a:gd name="T48" fmla="*/ 97 w 130"/>
              <a:gd name="T49" fmla="*/ 44 h 160"/>
              <a:gd name="T50" fmla="*/ 125 w 130"/>
              <a:gd name="T51" fmla="*/ 72 h 160"/>
              <a:gd name="T52" fmla="*/ 125 w 130"/>
              <a:gd name="T53" fmla="*/ 89 h 160"/>
              <a:gd name="T54" fmla="*/ 99 w 130"/>
              <a:gd name="T55" fmla="*/ 89 h 160"/>
              <a:gd name="T56" fmla="*/ 99 w 130"/>
              <a:gd name="T57" fmla="*/ 80 h 160"/>
              <a:gd name="T58" fmla="*/ 89 w 130"/>
              <a:gd name="T59" fmla="*/ 70 h 160"/>
              <a:gd name="T60" fmla="*/ 89 w 130"/>
              <a:gd name="T61" fmla="*/ 44 h 160"/>
              <a:gd name="T62" fmla="*/ 97 w 130"/>
              <a:gd name="T63" fmla="*/ 44 h 160"/>
              <a:gd name="T64" fmla="*/ 80 w 130"/>
              <a:gd name="T65" fmla="*/ 80 h 160"/>
              <a:gd name="T66" fmla="*/ 84 w 130"/>
              <a:gd name="T67" fmla="*/ 75 h 160"/>
              <a:gd name="T68" fmla="*/ 89 w 130"/>
              <a:gd name="T69" fmla="*/ 75 h 160"/>
              <a:gd name="T70" fmla="*/ 94 w 130"/>
              <a:gd name="T71" fmla="*/ 80 h 160"/>
              <a:gd name="T72" fmla="*/ 94 w 130"/>
              <a:gd name="T73" fmla="*/ 107 h 160"/>
              <a:gd name="T74" fmla="*/ 89 w 130"/>
              <a:gd name="T75" fmla="*/ 111 h 160"/>
              <a:gd name="T76" fmla="*/ 84 w 130"/>
              <a:gd name="T77" fmla="*/ 111 h 160"/>
              <a:gd name="T78" fmla="*/ 80 w 130"/>
              <a:gd name="T79" fmla="*/ 107 h 160"/>
              <a:gd name="T80" fmla="*/ 80 w 130"/>
              <a:gd name="T81" fmla="*/ 80 h 160"/>
              <a:gd name="T82" fmla="*/ 77 w 130"/>
              <a:gd name="T83" fmla="*/ 44 h 160"/>
              <a:gd name="T84" fmla="*/ 84 w 130"/>
              <a:gd name="T85" fmla="*/ 44 h 160"/>
              <a:gd name="T86" fmla="*/ 84 w 130"/>
              <a:gd name="T87" fmla="*/ 70 h 160"/>
              <a:gd name="T88" fmla="*/ 75 w 130"/>
              <a:gd name="T89" fmla="*/ 80 h 160"/>
              <a:gd name="T90" fmla="*/ 75 w 130"/>
              <a:gd name="T91" fmla="*/ 89 h 160"/>
              <a:gd name="T92" fmla="*/ 49 w 130"/>
              <a:gd name="T93" fmla="*/ 89 h 160"/>
              <a:gd name="T94" fmla="*/ 49 w 130"/>
              <a:gd name="T95" fmla="*/ 72 h 160"/>
              <a:gd name="T96" fmla="*/ 77 w 130"/>
              <a:gd name="T97" fmla="*/ 44 h 160"/>
              <a:gd name="T98" fmla="*/ 97 w 130"/>
              <a:gd name="T99" fmla="*/ 155 h 160"/>
              <a:gd name="T100" fmla="*/ 77 w 130"/>
              <a:gd name="T101" fmla="*/ 155 h 160"/>
              <a:gd name="T102" fmla="*/ 49 w 130"/>
              <a:gd name="T103" fmla="*/ 127 h 160"/>
              <a:gd name="T104" fmla="*/ 49 w 130"/>
              <a:gd name="T105" fmla="*/ 94 h 160"/>
              <a:gd name="T106" fmla="*/ 75 w 130"/>
              <a:gd name="T107" fmla="*/ 94 h 160"/>
              <a:gd name="T108" fmla="*/ 75 w 130"/>
              <a:gd name="T109" fmla="*/ 107 h 160"/>
              <a:gd name="T110" fmla="*/ 84 w 130"/>
              <a:gd name="T111" fmla="*/ 116 h 160"/>
              <a:gd name="T112" fmla="*/ 89 w 130"/>
              <a:gd name="T113" fmla="*/ 116 h 160"/>
              <a:gd name="T114" fmla="*/ 99 w 130"/>
              <a:gd name="T115" fmla="*/ 107 h 160"/>
              <a:gd name="T116" fmla="*/ 99 w 130"/>
              <a:gd name="T117" fmla="*/ 94 h 160"/>
              <a:gd name="T118" fmla="*/ 125 w 130"/>
              <a:gd name="T119" fmla="*/ 94 h 160"/>
              <a:gd name="T120" fmla="*/ 125 w 130"/>
              <a:gd name="T121" fmla="*/ 127 h 160"/>
              <a:gd name="T122" fmla="*/ 97 w 130"/>
              <a:gd name="T123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30" h="160">
                <a:moveTo>
                  <a:pt x="97" y="39"/>
                </a:moveTo>
                <a:cubicBezTo>
                  <a:pt x="89" y="39"/>
                  <a:pt x="89" y="39"/>
                  <a:pt x="89" y="39"/>
                </a:cubicBezTo>
                <a:cubicBezTo>
                  <a:pt x="89" y="29"/>
                  <a:pt x="89" y="29"/>
                  <a:pt x="89" y="29"/>
                </a:cubicBezTo>
                <a:cubicBezTo>
                  <a:pt x="89" y="13"/>
                  <a:pt x="76" y="0"/>
                  <a:pt x="60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40" y="0"/>
                  <a:pt x="27" y="13"/>
                  <a:pt x="27" y="29"/>
                </a:cubicBezTo>
                <a:cubicBezTo>
                  <a:pt x="27" y="95"/>
                  <a:pt x="27" y="95"/>
                  <a:pt x="27" y="95"/>
                </a:cubicBezTo>
                <a:cubicBezTo>
                  <a:pt x="27" y="108"/>
                  <a:pt x="16" y="119"/>
                  <a:pt x="3" y="119"/>
                </a:cubicBezTo>
                <a:cubicBezTo>
                  <a:pt x="1" y="119"/>
                  <a:pt x="0" y="120"/>
                  <a:pt x="0" y="122"/>
                </a:cubicBezTo>
                <a:cubicBezTo>
                  <a:pt x="0" y="123"/>
                  <a:pt x="1" y="124"/>
                  <a:pt x="3" y="124"/>
                </a:cubicBezTo>
                <a:cubicBezTo>
                  <a:pt x="19" y="124"/>
                  <a:pt x="32" y="111"/>
                  <a:pt x="32" y="95"/>
                </a:cubicBezTo>
                <a:cubicBezTo>
                  <a:pt x="32" y="29"/>
                  <a:pt x="32" y="29"/>
                  <a:pt x="32" y="29"/>
                </a:cubicBezTo>
                <a:cubicBezTo>
                  <a:pt x="32" y="16"/>
                  <a:pt x="43" y="5"/>
                  <a:pt x="56" y="5"/>
                </a:cubicBezTo>
                <a:cubicBezTo>
                  <a:pt x="60" y="5"/>
                  <a:pt x="60" y="5"/>
                  <a:pt x="60" y="5"/>
                </a:cubicBezTo>
                <a:cubicBezTo>
                  <a:pt x="73" y="5"/>
                  <a:pt x="84" y="16"/>
                  <a:pt x="84" y="29"/>
                </a:cubicBezTo>
                <a:cubicBezTo>
                  <a:pt x="84" y="39"/>
                  <a:pt x="84" y="39"/>
                  <a:pt x="84" y="39"/>
                </a:cubicBezTo>
                <a:cubicBezTo>
                  <a:pt x="77" y="39"/>
                  <a:pt x="77" y="39"/>
                  <a:pt x="77" y="39"/>
                </a:cubicBezTo>
                <a:cubicBezTo>
                  <a:pt x="59" y="39"/>
                  <a:pt x="44" y="53"/>
                  <a:pt x="44" y="72"/>
                </a:cubicBezTo>
                <a:cubicBezTo>
                  <a:pt x="44" y="127"/>
                  <a:pt x="44" y="127"/>
                  <a:pt x="44" y="127"/>
                </a:cubicBezTo>
                <a:cubicBezTo>
                  <a:pt x="44" y="145"/>
                  <a:pt x="59" y="160"/>
                  <a:pt x="77" y="160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115" y="160"/>
                  <a:pt x="130" y="145"/>
                  <a:pt x="130" y="127"/>
                </a:cubicBezTo>
                <a:cubicBezTo>
                  <a:pt x="130" y="72"/>
                  <a:pt x="130" y="72"/>
                  <a:pt x="130" y="72"/>
                </a:cubicBezTo>
                <a:cubicBezTo>
                  <a:pt x="130" y="53"/>
                  <a:pt x="115" y="39"/>
                  <a:pt x="97" y="39"/>
                </a:cubicBezTo>
                <a:close/>
                <a:moveTo>
                  <a:pt x="97" y="44"/>
                </a:moveTo>
                <a:cubicBezTo>
                  <a:pt x="112" y="44"/>
                  <a:pt x="125" y="56"/>
                  <a:pt x="125" y="72"/>
                </a:cubicBezTo>
                <a:cubicBezTo>
                  <a:pt x="125" y="89"/>
                  <a:pt x="125" y="89"/>
                  <a:pt x="125" y="89"/>
                </a:cubicBezTo>
                <a:cubicBezTo>
                  <a:pt x="99" y="89"/>
                  <a:pt x="99" y="89"/>
                  <a:pt x="99" y="89"/>
                </a:cubicBezTo>
                <a:cubicBezTo>
                  <a:pt x="99" y="80"/>
                  <a:pt x="99" y="80"/>
                  <a:pt x="99" y="80"/>
                </a:cubicBezTo>
                <a:cubicBezTo>
                  <a:pt x="99" y="75"/>
                  <a:pt x="94" y="70"/>
                  <a:pt x="89" y="70"/>
                </a:cubicBezTo>
                <a:cubicBezTo>
                  <a:pt x="89" y="44"/>
                  <a:pt x="89" y="44"/>
                  <a:pt x="89" y="44"/>
                </a:cubicBezTo>
                <a:lnTo>
                  <a:pt x="97" y="44"/>
                </a:lnTo>
                <a:close/>
                <a:moveTo>
                  <a:pt x="80" y="80"/>
                </a:moveTo>
                <a:cubicBezTo>
                  <a:pt x="80" y="77"/>
                  <a:pt x="82" y="75"/>
                  <a:pt x="84" y="75"/>
                </a:cubicBezTo>
                <a:cubicBezTo>
                  <a:pt x="89" y="75"/>
                  <a:pt x="89" y="75"/>
                  <a:pt x="89" y="75"/>
                </a:cubicBezTo>
                <a:cubicBezTo>
                  <a:pt x="92" y="75"/>
                  <a:pt x="94" y="77"/>
                  <a:pt x="94" y="80"/>
                </a:cubicBezTo>
                <a:cubicBezTo>
                  <a:pt x="94" y="107"/>
                  <a:pt x="94" y="107"/>
                  <a:pt x="94" y="107"/>
                </a:cubicBezTo>
                <a:cubicBezTo>
                  <a:pt x="94" y="109"/>
                  <a:pt x="92" y="111"/>
                  <a:pt x="89" y="111"/>
                </a:cubicBezTo>
                <a:cubicBezTo>
                  <a:pt x="84" y="111"/>
                  <a:pt x="84" y="111"/>
                  <a:pt x="84" y="111"/>
                </a:cubicBezTo>
                <a:cubicBezTo>
                  <a:pt x="82" y="111"/>
                  <a:pt x="80" y="109"/>
                  <a:pt x="80" y="107"/>
                </a:cubicBezTo>
                <a:lnTo>
                  <a:pt x="80" y="80"/>
                </a:lnTo>
                <a:close/>
                <a:moveTo>
                  <a:pt x="77" y="44"/>
                </a:moveTo>
                <a:cubicBezTo>
                  <a:pt x="84" y="44"/>
                  <a:pt x="84" y="44"/>
                  <a:pt x="84" y="44"/>
                </a:cubicBezTo>
                <a:cubicBezTo>
                  <a:pt x="84" y="70"/>
                  <a:pt x="84" y="70"/>
                  <a:pt x="84" y="70"/>
                </a:cubicBezTo>
                <a:cubicBezTo>
                  <a:pt x="79" y="70"/>
                  <a:pt x="75" y="75"/>
                  <a:pt x="75" y="80"/>
                </a:cubicBezTo>
                <a:cubicBezTo>
                  <a:pt x="75" y="89"/>
                  <a:pt x="75" y="89"/>
                  <a:pt x="75" y="89"/>
                </a:cubicBezTo>
                <a:cubicBezTo>
                  <a:pt x="49" y="89"/>
                  <a:pt x="49" y="89"/>
                  <a:pt x="49" y="89"/>
                </a:cubicBezTo>
                <a:cubicBezTo>
                  <a:pt x="49" y="72"/>
                  <a:pt x="49" y="72"/>
                  <a:pt x="49" y="72"/>
                </a:cubicBezTo>
                <a:cubicBezTo>
                  <a:pt x="49" y="56"/>
                  <a:pt x="61" y="44"/>
                  <a:pt x="77" y="44"/>
                </a:cubicBezTo>
                <a:close/>
                <a:moveTo>
                  <a:pt x="97" y="155"/>
                </a:moveTo>
                <a:cubicBezTo>
                  <a:pt x="77" y="155"/>
                  <a:pt x="77" y="155"/>
                  <a:pt x="77" y="155"/>
                </a:cubicBezTo>
                <a:cubicBezTo>
                  <a:pt x="61" y="155"/>
                  <a:pt x="49" y="143"/>
                  <a:pt x="49" y="127"/>
                </a:cubicBezTo>
                <a:cubicBezTo>
                  <a:pt x="49" y="94"/>
                  <a:pt x="49" y="94"/>
                  <a:pt x="49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107"/>
                  <a:pt x="75" y="107"/>
                  <a:pt x="75" y="107"/>
                </a:cubicBezTo>
                <a:cubicBezTo>
                  <a:pt x="75" y="112"/>
                  <a:pt x="79" y="116"/>
                  <a:pt x="84" y="116"/>
                </a:cubicBezTo>
                <a:cubicBezTo>
                  <a:pt x="89" y="116"/>
                  <a:pt x="89" y="116"/>
                  <a:pt x="89" y="116"/>
                </a:cubicBezTo>
                <a:cubicBezTo>
                  <a:pt x="94" y="116"/>
                  <a:pt x="99" y="112"/>
                  <a:pt x="99" y="107"/>
                </a:cubicBezTo>
                <a:cubicBezTo>
                  <a:pt x="99" y="94"/>
                  <a:pt x="99" y="94"/>
                  <a:pt x="99" y="94"/>
                </a:cubicBezTo>
                <a:cubicBezTo>
                  <a:pt x="125" y="94"/>
                  <a:pt x="125" y="94"/>
                  <a:pt x="125" y="94"/>
                </a:cubicBezTo>
                <a:cubicBezTo>
                  <a:pt x="125" y="127"/>
                  <a:pt x="125" y="127"/>
                  <a:pt x="125" y="127"/>
                </a:cubicBezTo>
                <a:cubicBezTo>
                  <a:pt x="125" y="143"/>
                  <a:pt x="112" y="155"/>
                  <a:pt x="97" y="1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4BE04D58-A1CF-F762-7F0C-3750906B9E4C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3575050"/>
            <a:ext cx="254000" cy="254000"/>
          </a:xfrm>
          <a:custGeom>
            <a:avLst/>
            <a:gdLst>
              <a:gd name="T0" fmla="*/ 44 w 160"/>
              <a:gd name="T1" fmla="*/ 30 h 160"/>
              <a:gd name="T2" fmla="*/ 36 w 160"/>
              <a:gd name="T3" fmla="*/ 122 h 160"/>
              <a:gd name="T4" fmla="*/ 66 w 160"/>
              <a:gd name="T5" fmla="*/ 130 h 160"/>
              <a:gd name="T6" fmla="*/ 74 w 160"/>
              <a:gd name="T7" fmla="*/ 39 h 160"/>
              <a:gd name="T8" fmla="*/ 69 w 160"/>
              <a:gd name="T9" fmla="*/ 122 h 160"/>
              <a:gd name="T10" fmla="*/ 44 w 160"/>
              <a:gd name="T11" fmla="*/ 125 h 160"/>
              <a:gd name="T12" fmla="*/ 41 w 160"/>
              <a:gd name="T13" fmla="*/ 39 h 160"/>
              <a:gd name="T14" fmla="*/ 66 w 160"/>
              <a:gd name="T15" fmla="*/ 35 h 160"/>
              <a:gd name="T16" fmla="*/ 69 w 160"/>
              <a:gd name="T17" fmla="*/ 122 h 160"/>
              <a:gd name="T18" fmla="*/ 94 w 160"/>
              <a:gd name="T19" fmla="*/ 30 h 160"/>
              <a:gd name="T20" fmla="*/ 85 w 160"/>
              <a:gd name="T21" fmla="*/ 122 h 160"/>
              <a:gd name="T22" fmla="*/ 115 w 160"/>
              <a:gd name="T23" fmla="*/ 130 h 160"/>
              <a:gd name="T24" fmla="*/ 124 w 160"/>
              <a:gd name="T25" fmla="*/ 39 h 160"/>
              <a:gd name="T26" fmla="*/ 119 w 160"/>
              <a:gd name="T27" fmla="*/ 122 h 160"/>
              <a:gd name="T28" fmla="*/ 94 w 160"/>
              <a:gd name="T29" fmla="*/ 125 h 160"/>
              <a:gd name="T30" fmla="*/ 90 w 160"/>
              <a:gd name="T31" fmla="*/ 39 h 160"/>
              <a:gd name="T32" fmla="*/ 115 w 160"/>
              <a:gd name="T33" fmla="*/ 35 h 160"/>
              <a:gd name="T34" fmla="*/ 119 w 160"/>
              <a:gd name="T35" fmla="*/ 122 h 160"/>
              <a:gd name="T36" fmla="*/ 12 w 160"/>
              <a:gd name="T37" fmla="*/ 0 h 160"/>
              <a:gd name="T38" fmla="*/ 0 w 160"/>
              <a:gd name="T39" fmla="*/ 148 h 160"/>
              <a:gd name="T40" fmla="*/ 147 w 160"/>
              <a:gd name="T41" fmla="*/ 160 h 160"/>
              <a:gd name="T42" fmla="*/ 160 w 160"/>
              <a:gd name="T43" fmla="*/ 13 h 160"/>
              <a:gd name="T44" fmla="*/ 155 w 160"/>
              <a:gd name="T45" fmla="*/ 148 h 160"/>
              <a:gd name="T46" fmla="*/ 12 w 160"/>
              <a:gd name="T47" fmla="*/ 155 h 160"/>
              <a:gd name="T48" fmla="*/ 5 w 160"/>
              <a:gd name="T49" fmla="*/ 13 h 160"/>
              <a:gd name="T50" fmla="*/ 147 w 160"/>
              <a:gd name="T51" fmla="*/ 5 h 160"/>
              <a:gd name="T52" fmla="*/ 155 w 160"/>
              <a:gd name="T53" fmla="*/ 148 h 160"/>
              <a:gd name="T54" fmla="*/ 21 w 160"/>
              <a:gd name="T55" fmla="*/ 12 h 160"/>
              <a:gd name="T56" fmla="*/ 12 w 160"/>
              <a:gd name="T57" fmla="*/ 139 h 160"/>
              <a:gd name="T58" fmla="*/ 139 w 160"/>
              <a:gd name="T59" fmla="*/ 148 h 160"/>
              <a:gd name="T60" fmla="*/ 148 w 160"/>
              <a:gd name="T61" fmla="*/ 21 h 160"/>
              <a:gd name="T62" fmla="*/ 143 w 160"/>
              <a:gd name="T63" fmla="*/ 139 h 160"/>
              <a:gd name="T64" fmla="*/ 21 w 160"/>
              <a:gd name="T65" fmla="*/ 143 h 160"/>
              <a:gd name="T66" fmla="*/ 17 w 160"/>
              <a:gd name="T67" fmla="*/ 21 h 160"/>
              <a:gd name="T68" fmla="*/ 139 w 160"/>
              <a:gd name="T69" fmla="*/ 17 h 160"/>
              <a:gd name="T70" fmla="*/ 143 w 160"/>
              <a:gd name="T71" fmla="*/ 1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60">
                <a:moveTo>
                  <a:pt x="66" y="30"/>
                </a:moveTo>
                <a:cubicBezTo>
                  <a:pt x="44" y="30"/>
                  <a:pt x="44" y="30"/>
                  <a:pt x="44" y="30"/>
                </a:cubicBezTo>
                <a:cubicBezTo>
                  <a:pt x="39" y="30"/>
                  <a:pt x="36" y="34"/>
                  <a:pt x="36" y="39"/>
                </a:cubicBezTo>
                <a:cubicBezTo>
                  <a:pt x="36" y="122"/>
                  <a:pt x="36" y="122"/>
                  <a:pt x="36" y="122"/>
                </a:cubicBezTo>
                <a:cubicBezTo>
                  <a:pt x="36" y="127"/>
                  <a:pt x="39" y="130"/>
                  <a:pt x="44" y="130"/>
                </a:cubicBezTo>
                <a:cubicBezTo>
                  <a:pt x="66" y="130"/>
                  <a:pt x="66" y="130"/>
                  <a:pt x="66" y="130"/>
                </a:cubicBezTo>
                <a:cubicBezTo>
                  <a:pt x="70" y="130"/>
                  <a:pt x="74" y="127"/>
                  <a:pt x="74" y="122"/>
                </a:cubicBezTo>
                <a:cubicBezTo>
                  <a:pt x="74" y="39"/>
                  <a:pt x="74" y="39"/>
                  <a:pt x="74" y="39"/>
                </a:cubicBezTo>
                <a:cubicBezTo>
                  <a:pt x="74" y="34"/>
                  <a:pt x="70" y="30"/>
                  <a:pt x="66" y="30"/>
                </a:cubicBezTo>
                <a:close/>
                <a:moveTo>
                  <a:pt x="69" y="122"/>
                </a:moveTo>
                <a:cubicBezTo>
                  <a:pt x="69" y="124"/>
                  <a:pt x="68" y="125"/>
                  <a:pt x="66" y="125"/>
                </a:cubicBezTo>
                <a:cubicBezTo>
                  <a:pt x="44" y="125"/>
                  <a:pt x="44" y="125"/>
                  <a:pt x="44" y="125"/>
                </a:cubicBezTo>
                <a:cubicBezTo>
                  <a:pt x="42" y="125"/>
                  <a:pt x="41" y="124"/>
                  <a:pt x="41" y="122"/>
                </a:cubicBezTo>
                <a:cubicBezTo>
                  <a:pt x="41" y="39"/>
                  <a:pt x="41" y="39"/>
                  <a:pt x="41" y="39"/>
                </a:cubicBezTo>
                <a:cubicBezTo>
                  <a:pt x="41" y="37"/>
                  <a:pt x="42" y="35"/>
                  <a:pt x="44" y="35"/>
                </a:cubicBezTo>
                <a:cubicBezTo>
                  <a:pt x="66" y="35"/>
                  <a:pt x="66" y="35"/>
                  <a:pt x="66" y="35"/>
                </a:cubicBezTo>
                <a:cubicBezTo>
                  <a:pt x="68" y="35"/>
                  <a:pt x="69" y="37"/>
                  <a:pt x="69" y="39"/>
                </a:cubicBezTo>
                <a:lnTo>
                  <a:pt x="69" y="122"/>
                </a:lnTo>
                <a:close/>
                <a:moveTo>
                  <a:pt x="115" y="30"/>
                </a:moveTo>
                <a:cubicBezTo>
                  <a:pt x="94" y="30"/>
                  <a:pt x="94" y="30"/>
                  <a:pt x="94" y="30"/>
                </a:cubicBezTo>
                <a:cubicBezTo>
                  <a:pt x="89" y="30"/>
                  <a:pt x="85" y="34"/>
                  <a:pt x="85" y="39"/>
                </a:cubicBezTo>
                <a:cubicBezTo>
                  <a:pt x="85" y="122"/>
                  <a:pt x="85" y="122"/>
                  <a:pt x="85" y="122"/>
                </a:cubicBezTo>
                <a:cubicBezTo>
                  <a:pt x="85" y="127"/>
                  <a:pt x="89" y="130"/>
                  <a:pt x="94" y="130"/>
                </a:cubicBezTo>
                <a:cubicBezTo>
                  <a:pt x="115" y="130"/>
                  <a:pt x="115" y="130"/>
                  <a:pt x="115" y="130"/>
                </a:cubicBezTo>
                <a:cubicBezTo>
                  <a:pt x="120" y="130"/>
                  <a:pt x="124" y="127"/>
                  <a:pt x="124" y="122"/>
                </a:cubicBezTo>
                <a:cubicBezTo>
                  <a:pt x="124" y="39"/>
                  <a:pt x="124" y="39"/>
                  <a:pt x="124" y="39"/>
                </a:cubicBezTo>
                <a:cubicBezTo>
                  <a:pt x="124" y="34"/>
                  <a:pt x="120" y="30"/>
                  <a:pt x="115" y="30"/>
                </a:cubicBezTo>
                <a:close/>
                <a:moveTo>
                  <a:pt x="119" y="122"/>
                </a:moveTo>
                <a:cubicBezTo>
                  <a:pt x="119" y="124"/>
                  <a:pt x="117" y="125"/>
                  <a:pt x="115" y="125"/>
                </a:cubicBezTo>
                <a:cubicBezTo>
                  <a:pt x="94" y="125"/>
                  <a:pt x="94" y="125"/>
                  <a:pt x="94" y="125"/>
                </a:cubicBezTo>
                <a:cubicBezTo>
                  <a:pt x="92" y="125"/>
                  <a:pt x="90" y="124"/>
                  <a:pt x="90" y="122"/>
                </a:cubicBezTo>
                <a:cubicBezTo>
                  <a:pt x="90" y="39"/>
                  <a:pt x="90" y="39"/>
                  <a:pt x="90" y="39"/>
                </a:cubicBezTo>
                <a:cubicBezTo>
                  <a:pt x="90" y="37"/>
                  <a:pt x="92" y="35"/>
                  <a:pt x="94" y="35"/>
                </a:cubicBezTo>
                <a:cubicBezTo>
                  <a:pt x="115" y="35"/>
                  <a:pt x="115" y="35"/>
                  <a:pt x="115" y="35"/>
                </a:cubicBezTo>
                <a:cubicBezTo>
                  <a:pt x="117" y="35"/>
                  <a:pt x="119" y="37"/>
                  <a:pt x="119" y="39"/>
                </a:cubicBezTo>
                <a:lnTo>
                  <a:pt x="119" y="122"/>
                </a:lnTo>
                <a:close/>
                <a:moveTo>
                  <a:pt x="147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6"/>
                  <a:pt x="0" y="13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5" y="160"/>
                  <a:pt x="12" y="160"/>
                </a:cubicBezTo>
                <a:cubicBezTo>
                  <a:pt x="147" y="160"/>
                  <a:pt x="147" y="160"/>
                  <a:pt x="147" y="160"/>
                </a:cubicBezTo>
                <a:cubicBezTo>
                  <a:pt x="154" y="160"/>
                  <a:pt x="160" y="155"/>
                  <a:pt x="160" y="148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4" y="0"/>
                  <a:pt x="147" y="0"/>
                </a:cubicBezTo>
                <a:close/>
                <a:moveTo>
                  <a:pt x="155" y="148"/>
                </a:moveTo>
                <a:cubicBezTo>
                  <a:pt x="155" y="152"/>
                  <a:pt x="151" y="155"/>
                  <a:pt x="147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8" y="155"/>
                  <a:pt x="5" y="152"/>
                  <a:pt x="5" y="148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9"/>
                  <a:pt x="8" y="5"/>
                  <a:pt x="12" y="5"/>
                </a:cubicBezTo>
                <a:cubicBezTo>
                  <a:pt x="147" y="5"/>
                  <a:pt x="147" y="5"/>
                  <a:pt x="147" y="5"/>
                </a:cubicBezTo>
                <a:cubicBezTo>
                  <a:pt x="151" y="5"/>
                  <a:pt x="155" y="9"/>
                  <a:pt x="155" y="13"/>
                </a:cubicBezTo>
                <a:lnTo>
                  <a:pt x="155" y="148"/>
                </a:lnTo>
                <a:close/>
                <a:moveTo>
                  <a:pt x="139" y="12"/>
                </a:moveTo>
                <a:cubicBezTo>
                  <a:pt x="21" y="12"/>
                  <a:pt x="21" y="12"/>
                  <a:pt x="21" y="12"/>
                </a:cubicBezTo>
                <a:cubicBezTo>
                  <a:pt x="16" y="12"/>
                  <a:pt x="12" y="16"/>
                  <a:pt x="12" y="21"/>
                </a:cubicBezTo>
                <a:cubicBezTo>
                  <a:pt x="12" y="139"/>
                  <a:pt x="12" y="139"/>
                  <a:pt x="12" y="139"/>
                </a:cubicBezTo>
                <a:cubicBezTo>
                  <a:pt x="12" y="144"/>
                  <a:pt x="16" y="148"/>
                  <a:pt x="21" y="148"/>
                </a:cubicBezTo>
                <a:cubicBezTo>
                  <a:pt x="139" y="148"/>
                  <a:pt x="139" y="148"/>
                  <a:pt x="139" y="148"/>
                </a:cubicBezTo>
                <a:cubicBezTo>
                  <a:pt x="144" y="148"/>
                  <a:pt x="148" y="144"/>
                  <a:pt x="148" y="139"/>
                </a:cubicBezTo>
                <a:cubicBezTo>
                  <a:pt x="148" y="21"/>
                  <a:pt x="148" y="21"/>
                  <a:pt x="148" y="21"/>
                </a:cubicBezTo>
                <a:cubicBezTo>
                  <a:pt x="148" y="16"/>
                  <a:pt x="144" y="12"/>
                  <a:pt x="139" y="12"/>
                </a:cubicBezTo>
                <a:close/>
                <a:moveTo>
                  <a:pt x="143" y="139"/>
                </a:moveTo>
                <a:cubicBezTo>
                  <a:pt x="143" y="141"/>
                  <a:pt x="141" y="143"/>
                  <a:pt x="139" y="143"/>
                </a:cubicBezTo>
                <a:cubicBezTo>
                  <a:pt x="21" y="143"/>
                  <a:pt x="21" y="143"/>
                  <a:pt x="21" y="143"/>
                </a:cubicBezTo>
                <a:cubicBezTo>
                  <a:pt x="18" y="143"/>
                  <a:pt x="17" y="141"/>
                  <a:pt x="17" y="139"/>
                </a:cubicBezTo>
                <a:cubicBezTo>
                  <a:pt x="17" y="21"/>
                  <a:pt x="17" y="21"/>
                  <a:pt x="17" y="21"/>
                </a:cubicBezTo>
                <a:cubicBezTo>
                  <a:pt x="17" y="19"/>
                  <a:pt x="18" y="17"/>
                  <a:pt x="21" y="17"/>
                </a:cubicBezTo>
                <a:cubicBezTo>
                  <a:pt x="139" y="17"/>
                  <a:pt x="139" y="17"/>
                  <a:pt x="139" y="17"/>
                </a:cubicBezTo>
                <a:cubicBezTo>
                  <a:pt x="141" y="17"/>
                  <a:pt x="143" y="19"/>
                  <a:pt x="143" y="21"/>
                </a:cubicBezTo>
                <a:lnTo>
                  <a:pt x="143" y="13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23A6CA13-D5FA-5737-E106-B182A1931465}"/>
              </a:ext>
            </a:extLst>
          </p:cNvPr>
          <p:cNvSpPr>
            <a:spLocks noEditPoints="1"/>
          </p:cNvSpPr>
          <p:nvPr/>
        </p:nvSpPr>
        <p:spPr bwMode="auto">
          <a:xfrm>
            <a:off x="5695951" y="3575050"/>
            <a:ext cx="254000" cy="254000"/>
          </a:xfrm>
          <a:custGeom>
            <a:avLst/>
            <a:gdLst>
              <a:gd name="T0" fmla="*/ 124 w 160"/>
              <a:gd name="T1" fmla="*/ 75 h 160"/>
              <a:gd name="T2" fmla="*/ 50 w 160"/>
              <a:gd name="T3" fmla="*/ 32 h 160"/>
              <a:gd name="T4" fmla="*/ 46 w 160"/>
              <a:gd name="T5" fmla="*/ 31 h 160"/>
              <a:gd name="T6" fmla="*/ 37 w 160"/>
              <a:gd name="T7" fmla="*/ 40 h 160"/>
              <a:gd name="T8" fmla="*/ 37 w 160"/>
              <a:gd name="T9" fmla="*/ 125 h 160"/>
              <a:gd name="T10" fmla="*/ 46 w 160"/>
              <a:gd name="T11" fmla="*/ 134 h 160"/>
              <a:gd name="T12" fmla="*/ 50 w 160"/>
              <a:gd name="T13" fmla="*/ 133 h 160"/>
              <a:gd name="T14" fmla="*/ 124 w 160"/>
              <a:gd name="T15" fmla="*/ 91 h 160"/>
              <a:gd name="T16" fmla="*/ 129 w 160"/>
              <a:gd name="T17" fmla="*/ 83 h 160"/>
              <a:gd name="T18" fmla="*/ 124 w 160"/>
              <a:gd name="T19" fmla="*/ 75 h 160"/>
              <a:gd name="T20" fmla="*/ 122 w 160"/>
              <a:gd name="T21" fmla="*/ 86 h 160"/>
              <a:gd name="T22" fmla="*/ 48 w 160"/>
              <a:gd name="T23" fmla="*/ 129 h 160"/>
              <a:gd name="T24" fmla="*/ 46 w 160"/>
              <a:gd name="T25" fmla="*/ 129 h 160"/>
              <a:gd name="T26" fmla="*/ 42 w 160"/>
              <a:gd name="T27" fmla="*/ 125 h 160"/>
              <a:gd name="T28" fmla="*/ 42 w 160"/>
              <a:gd name="T29" fmla="*/ 40 h 160"/>
              <a:gd name="T30" fmla="*/ 46 w 160"/>
              <a:gd name="T31" fmla="*/ 36 h 160"/>
              <a:gd name="T32" fmla="*/ 48 w 160"/>
              <a:gd name="T33" fmla="*/ 37 h 160"/>
              <a:gd name="T34" fmla="*/ 122 w 160"/>
              <a:gd name="T35" fmla="*/ 79 h 160"/>
              <a:gd name="T36" fmla="*/ 124 w 160"/>
              <a:gd name="T37" fmla="*/ 83 h 160"/>
              <a:gd name="T38" fmla="*/ 122 w 160"/>
              <a:gd name="T39" fmla="*/ 86 h 160"/>
              <a:gd name="T40" fmla="*/ 147 w 160"/>
              <a:gd name="T41" fmla="*/ 0 h 160"/>
              <a:gd name="T42" fmla="*/ 12 w 160"/>
              <a:gd name="T43" fmla="*/ 0 h 160"/>
              <a:gd name="T44" fmla="*/ 0 w 160"/>
              <a:gd name="T45" fmla="*/ 13 h 160"/>
              <a:gd name="T46" fmla="*/ 0 w 160"/>
              <a:gd name="T47" fmla="*/ 148 h 160"/>
              <a:gd name="T48" fmla="*/ 12 w 160"/>
              <a:gd name="T49" fmla="*/ 160 h 160"/>
              <a:gd name="T50" fmla="*/ 147 w 160"/>
              <a:gd name="T51" fmla="*/ 160 h 160"/>
              <a:gd name="T52" fmla="*/ 160 w 160"/>
              <a:gd name="T53" fmla="*/ 148 h 160"/>
              <a:gd name="T54" fmla="*/ 160 w 160"/>
              <a:gd name="T55" fmla="*/ 13 h 160"/>
              <a:gd name="T56" fmla="*/ 147 w 160"/>
              <a:gd name="T57" fmla="*/ 0 h 160"/>
              <a:gd name="T58" fmla="*/ 155 w 160"/>
              <a:gd name="T59" fmla="*/ 148 h 160"/>
              <a:gd name="T60" fmla="*/ 147 w 160"/>
              <a:gd name="T61" fmla="*/ 155 h 160"/>
              <a:gd name="T62" fmla="*/ 12 w 160"/>
              <a:gd name="T63" fmla="*/ 155 h 160"/>
              <a:gd name="T64" fmla="*/ 5 w 160"/>
              <a:gd name="T65" fmla="*/ 148 h 160"/>
              <a:gd name="T66" fmla="*/ 5 w 160"/>
              <a:gd name="T67" fmla="*/ 13 h 160"/>
              <a:gd name="T68" fmla="*/ 12 w 160"/>
              <a:gd name="T69" fmla="*/ 5 h 160"/>
              <a:gd name="T70" fmla="*/ 147 w 160"/>
              <a:gd name="T71" fmla="*/ 5 h 160"/>
              <a:gd name="T72" fmla="*/ 155 w 160"/>
              <a:gd name="T73" fmla="*/ 13 h 160"/>
              <a:gd name="T74" fmla="*/ 155 w 160"/>
              <a:gd name="T75" fmla="*/ 148 h 160"/>
              <a:gd name="T76" fmla="*/ 139 w 160"/>
              <a:gd name="T77" fmla="*/ 12 h 160"/>
              <a:gd name="T78" fmla="*/ 20 w 160"/>
              <a:gd name="T79" fmla="*/ 12 h 160"/>
              <a:gd name="T80" fmla="*/ 12 w 160"/>
              <a:gd name="T81" fmla="*/ 21 h 160"/>
              <a:gd name="T82" fmla="*/ 12 w 160"/>
              <a:gd name="T83" fmla="*/ 139 h 160"/>
              <a:gd name="T84" fmla="*/ 20 w 160"/>
              <a:gd name="T85" fmla="*/ 148 h 160"/>
              <a:gd name="T86" fmla="*/ 139 w 160"/>
              <a:gd name="T87" fmla="*/ 148 h 160"/>
              <a:gd name="T88" fmla="*/ 148 w 160"/>
              <a:gd name="T89" fmla="*/ 139 h 160"/>
              <a:gd name="T90" fmla="*/ 148 w 160"/>
              <a:gd name="T91" fmla="*/ 21 h 160"/>
              <a:gd name="T92" fmla="*/ 139 w 160"/>
              <a:gd name="T93" fmla="*/ 12 h 160"/>
              <a:gd name="T94" fmla="*/ 142 w 160"/>
              <a:gd name="T95" fmla="*/ 139 h 160"/>
              <a:gd name="T96" fmla="*/ 139 w 160"/>
              <a:gd name="T97" fmla="*/ 143 h 160"/>
              <a:gd name="T98" fmla="*/ 20 w 160"/>
              <a:gd name="T99" fmla="*/ 143 h 160"/>
              <a:gd name="T100" fmla="*/ 17 w 160"/>
              <a:gd name="T101" fmla="*/ 139 h 160"/>
              <a:gd name="T102" fmla="*/ 17 w 160"/>
              <a:gd name="T103" fmla="*/ 21 h 160"/>
              <a:gd name="T104" fmla="*/ 20 w 160"/>
              <a:gd name="T105" fmla="*/ 17 h 160"/>
              <a:gd name="T106" fmla="*/ 139 w 160"/>
              <a:gd name="T107" fmla="*/ 17 h 160"/>
              <a:gd name="T108" fmla="*/ 142 w 160"/>
              <a:gd name="T109" fmla="*/ 21 h 160"/>
              <a:gd name="T110" fmla="*/ 142 w 160"/>
              <a:gd name="T111" fmla="*/ 1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60">
                <a:moveTo>
                  <a:pt x="124" y="75"/>
                </a:moveTo>
                <a:cubicBezTo>
                  <a:pt x="50" y="32"/>
                  <a:pt x="50" y="32"/>
                  <a:pt x="50" y="32"/>
                </a:cubicBezTo>
                <a:cubicBezTo>
                  <a:pt x="49" y="32"/>
                  <a:pt x="47" y="31"/>
                  <a:pt x="46" y="31"/>
                </a:cubicBezTo>
                <a:cubicBezTo>
                  <a:pt x="41" y="31"/>
                  <a:pt x="37" y="35"/>
                  <a:pt x="37" y="40"/>
                </a:cubicBezTo>
                <a:cubicBezTo>
                  <a:pt x="37" y="125"/>
                  <a:pt x="37" y="125"/>
                  <a:pt x="37" y="125"/>
                </a:cubicBezTo>
                <a:cubicBezTo>
                  <a:pt x="37" y="130"/>
                  <a:pt x="41" y="134"/>
                  <a:pt x="46" y="134"/>
                </a:cubicBezTo>
                <a:cubicBezTo>
                  <a:pt x="47" y="134"/>
                  <a:pt x="49" y="134"/>
                  <a:pt x="50" y="133"/>
                </a:cubicBezTo>
                <a:cubicBezTo>
                  <a:pt x="124" y="91"/>
                  <a:pt x="124" y="91"/>
                  <a:pt x="124" y="91"/>
                </a:cubicBezTo>
                <a:cubicBezTo>
                  <a:pt x="127" y="89"/>
                  <a:pt x="129" y="86"/>
                  <a:pt x="129" y="83"/>
                </a:cubicBezTo>
                <a:cubicBezTo>
                  <a:pt x="129" y="80"/>
                  <a:pt x="127" y="77"/>
                  <a:pt x="124" y="75"/>
                </a:cubicBezTo>
                <a:close/>
                <a:moveTo>
                  <a:pt x="122" y="86"/>
                </a:moveTo>
                <a:cubicBezTo>
                  <a:pt x="48" y="129"/>
                  <a:pt x="48" y="129"/>
                  <a:pt x="48" y="129"/>
                </a:cubicBezTo>
                <a:cubicBezTo>
                  <a:pt x="47" y="129"/>
                  <a:pt x="46" y="129"/>
                  <a:pt x="46" y="129"/>
                </a:cubicBezTo>
                <a:cubicBezTo>
                  <a:pt x="44" y="129"/>
                  <a:pt x="42" y="128"/>
                  <a:pt x="42" y="125"/>
                </a:cubicBezTo>
                <a:cubicBezTo>
                  <a:pt x="42" y="40"/>
                  <a:pt x="42" y="40"/>
                  <a:pt x="42" y="40"/>
                </a:cubicBezTo>
                <a:cubicBezTo>
                  <a:pt x="42" y="38"/>
                  <a:pt x="44" y="36"/>
                  <a:pt x="46" y="36"/>
                </a:cubicBezTo>
                <a:cubicBezTo>
                  <a:pt x="46" y="36"/>
                  <a:pt x="47" y="36"/>
                  <a:pt x="48" y="37"/>
                </a:cubicBezTo>
                <a:cubicBezTo>
                  <a:pt x="122" y="79"/>
                  <a:pt x="122" y="79"/>
                  <a:pt x="122" y="79"/>
                </a:cubicBezTo>
                <a:cubicBezTo>
                  <a:pt x="123" y="80"/>
                  <a:pt x="124" y="81"/>
                  <a:pt x="124" y="83"/>
                </a:cubicBezTo>
                <a:cubicBezTo>
                  <a:pt x="124" y="84"/>
                  <a:pt x="123" y="86"/>
                  <a:pt x="122" y="86"/>
                </a:cubicBezTo>
                <a:close/>
                <a:moveTo>
                  <a:pt x="147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6"/>
                  <a:pt x="0" y="13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5" y="160"/>
                  <a:pt x="12" y="160"/>
                </a:cubicBezTo>
                <a:cubicBezTo>
                  <a:pt x="147" y="160"/>
                  <a:pt x="147" y="160"/>
                  <a:pt x="147" y="160"/>
                </a:cubicBezTo>
                <a:cubicBezTo>
                  <a:pt x="154" y="160"/>
                  <a:pt x="160" y="155"/>
                  <a:pt x="160" y="148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4" y="0"/>
                  <a:pt x="147" y="0"/>
                </a:cubicBezTo>
                <a:close/>
                <a:moveTo>
                  <a:pt x="155" y="148"/>
                </a:moveTo>
                <a:cubicBezTo>
                  <a:pt x="155" y="152"/>
                  <a:pt x="151" y="155"/>
                  <a:pt x="147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8" y="155"/>
                  <a:pt x="5" y="152"/>
                  <a:pt x="5" y="148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9"/>
                  <a:pt x="8" y="5"/>
                  <a:pt x="12" y="5"/>
                </a:cubicBezTo>
                <a:cubicBezTo>
                  <a:pt x="147" y="5"/>
                  <a:pt x="147" y="5"/>
                  <a:pt x="147" y="5"/>
                </a:cubicBezTo>
                <a:cubicBezTo>
                  <a:pt x="151" y="5"/>
                  <a:pt x="155" y="9"/>
                  <a:pt x="155" y="13"/>
                </a:cubicBezTo>
                <a:lnTo>
                  <a:pt x="155" y="148"/>
                </a:lnTo>
                <a:close/>
                <a:moveTo>
                  <a:pt x="139" y="12"/>
                </a:moveTo>
                <a:cubicBezTo>
                  <a:pt x="20" y="12"/>
                  <a:pt x="20" y="12"/>
                  <a:pt x="20" y="12"/>
                </a:cubicBezTo>
                <a:cubicBezTo>
                  <a:pt x="16" y="12"/>
                  <a:pt x="12" y="16"/>
                  <a:pt x="12" y="21"/>
                </a:cubicBezTo>
                <a:cubicBezTo>
                  <a:pt x="12" y="139"/>
                  <a:pt x="12" y="139"/>
                  <a:pt x="12" y="139"/>
                </a:cubicBezTo>
                <a:cubicBezTo>
                  <a:pt x="12" y="144"/>
                  <a:pt x="16" y="148"/>
                  <a:pt x="20" y="148"/>
                </a:cubicBezTo>
                <a:cubicBezTo>
                  <a:pt x="139" y="148"/>
                  <a:pt x="139" y="148"/>
                  <a:pt x="139" y="148"/>
                </a:cubicBezTo>
                <a:cubicBezTo>
                  <a:pt x="144" y="148"/>
                  <a:pt x="148" y="144"/>
                  <a:pt x="148" y="139"/>
                </a:cubicBezTo>
                <a:cubicBezTo>
                  <a:pt x="148" y="21"/>
                  <a:pt x="148" y="21"/>
                  <a:pt x="148" y="21"/>
                </a:cubicBezTo>
                <a:cubicBezTo>
                  <a:pt x="148" y="16"/>
                  <a:pt x="144" y="12"/>
                  <a:pt x="139" y="12"/>
                </a:cubicBezTo>
                <a:close/>
                <a:moveTo>
                  <a:pt x="142" y="139"/>
                </a:moveTo>
                <a:cubicBezTo>
                  <a:pt x="142" y="141"/>
                  <a:pt x="141" y="143"/>
                  <a:pt x="139" y="143"/>
                </a:cubicBezTo>
                <a:cubicBezTo>
                  <a:pt x="20" y="143"/>
                  <a:pt x="20" y="143"/>
                  <a:pt x="20" y="143"/>
                </a:cubicBezTo>
                <a:cubicBezTo>
                  <a:pt x="18" y="143"/>
                  <a:pt x="17" y="141"/>
                  <a:pt x="17" y="139"/>
                </a:cubicBezTo>
                <a:cubicBezTo>
                  <a:pt x="17" y="21"/>
                  <a:pt x="17" y="21"/>
                  <a:pt x="17" y="21"/>
                </a:cubicBezTo>
                <a:cubicBezTo>
                  <a:pt x="17" y="19"/>
                  <a:pt x="18" y="17"/>
                  <a:pt x="20" y="17"/>
                </a:cubicBezTo>
                <a:cubicBezTo>
                  <a:pt x="139" y="17"/>
                  <a:pt x="139" y="17"/>
                  <a:pt x="139" y="17"/>
                </a:cubicBezTo>
                <a:cubicBezTo>
                  <a:pt x="141" y="17"/>
                  <a:pt x="142" y="19"/>
                  <a:pt x="142" y="21"/>
                </a:cubicBezTo>
                <a:lnTo>
                  <a:pt x="142" y="13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1C140EDD-12C6-3AD7-9B6C-D09131264EE4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3575050"/>
            <a:ext cx="254000" cy="254000"/>
          </a:xfrm>
          <a:custGeom>
            <a:avLst/>
            <a:gdLst>
              <a:gd name="T0" fmla="*/ 102 w 160"/>
              <a:gd name="T1" fmla="*/ 33 h 160"/>
              <a:gd name="T2" fmla="*/ 96 w 160"/>
              <a:gd name="T3" fmla="*/ 72 h 160"/>
              <a:gd name="T4" fmla="*/ 51 w 160"/>
              <a:gd name="T5" fmla="*/ 31 h 160"/>
              <a:gd name="T6" fmla="*/ 46 w 160"/>
              <a:gd name="T7" fmla="*/ 125 h 160"/>
              <a:gd name="T8" fmla="*/ 53 w 160"/>
              <a:gd name="T9" fmla="*/ 128 h 160"/>
              <a:gd name="T10" fmla="*/ 96 w 160"/>
              <a:gd name="T11" fmla="*/ 123 h 160"/>
              <a:gd name="T12" fmla="*/ 109 w 160"/>
              <a:gd name="T13" fmla="*/ 128 h 160"/>
              <a:gd name="T14" fmla="*/ 114 w 160"/>
              <a:gd name="T15" fmla="*/ 38 h 160"/>
              <a:gd name="T16" fmla="*/ 109 w 160"/>
              <a:gd name="T17" fmla="*/ 123 h 160"/>
              <a:gd name="T18" fmla="*/ 102 w 160"/>
              <a:gd name="T19" fmla="*/ 123 h 160"/>
              <a:gd name="T20" fmla="*/ 101 w 160"/>
              <a:gd name="T21" fmla="*/ 83 h 160"/>
              <a:gd name="T22" fmla="*/ 99 w 160"/>
              <a:gd name="T23" fmla="*/ 80 h 160"/>
              <a:gd name="T24" fmla="*/ 51 w 160"/>
              <a:gd name="T25" fmla="*/ 123 h 160"/>
              <a:gd name="T26" fmla="*/ 97 w 160"/>
              <a:gd name="T27" fmla="*/ 79 h 160"/>
              <a:gd name="T28" fmla="*/ 101 w 160"/>
              <a:gd name="T29" fmla="*/ 78 h 160"/>
              <a:gd name="T30" fmla="*/ 102 w 160"/>
              <a:gd name="T31" fmla="*/ 38 h 160"/>
              <a:gd name="T32" fmla="*/ 109 w 160"/>
              <a:gd name="T33" fmla="*/ 38 h 160"/>
              <a:gd name="T34" fmla="*/ 148 w 160"/>
              <a:gd name="T35" fmla="*/ 0 h 160"/>
              <a:gd name="T36" fmla="*/ 0 w 160"/>
              <a:gd name="T37" fmla="*/ 13 h 160"/>
              <a:gd name="T38" fmla="*/ 13 w 160"/>
              <a:gd name="T39" fmla="*/ 160 h 160"/>
              <a:gd name="T40" fmla="*/ 160 w 160"/>
              <a:gd name="T41" fmla="*/ 148 h 160"/>
              <a:gd name="T42" fmla="*/ 148 w 160"/>
              <a:gd name="T43" fmla="*/ 0 h 160"/>
              <a:gd name="T44" fmla="*/ 148 w 160"/>
              <a:gd name="T45" fmla="*/ 155 h 160"/>
              <a:gd name="T46" fmla="*/ 5 w 160"/>
              <a:gd name="T47" fmla="*/ 148 h 160"/>
              <a:gd name="T48" fmla="*/ 13 w 160"/>
              <a:gd name="T49" fmla="*/ 5 h 160"/>
              <a:gd name="T50" fmla="*/ 155 w 160"/>
              <a:gd name="T51" fmla="*/ 13 h 160"/>
              <a:gd name="T52" fmla="*/ 140 w 160"/>
              <a:gd name="T53" fmla="*/ 12 h 160"/>
              <a:gd name="T54" fmla="*/ 12 w 160"/>
              <a:gd name="T55" fmla="*/ 21 h 160"/>
              <a:gd name="T56" fmla="*/ 21 w 160"/>
              <a:gd name="T57" fmla="*/ 148 h 160"/>
              <a:gd name="T58" fmla="*/ 148 w 160"/>
              <a:gd name="T59" fmla="*/ 139 h 160"/>
              <a:gd name="T60" fmla="*/ 140 w 160"/>
              <a:gd name="T61" fmla="*/ 12 h 160"/>
              <a:gd name="T62" fmla="*/ 140 w 160"/>
              <a:gd name="T63" fmla="*/ 143 h 160"/>
              <a:gd name="T64" fmla="*/ 18 w 160"/>
              <a:gd name="T65" fmla="*/ 139 h 160"/>
              <a:gd name="T66" fmla="*/ 21 w 160"/>
              <a:gd name="T67" fmla="*/ 17 h 160"/>
              <a:gd name="T68" fmla="*/ 143 w 160"/>
              <a:gd name="T69" fmla="*/ 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109" y="33"/>
                </a:moveTo>
                <a:cubicBezTo>
                  <a:pt x="102" y="33"/>
                  <a:pt x="102" y="33"/>
                  <a:pt x="102" y="33"/>
                </a:cubicBezTo>
                <a:cubicBezTo>
                  <a:pt x="99" y="33"/>
                  <a:pt x="96" y="35"/>
                  <a:pt x="96" y="38"/>
                </a:cubicBezTo>
                <a:cubicBezTo>
                  <a:pt x="96" y="72"/>
                  <a:pt x="96" y="72"/>
                  <a:pt x="96" y="72"/>
                </a:cubicBezTo>
                <a:cubicBezTo>
                  <a:pt x="53" y="32"/>
                  <a:pt x="53" y="32"/>
                  <a:pt x="53" y="32"/>
                </a:cubicBezTo>
                <a:cubicBezTo>
                  <a:pt x="53" y="32"/>
                  <a:pt x="52" y="31"/>
                  <a:pt x="51" y="31"/>
                </a:cubicBezTo>
                <a:cubicBezTo>
                  <a:pt x="48" y="31"/>
                  <a:pt x="46" y="33"/>
                  <a:pt x="46" y="35"/>
                </a:cubicBezTo>
                <a:cubicBezTo>
                  <a:pt x="46" y="125"/>
                  <a:pt x="46" y="125"/>
                  <a:pt x="46" y="125"/>
                </a:cubicBezTo>
                <a:cubicBezTo>
                  <a:pt x="46" y="127"/>
                  <a:pt x="48" y="129"/>
                  <a:pt x="51" y="129"/>
                </a:cubicBezTo>
                <a:cubicBezTo>
                  <a:pt x="52" y="129"/>
                  <a:pt x="53" y="129"/>
                  <a:pt x="53" y="128"/>
                </a:cubicBezTo>
                <a:cubicBezTo>
                  <a:pt x="96" y="89"/>
                  <a:pt x="96" y="89"/>
                  <a:pt x="96" y="89"/>
                </a:cubicBezTo>
                <a:cubicBezTo>
                  <a:pt x="96" y="123"/>
                  <a:pt x="96" y="123"/>
                  <a:pt x="96" y="123"/>
                </a:cubicBezTo>
                <a:cubicBezTo>
                  <a:pt x="96" y="126"/>
                  <a:pt x="99" y="128"/>
                  <a:pt x="102" y="128"/>
                </a:cubicBezTo>
                <a:cubicBezTo>
                  <a:pt x="109" y="128"/>
                  <a:pt x="109" y="128"/>
                  <a:pt x="109" y="128"/>
                </a:cubicBezTo>
                <a:cubicBezTo>
                  <a:pt x="112" y="128"/>
                  <a:pt x="114" y="126"/>
                  <a:pt x="114" y="123"/>
                </a:cubicBezTo>
                <a:cubicBezTo>
                  <a:pt x="114" y="38"/>
                  <a:pt x="114" y="38"/>
                  <a:pt x="114" y="38"/>
                </a:cubicBezTo>
                <a:cubicBezTo>
                  <a:pt x="114" y="35"/>
                  <a:pt x="112" y="33"/>
                  <a:pt x="109" y="33"/>
                </a:cubicBezTo>
                <a:close/>
                <a:moveTo>
                  <a:pt x="109" y="123"/>
                </a:moveTo>
                <a:cubicBezTo>
                  <a:pt x="109" y="123"/>
                  <a:pt x="109" y="123"/>
                  <a:pt x="109" y="123"/>
                </a:cubicBezTo>
                <a:cubicBezTo>
                  <a:pt x="102" y="123"/>
                  <a:pt x="102" y="123"/>
                  <a:pt x="102" y="123"/>
                </a:cubicBezTo>
                <a:cubicBezTo>
                  <a:pt x="101" y="123"/>
                  <a:pt x="101" y="123"/>
                  <a:pt x="101" y="12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2"/>
                  <a:pt x="101" y="81"/>
                  <a:pt x="100" y="80"/>
                </a:cubicBezTo>
                <a:cubicBezTo>
                  <a:pt x="99" y="80"/>
                  <a:pt x="99" y="80"/>
                  <a:pt x="99" y="80"/>
                </a:cubicBezTo>
                <a:cubicBezTo>
                  <a:pt x="98" y="80"/>
                  <a:pt x="98" y="80"/>
                  <a:pt x="97" y="81"/>
                </a:cubicBezTo>
                <a:cubicBezTo>
                  <a:pt x="51" y="123"/>
                  <a:pt x="51" y="123"/>
                  <a:pt x="51" y="123"/>
                </a:cubicBezTo>
                <a:cubicBezTo>
                  <a:pt x="51" y="37"/>
                  <a:pt x="51" y="37"/>
                  <a:pt x="51" y="37"/>
                </a:cubicBezTo>
                <a:cubicBezTo>
                  <a:pt x="97" y="79"/>
                  <a:pt x="97" y="79"/>
                  <a:pt x="97" y="79"/>
                </a:cubicBezTo>
                <a:cubicBezTo>
                  <a:pt x="98" y="80"/>
                  <a:pt x="99" y="80"/>
                  <a:pt x="100" y="80"/>
                </a:cubicBezTo>
                <a:cubicBezTo>
                  <a:pt x="101" y="80"/>
                  <a:pt x="101" y="79"/>
                  <a:pt x="101" y="78"/>
                </a:cubicBezTo>
                <a:cubicBezTo>
                  <a:pt x="101" y="38"/>
                  <a:pt x="101" y="38"/>
                  <a:pt x="101" y="38"/>
                </a:cubicBezTo>
                <a:cubicBezTo>
                  <a:pt x="101" y="38"/>
                  <a:pt x="101" y="38"/>
                  <a:pt x="102" y="38"/>
                </a:cubicBezTo>
                <a:cubicBezTo>
                  <a:pt x="109" y="38"/>
                  <a:pt x="109" y="38"/>
                  <a:pt x="109" y="38"/>
                </a:cubicBezTo>
                <a:cubicBezTo>
                  <a:pt x="109" y="38"/>
                  <a:pt x="109" y="38"/>
                  <a:pt x="109" y="38"/>
                </a:cubicBezTo>
                <a:lnTo>
                  <a:pt x="109" y="123"/>
                </a:lnTo>
                <a:close/>
                <a:moveTo>
                  <a:pt x="148" y="0"/>
                </a:move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6" y="160"/>
                  <a:pt x="13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5" y="160"/>
                  <a:pt x="160" y="155"/>
                  <a:pt x="160" y="148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5" y="0"/>
                  <a:pt x="148" y="0"/>
                </a:cubicBezTo>
                <a:close/>
                <a:moveTo>
                  <a:pt x="155" y="148"/>
                </a:moveTo>
                <a:cubicBezTo>
                  <a:pt x="155" y="152"/>
                  <a:pt x="152" y="155"/>
                  <a:pt x="148" y="155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9" y="155"/>
                  <a:pt x="5" y="152"/>
                  <a:pt x="5" y="148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9"/>
                  <a:pt x="9" y="5"/>
                  <a:pt x="13" y="5"/>
                </a:cubicBezTo>
                <a:cubicBezTo>
                  <a:pt x="148" y="5"/>
                  <a:pt x="148" y="5"/>
                  <a:pt x="148" y="5"/>
                </a:cubicBezTo>
                <a:cubicBezTo>
                  <a:pt x="152" y="5"/>
                  <a:pt x="155" y="9"/>
                  <a:pt x="155" y="13"/>
                </a:cubicBezTo>
                <a:lnTo>
                  <a:pt x="155" y="148"/>
                </a:lnTo>
                <a:close/>
                <a:moveTo>
                  <a:pt x="140" y="12"/>
                </a:moveTo>
                <a:cubicBezTo>
                  <a:pt x="21" y="12"/>
                  <a:pt x="21" y="12"/>
                  <a:pt x="21" y="12"/>
                </a:cubicBezTo>
                <a:cubicBezTo>
                  <a:pt x="16" y="12"/>
                  <a:pt x="12" y="16"/>
                  <a:pt x="12" y="21"/>
                </a:cubicBezTo>
                <a:cubicBezTo>
                  <a:pt x="12" y="139"/>
                  <a:pt x="12" y="139"/>
                  <a:pt x="12" y="139"/>
                </a:cubicBezTo>
                <a:cubicBezTo>
                  <a:pt x="12" y="144"/>
                  <a:pt x="16" y="148"/>
                  <a:pt x="21" y="148"/>
                </a:cubicBezTo>
                <a:cubicBezTo>
                  <a:pt x="140" y="148"/>
                  <a:pt x="140" y="148"/>
                  <a:pt x="140" y="148"/>
                </a:cubicBezTo>
                <a:cubicBezTo>
                  <a:pt x="144" y="148"/>
                  <a:pt x="148" y="144"/>
                  <a:pt x="148" y="139"/>
                </a:cubicBezTo>
                <a:cubicBezTo>
                  <a:pt x="148" y="21"/>
                  <a:pt x="148" y="21"/>
                  <a:pt x="148" y="21"/>
                </a:cubicBezTo>
                <a:cubicBezTo>
                  <a:pt x="148" y="16"/>
                  <a:pt x="144" y="12"/>
                  <a:pt x="140" y="12"/>
                </a:cubicBezTo>
                <a:close/>
                <a:moveTo>
                  <a:pt x="143" y="139"/>
                </a:moveTo>
                <a:cubicBezTo>
                  <a:pt x="143" y="141"/>
                  <a:pt x="142" y="143"/>
                  <a:pt x="140" y="143"/>
                </a:cubicBezTo>
                <a:cubicBezTo>
                  <a:pt x="21" y="143"/>
                  <a:pt x="21" y="143"/>
                  <a:pt x="21" y="143"/>
                </a:cubicBezTo>
                <a:cubicBezTo>
                  <a:pt x="19" y="143"/>
                  <a:pt x="18" y="141"/>
                  <a:pt x="18" y="139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19"/>
                  <a:pt x="19" y="17"/>
                  <a:pt x="21" y="17"/>
                </a:cubicBezTo>
                <a:cubicBezTo>
                  <a:pt x="140" y="17"/>
                  <a:pt x="140" y="17"/>
                  <a:pt x="140" y="17"/>
                </a:cubicBezTo>
                <a:cubicBezTo>
                  <a:pt x="142" y="17"/>
                  <a:pt x="143" y="19"/>
                  <a:pt x="143" y="21"/>
                </a:cubicBezTo>
                <a:lnTo>
                  <a:pt x="143" y="13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8272E19E-4B4C-A862-C12A-C05000DA1F9C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3575050"/>
            <a:ext cx="254000" cy="254000"/>
          </a:xfrm>
          <a:custGeom>
            <a:avLst/>
            <a:gdLst>
              <a:gd name="T0" fmla="*/ 126 w 160"/>
              <a:gd name="T1" fmla="*/ 33 h 160"/>
              <a:gd name="T2" fmla="*/ 121 w 160"/>
              <a:gd name="T3" fmla="*/ 72 h 160"/>
              <a:gd name="T4" fmla="*/ 75 w 160"/>
              <a:gd name="T5" fmla="*/ 31 h 160"/>
              <a:gd name="T6" fmla="*/ 71 w 160"/>
              <a:gd name="T7" fmla="*/ 71 h 160"/>
              <a:gd name="T8" fmla="*/ 26 w 160"/>
              <a:gd name="T9" fmla="*/ 31 h 160"/>
              <a:gd name="T10" fmla="*/ 22 w 160"/>
              <a:gd name="T11" fmla="*/ 125 h 160"/>
              <a:gd name="T12" fmla="*/ 29 w 160"/>
              <a:gd name="T13" fmla="*/ 128 h 160"/>
              <a:gd name="T14" fmla="*/ 71 w 160"/>
              <a:gd name="T15" fmla="*/ 125 h 160"/>
              <a:gd name="T16" fmla="*/ 78 w 160"/>
              <a:gd name="T17" fmla="*/ 128 h 160"/>
              <a:gd name="T18" fmla="*/ 121 w 160"/>
              <a:gd name="T19" fmla="*/ 123 h 160"/>
              <a:gd name="T20" fmla="*/ 134 w 160"/>
              <a:gd name="T21" fmla="*/ 128 h 160"/>
              <a:gd name="T22" fmla="*/ 139 w 160"/>
              <a:gd name="T23" fmla="*/ 38 h 160"/>
              <a:gd name="T24" fmla="*/ 134 w 160"/>
              <a:gd name="T25" fmla="*/ 123 h 160"/>
              <a:gd name="T26" fmla="*/ 126 w 160"/>
              <a:gd name="T27" fmla="*/ 123 h 160"/>
              <a:gd name="T28" fmla="*/ 126 w 160"/>
              <a:gd name="T29" fmla="*/ 83 h 160"/>
              <a:gd name="T30" fmla="*/ 123 w 160"/>
              <a:gd name="T31" fmla="*/ 80 h 160"/>
              <a:gd name="T32" fmla="*/ 76 w 160"/>
              <a:gd name="T33" fmla="*/ 123 h 160"/>
              <a:gd name="T34" fmla="*/ 74 w 160"/>
              <a:gd name="T35" fmla="*/ 81 h 160"/>
              <a:gd name="T36" fmla="*/ 27 w 160"/>
              <a:gd name="T37" fmla="*/ 123 h 160"/>
              <a:gd name="T38" fmla="*/ 72 w 160"/>
              <a:gd name="T39" fmla="*/ 79 h 160"/>
              <a:gd name="T40" fmla="*/ 76 w 160"/>
              <a:gd name="T41" fmla="*/ 77 h 160"/>
              <a:gd name="T42" fmla="*/ 122 w 160"/>
              <a:gd name="T43" fmla="*/ 79 h 160"/>
              <a:gd name="T44" fmla="*/ 126 w 160"/>
              <a:gd name="T45" fmla="*/ 78 h 160"/>
              <a:gd name="T46" fmla="*/ 126 w 160"/>
              <a:gd name="T47" fmla="*/ 38 h 160"/>
              <a:gd name="T48" fmla="*/ 134 w 160"/>
              <a:gd name="T49" fmla="*/ 38 h 160"/>
              <a:gd name="T50" fmla="*/ 148 w 160"/>
              <a:gd name="T51" fmla="*/ 0 h 160"/>
              <a:gd name="T52" fmla="*/ 0 w 160"/>
              <a:gd name="T53" fmla="*/ 13 h 160"/>
              <a:gd name="T54" fmla="*/ 13 w 160"/>
              <a:gd name="T55" fmla="*/ 160 h 160"/>
              <a:gd name="T56" fmla="*/ 160 w 160"/>
              <a:gd name="T57" fmla="*/ 148 h 160"/>
              <a:gd name="T58" fmla="*/ 148 w 160"/>
              <a:gd name="T59" fmla="*/ 0 h 160"/>
              <a:gd name="T60" fmla="*/ 148 w 160"/>
              <a:gd name="T61" fmla="*/ 155 h 160"/>
              <a:gd name="T62" fmla="*/ 5 w 160"/>
              <a:gd name="T63" fmla="*/ 148 h 160"/>
              <a:gd name="T64" fmla="*/ 13 w 160"/>
              <a:gd name="T65" fmla="*/ 5 h 160"/>
              <a:gd name="T66" fmla="*/ 155 w 160"/>
              <a:gd name="T67" fmla="*/ 13 h 160"/>
              <a:gd name="T68" fmla="*/ 139 w 160"/>
              <a:gd name="T69" fmla="*/ 12 h 160"/>
              <a:gd name="T70" fmla="*/ 12 w 160"/>
              <a:gd name="T71" fmla="*/ 21 h 160"/>
              <a:gd name="T72" fmla="*/ 21 w 160"/>
              <a:gd name="T73" fmla="*/ 148 h 160"/>
              <a:gd name="T74" fmla="*/ 148 w 160"/>
              <a:gd name="T75" fmla="*/ 139 h 160"/>
              <a:gd name="T76" fmla="*/ 139 w 160"/>
              <a:gd name="T77" fmla="*/ 12 h 160"/>
              <a:gd name="T78" fmla="*/ 139 w 160"/>
              <a:gd name="T79" fmla="*/ 143 h 160"/>
              <a:gd name="T80" fmla="*/ 17 w 160"/>
              <a:gd name="T81" fmla="*/ 139 h 160"/>
              <a:gd name="T82" fmla="*/ 21 w 160"/>
              <a:gd name="T83" fmla="*/ 17 h 160"/>
              <a:gd name="T84" fmla="*/ 143 w 160"/>
              <a:gd name="T85" fmla="*/ 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0">
                <a:moveTo>
                  <a:pt x="134" y="33"/>
                </a:moveTo>
                <a:cubicBezTo>
                  <a:pt x="126" y="33"/>
                  <a:pt x="126" y="33"/>
                  <a:pt x="126" y="33"/>
                </a:cubicBezTo>
                <a:cubicBezTo>
                  <a:pt x="123" y="33"/>
                  <a:pt x="121" y="35"/>
                  <a:pt x="121" y="38"/>
                </a:cubicBezTo>
                <a:cubicBezTo>
                  <a:pt x="121" y="72"/>
                  <a:pt x="121" y="72"/>
                  <a:pt x="121" y="72"/>
                </a:cubicBezTo>
                <a:cubicBezTo>
                  <a:pt x="78" y="32"/>
                  <a:pt x="78" y="32"/>
                  <a:pt x="78" y="32"/>
                </a:cubicBezTo>
                <a:cubicBezTo>
                  <a:pt x="77" y="32"/>
                  <a:pt x="76" y="31"/>
                  <a:pt x="75" y="31"/>
                </a:cubicBezTo>
                <a:cubicBezTo>
                  <a:pt x="73" y="31"/>
                  <a:pt x="71" y="33"/>
                  <a:pt x="71" y="35"/>
                </a:cubicBezTo>
                <a:cubicBezTo>
                  <a:pt x="71" y="71"/>
                  <a:pt x="71" y="71"/>
                  <a:pt x="71" y="71"/>
                </a:cubicBezTo>
                <a:cubicBezTo>
                  <a:pt x="29" y="32"/>
                  <a:pt x="29" y="32"/>
                  <a:pt x="29" y="32"/>
                </a:cubicBezTo>
                <a:cubicBezTo>
                  <a:pt x="28" y="32"/>
                  <a:pt x="27" y="31"/>
                  <a:pt x="26" y="31"/>
                </a:cubicBezTo>
                <a:cubicBezTo>
                  <a:pt x="23" y="31"/>
                  <a:pt x="22" y="33"/>
                  <a:pt x="22" y="3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22" y="127"/>
                  <a:pt x="23" y="129"/>
                  <a:pt x="26" y="129"/>
                </a:cubicBezTo>
                <a:cubicBezTo>
                  <a:pt x="27" y="129"/>
                  <a:pt x="28" y="129"/>
                  <a:pt x="29" y="128"/>
                </a:cubicBezTo>
                <a:cubicBezTo>
                  <a:pt x="71" y="89"/>
                  <a:pt x="71" y="89"/>
                  <a:pt x="71" y="89"/>
                </a:cubicBezTo>
                <a:cubicBezTo>
                  <a:pt x="71" y="125"/>
                  <a:pt x="71" y="125"/>
                  <a:pt x="71" y="125"/>
                </a:cubicBezTo>
                <a:cubicBezTo>
                  <a:pt x="71" y="127"/>
                  <a:pt x="73" y="129"/>
                  <a:pt x="75" y="129"/>
                </a:cubicBezTo>
                <a:cubicBezTo>
                  <a:pt x="76" y="129"/>
                  <a:pt x="77" y="129"/>
                  <a:pt x="78" y="128"/>
                </a:cubicBezTo>
                <a:cubicBezTo>
                  <a:pt x="121" y="89"/>
                  <a:pt x="121" y="89"/>
                  <a:pt x="121" y="89"/>
                </a:cubicBezTo>
                <a:cubicBezTo>
                  <a:pt x="121" y="123"/>
                  <a:pt x="121" y="123"/>
                  <a:pt x="121" y="123"/>
                </a:cubicBezTo>
                <a:cubicBezTo>
                  <a:pt x="121" y="126"/>
                  <a:pt x="123" y="128"/>
                  <a:pt x="126" y="128"/>
                </a:cubicBezTo>
                <a:cubicBezTo>
                  <a:pt x="134" y="128"/>
                  <a:pt x="134" y="128"/>
                  <a:pt x="134" y="128"/>
                </a:cubicBezTo>
                <a:cubicBezTo>
                  <a:pt x="137" y="128"/>
                  <a:pt x="139" y="126"/>
                  <a:pt x="139" y="123"/>
                </a:cubicBezTo>
                <a:cubicBezTo>
                  <a:pt x="139" y="38"/>
                  <a:pt x="139" y="38"/>
                  <a:pt x="139" y="38"/>
                </a:cubicBezTo>
                <a:cubicBezTo>
                  <a:pt x="139" y="35"/>
                  <a:pt x="137" y="33"/>
                  <a:pt x="134" y="33"/>
                </a:cubicBezTo>
                <a:close/>
                <a:moveTo>
                  <a:pt x="134" y="123"/>
                </a:moveTo>
                <a:cubicBezTo>
                  <a:pt x="134" y="123"/>
                  <a:pt x="134" y="123"/>
                  <a:pt x="134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6" y="83"/>
                  <a:pt x="126" y="83"/>
                  <a:pt x="126" y="83"/>
                </a:cubicBezTo>
                <a:cubicBezTo>
                  <a:pt x="126" y="82"/>
                  <a:pt x="125" y="81"/>
                  <a:pt x="124" y="80"/>
                </a:cubicBezTo>
                <a:cubicBezTo>
                  <a:pt x="124" y="80"/>
                  <a:pt x="124" y="80"/>
                  <a:pt x="123" y="80"/>
                </a:cubicBezTo>
                <a:cubicBezTo>
                  <a:pt x="123" y="80"/>
                  <a:pt x="122" y="80"/>
                  <a:pt x="122" y="81"/>
                </a:cubicBezTo>
                <a:cubicBezTo>
                  <a:pt x="76" y="123"/>
                  <a:pt x="76" y="123"/>
                  <a:pt x="76" y="123"/>
                </a:cubicBezTo>
                <a:cubicBezTo>
                  <a:pt x="76" y="83"/>
                  <a:pt x="76" y="83"/>
                  <a:pt x="76" y="83"/>
                </a:cubicBezTo>
                <a:cubicBezTo>
                  <a:pt x="76" y="82"/>
                  <a:pt x="75" y="81"/>
                  <a:pt x="74" y="81"/>
                </a:cubicBezTo>
                <a:cubicBezTo>
                  <a:pt x="74" y="81"/>
                  <a:pt x="72" y="81"/>
                  <a:pt x="72" y="81"/>
                </a:cubicBezTo>
                <a:cubicBezTo>
                  <a:pt x="27" y="123"/>
                  <a:pt x="27" y="123"/>
                  <a:pt x="27" y="123"/>
                </a:cubicBezTo>
                <a:cubicBezTo>
                  <a:pt x="27" y="37"/>
                  <a:pt x="27" y="37"/>
                  <a:pt x="27" y="37"/>
                </a:cubicBezTo>
                <a:cubicBezTo>
                  <a:pt x="72" y="79"/>
                  <a:pt x="72" y="79"/>
                  <a:pt x="72" y="79"/>
                </a:cubicBezTo>
                <a:cubicBezTo>
                  <a:pt x="72" y="80"/>
                  <a:pt x="74" y="80"/>
                  <a:pt x="74" y="79"/>
                </a:cubicBezTo>
                <a:cubicBezTo>
                  <a:pt x="75" y="79"/>
                  <a:pt x="76" y="78"/>
                  <a:pt x="76" y="77"/>
                </a:cubicBezTo>
                <a:cubicBezTo>
                  <a:pt x="76" y="37"/>
                  <a:pt x="76" y="37"/>
                  <a:pt x="76" y="37"/>
                </a:cubicBezTo>
                <a:cubicBezTo>
                  <a:pt x="122" y="79"/>
                  <a:pt x="122" y="79"/>
                  <a:pt x="122" y="79"/>
                </a:cubicBezTo>
                <a:cubicBezTo>
                  <a:pt x="122" y="80"/>
                  <a:pt x="123" y="80"/>
                  <a:pt x="124" y="80"/>
                </a:cubicBezTo>
                <a:cubicBezTo>
                  <a:pt x="125" y="80"/>
                  <a:pt x="126" y="79"/>
                  <a:pt x="126" y="78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34" y="38"/>
                  <a:pt x="134" y="38"/>
                  <a:pt x="134" y="38"/>
                </a:cubicBezTo>
                <a:cubicBezTo>
                  <a:pt x="134" y="38"/>
                  <a:pt x="134" y="38"/>
                  <a:pt x="134" y="38"/>
                </a:cubicBezTo>
                <a:lnTo>
                  <a:pt x="134" y="123"/>
                </a:lnTo>
                <a:close/>
                <a:moveTo>
                  <a:pt x="148" y="0"/>
                </a:move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6" y="160"/>
                  <a:pt x="13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5" y="160"/>
                  <a:pt x="160" y="155"/>
                  <a:pt x="160" y="148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5" y="0"/>
                  <a:pt x="148" y="0"/>
                </a:cubicBezTo>
                <a:close/>
                <a:moveTo>
                  <a:pt x="155" y="148"/>
                </a:moveTo>
                <a:cubicBezTo>
                  <a:pt x="155" y="152"/>
                  <a:pt x="152" y="155"/>
                  <a:pt x="148" y="155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9" y="155"/>
                  <a:pt x="5" y="152"/>
                  <a:pt x="5" y="148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9"/>
                  <a:pt x="9" y="5"/>
                  <a:pt x="13" y="5"/>
                </a:cubicBezTo>
                <a:cubicBezTo>
                  <a:pt x="148" y="5"/>
                  <a:pt x="148" y="5"/>
                  <a:pt x="148" y="5"/>
                </a:cubicBezTo>
                <a:cubicBezTo>
                  <a:pt x="152" y="5"/>
                  <a:pt x="155" y="9"/>
                  <a:pt x="155" y="13"/>
                </a:cubicBezTo>
                <a:lnTo>
                  <a:pt x="155" y="148"/>
                </a:lnTo>
                <a:close/>
                <a:moveTo>
                  <a:pt x="139" y="12"/>
                </a:moveTo>
                <a:cubicBezTo>
                  <a:pt x="21" y="12"/>
                  <a:pt x="21" y="12"/>
                  <a:pt x="21" y="12"/>
                </a:cubicBezTo>
                <a:cubicBezTo>
                  <a:pt x="16" y="12"/>
                  <a:pt x="12" y="16"/>
                  <a:pt x="12" y="21"/>
                </a:cubicBezTo>
                <a:cubicBezTo>
                  <a:pt x="12" y="139"/>
                  <a:pt x="12" y="139"/>
                  <a:pt x="12" y="139"/>
                </a:cubicBezTo>
                <a:cubicBezTo>
                  <a:pt x="12" y="144"/>
                  <a:pt x="16" y="148"/>
                  <a:pt x="21" y="148"/>
                </a:cubicBezTo>
                <a:cubicBezTo>
                  <a:pt x="139" y="148"/>
                  <a:pt x="139" y="148"/>
                  <a:pt x="139" y="148"/>
                </a:cubicBezTo>
                <a:cubicBezTo>
                  <a:pt x="144" y="148"/>
                  <a:pt x="148" y="144"/>
                  <a:pt x="148" y="139"/>
                </a:cubicBezTo>
                <a:cubicBezTo>
                  <a:pt x="148" y="21"/>
                  <a:pt x="148" y="21"/>
                  <a:pt x="148" y="21"/>
                </a:cubicBezTo>
                <a:cubicBezTo>
                  <a:pt x="148" y="16"/>
                  <a:pt x="144" y="12"/>
                  <a:pt x="139" y="12"/>
                </a:cubicBezTo>
                <a:close/>
                <a:moveTo>
                  <a:pt x="143" y="139"/>
                </a:moveTo>
                <a:cubicBezTo>
                  <a:pt x="143" y="141"/>
                  <a:pt x="142" y="143"/>
                  <a:pt x="139" y="143"/>
                </a:cubicBezTo>
                <a:cubicBezTo>
                  <a:pt x="21" y="143"/>
                  <a:pt x="21" y="143"/>
                  <a:pt x="21" y="143"/>
                </a:cubicBezTo>
                <a:cubicBezTo>
                  <a:pt x="19" y="143"/>
                  <a:pt x="17" y="141"/>
                  <a:pt x="17" y="139"/>
                </a:cubicBezTo>
                <a:cubicBezTo>
                  <a:pt x="17" y="21"/>
                  <a:pt x="17" y="21"/>
                  <a:pt x="17" y="21"/>
                </a:cubicBezTo>
                <a:cubicBezTo>
                  <a:pt x="17" y="19"/>
                  <a:pt x="19" y="17"/>
                  <a:pt x="21" y="17"/>
                </a:cubicBezTo>
                <a:cubicBezTo>
                  <a:pt x="139" y="17"/>
                  <a:pt x="139" y="17"/>
                  <a:pt x="139" y="17"/>
                </a:cubicBezTo>
                <a:cubicBezTo>
                  <a:pt x="142" y="17"/>
                  <a:pt x="143" y="19"/>
                  <a:pt x="143" y="21"/>
                </a:cubicBezTo>
                <a:lnTo>
                  <a:pt x="143" y="13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EACC02D1-EEF6-952F-7F5A-367FCA9AD203}"/>
              </a:ext>
            </a:extLst>
          </p:cNvPr>
          <p:cNvSpPr>
            <a:spLocks noEditPoints="1"/>
          </p:cNvSpPr>
          <p:nvPr/>
        </p:nvSpPr>
        <p:spPr bwMode="auto">
          <a:xfrm>
            <a:off x="4043363" y="4729163"/>
            <a:ext cx="254000" cy="150813"/>
          </a:xfrm>
          <a:custGeom>
            <a:avLst/>
            <a:gdLst>
              <a:gd name="T0" fmla="*/ 129 w 160"/>
              <a:gd name="T1" fmla="*/ 33 h 95"/>
              <a:gd name="T2" fmla="*/ 116 w 160"/>
              <a:gd name="T3" fmla="*/ 36 h 95"/>
              <a:gd name="T4" fmla="*/ 117 w 160"/>
              <a:gd name="T5" fmla="*/ 31 h 95"/>
              <a:gd name="T6" fmla="*/ 86 w 160"/>
              <a:gd name="T7" fmla="*/ 0 h 95"/>
              <a:gd name="T8" fmla="*/ 55 w 160"/>
              <a:gd name="T9" fmla="*/ 26 h 95"/>
              <a:gd name="T10" fmla="*/ 48 w 160"/>
              <a:gd name="T11" fmla="*/ 25 h 95"/>
              <a:gd name="T12" fmla="*/ 25 w 160"/>
              <a:gd name="T13" fmla="*/ 48 h 95"/>
              <a:gd name="T14" fmla="*/ 24 w 160"/>
              <a:gd name="T15" fmla="*/ 48 h 95"/>
              <a:gd name="T16" fmla="*/ 0 w 160"/>
              <a:gd name="T17" fmla="*/ 71 h 95"/>
              <a:gd name="T18" fmla="*/ 24 w 160"/>
              <a:gd name="T19" fmla="*/ 95 h 95"/>
              <a:gd name="T20" fmla="*/ 129 w 160"/>
              <a:gd name="T21" fmla="*/ 95 h 95"/>
              <a:gd name="T22" fmla="*/ 160 w 160"/>
              <a:gd name="T23" fmla="*/ 64 h 95"/>
              <a:gd name="T24" fmla="*/ 129 w 160"/>
              <a:gd name="T25" fmla="*/ 33 h 95"/>
              <a:gd name="T26" fmla="*/ 72 w 160"/>
              <a:gd name="T27" fmla="*/ 58 h 95"/>
              <a:gd name="T28" fmla="*/ 65 w 160"/>
              <a:gd name="T29" fmla="*/ 58 h 95"/>
              <a:gd name="T30" fmla="*/ 85 w 160"/>
              <a:gd name="T31" fmla="*/ 35 h 95"/>
              <a:gd name="T32" fmla="*/ 104 w 160"/>
              <a:gd name="T33" fmla="*/ 58 h 95"/>
              <a:gd name="T34" fmla="*/ 98 w 160"/>
              <a:gd name="T35" fmla="*/ 58 h 95"/>
              <a:gd name="T36" fmla="*/ 95 w 160"/>
              <a:gd name="T37" fmla="*/ 61 h 95"/>
              <a:gd name="T38" fmla="*/ 95 w 160"/>
              <a:gd name="T39" fmla="*/ 90 h 95"/>
              <a:gd name="T40" fmla="*/ 74 w 160"/>
              <a:gd name="T41" fmla="*/ 90 h 95"/>
              <a:gd name="T42" fmla="*/ 74 w 160"/>
              <a:gd name="T43" fmla="*/ 61 h 95"/>
              <a:gd name="T44" fmla="*/ 72 w 160"/>
              <a:gd name="T45" fmla="*/ 58 h 95"/>
              <a:gd name="T46" fmla="*/ 129 w 160"/>
              <a:gd name="T47" fmla="*/ 90 h 95"/>
              <a:gd name="T48" fmla="*/ 100 w 160"/>
              <a:gd name="T49" fmla="*/ 90 h 95"/>
              <a:gd name="T50" fmla="*/ 100 w 160"/>
              <a:gd name="T51" fmla="*/ 63 h 95"/>
              <a:gd name="T52" fmla="*/ 109 w 160"/>
              <a:gd name="T53" fmla="*/ 63 h 95"/>
              <a:gd name="T54" fmla="*/ 112 w 160"/>
              <a:gd name="T55" fmla="*/ 62 h 95"/>
              <a:gd name="T56" fmla="*/ 111 w 160"/>
              <a:gd name="T57" fmla="*/ 59 h 95"/>
              <a:gd name="T58" fmla="*/ 86 w 160"/>
              <a:gd name="T59" fmla="*/ 30 h 95"/>
              <a:gd name="T60" fmla="*/ 83 w 160"/>
              <a:gd name="T61" fmla="*/ 30 h 95"/>
              <a:gd name="T62" fmla="*/ 58 w 160"/>
              <a:gd name="T63" fmla="*/ 59 h 95"/>
              <a:gd name="T64" fmla="*/ 58 w 160"/>
              <a:gd name="T65" fmla="*/ 62 h 95"/>
              <a:gd name="T66" fmla="*/ 60 w 160"/>
              <a:gd name="T67" fmla="*/ 63 h 95"/>
              <a:gd name="T68" fmla="*/ 69 w 160"/>
              <a:gd name="T69" fmla="*/ 63 h 95"/>
              <a:gd name="T70" fmla="*/ 69 w 160"/>
              <a:gd name="T71" fmla="*/ 90 h 95"/>
              <a:gd name="T72" fmla="*/ 24 w 160"/>
              <a:gd name="T73" fmla="*/ 90 h 95"/>
              <a:gd name="T74" fmla="*/ 5 w 160"/>
              <a:gd name="T75" fmla="*/ 71 h 95"/>
              <a:gd name="T76" fmla="*/ 24 w 160"/>
              <a:gd name="T77" fmla="*/ 52 h 95"/>
              <a:gd name="T78" fmla="*/ 27 w 160"/>
              <a:gd name="T79" fmla="*/ 53 h 95"/>
              <a:gd name="T80" fmla="*/ 29 w 160"/>
              <a:gd name="T81" fmla="*/ 52 h 95"/>
              <a:gd name="T82" fmla="*/ 29 w 160"/>
              <a:gd name="T83" fmla="*/ 50 h 95"/>
              <a:gd name="T84" fmla="*/ 29 w 160"/>
              <a:gd name="T85" fmla="*/ 49 h 95"/>
              <a:gd name="T86" fmla="*/ 48 w 160"/>
              <a:gd name="T87" fmla="*/ 30 h 95"/>
              <a:gd name="T88" fmla="*/ 56 w 160"/>
              <a:gd name="T89" fmla="*/ 32 h 95"/>
              <a:gd name="T90" fmla="*/ 59 w 160"/>
              <a:gd name="T91" fmla="*/ 31 h 95"/>
              <a:gd name="T92" fmla="*/ 60 w 160"/>
              <a:gd name="T93" fmla="*/ 29 h 95"/>
              <a:gd name="T94" fmla="*/ 86 w 160"/>
              <a:gd name="T95" fmla="*/ 5 h 95"/>
              <a:gd name="T96" fmla="*/ 112 w 160"/>
              <a:gd name="T97" fmla="*/ 31 h 95"/>
              <a:gd name="T98" fmla="*/ 110 w 160"/>
              <a:gd name="T99" fmla="*/ 40 h 95"/>
              <a:gd name="T100" fmla="*/ 111 w 160"/>
              <a:gd name="T101" fmla="*/ 43 h 95"/>
              <a:gd name="T102" fmla="*/ 114 w 160"/>
              <a:gd name="T103" fmla="*/ 43 h 95"/>
              <a:gd name="T104" fmla="*/ 129 w 160"/>
              <a:gd name="T105" fmla="*/ 38 h 95"/>
              <a:gd name="T106" fmla="*/ 155 w 160"/>
              <a:gd name="T107" fmla="*/ 64 h 95"/>
              <a:gd name="T108" fmla="*/ 129 w 160"/>
              <a:gd name="T109" fmla="*/ 9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95">
                <a:moveTo>
                  <a:pt x="129" y="33"/>
                </a:moveTo>
                <a:cubicBezTo>
                  <a:pt x="125" y="33"/>
                  <a:pt x="120" y="34"/>
                  <a:pt x="116" y="36"/>
                </a:cubicBezTo>
                <a:cubicBezTo>
                  <a:pt x="116" y="34"/>
                  <a:pt x="117" y="32"/>
                  <a:pt x="117" y="31"/>
                </a:cubicBezTo>
                <a:cubicBezTo>
                  <a:pt x="117" y="14"/>
                  <a:pt x="103" y="0"/>
                  <a:pt x="86" y="0"/>
                </a:cubicBezTo>
                <a:cubicBezTo>
                  <a:pt x="70" y="0"/>
                  <a:pt x="57" y="11"/>
                  <a:pt x="55" y="26"/>
                </a:cubicBezTo>
                <a:cubicBezTo>
                  <a:pt x="53" y="25"/>
                  <a:pt x="51" y="25"/>
                  <a:pt x="48" y="25"/>
                </a:cubicBezTo>
                <a:cubicBezTo>
                  <a:pt x="36" y="25"/>
                  <a:pt x="25" y="35"/>
                  <a:pt x="25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1" y="48"/>
                  <a:pt x="0" y="58"/>
                  <a:pt x="0" y="71"/>
                </a:cubicBezTo>
                <a:cubicBezTo>
                  <a:pt x="0" y="84"/>
                  <a:pt x="11" y="95"/>
                  <a:pt x="24" y="95"/>
                </a:cubicBezTo>
                <a:cubicBezTo>
                  <a:pt x="129" y="95"/>
                  <a:pt x="129" y="95"/>
                  <a:pt x="129" y="95"/>
                </a:cubicBezTo>
                <a:cubicBezTo>
                  <a:pt x="146" y="95"/>
                  <a:pt x="160" y="81"/>
                  <a:pt x="160" y="64"/>
                </a:cubicBezTo>
                <a:cubicBezTo>
                  <a:pt x="160" y="47"/>
                  <a:pt x="146" y="33"/>
                  <a:pt x="129" y="33"/>
                </a:cubicBezTo>
                <a:close/>
                <a:moveTo>
                  <a:pt x="72" y="58"/>
                </a:moveTo>
                <a:cubicBezTo>
                  <a:pt x="65" y="58"/>
                  <a:pt x="65" y="58"/>
                  <a:pt x="65" y="58"/>
                </a:cubicBezTo>
                <a:cubicBezTo>
                  <a:pt x="85" y="35"/>
                  <a:pt x="85" y="35"/>
                  <a:pt x="85" y="35"/>
                </a:cubicBezTo>
                <a:cubicBezTo>
                  <a:pt x="104" y="58"/>
                  <a:pt x="104" y="58"/>
                  <a:pt x="104" y="58"/>
                </a:cubicBezTo>
                <a:cubicBezTo>
                  <a:pt x="98" y="58"/>
                  <a:pt x="98" y="58"/>
                  <a:pt x="98" y="58"/>
                </a:cubicBezTo>
                <a:cubicBezTo>
                  <a:pt x="96" y="58"/>
                  <a:pt x="95" y="59"/>
                  <a:pt x="95" y="61"/>
                </a:cubicBezTo>
                <a:cubicBezTo>
                  <a:pt x="95" y="90"/>
                  <a:pt x="95" y="90"/>
                  <a:pt x="95" y="90"/>
                </a:cubicBezTo>
                <a:cubicBezTo>
                  <a:pt x="74" y="90"/>
                  <a:pt x="74" y="90"/>
                  <a:pt x="74" y="90"/>
                </a:cubicBezTo>
                <a:cubicBezTo>
                  <a:pt x="74" y="61"/>
                  <a:pt x="74" y="61"/>
                  <a:pt x="74" y="61"/>
                </a:cubicBezTo>
                <a:cubicBezTo>
                  <a:pt x="74" y="59"/>
                  <a:pt x="73" y="58"/>
                  <a:pt x="72" y="58"/>
                </a:cubicBezTo>
                <a:close/>
                <a:moveTo>
                  <a:pt x="129" y="90"/>
                </a:moveTo>
                <a:cubicBezTo>
                  <a:pt x="100" y="90"/>
                  <a:pt x="100" y="90"/>
                  <a:pt x="100" y="90"/>
                </a:cubicBezTo>
                <a:cubicBezTo>
                  <a:pt x="100" y="63"/>
                  <a:pt x="100" y="63"/>
                  <a:pt x="100" y="63"/>
                </a:cubicBezTo>
                <a:cubicBezTo>
                  <a:pt x="109" y="63"/>
                  <a:pt x="109" y="63"/>
                  <a:pt x="109" y="63"/>
                </a:cubicBezTo>
                <a:cubicBezTo>
                  <a:pt x="110" y="63"/>
                  <a:pt x="111" y="63"/>
                  <a:pt x="112" y="62"/>
                </a:cubicBezTo>
                <a:cubicBezTo>
                  <a:pt x="112" y="61"/>
                  <a:pt x="112" y="60"/>
                  <a:pt x="111" y="59"/>
                </a:cubicBezTo>
                <a:cubicBezTo>
                  <a:pt x="86" y="30"/>
                  <a:pt x="86" y="30"/>
                  <a:pt x="86" y="30"/>
                </a:cubicBezTo>
                <a:cubicBezTo>
                  <a:pt x="86" y="29"/>
                  <a:pt x="84" y="29"/>
                  <a:pt x="83" y="30"/>
                </a:cubicBezTo>
                <a:cubicBezTo>
                  <a:pt x="58" y="59"/>
                  <a:pt x="58" y="59"/>
                  <a:pt x="58" y="59"/>
                </a:cubicBezTo>
                <a:cubicBezTo>
                  <a:pt x="57" y="60"/>
                  <a:pt x="57" y="61"/>
                  <a:pt x="58" y="62"/>
                </a:cubicBezTo>
                <a:cubicBezTo>
                  <a:pt x="58" y="63"/>
                  <a:pt x="59" y="63"/>
                  <a:pt x="60" y="63"/>
                </a:cubicBezTo>
                <a:cubicBezTo>
                  <a:pt x="69" y="63"/>
                  <a:pt x="69" y="63"/>
                  <a:pt x="69" y="63"/>
                </a:cubicBezTo>
                <a:cubicBezTo>
                  <a:pt x="69" y="90"/>
                  <a:pt x="69" y="90"/>
                  <a:pt x="69" y="90"/>
                </a:cubicBezTo>
                <a:cubicBezTo>
                  <a:pt x="24" y="90"/>
                  <a:pt x="24" y="90"/>
                  <a:pt x="24" y="90"/>
                </a:cubicBezTo>
                <a:cubicBezTo>
                  <a:pt x="13" y="90"/>
                  <a:pt x="5" y="82"/>
                  <a:pt x="5" y="71"/>
                </a:cubicBezTo>
                <a:cubicBezTo>
                  <a:pt x="5" y="61"/>
                  <a:pt x="13" y="52"/>
                  <a:pt x="24" y="52"/>
                </a:cubicBezTo>
                <a:cubicBezTo>
                  <a:pt x="25" y="52"/>
                  <a:pt x="26" y="52"/>
                  <a:pt x="27" y="53"/>
                </a:cubicBezTo>
                <a:cubicBezTo>
                  <a:pt x="27" y="53"/>
                  <a:pt x="28" y="52"/>
                  <a:pt x="29" y="52"/>
                </a:cubicBezTo>
                <a:cubicBezTo>
                  <a:pt x="29" y="51"/>
                  <a:pt x="29" y="51"/>
                  <a:pt x="29" y="50"/>
                </a:cubicBezTo>
                <a:cubicBezTo>
                  <a:pt x="29" y="50"/>
                  <a:pt x="29" y="49"/>
                  <a:pt x="29" y="49"/>
                </a:cubicBezTo>
                <a:cubicBezTo>
                  <a:pt x="29" y="38"/>
                  <a:pt x="38" y="30"/>
                  <a:pt x="48" y="30"/>
                </a:cubicBezTo>
                <a:cubicBezTo>
                  <a:pt x="51" y="30"/>
                  <a:pt x="54" y="30"/>
                  <a:pt x="56" y="32"/>
                </a:cubicBezTo>
                <a:cubicBezTo>
                  <a:pt x="57" y="32"/>
                  <a:pt x="58" y="32"/>
                  <a:pt x="59" y="31"/>
                </a:cubicBezTo>
                <a:cubicBezTo>
                  <a:pt x="59" y="31"/>
                  <a:pt x="60" y="30"/>
                  <a:pt x="60" y="29"/>
                </a:cubicBezTo>
                <a:cubicBezTo>
                  <a:pt x="60" y="15"/>
                  <a:pt x="72" y="5"/>
                  <a:pt x="86" y="5"/>
                </a:cubicBezTo>
                <a:cubicBezTo>
                  <a:pt x="100" y="5"/>
                  <a:pt x="112" y="16"/>
                  <a:pt x="112" y="31"/>
                </a:cubicBezTo>
                <a:cubicBezTo>
                  <a:pt x="112" y="34"/>
                  <a:pt x="111" y="37"/>
                  <a:pt x="110" y="40"/>
                </a:cubicBezTo>
                <a:cubicBezTo>
                  <a:pt x="109" y="41"/>
                  <a:pt x="110" y="43"/>
                  <a:pt x="111" y="43"/>
                </a:cubicBezTo>
                <a:cubicBezTo>
                  <a:pt x="111" y="44"/>
                  <a:pt x="113" y="44"/>
                  <a:pt x="114" y="43"/>
                </a:cubicBezTo>
                <a:cubicBezTo>
                  <a:pt x="118" y="40"/>
                  <a:pt x="123" y="38"/>
                  <a:pt x="129" y="38"/>
                </a:cubicBezTo>
                <a:cubicBezTo>
                  <a:pt x="143" y="38"/>
                  <a:pt x="155" y="50"/>
                  <a:pt x="155" y="64"/>
                </a:cubicBezTo>
                <a:cubicBezTo>
                  <a:pt x="155" y="79"/>
                  <a:pt x="143" y="90"/>
                  <a:pt x="129" y="9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0B1CD6F9-75C7-EA3F-8784-CD77F53A5378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2473325"/>
            <a:ext cx="254000" cy="254000"/>
          </a:xfrm>
          <a:custGeom>
            <a:avLst/>
            <a:gdLst>
              <a:gd name="T0" fmla="*/ 0 w 160"/>
              <a:gd name="T1" fmla="*/ 80 h 160"/>
              <a:gd name="T2" fmla="*/ 160 w 160"/>
              <a:gd name="T3" fmla="*/ 80 h 160"/>
              <a:gd name="T4" fmla="*/ 80 w 160"/>
              <a:gd name="T5" fmla="*/ 155 h 160"/>
              <a:gd name="T6" fmla="*/ 80 w 160"/>
              <a:gd name="T7" fmla="*/ 6 h 160"/>
              <a:gd name="T8" fmla="*/ 80 w 160"/>
              <a:gd name="T9" fmla="*/ 155 h 160"/>
              <a:gd name="T10" fmla="*/ 12 w 160"/>
              <a:gd name="T11" fmla="*/ 80 h 160"/>
              <a:gd name="T12" fmla="*/ 149 w 160"/>
              <a:gd name="T13" fmla="*/ 80 h 160"/>
              <a:gd name="T14" fmla="*/ 80 w 160"/>
              <a:gd name="T15" fmla="*/ 144 h 160"/>
              <a:gd name="T16" fmla="*/ 80 w 160"/>
              <a:gd name="T17" fmla="*/ 17 h 160"/>
              <a:gd name="T18" fmla="*/ 80 w 160"/>
              <a:gd name="T19" fmla="*/ 144 h 160"/>
              <a:gd name="T20" fmla="*/ 22 w 160"/>
              <a:gd name="T21" fmla="*/ 80 h 160"/>
              <a:gd name="T22" fmla="*/ 139 w 160"/>
              <a:gd name="T23" fmla="*/ 80 h 160"/>
              <a:gd name="T24" fmla="*/ 80 w 160"/>
              <a:gd name="T25" fmla="*/ 134 h 160"/>
              <a:gd name="T26" fmla="*/ 80 w 160"/>
              <a:gd name="T27" fmla="*/ 27 h 160"/>
              <a:gd name="T28" fmla="*/ 80 w 160"/>
              <a:gd name="T29" fmla="*/ 134 h 160"/>
              <a:gd name="T30" fmla="*/ 113 w 160"/>
              <a:gd name="T31" fmla="*/ 44 h 160"/>
              <a:gd name="T32" fmla="*/ 71 w 160"/>
              <a:gd name="T33" fmla="*/ 71 h 160"/>
              <a:gd name="T34" fmla="*/ 71 w 160"/>
              <a:gd name="T35" fmla="*/ 72 h 160"/>
              <a:gd name="T36" fmla="*/ 44 w 160"/>
              <a:gd name="T37" fmla="*/ 113 h 160"/>
              <a:gd name="T38" fmla="*/ 46 w 160"/>
              <a:gd name="T39" fmla="*/ 117 h 160"/>
              <a:gd name="T40" fmla="*/ 89 w 160"/>
              <a:gd name="T41" fmla="*/ 90 h 160"/>
              <a:gd name="T42" fmla="*/ 90 w 160"/>
              <a:gd name="T43" fmla="*/ 90 h 160"/>
              <a:gd name="T44" fmla="*/ 90 w 160"/>
              <a:gd name="T45" fmla="*/ 89 h 160"/>
              <a:gd name="T46" fmla="*/ 116 w 160"/>
              <a:gd name="T47" fmla="*/ 45 h 160"/>
              <a:gd name="T48" fmla="*/ 73 w 160"/>
              <a:gd name="T49" fmla="*/ 77 h 160"/>
              <a:gd name="T50" fmla="*/ 54 w 160"/>
              <a:gd name="T51" fmla="*/ 106 h 160"/>
              <a:gd name="T52" fmla="*/ 77 w 160"/>
              <a:gd name="T53" fmla="*/ 73 h 160"/>
              <a:gd name="T54" fmla="*/ 87 w 160"/>
              <a:gd name="T55" fmla="*/ 84 h 160"/>
              <a:gd name="T56" fmla="*/ 83 w 160"/>
              <a:gd name="T57" fmla="*/ 43 h 160"/>
              <a:gd name="T58" fmla="*/ 80 w 160"/>
              <a:gd name="T59" fmla="*/ 29 h 160"/>
              <a:gd name="T60" fmla="*/ 78 w 160"/>
              <a:gd name="T61" fmla="*/ 43 h 160"/>
              <a:gd name="T62" fmla="*/ 80 w 160"/>
              <a:gd name="T63" fmla="*/ 115 h 160"/>
              <a:gd name="T64" fmla="*/ 78 w 160"/>
              <a:gd name="T65" fmla="*/ 129 h 160"/>
              <a:gd name="T66" fmla="*/ 83 w 160"/>
              <a:gd name="T67" fmla="*/ 129 h 160"/>
              <a:gd name="T68" fmla="*/ 80 w 160"/>
              <a:gd name="T69" fmla="*/ 115 h 160"/>
              <a:gd name="T70" fmla="*/ 43 w 160"/>
              <a:gd name="T71" fmla="*/ 78 h 160"/>
              <a:gd name="T72" fmla="*/ 29 w 160"/>
              <a:gd name="T73" fmla="*/ 80 h 160"/>
              <a:gd name="T74" fmla="*/ 43 w 160"/>
              <a:gd name="T75" fmla="*/ 83 h 160"/>
              <a:gd name="T76" fmla="*/ 129 w 160"/>
              <a:gd name="T77" fmla="*/ 78 h 160"/>
              <a:gd name="T78" fmla="*/ 115 w 160"/>
              <a:gd name="T79" fmla="*/ 80 h 160"/>
              <a:gd name="T80" fmla="*/ 129 w 160"/>
              <a:gd name="T81" fmla="*/ 83 h 160"/>
              <a:gd name="T82" fmla="*/ 129 w 160"/>
              <a:gd name="T83" fmla="*/ 7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5"/>
                  <a:pt x="36" y="160"/>
                  <a:pt x="80" y="160"/>
                </a:cubicBezTo>
                <a:cubicBezTo>
                  <a:pt x="124" y="160"/>
                  <a:pt x="160" y="125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5" y="122"/>
                  <a:pt x="5" y="80"/>
                </a:cubicBezTo>
                <a:cubicBezTo>
                  <a:pt x="5" y="39"/>
                  <a:pt x="39" y="6"/>
                  <a:pt x="80" y="6"/>
                </a:cubicBezTo>
                <a:cubicBezTo>
                  <a:pt x="122" y="6"/>
                  <a:pt x="155" y="39"/>
                  <a:pt x="155" y="80"/>
                </a:cubicBezTo>
                <a:cubicBezTo>
                  <a:pt x="155" y="122"/>
                  <a:pt x="122" y="155"/>
                  <a:pt x="80" y="155"/>
                </a:cubicBezTo>
                <a:close/>
                <a:moveTo>
                  <a:pt x="80" y="12"/>
                </a:moveTo>
                <a:cubicBezTo>
                  <a:pt x="42" y="12"/>
                  <a:pt x="12" y="43"/>
                  <a:pt x="12" y="80"/>
                </a:cubicBezTo>
                <a:cubicBezTo>
                  <a:pt x="12" y="118"/>
                  <a:pt x="42" y="149"/>
                  <a:pt x="80" y="149"/>
                </a:cubicBezTo>
                <a:cubicBezTo>
                  <a:pt x="118" y="149"/>
                  <a:pt x="149" y="118"/>
                  <a:pt x="149" y="80"/>
                </a:cubicBezTo>
                <a:cubicBezTo>
                  <a:pt x="149" y="43"/>
                  <a:pt x="118" y="12"/>
                  <a:pt x="80" y="12"/>
                </a:cubicBezTo>
                <a:close/>
                <a:moveTo>
                  <a:pt x="80" y="144"/>
                </a:moveTo>
                <a:cubicBezTo>
                  <a:pt x="45" y="144"/>
                  <a:pt x="17" y="115"/>
                  <a:pt x="17" y="80"/>
                </a:cubicBezTo>
                <a:cubicBezTo>
                  <a:pt x="17" y="45"/>
                  <a:pt x="45" y="17"/>
                  <a:pt x="80" y="17"/>
                </a:cubicBezTo>
                <a:cubicBezTo>
                  <a:pt x="115" y="17"/>
                  <a:pt x="144" y="45"/>
                  <a:pt x="144" y="80"/>
                </a:cubicBezTo>
                <a:cubicBezTo>
                  <a:pt x="144" y="115"/>
                  <a:pt x="115" y="144"/>
                  <a:pt x="80" y="144"/>
                </a:cubicBezTo>
                <a:close/>
                <a:moveTo>
                  <a:pt x="80" y="22"/>
                </a:moveTo>
                <a:cubicBezTo>
                  <a:pt x="48" y="22"/>
                  <a:pt x="22" y="48"/>
                  <a:pt x="22" y="80"/>
                </a:cubicBezTo>
                <a:cubicBezTo>
                  <a:pt x="22" y="113"/>
                  <a:pt x="48" y="139"/>
                  <a:pt x="80" y="139"/>
                </a:cubicBezTo>
                <a:cubicBezTo>
                  <a:pt x="112" y="139"/>
                  <a:pt x="139" y="113"/>
                  <a:pt x="139" y="80"/>
                </a:cubicBezTo>
                <a:cubicBezTo>
                  <a:pt x="139" y="48"/>
                  <a:pt x="112" y="22"/>
                  <a:pt x="80" y="22"/>
                </a:cubicBezTo>
                <a:close/>
                <a:moveTo>
                  <a:pt x="80" y="134"/>
                </a:moveTo>
                <a:cubicBezTo>
                  <a:pt x="51" y="134"/>
                  <a:pt x="27" y="110"/>
                  <a:pt x="27" y="80"/>
                </a:cubicBezTo>
                <a:cubicBezTo>
                  <a:pt x="27" y="51"/>
                  <a:pt x="51" y="27"/>
                  <a:pt x="80" y="27"/>
                </a:cubicBezTo>
                <a:cubicBezTo>
                  <a:pt x="110" y="27"/>
                  <a:pt x="134" y="51"/>
                  <a:pt x="134" y="80"/>
                </a:cubicBezTo>
                <a:cubicBezTo>
                  <a:pt x="134" y="110"/>
                  <a:pt x="110" y="134"/>
                  <a:pt x="80" y="134"/>
                </a:cubicBezTo>
                <a:close/>
                <a:moveTo>
                  <a:pt x="116" y="45"/>
                </a:moveTo>
                <a:cubicBezTo>
                  <a:pt x="115" y="44"/>
                  <a:pt x="114" y="44"/>
                  <a:pt x="113" y="44"/>
                </a:cubicBezTo>
                <a:cubicBezTo>
                  <a:pt x="71" y="71"/>
                  <a:pt x="71" y="71"/>
                  <a:pt x="71" y="71"/>
                </a:cubicBezTo>
                <a:cubicBezTo>
                  <a:pt x="71" y="71"/>
                  <a:pt x="71" y="71"/>
                  <a:pt x="71" y="71"/>
                </a:cubicBezTo>
                <a:cubicBezTo>
                  <a:pt x="71" y="71"/>
                  <a:pt x="71" y="71"/>
                  <a:pt x="71" y="71"/>
                </a:cubicBezTo>
                <a:cubicBezTo>
                  <a:pt x="71" y="71"/>
                  <a:pt x="71" y="71"/>
                  <a:pt x="71" y="72"/>
                </a:cubicBezTo>
                <a:cubicBezTo>
                  <a:pt x="71" y="72"/>
                  <a:pt x="71" y="72"/>
                  <a:pt x="71" y="72"/>
                </a:cubicBezTo>
                <a:cubicBezTo>
                  <a:pt x="44" y="113"/>
                  <a:pt x="44" y="113"/>
                  <a:pt x="44" y="113"/>
                </a:cubicBezTo>
                <a:cubicBezTo>
                  <a:pt x="43" y="114"/>
                  <a:pt x="43" y="116"/>
                  <a:pt x="44" y="116"/>
                </a:cubicBezTo>
                <a:cubicBezTo>
                  <a:pt x="45" y="117"/>
                  <a:pt x="45" y="117"/>
                  <a:pt x="46" y="117"/>
                </a:cubicBezTo>
                <a:cubicBezTo>
                  <a:pt x="47" y="117"/>
                  <a:pt x="47" y="117"/>
                  <a:pt x="47" y="117"/>
                </a:cubicBezTo>
                <a:cubicBezTo>
                  <a:pt x="89" y="90"/>
                  <a:pt x="89" y="90"/>
                  <a:pt x="89" y="90"/>
                </a:cubicBezTo>
                <a:cubicBezTo>
                  <a:pt x="89" y="90"/>
                  <a:pt x="89" y="90"/>
                  <a:pt x="89" y="90"/>
                </a:cubicBezTo>
                <a:cubicBezTo>
                  <a:pt x="89" y="90"/>
                  <a:pt x="89" y="90"/>
                  <a:pt x="90" y="90"/>
                </a:cubicBezTo>
                <a:cubicBezTo>
                  <a:pt x="90" y="90"/>
                  <a:pt x="90" y="90"/>
                  <a:pt x="90" y="89"/>
                </a:cubicBezTo>
                <a:cubicBezTo>
                  <a:pt x="90" y="89"/>
                  <a:pt x="90" y="89"/>
                  <a:pt x="90" y="89"/>
                </a:cubicBezTo>
                <a:cubicBezTo>
                  <a:pt x="116" y="48"/>
                  <a:pt x="116" y="48"/>
                  <a:pt x="116" y="48"/>
                </a:cubicBezTo>
                <a:cubicBezTo>
                  <a:pt x="117" y="47"/>
                  <a:pt x="117" y="45"/>
                  <a:pt x="116" y="45"/>
                </a:cubicBezTo>
                <a:close/>
                <a:moveTo>
                  <a:pt x="54" y="106"/>
                </a:moveTo>
                <a:cubicBezTo>
                  <a:pt x="73" y="77"/>
                  <a:pt x="73" y="77"/>
                  <a:pt x="73" y="77"/>
                </a:cubicBezTo>
                <a:cubicBezTo>
                  <a:pt x="84" y="88"/>
                  <a:pt x="84" y="88"/>
                  <a:pt x="84" y="88"/>
                </a:cubicBezTo>
                <a:lnTo>
                  <a:pt x="54" y="106"/>
                </a:lnTo>
                <a:close/>
                <a:moveTo>
                  <a:pt x="87" y="84"/>
                </a:moveTo>
                <a:cubicBezTo>
                  <a:pt x="77" y="73"/>
                  <a:pt x="77" y="73"/>
                  <a:pt x="77" y="73"/>
                </a:cubicBezTo>
                <a:cubicBezTo>
                  <a:pt x="106" y="55"/>
                  <a:pt x="106" y="55"/>
                  <a:pt x="106" y="55"/>
                </a:cubicBezTo>
                <a:lnTo>
                  <a:pt x="87" y="84"/>
                </a:lnTo>
                <a:close/>
                <a:moveTo>
                  <a:pt x="80" y="45"/>
                </a:moveTo>
                <a:cubicBezTo>
                  <a:pt x="82" y="45"/>
                  <a:pt x="83" y="44"/>
                  <a:pt x="83" y="43"/>
                </a:cubicBezTo>
                <a:cubicBezTo>
                  <a:pt x="83" y="31"/>
                  <a:pt x="83" y="31"/>
                  <a:pt x="83" y="31"/>
                </a:cubicBezTo>
                <a:cubicBezTo>
                  <a:pt x="83" y="30"/>
                  <a:pt x="82" y="29"/>
                  <a:pt x="80" y="29"/>
                </a:cubicBezTo>
                <a:cubicBezTo>
                  <a:pt x="79" y="29"/>
                  <a:pt x="78" y="30"/>
                  <a:pt x="78" y="31"/>
                </a:cubicBezTo>
                <a:cubicBezTo>
                  <a:pt x="78" y="43"/>
                  <a:pt x="78" y="43"/>
                  <a:pt x="78" y="43"/>
                </a:cubicBezTo>
                <a:cubicBezTo>
                  <a:pt x="78" y="44"/>
                  <a:pt x="79" y="45"/>
                  <a:pt x="80" y="45"/>
                </a:cubicBezTo>
                <a:close/>
                <a:moveTo>
                  <a:pt x="80" y="115"/>
                </a:moveTo>
                <a:cubicBezTo>
                  <a:pt x="79" y="115"/>
                  <a:pt x="78" y="117"/>
                  <a:pt x="78" y="118"/>
                </a:cubicBezTo>
                <a:cubicBezTo>
                  <a:pt x="78" y="129"/>
                  <a:pt x="78" y="129"/>
                  <a:pt x="78" y="129"/>
                </a:cubicBezTo>
                <a:cubicBezTo>
                  <a:pt x="78" y="131"/>
                  <a:pt x="79" y="132"/>
                  <a:pt x="80" y="132"/>
                </a:cubicBezTo>
                <a:cubicBezTo>
                  <a:pt x="82" y="132"/>
                  <a:pt x="83" y="131"/>
                  <a:pt x="83" y="129"/>
                </a:cubicBezTo>
                <a:cubicBezTo>
                  <a:pt x="83" y="118"/>
                  <a:pt x="83" y="118"/>
                  <a:pt x="83" y="118"/>
                </a:cubicBezTo>
                <a:cubicBezTo>
                  <a:pt x="83" y="117"/>
                  <a:pt x="82" y="115"/>
                  <a:pt x="80" y="115"/>
                </a:cubicBezTo>
                <a:close/>
                <a:moveTo>
                  <a:pt x="45" y="80"/>
                </a:moveTo>
                <a:cubicBezTo>
                  <a:pt x="45" y="79"/>
                  <a:pt x="44" y="78"/>
                  <a:pt x="43" y="78"/>
                </a:cubicBezTo>
                <a:cubicBezTo>
                  <a:pt x="31" y="78"/>
                  <a:pt x="31" y="78"/>
                  <a:pt x="31" y="78"/>
                </a:cubicBezTo>
                <a:cubicBezTo>
                  <a:pt x="30" y="78"/>
                  <a:pt x="29" y="79"/>
                  <a:pt x="29" y="80"/>
                </a:cubicBezTo>
                <a:cubicBezTo>
                  <a:pt x="29" y="82"/>
                  <a:pt x="30" y="83"/>
                  <a:pt x="31" y="83"/>
                </a:cubicBezTo>
                <a:cubicBezTo>
                  <a:pt x="43" y="83"/>
                  <a:pt x="43" y="83"/>
                  <a:pt x="43" y="83"/>
                </a:cubicBezTo>
                <a:cubicBezTo>
                  <a:pt x="44" y="83"/>
                  <a:pt x="45" y="82"/>
                  <a:pt x="45" y="80"/>
                </a:cubicBezTo>
                <a:close/>
                <a:moveTo>
                  <a:pt x="129" y="78"/>
                </a:moveTo>
                <a:cubicBezTo>
                  <a:pt x="118" y="78"/>
                  <a:pt x="118" y="78"/>
                  <a:pt x="118" y="78"/>
                </a:cubicBezTo>
                <a:cubicBezTo>
                  <a:pt x="116" y="78"/>
                  <a:pt x="115" y="79"/>
                  <a:pt x="115" y="80"/>
                </a:cubicBezTo>
                <a:cubicBezTo>
                  <a:pt x="115" y="82"/>
                  <a:pt x="116" y="83"/>
                  <a:pt x="118" y="83"/>
                </a:cubicBezTo>
                <a:cubicBezTo>
                  <a:pt x="129" y="83"/>
                  <a:pt x="129" y="83"/>
                  <a:pt x="129" y="83"/>
                </a:cubicBezTo>
                <a:cubicBezTo>
                  <a:pt x="131" y="83"/>
                  <a:pt x="132" y="82"/>
                  <a:pt x="132" y="80"/>
                </a:cubicBezTo>
                <a:cubicBezTo>
                  <a:pt x="132" y="79"/>
                  <a:pt x="131" y="78"/>
                  <a:pt x="129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2878344D-B66C-9F20-A2EA-CA2C13D07735}"/>
              </a:ext>
            </a:extLst>
          </p:cNvPr>
          <p:cNvSpPr>
            <a:spLocks noEditPoints="1"/>
          </p:cNvSpPr>
          <p:nvPr/>
        </p:nvSpPr>
        <p:spPr bwMode="auto">
          <a:xfrm>
            <a:off x="4589463" y="3595688"/>
            <a:ext cx="258763" cy="214313"/>
          </a:xfrm>
          <a:custGeom>
            <a:avLst/>
            <a:gdLst>
              <a:gd name="T0" fmla="*/ 88 w 163"/>
              <a:gd name="T1" fmla="*/ 42 h 135"/>
              <a:gd name="T2" fmla="*/ 100 w 163"/>
              <a:gd name="T3" fmla="*/ 39 h 135"/>
              <a:gd name="T4" fmla="*/ 98 w 163"/>
              <a:gd name="T5" fmla="*/ 25 h 135"/>
              <a:gd name="T6" fmla="*/ 88 w 163"/>
              <a:gd name="T7" fmla="*/ 15 h 135"/>
              <a:gd name="T8" fmla="*/ 73 w 163"/>
              <a:gd name="T9" fmla="*/ 12 h 135"/>
              <a:gd name="T10" fmla="*/ 71 w 163"/>
              <a:gd name="T11" fmla="*/ 25 h 135"/>
              <a:gd name="T12" fmla="*/ 58 w 163"/>
              <a:gd name="T13" fmla="*/ 27 h 135"/>
              <a:gd name="T14" fmla="*/ 60 w 163"/>
              <a:gd name="T15" fmla="*/ 42 h 135"/>
              <a:gd name="T16" fmla="*/ 71 w 163"/>
              <a:gd name="T17" fmla="*/ 52 h 135"/>
              <a:gd name="T18" fmla="*/ 85 w 163"/>
              <a:gd name="T19" fmla="*/ 54 h 135"/>
              <a:gd name="T20" fmla="*/ 83 w 163"/>
              <a:gd name="T21" fmla="*/ 39 h 135"/>
              <a:gd name="T22" fmla="*/ 75 w 163"/>
              <a:gd name="T23" fmla="*/ 50 h 135"/>
              <a:gd name="T24" fmla="*/ 73 w 163"/>
              <a:gd name="T25" fmla="*/ 37 h 135"/>
              <a:gd name="T26" fmla="*/ 63 w 163"/>
              <a:gd name="T27" fmla="*/ 30 h 135"/>
              <a:gd name="T28" fmla="*/ 75 w 163"/>
              <a:gd name="T29" fmla="*/ 27 h 135"/>
              <a:gd name="T30" fmla="*/ 83 w 163"/>
              <a:gd name="T31" fmla="*/ 17 h 135"/>
              <a:gd name="T32" fmla="*/ 85 w 163"/>
              <a:gd name="T33" fmla="*/ 30 h 135"/>
              <a:gd name="T34" fmla="*/ 95 w 163"/>
              <a:gd name="T35" fmla="*/ 37 h 135"/>
              <a:gd name="T36" fmla="*/ 83 w 163"/>
              <a:gd name="T37" fmla="*/ 39 h 135"/>
              <a:gd name="T38" fmla="*/ 21 w 163"/>
              <a:gd name="T39" fmla="*/ 66 h 135"/>
              <a:gd name="T40" fmla="*/ 21 w 163"/>
              <a:gd name="T41" fmla="*/ 91 h 135"/>
              <a:gd name="T42" fmla="*/ 46 w 163"/>
              <a:gd name="T43" fmla="*/ 91 h 135"/>
              <a:gd name="T44" fmla="*/ 34 w 163"/>
              <a:gd name="T45" fmla="*/ 61 h 135"/>
              <a:gd name="T46" fmla="*/ 34 w 163"/>
              <a:gd name="T47" fmla="*/ 92 h 135"/>
              <a:gd name="T48" fmla="*/ 21 w 163"/>
              <a:gd name="T49" fmla="*/ 79 h 135"/>
              <a:gd name="T50" fmla="*/ 34 w 163"/>
              <a:gd name="T51" fmla="*/ 66 h 135"/>
              <a:gd name="T52" fmla="*/ 43 w 163"/>
              <a:gd name="T53" fmla="*/ 88 h 135"/>
              <a:gd name="T54" fmla="*/ 159 w 163"/>
              <a:gd name="T55" fmla="*/ 99 h 135"/>
              <a:gd name="T56" fmla="*/ 117 w 163"/>
              <a:gd name="T57" fmla="*/ 104 h 135"/>
              <a:gd name="T58" fmla="*/ 84 w 163"/>
              <a:gd name="T59" fmla="*/ 77 h 135"/>
              <a:gd name="T60" fmla="*/ 113 w 163"/>
              <a:gd name="T61" fmla="*/ 62 h 135"/>
              <a:gd name="T62" fmla="*/ 122 w 163"/>
              <a:gd name="T63" fmla="*/ 13 h 135"/>
              <a:gd name="T64" fmla="*/ 78 w 163"/>
              <a:gd name="T65" fmla="*/ 0 h 135"/>
              <a:gd name="T66" fmla="*/ 28 w 163"/>
              <a:gd name="T67" fmla="*/ 24 h 135"/>
              <a:gd name="T68" fmla="*/ 6 w 163"/>
              <a:gd name="T69" fmla="*/ 93 h 135"/>
              <a:gd name="T70" fmla="*/ 40 w 163"/>
              <a:gd name="T71" fmla="*/ 135 h 135"/>
              <a:gd name="T72" fmla="*/ 75 w 163"/>
              <a:gd name="T73" fmla="*/ 86 h 135"/>
              <a:gd name="T74" fmla="*/ 102 w 163"/>
              <a:gd name="T75" fmla="*/ 102 h 135"/>
              <a:gd name="T76" fmla="*/ 132 w 163"/>
              <a:gd name="T77" fmla="*/ 102 h 135"/>
              <a:gd name="T78" fmla="*/ 159 w 163"/>
              <a:gd name="T79" fmla="*/ 105 h 135"/>
              <a:gd name="T80" fmla="*/ 162 w 163"/>
              <a:gd name="T81" fmla="*/ 102 h 135"/>
              <a:gd name="T82" fmla="*/ 60 w 163"/>
              <a:gd name="T83" fmla="*/ 110 h 135"/>
              <a:gd name="T84" fmla="*/ 21 w 163"/>
              <a:gd name="T85" fmla="*/ 117 h 135"/>
              <a:gd name="T86" fmla="*/ 15 w 163"/>
              <a:gd name="T87" fmla="*/ 49 h 135"/>
              <a:gd name="T88" fmla="*/ 52 w 163"/>
              <a:gd name="T89" fmla="*/ 12 h 135"/>
              <a:gd name="T90" fmla="*/ 95 w 163"/>
              <a:gd name="T91" fmla="*/ 8 h 135"/>
              <a:gd name="T92" fmla="*/ 133 w 163"/>
              <a:gd name="T93" fmla="*/ 37 h 135"/>
              <a:gd name="T94" fmla="*/ 85 w 163"/>
              <a:gd name="T95" fmla="*/ 68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3" h="135">
                <a:moveTo>
                  <a:pt x="88" y="52"/>
                </a:moveTo>
                <a:cubicBezTo>
                  <a:pt x="88" y="42"/>
                  <a:pt x="88" y="42"/>
                  <a:pt x="88" y="42"/>
                </a:cubicBezTo>
                <a:cubicBezTo>
                  <a:pt x="98" y="42"/>
                  <a:pt x="98" y="42"/>
                  <a:pt x="98" y="42"/>
                </a:cubicBezTo>
                <a:cubicBezTo>
                  <a:pt x="99" y="42"/>
                  <a:pt x="100" y="41"/>
                  <a:pt x="100" y="39"/>
                </a:cubicBezTo>
                <a:cubicBezTo>
                  <a:pt x="100" y="27"/>
                  <a:pt x="100" y="27"/>
                  <a:pt x="100" y="27"/>
                </a:cubicBezTo>
                <a:cubicBezTo>
                  <a:pt x="100" y="26"/>
                  <a:pt x="99" y="25"/>
                  <a:pt x="98" y="25"/>
                </a:cubicBezTo>
                <a:cubicBezTo>
                  <a:pt x="88" y="25"/>
                  <a:pt x="88" y="25"/>
                  <a:pt x="88" y="25"/>
                </a:cubicBezTo>
                <a:cubicBezTo>
                  <a:pt x="88" y="15"/>
                  <a:pt x="88" y="15"/>
                  <a:pt x="88" y="15"/>
                </a:cubicBezTo>
                <a:cubicBezTo>
                  <a:pt x="88" y="13"/>
                  <a:pt x="87" y="12"/>
                  <a:pt x="85" y="12"/>
                </a:cubicBezTo>
                <a:cubicBezTo>
                  <a:pt x="73" y="12"/>
                  <a:pt x="73" y="12"/>
                  <a:pt x="73" y="12"/>
                </a:cubicBezTo>
                <a:cubicBezTo>
                  <a:pt x="72" y="12"/>
                  <a:pt x="71" y="13"/>
                  <a:pt x="71" y="15"/>
                </a:cubicBezTo>
                <a:cubicBezTo>
                  <a:pt x="71" y="25"/>
                  <a:pt x="71" y="25"/>
                  <a:pt x="71" y="25"/>
                </a:cubicBezTo>
                <a:cubicBezTo>
                  <a:pt x="60" y="25"/>
                  <a:pt x="60" y="25"/>
                  <a:pt x="60" y="25"/>
                </a:cubicBezTo>
                <a:cubicBezTo>
                  <a:pt x="59" y="25"/>
                  <a:pt x="58" y="26"/>
                  <a:pt x="58" y="27"/>
                </a:cubicBezTo>
                <a:cubicBezTo>
                  <a:pt x="58" y="39"/>
                  <a:pt x="58" y="39"/>
                  <a:pt x="58" y="39"/>
                </a:cubicBezTo>
                <a:cubicBezTo>
                  <a:pt x="58" y="41"/>
                  <a:pt x="59" y="42"/>
                  <a:pt x="60" y="42"/>
                </a:cubicBezTo>
                <a:cubicBezTo>
                  <a:pt x="71" y="42"/>
                  <a:pt x="71" y="42"/>
                  <a:pt x="71" y="42"/>
                </a:cubicBezTo>
                <a:cubicBezTo>
                  <a:pt x="71" y="52"/>
                  <a:pt x="71" y="52"/>
                  <a:pt x="71" y="52"/>
                </a:cubicBezTo>
                <a:cubicBezTo>
                  <a:pt x="71" y="53"/>
                  <a:pt x="72" y="54"/>
                  <a:pt x="73" y="54"/>
                </a:cubicBezTo>
                <a:cubicBezTo>
                  <a:pt x="85" y="54"/>
                  <a:pt x="85" y="54"/>
                  <a:pt x="85" y="54"/>
                </a:cubicBezTo>
                <a:cubicBezTo>
                  <a:pt x="87" y="54"/>
                  <a:pt x="88" y="53"/>
                  <a:pt x="88" y="52"/>
                </a:cubicBezTo>
                <a:close/>
                <a:moveTo>
                  <a:pt x="83" y="39"/>
                </a:moveTo>
                <a:cubicBezTo>
                  <a:pt x="83" y="50"/>
                  <a:pt x="83" y="50"/>
                  <a:pt x="83" y="50"/>
                </a:cubicBezTo>
                <a:cubicBezTo>
                  <a:pt x="75" y="50"/>
                  <a:pt x="75" y="50"/>
                  <a:pt x="75" y="50"/>
                </a:cubicBezTo>
                <a:cubicBezTo>
                  <a:pt x="75" y="39"/>
                  <a:pt x="75" y="39"/>
                  <a:pt x="75" y="39"/>
                </a:cubicBezTo>
                <a:cubicBezTo>
                  <a:pt x="75" y="38"/>
                  <a:pt x="74" y="37"/>
                  <a:pt x="7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0"/>
                  <a:pt x="63" y="30"/>
                  <a:pt x="63" y="30"/>
                </a:cubicBezTo>
                <a:cubicBezTo>
                  <a:pt x="73" y="30"/>
                  <a:pt x="73" y="30"/>
                  <a:pt x="73" y="30"/>
                </a:cubicBezTo>
                <a:cubicBezTo>
                  <a:pt x="74" y="30"/>
                  <a:pt x="75" y="29"/>
                  <a:pt x="75" y="27"/>
                </a:cubicBezTo>
                <a:cubicBezTo>
                  <a:pt x="75" y="17"/>
                  <a:pt x="75" y="17"/>
                  <a:pt x="75" y="17"/>
                </a:cubicBezTo>
                <a:cubicBezTo>
                  <a:pt x="83" y="17"/>
                  <a:pt x="83" y="17"/>
                  <a:pt x="83" y="17"/>
                </a:cubicBezTo>
                <a:cubicBezTo>
                  <a:pt x="83" y="27"/>
                  <a:pt x="83" y="27"/>
                  <a:pt x="83" y="27"/>
                </a:cubicBezTo>
                <a:cubicBezTo>
                  <a:pt x="83" y="29"/>
                  <a:pt x="84" y="30"/>
                  <a:pt x="85" y="30"/>
                </a:cubicBezTo>
                <a:cubicBezTo>
                  <a:pt x="95" y="30"/>
                  <a:pt x="95" y="30"/>
                  <a:pt x="95" y="30"/>
                </a:cubicBezTo>
                <a:cubicBezTo>
                  <a:pt x="95" y="37"/>
                  <a:pt x="95" y="37"/>
                  <a:pt x="95" y="37"/>
                </a:cubicBezTo>
                <a:cubicBezTo>
                  <a:pt x="85" y="37"/>
                  <a:pt x="85" y="37"/>
                  <a:pt x="85" y="37"/>
                </a:cubicBezTo>
                <a:cubicBezTo>
                  <a:pt x="84" y="37"/>
                  <a:pt x="83" y="38"/>
                  <a:pt x="83" y="39"/>
                </a:cubicBezTo>
                <a:close/>
                <a:moveTo>
                  <a:pt x="34" y="61"/>
                </a:moveTo>
                <a:cubicBezTo>
                  <a:pt x="29" y="61"/>
                  <a:pt x="24" y="63"/>
                  <a:pt x="21" y="66"/>
                </a:cubicBezTo>
                <a:cubicBezTo>
                  <a:pt x="18" y="69"/>
                  <a:pt x="16" y="74"/>
                  <a:pt x="16" y="79"/>
                </a:cubicBezTo>
                <a:cubicBezTo>
                  <a:pt x="16" y="84"/>
                  <a:pt x="18" y="88"/>
                  <a:pt x="21" y="91"/>
                </a:cubicBezTo>
                <a:cubicBezTo>
                  <a:pt x="24" y="95"/>
                  <a:pt x="29" y="97"/>
                  <a:pt x="34" y="97"/>
                </a:cubicBezTo>
                <a:cubicBezTo>
                  <a:pt x="38" y="97"/>
                  <a:pt x="43" y="95"/>
                  <a:pt x="46" y="91"/>
                </a:cubicBezTo>
                <a:cubicBezTo>
                  <a:pt x="53" y="84"/>
                  <a:pt x="53" y="73"/>
                  <a:pt x="46" y="66"/>
                </a:cubicBezTo>
                <a:cubicBezTo>
                  <a:pt x="43" y="63"/>
                  <a:pt x="38" y="61"/>
                  <a:pt x="34" y="61"/>
                </a:cubicBezTo>
                <a:close/>
                <a:moveTo>
                  <a:pt x="43" y="88"/>
                </a:moveTo>
                <a:cubicBezTo>
                  <a:pt x="40" y="90"/>
                  <a:pt x="37" y="92"/>
                  <a:pt x="34" y="92"/>
                </a:cubicBezTo>
                <a:cubicBezTo>
                  <a:pt x="30" y="92"/>
                  <a:pt x="27" y="90"/>
                  <a:pt x="24" y="88"/>
                </a:cubicBezTo>
                <a:cubicBezTo>
                  <a:pt x="22" y="86"/>
                  <a:pt x="21" y="82"/>
                  <a:pt x="21" y="79"/>
                </a:cubicBezTo>
                <a:cubicBezTo>
                  <a:pt x="21" y="75"/>
                  <a:pt x="22" y="72"/>
                  <a:pt x="24" y="70"/>
                </a:cubicBezTo>
                <a:cubicBezTo>
                  <a:pt x="27" y="67"/>
                  <a:pt x="30" y="66"/>
                  <a:pt x="34" y="66"/>
                </a:cubicBezTo>
                <a:cubicBezTo>
                  <a:pt x="37" y="66"/>
                  <a:pt x="40" y="67"/>
                  <a:pt x="43" y="70"/>
                </a:cubicBezTo>
                <a:cubicBezTo>
                  <a:pt x="48" y="75"/>
                  <a:pt x="48" y="83"/>
                  <a:pt x="43" y="88"/>
                </a:cubicBezTo>
                <a:close/>
                <a:moveTo>
                  <a:pt x="162" y="102"/>
                </a:moveTo>
                <a:cubicBezTo>
                  <a:pt x="159" y="99"/>
                  <a:pt x="159" y="99"/>
                  <a:pt x="159" y="99"/>
                </a:cubicBezTo>
                <a:cubicBezTo>
                  <a:pt x="151" y="91"/>
                  <a:pt x="137" y="91"/>
                  <a:pt x="129" y="99"/>
                </a:cubicBezTo>
                <a:cubicBezTo>
                  <a:pt x="126" y="102"/>
                  <a:pt x="122" y="104"/>
                  <a:pt x="117" y="104"/>
                </a:cubicBezTo>
                <a:cubicBezTo>
                  <a:pt x="113" y="104"/>
                  <a:pt x="109" y="102"/>
                  <a:pt x="106" y="99"/>
                </a:cubicBezTo>
                <a:cubicBezTo>
                  <a:pt x="84" y="77"/>
                  <a:pt x="84" y="77"/>
                  <a:pt x="84" y="77"/>
                </a:cubicBezTo>
                <a:cubicBezTo>
                  <a:pt x="89" y="72"/>
                  <a:pt x="89" y="72"/>
                  <a:pt x="89" y="72"/>
                </a:cubicBezTo>
                <a:cubicBezTo>
                  <a:pt x="95" y="65"/>
                  <a:pt x="104" y="62"/>
                  <a:pt x="113" y="62"/>
                </a:cubicBezTo>
                <a:cubicBezTo>
                  <a:pt x="127" y="62"/>
                  <a:pt x="138" y="51"/>
                  <a:pt x="138" y="37"/>
                </a:cubicBezTo>
                <a:cubicBezTo>
                  <a:pt x="138" y="26"/>
                  <a:pt x="132" y="17"/>
                  <a:pt x="122" y="13"/>
                </a:cubicBezTo>
                <a:cubicBezTo>
                  <a:pt x="96" y="3"/>
                  <a:pt x="96" y="3"/>
                  <a:pt x="96" y="3"/>
                </a:cubicBezTo>
                <a:cubicBezTo>
                  <a:pt x="90" y="1"/>
                  <a:pt x="84" y="0"/>
                  <a:pt x="78" y="0"/>
                </a:cubicBezTo>
                <a:cubicBezTo>
                  <a:pt x="68" y="0"/>
                  <a:pt x="58" y="2"/>
                  <a:pt x="50" y="8"/>
                </a:cubicBezTo>
                <a:cubicBezTo>
                  <a:pt x="40" y="14"/>
                  <a:pt x="33" y="19"/>
                  <a:pt x="28" y="24"/>
                </a:cubicBezTo>
                <a:cubicBezTo>
                  <a:pt x="23" y="30"/>
                  <a:pt x="17" y="37"/>
                  <a:pt x="11" y="46"/>
                </a:cubicBezTo>
                <a:cubicBezTo>
                  <a:pt x="2" y="60"/>
                  <a:pt x="0" y="78"/>
                  <a:pt x="6" y="93"/>
                </a:cubicBezTo>
                <a:cubicBezTo>
                  <a:pt x="16" y="119"/>
                  <a:pt x="16" y="119"/>
                  <a:pt x="16" y="119"/>
                </a:cubicBezTo>
                <a:cubicBezTo>
                  <a:pt x="20" y="129"/>
                  <a:pt x="29" y="135"/>
                  <a:pt x="40" y="135"/>
                </a:cubicBezTo>
                <a:cubicBezTo>
                  <a:pt x="54" y="135"/>
                  <a:pt x="65" y="124"/>
                  <a:pt x="65" y="110"/>
                </a:cubicBezTo>
                <a:cubicBezTo>
                  <a:pt x="65" y="101"/>
                  <a:pt x="69" y="92"/>
                  <a:pt x="75" y="86"/>
                </a:cubicBezTo>
                <a:cubicBezTo>
                  <a:pt x="80" y="80"/>
                  <a:pt x="80" y="80"/>
                  <a:pt x="80" y="80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106" y="106"/>
                  <a:pt x="112" y="109"/>
                  <a:pt x="117" y="109"/>
                </a:cubicBezTo>
                <a:cubicBezTo>
                  <a:pt x="123" y="109"/>
                  <a:pt x="128" y="106"/>
                  <a:pt x="132" y="102"/>
                </a:cubicBezTo>
                <a:cubicBezTo>
                  <a:pt x="139" y="96"/>
                  <a:pt x="149" y="96"/>
                  <a:pt x="156" y="102"/>
                </a:cubicBezTo>
                <a:cubicBezTo>
                  <a:pt x="159" y="105"/>
                  <a:pt x="159" y="105"/>
                  <a:pt x="159" y="105"/>
                </a:cubicBezTo>
                <a:cubicBezTo>
                  <a:pt x="160" y="106"/>
                  <a:pt x="161" y="106"/>
                  <a:pt x="162" y="105"/>
                </a:cubicBezTo>
                <a:cubicBezTo>
                  <a:pt x="163" y="104"/>
                  <a:pt x="163" y="103"/>
                  <a:pt x="162" y="102"/>
                </a:cubicBezTo>
                <a:close/>
                <a:moveTo>
                  <a:pt x="72" y="82"/>
                </a:moveTo>
                <a:cubicBezTo>
                  <a:pt x="64" y="90"/>
                  <a:pt x="60" y="99"/>
                  <a:pt x="60" y="110"/>
                </a:cubicBezTo>
                <a:cubicBezTo>
                  <a:pt x="60" y="121"/>
                  <a:pt x="51" y="130"/>
                  <a:pt x="40" y="130"/>
                </a:cubicBezTo>
                <a:cubicBezTo>
                  <a:pt x="31" y="130"/>
                  <a:pt x="24" y="125"/>
                  <a:pt x="21" y="117"/>
                </a:cubicBezTo>
                <a:cubicBezTo>
                  <a:pt x="11" y="91"/>
                  <a:pt x="11" y="91"/>
                  <a:pt x="11" y="91"/>
                </a:cubicBezTo>
                <a:cubicBezTo>
                  <a:pt x="5" y="77"/>
                  <a:pt x="7" y="62"/>
                  <a:pt x="15" y="49"/>
                </a:cubicBezTo>
                <a:cubicBezTo>
                  <a:pt x="21" y="40"/>
                  <a:pt x="26" y="33"/>
                  <a:pt x="31" y="28"/>
                </a:cubicBezTo>
                <a:cubicBezTo>
                  <a:pt x="36" y="23"/>
                  <a:pt x="43" y="17"/>
                  <a:pt x="52" y="12"/>
                </a:cubicBezTo>
                <a:cubicBezTo>
                  <a:pt x="60" y="7"/>
                  <a:pt x="69" y="4"/>
                  <a:pt x="78" y="4"/>
                </a:cubicBezTo>
                <a:cubicBezTo>
                  <a:pt x="83" y="4"/>
                  <a:pt x="89" y="5"/>
                  <a:pt x="95" y="8"/>
                </a:cubicBezTo>
                <a:cubicBezTo>
                  <a:pt x="120" y="17"/>
                  <a:pt x="120" y="17"/>
                  <a:pt x="120" y="17"/>
                </a:cubicBezTo>
                <a:cubicBezTo>
                  <a:pt x="128" y="21"/>
                  <a:pt x="133" y="28"/>
                  <a:pt x="133" y="37"/>
                </a:cubicBezTo>
                <a:cubicBezTo>
                  <a:pt x="133" y="48"/>
                  <a:pt x="124" y="57"/>
                  <a:pt x="113" y="57"/>
                </a:cubicBezTo>
                <a:cubicBezTo>
                  <a:pt x="103" y="57"/>
                  <a:pt x="93" y="61"/>
                  <a:pt x="85" y="68"/>
                </a:cubicBezTo>
                <a:lnTo>
                  <a:pt x="72" y="8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5E69F769-6514-FBCA-59B1-36565BD46DE6}"/>
              </a:ext>
            </a:extLst>
          </p:cNvPr>
          <p:cNvSpPr>
            <a:spLocks/>
          </p:cNvSpPr>
          <p:nvPr/>
        </p:nvSpPr>
        <p:spPr bwMode="auto">
          <a:xfrm>
            <a:off x="5695951" y="4684713"/>
            <a:ext cx="254000" cy="238125"/>
          </a:xfrm>
          <a:custGeom>
            <a:avLst/>
            <a:gdLst>
              <a:gd name="T0" fmla="*/ 65 w 160"/>
              <a:gd name="T1" fmla="*/ 150 h 150"/>
              <a:gd name="T2" fmla="*/ 64 w 160"/>
              <a:gd name="T3" fmla="*/ 150 h 150"/>
              <a:gd name="T4" fmla="*/ 64 w 160"/>
              <a:gd name="T5" fmla="*/ 146 h 150"/>
              <a:gd name="T6" fmla="*/ 144 w 160"/>
              <a:gd name="T7" fmla="*/ 66 h 150"/>
              <a:gd name="T8" fmla="*/ 155 w 160"/>
              <a:gd name="T9" fmla="*/ 41 h 150"/>
              <a:gd name="T10" fmla="*/ 144 w 160"/>
              <a:gd name="T11" fmla="*/ 16 h 150"/>
              <a:gd name="T12" fmla="*/ 119 w 160"/>
              <a:gd name="T13" fmla="*/ 5 h 150"/>
              <a:gd name="T14" fmla="*/ 94 w 160"/>
              <a:gd name="T15" fmla="*/ 16 h 150"/>
              <a:gd name="T16" fmla="*/ 13 w 160"/>
              <a:gd name="T17" fmla="*/ 97 h 150"/>
              <a:gd name="T18" fmla="*/ 5 w 160"/>
              <a:gd name="T19" fmla="*/ 117 h 150"/>
              <a:gd name="T20" fmla="*/ 13 w 160"/>
              <a:gd name="T21" fmla="*/ 137 h 150"/>
              <a:gd name="T22" fmla="*/ 33 w 160"/>
              <a:gd name="T23" fmla="*/ 145 h 150"/>
              <a:gd name="T24" fmla="*/ 53 w 160"/>
              <a:gd name="T25" fmla="*/ 137 h 150"/>
              <a:gd name="T26" fmla="*/ 102 w 160"/>
              <a:gd name="T27" fmla="*/ 88 h 150"/>
              <a:gd name="T28" fmla="*/ 102 w 160"/>
              <a:gd name="T29" fmla="*/ 59 h 150"/>
              <a:gd name="T30" fmla="*/ 73 w 160"/>
              <a:gd name="T31" fmla="*/ 59 h 150"/>
              <a:gd name="T32" fmla="*/ 32 w 160"/>
              <a:gd name="T33" fmla="*/ 101 h 150"/>
              <a:gd name="T34" fmla="*/ 32 w 160"/>
              <a:gd name="T35" fmla="*/ 119 h 150"/>
              <a:gd name="T36" fmla="*/ 51 w 160"/>
              <a:gd name="T37" fmla="*/ 119 h 150"/>
              <a:gd name="T38" fmla="*/ 87 w 160"/>
              <a:gd name="T39" fmla="*/ 84 h 150"/>
              <a:gd name="T40" fmla="*/ 90 w 160"/>
              <a:gd name="T41" fmla="*/ 84 h 150"/>
              <a:gd name="T42" fmla="*/ 90 w 160"/>
              <a:gd name="T43" fmla="*/ 87 h 150"/>
              <a:gd name="T44" fmla="*/ 55 w 160"/>
              <a:gd name="T45" fmla="*/ 123 h 150"/>
              <a:gd name="T46" fmla="*/ 42 w 160"/>
              <a:gd name="T47" fmla="*/ 128 h 150"/>
              <a:gd name="T48" fmla="*/ 29 w 160"/>
              <a:gd name="T49" fmla="*/ 123 h 150"/>
              <a:gd name="T50" fmla="*/ 29 w 160"/>
              <a:gd name="T51" fmla="*/ 97 h 150"/>
              <a:gd name="T52" fmla="*/ 70 w 160"/>
              <a:gd name="T53" fmla="*/ 56 h 150"/>
              <a:gd name="T54" fmla="*/ 105 w 160"/>
              <a:gd name="T55" fmla="*/ 56 h 150"/>
              <a:gd name="T56" fmla="*/ 105 w 160"/>
              <a:gd name="T57" fmla="*/ 91 h 150"/>
              <a:gd name="T58" fmla="*/ 56 w 160"/>
              <a:gd name="T59" fmla="*/ 140 h 150"/>
              <a:gd name="T60" fmla="*/ 33 w 160"/>
              <a:gd name="T61" fmla="*/ 150 h 150"/>
              <a:gd name="T62" fmla="*/ 9 w 160"/>
              <a:gd name="T63" fmla="*/ 140 h 150"/>
              <a:gd name="T64" fmla="*/ 0 w 160"/>
              <a:gd name="T65" fmla="*/ 117 h 150"/>
              <a:gd name="T66" fmla="*/ 9 w 160"/>
              <a:gd name="T67" fmla="*/ 93 h 150"/>
              <a:gd name="T68" fmla="*/ 91 w 160"/>
              <a:gd name="T69" fmla="*/ 12 h 150"/>
              <a:gd name="T70" fmla="*/ 119 w 160"/>
              <a:gd name="T71" fmla="*/ 0 h 150"/>
              <a:gd name="T72" fmla="*/ 148 w 160"/>
              <a:gd name="T73" fmla="*/ 12 h 150"/>
              <a:gd name="T74" fmla="*/ 160 w 160"/>
              <a:gd name="T75" fmla="*/ 41 h 150"/>
              <a:gd name="T76" fmla="*/ 148 w 160"/>
              <a:gd name="T77" fmla="*/ 69 h 150"/>
              <a:gd name="T78" fmla="*/ 67 w 160"/>
              <a:gd name="T79" fmla="*/ 150 h 150"/>
              <a:gd name="T80" fmla="*/ 65 w 160"/>
              <a:gd name="T81" fmla="*/ 15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50">
                <a:moveTo>
                  <a:pt x="65" y="150"/>
                </a:moveTo>
                <a:cubicBezTo>
                  <a:pt x="65" y="150"/>
                  <a:pt x="64" y="150"/>
                  <a:pt x="64" y="150"/>
                </a:cubicBezTo>
                <a:cubicBezTo>
                  <a:pt x="63" y="149"/>
                  <a:pt x="63" y="147"/>
                  <a:pt x="64" y="146"/>
                </a:cubicBezTo>
                <a:cubicBezTo>
                  <a:pt x="144" y="66"/>
                  <a:pt x="144" y="66"/>
                  <a:pt x="144" y="66"/>
                </a:cubicBezTo>
                <a:cubicBezTo>
                  <a:pt x="151" y="59"/>
                  <a:pt x="155" y="50"/>
                  <a:pt x="155" y="41"/>
                </a:cubicBezTo>
                <a:cubicBezTo>
                  <a:pt x="155" y="31"/>
                  <a:pt x="151" y="22"/>
                  <a:pt x="144" y="16"/>
                </a:cubicBezTo>
                <a:cubicBezTo>
                  <a:pt x="138" y="9"/>
                  <a:pt x="129" y="5"/>
                  <a:pt x="119" y="5"/>
                </a:cubicBezTo>
                <a:cubicBezTo>
                  <a:pt x="110" y="5"/>
                  <a:pt x="101" y="9"/>
                  <a:pt x="94" y="16"/>
                </a:cubicBezTo>
                <a:cubicBezTo>
                  <a:pt x="13" y="97"/>
                  <a:pt x="13" y="97"/>
                  <a:pt x="13" y="97"/>
                </a:cubicBezTo>
                <a:cubicBezTo>
                  <a:pt x="8" y="102"/>
                  <a:pt x="5" y="109"/>
                  <a:pt x="5" y="117"/>
                </a:cubicBezTo>
                <a:cubicBezTo>
                  <a:pt x="5" y="124"/>
                  <a:pt x="8" y="132"/>
                  <a:pt x="13" y="137"/>
                </a:cubicBezTo>
                <a:cubicBezTo>
                  <a:pt x="18" y="142"/>
                  <a:pt x="25" y="145"/>
                  <a:pt x="33" y="145"/>
                </a:cubicBezTo>
                <a:cubicBezTo>
                  <a:pt x="40" y="145"/>
                  <a:pt x="47" y="142"/>
                  <a:pt x="53" y="137"/>
                </a:cubicBezTo>
                <a:cubicBezTo>
                  <a:pt x="102" y="88"/>
                  <a:pt x="102" y="88"/>
                  <a:pt x="102" y="88"/>
                </a:cubicBezTo>
                <a:cubicBezTo>
                  <a:pt x="110" y="80"/>
                  <a:pt x="110" y="67"/>
                  <a:pt x="102" y="59"/>
                </a:cubicBezTo>
                <a:cubicBezTo>
                  <a:pt x="94" y="51"/>
                  <a:pt x="81" y="51"/>
                  <a:pt x="73" y="59"/>
                </a:cubicBezTo>
                <a:cubicBezTo>
                  <a:pt x="32" y="101"/>
                  <a:pt x="32" y="101"/>
                  <a:pt x="32" y="101"/>
                </a:cubicBezTo>
                <a:cubicBezTo>
                  <a:pt x="27" y="106"/>
                  <a:pt x="27" y="114"/>
                  <a:pt x="32" y="119"/>
                </a:cubicBezTo>
                <a:cubicBezTo>
                  <a:pt x="37" y="124"/>
                  <a:pt x="46" y="124"/>
                  <a:pt x="51" y="119"/>
                </a:cubicBezTo>
                <a:cubicBezTo>
                  <a:pt x="87" y="84"/>
                  <a:pt x="87" y="84"/>
                  <a:pt x="87" y="84"/>
                </a:cubicBezTo>
                <a:cubicBezTo>
                  <a:pt x="88" y="83"/>
                  <a:pt x="89" y="83"/>
                  <a:pt x="90" y="84"/>
                </a:cubicBezTo>
                <a:cubicBezTo>
                  <a:pt x="91" y="85"/>
                  <a:pt x="91" y="86"/>
                  <a:pt x="90" y="87"/>
                </a:cubicBezTo>
                <a:cubicBezTo>
                  <a:pt x="55" y="123"/>
                  <a:pt x="55" y="123"/>
                  <a:pt x="55" y="123"/>
                </a:cubicBezTo>
                <a:cubicBezTo>
                  <a:pt x="51" y="126"/>
                  <a:pt x="46" y="128"/>
                  <a:pt x="42" y="128"/>
                </a:cubicBezTo>
                <a:cubicBezTo>
                  <a:pt x="37" y="128"/>
                  <a:pt x="32" y="126"/>
                  <a:pt x="29" y="123"/>
                </a:cubicBezTo>
                <a:cubicBezTo>
                  <a:pt x="21" y="116"/>
                  <a:pt x="21" y="104"/>
                  <a:pt x="29" y="97"/>
                </a:cubicBezTo>
                <a:cubicBezTo>
                  <a:pt x="70" y="56"/>
                  <a:pt x="70" y="56"/>
                  <a:pt x="70" y="56"/>
                </a:cubicBezTo>
                <a:cubicBezTo>
                  <a:pt x="80" y="46"/>
                  <a:pt x="96" y="46"/>
                  <a:pt x="105" y="56"/>
                </a:cubicBezTo>
                <a:cubicBezTo>
                  <a:pt x="115" y="66"/>
                  <a:pt x="115" y="81"/>
                  <a:pt x="105" y="91"/>
                </a:cubicBezTo>
                <a:cubicBezTo>
                  <a:pt x="56" y="140"/>
                  <a:pt x="56" y="140"/>
                  <a:pt x="56" y="140"/>
                </a:cubicBezTo>
                <a:cubicBezTo>
                  <a:pt x="50" y="147"/>
                  <a:pt x="42" y="150"/>
                  <a:pt x="33" y="150"/>
                </a:cubicBezTo>
                <a:cubicBezTo>
                  <a:pt x="24" y="150"/>
                  <a:pt x="16" y="147"/>
                  <a:pt x="9" y="140"/>
                </a:cubicBezTo>
                <a:cubicBezTo>
                  <a:pt x="3" y="134"/>
                  <a:pt x="0" y="126"/>
                  <a:pt x="0" y="117"/>
                </a:cubicBezTo>
                <a:cubicBezTo>
                  <a:pt x="0" y="108"/>
                  <a:pt x="3" y="100"/>
                  <a:pt x="9" y="93"/>
                </a:cubicBezTo>
                <a:cubicBezTo>
                  <a:pt x="91" y="12"/>
                  <a:pt x="91" y="12"/>
                  <a:pt x="91" y="12"/>
                </a:cubicBezTo>
                <a:cubicBezTo>
                  <a:pt x="98" y="4"/>
                  <a:pt x="108" y="0"/>
                  <a:pt x="119" y="0"/>
                </a:cubicBezTo>
                <a:cubicBezTo>
                  <a:pt x="130" y="0"/>
                  <a:pt x="140" y="4"/>
                  <a:pt x="148" y="12"/>
                </a:cubicBezTo>
                <a:cubicBezTo>
                  <a:pt x="155" y="20"/>
                  <a:pt x="160" y="30"/>
                  <a:pt x="160" y="41"/>
                </a:cubicBezTo>
                <a:cubicBezTo>
                  <a:pt x="160" y="51"/>
                  <a:pt x="155" y="62"/>
                  <a:pt x="148" y="69"/>
                </a:cubicBezTo>
                <a:cubicBezTo>
                  <a:pt x="67" y="150"/>
                  <a:pt x="67" y="150"/>
                  <a:pt x="67" y="150"/>
                </a:cubicBezTo>
                <a:cubicBezTo>
                  <a:pt x="67" y="150"/>
                  <a:pt x="66" y="150"/>
                  <a:pt x="65" y="1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31DE8E0A-662F-C100-3FBB-4B90B2AB42E0}"/>
              </a:ext>
            </a:extLst>
          </p:cNvPr>
          <p:cNvSpPr>
            <a:spLocks noEditPoints="1"/>
          </p:cNvSpPr>
          <p:nvPr/>
        </p:nvSpPr>
        <p:spPr bwMode="auto">
          <a:xfrm>
            <a:off x="8505826" y="4676775"/>
            <a:ext cx="139700" cy="255588"/>
          </a:xfrm>
          <a:custGeom>
            <a:avLst/>
            <a:gdLst>
              <a:gd name="T0" fmla="*/ 85 w 88"/>
              <a:gd name="T1" fmla="*/ 0 h 161"/>
              <a:gd name="T2" fmla="*/ 3 w 88"/>
              <a:gd name="T3" fmla="*/ 0 h 161"/>
              <a:gd name="T4" fmla="*/ 0 w 88"/>
              <a:gd name="T5" fmla="*/ 3 h 161"/>
              <a:gd name="T6" fmla="*/ 0 w 88"/>
              <a:gd name="T7" fmla="*/ 158 h 161"/>
              <a:gd name="T8" fmla="*/ 2 w 88"/>
              <a:gd name="T9" fmla="*/ 160 h 161"/>
              <a:gd name="T10" fmla="*/ 4 w 88"/>
              <a:gd name="T11" fmla="*/ 160 h 161"/>
              <a:gd name="T12" fmla="*/ 44 w 88"/>
              <a:gd name="T13" fmla="*/ 126 h 161"/>
              <a:gd name="T14" fmla="*/ 84 w 88"/>
              <a:gd name="T15" fmla="*/ 160 h 161"/>
              <a:gd name="T16" fmla="*/ 85 w 88"/>
              <a:gd name="T17" fmla="*/ 160 h 161"/>
              <a:gd name="T18" fmla="*/ 86 w 88"/>
              <a:gd name="T19" fmla="*/ 160 h 161"/>
              <a:gd name="T20" fmla="*/ 88 w 88"/>
              <a:gd name="T21" fmla="*/ 158 h 161"/>
              <a:gd name="T22" fmla="*/ 88 w 88"/>
              <a:gd name="T23" fmla="*/ 3 h 161"/>
              <a:gd name="T24" fmla="*/ 85 w 88"/>
              <a:gd name="T25" fmla="*/ 0 h 161"/>
              <a:gd name="T26" fmla="*/ 83 w 88"/>
              <a:gd name="T27" fmla="*/ 153 h 161"/>
              <a:gd name="T28" fmla="*/ 45 w 88"/>
              <a:gd name="T29" fmla="*/ 121 h 161"/>
              <a:gd name="T30" fmla="*/ 44 w 88"/>
              <a:gd name="T31" fmla="*/ 121 h 161"/>
              <a:gd name="T32" fmla="*/ 42 w 88"/>
              <a:gd name="T33" fmla="*/ 121 h 161"/>
              <a:gd name="T34" fmla="*/ 5 w 88"/>
              <a:gd name="T35" fmla="*/ 153 h 161"/>
              <a:gd name="T36" fmla="*/ 5 w 88"/>
              <a:gd name="T37" fmla="*/ 5 h 161"/>
              <a:gd name="T38" fmla="*/ 83 w 88"/>
              <a:gd name="T39" fmla="*/ 5 h 161"/>
              <a:gd name="T40" fmla="*/ 83 w 88"/>
              <a:gd name="T41" fmla="*/ 153 h 161"/>
              <a:gd name="T42" fmla="*/ 21 w 88"/>
              <a:gd name="T43" fmla="*/ 70 h 161"/>
              <a:gd name="T44" fmla="*/ 35 w 88"/>
              <a:gd name="T45" fmla="*/ 70 h 161"/>
              <a:gd name="T46" fmla="*/ 35 w 88"/>
              <a:gd name="T47" fmla="*/ 84 h 161"/>
              <a:gd name="T48" fmla="*/ 38 w 88"/>
              <a:gd name="T49" fmla="*/ 87 h 161"/>
              <a:gd name="T50" fmla="*/ 50 w 88"/>
              <a:gd name="T51" fmla="*/ 87 h 161"/>
              <a:gd name="T52" fmla="*/ 52 w 88"/>
              <a:gd name="T53" fmla="*/ 84 h 161"/>
              <a:gd name="T54" fmla="*/ 52 w 88"/>
              <a:gd name="T55" fmla="*/ 70 h 161"/>
              <a:gd name="T56" fmla="*/ 66 w 88"/>
              <a:gd name="T57" fmla="*/ 70 h 161"/>
              <a:gd name="T58" fmla="*/ 69 w 88"/>
              <a:gd name="T59" fmla="*/ 68 h 161"/>
              <a:gd name="T60" fmla="*/ 69 w 88"/>
              <a:gd name="T61" fmla="*/ 56 h 161"/>
              <a:gd name="T62" fmla="*/ 66 w 88"/>
              <a:gd name="T63" fmla="*/ 53 h 161"/>
              <a:gd name="T64" fmla="*/ 52 w 88"/>
              <a:gd name="T65" fmla="*/ 53 h 161"/>
              <a:gd name="T66" fmla="*/ 52 w 88"/>
              <a:gd name="T67" fmla="*/ 39 h 161"/>
              <a:gd name="T68" fmla="*/ 50 w 88"/>
              <a:gd name="T69" fmla="*/ 37 h 161"/>
              <a:gd name="T70" fmla="*/ 38 w 88"/>
              <a:gd name="T71" fmla="*/ 37 h 161"/>
              <a:gd name="T72" fmla="*/ 35 w 88"/>
              <a:gd name="T73" fmla="*/ 39 h 161"/>
              <a:gd name="T74" fmla="*/ 35 w 88"/>
              <a:gd name="T75" fmla="*/ 53 h 161"/>
              <a:gd name="T76" fmla="*/ 21 w 88"/>
              <a:gd name="T77" fmla="*/ 53 h 161"/>
              <a:gd name="T78" fmla="*/ 19 w 88"/>
              <a:gd name="T79" fmla="*/ 56 h 161"/>
              <a:gd name="T80" fmla="*/ 19 w 88"/>
              <a:gd name="T81" fmla="*/ 68 h 161"/>
              <a:gd name="T82" fmla="*/ 21 w 88"/>
              <a:gd name="T83" fmla="*/ 70 h 161"/>
              <a:gd name="T84" fmla="*/ 24 w 88"/>
              <a:gd name="T85" fmla="*/ 58 h 161"/>
              <a:gd name="T86" fmla="*/ 38 w 88"/>
              <a:gd name="T87" fmla="*/ 58 h 161"/>
              <a:gd name="T88" fmla="*/ 40 w 88"/>
              <a:gd name="T89" fmla="*/ 56 h 161"/>
              <a:gd name="T90" fmla="*/ 40 w 88"/>
              <a:gd name="T91" fmla="*/ 42 h 161"/>
              <a:gd name="T92" fmla="*/ 48 w 88"/>
              <a:gd name="T93" fmla="*/ 42 h 161"/>
              <a:gd name="T94" fmla="*/ 48 w 88"/>
              <a:gd name="T95" fmla="*/ 56 h 161"/>
              <a:gd name="T96" fmla="*/ 50 w 88"/>
              <a:gd name="T97" fmla="*/ 58 h 161"/>
              <a:gd name="T98" fmla="*/ 64 w 88"/>
              <a:gd name="T99" fmla="*/ 58 h 161"/>
              <a:gd name="T100" fmla="*/ 64 w 88"/>
              <a:gd name="T101" fmla="*/ 65 h 161"/>
              <a:gd name="T102" fmla="*/ 50 w 88"/>
              <a:gd name="T103" fmla="*/ 65 h 161"/>
              <a:gd name="T104" fmla="*/ 48 w 88"/>
              <a:gd name="T105" fmla="*/ 68 h 161"/>
              <a:gd name="T106" fmla="*/ 48 w 88"/>
              <a:gd name="T107" fmla="*/ 82 h 161"/>
              <a:gd name="T108" fmla="*/ 40 w 88"/>
              <a:gd name="T109" fmla="*/ 82 h 161"/>
              <a:gd name="T110" fmla="*/ 40 w 88"/>
              <a:gd name="T111" fmla="*/ 68 h 161"/>
              <a:gd name="T112" fmla="*/ 38 w 88"/>
              <a:gd name="T113" fmla="*/ 65 h 161"/>
              <a:gd name="T114" fmla="*/ 24 w 88"/>
              <a:gd name="T115" fmla="*/ 65 h 161"/>
              <a:gd name="T116" fmla="*/ 24 w 88"/>
              <a:gd name="T117" fmla="*/ 5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8" h="161">
                <a:moveTo>
                  <a:pt x="85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9"/>
                  <a:pt x="1" y="160"/>
                  <a:pt x="2" y="160"/>
                </a:cubicBezTo>
                <a:cubicBezTo>
                  <a:pt x="2" y="161"/>
                  <a:pt x="3" y="160"/>
                  <a:pt x="4" y="160"/>
                </a:cubicBezTo>
                <a:cubicBezTo>
                  <a:pt x="44" y="126"/>
                  <a:pt x="44" y="126"/>
                  <a:pt x="44" y="126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4" y="160"/>
                  <a:pt x="85" y="160"/>
                  <a:pt x="85" y="160"/>
                </a:cubicBezTo>
                <a:cubicBezTo>
                  <a:pt x="86" y="160"/>
                  <a:pt x="86" y="160"/>
                  <a:pt x="86" y="160"/>
                </a:cubicBezTo>
                <a:cubicBezTo>
                  <a:pt x="87" y="160"/>
                  <a:pt x="88" y="159"/>
                  <a:pt x="88" y="158"/>
                </a:cubicBezTo>
                <a:cubicBezTo>
                  <a:pt x="88" y="3"/>
                  <a:pt x="88" y="3"/>
                  <a:pt x="88" y="3"/>
                </a:cubicBezTo>
                <a:cubicBezTo>
                  <a:pt x="88" y="1"/>
                  <a:pt x="87" y="0"/>
                  <a:pt x="85" y="0"/>
                </a:cubicBezTo>
                <a:close/>
                <a:moveTo>
                  <a:pt x="83" y="153"/>
                </a:moveTo>
                <a:cubicBezTo>
                  <a:pt x="45" y="121"/>
                  <a:pt x="45" y="121"/>
                  <a:pt x="45" y="121"/>
                </a:cubicBezTo>
                <a:cubicBezTo>
                  <a:pt x="45" y="121"/>
                  <a:pt x="44" y="121"/>
                  <a:pt x="44" y="121"/>
                </a:cubicBezTo>
                <a:cubicBezTo>
                  <a:pt x="43" y="121"/>
                  <a:pt x="43" y="121"/>
                  <a:pt x="42" y="121"/>
                </a:cubicBezTo>
                <a:cubicBezTo>
                  <a:pt x="5" y="153"/>
                  <a:pt x="5" y="153"/>
                  <a:pt x="5" y="153"/>
                </a:cubicBezTo>
                <a:cubicBezTo>
                  <a:pt x="5" y="5"/>
                  <a:pt x="5" y="5"/>
                  <a:pt x="5" y="5"/>
                </a:cubicBezTo>
                <a:cubicBezTo>
                  <a:pt x="83" y="5"/>
                  <a:pt x="83" y="5"/>
                  <a:pt x="83" y="5"/>
                </a:cubicBezTo>
                <a:lnTo>
                  <a:pt x="83" y="153"/>
                </a:lnTo>
                <a:close/>
                <a:moveTo>
                  <a:pt x="21" y="70"/>
                </a:moveTo>
                <a:cubicBezTo>
                  <a:pt x="35" y="70"/>
                  <a:pt x="35" y="70"/>
                  <a:pt x="35" y="70"/>
                </a:cubicBezTo>
                <a:cubicBezTo>
                  <a:pt x="35" y="84"/>
                  <a:pt x="35" y="84"/>
                  <a:pt x="35" y="84"/>
                </a:cubicBezTo>
                <a:cubicBezTo>
                  <a:pt x="35" y="85"/>
                  <a:pt x="37" y="87"/>
                  <a:pt x="38" y="87"/>
                </a:cubicBezTo>
                <a:cubicBezTo>
                  <a:pt x="50" y="87"/>
                  <a:pt x="50" y="87"/>
                  <a:pt x="50" y="87"/>
                </a:cubicBezTo>
                <a:cubicBezTo>
                  <a:pt x="51" y="87"/>
                  <a:pt x="52" y="85"/>
                  <a:pt x="52" y="84"/>
                </a:cubicBezTo>
                <a:cubicBezTo>
                  <a:pt x="52" y="70"/>
                  <a:pt x="52" y="70"/>
                  <a:pt x="52" y="70"/>
                </a:cubicBezTo>
                <a:cubicBezTo>
                  <a:pt x="66" y="70"/>
                  <a:pt x="66" y="70"/>
                  <a:pt x="66" y="70"/>
                </a:cubicBezTo>
                <a:cubicBezTo>
                  <a:pt x="68" y="70"/>
                  <a:pt x="69" y="69"/>
                  <a:pt x="69" y="68"/>
                </a:cubicBezTo>
                <a:cubicBezTo>
                  <a:pt x="69" y="56"/>
                  <a:pt x="69" y="56"/>
                  <a:pt x="69" y="56"/>
                </a:cubicBezTo>
                <a:cubicBezTo>
                  <a:pt x="69" y="54"/>
                  <a:pt x="68" y="53"/>
                  <a:pt x="66" y="53"/>
                </a:cubicBezTo>
                <a:cubicBezTo>
                  <a:pt x="52" y="53"/>
                  <a:pt x="52" y="53"/>
                  <a:pt x="52" y="53"/>
                </a:cubicBezTo>
                <a:cubicBezTo>
                  <a:pt x="52" y="39"/>
                  <a:pt x="52" y="39"/>
                  <a:pt x="52" y="39"/>
                </a:cubicBezTo>
                <a:cubicBezTo>
                  <a:pt x="52" y="38"/>
                  <a:pt x="51" y="37"/>
                  <a:pt x="50" y="37"/>
                </a:cubicBezTo>
                <a:cubicBezTo>
                  <a:pt x="38" y="37"/>
                  <a:pt x="38" y="37"/>
                  <a:pt x="38" y="37"/>
                </a:cubicBezTo>
                <a:cubicBezTo>
                  <a:pt x="37" y="37"/>
                  <a:pt x="35" y="38"/>
                  <a:pt x="35" y="39"/>
                </a:cubicBezTo>
                <a:cubicBezTo>
                  <a:pt x="35" y="53"/>
                  <a:pt x="35" y="53"/>
                  <a:pt x="35" y="53"/>
                </a:cubicBezTo>
                <a:cubicBezTo>
                  <a:pt x="21" y="53"/>
                  <a:pt x="21" y="53"/>
                  <a:pt x="21" y="53"/>
                </a:cubicBezTo>
                <a:cubicBezTo>
                  <a:pt x="20" y="53"/>
                  <a:pt x="19" y="54"/>
                  <a:pt x="19" y="56"/>
                </a:cubicBezTo>
                <a:cubicBezTo>
                  <a:pt x="19" y="68"/>
                  <a:pt x="19" y="68"/>
                  <a:pt x="19" y="68"/>
                </a:cubicBezTo>
                <a:cubicBezTo>
                  <a:pt x="19" y="69"/>
                  <a:pt x="20" y="70"/>
                  <a:pt x="21" y="70"/>
                </a:cubicBezTo>
                <a:close/>
                <a:moveTo>
                  <a:pt x="24" y="58"/>
                </a:moveTo>
                <a:cubicBezTo>
                  <a:pt x="38" y="58"/>
                  <a:pt x="38" y="58"/>
                  <a:pt x="38" y="58"/>
                </a:cubicBezTo>
                <a:cubicBezTo>
                  <a:pt x="39" y="58"/>
                  <a:pt x="40" y="57"/>
                  <a:pt x="40" y="56"/>
                </a:cubicBezTo>
                <a:cubicBezTo>
                  <a:pt x="40" y="42"/>
                  <a:pt x="40" y="42"/>
                  <a:pt x="40" y="42"/>
                </a:cubicBezTo>
                <a:cubicBezTo>
                  <a:pt x="48" y="42"/>
                  <a:pt x="48" y="42"/>
                  <a:pt x="48" y="42"/>
                </a:cubicBezTo>
                <a:cubicBezTo>
                  <a:pt x="48" y="56"/>
                  <a:pt x="48" y="56"/>
                  <a:pt x="48" y="56"/>
                </a:cubicBezTo>
                <a:cubicBezTo>
                  <a:pt x="48" y="57"/>
                  <a:pt x="49" y="58"/>
                  <a:pt x="50" y="58"/>
                </a:cubicBezTo>
                <a:cubicBezTo>
                  <a:pt x="64" y="58"/>
                  <a:pt x="64" y="58"/>
                  <a:pt x="64" y="58"/>
                </a:cubicBezTo>
                <a:cubicBezTo>
                  <a:pt x="64" y="65"/>
                  <a:pt x="64" y="65"/>
                  <a:pt x="64" y="65"/>
                </a:cubicBezTo>
                <a:cubicBezTo>
                  <a:pt x="50" y="65"/>
                  <a:pt x="50" y="65"/>
                  <a:pt x="50" y="65"/>
                </a:cubicBezTo>
                <a:cubicBezTo>
                  <a:pt x="49" y="65"/>
                  <a:pt x="48" y="66"/>
                  <a:pt x="48" y="68"/>
                </a:cubicBezTo>
                <a:cubicBezTo>
                  <a:pt x="48" y="82"/>
                  <a:pt x="48" y="82"/>
                  <a:pt x="48" y="82"/>
                </a:cubicBezTo>
                <a:cubicBezTo>
                  <a:pt x="40" y="82"/>
                  <a:pt x="40" y="82"/>
                  <a:pt x="40" y="82"/>
                </a:cubicBezTo>
                <a:cubicBezTo>
                  <a:pt x="40" y="68"/>
                  <a:pt x="40" y="68"/>
                  <a:pt x="40" y="68"/>
                </a:cubicBezTo>
                <a:cubicBezTo>
                  <a:pt x="40" y="66"/>
                  <a:pt x="39" y="65"/>
                  <a:pt x="38" y="65"/>
                </a:cubicBezTo>
                <a:cubicBezTo>
                  <a:pt x="24" y="65"/>
                  <a:pt x="24" y="65"/>
                  <a:pt x="24" y="65"/>
                </a:cubicBezTo>
                <a:lnTo>
                  <a:pt x="24" y="5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01D60E52-8983-CAD0-E0D3-7A933C877661}"/>
              </a:ext>
            </a:extLst>
          </p:cNvPr>
          <p:cNvSpPr>
            <a:spLocks noEditPoints="1"/>
          </p:cNvSpPr>
          <p:nvPr/>
        </p:nvSpPr>
        <p:spPr bwMode="auto">
          <a:xfrm>
            <a:off x="9056688" y="4676775"/>
            <a:ext cx="138113" cy="255588"/>
          </a:xfrm>
          <a:custGeom>
            <a:avLst/>
            <a:gdLst>
              <a:gd name="T0" fmla="*/ 85 w 87"/>
              <a:gd name="T1" fmla="*/ 0 h 161"/>
              <a:gd name="T2" fmla="*/ 3 w 87"/>
              <a:gd name="T3" fmla="*/ 0 h 161"/>
              <a:gd name="T4" fmla="*/ 0 w 87"/>
              <a:gd name="T5" fmla="*/ 3 h 161"/>
              <a:gd name="T6" fmla="*/ 0 w 87"/>
              <a:gd name="T7" fmla="*/ 158 h 161"/>
              <a:gd name="T8" fmla="*/ 2 w 87"/>
              <a:gd name="T9" fmla="*/ 160 h 161"/>
              <a:gd name="T10" fmla="*/ 4 w 87"/>
              <a:gd name="T11" fmla="*/ 160 h 161"/>
              <a:gd name="T12" fmla="*/ 44 w 87"/>
              <a:gd name="T13" fmla="*/ 126 h 161"/>
              <a:gd name="T14" fmla="*/ 84 w 87"/>
              <a:gd name="T15" fmla="*/ 160 h 161"/>
              <a:gd name="T16" fmla="*/ 85 w 87"/>
              <a:gd name="T17" fmla="*/ 160 h 161"/>
              <a:gd name="T18" fmla="*/ 86 w 87"/>
              <a:gd name="T19" fmla="*/ 160 h 161"/>
              <a:gd name="T20" fmla="*/ 87 w 87"/>
              <a:gd name="T21" fmla="*/ 158 h 161"/>
              <a:gd name="T22" fmla="*/ 87 w 87"/>
              <a:gd name="T23" fmla="*/ 3 h 161"/>
              <a:gd name="T24" fmla="*/ 85 w 87"/>
              <a:gd name="T25" fmla="*/ 0 h 161"/>
              <a:gd name="T26" fmla="*/ 83 w 87"/>
              <a:gd name="T27" fmla="*/ 153 h 161"/>
              <a:gd name="T28" fmla="*/ 45 w 87"/>
              <a:gd name="T29" fmla="*/ 121 h 161"/>
              <a:gd name="T30" fmla="*/ 44 w 87"/>
              <a:gd name="T31" fmla="*/ 121 h 161"/>
              <a:gd name="T32" fmla="*/ 42 w 87"/>
              <a:gd name="T33" fmla="*/ 121 h 161"/>
              <a:gd name="T34" fmla="*/ 5 w 87"/>
              <a:gd name="T35" fmla="*/ 153 h 161"/>
              <a:gd name="T36" fmla="*/ 5 w 87"/>
              <a:gd name="T37" fmla="*/ 5 h 161"/>
              <a:gd name="T38" fmla="*/ 83 w 87"/>
              <a:gd name="T39" fmla="*/ 5 h 161"/>
              <a:gd name="T40" fmla="*/ 83 w 87"/>
              <a:gd name="T41" fmla="*/ 153 h 161"/>
              <a:gd name="T42" fmla="*/ 21 w 87"/>
              <a:gd name="T43" fmla="*/ 70 h 161"/>
              <a:gd name="T44" fmla="*/ 66 w 87"/>
              <a:gd name="T45" fmla="*/ 70 h 161"/>
              <a:gd name="T46" fmla="*/ 69 w 87"/>
              <a:gd name="T47" fmla="*/ 68 h 161"/>
              <a:gd name="T48" fmla="*/ 69 w 87"/>
              <a:gd name="T49" fmla="*/ 56 h 161"/>
              <a:gd name="T50" fmla="*/ 66 w 87"/>
              <a:gd name="T51" fmla="*/ 53 h 161"/>
              <a:gd name="T52" fmla="*/ 21 w 87"/>
              <a:gd name="T53" fmla="*/ 53 h 161"/>
              <a:gd name="T54" fmla="*/ 19 w 87"/>
              <a:gd name="T55" fmla="*/ 56 h 161"/>
              <a:gd name="T56" fmla="*/ 19 w 87"/>
              <a:gd name="T57" fmla="*/ 68 h 161"/>
              <a:gd name="T58" fmla="*/ 21 w 87"/>
              <a:gd name="T59" fmla="*/ 70 h 161"/>
              <a:gd name="T60" fmla="*/ 24 w 87"/>
              <a:gd name="T61" fmla="*/ 58 h 161"/>
              <a:gd name="T62" fmla="*/ 64 w 87"/>
              <a:gd name="T63" fmla="*/ 58 h 161"/>
              <a:gd name="T64" fmla="*/ 64 w 87"/>
              <a:gd name="T65" fmla="*/ 65 h 161"/>
              <a:gd name="T66" fmla="*/ 24 w 87"/>
              <a:gd name="T67" fmla="*/ 65 h 161"/>
              <a:gd name="T68" fmla="*/ 24 w 87"/>
              <a:gd name="T69" fmla="*/ 5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7" h="161">
                <a:moveTo>
                  <a:pt x="85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9"/>
                  <a:pt x="1" y="160"/>
                  <a:pt x="2" y="160"/>
                </a:cubicBezTo>
                <a:cubicBezTo>
                  <a:pt x="2" y="161"/>
                  <a:pt x="3" y="160"/>
                  <a:pt x="4" y="160"/>
                </a:cubicBezTo>
                <a:cubicBezTo>
                  <a:pt x="44" y="126"/>
                  <a:pt x="44" y="126"/>
                  <a:pt x="44" y="126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4" y="160"/>
                  <a:pt x="85" y="160"/>
                  <a:pt x="85" y="160"/>
                </a:cubicBezTo>
                <a:cubicBezTo>
                  <a:pt x="85" y="160"/>
                  <a:pt x="86" y="160"/>
                  <a:pt x="86" y="160"/>
                </a:cubicBezTo>
                <a:cubicBezTo>
                  <a:pt x="87" y="160"/>
                  <a:pt x="87" y="159"/>
                  <a:pt x="87" y="158"/>
                </a:cubicBezTo>
                <a:cubicBezTo>
                  <a:pt x="87" y="3"/>
                  <a:pt x="87" y="3"/>
                  <a:pt x="87" y="3"/>
                </a:cubicBezTo>
                <a:cubicBezTo>
                  <a:pt x="87" y="1"/>
                  <a:pt x="86" y="0"/>
                  <a:pt x="85" y="0"/>
                </a:cubicBezTo>
                <a:close/>
                <a:moveTo>
                  <a:pt x="83" y="153"/>
                </a:moveTo>
                <a:cubicBezTo>
                  <a:pt x="45" y="121"/>
                  <a:pt x="45" y="121"/>
                  <a:pt x="45" y="121"/>
                </a:cubicBezTo>
                <a:cubicBezTo>
                  <a:pt x="45" y="121"/>
                  <a:pt x="44" y="121"/>
                  <a:pt x="44" y="121"/>
                </a:cubicBezTo>
                <a:cubicBezTo>
                  <a:pt x="43" y="121"/>
                  <a:pt x="43" y="121"/>
                  <a:pt x="42" y="121"/>
                </a:cubicBezTo>
                <a:cubicBezTo>
                  <a:pt x="5" y="153"/>
                  <a:pt x="5" y="153"/>
                  <a:pt x="5" y="153"/>
                </a:cubicBezTo>
                <a:cubicBezTo>
                  <a:pt x="5" y="5"/>
                  <a:pt x="5" y="5"/>
                  <a:pt x="5" y="5"/>
                </a:cubicBezTo>
                <a:cubicBezTo>
                  <a:pt x="83" y="5"/>
                  <a:pt x="83" y="5"/>
                  <a:pt x="83" y="5"/>
                </a:cubicBezTo>
                <a:lnTo>
                  <a:pt x="83" y="153"/>
                </a:lnTo>
                <a:close/>
                <a:moveTo>
                  <a:pt x="21" y="70"/>
                </a:moveTo>
                <a:cubicBezTo>
                  <a:pt x="66" y="70"/>
                  <a:pt x="66" y="70"/>
                  <a:pt x="66" y="70"/>
                </a:cubicBezTo>
                <a:cubicBezTo>
                  <a:pt x="68" y="70"/>
                  <a:pt x="69" y="69"/>
                  <a:pt x="69" y="68"/>
                </a:cubicBezTo>
                <a:cubicBezTo>
                  <a:pt x="69" y="56"/>
                  <a:pt x="69" y="56"/>
                  <a:pt x="69" y="56"/>
                </a:cubicBezTo>
                <a:cubicBezTo>
                  <a:pt x="69" y="54"/>
                  <a:pt x="68" y="53"/>
                  <a:pt x="66" y="53"/>
                </a:cubicBezTo>
                <a:cubicBezTo>
                  <a:pt x="21" y="53"/>
                  <a:pt x="21" y="53"/>
                  <a:pt x="21" y="53"/>
                </a:cubicBezTo>
                <a:cubicBezTo>
                  <a:pt x="20" y="53"/>
                  <a:pt x="19" y="54"/>
                  <a:pt x="19" y="56"/>
                </a:cubicBezTo>
                <a:cubicBezTo>
                  <a:pt x="19" y="68"/>
                  <a:pt x="19" y="68"/>
                  <a:pt x="19" y="68"/>
                </a:cubicBezTo>
                <a:cubicBezTo>
                  <a:pt x="19" y="69"/>
                  <a:pt x="20" y="70"/>
                  <a:pt x="21" y="70"/>
                </a:cubicBezTo>
                <a:close/>
                <a:moveTo>
                  <a:pt x="24" y="58"/>
                </a:moveTo>
                <a:cubicBezTo>
                  <a:pt x="64" y="58"/>
                  <a:pt x="64" y="58"/>
                  <a:pt x="64" y="58"/>
                </a:cubicBezTo>
                <a:cubicBezTo>
                  <a:pt x="64" y="65"/>
                  <a:pt x="64" y="65"/>
                  <a:pt x="64" y="65"/>
                </a:cubicBezTo>
                <a:cubicBezTo>
                  <a:pt x="24" y="65"/>
                  <a:pt x="24" y="65"/>
                  <a:pt x="24" y="65"/>
                </a:cubicBezTo>
                <a:lnTo>
                  <a:pt x="24" y="5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01442232-C29A-B7CD-7629-0E1242A2E349}"/>
              </a:ext>
            </a:extLst>
          </p:cNvPr>
          <p:cNvSpPr>
            <a:spLocks noEditPoints="1"/>
          </p:cNvSpPr>
          <p:nvPr/>
        </p:nvSpPr>
        <p:spPr bwMode="auto">
          <a:xfrm>
            <a:off x="1852613" y="5227638"/>
            <a:ext cx="233363" cy="254000"/>
          </a:xfrm>
          <a:custGeom>
            <a:avLst/>
            <a:gdLst>
              <a:gd name="T0" fmla="*/ 10 w 147"/>
              <a:gd name="T1" fmla="*/ 138 h 160"/>
              <a:gd name="T2" fmla="*/ 7 w 147"/>
              <a:gd name="T3" fmla="*/ 158 h 160"/>
              <a:gd name="T4" fmla="*/ 137 w 147"/>
              <a:gd name="T5" fmla="*/ 160 h 160"/>
              <a:gd name="T6" fmla="*/ 140 w 147"/>
              <a:gd name="T7" fmla="*/ 140 h 160"/>
              <a:gd name="T8" fmla="*/ 135 w 147"/>
              <a:gd name="T9" fmla="*/ 156 h 160"/>
              <a:gd name="T10" fmla="*/ 12 w 147"/>
              <a:gd name="T11" fmla="*/ 143 h 160"/>
              <a:gd name="T12" fmla="*/ 135 w 147"/>
              <a:gd name="T13" fmla="*/ 156 h 160"/>
              <a:gd name="T14" fmla="*/ 85 w 147"/>
              <a:gd name="T15" fmla="*/ 132 h 160"/>
              <a:gd name="T16" fmla="*/ 83 w 147"/>
              <a:gd name="T17" fmla="*/ 61 h 160"/>
              <a:gd name="T18" fmla="*/ 62 w 147"/>
              <a:gd name="T19" fmla="*/ 63 h 160"/>
              <a:gd name="T20" fmla="*/ 64 w 147"/>
              <a:gd name="T21" fmla="*/ 134 h 160"/>
              <a:gd name="T22" fmla="*/ 66 w 147"/>
              <a:gd name="T23" fmla="*/ 66 h 160"/>
              <a:gd name="T24" fmla="*/ 80 w 147"/>
              <a:gd name="T25" fmla="*/ 129 h 160"/>
              <a:gd name="T26" fmla="*/ 66 w 147"/>
              <a:gd name="T27" fmla="*/ 66 h 160"/>
              <a:gd name="T28" fmla="*/ 122 w 147"/>
              <a:gd name="T29" fmla="*/ 132 h 160"/>
              <a:gd name="T30" fmla="*/ 120 w 147"/>
              <a:gd name="T31" fmla="*/ 61 h 160"/>
              <a:gd name="T32" fmla="*/ 99 w 147"/>
              <a:gd name="T33" fmla="*/ 63 h 160"/>
              <a:gd name="T34" fmla="*/ 101 w 147"/>
              <a:gd name="T35" fmla="*/ 134 h 160"/>
              <a:gd name="T36" fmla="*/ 104 w 147"/>
              <a:gd name="T37" fmla="*/ 66 h 160"/>
              <a:gd name="T38" fmla="*/ 118 w 147"/>
              <a:gd name="T39" fmla="*/ 129 h 160"/>
              <a:gd name="T40" fmla="*/ 104 w 147"/>
              <a:gd name="T41" fmla="*/ 66 h 160"/>
              <a:gd name="T42" fmla="*/ 48 w 147"/>
              <a:gd name="T43" fmla="*/ 132 h 160"/>
              <a:gd name="T44" fmla="*/ 45 w 147"/>
              <a:gd name="T45" fmla="*/ 61 h 160"/>
              <a:gd name="T46" fmla="*/ 24 w 147"/>
              <a:gd name="T47" fmla="*/ 63 h 160"/>
              <a:gd name="T48" fmla="*/ 27 w 147"/>
              <a:gd name="T49" fmla="*/ 134 h 160"/>
              <a:gd name="T50" fmla="*/ 29 w 147"/>
              <a:gd name="T51" fmla="*/ 66 h 160"/>
              <a:gd name="T52" fmla="*/ 43 w 147"/>
              <a:gd name="T53" fmla="*/ 129 h 160"/>
              <a:gd name="T54" fmla="*/ 29 w 147"/>
              <a:gd name="T55" fmla="*/ 66 h 160"/>
              <a:gd name="T56" fmla="*/ 75 w 147"/>
              <a:gd name="T57" fmla="*/ 1 h 160"/>
              <a:gd name="T58" fmla="*/ 1 w 147"/>
              <a:gd name="T59" fmla="*/ 40 h 160"/>
              <a:gd name="T60" fmla="*/ 0 w 147"/>
              <a:gd name="T61" fmla="*/ 54 h 160"/>
              <a:gd name="T62" fmla="*/ 144 w 147"/>
              <a:gd name="T63" fmla="*/ 56 h 160"/>
              <a:gd name="T64" fmla="*/ 147 w 147"/>
              <a:gd name="T65" fmla="*/ 42 h 160"/>
              <a:gd name="T66" fmla="*/ 142 w 147"/>
              <a:gd name="T67" fmla="*/ 51 h 160"/>
              <a:gd name="T68" fmla="*/ 5 w 147"/>
              <a:gd name="T69" fmla="*/ 44 h 160"/>
              <a:gd name="T70" fmla="*/ 142 w 147"/>
              <a:gd name="T71" fmla="*/ 44 h 160"/>
              <a:gd name="T72" fmla="*/ 72 w 147"/>
              <a:gd name="T73" fmla="*/ 9 h 160"/>
              <a:gd name="T74" fmla="*/ 10 w 147"/>
              <a:gd name="T75" fmla="*/ 46 h 160"/>
              <a:gd name="T76" fmla="*/ 135 w 147"/>
              <a:gd name="T77" fmla="*/ 48 h 160"/>
              <a:gd name="T78" fmla="*/ 137 w 147"/>
              <a:gd name="T79" fmla="*/ 46 h 160"/>
              <a:gd name="T80" fmla="*/ 75 w 147"/>
              <a:gd name="T81" fmla="*/ 9 h 160"/>
              <a:gd name="T82" fmla="*/ 126 w 147"/>
              <a:gd name="T83" fmla="*/ 43 h 160"/>
              <a:gd name="T84" fmla="*/ 73 w 147"/>
              <a:gd name="T85" fmla="*/ 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7" h="160">
                <a:moveTo>
                  <a:pt x="137" y="138"/>
                </a:moveTo>
                <a:cubicBezTo>
                  <a:pt x="10" y="138"/>
                  <a:pt x="10" y="138"/>
                  <a:pt x="10" y="138"/>
                </a:cubicBezTo>
                <a:cubicBezTo>
                  <a:pt x="8" y="138"/>
                  <a:pt x="7" y="139"/>
                  <a:pt x="7" y="140"/>
                </a:cubicBezTo>
                <a:cubicBezTo>
                  <a:pt x="7" y="158"/>
                  <a:pt x="7" y="158"/>
                  <a:pt x="7" y="158"/>
                </a:cubicBezTo>
                <a:cubicBezTo>
                  <a:pt x="7" y="159"/>
                  <a:pt x="8" y="160"/>
                  <a:pt x="10" y="160"/>
                </a:cubicBezTo>
                <a:cubicBezTo>
                  <a:pt x="137" y="160"/>
                  <a:pt x="137" y="160"/>
                  <a:pt x="137" y="160"/>
                </a:cubicBezTo>
                <a:cubicBezTo>
                  <a:pt x="138" y="160"/>
                  <a:pt x="140" y="159"/>
                  <a:pt x="140" y="158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0" y="139"/>
                  <a:pt x="138" y="138"/>
                  <a:pt x="137" y="138"/>
                </a:cubicBezTo>
                <a:close/>
                <a:moveTo>
                  <a:pt x="135" y="156"/>
                </a:moveTo>
                <a:cubicBezTo>
                  <a:pt x="12" y="156"/>
                  <a:pt x="12" y="156"/>
                  <a:pt x="12" y="156"/>
                </a:cubicBezTo>
                <a:cubicBezTo>
                  <a:pt x="12" y="143"/>
                  <a:pt x="12" y="143"/>
                  <a:pt x="12" y="143"/>
                </a:cubicBezTo>
                <a:cubicBezTo>
                  <a:pt x="135" y="143"/>
                  <a:pt x="135" y="143"/>
                  <a:pt x="135" y="143"/>
                </a:cubicBezTo>
                <a:lnTo>
                  <a:pt x="135" y="156"/>
                </a:lnTo>
                <a:close/>
                <a:moveTo>
                  <a:pt x="83" y="134"/>
                </a:moveTo>
                <a:cubicBezTo>
                  <a:pt x="84" y="134"/>
                  <a:pt x="85" y="133"/>
                  <a:pt x="85" y="132"/>
                </a:cubicBezTo>
                <a:cubicBezTo>
                  <a:pt x="85" y="63"/>
                  <a:pt x="85" y="63"/>
                  <a:pt x="85" y="63"/>
                </a:cubicBezTo>
                <a:cubicBezTo>
                  <a:pt x="85" y="62"/>
                  <a:pt x="84" y="61"/>
                  <a:pt x="83" y="61"/>
                </a:cubicBezTo>
                <a:cubicBezTo>
                  <a:pt x="64" y="61"/>
                  <a:pt x="64" y="61"/>
                  <a:pt x="64" y="61"/>
                </a:cubicBezTo>
                <a:cubicBezTo>
                  <a:pt x="63" y="61"/>
                  <a:pt x="62" y="62"/>
                  <a:pt x="62" y="63"/>
                </a:cubicBezTo>
                <a:cubicBezTo>
                  <a:pt x="62" y="132"/>
                  <a:pt x="62" y="132"/>
                  <a:pt x="62" y="132"/>
                </a:cubicBezTo>
                <a:cubicBezTo>
                  <a:pt x="62" y="133"/>
                  <a:pt x="63" y="134"/>
                  <a:pt x="64" y="134"/>
                </a:cubicBezTo>
                <a:lnTo>
                  <a:pt x="83" y="134"/>
                </a:lnTo>
                <a:close/>
                <a:moveTo>
                  <a:pt x="66" y="66"/>
                </a:moveTo>
                <a:cubicBezTo>
                  <a:pt x="80" y="66"/>
                  <a:pt x="80" y="66"/>
                  <a:pt x="80" y="66"/>
                </a:cubicBezTo>
                <a:cubicBezTo>
                  <a:pt x="80" y="129"/>
                  <a:pt x="80" y="129"/>
                  <a:pt x="80" y="129"/>
                </a:cubicBezTo>
                <a:cubicBezTo>
                  <a:pt x="66" y="129"/>
                  <a:pt x="66" y="129"/>
                  <a:pt x="66" y="129"/>
                </a:cubicBezTo>
                <a:lnTo>
                  <a:pt x="66" y="66"/>
                </a:lnTo>
                <a:close/>
                <a:moveTo>
                  <a:pt x="120" y="134"/>
                </a:moveTo>
                <a:cubicBezTo>
                  <a:pt x="121" y="134"/>
                  <a:pt x="122" y="133"/>
                  <a:pt x="122" y="132"/>
                </a:cubicBezTo>
                <a:cubicBezTo>
                  <a:pt x="122" y="63"/>
                  <a:pt x="122" y="63"/>
                  <a:pt x="122" y="63"/>
                </a:cubicBezTo>
                <a:cubicBezTo>
                  <a:pt x="122" y="62"/>
                  <a:pt x="121" y="61"/>
                  <a:pt x="120" y="61"/>
                </a:cubicBezTo>
                <a:cubicBezTo>
                  <a:pt x="101" y="61"/>
                  <a:pt x="101" y="61"/>
                  <a:pt x="101" y="61"/>
                </a:cubicBezTo>
                <a:cubicBezTo>
                  <a:pt x="100" y="61"/>
                  <a:pt x="99" y="62"/>
                  <a:pt x="99" y="63"/>
                </a:cubicBezTo>
                <a:cubicBezTo>
                  <a:pt x="99" y="132"/>
                  <a:pt x="99" y="132"/>
                  <a:pt x="99" y="132"/>
                </a:cubicBezTo>
                <a:cubicBezTo>
                  <a:pt x="99" y="133"/>
                  <a:pt x="100" y="134"/>
                  <a:pt x="101" y="134"/>
                </a:cubicBezTo>
                <a:lnTo>
                  <a:pt x="120" y="134"/>
                </a:lnTo>
                <a:close/>
                <a:moveTo>
                  <a:pt x="104" y="66"/>
                </a:moveTo>
                <a:cubicBezTo>
                  <a:pt x="118" y="66"/>
                  <a:pt x="118" y="66"/>
                  <a:pt x="118" y="66"/>
                </a:cubicBezTo>
                <a:cubicBezTo>
                  <a:pt x="118" y="129"/>
                  <a:pt x="118" y="129"/>
                  <a:pt x="118" y="129"/>
                </a:cubicBezTo>
                <a:cubicBezTo>
                  <a:pt x="104" y="129"/>
                  <a:pt x="104" y="129"/>
                  <a:pt x="104" y="129"/>
                </a:cubicBezTo>
                <a:lnTo>
                  <a:pt x="104" y="66"/>
                </a:lnTo>
                <a:close/>
                <a:moveTo>
                  <a:pt x="45" y="134"/>
                </a:moveTo>
                <a:cubicBezTo>
                  <a:pt x="47" y="134"/>
                  <a:pt x="48" y="133"/>
                  <a:pt x="48" y="132"/>
                </a:cubicBezTo>
                <a:cubicBezTo>
                  <a:pt x="48" y="63"/>
                  <a:pt x="48" y="63"/>
                  <a:pt x="48" y="63"/>
                </a:cubicBezTo>
                <a:cubicBezTo>
                  <a:pt x="48" y="62"/>
                  <a:pt x="47" y="61"/>
                  <a:pt x="45" y="61"/>
                </a:cubicBezTo>
                <a:cubicBezTo>
                  <a:pt x="27" y="61"/>
                  <a:pt x="27" y="61"/>
                  <a:pt x="27" y="61"/>
                </a:cubicBezTo>
                <a:cubicBezTo>
                  <a:pt x="26" y="61"/>
                  <a:pt x="24" y="62"/>
                  <a:pt x="24" y="63"/>
                </a:cubicBezTo>
                <a:cubicBezTo>
                  <a:pt x="24" y="132"/>
                  <a:pt x="24" y="132"/>
                  <a:pt x="24" y="132"/>
                </a:cubicBezTo>
                <a:cubicBezTo>
                  <a:pt x="24" y="133"/>
                  <a:pt x="26" y="134"/>
                  <a:pt x="27" y="134"/>
                </a:cubicBezTo>
                <a:lnTo>
                  <a:pt x="45" y="134"/>
                </a:lnTo>
                <a:close/>
                <a:moveTo>
                  <a:pt x="29" y="66"/>
                </a:moveTo>
                <a:cubicBezTo>
                  <a:pt x="43" y="66"/>
                  <a:pt x="43" y="66"/>
                  <a:pt x="43" y="66"/>
                </a:cubicBezTo>
                <a:cubicBezTo>
                  <a:pt x="43" y="129"/>
                  <a:pt x="43" y="129"/>
                  <a:pt x="43" y="129"/>
                </a:cubicBezTo>
                <a:cubicBezTo>
                  <a:pt x="29" y="129"/>
                  <a:pt x="29" y="129"/>
                  <a:pt x="29" y="129"/>
                </a:cubicBezTo>
                <a:lnTo>
                  <a:pt x="29" y="66"/>
                </a:lnTo>
                <a:close/>
                <a:moveTo>
                  <a:pt x="146" y="40"/>
                </a:moveTo>
                <a:cubicBezTo>
                  <a:pt x="75" y="1"/>
                  <a:pt x="75" y="1"/>
                  <a:pt x="75" y="1"/>
                </a:cubicBezTo>
                <a:cubicBezTo>
                  <a:pt x="74" y="0"/>
                  <a:pt x="73" y="0"/>
                  <a:pt x="72" y="1"/>
                </a:cubicBezTo>
                <a:cubicBezTo>
                  <a:pt x="1" y="40"/>
                  <a:pt x="1" y="40"/>
                  <a:pt x="1" y="40"/>
                </a:cubicBezTo>
                <a:cubicBezTo>
                  <a:pt x="1" y="41"/>
                  <a:pt x="0" y="41"/>
                  <a:pt x="0" y="42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55"/>
                  <a:pt x="1" y="56"/>
                  <a:pt x="2" y="56"/>
                </a:cubicBezTo>
                <a:cubicBezTo>
                  <a:pt x="144" y="56"/>
                  <a:pt x="144" y="56"/>
                  <a:pt x="144" y="56"/>
                </a:cubicBezTo>
                <a:cubicBezTo>
                  <a:pt x="146" y="56"/>
                  <a:pt x="147" y="55"/>
                  <a:pt x="147" y="54"/>
                </a:cubicBezTo>
                <a:cubicBezTo>
                  <a:pt x="147" y="42"/>
                  <a:pt x="147" y="42"/>
                  <a:pt x="147" y="42"/>
                </a:cubicBezTo>
                <a:cubicBezTo>
                  <a:pt x="147" y="41"/>
                  <a:pt x="146" y="41"/>
                  <a:pt x="146" y="40"/>
                </a:cubicBezTo>
                <a:close/>
                <a:moveTo>
                  <a:pt x="142" y="51"/>
                </a:moveTo>
                <a:cubicBezTo>
                  <a:pt x="5" y="51"/>
                  <a:pt x="5" y="51"/>
                  <a:pt x="5" y="51"/>
                </a:cubicBezTo>
                <a:cubicBezTo>
                  <a:pt x="5" y="44"/>
                  <a:pt x="5" y="44"/>
                  <a:pt x="5" y="44"/>
                </a:cubicBezTo>
                <a:cubicBezTo>
                  <a:pt x="73" y="5"/>
                  <a:pt x="73" y="5"/>
                  <a:pt x="73" y="5"/>
                </a:cubicBezTo>
                <a:cubicBezTo>
                  <a:pt x="142" y="44"/>
                  <a:pt x="142" y="44"/>
                  <a:pt x="142" y="44"/>
                </a:cubicBezTo>
                <a:lnTo>
                  <a:pt x="142" y="51"/>
                </a:lnTo>
                <a:close/>
                <a:moveTo>
                  <a:pt x="72" y="9"/>
                </a:moveTo>
                <a:cubicBezTo>
                  <a:pt x="11" y="44"/>
                  <a:pt x="11" y="44"/>
                  <a:pt x="11" y="44"/>
                </a:cubicBezTo>
                <a:cubicBezTo>
                  <a:pt x="10" y="44"/>
                  <a:pt x="10" y="45"/>
                  <a:pt x="10" y="46"/>
                </a:cubicBezTo>
                <a:cubicBezTo>
                  <a:pt x="10" y="47"/>
                  <a:pt x="11" y="48"/>
                  <a:pt x="12" y="48"/>
                </a:cubicBezTo>
                <a:cubicBezTo>
                  <a:pt x="135" y="48"/>
                  <a:pt x="135" y="48"/>
                  <a:pt x="135" y="48"/>
                </a:cubicBezTo>
                <a:cubicBezTo>
                  <a:pt x="135" y="48"/>
                  <a:pt x="135" y="48"/>
                  <a:pt x="135" y="48"/>
                </a:cubicBezTo>
                <a:cubicBezTo>
                  <a:pt x="136" y="48"/>
                  <a:pt x="137" y="47"/>
                  <a:pt x="137" y="46"/>
                </a:cubicBezTo>
                <a:cubicBezTo>
                  <a:pt x="137" y="45"/>
                  <a:pt x="137" y="44"/>
                  <a:pt x="136" y="44"/>
                </a:cubicBezTo>
                <a:cubicBezTo>
                  <a:pt x="75" y="9"/>
                  <a:pt x="75" y="9"/>
                  <a:pt x="75" y="9"/>
                </a:cubicBezTo>
                <a:cubicBezTo>
                  <a:pt x="74" y="9"/>
                  <a:pt x="73" y="9"/>
                  <a:pt x="72" y="9"/>
                </a:cubicBezTo>
                <a:close/>
                <a:moveTo>
                  <a:pt x="126" y="43"/>
                </a:moveTo>
                <a:cubicBezTo>
                  <a:pt x="21" y="43"/>
                  <a:pt x="21" y="43"/>
                  <a:pt x="21" y="43"/>
                </a:cubicBezTo>
                <a:cubicBezTo>
                  <a:pt x="73" y="14"/>
                  <a:pt x="73" y="14"/>
                  <a:pt x="73" y="14"/>
                </a:cubicBezTo>
                <a:lnTo>
                  <a:pt x="126" y="4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1E8C503E-8A9E-0871-D7A2-5713F06DC848}"/>
              </a:ext>
            </a:extLst>
          </p:cNvPr>
          <p:cNvSpPr>
            <a:spLocks noEditPoints="1"/>
          </p:cNvSpPr>
          <p:nvPr/>
        </p:nvSpPr>
        <p:spPr bwMode="auto">
          <a:xfrm>
            <a:off x="2392363" y="5268913"/>
            <a:ext cx="254000" cy="173038"/>
          </a:xfrm>
          <a:custGeom>
            <a:avLst/>
            <a:gdLst>
              <a:gd name="T0" fmla="*/ 141 w 160"/>
              <a:gd name="T1" fmla="*/ 84 h 109"/>
              <a:gd name="T2" fmla="*/ 141 w 160"/>
              <a:gd name="T3" fmla="*/ 79 h 109"/>
              <a:gd name="T4" fmla="*/ 31 w 160"/>
              <a:gd name="T5" fmla="*/ 1 h 109"/>
              <a:gd name="T6" fmla="*/ 3 w 160"/>
              <a:gd name="T7" fmla="*/ 0 h 109"/>
              <a:gd name="T8" fmla="*/ 0 w 160"/>
              <a:gd name="T9" fmla="*/ 11 h 109"/>
              <a:gd name="T10" fmla="*/ 31 w 160"/>
              <a:gd name="T11" fmla="*/ 14 h 109"/>
              <a:gd name="T12" fmla="*/ 63 w 160"/>
              <a:gd name="T13" fmla="*/ 84 h 109"/>
              <a:gd name="T14" fmla="*/ 5 w 160"/>
              <a:gd name="T15" fmla="*/ 5 h 109"/>
              <a:gd name="T16" fmla="*/ 29 w 160"/>
              <a:gd name="T17" fmla="*/ 9 h 109"/>
              <a:gd name="T18" fmla="*/ 158 w 160"/>
              <a:gd name="T19" fmla="*/ 11 h 109"/>
              <a:gd name="T20" fmla="*/ 45 w 160"/>
              <a:gd name="T21" fmla="*/ 14 h 109"/>
              <a:gd name="T22" fmla="*/ 47 w 160"/>
              <a:gd name="T23" fmla="*/ 28 h 109"/>
              <a:gd name="T24" fmla="*/ 69 w 160"/>
              <a:gd name="T25" fmla="*/ 74 h 109"/>
              <a:gd name="T26" fmla="*/ 134 w 160"/>
              <a:gd name="T27" fmla="*/ 75 h 109"/>
              <a:gd name="T28" fmla="*/ 154 w 160"/>
              <a:gd name="T29" fmla="*/ 28 h 109"/>
              <a:gd name="T30" fmla="*/ 160 w 160"/>
              <a:gd name="T31" fmla="*/ 26 h 109"/>
              <a:gd name="T32" fmla="*/ 158 w 160"/>
              <a:gd name="T33" fmla="*/ 11 h 109"/>
              <a:gd name="T34" fmla="*/ 152 w 160"/>
              <a:gd name="T35" fmla="*/ 23 h 109"/>
              <a:gd name="T36" fmla="*/ 132 w 160"/>
              <a:gd name="T37" fmla="*/ 71 h 109"/>
              <a:gd name="T38" fmla="*/ 55 w 160"/>
              <a:gd name="T39" fmla="*/ 25 h 109"/>
              <a:gd name="T40" fmla="*/ 50 w 160"/>
              <a:gd name="T41" fmla="*/ 23 h 109"/>
              <a:gd name="T42" fmla="*/ 156 w 160"/>
              <a:gd name="T43" fmla="*/ 16 h 109"/>
              <a:gd name="T44" fmla="*/ 133 w 160"/>
              <a:gd name="T45" fmla="*/ 85 h 109"/>
              <a:gd name="T46" fmla="*/ 133 w 160"/>
              <a:gd name="T47" fmla="*/ 109 h 109"/>
              <a:gd name="T48" fmla="*/ 133 w 160"/>
              <a:gd name="T49" fmla="*/ 85 h 109"/>
              <a:gd name="T50" fmla="*/ 127 w 160"/>
              <a:gd name="T51" fmla="*/ 97 h 109"/>
              <a:gd name="T52" fmla="*/ 140 w 160"/>
              <a:gd name="T53" fmla="*/ 97 h 109"/>
              <a:gd name="T54" fmla="*/ 63 w 160"/>
              <a:gd name="T55" fmla="*/ 85 h 109"/>
              <a:gd name="T56" fmla="*/ 63 w 160"/>
              <a:gd name="T57" fmla="*/ 109 h 109"/>
              <a:gd name="T58" fmla="*/ 63 w 160"/>
              <a:gd name="T59" fmla="*/ 85 h 109"/>
              <a:gd name="T60" fmla="*/ 56 w 160"/>
              <a:gd name="T61" fmla="*/ 97 h 109"/>
              <a:gd name="T62" fmla="*/ 70 w 160"/>
              <a:gd name="T63" fmla="*/ 97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09">
                <a:moveTo>
                  <a:pt x="63" y="84"/>
                </a:moveTo>
                <a:cubicBezTo>
                  <a:pt x="141" y="84"/>
                  <a:pt x="141" y="84"/>
                  <a:pt x="141" y="84"/>
                </a:cubicBezTo>
                <a:cubicBezTo>
                  <a:pt x="142" y="84"/>
                  <a:pt x="143" y="83"/>
                  <a:pt x="143" y="82"/>
                </a:cubicBezTo>
                <a:cubicBezTo>
                  <a:pt x="143" y="81"/>
                  <a:pt x="142" y="79"/>
                  <a:pt x="141" y="79"/>
                </a:cubicBezTo>
                <a:cubicBezTo>
                  <a:pt x="64" y="79"/>
                  <a:pt x="64" y="79"/>
                  <a:pt x="64" y="79"/>
                </a:cubicBezTo>
                <a:cubicBezTo>
                  <a:pt x="31" y="1"/>
                  <a:pt x="31" y="1"/>
                  <a:pt x="31" y="1"/>
                </a:cubicBezTo>
                <a:cubicBezTo>
                  <a:pt x="30" y="0"/>
                  <a:pt x="29" y="0"/>
                  <a:pt x="28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3"/>
                  <a:pt x="1" y="14"/>
                  <a:pt x="3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61" y="83"/>
                  <a:pt x="61" y="83"/>
                  <a:pt x="61" y="83"/>
                </a:cubicBezTo>
                <a:cubicBezTo>
                  <a:pt x="61" y="84"/>
                  <a:pt x="62" y="84"/>
                  <a:pt x="63" y="84"/>
                </a:cubicBezTo>
                <a:close/>
                <a:moveTo>
                  <a:pt x="5" y="9"/>
                </a:moveTo>
                <a:cubicBezTo>
                  <a:pt x="5" y="5"/>
                  <a:pt x="5" y="5"/>
                  <a:pt x="5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9" y="9"/>
                  <a:pt x="29" y="9"/>
                  <a:pt x="29" y="9"/>
                </a:cubicBezTo>
                <a:lnTo>
                  <a:pt x="5" y="9"/>
                </a:lnTo>
                <a:close/>
                <a:moveTo>
                  <a:pt x="158" y="11"/>
                </a:moveTo>
                <a:cubicBezTo>
                  <a:pt x="47" y="11"/>
                  <a:pt x="47" y="11"/>
                  <a:pt x="47" y="11"/>
                </a:cubicBezTo>
                <a:cubicBezTo>
                  <a:pt x="46" y="11"/>
                  <a:pt x="45" y="13"/>
                  <a:pt x="45" y="14"/>
                </a:cubicBezTo>
                <a:cubicBezTo>
                  <a:pt x="45" y="26"/>
                  <a:pt x="45" y="26"/>
                  <a:pt x="45" y="26"/>
                </a:cubicBezTo>
                <a:cubicBezTo>
                  <a:pt x="45" y="27"/>
                  <a:pt x="46" y="28"/>
                  <a:pt x="47" y="28"/>
                </a:cubicBezTo>
                <a:cubicBezTo>
                  <a:pt x="51" y="28"/>
                  <a:pt x="51" y="28"/>
                  <a:pt x="51" y="28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5"/>
                  <a:pt x="70" y="75"/>
                  <a:pt x="71" y="75"/>
                </a:cubicBezTo>
                <a:cubicBezTo>
                  <a:pt x="134" y="75"/>
                  <a:pt x="134" y="75"/>
                  <a:pt x="134" y="75"/>
                </a:cubicBezTo>
                <a:cubicBezTo>
                  <a:pt x="135" y="75"/>
                  <a:pt x="136" y="75"/>
                  <a:pt x="136" y="74"/>
                </a:cubicBezTo>
                <a:cubicBezTo>
                  <a:pt x="154" y="28"/>
                  <a:pt x="154" y="28"/>
                  <a:pt x="154" y="28"/>
                </a:cubicBezTo>
                <a:cubicBezTo>
                  <a:pt x="158" y="28"/>
                  <a:pt x="158" y="28"/>
                  <a:pt x="158" y="28"/>
                </a:cubicBezTo>
                <a:cubicBezTo>
                  <a:pt x="159" y="28"/>
                  <a:pt x="160" y="27"/>
                  <a:pt x="160" y="26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13"/>
                  <a:pt x="159" y="11"/>
                  <a:pt x="158" y="11"/>
                </a:cubicBezTo>
                <a:close/>
                <a:moveTo>
                  <a:pt x="156" y="23"/>
                </a:moveTo>
                <a:cubicBezTo>
                  <a:pt x="152" y="23"/>
                  <a:pt x="152" y="23"/>
                  <a:pt x="152" y="23"/>
                </a:cubicBezTo>
                <a:cubicBezTo>
                  <a:pt x="151" y="23"/>
                  <a:pt x="150" y="24"/>
                  <a:pt x="150" y="25"/>
                </a:cubicBezTo>
                <a:cubicBezTo>
                  <a:pt x="132" y="71"/>
                  <a:pt x="132" y="71"/>
                  <a:pt x="132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55" y="25"/>
                  <a:pt x="55" y="25"/>
                  <a:pt x="55" y="25"/>
                </a:cubicBezTo>
                <a:cubicBezTo>
                  <a:pt x="55" y="24"/>
                  <a:pt x="54" y="23"/>
                  <a:pt x="53" y="23"/>
                </a:cubicBezTo>
                <a:cubicBezTo>
                  <a:pt x="50" y="23"/>
                  <a:pt x="50" y="23"/>
                  <a:pt x="50" y="23"/>
                </a:cubicBezTo>
                <a:cubicBezTo>
                  <a:pt x="50" y="16"/>
                  <a:pt x="50" y="16"/>
                  <a:pt x="50" y="16"/>
                </a:cubicBezTo>
                <a:cubicBezTo>
                  <a:pt x="156" y="16"/>
                  <a:pt x="156" y="16"/>
                  <a:pt x="156" y="16"/>
                </a:cubicBezTo>
                <a:lnTo>
                  <a:pt x="156" y="23"/>
                </a:lnTo>
                <a:close/>
                <a:moveTo>
                  <a:pt x="133" y="85"/>
                </a:moveTo>
                <a:cubicBezTo>
                  <a:pt x="127" y="85"/>
                  <a:pt x="122" y="90"/>
                  <a:pt x="122" y="97"/>
                </a:cubicBezTo>
                <a:cubicBezTo>
                  <a:pt x="122" y="103"/>
                  <a:pt x="127" y="109"/>
                  <a:pt x="133" y="109"/>
                </a:cubicBezTo>
                <a:cubicBezTo>
                  <a:pt x="140" y="109"/>
                  <a:pt x="145" y="103"/>
                  <a:pt x="145" y="97"/>
                </a:cubicBezTo>
                <a:cubicBezTo>
                  <a:pt x="145" y="90"/>
                  <a:pt x="140" y="85"/>
                  <a:pt x="133" y="85"/>
                </a:cubicBezTo>
                <a:close/>
                <a:moveTo>
                  <a:pt x="133" y="104"/>
                </a:moveTo>
                <a:cubicBezTo>
                  <a:pt x="130" y="104"/>
                  <a:pt x="127" y="101"/>
                  <a:pt x="127" y="97"/>
                </a:cubicBezTo>
                <a:cubicBezTo>
                  <a:pt x="127" y="93"/>
                  <a:pt x="130" y="90"/>
                  <a:pt x="133" y="90"/>
                </a:cubicBezTo>
                <a:cubicBezTo>
                  <a:pt x="137" y="90"/>
                  <a:pt x="140" y="93"/>
                  <a:pt x="140" y="97"/>
                </a:cubicBezTo>
                <a:cubicBezTo>
                  <a:pt x="140" y="101"/>
                  <a:pt x="137" y="104"/>
                  <a:pt x="133" y="104"/>
                </a:cubicBezTo>
                <a:close/>
                <a:moveTo>
                  <a:pt x="63" y="85"/>
                </a:moveTo>
                <a:cubicBezTo>
                  <a:pt x="57" y="85"/>
                  <a:pt x="51" y="90"/>
                  <a:pt x="51" y="97"/>
                </a:cubicBezTo>
                <a:cubicBezTo>
                  <a:pt x="51" y="103"/>
                  <a:pt x="57" y="109"/>
                  <a:pt x="63" y="109"/>
                </a:cubicBezTo>
                <a:cubicBezTo>
                  <a:pt x="70" y="109"/>
                  <a:pt x="75" y="103"/>
                  <a:pt x="75" y="97"/>
                </a:cubicBezTo>
                <a:cubicBezTo>
                  <a:pt x="75" y="90"/>
                  <a:pt x="70" y="85"/>
                  <a:pt x="63" y="85"/>
                </a:cubicBezTo>
                <a:close/>
                <a:moveTo>
                  <a:pt x="63" y="104"/>
                </a:moveTo>
                <a:cubicBezTo>
                  <a:pt x="59" y="104"/>
                  <a:pt x="56" y="101"/>
                  <a:pt x="56" y="97"/>
                </a:cubicBezTo>
                <a:cubicBezTo>
                  <a:pt x="56" y="93"/>
                  <a:pt x="59" y="90"/>
                  <a:pt x="63" y="90"/>
                </a:cubicBezTo>
                <a:cubicBezTo>
                  <a:pt x="67" y="90"/>
                  <a:pt x="70" y="93"/>
                  <a:pt x="70" y="97"/>
                </a:cubicBezTo>
                <a:cubicBezTo>
                  <a:pt x="70" y="101"/>
                  <a:pt x="67" y="104"/>
                  <a:pt x="63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4FDCA823-F26E-6E99-8559-3178D5E96367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5256213"/>
            <a:ext cx="254000" cy="198438"/>
          </a:xfrm>
          <a:custGeom>
            <a:avLst/>
            <a:gdLst>
              <a:gd name="T0" fmla="*/ 141 w 160"/>
              <a:gd name="T1" fmla="*/ 100 h 125"/>
              <a:gd name="T2" fmla="*/ 141 w 160"/>
              <a:gd name="T3" fmla="*/ 96 h 125"/>
              <a:gd name="T4" fmla="*/ 30 w 160"/>
              <a:gd name="T5" fmla="*/ 18 h 125"/>
              <a:gd name="T6" fmla="*/ 3 w 160"/>
              <a:gd name="T7" fmla="*/ 16 h 125"/>
              <a:gd name="T8" fmla="*/ 0 w 160"/>
              <a:gd name="T9" fmla="*/ 27 h 125"/>
              <a:gd name="T10" fmla="*/ 31 w 160"/>
              <a:gd name="T11" fmla="*/ 30 h 125"/>
              <a:gd name="T12" fmla="*/ 63 w 160"/>
              <a:gd name="T13" fmla="*/ 100 h 125"/>
              <a:gd name="T14" fmla="*/ 5 w 160"/>
              <a:gd name="T15" fmla="*/ 21 h 125"/>
              <a:gd name="T16" fmla="*/ 28 w 160"/>
              <a:gd name="T17" fmla="*/ 25 h 125"/>
              <a:gd name="T18" fmla="*/ 158 w 160"/>
              <a:gd name="T19" fmla="*/ 28 h 125"/>
              <a:gd name="T20" fmla="*/ 120 w 160"/>
              <a:gd name="T21" fmla="*/ 30 h 125"/>
              <a:gd name="T22" fmla="*/ 155 w 160"/>
              <a:gd name="T23" fmla="*/ 32 h 125"/>
              <a:gd name="T24" fmla="*/ 152 w 160"/>
              <a:gd name="T25" fmla="*/ 39 h 125"/>
              <a:gd name="T26" fmla="*/ 132 w 160"/>
              <a:gd name="T27" fmla="*/ 87 h 125"/>
              <a:gd name="T28" fmla="*/ 55 w 160"/>
              <a:gd name="T29" fmla="*/ 41 h 125"/>
              <a:gd name="T30" fmla="*/ 49 w 160"/>
              <a:gd name="T31" fmla="*/ 39 h 125"/>
              <a:gd name="T32" fmla="*/ 83 w 160"/>
              <a:gd name="T33" fmla="*/ 32 h 125"/>
              <a:gd name="T34" fmla="*/ 83 w 160"/>
              <a:gd name="T35" fmla="*/ 28 h 125"/>
              <a:gd name="T36" fmla="*/ 45 w 160"/>
              <a:gd name="T37" fmla="*/ 30 h 125"/>
              <a:gd name="T38" fmla="*/ 47 w 160"/>
              <a:gd name="T39" fmla="*/ 44 h 125"/>
              <a:gd name="T40" fmla="*/ 69 w 160"/>
              <a:gd name="T41" fmla="*/ 90 h 125"/>
              <a:gd name="T42" fmla="*/ 134 w 160"/>
              <a:gd name="T43" fmla="*/ 92 h 125"/>
              <a:gd name="T44" fmla="*/ 154 w 160"/>
              <a:gd name="T45" fmla="*/ 44 h 125"/>
              <a:gd name="T46" fmla="*/ 160 w 160"/>
              <a:gd name="T47" fmla="*/ 42 h 125"/>
              <a:gd name="T48" fmla="*/ 158 w 160"/>
              <a:gd name="T49" fmla="*/ 28 h 125"/>
              <a:gd name="T50" fmla="*/ 122 w 160"/>
              <a:gd name="T51" fmla="*/ 113 h 125"/>
              <a:gd name="T52" fmla="*/ 145 w 160"/>
              <a:gd name="T53" fmla="*/ 113 h 125"/>
              <a:gd name="T54" fmla="*/ 133 w 160"/>
              <a:gd name="T55" fmla="*/ 120 h 125"/>
              <a:gd name="T56" fmla="*/ 133 w 160"/>
              <a:gd name="T57" fmla="*/ 106 h 125"/>
              <a:gd name="T58" fmla="*/ 133 w 160"/>
              <a:gd name="T59" fmla="*/ 120 h 125"/>
              <a:gd name="T60" fmla="*/ 51 w 160"/>
              <a:gd name="T61" fmla="*/ 113 h 125"/>
              <a:gd name="T62" fmla="*/ 75 w 160"/>
              <a:gd name="T63" fmla="*/ 113 h 125"/>
              <a:gd name="T64" fmla="*/ 63 w 160"/>
              <a:gd name="T65" fmla="*/ 120 h 125"/>
              <a:gd name="T66" fmla="*/ 63 w 160"/>
              <a:gd name="T67" fmla="*/ 106 h 125"/>
              <a:gd name="T68" fmla="*/ 63 w 160"/>
              <a:gd name="T69" fmla="*/ 120 h 125"/>
              <a:gd name="T70" fmla="*/ 76 w 160"/>
              <a:gd name="T71" fmla="*/ 46 h 125"/>
              <a:gd name="T72" fmla="*/ 102 w 160"/>
              <a:gd name="T73" fmla="*/ 75 h 125"/>
              <a:gd name="T74" fmla="*/ 129 w 160"/>
              <a:gd name="T75" fmla="*/ 46 h 125"/>
              <a:gd name="T76" fmla="*/ 127 w 160"/>
              <a:gd name="T77" fmla="*/ 42 h 125"/>
              <a:gd name="T78" fmla="*/ 118 w 160"/>
              <a:gd name="T79" fmla="*/ 2 h 125"/>
              <a:gd name="T80" fmla="*/ 90 w 160"/>
              <a:gd name="T81" fmla="*/ 0 h 125"/>
              <a:gd name="T82" fmla="*/ 87 w 160"/>
              <a:gd name="T83" fmla="*/ 42 h 125"/>
              <a:gd name="T84" fmla="*/ 76 w 160"/>
              <a:gd name="T85" fmla="*/ 43 h 125"/>
              <a:gd name="T86" fmla="*/ 92 w 160"/>
              <a:gd name="T87" fmla="*/ 44 h 125"/>
              <a:gd name="T88" fmla="*/ 113 w 160"/>
              <a:gd name="T89" fmla="*/ 5 h 125"/>
              <a:gd name="T90" fmla="*/ 115 w 160"/>
              <a:gd name="T91" fmla="*/ 47 h 125"/>
              <a:gd name="T92" fmla="*/ 102 w 160"/>
              <a:gd name="T93" fmla="*/ 69 h 125"/>
              <a:gd name="T94" fmla="*/ 90 w 160"/>
              <a:gd name="T95" fmla="*/ 47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25">
                <a:moveTo>
                  <a:pt x="63" y="100"/>
                </a:moveTo>
                <a:cubicBezTo>
                  <a:pt x="141" y="100"/>
                  <a:pt x="141" y="100"/>
                  <a:pt x="141" y="100"/>
                </a:cubicBezTo>
                <a:cubicBezTo>
                  <a:pt x="142" y="100"/>
                  <a:pt x="143" y="99"/>
                  <a:pt x="143" y="98"/>
                </a:cubicBezTo>
                <a:cubicBezTo>
                  <a:pt x="143" y="97"/>
                  <a:pt x="142" y="96"/>
                  <a:pt x="141" y="96"/>
                </a:cubicBezTo>
                <a:cubicBezTo>
                  <a:pt x="64" y="96"/>
                  <a:pt x="64" y="96"/>
                  <a:pt x="64" y="96"/>
                </a:cubicBezTo>
                <a:cubicBezTo>
                  <a:pt x="30" y="18"/>
                  <a:pt x="30" y="18"/>
                  <a:pt x="30" y="18"/>
                </a:cubicBezTo>
                <a:cubicBezTo>
                  <a:pt x="30" y="17"/>
                  <a:pt x="29" y="16"/>
                  <a:pt x="28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1" y="16"/>
                  <a:pt x="0" y="17"/>
                  <a:pt x="0" y="18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9"/>
                  <a:pt x="1" y="30"/>
                  <a:pt x="3" y="30"/>
                </a:cubicBezTo>
                <a:cubicBezTo>
                  <a:pt x="31" y="30"/>
                  <a:pt x="31" y="30"/>
                  <a:pt x="31" y="30"/>
                </a:cubicBezTo>
                <a:cubicBezTo>
                  <a:pt x="61" y="99"/>
                  <a:pt x="61" y="99"/>
                  <a:pt x="61" y="99"/>
                </a:cubicBezTo>
                <a:cubicBezTo>
                  <a:pt x="61" y="100"/>
                  <a:pt x="62" y="100"/>
                  <a:pt x="63" y="100"/>
                </a:cubicBezTo>
                <a:close/>
                <a:moveTo>
                  <a:pt x="5" y="25"/>
                </a:moveTo>
                <a:cubicBezTo>
                  <a:pt x="5" y="21"/>
                  <a:pt x="5" y="21"/>
                  <a:pt x="5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8" y="25"/>
                  <a:pt x="28" y="25"/>
                  <a:pt x="28" y="25"/>
                </a:cubicBezTo>
                <a:lnTo>
                  <a:pt x="5" y="25"/>
                </a:lnTo>
                <a:close/>
                <a:moveTo>
                  <a:pt x="158" y="28"/>
                </a:moveTo>
                <a:cubicBezTo>
                  <a:pt x="122" y="28"/>
                  <a:pt x="122" y="28"/>
                  <a:pt x="122" y="28"/>
                </a:cubicBezTo>
                <a:cubicBezTo>
                  <a:pt x="121" y="28"/>
                  <a:pt x="120" y="29"/>
                  <a:pt x="120" y="30"/>
                </a:cubicBezTo>
                <a:cubicBezTo>
                  <a:pt x="120" y="31"/>
                  <a:pt x="121" y="32"/>
                  <a:pt x="122" y="32"/>
                </a:cubicBezTo>
                <a:cubicBezTo>
                  <a:pt x="155" y="32"/>
                  <a:pt x="155" y="32"/>
                  <a:pt x="155" y="32"/>
                </a:cubicBezTo>
                <a:cubicBezTo>
                  <a:pt x="155" y="39"/>
                  <a:pt x="155" y="39"/>
                  <a:pt x="155" y="39"/>
                </a:cubicBezTo>
                <a:cubicBezTo>
                  <a:pt x="152" y="39"/>
                  <a:pt x="152" y="39"/>
                  <a:pt x="152" y="39"/>
                </a:cubicBezTo>
                <a:cubicBezTo>
                  <a:pt x="151" y="39"/>
                  <a:pt x="150" y="40"/>
                  <a:pt x="150" y="41"/>
                </a:cubicBezTo>
                <a:cubicBezTo>
                  <a:pt x="132" y="87"/>
                  <a:pt x="132" y="87"/>
                  <a:pt x="132" y="87"/>
                </a:cubicBezTo>
                <a:cubicBezTo>
                  <a:pt x="73" y="87"/>
                  <a:pt x="73" y="87"/>
                  <a:pt x="73" y="87"/>
                </a:cubicBezTo>
                <a:cubicBezTo>
                  <a:pt x="55" y="41"/>
                  <a:pt x="55" y="41"/>
                  <a:pt x="55" y="41"/>
                </a:cubicBezTo>
                <a:cubicBezTo>
                  <a:pt x="55" y="40"/>
                  <a:pt x="54" y="39"/>
                  <a:pt x="53" y="39"/>
                </a:cubicBezTo>
                <a:cubicBezTo>
                  <a:pt x="49" y="39"/>
                  <a:pt x="49" y="39"/>
                  <a:pt x="49" y="39"/>
                </a:cubicBezTo>
                <a:cubicBezTo>
                  <a:pt x="49" y="32"/>
                  <a:pt x="49" y="32"/>
                  <a:pt x="49" y="32"/>
                </a:cubicBezTo>
                <a:cubicBezTo>
                  <a:pt x="83" y="32"/>
                  <a:pt x="83" y="32"/>
                  <a:pt x="83" y="32"/>
                </a:cubicBezTo>
                <a:cubicBezTo>
                  <a:pt x="85" y="32"/>
                  <a:pt x="86" y="31"/>
                  <a:pt x="86" y="30"/>
                </a:cubicBezTo>
                <a:cubicBezTo>
                  <a:pt x="86" y="29"/>
                  <a:pt x="85" y="28"/>
                  <a:pt x="83" y="28"/>
                </a:cubicBezTo>
                <a:cubicBezTo>
                  <a:pt x="47" y="28"/>
                  <a:pt x="47" y="28"/>
                  <a:pt x="47" y="28"/>
                </a:cubicBezTo>
                <a:cubicBezTo>
                  <a:pt x="46" y="28"/>
                  <a:pt x="45" y="29"/>
                  <a:pt x="45" y="30"/>
                </a:cubicBezTo>
                <a:cubicBezTo>
                  <a:pt x="45" y="42"/>
                  <a:pt x="45" y="42"/>
                  <a:pt x="45" y="42"/>
                </a:cubicBezTo>
                <a:cubicBezTo>
                  <a:pt x="45" y="43"/>
                  <a:pt x="46" y="44"/>
                  <a:pt x="47" y="44"/>
                </a:cubicBezTo>
                <a:cubicBezTo>
                  <a:pt x="51" y="44"/>
                  <a:pt x="51" y="44"/>
                  <a:pt x="51" y="44"/>
                </a:cubicBezTo>
                <a:cubicBezTo>
                  <a:pt x="69" y="90"/>
                  <a:pt x="69" y="90"/>
                  <a:pt x="69" y="90"/>
                </a:cubicBezTo>
                <a:cubicBezTo>
                  <a:pt x="69" y="91"/>
                  <a:pt x="70" y="92"/>
                  <a:pt x="71" y="92"/>
                </a:cubicBezTo>
                <a:cubicBezTo>
                  <a:pt x="134" y="92"/>
                  <a:pt x="134" y="92"/>
                  <a:pt x="134" y="92"/>
                </a:cubicBezTo>
                <a:cubicBezTo>
                  <a:pt x="135" y="92"/>
                  <a:pt x="135" y="91"/>
                  <a:pt x="136" y="90"/>
                </a:cubicBezTo>
                <a:cubicBezTo>
                  <a:pt x="154" y="44"/>
                  <a:pt x="154" y="44"/>
                  <a:pt x="154" y="44"/>
                </a:cubicBezTo>
                <a:cubicBezTo>
                  <a:pt x="158" y="44"/>
                  <a:pt x="158" y="44"/>
                  <a:pt x="158" y="44"/>
                </a:cubicBezTo>
                <a:cubicBezTo>
                  <a:pt x="159" y="44"/>
                  <a:pt x="160" y="43"/>
                  <a:pt x="160" y="42"/>
                </a:cubicBezTo>
                <a:cubicBezTo>
                  <a:pt x="160" y="30"/>
                  <a:pt x="160" y="30"/>
                  <a:pt x="160" y="30"/>
                </a:cubicBezTo>
                <a:cubicBezTo>
                  <a:pt x="160" y="29"/>
                  <a:pt x="159" y="28"/>
                  <a:pt x="158" y="28"/>
                </a:cubicBezTo>
                <a:close/>
                <a:moveTo>
                  <a:pt x="133" y="101"/>
                </a:moveTo>
                <a:cubicBezTo>
                  <a:pt x="127" y="101"/>
                  <a:pt x="122" y="107"/>
                  <a:pt x="122" y="113"/>
                </a:cubicBezTo>
                <a:cubicBezTo>
                  <a:pt x="122" y="119"/>
                  <a:pt x="127" y="125"/>
                  <a:pt x="133" y="125"/>
                </a:cubicBezTo>
                <a:cubicBezTo>
                  <a:pt x="140" y="125"/>
                  <a:pt x="145" y="119"/>
                  <a:pt x="145" y="113"/>
                </a:cubicBezTo>
                <a:cubicBezTo>
                  <a:pt x="145" y="107"/>
                  <a:pt x="140" y="101"/>
                  <a:pt x="133" y="101"/>
                </a:cubicBezTo>
                <a:close/>
                <a:moveTo>
                  <a:pt x="133" y="120"/>
                </a:moveTo>
                <a:cubicBezTo>
                  <a:pt x="130" y="120"/>
                  <a:pt x="126" y="117"/>
                  <a:pt x="126" y="113"/>
                </a:cubicBezTo>
                <a:cubicBezTo>
                  <a:pt x="126" y="109"/>
                  <a:pt x="130" y="106"/>
                  <a:pt x="133" y="106"/>
                </a:cubicBezTo>
                <a:cubicBezTo>
                  <a:pt x="137" y="106"/>
                  <a:pt x="140" y="109"/>
                  <a:pt x="140" y="113"/>
                </a:cubicBezTo>
                <a:cubicBezTo>
                  <a:pt x="140" y="117"/>
                  <a:pt x="137" y="120"/>
                  <a:pt x="133" y="120"/>
                </a:cubicBezTo>
                <a:close/>
                <a:moveTo>
                  <a:pt x="63" y="101"/>
                </a:moveTo>
                <a:cubicBezTo>
                  <a:pt x="57" y="101"/>
                  <a:pt x="51" y="107"/>
                  <a:pt x="51" y="113"/>
                </a:cubicBezTo>
                <a:cubicBezTo>
                  <a:pt x="51" y="119"/>
                  <a:pt x="57" y="125"/>
                  <a:pt x="63" y="125"/>
                </a:cubicBezTo>
                <a:cubicBezTo>
                  <a:pt x="69" y="125"/>
                  <a:pt x="75" y="119"/>
                  <a:pt x="75" y="113"/>
                </a:cubicBezTo>
                <a:cubicBezTo>
                  <a:pt x="75" y="107"/>
                  <a:pt x="69" y="101"/>
                  <a:pt x="63" y="101"/>
                </a:cubicBezTo>
                <a:close/>
                <a:moveTo>
                  <a:pt x="63" y="120"/>
                </a:moveTo>
                <a:cubicBezTo>
                  <a:pt x="59" y="120"/>
                  <a:pt x="56" y="117"/>
                  <a:pt x="56" y="113"/>
                </a:cubicBezTo>
                <a:cubicBezTo>
                  <a:pt x="56" y="109"/>
                  <a:pt x="59" y="106"/>
                  <a:pt x="63" y="106"/>
                </a:cubicBezTo>
                <a:cubicBezTo>
                  <a:pt x="67" y="106"/>
                  <a:pt x="70" y="109"/>
                  <a:pt x="70" y="113"/>
                </a:cubicBezTo>
                <a:cubicBezTo>
                  <a:pt x="70" y="117"/>
                  <a:pt x="67" y="120"/>
                  <a:pt x="63" y="120"/>
                </a:cubicBezTo>
                <a:close/>
                <a:moveTo>
                  <a:pt x="76" y="43"/>
                </a:moveTo>
                <a:cubicBezTo>
                  <a:pt x="75" y="44"/>
                  <a:pt x="76" y="45"/>
                  <a:pt x="76" y="46"/>
                </a:cubicBezTo>
                <a:cubicBezTo>
                  <a:pt x="101" y="75"/>
                  <a:pt x="101" y="75"/>
                  <a:pt x="101" y="75"/>
                </a:cubicBezTo>
                <a:cubicBezTo>
                  <a:pt x="101" y="75"/>
                  <a:pt x="102" y="75"/>
                  <a:pt x="102" y="75"/>
                </a:cubicBezTo>
                <a:cubicBezTo>
                  <a:pt x="103" y="75"/>
                  <a:pt x="104" y="75"/>
                  <a:pt x="104" y="75"/>
                </a:cubicBezTo>
                <a:cubicBezTo>
                  <a:pt x="129" y="46"/>
                  <a:pt x="129" y="46"/>
                  <a:pt x="129" y="46"/>
                </a:cubicBezTo>
                <a:cubicBezTo>
                  <a:pt x="129" y="45"/>
                  <a:pt x="129" y="44"/>
                  <a:pt x="129" y="43"/>
                </a:cubicBezTo>
                <a:cubicBezTo>
                  <a:pt x="129" y="42"/>
                  <a:pt x="128" y="42"/>
                  <a:pt x="127" y="42"/>
                </a:cubicBezTo>
                <a:cubicBezTo>
                  <a:pt x="118" y="42"/>
                  <a:pt x="118" y="42"/>
                  <a:pt x="118" y="42"/>
                </a:cubicBezTo>
                <a:cubicBezTo>
                  <a:pt x="118" y="2"/>
                  <a:pt x="118" y="2"/>
                  <a:pt x="118" y="2"/>
                </a:cubicBezTo>
                <a:cubicBezTo>
                  <a:pt x="118" y="1"/>
                  <a:pt x="116" y="0"/>
                  <a:pt x="115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88" y="0"/>
                  <a:pt x="87" y="1"/>
                  <a:pt x="87" y="2"/>
                </a:cubicBezTo>
                <a:cubicBezTo>
                  <a:pt x="87" y="42"/>
                  <a:pt x="87" y="42"/>
                  <a:pt x="87" y="42"/>
                </a:cubicBezTo>
                <a:cubicBezTo>
                  <a:pt x="78" y="42"/>
                  <a:pt x="78" y="42"/>
                  <a:pt x="78" y="42"/>
                </a:cubicBezTo>
                <a:cubicBezTo>
                  <a:pt x="77" y="42"/>
                  <a:pt x="76" y="42"/>
                  <a:pt x="76" y="43"/>
                </a:cubicBezTo>
                <a:close/>
                <a:moveTo>
                  <a:pt x="90" y="47"/>
                </a:moveTo>
                <a:cubicBezTo>
                  <a:pt x="91" y="47"/>
                  <a:pt x="92" y="46"/>
                  <a:pt x="92" y="44"/>
                </a:cubicBezTo>
                <a:cubicBezTo>
                  <a:pt x="92" y="5"/>
                  <a:pt x="92" y="5"/>
                  <a:pt x="92" y="5"/>
                </a:cubicBezTo>
                <a:cubicBezTo>
                  <a:pt x="113" y="5"/>
                  <a:pt x="113" y="5"/>
                  <a:pt x="113" y="5"/>
                </a:cubicBezTo>
                <a:cubicBezTo>
                  <a:pt x="113" y="44"/>
                  <a:pt x="113" y="44"/>
                  <a:pt x="113" y="44"/>
                </a:cubicBezTo>
                <a:cubicBezTo>
                  <a:pt x="113" y="46"/>
                  <a:pt x="114" y="47"/>
                  <a:pt x="115" y="47"/>
                </a:cubicBezTo>
                <a:cubicBezTo>
                  <a:pt x="122" y="47"/>
                  <a:pt x="122" y="47"/>
                  <a:pt x="122" y="47"/>
                </a:cubicBezTo>
                <a:cubicBezTo>
                  <a:pt x="102" y="69"/>
                  <a:pt x="102" y="69"/>
                  <a:pt x="102" y="69"/>
                </a:cubicBezTo>
                <a:cubicBezTo>
                  <a:pt x="83" y="47"/>
                  <a:pt x="83" y="47"/>
                  <a:pt x="83" y="47"/>
                </a:cubicBezTo>
                <a:lnTo>
                  <a:pt x="90" y="4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9B72923D-D6A2-8F6D-728C-6A44E55F719C}"/>
              </a:ext>
            </a:extLst>
          </p:cNvPr>
          <p:cNvSpPr>
            <a:spLocks noEditPoints="1"/>
          </p:cNvSpPr>
          <p:nvPr/>
        </p:nvSpPr>
        <p:spPr bwMode="auto">
          <a:xfrm>
            <a:off x="9534526" y="3582988"/>
            <a:ext cx="280988" cy="238125"/>
          </a:xfrm>
          <a:custGeom>
            <a:avLst/>
            <a:gdLst>
              <a:gd name="T0" fmla="*/ 71 w 177"/>
              <a:gd name="T1" fmla="*/ 30 h 150"/>
              <a:gd name="T2" fmla="*/ 51 w 177"/>
              <a:gd name="T3" fmla="*/ 2 h 150"/>
              <a:gd name="T4" fmla="*/ 49 w 177"/>
              <a:gd name="T5" fmla="*/ 0 h 150"/>
              <a:gd name="T6" fmla="*/ 47 w 177"/>
              <a:gd name="T7" fmla="*/ 1 h 150"/>
              <a:gd name="T8" fmla="*/ 14 w 177"/>
              <a:gd name="T9" fmla="*/ 112 h 150"/>
              <a:gd name="T10" fmla="*/ 76 w 177"/>
              <a:gd name="T11" fmla="*/ 150 h 150"/>
              <a:gd name="T12" fmla="*/ 82 w 177"/>
              <a:gd name="T13" fmla="*/ 150 h 150"/>
              <a:gd name="T14" fmla="*/ 84 w 177"/>
              <a:gd name="T15" fmla="*/ 148 h 150"/>
              <a:gd name="T16" fmla="*/ 84 w 177"/>
              <a:gd name="T17" fmla="*/ 145 h 150"/>
              <a:gd name="T18" fmla="*/ 53 w 177"/>
              <a:gd name="T19" fmla="*/ 77 h 150"/>
              <a:gd name="T20" fmla="*/ 90 w 177"/>
              <a:gd name="T21" fmla="*/ 141 h 150"/>
              <a:gd name="T22" fmla="*/ 92 w 177"/>
              <a:gd name="T23" fmla="*/ 142 h 150"/>
              <a:gd name="T24" fmla="*/ 94 w 177"/>
              <a:gd name="T25" fmla="*/ 140 h 150"/>
              <a:gd name="T26" fmla="*/ 71 w 177"/>
              <a:gd name="T27" fmla="*/ 30 h 150"/>
              <a:gd name="T28" fmla="*/ 91 w 177"/>
              <a:gd name="T29" fmla="*/ 135 h 150"/>
              <a:gd name="T30" fmla="*/ 55 w 177"/>
              <a:gd name="T31" fmla="*/ 56 h 150"/>
              <a:gd name="T32" fmla="*/ 53 w 177"/>
              <a:gd name="T33" fmla="*/ 53 h 150"/>
              <a:gd name="T34" fmla="*/ 50 w 177"/>
              <a:gd name="T35" fmla="*/ 55 h 150"/>
              <a:gd name="T36" fmla="*/ 77 w 177"/>
              <a:gd name="T37" fmla="*/ 145 h 150"/>
              <a:gd name="T38" fmla="*/ 76 w 177"/>
              <a:gd name="T39" fmla="*/ 145 h 150"/>
              <a:gd name="T40" fmla="*/ 19 w 177"/>
              <a:gd name="T41" fmla="*/ 110 h 150"/>
              <a:gd name="T42" fmla="*/ 48 w 177"/>
              <a:gd name="T43" fmla="*/ 8 h 150"/>
              <a:gd name="T44" fmla="*/ 67 w 177"/>
              <a:gd name="T45" fmla="*/ 33 h 150"/>
              <a:gd name="T46" fmla="*/ 91 w 177"/>
              <a:gd name="T47" fmla="*/ 135 h 150"/>
              <a:gd name="T48" fmla="*/ 162 w 177"/>
              <a:gd name="T49" fmla="*/ 5 h 150"/>
              <a:gd name="T50" fmla="*/ 160 w 177"/>
              <a:gd name="T51" fmla="*/ 3 h 150"/>
              <a:gd name="T52" fmla="*/ 158 w 177"/>
              <a:gd name="T53" fmla="*/ 3 h 150"/>
              <a:gd name="T54" fmla="*/ 89 w 177"/>
              <a:gd name="T55" fmla="*/ 47 h 150"/>
              <a:gd name="T56" fmla="*/ 89 w 177"/>
              <a:gd name="T57" fmla="*/ 50 h 150"/>
              <a:gd name="T58" fmla="*/ 105 w 177"/>
              <a:gd name="T59" fmla="*/ 81 h 150"/>
              <a:gd name="T60" fmla="*/ 107 w 177"/>
              <a:gd name="T61" fmla="*/ 83 h 150"/>
              <a:gd name="T62" fmla="*/ 110 w 177"/>
              <a:gd name="T63" fmla="*/ 82 h 150"/>
              <a:gd name="T64" fmla="*/ 121 w 177"/>
              <a:gd name="T65" fmla="*/ 64 h 150"/>
              <a:gd name="T66" fmla="*/ 108 w 177"/>
              <a:gd name="T67" fmla="*/ 96 h 150"/>
              <a:gd name="T68" fmla="*/ 108 w 177"/>
              <a:gd name="T69" fmla="*/ 97 h 150"/>
              <a:gd name="T70" fmla="*/ 101 w 177"/>
              <a:gd name="T71" fmla="*/ 136 h 150"/>
              <a:gd name="T72" fmla="*/ 101 w 177"/>
              <a:gd name="T73" fmla="*/ 138 h 150"/>
              <a:gd name="T74" fmla="*/ 103 w 177"/>
              <a:gd name="T75" fmla="*/ 140 h 150"/>
              <a:gd name="T76" fmla="*/ 103 w 177"/>
              <a:gd name="T77" fmla="*/ 140 h 150"/>
              <a:gd name="T78" fmla="*/ 151 w 177"/>
              <a:gd name="T79" fmla="*/ 115 h 150"/>
              <a:gd name="T80" fmla="*/ 162 w 177"/>
              <a:gd name="T81" fmla="*/ 5 h 150"/>
              <a:gd name="T82" fmla="*/ 147 w 177"/>
              <a:gd name="T83" fmla="*/ 112 h 150"/>
              <a:gd name="T84" fmla="*/ 108 w 177"/>
              <a:gd name="T85" fmla="*/ 134 h 150"/>
              <a:gd name="T86" fmla="*/ 113 w 177"/>
              <a:gd name="T87" fmla="*/ 97 h 150"/>
              <a:gd name="T88" fmla="*/ 134 w 177"/>
              <a:gd name="T89" fmla="*/ 48 h 150"/>
              <a:gd name="T90" fmla="*/ 134 w 177"/>
              <a:gd name="T91" fmla="*/ 44 h 150"/>
              <a:gd name="T92" fmla="*/ 130 w 177"/>
              <a:gd name="T93" fmla="*/ 45 h 150"/>
              <a:gd name="T94" fmla="*/ 108 w 177"/>
              <a:gd name="T95" fmla="*/ 74 h 150"/>
              <a:gd name="T96" fmla="*/ 94 w 177"/>
              <a:gd name="T97" fmla="*/ 48 h 150"/>
              <a:gd name="T98" fmla="*/ 157 w 177"/>
              <a:gd name="T99" fmla="*/ 9 h 150"/>
              <a:gd name="T100" fmla="*/ 147 w 177"/>
              <a:gd name="T101" fmla="*/ 11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7" h="150">
                <a:moveTo>
                  <a:pt x="71" y="30"/>
                </a:moveTo>
                <a:cubicBezTo>
                  <a:pt x="62" y="20"/>
                  <a:pt x="54" y="10"/>
                  <a:pt x="51" y="2"/>
                </a:cubicBezTo>
                <a:cubicBezTo>
                  <a:pt x="51" y="1"/>
                  <a:pt x="50" y="1"/>
                  <a:pt x="49" y="0"/>
                </a:cubicBezTo>
                <a:cubicBezTo>
                  <a:pt x="48" y="0"/>
                  <a:pt x="48" y="1"/>
                  <a:pt x="47" y="1"/>
                </a:cubicBezTo>
                <a:cubicBezTo>
                  <a:pt x="0" y="56"/>
                  <a:pt x="6" y="94"/>
                  <a:pt x="14" y="112"/>
                </a:cubicBezTo>
                <a:cubicBezTo>
                  <a:pt x="25" y="135"/>
                  <a:pt x="49" y="150"/>
                  <a:pt x="76" y="150"/>
                </a:cubicBezTo>
                <a:cubicBezTo>
                  <a:pt x="78" y="150"/>
                  <a:pt x="80" y="150"/>
                  <a:pt x="82" y="150"/>
                </a:cubicBezTo>
                <a:cubicBezTo>
                  <a:pt x="83" y="150"/>
                  <a:pt x="84" y="149"/>
                  <a:pt x="84" y="148"/>
                </a:cubicBezTo>
                <a:cubicBezTo>
                  <a:pt x="85" y="147"/>
                  <a:pt x="85" y="146"/>
                  <a:pt x="84" y="145"/>
                </a:cubicBezTo>
                <a:cubicBezTo>
                  <a:pt x="63" y="123"/>
                  <a:pt x="52" y="100"/>
                  <a:pt x="53" y="77"/>
                </a:cubicBezTo>
                <a:cubicBezTo>
                  <a:pt x="59" y="104"/>
                  <a:pt x="76" y="129"/>
                  <a:pt x="90" y="141"/>
                </a:cubicBezTo>
                <a:cubicBezTo>
                  <a:pt x="90" y="141"/>
                  <a:pt x="91" y="142"/>
                  <a:pt x="92" y="142"/>
                </a:cubicBezTo>
                <a:cubicBezTo>
                  <a:pt x="93" y="141"/>
                  <a:pt x="93" y="141"/>
                  <a:pt x="94" y="140"/>
                </a:cubicBezTo>
                <a:cubicBezTo>
                  <a:pt x="121" y="91"/>
                  <a:pt x="93" y="57"/>
                  <a:pt x="71" y="30"/>
                </a:cubicBezTo>
                <a:close/>
                <a:moveTo>
                  <a:pt x="91" y="135"/>
                </a:moveTo>
                <a:cubicBezTo>
                  <a:pt x="75" y="120"/>
                  <a:pt x="55" y="87"/>
                  <a:pt x="55" y="56"/>
                </a:cubicBezTo>
                <a:cubicBezTo>
                  <a:pt x="55" y="55"/>
                  <a:pt x="54" y="54"/>
                  <a:pt x="53" y="53"/>
                </a:cubicBezTo>
                <a:cubicBezTo>
                  <a:pt x="52" y="53"/>
                  <a:pt x="51" y="54"/>
                  <a:pt x="50" y="55"/>
                </a:cubicBezTo>
                <a:cubicBezTo>
                  <a:pt x="42" y="86"/>
                  <a:pt x="51" y="116"/>
                  <a:pt x="77" y="145"/>
                </a:cubicBezTo>
                <a:cubicBezTo>
                  <a:pt x="76" y="145"/>
                  <a:pt x="76" y="145"/>
                  <a:pt x="76" y="145"/>
                </a:cubicBezTo>
                <a:cubicBezTo>
                  <a:pt x="51" y="145"/>
                  <a:pt x="29" y="131"/>
                  <a:pt x="19" y="110"/>
                </a:cubicBezTo>
                <a:cubicBezTo>
                  <a:pt x="12" y="93"/>
                  <a:pt x="6" y="58"/>
                  <a:pt x="48" y="8"/>
                </a:cubicBezTo>
                <a:cubicBezTo>
                  <a:pt x="52" y="15"/>
                  <a:pt x="59" y="24"/>
                  <a:pt x="67" y="33"/>
                </a:cubicBezTo>
                <a:cubicBezTo>
                  <a:pt x="88" y="58"/>
                  <a:pt x="114" y="90"/>
                  <a:pt x="91" y="135"/>
                </a:cubicBezTo>
                <a:close/>
                <a:moveTo>
                  <a:pt x="162" y="5"/>
                </a:moveTo>
                <a:cubicBezTo>
                  <a:pt x="161" y="4"/>
                  <a:pt x="161" y="4"/>
                  <a:pt x="160" y="3"/>
                </a:cubicBezTo>
                <a:cubicBezTo>
                  <a:pt x="160" y="3"/>
                  <a:pt x="159" y="3"/>
                  <a:pt x="158" y="3"/>
                </a:cubicBezTo>
                <a:cubicBezTo>
                  <a:pt x="146" y="8"/>
                  <a:pt x="106" y="25"/>
                  <a:pt x="89" y="47"/>
                </a:cubicBezTo>
                <a:cubicBezTo>
                  <a:pt x="88" y="48"/>
                  <a:pt x="88" y="49"/>
                  <a:pt x="89" y="50"/>
                </a:cubicBezTo>
                <a:cubicBezTo>
                  <a:pt x="101" y="63"/>
                  <a:pt x="105" y="81"/>
                  <a:pt x="105" y="81"/>
                </a:cubicBezTo>
                <a:cubicBezTo>
                  <a:pt x="105" y="83"/>
                  <a:pt x="106" y="83"/>
                  <a:pt x="107" y="83"/>
                </a:cubicBezTo>
                <a:cubicBezTo>
                  <a:pt x="109" y="84"/>
                  <a:pt x="110" y="83"/>
                  <a:pt x="110" y="82"/>
                </a:cubicBezTo>
                <a:cubicBezTo>
                  <a:pt x="113" y="75"/>
                  <a:pt x="117" y="69"/>
                  <a:pt x="121" y="64"/>
                </a:cubicBezTo>
                <a:cubicBezTo>
                  <a:pt x="114" y="80"/>
                  <a:pt x="109" y="95"/>
                  <a:pt x="108" y="96"/>
                </a:cubicBezTo>
                <a:cubicBezTo>
                  <a:pt x="108" y="96"/>
                  <a:pt x="108" y="96"/>
                  <a:pt x="108" y="97"/>
                </a:cubicBezTo>
                <a:cubicBezTo>
                  <a:pt x="111" y="123"/>
                  <a:pt x="101" y="135"/>
                  <a:pt x="101" y="136"/>
                </a:cubicBezTo>
                <a:cubicBezTo>
                  <a:pt x="101" y="136"/>
                  <a:pt x="101" y="137"/>
                  <a:pt x="101" y="138"/>
                </a:cubicBezTo>
                <a:cubicBezTo>
                  <a:pt x="101" y="139"/>
                  <a:pt x="102" y="140"/>
                  <a:pt x="103" y="140"/>
                </a:cubicBezTo>
                <a:cubicBezTo>
                  <a:pt x="103" y="140"/>
                  <a:pt x="103" y="140"/>
                  <a:pt x="103" y="140"/>
                </a:cubicBezTo>
                <a:cubicBezTo>
                  <a:pt x="122" y="139"/>
                  <a:pt x="140" y="130"/>
                  <a:pt x="151" y="115"/>
                </a:cubicBezTo>
                <a:cubicBezTo>
                  <a:pt x="164" y="98"/>
                  <a:pt x="177" y="64"/>
                  <a:pt x="162" y="5"/>
                </a:cubicBezTo>
                <a:close/>
                <a:moveTo>
                  <a:pt x="147" y="112"/>
                </a:moveTo>
                <a:cubicBezTo>
                  <a:pt x="137" y="125"/>
                  <a:pt x="123" y="133"/>
                  <a:pt x="108" y="134"/>
                </a:cubicBezTo>
                <a:cubicBezTo>
                  <a:pt x="111" y="128"/>
                  <a:pt x="115" y="116"/>
                  <a:pt x="113" y="97"/>
                </a:cubicBezTo>
                <a:cubicBezTo>
                  <a:pt x="115" y="93"/>
                  <a:pt x="124" y="66"/>
                  <a:pt x="134" y="48"/>
                </a:cubicBezTo>
                <a:cubicBezTo>
                  <a:pt x="135" y="47"/>
                  <a:pt x="135" y="45"/>
                  <a:pt x="134" y="44"/>
                </a:cubicBezTo>
                <a:cubicBezTo>
                  <a:pt x="133" y="44"/>
                  <a:pt x="131" y="44"/>
                  <a:pt x="130" y="45"/>
                </a:cubicBezTo>
                <a:cubicBezTo>
                  <a:pt x="130" y="45"/>
                  <a:pt x="117" y="58"/>
                  <a:pt x="108" y="74"/>
                </a:cubicBezTo>
                <a:cubicBezTo>
                  <a:pt x="106" y="68"/>
                  <a:pt x="102" y="57"/>
                  <a:pt x="94" y="48"/>
                </a:cubicBezTo>
                <a:cubicBezTo>
                  <a:pt x="110" y="29"/>
                  <a:pt x="144" y="14"/>
                  <a:pt x="157" y="9"/>
                </a:cubicBezTo>
                <a:cubicBezTo>
                  <a:pt x="171" y="65"/>
                  <a:pt x="160" y="96"/>
                  <a:pt x="147" y="1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0C47CB9B-72E1-9495-AFED-1C77C5D801C7}"/>
              </a:ext>
            </a:extLst>
          </p:cNvPr>
          <p:cNvSpPr>
            <a:spLocks noEditPoints="1"/>
          </p:cNvSpPr>
          <p:nvPr/>
        </p:nvSpPr>
        <p:spPr bwMode="auto">
          <a:xfrm>
            <a:off x="5159376" y="4676775"/>
            <a:ext cx="225425" cy="254000"/>
          </a:xfrm>
          <a:custGeom>
            <a:avLst/>
            <a:gdLst>
              <a:gd name="T0" fmla="*/ 58 w 142"/>
              <a:gd name="T1" fmla="*/ 133 h 160"/>
              <a:gd name="T2" fmla="*/ 19 w 142"/>
              <a:gd name="T3" fmla="*/ 133 h 160"/>
              <a:gd name="T4" fmla="*/ 0 w 142"/>
              <a:gd name="T5" fmla="*/ 152 h 160"/>
              <a:gd name="T6" fmla="*/ 0 w 142"/>
              <a:gd name="T7" fmla="*/ 158 h 160"/>
              <a:gd name="T8" fmla="*/ 2 w 142"/>
              <a:gd name="T9" fmla="*/ 160 h 160"/>
              <a:gd name="T10" fmla="*/ 74 w 142"/>
              <a:gd name="T11" fmla="*/ 160 h 160"/>
              <a:gd name="T12" fmla="*/ 77 w 142"/>
              <a:gd name="T13" fmla="*/ 158 h 160"/>
              <a:gd name="T14" fmla="*/ 77 w 142"/>
              <a:gd name="T15" fmla="*/ 152 h 160"/>
              <a:gd name="T16" fmla="*/ 58 w 142"/>
              <a:gd name="T17" fmla="*/ 133 h 160"/>
              <a:gd name="T18" fmla="*/ 71 w 142"/>
              <a:gd name="T19" fmla="*/ 155 h 160"/>
              <a:gd name="T20" fmla="*/ 5 w 142"/>
              <a:gd name="T21" fmla="*/ 155 h 160"/>
              <a:gd name="T22" fmla="*/ 5 w 142"/>
              <a:gd name="T23" fmla="*/ 152 h 160"/>
              <a:gd name="T24" fmla="*/ 19 w 142"/>
              <a:gd name="T25" fmla="*/ 138 h 160"/>
              <a:gd name="T26" fmla="*/ 58 w 142"/>
              <a:gd name="T27" fmla="*/ 138 h 160"/>
              <a:gd name="T28" fmla="*/ 71 w 142"/>
              <a:gd name="T29" fmla="*/ 152 h 160"/>
              <a:gd name="T30" fmla="*/ 71 w 142"/>
              <a:gd name="T31" fmla="*/ 155 h 160"/>
              <a:gd name="T32" fmla="*/ 140 w 142"/>
              <a:gd name="T33" fmla="*/ 43 h 160"/>
              <a:gd name="T34" fmla="*/ 47 w 142"/>
              <a:gd name="T35" fmla="*/ 10 h 160"/>
              <a:gd name="T36" fmla="*/ 47 w 142"/>
              <a:gd name="T37" fmla="*/ 3 h 160"/>
              <a:gd name="T38" fmla="*/ 44 w 142"/>
              <a:gd name="T39" fmla="*/ 0 h 160"/>
              <a:gd name="T40" fmla="*/ 32 w 142"/>
              <a:gd name="T41" fmla="*/ 0 h 160"/>
              <a:gd name="T42" fmla="*/ 29 w 142"/>
              <a:gd name="T43" fmla="*/ 3 h 160"/>
              <a:gd name="T44" fmla="*/ 29 w 142"/>
              <a:gd name="T45" fmla="*/ 129 h 160"/>
              <a:gd name="T46" fmla="*/ 32 w 142"/>
              <a:gd name="T47" fmla="*/ 132 h 160"/>
              <a:gd name="T48" fmla="*/ 44 w 142"/>
              <a:gd name="T49" fmla="*/ 132 h 160"/>
              <a:gd name="T50" fmla="*/ 47 w 142"/>
              <a:gd name="T51" fmla="*/ 129 h 160"/>
              <a:gd name="T52" fmla="*/ 47 w 142"/>
              <a:gd name="T53" fmla="*/ 81 h 160"/>
              <a:gd name="T54" fmla="*/ 140 w 142"/>
              <a:gd name="T55" fmla="*/ 48 h 160"/>
              <a:gd name="T56" fmla="*/ 142 w 142"/>
              <a:gd name="T57" fmla="*/ 46 h 160"/>
              <a:gd name="T58" fmla="*/ 140 w 142"/>
              <a:gd name="T59" fmla="*/ 43 h 160"/>
              <a:gd name="T60" fmla="*/ 42 w 142"/>
              <a:gd name="T61" fmla="*/ 12 h 160"/>
              <a:gd name="T62" fmla="*/ 42 w 142"/>
              <a:gd name="T63" fmla="*/ 79 h 160"/>
              <a:gd name="T64" fmla="*/ 42 w 142"/>
              <a:gd name="T65" fmla="*/ 127 h 160"/>
              <a:gd name="T66" fmla="*/ 34 w 142"/>
              <a:gd name="T67" fmla="*/ 127 h 160"/>
              <a:gd name="T68" fmla="*/ 34 w 142"/>
              <a:gd name="T69" fmla="*/ 5 h 160"/>
              <a:gd name="T70" fmla="*/ 42 w 142"/>
              <a:gd name="T71" fmla="*/ 5 h 160"/>
              <a:gd name="T72" fmla="*/ 42 w 142"/>
              <a:gd name="T73" fmla="*/ 12 h 160"/>
              <a:gd name="T74" fmla="*/ 47 w 142"/>
              <a:gd name="T75" fmla="*/ 76 h 160"/>
              <a:gd name="T76" fmla="*/ 47 w 142"/>
              <a:gd name="T77" fmla="*/ 16 h 160"/>
              <a:gd name="T78" fmla="*/ 132 w 142"/>
              <a:gd name="T79" fmla="*/ 46 h 160"/>
              <a:gd name="T80" fmla="*/ 47 w 142"/>
              <a:gd name="T81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2" h="160">
                <a:moveTo>
                  <a:pt x="58" y="133"/>
                </a:moveTo>
                <a:cubicBezTo>
                  <a:pt x="19" y="133"/>
                  <a:pt x="19" y="133"/>
                  <a:pt x="19" y="133"/>
                </a:cubicBezTo>
                <a:cubicBezTo>
                  <a:pt x="8" y="133"/>
                  <a:pt x="0" y="142"/>
                  <a:pt x="0" y="152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9"/>
                  <a:pt x="1" y="160"/>
                  <a:pt x="2" y="160"/>
                </a:cubicBezTo>
                <a:cubicBezTo>
                  <a:pt x="74" y="160"/>
                  <a:pt x="74" y="160"/>
                  <a:pt x="74" y="160"/>
                </a:cubicBezTo>
                <a:cubicBezTo>
                  <a:pt x="75" y="160"/>
                  <a:pt x="77" y="159"/>
                  <a:pt x="77" y="158"/>
                </a:cubicBezTo>
                <a:cubicBezTo>
                  <a:pt x="77" y="152"/>
                  <a:pt x="77" y="152"/>
                  <a:pt x="77" y="152"/>
                </a:cubicBezTo>
                <a:cubicBezTo>
                  <a:pt x="77" y="142"/>
                  <a:pt x="68" y="133"/>
                  <a:pt x="58" y="133"/>
                </a:cubicBezTo>
                <a:close/>
                <a:moveTo>
                  <a:pt x="71" y="155"/>
                </a:moveTo>
                <a:cubicBezTo>
                  <a:pt x="5" y="155"/>
                  <a:pt x="5" y="155"/>
                  <a:pt x="5" y="155"/>
                </a:cubicBezTo>
                <a:cubicBezTo>
                  <a:pt x="5" y="152"/>
                  <a:pt x="5" y="152"/>
                  <a:pt x="5" y="152"/>
                </a:cubicBezTo>
                <a:cubicBezTo>
                  <a:pt x="5" y="144"/>
                  <a:pt x="11" y="138"/>
                  <a:pt x="19" y="138"/>
                </a:cubicBezTo>
                <a:cubicBezTo>
                  <a:pt x="58" y="138"/>
                  <a:pt x="58" y="138"/>
                  <a:pt x="58" y="138"/>
                </a:cubicBezTo>
                <a:cubicBezTo>
                  <a:pt x="65" y="138"/>
                  <a:pt x="71" y="144"/>
                  <a:pt x="71" y="152"/>
                </a:cubicBezTo>
                <a:lnTo>
                  <a:pt x="71" y="155"/>
                </a:lnTo>
                <a:close/>
                <a:moveTo>
                  <a:pt x="140" y="43"/>
                </a:moveTo>
                <a:cubicBezTo>
                  <a:pt x="47" y="10"/>
                  <a:pt x="47" y="10"/>
                  <a:pt x="47" y="10"/>
                </a:cubicBezTo>
                <a:cubicBezTo>
                  <a:pt x="47" y="3"/>
                  <a:pt x="47" y="3"/>
                  <a:pt x="47" y="3"/>
                </a:cubicBezTo>
                <a:cubicBezTo>
                  <a:pt x="47" y="1"/>
                  <a:pt x="46" y="0"/>
                  <a:pt x="44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29" y="1"/>
                  <a:pt x="29" y="3"/>
                </a:cubicBezTo>
                <a:cubicBezTo>
                  <a:pt x="29" y="129"/>
                  <a:pt x="29" y="129"/>
                  <a:pt x="29" y="129"/>
                </a:cubicBezTo>
                <a:cubicBezTo>
                  <a:pt x="29" y="131"/>
                  <a:pt x="31" y="132"/>
                  <a:pt x="32" y="132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46" y="132"/>
                  <a:pt x="47" y="131"/>
                  <a:pt x="47" y="129"/>
                </a:cubicBezTo>
                <a:cubicBezTo>
                  <a:pt x="47" y="81"/>
                  <a:pt x="47" y="81"/>
                  <a:pt x="47" y="81"/>
                </a:cubicBezTo>
                <a:cubicBezTo>
                  <a:pt x="140" y="48"/>
                  <a:pt x="140" y="48"/>
                  <a:pt x="140" y="48"/>
                </a:cubicBezTo>
                <a:cubicBezTo>
                  <a:pt x="141" y="48"/>
                  <a:pt x="142" y="47"/>
                  <a:pt x="142" y="46"/>
                </a:cubicBezTo>
                <a:cubicBezTo>
                  <a:pt x="142" y="45"/>
                  <a:pt x="141" y="44"/>
                  <a:pt x="140" y="43"/>
                </a:cubicBezTo>
                <a:close/>
                <a:moveTo>
                  <a:pt x="42" y="12"/>
                </a:moveTo>
                <a:cubicBezTo>
                  <a:pt x="42" y="79"/>
                  <a:pt x="42" y="79"/>
                  <a:pt x="42" y="79"/>
                </a:cubicBezTo>
                <a:cubicBezTo>
                  <a:pt x="42" y="127"/>
                  <a:pt x="42" y="127"/>
                  <a:pt x="42" y="127"/>
                </a:cubicBezTo>
                <a:cubicBezTo>
                  <a:pt x="34" y="127"/>
                  <a:pt x="34" y="127"/>
                  <a:pt x="34" y="127"/>
                </a:cubicBezTo>
                <a:cubicBezTo>
                  <a:pt x="34" y="5"/>
                  <a:pt x="34" y="5"/>
                  <a:pt x="34" y="5"/>
                </a:cubicBezTo>
                <a:cubicBezTo>
                  <a:pt x="42" y="5"/>
                  <a:pt x="42" y="5"/>
                  <a:pt x="42" y="5"/>
                </a:cubicBezTo>
                <a:lnTo>
                  <a:pt x="42" y="12"/>
                </a:lnTo>
                <a:close/>
                <a:moveTo>
                  <a:pt x="47" y="76"/>
                </a:moveTo>
                <a:cubicBezTo>
                  <a:pt x="47" y="16"/>
                  <a:pt x="47" y="16"/>
                  <a:pt x="47" y="16"/>
                </a:cubicBezTo>
                <a:cubicBezTo>
                  <a:pt x="132" y="46"/>
                  <a:pt x="132" y="46"/>
                  <a:pt x="132" y="46"/>
                </a:cubicBezTo>
                <a:lnTo>
                  <a:pt x="47" y="7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F2E5FA43-60E9-A1F7-79E3-835682D13054}"/>
              </a:ext>
            </a:extLst>
          </p:cNvPr>
          <p:cNvSpPr>
            <a:spLocks noEditPoints="1"/>
          </p:cNvSpPr>
          <p:nvPr/>
        </p:nvSpPr>
        <p:spPr bwMode="auto">
          <a:xfrm>
            <a:off x="4095751" y="5226050"/>
            <a:ext cx="149225" cy="255588"/>
          </a:xfrm>
          <a:custGeom>
            <a:avLst/>
            <a:gdLst>
              <a:gd name="T0" fmla="*/ 0 w 94"/>
              <a:gd name="T1" fmla="*/ 47 h 161"/>
              <a:gd name="T2" fmla="*/ 21 w 94"/>
              <a:gd name="T3" fmla="*/ 110 h 161"/>
              <a:gd name="T4" fmla="*/ 48 w 94"/>
              <a:gd name="T5" fmla="*/ 124 h 161"/>
              <a:gd name="T6" fmla="*/ 73 w 94"/>
              <a:gd name="T7" fmla="*/ 110 h 161"/>
              <a:gd name="T8" fmla="*/ 94 w 94"/>
              <a:gd name="T9" fmla="*/ 48 h 161"/>
              <a:gd name="T10" fmla="*/ 80 w 94"/>
              <a:gd name="T11" fmla="*/ 74 h 161"/>
              <a:gd name="T12" fmla="*/ 62 w 94"/>
              <a:gd name="T13" fmla="*/ 116 h 161"/>
              <a:gd name="T14" fmla="*/ 48 w 94"/>
              <a:gd name="T15" fmla="*/ 119 h 161"/>
              <a:gd name="T16" fmla="*/ 14 w 94"/>
              <a:gd name="T17" fmla="*/ 74 h 161"/>
              <a:gd name="T18" fmla="*/ 44 w 94"/>
              <a:gd name="T19" fmla="*/ 6 h 161"/>
              <a:gd name="T20" fmla="*/ 89 w 94"/>
              <a:gd name="T21" fmla="*/ 48 h 161"/>
              <a:gd name="T22" fmla="*/ 64 w 94"/>
              <a:gd name="T23" fmla="*/ 125 h 161"/>
              <a:gd name="T24" fmla="*/ 25 w 94"/>
              <a:gd name="T25" fmla="*/ 130 h 161"/>
              <a:gd name="T26" fmla="*/ 30 w 94"/>
              <a:gd name="T27" fmla="*/ 136 h 161"/>
              <a:gd name="T28" fmla="*/ 69 w 94"/>
              <a:gd name="T29" fmla="*/ 131 h 161"/>
              <a:gd name="T30" fmla="*/ 64 w 94"/>
              <a:gd name="T31" fmla="*/ 125 h 161"/>
              <a:gd name="T32" fmla="*/ 30 w 94"/>
              <a:gd name="T33" fmla="*/ 131 h 161"/>
              <a:gd name="T34" fmla="*/ 64 w 94"/>
              <a:gd name="T35" fmla="*/ 130 h 161"/>
              <a:gd name="T36" fmla="*/ 64 w 94"/>
              <a:gd name="T37" fmla="*/ 137 h 161"/>
              <a:gd name="T38" fmla="*/ 25 w 94"/>
              <a:gd name="T39" fmla="*/ 142 h 161"/>
              <a:gd name="T40" fmla="*/ 30 w 94"/>
              <a:gd name="T41" fmla="*/ 149 h 161"/>
              <a:gd name="T42" fmla="*/ 69 w 94"/>
              <a:gd name="T43" fmla="*/ 144 h 161"/>
              <a:gd name="T44" fmla="*/ 64 w 94"/>
              <a:gd name="T45" fmla="*/ 137 h 161"/>
              <a:gd name="T46" fmla="*/ 30 w 94"/>
              <a:gd name="T47" fmla="*/ 144 h 161"/>
              <a:gd name="T48" fmla="*/ 64 w 94"/>
              <a:gd name="T49" fmla="*/ 142 h 161"/>
              <a:gd name="T50" fmla="*/ 58 w 94"/>
              <a:gd name="T51" fmla="*/ 150 h 161"/>
              <a:gd name="T52" fmla="*/ 31 w 94"/>
              <a:gd name="T53" fmla="*/ 155 h 161"/>
              <a:gd name="T54" fmla="*/ 36 w 94"/>
              <a:gd name="T55" fmla="*/ 161 h 161"/>
              <a:gd name="T56" fmla="*/ 63 w 94"/>
              <a:gd name="T57" fmla="*/ 156 h 161"/>
              <a:gd name="T58" fmla="*/ 58 w 94"/>
              <a:gd name="T59" fmla="*/ 150 h 161"/>
              <a:gd name="T60" fmla="*/ 36 w 94"/>
              <a:gd name="T61" fmla="*/ 156 h 161"/>
              <a:gd name="T62" fmla="*/ 58 w 94"/>
              <a:gd name="T63" fmla="*/ 155 h 161"/>
              <a:gd name="T64" fmla="*/ 65 w 94"/>
              <a:gd name="T65" fmla="*/ 64 h 161"/>
              <a:gd name="T66" fmla="*/ 26 w 94"/>
              <a:gd name="T67" fmla="*/ 65 h 161"/>
              <a:gd name="T68" fmla="*/ 39 w 94"/>
              <a:gd name="T69" fmla="*/ 109 h 161"/>
              <a:gd name="T70" fmla="*/ 44 w 94"/>
              <a:gd name="T71" fmla="*/ 109 h 161"/>
              <a:gd name="T72" fmla="*/ 61 w 94"/>
              <a:gd name="T73" fmla="*/ 71 h 161"/>
              <a:gd name="T74" fmla="*/ 53 w 94"/>
              <a:gd name="T75" fmla="*/ 112 h 161"/>
              <a:gd name="T76" fmla="*/ 69 w 94"/>
              <a:gd name="T77" fmla="*/ 68 h 161"/>
              <a:gd name="T78" fmla="*/ 65 w 94"/>
              <a:gd name="T79" fmla="*/ 64 h 161"/>
              <a:gd name="T80" fmla="*/ 59 w 94"/>
              <a:gd name="T81" fmla="*/ 15 h 161"/>
              <a:gd name="T82" fmla="*/ 77 w 94"/>
              <a:gd name="T83" fmla="*/ 46 h 161"/>
              <a:gd name="T84" fmla="*/ 82 w 94"/>
              <a:gd name="T85" fmla="*/ 46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4" h="161">
                <a:moveTo>
                  <a:pt x="44" y="1"/>
                </a:moveTo>
                <a:cubicBezTo>
                  <a:pt x="20" y="3"/>
                  <a:pt x="1" y="23"/>
                  <a:pt x="0" y="47"/>
                </a:cubicBezTo>
                <a:cubicBezTo>
                  <a:pt x="0" y="58"/>
                  <a:pt x="3" y="68"/>
                  <a:pt x="10" y="77"/>
                </a:cubicBezTo>
                <a:cubicBezTo>
                  <a:pt x="17" y="87"/>
                  <a:pt x="21" y="98"/>
                  <a:pt x="21" y="110"/>
                </a:cubicBezTo>
                <a:cubicBezTo>
                  <a:pt x="21" y="120"/>
                  <a:pt x="35" y="124"/>
                  <a:pt x="48" y="124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54" y="124"/>
                  <a:pt x="60" y="123"/>
                  <a:pt x="64" y="121"/>
                </a:cubicBezTo>
                <a:cubicBezTo>
                  <a:pt x="70" y="119"/>
                  <a:pt x="73" y="115"/>
                  <a:pt x="73" y="110"/>
                </a:cubicBezTo>
                <a:cubicBezTo>
                  <a:pt x="73" y="98"/>
                  <a:pt x="77" y="87"/>
                  <a:pt x="84" y="77"/>
                </a:cubicBezTo>
                <a:cubicBezTo>
                  <a:pt x="91" y="69"/>
                  <a:pt x="94" y="59"/>
                  <a:pt x="94" y="48"/>
                </a:cubicBezTo>
                <a:cubicBezTo>
                  <a:pt x="94" y="21"/>
                  <a:pt x="71" y="0"/>
                  <a:pt x="44" y="1"/>
                </a:cubicBezTo>
                <a:close/>
                <a:moveTo>
                  <a:pt x="80" y="74"/>
                </a:moveTo>
                <a:cubicBezTo>
                  <a:pt x="72" y="84"/>
                  <a:pt x="68" y="97"/>
                  <a:pt x="68" y="110"/>
                </a:cubicBezTo>
                <a:cubicBezTo>
                  <a:pt x="68" y="113"/>
                  <a:pt x="66" y="115"/>
                  <a:pt x="62" y="116"/>
                </a:cubicBezTo>
                <a:cubicBezTo>
                  <a:pt x="58" y="118"/>
                  <a:pt x="53" y="119"/>
                  <a:pt x="48" y="119"/>
                </a:cubicBezTo>
                <a:cubicBezTo>
                  <a:pt x="48" y="119"/>
                  <a:pt x="48" y="119"/>
                  <a:pt x="48" y="119"/>
                </a:cubicBezTo>
                <a:cubicBezTo>
                  <a:pt x="37" y="119"/>
                  <a:pt x="26" y="116"/>
                  <a:pt x="26" y="110"/>
                </a:cubicBezTo>
                <a:cubicBezTo>
                  <a:pt x="26" y="97"/>
                  <a:pt x="22" y="85"/>
                  <a:pt x="14" y="74"/>
                </a:cubicBezTo>
                <a:cubicBezTo>
                  <a:pt x="8" y="66"/>
                  <a:pt x="5" y="57"/>
                  <a:pt x="5" y="47"/>
                </a:cubicBezTo>
                <a:cubicBezTo>
                  <a:pt x="6" y="26"/>
                  <a:pt x="23" y="8"/>
                  <a:pt x="44" y="6"/>
                </a:cubicBezTo>
                <a:cubicBezTo>
                  <a:pt x="45" y="6"/>
                  <a:pt x="46" y="6"/>
                  <a:pt x="47" y="6"/>
                </a:cubicBezTo>
                <a:cubicBezTo>
                  <a:pt x="70" y="6"/>
                  <a:pt x="89" y="25"/>
                  <a:pt x="89" y="48"/>
                </a:cubicBezTo>
                <a:cubicBezTo>
                  <a:pt x="89" y="58"/>
                  <a:pt x="86" y="66"/>
                  <a:pt x="80" y="74"/>
                </a:cubicBezTo>
                <a:close/>
                <a:moveTo>
                  <a:pt x="64" y="125"/>
                </a:moveTo>
                <a:cubicBezTo>
                  <a:pt x="30" y="125"/>
                  <a:pt x="30" y="125"/>
                  <a:pt x="30" y="125"/>
                </a:cubicBezTo>
                <a:cubicBezTo>
                  <a:pt x="27" y="125"/>
                  <a:pt x="25" y="127"/>
                  <a:pt x="25" y="130"/>
                </a:cubicBezTo>
                <a:cubicBezTo>
                  <a:pt x="25" y="131"/>
                  <a:pt x="25" y="131"/>
                  <a:pt x="25" y="131"/>
                </a:cubicBezTo>
                <a:cubicBezTo>
                  <a:pt x="25" y="134"/>
                  <a:pt x="27" y="136"/>
                  <a:pt x="30" y="136"/>
                </a:cubicBezTo>
                <a:cubicBezTo>
                  <a:pt x="64" y="136"/>
                  <a:pt x="64" y="136"/>
                  <a:pt x="64" y="136"/>
                </a:cubicBezTo>
                <a:cubicBezTo>
                  <a:pt x="67" y="136"/>
                  <a:pt x="69" y="134"/>
                  <a:pt x="69" y="131"/>
                </a:cubicBezTo>
                <a:cubicBezTo>
                  <a:pt x="69" y="130"/>
                  <a:pt x="69" y="130"/>
                  <a:pt x="69" y="130"/>
                </a:cubicBezTo>
                <a:cubicBezTo>
                  <a:pt x="69" y="127"/>
                  <a:pt x="67" y="125"/>
                  <a:pt x="64" y="125"/>
                </a:cubicBezTo>
                <a:close/>
                <a:moveTo>
                  <a:pt x="64" y="131"/>
                </a:moveTo>
                <a:cubicBezTo>
                  <a:pt x="30" y="131"/>
                  <a:pt x="30" y="131"/>
                  <a:pt x="30" y="131"/>
                </a:cubicBezTo>
                <a:cubicBezTo>
                  <a:pt x="30" y="130"/>
                  <a:pt x="30" y="130"/>
                  <a:pt x="30" y="130"/>
                </a:cubicBezTo>
                <a:cubicBezTo>
                  <a:pt x="64" y="130"/>
                  <a:pt x="64" y="130"/>
                  <a:pt x="64" y="130"/>
                </a:cubicBezTo>
                <a:lnTo>
                  <a:pt x="64" y="131"/>
                </a:lnTo>
                <a:close/>
                <a:moveTo>
                  <a:pt x="64" y="137"/>
                </a:moveTo>
                <a:cubicBezTo>
                  <a:pt x="30" y="137"/>
                  <a:pt x="30" y="137"/>
                  <a:pt x="30" y="137"/>
                </a:cubicBezTo>
                <a:cubicBezTo>
                  <a:pt x="27" y="137"/>
                  <a:pt x="25" y="139"/>
                  <a:pt x="25" y="142"/>
                </a:cubicBezTo>
                <a:cubicBezTo>
                  <a:pt x="25" y="144"/>
                  <a:pt x="25" y="144"/>
                  <a:pt x="25" y="144"/>
                </a:cubicBezTo>
                <a:cubicBezTo>
                  <a:pt x="25" y="147"/>
                  <a:pt x="27" y="149"/>
                  <a:pt x="30" y="149"/>
                </a:cubicBezTo>
                <a:cubicBezTo>
                  <a:pt x="64" y="149"/>
                  <a:pt x="64" y="149"/>
                  <a:pt x="64" y="149"/>
                </a:cubicBezTo>
                <a:cubicBezTo>
                  <a:pt x="67" y="149"/>
                  <a:pt x="69" y="147"/>
                  <a:pt x="69" y="144"/>
                </a:cubicBezTo>
                <a:cubicBezTo>
                  <a:pt x="69" y="142"/>
                  <a:pt x="69" y="142"/>
                  <a:pt x="69" y="142"/>
                </a:cubicBezTo>
                <a:cubicBezTo>
                  <a:pt x="69" y="139"/>
                  <a:pt x="67" y="137"/>
                  <a:pt x="64" y="137"/>
                </a:cubicBezTo>
                <a:close/>
                <a:moveTo>
                  <a:pt x="64" y="144"/>
                </a:moveTo>
                <a:cubicBezTo>
                  <a:pt x="30" y="144"/>
                  <a:pt x="30" y="144"/>
                  <a:pt x="30" y="144"/>
                </a:cubicBezTo>
                <a:cubicBezTo>
                  <a:pt x="30" y="142"/>
                  <a:pt x="30" y="142"/>
                  <a:pt x="30" y="142"/>
                </a:cubicBezTo>
                <a:cubicBezTo>
                  <a:pt x="64" y="142"/>
                  <a:pt x="64" y="142"/>
                  <a:pt x="64" y="142"/>
                </a:cubicBezTo>
                <a:lnTo>
                  <a:pt x="64" y="144"/>
                </a:lnTo>
                <a:close/>
                <a:moveTo>
                  <a:pt x="58" y="150"/>
                </a:moveTo>
                <a:cubicBezTo>
                  <a:pt x="36" y="150"/>
                  <a:pt x="36" y="150"/>
                  <a:pt x="36" y="150"/>
                </a:cubicBezTo>
                <a:cubicBezTo>
                  <a:pt x="33" y="150"/>
                  <a:pt x="31" y="152"/>
                  <a:pt x="31" y="155"/>
                </a:cubicBezTo>
                <a:cubicBezTo>
                  <a:pt x="31" y="156"/>
                  <a:pt x="31" y="156"/>
                  <a:pt x="31" y="156"/>
                </a:cubicBezTo>
                <a:cubicBezTo>
                  <a:pt x="31" y="159"/>
                  <a:pt x="33" y="161"/>
                  <a:pt x="36" y="161"/>
                </a:cubicBezTo>
                <a:cubicBezTo>
                  <a:pt x="58" y="161"/>
                  <a:pt x="58" y="161"/>
                  <a:pt x="58" y="161"/>
                </a:cubicBezTo>
                <a:cubicBezTo>
                  <a:pt x="61" y="161"/>
                  <a:pt x="63" y="159"/>
                  <a:pt x="63" y="156"/>
                </a:cubicBezTo>
                <a:cubicBezTo>
                  <a:pt x="63" y="155"/>
                  <a:pt x="63" y="155"/>
                  <a:pt x="63" y="155"/>
                </a:cubicBezTo>
                <a:cubicBezTo>
                  <a:pt x="63" y="152"/>
                  <a:pt x="61" y="150"/>
                  <a:pt x="58" y="150"/>
                </a:cubicBezTo>
                <a:close/>
                <a:moveTo>
                  <a:pt x="58" y="156"/>
                </a:moveTo>
                <a:cubicBezTo>
                  <a:pt x="36" y="156"/>
                  <a:pt x="36" y="156"/>
                  <a:pt x="36" y="156"/>
                </a:cubicBezTo>
                <a:cubicBezTo>
                  <a:pt x="36" y="155"/>
                  <a:pt x="36" y="155"/>
                  <a:pt x="36" y="155"/>
                </a:cubicBezTo>
                <a:cubicBezTo>
                  <a:pt x="58" y="155"/>
                  <a:pt x="58" y="155"/>
                  <a:pt x="58" y="155"/>
                </a:cubicBezTo>
                <a:lnTo>
                  <a:pt x="58" y="156"/>
                </a:lnTo>
                <a:close/>
                <a:moveTo>
                  <a:pt x="65" y="64"/>
                </a:moveTo>
                <a:cubicBezTo>
                  <a:pt x="54" y="70"/>
                  <a:pt x="41" y="70"/>
                  <a:pt x="29" y="64"/>
                </a:cubicBezTo>
                <a:cubicBezTo>
                  <a:pt x="28" y="64"/>
                  <a:pt x="27" y="64"/>
                  <a:pt x="26" y="65"/>
                </a:cubicBezTo>
                <a:cubicBezTo>
                  <a:pt x="25" y="66"/>
                  <a:pt x="25" y="67"/>
                  <a:pt x="26" y="68"/>
                </a:cubicBezTo>
                <a:cubicBezTo>
                  <a:pt x="26" y="68"/>
                  <a:pt x="39" y="89"/>
                  <a:pt x="39" y="109"/>
                </a:cubicBezTo>
                <a:cubicBezTo>
                  <a:pt x="39" y="111"/>
                  <a:pt x="40" y="112"/>
                  <a:pt x="41" y="112"/>
                </a:cubicBezTo>
                <a:cubicBezTo>
                  <a:pt x="43" y="112"/>
                  <a:pt x="44" y="111"/>
                  <a:pt x="44" y="109"/>
                </a:cubicBezTo>
                <a:cubicBezTo>
                  <a:pt x="44" y="94"/>
                  <a:pt x="37" y="79"/>
                  <a:pt x="33" y="71"/>
                </a:cubicBezTo>
                <a:cubicBezTo>
                  <a:pt x="42" y="74"/>
                  <a:pt x="52" y="74"/>
                  <a:pt x="61" y="71"/>
                </a:cubicBezTo>
                <a:cubicBezTo>
                  <a:pt x="57" y="79"/>
                  <a:pt x="51" y="94"/>
                  <a:pt x="51" y="109"/>
                </a:cubicBezTo>
                <a:cubicBezTo>
                  <a:pt x="51" y="111"/>
                  <a:pt x="52" y="112"/>
                  <a:pt x="53" y="112"/>
                </a:cubicBezTo>
                <a:cubicBezTo>
                  <a:pt x="55" y="112"/>
                  <a:pt x="56" y="111"/>
                  <a:pt x="56" y="109"/>
                </a:cubicBezTo>
                <a:cubicBezTo>
                  <a:pt x="56" y="89"/>
                  <a:pt x="68" y="69"/>
                  <a:pt x="69" y="68"/>
                </a:cubicBezTo>
                <a:cubicBezTo>
                  <a:pt x="69" y="67"/>
                  <a:pt x="69" y="66"/>
                  <a:pt x="69" y="65"/>
                </a:cubicBezTo>
                <a:cubicBezTo>
                  <a:pt x="68" y="64"/>
                  <a:pt x="67" y="64"/>
                  <a:pt x="65" y="64"/>
                </a:cubicBezTo>
                <a:close/>
                <a:moveTo>
                  <a:pt x="63" y="14"/>
                </a:moveTo>
                <a:cubicBezTo>
                  <a:pt x="62" y="13"/>
                  <a:pt x="60" y="14"/>
                  <a:pt x="59" y="15"/>
                </a:cubicBezTo>
                <a:cubicBezTo>
                  <a:pt x="59" y="16"/>
                  <a:pt x="59" y="18"/>
                  <a:pt x="60" y="18"/>
                </a:cubicBezTo>
                <a:cubicBezTo>
                  <a:pt x="71" y="24"/>
                  <a:pt x="77" y="34"/>
                  <a:pt x="77" y="46"/>
                </a:cubicBezTo>
                <a:cubicBezTo>
                  <a:pt x="77" y="47"/>
                  <a:pt x="78" y="48"/>
                  <a:pt x="80" y="48"/>
                </a:cubicBezTo>
                <a:cubicBezTo>
                  <a:pt x="81" y="48"/>
                  <a:pt x="82" y="47"/>
                  <a:pt x="82" y="46"/>
                </a:cubicBezTo>
                <a:cubicBezTo>
                  <a:pt x="82" y="32"/>
                  <a:pt x="75" y="20"/>
                  <a:pt x="63" y="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83CC7375-98DF-5FD3-F3BA-FB10C3D5E169}"/>
              </a:ext>
            </a:extLst>
          </p:cNvPr>
          <p:cNvSpPr>
            <a:spLocks noEditPoints="1"/>
          </p:cNvSpPr>
          <p:nvPr/>
        </p:nvSpPr>
        <p:spPr bwMode="auto">
          <a:xfrm>
            <a:off x="3536951" y="5226050"/>
            <a:ext cx="165100" cy="255588"/>
          </a:xfrm>
          <a:custGeom>
            <a:avLst/>
            <a:gdLst>
              <a:gd name="T0" fmla="*/ 81 w 104"/>
              <a:gd name="T1" fmla="*/ 94 h 161"/>
              <a:gd name="T2" fmla="*/ 103 w 104"/>
              <a:gd name="T3" fmla="*/ 50 h 161"/>
              <a:gd name="T4" fmla="*/ 50 w 104"/>
              <a:gd name="T5" fmla="*/ 1 h 161"/>
              <a:gd name="T6" fmla="*/ 1 w 104"/>
              <a:gd name="T7" fmla="*/ 54 h 161"/>
              <a:gd name="T8" fmla="*/ 20 w 104"/>
              <a:gd name="T9" fmla="*/ 92 h 161"/>
              <a:gd name="T10" fmla="*/ 8 w 104"/>
              <a:gd name="T11" fmla="*/ 137 h 161"/>
              <a:gd name="T12" fmla="*/ 9 w 104"/>
              <a:gd name="T13" fmla="*/ 139 h 161"/>
              <a:gd name="T14" fmla="*/ 12 w 104"/>
              <a:gd name="T15" fmla="*/ 140 h 161"/>
              <a:gd name="T16" fmla="*/ 32 w 104"/>
              <a:gd name="T17" fmla="*/ 130 h 161"/>
              <a:gd name="T18" fmla="*/ 44 w 104"/>
              <a:gd name="T19" fmla="*/ 148 h 161"/>
              <a:gd name="T20" fmla="*/ 46 w 104"/>
              <a:gd name="T21" fmla="*/ 149 h 161"/>
              <a:gd name="T22" fmla="*/ 47 w 104"/>
              <a:gd name="T23" fmla="*/ 149 h 161"/>
              <a:gd name="T24" fmla="*/ 49 w 104"/>
              <a:gd name="T25" fmla="*/ 147 h 161"/>
              <a:gd name="T26" fmla="*/ 51 w 104"/>
              <a:gd name="T27" fmla="*/ 139 h 161"/>
              <a:gd name="T28" fmla="*/ 57 w 104"/>
              <a:gd name="T29" fmla="*/ 159 h 161"/>
              <a:gd name="T30" fmla="*/ 60 w 104"/>
              <a:gd name="T31" fmla="*/ 161 h 161"/>
              <a:gd name="T32" fmla="*/ 60 w 104"/>
              <a:gd name="T33" fmla="*/ 161 h 161"/>
              <a:gd name="T34" fmla="*/ 62 w 104"/>
              <a:gd name="T35" fmla="*/ 160 h 161"/>
              <a:gd name="T36" fmla="*/ 74 w 104"/>
              <a:gd name="T37" fmla="*/ 142 h 161"/>
              <a:gd name="T38" fmla="*/ 94 w 104"/>
              <a:gd name="T39" fmla="*/ 150 h 161"/>
              <a:gd name="T40" fmla="*/ 97 w 104"/>
              <a:gd name="T41" fmla="*/ 150 h 161"/>
              <a:gd name="T42" fmla="*/ 97 w 104"/>
              <a:gd name="T43" fmla="*/ 147 h 161"/>
              <a:gd name="T44" fmla="*/ 81 w 104"/>
              <a:gd name="T45" fmla="*/ 94 h 161"/>
              <a:gd name="T46" fmla="*/ 6 w 104"/>
              <a:gd name="T47" fmla="*/ 54 h 161"/>
              <a:gd name="T48" fmla="*/ 50 w 104"/>
              <a:gd name="T49" fmla="*/ 6 h 161"/>
              <a:gd name="T50" fmla="*/ 52 w 104"/>
              <a:gd name="T51" fmla="*/ 6 h 161"/>
              <a:gd name="T52" fmla="*/ 98 w 104"/>
              <a:gd name="T53" fmla="*/ 50 h 161"/>
              <a:gd name="T54" fmla="*/ 54 w 104"/>
              <a:gd name="T55" fmla="*/ 98 h 161"/>
              <a:gd name="T56" fmla="*/ 25 w 104"/>
              <a:gd name="T57" fmla="*/ 90 h 161"/>
              <a:gd name="T58" fmla="*/ 24 w 104"/>
              <a:gd name="T59" fmla="*/ 89 h 161"/>
              <a:gd name="T60" fmla="*/ 6 w 104"/>
              <a:gd name="T61" fmla="*/ 54 h 161"/>
              <a:gd name="T62" fmla="*/ 45 w 104"/>
              <a:gd name="T63" fmla="*/ 141 h 161"/>
              <a:gd name="T64" fmla="*/ 35 w 104"/>
              <a:gd name="T65" fmla="*/ 126 h 161"/>
              <a:gd name="T66" fmla="*/ 32 w 104"/>
              <a:gd name="T67" fmla="*/ 125 h 161"/>
              <a:gd name="T68" fmla="*/ 15 w 104"/>
              <a:gd name="T69" fmla="*/ 133 h 161"/>
              <a:gd name="T70" fmla="*/ 25 w 104"/>
              <a:gd name="T71" fmla="*/ 95 h 161"/>
              <a:gd name="T72" fmla="*/ 52 w 104"/>
              <a:gd name="T73" fmla="*/ 103 h 161"/>
              <a:gd name="T74" fmla="*/ 54 w 104"/>
              <a:gd name="T75" fmla="*/ 103 h 161"/>
              <a:gd name="T76" fmla="*/ 55 w 104"/>
              <a:gd name="T77" fmla="*/ 103 h 161"/>
              <a:gd name="T78" fmla="*/ 45 w 104"/>
              <a:gd name="T79" fmla="*/ 141 h 161"/>
              <a:gd name="T80" fmla="*/ 74 w 104"/>
              <a:gd name="T81" fmla="*/ 136 h 161"/>
              <a:gd name="T82" fmla="*/ 71 w 104"/>
              <a:gd name="T83" fmla="*/ 137 h 161"/>
              <a:gd name="T84" fmla="*/ 61 w 104"/>
              <a:gd name="T85" fmla="*/ 153 h 161"/>
              <a:gd name="T86" fmla="*/ 54 w 104"/>
              <a:gd name="T87" fmla="*/ 130 h 161"/>
              <a:gd name="T88" fmla="*/ 61 w 104"/>
              <a:gd name="T89" fmla="*/ 103 h 161"/>
              <a:gd name="T90" fmla="*/ 77 w 104"/>
              <a:gd name="T91" fmla="*/ 97 h 161"/>
              <a:gd name="T92" fmla="*/ 91 w 104"/>
              <a:gd name="T93" fmla="*/ 143 h 161"/>
              <a:gd name="T94" fmla="*/ 74 w 104"/>
              <a:gd name="T95" fmla="*/ 136 h 161"/>
              <a:gd name="T96" fmla="*/ 52 w 104"/>
              <a:gd name="T97" fmla="*/ 90 h 161"/>
              <a:gd name="T98" fmla="*/ 54 w 104"/>
              <a:gd name="T99" fmla="*/ 90 h 161"/>
              <a:gd name="T100" fmla="*/ 90 w 104"/>
              <a:gd name="T101" fmla="*/ 51 h 161"/>
              <a:gd name="T102" fmla="*/ 50 w 104"/>
              <a:gd name="T103" fmla="*/ 15 h 161"/>
              <a:gd name="T104" fmla="*/ 14 w 104"/>
              <a:gd name="T105" fmla="*/ 54 h 161"/>
              <a:gd name="T106" fmla="*/ 52 w 104"/>
              <a:gd name="T107" fmla="*/ 90 h 161"/>
              <a:gd name="T108" fmla="*/ 51 w 104"/>
              <a:gd name="T109" fmla="*/ 20 h 161"/>
              <a:gd name="T110" fmla="*/ 52 w 104"/>
              <a:gd name="T111" fmla="*/ 20 h 161"/>
              <a:gd name="T112" fmla="*/ 85 w 104"/>
              <a:gd name="T113" fmla="*/ 51 h 161"/>
              <a:gd name="T114" fmla="*/ 53 w 104"/>
              <a:gd name="T115" fmla="*/ 85 h 161"/>
              <a:gd name="T116" fmla="*/ 19 w 104"/>
              <a:gd name="T117" fmla="*/ 54 h 161"/>
              <a:gd name="T118" fmla="*/ 51 w 104"/>
              <a:gd name="T119" fmla="*/ 2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4" h="161">
                <a:moveTo>
                  <a:pt x="81" y="94"/>
                </a:moveTo>
                <a:cubicBezTo>
                  <a:pt x="95" y="85"/>
                  <a:pt x="104" y="68"/>
                  <a:pt x="103" y="50"/>
                </a:cubicBezTo>
                <a:cubicBezTo>
                  <a:pt x="102" y="22"/>
                  <a:pt x="78" y="0"/>
                  <a:pt x="50" y="1"/>
                </a:cubicBezTo>
                <a:cubicBezTo>
                  <a:pt x="22" y="2"/>
                  <a:pt x="0" y="26"/>
                  <a:pt x="1" y="54"/>
                </a:cubicBezTo>
                <a:cubicBezTo>
                  <a:pt x="2" y="70"/>
                  <a:pt x="9" y="83"/>
                  <a:pt x="20" y="92"/>
                </a:cubicBezTo>
                <a:cubicBezTo>
                  <a:pt x="8" y="137"/>
                  <a:pt x="8" y="137"/>
                  <a:pt x="8" y="137"/>
                </a:cubicBezTo>
                <a:cubicBezTo>
                  <a:pt x="8" y="138"/>
                  <a:pt x="9" y="139"/>
                  <a:pt x="9" y="139"/>
                </a:cubicBezTo>
                <a:cubicBezTo>
                  <a:pt x="10" y="140"/>
                  <a:pt x="11" y="140"/>
                  <a:pt x="12" y="140"/>
                </a:cubicBezTo>
                <a:cubicBezTo>
                  <a:pt x="32" y="130"/>
                  <a:pt x="32" y="130"/>
                  <a:pt x="32" y="130"/>
                </a:cubicBezTo>
                <a:cubicBezTo>
                  <a:pt x="44" y="148"/>
                  <a:pt x="44" y="148"/>
                  <a:pt x="44" y="148"/>
                </a:cubicBezTo>
                <a:cubicBezTo>
                  <a:pt x="45" y="149"/>
                  <a:pt x="46" y="149"/>
                  <a:pt x="46" y="149"/>
                </a:cubicBezTo>
                <a:cubicBezTo>
                  <a:pt x="47" y="149"/>
                  <a:pt x="47" y="149"/>
                  <a:pt x="47" y="149"/>
                </a:cubicBezTo>
                <a:cubicBezTo>
                  <a:pt x="48" y="149"/>
                  <a:pt x="49" y="148"/>
                  <a:pt x="49" y="147"/>
                </a:cubicBezTo>
                <a:cubicBezTo>
                  <a:pt x="51" y="139"/>
                  <a:pt x="51" y="139"/>
                  <a:pt x="51" y="139"/>
                </a:cubicBezTo>
                <a:cubicBezTo>
                  <a:pt x="57" y="159"/>
                  <a:pt x="57" y="159"/>
                  <a:pt x="57" y="159"/>
                </a:cubicBezTo>
                <a:cubicBezTo>
                  <a:pt x="58" y="160"/>
                  <a:pt x="59" y="161"/>
                  <a:pt x="60" y="161"/>
                </a:cubicBezTo>
                <a:cubicBezTo>
                  <a:pt x="60" y="161"/>
                  <a:pt x="60" y="161"/>
                  <a:pt x="60" y="161"/>
                </a:cubicBezTo>
                <a:cubicBezTo>
                  <a:pt x="61" y="161"/>
                  <a:pt x="62" y="161"/>
                  <a:pt x="62" y="160"/>
                </a:cubicBezTo>
                <a:cubicBezTo>
                  <a:pt x="74" y="142"/>
                  <a:pt x="74" y="142"/>
                  <a:pt x="74" y="142"/>
                </a:cubicBezTo>
                <a:cubicBezTo>
                  <a:pt x="94" y="150"/>
                  <a:pt x="94" y="150"/>
                  <a:pt x="94" y="150"/>
                </a:cubicBezTo>
                <a:cubicBezTo>
                  <a:pt x="95" y="151"/>
                  <a:pt x="96" y="150"/>
                  <a:pt x="97" y="150"/>
                </a:cubicBezTo>
                <a:cubicBezTo>
                  <a:pt x="97" y="149"/>
                  <a:pt x="98" y="148"/>
                  <a:pt x="97" y="147"/>
                </a:cubicBezTo>
                <a:lnTo>
                  <a:pt x="81" y="94"/>
                </a:lnTo>
                <a:close/>
                <a:moveTo>
                  <a:pt x="6" y="54"/>
                </a:moveTo>
                <a:cubicBezTo>
                  <a:pt x="5" y="29"/>
                  <a:pt x="25" y="7"/>
                  <a:pt x="50" y="6"/>
                </a:cubicBezTo>
                <a:cubicBezTo>
                  <a:pt x="51" y="6"/>
                  <a:pt x="51" y="6"/>
                  <a:pt x="52" y="6"/>
                </a:cubicBezTo>
                <a:cubicBezTo>
                  <a:pt x="77" y="6"/>
                  <a:pt x="97" y="26"/>
                  <a:pt x="98" y="50"/>
                </a:cubicBezTo>
                <a:cubicBezTo>
                  <a:pt x="99" y="76"/>
                  <a:pt x="79" y="97"/>
                  <a:pt x="54" y="98"/>
                </a:cubicBezTo>
                <a:cubicBezTo>
                  <a:pt x="43" y="99"/>
                  <a:pt x="33" y="95"/>
                  <a:pt x="25" y="90"/>
                </a:cubicBezTo>
                <a:cubicBezTo>
                  <a:pt x="25" y="89"/>
                  <a:pt x="25" y="89"/>
                  <a:pt x="24" y="89"/>
                </a:cubicBezTo>
                <a:cubicBezTo>
                  <a:pt x="14" y="81"/>
                  <a:pt x="7" y="69"/>
                  <a:pt x="6" y="54"/>
                </a:cubicBezTo>
                <a:close/>
                <a:moveTo>
                  <a:pt x="45" y="141"/>
                </a:moveTo>
                <a:cubicBezTo>
                  <a:pt x="35" y="126"/>
                  <a:pt x="35" y="126"/>
                  <a:pt x="35" y="126"/>
                </a:cubicBezTo>
                <a:cubicBezTo>
                  <a:pt x="34" y="125"/>
                  <a:pt x="33" y="124"/>
                  <a:pt x="32" y="125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25" y="95"/>
                  <a:pt x="25" y="95"/>
                  <a:pt x="25" y="95"/>
                </a:cubicBezTo>
                <a:cubicBezTo>
                  <a:pt x="33" y="101"/>
                  <a:pt x="42" y="103"/>
                  <a:pt x="52" y="103"/>
                </a:cubicBezTo>
                <a:cubicBezTo>
                  <a:pt x="53" y="103"/>
                  <a:pt x="54" y="103"/>
                  <a:pt x="54" y="103"/>
                </a:cubicBezTo>
                <a:cubicBezTo>
                  <a:pt x="55" y="103"/>
                  <a:pt x="55" y="103"/>
                  <a:pt x="55" y="103"/>
                </a:cubicBezTo>
                <a:lnTo>
                  <a:pt x="45" y="141"/>
                </a:lnTo>
                <a:close/>
                <a:moveTo>
                  <a:pt x="74" y="136"/>
                </a:moveTo>
                <a:cubicBezTo>
                  <a:pt x="73" y="136"/>
                  <a:pt x="72" y="136"/>
                  <a:pt x="71" y="137"/>
                </a:cubicBezTo>
                <a:cubicBezTo>
                  <a:pt x="61" y="153"/>
                  <a:pt x="61" y="153"/>
                  <a:pt x="61" y="153"/>
                </a:cubicBezTo>
                <a:cubicBezTo>
                  <a:pt x="54" y="130"/>
                  <a:pt x="54" y="130"/>
                  <a:pt x="54" y="130"/>
                </a:cubicBezTo>
                <a:cubicBezTo>
                  <a:pt x="61" y="103"/>
                  <a:pt x="61" y="103"/>
                  <a:pt x="61" y="103"/>
                </a:cubicBezTo>
                <a:cubicBezTo>
                  <a:pt x="67" y="102"/>
                  <a:pt x="72" y="100"/>
                  <a:pt x="77" y="97"/>
                </a:cubicBezTo>
                <a:cubicBezTo>
                  <a:pt x="91" y="143"/>
                  <a:pt x="91" y="143"/>
                  <a:pt x="91" y="143"/>
                </a:cubicBezTo>
                <a:lnTo>
                  <a:pt x="74" y="136"/>
                </a:lnTo>
                <a:close/>
                <a:moveTo>
                  <a:pt x="52" y="90"/>
                </a:moveTo>
                <a:cubicBezTo>
                  <a:pt x="53" y="90"/>
                  <a:pt x="53" y="90"/>
                  <a:pt x="54" y="90"/>
                </a:cubicBezTo>
                <a:cubicBezTo>
                  <a:pt x="75" y="89"/>
                  <a:pt x="91" y="72"/>
                  <a:pt x="90" y="51"/>
                </a:cubicBezTo>
                <a:cubicBezTo>
                  <a:pt x="89" y="30"/>
                  <a:pt x="72" y="14"/>
                  <a:pt x="50" y="15"/>
                </a:cubicBezTo>
                <a:cubicBezTo>
                  <a:pt x="30" y="15"/>
                  <a:pt x="13" y="33"/>
                  <a:pt x="14" y="54"/>
                </a:cubicBezTo>
                <a:cubicBezTo>
                  <a:pt x="15" y="74"/>
                  <a:pt x="32" y="90"/>
                  <a:pt x="52" y="90"/>
                </a:cubicBezTo>
                <a:close/>
                <a:moveTo>
                  <a:pt x="51" y="20"/>
                </a:moveTo>
                <a:cubicBezTo>
                  <a:pt x="51" y="20"/>
                  <a:pt x="52" y="20"/>
                  <a:pt x="52" y="20"/>
                </a:cubicBezTo>
                <a:cubicBezTo>
                  <a:pt x="70" y="20"/>
                  <a:pt x="84" y="33"/>
                  <a:pt x="85" y="51"/>
                </a:cubicBezTo>
                <a:cubicBezTo>
                  <a:pt x="86" y="69"/>
                  <a:pt x="72" y="84"/>
                  <a:pt x="53" y="85"/>
                </a:cubicBezTo>
                <a:cubicBezTo>
                  <a:pt x="35" y="86"/>
                  <a:pt x="20" y="72"/>
                  <a:pt x="19" y="54"/>
                </a:cubicBezTo>
                <a:cubicBezTo>
                  <a:pt x="19" y="36"/>
                  <a:pt x="33" y="20"/>
                  <a:pt x="51" y="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0C38B4AA-2F19-A1C7-A0A7-A250D78523EF}"/>
              </a:ext>
            </a:extLst>
          </p:cNvPr>
          <p:cNvSpPr>
            <a:spLocks noEditPoints="1"/>
          </p:cNvSpPr>
          <p:nvPr/>
        </p:nvSpPr>
        <p:spPr bwMode="auto">
          <a:xfrm>
            <a:off x="5145088" y="5289550"/>
            <a:ext cx="254000" cy="130175"/>
          </a:xfrm>
          <a:custGeom>
            <a:avLst/>
            <a:gdLst>
              <a:gd name="T0" fmla="*/ 78 w 160"/>
              <a:gd name="T1" fmla="*/ 9 h 82"/>
              <a:gd name="T2" fmla="*/ 65 w 160"/>
              <a:gd name="T3" fmla="*/ 9 h 82"/>
              <a:gd name="T4" fmla="*/ 51 w 160"/>
              <a:gd name="T5" fmla="*/ 9 h 82"/>
              <a:gd name="T6" fmla="*/ 51 w 160"/>
              <a:gd name="T7" fmla="*/ 9 h 82"/>
              <a:gd name="T8" fmla="*/ 37 w 160"/>
              <a:gd name="T9" fmla="*/ 9 h 82"/>
              <a:gd name="T10" fmla="*/ 24 w 160"/>
              <a:gd name="T11" fmla="*/ 9 h 82"/>
              <a:gd name="T12" fmla="*/ 24 w 160"/>
              <a:gd name="T13" fmla="*/ 9 h 82"/>
              <a:gd name="T14" fmla="*/ 8 w 160"/>
              <a:gd name="T15" fmla="*/ 11 h 82"/>
              <a:gd name="T16" fmla="*/ 11 w 160"/>
              <a:gd name="T17" fmla="*/ 74 h 82"/>
              <a:gd name="T18" fmla="*/ 128 w 160"/>
              <a:gd name="T19" fmla="*/ 74 h 82"/>
              <a:gd name="T20" fmla="*/ 130 w 160"/>
              <a:gd name="T21" fmla="*/ 11 h 82"/>
              <a:gd name="T22" fmla="*/ 21 w 160"/>
              <a:gd name="T23" fmla="*/ 69 h 82"/>
              <a:gd name="T24" fmla="*/ 13 w 160"/>
              <a:gd name="T25" fmla="*/ 13 h 82"/>
              <a:gd name="T26" fmla="*/ 21 w 160"/>
              <a:gd name="T27" fmla="*/ 69 h 82"/>
              <a:gd name="T28" fmla="*/ 26 w 160"/>
              <a:gd name="T29" fmla="*/ 69 h 82"/>
              <a:gd name="T30" fmla="*/ 35 w 160"/>
              <a:gd name="T31" fmla="*/ 13 h 82"/>
              <a:gd name="T32" fmla="*/ 49 w 160"/>
              <a:gd name="T33" fmla="*/ 69 h 82"/>
              <a:gd name="T34" fmla="*/ 40 w 160"/>
              <a:gd name="T35" fmla="*/ 13 h 82"/>
              <a:gd name="T36" fmla="*/ 49 w 160"/>
              <a:gd name="T37" fmla="*/ 69 h 82"/>
              <a:gd name="T38" fmla="*/ 53 w 160"/>
              <a:gd name="T39" fmla="*/ 69 h 82"/>
              <a:gd name="T40" fmla="*/ 62 w 160"/>
              <a:gd name="T41" fmla="*/ 13 h 82"/>
              <a:gd name="T42" fmla="*/ 76 w 160"/>
              <a:gd name="T43" fmla="*/ 69 h 82"/>
              <a:gd name="T44" fmla="*/ 67 w 160"/>
              <a:gd name="T45" fmla="*/ 13 h 82"/>
              <a:gd name="T46" fmla="*/ 76 w 160"/>
              <a:gd name="T47" fmla="*/ 69 h 82"/>
              <a:gd name="T48" fmla="*/ 80 w 160"/>
              <a:gd name="T49" fmla="*/ 69 h 82"/>
              <a:gd name="T50" fmla="*/ 125 w 160"/>
              <a:gd name="T51" fmla="*/ 13 h 82"/>
              <a:gd name="T52" fmla="*/ 150 w 160"/>
              <a:gd name="T53" fmla="*/ 18 h 82"/>
              <a:gd name="T54" fmla="*/ 141 w 160"/>
              <a:gd name="T55" fmla="*/ 7 h 82"/>
              <a:gd name="T56" fmla="*/ 7 w 160"/>
              <a:gd name="T57" fmla="*/ 0 h 82"/>
              <a:gd name="T58" fmla="*/ 0 w 160"/>
              <a:gd name="T59" fmla="*/ 75 h 82"/>
              <a:gd name="T60" fmla="*/ 133 w 160"/>
              <a:gd name="T61" fmla="*/ 82 h 82"/>
              <a:gd name="T62" fmla="*/ 141 w 160"/>
              <a:gd name="T63" fmla="*/ 74 h 82"/>
              <a:gd name="T64" fmla="*/ 160 w 160"/>
              <a:gd name="T65" fmla="*/ 55 h 82"/>
              <a:gd name="T66" fmla="*/ 150 w 160"/>
              <a:gd name="T67" fmla="*/ 18 h 82"/>
              <a:gd name="T68" fmla="*/ 133 w 160"/>
              <a:gd name="T69" fmla="*/ 77 h 82"/>
              <a:gd name="T70" fmla="*/ 5 w 160"/>
              <a:gd name="T71" fmla="*/ 75 h 82"/>
              <a:gd name="T72" fmla="*/ 7 w 160"/>
              <a:gd name="T73" fmla="*/ 5 h 82"/>
              <a:gd name="T74" fmla="*/ 136 w 160"/>
              <a:gd name="T75" fmla="*/ 7 h 82"/>
              <a:gd name="T76" fmla="*/ 145 w 160"/>
              <a:gd name="T77" fmla="*/ 64 h 82"/>
              <a:gd name="T78" fmla="*/ 141 w 160"/>
              <a:gd name="T79" fmla="*/ 13 h 82"/>
              <a:gd name="T80" fmla="*/ 145 w 160"/>
              <a:gd name="T81" fmla="*/ 64 h 82"/>
              <a:gd name="T82" fmla="*/ 150 w 160"/>
              <a:gd name="T83" fmla="*/ 60 h 82"/>
              <a:gd name="T84" fmla="*/ 155 w 160"/>
              <a:gd name="T85" fmla="*/ 28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82">
                <a:moveTo>
                  <a:pt x="128" y="9"/>
                </a:moveTo>
                <a:cubicBezTo>
                  <a:pt x="78" y="9"/>
                  <a:pt x="78" y="9"/>
                  <a:pt x="78" y="9"/>
                </a:cubicBezTo>
                <a:cubicBezTo>
                  <a:pt x="65" y="9"/>
                  <a:pt x="65" y="9"/>
                  <a:pt x="65" y="9"/>
                </a:cubicBezTo>
                <a:cubicBezTo>
                  <a:pt x="65" y="9"/>
                  <a:pt x="65" y="9"/>
                  <a:pt x="65" y="9"/>
                </a:cubicBezTo>
                <a:cubicBezTo>
                  <a:pt x="65" y="9"/>
                  <a:pt x="65" y="9"/>
                  <a:pt x="65" y="9"/>
                </a:cubicBezTo>
                <a:cubicBezTo>
                  <a:pt x="51" y="9"/>
                  <a:pt x="51" y="9"/>
                  <a:pt x="51" y="9"/>
                </a:cubicBezTo>
                <a:cubicBezTo>
                  <a:pt x="51" y="9"/>
                  <a:pt x="51" y="9"/>
                  <a:pt x="51" y="9"/>
                </a:cubicBezTo>
                <a:cubicBezTo>
                  <a:pt x="51" y="9"/>
                  <a:pt x="51" y="9"/>
                  <a:pt x="51" y="9"/>
                </a:cubicBezTo>
                <a:cubicBezTo>
                  <a:pt x="37" y="9"/>
                  <a:pt x="37" y="9"/>
                  <a:pt x="37" y="9"/>
                </a:cubicBezTo>
                <a:cubicBezTo>
                  <a:pt x="37" y="9"/>
                  <a:pt x="37" y="9"/>
                  <a:pt x="37" y="9"/>
                </a:cubicBezTo>
                <a:cubicBezTo>
                  <a:pt x="37" y="9"/>
                  <a:pt x="37" y="9"/>
                  <a:pt x="37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9" y="9"/>
                  <a:pt x="8" y="10"/>
                  <a:pt x="8" y="11"/>
                </a:cubicBezTo>
                <a:cubicBezTo>
                  <a:pt x="8" y="71"/>
                  <a:pt x="8" y="71"/>
                  <a:pt x="8" y="71"/>
                </a:cubicBezTo>
                <a:cubicBezTo>
                  <a:pt x="8" y="73"/>
                  <a:pt x="9" y="74"/>
                  <a:pt x="11" y="74"/>
                </a:cubicBezTo>
                <a:cubicBezTo>
                  <a:pt x="78" y="74"/>
                  <a:pt x="78" y="74"/>
                  <a:pt x="78" y="74"/>
                </a:cubicBezTo>
                <a:cubicBezTo>
                  <a:pt x="128" y="74"/>
                  <a:pt x="128" y="74"/>
                  <a:pt x="128" y="74"/>
                </a:cubicBezTo>
                <a:cubicBezTo>
                  <a:pt x="129" y="74"/>
                  <a:pt x="130" y="73"/>
                  <a:pt x="130" y="71"/>
                </a:cubicBezTo>
                <a:cubicBezTo>
                  <a:pt x="130" y="11"/>
                  <a:pt x="130" y="11"/>
                  <a:pt x="130" y="11"/>
                </a:cubicBezTo>
                <a:cubicBezTo>
                  <a:pt x="130" y="10"/>
                  <a:pt x="129" y="9"/>
                  <a:pt x="128" y="9"/>
                </a:cubicBezTo>
                <a:close/>
                <a:moveTo>
                  <a:pt x="21" y="69"/>
                </a:moveTo>
                <a:cubicBezTo>
                  <a:pt x="13" y="69"/>
                  <a:pt x="13" y="69"/>
                  <a:pt x="13" y="69"/>
                </a:cubicBezTo>
                <a:cubicBezTo>
                  <a:pt x="13" y="13"/>
                  <a:pt x="13" y="13"/>
                  <a:pt x="13" y="13"/>
                </a:cubicBezTo>
                <a:cubicBezTo>
                  <a:pt x="21" y="13"/>
                  <a:pt x="21" y="13"/>
                  <a:pt x="21" y="13"/>
                </a:cubicBezTo>
                <a:lnTo>
                  <a:pt x="21" y="69"/>
                </a:lnTo>
                <a:close/>
                <a:moveTo>
                  <a:pt x="35" y="69"/>
                </a:moveTo>
                <a:cubicBezTo>
                  <a:pt x="26" y="69"/>
                  <a:pt x="26" y="69"/>
                  <a:pt x="26" y="69"/>
                </a:cubicBezTo>
                <a:cubicBezTo>
                  <a:pt x="26" y="13"/>
                  <a:pt x="26" y="13"/>
                  <a:pt x="26" y="13"/>
                </a:cubicBezTo>
                <a:cubicBezTo>
                  <a:pt x="35" y="13"/>
                  <a:pt x="35" y="13"/>
                  <a:pt x="35" y="13"/>
                </a:cubicBezTo>
                <a:lnTo>
                  <a:pt x="35" y="69"/>
                </a:lnTo>
                <a:close/>
                <a:moveTo>
                  <a:pt x="49" y="69"/>
                </a:moveTo>
                <a:cubicBezTo>
                  <a:pt x="40" y="69"/>
                  <a:pt x="40" y="69"/>
                  <a:pt x="40" y="69"/>
                </a:cubicBezTo>
                <a:cubicBezTo>
                  <a:pt x="40" y="13"/>
                  <a:pt x="40" y="13"/>
                  <a:pt x="40" y="13"/>
                </a:cubicBezTo>
                <a:cubicBezTo>
                  <a:pt x="49" y="13"/>
                  <a:pt x="49" y="13"/>
                  <a:pt x="49" y="13"/>
                </a:cubicBezTo>
                <a:lnTo>
                  <a:pt x="49" y="69"/>
                </a:lnTo>
                <a:close/>
                <a:moveTo>
                  <a:pt x="62" y="69"/>
                </a:moveTo>
                <a:cubicBezTo>
                  <a:pt x="53" y="69"/>
                  <a:pt x="53" y="69"/>
                  <a:pt x="53" y="69"/>
                </a:cubicBezTo>
                <a:cubicBezTo>
                  <a:pt x="53" y="13"/>
                  <a:pt x="53" y="13"/>
                  <a:pt x="53" y="13"/>
                </a:cubicBezTo>
                <a:cubicBezTo>
                  <a:pt x="62" y="13"/>
                  <a:pt x="62" y="13"/>
                  <a:pt x="62" y="13"/>
                </a:cubicBezTo>
                <a:lnTo>
                  <a:pt x="62" y="69"/>
                </a:lnTo>
                <a:close/>
                <a:moveTo>
                  <a:pt x="76" y="69"/>
                </a:moveTo>
                <a:cubicBezTo>
                  <a:pt x="67" y="69"/>
                  <a:pt x="67" y="69"/>
                  <a:pt x="67" y="69"/>
                </a:cubicBezTo>
                <a:cubicBezTo>
                  <a:pt x="67" y="13"/>
                  <a:pt x="67" y="13"/>
                  <a:pt x="67" y="13"/>
                </a:cubicBezTo>
                <a:cubicBezTo>
                  <a:pt x="76" y="13"/>
                  <a:pt x="76" y="13"/>
                  <a:pt x="76" y="13"/>
                </a:cubicBezTo>
                <a:lnTo>
                  <a:pt x="76" y="69"/>
                </a:lnTo>
                <a:close/>
                <a:moveTo>
                  <a:pt x="125" y="69"/>
                </a:moveTo>
                <a:cubicBezTo>
                  <a:pt x="80" y="69"/>
                  <a:pt x="80" y="69"/>
                  <a:pt x="80" y="69"/>
                </a:cubicBezTo>
                <a:cubicBezTo>
                  <a:pt x="80" y="13"/>
                  <a:pt x="80" y="13"/>
                  <a:pt x="80" y="13"/>
                </a:cubicBezTo>
                <a:cubicBezTo>
                  <a:pt x="125" y="13"/>
                  <a:pt x="125" y="13"/>
                  <a:pt x="125" y="13"/>
                </a:cubicBezTo>
                <a:lnTo>
                  <a:pt x="125" y="69"/>
                </a:lnTo>
                <a:close/>
                <a:moveTo>
                  <a:pt x="150" y="18"/>
                </a:moveTo>
                <a:cubicBezTo>
                  <a:pt x="150" y="13"/>
                  <a:pt x="146" y="8"/>
                  <a:pt x="141" y="8"/>
                </a:cubicBezTo>
                <a:cubicBezTo>
                  <a:pt x="141" y="7"/>
                  <a:pt x="141" y="7"/>
                  <a:pt x="141" y="7"/>
                </a:cubicBezTo>
                <a:cubicBezTo>
                  <a:pt x="141" y="3"/>
                  <a:pt x="137" y="0"/>
                  <a:pt x="133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79"/>
                  <a:pt x="3" y="82"/>
                  <a:pt x="7" y="82"/>
                </a:cubicBezTo>
                <a:cubicBezTo>
                  <a:pt x="133" y="82"/>
                  <a:pt x="133" y="82"/>
                  <a:pt x="133" y="82"/>
                </a:cubicBezTo>
                <a:cubicBezTo>
                  <a:pt x="137" y="82"/>
                  <a:pt x="141" y="79"/>
                  <a:pt x="141" y="75"/>
                </a:cubicBezTo>
                <a:cubicBezTo>
                  <a:pt x="141" y="74"/>
                  <a:pt x="141" y="74"/>
                  <a:pt x="141" y="74"/>
                </a:cubicBezTo>
                <a:cubicBezTo>
                  <a:pt x="146" y="74"/>
                  <a:pt x="150" y="70"/>
                  <a:pt x="150" y="65"/>
                </a:cubicBezTo>
                <a:cubicBezTo>
                  <a:pt x="155" y="64"/>
                  <a:pt x="160" y="60"/>
                  <a:pt x="160" y="55"/>
                </a:cubicBezTo>
                <a:cubicBezTo>
                  <a:pt x="160" y="28"/>
                  <a:pt x="160" y="28"/>
                  <a:pt x="160" y="28"/>
                </a:cubicBezTo>
                <a:cubicBezTo>
                  <a:pt x="160" y="23"/>
                  <a:pt x="155" y="18"/>
                  <a:pt x="150" y="18"/>
                </a:cubicBezTo>
                <a:close/>
                <a:moveTo>
                  <a:pt x="136" y="75"/>
                </a:moveTo>
                <a:cubicBezTo>
                  <a:pt x="136" y="76"/>
                  <a:pt x="135" y="77"/>
                  <a:pt x="133" y="77"/>
                </a:cubicBezTo>
                <a:cubicBezTo>
                  <a:pt x="7" y="77"/>
                  <a:pt x="7" y="77"/>
                  <a:pt x="7" y="77"/>
                </a:cubicBezTo>
                <a:cubicBezTo>
                  <a:pt x="6" y="77"/>
                  <a:pt x="5" y="76"/>
                  <a:pt x="5" y="75"/>
                </a:cubicBezTo>
                <a:cubicBezTo>
                  <a:pt x="5" y="7"/>
                  <a:pt x="5" y="7"/>
                  <a:pt x="5" y="7"/>
                </a:cubicBezTo>
                <a:cubicBezTo>
                  <a:pt x="5" y="6"/>
                  <a:pt x="6" y="5"/>
                  <a:pt x="7" y="5"/>
                </a:cubicBezTo>
                <a:cubicBezTo>
                  <a:pt x="133" y="5"/>
                  <a:pt x="133" y="5"/>
                  <a:pt x="133" y="5"/>
                </a:cubicBezTo>
                <a:cubicBezTo>
                  <a:pt x="135" y="5"/>
                  <a:pt x="136" y="6"/>
                  <a:pt x="136" y="7"/>
                </a:cubicBezTo>
                <a:lnTo>
                  <a:pt x="136" y="75"/>
                </a:lnTo>
                <a:close/>
                <a:moveTo>
                  <a:pt x="145" y="64"/>
                </a:moveTo>
                <a:cubicBezTo>
                  <a:pt x="145" y="67"/>
                  <a:pt x="143" y="69"/>
                  <a:pt x="141" y="69"/>
                </a:cubicBezTo>
                <a:cubicBezTo>
                  <a:pt x="141" y="13"/>
                  <a:pt x="141" y="13"/>
                  <a:pt x="141" y="13"/>
                </a:cubicBezTo>
                <a:cubicBezTo>
                  <a:pt x="143" y="13"/>
                  <a:pt x="145" y="15"/>
                  <a:pt x="145" y="18"/>
                </a:cubicBezTo>
                <a:lnTo>
                  <a:pt x="145" y="64"/>
                </a:lnTo>
                <a:close/>
                <a:moveTo>
                  <a:pt x="155" y="55"/>
                </a:moveTo>
                <a:cubicBezTo>
                  <a:pt x="155" y="57"/>
                  <a:pt x="153" y="59"/>
                  <a:pt x="150" y="60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3" y="23"/>
                  <a:pt x="155" y="25"/>
                  <a:pt x="155" y="28"/>
                </a:cubicBezTo>
                <a:lnTo>
                  <a:pt x="155" y="5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855B5625-701D-335A-E018-637811352532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5259388"/>
            <a:ext cx="254000" cy="190500"/>
          </a:xfrm>
          <a:custGeom>
            <a:avLst/>
            <a:gdLst>
              <a:gd name="T0" fmla="*/ 90 w 160"/>
              <a:gd name="T1" fmla="*/ 30 h 120"/>
              <a:gd name="T2" fmla="*/ 92 w 160"/>
              <a:gd name="T3" fmla="*/ 25 h 120"/>
              <a:gd name="T4" fmla="*/ 81 w 160"/>
              <a:gd name="T5" fmla="*/ 18 h 120"/>
              <a:gd name="T6" fmla="*/ 76 w 160"/>
              <a:gd name="T7" fmla="*/ 18 h 120"/>
              <a:gd name="T8" fmla="*/ 61 w 160"/>
              <a:gd name="T9" fmla="*/ 38 h 120"/>
              <a:gd name="T10" fmla="*/ 89 w 160"/>
              <a:gd name="T11" fmla="*/ 69 h 120"/>
              <a:gd name="T12" fmla="*/ 64 w 160"/>
              <a:gd name="T13" fmla="*/ 77 h 120"/>
              <a:gd name="T14" fmla="*/ 62 w 160"/>
              <a:gd name="T15" fmla="*/ 82 h 120"/>
              <a:gd name="T16" fmla="*/ 76 w 160"/>
              <a:gd name="T17" fmla="*/ 84 h 120"/>
              <a:gd name="T18" fmla="*/ 79 w 160"/>
              <a:gd name="T19" fmla="*/ 92 h 120"/>
              <a:gd name="T20" fmla="*/ 81 w 160"/>
              <a:gd name="T21" fmla="*/ 83 h 120"/>
              <a:gd name="T22" fmla="*/ 77 w 160"/>
              <a:gd name="T23" fmla="*/ 51 h 120"/>
              <a:gd name="T24" fmla="*/ 81 w 160"/>
              <a:gd name="T25" fmla="*/ 28 h 120"/>
              <a:gd name="T26" fmla="*/ 141 w 160"/>
              <a:gd name="T27" fmla="*/ 44 h 120"/>
              <a:gd name="T28" fmla="*/ 142 w 160"/>
              <a:gd name="T29" fmla="*/ 10 h 120"/>
              <a:gd name="T30" fmla="*/ 141 w 160"/>
              <a:gd name="T31" fmla="*/ 5 h 120"/>
              <a:gd name="T32" fmla="*/ 116 w 160"/>
              <a:gd name="T33" fmla="*/ 12 h 120"/>
              <a:gd name="T34" fmla="*/ 16 w 160"/>
              <a:gd name="T35" fmla="*/ 52 h 120"/>
              <a:gd name="T36" fmla="*/ 16 w 160"/>
              <a:gd name="T37" fmla="*/ 61 h 120"/>
              <a:gd name="T38" fmla="*/ 15 w 160"/>
              <a:gd name="T39" fmla="*/ 62 h 120"/>
              <a:gd name="T40" fmla="*/ 2 w 160"/>
              <a:gd name="T41" fmla="*/ 52 h 120"/>
              <a:gd name="T42" fmla="*/ 2 w 160"/>
              <a:gd name="T43" fmla="*/ 57 h 120"/>
              <a:gd name="T44" fmla="*/ 13 w 160"/>
              <a:gd name="T45" fmla="*/ 70 h 120"/>
              <a:gd name="T46" fmla="*/ 26 w 160"/>
              <a:gd name="T47" fmla="*/ 91 h 120"/>
              <a:gd name="T48" fmla="*/ 36 w 160"/>
              <a:gd name="T49" fmla="*/ 120 h 120"/>
              <a:gd name="T50" fmla="*/ 58 w 160"/>
              <a:gd name="T51" fmla="*/ 119 h 120"/>
              <a:gd name="T52" fmla="*/ 96 w 160"/>
              <a:gd name="T53" fmla="*/ 119 h 120"/>
              <a:gd name="T54" fmla="*/ 117 w 160"/>
              <a:gd name="T55" fmla="*/ 120 h 120"/>
              <a:gd name="T56" fmla="*/ 157 w 160"/>
              <a:gd name="T57" fmla="*/ 86 h 120"/>
              <a:gd name="T58" fmla="*/ 160 w 160"/>
              <a:gd name="T59" fmla="*/ 64 h 120"/>
              <a:gd name="T60" fmla="*/ 155 w 160"/>
              <a:gd name="T61" fmla="*/ 81 h 120"/>
              <a:gd name="T62" fmla="*/ 100 w 160"/>
              <a:gd name="T63" fmla="*/ 115 h 120"/>
              <a:gd name="T64" fmla="*/ 54 w 160"/>
              <a:gd name="T65" fmla="*/ 115 h 120"/>
              <a:gd name="T66" fmla="*/ 31 w 160"/>
              <a:gd name="T67" fmla="*/ 89 h 120"/>
              <a:gd name="T68" fmla="*/ 21 w 160"/>
              <a:gd name="T69" fmla="*/ 64 h 120"/>
              <a:gd name="T70" fmla="*/ 22 w 160"/>
              <a:gd name="T71" fmla="*/ 57 h 120"/>
              <a:gd name="T72" fmla="*/ 79 w 160"/>
              <a:gd name="T73" fmla="*/ 5 h 120"/>
              <a:gd name="T74" fmla="*/ 119 w 160"/>
              <a:gd name="T75" fmla="*/ 18 h 120"/>
              <a:gd name="T76" fmla="*/ 134 w 160"/>
              <a:gd name="T77" fmla="*/ 11 h 120"/>
              <a:gd name="T78" fmla="*/ 126 w 160"/>
              <a:gd name="T79" fmla="*/ 30 h 120"/>
              <a:gd name="T80" fmla="*/ 155 w 160"/>
              <a:gd name="T81" fmla="*/ 66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20">
                <a:moveTo>
                  <a:pt x="81" y="28"/>
                </a:moveTo>
                <a:cubicBezTo>
                  <a:pt x="84" y="28"/>
                  <a:pt x="87" y="29"/>
                  <a:pt x="90" y="30"/>
                </a:cubicBezTo>
                <a:cubicBezTo>
                  <a:pt x="92" y="31"/>
                  <a:pt x="93" y="30"/>
                  <a:pt x="94" y="29"/>
                </a:cubicBezTo>
                <a:cubicBezTo>
                  <a:pt x="94" y="27"/>
                  <a:pt x="93" y="26"/>
                  <a:pt x="92" y="25"/>
                </a:cubicBezTo>
                <a:cubicBezTo>
                  <a:pt x="88" y="24"/>
                  <a:pt x="85" y="23"/>
                  <a:pt x="81" y="23"/>
                </a:cubicBezTo>
                <a:cubicBezTo>
                  <a:pt x="81" y="18"/>
                  <a:pt x="81" y="18"/>
                  <a:pt x="81" y="18"/>
                </a:cubicBezTo>
                <a:cubicBezTo>
                  <a:pt x="81" y="16"/>
                  <a:pt x="80" y="15"/>
                  <a:pt x="79" y="15"/>
                </a:cubicBezTo>
                <a:cubicBezTo>
                  <a:pt x="77" y="15"/>
                  <a:pt x="76" y="16"/>
                  <a:pt x="76" y="18"/>
                </a:cubicBezTo>
                <a:cubicBezTo>
                  <a:pt x="76" y="24"/>
                  <a:pt x="76" y="24"/>
                  <a:pt x="76" y="24"/>
                </a:cubicBezTo>
                <a:cubicBezTo>
                  <a:pt x="67" y="25"/>
                  <a:pt x="61" y="31"/>
                  <a:pt x="61" y="38"/>
                </a:cubicBezTo>
                <a:cubicBezTo>
                  <a:pt x="61" y="48"/>
                  <a:pt x="69" y="53"/>
                  <a:pt x="75" y="56"/>
                </a:cubicBezTo>
                <a:cubicBezTo>
                  <a:pt x="82" y="59"/>
                  <a:pt x="89" y="62"/>
                  <a:pt x="89" y="69"/>
                </a:cubicBezTo>
                <a:cubicBezTo>
                  <a:pt x="89" y="75"/>
                  <a:pt x="82" y="79"/>
                  <a:pt x="74" y="79"/>
                </a:cubicBezTo>
                <a:cubicBezTo>
                  <a:pt x="71" y="79"/>
                  <a:pt x="67" y="78"/>
                  <a:pt x="64" y="77"/>
                </a:cubicBezTo>
                <a:cubicBezTo>
                  <a:pt x="63" y="77"/>
                  <a:pt x="61" y="78"/>
                  <a:pt x="61" y="79"/>
                </a:cubicBezTo>
                <a:cubicBezTo>
                  <a:pt x="60" y="80"/>
                  <a:pt x="61" y="82"/>
                  <a:pt x="62" y="82"/>
                </a:cubicBezTo>
                <a:cubicBezTo>
                  <a:pt x="66" y="83"/>
                  <a:pt x="70" y="84"/>
                  <a:pt x="74" y="84"/>
                </a:cubicBezTo>
                <a:cubicBezTo>
                  <a:pt x="75" y="84"/>
                  <a:pt x="75" y="84"/>
                  <a:pt x="76" y="84"/>
                </a:cubicBezTo>
                <a:cubicBezTo>
                  <a:pt x="76" y="89"/>
                  <a:pt x="76" y="89"/>
                  <a:pt x="76" y="89"/>
                </a:cubicBezTo>
                <a:cubicBezTo>
                  <a:pt x="76" y="91"/>
                  <a:pt x="77" y="92"/>
                  <a:pt x="79" y="92"/>
                </a:cubicBezTo>
                <a:cubicBezTo>
                  <a:pt x="80" y="92"/>
                  <a:pt x="81" y="91"/>
                  <a:pt x="81" y="89"/>
                </a:cubicBezTo>
                <a:cubicBezTo>
                  <a:pt x="81" y="83"/>
                  <a:pt x="81" y="83"/>
                  <a:pt x="81" y="83"/>
                </a:cubicBezTo>
                <a:cubicBezTo>
                  <a:pt x="89" y="81"/>
                  <a:pt x="94" y="76"/>
                  <a:pt x="94" y="69"/>
                </a:cubicBezTo>
                <a:cubicBezTo>
                  <a:pt x="94" y="59"/>
                  <a:pt x="83" y="54"/>
                  <a:pt x="77" y="51"/>
                </a:cubicBezTo>
                <a:cubicBezTo>
                  <a:pt x="69" y="47"/>
                  <a:pt x="66" y="43"/>
                  <a:pt x="66" y="38"/>
                </a:cubicBezTo>
                <a:cubicBezTo>
                  <a:pt x="66" y="32"/>
                  <a:pt x="72" y="28"/>
                  <a:pt x="81" y="28"/>
                </a:cubicBezTo>
                <a:close/>
                <a:moveTo>
                  <a:pt x="157" y="62"/>
                </a:moveTo>
                <a:cubicBezTo>
                  <a:pt x="151" y="62"/>
                  <a:pt x="147" y="54"/>
                  <a:pt x="141" y="44"/>
                </a:cubicBezTo>
                <a:cubicBezTo>
                  <a:pt x="138" y="39"/>
                  <a:pt x="135" y="33"/>
                  <a:pt x="131" y="28"/>
                </a:cubicBezTo>
                <a:cubicBezTo>
                  <a:pt x="133" y="22"/>
                  <a:pt x="137" y="13"/>
                  <a:pt x="142" y="10"/>
                </a:cubicBezTo>
                <a:cubicBezTo>
                  <a:pt x="143" y="9"/>
                  <a:pt x="143" y="8"/>
                  <a:pt x="143" y="7"/>
                </a:cubicBezTo>
                <a:cubicBezTo>
                  <a:pt x="143" y="6"/>
                  <a:pt x="142" y="5"/>
                  <a:pt x="141" y="5"/>
                </a:cubicBezTo>
                <a:cubicBezTo>
                  <a:pt x="136" y="4"/>
                  <a:pt x="129" y="7"/>
                  <a:pt x="123" y="12"/>
                </a:cubicBezTo>
                <a:cubicBezTo>
                  <a:pt x="121" y="13"/>
                  <a:pt x="118" y="14"/>
                  <a:pt x="116" y="12"/>
                </a:cubicBezTo>
                <a:cubicBezTo>
                  <a:pt x="106" y="4"/>
                  <a:pt x="93" y="0"/>
                  <a:pt x="79" y="0"/>
                </a:cubicBezTo>
                <a:cubicBezTo>
                  <a:pt x="38" y="0"/>
                  <a:pt x="16" y="26"/>
                  <a:pt x="16" y="52"/>
                </a:cubicBezTo>
                <a:cubicBezTo>
                  <a:pt x="16" y="53"/>
                  <a:pt x="17" y="55"/>
                  <a:pt x="17" y="57"/>
                </a:cubicBezTo>
                <a:cubicBezTo>
                  <a:pt x="17" y="58"/>
                  <a:pt x="17" y="60"/>
                  <a:pt x="16" y="61"/>
                </a:cubicBezTo>
                <a:cubicBezTo>
                  <a:pt x="15" y="62"/>
                  <a:pt x="15" y="62"/>
                  <a:pt x="15" y="62"/>
                </a:cubicBezTo>
                <a:cubicBezTo>
                  <a:pt x="15" y="62"/>
                  <a:pt x="15" y="62"/>
                  <a:pt x="15" y="62"/>
                </a:cubicBezTo>
                <a:cubicBezTo>
                  <a:pt x="13" y="62"/>
                  <a:pt x="12" y="60"/>
                  <a:pt x="11" y="58"/>
                </a:cubicBezTo>
                <a:cubicBezTo>
                  <a:pt x="9" y="55"/>
                  <a:pt x="6" y="52"/>
                  <a:pt x="2" y="52"/>
                </a:cubicBezTo>
                <a:cubicBezTo>
                  <a:pt x="1" y="52"/>
                  <a:pt x="0" y="53"/>
                  <a:pt x="0" y="55"/>
                </a:cubicBezTo>
                <a:cubicBezTo>
                  <a:pt x="0" y="56"/>
                  <a:pt x="1" y="57"/>
                  <a:pt x="2" y="57"/>
                </a:cubicBezTo>
                <a:cubicBezTo>
                  <a:pt x="2" y="58"/>
                  <a:pt x="3" y="60"/>
                  <a:pt x="4" y="61"/>
                </a:cubicBezTo>
                <a:cubicBezTo>
                  <a:pt x="6" y="65"/>
                  <a:pt x="8" y="69"/>
                  <a:pt x="13" y="70"/>
                </a:cubicBezTo>
                <a:cubicBezTo>
                  <a:pt x="15" y="71"/>
                  <a:pt x="17" y="71"/>
                  <a:pt x="18" y="70"/>
                </a:cubicBezTo>
                <a:cubicBezTo>
                  <a:pt x="20" y="79"/>
                  <a:pt x="23" y="86"/>
                  <a:pt x="26" y="91"/>
                </a:cubicBezTo>
                <a:cubicBezTo>
                  <a:pt x="30" y="99"/>
                  <a:pt x="34" y="106"/>
                  <a:pt x="34" y="118"/>
                </a:cubicBezTo>
                <a:cubicBezTo>
                  <a:pt x="34" y="119"/>
                  <a:pt x="35" y="120"/>
                  <a:pt x="36" y="120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57" y="120"/>
                  <a:pt x="58" y="120"/>
                  <a:pt x="58" y="119"/>
                </a:cubicBezTo>
                <a:cubicBezTo>
                  <a:pt x="61" y="111"/>
                  <a:pt x="69" y="105"/>
                  <a:pt x="77" y="105"/>
                </a:cubicBezTo>
                <a:cubicBezTo>
                  <a:pt x="86" y="105"/>
                  <a:pt x="93" y="111"/>
                  <a:pt x="96" y="119"/>
                </a:cubicBezTo>
                <a:cubicBezTo>
                  <a:pt x="96" y="120"/>
                  <a:pt x="97" y="120"/>
                  <a:pt x="98" y="120"/>
                </a:cubicBezTo>
                <a:cubicBezTo>
                  <a:pt x="117" y="120"/>
                  <a:pt x="117" y="120"/>
                  <a:pt x="117" y="120"/>
                </a:cubicBezTo>
                <a:cubicBezTo>
                  <a:pt x="118" y="120"/>
                  <a:pt x="119" y="119"/>
                  <a:pt x="119" y="118"/>
                </a:cubicBezTo>
                <a:cubicBezTo>
                  <a:pt x="119" y="109"/>
                  <a:pt x="128" y="86"/>
                  <a:pt x="157" y="86"/>
                </a:cubicBezTo>
                <a:cubicBezTo>
                  <a:pt x="158" y="86"/>
                  <a:pt x="160" y="85"/>
                  <a:pt x="160" y="83"/>
                </a:cubicBezTo>
                <a:cubicBezTo>
                  <a:pt x="160" y="64"/>
                  <a:pt x="160" y="64"/>
                  <a:pt x="160" y="64"/>
                </a:cubicBezTo>
                <a:cubicBezTo>
                  <a:pt x="160" y="63"/>
                  <a:pt x="158" y="62"/>
                  <a:pt x="157" y="62"/>
                </a:cubicBezTo>
                <a:close/>
                <a:moveTo>
                  <a:pt x="155" y="81"/>
                </a:moveTo>
                <a:cubicBezTo>
                  <a:pt x="126" y="82"/>
                  <a:pt x="116" y="104"/>
                  <a:pt x="114" y="115"/>
                </a:cubicBezTo>
                <a:cubicBezTo>
                  <a:pt x="100" y="115"/>
                  <a:pt x="100" y="115"/>
                  <a:pt x="100" y="115"/>
                </a:cubicBezTo>
                <a:cubicBezTo>
                  <a:pt x="96" y="106"/>
                  <a:pt x="87" y="100"/>
                  <a:pt x="77" y="100"/>
                </a:cubicBezTo>
                <a:cubicBezTo>
                  <a:pt x="67" y="100"/>
                  <a:pt x="58" y="106"/>
                  <a:pt x="54" y="115"/>
                </a:cubicBezTo>
                <a:cubicBezTo>
                  <a:pt x="39" y="115"/>
                  <a:pt x="39" y="115"/>
                  <a:pt x="39" y="115"/>
                </a:cubicBezTo>
                <a:cubicBezTo>
                  <a:pt x="38" y="104"/>
                  <a:pt x="35" y="97"/>
                  <a:pt x="31" y="89"/>
                </a:cubicBezTo>
                <a:cubicBezTo>
                  <a:pt x="28" y="83"/>
                  <a:pt x="24" y="76"/>
                  <a:pt x="23" y="66"/>
                </a:cubicBezTo>
                <a:cubicBezTo>
                  <a:pt x="22" y="65"/>
                  <a:pt x="22" y="65"/>
                  <a:pt x="21" y="64"/>
                </a:cubicBezTo>
                <a:cubicBezTo>
                  <a:pt x="21" y="64"/>
                  <a:pt x="20" y="64"/>
                  <a:pt x="20" y="64"/>
                </a:cubicBezTo>
                <a:cubicBezTo>
                  <a:pt x="21" y="62"/>
                  <a:pt x="22" y="60"/>
                  <a:pt x="22" y="57"/>
                </a:cubicBezTo>
                <a:cubicBezTo>
                  <a:pt x="22" y="55"/>
                  <a:pt x="22" y="53"/>
                  <a:pt x="22" y="52"/>
                </a:cubicBezTo>
                <a:cubicBezTo>
                  <a:pt x="22" y="33"/>
                  <a:pt x="37" y="5"/>
                  <a:pt x="79" y="5"/>
                </a:cubicBezTo>
                <a:cubicBezTo>
                  <a:pt x="92" y="5"/>
                  <a:pt x="104" y="9"/>
                  <a:pt x="113" y="16"/>
                </a:cubicBezTo>
                <a:cubicBezTo>
                  <a:pt x="115" y="18"/>
                  <a:pt x="117" y="18"/>
                  <a:pt x="119" y="18"/>
                </a:cubicBezTo>
                <a:cubicBezTo>
                  <a:pt x="122" y="18"/>
                  <a:pt x="124" y="17"/>
                  <a:pt x="126" y="16"/>
                </a:cubicBezTo>
                <a:cubicBezTo>
                  <a:pt x="129" y="14"/>
                  <a:pt x="131" y="12"/>
                  <a:pt x="134" y="11"/>
                </a:cubicBezTo>
                <a:cubicBezTo>
                  <a:pt x="131" y="16"/>
                  <a:pt x="128" y="22"/>
                  <a:pt x="126" y="27"/>
                </a:cubicBezTo>
                <a:cubicBezTo>
                  <a:pt x="126" y="28"/>
                  <a:pt x="126" y="29"/>
                  <a:pt x="126" y="30"/>
                </a:cubicBezTo>
                <a:cubicBezTo>
                  <a:pt x="130" y="35"/>
                  <a:pt x="134" y="41"/>
                  <a:pt x="137" y="46"/>
                </a:cubicBezTo>
                <a:cubicBezTo>
                  <a:pt x="143" y="57"/>
                  <a:pt x="147" y="65"/>
                  <a:pt x="155" y="66"/>
                </a:cubicBezTo>
                <a:lnTo>
                  <a:pt x="155" y="8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AE63D4FF-67F7-13C4-C7E5-8311E47466A7}"/>
              </a:ext>
            </a:extLst>
          </p:cNvPr>
          <p:cNvSpPr>
            <a:spLocks noEditPoints="1"/>
          </p:cNvSpPr>
          <p:nvPr/>
        </p:nvSpPr>
        <p:spPr bwMode="auto">
          <a:xfrm>
            <a:off x="4594226" y="5227638"/>
            <a:ext cx="254000" cy="254000"/>
          </a:xfrm>
          <a:custGeom>
            <a:avLst/>
            <a:gdLst>
              <a:gd name="T0" fmla="*/ 100 w 160"/>
              <a:gd name="T1" fmla="*/ 71 h 160"/>
              <a:gd name="T2" fmla="*/ 57 w 160"/>
              <a:gd name="T3" fmla="*/ 155 h 160"/>
              <a:gd name="T4" fmla="*/ 57 w 160"/>
              <a:gd name="T5" fmla="*/ 50 h 160"/>
              <a:gd name="T6" fmla="*/ 92 w 160"/>
              <a:gd name="T7" fmla="*/ 60 h 160"/>
              <a:gd name="T8" fmla="*/ 57 w 160"/>
              <a:gd name="T9" fmla="*/ 45 h 160"/>
              <a:gd name="T10" fmla="*/ 57 w 160"/>
              <a:gd name="T11" fmla="*/ 160 h 160"/>
              <a:gd name="T12" fmla="*/ 104 w 160"/>
              <a:gd name="T13" fmla="*/ 68 h 160"/>
              <a:gd name="T14" fmla="*/ 88 w 160"/>
              <a:gd name="T15" fmla="*/ 66 h 160"/>
              <a:gd name="T16" fmla="*/ 57 w 160"/>
              <a:gd name="T17" fmla="*/ 53 h 160"/>
              <a:gd name="T18" fmla="*/ 57 w 160"/>
              <a:gd name="T19" fmla="*/ 153 h 160"/>
              <a:gd name="T20" fmla="*/ 98 w 160"/>
              <a:gd name="T21" fmla="*/ 73 h 160"/>
              <a:gd name="T22" fmla="*/ 94 w 160"/>
              <a:gd name="T23" fmla="*/ 76 h 160"/>
              <a:gd name="T24" fmla="*/ 57 w 160"/>
              <a:gd name="T25" fmla="*/ 148 h 160"/>
              <a:gd name="T26" fmla="*/ 57 w 160"/>
              <a:gd name="T27" fmla="*/ 58 h 160"/>
              <a:gd name="T28" fmla="*/ 88 w 160"/>
              <a:gd name="T29" fmla="*/ 66 h 160"/>
              <a:gd name="T30" fmla="*/ 65 w 160"/>
              <a:gd name="T31" fmla="*/ 73 h 160"/>
              <a:gd name="T32" fmla="*/ 57 w 160"/>
              <a:gd name="T33" fmla="*/ 70 h 160"/>
              <a:gd name="T34" fmla="*/ 57 w 160"/>
              <a:gd name="T35" fmla="*/ 136 h 160"/>
              <a:gd name="T36" fmla="*/ 90 w 160"/>
              <a:gd name="T37" fmla="*/ 96 h 160"/>
              <a:gd name="T38" fmla="*/ 85 w 160"/>
              <a:gd name="T39" fmla="*/ 97 h 160"/>
              <a:gd name="T40" fmla="*/ 57 w 160"/>
              <a:gd name="T41" fmla="*/ 131 h 160"/>
              <a:gd name="T42" fmla="*/ 57 w 160"/>
              <a:gd name="T43" fmla="*/ 75 h 160"/>
              <a:gd name="T44" fmla="*/ 55 w 160"/>
              <a:gd name="T45" fmla="*/ 92 h 160"/>
              <a:gd name="T46" fmla="*/ 54 w 160"/>
              <a:gd name="T47" fmla="*/ 87 h 160"/>
              <a:gd name="T48" fmla="*/ 57 w 160"/>
              <a:gd name="T49" fmla="*/ 118 h 160"/>
              <a:gd name="T50" fmla="*/ 71 w 160"/>
              <a:gd name="T51" fmla="*/ 102 h 160"/>
              <a:gd name="T52" fmla="*/ 57 w 160"/>
              <a:gd name="T53" fmla="*/ 113 h 160"/>
              <a:gd name="T54" fmla="*/ 55 w 160"/>
              <a:gd name="T55" fmla="*/ 92 h 160"/>
              <a:gd name="T56" fmla="*/ 158 w 160"/>
              <a:gd name="T57" fmla="*/ 18 h 160"/>
              <a:gd name="T58" fmla="*/ 142 w 160"/>
              <a:gd name="T59" fmla="*/ 3 h 160"/>
              <a:gd name="T60" fmla="*/ 137 w 160"/>
              <a:gd name="T61" fmla="*/ 1 h 160"/>
              <a:gd name="T62" fmla="*/ 119 w 160"/>
              <a:gd name="T63" fmla="*/ 21 h 160"/>
              <a:gd name="T64" fmla="*/ 77 w 160"/>
              <a:gd name="T65" fmla="*/ 79 h 160"/>
              <a:gd name="T66" fmla="*/ 72 w 160"/>
              <a:gd name="T67" fmla="*/ 71 h 160"/>
              <a:gd name="T68" fmla="*/ 55 w 160"/>
              <a:gd name="T69" fmla="*/ 102 h 160"/>
              <a:gd name="T70" fmla="*/ 57 w 160"/>
              <a:gd name="T71" fmla="*/ 106 h 160"/>
              <a:gd name="T72" fmla="*/ 88 w 160"/>
              <a:gd name="T73" fmla="*/ 90 h 160"/>
              <a:gd name="T74" fmla="*/ 88 w 160"/>
              <a:gd name="T75" fmla="*/ 86 h 160"/>
              <a:gd name="T76" fmla="*/ 124 w 160"/>
              <a:gd name="T77" fmla="*/ 40 h 160"/>
              <a:gd name="T78" fmla="*/ 140 w 160"/>
              <a:gd name="T79" fmla="*/ 41 h 160"/>
              <a:gd name="T80" fmla="*/ 159 w 160"/>
              <a:gd name="T81" fmla="*/ 23 h 160"/>
              <a:gd name="T82" fmla="*/ 81 w 160"/>
              <a:gd name="T83" fmla="*/ 88 h 160"/>
              <a:gd name="T84" fmla="*/ 72 w 160"/>
              <a:gd name="T85" fmla="*/ 79 h 160"/>
              <a:gd name="T86" fmla="*/ 74 w 160"/>
              <a:gd name="T87" fmla="*/ 85 h 160"/>
              <a:gd name="T88" fmla="*/ 74 w 160"/>
              <a:gd name="T89" fmla="*/ 85 h 160"/>
              <a:gd name="T90" fmla="*/ 74 w 160"/>
              <a:gd name="T91" fmla="*/ 86 h 160"/>
              <a:gd name="T92" fmla="*/ 75 w 160"/>
              <a:gd name="T93" fmla="*/ 86 h 160"/>
              <a:gd name="T94" fmla="*/ 81 w 160"/>
              <a:gd name="T95" fmla="*/ 88 h 160"/>
              <a:gd name="T96" fmla="*/ 138 w 160"/>
              <a:gd name="T97" fmla="*/ 18 h 160"/>
              <a:gd name="T98" fmla="*/ 133 w 160"/>
              <a:gd name="T99" fmla="*/ 13 h 160"/>
              <a:gd name="T100" fmla="*/ 124 w 160"/>
              <a:gd name="T101" fmla="*/ 21 h 160"/>
              <a:gd name="T102" fmla="*/ 129 w 160"/>
              <a:gd name="T103" fmla="*/ 27 h 160"/>
              <a:gd name="T104" fmla="*/ 124 w 160"/>
              <a:gd name="T105" fmla="*/ 21 h 160"/>
              <a:gd name="T106" fmla="*/ 129 w 160"/>
              <a:gd name="T107" fmla="*/ 35 h 160"/>
              <a:gd name="T108" fmla="*/ 143 w 160"/>
              <a:gd name="T109" fmla="*/ 32 h 160"/>
              <a:gd name="T110" fmla="*/ 148 w 160"/>
              <a:gd name="T111" fmla="*/ 27 h 160"/>
              <a:gd name="T112" fmla="*/ 142 w 160"/>
              <a:gd name="T113" fmla="*/ 22 h 160"/>
              <a:gd name="T114" fmla="*/ 148 w 160"/>
              <a:gd name="T115" fmla="*/ 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60">
                <a:moveTo>
                  <a:pt x="100" y="68"/>
                </a:moveTo>
                <a:cubicBezTo>
                  <a:pt x="99" y="69"/>
                  <a:pt x="99" y="70"/>
                  <a:pt x="100" y="71"/>
                </a:cubicBezTo>
                <a:cubicBezTo>
                  <a:pt x="106" y="80"/>
                  <a:pt x="110" y="91"/>
                  <a:pt x="110" y="103"/>
                </a:cubicBezTo>
                <a:cubicBezTo>
                  <a:pt x="110" y="132"/>
                  <a:pt x="86" y="155"/>
                  <a:pt x="57" y="155"/>
                </a:cubicBezTo>
                <a:cubicBezTo>
                  <a:pt x="28" y="155"/>
                  <a:pt x="5" y="132"/>
                  <a:pt x="5" y="103"/>
                </a:cubicBezTo>
                <a:cubicBezTo>
                  <a:pt x="5" y="74"/>
                  <a:pt x="28" y="50"/>
                  <a:pt x="57" y="50"/>
                </a:cubicBezTo>
                <a:cubicBezTo>
                  <a:pt x="69" y="50"/>
                  <a:pt x="80" y="54"/>
                  <a:pt x="89" y="60"/>
                </a:cubicBezTo>
                <a:cubicBezTo>
                  <a:pt x="90" y="61"/>
                  <a:pt x="91" y="61"/>
                  <a:pt x="92" y="60"/>
                </a:cubicBezTo>
                <a:cubicBezTo>
                  <a:pt x="93" y="59"/>
                  <a:pt x="93" y="57"/>
                  <a:pt x="92" y="56"/>
                </a:cubicBezTo>
                <a:cubicBezTo>
                  <a:pt x="82" y="49"/>
                  <a:pt x="70" y="45"/>
                  <a:pt x="57" y="45"/>
                </a:cubicBezTo>
                <a:cubicBezTo>
                  <a:pt x="26" y="45"/>
                  <a:pt x="0" y="71"/>
                  <a:pt x="0" y="103"/>
                </a:cubicBezTo>
                <a:cubicBezTo>
                  <a:pt x="0" y="134"/>
                  <a:pt x="26" y="160"/>
                  <a:pt x="57" y="160"/>
                </a:cubicBezTo>
                <a:cubicBezTo>
                  <a:pt x="89" y="160"/>
                  <a:pt x="115" y="134"/>
                  <a:pt x="115" y="103"/>
                </a:cubicBezTo>
                <a:cubicBezTo>
                  <a:pt x="115" y="90"/>
                  <a:pt x="111" y="78"/>
                  <a:pt x="104" y="68"/>
                </a:cubicBezTo>
                <a:cubicBezTo>
                  <a:pt x="103" y="67"/>
                  <a:pt x="101" y="67"/>
                  <a:pt x="100" y="68"/>
                </a:cubicBezTo>
                <a:close/>
                <a:moveTo>
                  <a:pt x="88" y="66"/>
                </a:moveTo>
                <a:cubicBezTo>
                  <a:pt x="89" y="65"/>
                  <a:pt x="88" y="63"/>
                  <a:pt x="87" y="62"/>
                </a:cubicBezTo>
                <a:cubicBezTo>
                  <a:pt x="79" y="56"/>
                  <a:pt x="68" y="53"/>
                  <a:pt x="57" y="53"/>
                </a:cubicBezTo>
                <a:cubicBezTo>
                  <a:pt x="30" y="53"/>
                  <a:pt x="7" y="75"/>
                  <a:pt x="7" y="103"/>
                </a:cubicBezTo>
                <a:cubicBezTo>
                  <a:pt x="7" y="130"/>
                  <a:pt x="30" y="153"/>
                  <a:pt x="57" y="153"/>
                </a:cubicBezTo>
                <a:cubicBezTo>
                  <a:pt x="85" y="153"/>
                  <a:pt x="108" y="130"/>
                  <a:pt x="108" y="103"/>
                </a:cubicBezTo>
                <a:cubicBezTo>
                  <a:pt x="108" y="92"/>
                  <a:pt x="104" y="81"/>
                  <a:pt x="98" y="73"/>
                </a:cubicBezTo>
                <a:cubicBezTo>
                  <a:pt x="97" y="72"/>
                  <a:pt x="95" y="71"/>
                  <a:pt x="94" y="72"/>
                </a:cubicBezTo>
                <a:cubicBezTo>
                  <a:pt x="93" y="73"/>
                  <a:pt x="93" y="75"/>
                  <a:pt x="94" y="76"/>
                </a:cubicBezTo>
                <a:cubicBezTo>
                  <a:pt x="99" y="84"/>
                  <a:pt x="102" y="93"/>
                  <a:pt x="102" y="103"/>
                </a:cubicBezTo>
                <a:cubicBezTo>
                  <a:pt x="102" y="128"/>
                  <a:pt x="82" y="148"/>
                  <a:pt x="57" y="148"/>
                </a:cubicBezTo>
                <a:cubicBezTo>
                  <a:pt x="33" y="148"/>
                  <a:pt x="12" y="128"/>
                  <a:pt x="12" y="103"/>
                </a:cubicBezTo>
                <a:cubicBezTo>
                  <a:pt x="12" y="78"/>
                  <a:pt x="33" y="58"/>
                  <a:pt x="57" y="58"/>
                </a:cubicBezTo>
                <a:cubicBezTo>
                  <a:pt x="67" y="58"/>
                  <a:pt x="76" y="61"/>
                  <a:pt x="84" y="66"/>
                </a:cubicBezTo>
                <a:cubicBezTo>
                  <a:pt x="85" y="67"/>
                  <a:pt x="87" y="67"/>
                  <a:pt x="88" y="66"/>
                </a:cubicBezTo>
                <a:close/>
                <a:moveTo>
                  <a:pt x="62" y="75"/>
                </a:moveTo>
                <a:cubicBezTo>
                  <a:pt x="64" y="75"/>
                  <a:pt x="65" y="74"/>
                  <a:pt x="65" y="73"/>
                </a:cubicBezTo>
                <a:cubicBezTo>
                  <a:pt x="65" y="72"/>
                  <a:pt x="64" y="70"/>
                  <a:pt x="63" y="70"/>
                </a:cubicBezTo>
                <a:cubicBezTo>
                  <a:pt x="61" y="70"/>
                  <a:pt x="59" y="70"/>
                  <a:pt x="57" y="70"/>
                </a:cubicBezTo>
                <a:cubicBezTo>
                  <a:pt x="39" y="70"/>
                  <a:pt x="24" y="84"/>
                  <a:pt x="24" y="103"/>
                </a:cubicBezTo>
                <a:cubicBezTo>
                  <a:pt x="24" y="121"/>
                  <a:pt x="39" y="136"/>
                  <a:pt x="57" y="136"/>
                </a:cubicBezTo>
                <a:cubicBezTo>
                  <a:pt x="76" y="136"/>
                  <a:pt x="90" y="121"/>
                  <a:pt x="90" y="103"/>
                </a:cubicBezTo>
                <a:cubicBezTo>
                  <a:pt x="90" y="101"/>
                  <a:pt x="90" y="98"/>
                  <a:pt x="90" y="96"/>
                </a:cubicBezTo>
                <a:cubicBezTo>
                  <a:pt x="90" y="95"/>
                  <a:pt x="88" y="94"/>
                  <a:pt x="87" y="94"/>
                </a:cubicBezTo>
                <a:cubicBezTo>
                  <a:pt x="85" y="95"/>
                  <a:pt x="85" y="96"/>
                  <a:pt x="85" y="97"/>
                </a:cubicBezTo>
                <a:cubicBezTo>
                  <a:pt x="85" y="99"/>
                  <a:pt x="85" y="101"/>
                  <a:pt x="85" y="103"/>
                </a:cubicBezTo>
                <a:cubicBezTo>
                  <a:pt x="85" y="118"/>
                  <a:pt x="73" y="131"/>
                  <a:pt x="57" y="131"/>
                </a:cubicBezTo>
                <a:cubicBezTo>
                  <a:pt x="42" y="131"/>
                  <a:pt x="29" y="118"/>
                  <a:pt x="29" y="103"/>
                </a:cubicBezTo>
                <a:cubicBezTo>
                  <a:pt x="29" y="87"/>
                  <a:pt x="42" y="75"/>
                  <a:pt x="57" y="75"/>
                </a:cubicBezTo>
                <a:cubicBezTo>
                  <a:pt x="59" y="75"/>
                  <a:pt x="61" y="75"/>
                  <a:pt x="62" y="75"/>
                </a:cubicBezTo>
                <a:close/>
                <a:moveTo>
                  <a:pt x="55" y="92"/>
                </a:moveTo>
                <a:cubicBezTo>
                  <a:pt x="57" y="92"/>
                  <a:pt x="58" y="91"/>
                  <a:pt x="57" y="89"/>
                </a:cubicBezTo>
                <a:cubicBezTo>
                  <a:pt x="57" y="88"/>
                  <a:pt x="56" y="87"/>
                  <a:pt x="54" y="87"/>
                </a:cubicBezTo>
                <a:cubicBezTo>
                  <a:pt x="47" y="89"/>
                  <a:pt x="42" y="95"/>
                  <a:pt x="42" y="103"/>
                </a:cubicBezTo>
                <a:cubicBezTo>
                  <a:pt x="42" y="111"/>
                  <a:pt x="49" y="118"/>
                  <a:pt x="57" y="118"/>
                </a:cubicBezTo>
                <a:cubicBezTo>
                  <a:pt x="65" y="118"/>
                  <a:pt x="72" y="113"/>
                  <a:pt x="73" y="105"/>
                </a:cubicBezTo>
                <a:cubicBezTo>
                  <a:pt x="73" y="103"/>
                  <a:pt x="72" y="102"/>
                  <a:pt x="71" y="102"/>
                </a:cubicBezTo>
                <a:cubicBezTo>
                  <a:pt x="70" y="102"/>
                  <a:pt x="68" y="103"/>
                  <a:pt x="68" y="104"/>
                </a:cubicBezTo>
                <a:cubicBezTo>
                  <a:pt x="67" y="109"/>
                  <a:pt x="63" y="113"/>
                  <a:pt x="57" y="113"/>
                </a:cubicBezTo>
                <a:cubicBezTo>
                  <a:pt x="51" y="113"/>
                  <a:pt x="47" y="109"/>
                  <a:pt x="47" y="103"/>
                </a:cubicBezTo>
                <a:cubicBezTo>
                  <a:pt x="47" y="98"/>
                  <a:pt x="50" y="93"/>
                  <a:pt x="55" y="92"/>
                </a:cubicBezTo>
                <a:close/>
                <a:moveTo>
                  <a:pt x="160" y="20"/>
                </a:moveTo>
                <a:cubicBezTo>
                  <a:pt x="159" y="19"/>
                  <a:pt x="159" y="19"/>
                  <a:pt x="158" y="18"/>
                </a:cubicBezTo>
                <a:cubicBezTo>
                  <a:pt x="143" y="17"/>
                  <a:pt x="143" y="17"/>
                  <a:pt x="143" y="17"/>
                </a:cubicBezTo>
                <a:cubicBezTo>
                  <a:pt x="142" y="3"/>
                  <a:pt x="142" y="3"/>
                  <a:pt x="142" y="3"/>
                </a:cubicBezTo>
                <a:cubicBezTo>
                  <a:pt x="141" y="2"/>
                  <a:pt x="141" y="1"/>
                  <a:pt x="140" y="0"/>
                </a:cubicBezTo>
                <a:cubicBezTo>
                  <a:pt x="139" y="0"/>
                  <a:pt x="138" y="0"/>
                  <a:pt x="137" y="1"/>
                </a:cubicBezTo>
                <a:cubicBezTo>
                  <a:pt x="120" y="19"/>
                  <a:pt x="120" y="19"/>
                  <a:pt x="120" y="19"/>
                </a:cubicBezTo>
                <a:cubicBezTo>
                  <a:pt x="119" y="19"/>
                  <a:pt x="119" y="20"/>
                  <a:pt x="119" y="21"/>
                </a:cubicBezTo>
                <a:cubicBezTo>
                  <a:pt x="120" y="36"/>
                  <a:pt x="120" y="36"/>
                  <a:pt x="120" y="36"/>
                </a:cubicBezTo>
                <a:cubicBezTo>
                  <a:pt x="77" y="79"/>
                  <a:pt x="77" y="79"/>
                  <a:pt x="77" y="79"/>
                </a:cubicBezTo>
                <a:cubicBezTo>
                  <a:pt x="74" y="72"/>
                  <a:pt x="74" y="72"/>
                  <a:pt x="74" y="72"/>
                </a:cubicBezTo>
                <a:cubicBezTo>
                  <a:pt x="74" y="71"/>
                  <a:pt x="73" y="71"/>
                  <a:pt x="72" y="71"/>
                </a:cubicBezTo>
                <a:cubicBezTo>
                  <a:pt x="71" y="71"/>
                  <a:pt x="70" y="71"/>
                  <a:pt x="70" y="72"/>
                </a:cubicBezTo>
                <a:cubicBezTo>
                  <a:pt x="55" y="102"/>
                  <a:pt x="55" y="102"/>
                  <a:pt x="55" y="102"/>
                </a:cubicBezTo>
                <a:cubicBezTo>
                  <a:pt x="54" y="103"/>
                  <a:pt x="54" y="104"/>
                  <a:pt x="55" y="105"/>
                </a:cubicBezTo>
                <a:cubicBezTo>
                  <a:pt x="56" y="105"/>
                  <a:pt x="56" y="106"/>
                  <a:pt x="57" y="106"/>
                </a:cubicBezTo>
                <a:cubicBezTo>
                  <a:pt x="57" y="106"/>
                  <a:pt x="58" y="106"/>
                  <a:pt x="58" y="105"/>
                </a:cubicBezTo>
                <a:cubicBezTo>
                  <a:pt x="88" y="90"/>
                  <a:pt x="88" y="90"/>
                  <a:pt x="88" y="90"/>
                </a:cubicBezTo>
                <a:cubicBezTo>
                  <a:pt x="89" y="90"/>
                  <a:pt x="90" y="89"/>
                  <a:pt x="90" y="88"/>
                </a:cubicBezTo>
                <a:cubicBezTo>
                  <a:pt x="89" y="87"/>
                  <a:pt x="89" y="86"/>
                  <a:pt x="88" y="86"/>
                </a:cubicBezTo>
                <a:cubicBezTo>
                  <a:pt x="81" y="83"/>
                  <a:pt x="81" y="83"/>
                  <a:pt x="81" y="83"/>
                </a:cubicBezTo>
                <a:cubicBezTo>
                  <a:pt x="124" y="40"/>
                  <a:pt x="124" y="40"/>
                  <a:pt x="124" y="40"/>
                </a:cubicBezTo>
                <a:cubicBezTo>
                  <a:pt x="139" y="41"/>
                  <a:pt x="139" y="41"/>
                  <a:pt x="139" y="41"/>
                </a:cubicBezTo>
                <a:cubicBezTo>
                  <a:pt x="139" y="41"/>
                  <a:pt x="140" y="41"/>
                  <a:pt x="140" y="41"/>
                </a:cubicBezTo>
                <a:cubicBezTo>
                  <a:pt x="140" y="41"/>
                  <a:pt x="141" y="41"/>
                  <a:pt x="141" y="40"/>
                </a:cubicBezTo>
                <a:cubicBezTo>
                  <a:pt x="159" y="23"/>
                  <a:pt x="159" y="23"/>
                  <a:pt x="159" y="23"/>
                </a:cubicBezTo>
                <a:cubicBezTo>
                  <a:pt x="160" y="22"/>
                  <a:pt x="160" y="21"/>
                  <a:pt x="160" y="20"/>
                </a:cubicBezTo>
                <a:close/>
                <a:moveTo>
                  <a:pt x="81" y="88"/>
                </a:moveTo>
                <a:cubicBezTo>
                  <a:pt x="63" y="98"/>
                  <a:pt x="63" y="98"/>
                  <a:pt x="63" y="98"/>
                </a:cubicBezTo>
                <a:cubicBezTo>
                  <a:pt x="72" y="79"/>
                  <a:pt x="72" y="79"/>
                  <a:pt x="72" y="79"/>
                </a:cubicBezTo>
                <a:cubicBezTo>
                  <a:pt x="74" y="85"/>
                  <a:pt x="74" y="85"/>
                  <a:pt x="74" y="85"/>
                </a:cubicBezTo>
                <a:cubicBezTo>
                  <a:pt x="74" y="85"/>
                  <a:pt x="74" y="85"/>
                  <a:pt x="74" y="85"/>
                </a:cubicBezTo>
                <a:cubicBezTo>
                  <a:pt x="74" y="85"/>
                  <a:pt x="74" y="85"/>
                  <a:pt x="74" y="85"/>
                </a:cubicBezTo>
                <a:cubicBezTo>
                  <a:pt x="74" y="85"/>
                  <a:pt x="74" y="85"/>
                  <a:pt x="74" y="85"/>
                </a:cubicBezTo>
                <a:cubicBezTo>
                  <a:pt x="74" y="86"/>
                  <a:pt x="74" y="86"/>
                  <a:pt x="74" y="86"/>
                </a:cubicBezTo>
                <a:cubicBezTo>
                  <a:pt x="74" y="86"/>
                  <a:pt x="74" y="86"/>
                  <a:pt x="74" y="86"/>
                </a:cubicBezTo>
                <a:cubicBezTo>
                  <a:pt x="75" y="86"/>
                  <a:pt x="75" y="86"/>
                  <a:pt x="75" y="86"/>
                </a:cubicBezTo>
                <a:cubicBezTo>
                  <a:pt x="75" y="86"/>
                  <a:pt x="75" y="86"/>
                  <a:pt x="75" y="86"/>
                </a:cubicBezTo>
                <a:cubicBezTo>
                  <a:pt x="75" y="86"/>
                  <a:pt x="75" y="86"/>
                  <a:pt x="75" y="86"/>
                </a:cubicBezTo>
                <a:lnTo>
                  <a:pt x="81" y="88"/>
                </a:lnTo>
                <a:close/>
                <a:moveTo>
                  <a:pt x="137" y="8"/>
                </a:moveTo>
                <a:cubicBezTo>
                  <a:pt x="138" y="18"/>
                  <a:pt x="138" y="18"/>
                  <a:pt x="138" y="18"/>
                </a:cubicBezTo>
                <a:cubicBezTo>
                  <a:pt x="134" y="23"/>
                  <a:pt x="134" y="23"/>
                  <a:pt x="134" y="23"/>
                </a:cubicBezTo>
                <a:cubicBezTo>
                  <a:pt x="133" y="13"/>
                  <a:pt x="133" y="13"/>
                  <a:pt x="133" y="13"/>
                </a:cubicBezTo>
                <a:lnTo>
                  <a:pt x="137" y="8"/>
                </a:lnTo>
                <a:close/>
                <a:moveTo>
                  <a:pt x="124" y="21"/>
                </a:moveTo>
                <a:cubicBezTo>
                  <a:pt x="128" y="17"/>
                  <a:pt x="128" y="17"/>
                  <a:pt x="128" y="17"/>
                </a:cubicBezTo>
                <a:cubicBezTo>
                  <a:pt x="129" y="27"/>
                  <a:pt x="129" y="27"/>
                  <a:pt x="129" y="27"/>
                </a:cubicBezTo>
                <a:cubicBezTo>
                  <a:pt x="125" y="31"/>
                  <a:pt x="125" y="31"/>
                  <a:pt x="125" y="31"/>
                </a:cubicBezTo>
                <a:lnTo>
                  <a:pt x="124" y="21"/>
                </a:lnTo>
                <a:close/>
                <a:moveTo>
                  <a:pt x="139" y="36"/>
                </a:moveTo>
                <a:cubicBezTo>
                  <a:pt x="129" y="35"/>
                  <a:pt x="129" y="35"/>
                  <a:pt x="129" y="35"/>
                </a:cubicBezTo>
                <a:cubicBezTo>
                  <a:pt x="133" y="31"/>
                  <a:pt x="133" y="31"/>
                  <a:pt x="133" y="31"/>
                </a:cubicBezTo>
                <a:cubicBezTo>
                  <a:pt x="143" y="32"/>
                  <a:pt x="143" y="32"/>
                  <a:pt x="143" y="32"/>
                </a:cubicBezTo>
                <a:lnTo>
                  <a:pt x="139" y="36"/>
                </a:lnTo>
                <a:close/>
                <a:moveTo>
                  <a:pt x="148" y="27"/>
                </a:moveTo>
                <a:cubicBezTo>
                  <a:pt x="137" y="26"/>
                  <a:pt x="137" y="26"/>
                  <a:pt x="137" y="26"/>
                </a:cubicBezTo>
                <a:cubicBezTo>
                  <a:pt x="142" y="22"/>
                  <a:pt x="142" y="22"/>
                  <a:pt x="142" y="22"/>
                </a:cubicBezTo>
                <a:cubicBezTo>
                  <a:pt x="152" y="23"/>
                  <a:pt x="152" y="23"/>
                  <a:pt x="152" y="23"/>
                </a:cubicBezTo>
                <a:lnTo>
                  <a:pt x="148" y="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6BFF45F7-17CC-6546-950D-3CB886251876}"/>
              </a:ext>
            </a:extLst>
          </p:cNvPr>
          <p:cNvSpPr>
            <a:spLocks noEditPoints="1"/>
          </p:cNvSpPr>
          <p:nvPr/>
        </p:nvSpPr>
        <p:spPr bwMode="auto">
          <a:xfrm>
            <a:off x="6240463" y="4699000"/>
            <a:ext cx="263525" cy="206375"/>
          </a:xfrm>
          <a:custGeom>
            <a:avLst/>
            <a:gdLst>
              <a:gd name="T0" fmla="*/ 110 w 166"/>
              <a:gd name="T1" fmla="*/ 12 h 130"/>
              <a:gd name="T2" fmla="*/ 86 w 166"/>
              <a:gd name="T3" fmla="*/ 40 h 130"/>
              <a:gd name="T4" fmla="*/ 113 w 166"/>
              <a:gd name="T5" fmla="*/ 16 h 130"/>
              <a:gd name="T6" fmla="*/ 158 w 166"/>
              <a:gd name="T7" fmla="*/ 34 h 130"/>
              <a:gd name="T8" fmla="*/ 120 w 166"/>
              <a:gd name="T9" fmla="*/ 84 h 130"/>
              <a:gd name="T10" fmla="*/ 75 w 166"/>
              <a:gd name="T11" fmla="*/ 59 h 130"/>
              <a:gd name="T12" fmla="*/ 70 w 166"/>
              <a:gd name="T13" fmla="*/ 58 h 130"/>
              <a:gd name="T14" fmla="*/ 101 w 166"/>
              <a:gd name="T15" fmla="*/ 97 h 130"/>
              <a:gd name="T16" fmla="*/ 154 w 166"/>
              <a:gd name="T17" fmla="*/ 56 h 130"/>
              <a:gd name="T18" fmla="*/ 55 w 166"/>
              <a:gd name="T19" fmla="*/ 57 h 130"/>
              <a:gd name="T20" fmla="*/ 77 w 166"/>
              <a:gd name="T21" fmla="*/ 57 h 130"/>
              <a:gd name="T22" fmla="*/ 83 w 166"/>
              <a:gd name="T23" fmla="*/ 64 h 130"/>
              <a:gd name="T24" fmla="*/ 80 w 166"/>
              <a:gd name="T25" fmla="*/ 53 h 130"/>
              <a:gd name="T26" fmla="*/ 52 w 166"/>
              <a:gd name="T27" fmla="*/ 53 h 130"/>
              <a:gd name="T28" fmla="*/ 21 w 166"/>
              <a:gd name="T29" fmla="*/ 113 h 130"/>
              <a:gd name="T30" fmla="*/ 49 w 166"/>
              <a:gd name="T31" fmla="*/ 113 h 130"/>
              <a:gd name="T32" fmla="*/ 74 w 166"/>
              <a:gd name="T33" fmla="*/ 84 h 130"/>
              <a:gd name="T34" fmla="*/ 45 w 166"/>
              <a:gd name="T35" fmla="*/ 109 h 130"/>
              <a:gd name="T36" fmla="*/ 24 w 166"/>
              <a:gd name="T37" fmla="*/ 88 h 130"/>
              <a:gd name="T38" fmla="*/ 87 w 166"/>
              <a:gd name="T39" fmla="*/ 80 h 130"/>
              <a:gd name="T40" fmla="*/ 115 w 166"/>
              <a:gd name="T41" fmla="*/ 80 h 130"/>
              <a:gd name="T42" fmla="*/ 146 w 166"/>
              <a:gd name="T43" fmla="*/ 20 h 130"/>
              <a:gd name="T44" fmla="*/ 118 w 166"/>
              <a:gd name="T45" fmla="*/ 20 h 130"/>
              <a:gd name="T46" fmla="*/ 94 w 166"/>
              <a:gd name="T47" fmla="*/ 48 h 130"/>
              <a:gd name="T48" fmla="*/ 121 w 166"/>
              <a:gd name="T49" fmla="*/ 24 h 130"/>
              <a:gd name="T50" fmla="*/ 143 w 166"/>
              <a:gd name="T51" fmla="*/ 24 h 130"/>
              <a:gd name="T52" fmla="*/ 112 w 166"/>
              <a:gd name="T53" fmla="*/ 76 h 130"/>
              <a:gd name="T54" fmla="*/ 87 w 166"/>
              <a:gd name="T55" fmla="*/ 70 h 130"/>
              <a:gd name="T56" fmla="*/ 82 w 166"/>
              <a:gd name="T57" fmla="*/ 72 h 130"/>
              <a:gd name="T58" fmla="*/ 77 w 166"/>
              <a:gd name="T59" fmla="*/ 93 h 130"/>
              <a:gd name="T60" fmla="*/ 16 w 166"/>
              <a:gd name="T61" fmla="*/ 117 h 130"/>
              <a:gd name="T62" fmla="*/ 47 w 166"/>
              <a:gd name="T63" fmla="*/ 49 h 130"/>
              <a:gd name="T64" fmla="*/ 85 w 166"/>
              <a:gd name="T65" fmla="*/ 49 h 130"/>
              <a:gd name="T66" fmla="*/ 93 w 166"/>
              <a:gd name="T67" fmla="*/ 76 h 130"/>
              <a:gd name="T68" fmla="*/ 88 w 166"/>
              <a:gd name="T69" fmla="*/ 45 h 130"/>
              <a:gd name="T70" fmla="*/ 44 w 166"/>
              <a:gd name="T71" fmla="*/ 45 h 130"/>
              <a:gd name="T72" fmla="*/ 13 w 166"/>
              <a:gd name="T73" fmla="*/ 121 h 130"/>
              <a:gd name="T74" fmla="*/ 57 w 166"/>
              <a:gd name="T75" fmla="*/ 121 h 130"/>
              <a:gd name="T76" fmla="*/ 81 w 166"/>
              <a:gd name="T77" fmla="*/ 93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6" h="130">
                <a:moveTo>
                  <a:pt x="154" y="12"/>
                </a:moveTo>
                <a:cubicBezTo>
                  <a:pt x="142" y="0"/>
                  <a:pt x="122" y="0"/>
                  <a:pt x="110" y="12"/>
                </a:cubicBezTo>
                <a:cubicBezTo>
                  <a:pt x="86" y="36"/>
                  <a:pt x="86" y="36"/>
                  <a:pt x="86" y="36"/>
                </a:cubicBezTo>
                <a:cubicBezTo>
                  <a:pt x="85" y="37"/>
                  <a:pt x="85" y="39"/>
                  <a:pt x="86" y="40"/>
                </a:cubicBezTo>
                <a:cubicBezTo>
                  <a:pt x="87" y="41"/>
                  <a:pt x="88" y="41"/>
                  <a:pt x="89" y="40"/>
                </a:cubicBezTo>
                <a:cubicBezTo>
                  <a:pt x="113" y="16"/>
                  <a:pt x="113" y="16"/>
                  <a:pt x="113" y="16"/>
                </a:cubicBezTo>
                <a:cubicBezTo>
                  <a:pt x="124" y="5"/>
                  <a:pt x="140" y="5"/>
                  <a:pt x="151" y="16"/>
                </a:cubicBezTo>
                <a:cubicBezTo>
                  <a:pt x="156" y="21"/>
                  <a:pt x="158" y="27"/>
                  <a:pt x="158" y="34"/>
                </a:cubicBezTo>
                <a:cubicBezTo>
                  <a:pt x="158" y="41"/>
                  <a:pt x="156" y="48"/>
                  <a:pt x="151" y="53"/>
                </a:cubicBezTo>
                <a:cubicBezTo>
                  <a:pt x="120" y="84"/>
                  <a:pt x="120" y="84"/>
                  <a:pt x="120" y="84"/>
                </a:cubicBezTo>
                <a:cubicBezTo>
                  <a:pt x="109" y="94"/>
                  <a:pt x="93" y="94"/>
                  <a:pt x="82" y="84"/>
                </a:cubicBezTo>
                <a:cubicBezTo>
                  <a:pt x="76" y="77"/>
                  <a:pt x="73" y="68"/>
                  <a:pt x="75" y="59"/>
                </a:cubicBezTo>
                <a:cubicBezTo>
                  <a:pt x="76" y="58"/>
                  <a:pt x="75" y="57"/>
                  <a:pt x="73" y="56"/>
                </a:cubicBezTo>
                <a:cubicBezTo>
                  <a:pt x="72" y="56"/>
                  <a:pt x="71" y="57"/>
                  <a:pt x="70" y="58"/>
                </a:cubicBezTo>
                <a:cubicBezTo>
                  <a:pt x="68" y="69"/>
                  <a:pt x="71" y="80"/>
                  <a:pt x="79" y="88"/>
                </a:cubicBezTo>
                <a:cubicBezTo>
                  <a:pt x="85" y="94"/>
                  <a:pt x="93" y="97"/>
                  <a:pt x="101" y="97"/>
                </a:cubicBezTo>
                <a:cubicBezTo>
                  <a:pt x="109" y="97"/>
                  <a:pt x="117" y="94"/>
                  <a:pt x="123" y="88"/>
                </a:cubicBezTo>
                <a:cubicBezTo>
                  <a:pt x="154" y="56"/>
                  <a:pt x="154" y="56"/>
                  <a:pt x="154" y="56"/>
                </a:cubicBezTo>
                <a:cubicBezTo>
                  <a:pt x="166" y="44"/>
                  <a:pt x="166" y="24"/>
                  <a:pt x="154" y="12"/>
                </a:cubicBezTo>
                <a:close/>
                <a:moveTo>
                  <a:pt x="55" y="57"/>
                </a:moveTo>
                <a:cubicBezTo>
                  <a:pt x="58" y="54"/>
                  <a:pt x="62" y="52"/>
                  <a:pt x="66" y="52"/>
                </a:cubicBezTo>
                <a:cubicBezTo>
                  <a:pt x="70" y="52"/>
                  <a:pt x="74" y="54"/>
                  <a:pt x="77" y="57"/>
                </a:cubicBezTo>
                <a:cubicBezTo>
                  <a:pt x="78" y="58"/>
                  <a:pt x="79" y="60"/>
                  <a:pt x="80" y="63"/>
                </a:cubicBezTo>
                <a:cubicBezTo>
                  <a:pt x="81" y="64"/>
                  <a:pt x="82" y="65"/>
                  <a:pt x="83" y="64"/>
                </a:cubicBezTo>
                <a:cubicBezTo>
                  <a:pt x="85" y="64"/>
                  <a:pt x="85" y="62"/>
                  <a:pt x="85" y="61"/>
                </a:cubicBezTo>
                <a:cubicBezTo>
                  <a:pt x="84" y="58"/>
                  <a:pt x="82" y="55"/>
                  <a:pt x="80" y="53"/>
                </a:cubicBezTo>
                <a:cubicBezTo>
                  <a:pt x="76" y="49"/>
                  <a:pt x="71" y="47"/>
                  <a:pt x="66" y="47"/>
                </a:cubicBezTo>
                <a:cubicBezTo>
                  <a:pt x="61" y="47"/>
                  <a:pt x="56" y="49"/>
                  <a:pt x="52" y="53"/>
                </a:cubicBezTo>
                <a:cubicBezTo>
                  <a:pt x="21" y="84"/>
                  <a:pt x="21" y="84"/>
                  <a:pt x="21" y="84"/>
                </a:cubicBezTo>
                <a:cubicBezTo>
                  <a:pt x="13" y="92"/>
                  <a:pt x="13" y="105"/>
                  <a:pt x="21" y="113"/>
                </a:cubicBezTo>
                <a:cubicBezTo>
                  <a:pt x="25" y="117"/>
                  <a:pt x="30" y="118"/>
                  <a:pt x="35" y="118"/>
                </a:cubicBezTo>
                <a:cubicBezTo>
                  <a:pt x="40" y="118"/>
                  <a:pt x="45" y="117"/>
                  <a:pt x="49" y="113"/>
                </a:cubicBezTo>
                <a:cubicBezTo>
                  <a:pt x="74" y="88"/>
                  <a:pt x="74" y="88"/>
                  <a:pt x="74" y="88"/>
                </a:cubicBezTo>
                <a:cubicBezTo>
                  <a:pt x="75" y="87"/>
                  <a:pt x="75" y="85"/>
                  <a:pt x="74" y="84"/>
                </a:cubicBezTo>
                <a:cubicBezTo>
                  <a:pt x="73" y="83"/>
                  <a:pt x="71" y="83"/>
                  <a:pt x="70" y="84"/>
                </a:cubicBezTo>
                <a:cubicBezTo>
                  <a:pt x="45" y="109"/>
                  <a:pt x="45" y="109"/>
                  <a:pt x="45" y="109"/>
                </a:cubicBezTo>
                <a:cubicBezTo>
                  <a:pt x="40" y="115"/>
                  <a:pt x="30" y="115"/>
                  <a:pt x="24" y="109"/>
                </a:cubicBezTo>
                <a:cubicBezTo>
                  <a:pt x="18" y="103"/>
                  <a:pt x="18" y="94"/>
                  <a:pt x="24" y="88"/>
                </a:cubicBezTo>
                <a:lnTo>
                  <a:pt x="55" y="57"/>
                </a:lnTo>
                <a:close/>
                <a:moveTo>
                  <a:pt x="87" y="80"/>
                </a:moveTo>
                <a:cubicBezTo>
                  <a:pt x="91" y="83"/>
                  <a:pt x="96" y="85"/>
                  <a:pt x="101" y="85"/>
                </a:cubicBezTo>
                <a:cubicBezTo>
                  <a:pt x="106" y="85"/>
                  <a:pt x="111" y="83"/>
                  <a:pt x="115" y="80"/>
                </a:cubicBezTo>
                <a:cubicBezTo>
                  <a:pt x="146" y="48"/>
                  <a:pt x="146" y="48"/>
                  <a:pt x="146" y="48"/>
                </a:cubicBezTo>
                <a:cubicBezTo>
                  <a:pt x="154" y="41"/>
                  <a:pt x="154" y="28"/>
                  <a:pt x="146" y="20"/>
                </a:cubicBezTo>
                <a:cubicBezTo>
                  <a:pt x="142" y="16"/>
                  <a:pt x="137" y="14"/>
                  <a:pt x="132" y="14"/>
                </a:cubicBezTo>
                <a:cubicBezTo>
                  <a:pt x="127" y="14"/>
                  <a:pt x="122" y="16"/>
                  <a:pt x="118" y="20"/>
                </a:cubicBezTo>
                <a:cubicBezTo>
                  <a:pt x="94" y="44"/>
                  <a:pt x="94" y="44"/>
                  <a:pt x="94" y="44"/>
                </a:cubicBezTo>
                <a:cubicBezTo>
                  <a:pt x="93" y="45"/>
                  <a:pt x="93" y="47"/>
                  <a:pt x="94" y="48"/>
                </a:cubicBezTo>
                <a:cubicBezTo>
                  <a:pt x="95" y="49"/>
                  <a:pt x="96" y="49"/>
                  <a:pt x="97" y="48"/>
                </a:cubicBezTo>
                <a:cubicBezTo>
                  <a:pt x="121" y="24"/>
                  <a:pt x="121" y="24"/>
                  <a:pt x="121" y="24"/>
                </a:cubicBezTo>
                <a:cubicBezTo>
                  <a:pt x="124" y="21"/>
                  <a:pt x="128" y="19"/>
                  <a:pt x="132" y="19"/>
                </a:cubicBezTo>
                <a:cubicBezTo>
                  <a:pt x="136" y="19"/>
                  <a:pt x="140" y="21"/>
                  <a:pt x="143" y="24"/>
                </a:cubicBezTo>
                <a:cubicBezTo>
                  <a:pt x="149" y="30"/>
                  <a:pt x="149" y="39"/>
                  <a:pt x="143" y="45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06" y="82"/>
                  <a:pt x="96" y="82"/>
                  <a:pt x="90" y="76"/>
                </a:cubicBezTo>
                <a:cubicBezTo>
                  <a:pt x="89" y="74"/>
                  <a:pt x="87" y="72"/>
                  <a:pt x="87" y="70"/>
                </a:cubicBezTo>
                <a:cubicBezTo>
                  <a:pt x="86" y="69"/>
                  <a:pt x="85" y="68"/>
                  <a:pt x="84" y="69"/>
                </a:cubicBezTo>
                <a:cubicBezTo>
                  <a:pt x="82" y="69"/>
                  <a:pt x="81" y="70"/>
                  <a:pt x="82" y="72"/>
                </a:cubicBezTo>
                <a:cubicBezTo>
                  <a:pt x="83" y="75"/>
                  <a:pt x="85" y="77"/>
                  <a:pt x="87" y="80"/>
                </a:cubicBezTo>
                <a:close/>
                <a:moveTo>
                  <a:pt x="77" y="93"/>
                </a:moveTo>
                <a:cubicBezTo>
                  <a:pt x="53" y="117"/>
                  <a:pt x="53" y="117"/>
                  <a:pt x="53" y="117"/>
                </a:cubicBezTo>
                <a:cubicBezTo>
                  <a:pt x="43" y="127"/>
                  <a:pt x="26" y="127"/>
                  <a:pt x="16" y="117"/>
                </a:cubicBezTo>
                <a:cubicBezTo>
                  <a:pt x="6" y="107"/>
                  <a:pt x="6" y="90"/>
                  <a:pt x="16" y="80"/>
                </a:cubicBezTo>
                <a:cubicBezTo>
                  <a:pt x="47" y="49"/>
                  <a:pt x="47" y="49"/>
                  <a:pt x="47" y="49"/>
                </a:cubicBezTo>
                <a:cubicBezTo>
                  <a:pt x="52" y="44"/>
                  <a:pt x="59" y="41"/>
                  <a:pt x="66" y="41"/>
                </a:cubicBezTo>
                <a:cubicBezTo>
                  <a:pt x="73" y="41"/>
                  <a:pt x="80" y="44"/>
                  <a:pt x="85" y="49"/>
                </a:cubicBezTo>
                <a:cubicBezTo>
                  <a:pt x="91" y="55"/>
                  <a:pt x="94" y="64"/>
                  <a:pt x="92" y="73"/>
                </a:cubicBezTo>
                <a:cubicBezTo>
                  <a:pt x="91" y="75"/>
                  <a:pt x="92" y="76"/>
                  <a:pt x="93" y="76"/>
                </a:cubicBezTo>
                <a:cubicBezTo>
                  <a:pt x="95" y="77"/>
                  <a:pt x="96" y="76"/>
                  <a:pt x="96" y="75"/>
                </a:cubicBezTo>
                <a:cubicBezTo>
                  <a:pt x="99" y="64"/>
                  <a:pt x="96" y="53"/>
                  <a:pt x="88" y="45"/>
                </a:cubicBezTo>
                <a:cubicBezTo>
                  <a:pt x="82" y="39"/>
                  <a:pt x="74" y="36"/>
                  <a:pt x="66" y="36"/>
                </a:cubicBezTo>
                <a:cubicBezTo>
                  <a:pt x="58" y="36"/>
                  <a:pt x="50" y="39"/>
                  <a:pt x="44" y="45"/>
                </a:cubicBezTo>
                <a:cubicBezTo>
                  <a:pt x="13" y="76"/>
                  <a:pt x="13" y="76"/>
                  <a:pt x="13" y="76"/>
                </a:cubicBezTo>
                <a:cubicBezTo>
                  <a:pt x="0" y="88"/>
                  <a:pt x="0" y="108"/>
                  <a:pt x="13" y="121"/>
                </a:cubicBezTo>
                <a:cubicBezTo>
                  <a:pt x="19" y="127"/>
                  <a:pt x="27" y="130"/>
                  <a:pt x="35" y="130"/>
                </a:cubicBezTo>
                <a:cubicBezTo>
                  <a:pt x="43" y="130"/>
                  <a:pt x="51" y="127"/>
                  <a:pt x="57" y="121"/>
                </a:cubicBezTo>
                <a:cubicBezTo>
                  <a:pt x="81" y="97"/>
                  <a:pt x="81" y="97"/>
                  <a:pt x="81" y="97"/>
                </a:cubicBezTo>
                <a:cubicBezTo>
                  <a:pt x="82" y="96"/>
                  <a:pt x="82" y="94"/>
                  <a:pt x="81" y="93"/>
                </a:cubicBezTo>
                <a:cubicBezTo>
                  <a:pt x="80" y="92"/>
                  <a:pt x="78" y="92"/>
                  <a:pt x="77" y="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EBCFD17D-0BD5-AF7B-C5D3-7B72A79C1E2F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5788025"/>
            <a:ext cx="254000" cy="234950"/>
          </a:xfrm>
          <a:custGeom>
            <a:avLst/>
            <a:gdLst>
              <a:gd name="T0" fmla="*/ 52 w 160"/>
              <a:gd name="T1" fmla="*/ 33 h 148"/>
              <a:gd name="T2" fmla="*/ 45 w 160"/>
              <a:gd name="T3" fmla="*/ 141 h 148"/>
              <a:gd name="T4" fmla="*/ 153 w 160"/>
              <a:gd name="T5" fmla="*/ 148 h 148"/>
              <a:gd name="T6" fmla="*/ 160 w 160"/>
              <a:gd name="T7" fmla="*/ 40 h 148"/>
              <a:gd name="T8" fmla="*/ 155 w 160"/>
              <a:gd name="T9" fmla="*/ 141 h 148"/>
              <a:gd name="T10" fmla="*/ 52 w 160"/>
              <a:gd name="T11" fmla="*/ 143 h 148"/>
              <a:gd name="T12" fmla="*/ 50 w 160"/>
              <a:gd name="T13" fmla="*/ 40 h 148"/>
              <a:gd name="T14" fmla="*/ 153 w 160"/>
              <a:gd name="T15" fmla="*/ 38 h 148"/>
              <a:gd name="T16" fmla="*/ 155 w 160"/>
              <a:gd name="T17" fmla="*/ 141 h 148"/>
              <a:gd name="T18" fmla="*/ 59 w 160"/>
              <a:gd name="T19" fmla="*/ 45 h 148"/>
              <a:gd name="T20" fmla="*/ 56 w 160"/>
              <a:gd name="T21" fmla="*/ 109 h 148"/>
              <a:gd name="T22" fmla="*/ 146 w 160"/>
              <a:gd name="T23" fmla="*/ 111 h 148"/>
              <a:gd name="T24" fmla="*/ 149 w 160"/>
              <a:gd name="T25" fmla="*/ 47 h 148"/>
              <a:gd name="T26" fmla="*/ 144 w 160"/>
              <a:gd name="T27" fmla="*/ 107 h 148"/>
              <a:gd name="T28" fmla="*/ 61 w 160"/>
              <a:gd name="T29" fmla="*/ 49 h 148"/>
              <a:gd name="T30" fmla="*/ 144 w 160"/>
              <a:gd name="T31" fmla="*/ 107 h 148"/>
              <a:gd name="T32" fmla="*/ 36 w 160"/>
              <a:gd name="T33" fmla="*/ 131 h 148"/>
              <a:gd name="T34" fmla="*/ 5 w 160"/>
              <a:gd name="T35" fmla="*/ 36 h 148"/>
              <a:gd name="T36" fmla="*/ 9 w 160"/>
              <a:gd name="T37" fmla="*/ 30 h 148"/>
              <a:gd name="T38" fmla="*/ 104 w 160"/>
              <a:gd name="T39" fmla="*/ 6 h 148"/>
              <a:gd name="T40" fmla="*/ 112 w 160"/>
              <a:gd name="T41" fmla="*/ 27 h 148"/>
              <a:gd name="T42" fmla="*/ 116 w 160"/>
              <a:gd name="T43" fmla="*/ 25 h 148"/>
              <a:gd name="T44" fmla="*/ 107 w 160"/>
              <a:gd name="T45" fmla="*/ 1 h 148"/>
              <a:gd name="T46" fmla="*/ 7 w 160"/>
              <a:gd name="T47" fmla="*/ 25 h 148"/>
              <a:gd name="T48" fmla="*/ 0 w 160"/>
              <a:gd name="T49" fmla="*/ 37 h 148"/>
              <a:gd name="T50" fmla="*/ 35 w 160"/>
              <a:gd name="T51" fmla="*/ 136 h 148"/>
              <a:gd name="T52" fmla="*/ 40 w 160"/>
              <a:gd name="T53" fmla="*/ 135 h 148"/>
              <a:gd name="T54" fmla="*/ 38 w 160"/>
              <a:gd name="T55" fmla="*/ 131 h 148"/>
              <a:gd name="T56" fmla="*/ 32 w 160"/>
              <a:gd name="T57" fmla="*/ 94 h 148"/>
              <a:gd name="T58" fmla="*/ 97 w 160"/>
              <a:gd name="T59" fmla="*/ 18 h 148"/>
              <a:gd name="T60" fmla="*/ 103 w 160"/>
              <a:gd name="T61" fmla="*/ 30 h 148"/>
              <a:gd name="T62" fmla="*/ 101 w 160"/>
              <a:gd name="T63" fmla="*/ 14 h 148"/>
              <a:gd name="T64" fmla="*/ 99 w 160"/>
              <a:gd name="T65" fmla="*/ 12 h 148"/>
              <a:gd name="T66" fmla="*/ 12 w 160"/>
              <a:gd name="T67" fmla="*/ 38 h 148"/>
              <a:gd name="T68" fmla="*/ 31 w 160"/>
              <a:gd name="T69" fmla="*/ 100 h 148"/>
              <a:gd name="T70" fmla="*/ 40 w 160"/>
              <a:gd name="T71" fmla="*/ 97 h 148"/>
              <a:gd name="T72" fmla="*/ 39 w 160"/>
              <a:gd name="T73" fmla="*/ 93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48">
                <a:moveTo>
                  <a:pt x="153" y="33"/>
                </a:moveTo>
                <a:cubicBezTo>
                  <a:pt x="52" y="33"/>
                  <a:pt x="52" y="33"/>
                  <a:pt x="52" y="33"/>
                </a:cubicBezTo>
                <a:cubicBezTo>
                  <a:pt x="48" y="33"/>
                  <a:pt x="45" y="36"/>
                  <a:pt x="45" y="40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45" y="145"/>
                  <a:pt x="48" y="148"/>
                  <a:pt x="52" y="148"/>
                </a:cubicBezTo>
                <a:cubicBezTo>
                  <a:pt x="153" y="148"/>
                  <a:pt x="153" y="148"/>
                  <a:pt x="153" y="148"/>
                </a:cubicBezTo>
                <a:cubicBezTo>
                  <a:pt x="157" y="148"/>
                  <a:pt x="160" y="145"/>
                  <a:pt x="160" y="141"/>
                </a:cubicBezTo>
                <a:cubicBezTo>
                  <a:pt x="160" y="40"/>
                  <a:pt x="160" y="40"/>
                  <a:pt x="160" y="40"/>
                </a:cubicBezTo>
                <a:cubicBezTo>
                  <a:pt x="160" y="36"/>
                  <a:pt x="157" y="33"/>
                  <a:pt x="153" y="33"/>
                </a:cubicBezTo>
                <a:close/>
                <a:moveTo>
                  <a:pt x="155" y="141"/>
                </a:moveTo>
                <a:cubicBezTo>
                  <a:pt x="155" y="142"/>
                  <a:pt x="154" y="143"/>
                  <a:pt x="153" y="143"/>
                </a:cubicBezTo>
                <a:cubicBezTo>
                  <a:pt x="52" y="143"/>
                  <a:pt x="52" y="143"/>
                  <a:pt x="52" y="143"/>
                </a:cubicBezTo>
                <a:cubicBezTo>
                  <a:pt x="51" y="143"/>
                  <a:pt x="50" y="142"/>
                  <a:pt x="50" y="141"/>
                </a:cubicBezTo>
                <a:cubicBezTo>
                  <a:pt x="50" y="40"/>
                  <a:pt x="50" y="40"/>
                  <a:pt x="50" y="40"/>
                </a:cubicBezTo>
                <a:cubicBezTo>
                  <a:pt x="50" y="39"/>
                  <a:pt x="51" y="38"/>
                  <a:pt x="52" y="38"/>
                </a:cubicBezTo>
                <a:cubicBezTo>
                  <a:pt x="153" y="38"/>
                  <a:pt x="153" y="38"/>
                  <a:pt x="153" y="38"/>
                </a:cubicBezTo>
                <a:cubicBezTo>
                  <a:pt x="154" y="38"/>
                  <a:pt x="155" y="39"/>
                  <a:pt x="155" y="40"/>
                </a:cubicBezTo>
                <a:lnTo>
                  <a:pt x="155" y="141"/>
                </a:lnTo>
                <a:close/>
                <a:moveTo>
                  <a:pt x="146" y="45"/>
                </a:moveTo>
                <a:cubicBezTo>
                  <a:pt x="59" y="45"/>
                  <a:pt x="59" y="45"/>
                  <a:pt x="59" y="45"/>
                </a:cubicBezTo>
                <a:cubicBezTo>
                  <a:pt x="58" y="45"/>
                  <a:pt x="56" y="46"/>
                  <a:pt x="56" y="47"/>
                </a:cubicBezTo>
                <a:cubicBezTo>
                  <a:pt x="56" y="109"/>
                  <a:pt x="56" y="109"/>
                  <a:pt x="56" y="109"/>
                </a:cubicBezTo>
                <a:cubicBezTo>
                  <a:pt x="56" y="110"/>
                  <a:pt x="58" y="111"/>
                  <a:pt x="59" y="111"/>
                </a:cubicBezTo>
                <a:cubicBezTo>
                  <a:pt x="146" y="111"/>
                  <a:pt x="146" y="111"/>
                  <a:pt x="146" y="111"/>
                </a:cubicBezTo>
                <a:cubicBezTo>
                  <a:pt x="148" y="111"/>
                  <a:pt x="149" y="110"/>
                  <a:pt x="149" y="109"/>
                </a:cubicBezTo>
                <a:cubicBezTo>
                  <a:pt x="149" y="47"/>
                  <a:pt x="149" y="47"/>
                  <a:pt x="149" y="47"/>
                </a:cubicBezTo>
                <a:cubicBezTo>
                  <a:pt x="149" y="46"/>
                  <a:pt x="148" y="45"/>
                  <a:pt x="146" y="45"/>
                </a:cubicBezTo>
                <a:close/>
                <a:moveTo>
                  <a:pt x="144" y="107"/>
                </a:moveTo>
                <a:cubicBezTo>
                  <a:pt x="61" y="107"/>
                  <a:pt x="61" y="107"/>
                  <a:pt x="61" y="107"/>
                </a:cubicBezTo>
                <a:cubicBezTo>
                  <a:pt x="61" y="49"/>
                  <a:pt x="61" y="49"/>
                  <a:pt x="61" y="49"/>
                </a:cubicBezTo>
                <a:cubicBezTo>
                  <a:pt x="144" y="49"/>
                  <a:pt x="144" y="49"/>
                  <a:pt x="144" y="49"/>
                </a:cubicBezTo>
                <a:lnTo>
                  <a:pt x="144" y="107"/>
                </a:lnTo>
                <a:close/>
                <a:moveTo>
                  <a:pt x="38" y="131"/>
                </a:moveTo>
                <a:cubicBezTo>
                  <a:pt x="36" y="131"/>
                  <a:pt x="36" y="131"/>
                  <a:pt x="36" y="131"/>
                </a:cubicBezTo>
                <a:cubicBezTo>
                  <a:pt x="33" y="132"/>
                  <a:pt x="30" y="130"/>
                  <a:pt x="30" y="128"/>
                </a:cubicBezTo>
                <a:cubicBezTo>
                  <a:pt x="5" y="36"/>
                  <a:pt x="5" y="36"/>
                  <a:pt x="5" y="36"/>
                </a:cubicBezTo>
                <a:cubicBezTo>
                  <a:pt x="5" y="35"/>
                  <a:pt x="5" y="33"/>
                  <a:pt x="6" y="32"/>
                </a:cubicBezTo>
                <a:cubicBezTo>
                  <a:pt x="6" y="31"/>
                  <a:pt x="7" y="30"/>
                  <a:pt x="9" y="30"/>
                </a:cubicBezTo>
                <a:cubicBezTo>
                  <a:pt x="100" y="5"/>
                  <a:pt x="100" y="5"/>
                  <a:pt x="100" y="5"/>
                </a:cubicBezTo>
                <a:cubicBezTo>
                  <a:pt x="102" y="5"/>
                  <a:pt x="103" y="5"/>
                  <a:pt x="104" y="6"/>
                </a:cubicBezTo>
                <a:cubicBezTo>
                  <a:pt x="106" y="6"/>
                  <a:pt x="107" y="7"/>
                  <a:pt x="107" y="9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2" y="28"/>
                  <a:pt x="113" y="29"/>
                  <a:pt x="115" y="28"/>
                </a:cubicBezTo>
                <a:cubicBezTo>
                  <a:pt x="116" y="28"/>
                  <a:pt x="117" y="27"/>
                  <a:pt x="116" y="25"/>
                </a:cubicBezTo>
                <a:cubicBezTo>
                  <a:pt x="112" y="7"/>
                  <a:pt x="112" y="7"/>
                  <a:pt x="112" y="7"/>
                </a:cubicBezTo>
                <a:cubicBezTo>
                  <a:pt x="111" y="5"/>
                  <a:pt x="109" y="3"/>
                  <a:pt x="107" y="1"/>
                </a:cubicBezTo>
                <a:cubicBezTo>
                  <a:pt x="105" y="0"/>
                  <a:pt x="102" y="0"/>
                  <a:pt x="99" y="0"/>
                </a:cubicBezTo>
                <a:cubicBezTo>
                  <a:pt x="7" y="25"/>
                  <a:pt x="7" y="25"/>
                  <a:pt x="7" y="25"/>
                </a:cubicBezTo>
                <a:cubicBezTo>
                  <a:pt x="5" y="26"/>
                  <a:pt x="3" y="27"/>
                  <a:pt x="1" y="30"/>
                </a:cubicBezTo>
                <a:cubicBezTo>
                  <a:pt x="0" y="32"/>
                  <a:pt x="0" y="35"/>
                  <a:pt x="0" y="37"/>
                </a:cubicBezTo>
                <a:cubicBezTo>
                  <a:pt x="25" y="129"/>
                  <a:pt x="25" y="129"/>
                  <a:pt x="25" y="129"/>
                </a:cubicBezTo>
                <a:cubicBezTo>
                  <a:pt x="26" y="133"/>
                  <a:pt x="30" y="136"/>
                  <a:pt x="35" y="136"/>
                </a:cubicBezTo>
                <a:cubicBezTo>
                  <a:pt x="35" y="136"/>
                  <a:pt x="36" y="136"/>
                  <a:pt x="37" y="136"/>
                </a:cubicBezTo>
                <a:cubicBezTo>
                  <a:pt x="40" y="135"/>
                  <a:pt x="40" y="135"/>
                  <a:pt x="40" y="135"/>
                </a:cubicBezTo>
                <a:cubicBezTo>
                  <a:pt x="41" y="135"/>
                  <a:pt x="42" y="134"/>
                  <a:pt x="41" y="132"/>
                </a:cubicBezTo>
                <a:cubicBezTo>
                  <a:pt x="41" y="131"/>
                  <a:pt x="40" y="130"/>
                  <a:pt x="38" y="131"/>
                </a:cubicBezTo>
                <a:close/>
                <a:moveTo>
                  <a:pt x="39" y="93"/>
                </a:moveTo>
                <a:cubicBezTo>
                  <a:pt x="32" y="94"/>
                  <a:pt x="32" y="94"/>
                  <a:pt x="32" y="94"/>
                </a:cubicBezTo>
                <a:cubicBezTo>
                  <a:pt x="18" y="39"/>
                  <a:pt x="18" y="39"/>
                  <a:pt x="18" y="39"/>
                </a:cubicBezTo>
                <a:cubicBezTo>
                  <a:pt x="97" y="18"/>
                  <a:pt x="97" y="18"/>
                  <a:pt x="97" y="18"/>
                </a:cubicBezTo>
                <a:cubicBezTo>
                  <a:pt x="100" y="29"/>
                  <a:pt x="100" y="29"/>
                  <a:pt x="100" y="29"/>
                </a:cubicBezTo>
                <a:cubicBezTo>
                  <a:pt x="101" y="30"/>
                  <a:pt x="102" y="31"/>
                  <a:pt x="103" y="30"/>
                </a:cubicBezTo>
                <a:cubicBezTo>
                  <a:pt x="105" y="30"/>
                  <a:pt x="105" y="29"/>
                  <a:pt x="105" y="27"/>
                </a:cubicBezTo>
                <a:cubicBezTo>
                  <a:pt x="101" y="14"/>
                  <a:pt x="101" y="14"/>
                  <a:pt x="101" y="14"/>
                </a:cubicBezTo>
                <a:cubicBezTo>
                  <a:pt x="101" y="13"/>
                  <a:pt x="101" y="13"/>
                  <a:pt x="100" y="13"/>
                </a:cubicBezTo>
                <a:cubicBezTo>
                  <a:pt x="100" y="12"/>
                  <a:pt x="99" y="12"/>
                  <a:pt x="99" y="12"/>
                </a:cubicBezTo>
                <a:cubicBezTo>
                  <a:pt x="14" y="35"/>
                  <a:pt x="14" y="35"/>
                  <a:pt x="14" y="35"/>
                </a:cubicBezTo>
                <a:cubicBezTo>
                  <a:pt x="13" y="35"/>
                  <a:pt x="12" y="37"/>
                  <a:pt x="12" y="38"/>
                </a:cubicBezTo>
                <a:cubicBezTo>
                  <a:pt x="28" y="98"/>
                  <a:pt x="28" y="98"/>
                  <a:pt x="28" y="98"/>
                </a:cubicBezTo>
                <a:cubicBezTo>
                  <a:pt x="29" y="99"/>
                  <a:pt x="30" y="100"/>
                  <a:pt x="31" y="100"/>
                </a:cubicBezTo>
                <a:cubicBezTo>
                  <a:pt x="31" y="100"/>
                  <a:pt x="31" y="100"/>
                  <a:pt x="31" y="100"/>
                </a:cubicBezTo>
                <a:cubicBezTo>
                  <a:pt x="40" y="97"/>
                  <a:pt x="40" y="97"/>
                  <a:pt x="40" y="97"/>
                </a:cubicBezTo>
                <a:cubicBezTo>
                  <a:pt x="42" y="97"/>
                  <a:pt x="42" y="95"/>
                  <a:pt x="42" y="94"/>
                </a:cubicBezTo>
                <a:cubicBezTo>
                  <a:pt x="42" y="93"/>
                  <a:pt x="40" y="92"/>
                  <a:pt x="39" y="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BB5AD020-1FD1-4CC9-06AA-1ACC7E515AEB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4676775"/>
            <a:ext cx="254000" cy="254000"/>
          </a:xfrm>
          <a:custGeom>
            <a:avLst/>
            <a:gdLst>
              <a:gd name="T0" fmla="*/ 160 w 160"/>
              <a:gd name="T1" fmla="*/ 14 h 160"/>
              <a:gd name="T2" fmla="*/ 146 w 160"/>
              <a:gd name="T3" fmla="*/ 1 h 160"/>
              <a:gd name="T4" fmla="*/ 144 w 160"/>
              <a:gd name="T5" fmla="*/ 0 h 160"/>
              <a:gd name="T6" fmla="*/ 89 w 160"/>
              <a:gd name="T7" fmla="*/ 7 h 160"/>
              <a:gd name="T8" fmla="*/ 87 w 160"/>
              <a:gd name="T9" fmla="*/ 8 h 160"/>
              <a:gd name="T10" fmla="*/ 1 w 160"/>
              <a:gd name="T11" fmla="*/ 94 h 160"/>
              <a:gd name="T12" fmla="*/ 1 w 160"/>
              <a:gd name="T13" fmla="*/ 98 h 160"/>
              <a:gd name="T14" fmla="*/ 63 w 160"/>
              <a:gd name="T15" fmla="*/ 160 h 160"/>
              <a:gd name="T16" fmla="*/ 65 w 160"/>
              <a:gd name="T17" fmla="*/ 160 h 160"/>
              <a:gd name="T18" fmla="*/ 67 w 160"/>
              <a:gd name="T19" fmla="*/ 160 h 160"/>
              <a:gd name="T20" fmla="*/ 153 w 160"/>
              <a:gd name="T21" fmla="*/ 73 h 160"/>
              <a:gd name="T22" fmla="*/ 154 w 160"/>
              <a:gd name="T23" fmla="*/ 72 h 160"/>
              <a:gd name="T24" fmla="*/ 160 w 160"/>
              <a:gd name="T25" fmla="*/ 16 h 160"/>
              <a:gd name="T26" fmla="*/ 160 w 160"/>
              <a:gd name="T27" fmla="*/ 14 h 160"/>
              <a:gd name="T28" fmla="*/ 149 w 160"/>
              <a:gd name="T29" fmla="*/ 70 h 160"/>
              <a:gd name="T30" fmla="*/ 65 w 160"/>
              <a:gd name="T31" fmla="*/ 154 h 160"/>
              <a:gd name="T32" fmla="*/ 6 w 160"/>
              <a:gd name="T33" fmla="*/ 96 h 160"/>
              <a:gd name="T34" fmla="*/ 90 w 160"/>
              <a:gd name="T35" fmla="*/ 12 h 160"/>
              <a:gd name="T36" fmla="*/ 144 w 160"/>
              <a:gd name="T37" fmla="*/ 6 h 160"/>
              <a:gd name="T38" fmla="*/ 155 w 160"/>
              <a:gd name="T39" fmla="*/ 17 h 160"/>
              <a:gd name="T40" fmla="*/ 149 w 160"/>
              <a:gd name="T41" fmla="*/ 70 h 160"/>
              <a:gd name="T42" fmla="*/ 123 w 160"/>
              <a:gd name="T43" fmla="*/ 26 h 160"/>
              <a:gd name="T44" fmla="*/ 115 w 160"/>
              <a:gd name="T45" fmla="*/ 29 h 160"/>
              <a:gd name="T46" fmla="*/ 115 w 160"/>
              <a:gd name="T47" fmla="*/ 46 h 160"/>
              <a:gd name="T48" fmla="*/ 123 w 160"/>
              <a:gd name="T49" fmla="*/ 50 h 160"/>
              <a:gd name="T50" fmla="*/ 131 w 160"/>
              <a:gd name="T51" fmla="*/ 46 h 160"/>
              <a:gd name="T52" fmla="*/ 131 w 160"/>
              <a:gd name="T53" fmla="*/ 29 h 160"/>
              <a:gd name="T54" fmla="*/ 123 w 160"/>
              <a:gd name="T55" fmla="*/ 26 h 160"/>
              <a:gd name="T56" fmla="*/ 128 w 160"/>
              <a:gd name="T57" fmla="*/ 42 h 160"/>
              <a:gd name="T58" fmla="*/ 123 w 160"/>
              <a:gd name="T59" fmla="*/ 44 h 160"/>
              <a:gd name="T60" fmla="*/ 118 w 160"/>
              <a:gd name="T61" fmla="*/ 42 h 160"/>
              <a:gd name="T62" fmla="*/ 118 w 160"/>
              <a:gd name="T63" fmla="*/ 33 h 160"/>
              <a:gd name="T64" fmla="*/ 123 w 160"/>
              <a:gd name="T65" fmla="*/ 31 h 160"/>
              <a:gd name="T66" fmla="*/ 128 w 160"/>
              <a:gd name="T67" fmla="*/ 33 h 160"/>
              <a:gd name="T68" fmla="*/ 128 w 160"/>
              <a:gd name="T69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60">
                <a:moveTo>
                  <a:pt x="160" y="14"/>
                </a:moveTo>
                <a:cubicBezTo>
                  <a:pt x="146" y="1"/>
                  <a:pt x="146" y="1"/>
                  <a:pt x="146" y="1"/>
                </a:cubicBezTo>
                <a:cubicBezTo>
                  <a:pt x="146" y="1"/>
                  <a:pt x="145" y="0"/>
                  <a:pt x="144" y="0"/>
                </a:cubicBezTo>
                <a:cubicBezTo>
                  <a:pt x="89" y="7"/>
                  <a:pt x="89" y="7"/>
                  <a:pt x="89" y="7"/>
                </a:cubicBezTo>
                <a:cubicBezTo>
                  <a:pt x="88" y="7"/>
                  <a:pt x="88" y="7"/>
                  <a:pt x="87" y="8"/>
                </a:cubicBezTo>
                <a:cubicBezTo>
                  <a:pt x="1" y="94"/>
                  <a:pt x="1" y="94"/>
                  <a:pt x="1" y="94"/>
                </a:cubicBezTo>
                <a:cubicBezTo>
                  <a:pt x="0" y="95"/>
                  <a:pt x="0" y="97"/>
                  <a:pt x="1" y="98"/>
                </a:cubicBezTo>
                <a:cubicBezTo>
                  <a:pt x="63" y="160"/>
                  <a:pt x="63" y="160"/>
                  <a:pt x="63" y="160"/>
                </a:cubicBezTo>
                <a:cubicBezTo>
                  <a:pt x="63" y="160"/>
                  <a:pt x="64" y="160"/>
                  <a:pt x="65" y="160"/>
                </a:cubicBezTo>
                <a:cubicBezTo>
                  <a:pt x="65" y="160"/>
                  <a:pt x="66" y="160"/>
                  <a:pt x="67" y="160"/>
                </a:cubicBezTo>
                <a:cubicBezTo>
                  <a:pt x="153" y="73"/>
                  <a:pt x="153" y="73"/>
                  <a:pt x="153" y="73"/>
                </a:cubicBezTo>
                <a:cubicBezTo>
                  <a:pt x="153" y="73"/>
                  <a:pt x="154" y="72"/>
                  <a:pt x="154" y="72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16"/>
                  <a:pt x="160" y="15"/>
                  <a:pt x="160" y="14"/>
                </a:cubicBezTo>
                <a:close/>
                <a:moveTo>
                  <a:pt x="149" y="70"/>
                </a:moveTo>
                <a:cubicBezTo>
                  <a:pt x="65" y="154"/>
                  <a:pt x="65" y="154"/>
                  <a:pt x="65" y="154"/>
                </a:cubicBezTo>
                <a:cubicBezTo>
                  <a:pt x="6" y="96"/>
                  <a:pt x="6" y="96"/>
                  <a:pt x="6" y="96"/>
                </a:cubicBezTo>
                <a:cubicBezTo>
                  <a:pt x="90" y="12"/>
                  <a:pt x="90" y="12"/>
                  <a:pt x="90" y="12"/>
                </a:cubicBezTo>
                <a:cubicBezTo>
                  <a:pt x="144" y="6"/>
                  <a:pt x="144" y="6"/>
                  <a:pt x="144" y="6"/>
                </a:cubicBezTo>
                <a:cubicBezTo>
                  <a:pt x="155" y="17"/>
                  <a:pt x="155" y="17"/>
                  <a:pt x="155" y="17"/>
                </a:cubicBezTo>
                <a:lnTo>
                  <a:pt x="149" y="70"/>
                </a:lnTo>
                <a:close/>
                <a:moveTo>
                  <a:pt x="123" y="26"/>
                </a:moveTo>
                <a:cubicBezTo>
                  <a:pt x="120" y="26"/>
                  <a:pt x="117" y="27"/>
                  <a:pt x="115" y="29"/>
                </a:cubicBezTo>
                <a:cubicBezTo>
                  <a:pt x="110" y="34"/>
                  <a:pt x="110" y="41"/>
                  <a:pt x="115" y="46"/>
                </a:cubicBezTo>
                <a:cubicBezTo>
                  <a:pt x="117" y="48"/>
                  <a:pt x="120" y="50"/>
                  <a:pt x="123" y="50"/>
                </a:cubicBezTo>
                <a:cubicBezTo>
                  <a:pt x="126" y="50"/>
                  <a:pt x="129" y="48"/>
                  <a:pt x="131" y="46"/>
                </a:cubicBezTo>
                <a:cubicBezTo>
                  <a:pt x="136" y="41"/>
                  <a:pt x="136" y="34"/>
                  <a:pt x="131" y="29"/>
                </a:cubicBezTo>
                <a:cubicBezTo>
                  <a:pt x="129" y="27"/>
                  <a:pt x="126" y="26"/>
                  <a:pt x="123" y="26"/>
                </a:cubicBezTo>
                <a:close/>
                <a:moveTo>
                  <a:pt x="128" y="42"/>
                </a:moveTo>
                <a:cubicBezTo>
                  <a:pt x="126" y="44"/>
                  <a:pt x="125" y="44"/>
                  <a:pt x="123" y="44"/>
                </a:cubicBezTo>
                <a:cubicBezTo>
                  <a:pt x="121" y="44"/>
                  <a:pt x="119" y="44"/>
                  <a:pt x="118" y="42"/>
                </a:cubicBezTo>
                <a:cubicBezTo>
                  <a:pt x="116" y="40"/>
                  <a:pt x="116" y="36"/>
                  <a:pt x="118" y="33"/>
                </a:cubicBezTo>
                <a:cubicBezTo>
                  <a:pt x="119" y="32"/>
                  <a:pt x="121" y="31"/>
                  <a:pt x="123" y="31"/>
                </a:cubicBezTo>
                <a:cubicBezTo>
                  <a:pt x="125" y="31"/>
                  <a:pt x="126" y="32"/>
                  <a:pt x="128" y="33"/>
                </a:cubicBezTo>
                <a:cubicBezTo>
                  <a:pt x="130" y="36"/>
                  <a:pt x="130" y="40"/>
                  <a:pt x="128" y="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26E7ABE0-258C-DB35-CA6A-D2258E3CD160}"/>
              </a:ext>
            </a:extLst>
          </p:cNvPr>
          <p:cNvSpPr>
            <a:spLocks noEditPoints="1"/>
          </p:cNvSpPr>
          <p:nvPr/>
        </p:nvSpPr>
        <p:spPr bwMode="auto">
          <a:xfrm>
            <a:off x="7378701" y="4676775"/>
            <a:ext cx="188913" cy="254000"/>
          </a:xfrm>
          <a:custGeom>
            <a:avLst/>
            <a:gdLst>
              <a:gd name="T0" fmla="*/ 119 w 119"/>
              <a:gd name="T1" fmla="*/ 158 h 160"/>
              <a:gd name="T2" fmla="*/ 105 w 119"/>
              <a:gd name="T3" fmla="*/ 52 h 160"/>
              <a:gd name="T4" fmla="*/ 103 w 119"/>
              <a:gd name="T5" fmla="*/ 50 h 160"/>
              <a:gd name="T6" fmla="*/ 82 w 119"/>
              <a:gd name="T7" fmla="*/ 50 h 160"/>
              <a:gd name="T8" fmla="*/ 82 w 119"/>
              <a:gd name="T9" fmla="*/ 23 h 160"/>
              <a:gd name="T10" fmla="*/ 60 w 119"/>
              <a:gd name="T11" fmla="*/ 0 h 160"/>
              <a:gd name="T12" fmla="*/ 37 w 119"/>
              <a:gd name="T13" fmla="*/ 23 h 160"/>
              <a:gd name="T14" fmla="*/ 37 w 119"/>
              <a:gd name="T15" fmla="*/ 50 h 160"/>
              <a:gd name="T16" fmla="*/ 17 w 119"/>
              <a:gd name="T17" fmla="*/ 50 h 160"/>
              <a:gd name="T18" fmla="*/ 14 w 119"/>
              <a:gd name="T19" fmla="*/ 52 h 160"/>
              <a:gd name="T20" fmla="*/ 0 w 119"/>
              <a:gd name="T21" fmla="*/ 158 h 160"/>
              <a:gd name="T22" fmla="*/ 1 w 119"/>
              <a:gd name="T23" fmla="*/ 160 h 160"/>
              <a:gd name="T24" fmla="*/ 3 w 119"/>
              <a:gd name="T25" fmla="*/ 160 h 160"/>
              <a:gd name="T26" fmla="*/ 117 w 119"/>
              <a:gd name="T27" fmla="*/ 160 h 160"/>
              <a:gd name="T28" fmla="*/ 119 w 119"/>
              <a:gd name="T29" fmla="*/ 160 h 160"/>
              <a:gd name="T30" fmla="*/ 119 w 119"/>
              <a:gd name="T31" fmla="*/ 158 h 160"/>
              <a:gd name="T32" fmla="*/ 43 w 119"/>
              <a:gd name="T33" fmla="*/ 23 h 160"/>
              <a:gd name="T34" fmla="*/ 60 w 119"/>
              <a:gd name="T35" fmla="*/ 5 h 160"/>
              <a:gd name="T36" fmla="*/ 77 w 119"/>
              <a:gd name="T37" fmla="*/ 23 h 160"/>
              <a:gd name="T38" fmla="*/ 77 w 119"/>
              <a:gd name="T39" fmla="*/ 50 h 160"/>
              <a:gd name="T40" fmla="*/ 43 w 119"/>
              <a:gd name="T41" fmla="*/ 50 h 160"/>
              <a:gd name="T42" fmla="*/ 43 w 119"/>
              <a:gd name="T43" fmla="*/ 23 h 160"/>
              <a:gd name="T44" fmla="*/ 6 w 119"/>
              <a:gd name="T45" fmla="*/ 155 h 160"/>
              <a:gd name="T46" fmla="*/ 19 w 119"/>
              <a:gd name="T47" fmla="*/ 55 h 160"/>
              <a:gd name="T48" fmla="*/ 37 w 119"/>
              <a:gd name="T49" fmla="*/ 55 h 160"/>
              <a:gd name="T50" fmla="*/ 37 w 119"/>
              <a:gd name="T51" fmla="*/ 64 h 160"/>
              <a:gd name="T52" fmla="*/ 34 w 119"/>
              <a:gd name="T53" fmla="*/ 69 h 160"/>
              <a:gd name="T54" fmla="*/ 40 w 119"/>
              <a:gd name="T55" fmla="*/ 75 h 160"/>
              <a:gd name="T56" fmla="*/ 46 w 119"/>
              <a:gd name="T57" fmla="*/ 69 h 160"/>
              <a:gd name="T58" fmla="*/ 43 w 119"/>
              <a:gd name="T59" fmla="*/ 64 h 160"/>
              <a:gd name="T60" fmla="*/ 43 w 119"/>
              <a:gd name="T61" fmla="*/ 55 h 160"/>
              <a:gd name="T62" fmla="*/ 77 w 119"/>
              <a:gd name="T63" fmla="*/ 55 h 160"/>
              <a:gd name="T64" fmla="*/ 77 w 119"/>
              <a:gd name="T65" fmla="*/ 64 h 160"/>
              <a:gd name="T66" fmla="*/ 74 w 119"/>
              <a:gd name="T67" fmla="*/ 69 h 160"/>
              <a:gd name="T68" fmla="*/ 79 w 119"/>
              <a:gd name="T69" fmla="*/ 75 h 160"/>
              <a:gd name="T70" fmla="*/ 85 w 119"/>
              <a:gd name="T71" fmla="*/ 69 h 160"/>
              <a:gd name="T72" fmla="*/ 82 w 119"/>
              <a:gd name="T73" fmla="*/ 64 h 160"/>
              <a:gd name="T74" fmla="*/ 82 w 119"/>
              <a:gd name="T75" fmla="*/ 55 h 160"/>
              <a:gd name="T76" fmla="*/ 100 w 119"/>
              <a:gd name="T77" fmla="*/ 55 h 160"/>
              <a:gd name="T78" fmla="*/ 114 w 119"/>
              <a:gd name="T79" fmla="*/ 155 h 160"/>
              <a:gd name="T80" fmla="*/ 6 w 119"/>
              <a:gd name="T81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19" h="160">
                <a:moveTo>
                  <a:pt x="119" y="158"/>
                </a:moveTo>
                <a:cubicBezTo>
                  <a:pt x="105" y="52"/>
                  <a:pt x="105" y="52"/>
                  <a:pt x="105" y="52"/>
                </a:cubicBezTo>
                <a:cubicBezTo>
                  <a:pt x="105" y="51"/>
                  <a:pt x="104" y="50"/>
                  <a:pt x="103" y="50"/>
                </a:cubicBezTo>
                <a:cubicBezTo>
                  <a:pt x="82" y="50"/>
                  <a:pt x="82" y="50"/>
                  <a:pt x="82" y="50"/>
                </a:cubicBezTo>
                <a:cubicBezTo>
                  <a:pt x="82" y="23"/>
                  <a:pt x="82" y="23"/>
                  <a:pt x="82" y="23"/>
                </a:cubicBezTo>
                <a:cubicBezTo>
                  <a:pt x="82" y="10"/>
                  <a:pt x="72" y="0"/>
                  <a:pt x="60" y="0"/>
                </a:cubicBezTo>
                <a:cubicBezTo>
                  <a:pt x="47" y="0"/>
                  <a:pt x="37" y="10"/>
                  <a:pt x="37" y="23"/>
                </a:cubicBezTo>
                <a:cubicBezTo>
                  <a:pt x="37" y="50"/>
                  <a:pt x="37" y="50"/>
                  <a:pt x="37" y="50"/>
                </a:cubicBezTo>
                <a:cubicBezTo>
                  <a:pt x="17" y="50"/>
                  <a:pt x="17" y="50"/>
                  <a:pt x="17" y="50"/>
                </a:cubicBezTo>
                <a:cubicBezTo>
                  <a:pt x="15" y="50"/>
                  <a:pt x="14" y="51"/>
                  <a:pt x="14" y="52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8"/>
                  <a:pt x="0" y="159"/>
                  <a:pt x="1" y="160"/>
                </a:cubicBezTo>
                <a:cubicBezTo>
                  <a:pt x="1" y="160"/>
                  <a:pt x="2" y="160"/>
                  <a:pt x="3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8" y="160"/>
                  <a:pt x="119" y="160"/>
                </a:cubicBezTo>
                <a:cubicBezTo>
                  <a:pt x="119" y="159"/>
                  <a:pt x="119" y="158"/>
                  <a:pt x="119" y="158"/>
                </a:cubicBezTo>
                <a:close/>
                <a:moveTo>
                  <a:pt x="43" y="23"/>
                </a:moveTo>
                <a:cubicBezTo>
                  <a:pt x="43" y="13"/>
                  <a:pt x="50" y="5"/>
                  <a:pt x="60" y="5"/>
                </a:cubicBezTo>
                <a:cubicBezTo>
                  <a:pt x="69" y="5"/>
                  <a:pt x="77" y="13"/>
                  <a:pt x="77" y="23"/>
                </a:cubicBezTo>
                <a:cubicBezTo>
                  <a:pt x="77" y="50"/>
                  <a:pt x="77" y="50"/>
                  <a:pt x="77" y="50"/>
                </a:cubicBezTo>
                <a:cubicBezTo>
                  <a:pt x="43" y="50"/>
                  <a:pt x="43" y="50"/>
                  <a:pt x="43" y="50"/>
                </a:cubicBezTo>
                <a:lnTo>
                  <a:pt x="43" y="23"/>
                </a:lnTo>
                <a:close/>
                <a:moveTo>
                  <a:pt x="6" y="155"/>
                </a:moveTo>
                <a:cubicBezTo>
                  <a:pt x="19" y="55"/>
                  <a:pt x="19" y="55"/>
                  <a:pt x="19" y="55"/>
                </a:cubicBezTo>
                <a:cubicBezTo>
                  <a:pt x="37" y="55"/>
                  <a:pt x="37" y="55"/>
                  <a:pt x="37" y="55"/>
                </a:cubicBezTo>
                <a:cubicBezTo>
                  <a:pt x="37" y="64"/>
                  <a:pt x="37" y="64"/>
                  <a:pt x="37" y="64"/>
                </a:cubicBezTo>
                <a:cubicBezTo>
                  <a:pt x="36" y="65"/>
                  <a:pt x="34" y="67"/>
                  <a:pt x="34" y="69"/>
                </a:cubicBezTo>
                <a:cubicBezTo>
                  <a:pt x="34" y="72"/>
                  <a:pt x="37" y="75"/>
                  <a:pt x="40" y="75"/>
                </a:cubicBezTo>
                <a:cubicBezTo>
                  <a:pt x="43" y="75"/>
                  <a:pt x="46" y="72"/>
                  <a:pt x="46" y="69"/>
                </a:cubicBezTo>
                <a:cubicBezTo>
                  <a:pt x="46" y="67"/>
                  <a:pt x="44" y="65"/>
                  <a:pt x="43" y="64"/>
                </a:cubicBezTo>
                <a:cubicBezTo>
                  <a:pt x="43" y="55"/>
                  <a:pt x="43" y="55"/>
                  <a:pt x="43" y="55"/>
                </a:cubicBezTo>
                <a:cubicBezTo>
                  <a:pt x="77" y="55"/>
                  <a:pt x="77" y="55"/>
                  <a:pt x="77" y="55"/>
                </a:cubicBezTo>
                <a:cubicBezTo>
                  <a:pt x="77" y="64"/>
                  <a:pt x="77" y="64"/>
                  <a:pt x="77" y="64"/>
                </a:cubicBezTo>
                <a:cubicBezTo>
                  <a:pt x="75" y="65"/>
                  <a:pt x="74" y="67"/>
                  <a:pt x="74" y="69"/>
                </a:cubicBezTo>
                <a:cubicBezTo>
                  <a:pt x="74" y="72"/>
                  <a:pt x="76" y="75"/>
                  <a:pt x="79" y="75"/>
                </a:cubicBezTo>
                <a:cubicBezTo>
                  <a:pt x="82" y="75"/>
                  <a:pt x="85" y="72"/>
                  <a:pt x="85" y="69"/>
                </a:cubicBezTo>
                <a:cubicBezTo>
                  <a:pt x="85" y="67"/>
                  <a:pt x="84" y="65"/>
                  <a:pt x="82" y="64"/>
                </a:cubicBezTo>
                <a:cubicBezTo>
                  <a:pt x="82" y="55"/>
                  <a:pt x="82" y="55"/>
                  <a:pt x="82" y="55"/>
                </a:cubicBezTo>
                <a:cubicBezTo>
                  <a:pt x="100" y="55"/>
                  <a:pt x="100" y="55"/>
                  <a:pt x="100" y="55"/>
                </a:cubicBezTo>
                <a:cubicBezTo>
                  <a:pt x="114" y="155"/>
                  <a:pt x="114" y="155"/>
                  <a:pt x="114" y="155"/>
                </a:cubicBezTo>
                <a:lnTo>
                  <a:pt x="6" y="15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8A6CE26F-FC23-F4D1-2AAD-2E6280EE0AB0}"/>
              </a:ext>
            </a:extLst>
          </p:cNvPr>
          <p:cNvSpPr>
            <a:spLocks noEditPoints="1"/>
          </p:cNvSpPr>
          <p:nvPr/>
        </p:nvSpPr>
        <p:spPr bwMode="auto">
          <a:xfrm>
            <a:off x="10641013" y="1373188"/>
            <a:ext cx="269875" cy="254000"/>
          </a:xfrm>
          <a:custGeom>
            <a:avLst/>
            <a:gdLst>
              <a:gd name="T0" fmla="*/ 3 w 170"/>
              <a:gd name="T1" fmla="*/ 0 h 160"/>
              <a:gd name="T2" fmla="*/ 0 w 170"/>
              <a:gd name="T3" fmla="*/ 32 h 160"/>
              <a:gd name="T4" fmla="*/ 32 w 170"/>
              <a:gd name="T5" fmla="*/ 34 h 160"/>
              <a:gd name="T6" fmla="*/ 35 w 170"/>
              <a:gd name="T7" fmla="*/ 2 h 160"/>
              <a:gd name="T8" fmla="*/ 30 w 170"/>
              <a:gd name="T9" fmla="*/ 29 h 160"/>
              <a:gd name="T10" fmla="*/ 6 w 170"/>
              <a:gd name="T11" fmla="*/ 5 h 160"/>
              <a:gd name="T12" fmla="*/ 30 w 170"/>
              <a:gd name="T13" fmla="*/ 29 h 160"/>
              <a:gd name="T14" fmla="*/ 3 w 170"/>
              <a:gd name="T15" fmla="*/ 62 h 160"/>
              <a:gd name="T16" fmla="*/ 0 w 170"/>
              <a:gd name="T17" fmla="*/ 94 h 160"/>
              <a:gd name="T18" fmla="*/ 32 w 170"/>
              <a:gd name="T19" fmla="*/ 97 h 160"/>
              <a:gd name="T20" fmla="*/ 35 w 170"/>
              <a:gd name="T21" fmla="*/ 65 h 160"/>
              <a:gd name="T22" fmla="*/ 30 w 170"/>
              <a:gd name="T23" fmla="*/ 92 h 160"/>
              <a:gd name="T24" fmla="*/ 6 w 170"/>
              <a:gd name="T25" fmla="*/ 68 h 160"/>
              <a:gd name="T26" fmla="*/ 30 w 170"/>
              <a:gd name="T27" fmla="*/ 92 h 160"/>
              <a:gd name="T28" fmla="*/ 3 w 170"/>
              <a:gd name="T29" fmla="*/ 125 h 160"/>
              <a:gd name="T30" fmla="*/ 0 w 170"/>
              <a:gd name="T31" fmla="*/ 157 h 160"/>
              <a:gd name="T32" fmla="*/ 32 w 170"/>
              <a:gd name="T33" fmla="*/ 160 h 160"/>
              <a:gd name="T34" fmla="*/ 35 w 170"/>
              <a:gd name="T35" fmla="*/ 128 h 160"/>
              <a:gd name="T36" fmla="*/ 30 w 170"/>
              <a:gd name="T37" fmla="*/ 154 h 160"/>
              <a:gd name="T38" fmla="*/ 6 w 170"/>
              <a:gd name="T39" fmla="*/ 130 h 160"/>
              <a:gd name="T40" fmla="*/ 30 w 170"/>
              <a:gd name="T41" fmla="*/ 154 h 160"/>
              <a:gd name="T42" fmla="*/ 55 w 170"/>
              <a:gd name="T43" fmla="*/ 0 h 160"/>
              <a:gd name="T44" fmla="*/ 53 w 170"/>
              <a:gd name="T45" fmla="*/ 32 h 160"/>
              <a:gd name="T46" fmla="*/ 168 w 170"/>
              <a:gd name="T47" fmla="*/ 34 h 160"/>
              <a:gd name="T48" fmla="*/ 170 w 170"/>
              <a:gd name="T49" fmla="*/ 2 h 160"/>
              <a:gd name="T50" fmla="*/ 165 w 170"/>
              <a:gd name="T51" fmla="*/ 29 h 160"/>
              <a:gd name="T52" fmla="*/ 58 w 170"/>
              <a:gd name="T53" fmla="*/ 5 h 160"/>
              <a:gd name="T54" fmla="*/ 165 w 170"/>
              <a:gd name="T55" fmla="*/ 29 h 160"/>
              <a:gd name="T56" fmla="*/ 55 w 170"/>
              <a:gd name="T57" fmla="*/ 62 h 160"/>
              <a:gd name="T58" fmla="*/ 53 w 170"/>
              <a:gd name="T59" fmla="*/ 94 h 160"/>
              <a:gd name="T60" fmla="*/ 168 w 170"/>
              <a:gd name="T61" fmla="*/ 97 h 160"/>
              <a:gd name="T62" fmla="*/ 170 w 170"/>
              <a:gd name="T63" fmla="*/ 65 h 160"/>
              <a:gd name="T64" fmla="*/ 165 w 170"/>
              <a:gd name="T65" fmla="*/ 92 h 160"/>
              <a:gd name="T66" fmla="*/ 58 w 170"/>
              <a:gd name="T67" fmla="*/ 68 h 160"/>
              <a:gd name="T68" fmla="*/ 165 w 170"/>
              <a:gd name="T69" fmla="*/ 92 h 160"/>
              <a:gd name="T70" fmla="*/ 55 w 170"/>
              <a:gd name="T71" fmla="*/ 125 h 160"/>
              <a:gd name="T72" fmla="*/ 53 w 170"/>
              <a:gd name="T73" fmla="*/ 157 h 160"/>
              <a:gd name="T74" fmla="*/ 168 w 170"/>
              <a:gd name="T75" fmla="*/ 160 h 160"/>
              <a:gd name="T76" fmla="*/ 170 w 170"/>
              <a:gd name="T77" fmla="*/ 128 h 160"/>
              <a:gd name="T78" fmla="*/ 165 w 170"/>
              <a:gd name="T79" fmla="*/ 154 h 160"/>
              <a:gd name="T80" fmla="*/ 58 w 170"/>
              <a:gd name="T81" fmla="*/ 130 h 160"/>
              <a:gd name="T82" fmla="*/ 165 w 170"/>
              <a:gd name="T83" fmla="*/ 1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0" h="160">
                <a:moveTo>
                  <a:pt x="32" y="0"/>
                </a:moveTo>
                <a:cubicBezTo>
                  <a:pt x="3" y="0"/>
                  <a:pt x="3" y="0"/>
                  <a:pt x="3" y="0"/>
                </a:cubicBezTo>
                <a:cubicBezTo>
                  <a:pt x="2" y="0"/>
                  <a:pt x="0" y="1"/>
                  <a:pt x="0" y="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3"/>
                  <a:pt x="2" y="34"/>
                  <a:pt x="3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34" y="34"/>
                  <a:pt x="35" y="33"/>
                  <a:pt x="35" y="32"/>
                </a:cubicBezTo>
                <a:cubicBezTo>
                  <a:pt x="35" y="2"/>
                  <a:pt x="35" y="2"/>
                  <a:pt x="35" y="2"/>
                </a:cubicBezTo>
                <a:cubicBezTo>
                  <a:pt x="35" y="1"/>
                  <a:pt x="34" y="0"/>
                  <a:pt x="32" y="0"/>
                </a:cubicBezTo>
                <a:close/>
                <a:moveTo>
                  <a:pt x="30" y="29"/>
                </a:moveTo>
                <a:cubicBezTo>
                  <a:pt x="6" y="29"/>
                  <a:pt x="6" y="29"/>
                  <a:pt x="6" y="29"/>
                </a:cubicBezTo>
                <a:cubicBezTo>
                  <a:pt x="6" y="5"/>
                  <a:pt x="6" y="5"/>
                  <a:pt x="6" y="5"/>
                </a:cubicBezTo>
                <a:cubicBezTo>
                  <a:pt x="30" y="5"/>
                  <a:pt x="30" y="5"/>
                  <a:pt x="30" y="5"/>
                </a:cubicBezTo>
                <a:lnTo>
                  <a:pt x="30" y="29"/>
                </a:lnTo>
                <a:close/>
                <a:moveTo>
                  <a:pt x="32" y="62"/>
                </a:moveTo>
                <a:cubicBezTo>
                  <a:pt x="3" y="62"/>
                  <a:pt x="3" y="62"/>
                  <a:pt x="3" y="62"/>
                </a:cubicBezTo>
                <a:cubicBezTo>
                  <a:pt x="2" y="62"/>
                  <a:pt x="0" y="64"/>
                  <a:pt x="0" y="65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96"/>
                  <a:pt x="2" y="97"/>
                  <a:pt x="3" y="97"/>
                </a:cubicBezTo>
                <a:cubicBezTo>
                  <a:pt x="32" y="97"/>
                  <a:pt x="32" y="97"/>
                  <a:pt x="32" y="97"/>
                </a:cubicBezTo>
                <a:cubicBezTo>
                  <a:pt x="34" y="97"/>
                  <a:pt x="35" y="96"/>
                  <a:pt x="35" y="94"/>
                </a:cubicBezTo>
                <a:cubicBezTo>
                  <a:pt x="35" y="65"/>
                  <a:pt x="35" y="65"/>
                  <a:pt x="35" y="65"/>
                </a:cubicBezTo>
                <a:cubicBezTo>
                  <a:pt x="35" y="64"/>
                  <a:pt x="34" y="62"/>
                  <a:pt x="32" y="62"/>
                </a:cubicBezTo>
                <a:close/>
                <a:moveTo>
                  <a:pt x="30" y="92"/>
                </a:moveTo>
                <a:cubicBezTo>
                  <a:pt x="6" y="92"/>
                  <a:pt x="6" y="92"/>
                  <a:pt x="6" y="92"/>
                </a:cubicBezTo>
                <a:cubicBezTo>
                  <a:pt x="6" y="68"/>
                  <a:pt x="6" y="68"/>
                  <a:pt x="6" y="68"/>
                </a:cubicBezTo>
                <a:cubicBezTo>
                  <a:pt x="30" y="68"/>
                  <a:pt x="30" y="68"/>
                  <a:pt x="30" y="68"/>
                </a:cubicBezTo>
                <a:lnTo>
                  <a:pt x="30" y="92"/>
                </a:lnTo>
                <a:close/>
                <a:moveTo>
                  <a:pt x="32" y="125"/>
                </a:moveTo>
                <a:cubicBezTo>
                  <a:pt x="3" y="125"/>
                  <a:pt x="3" y="125"/>
                  <a:pt x="3" y="125"/>
                </a:cubicBezTo>
                <a:cubicBezTo>
                  <a:pt x="2" y="125"/>
                  <a:pt x="0" y="126"/>
                  <a:pt x="0" y="128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2" y="160"/>
                  <a:pt x="3" y="160"/>
                </a:cubicBezTo>
                <a:cubicBezTo>
                  <a:pt x="32" y="160"/>
                  <a:pt x="32" y="160"/>
                  <a:pt x="32" y="160"/>
                </a:cubicBezTo>
                <a:cubicBezTo>
                  <a:pt x="34" y="160"/>
                  <a:pt x="35" y="159"/>
                  <a:pt x="35" y="157"/>
                </a:cubicBezTo>
                <a:cubicBezTo>
                  <a:pt x="35" y="128"/>
                  <a:pt x="35" y="128"/>
                  <a:pt x="35" y="128"/>
                </a:cubicBezTo>
                <a:cubicBezTo>
                  <a:pt x="35" y="126"/>
                  <a:pt x="34" y="125"/>
                  <a:pt x="32" y="125"/>
                </a:cubicBezTo>
                <a:close/>
                <a:moveTo>
                  <a:pt x="30" y="154"/>
                </a:moveTo>
                <a:cubicBezTo>
                  <a:pt x="6" y="154"/>
                  <a:pt x="6" y="154"/>
                  <a:pt x="6" y="154"/>
                </a:cubicBezTo>
                <a:cubicBezTo>
                  <a:pt x="6" y="130"/>
                  <a:pt x="6" y="130"/>
                  <a:pt x="6" y="130"/>
                </a:cubicBezTo>
                <a:cubicBezTo>
                  <a:pt x="30" y="130"/>
                  <a:pt x="30" y="130"/>
                  <a:pt x="30" y="130"/>
                </a:cubicBezTo>
                <a:lnTo>
                  <a:pt x="30" y="154"/>
                </a:lnTo>
                <a:close/>
                <a:moveTo>
                  <a:pt x="168" y="0"/>
                </a:moveTo>
                <a:cubicBezTo>
                  <a:pt x="55" y="0"/>
                  <a:pt x="55" y="0"/>
                  <a:pt x="55" y="0"/>
                </a:cubicBezTo>
                <a:cubicBezTo>
                  <a:pt x="54" y="0"/>
                  <a:pt x="53" y="1"/>
                  <a:pt x="53" y="2"/>
                </a:cubicBezTo>
                <a:cubicBezTo>
                  <a:pt x="53" y="32"/>
                  <a:pt x="53" y="32"/>
                  <a:pt x="53" y="32"/>
                </a:cubicBezTo>
                <a:cubicBezTo>
                  <a:pt x="53" y="33"/>
                  <a:pt x="54" y="34"/>
                  <a:pt x="55" y="34"/>
                </a:cubicBezTo>
                <a:cubicBezTo>
                  <a:pt x="168" y="34"/>
                  <a:pt x="168" y="34"/>
                  <a:pt x="168" y="34"/>
                </a:cubicBezTo>
                <a:cubicBezTo>
                  <a:pt x="169" y="34"/>
                  <a:pt x="170" y="33"/>
                  <a:pt x="170" y="32"/>
                </a:cubicBezTo>
                <a:cubicBezTo>
                  <a:pt x="170" y="2"/>
                  <a:pt x="170" y="2"/>
                  <a:pt x="170" y="2"/>
                </a:cubicBezTo>
                <a:cubicBezTo>
                  <a:pt x="170" y="1"/>
                  <a:pt x="169" y="0"/>
                  <a:pt x="168" y="0"/>
                </a:cubicBezTo>
                <a:close/>
                <a:moveTo>
                  <a:pt x="165" y="29"/>
                </a:moveTo>
                <a:cubicBezTo>
                  <a:pt x="58" y="29"/>
                  <a:pt x="58" y="29"/>
                  <a:pt x="58" y="29"/>
                </a:cubicBezTo>
                <a:cubicBezTo>
                  <a:pt x="58" y="5"/>
                  <a:pt x="58" y="5"/>
                  <a:pt x="58" y="5"/>
                </a:cubicBezTo>
                <a:cubicBezTo>
                  <a:pt x="165" y="5"/>
                  <a:pt x="165" y="5"/>
                  <a:pt x="165" y="5"/>
                </a:cubicBezTo>
                <a:lnTo>
                  <a:pt x="165" y="29"/>
                </a:lnTo>
                <a:close/>
                <a:moveTo>
                  <a:pt x="168" y="62"/>
                </a:moveTo>
                <a:cubicBezTo>
                  <a:pt x="55" y="62"/>
                  <a:pt x="55" y="62"/>
                  <a:pt x="55" y="62"/>
                </a:cubicBezTo>
                <a:cubicBezTo>
                  <a:pt x="54" y="62"/>
                  <a:pt x="53" y="64"/>
                  <a:pt x="53" y="65"/>
                </a:cubicBezTo>
                <a:cubicBezTo>
                  <a:pt x="53" y="94"/>
                  <a:pt x="53" y="94"/>
                  <a:pt x="53" y="94"/>
                </a:cubicBezTo>
                <a:cubicBezTo>
                  <a:pt x="53" y="96"/>
                  <a:pt x="54" y="97"/>
                  <a:pt x="55" y="97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69" y="97"/>
                  <a:pt x="170" y="96"/>
                  <a:pt x="170" y="94"/>
                </a:cubicBezTo>
                <a:cubicBezTo>
                  <a:pt x="170" y="65"/>
                  <a:pt x="170" y="65"/>
                  <a:pt x="170" y="65"/>
                </a:cubicBezTo>
                <a:cubicBezTo>
                  <a:pt x="170" y="64"/>
                  <a:pt x="169" y="62"/>
                  <a:pt x="168" y="62"/>
                </a:cubicBezTo>
                <a:close/>
                <a:moveTo>
                  <a:pt x="165" y="92"/>
                </a:moveTo>
                <a:cubicBezTo>
                  <a:pt x="58" y="92"/>
                  <a:pt x="58" y="92"/>
                  <a:pt x="58" y="92"/>
                </a:cubicBezTo>
                <a:cubicBezTo>
                  <a:pt x="58" y="68"/>
                  <a:pt x="58" y="68"/>
                  <a:pt x="58" y="68"/>
                </a:cubicBezTo>
                <a:cubicBezTo>
                  <a:pt x="165" y="68"/>
                  <a:pt x="165" y="68"/>
                  <a:pt x="165" y="68"/>
                </a:cubicBezTo>
                <a:lnTo>
                  <a:pt x="165" y="92"/>
                </a:lnTo>
                <a:close/>
                <a:moveTo>
                  <a:pt x="168" y="125"/>
                </a:moveTo>
                <a:cubicBezTo>
                  <a:pt x="55" y="125"/>
                  <a:pt x="55" y="125"/>
                  <a:pt x="55" y="125"/>
                </a:cubicBezTo>
                <a:cubicBezTo>
                  <a:pt x="54" y="125"/>
                  <a:pt x="53" y="126"/>
                  <a:pt x="53" y="128"/>
                </a:cubicBezTo>
                <a:cubicBezTo>
                  <a:pt x="53" y="157"/>
                  <a:pt x="53" y="157"/>
                  <a:pt x="53" y="157"/>
                </a:cubicBezTo>
                <a:cubicBezTo>
                  <a:pt x="53" y="159"/>
                  <a:pt x="54" y="160"/>
                  <a:pt x="55" y="160"/>
                </a:cubicBezTo>
                <a:cubicBezTo>
                  <a:pt x="168" y="160"/>
                  <a:pt x="168" y="160"/>
                  <a:pt x="168" y="160"/>
                </a:cubicBezTo>
                <a:cubicBezTo>
                  <a:pt x="169" y="160"/>
                  <a:pt x="170" y="159"/>
                  <a:pt x="170" y="157"/>
                </a:cubicBezTo>
                <a:cubicBezTo>
                  <a:pt x="170" y="128"/>
                  <a:pt x="170" y="128"/>
                  <a:pt x="170" y="128"/>
                </a:cubicBezTo>
                <a:cubicBezTo>
                  <a:pt x="170" y="126"/>
                  <a:pt x="169" y="125"/>
                  <a:pt x="168" y="125"/>
                </a:cubicBezTo>
                <a:close/>
                <a:moveTo>
                  <a:pt x="165" y="154"/>
                </a:moveTo>
                <a:cubicBezTo>
                  <a:pt x="58" y="154"/>
                  <a:pt x="58" y="154"/>
                  <a:pt x="58" y="154"/>
                </a:cubicBezTo>
                <a:cubicBezTo>
                  <a:pt x="58" y="130"/>
                  <a:pt x="58" y="130"/>
                  <a:pt x="58" y="130"/>
                </a:cubicBezTo>
                <a:cubicBezTo>
                  <a:pt x="165" y="130"/>
                  <a:pt x="165" y="130"/>
                  <a:pt x="165" y="130"/>
                </a:cubicBezTo>
                <a:lnTo>
                  <a:pt x="165" y="15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186">
            <a:extLst>
              <a:ext uri="{FF2B5EF4-FFF2-40B4-BE49-F238E27FC236}">
                <a16:creationId xmlns:a16="http://schemas.microsoft.com/office/drawing/2014/main" id="{9C1E5155-BA36-8DB0-773B-A5EE16583861}"/>
              </a:ext>
            </a:extLst>
          </p:cNvPr>
          <p:cNvSpPr>
            <a:spLocks noEditPoints="1"/>
          </p:cNvSpPr>
          <p:nvPr/>
        </p:nvSpPr>
        <p:spPr bwMode="auto">
          <a:xfrm>
            <a:off x="8448676" y="5786438"/>
            <a:ext cx="254000" cy="239713"/>
          </a:xfrm>
          <a:custGeom>
            <a:avLst/>
            <a:gdLst>
              <a:gd name="T0" fmla="*/ 37 w 160"/>
              <a:gd name="T1" fmla="*/ 131 h 151"/>
              <a:gd name="T2" fmla="*/ 35 w 160"/>
              <a:gd name="T3" fmla="*/ 148 h 151"/>
              <a:gd name="T4" fmla="*/ 122 w 160"/>
              <a:gd name="T5" fmla="*/ 151 h 151"/>
              <a:gd name="T6" fmla="*/ 125 w 160"/>
              <a:gd name="T7" fmla="*/ 134 h 151"/>
              <a:gd name="T8" fmla="*/ 120 w 160"/>
              <a:gd name="T9" fmla="*/ 146 h 151"/>
              <a:gd name="T10" fmla="*/ 40 w 160"/>
              <a:gd name="T11" fmla="*/ 136 h 151"/>
              <a:gd name="T12" fmla="*/ 120 w 160"/>
              <a:gd name="T13" fmla="*/ 146 h 151"/>
              <a:gd name="T14" fmla="*/ 136 w 160"/>
              <a:gd name="T15" fmla="*/ 44 h 151"/>
              <a:gd name="T16" fmla="*/ 112 w 160"/>
              <a:gd name="T17" fmla="*/ 62 h 151"/>
              <a:gd name="T18" fmla="*/ 97 w 160"/>
              <a:gd name="T19" fmla="*/ 17 h 151"/>
              <a:gd name="T20" fmla="*/ 63 w 160"/>
              <a:gd name="T21" fmla="*/ 17 h 151"/>
              <a:gd name="T22" fmla="*/ 47 w 160"/>
              <a:gd name="T23" fmla="*/ 62 h 151"/>
              <a:gd name="T24" fmla="*/ 24 w 160"/>
              <a:gd name="T25" fmla="*/ 44 h 151"/>
              <a:gd name="T26" fmla="*/ 0 w 160"/>
              <a:gd name="T27" fmla="*/ 44 h 151"/>
              <a:gd name="T28" fmla="*/ 13 w 160"/>
              <a:gd name="T29" fmla="*/ 56 h 151"/>
              <a:gd name="T30" fmla="*/ 38 w 160"/>
              <a:gd name="T31" fmla="*/ 127 h 151"/>
              <a:gd name="T32" fmla="*/ 124 w 160"/>
              <a:gd name="T33" fmla="*/ 125 h 151"/>
              <a:gd name="T34" fmla="*/ 148 w 160"/>
              <a:gd name="T35" fmla="*/ 56 h 151"/>
              <a:gd name="T36" fmla="*/ 148 w 160"/>
              <a:gd name="T37" fmla="*/ 33 h 151"/>
              <a:gd name="T38" fmla="*/ 80 w 160"/>
              <a:gd name="T39" fmla="*/ 5 h 151"/>
              <a:gd name="T40" fmla="*/ 80 w 160"/>
              <a:gd name="T41" fmla="*/ 29 h 151"/>
              <a:gd name="T42" fmla="*/ 12 w 160"/>
              <a:gd name="T43" fmla="*/ 52 h 151"/>
              <a:gd name="T44" fmla="*/ 12 w 160"/>
              <a:gd name="T45" fmla="*/ 37 h 151"/>
              <a:gd name="T46" fmla="*/ 12 w 160"/>
              <a:gd name="T47" fmla="*/ 52 h 151"/>
              <a:gd name="T48" fmla="*/ 40 w 160"/>
              <a:gd name="T49" fmla="*/ 122 h 151"/>
              <a:gd name="T50" fmla="*/ 21 w 160"/>
              <a:gd name="T51" fmla="*/ 52 h 151"/>
              <a:gd name="T52" fmla="*/ 48 w 160"/>
              <a:gd name="T53" fmla="*/ 68 h 151"/>
              <a:gd name="T54" fmla="*/ 73 w 160"/>
              <a:gd name="T55" fmla="*/ 32 h 151"/>
              <a:gd name="T56" fmla="*/ 87 w 160"/>
              <a:gd name="T57" fmla="*/ 32 h 151"/>
              <a:gd name="T58" fmla="*/ 111 w 160"/>
              <a:gd name="T59" fmla="*/ 68 h 151"/>
              <a:gd name="T60" fmla="*/ 139 w 160"/>
              <a:gd name="T61" fmla="*/ 52 h 151"/>
              <a:gd name="T62" fmla="*/ 120 w 160"/>
              <a:gd name="T63" fmla="*/ 122 h 151"/>
              <a:gd name="T64" fmla="*/ 141 w 160"/>
              <a:gd name="T65" fmla="*/ 44 h 151"/>
              <a:gd name="T66" fmla="*/ 155 w 160"/>
              <a:gd name="T67" fmla="*/ 44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51">
                <a:moveTo>
                  <a:pt x="122" y="131"/>
                </a:moveTo>
                <a:cubicBezTo>
                  <a:pt x="37" y="131"/>
                  <a:pt x="37" y="131"/>
                  <a:pt x="37" y="131"/>
                </a:cubicBezTo>
                <a:cubicBezTo>
                  <a:pt x="36" y="131"/>
                  <a:pt x="35" y="132"/>
                  <a:pt x="35" y="134"/>
                </a:cubicBezTo>
                <a:cubicBezTo>
                  <a:pt x="35" y="148"/>
                  <a:pt x="35" y="148"/>
                  <a:pt x="35" y="148"/>
                </a:cubicBezTo>
                <a:cubicBezTo>
                  <a:pt x="35" y="149"/>
                  <a:pt x="36" y="151"/>
                  <a:pt x="37" y="151"/>
                </a:cubicBezTo>
                <a:cubicBezTo>
                  <a:pt x="122" y="151"/>
                  <a:pt x="122" y="151"/>
                  <a:pt x="122" y="151"/>
                </a:cubicBezTo>
                <a:cubicBezTo>
                  <a:pt x="124" y="151"/>
                  <a:pt x="125" y="149"/>
                  <a:pt x="125" y="148"/>
                </a:cubicBezTo>
                <a:cubicBezTo>
                  <a:pt x="125" y="134"/>
                  <a:pt x="125" y="134"/>
                  <a:pt x="125" y="134"/>
                </a:cubicBezTo>
                <a:cubicBezTo>
                  <a:pt x="125" y="132"/>
                  <a:pt x="124" y="131"/>
                  <a:pt x="122" y="131"/>
                </a:cubicBezTo>
                <a:close/>
                <a:moveTo>
                  <a:pt x="120" y="146"/>
                </a:moveTo>
                <a:cubicBezTo>
                  <a:pt x="40" y="146"/>
                  <a:pt x="40" y="146"/>
                  <a:pt x="40" y="146"/>
                </a:cubicBezTo>
                <a:cubicBezTo>
                  <a:pt x="40" y="136"/>
                  <a:pt x="40" y="136"/>
                  <a:pt x="40" y="136"/>
                </a:cubicBezTo>
                <a:cubicBezTo>
                  <a:pt x="120" y="136"/>
                  <a:pt x="120" y="136"/>
                  <a:pt x="120" y="136"/>
                </a:cubicBezTo>
                <a:lnTo>
                  <a:pt x="120" y="146"/>
                </a:lnTo>
                <a:close/>
                <a:moveTo>
                  <a:pt x="148" y="33"/>
                </a:moveTo>
                <a:cubicBezTo>
                  <a:pt x="141" y="33"/>
                  <a:pt x="136" y="38"/>
                  <a:pt x="136" y="44"/>
                </a:cubicBezTo>
                <a:cubicBezTo>
                  <a:pt x="136" y="46"/>
                  <a:pt x="136" y="47"/>
                  <a:pt x="137" y="48"/>
                </a:cubicBezTo>
                <a:cubicBezTo>
                  <a:pt x="112" y="62"/>
                  <a:pt x="112" y="62"/>
                  <a:pt x="112" y="62"/>
                </a:cubicBezTo>
                <a:cubicBezTo>
                  <a:pt x="91" y="30"/>
                  <a:pt x="91" y="30"/>
                  <a:pt x="91" y="30"/>
                </a:cubicBezTo>
                <a:cubicBezTo>
                  <a:pt x="95" y="27"/>
                  <a:pt x="97" y="22"/>
                  <a:pt x="97" y="17"/>
                </a:cubicBezTo>
                <a:cubicBezTo>
                  <a:pt x="97" y="7"/>
                  <a:pt x="89" y="0"/>
                  <a:pt x="80" y="0"/>
                </a:cubicBezTo>
                <a:cubicBezTo>
                  <a:pt x="70" y="0"/>
                  <a:pt x="63" y="7"/>
                  <a:pt x="63" y="17"/>
                </a:cubicBezTo>
                <a:cubicBezTo>
                  <a:pt x="63" y="22"/>
                  <a:pt x="65" y="27"/>
                  <a:pt x="68" y="30"/>
                </a:cubicBezTo>
                <a:cubicBezTo>
                  <a:pt x="47" y="62"/>
                  <a:pt x="47" y="62"/>
                  <a:pt x="47" y="62"/>
                </a:cubicBezTo>
                <a:cubicBezTo>
                  <a:pt x="23" y="48"/>
                  <a:pt x="23" y="48"/>
                  <a:pt x="23" y="48"/>
                </a:cubicBezTo>
                <a:cubicBezTo>
                  <a:pt x="24" y="47"/>
                  <a:pt x="24" y="46"/>
                  <a:pt x="24" y="44"/>
                </a:cubicBezTo>
                <a:cubicBezTo>
                  <a:pt x="24" y="38"/>
                  <a:pt x="18" y="33"/>
                  <a:pt x="12" y="33"/>
                </a:cubicBezTo>
                <a:cubicBezTo>
                  <a:pt x="5" y="33"/>
                  <a:pt x="0" y="38"/>
                  <a:pt x="0" y="44"/>
                </a:cubicBezTo>
                <a:cubicBezTo>
                  <a:pt x="0" y="51"/>
                  <a:pt x="5" y="56"/>
                  <a:pt x="12" y="56"/>
                </a:cubicBezTo>
                <a:cubicBezTo>
                  <a:pt x="12" y="56"/>
                  <a:pt x="13" y="56"/>
                  <a:pt x="13" y="56"/>
                </a:cubicBezTo>
                <a:cubicBezTo>
                  <a:pt x="35" y="125"/>
                  <a:pt x="35" y="125"/>
                  <a:pt x="35" y="125"/>
                </a:cubicBezTo>
                <a:cubicBezTo>
                  <a:pt x="36" y="126"/>
                  <a:pt x="37" y="127"/>
                  <a:pt x="38" y="127"/>
                </a:cubicBezTo>
                <a:cubicBezTo>
                  <a:pt x="122" y="127"/>
                  <a:pt x="122" y="127"/>
                  <a:pt x="122" y="127"/>
                </a:cubicBezTo>
                <a:cubicBezTo>
                  <a:pt x="123" y="127"/>
                  <a:pt x="124" y="126"/>
                  <a:pt x="124" y="125"/>
                </a:cubicBezTo>
                <a:cubicBezTo>
                  <a:pt x="147" y="56"/>
                  <a:pt x="147" y="56"/>
                  <a:pt x="147" y="56"/>
                </a:cubicBezTo>
                <a:cubicBezTo>
                  <a:pt x="147" y="56"/>
                  <a:pt x="148" y="56"/>
                  <a:pt x="148" y="56"/>
                </a:cubicBezTo>
                <a:cubicBezTo>
                  <a:pt x="155" y="56"/>
                  <a:pt x="160" y="51"/>
                  <a:pt x="160" y="44"/>
                </a:cubicBezTo>
                <a:cubicBezTo>
                  <a:pt x="160" y="38"/>
                  <a:pt x="155" y="33"/>
                  <a:pt x="148" y="33"/>
                </a:cubicBezTo>
                <a:close/>
                <a:moveTo>
                  <a:pt x="67" y="17"/>
                </a:moveTo>
                <a:cubicBezTo>
                  <a:pt x="67" y="10"/>
                  <a:pt x="73" y="5"/>
                  <a:pt x="80" y="5"/>
                </a:cubicBezTo>
                <a:cubicBezTo>
                  <a:pt x="87" y="5"/>
                  <a:pt x="92" y="10"/>
                  <a:pt x="92" y="17"/>
                </a:cubicBezTo>
                <a:cubicBezTo>
                  <a:pt x="92" y="24"/>
                  <a:pt x="87" y="29"/>
                  <a:pt x="80" y="29"/>
                </a:cubicBezTo>
                <a:cubicBezTo>
                  <a:pt x="73" y="29"/>
                  <a:pt x="67" y="24"/>
                  <a:pt x="67" y="17"/>
                </a:cubicBezTo>
                <a:close/>
                <a:moveTo>
                  <a:pt x="12" y="52"/>
                </a:moveTo>
                <a:cubicBezTo>
                  <a:pt x="8" y="52"/>
                  <a:pt x="5" y="48"/>
                  <a:pt x="5" y="44"/>
                </a:cubicBezTo>
                <a:cubicBezTo>
                  <a:pt x="5" y="41"/>
                  <a:pt x="8" y="37"/>
                  <a:pt x="12" y="37"/>
                </a:cubicBezTo>
                <a:cubicBezTo>
                  <a:pt x="16" y="37"/>
                  <a:pt x="19" y="41"/>
                  <a:pt x="19" y="44"/>
                </a:cubicBezTo>
                <a:cubicBezTo>
                  <a:pt x="19" y="48"/>
                  <a:pt x="16" y="52"/>
                  <a:pt x="12" y="52"/>
                </a:cubicBezTo>
                <a:close/>
                <a:moveTo>
                  <a:pt x="120" y="122"/>
                </a:moveTo>
                <a:cubicBezTo>
                  <a:pt x="40" y="122"/>
                  <a:pt x="40" y="122"/>
                  <a:pt x="40" y="122"/>
                </a:cubicBezTo>
                <a:cubicBezTo>
                  <a:pt x="18" y="55"/>
                  <a:pt x="18" y="55"/>
                  <a:pt x="18" y="55"/>
                </a:cubicBezTo>
                <a:cubicBezTo>
                  <a:pt x="19" y="54"/>
                  <a:pt x="20" y="53"/>
                  <a:pt x="21" y="52"/>
                </a:cubicBezTo>
                <a:cubicBezTo>
                  <a:pt x="47" y="68"/>
                  <a:pt x="47" y="68"/>
                  <a:pt x="47" y="68"/>
                </a:cubicBezTo>
                <a:cubicBezTo>
                  <a:pt x="47" y="68"/>
                  <a:pt x="48" y="68"/>
                  <a:pt x="48" y="68"/>
                </a:cubicBezTo>
                <a:cubicBezTo>
                  <a:pt x="49" y="68"/>
                  <a:pt x="50" y="67"/>
                  <a:pt x="50" y="67"/>
                </a:cubicBezTo>
                <a:cubicBezTo>
                  <a:pt x="73" y="32"/>
                  <a:pt x="73" y="32"/>
                  <a:pt x="73" y="32"/>
                </a:cubicBezTo>
                <a:cubicBezTo>
                  <a:pt x="75" y="33"/>
                  <a:pt x="77" y="34"/>
                  <a:pt x="80" y="34"/>
                </a:cubicBezTo>
                <a:cubicBezTo>
                  <a:pt x="82" y="34"/>
                  <a:pt x="85" y="33"/>
                  <a:pt x="87" y="32"/>
                </a:cubicBezTo>
                <a:cubicBezTo>
                  <a:pt x="109" y="67"/>
                  <a:pt x="109" y="67"/>
                  <a:pt x="109" y="67"/>
                </a:cubicBezTo>
                <a:cubicBezTo>
                  <a:pt x="110" y="67"/>
                  <a:pt x="110" y="68"/>
                  <a:pt x="111" y="68"/>
                </a:cubicBezTo>
                <a:cubicBezTo>
                  <a:pt x="112" y="68"/>
                  <a:pt x="112" y="68"/>
                  <a:pt x="112" y="68"/>
                </a:cubicBezTo>
                <a:cubicBezTo>
                  <a:pt x="139" y="52"/>
                  <a:pt x="139" y="52"/>
                  <a:pt x="139" y="52"/>
                </a:cubicBezTo>
                <a:cubicBezTo>
                  <a:pt x="140" y="53"/>
                  <a:pt x="141" y="54"/>
                  <a:pt x="142" y="55"/>
                </a:cubicBezTo>
                <a:lnTo>
                  <a:pt x="120" y="122"/>
                </a:lnTo>
                <a:close/>
                <a:moveTo>
                  <a:pt x="148" y="52"/>
                </a:moveTo>
                <a:cubicBezTo>
                  <a:pt x="144" y="52"/>
                  <a:pt x="141" y="48"/>
                  <a:pt x="141" y="44"/>
                </a:cubicBezTo>
                <a:cubicBezTo>
                  <a:pt x="141" y="41"/>
                  <a:pt x="144" y="37"/>
                  <a:pt x="148" y="37"/>
                </a:cubicBezTo>
                <a:cubicBezTo>
                  <a:pt x="152" y="37"/>
                  <a:pt x="155" y="41"/>
                  <a:pt x="155" y="44"/>
                </a:cubicBezTo>
                <a:cubicBezTo>
                  <a:pt x="155" y="48"/>
                  <a:pt x="152" y="52"/>
                  <a:pt x="148" y="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710991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9F8466-9B3B-C2E1-7E34-EF239CB89E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AE870AD5-1CEC-7F59-9213-30754BC47C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FED4BC09-C971-A39C-B857-5C3E923FAA57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1373188"/>
            <a:ext cx="254000" cy="254000"/>
          </a:xfrm>
          <a:custGeom>
            <a:avLst/>
            <a:gdLst>
              <a:gd name="T0" fmla="*/ 93 w 160"/>
              <a:gd name="T1" fmla="*/ 106 h 160"/>
              <a:gd name="T2" fmla="*/ 105 w 160"/>
              <a:gd name="T3" fmla="*/ 98 h 160"/>
              <a:gd name="T4" fmla="*/ 80 w 160"/>
              <a:gd name="T5" fmla="*/ 26 h 160"/>
              <a:gd name="T6" fmla="*/ 54 w 160"/>
              <a:gd name="T7" fmla="*/ 87 h 160"/>
              <a:gd name="T8" fmla="*/ 49 w 160"/>
              <a:gd name="T9" fmla="*/ 109 h 160"/>
              <a:gd name="T10" fmla="*/ 26 w 160"/>
              <a:gd name="T11" fmla="*/ 115 h 160"/>
              <a:gd name="T12" fmla="*/ 17 w 160"/>
              <a:gd name="T13" fmla="*/ 82 h 160"/>
              <a:gd name="T14" fmla="*/ 5 w 160"/>
              <a:gd name="T15" fmla="*/ 120 h 160"/>
              <a:gd name="T16" fmla="*/ 66 w 160"/>
              <a:gd name="T17" fmla="*/ 154 h 160"/>
              <a:gd name="T18" fmla="*/ 130 w 160"/>
              <a:gd name="T19" fmla="*/ 139 h 160"/>
              <a:gd name="T20" fmla="*/ 105 w 160"/>
              <a:gd name="T21" fmla="*/ 93 h 160"/>
              <a:gd name="T22" fmla="*/ 108 w 160"/>
              <a:gd name="T23" fmla="*/ 86 h 160"/>
              <a:gd name="T24" fmla="*/ 105 w 160"/>
              <a:gd name="T25" fmla="*/ 73 h 160"/>
              <a:gd name="T26" fmla="*/ 54 w 160"/>
              <a:gd name="T27" fmla="*/ 82 h 160"/>
              <a:gd name="T28" fmla="*/ 54 w 160"/>
              <a:gd name="T29" fmla="*/ 82 h 160"/>
              <a:gd name="T30" fmla="*/ 51 w 160"/>
              <a:gd name="T31" fmla="*/ 68 h 160"/>
              <a:gd name="T32" fmla="*/ 108 w 160"/>
              <a:gd name="T33" fmla="*/ 59 h 160"/>
              <a:gd name="T34" fmla="*/ 105 w 160"/>
              <a:gd name="T35" fmla="*/ 64 h 160"/>
              <a:gd name="T36" fmla="*/ 80 w 160"/>
              <a:gd name="T37" fmla="*/ 53 h 160"/>
              <a:gd name="T38" fmla="*/ 54 w 160"/>
              <a:gd name="T39" fmla="*/ 64 h 160"/>
              <a:gd name="T40" fmla="*/ 80 w 160"/>
              <a:gd name="T41" fmla="*/ 60 h 160"/>
              <a:gd name="T42" fmla="*/ 97 w 160"/>
              <a:gd name="T43" fmla="*/ 93 h 160"/>
              <a:gd name="T44" fmla="*/ 93 w 160"/>
              <a:gd name="T45" fmla="*/ 98 h 160"/>
              <a:gd name="T46" fmla="*/ 87 w 160"/>
              <a:gd name="T47" fmla="*/ 107 h 160"/>
              <a:gd name="T48" fmla="*/ 72 w 160"/>
              <a:gd name="T49" fmla="*/ 107 h 160"/>
              <a:gd name="T50" fmla="*/ 87 w 160"/>
              <a:gd name="T51" fmla="*/ 107 h 160"/>
              <a:gd name="T52" fmla="*/ 26 w 160"/>
              <a:gd name="T53" fmla="*/ 104 h 160"/>
              <a:gd name="T54" fmla="*/ 62 w 160"/>
              <a:gd name="T55" fmla="*/ 151 h 160"/>
              <a:gd name="T56" fmla="*/ 9 w 160"/>
              <a:gd name="T57" fmla="*/ 116 h 160"/>
              <a:gd name="T58" fmla="*/ 10 w 160"/>
              <a:gd name="T59" fmla="*/ 96 h 160"/>
              <a:gd name="T60" fmla="*/ 22 w 160"/>
              <a:gd name="T61" fmla="*/ 119 h 160"/>
              <a:gd name="T62" fmla="*/ 51 w 160"/>
              <a:gd name="T63" fmla="*/ 138 h 160"/>
              <a:gd name="T64" fmla="*/ 62 w 160"/>
              <a:gd name="T65" fmla="*/ 151 h 160"/>
              <a:gd name="T66" fmla="*/ 59 w 160"/>
              <a:gd name="T67" fmla="*/ 131 h 160"/>
              <a:gd name="T68" fmla="*/ 69 w 160"/>
              <a:gd name="T69" fmla="*/ 134 h 160"/>
              <a:gd name="T70" fmla="*/ 44 w 160"/>
              <a:gd name="T71" fmla="*/ 134 h 160"/>
              <a:gd name="T72" fmla="*/ 50 w 160"/>
              <a:gd name="T73" fmla="*/ 114 h 160"/>
              <a:gd name="T74" fmla="*/ 91 w 160"/>
              <a:gd name="T75" fmla="*/ 111 h 160"/>
              <a:gd name="T76" fmla="*/ 123 w 160"/>
              <a:gd name="T77" fmla="*/ 134 h 160"/>
              <a:gd name="T78" fmla="*/ 116 w 160"/>
              <a:gd name="T79" fmla="*/ 0 h 160"/>
              <a:gd name="T80" fmla="*/ 116 w 160"/>
              <a:gd name="T81" fmla="*/ 36 h 160"/>
              <a:gd name="T82" fmla="*/ 145 w 160"/>
              <a:gd name="T83" fmla="*/ 36 h 160"/>
              <a:gd name="T84" fmla="*/ 160 w 160"/>
              <a:gd name="T85" fmla="*/ 7 h 160"/>
              <a:gd name="T86" fmla="*/ 152 w 160"/>
              <a:gd name="T87" fmla="*/ 31 h 160"/>
              <a:gd name="T88" fmla="*/ 129 w 160"/>
              <a:gd name="T89" fmla="*/ 31 h 160"/>
              <a:gd name="T90" fmla="*/ 113 w 160"/>
              <a:gd name="T91" fmla="*/ 7 h 160"/>
              <a:gd name="T92" fmla="*/ 154 w 160"/>
              <a:gd name="T93" fmla="*/ 7 h 160"/>
              <a:gd name="T94" fmla="*/ 149 w 160"/>
              <a:gd name="T95" fmla="*/ 15 h 160"/>
              <a:gd name="T96" fmla="*/ 118 w 160"/>
              <a:gd name="T97" fmla="*/ 15 h 160"/>
              <a:gd name="T98" fmla="*/ 139 w 160"/>
              <a:gd name="T99" fmla="*/ 20 h 160"/>
              <a:gd name="T100" fmla="*/ 144 w 160"/>
              <a:gd name="T101" fmla="*/ 26 h 160"/>
              <a:gd name="T102" fmla="*/ 144 w 160"/>
              <a:gd name="T103" fmla="*/ 20 h 160"/>
              <a:gd name="T104" fmla="*/ 22 w 160"/>
              <a:gd name="T105" fmla="*/ 59 h 160"/>
              <a:gd name="T106" fmla="*/ 100 w 160"/>
              <a:gd name="T107" fmla="*/ 16 h 160"/>
              <a:gd name="T108" fmla="*/ 9 w 160"/>
              <a:gd name="T109" fmla="*/ 63 h 160"/>
              <a:gd name="T110" fmla="*/ 9 w 160"/>
              <a:gd name="T111" fmla="*/ 73 h 160"/>
              <a:gd name="T112" fmla="*/ 139 w 160"/>
              <a:gd name="T113" fmla="*/ 66 h 160"/>
              <a:gd name="T114" fmla="*/ 132 w 160"/>
              <a:gd name="T115" fmla="*/ 122 h 160"/>
              <a:gd name="T116" fmla="*/ 148 w 160"/>
              <a:gd name="T117" fmla="*/ 57 h 160"/>
              <a:gd name="T118" fmla="*/ 143 w 160"/>
              <a:gd name="T119" fmla="*/ 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124" y="121"/>
                </a:moveTo>
                <a:cubicBezTo>
                  <a:pt x="122" y="115"/>
                  <a:pt x="116" y="110"/>
                  <a:pt x="110" y="109"/>
                </a:cubicBezTo>
                <a:cubicBezTo>
                  <a:pt x="93" y="106"/>
                  <a:pt x="93" y="106"/>
                  <a:pt x="93" y="106"/>
                </a:cubicBezTo>
                <a:cubicBezTo>
                  <a:pt x="93" y="105"/>
                  <a:pt x="93" y="105"/>
                  <a:pt x="93" y="105"/>
                </a:cubicBezTo>
                <a:cubicBezTo>
                  <a:pt x="96" y="103"/>
                  <a:pt x="98" y="101"/>
                  <a:pt x="100" y="98"/>
                </a:cubicBezTo>
                <a:cubicBezTo>
                  <a:pt x="105" y="98"/>
                  <a:pt x="105" y="98"/>
                  <a:pt x="105" y="98"/>
                </a:cubicBezTo>
                <a:cubicBezTo>
                  <a:pt x="110" y="98"/>
                  <a:pt x="113" y="94"/>
                  <a:pt x="113" y="90"/>
                </a:cubicBezTo>
                <a:cubicBezTo>
                  <a:pt x="113" y="59"/>
                  <a:pt x="113" y="59"/>
                  <a:pt x="113" y="59"/>
                </a:cubicBezTo>
                <a:cubicBezTo>
                  <a:pt x="113" y="41"/>
                  <a:pt x="98" y="26"/>
                  <a:pt x="80" y="26"/>
                </a:cubicBezTo>
                <a:cubicBezTo>
                  <a:pt x="61" y="26"/>
                  <a:pt x="46" y="41"/>
                  <a:pt x="46" y="59"/>
                </a:cubicBezTo>
                <a:cubicBezTo>
                  <a:pt x="46" y="77"/>
                  <a:pt x="46" y="77"/>
                  <a:pt x="46" y="77"/>
                </a:cubicBezTo>
                <a:cubicBezTo>
                  <a:pt x="46" y="82"/>
                  <a:pt x="50" y="86"/>
                  <a:pt x="54" y="87"/>
                </a:cubicBezTo>
                <a:cubicBezTo>
                  <a:pt x="56" y="95"/>
                  <a:pt x="60" y="101"/>
                  <a:pt x="67" y="105"/>
                </a:cubicBezTo>
                <a:cubicBezTo>
                  <a:pt x="67" y="106"/>
                  <a:pt x="67" y="106"/>
                  <a:pt x="67" y="106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3" y="110"/>
                  <a:pt x="38" y="115"/>
                  <a:pt x="36" y="121"/>
                </a:cubicBezTo>
                <a:cubicBezTo>
                  <a:pt x="35" y="124"/>
                  <a:pt x="35" y="124"/>
                  <a:pt x="35" y="124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5" y="114"/>
                  <a:pt x="25" y="113"/>
                  <a:pt x="26" y="112"/>
                </a:cubicBezTo>
                <a:cubicBezTo>
                  <a:pt x="36" y="102"/>
                  <a:pt x="36" y="102"/>
                  <a:pt x="36" y="102"/>
                </a:cubicBezTo>
                <a:cubicBezTo>
                  <a:pt x="17" y="82"/>
                  <a:pt x="17" y="82"/>
                  <a:pt x="17" y="82"/>
                </a:cubicBezTo>
                <a:cubicBezTo>
                  <a:pt x="5" y="94"/>
                  <a:pt x="5" y="94"/>
                  <a:pt x="5" y="94"/>
                </a:cubicBezTo>
                <a:cubicBezTo>
                  <a:pt x="2" y="97"/>
                  <a:pt x="0" y="102"/>
                  <a:pt x="0" y="107"/>
                </a:cubicBezTo>
                <a:cubicBezTo>
                  <a:pt x="0" y="112"/>
                  <a:pt x="2" y="116"/>
                  <a:pt x="5" y="120"/>
                </a:cubicBezTo>
                <a:cubicBezTo>
                  <a:pt x="40" y="154"/>
                  <a:pt x="40" y="154"/>
                  <a:pt x="40" y="154"/>
                </a:cubicBezTo>
                <a:cubicBezTo>
                  <a:pt x="44" y="158"/>
                  <a:pt x="48" y="160"/>
                  <a:pt x="53" y="160"/>
                </a:cubicBezTo>
                <a:cubicBezTo>
                  <a:pt x="58" y="160"/>
                  <a:pt x="62" y="158"/>
                  <a:pt x="66" y="154"/>
                </a:cubicBezTo>
                <a:cubicBezTo>
                  <a:pt x="78" y="143"/>
                  <a:pt x="78" y="143"/>
                  <a:pt x="78" y="143"/>
                </a:cubicBezTo>
                <a:cubicBezTo>
                  <a:pt x="74" y="139"/>
                  <a:pt x="74" y="139"/>
                  <a:pt x="74" y="139"/>
                </a:cubicBezTo>
                <a:cubicBezTo>
                  <a:pt x="130" y="139"/>
                  <a:pt x="130" y="139"/>
                  <a:pt x="130" y="139"/>
                </a:cubicBezTo>
                <a:lnTo>
                  <a:pt x="124" y="121"/>
                </a:lnTo>
                <a:close/>
                <a:moveTo>
                  <a:pt x="108" y="90"/>
                </a:moveTo>
                <a:cubicBezTo>
                  <a:pt x="108" y="91"/>
                  <a:pt x="107" y="93"/>
                  <a:pt x="105" y="93"/>
                </a:cubicBezTo>
                <a:cubicBezTo>
                  <a:pt x="103" y="93"/>
                  <a:pt x="103" y="93"/>
                  <a:pt x="103" y="93"/>
                </a:cubicBezTo>
                <a:cubicBezTo>
                  <a:pt x="104" y="91"/>
                  <a:pt x="105" y="89"/>
                  <a:pt x="105" y="87"/>
                </a:cubicBezTo>
                <a:cubicBezTo>
                  <a:pt x="106" y="87"/>
                  <a:pt x="107" y="87"/>
                  <a:pt x="108" y="86"/>
                </a:cubicBezTo>
                <a:lnTo>
                  <a:pt x="108" y="90"/>
                </a:lnTo>
                <a:close/>
                <a:moveTo>
                  <a:pt x="105" y="82"/>
                </a:moveTo>
                <a:cubicBezTo>
                  <a:pt x="105" y="73"/>
                  <a:pt x="105" y="73"/>
                  <a:pt x="105" y="73"/>
                </a:cubicBezTo>
                <a:cubicBezTo>
                  <a:pt x="107" y="74"/>
                  <a:pt x="108" y="75"/>
                  <a:pt x="108" y="77"/>
                </a:cubicBezTo>
                <a:cubicBezTo>
                  <a:pt x="108" y="79"/>
                  <a:pt x="107" y="81"/>
                  <a:pt x="105" y="82"/>
                </a:cubicBezTo>
                <a:close/>
                <a:moveTo>
                  <a:pt x="54" y="82"/>
                </a:moveTo>
                <a:cubicBezTo>
                  <a:pt x="52" y="81"/>
                  <a:pt x="51" y="79"/>
                  <a:pt x="51" y="77"/>
                </a:cubicBezTo>
                <a:cubicBezTo>
                  <a:pt x="51" y="75"/>
                  <a:pt x="52" y="74"/>
                  <a:pt x="54" y="73"/>
                </a:cubicBezTo>
                <a:lnTo>
                  <a:pt x="54" y="82"/>
                </a:lnTo>
                <a:close/>
                <a:moveTo>
                  <a:pt x="54" y="64"/>
                </a:moveTo>
                <a:cubicBezTo>
                  <a:pt x="54" y="67"/>
                  <a:pt x="54" y="67"/>
                  <a:pt x="54" y="67"/>
                </a:cubicBezTo>
                <a:cubicBezTo>
                  <a:pt x="53" y="67"/>
                  <a:pt x="52" y="68"/>
                  <a:pt x="51" y="68"/>
                </a:cubicBezTo>
                <a:cubicBezTo>
                  <a:pt x="51" y="59"/>
                  <a:pt x="51" y="59"/>
                  <a:pt x="51" y="59"/>
                </a:cubicBezTo>
                <a:cubicBezTo>
                  <a:pt x="51" y="43"/>
                  <a:pt x="64" y="31"/>
                  <a:pt x="80" y="31"/>
                </a:cubicBezTo>
                <a:cubicBezTo>
                  <a:pt x="95" y="31"/>
                  <a:pt x="108" y="43"/>
                  <a:pt x="108" y="59"/>
                </a:cubicBezTo>
                <a:cubicBezTo>
                  <a:pt x="108" y="68"/>
                  <a:pt x="108" y="68"/>
                  <a:pt x="108" y="68"/>
                </a:cubicBezTo>
                <a:cubicBezTo>
                  <a:pt x="107" y="68"/>
                  <a:pt x="106" y="67"/>
                  <a:pt x="105" y="67"/>
                </a:cubicBezTo>
                <a:cubicBezTo>
                  <a:pt x="105" y="64"/>
                  <a:pt x="105" y="64"/>
                  <a:pt x="105" y="64"/>
                </a:cubicBezTo>
                <a:cubicBezTo>
                  <a:pt x="103" y="64"/>
                  <a:pt x="103" y="64"/>
                  <a:pt x="103" y="64"/>
                </a:cubicBezTo>
                <a:cubicBezTo>
                  <a:pt x="95" y="64"/>
                  <a:pt x="88" y="61"/>
                  <a:pt x="83" y="56"/>
                </a:cubicBezTo>
                <a:cubicBezTo>
                  <a:pt x="80" y="53"/>
                  <a:pt x="80" y="53"/>
                  <a:pt x="80" y="53"/>
                </a:cubicBezTo>
                <a:cubicBezTo>
                  <a:pt x="77" y="56"/>
                  <a:pt x="77" y="56"/>
                  <a:pt x="77" y="56"/>
                </a:cubicBezTo>
                <a:cubicBezTo>
                  <a:pt x="71" y="61"/>
                  <a:pt x="64" y="64"/>
                  <a:pt x="56" y="64"/>
                </a:cubicBezTo>
                <a:lnTo>
                  <a:pt x="54" y="64"/>
                </a:lnTo>
                <a:close/>
                <a:moveTo>
                  <a:pt x="59" y="82"/>
                </a:moveTo>
                <a:cubicBezTo>
                  <a:pt x="59" y="69"/>
                  <a:pt x="59" y="69"/>
                  <a:pt x="59" y="69"/>
                </a:cubicBezTo>
                <a:cubicBezTo>
                  <a:pt x="67" y="69"/>
                  <a:pt x="74" y="66"/>
                  <a:pt x="80" y="60"/>
                </a:cubicBezTo>
                <a:cubicBezTo>
                  <a:pt x="85" y="66"/>
                  <a:pt x="93" y="69"/>
                  <a:pt x="100" y="69"/>
                </a:cubicBezTo>
                <a:cubicBezTo>
                  <a:pt x="100" y="82"/>
                  <a:pt x="100" y="82"/>
                  <a:pt x="100" y="82"/>
                </a:cubicBezTo>
                <a:cubicBezTo>
                  <a:pt x="100" y="86"/>
                  <a:pt x="99" y="90"/>
                  <a:pt x="97" y="93"/>
                </a:cubicBezTo>
                <a:cubicBezTo>
                  <a:pt x="80" y="93"/>
                  <a:pt x="80" y="93"/>
                  <a:pt x="80" y="93"/>
                </a:cubicBezTo>
                <a:cubicBezTo>
                  <a:pt x="80" y="98"/>
                  <a:pt x="80" y="98"/>
                  <a:pt x="80" y="98"/>
                </a:cubicBezTo>
                <a:cubicBezTo>
                  <a:pt x="93" y="98"/>
                  <a:pt x="93" y="98"/>
                  <a:pt x="93" y="98"/>
                </a:cubicBezTo>
                <a:cubicBezTo>
                  <a:pt x="90" y="101"/>
                  <a:pt x="85" y="103"/>
                  <a:pt x="80" y="103"/>
                </a:cubicBezTo>
                <a:cubicBezTo>
                  <a:pt x="68" y="103"/>
                  <a:pt x="59" y="94"/>
                  <a:pt x="59" y="82"/>
                </a:cubicBezTo>
                <a:close/>
                <a:moveTo>
                  <a:pt x="87" y="107"/>
                </a:moveTo>
                <a:cubicBezTo>
                  <a:pt x="87" y="107"/>
                  <a:pt x="87" y="107"/>
                  <a:pt x="87" y="107"/>
                </a:cubicBezTo>
                <a:cubicBezTo>
                  <a:pt x="80" y="115"/>
                  <a:pt x="80" y="115"/>
                  <a:pt x="80" y="115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74" y="108"/>
                  <a:pt x="77" y="108"/>
                  <a:pt x="80" y="108"/>
                </a:cubicBezTo>
                <a:cubicBezTo>
                  <a:pt x="82" y="108"/>
                  <a:pt x="85" y="108"/>
                  <a:pt x="87" y="107"/>
                </a:cubicBezTo>
                <a:close/>
                <a:moveTo>
                  <a:pt x="17" y="90"/>
                </a:moveTo>
                <a:cubicBezTo>
                  <a:pt x="29" y="102"/>
                  <a:pt x="29" y="102"/>
                  <a:pt x="29" y="102"/>
                </a:cubicBezTo>
                <a:cubicBezTo>
                  <a:pt x="26" y="104"/>
                  <a:pt x="26" y="104"/>
                  <a:pt x="26" y="104"/>
                </a:cubicBezTo>
                <a:cubicBezTo>
                  <a:pt x="14" y="93"/>
                  <a:pt x="14" y="93"/>
                  <a:pt x="14" y="93"/>
                </a:cubicBezTo>
                <a:lnTo>
                  <a:pt x="17" y="90"/>
                </a:lnTo>
                <a:close/>
                <a:moveTo>
                  <a:pt x="62" y="151"/>
                </a:moveTo>
                <a:cubicBezTo>
                  <a:pt x="60" y="153"/>
                  <a:pt x="56" y="155"/>
                  <a:pt x="53" y="155"/>
                </a:cubicBezTo>
                <a:cubicBezTo>
                  <a:pt x="49" y="155"/>
                  <a:pt x="46" y="153"/>
                  <a:pt x="44" y="151"/>
                </a:cubicBezTo>
                <a:cubicBezTo>
                  <a:pt x="9" y="116"/>
                  <a:pt x="9" y="116"/>
                  <a:pt x="9" y="116"/>
                </a:cubicBezTo>
                <a:cubicBezTo>
                  <a:pt x="7" y="113"/>
                  <a:pt x="5" y="110"/>
                  <a:pt x="5" y="107"/>
                </a:cubicBezTo>
                <a:cubicBezTo>
                  <a:pt x="5" y="103"/>
                  <a:pt x="7" y="100"/>
                  <a:pt x="9" y="98"/>
                </a:cubicBezTo>
                <a:cubicBezTo>
                  <a:pt x="10" y="96"/>
                  <a:pt x="10" y="96"/>
                  <a:pt x="10" y="96"/>
                </a:cubicBezTo>
                <a:cubicBezTo>
                  <a:pt x="22" y="108"/>
                  <a:pt x="22" y="108"/>
                  <a:pt x="22" y="108"/>
                </a:cubicBezTo>
                <a:cubicBezTo>
                  <a:pt x="22" y="108"/>
                  <a:pt x="22" y="108"/>
                  <a:pt x="22" y="108"/>
                </a:cubicBezTo>
                <a:cubicBezTo>
                  <a:pt x="19" y="111"/>
                  <a:pt x="19" y="116"/>
                  <a:pt x="22" y="119"/>
                </a:cubicBezTo>
                <a:cubicBezTo>
                  <a:pt x="41" y="138"/>
                  <a:pt x="41" y="138"/>
                  <a:pt x="41" y="138"/>
                </a:cubicBezTo>
                <a:cubicBezTo>
                  <a:pt x="42" y="139"/>
                  <a:pt x="44" y="140"/>
                  <a:pt x="46" y="140"/>
                </a:cubicBezTo>
                <a:cubicBezTo>
                  <a:pt x="48" y="140"/>
                  <a:pt x="50" y="139"/>
                  <a:pt x="51" y="138"/>
                </a:cubicBezTo>
                <a:cubicBezTo>
                  <a:pt x="52" y="138"/>
                  <a:pt x="52" y="138"/>
                  <a:pt x="52" y="138"/>
                </a:cubicBezTo>
                <a:cubicBezTo>
                  <a:pt x="64" y="149"/>
                  <a:pt x="64" y="149"/>
                  <a:pt x="64" y="149"/>
                </a:cubicBezTo>
                <a:lnTo>
                  <a:pt x="62" y="151"/>
                </a:lnTo>
                <a:close/>
                <a:moveTo>
                  <a:pt x="67" y="146"/>
                </a:moveTo>
                <a:cubicBezTo>
                  <a:pt x="55" y="134"/>
                  <a:pt x="55" y="134"/>
                  <a:pt x="55" y="134"/>
                </a:cubicBezTo>
                <a:cubicBezTo>
                  <a:pt x="59" y="131"/>
                  <a:pt x="59" y="131"/>
                  <a:pt x="59" y="131"/>
                </a:cubicBezTo>
                <a:cubicBezTo>
                  <a:pt x="71" y="143"/>
                  <a:pt x="71" y="143"/>
                  <a:pt x="71" y="143"/>
                </a:cubicBezTo>
                <a:lnTo>
                  <a:pt x="67" y="146"/>
                </a:lnTo>
                <a:close/>
                <a:moveTo>
                  <a:pt x="69" y="134"/>
                </a:moveTo>
                <a:cubicBezTo>
                  <a:pt x="59" y="124"/>
                  <a:pt x="59" y="124"/>
                  <a:pt x="59" y="124"/>
                </a:cubicBezTo>
                <a:cubicBezTo>
                  <a:pt x="48" y="134"/>
                  <a:pt x="48" y="134"/>
                  <a:pt x="48" y="134"/>
                </a:cubicBezTo>
                <a:cubicBezTo>
                  <a:pt x="47" y="135"/>
                  <a:pt x="45" y="135"/>
                  <a:pt x="44" y="134"/>
                </a:cubicBezTo>
                <a:cubicBezTo>
                  <a:pt x="39" y="128"/>
                  <a:pt x="39" y="128"/>
                  <a:pt x="39" y="128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42" y="118"/>
                  <a:pt x="46" y="115"/>
                  <a:pt x="50" y="114"/>
                </a:cubicBezTo>
                <a:cubicBezTo>
                  <a:pt x="68" y="111"/>
                  <a:pt x="68" y="111"/>
                  <a:pt x="68" y="111"/>
                </a:cubicBezTo>
                <a:cubicBezTo>
                  <a:pt x="80" y="122"/>
                  <a:pt x="80" y="122"/>
                  <a:pt x="80" y="122"/>
                </a:cubicBezTo>
                <a:cubicBezTo>
                  <a:pt x="91" y="111"/>
                  <a:pt x="91" y="111"/>
                  <a:pt x="91" y="111"/>
                </a:cubicBezTo>
                <a:cubicBezTo>
                  <a:pt x="109" y="114"/>
                  <a:pt x="109" y="114"/>
                  <a:pt x="109" y="114"/>
                </a:cubicBezTo>
                <a:cubicBezTo>
                  <a:pt x="113" y="115"/>
                  <a:pt x="117" y="118"/>
                  <a:pt x="119" y="123"/>
                </a:cubicBezTo>
                <a:cubicBezTo>
                  <a:pt x="123" y="134"/>
                  <a:pt x="123" y="134"/>
                  <a:pt x="123" y="134"/>
                </a:cubicBezTo>
                <a:lnTo>
                  <a:pt x="69" y="134"/>
                </a:lnTo>
                <a:close/>
                <a:moveTo>
                  <a:pt x="152" y="0"/>
                </a:moveTo>
                <a:cubicBezTo>
                  <a:pt x="116" y="0"/>
                  <a:pt x="116" y="0"/>
                  <a:pt x="116" y="0"/>
                </a:cubicBezTo>
                <a:cubicBezTo>
                  <a:pt x="111" y="0"/>
                  <a:pt x="108" y="3"/>
                  <a:pt x="108" y="7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8" y="32"/>
                  <a:pt x="111" y="36"/>
                  <a:pt x="116" y="36"/>
                </a:cubicBezTo>
                <a:cubicBezTo>
                  <a:pt x="123" y="36"/>
                  <a:pt x="123" y="36"/>
                  <a:pt x="123" y="36"/>
                </a:cubicBezTo>
                <a:cubicBezTo>
                  <a:pt x="120" y="51"/>
                  <a:pt x="120" y="51"/>
                  <a:pt x="120" y="51"/>
                </a:cubicBezTo>
                <a:cubicBezTo>
                  <a:pt x="145" y="36"/>
                  <a:pt x="145" y="36"/>
                  <a:pt x="145" y="36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6" y="36"/>
                  <a:pt x="160" y="32"/>
                  <a:pt x="160" y="28"/>
                </a:cubicBezTo>
                <a:cubicBezTo>
                  <a:pt x="160" y="7"/>
                  <a:pt x="160" y="7"/>
                  <a:pt x="160" y="7"/>
                </a:cubicBezTo>
                <a:cubicBezTo>
                  <a:pt x="160" y="3"/>
                  <a:pt x="156" y="0"/>
                  <a:pt x="152" y="0"/>
                </a:cubicBezTo>
                <a:close/>
                <a:moveTo>
                  <a:pt x="154" y="28"/>
                </a:moveTo>
                <a:cubicBezTo>
                  <a:pt x="154" y="30"/>
                  <a:pt x="153" y="31"/>
                  <a:pt x="152" y="31"/>
                </a:cubicBezTo>
                <a:cubicBezTo>
                  <a:pt x="143" y="31"/>
                  <a:pt x="143" y="31"/>
                  <a:pt x="143" y="31"/>
                </a:cubicBezTo>
                <a:cubicBezTo>
                  <a:pt x="127" y="41"/>
                  <a:pt x="127" y="41"/>
                  <a:pt x="127" y="41"/>
                </a:cubicBezTo>
                <a:cubicBezTo>
                  <a:pt x="129" y="31"/>
                  <a:pt x="129" y="31"/>
                  <a:pt x="129" y="31"/>
                </a:cubicBezTo>
                <a:cubicBezTo>
                  <a:pt x="116" y="31"/>
                  <a:pt x="116" y="31"/>
                  <a:pt x="116" y="31"/>
                </a:cubicBezTo>
                <a:cubicBezTo>
                  <a:pt x="114" y="31"/>
                  <a:pt x="113" y="30"/>
                  <a:pt x="113" y="28"/>
                </a:cubicBezTo>
                <a:cubicBezTo>
                  <a:pt x="113" y="7"/>
                  <a:pt x="113" y="7"/>
                  <a:pt x="113" y="7"/>
                </a:cubicBezTo>
                <a:cubicBezTo>
                  <a:pt x="113" y="6"/>
                  <a:pt x="114" y="5"/>
                  <a:pt x="116" y="5"/>
                </a:cubicBezTo>
                <a:cubicBezTo>
                  <a:pt x="152" y="5"/>
                  <a:pt x="152" y="5"/>
                  <a:pt x="152" y="5"/>
                </a:cubicBezTo>
                <a:cubicBezTo>
                  <a:pt x="153" y="5"/>
                  <a:pt x="154" y="6"/>
                  <a:pt x="154" y="7"/>
                </a:cubicBezTo>
                <a:lnTo>
                  <a:pt x="154" y="28"/>
                </a:lnTo>
                <a:close/>
                <a:moveTo>
                  <a:pt x="118" y="15"/>
                </a:moveTo>
                <a:cubicBezTo>
                  <a:pt x="149" y="15"/>
                  <a:pt x="149" y="15"/>
                  <a:pt x="149" y="15"/>
                </a:cubicBezTo>
                <a:cubicBezTo>
                  <a:pt x="149" y="10"/>
                  <a:pt x="149" y="10"/>
                  <a:pt x="149" y="10"/>
                </a:cubicBezTo>
                <a:cubicBezTo>
                  <a:pt x="118" y="10"/>
                  <a:pt x="118" y="10"/>
                  <a:pt x="118" y="10"/>
                </a:cubicBezTo>
                <a:lnTo>
                  <a:pt x="118" y="15"/>
                </a:lnTo>
                <a:close/>
                <a:moveTo>
                  <a:pt x="118" y="26"/>
                </a:moveTo>
                <a:cubicBezTo>
                  <a:pt x="139" y="26"/>
                  <a:pt x="139" y="26"/>
                  <a:pt x="139" y="26"/>
                </a:cubicBezTo>
                <a:cubicBezTo>
                  <a:pt x="139" y="20"/>
                  <a:pt x="139" y="20"/>
                  <a:pt x="139" y="20"/>
                </a:cubicBezTo>
                <a:cubicBezTo>
                  <a:pt x="118" y="20"/>
                  <a:pt x="118" y="20"/>
                  <a:pt x="118" y="20"/>
                </a:cubicBezTo>
                <a:lnTo>
                  <a:pt x="118" y="26"/>
                </a:lnTo>
                <a:close/>
                <a:moveTo>
                  <a:pt x="144" y="26"/>
                </a:moveTo>
                <a:cubicBezTo>
                  <a:pt x="149" y="26"/>
                  <a:pt x="149" y="26"/>
                  <a:pt x="149" y="26"/>
                </a:cubicBezTo>
                <a:cubicBezTo>
                  <a:pt x="149" y="20"/>
                  <a:pt x="149" y="20"/>
                  <a:pt x="149" y="20"/>
                </a:cubicBezTo>
                <a:cubicBezTo>
                  <a:pt x="144" y="20"/>
                  <a:pt x="144" y="20"/>
                  <a:pt x="144" y="20"/>
                </a:cubicBezTo>
                <a:lnTo>
                  <a:pt x="144" y="26"/>
                </a:lnTo>
                <a:close/>
                <a:moveTo>
                  <a:pt x="24" y="64"/>
                </a:moveTo>
                <a:cubicBezTo>
                  <a:pt x="22" y="59"/>
                  <a:pt x="22" y="59"/>
                  <a:pt x="22" y="59"/>
                </a:cubicBezTo>
                <a:cubicBezTo>
                  <a:pt x="15" y="64"/>
                  <a:pt x="15" y="64"/>
                  <a:pt x="15" y="64"/>
                </a:cubicBezTo>
                <a:cubicBezTo>
                  <a:pt x="22" y="34"/>
                  <a:pt x="49" y="13"/>
                  <a:pt x="80" y="13"/>
                </a:cubicBezTo>
                <a:cubicBezTo>
                  <a:pt x="86" y="13"/>
                  <a:pt x="93" y="14"/>
                  <a:pt x="100" y="16"/>
                </a:cubicBezTo>
                <a:cubicBezTo>
                  <a:pt x="101" y="11"/>
                  <a:pt x="101" y="11"/>
                  <a:pt x="101" y="11"/>
                </a:cubicBezTo>
                <a:cubicBezTo>
                  <a:pt x="94" y="9"/>
                  <a:pt x="87" y="7"/>
                  <a:pt x="80" y="7"/>
                </a:cubicBezTo>
                <a:cubicBezTo>
                  <a:pt x="46" y="7"/>
                  <a:pt x="17" y="31"/>
                  <a:pt x="9" y="63"/>
                </a:cubicBezTo>
                <a:cubicBezTo>
                  <a:pt x="4" y="55"/>
                  <a:pt x="4" y="55"/>
                  <a:pt x="4" y="55"/>
                </a:cubicBezTo>
                <a:cubicBezTo>
                  <a:pt x="0" y="58"/>
                  <a:pt x="0" y="58"/>
                  <a:pt x="0" y="58"/>
                </a:cubicBezTo>
                <a:cubicBezTo>
                  <a:pt x="9" y="73"/>
                  <a:pt x="9" y="73"/>
                  <a:pt x="9" y="73"/>
                </a:cubicBezTo>
                <a:lnTo>
                  <a:pt x="24" y="64"/>
                </a:lnTo>
                <a:close/>
                <a:moveTo>
                  <a:pt x="134" y="63"/>
                </a:moveTo>
                <a:cubicBezTo>
                  <a:pt x="139" y="66"/>
                  <a:pt x="139" y="66"/>
                  <a:pt x="139" y="66"/>
                </a:cubicBezTo>
                <a:cubicBezTo>
                  <a:pt x="143" y="58"/>
                  <a:pt x="143" y="58"/>
                  <a:pt x="143" y="58"/>
                </a:cubicBezTo>
                <a:cubicBezTo>
                  <a:pt x="146" y="65"/>
                  <a:pt x="147" y="72"/>
                  <a:pt x="147" y="80"/>
                </a:cubicBezTo>
                <a:cubicBezTo>
                  <a:pt x="147" y="95"/>
                  <a:pt x="141" y="110"/>
                  <a:pt x="132" y="122"/>
                </a:cubicBezTo>
                <a:cubicBezTo>
                  <a:pt x="136" y="125"/>
                  <a:pt x="136" y="125"/>
                  <a:pt x="136" y="125"/>
                </a:cubicBezTo>
                <a:cubicBezTo>
                  <a:pt x="146" y="112"/>
                  <a:pt x="152" y="96"/>
                  <a:pt x="152" y="80"/>
                </a:cubicBezTo>
                <a:cubicBezTo>
                  <a:pt x="152" y="72"/>
                  <a:pt x="151" y="64"/>
                  <a:pt x="148" y="57"/>
                </a:cubicBezTo>
                <a:cubicBezTo>
                  <a:pt x="156" y="61"/>
                  <a:pt x="156" y="61"/>
                  <a:pt x="156" y="61"/>
                </a:cubicBezTo>
                <a:cubicBezTo>
                  <a:pt x="158" y="57"/>
                  <a:pt x="158" y="57"/>
                  <a:pt x="158" y="57"/>
                </a:cubicBezTo>
                <a:cubicBezTo>
                  <a:pt x="143" y="48"/>
                  <a:pt x="143" y="48"/>
                  <a:pt x="143" y="48"/>
                </a:cubicBezTo>
                <a:lnTo>
                  <a:pt x="134" y="6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625548AE-1284-A77C-8790-2D68662FD4E6}"/>
              </a:ext>
            </a:extLst>
          </p:cNvPr>
          <p:cNvSpPr>
            <a:spLocks noEditPoints="1"/>
          </p:cNvSpPr>
          <p:nvPr/>
        </p:nvSpPr>
        <p:spPr bwMode="auto">
          <a:xfrm>
            <a:off x="2932113" y="1373188"/>
            <a:ext cx="241300" cy="254000"/>
          </a:xfrm>
          <a:custGeom>
            <a:avLst/>
            <a:gdLst>
              <a:gd name="T0" fmla="*/ 124 w 152"/>
              <a:gd name="T1" fmla="*/ 33 h 160"/>
              <a:gd name="T2" fmla="*/ 101 w 152"/>
              <a:gd name="T3" fmla="*/ 0 h 160"/>
              <a:gd name="T4" fmla="*/ 27 w 152"/>
              <a:gd name="T5" fmla="*/ 23 h 160"/>
              <a:gd name="T6" fmla="*/ 24 w 152"/>
              <a:gd name="T7" fmla="*/ 33 h 160"/>
              <a:gd name="T8" fmla="*/ 0 w 152"/>
              <a:gd name="T9" fmla="*/ 94 h 160"/>
              <a:gd name="T10" fmla="*/ 27 w 152"/>
              <a:gd name="T11" fmla="*/ 118 h 160"/>
              <a:gd name="T12" fmla="*/ 39 w 152"/>
              <a:gd name="T13" fmla="*/ 160 h 160"/>
              <a:gd name="T14" fmla="*/ 124 w 152"/>
              <a:gd name="T15" fmla="*/ 148 h 160"/>
              <a:gd name="T16" fmla="*/ 128 w 152"/>
              <a:gd name="T17" fmla="*/ 118 h 160"/>
              <a:gd name="T18" fmla="*/ 152 w 152"/>
              <a:gd name="T19" fmla="*/ 56 h 160"/>
              <a:gd name="T20" fmla="*/ 36 w 152"/>
              <a:gd name="T21" fmla="*/ 23 h 160"/>
              <a:gd name="T22" fmla="*/ 101 w 152"/>
              <a:gd name="T23" fmla="*/ 9 h 160"/>
              <a:gd name="T24" fmla="*/ 115 w 152"/>
              <a:gd name="T25" fmla="*/ 33 h 160"/>
              <a:gd name="T26" fmla="*/ 36 w 152"/>
              <a:gd name="T27" fmla="*/ 23 h 160"/>
              <a:gd name="T28" fmla="*/ 112 w 152"/>
              <a:gd name="T29" fmla="*/ 151 h 160"/>
              <a:gd name="T30" fmla="*/ 36 w 152"/>
              <a:gd name="T31" fmla="*/ 148 h 160"/>
              <a:gd name="T32" fmla="*/ 115 w 152"/>
              <a:gd name="T33" fmla="*/ 99 h 160"/>
              <a:gd name="T34" fmla="*/ 143 w 152"/>
              <a:gd name="T35" fmla="*/ 94 h 160"/>
              <a:gd name="T36" fmla="*/ 124 w 152"/>
              <a:gd name="T37" fmla="*/ 109 h 160"/>
              <a:gd name="T38" fmla="*/ 130 w 152"/>
              <a:gd name="T39" fmla="*/ 99 h 160"/>
              <a:gd name="T40" fmla="*/ 130 w 152"/>
              <a:gd name="T41" fmla="*/ 90 h 160"/>
              <a:gd name="T42" fmla="*/ 16 w 152"/>
              <a:gd name="T43" fmla="*/ 94 h 160"/>
              <a:gd name="T44" fmla="*/ 27 w 152"/>
              <a:gd name="T45" fmla="*/ 99 h 160"/>
              <a:gd name="T46" fmla="*/ 24 w 152"/>
              <a:gd name="T47" fmla="*/ 109 h 160"/>
              <a:gd name="T48" fmla="*/ 9 w 152"/>
              <a:gd name="T49" fmla="*/ 56 h 160"/>
              <a:gd name="T50" fmla="*/ 128 w 152"/>
              <a:gd name="T51" fmla="*/ 41 h 160"/>
              <a:gd name="T52" fmla="*/ 143 w 152"/>
              <a:gd name="T53" fmla="*/ 94 h 160"/>
              <a:gd name="T54" fmla="*/ 104 w 152"/>
              <a:gd name="T55" fmla="*/ 121 h 160"/>
              <a:gd name="T56" fmla="*/ 104 w 152"/>
              <a:gd name="T57" fmla="*/ 112 h 160"/>
              <a:gd name="T58" fmla="*/ 43 w 152"/>
              <a:gd name="T59" fmla="*/ 116 h 160"/>
              <a:gd name="T60" fmla="*/ 104 w 152"/>
              <a:gd name="T61" fmla="*/ 130 h 160"/>
              <a:gd name="T62" fmla="*/ 43 w 152"/>
              <a:gd name="T63" fmla="*/ 134 h 160"/>
              <a:gd name="T64" fmla="*/ 104 w 152"/>
              <a:gd name="T65" fmla="*/ 139 h 160"/>
              <a:gd name="T66" fmla="*/ 104 w 152"/>
              <a:gd name="T67" fmla="*/ 130 h 160"/>
              <a:gd name="T68" fmla="*/ 119 w 152"/>
              <a:gd name="T69" fmla="*/ 50 h 160"/>
              <a:gd name="T70" fmla="*/ 119 w 152"/>
              <a:gd name="T71" fmla="*/ 59 h 160"/>
              <a:gd name="T72" fmla="*/ 133 w 152"/>
              <a:gd name="T73" fmla="*/ 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2" h="160">
                <a:moveTo>
                  <a:pt x="128" y="33"/>
                </a:moveTo>
                <a:cubicBezTo>
                  <a:pt x="124" y="33"/>
                  <a:pt x="124" y="33"/>
                  <a:pt x="124" y="33"/>
                </a:cubicBezTo>
                <a:cubicBezTo>
                  <a:pt x="124" y="23"/>
                  <a:pt x="124" y="23"/>
                  <a:pt x="124" y="23"/>
                </a:cubicBezTo>
                <a:cubicBezTo>
                  <a:pt x="124" y="10"/>
                  <a:pt x="114" y="0"/>
                  <a:pt x="10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38" y="0"/>
                  <a:pt x="27" y="10"/>
                  <a:pt x="27" y="23"/>
                </a:cubicBezTo>
                <a:cubicBezTo>
                  <a:pt x="27" y="33"/>
                  <a:pt x="27" y="33"/>
                  <a:pt x="27" y="33"/>
                </a:cubicBezTo>
                <a:cubicBezTo>
                  <a:pt x="24" y="33"/>
                  <a:pt x="24" y="33"/>
                  <a:pt x="24" y="33"/>
                </a:cubicBezTo>
                <a:cubicBezTo>
                  <a:pt x="11" y="33"/>
                  <a:pt x="0" y="43"/>
                  <a:pt x="0" y="56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107"/>
                  <a:pt x="11" y="118"/>
                  <a:pt x="24" y="118"/>
                </a:cubicBezTo>
                <a:cubicBezTo>
                  <a:pt x="27" y="118"/>
                  <a:pt x="27" y="118"/>
                  <a:pt x="27" y="118"/>
                </a:cubicBezTo>
                <a:cubicBezTo>
                  <a:pt x="27" y="148"/>
                  <a:pt x="27" y="148"/>
                  <a:pt x="27" y="148"/>
                </a:cubicBezTo>
                <a:cubicBezTo>
                  <a:pt x="27" y="154"/>
                  <a:pt x="33" y="160"/>
                  <a:pt x="39" y="160"/>
                </a:cubicBezTo>
                <a:cubicBezTo>
                  <a:pt x="112" y="160"/>
                  <a:pt x="112" y="160"/>
                  <a:pt x="112" y="160"/>
                </a:cubicBezTo>
                <a:cubicBezTo>
                  <a:pt x="119" y="160"/>
                  <a:pt x="124" y="154"/>
                  <a:pt x="124" y="148"/>
                </a:cubicBezTo>
                <a:cubicBezTo>
                  <a:pt x="124" y="118"/>
                  <a:pt x="124" y="118"/>
                  <a:pt x="124" y="118"/>
                </a:cubicBezTo>
                <a:cubicBezTo>
                  <a:pt x="128" y="118"/>
                  <a:pt x="128" y="118"/>
                  <a:pt x="128" y="118"/>
                </a:cubicBezTo>
                <a:cubicBezTo>
                  <a:pt x="141" y="118"/>
                  <a:pt x="152" y="107"/>
                  <a:pt x="152" y="94"/>
                </a:cubicBezTo>
                <a:cubicBezTo>
                  <a:pt x="152" y="56"/>
                  <a:pt x="152" y="56"/>
                  <a:pt x="152" y="56"/>
                </a:cubicBezTo>
                <a:cubicBezTo>
                  <a:pt x="152" y="43"/>
                  <a:pt x="141" y="33"/>
                  <a:pt x="128" y="33"/>
                </a:cubicBezTo>
                <a:close/>
                <a:moveTo>
                  <a:pt x="36" y="23"/>
                </a:moveTo>
                <a:cubicBezTo>
                  <a:pt x="36" y="15"/>
                  <a:pt x="43" y="9"/>
                  <a:pt x="51" y="9"/>
                </a:cubicBezTo>
                <a:cubicBezTo>
                  <a:pt x="101" y="9"/>
                  <a:pt x="101" y="9"/>
                  <a:pt x="101" y="9"/>
                </a:cubicBezTo>
                <a:cubicBezTo>
                  <a:pt x="109" y="9"/>
                  <a:pt x="115" y="15"/>
                  <a:pt x="115" y="23"/>
                </a:cubicBezTo>
                <a:cubicBezTo>
                  <a:pt x="115" y="33"/>
                  <a:pt x="115" y="33"/>
                  <a:pt x="115" y="33"/>
                </a:cubicBezTo>
                <a:cubicBezTo>
                  <a:pt x="36" y="33"/>
                  <a:pt x="36" y="33"/>
                  <a:pt x="36" y="33"/>
                </a:cubicBezTo>
                <a:lnTo>
                  <a:pt x="36" y="23"/>
                </a:lnTo>
                <a:close/>
                <a:moveTo>
                  <a:pt x="115" y="148"/>
                </a:moveTo>
                <a:cubicBezTo>
                  <a:pt x="115" y="150"/>
                  <a:pt x="114" y="151"/>
                  <a:pt x="112" y="151"/>
                </a:cubicBezTo>
                <a:cubicBezTo>
                  <a:pt x="39" y="151"/>
                  <a:pt x="39" y="151"/>
                  <a:pt x="39" y="151"/>
                </a:cubicBezTo>
                <a:cubicBezTo>
                  <a:pt x="38" y="151"/>
                  <a:pt x="36" y="150"/>
                  <a:pt x="36" y="148"/>
                </a:cubicBezTo>
                <a:cubicBezTo>
                  <a:pt x="36" y="99"/>
                  <a:pt x="36" y="99"/>
                  <a:pt x="36" y="99"/>
                </a:cubicBezTo>
                <a:cubicBezTo>
                  <a:pt x="115" y="99"/>
                  <a:pt x="115" y="99"/>
                  <a:pt x="115" y="99"/>
                </a:cubicBezTo>
                <a:lnTo>
                  <a:pt x="115" y="148"/>
                </a:lnTo>
                <a:close/>
                <a:moveTo>
                  <a:pt x="143" y="94"/>
                </a:moveTo>
                <a:cubicBezTo>
                  <a:pt x="143" y="102"/>
                  <a:pt x="136" y="109"/>
                  <a:pt x="128" y="109"/>
                </a:cubicBezTo>
                <a:cubicBezTo>
                  <a:pt x="124" y="109"/>
                  <a:pt x="124" y="109"/>
                  <a:pt x="124" y="109"/>
                </a:cubicBezTo>
                <a:cubicBezTo>
                  <a:pt x="124" y="99"/>
                  <a:pt x="124" y="99"/>
                  <a:pt x="124" y="99"/>
                </a:cubicBezTo>
                <a:cubicBezTo>
                  <a:pt x="130" y="99"/>
                  <a:pt x="130" y="99"/>
                  <a:pt x="130" y="99"/>
                </a:cubicBezTo>
                <a:cubicBezTo>
                  <a:pt x="133" y="99"/>
                  <a:pt x="135" y="97"/>
                  <a:pt x="135" y="94"/>
                </a:cubicBezTo>
                <a:cubicBezTo>
                  <a:pt x="135" y="92"/>
                  <a:pt x="133" y="90"/>
                  <a:pt x="130" y="90"/>
                </a:cubicBezTo>
                <a:cubicBezTo>
                  <a:pt x="21" y="90"/>
                  <a:pt x="21" y="90"/>
                  <a:pt x="21" y="90"/>
                </a:cubicBezTo>
                <a:cubicBezTo>
                  <a:pt x="18" y="90"/>
                  <a:pt x="16" y="92"/>
                  <a:pt x="16" y="94"/>
                </a:cubicBezTo>
                <a:cubicBezTo>
                  <a:pt x="16" y="97"/>
                  <a:pt x="18" y="99"/>
                  <a:pt x="21" y="99"/>
                </a:cubicBezTo>
                <a:cubicBezTo>
                  <a:pt x="27" y="99"/>
                  <a:pt x="27" y="99"/>
                  <a:pt x="27" y="99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4" y="109"/>
                  <a:pt x="24" y="109"/>
                  <a:pt x="24" y="109"/>
                </a:cubicBezTo>
                <a:cubicBezTo>
                  <a:pt x="16" y="109"/>
                  <a:pt x="9" y="102"/>
                  <a:pt x="9" y="94"/>
                </a:cubicBezTo>
                <a:cubicBezTo>
                  <a:pt x="9" y="56"/>
                  <a:pt x="9" y="56"/>
                  <a:pt x="9" y="56"/>
                </a:cubicBezTo>
                <a:cubicBezTo>
                  <a:pt x="9" y="48"/>
                  <a:pt x="16" y="41"/>
                  <a:pt x="24" y="41"/>
                </a:cubicBezTo>
                <a:cubicBezTo>
                  <a:pt x="128" y="41"/>
                  <a:pt x="128" y="41"/>
                  <a:pt x="128" y="41"/>
                </a:cubicBezTo>
                <a:cubicBezTo>
                  <a:pt x="136" y="41"/>
                  <a:pt x="143" y="48"/>
                  <a:pt x="143" y="56"/>
                </a:cubicBezTo>
                <a:lnTo>
                  <a:pt x="143" y="94"/>
                </a:lnTo>
                <a:close/>
                <a:moveTo>
                  <a:pt x="47" y="121"/>
                </a:moveTo>
                <a:cubicBezTo>
                  <a:pt x="104" y="121"/>
                  <a:pt x="104" y="121"/>
                  <a:pt x="104" y="121"/>
                </a:cubicBezTo>
                <a:cubicBezTo>
                  <a:pt x="107" y="121"/>
                  <a:pt x="109" y="119"/>
                  <a:pt x="109" y="116"/>
                </a:cubicBezTo>
                <a:cubicBezTo>
                  <a:pt x="109" y="114"/>
                  <a:pt x="107" y="112"/>
                  <a:pt x="104" y="112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45" y="112"/>
                  <a:pt x="43" y="114"/>
                  <a:pt x="43" y="116"/>
                </a:cubicBezTo>
                <a:cubicBezTo>
                  <a:pt x="43" y="119"/>
                  <a:pt x="45" y="121"/>
                  <a:pt x="47" y="121"/>
                </a:cubicBezTo>
                <a:close/>
                <a:moveTo>
                  <a:pt x="104" y="130"/>
                </a:moveTo>
                <a:cubicBezTo>
                  <a:pt x="47" y="130"/>
                  <a:pt x="47" y="130"/>
                  <a:pt x="47" y="130"/>
                </a:cubicBezTo>
                <a:cubicBezTo>
                  <a:pt x="45" y="130"/>
                  <a:pt x="43" y="132"/>
                  <a:pt x="43" y="134"/>
                </a:cubicBezTo>
                <a:cubicBezTo>
                  <a:pt x="43" y="137"/>
                  <a:pt x="45" y="139"/>
                  <a:pt x="47" y="139"/>
                </a:cubicBezTo>
                <a:cubicBezTo>
                  <a:pt x="104" y="139"/>
                  <a:pt x="104" y="139"/>
                  <a:pt x="104" y="139"/>
                </a:cubicBezTo>
                <a:cubicBezTo>
                  <a:pt x="107" y="139"/>
                  <a:pt x="109" y="137"/>
                  <a:pt x="109" y="134"/>
                </a:cubicBezTo>
                <a:cubicBezTo>
                  <a:pt x="109" y="132"/>
                  <a:pt x="107" y="130"/>
                  <a:pt x="104" y="130"/>
                </a:cubicBezTo>
                <a:close/>
                <a:moveTo>
                  <a:pt x="128" y="50"/>
                </a:moveTo>
                <a:cubicBezTo>
                  <a:pt x="119" y="50"/>
                  <a:pt x="119" y="50"/>
                  <a:pt x="119" y="50"/>
                </a:cubicBezTo>
                <a:cubicBezTo>
                  <a:pt x="117" y="50"/>
                  <a:pt x="115" y="52"/>
                  <a:pt x="115" y="55"/>
                </a:cubicBezTo>
                <a:cubicBezTo>
                  <a:pt x="115" y="57"/>
                  <a:pt x="117" y="59"/>
                  <a:pt x="119" y="59"/>
                </a:cubicBezTo>
                <a:cubicBezTo>
                  <a:pt x="128" y="59"/>
                  <a:pt x="128" y="59"/>
                  <a:pt x="128" y="59"/>
                </a:cubicBezTo>
                <a:cubicBezTo>
                  <a:pt x="131" y="59"/>
                  <a:pt x="133" y="57"/>
                  <a:pt x="133" y="55"/>
                </a:cubicBezTo>
                <a:cubicBezTo>
                  <a:pt x="133" y="52"/>
                  <a:pt x="131" y="50"/>
                  <a:pt x="128" y="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E24714DD-B7E4-1B1F-DBEB-04231B9458BA}"/>
              </a:ext>
            </a:extLst>
          </p:cNvPr>
          <p:cNvSpPr>
            <a:spLocks noEditPoints="1"/>
          </p:cNvSpPr>
          <p:nvPr/>
        </p:nvSpPr>
        <p:spPr bwMode="auto">
          <a:xfrm>
            <a:off x="1809751" y="1374775"/>
            <a:ext cx="254000" cy="252413"/>
          </a:xfrm>
          <a:custGeom>
            <a:avLst/>
            <a:gdLst>
              <a:gd name="T0" fmla="*/ 160 w 160"/>
              <a:gd name="T1" fmla="*/ 80 h 159"/>
              <a:gd name="T2" fmla="*/ 137 w 160"/>
              <a:gd name="T3" fmla="*/ 23 h 159"/>
              <a:gd name="T4" fmla="*/ 80 w 160"/>
              <a:gd name="T5" fmla="*/ 0 h 159"/>
              <a:gd name="T6" fmla="*/ 23 w 160"/>
              <a:gd name="T7" fmla="*/ 23 h 159"/>
              <a:gd name="T8" fmla="*/ 0 w 160"/>
              <a:gd name="T9" fmla="*/ 80 h 159"/>
              <a:gd name="T10" fmla="*/ 0 w 160"/>
              <a:gd name="T11" fmla="*/ 118 h 159"/>
              <a:gd name="T12" fmla="*/ 39 w 160"/>
              <a:gd name="T13" fmla="*/ 157 h 159"/>
              <a:gd name="T14" fmla="*/ 43 w 160"/>
              <a:gd name="T15" fmla="*/ 152 h 159"/>
              <a:gd name="T16" fmla="*/ 43 w 160"/>
              <a:gd name="T17" fmla="*/ 84 h 159"/>
              <a:gd name="T18" fmla="*/ 39 w 160"/>
              <a:gd name="T19" fmla="*/ 79 h 159"/>
              <a:gd name="T20" fmla="*/ 9 w 160"/>
              <a:gd name="T21" fmla="*/ 93 h 159"/>
              <a:gd name="T22" fmla="*/ 9 w 160"/>
              <a:gd name="T23" fmla="*/ 80 h 159"/>
              <a:gd name="T24" fmla="*/ 80 w 160"/>
              <a:gd name="T25" fmla="*/ 9 h 159"/>
              <a:gd name="T26" fmla="*/ 151 w 160"/>
              <a:gd name="T27" fmla="*/ 80 h 159"/>
              <a:gd name="T28" fmla="*/ 151 w 160"/>
              <a:gd name="T29" fmla="*/ 81 h 159"/>
              <a:gd name="T30" fmla="*/ 151 w 160"/>
              <a:gd name="T31" fmla="*/ 82 h 159"/>
              <a:gd name="T32" fmla="*/ 151 w 160"/>
              <a:gd name="T33" fmla="*/ 95 h 159"/>
              <a:gd name="T34" fmla="*/ 121 w 160"/>
              <a:gd name="T35" fmla="*/ 81 h 159"/>
              <a:gd name="T36" fmla="*/ 117 w 160"/>
              <a:gd name="T37" fmla="*/ 86 h 159"/>
              <a:gd name="T38" fmla="*/ 117 w 160"/>
              <a:gd name="T39" fmla="*/ 154 h 159"/>
              <a:gd name="T40" fmla="*/ 121 w 160"/>
              <a:gd name="T41" fmla="*/ 159 h 159"/>
              <a:gd name="T42" fmla="*/ 160 w 160"/>
              <a:gd name="T43" fmla="*/ 120 h 159"/>
              <a:gd name="T44" fmla="*/ 160 w 160"/>
              <a:gd name="T45" fmla="*/ 82 h 159"/>
              <a:gd name="T46" fmla="*/ 160 w 160"/>
              <a:gd name="T47" fmla="*/ 81 h 159"/>
              <a:gd name="T48" fmla="*/ 160 w 160"/>
              <a:gd name="T49" fmla="*/ 80 h 159"/>
              <a:gd name="T50" fmla="*/ 34 w 160"/>
              <a:gd name="T51" fmla="*/ 89 h 159"/>
              <a:gd name="T52" fmla="*/ 34 w 160"/>
              <a:gd name="T53" fmla="*/ 147 h 159"/>
              <a:gd name="T54" fmla="*/ 9 w 160"/>
              <a:gd name="T55" fmla="*/ 118 h 159"/>
              <a:gd name="T56" fmla="*/ 34 w 160"/>
              <a:gd name="T57" fmla="*/ 89 h 159"/>
              <a:gd name="T58" fmla="*/ 126 w 160"/>
              <a:gd name="T59" fmla="*/ 149 h 159"/>
              <a:gd name="T60" fmla="*/ 126 w 160"/>
              <a:gd name="T61" fmla="*/ 90 h 159"/>
              <a:gd name="T62" fmla="*/ 151 w 160"/>
              <a:gd name="T63" fmla="*/ 120 h 159"/>
              <a:gd name="T64" fmla="*/ 126 w 160"/>
              <a:gd name="T65" fmla="*/ 149 h 159"/>
              <a:gd name="T66" fmla="*/ 126 w 160"/>
              <a:gd name="T67" fmla="*/ 149 h 159"/>
              <a:gd name="T68" fmla="*/ 126 w 160"/>
              <a:gd name="T69" fmla="*/ 14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59">
                <a:moveTo>
                  <a:pt x="160" y="80"/>
                </a:moveTo>
                <a:cubicBezTo>
                  <a:pt x="160" y="59"/>
                  <a:pt x="152" y="38"/>
                  <a:pt x="137" y="23"/>
                </a:cubicBezTo>
                <a:cubicBezTo>
                  <a:pt x="121" y="8"/>
                  <a:pt x="101" y="0"/>
                  <a:pt x="80" y="0"/>
                </a:cubicBezTo>
                <a:cubicBezTo>
                  <a:pt x="59" y="0"/>
                  <a:pt x="39" y="8"/>
                  <a:pt x="23" y="23"/>
                </a:cubicBezTo>
                <a:cubicBezTo>
                  <a:pt x="8" y="38"/>
                  <a:pt x="0" y="59"/>
                  <a:pt x="0" y="80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39"/>
                  <a:pt x="17" y="157"/>
                  <a:pt x="39" y="157"/>
                </a:cubicBezTo>
                <a:cubicBezTo>
                  <a:pt x="41" y="157"/>
                  <a:pt x="43" y="155"/>
                  <a:pt x="43" y="152"/>
                </a:cubicBezTo>
                <a:cubicBezTo>
                  <a:pt x="43" y="84"/>
                  <a:pt x="43" y="84"/>
                  <a:pt x="43" y="84"/>
                </a:cubicBezTo>
                <a:cubicBezTo>
                  <a:pt x="43" y="81"/>
                  <a:pt x="41" y="79"/>
                  <a:pt x="39" y="79"/>
                </a:cubicBezTo>
                <a:cubicBezTo>
                  <a:pt x="27" y="79"/>
                  <a:pt x="16" y="84"/>
                  <a:pt x="9" y="93"/>
                </a:cubicBezTo>
                <a:cubicBezTo>
                  <a:pt x="9" y="80"/>
                  <a:pt x="9" y="80"/>
                  <a:pt x="9" y="80"/>
                </a:cubicBezTo>
                <a:cubicBezTo>
                  <a:pt x="9" y="41"/>
                  <a:pt x="41" y="9"/>
                  <a:pt x="80" y="9"/>
                </a:cubicBezTo>
                <a:cubicBezTo>
                  <a:pt x="119" y="9"/>
                  <a:pt x="151" y="41"/>
                  <a:pt x="151" y="80"/>
                </a:cubicBezTo>
                <a:cubicBezTo>
                  <a:pt x="151" y="80"/>
                  <a:pt x="151" y="81"/>
                  <a:pt x="151" y="81"/>
                </a:cubicBezTo>
                <a:cubicBezTo>
                  <a:pt x="151" y="81"/>
                  <a:pt x="151" y="82"/>
                  <a:pt x="151" y="82"/>
                </a:cubicBezTo>
                <a:cubicBezTo>
                  <a:pt x="151" y="95"/>
                  <a:pt x="151" y="95"/>
                  <a:pt x="151" y="95"/>
                </a:cubicBezTo>
                <a:cubicBezTo>
                  <a:pt x="144" y="86"/>
                  <a:pt x="133" y="81"/>
                  <a:pt x="121" y="81"/>
                </a:cubicBezTo>
                <a:cubicBezTo>
                  <a:pt x="119" y="81"/>
                  <a:pt x="117" y="83"/>
                  <a:pt x="117" y="86"/>
                </a:cubicBezTo>
                <a:cubicBezTo>
                  <a:pt x="117" y="154"/>
                  <a:pt x="117" y="154"/>
                  <a:pt x="117" y="154"/>
                </a:cubicBezTo>
                <a:cubicBezTo>
                  <a:pt x="117" y="156"/>
                  <a:pt x="119" y="159"/>
                  <a:pt x="121" y="159"/>
                </a:cubicBezTo>
                <a:cubicBezTo>
                  <a:pt x="143" y="159"/>
                  <a:pt x="160" y="141"/>
                  <a:pt x="160" y="120"/>
                </a:cubicBezTo>
                <a:cubicBezTo>
                  <a:pt x="160" y="82"/>
                  <a:pt x="160" y="82"/>
                  <a:pt x="160" y="82"/>
                </a:cubicBezTo>
                <a:cubicBezTo>
                  <a:pt x="160" y="82"/>
                  <a:pt x="160" y="81"/>
                  <a:pt x="160" y="81"/>
                </a:cubicBezTo>
                <a:cubicBezTo>
                  <a:pt x="160" y="81"/>
                  <a:pt x="160" y="80"/>
                  <a:pt x="160" y="80"/>
                </a:cubicBezTo>
                <a:close/>
                <a:moveTo>
                  <a:pt x="34" y="89"/>
                </a:moveTo>
                <a:cubicBezTo>
                  <a:pt x="34" y="147"/>
                  <a:pt x="34" y="147"/>
                  <a:pt x="34" y="147"/>
                </a:cubicBezTo>
                <a:cubicBezTo>
                  <a:pt x="20" y="145"/>
                  <a:pt x="9" y="133"/>
                  <a:pt x="9" y="118"/>
                </a:cubicBezTo>
                <a:cubicBezTo>
                  <a:pt x="9" y="103"/>
                  <a:pt x="20" y="91"/>
                  <a:pt x="34" y="89"/>
                </a:cubicBezTo>
                <a:close/>
                <a:moveTo>
                  <a:pt x="126" y="149"/>
                </a:moveTo>
                <a:cubicBezTo>
                  <a:pt x="126" y="90"/>
                  <a:pt x="126" y="90"/>
                  <a:pt x="126" y="90"/>
                </a:cubicBezTo>
                <a:cubicBezTo>
                  <a:pt x="140" y="93"/>
                  <a:pt x="151" y="105"/>
                  <a:pt x="151" y="120"/>
                </a:cubicBezTo>
                <a:cubicBezTo>
                  <a:pt x="151" y="134"/>
                  <a:pt x="140" y="147"/>
                  <a:pt x="126" y="149"/>
                </a:cubicBezTo>
                <a:close/>
                <a:moveTo>
                  <a:pt x="126" y="149"/>
                </a:moveTo>
                <a:cubicBezTo>
                  <a:pt x="126" y="149"/>
                  <a:pt x="126" y="149"/>
                  <a:pt x="126" y="14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0194B479-FB54-4995-F86F-0761E7D424CC}"/>
              </a:ext>
            </a:extLst>
          </p:cNvPr>
          <p:cNvSpPr>
            <a:spLocks noEditPoints="1"/>
          </p:cNvSpPr>
          <p:nvPr/>
        </p:nvSpPr>
        <p:spPr bwMode="auto">
          <a:xfrm>
            <a:off x="5167313" y="1373188"/>
            <a:ext cx="203200" cy="254000"/>
          </a:xfrm>
          <a:custGeom>
            <a:avLst/>
            <a:gdLst>
              <a:gd name="T0" fmla="*/ 56 w 128"/>
              <a:gd name="T1" fmla="*/ 40 h 160"/>
              <a:gd name="T2" fmla="*/ 37 w 128"/>
              <a:gd name="T3" fmla="*/ 43 h 160"/>
              <a:gd name="T4" fmla="*/ 40 w 128"/>
              <a:gd name="T5" fmla="*/ 56 h 160"/>
              <a:gd name="T6" fmla="*/ 33 w 128"/>
              <a:gd name="T7" fmla="*/ 71 h 160"/>
              <a:gd name="T8" fmla="*/ 37 w 128"/>
              <a:gd name="T9" fmla="*/ 85 h 160"/>
              <a:gd name="T10" fmla="*/ 56 w 128"/>
              <a:gd name="T11" fmla="*/ 87 h 160"/>
              <a:gd name="T12" fmla="*/ 71 w 128"/>
              <a:gd name="T13" fmla="*/ 95 h 160"/>
              <a:gd name="T14" fmla="*/ 85 w 128"/>
              <a:gd name="T15" fmla="*/ 91 h 160"/>
              <a:gd name="T16" fmla="*/ 86 w 128"/>
              <a:gd name="T17" fmla="*/ 75 h 160"/>
              <a:gd name="T18" fmla="*/ 98 w 128"/>
              <a:gd name="T19" fmla="*/ 60 h 160"/>
              <a:gd name="T20" fmla="*/ 91 w 128"/>
              <a:gd name="T21" fmla="*/ 47 h 160"/>
              <a:gd name="T22" fmla="*/ 80 w 128"/>
              <a:gd name="T23" fmla="*/ 37 h 160"/>
              <a:gd name="T24" fmla="*/ 68 w 128"/>
              <a:gd name="T25" fmla="*/ 30 h 160"/>
              <a:gd name="T26" fmla="*/ 87 w 128"/>
              <a:gd name="T27" fmla="*/ 45 h 160"/>
              <a:gd name="T28" fmla="*/ 86 w 128"/>
              <a:gd name="T29" fmla="*/ 61 h 160"/>
              <a:gd name="T30" fmla="*/ 83 w 128"/>
              <a:gd name="T31" fmla="*/ 68 h 160"/>
              <a:gd name="T32" fmla="*/ 83 w 128"/>
              <a:gd name="T33" fmla="*/ 87 h 160"/>
              <a:gd name="T34" fmla="*/ 67 w 128"/>
              <a:gd name="T35" fmla="*/ 86 h 160"/>
              <a:gd name="T36" fmla="*/ 59 w 128"/>
              <a:gd name="T37" fmla="*/ 83 h 160"/>
              <a:gd name="T38" fmla="*/ 41 w 128"/>
              <a:gd name="T39" fmla="*/ 83 h 160"/>
              <a:gd name="T40" fmla="*/ 42 w 128"/>
              <a:gd name="T41" fmla="*/ 67 h 160"/>
              <a:gd name="T42" fmla="*/ 44 w 128"/>
              <a:gd name="T43" fmla="*/ 59 h 160"/>
              <a:gd name="T44" fmla="*/ 45 w 128"/>
              <a:gd name="T45" fmla="*/ 41 h 160"/>
              <a:gd name="T46" fmla="*/ 61 w 128"/>
              <a:gd name="T47" fmla="*/ 42 h 160"/>
              <a:gd name="T48" fmla="*/ 68 w 128"/>
              <a:gd name="T49" fmla="*/ 44 h 160"/>
              <a:gd name="T50" fmla="*/ 76 w 128"/>
              <a:gd name="T51" fmla="*/ 64 h 160"/>
              <a:gd name="T52" fmla="*/ 64 w 128"/>
              <a:gd name="T53" fmla="*/ 72 h 160"/>
              <a:gd name="T54" fmla="*/ 10 w 128"/>
              <a:gd name="T55" fmla="*/ 61 h 160"/>
              <a:gd name="T56" fmla="*/ 10 w 128"/>
              <a:gd name="T57" fmla="*/ 66 h 160"/>
              <a:gd name="T58" fmla="*/ 118 w 128"/>
              <a:gd name="T59" fmla="*/ 61 h 160"/>
              <a:gd name="T60" fmla="*/ 128 w 128"/>
              <a:gd name="T61" fmla="*/ 64 h 160"/>
              <a:gd name="T62" fmla="*/ 18 w 128"/>
              <a:gd name="T63" fmla="*/ 109 h 160"/>
              <a:gd name="T64" fmla="*/ 24 w 128"/>
              <a:gd name="T65" fmla="*/ 100 h 160"/>
              <a:gd name="T66" fmla="*/ 106 w 128"/>
              <a:gd name="T67" fmla="*/ 18 h 160"/>
              <a:gd name="T68" fmla="*/ 64 w 128"/>
              <a:gd name="T69" fmla="*/ 12 h 160"/>
              <a:gd name="T70" fmla="*/ 61 w 128"/>
              <a:gd name="T71" fmla="*/ 2 h 160"/>
              <a:gd name="T72" fmla="*/ 100 w 128"/>
              <a:gd name="T73" fmla="*/ 100 h 160"/>
              <a:gd name="T74" fmla="*/ 109 w 128"/>
              <a:gd name="T75" fmla="*/ 106 h 160"/>
              <a:gd name="T76" fmla="*/ 27 w 128"/>
              <a:gd name="T77" fmla="*/ 24 h 160"/>
              <a:gd name="T78" fmla="*/ 24 w 128"/>
              <a:gd name="T79" fmla="*/ 27 h 160"/>
              <a:gd name="T80" fmla="*/ 106 w 128"/>
              <a:gd name="T81" fmla="*/ 59 h 160"/>
              <a:gd name="T82" fmla="*/ 69 w 128"/>
              <a:gd name="T83" fmla="*/ 17 h 160"/>
              <a:gd name="T84" fmla="*/ 79 w 128"/>
              <a:gd name="T85" fmla="*/ 113 h 160"/>
              <a:gd name="T86" fmla="*/ 41 w 128"/>
              <a:gd name="T87" fmla="*/ 100 h 160"/>
              <a:gd name="T88" fmla="*/ 58 w 128"/>
              <a:gd name="T89" fmla="*/ 17 h 160"/>
              <a:gd name="T90" fmla="*/ 44 w 128"/>
              <a:gd name="T91" fmla="*/ 113 h 160"/>
              <a:gd name="T92" fmla="*/ 41 w 128"/>
              <a:gd name="T93" fmla="*/ 136 h 160"/>
              <a:gd name="T94" fmla="*/ 53 w 128"/>
              <a:gd name="T95" fmla="*/ 149 h 160"/>
              <a:gd name="T96" fmla="*/ 74 w 128"/>
              <a:gd name="T97" fmla="*/ 154 h 160"/>
              <a:gd name="T98" fmla="*/ 88 w 128"/>
              <a:gd name="T99" fmla="*/ 139 h 160"/>
              <a:gd name="T100" fmla="*/ 83 w 128"/>
              <a:gd name="T101" fmla="*/ 123 h 160"/>
              <a:gd name="T102" fmla="*/ 108 w 128"/>
              <a:gd name="T103" fmla="*/ 67 h 160"/>
              <a:gd name="T104" fmla="*/ 58 w 128"/>
              <a:gd name="T105" fmla="*/ 154 h 160"/>
              <a:gd name="T106" fmla="*/ 83 w 128"/>
              <a:gd name="T107" fmla="*/ 143 h 160"/>
              <a:gd name="T108" fmla="*/ 45 w 128"/>
              <a:gd name="T109" fmla="*/ 139 h 160"/>
              <a:gd name="T110" fmla="*/ 83 w 128"/>
              <a:gd name="T111" fmla="*/ 143 h 160"/>
              <a:gd name="T112" fmla="*/ 45 w 128"/>
              <a:gd name="T113" fmla="*/ 132 h 160"/>
              <a:gd name="T114" fmla="*/ 83 w 128"/>
              <a:gd name="T115" fmla="*/ 1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28" h="160">
                <a:moveTo>
                  <a:pt x="68" y="30"/>
                </a:moveTo>
                <a:cubicBezTo>
                  <a:pt x="60" y="30"/>
                  <a:pt x="60" y="30"/>
                  <a:pt x="60" y="30"/>
                </a:cubicBezTo>
                <a:cubicBezTo>
                  <a:pt x="58" y="30"/>
                  <a:pt x="56" y="31"/>
                  <a:pt x="56" y="33"/>
                </a:cubicBezTo>
                <a:cubicBezTo>
                  <a:pt x="56" y="40"/>
                  <a:pt x="56" y="40"/>
                  <a:pt x="56" y="40"/>
                </a:cubicBezTo>
                <a:cubicBezTo>
                  <a:pt x="55" y="40"/>
                  <a:pt x="53" y="41"/>
                  <a:pt x="52" y="42"/>
                </a:cubicBezTo>
                <a:cubicBezTo>
                  <a:pt x="47" y="37"/>
                  <a:pt x="47" y="37"/>
                  <a:pt x="47" y="37"/>
                </a:cubicBezTo>
                <a:cubicBezTo>
                  <a:pt x="46" y="35"/>
                  <a:pt x="44" y="35"/>
                  <a:pt x="42" y="37"/>
                </a:cubicBezTo>
                <a:cubicBezTo>
                  <a:pt x="37" y="43"/>
                  <a:pt x="37" y="43"/>
                  <a:pt x="37" y="43"/>
                </a:cubicBezTo>
                <a:cubicBezTo>
                  <a:pt x="36" y="43"/>
                  <a:pt x="36" y="44"/>
                  <a:pt x="36" y="45"/>
                </a:cubicBezTo>
                <a:cubicBezTo>
                  <a:pt x="36" y="46"/>
                  <a:pt x="36" y="47"/>
                  <a:pt x="37" y="47"/>
                </a:cubicBezTo>
                <a:cubicBezTo>
                  <a:pt x="42" y="52"/>
                  <a:pt x="42" y="52"/>
                  <a:pt x="42" y="52"/>
                </a:cubicBezTo>
                <a:cubicBezTo>
                  <a:pt x="41" y="54"/>
                  <a:pt x="40" y="55"/>
                  <a:pt x="40" y="56"/>
                </a:cubicBezTo>
                <a:cubicBezTo>
                  <a:pt x="33" y="56"/>
                  <a:pt x="33" y="56"/>
                  <a:pt x="33" y="56"/>
                </a:cubicBezTo>
                <a:cubicBezTo>
                  <a:pt x="31" y="56"/>
                  <a:pt x="30" y="58"/>
                  <a:pt x="30" y="60"/>
                </a:cubicBezTo>
                <a:cubicBezTo>
                  <a:pt x="30" y="68"/>
                  <a:pt x="30" y="68"/>
                  <a:pt x="30" y="68"/>
                </a:cubicBezTo>
                <a:cubicBezTo>
                  <a:pt x="30" y="70"/>
                  <a:pt x="31" y="71"/>
                  <a:pt x="33" y="71"/>
                </a:cubicBezTo>
                <a:cubicBezTo>
                  <a:pt x="40" y="71"/>
                  <a:pt x="40" y="71"/>
                  <a:pt x="40" y="71"/>
                </a:cubicBezTo>
                <a:cubicBezTo>
                  <a:pt x="40" y="73"/>
                  <a:pt x="41" y="74"/>
                  <a:pt x="42" y="75"/>
                </a:cubicBezTo>
                <a:cubicBezTo>
                  <a:pt x="37" y="80"/>
                  <a:pt x="37" y="80"/>
                  <a:pt x="37" y="80"/>
                </a:cubicBezTo>
                <a:cubicBezTo>
                  <a:pt x="35" y="82"/>
                  <a:pt x="35" y="84"/>
                  <a:pt x="37" y="85"/>
                </a:cubicBezTo>
                <a:cubicBezTo>
                  <a:pt x="42" y="91"/>
                  <a:pt x="42" y="91"/>
                  <a:pt x="42" y="91"/>
                </a:cubicBezTo>
                <a:cubicBezTo>
                  <a:pt x="44" y="92"/>
                  <a:pt x="46" y="92"/>
                  <a:pt x="47" y="91"/>
                </a:cubicBezTo>
                <a:cubicBezTo>
                  <a:pt x="52" y="86"/>
                  <a:pt x="52" y="86"/>
                  <a:pt x="52" y="86"/>
                </a:cubicBezTo>
                <a:cubicBezTo>
                  <a:pt x="53" y="86"/>
                  <a:pt x="55" y="87"/>
                  <a:pt x="56" y="87"/>
                </a:cubicBezTo>
                <a:cubicBezTo>
                  <a:pt x="56" y="95"/>
                  <a:pt x="56" y="95"/>
                  <a:pt x="56" y="95"/>
                </a:cubicBezTo>
                <a:cubicBezTo>
                  <a:pt x="56" y="96"/>
                  <a:pt x="58" y="98"/>
                  <a:pt x="60" y="98"/>
                </a:cubicBezTo>
                <a:cubicBezTo>
                  <a:pt x="68" y="98"/>
                  <a:pt x="68" y="98"/>
                  <a:pt x="68" y="98"/>
                </a:cubicBezTo>
                <a:cubicBezTo>
                  <a:pt x="70" y="98"/>
                  <a:pt x="71" y="96"/>
                  <a:pt x="71" y="95"/>
                </a:cubicBezTo>
                <a:cubicBezTo>
                  <a:pt x="71" y="87"/>
                  <a:pt x="71" y="87"/>
                  <a:pt x="71" y="87"/>
                </a:cubicBezTo>
                <a:cubicBezTo>
                  <a:pt x="73" y="87"/>
                  <a:pt x="74" y="86"/>
                  <a:pt x="75" y="86"/>
                </a:cubicBezTo>
                <a:cubicBezTo>
                  <a:pt x="80" y="91"/>
                  <a:pt x="80" y="91"/>
                  <a:pt x="80" y="91"/>
                </a:cubicBezTo>
                <a:cubicBezTo>
                  <a:pt x="81" y="92"/>
                  <a:pt x="84" y="92"/>
                  <a:pt x="85" y="91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4"/>
                  <a:pt x="92" y="83"/>
                  <a:pt x="92" y="83"/>
                </a:cubicBezTo>
                <a:cubicBezTo>
                  <a:pt x="92" y="82"/>
                  <a:pt x="91" y="81"/>
                  <a:pt x="91" y="80"/>
                </a:cubicBezTo>
                <a:cubicBezTo>
                  <a:pt x="86" y="75"/>
                  <a:pt x="86" y="75"/>
                  <a:pt x="86" y="75"/>
                </a:cubicBezTo>
                <a:cubicBezTo>
                  <a:pt x="86" y="74"/>
                  <a:pt x="87" y="73"/>
                  <a:pt x="87" y="71"/>
                </a:cubicBezTo>
                <a:cubicBezTo>
                  <a:pt x="95" y="71"/>
                  <a:pt x="95" y="71"/>
                  <a:pt x="95" y="71"/>
                </a:cubicBezTo>
                <a:cubicBezTo>
                  <a:pt x="96" y="71"/>
                  <a:pt x="98" y="70"/>
                  <a:pt x="98" y="68"/>
                </a:cubicBezTo>
                <a:cubicBezTo>
                  <a:pt x="98" y="60"/>
                  <a:pt x="98" y="60"/>
                  <a:pt x="98" y="60"/>
                </a:cubicBezTo>
                <a:cubicBezTo>
                  <a:pt x="98" y="58"/>
                  <a:pt x="96" y="56"/>
                  <a:pt x="95" y="56"/>
                </a:cubicBezTo>
                <a:cubicBezTo>
                  <a:pt x="87" y="56"/>
                  <a:pt x="87" y="56"/>
                  <a:pt x="87" y="56"/>
                </a:cubicBezTo>
                <a:cubicBezTo>
                  <a:pt x="87" y="55"/>
                  <a:pt x="86" y="54"/>
                  <a:pt x="86" y="52"/>
                </a:cubicBezTo>
                <a:cubicBezTo>
                  <a:pt x="91" y="47"/>
                  <a:pt x="91" y="47"/>
                  <a:pt x="91" y="47"/>
                </a:cubicBezTo>
                <a:cubicBezTo>
                  <a:pt x="91" y="47"/>
                  <a:pt x="92" y="46"/>
                  <a:pt x="92" y="45"/>
                </a:cubicBezTo>
                <a:cubicBezTo>
                  <a:pt x="92" y="44"/>
                  <a:pt x="91" y="43"/>
                  <a:pt x="91" y="43"/>
                </a:cubicBezTo>
                <a:cubicBezTo>
                  <a:pt x="85" y="37"/>
                  <a:pt x="85" y="37"/>
                  <a:pt x="85" y="37"/>
                </a:cubicBezTo>
                <a:cubicBezTo>
                  <a:pt x="84" y="35"/>
                  <a:pt x="81" y="35"/>
                  <a:pt x="80" y="37"/>
                </a:cubicBezTo>
                <a:cubicBezTo>
                  <a:pt x="75" y="42"/>
                  <a:pt x="75" y="42"/>
                  <a:pt x="75" y="42"/>
                </a:cubicBezTo>
                <a:cubicBezTo>
                  <a:pt x="74" y="41"/>
                  <a:pt x="73" y="40"/>
                  <a:pt x="71" y="40"/>
                </a:cubicBezTo>
                <a:cubicBezTo>
                  <a:pt x="71" y="33"/>
                  <a:pt x="71" y="33"/>
                  <a:pt x="71" y="33"/>
                </a:cubicBezTo>
                <a:cubicBezTo>
                  <a:pt x="71" y="31"/>
                  <a:pt x="70" y="30"/>
                  <a:pt x="68" y="30"/>
                </a:cubicBezTo>
                <a:close/>
                <a:moveTo>
                  <a:pt x="74" y="47"/>
                </a:moveTo>
                <a:cubicBezTo>
                  <a:pt x="75" y="47"/>
                  <a:pt x="76" y="47"/>
                  <a:pt x="77" y="46"/>
                </a:cubicBezTo>
                <a:cubicBezTo>
                  <a:pt x="83" y="41"/>
                  <a:pt x="83" y="41"/>
                  <a:pt x="83" y="41"/>
                </a:cubicBezTo>
                <a:cubicBezTo>
                  <a:pt x="87" y="45"/>
                  <a:pt x="87" y="45"/>
                  <a:pt x="87" y="45"/>
                </a:cubicBezTo>
                <a:cubicBezTo>
                  <a:pt x="81" y="50"/>
                  <a:pt x="81" y="50"/>
                  <a:pt x="81" y="50"/>
                </a:cubicBezTo>
                <a:cubicBezTo>
                  <a:pt x="80" y="51"/>
                  <a:pt x="80" y="52"/>
                  <a:pt x="81" y="53"/>
                </a:cubicBezTo>
                <a:cubicBezTo>
                  <a:pt x="82" y="55"/>
                  <a:pt x="83" y="57"/>
                  <a:pt x="83" y="59"/>
                </a:cubicBezTo>
                <a:cubicBezTo>
                  <a:pt x="84" y="60"/>
                  <a:pt x="85" y="61"/>
                  <a:pt x="86" y="61"/>
                </a:cubicBezTo>
                <a:cubicBezTo>
                  <a:pt x="93" y="61"/>
                  <a:pt x="93" y="61"/>
                  <a:pt x="93" y="61"/>
                </a:cubicBezTo>
                <a:cubicBezTo>
                  <a:pt x="93" y="67"/>
                  <a:pt x="93" y="67"/>
                  <a:pt x="93" y="67"/>
                </a:cubicBezTo>
                <a:cubicBezTo>
                  <a:pt x="86" y="67"/>
                  <a:pt x="86" y="67"/>
                  <a:pt x="86" y="67"/>
                </a:cubicBezTo>
                <a:cubicBezTo>
                  <a:pt x="85" y="67"/>
                  <a:pt x="84" y="67"/>
                  <a:pt x="83" y="68"/>
                </a:cubicBezTo>
                <a:cubicBezTo>
                  <a:pt x="83" y="70"/>
                  <a:pt x="82" y="72"/>
                  <a:pt x="81" y="74"/>
                </a:cubicBezTo>
                <a:cubicBezTo>
                  <a:pt x="80" y="75"/>
                  <a:pt x="80" y="76"/>
                  <a:pt x="81" y="77"/>
                </a:cubicBezTo>
                <a:cubicBezTo>
                  <a:pt x="87" y="83"/>
                  <a:pt x="87" y="83"/>
                  <a:pt x="87" y="83"/>
                </a:cubicBezTo>
                <a:cubicBezTo>
                  <a:pt x="83" y="87"/>
                  <a:pt x="83" y="87"/>
                  <a:pt x="83" y="87"/>
                </a:cubicBezTo>
                <a:cubicBezTo>
                  <a:pt x="77" y="81"/>
                  <a:pt x="77" y="81"/>
                  <a:pt x="77" y="81"/>
                </a:cubicBezTo>
                <a:cubicBezTo>
                  <a:pt x="76" y="80"/>
                  <a:pt x="75" y="80"/>
                  <a:pt x="74" y="81"/>
                </a:cubicBezTo>
                <a:cubicBezTo>
                  <a:pt x="72" y="82"/>
                  <a:pt x="70" y="83"/>
                  <a:pt x="68" y="83"/>
                </a:cubicBezTo>
                <a:cubicBezTo>
                  <a:pt x="67" y="84"/>
                  <a:pt x="67" y="85"/>
                  <a:pt x="67" y="86"/>
                </a:cubicBezTo>
                <a:cubicBezTo>
                  <a:pt x="67" y="93"/>
                  <a:pt x="67" y="93"/>
                  <a:pt x="67" y="93"/>
                </a:cubicBezTo>
                <a:cubicBezTo>
                  <a:pt x="61" y="93"/>
                  <a:pt x="61" y="93"/>
                  <a:pt x="61" y="93"/>
                </a:cubicBezTo>
                <a:cubicBezTo>
                  <a:pt x="61" y="86"/>
                  <a:pt x="61" y="86"/>
                  <a:pt x="61" y="86"/>
                </a:cubicBezTo>
                <a:cubicBezTo>
                  <a:pt x="61" y="85"/>
                  <a:pt x="60" y="84"/>
                  <a:pt x="59" y="83"/>
                </a:cubicBezTo>
                <a:cubicBezTo>
                  <a:pt x="57" y="83"/>
                  <a:pt x="55" y="82"/>
                  <a:pt x="53" y="81"/>
                </a:cubicBezTo>
                <a:cubicBezTo>
                  <a:pt x="52" y="80"/>
                  <a:pt x="51" y="80"/>
                  <a:pt x="50" y="81"/>
                </a:cubicBezTo>
                <a:cubicBezTo>
                  <a:pt x="45" y="87"/>
                  <a:pt x="45" y="87"/>
                  <a:pt x="45" y="87"/>
                </a:cubicBezTo>
                <a:cubicBezTo>
                  <a:pt x="41" y="83"/>
                  <a:pt x="41" y="83"/>
                  <a:pt x="41" y="83"/>
                </a:cubicBezTo>
                <a:cubicBezTo>
                  <a:pt x="46" y="77"/>
                  <a:pt x="46" y="77"/>
                  <a:pt x="46" y="77"/>
                </a:cubicBezTo>
                <a:cubicBezTo>
                  <a:pt x="47" y="76"/>
                  <a:pt x="47" y="75"/>
                  <a:pt x="47" y="74"/>
                </a:cubicBezTo>
                <a:cubicBezTo>
                  <a:pt x="45" y="72"/>
                  <a:pt x="45" y="70"/>
                  <a:pt x="44" y="68"/>
                </a:cubicBezTo>
                <a:cubicBezTo>
                  <a:pt x="44" y="67"/>
                  <a:pt x="43" y="67"/>
                  <a:pt x="42" y="67"/>
                </a:cubicBezTo>
                <a:cubicBezTo>
                  <a:pt x="34" y="67"/>
                  <a:pt x="34" y="67"/>
                  <a:pt x="34" y="67"/>
                </a:cubicBezTo>
                <a:cubicBezTo>
                  <a:pt x="34" y="61"/>
                  <a:pt x="34" y="61"/>
                  <a:pt x="34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61"/>
                  <a:pt x="44" y="60"/>
                  <a:pt x="44" y="59"/>
                </a:cubicBezTo>
                <a:cubicBezTo>
                  <a:pt x="45" y="57"/>
                  <a:pt x="45" y="55"/>
                  <a:pt x="47" y="53"/>
                </a:cubicBezTo>
                <a:cubicBezTo>
                  <a:pt x="47" y="52"/>
                  <a:pt x="47" y="51"/>
                  <a:pt x="46" y="50"/>
                </a:cubicBezTo>
                <a:cubicBezTo>
                  <a:pt x="41" y="45"/>
                  <a:pt x="41" y="45"/>
                  <a:pt x="41" y="45"/>
                </a:cubicBezTo>
                <a:cubicBezTo>
                  <a:pt x="45" y="41"/>
                  <a:pt x="45" y="41"/>
                  <a:pt x="45" y="41"/>
                </a:cubicBezTo>
                <a:cubicBezTo>
                  <a:pt x="50" y="46"/>
                  <a:pt x="50" y="46"/>
                  <a:pt x="50" y="46"/>
                </a:cubicBezTo>
                <a:cubicBezTo>
                  <a:pt x="51" y="47"/>
                  <a:pt x="52" y="47"/>
                  <a:pt x="53" y="47"/>
                </a:cubicBezTo>
                <a:cubicBezTo>
                  <a:pt x="55" y="45"/>
                  <a:pt x="57" y="45"/>
                  <a:pt x="59" y="44"/>
                </a:cubicBezTo>
                <a:cubicBezTo>
                  <a:pt x="60" y="44"/>
                  <a:pt x="61" y="43"/>
                  <a:pt x="61" y="42"/>
                </a:cubicBezTo>
                <a:cubicBezTo>
                  <a:pt x="61" y="34"/>
                  <a:pt x="61" y="34"/>
                  <a:pt x="61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42"/>
                  <a:pt x="67" y="42"/>
                  <a:pt x="67" y="42"/>
                </a:cubicBezTo>
                <a:cubicBezTo>
                  <a:pt x="67" y="43"/>
                  <a:pt x="67" y="44"/>
                  <a:pt x="68" y="44"/>
                </a:cubicBezTo>
                <a:cubicBezTo>
                  <a:pt x="70" y="45"/>
                  <a:pt x="72" y="45"/>
                  <a:pt x="74" y="47"/>
                </a:cubicBezTo>
                <a:close/>
                <a:moveTo>
                  <a:pt x="51" y="64"/>
                </a:moveTo>
                <a:cubicBezTo>
                  <a:pt x="51" y="71"/>
                  <a:pt x="57" y="76"/>
                  <a:pt x="64" y="76"/>
                </a:cubicBezTo>
                <a:cubicBezTo>
                  <a:pt x="71" y="76"/>
                  <a:pt x="76" y="71"/>
                  <a:pt x="76" y="64"/>
                </a:cubicBezTo>
                <a:cubicBezTo>
                  <a:pt x="76" y="57"/>
                  <a:pt x="71" y="51"/>
                  <a:pt x="64" y="51"/>
                </a:cubicBezTo>
                <a:cubicBezTo>
                  <a:pt x="57" y="51"/>
                  <a:pt x="51" y="57"/>
                  <a:pt x="51" y="64"/>
                </a:cubicBezTo>
                <a:close/>
                <a:moveTo>
                  <a:pt x="72" y="64"/>
                </a:moveTo>
                <a:cubicBezTo>
                  <a:pt x="72" y="68"/>
                  <a:pt x="68" y="72"/>
                  <a:pt x="64" y="72"/>
                </a:cubicBezTo>
                <a:cubicBezTo>
                  <a:pt x="59" y="72"/>
                  <a:pt x="56" y="68"/>
                  <a:pt x="56" y="64"/>
                </a:cubicBezTo>
                <a:cubicBezTo>
                  <a:pt x="56" y="59"/>
                  <a:pt x="59" y="56"/>
                  <a:pt x="64" y="56"/>
                </a:cubicBezTo>
                <a:cubicBezTo>
                  <a:pt x="68" y="56"/>
                  <a:pt x="72" y="59"/>
                  <a:pt x="72" y="64"/>
                </a:cubicBezTo>
                <a:close/>
                <a:moveTo>
                  <a:pt x="10" y="61"/>
                </a:moveTo>
                <a:cubicBezTo>
                  <a:pt x="2" y="61"/>
                  <a:pt x="2" y="61"/>
                  <a:pt x="2" y="61"/>
                </a:cubicBezTo>
                <a:cubicBezTo>
                  <a:pt x="1" y="61"/>
                  <a:pt x="0" y="62"/>
                  <a:pt x="0" y="64"/>
                </a:cubicBezTo>
                <a:cubicBezTo>
                  <a:pt x="0" y="65"/>
                  <a:pt x="1" y="66"/>
                  <a:pt x="2" y="66"/>
                </a:cubicBezTo>
                <a:cubicBezTo>
                  <a:pt x="10" y="66"/>
                  <a:pt x="10" y="66"/>
                  <a:pt x="10" y="66"/>
                </a:cubicBezTo>
                <a:cubicBezTo>
                  <a:pt x="11" y="66"/>
                  <a:pt x="12" y="65"/>
                  <a:pt x="12" y="64"/>
                </a:cubicBezTo>
                <a:cubicBezTo>
                  <a:pt x="12" y="62"/>
                  <a:pt x="11" y="61"/>
                  <a:pt x="10" y="61"/>
                </a:cubicBezTo>
                <a:close/>
                <a:moveTo>
                  <a:pt x="125" y="61"/>
                </a:moveTo>
                <a:cubicBezTo>
                  <a:pt x="118" y="61"/>
                  <a:pt x="118" y="61"/>
                  <a:pt x="118" y="61"/>
                </a:cubicBezTo>
                <a:cubicBezTo>
                  <a:pt x="116" y="61"/>
                  <a:pt x="115" y="62"/>
                  <a:pt x="115" y="64"/>
                </a:cubicBezTo>
                <a:cubicBezTo>
                  <a:pt x="115" y="65"/>
                  <a:pt x="116" y="66"/>
                  <a:pt x="118" y="66"/>
                </a:cubicBezTo>
                <a:cubicBezTo>
                  <a:pt x="125" y="66"/>
                  <a:pt x="125" y="66"/>
                  <a:pt x="125" y="66"/>
                </a:cubicBezTo>
                <a:cubicBezTo>
                  <a:pt x="127" y="66"/>
                  <a:pt x="128" y="65"/>
                  <a:pt x="128" y="64"/>
                </a:cubicBezTo>
                <a:cubicBezTo>
                  <a:pt x="128" y="62"/>
                  <a:pt x="127" y="61"/>
                  <a:pt x="125" y="61"/>
                </a:cubicBezTo>
                <a:close/>
                <a:moveTo>
                  <a:pt x="24" y="100"/>
                </a:moveTo>
                <a:cubicBezTo>
                  <a:pt x="18" y="106"/>
                  <a:pt x="18" y="106"/>
                  <a:pt x="18" y="106"/>
                </a:cubicBezTo>
                <a:cubicBezTo>
                  <a:pt x="18" y="107"/>
                  <a:pt x="18" y="108"/>
                  <a:pt x="18" y="109"/>
                </a:cubicBezTo>
                <a:cubicBezTo>
                  <a:pt x="19" y="110"/>
                  <a:pt x="21" y="110"/>
                  <a:pt x="22" y="109"/>
                </a:cubicBezTo>
                <a:cubicBezTo>
                  <a:pt x="27" y="103"/>
                  <a:pt x="27" y="103"/>
                  <a:pt x="27" y="103"/>
                </a:cubicBezTo>
                <a:cubicBezTo>
                  <a:pt x="28" y="103"/>
                  <a:pt x="28" y="101"/>
                  <a:pt x="27" y="100"/>
                </a:cubicBezTo>
                <a:cubicBezTo>
                  <a:pt x="26" y="99"/>
                  <a:pt x="25" y="99"/>
                  <a:pt x="24" y="100"/>
                </a:cubicBezTo>
                <a:close/>
                <a:moveTo>
                  <a:pt x="103" y="27"/>
                </a:moveTo>
                <a:cubicBezTo>
                  <a:pt x="109" y="22"/>
                  <a:pt x="109" y="22"/>
                  <a:pt x="109" y="22"/>
                </a:cubicBezTo>
                <a:cubicBezTo>
                  <a:pt x="110" y="21"/>
                  <a:pt x="110" y="19"/>
                  <a:pt x="109" y="18"/>
                </a:cubicBezTo>
                <a:cubicBezTo>
                  <a:pt x="108" y="18"/>
                  <a:pt x="107" y="18"/>
                  <a:pt x="106" y="18"/>
                </a:cubicBezTo>
                <a:cubicBezTo>
                  <a:pt x="100" y="24"/>
                  <a:pt x="100" y="24"/>
                  <a:pt x="100" y="24"/>
                </a:cubicBezTo>
                <a:cubicBezTo>
                  <a:pt x="99" y="25"/>
                  <a:pt x="99" y="26"/>
                  <a:pt x="100" y="27"/>
                </a:cubicBezTo>
                <a:cubicBezTo>
                  <a:pt x="101" y="28"/>
                  <a:pt x="103" y="28"/>
                  <a:pt x="103" y="27"/>
                </a:cubicBezTo>
                <a:close/>
                <a:moveTo>
                  <a:pt x="64" y="12"/>
                </a:moveTo>
                <a:cubicBezTo>
                  <a:pt x="65" y="12"/>
                  <a:pt x="66" y="11"/>
                  <a:pt x="66" y="10"/>
                </a:cubicBezTo>
                <a:cubicBezTo>
                  <a:pt x="66" y="2"/>
                  <a:pt x="66" y="2"/>
                  <a:pt x="66" y="2"/>
                </a:cubicBezTo>
                <a:cubicBezTo>
                  <a:pt x="66" y="1"/>
                  <a:pt x="65" y="0"/>
                  <a:pt x="64" y="0"/>
                </a:cubicBezTo>
                <a:cubicBezTo>
                  <a:pt x="62" y="0"/>
                  <a:pt x="61" y="1"/>
                  <a:pt x="61" y="2"/>
                </a:cubicBezTo>
                <a:cubicBezTo>
                  <a:pt x="61" y="10"/>
                  <a:pt x="61" y="10"/>
                  <a:pt x="61" y="10"/>
                </a:cubicBezTo>
                <a:cubicBezTo>
                  <a:pt x="61" y="11"/>
                  <a:pt x="62" y="12"/>
                  <a:pt x="64" y="12"/>
                </a:cubicBezTo>
                <a:close/>
                <a:moveTo>
                  <a:pt x="103" y="100"/>
                </a:moveTo>
                <a:cubicBezTo>
                  <a:pt x="103" y="99"/>
                  <a:pt x="101" y="99"/>
                  <a:pt x="100" y="100"/>
                </a:cubicBezTo>
                <a:cubicBezTo>
                  <a:pt x="99" y="101"/>
                  <a:pt x="99" y="103"/>
                  <a:pt x="100" y="103"/>
                </a:cubicBezTo>
                <a:cubicBezTo>
                  <a:pt x="106" y="109"/>
                  <a:pt x="106" y="109"/>
                  <a:pt x="106" y="109"/>
                </a:cubicBezTo>
                <a:cubicBezTo>
                  <a:pt x="107" y="110"/>
                  <a:pt x="108" y="110"/>
                  <a:pt x="109" y="109"/>
                </a:cubicBezTo>
                <a:cubicBezTo>
                  <a:pt x="110" y="108"/>
                  <a:pt x="110" y="107"/>
                  <a:pt x="109" y="106"/>
                </a:cubicBezTo>
                <a:lnTo>
                  <a:pt x="103" y="100"/>
                </a:lnTo>
                <a:close/>
                <a:moveTo>
                  <a:pt x="24" y="27"/>
                </a:moveTo>
                <a:cubicBezTo>
                  <a:pt x="25" y="28"/>
                  <a:pt x="26" y="28"/>
                  <a:pt x="27" y="27"/>
                </a:cubicBezTo>
                <a:cubicBezTo>
                  <a:pt x="28" y="26"/>
                  <a:pt x="28" y="25"/>
                  <a:pt x="27" y="24"/>
                </a:cubicBezTo>
                <a:cubicBezTo>
                  <a:pt x="22" y="18"/>
                  <a:pt x="22" y="18"/>
                  <a:pt x="22" y="18"/>
                </a:cubicBezTo>
                <a:cubicBezTo>
                  <a:pt x="21" y="18"/>
                  <a:pt x="19" y="18"/>
                  <a:pt x="18" y="18"/>
                </a:cubicBezTo>
                <a:cubicBezTo>
                  <a:pt x="18" y="19"/>
                  <a:pt x="18" y="21"/>
                  <a:pt x="18" y="22"/>
                </a:cubicBezTo>
                <a:lnTo>
                  <a:pt x="24" y="27"/>
                </a:lnTo>
                <a:close/>
                <a:moveTo>
                  <a:pt x="69" y="17"/>
                </a:moveTo>
                <a:cubicBezTo>
                  <a:pt x="68" y="17"/>
                  <a:pt x="67" y="18"/>
                  <a:pt x="67" y="19"/>
                </a:cubicBezTo>
                <a:cubicBezTo>
                  <a:pt x="67" y="20"/>
                  <a:pt x="68" y="21"/>
                  <a:pt x="69" y="21"/>
                </a:cubicBezTo>
                <a:cubicBezTo>
                  <a:pt x="88" y="24"/>
                  <a:pt x="104" y="39"/>
                  <a:pt x="106" y="59"/>
                </a:cubicBezTo>
                <a:cubicBezTo>
                  <a:pt x="106" y="60"/>
                  <a:pt x="107" y="61"/>
                  <a:pt x="108" y="61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10" y="60"/>
                  <a:pt x="111" y="59"/>
                  <a:pt x="110" y="58"/>
                </a:cubicBezTo>
                <a:cubicBezTo>
                  <a:pt x="108" y="36"/>
                  <a:pt x="91" y="19"/>
                  <a:pt x="69" y="17"/>
                </a:cubicBezTo>
                <a:close/>
                <a:moveTo>
                  <a:pt x="108" y="67"/>
                </a:moveTo>
                <a:cubicBezTo>
                  <a:pt x="107" y="67"/>
                  <a:pt x="106" y="68"/>
                  <a:pt x="106" y="69"/>
                </a:cubicBezTo>
                <a:cubicBezTo>
                  <a:pt x="104" y="82"/>
                  <a:pt x="97" y="93"/>
                  <a:pt x="86" y="99"/>
                </a:cubicBezTo>
                <a:cubicBezTo>
                  <a:pt x="82" y="102"/>
                  <a:pt x="79" y="107"/>
                  <a:pt x="79" y="113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49" y="123"/>
                  <a:pt x="49" y="123"/>
                  <a:pt x="49" y="123"/>
                </a:cubicBezTo>
                <a:cubicBezTo>
                  <a:pt x="49" y="113"/>
                  <a:pt x="49" y="113"/>
                  <a:pt x="49" y="113"/>
                </a:cubicBezTo>
                <a:cubicBezTo>
                  <a:pt x="49" y="107"/>
                  <a:pt x="46" y="102"/>
                  <a:pt x="41" y="100"/>
                </a:cubicBezTo>
                <a:cubicBezTo>
                  <a:pt x="29" y="92"/>
                  <a:pt x="21" y="78"/>
                  <a:pt x="21" y="64"/>
                </a:cubicBezTo>
                <a:cubicBezTo>
                  <a:pt x="21" y="42"/>
                  <a:pt x="37" y="24"/>
                  <a:pt x="59" y="21"/>
                </a:cubicBezTo>
                <a:cubicBezTo>
                  <a:pt x="60" y="21"/>
                  <a:pt x="61" y="20"/>
                  <a:pt x="61" y="19"/>
                </a:cubicBezTo>
                <a:cubicBezTo>
                  <a:pt x="60" y="18"/>
                  <a:pt x="59" y="17"/>
                  <a:pt x="58" y="17"/>
                </a:cubicBezTo>
                <a:cubicBezTo>
                  <a:pt x="34" y="20"/>
                  <a:pt x="17" y="40"/>
                  <a:pt x="17" y="64"/>
                </a:cubicBezTo>
                <a:cubicBezTo>
                  <a:pt x="17" y="72"/>
                  <a:pt x="19" y="80"/>
                  <a:pt x="23" y="87"/>
                </a:cubicBezTo>
                <a:cubicBezTo>
                  <a:pt x="27" y="94"/>
                  <a:pt x="32" y="99"/>
                  <a:pt x="39" y="104"/>
                </a:cubicBezTo>
                <a:cubicBezTo>
                  <a:pt x="42" y="105"/>
                  <a:pt x="44" y="109"/>
                  <a:pt x="44" y="113"/>
                </a:cubicBezTo>
                <a:cubicBezTo>
                  <a:pt x="44" y="123"/>
                  <a:pt x="44" y="123"/>
                  <a:pt x="44" y="123"/>
                </a:cubicBezTo>
                <a:cubicBezTo>
                  <a:pt x="42" y="124"/>
                  <a:pt x="40" y="126"/>
                  <a:pt x="40" y="129"/>
                </a:cubicBezTo>
                <a:cubicBezTo>
                  <a:pt x="40" y="132"/>
                  <a:pt x="40" y="132"/>
                  <a:pt x="40" y="132"/>
                </a:cubicBezTo>
                <a:cubicBezTo>
                  <a:pt x="40" y="133"/>
                  <a:pt x="40" y="135"/>
                  <a:pt x="41" y="136"/>
                </a:cubicBezTo>
                <a:cubicBezTo>
                  <a:pt x="40" y="137"/>
                  <a:pt x="40" y="138"/>
                  <a:pt x="40" y="139"/>
                </a:cubicBezTo>
                <a:cubicBezTo>
                  <a:pt x="40" y="143"/>
                  <a:pt x="40" y="143"/>
                  <a:pt x="40" y="143"/>
                </a:cubicBezTo>
                <a:cubicBezTo>
                  <a:pt x="40" y="146"/>
                  <a:pt x="43" y="149"/>
                  <a:pt x="46" y="149"/>
                </a:cubicBezTo>
                <a:cubicBezTo>
                  <a:pt x="53" y="149"/>
                  <a:pt x="53" y="149"/>
                  <a:pt x="53" y="149"/>
                </a:cubicBezTo>
                <a:cubicBezTo>
                  <a:pt x="53" y="154"/>
                  <a:pt x="53" y="154"/>
                  <a:pt x="53" y="154"/>
                </a:cubicBezTo>
                <a:cubicBezTo>
                  <a:pt x="53" y="157"/>
                  <a:pt x="56" y="160"/>
                  <a:pt x="59" y="160"/>
                </a:cubicBezTo>
                <a:cubicBezTo>
                  <a:pt x="69" y="160"/>
                  <a:pt x="69" y="160"/>
                  <a:pt x="69" y="160"/>
                </a:cubicBezTo>
                <a:cubicBezTo>
                  <a:pt x="72" y="160"/>
                  <a:pt x="74" y="157"/>
                  <a:pt x="74" y="154"/>
                </a:cubicBezTo>
                <a:cubicBezTo>
                  <a:pt x="74" y="149"/>
                  <a:pt x="74" y="149"/>
                  <a:pt x="74" y="149"/>
                </a:cubicBezTo>
                <a:cubicBezTo>
                  <a:pt x="81" y="149"/>
                  <a:pt x="81" y="149"/>
                  <a:pt x="81" y="149"/>
                </a:cubicBezTo>
                <a:cubicBezTo>
                  <a:pt x="85" y="149"/>
                  <a:pt x="88" y="146"/>
                  <a:pt x="88" y="143"/>
                </a:cubicBezTo>
                <a:cubicBezTo>
                  <a:pt x="88" y="139"/>
                  <a:pt x="88" y="139"/>
                  <a:pt x="88" y="139"/>
                </a:cubicBezTo>
                <a:cubicBezTo>
                  <a:pt x="88" y="138"/>
                  <a:pt x="87" y="137"/>
                  <a:pt x="86" y="136"/>
                </a:cubicBezTo>
                <a:cubicBezTo>
                  <a:pt x="87" y="135"/>
                  <a:pt x="88" y="133"/>
                  <a:pt x="88" y="132"/>
                </a:cubicBezTo>
                <a:cubicBezTo>
                  <a:pt x="88" y="129"/>
                  <a:pt x="88" y="129"/>
                  <a:pt x="88" y="129"/>
                </a:cubicBezTo>
                <a:cubicBezTo>
                  <a:pt x="88" y="126"/>
                  <a:pt x="86" y="124"/>
                  <a:pt x="83" y="123"/>
                </a:cubicBezTo>
                <a:cubicBezTo>
                  <a:pt x="83" y="113"/>
                  <a:pt x="83" y="113"/>
                  <a:pt x="83" y="113"/>
                </a:cubicBezTo>
                <a:cubicBezTo>
                  <a:pt x="83" y="109"/>
                  <a:pt x="85" y="105"/>
                  <a:pt x="89" y="103"/>
                </a:cubicBezTo>
                <a:cubicBezTo>
                  <a:pt x="101" y="96"/>
                  <a:pt x="109" y="83"/>
                  <a:pt x="110" y="69"/>
                </a:cubicBezTo>
                <a:cubicBezTo>
                  <a:pt x="111" y="68"/>
                  <a:pt x="110" y="67"/>
                  <a:pt x="108" y="67"/>
                </a:cubicBezTo>
                <a:close/>
                <a:moveTo>
                  <a:pt x="69" y="154"/>
                </a:moveTo>
                <a:cubicBezTo>
                  <a:pt x="69" y="155"/>
                  <a:pt x="69" y="155"/>
                  <a:pt x="69" y="155"/>
                </a:cubicBezTo>
                <a:cubicBezTo>
                  <a:pt x="59" y="155"/>
                  <a:pt x="59" y="155"/>
                  <a:pt x="59" y="155"/>
                </a:cubicBezTo>
                <a:cubicBezTo>
                  <a:pt x="58" y="155"/>
                  <a:pt x="58" y="155"/>
                  <a:pt x="58" y="154"/>
                </a:cubicBezTo>
                <a:cubicBezTo>
                  <a:pt x="58" y="149"/>
                  <a:pt x="58" y="149"/>
                  <a:pt x="58" y="149"/>
                </a:cubicBezTo>
                <a:cubicBezTo>
                  <a:pt x="69" y="149"/>
                  <a:pt x="69" y="149"/>
                  <a:pt x="69" y="149"/>
                </a:cubicBezTo>
                <a:lnTo>
                  <a:pt x="69" y="154"/>
                </a:lnTo>
                <a:close/>
                <a:moveTo>
                  <a:pt x="83" y="143"/>
                </a:moveTo>
                <a:cubicBezTo>
                  <a:pt x="83" y="144"/>
                  <a:pt x="82" y="144"/>
                  <a:pt x="81" y="144"/>
                </a:cubicBezTo>
                <a:cubicBezTo>
                  <a:pt x="77" y="144"/>
                  <a:pt x="50" y="144"/>
                  <a:pt x="46" y="144"/>
                </a:cubicBezTo>
                <a:cubicBezTo>
                  <a:pt x="45" y="144"/>
                  <a:pt x="45" y="144"/>
                  <a:pt x="45" y="143"/>
                </a:cubicBezTo>
                <a:cubicBezTo>
                  <a:pt x="45" y="139"/>
                  <a:pt x="45" y="139"/>
                  <a:pt x="45" y="139"/>
                </a:cubicBezTo>
                <a:cubicBezTo>
                  <a:pt x="45" y="139"/>
                  <a:pt x="45" y="138"/>
                  <a:pt x="46" y="138"/>
                </a:cubicBezTo>
                <a:cubicBezTo>
                  <a:pt x="81" y="138"/>
                  <a:pt x="81" y="138"/>
                  <a:pt x="81" y="138"/>
                </a:cubicBezTo>
                <a:cubicBezTo>
                  <a:pt x="82" y="138"/>
                  <a:pt x="83" y="139"/>
                  <a:pt x="83" y="139"/>
                </a:cubicBezTo>
                <a:lnTo>
                  <a:pt x="83" y="143"/>
                </a:lnTo>
                <a:close/>
                <a:moveTo>
                  <a:pt x="83" y="132"/>
                </a:moveTo>
                <a:cubicBezTo>
                  <a:pt x="83" y="133"/>
                  <a:pt x="82" y="133"/>
                  <a:pt x="81" y="133"/>
                </a:cubicBezTo>
                <a:cubicBezTo>
                  <a:pt x="46" y="133"/>
                  <a:pt x="46" y="133"/>
                  <a:pt x="46" y="133"/>
                </a:cubicBezTo>
                <a:cubicBezTo>
                  <a:pt x="45" y="133"/>
                  <a:pt x="45" y="133"/>
                  <a:pt x="45" y="132"/>
                </a:cubicBezTo>
                <a:cubicBezTo>
                  <a:pt x="45" y="129"/>
                  <a:pt x="45" y="129"/>
                  <a:pt x="45" y="129"/>
                </a:cubicBezTo>
                <a:cubicBezTo>
                  <a:pt x="45" y="128"/>
                  <a:pt x="45" y="127"/>
                  <a:pt x="46" y="127"/>
                </a:cubicBezTo>
                <a:cubicBezTo>
                  <a:pt x="81" y="127"/>
                  <a:pt x="81" y="127"/>
                  <a:pt x="81" y="127"/>
                </a:cubicBezTo>
                <a:cubicBezTo>
                  <a:pt x="82" y="127"/>
                  <a:pt x="83" y="128"/>
                  <a:pt x="83" y="129"/>
                </a:cubicBezTo>
                <a:lnTo>
                  <a:pt x="83" y="13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D6BE83C7-E512-D0C4-C8EF-805FE4E1691B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1373188"/>
            <a:ext cx="252413" cy="254000"/>
          </a:xfrm>
          <a:custGeom>
            <a:avLst/>
            <a:gdLst>
              <a:gd name="T0" fmla="*/ 99 w 160"/>
              <a:gd name="T1" fmla="*/ 108 h 160"/>
              <a:gd name="T2" fmla="*/ 144 w 160"/>
              <a:gd name="T3" fmla="*/ 0 h 160"/>
              <a:gd name="T4" fmla="*/ 0 w 160"/>
              <a:gd name="T5" fmla="*/ 111 h 160"/>
              <a:gd name="T6" fmla="*/ 64 w 160"/>
              <a:gd name="T7" fmla="*/ 141 h 160"/>
              <a:gd name="T8" fmla="*/ 45 w 160"/>
              <a:gd name="T9" fmla="*/ 157 h 160"/>
              <a:gd name="T10" fmla="*/ 114 w 160"/>
              <a:gd name="T11" fmla="*/ 157 h 160"/>
              <a:gd name="T12" fmla="*/ 95 w 160"/>
              <a:gd name="T13" fmla="*/ 127 h 160"/>
              <a:gd name="T14" fmla="*/ 160 w 160"/>
              <a:gd name="T15" fmla="*/ 15 h 160"/>
              <a:gd name="T16" fmla="*/ 107 w 160"/>
              <a:gd name="T17" fmla="*/ 153 h 160"/>
              <a:gd name="T18" fmla="*/ 61 w 160"/>
              <a:gd name="T19" fmla="*/ 147 h 160"/>
              <a:gd name="T20" fmla="*/ 70 w 160"/>
              <a:gd name="T21" fmla="*/ 127 h 160"/>
              <a:gd name="T22" fmla="*/ 70 w 160"/>
              <a:gd name="T23" fmla="*/ 141 h 160"/>
              <a:gd name="T24" fmla="*/ 15 w 160"/>
              <a:gd name="T25" fmla="*/ 120 h 160"/>
              <a:gd name="T26" fmla="*/ 154 w 160"/>
              <a:gd name="T27" fmla="*/ 102 h 160"/>
              <a:gd name="T28" fmla="*/ 36 w 160"/>
              <a:gd name="T29" fmla="*/ 30 h 160"/>
              <a:gd name="T30" fmla="*/ 45 w 160"/>
              <a:gd name="T31" fmla="*/ 52 h 160"/>
              <a:gd name="T32" fmla="*/ 39 w 160"/>
              <a:gd name="T33" fmla="*/ 52 h 160"/>
              <a:gd name="T34" fmla="*/ 33 w 160"/>
              <a:gd name="T35" fmla="*/ 95 h 160"/>
              <a:gd name="T36" fmla="*/ 33 w 160"/>
              <a:gd name="T37" fmla="*/ 52 h 160"/>
              <a:gd name="T38" fmla="*/ 74 w 160"/>
              <a:gd name="T39" fmla="*/ 95 h 160"/>
              <a:gd name="T40" fmla="*/ 74 w 160"/>
              <a:gd name="T41" fmla="*/ 83 h 160"/>
              <a:gd name="T42" fmla="*/ 84 w 160"/>
              <a:gd name="T43" fmla="*/ 63 h 160"/>
              <a:gd name="T44" fmla="*/ 80 w 160"/>
              <a:gd name="T45" fmla="*/ 58 h 160"/>
              <a:gd name="T46" fmla="*/ 88 w 160"/>
              <a:gd name="T47" fmla="*/ 44 h 160"/>
              <a:gd name="T48" fmla="*/ 133 w 160"/>
              <a:gd name="T49" fmla="*/ 39 h 160"/>
              <a:gd name="T50" fmla="*/ 127 w 160"/>
              <a:gd name="T51" fmla="*/ 52 h 160"/>
              <a:gd name="T52" fmla="*/ 133 w 160"/>
              <a:gd name="T53" fmla="*/ 64 h 160"/>
              <a:gd name="T54" fmla="*/ 130 w 160"/>
              <a:gd name="T55" fmla="*/ 70 h 160"/>
              <a:gd name="T56" fmla="*/ 130 w 160"/>
              <a:gd name="T57" fmla="*/ 83 h 160"/>
              <a:gd name="T58" fmla="*/ 133 w 160"/>
              <a:gd name="T59" fmla="*/ 89 h 160"/>
              <a:gd name="T60" fmla="*/ 114 w 160"/>
              <a:gd name="T61" fmla="*/ 27 h 160"/>
              <a:gd name="T62" fmla="*/ 130 w 160"/>
              <a:gd name="T63" fmla="*/ 33 h 160"/>
              <a:gd name="T64" fmla="*/ 154 w 160"/>
              <a:gd name="T65" fmla="*/ 95 h 160"/>
              <a:gd name="T66" fmla="*/ 136 w 160"/>
              <a:gd name="T67" fmla="*/ 20 h 160"/>
              <a:gd name="T68" fmla="*/ 108 w 160"/>
              <a:gd name="T69" fmla="*/ 95 h 160"/>
              <a:gd name="T70" fmla="*/ 90 w 160"/>
              <a:gd name="T71" fmla="*/ 61 h 160"/>
              <a:gd name="T72" fmla="*/ 80 w 160"/>
              <a:gd name="T73" fmla="*/ 20 h 160"/>
              <a:gd name="T74" fmla="*/ 70 w 160"/>
              <a:gd name="T75" fmla="*/ 60 h 160"/>
              <a:gd name="T76" fmla="*/ 52 w 160"/>
              <a:gd name="T77" fmla="*/ 95 h 160"/>
              <a:gd name="T78" fmla="*/ 51 w 160"/>
              <a:gd name="T79" fmla="*/ 47 h 160"/>
              <a:gd name="T80" fmla="*/ 33 w 160"/>
              <a:gd name="T81" fmla="*/ 22 h 160"/>
              <a:gd name="T82" fmla="*/ 20 w 160"/>
              <a:gd name="T83" fmla="*/ 48 h 160"/>
              <a:gd name="T84" fmla="*/ 6 w 160"/>
              <a:gd name="T85" fmla="*/ 15 h 160"/>
              <a:gd name="T86" fmla="*/ 154 w 160"/>
              <a:gd name="T87" fmla="*/ 15 h 160"/>
              <a:gd name="T88" fmla="*/ 86 w 160"/>
              <a:gd name="T89" fmla="*/ 114 h 160"/>
              <a:gd name="T90" fmla="*/ 67 w 160"/>
              <a:gd name="T91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99" y="114"/>
                </a:moveTo>
                <a:cubicBezTo>
                  <a:pt x="100" y="114"/>
                  <a:pt x="102" y="113"/>
                  <a:pt x="102" y="111"/>
                </a:cubicBezTo>
                <a:cubicBezTo>
                  <a:pt x="102" y="109"/>
                  <a:pt x="100" y="108"/>
                  <a:pt x="99" y="108"/>
                </a:cubicBezTo>
                <a:cubicBezTo>
                  <a:pt x="97" y="108"/>
                  <a:pt x="95" y="109"/>
                  <a:pt x="95" y="111"/>
                </a:cubicBezTo>
                <a:cubicBezTo>
                  <a:pt x="95" y="113"/>
                  <a:pt x="97" y="114"/>
                  <a:pt x="99" y="114"/>
                </a:cubicBezTo>
                <a:close/>
                <a:moveTo>
                  <a:pt x="144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20"/>
                  <a:pt x="7" y="127"/>
                  <a:pt x="15" y="127"/>
                </a:cubicBezTo>
                <a:cubicBezTo>
                  <a:pt x="64" y="127"/>
                  <a:pt x="64" y="127"/>
                  <a:pt x="64" y="127"/>
                </a:cubicBezTo>
                <a:cubicBezTo>
                  <a:pt x="64" y="141"/>
                  <a:pt x="64" y="141"/>
                  <a:pt x="64" y="141"/>
                </a:cubicBezTo>
                <a:cubicBezTo>
                  <a:pt x="61" y="141"/>
                  <a:pt x="61" y="141"/>
                  <a:pt x="61" y="141"/>
                </a:cubicBezTo>
                <a:cubicBezTo>
                  <a:pt x="57" y="141"/>
                  <a:pt x="53" y="143"/>
                  <a:pt x="50" y="146"/>
                </a:cubicBezTo>
                <a:cubicBezTo>
                  <a:pt x="47" y="148"/>
                  <a:pt x="45" y="152"/>
                  <a:pt x="45" y="157"/>
                </a:cubicBezTo>
                <a:cubicBezTo>
                  <a:pt x="45" y="158"/>
                  <a:pt x="47" y="160"/>
                  <a:pt x="49" y="160"/>
                </a:cubicBezTo>
                <a:cubicBezTo>
                  <a:pt x="111" y="160"/>
                  <a:pt x="111" y="160"/>
                  <a:pt x="111" y="160"/>
                </a:cubicBezTo>
                <a:cubicBezTo>
                  <a:pt x="113" y="160"/>
                  <a:pt x="114" y="158"/>
                  <a:pt x="114" y="157"/>
                </a:cubicBezTo>
                <a:cubicBezTo>
                  <a:pt x="114" y="148"/>
                  <a:pt x="107" y="141"/>
                  <a:pt x="99" y="141"/>
                </a:cubicBezTo>
                <a:cubicBezTo>
                  <a:pt x="95" y="141"/>
                  <a:pt x="95" y="141"/>
                  <a:pt x="95" y="141"/>
                </a:cubicBezTo>
                <a:cubicBezTo>
                  <a:pt x="95" y="127"/>
                  <a:pt x="95" y="127"/>
                  <a:pt x="95" y="127"/>
                </a:cubicBezTo>
                <a:cubicBezTo>
                  <a:pt x="144" y="127"/>
                  <a:pt x="144" y="127"/>
                  <a:pt x="144" y="127"/>
                </a:cubicBezTo>
                <a:cubicBezTo>
                  <a:pt x="153" y="127"/>
                  <a:pt x="160" y="120"/>
                  <a:pt x="160" y="111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7"/>
                  <a:pt x="153" y="0"/>
                  <a:pt x="144" y="0"/>
                </a:cubicBezTo>
                <a:close/>
                <a:moveTo>
                  <a:pt x="99" y="147"/>
                </a:moveTo>
                <a:cubicBezTo>
                  <a:pt x="103" y="147"/>
                  <a:pt x="106" y="150"/>
                  <a:pt x="107" y="153"/>
                </a:cubicBezTo>
                <a:cubicBezTo>
                  <a:pt x="52" y="153"/>
                  <a:pt x="52" y="153"/>
                  <a:pt x="52" y="153"/>
                </a:cubicBezTo>
                <a:cubicBezTo>
                  <a:pt x="53" y="152"/>
                  <a:pt x="53" y="151"/>
                  <a:pt x="54" y="150"/>
                </a:cubicBezTo>
                <a:cubicBezTo>
                  <a:pt x="56" y="148"/>
                  <a:pt x="59" y="147"/>
                  <a:pt x="61" y="147"/>
                </a:cubicBezTo>
                <a:lnTo>
                  <a:pt x="99" y="147"/>
                </a:lnTo>
                <a:close/>
                <a:moveTo>
                  <a:pt x="70" y="141"/>
                </a:moveTo>
                <a:cubicBezTo>
                  <a:pt x="70" y="127"/>
                  <a:pt x="70" y="127"/>
                  <a:pt x="70" y="127"/>
                </a:cubicBezTo>
                <a:cubicBezTo>
                  <a:pt x="89" y="127"/>
                  <a:pt x="89" y="127"/>
                  <a:pt x="89" y="127"/>
                </a:cubicBezTo>
                <a:cubicBezTo>
                  <a:pt x="89" y="141"/>
                  <a:pt x="89" y="141"/>
                  <a:pt x="89" y="141"/>
                </a:cubicBezTo>
                <a:lnTo>
                  <a:pt x="70" y="141"/>
                </a:lnTo>
                <a:close/>
                <a:moveTo>
                  <a:pt x="154" y="111"/>
                </a:moveTo>
                <a:cubicBezTo>
                  <a:pt x="154" y="116"/>
                  <a:pt x="149" y="120"/>
                  <a:pt x="144" y="120"/>
                </a:cubicBezTo>
                <a:cubicBezTo>
                  <a:pt x="15" y="120"/>
                  <a:pt x="15" y="120"/>
                  <a:pt x="15" y="120"/>
                </a:cubicBezTo>
                <a:cubicBezTo>
                  <a:pt x="10" y="120"/>
                  <a:pt x="6" y="116"/>
                  <a:pt x="6" y="111"/>
                </a:cubicBezTo>
                <a:cubicBezTo>
                  <a:pt x="6" y="102"/>
                  <a:pt x="6" y="102"/>
                  <a:pt x="6" y="102"/>
                </a:cubicBezTo>
                <a:cubicBezTo>
                  <a:pt x="154" y="102"/>
                  <a:pt x="154" y="102"/>
                  <a:pt x="154" y="102"/>
                </a:cubicBezTo>
                <a:lnTo>
                  <a:pt x="154" y="111"/>
                </a:lnTo>
                <a:close/>
                <a:moveTo>
                  <a:pt x="29" y="45"/>
                </a:moveTo>
                <a:cubicBezTo>
                  <a:pt x="36" y="30"/>
                  <a:pt x="36" y="30"/>
                  <a:pt x="36" y="30"/>
                </a:cubicBezTo>
                <a:cubicBezTo>
                  <a:pt x="43" y="45"/>
                  <a:pt x="43" y="45"/>
                  <a:pt x="43" y="45"/>
                </a:cubicBezTo>
                <a:lnTo>
                  <a:pt x="29" y="45"/>
                </a:lnTo>
                <a:close/>
                <a:moveTo>
                  <a:pt x="45" y="52"/>
                </a:moveTo>
                <a:cubicBezTo>
                  <a:pt x="45" y="95"/>
                  <a:pt x="45" y="95"/>
                  <a:pt x="45" y="95"/>
                </a:cubicBezTo>
                <a:cubicBezTo>
                  <a:pt x="39" y="95"/>
                  <a:pt x="39" y="95"/>
                  <a:pt x="39" y="95"/>
                </a:cubicBezTo>
                <a:cubicBezTo>
                  <a:pt x="39" y="52"/>
                  <a:pt x="39" y="52"/>
                  <a:pt x="39" y="52"/>
                </a:cubicBezTo>
                <a:lnTo>
                  <a:pt x="45" y="52"/>
                </a:lnTo>
                <a:close/>
                <a:moveTo>
                  <a:pt x="33" y="52"/>
                </a:moveTo>
                <a:cubicBezTo>
                  <a:pt x="33" y="95"/>
                  <a:pt x="33" y="95"/>
                  <a:pt x="33" y="95"/>
                </a:cubicBezTo>
                <a:cubicBezTo>
                  <a:pt x="27" y="95"/>
                  <a:pt x="27" y="95"/>
                  <a:pt x="27" y="95"/>
                </a:cubicBezTo>
                <a:cubicBezTo>
                  <a:pt x="27" y="52"/>
                  <a:pt x="27" y="52"/>
                  <a:pt x="27" y="52"/>
                </a:cubicBezTo>
                <a:lnTo>
                  <a:pt x="33" y="52"/>
                </a:lnTo>
                <a:close/>
                <a:moveTo>
                  <a:pt x="86" y="89"/>
                </a:moveTo>
                <a:cubicBezTo>
                  <a:pt x="86" y="91"/>
                  <a:pt x="86" y="93"/>
                  <a:pt x="86" y="95"/>
                </a:cubicBezTo>
                <a:cubicBezTo>
                  <a:pt x="74" y="95"/>
                  <a:pt x="74" y="95"/>
                  <a:pt x="74" y="95"/>
                </a:cubicBezTo>
                <a:cubicBezTo>
                  <a:pt x="74" y="93"/>
                  <a:pt x="74" y="91"/>
                  <a:pt x="74" y="89"/>
                </a:cubicBezTo>
                <a:lnTo>
                  <a:pt x="86" y="89"/>
                </a:lnTo>
                <a:close/>
                <a:moveTo>
                  <a:pt x="74" y="83"/>
                </a:moveTo>
                <a:cubicBezTo>
                  <a:pt x="75" y="74"/>
                  <a:pt x="75" y="67"/>
                  <a:pt x="76" y="63"/>
                </a:cubicBezTo>
                <a:cubicBezTo>
                  <a:pt x="77" y="64"/>
                  <a:pt x="79" y="64"/>
                  <a:pt x="80" y="64"/>
                </a:cubicBezTo>
                <a:cubicBezTo>
                  <a:pt x="81" y="64"/>
                  <a:pt x="83" y="64"/>
                  <a:pt x="84" y="63"/>
                </a:cubicBezTo>
                <a:cubicBezTo>
                  <a:pt x="84" y="67"/>
                  <a:pt x="85" y="74"/>
                  <a:pt x="86" y="83"/>
                </a:cubicBezTo>
                <a:lnTo>
                  <a:pt x="74" y="83"/>
                </a:lnTo>
                <a:close/>
                <a:moveTo>
                  <a:pt x="80" y="58"/>
                </a:moveTo>
                <a:cubicBezTo>
                  <a:pt x="73" y="58"/>
                  <a:pt x="69" y="50"/>
                  <a:pt x="72" y="44"/>
                </a:cubicBezTo>
                <a:cubicBezTo>
                  <a:pt x="80" y="29"/>
                  <a:pt x="80" y="29"/>
                  <a:pt x="80" y="29"/>
                </a:cubicBezTo>
                <a:cubicBezTo>
                  <a:pt x="88" y="44"/>
                  <a:pt x="88" y="44"/>
                  <a:pt x="88" y="44"/>
                </a:cubicBezTo>
                <a:cubicBezTo>
                  <a:pt x="92" y="50"/>
                  <a:pt x="88" y="58"/>
                  <a:pt x="80" y="58"/>
                </a:cubicBezTo>
                <a:close/>
                <a:moveTo>
                  <a:pt x="130" y="39"/>
                </a:moveTo>
                <a:cubicBezTo>
                  <a:pt x="133" y="39"/>
                  <a:pt x="133" y="39"/>
                  <a:pt x="133" y="39"/>
                </a:cubicBezTo>
                <a:cubicBezTo>
                  <a:pt x="133" y="48"/>
                  <a:pt x="133" y="48"/>
                  <a:pt x="133" y="48"/>
                </a:cubicBezTo>
                <a:cubicBezTo>
                  <a:pt x="130" y="48"/>
                  <a:pt x="130" y="48"/>
                  <a:pt x="130" y="48"/>
                </a:cubicBezTo>
                <a:cubicBezTo>
                  <a:pt x="128" y="48"/>
                  <a:pt x="127" y="50"/>
                  <a:pt x="127" y="52"/>
                </a:cubicBezTo>
                <a:cubicBezTo>
                  <a:pt x="127" y="53"/>
                  <a:pt x="128" y="55"/>
                  <a:pt x="130" y="55"/>
                </a:cubicBezTo>
                <a:cubicBezTo>
                  <a:pt x="133" y="55"/>
                  <a:pt x="133" y="55"/>
                  <a:pt x="133" y="55"/>
                </a:cubicBezTo>
                <a:cubicBezTo>
                  <a:pt x="133" y="64"/>
                  <a:pt x="133" y="64"/>
                  <a:pt x="133" y="64"/>
                </a:cubicBezTo>
                <a:cubicBezTo>
                  <a:pt x="130" y="64"/>
                  <a:pt x="130" y="64"/>
                  <a:pt x="130" y="64"/>
                </a:cubicBezTo>
                <a:cubicBezTo>
                  <a:pt x="128" y="64"/>
                  <a:pt x="127" y="65"/>
                  <a:pt x="127" y="67"/>
                </a:cubicBezTo>
                <a:cubicBezTo>
                  <a:pt x="127" y="69"/>
                  <a:pt x="128" y="70"/>
                  <a:pt x="130" y="70"/>
                </a:cubicBezTo>
                <a:cubicBezTo>
                  <a:pt x="133" y="70"/>
                  <a:pt x="133" y="70"/>
                  <a:pt x="133" y="70"/>
                </a:cubicBezTo>
                <a:cubicBezTo>
                  <a:pt x="133" y="83"/>
                  <a:pt x="133" y="83"/>
                  <a:pt x="133" y="83"/>
                </a:cubicBezTo>
                <a:cubicBezTo>
                  <a:pt x="130" y="83"/>
                  <a:pt x="130" y="83"/>
                  <a:pt x="130" y="83"/>
                </a:cubicBezTo>
                <a:cubicBezTo>
                  <a:pt x="128" y="83"/>
                  <a:pt x="127" y="84"/>
                  <a:pt x="127" y="86"/>
                </a:cubicBezTo>
                <a:cubicBezTo>
                  <a:pt x="127" y="88"/>
                  <a:pt x="128" y="89"/>
                  <a:pt x="130" y="89"/>
                </a:cubicBezTo>
                <a:cubicBezTo>
                  <a:pt x="133" y="89"/>
                  <a:pt x="133" y="89"/>
                  <a:pt x="133" y="89"/>
                </a:cubicBezTo>
                <a:cubicBezTo>
                  <a:pt x="133" y="95"/>
                  <a:pt x="133" y="95"/>
                  <a:pt x="133" y="95"/>
                </a:cubicBezTo>
                <a:cubicBezTo>
                  <a:pt x="114" y="95"/>
                  <a:pt x="114" y="95"/>
                  <a:pt x="114" y="95"/>
                </a:cubicBezTo>
                <a:cubicBezTo>
                  <a:pt x="114" y="27"/>
                  <a:pt x="114" y="27"/>
                  <a:pt x="114" y="27"/>
                </a:cubicBezTo>
                <a:cubicBezTo>
                  <a:pt x="133" y="27"/>
                  <a:pt x="133" y="27"/>
                  <a:pt x="133" y="27"/>
                </a:cubicBezTo>
                <a:cubicBezTo>
                  <a:pt x="133" y="33"/>
                  <a:pt x="133" y="33"/>
                  <a:pt x="133" y="33"/>
                </a:cubicBezTo>
                <a:cubicBezTo>
                  <a:pt x="130" y="33"/>
                  <a:pt x="130" y="33"/>
                  <a:pt x="130" y="33"/>
                </a:cubicBezTo>
                <a:cubicBezTo>
                  <a:pt x="128" y="33"/>
                  <a:pt x="127" y="34"/>
                  <a:pt x="127" y="36"/>
                </a:cubicBezTo>
                <a:cubicBezTo>
                  <a:pt x="127" y="38"/>
                  <a:pt x="128" y="39"/>
                  <a:pt x="130" y="39"/>
                </a:cubicBezTo>
                <a:close/>
                <a:moveTo>
                  <a:pt x="154" y="95"/>
                </a:moveTo>
                <a:cubicBezTo>
                  <a:pt x="139" y="95"/>
                  <a:pt x="139" y="95"/>
                  <a:pt x="139" y="95"/>
                </a:cubicBezTo>
                <a:cubicBezTo>
                  <a:pt x="139" y="23"/>
                  <a:pt x="139" y="23"/>
                  <a:pt x="139" y="23"/>
                </a:cubicBezTo>
                <a:cubicBezTo>
                  <a:pt x="139" y="22"/>
                  <a:pt x="138" y="20"/>
                  <a:pt x="136" y="20"/>
                </a:cubicBezTo>
                <a:cubicBezTo>
                  <a:pt x="111" y="20"/>
                  <a:pt x="111" y="20"/>
                  <a:pt x="111" y="20"/>
                </a:cubicBezTo>
                <a:cubicBezTo>
                  <a:pt x="109" y="20"/>
                  <a:pt x="108" y="22"/>
                  <a:pt x="108" y="23"/>
                </a:cubicBezTo>
                <a:cubicBezTo>
                  <a:pt x="108" y="95"/>
                  <a:pt x="108" y="95"/>
                  <a:pt x="108" y="95"/>
                </a:cubicBezTo>
                <a:cubicBezTo>
                  <a:pt x="92" y="95"/>
                  <a:pt x="92" y="95"/>
                  <a:pt x="92" y="95"/>
                </a:cubicBezTo>
                <a:cubicBezTo>
                  <a:pt x="92" y="92"/>
                  <a:pt x="92" y="89"/>
                  <a:pt x="92" y="86"/>
                </a:cubicBezTo>
                <a:cubicBezTo>
                  <a:pt x="91" y="73"/>
                  <a:pt x="90" y="65"/>
                  <a:pt x="90" y="61"/>
                </a:cubicBezTo>
                <a:cubicBezTo>
                  <a:pt x="96" y="56"/>
                  <a:pt x="98" y="47"/>
                  <a:pt x="94" y="40"/>
                </a:cubicBezTo>
                <a:cubicBezTo>
                  <a:pt x="83" y="22"/>
                  <a:pt x="83" y="22"/>
                  <a:pt x="83" y="22"/>
                </a:cubicBezTo>
                <a:cubicBezTo>
                  <a:pt x="82" y="21"/>
                  <a:pt x="81" y="20"/>
                  <a:pt x="80" y="20"/>
                </a:cubicBezTo>
                <a:cubicBezTo>
                  <a:pt x="79" y="20"/>
                  <a:pt x="78" y="21"/>
                  <a:pt x="78" y="22"/>
                </a:cubicBezTo>
                <a:cubicBezTo>
                  <a:pt x="67" y="40"/>
                  <a:pt x="67" y="40"/>
                  <a:pt x="67" y="40"/>
                </a:cubicBezTo>
                <a:cubicBezTo>
                  <a:pt x="63" y="47"/>
                  <a:pt x="64" y="55"/>
                  <a:pt x="70" y="60"/>
                </a:cubicBezTo>
                <a:cubicBezTo>
                  <a:pt x="70" y="64"/>
                  <a:pt x="68" y="73"/>
                  <a:pt x="68" y="86"/>
                </a:cubicBezTo>
                <a:cubicBezTo>
                  <a:pt x="67" y="89"/>
                  <a:pt x="67" y="92"/>
                  <a:pt x="67" y="95"/>
                </a:cubicBezTo>
                <a:cubicBezTo>
                  <a:pt x="52" y="95"/>
                  <a:pt x="52" y="95"/>
                  <a:pt x="52" y="95"/>
                </a:cubicBezTo>
                <a:cubicBezTo>
                  <a:pt x="52" y="48"/>
                  <a:pt x="52" y="48"/>
                  <a:pt x="52" y="48"/>
                </a:cubicBezTo>
                <a:cubicBezTo>
                  <a:pt x="52" y="48"/>
                  <a:pt x="52" y="48"/>
                  <a:pt x="51" y="47"/>
                </a:cubicBezTo>
                <a:cubicBezTo>
                  <a:pt x="51" y="47"/>
                  <a:pt x="51" y="47"/>
                  <a:pt x="51" y="47"/>
                </a:cubicBezTo>
                <a:cubicBezTo>
                  <a:pt x="39" y="22"/>
                  <a:pt x="39" y="22"/>
                  <a:pt x="39" y="22"/>
                </a:cubicBezTo>
                <a:cubicBezTo>
                  <a:pt x="38" y="21"/>
                  <a:pt x="37" y="20"/>
                  <a:pt x="36" y="20"/>
                </a:cubicBezTo>
                <a:cubicBezTo>
                  <a:pt x="35" y="20"/>
                  <a:pt x="34" y="21"/>
                  <a:pt x="33" y="22"/>
                </a:cubicBezTo>
                <a:cubicBezTo>
                  <a:pt x="21" y="47"/>
                  <a:pt x="21" y="47"/>
                  <a:pt x="21" y="47"/>
                </a:cubicBezTo>
                <a:cubicBezTo>
                  <a:pt x="21" y="47"/>
                  <a:pt x="21" y="47"/>
                  <a:pt x="21" y="47"/>
                </a:cubicBezTo>
                <a:cubicBezTo>
                  <a:pt x="21" y="48"/>
                  <a:pt x="20" y="48"/>
                  <a:pt x="20" y="48"/>
                </a:cubicBezTo>
                <a:cubicBezTo>
                  <a:pt x="20" y="95"/>
                  <a:pt x="20" y="95"/>
                  <a:pt x="20" y="95"/>
                </a:cubicBezTo>
                <a:cubicBezTo>
                  <a:pt x="6" y="95"/>
                  <a:pt x="6" y="95"/>
                  <a:pt x="6" y="95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0"/>
                  <a:pt x="10" y="6"/>
                  <a:pt x="15" y="6"/>
                </a:cubicBezTo>
                <a:cubicBezTo>
                  <a:pt x="144" y="6"/>
                  <a:pt x="144" y="6"/>
                  <a:pt x="144" y="6"/>
                </a:cubicBezTo>
                <a:cubicBezTo>
                  <a:pt x="149" y="6"/>
                  <a:pt x="154" y="10"/>
                  <a:pt x="154" y="15"/>
                </a:cubicBezTo>
                <a:lnTo>
                  <a:pt x="154" y="95"/>
                </a:lnTo>
                <a:close/>
                <a:moveTo>
                  <a:pt x="67" y="114"/>
                </a:moveTo>
                <a:cubicBezTo>
                  <a:pt x="86" y="114"/>
                  <a:pt x="86" y="114"/>
                  <a:pt x="86" y="114"/>
                </a:cubicBezTo>
                <a:cubicBezTo>
                  <a:pt x="88" y="114"/>
                  <a:pt x="89" y="113"/>
                  <a:pt x="89" y="111"/>
                </a:cubicBezTo>
                <a:cubicBezTo>
                  <a:pt x="89" y="109"/>
                  <a:pt x="88" y="108"/>
                  <a:pt x="86" y="108"/>
                </a:cubicBezTo>
                <a:cubicBezTo>
                  <a:pt x="67" y="108"/>
                  <a:pt x="67" y="108"/>
                  <a:pt x="67" y="108"/>
                </a:cubicBezTo>
                <a:cubicBezTo>
                  <a:pt x="66" y="108"/>
                  <a:pt x="64" y="109"/>
                  <a:pt x="64" y="111"/>
                </a:cubicBezTo>
                <a:cubicBezTo>
                  <a:pt x="64" y="113"/>
                  <a:pt x="66" y="114"/>
                  <a:pt x="67" y="1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831D08EB-4AEF-6D3E-E397-74A9AFFEA4C7}"/>
              </a:ext>
            </a:extLst>
          </p:cNvPr>
          <p:cNvSpPr>
            <a:spLocks noEditPoints="1"/>
          </p:cNvSpPr>
          <p:nvPr/>
        </p:nvSpPr>
        <p:spPr bwMode="auto">
          <a:xfrm>
            <a:off x="3506788" y="1920875"/>
            <a:ext cx="220663" cy="255588"/>
          </a:xfrm>
          <a:custGeom>
            <a:avLst/>
            <a:gdLst>
              <a:gd name="T0" fmla="*/ 31 w 139"/>
              <a:gd name="T1" fmla="*/ 61 h 161"/>
              <a:gd name="T2" fmla="*/ 44 w 139"/>
              <a:gd name="T3" fmla="*/ 92 h 161"/>
              <a:gd name="T4" fmla="*/ 77 w 139"/>
              <a:gd name="T5" fmla="*/ 97 h 161"/>
              <a:gd name="T6" fmla="*/ 54 w 139"/>
              <a:gd name="T7" fmla="*/ 19 h 161"/>
              <a:gd name="T8" fmla="*/ 54 w 139"/>
              <a:gd name="T9" fmla="*/ 40 h 161"/>
              <a:gd name="T10" fmla="*/ 59 w 139"/>
              <a:gd name="T11" fmla="*/ 30 h 161"/>
              <a:gd name="T12" fmla="*/ 72 w 139"/>
              <a:gd name="T13" fmla="*/ 25 h 161"/>
              <a:gd name="T14" fmla="*/ 64 w 139"/>
              <a:gd name="T15" fmla="*/ 92 h 161"/>
              <a:gd name="T16" fmla="*/ 54 w 139"/>
              <a:gd name="T17" fmla="*/ 86 h 161"/>
              <a:gd name="T18" fmla="*/ 49 w 139"/>
              <a:gd name="T19" fmla="*/ 68 h 161"/>
              <a:gd name="T20" fmla="*/ 41 w 139"/>
              <a:gd name="T21" fmla="*/ 66 h 161"/>
              <a:gd name="T22" fmla="*/ 41 w 139"/>
              <a:gd name="T23" fmla="*/ 55 h 161"/>
              <a:gd name="T24" fmla="*/ 49 w 139"/>
              <a:gd name="T25" fmla="*/ 53 h 161"/>
              <a:gd name="T26" fmla="*/ 102 w 139"/>
              <a:gd name="T27" fmla="*/ 20 h 161"/>
              <a:gd name="T28" fmla="*/ 93 w 139"/>
              <a:gd name="T29" fmla="*/ 107 h 161"/>
              <a:gd name="T30" fmla="*/ 115 w 139"/>
              <a:gd name="T31" fmla="*/ 88 h 161"/>
              <a:gd name="T32" fmla="*/ 122 w 139"/>
              <a:gd name="T33" fmla="*/ 51 h 161"/>
              <a:gd name="T34" fmla="*/ 106 w 139"/>
              <a:gd name="T35" fmla="*/ 19 h 161"/>
              <a:gd name="T36" fmla="*/ 98 w 139"/>
              <a:gd name="T37" fmla="*/ 45 h 161"/>
              <a:gd name="T38" fmla="*/ 124 w 139"/>
              <a:gd name="T39" fmla="*/ 61 h 161"/>
              <a:gd name="T40" fmla="*/ 98 w 139"/>
              <a:gd name="T41" fmla="*/ 76 h 161"/>
              <a:gd name="T42" fmla="*/ 112 w 139"/>
              <a:gd name="T43" fmla="*/ 84 h 161"/>
              <a:gd name="T44" fmla="*/ 106 w 139"/>
              <a:gd name="T45" fmla="*/ 97 h 161"/>
              <a:gd name="T46" fmla="*/ 93 w 139"/>
              <a:gd name="T47" fmla="*/ 102 h 161"/>
              <a:gd name="T48" fmla="*/ 98 w 139"/>
              <a:gd name="T49" fmla="*/ 23 h 161"/>
              <a:gd name="T50" fmla="*/ 111 w 139"/>
              <a:gd name="T51" fmla="*/ 30 h 161"/>
              <a:gd name="T52" fmla="*/ 119 w 139"/>
              <a:gd name="T53" fmla="*/ 45 h 161"/>
              <a:gd name="T54" fmla="*/ 117 w 139"/>
              <a:gd name="T55" fmla="*/ 21 h 161"/>
              <a:gd name="T56" fmla="*/ 62 w 139"/>
              <a:gd name="T57" fmla="*/ 120 h 161"/>
              <a:gd name="T58" fmla="*/ 47 w 139"/>
              <a:gd name="T59" fmla="*/ 110 h 161"/>
              <a:gd name="T60" fmla="*/ 58 w 139"/>
              <a:gd name="T61" fmla="*/ 125 h 161"/>
              <a:gd name="T62" fmla="*/ 59 w 139"/>
              <a:gd name="T63" fmla="*/ 136 h 161"/>
              <a:gd name="T64" fmla="*/ 80 w 139"/>
              <a:gd name="T65" fmla="*/ 161 h 161"/>
              <a:gd name="T66" fmla="*/ 101 w 139"/>
              <a:gd name="T67" fmla="*/ 136 h 161"/>
              <a:gd name="T68" fmla="*/ 102 w 139"/>
              <a:gd name="T69" fmla="*/ 125 h 161"/>
              <a:gd name="T70" fmla="*/ 113 w 139"/>
              <a:gd name="T71" fmla="*/ 110 h 161"/>
              <a:gd name="T72" fmla="*/ 70 w 139"/>
              <a:gd name="T73" fmla="*/ 146 h 161"/>
              <a:gd name="T74" fmla="*/ 64 w 139"/>
              <a:gd name="T75" fmla="*/ 141 h 161"/>
              <a:gd name="T76" fmla="*/ 96 w 139"/>
              <a:gd name="T77" fmla="*/ 130 h 161"/>
              <a:gd name="T78" fmla="*/ 96 w 139"/>
              <a:gd name="T79" fmla="*/ 130 h 161"/>
              <a:gd name="T80" fmla="*/ 33 w 139"/>
              <a:gd name="T81" fmla="*/ 30 h 161"/>
              <a:gd name="T82" fmla="*/ 33 w 139"/>
              <a:gd name="T83" fmla="*/ 4 h 161"/>
              <a:gd name="T84" fmla="*/ 15 w 139"/>
              <a:gd name="T85" fmla="*/ 17 h 161"/>
              <a:gd name="T86" fmla="*/ 31 w 139"/>
              <a:gd name="T87" fmla="*/ 21 h 161"/>
              <a:gd name="T88" fmla="*/ 31 w 139"/>
              <a:gd name="T89" fmla="*/ 43 h 161"/>
              <a:gd name="T90" fmla="*/ 13 w 139"/>
              <a:gd name="T91" fmla="*/ 30 h 161"/>
              <a:gd name="T92" fmla="*/ 13 w 139"/>
              <a:gd name="T93" fmla="*/ 56 h 161"/>
              <a:gd name="T94" fmla="*/ 15 w 139"/>
              <a:gd name="T95" fmla="*/ 47 h 161"/>
              <a:gd name="T96" fmla="*/ 15 w 139"/>
              <a:gd name="T97" fmla="*/ 47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9" h="161">
                <a:moveTo>
                  <a:pt x="44" y="33"/>
                </a:moveTo>
                <a:cubicBezTo>
                  <a:pt x="40" y="35"/>
                  <a:pt x="36" y="40"/>
                  <a:pt x="36" y="45"/>
                </a:cubicBezTo>
                <a:cubicBezTo>
                  <a:pt x="36" y="47"/>
                  <a:pt x="37" y="49"/>
                  <a:pt x="38" y="51"/>
                </a:cubicBezTo>
                <a:cubicBezTo>
                  <a:pt x="34" y="53"/>
                  <a:pt x="31" y="56"/>
                  <a:pt x="31" y="61"/>
                </a:cubicBezTo>
                <a:cubicBezTo>
                  <a:pt x="31" y="65"/>
                  <a:pt x="34" y="69"/>
                  <a:pt x="38" y="70"/>
                </a:cubicBezTo>
                <a:cubicBezTo>
                  <a:pt x="37" y="72"/>
                  <a:pt x="36" y="74"/>
                  <a:pt x="36" y="76"/>
                </a:cubicBezTo>
                <a:cubicBezTo>
                  <a:pt x="36" y="82"/>
                  <a:pt x="40" y="86"/>
                  <a:pt x="44" y="88"/>
                </a:cubicBezTo>
                <a:cubicBezTo>
                  <a:pt x="44" y="89"/>
                  <a:pt x="44" y="90"/>
                  <a:pt x="44" y="92"/>
                </a:cubicBezTo>
                <a:cubicBezTo>
                  <a:pt x="44" y="97"/>
                  <a:pt x="48" y="102"/>
                  <a:pt x="54" y="102"/>
                </a:cubicBezTo>
                <a:cubicBezTo>
                  <a:pt x="55" y="102"/>
                  <a:pt x="57" y="102"/>
                  <a:pt x="58" y="101"/>
                </a:cubicBezTo>
                <a:cubicBezTo>
                  <a:pt x="59" y="105"/>
                  <a:pt x="63" y="107"/>
                  <a:pt x="67" y="107"/>
                </a:cubicBezTo>
                <a:cubicBezTo>
                  <a:pt x="73" y="107"/>
                  <a:pt x="77" y="103"/>
                  <a:pt x="77" y="97"/>
                </a:cubicBezTo>
                <a:cubicBezTo>
                  <a:pt x="77" y="25"/>
                  <a:pt x="77" y="25"/>
                  <a:pt x="77" y="25"/>
                </a:cubicBezTo>
                <a:cubicBezTo>
                  <a:pt x="77" y="19"/>
                  <a:pt x="73" y="14"/>
                  <a:pt x="67" y="14"/>
                </a:cubicBezTo>
                <a:cubicBezTo>
                  <a:pt x="63" y="14"/>
                  <a:pt x="59" y="17"/>
                  <a:pt x="58" y="20"/>
                </a:cubicBezTo>
                <a:cubicBezTo>
                  <a:pt x="57" y="20"/>
                  <a:pt x="55" y="19"/>
                  <a:pt x="54" y="19"/>
                </a:cubicBezTo>
                <a:cubicBezTo>
                  <a:pt x="48" y="19"/>
                  <a:pt x="44" y="24"/>
                  <a:pt x="44" y="30"/>
                </a:cubicBezTo>
                <a:cubicBezTo>
                  <a:pt x="44" y="31"/>
                  <a:pt x="44" y="32"/>
                  <a:pt x="44" y="33"/>
                </a:cubicBezTo>
                <a:close/>
                <a:moveTo>
                  <a:pt x="48" y="38"/>
                </a:moveTo>
                <a:cubicBezTo>
                  <a:pt x="49" y="39"/>
                  <a:pt x="52" y="40"/>
                  <a:pt x="54" y="40"/>
                </a:cubicBezTo>
                <a:cubicBezTo>
                  <a:pt x="54" y="35"/>
                  <a:pt x="54" y="35"/>
                  <a:pt x="54" y="35"/>
                </a:cubicBezTo>
                <a:cubicBezTo>
                  <a:pt x="51" y="35"/>
                  <a:pt x="49" y="33"/>
                  <a:pt x="49" y="30"/>
                </a:cubicBezTo>
                <a:cubicBezTo>
                  <a:pt x="49" y="27"/>
                  <a:pt x="51" y="25"/>
                  <a:pt x="54" y="25"/>
                </a:cubicBezTo>
                <a:cubicBezTo>
                  <a:pt x="57" y="25"/>
                  <a:pt x="59" y="27"/>
                  <a:pt x="59" y="30"/>
                </a:cubicBezTo>
                <a:cubicBezTo>
                  <a:pt x="64" y="30"/>
                  <a:pt x="64" y="30"/>
                  <a:pt x="64" y="30"/>
                </a:cubicBezTo>
                <a:cubicBezTo>
                  <a:pt x="64" y="27"/>
                  <a:pt x="64" y="25"/>
                  <a:pt x="62" y="23"/>
                </a:cubicBezTo>
                <a:cubicBezTo>
                  <a:pt x="63" y="21"/>
                  <a:pt x="65" y="19"/>
                  <a:pt x="67" y="19"/>
                </a:cubicBezTo>
                <a:cubicBezTo>
                  <a:pt x="70" y="19"/>
                  <a:pt x="72" y="22"/>
                  <a:pt x="72" y="25"/>
                </a:cubicBezTo>
                <a:cubicBezTo>
                  <a:pt x="72" y="97"/>
                  <a:pt x="72" y="97"/>
                  <a:pt x="72" y="97"/>
                </a:cubicBezTo>
                <a:cubicBezTo>
                  <a:pt x="72" y="100"/>
                  <a:pt x="70" y="102"/>
                  <a:pt x="67" y="102"/>
                </a:cubicBezTo>
                <a:cubicBezTo>
                  <a:pt x="65" y="102"/>
                  <a:pt x="63" y="100"/>
                  <a:pt x="62" y="98"/>
                </a:cubicBezTo>
                <a:cubicBezTo>
                  <a:pt x="64" y="96"/>
                  <a:pt x="64" y="94"/>
                  <a:pt x="64" y="92"/>
                </a:cubicBezTo>
                <a:cubicBezTo>
                  <a:pt x="59" y="92"/>
                  <a:pt x="59" y="92"/>
                  <a:pt x="59" y="92"/>
                </a:cubicBezTo>
                <a:cubicBezTo>
                  <a:pt x="59" y="95"/>
                  <a:pt x="57" y="97"/>
                  <a:pt x="54" y="97"/>
                </a:cubicBezTo>
                <a:cubicBezTo>
                  <a:pt x="51" y="97"/>
                  <a:pt x="49" y="95"/>
                  <a:pt x="49" y="92"/>
                </a:cubicBezTo>
                <a:cubicBezTo>
                  <a:pt x="49" y="89"/>
                  <a:pt x="51" y="86"/>
                  <a:pt x="54" y="86"/>
                </a:cubicBezTo>
                <a:cubicBezTo>
                  <a:pt x="54" y="81"/>
                  <a:pt x="54" y="81"/>
                  <a:pt x="54" y="81"/>
                </a:cubicBezTo>
                <a:cubicBezTo>
                  <a:pt x="52" y="81"/>
                  <a:pt x="49" y="82"/>
                  <a:pt x="48" y="84"/>
                </a:cubicBezTo>
                <a:cubicBezTo>
                  <a:pt x="44" y="83"/>
                  <a:pt x="41" y="80"/>
                  <a:pt x="41" y="76"/>
                </a:cubicBezTo>
                <a:cubicBezTo>
                  <a:pt x="41" y="72"/>
                  <a:pt x="45" y="68"/>
                  <a:pt x="49" y="68"/>
                </a:cubicBezTo>
                <a:cubicBezTo>
                  <a:pt x="53" y="68"/>
                  <a:pt x="57" y="72"/>
                  <a:pt x="57" y="76"/>
                </a:cubicBezTo>
                <a:cubicBezTo>
                  <a:pt x="62" y="76"/>
                  <a:pt x="62" y="76"/>
                  <a:pt x="62" y="76"/>
                </a:cubicBezTo>
                <a:cubicBezTo>
                  <a:pt x="62" y="69"/>
                  <a:pt x="56" y="63"/>
                  <a:pt x="49" y="63"/>
                </a:cubicBezTo>
                <a:cubicBezTo>
                  <a:pt x="46" y="63"/>
                  <a:pt x="43" y="64"/>
                  <a:pt x="41" y="66"/>
                </a:cubicBezTo>
                <a:cubicBezTo>
                  <a:pt x="41" y="66"/>
                  <a:pt x="41" y="66"/>
                  <a:pt x="41" y="66"/>
                </a:cubicBezTo>
                <a:cubicBezTo>
                  <a:pt x="38" y="66"/>
                  <a:pt x="36" y="64"/>
                  <a:pt x="36" y="61"/>
                </a:cubicBezTo>
                <a:cubicBezTo>
                  <a:pt x="36" y="58"/>
                  <a:pt x="38" y="56"/>
                  <a:pt x="41" y="56"/>
                </a:cubicBezTo>
                <a:cubicBezTo>
                  <a:pt x="41" y="55"/>
                  <a:pt x="41" y="55"/>
                  <a:pt x="41" y="55"/>
                </a:cubicBezTo>
                <a:cubicBezTo>
                  <a:pt x="43" y="57"/>
                  <a:pt x="46" y="58"/>
                  <a:pt x="49" y="58"/>
                </a:cubicBezTo>
                <a:cubicBezTo>
                  <a:pt x="56" y="58"/>
                  <a:pt x="62" y="52"/>
                  <a:pt x="62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49"/>
                  <a:pt x="53" y="53"/>
                  <a:pt x="49" y="53"/>
                </a:cubicBezTo>
                <a:cubicBezTo>
                  <a:pt x="45" y="53"/>
                  <a:pt x="41" y="49"/>
                  <a:pt x="41" y="45"/>
                </a:cubicBezTo>
                <a:cubicBezTo>
                  <a:pt x="41" y="41"/>
                  <a:pt x="44" y="38"/>
                  <a:pt x="48" y="38"/>
                </a:cubicBezTo>
                <a:close/>
                <a:moveTo>
                  <a:pt x="106" y="19"/>
                </a:moveTo>
                <a:cubicBezTo>
                  <a:pt x="104" y="19"/>
                  <a:pt x="103" y="20"/>
                  <a:pt x="102" y="20"/>
                </a:cubicBezTo>
                <a:cubicBezTo>
                  <a:pt x="100" y="17"/>
                  <a:pt x="97" y="14"/>
                  <a:pt x="93" y="14"/>
                </a:cubicBezTo>
                <a:cubicBezTo>
                  <a:pt x="87" y="14"/>
                  <a:pt x="82" y="19"/>
                  <a:pt x="82" y="25"/>
                </a:cubicBezTo>
                <a:cubicBezTo>
                  <a:pt x="82" y="97"/>
                  <a:pt x="82" y="97"/>
                  <a:pt x="82" y="97"/>
                </a:cubicBezTo>
                <a:cubicBezTo>
                  <a:pt x="82" y="103"/>
                  <a:pt x="87" y="107"/>
                  <a:pt x="93" y="107"/>
                </a:cubicBezTo>
                <a:cubicBezTo>
                  <a:pt x="97" y="107"/>
                  <a:pt x="100" y="105"/>
                  <a:pt x="102" y="101"/>
                </a:cubicBezTo>
                <a:cubicBezTo>
                  <a:pt x="103" y="102"/>
                  <a:pt x="104" y="102"/>
                  <a:pt x="106" y="102"/>
                </a:cubicBezTo>
                <a:cubicBezTo>
                  <a:pt x="111" y="102"/>
                  <a:pt x="116" y="97"/>
                  <a:pt x="116" y="92"/>
                </a:cubicBezTo>
                <a:cubicBezTo>
                  <a:pt x="116" y="90"/>
                  <a:pt x="116" y="89"/>
                  <a:pt x="115" y="88"/>
                </a:cubicBezTo>
                <a:cubicBezTo>
                  <a:pt x="120" y="86"/>
                  <a:pt x="124" y="82"/>
                  <a:pt x="124" y="76"/>
                </a:cubicBezTo>
                <a:cubicBezTo>
                  <a:pt x="124" y="74"/>
                  <a:pt x="123" y="72"/>
                  <a:pt x="122" y="70"/>
                </a:cubicBezTo>
                <a:cubicBezTo>
                  <a:pt x="126" y="69"/>
                  <a:pt x="129" y="65"/>
                  <a:pt x="129" y="61"/>
                </a:cubicBezTo>
                <a:cubicBezTo>
                  <a:pt x="129" y="56"/>
                  <a:pt x="126" y="53"/>
                  <a:pt x="122" y="51"/>
                </a:cubicBezTo>
                <a:cubicBezTo>
                  <a:pt x="123" y="49"/>
                  <a:pt x="124" y="47"/>
                  <a:pt x="124" y="45"/>
                </a:cubicBezTo>
                <a:cubicBezTo>
                  <a:pt x="124" y="40"/>
                  <a:pt x="120" y="35"/>
                  <a:pt x="115" y="33"/>
                </a:cubicBezTo>
                <a:cubicBezTo>
                  <a:pt x="116" y="32"/>
                  <a:pt x="116" y="31"/>
                  <a:pt x="116" y="30"/>
                </a:cubicBezTo>
                <a:cubicBezTo>
                  <a:pt x="116" y="24"/>
                  <a:pt x="111" y="19"/>
                  <a:pt x="106" y="19"/>
                </a:cubicBezTo>
                <a:close/>
                <a:moveTo>
                  <a:pt x="119" y="45"/>
                </a:moveTo>
                <a:cubicBezTo>
                  <a:pt x="119" y="49"/>
                  <a:pt x="115" y="53"/>
                  <a:pt x="111" y="53"/>
                </a:cubicBezTo>
                <a:cubicBezTo>
                  <a:pt x="107" y="53"/>
                  <a:pt x="103" y="49"/>
                  <a:pt x="103" y="45"/>
                </a:cubicBezTo>
                <a:cubicBezTo>
                  <a:pt x="98" y="45"/>
                  <a:pt x="98" y="45"/>
                  <a:pt x="98" y="45"/>
                </a:cubicBezTo>
                <a:cubicBezTo>
                  <a:pt x="98" y="52"/>
                  <a:pt x="104" y="58"/>
                  <a:pt x="111" y="58"/>
                </a:cubicBezTo>
                <a:cubicBezTo>
                  <a:pt x="114" y="58"/>
                  <a:pt x="116" y="57"/>
                  <a:pt x="119" y="55"/>
                </a:cubicBezTo>
                <a:cubicBezTo>
                  <a:pt x="119" y="56"/>
                  <a:pt x="119" y="56"/>
                  <a:pt x="119" y="56"/>
                </a:cubicBezTo>
                <a:cubicBezTo>
                  <a:pt x="121" y="56"/>
                  <a:pt x="124" y="58"/>
                  <a:pt x="124" y="61"/>
                </a:cubicBezTo>
                <a:cubicBezTo>
                  <a:pt x="124" y="64"/>
                  <a:pt x="121" y="66"/>
                  <a:pt x="119" y="66"/>
                </a:cubicBezTo>
                <a:cubicBezTo>
                  <a:pt x="119" y="66"/>
                  <a:pt x="119" y="66"/>
                  <a:pt x="119" y="66"/>
                </a:cubicBezTo>
                <a:cubicBezTo>
                  <a:pt x="116" y="64"/>
                  <a:pt x="114" y="63"/>
                  <a:pt x="111" y="63"/>
                </a:cubicBezTo>
                <a:cubicBezTo>
                  <a:pt x="104" y="63"/>
                  <a:pt x="98" y="69"/>
                  <a:pt x="98" y="76"/>
                </a:cubicBezTo>
                <a:cubicBezTo>
                  <a:pt x="103" y="76"/>
                  <a:pt x="103" y="76"/>
                  <a:pt x="103" y="76"/>
                </a:cubicBezTo>
                <a:cubicBezTo>
                  <a:pt x="103" y="72"/>
                  <a:pt x="107" y="68"/>
                  <a:pt x="111" y="68"/>
                </a:cubicBezTo>
                <a:cubicBezTo>
                  <a:pt x="115" y="68"/>
                  <a:pt x="119" y="72"/>
                  <a:pt x="119" y="76"/>
                </a:cubicBezTo>
                <a:cubicBezTo>
                  <a:pt x="119" y="80"/>
                  <a:pt x="116" y="83"/>
                  <a:pt x="112" y="84"/>
                </a:cubicBezTo>
                <a:cubicBezTo>
                  <a:pt x="110" y="82"/>
                  <a:pt x="108" y="81"/>
                  <a:pt x="106" y="81"/>
                </a:cubicBezTo>
                <a:cubicBezTo>
                  <a:pt x="106" y="86"/>
                  <a:pt x="106" y="86"/>
                  <a:pt x="106" y="86"/>
                </a:cubicBezTo>
                <a:cubicBezTo>
                  <a:pt x="109" y="86"/>
                  <a:pt x="111" y="89"/>
                  <a:pt x="111" y="92"/>
                </a:cubicBezTo>
                <a:cubicBezTo>
                  <a:pt x="111" y="95"/>
                  <a:pt x="109" y="97"/>
                  <a:pt x="106" y="97"/>
                </a:cubicBezTo>
                <a:cubicBezTo>
                  <a:pt x="103" y="97"/>
                  <a:pt x="101" y="95"/>
                  <a:pt x="101" y="92"/>
                </a:cubicBezTo>
                <a:cubicBezTo>
                  <a:pt x="95" y="92"/>
                  <a:pt x="95" y="92"/>
                  <a:pt x="95" y="92"/>
                </a:cubicBezTo>
                <a:cubicBezTo>
                  <a:pt x="95" y="94"/>
                  <a:pt x="96" y="96"/>
                  <a:pt x="98" y="98"/>
                </a:cubicBezTo>
                <a:cubicBezTo>
                  <a:pt x="97" y="100"/>
                  <a:pt x="95" y="102"/>
                  <a:pt x="93" y="102"/>
                </a:cubicBezTo>
                <a:cubicBezTo>
                  <a:pt x="90" y="102"/>
                  <a:pt x="88" y="100"/>
                  <a:pt x="88" y="97"/>
                </a:cubicBezTo>
                <a:cubicBezTo>
                  <a:pt x="88" y="25"/>
                  <a:pt x="88" y="25"/>
                  <a:pt x="88" y="25"/>
                </a:cubicBezTo>
                <a:cubicBezTo>
                  <a:pt x="88" y="22"/>
                  <a:pt x="90" y="19"/>
                  <a:pt x="93" y="19"/>
                </a:cubicBezTo>
                <a:cubicBezTo>
                  <a:pt x="95" y="19"/>
                  <a:pt x="97" y="21"/>
                  <a:pt x="98" y="23"/>
                </a:cubicBezTo>
                <a:cubicBezTo>
                  <a:pt x="96" y="25"/>
                  <a:pt x="95" y="27"/>
                  <a:pt x="95" y="30"/>
                </a:cubicBezTo>
                <a:cubicBezTo>
                  <a:pt x="101" y="30"/>
                  <a:pt x="101" y="30"/>
                  <a:pt x="101" y="30"/>
                </a:cubicBezTo>
                <a:cubicBezTo>
                  <a:pt x="101" y="27"/>
                  <a:pt x="103" y="25"/>
                  <a:pt x="106" y="25"/>
                </a:cubicBezTo>
                <a:cubicBezTo>
                  <a:pt x="109" y="25"/>
                  <a:pt x="111" y="27"/>
                  <a:pt x="111" y="30"/>
                </a:cubicBezTo>
                <a:cubicBezTo>
                  <a:pt x="111" y="33"/>
                  <a:pt x="109" y="35"/>
                  <a:pt x="106" y="35"/>
                </a:cubicBezTo>
                <a:cubicBezTo>
                  <a:pt x="106" y="40"/>
                  <a:pt x="106" y="40"/>
                  <a:pt x="106" y="40"/>
                </a:cubicBezTo>
                <a:cubicBezTo>
                  <a:pt x="108" y="40"/>
                  <a:pt x="110" y="39"/>
                  <a:pt x="112" y="38"/>
                </a:cubicBezTo>
                <a:cubicBezTo>
                  <a:pt x="116" y="38"/>
                  <a:pt x="119" y="41"/>
                  <a:pt x="119" y="45"/>
                </a:cubicBezTo>
                <a:close/>
                <a:moveTo>
                  <a:pt x="121" y="17"/>
                </a:moveTo>
                <a:cubicBezTo>
                  <a:pt x="108" y="6"/>
                  <a:pt x="93" y="0"/>
                  <a:pt x="76" y="1"/>
                </a:cubicBezTo>
                <a:cubicBezTo>
                  <a:pt x="76" y="7"/>
                  <a:pt x="76" y="7"/>
                  <a:pt x="76" y="7"/>
                </a:cubicBezTo>
                <a:cubicBezTo>
                  <a:pt x="92" y="6"/>
                  <a:pt x="106" y="11"/>
                  <a:pt x="117" y="21"/>
                </a:cubicBezTo>
                <a:cubicBezTo>
                  <a:pt x="128" y="32"/>
                  <a:pt x="134" y="46"/>
                  <a:pt x="134" y="61"/>
                </a:cubicBezTo>
                <a:cubicBezTo>
                  <a:pt x="134" y="79"/>
                  <a:pt x="125" y="96"/>
                  <a:pt x="110" y="106"/>
                </a:cubicBezTo>
                <a:cubicBezTo>
                  <a:pt x="105" y="109"/>
                  <a:pt x="101" y="114"/>
                  <a:pt x="98" y="120"/>
                </a:cubicBezTo>
                <a:cubicBezTo>
                  <a:pt x="62" y="120"/>
                  <a:pt x="62" y="120"/>
                  <a:pt x="62" y="120"/>
                </a:cubicBezTo>
                <a:cubicBezTo>
                  <a:pt x="59" y="114"/>
                  <a:pt x="55" y="109"/>
                  <a:pt x="50" y="106"/>
                </a:cubicBezTo>
                <a:cubicBezTo>
                  <a:pt x="34" y="95"/>
                  <a:pt x="25" y="78"/>
                  <a:pt x="26" y="59"/>
                </a:cubicBezTo>
                <a:cubicBezTo>
                  <a:pt x="21" y="59"/>
                  <a:pt x="21" y="59"/>
                  <a:pt x="21" y="59"/>
                </a:cubicBezTo>
                <a:cubicBezTo>
                  <a:pt x="20" y="79"/>
                  <a:pt x="30" y="99"/>
                  <a:pt x="47" y="110"/>
                </a:cubicBezTo>
                <a:cubicBezTo>
                  <a:pt x="51" y="113"/>
                  <a:pt x="54" y="116"/>
                  <a:pt x="56" y="120"/>
                </a:cubicBezTo>
                <a:cubicBezTo>
                  <a:pt x="49" y="120"/>
                  <a:pt x="49" y="120"/>
                  <a:pt x="49" y="120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58" y="125"/>
                  <a:pt x="58" y="125"/>
                  <a:pt x="58" y="125"/>
                </a:cubicBezTo>
                <a:cubicBezTo>
                  <a:pt x="58" y="127"/>
                  <a:pt x="59" y="129"/>
                  <a:pt x="59" y="130"/>
                </a:cubicBezTo>
                <a:cubicBezTo>
                  <a:pt x="54" y="130"/>
                  <a:pt x="54" y="130"/>
                  <a:pt x="54" y="130"/>
                </a:cubicBezTo>
                <a:cubicBezTo>
                  <a:pt x="54" y="136"/>
                  <a:pt x="54" y="136"/>
                  <a:pt x="54" y="136"/>
                </a:cubicBezTo>
                <a:cubicBezTo>
                  <a:pt x="59" y="136"/>
                  <a:pt x="59" y="136"/>
                  <a:pt x="59" y="136"/>
                </a:cubicBezTo>
                <a:cubicBezTo>
                  <a:pt x="59" y="143"/>
                  <a:pt x="59" y="143"/>
                  <a:pt x="59" y="143"/>
                </a:cubicBezTo>
                <a:cubicBezTo>
                  <a:pt x="59" y="145"/>
                  <a:pt x="60" y="146"/>
                  <a:pt x="62" y="146"/>
                </a:cubicBezTo>
                <a:cubicBezTo>
                  <a:pt x="64" y="146"/>
                  <a:pt x="64" y="146"/>
                  <a:pt x="64" y="146"/>
                </a:cubicBezTo>
                <a:cubicBezTo>
                  <a:pt x="64" y="154"/>
                  <a:pt x="71" y="161"/>
                  <a:pt x="80" y="161"/>
                </a:cubicBezTo>
                <a:cubicBezTo>
                  <a:pt x="88" y="161"/>
                  <a:pt x="95" y="154"/>
                  <a:pt x="95" y="146"/>
                </a:cubicBezTo>
                <a:cubicBezTo>
                  <a:pt x="98" y="146"/>
                  <a:pt x="98" y="146"/>
                  <a:pt x="98" y="146"/>
                </a:cubicBezTo>
                <a:cubicBezTo>
                  <a:pt x="99" y="146"/>
                  <a:pt x="101" y="145"/>
                  <a:pt x="101" y="143"/>
                </a:cubicBezTo>
                <a:cubicBezTo>
                  <a:pt x="101" y="136"/>
                  <a:pt x="101" y="136"/>
                  <a:pt x="101" y="136"/>
                </a:cubicBezTo>
                <a:cubicBezTo>
                  <a:pt x="106" y="136"/>
                  <a:pt x="106" y="136"/>
                  <a:pt x="106" y="136"/>
                </a:cubicBezTo>
                <a:cubicBezTo>
                  <a:pt x="106" y="130"/>
                  <a:pt x="106" y="130"/>
                  <a:pt x="106" y="130"/>
                </a:cubicBezTo>
                <a:cubicBezTo>
                  <a:pt x="101" y="130"/>
                  <a:pt x="101" y="130"/>
                  <a:pt x="101" y="130"/>
                </a:cubicBezTo>
                <a:cubicBezTo>
                  <a:pt x="101" y="129"/>
                  <a:pt x="101" y="127"/>
                  <a:pt x="102" y="125"/>
                </a:cubicBezTo>
                <a:cubicBezTo>
                  <a:pt x="111" y="125"/>
                  <a:pt x="111" y="125"/>
                  <a:pt x="111" y="125"/>
                </a:cubicBezTo>
                <a:cubicBezTo>
                  <a:pt x="111" y="120"/>
                  <a:pt x="111" y="120"/>
                  <a:pt x="111" y="120"/>
                </a:cubicBezTo>
                <a:cubicBezTo>
                  <a:pt x="104" y="120"/>
                  <a:pt x="104" y="120"/>
                  <a:pt x="104" y="120"/>
                </a:cubicBezTo>
                <a:cubicBezTo>
                  <a:pt x="106" y="116"/>
                  <a:pt x="109" y="113"/>
                  <a:pt x="113" y="110"/>
                </a:cubicBezTo>
                <a:cubicBezTo>
                  <a:pt x="129" y="99"/>
                  <a:pt x="139" y="81"/>
                  <a:pt x="139" y="61"/>
                </a:cubicBezTo>
                <a:cubicBezTo>
                  <a:pt x="139" y="44"/>
                  <a:pt x="132" y="29"/>
                  <a:pt x="121" y="17"/>
                </a:cubicBezTo>
                <a:close/>
                <a:moveTo>
                  <a:pt x="80" y="156"/>
                </a:moveTo>
                <a:cubicBezTo>
                  <a:pt x="74" y="156"/>
                  <a:pt x="70" y="152"/>
                  <a:pt x="70" y="146"/>
                </a:cubicBezTo>
                <a:cubicBezTo>
                  <a:pt x="90" y="146"/>
                  <a:pt x="90" y="146"/>
                  <a:pt x="90" y="146"/>
                </a:cubicBezTo>
                <a:cubicBezTo>
                  <a:pt x="90" y="152"/>
                  <a:pt x="86" y="156"/>
                  <a:pt x="80" y="156"/>
                </a:cubicBezTo>
                <a:close/>
                <a:moveTo>
                  <a:pt x="95" y="141"/>
                </a:moveTo>
                <a:cubicBezTo>
                  <a:pt x="64" y="141"/>
                  <a:pt x="64" y="141"/>
                  <a:pt x="64" y="141"/>
                </a:cubicBezTo>
                <a:cubicBezTo>
                  <a:pt x="64" y="136"/>
                  <a:pt x="64" y="136"/>
                  <a:pt x="64" y="136"/>
                </a:cubicBezTo>
                <a:cubicBezTo>
                  <a:pt x="95" y="136"/>
                  <a:pt x="95" y="136"/>
                  <a:pt x="95" y="136"/>
                </a:cubicBezTo>
                <a:lnTo>
                  <a:pt x="95" y="141"/>
                </a:lnTo>
                <a:close/>
                <a:moveTo>
                  <a:pt x="96" y="130"/>
                </a:moveTo>
                <a:cubicBezTo>
                  <a:pt x="64" y="130"/>
                  <a:pt x="64" y="130"/>
                  <a:pt x="64" y="130"/>
                </a:cubicBezTo>
                <a:cubicBezTo>
                  <a:pt x="64" y="129"/>
                  <a:pt x="64" y="127"/>
                  <a:pt x="63" y="125"/>
                </a:cubicBezTo>
                <a:cubicBezTo>
                  <a:pt x="96" y="125"/>
                  <a:pt x="96" y="125"/>
                  <a:pt x="96" y="125"/>
                </a:cubicBezTo>
                <a:cubicBezTo>
                  <a:pt x="96" y="127"/>
                  <a:pt x="96" y="129"/>
                  <a:pt x="96" y="130"/>
                </a:cubicBezTo>
                <a:close/>
                <a:moveTo>
                  <a:pt x="18" y="19"/>
                </a:moveTo>
                <a:cubicBezTo>
                  <a:pt x="24" y="19"/>
                  <a:pt x="28" y="24"/>
                  <a:pt x="28" y="30"/>
                </a:cubicBezTo>
                <a:cubicBezTo>
                  <a:pt x="28" y="31"/>
                  <a:pt x="29" y="32"/>
                  <a:pt x="31" y="32"/>
                </a:cubicBezTo>
                <a:cubicBezTo>
                  <a:pt x="32" y="32"/>
                  <a:pt x="33" y="31"/>
                  <a:pt x="33" y="30"/>
                </a:cubicBezTo>
                <a:cubicBezTo>
                  <a:pt x="33" y="24"/>
                  <a:pt x="38" y="19"/>
                  <a:pt x="44" y="19"/>
                </a:cubicBezTo>
                <a:cubicBezTo>
                  <a:pt x="45" y="19"/>
                  <a:pt x="46" y="18"/>
                  <a:pt x="46" y="17"/>
                </a:cubicBezTo>
                <a:cubicBezTo>
                  <a:pt x="46" y="15"/>
                  <a:pt x="45" y="14"/>
                  <a:pt x="44" y="14"/>
                </a:cubicBezTo>
                <a:cubicBezTo>
                  <a:pt x="38" y="14"/>
                  <a:pt x="33" y="10"/>
                  <a:pt x="33" y="4"/>
                </a:cubicBezTo>
                <a:cubicBezTo>
                  <a:pt x="33" y="2"/>
                  <a:pt x="32" y="1"/>
                  <a:pt x="31" y="1"/>
                </a:cubicBezTo>
                <a:cubicBezTo>
                  <a:pt x="29" y="1"/>
                  <a:pt x="28" y="2"/>
                  <a:pt x="28" y="4"/>
                </a:cubicBezTo>
                <a:cubicBezTo>
                  <a:pt x="28" y="10"/>
                  <a:pt x="24" y="14"/>
                  <a:pt x="18" y="14"/>
                </a:cubicBezTo>
                <a:cubicBezTo>
                  <a:pt x="17" y="14"/>
                  <a:pt x="15" y="15"/>
                  <a:pt x="15" y="17"/>
                </a:cubicBezTo>
                <a:cubicBezTo>
                  <a:pt x="15" y="18"/>
                  <a:pt x="17" y="19"/>
                  <a:pt x="18" y="19"/>
                </a:cubicBezTo>
                <a:close/>
                <a:moveTo>
                  <a:pt x="31" y="12"/>
                </a:moveTo>
                <a:cubicBezTo>
                  <a:pt x="32" y="14"/>
                  <a:pt x="33" y="16"/>
                  <a:pt x="35" y="17"/>
                </a:cubicBezTo>
                <a:cubicBezTo>
                  <a:pt x="33" y="18"/>
                  <a:pt x="32" y="19"/>
                  <a:pt x="31" y="21"/>
                </a:cubicBezTo>
                <a:cubicBezTo>
                  <a:pt x="30" y="19"/>
                  <a:pt x="28" y="18"/>
                  <a:pt x="27" y="17"/>
                </a:cubicBezTo>
                <a:cubicBezTo>
                  <a:pt x="28" y="16"/>
                  <a:pt x="30" y="14"/>
                  <a:pt x="31" y="12"/>
                </a:cubicBezTo>
                <a:close/>
                <a:moveTo>
                  <a:pt x="28" y="45"/>
                </a:moveTo>
                <a:cubicBezTo>
                  <a:pt x="30" y="45"/>
                  <a:pt x="31" y="44"/>
                  <a:pt x="31" y="43"/>
                </a:cubicBezTo>
                <a:cubicBezTo>
                  <a:pt x="31" y="41"/>
                  <a:pt x="30" y="40"/>
                  <a:pt x="28" y="40"/>
                </a:cubicBezTo>
                <a:cubicBezTo>
                  <a:pt x="23" y="40"/>
                  <a:pt x="18" y="35"/>
                  <a:pt x="18" y="30"/>
                </a:cubicBezTo>
                <a:cubicBezTo>
                  <a:pt x="18" y="28"/>
                  <a:pt x="17" y="27"/>
                  <a:pt x="15" y="27"/>
                </a:cubicBezTo>
                <a:cubicBezTo>
                  <a:pt x="14" y="27"/>
                  <a:pt x="13" y="28"/>
                  <a:pt x="13" y="30"/>
                </a:cubicBezTo>
                <a:cubicBezTo>
                  <a:pt x="13" y="35"/>
                  <a:pt x="8" y="40"/>
                  <a:pt x="2" y="40"/>
                </a:cubicBezTo>
                <a:cubicBezTo>
                  <a:pt x="1" y="40"/>
                  <a:pt x="0" y="41"/>
                  <a:pt x="0" y="43"/>
                </a:cubicBezTo>
                <a:cubicBezTo>
                  <a:pt x="0" y="44"/>
                  <a:pt x="1" y="45"/>
                  <a:pt x="2" y="45"/>
                </a:cubicBezTo>
                <a:cubicBezTo>
                  <a:pt x="8" y="45"/>
                  <a:pt x="13" y="50"/>
                  <a:pt x="13" y="56"/>
                </a:cubicBezTo>
                <a:cubicBezTo>
                  <a:pt x="13" y="57"/>
                  <a:pt x="14" y="58"/>
                  <a:pt x="15" y="58"/>
                </a:cubicBezTo>
                <a:cubicBezTo>
                  <a:pt x="17" y="58"/>
                  <a:pt x="18" y="57"/>
                  <a:pt x="18" y="56"/>
                </a:cubicBezTo>
                <a:cubicBezTo>
                  <a:pt x="18" y="50"/>
                  <a:pt x="23" y="45"/>
                  <a:pt x="28" y="45"/>
                </a:cubicBezTo>
                <a:close/>
                <a:moveTo>
                  <a:pt x="15" y="47"/>
                </a:moveTo>
                <a:cubicBezTo>
                  <a:pt x="14" y="45"/>
                  <a:pt x="13" y="44"/>
                  <a:pt x="11" y="43"/>
                </a:cubicBezTo>
                <a:cubicBezTo>
                  <a:pt x="13" y="41"/>
                  <a:pt x="14" y="40"/>
                  <a:pt x="15" y="38"/>
                </a:cubicBezTo>
                <a:cubicBezTo>
                  <a:pt x="17" y="40"/>
                  <a:pt x="18" y="41"/>
                  <a:pt x="20" y="43"/>
                </a:cubicBezTo>
                <a:cubicBezTo>
                  <a:pt x="18" y="44"/>
                  <a:pt x="17" y="45"/>
                  <a:pt x="15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3084CB4E-921B-0AFA-B544-CEA811B974F4}"/>
              </a:ext>
            </a:extLst>
          </p:cNvPr>
          <p:cNvSpPr>
            <a:spLocks noEditPoints="1"/>
          </p:cNvSpPr>
          <p:nvPr/>
        </p:nvSpPr>
        <p:spPr bwMode="auto">
          <a:xfrm>
            <a:off x="1331913" y="1373188"/>
            <a:ext cx="142875" cy="254000"/>
          </a:xfrm>
          <a:custGeom>
            <a:avLst/>
            <a:gdLst>
              <a:gd name="T0" fmla="*/ 32 w 90"/>
              <a:gd name="T1" fmla="*/ 8 h 160"/>
              <a:gd name="T2" fmla="*/ 32 w 90"/>
              <a:gd name="T3" fmla="*/ 13 h 160"/>
              <a:gd name="T4" fmla="*/ 61 w 90"/>
              <a:gd name="T5" fmla="*/ 10 h 160"/>
              <a:gd name="T6" fmla="*/ 77 w 90"/>
              <a:gd name="T7" fmla="*/ 8 h 160"/>
              <a:gd name="T8" fmla="*/ 72 w 90"/>
              <a:gd name="T9" fmla="*/ 10 h 160"/>
              <a:gd name="T10" fmla="*/ 77 w 90"/>
              <a:gd name="T11" fmla="*/ 13 h 160"/>
              <a:gd name="T12" fmla="*/ 77 w 90"/>
              <a:gd name="T13" fmla="*/ 8 h 160"/>
              <a:gd name="T14" fmla="*/ 48 w 90"/>
              <a:gd name="T15" fmla="*/ 152 h 160"/>
              <a:gd name="T16" fmla="*/ 56 w 90"/>
              <a:gd name="T17" fmla="*/ 143 h 160"/>
              <a:gd name="T18" fmla="*/ 42 w 90"/>
              <a:gd name="T19" fmla="*/ 136 h 160"/>
              <a:gd name="T20" fmla="*/ 34 w 90"/>
              <a:gd name="T21" fmla="*/ 144 h 160"/>
              <a:gd name="T22" fmla="*/ 40 w 90"/>
              <a:gd name="T23" fmla="*/ 143 h 160"/>
              <a:gd name="T24" fmla="*/ 48 w 90"/>
              <a:gd name="T25" fmla="*/ 141 h 160"/>
              <a:gd name="T26" fmla="*/ 50 w 90"/>
              <a:gd name="T27" fmla="*/ 144 h 160"/>
              <a:gd name="T28" fmla="*/ 42 w 90"/>
              <a:gd name="T29" fmla="*/ 146 h 160"/>
              <a:gd name="T30" fmla="*/ 40 w 90"/>
              <a:gd name="T31" fmla="*/ 143 h 160"/>
              <a:gd name="T32" fmla="*/ 9 w 90"/>
              <a:gd name="T33" fmla="*/ 0 h 160"/>
              <a:gd name="T34" fmla="*/ 0 w 90"/>
              <a:gd name="T35" fmla="*/ 18 h 160"/>
              <a:gd name="T36" fmla="*/ 0 w 90"/>
              <a:gd name="T37" fmla="*/ 150 h 160"/>
              <a:gd name="T38" fmla="*/ 81 w 90"/>
              <a:gd name="T39" fmla="*/ 160 h 160"/>
              <a:gd name="T40" fmla="*/ 90 w 90"/>
              <a:gd name="T41" fmla="*/ 130 h 160"/>
              <a:gd name="T42" fmla="*/ 90 w 90"/>
              <a:gd name="T43" fmla="*/ 9 h 160"/>
              <a:gd name="T44" fmla="*/ 85 w 90"/>
              <a:gd name="T45" fmla="*/ 150 h 160"/>
              <a:gd name="T46" fmla="*/ 9 w 90"/>
              <a:gd name="T47" fmla="*/ 154 h 160"/>
              <a:gd name="T48" fmla="*/ 5 w 90"/>
              <a:gd name="T49" fmla="*/ 133 h 160"/>
              <a:gd name="T50" fmla="*/ 85 w 90"/>
              <a:gd name="T51" fmla="*/ 150 h 160"/>
              <a:gd name="T52" fmla="*/ 5 w 90"/>
              <a:gd name="T53" fmla="*/ 128 h 160"/>
              <a:gd name="T54" fmla="*/ 85 w 90"/>
              <a:gd name="T55" fmla="*/ 21 h 160"/>
              <a:gd name="T56" fmla="*/ 85 w 90"/>
              <a:gd name="T57" fmla="*/ 16 h 160"/>
              <a:gd name="T58" fmla="*/ 5 w 90"/>
              <a:gd name="T59" fmla="*/ 9 h 160"/>
              <a:gd name="T60" fmla="*/ 81 w 90"/>
              <a:gd name="T61" fmla="*/ 5 h 160"/>
              <a:gd name="T62" fmla="*/ 85 w 90"/>
              <a:gd name="T63" fmla="*/ 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0" h="160">
                <a:moveTo>
                  <a:pt x="58" y="8"/>
                </a:moveTo>
                <a:cubicBezTo>
                  <a:pt x="32" y="8"/>
                  <a:pt x="32" y="8"/>
                  <a:pt x="32" y="8"/>
                </a:cubicBezTo>
                <a:cubicBezTo>
                  <a:pt x="30" y="8"/>
                  <a:pt x="29" y="9"/>
                  <a:pt x="29" y="10"/>
                </a:cubicBezTo>
                <a:cubicBezTo>
                  <a:pt x="29" y="12"/>
                  <a:pt x="30" y="13"/>
                  <a:pt x="32" y="13"/>
                </a:cubicBezTo>
                <a:cubicBezTo>
                  <a:pt x="58" y="13"/>
                  <a:pt x="58" y="13"/>
                  <a:pt x="58" y="13"/>
                </a:cubicBezTo>
                <a:cubicBezTo>
                  <a:pt x="60" y="13"/>
                  <a:pt x="61" y="12"/>
                  <a:pt x="61" y="10"/>
                </a:cubicBezTo>
                <a:cubicBezTo>
                  <a:pt x="61" y="9"/>
                  <a:pt x="60" y="8"/>
                  <a:pt x="58" y="8"/>
                </a:cubicBezTo>
                <a:close/>
                <a:moveTo>
                  <a:pt x="77" y="8"/>
                </a:moveTo>
                <a:cubicBezTo>
                  <a:pt x="74" y="8"/>
                  <a:pt x="74" y="8"/>
                  <a:pt x="74" y="8"/>
                </a:cubicBezTo>
                <a:cubicBezTo>
                  <a:pt x="73" y="8"/>
                  <a:pt x="72" y="9"/>
                  <a:pt x="72" y="10"/>
                </a:cubicBezTo>
                <a:cubicBezTo>
                  <a:pt x="72" y="12"/>
                  <a:pt x="73" y="13"/>
                  <a:pt x="74" y="13"/>
                </a:cubicBezTo>
                <a:cubicBezTo>
                  <a:pt x="77" y="13"/>
                  <a:pt x="77" y="13"/>
                  <a:pt x="77" y="13"/>
                </a:cubicBezTo>
                <a:cubicBezTo>
                  <a:pt x="78" y="13"/>
                  <a:pt x="80" y="12"/>
                  <a:pt x="80" y="10"/>
                </a:cubicBezTo>
                <a:cubicBezTo>
                  <a:pt x="80" y="9"/>
                  <a:pt x="78" y="8"/>
                  <a:pt x="77" y="8"/>
                </a:cubicBezTo>
                <a:close/>
                <a:moveTo>
                  <a:pt x="42" y="152"/>
                </a:moveTo>
                <a:cubicBezTo>
                  <a:pt x="48" y="152"/>
                  <a:pt x="48" y="152"/>
                  <a:pt x="48" y="152"/>
                </a:cubicBezTo>
                <a:cubicBezTo>
                  <a:pt x="52" y="152"/>
                  <a:pt x="56" y="148"/>
                  <a:pt x="56" y="144"/>
                </a:cubicBezTo>
                <a:cubicBezTo>
                  <a:pt x="56" y="143"/>
                  <a:pt x="56" y="143"/>
                  <a:pt x="56" y="143"/>
                </a:cubicBezTo>
                <a:cubicBezTo>
                  <a:pt x="56" y="139"/>
                  <a:pt x="52" y="136"/>
                  <a:pt x="48" y="136"/>
                </a:cubicBezTo>
                <a:cubicBezTo>
                  <a:pt x="42" y="136"/>
                  <a:pt x="42" y="136"/>
                  <a:pt x="42" y="136"/>
                </a:cubicBezTo>
                <a:cubicBezTo>
                  <a:pt x="38" y="136"/>
                  <a:pt x="34" y="139"/>
                  <a:pt x="34" y="143"/>
                </a:cubicBezTo>
                <a:cubicBezTo>
                  <a:pt x="34" y="144"/>
                  <a:pt x="34" y="144"/>
                  <a:pt x="34" y="144"/>
                </a:cubicBezTo>
                <a:cubicBezTo>
                  <a:pt x="34" y="148"/>
                  <a:pt x="38" y="152"/>
                  <a:pt x="42" y="152"/>
                </a:cubicBezTo>
                <a:close/>
                <a:moveTo>
                  <a:pt x="40" y="143"/>
                </a:moveTo>
                <a:cubicBezTo>
                  <a:pt x="40" y="142"/>
                  <a:pt x="41" y="141"/>
                  <a:pt x="42" y="141"/>
                </a:cubicBezTo>
                <a:cubicBezTo>
                  <a:pt x="48" y="141"/>
                  <a:pt x="48" y="141"/>
                  <a:pt x="48" y="141"/>
                </a:cubicBezTo>
                <a:cubicBezTo>
                  <a:pt x="49" y="141"/>
                  <a:pt x="50" y="142"/>
                  <a:pt x="50" y="143"/>
                </a:cubicBezTo>
                <a:cubicBezTo>
                  <a:pt x="50" y="144"/>
                  <a:pt x="50" y="144"/>
                  <a:pt x="50" y="144"/>
                </a:cubicBezTo>
                <a:cubicBezTo>
                  <a:pt x="50" y="145"/>
                  <a:pt x="49" y="146"/>
                  <a:pt x="48" y="146"/>
                </a:cubicBezTo>
                <a:cubicBezTo>
                  <a:pt x="42" y="146"/>
                  <a:pt x="42" y="146"/>
                  <a:pt x="42" y="146"/>
                </a:cubicBezTo>
                <a:cubicBezTo>
                  <a:pt x="41" y="146"/>
                  <a:pt x="40" y="145"/>
                  <a:pt x="40" y="144"/>
                </a:cubicBezTo>
                <a:lnTo>
                  <a:pt x="40" y="143"/>
                </a:lnTo>
                <a:close/>
                <a:moveTo>
                  <a:pt x="81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5"/>
                  <a:pt x="4" y="160"/>
                  <a:pt x="9" y="160"/>
                </a:cubicBezTo>
                <a:cubicBezTo>
                  <a:pt x="81" y="160"/>
                  <a:pt x="81" y="160"/>
                  <a:pt x="81" y="160"/>
                </a:cubicBezTo>
                <a:cubicBezTo>
                  <a:pt x="86" y="160"/>
                  <a:pt x="90" y="155"/>
                  <a:pt x="90" y="150"/>
                </a:cubicBezTo>
                <a:cubicBezTo>
                  <a:pt x="90" y="130"/>
                  <a:pt x="90" y="130"/>
                  <a:pt x="90" y="130"/>
                </a:cubicBezTo>
                <a:cubicBezTo>
                  <a:pt x="90" y="18"/>
                  <a:pt x="90" y="18"/>
                  <a:pt x="90" y="18"/>
                </a:cubicBezTo>
                <a:cubicBezTo>
                  <a:pt x="90" y="9"/>
                  <a:pt x="90" y="9"/>
                  <a:pt x="90" y="9"/>
                </a:cubicBezTo>
                <a:cubicBezTo>
                  <a:pt x="90" y="4"/>
                  <a:pt x="86" y="0"/>
                  <a:pt x="81" y="0"/>
                </a:cubicBezTo>
                <a:close/>
                <a:moveTo>
                  <a:pt x="85" y="150"/>
                </a:moveTo>
                <a:cubicBezTo>
                  <a:pt x="85" y="152"/>
                  <a:pt x="83" y="154"/>
                  <a:pt x="81" y="154"/>
                </a:cubicBezTo>
                <a:cubicBezTo>
                  <a:pt x="9" y="154"/>
                  <a:pt x="9" y="154"/>
                  <a:pt x="9" y="154"/>
                </a:cubicBezTo>
                <a:cubicBezTo>
                  <a:pt x="7" y="154"/>
                  <a:pt x="5" y="152"/>
                  <a:pt x="5" y="150"/>
                </a:cubicBezTo>
                <a:cubicBezTo>
                  <a:pt x="5" y="133"/>
                  <a:pt x="5" y="133"/>
                  <a:pt x="5" y="133"/>
                </a:cubicBezTo>
                <a:cubicBezTo>
                  <a:pt x="85" y="133"/>
                  <a:pt x="85" y="133"/>
                  <a:pt x="85" y="133"/>
                </a:cubicBezTo>
                <a:lnTo>
                  <a:pt x="85" y="150"/>
                </a:lnTo>
                <a:close/>
                <a:moveTo>
                  <a:pt x="85" y="128"/>
                </a:moveTo>
                <a:cubicBezTo>
                  <a:pt x="5" y="128"/>
                  <a:pt x="5" y="128"/>
                  <a:pt x="5" y="128"/>
                </a:cubicBezTo>
                <a:cubicBezTo>
                  <a:pt x="5" y="21"/>
                  <a:pt x="5" y="21"/>
                  <a:pt x="5" y="21"/>
                </a:cubicBezTo>
                <a:cubicBezTo>
                  <a:pt x="85" y="21"/>
                  <a:pt x="85" y="21"/>
                  <a:pt x="85" y="21"/>
                </a:cubicBezTo>
                <a:lnTo>
                  <a:pt x="85" y="128"/>
                </a:lnTo>
                <a:close/>
                <a:moveTo>
                  <a:pt x="85" y="16"/>
                </a:moveTo>
                <a:cubicBezTo>
                  <a:pt x="5" y="16"/>
                  <a:pt x="5" y="16"/>
                  <a:pt x="5" y="16"/>
                </a:cubicBezTo>
                <a:cubicBezTo>
                  <a:pt x="5" y="9"/>
                  <a:pt x="5" y="9"/>
                  <a:pt x="5" y="9"/>
                </a:cubicBezTo>
                <a:cubicBezTo>
                  <a:pt x="5" y="7"/>
                  <a:pt x="7" y="5"/>
                  <a:pt x="9" y="5"/>
                </a:cubicBezTo>
                <a:cubicBezTo>
                  <a:pt x="81" y="5"/>
                  <a:pt x="81" y="5"/>
                  <a:pt x="81" y="5"/>
                </a:cubicBezTo>
                <a:cubicBezTo>
                  <a:pt x="83" y="5"/>
                  <a:pt x="85" y="7"/>
                  <a:pt x="85" y="9"/>
                </a:cubicBezTo>
                <a:lnTo>
                  <a:pt x="85" y="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Rectangle 13">
            <a:extLst>
              <a:ext uri="{FF2B5EF4-FFF2-40B4-BE49-F238E27FC236}">
                <a16:creationId xmlns:a16="http://schemas.microsoft.com/office/drawing/2014/main" id="{37258324-F646-10F2-C36F-B530D457D5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69313" y="1454150"/>
            <a:ext cx="17463" cy="7938"/>
          </a:xfrm>
          <a:prstGeom prst="rect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Rectangle 14">
            <a:extLst>
              <a:ext uri="{FF2B5EF4-FFF2-40B4-BE49-F238E27FC236}">
                <a16:creationId xmlns:a16="http://schemas.microsoft.com/office/drawing/2014/main" id="{11DB6304-A352-BA32-8511-AEC141DAB5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6163" y="1570038"/>
            <a:ext cx="17463" cy="7938"/>
          </a:xfrm>
          <a:prstGeom prst="rect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60641A5E-713A-3F44-08CC-A61BA663DD75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1373188"/>
            <a:ext cx="254000" cy="254000"/>
          </a:xfrm>
          <a:custGeom>
            <a:avLst/>
            <a:gdLst>
              <a:gd name="T0" fmla="*/ 160 w 160"/>
              <a:gd name="T1" fmla="*/ 7 h 160"/>
              <a:gd name="T2" fmla="*/ 108 w 160"/>
              <a:gd name="T3" fmla="*/ 7 h 160"/>
              <a:gd name="T4" fmla="*/ 124 w 160"/>
              <a:gd name="T5" fmla="*/ 41 h 160"/>
              <a:gd name="T6" fmla="*/ 119 w 160"/>
              <a:gd name="T7" fmla="*/ 51 h 160"/>
              <a:gd name="T8" fmla="*/ 121 w 160"/>
              <a:gd name="T9" fmla="*/ 77 h 160"/>
              <a:gd name="T10" fmla="*/ 93 w 160"/>
              <a:gd name="T11" fmla="*/ 51 h 160"/>
              <a:gd name="T12" fmla="*/ 48 w 160"/>
              <a:gd name="T13" fmla="*/ 72 h 160"/>
              <a:gd name="T14" fmla="*/ 23 w 160"/>
              <a:gd name="T15" fmla="*/ 67 h 160"/>
              <a:gd name="T16" fmla="*/ 41 w 160"/>
              <a:gd name="T17" fmla="*/ 7 h 160"/>
              <a:gd name="T18" fmla="*/ 0 w 160"/>
              <a:gd name="T19" fmla="*/ 7 h 160"/>
              <a:gd name="T20" fmla="*/ 18 w 160"/>
              <a:gd name="T21" fmla="*/ 67 h 160"/>
              <a:gd name="T22" fmla="*/ 34 w 160"/>
              <a:gd name="T23" fmla="*/ 85 h 160"/>
              <a:gd name="T24" fmla="*/ 13 w 160"/>
              <a:gd name="T25" fmla="*/ 113 h 160"/>
              <a:gd name="T26" fmla="*/ 0 w 160"/>
              <a:gd name="T27" fmla="*/ 144 h 160"/>
              <a:gd name="T28" fmla="*/ 49 w 160"/>
              <a:gd name="T29" fmla="*/ 160 h 160"/>
              <a:gd name="T30" fmla="*/ 52 w 160"/>
              <a:gd name="T31" fmla="*/ 144 h 160"/>
              <a:gd name="T32" fmla="*/ 28 w 160"/>
              <a:gd name="T33" fmla="*/ 113 h 160"/>
              <a:gd name="T34" fmla="*/ 52 w 160"/>
              <a:gd name="T35" fmla="*/ 108 h 160"/>
              <a:gd name="T36" fmla="*/ 137 w 160"/>
              <a:gd name="T37" fmla="*/ 93 h 160"/>
              <a:gd name="T38" fmla="*/ 119 w 160"/>
              <a:gd name="T39" fmla="*/ 160 h 160"/>
              <a:gd name="T40" fmla="*/ 142 w 160"/>
              <a:gd name="T41" fmla="*/ 113 h 160"/>
              <a:gd name="T42" fmla="*/ 125 w 160"/>
              <a:gd name="T43" fmla="*/ 82 h 160"/>
              <a:gd name="T44" fmla="*/ 150 w 160"/>
              <a:gd name="T45" fmla="*/ 51 h 160"/>
              <a:gd name="T46" fmla="*/ 144 w 160"/>
              <a:gd name="T47" fmla="*/ 41 h 160"/>
              <a:gd name="T48" fmla="*/ 8 w 160"/>
              <a:gd name="T49" fmla="*/ 5 h 160"/>
              <a:gd name="T50" fmla="*/ 36 w 160"/>
              <a:gd name="T51" fmla="*/ 10 h 160"/>
              <a:gd name="T52" fmla="*/ 5 w 160"/>
              <a:gd name="T53" fmla="*/ 15 h 160"/>
              <a:gd name="T54" fmla="*/ 5 w 160"/>
              <a:gd name="T55" fmla="*/ 41 h 160"/>
              <a:gd name="T56" fmla="*/ 5 w 160"/>
              <a:gd name="T57" fmla="*/ 59 h 160"/>
              <a:gd name="T58" fmla="*/ 36 w 160"/>
              <a:gd name="T59" fmla="*/ 59 h 160"/>
              <a:gd name="T60" fmla="*/ 52 w 160"/>
              <a:gd name="T61" fmla="*/ 149 h 160"/>
              <a:gd name="T62" fmla="*/ 8 w 160"/>
              <a:gd name="T63" fmla="*/ 155 h 160"/>
              <a:gd name="T64" fmla="*/ 52 w 160"/>
              <a:gd name="T65" fmla="*/ 149 h 160"/>
              <a:gd name="T66" fmla="*/ 46 w 160"/>
              <a:gd name="T67" fmla="*/ 144 h 160"/>
              <a:gd name="T68" fmla="*/ 13 w 160"/>
              <a:gd name="T69" fmla="*/ 118 h 160"/>
              <a:gd name="T70" fmla="*/ 124 w 160"/>
              <a:gd name="T71" fmla="*/ 155 h 160"/>
              <a:gd name="T72" fmla="*/ 155 w 160"/>
              <a:gd name="T73" fmla="*/ 155 h 160"/>
              <a:gd name="T74" fmla="*/ 124 w 160"/>
              <a:gd name="T75" fmla="*/ 134 h 160"/>
              <a:gd name="T76" fmla="*/ 108 w 160"/>
              <a:gd name="T77" fmla="*/ 103 h 160"/>
              <a:gd name="T78" fmla="*/ 50 w 160"/>
              <a:gd name="T79" fmla="*/ 77 h 160"/>
              <a:gd name="T80" fmla="*/ 67 w 160"/>
              <a:gd name="T81" fmla="*/ 64 h 160"/>
              <a:gd name="T82" fmla="*/ 79 w 160"/>
              <a:gd name="T83" fmla="*/ 65 h 160"/>
              <a:gd name="T84" fmla="*/ 108 w 160"/>
              <a:gd name="T85" fmla="*/ 74 h 160"/>
              <a:gd name="T86" fmla="*/ 121 w 160"/>
              <a:gd name="T87" fmla="*/ 90 h 160"/>
              <a:gd name="T88" fmla="*/ 116 w 160"/>
              <a:gd name="T89" fmla="*/ 5 h 160"/>
              <a:gd name="T90" fmla="*/ 155 w 160"/>
              <a:gd name="T91" fmla="*/ 26 h 160"/>
              <a:gd name="T92" fmla="*/ 139 w 160"/>
              <a:gd name="T93" fmla="*/ 46 h 160"/>
              <a:gd name="T94" fmla="*/ 139 w 160"/>
              <a:gd name="T95" fmla="*/ 41 h 160"/>
              <a:gd name="T96" fmla="*/ 113 w 160"/>
              <a:gd name="T97" fmla="*/ 33 h 160"/>
              <a:gd name="T98" fmla="*/ 155 w 160"/>
              <a:gd name="T99" fmla="*/ 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0">
                <a:moveTo>
                  <a:pt x="152" y="41"/>
                </a:moveTo>
                <a:cubicBezTo>
                  <a:pt x="156" y="41"/>
                  <a:pt x="160" y="38"/>
                  <a:pt x="160" y="33"/>
                </a:cubicBezTo>
                <a:cubicBezTo>
                  <a:pt x="160" y="7"/>
                  <a:pt x="160" y="7"/>
                  <a:pt x="160" y="7"/>
                </a:cubicBezTo>
                <a:cubicBezTo>
                  <a:pt x="160" y="3"/>
                  <a:pt x="156" y="0"/>
                  <a:pt x="152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112" y="0"/>
                  <a:pt x="108" y="3"/>
                  <a:pt x="108" y="7"/>
                </a:cubicBezTo>
                <a:cubicBezTo>
                  <a:pt x="108" y="33"/>
                  <a:pt x="108" y="33"/>
                  <a:pt x="108" y="33"/>
                </a:cubicBezTo>
                <a:cubicBezTo>
                  <a:pt x="108" y="38"/>
                  <a:pt x="112" y="41"/>
                  <a:pt x="116" y="41"/>
                </a:cubicBezTo>
                <a:cubicBezTo>
                  <a:pt x="124" y="41"/>
                  <a:pt x="124" y="41"/>
                  <a:pt x="124" y="41"/>
                </a:cubicBezTo>
                <a:cubicBezTo>
                  <a:pt x="124" y="46"/>
                  <a:pt x="124" y="46"/>
                  <a:pt x="124" y="46"/>
                </a:cubicBezTo>
                <a:cubicBezTo>
                  <a:pt x="119" y="46"/>
                  <a:pt x="119" y="46"/>
                  <a:pt x="119" y="46"/>
                </a:cubicBezTo>
                <a:cubicBezTo>
                  <a:pt x="119" y="51"/>
                  <a:pt x="119" y="51"/>
                  <a:pt x="119" y="51"/>
                </a:cubicBezTo>
                <a:cubicBezTo>
                  <a:pt x="132" y="51"/>
                  <a:pt x="132" y="51"/>
                  <a:pt x="132" y="51"/>
                </a:cubicBezTo>
                <a:cubicBezTo>
                  <a:pt x="132" y="77"/>
                  <a:pt x="132" y="77"/>
                  <a:pt x="132" y="77"/>
                </a:cubicBezTo>
                <a:cubicBezTo>
                  <a:pt x="121" y="77"/>
                  <a:pt x="121" y="77"/>
                  <a:pt x="121" y="77"/>
                </a:cubicBezTo>
                <a:cubicBezTo>
                  <a:pt x="119" y="75"/>
                  <a:pt x="116" y="74"/>
                  <a:pt x="113" y="73"/>
                </a:cubicBezTo>
                <a:cubicBezTo>
                  <a:pt x="113" y="72"/>
                  <a:pt x="113" y="72"/>
                  <a:pt x="113" y="72"/>
                </a:cubicBezTo>
                <a:cubicBezTo>
                  <a:pt x="113" y="61"/>
                  <a:pt x="104" y="51"/>
                  <a:pt x="93" y="51"/>
                </a:cubicBezTo>
                <a:cubicBezTo>
                  <a:pt x="86" y="51"/>
                  <a:pt x="79" y="55"/>
                  <a:pt x="75" y="61"/>
                </a:cubicBezTo>
                <a:cubicBezTo>
                  <a:pt x="73" y="60"/>
                  <a:pt x="70" y="59"/>
                  <a:pt x="67" y="59"/>
                </a:cubicBezTo>
                <a:cubicBezTo>
                  <a:pt x="58" y="59"/>
                  <a:pt x="51" y="64"/>
                  <a:pt x="48" y="72"/>
                </a:cubicBezTo>
                <a:cubicBezTo>
                  <a:pt x="46" y="73"/>
                  <a:pt x="44" y="74"/>
                  <a:pt x="42" y="75"/>
                </a:cubicBezTo>
                <a:cubicBezTo>
                  <a:pt x="23" y="75"/>
                  <a:pt x="23" y="75"/>
                  <a:pt x="23" y="75"/>
                </a:cubicBezTo>
                <a:cubicBezTo>
                  <a:pt x="23" y="67"/>
                  <a:pt x="23" y="67"/>
                  <a:pt x="23" y="67"/>
                </a:cubicBezTo>
                <a:cubicBezTo>
                  <a:pt x="33" y="67"/>
                  <a:pt x="33" y="67"/>
                  <a:pt x="33" y="67"/>
                </a:cubicBezTo>
                <a:cubicBezTo>
                  <a:pt x="38" y="67"/>
                  <a:pt x="41" y="63"/>
                  <a:pt x="41" y="59"/>
                </a:cubicBezTo>
                <a:cubicBezTo>
                  <a:pt x="41" y="7"/>
                  <a:pt x="41" y="7"/>
                  <a:pt x="41" y="7"/>
                </a:cubicBezTo>
                <a:cubicBezTo>
                  <a:pt x="41" y="3"/>
                  <a:pt x="38" y="0"/>
                  <a:pt x="33" y="0"/>
                </a:cubicBez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63"/>
                  <a:pt x="3" y="67"/>
                  <a:pt x="8" y="67"/>
                </a:cubicBezTo>
                <a:cubicBezTo>
                  <a:pt x="18" y="67"/>
                  <a:pt x="18" y="67"/>
                  <a:pt x="18" y="67"/>
                </a:cubicBezTo>
                <a:cubicBezTo>
                  <a:pt x="18" y="80"/>
                  <a:pt x="18" y="80"/>
                  <a:pt x="18" y="80"/>
                </a:cubicBezTo>
                <a:cubicBezTo>
                  <a:pt x="37" y="80"/>
                  <a:pt x="37" y="80"/>
                  <a:pt x="37" y="80"/>
                </a:cubicBezTo>
                <a:cubicBezTo>
                  <a:pt x="36" y="81"/>
                  <a:pt x="35" y="83"/>
                  <a:pt x="34" y="85"/>
                </a:cubicBezTo>
                <a:cubicBezTo>
                  <a:pt x="23" y="85"/>
                  <a:pt x="23" y="85"/>
                  <a:pt x="23" y="85"/>
                </a:cubicBezTo>
                <a:cubicBezTo>
                  <a:pt x="23" y="113"/>
                  <a:pt x="23" y="113"/>
                  <a:pt x="23" y="113"/>
                </a:cubicBezTo>
                <a:cubicBezTo>
                  <a:pt x="13" y="113"/>
                  <a:pt x="13" y="113"/>
                  <a:pt x="13" y="113"/>
                </a:cubicBezTo>
                <a:cubicBezTo>
                  <a:pt x="9" y="113"/>
                  <a:pt x="5" y="117"/>
                  <a:pt x="5" y="121"/>
                </a:cubicBezTo>
                <a:cubicBezTo>
                  <a:pt x="5" y="144"/>
                  <a:pt x="5" y="144"/>
                  <a:pt x="5" y="144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6"/>
                  <a:pt x="3" y="160"/>
                  <a:pt x="8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53" y="160"/>
                  <a:pt x="57" y="156"/>
                  <a:pt x="57" y="152"/>
                </a:cubicBezTo>
                <a:cubicBezTo>
                  <a:pt x="57" y="144"/>
                  <a:pt x="57" y="144"/>
                  <a:pt x="57" y="144"/>
                </a:cubicBezTo>
                <a:cubicBezTo>
                  <a:pt x="52" y="144"/>
                  <a:pt x="52" y="144"/>
                  <a:pt x="52" y="144"/>
                </a:cubicBezTo>
                <a:cubicBezTo>
                  <a:pt x="52" y="121"/>
                  <a:pt x="52" y="121"/>
                  <a:pt x="52" y="121"/>
                </a:cubicBezTo>
                <a:cubicBezTo>
                  <a:pt x="52" y="117"/>
                  <a:pt x="48" y="113"/>
                  <a:pt x="44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90"/>
                  <a:pt x="28" y="90"/>
                  <a:pt x="28" y="90"/>
                </a:cubicBezTo>
                <a:cubicBezTo>
                  <a:pt x="33" y="90"/>
                  <a:pt x="33" y="90"/>
                  <a:pt x="33" y="90"/>
                </a:cubicBezTo>
                <a:cubicBezTo>
                  <a:pt x="33" y="100"/>
                  <a:pt x="42" y="108"/>
                  <a:pt x="52" y="108"/>
                </a:cubicBezTo>
                <a:cubicBezTo>
                  <a:pt x="108" y="108"/>
                  <a:pt x="108" y="108"/>
                  <a:pt x="108" y="108"/>
                </a:cubicBezTo>
                <a:cubicBezTo>
                  <a:pt x="117" y="108"/>
                  <a:pt x="125" y="101"/>
                  <a:pt x="126" y="93"/>
                </a:cubicBezTo>
                <a:cubicBezTo>
                  <a:pt x="137" y="93"/>
                  <a:pt x="137" y="93"/>
                  <a:pt x="137" y="93"/>
                </a:cubicBezTo>
                <a:cubicBezTo>
                  <a:pt x="137" y="113"/>
                  <a:pt x="137" y="113"/>
                  <a:pt x="137" y="113"/>
                </a:cubicBezTo>
                <a:cubicBezTo>
                  <a:pt x="119" y="113"/>
                  <a:pt x="119" y="113"/>
                  <a:pt x="119" y="113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42" y="113"/>
                  <a:pt x="142" y="113"/>
                  <a:pt x="142" y="113"/>
                </a:cubicBezTo>
                <a:cubicBezTo>
                  <a:pt x="142" y="87"/>
                  <a:pt x="142" y="87"/>
                  <a:pt x="142" y="87"/>
                </a:cubicBezTo>
                <a:cubicBezTo>
                  <a:pt x="126" y="87"/>
                  <a:pt x="126" y="87"/>
                  <a:pt x="126" y="87"/>
                </a:cubicBezTo>
                <a:cubicBezTo>
                  <a:pt x="126" y="86"/>
                  <a:pt x="125" y="84"/>
                  <a:pt x="125" y="82"/>
                </a:cubicBezTo>
                <a:cubicBezTo>
                  <a:pt x="137" y="82"/>
                  <a:pt x="137" y="82"/>
                  <a:pt x="137" y="82"/>
                </a:cubicBezTo>
                <a:cubicBezTo>
                  <a:pt x="137" y="51"/>
                  <a:pt x="137" y="51"/>
                  <a:pt x="137" y="51"/>
                </a:cubicBezTo>
                <a:cubicBezTo>
                  <a:pt x="150" y="51"/>
                  <a:pt x="150" y="51"/>
                  <a:pt x="150" y="51"/>
                </a:cubicBezTo>
                <a:cubicBezTo>
                  <a:pt x="150" y="46"/>
                  <a:pt x="150" y="46"/>
                  <a:pt x="150" y="46"/>
                </a:cubicBezTo>
                <a:cubicBezTo>
                  <a:pt x="144" y="46"/>
                  <a:pt x="144" y="46"/>
                  <a:pt x="144" y="46"/>
                </a:cubicBezTo>
                <a:cubicBezTo>
                  <a:pt x="144" y="41"/>
                  <a:pt x="144" y="41"/>
                  <a:pt x="144" y="41"/>
                </a:cubicBezTo>
                <a:lnTo>
                  <a:pt x="152" y="41"/>
                </a:lnTo>
                <a:close/>
                <a:moveTo>
                  <a:pt x="5" y="7"/>
                </a:moveTo>
                <a:cubicBezTo>
                  <a:pt x="5" y="6"/>
                  <a:pt x="6" y="5"/>
                  <a:pt x="8" y="5"/>
                </a:cubicBezTo>
                <a:cubicBezTo>
                  <a:pt x="33" y="5"/>
                  <a:pt x="33" y="5"/>
                  <a:pt x="33" y="5"/>
                </a:cubicBezTo>
                <a:cubicBezTo>
                  <a:pt x="35" y="5"/>
                  <a:pt x="36" y="6"/>
                  <a:pt x="36" y="7"/>
                </a:cubicBezTo>
                <a:cubicBezTo>
                  <a:pt x="36" y="10"/>
                  <a:pt x="36" y="10"/>
                  <a:pt x="36" y="10"/>
                </a:cubicBezTo>
                <a:cubicBezTo>
                  <a:pt x="5" y="10"/>
                  <a:pt x="5" y="10"/>
                  <a:pt x="5" y="10"/>
                </a:cubicBezTo>
                <a:lnTo>
                  <a:pt x="5" y="7"/>
                </a:lnTo>
                <a:close/>
                <a:moveTo>
                  <a:pt x="5" y="15"/>
                </a:moveTo>
                <a:cubicBezTo>
                  <a:pt x="36" y="15"/>
                  <a:pt x="36" y="15"/>
                  <a:pt x="36" y="15"/>
                </a:cubicBezTo>
                <a:cubicBezTo>
                  <a:pt x="36" y="41"/>
                  <a:pt x="36" y="41"/>
                  <a:pt x="36" y="41"/>
                </a:cubicBezTo>
                <a:cubicBezTo>
                  <a:pt x="5" y="41"/>
                  <a:pt x="5" y="41"/>
                  <a:pt x="5" y="41"/>
                </a:cubicBezTo>
                <a:lnTo>
                  <a:pt x="5" y="15"/>
                </a:lnTo>
                <a:close/>
                <a:moveTo>
                  <a:pt x="8" y="62"/>
                </a:moveTo>
                <a:cubicBezTo>
                  <a:pt x="6" y="62"/>
                  <a:pt x="5" y="60"/>
                  <a:pt x="5" y="59"/>
                </a:cubicBezTo>
                <a:cubicBezTo>
                  <a:pt x="5" y="46"/>
                  <a:pt x="5" y="46"/>
                  <a:pt x="5" y="46"/>
                </a:cubicBezTo>
                <a:cubicBezTo>
                  <a:pt x="36" y="46"/>
                  <a:pt x="36" y="46"/>
                  <a:pt x="36" y="46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60"/>
                  <a:pt x="35" y="62"/>
                  <a:pt x="33" y="62"/>
                </a:cubicBezTo>
                <a:lnTo>
                  <a:pt x="8" y="62"/>
                </a:lnTo>
                <a:close/>
                <a:moveTo>
                  <a:pt x="52" y="149"/>
                </a:moveTo>
                <a:cubicBezTo>
                  <a:pt x="52" y="152"/>
                  <a:pt x="52" y="152"/>
                  <a:pt x="52" y="152"/>
                </a:cubicBezTo>
                <a:cubicBezTo>
                  <a:pt x="52" y="153"/>
                  <a:pt x="50" y="155"/>
                  <a:pt x="49" y="155"/>
                </a:cubicBezTo>
                <a:cubicBezTo>
                  <a:pt x="8" y="155"/>
                  <a:pt x="8" y="155"/>
                  <a:pt x="8" y="155"/>
                </a:cubicBezTo>
                <a:cubicBezTo>
                  <a:pt x="6" y="155"/>
                  <a:pt x="5" y="153"/>
                  <a:pt x="5" y="152"/>
                </a:cubicBezTo>
                <a:cubicBezTo>
                  <a:pt x="5" y="149"/>
                  <a:pt x="5" y="149"/>
                  <a:pt x="5" y="149"/>
                </a:cubicBezTo>
                <a:lnTo>
                  <a:pt x="52" y="149"/>
                </a:lnTo>
                <a:close/>
                <a:moveTo>
                  <a:pt x="44" y="118"/>
                </a:moveTo>
                <a:cubicBezTo>
                  <a:pt x="45" y="118"/>
                  <a:pt x="46" y="120"/>
                  <a:pt x="46" y="121"/>
                </a:cubicBezTo>
                <a:cubicBezTo>
                  <a:pt x="46" y="144"/>
                  <a:pt x="46" y="144"/>
                  <a:pt x="46" y="144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21"/>
                  <a:pt x="10" y="121"/>
                  <a:pt x="10" y="121"/>
                </a:cubicBezTo>
                <a:cubicBezTo>
                  <a:pt x="10" y="120"/>
                  <a:pt x="11" y="118"/>
                  <a:pt x="13" y="118"/>
                </a:cubicBezTo>
                <a:lnTo>
                  <a:pt x="44" y="118"/>
                </a:lnTo>
                <a:close/>
                <a:moveTo>
                  <a:pt x="155" y="155"/>
                </a:moveTo>
                <a:cubicBezTo>
                  <a:pt x="124" y="155"/>
                  <a:pt x="124" y="155"/>
                  <a:pt x="124" y="155"/>
                </a:cubicBezTo>
                <a:cubicBezTo>
                  <a:pt x="124" y="139"/>
                  <a:pt x="124" y="139"/>
                  <a:pt x="124" y="139"/>
                </a:cubicBezTo>
                <a:cubicBezTo>
                  <a:pt x="155" y="139"/>
                  <a:pt x="155" y="139"/>
                  <a:pt x="155" y="139"/>
                </a:cubicBezTo>
                <a:lnTo>
                  <a:pt x="155" y="155"/>
                </a:lnTo>
                <a:close/>
                <a:moveTo>
                  <a:pt x="155" y="118"/>
                </a:moveTo>
                <a:cubicBezTo>
                  <a:pt x="155" y="134"/>
                  <a:pt x="155" y="134"/>
                  <a:pt x="155" y="134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4" y="118"/>
                  <a:pt x="124" y="118"/>
                  <a:pt x="124" y="118"/>
                </a:cubicBezTo>
                <a:lnTo>
                  <a:pt x="155" y="118"/>
                </a:lnTo>
                <a:close/>
                <a:moveTo>
                  <a:pt x="108" y="103"/>
                </a:moveTo>
                <a:cubicBezTo>
                  <a:pt x="52" y="103"/>
                  <a:pt x="52" y="103"/>
                  <a:pt x="52" y="103"/>
                </a:cubicBezTo>
                <a:cubicBezTo>
                  <a:pt x="44" y="103"/>
                  <a:pt x="39" y="97"/>
                  <a:pt x="39" y="90"/>
                </a:cubicBezTo>
                <a:cubicBezTo>
                  <a:pt x="39" y="84"/>
                  <a:pt x="44" y="78"/>
                  <a:pt x="50" y="77"/>
                </a:cubicBezTo>
                <a:cubicBezTo>
                  <a:pt x="52" y="77"/>
                  <a:pt x="52" y="77"/>
                  <a:pt x="52" y="77"/>
                </a:cubicBezTo>
                <a:cubicBezTo>
                  <a:pt x="52" y="75"/>
                  <a:pt x="52" y="75"/>
                  <a:pt x="52" y="75"/>
                </a:cubicBezTo>
                <a:cubicBezTo>
                  <a:pt x="54" y="69"/>
                  <a:pt x="60" y="64"/>
                  <a:pt x="67" y="64"/>
                </a:cubicBezTo>
                <a:cubicBezTo>
                  <a:pt x="70" y="64"/>
                  <a:pt x="73" y="65"/>
                  <a:pt x="75" y="67"/>
                </a:cubicBezTo>
                <a:cubicBezTo>
                  <a:pt x="78" y="68"/>
                  <a:pt x="78" y="68"/>
                  <a:pt x="78" y="68"/>
                </a:cubicBezTo>
                <a:cubicBezTo>
                  <a:pt x="79" y="65"/>
                  <a:pt x="79" y="65"/>
                  <a:pt x="79" y="65"/>
                </a:cubicBezTo>
                <a:cubicBezTo>
                  <a:pt x="81" y="60"/>
                  <a:pt x="87" y="56"/>
                  <a:pt x="93" y="56"/>
                </a:cubicBezTo>
                <a:cubicBezTo>
                  <a:pt x="101" y="56"/>
                  <a:pt x="108" y="63"/>
                  <a:pt x="108" y="72"/>
                </a:cubicBezTo>
                <a:cubicBezTo>
                  <a:pt x="108" y="73"/>
                  <a:pt x="108" y="73"/>
                  <a:pt x="108" y="74"/>
                </a:cubicBezTo>
                <a:cubicBezTo>
                  <a:pt x="108" y="77"/>
                  <a:pt x="108" y="77"/>
                  <a:pt x="108" y="77"/>
                </a:cubicBezTo>
                <a:cubicBezTo>
                  <a:pt x="110" y="77"/>
                  <a:pt x="110" y="77"/>
                  <a:pt x="110" y="77"/>
                </a:cubicBezTo>
                <a:cubicBezTo>
                  <a:pt x="117" y="78"/>
                  <a:pt x="121" y="84"/>
                  <a:pt x="121" y="90"/>
                </a:cubicBezTo>
                <a:cubicBezTo>
                  <a:pt x="121" y="97"/>
                  <a:pt x="115" y="103"/>
                  <a:pt x="108" y="103"/>
                </a:cubicBezTo>
                <a:close/>
                <a:moveTo>
                  <a:pt x="113" y="7"/>
                </a:moveTo>
                <a:cubicBezTo>
                  <a:pt x="113" y="6"/>
                  <a:pt x="115" y="5"/>
                  <a:pt x="116" y="5"/>
                </a:cubicBezTo>
                <a:cubicBezTo>
                  <a:pt x="152" y="5"/>
                  <a:pt x="152" y="5"/>
                  <a:pt x="152" y="5"/>
                </a:cubicBezTo>
                <a:cubicBezTo>
                  <a:pt x="154" y="5"/>
                  <a:pt x="155" y="6"/>
                  <a:pt x="155" y="7"/>
                </a:cubicBezTo>
                <a:cubicBezTo>
                  <a:pt x="155" y="26"/>
                  <a:pt x="155" y="26"/>
                  <a:pt x="155" y="26"/>
                </a:cubicBezTo>
                <a:cubicBezTo>
                  <a:pt x="113" y="26"/>
                  <a:pt x="113" y="26"/>
                  <a:pt x="113" y="26"/>
                </a:cubicBezTo>
                <a:lnTo>
                  <a:pt x="113" y="7"/>
                </a:lnTo>
                <a:close/>
                <a:moveTo>
                  <a:pt x="139" y="46"/>
                </a:moveTo>
                <a:cubicBezTo>
                  <a:pt x="129" y="46"/>
                  <a:pt x="129" y="46"/>
                  <a:pt x="129" y="46"/>
                </a:cubicBezTo>
                <a:cubicBezTo>
                  <a:pt x="129" y="41"/>
                  <a:pt x="129" y="41"/>
                  <a:pt x="129" y="41"/>
                </a:cubicBezTo>
                <a:cubicBezTo>
                  <a:pt x="139" y="41"/>
                  <a:pt x="139" y="41"/>
                  <a:pt x="139" y="41"/>
                </a:cubicBezTo>
                <a:lnTo>
                  <a:pt x="139" y="46"/>
                </a:lnTo>
                <a:close/>
                <a:moveTo>
                  <a:pt x="116" y="36"/>
                </a:moveTo>
                <a:cubicBezTo>
                  <a:pt x="115" y="36"/>
                  <a:pt x="113" y="35"/>
                  <a:pt x="113" y="33"/>
                </a:cubicBezTo>
                <a:cubicBezTo>
                  <a:pt x="113" y="31"/>
                  <a:pt x="113" y="31"/>
                  <a:pt x="113" y="31"/>
                </a:cubicBezTo>
                <a:cubicBezTo>
                  <a:pt x="155" y="31"/>
                  <a:pt x="155" y="31"/>
                  <a:pt x="155" y="31"/>
                </a:cubicBezTo>
                <a:cubicBezTo>
                  <a:pt x="155" y="33"/>
                  <a:pt x="155" y="33"/>
                  <a:pt x="155" y="33"/>
                </a:cubicBezTo>
                <a:cubicBezTo>
                  <a:pt x="155" y="35"/>
                  <a:pt x="154" y="36"/>
                  <a:pt x="152" y="36"/>
                </a:cubicBezTo>
                <a:lnTo>
                  <a:pt x="116" y="3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Rectangle 16">
            <a:extLst>
              <a:ext uri="{FF2B5EF4-FFF2-40B4-BE49-F238E27FC236}">
                <a16:creationId xmlns:a16="http://schemas.microsoft.com/office/drawing/2014/main" id="{15EC78C2-7233-7D2F-58E3-04F8E90E6E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50288" y="1570038"/>
            <a:ext cx="7938" cy="7938"/>
          </a:xfrm>
          <a:prstGeom prst="rect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Rectangle 17">
            <a:extLst>
              <a:ext uri="{FF2B5EF4-FFF2-40B4-BE49-F238E27FC236}">
                <a16:creationId xmlns:a16="http://schemas.microsoft.com/office/drawing/2014/main" id="{6C06C185-C588-E5E6-6E7B-6FFF1634E4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50288" y="1601788"/>
            <a:ext cx="15875" cy="7938"/>
          </a:xfrm>
          <a:prstGeom prst="rect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Rectangle 18">
            <a:extLst>
              <a:ext uri="{FF2B5EF4-FFF2-40B4-BE49-F238E27FC236}">
                <a16:creationId xmlns:a16="http://schemas.microsoft.com/office/drawing/2014/main" id="{E0AF2303-35DA-E092-95F9-37E7CD438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74101" y="1601788"/>
            <a:ext cx="9525" cy="7938"/>
          </a:xfrm>
          <a:prstGeom prst="rect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C7758AB8-9FF7-DF6B-B4F6-B1FB61E3C8CA}"/>
              </a:ext>
            </a:extLst>
          </p:cNvPr>
          <p:cNvSpPr>
            <a:spLocks noEditPoints="1"/>
          </p:cNvSpPr>
          <p:nvPr/>
        </p:nvSpPr>
        <p:spPr bwMode="auto">
          <a:xfrm>
            <a:off x="1809751" y="2473325"/>
            <a:ext cx="254000" cy="254000"/>
          </a:xfrm>
          <a:custGeom>
            <a:avLst/>
            <a:gdLst>
              <a:gd name="T0" fmla="*/ 0 w 160"/>
              <a:gd name="T1" fmla="*/ 136 h 160"/>
              <a:gd name="T2" fmla="*/ 160 w 160"/>
              <a:gd name="T3" fmla="*/ 123 h 160"/>
              <a:gd name="T4" fmla="*/ 126 w 160"/>
              <a:gd name="T5" fmla="*/ 107 h 160"/>
              <a:gd name="T6" fmla="*/ 122 w 160"/>
              <a:gd name="T7" fmla="*/ 111 h 160"/>
              <a:gd name="T8" fmla="*/ 114 w 160"/>
              <a:gd name="T9" fmla="*/ 116 h 160"/>
              <a:gd name="T10" fmla="*/ 84 w 160"/>
              <a:gd name="T11" fmla="*/ 122 h 160"/>
              <a:gd name="T12" fmla="*/ 60 w 160"/>
              <a:gd name="T13" fmla="*/ 123 h 160"/>
              <a:gd name="T14" fmla="*/ 43 w 160"/>
              <a:gd name="T15" fmla="*/ 121 h 160"/>
              <a:gd name="T16" fmla="*/ 16 w 160"/>
              <a:gd name="T17" fmla="*/ 114 h 160"/>
              <a:gd name="T18" fmla="*/ 9 w 160"/>
              <a:gd name="T19" fmla="*/ 110 h 160"/>
              <a:gd name="T20" fmla="*/ 6 w 160"/>
              <a:gd name="T21" fmla="*/ 105 h 160"/>
              <a:gd name="T22" fmla="*/ 5 w 160"/>
              <a:gd name="T23" fmla="*/ 81 h 160"/>
              <a:gd name="T24" fmla="*/ 128 w 160"/>
              <a:gd name="T25" fmla="*/ 81 h 160"/>
              <a:gd name="T26" fmla="*/ 127 w 160"/>
              <a:gd name="T27" fmla="*/ 105 h 160"/>
              <a:gd name="T28" fmla="*/ 14 w 160"/>
              <a:gd name="T29" fmla="*/ 55 h 160"/>
              <a:gd name="T30" fmla="*/ 26 w 160"/>
              <a:gd name="T31" fmla="*/ 59 h 160"/>
              <a:gd name="T32" fmla="*/ 39 w 160"/>
              <a:gd name="T33" fmla="*/ 62 h 160"/>
              <a:gd name="T34" fmla="*/ 58 w 160"/>
              <a:gd name="T35" fmla="*/ 64 h 160"/>
              <a:gd name="T36" fmla="*/ 81 w 160"/>
              <a:gd name="T37" fmla="*/ 64 h 160"/>
              <a:gd name="T38" fmla="*/ 96 w 160"/>
              <a:gd name="T39" fmla="*/ 62 h 160"/>
              <a:gd name="T40" fmla="*/ 111 w 160"/>
              <a:gd name="T41" fmla="*/ 58 h 160"/>
              <a:gd name="T42" fmla="*/ 121 w 160"/>
              <a:gd name="T43" fmla="*/ 54 h 160"/>
              <a:gd name="T44" fmla="*/ 128 w 160"/>
              <a:gd name="T45" fmla="*/ 49 h 160"/>
              <a:gd name="T46" fmla="*/ 127 w 160"/>
              <a:gd name="T47" fmla="*/ 73 h 160"/>
              <a:gd name="T48" fmla="*/ 124 w 160"/>
              <a:gd name="T49" fmla="*/ 78 h 160"/>
              <a:gd name="T50" fmla="*/ 117 w 160"/>
              <a:gd name="T51" fmla="*/ 82 h 160"/>
              <a:gd name="T52" fmla="*/ 91 w 160"/>
              <a:gd name="T53" fmla="*/ 89 h 160"/>
              <a:gd name="T54" fmla="*/ 73 w 160"/>
              <a:gd name="T55" fmla="*/ 91 h 160"/>
              <a:gd name="T56" fmla="*/ 49 w 160"/>
              <a:gd name="T57" fmla="*/ 90 h 160"/>
              <a:gd name="T58" fmla="*/ 20 w 160"/>
              <a:gd name="T59" fmla="*/ 84 h 160"/>
              <a:gd name="T60" fmla="*/ 11 w 160"/>
              <a:gd name="T61" fmla="*/ 79 h 160"/>
              <a:gd name="T62" fmla="*/ 7 w 160"/>
              <a:gd name="T63" fmla="*/ 75 h 160"/>
              <a:gd name="T64" fmla="*/ 5 w 160"/>
              <a:gd name="T65" fmla="*/ 70 h 160"/>
              <a:gd name="T66" fmla="*/ 133 w 160"/>
              <a:gd name="T67" fmla="*/ 105 h 160"/>
              <a:gd name="T68" fmla="*/ 155 w 160"/>
              <a:gd name="T69" fmla="*/ 68 h 160"/>
              <a:gd name="T70" fmla="*/ 154 w 160"/>
              <a:gd name="T71" fmla="*/ 93 h 160"/>
              <a:gd name="T72" fmla="*/ 155 w 160"/>
              <a:gd name="T73" fmla="*/ 58 h 160"/>
              <a:gd name="T74" fmla="*/ 154 w 160"/>
              <a:gd name="T75" fmla="*/ 61 h 160"/>
              <a:gd name="T76" fmla="*/ 136 w 160"/>
              <a:gd name="T77" fmla="*/ 46 h 160"/>
              <a:gd name="T78" fmla="*/ 143 w 160"/>
              <a:gd name="T79" fmla="*/ 43 h 160"/>
              <a:gd name="T80" fmla="*/ 151 w 160"/>
              <a:gd name="T81" fmla="*/ 39 h 160"/>
              <a:gd name="T82" fmla="*/ 155 w 160"/>
              <a:gd name="T83" fmla="*/ 36 h 160"/>
              <a:gd name="T84" fmla="*/ 154 w 160"/>
              <a:gd name="T85" fmla="*/ 28 h 160"/>
              <a:gd name="T86" fmla="*/ 153 w 160"/>
              <a:gd name="T87" fmla="*/ 30 h 160"/>
              <a:gd name="T88" fmla="*/ 150 w 160"/>
              <a:gd name="T89" fmla="*/ 33 h 160"/>
              <a:gd name="T90" fmla="*/ 146 w 160"/>
              <a:gd name="T91" fmla="*/ 36 h 160"/>
              <a:gd name="T92" fmla="*/ 141 w 160"/>
              <a:gd name="T93" fmla="*/ 38 h 160"/>
              <a:gd name="T94" fmla="*/ 135 w 160"/>
              <a:gd name="T95" fmla="*/ 40 h 160"/>
              <a:gd name="T96" fmla="*/ 133 w 160"/>
              <a:gd name="T97" fmla="*/ 37 h 160"/>
              <a:gd name="T98" fmla="*/ 67 w 160"/>
              <a:gd name="T99" fmla="*/ 14 h 160"/>
              <a:gd name="T100" fmla="*/ 38 w 160"/>
              <a:gd name="T101" fmla="*/ 22 h 160"/>
              <a:gd name="T102" fmla="*/ 53 w 160"/>
              <a:gd name="T103" fmla="*/ 20 h 160"/>
              <a:gd name="T104" fmla="*/ 73 w 160"/>
              <a:gd name="T105" fmla="*/ 19 h 160"/>
              <a:gd name="T106" fmla="*/ 90 w 160"/>
              <a:gd name="T107" fmla="*/ 21 h 160"/>
              <a:gd name="T108" fmla="*/ 117 w 160"/>
              <a:gd name="T109" fmla="*/ 28 h 160"/>
              <a:gd name="T110" fmla="*/ 124 w 160"/>
              <a:gd name="T111" fmla="*/ 33 h 160"/>
              <a:gd name="T112" fmla="*/ 127 w 160"/>
              <a:gd name="T113" fmla="*/ 37 h 160"/>
              <a:gd name="T114" fmla="*/ 36 w 160"/>
              <a:gd name="T115" fmla="*/ 22 h 160"/>
              <a:gd name="T116" fmla="*/ 6 w 160"/>
              <a:gd name="T117" fmla="*/ 113 h 160"/>
              <a:gd name="T118" fmla="*/ 128 w 160"/>
              <a:gd name="T119" fmla="*/ 136 h 160"/>
              <a:gd name="T120" fmla="*/ 155 w 160"/>
              <a:gd name="T121" fmla="*/ 123 h 160"/>
              <a:gd name="T122" fmla="*/ 137 w 160"/>
              <a:gd name="T123" fmla="*/ 109 h 160"/>
              <a:gd name="T124" fmla="*/ 155 w 160"/>
              <a:gd name="T125" fmla="*/ 1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60">
                <a:moveTo>
                  <a:pt x="93" y="0"/>
                </a:moveTo>
                <a:cubicBezTo>
                  <a:pt x="64" y="0"/>
                  <a:pt x="38" y="7"/>
                  <a:pt x="30" y="18"/>
                </a:cubicBezTo>
                <a:cubicBezTo>
                  <a:pt x="12" y="22"/>
                  <a:pt x="2" y="29"/>
                  <a:pt x="0" y="36"/>
                </a:cubicBezTo>
                <a:cubicBezTo>
                  <a:pt x="0" y="37"/>
                  <a:pt x="0" y="37"/>
                  <a:pt x="0" y="38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37"/>
                  <a:pt x="0" y="137"/>
                  <a:pt x="0" y="138"/>
                </a:cubicBezTo>
                <a:cubicBezTo>
                  <a:pt x="3" y="151"/>
                  <a:pt x="32" y="160"/>
                  <a:pt x="67" y="160"/>
                </a:cubicBezTo>
                <a:cubicBezTo>
                  <a:pt x="97" y="160"/>
                  <a:pt x="122" y="153"/>
                  <a:pt x="130" y="143"/>
                </a:cubicBezTo>
                <a:cubicBezTo>
                  <a:pt x="147" y="139"/>
                  <a:pt x="158" y="132"/>
                  <a:pt x="160" y="124"/>
                </a:cubicBezTo>
                <a:cubicBezTo>
                  <a:pt x="160" y="124"/>
                  <a:pt x="160" y="124"/>
                  <a:pt x="160" y="123"/>
                </a:cubicBezTo>
                <a:cubicBezTo>
                  <a:pt x="160" y="26"/>
                  <a:pt x="160" y="26"/>
                  <a:pt x="160" y="26"/>
                </a:cubicBezTo>
                <a:cubicBezTo>
                  <a:pt x="160" y="14"/>
                  <a:pt x="137" y="0"/>
                  <a:pt x="93" y="0"/>
                </a:cubicBezTo>
                <a:close/>
                <a:moveTo>
                  <a:pt x="127" y="105"/>
                </a:moveTo>
                <a:cubicBezTo>
                  <a:pt x="127" y="106"/>
                  <a:pt x="127" y="106"/>
                  <a:pt x="127" y="106"/>
                </a:cubicBezTo>
                <a:cubicBezTo>
                  <a:pt x="127" y="106"/>
                  <a:pt x="127" y="107"/>
                  <a:pt x="126" y="107"/>
                </a:cubicBezTo>
                <a:cubicBezTo>
                  <a:pt x="126" y="107"/>
                  <a:pt x="126" y="108"/>
                  <a:pt x="126" y="108"/>
                </a:cubicBezTo>
                <a:cubicBezTo>
                  <a:pt x="126" y="108"/>
                  <a:pt x="125" y="109"/>
                  <a:pt x="125" y="109"/>
                </a:cubicBezTo>
                <a:cubicBezTo>
                  <a:pt x="125" y="109"/>
                  <a:pt x="124" y="109"/>
                  <a:pt x="124" y="110"/>
                </a:cubicBezTo>
                <a:cubicBezTo>
                  <a:pt x="124" y="110"/>
                  <a:pt x="123" y="110"/>
                  <a:pt x="123" y="111"/>
                </a:cubicBezTo>
                <a:cubicBezTo>
                  <a:pt x="123" y="111"/>
                  <a:pt x="122" y="111"/>
                  <a:pt x="122" y="111"/>
                </a:cubicBezTo>
                <a:cubicBezTo>
                  <a:pt x="122" y="112"/>
                  <a:pt x="121" y="112"/>
                  <a:pt x="120" y="112"/>
                </a:cubicBezTo>
                <a:cubicBezTo>
                  <a:pt x="120" y="113"/>
                  <a:pt x="120" y="113"/>
                  <a:pt x="120" y="113"/>
                </a:cubicBezTo>
                <a:cubicBezTo>
                  <a:pt x="119" y="113"/>
                  <a:pt x="118" y="114"/>
                  <a:pt x="117" y="114"/>
                </a:cubicBezTo>
                <a:cubicBezTo>
                  <a:pt x="117" y="114"/>
                  <a:pt x="117" y="114"/>
                  <a:pt x="117" y="114"/>
                </a:cubicBezTo>
                <a:cubicBezTo>
                  <a:pt x="116" y="115"/>
                  <a:pt x="115" y="115"/>
                  <a:pt x="114" y="116"/>
                </a:cubicBezTo>
                <a:cubicBezTo>
                  <a:pt x="114" y="116"/>
                  <a:pt x="114" y="116"/>
                  <a:pt x="114" y="116"/>
                </a:cubicBezTo>
                <a:cubicBezTo>
                  <a:pt x="107" y="118"/>
                  <a:pt x="100" y="120"/>
                  <a:pt x="91" y="121"/>
                </a:cubicBezTo>
                <a:cubicBezTo>
                  <a:pt x="91" y="121"/>
                  <a:pt x="91" y="121"/>
                  <a:pt x="91" y="121"/>
                </a:cubicBezTo>
                <a:cubicBezTo>
                  <a:pt x="89" y="122"/>
                  <a:pt x="87" y="122"/>
                  <a:pt x="85" y="122"/>
                </a:cubicBezTo>
                <a:cubicBezTo>
                  <a:pt x="85" y="122"/>
                  <a:pt x="85" y="122"/>
                  <a:pt x="84" y="122"/>
                </a:cubicBezTo>
                <a:cubicBezTo>
                  <a:pt x="83" y="122"/>
                  <a:pt x="81" y="123"/>
                  <a:pt x="79" y="123"/>
                </a:cubicBezTo>
                <a:cubicBezTo>
                  <a:pt x="79" y="123"/>
                  <a:pt x="78" y="123"/>
                  <a:pt x="77" y="123"/>
                </a:cubicBezTo>
                <a:cubicBezTo>
                  <a:pt x="76" y="123"/>
                  <a:pt x="74" y="123"/>
                  <a:pt x="73" y="123"/>
                </a:cubicBezTo>
                <a:cubicBezTo>
                  <a:pt x="71" y="123"/>
                  <a:pt x="69" y="123"/>
                  <a:pt x="67" y="123"/>
                </a:cubicBezTo>
                <a:cubicBezTo>
                  <a:pt x="64" y="123"/>
                  <a:pt x="62" y="123"/>
                  <a:pt x="60" y="123"/>
                </a:cubicBezTo>
                <a:cubicBezTo>
                  <a:pt x="59" y="123"/>
                  <a:pt x="58" y="123"/>
                  <a:pt x="56" y="123"/>
                </a:cubicBezTo>
                <a:cubicBezTo>
                  <a:pt x="56" y="123"/>
                  <a:pt x="55" y="123"/>
                  <a:pt x="54" y="123"/>
                </a:cubicBezTo>
                <a:cubicBezTo>
                  <a:pt x="52" y="123"/>
                  <a:pt x="51" y="122"/>
                  <a:pt x="49" y="122"/>
                </a:cubicBezTo>
                <a:cubicBezTo>
                  <a:pt x="49" y="122"/>
                  <a:pt x="48" y="122"/>
                  <a:pt x="48" y="122"/>
                </a:cubicBezTo>
                <a:cubicBezTo>
                  <a:pt x="46" y="122"/>
                  <a:pt x="45" y="122"/>
                  <a:pt x="43" y="121"/>
                </a:cubicBezTo>
                <a:cubicBezTo>
                  <a:pt x="43" y="121"/>
                  <a:pt x="43" y="121"/>
                  <a:pt x="43" y="121"/>
                </a:cubicBezTo>
                <a:cubicBezTo>
                  <a:pt x="34" y="120"/>
                  <a:pt x="26" y="118"/>
                  <a:pt x="20" y="116"/>
                </a:cubicBezTo>
                <a:cubicBezTo>
                  <a:pt x="20" y="116"/>
                  <a:pt x="20" y="116"/>
                  <a:pt x="20" y="116"/>
                </a:cubicBezTo>
                <a:cubicBezTo>
                  <a:pt x="19" y="115"/>
                  <a:pt x="18" y="115"/>
                  <a:pt x="17" y="114"/>
                </a:cubicBezTo>
                <a:cubicBezTo>
                  <a:pt x="16" y="114"/>
                  <a:pt x="16" y="114"/>
                  <a:pt x="16" y="114"/>
                </a:cubicBezTo>
                <a:cubicBezTo>
                  <a:pt x="15" y="114"/>
                  <a:pt x="14" y="113"/>
                  <a:pt x="14" y="113"/>
                </a:cubicBezTo>
                <a:cubicBezTo>
                  <a:pt x="13" y="113"/>
                  <a:pt x="13" y="113"/>
                  <a:pt x="13" y="112"/>
                </a:cubicBezTo>
                <a:cubicBezTo>
                  <a:pt x="12" y="112"/>
                  <a:pt x="12" y="112"/>
                  <a:pt x="11" y="111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0" y="110"/>
                  <a:pt x="10" y="110"/>
                  <a:pt x="9" y="110"/>
                </a:cubicBezTo>
                <a:cubicBezTo>
                  <a:pt x="9" y="109"/>
                  <a:pt x="9" y="109"/>
                  <a:pt x="8" y="109"/>
                </a:cubicBezTo>
                <a:cubicBezTo>
                  <a:pt x="8" y="109"/>
                  <a:pt x="8" y="108"/>
                  <a:pt x="7" y="108"/>
                </a:cubicBezTo>
                <a:cubicBezTo>
                  <a:pt x="7" y="108"/>
                  <a:pt x="7" y="107"/>
                  <a:pt x="7" y="107"/>
                </a:cubicBezTo>
                <a:cubicBezTo>
                  <a:pt x="7" y="107"/>
                  <a:pt x="6" y="106"/>
                  <a:pt x="6" y="106"/>
                </a:cubicBezTo>
                <a:cubicBezTo>
                  <a:pt x="6" y="106"/>
                  <a:pt x="6" y="106"/>
                  <a:pt x="6" y="105"/>
                </a:cubicBezTo>
                <a:cubicBezTo>
                  <a:pt x="6" y="105"/>
                  <a:pt x="6" y="105"/>
                  <a:pt x="6" y="104"/>
                </a:cubicBezTo>
                <a:cubicBezTo>
                  <a:pt x="5" y="104"/>
                  <a:pt x="5" y="104"/>
                  <a:pt x="5" y="103"/>
                </a:cubicBezTo>
                <a:cubicBezTo>
                  <a:pt x="5" y="103"/>
                  <a:pt x="5" y="103"/>
                  <a:pt x="5" y="102"/>
                </a:cubicBezTo>
                <a:cubicBezTo>
                  <a:pt x="5" y="102"/>
                  <a:pt x="5" y="101"/>
                  <a:pt x="5" y="101"/>
                </a:cubicBezTo>
                <a:cubicBezTo>
                  <a:pt x="5" y="81"/>
                  <a:pt x="5" y="81"/>
                  <a:pt x="5" y="81"/>
                </a:cubicBezTo>
                <a:cubicBezTo>
                  <a:pt x="5" y="81"/>
                  <a:pt x="6" y="81"/>
                  <a:pt x="6" y="81"/>
                </a:cubicBezTo>
                <a:cubicBezTo>
                  <a:pt x="6" y="82"/>
                  <a:pt x="7" y="82"/>
                  <a:pt x="7" y="83"/>
                </a:cubicBezTo>
                <a:cubicBezTo>
                  <a:pt x="17" y="91"/>
                  <a:pt x="38" y="96"/>
                  <a:pt x="67" y="96"/>
                </a:cubicBezTo>
                <a:cubicBezTo>
                  <a:pt x="96" y="96"/>
                  <a:pt x="116" y="91"/>
                  <a:pt x="126" y="83"/>
                </a:cubicBezTo>
                <a:cubicBezTo>
                  <a:pt x="127" y="82"/>
                  <a:pt x="127" y="82"/>
                  <a:pt x="128" y="81"/>
                </a:cubicBezTo>
                <a:cubicBezTo>
                  <a:pt x="128" y="101"/>
                  <a:pt x="128" y="101"/>
                  <a:pt x="128" y="101"/>
                </a:cubicBezTo>
                <a:cubicBezTo>
                  <a:pt x="128" y="101"/>
                  <a:pt x="128" y="102"/>
                  <a:pt x="128" y="102"/>
                </a:cubicBezTo>
                <a:cubicBezTo>
                  <a:pt x="128" y="103"/>
                  <a:pt x="128" y="103"/>
                  <a:pt x="128" y="103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28" y="105"/>
                  <a:pt x="128" y="105"/>
                  <a:pt x="127" y="105"/>
                </a:cubicBezTo>
                <a:close/>
                <a:moveTo>
                  <a:pt x="7" y="51"/>
                </a:moveTo>
                <a:cubicBezTo>
                  <a:pt x="8" y="51"/>
                  <a:pt x="9" y="52"/>
                  <a:pt x="10" y="52"/>
                </a:cubicBezTo>
                <a:cubicBezTo>
                  <a:pt x="10" y="53"/>
                  <a:pt x="10" y="53"/>
                  <a:pt x="10" y="53"/>
                </a:cubicBezTo>
                <a:cubicBezTo>
                  <a:pt x="11" y="53"/>
                  <a:pt x="12" y="54"/>
                  <a:pt x="13" y="54"/>
                </a:cubicBezTo>
                <a:cubicBezTo>
                  <a:pt x="13" y="54"/>
                  <a:pt x="13" y="55"/>
                  <a:pt x="14" y="55"/>
                </a:cubicBezTo>
                <a:cubicBezTo>
                  <a:pt x="15" y="55"/>
                  <a:pt x="16" y="56"/>
                  <a:pt x="17" y="56"/>
                </a:cubicBezTo>
                <a:cubicBezTo>
                  <a:pt x="17" y="56"/>
                  <a:pt x="17" y="56"/>
                  <a:pt x="17" y="56"/>
                </a:cubicBezTo>
                <a:cubicBezTo>
                  <a:pt x="18" y="57"/>
                  <a:pt x="20" y="57"/>
                  <a:pt x="21" y="58"/>
                </a:cubicBezTo>
                <a:cubicBezTo>
                  <a:pt x="22" y="58"/>
                  <a:pt x="22" y="58"/>
                  <a:pt x="22" y="58"/>
                </a:cubicBezTo>
                <a:cubicBezTo>
                  <a:pt x="23" y="59"/>
                  <a:pt x="25" y="59"/>
                  <a:pt x="26" y="59"/>
                </a:cubicBezTo>
                <a:cubicBezTo>
                  <a:pt x="26" y="60"/>
                  <a:pt x="27" y="60"/>
                  <a:pt x="27" y="60"/>
                </a:cubicBezTo>
                <a:cubicBezTo>
                  <a:pt x="29" y="60"/>
                  <a:pt x="30" y="61"/>
                  <a:pt x="32" y="61"/>
                </a:cubicBezTo>
                <a:cubicBezTo>
                  <a:pt x="32" y="61"/>
                  <a:pt x="32" y="61"/>
                  <a:pt x="33" y="61"/>
                </a:cubicBezTo>
                <a:cubicBezTo>
                  <a:pt x="34" y="62"/>
                  <a:pt x="36" y="62"/>
                  <a:pt x="37" y="62"/>
                </a:cubicBezTo>
                <a:cubicBezTo>
                  <a:pt x="38" y="62"/>
                  <a:pt x="38" y="62"/>
                  <a:pt x="39" y="62"/>
                </a:cubicBezTo>
                <a:cubicBezTo>
                  <a:pt x="40" y="63"/>
                  <a:pt x="42" y="63"/>
                  <a:pt x="44" y="63"/>
                </a:cubicBezTo>
                <a:cubicBezTo>
                  <a:pt x="44" y="63"/>
                  <a:pt x="44" y="63"/>
                  <a:pt x="45" y="63"/>
                </a:cubicBezTo>
                <a:cubicBezTo>
                  <a:pt x="47" y="63"/>
                  <a:pt x="49" y="64"/>
                  <a:pt x="51" y="64"/>
                </a:cubicBezTo>
                <a:cubicBezTo>
                  <a:pt x="51" y="64"/>
                  <a:pt x="52" y="64"/>
                  <a:pt x="52" y="64"/>
                </a:cubicBezTo>
                <a:cubicBezTo>
                  <a:pt x="54" y="64"/>
                  <a:pt x="56" y="64"/>
                  <a:pt x="58" y="64"/>
                </a:cubicBezTo>
                <a:cubicBezTo>
                  <a:pt x="58" y="64"/>
                  <a:pt x="59" y="64"/>
                  <a:pt x="60" y="64"/>
                </a:cubicBezTo>
                <a:cubicBezTo>
                  <a:pt x="62" y="64"/>
                  <a:pt x="64" y="64"/>
                  <a:pt x="67" y="64"/>
                </a:cubicBezTo>
                <a:cubicBezTo>
                  <a:pt x="69" y="64"/>
                  <a:pt x="71" y="64"/>
                  <a:pt x="74" y="64"/>
                </a:cubicBezTo>
                <a:cubicBezTo>
                  <a:pt x="74" y="64"/>
                  <a:pt x="75" y="64"/>
                  <a:pt x="76" y="64"/>
                </a:cubicBezTo>
                <a:cubicBezTo>
                  <a:pt x="77" y="64"/>
                  <a:pt x="79" y="64"/>
                  <a:pt x="81" y="64"/>
                </a:cubicBezTo>
                <a:cubicBezTo>
                  <a:pt x="81" y="64"/>
                  <a:pt x="82" y="64"/>
                  <a:pt x="82" y="64"/>
                </a:cubicBezTo>
                <a:cubicBezTo>
                  <a:pt x="85" y="64"/>
                  <a:pt x="87" y="63"/>
                  <a:pt x="89" y="63"/>
                </a:cubicBezTo>
                <a:cubicBezTo>
                  <a:pt x="89" y="63"/>
                  <a:pt x="89" y="63"/>
                  <a:pt x="90" y="63"/>
                </a:cubicBezTo>
                <a:cubicBezTo>
                  <a:pt x="91" y="63"/>
                  <a:pt x="93" y="63"/>
                  <a:pt x="94" y="62"/>
                </a:cubicBezTo>
                <a:cubicBezTo>
                  <a:pt x="95" y="62"/>
                  <a:pt x="96" y="62"/>
                  <a:pt x="96" y="62"/>
                </a:cubicBezTo>
                <a:cubicBezTo>
                  <a:pt x="98" y="62"/>
                  <a:pt x="99" y="62"/>
                  <a:pt x="101" y="61"/>
                </a:cubicBezTo>
                <a:cubicBezTo>
                  <a:pt x="101" y="61"/>
                  <a:pt x="101" y="61"/>
                  <a:pt x="101" y="61"/>
                </a:cubicBezTo>
                <a:cubicBezTo>
                  <a:pt x="103" y="61"/>
                  <a:pt x="105" y="60"/>
                  <a:pt x="106" y="60"/>
                </a:cubicBezTo>
                <a:cubicBezTo>
                  <a:pt x="107" y="60"/>
                  <a:pt x="107" y="60"/>
                  <a:pt x="108" y="59"/>
                </a:cubicBezTo>
                <a:cubicBezTo>
                  <a:pt x="109" y="59"/>
                  <a:pt x="110" y="59"/>
                  <a:pt x="111" y="58"/>
                </a:cubicBezTo>
                <a:cubicBezTo>
                  <a:pt x="111" y="58"/>
                  <a:pt x="112" y="58"/>
                  <a:pt x="112" y="58"/>
                </a:cubicBezTo>
                <a:cubicBezTo>
                  <a:pt x="114" y="57"/>
                  <a:pt x="115" y="57"/>
                  <a:pt x="116" y="56"/>
                </a:cubicBezTo>
                <a:cubicBezTo>
                  <a:pt x="116" y="56"/>
                  <a:pt x="116" y="56"/>
                  <a:pt x="117" y="56"/>
                </a:cubicBezTo>
                <a:cubicBezTo>
                  <a:pt x="118" y="56"/>
                  <a:pt x="119" y="55"/>
                  <a:pt x="120" y="55"/>
                </a:cubicBezTo>
                <a:cubicBezTo>
                  <a:pt x="120" y="55"/>
                  <a:pt x="120" y="54"/>
                  <a:pt x="121" y="54"/>
                </a:cubicBezTo>
                <a:cubicBezTo>
                  <a:pt x="122" y="54"/>
                  <a:pt x="122" y="53"/>
                  <a:pt x="123" y="53"/>
                </a:cubicBezTo>
                <a:cubicBezTo>
                  <a:pt x="123" y="53"/>
                  <a:pt x="124" y="53"/>
                  <a:pt x="124" y="52"/>
                </a:cubicBezTo>
                <a:cubicBezTo>
                  <a:pt x="125" y="52"/>
                  <a:pt x="126" y="51"/>
                  <a:pt x="126" y="51"/>
                </a:cubicBezTo>
                <a:cubicBezTo>
                  <a:pt x="127" y="50"/>
                  <a:pt x="127" y="50"/>
                  <a:pt x="127" y="50"/>
                </a:cubicBezTo>
                <a:cubicBezTo>
                  <a:pt x="127" y="50"/>
                  <a:pt x="128" y="50"/>
                  <a:pt x="128" y="49"/>
                </a:cubicBezTo>
                <a:cubicBezTo>
                  <a:pt x="128" y="69"/>
                  <a:pt x="128" y="69"/>
                  <a:pt x="128" y="69"/>
                </a:cubicBezTo>
                <a:cubicBezTo>
                  <a:pt x="128" y="69"/>
                  <a:pt x="128" y="70"/>
                  <a:pt x="128" y="70"/>
                </a:cubicBezTo>
                <a:cubicBezTo>
                  <a:pt x="128" y="71"/>
                  <a:pt x="128" y="71"/>
                  <a:pt x="128" y="71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28" y="73"/>
                  <a:pt x="128" y="73"/>
                  <a:pt x="127" y="73"/>
                </a:cubicBezTo>
                <a:cubicBezTo>
                  <a:pt x="127" y="74"/>
                  <a:pt x="127" y="74"/>
                  <a:pt x="127" y="74"/>
                </a:cubicBezTo>
                <a:cubicBezTo>
                  <a:pt x="127" y="74"/>
                  <a:pt x="127" y="75"/>
                  <a:pt x="126" y="75"/>
                </a:cubicBezTo>
                <a:cubicBezTo>
                  <a:pt x="126" y="75"/>
                  <a:pt x="126" y="76"/>
                  <a:pt x="126" y="76"/>
                </a:cubicBezTo>
                <a:cubicBezTo>
                  <a:pt x="126" y="76"/>
                  <a:pt x="125" y="77"/>
                  <a:pt x="125" y="77"/>
                </a:cubicBezTo>
                <a:cubicBezTo>
                  <a:pt x="125" y="77"/>
                  <a:pt x="124" y="77"/>
                  <a:pt x="124" y="78"/>
                </a:cubicBezTo>
                <a:cubicBezTo>
                  <a:pt x="124" y="78"/>
                  <a:pt x="123" y="78"/>
                  <a:pt x="123" y="79"/>
                </a:cubicBezTo>
                <a:cubicBezTo>
                  <a:pt x="123" y="79"/>
                  <a:pt x="122" y="79"/>
                  <a:pt x="122" y="79"/>
                </a:cubicBezTo>
                <a:cubicBezTo>
                  <a:pt x="122" y="80"/>
                  <a:pt x="121" y="80"/>
                  <a:pt x="120" y="80"/>
                </a:cubicBezTo>
                <a:cubicBezTo>
                  <a:pt x="120" y="81"/>
                  <a:pt x="120" y="81"/>
                  <a:pt x="120" y="81"/>
                </a:cubicBezTo>
                <a:cubicBezTo>
                  <a:pt x="119" y="81"/>
                  <a:pt x="118" y="82"/>
                  <a:pt x="117" y="82"/>
                </a:cubicBezTo>
                <a:cubicBezTo>
                  <a:pt x="117" y="82"/>
                  <a:pt x="117" y="82"/>
                  <a:pt x="117" y="82"/>
                </a:cubicBezTo>
                <a:cubicBezTo>
                  <a:pt x="116" y="83"/>
                  <a:pt x="115" y="83"/>
                  <a:pt x="114" y="84"/>
                </a:cubicBezTo>
                <a:cubicBezTo>
                  <a:pt x="114" y="84"/>
                  <a:pt x="114" y="84"/>
                  <a:pt x="114" y="84"/>
                </a:cubicBezTo>
                <a:cubicBezTo>
                  <a:pt x="107" y="86"/>
                  <a:pt x="100" y="88"/>
                  <a:pt x="91" y="89"/>
                </a:cubicBezTo>
                <a:cubicBezTo>
                  <a:pt x="91" y="89"/>
                  <a:pt x="91" y="89"/>
                  <a:pt x="91" y="89"/>
                </a:cubicBezTo>
                <a:cubicBezTo>
                  <a:pt x="89" y="90"/>
                  <a:pt x="87" y="90"/>
                  <a:pt x="85" y="90"/>
                </a:cubicBezTo>
                <a:cubicBezTo>
                  <a:pt x="85" y="90"/>
                  <a:pt x="85" y="90"/>
                  <a:pt x="84" y="90"/>
                </a:cubicBezTo>
                <a:cubicBezTo>
                  <a:pt x="83" y="90"/>
                  <a:pt x="81" y="91"/>
                  <a:pt x="79" y="91"/>
                </a:cubicBezTo>
                <a:cubicBezTo>
                  <a:pt x="79" y="91"/>
                  <a:pt x="78" y="91"/>
                  <a:pt x="77" y="91"/>
                </a:cubicBezTo>
                <a:cubicBezTo>
                  <a:pt x="76" y="91"/>
                  <a:pt x="74" y="91"/>
                  <a:pt x="73" y="91"/>
                </a:cubicBezTo>
                <a:cubicBezTo>
                  <a:pt x="71" y="91"/>
                  <a:pt x="69" y="91"/>
                  <a:pt x="67" y="91"/>
                </a:cubicBezTo>
                <a:cubicBezTo>
                  <a:pt x="64" y="91"/>
                  <a:pt x="62" y="91"/>
                  <a:pt x="60" y="91"/>
                </a:cubicBezTo>
                <a:cubicBezTo>
                  <a:pt x="59" y="91"/>
                  <a:pt x="58" y="91"/>
                  <a:pt x="56" y="91"/>
                </a:cubicBezTo>
                <a:cubicBezTo>
                  <a:pt x="56" y="91"/>
                  <a:pt x="55" y="91"/>
                  <a:pt x="54" y="91"/>
                </a:cubicBezTo>
                <a:cubicBezTo>
                  <a:pt x="52" y="91"/>
                  <a:pt x="51" y="90"/>
                  <a:pt x="49" y="90"/>
                </a:cubicBezTo>
                <a:cubicBezTo>
                  <a:pt x="49" y="90"/>
                  <a:pt x="48" y="90"/>
                  <a:pt x="48" y="90"/>
                </a:cubicBezTo>
                <a:cubicBezTo>
                  <a:pt x="46" y="90"/>
                  <a:pt x="45" y="90"/>
                  <a:pt x="43" y="89"/>
                </a:cubicBezTo>
                <a:cubicBezTo>
                  <a:pt x="43" y="89"/>
                  <a:pt x="43" y="89"/>
                  <a:pt x="43" y="89"/>
                </a:cubicBezTo>
                <a:cubicBezTo>
                  <a:pt x="34" y="88"/>
                  <a:pt x="26" y="86"/>
                  <a:pt x="20" y="84"/>
                </a:cubicBezTo>
                <a:cubicBezTo>
                  <a:pt x="20" y="84"/>
                  <a:pt x="20" y="84"/>
                  <a:pt x="20" y="84"/>
                </a:cubicBezTo>
                <a:cubicBezTo>
                  <a:pt x="19" y="83"/>
                  <a:pt x="18" y="83"/>
                  <a:pt x="17" y="82"/>
                </a:cubicBezTo>
                <a:cubicBezTo>
                  <a:pt x="16" y="82"/>
                  <a:pt x="16" y="82"/>
                  <a:pt x="16" y="82"/>
                </a:cubicBezTo>
                <a:cubicBezTo>
                  <a:pt x="15" y="82"/>
                  <a:pt x="14" y="81"/>
                  <a:pt x="14" y="81"/>
                </a:cubicBezTo>
                <a:cubicBezTo>
                  <a:pt x="13" y="81"/>
                  <a:pt x="13" y="81"/>
                  <a:pt x="13" y="80"/>
                </a:cubicBezTo>
                <a:cubicBezTo>
                  <a:pt x="12" y="80"/>
                  <a:pt x="12" y="80"/>
                  <a:pt x="11" y="79"/>
                </a:cubicBezTo>
                <a:cubicBezTo>
                  <a:pt x="11" y="79"/>
                  <a:pt x="11" y="79"/>
                  <a:pt x="11" y="79"/>
                </a:cubicBezTo>
                <a:cubicBezTo>
                  <a:pt x="10" y="78"/>
                  <a:pt x="10" y="78"/>
                  <a:pt x="9" y="78"/>
                </a:cubicBezTo>
                <a:cubicBezTo>
                  <a:pt x="9" y="77"/>
                  <a:pt x="9" y="77"/>
                  <a:pt x="8" y="77"/>
                </a:cubicBezTo>
                <a:cubicBezTo>
                  <a:pt x="8" y="77"/>
                  <a:pt x="8" y="76"/>
                  <a:pt x="7" y="76"/>
                </a:cubicBezTo>
                <a:cubicBezTo>
                  <a:pt x="7" y="76"/>
                  <a:pt x="7" y="75"/>
                  <a:pt x="7" y="75"/>
                </a:cubicBezTo>
                <a:cubicBezTo>
                  <a:pt x="7" y="75"/>
                  <a:pt x="6" y="74"/>
                  <a:pt x="6" y="74"/>
                </a:cubicBezTo>
                <a:cubicBezTo>
                  <a:pt x="6" y="74"/>
                  <a:pt x="6" y="74"/>
                  <a:pt x="6" y="73"/>
                </a:cubicBezTo>
                <a:cubicBezTo>
                  <a:pt x="6" y="73"/>
                  <a:pt x="6" y="73"/>
                  <a:pt x="6" y="72"/>
                </a:cubicBezTo>
                <a:cubicBezTo>
                  <a:pt x="5" y="72"/>
                  <a:pt x="5" y="72"/>
                  <a:pt x="5" y="71"/>
                </a:cubicBezTo>
                <a:cubicBezTo>
                  <a:pt x="5" y="71"/>
                  <a:pt x="5" y="71"/>
                  <a:pt x="5" y="70"/>
                </a:cubicBezTo>
                <a:cubicBezTo>
                  <a:pt x="5" y="70"/>
                  <a:pt x="5" y="69"/>
                  <a:pt x="5" y="69"/>
                </a:cubicBezTo>
                <a:cubicBezTo>
                  <a:pt x="5" y="49"/>
                  <a:pt x="5" y="49"/>
                  <a:pt x="5" y="49"/>
                </a:cubicBezTo>
                <a:cubicBezTo>
                  <a:pt x="6" y="50"/>
                  <a:pt x="6" y="50"/>
                  <a:pt x="6" y="50"/>
                </a:cubicBezTo>
                <a:cubicBezTo>
                  <a:pt x="7" y="50"/>
                  <a:pt x="7" y="50"/>
                  <a:pt x="7" y="51"/>
                </a:cubicBezTo>
                <a:close/>
                <a:moveTo>
                  <a:pt x="133" y="105"/>
                </a:moveTo>
                <a:cubicBezTo>
                  <a:pt x="133" y="78"/>
                  <a:pt x="133" y="78"/>
                  <a:pt x="133" y="78"/>
                </a:cubicBezTo>
                <a:cubicBezTo>
                  <a:pt x="133" y="78"/>
                  <a:pt x="134" y="78"/>
                  <a:pt x="134" y="78"/>
                </a:cubicBezTo>
                <a:cubicBezTo>
                  <a:pt x="135" y="78"/>
                  <a:pt x="136" y="78"/>
                  <a:pt x="137" y="77"/>
                </a:cubicBezTo>
                <a:cubicBezTo>
                  <a:pt x="137" y="77"/>
                  <a:pt x="137" y="77"/>
                  <a:pt x="137" y="77"/>
                </a:cubicBezTo>
                <a:cubicBezTo>
                  <a:pt x="145" y="75"/>
                  <a:pt x="151" y="72"/>
                  <a:pt x="155" y="68"/>
                </a:cubicBezTo>
                <a:cubicBezTo>
                  <a:pt x="155" y="90"/>
                  <a:pt x="155" y="90"/>
                  <a:pt x="155" y="90"/>
                </a:cubicBezTo>
                <a:cubicBezTo>
                  <a:pt x="155" y="90"/>
                  <a:pt x="155" y="90"/>
                  <a:pt x="155" y="91"/>
                </a:cubicBezTo>
                <a:cubicBezTo>
                  <a:pt x="155" y="91"/>
                  <a:pt x="154" y="91"/>
                  <a:pt x="154" y="91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4" y="92"/>
                  <a:pt x="154" y="92"/>
                  <a:pt x="154" y="93"/>
                </a:cubicBezTo>
                <a:cubicBezTo>
                  <a:pt x="154" y="93"/>
                  <a:pt x="154" y="93"/>
                  <a:pt x="154" y="93"/>
                </a:cubicBezTo>
                <a:cubicBezTo>
                  <a:pt x="152" y="97"/>
                  <a:pt x="145" y="101"/>
                  <a:pt x="135" y="104"/>
                </a:cubicBezTo>
                <a:cubicBezTo>
                  <a:pt x="134" y="104"/>
                  <a:pt x="134" y="105"/>
                  <a:pt x="133" y="105"/>
                </a:cubicBezTo>
                <a:close/>
                <a:moveTo>
                  <a:pt x="155" y="36"/>
                </a:moveTo>
                <a:cubicBezTo>
                  <a:pt x="155" y="58"/>
                  <a:pt x="155" y="58"/>
                  <a:pt x="155" y="58"/>
                </a:cubicBezTo>
                <a:cubicBezTo>
                  <a:pt x="155" y="58"/>
                  <a:pt x="155" y="58"/>
                  <a:pt x="155" y="59"/>
                </a:cubicBezTo>
                <a:cubicBezTo>
                  <a:pt x="155" y="59"/>
                  <a:pt x="154" y="59"/>
                  <a:pt x="154" y="59"/>
                </a:cubicBezTo>
                <a:cubicBezTo>
                  <a:pt x="154" y="60"/>
                  <a:pt x="154" y="60"/>
                  <a:pt x="154" y="60"/>
                </a:cubicBezTo>
                <a:cubicBezTo>
                  <a:pt x="154" y="60"/>
                  <a:pt x="154" y="60"/>
                  <a:pt x="154" y="61"/>
                </a:cubicBezTo>
                <a:cubicBezTo>
                  <a:pt x="154" y="61"/>
                  <a:pt x="154" y="61"/>
                  <a:pt x="154" y="61"/>
                </a:cubicBezTo>
                <a:cubicBezTo>
                  <a:pt x="152" y="65"/>
                  <a:pt x="145" y="69"/>
                  <a:pt x="135" y="72"/>
                </a:cubicBezTo>
                <a:cubicBezTo>
                  <a:pt x="134" y="72"/>
                  <a:pt x="134" y="73"/>
                  <a:pt x="133" y="73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134" y="46"/>
                  <a:pt x="134" y="46"/>
                  <a:pt x="134" y="46"/>
                </a:cubicBezTo>
                <a:cubicBezTo>
                  <a:pt x="135" y="46"/>
                  <a:pt x="135" y="46"/>
                  <a:pt x="136" y="46"/>
                </a:cubicBezTo>
                <a:cubicBezTo>
                  <a:pt x="136" y="45"/>
                  <a:pt x="137" y="45"/>
                  <a:pt x="137" y="45"/>
                </a:cubicBezTo>
                <a:cubicBezTo>
                  <a:pt x="138" y="45"/>
                  <a:pt x="138" y="45"/>
                  <a:pt x="139" y="44"/>
                </a:cubicBezTo>
                <a:cubicBezTo>
                  <a:pt x="139" y="44"/>
                  <a:pt x="140" y="44"/>
                  <a:pt x="140" y="44"/>
                </a:cubicBezTo>
                <a:cubicBezTo>
                  <a:pt x="141" y="44"/>
                  <a:pt x="142" y="44"/>
                  <a:pt x="142" y="43"/>
                </a:cubicBezTo>
                <a:cubicBezTo>
                  <a:pt x="143" y="43"/>
                  <a:pt x="143" y="43"/>
                  <a:pt x="143" y="43"/>
                </a:cubicBezTo>
                <a:cubicBezTo>
                  <a:pt x="144" y="43"/>
                  <a:pt x="145" y="42"/>
                  <a:pt x="145" y="42"/>
                </a:cubicBezTo>
                <a:cubicBezTo>
                  <a:pt x="145" y="42"/>
                  <a:pt x="146" y="42"/>
                  <a:pt x="146" y="42"/>
                </a:cubicBezTo>
                <a:cubicBezTo>
                  <a:pt x="147" y="41"/>
                  <a:pt x="148" y="41"/>
                  <a:pt x="148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49" y="40"/>
                  <a:pt x="150" y="39"/>
                  <a:pt x="151" y="39"/>
                </a:cubicBezTo>
                <a:cubicBezTo>
                  <a:pt x="151" y="39"/>
                  <a:pt x="151" y="39"/>
                  <a:pt x="151" y="39"/>
                </a:cubicBezTo>
                <a:cubicBezTo>
                  <a:pt x="152" y="38"/>
                  <a:pt x="152" y="38"/>
                  <a:pt x="153" y="38"/>
                </a:cubicBezTo>
                <a:cubicBezTo>
                  <a:pt x="153" y="37"/>
                  <a:pt x="153" y="37"/>
                  <a:pt x="153" y="37"/>
                </a:cubicBezTo>
                <a:cubicBezTo>
                  <a:pt x="154" y="37"/>
                  <a:pt x="154" y="37"/>
                  <a:pt x="154" y="36"/>
                </a:cubicBezTo>
                <a:cubicBezTo>
                  <a:pt x="155" y="36"/>
                  <a:pt x="155" y="36"/>
                  <a:pt x="155" y="36"/>
                </a:cubicBezTo>
                <a:close/>
                <a:moveTo>
                  <a:pt x="93" y="6"/>
                </a:moveTo>
                <a:cubicBezTo>
                  <a:pt x="129" y="6"/>
                  <a:pt x="155" y="16"/>
                  <a:pt x="155" y="26"/>
                </a:cubicBezTo>
                <a:cubicBezTo>
                  <a:pt x="155" y="26"/>
                  <a:pt x="155" y="26"/>
                  <a:pt x="155" y="27"/>
                </a:cubicBezTo>
                <a:cubicBezTo>
                  <a:pt x="155" y="27"/>
                  <a:pt x="155" y="27"/>
                  <a:pt x="154" y="27"/>
                </a:cubicBezTo>
                <a:cubicBezTo>
                  <a:pt x="154" y="27"/>
                  <a:pt x="154" y="28"/>
                  <a:pt x="154" y="28"/>
                </a:cubicBezTo>
                <a:cubicBezTo>
                  <a:pt x="154" y="28"/>
                  <a:pt x="154" y="28"/>
                  <a:pt x="154" y="28"/>
                </a:cubicBezTo>
                <a:cubicBezTo>
                  <a:pt x="154" y="29"/>
                  <a:pt x="154" y="29"/>
                  <a:pt x="154" y="29"/>
                </a:cubicBezTo>
                <a:cubicBezTo>
                  <a:pt x="154" y="29"/>
                  <a:pt x="154" y="29"/>
                  <a:pt x="153" y="29"/>
                </a:cubicBezTo>
                <a:cubicBezTo>
                  <a:pt x="153" y="30"/>
                  <a:pt x="153" y="30"/>
                  <a:pt x="153" y="30"/>
                </a:cubicBezTo>
                <a:cubicBezTo>
                  <a:pt x="153" y="30"/>
                  <a:pt x="153" y="30"/>
                  <a:pt x="153" y="30"/>
                </a:cubicBezTo>
                <a:cubicBezTo>
                  <a:pt x="153" y="31"/>
                  <a:pt x="152" y="31"/>
                  <a:pt x="152" y="31"/>
                </a:cubicBezTo>
                <a:cubicBezTo>
                  <a:pt x="152" y="31"/>
                  <a:pt x="152" y="31"/>
                  <a:pt x="152" y="32"/>
                </a:cubicBezTo>
                <a:cubicBezTo>
                  <a:pt x="152" y="32"/>
                  <a:pt x="151" y="32"/>
                  <a:pt x="151" y="32"/>
                </a:cubicBezTo>
                <a:cubicBezTo>
                  <a:pt x="151" y="32"/>
                  <a:pt x="151" y="32"/>
                  <a:pt x="151" y="33"/>
                </a:cubicBezTo>
                <a:cubicBezTo>
                  <a:pt x="150" y="33"/>
                  <a:pt x="150" y="33"/>
                  <a:pt x="150" y="33"/>
                </a:cubicBezTo>
                <a:cubicBezTo>
                  <a:pt x="150" y="33"/>
                  <a:pt x="149" y="33"/>
                  <a:pt x="149" y="34"/>
                </a:cubicBezTo>
                <a:cubicBezTo>
                  <a:pt x="149" y="34"/>
                  <a:pt x="149" y="34"/>
                  <a:pt x="148" y="34"/>
                </a:cubicBezTo>
                <a:cubicBezTo>
                  <a:pt x="148" y="34"/>
                  <a:pt x="148" y="34"/>
                  <a:pt x="148" y="35"/>
                </a:cubicBezTo>
                <a:cubicBezTo>
                  <a:pt x="147" y="35"/>
                  <a:pt x="147" y="35"/>
                  <a:pt x="147" y="35"/>
                </a:cubicBezTo>
                <a:cubicBezTo>
                  <a:pt x="147" y="35"/>
                  <a:pt x="146" y="35"/>
                  <a:pt x="146" y="36"/>
                </a:cubicBezTo>
                <a:cubicBezTo>
                  <a:pt x="146" y="36"/>
                  <a:pt x="145" y="36"/>
                  <a:pt x="145" y="36"/>
                </a:cubicBezTo>
                <a:cubicBezTo>
                  <a:pt x="145" y="36"/>
                  <a:pt x="145" y="36"/>
                  <a:pt x="144" y="37"/>
                </a:cubicBezTo>
                <a:cubicBezTo>
                  <a:pt x="144" y="37"/>
                  <a:pt x="143" y="37"/>
                  <a:pt x="143" y="37"/>
                </a:cubicBezTo>
                <a:cubicBezTo>
                  <a:pt x="143" y="37"/>
                  <a:pt x="143" y="37"/>
                  <a:pt x="142" y="37"/>
                </a:cubicBezTo>
                <a:cubicBezTo>
                  <a:pt x="142" y="38"/>
                  <a:pt x="141" y="38"/>
                  <a:pt x="141" y="38"/>
                </a:cubicBezTo>
                <a:cubicBezTo>
                  <a:pt x="140" y="38"/>
                  <a:pt x="140" y="38"/>
                  <a:pt x="140" y="38"/>
                </a:cubicBezTo>
                <a:cubicBezTo>
                  <a:pt x="140" y="39"/>
                  <a:pt x="139" y="39"/>
                  <a:pt x="138" y="39"/>
                </a:cubicBezTo>
                <a:cubicBezTo>
                  <a:pt x="138" y="39"/>
                  <a:pt x="138" y="39"/>
                  <a:pt x="137" y="39"/>
                </a:cubicBezTo>
                <a:cubicBezTo>
                  <a:pt x="137" y="40"/>
                  <a:pt x="136" y="40"/>
                  <a:pt x="136" y="40"/>
                </a:cubicBezTo>
                <a:cubicBezTo>
                  <a:pt x="135" y="40"/>
                  <a:pt x="135" y="40"/>
                  <a:pt x="135" y="40"/>
                </a:cubicBezTo>
                <a:cubicBezTo>
                  <a:pt x="134" y="40"/>
                  <a:pt x="134" y="41"/>
                  <a:pt x="133" y="41"/>
                </a:cubicBezTo>
                <a:cubicBezTo>
                  <a:pt x="133" y="38"/>
                  <a:pt x="133" y="38"/>
                  <a:pt x="133" y="38"/>
                </a:cubicBezTo>
                <a:cubicBezTo>
                  <a:pt x="133" y="37"/>
                  <a:pt x="133" y="37"/>
                  <a:pt x="133" y="37"/>
                </a:cubicBezTo>
                <a:cubicBezTo>
                  <a:pt x="133" y="37"/>
                  <a:pt x="133" y="37"/>
                  <a:pt x="133" y="37"/>
                </a:cubicBezTo>
                <a:cubicBezTo>
                  <a:pt x="133" y="37"/>
                  <a:pt x="133" y="37"/>
                  <a:pt x="133" y="37"/>
                </a:cubicBezTo>
                <a:cubicBezTo>
                  <a:pt x="132" y="33"/>
                  <a:pt x="130" y="31"/>
                  <a:pt x="127" y="28"/>
                </a:cubicBezTo>
                <a:cubicBezTo>
                  <a:pt x="127" y="28"/>
                  <a:pt x="127" y="28"/>
                  <a:pt x="127" y="28"/>
                </a:cubicBezTo>
                <a:cubicBezTo>
                  <a:pt x="126" y="27"/>
                  <a:pt x="126" y="27"/>
                  <a:pt x="125" y="27"/>
                </a:cubicBezTo>
                <a:cubicBezTo>
                  <a:pt x="116" y="20"/>
                  <a:pt x="98" y="15"/>
                  <a:pt x="73" y="14"/>
                </a:cubicBezTo>
                <a:cubicBezTo>
                  <a:pt x="71" y="14"/>
                  <a:pt x="69" y="14"/>
                  <a:pt x="67" y="14"/>
                </a:cubicBezTo>
                <a:cubicBezTo>
                  <a:pt x="64" y="14"/>
                  <a:pt x="62" y="14"/>
                  <a:pt x="60" y="14"/>
                </a:cubicBezTo>
                <a:cubicBezTo>
                  <a:pt x="53" y="14"/>
                  <a:pt x="47" y="15"/>
                  <a:pt x="42" y="15"/>
                </a:cubicBezTo>
                <a:cubicBezTo>
                  <a:pt x="52" y="10"/>
                  <a:pt x="70" y="6"/>
                  <a:pt x="93" y="6"/>
                </a:cubicBezTo>
                <a:close/>
                <a:moveTo>
                  <a:pt x="36" y="22"/>
                </a:moveTo>
                <a:cubicBezTo>
                  <a:pt x="37" y="22"/>
                  <a:pt x="37" y="22"/>
                  <a:pt x="38" y="22"/>
                </a:cubicBezTo>
                <a:cubicBezTo>
                  <a:pt x="39" y="21"/>
                  <a:pt x="40" y="21"/>
                  <a:pt x="41" y="21"/>
                </a:cubicBezTo>
                <a:cubicBezTo>
                  <a:pt x="42" y="21"/>
                  <a:pt x="42" y="21"/>
                  <a:pt x="43" y="21"/>
                </a:cubicBezTo>
                <a:cubicBezTo>
                  <a:pt x="44" y="21"/>
                  <a:pt x="45" y="21"/>
                  <a:pt x="46" y="20"/>
                </a:cubicBezTo>
                <a:cubicBezTo>
                  <a:pt x="47" y="20"/>
                  <a:pt x="47" y="20"/>
                  <a:pt x="48" y="20"/>
                </a:cubicBezTo>
                <a:cubicBezTo>
                  <a:pt x="50" y="20"/>
                  <a:pt x="51" y="20"/>
                  <a:pt x="53" y="20"/>
                </a:cubicBezTo>
                <a:cubicBezTo>
                  <a:pt x="54" y="20"/>
                  <a:pt x="54" y="20"/>
                  <a:pt x="55" y="20"/>
                </a:cubicBezTo>
                <a:cubicBezTo>
                  <a:pt x="56" y="19"/>
                  <a:pt x="58" y="19"/>
                  <a:pt x="59" y="19"/>
                </a:cubicBezTo>
                <a:cubicBezTo>
                  <a:pt x="60" y="19"/>
                  <a:pt x="60" y="19"/>
                  <a:pt x="61" y="19"/>
                </a:cubicBezTo>
                <a:cubicBezTo>
                  <a:pt x="63" y="19"/>
                  <a:pt x="65" y="19"/>
                  <a:pt x="67" y="19"/>
                </a:cubicBezTo>
                <a:cubicBezTo>
                  <a:pt x="69" y="19"/>
                  <a:pt x="71" y="19"/>
                  <a:pt x="73" y="19"/>
                </a:cubicBezTo>
                <a:cubicBezTo>
                  <a:pt x="74" y="19"/>
                  <a:pt x="76" y="19"/>
                  <a:pt x="77" y="19"/>
                </a:cubicBezTo>
                <a:cubicBezTo>
                  <a:pt x="78" y="19"/>
                  <a:pt x="79" y="20"/>
                  <a:pt x="79" y="20"/>
                </a:cubicBezTo>
                <a:cubicBezTo>
                  <a:pt x="81" y="20"/>
                  <a:pt x="83" y="20"/>
                  <a:pt x="84" y="20"/>
                </a:cubicBezTo>
                <a:cubicBezTo>
                  <a:pt x="85" y="20"/>
                  <a:pt x="85" y="20"/>
                  <a:pt x="85" y="20"/>
                </a:cubicBezTo>
                <a:cubicBezTo>
                  <a:pt x="87" y="20"/>
                  <a:pt x="89" y="21"/>
                  <a:pt x="90" y="21"/>
                </a:cubicBezTo>
                <a:cubicBezTo>
                  <a:pt x="91" y="21"/>
                  <a:pt x="91" y="21"/>
                  <a:pt x="91" y="21"/>
                </a:cubicBezTo>
                <a:cubicBezTo>
                  <a:pt x="100" y="22"/>
                  <a:pt x="107" y="24"/>
                  <a:pt x="113" y="27"/>
                </a:cubicBezTo>
                <a:cubicBezTo>
                  <a:pt x="114" y="27"/>
                  <a:pt x="114" y="27"/>
                  <a:pt x="114" y="27"/>
                </a:cubicBezTo>
                <a:cubicBezTo>
                  <a:pt x="115" y="27"/>
                  <a:pt x="116" y="28"/>
                  <a:pt x="117" y="28"/>
                </a:cubicBezTo>
                <a:cubicBezTo>
                  <a:pt x="117" y="28"/>
                  <a:pt x="117" y="28"/>
                  <a:pt x="117" y="28"/>
                </a:cubicBezTo>
                <a:cubicBezTo>
                  <a:pt x="118" y="29"/>
                  <a:pt x="119" y="29"/>
                  <a:pt x="120" y="29"/>
                </a:cubicBezTo>
                <a:cubicBezTo>
                  <a:pt x="120" y="30"/>
                  <a:pt x="120" y="30"/>
                  <a:pt x="120" y="30"/>
                </a:cubicBezTo>
                <a:cubicBezTo>
                  <a:pt x="121" y="30"/>
                  <a:pt x="122" y="31"/>
                  <a:pt x="122" y="31"/>
                </a:cubicBezTo>
                <a:cubicBezTo>
                  <a:pt x="122" y="31"/>
                  <a:pt x="123" y="31"/>
                  <a:pt x="123" y="32"/>
                </a:cubicBezTo>
                <a:cubicBezTo>
                  <a:pt x="123" y="32"/>
                  <a:pt x="124" y="32"/>
                  <a:pt x="124" y="33"/>
                </a:cubicBezTo>
                <a:cubicBezTo>
                  <a:pt x="124" y="33"/>
                  <a:pt x="125" y="33"/>
                  <a:pt x="125" y="33"/>
                </a:cubicBezTo>
                <a:cubicBezTo>
                  <a:pt x="125" y="34"/>
                  <a:pt x="126" y="34"/>
                  <a:pt x="126" y="34"/>
                </a:cubicBezTo>
                <a:cubicBezTo>
                  <a:pt x="126" y="35"/>
                  <a:pt x="126" y="35"/>
                  <a:pt x="127" y="35"/>
                </a:cubicBezTo>
                <a:cubicBezTo>
                  <a:pt x="127" y="35"/>
                  <a:pt x="127" y="36"/>
                  <a:pt x="127" y="36"/>
                </a:cubicBezTo>
                <a:cubicBezTo>
                  <a:pt x="127" y="36"/>
                  <a:pt x="127" y="37"/>
                  <a:pt x="127" y="37"/>
                </a:cubicBezTo>
                <a:cubicBezTo>
                  <a:pt x="128" y="37"/>
                  <a:pt x="128" y="38"/>
                  <a:pt x="128" y="38"/>
                </a:cubicBezTo>
                <a:cubicBezTo>
                  <a:pt x="128" y="38"/>
                  <a:pt x="128" y="39"/>
                  <a:pt x="128" y="39"/>
                </a:cubicBezTo>
                <a:cubicBezTo>
                  <a:pt x="128" y="49"/>
                  <a:pt x="103" y="59"/>
                  <a:pt x="67" y="59"/>
                </a:cubicBezTo>
                <a:cubicBezTo>
                  <a:pt x="31" y="59"/>
                  <a:pt x="5" y="49"/>
                  <a:pt x="5" y="39"/>
                </a:cubicBezTo>
                <a:cubicBezTo>
                  <a:pt x="5" y="33"/>
                  <a:pt x="17" y="26"/>
                  <a:pt x="36" y="22"/>
                </a:cubicBezTo>
                <a:close/>
                <a:moveTo>
                  <a:pt x="67" y="155"/>
                </a:moveTo>
                <a:cubicBezTo>
                  <a:pt x="32" y="155"/>
                  <a:pt x="7" y="145"/>
                  <a:pt x="5" y="136"/>
                </a:cubicBezTo>
                <a:cubicBezTo>
                  <a:pt x="5" y="136"/>
                  <a:pt x="5" y="136"/>
                  <a:pt x="5" y="136"/>
                </a:cubicBezTo>
                <a:cubicBezTo>
                  <a:pt x="5" y="113"/>
                  <a:pt x="5" y="113"/>
                  <a:pt x="5" y="113"/>
                </a:cubicBezTo>
                <a:cubicBezTo>
                  <a:pt x="5" y="113"/>
                  <a:pt x="6" y="113"/>
                  <a:pt x="6" y="113"/>
                </a:cubicBezTo>
                <a:cubicBezTo>
                  <a:pt x="6" y="114"/>
                  <a:pt x="7" y="114"/>
                  <a:pt x="7" y="115"/>
                </a:cubicBezTo>
                <a:cubicBezTo>
                  <a:pt x="17" y="123"/>
                  <a:pt x="38" y="128"/>
                  <a:pt x="67" y="128"/>
                </a:cubicBezTo>
                <a:cubicBezTo>
                  <a:pt x="96" y="128"/>
                  <a:pt x="116" y="123"/>
                  <a:pt x="126" y="115"/>
                </a:cubicBezTo>
                <a:cubicBezTo>
                  <a:pt x="127" y="114"/>
                  <a:pt x="127" y="114"/>
                  <a:pt x="128" y="113"/>
                </a:cubicBezTo>
                <a:cubicBezTo>
                  <a:pt x="128" y="136"/>
                  <a:pt x="128" y="136"/>
                  <a:pt x="128" y="136"/>
                </a:cubicBezTo>
                <a:cubicBezTo>
                  <a:pt x="128" y="136"/>
                  <a:pt x="128" y="136"/>
                  <a:pt x="128" y="136"/>
                </a:cubicBezTo>
                <a:cubicBezTo>
                  <a:pt x="128" y="137"/>
                  <a:pt x="128" y="137"/>
                  <a:pt x="127" y="138"/>
                </a:cubicBezTo>
                <a:cubicBezTo>
                  <a:pt x="127" y="138"/>
                  <a:pt x="127" y="138"/>
                  <a:pt x="127" y="138"/>
                </a:cubicBezTo>
                <a:cubicBezTo>
                  <a:pt x="122" y="147"/>
                  <a:pt x="99" y="155"/>
                  <a:pt x="67" y="155"/>
                </a:cubicBezTo>
                <a:close/>
                <a:moveTo>
                  <a:pt x="155" y="123"/>
                </a:moveTo>
                <a:cubicBezTo>
                  <a:pt x="154" y="128"/>
                  <a:pt x="146" y="133"/>
                  <a:pt x="133" y="137"/>
                </a:cubicBezTo>
                <a:cubicBezTo>
                  <a:pt x="133" y="137"/>
                  <a:pt x="133" y="137"/>
                  <a:pt x="133" y="136"/>
                </a:cubicBezTo>
                <a:cubicBezTo>
                  <a:pt x="133" y="110"/>
                  <a:pt x="133" y="110"/>
                  <a:pt x="133" y="110"/>
                </a:cubicBezTo>
                <a:cubicBezTo>
                  <a:pt x="133" y="110"/>
                  <a:pt x="134" y="110"/>
                  <a:pt x="134" y="110"/>
                </a:cubicBezTo>
                <a:cubicBezTo>
                  <a:pt x="135" y="110"/>
                  <a:pt x="136" y="110"/>
                  <a:pt x="137" y="109"/>
                </a:cubicBezTo>
                <a:cubicBezTo>
                  <a:pt x="137" y="109"/>
                  <a:pt x="137" y="109"/>
                  <a:pt x="137" y="109"/>
                </a:cubicBezTo>
                <a:cubicBezTo>
                  <a:pt x="145" y="107"/>
                  <a:pt x="151" y="104"/>
                  <a:pt x="155" y="100"/>
                </a:cubicBezTo>
                <a:cubicBezTo>
                  <a:pt x="155" y="122"/>
                  <a:pt x="155" y="122"/>
                  <a:pt x="155" y="122"/>
                </a:cubicBezTo>
                <a:cubicBezTo>
                  <a:pt x="155" y="122"/>
                  <a:pt x="155" y="123"/>
                  <a:pt x="155" y="123"/>
                </a:cubicBezTo>
                <a:close/>
                <a:moveTo>
                  <a:pt x="155" y="123"/>
                </a:moveTo>
                <a:cubicBezTo>
                  <a:pt x="155" y="123"/>
                  <a:pt x="155" y="123"/>
                  <a:pt x="155" y="12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EA670D55-7633-70AD-5BDA-F24B58EFF4BD}"/>
              </a:ext>
            </a:extLst>
          </p:cNvPr>
          <p:cNvSpPr>
            <a:spLocks noEditPoints="1"/>
          </p:cNvSpPr>
          <p:nvPr/>
        </p:nvSpPr>
        <p:spPr bwMode="auto">
          <a:xfrm>
            <a:off x="1276351" y="1944688"/>
            <a:ext cx="254000" cy="211138"/>
          </a:xfrm>
          <a:custGeom>
            <a:avLst/>
            <a:gdLst>
              <a:gd name="T0" fmla="*/ 158 w 160"/>
              <a:gd name="T1" fmla="*/ 36 h 133"/>
              <a:gd name="T2" fmla="*/ 116 w 160"/>
              <a:gd name="T3" fmla="*/ 23 h 133"/>
              <a:gd name="T4" fmla="*/ 115 w 160"/>
              <a:gd name="T5" fmla="*/ 19 h 133"/>
              <a:gd name="T6" fmla="*/ 92 w 160"/>
              <a:gd name="T7" fmla="*/ 0 h 133"/>
              <a:gd name="T8" fmla="*/ 69 w 160"/>
              <a:gd name="T9" fmla="*/ 0 h 133"/>
              <a:gd name="T10" fmla="*/ 45 w 160"/>
              <a:gd name="T11" fmla="*/ 19 h 133"/>
              <a:gd name="T12" fmla="*/ 44 w 160"/>
              <a:gd name="T13" fmla="*/ 23 h 133"/>
              <a:gd name="T14" fmla="*/ 2 w 160"/>
              <a:gd name="T15" fmla="*/ 36 h 133"/>
              <a:gd name="T16" fmla="*/ 0 w 160"/>
              <a:gd name="T17" fmla="*/ 40 h 133"/>
              <a:gd name="T18" fmla="*/ 0 w 160"/>
              <a:gd name="T19" fmla="*/ 92 h 133"/>
              <a:gd name="T20" fmla="*/ 38 w 160"/>
              <a:gd name="T21" fmla="*/ 130 h 133"/>
              <a:gd name="T22" fmla="*/ 42 w 160"/>
              <a:gd name="T23" fmla="*/ 126 h 133"/>
              <a:gd name="T24" fmla="*/ 38 w 160"/>
              <a:gd name="T25" fmla="*/ 121 h 133"/>
              <a:gd name="T26" fmla="*/ 9 w 160"/>
              <a:gd name="T27" fmla="*/ 92 h 133"/>
              <a:gd name="T28" fmla="*/ 9 w 160"/>
              <a:gd name="T29" fmla="*/ 43 h 133"/>
              <a:gd name="T30" fmla="*/ 48 w 160"/>
              <a:gd name="T31" fmla="*/ 31 h 133"/>
              <a:gd name="T32" fmla="*/ 52 w 160"/>
              <a:gd name="T33" fmla="*/ 28 h 133"/>
              <a:gd name="T34" fmla="*/ 54 w 160"/>
              <a:gd name="T35" fmla="*/ 21 h 133"/>
              <a:gd name="T36" fmla="*/ 69 w 160"/>
              <a:gd name="T37" fmla="*/ 9 h 133"/>
              <a:gd name="T38" fmla="*/ 92 w 160"/>
              <a:gd name="T39" fmla="*/ 9 h 133"/>
              <a:gd name="T40" fmla="*/ 106 w 160"/>
              <a:gd name="T41" fmla="*/ 21 h 133"/>
              <a:gd name="T42" fmla="*/ 108 w 160"/>
              <a:gd name="T43" fmla="*/ 28 h 133"/>
              <a:gd name="T44" fmla="*/ 112 w 160"/>
              <a:gd name="T45" fmla="*/ 31 h 133"/>
              <a:gd name="T46" fmla="*/ 151 w 160"/>
              <a:gd name="T47" fmla="*/ 43 h 133"/>
              <a:gd name="T48" fmla="*/ 151 w 160"/>
              <a:gd name="T49" fmla="*/ 92 h 133"/>
              <a:gd name="T50" fmla="*/ 122 w 160"/>
              <a:gd name="T51" fmla="*/ 121 h 133"/>
              <a:gd name="T52" fmla="*/ 118 w 160"/>
              <a:gd name="T53" fmla="*/ 126 h 133"/>
              <a:gd name="T54" fmla="*/ 122 w 160"/>
              <a:gd name="T55" fmla="*/ 130 h 133"/>
              <a:gd name="T56" fmla="*/ 160 w 160"/>
              <a:gd name="T57" fmla="*/ 92 h 133"/>
              <a:gd name="T58" fmla="*/ 160 w 160"/>
              <a:gd name="T59" fmla="*/ 40 h 133"/>
              <a:gd name="T60" fmla="*/ 158 w 160"/>
              <a:gd name="T61" fmla="*/ 36 h 133"/>
              <a:gd name="T62" fmla="*/ 15 w 160"/>
              <a:gd name="T63" fmla="*/ 27 h 133"/>
              <a:gd name="T64" fmla="*/ 16 w 160"/>
              <a:gd name="T65" fmla="*/ 27 h 133"/>
              <a:gd name="T66" fmla="*/ 30 w 160"/>
              <a:gd name="T67" fmla="*/ 23 h 133"/>
              <a:gd name="T68" fmla="*/ 34 w 160"/>
              <a:gd name="T69" fmla="*/ 18 h 133"/>
              <a:gd name="T70" fmla="*/ 28 w 160"/>
              <a:gd name="T71" fmla="*/ 14 h 133"/>
              <a:gd name="T72" fmla="*/ 13 w 160"/>
              <a:gd name="T73" fmla="*/ 19 h 133"/>
              <a:gd name="T74" fmla="*/ 10 w 160"/>
              <a:gd name="T75" fmla="*/ 24 h 133"/>
              <a:gd name="T76" fmla="*/ 15 w 160"/>
              <a:gd name="T77" fmla="*/ 27 h 133"/>
              <a:gd name="T78" fmla="*/ 80 w 160"/>
              <a:gd name="T79" fmla="*/ 31 h 133"/>
              <a:gd name="T80" fmla="*/ 29 w 160"/>
              <a:gd name="T81" fmla="*/ 82 h 133"/>
              <a:gd name="T82" fmla="*/ 80 w 160"/>
              <a:gd name="T83" fmla="*/ 133 h 133"/>
              <a:gd name="T84" fmla="*/ 131 w 160"/>
              <a:gd name="T85" fmla="*/ 82 h 133"/>
              <a:gd name="T86" fmla="*/ 80 w 160"/>
              <a:gd name="T87" fmla="*/ 31 h 133"/>
              <a:gd name="T88" fmla="*/ 80 w 160"/>
              <a:gd name="T89" fmla="*/ 124 h 133"/>
              <a:gd name="T90" fmla="*/ 38 w 160"/>
              <a:gd name="T91" fmla="*/ 82 h 133"/>
              <a:gd name="T92" fmla="*/ 80 w 160"/>
              <a:gd name="T93" fmla="*/ 40 h 133"/>
              <a:gd name="T94" fmla="*/ 122 w 160"/>
              <a:gd name="T95" fmla="*/ 82 h 133"/>
              <a:gd name="T96" fmla="*/ 80 w 160"/>
              <a:gd name="T97" fmla="*/ 124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33">
                <a:moveTo>
                  <a:pt x="158" y="36"/>
                </a:moveTo>
                <a:cubicBezTo>
                  <a:pt x="157" y="36"/>
                  <a:pt x="142" y="28"/>
                  <a:pt x="116" y="23"/>
                </a:cubicBezTo>
                <a:cubicBezTo>
                  <a:pt x="115" y="19"/>
                  <a:pt x="115" y="19"/>
                  <a:pt x="115" y="19"/>
                </a:cubicBezTo>
                <a:cubicBezTo>
                  <a:pt x="112" y="8"/>
                  <a:pt x="103" y="0"/>
                  <a:pt x="92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57" y="0"/>
                  <a:pt x="48" y="8"/>
                  <a:pt x="45" y="19"/>
                </a:cubicBezTo>
                <a:cubicBezTo>
                  <a:pt x="44" y="23"/>
                  <a:pt x="44" y="23"/>
                  <a:pt x="44" y="23"/>
                </a:cubicBezTo>
                <a:cubicBezTo>
                  <a:pt x="18" y="28"/>
                  <a:pt x="3" y="36"/>
                  <a:pt x="2" y="36"/>
                </a:cubicBezTo>
                <a:cubicBezTo>
                  <a:pt x="1" y="37"/>
                  <a:pt x="0" y="39"/>
                  <a:pt x="0" y="40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113"/>
                  <a:pt x="17" y="130"/>
                  <a:pt x="38" y="130"/>
                </a:cubicBezTo>
                <a:cubicBezTo>
                  <a:pt x="40" y="130"/>
                  <a:pt x="42" y="128"/>
                  <a:pt x="42" y="126"/>
                </a:cubicBezTo>
                <a:cubicBezTo>
                  <a:pt x="42" y="123"/>
                  <a:pt x="40" y="121"/>
                  <a:pt x="38" y="121"/>
                </a:cubicBezTo>
                <a:cubicBezTo>
                  <a:pt x="22" y="121"/>
                  <a:pt x="9" y="108"/>
                  <a:pt x="9" y="92"/>
                </a:cubicBezTo>
                <a:cubicBezTo>
                  <a:pt x="9" y="43"/>
                  <a:pt x="9" y="43"/>
                  <a:pt x="9" y="43"/>
                </a:cubicBezTo>
                <a:cubicBezTo>
                  <a:pt x="14" y="41"/>
                  <a:pt x="28" y="35"/>
                  <a:pt x="48" y="31"/>
                </a:cubicBezTo>
                <a:cubicBezTo>
                  <a:pt x="50" y="31"/>
                  <a:pt x="52" y="30"/>
                  <a:pt x="52" y="28"/>
                </a:cubicBezTo>
                <a:cubicBezTo>
                  <a:pt x="54" y="21"/>
                  <a:pt x="54" y="21"/>
                  <a:pt x="54" y="21"/>
                </a:cubicBezTo>
                <a:cubicBezTo>
                  <a:pt x="55" y="14"/>
                  <a:pt x="61" y="9"/>
                  <a:pt x="69" y="9"/>
                </a:cubicBezTo>
                <a:cubicBezTo>
                  <a:pt x="92" y="9"/>
                  <a:pt x="92" y="9"/>
                  <a:pt x="92" y="9"/>
                </a:cubicBezTo>
                <a:cubicBezTo>
                  <a:pt x="99" y="9"/>
                  <a:pt x="105" y="14"/>
                  <a:pt x="106" y="21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8" y="30"/>
                  <a:pt x="110" y="31"/>
                  <a:pt x="112" y="31"/>
                </a:cubicBezTo>
                <a:cubicBezTo>
                  <a:pt x="132" y="35"/>
                  <a:pt x="146" y="41"/>
                  <a:pt x="151" y="43"/>
                </a:cubicBezTo>
                <a:cubicBezTo>
                  <a:pt x="151" y="92"/>
                  <a:pt x="151" y="92"/>
                  <a:pt x="151" y="92"/>
                </a:cubicBezTo>
                <a:cubicBezTo>
                  <a:pt x="151" y="108"/>
                  <a:pt x="138" y="121"/>
                  <a:pt x="122" y="121"/>
                </a:cubicBezTo>
                <a:cubicBezTo>
                  <a:pt x="120" y="121"/>
                  <a:pt x="118" y="123"/>
                  <a:pt x="118" y="126"/>
                </a:cubicBezTo>
                <a:cubicBezTo>
                  <a:pt x="118" y="128"/>
                  <a:pt x="120" y="130"/>
                  <a:pt x="122" y="130"/>
                </a:cubicBezTo>
                <a:cubicBezTo>
                  <a:pt x="143" y="130"/>
                  <a:pt x="160" y="113"/>
                  <a:pt x="160" y="92"/>
                </a:cubicBezTo>
                <a:cubicBezTo>
                  <a:pt x="160" y="40"/>
                  <a:pt x="160" y="40"/>
                  <a:pt x="160" y="40"/>
                </a:cubicBezTo>
                <a:cubicBezTo>
                  <a:pt x="160" y="39"/>
                  <a:pt x="159" y="37"/>
                  <a:pt x="158" y="36"/>
                </a:cubicBezTo>
                <a:close/>
                <a:moveTo>
                  <a:pt x="15" y="27"/>
                </a:moveTo>
                <a:cubicBezTo>
                  <a:pt x="15" y="27"/>
                  <a:pt x="15" y="27"/>
                  <a:pt x="16" y="27"/>
                </a:cubicBezTo>
                <a:cubicBezTo>
                  <a:pt x="21" y="26"/>
                  <a:pt x="25" y="24"/>
                  <a:pt x="30" y="23"/>
                </a:cubicBezTo>
                <a:cubicBezTo>
                  <a:pt x="33" y="22"/>
                  <a:pt x="34" y="20"/>
                  <a:pt x="34" y="18"/>
                </a:cubicBezTo>
                <a:cubicBezTo>
                  <a:pt x="33" y="15"/>
                  <a:pt x="31" y="14"/>
                  <a:pt x="28" y="14"/>
                </a:cubicBezTo>
                <a:cubicBezTo>
                  <a:pt x="23" y="16"/>
                  <a:pt x="18" y="17"/>
                  <a:pt x="13" y="19"/>
                </a:cubicBezTo>
                <a:cubicBezTo>
                  <a:pt x="11" y="19"/>
                  <a:pt x="10" y="22"/>
                  <a:pt x="10" y="24"/>
                </a:cubicBezTo>
                <a:cubicBezTo>
                  <a:pt x="11" y="26"/>
                  <a:pt x="13" y="27"/>
                  <a:pt x="15" y="27"/>
                </a:cubicBezTo>
                <a:close/>
                <a:moveTo>
                  <a:pt x="80" y="31"/>
                </a:moveTo>
                <a:cubicBezTo>
                  <a:pt x="52" y="31"/>
                  <a:pt x="29" y="54"/>
                  <a:pt x="29" y="82"/>
                </a:cubicBezTo>
                <a:cubicBezTo>
                  <a:pt x="29" y="110"/>
                  <a:pt x="52" y="133"/>
                  <a:pt x="80" y="133"/>
                </a:cubicBezTo>
                <a:cubicBezTo>
                  <a:pt x="108" y="133"/>
                  <a:pt x="131" y="110"/>
                  <a:pt x="131" y="82"/>
                </a:cubicBezTo>
                <a:cubicBezTo>
                  <a:pt x="131" y="54"/>
                  <a:pt x="108" y="31"/>
                  <a:pt x="80" y="31"/>
                </a:cubicBezTo>
                <a:close/>
                <a:moveTo>
                  <a:pt x="80" y="124"/>
                </a:moveTo>
                <a:cubicBezTo>
                  <a:pt x="57" y="124"/>
                  <a:pt x="38" y="105"/>
                  <a:pt x="38" y="82"/>
                </a:cubicBezTo>
                <a:cubicBezTo>
                  <a:pt x="38" y="59"/>
                  <a:pt x="57" y="40"/>
                  <a:pt x="80" y="40"/>
                </a:cubicBezTo>
                <a:cubicBezTo>
                  <a:pt x="103" y="40"/>
                  <a:pt x="122" y="59"/>
                  <a:pt x="122" y="82"/>
                </a:cubicBezTo>
                <a:cubicBezTo>
                  <a:pt x="122" y="105"/>
                  <a:pt x="103" y="124"/>
                  <a:pt x="80" y="1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B1D65CBA-44A8-A25C-F6D7-7AD441E42565}"/>
              </a:ext>
            </a:extLst>
          </p:cNvPr>
          <p:cNvSpPr>
            <a:spLocks noEditPoints="1"/>
          </p:cNvSpPr>
          <p:nvPr/>
        </p:nvSpPr>
        <p:spPr bwMode="auto">
          <a:xfrm>
            <a:off x="730251" y="1931988"/>
            <a:ext cx="254000" cy="236538"/>
          </a:xfrm>
          <a:custGeom>
            <a:avLst/>
            <a:gdLst>
              <a:gd name="T0" fmla="*/ 139 w 160"/>
              <a:gd name="T1" fmla="*/ 0 h 149"/>
              <a:gd name="T2" fmla="*/ 8 w 160"/>
              <a:gd name="T3" fmla="*/ 53 h 149"/>
              <a:gd name="T4" fmla="*/ 8 w 160"/>
              <a:gd name="T5" fmla="*/ 149 h 149"/>
              <a:gd name="T6" fmla="*/ 97 w 160"/>
              <a:gd name="T7" fmla="*/ 141 h 149"/>
              <a:gd name="T8" fmla="*/ 99 w 160"/>
              <a:gd name="T9" fmla="*/ 112 h 149"/>
              <a:gd name="T10" fmla="*/ 123 w 160"/>
              <a:gd name="T11" fmla="*/ 149 h 149"/>
              <a:gd name="T12" fmla="*/ 160 w 160"/>
              <a:gd name="T13" fmla="*/ 80 h 149"/>
              <a:gd name="T14" fmla="*/ 67 w 160"/>
              <a:gd name="T15" fmla="*/ 144 h 149"/>
              <a:gd name="T16" fmla="*/ 5 w 160"/>
              <a:gd name="T17" fmla="*/ 136 h 149"/>
              <a:gd name="T18" fmla="*/ 69 w 160"/>
              <a:gd name="T19" fmla="*/ 131 h 149"/>
              <a:gd name="T20" fmla="*/ 69 w 160"/>
              <a:gd name="T21" fmla="*/ 72 h 149"/>
              <a:gd name="T22" fmla="*/ 5 w 160"/>
              <a:gd name="T23" fmla="*/ 67 h 149"/>
              <a:gd name="T24" fmla="*/ 67 w 160"/>
              <a:gd name="T25" fmla="*/ 59 h 149"/>
              <a:gd name="T26" fmla="*/ 100 w 160"/>
              <a:gd name="T27" fmla="*/ 133 h 149"/>
              <a:gd name="T28" fmla="*/ 75 w 160"/>
              <a:gd name="T29" fmla="*/ 136 h 149"/>
              <a:gd name="T30" fmla="*/ 100 w 160"/>
              <a:gd name="T31" fmla="*/ 133 h 149"/>
              <a:gd name="T32" fmla="*/ 94 w 160"/>
              <a:gd name="T33" fmla="*/ 112 h 149"/>
              <a:gd name="T34" fmla="*/ 115 w 160"/>
              <a:gd name="T35" fmla="*/ 107 h 149"/>
              <a:gd name="T36" fmla="*/ 115 w 160"/>
              <a:gd name="T37" fmla="*/ 91 h 149"/>
              <a:gd name="T38" fmla="*/ 115 w 160"/>
              <a:gd name="T39" fmla="*/ 85 h 149"/>
              <a:gd name="T40" fmla="*/ 67 w 160"/>
              <a:gd name="T41" fmla="*/ 53 h 149"/>
              <a:gd name="T42" fmla="*/ 21 w 160"/>
              <a:gd name="T43" fmla="*/ 5 h 149"/>
              <a:gd name="T44" fmla="*/ 147 w 160"/>
              <a:gd name="T45" fmla="*/ 72 h 149"/>
              <a:gd name="T46" fmla="*/ 155 w 160"/>
              <a:gd name="T47" fmla="*/ 141 h 149"/>
              <a:gd name="T48" fmla="*/ 120 w 160"/>
              <a:gd name="T49" fmla="*/ 141 h 149"/>
              <a:gd name="T50" fmla="*/ 155 w 160"/>
              <a:gd name="T51" fmla="*/ 141 h 149"/>
              <a:gd name="T52" fmla="*/ 120 w 160"/>
              <a:gd name="T53" fmla="*/ 91 h 149"/>
              <a:gd name="T54" fmla="*/ 155 w 160"/>
              <a:gd name="T55" fmla="*/ 85 h 149"/>
              <a:gd name="T56" fmla="*/ 123 w 160"/>
              <a:gd name="T57" fmla="*/ 77 h 149"/>
              <a:gd name="T58" fmla="*/ 155 w 160"/>
              <a:gd name="T59" fmla="*/ 85 h 149"/>
              <a:gd name="T60" fmla="*/ 14 w 160"/>
              <a:gd name="T61" fmla="*/ 110 h 149"/>
              <a:gd name="T62" fmla="*/ 29 w 160"/>
              <a:gd name="T63" fmla="*/ 122 h 149"/>
              <a:gd name="T64" fmla="*/ 25 w 160"/>
              <a:gd name="T65" fmla="*/ 118 h 149"/>
              <a:gd name="T66" fmla="*/ 46 w 160"/>
              <a:gd name="T67" fmla="*/ 78 h 149"/>
              <a:gd name="T68" fmla="*/ 50 w 160"/>
              <a:gd name="T69" fmla="*/ 82 h 149"/>
              <a:gd name="T70" fmla="*/ 126 w 160"/>
              <a:gd name="T71" fmla="*/ 110 h 149"/>
              <a:gd name="T72" fmla="*/ 135 w 160"/>
              <a:gd name="T73" fmla="*/ 124 h 149"/>
              <a:gd name="T74" fmla="*/ 131 w 160"/>
              <a:gd name="T75" fmla="*/ 121 h 149"/>
              <a:gd name="T76" fmla="*/ 70 w 160"/>
              <a:gd name="T77" fmla="*/ 46 h 149"/>
              <a:gd name="T78" fmla="*/ 86 w 160"/>
              <a:gd name="T79" fmla="*/ 30 h 149"/>
              <a:gd name="T80" fmla="*/ 114 w 160"/>
              <a:gd name="T81" fmla="*/ 28 h 149"/>
              <a:gd name="T82" fmla="*/ 78 w 160"/>
              <a:gd name="T83" fmla="*/ 57 h 149"/>
              <a:gd name="T84" fmla="*/ 89 w 160"/>
              <a:gd name="T85" fmla="*/ 46 h 149"/>
              <a:gd name="T86" fmla="*/ 102 w 160"/>
              <a:gd name="T87" fmla="*/ 14 h 149"/>
              <a:gd name="T88" fmla="*/ 106 w 160"/>
              <a:gd name="T89" fmla="*/ 18 h 149"/>
              <a:gd name="T90" fmla="*/ 24 w 160"/>
              <a:gd name="T91" fmla="*/ 11 h 149"/>
              <a:gd name="T92" fmla="*/ 29 w 160"/>
              <a:gd name="T93" fmla="*/ 16 h 149"/>
              <a:gd name="T94" fmla="*/ 29 w 160"/>
              <a:gd name="T95" fmla="*/ 11 h 149"/>
              <a:gd name="T96" fmla="*/ 45 w 160"/>
              <a:gd name="T97" fmla="*/ 16 h 149"/>
              <a:gd name="T98" fmla="*/ 40 w 160"/>
              <a:gd name="T99" fmla="*/ 16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49">
                <a:moveTo>
                  <a:pt x="152" y="72"/>
                </a:moveTo>
                <a:cubicBezTo>
                  <a:pt x="152" y="13"/>
                  <a:pt x="152" y="13"/>
                  <a:pt x="152" y="13"/>
                </a:cubicBezTo>
                <a:cubicBezTo>
                  <a:pt x="152" y="6"/>
                  <a:pt x="146" y="0"/>
                  <a:pt x="139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4" y="0"/>
                  <a:pt x="8" y="6"/>
                  <a:pt x="8" y="13"/>
                </a:cubicBezTo>
                <a:cubicBezTo>
                  <a:pt x="8" y="53"/>
                  <a:pt x="8" y="53"/>
                  <a:pt x="8" y="53"/>
                </a:cubicBezTo>
                <a:cubicBezTo>
                  <a:pt x="4" y="53"/>
                  <a:pt x="0" y="57"/>
                  <a:pt x="0" y="61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6"/>
                  <a:pt x="4" y="149"/>
                  <a:pt x="8" y="149"/>
                </a:cubicBezTo>
                <a:cubicBezTo>
                  <a:pt x="67" y="149"/>
                  <a:pt x="67" y="149"/>
                  <a:pt x="67" y="149"/>
                </a:cubicBezTo>
                <a:cubicBezTo>
                  <a:pt x="71" y="149"/>
                  <a:pt x="75" y="146"/>
                  <a:pt x="75" y="141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100" y="141"/>
                  <a:pt x="102" y="140"/>
                  <a:pt x="103" y="138"/>
                </a:cubicBezTo>
                <a:cubicBezTo>
                  <a:pt x="105" y="136"/>
                  <a:pt x="105" y="134"/>
                  <a:pt x="105" y="131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41"/>
                  <a:pt x="115" y="141"/>
                  <a:pt x="115" y="141"/>
                </a:cubicBezTo>
                <a:cubicBezTo>
                  <a:pt x="115" y="146"/>
                  <a:pt x="118" y="149"/>
                  <a:pt x="123" y="149"/>
                </a:cubicBezTo>
                <a:cubicBezTo>
                  <a:pt x="152" y="149"/>
                  <a:pt x="152" y="149"/>
                  <a:pt x="152" y="149"/>
                </a:cubicBezTo>
                <a:cubicBezTo>
                  <a:pt x="156" y="149"/>
                  <a:pt x="160" y="146"/>
                  <a:pt x="160" y="141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76"/>
                  <a:pt x="156" y="72"/>
                  <a:pt x="152" y="72"/>
                </a:cubicBezTo>
                <a:close/>
                <a:moveTo>
                  <a:pt x="69" y="141"/>
                </a:moveTo>
                <a:cubicBezTo>
                  <a:pt x="69" y="143"/>
                  <a:pt x="68" y="144"/>
                  <a:pt x="67" y="144"/>
                </a:cubicBezTo>
                <a:cubicBezTo>
                  <a:pt x="8" y="144"/>
                  <a:pt x="8" y="144"/>
                  <a:pt x="8" y="144"/>
                </a:cubicBezTo>
                <a:cubicBezTo>
                  <a:pt x="7" y="144"/>
                  <a:pt x="5" y="143"/>
                  <a:pt x="5" y="141"/>
                </a:cubicBezTo>
                <a:cubicBezTo>
                  <a:pt x="5" y="136"/>
                  <a:pt x="5" y="136"/>
                  <a:pt x="5" y="136"/>
                </a:cubicBezTo>
                <a:cubicBezTo>
                  <a:pt x="69" y="136"/>
                  <a:pt x="69" y="136"/>
                  <a:pt x="69" y="136"/>
                </a:cubicBezTo>
                <a:lnTo>
                  <a:pt x="69" y="141"/>
                </a:lnTo>
                <a:close/>
                <a:moveTo>
                  <a:pt x="69" y="131"/>
                </a:moveTo>
                <a:cubicBezTo>
                  <a:pt x="5" y="131"/>
                  <a:pt x="5" y="131"/>
                  <a:pt x="5" y="131"/>
                </a:cubicBezTo>
                <a:cubicBezTo>
                  <a:pt x="5" y="72"/>
                  <a:pt x="5" y="72"/>
                  <a:pt x="5" y="72"/>
                </a:cubicBezTo>
                <a:cubicBezTo>
                  <a:pt x="69" y="72"/>
                  <a:pt x="69" y="72"/>
                  <a:pt x="69" y="72"/>
                </a:cubicBezTo>
                <a:lnTo>
                  <a:pt x="69" y="131"/>
                </a:lnTo>
                <a:close/>
                <a:moveTo>
                  <a:pt x="69" y="67"/>
                </a:moveTo>
                <a:cubicBezTo>
                  <a:pt x="5" y="67"/>
                  <a:pt x="5" y="67"/>
                  <a:pt x="5" y="67"/>
                </a:cubicBezTo>
                <a:cubicBezTo>
                  <a:pt x="5" y="61"/>
                  <a:pt x="5" y="61"/>
                  <a:pt x="5" y="61"/>
                </a:cubicBezTo>
                <a:cubicBezTo>
                  <a:pt x="5" y="60"/>
                  <a:pt x="7" y="59"/>
                  <a:pt x="8" y="59"/>
                </a:cubicBezTo>
                <a:cubicBezTo>
                  <a:pt x="67" y="59"/>
                  <a:pt x="67" y="59"/>
                  <a:pt x="67" y="59"/>
                </a:cubicBezTo>
                <a:cubicBezTo>
                  <a:pt x="68" y="59"/>
                  <a:pt x="69" y="60"/>
                  <a:pt x="69" y="61"/>
                </a:cubicBezTo>
                <a:lnTo>
                  <a:pt x="69" y="67"/>
                </a:lnTo>
                <a:close/>
                <a:moveTo>
                  <a:pt x="100" y="133"/>
                </a:moveTo>
                <a:cubicBezTo>
                  <a:pt x="100" y="133"/>
                  <a:pt x="100" y="134"/>
                  <a:pt x="99" y="135"/>
                </a:cubicBezTo>
                <a:cubicBezTo>
                  <a:pt x="99" y="136"/>
                  <a:pt x="98" y="136"/>
                  <a:pt x="97" y="136"/>
                </a:cubicBezTo>
                <a:cubicBezTo>
                  <a:pt x="75" y="136"/>
                  <a:pt x="75" y="136"/>
                  <a:pt x="75" y="136"/>
                </a:cubicBezTo>
                <a:cubicBezTo>
                  <a:pt x="75" y="131"/>
                  <a:pt x="75" y="131"/>
                  <a:pt x="75" y="131"/>
                </a:cubicBezTo>
                <a:cubicBezTo>
                  <a:pt x="99" y="131"/>
                  <a:pt x="99" y="131"/>
                  <a:pt x="99" y="131"/>
                </a:cubicBezTo>
                <a:lnTo>
                  <a:pt x="100" y="133"/>
                </a:lnTo>
                <a:close/>
                <a:moveTo>
                  <a:pt x="75" y="125"/>
                </a:moveTo>
                <a:cubicBezTo>
                  <a:pt x="75" y="112"/>
                  <a:pt x="75" y="112"/>
                  <a:pt x="75" y="112"/>
                </a:cubicBezTo>
                <a:cubicBezTo>
                  <a:pt x="94" y="112"/>
                  <a:pt x="94" y="112"/>
                  <a:pt x="94" y="112"/>
                </a:cubicBezTo>
                <a:cubicBezTo>
                  <a:pt x="98" y="125"/>
                  <a:pt x="98" y="125"/>
                  <a:pt x="98" y="125"/>
                </a:cubicBezTo>
                <a:lnTo>
                  <a:pt x="75" y="125"/>
                </a:lnTo>
                <a:close/>
                <a:moveTo>
                  <a:pt x="115" y="107"/>
                </a:moveTo>
                <a:cubicBezTo>
                  <a:pt x="75" y="107"/>
                  <a:pt x="75" y="107"/>
                  <a:pt x="75" y="107"/>
                </a:cubicBezTo>
                <a:cubicBezTo>
                  <a:pt x="75" y="91"/>
                  <a:pt x="75" y="91"/>
                  <a:pt x="75" y="91"/>
                </a:cubicBezTo>
                <a:cubicBezTo>
                  <a:pt x="115" y="91"/>
                  <a:pt x="115" y="91"/>
                  <a:pt x="115" y="91"/>
                </a:cubicBezTo>
                <a:lnTo>
                  <a:pt x="115" y="107"/>
                </a:lnTo>
                <a:close/>
                <a:moveTo>
                  <a:pt x="115" y="80"/>
                </a:moveTo>
                <a:cubicBezTo>
                  <a:pt x="115" y="85"/>
                  <a:pt x="115" y="85"/>
                  <a:pt x="115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57"/>
                  <a:pt x="71" y="53"/>
                  <a:pt x="67" y="53"/>
                </a:cubicBezTo>
                <a:cubicBezTo>
                  <a:pt x="13" y="53"/>
                  <a:pt x="13" y="53"/>
                  <a:pt x="13" y="5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9"/>
                  <a:pt x="17" y="5"/>
                  <a:pt x="21" y="5"/>
                </a:cubicBezTo>
                <a:cubicBezTo>
                  <a:pt x="139" y="5"/>
                  <a:pt x="139" y="5"/>
                  <a:pt x="139" y="5"/>
                </a:cubicBezTo>
                <a:cubicBezTo>
                  <a:pt x="143" y="5"/>
                  <a:pt x="147" y="9"/>
                  <a:pt x="147" y="13"/>
                </a:cubicBezTo>
                <a:cubicBezTo>
                  <a:pt x="147" y="72"/>
                  <a:pt x="147" y="72"/>
                  <a:pt x="147" y="72"/>
                </a:cubicBezTo>
                <a:cubicBezTo>
                  <a:pt x="123" y="72"/>
                  <a:pt x="123" y="72"/>
                  <a:pt x="123" y="72"/>
                </a:cubicBezTo>
                <a:cubicBezTo>
                  <a:pt x="118" y="72"/>
                  <a:pt x="115" y="76"/>
                  <a:pt x="115" y="80"/>
                </a:cubicBezTo>
                <a:close/>
                <a:moveTo>
                  <a:pt x="155" y="141"/>
                </a:moveTo>
                <a:cubicBezTo>
                  <a:pt x="155" y="143"/>
                  <a:pt x="153" y="144"/>
                  <a:pt x="152" y="144"/>
                </a:cubicBezTo>
                <a:cubicBezTo>
                  <a:pt x="123" y="144"/>
                  <a:pt x="123" y="144"/>
                  <a:pt x="123" y="144"/>
                </a:cubicBezTo>
                <a:cubicBezTo>
                  <a:pt x="121" y="144"/>
                  <a:pt x="120" y="143"/>
                  <a:pt x="120" y="141"/>
                </a:cubicBezTo>
                <a:cubicBezTo>
                  <a:pt x="120" y="136"/>
                  <a:pt x="120" y="136"/>
                  <a:pt x="120" y="136"/>
                </a:cubicBezTo>
                <a:cubicBezTo>
                  <a:pt x="155" y="136"/>
                  <a:pt x="155" y="136"/>
                  <a:pt x="155" y="136"/>
                </a:cubicBezTo>
                <a:lnTo>
                  <a:pt x="155" y="141"/>
                </a:lnTo>
                <a:close/>
                <a:moveTo>
                  <a:pt x="155" y="131"/>
                </a:moveTo>
                <a:cubicBezTo>
                  <a:pt x="120" y="131"/>
                  <a:pt x="120" y="131"/>
                  <a:pt x="120" y="131"/>
                </a:cubicBezTo>
                <a:cubicBezTo>
                  <a:pt x="120" y="91"/>
                  <a:pt x="120" y="91"/>
                  <a:pt x="120" y="91"/>
                </a:cubicBezTo>
                <a:cubicBezTo>
                  <a:pt x="155" y="91"/>
                  <a:pt x="155" y="91"/>
                  <a:pt x="155" y="91"/>
                </a:cubicBezTo>
                <a:lnTo>
                  <a:pt x="155" y="131"/>
                </a:lnTo>
                <a:close/>
                <a:moveTo>
                  <a:pt x="155" y="85"/>
                </a:moveTo>
                <a:cubicBezTo>
                  <a:pt x="120" y="85"/>
                  <a:pt x="120" y="85"/>
                  <a:pt x="120" y="85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120" y="78"/>
                  <a:pt x="121" y="77"/>
                  <a:pt x="123" y="77"/>
                </a:cubicBezTo>
                <a:cubicBezTo>
                  <a:pt x="152" y="77"/>
                  <a:pt x="152" y="77"/>
                  <a:pt x="152" y="77"/>
                </a:cubicBezTo>
                <a:cubicBezTo>
                  <a:pt x="153" y="77"/>
                  <a:pt x="155" y="78"/>
                  <a:pt x="155" y="80"/>
                </a:cubicBezTo>
                <a:lnTo>
                  <a:pt x="155" y="85"/>
                </a:lnTo>
                <a:close/>
                <a:moveTo>
                  <a:pt x="29" y="103"/>
                </a:moveTo>
                <a:cubicBezTo>
                  <a:pt x="25" y="99"/>
                  <a:pt x="25" y="99"/>
                  <a:pt x="25" y="99"/>
                </a:cubicBezTo>
                <a:cubicBezTo>
                  <a:pt x="14" y="110"/>
                  <a:pt x="14" y="110"/>
                  <a:pt x="14" y="110"/>
                </a:cubicBezTo>
                <a:cubicBezTo>
                  <a:pt x="18" y="114"/>
                  <a:pt x="18" y="114"/>
                  <a:pt x="18" y="114"/>
                </a:cubicBezTo>
                <a:lnTo>
                  <a:pt x="29" y="103"/>
                </a:lnTo>
                <a:close/>
                <a:moveTo>
                  <a:pt x="29" y="122"/>
                </a:moveTo>
                <a:cubicBezTo>
                  <a:pt x="61" y="90"/>
                  <a:pt x="61" y="90"/>
                  <a:pt x="61" y="90"/>
                </a:cubicBezTo>
                <a:cubicBezTo>
                  <a:pt x="57" y="86"/>
                  <a:pt x="57" y="86"/>
                  <a:pt x="57" y="86"/>
                </a:cubicBezTo>
                <a:cubicBezTo>
                  <a:pt x="25" y="118"/>
                  <a:pt x="25" y="118"/>
                  <a:pt x="25" y="118"/>
                </a:cubicBezTo>
                <a:lnTo>
                  <a:pt x="29" y="122"/>
                </a:lnTo>
                <a:close/>
                <a:moveTo>
                  <a:pt x="50" y="82"/>
                </a:moveTo>
                <a:cubicBezTo>
                  <a:pt x="46" y="78"/>
                  <a:pt x="46" y="78"/>
                  <a:pt x="46" y="78"/>
                </a:cubicBezTo>
                <a:cubicBezTo>
                  <a:pt x="30" y="94"/>
                  <a:pt x="30" y="94"/>
                  <a:pt x="30" y="94"/>
                </a:cubicBezTo>
                <a:cubicBezTo>
                  <a:pt x="34" y="98"/>
                  <a:pt x="34" y="98"/>
                  <a:pt x="34" y="98"/>
                </a:cubicBezTo>
                <a:lnTo>
                  <a:pt x="50" y="82"/>
                </a:lnTo>
                <a:close/>
                <a:moveTo>
                  <a:pt x="143" y="100"/>
                </a:moveTo>
                <a:cubicBezTo>
                  <a:pt x="139" y="97"/>
                  <a:pt x="139" y="97"/>
                  <a:pt x="139" y="97"/>
                </a:cubicBezTo>
                <a:cubicBezTo>
                  <a:pt x="126" y="110"/>
                  <a:pt x="126" y="110"/>
                  <a:pt x="126" y="110"/>
                </a:cubicBezTo>
                <a:cubicBezTo>
                  <a:pt x="130" y="114"/>
                  <a:pt x="130" y="114"/>
                  <a:pt x="130" y="114"/>
                </a:cubicBezTo>
                <a:lnTo>
                  <a:pt x="143" y="100"/>
                </a:lnTo>
                <a:close/>
                <a:moveTo>
                  <a:pt x="135" y="124"/>
                </a:moveTo>
                <a:cubicBezTo>
                  <a:pt x="149" y="111"/>
                  <a:pt x="149" y="111"/>
                  <a:pt x="149" y="111"/>
                </a:cubicBezTo>
                <a:cubicBezTo>
                  <a:pt x="145" y="107"/>
                  <a:pt x="145" y="107"/>
                  <a:pt x="145" y="107"/>
                </a:cubicBezTo>
                <a:cubicBezTo>
                  <a:pt x="131" y="121"/>
                  <a:pt x="131" y="121"/>
                  <a:pt x="131" y="121"/>
                </a:cubicBezTo>
                <a:lnTo>
                  <a:pt x="135" y="124"/>
                </a:lnTo>
                <a:close/>
                <a:moveTo>
                  <a:pt x="86" y="30"/>
                </a:moveTo>
                <a:cubicBezTo>
                  <a:pt x="70" y="46"/>
                  <a:pt x="70" y="46"/>
                  <a:pt x="70" y="46"/>
                </a:cubicBezTo>
                <a:cubicBezTo>
                  <a:pt x="74" y="50"/>
                  <a:pt x="74" y="50"/>
                  <a:pt x="74" y="50"/>
                </a:cubicBezTo>
                <a:cubicBezTo>
                  <a:pt x="90" y="34"/>
                  <a:pt x="90" y="34"/>
                  <a:pt x="90" y="34"/>
                </a:cubicBezTo>
                <a:lnTo>
                  <a:pt x="86" y="30"/>
                </a:lnTo>
                <a:close/>
                <a:moveTo>
                  <a:pt x="94" y="41"/>
                </a:moveTo>
                <a:cubicBezTo>
                  <a:pt x="98" y="44"/>
                  <a:pt x="98" y="44"/>
                  <a:pt x="98" y="44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10" y="25"/>
                  <a:pt x="110" y="25"/>
                  <a:pt x="110" y="25"/>
                </a:cubicBezTo>
                <a:lnTo>
                  <a:pt x="94" y="41"/>
                </a:lnTo>
                <a:close/>
                <a:moveTo>
                  <a:pt x="78" y="57"/>
                </a:moveTo>
                <a:cubicBezTo>
                  <a:pt x="82" y="60"/>
                  <a:pt x="82" y="60"/>
                  <a:pt x="82" y="60"/>
                </a:cubicBezTo>
                <a:cubicBezTo>
                  <a:pt x="93" y="50"/>
                  <a:pt x="93" y="50"/>
                  <a:pt x="93" y="50"/>
                </a:cubicBezTo>
                <a:cubicBezTo>
                  <a:pt x="89" y="46"/>
                  <a:pt x="89" y="46"/>
                  <a:pt x="89" y="46"/>
                </a:cubicBezTo>
                <a:lnTo>
                  <a:pt x="78" y="57"/>
                </a:lnTo>
                <a:close/>
                <a:moveTo>
                  <a:pt x="106" y="18"/>
                </a:moveTo>
                <a:cubicBezTo>
                  <a:pt x="102" y="14"/>
                  <a:pt x="102" y="14"/>
                  <a:pt x="102" y="14"/>
                </a:cubicBezTo>
                <a:cubicBezTo>
                  <a:pt x="91" y="25"/>
                  <a:pt x="91" y="25"/>
                  <a:pt x="91" y="25"/>
                </a:cubicBezTo>
                <a:cubicBezTo>
                  <a:pt x="95" y="29"/>
                  <a:pt x="95" y="29"/>
                  <a:pt x="95" y="29"/>
                </a:cubicBezTo>
                <a:lnTo>
                  <a:pt x="106" y="18"/>
                </a:lnTo>
                <a:close/>
                <a:moveTo>
                  <a:pt x="19" y="16"/>
                </a:moveTo>
                <a:cubicBezTo>
                  <a:pt x="24" y="16"/>
                  <a:pt x="24" y="16"/>
                  <a:pt x="24" y="16"/>
                </a:cubicBezTo>
                <a:cubicBezTo>
                  <a:pt x="24" y="11"/>
                  <a:pt x="24" y="11"/>
                  <a:pt x="24" y="11"/>
                </a:cubicBezTo>
                <a:cubicBezTo>
                  <a:pt x="19" y="11"/>
                  <a:pt x="19" y="11"/>
                  <a:pt x="19" y="11"/>
                </a:cubicBezTo>
                <a:lnTo>
                  <a:pt x="19" y="16"/>
                </a:lnTo>
                <a:close/>
                <a:moveTo>
                  <a:pt x="29" y="16"/>
                </a:moveTo>
                <a:cubicBezTo>
                  <a:pt x="35" y="16"/>
                  <a:pt x="35" y="16"/>
                  <a:pt x="35" y="16"/>
                </a:cubicBezTo>
                <a:cubicBezTo>
                  <a:pt x="35" y="11"/>
                  <a:pt x="35" y="11"/>
                  <a:pt x="35" y="11"/>
                </a:cubicBezTo>
                <a:cubicBezTo>
                  <a:pt x="29" y="11"/>
                  <a:pt x="29" y="11"/>
                  <a:pt x="29" y="11"/>
                </a:cubicBezTo>
                <a:lnTo>
                  <a:pt x="29" y="16"/>
                </a:lnTo>
                <a:close/>
                <a:moveTo>
                  <a:pt x="40" y="16"/>
                </a:moveTo>
                <a:cubicBezTo>
                  <a:pt x="45" y="16"/>
                  <a:pt x="45" y="16"/>
                  <a:pt x="45" y="16"/>
                </a:cubicBezTo>
                <a:cubicBezTo>
                  <a:pt x="45" y="11"/>
                  <a:pt x="45" y="11"/>
                  <a:pt x="45" y="11"/>
                </a:cubicBezTo>
                <a:cubicBezTo>
                  <a:pt x="40" y="11"/>
                  <a:pt x="40" y="11"/>
                  <a:pt x="40" y="11"/>
                </a:cubicBezTo>
                <a:lnTo>
                  <a:pt x="40" y="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87C145A1-3A0E-1264-2631-DA0F8A33A605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3049588"/>
            <a:ext cx="254000" cy="203200"/>
          </a:xfrm>
          <a:custGeom>
            <a:avLst/>
            <a:gdLst>
              <a:gd name="T0" fmla="*/ 3 w 160"/>
              <a:gd name="T1" fmla="*/ 0 h 128"/>
              <a:gd name="T2" fmla="*/ 0 w 160"/>
              <a:gd name="T3" fmla="*/ 104 h 128"/>
              <a:gd name="T4" fmla="*/ 72 w 160"/>
              <a:gd name="T5" fmla="*/ 107 h 128"/>
              <a:gd name="T6" fmla="*/ 59 w 160"/>
              <a:gd name="T7" fmla="*/ 115 h 128"/>
              <a:gd name="T8" fmla="*/ 101 w 160"/>
              <a:gd name="T9" fmla="*/ 128 h 128"/>
              <a:gd name="T10" fmla="*/ 88 w 160"/>
              <a:gd name="T11" fmla="*/ 115 h 128"/>
              <a:gd name="T12" fmla="*/ 157 w 160"/>
              <a:gd name="T13" fmla="*/ 107 h 128"/>
              <a:gd name="T14" fmla="*/ 160 w 160"/>
              <a:gd name="T15" fmla="*/ 3 h 128"/>
              <a:gd name="T16" fmla="*/ 96 w 160"/>
              <a:gd name="T17" fmla="*/ 120 h 128"/>
              <a:gd name="T18" fmla="*/ 64 w 160"/>
              <a:gd name="T19" fmla="*/ 123 h 128"/>
              <a:gd name="T20" fmla="*/ 77 w 160"/>
              <a:gd name="T21" fmla="*/ 120 h 128"/>
              <a:gd name="T22" fmla="*/ 83 w 160"/>
              <a:gd name="T23" fmla="*/ 107 h 128"/>
              <a:gd name="T24" fmla="*/ 96 w 160"/>
              <a:gd name="T25" fmla="*/ 120 h 128"/>
              <a:gd name="T26" fmla="*/ 5 w 160"/>
              <a:gd name="T27" fmla="*/ 102 h 128"/>
              <a:gd name="T28" fmla="*/ 155 w 160"/>
              <a:gd name="T29" fmla="*/ 6 h 128"/>
              <a:gd name="T30" fmla="*/ 147 w 160"/>
              <a:gd name="T31" fmla="*/ 75 h 128"/>
              <a:gd name="T32" fmla="*/ 113 w 160"/>
              <a:gd name="T33" fmla="*/ 75 h 128"/>
              <a:gd name="T34" fmla="*/ 98 w 160"/>
              <a:gd name="T35" fmla="*/ 65 h 128"/>
              <a:gd name="T36" fmla="*/ 94 w 160"/>
              <a:gd name="T37" fmla="*/ 64 h 128"/>
              <a:gd name="T38" fmla="*/ 93 w 160"/>
              <a:gd name="T39" fmla="*/ 60 h 128"/>
              <a:gd name="T40" fmla="*/ 97 w 160"/>
              <a:gd name="T41" fmla="*/ 57 h 128"/>
              <a:gd name="T42" fmla="*/ 107 w 160"/>
              <a:gd name="T43" fmla="*/ 42 h 128"/>
              <a:gd name="T44" fmla="*/ 105 w 160"/>
              <a:gd name="T45" fmla="*/ 33 h 128"/>
              <a:gd name="T46" fmla="*/ 104 w 160"/>
              <a:gd name="T47" fmla="*/ 27 h 128"/>
              <a:gd name="T48" fmla="*/ 61 w 160"/>
              <a:gd name="T49" fmla="*/ 27 h 128"/>
              <a:gd name="T50" fmla="*/ 60 w 160"/>
              <a:gd name="T51" fmla="*/ 33 h 128"/>
              <a:gd name="T52" fmla="*/ 59 w 160"/>
              <a:gd name="T53" fmla="*/ 42 h 128"/>
              <a:gd name="T54" fmla="*/ 72 w 160"/>
              <a:gd name="T55" fmla="*/ 59 h 128"/>
              <a:gd name="T56" fmla="*/ 68 w 160"/>
              <a:gd name="T57" fmla="*/ 65 h 128"/>
              <a:gd name="T58" fmla="*/ 54 w 160"/>
              <a:gd name="T59" fmla="*/ 73 h 128"/>
              <a:gd name="T60" fmla="*/ 51 w 160"/>
              <a:gd name="T61" fmla="*/ 75 h 128"/>
              <a:gd name="T62" fmla="*/ 37 w 160"/>
              <a:gd name="T63" fmla="*/ 94 h 128"/>
              <a:gd name="T64" fmla="*/ 147 w 160"/>
              <a:gd name="T65" fmla="*/ 75 h 128"/>
              <a:gd name="T66" fmla="*/ 71 w 160"/>
              <a:gd name="T67" fmla="*/ 69 h 128"/>
              <a:gd name="T68" fmla="*/ 77 w 160"/>
              <a:gd name="T69" fmla="*/ 56 h 128"/>
              <a:gd name="T70" fmla="*/ 67 w 160"/>
              <a:gd name="T71" fmla="*/ 46 h 128"/>
              <a:gd name="T72" fmla="*/ 66 w 160"/>
              <a:gd name="T73" fmla="*/ 44 h 128"/>
              <a:gd name="T74" fmla="*/ 64 w 160"/>
              <a:gd name="T75" fmla="*/ 37 h 128"/>
              <a:gd name="T76" fmla="*/ 67 w 160"/>
              <a:gd name="T77" fmla="*/ 30 h 128"/>
              <a:gd name="T78" fmla="*/ 83 w 160"/>
              <a:gd name="T79" fmla="*/ 14 h 128"/>
              <a:gd name="T80" fmla="*/ 99 w 160"/>
              <a:gd name="T81" fmla="*/ 30 h 128"/>
              <a:gd name="T82" fmla="*/ 101 w 160"/>
              <a:gd name="T83" fmla="*/ 42 h 128"/>
              <a:gd name="T84" fmla="*/ 98 w 160"/>
              <a:gd name="T85" fmla="*/ 45 h 128"/>
              <a:gd name="T86" fmla="*/ 93 w 160"/>
              <a:gd name="T87" fmla="*/ 54 h 128"/>
              <a:gd name="T88" fmla="*/ 89 w 160"/>
              <a:gd name="T89" fmla="*/ 57 h 128"/>
              <a:gd name="T90" fmla="*/ 88 w 160"/>
              <a:gd name="T91" fmla="*/ 64 h 128"/>
              <a:gd name="T92" fmla="*/ 95 w 160"/>
              <a:gd name="T93" fmla="*/ 69 h 128"/>
              <a:gd name="T94" fmla="*/ 61 w 160"/>
              <a:gd name="T95" fmla="*/ 75 h 128"/>
              <a:gd name="T96" fmla="*/ 141 w 160"/>
              <a:gd name="T97" fmla="*/ 88 h 128"/>
              <a:gd name="T98" fmla="*/ 43 w 160"/>
              <a:gd name="T99" fmla="*/ 80 h 128"/>
              <a:gd name="T100" fmla="*/ 141 w 160"/>
              <a:gd name="T101" fmla="*/ 88 h 128"/>
              <a:gd name="T102" fmla="*/ 131 w 160"/>
              <a:gd name="T103" fmla="*/ 11 h 128"/>
              <a:gd name="T104" fmla="*/ 147 w 160"/>
              <a:gd name="T105" fmla="*/ 27 h 128"/>
              <a:gd name="T106" fmla="*/ 141 w 160"/>
              <a:gd name="T107" fmla="*/ 22 h 128"/>
              <a:gd name="T108" fmla="*/ 136 w 160"/>
              <a:gd name="T109" fmla="*/ 16 h 128"/>
              <a:gd name="T110" fmla="*/ 141 w 160"/>
              <a:gd name="T111" fmla="*/ 22 h 128"/>
              <a:gd name="T112" fmla="*/ 13 w 160"/>
              <a:gd name="T113" fmla="*/ 75 h 128"/>
              <a:gd name="T114" fmla="*/ 32 w 160"/>
              <a:gd name="T115" fmla="*/ 94 h 128"/>
              <a:gd name="T116" fmla="*/ 27 w 160"/>
              <a:gd name="T117" fmla="*/ 88 h 128"/>
              <a:gd name="T118" fmla="*/ 19 w 160"/>
              <a:gd name="T119" fmla="*/ 80 h 128"/>
              <a:gd name="T120" fmla="*/ 27 w 160"/>
              <a:gd name="T121" fmla="*/ 8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28">
                <a:moveTo>
                  <a:pt x="157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2"/>
                  <a:pt x="0" y="3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6"/>
                  <a:pt x="1" y="107"/>
                  <a:pt x="3" y="107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72" y="115"/>
                  <a:pt x="72" y="115"/>
                  <a:pt x="72" y="115"/>
                </a:cubicBezTo>
                <a:cubicBezTo>
                  <a:pt x="59" y="115"/>
                  <a:pt x="59" y="115"/>
                  <a:pt x="59" y="115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101" y="128"/>
                  <a:pt x="101" y="128"/>
                  <a:pt x="101" y="128"/>
                </a:cubicBezTo>
                <a:cubicBezTo>
                  <a:pt x="101" y="115"/>
                  <a:pt x="101" y="115"/>
                  <a:pt x="101" y="115"/>
                </a:cubicBezTo>
                <a:cubicBezTo>
                  <a:pt x="88" y="115"/>
                  <a:pt x="88" y="115"/>
                  <a:pt x="88" y="115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157" y="107"/>
                  <a:pt x="157" y="107"/>
                  <a:pt x="157" y="107"/>
                </a:cubicBezTo>
                <a:cubicBezTo>
                  <a:pt x="159" y="107"/>
                  <a:pt x="160" y="106"/>
                  <a:pt x="160" y="104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2"/>
                  <a:pt x="159" y="0"/>
                  <a:pt x="157" y="0"/>
                </a:cubicBezTo>
                <a:close/>
                <a:moveTo>
                  <a:pt x="96" y="120"/>
                </a:moveTo>
                <a:cubicBezTo>
                  <a:pt x="96" y="123"/>
                  <a:pt x="96" y="123"/>
                  <a:pt x="96" y="123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0"/>
                  <a:pt x="64" y="120"/>
                  <a:pt x="64" y="120"/>
                </a:cubicBezTo>
                <a:cubicBezTo>
                  <a:pt x="77" y="120"/>
                  <a:pt x="77" y="120"/>
                  <a:pt x="77" y="120"/>
                </a:cubicBezTo>
                <a:cubicBezTo>
                  <a:pt x="77" y="107"/>
                  <a:pt x="77" y="107"/>
                  <a:pt x="77" y="107"/>
                </a:cubicBezTo>
                <a:cubicBezTo>
                  <a:pt x="83" y="107"/>
                  <a:pt x="83" y="107"/>
                  <a:pt x="83" y="107"/>
                </a:cubicBezTo>
                <a:cubicBezTo>
                  <a:pt x="83" y="120"/>
                  <a:pt x="83" y="120"/>
                  <a:pt x="83" y="120"/>
                </a:cubicBezTo>
                <a:lnTo>
                  <a:pt x="96" y="120"/>
                </a:lnTo>
                <a:close/>
                <a:moveTo>
                  <a:pt x="155" y="102"/>
                </a:moveTo>
                <a:cubicBezTo>
                  <a:pt x="5" y="102"/>
                  <a:pt x="5" y="102"/>
                  <a:pt x="5" y="102"/>
                </a:cubicBezTo>
                <a:cubicBezTo>
                  <a:pt x="5" y="6"/>
                  <a:pt x="5" y="6"/>
                  <a:pt x="5" y="6"/>
                </a:cubicBezTo>
                <a:cubicBezTo>
                  <a:pt x="155" y="6"/>
                  <a:pt x="155" y="6"/>
                  <a:pt x="155" y="6"/>
                </a:cubicBezTo>
                <a:lnTo>
                  <a:pt x="155" y="102"/>
                </a:lnTo>
                <a:close/>
                <a:moveTo>
                  <a:pt x="147" y="75"/>
                </a:moveTo>
                <a:cubicBezTo>
                  <a:pt x="113" y="75"/>
                  <a:pt x="113" y="75"/>
                  <a:pt x="113" y="75"/>
                </a:cubicBezTo>
                <a:cubicBezTo>
                  <a:pt x="113" y="75"/>
                  <a:pt x="113" y="75"/>
                  <a:pt x="113" y="75"/>
                </a:cubicBezTo>
                <a:cubicBezTo>
                  <a:pt x="112" y="74"/>
                  <a:pt x="111" y="73"/>
                  <a:pt x="110" y="73"/>
                </a:cubicBezTo>
                <a:cubicBezTo>
                  <a:pt x="98" y="65"/>
                  <a:pt x="98" y="65"/>
                  <a:pt x="98" y="65"/>
                </a:cubicBezTo>
                <a:cubicBezTo>
                  <a:pt x="97" y="65"/>
                  <a:pt x="97" y="65"/>
                  <a:pt x="97" y="65"/>
                </a:cubicBezTo>
                <a:cubicBezTo>
                  <a:pt x="96" y="64"/>
                  <a:pt x="95" y="64"/>
                  <a:pt x="94" y="64"/>
                </a:cubicBezTo>
                <a:cubicBezTo>
                  <a:pt x="94" y="64"/>
                  <a:pt x="94" y="64"/>
                  <a:pt x="93" y="64"/>
                </a:cubicBezTo>
                <a:cubicBezTo>
                  <a:pt x="93" y="60"/>
                  <a:pt x="93" y="60"/>
                  <a:pt x="93" y="60"/>
                </a:cubicBezTo>
                <a:cubicBezTo>
                  <a:pt x="94" y="60"/>
                  <a:pt x="94" y="60"/>
                  <a:pt x="94" y="60"/>
                </a:cubicBezTo>
                <a:cubicBezTo>
                  <a:pt x="96" y="59"/>
                  <a:pt x="96" y="58"/>
                  <a:pt x="97" y="57"/>
                </a:cubicBezTo>
                <a:cubicBezTo>
                  <a:pt x="99" y="55"/>
                  <a:pt x="101" y="52"/>
                  <a:pt x="102" y="49"/>
                </a:cubicBezTo>
                <a:cubicBezTo>
                  <a:pt x="104" y="48"/>
                  <a:pt x="107" y="45"/>
                  <a:pt x="107" y="42"/>
                </a:cubicBezTo>
                <a:cubicBezTo>
                  <a:pt x="107" y="36"/>
                  <a:pt x="107" y="36"/>
                  <a:pt x="107" y="36"/>
                </a:cubicBezTo>
                <a:cubicBezTo>
                  <a:pt x="107" y="35"/>
                  <a:pt x="106" y="34"/>
                  <a:pt x="105" y="33"/>
                </a:cubicBezTo>
                <a:cubicBezTo>
                  <a:pt x="105" y="32"/>
                  <a:pt x="104" y="31"/>
                  <a:pt x="104" y="30"/>
                </a:cubicBezTo>
                <a:cubicBezTo>
                  <a:pt x="104" y="27"/>
                  <a:pt x="104" y="27"/>
                  <a:pt x="104" y="27"/>
                </a:cubicBezTo>
                <a:cubicBezTo>
                  <a:pt x="104" y="20"/>
                  <a:pt x="99" y="8"/>
                  <a:pt x="83" y="8"/>
                </a:cubicBezTo>
                <a:cubicBezTo>
                  <a:pt x="66" y="8"/>
                  <a:pt x="62" y="20"/>
                  <a:pt x="61" y="27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1"/>
                  <a:pt x="61" y="32"/>
                  <a:pt x="60" y="33"/>
                </a:cubicBezTo>
                <a:cubicBezTo>
                  <a:pt x="59" y="34"/>
                  <a:pt x="59" y="35"/>
                  <a:pt x="59" y="36"/>
                </a:cubicBezTo>
                <a:cubicBezTo>
                  <a:pt x="59" y="42"/>
                  <a:pt x="59" y="42"/>
                  <a:pt x="59" y="42"/>
                </a:cubicBezTo>
                <a:cubicBezTo>
                  <a:pt x="59" y="45"/>
                  <a:pt x="61" y="47"/>
                  <a:pt x="62" y="48"/>
                </a:cubicBezTo>
                <a:cubicBezTo>
                  <a:pt x="64" y="53"/>
                  <a:pt x="70" y="57"/>
                  <a:pt x="72" y="59"/>
                </a:cubicBezTo>
                <a:cubicBezTo>
                  <a:pt x="72" y="62"/>
                  <a:pt x="72" y="62"/>
                  <a:pt x="72" y="62"/>
                </a:cubicBezTo>
                <a:cubicBezTo>
                  <a:pt x="71" y="63"/>
                  <a:pt x="69" y="64"/>
                  <a:pt x="68" y="65"/>
                </a:cubicBezTo>
                <a:cubicBezTo>
                  <a:pt x="68" y="65"/>
                  <a:pt x="67" y="65"/>
                  <a:pt x="67" y="65"/>
                </a:cubicBezTo>
                <a:cubicBezTo>
                  <a:pt x="54" y="73"/>
                  <a:pt x="54" y="73"/>
                  <a:pt x="54" y="73"/>
                </a:cubicBezTo>
                <a:cubicBezTo>
                  <a:pt x="53" y="73"/>
                  <a:pt x="52" y="74"/>
                  <a:pt x="51" y="75"/>
                </a:cubicBezTo>
                <a:cubicBezTo>
                  <a:pt x="51" y="75"/>
                  <a:pt x="51" y="75"/>
                  <a:pt x="51" y="75"/>
                </a:cubicBezTo>
                <a:cubicBezTo>
                  <a:pt x="37" y="75"/>
                  <a:pt x="37" y="75"/>
                  <a:pt x="37" y="75"/>
                </a:cubicBezTo>
                <a:cubicBezTo>
                  <a:pt x="37" y="94"/>
                  <a:pt x="37" y="94"/>
                  <a:pt x="37" y="94"/>
                </a:cubicBezTo>
                <a:cubicBezTo>
                  <a:pt x="147" y="94"/>
                  <a:pt x="147" y="94"/>
                  <a:pt x="147" y="94"/>
                </a:cubicBezTo>
                <a:lnTo>
                  <a:pt x="147" y="75"/>
                </a:lnTo>
                <a:close/>
                <a:moveTo>
                  <a:pt x="69" y="70"/>
                </a:moveTo>
                <a:cubicBezTo>
                  <a:pt x="70" y="70"/>
                  <a:pt x="70" y="70"/>
                  <a:pt x="71" y="69"/>
                </a:cubicBezTo>
                <a:cubicBezTo>
                  <a:pt x="74" y="68"/>
                  <a:pt x="77" y="66"/>
                  <a:pt x="77" y="63"/>
                </a:cubicBezTo>
                <a:cubicBezTo>
                  <a:pt x="77" y="56"/>
                  <a:pt x="77" y="56"/>
                  <a:pt x="77" y="56"/>
                </a:cubicBezTo>
                <a:cubicBezTo>
                  <a:pt x="76" y="55"/>
                  <a:pt x="76" y="55"/>
                  <a:pt x="76" y="55"/>
                </a:cubicBezTo>
                <a:cubicBezTo>
                  <a:pt x="74" y="54"/>
                  <a:pt x="68" y="50"/>
                  <a:pt x="67" y="46"/>
                </a:cubicBezTo>
                <a:cubicBezTo>
                  <a:pt x="67" y="45"/>
                  <a:pt x="67" y="45"/>
                  <a:pt x="67" y="45"/>
                </a:cubicBezTo>
                <a:cubicBezTo>
                  <a:pt x="66" y="44"/>
                  <a:pt x="66" y="44"/>
                  <a:pt x="66" y="44"/>
                </a:cubicBezTo>
                <a:cubicBezTo>
                  <a:pt x="64" y="43"/>
                  <a:pt x="64" y="42"/>
                  <a:pt x="64" y="42"/>
                </a:cubicBezTo>
                <a:cubicBezTo>
                  <a:pt x="64" y="37"/>
                  <a:pt x="64" y="37"/>
                  <a:pt x="64" y="37"/>
                </a:cubicBezTo>
                <a:cubicBezTo>
                  <a:pt x="64" y="37"/>
                  <a:pt x="64" y="37"/>
                  <a:pt x="64" y="37"/>
                </a:cubicBezTo>
                <a:cubicBezTo>
                  <a:pt x="66" y="35"/>
                  <a:pt x="67" y="32"/>
                  <a:pt x="67" y="30"/>
                </a:cubicBezTo>
                <a:cubicBezTo>
                  <a:pt x="67" y="27"/>
                  <a:pt x="67" y="27"/>
                  <a:pt x="67" y="27"/>
                </a:cubicBezTo>
                <a:cubicBezTo>
                  <a:pt x="67" y="27"/>
                  <a:pt x="67" y="14"/>
                  <a:pt x="83" y="14"/>
                </a:cubicBezTo>
                <a:cubicBezTo>
                  <a:pt x="98" y="14"/>
                  <a:pt x="99" y="26"/>
                  <a:pt x="99" y="27"/>
                </a:cubicBezTo>
                <a:cubicBezTo>
                  <a:pt x="99" y="30"/>
                  <a:pt x="99" y="30"/>
                  <a:pt x="99" y="30"/>
                </a:cubicBezTo>
                <a:cubicBezTo>
                  <a:pt x="99" y="32"/>
                  <a:pt x="100" y="35"/>
                  <a:pt x="101" y="37"/>
                </a:cubicBezTo>
                <a:cubicBezTo>
                  <a:pt x="101" y="42"/>
                  <a:pt x="101" y="42"/>
                  <a:pt x="101" y="42"/>
                </a:cubicBezTo>
                <a:cubicBezTo>
                  <a:pt x="101" y="43"/>
                  <a:pt x="100" y="44"/>
                  <a:pt x="99" y="44"/>
                </a:cubicBezTo>
                <a:cubicBezTo>
                  <a:pt x="98" y="45"/>
                  <a:pt x="98" y="45"/>
                  <a:pt x="98" y="45"/>
                </a:cubicBezTo>
                <a:cubicBezTo>
                  <a:pt x="97" y="46"/>
                  <a:pt x="97" y="46"/>
                  <a:pt x="97" y="46"/>
                </a:cubicBezTo>
                <a:cubicBezTo>
                  <a:pt x="96" y="49"/>
                  <a:pt x="94" y="51"/>
                  <a:pt x="93" y="54"/>
                </a:cubicBezTo>
                <a:cubicBezTo>
                  <a:pt x="92" y="54"/>
                  <a:pt x="91" y="55"/>
                  <a:pt x="91" y="55"/>
                </a:cubicBezTo>
                <a:cubicBezTo>
                  <a:pt x="90" y="56"/>
                  <a:pt x="89" y="57"/>
                  <a:pt x="89" y="57"/>
                </a:cubicBezTo>
                <a:cubicBezTo>
                  <a:pt x="88" y="58"/>
                  <a:pt x="88" y="58"/>
                  <a:pt x="88" y="58"/>
                </a:cubicBezTo>
                <a:cubicBezTo>
                  <a:pt x="88" y="64"/>
                  <a:pt x="88" y="64"/>
                  <a:pt x="88" y="64"/>
                </a:cubicBezTo>
                <a:cubicBezTo>
                  <a:pt x="88" y="68"/>
                  <a:pt x="92" y="69"/>
                  <a:pt x="93" y="69"/>
                </a:cubicBezTo>
                <a:cubicBezTo>
                  <a:pt x="94" y="69"/>
                  <a:pt x="94" y="69"/>
                  <a:pt x="95" y="69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61" y="75"/>
                  <a:pt x="61" y="75"/>
                  <a:pt x="61" y="75"/>
                </a:cubicBezTo>
                <a:lnTo>
                  <a:pt x="69" y="70"/>
                </a:lnTo>
                <a:close/>
                <a:moveTo>
                  <a:pt x="141" y="88"/>
                </a:moveTo>
                <a:cubicBezTo>
                  <a:pt x="43" y="88"/>
                  <a:pt x="43" y="88"/>
                  <a:pt x="43" y="88"/>
                </a:cubicBezTo>
                <a:cubicBezTo>
                  <a:pt x="43" y="80"/>
                  <a:pt x="43" y="80"/>
                  <a:pt x="43" y="80"/>
                </a:cubicBezTo>
                <a:cubicBezTo>
                  <a:pt x="141" y="80"/>
                  <a:pt x="141" y="80"/>
                  <a:pt x="141" y="80"/>
                </a:cubicBezTo>
                <a:lnTo>
                  <a:pt x="141" y="88"/>
                </a:lnTo>
                <a:close/>
                <a:moveTo>
                  <a:pt x="147" y="11"/>
                </a:moveTo>
                <a:cubicBezTo>
                  <a:pt x="131" y="11"/>
                  <a:pt x="131" y="11"/>
                  <a:pt x="131" y="11"/>
                </a:cubicBezTo>
                <a:cubicBezTo>
                  <a:pt x="131" y="27"/>
                  <a:pt x="131" y="27"/>
                  <a:pt x="131" y="27"/>
                </a:cubicBezTo>
                <a:cubicBezTo>
                  <a:pt x="147" y="27"/>
                  <a:pt x="147" y="27"/>
                  <a:pt x="147" y="27"/>
                </a:cubicBezTo>
                <a:lnTo>
                  <a:pt x="147" y="11"/>
                </a:lnTo>
                <a:close/>
                <a:moveTo>
                  <a:pt x="141" y="22"/>
                </a:moveTo>
                <a:cubicBezTo>
                  <a:pt x="136" y="22"/>
                  <a:pt x="136" y="22"/>
                  <a:pt x="136" y="22"/>
                </a:cubicBezTo>
                <a:cubicBezTo>
                  <a:pt x="136" y="16"/>
                  <a:pt x="136" y="16"/>
                  <a:pt x="136" y="16"/>
                </a:cubicBezTo>
                <a:cubicBezTo>
                  <a:pt x="141" y="16"/>
                  <a:pt x="141" y="16"/>
                  <a:pt x="141" y="16"/>
                </a:cubicBezTo>
                <a:lnTo>
                  <a:pt x="141" y="22"/>
                </a:lnTo>
                <a:close/>
                <a:moveTo>
                  <a:pt x="32" y="75"/>
                </a:moveTo>
                <a:cubicBezTo>
                  <a:pt x="13" y="75"/>
                  <a:pt x="13" y="75"/>
                  <a:pt x="13" y="75"/>
                </a:cubicBezTo>
                <a:cubicBezTo>
                  <a:pt x="13" y="94"/>
                  <a:pt x="13" y="94"/>
                  <a:pt x="13" y="94"/>
                </a:cubicBezTo>
                <a:cubicBezTo>
                  <a:pt x="32" y="94"/>
                  <a:pt x="32" y="94"/>
                  <a:pt x="32" y="94"/>
                </a:cubicBezTo>
                <a:lnTo>
                  <a:pt x="32" y="75"/>
                </a:lnTo>
                <a:close/>
                <a:moveTo>
                  <a:pt x="27" y="88"/>
                </a:moveTo>
                <a:cubicBezTo>
                  <a:pt x="19" y="88"/>
                  <a:pt x="19" y="88"/>
                  <a:pt x="19" y="88"/>
                </a:cubicBezTo>
                <a:cubicBezTo>
                  <a:pt x="19" y="80"/>
                  <a:pt x="19" y="80"/>
                  <a:pt x="19" y="80"/>
                </a:cubicBezTo>
                <a:cubicBezTo>
                  <a:pt x="27" y="80"/>
                  <a:pt x="27" y="80"/>
                  <a:pt x="27" y="80"/>
                </a:cubicBezTo>
                <a:lnTo>
                  <a:pt x="27" y="8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E4946257-99E1-1120-00EE-E62CD3CC1AD1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2473325"/>
            <a:ext cx="252413" cy="254000"/>
          </a:xfrm>
          <a:custGeom>
            <a:avLst/>
            <a:gdLst>
              <a:gd name="T0" fmla="*/ 146 w 160"/>
              <a:gd name="T1" fmla="*/ 72 h 160"/>
              <a:gd name="T2" fmla="*/ 120 w 160"/>
              <a:gd name="T3" fmla="*/ 72 h 160"/>
              <a:gd name="T4" fmla="*/ 133 w 160"/>
              <a:gd name="T5" fmla="*/ 64 h 160"/>
              <a:gd name="T6" fmla="*/ 133 w 160"/>
              <a:gd name="T7" fmla="*/ 80 h 160"/>
              <a:gd name="T8" fmla="*/ 133 w 160"/>
              <a:gd name="T9" fmla="*/ 64 h 160"/>
              <a:gd name="T10" fmla="*/ 112 w 160"/>
              <a:gd name="T11" fmla="*/ 120 h 160"/>
              <a:gd name="T12" fmla="*/ 112 w 160"/>
              <a:gd name="T13" fmla="*/ 115 h 160"/>
              <a:gd name="T14" fmla="*/ 45 w 160"/>
              <a:gd name="T15" fmla="*/ 118 h 160"/>
              <a:gd name="T16" fmla="*/ 48 w 160"/>
              <a:gd name="T17" fmla="*/ 134 h 160"/>
              <a:gd name="T18" fmla="*/ 114 w 160"/>
              <a:gd name="T19" fmla="*/ 131 h 160"/>
              <a:gd name="T20" fmla="*/ 48 w 160"/>
              <a:gd name="T21" fmla="*/ 128 h 160"/>
              <a:gd name="T22" fmla="*/ 48 w 160"/>
              <a:gd name="T23" fmla="*/ 134 h 160"/>
              <a:gd name="T24" fmla="*/ 136 w 160"/>
              <a:gd name="T25" fmla="*/ 0 h 160"/>
              <a:gd name="T26" fmla="*/ 24 w 160"/>
              <a:gd name="T27" fmla="*/ 46 h 160"/>
              <a:gd name="T28" fmla="*/ 0 w 160"/>
              <a:gd name="T29" fmla="*/ 136 h 160"/>
              <a:gd name="T30" fmla="*/ 16 w 160"/>
              <a:gd name="T31" fmla="*/ 144 h 160"/>
              <a:gd name="T32" fmla="*/ 24 w 160"/>
              <a:gd name="T33" fmla="*/ 160 h 160"/>
              <a:gd name="T34" fmla="*/ 136 w 160"/>
              <a:gd name="T35" fmla="*/ 144 h 160"/>
              <a:gd name="T36" fmla="*/ 144 w 160"/>
              <a:gd name="T37" fmla="*/ 136 h 160"/>
              <a:gd name="T38" fmla="*/ 160 w 160"/>
              <a:gd name="T39" fmla="*/ 46 h 160"/>
              <a:gd name="T40" fmla="*/ 29 w 160"/>
              <a:gd name="T41" fmla="*/ 6 h 160"/>
              <a:gd name="T42" fmla="*/ 130 w 160"/>
              <a:gd name="T43" fmla="*/ 46 h 160"/>
              <a:gd name="T44" fmla="*/ 29 w 160"/>
              <a:gd name="T45" fmla="*/ 6 h 160"/>
              <a:gd name="T46" fmla="*/ 21 w 160"/>
              <a:gd name="T47" fmla="*/ 139 h 160"/>
              <a:gd name="T48" fmla="*/ 18 w 160"/>
              <a:gd name="T49" fmla="*/ 118 h 160"/>
              <a:gd name="T50" fmla="*/ 16 w 160"/>
              <a:gd name="T51" fmla="*/ 131 h 160"/>
              <a:gd name="T52" fmla="*/ 5 w 160"/>
              <a:gd name="T53" fmla="*/ 99 h 160"/>
              <a:gd name="T54" fmla="*/ 24 w 160"/>
              <a:gd name="T55" fmla="*/ 139 h 160"/>
              <a:gd name="T56" fmla="*/ 29 w 160"/>
              <a:gd name="T57" fmla="*/ 155 h 160"/>
              <a:gd name="T58" fmla="*/ 130 w 160"/>
              <a:gd name="T59" fmla="*/ 99 h 160"/>
              <a:gd name="T60" fmla="*/ 154 w 160"/>
              <a:gd name="T61" fmla="*/ 131 h 160"/>
              <a:gd name="T62" fmla="*/ 144 w 160"/>
              <a:gd name="T63" fmla="*/ 120 h 160"/>
              <a:gd name="T64" fmla="*/ 138 w 160"/>
              <a:gd name="T65" fmla="*/ 120 h 160"/>
              <a:gd name="T66" fmla="*/ 136 w 160"/>
              <a:gd name="T67" fmla="*/ 139 h 160"/>
              <a:gd name="T68" fmla="*/ 154 w 160"/>
              <a:gd name="T69" fmla="*/ 99 h 160"/>
              <a:gd name="T70" fmla="*/ 154 w 160"/>
              <a:gd name="T71" fmla="*/ 94 h 160"/>
              <a:gd name="T72" fmla="*/ 5 w 160"/>
              <a:gd name="T73" fmla="*/ 51 h 160"/>
              <a:gd name="T74" fmla="*/ 154 w 160"/>
              <a:gd name="T75" fmla="*/ 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133" y="86"/>
                </a:moveTo>
                <a:cubicBezTo>
                  <a:pt x="140" y="86"/>
                  <a:pt x="146" y="80"/>
                  <a:pt x="146" y="72"/>
                </a:cubicBezTo>
                <a:cubicBezTo>
                  <a:pt x="146" y="65"/>
                  <a:pt x="140" y="59"/>
                  <a:pt x="133" y="59"/>
                </a:cubicBezTo>
                <a:cubicBezTo>
                  <a:pt x="126" y="59"/>
                  <a:pt x="120" y="65"/>
                  <a:pt x="120" y="72"/>
                </a:cubicBezTo>
                <a:cubicBezTo>
                  <a:pt x="120" y="80"/>
                  <a:pt x="126" y="86"/>
                  <a:pt x="133" y="86"/>
                </a:cubicBezTo>
                <a:close/>
                <a:moveTo>
                  <a:pt x="133" y="64"/>
                </a:moveTo>
                <a:cubicBezTo>
                  <a:pt x="138" y="64"/>
                  <a:pt x="141" y="68"/>
                  <a:pt x="141" y="72"/>
                </a:cubicBezTo>
                <a:cubicBezTo>
                  <a:pt x="141" y="77"/>
                  <a:pt x="138" y="80"/>
                  <a:pt x="133" y="80"/>
                </a:cubicBezTo>
                <a:cubicBezTo>
                  <a:pt x="129" y="80"/>
                  <a:pt x="125" y="77"/>
                  <a:pt x="125" y="72"/>
                </a:cubicBezTo>
                <a:cubicBezTo>
                  <a:pt x="125" y="68"/>
                  <a:pt x="129" y="64"/>
                  <a:pt x="133" y="64"/>
                </a:cubicBezTo>
                <a:close/>
                <a:moveTo>
                  <a:pt x="48" y="120"/>
                </a:moveTo>
                <a:cubicBezTo>
                  <a:pt x="112" y="120"/>
                  <a:pt x="112" y="120"/>
                  <a:pt x="112" y="120"/>
                </a:cubicBezTo>
                <a:cubicBezTo>
                  <a:pt x="113" y="120"/>
                  <a:pt x="114" y="119"/>
                  <a:pt x="114" y="118"/>
                </a:cubicBezTo>
                <a:cubicBezTo>
                  <a:pt x="114" y="116"/>
                  <a:pt x="113" y="115"/>
                  <a:pt x="112" y="115"/>
                </a:cubicBezTo>
                <a:cubicBezTo>
                  <a:pt x="48" y="115"/>
                  <a:pt x="48" y="115"/>
                  <a:pt x="48" y="115"/>
                </a:cubicBezTo>
                <a:cubicBezTo>
                  <a:pt x="46" y="115"/>
                  <a:pt x="45" y="116"/>
                  <a:pt x="45" y="118"/>
                </a:cubicBezTo>
                <a:cubicBezTo>
                  <a:pt x="45" y="119"/>
                  <a:pt x="46" y="120"/>
                  <a:pt x="48" y="120"/>
                </a:cubicBezTo>
                <a:close/>
                <a:moveTo>
                  <a:pt x="48" y="134"/>
                </a:moveTo>
                <a:cubicBezTo>
                  <a:pt x="112" y="134"/>
                  <a:pt x="112" y="134"/>
                  <a:pt x="112" y="134"/>
                </a:cubicBezTo>
                <a:cubicBezTo>
                  <a:pt x="113" y="134"/>
                  <a:pt x="114" y="133"/>
                  <a:pt x="114" y="131"/>
                </a:cubicBezTo>
                <a:cubicBezTo>
                  <a:pt x="114" y="130"/>
                  <a:pt x="113" y="128"/>
                  <a:pt x="112" y="128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6" y="128"/>
                  <a:pt x="45" y="130"/>
                  <a:pt x="45" y="131"/>
                </a:cubicBezTo>
                <a:cubicBezTo>
                  <a:pt x="45" y="133"/>
                  <a:pt x="46" y="134"/>
                  <a:pt x="48" y="134"/>
                </a:cubicBezTo>
                <a:close/>
                <a:moveTo>
                  <a:pt x="136" y="46"/>
                </a:moveTo>
                <a:cubicBezTo>
                  <a:pt x="136" y="0"/>
                  <a:pt x="136" y="0"/>
                  <a:pt x="136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46"/>
                  <a:pt x="24" y="46"/>
                  <a:pt x="24" y="46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136"/>
                  <a:pt x="0" y="136"/>
                  <a:pt x="0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24" y="144"/>
                  <a:pt x="24" y="144"/>
                  <a:pt x="24" y="144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6" y="144"/>
                  <a:pt x="136" y="144"/>
                  <a:pt x="136" y="144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44" y="136"/>
                  <a:pt x="144" y="136"/>
                  <a:pt x="144" y="136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0" y="46"/>
                  <a:pt x="160" y="46"/>
                  <a:pt x="160" y="46"/>
                </a:cubicBezTo>
                <a:lnTo>
                  <a:pt x="136" y="46"/>
                </a:lnTo>
                <a:close/>
                <a:moveTo>
                  <a:pt x="29" y="6"/>
                </a:moveTo>
                <a:cubicBezTo>
                  <a:pt x="130" y="6"/>
                  <a:pt x="130" y="6"/>
                  <a:pt x="130" y="6"/>
                </a:cubicBezTo>
                <a:cubicBezTo>
                  <a:pt x="130" y="46"/>
                  <a:pt x="130" y="46"/>
                  <a:pt x="130" y="46"/>
                </a:cubicBezTo>
                <a:cubicBezTo>
                  <a:pt x="29" y="46"/>
                  <a:pt x="29" y="46"/>
                  <a:pt x="29" y="46"/>
                </a:cubicBezTo>
                <a:lnTo>
                  <a:pt x="29" y="6"/>
                </a:lnTo>
                <a:close/>
                <a:moveTo>
                  <a:pt x="24" y="139"/>
                </a:moveTo>
                <a:cubicBezTo>
                  <a:pt x="21" y="139"/>
                  <a:pt x="21" y="139"/>
                  <a:pt x="21" y="139"/>
                </a:cubicBezTo>
                <a:cubicBezTo>
                  <a:pt x="21" y="120"/>
                  <a:pt x="21" y="120"/>
                  <a:pt x="21" y="120"/>
                </a:cubicBezTo>
                <a:cubicBezTo>
                  <a:pt x="21" y="119"/>
                  <a:pt x="20" y="118"/>
                  <a:pt x="18" y="118"/>
                </a:cubicBezTo>
                <a:cubicBezTo>
                  <a:pt x="17" y="118"/>
                  <a:pt x="16" y="119"/>
                  <a:pt x="16" y="120"/>
                </a:cubicBezTo>
                <a:cubicBezTo>
                  <a:pt x="16" y="131"/>
                  <a:pt x="16" y="131"/>
                  <a:pt x="16" y="131"/>
                </a:cubicBezTo>
                <a:cubicBezTo>
                  <a:pt x="5" y="131"/>
                  <a:pt x="5" y="131"/>
                  <a:pt x="5" y="131"/>
                </a:cubicBezTo>
                <a:cubicBezTo>
                  <a:pt x="5" y="99"/>
                  <a:pt x="5" y="99"/>
                  <a:pt x="5" y="99"/>
                </a:cubicBezTo>
                <a:cubicBezTo>
                  <a:pt x="24" y="99"/>
                  <a:pt x="24" y="99"/>
                  <a:pt x="24" y="99"/>
                </a:cubicBezTo>
                <a:lnTo>
                  <a:pt x="24" y="139"/>
                </a:lnTo>
                <a:close/>
                <a:moveTo>
                  <a:pt x="130" y="155"/>
                </a:moveTo>
                <a:cubicBezTo>
                  <a:pt x="29" y="155"/>
                  <a:pt x="29" y="155"/>
                  <a:pt x="29" y="155"/>
                </a:cubicBezTo>
                <a:cubicBezTo>
                  <a:pt x="29" y="99"/>
                  <a:pt x="29" y="99"/>
                  <a:pt x="29" y="99"/>
                </a:cubicBezTo>
                <a:cubicBezTo>
                  <a:pt x="130" y="99"/>
                  <a:pt x="130" y="99"/>
                  <a:pt x="130" y="99"/>
                </a:cubicBezTo>
                <a:lnTo>
                  <a:pt x="130" y="155"/>
                </a:lnTo>
                <a:close/>
                <a:moveTo>
                  <a:pt x="154" y="131"/>
                </a:moveTo>
                <a:cubicBezTo>
                  <a:pt x="144" y="131"/>
                  <a:pt x="144" y="131"/>
                  <a:pt x="144" y="131"/>
                </a:cubicBezTo>
                <a:cubicBezTo>
                  <a:pt x="144" y="120"/>
                  <a:pt x="144" y="120"/>
                  <a:pt x="144" y="120"/>
                </a:cubicBezTo>
                <a:cubicBezTo>
                  <a:pt x="144" y="119"/>
                  <a:pt x="143" y="118"/>
                  <a:pt x="141" y="118"/>
                </a:cubicBezTo>
                <a:cubicBezTo>
                  <a:pt x="140" y="118"/>
                  <a:pt x="138" y="119"/>
                  <a:pt x="138" y="120"/>
                </a:cubicBezTo>
                <a:cubicBezTo>
                  <a:pt x="138" y="139"/>
                  <a:pt x="138" y="139"/>
                  <a:pt x="138" y="139"/>
                </a:cubicBezTo>
                <a:cubicBezTo>
                  <a:pt x="136" y="139"/>
                  <a:pt x="136" y="139"/>
                  <a:pt x="136" y="139"/>
                </a:cubicBezTo>
                <a:cubicBezTo>
                  <a:pt x="136" y="99"/>
                  <a:pt x="136" y="99"/>
                  <a:pt x="136" y="99"/>
                </a:cubicBezTo>
                <a:cubicBezTo>
                  <a:pt x="154" y="99"/>
                  <a:pt x="154" y="99"/>
                  <a:pt x="154" y="99"/>
                </a:cubicBezTo>
                <a:lnTo>
                  <a:pt x="154" y="131"/>
                </a:lnTo>
                <a:close/>
                <a:moveTo>
                  <a:pt x="154" y="94"/>
                </a:moveTo>
                <a:cubicBezTo>
                  <a:pt x="5" y="94"/>
                  <a:pt x="5" y="94"/>
                  <a:pt x="5" y="94"/>
                </a:cubicBezTo>
                <a:cubicBezTo>
                  <a:pt x="5" y="51"/>
                  <a:pt x="5" y="51"/>
                  <a:pt x="5" y="51"/>
                </a:cubicBezTo>
                <a:cubicBezTo>
                  <a:pt x="24" y="51"/>
                  <a:pt x="24" y="51"/>
                  <a:pt x="24" y="51"/>
                </a:cubicBezTo>
                <a:cubicBezTo>
                  <a:pt x="154" y="51"/>
                  <a:pt x="154" y="51"/>
                  <a:pt x="154" y="51"/>
                </a:cubicBezTo>
                <a:lnTo>
                  <a:pt x="154" y="9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3620EF95-0D68-C0B2-CAEB-AB2DB87F2732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1924050"/>
            <a:ext cx="254000" cy="254000"/>
          </a:xfrm>
          <a:custGeom>
            <a:avLst/>
            <a:gdLst>
              <a:gd name="T0" fmla="*/ 79 w 160"/>
              <a:gd name="T1" fmla="*/ 0 h 160"/>
              <a:gd name="T2" fmla="*/ 160 w 160"/>
              <a:gd name="T3" fmla="*/ 157 h 160"/>
              <a:gd name="T4" fmla="*/ 152 w 160"/>
              <a:gd name="T5" fmla="*/ 78 h 160"/>
              <a:gd name="T6" fmla="*/ 147 w 160"/>
              <a:gd name="T7" fmla="*/ 78 h 160"/>
              <a:gd name="T8" fmla="*/ 141 w 160"/>
              <a:gd name="T9" fmla="*/ 78 h 160"/>
              <a:gd name="T10" fmla="*/ 107 w 160"/>
              <a:gd name="T11" fmla="*/ 60 h 160"/>
              <a:gd name="T12" fmla="*/ 101 w 160"/>
              <a:gd name="T13" fmla="*/ 62 h 160"/>
              <a:gd name="T14" fmla="*/ 95 w 160"/>
              <a:gd name="T15" fmla="*/ 69 h 160"/>
              <a:gd name="T16" fmla="*/ 93 w 160"/>
              <a:gd name="T17" fmla="*/ 75 h 160"/>
              <a:gd name="T18" fmla="*/ 94 w 160"/>
              <a:gd name="T19" fmla="*/ 85 h 160"/>
              <a:gd name="T20" fmla="*/ 98 w 160"/>
              <a:gd name="T21" fmla="*/ 92 h 160"/>
              <a:gd name="T22" fmla="*/ 104 w 160"/>
              <a:gd name="T23" fmla="*/ 96 h 160"/>
              <a:gd name="T24" fmla="*/ 111 w 160"/>
              <a:gd name="T25" fmla="*/ 97 h 160"/>
              <a:gd name="T26" fmla="*/ 104 w 160"/>
              <a:gd name="T27" fmla="*/ 89 h 160"/>
              <a:gd name="T28" fmla="*/ 99 w 160"/>
              <a:gd name="T29" fmla="*/ 84 h 160"/>
              <a:gd name="T30" fmla="*/ 98 w 160"/>
              <a:gd name="T31" fmla="*/ 76 h 160"/>
              <a:gd name="T32" fmla="*/ 100 w 160"/>
              <a:gd name="T33" fmla="*/ 70 h 160"/>
              <a:gd name="T34" fmla="*/ 106 w 160"/>
              <a:gd name="T35" fmla="*/ 66 h 160"/>
              <a:gd name="T36" fmla="*/ 114 w 160"/>
              <a:gd name="T37" fmla="*/ 78 h 160"/>
              <a:gd name="T38" fmla="*/ 62 w 160"/>
              <a:gd name="T39" fmla="*/ 90 h 160"/>
              <a:gd name="T40" fmla="*/ 65 w 160"/>
              <a:gd name="T41" fmla="*/ 82 h 160"/>
              <a:gd name="T42" fmla="*/ 64 w 160"/>
              <a:gd name="T43" fmla="*/ 72 h 160"/>
              <a:gd name="T44" fmla="*/ 61 w 160"/>
              <a:gd name="T45" fmla="*/ 66 h 160"/>
              <a:gd name="T46" fmla="*/ 54 w 160"/>
              <a:gd name="T47" fmla="*/ 61 h 160"/>
              <a:gd name="T48" fmla="*/ 49 w 160"/>
              <a:gd name="T49" fmla="*/ 59 h 160"/>
              <a:gd name="T50" fmla="*/ 49 w 160"/>
              <a:gd name="T51" fmla="*/ 97 h 160"/>
              <a:gd name="T52" fmla="*/ 57 w 160"/>
              <a:gd name="T53" fmla="*/ 94 h 160"/>
              <a:gd name="T54" fmla="*/ 62 w 160"/>
              <a:gd name="T55" fmla="*/ 90 h 160"/>
              <a:gd name="T56" fmla="*/ 46 w 160"/>
              <a:gd name="T57" fmla="*/ 65 h 160"/>
              <a:gd name="T58" fmla="*/ 59 w 160"/>
              <a:gd name="T59" fmla="*/ 83 h 160"/>
              <a:gd name="T60" fmla="*/ 56 w 160"/>
              <a:gd name="T61" fmla="*/ 88 h 160"/>
              <a:gd name="T62" fmla="*/ 52 w 160"/>
              <a:gd name="T63" fmla="*/ 66 h 160"/>
              <a:gd name="T64" fmla="*/ 57 w 160"/>
              <a:gd name="T65" fmla="*/ 70 h 160"/>
              <a:gd name="T66" fmla="*/ 60 w 160"/>
              <a:gd name="T67" fmla="*/ 76 h 160"/>
              <a:gd name="T68" fmla="*/ 61 w 160"/>
              <a:gd name="T69" fmla="*/ 51 h 160"/>
              <a:gd name="T70" fmla="*/ 65 w 160"/>
              <a:gd name="T71" fmla="*/ 58 h 160"/>
              <a:gd name="T72" fmla="*/ 70 w 160"/>
              <a:gd name="T73" fmla="*/ 62 h 160"/>
              <a:gd name="T74" fmla="*/ 79 w 160"/>
              <a:gd name="T75" fmla="*/ 65 h 160"/>
              <a:gd name="T76" fmla="*/ 88 w 160"/>
              <a:gd name="T77" fmla="*/ 62 h 160"/>
              <a:gd name="T78" fmla="*/ 93 w 160"/>
              <a:gd name="T79" fmla="*/ 58 h 160"/>
              <a:gd name="T80" fmla="*/ 97 w 160"/>
              <a:gd name="T81" fmla="*/ 51 h 160"/>
              <a:gd name="T82" fmla="*/ 79 w 160"/>
              <a:gd name="T83" fmla="*/ 27 h 160"/>
              <a:gd name="T84" fmla="*/ 89 w 160"/>
              <a:gd name="T85" fmla="*/ 55 h 160"/>
              <a:gd name="T86" fmla="*/ 84 w 160"/>
              <a:gd name="T87" fmla="*/ 58 h 160"/>
              <a:gd name="T88" fmla="*/ 76 w 160"/>
              <a:gd name="T89" fmla="*/ 59 h 160"/>
              <a:gd name="T90" fmla="*/ 70 w 160"/>
              <a:gd name="T91" fmla="*/ 55 h 160"/>
              <a:gd name="T92" fmla="*/ 91 w 160"/>
              <a:gd name="T93" fmla="*/ 51 h 160"/>
              <a:gd name="T94" fmla="*/ 93 w 160"/>
              <a:gd name="T95" fmla="*/ 46 h 160"/>
              <a:gd name="T96" fmla="*/ 97 w 160"/>
              <a:gd name="T97" fmla="*/ 106 h 160"/>
              <a:gd name="T98" fmla="*/ 93 w 160"/>
              <a:gd name="T99" fmla="*/ 98 h 160"/>
              <a:gd name="T100" fmla="*/ 88 w 160"/>
              <a:gd name="T101" fmla="*/ 94 h 160"/>
              <a:gd name="T102" fmla="*/ 79 w 160"/>
              <a:gd name="T103" fmla="*/ 92 h 160"/>
              <a:gd name="T104" fmla="*/ 70 w 160"/>
              <a:gd name="T105" fmla="*/ 94 h 160"/>
              <a:gd name="T106" fmla="*/ 65 w 160"/>
              <a:gd name="T107" fmla="*/ 98 h 160"/>
              <a:gd name="T108" fmla="*/ 61 w 160"/>
              <a:gd name="T109" fmla="*/ 106 h 160"/>
              <a:gd name="T110" fmla="*/ 79 w 160"/>
              <a:gd name="T111" fmla="*/ 130 h 160"/>
              <a:gd name="T112" fmla="*/ 69 w 160"/>
              <a:gd name="T113" fmla="*/ 102 h 160"/>
              <a:gd name="T114" fmla="*/ 74 w 160"/>
              <a:gd name="T115" fmla="*/ 98 h 160"/>
              <a:gd name="T116" fmla="*/ 82 w 160"/>
              <a:gd name="T117" fmla="*/ 98 h 160"/>
              <a:gd name="T118" fmla="*/ 88 w 160"/>
              <a:gd name="T119" fmla="*/ 101 h 160"/>
              <a:gd name="T120" fmla="*/ 67 w 160"/>
              <a:gd name="T121" fmla="*/ 105 h 160"/>
              <a:gd name="T122" fmla="*/ 65 w 160"/>
              <a:gd name="T123" fmla="*/ 1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158" y="154"/>
                </a:moveTo>
                <a:cubicBezTo>
                  <a:pt x="146" y="154"/>
                  <a:pt x="136" y="144"/>
                  <a:pt x="136" y="132"/>
                </a:cubicBezTo>
                <a:cubicBezTo>
                  <a:pt x="136" y="132"/>
                  <a:pt x="136" y="132"/>
                  <a:pt x="136" y="132"/>
                </a:cubicBezTo>
                <a:cubicBezTo>
                  <a:pt x="149" y="118"/>
                  <a:pt x="158" y="99"/>
                  <a:pt x="158" y="78"/>
                </a:cubicBezTo>
                <a:cubicBezTo>
                  <a:pt x="158" y="35"/>
                  <a:pt x="122" y="0"/>
                  <a:pt x="79" y="0"/>
                </a:cubicBezTo>
                <a:cubicBezTo>
                  <a:pt x="36" y="0"/>
                  <a:pt x="0" y="35"/>
                  <a:pt x="0" y="78"/>
                </a:cubicBezTo>
                <a:cubicBezTo>
                  <a:pt x="0" y="122"/>
                  <a:pt x="36" y="157"/>
                  <a:pt x="79" y="157"/>
                </a:cubicBezTo>
                <a:cubicBezTo>
                  <a:pt x="99" y="157"/>
                  <a:pt x="117" y="149"/>
                  <a:pt x="131" y="137"/>
                </a:cubicBezTo>
                <a:cubicBezTo>
                  <a:pt x="133" y="150"/>
                  <a:pt x="144" y="160"/>
                  <a:pt x="158" y="160"/>
                </a:cubicBezTo>
                <a:cubicBezTo>
                  <a:pt x="159" y="160"/>
                  <a:pt x="160" y="158"/>
                  <a:pt x="160" y="157"/>
                </a:cubicBezTo>
                <a:cubicBezTo>
                  <a:pt x="160" y="155"/>
                  <a:pt x="159" y="154"/>
                  <a:pt x="158" y="154"/>
                </a:cubicBezTo>
                <a:close/>
                <a:moveTo>
                  <a:pt x="79" y="151"/>
                </a:moveTo>
                <a:cubicBezTo>
                  <a:pt x="39" y="151"/>
                  <a:pt x="6" y="119"/>
                  <a:pt x="6" y="78"/>
                </a:cubicBezTo>
                <a:cubicBezTo>
                  <a:pt x="6" y="38"/>
                  <a:pt x="39" y="5"/>
                  <a:pt x="79" y="5"/>
                </a:cubicBezTo>
                <a:cubicBezTo>
                  <a:pt x="119" y="5"/>
                  <a:pt x="152" y="38"/>
                  <a:pt x="152" y="78"/>
                </a:cubicBezTo>
                <a:cubicBezTo>
                  <a:pt x="152" y="119"/>
                  <a:pt x="119" y="151"/>
                  <a:pt x="79" y="151"/>
                </a:cubicBezTo>
                <a:close/>
                <a:moveTo>
                  <a:pt x="79" y="10"/>
                </a:moveTo>
                <a:cubicBezTo>
                  <a:pt x="42" y="10"/>
                  <a:pt x="11" y="41"/>
                  <a:pt x="11" y="78"/>
                </a:cubicBezTo>
                <a:cubicBezTo>
                  <a:pt x="11" y="116"/>
                  <a:pt x="42" y="146"/>
                  <a:pt x="79" y="146"/>
                </a:cubicBezTo>
                <a:cubicBezTo>
                  <a:pt x="116" y="146"/>
                  <a:pt x="147" y="116"/>
                  <a:pt x="147" y="78"/>
                </a:cubicBezTo>
                <a:cubicBezTo>
                  <a:pt x="147" y="41"/>
                  <a:pt x="116" y="10"/>
                  <a:pt x="79" y="10"/>
                </a:cubicBezTo>
                <a:close/>
                <a:moveTo>
                  <a:pt x="79" y="141"/>
                </a:moveTo>
                <a:cubicBezTo>
                  <a:pt x="45" y="141"/>
                  <a:pt x="17" y="113"/>
                  <a:pt x="17" y="78"/>
                </a:cubicBezTo>
                <a:cubicBezTo>
                  <a:pt x="17" y="44"/>
                  <a:pt x="45" y="16"/>
                  <a:pt x="79" y="16"/>
                </a:cubicBezTo>
                <a:cubicBezTo>
                  <a:pt x="113" y="16"/>
                  <a:pt x="141" y="44"/>
                  <a:pt x="141" y="78"/>
                </a:cubicBezTo>
                <a:cubicBezTo>
                  <a:pt x="141" y="113"/>
                  <a:pt x="113" y="141"/>
                  <a:pt x="79" y="141"/>
                </a:cubicBezTo>
                <a:close/>
                <a:moveTo>
                  <a:pt x="111" y="59"/>
                </a:moveTo>
                <a:cubicBezTo>
                  <a:pt x="111" y="59"/>
                  <a:pt x="110" y="59"/>
                  <a:pt x="109" y="59"/>
                </a:cubicBezTo>
                <a:cubicBezTo>
                  <a:pt x="109" y="59"/>
                  <a:pt x="109" y="59"/>
                  <a:pt x="109" y="59"/>
                </a:cubicBezTo>
                <a:cubicBezTo>
                  <a:pt x="107" y="60"/>
                  <a:pt x="107" y="60"/>
                  <a:pt x="107" y="60"/>
                </a:cubicBezTo>
                <a:cubicBezTo>
                  <a:pt x="107" y="60"/>
                  <a:pt x="107" y="60"/>
                  <a:pt x="107" y="60"/>
                </a:cubicBezTo>
                <a:cubicBezTo>
                  <a:pt x="106" y="60"/>
                  <a:pt x="105" y="60"/>
                  <a:pt x="104" y="61"/>
                </a:cubicBezTo>
                <a:cubicBezTo>
                  <a:pt x="104" y="61"/>
                  <a:pt x="104" y="61"/>
                  <a:pt x="104" y="61"/>
                </a:cubicBezTo>
                <a:cubicBezTo>
                  <a:pt x="103" y="61"/>
                  <a:pt x="102" y="62"/>
                  <a:pt x="101" y="62"/>
                </a:cubicBezTo>
                <a:cubicBezTo>
                  <a:pt x="101" y="62"/>
                  <a:pt x="101" y="62"/>
                  <a:pt x="101" y="62"/>
                </a:cubicBezTo>
                <a:cubicBezTo>
                  <a:pt x="100" y="63"/>
                  <a:pt x="99" y="64"/>
                  <a:pt x="99" y="64"/>
                </a:cubicBezTo>
                <a:cubicBezTo>
                  <a:pt x="99" y="64"/>
                  <a:pt x="99" y="64"/>
                  <a:pt x="98" y="65"/>
                </a:cubicBezTo>
                <a:cubicBezTo>
                  <a:pt x="98" y="65"/>
                  <a:pt x="97" y="66"/>
                  <a:pt x="97" y="66"/>
                </a:cubicBezTo>
                <a:cubicBezTo>
                  <a:pt x="97" y="67"/>
                  <a:pt x="96" y="67"/>
                  <a:pt x="96" y="67"/>
                </a:cubicBezTo>
                <a:cubicBezTo>
                  <a:pt x="96" y="68"/>
                  <a:pt x="95" y="68"/>
                  <a:pt x="95" y="69"/>
                </a:cubicBezTo>
                <a:cubicBezTo>
                  <a:pt x="95" y="69"/>
                  <a:pt x="95" y="69"/>
                  <a:pt x="95" y="69"/>
                </a:cubicBezTo>
                <a:cubicBezTo>
                  <a:pt x="94" y="70"/>
                  <a:pt x="94" y="71"/>
                  <a:pt x="94" y="72"/>
                </a:cubicBezTo>
                <a:cubicBezTo>
                  <a:pt x="94" y="72"/>
                  <a:pt x="94" y="72"/>
                  <a:pt x="93" y="72"/>
                </a:cubicBezTo>
                <a:cubicBezTo>
                  <a:pt x="93" y="73"/>
                  <a:pt x="93" y="74"/>
                  <a:pt x="93" y="75"/>
                </a:cubicBezTo>
                <a:cubicBezTo>
                  <a:pt x="93" y="75"/>
                  <a:pt x="93" y="75"/>
                  <a:pt x="93" y="75"/>
                </a:cubicBezTo>
                <a:cubicBezTo>
                  <a:pt x="93" y="76"/>
                  <a:pt x="93" y="77"/>
                  <a:pt x="93" y="78"/>
                </a:cubicBezTo>
                <a:cubicBezTo>
                  <a:pt x="93" y="79"/>
                  <a:pt x="93" y="80"/>
                  <a:pt x="93" y="81"/>
                </a:cubicBezTo>
                <a:cubicBezTo>
                  <a:pt x="93" y="81"/>
                  <a:pt x="93" y="81"/>
                  <a:pt x="93" y="82"/>
                </a:cubicBezTo>
                <a:cubicBezTo>
                  <a:pt x="93" y="83"/>
                  <a:pt x="93" y="83"/>
                  <a:pt x="94" y="84"/>
                </a:cubicBezTo>
                <a:cubicBezTo>
                  <a:pt x="94" y="84"/>
                  <a:pt x="94" y="85"/>
                  <a:pt x="94" y="85"/>
                </a:cubicBezTo>
                <a:cubicBezTo>
                  <a:pt x="94" y="86"/>
                  <a:pt x="94" y="86"/>
                  <a:pt x="95" y="87"/>
                </a:cubicBezTo>
                <a:cubicBezTo>
                  <a:pt x="95" y="87"/>
                  <a:pt x="95" y="87"/>
                  <a:pt x="95" y="87"/>
                </a:cubicBezTo>
                <a:cubicBezTo>
                  <a:pt x="95" y="88"/>
                  <a:pt x="96" y="89"/>
                  <a:pt x="96" y="90"/>
                </a:cubicBezTo>
                <a:cubicBezTo>
                  <a:pt x="96" y="90"/>
                  <a:pt x="97" y="90"/>
                  <a:pt x="97" y="90"/>
                </a:cubicBezTo>
                <a:cubicBezTo>
                  <a:pt x="97" y="91"/>
                  <a:pt x="98" y="91"/>
                  <a:pt x="98" y="92"/>
                </a:cubicBezTo>
                <a:cubicBezTo>
                  <a:pt x="99" y="92"/>
                  <a:pt x="99" y="92"/>
                  <a:pt x="99" y="92"/>
                </a:cubicBezTo>
                <a:cubicBezTo>
                  <a:pt x="99" y="93"/>
                  <a:pt x="100" y="94"/>
                  <a:pt x="101" y="94"/>
                </a:cubicBezTo>
                <a:cubicBezTo>
                  <a:pt x="101" y="94"/>
                  <a:pt x="101" y="94"/>
                  <a:pt x="101" y="94"/>
                </a:cubicBezTo>
                <a:cubicBezTo>
                  <a:pt x="102" y="95"/>
                  <a:pt x="103" y="95"/>
                  <a:pt x="104" y="96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105" y="96"/>
                  <a:pt x="106" y="96"/>
                  <a:pt x="107" y="97"/>
                </a:cubicBezTo>
                <a:cubicBezTo>
                  <a:pt x="107" y="97"/>
                  <a:pt x="107" y="97"/>
                  <a:pt x="107" y="97"/>
                </a:cubicBezTo>
                <a:cubicBezTo>
                  <a:pt x="109" y="97"/>
                  <a:pt x="109" y="97"/>
                  <a:pt x="109" y="97"/>
                </a:cubicBezTo>
                <a:cubicBezTo>
                  <a:pt x="109" y="97"/>
                  <a:pt x="109" y="97"/>
                  <a:pt x="109" y="97"/>
                </a:cubicBezTo>
                <a:cubicBezTo>
                  <a:pt x="110" y="97"/>
                  <a:pt x="111" y="97"/>
                  <a:pt x="111" y="97"/>
                </a:cubicBezTo>
                <a:cubicBezTo>
                  <a:pt x="122" y="97"/>
                  <a:pt x="130" y="89"/>
                  <a:pt x="130" y="78"/>
                </a:cubicBezTo>
                <a:cubicBezTo>
                  <a:pt x="130" y="68"/>
                  <a:pt x="122" y="59"/>
                  <a:pt x="111" y="59"/>
                </a:cubicBezTo>
                <a:close/>
                <a:moveTo>
                  <a:pt x="106" y="91"/>
                </a:moveTo>
                <a:cubicBezTo>
                  <a:pt x="105" y="90"/>
                  <a:pt x="105" y="90"/>
                  <a:pt x="104" y="90"/>
                </a:cubicBezTo>
                <a:cubicBezTo>
                  <a:pt x="104" y="89"/>
                  <a:pt x="104" y="89"/>
                  <a:pt x="104" y="89"/>
                </a:cubicBezTo>
                <a:cubicBezTo>
                  <a:pt x="103" y="89"/>
                  <a:pt x="103" y="88"/>
                  <a:pt x="102" y="88"/>
                </a:cubicBezTo>
                <a:cubicBezTo>
                  <a:pt x="102" y="88"/>
                  <a:pt x="102" y="88"/>
                  <a:pt x="102" y="88"/>
                </a:cubicBezTo>
                <a:cubicBezTo>
                  <a:pt x="101" y="87"/>
                  <a:pt x="101" y="87"/>
                  <a:pt x="100" y="86"/>
                </a:cubicBezTo>
                <a:cubicBezTo>
                  <a:pt x="100" y="86"/>
                  <a:pt x="100" y="86"/>
                  <a:pt x="100" y="86"/>
                </a:cubicBezTo>
                <a:cubicBezTo>
                  <a:pt x="100" y="85"/>
                  <a:pt x="99" y="84"/>
                  <a:pt x="99" y="84"/>
                </a:cubicBezTo>
                <a:cubicBezTo>
                  <a:pt x="99" y="83"/>
                  <a:pt x="99" y="83"/>
                  <a:pt x="99" y="83"/>
                </a:cubicBezTo>
                <a:cubicBezTo>
                  <a:pt x="99" y="83"/>
                  <a:pt x="98" y="82"/>
                  <a:pt x="98" y="81"/>
                </a:cubicBezTo>
                <a:cubicBezTo>
                  <a:pt x="98" y="81"/>
                  <a:pt x="98" y="81"/>
                  <a:pt x="98" y="81"/>
                </a:cubicBezTo>
                <a:cubicBezTo>
                  <a:pt x="98" y="80"/>
                  <a:pt x="98" y="79"/>
                  <a:pt x="98" y="78"/>
                </a:cubicBezTo>
                <a:cubicBezTo>
                  <a:pt x="98" y="77"/>
                  <a:pt x="98" y="77"/>
                  <a:pt x="98" y="76"/>
                </a:cubicBezTo>
                <a:cubicBezTo>
                  <a:pt x="98" y="76"/>
                  <a:pt x="98" y="75"/>
                  <a:pt x="98" y="75"/>
                </a:cubicBezTo>
                <a:cubicBezTo>
                  <a:pt x="98" y="75"/>
                  <a:pt x="99" y="74"/>
                  <a:pt x="99" y="73"/>
                </a:cubicBezTo>
                <a:cubicBezTo>
                  <a:pt x="99" y="73"/>
                  <a:pt x="99" y="73"/>
                  <a:pt x="99" y="73"/>
                </a:cubicBezTo>
                <a:cubicBezTo>
                  <a:pt x="99" y="72"/>
                  <a:pt x="100" y="71"/>
                  <a:pt x="100" y="71"/>
                </a:cubicBezTo>
                <a:cubicBezTo>
                  <a:pt x="100" y="71"/>
                  <a:pt x="100" y="71"/>
                  <a:pt x="100" y="70"/>
                </a:cubicBezTo>
                <a:cubicBezTo>
                  <a:pt x="101" y="70"/>
                  <a:pt x="101" y="69"/>
                  <a:pt x="102" y="69"/>
                </a:cubicBezTo>
                <a:cubicBezTo>
                  <a:pt x="102" y="69"/>
                  <a:pt x="102" y="69"/>
                  <a:pt x="102" y="68"/>
                </a:cubicBezTo>
                <a:cubicBezTo>
                  <a:pt x="103" y="68"/>
                  <a:pt x="103" y="68"/>
                  <a:pt x="104" y="67"/>
                </a:cubicBezTo>
                <a:cubicBezTo>
                  <a:pt x="104" y="67"/>
                  <a:pt x="104" y="67"/>
                  <a:pt x="104" y="67"/>
                </a:cubicBezTo>
                <a:cubicBezTo>
                  <a:pt x="105" y="66"/>
                  <a:pt x="105" y="66"/>
                  <a:pt x="106" y="66"/>
                </a:cubicBezTo>
                <a:cubicBezTo>
                  <a:pt x="108" y="70"/>
                  <a:pt x="109" y="74"/>
                  <a:pt x="109" y="78"/>
                </a:cubicBezTo>
                <a:cubicBezTo>
                  <a:pt x="109" y="83"/>
                  <a:pt x="108" y="87"/>
                  <a:pt x="106" y="91"/>
                </a:cubicBezTo>
                <a:close/>
                <a:moveTo>
                  <a:pt x="111" y="92"/>
                </a:moveTo>
                <a:cubicBezTo>
                  <a:pt x="111" y="92"/>
                  <a:pt x="111" y="92"/>
                  <a:pt x="111" y="92"/>
                </a:cubicBezTo>
                <a:cubicBezTo>
                  <a:pt x="113" y="87"/>
                  <a:pt x="114" y="83"/>
                  <a:pt x="114" y="78"/>
                </a:cubicBezTo>
                <a:cubicBezTo>
                  <a:pt x="114" y="74"/>
                  <a:pt x="113" y="69"/>
                  <a:pt x="111" y="65"/>
                </a:cubicBezTo>
                <a:cubicBezTo>
                  <a:pt x="111" y="65"/>
                  <a:pt x="111" y="65"/>
                  <a:pt x="111" y="65"/>
                </a:cubicBezTo>
                <a:cubicBezTo>
                  <a:pt x="119" y="65"/>
                  <a:pt x="125" y="71"/>
                  <a:pt x="125" y="78"/>
                </a:cubicBezTo>
                <a:cubicBezTo>
                  <a:pt x="125" y="86"/>
                  <a:pt x="119" y="92"/>
                  <a:pt x="111" y="92"/>
                </a:cubicBezTo>
                <a:close/>
                <a:moveTo>
                  <a:pt x="62" y="90"/>
                </a:moveTo>
                <a:cubicBezTo>
                  <a:pt x="62" y="89"/>
                  <a:pt x="63" y="88"/>
                  <a:pt x="63" y="87"/>
                </a:cubicBezTo>
                <a:cubicBezTo>
                  <a:pt x="63" y="87"/>
                  <a:pt x="63" y="87"/>
                  <a:pt x="63" y="87"/>
                </a:cubicBezTo>
                <a:cubicBezTo>
                  <a:pt x="64" y="86"/>
                  <a:pt x="64" y="86"/>
                  <a:pt x="64" y="85"/>
                </a:cubicBezTo>
                <a:cubicBezTo>
                  <a:pt x="64" y="85"/>
                  <a:pt x="64" y="84"/>
                  <a:pt x="64" y="84"/>
                </a:cubicBezTo>
                <a:cubicBezTo>
                  <a:pt x="65" y="83"/>
                  <a:pt x="65" y="83"/>
                  <a:pt x="65" y="82"/>
                </a:cubicBezTo>
                <a:cubicBezTo>
                  <a:pt x="65" y="81"/>
                  <a:pt x="65" y="81"/>
                  <a:pt x="65" y="81"/>
                </a:cubicBezTo>
                <a:cubicBezTo>
                  <a:pt x="65" y="80"/>
                  <a:pt x="65" y="79"/>
                  <a:pt x="65" y="78"/>
                </a:cubicBezTo>
                <a:cubicBezTo>
                  <a:pt x="65" y="77"/>
                  <a:pt x="65" y="76"/>
                  <a:pt x="65" y="75"/>
                </a:cubicBezTo>
                <a:cubicBezTo>
                  <a:pt x="65" y="75"/>
                  <a:pt x="65" y="75"/>
                  <a:pt x="65" y="75"/>
                </a:cubicBezTo>
                <a:cubicBezTo>
                  <a:pt x="65" y="74"/>
                  <a:pt x="65" y="73"/>
                  <a:pt x="64" y="72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1"/>
                  <a:pt x="64" y="70"/>
                  <a:pt x="63" y="69"/>
                </a:cubicBezTo>
                <a:cubicBezTo>
                  <a:pt x="63" y="69"/>
                  <a:pt x="63" y="69"/>
                  <a:pt x="63" y="69"/>
                </a:cubicBezTo>
                <a:cubicBezTo>
                  <a:pt x="63" y="68"/>
                  <a:pt x="62" y="68"/>
                  <a:pt x="62" y="67"/>
                </a:cubicBezTo>
                <a:cubicBezTo>
                  <a:pt x="61" y="67"/>
                  <a:pt x="61" y="67"/>
                  <a:pt x="61" y="66"/>
                </a:cubicBezTo>
                <a:cubicBezTo>
                  <a:pt x="61" y="66"/>
                  <a:pt x="60" y="65"/>
                  <a:pt x="60" y="65"/>
                </a:cubicBezTo>
                <a:cubicBezTo>
                  <a:pt x="59" y="64"/>
                  <a:pt x="59" y="64"/>
                  <a:pt x="59" y="64"/>
                </a:cubicBezTo>
                <a:cubicBezTo>
                  <a:pt x="58" y="64"/>
                  <a:pt x="58" y="63"/>
                  <a:pt x="57" y="62"/>
                </a:cubicBezTo>
                <a:cubicBezTo>
                  <a:pt x="57" y="62"/>
                  <a:pt x="57" y="62"/>
                  <a:pt x="57" y="62"/>
                </a:cubicBezTo>
                <a:cubicBezTo>
                  <a:pt x="56" y="62"/>
                  <a:pt x="55" y="61"/>
                  <a:pt x="54" y="61"/>
                </a:cubicBezTo>
                <a:cubicBezTo>
                  <a:pt x="54" y="61"/>
                  <a:pt x="54" y="61"/>
                  <a:pt x="54" y="61"/>
                </a:cubicBezTo>
                <a:cubicBezTo>
                  <a:pt x="53" y="60"/>
                  <a:pt x="52" y="60"/>
                  <a:pt x="51" y="60"/>
                </a:cubicBezTo>
                <a:cubicBezTo>
                  <a:pt x="51" y="60"/>
                  <a:pt x="51" y="60"/>
                  <a:pt x="51" y="60"/>
                </a:cubicBezTo>
                <a:cubicBezTo>
                  <a:pt x="49" y="59"/>
                  <a:pt x="49" y="59"/>
                  <a:pt x="49" y="59"/>
                </a:cubicBezTo>
                <a:cubicBezTo>
                  <a:pt x="49" y="59"/>
                  <a:pt x="49" y="59"/>
                  <a:pt x="49" y="59"/>
                </a:cubicBezTo>
                <a:cubicBezTo>
                  <a:pt x="48" y="59"/>
                  <a:pt x="47" y="59"/>
                  <a:pt x="46" y="59"/>
                </a:cubicBezTo>
                <a:cubicBezTo>
                  <a:pt x="36" y="59"/>
                  <a:pt x="27" y="68"/>
                  <a:pt x="27" y="78"/>
                </a:cubicBezTo>
                <a:cubicBezTo>
                  <a:pt x="27" y="89"/>
                  <a:pt x="36" y="97"/>
                  <a:pt x="46" y="97"/>
                </a:cubicBezTo>
                <a:cubicBezTo>
                  <a:pt x="47" y="97"/>
                  <a:pt x="48" y="97"/>
                  <a:pt x="49" y="97"/>
                </a:cubicBezTo>
                <a:cubicBezTo>
                  <a:pt x="49" y="97"/>
                  <a:pt x="49" y="97"/>
                  <a:pt x="49" y="97"/>
                </a:cubicBezTo>
                <a:cubicBezTo>
                  <a:pt x="51" y="97"/>
                  <a:pt x="51" y="97"/>
                  <a:pt x="51" y="97"/>
                </a:cubicBezTo>
                <a:cubicBezTo>
                  <a:pt x="51" y="97"/>
                  <a:pt x="51" y="97"/>
                  <a:pt x="51" y="97"/>
                </a:cubicBezTo>
                <a:cubicBezTo>
                  <a:pt x="52" y="96"/>
                  <a:pt x="53" y="96"/>
                  <a:pt x="54" y="96"/>
                </a:cubicBezTo>
                <a:cubicBezTo>
                  <a:pt x="54" y="96"/>
                  <a:pt x="54" y="96"/>
                  <a:pt x="54" y="95"/>
                </a:cubicBezTo>
                <a:cubicBezTo>
                  <a:pt x="55" y="95"/>
                  <a:pt x="56" y="95"/>
                  <a:pt x="57" y="94"/>
                </a:cubicBezTo>
                <a:cubicBezTo>
                  <a:pt x="57" y="94"/>
                  <a:pt x="57" y="94"/>
                  <a:pt x="57" y="94"/>
                </a:cubicBezTo>
                <a:cubicBezTo>
                  <a:pt x="58" y="94"/>
                  <a:pt x="58" y="93"/>
                  <a:pt x="59" y="92"/>
                </a:cubicBezTo>
                <a:cubicBezTo>
                  <a:pt x="59" y="92"/>
                  <a:pt x="59" y="92"/>
                  <a:pt x="60" y="92"/>
                </a:cubicBezTo>
                <a:cubicBezTo>
                  <a:pt x="60" y="91"/>
                  <a:pt x="61" y="91"/>
                  <a:pt x="61" y="90"/>
                </a:cubicBezTo>
                <a:cubicBezTo>
                  <a:pt x="61" y="90"/>
                  <a:pt x="61" y="90"/>
                  <a:pt x="62" y="90"/>
                </a:cubicBezTo>
                <a:close/>
                <a:moveTo>
                  <a:pt x="46" y="92"/>
                </a:moveTo>
                <a:cubicBezTo>
                  <a:pt x="46" y="92"/>
                  <a:pt x="46" y="92"/>
                  <a:pt x="46" y="92"/>
                </a:cubicBezTo>
                <a:cubicBezTo>
                  <a:pt x="39" y="92"/>
                  <a:pt x="33" y="86"/>
                  <a:pt x="33" y="78"/>
                </a:cubicBezTo>
                <a:cubicBezTo>
                  <a:pt x="33" y="71"/>
                  <a:pt x="39" y="65"/>
                  <a:pt x="46" y="65"/>
                </a:cubicBezTo>
                <a:cubicBezTo>
                  <a:pt x="46" y="65"/>
                  <a:pt x="46" y="65"/>
                  <a:pt x="46" y="65"/>
                </a:cubicBezTo>
                <a:cubicBezTo>
                  <a:pt x="45" y="69"/>
                  <a:pt x="44" y="74"/>
                  <a:pt x="44" y="78"/>
                </a:cubicBezTo>
                <a:cubicBezTo>
                  <a:pt x="44" y="83"/>
                  <a:pt x="45" y="87"/>
                  <a:pt x="46" y="92"/>
                </a:cubicBezTo>
                <a:close/>
                <a:moveTo>
                  <a:pt x="60" y="81"/>
                </a:moveTo>
                <a:cubicBezTo>
                  <a:pt x="60" y="81"/>
                  <a:pt x="60" y="81"/>
                  <a:pt x="60" y="81"/>
                </a:cubicBezTo>
                <a:cubicBezTo>
                  <a:pt x="59" y="82"/>
                  <a:pt x="59" y="83"/>
                  <a:pt x="59" y="83"/>
                </a:cubicBezTo>
                <a:cubicBezTo>
                  <a:pt x="59" y="83"/>
                  <a:pt x="59" y="83"/>
                  <a:pt x="59" y="84"/>
                </a:cubicBezTo>
                <a:cubicBezTo>
                  <a:pt x="58" y="84"/>
                  <a:pt x="58" y="85"/>
                  <a:pt x="58" y="86"/>
                </a:cubicBezTo>
                <a:cubicBezTo>
                  <a:pt x="58" y="86"/>
                  <a:pt x="58" y="86"/>
                  <a:pt x="57" y="86"/>
                </a:cubicBezTo>
                <a:cubicBezTo>
                  <a:pt x="57" y="87"/>
                  <a:pt x="57" y="87"/>
                  <a:pt x="56" y="88"/>
                </a:cubicBezTo>
                <a:cubicBezTo>
                  <a:pt x="56" y="88"/>
                  <a:pt x="56" y="88"/>
                  <a:pt x="56" y="88"/>
                </a:cubicBezTo>
                <a:cubicBezTo>
                  <a:pt x="55" y="88"/>
                  <a:pt x="55" y="89"/>
                  <a:pt x="54" y="89"/>
                </a:cubicBezTo>
                <a:cubicBezTo>
                  <a:pt x="54" y="89"/>
                  <a:pt x="54" y="89"/>
                  <a:pt x="54" y="90"/>
                </a:cubicBezTo>
                <a:cubicBezTo>
                  <a:pt x="53" y="90"/>
                  <a:pt x="53" y="90"/>
                  <a:pt x="52" y="91"/>
                </a:cubicBezTo>
                <a:cubicBezTo>
                  <a:pt x="50" y="87"/>
                  <a:pt x="49" y="83"/>
                  <a:pt x="49" y="78"/>
                </a:cubicBezTo>
                <a:cubicBezTo>
                  <a:pt x="49" y="74"/>
                  <a:pt x="50" y="70"/>
                  <a:pt x="52" y="66"/>
                </a:cubicBezTo>
                <a:cubicBezTo>
                  <a:pt x="53" y="66"/>
                  <a:pt x="53" y="66"/>
                  <a:pt x="54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5" y="68"/>
                  <a:pt x="55" y="68"/>
                  <a:pt x="56" y="68"/>
                </a:cubicBezTo>
                <a:cubicBezTo>
                  <a:pt x="56" y="69"/>
                  <a:pt x="56" y="69"/>
                  <a:pt x="56" y="69"/>
                </a:cubicBezTo>
                <a:cubicBezTo>
                  <a:pt x="57" y="69"/>
                  <a:pt x="57" y="70"/>
                  <a:pt x="57" y="70"/>
                </a:cubicBezTo>
                <a:cubicBezTo>
                  <a:pt x="58" y="71"/>
                  <a:pt x="58" y="71"/>
                  <a:pt x="58" y="71"/>
                </a:cubicBezTo>
                <a:cubicBezTo>
                  <a:pt x="58" y="71"/>
                  <a:pt x="58" y="72"/>
                  <a:pt x="59" y="73"/>
                </a:cubicBezTo>
                <a:cubicBezTo>
                  <a:pt x="59" y="73"/>
                  <a:pt x="59" y="73"/>
                  <a:pt x="59" y="73"/>
                </a:cubicBezTo>
                <a:cubicBezTo>
                  <a:pt x="59" y="74"/>
                  <a:pt x="59" y="75"/>
                  <a:pt x="60" y="75"/>
                </a:cubicBezTo>
                <a:cubicBezTo>
                  <a:pt x="60" y="75"/>
                  <a:pt x="60" y="76"/>
                  <a:pt x="60" y="76"/>
                </a:cubicBezTo>
                <a:cubicBezTo>
                  <a:pt x="60" y="77"/>
                  <a:pt x="60" y="77"/>
                  <a:pt x="60" y="78"/>
                </a:cubicBezTo>
                <a:cubicBezTo>
                  <a:pt x="60" y="79"/>
                  <a:pt x="60" y="80"/>
                  <a:pt x="60" y="81"/>
                </a:cubicBezTo>
                <a:close/>
                <a:moveTo>
                  <a:pt x="60" y="48"/>
                </a:moveTo>
                <a:cubicBezTo>
                  <a:pt x="61" y="50"/>
                  <a:pt x="61" y="50"/>
                  <a:pt x="61" y="50"/>
                </a:cubicBezTo>
                <a:cubicBezTo>
                  <a:pt x="61" y="50"/>
                  <a:pt x="61" y="50"/>
                  <a:pt x="61" y="51"/>
                </a:cubicBezTo>
                <a:cubicBezTo>
                  <a:pt x="61" y="52"/>
                  <a:pt x="61" y="52"/>
                  <a:pt x="62" y="53"/>
                </a:cubicBezTo>
                <a:cubicBezTo>
                  <a:pt x="62" y="53"/>
                  <a:pt x="62" y="53"/>
                  <a:pt x="62" y="54"/>
                </a:cubicBezTo>
                <a:cubicBezTo>
                  <a:pt x="62" y="54"/>
                  <a:pt x="63" y="55"/>
                  <a:pt x="63" y="56"/>
                </a:cubicBezTo>
                <a:cubicBezTo>
                  <a:pt x="63" y="56"/>
                  <a:pt x="63" y="56"/>
                  <a:pt x="63" y="56"/>
                </a:cubicBezTo>
                <a:cubicBezTo>
                  <a:pt x="64" y="57"/>
                  <a:pt x="64" y="58"/>
                  <a:pt x="65" y="58"/>
                </a:cubicBezTo>
                <a:cubicBezTo>
                  <a:pt x="65" y="59"/>
                  <a:pt x="65" y="59"/>
                  <a:pt x="65" y="59"/>
                </a:cubicBezTo>
                <a:cubicBezTo>
                  <a:pt x="66" y="59"/>
                  <a:pt x="66" y="60"/>
                  <a:pt x="67" y="61"/>
                </a:cubicBezTo>
                <a:cubicBezTo>
                  <a:pt x="67" y="61"/>
                  <a:pt x="67" y="61"/>
                  <a:pt x="68" y="61"/>
                </a:cubicBezTo>
                <a:cubicBezTo>
                  <a:pt x="68" y="61"/>
                  <a:pt x="69" y="62"/>
                  <a:pt x="70" y="62"/>
                </a:cubicBezTo>
                <a:cubicBezTo>
                  <a:pt x="70" y="62"/>
                  <a:pt x="70" y="62"/>
                  <a:pt x="70" y="62"/>
                </a:cubicBezTo>
                <a:cubicBezTo>
                  <a:pt x="71" y="63"/>
                  <a:pt x="72" y="63"/>
                  <a:pt x="72" y="63"/>
                </a:cubicBezTo>
                <a:cubicBezTo>
                  <a:pt x="73" y="64"/>
                  <a:pt x="73" y="64"/>
                  <a:pt x="73" y="64"/>
                </a:cubicBezTo>
                <a:cubicBezTo>
                  <a:pt x="74" y="64"/>
                  <a:pt x="75" y="64"/>
                  <a:pt x="76" y="64"/>
                </a:cubicBezTo>
                <a:cubicBezTo>
                  <a:pt x="76" y="64"/>
                  <a:pt x="76" y="64"/>
                  <a:pt x="76" y="64"/>
                </a:cubicBezTo>
                <a:cubicBezTo>
                  <a:pt x="77" y="65"/>
                  <a:pt x="78" y="65"/>
                  <a:pt x="79" y="65"/>
                </a:cubicBezTo>
                <a:cubicBezTo>
                  <a:pt x="80" y="65"/>
                  <a:pt x="81" y="65"/>
                  <a:pt x="82" y="64"/>
                </a:cubicBezTo>
                <a:cubicBezTo>
                  <a:pt x="82" y="64"/>
                  <a:pt x="82" y="64"/>
                  <a:pt x="82" y="64"/>
                </a:cubicBezTo>
                <a:cubicBezTo>
                  <a:pt x="83" y="64"/>
                  <a:pt x="84" y="64"/>
                  <a:pt x="85" y="64"/>
                </a:cubicBezTo>
                <a:cubicBezTo>
                  <a:pt x="85" y="64"/>
                  <a:pt x="85" y="64"/>
                  <a:pt x="85" y="63"/>
                </a:cubicBezTo>
                <a:cubicBezTo>
                  <a:pt x="86" y="63"/>
                  <a:pt x="87" y="63"/>
                  <a:pt x="88" y="62"/>
                </a:cubicBezTo>
                <a:cubicBezTo>
                  <a:pt x="88" y="62"/>
                  <a:pt x="88" y="62"/>
                  <a:pt x="88" y="62"/>
                </a:cubicBezTo>
                <a:cubicBezTo>
                  <a:pt x="89" y="62"/>
                  <a:pt x="90" y="61"/>
                  <a:pt x="90" y="61"/>
                </a:cubicBezTo>
                <a:cubicBezTo>
                  <a:pt x="90" y="61"/>
                  <a:pt x="91" y="61"/>
                  <a:pt x="91" y="61"/>
                </a:cubicBezTo>
                <a:cubicBezTo>
                  <a:pt x="91" y="60"/>
                  <a:pt x="92" y="59"/>
                  <a:pt x="93" y="59"/>
                </a:cubicBezTo>
                <a:cubicBezTo>
                  <a:pt x="93" y="59"/>
                  <a:pt x="93" y="59"/>
                  <a:pt x="93" y="58"/>
                </a:cubicBezTo>
                <a:cubicBezTo>
                  <a:pt x="94" y="58"/>
                  <a:pt x="94" y="57"/>
                  <a:pt x="95" y="56"/>
                </a:cubicBezTo>
                <a:cubicBezTo>
                  <a:pt x="95" y="56"/>
                  <a:pt x="95" y="56"/>
                  <a:pt x="95" y="56"/>
                </a:cubicBezTo>
                <a:cubicBezTo>
                  <a:pt x="95" y="55"/>
                  <a:pt x="96" y="54"/>
                  <a:pt x="96" y="54"/>
                </a:cubicBezTo>
                <a:cubicBezTo>
                  <a:pt x="96" y="53"/>
                  <a:pt x="96" y="53"/>
                  <a:pt x="96" y="53"/>
                </a:cubicBezTo>
                <a:cubicBezTo>
                  <a:pt x="97" y="52"/>
                  <a:pt x="97" y="52"/>
                  <a:pt x="97" y="51"/>
                </a:cubicBezTo>
                <a:cubicBezTo>
                  <a:pt x="97" y="50"/>
                  <a:pt x="97" y="50"/>
                  <a:pt x="97" y="50"/>
                </a:cubicBezTo>
                <a:cubicBezTo>
                  <a:pt x="98" y="48"/>
                  <a:pt x="98" y="48"/>
                  <a:pt x="98" y="48"/>
                </a:cubicBezTo>
                <a:cubicBezTo>
                  <a:pt x="98" y="48"/>
                  <a:pt x="98" y="48"/>
                  <a:pt x="98" y="48"/>
                </a:cubicBezTo>
                <a:cubicBezTo>
                  <a:pt x="98" y="47"/>
                  <a:pt x="98" y="47"/>
                  <a:pt x="98" y="46"/>
                </a:cubicBezTo>
                <a:cubicBezTo>
                  <a:pt x="98" y="35"/>
                  <a:pt x="89" y="27"/>
                  <a:pt x="79" y="27"/>
                </a:cubicBezTo>
                <a:cubicBezTo>
                  <a:pt x="68" y="27"/>
                  <a:pt x="60" y="35"/>
                  <a:pt x="60" y="46"/>
                </a:cubicBezTo>
                <a:cubicBezTo>
                  <a:pt x="60" y="47"/>
                  <a:pt x="60" y="47"/>
                  <a:pt x="60" y="48"/>
                </a:cubicBezTo>
                <a:close/>
                <a:moveTo>
                  <a:pt x="90" y="53"/>
                </a:moveTo>
                <a:cubicBezTo>
                  <a:pt x="90" y="53"/>
                  <a:pt x="90" y="53"/>
                  <a:pt x="90" y="54"/>
                </a:cubicBezTo>
                <a:cubicBezTo>
                  <a:pt x="90" y="54"/>
                  <a:pt x="89" y="55"/>
                  <a:pt x="89" y="55"/>
                </a:cubicBezTo>
                <a:cubicBezTo>
                  <a:pt x="89" y="55"/>
                  <a:pt x="88" y="55"/>
                  <a:pt x="88" y="55"/>
                </a:cubicBezTo>
                <a:cubicBezTo>
                  <a:pt x="88" y="56"/>
                  <a:pt x="87" y="56"/>
                  <a:pt x="87" y="57"/>
                </a:cubicBezTo>
                <a:cubicBezTo>
                  <a:pt x="87" y="57"/>
                  <a:pt x="87" y="57"/>
                  <a:pt x="86" y="57"/>
                </a:cubicBezTo>
                <a:cubicBezTo>
                  <a:pt x="86" y="57"/>
                  <a:pt x="85" y="58"/>
                  <a:pt x="84" y="58"/>
                </a:cubicBezTo>
                <a:cubicBezTo>
                  <a:pt x="84" y="58"/>
                  <a:pt x="84" y="58"/>
                  <a:pt x="84" y="58"/>
                </a:cubicBezTo>
                <a:cubicBezTo>
                  <a:pt x="83" y="59"/>
                  <a:pt x="83" y="59"/>
                  <a:pt x="82" y="59"/>
                </a:cubicBezTo>
                <a:cubicBezTo>
                  <a:pt x="82" y="59"/>
                  <a:pt x="82" y="59"/>
                  <a:pt x="81" y="59"/>
                </a:cubicBezTo>
                <a:cubicBezTo>
                  <a:pt x="81" y="59"/>
                  <a:pt x="80" y="59"/>
                  <a:pt x="79" y="59"/>
                </a:cubicBezTo>
                <a:cubicBezTo>
                  <a:pt x="78" y="59"/>
                  <a:pt x="77" y="59"/>
                  <a:pt x="77" y="59"/>
                </a:cubicBezTo>
                <a:cubicBezTo>
                  <a:pt x="76" y="59"/>
                  <a:pt x="76" y="59"/>
                  <a:pt x="76" y="59"/>
                </a:cubicBezTo>
                <a:cubicBezTo>
                  <a:pt x="75" y="59"/>
                  <a:pt x="75" y="59"/>
                  <a:pt x="74" y="58"/>
                </a:cubicBezTo>
                <a:cubicBezTo>
                  <a:pt x="74" y="58"/>
                  <a:pt x="74" y="58"/>
                  <a:pt x="73" y="58"/>
                </a:cubicBezTo>
                <a:cubicBezTo>
                  <a:pt x="73" y="58"/>
                  <a:pt x="72" y="57"/>
                  <a:pt x="71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71" y="56"/>
                  <a:pt x="70" y="56"/>
                  <a:pt x="70" y="55"/>
                </a:cubicBezTo>
                <a:cubicBezTo>
                  <a:pt x="69" y="55"/>
                  <a:pt x="69" y="55"/>
                  <a:pt x="69" y="55"/>
                </a:cubicBezTo>
                <a:cubicBezTo>
                  <a:pt x="69" y="55"/>
                  <a:pt x="68" y="54"/>
                  <a:pt x="68" y="54"/>
                </a:cubicBezTo>
                <a:cubicBezTo>
                  <a:pt x="68" y="53"/>
                  <a:pt x="68" y="53"/>
                  <a:pt x="68" y="53"/>
                </a:cubicBezTo>
                <a:cubicBezTo>
                  <a:pt x="67" y="52"/>
                  <a:pt x="67" y="52"/>
                  <a:pt x="67" y="51"/>
                </a:cubicBezTo>
                <a:cubicBezTo>
                  <a:pt x="74" y="48"/>
                  <a:pt x="84" y="48"/>
                  <a:pt x="91" y="51"/>
                </a:cubicBezTo>
                <a:cubicBezTo>
                  <a:pt x="91" y="52"/>
                  <a:pt x="91" y="52"/>
                  <a:pt x="90" y="53"/>
                </a:cubicBezTo>
                <a:close/>
                <a:moveTo>
                  <a:pt x="65" y="46"/>
                </a:moveTo>
                <a:cubicBezTo>
                  <a:pt x="65" y="38"/>
                  <a:pt x="71" y="32"/>
                  <a:pt x="79" y="32"/>
                </a:cubicBezTo>
                <a:cubicBezTo>
                  <a:pt x="86" y="32"/>
                  <a:pt x="93" y="38"/>
                  <a:pt x="93" y="46"/>
                </a:cubicBezTo>
                <a:cubicBezTo>
                  <a:pt x="93" y="46"/>
                  <a:pt x="93" y="46"/>
                  <a:pt x="93" y="46"/>
                </a:cubicBezTo>
                <a:cubicBezTo>
                  <a:pt x="84" y="42"/>
                  <a:pt x="74" y="42"/>
                  <a:pt x="65" y="46"/>
                </a:cubicBezTo>
                <a:cubicBezTo>
                  <a:pt x="65" y="46"/>
                  <a:pt x="65" y="46"/>
                  <a:pt x="65" y="46"/>
                </a:cubicBezTo>
                <a:close/>
                <a:moveTo>
                  <a:pt x="98" y="108"/>
                </a:moveTo>
                <a:cubicBezTo>
                  <a:pt x="97" y="106"/>
                  <a:pt x="97" y="106"/>
                  <a:pt x="97" y="106"/>
                </a:cubicBezTo>
                <a:cubicBezTo>
                  <a:pt x="97" y="106"/>
                  <a:pt x="97" y="106"/>
                  <a:pt x="97" y="106"/>
                </a:cubicBezTo>
                <a:cubicBezTo>
                  <a:pt x="97" y="105"/>
                  <a:pt x="97" y="104"/>
                  <a:pt x="96" y="103"/>
                </a:cubicBezTo>
                <a:cubicBezTo>
                  <a:pt x="96" y="103"/>
                  <a:pt x="96" y="103"/>
                  <a:pt x="96" y="103"/>
                </a:cubicBezTo>
                <a:cubicBezTo>
                  <a:pt x="96" y="102"/>
                  <a:pt x="95" y="101"/>
                  <a:pt x="95" y="100"/>
                </a:cubicBezTo>
                <a:cubicBezTo>
                  <a:pt x="95" y="100"/>
                  <a:pt x="95" y="100"/>
                  <a:pt x="95" y="100"/>
                </a:cubicBezTo>
                <a:cubicBezTo>
                  <a:pt x="94" y="99"/>
                  <a:pt x="94" y="99"/>
                  <a:pt x="93" y="98"/>
                </a:cubicBezTo>
                <a:cubicBezTo>
                  <a:pt x="93" y="98"/>
                  <a:pt x="93" y="98"/>
                  <a:pt x="93" y="98"/>
                </a:cubicBezTo>
                <a:cubicBezTo>
                  <a:pt x="92" y="97"/>
                  <a:pt x="91" y="96"/>
                  <a:pt x="91" y="96"/>
                </a:cubicBezTo>
                <a:cubicBezTo>
                  <a:pt x="91" y="96"/>
                  <a:pt x="90" y="96"/>
                  <a:pt x="90" y="96"/>
                </a:cubicBezTo>
                <a:cubicBezTo>
                  <a:pt x="90" y="95"/>
                  <a:pt x="89" y="95"/>
                  <a:pt x="88" y="94"/>
                </a:cubicBezTo>
                <a:cubicBezTo>
                  <a:pt x="88" y="94"/>
                  <a:pt x="88" y="94"/>
                  <a:pt x="88" y="94"/>
                </a:cubicBezTo>
                <a:cubicBezTo>
                  <a:pt x="87" y="94"/>
                  <a:pt x="86" y="93"/>
                  <a:pt x="85" y="93"/>
                </a:cubicBezTo>
                <a:cubicBezTo>
                  <a:pt x="85" y="93"/>
                  <a:pt x="85" y="93"/>
                  <a:pt x="85" y="93"/>
                </a:cubicBezTo>
                <a:cubicBezTo>
                  <a:pt x="84" y="92"/>
                  <a:pt x="83" y="92"/>
                  <a:pt x="82" y="92"/>
                </a:cubicBezTo>
                <a:cubicBezTo>
                  <a:pt x="82" y="92"/>
                  <a:pt x="82" y="92"/>
                  <a:pt x="82" y="92"/>
                </a:cubicBezTo>
                <a:cubicBezTo>
                  <a:pt x="81" y="92"/>
                  <a:pt x="80" y="92"/>
                  <a:pt x="79" y="92"/>
                </a:cubicBezTo>
                <a:cubicBezTo>
                  <a:pt x="78" y="92"/>
                  <a:pt x="77" y="92"/>
                  <a:pt x="76" y="92"/>
                </a:cubicBezTo>
                <a:cubicBezTo>
                  <a:pt x="76" y="92"/>
                  <a:pt x="76" y="92"/>
                  <a:pt x="76" y="92"/>
                </a:cubicBezTo>
                <a:cubicBezTo>
                  <a:pt x="75" y="92"/>
                  <a:pt x="74" y="92"/>
                  <a:pt x="73" y="93"/>
                </a:cubicBezTo>
                <a:cubicBezTo>
                  <a:pt x="73" y="93"/>
                  <a:pt x="73" y="93"/>
                  <a:pt x="72" y="93"/>
                </a:cubicBezTo>
                <a:cubicBezTo>
                  <a:pt x="72" y="93"/>
                  <a:pt x="71" y="94"/>
                  <a:pt x="70" y="94"/>
                </a:cubicBezTo>
                <a:cubicBezTo>
                  <a:pt x="70" y="94"/>
                  <a:pt x="70" y="94"/>
                  <a:pt x="70" y="94"/>
                </a:cubicBezTo>
                <a:cubicBezTo>
                  <a:pt x="69" y="95"/>
                  <a:pt x="68" y="95"/>
                  <a:pt x="68" y="96"/>
                </a:cubicBezTo>
                <a:cubicBezTo>
                  <a:pt x="67" y="96"/>
                  <a:pt x="67" y="96"/>
                  <a:pt x="67" y="96"/>
                </a:cubicBezTo>
                <a:cubicBezTo>
                  <a:pt x="66" y="96"/>
                  <a:pt x="66" y="97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4" y="99"/>
                  <a:pt x="64" y="99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1"/>
                  <a:pt x="62" y="102"/>
                  <a:pt x="62" y="103"/>
                </a:cubicBezTo>
                <a:cubicBezTo>
                  <a:pt x="62" y="103"/>
                  <a:pt x="62" y="103"/>
                  <a:pt x="62" y="103"/>
                </a:cubicBezTo>
                <a:cubicBezTo>
                  <a:pt x="61" y="104"/>
                  <a:pt x="61" y="105"/>
                  <a:pt x="61" y="106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60" y="109"/>
                  <a:pt x="60" y="110"/>
                  <a:pt x="60" y="111"/>
                </a:cubicBezTo>
                <a:cubicBezTo>
                  <a:pt x="60" y="121"/>
                  <a:pt x="68" y="130"/>
                  <a:pt x="79" y="130"/>
                </a:cubicBezTo>
                <a:cubicBezTo>
                  <a:pt x="89" y="130"/>
                  <a:pt x="98" y="121"/>
                  <a:pt x="98" y="111"/>
                </a:cubicBezTo>
                <a:cubicBezTo>
                  <a:pt x="98" y="110"/>
                  <a:pt x="98" y="109"/>
                  <a:pt x="98" y="108"/>
                </a:cubicBezTo>
                <a:close/>
                <a:moveTo>
                  <a:pt x="68" y="103"/>
                </a:moveTo>
                <a:cubicBezTo>
                  <a:pt x="68" y="103"/>
                  <a:pt x="68" y="103"/>
                  <a:pt x="68" y="103"/>
                </a:cubicBezTo>
                <a:cubicBezTo>
                  <a:pt x="68" y="102"/>
                  <a:pt x="69" y="102"/>
                  <a:pt x="69" y="102"/>
                </a:cubicBezTo>
                <a:cubicBezTo>
                  <a:pt x="69" y="101"/>
                  <a:pt x="69" y="101"/>
                  <a:pt x="70" y="101"/>
                </a:cubicBezTo>
                <a:cubicBezTo>
                  <a:pt x="70" y="101"/>
                  <a:pt x="71" y="100"/>
                  <a:pt x="71" y="100"/>
                </a:cubicBezTo>
                <a:cubicBezTo>
                  <a:pt x="71" y="100"/>
                  <a:pt x="71" y="100"/>
                  <a:pt x="71" y="100"/>
                </a:cubicBezTo>
                <a:cubicBezTo>
                  <a:pt x="72" y="99"/>
                  <a:pt x="73" y="99"/>
                  <a:pt x="73" y="98"/>
                </a:cubicBezTo>
                <a:cubicBezTo>
                  <a:pt x="74" y="98"/>
                  <a:pt x="74" y="98"/>
                  <a:pt x="74" y="98"/>
                </a:cubicBezTo>
                <a:cubicBezTo>
                  <a:pt x="75" y="98"/>
                  <a:pt x="75" y="98"/>
                  <a:pt x="76" y="98"/>
                </a:cubicBezTo>
                <a:cubicBezTo>
                  <a:pt x="76" y="98"/>
                  <a:pt x="76" y="98"/>
                  <a:pt x="77" y="97"/>
                </a:cubicBezTo>
                <a:cubicBezTo>
                  <a:pt x="77" y="97"/>
                  <a:pt x="78" y="97"/>
                  <a:pt x="79" y="97"/>
                </a:cubicBezTo>
                <a:cubicBezTo>
                  <a:pt x="80" y="97"/>
                  <a:pt x="81" y="97"/>
                  <a:pt x="81" y="97"/>
                </a:cubicBezTo>
                <a:cubicBezTo>
                  <a:pt x="82" y="98"/>
                  <a:pt x="82" y="98"/>
                  <a:pt x="82" y="98"/>
                </a:cubicBezTo>
                <a:cubicBezTo>
                  <a:pt x="83" y="98"/>
                  <a:pt x="83" y="98"/>
                  <a:pt x="84" y="98"/>
                </a:cubicBezTo>
                <a:cubicBezTo>
                  <a:pt x="84" y="98"/>
                  <a:pt x="84" y="98"/>
                  <a:pt x="84" y="98"/>
                </a:cubicBezTo>
                <a:cubicBezTo>
                  <a:pt x="85" y="99"/>
                  <a:pt x="86" y="99"/>
                  <a:pt x="86" y="100"/>
                </a:cubicBezTo>
                <a:cubicBezTo>
                  <a:pt x="87" y="100"/>
                  <a:pt x="87" y="100"/>
                  <a:pt x="87" y="100"/>
                </a:cubicBezTo>
                <a:cubicBezTo>
                  <a:pt x="87" y="100"/>
                  <a:pt x="88" y="101"/>
                  <a:pt x="88" y="101"/>
                </a:cubicBezTo>
                <a:cubicBezTo>
                  <a:pt x="88" y="101"/>
                  <a:pt x="89" y="101"/>
                  <a:pt x="89" y="102"/>
                </a:cubicBezTo>
                <a:cubicBezTo>
                  <a:pt x="89" y="102"/>
                  <a:pt x="90" y="102"/>
                  <a:pt x="90" y="103"/>
                </a:cubicBezTo>
                <a:cubicBezTo>
                  <a:pt x="90" y="103"/>
                  <a:pt x="90" y="103"/>
                  <a:pt x="90" y="103"/>
                </a:cubicBezTo>
                <a:cubicBezTo>
                  <a:pt x="91" y="104"/>
                  <a:pt x="91" y="105"/>
                  <a:pt x="91" y="105"/>
                </a:cubicBezTo>
                <a:cubicBezTo>
                  <a:pt x="84" y="109"/>
                  <a:pt x="74" y="109"/>
                  <a:pt x="67" y="105"/>
                </a:cubicBezTo>
                <a:cubicBezTo>
                  <a:pt x="67" y="105"/>
                  <a:pt x="67" y="104"/>
                  <a:pt x="68" y="103"/>
                </a:cubicBezTo>
                <a:close/>
                <a:moveTo>
                  <a:pt x="93" y="111"/>
                </a:moveTo>
                <a:cubicBezTo>
                  <a:pt x="93" y="118"/>
                  <a:pt x="86" y="124"/>
                  <a:pt x="79" y="124"/>
                </a:cubicBezTo>
                <a:cubicBezTo>
                  <a:pt x="71" y="124"/>
                  <a:pt x="65" y="118"/>
                  <a:pt x="65" y="111"/>
                </a:cubicBezTo>
                <a:cubicBezTo>
                  <a:pt x="65" y="111"/>
                  <a:pt x="65" y="111"/>
                  <a:pt x="65" y="111"/>
                </a:cubicBezTo>
                <a:cubicBezTo>
                  <a:pt x="70" y="113"/>
                  <a:pt x="74" y="113"/>
                  <a:pt x="79" y="113"/>
                </a:cubicBezTo>
                <a:cubicBezTo>
                  <a:pt x="84" y="113"/>
                  <a:pt x="88" y="113"/>
                  <a:pt x="93" y="111"/>
                </a:cubicBezTo>
                <a:cubicBezTo>
                  <a:pt x="93" y="111"/>
                  <a:pt x="93" y="111"/>
                  <a:pt x="93" y="1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092BE571-F42A-4132-9367-612FC495ED9B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1368425"/>
            <a:ext cx="255588" cy="258763"/>
          </a:xfrm>
          <a:custGeom>
            <a:avLst/>
            <a:gdLst>
              <a:gd name="T0" fmla="*/ 117 w 161"/>
              <a:gd name="T1" fmla="*/ 3 h 163"/>
              <a:gd name="T2" fmla="*/ 14 w 161"/>
              <a:gd name="T3" fmla="*/ 63 h 163"/>
              <a:gd name="T4" fmla="*/ 19 w 161"/>
              <a:gd name="T5" fmla="*/ 157 h 163"/>
              <a:gd name="T6" fmla="*/ 45 w 161"/>
              <a:gd name="T7" fmla="*/ 156 h 163"/>
              <a:gd name="T8" fmla="*/ 101 w 161"/>
              <a:gd name="T9" fmla="*/ 163 h 163"/>
              <a:gd name="T10" fmla="*/ 16 w 161"/>
              <a:gd name="T11" fmla="*/ 122 h 163"/>
              <a:gd name="T12" fmla="*/ 40 w 161"/>
              <a:gd name="T13" fmla="*/ 157 h 163"/>
              <a:gd name="T14" fmla="*/ 40 w 161"/>
              <a:gd name="T15" fmla="*/ 157 h 163"/>
              <a:gd name="T16" fmla="*/ 27 w 161"/>
              <a:gd name="T17" fmla="*/ 123 h 163"/>
              <a:gd name="T18" fmla="*/ 32 w 161"/>
              <a:gd name="T19" fmla="*/ 96 h 163"/>
              <a:gd name="T20" fmla="*/ 75 w 161"/>
              <a:gd name="T21" fmla="*/ 131 h 163"/>
              <a:gd name="T22" fmla="*/ 97 w 161"/>
              <a:gd name="T23" fmla="*/ 157 h 163"/>
              <a:gd name="T24" fmla="*/ 91 w 161"/>
              <a:gd name="T25" fmla="*/ 141 h 163"/>
              <a:gd name="T26" fmla="*/ 104 w 161"/>
              <a:gd name="T27" fmla="*/ 104 h 163"/>
              <a:gd name="T28" fmla="*/ 90 w 161"/>
              <a:gd name="T29" fmla="*/ 78 h 163"/>
              <a:gd name="T30" fmla="*/ 19 w 161"/>
              <a:gd name="T31" fmla="*/ 64 h 163"/>
              <a:gd name="T32" fmla="*/ 143 w 161"/>
              <a:gd name="T33" fmla="*/ 15 h 163"/>
              <a:gd name="T34" fmla="*/ 80 w 161"/>
              <a:gd name="T35" fmla="*/ 132 h 163"/>
              <a:gd name="T36" fmla="*/ 80 w 161"/>
              <a:gd name="T37" fmla="*/ 132 h 163"/>
              <a:gd name="T38" fmla="*/ 99 w 161"/>
              <a:gd name="T39" fmla="*/ 115 h 163"/>
              <a:gd name="T40" fmla="*/ 48 w 161"/>
              <a:gd name="T41" fmla="*/ 112 h 163"/>
              <a:gd name="T42" fmla="*/ 48 w 161"/>
              <a:gd name="T43" fmla="*/ 107 h 163"/>
              <a:gd name="T44" fmla="*/ 116 w 161"/>
              <a:gd name="T45" fmla="*/ 53 h 163"/>
              <a:gd name="T46" fmla="*/ 135 w 161"/>
              <a:gd name="T47" fmla="*/ 38 h 163"/>
              <a:gd name="T48" fmla="*/ 115 w 161"/>
              <a:gd name="T49" fmla="*/ 51 h 163"/>
              <a:gd name="T50" fmla="*/ 120 w 161"/>
              <a:gd name="T51" fmla="*/ 46 h 163"/>
              <a:gd name="T52" fmla="*/ 123 w 161"/>
              <a:gd name="T53" fmla="*/ 16 h 163"/>
              <a:gd name="T54" fmla="*/ 141 w 161"/>
              <a:gd name="T55" fmla="*/ 40 h 163"/>
              <a:gd name="T56" fmla="*/ 69 w 161"/>
              <a:gd name="T57" fmla="*/ 51 h 163"/>
              <a:gd name="T58" fmla="*/ 56 w 161"/>
              <a:gd name="T59" fmla="*/ 32 h 163"/>
              <a:gd name="T60" fmla="*/ 43 w 161"/>
              <a:gd name="T61" fmla="*/ 48 h 163"/>
              <a:gd name="T62" fmla="*/ 32 w 161"/>
              <a:gd name="T63" fmla="*/ 83 h 163"/>
              <a:gd name="T64" fmla="*/ 77 w 161"/>
              <a:gd name="T65" fmla="*/ 72 h 163"/>
              <a:gd name="T66" fmla="*/ 35 w 161"/>
              <a:gd name="T67" fmla="*/ 77 h 163"/>
              <a:gd name="T68" fmla="*/ 72 w 161"/>
              <a:gd name="T69" fmla="*/ 72 h 163"/>
              <a:gd name="T70" fmla="*/ 53 w 161"/>
              <a:gd name="T71" fmla="*/ 48 h 163"/>
              <a:gd name="T72" fmla="*/ 59 w 161"/>
              <a:gd name="T73" fmla="*/ 48 h 163"/>
              <a:gd name="T74" fmla="*/ 72 w 161"/>
              <a:gd name="T75" fmla="*/ 72 h 163"/>
              <a:gd name="T76" fmla="*/ 120 w 161"/>
              <a:gd name="T77" fmla="*/ 98 h 163"/>
              <a:gd name="T78" fmla="*/ 135 w 161"/>
              <a:gd name="T79" fmla="*/ 123 h 163"/>
              <a:gd name="T80" fmla="*/ 136 w 161"/>
              <a:gd name="T81" fmla="*/ 97 h 163"/>
              <a:gd name="T82" fmla="*/ 123 w 161"/>
              <a:gd name="T83" fmla="*/ 107 h 163"/>
              <a:gd name="T84" fmla="*/ 131 w 161"/>
              <a:gd name="T85" fmla="*/ 105 h 163"/>
              <a:gd name="T86" fmla="*/ 142 w 161"/>
              <a:gd name="T87" fmla="*/ 102 h 163"/>
              <a:gd name="T88" fmla="*/ 104 w 161"/>
              <a:gd name="T89" fmla="*/ 74 h 163"/>
              <a:gd name="T90" fmla="*/ 111 w 161"/>
              <a:gd name="T91" fmla="*/ 93 h 163"/>
              <a:gd name="T92" fmla="*/ 111 w 161"/>
              <a:gd name="T93" fmla="*/ 93 h 163"/>
              <a:gd name="T94" fmla="*/ 107 w 161"/>
              <a:gd name="T95" fmla="*/ 135 h 163"/>
              <a:gd name="T96" fmla="*/ 121 w 161"/>
              <a:gd name="T97" fmla="*/ 134 h 163"/>
              <a:gd name="T98" fmla="*/ 64 w 161"/>
              <a:gd name="T99" fmla="*/ 11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1" h="163">
                <a:moveTo>
                  <a:pt x="151" y="73"/>
                </a:moveTo>
                <a:cubicBezTo>
                  <a:pt x="149" y="70"/>
                  <a:pt x="149" y="66"/>
                  <a:pt x="152" y="64"/>
                </a:cubicBezTo>
                <a:cubicBezTo>
                  <a:pt x="158" y="55"/>
                  <a:pt x="161" y="45"/>
                  <a:pt x="160" y="35"/>
                </a:cubicBezTo>
                <a:cubicBezTo>
                  <a:pt x="157" y="14"/>
                  <a:pt x="138" y="0"/>
                  <a:pt x="117" y="3"/>
                </a:cubicBezTo>
                <a:cubicBezTo>
                  <a:pt x="108" y="4"/>
                  <a:pt x="100" y="9"/>
                  <a:pt x="94" y="16"/>
                </a:cubicBezTo>
                <a:cubicBezTo>
                  <a:pt x="89" y="22"/>
                  <a:pt x="82" y="25"/>
                  <a:pt x="74" y="23"/>
                </a:cubicBezTo>
                <a:cubicBezTo>
                  <a:pt x="68" y="21"/>
                  <a:pt x="62" y="21"/>
                  <a:pt x="55" y="22"/>
                </a:cubicBezTo>
                <a:cubicBezTo>
                  <a:pt x="34" y="25"/>
                  <a:pt x="17" y="41"/>
                  <a:pt x="14" y="63"/>
                </a:cubicBezTo>
                <a:cubicBezTo>
                  <a:pt x="13" y="72"/>
                  <a:pt x="14" y="82"/>
                  <a:pt x="18" y="91"/>
                </a:cubicBezTo>
                <a:cubicBezTo>
                  <a:pt x="8" y="91"/>
                  <a:pt x="0" y="99"/>
                  <a:pt x="0" y="110"/>
                </a:cubicBezTo>
                <a:cubicBezTo>
                  <a:pt x="0" y="119"/>
                  <a:pt x="7" y="127"/>
                  <a:pt x="16" y="128"/>
                </a:cubicBezTo>
                <a:cubicBezTo>
                  <a:pt x="19" y="157"/>
                  <a:pt x="19" y="157"/>
                  <a:pt x="19" y="157"/>
                </a:cubicBezTo>
                <a:cubicBezTo>
                  <a:pt x="19" y="160"/>
                  <a:pt x="22" y="163"/>
                  <a:pt x="25" y="163"/>
                </a:cubicBezTo>
                <a:cubicBezTo>
                  <a:pt x="40" y="163"/>
                  <a:pt x="40" y="163"/>
                  <a:pt x="40" y="163"/>
                </a:cubicBezTo>
                <a:cubicBezTo>
                  <a:pt x="42" y="163"/>
                  <a:pt x="43" y="162"/>
                  <a:pt x="44" y="161"/>
                </a:cubicBezTo>
                <a:cubicBezTo>
                  <a:pt x="45" y="160"/>
                  <a:pt x="46" y="158"/>
                  <a:pt x="45" y="156"/>
                </a:cubicBezTo>
                <a:cubicBezTo>
                  <a:pt x="38" y="128"/>
                  <a:pt x="38" y="128"/>
                  <a:pt x="38" y="128"/>
                </a:cubicBezTo>
                <a:cubicBezTo>
                  <a:pt x="39" y="128"/>
                  <a:pt x="39" y="128"/>
                  <a:pt x="39" y="128"/>
                </a:cubicBezTo>
                <a:cubicBezTo>
                  <a:pt x="42" y="128"/>
                  <a:pt x="45" y="128"/>
                  <a:pt x="48" y="129"/>
                </a:cubicBezTo>
                <a:cubicBezTo>
                  <a:pt x="58" y="149"/>
                  <a:pt x="79" y="163"/>
                  <a:pt x="101" y="163"/>
                </a:cubicBezTo>
                <a:cubicBezTo>
                  <a:pt x="103" y="163"/>
                  <a:pt x="105" y="163"/>
                  <a:pt x="107" y="162"/>
                </a:cubicBezTo>
                <a:cubicBezTo>
                  <a:pt x="135" y="160"/>
                  <a:pt x="157" y="137"/>
                  <a:pt x="160" y="109"/>
                </a:cubicBezTo>
                <a:cubicBezTo>
                  <a:pt x="161" y="96"/>
                  <a:pt x="158" y="84"/>
                  <a:pt x="151" y="73"/>
                </a:cubicBezTo>
                <a:close/>
                <a:moveTo>
                  <a:pt x="16" y="122"/>
                </a:moveTo>
                <a:cubicBezTo>
                  <a:pt x="9" y="121"/>
                  <a:pt x="4" y="114"/>
                  <a:pt x="6" y="107"/>
                </a:cubicBezTo>
                <a:cubicBezTo>
                  <a:pt x="7" y="101"/>
                  <a:pt x="11" y="97"/>
                  <a:pt x="16" y="96"/>
                </a:cubicBezTo>
                <a:lnTo>
                  <a:pt x="16" y="122"/>
                </a:lnTo>
                <a:close/>
                <a:moveTo>
                  <a:pt x="40" y="157"/>
                </a:moveTo>
                <a:cubicBezTo>
                  <a:pt x="24" y="157"/>
                  <a:pt x="24" y="157"/>
                  <a:pt x="24" y="157"/>
                </a:cubicBezTo>
                <a:cubicBezTo>
                  <a:pt x="22" y="128"/>
                  <a:pt x="22" y="128"/>
                  <a:pt x="22" y="128"/>
                </a:cubicBezTo>
                <a:cubicBezTo>
                  <a:pt x="33" y="128"/>
                  <a:pt x="33" y="128"/>
                  <a:pt x="33" y="128"/>
                </a:cubicBezTo>
                <a:lnTo>
                  <a:pt x="40" y="157"/>
                </a:lnTo>
                <a:close/>
                <a:moveTo>
                  <a:pt x="21" y="123"/>
                </a:moveTo>
                <a:cubicBezTo>
                  <a:pt x="21" y="96"/>
                  <a:pt x="21" y="96"/>
                  <a:pt x="21" y="96"/>
                </a:cubicBezTo>
                <a:cubicBezTo>
                  <a:pt x="27" y="96"/>
                  <a:pt x="27" y="96"/>
                  <a:pt x="27" y="96"/>
                </a:cubicBezTo>
                <a:cubicBezTo>
                  <a:pt x="27" y="123"/>
                  <a:pt x="27" y="123"/>
                  <a:pt x="27" y="123"/>
                </a:cubicBezTo>
                <a:lnTo>
                  <a:pt x="21" y="123"/>
                </a:lnTo>
                <a:close/>
                <a:moveTo>
                  <a:pt x="39" y="123"/>
                </a:moveTo>
                <a:cubicBezTo>
                  <a:pt x="32" y="123"/>
                  <a:pt x="32" y="123"/>
                  <a:pt x="32" y="123"/>
                </a:cubicBezTo>
                <a:cubicBezTo>
                  <a:pt x="32" y="96"/>
                  <a:pt x="32" y="96"/>
                  <a:pt x="32" y="96"/>
                </a:cubicBezTo>
                <a:cubicBezTo>
                  <a:pt x="39" y="96"/>
                  <a:pt x="39" y="96"/>
                  <a:pt x="39" y="96"/>
                </a:cubicBezTo>
                <a:cubicBezTo>
                  <a:pt x="47" y="96"/>
                  <a:pt x="55" y="95"/>
                  <a:pt x="62" y="92"/>
                </a:cubicBezTo>
                <a:cubicBezTo>
                  <a:pt x="75" y="88"/>
                  <a:pt x="75" y="88"/>
                  <a:pt x="75" y="88"/>
                </a:cubicBezTo>
                <a:cubicBezTo>
                  <a:pt x="75" y="131"/>
                  <a:pt x="75" y="131"/>
                  <a:pt x="75" y="131"/>
                </a:cubicBezTo>
                <a:cubicBezTo>
                  <a:pt x="62" y="126"/>
                  <a:pt x="62" y="126"/>
                  <a:pt x="62" y="126"/>
                </a:cubicBezTo>
                <a:cubicBezTo>
                  <a:pt x="55" y="124"/>
                  <a:pt x="47" y="123"/>
                  <a:pt x="39" y="123"/>
                </a:cubicBezTo>
                <a:close/>
                <a:moveTo>
                  <a:pt x="155" y="108"/>
                </a:moveTo>
                <a:cubicBezTo>
                  <a:pt x="152" y="138"/>
                  <a:pt x="126" y="160"/>
                  <a:pt x="97" y="157"/>
                </a:cubicBezTo>
                <a:cubicBezTo>
                  <a:pt x="79" y="156"/>
                  <a:pt x="63" y="145"/>
                  <a:pt x="55" y="130"/>
                </a:cubicBezTo>
                <a:cubicBezTo>
                  <a:pt x="57" y="130"/>
                  <a:pt x="59" y="131"/>
                  <a:pt x="61" y="131"/>
                </a:cubicBezTo>
                <a:cubicBezTo>
                  <a:pt x="90" y="141"/>
                  <a:pt x="90" y="141"/>
                  <a:pt x="90" y="141"/>
                </a:cubicBezTo>
                <a:cubicBezTo>
                  <a:pt x="90" y="141"/>
                  <a:pt x="90" y="141"/>
                  <a:pt x="91" y="141"/>
                </a:cubicBezTo>
                <a:cubicBezTo>
                  <a:pt x="92" y="141"/>
                  <a:pt x="93" y="140"/>
                  <a:pt x="93" y="139"/>
                </a:cubicBezTo>
                <a:cubicBezTo>
                  <a:pt x="93" y="125"/>
                  <a:pt x="93" y="125"/>
                  <a:pt x="93" y="125"/>
                </a:cubicBezTo>
                <a:cubicBezTo>
                  <a:pt x="99" y="125"/>
                  <a:pt x="104" y="121"/>
                  <a:pt x="104" y="115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04" y="98"/>
                  <a:pt x="99" y="93"/>
                  <a:pt x="93" y="93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79"/>
                  <a:pt x="92" y="77"/>
                  <a:pt x="91" y="77"/>
                </a:cubicBezTo>
                <a:cubicBezTo>
                  <a:pt x="90" y="77"/>
                  <a:pt x="90" y="77"/>
                  <a:pt x="90" y="78"/>
                </a:cubicBezTo>
                <a:cubicBezTo>
                  <a:pt x="61" y="87"/>
                  <a:pt x="61" y="87"/>
                  <a:pt x="61" y="87"/>
                </a:cubicBezTo>
                <a:cubicBezTo>
                  <a:pt x="54" y="90"/>
                  <a:pt x="47" y="91"/>
                  <a:pt x="39" y="91"/>
                </a:cubicBezTo>
                <a:cubicBezTo>
                  <a:pt x="25" y="91"/>
                  <a:pt x="25" y="91"/>
                  <a:pt x="25" y="91"/>
                </a:cubicBezTo>
                <a:cubicBezTo>
                  <a:pt x="20" y="83"/>
                  <a:pt x="18" y="73"/>
                  <a:pt x="19" y="64"/>
                </a:cubicBezTo>
                <a:cubicBezTo>
                  <a:pt x="22" y="40"/>
                  <a:pt x="44" y="24"/>
                  <a:pt x="67" y="27"/>
                </a:cubicBezTo>
                <a:cubicBezTo>
                  <a:pt x="69" y="27"/>
                  <a:pt x="71" y="28"/>
                  <a:pt x="73" y="28"/>
                </a:cubicBezTo>
                <a:cubicBezTo>
                  <a:pt x="82" y="31"/>
                  <a:pt x="92" y="27"/>
                  <a:pt x="98" y="20"/>
                </a:cubicBezTo>
                <a:cubicBezTo>
                  <a:pt x="109" y="6"/>
                  <a:pt x="129" y="4"/>
                  <a:pt x="143" y="15"/>
                </a:cubicBezTo>
                <a:cubicBezTo>
                  <a:pt x="157" y="26"/>
                  <a:pt x="159" y="47"/>
                  <a:pt x="148" y="60"/>
                </a:cubicBezTo>
                <a:cubicBezTo>
                  <a:pt x="144" y="65"/>
                  <a:pt x="144" y="71"/>
                  <a:pt x="147" y="76"/>
                </a:cubicBezTo>
                <a:cubicBezTo>
                  <a:pt x="153" y="86"/>
                  <a:pt x="155" y="97"/>
                  <a:pt x="155" y="108"/>
                </a:cubicBezTo>
                <a:close/>
                <a:moveTo>
                  <a:pt x="80" y="132"/>
                </a:moveTo>
                <a:cubicBezTo>
                  <a:pt x="80" y="86"/>
                  <a:pt x="80" y="86"/>
                  <a:pt x="80" y="86"/>
                </a:cubicBezTo>
                <a:cubicBezTo>
                  <a:pt x="88" y="84"/>
                  <a:pt x="88" y="84"/>
                  <a:pt x="88" y="84"/>
                </a:cubicBezTo>
                <a:cubicBezTo>
                  <a:pt x="88" y="135"/>
                  <a:pt x="88" y="135"/>
                  <a:pt x="88" y="135"/>
                </a:cubicBezTo>
                <a:lnTo>
                  <a:pt x="80" y="132"/>
                </a:lnTo>
                <a:close/>
                <a:moveTo>
                  <a:pt x="93" y="120"/>
                </a:moveTo>
                <a:cubicBezTo>
                  <a:pt x="93" y="99"/>
                  <a:pt x="93" y="99"/>
                  <a:pt x="93" y="99"/>
                </a:cubicBezTo>
                <a:cubicBezTo>
                  <a:pt x="96" y="99"/>
                  <a:pt x="99" y="101"/>
                  <a:pt x="99" y="104"/>
                </a:cubicBezTo>
                <a:cubicBezTo>
                  <a:pt x="99" y="115"/>
                  <a:pt x="99" y="115"/>
                  <a:pt x="99" y="115"/>
                </a:cubicBezTo>
                <a:cubicBezTo>
                  <a:pt x="99" y="118"/>
                  <a:pt x="96" y="120"/>
                  <a:pt x="93" y="120"/>
                </a:cubicBezTo>
                <a:close/>
                <a:moveTo>
                  <a:pt x="37" y="117"/>
                </a:moveTo>
                <a:cubicBezTo>
                  <a:pt x="48" y="117"/>
                  <a:pt x="48" y="117"/>
                  <a:pt x="48" y="117"/>
                </a:cubicBezTo>
                <a:cubicBezTo>
                  <a:pt x="48" y="112"/>
                  <a:pt x="48" y="112"/>
                  <a:pt x="48" y="112"/>
                </a:cubicBezTo>
                <a:cubicBezTo>
                  <a:pt x="37" y="112"/>
                  <a:pt x="37" y="112"/>
                  <a:pt x="37" y="112"/>
                </a:cubicBezTo>
                <a:lnTo>
                  <a:pt x="37" y="117"/>
                </a:lnTo>
                <a:close/>
                <a:moveTo>
                  <a:pt x="37" y="107"/>
                </a:moveTo>
                <a:cubicBezTo>
                  <a:pt x="48" y="107"/>
                  <a:pt x="48" y="107"/>
                  <a:pt x="48" y="107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37" y="101"/>
                  <a:pt x="37" y="101"/>
                  <a:pt x="37" y="101"/>
                </a:cubicBezTo>
                <a:lnTo>
                  <a:pt x="37" y="107"/>
                </a:lnTo>
                <a:close/>
                <a:moveTo>
                  <a:pt x="116" y="53"/>
                </a:moveTo>
                <a:cubicBezTo>
                  <a:pt x="117" y="54"/>
                  <a:pt x="118" y="53"/>
                  <a:pt x="119" y="53"/>
                </a:cubicBezTo>
                <a:cubicBezTo>
                  <a:pt x="135" y="42"/>
                  <a:pt x="135" y="42"/>
                  <a:pt x="135" y="42"/>
                </a:cubicBezTo>
                <a:cubicBezTo>
                  <a:pt x="136" y="41"/>
                  <a:pt x="136" y="40"/>
                  <a:pt x="136" y="39"/>
                </a:cubicBezTo>
                <a:cubicBezTo>
                  <a:pt x="135" y="38"/>
                  <a:pt x="135" y="38"/>
                  <a:pt x="135" y="38"/>
                </a:cubicBezTo>
                <a:cubicBezTo>
                  <a:pt x="119" y="27"/>
                  <a:pt x="119" y="27"/>
                  <a:pt x="119" y="27"/>
                </a:cubicBezTo>
                <a:cubicBezTo>
                  <a:pt x="118" y="26"/>
                  <a:pt x="116" y="27"/>
                  <a:pt x="115" y="28"/>
                </a:cubicBezTo>
                <a:cubicBezTo>
                  <a:pt x="115" y="28"/>
                  <a:pt x="115" y="29"/>
                  <a:pt x="115" y="29"/>
                </a:cubicBezTo>
                <a:cubicBezTo>
                  <a:pt x="115" y="51"/>
                  <a:pt x="115" y="51"/>
                  <a:pt x="115" y="51"/>
                </a:cubicBezTo>
                <a:cubicBezTo>
                  <a:pt x="115" y="52"/>
                  <a:pt x="115" y="53"/>
                  <a:pt x="116" y="53"/>
                </a:cubicBezTo>
                <a:close/>
                <a:moveTo>
                  <a:pt x="120" y="34"/>
                </a:moveTo>
                <a:cubicBezTo>
                  <a:pt x="129" y="40"/>
                  <a:pt x="129" y="40"/>
                  <a:pt x="129" y="40"/>
                </a:cubicBezTo>
                <a:cubicBezTo>
                  <a:pt x="120" y="46"/>
                  <a:pt x="120" y="46"/>
                  <a:pt x="120" y="46"/>
                </a:cubicBezTo>
                <a:lnTo>
                  <a:pt x="120" y="34"/>
                </a:lnTo>
                <a:close/>
                <a:moveTo>
                  <a:pt x="123" y="64"/>
                </a:moveTo>
                <a:cubicBezTo>
                  <a:pt x="136" y="64"/>
                  <a:pt x="147" y="53"/>
                  <a:pt x="147" y="40"/>
                </a:cubicBezTo>
                <a:cubicBezTo>
                  <a:pt x="147" y="27"/>
                  <a:pt x="136" y="16"/>
                  <a:pt x="123" y="16"/>
                </a:cubicBezTo>
                <a:cubicBezTo>
                  <a:pt x="109" y="16"/>
                  <a:pt x="99" y="27"/>
                  <a:pt x="99" y="40"/>
                </a:cubicBezTo>
                <a:cubicBezTo>
                  <a:pt x="99" y="53"/>
                  <a:pt x="109" y="64"/>
                  <a:pt x="123" y="64"/>
                </a:cubicBezTo>
                <a:close/>
                <a:moveTo>
                  <a:pt x="123" y="21"/>
                </a:moveTo>
                <a:cubicBezTo>
                  <a:pt x="133" y="21"/>
                  <a:pt x="141" y="30"/>
                  <a:pt x="141" y="40"/>
                </a:cubicBezTo>
                <a:cubicBezTo>
                  <a:pt x="141" y="50"/>
                  <a:pt x="133" y="59"/>
                  <a:pt x="123" y="59"/>
                </a:cubicBezTo>
                <a:cubicBezTo>
                  <a:pt x="112" y="59"/>
                  <a:pt x="104" y="50"/>
                  <a:pt x="104" y="40"/>
                </a:cubicBezTo>
                <a:cubicBezTo>
                  <a:pt x="104" y="30"/>
                  <a:pt x="112" y="21"/>
                  <a:pt x="123" y="21"/>
                </a:cubicBezTo>
                <a:close/>
                <a:moveTo>
                  <a:pt x="69" y="51"/>
                </a:moveTo>
                <a:cubicBezTo>
                  <a:pt x="67" y="51"/>
                  <a:pt x="67" y="51"/>
                  <a:pt x="67" y="51"/>
                </a:cubicBezTo>
                <a:cubicBezTo>
                  <a:pt x="65" y="51"/>
                  <a:pt x="64" y="50"/>
                  <a:pt x="64" y="48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36"/>
                  <a:pt x="60" y="32"/>
                  <a:pt x="56" y="32"/>
                </a:cubicBezTo>
                <a:cubicBezTo>
                  <a:pt x="52" y="32"/>
                  <a:pt x="48" y="36"/>
                  <a:pt x="48" y="40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50"/>
                  <a:pt x="47" y="51"/>
                  <a:pt x="45" y="51"/>
                </a:cubicBezTo>
                <a:cubicBezTo>
                  <a:pt x="45" y="49"/>
                  <a:pt x="44" y="48"/>
                  <a:pt x="43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1" y="48"/>
                  <a:pt x="29" y="49"/>
                  <a:pt x="29" y="51"/>
                </a:cubicBezTo>
                <a:cubicBezTo>
                  <a:pt x="29" y="80"/>
                  <a:pt x="29" y="80"/>
                  <a:pt x="29" y="80"/>
                </a:cubicBezTo>
                <a:cubicBezTo>
                  <a:pt x="29" y="82"/>
                  <a:pt x="31" y="83"/>
                  <a:pt x="32" y="83"/>
                </a:cubicBezTo>
                <a:cubicBezTo>
                  <a:pt x="43" y="83"/>
                  <a:pt x="43" y="83"/>
                  <a:pt x="43" y="83"/>
                </a:cubicBezTo>
                <a:cubicBezTo>
                  <a:pt x="44" y="83"/>
                  <a:pt x="45" y="82"/>
                  <a:pt x="45" y="80"/>
                </a:cubicBezTo>
                <a:cubicBezTo>
                  <a:pt x="69" y="80"/>
                  <a:pt x="69" y="80"/>
                  <a:pt x="69" y="80"/>
                </a:cubicBezTo>
                <a:cubicBezTo>
                  <a:pt x="74" y="80"/>
                  <a:pt x="77" y="76"/>
                  <a:pt x="77" y="72"/>
                </a:cubicBezTo>
                <a:cubicBezTo>
                  <a:pt x="77" y="59"/>
                  <a:pt x="77" y="59"/>
                  <a:pt x="77" y="59"/>
                </a:cubicBezTo>
                <a:cubicBezTo>
                  <a:pt x="77" y="54"/>
                  <a:pt x="74" y="51"/>
                  <a:pt x="69" y="51"/>
                </a:cubicBezTo>
                <a:close/>
                <a:moveTo>
                  <a:pt x="40" y="77"/>
                </a:moveTo>
                <a:cubicBezTo>
                  <a:pt x="35" y="77"/>
                  <a:pt x="35" y="77"/>
                  <a:pt x="35" y="77"/>
                </a:cubicBezTo>
                <a:cubicBezTo>
                  <a:pt x="35" y="53"/>
                  <a:pt x="35" y="53"/>
                  <a:pt x="35" y="53"/>
                </a:cubicBezTo>
                <a:cubicBezTo>
                  <a:pt x="40" y="53"/>
                  <a:pt x="40" y="53"/>
                  <a:pt x="40" y="53"/>
                </a:cubicBezTo>
                <a:lnTo>
                  <a:pt x="40" y="77"/>
                </a:lnTo>
                <a:close/>
                <a:moveTo>
                  <a:pt x="72" y="72"/>
                </a:moveTo>
                <a:cubicBezTo>
                  <a:pt x="72" y="74"/>
                  <a:pt x="71" y="75"/>
                  <a:pt x="69" y="75"/>
                </a:cubicBezTo>
                <a:cubicBezTo>
                  <a:pt x="45" y="75"/>
                  <a:pt x="45" y="75"/>
                  <a:pt x="45" y="75"/>
                </a:cubicBezTo>
                <a:cubicBezTo>
                  <a:pt x="45" y="56"/>
                  <a:pt x="45" y="56"/>
                  <a:pt x="45" y="56"/>
                </a:cubicBezTo>
                <a:cubicBezTo>
                  <a:pt x="50" y="56"/>
                  <a:pt x="53" y="52"/>
                  <a:pt x="53" y="48"/>
                </a:cubicBezTo>
                <a:cubicBezTo>
                  <a:pt x="53" y="40"/>
                  <a:pt x="53" y="40"/>
                  <a:pt x="53" y="40"/>
                </a:cubicBezTo>
                <a:cubicBezTo>
                  <a:pt x="53" y="39"/>
                  <a:pt x="55" y="37"/>
                  <a:pt x="56" y="37"/>
                </a:cubicBezTo>
                <a:cubicBezTo>
                  <a:pt x="58" y="37"/>
                  <a:pt x="59" y="39"/>
                  <a:pt x="59" y="40"/>
                </a:cubicBezTo>
                <a:cubicBezTo>
                  <a:pt x="59" y="48"/>
                  <a:pt x="59" y="48"/>
                  <a:pt x="59" y="48"/>
                </a:cubicBezTo>
                <a:cubicBezTo>
                  <a:pt x="59" y="52"/>
                  <a:pt x="62" y="56"/>
                  <a:pt x="67" y="56"/>
                </a:cubicBezTo>
                <a:cubicBezTo>
                  <a:pt x="69" y="56"/>
                  <a:pt x="69" y="56"/>
                  <a:pt x="69" y="56"/>
                </a:cubicBezTo>
                <a:cubicBezTo>
                  <a:pt x="71" y="56"/>
                  <a:pt x="72" y="57"/>
                  <a:pt x="72" y="59"/>
                </a:cubicBezTo>
                <a:lnTo>
                  <a:pt x="72" y="72"/>
                </a:lnTo>
                <a:close/>
                <a:moveTo>
                  <a:pt x="136" y="97"/>
                </a:moveTo>
                <a:cubicBezTo>
                  <a:pt x="133" y="99"/>
                  <a:pt x="133" y="99"/>
                  <a:pt x="133" y="99"/>
                </a:cubicBezTo>
                <a:cubicBezTo>
                  <a:pt x="130" y="97"/>
                  <a:pt x="130" y="97"/>
                  <a:pt x="130" y="97"/>
                </a:cubicBezTo>
                <a:cubicBezTo>
                  <a:pt x="127" y="95"/>
                  <a:pt x="123" y="96"/>
                  <a:pt x="120" y="98"/>
                </a:cubicBezTo>
                <a:cubicBezTo>
                  <a:pt x="119" y="100"/>
                  <a:pt x="119" y="100"/>
                  <a:pt x="119" y="100"/>
                </a:cubicBezTo>
                <a:cubicBezTo>
                  <a:pt x="116" y="103"/>
                  <a:pt x="116" y="108"/>
                  <a:pt x="119" y="111"/>
                </a:cubicBezTo>
                <a:cubicBezTo>
                  <a:pt x="131" y="123"/>
                  <a:pt x="131" y="123"/>
                  <a:pt x="131" y="123"/>
                </a:cubicBezTo>
                <a:cubicBezTo>
                  <a:pt x="132" y="124"/>
                  <a:pt x="134" y="124"/>
                  <a:pt x="135" y="123"/>
                </a:cubicBezTo>
                <a:cubicBezTo>
                  <a:pt x="147" y="111"/>
                  <a:pt x="147" y="111"/>
                  <a:pt x="147" y="111"/>
                </a:cubicBezTo>
                <a:cubicBezTo>
                  <a:pt x="150" y="108"/>
                  <a:pt x="150" y="103"/>
                  <a:pt x="147" y="100"/>
                </a:cubicBezTo>
                <a:cubicBezTo>
                  <a:pt x="146" y="98"/>
                  <a:pt x="146" y="98"/>
                  <a:pt x="146" y="98"/>
                </a:cubicBezTo>
                <a:cubicBezTo>
                  <a:pt x="143" y="96"/>
                  <a:pt x="139" y="95"/>
                  <a:pt x="136" y="97"/>
                </a:cubicBezTo>
                <a:close/>
                <a:moveTo>
                  <a:pt x="143" y="107"/>
                </a:moveTo>
                <a:cubicBezTo>
                  <a:pt x="143" y="107"/>
                  <a:pt x="143" y="107"/>
                  <a:pt x="143" y="107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23" y="107"/>
                  <a:pt x="123" y="107"/>
                  <a:pt x="123" y="107"/>
                </a:cubicBezTo>
                <a:cubicBezTo>
                  <a:pt x="122" y="106"/>
                  <a:pt x="122" y="104"/>
                  <a:pt x="123" y="103"/>
                </a:cubicBezTo>
                <a:cubicBezTo>
                  <a:pt x="124" y="102"/>
                  <a:pt x="124" y="102"/>
                  <a:pt x="124" y="102"/>
                </a:cubicBezTo>
                <a:cubicBezTo>
                  <a:pt x="125" y="101"/>
                  <a:pt x="126" y="101"/>
                  <a:pt x="127" y="102"/>
                </a:cubicBezTo>
                <a:cubicBezTo>
                  <a:pt x="131" y="105"/>
                  <a:pt x="131" y="105"/>
                  <a:pt x="131" y="105"/>
                </a:cubicBezTo>
                <a:cubicBezTo>
                  <a:pt x="132" y="105"/>
                  <a:pt x="133" y="105"/>
                  <a:pt x="134" y="105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40" y="101"/>
                  <a:pt x="141" y="101"/>
                  <a:pt x="142" y="102"/>
                </a:cubicBezTo>
                <a:cubicBezTo>
                  <a:pt x="142" y="102"/>
                  <a:pt x="142" y="102"/>
                  <a:pt x="142" y="102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4" y="104"/>
                  <a:pt x="144" y="106"/>
                  <a:pt x="143" y="107"/>
                </a:cubicBezTo>
                <a:close/>
                <a:moveTo>
                  <a:pt x="109" y="75"/>
                </a:moveTo>
                <a:cubicBezTo>
                  <a:pt x="104" y="74"/>
                  <a:pt x="104" y="74"/>
                  <a:pt x="104" y="74"/>
                </a:cubicBezTo>
                <a:cubicBezTo>
                  <a:pt x="101" y="85"/>
                  <a:pt x="101" y="85"/>
                  <a:pt x="101" y="85"/>
                </a:cubicBezTo>
                <a:cubicBezTo>
                  <a:pt x="107" y="86"/>
                  <a:pt x="107" y="86"/>
                  <a:pt x="107" y="86"/>
                </a:cubicBezTo>
                <a:lnTo>
                  <a:pt x="109" y="75"/>
                </a:lnTo>
                <a:close/>
                <a:moveTo>
                  <a:pt x="111" y="93"/>
                </a:moveTo>
                <a:cubicBezTo>
                  <a:pt x="121" y="88"/>
                  <a:pt x="121" y="88"/>
                  <a:pt x="121" y="88"/>
                </a:cubicBezTo>
                <a:cubicBezTo>
                  <a:pt x="119" y="83"/>
                  <a:pt x="119" y="83"/>
                  <a:pt x="119" y="83"/>
                </a:cubicBezTo>
                <a:cubicBezTo>
                  <a:pt x="108" y="88"/>
                  <a:pt x="108" y="88"/>
                  <a:pt x="108" y="88"/>
                </a:cubicBezTo>
                <a:lnTo>
                  <a:pt x="111" y="93"/>
                </a:lnTo>
                <a:close/>
                <a:moveTo>
                  <a:pt x="101" y="137"/>
                </a:moveTo>
                <a:cubicBezTo>
                  <a:pt x="104" y="147"/>
                  <a:pt x="104" y="147"/>
                  <a:pt x="104" y="147"/>
                </a:cubicBezTo>
                <a:cubicBezTo>
                  <a:pt x="109" y="146"/>
                  <a:pt x="109" y="146"/>
                  <a:pt x="109" y="146"/>
                </a:cubicBezTo>
                <a:cubicBezTo>
                  <a:pt x="107" y="135"/>
                  <a:pt x="107" y="135"/>
                  <a:pt x="107" y="135"/>
                </a:cubicBezTo>
                <a:lnTo>
                  <a:pt x="101" y="137"/>
                </a:lnTo>
                <a:close/>
                <a:moveTo>
                  <a:pt x="108" y="133"/>
                </a:moveTo>
                <a:cubicBezTo>
                  <a:pt x="119" y="138"/>
                  <a:pt x="119" y="138"/>
                  <a:pt x="119" y="138"/>
                </a:cubicBezTo>
                <a:cubicBezTo>
                  <a:pt x="121" y="134"/>
                  <a:pt x="121" y="134"/>
                  <a:pt x="121" y="134"/>
                </a:cubicBezTo>
                <a:cubicBezTo>
                  <a:pt x="111" y="128"/>
                  <a:pt x="111" y="128"/>
                  <a:pt x="111" y="128"/>
                </a:cubicBezTo>
                <a:lnTo>
                  <a:pt x="108" y="133"/>
                </a:lnTo>
                <a:close/>
                <a:moveTo>
                  <a:pt x="64" y="16"/>
                </a:moveTo>
                <a:cubicBezTo>
                  <a:pt x="64" y="11"/>
                  <a:pt x="64" y="11"/>
                  <a:pt x="64" y="11"/>
                </a:cubicBezTo>
                <a:cubicBezTo>
                  <a:pt x="26" y="11"/>
                  <a:pt x="3" y="35"/>
                  <a:pt x="3" y="75"/>
                </a:cubicBezTo>
                <a:cubicBezTo>
                  <a:pt x="8" y="75"/>
                  <a:pt x="8" y="75"/>
                  <a:pt x="8" y="75"/>
                </a:cubicBezTo>
                <a:cubicBezTo>
                  <a:pt x="8" y="39"/>
                  <a:pt x="30" y="16"/>
                  <a:pt x="64" y="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C92325AF-2833-CA70-DA90-8B6298BDEA45}"/>
              </a:ext>
            </a:extLst>
          </p:cNvPr>
          <p:cNvSpPr>
            <a:spLocks noEditPoints="1"/>
          </p:cNvSpPr>
          <p:nvPr/>
        </p:nvSpPr>
        <p:spPr bwMode="auto">
          <a:xfrm>
            <a:off x="10118726" y="1373188"/>
            <a:ext cx="209550" cy="254000"/>
          </a:xfrm>
          <a:custGeom>
            <a:avLst/>
            <a:gdLst>
              <a:gd name="T0" fmla="*/ 37 w 132"/>
              <a:gd name="T1" fmla="*/ 36 h 160"/>
              <a:gd name="T2" fmla="*/ 47 w 132"/>
              <a:gd name="T3" fmla="*/ 131 h 160"/>
              <a:gd name="T4" fmla="*/ 72 w 132"/>
              <a:gd name="T5" fmla="*/ 160 h 160"/>
              <a:gd name="T6" fmla="*/ 99 w 132"/>
              <a:gd name="T7" fmla="*/ 90 h 160"/>
              <a:gd name="T8" fmla="*/ 72 w 132"/>
              <a:gd name="T9" fmla="*/ 154 h 160"/>
              <a:gd name="T10" fmla="*/ 76 w 132"/>
              <a:gd name="T11" fmla="*/ 153 h 160"/>
              <a:gd name="T12" fmla="*/ 79 w 132"/>
              <a:gd name="T13" fmla="*/ 148 h 160"/>
              <a:gd name="T14" fmla="*/ 79 w 132"/>
              <a:gd name="T15" fmla="*/ 146 h 160"/>
              <a:gd name="T16" fmla="*/ 52 w 132"/>
              <a:gd name="T17" fmla="*/ 138 h 160"/>
              <a:gd name="T18" fmla="*/ 79 w 132"/>
              <a:gd name="T19" fmla="*/ 141 h 160"/>
              <a:gd name="T20" fmla="*/ 52 w 132"/>
              <a:gd name="T21" fmla="*/ 130 h 160"/>
              <a:gd name="T22" fmla="*/ 65 w 132"/>
              <a:gd name="T23" fmla="*/ 30 h 160"/>
              <a:gd name="T24" fmla="*/ 94 w 132"/>
              <a:gd name="T25" fmla="*/ 87 h 160"/>
              <a:gd name="T26" fmla="*/ 37 w 132"/>
              <a:gd name="T27" fmla="*/ 62 h 160"/>
              <a:gd name="T28" fmla="*/ 37 w 132"/>
              <a:gd name="T29" fmla="*/ 72 h 160"/>
              <a:gd name="T30" fmla="*/ 45 w 132"/>
              <a:gd name="T31" fmla="*/ 81 h 160"/>
              <a:gd name="T32" fmla="*/ 38 w 132"/>
              <a:gd name="T33" fmla="*/ 80 h 160"/>
              <a:gd name="T34" fmla="*/ 55 w 132"/>
              <a:gd name="T35" fmla="*/ 109 h 160"/>
              <a:gd name="T36" fmla="*/ 45 w 132"/>
              <a:gd name="T37" fmla="*/ 81 h 160"/>
              <a:gd name="T38" fmla="*/ 87 w 132"/>
              <a:gd name="T39" fmla="*/ 81 h 160"/>
              <a:gd name="T40" fmla="*/ 91 w 132"/>
              <a:gd name="T41" fmla="*/ 84 h 160"/>
              <a:gd name="T42" fmla="*/ 66 w 132"/>
              <a:gd name="T43" fmla="*/ 34 h 160"/>
              <a:gd name="T44" fmla="*/ 92 w 132"/>
              <a:gd name="T45" fmla="*/ 65 h 160"/>
              <a:gd name="T46" fmla="*/ 95 w 132"/>
              <a:gd name="T47" fmla="*/ 71 h 160"/>
              <a:gd name="T48" fmla="*/ 66 w 132"/>
              <a:gd name="T49" fmla="*/ 34 h 160"/>
              <a:gd name="T50" fmla="*/ 69 w 132"/>
              <a:gd name="T51" fmla="*/ 2 h 160"/>
              <a:gd name="T52" fmla="*/ 63 w 132"/>
              <a:gd name="T53" fmla="*/ 17 h 160"/>
              <a:gd name="T54" fmla="*/ 42 w 132"/>
              <a:gd name="T55" fmla="*/ 26 h 160"/>
              <a:gd name="T56" fmla="*/ 36 w 132"/>
              <a:gd name="T57" fmla="*/ 10 h 160"/>
              <a:gd name="T58" fmla="*/ 39 w 132"/>
              <a:gd name="T59" fmla="*/ 25 h 160"/>
              <a:gd name="T60" fmla="*/ 106 w 132"/>
              <a:gd name="T61" fmla="*/ 89 h 160"/>
              <a:gd name="T62" fmla="*/ 121 w 132"/>
              <a:gd name="T63" fmla="*/ 100 h 160"/>
              <a:gd name="T64" fmla="*/ 10 w 132"/>
              <a:gd name="T65" fmla="*/ 36 h 160"/>
              <a:gd name="T66" fmla="*/ 26 w 132"/>
              <a:gd name="T67" fmla="*/ 43 h 160"/>
              <a:gd name="T68" fmla="*/ 9 w 132"/>
              <a:gd name="T69" fmla="*/ 33 h 160"/>
              <a:gd name="T70" fmla="*/ 115 w 132"/>
              <a:gd name="T71" fmla="*/ 63 h 160"/>
              <a:gd name="T72" fmla="*/ 129 w 132"/>
              <a:gd name="T73" fmla="*/ 68 h 160"/>
              <a:gd name="T74" fmla="*/ 20 w 132"/>
              <a:gd name="T75" fmla="*/ 66 h 160"/>
              <a:gd name="T76" fmla="*/ 0 w 132"/>
              <a:gd name="T77" fmla="*/ 66 h 160"/>
              <a:gd name="T78" fmla="*/ 20 w 132"/>
              <a:gd name="T79" fmla="*/ 66 h 160"/>
              <a:gd name="T80" fmla="*/ 122 w 132"/>
              <a:gd name="T81" fmla="*/ 36 h 160"/>
              <a:gd name="T82" fmla="*/ 107 w 132"/>
              <a:gd name="T83" fmla="*/ 39 h 160"/>
              <a:gd name="T84" fmla="*/ 22 w 132"/>
              <a:gd name="T85" fmla="*/ 88 h 160"/>
              <a:gd name="T86" fmla="*/ 11 w 132"/>
              <a:gd name="T87" fmla="*/ 100 h 160"/>
              <a:gd name="T88" fmla="*/ 26 w 132"/>
              <a:gd name="T89" fmla="*/ 89 h 160"/>
              <a:gd name="T90" fmla="*/ 90 w 132"/>
              <a:gd name="T91" fmla="*/ 26 h 160"/>
              <a:gd name="T92" fmla="*/ 99 w 132"/>
              <a:gd name="T93" fmla="*/ 9 h 160"/>
              <a:gd name="T94" fmla="*/ 89 w 132"/>
              <a:gd name="T95" fmla="*/ 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2" h="160">
                <a:moveTo>
                  <a:pt x="95" y="36"/>
                </a:moveTo>
                <a:cubicBezTo>
                  <a:pt x="87" y="28"/>
                  <a:pt x="76" y="24"/>
                  <a:pt x="65" y="24"/>
                </a:cubicBezTo>
                <a:cubicBezTo>
                  <a:pt x="55" y="24"/>
                  <a:pt x="44" y="29"/>
                  <a:pt x="37" y="36"/>
                </a:cubicBezTo>
                <a:cubicBezTo>
                  <a:pt x="29" y="44"/>
                  <a:pt x="25" y="54"/>
                  <a:pt x="25" y="65"/>
                </a:cubicBezTo>
                <a:cubicBezTo>
                  <a:pt x="25" y="74"/>
                  <a:pt x="28" y="83"/>
                  <a:pt x="33" y="90"/>
                </a:cubicBezTo>
                <a:cubicBezTo>
                  <a:pt x="42" y="102"/>
                  <a:pt x="47" y="117"/>
                  <a:pt x="47" y="131"/>
                </a:cubicBezTo>
                <a:cubicBezTo>
                  <a:pt x="47" y="147"/>
                  <a:pt x="47" y="147"/>
                  <a:pt x="47" y="147"/>
                </a:cubicBezTo>
                <a:cubicBezTo>
                  <a:pt x="47" y="154"/>
                  <a:pt x="53" y="160"/>
                  <a:pt x="60" y="160"/>
                </a:cubicBezTo>
                <a:cubicBezTo>
                  <a:pt x="72" y="160"/>
                  <a:pt x="72" y="160"/>
                  <a:pt x="72" y="160"/>
                </a:cubicBezTo>
                <a:cubicBezTo>
                  <a:pt x="79" y="160"/>
                  <a:pt x="85" y="154"/>
                  <a:pt x="85" y="147"/>
                </a:cubicBezTo>
                <a:cubicBezTo>
                  <a:pt x="85" y="131"/>
                  <a:pt x="85" y="131"/>
                  <a:pt x="85" y="131"/>
                </a:cubicBezTo>
                <a:cubicBezTo>
                  <a:pt x="85" y="116"/>
                  <a:pt x="89" y="102"/>
                  <a:pt x="99" y="90"/>
                </a:cubicBezTo>
                <a:cubicBezTo>
                  <a:pt x="104" y="83"/>
                  <a:pt x="107" y="74"/>
                  <a:pt x="107" y="65"/>
                </a:cubicBezTo>
                <a:cubicBezTo>
                  <a:pt x="107" y="54"/>
                  <a:pt x="103" y="44"/>
                  <a:pt x="95" y="36"/>
                </a:cubicBezTo>
                <a:close/>
                <a:moveTo>
                  <a:pt x="72" y="154"/>
                </a:moveTo>
                <a:cubicBezTo>
                  <a:pt x="60" y="154"/>
                  <a:pt x="60" y="154"/>
                  <a:pt x="60" y="154"/>
                </a:cubicBezTo>
                <a:cubicBezTo>
                  <a:pt x="57" y="154"/>
                  <a:pt x="55" y="153"/>
                  <a:pt x="53" y="151"/>
                </a:cubicBezTo>
                <a:cubicBezTo>
                  <a:pt x="76" y="153"/>
                  <a:pt x="76" y="153"/>
                  <a:pt x="76" y="153"/>
                </a:cubicBezTo>
                <a:cubicBezTo>
                  <a:pt x="75" y="154"/>
                  <a:pt x="73" y="154"/>
                  <a:pt x="72" y="154"/>
                </a:cubicBezTo>
                <a:close/>
                <a:moveTo>
                  <a:pt x="79" y="147"/>
                </a:moveTo>
                <a:cubicBezTo>
                  <a:pt x="79" y="147"/>
                  <a:pt x="79" y="148"/>
                  <a:pt x="79" y="148"/>
                </a:cubicBezTo>
                <a:cubicBezTo>
                  <a:pt x="52" y="145"/>
                  <a:pt x="52" y="145"/>
                  <a:pt x="52" y="145"/>
                </a:cubicBezTo>
                <a:cubicBezTo>
                  <a:pt x="52" y="143"/>
                  <a:pt x="52" y="143"/>
                  <a:pt x="52" y="143"/>
                </a:cubicBezTo>
                <a:cubicBezTo>
                  <a:pt x="79" y="146"/>
                  <a:pt x="79" y="146"/>
                  <a:pt x="79" y="146"/>
                </a:cubicBezTo>
                <a:lnTo>
                  <a:pt x="79" y="147"/>
                </a:lnTo>
                <a:close/>
                <a:moveTo>
                  <a:pt x="79" y="141"/>
                </a:moveTo>
                <a:cubicBezTo>
                  <a:pt x="52" y="138"/>
                  <a:pt x="52" y="138"/>
                  <a:pt x="52" y="138"/>
                </a:cubicBezTo>
                <a:cubicBezTo>
                  <a:pt x="52" y="135"/>
                  <a:pt x="52" y="135"/>
                  <a:pt x="52" y="135"/>
                </a:cubicBezTo>
                <a:cubicBezTo>
                  <a:pt x="79" y="135"/>
                  <a:pt x="79" y="135"/>
                  <a:pt x="79" y="135"/>
                </a:cubicBezTo>
                <a:lnTo>
                  <a:pt x="79" y="141"/>
                </a:lnTo>
                <a:close/>
                <a:moveTo>
                  <a:pt x="94" y="87"/>
                </a:moveTo>
                <a:cubicBezTo>
                  <a:pt x="85" y="100"/>
                  <a:pt x="80" y="115"/>
                  <a:pt x="79" y="130"/>
                </a:cubicBezTo>
                <a:cubicBezTo>
                  <a:pt x="52" y="130"/>
                  <a:pt x="52" y="130"/>
                  <a:pt x="52" y="130"/>
                </a:cubicBezTo>
                <a:cubicBezTo>
                  <a:pt x="52" y="115"/>
                  <a:pt x="47" y="99"/>
                  <a:pt x="37" y="87"/>
                </a:cubicBezTo>
                <a:cubicBezTo>
                  <a:pt x="33" y="81"/>
                  <a:pt x="30" y="73"/>
                  <a:pt x="30" y="65"/>
                </a:cubicBezTo>
                <a:cubicBezTo>
                  <a:pt x="30" y="46"/>
                  <a:pt x="46" y="30"/>
                  <a:pt x="65" y="30"/>
                </a:cubicBezTo>
                <a:cubicBezTo>
                  <a:pt x="75" y="29"/>
                  <a:pt x="84" y="33"/>
                  <a:pt x="91" y="40"/>
                </a:cubicBezTo>
                <a:cubicBezTo>
                  <a:pt x="98" y="47"/>
                  <a:pt x="102" y="56"/>
                  <a:pt x="102" y="65"/>
                </a:cubicBezTo>
                <a:cubicBezTo>
                  <a:pt x="102" y="73"/>
                  <a:pt x="99" y="81"/>
                  <a:pt x="94" y="87"/>
                </a:cubicBezTo>
                <a:close/>
                <a:moveTo>
                  <a:pt x="40" y="69"/>
                </a:moveTo>
                <a:cubicBezTo>
                  <a:pt x="40" y="68"/>
                  <a:pt x="40" y="66"/>
                  <a:pt x="40" y="65"/>
                </a:cubicBezTo>
                <a:cubicBezTo>
                  <a:pt x="40" y="64"/>
                  <a:pt x="38" y="62"/>
                  <a:pt x="37" y="62"/>
                </a:cubicBezTo>
                <a:cubicBezTo>
                  <a:pt x="36" y="62"/>
                  <a:pt x="34" y="64"/>
                  <a:pt x="34" y="65"/>
                </a:cubicBezTo>
                <a:cubicBezTo>
                  <a:pt x="34" y="67"/>
                  <a:pt x="34" y="68"/>
                  <a:pt x="35" y="70"/>
                </a:cubicBezTo>
                <a:cubicBezTo>
                  <a:pt x="35" y="71"/>
                  <a:pt x="36" y="72"/>
                  <a:pt x="37" y="72"/>
                </a:cubicBezTo>
                <a:cubicBezTo>
                  <a:pt x="37" y="72"/>
                  <a:pt x="38" y="72"/>
                  <a:pt x="38" y="72"/>
                </a:cubicBezTo>
                <a:cubicBezTo>
                  <a:pt x="39" y="72"/>
                  <a:pt x="40" y="71"/>
                  <a:pt x="40" y="69"/>
                </a:cubicBezTo>
                <a:close/>
                <a:moveTo>
                  <a:pt x="45" y="81"/>
                </a:moveTo>
                <a:cubicBezTo>
                  <a:pt x="44" y="80"/>
                  <a:pt x="43" y="79"/>
                  <a:pt x="42" y="77"/>
                </a:cubicBezTo>
                <a:cubicBezTo>
                  <a:pt x="42" y="76"/>
                  <a:pt x="40" y="76"/>
                  <a:pt x="39" y="76"/>
                </a:cubicBezTo>
                <a:cubicBezTo>
                  <a:pt x="38" y="77"/>
                  <a:pt x="37" y="78"/>
                  <a:pt x="38" y="80"/>
                </a:cubicBezTo>
                <a:cubicBezTo>
                  <a:pt x="39" y="81"/>
                  <a:pt x="40" y="83"/>
                  <a:pt x="41" y="84"/>
                </a:cubicBezTo>
                <a:cubicBezTo>
                  <a:pt x="46" y="91"/>
                  <a:pt x="50" y="99"/>
                  <a:pt x="53" y="107"/>
                </a:cubicBezTo>
                <a:cubicBezTo>
                  <a:pt x="53" y="109"/>
                  <a:pt x="54" y="109"/>
                  <a:pt x="55" y="109"/>
                </a:cubicBezTo>
                <a:cubicBezTo>
                  <a:pt x="56" y="109"/>
                  <a:pt x="56" y="109"/>
                  <a:pt x="56" y="109"/>
                </a:cubicBezTo>
                <a:cubicBezTo>
                  <a:pt x="58" y="109"/>
                  <a:pt x="58" y="107"/>
                  <a:pt x="58" y="106"/>
                </a:cubicBezTo>
                <a:cubicBezTo>
                  <a:pt x="55" y="97"/>
                  <a:pt x="51" y="89"/>
                  <a:pt x="45" y="81"/>
                </a:cubicBezTo>
                <a:close/>
                <a:moveTo>
                  <a:pt x="94" y="74"/>
                </a:moveTo>
                <a:cubicBezTo>
                  <a:pt x="92" y="74"/>
                  <a:pt x="91" y="74"/>
                  <a:pt x="90" y="76"/>
                </a:cubicBezTo>
                <a:cubicBezTo>
                  <a:pt x="89" y="78"/>
                  <a:pt x="88" y="79"/>
                  <a:pt x="87" y="81"/>
                </a:cubicBezTo>
                <a:cubicBezTo>
                  <a:pt x="86" y="82"/>
                  <a:pt x="86" y="84"/>
                  <a:pt x="87" y="85"/>
                </a:cubicBezTo>
                <a:cubicBezTo>
                  <a:pt x="88" y="85"/>
                  <a:pt x="88" y="85"/>
                  <a:pt x="89" y="85"/>
                </a:cubicBezTo>
                <a:cubicBezTo>
                  <a:pt x="90" y="85"/>
                  <a:pt x="91" y="85"/>
                  <a:pt x="91" y="84"/>
                </a:cubicBezTo>
                <a:cubicBezTo>
                  <a:pt x="93" y="82"/>
                  <a:pt x="94" y="80"/>
                  <a:pt x="95" y="78"/>
                </a:cubicBezTo>
                <a:cubicBezTo>
                  <a:pt x="96" y="76"/>
                  <a:pt x="95" y="75"/>
                  <a:pt x="94" y="74"/>
                </a:cubicBezTo>
                <a:close/>
                <a:moveTo>
                  <a:pt x="66" y="34"/>
                </a:moveTo>
                <a:cubicBezTo>
                  <a:pt x="64" y="34"/>
                  <a:pt x="63" y="35"/>
                  <a:pt x="63" y="36"/>
                </a:cubicBezTo>
                <a:cubicBezTo>
                  <a:pt x="63" y="38"/>
                  <a:pt x="64" y="39"/>
                  <a:pt x="66" y="39"/>
                </a:cubicBezTo>
                <a:cubicBezTo>
                  <a:pt x="80" y="39"/>
                  <a:pt x="92" y="51"/>
                  <a:pt x="92" y="65"/>
                </a:cubicBezTo>
                <a:cubicBezTo>
                  <a:pt x="92" y="66"/>
                  <a:pt x="92" y="67"/>
                  <a:pt x="92" y="68"/>
                </a:cubicBezTo>
                <a:cubicBezTo>
                  <a:pt x="92" y="69"/>
                  <a:pt x="93" y="71"/>
                  <a:pt x="94" y="71"/>
                </a:cubicBezTo>
                <a:cubicBezTo>
                  <a:pt x="95" y="71"/>
                  <a:pt x="95" y="71"/>
                  <a:pt x="95" y="71"/>
                </a:cubicBezTo>
                <a:cubicBezTo>
                  <a:pt x="96" y="71"/>
                  <a:pt x="97" y="70"/>
                  <a:pt x="97" y="68"/>
                </a:cubicBezTo>
                <a:cubicBezTo>
                  <a:pt x="97" y="67"/>
                  <a:pt x="97" y="66"/>
                  <a:pt x="97" y="65"/>
                </a:cubicBezTo>
                <a:cubicBezTo>
                  <a:pt x="97" y="48"/>
                  <a:pt x="83" y="34"/>
                  <a:pt x="66" y="34"/>
                </a:cubicBezTo>
                <a:close/>
                <a:moveTo>
                  <a:pt x="66" y="20"/>
                </a:moveTo>
                <a:cubicBezTo>
                  <a:pt x="67" y="20"/>
                  <a:pt x="69" y="19"/>
                  <a:pt x="69" y="17"/>
                </a:cubicBezTo>
                <a:cubicBezTo>
                  <a:pt x="69" y="2"/>
                  <a:pt x="69" y="2"/>
                  <a:pt x="69" y="2"/>
                </a:cubicBezTo>
                <a:cubicBezTo>
                  <a:pt x="69" y="1"/>
                  <a:pt x="67" y="0"/>
                  <a:pt x="66" y="0"/>
                </a:cubicBezTo>
                <a:cubicBezTo>
                  <a:pt x="64" y="0"/>
                  <a:pt x="63" y="1"/>
                  <a:pt x="63" y="2"/>
                </a:cubicBezTo>
                <a:cubicBezTo>
                  <a:pt x="63" y="17"/>
                  <a:pt x="63" y="17"/>
                  <a:pt x="63" y="17"/>
                </a:cubicBezTo>
                <a:cubicBezTo>
                  <a:pt x="63" y="19"/>
                  <a:pt x="64" y="20"/>
                  <a:pt x="66" y="20"/>
                </a:cubicBezTo>
                <a:close/>
                <a:moveTo>
                  <a:pt x="39" y="25"/>
                </a:moveTo>
                <a:cubicBezTo>
                  <a:pt x="40" y="26"/>
                  <a:pt x="41" y="26"/>
                  <a:pt x="42" y="26"/>
                </a:cubicBezTo>
                <a:cubicBezTo>
                  <a:pt x="42" y="26"/>
                  <a:pt x="42" y="26"/>
                  <a:pt x="43" y="26"/>
                </a:cubicBezTo>
                <a:cubicBezTo>
                  <a:pt x="44" y="25"/>
                  <a:pt x="45" y="24"/>
                  <a:pt x="44" y="22"/>
                </a:cubicBezTo>
                <a:cubicBezTo>
                  <a:pt x="36" y="10"/>
                  <a:pt x="36" y="10"/>
                  <a:pt x="36" y="10"/>
                </a:cubicBezTo>
                <a:cubicBezTo>
                  <a:pt x="36" y="8"/>
                  <a:pt x="34" y="8"/>
                  <a:pt x="33" y="9"/>
                </a:cubicBezTo>
                <a:cubicBezTo>
                  <a:pt x="32" y="9"/>
                  <a:pt x="31" y="11"/>
                  <a:pt x="32" y="12"/>
                </a:cubicBezTo>
                <a:lnTo>
                  <a:pt x="39" y="25"/>
                </a:lnTo>
                <a:close/>
                <a:moveTo>
                  <a:pt x="122" y="95"/>
                </a:moveTo>
                <a:cubicBezTo>
                  <a:pt x="109" y="88"/>
                  <a:pt x="109" y="88"/>
                  <a:pt x="109" y="88"/>
                </a:cubicBezTo>
                <a:cubicBezTo>
                  <a:pt x="108" y="87"/>
                  <a:pt x="107" y="88"/>
                  <a:pt x="106" y="89"/>
                </a:cubicBezTo>
                <a:cubicBezTo>
                  <a:pt x="105" y="90"/>
                  <a:pt x="105" y="92"/>
                  <a:pt x="107" y="92"/>
                </a:cubicBezTo>
                <a:cubicBezTo>
                  <a:pt x="120" y="100"/>
                  <a:pt x="120" y="100"/>
                  <a:pt x="120" y="100"/>
                </a:cubicBezTo>
                <a:cubicBezTo>
                  <a:pt x="120" y="100"/>
                  <a:pt x="120" y="100"/>
                  <a:pt x="121" y="100"/>
                </a:cubicBezTo>
                <a:cubicBezTo>
                  <a:pt x="122" y="100"/>
                  <a:pt x="123" y="100"/>
                  <a:pt x="123" y="99"/>
                </a:cubicBezTo>
                <a:cubicBezTo>
                  <a:pt x="124" y="98"/>
                  <a:pt x="123" y="96"/>
                  <a:pt x="122" y="95"/>
                </a:cubicBezTo>
                <a:close/>
                <a:moveTo>
                  <a:pt x="10" y="36"/>
                </a:moveTo>
                <a:cubicBezTo>
                  <a:pt x="22" y="44"/>
                  <a:pt x="22" y="44"/>
                  <a:pt x="22" y="44"/>
                </a:cubicBezTo>
                <a:cubicBezTo>
                  <a:pt x="23" y="44"/>
                  <a:pt x="23" y="44"/>
                  <a:pt x="24" y="44"/>
                </a:cubicBezTo>
                <a:cubicBezTo>
                  <a:pt x="25" y="44"/>
                  <a:pt x="26" y="44"/>
                  <a:pt x="26" y="43"/>
                </a:cubicBezTo>
                <a:cubicBezTo>
                  <a:pt x="27" y="41"/>
                  <a:pt x="26" y="40"/>
                  <a:pt x="25" y="39"/>
                </a:cubicBezTo>
                <a:cubicBezTo>
                  <a:pt x="12" y="32"/>
                  <a:pt x="12" y="32"/>
                  <a:pt x="12" y="32"/>
                </a:cubicBezTo>
                <a:cubicBezTo>
                  <a:pt x="11" y="31"/>
                  <a:pt x="9" y="31"/>
                  <a:pt x="9" y="33"/>
                </a:cubicBezTo>
                <a:cubicBezTo>
                  <a:pt x="8" y="34"/>
                  <a:pt x="8" y="36"/>
                  <a:pt x="10" y="36"/>
                </a:cubicBezTo>
                <a:close/>
                <a:moveTo>
                  <a:pt x="129" y="63"/>
                </a:moveTo>
                <a:cubicBezTo>
                  <a:pt x="115" y="63"/>
                  <a:pt x="115" y="63"/>
                  <a:pt x="115" y="63"/>
                </a:cubicBezTo>
                <a:cubicBezTo>
                  <a:pt x="113" y="63"/>
                  <a:pt x="112" y="64"/>
                  <a:pt x="112" y="66"/>
                </a:cubicBezTo>
                <a:cubicBezTo>
                  <a:pt x="112" y="67"/>
                  <a:pt x="113" y="68"/>
                  <a:pt x="115" y="68"/>
                </a:cubicBezTo>
                <a:cubicBezTo>
                  <a:pt x="129" y="68"/>
                  <a:pt x="129" y="68"/>
                  <a:pt x="129" y="68"/>
                </a:cubicBezTo>
                <a:cubicBezTo>
                  <a:pt x="131" y="68"/>
                  <a:pt x="132" y="67"/>
                  <a:pt x="132" y="66"/>
                </a:cubicBezTo>
                <a:cubicBezTo>
                  <a:pt x="132" y="64"/>
                  <a:pt x="131" y="63"/>
                  <a:pt x="129" y="63"/>
                </a:cubicBezTo>
                <a:close/>
                <a:moveTo>
                  <a:pt x="20" y="66"/>
                </a:moveTo>
                <a:cubicBezTo>
                  <a:pt x="20" y="64"/>
                  <a:pt x="19" y="63"/>
                  <a:pt x="17" y="63"/>
                </a:cubicBezTo>
                <a:cubicBezTo>
                  <a:pt x="2" y="63"/>
                  <a:pt x="2" y="63"/>
                  <a:pt x="2" y="63"/>
                </a:cubicBezTo>
                <a:cubicBezTo>
                  <a:pt x="1" y="63"/>
                  <a:pt x="0" y="64"/>
                  <a:pt x="0" y="66"/>
                </a:cubicBezTo>
                <a:cubicBezTo>
                  <a:pt x="0" y="67"/>
                  <a:pt x="1" y="68"/>
                  <a:pt x="2" y="68"/>
                </a:cubicBezTo>
                <a:cubicBezTo>
                  <a:pt x="17" y="68"/>
                  <a:pt x="17" y="68"/>
                  <a:pt x="17" y="68"/>
                </a:cubicBezTo>
                <a:cubicBezTo>
                  <a:pt x="19" y="68"/>
                  <a:pt x="20" y="67"/>
                  <a:pt x="20" y="66"/>
                </a:cubicBezTo>
                <a:close/>
                <a:moveTo>
                  <a:pt x="108" y="44"/>
                </a:moveTo>
                <a:cubicBezTo>
                  <a:pt x="109" y="44"/>
                  <a:pt x="109" y="44"/>
                  <a:pt x="109" y="44"/>
                </a:cubicBezTo>
                <a:cubicBezTo>
                  <a:pt x="122" y="36"/>
                  <a:pt x="122" y="36"/>
                  <a:pt x="122" y="36"/>
                </a:cubicBezTo>
                <a:cubicBezTo>
                  <a:pt x="123" y="36"/>
                  <a:pt x="124" y="34"/>
                  <a:pt x="123" y="33"/>
                </a:cubicBezTo>
                <a:cubicBezTo>
                  <a:pt x="122" y="31"/>
                  <a:pt x="121" y="31"/>
                  <a:pt x="120" y="32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105" y="40"/>
                  <a:pt x="105" y="41"/>
                  <a:pt x="106" y="43"/>
                </a:cubicBezTo>
                <a:cubicBezTo>
                  <a:pt x="106" y="44"/>
                  <a:pt x="107" y="44"/>
                  <a:pt x="108" y="44"/>
                </a:cubicBezTo>
                <a:close/>
                <a:moveTo>
                  <a:pt x="22" y="88"/>
                </a:moveTo>
                <a:cubicBezTo>
                  <a:pt x="10" y="95"/>
                  <a:pt x="10" y="95"/>
                  <a:pt x="10" y="95"/>
                </a:cubicBezTo>
                <a:cubicBezTo>
                  <a:pt x="8" y="96"/>
                  <a:pt x="8" y="98"/>
                  <a:pt x="9" y="99"/>
                </a:cubicBezTo>
                <a:cubicBezTo>
                  <a:pt x="9" y="100"/>
                  <a:pt x="10" y="100"/>
                  <a:pt x="11" y="100"/>
                </a:cubicBezTo>
                <a:cubicBezTo>
                  <a:pt x="11" y="100"/>
                  <a:pt x="12" y="100"/>
                  <a:pt x="12" y="100"/>
                </a:cubicBezTo>
                <a:cubicBezTo>
                  <a:pt x="25" y="92"/>
                  <a:pt x="25" y="92"/>
                  <a:pt x="25" y="92"/>
                </a:cubicBezTo>
                <a:cubicBezTo>
                  <a:pt x="26" y="92"/>
                  <a:pt x="27" y="90"/>
                  <a:pt x="26" y="89"/>
                </a:cubicBezTo>
                <a:cubicBezTo>
                  <a:pt x="25" y="88"/>
                  <a:pt x="24" y="87"/>
                  <a:pt x="22" y="88"/>
                </a:cubicBezTo>
                <a:close/>
                <a:moveTo>
                  <a:pt x="89" y="26"/>
                </a:moveTo>
                <a:cubicBezTo>
                  <a:pt x="89" y="26"/>
                  <a:pt x="90" y="26"/>
                  <a:pt x="90" y="26"/>
                </a:cubicBezTo>
                <a:cubicBezTo>
                  <a:pt x="91" y="26"/>
                  <a:pt x="92" y="26"/>
                  <a:pt x="93" y="25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101" y="11"/>
                  <a:pt x="100" y="9"/>
                  <a:pt x="99" y="9"/>
                </a:cubicBezTo>
                <a:cubicBezTo>
                  <a:pt x="98" y="8"/>
                  <a:pt x="96" y="8"/>
                  <a:pt x="95" y="10"/>
                </a:cubicBezTo>
                <a:cubicBezTo>
                  <a:pt x="88" y="22"/>
                  <a:pt x="88" y="22"/>
                  <a:pt x="88" y="22"/>
                </a:cubicBezTo>
                <a:cubicBezTo>
                  <a:pt x="87" y="24"/>
                  <a:pt x="88" y="25"/>
                  <a:pt x="89" y="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167DCB45-79E6-66B8-501B-BCC761939E6A}"/>
              </a:ext>
            </a:extLst>
          </p:cNvPr>
          <p:cNvSpPr>
            <a:spLocks noEditPoints="1"/>
          </p:cNvSpPr>
          <p:nvPr/>
        </p:nvSpPr>
        <p:spPr bwMode="auto">
          <a:xfrm>
            <a:off x="2381251" y="2500313"/>
            <a:ext cx="254000" cy="201613"/>
          </a:xfrm>
          <a:custGeom>
            <a:avLst/>
            <a:gdLst>
              <a:gd name="T0" fmla="*/ 151 w 160"/>
              <a:gd name="T1" fmla="*/ 11 h 127"/>
              <a:gd name="T2" fmla="*/ 9 w 160"/>
              <a:gd name="T3" fmla="*/ 11 h 127"/>
              <a:gd name="T4" fmla="*/ 0 w 160"/>
              <a:gd name="T5" fmla="*/ 20 h 127"/>
              <a:gd name="T6" fmla="*/ 0 w 160"/>
              <a:gd name="T7" fmla="*/ 118 h 127"/>
              <a:gd name="T8" fmla="*/ 9 w 160"/>
              <a:gd name="T9" fmla="*/ 127 h 127"/>
              <a:gd name="T10" fmla="*/ 151 w 160"/>
              <a:gd name="T11" fmla="*/ 127 h 127"/>
              <a:gd name="T12" fmla="*/ 160 w 160"/>
              <a:gd name="T13" fmla="*/ 118 h 127"/>
              <a:gd name="T14" fmla="*/ 160 w 160"/>
              <a:gd name="T15" fmla="*/ 20 h 127"/>
              <a:gd name="T16" fmla="*/ 151 w 160"/>
              <a:gd name="T17" fmla="*/ 11 h 127"/>
              <a:gd name="T18" fmla="*/ 154 w 160"/>
              <a:gd name="T19" fmla="*/ 118 h 127"/>
              <a:gd name="T20" fmla="*/ 151 w 160"/>
              <a:gd name="T21" fmla="*/ 121 h 127"/>
              <a:gd name="T22" fmla="*/ 9 w 160"/>
              <a:gd name="T23" fmla="*/ 121 h 127"/>
              <a:gd name="T24" fmla="*/ 6 w 160"/>
              <a:gd name="T25" fmla="*/ 118 h 127"/>
              <a:gd name="T26" fmla="*/ 6 w 160"/>
              <a:gd name="T27" fmla="*/ 20 h 127"/>
              <a:gd name="T28" fmla="*/ 9 w 160"/>
              <a:gd name="T29" fmla="*/ 17 h 127"/>
              <a:gd name="T30" fmla="*/ 151 w 160"/>
              <a:gd name="T31" fmla="*/ 17 h 127"/>
              <a:gd name="T32" fmla="*/ 154 w 160"/>
              <a:gd name="T33" fmla="*/ 20 h 127"/>
              <a:gd name="T34" fmla="*/ 154 w 160"/>
              <a:gd name="T35" fmla="*/ 118 h 127"/>
              <a:gd name="T36" fmla="*/ 83 w 160"/>
              <a:gd name="T37" fmla="*/ 22 h 127"/>
              <a:gd name="T38" fmla="*/ 36 w 160"/>
              <a:gd name="T39" fmla="*/ 69 h 127"/>
              <a:gd name="T40" fmla="*/ 83 w 160"/>
              <a:gd name="T41" fmla="*/ 116 h 127"/>
              <a:gd name="T42" fmla="*/ 130 w 160"/>
              <a:gd name="T43" fmla="*/ 69 h 127"/>
              <a:gd name="T44" fmla="*/ 83 w 160"/>
              <a:gd name="T45" fmla="*/ 22 h 127"/>
              <a:gd name="T46" fmla="*/ 83 w 160"/>
              <a:gd name="T47" fmla="*/ 110 h 127"/>
              <a:gd name="T48" fmla="*/ 41 w 160"/>
              <a:gd name="T49" fmla="*/ 69 h 127"/>
              <a:gd name="T50" fmla="*/ 83 w 160"/>
              <a:gd name="T51" fmla="*/ 28 h 127"/>
              <a:gd name="T52" fmla="*/ 124 w 160"/>
              <a:gd name="T53" fmla="*/ 69 h 127"/>
              <a:gd name="T54" fmla="*/ 83 w 160"/>
              <a:gd name="T55" fmla="*/ 110 h 127"/>
              <a:gd name="T56" fmla="*/ 55 w 160"/>
              <a:gd name="T57" fmla="*/ 6 h 127"/>
              <a:gd name="T58" fmla="*/ 108 w 160"/>
              <a:gd name="T59" fmla="*/ 6 h 127"/>
              <a:gd name="T60" fmla="*/ 110 w 160"/>
              <a:gd name="T61" fmla="*/ 3 h 127"/>
              <a:gd name="T62" fmla="*/ 108 w 160"/>
              <a:gd name="T63" fmla="*/ 0 h 127"/>
              <a:gd name="T64" fmla="*/ 55 w 160"/>
              <a:gd name="T65" fmla="*/ 0 h 127"/>
              <a:gd name="T66" fmla="*/ 52 w 160"/>
              <a:gd name="T67" fmla="*/ 3 h 127"/>
              <a:gd name="T68" fmla="*/ 55 w 160"/>
              <a:gd name="T69" fmla="*/ 6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27">
                <a:moveTo>
                  <a:pt x="151" y="11"/>
                </a:moveTo>
                <a:cubicBezTo>
                  <a:pt x="9" y="11"/>
                  <a:pt x="9" y="11"/>
                  <a:pt x="9" y="11"/>
                </a:cubicBezTo>
                <a:cubicBezTo>
                  <a:pt x="4" y="11"/>
                  <a:pt x="0" y="15"/>
                  <a:pt x="0" y="20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3"/>
                  <a:pt x="4" y="127"/>
                  <a:pt x="9" y="127"/>
                </a:cubicBezTo>
                <a:cubicBezTo>
                  <a:pt x="151" y="127"/>
                  <a:pt x="151" y="127"/>
                  <a:pt x="151" y="127"/>
                </a:cubicBezTo>
                <a:cubicBezTo>
                  <a:pt x="156" y="127"/>
                  <a:pt x="160" y="123"/>
                  <a:pt x="160" y="118"/>
                </a:cubicBezTo>
                <a:cubicBezTo>
                  <a:pt x="160" y="20"/>
                  <a:pt x="160" y="20"/>
                  <a:pt x="160" y="20"/>
                </a:cubicBezTo>
                <a:cubicBezTo>
                  <a:pt x="160" y="15"/>
                  <a:pt x="156" y="11"/>
                  <a:pt x="151" y="11"/>
                </a:cubicBezTo>
                <a:close/>
                <a:moveTo>
                  <a:pt x="154" y="118"/>
                </a:moveTo>
                <a:cubicBezTo>
                  <a:pt x="154" y="120"/>
                  <a:pt x="153" y="121"/>
                  <a:pt x="151" y="121"/>
                </a:cubicBezTo>
                <a:cubicBezTo>
                  <a:pt x="9" y="121"/>
                  <a:pt x="9" y="121"/>
                  <a:pt x="9" y="121"/>
                </a:cubicBezTo>
                <a:cubicBezTo>
                  <a:pt x="7" y="121"/>
                  <a:pt x="6" y="120"/>
                  <a:pt x="6" y="118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18"/>
                  <a:pt x="7" y="17"/>
                  <a:pt x="9" y="17"/>
                </a:cubicBezTo>
                <a:cubicBezTo>
                  <a:pt x="151" y="17"/>
                  <a:pt x="151" y="17"/>
                  <a:pt x="151" y="17"/>
                </a:cubicBezTo>
                <a:cubicBezTo>
                  <a:pt x="153" y="17"/>
                  <a:pt x="154" y="18"/>
                  <a:pt x="154" y="20"/>
                </a:cubicBezTo>
                <a:lnTo>
                  <a:pt x="154" y="118"/>
                </a:lnTo>
                <a:close/>
                <a:moveTo>
                  <a:pt x="83" y="22"/>
                </a:moveTo>
                <a:cubicBezTo>
                  <a:pt x="57" y="22"/>
                  <a:pt x="36" y="43"/>
                  <a:pt x="36" y="69"/>
                </a:cubicBezTo>
                <a:cubicBezTo>
                  <a:pt x="36" y="95"/>
                  <a:pt x="57" y="116"/>
                  <a:pt x="83" y="116"/>
                </a:cubicBezTo>
                <a:cubicBezTo>
                  <a:pt x="109" y="116"/>
                  <a:pt x="130" y="95"/>
                  <a:pt x="130" y="69"/>
                </a:cubicBezTo>
                <a:cubicBezTo>
                  <a:pt x="130" y="43"/>
                  <a:pt x="109" y="22"/>
                  <a:pt x="83" y="22"/>
                </a:cubicBezTo>
                <a:close/>
                <a:moveTo>
                  <a:pt x="83" y="110"/>
                </a:moveTo>
                <a:cubicBezTo>
                  <a:pt x="60" y="110"/>
                  <a:pt x="41" y="92"/>
                  <a:pt x="41" y="69"/>
                </a:cubicBezTo>
                <a:cubicBezTo>
                  <a:pt x="41" y="46"/>
                  <a:pt x="60" y="28"/>
                  <a:pt x="83" y="28"/>
                </a:cubicBezTo>
                <a:cubicBezTo>
                  <a:pt x="106" y="28"/>
                  <a:pt x="124" y="46"/>
                  <a:pt x="124" y="69"/>
                </a:cubicBezTo>
                <a:cubicBezTo>
                  <a:pt x="124" y="92"/>
                  <a:pt x="106" y="110"/>
                  <a:pt x="83" y="110"/>
                </a:cubicBezTo>
                <a:close/>
                <a:moveTo>
                  <a:pt x="55" y="6"/>
                </a:moveTo>
                <a:cubicBezTo>
                  <a:pt x="108" y="6"/>
                  <a:pt x="108" y="6"/>
                  <a:pt x="108" y="6"/>
                </a:cubicBezTo>
                <a:cubicBezTo>
                  <a:pt x="109" y="6"/>
                  <a:pt x="110" y="4"/>
                  <a:pt x="110" y="3"/>
                </a:cubicBezTo>
                <a:cubicBezTo>
                  <a:pt x="110" y="1"/>
                  <a:pt x="109" y="0"/>
                  <a:pt x="108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4" y="0"/>
                  <a:pt x="52" y="1"/>
                  <a:pt x="52" y="3"/>
                </a:cubicBezTo>
                <a:cubicBezTo>
                  <a:pt x="52" y="4"/>
                  <a:pt x="54" y="6"/>
                  <a:pt x="55" y="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F1ABA384-B9CA-B459-AD79-D64882F94C97}"/>
              </a:ext>
            </a:extLst>
          </p:cNvPr>
          <p:cNvSpPr>
            <a:spLocks noEditPoints="1"/>
          </p:cNvSpPr>
          <p:nvPr/>
        </p:nvSpPr>
        <p:spPr bwMode="auto">
          <a:xfrm>
            <a:off x="7348538" y="1924050"/>
            <a:ext cx="246063" cy="254000"/>
          </a:xfrm>
          <a:custGeom>
            <a:avLst/>
            <a:gdLst>
              <a:gd name="T0" fmla="*/ 75 w 155"/>
              <a:gd name="T1" fmla="*/ 152 h 160"/>
              <a:gd name="T2" fmla="*/ 75 w 155"/>
              <a:gd name="T3" fmla="*/ 136 h 160"/>
              <a:gd name="T4" fmla="*/ 77 w 155"/>
              <a:gd name="T5" fmla="*/ 13 h 160"/>
              <a:gd name="T6" fmla="*/ 83 w 155"/>
              <a:gd name="T7" fmla="*/ 10 h 160"/>
              <a:gd name="T8" fmla="*/ 8 w 155"/>
              <a:gd name="T9" fmla="*/ 35 h 160"/>
              <a:gd name="T10" fmla="*/ 6 w 155"/>
              <a:gd name="T11" fmla="*/ 39 h 160"/>
              <a:gd name="T12" fmla="*/ 5 w 155"/>
              <a:gd name="T13" fmla="*/ 22 h 160"/>
              <a:gd name="T14" fmla="*/ 0 w 155"/>
              <a:gd name="T15" fmla="*/ 23 h 160"/>
              <a:gd name="T16" fmla="*/ 11 w 155"/>
              <a:gd name="T17" fmla="*/ 56 h 160"/>
              <a:gd name="T18" fmla="*/ 15 w 155"/>
              <a:gd name="T19" fmla="*/ 60 h 160"/>
              <a:gd name="T20" fmla="*/ 23 w 155"/>
              <a:gd name="T21" fmla="*/ 112 h 160"/>
              <a:gd name="T22" fmla="*/ 11 w 155"/>
              <a:gd name="T23" fmla="*/ 45 h 160"/>
              <a:gd name="T24" fmla="*/ 10 w 155"/>
              <a:gd name="T25" fmla="*/ 51 h 160"/>
              <a:gd name="T26" fmla="*/ 15 w 155"/>
              <a:gd name="T27" fmla="*/ 12 h 160"/>
              <a:gd name="T28" fmla="*/ 22 w 155"/>
              <a:gd name="T29" fmla="*/ 13 h 160"/>
              <a:gd name="T30" fmla="*/ 21 w 155"/>
              <a:gd name="T31" fmla="*/ 8 h 160"/>
              <a:gd name="T32" fmla="*/ 21 w 155"/>
              <a:gd name="T33" fmla="*/ 94 h 160"/>
              <a:gd name="T34" fmla="*/ 25 w 155"/>
              <a:gd name="T35" fmla="*/ 98 h 160"/>
              <a:gd name="T36" fmla="*/ 13 w 155"/>
              <a:gd name="T37" fmla="*/ 74 h 160"/>
              <a:gd name="T38" fmla="*/ 21 w 155"/>
              <a:gd name="T39" fmla="*/ 83 h 160"/>
              <a:gd name="T40" fmla="*/ 20 w 155"/>
              <a:gd name="T41" fmla="*/ 89 h 160"/>
              <a:gd name="T42" fmla="*/ 145 w 155"/>
              <a:gd name="T43" fmla="*/ 51 h 160"/>
              <a:gd name="T44" fmla="*/ 150 w 155"/>
              <a:gd name="T45" fmla="*/ 31 h 160"/>
              <a:gd name="T46" fmla="*/ 151 w 155"/>
              <a:gd name="T47" fmla="*/ 37 h 160"/>
              <a:gd name="T48" fmla="*/ 149 w 155"/>
              <a:gd name="T49" fmla="*/ 21 h 160"/>
              <a:gd name="T50" fmla="*/ 154 w 155"/>
              <a:gd name="T51" fmla="*/ 23 h 160"/>
              <a:gd name="T52" fmla="*/ 132 w 155"/>
              <a:gd name="T53" fmla="*/ 13 h 160"/>
              <a:gd name="T54" fmla="*/ 129 w 155"/>
              <a:gd name="T55" fmla="*/ 12 h 160"/>
              <a:gd name="T56" fmla="*/ 146 w 155"/>
              <a:gd name="T57" fmla="*/ 11 h 160"/>
              <a:gd name="T58" fmla="*/ 140 w 155"/>
              <a:gd name="T59" fmla="*/ 58 h 160"/>
              <a:gd name="T60" fmla="*/ 145 w 155"/>
              <a:gd name="T61" fmla="*/ 59 h 160"/>
              <a:gd name="T62" fmla="*/ 123 w 155"/>
              <a:gd name="T63" fmla="*/ 122 h 160"/>
              <a:gd name="T64" fmla="*/ 123 w 155"/>
              <a:gd name="T65" fmla="*/ 109 h 160"/>
              <a:gd name="T66" fmla="*/ 123 w 155"/>
              <a:gd name="T67" fmla="*/ 86 h 160"/>
              <a:gd name="T68" fmla="*/ 123 w 155"/>
              <a:gd name="T69" fmla="*/ 73 h 160"/>
              <a:gd name="T70" fmla="*/ 123 w 155"/>
              <a:gd name="T71" fmla="*/ 57 h 160"/>
              <a:gd name="T72" fmla="*/ 123 w 155"/>
              <a:gd name="T73" fmla="*/ 44 h 160"/>
              <a:gd name="T74" fmla="*/ 123 w 155"/>
              <a:gd name="T75" fmla="*/ 21 h 160"/>
              <a:gd name="T76" fmla="*/ 111 w 155"/>
              <a:gd name="T77" fmla="*/ 0 h 160"/>
              <a:gd name="T78" fmla="*/ 28 w 155"/>
              <a:gd name="T79" fmla="*/ 119 h 160"/>
              <a:gd name="T80" fmla="*/ 32 w 155"/>
              <a:gd name="T81" fmla="*/ 131 h 160"/>
              <a:gd name="T82" fmla="*/ 32 w 155"/>
              <a:gd name="T83" fmla="*/ 148 h 160"/>
              <a:gd name="T84" fmla="*/ 124 w 155"/>
              <a:gd name="T85" fmla="*/ 137 h 160"/>
              <a:gd name="T86" fmla="*/ 123 w 155"/>
              <a:gd name="T87" fmla="*/ 125 h 160"/>
              <a:gd name="T88" fmla="*/ 117 w 155"/>
              <a:gd name="T89" fmla="*/ 148 h 160"/>
              <a:gd name="T90" fmla="*/ 117 w 155"/>
              <a:gd name="T91" fmla="*/ 128 h 160"/>
              <a:gd name="T92" fmla="*/ 117 w 155"/>
              <a:gd name="T93" fmla="*/ 21 h 160"/>
              <a:gd name="T94" fmla="*/ 44 w 155"/>
              <a:gd name="T95" fmla="*/ 5 h 160"/>
              <a:gd name="T96" fmla="*/ 130 w 155"/>
              <a:gd name="T97" fmla="*/ 96 h 160"/>
              <a:gd name="T98" fmla="*/ 135 w 155"/>
              <a:gd name="T99" fmla="*/ 97 h 160"/>
              <a:gd name="T100" fmla="*/ 128 w 155"/>
              <a:gd name="T101" fmla="*/ 114 h 160"/>
              <a:gd name="T102" fmla="*/ 136 w 155"/>
              <a:gd name="T103" fmla="*/ 81 h 160"/>
              <a:gd name="T104" fmla="*/ 138 w 155"/>
              <a:gd name="T105" fmla="*/ 87 h 160"/>
              <a:gd name="T106" fmla="*/ 136 w 155"/>
              <a:gd name="T107" fmla="*/ 73 h 160"/>
              <a:gd name="T108" fmla="*/ 140 w 155"/>
              <a:gd name="T109" fmla="*/ 6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5" h="160">
                <a:moveTo>
                  <a:pt x="75" y="152"/>
                </a:moveTo>
                <a:cubicBezTo>
                  <a:pt x="80" y="152"/>
                  <a:pt x="85" y="147"/>
                  <a:pt x="85" y="141"/>
                </a:cubicBezTo>
                <a:cubicBezTo>
                  <a:pt x="85" y="135"/>
                  <a:pt x="80" y="130"/>
                  <a:pt x="75" y="130"/>
                </a:cubicBezTo>
                <a:cubicBezTo>
                  <a:pt x="69" y="130"/>
                  <a:pt x="64" y="135"/>
                  <a:pt x="64" y="141"/>
                </a:cubicBezTo>
                <a:cubicBezTo>
                  <a:pt x="64" y="147"/>
                  <a:pt x="69" y="152"/>
                  <a:pt x="75" y="152"/>
                </a:cubicBezTo>
                <a:close/>
                <a:moveTo>
                  <a:pt x="75" y="136"/>
                </a:moveTo>
                <a:cubicBezTo>
                  <a:pt x="77" y="136"/>
                  <a:pt x="80" y="138"/>
                  <a:pt x="80" y="141"/>
                </a:cubicBezTo>
                <a:cubicBezTo>
                  <a:pt x="80" y="144"/>
                  <a:pt x="77" y="146"/>
                  <a:pt x="75" y="146"/>
                </a:cubicBezTo>
                <a:cubicBezTo>
                  <a:pt x="72" y="146"/>
                  <a:pt x="69" y="144"/>
                  <a:pt x="69" y="141"/>
                </a:cubicBezTo>
                <a:cubicBezTo>
                  <a:pt x="69" y="138"/>
                  <a:pt x="72" y="136"/>
                  <a:pt x="75" y="136"/>
                </a:cubicBezTo>
                <a:close/>
                <a:moveTo>
                  <a:pt x="77" y="8"/>
                </a:moveTo>
                <a:cubicBezTo>
                  <a:pt x="66" y="8"/>
                  <a:pt x="66" y="8"/>
                  <a:pt x="66" y="8"/>
                </a:cubicBezTo>
                <a:cubicBezTo>
                  <a:pt x="65" y="8"/>
                  <a:pt x="64" y="9"/>
                  <a:pt x="64" y="10"/>
                </a:cubicBezTo>
                <a:cubicBezTo>
                  <a:pt x="64" y="12"/>
                  <a:pt x="65" y="13"/>
                  <a:pt x="66" y="13"/>
                </a:cubicBezTo>
                <a:cubicBezTo>
                  <a:pt x="77" y="13"/>
                  <a:pt x="77" y="13"/>
                  <a:pt x="77" y="13"/>
                </a:cubicBezTo>
                <a:cubicBezTo>
                  <a:pt x="79" y="13"/>
                  <a:pt x="80" y="12"/>
                  <a:pt x="80" y="10"/>
                </a:cubicBezTo>
                <a:cubicBezTo>
                  <a:pt x="80" y="9"/>
                  <a:pt x="79" y="8"/>
                  <a:pt x="77" y="8"/>
                </a:cubicBezTo>
                <a:close/>
                <a:moveTo>
                  <a:pt x="88" y="8"/>
                </a:moveTo>
                <a:cubicBezTo>
                  <a:pt x="85" y="8"/>
                  <a:pt x="85" y="8"/>
                  <a:pt x="85" y="8"/>
                </a:cubicBezTo>
                <a:cubicBezTo>
                  <a:pt x="84" y="8"/>
                  <a:pt x="83" y="9"/>
                  <a:pt x="83" y="10"/>
                </a:cubicBezTo>
                <a:cubicBezTo>
                  <a:pt x="83" y="12"/>
                  <a:pt x="84" y="13"/>
                  <a:pt x="85" y="13"/>
                </a:cubicBezTo>
                <a:cubicBezTo>
                  <a:pt x="88" y="13"/>
                  <a:pt x="88" y="13"/>
                  <a:pt x="88" y="13"/>
                </a:cubicBezTo>
                <a:cubicBezTo>
                  <a:pt x="89" y="13"/>
                  <a:pt x="91" y="12"/>
                  <a:pt x="91" y="10"/>
                </a:cubicBezTo>
                <a:cubicBezTo>
                  <a:pt x="91" y="9"/>
                  <a:pt x="89" y="8"/>
                  <a:pt x="88" y="8"/>
                </a:cubicBezTo>
                <a:close/>
                <a:moveTo>
                  <a:pt x="8" y="35"/>
                </a:moveTo>
                <a:cubicBezTo>
                  <a:pt x="8" y="33"/>
                  <a:pt x="8" y="33"/>
                  <a:pt x="8" y="33"/>
                </a:cubicBezTo>
                <a:cubicBezTo>
                  <a:pt x="7" y="31"/>
                  <a:pt x="6" y="30"/>
                  <a:pt x="4" y="31"/>
                </a:cubicBezTo>
                <a:cubicBezTo>
                  <a:pt x="3" y="31"/>
                  <a:pt x="2" y="33"/>
                  <a:pt x="3" y="34"/>
                </a:cubicBezTo>
                <a:cubicBezTo>
                  <a:pt x="3" y="37"/>
                  <a:pt x="3" y="37"/>
                  <a:pt x="3" y="37"/>
                </a:cubicBezTo>
                <a:cubicBezTo>
                  <a:pt x="4" y="38"/>
                  <a:pt x="5" y="39"/>
                  <a:pt x="6" y="39"/>
                </a:cubicBezTo>
                <a:cubicBezTo>
                  <a:pt x="6" y="39"/>
                  <a:pt x="6" y="38"/>
                  <a:pt x="6" y="38"/>
                </a:cubicBezTo>
                <a:cubicBezTo>
                  <a:pt x="8" y="38"/>
                  <a:pt x="9" y="37"/>
                  <a:pt x="8" y="35"/>
                </a:cubicBezTo>
                <a:close/>
                <a:moveTo>
                  <a:pt x="3" y="26"/>
                </a:moveTo>
                <a:cubicBezTo>
                  <a:pt x="4" y="26"/>
                  <a:pt x="5" y="24"/>
                  <a:pt x="5" y="23"/>
                </a:cubicBezTo>
                <a:cubicBezTo>
                  <a:pt x="5" y="23"/>
                  <a:pt x="5" y="23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6" y="20"/>
                  <a:pt x="5" y="18"/>
                  <a:pt x="3" y="18"/>
                </a:cubicBezTo>
                <a:cubicBezTo>
                  <a:pt x="2" y="18"/>
                  <a:pt x="0" y="19"/>
                  <a:pt x="0" y="20"/>
                </a:cubicBezTo>
                <a:cubicBezTo>
                  <a:pt x="0" y="21"/>
                  <a:pt x="0" y="22"/>
                  <a:pt x="0" y="22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5"/>
                  <a:pt x="1" y="26"/>
                  <a:pt x="3" y="26"/>
                </a:cubicBezTo>
                <a:cubicBezTo>
                  <a:pt x="3" y="26"/>
                  <a:pt x="3" y="26"/>
                  <a:pt x="3" y="26"/>
                </a:cubicBezTo>
                <a:close/>
                <a:moveTo>
                  <a:pt x="15" y="60"/>
                </a:moveTo>
                <a:cubicBezTo>
                  <a:pt x="14" y="58"/>
                  <a:pt x="14" y="58"/>
                  <a:pt x="14" y="58"/>
                </a:cubicBezTo>
                <a:cubicBezTo>
                  <a:pt x="14" y="56"/>
                  <a:pt x="13" y="56"/>
                  <a:pt x="11" y="56"/>
                </a:cubicBezTo>
                <a:cubicBezTo>
                  <a:pt x="10" y="56"/>
                  <a:pt x="9" y="58"/>
                  <a:pt x="9" y="59"/>
                </a:cubicBezTo>
                <a:cubicBezTo>
                  <a:pt x="10" y="62"/>
                  <a:pt x="10" y="62"/>
                  <a:pt x="10" y="62"/>
                </a:cubicBezTo>
                <a:cubicBezTo>
                  <a:pt x="10" y="63"/>
                  <a:pt x="11" y="64"/>
                  <a:pt x="13" y="64"/>
                </a:cubicBezTo>
                <a:cubicBezTo>
                  <a:pt x="13" y="64"/>
                  <a:pt x="13" y="64"/>
                  <a:pt x="13" y="64"/>
                </a:cubicBezTo>
                <a:cubicBezTo>
                  <a:pt x="15" y="63"/>
                  <a:pt x="16" y="62"/>
                  <a:pt x="15" y="60"/>
                </a:cubicBezTo>
                <a:close/>
                <a:moveTo>
                  <a:pt x="29" y="111"/>
                </a:moveTo>
                <a:cubicBezTo>
                  <a:pt x="28" y="108"/>
                  <a:pt x="28" y="108"/>
                  <a:pt x="28" y="108"/>
                </a:cubicBezTo>
                <a:cubicBezTo>
                  <a:pt x="28" y="107"/>
                  <a:pt x="26" y="106"/>
                  <a:pt x="25" y="106"/>
                </a:cubicBezTo>
                <a:cubicBezTo>
                  <a:pt x="23" y="107"/>
                  <a:pt x="22" y="108"/>
                  <a:pt x="23" y="110"/>
                </a:cubicBezTo>
                <a:cubicBezTo>
                  <a:pt x="23" y="112"/>
                  <a:pt x="23" y="112"/>
                  <a:pt x="23" y="112"/>
                </a:cubicBezTo>
                <a:cubicBezTo>
                  <a:pt x="24" y="113"/>
                  <a:pt x="25" y="114"/>
                  <a:pt x="26" y="114"/>
                </a:cubicBezTo>
                <a:cubicBezTo>
                  <a:pt x="26" y="114"/>
                  <a:pt x="27" y="114"/>
                  <a:pt x="27" y="114"/>
                </a:cubicBezTo>
                <a:cubicBezTo>
                  <a:pt x="28" y="114"/>
                  <a:pt x="29" y="112"/>
                  <a:pt x="29" y="111"/>
                </a:cubicBezTo>
                <a:close/>
                <a:moveTo>
                  <a:pt x="12" y="48"/>
                </a:moveTo>
                <a:cubicBezTo>
                  <a:pt x="11" y="45"/>
                  <a:pt x="11" y="45"/>
                  <a:pt x="11" y="45"/>
                </a:cubicBezTo>
                <a:cubicBezTo>
                  <a:pt x="11" y="44"/>
                  <a:pt x="9" y="43"/>
                  <a:pt x="8" y="43"/>
                </a:cubicBezTo>
                <a:cubicBezTo>
                  <a:pt x="6" y="44"/>
                  <a:pt x="6" y="45"/>
                  <a:pt x="6" y="47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50"/>
                  <a:pt x="8" y="51"/>
                  <a:pt x="9" y="51"/>
                </a:cubicBezTo>
                <a:cubicBezTo>
                  <a:pt x="9" y="51"/>
                  <a:pt x="10" y="51"/>
                  <a:pt x="10" y="51"/>
                </a:cubicBezTo>
                <a:cubicBezTo>
                  <a:pt x="11" y="51"/>
                  <a:pt x="12" y="49"/>
                  <a:pt x="12" y="48"/>
                </a:cubicBezTo>
                <a:close/>
                <a:moveTo>
                  <a:pt x="9" y="16"/>
                </a:moveTo>
                <a:cubicBezTo>
                  <a:pt x="10" y="16"/>
                  <a:pt x="10" y="16"/>
                  <a:pt x="10" y="16"/>
                </a:cubicBezTo>
                <a:cubicBezTo>
                  <a:pt x="13" y="15"/>
                  <a:pt x="13" y="15"/>
                  <a:pt x="13" y="15"/>
                </a:cubicBezTo>
                <a:cubicBezTo>
                  <a:pt x="14" y="15"/>
                  <a:pt x="15" y="14"/>
                  <a:pt x="15" y="12"/>
                </a:cubicBezTo>
                <a:cubicBezTo>
                  <a:pt x="14" y="11"/>
                  <a:pt x="13" y="10"/>
                  <a:pt x="11" y="10"/>
                </a:cubicBezTo>
                <a:cubicBezTo>
                  <a:pt x="9" y="11"/>
                  <a:pt x="9" y="11"/>
                  <a:pt x="9" y="11"/>
                </a:cubicBezTo>
                <a:cubicBezTo>
                  <a:pt x="7" y="11"/>
                  <a:pt x="7" y="13"/>
                  <a:pt x="7" y="14"/>
                </a:cubicBezTo>
                <a:cubicBezTo>
                  <a:pt x="7" y="15"/>
                  <a:pt x="8" y="16"/>
                  <a:pt x="9" y="16"/>
                </a:cubicBezTo>
                <a:close/>
                <a:moveTo>
                  <a:pt x="22" y="13"/>
                </a:moveTo>
                <a:cubicBezTo>
                  <a:pt x="22" y="13"/>
                  <a:pt x="23" y="13"/>
                  <a:pt x="23" y="13"/>
                </a:cubicBezTo>
                <a:cubicBezTo>
                  <a:pt x="25" y="12"/>
                  <a:pt x="25" y="12"/>
                  <a:pt x="25" y="12"/>
                </a:cubicBezTo>
                <a:cubicBezTo>
                  <a:pt x="27" y="12"/>
                  <a:pt x="28" y="10"/>
                  <a:pt x="27" y="9"/>
                </a:cubicBezTo>
                <a:cubicBezTo>
                  <a:pt x="27" y="7"/>
                  <a:pt x="25" y="6"/>
                  <a:pt x="24" y="7"/>
                </a:cubicBezTo>
                <a:cubicBezTo>
                  <a:pt x="21" y="8"/>
                  <a:pt x="21" y="8"/>
                  <a:pt x="21" y="8"/>
                </a:cubicBezTo>
                <a:cubicBezTo>
                  <a:pt x="20" y="8"/>
                  <a:pt x="19" y="9"/>
                  <a:pt x="20" y="11"/>
                </a:cubicBezTo>
                <a:cubicBezTo>
                  <a:pt x="20" y="12"/>
                  <a:pt x="21" y="13"/>
                  <a:pt x="22" y="13"/>
                </a:cubicBezTo>
                <a:close/>
                <a:moveTo>
                  <a:pt x="25" y="98"/>
                </a:moveTo>
                <a:cubicBezTo>
                  <a:pt x="25" y="96"/>
                  <a:pt x="25" y="96"/>
                  <a:pt x="25" y="96"/>
                </a:cubicBezTo>
                <a:cubicBezTo>
                  <a:pt x="24" y="94"/>
                  <a:pt x="23" y="93"/>
                  <a:pt x="21" y="94"/>
                </a:cubicBezTo>
                <a:cubicBezTo>
                  <a:pt x="20" y="94"/>
                  <a:pt x="19" y="96"/>
                  <a:pt x="19" y="97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20" y="101"/>
                  <a:pt x="21" y="101"/>
                  <a:pt x="23" y="101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5" y="101"/>
                  <a:pt x="26" y="100"/>
                  <a:pt x="25" y="98"/>
                </a:cubicBezTo>
                <a:close/>
                <a:moveTo>
                  <a:pt x="18" y="73"/>
                </a:moveTo>
                <a:cubicBezTo>
                  <a:pt x="18" y="70"/>
                  <a:pt x="18" y="70"/>
                  <a:pt x="18" y="70"/>
                </a:cubicBezTo>
                <a:cubicBezTo>
                  <a:pt x="17" y="69"/>
                  <a:pt x="16" y="68"/>
                  <a:pt x="15" y="69"/>
                </a:cubicBezTo>
                <a:cubicBezTo>
                  <a:pt x="13" y="69"/>
                  <a:pt x="12" y="70"/>
                  <a:pt x="13" y="72"/>
                </a:cubicBezTo>
                <a:cubicBezTo>
                  <a:pt x="13" y="74"/>
                  <a:pt x="13" y="74"/>
                  <a:pt x="13" y="74"/>
                </a:cubicBezTo>
                <a:cubicBezTo>
                  <a:pt x="14" y="76"/>
                  <a:pt x="15" y="76"/>
                  <a:pt x="16" y="76"/>
                </a:cubicBezTo>
                <a:cubicBezTo>
                  <a:pt x="16" y="76"/>
                  <a:pt x="16" y="76"/>
                  <a:pt x="17" y="76"/>
                </a:cubicBezTo>
                <a:cubicBezTo>
                  <a:pt x="18" y="76"/>
                  <a:pt x="19" y="74"/>
                  <a:pt x="18" y="73"/>
                </a:cubicBezTo>
                <a:close/>
                <a:moveTo>
                  <a:pt x="22" y="86"/>
                </a:moveTo>
                <a:cubicBezTo>
                  <a:pt x="21" y="83"/>
                  <a:pt x="21" y="83"/>
                  <a:pt x="21" y="83"/>
                </a:cubicBezTo>
                <a:cubicBezTo>
                  <a:pt x="21" y="82"/>
                  <a:pt x="19" y="81"/>
                  <a:pt x="18" y="81"/>
                </a:cubicBezTo>
                <a:cubicBezTo>
                  <a:pt x="17" y="82"/>
                  <a:pt x="16" y="83"/>
                  <a:pt x="16" y="84"/>
                </a:cubicBezTo>
                <a:cubicBezTo>
                  <a:pt x="17" y="87"/>
                  <a:pt x="17" y="87"/>
                  <a:pt x="17" y="87"/>
                </a:cubicBezTo>
                <a:cubicBezTo>
                  <a:pt x="17" y="88"/>
                  <a:pt x="18" y="89"/>
                  <a:pt x="19" y="89"/>
                </a:cubicBezTo>
                <a:cubicBezTo>
                  <a:pt x="20" y="89"/>
                  <a:pt x="20" y="89"/>
                  <a:pt x="20" y="89"/>
                </a:cubicBezTo>
                <a:cubicBezTo>
                  <a:pt x="21" y="88"/>
                  <a:pt x="22" y="87"/>
                  <a:pt x="22" y="86"/>
                </a:cubicBezTo>
                <a:close/>
                <a:moveTo>
                  <a:pt x="147" y="43"/>
                </a:moveTo>
                <a:cubicBezTo>
                  <a:pt x="145" y="43"/>
                  <a:pt x="144" y="44"/>
                  <a:pt x="143" y="45"/>
                </a:cubicBezTo>
                <a:cubicBezTo>
                  <a:pt x="143" y="48"/>
                  <a:pt x="143" y="48"/>
                  <a:pt x="143" y="48"/>
                </a:cubicBezTo>
                <a:cubicBezTo>
                  <a:pt x="142" y="49"/>
                  <a:pt x="143" y="51"/>
                  <a:pt x="145" y="51"/>
                </a:cubicBezTo>
                <a:cubicBezTo>
                  <a:pt x="145" y="51"/>
                  <a:pt x="145" y="51"/>
                  <a:pt x="145" y="51"/>
                </a:cubicBezTo>
                <a:cubicBezTo>
                  <a:pt x="146" y="51"/>
                  <a:pt x="147" y="50"/>
                  <a:pt x="148" y="49"/>
                </a:cubicBezTo>
                <a:cubicBezTo>
                  <a:pt x="148" y="47"/>
                  <a:pt x="148" y="47"/>
                  <a:pt x="148" y="47"/>
                </a:cubicBezTo>
                <a:cubicBezTo>
                  <a:pt x="149" y="45"/>
                  <a:pt x="148" y="44"/>
                  <a:pt x="147" y="43"/>
                </a:cubicBezTo>
                <a:close/>
                <a:moveTo>
                  <a:pt x="150" y="31"/>
                </a:moveTo>
                <a:cubicBezTo>
                  <a:pt x="148" y="30"/>
                  <a:pt x="147" y="31"/>
                  <a:pt x="147" y="33"/>
                </a:cubicBezTo>
                <a:cubicBezTo>
                  <a:pt x="146" y="35"/>
                  <a:pt x="146" y="35"/>
                  <a:pt x="146" y="35"/>
                </a:cubicBezTo>
                <a:cubicBezTo>
                  <a:pt x="146" y="37"/>
                  <a:pt x="146" y="38"/>
                  <a:pt x="148" y="38"/>
                </a:cubicBezTo>
                <a:cubicBezTo>
                  <a:pt x="148" y="38"/>
                  <a:pt x="148" y="39"/>
                  <a:pt x="149" y="39"/>
                </a:cubicBezTo>
                <a:cubicBezTo>
                  <a:pt x="150" y="39"/>
                  <a:pt x="151" y="38"/>
                  <a:pt x="151" y="37"/>
                </a:cubicBezTo>
                <a:cubicBezTo>
                  <a:pt x="152" y="34"/>
                  <a:pt x="152" y="34"/>
                  <a:pt x="152" y="34"/>
                </a:cubicBezTo>
                <a:cubicBezTo>
                  <a:pt x="152" y="33"/>
                  <a:pt x="151" y="31"/>
                  <a:pt x="150" y="31"/>
                </a:cubicBezTo>
                <a:close/>
                <a:moveTo>
                  <a:pt x="154" y="20"/>
                </a:moveTo>
                <a:cubicBezTo>
                  <a:pt x="154" y="19"/>
                  <a:pt x="153" y="18"/>
                  <a:pt x="151" y="18"/>
                </a:cubicBezTo>
                <a:cubicBezTo>
                  <a:pt x="150" y="18"/>
                  <a:pt x="149" y="20"/>
                  <a:pt x="149" y="21"/>
                </a:cubicBezTo>
                <a:cubicBezTo>
                  <a:pt x="149" y="22"/>
                  <a:pt x="149" y="22"/>
                  <a:pt x="149" y="22"/>
                </a:cubicBezTo>
                <a:cubicBezTo>
                  <a:pt x="149" y="23"/>
                  <a:pt x="149" y="23"/>
                  <a:pt x="149" y="23"/>
                </a:cubicBezTo>
                <a:cubicBezTo>
                  <a:pt x="149" y="24"/>
                  <a:pt x="150" y="26"/>
                  <a:pt x="152" y="26"/>
                </a:cubicBezTo>
                <a:cubicBezTo>
                  <a:pt x="152" y="26"/>
                  <a:pt x="152" y="26"/>
                  <a:pt x="152" y="26"/>
                </a:cubicBezTo>
                <a:cubicBezTo>
                  <a:pt x="153" y="26"/>
                  <a:pt x="154" y="25"/>
                  <a:pt x="154" y="23"/>
                </a:cubicBezTo>
                <a:cubicBezTo>
                  <a:pt x="155" y="23"/>
                  <a:pt x="155" y="23"/>
                  <a:pt x="155" y="22"/>
                </a:cubicBezTo>
                <a:cubicBezTo>
                  <a:pt x="155" y="22"/>
                  <a:pt x="154" y="21"/>
                  <a:pt x="154" y="20"/>
                </a:cubicBezTo>
                <a:close/>
                <a:moveTo>
                  <a:pt x="129" y="12"/>
                </a:moveTo>
                <a:cubicBezTo>
                  <a:pt x="132" y="13"/>
                  <a:pt x="132" y="13"/>
                  <a:pt x="132" y="13"/>
                </a:cubicBezTo>
                <a:cubicBezTo>
                  <a:pt x="132" y="13"/>
                  <a:pt x="132" y="13"/>
                  <a:pt x="132" y="13"/>
                </a:cubicBezTo>
                <a:cubicBezTo>
                  <a:pt x="133" y="13"/>
                  <a:pt x="135" y="12"/>
                  <a:pt x="135" y="11"/>
                </a:cubicBezTo>
                <a:cubicBezTo>
                  <a:pt x="135" y="9"/>
                  <a:pt x="134" y="8"/>
                  <a:pt x="133" y="8"/>
                </a:cubicBezTo>
                <a:cubicBezTo>
                  <a:pt x="130" y="7"/>
                  <a:pt x="130" y="7"/>
                  <a:pt x="130" y="7"/>
                </a:cubicBezTo>
                <a:cubicBezTo>
                  <a:pt x="129" y="6"/>
                  <a:pt x="128" y="7"/>
                  <a:pt x="127" y="9"/>
                </a:cubicBezTo>
                <a:cubicBezTo>
                  <a:pt x="127" y="10"/>
                  <a:pt x="128" y="12"/>
                  <a:pt x="129" y="12"/>
                </a:cubicBezTo>
                <a:close/>
                <a:moveTo>
                  <a:pt x="142" y="15"/>
                </a:moveTo>
                <a:cubicBezTo>
                  <a:pt x="144" y="16"/>
                  <a:pt x="144" y="16"/>
                  <a:pt x="144" y="16"/>
                </a:cubicBezTo>
                <a:cubicBezTo>
                  <a:pt x="144" y="16"/>
                  <a:pt x="145" y="16"/>
                  <a:pt x="145" y="16"/>
                </a:cubicBezTo>
                <a:cubicBezTo>
                  <a:pt x="146" y="16"/>
                  <a:pt x="147" y="15"/>
                  <a:pt x="147" y="14"/>
                </a:cubicBezTo>
                <a:cubicBezTo>
                  <a:pt x="148" y="13"/>
                  <a:pt x="147" y="11"/>
                  <a:pt x="146" y="11"/>
                </a:cubicBezTo>
                <a:cubicBezTo>
                  <a:pt x="143" y="10"/>
                  <a:pt x="143" y="10"/>
                  <a:pt x="143" y="10"/>
                </a:cubicBezTo>
                <a:cubicBezTo>
                  <a:pt x="142" y="10"/>
                  <a:pt x="140" y="11"/>
                  <a:pt x="140" y="12"/>
                </a:cubicBezTo>
                <a:cubicBezTo>
                  <a:pt x="139" y="14"/>
                  <a:pt x="140" y="15"/>
                  <a:pt x="142" y="15"/>
                </a:cubicBezTo>
                <a:close/>
                <a:moveTo>
                  <a:pt x="143" y="56"/>
                </a:moveTo>
                <a:cubicBezTo>
                  <a:pt x="142" y="56"/>
                  <a:pt x="140" y="56"/>
                  <a:pt x="140" y="58"/>
                </a:cubicBezTo>
                <a:cubicBezTo>
                  <a:pt x="139" y="60"/>
                  <a:pt x="139" y="60"/>
                  <a:pt x="139" y="60"/>
                </a:cubicBezTo>
                <a:cubicBezTo>
                  <a:pt x="139" y="62"/>
                  <a:pt x="140" y="63"/>
                  <a:pt x="141" y="64"/>
                </a:cubicBezTo>
                <a:cubicBezTo>
                  <a:pt x="141" y="64"/>
                  <a:pt x="142" y="64"/>
                  <a:pt x="142" y="64"/>
                </a:cubicBezTo>
                <a:cubicBezTo>
                  <a:pt x="143" y="64"/>
                  <a:pt x="144" y="63"/>
                  <a:pt x="144" y="62"/>
                </a:cubicBezTo>
                <a:cubicBezTo>
                  <a:pt x="145" y="59"/>
                  <a:pt x="145" y="59"/>
                  <a:pt x="145" y="59"/>
                </a:cubicBezTo>
                <a:cubicBezTo>
                  <a:pt x="145" y="58"/>
                  <a:pt x="145" y="56"/>
                  <a:pt x="143" y="56"/>
                </a:cubicBezTo>
                <a:close/>
                <a:moveTo>
                  <a:pt x="126" y="119"/>
                </a:moveTo>
                <a:cubicBezTo>
                  <a:pt x="125" y="119"/>
                  <a:pt x="123" y="119"/>
                  <a:pt x="123" y="121"/>
                </a:cubicBezTo>
                <a:cubicBezTo>
                  <a:pt x="123" y="123"/>
                  <a:pt x="123" y="123"/>
                  <a:pt x="123" y="123"/>
                </a:cubicBezTo>
                <a:cubicBezTo>
                  <a:pt x="123" y="122"/>
                  <a:pt x="123" y="122"/>
                  <a:pt x="123" y="122"/>
                </a:cubicBezTo>
                <a:cubicBezTo>
                  <a:pt x="123" y="122"/>
                  <a:pt x="123" y="122"/>
                  <a:pt x="123" y="122"/>
                </a:cubicBezTo>
                <a:cubicBezTo>
                  <a:pt x="123" y="112"/>
                  <a:pt x="123" y="112"/>
                  <a:pt x="123" y="112"/>
                </a:cubicBezTo>
                <a:cubicBezTo>
                  <a:pt x="123" y="112"/>
                  <a:pt x="123" y="112"/>
                  <a:pt x="123" y="112"/>
                </a:cubicBezTo>
                <a:cubicBezTo>
                  <a:pt x="123" y="109"/>
                  <a:pt x="123" y="109"/>
                  <a:pt x="123" y="109"/>
                </a:cubicBezTo>
                <a:cubicBezTo>
                  <a:pt x="123" y="109"/>
                  <a:pt x="123" y="109"/>
                  <a:pt x="123" y="109"/>
                </a:cubicBezTo>
                <a:cubicBezTo>
                  <a:pt x="123" y="99"/>
                  <a:pt x="123" y="99"/>
                  <a:pt x="123" y="99"/>
                </a:cubicBezTo>
                <a:cubicBezTo>
                  <a:pt x="123" y="99"/>
                  <a:pt x="123" y="99"/>
                  <a:pt x="123" y="99"/>
                </a:cubicBezTo>
                <a:cubicBezTo>
                  <a:pt x="123" y="96"/>
                  <a:pt x="123" y="96"/>
                  <a:pt x="123" y="96"/>
                </a:cubicBezTo>
                <a:cubicBezTo>
                  <a:pt x="123" y="96"/>
                  <a:pt x="123" y="96"/>
                  <a:pt x="123" y="96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23" y="83"/>
                  <a:pt x="123" y="83"/>
                  <a:pt x="123" y="83"/>
                </a:cubicBezTo>
                <a:cubicBezTo>
                  <a:pt x="123" y="83"/>
                  <a:pt x="123" y="83"/>
                  <a:pt x="123" y="83"/>
                </a:cubicBezTo>
                <a:cubicBezTo>
                  <a:pt x="123" y="73"/>
                  <a:pt x="123" y="73"/>
                  <a:pt x="123" y="73"/>
                </a:cubicBezTo>
                <a:cubicBezTo>
                  <a:pt x="123" y="73"/>
                  <a:pt x="123" y="73"/>
                  <a:pt x="123" y="73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60"/>
                  <a:pt x="123" y="60"/>
                  <a:pt x="123" y="60"/>
                </a:cubicBezTo>
                <a:cubicBezTo>
                  <a:pt x="123" y="60"/>
                  <a:pt x="123" y="60"/>
                  <a:pt x="123" y="60"/>
                </a:cubicBezTo>
                <a:cubicBezTo>
                  <a:pt x="123" y="57"/>
                  <a:pt x="123" y="57"/>
                  <a:pt x="123" y="57"/>
                </a:cubicBezTo>
                <a:cubicBezTo>
                  <a:pt x="123" y="57"/>
                  <a:pt x="123" y="57"/>
                  <a:pt x="123" y="5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3" y="44"/>
                  <a:pt x="123" y="44"/>
                  <a:pt x="123" y="44"/>
                </a:cubicBezTo>
                <a:cubicBezTo>
                  <a:pt x="123" y="44"/>
                  <a:pt x="123" y="44"/>
                  <a:pt x="123" y="44"/>
                </a:cubicBezTo>
                <a:cubicBezTo>
                  <a:pt x="123" y="34"/>
                  <a:pt x="123" y="34"/>
                  <a:pt x="123" y="34"/>
                </a:cubicBezTo>
                <a:cubicBezTo>
                  <a:pt x="123" y="34"/>
                  <a:pt x="123" y="34"/>
                  <a:pt x="123" y="34"/>
                </a:cubicBezTo>
                <a:cubicBezTo>
                  <a:pt x="123" y="31"/>
                  <a:pt x="123" y="31"/>
                  <a:pt x="123" y="31"/>
                </a:cubicBezTo>
                <a:cubicBezTo>
                  <a:pt x="123" y="31"/>
                  <a:pt x="123" y="31"/>
                  <a:pt x="123" y="31"/>
                </a:cubicBezTo>
                <a:cubicBezTo>
                  <a:pt x="123" y="21"/>
                  <a:pt x="123" y="21"/>
                  <a:pt x="123" y="21"/>
                </a:cubicBezTo>
                <a:cubicBezTo>
                  <a:pt x="123" y="21"/>
                  <a:pt x="123" y="21"/>
                  <a:pt x="123" y="21"/>
                </a:cubicBezTo>
                <a:cubicBezTo>
                  <a:pt x="123" y="18"/>
                  <a:pt x="123" y="18"/>
                  <a:pt x="123" y="18"/>
                </a:cubicBezTo>
                <a:cubicBezTo>
                  <a:pt x="123" y="18"/>
                  <a:pt x="123" y="18"/>
                  <a:pt x="123" y="18"/>
                </a:cubicBezTo>
                <a:cubicBezTo>
                  <a:pt x="123" y="11"/>
                  <a:pt x="123" y="11"/>
                  <a:pt x="123" y="11"/>
                </a:cubicBezTo>
                <a:cubicBezTo>
                  <a:pt x="123" y="5"/>
                  <a:pt x="117" y="0"/>
                  <a:pt x="111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37" y="0"/>
                  <a:pt x="32" y="5"/>
                  <a:pt x="32" y="11"/>
                </a:cubicBezTo>
                <a:cubicBezTo>
                  <a:pt x="32" y="123"/>
                  <a:pt x="32" y="123"/>
                  <a:pt x="32" y="123"/>
                </a:cubicBezTo>
                <a:cubicBezTo>
                  <a:pt x="31" y="121"/>
                  <a:pt x="31" y="121"/>
                  <a:pt x="31" y="121"/>
                </a:cubicBezTo>
                <a:cubicBezTo>
                  <a:pt x="31" y="119"/>
                  <a:pt x="29" y="119"/>
                  <a:pt x="28" y="119"/>
                </a:cubicBezTo>
                <a:cubicBezTo>
                  <a:pt x="27" y="119"/>
                  <a:pt x="26" y="121"/>
                  <a:pt x="26" y="122"/>
                </a:cubicBezTo>
                <a:cubicBezTo>
                  <a:pt x="27" y="125"/>
                  <a:pt x="27" y="125"/>
                  <a:pt x="27" y="125"/>
                </a:cubicBezTo>
                <a:cubicBezTo>
                  <a:pt x="27" y="126"/>
                  <a:pt x="29" y="127"/>
                  <a:pt x="30" y="127"/>
                </a:cubicBezTo>
                <a:cubicBezTo>
                  <a:pt x="31" y="126"/>
                  <a:pt x="32" y="126"/>
                  <a:pt x="32" y="125"/>
                </a:cubicBezTo>
                <a:cubicBezTo>
                  <a:pt x="32" y="131"/>
                  <a:pt x="32" y="131"/>
                  <a:pt x="32" y="131"/>
                </a:cubicBezTo>
                <a:cubicBezTo>
                  <a:pt x="32" y="131"/>
                  <a:pt x="32" y="131"/>
                  <a:pt x="31" y="132"/>
                </a:cubicBezTo>
                <a:cubicBezTo>
                  <a:pt x="30" y="132"/>
                  <a:pt x="29" y="133"/>
                  <a:pt x="30" y="135"/>
                </a:cubicBezTo>
                <a:cubicBezTo>
                  <a:pt x="30" y="137"/>
                  <a:pt x="30" y="137"/>
                  <a:pt x="30" y="137"/>
                </a:cubicBezTo>
                <a:cubicBezTo>
                  <a:pt x="30" y="138"/>
                  <a:pt x="31" y="139"/>
                  <a:pt x="32" y="139"/>
                </a:cubicBezTo>
                <a:cubicBezTo>
                  <a:pt x="32" y="148"/>
                  <a:pt x="32" y="148"/>
                  <a:pt x="32" y="148"/>
                </a:cubicBezTo>
                <a:cubicBezTo>
                  <a:pt x="32" y="154"/>
                  <a:pt x="37" y="160"/>
                  <a:pt x="44" y="160"/>
                </a:cubicBezTo>
                <a:cubicBezTo>
                  <a:pt x="111" y="160"/>
                  <a:pt x="111" y="160"/>
                  <a:pt x="111" y="160"/>
                </a:cubicBezTo>
                <a:cubicBezTo>
                  <a:pt x="117" y="160"/>
                  <a:pt x="123" y="154"/>
                  <a:pt x="123" y="148"/>
                </a:cubicBezTo>
                <a:cubicBezTo>
                  <a:pt x="123" y="139"/>
                  <a:pt x="123" y="139"/>
                  <a:pt x="123" y="139"/>
                </a:cubicBezTo>
                <a:cubicBezTo>
                  <a:pt x="123" y="139"/>
                  <a:pt x="124" y="138"/>
                  <a:pt x="124" y="137"/>
                </a:cubicBezTo>
                <a:cubicBezTo>
                  <a:pt x="125" y="135"/>
                  <a:pt x="125" y="135"/>
                  <a:pt x="125" y="135"/>
                </a:cubicBezTo>
                <a:cubicBezTo>
                  <a:pt x="125" y="133"/>
                  <a:pt x="124" y="132"/>
                  <a:pt x="123" y="132"/>
                </a:cubicBezTo>
                <a:cubicBezTo>
                  <a:pt x="123" y="131"/>
                  <a:pt x="123" y="131"/>
                  <a:pt x="123" y="131"/>
                </a:cubicBezTo>
                <a:cubicBezTo>
                  <a:pt x="123" y="125"/>
                  <a:pt x="123" y="125"/>
                  <a:pt x="123" y="125"/>
                </a:cubicBezTo>
                <a:cubicBezTo>
                  <a:pt x="123" y="125"/>
                  <a:pt x="123" y="125"/>
                  <a:pt x="123" y="125"/>
                </a:cubicBezTo>
                <a:cubicBezTo>
                  <a:pt x="123" y="126"/>
                  <a:pt x="123" y="126"/>
                  <a:pt x="124" y="127"/>
                </a:cubicBezTo>
                <a:cubicBezTo>
                  <a:pt x="126" y="127"/>
                  <a:pt x="127" y="126"/>
                  <a:pt x="128" y="125"/>
                </a:cubicBezTo>
                <a:cubicBezTo>
                  <a:pt x="128" y="122"/>
                  <a:pt x="128" y="122"/>
                  <a:pt x="128" y="122"/>
                </a:cubicBezTo>
                <a:cubicBezTo>
                  <a:pt x="129" y="121"/>
                  <a:pt x="128" y="119"/>
                  <a:pt x="126" y="119"/>
                </a:cubicBezTo>
                <a:close/>
                <a:moveTo>
                  <a:pt x="117" y="148"/>
                </a:moveTo>
                <a:cubicBezTo>
                  <a:pt x="117" y="151"/>
                  <a:pt x="114" y="154"/>
                  <a:pt x="111" y="154"/>
                </a:cubicBezTo>
                <a:cubicBezTo>
                  <a:pt x="44" y="154"/>
                  <a:pt x="44" y="154"/>
                  <a:pt x="44" y="154"/>
                </a:cubicBezTo>
                <a:cubicBezTo>
                  <a:pt x="40" y="154"/>
                  <a:pt x="37" y="151"/>
                  <a:pt x="37" y="148"/>
                </a:cubicBezTo>
                <a:cubicBezTo>
                  <a:pt x="37" y="128"/>
                  <a:pt x="37" y="128"/>
                  <a:pt x="37" y="128"/>
                </a:cubicBezTo>
                <a:cubicBezTo>
                  <a:pt x="117" y="128"/>
                  <a:pt x="117" y="128"/>
                  <a:pt x="117" y="128"/>
                </a:cubicBezTo>
                <a:lnTo>
                  <a:pt x="117" y="148"/>
                </a:lnTo>
                <a:close/>
                <a:moveTo>
                  <a:pt x="117" y="122"/>
                </a:moveTo>
                <a:cubicBezTo>
                  <a:pt x="37" y="122"/>
                  <a:pt x="37" y="122"/>
                  <a:pt x="37" y="122"/>
                </a:cubicBezTo>
                <a:cubicBezTo>
                  <a:pt x="37" y="21"/>
                  <a:pt x="37" y="21"/>
                  <a:pt x="37" y="21"/>
                </a:cubicBezTo>
                <a:cubicBezTo>
                  <a:pt x="117" y="21"/>
                  <a:pt x="117" y="21"/>
                  <a:pt x="117" y="21"/>
                </a:cubicBezTo>
                <a:lnTo>
                  <a:pt x="117" y="122"/>
                </a:lnTo>
                <a:close/>
                <a:moveTo>
                  <a:pt x="117" y="16"/>
                </a:moveTo>
                <a:cubicBezTo>
                  <a:pt x="37" y="16"/>
                  <a:pt x="37" y="16"/>
                  <a:pt x="37" y="16"/>
                </a:cubicBezTo>
                <a:cubicBezTo>
                  <a:pt x="37" y="11"/>
                  <a:pt x="37" y="11"/>
                  <a:pt x="37" y="11"/>
                </a:cubicBezTo>
                <a:cubicBezTo>
                  <a:pt x="37" y="8"/>
                  <a:pt x="40" y="5"/>
                  <a:pt x="44" y="5"/>
                </a:cubicBezTo>
                <a:cubicBezTo>
                  <a:pt x="111" y="5"/>
                  <a:pt x="111" y="5"/>
                  <a:pt x="111" y="5"/>
                </a:cubicBezTo>
                <a:cubicBezTo>
                  <a:pt x="114" y="5"/>
                  <a:pt x="117" y="8"/>
                  <a:pt x="117" y="11"/>
                </a:cubicBezTo>
                <a:lnTo>
                  <a:pt x="117" y="16"/>
                </a:lnTo>
                <a:close/>
                <a:moveTo>
                  <a:pt x="133" y="94"/>
                </a:moveTo>
                <a:cubicBezTo>
                  <a:pt x="132" y="93"/>
                  <a:pt x="130" y="94"/>
                  <a:pt x="130" y="96"/>
                </a:cubicBezTo>
                <a:cubicBezTo>
                  <a:pt x="129" y="98"/>
                  <a:pt x="129" y="98"/>
                  <a:pt x="129" y="98"/>
                </a:cubicBezTo>
                <a:cubicBezTo>
                  <a:pt x="129" y="100"/>
                  <a:pt x="130" y="101"/>
                  <a:pt x="131" y="101"/>
                </a:cubicBezTo>
                <a:cubicBezTo>
                  <a:pt x="131" y="101"/>
                  <a:pt x="131" y="101"/>
                  <a:pt x="132" y="101"/>
                </a:cubicBezTo>
                <a:cubicBezTo>
                  <a:pt x="133" y="101"/>
                  <a:pt x="134" y="101"/>
                  <a:pt x="134" y="100"/>
                </a:cubicBezTo>
                <a:cubicBezTo>
                  <a:pt x="135" y="97"/>
                  <a:pt x="135" y="97"/>
                  <a:pt x="135" y="97"/>
                </a:cubicBezTo>
                <a:cubicBezTo>
                  <a:pt x="135" y="96"/>
                  <a:pt x="134" y="94"/>
                  <a:pt x="133" y="94"/>
                </a:cubicBezTo>
                <a:close/>
                <a:moveTo>
                  <a:pt x="130" y="106"/>
                </a:moveTo>
                <a:cubicBezTo>
                  <a:pt x="128" y="106"/>
                  <a:pt x="127" y="107"/>
                  <a:pt x="126" y="108"/>
                </a:cubicBezTo>
                <a:cubicBezTo>
                  <a:pt x="126" y="111"/>
                  <a:pt x="126" y="111"/>
                  <a:pt x="126" y="111"/>
                </a:cubicBezTo>
                <a:cubicBezTo>
                  <a:pt x="125" y="112"/>
                  <a:pt x="126" y="114"/>
                  <a:pt x="128" y="114"/>
                </a:cubicBezTo>
                <a:cubicBezTo>
                  <a:pt x="128" y="114"/>
                  <a:pt x="128" y="114"/>
                  <a:pt x="128" y="114"/>
                </a:cubicBezTo>
                <a:cubicBezTo>
                  <a:pt x="129" y="114"/>
                  <a:pt x="131" y="113"/>
                  <a:pt x="131" y="112"/>
                </a:cubicBezTo>
                <a:cubicBezTo>
                  <a:pt x="132" y="110"/>
                  <a:pt x="132" y="110"/>
                  <a:pt x="132" y="110"/>
                </a:cubicBezTo>
                <a:cubicBezTo>
                  <a:pt x="132" y="108"/>
                  <a:pt x="131" y="107"/>
                  <a:pt x="130" y="106"/>
                </a:cubicBezTo>
                <a:close/>
                <a:moveTo>
                  <a:pt x="136" y="81"/>
                </a:moveTo>
                <a:cubicBezTo>
                  <a:pt x="135" y="81"/>
                  <a:pt x="134" y="82"/>
                  <a:pt x="133" y="83"/>
                </a:cubicBezTo>
                <a:cubicBezTo>
                  <a:pt x="132" y="86"/>
                  <a:pt x="132" y="86"/>
                  <a:pt x="132" y="86"/>
                </a:cubicBezTo>
                <a:cubicBezTo>
                  <a:pt x="132" y="87"/>
                  <a:pt x="133" y="88"/>
                  <a:pt x="134" y="89"/>
                </a:cubicBezTo>
                <a:cubicBezTo>
                  <a:pt x="135" y="89"/>
                  <a:pt x="135" y="89"/>
                  <a:pt x="135" y="89"/>
                </a:cubicBezTo>
                <a:cubicBezTo>
                  <a:pt x="136" y="89"/>
                  <a:pt x="137" y="88"/>
                  <a:pt x="138" y="87"/>
                </a:cubicBezTo>
                <a:cubicBezTo>
                  <a:pt x="138" y="84"/>
                  <a:pt x="138" y="84"/>
                  <a:pt x="138" y="84"/>
                </a:cubicBezTo>
                <a:cubicBezTo>
                  <a:pt x="139" y="83"/>
                  <a:pt x="138" y="82"/>
                  <a:pt x="136" y="81"/>
                </a:cubicBezTo>
                <a:close/>
                <a:moveTo>
                  <a:pt x="140" y="69"/>
                </a:moveTo>
                <a:cubicBezTo>
                  <a:pt x="138" y="68"/>
                  <a:pt x="137" y="69"/>
                  <a:pt x="137" y="70"/>
                </a:cubicBezTo>
                <a:cubicBezTo>
                  <a:pt x="136" y="73"/>
                  <a:pt x="136" y="73"/>
                  <a:pt x="136" y="73"/>
                </a:cubicBezTo>
                <a:cubicBezTo>
                  <a:pt x="135" y="74"/>
                  <a:pt x="136" y="76"/>
                  <a:pt x="138" y="76"/>
                </a:cubicBezTo>
                <a:cubicBezTo>
                  <a:pt x="138" y="76"/>
                  <a:pt x="138" y="76"/>
                  <a:pt x="138" y="76"/>
                </a:cubicBezTo>
                <a:cubicBezTo>
                  <a:pt x="140" y="76"/>
                  <a:pt x="141" y="76"/>
                  <a:pt x="141" y="74"/>
                </a:cubicBezTo>
                <a:cubicBezTo>
                  <a:pt x="142" y="72"/>
                  <a:pt x="142" y="72"/>
                  <a:pt x="142" y="72"/>
                </a:cubicBezTo>
                <a:cubicBezTo>
                  <a:pt x="142" y="70"/>
                  <a:pt x="141" y="69"/>
                  <a:pt x="140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D812F354-6953-FB6D-12F5-D6D7E8A34585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1373188"/>
            <a:ext cx="254000" cy="254000"/>
          </a:xfrm>
          <a:custGeom>
            <a:avLst/>
            <a:gdLst>
              <a:gd name="T0" fmla="*/ 133 w 160"/>
              <a:gd name="T1" fmla="*/ 58 h 160"/>
              <a:gd name="T2" fmla="*/ 133 w 160"/>
              <a:gd name="T3" fmla="*/ 64 h 160"/>
              <a:gd name="T4" fmla="*/ 125 w 160"/>
              <a:gd name="T5" fmla="*/ 72 h 160"/>
              <a:gd name="T6" fmla="*/ 96 w 160"/>
              <a:gd name="T7" fmla="*/ 24 h 160"/>
              <a:gd name="T8" fmla="*/ 48 w 160"/>
              <a:gd name="T9" fmla="*/ 18 h 160"/>
              <a:gd name="T10" fmla="*/ 112 w 160"/>
              <a:gd name="T11" fmla="*/ 32 h 160"/>
              <a:gd name="T12" fmla="*/ 48 w 160"/>
              <a:gd name="T13" fmla="*/ 37 h 160"/>
              <a:gd name="T14" fmla="*/ 112 w 160"/>
              <a:gd name="T15" fmla="*/ 32 h 160"/>
              <a:gd name="T16" fmla="*/ 114 w 160"/>
              <a:gd name="T17" fmla="*/ 117 h 160"/>
              <a:gd name="T18" fmla="*/ 45 w 160"/>
              <a:gd name="T19" fmla="*/ 117 h 160"/>
              <a:gd name="T20" fmla="*/ 112 w 160"/>
              <a:gd name="T21" fmla="*/ 133 h 160"/>
              <a:gd name="T22" fmla="*/ 48 w 160"/>
              <a:gd name="T23" fmla="*/ 128 h 160"/>
              <a:gd name="T24" fmla="*/ 136 w 160"/>
              <a:gd name="T25" fmla="*/ 45 h 160"/>
              <a:gd name="T26" fmla="*/ 24 w 160"/>
              <a:gd name="T27" fmla="*/ 45 h 160"/>
              <a:gd name="T28" fmla="*/ 16 w 160"/>
              <a:gd name="T29" fmla="*/ 136 h 160"/>
              <a:gd name="T30" fmla="*/ 24 w 160"/>
              <a:gd name="T31" fmla="*/ 160 h 160"/>
              <a:gd name="T32" fmla="*/ 144 w 160"/>
              <a:gd name="T33" fmla="*/ 144 h 160"/>
              <a:gd name="T34" fmla="*/ 160 w 160"/>
              <a:gd name="T35" fmla="*/ 45 h 160"/>
              <a:gd name="T36" fmla="*/ 130 w 160"/>
              <a:gd name="T37" fmla="*/ 5 h 160"/>
              <a:gd name="T38" fmla="*/ 29 w 160"/>
              <a:gd name="T39" fmla="*/ 5 h 160"/>
              <a:gd name="T40" fmla="*/ 21 w 160"/>
              <a:gd name="T41" fmla="*/ 120 h 160"/>
              <a:gd name="T42" fmla="*/ 16 w 160"/>
              <a:gd name="T43" fmla="*/ 130 h 160"/>
              <a:gd name="T44" fmla="*/ 24 w 160"/>
              <a:gd name="T45" fmla="*/ 98 h 160"/>
              <a:gd name="T46" fmla="*/ 29 w 160"/>
              <a:gd name="T47" fmla="*/ 154 h 160"/>
              <a:gd name="T48" fmla="*/ 130 w 160"/>
              <a:gd name="T49" fmla="*/ 154 h 160"/>
              <a:gd name="T50" fmla="*/ 144 w 160"/>
              <a:gd name="T51" fmla="*/ 120 h 160"/>
              <a:gd name="T52" fmla="*/ 138 w 160"/>
              <a:gd name="T53" fmla="*/ 138 h 160"/>
              <a:gd name="T54" fmla="*/ 154 w 160"/>
              <a:gd name="T55" fmla="*/ 98 h 160"/>
              <a:gd name="T56" fmla="*/ 5 w 160"/>
              <a:gd name="T57" fmla="*/ 93 h 160"/>
              <a:gd name="T58" fmla="*/ 154 w 160"/>
              <a:gd name="T59" fmla="*/ 50 h 160"/>
              <a:gd name="T60" fmla="*/ 13 w 160"/>
              <a:gd name="T61" fmla="*/ 61 h 160"/>
              <a:gd name="T62" fmla="*/ 26 w 160"/>
              <a:gd name="T63" fmla="*/ 61 h 160"/>
              <a:gd name="T64" fmla="*/ 24 w 160"/>
              <a:gd name="T65" fmla="*/ 69 h 160"/>
              <a:gd name="T66" fmla="*/ 16 w 160"/>
              <a:gd name="T67" fmla="*/ 74 h 160"/>
              <a:gd name="T68" fmla="*/ 24 w 160"/>
              <a:gd name="T69" fmla="*/ 69 h 160"/>
              <a:gd name="T70" fmla="*/ 13 w 160"/>
              <a:gd name="T71" fmla="*/ 82 h 160"/>
              <a:gd name="T72" fmla="*/ 26 w 160"/>
              <a:gd name="T73" fmla="*/ 82 h 160"/>
              <a:gd name="T74" fmla="*/ 42 w 160"/>
              <a:gd name="T75" fmla="*/ 64 h 160"/>
              <a:gd name="T76" fmla="*/ 34 w 160"/>
              <a:gd name="T77" fmla="*/ 58 h 160"/>
              <a:gd name="T78" fmla="*/ 34 w 160"/>
              <a:gd name="T79" fmla="*/ 74 h 160"/>
              <a:gd name="T80" fmla="*/ 42 w 160"/>
              <a:gd name="T81" fmla="*/ 69 h 160"/>
              <a:gd name="T82" fmla="*/ 34 w 160"/>
              <a:gd name="T83" fmla="*/ 74 h 160"/>
              <a:gd name="T84" fmla="*/ 45 w 160"/>
              <a:gd name="T85" fmla="*/ 82 h 160"/>
              <a:gd name="T86" fmla="*/ 32 w 160"/>
              <a:gd name="T87" fmla="*/ 82 h 160"/>
              <a:gd name="T88" fmla="*/ 61 w 160"/>
              <a:gd name="T89" fmla="*/ 64 h 160"/>
              <a:gd name="T90" fmla="*/ 53 w 160"/>
              <a:gd name="T91" fmla="*/ 58 h 160"/>
              <a:gd name="T92" fmla="*/ 53 w 160"/>
              <a:gd name="T93" fmla="*/ 74 h 160"/>
              <a:gd name="T94" fmla="*/ 61 w 160"/>
              <a:gd name="T95" fmla="*/ 69 h 160"/>
              <a:gd name="T96" fmla="*/ 53 w 160"/>
              <a:gd name="T97" fmla="*/ 74 h 160"/>
              <a:gd name="T98" fmla="*/ 64 w 160"/>
              <a:gd name="T99" fmla="*/ 82 h 160"/>
              <a:gd name="T100" fmla="*/ 50 w 160"/>
              <a:gd name="T101" fmla="*/ 8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133" y="85"/>
                </a:moveTo>
                <a:cubicBezTo>
                  <a:pt x="140" y="85"/>
                  <a:pt x="146" y="79"/>
                  <a:pt x="146" y="72"/>
                </a:cubicBezTo>
                <a:cubicBezTo>
                  <a:pt x="146" y="64"/>
                  <a:pt x="140" y="58"/>
                  <a:pt x="133" y="58"/>
                </a:cubicBezTo>
                <a:cubicBezTo>
                  <a:pt x="126" y="58"/>
                  <a:pt x="120" y="64"/>
                  <a:pt x="120" y="72"/>
                </a:cubicBezTo>
                <a:cubicBezTo>
                  <a:pt x="120" y="79"/>
                  <a:pt x="126" y="85"/>
                  <a:pt x="133" y="85"/>
                </a:cubicBezTo>
                <a:close/>
                <a:moveTo>
                  <a:pt x="133" y="64"/>
                </a:moveTo>
                <a:cubicBezTo>
                  <a:pt x="137" y="64"/>
                  <a:pt x="141" y="67"/>
                  <a:pt x="141" y="72"/>
                </a:cubicBezTo>
                <a:cubicBezTo>
                  <a:pt x="141" y="76"/>
                  <a:pt x="137" y="80"/>
                  <a:pt x="133" y="80"/>
                </a:cubicBezTo>
                <a:cubicBezTo>
                  <a:pt x="128" y="80"/>
                  <a:pt x="125" y="76"/>
                  <a:pt x="125" y="72"/>
                </a:cubicBezTo>
                <a:cubicBezTo>
                  <a:pt x="125" y="67"/>
                  <a:pt x="128" y="64"/>
                  <a:pt x="133" y="64"/>
                </a:cubicBezTo>
                <a:close/>
                <a:moveTo>
                  <a:pt x="48" y="24"/>
                </a:moveTo>
                <a:cubicBezTo>
                  <a:pt x="96" y="24"/>
                  <a:pt x="96" y="24"/>
                  <a:pt x="96" y="24"/>
                </a:cubicBezTo>
                <a:cubicBezTo>
                  <a:pt x="97" y="24"/>
                  <a:pt x="98" y="23"/>
                  <a:pt x="98" y="21"/>
                </a:cubicBezTo>
                <a:cubicBezTo>
                  <a:pt x="98" y="20"/>
                  <a:pt x="97" y="18"/>
                  <a:pt x="96" y="18"/>
                </a:cubicBezTo>
                <a:cubicBezTo>
                  <a:pt x="48" y="18"/>
                  <a:pt x="48" y="18"/>
                  <a:pt x="48" y="18"/>
                </a:cubicBezTo>
                <a:cubicBezTo>
                  <a:pt x="46" y="18"/>
                  <a:pt x="45" y="20"/>
                  <a:pt x="45" y="21"/>
                </a:cubicBezTo>
                <a:cubicBezTo>
                  <a:pt x="45" y="23"/>
                  <a:pt x="46" y="24"/>
                  <a:pt x="48" y="24"/>
                </a:cubicBezTo>
                <a:close/>
                <a:moveTo>
                  <a:pt x="112" y="32"/>
                </a:moveTo>
                <a:cubicBezTo>
                  <a:pt x="48" y="32"/>
                  <a:pt x="48" y="32"/>
                  <a:pt x="48" y="32"/>
                </a:cubicBezTo>
                <a:cubicBezTo>
                  <a:pt x="46" y="32"/>
                  <a:pt x="45" y="33"/>
                  <a:pt x="45" y="34"/>
                </a:cubicBezTo>
                <a:cubicBezTo>
                  <a:pt x="45" y="36"/>
                  <a:pt x="46" y="37"/>
                  <a:pt x="48" y="37"/>
                </a:cubicBezTo>
                <a:cubicBezTo>
                  <a:pt x="112" y="37"/>
                  <a:pt x="112" y="37"/>
                  <a:pt x="112" y="37"/>
                </a:cubicBezTo>
                <a:cubicBezTo>
                  <a:pt x="113" y="37"/>
                  <a:pt x="114" y="36"/>
                  <a:pt x="114" y="34"/>
                </a:cubicBezTo>
                <a:cubicBezTo>
                  <a:pt x="114" y="33"/>
                  <a:pt x="113" y="32"/>
                  <a:pt x="112" y="32"/>
                </a:cubicBezTo>
                <a:close/>
                <a:moveTo>
                  <a:pt x="48" y="120"/>
                </a:moveTo>
                <a:cubicBezTo>
                  <a:pt x="112" y="120"/>
                  <a:pt x="112" y="120"/>
                  <a:pt x="112" y="120"/>
                </a:cubicBezTo>
                <a:cubicBezTo>
                  <a:pt x="113" y="120"/>
                  <a:pt x="114" y="119"/>
                  <a:pt x="114" y="117"/>
                </a:cubicBezTo>
                <a:cubicBezTo>
                  <a:pt x="114" y="116"/>
                  <a:pt x="113" y="114"/>
                  <a:pt x="112" y="114"/>
                </a:cubicBezTo>
                <a:cubicBezTo>
                  <a:pt x="48" y="114"/>
                  <a:pt x="48" y="114"/>
                  <a:pt x="48" y="114"/>
                </a:cubicBezTo>
                <a:cubicBezTo>
                  <a:pt x="46" y="114"/>
                  <a:pt x="45" y="116"/>
                  <a:pt x="45" y="117"/>
                </a:cubicBezTo>
                <a:cubicBezTo>
                  <a:pt x="45" y="119"/>
                  <a:pt x="46" y="120"/>
                  <a:pt x="48" y="120"/>
                </a:cubicBezTo>
                <a:close/>
                <a:moveTo>
                  <a:pt x="48" y="133"/>
                </a:moveTo>
                <a:cubicBezTo>
                  <a:pt x="112" y="133"/>
                  <a:pt x="112" y="133"/>
                  <a:pt x="112" y="133"/>
                </a:cubicBezTo>
                <a:cubicBezTo>
                  <a:pt x="113" y="133"/>
                  <a:pt x="114" y="132"/>
                  <a:pt x="114" y="130"/>
                </a:cubicBezTo>
                <a:cubicBezTo>
                  <a:pt x="114" y="129"/>
                  <a:pt x="113" y="128"/>
                  <a:pt x="112" y="128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6" y="128"/>
                  <a:pt x="45" y="129"/>
                  <a:pt x="45" y="130"/>
                </a:cubicBezTo>
                <a:cubicBezTo>
                  <a:pt x="45" y="132"/>
                  <a:pt x="46" y="133"/>
                  <a:pt x="48" y="133"/>
                </a:cubicBezTo>
                <a:close/>
                <a:moveTo>
                  <a:pt x="136" y="45"/>
                </a:moveTo>
                <a:cubicBezTo>
                  <a:pt x="136" y="0"/>
                  <a:pt x="136" y="0"/>
                  <a:pt x="136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45"/>
                  <a:pt x="24" y="45"/>
                  <a:pt x="24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136"/>
                  <a:pt x="0" y="136"/>
                  <a:pt x="0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24" y="144"/>
                  <a:pt x="24" y="144"/>
                  <a:pt x="24" y="144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6" y="144"/>
                  <a:pt x="136" y="144"/>
                  <a:pt x="136" y="144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44" y="136"/>
                  <a:pt x="144" y="136"/>
                  <a:pt x="144" y="136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0" y="45"/>
                  <a:pt x="160" y="45"/>
                  <a:pt x="160" y="45"/>
                </a:cubicBezTo>
                <a:lnTo>
                  <a:pt x="136" y="45"/>
                </a:lnTo>
                <a:close/>
                <a:moveTo>
                  <a:pt x="29" y="5"/>
                </a:moveTo>
                <a:cubicBezTo>
                  <a:pt x="130" y="5"/>
                  <a:pt x="130" y="5"/>
                  <a:pt x="130" y="5"/>
                </a:cubicBezTo>
                <a:cubicBezTo>
                  <a:pt x="130" y="45"/>
                  <a:pt x="130" y="45"/>
                  <a:pt x="130" y="45"/>
                </a:cubicBezTo>
                <a:cubicBezTo>
                  <a:pt x="29" y="45"/>
                  <a:pt x="29" y="45"/>
                  <a:pt x="29" y="45"/>
                </a:cubicBezTo>
                <a:lnTo>
                  <a:pt x="29" y="5"/>
                </a:lnTo>
                <a:close/>
                <a:moveTo>
                  <a:pt x="24" y="138"/>
                </a:moveTo>
                <a:cubicBezTo>
                  <a:pt x="21" y="138"/>
                  <a:pt x="21" y="138"/>
                  <a:pt x="21" y="138"/>
                </a:cubicBezTo>
                <a:cubicBezTo>
                  <a:pt x="21" y="120"/>
                  <a:pt x="21" y="120"/>
                  <a:pt x="21" y="120"/>
                </a:cubicBezTo>
                <a:cubicBezTo>
                  <a:pt x="21" y="118"/>
                  <a:pt x="20" y="117"/>
                  <a:pt x="18" y="117"/>
                </a:cubicBezTo>
                <a:cubicBezTo>
                  <a:pt x="17" y="117"/>
                  <a:pt x="16" y="118"/>
                  <a:pt x="16" y="120"/>
                </a:cubicBezTo>
                <a:cubicBezTo>
                  <a:pt x="16" y="130"/>
                  <a:pt x="16" y="130"/>
                  <a:pt x="16" y="130"/>
                </a:cubicBezTo>
                <a:cubicBezTo>
                  <a:pt x="5" y="130"/>
                  <a:pt x="5" y="130"/>
                  <a:pt x="5" y="130"/>
                </a:cubicBezTo>
                <a:cubicBezTo>
                  <a:pt x="5" y="98"/>
                  <a:pt x="5" y="98"/>
                  <a:pt x="5" y="98"/>
                </a:cubicBezTo>
                <a:cubicBezTo>
                  <a:pt x="24" y="98"/>
                  <a:pt x="24" y="98"/>
                  <a:pt x="24" y="98"/>
                </a:cubicBezTo>
                <a:lnTo>
                  <a:pt x="24" y="138"/>
                </a:lnTo>
                <a:close/>
                <a:moveTo>
                  <a:pt x="130" y="154"/>
                </a:moveTo>
                <a:cubicBezTo>
                  <a:pt x="29" y="154"/>
                  <a:pt x="29" y="154"/>
                  <a:pt x="29" y="154"/>
                </a:cubicBezTo>
                <a:cubicBezTo>
                  <a:pt x="29" y="98"/>
                  <a:pt x="29" y="98"/>
                  <a:pt x="29" y="98"/>
                </a:cubicBezTo>
                <a:cubicBezTo>
                  <a:pt x="130" y="98"/>
                  <a:pt x="130" y="98"/>
                  <a:pt x="130" y="98"/>
                </a:cubicBezTo>
                <a:lnTo>
                  <a:pt x="130" y="154"/>
                </a:lnTo>
                <a:close/>
                <a:moveTo>
                  <a:pt x="154" y="130"/>
                </a:moveTo>
                <a:cubicBezTo>
                  <a:pt x="144" y="130"/>
                  <a:pt x="144" y="130"/>
                  <a:pt x="144" y="130"/>
                </a:cubicBezTo>
                <a:cubicBezTo>
                  <a:pt x="144" y="120"/>
                  <a:pt x="144" y="120"/>
                  <a:pt x="144" y="120"/>
                </a:cubicBezTo>
                <a:cubicBezTo>
                  <a:pt x="144" y="118"/>
                  <a:pt x="142" y="117"/>
                  <a:pt x="141" y="117"/>
                </a:cubicBezTo>
                <a:cubicBezTo>
                  <a:pt x="139" y="117"/>
                  <a:pt x="138" y="118"/>
                  <a:pt x="138" y="120"/>
                </a:cubicBezTo>
                <a:cubicBezTo>
                  <a:pt x="138" y="138"/>
                  <a:pt x="138" y="138"/>
                  <a:pt x="138" y="138"/>
                </a:cubicBezTo>
                <a:cubicBezTo>
                  <a:pt x="136" y="138"/>
                  <a:pt x="136" y="138"/>
                  <a:pt x="136" y="138"/>
                </a:cubicBezTo>
                <a:cubicBezTo>
                  <a:pt x="136" y="98"/>
                  <a:pt x="136" y="98"/>
                  <a:pt x="136" y="98"/>
                </a:cubicBezTo>
                <a:cubicBezTo>
                  <a:pt x="154" y="98"/>
                  <a:pt x="154" y="98"/>
                  <a:pt x="154" y="98"/>
                </a:cubicBezTo>
                <a:lnTo>
                  <a:pt x="154" y="130"/>
                </a:lnTo>
                <a:close/>
                <a:moveTo>
                  <a:pt x="154" y="93"/>
                </a:moveTo>
                <a:cubicBezTo>
                  <a:pt x="5" y="93"/>
                  <a:pt x="5" y="93"/>
                  <a:pt x="5" y="93"/>
                </a:cubicBezTo>
                <a:cubicBezTo>
                  <a:pt x="5" y="50"/>
                  <a:pt x="5" y="50"/>
                  <a:pt x="5" y="50"/>
                </a:cubicBezTo>
                <a:cubicBezTo>
                  <a:pt x="24" y="50"/>
                  <a:pt x="24" y="50"/>
                  <a:pt x="24" y="50"/>
                </a:cubicBezTo>
                <a:cubicBezTo>
                  <a:pt x="154" y="50"/>
                  <a:pt x="154" y="50"/>
                  <a:pt x="154" y="50"/>
                </a:cubicBezTo>
                <a:lnTo>
                  <a:pt x="154" y="93"/>
                </a:lnTo>
                <a:close/>
                <a:moveTo>
                  <a:pt x="16" y="58"/>
                </a:moveTo>
                <a:cubicBezTo>
                  <a:pt x="14" y="58"/>
                  <a:pt x="13" y="60"/>
                  <a:pt x="13" y="61"/>
                </a:cubicBezTo>
                <a:cubicBezTo>
                  <a:pt x="13" y="63"/>
                  <a:pt x="14" y="64"/>
                  <a:pt x="16" y="64"/>
                </a:cubicBezTo>
                <a:cubicBezTo>
                  <a:pt x="24" y="64"/>
                  <a:pt x="24" y="64"/>
                  <a:pt x="24" y="64"/>
                </a:cubicBezTo>
                <a:cubicBezTo>
                  <a:pt x="25" y="64"/>
                  <a:pt x="26" y="63"/>
                  <a:pt x="26" y="61"/>
                </a:cubicBezTo>
                <a:cubicBezTo>
                  <a:pt x="26" y="60"/>
                  <a:pt x="25" y="58"/>
                  <a:pt x="24" y="58"/>
                </a:cubicBezTo>
                <a:lnTo>
                  <a:pt x="16" y="58"/>
                </a:lnTo>
                <a:close/>
                <a:moveTo>
                  <a:pt x="24" y="69"/>
                </a:moveTo>
                <a:cubicBezTo>
                  <a:pt x="16" y="69"/>
                  <a:pt x="16" y="69"/>
                  <a:pt x="16" y="69"/>
                </a:cubicBezTo>
                <a:cubicBezTo>
                  <a:pt x="14" y="69"/>
                  <a:pt x="13" y="70"/>
                  <a:pt x="13" y="72"/>
                </a:cubicBezTo>
                <a:cubicBezTo>
                  <a:pt x="13" y="73"/>
                  <a:pt x="14" y="74"/>
                  <a:pt x="16" y="74"/>
                </a:cubicBezTo>
                <a:cubicBezTo>
                  <a:pt x="24" y="74"/>
                  <a:pt x="24" y="74"/>
                  <a:pt x="24" y="74"/>
                </a:cubicBezTo>
                <a:cubicBezTo>
                  <a:pt x="25" y="74"/>
                  <a:pt x="26" y="73"/>
                  <a:pt x="26" y="72"/>
                </a:cubicBezTo>
                <a:cubicBezTo>
                  <a:pt x="26" y="70"/>
                  <a:pt x="25" y="69"/>
                  <a:pt x="24" y="69"/>
                </a:cubicBezTo>
                <a:close/>
                <a:moveTo>
                  <a:pt x="24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4" y="80"/>
                  <a:pt x="13" y="81"/>
                  <a:pt x="13" y="82"/>
                </a:cubicBezTo>
                <a:cubicBezTo>
                  <a:pt x="13" y="84"/>
                  <a:pt x="14" y="85"/>
                  <a:pt x="16" y="85"/>
                </a:cubicBezTo>
                <a:cubicBezTo>
                  <a:pt x="24" y="85"/>
                  <a:pt x="24" y="85"/>
                  <a:pt x="24" y="85"/>
                </a:cubicBezTo>
                <a:cubicBezTo>
                  <a:pt x="25" y="85"/>
                  <a:pt x="26" y="84"/>
                  <a:pt x="26" y="82"/>
                </a:cubicBezTo>
                <a:cubicBezTo>
                  <a:pt x="26" y="81"/>
                  <a:pt x="25" y="80"/>
                  <a:pt x="24" y="80"/>
                </a:cubicBezTo>
                <a:close/>
                <a:moveTo>
                  <a:pt x="34" y="64"/>
                </a:moveTo>
                <a:cubicBezTo>
                  <a:pt x="42" y="64"/>
                  <a:pt x="42" y="64"/>
                  <a:pt x="42" y="64"/>
                </a:cubicBezTo>
                <a:cubicBezTo>
                  <a:pt x="44" y="64"/>
                  <a:pt x="45" y="63"/>
                  <a:pt x="45" y="61"/>
                </a:cubicBezTo>
                <a:cubicBezTo>
                  <a:pt x="45" y="60"/>
                  <a:pt x="44" y="58"/>
                  <a:pt x="42" y="58"/>
                </a:cubicBezTo>
                <a:cubicBezTo>
                  <a:pt x="34" y="58"/>
                  <a:pt x="34" y="58"/>
                  <a:pt x="34" y="58"/>
                </a:cubicBezTo>
                <a:cubicBezTo>
                  <a:pt x="33" y="58"/>
                  <a:pt x="32" y="60"/>
                  <a:pt x="32" y="61"/>
                </a:cubicBezTo>
                <a:cubicBezTo>
                  <a:pt x="32" y="63"/>
                  <a:pt x="33" y="64"/>
                  <a:pt x="34" y="64"/>
                </a:cubicBezTo>
                <a:close/>
                <a:moveTo>
                  <a:pt x="34" y="74"/>
                </a:moveTo>
                <a:cubicBezTo>
                  <a:pt x="42" y="74"/>
                  <a:pt x="42" y="74"/>
                  <a:pt x="42" y="74"/>
                </a:cubicBezTo>
                <a:cubicBezTo>
                  <a:pt x="44" y="74"/>
                  <a:pt x="45" y="73"/>
                  <a:pt x="45" y="72"/>
                </a:cubicBezTo>
                <a:cubicBezTo>
                  <a:pt x="45" y="70"/>
                  <a:pt x="44" y="69"/>
                  <a:pt x="42" y="69"/>
                </a:cubicBezTo>
                <a:cubicBezTo>
                  <a:pt x="34" y="69"/>
                  <a:pt x="34" y="69"/>
                  <a:pt x="34" y="69"/>
                </a:cubicBezTo>
                <a:cubicBezTo>
                  <a:pt x="33" y="69"/>
                  <a:pt x="32" y="70"/>
                  <a:pt x="32" y="72"/>
                </a:cubicBezTo>
                <a:cubicBezTo>
                  <a:pt x="32" y="73"/>
                  <a:pt x="33" y="74"/>
                  <a:pt x="34" y="74"/>
                </a:cubicBezTo>
                <a:close/>
                <a:moveTo>
                  <a:pt x="34" y="85"/>
                </a:moveTo>
                <a:cubicBezTo>
                  <a:pt x="42" y="85"/>
                  <a:pt x="42" y="85"/>
                  <a:pt x="42" y="85"/>
                </a:cubicBezTo>
                <a:cubicBezTo>
                  <a:pt x="44" y="85"/>
                  <a:pt x="45" y="84"/>
                  <a:pt x="45" y="82"/>
                </a:cubicBezTo>
                <a:cubicBezTo>
                  <a:pt x="45" y="81"/>
                  <a:pt x="44" y="80"/>
                  <a:pt x="42" y="80"/>
                </a:cubicBezTo>
                <a:cubicBezTo>
                  <a:pt x="34" y="80"/>
                  <a:pt x="34" y="80"/>
                  <a:pt x="34" y="80"/>
                </a:cubicBezTo>
                <a:cubicBezTo>
                  <a:pt x="33" y="80"/>
                  <a:pt x="32" y="81"/>
                  <a:pt x="32" y="82"/>
                </a:cubicBezTo>
                <a:cubicBezTo>
                  <a:pt x="32" y="84"/>
                  <a:pt x="33" y="85"/>
                  <a:pt x="34" y="85"/>
                </a:cubicBezTo>
                <a:close/>
                <a:moveTo>
                  <a:pt x="53" y="64"/>
                </a:moveTo>
                <a:cubicBezTo>
                  <a:pt x="61" y="64"/>
                  <a:pt x="61" y="64"/>
                  <a:pt x="61" y="64"/>
                </a:cubicBezTo>
                <a:cubicBezTo>
                  <a:pt x="62" y="64"/>
                  <a:pt x="64" y="63"/>
                  <a:pt x="64" y="61"/>
                </a:cubicBezTo>
                <a:cubicBezTo>
                  <a:pt x="64" y="60"/>
                  <a:pt x="62" y="58"/>
                  <a:pt x="61" y="58"/>
                </a:cubicBezTo>
                <a:cubicBezTo>
                  <a:pt x="53" y="58"/>
                  <a:pt x="53" y="58"/>
                  <a:pt x="53" y="58"/>
                </a:cubicBezTo>
                <a:cubicBezTo>
                  <a:pt x="51" y="58"/>
                  <a:pt x="50" y="60"/>
                  <a:pt x="50" y="61"/>
                </a:cubicBezTo>
                <a:cubicBezTo>
                  <a:pt x="50" y="63"/>
                  <a:pt x="51" y="64"/>
                  <a:pt x="53" y="64"/>
                </a:cubicBezTo>
                <a:close/>
                <a:moveTo>
                  <a:pt x="53" y="74"/>
                </a:moveTo>
                <a:cubicBezTo>
                  <a:pt x="61" y="74"/>
                  <a:pt x="61" y="74"/>
                  <a:pt x="61" y="74"/>
                </a:cubicBezTo>
                <a:cubicBezTo>
                  <a:pt x="62" y="74"/>
                  <a:pt x="64" y="73"/>
                  <a:pt x="64" y="72"/>
                </a:cubicBezTo>
                <a:cubicBezTo>
                  <a:pt x="64" y="70"/>
                  <a:pt x="62" y="69"/>
                  <a:pt x="61" y="69"/>
                </a:cubicBezTo>
                <a:cubicBezTo>
                  <a:pt x="53" y="69"/>
                  <a:pt x="53" y="69"/>
                  <a:pt x="53" y="69"/>
                </a:cubicBezTo>
                <a:cubicBezTo>
                  <a:pt x="51" y="69"/>
                  <a:pt x="50" y="70"/>
                  <a:pt x="50" y="72"/>
                </a:cubicBezTo>
                <a:cubicBezTo>
                  <a:pt x="50" y="73"/>
                  <a:pt x="51" y="74"/>
                  <a:pt x="53" y="74"/>
                </a:cubicBezTo>
                <a:close/>
                <a:moveTo>
                  <a:pt x="53" y="85"/>
                </a:moveTo>
                <a:cubicBezTo>
                  <a:pt x="61" y="85"/>
                  <a:pt x="61" y="85"/>
                  <a:pt x="61" y="85"/>
                </a:cubicBezTo>
                <a:cubicBezTo>
                  <a:pt x="62" y="85"/>
                  <a:pt x="64" y="84"/>
                  <a:pt x="64" y="82"/>
                </a:cubicBezTo>
                <a:cubicBezTo>
                  <a:pt x="64" y="81"/>
                  <a:pt x="62" y="80"/>
                  <a:pt x="61" y="80"/>
                </a:cubicBezTo>
                <a:cubicBezTo>
                  <a:pt x="53" y="80"/>
                  <a:pt x="53" y="80"/>
                  <a:pt x="53" y="80"/>
                </a:cubicBezTo>
                <a:cubicBezTo>
                  <a:pt x="51" y="80"/>
                  <a:pt x="50" y="81"/>
                  <a:pt x="50" y="82"/>
                </a:cubicBezTo>
                <a:cubicBezTo>
                  <a:pt x="50" y="84"/>
                  <a:pt x="51" y="85"/>
                  <a:pt x="53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A005A064-C8B3-6E43-32DC-366E7FD74ED4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1376363"/>
            <a:ext cx="254000" cy="246063"/>
          </a:xfrm>
          <a:custGeom>
            <a:avLst/>
            <a:gdLst>
              <a:gd name="T0" fmla="*/ 0 w 160"/>
              <a:gd name="T1" fmla="*/ 8 h 155"/>
              <a:gd name="T2" fmla="*/ 60 w 160"/>
              <a:gd name="T3" fmla="*/ 120 h 155"/>
              <a:gd name="T4" fmla="*/ 48 w 160"/>
              <a:gd name="T5" fmla="*/ 143 h 155"/>
              <a:gd name="T6" fmla="*/ 43 w 160"/>
              <a:gd name="T7" fmla="*/ 155 h 155"/>
              <a:gd name="T8" fmla="*/ 113 w 160"/>
              <a:gd name="T9" fmla="*/ 150 h 155"/>
              <a:gd name="T10" fmla="*/ 105 w 160"/>
              <a:gd name="T11" fmla="*/ 140 h 155"/>
              <a:gd name="T12" fmla="*/ 160 w 160"/>
              <a:gd name="T13" fmla="*/ 118 h 155"/>
              <a:gd name="T14" fmla="*/ 103 w 160"/>
              <a:gd name="T15" fmla="*/ 145 h 155"/>
              <a:gd name="T16" fmla="*/ 53 w 160"/>
              <a:gd name="T17" fmla="*/ 150 h 155"/>
              <a:gd name="T18" fmla="*/ 61 w 160"/>
              <a:gd name="T19" fmla="*/ 140 h 155"/>
              <a:gd name="T20" fmla="*/ 100 w 160"/>
              <a:gd name="T21" fmla="*/ 140 h 155"/>
              <a:gd name="T22" fmla="*/ 5 w 160"/>
              <a:gd name="T23" fmla="*/ 115 h 155"/>
              <a:gd name="T24" fmla="*/ 155 w 160"/>
              <a:gd name="T25" fmla="*/ 115 h 155"/>
              <a:gd name="T26" fmla="*/ 98 w 160"/>
              <a:gd name="T27" fmla="*/ 25 h 155"/>
              <a:gd name="T28" fmla="*/ 103 w 160"/>
              <a:gd name="T29" fmla="*/ 28 h 155"/>
              <a:gd name="T30" fmla="*/ 108 w 160"/>
              <a:gd name="T31" fmla="*/ 38 h 155"/>
              <a:gd name="T32" fmla="*/ 118 w 160"/>
              <a:gd name="T33" fmla="*/ 55 h 155"/>
              <a:gd name="T34" fmla="*/ 118 w 160"/>
              <a:gd name="T35" fmla="*/ 60 h 155"/>
              <a:gd name="T36" fmla="*/ 108 w 160"/>
              <a:gd name="T37" fmla="*/ 78 h 155"/>
              <a:gd name="T38" fmla="*/ 103 w 160"/>
              <a:gd name="T39" fmla="*/ 88 h 155"/>
              <a:gd name="T40" fmla="*/ 98 w 160"/>
              <a:gd name="T41" fmla="*/ 88 h 155"/>
              <a:gd name="T42" fmla="*/ 101 w 160"/>
              <a:gd name="T43" fmla="*/ 63 h 155"/>
              <a:gd name="T44" fmla="*/ 80 w 160"/>
              <a:gd name="T45" fmla="*/ 21 h 155"/>
              <a:gd name="T46" fmla="*/ 53 w 160"/>
              <a:gd name="T47" fmla="*/ 59 h 155"/>
              <a:gd name="T48" fmla="*/ 68 w 160"/>
              <a:gd name="T49" fmla="*/ 75 h 155"/>
              <a:gd name="T50" fmla="*/ 58 w 160"/>
              <a:gd name="T51" fmla="*/ 68 h 155"/>
              <a:gd name="T52" fmla="*/ 50 w 160"/>
              <a:gd name="T53" fmla="*/ 88 h 155"/>
              <a:gd name="T54" fmla="*/ 53 w 160"/>
              <a:gd name="T55" fmla="*/ 48 h 155"/>
              <a:gd name="T56" fmla="*/ 57 w 160"/>
              <a:gd name="T57" fmla="*/ 39 h 155"/>
              <a:gd name="T58" fmla="*/ 45 w 160"/>
              <a:gd name="T59" fmla="*/ 22 h 155"/>
              <a:gd name="T60" fmla="*/ 38 w 160"/>
              <a:gd name="T61" fmla="*/ 88 h 155"/>
              <a:gd name="T62" fmla="*/ 143 w 160"/>
              <a:gd name="T63" fmla="*/ 18 h 155"/>
              <a:gd name="T64" fmla="*/ 123 w 160"/>
              <a:gd name="T65" fmla="*/ 25 h 155"/>
              <a:gd name="T66" fmla="*/ 73 w 160"/>
              <a:gd name="T67" fmla="*/ 78 h 155"/>
              <a:gd name="T68" fmla="*/ 73 w 160"/>
              <a:gd name="T69" fmla="*/ 80 h 155"/>
              <a:gd name="T70" fmla="*/ 73 w 160"/>
              <a:gd name="T71" fmla="*/ 88 h 155"/>
              <a:gd name="T72" fmla="*/ 72 w 160"/>
              <a:gd name="T73" fmla="*/ 73 h 155"/>
              <a:gd name="T74" fmla="*/ 75 w 160"/>
              <a:gd name="T75" fmla="*/ 53 h 155"/>
              <a:gd name="T76" fmla="*/ 96 w 160"/>
              <a:gd name="T77" fmla="*/ 59 h 155"/>
              <a:gd name="T78" fmla="*/ 44 w 160"/>
              <a:gd name="T79" fmla="*/ 38 h 155"/>
              <a:gd name="T80" fmla="*/ 44 w 160"/>
              <a:gd name="T81" fmla="*/ 38 h 155"/>
              <a:gd name="T82" fmla="*/ 43 w 160"/>
              <a:gd name="T83" fmla="*/ 88 h 155"/>
              <a:gd name="T84" fmla="*/ 155 w 160"/>
              <a:gd name="T85" fmla="*/ 88 h 155"/>
              <a:gd name="T86" fmla="*/ 145 w 160"/>
              <a:gd name="T87" fmla="*/ 13 h 155"/>
              <a:gd name="T88" fmla="*/ 13 w 160"/>
              <a:gd name="T89" fmla="*/ 88 h 155"/>
              <a:gd name="T90" fmla="*/ 8 w 160"/>
              <a:gd name="T91" fmla="*/ 5 h 155"/>
              <a:gd name="T92" fmla="*/ 155 w 160"/>
              <a:gd name="T93" fmla="*/ 88 h 155"/>
              <a:gd name="T94" fmla="*/ 80 w 160"/>
              <a:gd name="T95" fmla="*/ 95 h 155"/>
              <a:gd name="T96" fmla="*/ 80 w 160"/>
              <a:gd name="T97" fmla="*/ 100 h 155"/>
              <a:gd name="T98" fmla="*/ 78 w 160"/>
              <a:gd name="T99" fmla="*/ 103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55">
                <a:moveTo>
                  <a:pt x="153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19"/>
                  <a:pt x="1" y="120"/>
                  <a:pt x="3" y="120"/>
                </a:cubicBezTo>
                <a:cubicBezTo>
                  <a:pt x="60" y="120"/>
                  <a:pt x="60" y="120"/>
                  <a:pt x="60" y="120"/>
                </a:cubicBezTo>
                <a:cubicBezTo>
                  <a:pt x="56" y="140"/>
                  <a:pt x="56" y="140"/>
                  <a:pt x="56" y="140"/>
                </a:cubicBezTo>
                <a:cubicBezTo>
                  <a:pt x="50" y="140"/>
                  <a:pt x="50" y="140"/>
                  <a:pt x="50" y="140"/>
                </a:cubicBezTo>
                <a:cubicBezTo>
                  <a:pt x="49" y="140"/>
                  <a:pt x="48" y="141"/>
                  <a:pt x="48" y="143"/>
                </a:cubicBezTo>
                <a:cubicBezTo>
                  <a:pt x="48" y="150"/>
                  <a:pt x="48" y="150"/>
                  <a:pt x="48" y="150"/>
                </a:cubicBezTo>
                <a:cubicBezTo>
                  <a:pt x="43" y="150"/>
                  <a:pt x="43" y="150"/>
                  <a:pt x="43" y="150"/>
                </a:cubicBezTo>
                <a:cubicBezTo>
                  <a:pt x="43" y="155"/>
                  <a:pt x="43" y="155"/>
                  <a:pt x="43" y="155"/>
                </a:cubicBezTo>
                <a:cubicBezTo>
                  <a:pt x="118" y="155"/>
                  <a:pt x="118" y="155"/>
                  <a:pt x="118" y="155"/>
                </a:cubicBezTo>
                <a:cubicBezTo>
                  <a:pt x="118" y="150"/>
                  <a:pt x="118" y="150"/>
                  <a:pt x="118" y="150"/>
                </a:cubicBezTo>
                <a:cubicBezTo>
                  <a:pt x="113" y="150"/>
                  <a:pt x="113" y="150"/>
                  <a:pt x="113" y="150"/>
                </a:cubicBezTo>
                <a:cubicBezTo>
                  <a:pt x="113" y="143"/>
                  <a:pt x="113" y="143"/>
                  <a:pt x="113" y="143"/>
                </a:cubicBezTo>
                <a:cubicBezTo>
                  <a:pt x="113" y="141"/>
                  <a:pt x="112" y="140"/>
                  <a:pt x="110" y="140"/>
                </a:cubicBezTo>
                <a:cubicBezTo>
                  <a:pt x="105" y="140"/>
                  <a:pt x="105" y="140"/>
                  <a:pt x="105" y="140"/>
                </a:cubicBezTo>
                <a:cubicBezTo>
                  <a:pt x="101" y="120"/>
                  <a:pt x="101" y="120"/>
                  <a:pt x="101" y="120"/>
                </a:cubicBezTo>
                <a:cubicBezTo>
                  <a:pt x="158" y="120"/>
                  <a:pt x="158" y="120"/>
                  <a:pt x="158" y="120"/>
                </a:cubicBezTo>
                <a:cubicBezTo>
                  <a:pt x="159" y="120"/>
                  <a:pt x="160" y="119"/>
                  <a:pt x="160" y="11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4"/>
                  <a:pt x="157" y="0"/>
                  <a:pt x="153" y="0"/>
                </a:cubicBezTo>
                <a:close/>
                <a:moveTo>
                  <a:pt x="103" y="145"/>
                </a:moveTo>
                <a:cubicBezTo>
                  <a:pt x="108" y="145"/>
                  <a:pt x="108" y="145"/>
                  <a:pt x="108" y="145"/>
                </a:cubicBezTo>
                <a:cubicBezTo>
                  <a:pt x="108" y="150"/>
                  <a:pt x="108" y="150"/>
                  <a:pt x="108" y="150"/>
                </a:cubicBezTo>
                <a:cubicBezTo>
                  <a:pt x="53" y="150"/>
                  <a:pt x="53" y="150"/>
                  <a:pt x="53" y="150"/>
                </a:cubicBezTo>
                <a:cubicBezTo>
                  <a:pt x="53" y="145"/>
                  <a:pt x="53" y="145"/>
                  <a:pt x="53" y="145"/>
                </a:cubicBezTo>
                <a:lnTo>
                  <a:pt x="103" y="145"/>
                </a:lnTo>
                <a:close/>
                <a:moveTo>
                  <a:pt x="61" y="140"/>
                </a:moveTo>
                <a:cubicBezTo>
                  <a:pt x="65" y="120"/>
                  <a:pt x="65" y="120"/>
                  <a:pt x="65" y="120"/>
                </a:cubicBezTo>
                <a:cubicBezTo>
                  <a:pt x="96" y="120"/>
                  <a:pt x="96" y="120"/>
                  <a:pt x="96" y="120"/>
                </a:cubicBezTo>
                <a:cubicBezTo>
                  <a:pt x="100" y="140"/>
                  <a:pt x="100" y="140"/>
                  <a:pt x="100" y="140"/>
                </a:cubicBezTo>
                <a:lnTo>
                  <a:pt x="61" y="140"/>
                </a:lnTo>
                <a:close/>
                <a:moveTo>
                  <a:pt x="155" y="115"/>
                </a:moveTo>
                <a:cubicBezTo>
                  <a:pt x="5" y="115"/>
                  <a:pt x="5" y="115"/>
                  <a:pt x="5" y="115"/>
                </a:cubicBezTo>
                <a:cubicBezTo>
                  <a:pt x="5" y="93"/>
                  <a:pt x="5" y="93"/>
                  <a:pt x="5" y="93"/>
                </a:cubicBezTo>
                <a:cubicBezTo>
                  <a:pt x="155" y="93"/>
                  <a:pt x="155" y="93"/>
                  <a:pt x="155" y="93"/>
                </a:cubicBezTo>
                <a:lnTo>
                  <a:pt x="155" y="115"/>
                </a:lnTo>
                <a:close/>
                <a:moveTo>
                  <a:pt x="120" y="23"/>
                </a:moveTo>
                <a:cubicBezTo>
                  <a:pt x="100" y="23"/>
                  <a:pt x="100" y="23"/>
                  <a:pt x="100" y="23"/>
                </a:cubicBezTo>
                <a:cubicBezTo>
                  <a:pt x="99" y="23"/>
                  <a:pt x="98" y="24"/>
                  <a:pt x="98" y="25"/>
                </a:cubicBezTo>
                <a:cubicBezTo>
                  <a:pt x="98" y="48"/>
                  <a:pt x="98" y="48"/>
                  <a:pt x="98" y="48"/>
                </a:cubicBezTo>
                <a:cubicBezTo>
                  <a:pt x="103" y="48"/>
                  <a:pt x="103" y="48"/>
                  <a:pt x="103" y="48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18" y="28"/>
                  <a:pt x="118" y="28"/>
                  <a:pt x="118" y="28"/>
                </a:cubicBezTo>
                <a:cubicBezTo>
                  <a:pt x="118" y="38"/>
                  <a:pt x="118" y="38"/>
                  <a:pt x="118" y="38"/>
                </a:cubicBezTo>
                <a:cubicBezTo>
                  <a:pt x="108" y="38"/>
                  <a:pt x="108" y="38"/>
                  <a:pt x="108" y="38"/>
                </a:cubicBezTo>
                <a:cubicBezTo>
                  <a:pt x="108" y="43"/>
                  <a:pt x="108" y="43"/>
                  <a:pt x="108" y="43"/>
                </a:cubicBezTo>
                <a:cubicBezTo>
                  <a:pt x="118" y="43"/>
                  <a:pt x="118" y="43"/>
                  <a:pt x="118" y="43"/>
                </a:cubicBezTo>
                <a:cubicBezTo>
                  <a:pt x="118" y="55"/>
                  <a:pt x="118" y="55"/>
                  <a:pt x="118" y="55"/>
                </a:cubicBezTo>
                <a:cubicBezTo>
                  <a:pt x="108" y="55"/>
                  <a:pt x="108" y="55"/>
                  <a:pt x="108" y="55"/>
                </a:cubicBezTo>
                <a:cubicBezTo>
                  <a:pt x="108" y="60"/>
                  <a:pt x="108" y="60"/>
                  <a:pt x="108" y="60"/>
                </a:cubicBezTo>
                <a:cubicBezTo>
                  <a:pt x="118" y="60"/>
                  <a:pt x="118" y="60"/>
                  <a:pt x="118" y="60"/>
                </a:cubicBezTo>
                <a:cubicBezTo>
                  <a:pt x="118" y="73"/>
                  <a:pt x="118" y="73"/>
                  <a:pt x="118" y="73"/>
                </a:cubicBezTo>
                <a:cubicBezTo>
                  <a:pt x="108" y="73"/>
                  <a:pt x="108" y="73"/>
                  <a:pt x="108" y="73"/>
                </a:cubicBezTo>
                <a:cubicBezTo>
                  <a:pt x="108" y="78"/>
                  <a:pt x="108" y="78"/>
                  <a:pt x="108" y="78"/>
                </a:cubicBezTo>
                <a:cubicBezTo>
                  <a:pt x="118" y="78"/>
                  <a:pt x="118" y="78"/>
                  <a:pt x="118" y="78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103" y="88"/>
                  <a:pt x="103" y="88"/>
                  <a:pt x="103" y="88"/>
                </a:cubicBezTo>
                <a:cubicBezTo>
                  <a:pt x="103" y="68"/>
                  <a:pt x="103" y="68"/>
                  <a:pt x="103" y="68"/>
                </a:cubicBezTo>
                <a:cubicBezTo>
                  <a:pt x="98" y="68"/>
                  <a:pt x="98" y="68"/>
                  <a:pt x="98" y="68"/>
                </a:cubicBezTo>
                <a:cubicBezTo>
                  <a:pt x="98" y="88"/>
                  <a:pt x="98" y="88"/>
                  <a:pt x="98" y="88"/>
                </a:cubicBezTo>
                <a:cubicBezTo>
                  <a:pt x="88" y="88"/>
                  <a:pt x="88" y="88"/>
                  <a:pt x="88" y="88"/>
                </a:cubicBezTo>
                <a:cubicBezTo>
                  <a:pt x="88" y="75"/>
                  <a:pt x="88" y="75"/>
                  <a:pt x="88" y="75"/>
                </a:cubicBezTo>
                <a:cubicBezTo>
                  <a:pt x="88" y="65"/>
                  <a:pt x="100" y="63"/>
                  <a:pt x="101" y="63"/>
                </a:cubicBezTo>
                <a:cubicBezTo>
                  <a:pt x="101" y="63"/>
                  <a:pt x="101" y="63"/>
                  <a:pt x="101" y="62"/>
                </a:cubicBezTo>
                <a:cubicBezTo>
                  <a:pt x="103" y="62"/>
                  <a:pt x="103" y="60"/>
                  <a:pt x="102" y="59"/>
                </a:cubicBezTo>
                <a:cubicBezTo>
                  <a:pt x="80" y="21"/>
                  <a:pt x="80" y="21"/>
                  <a:pt x="80" y="21"/>
                </a:cubicBezTo>
                <a:cubicBezTo>
                  <a:pt x="80" y="21"/>
                  <a:pt x="79" y="21"/>
                  <a:pt x="79" y="21"/>
                </a:cubicBezTo>
                <a:cubicBezTo>
                  <a:pt x="78" y="20"/>
                  <a:pt x="76" y="20"/>
                  <a:pt x="76" y="21"/>
                </a:cubicBezTo>
                <a:cubicBezTo>
                  <a:pt x="53" y="59"/>
                  <a:pt x="53" y="59"/>
                  <a:pt x="53" y="59"/>
                </a:cubicBezTo>
                <a:cubicBezTo>
                  <a:pt x="53" y="59"/>
                  <a:pt x="53" y="59"/>
                  <a:pt x="53" y="60"/>
                </a:cubicBezTo>
                <a:cubicBezTo>
                  <a:pt x="52" y="61"/>
                  <a:pt x="53" y="62"/>
                  <a:pt x="55" y="63"/>
                </a:cubicBezTo>
                <a:cubicBezTo>
                  <a:pt x="55" y="63"/>
                  <a:pt x="68" y="65"/>
                  <a:pt x="68" y="75"/>
                </a:cubicBezTo>
                <a:cubicBezTo>
                  <a:pt x="68" y="88"/>
                  <a:pt x="68" y="88"/>
                  <a:pt x="68" y="88"/>
                </a:cubicBezTo>
                <a:cubicBezTo>
                  <a:pt x="58" y="88"/>
                  <a:pt x="58" y="88"/>
                  <a:pt x="58" y="88"/>
                </a:cubicBezTo>
                <a:cubicBezTo>
                  <a:pt x="58" y="68"/>
                  <a:pt x="58" y="68"/>
                  <a:pt x="58" y="68"/>
                </a:cubicBezTo>
                <a:cubicBezTo>
                  <a:pt x="53" y="68"/>
                  <a:pt x="53" y="68"/>
                  <a:pt x="53" y="68"/>
                </a:cubicBezTo>
                <a:cubicBezTo>
                  <a:pt x="53" y="88"/>
                  <a:pt x="53" y="88"/>
                  <a:pt x="53" y="88"/>
                </a:cubicBezTo>
                <a:cubicBezTo>
                  <a:pt x="50" y="88"/>
                  <a:pt x="50" y="88"/>
                  <a:pt x="50" y="88"/>
                </a:cubicBezTo>
                <a:cubicBezTo>
                  <a:pt x="50" y="43"/>
                  <a:pt x="50" y="43"/>
                  <a:pt x="50" y="43"/>
                </a:cubicBezTo>
                <a:cubicBezTo>
                  <a:pt x="53" y="43"/>
                  <a:pt x="53" y="43"/>
                  <a:pt x="53" y="43"/>
                </a:cubicBezTo>
                <a:cubicBezTo>
                  <a:pt x="53" y="48"/>
                  <a:pt x="53" y="48"/>
                  <a:pt x="53" y="48"/>
                </a:cubicBezTo>
                <a:cubicBezTo>
                  <a:pt x="58" y="48"/>
                  <a:pt x="58" y="48"/>
                  <a:pt x="58" y="48"/>
                </a:cubicBezTo>
                <a:cubicBezTo>
                  <a:pt x="58" y="40"/>
                  <a:pt x="58" y="40"/>
                  <a:pt x="58" y="40"/>
                </a:cubicBezTo>
                <a:cubicBezTo>
                  <a:pt x="58" y="40"/>
                  <a:pt x="58" y="40"/>
                  <a:pt x="57" y="39"/>
                </a:cubicBezTo>
                <a:cubicBezTo>
                  <a:pt x="50" y="22"/>
                  <a:pt x="50" y="22"/>
                  <a:pt x="50" y="22"/>
                </a:cubicBezTo>
                <a:cubicBezTo>
                  <a:pt x="50" y="21"/>
                  <a:pt x="49" y="21"/>
                  <a:pt x="49" y="20"/>
                </a:cubicBezTo>
                <a:cubicBezTo>
                  <a:pt x="47" y="20"/>
                  <a:pt x="46" y="20"/>
                  <a:pt x="45" y="22"/>
                </a:cubicBezTo>
                <a:cubicBezTo>
                  <a:pt x="38" y="39"/>
                  <a:pt x="38" y="39"/>
                  <a:pt x="38" y="39"/>
                </a:cubicBezTo>
                <a:cubicBezTo>
                  <a:pt x="38" y="40"/>
                  <a:pt x="38" y="40"/>
                  <a:pt x="38" y="40"/>
                </a:cubicBezTo>
                <a:cubicBezTo>
                  <a:pt x="38" y="88"/>
                  <a:pt x="38" y="88"/>
                  <a:pt x="38" y="88"/>
                </a:cubicBezTo>
                <a:cubicBezTo>
                  <a:pt x="18" y="88"/>
                  <a:pt x="18" y="88"/>
                  <a:pt x="18" y="88"/>
                </a:cubicBezTo>
                <a:cubicBezTo>
                  <a:pt x="18" y="18"/>
                  <a:pt x="18" y="18"/>
                  <a:pt x="18" y="18"/>
                </a:cubicBezTo>
                <a:cubicBezTo>
                  <a:pt x="143" y="18"/>
                  <a:pt x="143" y="18"/>
                  <a:pt x="143" y="18"/>
                </a:cubicBezTo>
                <a:cubicBezTo>
                  <a:pt x="143" y="88"/>
                  <a:pt x="143" y="88"/>
                  <a:pt x="143" y="88"/>
                </a:cubicBezTo>
                <a:cubicBezTo>
                  <a:pt x="123" y="88"/>
                  <a:pt x="123" y="88"/>
                  <a:pt x="123" y="88"/>
                </a:cubicBezTo>
                <a:cubicBezTo>
                  <a:pt x="123" y="25"/>
                  <a:pt x="123" y="25"/>
                  <a:pt x="123" y="25"/>
                </a:cubicBezTo>
                <a:cubicBezTo>
                  <a:pt x="123" y="24"/>
                  <a:pt x="122" y="23"/>
                  <a:pt x="120" y="23"/>
                </a:cubicBezTo>
                <a:close/>
                <a:moveTo>
                  <a:pt x="73" y="80"/>
                </a:moveTo>
                <a:cubicBezTo>
                  <a:pt x="73" y="78"/>
                  <a:pt x="73" y="78"/>
                  <a:pt x="73" y="78"/>
                </a:cubicBezTo>
                <a:cubicBezTo>
                  <a:pt x="83" y="78"/>
                  <a:pt x="83" y="78"/>
                  <a:pt x="83" y="78"/>
                </a:cubicBezTo>
                <a:cubicBezTo>
                  <a:pt x="83" y="80"/>
                  <a:pt x="83" y="80"/>
                  <a:pt x="83" y="80"/>
                </a:cubicBezTo>
                <a:lnTo>
                  <a:pt x="73" y="80"/>
                </a:lnTo>
                <a:close/>
                <a:moveTo>
                  <a:pt x="83" y="85"/>
                </a:moveTo>
                <a:cubicBezTo>
                  <a:pt x="83" y="88"/>
                  <a:pt x="83" y="88"/>
                  <a:pt x="83" y="88"/>
                </a:cubicBezTo>
                <a:cubicBezTo>
                  <a:pt x="73" y="88"/>
                  <a:pt x="73" y="88"/>
                  <a:pt x="73" y="88"/>
                </a:cubicBezTo>
                <a:cubicBezTo>
                  <a:pt x="73" y="85"/>
                  <a:pt x="73" y="85"/>
                  <a:pt x="73" y="85"/>
                </a:cubicBezTo>
                <a:lnTo>
                  <a:pt x="83" y="85"/>
                </a:lnTo>
                <a:close/>
                <a:moveTo>
                  <a:pt x="72" y="73"/>
                </a:moveTo>
                <a:cubicBezTo>
                  <a:pt x="71" y="65"/>
                  <a:pt x="64" y="60"/>
                  <a:pt x="59" y="59"/>
                </a:cubicBezTo>
                <a:cubicBezTo>
                  <a:pt x="75" y="32"/>
                  <a:pt x="75" y="32"/>
                  <a:pt x="75" y="32"/>
                </a:cubicBezTo>
                <a:cubicBezTo>
                  <a:pt x="75" y="53"/>
                  <a:pt x="75" y="53"/>
                  <a:pt x="75" y="53"/>
                </a:cubicBezTo>
                <a:cubicBezTo>
                  <a:pt x="80" y="53"/>
                  <a:pt x="80" y="53"/>
                  <a:pt x="80" y="53"/>
                </a:cubicBezTo>
                <a:cubicBezTo>
                  <a:pt x="80" y="32"/>
                  <a:pt x="80" y="32"/>
                  <a:pt x="80" y="32"/>
                </a:cubicBezTo>
                <a:cubicBezTo>
                  <a:pt x="96" y="59"/>
                  <a:pt x="96" y="59"/>
                  <a:pt x="96" y="59"/>
                </a:cubicBezTo>
                <a:cubicBezTo>
                  <a:pt x="91" y="60"/>
                  <a:pt x="84" y="65"/>
                  <a:pt x="83" y="73"/>
                </a:cubicBezTo>
                <a:lnTo>
                  <a:pt x="72" y="73"/>
                </a:lnTo>
                <a:close/>
                <a:moveTo>
                  <a:pt x="44" y="38"/>
                </a:moveTo>
                <a:cubicBezTo>
                  <a:pt x="48" y="29"/>
                  <a:pt x="48" y="29"/>
                  <a:pt x="48" y="29"/>
                </a:cubicBezTo>
                <a:cubicBezTo>
                  <a:pt x="51" y="38"/>
                  <a:pt x="51" y="38"/>
                  <a:pt x="51" y="38"/>
                </a:cubicBezTo>
                <a:lnTo>
                  <a:pt x="44" y="38"/>
                </a:lnTo>
                <a:close/>
                <a:moveTo>
                  <a:pt x="45" y="43"/>
                </a:moveTo>
                <a:cubicBezTo>
                  <a:pt x="45" y="88"/>
                  <a:pt x="45" y="88"/>
                  <a:pt x="45" y="88"/>
                </a:cubicBezTo>
                <a:cubicBezTo>
                  <a:pt x="43" y="88"/>
                  <a:pt x="43" y="88"/>
                  <a:pt x="43" y="88"/>
                </a:cubicBezTo>
                <a:cubicBezTo>
                  <a:pt x="43" y="43"/>
                  <a:pt x="43" y="43"/>
                  <a:pt x="43" y="43"/>
                </a:cubicBezTo>
                <a:lnTo>
                  <a:pt x="45" y="43"/>
                </a:lnTo>
                <a:close/>
                <a:moveTo>
                  <a:pt x="155" y="88"/>
                </a:moveTo>
                <a:cubicBezTo>
                  <a:pt x="148" y="88"/>
                  <a:pt x="148" y="88"/>
                  <a:pt x="148" y="88"/>
                </a:cubicBezTo>
                <a:cubicBezTo>
                  <a:pt x="148" y="15"/>
                  <a:pt x="148" y="15"/>
                  <a:pt x="148" y="15"/>
                </a:cubicBezTo>
                <a:cubicBezTo>
                  <a:pt x="148" y="14"/>
                  <a:pt x="147" y="13"/>
                  <a:pt x="14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4" y="13"/>
                  <a:pt x="13" y="14"/>
                  <a:pt x="13" y="15"/>
                </a:cubicBezTo>
                <a:cubicBezTo>
                  <a:pt x="13" y="88"/>
                  <a:pt x="13" y="88"/>
                  <a:pt x="13" y="88"/>
                </a:cubicBezTo>
                <a:cubicBezTo>
                  <a:pt x="5" y="88"/>
                  <a:pt x="5" y="88"/>
                  <a:pt x="5" y="88"/>
                </a:cubicBezTo>
                <a:cubicBezTo>
                  <a:pt x="5" y="8"/>
                  <a:pt x="5" y="8"/>
                  <a:pt x="5" y="8"/>
                </a:cubicBezTo>
                <a:cubicBezTo>
                  <a:pt x="5" y="6"/>
                  <a:pt x="6" y="5"/>
                  <a:pt x="8" y="5"/>
                </a:cubicBezTo>
                <a:cubicBezTo>
                  <a:pt x="153" y="5"/>
                  <a:pt x="153" y="5"/>
                  <a:pt x="153" y="5"/>
                </a:cubicBezTo>
                <a:cubicBezTo>
                  <a:pt x="154" y="5"/>
                  <a:pt x="155" y="6"/>
                  <a:pt x="155" y="8"/>
                </a:cubicBezTo>
                <a:lnTo>
                  <a:pt x="155" y="88"/>
                </a:lnTo>
                <a:close/>
                <a:moveTo>
                  <a:pt x="80" y="110"/>
                </a:moveTo>
                <a:cubicBezTo>
                  <a:pt x="84" y="110"/>
                  <a:pt x="88" y="107"/>
                  <a:pt x="88" y="103"/>
                </a:cubicBezTo>
                <a:cubicBezTo>
                  <a:pt x="88" y="99"/>
                  <a:pt x="84" y="95"/>
                  <a:pt x="80" y="95"/>
                </a:cubicBezTo>
                <a:cubicBezTo>
                  <a:pt x="76" y="95"/>
                  <a:pt x="73" y="99"/>
                  <a:pt x="73" y="103"/>
                </a:cubicBezTo>
                <a:cubicBezTo>
                  <a:pt x="73" y="107"/>
                  <a:pt x="76" y="110"/>
                  <a:pt x="80" y="110"/>
                </a:cubicBezTo>
                <a:close/>
                <a:moveTo>
                  <a:pt x="80" y="100"/>
                </a:moveTo>
                <a:cubicBezTo>
                  <a:pt x="82" y="100"/>
                  <a:pt x="83" y="101"/>
                  <a:pt x="83" y="103"/>
                </a:cubicBezTo>
                <a:cubicBezTo>
                  <a:pt x="83" y="104"/>
                  <a:pt x="82" y="105"/>
                  <a:pt x="80" y="105"/>
                </a:cubicBezTo>
                <a:cubicBezTo>
                  <a:pt x="79" y="105"/>
                  <a:pt x="78" y="104"/>
                  <a:pt x="78" y="103"/>
                </a:cubicBezTo>
                <a:cubicBezTo>
                  <a:pt x="78" y="101"/>
                  <a:pt x="79" y="100"/>
                  <a:pt x="80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0201E50D-7574-D555-3131-5D8B8160D9C5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1373188"/>
            <a:ext cx="257175" cy="254000"/>
          </a:xfrm>
          <a:custGeom>
            <a:avLst/>
            <a:gdLst>
              <a:gd name="T0" fmla="*/ 89 w 162"/>
              <a:gd name="T1" fmla="*/ 150 h 160"/>
              <a:gd name="T2" fmla="*/ 123 w 162"/>
              <a:gd name="T3" fmla="*/ 160 h 160"/>
              <a:gd name="T4" fmla="*/ 144 w 162"/>
              <a:gd name="T5" fmla="*/ 151 h 160"/>
              <a:gd name="T6" fmla="*/ 155 w 162"/>
              <a:gd name="T7" fmla="*/ 140 h 160"/>
              <a:gd name="T8" fmla="*/ 135 w 162"/>
              <a:gd name="T9" fmla="*/ 96 h 160"/>
              <a:gd name="T10" fmla="*/ 111 w 162"/>
              <a:gd name="T11" fmla="*/ 96 h 160"/>
              <a:gd name="T12" fmla="*/ 96 w 162"/>
              <a:gd name="T13" fmla="*/ 106 h 160"/>
              <a:gd name="T14" fmla="*/ 63 w 162"/>
              <a:gd name="T15" fmla="*/ 77 h 160"/>
              <a:gd name="T16" fmla="*/ 61 w 162"/>
              <a:gd name="T17" fmla="*/ 52 h 160"/>
              <a:gd name="T18" fmla="*/ 70 w 162"/>
              <a:gd name="T19" fmla="*/ 37 h 160"/>
              <a:gd name="T20" fmla="*/ 54 w 162"/>
              <a:gd name="T21" fmla="*/ 15 h 160"/>
              <a:gd name="T22" fmla="*/ 44 w 162"/>
              <a:gd name="T23" fmla="*/ 5 h 160"/>
              <a:gd name="T24" fmla="*/ 21 w 162"/>
              <a:gd name="T25" fmla="*/ 5 h 160"/>
              <a:gd name="T26" fmla="*/ 1 w 162"/>
              <a:gd name="T27" fmla="*/ 34 h 160"/>
              <a:gd name="T28" fmla="*/ 33 w 162"/>
              <a:gd name="T29" fmla="*/ 106 h 160"/>
              <a:gd name="T30" fmla="*/ 14 w 162"/>
              <a:gd name="T31" fmla="*/ 23 h 160"/>
              <a:gd name="T32" fmla="*/ 33 w 162"/>
              <a:gd name="T33" fmla="*/ 8 h 160"/>
              <a:gd name="T34" fmla="*/ 45 w 162"/>
              <a:gd name="T35" fmla="*/ 17 h 160"/>
              <a:gd name="T36" fmla="*/ 59 w 162"/>
              <a:gd name="T37" fmla="*/ 31 h 160"/>
              <a:gd name="T38" fmla="*/ 59 w 162"/>
              <a:gd name="T39" fmla="*/ 43 h 160"/>
              <a:gd name="T40" fmla="*/ 46 w 162"/>
              <a:gd name="T41" fmla="*/ 55 h 160"/>
              <a:gd name="T42" fmla="*/ 44 w 162"/>
              <a:gd name="T43" fmla="*/ 63 h 160"/>
              <a:gd name="T44" fmla="*/ 56 w 162"/>
              <a:gd name="T45" fmla="*/ 82 h 160"/>
              <a:gd name="T46" fmla="*/ 93 w 162"/>
              <a:gd name="T47" fmla="*/ 113 h 160"/>
              <a:gd name="T48" fmla="*/ 97 w 162"/>
              <a:gd name="T49" fmla="*/ 115 h 160"/>
              <a:gd name="T50" fmla="*/ 105 w 162"/>
              <a:gd name="T51" fmla="*/ 114 h 160"/>
              <a:gd name="T52" fmla="*/ 123 w 162"/>
              <a:gd name="T53" fmla="*/ 99 h 160"/>
              <a:gd name="T54" fmla="*/ 149 w 162"/>
              <a:gd name="T55" fmla="*/ 122 h 160"/>
              <a:gd name="T56" fmla="*/ 145 w 162"/>
              <a:gd name="T57" fmla="*/ 138 h 160"/>
              <a:gd name="T58" fmla="*/ 123 w 162"/>
              <a:gd name="T59" fmla="*/ 152 h 160"/>
              <a:gd name="T60" fmla="*/ 93 w 162"/>
              <a:gd name="T61" fmla="*/ 143 h 160"/>
              <a:gd name="T62" fmla="*/ 13 w 162"/>
              <a:gd name="T63" fmla="*/ 57 h 160"/>
              <a:gd name="T64" fmla="*/ 9 w 162"/>
              <a:gd name="T65" fmla="*/ 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2" h="160">
                <a:moveTo>
                  <a:pt x="33" y="106"/>
                </a:moveTo>
                <a:cubicBezTo>
                  <a:pt x="49" y="125"/>
                  <a:pt x="68" y="140"/>
                  <a:pt x="89" y="150"/>
                </a:cubicBezTo>
                <a:cubicBezTo>
                  <a:pt x="98" y="154"/>
                  <a:pt x="109" y="159"/>
                  <a:pt x="121" y="160"/>
                </a:cubicBezTo>
                <a:cubicBezTo>
                  <a:pt x="122" y="160"/>
                  <a:pt x="123" y="160"/>
                  <a:pt x="123" y="160"/>
                </a:cubicBezTo>
                <a:cubicBezTo>
                  <a:pt x="132" y="160"/>
                  <a:pt x="138" y="157"/>
                  <a:pt x="144" y="151"/>
                </a:cubicBezTo>
                <a:cubicBezTo>
                  <a:pt x="144" y="151"/>
                  <a:pt x="144" y="151"/>
                  <a:pt x="144" y="151"/>
                </a:cubicBezTo>
                <a:cubicBezTo>
                  <a:pt x="146" y="149"/>
                  <a:pt x="148" y="146"/>
                  <a:pt x="150" y="144"/>
                </a:cubicBezTo>
                <a:cubicBezTo>
                  <a:pt x="152" y="143"/>
                  <a:pt x="153" y="141"/>
                  <a:pt x="155" y="140"/>
                </a:cubicBezTo>
                <a:cubicBezTo>
                  <a:pt x="162" y="132"/>
                  <a:pt x="162" y="123"/>
                  <a:pt x="155" y="116"/>
                </a:cubicBezTo>
                <a:cubicBezTo>
                  <a:pt x="135" y="96"/>
                  <a:pt x="135" y="96"/>
                  <a:pt x="135" y="96"/>
                </a:cubicBezTo>
                <a:cubicBezTo>
                  <a:pt x="131" y="92"/>
                  <a:pt x="127" y="90"/>
                  <a:pt x="123" y="90"/>
                </a:cubicBezTo>
                <a:cubicBezTo>
                  <a:pt x="119" y="90"/>
                  <a:pt x="115" y="92"/>
                  <a:pt x="111" y="96"/>
                </a:cubicBezTo>
                <a:cubicBezTo>
                  <a:pt x="99" y="108"/>
                  <a:pt x="99" y="108"/>
                  <a:pt x="99" y="108"/>
                </a:cubicBezTo>
                <a:cubicBezTo>
                  <a:pt x="98" y="107"/>
                  <a:pt x="97" y="106"/>
                  <a:pt x="96" y="106"/>
                </a:cubicBezTo>
                <a:cubicBezTo>
                  <a:pt x="95" y="105"/>
                  <a:pt x="94" y="105"/>
                  <a:pt x="93" y="104"/>
                </a:cubicBezTo>
                <a:cubicBezTo>
                  <a:pt x="82" y="97"/>
                  <a:pt x="72" y="88"/>
                  <a:pt x="63" y="77"/>
                </a:cubicBezTo>
                <a:cubicBezTo>
                  <a:pt x="58" y="71"/>
                  <a:pt x="55" y="66"/>
                  <a:pt x="52" y="60"/>
                </a:cubicBezTo>
                <a:cubicBezTo>
                  <a:pt x="56" y="58"/>
                  <a:pt x="58" y="55"/>
                  <a:pt x="61" y="52"/>
                </a:cubicBezTo>
                <a:cubicBezTo>
                  <a:pt x="62" y="51"/>
                  <a:pt x="63" y="50"/>
                  <a:pt x="64" y="49"/>
                </a:cubicBezTo>
                <a:cubicBezTo>
                  <a:pt x="68" y="45"/>
                  <a:pt x="70" y="41"/>
                  <a:pt x="70" y="37"/>
                </a:cubicBezTo>
                <a:cubicBezTo>
                  <a:pt x="70" y="33"/>
                  <a:pt x="68" y="28"/>
                  <a:pt x="64" y="25"/>
                </a:cubicBezTo>
                <a:cubicBezTo>
                  <a:pt x="54" y="15"/>
                  <a:pt x="54" y="15"/>
                  <a:pt x="54" y="15"/>
                </a:cubicBezTo>
                <a:cubicBezTo>
                  <a:pt x="53" y="14"/>
                  <a:pt x="52" y="13"/>
                  <a:pt x="51" y="11"/>
                </a:cubicBezTo>
                <a:cubicBezTo>
                  <a:pt x="49" y="9"/>
                  <a:pt x="47" y="7"/>
                  <a:pt x="44" y="5"/>
                </a:cubicBezTo>
                <a:cubicBezTo>
                  <a:pt x="41" y="1"/>
                  <a:pt x="37" y="0"/>
                  <a:pt x="33" y="0"/>
                </a:cubicBezTo>
                <a:cubicBezTo>
                  <a:pt x="28" y="0"/>
                  <a:pt x="24" y="1"/>
                  <a:pt x="21" y="5"/>
                </a:cubicBezTo>
                <a:cubicBezTo>
                  <a:pt x="8" y="17"/>
                  <a:pt x="8" y="17"/>
                  <a:pt x="8" y="17"/>
                </a:cubicBezTo>
                <a:cubicBezTo>
                  <a:pt x="4" y="22"/>
                  <a:pt x="1" y="27"/>
                  <a:pt x="1" y="34"/>
                </a:cubicBezTo>
                <a:cubicBezTo>
                  <a:pt x="0" y="41"/>
                  <a:pt x="2" y="50"/>
                  <a:pt x="5" y="60"/>
                </a:cubicBezTo>
                <a:cubicBezTo>
                  <a:pt x="11" y="76"/>
                  <a:pt x="20" y="90"/>
                  <a:pt x="33" y="106"/>
                </a:cubicBezTo>
                <a:close/>
                <a:moveTo>
                  <a:pt x="9" y="34"/>
                </a:moveTo>
                <a:cubicBezTo>
                  <a:pt x="9" y="30"/>
                  <a:pt x="11" y="26"/>
                  <a:pt x="14" y="23"/>
                </a:cubicBezTo>
                <a:cubicBezTo>
                  <a:pt x="27" y="11"/>
                  <a:pt x="27" y="11"/>
                  <a:pt x="27" y="11"/>
                </a:cubicBezTo>
                <a:cubicBezTo>
                  <a:pt x="28" y="9"/>
                  <a:pt x="31" y="8"/>
                  <a:pt x="33" y="8"/>
                </a:cubicBezTo>
                <a:cubicBezTo>
                  <a:pt x="35" y="8"/>
                  <a:pt x="37" y="9"/>
                  <a:pt x="39" y="11"/>
                </a:cubicBezTo>
                <a:cubicBezTo>
                  <a:pt x="41" y="13"/>
                  <a:pt x="43" y="15"/>
                  <a:pt x="45" y="17"/>
                </a:cubicBezTo>
                <a:cubicBezTo>
                  <a:pt x="46" y="18"/>
                  <a:pt x="47" y="20"/>
                  <a:pt x="49" y="21"/>
                </a:cubicBezTo>
                <a:cubicBezTo>
                  <a:pt x="59" y="31"/>
                  <a:pt x="59" y="31"/>
                  <a:pt x="59" y="31"/>
                </a:cubicBezTo>
                <a:cubicBezTo>
                  <a:pt x="61" y="33"/>
                  <a:pt x="62" y="35"/>
                  <a:pt x="62" y="37"/>
                </a:cubicBezTo>
                <a:cubicBezTo>
                  <a:pt x="62" y="39"/>
                  <a:pt x="61" y="41"/>
                  <a:pt x="59" y="43"/>
                </a:cubicBezTo>
                <a:cubicBezTo>
                  <a:pt x="57" y="44"/>
                  <a:pt x="56" y="45"/>
                  <a:pt x="55" y="46"/>
                </a:cubicBezTo>
                <a:cubicBezTo>
                  <a:pt x="52" y="49"/>
                  <a:pt x="49" y="52"/>
                  <a:pt x="46" y="55"/>
                </a:cubicBezTo>
                <a:cubicBezTo>
                  <a:pt x="46" y="55"/>
                  <a:pt x="46" y="55"/>
                  <a:pt x="46" y="55"/>
                </a:cubicBezTo>
                <a:cubicBezTo>
                  <a:pt x="43" y="58"/>
                  <a:pt x="44" y="61"/>
                  <a:pt x="44" y="63"/>
                </a:cubicBezTo>
                <a:cubicBezTo>
                  <a:pt x="44" y="63"/>
                  <a:pt x="45" y="63"/>
                  <a:pt x="45" y="63"/>
                </a:cubicBezTo>
                <a:cubicBezTo>
                  <a:pt x="47" y="69"/>
                  <a:pt x="51" y="75"/>
                  <a:pt x="56" y="82"/>
                </a:cubicBezTo>
                <a:cubicBezTo>
                  <a:pt x="66" y="94"/>
                  <a:pt x="77" y="104"/>
                  <a:pt x="88" y="111"/>
                </a:cubicBezTo>
                <a:cubicBezTo>
                  <a:pt x="90" y="112"/>
                  <a:pt x="91" y="113"/>
                  <a:pt x="93" y="113"/>
                </a:cubicBezTo>
                <a:cubicBezTo>
                  <a:pt x="94" y="114"/>
                  <a:pt x="95" y="115"/>
                  <a:pt x="96" y="115"/>
                </a:cubicBezTo>
                <a:cubicBezTo>
                  <a:pt x="96" y="115"/>
                  <a:pt x="96" y="115"/>
                  <a:pt x="97" y="115"/>
                </a:cubicBezTo>
                <a:cubicBezTo>
                  <a:pt x="98" y="116"/>
                  <a:pt x="99" y="116"/>
                  <a:pt x="100" y="116"/>
                </a:cubicBezTo>
                <a:cubicBezTo>
                  <a:pt x="102" y="116"/>
                  <a:pt x="104" y="115"/>
                  <a:pt x="105" y="114"/>
                </a:cubicBezTo>
                <a:cubicBezTo>
                  <a:pt x="117" y="102"/>
                  <a:pt x="117" y="102"/>
                  <a:pt x="117" y="102"/>
                </a:cubicBezTo>
                <a:cubicBezTo>
                  <a:pt x="119" y="100"/>
                  <a:pt x="121" y="99"/>
                  <a:pt x="123" y="99"/>
                </a:cubicBezTo>
                <a:cubicBezTo>
                  <a:pt x="126" y="99"/>
                  <a:pt x="128" y="100"/>
                  <a:pt x="129" y="102"/>
                </a:cubicBezTo>
                <a:cubicBezTo>
                  <a:pt x="149" y="122"/>
                  <a:pt x="149" y="122"/>
                  <a:pt x="149" y="122"/>
                </a:cubicBezTo>
                <a:cubicBezTo>
                  <a:pt x="153" y="126"/>
                  <a:pt x="153" y="130"/>
                  <a:pt x="149" y="134"/>
                </a:cubicBezTo>
                <a:cubicBezTo>
                  <a:pt x="148" y="136"/>
                  <a:pt x="146" y="137"/>
                  <a:pt x="145" y="138"/>
                </a:cubicBezTo>
                <a:cubicBezTo>
                  <a:pt x="142" y="141"/>
                  <a:pt x="140" y="143"/>
                  <a:pt x="138" y="146"/>
                </a:cubicBezTo>
                <a:cubicBezTo>
                  <a:pt x="134" y="150"/>
                  <a:pt x="129" y="152"/>
                  <a:pt x="123" y="152"/>
                </a:cubicBezTo>
                <a:cubicBezTo>
                  <a:pt x="123" y="152"/>
                  <a:pt x="122" y="152"/>
                  <a:pt x="122" y="152"/>
                </a:cubicBezTo>
                <a:cubicBezTo>
                  <a:pt x="111" y="151"/>
                  <a:pt x="101" y="147"/>
                  <a:pt x="93" y="143"/>
                </a:cubicBezTo>
                <a:cubicBezTo>
                  <a:pt x="72" y="133"/>
                  <a:pt x="54" y="119"/>
                  <a:pt x="39" y="101"/>
                </a:cubicBezTo>
                <a:cubicBezTo>
                  <a:pt x="27" y="86"/>
                  <a:pt x="19" y="72"/>
                  <a:pt x="13" y="57"/>
                </a:cubicBezTo>
                <a:cubicBezTo>
                  <a:pt x="10" y="48"/>
                  <a:pt x="8" y="41"/>
                  <a:pt x="9" y="34"/>
                </a:cubicBezTo>
                <a:close/>
                <a:moveTo>
                  <a:pt x="9" y="34"/>
                </a:moveTo>
                <a:cubicBezTo>
                  <a:pt x="9" y="34"/>
                  <a:pt x="9" y="34"/>
                  <a:pt x="9" y="3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81BDD050-2908-11BF-4FBC-0EE67C8CEE78}"/>
              </a:ext>
            </a:extLst>
          </p:cNvPr>
          <p:cNvSpPr>
            <a:spLocks noEditPoints="1"/>
          </p:cNvSpPr>
          <p:nvPr/>
        </p:nvSpPr>
        <p:spPr bwMode="auto">
          <a:xfrm>
            <a:off x="2925763" y="1924050"/>
            <a:ext cx="254000" cy="254000"/>
          </a:xfrm>
          <a:custGeom>
            <a:avLst/>
            <a:gdLst>
              <a:gd name="T0" fmla="*/ 61 w 160"/>
              <a:gd name="T1" fmla="*/ 105 h 160"/>
              <a:gd name="T2" fmla="*/ 22 w 160"/>
              <a:gd name="T3" fmla="*/ 88 h 160"/>
              <a:gd name="T4" fmla="*/ 2 w 160"/>
              <a:gd name="T5" fmla="*/ 73 h 160"/>
              <a:gd name="T6" fmla="*/ 17 w 160"/>
              <a:gd name="T7" fmla="*/ 113 h 160"/>
              <a:gd name="T8" fmla="*/ 32 w 160"/>
              <a:gd name="T9" fmla="*/ 154 h 160"/>
              <a:gd name="T10" fmla="*/ 72 w 160"/>
              <a:gd name="T11" fmla="*/ 154 h 160"/>
              <a:gd name="T12" fmla="*/ 21 w 160"/>
              <a:gd name="T13" fmla="*/ 109 h 160"/>
              <a:gd name="T14" fmla="*/ 6 w 160"/>
              <a:gd name="T15" fmla="*/ 76 h 160"/>
              <a:gd name="T16" fmla="*/ 17 w 160"/>
              <a:gd name="T17" fmla="*/ 91 h 160"/>
              <a:gd name="T18" fmla="*/ 39 w 160"/>
              <a:gd name="T19" fmla="*/ 114 h 160"/>
              <a:gd name="T20" fmla="*/ 28 w 160"/>
              <a:gd name="T21" fmla="*/ 97 h 160"/>
              <a:gd name="T22" fmla="*/ 50 w 160"/>
              <a:gd name="T23" fmla="*/ 104 h 160"/>
              <a:gd name="T24" fmla="*/ 61 w 160"/>
              <a:gd name="T25" fmla="*/ 128 h 160"/>
              <a:gd name="T26" fmla="*/ 67 w 160"/>
              <a:gd name="T27" fmla="*/ 154 h 160"/>
              <a:gd name="T28" fmla="*/ 67 w 160"/>
              <a:gd name="T29" fmla="*/ 133 h 160"/>
              <a:gd name="T30" fmla="*/ 59 w 160"/>
              <a:gd name="T31" fmla="*/ 146 h 160"/>
              <a:gd name="T32" fmla="*/ 56 w 160"/>
              <a:gd name="T33" fmla="*/ 141 h 160"/>
              <a:gd name="T34" fmla="*/ 110 w 160"/>
              <a:gd name="T35" fmla="*/ 24 h 160"/>
              <a:gd name="T36" fmla="*/ 50 w 160"/>
              <a:gd name="T37" fmla="*/ 24 h 160"/>
              <a:gd name="T38" fmla="*/ 56 w 160"/>
              <a:gd name="T39" fmla="*/ 77 h 160"/>
              <a:gd name="T40" fmla="*/ 104 w 160"/>
              <a:gd name="T41" fmla="*/ 77 h 160"/>
              <a:gd name="T42" fmla="*/ 110 w 160"/>
              <a:gd name="T43" fmla="*/ 24 h 160"/>
              <a:gd name="T44" fmla="*/ 80 w 160"/>
              <a:gd name="T45" fmla="*/ 88 h 160"/>
              <a:gd name="T46" fmla="*/ 53 w 160"/>
              <a:gd name="T47" fmla="*/ 28 h 160"/>
              <a:gd name="T48" fmla="*/ 107 w 160"/>
              <a:gd name="T49" fmla="*/ 62 h 160"/>
              <a:gd name="T50" fmla="*/ 121 w 160"/>
              <a:gd name="T51" fmla="*/ 17 h 160"/>
              <a:gd name="T52" fmla="*/ 39 w 160"/>
              <a:gd name="T53" fmla="*/ 17 h 160"/>
              <a:gd name="T54" fmla="*/ 49 w 160"/>
              <a:gd name="T55" fmla="*/ 85 h 160"/>
              <a:gd name="T56" fmla="*/ 110 w 160"/>
              <a:gd name="T57" fmla="*/ 85 h 160"/>
              <a:gd name="T58" fmla="*/ 80 w 160"/>
              <a:gd name="T59" fmla="*/ 101 h 160"/>
              <a:gd name="T60" fmla="*/ 43 w 160"/>
              <a:gd name="T61" fmla="*/ 22 h 160"/>
              <a:gd name="T62" fmla="*/ 117 w 160"/>
              <a:gd name="T63" fmla="*/ 62 h 160"/>
              <a:gd name="T64" fmla="*/ 151 w 160"/>
              <a:gd name="T65" fmla="*/ 70 h 160"/>
              <a:gd name="T66" fmla="*/ 123 w 160"/>
              <a:gd name="T67" fmla="*/ 89 h 160"/>
              <a:gd name="T68" fmla="*/ 93 w 160"/>
              <a:gd name="T69" fmla="*/ 123 h 160"/>
              <a:gd name="T70" fmla="*/ 88 w 160"/>
              <a:gd name="T71" fmla="*/ 154 h 160"/>
              <a:gd name="T72" fmla="*/ 128 w 160"/>
              <a:gd name="T73" fmla="*/ 154 h 160"/>
              <a:gd name="T74" fmla="*/ 143 w 160"/>
              <a:gd name="T75" fmla="*/ 113 h 160"/>
              <a:gd name="T76" fmla="*/ 158 w 160"/>
              <a:gd name="T77" fmla="*/ 73 h 160"/>
              <a:gd name="T78" fmla="*/ 93 w 160"/>
              <a:gd name="T79" fmla="*/ 133 h 160"/>
              <a:gd name="T80" fmla="*/ 154 w 160"/>
              <a:gd name="T81" fmla="*/ 79 h 160"/>
              <a:gd name="T82" fmla="*/ 121 w 160"/>
              <a:gd name="T83" fmla="*/ 128 h 160"/>
              <a:gd name="T84" fmla="*/ 103 w 160"/>
              <a:gd name="T85" fmla="*/ 108 h 160"/>
              <a:gd name="T86" fmla="*/ 135 w 160"/>
              <a:gd name="T87" fmla="*/ 93 h 160"/>
              <a:gd name="T88" fmla="*/ 120 w 160"/>
              <a:gd name="T89" fmla="*/ 113 h 160"/>
              <a:gd name="T90" fmla="*/ 143 w 160"/>
              <a:gd name="T91" fmla="*/ 91 h 160"/>
              <a:gd name="T92" fmla="*/ 154 w 160"/>
              <a:gd name="T93" fmla="*/ 76 h 160"/>
              <a:gd name="T94" fmla="*/ 104 w 160"/>
              <a:gd name="T95" fmla="*/ 146 h 160"/>
              <a:gd name="T96" fmla="*/ 101 w 160"/>
              <a:gd name="T97" fmla="*/ 141 h 160"/>
              <a:gd name="T98" fmla="*/ 66 w 160"/>
              <a:gd name="T99" fmla="*/ 56 h 160"/>
              <a:gd name="T100" fmla="*/ 73 w 160"/>
              <a:gd name="T101" fmla="*/ 68 h 160"/>
              <a:gd name="T102" fmla="*/ 77 w 160"/>
              <a:gd name="T103" fmla="*/ 68 h 160"/>
              <a:gd name="T104" fmla="*/ 96 w 160"/>
              <a:gd name="T105" fmla="*/ 32 h 160"/>
              <a:gd name="T106" fmla="*/ 66 w 160"/>
              <a:gd name="T107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60">
                <a:moveTo>
                  <a:pt x="67" y="128"/>
                </a:moveTo>
                <a:cubicBezTo>
                  <a:pt x="67" y="123"/>
                  <a:pt x="67" y="123"/>
                  <a:pt x="67" y="123"/>
                </a:cubicBezTo>
                <a:cubicBezTo>
                  <a:pt x="67" y="116"/>
                  <a:pt x="65" y="110"/>
                  <a:pt x="61" y="105"/>
                </a:cubicBezTo>
                <a:cubicBezTo>
                  <a:pt x="59" y="102"/>
                  <a:pt x="55" y="100"/>
                  <a:pt x="52" y="99"/>
                </a:cubicBezTo>
                <a:cubicBezTo>
                  <a:pt x="46" y="96"/>
                  <a:pt x="41" y="93"/>
                  <a:pt x="37" y="89"/>
                </a:cubicBezTo>
                <a:cubicBezTo>
                  <a:pt x="32" y="85"/>
                  <a:pt x="27" y="85"/>
                  <a:pt x="22" y="88"/>
                </a:cubicBezTo>
                <a:cubicBezTo>
                  <a:pt x="16" y="75"/>
                  <a:pt x="16" y="75"/>
                  <a:pt x="16" y="75"/>
                </a:cubicBezTo>
                <a:cubicBezTo>
                  <a:pt x="15" y="72"/>
                  <a:pt x="12" y="70"/>
                  <a:pt x="9" y="70"/>
                </a:cubicBezTo>
                <a:cubicBezTo>
                  <a:pt x="6" y="69"/>
                  <a:pt x="3" y="71"/>
                  <a:pt x="2" y="73"/>
                </a:cubicBezTo>
                <a:cubicBezTo>
                  <a:pt x="0" y="76"/>
                  <a:pt x="0" y="79"/>
                  <a:pt x="1" y="82"/>
                </a:cubicBezTo>
                <a:cubicBezTo>
                  <a:pt x="11" y="104"/>
                  <a:pt x="11" y="104"/>
                  <a:pt x="11" y="104"/>
                </a:cubicBezTo>
                <a:cubicBezTo>
                  <a:pt x="13" y="108"/>
                  <a:pt x="15" y="110"/>
                  <a:pt x="17" y="113"/>
                </a:cubicBezTo>
                <a:cubicBezTo>
                  <a:pt x="33" y="129"/>
                  <a:pt x="33" y="129"/>
                  <a:pt x="33" y="129"/>
                </a:cubicBezTo>
                <a:cubicBezTo>
                  <a:pt x="32" y="130"/>
                  <a:pt x="32" y="132"/>
                  <a:pt x="32" y="133"/>
                </a:cubicBezTo>
                <a:cubicBezTo>
                  <a:pt x="32" y="154"/>
                  <a:pt x="32" y="154"/>
                  <a:pt x="32" y="154"/>
                </a:cubicBezTo>
                <a:cubicBezTo>
                  <a:pt x="32" y="157"/>
                  <a:pt x="34" y="160"/>
                  <a:pt x="37" y="160"/>
                </a:cubicBezTo>
                <a:cubicBezTo>
                  <a:pt x="67" y="160"/>
                  <a:pt x="67" y="160"/>
                  <a:pt x="67" y="160"/>
                </a:cubicBezTo>
                <a:cubicBezTo>
                  <a:pt x="70" y="160"/>
                  <a:pt x="72" y="157"/>
                  <a:pt x="72" y="154"/>
                </a:cubicBezTo>
                <a:cubicBezTo>
                  <a:pt x="72" y="133"/>
                  <a:pt x="72" y="133"/>
                  <a:pt x="72" y="133"/>
                </a:cubicBezTo>
                <a:cubicBezTo>
                  <a:pt x="72" y="130"/>
                  <a:pt x="70" y="128"/>
                  <a:pt x="67" y="128"/>
                </a:cubicBezTo>
                <a:close/>
                <a:moveTo>
                  <a:pt x="21" y="109"/>
                </a:moveTo>
                <a:cubicBezTo>
                  <a:pt x="19" y="107"/>
                  <a:pt x="17" y="105"/>
                  <a:pt x="16" y="102"/>
                </a:cubicBezTo>
                <a:cubicBezTo>
                  <a:pt x="6" y="79"/>
                  <a:pt x="6" y="79"/>
                  <a:pt x="6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5"/>
                  <a:pt x="7" y="75"/>
                  <a:pt x="8" y="75"/>
                </a:cubicBezTo>
                <a:cubicBezTo>
                  <a:pt x="10" y="75"/>
                  <a:pt x="11" y="76"/>
                  <a:pt x="11" y="77"/>
                </a:cubicBezTo>
                <a:cubicBezTo>
                  <a:pt x="17" y="91"/>
                  <a:pt x="17" y="91"/>
                  <a:pt x="17" y="91"/>
                </a:cubicBezTo>
                <a:cubicBezTo>
                  <a:pt x="19" y="94"/>
                  <a:pt x="21" y="98"/>
                  <a:pt x="24" y="101"/>
                </a:cubicBezTo>
                <a:cubicBezTo>
                  <a:pt x="36" y="113"/>
                  <a:pt x="36" y="113"/>
                  <a:pt x="36" y="113"/>
                </a:cubicBezTo>
                <a:cubicBezTo>
                  <a:pt x="37" y="113"/>
                  <a:pt x="38" y="114"/>
                  <a:pt x="39" y="114"/>
                </a:cubicBezTo>
                <a:cubicBezTo>
                  <a:pt x="40" y="113"/>
                  <a:pt x="41" y="113"/>
                  <a:pt x="41" y="112"/>
                </a:cubicBezTo>
                <a:cubicBezTo>
                  <a:pt x="41" y="111"/>
                  <a:pt x="41" y="110"/>
                  <a:pt x="40" y="109"/>
                </a:cubicBezTo>
                <a:cubicBezTo>
                  <a:pt x="28" y="97"/>
                  <a:pt x="28" y="97"/>
                  <a:pt x="28" y="97"/>
                </a:cubicBezTo>
                <a:cubicBezTo>
                  <a:pt x="27" y="96"/>
                  <a:pt x="26" y="94"/>
                  <a:pt x="25" y="93"/>
                </a:cubicBezTo>
                <a:cubicBezTo>
                  <a:pt x="27" y="91"/>
                  <a:pt x="31" y="91"/>
                  <a:pt x="33" y="93"/>
                </a:cubicBezTo>
                <a:cubicBezTo>
                  <a:pt x="38" y="98"/>
                  <a:pt x="44" y="101"/>
                  <a:pt x="50" y="104"/>
                </a:cubicBezTo>
                <a:cubicBezTo>
                  <a:pt x="53" y="105"/>
                  <a:pt x="55" y="106"/>
                  <a:pt x="57" y="108"/>
                </a:cubicBezTo>
                <a:cubicBezTo>
                  <a:pt x="60" y="113"/>
                  <a:pt x="61" y="118"/>
                  <a:pt x="61" y="123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39" y="128"/>
                  <a:pt x="39" y="128"/>
                  <a:pt x="39" y="128"/>
                </a:cubicBezTo>
                <a:lnTo>
                  <a:pt x="21" y="109"/>
                </a:lnTo>
                <a:close/>
                <a:moveTo>
                  <a:pt x="67" y="154"/>
                </a:moveTo>
                <a:cubicBezTo>
                  <a:pt x="37" y="154"/>
                  <a:pt x="37" y="154"/>
                  <a:pt x="37" y="154"/>
                </a:cubicBezTo>
                <a:cubicBezTo>
                  <a:pt x="37" y="133"/>
                  <a:pt x="37" y="133"/>
                  <a:pt x="37" y="133"/>
                </a:cubicBezTo>
                <a:cubicBezTo>
                  <a:pt x="67" y="133"/>
                  <a:pt x="67" y="133"/>
                  <a:pt x="67" y="133"/>
                </a:cubicBezTo>
                <a:lnTo>
                  <a:pt x="67" y="154"/>
                </a:lnTo>
                <a:close/>
                <a:moveTo>
                  <a:pt x="56" y="146"/>
                </a:moveTo>
                <a:cubicBezTo>
                  <a:pt x="59" y="146"/>
                  <a:pt x="59" y="146"/>
                  <a:pt x="59" y="146"/>
                </a:cubicBezTo>
                <a:cubicBezTo>
                  <a:pt x="60" y="146"/>
                  <a:pt x="61" y="145"/>
                  <a:pt x="61" y="144"/>
                </a:cubicBezTo>
                <a:cubicBezTo>
                  <a:pt x="61" y="142"/>
                  <a:pt x="60" y="141"/>
                  <a:pt x="59" y="141"/>
                </a:cubicBezTo>
                <a:cubicBezTo>
                  <a:pt x="56" y="141"/>
                  <a:pt x="56" y="141"/>
                  <a:pt x="56" y="141"/>
                </a:cubicBezTo>
                <a:cubicBezTo>
                  <a:pt x="54" y="141"/>
                  <a:pt x="53" y="142"/>
                  <a:pt x="53" y="144"/>
                </a:cubicBezTo>
                <a:cubicBezTo>
                  <a:pt x="53" y="145"/>
                  <a:pt x="54" y="146"/>
                  <a:pt x="56" y="146"/>
                </a:cubicBezTo>
                <a:close/>
                <a:moveTo>
                  <a:pt x="110" y="24"/>
                </a:moveTo>
                <a:cubicBezTo>
                  <a:pt x="81" y="11"/>
                  <a:pt x="81" y="11"/>
                  <a:pt x="81" y="11"/>
                </a:cubicBezTo>
                <a:cubicBezTo>
                  <a:pt x="80" y="11"/>
                  <a:pt x="80" y="11"/>
                  <a:pt x="79" y="11"/>
                </a:cubicBezTo>
                <a:cubicBezTo>
                  <a:pt x="50" y="24"/>
                  <a:pt x="50" y="24"/>
                  <a:pt x="50" y="24"/>
                </a:cubicBezTo>
                <a:cubicBezTo>
                  <a:pt x="49" y="25"/>
                  <a:pt x="48" y="26"/>
                  <a:pt x="48" y="27"/>
                </a:cubicBezTo>
                <a:cubicBezTo>
                  <a:pt x="48" y="62"/>
                  <a:pt x="48" y="62"/>
                  <a:pt x="48" y="62"/>
                </a:cubicBezTo>
                <a:cubicBezTo>
                  <a:pt x="48" y="68"/>
                  <a:pt x="51" y="73"/>
                  <a:pt x="56" y="77"/>
                </a:cubicBezTo>
                <a:cubicBezTo>
                  <a:pt x="78" y="93"/>
                  <a:pt x="78" y="93"/>
                  <a:pt x="78" y="93"/>
                </a:cubicBezTo>
                <a:cubicBezTo>
                  <a:pt x="79" y="94"/>
                  <a:pt x="81" y="94"/>
                  <a:pt x="82" y="93"/>
                </a:cubicBezTo>
                <a:cubicBezTo>
                  <a:pt x="104" y="77"/>
                  <a:pt x="104" y="77"/>
                  <a:pt x="104" y="77"/>
                </a:cubicBezTo>
                <a:cubicBezTo>
                  <a:pt x="109" y="73"/>
                  <a:pt x="112" y="68"/>
                  <a:pt x="112" y="62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2" y="26"/>
                  <a:pt x="111" y="25"/>
                  <a:pt x="110" y="24"/>
                </a:cubicBezTo>
                <a:close/>
                <a:moveTo>
                  <a:pt x="107" y="62"/>
                </a:moveTo>
                <a:cubicBezTo>
                  <a:pt x="107" y="66"/>
                  <a:pt x="105" y="70"/>
                  <a:pt x="101" y="72"/>
                </a:cubicBezTo>
                <a:cubicBezTo>
                  <a:pt x="80" y="88"/>
                  <a:pt x="80" y="88"/>
                  <a:pt x="80" y="88"/>
                </a:cubicBezTo>
                <a:cubicBezTo>
                  <a:pt x="59" y="72"/>
                  <a:pt x="59" y="72"/>
                  <a:pt x="59" y="72"/>
                </a:cubicBezTo>
                <a:cubicBezTo>
                  <a:pt x="55" y="70"/>
                  <a:pt x="53" y="66"/>
                  <a:pt x="53" y="62"/>
                </a:cubicBezTo>
                <a:cubicBezTo>
                  <a:pt x="53" y="28"/>
                  <a:pt x="53" y="28"/>
                  <a:pt x="53" y="28"/>
                </a:cubicBezTo>
                <a:cubicBezTo>
                  <a:pt x="80" y="17"/>
                  <a:pt x="80" y="17"/>
                  <a:pt x="80" y="17"/>
                </a:cubicBezTo>
                <a:cubicBezTo>
                  <a:pt x="107" y="28"/>
                  <a:pt x="107" y="28"/>
                  <a:pt x="107" y="28"/>
                </a:cubicBezTo>
                <a:lnTo>
                  <a:pt x="107" y="62"/>
                </a:lnTo>
                <a:close/>
                <a:moveTo>
                  <a:pt x="123" y="62"/>
                </a:moveTo>
                <a:cubicBezTo>
                  <a:pt x="123" y="20"/>
                  <a:pt x="123" y="20"/>
                  <a:pt x="123" y="20"/>
                </a:cubicBezTo>
                <a:cubicBezTo>
                  <a:pt x="123" y="19"/>
                  <a:pt x="122" y="18"/>
                  <a:pt x="121" y="17"/>
                </a:cubicBezTo>
                <a:cubicBezTo>
                  <a:pt x="81" y="0"/>
                  <a:pt x="81" y="0"/>
                  <a:pt x="81" y="0"/>
                </a:cubicBezTo>
                <a:cubicBezTo>
                  <a:pt x="80" y="0"/>
                  <a:pt x="80" y="0"/>
                  <a:pt x="79" y="0"/>
                </a:cubicBezTo>
                <a:cubicBezTo>
                  <a:pt x="39" y="17"/>
                  <a:pt x="39" y="17"/>
                  <a:pt x="39" y="17"/>
                </a:cubicBezTo>
                <a:cubicBezTo>
                  <a:pt x="38" y="18"/>
                  <a:pt x="37" y="19"/>
                  <a:pt x="37" y="20"/>
                </a:cubicBezTo>
                <a:cubicBezTo>
                  <a:pt x="37" y="62"/>
                  <a:pt x="37" y="62"/>
                  <a:pt x="37" y="62"/>
                </a:cubicBezTo>
                <a:cubicBezTo>
                  <a:pt x="37" y="71"/>
                  <a:pt x="42" y="80"/>
                  <a:pt x="49" y="85"/>
                </a:cubicBezTo>
                <a:cubicBezTo>
                  <a:pt x="77" y="105"/>
                  <a:pt x="77" y="105"/>
                  <a:pt x="77" y="105"/>
                </a:cubicBezTo>
                <a:cubicBezTo>
                  <a:pt x="79" y="107"/>
                  <a:pt x="81" y="107"/>
                  <a:pt x="83" y="105"/>
                </a:cubicBezTo>
                <a:cubicBezTo>
                  <a:pt x="110" y="85"/>
                  <a:pt x="110" y="85"/>
                  <a:pt x="110" y="85"/>
                </a:cubicBezTo>
                <a:cubicBezTo>
                  <a:pt x="118" y="80"/>
                  <a:pt x="123" y="71"/>
                  <a:pt x="123" y="62"/>
                </a:cubicBezTo>
                <a:close/>
                <a:moveTo>
                  <a:pt x="107" y="81"/>
                </a:moveTo>
                <a:cubicBezTo>
                  <a:pt x="80" y="101"/>
                  <a:pt x="80" y="101"/>
                  <a:pt x="80" y="101"/>
                </a:cubicBezTo>
                <a:cubicBezTo>
                  <a:pt x="53" y="81"/>
                  <a:pt x="53" y="81"/>
                  <a:pt x="53" y="81"/>
                </a:cubicBezTo>
                <a:cubicBezTo>
                  <a:pt x="46" y="77"/>
                  <a:pt x="43" y="69"/>
                  <a:pt x="43" y="62"/>
                </a:cubicBezTo>
                <a:cubicBezTo>
                  <a:pt x="43" y="22"/>
                  <a:pt x="43" y="22"/>
                  <a:pt x="43" y="22"/>
                </a:cubicBezTo>
                <a:cubicBezTo>
                  <a:pt x="80" y="5"/>
                  <a:pt x="80" y="5"/>
                  <a:pt x="80" y="5"/>
                </a:cubicBezTo>
                <a:cubicBezTo>
                  <a:pt x="117" y="22"/>
                  <a:pt x="117" y="22"/>
                  <a:pt x="117" y="22"/>
                </a:cubicBezTo>
                <a:cubicBezTo>
                  <a:pt x="117" y="62"/>
                  <a:pt x="117" y="62"/>
                  <a:pt x="117" y="62"/>
                </a:cubicBezTo>
                <a:cubicBezTo>
                  <a:pt x="117" y="69"/>
                  <a:pt x="114" y="77"/>
                  <a:pt x="107" y="81"/>
                </a:cubicBezTo>
                <a:close/>
                <a:moveTo>
                  <a:pt x="158" y="73"/>
                </a:moveTo>
                <a:cubicBezTo>
                  <a:pt x="157" y="70"/>
                  <a:pt x="154" y="69"/>
                  <a:pt x="151" y="70"/>
                </a:cubicBezTo>
                <a:cubicBezTo>
                  <a:pt x="147" y="70"/>
                  <a:pt x="145" y="72"/>
                  <a:pt x="144" y="75"/>
                </a:cubicBezTo>
                <a:cubicBezTo>
                  <a:pt x="138" y="88"/>
                  <a:pt x="138" y="88"/>
                  <a:pt x="138" y="88"/>
                </a:cubicBezTo>
                <a:cubicBezTo>
                  <a:pt x="133" y="85"/>
                  <a:pt x="127" y="85"/>
                  <a:pt x="123" y="89"/>
                </a:cubicBezTo>
                <a:cubicBezTo>
                  <a:pt x="119" y="93"/>
                  <a:pt x="114" y="96"/>
                  <a:pt x="108" y="99"/>
                </a:cubicBezTo>
                <a:cubicBezTo>
                  <a:pt x="105" y="100"/>
                  <a:pt x="101" y="102"/>
                  <a:pt x="99" y="105"/>
                </a:cubicBezTo>
                <a:cubicBezTo>
                  <a:pt x="95" y="110"/>
                  <a:pt x="93" y="116"/>
                  <a:pt x="93" y="123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90" y="128"/>
                  <a:pt x="88" y="130"/>
                  <a:pt x="88" y="133"/>
                </a:cubicBezTo>
                <a:cubicBezTo>
                  <a:pt x="88" y="154"/>
                  <a:pt x="88" y="154"/>
                  <a:pt x="88" y="154"/>
                </a:cubicBezTo>
                <a:cubicBezTo>
                  <a:pt x="88" y="157"/>
                  <a:pt x="90" y="160"/>
                  <a:pt x="93" y="160"/>
                </a:cubicBezTo>
                <a:cubicBezTo>
                  <a:pt x="123" y="160"/>
                  <a:pt x="123" y="160"/>
                  <a:pt x="123" y="160"/>
                </a:cubicBezTo>
                <a:cubicBezTo>
                  <a:pt x="126" y="160"/>
                  <a:pt x="128" y="157"/>
                  <a:pt x="128" y="154"/>
                </a:cubicBezTo>
                <a:cubicBezTo>
                  <a:pt x="128" y="133"/>
                  <a:pt x="128" y="133"/>
                  <a:pt x="128" y="133"/>
                </a:cubicBezTo>
                <a:cubicBezTo>
                  <a:pt x="128" y="132"/>
                  <a:pt x="127" y="130"/>
                  <a:pt x="127" y="129"/>
                </a:cubicBezTo>
                <a:cubicBezTo>
                  <a:pt x="143" y="113"/>
                  <a:pt x="143" y="113"/>
                  <a:pt x="143" y="113"/>
                </a:cubicBezTo>
                <a:cubicBezTo>
                  <a:pt x="145" y="110"/>
                  <a:pt x="147" y="108"/>
                  <a:pt x="149" y="104"/>
                </a:cubicBezTo>
                <a:cubicBezTo>
                  <a:pt x="159" y="82"/>
                  <a:pt x="159" y="82"/>
                  <a:pt x="159" y="82"/>
                </a:cubicBezTo>
                <a:cubicBezTo>
                  <a:pt x="160" y="79"/>
                  <a:pt x="160" y="75"/>
                  <a:pt x="158" y="73"/>
                </a:cubicBezTo>
                <a:close/>
                <a:moveTo>
                  <a:pt x="123" y="154"/>
                </a:moveTo>
                <a:cubicBezTo>
                  <a:pt x="93" y="154"/>
                  <a:pt x="93" y="154"/>
                  <a:pt x="93" y="154"/>
                </a:cubicBezTo>
                <a:cubicBezTo>
                  <a:pt x="93" y="133"/>
                  <a:pt x="93" y="133"/>
                  <a:pt x="93" y="133"/>
                </a:cubicBezTo>
                <a:cubicBezTo>
                  <a:pt x="123" y="133"/>
                  <a:pt x="123" y="133"/>
                  <a:pt x="123" y="133"/>
                </a:cubicBezTo>
                <a:lnTo>
                  <a:pt x="123" y="154"/>
                </a:lnTo>
                <a:close/>
                <a:moveTo>
                  <a:pt x="154" y="79"/>
                </a:moveTo>
                <a:cubicBezTo>
                  <a:pt x="144" y="102"/>
                  <a:pt x="144" y="102"/>
                  <a:pt x="144" y="102"/>
                </a:cubicBezTo>
                <a:cubicBezTo>
                  <a:pt x="143" y="105"/>
                  <a:pt x="141" y="107"/>
                  <a:pt x="139" y="109"/>
                </a:cubicBezTo>
                <a:cubicBezTo>
                  <a:pt x="121" y="128"/>
                  <a:pt x="121" y="128"/>
                  <a:pt x="121" y="128"/>
                </a:cubicBezTo>
                <a:cubicBezTo>
                  <a:pt x="99" y="128"/>
                  <a:pt x="99" y="128"/>
                  <a:pt x="99" y="128"/>
                </a:cubicBezTo>
                <a:cubicBezTo>
                  <a:pt x="99" y="123"/>
                  <a:pt x="99" y="123"/>
                  <a:pt x="99" y="123"/>
                </a:cubicBezTo>
                <a:cubicBezTo>
                  <a:pt x="99" y="118"/>
                  <a:pt x="100" y="113"/>
                  <a:pt x="103" y="108"/>
                </a:cubicBezTo>
                <a:cubicBezTo>
                  <a:pt x="105" y="106"/>
                  <a:pt x="107" y="105"/>
                  <a:pt x="110" y="104"/>
                </a:cubicBezTo>
                <a:cubicBezTo>
                  <a:pt x="116" y="101"/>
                  <a:pt x="122" y="98"/>
                  <a:pt x="127" y="93"/>
                </a:cubicBezTo>
                <a:cubicBezTo>
                  <a:pt x="129" y="91"/>
                  <a:pt x="133" y="91"/>
                  <a:pt x="135" y="93"/>
                </a:cubicBezTo>
                <a:cubicBezTo>
                  <a:pt x="134" y="94"/>
                  <a:pt x="133" y="96"/>
                  <a:pt x="132" y="97"/>
                </a:cubicBezTo>
                <a:cubicBezTo>
                  <a:pt x="120" y="109"/>
                  <a:pt x="120" y="109"/>
                  <a:pt x="120" y="109"/>
                </a:cubicBezTo>
                <a:cubicBezTo>
                  <a:pt x="119" y="110"/>
                  <a:pt x="119" y="112"/>
                  <a:pt x="120" y="113"/>
                </a:cubicBezTo>
                <a:cubicBezTo>
                  <a:pt x="121" y="114"/>
                  <a:pt x="123" y="114"/>
                  <a:pt x="124" y="113"/>
                </a:cubicBezTo>
                <a:cubicBezTo>
                  <a:pt x="136" y="101"/>
                  <a:pt x="136" y="101"/>
                  <a:pt x="136" y="101"/>
                </a:cubicBezTo>
                <a:cubicBezTo>
                  <a:pt x="139" y="98"/>
                  <a:pt x="141" y="94"/>
                  <a:pt x="143" y="91"/>
                </a:cubicBezTo>
                <a:cubicBezTo>
                  <a:pt x="149" y="77"/>
                  <a:pt x="149" y="77"/>
                  <a:pt x="149" y="77"/>
                </a:cubicBezTo>
                <a:cubicBezTo>
                  <a:pt x="149" y="76"/>
                  <a:pt x="150" y="75"/>
                  <a:pt x="151" y="75"/>
                </a:cubicBezTo>
                <a:cubicBezTo>
                  <a:pt x="153" y="75"/>
                  <a:pt x="154" y="75"/>
                  <a:pt x="154" y="76"/>
                </a:cubicBezTo>
                <a:cubicBezTo>
                  <a:pt x="155" y="77"/>
                  <a:pt x="155" y="78"/>
                  <a:pt x="154" y="79"/>
                </a:cubicBezTo>
                <a:close/>
                <a:moveTo>
                  <a:pt x="101" y="146"/>
                </a:moveTo>
                <a:cubicBezTo>
                  <a:pt x="104" y="146"/>
                  <a:pt x="104" y="146"/>
                  <a:pt x="104" y="146"/>
                </a:cubicBezTo>
                <a:cubicBezTo>
                  <a:pt x="105" y="146"/>
                  <a:pt x="107" y="145"/>
                  <a:pt x="107" y="144"/>
                </a:cubicBezTo>
                <a:cubicBezTo>
                  <a:pt x="107" y="142"/>
                  <a:pt x="105" y="141"/>
                  <a:pt x="104" y="141"/>
                </a:cubicBezTo>
                <a:cubicBezTo>
                  <a:pt x="101" y="141"/>
                  <a:pt x="101" y="141"/>
                  <a:pt x="101" y="141"/>
                </a:cubicBezTo>
                <a:cubicBezTo>
                  <a:pt x="100" y="141"/>
                  <a:pt x="99" y="142"/>
                  <a:pt x="99" y="144"/>
                </a:cubicBezTo>
                <a:cubicBezTo>
                  <a:pt x="99" y="145"/>
                  <a:pt x="100" y="146"/>
                  <a:pt x="101" y="146"/>
                </a:cubicBezTo>
                <a:close/>
                <a:moveTo>
                  <a:pt x="66" y="56"/>
                </a:moveTo>
                <a:cubicBezTo>
                  <a:pt x="64" y="55"/>
                  <a:pt x="63" y="55"/>
                  <a:pt x="62" y="57"/>
                </a:cubicBezTo>
                <a:cubicBezTo>
                  <a:pt x="61" y="58"/>
                  <a:pt x="61" y="60"/>
                  <a:pt x="62" y="60"/>
                </a:cubicBezTo>
                <a:cubicBezTo>
                  <a:pt x="73" y="68"/>
                  <a:pt x="73" y="68"/>
                  <a:pt x="73" y="68"/>
                </a:cubicBezTo>
                <a:cubicBezTo>
                  <a:pt x="74" y="69"/>
                  <a:pt x="74" y="69"/>
                  <a:pt x="75" y="69"/>
                </a:cubicBezTo>
                <a:cubicBezTo>
                  <a:pt x="75" y="69"/>
                  <a:pt x="75" y="69"/>
                  <a:pt x="75" y="69"/>
                </a:cubicBezTo>
                <a:cubicBezTo>
                  <a:pt x="76" y="69"/>
                  <a:pt x="76" y="68"/>
                  <a:pt x="77" y="68"/>
                </a:cubicBezTo>
                <a:cubicBezTo>
                  <a:pt x="98" y="36"/>
                  <a:pt x="98" y="36"/>
                  <a:pt x="98" y="36"/>
                </a:cubicBezTo>
                <a:cubicBezTo>
                  <a:pt x="99" y="35"/>
                  <a:pt x="99" y="34"/>
                  <a:pt x="98" y="33"/>
                </a:cubicBezTo>
                <a:cubicBezTo>
                  <a:pt x="98" y="32"/>
                  <a:pt x="97" y="32"/>
                  <a:pt x="96" y="32"/>
                </a:cubicBezTo>
                <a:cubicBezTo>
                  <a:pt x="95" y="32"/>
                  <a:pt x="94" y="32"/>
                  <a:pt x="94" y="33"/>
                </a:cubicBezTo>
                <a:cubicBezTo>
                  <a:pt x="74" y="62"/>
                  <a:pt x="74" y="62"/>
                  <a:pt x="74" y="62"/>
                </a:cubicBezTo>
                <a:lnTo>
                  <a:pt x="66" y="5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01AD9271-BC7B-F491-1FD1-A3BF15889014}"/>
              </a:ext>
            </a:extLst>
          </p:cNvPr>
          <p:cNvSpPr>
            <a:spLocks noEditPoints="1"/>
          </p:cNvSpPr>
          <p:nvPr/>
        </p:nvSpPr>
        <p:spPr bwMode="auto">
          <a:xfrm>
            <a:off x="9048751" y="1924050"/>
            <a:ext cx="144463" cy="254000"/>
          </a:xfrm>
          <a:custGeom>
            <a:avLst/>
            <a:gdLst>
              <a:gd name="T0" fmla="*/ 12 w 91"/>
              <a:gd name="T1" fmla="*/ 0 h 160"/>
              <a:gd name="T2" fmla="*/ 0 w 91"/>
              <a:gd name="T3" fmla="*/ 148 h 160"/>
              <a:gd name="T4" fmla="*/ 79 w 91"/>
              <a:gd name="T5" fmla="*/ 160 h 160"/>
              <a:gd name="T6" fmla="*/ 91 w 91"/>
              <a:gd name="T7" fmla="*/ 11 h 160"/>
              <a:gd name="T8" fmla="*/ 86 w 91"/>
              <a:gd name="T9" fmla="*/ 148 h 160"/>
              <a:gd name="T10" fmla="*/ 12 w 91"/>
              <a:gd name="T11" fmla="*/ 154 h 160"/>
              <a:gd name="T12" fmla="*/ 6 w 91"/>
              <a:gd name="T13" fmla="*/ 128 h 160"/>
              <a:gd name="T14" fmla="*/ 86 w 91"/>
              <a:gd name="T15" fmla="*/ 148 h 160"/>
              <a:gd name="T16" fmla="*/ 6 w 91"/>
              <a:gd name="T17" fmla="*/ 122 h 160"/>
              <a:gd name="T18" fmla="*/ 86 w 91"/>
              <a:gd name="T19" fmla="*/ 21 h 160"/>
              <a:gd name="T20" fmla="*/ 86 w 91"/>
              <a:gd name="T21" fmla="*/ 16 h 160"/>
              <a:gd name="T22" fmla="*/ 6 w 91"/>
              <a:gd name="T23" fmla="*/ 11 h 160"/>
              <a:gd name="T24" fmla="*/ 79 w 91"/>
              <a:gd name="T25" fmla="*/ 5 h 160"/>
              <a:gd name="T26" fmla="*/ 86 w 91"/>
              <a:gd name="T27" fmla="*/ 16 h 160"/>
              <a:gd name="T28" fmla="*/ 56 w 91"/>
              <a:gd name="T29" fmla="*/ 141 h 160"/>
              <a:gd name="T30" fmla="*/ 35 w 91"/>
              <a:gd name="T31" fmla="*/ 141 h 160"/>
              <a:gd name="T32" fmla="*/ 46 w 91"/>
              <a:gd name="T33" fmla="*/ 136 h 160"/>
              <a:gd name="T34" fmla="*/ 46 w 91"/>
              <a:gd name="T35" fmla="*/ 146 h 160"/>
              <a:gd name="T36" fmla="*/ 46 w 91"/>
              <a:gd name="T37" fmla="*/ 136 h 160"/>
              <a:gd name="T38" fmla="*/ 35 w 91"/>
              <a:gd name="T39" fmla="*/ 8 h 160"/>
              <a:gd name="T40" fmla="*/ 35 w 91"/>
              <a:gd name="T41" fmla="*/ 13 h 160"/>
              <a:gd name="T42" fmla="*/ 48 w 91"/>
              <a:gd name="T43" fmla="*/ 10 h 160"/>
              <a:gd name="T44" fmla="*/ 56 w 91"/>
              <a:gd name="T45" fmla="*/ 8 h 160"/>
              <a:gd name="T46" fmla="*/ 51 w 91"/>
              <a:gd name="T47" fmla="*/ 10 h 160"/>
              <a:gd name="T48" fmla="*/ 56 w 91"/>
              <a:gd name="T49" fmla="*/ 13 h 160"/>
              <a:gd name="T50" fmla="*/ 56 w 91"/>
              <a:gd name="T51" fmla="*/ 8 h 160"/>
              <a:gd name="T52" fmla="*/ 80 w 91"/>
              <a:gd name="T53" fmla="*/ 42 h 160"/>
              <a:gd name="T54" fmla="*/ 24 w 91"/>
              <a:gd name="T55" fmla="*/ 29 h 160"/>
              <a:gd name="T56" fmla="*/ 11 w 91"/>
              <a:gd name="T57" fmla="*/ 70 h 160"/>
              <a:gd name="T58" fmla="*/ 67 w 91"/>
              <a:gd name="T59" fmla="*/ 56 h 160"/>
              <a:gd name="T60" fmla="*/ 16 w 91"/>
              <a:gd name="T61" fmla="*/ 42 h 160"/>
              <a:gd name="T62" fmla="*/ 67 w 91"/>
              <a:gd name="T63" fmla="*/ 34 h 160"/>
              <a:gd name="T64" fmla="*/ 67 w 91"/>
              <a:gd name="T65" fmla="*/ 50 h 160"/>
              <a:gd name="T66" fmla="*/ 16 w 91"/>
              <a:gd name="T67" fmla="*/ 57 h 160"/>
              <a:gd name="T68" fmla="*/ 66 w 91"/>
              <a:gd name="T69" fmla="*/ 101 h 160"/>
              <a:gd name="T70" fmla="*/ 80 w 91"/>
              <a:gd name="T71" fmla="*/ 88 h 160"/>
              <a:gd name="T72" fmla="*/ 24 w 91"/>
              <a:gd name="T73" fmla="*/ 74 h 160"/>
              <a:gd name="T74" fmla="*/ 24 w 91"/>
              <a:gd name="T75" fmla="*/ 101 h 160"/>
              <a:gd name="T76" fmla="*/ 67 w 91"/>
              <a:gd name="T77" fmla="*/ 80 h 160"/>
              <a:gd name="T78" fmla="*/ 75 w 91"/>
              <a:gd name="T79" fmla="*/ 102 h 160"/>
              <a:gd name="T80" fmla="*/ 24 w 91"/>
              <a:gd name="T81" fmla="*/ 96 h 160"/>
              <a:gd name="T82" fmla="*/ 24 w 91"/>
              <a:gd name="T83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1" h="160">
                <a:moveTo>
                  <a:pt x="79" y="0"/>
                </a:move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1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4"/>
                  <a:pt x="6" y="160"/>
                  <a:pt x="12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6" y="160"/>
                  <a:pt x="91" y="154"/>
                  <a:pt x="91" y="148"/>
                </a:cubicBezTo>
                <a:cubicBezTo>
                  <a:pt x="91" y="11"/>
                  <a:pt x="91" y="11"/>
                  <a:pt x="91" y="11"/>
                </a:cubicBezTo>
                <a:cubicBezTo>
                  <a:pt x="91" y="5"/>
                  <a:pt x="86" y="0"/>
                  <a:pt x="79" y="0"/>
                </a:cubicBezTo>
                <a:close/>
                <a:moveTo>
                  <a:pt x="86" y="148"/>
                </a:moveTo>
                <a:cubicBezTo>
                  <a:pt x="86" y="151"/>
                  <a:pt x="83" y="154"/>
                  <a:pt x="79" y="154"/>
                </a:cubicBezTo>
                <a:cubicBezTo>
                  <a:pt x="12" y="154"/>
                  <a:pt x="12" y="154"/>
                  <a:pt x="12" y="154"/>
                </a:cubicBezTo>
                <a:cubicBezTo>
                  <a:pt x="9" y="154"/>
                  <a:pt x="6" y="151"/>
                  <a:pt x="6" y="148"/>
                </a:cubicBezTo>
                <a:cubicBezTo>
                  <a:pt x="6" y="128"/>
                  <a:pt x="6" y="128"/>
                  <a:pt x="6" y="128"/>
                </a:cubicBezTo>
                <a:cubicBezTo>
                  <a:pt x="86" y="128"/>
                  <a:pt x="86" y="128"/>
                  <a:pt x="86" y="128"/>
                </a:cubicBezTo>
                <a:lnTo>
                  <a:pt x="86" y="148"/>
                </a:lnTo>
                <a:close/>
                <a:moveTo>
                  <a:pt x="86" y="122"/>
                </a:moveTo>
                <a:cubicBezTo>
                  <a:pt x="6" y="122"/>
                  <a:pt x="6" y="122"/>
                  <a:pt x="6" y="122"/>
                </a:cubicBezTo>
                <a:cubicBezTo>
                  <a:pt x="6" y="21"/>
                  <a:pt x="6" y="21"/>
                  <a:pt x="6" y="21"/>
                </a:cubicBezTo>
                <a:cubicBezTo>
                  <a:pt x="86" y="21"/>
                  <a:pt x="86" y="21"/>
                  <a:pt x="86" y="21"/>
                </a:cubicBezTo>
                <a:lnTo>
                  <a:pt x="86" y="122"/>
                </a:lnTo>
                <a:close/>
                <a:moveTo>
                  <a:pt x="86" y="16"/>
                </a:moveTo>
                <a:cubicBezTo>
                  <a:pt x="6" y="16"/>
                  <a:pt x="6" y="16"/>
                  <a:pt x="6" y="16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8"/>
                  <a:pt x="9" y="5"/>
                  <a:pt x="12" y="5"/>
                </a:cubicBezTo>
                <a:cubicBezTo>
                  <a:pt x="79" y="5"/>
                  <a:pt x="79" y="5"/>
                  <a:pt x="79" y="5"/>
                </a:cubicBezTo>
                <a:cubicBezTo>
                  <a:pt x="83" y="5"/>
                  <a:pt x="86" y="8"/>
                  <a:pt x="86" y="11"/>
                </a:cubicBezTo>
                <a:lnTo>
                  <a:pt x="86" y="16"/>
                </a:lnTo>
                <a:close/>
                <a:moveTo>
                  <a:pt x="46" y="152"/>
                </a:moveTo>
                <a:cubicBezTo>
                  <a:pt x="52" y="152"/>
                  <a:pt x="56" y="147"/>
                  <a:pt x="56" y="141"/>
                </a:cubicBezTo>
                <a:cubicBezTo>
                  <a:pt x="56" y="135"/>
                  <a:pt x="52" y="130"/>
                  <a:pt x="46" y="130"/>
                </a:cubicBezTo>
                <a:cubicBezTo>
                  <a:pt x="40" y="130"/>
                  <a:pt x="35" y="135"/>
                  <a:pt x="35" y="141"/>
                </a:cubicBezTo>
                <a:cubicBezTo>
                  <a:pt x="35" y="147"/>
                  <a:pt x="40" y="152"/>
                  <a:pt x="46" y="152"/>
                </a:cubicBezTo>
                <a:close/>
                <a:moveTo>
                  <a:pt x="46" y="136"/>
                </a:moveTo>
                <a:cubicBezTo>
                  <a:pt x="49" y="136"/>
                  <a:pt x="51" y="138"/>
                  <a:pt x="51" y="141"/>
                </a:cubicBezTo>
                <a:cubicBezTo>
                  <a:pt x="51" y="144"/>
                  <a:pt x="49" y="146"/>
                  <a:pt x="46" y="146"/>
                </a:cubicBezTo>
                <a:cubicBezTo>
                  <a:pt x="43" y="146"/>
                  <a:pt x="40" y="144"/>
                  <a:pt x="40" y="141"/>
                </a:cubicBezTo>
                <a:cubicBezTo>
                  <a:pt x="40" y="138"/>
                  <a:pt x="43" y="136"/>
                  <a:pt x="46" y="136"/>
                </a:cubicBezTo>
                <a:close/>
                <a:moveTo>
                  <a:pt x="46" y="8"/>
                </a:moveTo>
                <a:cubicBezTo>
                  <a:pt x="35" y="8"/>
                  <a:pt x="35" y="8"/>
                  <a:pt x="35" y="8"/>
                </a:cubicBezTo>
                <a:cubicBezTo>
                  <a:pt x="34" y="8"/>
                  <a:pt x="32" y="9"/>
                  <a:pt x="32" y="10"/>
                </a:cubicBezTo>
                <a:cubicBezTo>
                  <a:pt x="32" y="12"/>
                  <a:pt x="34" y="13"/>
                  <a:pt x="35" y="13"/>
                </a:cubicBezTo>
                <a:cubicBezTo>
                  <a:pt x="46" y="13"/>
                  <a:pt x="46" y="13"/>
                  <a:pt x="46" y="13"/>
                </a:cubicBezTo>
                <a:cubicBezTo>
                  <a:pt x="47" y="13"/>
                  <a:pt x="48" y="12"/>
                  <a:pt x="48" y="10"/>
                </a:cubicBezTo>
                <a:cubicBezTo>
                  <a:pt x="48" y="9"/>
                  <a:pt x="47" y="8"/>
                  <a:pt x="46" y="8"/>
                </a:cubicBezTo>
                <a:close/>
                <a:moveTo>
                  <a:pt x="56" y="8"/>
                </a:moveTo>
                <a:cubicBezTo>
                  <a:pt x="54" y="8"/>
                  <a:pt x="54" y="8"/>
                  <a:pt x="54" y="8"/>
                </a:cubicBezTo>
                <a:cubicBezTo>
                  <a:pt x="52" y="8"/>
                  <a:pt x="51" y="9"/>
                  <a:pt x="51" y="10"/>
                </a:cubicBezTo>
                <a:cubicBezTo>
                  <a:pt x="51" y="12"/>
                  <a:pt x="52" y="13"/>
                  <a:pt x="54" y="13"/>
                </a:cubicBezTo>
                <a:cubicBezTo>
                  <a:pt x="56" y="13"/>
                  <a:pt x="56" y="13"/>
                  <a:pt x="56" y="13"/>
                </a:cubicBezTo>
                <a:cubicBezTo>
                  <a:pt x="58" y="13"/>
                  <a:pt x="59" y="12"/>
                  <a:pt x="59" y="10"/>
                </a:cubicBezTo>
                <a:cubicBezTo>
                  <a:pt x="59" y="9"/>
                  <a:pt x="58" y="8"/>
                  <a:pt x="56" y="8"/>
                </a:cubicBezTo>
                <a:close/>
                <a:moveTo>
                  <a:pt x="67" y="56"/>
                </a:moveTo>
                <a:cubicBezTo>
                  <a:pt x="74" y="56"/>
                  <a:pt x="80" y="50"/>
                  <a:pt x="80" y="42"/>
                </a:cubicBezTo>
                <a:cubicBezTo>
                  <a:pt x="80" y="35"/>
                  <a:pt x="74" y="29"/>
                  <a:pt x="67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17" y="29"/>
                  <a:pt x="11" y="35"/>
                  <a:pt x="11" y="42"/>
                </a:cubicBezTo>
                <a:cubicBezTo>
                  <a:pt x="11" y="70"/>
                  <a:pt x="11" y="70"/>
                  <a:pt x="11" y="70"/>
                </a:cubicBezTo>
                <a:cubicBezTo>
                  <a:pt x="26" y="56"/>
                  <a:pt x="26" y="56"/>
                  <a:pt x="26" y="56"/>
                </a:cubicBezTo>
                <a:lnTo>
                  <a:pt x="67" y="56"/>
                </a:lnTo>
                <a:close/>
                <a:moveTo>
                  <a:pt x="16" y="57"/>
                </a:moveTo>
                <a:cubicBezTo>
                  <a:pt x="16" y="42"/>
                  <a:pt x="16" y="42"/>
                  <a:pt x="16" y="42"/>
                </a:cubicBezTo>
                <a:cubicBezTo>
                  <a:pt x="16" y="38"/>
                  <a:pt x="20" y="34"/>
                  <a:pt x="24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72" y="34"/>
                  <a:pt x="75" y="38"/>
                  <a:pt x="75" y="42"/>
                </a:cubicBezTo>
                <a:cubicBezTo>
                  <a:pt x="75" y="47"/>
                  <a:pt x="72" y="50"/>
                  <a:pt x="67" y="50"/>
                </a:cubicBezTo>
                <a:cubicBezTo>
                  <a:pt x="23" y="50"/>
                  <a:pt x="23" y="50"/>
                  <a:pt x="23" y="50"/>
                </a:cubicBezTo>
                <a:lnTo>
                  <a:pt x="16" y="57"/>
                </a:lnTo>
                <a:close/>
                <a:moveTo>
                  <a:pt x="24" y="101"/>
                </a:moveTo>
                <a:cubicBezTo>
                  <a:pt x="66" y="101"/>
                  <a:pt x="66" y="101"/>
                  <a:pt x="66" y="101"/>
                </a:cubicBezTo>
                <a:cubicBezTo>
                  <a:pt x="80" y="115"/>
                  <a:pt x="80" y="115"/>
                  <a:pt x="80" y="115"/>
                </a:cubicBezTo>
                <a:cubicBezTo>
                  <a:pt x="80" y="88"/>
                  <a:pt x="80" y="88"/>
                  <a:pt x="80" y="88"/>
                </a:cubicBezTo>
                <a:cubicBezTo>
                  <a:pt x="80" y="80"/>
                  <a:pt x="74" y="74"/>
                  <a:pt x="67" y="74"/>
                </a:cubicBezTo>
                <a:cubicBezTo>
                  <a:pt x="24" y="74"/>
                  <a:pt x="24" y="74"/>
                  <a:pt x="24" y="74"/>
                </a:cubicBezTo>
                <a:cubicBezTo>
                  <a:pt x="17" y="74"/>
                  <a:pt x="11" y="80"/>
                  <a:pt x="11" y="88"/>
                </a:cubicBezTo>
                <a:cubicBezTo>
                  <a:pt x="11" y="95"/>
                  <a:pt x="17" y="101"/>
                  <a:pt x="24" y="101"/>
                </a:cubicBezTo>
                <a:close/>
                <a:moveTo>
                  <a:pt x="24" y="80"/>
                </a:moveTo>
                <a:cubicBezTo>
                  <a:pt x="67" y="80"/>
                  <a:pt x="67" y="80"/>
                  <a:pt x="67" y="80"/>
                </a:cubicBezTo>
                <a:cubicBezTo>
                  <a:pt x="72" y="80"/>
                  <a:pt x="75" y="83"/>
                  <a:pt x="75" y="88"/>
                </a:cubicBezTo>
                <a:cubicBezTo>
                  <a:pt x="75" y="102"/>
                  <a:pt x="75" y="102"/>
                  <a:pt x="75" y="102"/>
                </a:cubicBezTo>
                <a:cubicBezTo>
                  <a:pt x="68" y="96"/>
                  <a:pt x="68" y="96"/>
                  <a:pt x="68" y="96"/>
                </a:cubicBezTo>
                <a:cubicBezTo>
                  <a:pt x="24" y="96"/>
                  <a:pt x="24" y="96"/>
                  <a:pt x="24" y="96"/>
                </a:cubicBezTo>
                <a:cubicBezTo>
                  <a:pt x="20" y="96"/>
                  <a:pt x="16" y="92"/>
                  <a:pt x="16" y="88"/>
                </a:cubicBezTo>
                <a:cubicBezTo>
                  <a:pt x="16" y="83"/>
                  <a:pt x="20" y="80"/>
                  <a:pt x="24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6CFCE6CF-0926-8643-6099-9110208AF41D}"/>
              </a:ext>
            </a:extLst>
          </p:cNvPr>
          <p:cNvSpPr>
            <a:spLocks noEditPoints="1"/>
          </p:cNvSpPr>
          <p:nvPr/>
        </p:nvSpPr>
        <p:spPr bwMode="auto">
          <a:xfrm>
            <a:off x="1809751" y="1924050"/>
            <a:ext cx="254000" cy="254000"/>
          </a:xfrm>
          <a:custGeom>
            <a:avLst/>
            <a:gdLst>
              <a:gd name="T0" fmla="*/ 24 w 160"/>
              <a:gd name="T1" fmla="*/ 21 h 160"/>
              <a:gd name="T2" fmla="*/ 19 w 160"/>
              <a:gd name="T3" fmla="*/ 20 h 160"/>
              <a:gd name="T4" fmla="*/ 14 w 160"/>
              <a:gd name="T5" fmla="*/ 33 h 160"/>
              <a:gd name="T6" fmla="*/ 57 w 160"/>
              <a:gd name="T7" fmla="*/ 34 h 160"/>
              <a:gd name="T8" fmla="*/ 60 w 160"/>
              <a:gd name="T9" fmla="*/ 30 h 160"/>
              <a:gd name="T10" fmla="*/ 51 w 160"/>
              <a:gd name="T11" fmla="*/ 40 h 160"/>
              <a:gd name="T12" fmla="*/ 24 w 160"/>
              <a:gd name="T13" fmla="*/ 40 h 160"/>
              <a:gd name="T14" fmla="*/ 19 w 160"/>
              <a:gd name="T15" fmla="*/ 60 h 160"/>
              <a:gd name="T16" fmla="*/ 56 w 160"/>
              <a:gd name="T17" fmla="*/ 60 h 160"/>
              <a:gd name="T18" fmla="*/ 37 w 160"/>
              <a:gd name="T19" fmla="*/ 69 h 160"/>
              <a:gd name="T20" fmla="*/ 56 w 160"/>
              <a:gd name="T21" fmla="*/ 88 h 160"/>
              <a:gd name="T22" fmla="*/ 35 w 160"/>
              <a:gd name="T23" fmla="*/ 75 h 160"/>
              <a:gd name="T24" fmla="*/ 24 w 160"/>
              <a:gd name="T25" fmla="*/ 88 h 160"/>
              <a:gd name="T26" fmla="*/ 45 w 160"/>
              <a:gd name="T27" fmla="*/ 99 h 160"/>
              <a:gd name="T28" fmla="*/ 40 w 160"/>
              <a:gd name="T29" fmla="*/ 86 h 160"/>
              <a:gd name="T30" fmla="*/ 48 w 160"/>
              <a:gd name="T31" fmla="*/ 95 h 160"/>
              <a:gd name="T32" fmla="*/ 140 w 160"/>
              <a:gd name="T33" fmla="*/ 34 h 160"/>
              <a:gd name="T34" fmla="*/ 128 w 160"/>
              <a:gd name="T35" fmla="*/ 48 h 160"/>
              <a:gd name="T36" fmla="*/ 118 w 160"/>
              <a:gd name="T37" fmla="*/ 26 h 160"/>
              <a:gd name="T38" fmla="*/ 107 w 160"/>
              <a:gd name="T39" fmla="*/ 48 h 160"/>
              <a:gd name="T40" fmla="*/ 96 w 160"/>
              <a:gd name="T41" fmla="*/ 13 h 160"/>
              <a:gd name="T42" fmla="*/ 85 w 160"/>
              <a:gd name="T43" fmla="*/ 48 h 160"/>
              <a:gd name="T44" fmla="*/ 80 w 160"/>
              <a:gd name="T45" fmla="*/ 13 h 160"/>
              <a:gd name="T46" fmla="*/ 75 w 160"/>
              <a:gd name="T47" fmla="*/ 45 h 160"/>
              <a:gd name="T48" fmla="*/ 147 w 160"/>
              <a:gd name="T49" fmla="*/ 50 h 160"/>
              <a:gd name="T50" fmla="*/ 91 w 160"/>
              <a:gd name="T51" fmla="*/ 48 h 160"/>
              <a:gd name="T52" fmla="*/ 96 w 160"/>
              <a:gd name="T53" fmla="*/ 48 h 160"/>
              <a:gd name="T54" fmla="*/ 112 w 160"/>
              <a:gd name="T55" fmla="*/ 32 h 160"/>
              <a:gd name="T56" fmla="*/ 139 w 160"/>
              <a:gd name="T57" fmla="*/ 48 h 160"/>
              <a:gd name="T58" fmla="*/ 139 w 160"/>
              <a:gd name="T59" fmla="*/ 40 h 160"/>
              <a:gd name="T60" fmla="*/ 83 w 160"/>
              <a:gd name="T61" fmla="*/ 101 h 160"/>
              <a:gd name="T62" fmla="*/ 89 w 160"/>
              <a:gd name="T63" fmla="*/ 85 h 160"/>
              <a:gd name="T64" fmla="*/ 107 w 160"/>
              <a:gd name="T65" fmla="*/ 88 h 160"/>
              <a:gd name="T66" fmla="*/ 125 w 160"/>
              <a:gd name="T67" fmla="*/ 80 h 160"/>
              <a:gd name="T68" fmla="*/ 146 w 160"/>
              <a:gd name="T69" fmla="*/ 67 h 160"/>
              <a:gd name="T70" fmla="*/ 129 w 160"/>
              <a:gd name="T71" fmla="*/ 77 h 160"/>
              <a:gd name="T72" fmla="*/ 103 w 160"/>
              <a:gd name="T73" fmla="*/ 85 h 160"/>
              <a:gd name="T74" fmla="*/ 85 w 160"/>
              <a:gd name="T75" fmla="*/ 81 h 160"/>
              <a:gd name="T76" fmla="*/ 77 w 160"/>
              <a:gd name="T77" fmla="*/ 64 h 160"/>
              <a:gd name="T78" fmla="*/ 83 w 160"/>
              <a:gd name="T79" fmla="*/ 106 h 160"/>
              <a:gd name="T80" fmla="*/ 144 w 160"/>
              <a:gd name="T81" fmla="*/ 101 h 160"/>
              <a:gd name="T82" fmla="*/ 0 w 160"/>
              <a:gd name="T83" fmla="*/ 14 h 160"/>
              <a:gd name="T84" fmla="*/ 56 w 160"/>
              <a:gd name="T85" fmla="*/ 138 h 160"/>
              <a:gd name="T86" fmla="*/ 35 w 160"/>
              <a:gd name="T87" fmla="*/ 154 h 160"/>
              <a:gd name="T88" fmla="*/ 123 w 160"/>
              <a:gd name="T89" fmla="*/ 160 h 160"/>
              <a:gd name="T90" fmla="*/ 115 w 160"/>
              <a:gd name="T91" fmla="*/ 144 h 160"/>
              <a:gd name="T92" fmla="*/ 147 w 160"/>
              <a:gd name="T93" fmla="*/ 138 h 160"/>
              <a:gd name="T94" fmla="*/ 147 w 160"/>
              <a:gd name="T95" fmla="*/ 0 h 160"/>
              <a:gd name="T96" fmla="*/ 147 w 160"/>
              <a:gd name="T97" fmla="*/ 5 h 160"/>
              <a:gd name="T98" fmla="*/ 5 w 160"/>
              <a:gd name="T99" fmla="*/ 112 h 160"/>
              <a:gd name="T100" fmla="*/ 120 w 160"/>
              <a:gd name="T101" fmla="*/ 154 h 160"/>
              <a:gd name="T102" fmla="*/ 115 w 160"/>
              <a:gd name="T103" fmla="*/ 149 h 160"/>
              <a:gd name="T104" fmla="*/ 99 w 160"/>
              <a:gd name="T105" fmla="*/ 138 h 160"/>
              <a:gd name="T106" fmla="*/ 155 w 160"/>
              <a:gd name="T107" fmla="*/ 123 h 160"/>
              <a:gd name="T108" fmla="*/ 5 w 160"/>
              <a:gd name="T109" fmla="*/ 123 h 160"/>
              <a:gd name="T110" fmla="*/ 155 w 160"/>
              <a:gd name="T111" fmla="*/ 1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60">
                <a:moveTo>
                  <a:pt x="40" y="11"/>
                </a:moveTo>
                <a:cubicBezTo>
                  <a:pt x="38" y="10"/>
                  <a:pt x="36" y="10"/>
                  <a:pt x="35" y="11"/>
                </a:cubicBezTo>
                <a:cubicBezTo>
                  <a:pt x="24" y="21"/>
                  <a:pt x="24" y="21"/>
                  <a:pt x="24" y="21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18"/>
                  <a:pt x="23" y="17"/>
                  <a:pt x="21" y="17"/>
                </a:cubicBezTo>
                <a:cubicBezTo>
                  <a:pt x="20" y="17"/>
                  <a:pt x="19" y="18"/>
                  <a:pt x="19" y="20"/>
                </a:cubicBezTo>
                <a:cubicBezTo>
                  <a:pt x="19" y="26"/>
                  <a:pt x="19" y="26"/>
                  <a:pt x="19" y="26"/>
                </a:cubicBezTo>
                <a:cubicBezTo>
                  <a:pt x="14" y="30"/>
                  <a:pt x="14" y="30"/>
                  <a:pt x="14" y="30"/>
                </a:cubicBezTo>
                <a:cubicBezTo>
                  <a:pt x="13" y="31"/>
                  <a:pt x="13" y="32"/>
                  <a:pt x="14" y="33"/>
                </a:cubicBezTo>
                <a:cubicBezTo>
                  <a:pt x="15" y="34"/>
                  <a:pt x="17" y="35"/>
                  <a:pt x="18" y="34"/>
                </a:cubicBezTo>
                <a:cubicBezTo>
                  <a:pt x="37" y="16"/>
                  <a:pt x="37" y="16"/>
                  <a:pt x="37" y="16"/>
                </a:cubicBezTo>
                <a:cubicBezTo>
                  <a:pt x="57" y="34"/>
                  <a:pt x="57" y="34"/>
                  <a:pt x="57" y="34"/>
                </a:cubicBezTo>
                <a:cubicBezTo>
                  <a:pt x="58" y="34"/>
                  <a:pt x="59" y="34"/>
                  <a:pt x="60" y="34"/>
                </a:cubicBezTo>
                <a:cubicBezTo>
                  <a:pt x="60" y="34"/>
                  <a:pt x="61" y="33"/>
                  <a:pt x="61" y="32"/>
                </a:cubicBezTo>
                <a:cubicBezTo>
                  <a:pt x="61" y="31"/>
                  <a:pt x="61" y="30"/>
                  <a:pt x="60" y="30"/>
                </a:cubicBezTo>
                <a:lnTo>
                  <a:pt x="40" y="11"/>
                </a:lnTo>
                <a:close/>
                <a:moveTo>
                  <a:pt x="53" y="37"/>
                </a:moveTo>
                <a:cubicBezTo>
                  <a:pt x="52" y="37"/>
                  <a:pt x="51" y="38"/>
                  <a:pt x="51" y="40"/>
                </a:cubicBezTo>
                <a:cubicBezTo>
                  <a:pt x="51" y="58"/>
                  <a:pt x="51" y="58"/>
                  <a:pt x="51" y="58"/>
                </a:cubicBezTo>
                <a:cubicBezTo>
                  <a:pt x="24" y="58"/>
                  <a:pt x="24" y="58"/>
                  <a:pt x="24" y="58"/>
                </a:cubicBezTo>
                <a:cubicBezTo>
                  <a:pt x="24" y="40"/>
                  <a:pt x="24" y="40"/>
                  <a:pt x="24" y="40"/>
                </a:cubicBezTo>
                <a:cubicBezTo>
                  <a:pt x="24" y="38"/>
                  <a:pt x="23" y="37"/>
                  <a:pt x="21" y="37"/>
                </a:cubicBezTo>
                <a:cubicBezTo>
                  <a:pt x="20" y="37"/>
                  <a:pt x="19" y="38"/>
                  <a:pt x="19" y="4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62"/>
                  <a:pt x="20" y="64"/>
                  <a:pt x="22" y="64"/>
                </a:cubicBezTo>
                <a:cubicBezTo>
                  <a:pt x="52" y="64"/>
                  <a:pt x="52" y="64"/>
                  <a:pt x="52" y="64"/>
                </a:cubicBezTo>
                <a:cubicBezTo>
                  <a:pt x="54" y="64"/>
                  <a:pt x="56" y="62"/>
                  <a:pt x="56" y="60"/>
                </a:cubicBezTo>
                <a:cubicBezTo>
                  <a:pt x="56" y="40"/>
                  <a:pt x="56" y="40"/>
                  <a:pt x="56" y="40"/>
                </a:cubicBezTo>
                <a:cubicBezTo>
                  <a:pt x="56" y="38"/>
                  <a:pt x="55" y="37"/>
                  <a:pt x="53" y="37"/>
                </a:cubicBezTo>
                <a:close/>
                <a:moveTo>
                  <a:pt x="37" y="69"/>
                </a:moveTo>
                <a:cubicBezTo>
                  <a:pt x="27" y="69"/>
                  <a:pt x="19" y="77"/>
                  <a:pt x="19" y="88"/>
                </a:cubicBezTo>
                <a:cubicBezTo>
                  <a:pt x="19" y="98"/>
                  <a:pt x="27" y="106"/>
                  <a:pt x="37" y="106"/>
                </a:cubicBezTo>
                <a:cubicBezTo>
                  <a:pt x="48" y="106"/>
                  <a:pt x="56" y="98"/>
                  <a:pt x="56" y="88"/>
                </a:cubicBezTo>
                <a:cubicBezTo>
                  <a:pt x="56" y="77"/>
                  <a:pt x="48" y="69"/>
                  <a:pt x="37" y="69"/>
                </a:cubicBezTo>
                <a:close/>
                <a:moveTo>
                  <a:pt x="24" y="88"/>
                </a:moveTo>
                <a:cubicBezTo>
                  <a:pt x="24" y="81"/>
                  <a:pt x="28" y="76"/>
                  <a:pt x="35" y="75"/>
                </a:cubicBezTo>
                <a:cubicBezTo>
                  <a:pt x="35" y="86"/>
                  <a:pt x="35" y="86"/>
                  <a:pt x="35" y="86"/>
                </a:cubicBezTo>
                <a:cubicBezTo>
                  <a:pt x="25" y="92"/>
                  <a:pt x="25" y="92"/>
                  <a:pt x="25" y="92"/>
                </a:cubicBezTo>
                <a:cubicBezTo>
                  <a:pt x="24" y="91"/>
                  <a:pt x="24" y="89"/>
                  <a:pt x="24" y="88"/>
                </a:cubicBezTo>
                <a:close/>
                <a:moveTo>
                  <a:pt x="28" y="97"/>
                </a:moveTo>
                <a:cubicBezTo>
                  <a:pt x="37" y="91"/>
                  <a:pt x="37" y="91"/>
                  <a:pt x="37" y="91"/>
                </a:cubicBezTo>
                <a:cubicBezTo>
                  <a:pt x="45" y="99"/>
                  <a:pt x="45" y="99"/>
                  <a:pt x="45" y="99"/>
                </a:cubicBezTo>
                <a:cubicBezTo>
                  <a:pt x="39" y="102"/>
                  <a:pt x="32" y="101"/>
                  <a:pt x="28" y="97"/>
                </a:cubicBezTo>
                <a:close/>
                <a:moveTo>
                  <a:pt x="48" y="95"/>
                </a:moveTo>
                <a:cubicBezTo>
                  <a:pt x="40" y="86"/>
                  <a:pt x="40" y="86"/>
                  <a:pt x="40" y="86"/>
                </a:cubicBezTo>
                <a:cubicBezTo>
                  <a:pt x="40" y="75"/>
                  <a:pt x="40" y="75"/>
                  <a:pt x="40" y="75"/>
                </a:cubicBezTo>
                <a:cubicBezTo>
                  <a:pt x="44" y="75"/>
                  <a:pt x="48" y="78"/>
                  <a:pt x="50" y="82"/>
                </a:cubicBezTo>
                <a:cubicBezTo>
                  <a:pt x="51" y="87"/>
                  <a:pt x="51" y="91"/>
                  <a:pt x="48" y="95"/>
                </a:cubicBezTo>
                <a:close/>
                <a:moveTo>
                  <a:pt x="144" y="48"/>
                </a:moveTo>
                <a:cubicBezTo>
                  <a:pt x="144" y="38"/>
                  <a:pt x="144" y="38"/>
                  <a:pt x="144" y="38"/>
                </a:cubicBezTo>
                <a:cubicBezTo>
                  <a:pt x="144" y="36"/>
                  <a:pt x="142" y="34"/>
                  <a:pt x="140" y="34"/>
                </a:cubicBezTo>
                <a:cubicBezTo>
                  <a:pt x="132" y="34"/>
                  <a:pt x="132" y="34"/>
                  <a:pt x="132" y="34"/>
                </a:cubicBezTo>
                <a:cubicBezTo>
                  <a:pt x="130" y="34"/>
                  <a:pt x="128" y="36"/>
                  <a:pt x="128" y="38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23" y="48"/>
                  <a:pt x="123" y="48"/>
                  <a:pt x="123" y="48"/>
                </a:cubicBezTo>
                <a:cubicBezTo>
                  <a:pt x="123" y="31"/>
                  <a:pt x="123" y="31"/>
                  <a:pt x="123" y="31"/>
                </a:cubicBezTo>
                <a:cubicBezTo>
                  <a:pt x="123" y="28"/>
                  <a:pt x="121" y="26"/>
                  <a:pt x="118" y="26"/>
                </a:cubicBezTo>
                <a:cubicBezTo>
                  <a:pt x="111" y="26"/>
                  <a:pt x="111" y="26"/>
                  <a:pt x="111" y="26"/>
                </a:cubicBezTo>
                <a:cubicBezTo>
                  <a:pt x="109" y="26"/>
                  <a:pt x="107" y="28"/>
                  <a:pt x="107" y="31"/>
                </a:cubicBezTo>
                <a:cubicBezTo>
                  <a:pt x="107" y="48"/>
                  <a:pt x="107" y="48"/>
                  <a:pt x="107" y="48"/>
                </a:cubicBezTo>
                <a:cubicBezTo>
                  <a:pt x="101" y="48"/>
                  <a:pt x="101" y="48"/>
                  <a:pt x="101" y="48"/>
                </a:cubicBezTo>
                <a:cubicBezTo>
                  <a:pt x="101" y="18"/>
                  <a:pt x="101" y="18"/>
                  <a:pt x="101" y="18"/>
                </a:cubicBezTo>
                <a:cubicBezTo>
                  <a:pt x="101" y="15"/>
                  <a:pt x="99" y="13"/>
                  <a:pt x="96" y="13"/>
                </a:cubicBezTo>
                <a:cubicBezTo>
                  <a:pt x="91" y="13"/>
                  <a:pt x="91" y="13"/>
                  <a:pt x="91" y="13"/>
                </a:cubicBezTo>
                <a:cubicBezTo>
                  <a:pt x="88" y="13"/>
                  <a:pt x="85" y="15"/>
                  <a:pt x="85" y="18"/>
                </a:cubicBezTo>
                <a:cubicBezTo>
                  <a:pt x="85" y="48"/>
                  <a:pt x="85" y="48"/>
                  <a:pt x="85" y="48"/>
                </a:cubicBezTo>
                <a:cubicBezTo>
                  <a:pt x="83" y="48"/>
                  <a:pt x="83" y="48"/>
                  <a:pt x="83" y="48"/>
                </a:cubicBezTo>
                <a:cubicBezTo>
                  <a:pt x="81" y="48"/>
                  <a:pt x="80" y="46"/>
                  <a:pt x="80" y="45"/>
                </a:cubicBezTo>
                <a:cubicBezTo>
                  <a:pt x="80" y="13"/>
                  <a:pt x="80" y="13"/>
                  <a:pt x="80" y="13"/>
                </a:cubicBezTo>
                <a:cubicBezTo>
                  <a:pt x="80" y="11"/>
                  <a:pt x="79" y="10"/>
                  <a:pt x="77" y="10"/>
                </a:cubicBezTo>
                <a:cubicBezTo>
                  <a:pt x="76" y="10"/>
                  <a:pt x="75" y="11"/>
                  <a:pt x="75" y="13"/>
                </a:cubicBezTo>
                <a:cubicBezTo>
                  <a:pt x="75" y="45"/>
                  <a:pt x="75" y="45"/>
                  <a:pt x="75" y="45"/>
                </a:cubicBezTo>
                <a:cubicBezTo>
                  <a:pt x="75" y="49"/>
                  <a:pt x="78" y="53"/>
                  <a:pt x="83" y="53"/>
                </a:cubicBezTo>
                <a:cubicBezTo>
                  <a:pt x="144" y="53"/>
                  <a:pt x="144" y="53"/>
                  <a:pt x="144" y="53"/>
                </a:cubicBezTo>
                <a:cubicBezTo>
                  <a:pt x="145" y="53"/>
                  <a:pt x="147" y="52"/>
                  <a:pt x="147" y="50"/>
                </a:cubicBezTo>
                <a:cubicBezTo>
                  <a:pt x="147" y="49"/>
                  <a:pt x="145" y="48"/>
                  <a:pt x="144" y="48"/>
                </a:cubicBezTo>
                <a:close/>
                <a:moveTo>
                  <a:pt x="96" y="48"/>
                </a:moveTo>
                <a:cubicBezTo>
                  <a:pt x="91" y="48"/>
                  <a:pt x="91" y="48"/>
                  <a:pt x="91" y="48"/>
                </a:cubicBezTo>
                <a:cubicBezTo>
                  <a:pt x="91" y="18"/>
                  <a:pt x="91" y="18"/>
                  <a:pt x="91" y="18"/>
                </a:cubicBezTo>
                <a:cubicBezTo>
                  <a:pt x="96" y="18"/>
                  <a:pt x="96" y="18"/>
                  <a:pt x="96" y="18"/>
                </a:cubicBezTo>
                <a:lnTo>
                  <a:pt x="96" y="48"/>
                </a:lnTo>
                <a:close/>
                <a:moveTo>
                  <a:pt x="117" y="48"/>
                </a:moveTo>
                <a:cubicBezTo>
                  <a:pt x="112" y="48"/>
                  <a:pt x="112" y="48"/>
                  <a:pt x="112" y="48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117" y="32"/>
                  <a:pt x="117" y="32"/>
                  <a:pt x="117" y="32"/>
                </a:cubicBezTo>
                <a:lnTo>
                  <a:pt x="117" y="48"/>
                </a:lnTo>
                <a:close/>
                <a:moveTo>
                  <a:pt x="139" y="48"/>
                </a:moveTo>
                <a:cubicBezTo>
                  <a:pt x="133" y="48"/>
                  <a:pt x="133" y="48"/>
                  <a:pt x="133" y="48"/>
                </a:cubicBezTo>
                <a:cubicBezTo>
                  <a:pt x="133" y="40"/>
                  <a:pt x="133" y="40"/>
                  <a:pt x="133" y="40"/>
                </a:cubicBezTo>
                <a:cubicBezTo>
                  <a:pt x="139" y="40"/>
                  <a:pt x="139" y="40"/>
                  <a:pt x="139" y="40"/>
                </a:cubicBezTo>
                <a:lnTo>
                  <a:pt x="139" y="48"/>
                </a:lnTo>
                <a:close/>
                <a:moveTo>
                  <a:pt x="144" y="101"/>
                </a:moveTo>
                <a:cubicBezTo>
                  <a:pt x="83" y="101"/>
                  <a:pt x="83" y="101"/>
                  <a:pt x="83" y="101"/>
                </a:cubicBezTo>
                <a:cubicBezTo>
                  <a:pt x="81" y="101"/>
                  <a:pt x="80" y="100"/>
                  <a:pt x="80" y="98"/>
                </a:cubicBezTo>
                <a:cubicBezTo>
                  <a:pt x="80" y="94"/>
                  <a:pt x="80" y="94"/>
                  <a:pt x="80" y="94"/>
                </a:cubicBezTo>
                <a:cubicBezTo>
                  <a:pt x="89" y="85"/>
                  <a:pt x="89" y="85"/>
                  <a:pt x="89" y="85"/>
                </a:cubicBezTo>
                <a:cubicBezTo>
                  <a:pt x="90" y="84"/>
                  <a:pt x="91" y="84"/>
                  <a:pt x="93" y="85"/>
                </a:cubicBezTo>
                <a:cubicBezTo>
                  <a:pt x="96" y="88"/>
                  <a:pt x="96" y="88"/>
                  <a:pt x="96" y="88"/>
                </a:cubicBezTo>
                <a:cubicBezTo>
                  <a:pt x="99" y="91"/>
                  <a:pt x="104" y="91"/>
                  <a:pt x="107" y="88"/>
                </a:cubicBezTo>
                <a:cubicBezTo>
                  <a:pt x="118" y="77"/>
                  <a:pt x="118" y="77"/>
                  <a:pt x="118" y="77"/>
                </a:cubicBezTo>
                <a:cubicBezTo>
                  <a:pt x="119" y="76"/>
                  <a:pt x="121" y="76"/>
                  <a:pt x="122" y="77"/>
                </a:cubicBezTo>
                <a:cubicBezTo>
                  <a:pt x="125" y="80"/>
                  <a:pt x="125" y="80"/>
                  <a:pt x="125" y="80"/>
                </a:cubicBezTo>
                <a:cubicBezTo>
                  <a:pt x="128" y="83"/>
                  <a:pt x="133" y="83"/>
                  <a:pt x="136" y="80"/>
                </a:cubicBezTo>
                <a:cubicBezTo>
                  <a:pt x="146" y="71"/>
                  <a:pt x="146" y="71"/>
                  <a:pt x="146" y="71"/>
                </a:cubicBezTo>
                <a:cubicBezTo>
                  <a:pt x="147" y="70"/>
                  <a:pt x="147" y="68"/>
                  <a:pt x="146" y="67"/>
                </a:cubicBezTo>
                <a:cubicBezTo>
                  <a:pt x="145" y="66"/>
                  <a:pt x="143" y="66"/>
                  <a:pt x="142" y="67"/>
                </a:cubicBezTo>
                <a:cubicBezTo>
                  <a:pt x="133" y="77"/>
                  <a:pt x="133" y="77"/>
                  <a:pt x="133" y="77"/>
                </a:cubicBezTo>
                <a:cubicBezTo>
                  <a:pt x="132" y="78"/>
                  <a:pt x="130" y="78"/>
                  <a:pt x="129" y="77"/>
                </a:cubicBezTo>
                <a:cubicBezTo>
                  <a:pt x="126" y="73"/>
                  <a:pt x="126" y="73"/>
                  <a:pt x="126" y="73"/>
                </a:cubicBezTo>
                <a:cubicBezTo>
                  <a:pt x="122" y="70"/>
                  <a:pt x="118" y="70"/>
                  <a:pt x="114" y="73"/>
                </a:cubicBezTo>
                <a:cubicBezTo>
                  <a:pt x="103" y="85"/>
                  <a:pt x="103" y="85"/>
                  <a:pt x="103" y="85"/>
                </a:cubicBezTo>
                <a:cubicBezTo>
                  <a:pt x="102" y="86"/>
                  <a:pt x="100" y="86"/>
                  <a:pt x="99" y="85"/>
                </a:cubicBezTo>
                <a:cubicBezTo>
                  <a:pt x="96" y="81"/>
                  <a:pt x="96" y="81"/>
                  <a:pt x="96" y="81"/>
                </a:cubicBezTo>
                <a:cubicBezTo>
                  <a:pt x="93" y="78"/>
                  <a:pt x="88" y="78"/>
                  <a:pt x="85" y="81"/>
                </a:cubicBezTo>
                <a:cubicBezTo>
                  <a:pt x="80" y="86"/>
                  <a:pt x="80" y="86"/>
                  <a:pt x="80" y="86"/>
                </a:cubicBezTo>
                <a:cubicBezTo>
                  <a:pt x="80" y="66"/>
                  <a:pt x="80" y="66"/>
                  <a:pt x="80" y="66"/>
                </a:cubicBezTo>
                <a:cubicBezTo>
                  <a:pt x="80" y="65"/>
                  <a:pt x="79" y="64"/>
                  <a:pt x="77" y="64"/>
                </a:cubicBezTo>
                <a:cubicBezTo>
                  <a:pt x="76" y="64"/>
                  <a:pt x="75" y="65"/>
                  <a:pt x="75" y="66"/>
                </a:cubicBezTo>
                <a:cubicBezTo>
                  <a:pt x="75" y="98"/>
                  <a:pt x="75" y="98"/>
                  <a:pt x="75" y="98"/>
                </a:cubicBezTo>
                <a:cubicBezTo>
                  <a:pt x="75" y="103"/>
                  <a:pt x="78" y="106"/>
                  <a:pt x="83" y="106"/>
                </a:cubicBezTo>
                <a:cubicBezTo>
                  <a:pt x="144" y="106"/>
                  <a:pt x="144" y="106"/>
                  <a:pt x="144" y="106"/>
                </a:cubicBezTo>
                <a:cubicBezTo>
                  <a:pt x="145" y="106"/>
                  <a:pt x="147" y="105"/>
                  <a:pt x="147" y="104"/>
                </a:cubicBezTo>
                <a:cubicBezTo>
                  <a:pt x="147" y="102"/>
                  <a:pt x="145" y="101"/>
                  <a:pt x="144" y="101"/>
                </a:cubicBezTo>
                <a:close/>
                <a:moveTo>
                  <a:pt x="147" y="0"/>
                </a:move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123"/>
                  <a:pt x="0" y="123"/>
                  <a:pt x="0" y="123"/>
                </a:cubicBezTo>
                <a:cubicBezTo>
                  <a:pt x="0" y="131"/>
                  <a:pt x="6" y="138"/>
                  <a:pt x="13" y="138"/>
                </a:cubicBezTo>
                <a:cubicBezTo>
                  <a:pt x="56" y="138"/>
                  <a:pt x="56" y="138"/>
                  <a:pt x="56" y="138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45" y="144"/>
                  <a:pt x="45" y="144"/>
                  <a:pt x="45" y="144"/>
                </a:cubicBezTo>
                <a:cubicBezTo>
                  <a:pt x="39" y="144"/>
                  <a:pt x="35" y="148"/>
                  <a:pt x="35" y="154"/>
                </a:cubicBezTo>
                <a:cubicBezTo>
                  <a:pt x="35" y="157"/>
                  <a:pt x="35" y="157"/>
                  <a:pt x="35" y="157"/>
                </a:cubicBezTo>
                <a:cubicBezTo>
                  <a:pt x="35" y="158"/>
                  <a:pt x="36" y="160"/>
                  <a:pt x="37" y="160"/>
                </a:cubicBezTo>
                <a:cubicBezTo>
                  <a:pt x="123" y="160"/>
                  <a:pt x="123" y="160"/>
                  <a:pt x="123" y="160"/>
                </a:cubicBezTo>
                <a:cubicBezTo>
                  <a:pt x="124" y="160"/>
                  <a:pt x="125" y="158"/>
                  <a:pt x="125" y="157"/>
                </a:cubicBezTo>
                <a:cubicBezTo>
                  <a:pt x="125" y="154"/>
                  <a:pt x="125" y="154"/>
                  <a:pt x="125" y="154"/>
                </a:cubicBezTo>
                <a:cubicBezTo>
                  <a:pt x="125" y="148"/>
                  <a:pt x="121" y="144"/>
                  <a:pt x="115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4" y="138"/>
                  <a:pt x="104" y="138"/>
                  <a:pt x="104" y="138"/>
                </a:cubicBezTo>
                <a:cubicBezTo>
                  <a:pt x="147" y="138"/>
                  <a:pt x="147" y="138"/>
                  <a:pt x="147" y="138"/>
                </a:cubicBezTo>
                <a:cubicBezTo>
                  <a:pt x="154" y="138"/>
                  <a:pt x="160" y="131"/>
                  <a:pt x="160" y="123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7"/>
                  <a:pt x="154" y="0"/>
                  <a:pt x="147" y="0"/>
                </a:cubicBezTo>
                <a:close/>
                <a:moveTo>
                  <a:pt x="5" y="14"/>
                </a:moveTo>
                <a:cubicBezTo>
                  <a:pt x="5" y="10"/>
                  <a:pt x="9" y="5"/>
                  <a:pt x="13" y="5"/>
                </a:cubicBezTo>
                <a:cubicBezTo>
                  <a:pt x="147" y="5"/>
                  <a:pt x="147" y="5"/>
                  <a:pt x="147" y="5"/>
                </a:cubicBezTo>
                <a:cubicBezTo>
                  <a:pt x="151" y="5"/>
                  <a:pt x="155" y="10"/>
                  <a:pt x="155" y="14"/>
                </a:cubicBezTo>
                <a:cubicBezTo>
                  <a:pt x="155" y="112"/>
                  <a:pt x="155" y="112"/>
                  <a:pt x="155" y="112"/>
                </a:cubicBezTo>
                <a:cubicBezTo>
                  <a:pt x="5" y="112"/>
                  <a:pt x="5" y="112"/>
                  <a:pt x="5" y="112"/>
                </a:cubicBezTo>
                <a:lnTo>
                  <a:pt x="5" y="14"/>
                </a:lnTo>
                <a:close/>
                <a:moveTo>
                  <a:pt x="115" y="149"/>
                </a:moveTo>
                <a:cubicBezTo>
                  <a:pt x="118" y="149"/>
                  <a:pt x="120" y="151"/>
                  <a:pt x="120" y="154"/>
                </a:cubicBezTo>
                <a:cubicBezTo>
                  <a:pt x="40" y="154"/>
                  <a:pt x="40" y="154"/>
                  <a:pt x="40" y="154"/>
                </a:cubicBezTo>
                <a:cubicBezTo>
                  <a:pt x="40" y="151"/>
                  <a:pt x="42" y="149"/>
                  <a:pt x="45" y="149"/>
                </a:cubicBezTo>
                <a:lnTo>
                  <a:pt x="115" y="149"/>
                </a:lnTo>
                <a:close/>
                <a:moveTo>
                  <a:pt x="61" y="144"/>
                </a:moveTo>
                <a:cubicBezTo>
                  <a:pt x="61" y="138"/>
                  <a:pt x="61" y="138"/>
                  <a:pt x="61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44"/>
                  <a:pt x="99" y="144"/>
                  <a:pt x="99" y="144"/>
                </a:cubicBezTo>
                <a:lnTo>
                  <a:pt x="61" y="144"/>
                </a:lnTo>
                <a:close/>
                <a:moveTo>
                  <a:pt x="155" y="123"/>
                </a:moveTo>
                <a:cubicBezTo>
                  <a:pt x="155" y="128"/>
                  <a:pt x="151" y="132"/>
                  <a:pt x="147" y="133"/>
                </a:cubicBezTo>
                <a:cubicBezTo>
                  <a:pt x="13" y="133"/>
                  <a:pt x="13" y="133"/>
                  <a:pt x="13" y="133"/>
                </a:cubicBezTo>
                <a:cubicBezTo>
                  <a:pt x="9" y="132"/>
                  <a:pt x="5" y="128"/>
                  <a:pt x="5" y="123"/>
                </a:cubicBezTo>
                <a:cubicBezTo>
                  <a:pt x="5" y="117"/>
                  <a:pt x="5" y="117"/>
                  <a:pt x="5" y="117"/>
                </a:cubicBezTo>
                <a:cubicBezTo>
                  <a:pt x="155" y="117"/>
                  <a:pt x="155" y="117"/>
                  <a:pt x="155" y="117"/>
                </a:cubicBezTo>
                <a:lnTo>
                  <a:pt x="155" y="1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FCA43F24-41B1-F0A2-A4E8-ADBAC2325BDC}"/>
              </a:ext>
            </a:extLst>
          </p:cNvPr>
          <p:cNvSpPr>
            <a:spLocks noEditPoints="1"/>
          </p:cNvSpPr>
          <p:nvPr/>
        </p:nvSpPr>
        <p:spPr bwMode="auto">
          <a:xfrm>
            <a:off x="5167313" y="1924050"/>
            <a:ext cx="203200" cy="254000"/>
          </a:xfrm>
          <a:custGeom>
            <a:avLst/>
            <a:gdLst>
              <a:gd name="T0" fmla="*/ 116 w 128"/>
              <a:gd name="T1" fmla="*/ 81 h 160"/>
              <a:gd name="T2" fmla="*/ 128 w 128"/>
              <a:gd name="T3" fmla="*/ 94 h 160"/>
              <a:gd name="T4" fmla="*/ 13 w 128"/>
              <a:gd name="T5" fmla="*/ 0 h 160"/>
              <a:gd name="T6" fmla="*/ 80 w 128"/>
              <a:gd name="T7" fmla="*/ 160 h 160"/>
              <a:gd name="T8" fmla="*/ 71 w 128"/>
              <a:gd name="T9" fmla="*/ 99 h 160"/>
              <a:gd name="T10" fmla="*/ 110 w 128"/>
              <a:gd name="T11" fmla="*/ 113 h 160"/>
              <a:gd name="T12" fmla="*/ 90 w 128"/>
              <a:gd name="T13" fmla="*/ 86 h 160"/>
              <a:gd name="T14" fmla="*/ 67 w 128"/>
              <a:gd name="T15" fmla="*/ 103 h 160"/>
              <a:gd name="T16" fmla="*/ 5 w 128"/>
              <a:gd name="T17" fmla="*/ 146 h 160"/>
              <a:gd name="T18" fmla="*/ 5 w 128"/>
              <a:gd name="T19" fmla="*/ 133 h 160"/>
              <a:gd name="T20" fmla="*/ 90 w 128"/>
              <a:gd name="T21" fmla="*/ 16 h 160"/>
              <a:gd name="T22" fmla="*/ 82 w 128"/>
              <a:gd name="T23" fmla="*/ 5 h 160"/>
              <a:gd name="T24" fmla="*/ 26 w 128"/>
              <a:gd name="T25" fmla="*/ 48 h 160"/>
              <a:gd name="T26" fmla="*/ 16 w 128"/>
              <a:gd name="T27" fmla="*/ 26 h 160"/>
              <a:gd name="T28" fmla="*/ 16 w 128"/>
              <a:gd name="T29" fmla="*/ 32 h 160"/>
              <a:gd name="T30" fmla="*/ 16 w 128"/>
              <a:gd name="T31" fmla="*/ 32 h 160"/>
              <a:gd name="T32" fmla="*/ 58 w 128"/>
              <a:gd name="T33" fmla="*/ 32 h 160"/>
              <a:gd name="T34" fmla="*/ 37 w 128"/>
              <a:gd name="T35" fmla="*/ 42 h 160"/>
              <a:gd name="T36" fmla="*/ 53 w 128"/>
              <a:gd name="T37" fmla="*/ 42 h 160"/>
              <a:gd name="T38" fmla="*/ 80 w 128"/>
              <a:gd name="T39" fmla="*/ 48 h 160"/>
              <a:gd name="T40" fmla="*/ 69 w 128"/>
              <a:gd name="T41" fmla="*/ 26 h 160"/>
              <a:gd name="T42" fmla="*/ 69 w 128"/>
              <a:gd name="T43" fmla="*/ 32 h 160"/>
              <a:gd name="T44" fmla="*/ 69 w 128"/>
              <a:gd name="T45" fmla="*/ 32 h 160"/>
              <a:gd name="T46" fmla="*/ 32 w 128"/>
              <a:gd name="T47" fmla="*/ 58 h 160"/>
              <a:gd name="T48" fmla="*/ 10 w 128"/>
              <a:gd name="T49" fmla="*/ 69 h 160"/>
              <a:gd name="T50" fmla="*/ 26 w 128"/>
              <a:gd name="T51" fmla="*/ 69 h 160"/>
              <a:gd name="T52" fmla="*/ 26 w 128"/>
              <a:gd name="T53" fmla="*/ 101 h 160"/>
              <a:gd name="T54" fmla="*/ 16 w 128"/>
              <a:gd name="T55" fmla="*/ 80 h 160"/>
              <a:gd name="T56" fmla="*/ 16 w 128"/>
              <a:gd name="T57" fmla="*/ 85 h 160"/>
              <a:gd name="T58" fmla="*/ 16 w 128"/>
              <a:gd name="T59" fmla="*/ 85 h 160"/>
              <a:gd name="T60" fmla="*/ 58 w 128"/>
              <a:gd name="T61" fmla="*/ 58 h 160"/>
              <a:gd name="T62" fmla="*/ 37 w 128"/>
              <a:gd name="T63" fmla="*/ 69 h 160"/>
              <a:gd name="T64" fmla="*/ 53 w 128"/>
              <a:gd name="T65" fmla="*/ 69 h 160"/>
              <a:gd name="T66" fmla="*/ 80 w 128"/>
              <a:gd name="T67" fmla="*/ 74 h 160"/>
              <a:gd name="T68" fmla="*/ 69 w 128"/>
              <a:gd name="T69" fmla="*/ 53 h 160"/>
              <a:gd name="T70" fmla="*/ 69 w 128"/>
              <a:gd name="T71" fmla="*/ 58 h 160"/>
              <a:gd name="T72" fmla="*/ 69 w 128"/>
              <a:gd name="T73" fmla="*/ 58 h 160"/>
              <a:gd name="T74" fmla="*/ 58 w 128"/>
              <a:gd name="T75" fmla="*/ 85 h 160"/>
              <a:gd name="T76" fmla="*/ 37 w 128"/>
              <a:gd name="T77" fmla="*/ 96 h 160"/>
              <a:gd name="T78" fmla="*/ 53 w 128"/>
              <a:gd name="T79" fmla="*/ 96 h 160"/>
              <a:gd name="T80" fmla="*/ 26 w 128"/>
              <a:gd name="T81" fmla="*/ 128 h 160"/>
              <a:gd name="T82" fmla="*/ 16 w 128"/>
              <a:gd name="T83" fmla="*/ 106 h 160"/>
              <a:gd name="T84" fmla="*/ 16 w 128"/>
              <a:gd name="T85" fmla="*/ 112 h 160"/>
              <a:gd name="T86" fmla="*/ 16 w 128"/>
              <a:gd name="T87" fmla="*/ 112 h 160"/>
              <a:gd name="T88" fmla="*/ 58 w 128"/>
              <a:gd name="T89" fmla="*/ 112 h 160"/>
              <a:gd name="T90" fmla="*/ 37 w 128"/>
              <a:gd name="T91" fmla="*/ 122 h 160"/>
              <a:gd name="T92" fmla="*/ 53 w 128"/>
              <a:gd name="T93" fmla="*/ 122 h 160"/>
              <a:gd name="T94" fmla="*/ 50 w 128"/>
              <a:gd name="T95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8" h="160">
                <a:moveTo>
                  <a:pt x="120" y="77"/>
                </a:moveTo>
                <a:cubicBezTo>
                  <a:pt x="104" y="62"/>
                  <a:pt x="104" y="62"/>
                  <a:pt x="104" y="62"/>
                </a:cubicBezTo>
                <a:cubicBezTo>
                  <a:pt x="100" y="66"/>
                  <a:pt x="100" y="66"/>
                  <a:pt x="100" y="66"/>
                </a:cubicBezTo>
                <a:cubicBezTo>
                  <a:pt x="116" y="81"/>
                  <a:pt x="116" y="81"/>
                  <a:pt x="116" y="81"/>
                </a:cubicBezTo>
                <a:cubicBezTo>
                  <a:pt x="120" y="84"/>
                  <a:pt x="122" y="89"/>
                  <a:pt x="122" y="94"/>
                </a:cubicBezTo>
                <a:cubicBezTo>
                  <a:pt x="122" y="160"/>
                  <a:pt x="122" y="160"/>
                  <a:pt x="122" y="160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28" y="88"/>
                  <a:pt x="125" y="81"/>
                  <a:pt x="120" y="77"/>
                </a:cubicBezTo>
                <a:close/>
                <a:moveTo>
                  <a:pt x="96" y="13"/>
                </a:moveTo>
                <a:cubicBezTo>
                  <a:pt x="96" y="6"/>
                  <a:pt x="90" y="0"/>
                  <a:pt x="82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6" y="160"/>
                  <a:pt x="13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0" y="155"/>
                  <a:pt x="80" y="155"/>
                  <a:pt x="80" y="155"/>
                </a:cubicBezTo>
                <a:cubicBezTo>
                  <a:pt x="80" y="143"/>
                  <a:pt x="83" y="131"/>
                  <a:pt x="90" y="121"/>
                </a:cubicBezTo>
                <a:cubicBezTo>
                  <a:pt x="91" y="120"/>
                  <a:pt x="90" y="119"/>
                  <a:pt x="90" y="118"/>
                </a:cubicBezTo>
                <a:cubicBezTo>
                  <a:pt x="71" y="99"/>
                  <a:pt x="71" y="99"/>
                  <a:pt x="71" y="99"/>
                </a:cubicBezTo>
                <a:cubicBezTo>
                  <a:pt x="69" y="97"/>
                  <a:pt x="68" y="95"/>
                  <a:pt x="68" y="92"/>
                </a:cubicBezTo>
                <a:cubicBezTo>
                  <a:pt x="69" y="90"/>
                  <a:pt x="70" y="88"/>
                  <a:pt x="72" y="86"/>
                </a:cubicBezTo>
                <a:cubicBezTo>
                  <a:pt x="75" y="83"/>
                  <a:pt x="80" y="84"/>
                  <a:pt x="83" y="87"/>
                </a:cubicBezTo>
                <a:cubicBezTo>
                  <a:pt x="110" y="113"/>
                  <a:pt x="110" y="113"/>
                  <a:pt x="110" y="113"/>
                </a:cubicBezTo>
                <a:cubicBezTo>
                  <a:pt x="114" y="110"/>
                  <a:pt x="114" y="110"/>
                  <a:pt x="114" y="110"/>
                </a:cubicBezTo>
                <a:cubicBezTo>
                  <a:pt x="96" y="92"/>
                  <a:pt x="96" y="92"/>
                  <a:pt x="96" y="92"/>
                </a:cubicBezTo>
                <a:lnTo>
                  <a:pt x="96" y="13"/>
                </a:lnTo>
                <a:close/>
                <a:moveTo>
                  <a:pt x="90" y="86"/>
                </a:moveTo>
                <a:cubicBezTo>
                  <a:pt x="87" y="83"/>
                  <a:pt x="87" y="83"/>
                  <a:pt x="87" y="83"/>
                </a:cubicBezTo>
                <a:cubicBezTo>
                  <a:pt x="82" y="78"/>
                  <a:pt x="74" y="78"/>
                  <a:pt x="68" y="82"/>
                </a:cubicBezTo>
                <a:cubicBezTo>
                  <a:pt x="65" y="85"/>
                  <a:pt x="63" y="88"/>
                  <a:pt x="63" y="92"/>
                </a:cubicBezTo>
                <a:cubicBezTo>
                  <a:pt x="63" y="96"/>
                  <a:pt x="64" y="100"/>
                  <a:pt x="67" y="103"/>
                </a:cubicBezTo>
                <a:cubicBezTo>
                  <a:pt x="84" y="120"/>
                  <a:pt x="84" y="120"/>
                  <a:pt x="84" y="120"/>
                </a:cubicBezTo>
                <a:cubicBezTo>
                  <a:pt x="78" y="130"/>
                  <a:pt x="74" y="142"/>
                  <a:pt x="74" y="154"/>
                </a:cubicBezTo>
                <a:cubicBezTo>
                  <a:pt x="13" y="154"/>
                  <a:pt x="13" y="154"/>
                  <a:pt x="13" y="154"/>
                </a:cubicBezTo>
                <a:cubicBezTo>
                  <a:pt x="9" y="154"/>
                  <a:pt x="5" y="151"/>
                  <a:pt x="5" y="146"/>
                </a:cubicBezTo>
                <a:cubicBezTo>
                  <a:pt x="5" y="138"/>
                  <a:pt x="5" y="138"/>
                  <a:pt x="5" y="138"/>
                </a:cubicBezTo>
                <a:cubicBezTo>
                  <a:pt x="72" y="138"/>
                  <a:pt x="72" y="138"/>
                  <a:pt x="72" y="138"/>
                </a:cubicBezTo>
                <a:cubicBezTo>
                  <a:pt x="72" y="133"/>
                  <a:pt x="72" y="133"/>
                  <a:pt x="72" y="133"/>
                </a:cubicBezTo>
                <a:cubicBezTo>
                  <a:pt x="5" y="133"/>
                  <a:pt x="5" y="133"/>
                  <a:pt x="5" y="133"/>
                </a:cubicBezTo>
                <a:cubicBezTo>
                  <a:pt x="5" y="21"/>
                  <a:pt x="5" y="21"/>
                  <a:pt x="5" y="21"/>
                </a:cubicBezTo>
                <a:cubicBezTo>
                  <a:pt x="90" y="21"/>
                  <a:pt x="90" y="21"/>
                  <a:pt x="90" y="21"/>
                </a:cubicBezTo>
                <a:lnTo>
                  <a:pt x="90" y="86"/>
                </a:lnTo>
                <a:close/>
                <a:moveTo>
                  <a:pt x="90" y="16"/>
                </a:moveTo>
                <a:cubicBezTo>
                  <a:pt x="5" y="16"/>
                  <a:pt x="5" y="16"/>
                  <a:pt x="5" y="16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9"/>
                  <a:pt x="9" y="5"/>
                  <a:pt x="13" y="5"/>
                </a:cubicBezTo>
                <a:cubicBezTo>
                  <a:pt x="82" y="5"/>
                  <a:pt x="82" y="5"/>
                  <a:pt x="82" y="5"/>
                </a:cubicBezTo>
                <a:cubicBezTo>
                  <a:pt x="87" y="5"/>
                  <a:pt x="90" y="9"/>
                  <a:pt x="90" y="13"/>
                </a:cubicBezTo>
                <a:lnTo>
                  <a:pt x="90" y="16"/>
                </a:lnTo>
                <a:close/>
                <a:moveTo>
                  <a:pt x="16" y="48"/>
                </a:moveTo>
                <a:cubicBezTo>
                  <a:pt x="26" y="48"/>
                  <a:pt x="26" y="48"/>
                  <a:pt x="26" y="48"/>
                </a:cubicBezTo>
                <a:cubicBezTo>
                  <a:pt x="29" y="48"/>
                  <a:pt x="32" y="45"/>
                  <a:pt x="32" y="4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29"/>
                  <a:pt x="29" y="26"/>
                  <a:pt x="26" y="26"/>
                </a:cubicBezTo>
                <a:cubicBezTo>
                  <a:pt x="16" y="26"/>
                  <a:pt x="16" y="26"/>
                  <a:pt x="16" y="26"/>
                </a:cubicBezTo>
                <a:cubicBezTo>
                  <a:pt x="13" y="26"/>
                  <a:pt x="10" y="29"/>
                  <a:pt x="10" y="32"/>
                </a:cubicBezTo>
                <a:cubicBezTo>
                  <a:pt x="10" y="42"/>
                  <a:pt x="10" y="42"/>
                  <a:pt x="10" y="42"/>
                </a:cubicBezTo>
                <a:cubicBezTo>
                  <a:pt x="10" y="45"/>
                  <a:pt x="13" y="48"/>
                  <a:pt x="16" y="48"/>
                </a:cubicBezTo>
                <a:close/>
                <a:moveTo>
                  <a:pt x="16" y="32"/>
                </a:moveTo>
                <a:cubicBezTo>
                  <a:pt x="26" y="32"/>
                  <a:pt x="26" y="32"/>
                  <a:pt x="26" y="32"/>
                </a:cubicBezTo>
                <a:cubicBezTo>
                  <a:pt x="26" y="42"/>
                  <a:pt x="26" y="42"/>
                  <a:pt x="26" y="42"/>
                </a:cubicBezTo>
                <a:cubicBezTo>
                  <a:pt x="16" y="42"/>
                  <a:pt x="16" y="42"/>
                  <a:pt x="16" y="42"/>
                </a:cubicBezTo>
                <a:lnTo>
                  <a:pt x="16" y="32"/>
                </a:lnTo>
                <a:close/>
                <a:moveTo>
                  <a:pt x="42" y="48"/>
                </a:moveTo>
                <a:cubicBezTo>
                  <a:pt x="53" y="48"/>
                  <a:pt x="53" y="48"/>
                  <a:pt x="53" y="48"/>
                </a:cubicBezTo>
                <a:cubicBezTo>
                  <a:pt x="56" y="48"/>
                  <a:pt x="58" y="45"/>
                  <a:pt x="58" y="42"/>
                </a:cubicBezTo>
                <a:cubicBezTo>
                  <a:pt x="58" y="32"/>
                  <a:pt x="58" y="32"/>
                  <a:pt x="58" y="32"/>
                </a:cubicBezTo>
                <a:cubicBezTo>
                  <a:pt x="58" y="29"/>
                  <a:pt x="56" y="26"/>
                  <a:pt x="53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39" y="26"/>
                  <a:pt x="37" y="29"/>
                  <a:pt x="37" y="32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5"/>
                  <a:pt x="39" y="48"/>
                  <a:pt x="42" y="48"/>
                </a:cubicBezTo>
                <a:close/>
                <a:moveTo>
                  <a:pt x="42" y="32"/>
                </a:moveTo>
                <a:cubicBezTo>
                  <a:pt x="53" y="32"/>
                  <a:pt x="53" y="32"/>
                  <a:pt x="53" y="32"/>
                </a:cubicBezTo>
                <a:cubicBezTo>
                  <a:pt x="53" y="42"/>
                  <a:pt x="53" y="42"/>
                  <a:pt x="53" y="42"/>
                </a:cubicBezTo>
                <a:cubicBezTo>
                  <a:pt x="42" y="42"/>
                  <a:pt x="42" y="42"/>
                  <a:pt x="42" y="42"/>
                </a:cubicBezTo>
                <a:lnTo>
                  <a:pt x="42" y="32"/>
                </a:lnTo>
                <a:close/>
                <a:moveTo>
                  <a:pt x="69" y="48"/>
                </a:moveTo>
                <a:cubicBezTo>
                  <a:pt x="80" y="48"/>
                  <a:pt x="80" y="48"/>
                  <a:pt x="80" y="48"/>
                </a:cubicBezTo>
                <a:cubicBezTo>
                  <a:pt x="83" y="48"/>
                  <a:pt x="85" y="45"/>
                  <a:pt x="85" y="42"/>
                </a:cubicBezTo>
                <a:cubicBezTo>
                  <a:pt x="85" y="32"/>
                  <a:pt x="85" y="32"/>
                  <a:pt x="85" y="32"/>
                </a:cubicBezTo>
                <a:cubicBezTo>
                  <a:pt x="85" y="29"/>
                  <a:pt x="83" y="26"/>
                  <a:pt x="80" y="26"/>
                </a:cubicBezTo>
                <a:cubicBezTo>
                  <a:pt x="69" y="26"/>
                  <a:pt x="69" y="26"/>
                  <a:pt x="69" y="26"/>
                </a:cubicBezTo>
                <a:cubicBezTo>
                  <a:pt x="66" y="26"/>
                  <a:pt x="64" y="29"/>
                  <a:pt x="64" y="32"/>
                </a:cubicBezTo>
                <a:cubicBezTo>
                  <a:pt x="64" y="42"/>
                  <a:pt x="64" y="42"/>
                  <a:pt x="64" y="42"/>
                </a:cubicBezTo>
                <a:cubicBezTo>
                  <a:pt x="64" y="45"/>
                  <a:pt x="66" y="48"/>
                  <a:pt x="69" y="48"/>
                </a:cubicBezTo>
                <a:close/>
                <a:moveTo>
                  <a:pt x="69" y="32"/>
                </a:moveTo>
                <a:cubicBezTo>
                  <a:pt x="80" y="32"/>
                  <a:pt x="80" y="32"/>
                  <a:pt x="80" y="32"/>
                </a:cubicBezTo>
                <a:cubicBezTo>
                  <a:pt x="80" y="42"/>
                  <a:pt x="80" y="42"/>
                  <a:pt x="80" y="42"/>
                </a:cubicBezTo>
                <a:cubicBezTo>
                  <a:pt x="69" y="42"/>
                  <a:pt x="69" y="42"/>
                  <a:pt x="69" y="42"/>
                </a:cubicBezTo>
                <a:lnTo>
                  <a:pt x="69" y="32"/>
                </a:lnTo>
                <a:close/>
                <a:moveTo>
                  <a:pt x="16" y="74"/>
                </a:moveTo>
                <a:cubicBezTo>
                  <a:pt x="26" y="74"/>
                  <a:pt x="26" y="74"/>
                  <a:pt x="26" y="74"/>
                </a:cubicBezTo>
                <a:cubicBezTo>
                  <a:pt x="29" y="74"/>
                  <a:pt x="32" y="72"/>
                  <a:pt x="32" y="69"/>
                </a:cubicBezTo>
                <a:cubicBezTo>
                  <a:pt x="32" y="58"/>
                  <a:pt x="32" y="58"/>
                  <a:pt x="32" y="58"/>
                </a:cubicBezTo>
                <a:cubicBezTo>
                  <a:pt x="32" y="55"/>
                  <a:pt x="29" y="53"/>
                  <a:pt x="26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3" y="53"/>
                  <a:pt x="10" y="55"/>
                  <a:pt x="10" y="58"/>
                </a:cubicBezTo>
                <a:cubicBezTo>
                  <a:pt x="10" y="69"/>
                  <a:pt x="10" y="69"/>
                  <a:pt x="10" y="69"/>
                </a:cubicBezTo>
                <a:cubicBezTo>
                  <a:pt x="10" y="72"/>
                  <a:pt x="13" y="74"/>
                  <a:pt x="16" y="74"/>
                </a:cubicBezTo>
                <a:close/>
                <a:moveTo>
                  <a:pt x="16" y="58"/>
                </a:moveTo>
                <a:cubicBezTo>
                  <a:pt x="26" y="58"/>
                  <a:pt x="26" y="58"/>
                  <a:pt x="26" y="58"/>
                </a:cubicBezTo>
                <a:cubicBezTo>
                  <a:pt x="26" y="69"/>
                  <a:pt x="26" y="69"/>
                  <a:pt x="26" y="69"/>
                </a:cubicBezTo>
                <a:cubicBezTo>
                  <a:pt x="16" y="69"/>
                  <a:pt x="16" y="69"/>
                  <a:pt x="16" y="69"/>
                </a:cubicBezTo>
                <a:lnTo>
                  <a:pt x="16" y="58"/>
                </a:lnTo>
                <a:close/>
                <a:moveTo>
                  <a:pt x="16" y="101"/>
                </a:moveTo>
                <a:cubicBezTo>
                  <a:pt x="26" y="101"/>
                  <a:pt x="26" y="101"/>
                  <a:pt x="26" y="101"/>
                </a:cubicBezTo>
                <a:cubicBezTo>
                  <a:pt x="29" y="101"/>
                  <a:pt x="32" y="99"/>
                  <a:pt x="32" y="96"/>
                </a:cubicBezTo>
                <a:cubicBezTo>
                  <a:pt x="32" y="85"/>
                  <a:pt x="32" y="85"/>
                  <a:pt x="32" y="85"/>
                </a:cubicBezTo>
                <a:cubicBezTo>
                  <a:pt x="32" y="82"/>
                  <a:pt x="29" y="80"/>
                  <a:pt x="26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13" y="80"/>
                  <a:pt x="10" y="82"/>
                  <a:pt x="10" y="85"/>
                </a:cubicBezTo>
                <a:cubicBezTo>
                  <a:pt x="10" y="96"/>
                  <a:pt x="10" y="96"/>
                  <a:pt x="10" y="96"/>
                </a:cubicBezTo>
                <a:cubicBezTo>
                  <a:pt x="10" y="99"/>
                  <a:pt x="13" y="101"/>
                  <a:pt x="16" y="101"/>
                </a:cubicBezTo>
                <a:close/>
                <a:moveTo>
                  <a:pt x="16" y="85"/>
                </a:moveTo>
                <a:cubicBezTo>
                  <a:pt x="26" y="85"/>
                  <a:pt x="26" y="85"/>
                  <a:pt x="26" y="85"/>
                </a:cubicBezTo>
                <a:cubicBezTo>
                  <a:pt x="26" y="96"/>
                  <a:pt x="26" y="96"/>
                  <a:pt x="26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85"/>
                </a:lnTo>
                <a:close/>
                <a:moveTo>
                  <a:pt x="42" y="74"/>
                </a:moveTo>
                <a:cubicBezTo>
                  <a:pt x="53" y="74"/>
                  <a:pt x="53" y="74"/>
                  <a:pt x="53" y="74"/>
                </a:cubicBezTo>
                <a:cubicBezTo>
                  <a:pt x="56" y="74"/>
                  <a:pt x="58" y="72"/>
                  <a:pt x="58" y="69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5"/>
                  <a:pt x="56" y="53"/>
                  <a:pt x="53" y="53"/>
                </a:cubicBezTo>
                <a:cubicBezTo>
                  <a:pt x="42" y="53"/>
                  <a:pt x="42" y="53"/>
                  <a:pt x="42" y="53"/>
                </a:cubicBezTo>
                <a:cubicBezTo>
                  <a:pt x="39" y="53"/>
                  <a:pt x="37" y="55"/>
                  <a:pt x="37" y="58"/>
                </a:cubicBezTo>
                <a:cubicBezTo>
                  <a:pt x="37" y="69"/>
                  <a:pt x="37" y="69"/>
                  <a:pt x="37" y="69"/>
                </a:cubicBezTo>
                <a:cubicBezTo>
                  <a:pt x="37" y="72"/>
                  <a:pt x="39" y="74"/>
                  <a:pt x="42" y="74"/>
                </a:cubicBezTo>
                <a:close/>
                <a:moveTo>
                  <a:pt x="42" y="58"/>
                </a:moveTo>
                <a:cubicBezTo>
                  <a:pt x="53" y="58"/>
                  <a:pt x="53" y="58"/>
                  <a:pt x="53" y="58"/>
                </a:cubicBezTo>
                <a:cubicBezTo>
                  <a:pt x="53" y="69"/>
                  <a:pt x="53" y="69"/>
                  <a:pt x="53" y="69"/>
                </a:cubicBezTo>
                <a:cubicBezTo>
                  <a:pt x="42" y="69"/>
                  <a:pt x="42" y="69"/>
                  <a:pt x="42" y="69"/>
                </a:cubicBezTo>
                <a:lnTo>
                  <a:pt x="42" y="58"/>
                </a:lnTo>
                <a:close/>
                <a:moveTo>
                  <a:pt x="69" y="74"/>
                </a:moveTo>
                <a:cubicBezTo>
                  <a:pt x="80" y="74"/>
                  <a:pt x="80" y="74"/>
                  <a:pt x="80" y="74"/>
                </a:cubicBezTo>
                <a:cubicBezTo>
                  <a:pt x="83" y="74"/>
                  <a:pt x="85" y="72"/>
                  <a:pt x="85" y="69"/>
                </a:cubicBezTo>
                <a:cubicBezTo>
                  <a:pt x="85" y="58"/>
                  <a:pt x="85" y="58"/>
                  <a:pt x="85" y="58"/>
                </a:cubicBezTo>
                <a:cubicBezTo>
                  <a:pt x="85" y="55"/>
                  <a:pt x="83" y="53"/>
                  <a:pt x="80" y="53"/>
                </a:cubicBezTo>
                <a:cubicBezTo>
                  <a:pt x="69" y="53"/>
                  <a:pt x="69" y="53"/>
                  <a:pt x="69" y="53"/>
                </a:cubicBezTo>
                <a:cubicBezTo>
                  <a:pt x="66" y="53"/>
                  <a:pt x="64" y="55"/>
                  <a:pt x="64" y="58"/>
                </a:cubicBezTo>
                <a:cubicBezTo>
                  <a:pt x="64" y="69"/>
                  <a:pt x="64" y="69"/>
                  <a:pt x="64" y="69"/>
                </a:cubicBezTo>
                <a:cubicBezTo>
                  <a:pt x="64" y="72"/>
                  <a:pt x="66" y="74"/>
                  <a:pt x="69" y="74"/>
                </a:cubicBezTo>
                <a:close/>
                <a:moveTo>
                  <a:pt x="69" y="58"/>
                </a:moveTo>
                <a:cubicBezTo>
                  <a:pt x="80" y="58"/>
                  <a:pt x="80" y="58"/>
                  <a:pt x="80" y="58"/>
                </a:cubicBezTo>
                <a:cubicBezTo>
                  <a:pt x="80" y="69"/>
                  <a:pt x="80" y="69"/>
                  <a:pt x="80" y="69"/>
                </a:cubicBezTo>
                <a:cubicBezTo>
                  <a:pt x="69" y="69"/>
                  <a:pt x="69" y="69"/>
                  <a:pt x="69" y="69"/>
                </a:cubicBezTo>
                <a:lnTo>
                  <a:pt x="69" y="58"/>
                </a:lnTo>
                <a:close/>
                <a:moveTo>
                  <a:pt x="42" y="101"/>
                </a:moveTo>
                <a:cubicBezTo>
                  <a:pt x="53" y="101"/>
                  <a:pt x="53" y="101"/>
                  <a:pt x="53" y="101"/>
                </a:cubicBezTo>
                <a:cubicBezTo>
                  <a:pt x="56" y="101"/>
                  <a:pt x="58" y="99"/>
                  <a:pt x="58" y="96"/>
                </a:cubicBezTo>
                <a:cubicBezTo>
                  <a:pt x="58" y="85"/>
                  <a:pt x="58" y="85"/>
                  <a:pt x="58" y="85"/>
                </a:cubicBezTo>
                <a:cubicBezTo>
                  <a:pt x="58" y="82"/>
                  <a:pt x="56" y="80"/>
                  <a:pt x="53" y="80"/>
                </a:cubicBezTo>
                <a:cubicBezTo>
                  <a:pt x="42" y="80"/>
                  <a:pt x="42" y="80"/>
                  <a:pt x="42" y="80"/>
                </a:cubicBezTo>
                <a:cubicBezTo>
                  <a:pt x="39" y="80"/>
                  <a:pt x="37" y="82"/>
                  <a:pt x="37" y="85"/>
                </a:cubicBezTo>
                <a:cubicBezTo>
                  <a:pt x="37" y="96"/>
                  <a:pt x="37" y="96"/>
                  <a:pt x="37" y="96"/>
                </a:cubicBezTo>
                <a:cubicBezTo>
                  <a:pt x="37" y="99"/>
                  <a:pt x="39" y="101"/>
                  <a:pt x="42" y="101"/>
                </a:cubicBezTo>
                <a:close/>
                <a:moveTo>
                  <a:pt x="42" y="85"/>
                </a:moveTo>
                <a:cubicBezTo>
                  <a:pt x="53" y="85"/>
                  <a:pt x="53" y="85"/>
                  <a:pt x="53" y="85"/>
                </a:cubicBezTo>
                <a:cubicBezTo>
                  <a:pt x="53" y="96"/>
                  <a:pt x="53" y="96"/>
                  <a:pt x="53" y="96"/>
                </a:cubicBezTo>
                <a:cubicBezTo>
                  <a:pt x="42" y="96"/>
                  <a:pt x="42" y="96"/>
                  <a:pt x="42" y="96"/>
                </a:cubicBezTo>
                <a:lnTo>
                  <a:pt x="42" y="85"/>
                </a:lnTo>
                <a:close/>
                <a:moveTo>
                  <a:pt x="16" y="128"/>
                </a:moveTo>
                <a:cubicBezTo>
                  <a:pt x="26" y="128"/>
                  <a:pt x="26" y="128"/>
                  <a:pt x="26" y="128"/>
                </a:cubicBezTo>
                <a:cubicBezTo>
                  <a:pt x="29" y="128"/>
                  <a:pt x="32" y="125"/>
                  <a:pt x="32" y="12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09"/>
                  <a:pt x="29" y="106"/>
                  <a:pt x="26" y="106"/>
                </a:cubicBezTo>
                <a:cubicBezTo>
                  <a:pt x="16" y="106"/>
                  <a:pt x="16" y="106"/>
                  <a:pt x="16" y="106"/>
                </a:cubicBezTo>
                <a:cubicBezTo>
                  <a:pt x="13" y="106"/>
                  <a:pt x="10" y="109"/>
                  <a:pt x="10" y="112"/>
                </a:cubicBezTo>
                <a:cubicBezTo>
                  <a:pt x="10" y="122"/>
                  <a:pt x="10" y="122"/>
                  <a:pt x="10" y="122"/>
                </a:cubicBezTo>
                <a:cubicBezTo>
                  <a:pt x="10" y="125"/>
                  <a:pt x="13" y="128"/>
                  <a:pt x="16" y="128"/>
                </a:cubicBezTo>
                <a:close/>
                <a:moveTo>
                  <a:pt x="16" y="112"/>
                </a:moveTo>
                <a:cubicBezTo>
                  <a:pt x="26" y="112"/>
                  <a:pt x="26" y="112"/>
                  <a:pt x="26" y="112"/>
                </a:cubicBezTo>
                <a:cubicBezTo>
                  <a:pt x="26" y="122"/>
                  <a:pt x="26" y="122"/>
                  <a:pt x="26" y="122"/>
                </a:cubicBezTo>
                <a:cubicBezTo>
                  <a:pt x="16" y="122"/>
                  <a:pt x="16" y="122"/>
                  <a:pt x="16" y="122"/>
                </a:cubicBezTo>
                <a:lnTo>
                  <a:pt x="16" y="112"/>
                </a:lnTo>
                <a:close/>
                <a:moveTo>
                  <a:pt x="42" y="128"/>
                </a:moveTo>
                <a:cubicBezTo>
                  <a:pt x="53" y="128"/>
                  <a:pt x="53" y="128"/>
                  <a:pt x="53" y="128"/>
                </a:cubicBezTo>
                <a:cubicBezTo>
                  <a:pt x="56" y="128"/>
                  <a:pt x="58" y="125"/>
                  <a:pt x="58" y="122"/>
                </a:cubicBezTo>
                <a:cubicBezTo>
                  <a:pt x="58" y="112"/>
                  <a:pt x="58" y="112"/>
                  <a:pt x="58" y="112"/>
                </a:cubicBezTo>
                <a:cubicBezTo>
                  <a:pt x="58" y="109"/>
                  <a:pt x="56" y="106"/>
                  <a:pt x="53" y="106"/>
                </a:cubicBezTo>
                <a:cubicBezTo>
                  <a:pt x="42" y="106"/>
                  <a:pt x="42" y="106"/>
                  <a:pt x="42" y="106"/>
                </a:cubicBezTo>
                <a:cubicBezTo>
                  <a:pt x="39" y="106"/>
                  <a:pt x="37" y="109"/>
                  <a:pt x="37" y="112"/>
                </a:cubicBezTo>
                <a:cubicBezTo>
                  <a:pt x="37" y="122"/>
                  <a:pt x="37" y="122"/>
                  <a:pt x="37" y="122"/>
                </a:cubicBezTo>
                <a:cubicBezTo>
                  <a:pt x="37" y="125"/>
                  <a:pt x="39" y="128"/>
                  <a:pt x="42" y="128"/>
                </a:cubicBezTo>
                <a:close/>
                <a:moveTo>
                  <a:pt x="42" y="112"/>
                </a:moveTo>
                <a:cubicBezTo>
                  <a:pt x="53" y="112"/>
                  <a:pt x="53" y="112"/>
                  <a:pt x="53" y="112"/>
                </a:cubicBezTo>
                <a:cubicBezTo>
                  <a:pt x="53" y="122"/>
                  <a:pt x="53" y="122"/>
                  <a:pt x="53" y="122"/>
                </a:cubicBezTo>
                <a:cubicBezTo>
                  <a:pt x="42" y="122"/>
                  <a:pt x="42" y="122"/>
                  <a:pt x="42" y="122"/>
                </a:cubicBezTo>
                <a:lnTo>
                  <a:pt x="42" y="112"/>
                </a:lnTo>
                <a:close/>
                <a:moveTo>
                  <a:pt x="45" y="149"/>
                </a:moveTo>
                <a:cubicBezTo>
                  <a:pt x="50" y="149"/>
                  <a:pt x="50" y="149"/>
                  <a:pt x="50" y="149"/>
                </a:cubicBezTo>
                <a:cubicBezTo>
                  <a:pt x="50" y="144"/>
                  <a:pt x="50" y="144"/>
                  <a:pt x="50" y="144"/>
                </a:cubicBezTo>
                <a:cubicBezTo>
                  <a:pt x="45" y="144"/>
                  <a:pt x="45" y="144"/>
                  <a:pt x="45" y="144"/>
                </a:cubicBezTo>
                <a:lnTo>
                  <a:pt x="45" y="14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3BCDCF8B-EF24-01A5-2583-C520F25658B0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1952625"/>
            <a:ext cx="254000" cy="195263"/>
          </a:xfrm>
          <a:custGeom>
            <a:avLst/>
            <a:gdLst>
              <a:gd name="T0" fmla="*/ 93 w 160"/>
              <a:gd name="T1" fmla="*/ 0 h 123"/>
              <a:gd name="T2" fmla="*/ 62 w 160"/>
              <a:gd name="T3" fmla="*/ 8 h 123"/>
              <a:gd name="T4" fmla="*/ 41 w 160"/>
              <a:gd name="T5" fmla="*/ 28 h 123"/>
              <a:gd name="T6" fmla="*/ 17 w 160"/>
              <a:gd name="T7" fmla="*/ 28 h 123"/>
              <a:gd name="T8" fmla="*/ 0 w 160"/>
              <a:gd name="T9" fmla="*/ 46 h 123"/>
              <a:gd name="T10" fmla="*/ 0 w 160"/>
              <a:gd name="T11" fmla="*/ 77 h 123"/>
              <a:gd name="T12" fmla="*/ 17 w 160"/>
              <a:gd name="T13" fmla="*/ 95 h 123"/>
              <a:gd name="T14" fmla="*/ 41 w 160"/>
              <a:gd name="T15" fmla="*/ 95 h 123"/>
              <a:gd name="T16" fmla="*/ 62 w 160"/>
              <a:gd name="T17" fmla="*/ 115 h 123"/>
              <a:gd name="T18" fmla="*/ 93 w 160"/>
              <a:gd name="T19" fmla="*/ 123 h 123"/>
              <a:gd name="T20" fmla="*/ 97 w 160"/>
              <a:gd name="T21" fmla="*/ 119 h 123"/>
              <a:gd name="T22" fmla="*/ 97 w 160"/>
              <a:gd name="T23" fmla="*/ 4 h 123"/>
              <a:gd name="T24" fmla="*/ 93 w 160"/>
              <a:gd name="T25" fmla="*/ 0 h 123"/>
              <a:gd name="T26" fmla="*/ 39 w 160"/>
              <a:gd name="T27" fmla="*/ 86 h 123"/>
              <a:gd name="T28" fmla="*/ 17 w 160"/>
              <a:gd name="T29" fmla="*/ 86 h 123"/>
              <a:gd name="T30" fmla="*/ 9 w 160"/>
              <a:gd name="T31" fmla="*/ 77 h 123"/>
              <a:gd name="T32" fmla="*/ 9 w 160"/>
              <a:gd name="T33" fmla="*/ 46 h 123"/>
              <a:gd name="T34" fmla="*/ 17 w 160"/>
              <a:gd name="T35" fmla="*/ 37 h 123"/>
              <a:gd name="T36" fmla="*/ 39 w 160"/>
              <a:gd name="T37" fmla="*/ 37 h 123"/>
              <a:gd name="T38" fmla="*/ 39 w 160"/>
              <a:gd name="T39" fmla="*/ 86 h 123"/>
              <a:gd name="T40" fmla="*/ 89 w 160"/>
              <a:gd name="T41" fmla="*/ 114 h 123"/>
              <a:gd name="T42" fmla="*/ 48 w 160"/>
              <a:gd name="T43" fmla="*/ 89 h 123"/>
              <a:gd name="T44" fmla="*/ 48 w 160"/>
              <a:gd name="T45" fmla="*/ 34 h 123"/>
              <a:gd name="T46" fmla="*/ 89 w 160"/>
              <a:gd name="T47" fmla="*/ 9 h 123"/>
              <a:gd name="T48" fmla="*/ 89 w 160"/>
              <a:gd name="T49" fmla="*/ 114 h 123"/>
              <a:gd name="T50" fmla="*/ 115 w 160"/>
              <a:gd name="T51" fmla="*/ 27 h 123"/>
              <a:gd name="T52" fmla="*/ 109 w 160"/>
              <a:gd name="T53" fmla="*/ 28 h 123"/>
              <a:gd name="T54" fmla="*/ 110 w 160"/>
              <a:gd name="T55" fmla="*/ 34 h 123"/>
              <a:gd name="T56" fmla="*/ 124 w 160"/>
              <a:gd name="T57" fmla="*/ 62 h 123"/>
              <a:gd name="T58" fmla="*/ 110 w 160"/>
              <a:gd name="T59" fmla="*/ 89 h 123"/>
              <a:gd name="T60" fmla="*/ 109 w 160"/>
              <a:gd name="T61" fmla="*/ 95 h 123"/>
              <a:gd name="T62" fmla="*/ 112 w 160"/>
              <a:gd name="T63" fmla="*/ 97 h 123"/>
              <a:gd name="T64" fmla="*/ 115 w 160"/>
              <a:gd name="T65" fmla="*/ 96 h 123"/>
              <a:gd name="T66" fmla="*/ 133 w 160"/>
              <a:gd name="T67" fmla="*/ 62 h 123"/>
              <a:gd name="T68" fmla="*/ 115 w 160"/>
              <a:gd name="T69" fmla="*/ 27 h 123"/>
              <a:gd name="T70" fmla="*/ 132 w 160"/>
              <a:gd name="T71" fmla="*/ 9 h 123"/>
              <a:gd name="T72" fmla="*/ 126 w 160"/>
              <a:gd name="T73" fmla="*/ 10 h 123"/>
              <a:gd name="T74" fmla="*/ 127 w 160"/>
              <a:gd name="T75" fmla="*/ 16 h 123"/>
              <a:gd name="T76" fmla="*/ 151 w 160"/>
              <a:gd name="T77" fmla="*/ 62 h 123"/>
              <a:gd name="T78" fmla="*/ 127 w 160"/>
              <a:gd name="T79" fmla="*/ 107 h 123"/>
              <a:gd name="T80" fmla="*/ 126 w 160"/>
              <a:gd name="T81" fmla="*/ 113 h 123"/>
              <a:gd name="T82" fmla="*/ 130 w 160"/>
              <a:gd name="T83" fmla="*/ 115 h 123"/>
              <a:gd name="T84" fmla="*/ 132 w 160"/>
              <a:gd name="T85" fmla="*/ 115 h 123"/>
              <a:gd name="T86" fmla="*/ 160 w 160"/>
              <a:gd name="T87" fmla="*/ 62 h 123"/>
              <a:gd name="T88" fmla="*/ 132 w 160"/>
              <a:gd name="T89" fmla="*/ 9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23">
                <a:moveTo>
                  <a:pt x="93" y="0"/>
                </a:moveTo>
                <a:cubicBezTo>
                  <a:pt x="82" y="0"/>
                  <a:pt x="71" y="3"/>
                  <a:pt x="62" y="8"/>
                </a:cubicBezTo>
                <a:cubicBezTo>
                  <a:pt x="53" y="13"/>
                  <a:pt x="46" y="20"/>
                  <a:pt x="41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8" y="28"/>
                  <a:pt x="0" y="36"/>
                  <a:pt x="0" y="46"/>
                </a:cubicBezTo>
                <a:cubicBezTo>
                  <a:pt x="0" y="77"/>
                  <a:pt x="0" y="77"/>
                  <a:pt x="0" y="77"/>
                </a:cubicBezTo>
                <a:cubicBezTo>
                  <a:pt x="0" y="87"/>
                  <a:pt x="8" y="95"/>
                  <a:pt x="17" y="95"/>
                </a:cubicBezTo>
                <a:cubicBezTo>
                  <a:pt x="41" y="95"/>
                  <a:pt x="41" y="95"/>
                  <a:pt x="41" y="95"/>
                </a:cubicBezTo>
                <a:cubicBezTo>
                  <a:pt x="46" y="103"/>
                  <a:pt x="53" y="110"/>
                  <a:pt x="62" y="115"/>
                </a:cubicBezTo>
                <a:cubicBezTo>
                  <a:pt x="71" y="120"/>
                  <a:pt x="82" y="123"/>
                  <a:pt x="93" y="123"/>
                </a:cubicBezTo>
                <a:cubicBezTo>
                  <a:pt x="95" y="123"/>
                  <a:pt x="97" y="121"/>
                  <a:pt x="97" y="119"/>
                </a:cubicBezTo>
                <a:cubicBezTo>
                  <a:pt x="97" y="4"/>
                  <a:pt x="97" y="4"/>
                  <a:pt x="97" y="4"/>
                </a:cubicBezTo>
                <a:cubicBezTo>
                  <a:pt x="97" y="2"/>
                  <a:pt x="95" y="0"/>
                  <a:pt x="93" y="0"/>
                </a:cubicBezTo>
                <a:close/>
                <a:moveTo>
                  <a:pt x="39" y="86"/>
                </a:moveTo>
                <a:cubicBezTo>
                  <a:pt x="17" y="86"/>
                  <a:pt x="17" y="86"/>
                  <a:pt x="17" y="86"/>
                </a:cubicBezTo>
                <a:cubicBezTo>
                  <a:pt x="13" y="86"/>
                  <a:pt x="9" y="82"/>
                  <a:pt x="9" y="77"/>
                </a:cubicBezTo>
                <a:cubicBezTo>
                  <a:pt x="9" y="46"/>
                  <a:pt x="9" y="46"/>
                  <a:pt x="9" y="46"/>
                </a:cubicBezTo>
                <a:cubicBezTo>
                  <a:pt x="9" y="41"/>
                  <a:pt x="13" y="37"/>
                  <a:pt x="17" y="37"/>
                </a:cubicBezTo>
                <a:cubicBezTo>
                  <a:pt x="39" y="37"/>
                  <a:pt x="39" y="37"/>
                  <a:pt x="39" y="37"/>
                </a:cubicBezTo>
                <a:lnTo>
                  <a:pt x="39" y="86"/>
                </a:lnTo>
                <a:close/>
                <a:moveTo>
                  <a:pt x="89" y="114"/>
                </a:moveTo>
                <a:cubicBezTo>
                  <a:pt x="72" y="113"/>
                  <a:pt x="57" y="104"/>
                  <a:pt x="48" y="89"/>
                </a:cubicBezTo>
                <a:cubicBezTo>
                  <a:pt x="48" y="34"/>
                  <a:pt x="48" y="34"/>
                  <a:pt x="48" y="34"/>
                </a:cubicBezTo>
                <a:cubicBezTo>
                  <a:pt x="57" y="20"/>
                  <a:pt x="72" y="10"/>
                  <a:pt x="89" y="9"/>
                </a:cubicBezTo>
                <a:lnTo>
                  <a:pt x="89" y="114"/>
                </a:lnTo>
                <a:close/>
                <a:moveTo>
                  <a:pt x="115" y="27"/>
                </a:moveTo>
                <a:cubicBezTo>
                  <a:pt x="113" y="26"/>
                  <a:pt x="110" y="26"/>
                  <a:pt x="109" y="28"/>
                </a:cubicBezTo>
                <a:cubicBezTo>
                  <a:pt x="107" y="30"/>
                  <a:pt x="108" y="33"/>
                  <a:pt x="110" y="34"/>
                </a:cubicBezTo>
                <a:cubicBezTo>
                  <a:pt x="119" y="41"/>
                  <a:pt x="124" y="51"/>
                  <a:pt x="124" y="62"/>
                </a:cubicBezTo>
                <a:cubicBezTo>
                  <a:pt x="124" y="72"/>
                  <a:pt x="119" y="83"/>
                  <a:pt x="110" y="89"/>
                </a:cubicBezTo>
                <a:cubicBezTo>
                  <a:pt x="108" y="90"/>
                  <a:pt x="107" y="93"/>
                  <a:pt x="109" y="95"/>
                </a:cubicBezTo>
                <a:cubicBezTo>
                  <a:pt x="110" y="96"/>
                  <a:pt x="111" y="97"/>
                  <a:pt x="112" y="97"/>
                </a:cubicBezTo>
                <a:cubicBezTo>
                  <a:pt x="113" y="97"/>
                  <a:pt x="114" y="97"/>
                  <a:pt x="115" y="96"/>
                </a:cubicBezTo>
                <a:cubicBezTo>
                  <a:pt x="126" y="88"/>
                  <a:pt x="133" y="75"/>
                  <a:pt x="133" y="62"/>
                </a:cubicBezTo>
                <a:cubicBezTo>
                  <a:pt x="133" y="48"/>
                  <a:pt x="126" y="35"/>
                  <a:pt x="115" y="27"/>
                </a:cubicBezTo>
                <a:close/>
                <a:moveTo>
                  <a:pt x="132" y="9"/>
                </a:moveTo>
                <a:cubicBezTo>
                  <a:pt x="130" y="7"/>
                  <a:pt x="127" y="8"/>
                  <a:pt x="126" y="10"/>
                </a:cubicBezTo>
                <a:cubicBezTo>
                  <a:pt x="125" y="12"/>
                  <a:pt x="125" y="15"/>
                  <a:pt x="127" y="16"/>
                </a:cubicBezTo>
                <a:cubicBezTo>
                  <a:pt x="142" y="26"/>
                  <a:pt x="151" y="43"/>
                  <a:pt x="151" y="62"/>
                </a:cubicBezTo>
                <a:cubicBezTo>
                  <a:pt x="151" y="80"/>
                  <a:pt x="142" y="97"/>
                  <a:pt x="127" y="107"/>
                </a:cubicBezTo>
                <a:cubicBezTo>
                  <a:pt x="125" y="109"/>
                  <a:pt x="125" y="111"/>
                  <a:pt x="126" y="113"/>
                </a:cubicBezTo>
                <a:cubicBezTo>
                  <a:pt x="127" y="115"/>
                  <a:pt x="128" y="115"/>
                  <a:pt x="130" y="115"/>
                </a:cubicBezTo>
                <a:cubicBezTo>
                  <a:pt x="130" y="115"/>
                  <a:pt x="131" y="115"/>
                  <a:pt x="132" y="115"/>
                </a:cubicBezTo>
                <a:cubicBezTo>
                  <a:pt x="149" y="102"/>
                  <a:pt x="160" y="83"/>
                  <a:pt x="160" y="62"/>
                </a:cubicBezTo>
                <a:cubicBezTo>
                  <a:pt x="160" y="41"/>
                  <a:pt x="149" y="21"/>
                  <a:pt x="132" y="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DBF561FF-5A0F-D089-9D80-FC286D0694DB}"/>
              </a:ext>
            </a:extLst>
          </p:cNvPr>
          <p:cNvSpPr>
            <a:spLocks noEditPoints="1"/>
          </p:cNvSpPr>
          <p:nvPr/>
        </p:nvSpPr>
        <p:spPr bwMode="auto">
          <a:xfrm>
            <a:off x="7905751" y="1924050"/>
            <a:ext cx="231775" cy="254000"/>
          </a:xfrm>
          <a:custGeom>
            <a:avLst/>
            <a:gdLst>
              <a:gd name="T0" fmla="*/ 18 w 146"/>
              <a:gd name="T1" fmla="*/ 84 h 160"/>
              <a:gd name="T2" fmla="*/ 15 w 146"/>
              <a:gd name="T3" fmla="*/ 104 h 160"/>
              <a:gd name="T4" fmla="*/ 21 w 146"/>
              <a:gd name="T5" fmla="*/ 93 h 160"/>
              <a:gd name="T6" fmla="*/ 41 w 146"/>
              <a:gd name="T7" fmla="*/ 90 h 160"/>
              <a:gd name="T8" fmla="*/ 41 w 146"/>
              <a:gd name="T9" fmla="*/ 90 h 160"/>
              <a:gd name="T10" fmla="*/ 35 w 146"/>
              <a:gd name="T11" fmla="*/ 101 h 160"/>
              <a:gd name="T12" fmla="*/ 50 w 146"/>
              <a:gd name="T13" fmla="*/ 104 h 160"/>
              <a:gd name="T14" fmla="*/ 56 w 146"/>
              <a:gd name="T15" fmla="*/ 93 h 160"/>
              <a:gd name="T16" fmla="*/ 76 w 146"/>
              <a:gd name="T17" fmla="*/ 90 h 160"/>
              <a:gd name="T18" fmla="*/ 76 w 146"/>
              <a:gd name="T19" fmla="*/ 90 h 160"/>
              <a:gd name="T20" fmla="*/ 70 w 146"/>
              <a:gd name="T21" fmla="*/ 101 h 160"/>
              <a:gd name="T22" fmla="*/ 85 w 146"/>
              <a:gd name="T23" fmla="*/ 104 h 160"/>
              <a:gd name="T24" fmla="*/ 91 w 146"/>
              <a:gd name="T25" fmla="*/ 93 h 160"/>
              <a:gd name="T26" fmla="*/ 111 w 146"/>
              <a:gd name="T27" fmla="*/ 90 h 160"/>
              <a:gd name="T28" fmla="*/ 111 w 146"/>
              <a:gd name="T29" fmla="*/ 90 h 160"/>
              <a:gd name="T30" fmla="*/ 105 w 146"/>
              <a:gd name="T31" fmla="*/ 101 h 160"/>
              <a:gd name="T32" fmla="*/ 120 w 146"/>
              <a:gd name="T33" fmla="*/ 104 h 160"/>
              <a:gd name="T34" fmla="*/ 131 w 146"/>
              <a:gd name="T35" fmla="*/ 93 h 160"/>
              <a:gd name="T36" fmla="*/ 137 w 146"/>
              <a:gd name="T37" fmla="*/ 81 h 160"/>
              <a:gd name="T38" fmla="*/ 137 w 146"/>
              <a:gd name="T39" fmla="*/ 81 h 160"/>
              <a:gd name="T40" fmla="*/ 44 w 146"/>
              <a:gd name="T41" fmla="*/ 110 h 160"/>
              <a:gd name="T42" fmla="*/ 59 w 146"/>
              <a:gd name="T43" fmla="*/ 113 h 160"/>
              <a:gd name="T44" fmla="*/ 73 w 146"/>
              <a:gd name="T45" fmla="*/ 110 h 160"/>
              <a:gd name="T46" fmla="*/ 93 w 146"/>
              <a:gd name="T47" fmla="*/ 107 h 160"/>
              <a:gd name="T48" fmla="*/ 93 w 146"/>
              <a:gd name="T49" fmla="*/ 107 h 160"/>
              <a:gd name="T50" fmla="*/ 114 w 146"/>
              <a:gd name="T51" fmla="*/ 110 h 160"/>
              <a:gd name="T52" fmla="*/ 145 w 146"/>
              <a:gd name="T53" fmla="*/ 24 h 160"/>
              <a:gd name="T54" fmla="*/ 1 w 146"/>
              <a:gd name="T55" fmla="*/ 25 h 160"/>
              <a:gd name="T56" fmla="*/ 73 w 146"/>
              <a:gd name="T57" fmla="*/ 160 h 160"/>
              <a:gd name="T58" fmla="*/ 146 w 146"/>
              <a:gd name="T59" fmla="*/ 25 h 160"/>
              <a:gd name="T60" fmla="*/ 6 w 146"/>
              <a:gd name="T61" fmla="*/ 133 h 160"/>
              <a:gd name="T62" fmla="*/ 140 w 146"/>
              <a:gd name="T63" fmla="*/ 108 h 160"/>
              <a:gd name="T64" fmla="*/ 140 w 146"/>
              <a:gd name="T65" fmla="*/ 96 h 160"/>
              <a:gd name="T66" fmla="*/ 134 w 146"/>
              <a:gd name="T67" fmla="*/ 101 h 160"/>
              <a:gd name="T68" fmla="*/ 125 w 146"/>
              <a:gd name="T69" fmla="*/ 110 h 160"/>
              <a:gd name="T70" fmla="*/ 100 w 146"/>
              <a:gd name="T71" fmla="*/ 117 h 160"/>
              <a:gd name="T72" fmla="*/ 73 w 146"/>
              <a:gd name="T73" fmla="*/ 119 h 160"/>
              <a:gd name="T74" fmla="*/ 52 w 146"/>
              <a:gd name="T75" fmla="*/ 118 h 160"/>
              <a:gd name="T76" fmla="*/ 27 w 146"/>
              <a:gd name="T77" fmla="*/ 110 h 160"/>
              <a:gd name="T78" fmla="*/ 6 w 146"/>
              <a:gd name="T79" fmla="*/ 97 h 160"/>
              <a:gd name="T80" fmla="*/ 6 w 146"/>
              <a:gd name="T81" fmla="*/ 90 h 160"/>
              <a:gd name="T82" fmla="*/ 32 w 146"/>
              <a:gd name="T83" fmla="*/ 87 h 160"/>
              <a:gd name="T84" fmla="*/ 120 w 146"/>
              <a:gd name="T85" fmla="*/ 87 h 160"/>
              <a:gd name="T86" fmla="*/ 140 w 146"/>
              <a:gd name="T87" fmla="*/ 84 h 160"/>
              <a:gd name="T88" fmla="*/ 6 w 146"/>
              <a:gd name="T89" fmla="*/ 63 h 160"/>
              <a:gd name="T90" fmla="*/ 140 w 146"/>
              <a:gd name="T91" fmla="*/ 38 h 160"/>
              <a:gd name="T92" fmla="*/ 6 w 146"/>
              <a:gd name="T93" fmla="*/ 26 h 160"/>
              <a:gd name="T94" fmla="*/ 140 w 146"/>
              <a:gd name="T95" fmla="*/ 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6" h="160">
                <a:moveTo>
                  <a:pt x="15" y="81"/>
                </a:moveTo>
                <a:cubicBezTo>
                  <a:pt x="13" y="81"/>
                  <a:pt x="12" y="82"/>
                  <a:pt x="12" y="84"/>
                </a:cubicBezTo>
                <a:cubicBezTo>
                  <a:pt x="12" y="86"/>
                  <a:pt x="13" y="87"/>
                  <a:pt x="15" y="87"/>
                </a:cubicBezTo>
                <a:cubicBezTo>
                  <a:pt x="16" y="87"/>
                  <a:pt x="18" y="86"/>
                  <a:pt x="18" y="84"/>
                </a:cubicBezTo>
                <a:cubicBezTo>
                  <a:pt x="18" y="82"/>
                  <a:pt x="16" y="81"/>
                  <a:pt x="15" y="81"/>
                </a:cubicBezTo>
                <a:close/>
                <a:moveTo>
                  <a:pt x="15" y="98"/>
                </a:moveTo>
                <a:cubicBezTo>
                  <a:pt x="13" y="98"/>
                  <a:pt x="12" y="100"/>
                  <a:pt x="12" y="101"/>
                </a:cubicBezTo>
                <a:cubicBezTo>
                  <a:pt x="12" y="103"/>
                  <a:pt x="13" y="104"/>
                  <a:pt x="15" y="104"/>
                </a:cubicBezTo>
                <a:cubicBezTo>
                  <a:pt x="16" y="104"/>
                  <a:pt x="18" y="103"/>
                  <a:pt x="18" y="101"/>
                </a:cubicBezTo>
                <a:cubicBezTo>
                  <a:pt x="18" y="100"/>
                  <a:pt x="16" y="98"/>
                  <a:pt x="15" y="98"/>
                </a:cubicBezTo>
                <a:close/>
                <a:moveTo>
                  <a:pt x="24" y="90"/>
                </a:moveTo>
                <a:cubicBezTo>
                  <a:pt x="22" y="90"/>
                  <a:pt x="21" y="91"/>
                  <a:pt x="21" y="93"/>
                </a:cubicBezTo>
                <a:cubicBezTo>
                  <a:pt x="21" y="94"/>
                  <a:pt x="22" y="96"/>
                  <a:pt x="24" y="96"/>
                </a:cubicBezTo>
                <a:cubicBezTo>
                  <a:pt x="25" y="96"/>
                  <a:pt x="27" y="94"/>
                  <a:pt x="27" y="93"/>
                </a:cubicBezTo>
                <a:cubicBezTo>
                  <a:pt x="27" y="91"/>
                  <a:pt x="25" y="90"/>
                  <a:pt x="24" y="90"/>
                </a:cubicBezTo>
                <a:close/>
                <a:moveTo>
                  <a:pt x="41" y="90"/>
                </a:moveTo>
                <a:cubicBezTo>
                  <a:pt x="39" y="90"/>
                  <a:pt x="38" y="91"/>
                  <a:pt x="38" y="93"/>
                </a:cubicBezTo>
                <a:cubicBezTo>
                  <a:pt x="38" y="94"/>
                  <a:pt x="39" y="96"/>
                  <a:pt x="41" y="96"/>
                </a:cubicBezTo>
                <a:cubicBezTo>
                  <a:pt x="43" y="96"/>
                  <a:pt x="44" y="94"/>
                  <a:pt x="44" y="93"/>
                </a:cubicBezTo>
                <a:cubicBezTo>
                  <a:pt x="44" y="91"/>
                  <a:pt x="43" y="90"/>
                  <a:pt x="41" y="90"/>
                </a:cubicBezTo>
                <a:close/>
                <a:moveTo>
                  <a:pt x="32" y="98"/>
                </a:moveTo>
                <a:cubicBezTo>
                  <a:pt x="31" y="98"/>
                  <a:pt x="29" y="100"/>
                  <a:pt x="29" y="101"/>
                </a:cubicBezTo>
                <a:cubicBezTo>
                  <a:pt x="29" y="103"/>
                  <a:pt x="31" y="104"/>
                  <a:pt x="32" y="104"/>
                </a:cubicBezTo>
                <a:cubicBezTo>
                  <a:pt x="34" y="104"/>
                  <a:pt x="35" y="103"/>
                  <a:pt x="35" y="101"/>
                </a:cubicBezTo>
                <a:cubicBezTo>
                  <a:pt x="35" y="100"/>
                  <a:pt x="34" y="98"/>
                  <a:pt x="32" y="98"/>
                </a:cubicBezTo>
                <a:close/>
                <a:moveTo>
                  <a:pt x="50" y="98"/>
                </a:moveTo>
                <a:cubicBezTo>
                  <a:pt x="48" y="98"/>
                  <a:pt x="47" y="100"/>
                  <a:pt x="47" y="101"/>
                </a:cubicBezTo>
                <a:cubicBezTo>
                  <a:pt x="47" y="103"/>
                  <a:pt x="48" y="104"/>
                  <a:pt x="50" y="104"/>
                </a:cubicBezTo>
                <a:cubicBezTo>
                  <a:pt x="51" y="104"/>
                  <a:pt x="53" y="103"/>
                  <a:pt x="53" y="101"/>
                </a:cubicBezTo>
                <a:cubicBezTo>
                  <a:pt x="53" y="100"/>
                  <a:pt x="51" y="98"/>
                  <a:pt x="50" y="98"/>
                </a:cubicBezTo>
                <a:close/>
                <a:moveTo>
                  <a:pt x="59" y="90"/>
                </a:moveTo>
                <a:cubicBezTo>
                  <a:pt x="57" y="90"/>
                  <a:pt x="56" y="91"/>
                  <a:pt x="56" y="93"/>
                </a:cubicBezTo>
                <a:cubicBezTo>
                  <a:pt x="56" y="94"/>
                  <a:pt x="57" y="96"/>
                  <a:pt x="59" y="96"/>
                </a:cubicBezTo>
                <a:cubicBezTo>
                  <a:pt x="60" y="96"/>
                  <a:pt x="61" y="94"/>
                  <a:pt x="61" y="93"/>
                </a:cubicBezTo>
                <a:cubicBezTo>
                  <a:pt x="61" y="91"/>
                  <a:pt x="60" y="90"/>
                  <a:pt x="59" y="90"/>
                </a:cubicBezTo>
                <a:close/>
                <a:moveTo>
                  <a:pt x="76" y="90"/>
                </a:moveTo>
                <a:cubicBezTo>
                  <a:pt x="74" y="90"/>
                  <a:pt x="73" y="91"/>
                  <a:pt x="73" y="93"/>
                </a:cubicBezTo>
                <a:cubicBezTo>
                  <a:pt x="73" y="94"/>
                  <a:pt x="74" y="96"/>
                  <a:pt x="76" y="96"/>
                </a:cubicBezTo>
                <a:cubicBezTo>
                  <a:pt x="78" y="96"/>
                  <a:pt x="79" y="94"/>
                  <a:pt x="79" y="93"/>
                </a:cubicBezTo>
                <a:cubicBezTo>
                  <a:pt x="79" y="91"/>
                  <a:pt x="78" y="90"/>
                  <a:pt x="76" y="90"/>
                </a:cubicBezTo>
                <a:close/>
                <a:moveTo>
                  <a:pt x="67" y="98"/>
                </a:moveTo>
                <a:cubicBezTo>
                  <a:pt x="66" y="98"/>
                  <a:pt x="64" y="100"/>
                  <a:pt x="64" y="101"/>
                </a:cubicBezTo>
                <a:cubicBezTo>
                  <a:pt x="64" y="103"/>
                  <a:pt x="66" y="104"/>
                  <a:pt x="67" y="104"/>
                </a:cubicBezTo>
                <a:cubicBezTo>
                  <a:pt x="69" y="104"/>
                  <a:pt x="70" y="103"/>
                  <a:pt x="70" y="101"/>
                </a:cubicBezTo>
                <a:cubicBezTo>
                  <a:pt x="70" y="100"/>
                  <a:pt x="69" y="98"/>
                  <a:pt x="67" y="98"/>
                </a:cubicBezTo>
                <a:close/>
                <a:moveTo>
                  <a:pt x="85" y="98"/>
                </a:moveTo>
                <a:cubicBezTo>
                  <a:pt x="83" y="98"/>
                  <a:pt x="82" y="100"/>
                  <a:pt x="82" y="101"/>
                </a:cubicBezTo>
                <a:cubicBezTo>
                  <a:pt x="82" y="103"/>
                  <a:pt x="83" y="104"/>
                  <a:pt x="85" y="104"/>
                </a:cubicBezTo>
                <a:cubicBezTo>
                  <a:pt x="86" y="104"/>
                  <a:pt x="88" y="103"/>
                  <a:pt x="88" y="101"/>
                </a:cubicBezTo>
                <a:cubicBezTo>
                  <a:pt x="88" y="100"/>
                  <a:pt x="86" y="98"/>
                  <a:pt x="85" y="98"/>
                </a:cubicBezTo>
                <a:close/>
                <a:moveTo>
                  <a:pt x="93" y="90"/>
                </a:moveTo>
                <a:cubicBezTo>
                  <a:pt x="92" y="90"/>
                  <a:pt x="91" y="91"/>
                  <a:pt x="91" y="93"/>
                </a:cubicBezTo>
                <a:cubicBezTo>
                  <a:pt x="91" y="94"/>
                  <a:pt x="92" y="96"/>
                  <a:pt x="93" y="96"/>
                </a:cubicBezTo>
                <a:cubicBezTo>
                  <a:pt x="95" y="96"/>
                  <a:pt x="96" y="94"/>
                  <a:pt x="96" y="93"/>
                </a:cubicBezTo>
                <a:cubicBezTo>
                  <a:pt x="96" y="91"/>
                  <a:pt x="95" y="90"/>
                  <a:pt x="93" y="90"/>
                </a:cubicBezTo>
                <a:close/>
                <a:moveTo>
                  <a:pt x="111" y="90"/>
                </a:moveTo>
                <a:cubicBezTo>
                  <a:pt x="109" y="90"/>
                  <a:pt x="108" y="91"/>
                  <a:pt x="108" y="93"/>
                </a:cubicBezTo>
                <a:cubicBezTo>
                  <a:pt x="108" y="94"/>
                  <a:pt x="109" y="96"/>
                  <a:pt x="111" y="96"/>
                </a:cubicBezTo>
                <a:cubicBezTo>
                  <a:pt x="112" y="96"/>
                  <a:pt x="114" y="94"/>
                  <a:pt x="114" y="93"/>
                </a:cubicBezTo>
                <a:cubicBezTo>
                  <a:pt x="114" y="91"/>
                  <a:pt x="112" y="90"/>
                  <a:pt x="111" y="90"/>
                </a:cubicBezTo>
                <a:close/>
                <a:moveTo>
                  <a:pt x="102" y="98"/>
                </a:moveTo>
                <a:cubicBezTo>
                  <a:pt x="101" y="98"/>
                  <a:pt x="99" y="100"/>
                  <a:pt x="99" y="101"/>
                </a:cubicBezTo>
                <a:cubicBezTo>
                  <a:pt x="99" y="103"/>
                  <a:pt x="101" y="104"/>
                  <a:pt x="102" y="104"/>
                </a:cubicBezTo>
                <a:cubicBezTo>
                  <a:pt x="104" y="104"/>
                  <a:pt x="105" y="103"/>
                  <a:pt x="105" y="101"/>
                </a:cubicBezTo>
                <a:cubicBezTo>
                  <a:pt x="105" y="100"/>
                  <a:pt x="104" y="98"/>
                  <a:pt x="102" y="98"/>
                </a:cubicBezTo>
                <a:close/>
                <a:moveTo>
                  <a:pt x="120" y="98"/>
                </a:moveTo>
                <a:cubicBezTo>
                  <a:pt x="118" y="98"/>
                  <a:pt x="117" y="100"/>
                  <a:pt x="117" y="101"/>
                </a:cubicBezTo>
                <a:cubicBezTo>
                  <a:pt x="117" y="103"/>
                  <a:pt x="118" y="104"/>
                  <a:pt x="120" y="104"/>
                </a:cubicBezTo>
                <a:cubicBezTo>
                  <a:pt x="121" y="104"/>
                  <a:pt x="123" y="103"/>
                  <a:pt x="123" y="101"/>
                </a:cubicBezTo>
                <a:cubicBezTo>
                  <a:pt x="123" y="100"/>
                  <a:pt x="121" y="98"/>
                  <a:pt x="120" y="98"/>
                </a:cubicBezTo>
                <a:close/>
                <a:moveTo>
                  <a:pt x="128" y="96"/>
                </a:moveTo>
                <a:cubicBezTo>
                  <a:pt x="130" y="96"/>
                  <a:pt x="131" y="94"/>
                  <a:pt x="131" y="93"/>
                </a:cubicBezTo>
                <a:cubicBezTo>
                  <a:pt x="131" y="91"/>
                  <a:pt x="130" y="90"/>
                  <a:pt x="128" y="90"/>
                </a:cubicBezTo>
                <a:cubicBezTo>
                  <a:pt x="127" y="90"/>
                  <a:pt x="125" y="91"/>
                  <a:pt x="125" y="93"/>
                </a:cubicBezTo>
                <a:cubicBezTo>
                  <a:pt x="125" y="94"/>
                  <a:pt x="127" y="96"/>
                  <a:pt x="128" y="96"/>
                </a:cubicBezTo>
                <a:close/>
                <a:moveTo>
                  <a:pt x="137" y="81"/>
                </a:moveTo>
                <a:cubicBezTo>
                  <a:pt x="135" y="81"/>
                  <a:pt x="134" y="82"/>
                  <a:pt x="134" y="84"/>
                </a:cubicBezTo>
                <a:cubicBezTo>
                  <a:pt x="134" y="86"/>
                  <a:pt x="135" y="87"/>
                  <a:pt x="137" y="87"/>
                </a:cubicBezTo>
                <a:cubicBezTo>
                  <a:pt x="139" y="87"/>
                  <a:pt x="140" y="86"/>
                  <a:pt x="140" y="84"/>
                </a:cubicBezTo>
                <a:cubicBezTo>
                  <a:pt x="140" y="82"/>
                  <a:pt x="139" y="81"/>
                  <a:pt x="137" y="81"/>
                </a:cubicBezTo>
                <a:close/>
                <a:moveTo>
                  <a:pt x="41" y="107"/>
                </a:moveTo>
                <a:cubicBezTo>
                  <a:pt x="39" y="107"/>
                  <a:pt x="38" y="109"/>
                  <a:pt x="38" y="110"/>
                </a:cubicBezTo>
                <a:cubicBezTo>
                  <a:pt x="38" y="112"/>
                  <a:pt x="39" y="113"/>
                  <a:pt x="41" y="113"/>
                </a:cubicBezTo>
                <a:cubicBezTo>
                  <a:pt x="43" y="113"/>
                  <a:pt x="44" y="112"/>
                  <a:pt x="44" y="110"/>
                </a:cubicBezTo>
                <a:cubicBezTo>
                  <a:pt x="44" y="109"/>
                  <a:pt x="43" y="107"/>
                  <a:pt x="41" y="107"/>
                </a:cubicBezTo>
                <a:close/>
                <a:moveTo>
                  <a:pt x="59" y="107"/>
                </a:moveTo>
                <a:cubicBezTo>
                  <a:pt x="57" y="107"/>
                  <a:pt x="56" y="109"/>
                  <a:pt x="56" y="110"/>
                </a:cubicBezTo>
                <a:cubicBezTo>
                  <a:pt x="56" y="112"/>
                  <a:pt x="57" y="113"/>
                  <a:pt x="59" y="113"/>
                </a:cubicBezTo>
                <a:cubicBezTo>
                  <a:pt x="60" y="113"/>
                  <a:pt x="61" y="112"/>
                  <a:pt x="61" y="110"/>
                </a:cubicBezTo>
                <a:cubicBezTo>
                  <a:pt x="61" y="109"/>
                  <a:pt x="60" y="107"/>
                  <a:pt x="59" y="107"/>
                </a:cubicBezTo>
                <a:close/>
                <a:moveTo>
                  <a:pt x="76" y="107"/>
                </a:moveTo>
                <a:cubicBezTo>
                  <a:pt x="74" y="107"/>
                  <a:pt x="73" y="109"/>
                  <a:pt x="73" y="110"/>
                </a:cubicBezTo>
                <a:cubicBezTo>
                  <a:pt x="73" y="112"/>
                  <a:pt x="74" y="113"/>
                  <a:pt x="76" y="113"/>
                </a:cubicBezTo>
                <a:cubicBezTo>
                  <a:pt x="78" y="113"/>
                  <a:pt x="79" y="112"/>
                  <a:pt x="79" y="110"/>
                </a:cubicBezTo>
                <a:cubicBezTo>
                  <a:pt x="79" y="109"/>
                  <a:pt x="78" y="107"/>
                  <a:pt x="76" y="107"/>
                </a:cubicBezTo>
                <a:close/>
                <a:moveTo>
                  <a:pt x="93" y="107"/>
                </a:moveTo>
                <a:cubicBezTo>
                  <a:pt x="92" y="107"/>
                  <a:pt x="91" y="109"/>
                  <a:pt x="91" y="110"/>
                </a:cubicBezTo>
                <a:cubicBezTo>
                  <a:pt x="91" y="112"/>
                  <a:pt x="92" y="113"/>
                  <a:pt x="93" y="113"/>
                </a:cubicBezTo>
                <a:cubicBezTo>
                  <a:pt x="95" y="113"/>
                  <a:pt x="96" y="112"/>
                  <a:pt x="96" y="110"/>
                </a:cubicBezTo>
                <a:cubicBezTo>
                  <a:pt x="96" y="109"/>
                  <a:pt x="95" y="107"/>
                  <a:pt x="93" y="107"/>
                </a:cubicBezTo>
                <a:close/>
                <a:moveTo>
                  <a:pt x="111" y="107"/>
                </a:moveTo>
                <a:cubicBezTo>
                  <a:pt x="109" y="107"/>
                  <a:pt x="108" y="109"/>
                  <a:pt x="108" y="110"/>
                </a:cubicBezTo>
                <a:cubicBezTo>
                  <a:pt x="108" y="112"/>
                  <a:pt x="109" y="113"/>
                  <a:pt x="111" y="113"/>
                </a:cubicBezTo>
                <a:cubicBezTo>
                  <a:pt x="112" y="113"/>
                  <a:pt x="114" y="112"/>
                  <a:pt x="114" y="110"/>
                </a:cubicBezTo>
                <a:cubicBezTo>
                  <a:pt x="114" y="109"/>
                  <a:pt x="112" y="107"/>
                  <a:pt x="111" y="107"/>
                </a:cubicBezTo>
                <a:close/>
                <a:moveTo>
                  <a:pt x="146" y="25"/>
                </a:moveTo>
                <a:cubicBezTo>
                  <a:pt x="146" y="25"/>
                  <a:pt x="146" y="25"/>
                  <a:pt x="145" y="25"/>
                </a:cubicBezTo>
                <a:cubicBezTo>
                  <a:pt x="145" y="24"/>
                  <a:pt x="145" y="24"/>
                  <a:pt x="145" y="24"/>
                </a:cubicBezTo>
                <a:cubicBezTo>
                  <a:pt x="142" y="10"/>
                  <a:pt x="111" y="0"/>
                  <a:pt x="73" y="0"/>
                </a:cubicBezTo>
                <a:cubicBezTo>
                  <a:pt x="35" y="0"/>
                  <a:pt x="4" y="10"/>
                  <a:pt x="1" y="24"/>
                </a:cubicBezTo>
                <a:cubicBezTo>
                  <a:pt x="1" y="24"/>
                  <a:pt x="1" y="24"/>
                  <a:pt x="1" y="25"/>
                </a:cubicBezTo>
                <a:cubicBezTo>
                  <a:pt x="1" y="25"/>
                  <a:pt x="1" y="25"/>
                  <a:pt x="1" y="25"/>
                </a:cubicBezTo>
                <a:cubicBezTo>
                  <a:pt x="0" y="25"/>
                  <a:pt x="0" y="25"/>
                  <a:pt x="0" y="26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34"/>
                  <a:pt x="0" y="134"/>
                  <a:pt x="1" y="135"/>
                </a:cubicBezTo>
                <a:cubicBezTo>
                  <a:pt x="4" y="149"/>
                  <a:pt x="35" y="160"/>
                  <a:pt x="73" y="160"/>
                </a:cubicBezTo>
                <a:cubicBezTo>
                  <a:pt x="111" y="160"/>
                  <a:pt x="142" y="149"/>
                  <a:pt x="145" y="135"/>
                </a:cubicBezTo>
                <a:cubicBezTo>
                  <a:pt x="146" y="134"/>
                  <a:pt x="146" y="134"/>
                  <a:pt x="146" y="133"/>
                </a:cubicBezTo>
                <a:cubicBezTo>
                  <a:pt x="146" y="26"/>
                  <a:pt x="146" y="26"/>
                  <a:pt x="146" y="26"/>
                </a:cubicBezTo>
                <a:cubicBezTo>
                  <a:pt x="146" y="25"/>
                  <a:pt x="146" y="25"/>
                  <a:pt x="146" y="25"/>
                </a:cubicBezTo>
                <a:close/>
                <a:moveTo>
                  <a:pt x="140" y="133"/>
                </a:moveTo>
                <a:cubicBezTo>
                  <a:pt x="140" y="133"/>
                  <a:pt x="140" y="133"/>
                  <a:pt x="140" y="133"/>
                </a:cubicBezTo>
                <a:cubicBezTo>
                  <a:pt x="138" y="143"/>
                  <a:pt x="111" y="154"/>
                  <a:pt x="73" y="154"/>
                </a:cubicBezTo>
                <a:cubicBezTo>
                  <a:pt x="35" y="154"/>
                  <a:pt x="8" y="143"/>
                  <a:pt x="6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6" y="108"/>
                  <a:pt x="6" y="108"/>
                  <a:pt x="6" y="108"/>
                </a:cubicBezTo>
                <a:cubicBezTo>
                  <a:pt x="16" y="117"/>
                  <a:pt x="39" y="125"/>
                  <a:pt x="73" y="125"/>
                </a:cubicBezTo>
                <a:cubicBezTo>
                  <a:pt x="107" y="125"/>
                  <a:pt x="130" y="117"/>
                  <a:pt x="140" y="108"/>
                </a:cubicBezTo>
                <a:lnTo>
                  <a:pt x="140" y="133"/>
                </a:lnTo>
                <a:close/>
                <a:moveTo>
                  <a:pt x="140" y="84"/>
                </a:moveTo>
                <a:cubicBezTo>
                  <a:pt x="140" y="95"/>
                  <a:pt x="140" y="95"/>
                  <a:pt x="140" y="95"/>
                </a:cubicBezTo>
                <a:cubicBezTo>
                  <a:pt x="140" y="95"/>
                  <a:pt x="140" y="96"/>
                  <a:pt x="140" y="96"/>
                </a:cubicBezTo>
                <a:cubicBezTo>
                  <a:pt x="140" y="96"/>
                  <a:pt x="140" y="97"/>
                  <a:pt x="140" y="97"/>
                </a:cubicBezTo>
                <a:cubicBezTo>
                  <a:pt x="140" y="98"/>
                  <a:pt x="140" y="99"/>
                  <a:pt x="139" y="100"/>
                </a:cubicBezTo>
                <a:cubicBezTo>
                  <a:pt x="139" y="99"/>
                  <a:pt x="138" y="98"/>
                  <a:pt x="137" y="98"/>
                </a:cubicBezTo>
                <a:cubicBezTo>
                  <a:pt x="135" y="98"/>
                  <a:pt x="134" y="100"/>
                  <a:pt x="134" y="101"/>
                </a:cubicBezTo>
                <a:cubicBezTo>
                  <a:pt x="134" y="103"/>
                  <a:pt x="135" y="104"/>
                  <a:pt x="136" y="104"/>
                </a:cubicBezTo>
                <a:cubicBezTo>
                  <a:pt x="134" y="105"/>
                  <a:pt x="132" y="107"/>
                  <a:pt x="130" y="108"/>
                </a:cubicBezTo>
                <a:cubicBezTo>
                  <a:pt x="130" y="108"/>
                  <a:pt x="129" y="107"/>
                  <a:pt x="128" y="107"/>
                </a:cubicBezTo>
                <a:cubicBezTo>
                  <a:pt x="127" y="107"/>
                  <a:pt x="125" y="109"/>
                  <a:pt x="125" y="110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20" y="113"/>
                  <a:pt x="112" y="115"/>
                  <a:pt x="103" y="116"/>
                </a:cubicBezTo>
                <a:cubicBezTo>
                  <a:pt x="103" y="116"/>
                  <a:pt x="103" y="116"/>
                  <a:pt x="102" y="116"/>
                </a:cubicBezTo>
                <a:cubicBezTo>
                  <a:pt x="101" y="116"/>
                  <a:pt x="101" y="116"/>
                  <a:pt x="100" y="117"/>
                </a:cubicBezTo>
                <a:cubicBezTo>
                  <a:pt x="96" y="118"/>
                  <a:pt x="92" y="118"/>
                  <a:pt x="87" y="118"/>
                </a:cubicBezTo>
                <a:cubicBezTo>
                  <a:pt x="87" y="117"/>
                  <a:pt x="86" y="116"/>
                  <a:pt x="85" y="116"/>
                </a:cubicBezTo>
                <a:cubicBezTo>
                  <a:pt x="83" y="116"/>
                  <a:pt x="82" y="117"/>
                  <a:pt x="82" y="119"/>
                </a:cubicBezTo>
                <a:cubicBezTo>
                  <a:pt x="79" y="119"/>
                  <a:pt x="76" y="119"/>
                  <a:pt x="73" y="119"/>
                </a:cubicBezTo>
                <a:cubicBezTo>
                  <a:pt x="72" y="119"/>
                  <a:pt x="71" y="119"/>
                  <a:pt x="70" y="119"/>
                </a:cubicBezTo>
                <a:cubicBezTo>
                  <a:pt x="70" y="117"/>
                  <a:pt x="69" y="116"/>
                  <a:pt x="67" y="116"/>
                </a:cubicBezTo>
                <a:cubicBezTo>
                  <a:pt x="66" y="116"/>
                  <a:pt x="64" y="117"/>
                  <a:pt x="64" y="119"/>
                </a:cubicBezTo>
                <a:cubicBezTo>
                  <a:pt x="60" y="118"/>
                  <a:pt x="56" y="118"/>
                  <a:pt x="52" y="118"/>
                </a:cubicBezTo>
                <a:cubicBezTo>
                  <a:pt x="52" y="117"/>
                  <a:pt x="51" y="116"/>
                  <a:pt x="50" y="116"/>
                </a:cubicBezTo>
                <a:cubicBezTo>
                  <a:pt x="49" y="116"/>
                  <a:pt x="48" y="116"/>
                  <a:pt x="48" y="117"/>
                </a:cubicBezTo>
                <a:cubicBezTo>
                  <a:pt x="39" y="116"/>
                  <a:pt x="32" y="114"/>
                  <a:pt x="26" y="112"/>
                </a:cubicBezTo>
                <a:cubicBezTo>
                  <a:pt x="26" y="112"/>
                  <a:pt x="27" y="111"/>
                  <a:pt x="27" y="110"/>
                </a:cubicBezTo>
                <a:cubicBezTo>
                  <a:pt x="27" y="109"/>
                  <a:pt x="25" y="107"/>
                  <a:pt x="24" y="107"/>
                </a:cubicBezTo>
                <a:cubicBezTo>
                  <a:pt x="22" y="107"/>
                  <a:pt x="21" y="109"/>
                  <a:pt x="21" y="110"/>
                </a:cubicBezTo>
                <a:cubicBezTo>
                  <a:pt x="21" y="110"/>
                  <a:pt x="21" y="110"/>
                  <a:pt x="21" y="110"/>
                </a:cubicBezTo>
                <a:cubicBezTo>
                  <a:pt x="11" y="106"/>
                  <a:pt x="6" y="102"/>
                  <a:pt x="6" y="97"/>
                </a:cubicBezTo>
                <a:cubicBezTo>
                  <a:pt x="6" y="97"/>
                  <a:pt x="6" y="96"/>
                  <a:pt x="6" y="96"/>
                </a:cubicBezTo>
                <a:cubicBezTo>
                  <a:pt x="6" y="96"/>
                  <a:pt x="6" y="96"/>
                  <a:pt x="6" y="96"/>
                </a:cubicBezTo>
                <a:cubicBezTo>
                  <a:pt x="8" y="96"/>
                  <a:pt x="9" y="94"/>
                  <a:pt x="9" y="93"/>
                </a:cubicBezTo>
                <a:cubicBezTo>
                  <a:pt x="9" y="91"/>
                  <a:pt x="8" y="90"/>
                  <a:pt x="6" y="90"/>
                </a:cubicBezTo>
                <a:cubicBezTo>
                  <a:pt x="6" y="78"/>
                  <a:pt x="6" y="78"/>
                  <a:pt x="6" y="78"/>
                </a:cubicBezTo>
                <a:cubicBezTo>
                  <a:pt x="8" y="78"/>
                  <a:pt x="9" y="77"/>
                  <a:pt x="9" y="75"/>
                </a:cubicBezTo>
                <a:cubicBezTo>
                  <a:pt x="14" y="79"/>
                  <a:pt x="21" y="82"/>
                  <a:pt x="30" y="84"/>
                </a:cubicBezTo>
                <a:cubicBezTo>
                  <a:pt x="30" y="86"/>
                  <a:pt x="31" y="87"/>
                  <a:pt x="32" y="87"/>
                </a:cubicBezTo>
                <a:cubicBezTo>
                  <a:pt x="33" y="87"/>
                  <a:pt x="34" y="86"/>
                  <a:pt x="35" y="86"/>
                </a:cubicBezTo>
                <a:cubicBezTo>
                  <a:pt x="46" y="88"/>
                  <a:pt x="59" y="90"/>
                  <a:pt x="73" y="90"/>
                </a:cubicBezTo>
                <a:cubicBezTo>
                  <a:pt x="90" y="90"/>
                  <a:pt x="105" y="88"/>
                  <a:pt x="117" y="84"/>
                </a:cubicBezTo>
                <a:cubicBezTo>
                  <a:pt x="117" y="86"/>
                  <a:pt x="118" y="87"/>
                  <a:pt x="120" y="87"/>
                </a:cubicBezTo>
                <a:cubicBezTo>
                  <a:pt x="121" y="87"/>
                  <a:pt x="123" y="86"/>
                  <a:pt x="123" y="84"/>
                </a:cubicBezTo>
                <a:cubicBezTo>
                  <a:pt x="123" y="83"/>
                  <a:pt x="122" y="83"/>
                  <a:pt x="122" y="83"/>
                </a:cubicBezTo>
                <a:cubicBezTo>
                  <a:pt x="130" y="80"/>
                  <a:pt x="136" y="77"/>
                  <a:pt x="140" y="73"/>
                </a:cubicBezTo>
                <a:lnTo>
                  <a:pt x="140" y="84"/>
                </a:lnTo>
                <a:close/>
                <a:moveTo>
                  <a:pt x="140" y="63"/>
                </a:moveTo>
                <a:cubicBezTo>
                  <a:pt x="140" y="63"/>
                  <a:pt x="140" y="63"/>
                  <a:pt x="140" y="63"/>
                </a:cubicBezTo>
                <a:cubicBezTo>
                  <a:pt x="138" y="73"/>
                  <a:pt x="111" y="84"/>
                  <a:pt x="73" y="84"/>
                </a:cubicBezTo>
                <a:cubicBezTo>
                  <a:pt x="35" y="84"/>
                  <a:pt x="8" y="73"/>
                  <a:pt x="6" y="63"/>
                </a:cubicBezTo>
                <a:cubicBezTo>
                  <a:pt x="6" y="63"/>
                  <a:pt x="6" y="63"/>
                  <a:pt x="6" y="63"/>
                </a:cubicBezTo>
                <a:cubicBezTo>
                  <a:pt x="6" y="38"/>
                  <a:pt x="6" y="38"/>
                  <a:pt x="6" y="38"/>
                </a:cubicBezTo>
                <a:cubicBezTo>
                  <a:pt x="16" y="47"/>
                  <a:pt x="39" y="55"/>
                  <a:pt x="73" y="55"/>
                </a:cubicBezTo>
                <a:cubicBezTo>
                  <a:pt x="107" y="55"/>
                  <a:pt x="130" y="47"/>
                  <a:pt x="140" y="38"/>
                </a:cubicBezTo>
                <a:lnTo>
                  <a:pt x="140" y="63"/>
                </a:lnTo>
                <a:close/>
                <a:moveTo>
                  <a:pt x="73" y="49"/>
                </a:moveTo>
                <a:cubicBezTo>
                  <a:pt x="34" y="49"/>
                  <a:pt x="6" y="38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8" y="16"/>
                  <a:pt x="35" y="5"/>
                  <a:pt x="73" y="5"/>
                </a:cubicBezTo>
                <a:cubicBezTo>
                  <a:pt x="111" y="5"/>
                  <a:pt x="138" y="16"/>
                  <a:pt x="140" y="26"/>
                </a:cubicBezTo>
                <a:cubicBezTo>
                  <a:pt x="140" y="26"/>
                  <a:pt x="140" y="26"/>
                  <a:pt x="140" y="26"/>
                </a:cubicBezTo>
                <a:cubicBezTo>
                  <a:pt x="140" y="27"/>
                  <a:pt x="140" y="27"/>
                  <a:pt x="140" y="27"/>
                </a:cubicBezTo>
                <a:cubicBezTo>
                  <a:pt x="140" y="38"/>
                  <a:pt x="112" y="49"/>
                  <a:pt x="73" y="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BA6ECF8A-444B-966B-1BFE-B105A630CC96}"/>
              </a:ext>
            </a:extLst>
          </p:cNvPr>
          <p:cNvSpPr>
            <a:spLocks noEditPoints="1"/>
          </p:cNvSpPr>
          <p:nvPr/>
        </p:nvSpPr>
        <p:spPr bwMode="auto">
          <a:xfrm>
            <a:off x="11185526" y="1362075"/>
            <a:ext cx="277813" cy="266700"/>
          </a:xfrm>
          <a:custGeom>
            <a:avLst/>
            <a:gdLst>
              <a:gd name="T0" fmla="*/ 151 w 175"/>
              <a:gd name="T1" fmla="*/ 23 h 168"/>
              <a:gd name="T2" fmla="*/ 41 w 175"/>
              <a:gd name="T3" fmla="*/ 21 h 168"/>
              <a:gd name="T4" fmla="*/ 31 w 175"/>
              <a:gd name="T5" fmla="*/ 143 h 168"/>
              <a:gd name="T6" fmla="*/ 146 w 175"/>
              <a:gd name="T7" fmla="*/ 32 h 168"/>
              <a:gd name="T8" fmla="*/ 38 w 175"/>
              <a:gd name="T9" fmla="*/ 26 h 168"/>
              <a:gd name="T10" fmla="*/ 40 w 175"/>
              <a:gd name="T11" fmla="*/ 31 h 168"/>
              <a:gd name="T12" fmla="*/ 40 w 175"/>
              <a:gd name="T13" fmla="*/ 32 h 168"/>
              <a:gd name="T14" fmla="*/ 40 w 175"/>
              <a:gd name="T15" fmla="*/ 35 h 168"/>
              <a:gd name="T16" fmla="*/ 38 w 175"/>
              <a:gd name="T17" fmla="*/ 37 h 168"/>
              <a:gd name="T18" fmla="*/ 31 w 175"/>
              <a:gd name="T19" fmla="*/ 40 h 168"/>
              <a:gd name="T20" fmla="*/ 29 w 175"/>
              <a:gd name="T21" fmla="*/ 39 h 168"/>
              <a:gd name="T22" fmla="*/ 27 w 175"/>
              <a:gd name="T23" fmla="*/ 38 h 168"/>
              <a:gd name="T24" fmla="*/ 140 w 175"/>
              <a:gd name="T25" fmla="*/ 139 h 168"/>
              <a:gd name="T26" fmla="*/ 28 w 175"/>
              <a:gd name="T27" fmla="*/ 45 h 168"/>
              <a:gd name="T28" fmla="*/ 30 w 175"/>
              <a:gd name="T29" fmla="*/ 45 h 168"/>
              <a:gd name="T30" fmla="*/ 37 w 175"/>
              <a:gd name="T31" fmla="*/ 44 h 168"/>
              <a:gd name="T32" fmla="*/ 40 w 175"/>
              <a:gd name="T33" fmla="*/ 43 h 168"/>
              <a:gd name="T34" fmla="*/ 44 w 175"/>
              <a:gd name="T35" fmla="*/ 38 h 168"/>
              <a:gd name="T36" fmla="*/ 45 w 175"/>
              <a:gd name="T37" fmla="*/ 35 h 168"/>
              <a:gd name="T38" fmla="*/ 45 w 175"/>
              <a:gd name="T39" fmla="*/ 28 h 168"/>
              <a:gd name="T40" fmla="*/ 44 w 175"/>
              <a:gd name="T41" fmla="*/ 26 h 168"/>
              <a:gd name="T42" fmla="*/ 44 w 175"/>
              <a:gd name="T43" fmla="*/ 44 h 168"/>
              <a:gd name="T44" fmla="*/ 130 w 175"/>
              <a:gd name="T45" fmla="*/ 130 h 168"/>
              <a:gd name="T46" fmla="*/ 154 w 175"/>
              <a:gd name="T47" fmla="*/ 71 h 168"/>
              <a:gd name="T48" fmla="*/ 142 w 175"/>
              <a:gd name="T49" fmla="*/ 36 h 168"/>
              <a:gd name="T50" fmla="*/ 150 w 175"/>
              <a:gd name="T51" fmla="*/ 75 h 168"/>
              <a:gd name="T52" fmla="*/ 145 w 175"/>
              <a:gd name="T53" fmla="*/ 89 h 168"/>
              <a:gd name="T54" fmla="*/ 140 w 175"/>
              <a:gd name="T55" fmla="*/ 88 h 168"/>
              <a:gd name="T56" fmla="*/ 138 w 175"/>
              <a:gd name="T57" fmla="*/ 75 h 168"/>
              <a:gd name="T58" fmla="*/ 144 w 175"/>
              <a:gd name="T59" fmla="*/ 73 h 168"/>
              <a:gd name="T60" fmla="*/ 136 w 175"/>
              <a:gd name="T61" fmla="*/ 69 h 168"/>
              <a:gd name="T62" fmla="*/ 136 w 175"/>
              <a:gd name="T63" fmla="*/ 92 h 168"/>
              <a:gd name="T64" fmla="*/ 139 w 175"/>
              <a:gd name="T65" fmla="*/ 94 h 168"/>
              <a:gd name="T66" fmla="*/ 142 w 175"/>
              <a:gd name="T67" fmla="*/ 94 h 168"/>
              <a:gd name="T68" fmla="*/ 48 w 175"/>
              <a:gd name="T69" fmla="*/ 48 h 168"/>
              <a:gd name="T70" fmla="*/ 113 w 175"/>
              <a:gd name="T71" fmla="*/ 57 h 168"/>
              <a:gd name="T72" fmla="*/ 49 w 175"/>
              <a:gd name="T73" fmla="*/ 87 h 168"/>
              <a:gd name="T74" fmla="*/ 115 w 175"/>
              <a:gd name="T75" fmla="*/ 114 h 168"/>
              <a:gd name="T76" fmla="*/ 128 w 175"/>
              <a:gd name="T77" fmla="*/ 50 h 168"/>
              <a:gd name="T78" fmla="*/ 85 w 175"/>
              <a:gd name="T79" fmla="*/ 89 h 168"/>
              <a:gd name="T80" fmla="*/ 113 w 175"/>
              <a:gd name="T81" fmla="*/ 65 h 168"/>
              <a:gd name="T82" fmla="*/ 87 w 175"/>
              <a:gd name="T83" fmla="*/ 120 h 168"/>
              <a:gd name="T84" fmla="*/ 64 w 175"/>
              <a:gd name="T85" fmla="*/ 63 h 168"/>
              <a:gd name="T86" fmla="*/ 85 w 175"/>
              <a:gd name="T87" fmla="*/ 85 h 168"/>
              <a:gd name="T88" fmla="*/ 85 w 175"/>
              <a:gd name="T89" fmla="*/ 89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5" h="168">
                <a:moveTo>
                  <a:pt x="146" y="32"/>
                </a:moveTo>
                <a:cubicBezTo>
                  <a:pt x="151" y="26"/>
                  <a:pt x="151" y="26"/>
                  <a:pt x="151" y="26"/>
                </a:cubicBezTo>
                <a:cubicBezTo>
                  <a:pt x="152" y="25"/>
                  <a:pt x="152" y="24"/>
                  <a:pt x="151" y="23"/>
                </a:cubicBezTo>
                <a:cubicBezTo>
                  <a:pt x="150" y="22"/>
                  <a:pt x="149" y="22"/>
                  <a:pt x="147" y="23"/>
                </a:cubicBezTo>
                <a:cubicBezTo>
                  <a:pt x="142" y="28"/>
                  <a:pt x="142" y="28"/>
                  <a:pt x="142" y="28"/>
                </a:cubicBezTo>
                <a:cubicBezTo>
                  <a:pt x="114" y="2"/>
                  <a:pt x="72" y="0"/>
                  <a:pt x="41" y="21"/>
                </a:cubicBezTo>
                <a:cubicBezTo>
                  <a:pt x="36" y="16"/>
                  <a:pt x="27" y="16"/>
                  <a:pt x="22" y="22"/>
                </a:cubicBezTo>
                <a:cubicBezTo>
                  <a:pt x="17" y="27"/>
                  <a:pt x="17" y="35"/>
                  <a:pt x="22" y="41"/>
                </a:cubicBezTo>
                <a:cubicBezTo>
                  <a:pt x="0" y="72"/>
                  <a:pt x="3" y="116"/>
                  <a:pt x="31" y="143"/>
                </a:cubicBezTo>
                <a:cubicBezTo>
                  <a:pt x="46" y="159"/>
                  <a:pt x="67" y="167"/>
                  <a:pt x="87" y="167"/>
                </a:cubicBezTo>
                <a:cubicBezTo>
                  <a:pt x="108" y="167"/>
                  <a:pt x="128" y="159"/>
                  <a:pt x="144" y="143"/>
                </a:cubicBezTo>
                <a:cubicBezTo>
                  <a:pt x="174" y="113"/>
                  <a:pt x="175" y="63"/>
                  <a:pt x="146" y="32"/>
                </a:cubicBezTo>
                <a:close/>
                <a:moveTo>
                  <a:pt x="26" y="26"/>
                </a:moveTo>
                <a:cubicBezTo>
                  <a:pt x="28" y="24"/>
                  <a:pt x="30" y="23"/>
                  <a:pt x="32" y="23"/>
                </a:cubicBezTo>
                <a:cubicBezTo>
                  <a:pt x="34" y="23"/>
                  <a:pt x="36" y="24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9" y="27"/>
                  <a:pt x="39" y="27"/>
                  <a:pt x="39" y="27"/>
                </a:cubicBezTo>
                <a:cubicBezTo>
                  <a:pt x="40" y="28"/>
                  <a:pt x="40" y="29"/>
                  <a:pt x="40" y="31"/>
                </a:cubicBezTo>
                <a:cubicBezTo>
                  <a:pt x="40" y="31"/>
                  <a:pt x="40" y="31"/>
                  <a:pt x="40" y="31"/>
                </a:cubicBezTo>
                <a:cubicBezTo>
                  <a:pt x="40" y="31"/>
                  <a:pt x="40" y="32"/>
                  <a:pt x="40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0" y="34"/>
                  <a:pt x="40" y="35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7"/>
                  <a:pt x="38" y="37"/>
                  <a:pt x="38" y="37"/>
                </a:cubicBezTo>
                <a:cubicBezTo>
                  <a:pt x="38" y="38"/>
                  <a:pt x="37" y="38"/>
                  <a:pt x="37" y="38"/>
                </a:cubicBezTo>
                <a:cubicBezTo>
                  <a:pt x="37" y="38"/>
                  <a:pt x="37" y="38"/>
                  <a:pt x="37" y="38"/>
                </a:cubicBezTo>
                <a:cubicBezTo>
                  <a:pt x="35" y="39"/>
                  <a:pt x="33" y="40"/>
                  <a:pt x="31" y="40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39"/>
                  <a:pt x="30" y="39"/>
                  <a:pt x="29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28" y="39"/>
                  <a:pt x="28" y="39"/>
                  <a:pt x="28" y="39"/>
                </a:cubicBezTo>
                <a:cubicBezTo>
                  <a:pt x="28" y="38"/>
                  <a:pt x="27" y="38"/>
                  <a:pt x="27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26" y="38"/>
                  <a:pt x="26" y="37"/>
                </a:cubicBezTo>
                <a:cubicBezTo>
                  <a:pt x="23" y="34"/>
                  <a:pt x="23" y="29"/>
                  <a:pt x="26" y="26"/>
                </a:cubicBezTo>
                <a:close/>
                <a:moveTo>
                  <a:pt x="140" y="139"/>
                </a:moveTo>
                <a:cubicBezTo>
                  <a:pt x="111" y="168"/>
                  <a:pt x="64" y="168"/>
                  <a:pt x="35" y="139"/>
                </a:cubicBezTo>
                <a:cubicBezTo>
                  <a:pt x="9" y="114"/>
                  <a:pt x="6" y="73"/>
                  <a:pt x="26" y="44"/>
                </a:cubicBezTo>
                <a:cubicBezTo>
                  <a:pt x="27" y="44"/>
                  <a:pt x="27" y="44"/>
                  <a:pt x="28" y="45"/>
                </a:cubicBezTo>
                <a:cubicBezTo>
                  <a:pt x="28" y="45"/>
                  <a:pt x="28" y="45"/>
                  <a:pt x="28" y="45"/>
                </a:cubicBezTo>
                <a:cubicBezTo>
                  <a:pt x="29" y="45"/>
                  <a:pt x="30" y="45"/>
                  <a:pt x="30" y="45"/>
                </a:cubicBezTo>
                <a:cubicBezTo>
                  <a:pt x="30" y="45"/>
                  <a:pt x="30" y="45"/>
                  <a:pt x="30" y="45"/>
                </a:cubicBezTo>
                <a:cubicBezTo>
                  <a:pt x="31" y="45"/>
                  <a:pt x="32" y="45"/>
                  <a:pt x="32" y="45"/>
                </a:cubicBezTo>
                <a:cubicBezTo>
                  <a:pt x="33" y="45"/>
                  <a:pt x="35" y="45"/>
                  <a:pt x="36" y="45"/>
                </a:cubicBezTo>
                <a:cubicBezTo>
                  <a:pt x="36" y="45"/>
                  <a:pt x="36" y="44"/>
                  <a:pt x="37" y="44"/>
                </a:cubicBezTo>
                <a:cubicBezTo>
                  <a:pt x="37" y="44"/>
                  <a:pt x="38" y="44"/>
                  <a:pt x="38" y="44"/>
                </a:cubicBezTo>
                <a:cubicBezTo>
                  <a:pt x="38" y="44"/>
                  <a:pt x="39" y="44"/>
                  <a:pt x="39" y="43"/>
                </a:cubicBezTo>
                <a:cubicBezTo>
                  <a:pt x="39" y="43"/>
                  <a:pt x="40" y="43"/>
                  <a:pt x="40" y="43"/>
                </a:cubicBezTo>
                <a:cubicBezTo>
                  <a:pt x="41" y="42"/>
                  <a:pt x="41" y="42"/>
                  <a:pt x="42" y="41"/>
                </a:cubicBezTo>
                <a:cubicBezTo>
                  <a:pt x="42" y="41"/>
                  <a:pt x="43" y="40"/>
                  <a:pt x="43" y="39"/>
                </a:cubicBezTo>
                <a:cubicBezTo>
                  <a:pt x="44" y="39"/>
                  <a:pt x="44" y="39"/>
                  <a:pt x="44" y="38"/>
                </a:cubicBezTo>
                <a:cubicBezTo>
                  <a:pt x="44" y="38"/>
                  <a:pt x="44" y="38"/>
                  <a:pt x="45" y="37"/>
                </a:cubicBezTo>
                <a:cubicBezTo>
                  <a:pt x="45" y="37"/>
                  <a:pt x="45" y="36"/>
                  <a:pt x="45" y="36"/>
                </a:cubicBezTo>
                <a:cubicBezTo>
                  <a:pt x="45" y="36"/>
                  <a:pt x="45" y="35"/>
                  <a:pt x="45" y="35"/>
                </a:cubicBezTo>
                <a:cubicBezTo>
                  <a:pt x="46" y="33"/>
                  <a:pt x="46" y="32"/>
                  <a:pt x="46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29"/>
                  <a:pt x="45" y="28"/>
                  <a:pt x="45" y="28"/>
                </a:cubicBezTo>
                <a:cubicBezTo>
                  <a:pt x="45" y="28"/>
                  <a:pt x="45" y="28"/>
                  <a:pt x="45" y="27"/>
                </a:cubicBezTo>
                <a:cubicBezTo>
                  <a:pt x="45" y="27"/>
                  <a:pt x="45" y="26"/>
                  <a:pt x="45" y="26"/>
                </a:cubicBezTo>
                <a:cubicBezTo>
                  <a:pt x="45" y="26"/>
                  <a:pt x="45" y="26"/>
                  <a:pt x="44" y="26"/>
                </a:cubicBezTo>
                <a:cubicBezTo>
                  <a:pt x="73" y="6"/>
                  <a:pt x="112" y="8"/>
                  <a:pt x="138" y="32"/>
                </a:cubicBezTo>
                <a:cubicBezTo>
                  <a:pt x="128" y="42"/>
                  <a:pt x="128" y="42"/>
                  <a:pt x="128" y="42"/>
                </a:cubicBezTo>
                <a:cubicBezTo>
                  <a:pt x="104" y="20"/>
                  <a:pt x="67" y="21"/>
                  <a:pt x="44" y="44"/>
                </a:cubicBezTo>
                <a:cubicBezTo>
                  <a:pt x="21" y="67"/>
                  <a:pt x="21" y="106"/>
                  <a:pt x="44" y="130"/>
                </a:cubicBezTo>
                <a:cubicBezTo>
                  <a:pt x="56" y="141"/>
                  <a:pt x="72" y="147"/>
                  <a:pt x="87" y="147"/>
                </a:cubicBezTo>
                <a:cubicBezTo>
                  <a:pt x="103" y="147"/>
                  <a:pt x="118" y="141"/>
                  <a:pt x="130" y="130"/>
                </a:cubicBezTo>
                <a:cubicBezTo>
                  <a:pt x="140" y="120"/>
                  <a:pt x="146" y="108"/>
                  <a:pt x="147" y="94"/>
                </a:cubicBezTo>
                <a:cubicBezTo>
                  <a:pt x="150" y="93"/>
                  <a:pt x="152" y="92"/>
                  <a:pt x="154" y="91"/>
                </a:cubicBezTo>
                <a:cubicBezTo>
                  <a:pt x="159" y="85"/>
                  <a:pt x="159" y="76"/>
                  <a:pt x="154" y="71"/>
                </a:cubicBezTo>
                <a:cubicBezTo>
                  <a:pt x="151" y="69"/>
                  <a:pt x="148" y="67"/>
                  <a:pt x="145" y="67"/>
                </a:cubicBezTo>
                <a:cubicBezTo>
                  <a:pt x="142" y="59"/>
                  <a:pt x="138" y="52"/>
                  <a:pt x="132" y="46"/>
                </a:cubicBezTo>
                <a:cubicBezTo>
                  <a:pt x="142" y="36"/>
                  <a:pt x="142" y="36"/>
                  <a:pt x="142" y="36"/>
                </a:cubicBezTo>
                <a:cubicBezTo>
                  <a:pt x="169" y="65"/>
                  <a:pt x="168" y="111"/>
                  <a:pt x="140" y="139"/>
                </a:cubicBezTo>
                <a:close/>
                <a:moveTo>
                  <a:pt x="144" y="73"/>
                </a:moveTo>
                <a:cubicBezTo>
                  <a:pt x="146" y="73"/>
                  <a:pt x="148" y="73"/>
                  <a:pt x="150" y="75"/>
                </a:cubicBezTo>
                <a:cubicBezTo>
                  <a:pt x="153" y="78"/>
                  <a:pt x="153" y="83"/>
                  <a:pt x="150" y="87"/>
                </a:cubicBezTo>
                <a:cubicBezTo>
                  <a:pt x="149" y="88"/>
                  <a:pt x="147" y="89"/>
                  <a:pt x="146" y="89"/>
                </a:cubicBezTo>
                <a:cubicBezTo>
                  <a:pt x="145" y="89"/>
                  <a:pt x="145" y="89"/>
                  <a:pt x="145" y="89"/>
                </a:cubicBezTo>
                <a:cubicBezTo>
                  <a:pt x="143" y="89"/>
                  <a:pt x="142" y="89"/>
                  <a:pt x="141" y="89"/>
                </a:cubicBezTo>
                <a:cubicBezTo>
                  <a:pt x="141" y="89"/>
                  <a:pt x="141" y="89"/>
                  <a:pt x="141" y="89"/>
                </a:cubicBezTo>
                <a:cubicBezTo>
                  <a:pt x="141" y="88"/>
                  <a:pt x="140" y="88"/>
                  <a:pt x="140" y="88"/>
                </a:cubicBezTo>
                <a:cubicBezTo>
                  <a:pt x="140" y="88"/>
                  <a:pt x="139" y="88"/>
                  <a:pt x="139" y="88"/>
                </a:cubicBezTo>
                <a:cubicBezTo>
                  <a:pt x="139" y="87"/>
                  <a:pt x="138" y="87"/>
                  <a:pt x="138" y="87"/>
                </a:cubicBezTo>
                <a:cubicBezTo>
                  <a:pt x="135" y="83"/>
                  <a:pt x="135" y="78"/>
                  <a:pt x="138" y="75"/>
                </a:cubicBezTo>
                <a:cubicBezTo>
                  <a:pt x="140" y="73"/>
                  <a:pt x="142" y="73"/>
                  <a:pt x="143" y="73"/>
                </a:cubicBezTo>
                <a:cubicBezTo>
                  <a:pt x="144" y="73"/>
                  <a:pt x="144" y="73"/>
                  <a:pt x="144" y="73"/>
                </a:cubicBezTo>
                <a:cubicBezTo>
                  <a:pt x="144" y="73"/>
                  <a:pt x="144" y="73"/>
                  <a:pt x="144" y="73"/>
                </a:cubicBezTo>
                <a:close/>
                <a:moveTo>
                  <a:pt x="139" y="68"/>
                </a:moveTo>
                <a:cubicBezTo>
                  <a:pt x="138" y="68"/>
                  <a:pt x="138" y="69"/>
                  <a:pt x="137" y="69"/>
                </a:cubicBezTo>
                <a:cubicBezTo>
                  <a:pt x="137" y="69"/>
                  <a:pt x="137" y="69"/>
                  <a:pt x="136" y="69"/>
                </a:cubicBezTo>
                <a:cubicBezTo>
                  <a:pt x="136" y="70"/>
                  <a:pt x="135" y="70"/>
                  <a:pt x="134" y="71"/>
                </a:cubicBezTo>
                <a:cubicBezTo>
                  <a:pt x="129" y="76"/>
                  <a:pt x="129" y="85"/>
                  <a:pt x="134" y="91"/>
                </a:cubicBezTo>
                <a:cubicBezTo>
                  <a:pt x="135" y="91"/>
                  <a:pt x="135" y="92"/>
                  <a:pt x="136" y="92"/>
                </a:cubicBezTo>
                <a:cubicBezTo>
                  <a:pt x="136" y="92"/>
                  <a:pt x="137" y="93"/>
                  <a:pt x="137" y="93"/>
                </a:cubicBezTo>
                <a:cubicBezTo>
                  <a:pt x="137" y="93"/>
                  <a:pt x="138" y="93"/>
                  <a:pt x="138" y="93"/>
                </a:cubicBezTo>
                <a:cubicBezTo>
                  <a:pt x="139" y="94"/>
                  <a:pt x="139" y="94"/>
                  <a:pt x="139" y="94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41" y="94"/>
                  <a:pt x="141" y="94"/>
                  <a:pt x="142" y="94"/>
                </a:cubicBezTo>
                <a:cubicBezTo>
                  <a:pt x="142" y="94"/>
                  <a:pt x="142" y="94"/>
                  <a:pt x="142" y="94"/>
                </a:cubicBezTo>
                <a:cubicBezTo>
                  <a:pt x="140" y="106"/>
                  <a:pt x="135" y="117"/>
                  <a:pt x="126" y="126"/>
                </a:cubicBezTo>
                <a:cubicBezTo>
                  <a:pt x="105" y="147"/>
                  <a:pt x="70" y="147"/>
                  <a:pt x="48" y="126"/>
                </a:cubicBezTo>
                <a:cubicBezTo>
                  <a:pt x="27" y="104"/>
                  <a:pt x="27" y="69"/>
                  <a:pt x="48" y="48"/>
                </a:cubicBezTo>
                <a:cubicBezTo>
                  <a:pt x="59" y="37"/>
                  <a:pt x="73" y="31"/>
                  <a:pt x="87" y="31"/>
                </a:cubicBezTo>
                <a:cubicBezTo>
                  <a:pt x="101" y="31"/>
                  <a:pt x="114" y="36"/>
                  <a:pt x="124" y="46"/>
                </a:cubicBezTo>
                <a:cubicBezTo>
                  <a:pt x="113" y="57"/>
                  <a:pt x="113" y="57"/>
                  <a:pt x="113" y="57"/>
                </a:cubicBezTo>
                <a:cubicBezTo>
                  <a:pt x="106" y="51"/>
                  <a:pt x="97" y="48"/>
                  <a:pt x="87" y="48"/>
                </a:cubicBezTo>
                <a:cubicBezTo>
                  <a:pt x="77" y="48"/>
                  <a:pt x="67" y="52"/>
                  <a:pt x="60" y="59"/>
                </a:cubicBezTo>
                <a:cubicBezTo>
                  <a:pt x="53" y="67"/>
                  <a:pt x="49" y="76"/>
                  <a:pt x="49" y="87"/>
                </a:cubicBezTo>
                <a:cubicBezTo>
                  <a:pt x="49" y="97"/>
                  <a:pt x="53" y="107"/>
                  <a:pt x="60" y="114"/>
                </a:cubicBezTo>
                <a:cubicBezTo>
                  <a:pt x="67" y="121"/>
                  <a:pt x="77" y="125"/>
                  <a:pt x="87" y="125"/>
                </a:cubicBezTo>
                <a:cubicBezTo>
                  <a:pt x="98" y="125"/>
                  <a:pt x="107" y="121"/>
                  <a:pt x="115" y="114"/>
                </a:cubicBezTo>
                <a:cubicBezTo>
                  <a:pt x="122" y="107"/>
                  <a:pt x="126" y="97"/>
                  <a:pt x="126" y="87"/>
                </a:cubicBezTo>
                <a:cubicBezTo>
                  <a:pt x="126" y="77"/>
                  <a:pt x="123" y="68"/>
                  <a:pt x="116" y="61"/>
                </a:cubicBezTo>
                <a:cubicBezTo>
                  <a:pt x="128" y="50"/>
                  <a:pt x="128" y="50"/>
                  <a:pt x="128" y="50"/>
                </a:cubicBezTo>
                <a:cubicBezTo>
                  <a:pt x="133" y="55"/>
                  <a:pt x="137" y="61"/>
                  <a:pt x="139" y="68"/>
                </a:cubicBezTo>
                <a:cubicBezTo>
                  <a:pt x="139" y="68"/>
                  <a:pt x="139" y="68"/>
                  <a:pt x="139" y="68"/>
                </a:cubicBezTo>
                <a:close/>
                <a:moveTo>
                  <a:pt x="85" y="89"/>
                </a:moveTo>
                <a:cubicBezTo>
                  <a:pt x="86" y="89"/>
                  <a:pt x="87" y="89"/>
                  <a:pt x="87" y="89"/>
                </a:cubicBezTo>
                <a:cubicBezTo>
                  <a:pt x="88" y="89"/>
                  <a:pt x="89" y="89"/>
                  <a:pt x="89" y="89"/>
                </a:cubicBezTo>
                <a:cubicBezTo>
                  <a:pt x="113" y="65"/>
                  <a:pt x="113" y="65"/>
                  <a:pt x="113" y="65"/>
                </a:cubicBezTo>
                <a:cubicBezTo>
                  <a:pt x="118" y="71"/>
                  <a:pt x="120" y="79"/>
                  <a:pt x="120" y="87"/>
                </a:cubicBezTo>
                <a:cubicBezTo>
                  <a:pt x="120" y="96"/>
                  <a:pt x="117" y="104"/>
                  <a:pt x="111" y="110"/>
                </a:cubicBezTo>
                <a:cubicBezTo>
                  <a:pt x="104" y="116"/>
                  <a:pt x="96" y="120"/>
                  <a:pt x="87" y="120"/>
                </a:cubicBezTo>
                <a:cubicBezTo>
                  <a:pt x="78" y="120"/>
                  <a:pt x="70" y="116"/>
                  <a:pt x="64" y="110"/>
                </a:cubicBezTo>
                <a:cubicBezTo>
                  <a:pt x="58" y="104"/>
                  <a:pt x="54" y="96"/>
                  <a:pt x="54" y="87"/>
                </a:cubicBezTo>
                <a:cubicBezTo>
                  <a:pt x="54" y="78"/>
                  <a:pt x="58" y="69"/>
                  <a:pt x="64" y="63"/>
                </a:cubicBezTo>
                <a:cubicBezTo>
                  <a:pt x="70" y="57"/>
                  <a:pt x="78" y="54"/>
                  <a:pt x="87" y="54"/>
                </a:cubicBezTo>
                <a:cubicBezTo>
                  <a:pt x="95" y="54"/>
                  <a:pt x="103" y="56"/>
                  <a:pt x="109" y="61"/>
                </a:cubicBezTo>
                <a:cubicBezTo>
                  <a:pt x="85" y="85"/>
                  <a:pt x="85" y="85"/>
                  <a:pt x="85" y="85"/>
                </a:cubicBezTo>
                <a:cubicBezTo>
                  <a:pt x="84" y="86"/>
                  <a:pt x="84" y="88"/>
                  <a:pt x="85" y="89"/>
                </a:cubicBezTo>
                <a:close/>
                <a:moveTo>
                  <a:pt x="85" y="89"/>
                </a:moveTo>
                <a:cubicBezTo>
                  <a:pt x="85" y="89"/>
                  <a:pt x="85" y="89"/>
                  <a:pt x="85" y="8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E6108966-3B99-4FC7-FD2E-543622EC0475}"/>
              </a:ext>
            </a:extLst>
          </p:cNvPr>
          <p:cNvSpPr>
            <a:spLocks noEditPoints="1"/>
          </p:cNvSpPr>
          <p:nvPr/>
        </p:nvSpPr>
        <p:spPr bwMode="auto">
          <a:xfrm>
            <a:off x="788988" y="2473325"/>
            <a:ext cx="136525" cy="254000"/>
          </a:xfrm>
          <a:custGeom>
            <a:avLst/>
            <a:gdLst>
              <a:gd name="T0" fmla="*/ 76 w 86"/>
              <a:gd name="T1" fmla="*/ 11 h 160"/>
              <a:gd name="T2" fmla="*/ 59 w 86"/>
              <a:gd name="T3" fmla="*/ 11 h 160"/>
              <a:gd name="T4" fmla="*/ 59 w 86"/>
              <a:gd name="T5" fmla="*/ 0 h 160"/>
              <a:gd name="T6" fmla="*/ 27 w 86"/>
              <a:gd name="T7" fmla="*/ 0 h 160"/>
              <a:gd name="T8" fmla="*/ 27 w 86"/>
              <a:gd name="T9" fmla="*/ 11 h 160"/>
              <a:gd name="T10" fmla="*/ 10 w 86"/>
              <a:gd name="T11" fmla="*/ 11 h 160"/>
              <a:gd name="T12" fmla="*/ 0 w 86"/>
              <a:gd name="T13" fmla="*/ 20 h 160"/>
              <a:gd name="T14" fmla="*/ 0 w 86"/>
              <a:gd name="T15" fmla="*/ 151 h 160"/>
              <a:gd name="T16" fmla="*/ 10 w 86"/>
              <a:gd name="T17" fmla="*/ 160 h 160"/>
              <a:gd name="T18" fmla="*/ 76 w 86"/>
              <a:gd name="T19" fmla="*/ 160 h 160"/>
              <a:gd name="T20" fmla="*/ 86 w 86"/>
              <a:gd name="T21" fmla="*/ 151 h 160"/>
              <a:gd name="T22" fmla="*/ 86 w 86"/>
              <a:gd name="T23" fmla="*/ 20 h 160"/>
              <a:gd name="T24" fmla="*/ 76 w 86"/>
              <a:gd name="T25" fmla="*/ 11 h 160"/>
              <a:gd name="T26" fmla="*/ 6 w 86"/>
              <a:gd name="T27" fmla="*/ 51 h 160"/>
              <a:gd name="T28" fmla="*/ 80 w 86"/>
              <a:gd name="T29" fmla="*/ 51 h 160"/>
              <a:gd name="T30" fmla="*/ 80 w 86"/>
              <a:gd name="T31" fmla="*/ 83 h 160"/>
              <a:gd name="T32" fmla="*/ 6 w 86"/>
              <a:gd name="T33" fmla="*/ 83 h 160"/>
              <a:gd name="T34" fmla="*/ 6 w 86"/>
              <a:gd name="T35" fmla="*/ 51 h 160"/>
              <a:gd name="T36" fmla="*/ 6 w 86"/>
              <a:gd name="T37" fmla="*/ 88 h 160"/>
              <a:gd name="T38" fmla="*/ 80 w 86"/>
              <a:gd name="T39" fmla="*/ 88 h 160"/>
              <a:gd name="T40" fmla="*/ 80 w 86"/>
              <a:gd name="T41" fmla="*/ 120 h 160"/>
              <a:gd name="T42" fmla="*/ 6 w 86"/>
              <a:gd name="T43" fmla="*/ 120 h 160"/>
              <a:gd name="T44" fmla="*/ 6 w 86"/>
              <a:gd name="T45" fmla="*/ 88 h 160"/>
              <a:gd name="T46" fmla="*/ 32 w 86"/>
              <a:gd name="T47" fmla="*/ 6 h 160"/>
              <a:gd name="T48" fmla="*/ 54 w 86"/>
              <a:gd name="T49" fmla="*/ 6 h 160"/>
              <a:gd name="T50" fmla="*/ 54 w 86"/>
              <a:gd name="T51" fmla="*/ 11 h 160"/>
              <a:gd name="T52" fmla="*/ 32 w 86"/>
              <a:gd name="T53" fmla="*/ 11 h 160"/>
              <a:gd name="T54" fmla="*/ 32 w 86"/>
              <a:gd name="T55" fmla="*/ 6 h 160"/>
              <a:gd name="T56" fmla="*/ 10 w 86"/>
              <a:gd name="T57" fmla="*/ 16 h 160"/>
              <a:gd name="T58" fmla="*/ 76 w 86"/>
              <a:gd name="T59" fmla="*/ 16 h 160"/>
              <a:gd name="T60" fmla="*/ 80 w 86"/>
              <a:gd name="T61" fmla="*/ 20 h 160"/>
              <a:gd name="T62" fmla="*/ 80 w 86"/>
              <a:gd name="T63" fmla="*/ 46 h 160"/>
              <a:gd name="T64" fmla="*/ 6 w 86"/>
              <a:gd name="T65" fmla="*/ 46 h 160"/>
              <a:gd name="T66" fmla="*/ 6 w 86"/>
              <a:gd name="T67" fmla="*/ 20 h 160"/>
              <a:gd name="T68" fmla="*/ 10 w 86"/>
              <a:gd name="T69" fmla="*/ 16 h 160"/>
              <a:gd name="T70" fmla="*/ 76 w 86"/>
              <a:gd name="T71" fmla="*/ 155 h 160"/>
              <a:gd name="T72" fmla="*/ 10 w 86"/>
              <a:gd name="T73" fmla="*/ 155 h 160"/>
              <a:gd name="T74" fmla="*/ 6 w 86"/>
              <a:gd name="T75" fmla="*/ 151 h 160"/>
              <a:gd name="T76" fmla="*/ 6 w 86"/>
              <a:gd name="T77" fmla="*/ 126 h 160"/>
              <a:gd name="T78" fmla="*/ 80 w 86"/>
              <a:gd name="T79" fmla="*/ 126 h 160"/>
              <a:gd name="T80" fmla="*/ 80 w 86"/>
              <a:gd name="T81" fmla="*/ 151 h 160"/>
              <a:gd name="T82" fmla="*/ 76 w 86"/>
              <a:gd name="T83" fmla="*/ 155 h 160"/>
              <a:gd name="T84" fmla="*/ 76 w 86"/>
              <a:gd name="T85" fmla="*/ 155 h 160"/>
              <a:gd name="T86" fmla="*/ 76 w 86"/>
              <a:gd name="T87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" h="160">
                <a:moveTo>
                  <a:pt x="76" y="11"/>
                </a:moveTo>
                <a:cubicBezTo>
                  <a:pt x="59" y="11"/>
                  <a:pt x="59" y="11"/>
                  <a:pt x="59" y="11"/>
                </a:cubicBezTo>
                <a:cubicBezTo>
                  <a:pt x="59" y="0"/>
                  <a:pt x="59" y="0"/>
                  <a:pt x="5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1"/>
                  <a:pt x="27" y="11"/>
                  <a:pt x="27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4" y="11"/>
                  <a:pt x="0" y="15"/>
                  <a:pt x="0" y="2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4" y="160"/>
                  <a:pt x="10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2" y="160"/>
                  <a:pt x="86" y="156"/>
                  <a:pt x="86" y="151"/>
                </a:cubicBezTo>
                <a:cubicBezTo>
                  <a:pt x="86" y="20"/>
                  <a:pt x="86" y="20"/>
                  <a:pt x="86" y="20"/>
                </a:cubicBezTo>
                <a:cubicBezTo>
                  <a:pt x="86" y="15"/>
                  <a:pt x="82" y="11"/>
                  <a:pt x="76" y="11"/>
                </a:cubicBezTo>
                <a:close/>
                <a:moveTo>
                  <a:pt x="6" y="51"/>
                </a:moveTo>
                <a:cubicBezTo>
                  <a:pt x="80" y="51"/>
                  <a:pt x="80" y="51"/>
                  <a:pt x="80" y="51"/>
                </a:cubicBezTo>
                <a:cubicBezTo>
                  <a:pt x="80" y="83"/>
                  <a:pt x="80" y="83"/>
                  <a:pt x="80" y="83"/>
                </a:cubicBezTo>
                <a:cubicBezTo>
                  <a:pt x="6" y="83"/>
                  <a:pt x="6" y="83"/>
                  <a:pt x="6" y="83"/>
                </a:cubicBezTo>
                <a:lnTo>
                  <a:pt x="6" y="51"/>
                </a:lnTo>
                <a:close/>
                <a:moveTo>
                  <a:pt x="6" y="88"/>
                </a:moveTo>
                <a:cubicBezTo>
                  <a:pt x="80" y="88"/>
                  <a:pt x="80" y="88"/>
                  <a:pt x="80" y="88"/>
                </a:cubicBezTo>
                <a:cubicBezTo>
                  <a:pt x="80" y="120"/>
                  <a:pt x="80" y="120"/>
                  <a:pt x="80" y="120"/>
                </a:cubicBezTo>
                <a:cubicBezTo>
                  <a:pt x="6" y="120"/>
                  <a:pt x="6" y="120"/>
                  <a:pt x="6" y="120"/>
                </a:cubicBezTo>
                <a:lnTo>
                  <a:pt x="6" y="88"/>
                </a:lnTo>
                <a:close/>
                <a:moveTo>
                  <a:pt x="32" y="6"/>
                </a:moveTo>
                <a:cubicBezTo>
                  <a:pt x="54" y="6"/>
                  <a:pt x="54" y="6"/>
                  <a:pt x="54" y="6"/>
                </a:cubicBezTo>
                <a:cubicBezTo>
                  <a:pt x="54" y="11"/>
                  <a:pt x="54" y="11"/>
                  <a:pt x="54" y="11"/>
                </a:cubicBezTo>
                <a:cubicBezTo>
                  <a:pt x="32" y="11"/>
                  <a:pt x="32" y="11"/>
                  <a:pt x="32" y="11"/>
                </a:cubicBezTo>
                <a:lnTo>
                  <a:pt x="32" y="6"/>
                </a:lnTo>
                <a:close/>
                <a:moveTo>
                  <a:pt x="10" y="16"/>
                </a:moveTo>
                <a:cubicBezTo>
                  <a:pt x="76" y="16"/>
                  <a:pt x="76" y="16"/>
                  <a:pt x="76" y="16"/>
                </a:cubicBezTo>
                <a:cubicBezTo>
                  <a:pt x="79" y="16"/>
                  <a:pt x="80" y="18"/>
                  <a:pt x="80" y="20"/>
                </a:cubicBezTo>
                <a:cubicBezTo>
                  <a:pt x="80" y="46"/>
                  <a:pt x="80" y="46"/>
                  <a:pt x="80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18"/>
                  <a:pt x="7" y="16"/>
                  <a:pt x="10" y="16"/>
                </a:cubicBezTo>
                <a:close/>
                <a:moveTo>
                  <a:pt x="76" y="155"/>
                </a:moveTo>
                <a:cubicBezTo>
                  <a:pt x="10" y="155"/>
                  <a:pt x="10" y="155"/>
                  <a:pt x="10" y="155"/>
                </a:cubicBezTo>
                <a:cubicBezTo>
                  <a:pt x="7" y="155"/>
                  <a:pt x="6" y="153"/>
                  <a:pt x="6" y="151"/>
                </a:cubicBezTo>
                <a:cubicBezTo>
                  <a:pt x="6" y="126"/>
                  <a:pt x="6" y="126"/>
                  <a:pt x="6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51"/>
                  <a:pt x="80" y="151"/>
                  <a:pt x="80" y="151"/>
                </a:cubicBezTo>
                <a:cubicBezTo>
                  <a:pt x="80" y="153"/>
                  <a:pt x="79" y="155"/>
                  <a:pt x="76" y="155"/>
                </a:cubicBezTo>
                <a:close/>
                <a:moveTo>
                  <a:pt x="76" y="155"/>
                </a:moveTo>
                <a:cubicBezTo>
                  <a:pt x="76" y="155"/>
                  <a:pt x="76" y="155"/>
                  <a:pt x="76" y="15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EA9DF06F-1FCB-A0CC-BD8A-97684D86C2C8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1924050"/>
            <a:ext cx="255588" cy="254000"/>
          </a:xfrm>
          <a:custGeom>
            <a:avLst/>
            <a:gdLst>
              <a:gd name="T0" fmla="*/ 157 w 161"/>
              <a:gd name="T1" fmla="*/ 24 h 160"/>
              <a:gd name="T2" fmla="*/ 160 w 161"/>
              <a:gd name="T3" fmla="*/ 16 h 160"/>
              <a:gd name="T4" fmla="*/ 89 w 161"/>
              <a:gd name="T5" fmla="*/ 14 h 160"/>
              <a:gd name="T6" fmla="*/ 72 w 161"/>
              <a:gd name="T7" fmla="*/ 14 h 160"/>
              <a:gd name="T8" fmla="*/ 0 w 161"/>
              <a:gd name="T9" fmla="*/ 17 h 160"/>
              <a:gd name="T10" fmla="*/ 4 w 161"/>
              <a:gd name="T11" fmla="*/ 26 h 160"/>
              <a:gd name="T12" fmla="*/ 1 w 161"/>
              <a:gd name="T13" fmla="*/ 159 h 160"/>
              <a:gd name="T14" fmla="*/ 80 w 161"/>
              <a:gd name="T15" fmla="*/ 93 h 160"/>
              <a:gd name="T16" fmla="*/ 159 w 161"/>
              <a:gd name="T17" fmla="*/ 159 h 160"/>
              <a:gd name="T18" fmla="*/ 124 w 161"/>
              <a:gd name="T19" fmla="*/ 5 h 160"/>
              <a:gd name="T20" fmla="*/ 155 w 161"/>
              <a:gd name="T21" fmla="*/ 16 h 160"/>
              <a:gd name="T22" fmla="*/ 153 w 161"/>
              <a:gd name="T23" fmla="*/ 20 h 160"/>
              <a:gd name="T24" fmla="*/ 141 w 161"/>
              <a:gd name="T25" fmla="*/ 27 h 160"/>
              <a:gd name="T26" fmla="*/ 137 w 161"/>
              <a:gd name="T27" fmla="*/ 28 h 160"/>
              <a:gd name="T28" fmla="*/ 133 w 161"/>
              <a:gd name="T29" fmla="*/ 28 h 160"/>
              <a:gd name="T30" fmla="*/ 128 w 161"/>
              <a:gd name="T31" fmla="*/ 29 h 160"/>
              <a:gd name="T32" fmla="*/ 94 w 161"/>
              <a:gd name="T33" fmla="*/ 17 h 160"/>
              <a:gd name="T34" fmla="*/ 67 w 161"/>
              <a:gd name="T35" fmla="*/ 17 h 160"/>
              <a:gd name="T36" fmla="*/ 32 w 161"/>
              <a:gd name="T37" fmla="*/ 29 h 160"/>
              <a:gd name="T38" fmla="*/ 27 w 161"/>
              <a:gd name="T39" fmla="*/ 28 h 160"/>
              <a:gd name="T40" fmla="*/ 24 w 161"/>
              <a:gd name="T41" fmla="*/ 28 h 160"/>
              <a:gd name="T42" fmla="*/ 19 w 161"/>
              <a:gd name="T43" fmla="*/ 27 h 160"/>
              <a:gd name="T44" fmla="*/ 7 w 161"/>
              <a:gd name="T45" fmla="*/ 20 h 160"/>
              <a:gd name="T46" fmla="*/ 36 w 161"/>
              <a:gd name="T47" fmla="*/ 5 h 160"/>
              <a:gd name="T48" fmla="*/ 32 w 161"/>
              <a:gd name="T49" fmla="*/ 34 h 160"/>
              <a:gd name="T50" fmla="*/ 41 w 161"/>
              <a:gd name="T51" fmla="*/ 34 h 160"/>
              <a:gd name="T52" fmla="*/ 47 w 161"/>
              <a:gd name="T53" fmla="*/ 34 h 160"/>
              <a:gd name="T54" fmla="*/ 51 w 161"/>
              <a:gd name="T55" fmla="*/ 33 h 160"/>
              <a:gd name="T56" fmla="*/ 56 w 161"/>
              <a:gd name="T57" fmla="*/ 31 h 160"/>
              <a:gd name="T58" fmla="*/ 60 w 161"/>
              <a:gd name="T59" fmla="*/ 30 h 160"/>
              <a:gd name="T60" fmla="*/ 64 w 161"/>
              <a:gd name="T61" fmla="*/ 28 h 160"/>
              <a:gd name="T62" fmla="*/ 67 w 161"/>
              <a:gd name="T63" fmla="*/ 26 h 160"/>
              <a:gd name="T64" fmla="*/ 69 w 161"/>
              <a:gd name="T65" fmla="*/ 24 h 160"/>
              <a:gd name="T66" fmla="*/ 77 w 161"/>
              <a:gd name="T67" fmla="*/ 33 h 160"/>
              <a:gd name="T68" fmla="*/ 20 w 161"/>
              <a:gd name="T69" fmla="*/ 32 h 160"/>
              <a:gd name="T70" fmla="*/ 90 w 161"/>
              <a:gd name="T71" fmla="*/ 22 h 160"/>
              <a:gd name="T72" fmla="*/ 92 w 161"/>
              <a:gd name="T73" fmla="*/ 25 h 160"/>
              <a:gd name="T74" fmla="*/ 95 w 161"/>
              <a:gd name="T75" fmla="*/ 27 h 160"/>
              <a:gd name="T76" fmla="*/ 98 w 161"/>
              <a:gd name="T77" fmla="*/ 29 h 160"/>
              <a:gd name="T78" fmla="*/ 102 w 161"/>
              <a:gd name="T79" fmla="*/ 31 h 160"/>
              <a:gd name="T80" fmla="*/ 106 w 161"/>
              <a:gd name="T81" fmla="*/ 32 h 160"/>
              <a:gd name="T82" fmla="*/ 110 w 161"/>
              <a:gd name="T83" fmla="*/ 33 h 160"/>
              <a:gd name="T84" fmla="*/ 116 w 161"/>
              <a:gd name="T85" fmla="*/ 34 h 160"/>
              <a:gd name="T86" fmla="*/ 121 w 161"/>
              <a:gd name="T87" fmla="*/ 34 h 160"/>
              <a:gd name="T88" fmla="*/ 129 w 161"/>
              <a:gd name="T89" fmla="*/ 34 h 160"/>
              <a:gd name="T90" fmla="*/ 79 w 161"/>
              <a:gd name="T91" fmla="*/ 87 h 160"/>
              <a:gd name="T92" fmla="*/ 84 w 161"/>
              <a:gd name="T93" fmla="*/ 89 h 160"/>
              <a:gd name="T94" fmla="*/ 84 w 161"/>
              <a:gd name="T95" fmla="*/ 8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1" h="160">
                <a:moveTo>
                  <a:pt x="106" y="70"/>
                </a:moveTo>
                <a:cubicBezTo>
                  <a:pt x="157" y="26"/>
                  <a:pt x="157" y="26"/>
                  <a:pt x="157" y="26"/>
                </a:cubicBezTo>
                <a:cubicBezTo>
                  <a:pt x="157" y="25"/>
                  <a:pt x="157" y="25"/>
                  <a:pt x="157" y="24"/>
                </a:cubicBezTo>
                <a:cubicBezTo>
                  <a:pt x="158" y="23"/>
                  <a:pt x="158" y="23"/>
                  <a:pt x="158" y="23"/>
                </a:cubicBezTo>
                <a:cubicBezTo>
                  <a:pt x="159" y="21"/>
                  <a:pt x="160" y="19"/>
                  <a:pt x="160" y="17"/>
                </a:cubicBezTo>
                <a:cubicBezTo>
                  <a:pt x="160" y="17"/>
                  <a:pt x="160" y="16"/>
                  <a:pt x="160" y="16"/>
                </a:cubicBezTo>
                <a:cubicBezTo>
                  <a:pt x="160" y="16"/>
                  <a:pt x="160" y="15"/>
                  <a:pt x="160" y="14"/>
                </a:cubicBezTo>
                <a:cubicBezTo>
                  <a:pt x="157" y="6"/>
                  <a:pt x="143" y="0"/>
                  <a:pt x="124" y="0"/>
                </a:cubicBezTo>
                <a:cubicBezTo>
                  <a:pt x="106" y="0"/>
                  <a:pt x="91" y="6"/>
                  <a:pt x="89" y="14"/>
                </a:cubicBezTo>
                <a:cubicBezTo>
                  <a:pt x="89" y="14"/>
                  <a:pt x="89" y="14"/>
                  <a:pt x="89" y="14"/>
                </a:cubicBezTo>
                <a:cubicBezTo>
                  <a:pt x="80" y="28"/>
                  <a:pt x="80" y="28"/>
                  <a:pt x="80" y="28"/>
                </a:cubicBezTo>
                <a:cubicBezTo>
                  <a:pt x="72" y="14"/>
                  <a:pt x="72" y="14"/>
                  <a:pt x="72" y="14"/>
                </a:cubicBezTo>
                <a:cubicBezTo>
                  <a:pt x="72" y="14"/>
                  <a:pt x="72" y="14"/>
                  <a:pt x="72" y="14"/>
                </a:cubicBezTo>
                <a:cubicBezTo>
                  <a:pt x="69" y="6"/>
                  <a:pt x="55" y="0"/>
                  <a:pt x="36" y="0"/>
                </a:cubicBezTo>
                <a:cubicBezTo>
                  <a:pt x="16" y="0"/>
                  <a:pt x="0" y="7"/>
                  <a:pt x="0" y="17"/>
                </a:cubicBezTo>
                <a:cubicBezTo>
                  <a:pt x="0" y="19"/>
                  <a:pt x="1" y="21"/>
                  <a:pt x="3" y="23"/>
                </a:cubicBezTo>
                <a:cubicBezTo>
                  <a:pt x="3" y="24"/>
                  <a:pt x="3" y="24"/>
                  <a:pt x="3" y="24"/>
                </a:cubicBezTo>
                <a:cubicBezTo>
                  <a:pt x="3" y="25"/>
                  <a:pt x="4" y="25"/>
                  <a:pt x="4" y="26"/>
                </a:cubicBezTo>
                <a:cubicBezTo>
                  <a:pt x="54" y="70"/>
                  <a:pt x="54" y="70"/>
                  <a:pt x="54" y="70"/>
                </a:cubicBezTo>
                <a:cubicBezTo>
                  <a:pt x="1" y="156"/>
                  <a:pt x="1" y="156"/>
                  <a:pt x="1" y="156"/>
                </a:cubicBezTo>
                <a:cubicBezTo>
                  <a:pt x="0" y="157"/>
                  <a:pt x="0" y="158"/>
                  <a:pt x="1" y="159"/>
                </a:cubicBezTo>
                <a:cubicBezTo>
                  <a:pt x="2" y="159"/>
                  <a:pt x="2" y="160"/>
                  <a:pt x="3" y="160"/>
                </a:cubicBezTo>
                <a:cubicBezTo>
                  <a:pt x="4" y="160"/>
                  <a:pt x="4" y="159"/>
                  <a:pt x="5" y="159"/>
                </a:cubicBezTo>
                <a:cubicBezTo>
                  <a:pt x="80" y="93"/>
                  <a:pt x="80" y="93"/>
                  <a:pt x="80" y="93"/>
                </a:cubicBezTo>
                <a:cubicBezTo>
                  <a:pt x="156" y="159"/>
                  <a:pt x="156" y="159"/>
                  <a:pt x="156" y="159"/>
                </a:cubicBezTo>
                <a:cubicBezTo>
                  <a:pt x="156" y="159"/>
                  <a:pt x="157" y="160"/>
                  <a:pt x="158" y="160"/>
                </a:cubicBezTo>
                <a:cubicBezTo>
                  <a:pt x="158" y="160"/>
                  <a:pt x="159" y="159"/>
                  <a:pt x="159" y="159"/>
                </a:cubicBezTo>
                <a:cubicBezTo>
                  <a:pt x="160" y="158"/>
                  <a:pt x="161" y="157"/>
                  <a:pt x="160" y="156"/>
                </a:cubicBezTo>
                <a:lnTo>
                  <a:pt x="106" y="70"/>
                </a:lnTo>
                <a:close/>
                <a:moveTo>
                  <a:pt x="124" y="5"/>
                </a:moveTo>
                <a:cubicBezTo>
                  <a:pt x="142" y="5"/>
                  <a:pt x="154" y="11"/>
                  <a:pt x="155" y="16"/>
                </a:cubicBezTo>
                <a:cubicBezTo>
                  <a:pt x="155" y="16"/>
                  <a:pt x="155" y="16"/>
                  <a:pt x="155" y="16"/>
                </a:cubicBezTo>
                <a:cubicBezTo>
                  <a:pt x="155" y="16"/>
                  <a:pt x="155" y="16"/>
                  <a:pt x="155" y="16"/>
                </a:cubicBezTo>
                <a:cubicBezTo>
                  <a:pt x="155" y="17"/>
                  <a:pt x="155" y="17"/>
                  <a:pt x="155" y="17"/>
                </a:cubicBezTo>
                <a:cubicBezTo>
                  <a:pt x="155" y="18"/>
                  <a:pt x="154" y="19"/>
                  <a:pt x="154" y="20"/>
                </a:cubicBezTo>
                <a:cubicBezTo>
                  <a:pt x="154" y="20"/>
                  <a:pt x="153" y="20"/>
                  <a:pt x="153" y="20"/>
                </a:cubicBezTo>
                <a:cubicBezTo>
                  <a:pt x="152" y="22"/>
                  <a:pt x="148" y="25"/>
                  <a:pt x="143" y="26"/>
                </a:cubicBezTo>
                <a:cubicBezTo>
                  <a:pt x="143" y="26"/>
                  <a:pt x="143" y="26"/>
                  <a:pt x="143" y="26"/>
                </a:cubicBezTo>
                <a:cubicBezTo>
                  <a:pt x="143" y="26"/>
                  <a:pt x="142" y="27"/>
                  <a:pt x="141" y="27"/>
                </a:cubicBezTo>
                <a:cubicBezTo>
                  <a:pt x="141" y="27"/>
                  <a:pt x="141" y="27"/>
                  <a:pt x="141" y="27"/>
                </a:cubicBezTo>
                <a:cubicBezTo>
                  <a:pt x="140" y="27"/>
                  <a:pt x="140" y="27"/>
                  <a:pt x="139" y="27"/>
                </a:cubicBezTo>
                <a:cubicBezTo>
                  <a:pt x="138" y="28"/>
                  <a:pt x="138" y="28"/>
                  <a:pt x="137" y="28"/>
                </a:cubicBezTo>
                <a:cubicBezTo>
                  <a:pt x="137" y="28"/>
                  <a:pt x="136" y="28"/>
                  <a:pt x="136" y="28"/>
                </a:cubicBezTo>
                <a:cubicBezTo>
                  <a:pt x="136" y="28"/>
                  <a:pt x="135" y="28"/>
                  <a:pt x="134" y="28"/>
                </a:cubicBezTo>
                <a:cubicBezTo>
                  <a:pt x="134" y="28"/>
                  <a:pt x="134" y="28"/>
                  <a:pt x="133" y="28"/>
                </a:cubicBezTo>
                <a:cubicBezTo>
                  <a:pt x="133" y="28"/>
                  <a:pt x="132" y="29"/>
                  <a:pt x="131" y="29"/>
                </a:cubicBezTo>
                <a:cubicBezTo>
                  <a:pt x="131" y="29"/>
                  <a:pt x="131" y="29"/>
                  <a:pt x="130" y="29"/>
                </a:cubicBezTo>
                <a:cubicBezTo>
                  <a:pt x="130" y="29"/>
                  <a:pt x="129" y="29"/>
                  <a:pt x="128" y="29"/>
                </a:cubicBezTo>
                <a:cubicBezTo>
                  <a:pt x="128" y="29"/>
                  <a:pt x="128" y="29"/>
                  <a:pt x="127" y="29"/>
                </a:cubicBezTo>
                <a:cubicBezTo>
                  <a:pt x="126" y="29"/>
                  <a:pt x="125" y="29"/>
                  <a:pt x="124" y="29"/>
                </a:cubicBezTo>
                <a:cubicBezTo>
                  <a:pt x="106" y="29"/>
                  <a:pt x="94" y="23"/>
                  <a:pt x="94" y="17"/>
                </a:cubicBezTo>
                <a:cubicBezTo>
                  <a:pt x="94" y="11"/>
                  <a:pt x="106" y="5"/>
                  <a:pt x="124" y="5"/>
                </a:cubicBezTo>
                <a:close/>
                <a:moveTo>
                  <a:pt x="36" y="5"/>
                </a:moveTo>
                <a:cubicBezTo>
                  <a:pt x="54" y="5"/>
                  <a:pt x="67" y="11"/>
                  <a:pt x="67" y="17"/>
                </a:cubicBezTo>
                <a:cubicBezTo>
                  <a:pt x="67" y="23"/>
                  <a:pt x="54" y="29"/>
                  <a:pt x="36" y="29"/>
                </a:cubicBezTo>
                <a:cubicBezTo>
                  <a:pt x="35" y="29"/>
                  <a:pt x="34" y="29"/>
                  <a:pt x="33" y="29"/>
                </a:cubicBezTo>
                <a:cubicBezTo>
                  <a:pt x="33" y="29"/>
                  <a:pt x="33" y="29"/>
                  <a:pt x="32" y="29"/>
                </a:cubicBezTo>
                <a:cubicBezTo>
                  <a:pt x="32" y="29"/>
                  <a:pt x="31" y="29"/>
                  <a:pt x="30" y="29"/>
                </a:cubicBezTo>
                <a:cubicBezTo>
                  <a:pt x="30" y="29"/>
                  <a:pt x="30" y="29"/>
                  <a:pt x="29" y="29"/>
                </a:cubicBezTo>
                <a:cubicBezTo>
                  <a:pt x="29" y="29"/>
                  <a:pt x="28" y="28"/>
                  <a:pt x="27" y="28"/>
                </a:cubicBezTo>
                <a:cubicBezTo>
                  <a:pt x="27" y="28"/>
                  <a:pt x="27" y="28"/>
                  <a:pt x="26" y="28"/>
                </a:cubicBezTo>
                <a:cubicBezTo>
                  <a:pt x="26" y="28"/>
                  <a:pt x="25" y="28"/>
                  <a:pt x="24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3" y="28"/>
                  <a:pt x="22" y="28"/>
                  <a:pt x="21" y="27"/>
                </a:cubicBezTo>
                <a:cubicBezTo>
                  <a:pt x="21" y="27"/>
                  <a:pt x="20" y="27"/>
                  <a:pt x="20" y="27"/>
                </a:cubicBezTo>
                <a:cubicBezTo>
                  <a:pt x="20" y="27"/>
                  <a:pt x="19" y="27"/>
                  <a:pt x="19" y="27"/>
                </a:cubicBezTo>
                <a:cubicBezTo>
                  <a:pt x="19" y="27"/>
                  <a:pt x="18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12" y="25"/>
                  <a:pt x="9" y="22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6" y="19"/>
                  <a:pt x="6" y="18"/>
                  <a:pt x="6" y="17"/>
                </a:cubicBezTo>
                <a:cubicBezTo>
                  <a:pt x="6" y="11"/>
                  <a:pt x="18" y="5"/>
                  <a:pt x="36" y="5"/>
                </a:cubicBezTo>
                <a:close/>
                <a:moveTo>
                  <a:pt x="20" y="32"/>
                </a:moveTo>
                <a:cubicBezTo>
                  <a:pt x="23" y="33"/>
                  <a:pt x="27" y="34"/>
                  <a:pt x="32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33" y="34"/>
                  <a:pt x="35" y="34"/>
                  <a:pt x="36" y="34"/>
                </a:cubicBezTo>
                <a:cubicBezTo>
                  <a:pt x="37" y="34"/>
                  <a:pt x="39" y="34"/>
                  <a:pt x="40" y="34"/>
                </a:cubicBezTo>
                <a:cubicBezTo>
                  <a:pt x="40" y="34"/>
                  <a:pt x="40" y="34"/>
                  <a:pt x="41" y="34"/>
                </a:cubicBezTo>
                <a:cubicBezTo>
                  <a:pt x="42" y="34"/>
                  <a:pt x="42" y="34"/>
                  <a:pt x="43" y="34"/>
                </a:cubicBezTo>
                <a:cubicBezTo>
                  <a:pt x="44" y="34"/>
                  <a:pt x="44" y="34"/>
                  <a:pt x="44" y="34"/>
                </a:cubicBezTo>
                <a:cubicBezTo>
                  <a:pt x="45" y="34"/>
                  <a:pt x="46" y="34"/>
                  <a:pt x="47" y="34"/>
                </a:cubicBezTo>
                <a:cubicBezTo>
                  <a:pt x="47" y="34"/>
                  <a:pt x="47" y="33"/>
                  <a:pt x="48" y="33"/>
                </a:cubicBezTo>
                <a:cubicBezTo>
                  <a:pt x="48" y="33"/>
                  <a:pt x="49" y="33"/>
                  <a:pt x="50" y="33"/>
                </a:cubicBezTo>
                <a:cubicBezTo>
                  <a:pt x="50" y="33"/>
                  <a:pt x="50" y="33"/>
                  <a:pt x="51" y="33"/>
                </a:cubicBezTo>
                <a:cubicBezTo>
                  <a:pt x="52" y="33"/>
                  <a:pt x="53" y="33"/>
                  <a:pt x="54" y="32"/>
                </a:cubicBezTo>
                <a:cubicBezTo>
                  <a:pt x="54" y="32"/>
                  <a:pt x="54" y="32"/>
                  <a:pt x="54" y="32"/>
                </a:cubicBezTo>
                <a:cubicBezTo>
                  <a:pt x="55" y="32"/>
                  <a:pt x="56" y="32"/>
                  <a:pt x="56" y="31"/>
                </a:cubicBezTo>
                <a:cubicBezTo>
                  <a:pt x="57" y="31"/>
                  <a:pt x="57" y="31"/>
                  <a:pt x="57" y="31"/>
                </a:cubicBezTo>
                <a:cubicBezTo>
                  <a:pt x="58" y="31"/>
                  <a:pt x="58" y="31"/>
                  <a:pt x="59" y="31"/>
                </a:cubicBezTo>
                <a:cubicBezTo>
                  <a:pt x="59" y="30"/>
                  <a:pt x="59" y="30"/>
                  <a:pt x="60" y="30"/>
                </a:cubicBezTo>
                <a:cubicBezTo>
                  <a:pt x="60" y="30"/>
                  <a:pt x="61" y="30"/>
                  <a:pt x="62" y="29"/>
                </a:cubicBezTo>
                <a:cubicBezTo>
                  <a:pt x="62" y="29"/>
                  <a:pt x="62" y="29"/>
                  <a:pt x="62" y="29"/>
                </a:cubicBezTo>
                <a:cubicBezTo>
                  <a:pt x="63" y="29"/>
                  <a:pt x="63" y="29"/>
                  <a:pt x="64" y="28"/>
                </a:cubicBezTo>
                <a:cubicBezTo>
                  <a:pt x="64" y="28"/>
                  <a:pt x="64" y="28"/>
                  <a:pt x="65" y="28"/>
                </a:cubicBezTo>
                <a:cubicBezTo>
                  <a:pt x="65" y="28"/>
                  <a:pt x="66" y="27"/>
                  <a:pt x="66" y="27"/>
                </a:cubicBezTo>
                <a:cubicBezTo>
                  <a:pt x="66" y="27"/>
                  <a:pt x="66" y="27"/>
                  <a:pt x="67" y="26"/>
                </a:cubicBezTo>
                <a:cubicBezTo>
                  <a:pt x="67" y="26"/>
                  <a:pt x="67" y="26"/>
                  <a:pt x="68" y="26"/>
                </a:cubicBezTo>
                <a:cubicBezTo>
                  <a:pt x="68" y="25"/>
                  <a:pt x="68" y="25"/>
                  <a:pt x="68" y="25"/>
                </a:cubicBezTo>
                <a:cubicBezTo>
                  <a:pt x="69" y="25"/>
                  <a:pt x="69" y="24"/>
                  <a:pt x="69" y="24"/>
                </a:cubicBezTo>
                <a:cubicBezTo>
                  <a:pt x="69" y="24"/>
                  <a:pt x="69" y="24"/>
                  <a:pt x="70" y="24"/>
                </a:cubicBezTo>
                <a:cubicBezTo>
                  <a:pt x="70" y="23"/>
                  <a:pt x="70" y="23"/>
                  <a:pt x="71" y="22"/>
                </a:cubicBezTo>
                <a:cubicBezTo>
                  <a:pt x="77" y="33"/>
                  <a:pt x="77" y="33"/>
                  <a:pt x="77" y="33"/>
                </a:cubicBezTo>
                <a:cubicBezTo>
                  <a:pt x="68" y="47"/>
                  <a:pt x="68" y="47"/>
                  <a:pt x="68" y="47"/>
                </a:cubicBezTo>
                <a:cubicBezTo>
                  <a:pt x="57" y="65"/>
                  <a:pt x="57" y="65"/>
                  <a:pt x="57" y="65"/>
                </a:cubicBezTo>
                <a:lnTo>
                  <a:pt x="20" y="32"/>
                </a:lnTo>
                <a:close/>
                <a:moveTo>
                  <a:pt x="60" y="71"/>
                </a:moveTo>
                <a:cubicBezTo>
                  <a:pt x="83" y="34"/>
                  <a:pt x="83" y="34"/>
                  <a:pt x="83" y="34"/>
                </a:cubicBezTo>
                <a:cubicBezTo>
                  <a:pt x="90" y="22"/>
                  <a:pt x="90" y="22"/>
                  <a:pt x="90" y="22"/>
                </a:cubicBezTo>
                <a:cubicBezTo>
                  <a:pt x="90" y="23"/>
                  <a:pt x="91" y="23"/>
                  <a:pt x="91" y="24"/>
                </a:cubicBezTo>
                <a:cubicBezTo>
                  <a:pt x="91" y="24"/>
                  <a:pt x="91" y="24"/>
                  <a:pt x="91" y="24"/>
                </a:cubicBezTo>
                <a:cubicBezTo>
                  <a:pt x="92" y="24"/>
                  <a:pt x="92" y="25"/>
                  <a:pt x="92" y="25"/>
                </a:cubicBezTo>
                <a:cubicBezTo>
                  <a:pt x="92" y="25"/>
                  <a:pt x="93" y="25"/>
                  <a:pt x="93" y="26"/>
                </a:cubicBezTo>
                <a:cubicBezTo>
                  <a:pt x="93" y="26"/>
                  <a:pt x="94" y="26"/>
                  <a:pt x="94" y="26"/>
                </a:cubicBezTo>
                <a:cubicBezTo>
                  <a:pt x="94" y="27"/>
                  <a:pt x="94" y="27"/>
                  <a:pt x="95" y="27"/>
                </a:cubicBezTo>
                <a:cubicBezTo>
                  <a:pt x="95" y="27"/>
                  <a:pt x="95" y="28"/>
                  <a:pt x="96" y="28"/>
                </a:cubicBezTo>
                <a:cubicBezTo>
                  <a:pt x="96" y="28"/>
                  <a:pt x="96" y="28"/>
                  <a:pt x="96" y="28"/>
                </a:cubicBezTo>
                <a:cubicBezTo>
                  <a:pt x="97" y="29"/>
                  <a:pt x="98" y="29"/>
                  <a:pt x="98" y="29"/>
                </a:cubicBezTo>
                <a:cubicBezTo>
                  <a:pt x="99" y="29"/>
                  <a:pt x="99" y="29"/>
                  <a:pt x="99" y="29"/>
                </a:cubicBezTo>
                <a:cubicBezTo>
                  <a:pt x="100" y="30"/>
                  <a:pt x="100" y="30"/>
                  <a:pt x="101" y="30"/>
                </a:cubicBezTo>
                <a:cubicBezTo>
                  <a:pt x="101" y="30"/>
                  <a:pt x="101" y="30"/>
                  <a:pt x="102" y="31"/>
                </a:cubicBezTo>
                <a:cubicBezTo>
                  <a:pt x="102" y="31"/>
                  <a:pt x="103" y="31"/>
                  <a:pt x="103" y="31"/>
                </a:cubicBezTo>
                <a:cubicBezTo>
                  <a:pt x="104" y="31"/>
                  <a:pt x="104" y="31"/>
                  <a:pt x="104" y="31"/>
                </a:cubicBezTo>
                <a:cubicBezTo>
                  <a:pt x="105" y="32"/>
                  <a:pt x="106" y="32"/>
                  <a:pt x="106" y="32"/>
                </a:cubicBezTo>
                <a:cubicBezTo>
                  <a:pt x="107" y="32"/>
                  <a:pt x="107" y="32"/>
                  <a:pt x="107" y="32"/>
                </a:cubicBezTo>
                <a:cubicBezTo>
                  <a:pt x="108" y="33"/>
                  <a:pt x="109" y="33"/>
                  <a:pt x="110" y="33"/>
                </a:cubicBezTo>
                <a:cubicBezTo>
                  <a:pt x="110" y="33"/>
                  <a:pt x="110" y="33"/>
                  <a:pt x="110" y="33"/>
                </a:cubicBezTo>
                <a:cubicBezTo>
                  <a:pt x="111" y="33"/>
                  <a:pt x="112" y="33"/>
                  <a:pt x="113" y="33"/>
                </a:cubicBezTo>
                <a:cubicBezTo>
                  <a:pt x="113" y="33"/>
                  <a:pt x="114" y="34"/>
                  <a:pt x="114" y="34"/>
                </a:cubicBezTo>
                <a:cubicBezTo>
                  <a:pt x="115" y="34"/>
                  <a:pt x="116" y="34"/>
                  <a:pt x="116" y="34"/>
                </a:cubicBezTo>
                <a:cubicBezTo>
                  <a:pt x="117" y="34"/>
                  <a:pt x="117" y="34"/>
                  <a:pt x="117" y="34"/>
                </a:cubicBezTo>
                <a:cubicBezTo>
                  <a:pt x="118" y="34"/>
                  <a:pt x="119" y="34"/>
                  <a:pt x="120" y="34"/>
                </a:cubicBezTo>
                <a:cubicBezTo>
                  <a:pt x="120" y="34"/>
                  <a:pt x="120" y="34"/>
                  <a:pt x="121" y="34"/>
                </a:cubicBezTo>
                <a:cubicBezTo>
                  <a:pt x="122" y="34"/>
                  <a:pt x="123" y="34"/>
                  <a:pt x="124" y="34"/>
                </a:cubicBezTo>
                <a:cubicBezTo>
                  <a:pt x="126" y="34"/>
                  <a:pt x="127" y="34"/>
                  <a:pt x="129" y="34"/>
                </a:cubicBezTo>
                <a:cubicBezTo>
                  <a:pt x="129" y="34"/>
                  <a:pt x="129" y="34"/>
                  <a:pt x="129" y="34"/>
                </a:cubicBezTo>
                <a:cubicBezTo>
                  <a:pt x="133" y="34"/>
                  <a:pt x="137" y="33"/>
                  <a:pt x="141" y="32"/>
                </a:cubicBezTo>
                <a:cubicBezTo>
                  <a:pt x="101" y="67"/>
                  <a:pt x="101" y="67"/>
                  <a:pt x="101" y="67"/>
                </a:cubicBezTo>
                <a:cubicBezTo>
                  <a:pt x="79" y="87"/>
                  <a:pt x="79" y="87"/>
                  <a:pt x="79" y="87"/>
                </a:cubicBezTo>
                <a:cubicBezTo>
                  <a:pt x="15" y="143"/>
                  <a:pt x="15" y="143"/>
                  <a:pt x="15" y="143"/>
                </a:cubicBezTo>
                <a:lnTo>
                  <a:pt x="60" y="71"/>
                </a:lnTo>
                <a:close/>
                <a:moveTo>
                  <a:pt x="84" y="89"/>
                </a:moveTo>
                <a:cubicBezTo>
                  <a:pt x="102" y="73"/>
                  <a:pt x="102" y="73"/>
                  <a:pt x="102" y="73"/>
                </a:cubicBezTo>
                <a:cubicBezTo>
                  <a:pt x="146" y="143"/>
                  <a:pt x="146" y="143"/>
                  <a:pt x="146" y="143"/>
                </a:cubicBezTo>
                <a:lnTo>
                  <a:pt x="84" y="89"/>
                </a:lnTo>
                <a:close/>
                <a:moveTo>
                  <a:pt x="84" y="89"/>
                </a:moveTo>
                <a:cubicBezTo>
                  <a:pt x="84" y="89"/>
                  <a:pt x="84" y="89"/>
                  <a:pt x="84" y="8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0EE7A6F4-D1C1-C490-6E78-2BF940E4AB42}"/>
              </a:ext>
            </a:extLst>
          </p:cNvPr>
          <p:cNvSpPr>
            <a:spLocks noEditPoints="1"/>
          </p:cNvSpPr>
          <p:nvPr/>
        </p:nvSpPr>
        <p:spPr bwMode="auto">
          <a:xfrm>
            <a:off x="4038601" y="2473325"/>
            <a:ext cx="254000" cy="254000"/>
          </a:xfrm>
          <a:custGeom>
            <a:avLst/>
            <a:gdLst>
              <a:gd name="T0" fmla="*/ 8 w 160"/>
              <a:gd name="T1" fmla="*/ 115 h 160"/>
              <a:gd name="T2" fmla="*/ 18 w 160"/>
              <a:gd name="T3" fmla="*/ 110 h 160"/>
              <a:gd name="T4" fmla="*/ 152 w 160"/>
              <a:gd name="T5" fmla="*/ 115 h 160"/>
              <a:gd name="T6" fmla="*/ 146 w 160"/>
              <a:gd name="T7" fmla="*/ 126 h 160"/>
              <a:gd name="T8" fmla="*/ 96 w 160"/>
              <a:gd name="T9" fmla="*/ 16 h 160"/>
              <a:gd name="T10" fmla="*/ 98 w 160"/>
              <a:gd name="T11" fmla="*/ 19 h 160"/>
              <a:gd name="T12" fmla="*/ 138 w 160"/>
              <a:gd name="T13" fmla="*/ 22 h 160"/>
              <a:gd name="T14" fmla="*/ 144 w 160"/>
              <a:gd name="T15" fmla="*/ 19 h 160"/>
              <a:gd name="T16" fmla="*/ 146 w 160"/>
              <a:gd name="T17" fmla="*/ 16 h 160"/>
              <a:gd name="T18" fmla="*/ 106 w 160"/>
              <a:gd name="T19" fmla="*/ 22 h 160"/>
              <a:gd name="T20" fmla="*/ 125 w 160"/>
              <a:gd name="T21" fmla="*/ 22 h 160"/>
              <a:gd name="T22" fmla="*/ 117 w 160"/>
              <a:gd name="T23" fmla="*/ 16 h 160"/>
              <a:gd name="T24" fmla="*/ 120 w 160"/>
              <a:gd name="T25" fmla="*/ 19 h 160"/>
              <a:gd name="T26" fmla="*/ 82 w 160"/>
              <a:gd name="T27" fmla="*/ 22 h 160"/>
              <a:gd name="T28" fmla="*/ 154 w 160"/>
              <a:gd name="T29" fmla="*/ 70 h 160"/>
              <a:gd name="T30" fmla="*/ 152 w 160"/>
              <a:gd name="T31" fmla="*/ 70 h 160"/>
              <a:gd name="T32" fmla="*/ 72 w 160"/>
              <a:gd name="T33" fmla="*/ 70 h 160"/>
              <a:gd name="T34" fmla="*/ 148 w 160"/>
              <a:gd name="T35" fmla="*/ 160 h 160"/>
              <a:gd name="T36" fmla="*/ 160 w 160"/>
              <a:gd name="T37" fmla="*/ 72 h 160"/>
              <a:gd name="T38" fmla="*/ 5 w 160"/>
              <a:gd name="T39" fmla="*/ 149 h 160"/>
              <a:gd name="T40" fmla="*/ 138 w 160"/>
              <a:gd name="T41" fmla="*/ 155 h 160"/>
              <a:gd name="T42" fmla="*/ 138 w 160"/>
              <a:gd name="T43" fmla="*/ 155 h 160"/>
              <a:gd name="T44" fmla="*/ 148 w 160"/>
              <a:gd name="T45" fmla="*/ 75 h 160"/>
              <a:gd name="T46" fmla="*/ 157 w 160"/>
              <a:gd name="T47" fmla="*/ 56 h 160"/>
              <a:gd name="T48" fmla="*/ 160 w 160"/>
              <a:gd name="T49" fmla="*/ 59 h 160"/>
              <a:gd name="T50" fmla="*/ 157 w 160"/>
              <a:gd name="T51" fmla="*/ 43 h 160"/>
              <a:gd name="T52" fmla="*/ 127 w 160"/>
              <a:gd name="T53" fmla="*/ 6 h 160"/>
              <a:gd name="T54" fmla="*/ 124 w 160"/>
              <a:gd name="T55" fmla="*/ 6 h 160"/>
              <a:gd name="T56" fmla="*/ 146 w 160"/>
              <a:gd name="T57" fmla="*/ 0 h 160"/>
              <a:gd name="T58" fmla="*/ 140 w 160"/>
              <a:gd name="T59" fmla="*/ 3 h 160"/>
              <a:gd name="T60" fmla="*/ 154 w 160"/>
              <a:gd name="T61" fmla="*/ 10 h 160"/>
              <a:gd name="T62" fmla="*/ 153 w 160"/>
              <a:gd name="T63" fmla="*/ 4 h 160"/>
              <a:gd name="T64" fmla="*/ 154 w 160"/>
              <a:gd name="T65" fmla="*/ 30 h 160"/>
              <a:gd name="T66" fmla="*/ 157 w 160"/>
              <a:gd name="T67" fmla="*/ 46 h 160"/>
              <a:gd name="T68" fmla="*/ 160 w 160"/>
              <a:gd name="T69" fmla="*/ 48 h 160"/>
              <a:gd name="T70" fmla="*/ 157 w 160"/>
              <a:gd name="T71" fmla="*/ 22 h 160"/>
              <a:gd name="T72" fmla="*/ 77 w 160"/>
              <a:gd name="T73" fmla="*/ 31 h 160"/>
              <a:gd name="T74" fmla="*/ 74 w 160"/>
              <a:gd name="T75" fmla="*/ 34 h 160"/>
              <a:gd name="T76" fmla="*/ 72 w 160"/>
              <a:gd name="T77" fmla="*/ 39 h 160"/>
              <a:gd name="T78" fmla="*/ 77 w 160"/>
              <a:gd name="T79" fmla="*/ 60 h 160"/>
              <a:gd name="T80" fmla="*/ 114 w 160"/>
              <a:gd name="T81" fmla="*/ 6 h 160"/>
              <a:gd name="T82" fmla="*/ 111 w 160"/>
              <a:gd name="T83" fmla="*/ 3 h 160"/>
              <a:gd name="T84" fmla="*/ 74 w 160"/>
              <a:gd name="T85" fmla="*/ 15 h 160"/>
              <a:gd name="T86" fmla="*/ 77 w 160"/>
              <a:gd name="T87" fmla="*/ 53 h 160"/>
              <a:gd name="T88" fmla="*/ 74 w 160"/>
              <a:gd name="T89" fmla="*/ 55 h 160"/>
              <a:gd name="T90" fmla="*/ 103 w 160"/>
              <a:gd name="T91" fmla="*/ 0 h 160"/>
              <a:gd name="T92" fmla="*/ 98 w 160"/>
              <a:gd name="T93" fmla="*/ 3 h 160"/>
              <a:gd name="T94" fmla="*/ 74 w 160"/>
              <a:gd name="T95" fmla="*/ 13 h 160"/>
              <a:gd name="T96" fmla="*/ 73 w 160"/>
              <a:gd name="T97" fmla="*/ 6 h 160"/>
              <a:gd name="T98" fmla="*/ 84 w 160"/>
              <a:gd name="T99" fmla="*/ 6 h 160"/>
              <a:gd name="T100" fmla="*/ 82 w 160"/>
              <a:gd name="T101" fmla="*/ 1 h 160"/>
              <a:gd name="T102" fmla="*/ 42 w 160"/>
              <a:gd name="T103" fmla="*/ 27 h 160"/>
              <a:gd name="T104" fmla="*/ 42 w 160"/>
              <a:gd name="T105" fmla="*/ 42 h 160"/>
              <a:gd name="T106" fmla="*/ 42 w 160"/>
              <a:gd name="T107" fmla="*/ 7 h 160"/>
              <a:gd name="T108" fmla="*/ 8 w 160"/>
              <a:gd name="T109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60">
                <a:moveTo>
                  <a:pt x="8" y="115"/>
                </a:moveTo>
                <a:cubicBezTo>
                  <a:pt x="8" y="121"/>
                  <a:pt x="13" y="126"/>
                  <a:pt x="18" y="126"/>
                </a:cubicBezTo>
                <a:cubicBezTo>
                  <a:pt x="24" y="126"/>
                  <a:pt x="29" y="121"/>
                  <a:pt x="29" y="115"/>
                </a:cubicBezTo>
                <a:cubicBezTo>
                  <a:pt x="29" y="109"/>
                  <a:pt x="24" y="104"/>
                  <a:pt x="18" y="104"/>
                </a:cubicBezTo>
                <a:cubicBezTo>
                  <a:pt x="13" y="104"/>
                  <a:pt x="8" y="109"/>
                  <a:pt x="8" y="115"/>
                </a:cubicBezTo>
                <a:close/>
                <a:moveTo>
                  <a:pt x="18" y="110"/>
                </a:moveTo>
                <a:cubicBezTo>
                  <a:pt x="21" y="110"/>
                  <a:pt x="24" y="112"/>
                  <a:pt x="24" y="115"/>
                </a:cubicBezTo>
                <a:cubicBezTo>
                  <a:pt x="24" y="118"/>
                  <a:pt x="21" y="120"/>
                  <a:pt x="18" y="120"/>
                </a:cubicBezTo>
                <a:cubicBezTo>
                  <a:pt x="16" y="120"/>
                  <a:pt x="13" y="118"/>
                  <a:pt x="13" y="115"/>
                </a:cubicBezTo>
                <a:cubicBezTo>
                  <a:pt x="13" y="112"/>
                  <a:pt x="16" y="110"/>
                  <a:pt x="18" y="110"/>
                </a:cubicBezTo>
                <a:close/>
                <a:moveTo>
                  <a:pt x="149" y="102"/>
                </a:moveTo>
                <a:cubicBezTo>
                  <a:pt x="148" y="102"/>
                  <a:pt x="146" y="103"/>
                  <a:pt x="146" y="104"/>
                </a:cubicBezTo>
                <a:cubicBezTo>
                  <a:pt x="146" y="115"/>
                  <a:pt x="146" y="115"/>
                  <a:pt x="146" y="115"/>
                </a:cubicBezTo>
                <a:cubicBezTo>
                  <a:pt x="146" y="117"/>
                  <a:pt x="148" y="118"/>
                  <a:pt x="149" y="118"/>
                </a:cubicBezTo>
                <a:cubicBezTo>
                  <a:pt x="151" y="118"/>
                  <a:pt x="152" y="117"/>
                  <a:pt x="152" y="115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52" y="103"/>
                  <a:pt x="151" y="102"/>
                  <a:pt x="149" y="102"/>
                </a:cubicBezTo>
                <a:close/>
                <a:moveTo>
                  <a:pt x="149" y="120"/>
                </a:moveTo>
                <a:cubicBezTo>
                  <a:pt x="148" y="120"/>
                  <a:pt x="146" y="122"/>
                  <a:pt x="146" y="123"/>
                </a:cubicBezTo>
                <a:cubicBezTo>
                  <a:pt x="146" y="126"/>
                  <a:pt x="146" y="126"/>
                  <a:pt x="146" y="126"/>
                </a:cubicBezTo>
                <a:cubicBezTo>
                  <a:pt x="146" y="127"/>
                  <a:pt x="148" y="128"/>
                  <a:pt x="149" y="128"/>
                </a:cubicBezTo>
                <a:cubicBezTo>
                  <a:pt x="151" y="128"/>
                  <a:pt x="152" y="127"/>
                  <a:pt x="152" y="126"/>
                </a:cubicBezTo>
                <a:cubicBezTo>
                  <a:pt x="152" y="123"/>
                  <a:pt x="152" y="123"/>
                  <a:pt x="152" y="123"/>
                </a:cubicBezTo>
                <a:cubicBezTo>
                  <a:pt x="152" y="122"/>
                  <a:pt x="151" y="120"/>
                  <a:pt x="149" y="120"/>
                </a:cubicBezTo>
                <a:close/>
                <a:moveTo>
                  <a:pt x="96" y="16"/>
                </a:moveTo>
                <a:cubicBezTo>
                  <a:pt x="93" y="16"/>
                  <a:pt x="93" y="16"/>
                  <a:pt x="93" y="16"/>
                </a:cubicBezTo>
                <a:cubicBezTo>
                  <a:pt x="92" y="16"/>
                  <a:pt x="90" y="18"/>
                  <a:pt x="90" y="19"/>
                </a:cubicBezTo>
                <a:cubicBezTo>
                  <a:pt x="90" y="21"/>
                  <a:pt x="92" y="22"/>
                  <a:pt x="93" y="22"/>
                </a:cubicBezTo>
                <a:cubicBezTo>
                  <a:pt x="96" y="22"/>
                  <a:pt x="96" y="22"/>
                  <a:pt x="96" y="22"/>
                </a:cubicBezTo>
                <a:cubicBezTo>
                  <a:pt x="97" y="22"/>
                  <a:pt x="98" y="21"/>
                  <a:pt x="98" y="19"/>
                </a:cubicBezTo>
                <a:cubicBezTo>
                  <a:pt x="98" y="18"/>
                  <a:pt x="97" y="16"/>
                  <a:pt x="96" y="16"/>
                </a:cubicBezTo>
                <a:close/>
                <a:moveTo>
                  <a:pt x="136" y="16"/>
                </a:moveTo>
                <a:cubicBezTo>
                  <a:pt x="134" y="16"/>
                  <a:pt x="133" y="18"/>
                  <a:pt x="133" y="19"/>
                </a:cubicBezTo>
                <a:cubicBezTo>
                  <a:pt x="133" y="21"/>
                  <a:pt x="134" y="22"/>
                  <a:pt x="136" y="22"/>
                </a:cubicBezTo>
                <a:cubicBezTo>
                  <a:pt x="138" y="22"/>
                  <a:pt x="138" y="22"/>
                  <a:pt x="138" y="22"/>
                </a:cubicBezTo>
                <a:cubicBezTo>
                  <a:pt x="140" y="22"/>
                  <a:pt x="141" y="21"/>
                  <a:pt x="141" y="19"/>
                </a:cubicBezTo>
                <a:cubicBezTo>
                  <a:pt x="141" y="18"/>
                  <a:pt x="140" y="16"/>
                  <a:pt x="138" y="16"/>
                </a:cubicBezTo>
                <a:lnTo>
                  <a:pt x="136" y="16"/>
                </a:lnTo>
                <a:close/>
                <a:moveTo>
                  <a:pt x="146" y="16"/>
                </a:moveTo>
                <a:cubicBezTo>
                  <a:pt x="145" y="16"/>
                  <a:pt x="144" y="18"/>
                  <a:pt x="144" y="19"/>
                </a:cubicBezTo>
                <a:cubicBezTo>
                  <a:pt x="144" y="21"/>
                  <a:pt x="145" y="22"/>
                  <a:pt x="146" y="22"/>
                </a:cubicBezTo>
                <a:cubicBezTo>
                  <a:pt x="149" y="22"/>
                  <a:pt x="149" y="22"/>
                  <a:pt x="149" y="22"/>
                </a:cubicBezTo>
                <a:cubicBezTo>
                  <a:pt x="151" y="22"/>
                  <a:pt x="152" y="21"/>
                  <a:pt x="152" y="19"/>
                </a:cubicBezTo>
                <a:cubicBezTo>
                  <a:pt x="152" y="18"/>
                  <a:pt x="151" y="16"/>
                  <a:pt x="149" y="16"/>
                </a:cubicBezTo>
                <a:lnTo>
                  <a:pt x="146" y="16"/>
                </a:lnTo>
                <a:close/>
                <a:moveTo>
                  <a:pt x="106" y="16"/>
                </a:moveTo>
                <a:cubicBezTo>
                  <a:pt x="104" y="16"/>
                  <a:pt x="104" y="16"/>
                  <a:pt x="104" y="16"/>
                </a:cubicBezTo>
                <a:cubicBezTo>
                  <a:pt x="102" y="16"/>
                  <a:pt x="101" y="18"/>
                  <a:pt x="101" y="19"/>
                </a:cubicBezTo>
                <a:cubicBezTo>
                  <a:pt x="101" y="21"/>
                  <a:pt x="102" y="22"/>
                  <a:pt x="104" y="22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8" y="22"/>
                  <a:pt x="109" y="21"/>
                  <a:pt x="109" y="19"/>
                </a:cubicBezTo>
                <a:cubicBezTo>
                  <a:pt x="109" y="18"/>
                  <a:pt x="108" y="16"/>
                  <a:pt x="106" y="16"/>
                </a:cubicBezTo>
                <a:close/>
                <a:moveTo>
                  <a:pt x="125" y="16"/>
                </a:moveTo>
                <a:cubicBezTo>
                  <a:pt x="124" y="16"/>
                  <a:pt x="122" y="18"/>
                  <a:pt x="122" y="19"/>
                </a:cubicBezTo>
                <a:cubicBezTo>
                  <a:pt x="122" y="21"/>
                  <a:pt x="124" y="22"/>
                  <a:pt x="125" y="22"/>
                </a:cubicBezTo>
                <a:cubicBezTo>
                  <a:pt x="128" y="22"/>
                  <a:pt x="128" y="22"/>
                  <a:pt x="128" y="22"/>
                </a:cubicBezTo>
                <a:cubicBezTo>
                  <a:pt x="129" y="22"/>
                  <a:pt x="130" y="21"/>
                  <a:pt x="130" y="19"/>
                </a:cubicBezTo>
                <a:cubicBezTo>
                  <a:pt x="130" y="18"/>
                  <a:pt x="129" y="16"/>
                  <a:pt x="128" y="16"/>
                </a:cubicBezTo>
                <a:lnTo>
                  <a:pt x="125" y="16"/>
                </a:lnTo>
                <a:close/>
                <a:moveTo>
                  <a:pt x="117" y="16"/>
                </a:moveTo>
                <a:cubicBezTo>
                  <a:pt x="114" y="16"/>
                  <a:pt x="114" y="16"/>
                  <a:pt x="114" y="16"/>
                </a:cubicBezTo>
                <a:cubicBezTo>
                  <a:pt x="113" y="16"/>
                  <a:pt x="112" y="18"/>
                  <a:pt x="112" y="19"/>
                </a:cubicBezTo>
                <a:cubicBezTo>
                  <a:pt x="112" y="21"/>
                  <a:pt x="113" y="22"/>
                  <a:pt x="114" y="22"/>
                </a:cubicBezTo>
                <a:cubicBezTo>
                  <a:pt x="117" y="22"/>
                  <a:pt x="117" y="22"/>
                  <a:pt x="117" y="22"/>
                </a:cubicBezTo>
                <a:cubicBezTo>
                  <a:pt x="119" y="22"/>
                  <a:pt x="120" y="21"/>
                  <a:pt x="120" y="19"/>
                </a:cubicBezTo>
                <a:cubicBezTo>
                  <a:pt x="120" y="18"/>
                  <a:pt x="119" y="16"/>
                  <a:pt x="117" y="16"/>
                </a:cubicBezTo>
                <a:close/>
                <a:moveTo>
                  <a:pt x="85" y="16"/>
                </a:moveTo>
                <a:cubicBezTo>
                  <a:pt x="82" y="16"/>
                  <a:pt x="82" y="16"/>
                  <a:pt x="82" y="16"/>
                </a:cubicBezTo>
                <a:cubicBezTo>
                  <a:pt x="81" y="16"/>
                  <a:pt x="80" y="18"/>
                  <a:pt x="80" y="19"/>
                </a:cubicBezTo>
                <a:cubicBezTo>
                  <a:pt x="80" y="21"/>
                  <a:pt x="81" y="22"/>
                  <a:pt x="82" y="22"/>
                </a:cubicBezTo>
                <a:cubicBezTo>
                  <a:pt x="85" y="22"/>
                  <a:pt x="85" y="22"/>
                  <a:pt x="85" y="22"/>
                </a:cubicBezTo>
                <a:cubicBezTo>
                  <a:pt x="87" y="22"/>
                  <a:pt x="88" y="21"/>
                  <a:pt x="88" y="19"/>
                </a:cubicBezTo>
                <a:cubicBezTo>
                  <a:pt x="88" y="18"/>
                  <a:pt x="87" y="16"/>
                  <a:pt x="85" y="16"/>
                </a:cubicBezTo>
                <a:close/>
                <a:moveTo>
                  <a:pt x="157" y="67"/>
                </a:moveTo>
                <a:cubicBezTo>
                  <a:pt x="156" y="67"/>
                  <a:pt x="154" y="68"/>
                  <a:pt x="154" y="70"/>
                </a:cubicBezTo>
                <a:cubicBezTo>
                  <a:pt x="154" y="72"/>
                  <a:pt x="154" y="72"/>
                  <a:pt x="154" y="72"/>
                </a:cubicBezTo>
                <a:cubicBezTo>
                  <a:pt x="154" y="72"/>
                  <a:pt x="154" y="72"/>
                  <a:pt x="154" y="72"/>
                </a:cubicBezTo>
                <a:cubicBezTo>
                  <a:pt x="154" y="71"/>
                  <a:pt x="153" y="71"/>
                  <a:pt x="153" y="71"/>
                </a:cubicBezTo>
                <a:cubicBezTo>
                  <a:pt x="153" y="71"/>
                  <a:pt x="153" y="71"/>
                  <a:pt x="152" y="71"/>
                </a:cubicBezTo>
                <a:cubicBezTo>
                  <a:pt x="152" y="71"/>
                  <a:pt x="152" y="71"/>
                  <a:pt x="152" y="70"/>
                </a:cubicBezTo>
                <a:cubicBezTo>
                  <a:pt x="152" y="70"/>
                  <a:pt x="152" y="70"/>
                  <a:pt x="152" y="70"/>
                </a:cubicBezTo>
                <a:cubicBezTo>
                  <a:pt x="151" y="70"/>
                  <a:pt x="149" y="70"/>
                  <a:pt x="148" y="70"/>
                </a:cubicBezTo>
                <a:cubicBezTo>
                  <a:pt x="77" y="70"/>
                  <a:pt x="77" y="70"/>
                  <a:pt x="77" y="70"/>
                </a:cubicBezTo>
                <a:cubicBezTo>
                  <a:pt x="76" y="69"/>
                  <a:pt x="75" y="68"/>
                  <a:pt x="74" y="68"/>
                </a:cubicBezTo>
                <a:cubicBezTo>
                  <a:pt x="74" y="68"/>
                  <a:pt x="73" y="69"/>
                  <a:pt x="72" y="70"/>
                </a:cubicBezTo>
                <a:cubicBezTo>
                  <a:pt x="12" y="70"/>
                  <a:pt x="12" y="70"/>
                  <a:pt x="12" y="70"/>
                </a:cubicBezTo>
                <a:cubicBezTo>
                  <a:pt x="5" y="70"/>
                  <a:pt x="0" y="75"/>
                  <a:pt x="0" y="82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5" y="160"/>
                  <a:pt x="12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5" y="160"/>
                  <a:pt x="160" y="155"/>
                  <a:pt x="160" y="149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80"/>
                  <a:pt x="160" y="79"/>
                  <a:pt x="160" y="79"/>
                </a:cubicBezTo>
                <a:cubicBezTo>
                  <a:pt x="159" y="78"/>
                  <a:pt x="159" y="76"/>
                  <a:pt x="158" y="75"/>
                </a:cubicBezTo>
                <a:cubicBezTo>
                  <a:pt x="159" y="75"/>
                  <a:pt x="160" y="74"/>
                  <a:pt x="160" y="72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60" y="68"/>
                  <a:pt x="159" y="67"/>
                  <a:pt x="157" y="67"/>
                </a:cubicBezTo>
                <a:close/>
                <a:moveTo>
                  <a:pt x="32" y="155"/>
                </a:moveTo>
                <a:cubicBezTo>
                  <a:pt x="12" y="155"/>
                  <a:pt x="12" y="155"/>
                  <a:pt x="12" y="155"/>
                </a:cubicBezTo>
                <a:cubicBezTo>
                  <a:pt x="8" y="155"/>
                  <a:pt x="5" y="152"/>
                  <a:pt x="5" y="149"/>
                </a:cubicBezTo>
                <a:cubicBezTo>
                  <a:pt x="5" y="82"/>
                  <a:pt x="5" y="82"/>
                  <a:pt x="5" y="82"/>
                </a:cubicBezTo>
                <a:cubicBezTo>
                  <a:pt x="5" y="78"/>
                  <a:pt x="8" y="75"/>
                  <a:pt x="12" y="75"/>
                </a:cubicBezTo>
                <a:cubicBezTo>
                  <a:pt x="32" y="75"/>
                  <a:pt x="32" y="75"/>
                  <a:pt x="32" y="75"/>
                </a:cubicBezTo>
                <a:lnTo>
                  <a:pt x="32" y="155"/>
                </a:lnTo>
                <a:close/>
                <a:moveTo>
                  <a:pt x="138" y="155"/>
                </a:moveTo>
                <a:cubicBezTo>
                  <a:pt x="37" y="155"/>
                  <a:pt x="37" y="155"/>
                  <a:pt x="37" y="155"/>
                </a:cubicBezTo>
                <a:cubicBezTo>
                  <a:pt x="37" y="75"/>
                  <a:pt x="37" y="75"/>
                  <a:pt x="37" y="75"/>
                </a:cubicBezTo>
                <a:cubicBezTo>
                  <a:pt x="76" y="75"/>
                  <a:pt x="76" y="75"/>
                  <a:pt x="76" y="75"/>
                </a:cubicBezTo>
                <a:cubicBezTo>
                  <a:pt x="138" y="75"/>
                  <a:pt x="138" y="75"/>
                  <a:pt x="138" y="75"/>
                </a:cubicBezTo>
                <a:lnTo>
                  <a:pt x="138" y="155"/>
                </a:lnTo>
                <a:close/>
                <a:moveTo>
                  <a:pt x="154" y="149"/>
                </a:moveTo>
                <a:cubicBezTo>
                  <a:pt x="154" y="152"/>
                  <a:pt x="152" y="155"/>
                  <a:pt x="148" y="155"/>
                </a:cubicBezTo>
                <a:cubicBezTo>
                  <a:pt x="144" y="155"/>
                  <a:pt x="144" y="155"/>
                  <a:pt x="144" y="155"/>
                </a:cubicBezTo>
                <a:cubicBezTo>
                  <a:pt x="144" y="75"/>
                  <a:pt x="144" y="75"/>
                  <a:pt x="144" y="75"/>
                </a:cubicBezTo>
                <a:cubicBezTo>
                  <a:pt x="148" y="75"/>
                  <a:pt x="148" y="75"/>
                  <a:pt x="148" y="75"/>
                </a:cubicBezTo>
                <a:cubicBezTo>
                  <a:pt x="149" y="75"/>
                  <a:pt x="150" y="75"/>
                  <a:pt x="150" y="76"/>
                </a:cubicBezTo>
                <a:cubicBezTo>
                  <a:pt x="151" y="76"/>
                  <a:pt x="151" y="76"/>
                  <a:pt x="152" y="76"/>
                </a:cubicBezTo>
                <a:cubicBezTo>
                  <a:pt x="153" y="77"/>
                  <a:pt x="154" y="79"/>
                  <a:pt x="154" y="82"/>
                </a:cubicBezTo>
                <a:lnTo>
                  <a:pt x="154" y="149"/>
                </a:lnTo>
                <a:close/>
                <a:moveTo>
                  <a:pt x="157" y="56"/>
                </a:moveTo>
                <a:cubicBezTo>
                  <a:pt x="156" y="56"/>
                  <a:pt x="154" y="58"/>
                  <a:pt x="154" y="59"/>
                </a:cubicBezTo>
                <a:cubicBezTo>
                  <a:pt x="154" y="62"/>
                  <a:pt x="154" y="62"/>
                  <a:pt x="154" y="62"/>
                </a:cubicBezTo>
                <a:cubicBezTo>
                  <a:pt x="154" y="63"/>
                  <a:pt x="156" y="64"/>
                  <a:pt x="157" y="64"/>
                </a:cubicBezTo>
                <a:cubicBezTo>
                  <a:pt x="159" y="64"/>
                  <a:pt x="160" y="63"/>
                  <a:pt x="160" y="62"/>
                </a:cubicBezTo>
                <a:cubicBezTo>
                  <a:pt x="160" y="59"/>
                  <a:pt x="160" y="59"/>
                  <a:pt x="160" y="59"/>
                </a:cubicBezTo>
                <a:cubicBezTo>
                  <a:pt x="160" y="58"/>
                  <a:pt x="159" y="56"/>
                  <a:pt x="157" y="56"/>
                </a:cubicBezTo>
                <a:close/>
                <a:moveTo>
                  <a:pt x="157" y="35"/>
                </a:moveTo>
                <a:cubicBezTo>
                  <a:pt x="156" y="35"/>
                  <a:pt x="154" y="36"/>
                  <a:pt x="154" y="38"/>
                </a:cubicBezTo>
                <a:cubicBezTo>
                  <a:pt x="154" y="40"/>
                  <a:pt x="154" y="40"/>
                  <a:pt x="154" y="40"/>
                </a:cubicBezTo>
                <a:cubicBezTo>
                  <a:pt x="154" y="42"/>
                  <a:pt x="156" y="43"/>
                  <a:pt x="157" y="43"/>
                </a:cubicBezTo>
                <a:cubicBezTo>
                  <a:pt x="159" y="43"/>
                  <a:pt x="160" y="42"/>
                  <a:pt x="160" y="40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160" y="36"/>
                  <a:pt x="159" y="35"/>
                  <a:pt x="157" y="35"/>
                </a:cubicBezTo>
                <a:close/>
                <a:moveTo>
                  <a:pt x="124" y="6"/>
                </a:moveTo>
                <a:cubicBezTo>
                  <a:pt x="127" y="6"/>
                  <a:pt x="127" y="6"/>
                  <a:pt x="127" y="6"/>
                </a:cubicBezTo>
                <a:cubicBezTo>
                  <a:pt x="128" y="6"/>
                  <a:pt x="130" y="5"/>
                  <a:pt x="130" y="3"/>
                </a:cubicBezTo>
                <a:cubicBezTo>
                  <a:pt x="130" y="2"/>
                  <a:pt x="128" y="0"/>
                  <a:pt x="127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3" y="0"/>
                  <a:pt x="122" y="2"/>
                  <a:pt x="122" y="3"/>
                </a:cubicBezTo>
                <a:cubicBezTo>
                  <a:pt x="122" y="5"/>
                  <a:pt x="123" y="6"/>
                  <a:pt x="124" y="6"/>
                </a:cubicBezTo>
                <a:close/>
                <a:moveTo>
                  <a:pt x="146" y="6"/>
                </a:moveTo>
                <a:cubicBezTo>
                  <a:pt x="148" y="6"/>
                  <a:pt x="148" y="6"/>
                  <a:pt x="148" y="6"/>
                </a:cubicBezTo>
                <a:cubicBezTo>
                  <a:pt x="150" y="6"/>
                  <a:pt x="151" y="5"/>
                  <a:pt x="151" y="3"/>
                </a:cubicBezTo>
                <a:cubicBezTo>
                  <a:pt x="151" y="2"/>
                  <a:pt x="150" y="0"/>
                  <a:pt x="148" y="0"/>
                </a:cubicBezTo>
                <a:cubicBezTo>
                  <a:pt x="146" y="0"/>
                  <a:pt x="146" y="0"/>
                  <a:pt x="146" y="0"/>
                </a:cubicBezTo>
                <a:cubicBezTo>
                  <a:pt x="144" y="0"/>
                  <a:pt x="143" y="2"/>
                  <a:pt x="143" y="3"/>
                </a:cubicBezTo>
                <a:cubicBezTo>
                  <a:pt x="143" y="5"/>
                  <a:pt x="144" y="6"/>
                  <a:pt x="146" y="6"/>
                </a:cubicBezTo>
                <a:close/>
                <a:moveTo>
                  <a:pt x="135" y="6"/>
                </a:moveTo>
                <a:cubicBezTo>
                  <a:pt x="138" y="6"/>
                  <a:pt x="138" y="6"/>
                  <a:pt x="138" y="6"/>
                </a:cubicBezTo>
                <a:cubicBezTo>
                  <a:pt x="139" y="6"/>
                  <a:pt x="140" y="5"/>
                  <a:pt x="140" y="3"/>
                </a:cubicBezTo>
                <a:cubicBezTo>
                  <a:pt x="140" y="2"/>
                  <a:pt x="139" y="0"/>
                  <a:pt x="138" y="0"/>
                </a:cubicBezTo>
                <a:cubicBezTo>
                  <a:pt x="135" y="0"/>
                  <a:pt x="135" y="0"/>
                  <a:pt x="135" y="0"/>
                </a:cubicBezTo>
                <a:cubicBezTo>
                  <a:pt x="133" y="0"/>
                  <a:pt x="132" y="2"/>
                  <a:pt x="132" y="3"/>
                </a:cubicBezTo>
                <a:cubicBezTo>
                  <a:pt x="132" y="5"/>
                  <a:pt x="133" y="6"/>
                  <a:pt x="135" y="6"/>
                </a:cubicBezTo>
                <a:close/>
                <a:moveTo>
                  <a:pt x="154" y="10"/>
                </a:moveTo>
                <a:cubicBezTo>
                  <a:pt x="154" y="11"/>
                  <a:pt x="155" y="11"/>
                  <a:pt x="156" y="11"/>
                </a:cubicBezTo>
                <a:cubicBezTo>
                  <a:pt x="157" y="11"/>
                  <a:pt x="157" y="11"/>
                  <a:pt x="157" y="11"/>
                </a:cubicBezTo>
                <a:cubicBezTo>
                  <a:pt x="159" y="11"/>
                  <a:pt x="159" y="9"/>
                  <a:pt x="159" y="8"/>
                </a:cubicBezTo>
                <a:cubicBezTo>
                  <a:pt x="159" y="7"/>
                  <a:pt x="158" y="6"/>
                  <a:pt x="157" y="5"/>
                </a:cubicBezTo>
                <a:cubicBezTo>
                  <a:pt x="156" y="4"/>
                  <a:pt x="155" y="3"/>
                  <a:pt x="153" y="4"/>
                </a:cubicBezTo>
                <a:cubicBezTo>
                  <a:pt x="152" y="5"/>
                  <a:pt x="152" y="7"/>
                  <a:pt x="153" y="8"/>
                </a:cubicBezTo>
                <a:cubicBezTo>
                  <a:pt x="153" y="9"/>
                  <a:pt x="154" y="9"/>
                  <a:pt x="154" y="10"/>
                </a:cubicBezTo>
                <a:close/>
                <a:moveTo>
                  <a:pt x="157" y="25"/>
                </a:moveTo>
                <a:cubicBezTo>
                  <a:pt x="156" y="25"/>
                  <a:pt x="154" y="26"/>
                  <a:pt x="154" y="27"/>
                </a:cubicBezTo>
                <a:cubicBezTo>
                  <a:pt x="154" y="30"/>
                  <a:pt x="154" y="30"/>
                  <a:pt x="154" y="30"/>
                </a:cubicBezTo>
                <a:cubicBezTo>
                  <a:pt x="154" y="31"/>
                  <a:pt x="156" y="33"/>
                  <a:pt x="157" y="33"/>
                </a:cubicBezTo>
                <a:cubicBezTo>
                  <a:pt x="159" y="33"/>
                  <a:pt x="160" y="31"/>
                  <a:pt x="160" y="30"/>
                </a:cubicBezTo>
                <a:cubicBezTo>
                  <a:pt x="160" y="27"/>
                  <a:pt x="160" y="27"/>
                  <a:pt x="160" y="27"/>
                </a:cubicBezTo>
                <a:cubicBezTo>
                  <a:pt x="160" y="26"/>
                  <a:pt x="159" y="25"/>
                  <a:pt x="157" y="25"/>
                </a:cubicBezTo>
                <a:close/>
                <a:moveTo>
                  <a:pt x="157" y="46"/>
                </a:moveTo>
                <a:cubicBezTo>
                  <a:pt x="156" y="46"/>
                  <a:pt x="154" y="47"/>
                  <a:pt x="154" y="48"/>
                </a:cubicBezTo>
                <a:cubicBezTo>
                  <a:pt x="154" y="51"/>
                  <a:pt x="154" y="51"/>
                  <a:pt x="154" y="51"/>
                </a:cubicBezTo>
                <a:cubicBezTo>
                  <a:pt x="154" y="53"/>
                  <a:pt x="156" y="54"/>
                  <a:pt x="157" y="54"/>
                </a:cubicBezTo>
                <a:cubicBezTo>
                  <a:pt x="159" y="54"/>
                  <a:pt x="160" y="53"/>
                  <a:pt x="160" y="51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0" y="47"/>
                  <a:pt x="159" y="46"/>
                  <a:pt x="157" y="46"/>
                </a:cubicBezTo>
                <a:close/>
                <a:moveTo>
                  <a:pt x="157" y="14"/>
                </a:moveTo>
                <a:cubicBezTo>
                  <a:pt x="156" y="14"/>
                  <a:pt x="154" y="15"/>
                  <a:pt x="154" y="17"/>
                </a:cubicBezTo>
                <a:cubicBezTo>
                  <a:pt x="154" y="19"/>
                  <a:pt x="154" y="19"/>
                  <a:pt x="154" y="19"/>
                </a:cubicBezTo>
                <a:cubicBezTo>
                  <a:pt x="154" y="21"/>
                  <a:pt x="156" y="22"/>
                  <a:pt x="157" y="22"/>
                </a:cubicBezTo>
                <a:cubicBezTo>
                  <a:pt x="159" y="22"/>
                  <a:pt x="160" y="21"/>
                  <a:pt x="160" y="19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60" y="15"/>
                  <a:pt x="159" y="14"/>
                  <a:pt x="157" y="14"/>
                </a:cubicBezTo>
                <a:close/>
                <a:moveTo>
                  <a:pt x="74" y="34"/>
                </a:moveTo>
                <a:cubicBezTo>
                  <a:pt x="76" y="34"/>
                  <a:pt x="77" y="33"/>
                  <a:pt x="77" y="31"/>
                </a:cubicBezTo>
                <a:cubicBezTo>
                  <a:pt x="77" y="29"/>
                  <a:pt x="77" y="29"/>
                  <a:pt x="77" y="29"/>
                </a:cubicBezTo>
                <a:cubicBezTo>
                  <a:pt x="77" y="27"/>
                  <a:pt x="76" y="26"/>
                  <a:pt x="74" y="26"/>
                </a:cubicBezTo>
                <a:cubicBezTo>
                  <a:pt x="73" y="26"/>
                  <a:pt x="72" y="27"/>
                  <a:pt x="72" y="29"/>
                </a:cubicBezTo>
                <a:cubicBezTo>
                  <a:pt x="72" y="31"/>
                  <a:pt x="72" y="31"/>
                  <a:pt x="72" y="31"/>
                </a:cubicBezTo>
                <a:cubicBezTo>
                  <a:pt x="72" y="33"/>
                  <a:pt x="73" y="34"/>
                  <a:pt x="74" y="34"/>
                </a:cubicBezTo>
                <a:close/>
                <a:moveTo>
                  <a:pt x="74" y="45"/>
                </a:moveTo>
                <a:cubicBezTo>
                  <a:pt x="76" y="45"/>
                  <a:pt x="77" y="43"/>
                  <a:pt x="77" y="42"/>
                </a:cubicBezTo>
                <a:cubicBezTo>
                  <a:pt x="77" y="39"/>
                  <a:pt x="77" y="39"/>
                  <a:pt x="77" y="39"/>
                </a:cubicBezTo>
                <a:cubicBezTo>
                  <a:pt x="77" y="38"/>
                  <a:pt x="76" y="37"/>
                  <a:pt x="74" y="37"/>
                </a:cubicBezTo>
                <a:cubicBezTo>
                  <a:pt x="73" y="37"/>
                  <a:pt x="72" y="38"/>
                  <a:pt x="72" y="39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3"/>
                  <a:pt x="73" y="45"/>
                  <a:pt x="74" y="45"/>
                </a:cubicBezTo>
                <a:close/>
                <a:moveTo>
                  <a:pt x="74" y="66"/>
                </a:moveTo>
                <a:cubicBezTo>
                  <a:pt x="76" y="66"/>
                  <a:pt x="77" y="65"/>
                  <a:pt x="77" y="63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59"/>
                  <a:pt x="76" y="58"/>
                  <a:pt x="74" y="58"/>
                </a:cubicBezTo>
                <a:cubicBezTo>
                  <a:pt x="73" y="58"/>
                  <a:pt x="72" y="59"/>
                  <a:pt x="72" y="60"/>
                </a:cubicBezTo>
                <a:cubicBezTo>
                  <a:pt x="72" y="63"/>
                  <a:pt x="72" y="63"/>
                  <a:pt x="72" y="63"/>
                </a:cubicBezTo>
                <a:cubicBezTo>
                  <a:pt x="72" y="65"/>
                  <a:pt x="73" y="66"/>
                  <a:pt x="74" y="66"/>
                </a:cubicBezTo>
                <a:close/>
                <a:moveTo>
                  <a:pt x="114" y="6"/>
                </a:moveTo>
                <a:cubicBezTo>
                  <a:pt x="116" y="6"/>
                  <a:pt x="116" y="6"/>
                  <a:pt x="116" y="6"/>
                </a:cubicBezTo>
                <a:cubicBezTo>
                  <a:pt x="118" y="6"/>
                  <a:pt x="119" y="5"/>
                  <a:pt x="119" y="3"/>
                </a:cubicBezTo>
                <a:cubicBezTo>
                  <a:pt x="119" y="2"/>
                  <a:pt x="118" y="0"/>
                  <a:pt x="116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112" y="0"/>
                  <a:pt x="111" y="2"/>
                  <a:pt x="111" y="3"/>
                </a:cubicBezTo>
                <a:cubicBezTo>
                  <a:pt x="111" y="5"/>
                  <a:pt x="112" y="6"/>
                  <a:pt x="114" y="6"/>
                </a:cubicBezTo>
                <a:close/>
                <a:moveTo>
                  <a:pt x="74" y="23"/>
                </a:moveTo>
                <a:cubicBezTo>
                  <a:pt x="76" y="23"/>
                  <a:pt x="77" y="22"/>
                  <a:pt x="77" y="21"/>
                </a:cubicBezTo>
                <a:cubicBezTo>
                  <a:pt x="77" y="18"/>
                  <a:pt x="77" y="18"/>
                  <a:pt x="77" y="18"/>
                </a:cubicBezTo>
                <a:cubicBezTo>
                  <a:pt x="77" y="17"/>
                  <a:pt x="76" y="15"/>
                  <a:pt x="74" y="15"/>
                </a:cubicBezTo>
                <a:cubicBezTo>
                  <a:pt x="73" y="15"/>
                  <a:pt x="72" y="17"/>
                  <a:pt x="72" y="18"/>
                </a:cubicBezTo>
                <a:cubicBezTo>
                  <a:pt x="72" y="21"/>
                  <a:pt x="72" y="21"/>
                  <a:pt x="72" y="21"/>
                </a:cubicBezTo>
                <a:cubicBezTo>
                  <a:pt x="72" y="22"/>
                  <a:pt x="73" y="23"/>
                  <a:pt x="74" y="23"/>
                </a:cubicBezTo>
                <a:close/>
                <a:moveTo>
                  <a:pt x="74" y="55"/>
                </a:moveTo>
                <a:cubicBezTo>
                  <a:pt x="76" y="55"/>
                  <a:pt x="77" y="54"/>
                  <a:pt x="77" y="53"/>
                </a:cubicBezTo>
                <a:cubicBezTo>
                  <a:pt x="77" y="50"/>
                  <a:pt x="77" y="50"/>
                  <a:pt x="77" y="50"/>
                </a:cubicBezTo>
                <a:cubicBezTo>
                  <a:pt x="77" y="48"/>
                  <a:pt x="76" y="47"/>
                  <a:pt x="74" y="47"/>
                </a:cubicBezTo>
                <a:cubicBezTo>
                  <a:pt x="73" y="47"/>
                  <a:pt x="72" y="48"/>
                  <a:pt x="72" y="50"/>
                </a:cubicBezTo>
                <a:cubicBezTo>
                  <a:pt x="72" y="53"/>
                  <a:pt x="72" y="53"/>
                  <a:pt x="72" y="53"/>
                </a:cubicBezTo>
                <a:cubicBezTo>
                  <a:pt x="72" y="54"/>
                  <a:pt x="73" y="55"/>
                  <a:pt x="74" y="55"/>
                </a:cubicBezTo>
                <a:close/>
                <a:moveTo>
                  <a:pt x="103" y="6"/>
                </a:moveTo>
                <a:cubicBezTo>
                  <a:pt x="106" y="6"/>
                  <a:pt x="106" y="6"/>
                  <a:pt x="106" y="6"/>
                </a:cubicBezTo>
                <a:cubicBezTo>
                  <a:pt x="107" y="6"/>
                  <a:pt x="108" y="5"/>
                  <a:pt x="108" y="3"/>
                </a:cubicBezTo>
                <a:cubicBezTo>
                  <a:pt x="108" y="2"/>
                  <a:pt x="107" y="0"/>
                  <a:pt x="106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02" y="0"/>
                  <a:pt x="100" y="2"/>
                  <a:pt x="100" y="3"/>
                </a:cubicBezTo>
                <a:cubicBezTo>
                  <a:pt x="100" y="5"/>
                  <a:pt x="102" y="6"/>
                  <a:pt x="103" y="6"/>
                </a:cubicBezTo>
                <a:close/>
                <a:moveTo>
                  <a:pt x="93" y="6"/>
                </a:moveTo>
                <a:cubicBezTo>
                  <a:pt x="95" y="6"/>
                  <a:pt x="95" y="6"/>
                  <a:pt x="95" y="6"/>
                </a:cubicBezTo>
                <a:cubicBezTo>
                  <a:pt x="97" y="6"/>
                  <a:pt x="98" y="5"/>
                  <a:pt x="98" y="3"/>
                </a:cubicBezTo>
                <a:cubicBezTo>
                  <a:pt x="98" y="2"/>
                  <a:pt x="97" y="0"/>
                  <a:pt x="95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91" y="0"/>
                  <a:pt x="90" y="2"/>
                  <a:pt x="90" y="3"/>
                </a:cubicBezTo>
                <a:cubicBezTo>
                  <a:pt x="90" y="5"/>
                  <a:pt x="91" y="6"/>
                  <a:pt x="93" y="6"/>
                </a:cubicBezTo>
                <a:close/>
                <a:moveTo>
                  <a:pt x="74" y="13"/>
                </a:moveTo>
                <a:cubicBezTo>
                  <a:pt x="74" y="13"/>
                  <a:pt x="75" y="13"/>
                  <a:pt x="75" y="13"/>
                </a:cubicBezTo>
                <a:cubicBezTo>
                  <a:pt x="76" y="13"/>
                  <a:pt x="77" y="12"/>
                  <a:pt x="77" y="11"/>
                </a:cubicBezTo>
                <a:cubicBezTo>
                  <a:pt x="77" y="10"/>
                  <a:pt x="78" y="10"/>
                  <a:pt x="78" y="9"/>
                </a:cubicBezTo>
                <a:cubicBezTo>
                  <a:pt x="79" y="8"/>
                  <a:pt x="78" y="6"/>
                  <a:pt x="77" y="5"/>
                </a:cubicBezTo>
                <a:cubicBezTo>
                  <a:pt x="76" y="5"/>
                  <a:pt x="74" y="5"/>
                  <a:pt x="73" y="6"/>
                </a:cubicBezTo>
                <a:cubicBezTo>
                  <a:pt x="73" y="7"/>
                  <a:pt x="72" y="8"/>
                  <a:pt x="72" y="10"/>
                </a:cubicBezTo>
                <a:cubicBezTo>
                  <a:pt x="72" y="11"/>
                  <a:pt x="73" y="12"/>
                  <a:pt x="74" y="13"/>
                </a:cubicBezTo>
                <a:close/>
                <a:moveTo>
                  <a:pt x="82" y="6"/>
                </a:moveTo>
                <a:cubicBezTo>
                  <a:pt x="82" y="6"/>
                  <a:pt x="82" y="6"/>
                  <a:pt x="82" y="6"/>
                </a:cubicBezTo>
                <a:cubicBezTo>
                  <a:pt x="83" y="6"/>
                  <a:pt x="83" y="6"/>
                  <a:pt x="84" y="6"/>
                </a:cubicBezTo>
                <a:cubicBezTo>
                  <a:pt x="85" y="6"/>
                  <a:pt x="85" y="6"/>
                  <a:pt x="85" y="6"/>
                </a:cubicBezTo>
                <a:cubicBezTo>
                  <a:pt x="86" y="6"/>
                  <a:pt x="87" y="5"/>
                  <a:pt x="87" y="3"/>
                </a:cubicBezTo>
                <a:cubicBezTo>
                  <a:pt x="87" y="2"/>
                  <a:pt x="86" y="0"/>
                  <a:pt x="85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3" y="0"/>
                  <a:pt x="82" y="1"/>
                  <a:pt x="82" y="1"/>
                </a:cubicBezTo>
                <a:cubicBezTo>
                  <a:pt x="80" y="1"/>
                  <a:pt x="79" y="2"/>
                  <a:pt x="79" y="4"/>
                </a:cubicBezTo>
                <a:cubicBezTo>
                  <a:pt x="80" y="5"/>
                  <a:pt x="81" y="6"/>
                  <a:pt x="82" y="6"/>
                </a:cubicBezTo>
                <a:close/>
                <a:moveTo>
                  <a:pt x="10" y="59"/>
                </a:moveTo>
                <a:cubicBezTo>
                  <a:pt x="12" y="59"/>
                  <a:pt x="13" y="58"/>
                  <a:pt x="13" y="56"/>
                </a:cubicBezTo>
                <a:cubicBezTo>
                  <a:pt x="13" y="40"/>
                  <a:pt x="26" y="27"/>
                  <a:pt x="42" y="27"/>
                </a:cubicBezTo>
                <a:cubicBezTo>
                  <a:pt x="49" y="27"/>
                  <a:pt x="49" y="27"/>
                  <a:pt x="49" y="27"/>
                </a:cubicBezTo>
                <a:cubicBezTo>
                  <a:pt x="38" y="39"/>
                  <a:pt x="38" y="39"/>
                  <a:pt x="38" y="39"/>
                </a:cubicBezTo>
                <a:cubicBezTo>
                  <a:pt x="37" y="40"/>
                  <a:pt x="37" y="41"/>
                  <a:pt x="38" y="42"/>
                </a:cubicBezTo>
                <a:cubicBezTo>
                  <a:pt x="38" y="43"/>
                  <a:pt x="39" y="43"/>
                  <a:pt x="40" y="43"/>
                </a:cubicBezTo>
                <a:cubicBezTo>
                  <a:pt x="40" y="43"/>
                  <a:pt x="41" y="43"/>
                  <a:pt x="42" y="42"/>
                </a:cubicBezTo>
                <a:cubicBezTo>
                  <a:pt x="58" y="26"/>
                  <a:pt x="58" y="26"/>
                  <a:pt x="58" y="26"/>
                </a:cubicBezTo>
                <a:cubicBezTo>
                  <a:pt x="58" y="26"/>
                  <a:pt x="58" y="26"/>
                  <a:pt x="58" y="25"/>
                </a:cubicBezTo>
                <a:cubicBezTo>
                  <a:pt x="59" y="25"/>
                  <a:pt x="59" y="24"/>
                  <a:pt x="58" y="23"/>
                </a:cubicBezTo>
                <a:cubicBezTo>
                  <a:pt x="58" y="23"/>
                  <a:pt x="58" y="23"/>
                  <a:pt x="58" y="23"/>
                </a:cubicBezTo>
                <a:cubicBezTo>
                  <a:pt x="42" y="7"/>
                  <a:pt x="42" y="7"/>
                  <a:pt x="42" y="7"/>
                </a:cubicBezTo>
                <a:cubicBezTo>
                  <a:pt x="41" y="6"/>
                  <a:pt x="39" y="6"/>
                  <a:pt x="38" y="7"/>
                </a:cubicBezTo>
                <a:cubicBezTo>
                  <a:pt x="37" y="8"/>
                  <a:pt x="37" y="9"/>
                  <a:pt x="38" y="10"/>
                </a:cubicBezTo>
                <a:cubicBezTo>
                  <a:pt x="49" y="22"/>
                  <a:pt x="49" y="22"/>
                  <a:pt x="49" y="22"/>
                </a:cubicBezTo>
                <a:cubicBezTo>
                  <a:pt x="42" y="22"/>
                  <a:pt x="42" y="22"/>
                  <a:pt x="42" y="22"/>
                </a:cubicBezTo>
                <a:cubicBezTo>
                  <a:pt x="23" y="22"/>
                  <a:pt x="8" y="37"/>
                  <a:pt x="8" y="56"/>
                </a:cubicBezTo>
                <a:cubicBezTo>
                  <a:pt x="8" y="58"/>
                  <a:pt x="9" y="59"/>
                  <a:pt x="10" y="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AF9C0644-5E5A-A5C7-E9B9-281EF0E84E33}"/>
              </a:ext>
            </a:extLst>
          </p:cNvPr>
          <p:cNvSpPr>
            <a:spLocks noEditPoints="1"/>
          </p:cNvSpPr>
          <p:nvPr/>
        </p:nvSpPr>
        <p:spPr bwMode="auto">
          <a:xfrm>
            <a:off x="2439988" y="1924050"/>
            <a:ext cx="136525" cy="254000"/>
          </a:xfrm>
          <a:custGeom>
            <a:avLst/>
            <a:gdLst>
              <a:gd name="T0" fmla="*/ 0 w 86"/>
              <a:gd name="T1" fmla="*/ 150 h 160"/>
              <a:gd name="T2" fmla="*/ 54 w 86"/>
              <a:gd name="T3" fmla="*/ 10 h 160"/>
              <a:gd name="T4" fmla="*/ 80 w 86"/>
              <a:gd name="T5" fmla="*/ 112 h 160"/>
              <a:gd name="T6" fmla="*/ 22 w 86"/>
              <a:gd name="T7" fmla="*/ 154 h 160"/>
              <a:gd name="T8" fmla="*/ 6 w 86"/>
              <a:gd name="T9" fmla="*/ 122 h 160"/>
              <a:gd name="T10" fmla="*/ 6 w 86"/>
              <a:gd name="T11" fmla="*/ 85 h 160"/>
              <a:gd name="T12" fmla="*/ 8 w 86"/>
              <a:gd name="T13" fmla="*/ 40 h 160"/>
              <a:gd name="T14" fmla="*/ 14 w 86"/>
              <a:gd name="T15" fmla="*/ 18 h 160"/>
              <a:gd name="T16" fmla="*/ 59 w 86"/>
              <a:gd name="T17" fmla="*/ 16 h 160"/>
              <a:gd name="T18" fmla="*/ 14 w 86"/>
              <a:gd name="T19" fmla="*/ 29 h 160"/>
              <a:gd name="T20" fmla="*/ 24 w 86"/>
              <a:gd name="T21" fmla="*/ 24 h 160"/>
              <a:gd name="T22" fmla="*/ 27 w 86"/>
              <a:gd name="T23" fmla="*/ 32 h 160"/>
              <a:gd name="T24" fmla="*/ 46 w 86"/>
              <a:gd name="T25" fmla="*/ 29 h 160"/>
              <a:gd name="T26" fmla="*/ 54 w 86"/>
              <a:gd name="T27" fmla="*/ 26 h 160"/>
              <a:gd name="T28" fmla="*/ 54 w 86"/>
              <a:gd name="T29" fmla="*/ 37 h 160"/>
              <a:gd name="T30" fmla="*/ 64 w 86"/>
              <a:gd name="T31" fmla="*/ 32 h 160"/>
              <a:gd name="T32" fmla="*/ 67 w 86"/>
              <a:gd name="T33" fmla="*/ 24 h 160"/>
              <a:gd name="T34" fmla="*/ 70 w 86"/>
              <a:gd name="T35" fmla="*/ 37 h 160"/>
              <a:gd name="T36" fmla="*/ 14 w 86"/>
              <a:gd name="T37" fmla="*/ 66 h 160"/>
              <a:gd name="T38" fmla="*/ 22 w 86"/>
              <a:gd name="T39" fmla="*/ 69 h 160"/>
              <a:gd name="T40" fmla="*/ 32 w 86"/>
              <a:gd name="T41" fmla="*/ 48 h 160"/>
              <a:gd name="T42" fmla="*/ 27 w 86"/>
              <a:gd name="T43" fmla="*/ 64 h 160"/>
              <a:gd name="T44" fmla="*/ 46 w 86"/>
              <a:gd name="T45" fmla="*/ 61 h 160"/>
              <a:gd name="T46" fmla="*/ 54 w 86"/>
              <a:gd name="T47" fmla="*/ 58 h 160"/>
              <a:gd name="T48" fmla="*/ 54 w 86"/>
              <a:gd name="T49" fmla="*/ 69 h 160"/>
              <a:gd name="T50" fmla="*/ 64 w 86"/>
              <a:gd name="T51" fmla="*/ 48 h 160"/>
              <a:gd name="T52" fmla="*/ 59 w 86"/>
              <a:gd name="T53" fmla="*/ 64 h 160"/>
              <a:gd name="T54" fmla="*/ 78 w 86"/>
              <a:gd name="T55" fmla="*/ 61 h 160"/>
              <a:gd name="T56" fmla="*/ 70 w 86"/>
              <a:gd name="T57" fmla="*/ 74 h 160"/>
              <a:gd name="T58" fmla="*/ 14 w 86"/>
              <a:gd name="T59" fmla="*/ 93 h 160"/>
              <a:gd name="T60" fmla="*/ 24 w 86"/>
              <a:gd name="T61" fmla="*/ 88 h 160"/>
              <a:gd name="T62" fmla="*/ 27 w 86"/>
              <a:gd name="T63" fmla="*/ 80 h 160"/>
              <a:gd name="T64" fmla="*/ 46 w 86"/>
              <a:gd name="T65" fmla="*/ 77 h 160"/>
              <a:gd name="T66" fmla="*/ 46 w 86"/>
              <a:gd name="T67" fmla="*/ 98 h 160"/>
              <a:gd name="T68" fmla="*/ 54 w 86"/>
              <a:gd name="T69" fmla="*/ 85 h 160"/>
              <a:gd name="T70" fmla="*/ 40 w 86"/>
              <a:gd name="T71" fmla="*/ 104 h 160"/>
              <a:gd name="T72" fmla="*/ 59 w 86"/>
              <a:gd name="T73" fmla="*/ 80 h 160"/>
              <a:gd name="T74" fmla="*/ 78 w 86"/>
              <a:gd name="T75" fmla="*/ 77 h 160"/>
              <a:gd name="T76" fmla="*/ 78 w 86"/>
              <a:gd name="T77" fmla="*/ 98 h 160"/>
              <a:gd name="T78" fmla="*/ 70 w 86"/>
              <a:gd name="T79" fmla="*/ 101 h 160"/>
              <a:gd name="T80" fmla="*/ 16 w 86"/>
              <a:gd name="T81" fmla="*/ 112 h 160"/>
              <a:gd name="T82" fmla="*/ 19 w 86"/>
              <a:gd name="T83" fmla="*/ 120 h 160"/>
              <a:gd name="T84" fmla="*/ 22 w 86"/>
              <a:gd name="T85" fmla="*/ 133 h 160"/>
              <a:gd name="T86" fmla="*/ 46 w 86"/>
              <a:gd name="T87" fmla="*/ 114 h 160"/>
              <a:gd name="T88" fmla="*/ 46 w 86"/>
              <a:gd name="T89" fmla="*/ 125 h 160"/>
              <a:gd name="T90" fmla="*/ 40 w 86"/>
              <a:gd name="T91" fmla="*/ 120 h 160"/>
              <a:gd name="T92" fmla="*/ 35 w 86"/>
              <a:gd name="T93" fmla="*/ 136 h 160"/>
              <a:gd name="T94" fmla="*/ 54 w 86"/>
              <a:gd name="T95" fmla="*/ 133 h 160"/>
              <a:gd name="T96" fmla="*/ 78 w 86"/>
              <a:gd name="T97" fmla="*/ 114 h 160"/>
              <a:gd name="T98" fmla="*/ 78 w 86"/>
              <a:gd name="T99" fmla="*/ 125 h 160"/>
              <a:gd name="T100" fmla="*/ 72 w 86"/>
              <a:gd name="T101" fmla="*/ 120 h 160"/>
              <a:gd name="T102" fmla="*/ 11 w 86"/>
              <a:gd name="T103" fmla="*/ 144 h 160"/>
              <a:gd name="T104" fmla="*/ 24 w 86"/>
              <a:gd name="T105" fmla="*/ 152 h 160"/>
              <a:gd name="T106" fmla="*/ 46 w 86"/>
              <a:gd name="T107" fmla="*/ 146 h 160"/>
              <a:gd name="T108" fmla="*/ 56 w 86"/>
              <a:gd name="T109" fmla="*/ 152 h 160"/>
              <a:gd name="T110" fmla="*/ 64 w 86"/>
              <a:gd name="T111" fmla="*/ 144 h 160"/>
              <a:gd name="T112" fmla="*/ 70 w 86"/>
              <a:gd name="T113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6" h="160">
                <a:moveTo>
                  <a:pt x="76" y="10"/>
                </a:moveTo>
                <a:cubicBezTo>
                  <a:pt x="59" y="10"/>
                  <a:pt x="59" y="10"/>
                  <a:pt x="59" y="10"/>
                </a:cubicBezTo>
                <a:cubicBezTo>
                  <a:pt x="59" y="0"/>
                  <a:pt x="59" y="0"/>
                  <a:pt x="5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0"/>
                  <a:pt x="27" y="10"/>
                  <a:pt x="27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4" y="10"/>
                  <a:pt x="0" y="14"/>
                  <a:pt x="0" y="19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5"/>
                  <a:pt x="4" y="160"/>
                  <a:pt x="10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2" y="160"/>
                  <a:pt x="86" y="155"/>
                  <a:pt x="86" y="150"/>
                </a:cubicBezTo>
                <a:cubicBezTo>
                  <a:pt x="86" y="19"/>
                  <a:pt x="86" y="19"/>
                  <a:pt x="86" y="19"/>
                </a:cubicBezTo>
                <a:cubicBezTo>
                  <a:pt x="86" y="14"/>
                  <a:pt x="82" y="10"/>
                  <a:pt x="76" y="10"/>
                </a:cubicBezTo>
                <a:close/>
                <a:moveTo>
                  <a:pt x="32" y="5"/>
                </a:moveTo>
                <a:cubicBezTo>
                  <a:pt x="54" y="5"/>
                  <a:pt x="54" y="5"/>
                  <a:pt x="54" y="5"/>
                </a:cubicBezTo>
                <a:cubicBezTo>
                  <a:pt x="54" y="10"/>
                  <a:pt x="54" y="10"/>
                  <a:pt x="54" y="10"/>
                </a:cubicBezTo>
                <a:cubicBezTo>
                  <a:pt x="32" y="10"/>
                  <a:pt x="32" y="10"/>
                  <a:pt x="32" y="10"/>
                </a:cubicBezTo>
                <a:lnTo>
                  <a:pt x="32" y="5"/>
                </a:lnTo>
                <a:close/>
                <a:moveTo>
                  <a:pt x="80" y="32"/>
                </a:moveTo>
                <a:cubicBezTo>
                  <a:pt x="80" y="48"/>
                  <a:pt x="80" y="48"/>
                  <a:pt x="80" y="48"/>
                </a:cubicBezTo>
                <a:cubicBezTo>
                  <a:pt x="80" y="64"/>
                  <a:pt x="80" y="64"/>
                  <a:pt x="80" y="64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96"/>
                  <a:pt x="80" y="96"/>
                  <a:pt x="80" y="96"/>
                </a:cubicBezTo>
                <a:cubicBezTo>
                  <a:pt x="80" y="112"/>
                  <a:pt x="80" y="112"/>
                  <a:pt x="80" y="112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80" y="150"/>
                  <a:pt x="80" y="150"/>
                  <a:pt x="80" y="150"/>
                </a:cubicBezTo>
                <a:cubicBezTo>
                  <a:pt x="80" y="153"/>
                  <a:pt x="79" y="154"/>
                  <a:pt x="76" y="154"/>
                </a:cubicBezTo>
                <a:cubicBezTo>
                  <a:pt x="70" y="154"/>
                  <a:pt x="70" y="154"/>
                  <a:pt x="70" y="154"/>
                </a:cubicBezTo>
                <a:cubicBezTo>
                  <a:pt x="54" y="154"/>
                  <a:pt x="54" y="154"/>
                  <a:pt x="54" y="154"/>
                </a:cubicBezTo>
                <a:cubicBezTo>
                  <a:pt x="38" y="154"/>
                  <a:pt x="38" y="154"/>
                  <a:pt x="38" y="154"/>
                </a:cubicBezTo>
                <a:cubicBezTo>
                  <a:pt x="22" y="154"/>
                  <a:pt x="22" y="154"/>
                  <a:pt x="22" y="154"/>
                </a:cubicBezTo>
                <a:cubicBezTo>
                  <a:pt x="10" y="154"/>
                  <a:pt x="10" y="154"/>
                  <a:pt x="10" y="154"/>
                </a:cubicBezTo>
                <a:cubicBezTo>
                  <a:pt x="9" y="154"/>
                  <a:pt x="8" y="154"/>
                  <a:pt x="7" y="154"/>
                </a:cubicBezTo>
                <a:cubicBezTo>
                  <a:pt x="8" y="153"/>
                  <a:pt x="8" y="152"/>
                  <a:pt x="8" y="152"/>
                </a:cubicBezTo>
                <a:cubicBezTo>
                  <a:pt x="8" y="150"/>
                  <a:pt x="7" y="149"/>
                  <a:pt x="6" y="149"/>
                </a:cubicBezTo>
                <a:cubicBezTo>
                  <a:pt x="6" y="138"/>
                  <a:pt x="6" y="138"/>
                  <a:pt x="6" y="138"/>
                </a:cubicBezTo>
                <a:cubicBezTo>
                  <a:pt x="7" y="138"/>
                  <a:pt x="8" y="137"/>
                  <a:pt x="8" y="136"/>
                </a:cubicBezTo>
                <a:cubicBezTo>
                  <a:pt x="8" y="134"/>
                  <a:pt x="7" y="133"/>
                  <a:pt x="6" y="133"/>
                </a:cubicBezTo>
                <a:cubicBezTo>
                  <a:pt x="6" y="122"/>
                  <a:pt x="6" y="122"/>
                  <a:pt x="6" y="122"/>
                </a:cubicBezTo>
                <a:cubicBezTo>
                  <a:pt x="7" y="122"/>
                  <a:pt x="8" y="121"/>
                  <a:pt x="8" y="120"/>
                </a:cubicBezTo>
                <a:cubicBezTo>
                  <a:pt x="8" y="118"/>
                  <a:pt x="7" y="117"/>
                  <a:pt x="6" y="117"/>
                </a:cubicBezTo>
                <a:cubicBezTo>
                  <a:pt x="6" y="106"/>
                  <a:pt x="6" y="106"/>
                  <a:pt x="6" y="106"/>
                </a:cubicBezTo>
                <a:cubicBezTo>
                  <a:pt x="7" y="106"/>
                  <a:pt x="8" y="105"/>
                  <a:pt x="8" y="104"/>
                </a:cubicBezTo>
                <a:cubicBezTo>
                  <a:pt x="8" y="102"/>
                  <a:pt x="7" y="101"/>
                  <a:pt x="6" y="101"/>
                </a:cubicBezTo>
                <a:cubicBezTo>
                  <a:pt x="6" y="90"/>
                  <a:pt x="6" y="90"/>
                  <a:pt x="6" y="90"/>
                </a:cubicBezTo>
                <a:cubicBezTo>
                  <a:pt x="7" y="90"/>
                  <a:pt x="8" y="89"/>
                  <a:pt x="8" y="88"/>
                </a:cubicBezTo>
                <a:cubicBezTo>
                  <a:pt x="8" y="86"/>
                  <a:pt x="7" y="85"/>
                  <a:pt x="6" y="85"/>
                </a:cubicBezTo>
                <a:cubicBezTo>
                  <a:pt x="6" y="74"/>
                  <a:pt x="6" y="74"/>
                  <a:pt x="6" y="74"/>
                </a:cubicBezTo>
                <a:cubicBezTo>
                  <a:pt x="7" y="74"/>
                  <a:pt x="8" y="73"/>
                  <a:pt x="8" y="72"/>
                </a:cubicBezTo>
                <a:cubicBezTo>
                  <a:pt x="8" y="70"/>
                  <a:pt x="7" y="69"/>
                  <a:pt x="6" y="69"/>
                </a:cubicBezTo>
                <a:cubicBezTo>
                  <a:pt x="6" y="58"/>
                  <a:pt x="6" y="58"/>
                  <a:pt x="6" y="58"/>
                </a:cubicBezTo>
                <a:cubicBezTo>
                  <a:pt x="7" y="58"/>
                  <a:pt x="8" y="57"/>
                  <a:pt x="8" y="56"/>
                </a:cubicBezTo>
                <a:cubicBezTo>
                  <a:pt x="8" y="54"/>
                  <a:pt x="7" y="53"/>
                  <a:pt x="6" y="53"/>
                </a:cubicBezTo>
                <a:cubicBezTo>
                  <a:pt x="6" y="42"/>
                  <a:pt x="6" y="42"/>
                  <a:pt x="6" y="42"/>
                </a:cubicBezTo>
                <a:cubicBezTo>
                  <a:pt x="7" y="42"/>
                  <a:pt x="8" y="41"/>
                  <a:pt x="8" y="40"/>
                </a:cubicBezTo>
                <a:cubicBezTo>
                  <a:pt x="8" y="38"/>
                  <a:pt x="7" y="37"/>
                  <a:pt x="6" y="37"/>
                </a:cubicBezTo>
                <a:cubicBezTo>
                  <a:pt x="6" y="26"/>
                  <a:pt x="6" y="26"/>
                  <a:pt x="6" y="26"/>
                </a:cubicBezTo>
                <a:cubicBezTo>
                  <a:pt x="7" y="26"/>
                  <a:pt x="8" y="25"/>
                  <a:pt x="8" y="24"/>
                </a:cubicBezTo>
                <a:cubicBezTo>
                  <a:pt x="8" y="22"/>
                  <a:pt x="7" y="21"/>
                  <a:pt x="6" y="21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7"/>
                  <a:pt x="7" y="16"/>
                  <a:pt x="10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7"/>
                  <a:pt x="12" y="18"/>
                  <a:pt x="14" y="18"/>
                </a:cubicBezTo>
                <a:cubicBezTo>
                  <a:pt x="15" y="18"/>
                  <a:pt x="16" y="17"/>
                  <a:pt x="16" y="16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17"/>
                  <a:pt x="28" y="18"/>
                  <a:pt x="30" y="18"/>
                </a:cubicBezTo>
                <a:cubicBezTo>
                  <a:pt x="31" y="18"/>
                  <a:pt x="32" y="17"/>
                  <a:pt x="32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7"/>
                  <a:pt x="44" y="18"/>
                  <a:pt x="46" y="18"/>
                </a:cubicBezTo>
                <a:cubicBezTo>
                  <a:pt x="47" y="18"/>
                  <a:pt x="48" y="17"/>
                  <a:pt x="48" y="16"/>
                </a:cubicBezTo>
                <a:cubicBezTo>
                  <a:pt x="59" y="16"/>
                  <a:pt x="59" y="16"/>
                  <a:pt x="59" y="16"/>
                </a:cubicBezTo>
                <a:cubicBezTo>
                  <a:pt x="59" y="17"/>
                  <a:pt x="60" y="18"/>
                  <a:pt x="62" y="18"/>
                </a:cubicBezTo>
                <a:cubicBezTo>
                  <a:pt x="63" y="18"/>
                  <a:pt x="64" y="17"/>
                  <a:pt x="64" y="16"/>
                </a:cubicBezTo>
                <a:cubicBezTo>
                  <a:pt x="75" y="16"/>
                  <a:pt x="75" y="16"/>
                  <a:pt x="75" y="16"/>
                </a:cubicBezTo>
                <a:cubicBezTo>
                  <a:pt x="75" y="17"/>
                  <a:pt x="76" y="18"/>
                  <a:pt x="78" y="18"/>
                </a:cubicBezTo>
                <a:cubicBezTo>
                  <a:pt x="78" y="18"/>
                  <a:pt x="79" y="18"/>
                  <a:pt x="80" y="17"/>
                </a:cubicBezTo>
                <a:cubicBezTo>
                  <a:pt x="80" y="18"/>
                  <a:pt x="80" y="19"/>
                  <a:pt x="80" y="19"/>
                </a:cubicBezTo>
                <a:lnTo>
                  <a:pt x="80" y="32"/>
                </a:lnTo>
                <a:close/>
                <a:moveTo>
                  <a:pt x="14" y="29"/>
                </a:moveTo>
                <a:cubicBezTo>
                  <a:pt x="12" y="29"/>
                  <a:pt x="11" y="30"/>
                  <a:pt x="11" y="32"/>
                </a:cubicBezTo>
                <a:cubicBezTo>
                  <a:pt x="11" y="33"/>
                  <a:pt x="12" y="34"/>
                  <a:pt x="14" y="34"/>
                </a:cubicBezTo>
                <a:cubicBezTo>
                  <a:pt x="15" y="34"/>
                  <a:pt x="16" y="33"/>
                  <a:pt x="16" y="32"/>
                </a:cubicBezTo>
                <a:cubicBezTo>
                  <a:pt x="16" y="30"/>
                  <a:pt x="15" y="29"/>
                  <a:pt x="14" y="29"/>
                </a:cubicBezTo>
                <a:close/>
                <a:moveTo>
                  <a:pt x="22" y="21"/>
                </a:moveTo>
                <a:cubicBezTo>
                  <a:pt x="20" y="21"/>
                  <a:pt x="19" y="22"/>
                  <a:pt x="19" y="24"/>
                </a:cubicBezTo>
                <a:cubicBezTo>
                  <a:pt x="19" y="25"/>
                  <a:pt x="20" y="26"/>
                  <a:pt x="22" y="26"/>
                </a:cubicBezTo>
                <a:cubicBezTo>
                  <a:pt x="23" y="26"/>
                  <a:pt x="24" y="25"/>
                  <a:pt x="24" y="24"/>
                </a:cubicBezTo>
                <a:cubicBezTo>
                  <a:pt x="24" y="22"/>
                  <a:pt x="23" y="21"/>
                  <a:pt x="22" y="21"/>
                </a:cubicBezTo>
                <a:close/>
                <a:moveTo>
                  <a:pt x="22" y="37"/>
                </a:moveTo>
                <a:cubicBezTo>
                  <a:pt x="20" y="37"/>
                  <a:pt x="19" y="38"/>
                  <a:pt x="19" y="40"/>
                </a:cubicBezTo>
                <a:cubicBezTo>
                  <a:pt x="19" y="41"/>
                  <a:pt x="20" y="42"/>
                  <a:pt x="22" y="42"/>
                </a:cubicBezTo>
                <a:cubicBezTo>
                  <a:pt x="23" y="42"/>
                  <a:pt x="24" y="41"/>
                  <a:pt x="24" y="40"/>
                </a:cubicBezTo>
                <a:cubicBezTo>
                  <a:pt x="24" y="38"/>
                  <a:pt x="23" y="37"/>
                  <a:pt x="22" y="37"/>
                </a:cubicBezTo>
                <a:close/>
                <a:moveTo>
                  <a:pt x="30" y="29"/>
                </a:moveTo>
                <a:cubicBezTo>
                  <a:pt x="28" y="29"/>
                  <a:pt x="27" y="30"/>
                  <a:pt x="27" y="32"/>
                </a:cubicBezTo>
                <a:cubicBezTo>
                  <a:pt x="27" y="33"/>
                  <a:pt x="28" y="34"/>
                  <a:pt x="30" y="34"/>
                </a:cubicBezTo>
                <a:cubicBezTo>
                  <a:pt x="31" y="34"/>
                  <a:pt x="32" y="33"/>
                  <a:pt x="32" y="32"/>
                </a:cubicBezTo>
                <a:cubicBezTo>
                  <a:pt x="32" y="30"/>
                  <a:pt x="31" y="29"/>
                  <a:pt x="30" y="29"/>
                </a:cubicBezTo>
                <a:close/>
                <a:moveTo>
                  <a:pt x="46" y="29"/>
                </a:moveTo>
                <a:cubicBezTo>
                  <a:pt x="44" y="29"/>
                  <a:pt x="43" y="30"/>
                  <a:pt x="43" y="32"/>
                </a:cubicBezTo>
                <a:cubicBezTo>
                  <a:pt x="43" y="33"/>
                  <a:pt x="44" y="34"/>
                  <a:pt x="46" y="34"/>
                </a:cubicBezTo>
                <a:cubicBezTo>
                  <a:pt x="47" y="34"/>
                  <a:pt x="48" y="33"/>
                  <a:pt x="48" y="32"/>
                </a:cubicBezTo>
                <a:cubicBezTo>
                  <a:pt x="48" y="30"/>
                  <a:pt x="47" y="29"/>
                  <a:pt x="46" y="29"/>
                </a:cubicBezTo>
                <a:close/>
                <a:moveTo>
                  <a:pt x="38" y="21"/>
                </a:moveTo>
                <a:cubicBezTo>
                  <a:pt x="36" y="21"/>
                  <a:pt x="35" y="22"/>
                  <a:pt x="35" y="24"/>
                </a:cubicBezTo>
                <a:cubicBezTo>
                  <a:pt x="35" y="25"/>
                  <a:pt x="36" y="26"/>
                  <a:pt x="38" y="26"/>
                </a:cubicBezTo>
                <a:cubicBezTo>
                  <a:pt x="39" y="26"/>
                  <a:pt x="40" y="25"/>
                  <a:pt x="40" y="24"/>
                </a:cubicBezTo>
                <a:cubicBezTo>
                  <a:pt x="40" y="22"/>
                  <a:pt x="39" y="21"/>
                  <a:pt x="38" y="21"/>
                </a:cubicBezTo>
                <a:close/>
                <a:moveTo>
                  <a:pt x="54" y="21"/>
                </a:moveTo>
                <a:cubicBezTo>
                  <a:pt x="52" y="21"/>
                  <a:pt x="51" y="22"/>
                  <a:pt x="51" y="24"/>
                </a:cubicBezTo>
                <a:cubicBezTo>
                  <a:pt x="51" y="25"/>
                  <a:pt x="52" y="26"/>
                  <a:pt x="54" y="26"/>
                </a:cubicBezTo>
                <a:cubicBezTo>
                  <a:pt x="55" y="26"/>
                  <a:pt x="56" y="25"/>
                  <a:pt x="56" y="24"/>
                </a:cubicBezTo>
                <a:cubicBezTo>
                  <a:pt x="56" y="22"/>
                  <a:pt x="55" y="21"/>
                  <a:pt x="54" y="21"/>
                </a:cubicBezTo>
                <a:close/>
                <a:moveTo>
                  <a:pt x="38" y="37"/>
                </a:moveTo>
                <a:cubicBezTo>
                  <a:pt x="36" y="37"/>
                  <a:pt x="35" y="38"/>
                  <a:pt x="35" y="40"/>
                </a:cubicBezTo>
                <a:cubicBezTo>
                  <a:pt x="35" y="41"/>
                  <a:pt x="36" y="42"/>
                  <a:pt x="38" y="42"/>
                </a:cubicBezTo>
                <a:cubicBezTo>
                  <a:pt x="39" y="42"/>
                  <a:pt x="40" y="41"/>
                  <a:pt x="40" y="40"/>
                </a:cubicBezTo>
                <a:cubicBezTo>
                  <a:pt x="40" y="38"/>
                  <a:pt x="39" y="37"/>
                  <a:pt x="38" y="37"/>
                </a:cubicBezTo>
                <a:close/>
                <a:moveTo>
                  <a:pt x="54" y="37"/>
                </a:moveTo>
                <a:cubicBezTo>
                  <a:pt x="52" y="37"/>
                  <a:pt x="51" y="38"/>
                  <a:pt x="51" y="40"/>
                </a:cubicBezTo>
                <a:cubicBezTo>
                  <a:pt x="51" y="41"/>
                  <a:pt x="52" y="42"/>
                  <a:pt x="54" y="42"/>
                </a:cubicBezTo>
                <a:cubicBezTo>
                  <a:pt x="55" y="42"/>
                  <a:pt x="56" y="41"/>
                  <a:pt x="56" y="40"/>
                </a:cubicBezTo>
                <a:cubicBezTo>
                  <a:pt x="56" y="38"/>
                  <a:pt x="55" y="37"/>
                  <a:pt x="54" y="37"/>
                </a:cubicBezTo>
                <a:close/>
                <a:moveTo>
                  <a:pt x="62" y="29"/>
                </a:moveTo>
                <a:cubicBezTo>
                  <a:pt x="60" y="29"/>
                  <a:pt x="59" y="30"/>
                  <a:pt x="59" y="32"/>
                </a:cubicBezTo>
                <a:cubicBezTo>
                  <a:pt x="59" y="33"/>
                  <a:pt x="60" y="34"/>
                  <a:pt x="62" y="34"/>
                </a:cubicBezTo>
                <a:cubicBezTo>
                  <a:pt x="63" y="34"/>
                  <a:pt x="64" y="33"/>
                  <a:pt x="64" y="32"/>
                </a:cubicBezTo>
                <a:cubicBezTo>
                  <a:pt x="64" y="30"/>
                  <a:pt x="63" y="29"/>
                  <a:pt x="62" y="29"/>
                </a:cubicBezTo>
                <a:close/>
                <a:moveTo>
                  <a:pt x="78" y="29"/>
                </a:moveTo>
                <a:cubicBezTo>
                  <a:pt x="76" y="29"/>
                  <a:pt x="75" y="30"/>
                  <a:pt x="75" y="32"/>
                </a:cubicBezTo>
                <a:cubicBezTo>
                  <a:pt x="75" y="33"/>
                  <a:pt x="76" y="34"/>
                  <a:pt x="78" y="34"/>
                </a:cubicBezTo>
                <a:cubicBezTo>
                  <a:pt x="79" y="34"/>
                  <a:pt x="80" y="33"/>
                  <a:pt x="80" y="32"/>
                </a:cubicBezTo>
                <a:cubicBezTo>
                  <a:pt x="80" y="30"/>
                  <a:pt x="79" y="29"/>
                  <a:pt x="78" y="29"/>
                </a:cubicBezTo>
                <a:close/>
                <a:moveTo>
                  <a:pt x="70" y="21"/>
                </a:moveTo>
                <a:cubicBezTo>
                  <a:pt x="68" y="21"/>
                  <a:pt x="67" y="22"/>
                  <a:pt x="67" y="24"/>
                </a:cubicBezTo>
                <a:cubicBezTo>
                  <a:pt x="67" y="25"/>
                  <a:pt x="68" y="26"/>
                  <a:pt x="70" y="26"/>
                </a:cubicBezTo>
                <a:cubicBezTo>
                  <a:pt x="71" y="26"/>
                  <a:pt x="72" y="25"/>
                  <a:pt x="72" y="24"/>
                </a:cubicBezTo>
                <a:cubicBezTo>
                  <a:pt x="72" y="22"/>
                  <a:pt x="71" y="21"/>
                  <a:pt x="70" y="21"/>
                </a:cubicBezTo>
                <a:close/>
                <a:moveTo>
                  <a:pt x="70" y="37"/>
                </a:moveTo>
                <a:cubicBezTo>
                  <a:pt x="68" y="37"/>
                  <a:pt x="67" y="38"/>
                  <a:pt x="67" y="40"/>
                </a:cubicBezTo>
                <a:cubicBezTo>
                  <a:pt x="67" y="41"/>
                  <a:pt x="68" y="42"/>
                  <a:pt x="70" y="42"/>
                </a:cubicBezTo>
                <a:cubicBezTo>
                  <a:pt x="71" y="42"/>
                  <a:pt x="72" y="41"/>
                  <a:pt x="72" y="40"/>
                </a:cubicBezTo>
                <a:cubicBezTo>
                  <a:pt x="72" y="38"/>
                  <a:pt x="71" y="37"/>
                  <a:pt x="70" y="37"/>
                </a:cubicBezTo>
                <a:close/>
                <a:moveTo>
                  <a:pt x="14" y="45"/>
                </a:moveTo>
                <a:cubicBezTo>
                  <a:pt x="12" y="45"/>
                  <a:pt x="11" y="46"/>
                  <a:pt x="11" y="48"/>
                </a:cubicBezTo>
                <a:cubicBezTo>
                  <a:pt x="11" y="49"/>
                  <a:pt x="12" y="50"/>
                  <a:pt x="14" y="50"/>
                </a:cubicBezTo>
                <a:cubicBezTo>
                  <a:pt x="15" y="50"/>
                  <a:pt x="16" y="49"/>
                  <a:pt x="16" y="48"/>
                </a:cubicBezTo>
                <a:cubicBezTo>
                  <a:pt x="16" y="46"/>
                  <a:pt x="15" y="45"/>
                  <a:pt x="14" y="45"/>
                </a:cubicBezTo>
                <a:close/>
                <a:moveTo>
                  <a:pt x="14" y="61"/>
                </a:moveTo>
                <a:cubicBezTo>
                  <a:pt x="12" y="61"/>
                  <a:pt x="11" y="62"/>
                  <a:pt x="11" y="64"/>
                </a:cubicBezTo>
                <a:cubicBezTo>
                  <a:pt x="11" y="65"/>
                  <a:pt x="12" y="66"/>
                  <a:pt x="14" y="66"/>
                </a:cubicBezTo>
                <a:cubicBezTo>
                  <a:pt x="15" y="66"/>
                  <a:pt x="16" y="65"/>
                  <a:pt x="16" y="64"/>
                </a:cubicBezTo>
                <a:cubicBezTo>
                  <a:pt x="16" y="62"/>
                  <a:pt x="15" y="61"/>
                  <a:pt x="14" y="61"/>
                </a:cubicBezTo>
                <a:close/>
                <a:moveTo>
                  <a:pt x="22" y="53"/>
                </a:moveTo>
                <a:cubicBezTo>
                  <a:pt x="20" y="53"/>
                  <a:pt x="19" y="54"/>
                  <a:pt x="19" y="56"/>
                </a:cubicBezTo>
                <a:cubicBezTo>
                  <a:pt x="19" y="57"/>
                  <a:pt x="20" y="58"/>
                  <a:pt x="22" y="58"/>
                </a:cubicBezTo>
                <a:cubicBezTo>
                  <a:pt x="23" y="58"/>
                  <a:pt x="24" y="57"/>
                  <a:pt x="24" y="56"/>
                </a:cubicBezTo>
                <a:cubicBezTo>
                  <a:pt x="24" y="54"/>
                  <a:pt x="23" y="53"/>
                  <a:pt x="22" y="53"/>
                </a:cubicBezTo>
                <a:close/>
                <a:moveTo>
                  <a:pt x="22" y="69"/>
                </a:moveTo>
                <a:cubicBezTo>
                  <a:pt x="20" y="69"/>
                  <a:pt x="19" y="70"/>
                  <a:pt x="19" y="72"/>
                </a:cubicBezTo>
                <a:cubicBezTo>
                  <a:pt x="19" y="73"/>
                  <a:pt x="20" y="74"/>
                  <a:pt x="22" y="74"/>
                </a:cubicBezTo>
                <a:cubicBezTo>
                  <a:pt x="23" y="74"/>
                  <a:pt x="24" y="73"/>
                  <a:pt x="24" y="72"/>
                </a:cubicBezTo>
                <a:cubicBezTo>
                  <a:pt x="24" y="70"/>
                  <a:pt x="23" y="69"/>
                  <a:pt x="22" y="69"/>
                </a:cubicBezTo>
                <a:close/>
                <a:moveTo>
                  <a:pt x="30" y="45"/>
                </a:moveTo>
                <a:cubicBezTo>
                  <a:pt x="28" y="45"/>
                  <a:pt x="27" y="46"/>
                  <a:pt x="27" y="48"/>
                </a:cubicBezTo>
                <a:cubicBezTo>
                  <a:pt x="27" y="49"/>
                  <a:pt x="28" y="50"/>
                  <a:pt x="30" y="50"/>
                </a:cubicBezTo>
                <a:cubicBezTo>
                  <a:pt x="31" y="50"/>
                  <a:pt x="32" y="49"/>
                  <a:pt x="32" y="48"/>
                </a:cubicBezTo>
                <a:cubicBezTo>
                  <a:pt x="32" y="46"/>
                  <a:pt x="31" y="45"/>
                  <a:pt x="30" y="45"/>
                </a:cubicBezTo>
                <a:close/>
                <a:moveTo>
                  <a:pt x="46" y="45"/>
                </a:moveTo>
                <a:cubicBezTo>
                  <a:pt x="44" y="45"/>
                  <a:pt x="43" y="46"/>
                  <a:pt x="43" y="48"/>
                </a:cubicBezTo>
                <a:cubicBezTo>
                  <a:pt x="43" y="49"/>
                  <a:pt x="44" y="50"/>
                  <a:pt x="46" y="50"/>
                </a:cubicBezTo>
                <a:cubicBezTo>
                  <a:pt x="47" y="50"/>
                  <a:pt x="48" y="49"/>
                  <a:pt x="48" y="48"/>
                </a:cubicBezTo>
                <a:cubicBezTo>
                  <a:pt x="48" y="46"/>
                  <a:pt x="47" y="45"/>
                  <a:pt x="46" y="45"/>
                </a:cubicBezTo>
                <a:close/>
                <a:moveTo>
                  <a:pt x="30" y="61"/>
                </a:moveTo>
                <a:cubicBezTo>
                  <a:pt x="28" y="61"/>
                  <a:pt x="27" y="62"/>
                  <a:pt x="27" y="64"/>
                </a:cubicBezTo>
                <a:cubicBezTo>
                  <a:pt x="27" y="65"/>
                  <a:pt x="28" y="66"/>
                  <a:pt x="30" y="66"/>
                </a:cubicBezTo>
                <a:cubicBezTo>
                  <a:pt x="31" y="66"/>
                  <a:pt x="32" y="65"/>
                  <a:pt x="32" y="64"/>
                </a:cubicBezTo>
                <a:cubicBezTo>
                  <a:pt x="32" y="62"/>
                  <a:pt x="31" y="61"/>
                  <a:pt x="30" y="61"/>
                </a:cubicBezTo>
                <a:close/>
                <a:moveTo>
                  <a:pt x="46" y="61"/>
                </a:moveTo>
                <a:cubicBezTo>
                  <a:pt x="44" y="61"/>
                  <a:pt x="43" y="62"/>
                  <a:pt x="43" y="64"/>
                </a:cubicBezTo>
                <a:cubicBezTo>
                  <a:pt x="43" y="65"/>
                  <a:pt x="44" y="66"/>
                  <a:pt x="46" y="66"/>
                </a:cubicBezTo>
                <a:cubicBezTo>
                  <a:pt x="47" y="66"/>
                  <a:pt x="48" y="65"/>
                  <a:pt x="48" y="64"/>
                </a:cubicBezTo>
                <a:cubicBezTo>
                  <a:pt x="48" y="62"/>
                  <a:pt x="47" y="61"/>
                  <a:pt x="46" y="61"/>
                </a:cubicBezTo>
                <a:close/>
                <a:moveTo>
                  <a:pt x="38" y="53"/>
                </a:moveTo>
                <a:cubicBezTo>
                  <a:pt x="36" y="53"/>
                  <a:pt x="35" y="54"/>
                  <a:pt x="35" y="56"/>
                </a:cubicBezTo>
                <a:cubicBezTo>
                  <a:pt x="35" y="57"/>
                  <a:pt x="36" y="58"/>
                  <a:pt x="38" y="58"/>
                </a:cubicBezTo>
                <a:cubicBezTo>
                  <a:pt x="39" y="58"/>
                  <a:pt x="40" y="57"/>
                  <a:pt x="40" y="56"/>
                </a:cubicBezTo>
                <a:cubicBezTo>
                  <a:pt x="40" y="54"/>
                  <a:pt x="39" y="53"/>
                  <a:pt x="38" y="53"/>
                </a:cubicBezTo>
                <a:close/>
                <a:moveTo>
                  <a:pt x="54" y="53"/>
                </a:moveTo>
                <a:cubicBezTo>
                  <a:pt x="52" y="53"/>
                  <a:pt x="51" y="54"/>
                  <a:pt x="51" y="56"/>
                </a:cubicBezTo>
                <a:cubicBezTo>
                  <a:pt x="51" y="57"/>
                  <a:pt x="52" y="58"/>
                  <a:pt x="54" y="58"/>
                </a:cubicBezTo>
                <a:cubicBezTo>
                  <a:pt x="55" y="58"/>
                  <a:pt x="56" y="57"/>
                  <a:pt x="56" y="56"/>
                </a:cubicBezTo>
                <a:cubicBezTo>
                  <a:pt x="56" y="54"/>
                  <a:pt x="55" y="53"/>
                  <a:pt x="54" y="53"/>
                </a:cubicBezTo>
                <a:close/>
                <a:moveTo>
                  <a:pt x="38" y="69"/>
                </a:moveTo>
                <a:cubicBezTo>
                  <a:pt x="36" y="69"/>
                  <a:pt x="35" y="70"/>
                  <a:pt x="35" y="72"/>
                </a:cubicBezTo>
                <a:cubicBezTo>
                  <a:pt x="35" y="73"/>
                  <a:pt x="36" y="74"/>
                  <a:pt x="38" y="74"/>
                </a:cubicBezTo>
                <a:cubicBezTo>
                  <a:pt x="39" y="74"/>
                  <a:pt x="40" y="73"/>
                  <a:pt x="40" y="72"/>
                </a:cubicBezTo>
                <a:cubicBezTo>
                  <a:pt x="40" y="70"/>
                  <a:pt x="39" y="69"/>
                  <a:pt x="38" y="69"/>
                </a:cubicBezTo>
                <a:close/>
                <a:moveTo>
                  <a:pt x="54" y="69"/>
                </a:moveTo>
                <a:cubicBezTo>
                  <a:pt x="52" y="69"/>
                  <a:pt x="51" y="70"/>
                  <a:pt x="51" y="72"/>
                </a:cubicBezTo>
                <a:cubicBezTo>
                  <a:pt x="51" y="73"/>
                  <a:pt x="52" y="74"/>
                  <a:pt x="54" y="74"/>
                </a:cubicBezTo>
                <a:cubicBezTo>
                  <a:pt x="55" y="74"/>
                  <a:pt x="56" y="73"/>
                  <a:pt x="56" y="72"/>
                </a:cubicBezTo>
                <a:cubicBezTo>
                  <a:pt x="56" y="70"/>
                  <a:pt x="55" y="69"/>
                  <a:pt x="54" y="69"/>
                </a:cubicBezTo>
                <a:close/>
                <a:moveTo>
                  <a:pt x="62" y="45"/>
                </a:moveTo>
                <a:cubicBezTo>
                  <a:pt x="60" y="45"/>
                  <a:pt x="59" y="46"/>
                  <a:pt x="59" y="48"/>
                </a:cubicBezTo>
                <a:cubicBezTo>
                  <a:pt x="59" y="49"/>
                  <a:pt x="60" y="50"/>
                  <a:pt x="62" y="50"/>
                </a:cubicBezTo>
                <a:cubicBezTo>
                  <a:pt x="63" y="50"/>
                  <a:pt x="64" y="49"/>
                  <a:pt x="64" y="48"/>
                </a:cubicBezTo>
                <a:cubicBezTo>
                  <a:pt x="64" y="46"/>
                  <a:pt x="63" y="45"/>
                  <a:pt x="62" y="45"/>
                </a:cubicBezTo>
                <a:close/>
                <a:moveTo>
                  <a:pt x="78" y="45"/>
                </a:moveTo>
                <a:cubicBezTo>
                  <a:pt x="76" y="45"/>
                  <a:pt x="75" y="46"/>
                  <a:pt x="75" y="48"/>
                </a:cubicBezTo>
                <a:cubicBezTo>
                  <a:pt x="75" y="49"/>
                  <a:pt x="76" y="50"/>
                  <a:pt x="78" y="50"/>
                </a:cubicBezTo>
                <a:cubicBezTo>
                  <a:pt x="79" y="50"/>
                  <a:pt x="80" y="49"/>
                  <a:pt x="80" y="48"/>
                </a:cubicBezTo>
                <a:cubicBezTo>
                  <a:pt x="80" y="46"/>
                  <a:pt x="79" y="45"/>
                  <a:pt x="78" y="45"/>
                </a:cubicBezTo>
                <a:close/>
                <a:moveTo>
                  <a:pt x="62" y="61"/>
                </a:moveTo>
                <a:cubicBezTo>
                  <a:pt x="60" y="61"/>
                  <a:pt x="59" y="62"/>
                  <a:pt x="59" y="64"/>
                </a:cubicBezTo>
                <a:cubicBezTo>
                  <a:pt x="59" y="65"/>
                  <a:pt x="60" y="66"/>
                  <a:pt x="62" y="66"/>
                </a:cubicBezTo>
                <a:cubicBezTo>
                  <a:pt x="63" y="66"/>
                  <a:pt x="64" y="65"/>
                  <a:pt x="64" y="64"/>
                </a:cubicBezTo>
                <a:cubicBezTo>
                  <a:pt x="64" y="62"/>
                  <a:pt x="63" y="61"/>
                  <a:pt x="62" y="61"/>
                </a:cubicBezTo>
                <a:close/>
                <a:moveTo>
                  <a:pt x="78" y="61"/>
                </a:moveTo>
                <a:cubicBezTo>
                  <a:pt x="76" y="61"/>
                  <a:pt x="75" y="62"/>
                  <a:pt x="75" y="64"/>
                </a:cubicBezTo>
                <a:cubicBezTo>
                  <a:pt x="75" y="65"/>
                  <a:pt x="76" y="66"/>
                  <a:pt x="78" y="66"/>
                </a:cubicBezTo>
                <a:cubicBezTo>
                  <a:pt x="79" y="66"/>
                  <a:pt x="80" y="65"/>
                  <a:pt x="80" y="64"/>
                </a:cubicBezTo>
                <a:cubicBezTo>
                  <a:pt x="80" y="62"/>
                  <a:pt x="79" y="61"/>
                  <a:pt x="78" y="61"/>
                </a:cubicBezTo>
                <a:close/>
                <a:moveTo>
                  <a:pt x="70" y="53"/>
                </a:moveTo>
                <a:cubicBezTo>
                  <a:pt x="68" y="53"/>
                  <a:pt x="67" y="54"/>
                  <a:pt x="67" y="56"/>
                </a:cubicBezTo>
                <a:cubicBezTo>
                  <a:pt x="67" y="57"/>
                  <a:pt x="68" y="58"/>
                  <a:pt x="70" y="58"/>
                </a:cubicBezTo>
                <a:cubicBezTo>
                  <a:pt x="71" y="58"/>
                  <a:pt x="72" y="57"/>
                  <a:pt x="72" y="56"/>
                </a:cubicBezTo>
                <a:cubicBezTo>
                  <a:pt x="72" y="54"/>
                  <a:pt x="71" y="53"/>
                  <a:pt x="70" y="53"/>
                </a:cubicBezTo>
                <a:close/>
                <a:moveTo>
                  <a:pt x="70" y="69"/>
                </a:moveTo>
                <a:cubicBezTo>
                  <a:pt x="68" y="69"/>
                  <a:pt x="67" y="70"/>
                  <a:pt x="67" y="72"/>
                </a:cubicBezTo>
                <a:cubicBezTo>
                  <a:pt x="67" y="73"/>
                  <a:pt x="68" y="74"/>
                  <a:pt x="70" y="74"/>
                </a:cubicBezTo>
                <a:cubicBezTo>
                  <a:pt x="71" y="74"/>
                  <a:pt x="72" y="73"/>
                  <a:pt x="72" y="72"/>
                </a:cubicBezTo>
                <a:cubicBezTo>
                  <a:pt x="72" y="70"/>
                  <a:pt x="71" y="69"/>
                  <a:pt x="70" y="69"/>
                </a:cubicBezTo>
                <a:close/>
                <a:moveTo>
                  <a:pt x="14" y="77"/>
                </a:moveTo>
                <a:cubicBezTo>
                  <a:pt x="12" y="77"/>
                  <a:pt x="11" y="78"/>
                  <a:pt x="11" y="80"/>
                </a:cubicBezTo>
                <a:cubicBezTo>
                  <a:pt x="11" y="81"/>
                  <a:pt x="12" y="82"/>
                  <a:pt x="14" y="82"/>
                </a:cubicBezTo>
                <a:cubicBezTo>
                  <a:pt x="15" y="82"/>
                  <a:pt x="16" y="81"/>
                  <a:pt x="16" y="80"/>
                </a:cubicBezTo>
                <a:cubicBezTo>
                  <a:pt x="16" y="78"/>
                  <a:pt x="15" y="77"/>
                  <a:pt x="14" y="77"/>
                </a:cubicBezTo>
                <a:close/>
                <a:moveTo>
                  <a:pt x="14" y="93"/>
                </a:moveTo>
                <a:cubicBezTo>
                  <a:pt x="12" y="93"/>
                  <a:pt x="11" y="94"/>
                  <a:pt x="11" y="96"/>
                </a:cubicBezTo>
                <a:cubicBezTo>
                  <a:pt x="11" y="97"/>
                  <a:pt x="12" y="98"/>
                  <a:pt x="14" y="98"/>
                </a:cubicBezTo>
                <a:cubicBezTo>
                  <a:pt x="15" y="98"/>
                  <a:pt x="16" y="97"/>
                  <a:pt x="16" y="96"/>
                </a:cubicBezTo>
                <a:cubicBezTo>
                  <a:pt x="16" y="94"/>
                  <a:pt x="15" y="93"/>
                  <a:pt x="14" y="93"/>
                </a:cubicBezTo>
                <a:close/>
                <a:moveTo>
                  <a:pt x="22" y="85"/>
                </a:moveTo>
                <a:cubicBezTo>
                  <a:pt x="20" y="85"/>
                  <a:pt x="19" y="86"/>
                  <a:pt x="19" y="88"/>
                </a:cubicBezTo>
                <a:cubicBezTo>
                  <a:pt x="19" y="89"/>
                  <a:pt x="20" y="90"/>
                  <a:pt x="22" y="90"/>
                </a:cubicBezTo>
                <a:cubicBezTo>
                  <a:pt x="23" y="90"/>
                  <a:pt x="24" y="89"/>
                  <a:pt x="24" y="88"/>
                </a:cubicBezTo>
                <a:cubicBezTo>
                  <a:pt x="24" y="86"/>
                  <a:pt x="23" y="85"/>
                  <a:pt x="22" y="85"/>
                </a:cubicBezTo>
                <a:close/>
                <a:moveTo>
                  <a:pt x="22" y="101"/>
                </a:moveTo>
                <a:cubicBezTo>
                  <a:pt x="20" y="101"/>
                  <a:pt x="19" y="102"/>
                  <a:pt x="19" y="104"/>
                </a:cubicBezTo>
                <a:cubicBezTo>
                  <a:pt x="19" y="105"/>
                  <a:pt x="20" y="106"/>
                  <a:pt x="22" y="106"/>
                </a:cubicBezTo>
                <a:cubicBezTo>
                  <a:pt x="23" y="106"/>
                  <a:pt x="24" y="105"/>
                  <a:pt x="24" y="104"/>
                </a:cubicBezTo>
                <a:cubicBezTo>
                  <a:pt x="24" y="102"/>
                  <a:pt x="23" y="101"/>
                  <a:pt x="22" y="101"/>
                </a:cubicBezTo>
                <a:close/>
                <a:moveTo>
                  <a:pt x="30" y="77"/>
                </a:moveTo>
                <a:cubicBezTo>
                  <a:pt x="28" y="77"/>
                  <a:pt x="27" y="78"/>
                  <a:pt x="27" y="80"/>
                </a:cubicBezTo>
                <a:cubicBezTo>
                  <a:pt x="27" y="81"/>
                  <a:pt x="28" y="82"/>
                  <a:pt x="30" y="82"/>
                </a:cubicBezTo>
                <a:cubicBezTo>
                  <a:pt x="31" y="82"/>
                  <a:pt x="32" y="81"/>
                  <a:pt x="32" y="80"/>
                </a:cubicBezTo>
                <a:cubicBezTo>
                  <a:pt x="32" y="78"/>
                  <a:pt x="31" y="77"/>
                  <a:pt x="30" y="77"/>
                </a:cubicBezTo>
                <a:close/>
                <a:moveTo>
                  <a:pt x="46" y="77"/>
                </a:moveTo>
                <a:cubicBezTo>
                  <a:pt x="44" y="77"/>
                  <a:pt x="43" y="78"/>
                  <a:pt x="43" y="80"/>
                </a:cubicBezTo>
                <a:cubicBezTo>
                  <a:pt x="43" y="81"/>
                  <a:pt x="44" y="82"/>
                  <a:pt x="46" y="82"/>
                </a:cubicBezTo>
                <a:cubicBezTo>
                  <a:pt x="47" y="82"/>
                  <a:pt x="48" y="81"/>
                  <a:pt x="48" y="80"/>
                </a:cubicBezTo>
                <a:cubicBezTo>
                  <a:pt x="48" y="78"/>
                  <a:pt x="47" y="77"/>
                  <a:pt x="46" y="77"/>
                </a:cubicBezTo>
                <a:close/>
                <a:moveTo>
                  <a:pt x="30" y="93"/>
                </a:moveTo>
                <a:cubicBezTo>
                  <a:pt x="28" y="93"/>
                  <a:pt x="27" y="94"/>
                  <a:pt x="27" y="96"/>
                </a:cubicBezTo>
                <a:cubicBezTo>
                  <a:pt x="27" y="97"/>
                  <a:pt x="28" y="98"/>
                  <a:pt x="30" y="98"/>
                </a:cubicBezTo>
                <a:cubicBezTo>
                  <a:pt x="31" y="98"/>
                  <a:pt x="32" y="97"/>
                  <a:pt x="32" y="96"/>
                </a:cubicBezTo>
                <a:cubicBezTo>
                  <a:pt x="32" y="94"/>
                  <a:pt x="31" y="93"/>
                  <a:pt x="30" y="93"/>
                </a:cubicBezTo>
                <a:close/>
                <a:moveTo>
                  <a:pt x="46" y="93"/>
                </a:moveTo>
                <a:cubicBezTo>
                  <a:pt x="44" y="93"/>
                  <a:pt x="43" y="94"/>
                  <a:pt x="43" y="96"/>
                </a:cubicBezTo>
                <a:cubicBezTo>
                  <a:pt x="43" y="97"/>
                  <a:pt x="44" y="98"/>
                  <a:pt x="46" y="98"/>
                </a:cubicBezTo>
                <a:cubicBezTo>
                  <a:pt x="47" y="98"/>
                  <a:pt x="48" y="97"/>
                  <a:pt x="48" y="96"/>
                </a:cubicBezTo>
                <a:cubicBezTo>
                  <a:pt x="48" y="94"/>
                  <a:pt x="47" y="93"/>
                  <a:pt x="46" y="93"/>
                </a:cubicBezTo>
                <a:close/>
                <a:moveTo>
                  <a:pt x="38" y="85"/>
                </a:moveTo>
                <a:cubicBezTo>
                  <a:pt x="36" y="85"/>
                  <a:pt x="35" y="86"/>
                  <a:pt x="35" y="88"/>
                </a:cubicBezTo>
                <a:cubicBezTo>
                  <a:pt x="35" y="89"/>
                  <a:pt x="36" y="90"/>
                  <a:pt x="38" y="90"/>
                </a:cubicBezTo>
                <a:cubicBezTo>
                  <a:pt x="39" y="90"/>
                  <a:pt x="40" y="89"/>
                  <a:pt x="40" y="88"/>
                </a:cubicBezTo>
                <a:cubicBezTo>
                  <a:pt x="40" y="86"/>
                  <a:pt x="39" y="85"/>
                  <a:pt x="38" y="85"/>
                </a:cubicBezTo>
                <a:close/>
                <a:moveTo>
                  <a:pt x="54" y="85"/>
                </a:moveTo>
                <a:cubicBezTo>
                  <a:pt x="52" y="85"/>
                  <a:pt x="51" y="86"/>
                  <a:pt x="51" y="88"/>
                </a:cubicBezTo>
                <a:cubicBezTo>
                  <a:pt x="51" y="89"/>
                  <a:pt x="52" y="90"/>
                  <a:pt x="54" y="90"/>
                </a:cubicBezTo>
                <a:cubicBezTo>
                  <a:pt x="55" y="90"/>
                  <a:pt x="56" y="89"/>
                  <a:pt x="56" y="88"/>
                </a:cubicBezTo>
                <a:cubicBezTo>
                  <a:pt x="56" y="86"/>
                  <a:pt x="55" y="85"/>
                  <a:pt x="54" y="85"/>
                </a:cubicBezTo>
                <a:close/>
                <a:moveTo>
                  <a:pt x="38" y="101"/>
                </a:moveTo>
                <a:cubicBezTo>
                  <a:pt x="36" y="101"/>
                  <a:pt x="35" y="102"/>
                  <a:pt x="35" y="104"/>
                </a:cubicBezTo>
                <a:cubicBezTo>
                  <a:pt x="35" y="105"/>
                  <a:pt x="36" y="106"/>
                  <a:pt x="38" y="106"/>
                </a:cubicBezTo>
                <a:cubicBezTo>
                  <a:pt x="39" y="106"/>
                  <a:pt x="40" y="105"/>
                  <a:pt x="40" y="104"/>
                </a:cubicBezTo>
                <a:cubicBezTo>
                  <a:pt x="40" y="102"/>
                  <a:pt x="39" y="101"/>
                  <a:pt x="38" y="101"/>
                </a:cubicBezTo>
                <a:close/>
                <a:moveTo>
                  <a:pt x="54" y="101"/>
                </a:moveTo>
                <a:cubicBezTo>
                  <a:pt x="52" y="101"/>
                  <a:pt x="51" y="102"/>
                  <a:pt x="51" y="104"/>
                </a:cubicBezTo>
                <a:cubicBezTo>
                  <a:pt x="51" y="105"/>
                  <a:pt x="52" y="106"/>
                  <a:pt x="54" y="106"/>
                </a:cubicBezTo>
                <a:cubicBezTo>
                  <a:pt x="55" y="106"/>
                  <a:pt x="56" y="105"/>
                  <a:pt x="56" y="104"/>
                </a:cubicBezTo>
                <a:cubicBezTo>
                  <a:pt x="56" y="102"/>
                  <a:pt x="55" y="101"/>
                  <a:pt x="54" y="101"/>
                </a:cubicBezTo>
                <a:close/>
                <a:moveTo>
                  <a:pt x="62" y="77"/>
                </a:moveTo>
                <a:cubicBezTo>
                  <a:pt x="60" y="77"/>
                  <a:pt x="59" y="78"/>
                  <a:pt x="59" y="80"/>
                </a:cubicBezTo>
                <a:cubicBezTo>
                  <a:pt x="59" y="81"/>
                  <a:pt x="60" y="82"/>
                  <a:pt x="62" y="82"/>
                </a:cubicBezTo>
                <a:cubicBezTo>
                  <a:pt x="63" y="82"/>
                  <a:pt x="64" y="81"/>
                  <a:pt x="64" y="80"/>
                </a:cubicBezTo>
                <a:cubicBezTo>
                  <a:pt x="64" y="78"/>
                  <a:pt x="63" y="77"/>
                  <a:pt x="62" y="77"/>
                </a:cubicBezTo>
                <a:close/>
                <a:moveTo>
                  <a:pt x="78" y="77"/>
                </a:moveTo>
                <a:cubicBezTo>
                  <a:pt x="76" y="77"/>
                  <a:pt x="75" y="78"/>
                  <a:pt x="75" y="80"/>
                </a:cubicBezTo>
                <a:cubicBezTo>
                  <a:pt x="75" y="81"/>
                  <a:pt x="76" y="82"/>
                  <a:pt x="78" y="82"/>
                </a:cubicBezTo>
                <a:cubicBezTo>
                  <a:pt x="79" y="82"/>
                  <a:pt x="80" y="81"/>
                  <a:pt x="80" y="80"/>
                </a:cubicBezTo>
                <a:cubicBezTo>
                  <a:pt x="80" y="78"/>
                  <a:pt x="79" y="77"/>
                  <a:pt x="78" y="77"/>
                </a:cubicBezTo>
                <a:close/>
                <a:moveTo>
                  <a:pt x="62" y="93"/>
                </a:moveTo>
                <a:cubicBezTo>
                  <a:pt x="60" y="93"/>
                  <a:pt x="59" y="94"/>
                  <a:pt x="59" y="96"/>
                </a:cubicBezTo>
                <a:cubicBezTo>
                  <a:pt x="59" y="97"/>
                  <a:pt x="60" y="98"/>
                  <a:pt x="62" y="98"/>
                </a:cubicBezTo>
                <a:cubicBezTo>
                  <a:pt x="63" y="98"/>
                  <a:pt x="64" y="97"/>
                  <a:pt x="64" y="96"/>
                </a:cubicBezTo>
                <a:cubicBezTo>
                  <a:pt x="64" y="94"/>
                  <a:pt x="63" y="93"/>
                  <a:pt x="62" y="93"/>
                </a:cubicBezTo>
                <a:close/>
                <a:moveTo>
                  <a:pt x="78" y="93"/>
                </a:moveTo>
                <a:cubicBezTo>
                  <a:pt x="76" y="93"/>
                  <a:pt x="75" y="94"/>
                  <a:pt x="75" y="96"/>
                </a:cubicBezTo>
                <a:cubicBezTo>
                  <a:pt x="75" y="97"/>
                  <a:pt x="76" y="98"/>
                  <a:pt x="78" y="98"/>
                </a:cubicBezTo>
                <a:cubicBezTo>
                  <a:pt x="79" y="98"/>
                  <a:pt x="80" y="97"/>
                  <a:pt x="80" y="96"/>
                </a:cubicBezTo>
                <a:cubicBezTo>
                  <a:pt x="80" y="94"/>
                  <a:pt x="79" y="93"/>
                  <a:pt x="78" y="93"/>
                </a:cubicBezTo>
                <a:close/>
                <a:moveTo>
                  <a:pt x="70" y="85"/>
                </a:moveTo>
                <a:cubicBezTo>
                  <a:pt x="68" y="85"/>
                  <a:pt x="67" y="86"/>
                  <a:pt x="67" y="88"/>
                </a:cubicBezTo>
                <a:cubicBezTo>
                  <a:pt x="67" y="89"/>
                  <a:pt x="68" y="90"/>
                  <a:pt x="70" y="90"/>
                </a:cubicBezTo>
                <a:cubicBezTo>
                  <a:pt x="71" y="90"/>
                  <a:pt x="72" y="89"/>
                  <a:pt x="72" y="88"/>
                </a:cubicBezTo>
                <a:cubicBezTo>
                  <a:pt x="72" y="86"/>
                  <a:pt x="71" y="85"/>
                  <a:pt x="70" y="85"/>
                </a:cubicBezTo>
                <a:close/>
                <a:moveTo>
                  <a:pt x="70" y="101"/>
                </a:moveTo>
                <a:cubicBezTo>
                  <a:pt x="68" y="101"/>
                  <a:pt x="67" y="102"/>
                  <a:pt x="67" y="104"/>
                </a:cubicBezTo>
                <a:cubicBezTo>
                  <a:pt x="67" y="105"/>
                  <a:pt x="68" y="106"/>
                  <a:pt x="70" y="106"/>
                </a:cubicBezTo>
                <a:cubicBezTo>
                  <a:pt x="71" y="106"/>
                  <a:pt x="72" y="105"/>
                  <a:pt x="72" y="104"/>
                </a:cubicBezTo>
                <a:cubicBezTo>
                  <a:pt x="72" y="102"/>
                  <a:pt x="71" y="101"/>
                  <a:pt x="70" y="101"/>
                </a:cubicBezTo>
                <a:close/>
                <a:moveTo>
                  <a:pt x="14" y="109"/>
                </a:moveTo>
                <a:cubicBezTo>
                  <a:pt x="12" y="109"/>
                  <a:pt x="11" y="110"/>
                  <a:pt x="11" y="112"/>
                </a:cubicBezTo>
                <a:cubicBezTo>
                  <a:pt x="11" y="113"/>
                  <a:pt x="12" y="114"/>
                  <a:pt x="14" y="114"/>
                </a:cubicBezTo>
                <a:cubicBezTo>
                  <a:pt x="15" y="114"/>
                  <a:pt x="16" y="113"/>
                  <a:pt x="16" y="112"/>
                </a:cubicBezTo>
                <a:cubicBezTo>
                  <a:pt x="16" y="110"/>
                  <a:pt x="15" y="109"/>
                  <a:pt x="14" y="109"/>
                </a:cubicBezTo>
                <a:close/>
                <a:moveTo>
                  <a:pt x="14" y="125"/>
                </a:moveTo>
                <a:cubicBezTo>
                  <a:pt x="12" y="125"/>
                  <a:pt x="11" y="126"/>
                  <a:pt x="11" y="128"/>
                </a:cubicBezTo>
                <a:cubicBezTo>
                  <a:pt x="11" y="129"/>
                  <a:pt x="12" y="130"/>
                  <a:pt x="14" y="130"/>
                </a:cubicBezTo>
                <a:cubicBezTo>
                  <a:pt x="15" y="130"/>
                  <a:pt x="16" y="129"/>
                  <a:pt x="16" y="128"/>
                </a:cubicBezTo>
                <a:cubicBezTo>
                  <a:pt x="16" y="126"/>
                  <a:pt x="15" y="125"/>
                  <a:pt x="14" y="125"/>
                </a:cubicBezTo>
                <a:close/>
                <a:moveTo>
                  <a:pt x="22" y="117"/>
                </a:moveTo>
                <a:cubicBezTo>
                  <a:pt x="20" y="117"/>
                  <a:pt x="19" y="118"/>
                  <a:pt x="19" y="120"/>
                </a:cubicBezTo>
                <a:cubicBezTo>
                  <a:pt x="19" y="121"/>
                  <a:pt x="20" y="122"/>
                  <a:pt x="22" y="122"/>
                </a:cubicBezTo>
                <a:cubicBezTo>
                  <a:pt x="23" y="122"/>
                  <a:pt x="24" y="121"/>
                  <a:pt x="24" y="120"/>
                </a:cubicBezTo>
                <a:cubicBezTo>
                  <a:pt x="24" y="118"/>
                  <a:pt x="23" y="117"/>
                  <a:pt x="22" y="117"/>
                </a:cubicBezTo>
                <a:close/>
                <a:moveTo>
                  <a:pt x="22" y="133"/>
                </a:moveTo>
                <a:cubicBezTo>
                  <a:pt x="20" y="133"/>
                  <a:pt x="19" y="134"/>
                  <a:pt x="19" y="136"/>
                </a:cubicBezTo>
                <a:cubicBezTo>
                  <a:pt x="19" y="137"/>
                  <a:pt x="20" y="138"/>
                  <a:pt x="22" y="138"/>
                </a:cubicBezTo>
                <a:cubicBezTo>
                  <a:pt x="23" y="138"/>
                  <a:pt x="24" y="137"/>
                  <a:pt x="24" y="136"/>
                </a:cubicBezTo>
                <a:cubicBezTo>
                  <a:pt x="24" y="134"/>
                  <a:pt x="23" y="133"/>
                  <a:pt x="22" y="133"/>
                </a:cubicBezTo>
                <a:close/>
                <a:moveTo>
                  <a:pt x="30" y="109"/>
                </a:moveTo>
                <a:cubicBezTo>
                  <a:pt x="28" y="109"/>
                  <a:pt x="27" y="110"/>
                  <a:pt x="27" y="112"/>
                </a:cubicBezTo>
                <a:cubicBezTo>
                  <a:pt x="27" y="113"/>
                  <a:pt x="28" y="114"/>
                  <a:pt x="30" y="114"/>
                </a:cubicBezTo>
                <a:cubicBezTo>
                  <a:pt x="31" y="114"/>
                  <a:pt x="32" y="113"/>
                  <a:pt x="32" y="112"/>
                </a:cubicBezTo>
                <a:cubicBezTo>
                  <a:pt x="32" y="110"/>
                  <a:pt x="31" y="109"/>
                  <a:pt x="30" y="109"/>
                </a:cubicBezTo>
                <a:close/>
                <a:moveTo>
                  <a:pt x="46" y="109"/>
                </a:moveTo>
                <a:cubicBezTo>
                  <a:pt x="44" y="109"/>
                  <a:pt x="43" y="110"/>
                  <a:pt x="43" y="112"/>
                </a:cubicBezTo>
                <a:cubicBezTo>
                  <a:pt x="43" y="113"/>
                  <a:pt x="44" y="114"/>
                  <a:pt x="46" y="114"/>
                </a:cubicBezTo>
                <a:cubicBezTo>
                  <a:pt x="47" y="114"/>
                  <a:pt x="48" y="113"/>
                  <a:pt x="48" y="112"/>
                </a:cubicBezTo>
                <a:cubicBezTo>
                  <a:pt x="48" y="110"/>
                  <a:pt x="47" y="109"/>
                  <a:pt x="46" y="109"/>
                </a:cubicBezTo>
                <a:close/>
                <a:moveTo>
                  <a:pt x="30" y="125"/>
                </a:moveTo>
                <a:cubicBezTo>
                  <a:pt x="28" y="125"/>
                  <a:pt x="27" y="126"/>
                  <a:pt x="27" y="128"/>
                </a:cubicBezTo>
                <a:cubicBezTo>
                  <a:pt x="27" y="129"/>
                  <a:pt x="28" y="130"/>
                  <a:pt x="30" y="130"/>
                </a:cubicBezTo>
                <a:cubicBezTo>
                  <a:pt x="31" y="130"/>
                  <a:pt x="32" y="129"/>
                  <a:pt x="32" y="128"/>
                </a:cubicBezTo>
                <a:cubicBezTo>
                  <a:pt x="32" y="126"/>
                  <a:pt x="31" y="125"/>
                  <a:pt x="30" y="125"/>
                </a:cubicBezTo>
                <a:close/>
                <a:moveTo>
                  <a:pt x="46" y="125"/>
                </a:moveTo>
                <a:cubicBezTo>
                  <a:pt x="44" y="125"/>
                  <a:pt x="43" y="126"/>
                  <a:pt x="43" y="128"/>
                </a:cubicBezTo>
                <a:cubicBezTo>
                  <a:pt x="43" y="129"/>
                  <a:pt x="44" y="130"/>
                  <a:pt x="46" y="130"/>
                </a:cubicBezTo>
                <a:cubicBezTo>
                  <a:pt x="47" y="130"/>
                  <a:pt x="48" y="129"/>
                  <a:pt x="48" y="128"/>
                </a:cubicBezTo>
                <a:cubicBezTo>
                  <a:pt x="48" y="126"/>
                  <a:pt x="47" y="125"/>
                  <a:pt x="46" y="125"/>
                </a:cubicBezTo>
                <a:close/>
                <a:moveTo>
                  <a:pt x="38" y="117"/>
                </a:moveTo>
                <a:cubicBezTo>
                  <a:pt x="36" y="117"/>
                  <a:pt x="35" y="118"/>
                  <a:pt x="35" y="120"/>
                </a:cubicBezTo>
                <a:cubicBezTo>
                  <a:pt x="35" y="121"/>
                  <a:pt x="36" y="122"/>
                  <a:pt x="38" y="122"/>
                </a:cubicBezTo>
                <a:cubicBezTo>
                  <a:pt x="39" y="122"/>
                  <a:pt x="40" y="121"/>
                  <a:pt x="40" y="120"/>
                </a:cubicBezTo>
                <a:cubicBezTo>
                  <a:pt x="40" y="118"/>
                  <a:pt x="39" y="117"/>
                  <a:pt x="38" y="117"/>
                </a:cubicBezTo>
                <a:close/>
                <a:moveTo>
                  <a:pt x="54" y="117"/>
                </a:moveTo>
                <a:cubicBezTo>
                  <a:pt x="52" y="117"/>
                  <a:pt x="51" y="118"/>
                  <a:pt x="51" y="120"/>
                </a:cubicBezTo>
                <a:cubicBezTo>
                  <a:pt x="51" y="121"/>
                  <a:pt x="52" y="122"/>
                  <a:pt x="54" y="122"/>
                </a:cubicBezTo>
                <a:cubicBezTo>
                  <a:pt x="55" y="122"/>
                  <a:pt x="56" y="121"/>
                  <a:pt x="56" y="120"/>
                </a:cubicBezTo>
                <a:cubicBezTo>
                  <a:pt x="56" y="118"/>
                  <a:pt x="55" y="117"/>
                  <a:pt x="54" y="117"/>
                </a:cubicBezTo>
                <a:close/>
                <a:moveTo>
                  <a:pt x="38" y="133"/>
                </a:moveTo>
                <a:cubicBezTo>
                  <a:pt x="36" y="133"/>
                  <a:pt x="35" y="134"/>
                  <a:pt x="35" y="136"/>
                </a:cubicBezTo>
                <a:cubicBezTo>
                  <a:pt x="35" y="137"/>
                  <a:pt x="36" y="138"/>
                  <a:pt x="38" y="138"/>
                </a:cubicBezTo>
                <a:cubicBezTo>
                  <a:pt x="39" y="138"/>
                  <a:pt x="40" y="137"/>
                  <a:pt x="40" y="136"/>
                </a:cubicBezTo>
                <a:cubicBezTo>
                  <a:pt x="40" y="134"/>
                  <a:pt x="39" y="133"/>
                  <a:pt x="38" y="133"/>
                </a:cubicBezTo>
                <a:close/>
                <a:moveTo>
                  <a:pt x="54" y="133"/>
                </a:moveTo>
                <a:cubicBezTo>
                  <a:pt x="52" y="133"/>
                  <a:pt x="51" y="134"/>
                  <a:pt x="51" y="136"/>
                </a:cubicBezTo>
                <a:cubicBezTo>
                  <a:pt x="51" y="137"/>
                  <a:pt x="52" y="138"/>
                  <a:pt x="54" y="138"/>
                </a:cubicBezTo>
                <a:cubicBezTo>
                  <a:pt x="55" y="138"/>
                  <a:pt x="56" y="137"/>
                  <a:pt x="56" y="136"/>
                </a:cubicBezTo>
                <a:cubicBezTo>
                  <a:pt x="56" y="134"/>
                  <a:pt x="55" y="133"/>
                  <a:pt x="54" y="133"/>
                </a:cubicBezTo>
                <a:close/>
                <a:moveTo>
                  <a:pt x="62" y="109"/>
                </a:moveTo>
                <a:cubicBezTo>
                  <a:pt x="60" y="109"/>
                  <a:pt x="59" y="110"/>
                  <a:pt x="59" y="112"/>
                </a:cubicBezTo>
                <a:cubicBezTo>
                  <a:pt x="59" y="113"/>
                  <a:pt x="60" y="114"/>
                  <a:pt x="62" y="114"/>
                </a:cubicBezTo>
                <a:cubicBezTo>
                  <a:pt x="63" y="114"/>
                  <a:pt x="64" y="113"/>
                  <a:pt x="64" y="112"/>
                </a:cubicBezTo>
                <a:cubicBezTo>
                  <a:pt x="64" y="110"/>
                  <a:pt x="63" y="109"/>
                  <a:pt x="62" y="109"/>
                </a:cubicBezTo>
                <a:close/>
                <a:moveTo>
                  <a:pt x="78" y="109"/>
                </a:moveTo>
                <a:cubicBezTo>
                  <a:pt x="76" y="109"/>
                  <a:pt x="75" y="110"/>
                  <a:pt x="75" y="112"/>
                </a:cubicBezTo>
                <a:cubicBezTo>
                  <a:pt x="75" y="113"/>
                  <a:pt x="76" y="114"/>
                  <a:pt x="78" y="114"/>
                </a:cubicBezTo>
                <a:cubicBezTo>
                  <a:pt x="79" y="114"/>
                  <a:pt x="80" y="113"/>
                  <a:pt x="80" y="112"/>
                </a:cubicBezTo>
                <a:cubicBezTo>
                  <a:pt x="80" y="110"/>
                  <a:pt x="79" y="109"/>
                  <a:pt x="78" y="109"/>
                </a:cubicBezTo>
                <a:close/>
                <a:moveTo>
                  <a:pt x="62" y="125"/>
                </a:moveTo>
                <a:cubicBezTo>
                  <a:pt x="60" y="125"/>
                  <a:pt x="59" y="126"/>
                  <a:pt x="59" y="128"/>
                </a:cubicBezTo>
                <a:cubicBezTo>
                  <a:pt x="59" y="129"/>
                  <a:pt x="60" y="130"/>
                  <a:pt x="62" y="130"/>
                </a:cubicBezTo>
                <a:cubicBezTo>
                  <a:pt x="63" y="130"/>
                  <a:pt x="64" y="129"/>
                  <a:pt x="64" y="128"/>
                </a:cubicBezTo>
                <a:cubicBezTo>
                  <a:pt x="64" y="126"/>
                  <a:pt x="63" y="125"/>
                  <a:pt x="62" y="125"/>
                </a:cubicBezTo>
                <a:close/>
                <a:moveTo>
                  <a:pt x="78" y="125"/>
                </a:moveTo>
                <a:cubicBezTo>
                  <a:pt x="76" y="125"/>
                  <a:pt x="75" y="126"/>
                  <a:pt x="75" y="128"/>
                </a:cubicBezTo>
                <a:cubicBezTo>
                  <a:pt x="75" y="129"/>
                  <a:pt x="76" y="130"/>
                  <a:pt x="78" y="130"/>
                </a:cubicBezTo>
                <a:cubicBezTo>
                  <a:pt x="79" y="130"/>
                  <a:pt x="80" y="129"/>
                  <a:pt x="80" y="128"/>
                </a:cubicBezTo>
                <a:cubicBezTo>
                  <a:pt x="80" y="126"/>
                  <a:pt x="79" y="125"/>
                  <a:pt x="78" y="125"/>
                </a:cubicBezTo>
                <a:close/>
                <a:moveTo>
                  <a:pt x="70" y="117"/>
                </a:moveTo>
                <a:cubicBezTo>
                  <a:pt x="68" y="117"/>
                  <a:pt x="67" y="118"/>
                  <a:pt x="67" y="120"/>
                </a:cubicBezTo>
                <a:cubicBezTo>
                  <a:pt x="67" y="121"/>
                  <a:pt x="68" y="122"/>
                  <a:pt x="70" y="122"/>
                </a:cubicBezTo>
                <a:cubicBezTo>
                  <a:pt x="71" y="122"/>
                  <a:pt x="72" y="121"/>
                  <a:pt x="72" y="120"/>
                </a:cubicBezTo>
                <a:cubicBezTo>
                  <a:pt x="72" y="118"/>
                  <a:pt x="71" y="117"/>
                  <a:pt x="70" y="117"/>
                </a:cubicBezTo>
                <a:close/>
                <a:moveTo>
                  <a:pt x="70" y="133"/>
                </a:moveTo>
                <a:cubicBezTo>
                  <a:pt x="68" y="133"/>
                  <a:pt x="67" y="134"/>
                  <a:pt x="67" y="136"/>
                </a:cubicBezTo>
                <a:cubicBezTo>
                  <a:pt x="67" y="137"/>
                  <a:pt x="68" y="138"/>
                  <a:pt x="70" y="138"/>
                </a:cubicBezTo>
                <a:cubicBezTo>
                  <a:pt x="71" y="138"/>
                  <a:pt x="72" y="137"/>
                  <a:pt x="72" y="136"/>
                </a:cubicBezTo>
                <a:cubicBezTo>
                  <a:pt x="72" y="134"/>
                  <a:pt x="71" y="133"/>
                  <a:pt x="70" y="133"/>
                </a:cubicBezTo>
                <a:close/>
                <a:moveTo>
                  <a:pt x="14" y="141"/>
                </a:moveTo>
                <a:cubicBezTo>
                  <a:pt x="12" y="141"/>
                  <a:pt x="11" y="142"/>
                  <a:pt x="11" y="144"/>
                </a:cubicBezTo>
                <a:cubicBezTo>
                  <a:pt x="11" y="145"/>
                  <a:pt x="12" y="146"/>
                  <a:pt x="14" y="146"/>
                </a:cubicBezTo>
                <a:cubicBezTo>
                  <a:pt x="15" y="146"/>
                  <a:pt x="16" y="145"/>
                  <a:pt x="16" y="144"/>
                </a:cubicBezTo>
                <a:cubicBezTo>
                  <a:pt x="16" y="142"/>
                  <a:pt x="15" y="141"/>
                  <a:pt x="14" y="141"/>
                </a:cubicBezTo>
                <a:close/>
                <a:moveTo>
                  <a:pt x="24" y="152"/>
                </a:moveTo>
                <a:cubicBezTo>
                  <a:pt x="24" y="150"/>
                  <a:pt x="23" y="149"/>
                  <a:pt x="22" y="149"/>
                </a:cubicBezTo>
                <a:cubicBezTo>
                  <a:pt x="20" y="149"/>
                  <a:pt x="19" y="150"/>
                  <a:pt x="19" y="152"/>
                </a:cubicBezTo>
                <a:cubicBezTo>
                  <a:pt x="19" y="153"/>
                  <a:pt x="20" y="154"/>
                  <a:pt x="22" y="154"/>
                </a:cubicBezTo>
                <a:cubicBezTo>
                  <a:pt x="23" y="154"/>
                  <a:pt x="24" y="153"/>
                  <a:pt x="24" y="152"/>
                </a:cubicBezTo>
                <a:close/>
                <a:moveTo>
                  <a:pt x="30" y="141"/>
                </a:moveTo>
                <a:cubicBezTo>
                  <a:pt x="28" y="141"/>
                  <a:pt x="27" y="142"/>
                  <a:pt x="27" y="144"/>
                </a:cubicBezTo>
                <a:cubicBezTo>
                  <a:pt x="27" y="145"/>
                  <a:pt x="28" y="146"/>
                  <a:pt x="30" y="146"/>
                </a:cubicBezTo>
                <a:cubicBezTo>
                  <a:pt x="31" y="146"/>
                  <a:pt x="32" y="145"/>
                  <a:pt x="32" y="144"/>
                </a:cubicBezTo>
                <a:cubicBezTo>
                  <a:pt x="32" y="142"/>
                  <a:pt x="31" y="141"/>
                  <a:pt x="30" y="141"/>
                </a:cubicBezTo>
                <a:close/>
                <a:moveTo>
                  <a:pt x="46" y="141"/>
                </a:moveTo>
                <a:cubicBezTo>
                  <a:pt x="44" y="141"/>
                  <a:pt x="43" y="142"/>
                  <a:pt x="43" y="144"/>
                </a:cubicBezTo>
                <a:cubicBezTo>
                  <a:pt x="43" y="145"/>
                  <a:pt x="44" y="146"/>
                  <a:pt x="46" y="146"/>
                </a:cubicBezTo>
                <a:cubicBezTo>
                  <a:pt x="47" y="146"/>
                  <a:pt x="48" y="145"/>
                  <a:pt x="48" y="144"/>
                </a:cubicBezTo>
                <a:cubicBezTo>
                  <a:pt x="48" y="142"/>
                  <a:pt x="47" y="141"/>
                  <a:pt x="46" y="141"/>
                </a:cubicBezTo>
                <a:close/>
                <a:moveTo>
                  <a:pt x="40" y="152"/>
                </a:moveTo>
                <a:cubicBezTo>
                  <a:pt x="40" y="150"/>
                  <a:pt x="39" y="149"/>
                  <a:pt x="38" y="149"/>
                </a:cubicBezTo>
                <a:cubicBezTo>
                  <a:pt x="36" y="149"/>
                  <a:pt x="35" y="150"/>
                  <a:pt x="35" y="152"/>
                </a:cubicBezTo>
                <a:cubicBezTo>
                  <a:pt x="35" y="153"/>
                  <a:pt x="36" y="154"/>
                  <a:pt x="38" y="154"/>
                </a:cubicBezTo>
                <a:cubicBezTo>
                  <a:pt x="39" y="154"/>
                  <a:pt x="40" y="153"/>
                  <a:pt x="40" y="152"/>
                </a:cubicBezTo>
                <a:close/>
                <a:moveTo>
                  <a:pt x="56" y="152"/>
                </a:moveTo>
                <a:cubicBezTo>
                  <a:pt x="56" y="150"/>
                  <a:pt x="55" y="149"/>
                  <a:pt x="54" y="149"/>
                </a:cubicBezTo>
                <a:cubicBezTo>
                  <a:pt x="52" y="149"/>
                  <a:pt x="51" y="150"/>
                  <a:pt x="51" y="152"/>
                </a:cubicBezTo>
                <a:cubicBezTo>
                  <a:pt x="51" y="153"/>
                  <a:pt x="52" y="154"/>
                  <a:pt x="54" y="154"/>
                </a:cubicBezTo>
                <a:cubicBezTo>
                  <a:pt x="55" y="154"/>
                  <a:pt x="56" y="153"/>
                  <a:pt x="56" y="152"/>
                </a:cubicBezTo>
                <a:close/>
                <a:moveTo>
                  <a:pt x="62" y="141"/>
                </a:moveTo>
                <a:cubicBezTo>
                  <a:pt x="60" y="141"/>
                  <a:pt x="59" y="142"/>
                  <a:pt x="59" y="144"/>
                </a:cubicBezTo>
                <a:cubicBezTo>
                  <a:pt x="59" y="145"/>
                  <a:pt x="60" y="146"/>
                  <a:pt x="62" y="146"/>
                </a:cubicBezTo>
                <a:cubicBezTo>
                  <a:pt x="63" y="146"/>
                  <a:pt x="64" y="145"/>
                  <a:pt x="64" y="144"/>
                </a:cubicBezTo>
                <a:cubicBezTo>
                  <a:pt x="64" y="142"/>
                  <a:pt x="63" y="141"/>
                  <a:pt x="62" y="141"/>
                </a:cubicBezTo>
                <a:close/>
                <a:moveTo>
                  <a:pt x="78" y="141"/>
                </a:moveTo>
                <a:cubicBezTo>
                  <a:pt x="76" y="141"/>
                  <a:pt x="75" y="142"/>
                  <a:pt x="75" y="144"/>
                </a:cubicBezTo>
                <a:cubicBezTo>
                  <a:pt x="75" y="145"/>
                  <a:pt x="76" y="146"/>
                  <a:pt x="78" y="146"/>
                </a:cubicBezTo>
                <a:cubicBezTo>
                  <a:pt x="79" y="146"/>
                  <a:pt x="80" y="145"/>
                  <a:pt x="80" y="144"/>
                </a:cubicBezTo>
                <a:cubicBezTo>
                  <a:pt x="80" y="142"/>
                  <a:pt x="79" y="141"/>
                  <a:pt x="78" y="141"/>
                </a:cubicBezTo>
                <a:close/>
                <a:moveTo>
                  <a:pt x="72" y="152"/>
                </a:moveTo>
                <a:cubicBezTo>
                  <a:pt x="72" y="150"/>
                  <a:pt x="71" y="149"/>
                  <a:pt x="70" y="149"/>
                </a:cubicBezTo>
                <a:cubicBezTo>
                  <a:pt x="68" y="149"/>
                  <a:pt x="67" y="150"/>
                  <a:pt x="67" y="152"/>
                </a:cubicBezTo>
                <a:cubicBezTo>
                  <a:pt x="67" y="153"/>
                  <a:pt x="68" y="154"/>
                  <a:pt x="70" y="154"/>
                </a:cubicBezTo>
                <a:cubicBezTo>
                  <a:pt x="71" y="154"/>
                  <a:pt x="72" y="153"/>
                  <a:pt x="72" y="1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0398A1E7-C792-D845-AEC0-9622CEEA784E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1924050"/>
            <a:ext cx="254000" cy="254000"/>
          </a:xfrm>
          <a:custGeom>
            <a:avLst/>
            <a:gdLst>
              <a:gd name="T0" fmla="*/ 118 w 160"/>
              <a:gd name="T1" fmla="*/ 28 h 160"/>
              <a:gd name="T2" fmla="*/ 155 w 160"/>
              <a:gd name="T3" fmla="*/ 33 h 160"/>
              <a:gd name="T4" fmla="*/ 7 w 160"/>
              <a:gd name="T5" fmla="*/ 126 h 160"/>
              <a:gd name="T6" fmla="*/ 7 w 160"/>
              <a:gd name="T7" fmla="*/ 31 h 160"/>
              <a:gd name="T8" fmla="*/ 12 w 160"/>
              <a:gd name="T9" fmla="*/ 35 h 160"/>
              <a:gd name="T10" fmla="*/ 12 w 160"/>
              <a:gd name="T11" fmla="*/ 102 h 160"/>
              <a:gd name="T12" fmla="*/ 59 w 160"/>
              <a:gd name="T13" fmla="*/ 40 h 160"/>
              <a:gd name="T14" fmla="*/ 47 w 160"/>
              <a:gd name="T15" fmla="*/ 59 h 160"/>
              <a:gd name="T16" fmla="*/ 79 w 160"/>
              <a:gd name="T17" fmla="*/ 114 h 160"/>
              <a:gd name="T18" fmla="*/ 99 w 160"/>
              <a:gd name="T19" fmla="*/ 103 h 160"/>
              <a:gd name="T20" fmla="*/ 82 w 160"/>
              <a:gd name="T21" fmla="*/ 75 h 160"/>
              <a:gd name="T22" fmla="*/ 104 w 160"/>
              <a:gd name="T23" fmla="*/ 98 h 160"/>
              <a:gd name="T24" fmla="*/ 111 w 160"/>
              <a:gd name="T25" fmla="*/ 100 h 160"/>
              <a:gd name="T26" fmla="*/ 111 w 160"/>
              <a:gd name="T27" fmla="*/ 57 h 160"/>
              <a:gd name="T28" fmla="*/ 146 w 160"/>
              <a:gd name="T29" fmla="*/ 40 h 160"/>
              <a:gd name="T30" fmla="*/ 14 w 160"/>
              <a:gd name="T31" fmla="*/ 109 h 160"/>
              <a:gd name="T32" fmla="*/ 9 w 160"/>
              <a:gd name="T33" fmla="*/ 119 h 160"/>
              <a:gd name="T34" fmla="*/ 151 w 160"/>
              <a:gd name="T35" fmla="*/ 119 h 160"/>
              <a:gd name="T36" fmla="*/ 101 w 160"/>
              <a:gd name="T37" fmla="*/ 35 h 160"/>
              <a:gd name="T38" fmla="*/ 112 w 160"/>
              <a:gd name="T39" fmla="*/ 28 h 160"/>
              <a:gd name="T40" fmla="*/ 101 w 160"/>
              <a:gd name="T41" fmla="*/ 21 h 160"/>
              <a:gd name="T42" fmla="*/ 125 w 160"/>
              <a:gd name="T43" fmla="*/ 13 h 160"/>
              <a:gd name="T44" fmla="*/ 115 w 160"/>
              <a:gd name="T45" fmla="*/ 7 h 160"/>
              <a:gd name="T46" fmla="*/ 99 w 160"/>
              <a:gd name="T47" fmla="*/ 16 h 160"/>
              <a:gd name="T48" fmla="*/ 82 w 160"/>
              <a:gd name="T49" fmla="*/ 26 h 160"/>
              <a:gd name="T50" fmla="*/ 80 w 160"/>
              <a:gd name="T51" fmla="*/ 0 h 160"/>
              <a:gd name="T52" fmla="*/ 78 w 160"/>
              <a:gd name="T53" fmla="*/ 26 h 160"/>
              <a:gd name="T54" fmla="*/ 61 w 160"/>
              <a:gd name="T55" fmla="*/ 16 h 160"/>
              <a:gd name="T56" fmla="*/ 45 w 160"/>
              <a:gd name="T57" fmla="*/ 7 h 160"/>
              <a:gd name="T58" fmla="*/ 35 w 160"/>
              <a:gd name="T59" fmla="*/ 13 h 160"/>
              <a:gd name="T60" fmla="*/ 59 w 160"/>
              <a:gd name="T61" fmla="*/ 21 h 160"/>
              <a:gd name="T62" fmla="*/ 0 w 160"/>
              <a:gd name="T63" fmla="*/ 33 h 160"/>
              <a:gd name="T64" fmla="*/ 58 w 160"/>
              <a:gd name="T65" fmla="*/ 131 h 160"/>
              <a:gd name="T66" fmla="*/ 33 w 160"/>
              <a:gd name="T67" fmla="*/ 153 h 160"/>
              <a:gd name="T68" fmla="*/ 127 w 160"/>
              <a:gd name="T69" fmla="*/ 153 h 160"/>
              <a:gd name="T70" fmla="*/ 102 w 160"/>
              <a:gd name="T71" fmla="*/ 131 h 160"/>
              <a:gd name="T72" fmla="*/ 160 w 160"/>
              <a:gd name="T73" fmla="*/ 33 h 160"/>
              <a:gd name="T74" fmla="*/ 125 w 160"/>
              <a:gd name="T75" fmla="*/ 7 h 160"/>
              <a:gd name="T76" fmla="*/ 122 w 160"/>
              <a:gd name="T77" fmla="*/ 4 h 160"/>
              <a:gd name="T78" fmla="*/ 80 w 160"/>
              <a:gd name="T79" fmla="*/ 9 h 160"/>
              <a:gd name="T80" fmla="*/ 38 w 160"/>
              <a:gd name="T81" fmla="*/ 4 h 160"/>
              <a:gd name="T82" fmla="*/ 35 w 160"/>
              <a:gd name="T83" fmla="*/ 7 h 160"/>
              <a:gd name="T84" fmla="*/ 78 w 160"/>
              <a:gd name="T85" fmla="*/ 40 h 160"/>
              <a:gd name="T86" fmla="*/ 63 w 160"/>
              <a:gd name="T87" fmla="*/ 40 h 160"/>
              <a:gd name="T88" fmla="*/ 55 w 160"/>
              <a:gd name="T89" fmla="*/ 59 h 160"/>
              <a:gd name="T90" fmla="*/ 52 w 160"/>
              <a:gd name="T91" fmla="*/ 63 h 160"/>
              <a:gd name="T92" fmla="*/ 52 w 160"/>
              <a:gd name="T93" fmla="*/ 96 h 160"/>
              <a:gd name="T94" fmla="*/ 82 w 160"/>
              <a:gd name="T95" fmla="*/ 43 h 160"/>
              <a:gd name="T96" fmla="*/ 97 w 160"/>
              <a:gd name="T97" fmla="*/ 50 h 160"/>
              <a:gd name="T98" fmla="*/ 82 w 160"/>
              <a:gd name="T99" fmla="*/ 35 h 160"/>
              <a:gd name="T100" fmla="*/ 78 w 160"/>
              <a:gd name="T101" fmla="*/ 31 h 160"/>
              <a:gd name="T102" fmla="*/ 63 w 160"/>
              <a:gd name="T103" fmla="*/ 31 h 160"/>
              <a:gd name="T104" fmla="*/ 120 w 160"/>
              <a:gd name="T105" fmla="*/ 155 h 160"/>
              <a:gd name="T106" fmla="*/ 40 w 160"/>
              <a:gd name="T107" fmla="*/ 150 h 160"/>
              <a:gd name="T108" fmla="*/ 104 w 160"/>
              <a:gd name="T109" fmla="*/ 146 h 160"/>
              <a:gd name="T110" fmla="*/ 97 w 160"/>
              <a:gd name="T111" fmla="*/ 131 h 160"/>
              <a:gd name="T112" fmla="*/ 104 w 160"/>
              <a:gd name="T113" fmla="*/ 14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153" y="26"/>
                </a:moveTo>
                <a:cubicBezTo>
                  <a:pt x="120" y="26"/>
                  <a:pt x="120" y="26"/>
                  <a:pt x="120" y="26"/>
                </a:cubicBezTo>
                <a:cubicBezTo>
                  <a:pt x="119" y="26"/>
                  <a:pt x="118" y="27"/>
                  <a:pt x="118" y="28"/>
                </a:cubicBezTo>
                <a:cubicBezTo>
                  <a:pt x="118" y="29"/>
                  <a:pt x="119" y="31"/>
                  <a:pt x="120" y="31"/>
                </a:cubicBezTo>
                <a:cubicBezTo>
                  <a:pt x="153" y="31"/>
                  <a:pt x="153" y="31"/>
                  <a:pt x="153" y="31"/>
                </a:cubicBezTo>
                <a:cubicBezTo>
                  <a:pt x="154" y="31"/>
                  <a:pt x="155" y="32"/>
                  <a:pt x="155" y="33"/>
                </a:cubicBezTo>
                <a:cubicBezTo>
                  <a:pt x="155" y="123"/>
                  <a:pt x="155" y="123"/>
                  <a:pt x="155" y="123"/>
                </a:cubicBezTo>
                <a:cubicBezTo>
                  <a:pt x="155" y="125"/>
                  <a:pt x="154" y="126"/>
                  <a:pt x="153" y="126"/>
                </a:cubicBezTo>
                <a:cubicBezTo>
                  <a:pt x="7" y="126"/>
                  <a:pt x="7" y="126"/>
                  <a:pt x="7" y="126"/>
                </a:cubicBezTo>
                <a:cubicBezTo>
                  <a:pt x="6" y="126"/>
                  <a:pt x="5" y="125"/>
                  <a:pt x="5" y="123"/>
                </a:cubicBezTo>
                <a:cubicBezTo>
                  <a:pt x="5" y="33"/>
                  <a:pt x="5" y="33"/>
                  <a:pt x="5" y="33"/>
                </a:cubicBezTo>
                <a:cubicBezTo>
                  <a:pt x="5" y="32"/>
                  <a:pt x="6" y="31"/>
                  <a:pt x="7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5"/>
                  <a:pt x="59" y="35"/>
                  <a:pt x="59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0" y="35"/>
                  <a:pt x="9" y="36"/>
                  <a:pt x="9" y="38"/>
                </a:cubicBezTo>
                <a:cubicBezTo>
                  <a:pt x="9" y="99"/>
                  <a:pt x="9" y="99"/>
                  <a:pt x="9" y="99"/>
                </a:cubicBezTo>
                <a:cubicBezTo>
                  <a:pt x="9" y="101"/>
                  <a:pt x="10" y="102"/>
                  <a:pt x="12" y="102"/>
                </a:cubicBezTo>
                <a:cubicBezTo>
                  <a:pt x="13" y="102"/>
                  <a:pt x="14" y="101"/>
                  <a:pt x="14" y="99"/>
                </a:cubicBezTo>
                <a:cubicBezTo>
                  <a:pt x="14" y="40"/>
                  <a:pt x="14" y="40"/>
                  <a:pt x="14" y="40"/>
                </a:cubicBezTo>
                <a:cubicBezTo>
                  <a:pt x="59" y="40"/>
                  <a:pt x="59" y="40"/>
                  <a:pt x="59" y="40"/>
                </a:cubicBezTo>
                <a:cubicBezTo>
                  <a:pt x="59" y="52"/>
                  <a:pt x="59" y="52"/>
                  <a:pt x="59" y="52"/>
                </a:cubicBezTo>
                <a:cubicBezTo>
                  <a:pt x="49" y="57"/>
                  <a:pt x="49" y="57"/>
                  <a:pt x="49" y="57"/>
                </a:cubicBezTo>
                <a:cubicBezTo>
                  <a:pt x="48" y="58"/>
                  <a:pt x="47" y="58"/>
                  <a:pt x="47" y="59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9"/>
                  <a:pt x="48" y="99"/>
                  <a:pt x="49" y="100"/>
                </a:cubicBezTo>
                <a:cubicBezTo>
                  <a:pt x="79" y="114"/>
                  <a:pt x="79" y="114"/>
                  <a:pt x="79" y="114"/>
                </a:cubicBezTo>
                <a:cubicBezTo>
                  <a:pt x="80" y="115"/>
                  <a:pt x="80" y="114"/>
                  <a:pt x="81" y="114"/>
                </a:cubicBezTo>
                <a:cubicBezTo>
                  <a:pt x="98" y="106"/>
                  <a:pt x="98" y="106"/>
                  <a:pt x="98" y="106"/>
                </a:cubicBezTo>
                <a:cubicBezTo>
                  <a:pt x="99" y="106"/>
                  <a:pt x="100" y="104"/>
                  <a:pt x="99" y="103"/>
                </a:cubicBezTo>
                <a:cubicBezTo>
                  <a:pt x="99" y="102"/>
                  <a:pt x="97" y="101"/>
                  <a:pt x="96" y="102"/>
                </a:cubicBezTo>
                <a:cubicBezTo>
                  <a:pt x="82" y="108"/>
                  <a:pt x="82" y="108"/>
                  <a:pt x="82" y="108"/>
                </a:cubicBezTo>
                <a:cubicBezTo>
                  <a:pt x="82" y="75"/>
                  <a:pt x="82" y="75"/>
                  <a:pt x="82" y="75"/>
                </a:cubicBezTo>
                <a:cubicBezTo>
                  <a:pt x="108" y="63"/>
                  <a:pt x="108" y="63"/>
                  <a:pt x="108" y="63"/>
                </a:cubicBezTo>
                <a:cubicBezTo>
                  <a:pt x="108" y="96"/>
                  <a:pt x="108" y="96"/>
                  <a:pt x="108" y="96"/>
                </a:cubicBezTo>
                <a:cubicBezTo>
                  <a:pt x="104" y="98"/>
                  <a:pt x="104" y="98"/>
                  <a:pt x="104" y="98"/>
                </a:cubicBezTo>
                <a:cubicBezTo>
                  <a:pt x="103" y="98"/>
                  <a:pt x="103" y="100"/>
                  <a:pt x="103" y="101"/>
                </a:cubicBezTo>
                <a:cubicBezTo>
                  <a:pt x="104" y="102"/>
                  <a:pt x="105" y="103"/>
                  <a:pt x="106" y="102"/>
                </a:cubicBezTo>
                <a:cubicBezTo>
                  <a:pt x="111" y="100"/>
                  <a:pt x="111" y="100"/>
                  <a:pt x="111" y="100"/>
                </a:cubicBezTo>
                <a:cubicBezTo>
                  <a:pt x="112" y="99"/>
                  <a:pt x="113" y="99"/>
                  <a:pt x="113" y="98"/>
                </a:cubicBezTo>
                <a:cubicBezTo>
                  <a:pt x="113" y="59"/>
                  <a:pt x="113" y="59"/>
                  <a:pt x="113" y="59"/>
                </a:cubicBezTo>
                <a:cubicBezTo>
                  <a:pt x="113" y="58"/>
                  <a:pt x="112" y="58"/>
                  <a:pt x="111" y="57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46" y="40"/>
                  <a:pt x="146" y="40"/>
                  <a:pt x="146" y="40"/>
                </a:cubicBezTo>
                <a:cubicBezTo>
                  <a:pt x="146" y="116"/>
                  <a:pt x="146" y="116"/>
                  <a:pt x="146" y="116"/>
                </a:cubicBezTo>
                <a:cubicBezTo>
                  <a:pt x="14" y="116"/>
                  <a:pt x="14" y="116"/>
                  <a:pt x="14" y="116"/>
                </a:cubicBezTo>
                <a:cubicBezTo>
                  <a:pt x="14" y="109"/>
                  <a:pt x="14" y="109"/>
                  <a:pt x="14" y="109"/>
                </a:cubicBezTo>
                <a:cubicBezTo>
                  <a:pt x="14" y="108"/>
                  <a:pt x="13" y="107"/>
                  <a:pt x="12" y="107"/>
                </a:cubicBezTo>
                <a:cubicBezTo>
                  <a:pt x="10" y="107"/>
                  <a:pt x="9" y="108"/>
                  <a:pt x="9" y="109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0"/>
                  <a:pt x="10" y="121"/>
                  <a:pt x="12" y="121"/>
                </a:cubicBezTo>
                <a:cubicBezTo>
                  <a:pt x="148" y="121"/>
                  <a:pt x="148" y="121"/>
                  <a:pt x="148" y="121"/>
                </a:cubicBezTo>
                <a:cubicBezTo>
                  <a:pt x="150" y="121"/>
                  <a:pt x="151" y="120"/>
                  <a:pt x="151" y="119"/>
                </a:cubicBezTo>
                <a:cubicBezTo>
                  <a:pt x="151" y="38"/>
                  <a:pt x="151" y="38"/>
                  <a:pt x="151" y="38"/>
                </a:cubicBezTo>
                <a:cubicBezTo>
                  <a:pt x="151" y="36"/>
                  <a:pt x="150" y="35"/>
                  <a:pt x="148" y="35"/>
                </a:cubicBezTo>
                <a:cubicBezTo>
                  <a:pt x="101" y="35"/>
                  <a:pt x="101" y="35"/>
                  <a:pt x="101" y="35"/>
                </a:cubicBezTo>
                <a:cubicBezTo>
                  <a:pt x="101" y="31"/>
                  <a:pt x="101" y="31"/>
                  <a:pt x="101" y="31"/>
                </a:cubicBezTo>
                <a:cubicBezTo>
                  <a:pt x="110" y="31"/>
                  <a:pt x="110" y="31"/>
                  <a:pt x="110" y="31"/>
                </a:cubicBezTo>
                <a:cubicBezTo>
                  <a:pt x="111" y="31"/>
                  <a:pt x="112" y="29"/>
                  <a:pt x="112" y="28"/>
                </a:cubicBezTo>
                <a:cubicBezTo>
                  <a:pt x="112" y="27"/>
                  <a:pt x="111" y="26"/>
                  <a:pt x="110" y="26"/>
                </a:cubicBezTo>
                <a:cubicBezTo>
                  <a:pt x="101" y="26"/>
                  <a:pt x="101" y="26"/>
                  <a:pt x="101" y="26"/>
                </a:cubicBezTo>
                <a:cubicBezTo>
                  <a:pt x="101" y="21"/>
                  <a:pt x="101" y="21"/>
                  <a:pt x="101" y="21"/>
                </a:cubicBezTo>
                <a:cubicBezTo>
                  <a:pt x="122" y="21"/>
                  <a:pt x="122" y="21"/>
                  <a:pt x="122" y="21"/>
                </a:cubicBezTo>
                <a:cubicBezTo>
                  <a:pt x="124" y="21"/>
                  <a:pt x="125" y="20"/>
                  <a:pt x="125" y="19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27" y="12"/>
                  <a:pt x="129" y="10"/>
                  <a:pt x="129" y="7"/>
                </a:cubicBezTo>
                <a:cubicBezTo>
                  <a:pt x="129" y="3"/>
                  <a:pt x="126" y="0"/>
                  <a:pt x="122" y="0"/>
                </a:cubicBezTo>
                <a:cubicBezTo>
                  <a:pt x="118" y="0"/>
                  <a:pt x="115" y="3"/>
                  <a:pt x="115" y="7"/>
                </a:cubicBezTo>
                <a:cubicBezTo>
                  <a:pt x="115" y="10"/>
                  <a:pt x="117" y="12"/>
                  <a:pt x="120" y="13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99" y="16"/>
                  <a:pt x="99" y="16"/>
                  <a:pt x="99" y="16"/>
                </a:cubicBezTo>
                <a:cubicBezTo>
                  <a:pt x="98" y="16"/>
                  <a:pt x="97" y="18"/>
                  <a:pt x="97" y="19"/>
                </a:cubicBezTo>
                <a:cubicBezTo>
                  <a:pt x="97" y="26"/>
                  <a:pt x="97" y="26"/>
                  <a:pt x="97" y="26"/>
                </a:cubicBezTo>
                <a:cubicBezTo>
                  <a:pt x="82" y="26"/>
                  <a:pt x="82" y="26"/>
                  <a:pt x="82" y="26"/>
                </a:cubicBezTo>
                <a:cubicBezTo>
                  <a:pt x="82" y="13"/>
                  <a:pt x="82" y="13"/>
                  <a:pt x="82" y="13"/>
                </a:cubicBezTo>
                <a:cubicBezTo>
                  <a:pt x="85" y="12"/>
                  <a:pt x="87" y="10"/>
                  <a:pt x="87" y="7"/>
                </a:cubicBezTo>
                <a:cubicBezTo>
                  <a:pt x="87" y="3"/>
                  <a:pt x="84" y="0"/>
                  <a:pt x="80" y="0"/>
                </a:cubicBezTo>
                <a:cubicBezTo>
                  <a:pt x="76" y="0"/>
                  <a:pt x="73" y="3"/>
                  <a:pt x="73" y="7"/>
                </a:cubicBezTo>
                <a:cubicBezTo>
                  <a:pt x="73" y="10"/>
                  <a:pt x="75" y="12"/>
                  <a:pt x="78" y="13"/>
                </a:cubicBezTo>
                <a:cubicBezTo>
                  <a:pt x="78" y="26"/>
                  <a:pt x="78" y="26"/>
                  <a:pt x="78" y="26"/>
                </a:cubicBezTo>
                <a:cubicBezTo>
                  <a:pt x="63" y="26"/>
                  <a:pt x="63" y="26"/>
                  <a:pt x="63" y="26"/>
                </a:cubicBezTo>
                <a:cubicBezTo>
                  <a:pt x="63" y="19"/>
                  <a:pt x="63" y="19"/>
                  <a:pt x="63" y="19"/>
                </a:cubicBezTo>
                <a:cubicBezTo>
                  <a:pt x="63" y="18"/>
                  <a:pt x="62" y="16"/>
                  <a:pt x="61" y="16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13"/>
                  <a:pt x="40" y="13"/>
                  <a:pt x="40" y="13"/>
                </a:cubicBezTo>
                <a:cubicBezTo>
                  <a:pt x="43" y="12"/>
                  <a:pt x="45" y="10"/>
                  <a:pt x="45" y="7"/>
                </a:cubicBezTo>
                <a:cubicBezTo>
                  <a:pt x="45" y="3"/>
                  <a:pt x="42" y="0"/>
                  <a:pt x="38" y="0"/>
                </a:cubicBezTo>
                <a:cubicBezTo>
                  <a:pt x="34" y="0"/>
                  <a:pt x="31" y="3"/>
                  <a:pt x="31" y="7"/>
                </a:cubicBezTo>
                <a:cubicBezTo>
                  <a:pt x="31" y="10"/>
                  <a:pt x="33" y="12"/>
                  <a:pt x="35" y="13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20"/>
                  <a:pt x="36" y="21"/>
                  <a:pt x="38" y="21"/>
                </a:cubicBezTo>
                <a:cubicBezTo>
                  <a:pt x="59" y="21"/>
                  <a:pt x="59" y="21"/>
                  <a:pt x="59" y="21"/>
                </a:cubicBezTo>
                <a:cubicBezTo>
                  <a:pt x="59" y="26"/>
                  <a:pt x="59" y="26"/>
                  <a:pt x="59" y="26"/>
                </a:cubicBezTo>
                <a:cubicBezTo>
                  <a:pt x="7" y="26"/>
                  <a:pt x="7" y="26"/>
                  <a:pt x="7" y="26"/>
                </a:cubicBezTo>
                <a:cubicBezTo>
                  <a:pt x="3" y="26"/>
                  <a:pt x="0" y="29"/>
                  <a:pt x="0" y="33"/>
                </a:cubicBezTo>
                <a:cubicBezTo>
                  <a:pt x="0" y="123"/>
                  <a:pt x="0" y="123"/>
                  <a:pt x="0" y="123"/>
                </a:cubicBezTo>
                <a:cubicBezTo>
                  <a:pt x="0" y="127"/>
                  <a:pt x="3" y="131"/>
                  <a:pt x="7" y="131"/>
                </a:cubicBezTo>
                <a:cubicBezTo>
                  <a:pt x="58" y="131"/>
                  <a:pt x="58" y="131"/>
                  <a:pt x="58" y="131"/>
                </a:cubicBezTo>
                <a:cubicBezTo>
                  <a:pt x="57" y="139"/>
                  <a:pt x="51" y="144"/>
                  <a:pt x="50" y="146"/>
                </a:cubicBezTo>
                <a:cubicBezTo>
                  <a:pt x="40" y="146"/>
                  <a:pt x="40" y="146"/>
                  <a:pt x="40" y="146"/>
                </a:cubicBezTo>
                <a:cubicBezTo>
                  <a:pt x="36" y="146"/>
                  <a:pt x="33" y="149"/>
                  <a:pt x="33" y="153"/>
                </a:cubicBezTo>
                <a:cubicBezTo>
                  <a:pt x="33" y="156"/>
                  <a:pt x="36" y="160"/>
                  <a:pt x="40" y="160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4" y="160"/>
                  <a:pt x="127" y="156"/>
                  <a:pt x="127" y="153"/>
                </a:cubicBezTo>
                <a:cubicBezTo>
                  <a:pt x="127" y="149"/>
                  <a:pt x="124" y="146"/>
                  <a:pt x="120" y="146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09" y="144"/>
                  <a:pt x="103" y="139"/>
                  <a:pt x="102" y="131"/>
                </a:cubicBezTo>
                <a:cubicBezTo>
                  <a:pt x="153" y="131"/>
                  <a:pt x="153" y="131"/>
                  <a:pt x="153" y="131"/>
                </a:cubicBezTo>
                <a:cubicBezTo>
                  <a:pt x="157" y="131"/>
                  <a:pt x="160" y="127"/>
                  <a:pt x="160" y="123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29"/>
                  <a:pt x="157" y="26"/>
                  <a:pt x="153" y="26"/>
                </a:cubicBezTo>
                <a:close/>
                <a:moveTo>
                  <a:pt x="122" y="4"/>
                </a:moveTo>
                <a:cubicBezTo>
                  <a:pt x="124" y="4"/>
                  <a:pt x="125" y="5"/>
                  <a:pt x="125" y="7"/>
                </a:cubicBezTo>
                <a:cubicBezTo>
                  <a:pt x="125" y="8"/>
                  <a:pt x="124" y="9"/>
                  <a:pt x="122" y="9"/>
                </a:cubicBezTo>
                <a:cubicBezTo>
                  <a:pt x="121" y="9"/>
                  <a:pt x="120" y="8"/>
                  <a:pt x="120" y="7"/>
                </a:cubicBezTo>
                <a:cubicBezTo>
                  <a:pt x="120" y="5"/>
                  <a:pt x="121" y="4"/>
                  <a:pt x="122" y="4"/>
                </a:cubicBezTo>
                <a:close/>
                <a:moveTo>
                  <a:pt x="80" y="4"/>
                </a:moveTo>
                <a:cubicBezTo>
                  <a:pt x="81" y="4"/>
                  <a:pt x="82" y="5"/>
                  <a:pt x="82" y="7"/>
                </a:cubicBezTo>
                <a:cubicBezTo>
                  <a:pt x="82" y="8"/>
                  <a:pt x="81" y="9"/>
                  <a:pt x="80" y="9"/>
                </a:cubicBezTo>
                <a:cubicBezTo>
                  <a:pt x="79" y="9"/>
                  <a:pt x="78" y="8"/>
                  <a:pt x="78" y="7"/>
                </a:cubicBezTo>
                <a:cubicBezTo>
                  <a:pt x="78" y="5"/>
                  <a:pt x="79" y="4"/>
                  <a:pt x="80" y="4"/>
                </a:cubicBezTo>
                <a:close/>
                <a:moveTo>
                  <a:pt x="38" y="4"/>
                </a:moveTo>
                <a:cubicBezTo>
                  <a:pt x="39" y="4"/>
                  <a:pt x="40" y="5"/>
                  <a:pt x="40" y="7"/>
                </a:cubicBezTo>
                <a:cubicBezTo>
                  <a:pt x="40" y="8"/>
                  <a:pt x="39" y="9"/>
                  <a:pt x="38" y="9"/>
                </a:cubicBezTo>
                <a:cubicBezTo>
                  <a:pt x="36" y="9"/>
                  <a:pt x="35" y="8"/>
                  <a:pt x="35" y="7"/>
                </a:cubicBezTo>
                <a:cubicBezTo>
                  <a:pt x="35" y="5"/>
                  <a:pt x="36" y="4"/>
                  <a:pt x="38" y="4"/>
                </a:cubicBezTo>
                <a:close/>
                <a:moveTo>
                  <a:pt x="63" y="40"/>
                </a:moveTo>
                <a:cubicBezTo>
                  <a:pt x="78" y="40"/>
                  <a:pt x="78" y="40"/>
                  <a:pt x="78" y="40"/>
                </a:cubicBezTo>
                <a:cubicBezTo>
                  <a:pt x="78" y="43"/>
                  <a:pt x="78" y="43"/>
                  <a:pt x="78" y="43"/>
                </a:cubicBezTo>
                <a:cubicBezTo>
                  <a:pt x="63" y="50"/>
                  <a:pt x="63" y="50"/>
                  <a:pt x="63" y="50"/>
                </a:cubicBezTo>
                <a:lnTo>
                  <a:pt x="63" y="40"/>
                </a:lnTo>
                <a:close/>
                <a:moveTo>
                  <a:pt x="105" y="59"/>
                </a:moveTo>
                <a:cubicBezTo>
                  <a:pt x="80" y="71"/>
                  <a:pt x="80" y="71"/>
                  <a:pt x="80" y="71"/>
                </a:cubicBezTo>
                <a:cubicBezTo>
                  <a:pt x="55" y="59"/>
                  <a:pt x="55" y="59"/>
                  <a:pt x="55" y="59"/>
                </a:cubicBezTo>
                <a:cubicBezTo>
                  <a:pt x="80" y="47"/>
                  <a:pt x="80" y="47"/>
                  <a:pt x="80" y="47"/>
                </a:cubicBezTo>
                <a:lnTo>
                  <a:pt x="105" y="59"/>
                </a:lnTo>
                <a:close/>
                <a:moveTo>
                  <a:pt x="52" y="63"/>
                </a:moveTo>
                <a:cubicBezTo>
                  <a:pt x="78" y="75"/>
                  <a:pt x="78" y="75"/>
                  <a:pt x="78" y="75"/>
                </a:cubicBezTo>
                <a:cubicBezTo>
                  <a:pt x="78" y="108"/>
                  <a:pt x="78" y="108"/>
                  <a:pt x="78" y="108"/>
                </a:cubicBezTo>
                <a:cubicBezTo>
                  <a:pt x="52" y="96"/>
                  <a:pt x="52" y="96"/>
                  <a:pt x="52" y="96"/>
                </a:cubicBezTo>
                <a:lnTo>
                  <a:pt x="52" y="63"/>
                </a:lnTo>
                <a:close/>
                <a:moveTo>
                  <a:pt x="97" y="50"/>
                </a:moveTo>
                <a:cubicBezTo>
                  <a:pt x="82" y="43"/>
                  <a:pt x="82" y="43"/>
                  <a:pt x="82" y="43"/>
                </a:cubicBezTo>
                <a:cubicBezTo>
                  <a:pt x="82" y="40"/>
                  <a:pt x="82" y="40"/>
                  <a:pt x="82" y="40"/>
                </a:cubicBezTo>
                <a:cubicBezTo>
                  <a:pt x="97" y="40"/>
                  <a:pt x="97" y="40"/>
                  <a:pt x="97" y="40"/>
                </a:cubicBezTo>
                <a:lnTo>
                  <a:pt x="97" y="50"/>
                </a:lnTo>
                <a:close/>
                <a:moveTo>
                  <a:pt x="97" y="31"/>
                </a:moveTo>
                <a:cubicBezTo>
                  <a:pt x="97" y="35"/>
                  <a:pt x="97" y="35"/>
                  <a:pt x="97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2" y="31"/>
                  <a:pt x="82" y="31"/>
                  <a:pt x="82" y="31"/>
                </a:cubicBezTo>
                <a:lnTo>
                  <a:pt x="97" y="31"/>
                </a:lnTo>
                <a:close/>
                <a:moveTo>
                  <a:pt x="78" y="31"/>
                </a:moveTo>
                <a:cubicBezTo>
                  <a:pt x="78" y="35"/>
                  <a:pt x="78" y="35"/>
                  <a:pt x="78" y="35"/>
                </a:cubicBezTo>
                <a:cubicBezTo>
                  <a:pt x="63" y="35"/>
                  <a:pt x="63" y="35"/>
                  <a:pt x="63" y="35"/>
                </a:cubicBezTo>
                <a:cubicBezTo>
                  <a:pt x="63" y="31"/>
                  <a:pt x="63" y="31"/>
                  <a:pt x="63" y="31"/>
                </a:cubicBezTo>
                <a:lnTo>
                  <a:pt x="78" y="31"/>
                </a:lnTo>
                <a:close/>
                <a:moveTo>
                  <a:pt x="123" y="153"/>
                </a:moveTo>
                <a:cubicBezTo>
                  <a:pt x="123" y="154"/>
                  <a:pt x="122" y="155"/>
                  <a:pt x="120" y="155"/>
                </a:cubicBezTo>
                <a:cubicBezTo>
                  <a:pt x="40" y="155"/>
                  <a:pt x="40" y="155"/>
                  <a:pt x="40" y="155"/>
                </a:cubicBezTo>
                <a:cubicBezTo>
                  <a:pt x="38" y="155"/>
                  <a:pt x="37" y="154"/>
                  <a:pt x="37" y="153"/>
                </a:cubicBezTo>
                <a:cubicBezTo>
                  <a:pt x="37" y="151"/>
                  <a:pt x="38" y="150"/>
                  <a:pt x="40" y="150"/>
                </a:cubicBezTo>
                <a:cubicBezTo>
                  <a:pt x="120" y="150"/>
                  <a:pt x="120" y="150"/>
                  <a:pt x="120" y="150"/>
                </a:cubicBezTo>
                <a:cubicBezTo>
                  <a:pt x="122" y="150"/>
                  <a:pt x="123" y="151"/>
                  <a:pt x="123" y="153"/>
                </a:cubicBezTo>
                <a:close/>
                <a:moveTo>
                  <a:pt x="104" y="146"/>
                </a:moveTo>
                <a:cubicBezTo>
                  <a:pt x="56" y="146"/>
                  <a:pt x="56" y="146"/>
                  <a:pt x="56" y="146"/>
                </a:cubicBezTo>
                <a:cubicBezTo>
                  <a:pt x="59" y="142"/>
                  <a:pt x="62" y="137"/>
                  <a:pt x="63" y="131"/>
                </a:cubicBezTo>
                <a:cubicBezTo>
                  <a:pt x="97" y="131"/>
                  <a:pt x="97" y="131"/>
                  <a:pt x="97" y="131"/>
                </a:cubicBezTo>
                <a:cubicBezTo>
                  <a:pt x="98" y="137"/>
                  <a:pt x="101" y="142"/>
                  <a:pt x="104" y="146"/>
                </a:cubicBezTo>
                <a:close/>
                <a:moveTo>
                  <a:pt x="104" y="146"/>
                </a:moveTo>
                <a:cubicBezTo>
                  <a:pt x="104" y="146"/>
                  <a:pt x="104" y="146"/>
                  <a:pt x="104" y="14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09D29355-F05F-45F1-5844-24C68EF620DC}"/>
              </a:ext>
            </a:extLst>
          </p:cNvPr>
          <p:cNvSpPr>
            <a:spLocks noEditPoints="1"/>
          </p:cNvSpPr>
          <p:nvPr/>
        </p:nvSpPr>
        <p:spPr bwMode="auto">
          <a:xfrm>
            <a:off x="2960688" y="3024188"/>
            <a:ext cx="182563" cy="254000"/>
          </a:xfrm>
          <a:custGeom>
            <a:avLst/>
            <a:gdLst>
              <a:gd name="T0" fmla="*/ 99 w 115"/>
              <a:gd name="T1" fmla="*/ 62 h 160"/>
              <a:gd name="T2" fmla="*/ 77 w 115"/>
              <a:gd name="T3" fmla="*/ 44 h 160"/>
              <a:gd name="T4" fmla="*/ 78 w 115"/>
              <a:gd name="T5" fmla="*/ 22 h 160"/>
              <a:gd name="T6" fmla="*/ 46 w 115"/>
              <a:gd name="T7" fmla="*/ 40 h 160"/>
              <a:gd name="T8" fmla="*/ 43 w 115"/>
              <a:gd name="T9" fmla="*/ 94 h 160"/>
              <a:gd name="T10" fmla="*/ 11 w 115"/>
              <a:gd name="T11" fmla="*/ 67 h 160"/>
              <a:gd name="T12" fmla="*/ 25 w 115"/>
              <a:gd name="T13" fmla="*/ 119 h 160"/>
              <a:gd name="T14" fmla="*/ 46 w 115"/>
              <a:gd name="T15" fmla="*/ 152 h 160"/>
              <a:gd name="T16" fmla="*/ 104 w 115"/>
              <a:gd name="T17" fmla="*/ 152 h 160"/>
              <a:gd name="T18" fmla="*/ 115 w 115"/>
              <a:gd name="T19" fmla="*/ 118 h 160"/>
              <a:gd name="T20" fmla="*/ 40 w 115"/>
              <a:gd name="T21" fmla="*/ 22 h 160"/>
              <a:gd name="T22" fmla="*/ 67 w 115"/>
              <a:gd name="T23" fmla="*/ 34 h 160"/>
              <a:gd name="T24" fmla="*/ 46 w 115"/>
              <a:gd name="T25" fmla="*/ 22 h 160"/>
              <a:gd name="T26" fmla="*/ 110 w 115"/>
              <a:gd name="T27" fmla="*/ 118 h 160"/>
              <a:gd name="T28" fmla="*/ 99 w 115"/>
              <a:gd name="T29" fmla="*/ 152 h 160"/>
              <a:gd name="T30" fmla="*/ 51 w 115"/>
              <a:gd name="T31" fmla="*/ 152 h 160"/>
              <a:gd name="T32" fmla="*/ 30 w 115"/>
              <a:gd name="T33" fmla="*/ 117 h 160"/>
              <a:gd name="T34" fmla="*/ 11 w 115"/>
              <a:gd name="T35" fmla="*/ 72 h 160"/>
              <a:gd name="T36" fmla="*/ 44 w 115"/>
              <a:gd name="T37" fmla="*/ 99 h 160"/>
              <a:gd name="T38" fmla="*/ 51 w 115"/>
              <a:gd name="T39" fmla="*/ 22 h 160"/>
              <a:gd name="T40" fmla="*/ 62 w 115"/>
              <a:gd name="T41" fmla="*/ 78 h 160"/>
              <a:gd name="T42" fmla="*/ 67 w 115"/>
              <a:gd name="T43" fmla="*/ 54 h 160"/>
              <a:gd name="T44" fmla="*/ 78 w 115"/>
              <a:gd name="T45" fmla="*/ 78 h 160"/>
              <a:gd name="T46" fmla="*/ 83 w 115"/>
              <a:gd name="T47" fmla="*/ 62 h 160"/>
              <a:gd name="T48" fmla="*/ 94 w 115"/>
              <a:gd name="T49" fmla="*/ 80 h 160"/>
              <a:gd name="T50" fmla="*/ 99 w 115"/>
              <a:gd name="T51" fmla="*/ 75 h 160"/>
              <a:gd name="T52" fmla="*/ 110 w 115"/>
              <a:gd name="T53" fmla="*/ 75 h 160"/>
              <a:gd name="T54" fmla="*/ 99 w 115"/>
              <a:gd name="T55" fmla="*/ 96 h 160"/>
              <a:gd name="T56" fmla="*/ 104 w 115"/>
              <a:gd name="T57" fmla="*/ 112 h 160"/>
              <a:gd name="T58" fmla="*/ 102 w 115"/>
              <a:gd name="T59" fmla="*/ 120 h 160"/>
              <a:gd name="T60" fmla="*/ 97 w 115"/>
              <a:gd name="T61" fmla="*/ 129 h 160"/>
              <a:gd name="T62" fmla="*/ 104 w 115"/>
              <a:gd name="T63" fmla="*/ 123 h 160"/>
              <a:gd name="T64" fmla="*/ 59 w 115"/>
              <a:gd name="T65" fmla="*/ 144 h 160"/>
              <a:gd name="T66" fmla="*/ 62 w 115"/>
              <a:gd name="T67" fmla="*/ 150 h 160"/>
              <a:gd name="T68" fmla="*/ 91 w 115"/>
              <a:gd name="T69" fmla="*/ 144 h 160"/>
              <a:gd name="T70" fmla="*/ 72 w 115"/>
              <a:gd name="T71" fmla="*/ 150 h 160"/>
              <a:gd name="T72" fmla="*/ 91 w 115"/>
              <a:gd name="T73" fmla="*/ 144 h 160"/>
              <a:gd name="T74" fmla="*/ 83 w 115"/>
              <a:gd name="T75" fmla="*/ 38 h 160"/>
              <a:gd name="T76" fmla="*/ 79 w 115"/>
              <a:gd name="T77" fmla="*/ 0 h 160"/>
              <a:gd name="T78" fmla="*/ 80 w 115"/>
              <a:gd name="T79" fmla="*/ 34 h 160"/>
              <a:gd name="T80" fmla="*/ 37 w 115"/>
              <a:gd name="T81" fmla="*/ 40 h 160"/>
              <a:gd name="T82" fmla="*/ 34 w 115"/>
              <a:gd name="T83" fmla="*/ 0 h 160"/>
              <a:gd name="T84" fmla="*/ 35 w 115"/>
              <a:gd name="T85" fmla="*/ 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5" h="160">
                <a:moveTo>
                  <a:pt x="105" y="64"/>
                </a:moveTo>
                <a:cubicBezTo>
                  <a:pt x="103" y="64"/>
                  <a:pt x="101" y="65"/>
                  <a:pt x="99" y="66"/>
                </a:cubicBezTo>
                <a:cubicBezTo>
                  <a:pt x="99" y="62"/>
                  <a:pt x="99" y="62"/>
                  <a:pt x="99" y="62"/>
                </a:cubicBezTo>
                <a:cubicBezTo>
                  <a:pt x="99" y="58"/>
                  <a:pt x="97" y="54"/>
                  <a:pt x="94" y="52"/>
                </a:cubicBezTo>
                <a:cubicBezTo>
                  <a:pt x="90" y="51"/>
                  <a:pt x="86" y="51"/>
                  <a:pt x="83" y="53"/>
                </a:cubicBezTo>
                <a:cubicBezTo>
                  <a:pt x="83" y="49"/>
                  <a:pt x="80" y="46"/>
                  <a:pt x="77" y="44"/>
                </a:cubicBezTo>
                <a:cubicBezTo>
                  <a:pt x="74" y="43"/>
                  <a:pt x="70" y="43"/>
                  <a:pt x="67" y="45"/>
                </a:cubicBezTo>
                <a:cubicBezTo>
                  <a:pt x="67" y="40"/>
                  <a:pt x="67" y="40"/>
                  <a:pt x="67" y="40"/>
                </a:cubicBezTo>
                <a:cubicBezTo>
                  <a:pt x="74" y="36"/>
                  <a:pt x="78" y="29"/>
                  <a:pt x="78" y="22"/>
                </a:cubicBezTo>
                <a:cubicBezTo>
                  <a:pt x="78" y="10"/>
                  <a:pt x="68" y="0"/>
                  <a:pt x="56" y="0"/>
                </a:cubicBezTo>
                <a:cubicBezTo>
                  <a:pt x="45" y="0"/>
                  <a:pt x="35" y="10"/>
                  <a:pt x="35" y="22"/>
                </a:cubicBezTo>
                <a:cubicBezTo>
                  <a:pt x="35" y="29"/>
                  <a:pt x="39" y="36"/>
                  <a:pt x="46" y="40"/>
                </a:cubicBezTo>
                <a:cubicBezTo>
                  <a:pt x="46" y="83"/>
                  <a:pt x="46" y="83"/>
                  <a:pt x="46" y="83"/>
                </a:cubicBezTo>
                <a:cubicBezTo>
                  <a:pt x="46" y="86"/>
                  <a:pt x="45" y="89"/>
                  <a:pt x="44" y="92"/>
                </a:cubicBezTo>
                <a:cubicBezTo>
                  <a:pt x="44" y="93"/>
                  <a:pt x="43" y="94"/>
                  <a:pt x="43" y="94"/>
                </a:cubicBezTo>
                <a:cubicBezTo>
                  <a:pt x="42" y="94"/>
                  <a:pt x="41" y="94"/>
                  <a:pt x="40" y="93"/>
                </a:cubicBezTo>
                <a:cubicBezTo>
                  <a:pt x="38" y="91"/>
                  <a:pt x="36" y="89"/>
                  <a:pt x="35" y="87"/>
                </a:cubicBezTo>
                <a:cubicBezTo>
                  <a:pt x="30" y="80"/>
                  <a:pt x="18" y="67"/>
                  <a:pt x="11" y="67"/>
                </a:cubicBezTo>
                <a:cubicBezTo>
                  <a:pt x="7" y="67"/>
                  <a:pt x="3" y="69"/>
                  <a:pt x="1" y="73"/>
                </a:cubicBezTo>
                <a:cubicBezTo>
                  <a:pt x="0" y="76"/>
                  <a:pt x="1" y="80"/>
                  <a:pt x="4" y="82"/>
                </a:cubicBezTo>
                <a:cubicBezTo>
                  <a:pt x="9" y="87"/>
                  <a:pt x="19" y="106"/>
                  <a:pt x="25" y="119"/>
                </a:cubicBezTo>
                <a:cubicBezTo>
                  <a:pt x="28" y="128"/>
                  <a:pt x="36" y="136"/>
                  <a:pt x="42" y="142"/>
                </a:cubicBezTo>
                <a:cubicBezTo>
                  <a:pt x="44" y="144"/>
                  <a:pt x="46" y="148"/>
                  <a:pt x="46" y="151"/>
                </a:cubicBezTo>
                <a:cubicBezTo>
                  <a:pt x="46" y="152"/>
                  <a:pt x="46" y="152"/>
                  <a:pt x="46" y="152"/>
                </a:cubicBezTo>
                <a:cubicBezTo>
                  <a:pt x="46" y="157"/>
                  <a:pt x="49" y="160"/>
                  <a:pt x="54" y="160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101" y="160"/>
                  <a:pt x="104" y="157"/>
                  <a:pt x="104" y="152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4" y="143"/>
                  <a:pt x="105" y="143"/>
                  <a:pt x="105" y="142"/>
                </a:cubicBezTo>
                <a:cubicBezTo>
                  <a:pt x="115" y="133"/>
                  <a:pt x="115" y="118"/>
                  <a:pt x="115" y="118"/>
                </a:cubicBezTo>
                <a:cubicBezTo>
                  <a:pt x="115" y="75"/>
                  <a:pt x="115" y="75"/>
                  <a:pt x="115" y="75"/>
                </a:cubicBezTo>
                <a:cubicBezTo>
                  <a:pt x="115" y="70"/>
                  <a:pt x="111" y="65"/>
                  <a:pt x="105" y="64"/>
                </a:cubicBezTo>
                <a:close/>
                <a:moveTo>
                  <a:pt x="40" y="22"/>
                </a:moveTo>
                <a:cubicBezTo>
                  <a:pt x="40" y="13"/>
                  <a:pt x="48" y="6"/>
                  <a:pt x="56" y="6"/>
                </a:cubicBezTo>
                <a:cubicBezTo>
                  <a:pt x="65" y="6"/>
                  <a:pt x="72" y="13"/>
                  <a:pt x="72" y="22"/>
                </a:cubicBezTo>
                <a:cubicBezTo>
                  <a:pt x="72" y="26"/>
                  <a:pt x="70" y="31"/>
                  <a:pt x="67" y="34"/>
                </a:cubicBezTo>
                <a:cubicBezTo>
                  <a:pt x="67" y="22"/>
                  <a:pt x="67" y="22"/>
                  <a:pt x="67" y="22"/>
                </a:cubicBezTo>
                <a:cubicBezTo>
                  <a:pt x="67" y="16"/>
                  <a:pt x="62" y="11"/>
                  <a:pt x="56" y="11"/>
                </a:cubicBezTo>
                <a:cubicBezTo>
                  <a:pt x="51" y="11"/>
                  <a:pt x="46" y="16"/>
                  <a:pt x="46" y="22"/>
                </a:cubicBezTo>
                <a:cubicBezTo>
                  <a:pt x="46" y="34"/>
                  <a:pt x="46" y="34"/>
                  <a:pt x="46" y="34"/>
                </a:cubicBezTo>
                <a:cubicBezTo>
                  <a:pt x="42" y="31"/>
                  <a:pt x="40" y="26"/>
                  <a:pt x="40" y="22"/>
                </a:cubicBezTo>
                <a:close/>
                <a:moveTo>
                  <a:pt x="110" y="118"/>
                </a:moveTo>
                <a:cubicBezTo>
                  <a:pt x="110" y="118"/>
                  <a:pt x="110" y="131"/>
                  <a:pt x="102" y="138"/>
                </a:cubicBezTo>
                <a:cubicBezTo>
                  <a:pt x="100" y="140"/>
                  <a:pt x="99" y="142"/>
                  <a:pt x="99" y="144"/>
                </a:cubicBezTo>
                <a:cubicBezTo>
                  <a:pt x="99" y="152"/>
                  <a:pt x="99" y="152"/>
                  <a:pt x="99" y="152"/>
                </a:cubicBezTo>
                <a:cubicBezTo>
                  <a:pt x="99" y="154"/>
                  <a:pt x="98" y="155"/>
                  <a:pt x="96" y="155"/>
                </a:cubicBezTo>
                <a:cubicBezTo>
                  <a:pt x="54" y="155"/>
                  <a:pt x="54" y="155"/>
                  <a:pt x="54" y="155"/>
                </a:cubicBezTo>
                <a:cubicBezTo>
                  <a:pt x="52" y="155"/>
                  <a:pt x="51" y="154"/>
                  <a:pt x="51" y="152"/>
                </a:cubicBezTo>
                <a:cubicBezTo>
                  <a:pt x="51" y="151"/>
                  <a:pt x="51" y="151"/>
                  <a:pt x="51" y="151"/>
                </a:cubicBezTo>
                <a:cubicBezTo>
                  <a:pt x="51" y="146"/>
                  <a:pt x="49" y="142"/>
                  <a:pt x="46" y="138"/>
                </a:cubicBezTo>
                <a:cubicBezTo>
                  <a:pt x="41" y="134"/>
                  <a:pt x="33" y="125"/>
                  <a:pt x="30" y="117"/>
                </a:cubicBezTo>
                <a:cubicBezTo>
                  <a:pt x="24" y="103"/>
                  <a:pt x="13" y="84"/>
                  <a:pt x="8" y="78"/>
                </a:cubicBezTo>
                <a:cubicBezTo>
                  <a:pt x="6" y="77"/>
                  <a:pt x="6" y="76"/>
                  <a:pt x="6" y="75"/>
                </a:cubicBezTo>
                <a:cubicBezTo>
                  <a:pt x="7" y="73"/>
                  <a:pt x="9" y="72"/>
                  <a:pt x="11" y="72"/>
                </a:cubicBezTo>
                <a:cubicBezTo>
                  <a:pt x="15" y="72"/>
                  <a:pt x="25" y="81"/>
                  <a:pt x="30" y="90"/>
                </a:cubicBezTo>
                <a:cubicBezTo>
                  <a:pt x="32" y="93"/>
                  <a:pt x="34" y="95"/>
                  <a:pt x="37" y="97"/>
                </a:cubicBezTo>
                <a:cubicBezTo>
                  <a:pt x="38" y="99"/>
                  <a:pt x="41" y="100"/>
                  <a:pt x="44" y="99"/>
                </a:cubicBezTo>
                <a:cubicBezTo>
                  <a:pt x="47" y="99"/>
                  <a:pt x="49" y="97"/>
                  <a:pt x="50" y="94"/>
                </a:cubicBezTo>
                <a:cubicBezTo>
                  <a:pt x="51" y="90"/>
                  <a:pt x="51" y="87"/>
                  <a:pt x="51" y="83"/>
                </a:cubicBezTo>
                <a:cubicBezTo>
                  <a:pt x="51" y="22"/>
                  <a:pt x="51" y="22"/>
                  <a:pt x="51" y="22"/>
                </a:cubicBezTo>
                <a:cubicBezTo>
                  <a:pt x="51" y="19"/>
                  <a:pt x="53" y="16"/>
                  <a:pt x="56" y="16"/>
                </a:cubicBezTo>
                <a:cubicBezTo>
                  <a:pt x="59" y="16"/>
                  <a:pt x="62" y="19"/>
                  <a:pt x="62" y="22"/>
                </a:cubicBezTo>
                <a:cubicBezTo>
                  <a:pt x="62" y="78"/>
                  <a:pt x="62" y="78"/>
                  <a:pt x="62" y="78"/>
                </a:cubicBezTo>
                <a:cubicBezTo>
                  <a:pt x="62" y="79"/>
                  <a:pt x="63" y="80"/>
                  <a:pt x="64" y="80"/>
                </a:cubicBezTo>
                <a:cubicBezTo>
                  <a:pt x="66" y="80"/>
                  <a:pt x="67" y="79"/>
                  <a:pt x="67" y="78"/>
                </a:cubicBezTo>
                <a:cubicBezTo>
                  <a:pt x="67" y="54"/>
                  <a:pt x="67" y="54"/>
                  <a:pt x="67" y="54"/>
                </a:cubicBezTo>
                <a:cubicBezTo>
                  <a:pt x="67" y="51"/>
                  <a:pt x="69" y="48"/>
                  <a:pt x="72" y="48"/>
                </a:cubicBezTo>
                <a:cubicBezTo>
                  <a:pt x="75" y="48"/>
                  <a:pt x="78" y="51"/>
                  <a:pt x="78" y="54"/>
                </a:cubicBezTo>
                <a:cubicBezTo>
                  <a:pt x="78" y="78"/>
                  <a:pt x="78" y="78"/>
                  <a:pt x="78" y="78"/>
                </a:cubicBezTo>
                <a:cubicBezTo>
                  <a:pt x="78" y="79"/>
                  <a:pt x="79" y="80"/>
                  <a:pt x="80" y="80"/>
                </a:cubicBezTo>
                <a:cubicBezTo>
                  <a:pt x="82" y="80"/>
                  <a:pt x="83" y="79"/>
                  <a:pt x="83" y="78"/>
                </a:cubicBezTo>
                <a:cubicBezTo>
                  <a:pt x="83" y="62"/>
                  <a:pt x="83" y="62"/>
                  <a:pt x="83" y="62"/>
                </a:cubicBezTo>
                <a:cubicBezTo>
                  <a:pt x="83" y="59"/>
                  <a:pt x="85" y="56"/>
                  <a:pt x="88" y="56"/>
                </a:cubicBezTo>
                <a:cubicBezTo>
                  <a:pt x="91" y="56"/>
                  <a:pt x="94" y="59"/>
                  <a:pt x="94" y="62"/>
                </a:cubicBezTo>
                <a:cubicBezTo>
                  <a:pt x="94" y="80"/>
                  <a:pt x="94" y="80"/>
                  <a:pt x="94" y="80"/>
                </a:cubicBezTo>
                <a:cubicBezTo>
                  <a:pt x="94" y="82"/>
                  <a:pt x="95" y="83"/>
                  <a:pt x="96" y="83"/>
                </a:cubicBezTo>
                <a:cubicBezTo>
                  <a:pt x="98" y="83"/>
                  <a:pt x="99" y="82"/>
                  <a:pt x="99" y="80"/>
                </a:cubicBezTo>
                <a:cubicBezTo>
                  <a:pt x="99" y="75"/>
                  <a:pt x="99" y="75"/>
                  <a:pt x="99" y="75"/>
                </a:cubicBezTo>
                <a:cubicBezTo>
                  <a:pt x="99" y="74"/>
                  <a:pt x="100" y="72"/>
                  <a:pt x="101" y="71"/>
                </a:cubicBezTo>
                <a:cubicBezTo>
                  <a:pt x="102" y="70"/>
                  <a:pt x="103" y="70"/>
                  <a:pt x="105" y="70"/>
                </a:cubicBezTo>
                <a:cubicBezTo>
                  <a:pt x="108" y="70"/>
                  <a:pt x="110" y="73"/>
                  <a:pt x="110" y="75"/>
                </a:cubicBezTo>
                <a:lnTo>
                  <a:pt x="110" y="118"/>
                </a:lnTo>
                <a:close/>
                <a:moveTo>
                  <a:pt x="102" y="94"/>
                </a:moveTo>
                <a:cubicBezTo>
                  <a:pt x="100" y="94"/>
                  <a:pt x="99" y="95"/>
                  <a:pt x="99" y="96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99" y="114"/>
                  <a:pt x="100" y="115"/>
                  <a:pt x="102" y="115"/>
                </a:cubicBezTo>
                <a:cubicBezTo>
                  <a:pt x="103" y="115"/>
                  <a:pt x="104" y="114"/>
                  <a:pt x="104" y="112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104" y="95"/>
                  <a:pt x="103" y="94"/>
                  <a:pt x="102" y="94"/>
                </a:cubicBezTo>
                <a:close/>
                <a:moveTo>
                  <a:pt x="102" y="120"/>
                </a:moveTo>
                <a:cubicBezTo>
                  <a:pt x="100" y="120"/>
                  <a:pt x="99" y="121"/>
                  <a:pt x="99" y="123"/>
                </a:cubicBezTo>
                <a:cubicBezTo>
                  <a:pt x="99" y="124"/>
                  <a:pt x="98" y="126"/>
                  <a:pt x="97" y="126"/>
                </a:cubicBezTo>
                <a:cubicBezTo>
                  <a:pt x="96" y="127"/>
                  <a:pt x="96" y="128"/>
                  <a:pt x="97" y="129"/>
                </a:cubicBezTo>
                <a:cubicBezTo>
                  <a:pt x="97" y="130"/>
                  <a:pt x="98" y="131"/>
                  <a:pt x="99" y="131"/>
                </a:cubicBezTo>
                <a:cubicBezTo>
                  <a:pt x="100" y="131"/>
                  <a:pt x="100" y="131"/>
                  <a:pt x="101" y="130"/>
                </a:cubicBezTo>
                <a:cubicBezTo>
                  <a:pt x="103" y="128"/>
                  <a:pt x="104" y="126"/>
                  <a:pt x="104" y="123"/>
                </a:cubicBezTo>
                <a:cubicBezTo>
                  <a:pt x="104" y="122"/>
                  <a:pt x="103" y="120"/>
                  <a:pt x="102" y="120"/>
                </a:cubicBezTo>
                <a:close/>
                <a:moveTo>
                  <a:pt x="62" y="144"/>
                </a:moveTo>
                <a:cubicBezTo>
                  <a:pt x="59" y="144"/>
                  <a:pt x="59" y="144"/>
                  <a:pt x="59" y="144"/>
                </a:cubicBezTo>
                <a:cubicBezTo>
                  <a:pt x="58" y="144"/>
                  <a:pt x="56" y="146"/>
                  <a:pt x="56" y="147"/>
                </a:cubicBezTo>
                <a:cubicBezTo>
                  <a:pt x="56" y="148"/>
                  <a:pt x="58" y="150"/>
                  <a:pt x="59" y="150"/>
                </a:cubicBezTo>
                <a:cubicBezTo>
                  <a:pt x="62" y="150"/>
                  <a:pt x="62" y="150"/>
                  <a:pt x="62" y="150"/>
                </a:cubicBezTo>
                <a:cubicBezTo>
                  <a:pt x="63" y="150"/>
                  <a:pt x="64" y="148"/>
                  <a:pt x="64" y="147"/>
                </a:cubicBezTo>
                <a:cubicBezTo>
                  <a:pt x="64" y="146"/>
                  <a:pt x="63" y="144"/>
                  <a:pt x="62" y="144"/>
                </a:cubicBezTo>
                <a:close/>
                <a:moveTo>
                  <a:pt x="91" y="144"/>
                </a:moveTo>
                <a:cubicBezTo>
                  <a:pt x="72" y="144"/>
                  <a:pt x="72" y="144"/>
                  <a:pt x="72" y="144"/>
                </a:cubicBezTo>
                <a:cubicBezTo>
                  <a:pt x="71" y="144"/>
                  <a:pt x="70" y="146"/>
                  <a:pt x="70" y="147"/>
                </a:cubicBezTo>
                <a:cubicBezTo>
                  <a:pt x="70" y="148"/>
                  <a:pt x="71" y="150"/>
                  <a:pt x="72" y="150"/>
                </a:cubicBezTo>
                <a:cubicBezTo>
                  <a:pt x="91" y="150"/>
                  <a:pt x="91" y="150"/>
                  <a:pt x="91" y="150"/>
                </a:cubicBezTo>
                <a:cubicBezTo>
                  <a:pt x="93" y="150"/>
                  <a:pt x="94" y="148"/>
                  <a:pt x="94" y="147"/>
                </a:cubicBezTo>
                <a:cubicBezTo>
                  <a:pt x="94" y="146"/>
                  <a:pt x="93" y="144"/>
                  <a:pt x="91" y="144"/>
                </a:cubicBezTo>
                <a:close/>
                <a:moveTo>
                  <a:pt x="80" y="34"/>
                </a:moveTo>
                <a:cubicBezTo>
                  <a:pt x="79" y="35"/>
                  <a:pt x="80" y="37"/>
                  <a:pt x="81" y="37"/>
                </a:cubicBezTo>
                <a:cubicBezTo>
                  <a:pt x="82" y="38"/>
                  <a:pt x="83" y="38"/>
                  <a:pt x="83" y="38"/>
                </a:cubicBezTo>
                <a:cubicBezTo>
                  <a:pt x="84" y="37"/>
                  <a:pt x="85" y="37"/>
                  <a:pt x="85" y="36"/>
                </a:cubicBezTo>
                <a:cubicBezTo>
                  <a:pt x="91" y="25"/>
                  <a:pt x="89" y="11"/>
                  <a:pt x="81" y="1"/>
                </a:cubicBezTo>
                <a:cubicBezTo>
                  <a:pt x="80" y="1"/>
                  <a:pt x="80" y="0"/>
                  <a:pt x="79" y="0"/>
                </a:cubicBezTo>
                <a:cubicBezTo>
                  <a:pt x="78" y="1"/>
                  <a:pt x="77" y="1"/>
                  <a:pt x="76" y="2"/>
                </a:cubicBezTo>
                <a:cubicBezTo>
                  <a:pt x="76" y="3"/>
                  <a:pt x="76" y="4"/>
                  <a:pt x="77" y="5"/>
                </a:cubicBezTo>
                <a:cubicBezTo>
                  <a:pt x="84" y="13"/>
                  <a:pt x="85" y="24"/>
                  <a:pt x="80" y="34"/>
                </a:cubicBezTo>
                <a:close/>
                <a:moveTo>
                  <a:pt x="35" y="44"/>
                </a:moveTo>
                <a:cubicBezTo>
                  <a:pt x="36" y="44"/>
                  <a:pt x="37" y="44"/>
                  <a:pt x="38" y="43"/>
                </a:cubicBezTo>
                <a:cubicBezTo>
                  <a:pt x="38" y="42"/>
                  <a:pt x="38" y="41"/>
                  <a:pt x="37" y="40"/>
                </a:cubicBezTo>
                <a:cubicBezTo>
                  <a:pt x="28" y="30"/>
                  <a:pt x="27" y="15"/>
                  <a:pt x="36" y="5"/>
                </a:cubicBezTo>
                <a:cubicBezTo>
                  <a:pt x="36" y="4"/>
                  <a:pt x="37" y="3"/>
                  <a:pt x="36" y="2"/>
                </a:cubicBezTo>
                <a:cubicBezTo>
                  <a:pt x="36" y="1"/>
                  <a:pt x="35" y="1"/>
                  <a:pt x="34" y="0"/>
                </a:cubicBezTo>
                <a:cubicBezTo>
                  <a:pt x="33" y="0"/>
                  <a:pt x="32" y="1"/>
                  <a:pt x="32" y="1"/>
                </a:cubicBezTo>
                <a:cubicBezTo>
                  <a:pt x="21" y="14"/>
                  <a:pt x="22" y="32"/>
                  <a:pt x="33" y="44"/>
                </a:cubicBezTo>
                <a:cubicBezTo>
                  <a:pt x="34" y="44"/>
                  <a:pt x="34" y="44"/>
                  <a:pt x="35" y="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5CE67B9A-2928-493D-4484-E27D6F6F1079}"/>
              </a:ext>
            </a:extLst>
          </p:cNvPr>
          <p:cNvSpPr>
            <a:spLocks noEditPoints="1"/>
          </p:cNvSpPr>
          <p:nvPr/>
        </p:nvSpPr>
        <p:spPr bwMode="auto">
          <a:xfrm>
            <a:off x="2381251" y="3024188"/>
            <a:ext cx="254000" cy="254000"/>
          </a:xfrm>
          <a:custGeom>
            <a:avLst/>
            <a:gdLst>
              <a:gd name="T0" fmla="*/ 160 w 160"/>
              <a:gd name="T1" fmla="*/ 18 h 160"/>
              <a:gd name="T2" fmla="*/ 0 w 160"/>
              <a:gd name="T3" fmla="*/ 18 h 160"/>
              <a:gd name="T4" fmla="*/ 119 w 160"/>
              <a:gd name="T5" fmla="*/ 160 h 160"/>
              <a:gd name="T6" fmla="*/ 142 w 160"/>
              <a:gd name="T7" fmla="*/ 5 h 160"/>
              <a:gd name="T8" fmla="*/ 129 w 160"/>
              <a:gd name="T9" fmla="*/ 18 h 160"/>
              <a:gd name="T10" fmla="*/ 5 w 160"/>
              <a:gd name="T11" fmla="*/ 116 h 160"/>
              <a:gd name="T12" fmla="*/ 127 w 160"/>
              <a:gd name="T13" fmla="*/ 29 h 160"/>
              <a:gd name="T14" fmla="*/ 105 w 160"/>
              <a:gd name="T15" fmla="*/ 45 h 160"/>
              <a:gd name="T16" fmla="*/ 93 w 160"/>
              <a:gd name="T17" fmla="*/ 29 h 160"/>
              <a:gd name="T18" fmla="*/ 73 w 160"/>
              <a:gd name="T19" fmla="*/ 53 h 160"/>
              <a:gd name="T20" fmla="*/ 70 w 160"/>
              <a:gd name="T21" fmla="*/ 67 h 160"/>
              <a:gd name="T22" fmla="*/ 90 w 160"/>
              <a:gd name="T23" fmla="*/ 43 h 160"/>
              <a:gd name="T24" fmla="*/ 101 w 160"/>
              <a:gd name="T25" fmla="*/ 49 h 160"/>
              <a:gd name="T26" fmla="*/ 116 w 160"/>
              <a:gd name="T27" fmla="*/ 52 h 160"/>
              <a:gd name="T28" fmla="*/ 139 w 160"/>
              <a:gd name="T29" fmla="*/ 36 h 160"/>
              <a:gd name="T30" fmla="*/ 88 w 160"/>
              <a:gd name="T31" fmla="*/ 92 h 160"/>
              <a:gd name="T32" fmla="*/ 72 w 160"/>
              <a:gd name="T33" fmla="*/ 111 h 160"/>
              <a:gd name="T34" fmla="*/ 111 w 160"/>
              <a:gd name="T35" fmla="*/ 52 h 160"/>
              <a:gd name="T36" fmla="*/ 108 w 160"/>
              <a:gd name="T37" fmla="*/ 49 h 160"/>
              <a:gd name="T38" fmla="*/ 93 w 160"/>
              <a:gd name="T39" fmla="*/ 39 h 160"/>
              <a:gd name="T40" fmla="*/ 95 w 160"/>
              <a:gd name="T41" fmla="*/ 36 h 160"/>
              <a:gd name="T42" fmla="*/ 67 w 160"/>
              <a:gd name="T43" fmla="*/ 60 h 160"/>
              <a:gd name="T44" fmla="*/ 139 w 160"/>
              <a:gd name="T45" fmla="*/ 119 h 160"/>
              <a:gd name="T46" fmla="*/ 119 w 160"/>
              <a:gd name="T47" fmla="*/ 98 h 160"/>
              <a:gd name="T48" fmla="*/ 77 w 160"/>
              <a:gd name="T49" fmla="*/ 85 h 160"/>
              <a:gd name="T50" fmla="*/ 80 w 160"/>
              <a:gd name="T51" fmla="*/ 106 h 160"/>
              <a:gd name="T52" fmla="*/ 116 w 160"/>
              <a:gd name="T53" fmla="*/ 83 h 160"/>
              <a:gd name="T54" fmla="*/ 95 w 160"/>
              <a:gd name="T55" fmla="*/ 130 h 160"/>
              <a:gd name="T56" fmla="*/ 119 w 160"/>
              <a:gd name="T57" fmla="*/ 155 h 160"/>
              <a:gd name="T58" fmla="*/ 119 w 160"/>
              <a:gd name="T59" fmla="*/ 145 h 160"/>
              <a:gd name="T60" fmla="*/ 119 w 160"/>
              <a:gd name="T61" fmla="*/ 155 h 160"/>
              <a:gd name="T62" fmla="*/ 145 w 160"/>
              <a:gd name="T63" fmla="*/ 119 h 160"/>
              <a:gd name="T64" fmla="*/ 155 w 160"/>
              <a:gd name="T65" fmla="*/ 119 h 160"/>
              <a:gd name="T66" fmla="*/ 134 w 160"/>
              <a:gd name="T67" fmla="*/ 119 h 160"/>
              <a:gd name="T68" fmla="*/ 119 w 160"/>
              <a:gd name="T69" fmla="*/ 135 h 160"/>
              <a:gd name="T70" fmla="*/ 119 w 160"/>
              <a:gd name="T71" fmla="*/ 129 h 160"/>
              <a:gd name="T72" fmla="*/ 15 w 160"/>
              <a:gd name="T73" fmla="*/ 29 h 160"/>
              <a:gd name="T74" fmla="*/ 15 w 160"/>
              <a:gd name="T75" fmla="*/ 34 h 160"/>
              <a:gd name="T76" fmla="*/ 21 w 160"/>
              <a:gd name="T77" fmla="*/ 29 h 160"/>
              <a:gd name="T78" fmla="*/ 57 w 160"/>
              <a:gd name="T79" fmla="*/ 29 h 160"/>
              <a:gd name="T80" fmla="*/ 10 w 160"/>
              <a:gd name="T81" fmla="*/ 44 h 160"/>
              <a:gd name="T82" fmla="*/ 57 w 160"/>
              <a:gd name="T83" fmla="*/ 39 h 160"/>
              <a:gd name="T84" fmla="*/ 57 w 160"/>
              <a:gd name="T85" fmla="*/ 44 h 160"/>
              <a:gd name="T86" fmla="*/ 10 w 160"/>
              <a:gd name="T87" fmla="*/ 49 h 160"/>
              <a:gd name="T88" fmla="*/ 15 w 160"/>
              <a:gd name="T89" fmla="*/ 49 h 160"/>
              <a:gd name="T90" fmla="*/ 21 w 160"/>
              <a:gd name="T91" fmla="*/ 55 h 160"/>
              <a:gd name="T92" fmla="*/ 15 w 160"/>
              <a:gd name="T93" fmla="*/ 60 h 160"/>
              <a:gd name="T94" fmla="*/ 15 w 160"/>
              <a:gd name="T95" fmla="*/ 65 h 160"/>
              <a:gd name="T96" fmla="*/ 21 w 160"/>
              <a:gd name="T97" fmla="*/ 60 h 160"/>
              <a:gd name="T98" fmla="*/ 57 w 160"/>
              <a:gd name="T99" fmla="*/ 60 h 160"/>
              <a:gd name="T100" fmla="*/ 26 w 160"/>
              <a:gd name="T101" fmla="*/ 85 h 160"/>
              <a:gd name="T102" fmla="*/ 15 w 160"/>
              <a:gd name="T103" fmla="*/ 91 h 160"/>
              <a:gd name="T104" fmla="*/ 15 w 160"/>
              <a:gd name="T105" fmla="*/ 106 h 160"/>
              <a:gd name="T106" fmla="*/ 46 w 160"/>
              <a:gd name="T107" fmla="*/ 111 h 160"/>
              <a:gd name="T108" fmla="*/ 31 w 160"/>
              <a:gd name="T109" fmla="*/ 111 h 160"/>
              <a:gd name="T110" fmla="*/ 41 w 160"/>
              <a:gd name="T111" fmla="*/ 106 h 160"/>
              <a:gd name="T112" fmla="*/ 52 w 160"/>
              <a:gd name="T113" fmla="*/ 111 h 160"/>
              <a:gd name="T114" fmla="*/ 52 w 160"/>
              <a:gd name="T115" fmla="*/ 70 h 160"/>
              <a:gd name="T116" fmla="*/ 62 w 160"/>
              <a:gd name="T117" fmla="*/ 75 h 160"/>
              <a:gd name="T118" fmla="*/ 57 w 160"/>
              <a:gd name="T119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145" y="87"/>
                </a:moveTo>
                <a:cubicBezTo>
                  <a:pt x="145" y="36"/>
                  <a:pt x="145" y="36"/>
                  <a:pt x="145" y="36"/>
                </a:cubicBezTo>
                <a:cubicBezTo>
                  <a:pt x="153" y="35"/>
                  <a:pt x="160" y="27"/>
                  <a:pt x="160" y="18"/>
                </a:cubicBezTo>
                <a:cubicBezTo>
                  <a:pt x="160" y="8"/>
                  <a:pt x="152" y="0"/>
                  <a:pt x="142" y="0"/>
                </a:cubicBezTo>
                <a:cubicBezTo>
                  <a:pt x="132" y="0"/>
                  <a:pt x="124" y="8"/>
                  <a:pt x="124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22"/>
                  <a:pt x="0" y="122"/>
                  <a:pt x="0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9" y="143"/>
                  <a:pt x="97" y="160"/>
                  <a:pt x="119" y="160"/>
                </a:cubicBezTo>
                <a:cubicBezTo>
                  <a:pt x="141" y="160"/>
                  <a:pt x="160" y="142"/>
                  <a:pt x="160" y="119"/>
                </a:cubicBezTo>
                <a:cubicBezTo>
                  <a:pt x="160" y="106"/>
                  <a:pt x="154" y="94"/>
                  <a:pt x="145" y="87"/>
                </a:cubicBezTo>
                <a:close/>
                <a:moveTo>
                  <a:pt x="142" y="5"/>
                </a:moveTo>
                <a:cubicBezTo>
                  <a:pt x="149" y="5"/>
                  <a:pt x="155" y="11"/>
                  <a:pt x="155" y="18"/>
                </a:cubicBezTo>
                <a:cubicBezTo>
                  <a:pt x="155" y="26"/>
                  <a:pt x="149" y="31"/>
                  <a:pt x="142" y="31"/>
                </a:cubicBezTo>
                <a:cubicBezTo>
                  <a:pt x="135" y="31"/>
                  <a:pt x="129" y="26"/>
                  <a:pt x="129" y="18"/>
                </a:cubicBezTo>
                <a:cubicBezTo>
                  <a:pt x="129" y="11"/>
                  <a:pt x="135" y="5"/>
                  <a:pt x="142" y="5"/>
                </a:cubicBezTo>
                <a:close/>
                <a:moveTo>
                  <a:pt x="78" y="116"/>
                </a:moveTo>
                <a:cubicBezTo>
                  <a:pt x="5" y="116"/>
                  <a:pt x="5" y="116"/>
                  <a:pt x="5" y="116"/>
                </a:cubicBezTo>
                <a:cubicBezTo>
                  <a:pt x="5" y="24"/>
                  <a:pt x="5" y="24"/>
                  <a:pt x="5" y="24"/>
                </a:cubicBezTo>
                <a:cubicBezTo>
                  <a:pt x="125" y="24"/>
                  <a:pt x="125" y="24"/>
                  <a:pt x="125" y="24"/>
                </a:cubicBezTo>
                <a:cubicBezTo>
                  <a:pt x="125" y="26"/>
                  <a:pt x="126" y="28"/>
                  <a:pt x="127" y="29"/>
                </a:cubicBezTo>
                <a:cubicBezTo>
                  <a:pt x="112" y="45"/>
                  <a:pt x="112" y="45"/>
                  <a:pt x="112" y="45"/>
                </a:cubicBezTo>
                <a:cubicBezTo>
                  <a:pt x="111" y="44"/>
                  <a:pt x="110" y="44"/>
                  <a:pt x="108" y="44"/>
                </a:cubicBezTo>
                <a:cubicBezTo>
                  <a:pt x="107" y="44"/>
                  <a:pt x="106" y="44"/>
                  <a:pt x="105" y="45"/>
                </a:cubicBezTo>
                <a:cubicBezTo>
                  <a:pt x="100" y="40"/>
                  <a:pt x="100" y="40"/>
                  <a:pt x="100" y="40"/>
                </a:cubicBezTo>
                <a:cubicBezTo>
                  <a:pt x="100" y="39"/>
                  <a:pt x="101" y="38"/>
                  <a:pt x="101" y="36"/>
                </a:cubicBezTo>
                <a:cubicBezTo>
                  <a:pt x="101" y="32"/>
                  <a:pt x="97" y="29"/>
                  <a:pt x="93" y="29"/>
                </a:cubicBezTo>
                <a:cubicBezTo>
                  <a:pt x="89" y="29"/>
                  <a:pt x="85" y="32"/>
                  <a:pt x="85" y="36"/>
                </a:cubicBezTo>
                <a:cubicBezTo>
                  <a:pt x="85" y="38"/>
                  <a:pt x="85" y="39"/>
                  <a:pt x="86" y="40"/>
                </a:cubicBezTo>
                <a:cubicBezTo>
                  <a:pt x="73" y="53"/>
                  <a:pt x="73" y="53"/>
                  <a:pt x="73" y="53"/>
                </a:cubicBezTo>
                <a:cubicBezTo>
                  <a:pt x="72" y="52"/>
                  <a:pt x="71" y="52"/>
                  <a:pt x="70" y="52"/>
                </a:cubicBezTo>
                <a:cubicBezTo>
                  <a:pt x="65" y="52"/>
                  <a:pt x="62" y="55"/>
                  <a:pt x="62" y="60"/>
                </a:cubicBezTo>
                <a:cubicBezTo>
                  <a:pt x="62" y="64"/>
                  <a:pt x="65" y="67"/>
                  <a:pt x="70" y="67"/>
                </a:cubicBezTo>
                <a:cubicBezTo>
                  <a:pt x="74" y="67"/>
                  <a:pt x="77" y="64"/>
                  <a:pt x="77" y="60"/>
                </a:cubicBezTo>
                <a:cubicBezTo>
                  <a:pt x="77" y="58"/>
                  <a:pt x="77" y="57"/>
                  <a:pt x="77" y="56"/>
                </a:cubicBezTo>
                <a:cubicBezTo>
                  <a:pt x="90" y="43"/>
                  <a:pt x="90" y="43"/>
                  <a:pt x="90" y="43"/>
                </a:cubicBezTo>
                <a:cubicBezTo>
                  <a:pt x="91" y="44"/>
                  <a:pt x="92" y="44"/>
                  <a:pt x="93" y="44"/>
                </a:cubicBezTo>
                <a:cubicBezTo>
                  <a:pt x="94" y="44"/>
                  <a:pt x="95" y="44"/>
                  <a:pt x="96" y="43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1" y="50"/>
                  <a:pt x="101" y="51"/>
                  <a:pt x="101" y="52"/>
                </a:cubicBezTo>
                <a:cubicBezTo>
                  <a:pt x="101" y="56"/>
                  <a:pt x="104" y="60"/>
                  <a:pt x="108" y="60"/>
                </a:cubicBezTo>
                <a:cubicBezTo>
                  <a:pt x="113" y="60"/>
                  <a:pt x="116" y="56"/>
                  <a:pt x="116" y="52"/>
                </a:cubicBezTo>
                <a:cubicBezTo>
                  <a:pt x="116" y="51"/>
                  <a:pt x="116" y="50"/>
                  <a:pt x="115" y="49"/>
                </a:cubicBezTo>
                <a:cubicBezTo>
                  <a:pt x="131" y="33"/>
                  <a:pt x="131" y="33"/>
                  <a:pt x="131" y="33"/>
                </a:cubicBezTo>
                <a:cubicBezTo>
                  <a:pt x="134" y="35"/>
                  <a:pt x="136" y="36"/>
                  <a:pt x="139" y="36"/>
                </a:cubicBezTo>
                <a:cubicBezTo>
                  <a:pt x="139" y="83"/>
                  <a:pt x="139" y="83"/>
                  <a:pt x="139" y="83"/>
                </a:cubicBezTo>
                <a:cubicBezTo>
                  <a:pt x="133" y="80"/>
                  <a:pt x="126" y="78"/>
                  <a:pt x="119" y="78"/>
                </a:cubicBezTo>
                <a:cubicBezTo>
                  <a:pt x="106" y="78"/>
                  <a:pt x="95" y="83"/>
                  <a:pt x="88" y="92"/>
                </a:cubicBezTo>
                <a:cubicBezTo>
                  <a:pt x="88" y="80"/>
                  <a:pt x="88" y="80"/>
                  <a:pt x="88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72" y="111"/>
                  <a:pt x="72" y="111"/>
                  <a:pt x="72" y="111"/>
                </a:cubicBezTo>
                <a:cubicBezTo>
                  <a:pt x="78" y="111"/>
                  <a:pt x="78" y="111"/>
                  <a:pt x="78" y="111"/>
                </a:cubicBezTo>
                <a:cubicBezTo>
                  <a:pt x="78" y="113"/>
                  <a:pt x="78" y="115"/>
                  <a:pt x="78" y="116"/>
                </a:cubicBezTo>
                <a:close/>
                <a:moveTo>
                  <a:pt x="111" y="52"/>
                </a:moveTo>
                <a:cubicBezTo>
                  <a:pt x="111" y="53"/>
                  <a:pt x="110" y="55"/>
                  <a:pt x="108" y="55"/>
                </a:cubicBezTo>
                <a:cubicBezTo>
                  <a:pt x="107" y="55"/>
                  <a:pt x="106" y="53"/>
                  <a:pt x="106" y="52"/>
                </a:cubicBezTo>
                <a:cubicBezTo>
                  <a:pt x="106" y="51"/>
                  <a:pt x="107" y="49"/>
                  <a:pt x="108" y="49"/>
                </a:cubicBezTo>
                <a:cubicBezTo>
                  <a:pt x="110" y="49"/>
                  <a:pt x="111" y="51"/>
                  <a:pt x="111" y="52"/>
                </a:cubicBezTo>
                <a:close/>
                <a:moveTo>
                  <a:pt x="95" y="36"/>
                </a:moveTo>
                <a:cubicBezTo>
                  <a:pt x="95" y="38"/>
                  <a:pt x="94" y="39"/>
                  <a:pt x="93" y="39"/>
                </a:cubicBezTo>
                <a:cubicBezTo>
                  <a:pt x="91" y="39"/>
                  <a:pt x="90" y="38"/>
                  <a:pt x="90" y="36"/>
                </a:cubicBezTo>
                <a:cubicBezTo>
                  <a:pt x="90" y="35"/>
                  <a:pt x="91" y="34"/>
                  <a:pt x="93" y="34"/>
                </a:cubicBezTo>
                <a:cubicBezTo>
                  <a:pt x="94" y="34"/>
                  <a:pt x="95" y="35"/>
                  <a:pt x="95" y="36"/>
                </a:cubicBezTo>
                <a:close/>
                <a:moveTo>
                  <a:pt x="72" y="60"/>
                </a:moveTo>
                <a:cubicBezTo>
                  <a:pt x="72" y="61"/>
                  <a:pt x="71" y="62"/>
                  <a:pt x="70" y="62"/>
                </a:cubicBezTo>
                <a:cubicBezTo>
                  <a:pt x="68" y="62"/>
                  <a:pt x="67" y="61"/>
                  <a:pt x="67" y="60"/>
                </a:cubicBezTo>
                <a:cubicBezTo>
                  <a:pt x="67" y="58"/>
                  <a:pt x="68" y="57"/>
                  <a:pt x="70" y="57"/>
                </a:cubicBezTo>
                <a:cubicBezTo>
                  <a:pt x="71" y="57"/>
                  <a:pt x="72" y="58"/>
                  <a:pt x="72" y="60"/>
                </a:cubicBezTo>
                <a:close/>
                <a:moveTo>
                  <a:pt x="139" y="119"/>
                </a:moveTo>
                <a:cubicBezTo>
                  <a:pt x="139" y="130"/>
                  <a:pt x="130" y="140"/>
                  <a:pt x="119" y="140"/>
                </a:cubicBezTo>
                <a:cubicBezTo>
                  <a:pt x="107" y="140"/>
                  <a:pt x="98" y="130"/>
                  <a:pt x="98" y="119"/>
                </a:cubicBezTo>
                <a:cubicBezTo>
                  <a:pt x="98" y="108"/>
                  <a:pt x="107" y="98"/>
                  <a:pt x="119" y="98"/>
                </a:cubicBezTo>
                <a:cubicBezTo>
                  <a:pt x="130" y="98"/>
                  <a:pt x="139" y="108"/>
                  <a:pt x="139" y="119"/>
                </a:cubicBezTo>
                <a:close/>
                <a:moveTo>
                  <a:pt x="77" y="106"/>
                </a:moveTo>
                <a:cubicBezTo>
                  <a:pt x="77" y="85"/>
                  <a:pt x="77" y="85"/>
                  <a:pt x="77" y="85"/>
                </a:cubicBezTo>
                <a:cubicBezTo>
                  <a:pt x="83" y="85"/>
                  <a:pt x="83" y="85"/>
                  <a:pt x="83" y="85"/>
                </a:cubicBezTo>
                <a:cubicBezTo>
                  <a:pt x="83" y="99"/>
                  <a:pt x="83" y="99"/>
                  <a:pt x="83" y="99"/>
                </a:cubicBezTo>
                <a:cubicBezTo>
                  <a:pt x="81" y="101"/>
                  <a:pt x="80" y="104"/>
                  <a:pt x="80" y="106"/>
                </a:cubicBezTo>
                <a:lnTo>
                  <a:pt x="77" y="106"/>
                </a:lnTo>
                <a:close/>
                <a:moveTo>
                  <a:pt x="83" y="119"/>
                </a:moveTo>
                <a:cubicBezTo>
                  <a:pt x="83" y="100"/>
                  <a:pt x="97" y="84"/>
                  <a:pt x="116" y="83"/>
                </a:cubicBezTo>
                <a:cubicBezTo>
                  <a:pt x="116" y="93"/>
                  <a:pt x="116" y="93"/>
                  <a:pt x="116" y="93"/>
                </a:cubicBezTo>
                <a:cubicBezTo>
                  <a:pt x="103" y="95"/>
                  <a:pt x="93" y="106"/>
                  <a:pt x="93" y="119"/>
                </a:cubicBezTo>
                <a:cubicBezTo>
                  <a:pt x="93" y="123"/>
                  <a:pt x="94" y="126"/>
                  <a:pt x="95" y="130"/>
                </a:cubicBezTo>
                <a:cubicBezTo>
                  <a:pt x="86" y="135"/>
                  <a:pt x="86" y="135"/>
                  <a:pt x="86" y="135"/>
                </a:cubicBezTo>
                <a:cubicBezTo>
                  <a:pt x="84" y="130"/>
                  <a:pt x="83" y="125"/>
                  <a:pt x="83" y="119"/>
                </a:cubicBezTo>
                <a:close/>
                <a:moveTo>
                  <a:pt x="119" y="155"/>
                </a:moveTo>
                <a:cubicBezTo>
                  <a:pt x="106" y="155"/>
                  <a:pt x="95" y="149"/>
                  <a:pt x="89" y="139"/>
                </a:cubicBezTo>
                <a:cubicBezTo>
                  <a:pt x="98" y="134"/>
                  <a:pt x="98" y="134"/>
                  <a:pt x="98" y="134"/>
                </a:cubicBezTo>
                <a:cubicBezTo>
                  <a:pt x="102" y="141"/>
                  <a:pt x="110" y="145"/>
                  <a:pt x="119" y="145"/>
                </a:cubicBezTo>
                <a:cubicBezTo>
                  <a:pt x="127" y="145"/>
                  <a:pt x="135" y="141"/>
                  <a:pt x="140" y="134"/>
                </a:cubicBezTo>
                <a:cubicBezTo>
                  <a:pt x="149" y="139"/>
                  <a:pt x="149" y="139"/>
                  <a:pt x="149" y="139"/>
                </a:cubicBezTo>
                <a:cubicBezTo>
                  <a:pt x="142" y="149"/>
                  <a:pt x="131" y="155"/>
                  <a:pt x="119" y="155"/>
                </a:cubicBezTo>
                <a:close/>
                <a:moveTo>
                  <a:pt x="151" y="135"/>
                </a:moveTo>
                <a:cubicBezTo>
                  <a:pt x="142" y="130"/>
                  <a:pt x="142" y="130"/>
                  <a:pt x="142" y="130"/>
                </a:cubicBezTo>
                <a:cubicBezTo>
                  <a:pt x="144" y="126"/>
                  <a:pt x="145" y="123"/>
                  <a:pt x="145" y="119"/>
                </a:cubicBezTo>
                <a:cubicBezTo>
                  <a:pt x="145" y="106"/>
                  <a:pt x="134" y="95"/>
                  <a:pt x="121" y="93"/>
                </a:cubicBezTo>
                <a:cubicBezTo>
                  <a:pt x="121" y="83"/>
                  <a:pt x="121" y="83"/>
                  <a:pt x="121" y="83"/>
                </a:cubicBezTo>
                <a:cubicBezTo>
                  <a:pt x="140" y="84"/>
                  <a:pt x="155" y="100"/>
                  <a:pt x="155" y="119"/>
                </a:cubicBezTo>
                <a:cubicBezTo>
                  <a:pt x="155" y="125"/>
                  <a:pt x="153" y="130"/>
                  <a:pt x="151" y="135"/>
                </a:cubicBezTo>
                <a:close/>
                <a:moveTo>
                  <a:pt x="119" y="135"/>
                </a:moveTo>
                <a:cubicBezTo>
                  <a:pt x="127" y="135"/>
                  <a:pt x="134" y="128"/>
                  <a:pt x="134" y="119"/>
                </a:cubicBezTo>
                <a:cubicBezTo>
                  <a:pt x="134" y="111"/>
                  <a:pt x="127" y="104"/>
                  <a:pt x="119" y="104"/>
                </a:cubicBezTo>
                <a:cubicBezTo>
                  <a:pt x="110" y="104"/>
                  <a:pt x="103" y="111"/>
                  <a:pt x="103" y="119"/>
                </a:cubicBezTo>
                <a:cubicBezTo>
                  <a:pt x="103" y="128"/>
                  <a:pt x="110" y="135"/>
                  <a:pt x="119" y="135"/>
                </a:cubicBezTo>
                <a:close/>
                <a:moveTo>
                  <a:pt x="119" y="109"/>
                </a:moveTo>
                <a:cubicBezTo>
                  <a:pt x="124" y="109"/>
                  <a:pt x="129" y="113"/>
                  <a:pt x="129" y="119"/>
                </a:cubicBezTo>
                <a:cubicBezTo>
                  <a:pt x="129" y="125"/>
                  <a:pt x="124" y="129"/>
                  <a:pt x="119" y="129"/>
                </a:cubicBezTo>
                <a:cubicBezTo>
                  <a:pt x="113" y="129"/>
                  <a:pt x="108" y="125"/>
                  <a:pt x="108" y="119"/>
                </a:cubicBezTo>
                <a:cubicBezTo>
                  <a:pt x="108" y="113"/>
                  <a:pt x="113" y="109"/>
                  <a:pt x="119" y="109"/>
                </a:cubicBezTo>
                <a:close/>
                <a:moveTo>
                  <a:pt x="15" y="29"/>
                </a:moveTo>
                <a:cubicBezTo>
                  <a:pt x="10" y="29"/>
                  <a:pt x="10" y="29"/>
                  <a:pt x="10" y="29"/>
                </a:cubicBezTo>
                <a:cubicBezTo>
                  <a:pt x="10" y="34"/>
                  <a:pt x="10" y="34"/>
                  <a:pt x="10" y="34"/>
                </a:cubicBezTo>
                <a:cubicBezTo>
                  <a:pt x="15" y="34"/>
                  <a:pt x="15" y="34"/>
                  <a:pt x="15" y="34"/>
                </a:cubicBezTo>
                <a:lnTo>
                  <a:pt x="15" y="29"/>
                </a:lnTo>
                <a:close/>
                <a:moveTo>
                  <a:pt x="57" y="29"/>
                </a:moveTo>
                <a:cubicBezTo>
                  <a:pt x="21" y="29"/>
                  <a:pt x="21" y="29"/>
                  <a:pt x="21" y="29"/>
                </a:cubicBezTo>
                <a:cubicBezTo>
                  <a:pt x="21" y="34"/>
                  <a:pt x="21" y="34"/>
                  <a:pt x="21" y="34"/>
                </a:cubicBezTo>
                <a:cubicBezTo>
                  <a:pt x="57" y="34"/>
                  <a:pt x="57" y="34"/>
                  <a:pt x="57" y="34"/>
                </a:cubicBezTo>
                <a:lnTo>
                  <a:pt x="57" y="29"/>
                </a:lnTo>
                <a:close/>
                <a:moveTo>
                  <a:pt x="15" y="39"/>
                </a:moveTo>
                <a:cubicBezTo>
                  <a:pt x="10" y="39"/>
                  <a:pt x="10" y="39"/>
                  <a:pt x="10" y="39"/>
                </a:cubicBezTo>
                <a:cubicBezTo>
                  <a:pt x="10" y="44"/>
                  <a:pt x="10" y="44"/>
                  <a:pt x="10" y="44"/>
                </a:cubicBezTo>
                <a:cubicBezTo>
                  <a:pt x="15" y="44"/>
                  <a:pt x="15" y="44"/>
                  <a:pt x="15" y="44"/>
                </a:cubicBezTo>
                <a:lnTo>
                  <a:pt x="15" y="39"/>
                </a:lnTo>
                <a:close/>
                <a:moveTo>
                  <a:pt x="57" y="39"/>
                </a:moveTo>
                <a:cubicBezTo>
                  <a:pt x="21" y="39"/>
                  <a:pt x="21" y="39"/>
                  <a:pt x="21" y="39"/>
                </a:cubicBezTo>
                <a:cubicBezTo>
                  <a:pt x="21" y="44"/>
                  <a:pt x="21" y="44"/>
                  <a:pt x="21" y="44"/>
                </a:cubicBezTo>
                <a:cubicBezTo>
                  <a:pt x="57" y="44"/>
                  <a:pt x="57" y="44"/>
                  <a:pt x="57" y="44"/>
                </a:cubicBezTo>
                <a:lnTo>
                  <a:pt x="57" y="39"/>
                </a:lnTo>
                <a:close/>
                <a:moveTo>
                  <a:pt x="15" y="49"/>
                </a:moveTo>
                <a:cubicBezTo>
                  <a:pt x="10" y="49"/>
                  <a:pt x="10" y="49"/>
                  <a:pt x="10" y="49"/>
                </a:cubicBezTo>
                <a:cubicBezTo>
                  <a:pt x="10" y="55"/>
                  <a:pt x="10" y="55"/>
                  <a:pt x="10" y="55"/>
                </a:cubicBezTo>
                <a:cubicBezTo>
                  <a:pt x="15" y="55"/>
                  <a:pt x="15" y="55"/>
                  <a:pt x="15" y="55"/>
                </a:cubicBezTo>
                <a:lnTo>
                  <a:pt x="15" y="49"/>
                </a:lnTo>
                <a:close/>
                <a:moveTo>
                  <a:pt x="57" y="49"/>
                </a:moveTo>
                <a:cubicBezTo>
                  <a:pt x="21" y="49"/>
                  <a:pt x="21" y="49"/>
                  <a:pt x="21" y="49"/>
                </a:cubicBezTo>
                <a:cubicBezTo>
                  <a:pt x="21" y="55"/>
                  <a:pt x="21" y="55"/>
                  <a:pt x="21" y="55"/>
                </a:cubicBezTo>
                <a:cubicBezTo>
                  <a:pt x="57" y="55"/>
                  <a:pt x="57" y="55"/>
                  <a:pt x="57" y="55"/>
                </a:cubicBezTo>
                <a:lnTo>
                  <a:pt x="57" y="49"/>
                </a:lnTo>
                <a:close/>
                <a:moveTo>
                  <a:pt x="15" y="60"/>
                </a:moveTo>
                <a:cubicBezTo>
                  <a:pt x="10" y="60"/>
                  <a:pt x="10" y="60"/>
                  <a:pt x="10" y="60"/>
                </a:cubicBezTo>
                <a:cubicBezTo>
                  <a:pt x="10" y="65"/>
                  <a:pt x="10" y="65"/>
                  <a:pt x="10" y="65"/>
                </a:cubicBezTo>
                <a:cubicBezTo>
                  <a:pt x="15" y="65"/>
                  <a:pt x="15" y="65"/>
                  <a:pt x="15" y="65"/>
                </a:cubicBezTo>
                <a:lnTo>
                  <a:pt x="15" y="60"/>
                </a:lnTo>
                <a:close/>
                <a:moveTo>
                  <a:pt x="57" y="60"/>
                </a:moveTo>
                <a:cubicBezTo>
                  <a:pt x="21" y="60"/>
                  <a:pt x="21" y="60"/>
                  <a:pt x="21" y="60"/>
                </a:cubicBezTo>
                <a:cubicBezTo>
                  <a:pt x="21" y="65"/>
                  <a:pt x="21" y="65"/>
                  <a:pt x="21" y="65"/>
                </a:cubicBezTo>
                <a:cubicBezTo>
                  <a:pt x="57" y="65"/>
                  <a:pt x="57" y="65"/>
                  <a:pt x="57" y="65"/>
                </a:cubicBezTo>
                <a:lnTo>
                  <a:pt x="57" y="60"/>
                </a:lnTo>
                <a:close/>
                <a:moveTo>
                  <a:pt x="10" y="111"/>
                </a:moveTo>
                <a:cubicBezTo>
                  <a:pt x="26" y="111"/>
                  <a:pt x="26" y="111"/>
                  <a:pt x="26" y="111"/>
                </a:cubicBezTo>
                <a:cubicBezTo>
                  <a:pt x="26" y="85"/>
                  <a:pt x="26" y="85"/>
                  <a:pt x="26" y="85"/>
                </a:cubicBezTo>
                <a:cubicBezTo>
                  <a:pt x="10" y="85"/>
                  <a:pt x="10" y="85"/>
                  <a:pt x="10" y="85"/>
                </a:cubicBezTo>
                <a:lnTo>
                  <a:pt x="10" y="111"/>
                </a:lnTo>
                <a:close/>
                <a:moveTo>
                  <a:pt x="15" y="91"/>
                </a:moveTo>
                <a:cubicBezTo>
                  <a:pt x="21" y="91"/>
                  <a:pt x="21" y="91"/>
                  <a:pt x="21" y="91"/>
                </a:cubicBezTo>
                <a:cubicBezTo>
                  <a:pt x="21" y="106"/>
                  <a:pt x="21" y="106"/>
                  <a:pt x="21" y="106"/>
                </a:cubicBezTo>
                <a:cubicBezTo>
                  <a:pt x="15" y="106"/>
                  <a:pt x="15" y="106"/>
                  <a:pt x="15" y="106"/>
                </a:cubicBezTo>
                <a:lnTo>
                  <a:pt x="15" y="91"/>
                </a:lnTo>
                <a:close/>
                <a:moveTo>
                  <a:pt x="31" y="111"/>
                </a:moveTo>
                <a:cubicBezTo>
                  <a:pt x="46" y="111"/>
                  <a:pt x="46" y="111"/>
                  <a:pt x="46" y="111"/>
                </a:cubicBezTo>
                <a:cubicBezTo>
                  <a:pt x="46" y="91"/>
                  <a:pt x="46" y="91"/>
                  <a:pt x="46" y="91"/>
                </a:cubicBezTo>
                <a:cubicBezTo>
                  <a:pt x="31" y="91"/>
                  <a:pt x="31" y="91"/>
                  <a:pt x="31" y="91"/>
                </a:cubicBezTo>
                <a:lnTo>
                  <a:pt x="31" y="111"/>
                </a:lnTo>
                <a:close/>
                <a:moveTo>
                  <a:pt x="36" y="96"/>
                </a:moveTo>
                <a:cubicBezTo>
                  <a:pt x="41" y="96"/>
                  <a:pt x="41" y="96"/>
                  <a:pt x="41" y="96"/>
                </a:cubicBezTo>
                <a:cubicBezTo>
                  <a:pt x="41" y="106"/>
                  <a:pt x="41" y="106"/>
                  <a:pt x="41" y="106"/>
                </a:cubicBezTo>
                <a:cubicBezTo>
                  <a:pt x="36" y="106"/>
                  <a:pt x="36" y="106"/>
                  <a:pt x="36" y="106"/>
                </a:cubicBezTo>
                <a:lnTo>
                  <a:pt x="36" y="96"/>
                </a:lnTo>
                <a:close/>
                <a:moveTo>
                  <a:pt x="52" y="111"/>
                </a:moveTo>
                <a:cubicBezTo>
                  <a:pt x="67" y="111"/>
                  <a:pt x="67" y="111"/>
                  <a:pt x="67" y="111"/>
                </a:cubicBezTo>
                <a:cubicBezTo>
                  <a:pt x="67" y="70"/>
                  <a:pt x="67" y="70"/>
                  <a:pt x="67" y="70"/>
                </a:cubicBezTo>
                <a:cubicBezTo>
                  <a:pt x="52" y="70"/>
                  <a:pt x="52" y="70"/>
                  <a:pt x="52" y="70"/>
                </a:cubicBezTo>
                <a:lnTo>
                  <a:pt x="52" y="111"/>
                </a:lnTo>
                <a:close/>
                <a:moveTo>
                  <a:pt x="57" y="75"/>
                </a:moveTo>
                <a:cubicBezTo>
                  <a:pt x="62" y="75"/>
                  <a:pt x="62" y="75"/>
                  <a:pt x="62" y="75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57" y="106"/>
                  <a:pt x="57" y="106"/>
                  <a:pt x="57" y="106"/>
                </a:cubicBezTo>
                <a:lnTo>
                  <a:pt x="57" y="7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88035300-F4D5-641B-688B-CE94282B8611}"/>
              </a:ext>
            </a:extLst>
          </p:cNvPr>
          <p:cNvSpPr>
            <a:spLocks noEditPoints="1"/>
          </p:cNvSpPr>
          <p:nvPr/>
        </p:nvSpPr>
        <p:spPr bwMode="auto">
          <a:xfrm>
            <a:off x="1809751" y="3024188"/>
            <a:ext cx="254000" cy="254000"/>
          </a:xfrm>
          <a:custGeom>
            <a:avLst/>
            <a:gdLst>
              <a:gd name="T0" fmla="*/ 57 w 160"/>
              <a:gd name="T1" fmla="*/ 77 h 160"/>
              <a:gd name="T2" fmla="*/ 53 w 160"/>
              <a:gd name="T3" fmla="*/ 114 h 160"/>
              <a:gd name="T4" fmla="*/ 23 w 160"/>
              <a:gd name="T5" fmla="*/ 110 h 160"/>
              <a:gd name="T6" fmla="*/ 10 w 160"/>
              <a:gd name="T7" fmla="*/ 90 h 160"/>
              <a:gd name="T8" fmla="*/ 23 w 160"/>
              <a:gd name="T9" fmla="*/ 50 h 160"/>
              <a:gd name="T10" fmla="*/ 83 w 160"/>
              <a:gd name="T11" fmla="*/ 10 h 160"/>
              <a:gd name="T12" fmla="*/ 97 w 160"/>
              <a:gd name="T13" fmla="*/ 34 h 160"/>
              <a:gd name="T14" fmla="*/ 80 w 160"/>
              <a:gd name="T15" fmla="*/ 0 h 160"/>
              <a:gd name="T16" fmla="*/ 0 w 160"/>
              <a:gd name="T17" fmla="*/ 85 h 160"/>
              <a:gd name="T18" fmla="*/ 17 w 160"/>
              <a:gd name="T19" fmla="*/ 99 h 160"/>
              <a:gd name="T20" fmla="*/ 50 w 160"/>
              <a:gd name="T21" fmla="*/ 124 h 160"/>
              <a:gd name="T22" fmla="*/ 90 w 160"/>
              <a:gd name="T23" fmla="*/ 34 h 160"/>
              <a:gd name="T24" fmla="*/ 53 w 160"/>
              <a:gd name="T25" fmla="*/ 87 h 160"/>
              <a:gd name="T26" fmla="*/ 53 w 160"/>
              <a:gd name="T27" fmla="*/ 87 h 160"/>
              <a:gd name="T28" fmla="*/ 83 w 160"/>
              <a:gd name="T29" fmla="*/ 104 h 160"/>
              <a:gd name="T30" fmla="*/ 137 w 160"/>
              <a:gd name="T31" fmla="*/ 107 h 160"/>
              <a:gd name="T32" fmla="*/ 123 w 160"/>
              <a:gd name="T33" fmla="*/ 134 h 160"/>
              <a:gd name="T34" fmla="*/ 53 w 160"/>
              <a:gd name="T35" fmla="*/ 144 h 160"/>
              <a:gd name="T36" fmla="*/ 130 w 160"/>
              <a:gd name="T37" fmla="*/ 157 h 160"/>
              <a:gd name="T38" fmla="*/ 147 w 160"/>
              <a:gd name="T39" fmla="*/ 110 h 160"/>
              <a:gd name="T40" fmla="*/ 90 w 160"/>
              <a:gd name="T41" fmla="*/ 104 h 160"/>
              <a:gd name="T42" fmla="*/ 157 w 160"/>
              <a:gd name="T43" fmla="*/ 40 h 160"/>
              <a:gd name="T44" fmla="*/ 153 w 160"/>
              <a:gd name="T45" fmla="*/ 27 h 160"/>
              <a:gd name="T46" fmla="*/ 130 w 160"/>
              <a:gd name="T47" fmla="*/ 22 h 160"/>
              <a:gd name="T48" fmla="*/ 110 w 160"/>
              <a:gd name="T49" fmla="*/ 14 h 160"/>
              <a:gd name="T50" fmla="*/ 114 w 160"/>
              <a:gd name="T51" fmla="*/ 28 h 160"/>
              <a:gd name="T52" fmla="*/ 123 w 160"/>
              <a:gd name="T53" fmla="*/ 25 h 160"/>
              <a:gd name="T54" fmla="*/ 141 w 160"/>
              <a:gd name="T55" fmla="*/ 24 h 160"/>
              <a:gd name="T56" fmla="*/ 143 w 160"/>
              <a:gd name="T57" fmla="*/ 45 h 160"/>
              <a:gd name="T58" fmla="*/ 146 w 160"/>
              <a:gd name="T59" fmla="*/ 54 h 160"/>
              <a:gd name="T60" fmla="*/ 146 w 160"/>
              <a:gd name="T61" fmla="*/ 72 h 160"/>
              <a:gd name="T62" fmla="*/ 126 w 160"/>
              <a:gd name="T63" fmla="*/ 73 h 160"/>
              <a:gd name="T64" fmla="*/ 117 w 160"/>
              <a:gd name="T65" fmla="*/ 76 h 160"/>
              <a:gd name="T66" fmla="*/ 99 w 160"/>
              <a:gd name="T67" fmla="*/ 76 h 160"/>
              <a:gd name="T68" fmla="*/ 97 w 160"/>
              <a:gd name="T69" fmla="*/ 56 h 160"/>
              <a:gd name="T70" fmla="*/ 92 w 160"/>
              <a:gd name="T71" fmla="*/ 60 h 160"/>
              <a:gd name="T72" fmla="*/ 96 w 160"/>
              <a:gd name="T73" fmla="*/ 83 h 160"/>
              <a:gd name="T74" fmla="*/ 110 w 160"/>
              <a:gd name="T75" fmla="*/ 87 h 160"/>
              <a:gd name="T76" fmla="*/ 130 w 160"/>
              <a:gd name="T77" fmla="*/ 79 h 160"/>
              <a:gd name="T78" fmla="*/ 153 w 160"/>
              <a:gd name="T79" fmla="*/ 74 h 160"/>
              <a:gd name="T80" fmla="*/ 157 w 160"/>
              <a:gd name="T81" fmla="*/ 60 h 160"/>
              <a:gd name="T82" fmla="*/ 120 w 160"/>
              <a:gd name="T83" fmla="*/ 64 h 160"/>
              <a:gd name="T84" fmla="*/ 120 w 160"/>
              <a:gd name="T85" fmla="*/ 64 h 160"/>
              <a:gd name="T86" fmla="*/ 113 w 160"/>
              <a:gd name="T87" fmla="*/ 50 h 160"/>
              <a:gd name="T88" fmla="*/ 33 w 160"/>
              <a:gd name="T89" fmla="*/ 57 h 160"/>
              <a:gd name="T90" fmla="*/ 57 w 160"/>
              <a:gd name="T91" fmla="*/ 57 h 160"/>
              <a:gd name="T92" fmla="*/ 40 w 160"/>
              <a:gd name="T93" fmla="*/ 57 h 160"/>
              <a:gd name="T94" fmla="*/ 70 w 160"/>
              <a:gd name="T95" fmla="*/ 54 h 160"/>
              <a:gd name="T96" fmla="*/ 70 w 160"/>
              <a:gd name="T97" fmla="*/ 74 h 160"/>
              <a:gd name="T98" fmla="*/ 70 w 160"/>
              <a:gd name="T99" fmla="*/ 74 h 160"/>
              <a:gd name="T100" fmla="*/ 53 w 160"/>
              <a:gd name="T101" fmla="*/ 1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60" y="114"/>
                </a:moveTo>
                <a:cubicBezTo>
                  <a:pt x="60" y="96"/>
                  <a:pt x="60" y="96"/>
                  <a:pt x="60" y="96"/>
                </a:cubicBezTo>
                <a:cubicBezTo>
                  <a:pt x="64" y="95"/>
                  <a:pt x="67" y="91"/>
                  <a:pt x="67" y="87"/>
                </a:cubicBezTo>
                <a:cubicBezTo>
                  <a:pt x="67" y="81"/>
                  <a:pt x="62" y="77"/>
                  <a:pt x="57" y="77"/>
                </a:cubicBezTo>
                <a:cubicBezTo>
                  <a:pt x="51" y="77"/>
                  <a:pt x="47" y="81"/>
                  <a:pt x="47" y="87"/>
                </a:cubicBezTo>
                <a:cubicBezTo>
                  <a:pt x="47" y="91"/>
                  <a:pt x="49" y="95"/>
                  <a:pt x="53" y="96"/>
                </a:cubicBezTo>
                <a:cubicBezTo>
                  <a:pt x="53" y="114"/>
                  <a:pt x="53" y="114"/>
                  <a:pt x="53" y="114"/>
                </a:cubicBezTo>
                <a:cubicBezTo>
                  <a:pt x="53" y="114"/>
                  <a:pt x="53" y="114"/>
                  <a:pt x="53" y="114"/>
                </a:cubicBezTo>
                <a:cubicBezTo>
                  <a:pt x="53" y="116"/>
                  <a:pt x="52" y="117"/>
                  <a:pt x="50" y="117"/>
                </a:cubicBezTo>
                <a:cubicBezTo>
                  <a:pt x="30" y="117"/>
                  <a:pt x="30" y="117"/>
                  <a:pt x="30" y="117"/>
                </a:cubicBezTo>
                <a:cubicBezTo>
                  <a:pt x="30" y="117"/>
                  <a:pt x="29" y="117"/>
                  <a:pt x="29" y="117"/>
                </a:cubicBezTo>
                <a:cubicBezTo>
                  <a:pt x="26" y="117"/>
                  <a:pt x="23" y="114"/>
                  <a:pt x="23" y="110"/>
                </a:cubicBezTo>
                <a:cubicBezTo>
                  <a:pt x="23" y="98"/>
                  <a:pt x="23" y="98"/>
                  <a:pt x="23" y="98"/>
                </a:cubicBezTo>
                <a:cubicBezTo>
                  <a:pt x="23" y="97"/>
                  <a:pt x="23" y="96"/>
                  <a:pt x="22" y="95"/>
                </a:cubicBezTo>
                <a:cubicBezTo>
                  <a:pt x="19" y="92"/>
                  <a:pt x="15" y="91"/>
                  <a:pt x="10" y="90"/>
                </a:cubicBezTo>
                <a:cubicBezTo>
                  <a:pt x="10" y="90"/>
                  <a:pt x="10" y="90"/>
                  <a:pt x="10" y="90"/>
                </a:cubicBezTo>
                <a:cubicBezTo>
                  <a:pt x="8" y="91"/>
                  <a:pt x="7" y="89"/>
                  <a:pt x="7" y="88"/>
                </a:cubicBezTo>
                <a:cubicBezTo>
                  <a:pt x="23" y="58"/>
                  <a:pt x="23" y="58"/>
                  <a:pt x="23" y="58"/>
                </a:cubicBezTo>
                <a:cubicBezTo>
                  <a:pt x="23" y="58"/>
                  <a:pt x="23" y="57"/>
                  <a:pt x="23" y="57"/>
                </a:cubicBezTo>
                <a:cubicBezTo>
                  <a:pt x="23" y="50"/>
                  <a:pt x="23" y="50"/>
                  <a:pt x="23" y="50"/>
                </a:cubicBezTo>
                <a:cubicBezTo>
                  <a:pt x="23" y="26"/>
                  <a:pt x="43" y="7"/>
                  <a:pt x="67" y="7"/>
                </a:cubicBezTo>
                <a:cubicBezTo>
                  <a:pt x="80" y="7"/>
                  <a:pt x="80" y="7"/>
                  <a:pt x="80" y="7"/>
                </a:cubicBezTo>
                <a:cubicBezTo>
                  <a:pt x="80" y="7"/>
                  <a:pt x="80" y="7"/>
                  <a:pt x="81" y="7"/>
                </a:cubicBezTo>
                <a:cubicBezTo>
                  <a:pt x="82" y="7"/>
                  <a:pt x="83" y="9"/>
                  <a:pt x="83" y="10"/>
                </a:cubicBezTo>
                <a:cubicBezTo>
                  <a:pt x="83" y="24"/>
                  <a:pt x="83" y="24"/>
                  <a:pt x="83" y="24"/>
                </a:cubicBezTo>
                <a:cubicBezTo>
                  <a:pt x="79" y="26"/>
                  <a:pt x="77" y="29"/>
                  <a:pt x="77" y="34"/>
                </a:cubicBezTo>
                <a:cubicBezTo>
                  <a:pt x="77" y="39"/>
                  <a:pt x="81" y="44"/>
                  <a:pt x="87" y="44"/>
                </a:cubicBezTo>
                <a:cubicBezTo>
                  <a:pt x="92" y="44"/>
                  <a:pt x="97" y="39"/>
                  <a:pt x="97" y="34"/>
                </a:cubicBezTo>
                <a:cubicBezTo>
                  <a:pt x="97" y="29"/>
                  <a:pt x="94" y="26"/>
                  <a:pt x="90" y="24"/>
                </a:cubicBezTo>
                <a:cubicBezTo>
                  <a:pt x="90" y="10"/>
                  <a:pt x="90" y="10"/>
                  <a:pt x="90" y="10"/>
                </a:cubicBezTo>
                <a:cubicBezTo>
                  <a:pt x="90" y="10"/>
                  <a:pt x="90" y="10"/>
                  <a:pt x="90" y="10"/>
                </a:cubicBezTo>
                <a:cubicBezTo>
                  <a:pt x="90" y="4"/>
                  <a:pt x="85" y="0"/>
                  <a:pt x="80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39" y="0"/>
                  <a:pt x="17" y="23"/>
                  <a:pt x="17" y="50"/>
                </a:cubicBezTo>
                <a:cubicBezTo>
                  <a:pt x="17" y="56"/>
                  <a:pt x="17" y="56"/>
                  <a:pt x="17" y="56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6"/>
                  <a:pt x="0" y="86"/>
                  <a:pt x="0" y="87"/>
                </a:cubicBezTo>
                <a:cubicBezTo>
                  <a:pt x="0" y="87"/>
                  <a:pt x="0" y="87"/>
                  <a:pt x="0" y="88"/>
                </a:cubicBezTo>
                <a:cubicBezTo>
                  <a:pt x="0" y="93"/>
                  <a:pt x="5" y="97"/>
                  <a:pt x="10" y="97"/>
                </a:cubicBezTo>
                <a:cubicBezTo>
                  <a:pt x="12" y="97"/>
                  <a:pt x="15" y="98"/>
                  <a:pt x="17" y="99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17" y="111"/>
                  <a:pt x="17" y="111"/>
                  <a:pt x="17" y="111"/>
                </a:cubicBezTo>
                <a:cubicBezTo>
                  <a:pt x="17" y="118"/>
                  <a:pt x="23" y="124"/>
                  <a:pt x="30" y="124"/>
                </a:cubicBezTo>
                <a:cubicBezTo>
                  <a:pt x="50" y="124"/>
                  <a:pt x="50" y="124"/>
                  <a:pt x="50" y="124"/>
                </a:cubicBezTo>
                <a:cubicBezTo>
                  <a:pt x="50" y="124"/>
                  <a:pt x="50" y="124"/>
                  <a:pt x="51" y="124"/>
                </a:cubicBezTo>
                <a:cubicBezTo>
                  <a:pt x="56" y="124"/>
                  <a:pt x="60" y="119"/>
                  <a:pt x="60" y="114"/>
                </a:cubicBezTo>
                <a:close/>
                <a:moveTo>
                  <a:pt x="87" y="30"/>
                </a:moveTo>
                <a:cubicBezTo>
                  <a:pt x="89" y="30"/>
                  <a:pt x="90" y="32"/>
                  <a:pt x="90" y="34"/>
                </a:cubicBezTo>
                <a:cubicBezTo>
                  <a:pt x="90" y="36"/>
                  <a:pt x="89" y="37"/>
                  <a:pt x="87" y="37"/>
                </a:cubicBezTo>
                <a:cubicBezTo>
                  <a:pt x="85" y="37"/>
                  <a:pt x="83" y="36"/>
                  <a:pt x="83" y="34"/>
                </a:cubicBezTo>
                <a:cubicBezTo>
                  <a:pt x="83" y="32"/>
                  <a:pt x="85" y="30"/>
                  <a:pt x="87" y="30"/>
                </a:cubicBezTo>
                <a:close/>
                <a:moveTo>
                  <a:pt x="53" y="87"/>
                </a:moveTo>
                <a:cubicBezTo>
                  <a:pt x="53" y="85"/>
                  <a:pt x="55" y="84"/>
                  <a:pt x="57" y="84"/>
                </a:cubicBezTo>
                <a:cubicBezTo>
                  <a:pt x="59" y="84"/>
                  <a:pt x="60" y="85"/>
                  <a:pt x="60" y="87"/>
                </a:cubicBezTo>
                <a:cubicBezTo>
                  <a:pt x="60" y="89"/>
                  <a:pt x="59" y="90"/>
                  <a:pt x="57" y="90"/>
                </a:cubicBezTo>
                <a:cubicBezTo>
                  <a:pt x="55" y="90"/>
                  <a:pt x="53" y="89"/>
                  <a:pt x="53" y="87"/>
                </a:cubicBezTo>
                <a:close/>
                <a:moveTo>
                  <a:pt x="137" y="100"/>
                </a:moveTo>
                <a:cubicBezTo>
                  <a:pt x="103" y="100"/>
                  <a:pt x="103" y="100"/>
                  <a:pt x="103" y="100"/>
                </a:cubicBezTo>
                <a:cubicBezTo>
                  <a:pt x="101" y="96"/>
                  <a:pt x="98" y="94"/>
                  <a:pt x="93" y="94"/>
                </a:cubicBezTo>
                <a:cubicBezTo>
                  <a:pt x="88" y="94"/>
                  <a:pt x="83" y="98"/>
                  <a:pt x="83" y="104"/>
                </a:cubicBezTo>
                <a:cubicBezTo>
                  <a:pt x="83" y="109"/>
                  <a:pt x="88" y="114"/>
                  <a:pt x="93" y="114"/>
                </a:cubicBezTo>
                <a:cubicBezTo>
                  <a:pt x="98" y="114"/>
                  <a:pt x="101" y="111"/>
                  <a:pt x="103" y="107"/>
                </a:cubicBez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7" y="107"/>
                  <a:pt x="137" y="107"/>
                </a:cubicBezTo>
                <a:cubicBezTo>
                  <a:pt x="139" y="107"/>
                  <a:pt x="140" y="109"/>
                  <a:pt x="140" y="110"/>
                </a:cubicBezTo>
                <a:cubicBezTo>
                  <a:pt x="140" y="117"/>
                  <a:pt x="140" y="117"/>
                  <a:pt x="140" y="117"/>
                </a:cubicBezTo>
                <a:cubicBezTo>
                  <a:pt x="140" y="119"/>
                  <a:pt x="136" y="130"/>
                  <a:pt x="127" y="130"/>
                </a:cubicBezTo>
                <a:cubicBezTo>
                  <a:pt x="125" y="130"/>
                  <a:pt x="123" y="132"/>
                  <a:pt x="123" y="134"/>
                </a:cubicBezTo>
                <a:cubicBezTo>
                  <a:pt x="123" y="154"/>
                  <a:pt x="123" y="154"/>
                  <a:pt x="123" y="154"/>
                </a:cubicBezTo>
                <a:cubicBezTo>
                  <a:pt x="60" y="154"/>
                  <a:pt x="60" y="154"/>
                  <a:pt x="60" y="154"/>
                </a:cubicBezTo>
                <a:cubicBezTo>
                  <a:pt x="60" y="144"/>
                  <a:pt x="60" y="144"/>
                  <a:pt x="60" y="144"/>
                </a:cubicBezTo>
                <a:cubicBezTo>
                  <a:pt x="53" y="144"/>
                  <a:pt x="53" y="144"/>
                  <a:pt x="53" y="144"/>
                </a:cubicBezTo>
                <a:cubicBezTo>
                  <a:pt x="53" y="157"/>
                  <a:pt x="53" y="157"/>
                  <a:pt x="53" y="157"/>
                </a:cubicBezTo>
                <a:cubicBezTo>
                  <a:pt x="53" y="159"/>
                  <a:pt x="55" y="160"/>
                  <a:pt x="57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29" y="160"/>
                  <a:pt x="130" y="159"/>
                  <a:pt x="130" y="157"/>
                </a:cubicBezTo>
                <a:cubicBezTo>
                  <a:pt x="130" y="137"/>
                  <a:pt x="130" y="137"/>
                  <a:pt x="130" y="137"/>
                </a:cubicBezTo>
                <a:cubicBezTo>
                  <a:pt x="140" y="135"/>
                  <a:pt x="145" y="124"/>
                  <a:pt x="147" y="118"/>
                </a:cubicBezTo>
                <a:cubicBezTo>
                  <a:pt x="147" y="117"/>
                  <a:pt x="147" y="117"/>
                  <a:pt x="147" y="117"/>
                </a:cubicBezTo>
                <a:cubicBezTo>
                  <a:pt x="147" y="110"/>
                  <a:pt x="147" y="110"/>
                  <a:pt x="147" y="110"/>
                </a:cubicBezTo>
                <a:cubicBezTo>
                  <a:pt x="147" y="110"/>
                  <a:pt x="147" y="110"/>
                  <a:pt x="147" y="110"/>
                </a:cubicBezTo>
                <a:cubicBezTo>
                  <a:pt x="147" y="104"/>
                  <a:pt x="142" y="100"/>
                  <a:pt x="137" y="100"/>
                </a:cubicBezTo>
                <a:close/>
                <a:moveTo>
                  <a:pt x="93" y="107"/>
                </a:moveTo>
                <a:cubicBezTo>
                  <a:pt x="91" y="107"/>
                  <a:pt x="90" y="106"/>
                  <a:pt x="90" y="104"/>
                </a:cubicBezTo>
                <a:cubicBezTo>
                  <a:pt x="90" y="102"/>
                  <a:pt x="91" y="100"/>
                  <a:pt x="93" y="100"/>
                </a:cubicBezTo>
                <a:cubicBezTo>
                  <a:pt x="95" y="100"/>
                  <a:pt x="97" y="102"/>
                  <a:pt x="97" y="104"/>
                </a:cubicBezTo>
                <a:cubicBezTo>
                  <a:pt x="97" y="106"/>
                  <a:pt x="95" y="107"/>
                  <a:pt x="93" y="107"/>
                </a:cubicBezTo>
                <a:close/>
                <a:moveTo>
                  <a:pt x="157" y="40"/>
                </a:moveTo>
                <a:cubicBezTo>
                  <a:pt x="148" y="40"/>
                  <a:pt x="148" y="40"/>
                  <a:pt x="148" y="40"/>
                </a:cubicBezTo>
                <a:cubicBezTo>
                  <a:pt x="148" y="39"/>
                  <a:pt x="148" y="38"/>
                  <a:pt x="147" y="37"/>
                </a:cubicBezTo>
                <a:cubicBezTo>
                  <a:pt x="153" y="31"/>
                  <a:pt x="153" y="31"/>
                  <a:pt x="153" y="31"/>
                </a:cubicBezTo>
                <a:cubicBezTo>
                  <a:pt x="154" y="30"/>
                  <a:pt x="154" y="28"/>
                  <a:pt x="153" y="27"/>
                </a:cubicBezTo>
                <a:cubicBezTo>
                  <a:pt x="144" y="17"/>
                  <a:pt x="144" y="17"/>
                  <a:pt x="144" y="17"/>
                </a:cubicBezTo>
                <a:cubicBezTo>
                  <a:pt x="142" y="16"/>
                  <a:pt x="140" y="16"/>
                  <a:pt x="139" y="17"/>
                </a:cubicBezTo>
                <a:cubicBezTo>
                  <a:pt x="133" y="23"/>
                  <a:pt x="133" y="23"/>
                  <a:pt x="133" y="23"/>
                </a:cubicBezTo>
                <a:cubicBezTo>
                  <a:pt x="132" y="23"/>
                  <a:pt x="131" y="22"/>
                  <a:pt x="130" y="22"/>
                </a:cubicBezTo>
                <a:cubicBezTo>
                  <a:pt x="130" y="14"/>
                  <a:pt x="130" y="14"/>
                  <a:pt x="130" y="14"/>
                </a:cubicBezTo>
                <a:cubicBezTo>
                  <a:pt x="130" y="12"/>
                  <a:pt x="129" y="10"/>
                  <a:pt x="127" y="10"/>
                </a:cubicBezTo>
                <a:cubicBezTo>
                  <a:pt x="113" y="10"/>
                  <a:pt x="113" y="10"/>
                  <a:pt x="113" y="10"/>
                </a:cubicBezTo>
                <a:cubicBezTo>
                  <a:pt x="111" y="10"/>
                  <a:pt x="110" y="12"/>
                  <a:pt x="110" y="14"/>
                </a:cubicBezTo>
                <a:cubicBezTo>
                  <a:pt x="110" y="22"/>
                  <a:pt x="110" y="22"/>
                  <a:pt x="110" y="22"/>
                </a:cubicBezTo>
                <a:cubicBezTo>
                  <a:pt x="108" y="23"/>
                  <a:pt x="106" y="24"/>
                  <a:pt x="105" y="25"/>
                </a:cubicBezTo>
                <a:cubicBezTo>
                  <a:pt x="108" y="30"/>
                  <a:pt x="108" y="30"/>
                  <a:pt x="108" y="30"/>
                </a:cubicBezTo>
                <a:cubicBezTo>
                  <a:pt x="110" y="29"/>
                  <a:pt x="112" y="28"/>
                  <a:pt x="114" y="28"/>
                </a:cubicBezTo>
                <a:cubicBezTo>
                  <a:pt x="116" y="27"/>
                  <a:pt x="117" y="26"/>
                  <a:pt x="117" y="25"/>
                </a:cubicBezTo>
                <a:cubicBezTo>
                  <a:pt x="117" y="17"/>
                  <a:pt x="117" y="17"/>
                  <a:pt x="117" y="17"/>
                </a:cubicBezTo>
                <a:cubicBezTo>
                  <a:pt x="123" y="17"/>
                  <a:pt x="123" y="17"/>
                  <a:pt x="123" y="17"/>
                </a:cubicBezTo>
                <a:cubicBezTo>
                  <a:pt x="123" y="25"/>
                  <a:pt x="123" y="25"/>
                  <a:pt x="123" y="25"/>
                </a:cubicBezTo>
                <a:cubicBezTo>
                  <a:pt x="123" y="26"/>
                  <a:pt x="124" y="27"/>
                  <a:pt x="126" y="28"/>
                </a:cubicBezTo>
                <a:cubicBezTo>
                  <a:pt x="128" y="28"/>
                  <a:pt x="130" y="29"/>
                  <a:pt x="132" y="30"/>
                </a:cubicBezTo>
                <a:cubicBezTo>
                  <a:pt x="133" y="31"/>
                  <a:pt x="135" y="31"/>
                  <a:pt x="136" y="30"/>
                </a:cubicBezTo>
                <a:cubicBezTo>
                  <a:pt x="141" y="24"/>
                  <a:pt x="141" y="24"/>
                  <a:pt x="141" y="24"/>
                </a:cubicBezTo>
                <a:cubicBezTo>
                  <a:pt x="146" y="29"/>
                  <a:pt x="146" y="29"/>
                  <a:pt x="146" y="29"/>
                </a:cubicBezTo>
                <a:cubicBezTo>
                  <a:pt x="141" y="34"/>
                  <a:pt x="141" y="34"/>
                  <a:pt x="141" y="34"/>
                </a:cubicBezTo>
                <a:cubicBezTo>
                  <a:pt x="140" y="36"/>
                  <a:pt x="139" y="37"/>
                  <a:pt x="140" y="38"/>
                </a:cubicBezTo>
                <a:cubicBezTo>
                  <a:pt x="141" y="40"/>
                  <a:pt x="142" y="42"/>
                  <a:pt x="143" y="45"/>
                </a:cubicBezTo>
                <a:cubicBezTo>
                  <a:pt x="143" y="46"/>
                  <a:pt x="144" y="47"/>
                  <a:pt x="146" y="47"/>
                </a:cubicBezTo>
                <a:cubicBezTo>
                  <a:pt x="153" y="47"/>
                  <a:pt x="153" y="47"/>
                  <a:pt x="153" y="47"/>
                </a:cubicBezTo>
                <a:cubicBezTo>
                  <a:pt x="153" y="54"/>
                  <a:pt x="153" y="54"/>
                  <a:pt x="153" y="54"/>
                </a:cubicBezTo>
                <a:cubicBezTo>
                  <a:pt x="146" y="54"/>
                  <a:pt x="146" y="54"/>
                  <a:pt x="146" y="54"/>
                </a:cubicBezTo>
                <a:cubicBezTo>
                  <a:pt x="144" y="54"/>
                  <a:pt x="143" y="55"/>
                  <a:pt x="143" y="56"/>
                </a:cubicBezTo>
                <a:cubicBezTo>
                  <a:pt x="142" y="58"/>
                  <a:pt x="141" y="60"/>
                  <a:pt x="140" y="62"/>
                </a:cubicBezTo>
                <a:cubicBezTo>
                  <a:pt x="139" y="63"/>
                  <a:pt x="140" y="65"/>
                  <a:pt x="141" y="66"/>
                </a:cubicBezTo>
                <a:cubicBezTo>
                  <a:pt x="146" y="72"/>
                  <a:pt x="146" y="72"/>
                  <a:pt x="146" y="72"/>
                </a:cubicBezTo>
                <a:cubicBezTo>
                  <a:pt x="141" y="76"/>
                  <a:pt x="141" y="76"/>
                  <a:pt x="141" y="76"/>
                </a:cubicBezTo>
                <a:cubicBezTo>
                  <a:pt x="136" y="71"/>
                  <a:pt x="136" y="71"/>
                  <a:pt x="136" y="71"/>
                </a:cubicBezTo>
                <a:cubicBezTo>
                  <a:pt x="135" y="70"/>
                  <a:pt x="133" y="70"/>
                  <a:pt x="132" y="70"/>
                </a:cubicBezTo>
                <a:cubicBezTo>
                  <a:pt x="130" y="72"/>
                  <a:pt x="128" y="72"/>
                  <a:pt x="126" y="73"/>
                </a:cubicBezTo>
                <a:cubicBezTo>
                  <a:pt x="124" y="73"/>
                  <a:pt x="123" y="75"/>
                  <a:pt x="123" y="76"/>
                </a:cubicBezTo>
                <a:cubicBezTo>
                  <a:pt x="123" y="84"/>
                  <a:pt x="123" y="84"/>
                  <a:pt x="123" y="84"/>
                </a:cubicBezTo>
                <a:cubicBezTo>
                  <a:pt x="117" y="84"/>
                  <a:pt x="117" y="84"/>
                  <a:pt x="117" y="84"/>
                </a:cubicBezTo>
                <a:cubicBezTo>
                  <a:pt x="117" y="76"/>
                  <a:pt x="117" y="76"/>
                  <a:pt x="117" y="76"/>
                </a:cubicBezTo>
                <a:cubicBezTo>
                  <a:pt x="117" y="75"/>
                  <a:pt x="116" y="73"/>
                  <a:pt x="114" y="73"/>
                </a:cubicBezTo>
                <a:cubicBezTo>
                  <a:pt x="112" y="72"/>
                  <a:pt x="110" y="72"/>
                  <a:pt x="108" y="70"/>
                </a:cubicBezTo>
                <a:cubicBezTo>
                  <a:pt x="107" y="70"/>
                  <a:pt x="105" y="70"/>
                  <a:pt x="104" y="71"/>
                </a:cubicBezTo>
                <a:cubicBezTo>
                  <a:pt x="99" y="76"/>
                  <a:pt x="99" y="76"/>
                  <a:pt x="99" y="76"/>
                </a:cubicBezTo>
                <a:cubicBezTo>
                  <a:pt x="94" y="72"/>
                  <a:pt x="94" y="72"/>
                  <a:pt x="94" y="72"/>
                </a:cubicBezTo>
                <a:cubicBezTo>
                  <a:pt x="99" y="66"/>
                  <a:pt x="99" y="66"/>
                  <a:pt x="99" y="66"/>
                </a:cubicBezTo>
                <a:cubicBezTo>
                  <a:pt x="100" y="65"/>
                  <a:pt x="101" y="63"/>
                  <a:pt x="100" y="62"/>
                </a:cubicBezTo>
                <a:cubicBezTo>
                  <a:pt x="99" y="60"/>
                  <a:pt x="98" y="58"/>
                  <a:pt x="97" y="56"/>
                </a:cubicBezTo>
                <a:cubicBezTo>
                  <a:pt x="97" y="55"/>
                  <a:pt x="96" y="54"/>
                  <a:pt x="94" y="54"/>
                </a:cubicBezTo>
                <a:cubicBezTo>
                  <a:pt x="83" y="54"/>
                  <a:pt x="83" y="54"/>
                  <a:pt x="83" y="54"/>
                </a:cubicBezTo>
                <a:cubicBezTo>
                  <a:pt x="83" y="60"/>
                  <a:pt x="83" y="60"/>
                  <a:pt x="83" y="60"/>
                </a:cubicBezTo>
                <a:cubicBezTo>
                  <a:pt x="92" y="60"/>
                  <a:pt x="92" y="60"/>
                  <a:pt x="92" y="60"/>
                </a:cubicBezTo>
                <a:cubicBezTo>
                  <a:pt x="92" y="61"/>
                  <a:pt x="92" y="62"/>
                  <a:pt x="93" y="63"/>
                </a:cubicBezTo>
                <a:cubicBezTo>
                  <a:pt x="87" y="69"/>
                  <a:pt x="87" y="69"/>
                  <a:pt x="87" y="69"/>
                </a:cubicBezTo>
                <a:cubicBezTo>
                  <a:pt x="86" y="70"/>
                  <a:pt x="86" y="73"/>
                  <a:pt x="87" y="74"/>
                </a:cubicBezTo>
                <a:cubicBezTo>
                  <a:pt x="96" y="83"/>
                  <a:pt x="96" y="83"/>
                  <a:pt x="96" y="83"/>
                </a:cubicBezTo>
                <a:cubicBezTo>
                  <a:pt x="98" y="85"/>
                  <a:pt x="100" y="85"/>
                  <a:pt x="101" y="83"/>
                </a:cubicBezTo>
                <a:cubicBezTo>
                  <a:pt x="107" y="77"/>
                  <a:pt x="107" y="77"/>
                  <a:pt x="107" y="77"/>
                </a:cubicBezTo>
                <a:cubicBezTo>
                  <a:pt x="108" y="78"/>
                  <a:pt x="109" y="78"/>
                  <a:pt x="110" y="79"/>
                </a:cubicBezTo>
                <a:cubicBezTo>
                  <a:pt x="110" y="87"/>
                  <a:pt x="110" y="87"/>
                  <a:pt x="110" y="87"/>
                </a:cubicBezTo>
                <a:cubicBezTo>
                  <a:pt x="110" y="89"/>
                  <a:pt x="111" y="90"/>
                  <a:pt x="113" y="90"/>
                </a:cubicBezTo>
                <a:cubicBezTo>
                  <a:pt x="127" y="90"/>
                  <a:pt x="127" y="90"/>
                  <a:pt x="127" y="90"/>
                </a:cubicBezTo>
                <a:cubicBezTo>
                  <a:pt x="129" y="90"/>
                  <a:pt x="130" y="89"/>
                  <a:pt x="130" y="87"/>
                </a:cubicBezTo>
                <a:cubicBezTo>
                  <a:pt x="130" y="79"/>
                  <a:pt x="130" y="79"/>
                  <a:pt x="130" y="79"/>
                </a:cubicBezTo>
                <a:cubicBezTo>
                  <a:pt x="131" y="78"/>
                  <a:pt x="132" y="78"/>
                  <a:pt x="133" y="77"/>
                </a:cubicBezTo>
                <a:cubicBezTo>
                  <a:pt x="139" y="83"/>
                  <a:pt x="139" y="83"/>
                  <a:pt x="139" y="83"/>
                </a:cubicBezTo>
                <a:cubicBezTo>
                  <a:pt x="140" y="85"/>
                  <a:pt x="142" y="85"/>
                  <a:pt x="144" y="83"/>
                </a:cubicBezTo>
                <a:cubicBezTo>
                  <a:pt x="153" y="74"/>
                  <a:pt x="153" y="74"/>
                  <a:pt x="153" y="74"/>
                </a:cubicBezTo>
                <a:cubicBezTo>
                  <a:pt x="154" y="73"/>
                  <a:pt x="154" y="70"/>
                  <a:pt x="153" y="69"/>
                </a:cubicBezTo>
                <a:cubicBezTo>
                  <a:pt x="147" y="63"/>
                  <a:pt x="147" y="63"/>
                  <a:pt x="147" y="63"/>
                </a:cubicBezTo>
                <a:cubicBezTo>
                  <a:pt x="148" y="62"/>
                  <a:pt x="148" y="61"/>
                  <a:pt x="148" y="60"/>
                </a:cubicBezTo>
                <a:cubicBezTo>
                  <a:pt x="157" y="60"/>
                  <a:pt x="157" y="60"/>
                  <a:pt x="157" y="60"/>
                </a:cubicBezTo>
                <a:cubicBezTo>
                  <a:pt x="159" y="60"/>
                  <a:pt x="160" y="59"/>
                  <a:pt x="160" y="57"/>
                </a:cubicBezTo>
                <a:cubicBezTo>
                  <a:pt x="160" y="44"/>
                  <a:pt x="160" y="44"/>
                  <a:pt x="160" y="44"/>
                </a:cubicBezTo>
                <a:cubicBezTo>
                  <a:pt x="160" y="42"/>
                  <a:pt x="159" y="40"/>
                  <a:pt x="157" y="40"/>
                </a:cubicBezTo>
                <a:close/>
                <a:moveTo>
                  <a:pt x="120" y="64"/>
                </a:moveTo>
                <a:cubicBezTo>
                  <a:pt x="127" y="64"/>
                  <a:pt x="133" y="58"/>
                  <a:pt x="133" y="50"/>
                </a:cubicBezTo>
                <a:cubicBezTo>
                  <a:pt x="133" y="43"/>
                  <a:pt x="127" y="37"/>
                  <a:pt x="120" y="37"/>
                </a:cubicBezTo>
                <a:cubicBezTo>
                  <a:pt x="113" y="37"/>
                  <a:pt x="107" y="43"/>
                  <a:pt x="107" y="50"/>
                </a:cubicBezTo>
                <a:cubicBezTo>
                  <a:pt x="107" y="58"/>
                  <a:pt x="113" y="64"/>
                  <a:pt x="120" y="64"/>
                </a:cubicBezTo>
                <a:close/>
                <a:moveTo>
                  <a:pt x="120" y="44"/>
                </a:moveTo>
                <a:cubicBezTo>
                  <a:pt x="124" y="44"/>
                  <a:pt x="127" y="47"/>
                  <a:pt x="127" y="50"/>
                </a:cubicBezTo>
                <a:cubicBezTo>
                  <a:pt x="127" y="54"/>
                  <a:pt x="124" y="57"/>
                  <a:pt x="120" y="57"/>
                </a:cubicBezTo>
                <a:cubicBezTo>
                  <a:pt x="116" y="57"/>
                  <a:pt x="113" y="54"/>
                  <a:pt x="113" y="50"/>
                </a:cubicBezTo>
                <a:cubicBezTo>
                  <a:pt x="113" y="47"/>
                  <a:pt x="116" y="44"/>
                  <a:pt x="120" y="44"/>
                </a:cubicBezTo>
                <a:close/>
                <a:moveTo>
                  <a:pt x="33" y="54"/>
                </a:move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61"/>
                  <a:pt x="36" y="64"/>
                  <a:pt x="40" y="64"/>
                </a:cubicBezTo>
                <a:cubicBezTo>
                  <a:pt x="50" y="64"/>
                  <a:pt x="50" y="64"/>
                  <a:pt x="50" y="64"/>
                </a:cubicBezTo>
                <a:cubicBezTo>
                  <a:pt x="50" y="64"/>
                  <a:pt x="50" y="64"/>
                  <a:pt x="50" y="64"/>
                </a:cubicBezTo>
                <a:cubicBezTo>
                  <a:pt x="54" y="64"/>
                  <a:pt x="57" y="61"/>
                  <a:pt x="57" y="57"/>
                </a:cubicBezTo>
                <a:cubicBezTo>
                  <a:pt x="57" y="54"/>
                  <a:pt x="57" y="54"/>
                  <a:pt x="57" y="54"/>
                </a:cubicBezTo>
                <a:cubicBezTo>
                  <a:pt x="50" y="54"/>
                  <a:pt x="50" y="54"/>
                  <a:pt x="50" y="54"/>
                </a:cubicBezTo>
                <a:cubicBezTo>
                  <a:pt x="50" y="57"/>
                  <a:pt x="50" y="57"/>
                  <a:pt x="50" y="57"/>
                </a:cubicBezTo>
                <a:cubicBezTo>
                  <a:pt x="40" y="57"/>
                  <a:pt x="40" y="57"/>
                  <a:pt x="40" y="57"/>
                </a:cubicBezTo>
                <a:cubicBezTo>
                  <a:pt x="40" y="54"/>
                  <a:pt x="40" y="54"/>
                  <a:pt x="40" y="54"/>
                </a:cubicBezTo>
                <a:lnTo>
                  <a:pt x="33" y="54"/>
                </a:lnTo>
                <a:close/>
                <a:moveTo>
                  <a:pt x="77" y="54"/>
                </a:moveTo>
                <a:cubicBezTo>
                  <a:pt x="70" y="54"/>
                  <a:pt x="70" y="54"/>
                  <a:pt x="70" y="54"/>
                </a:cubicBezTo>
                <a:cubicBezTo>
                  <a:pt x="70" y="60"/>
                  <a:pt x="70" y="60"/>
                  <a:pt x="70" y="60"/>
                </a:cubicBezTo>
                <a:cubicBezTo>
                  <a:pt x="77" y="60"/>
                  <a:pt x="77" y="60"/>
                  <a:pt x="77" y="60"/>
                </a:cubicBezTo>
                <a:lnTo>
                  <a:pt x="77" y="54"/>
                </a:lnTo>
                <a:close/>
                <a:moveTo>
                  <a:pt x="70" y="74"/>
                </a:moveTo>
                <a:cubicBezTo>
                  <a:pt x="77" y="74"/>
                  <a:pt x="77" y="74"/>
                  <a:pt x="77" y="74"/>
                </a:cubicBezTo>
                <a:cubicBezTo>
                  <a:pt x="77" y="67"/>
                  <a:pt x="77" y="67"/>
                  <a:pt x="77" y="67"/>
                </a:cubicBezTo>
                <a:cubicBezTo>
                  <a:pt x="70" y="67"/>
                  <a:pt x="70" y="67"/>
                  <a:pt x="70" y="67"/>
                </a:cubicBezTo>
                <a:lnTo>
                  <a:pt x="70" y="74"/>
                </a:lnTo>
                <a:close/>
                <a:moveTo>
                  <a:pt x="53" y="137"/>
                </a:moveTo>
                <a:cubicBezTo>
                  <a:pt x="60" y="137"/>
                  <a:pt x="60" y="137"/>
                  <a:pt x="60" y="137"/>
                </a:cubicBezTo>
                <a:cubicBezTo>
                  <a:pt x="60" y="130"/>
                  <a:pt x="60" y="130"/>
                  <a:pt x="60" y="130"/>
                </a:cubicBezTo>
                <a:cubicBezTo>
                  <a:pt x="53" y="130"/>
                  <a:pt x="53" y="130"/>
                  <a:pt x="53" y="130"/>
                </a:cubicBezTo>
                <a:lnTo>
                  <a:pt x="53" y="13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52E8D599-409B-6BF0-B6E1-2854C5FDFD98}"/>
              </a:ext>
            </a:extLst>
          </p:cNvPr>
          <p:cNvSpPr>
            <a:spLocks noEditPoints="1"/>
          </p:cNvSpPr>
          <p:nvPr/>
        </p:nvSpPr>
        <p:spPr bwMode="auto">
          <a:xfrm>
            <a:off x="1282701" y="3024188"/>
            <a:ext cx="236538" cy="254000"/>
          </a:xfrm>
          <a:custGeom>
            <a:avLst/>
            <a:gdLst>
              <a:gd name="T0" fmla="*/ 135 w 149"/>
              <a:gd name="T1" fmla="*/ 26 h 160"/>
              <a:gd name="T2" fmla="*/ 84 w 149"/>
              <a:gd name="T3" fmla="*/ 1 h 160"/>
              <a:gd name="T4" fmla="*/ 47 w 149"/>
              <a:gd name="T5" fmla="*/ 8 h 160"/>
              <a:gd name="T6" fmla="*/ 8 w 149"/>
              <a:gd name="T7" fmla="*/ 57 h 160"/>
              <a:gd name="T8" fmla="*/ 29 w 149"/>
              <a:gd name="T9" fmla="*/ 126 h 160"/>
              <a:gd name="T10" fmla="*/ 61 w 149"/>
              <a:gd name="T11" fmla="*/ 160 h 160"/>
              <a:gd name="T12" fmla="*/ 91 w 149"/>
              <a:gd name="T13" fmla="*/ 160 h 160"/>
              <a:gd name="T14" fmla="*/ 123 w 149"/>
              <a:gd name="T15" fmla="*/ 126 h 160"/>
              <a:gd name="T16" fmla="*/ 73 w 149"/>
              <a:gd name="T17" fmla="*/ 145 h 160"/>
              <a:gd name="T18" fmla="*/ 43 w 149"/>
              <a:gd name="T19" fmla="*/ 140 h 160"/>
              <a:gd name="T20" fmla="*/ 33 w 149"/>
              <a:gd name="T21" fmla="*/ 122 h 160"/>
              <a:gd name="T22" fmla="*/ 13 w 149"/>
              <a:gd name="T23" fmla="*/ 59 h 160"/>
              <a:gd name="T24" fmla="*/ 32 w 149"/>
              <a:gd name="T25" fmla="*/ 24 h 160"/>
              <a:gd name="T26" fmla="*/ 47 w 149"/>
              <a:gd name="T27" fmla="*/ 13 h 160"/>
              <a:gd name="T28" fmla="*/ 73 w 149"/>
              <a:gd name="T29" fmla="*/ 9 h 160"/>
              <a:gd name="T30" fmla="*/ 131 w 149"/>
              <a:gd name="T31" fmla="*/ 94 h 160"/>
              <a:gd name="T32" fmla="*/ 106 w 149"/>
              <a:gd name="T33" fmla="*/ 86 h 160"/>
              <a:gd name="T34" fmla="*/ 122 w 149"/>
              <a:gd name="T35" fmla="*/ 104 h 160"/>
              <a:gd name="T36" fmla="*/ 117 w 149"/>
              <a:gd name="T37" fmla="*/ 126 h 160"/>
              <a:gd name="T38" fmla="*/ 107 w 149"/>
              <a:gd name="T39" fmla="*/ 142 h 160"/>
              <a:gd name="T40" fmla="*/ 79 w 149"/>
              <a:gd name="T41" fmla="*/ 145 h 160"/>
              <a:gd name="T42" fmla="*/ 100 w 149"/>
              <a:gd name="T43" fmla="*/ 10 h 160"/>
              <a:gd name="T44" fmla="*/ 97 w 149"/>
              <a:gd name="T45" fmla="*/ 21 h 160"/>
              <a:gd name="T46" fmla="*/ 105 w 149"/>
              <a:gd name="T47" fmla="*/ 13 h 160"/>
              <a:gd name="T48" fmla="*/ 104 w 149"/>
              <a:gd name="T49" fmla="*/ 42 h 160"/>
              <a:gd name="T50" fmla="*/ 120 w 149"/>
              <a:gd name="T51" fmla="*/ 24 h 160"/>
              <a:gd name="T52" fmla="*/ 139 w 149"/>
              <a:gd name="T53" fmla="*/ 59 h 160"/>
              <a:gd name="T54" fmla="*/ 128 w 149"/>
              <a:gd name="T55" fmla="*/ 69 h 160"/>
              <a:gd name="T56" fmla="*/ 94 w 149"/>
              <a:gd name="T57" fmla="*/ 44 h 160"/>
              <a:gd name="T58" fmla="*/ 91 w 149"/>
              <a:gd name="T59" fmla="*/ 29 h 160"/>
              <a:gd name="T60" fmla="*/ 84 w 149"/>
              <a:gd name="T61" fmla="*/ 62 h 160"/>
              <a:gd name="T62" fmla="*/ 95 w 149"/>
              <a:gd name="T63" fmla="*/ 54 h 160"/>
              <a:gd name="T64" fmla="*/ 130 w 149"/>
              <a:gd name="T65" fmla="*/ 74 h 160"/>
              <a:gd name="T66" fmla="*/ 102 w 149"/>
              <a:gd name="T67" fmla="*/ 114 h 160"/>
              <a:gd name="T68" fmla="*/ 84 w 149"/>
              <a:gd name="T69" fmla="*/ 97 h 160"/>
              <a:gd name="T70" fmla="*/ 91 w 149"/>
              <a:gd name="T71" fmla="*/ 119 h 160"/>
              <a:gd name="T72" fmla="*/ 86 w 149"/>
              <a:gd name="T73" fmla="*/ 135 h 160"/>
              <a:gd name="T74" fmla="*/ 105 w 149"/>
              <a:gd name="T75" fmla="*/ 117 h 160"/>
              <a:gd name="T76" fmla="*/ 59 w 149"/>
              <a:gd name="T77" fmla="*/ 87 h 160"/>
              <a:gd name="T78" fmla="*/ 57 w 149"/>
              <a:gd name="T79" fmla="*/ 70 h 160"/>
              <a:gd name="T80" fmla="*/ 59 w 149"/>
              <a:gd name="T81" fmla="*/ 36 h 160"/>
              <a:gd name="T82" fmla="*/ 45 w 149"/>
              <a:gd name="T83" fmla="*/ 47 h 160"/>
              <a:gd name="T84" fmla="*/ 29 w 149"/>
              <a:gd name="T85" fmla="*/ 61 h 160"/>
              <a:gd name="T86" fmla="*/ 39 w 149"/>
              <a:gd name="T87" fmla="*/ 75 h 160"/>
              <a:gd name="T88" fmla="*/ 45 w 149"/>
              <a:gd name="T89" fmla="*/ 97 h 160"/>
              <a:gd name="T90" fmla="*/ 45 w 149"/>
              <a:gd name="T91" fmla="*/ 128 h 160"/>
              <a:gd name="T92" fmla="*/ 59 w 149"/>
              <a:gd name="T93" fmla="*/ 117 h 160"/>
              <a:gd name="T94" fmla="*/ 29 w 149"/>
              <a:gd name="T95" fmla="*/ 78 h 160"/>
              <a:gd name="T96" fmla="*/ 34 w 149"/>
              <a:gd name="T97" fmla="*/ 72 h 160"/>
              <a:gd name="T98" fmla="*/ 48 w 149"/>
              <a:gd name="T99" fmla="*/ 31 h 160"/>
              <a:gd name="T100" fmla="*/ 43 w 149"/>
              <a:gd name="T101" fmla="*/ 36 h 160"/>
              <a:gd name="T102" fmla="*/ 51 w 149"/>
              <a:gd name="T103" fmla="*/ 128 h 160"/>
              <a:gd name="T104" fmla="*/ 57 w 149"/>
              <a:gd name="T105" fmla="*/ 103 h 160"/>
              <a:gd name="T106" fmla="*/ 62 w 149"/>
              <a:gd name="T107" fmla="*/ 9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9" h="160">
                <a:moveTo>
                  <a:pt x="148" y="71"/>
                </a:moveTo>
                <a:cubicBezTo>
                  <a:pt x="148" y="64"/>
                  <a:pt x="145" y="59"/>
                  <a:pt x="144" y="57"/>
                </a:cubicBezTo>
                <a:cubicBezTo>
                  <a:pt x="145" y="43"/>
                  <a:pt x="142" y="32"/>
                  <a:pt x="135" y="26"/>
                </a:cubicBezTo>
                <a:cubicBezTo>
                  <a:pt x="131" y="20"/>
                  <a:pt x="125" y="19"/>
                  <a:pt x="122" y="19"/>
                </a:cubicBezTo>
                <a:cubicBezTo>
                  <a:pt x="118" y="9"/>
                  <a:pt x="110" y="7"/>
                  <a:pt x="105" y="8"/>
                </a:cubicBezTo>
                <a:cubicBezTo>
                  <a:pt x="97" y="0"/>
                  <a:pt x="89" y="0"/>
                  <a:pt x="84" y="1"/>
                </a:cubicBezTo>
                <a:cubicBezTo>
                  <a:pt x="80" y="2"/>
                  <a:pt x="78" y="3"/>
                  <a:pt x="76" y="5"/>
                </a:cubicBezTo>
                <a:cubicBezTo>
                  <a:pt x="74" y="3"/>
                  <a:pt x="72" y="2"/>
                  <a:pt x="68" y="1"/>
                </a:cubicBezTo>
                <a:cubicBezTo>
                  <a:pt x="63" y="0"/>
                  <a:pt x="55" y="0"/>
                  <a:pt x="47" y="8"/>
                </a:cubicBezTo>
                <a:cubicBezTo>
                  <a:pt x="42" y="7"/>
                  <a:pt x="34" y="9"/>
                  <a:pt x="30" y="19"/>
                </a:cubicBezTo>
                <a:cubicBezTo>
                  <a:pt x="27" y="19"/>
                  <a:pt x="21" y="20"/>
                  <a:pt x="17" y="26"/>
                </a:cubicBezTo>
                <a:cubicBezTo>
                  <a:pt x="10" y="32"/>
                  <a:pt x="7" y="43"/>
                  <a:pt x="8" y="57"/>
                </a:cubicBezTo>
                <a:cubicBezTo>
                  <a:pt x="7" y="59"/>
                  <a:pt x="4" y="64"/>
                  <a:pt x="4" y="71"/>
                </a:cubicBezTo>
                <a:cubicBezTo>
                  <a:pt x="3" y="78"/>
                  <a:pt x="4" y="89"/>
                  <a:pt x="16" y="98"/>
                </a:cubicBezTo>
                <a:cubicBezTo>
                  <a:pt x="14" y="106"/>
                  <a:pt x="16" y="119"/>
                  <a:pt x="29" y="126"/>
                </a:cubicBezTo>
                <a:cubicBezTo>
                  <a:pt x="28" y="129"/>
                  <a:pt x="28" y="134"/>
                  <a:pt x="30" y="139"/>
                </a:cubicBezTo>
                <a:cubicBezTo>
                  <a:pt x="32" y="142"/>
                  <a:pt x="36" y="144"/>
                  <a:pt x="41" y="145"/>
                </a:cubicBezTo>
                <a:cubicBezTo>
                  <a:pt x="43" y="149"/>
                  <a:pt x="51" y="160"/>
                  <a:pt x="61" y="160"/>
                </a:cubicBezTo>
                <a:cubicBezTo>
                  <a:pt x="61" y="160"/>
                  <a:pt x="61" y="160"/>
                  <a:pt x="61" y="160"/>
                </a:cubicBezTo>
                <a:cubicBezTo>
                  <a:pt x="67" y="160"/>
                  <a:pt x="72" y="157"/>
                  <a:pt x="76" y="151"/>
                </a:cubicBezTo>
                <a:cubicBezTo>
                  <a:pt x="80" y="157"/>
                  <a:pt x="85" y="160"/>
                  <a:pt x="91" y="160"/>
                </a:cubicBezTo>
                <a:cubicBezTo>
                  <a:pt x="101" y="160"/>
                  <a:pt x="109" y="149"/>
                  <a:pt x="111" y="145"/>
                </a:cubicBezTo>
                <a:cubicBezTo>
                  <a:pt x="116" y="144"/>
                  <a:pt x="120" y="142"/>
                  <a:pt x="122" y="139"/>
                </a:cubicBezTo>
                <a:cubicBezTo>
                  <a:pt x="124" y="134"/>
                  <a:pt x="124" y="129"/>
                  <a:pt x="123" y="126"/>
                </a:cubicBezTo>
                <a:cubicBezTo>
                  <a:pt x="136" y="119"/>
                  <a:pt x="138" y="106"/>
                  <a:pt x="136" y="98"/>
                </a:cubicBezTo>
                <a:cubicBezTo>
                  <a:pt x="148" y="89"/>
                  <a:pt x="149" y="78"/>
                  <a:pt x="148" y="71"/>
                </a:cubicBezTo>
                <a:close/>
                <a:moveTo>
                  <a:pt x="73" y="145"/>
                </a:moveTo>
                <a:cubicBezTo>
                  <a:pt x="69" y="151"/>
                  <a:pt x="65" y="155"/>
                  <a:pt x="61" y="155"/>
                </a:cubicBezTo>
                <a:cubicBezTo>
                  <a:pt x="54" y="155"/>
                  <a:pt x="47" y="145"/>
                  <a:pt x="45" y="142"/>
                </a:cubicBezTo>
                <a:cubicBezTo>
                  <a:pt x="44" y="141"/>
                  <a:pt x="44" y="140"/>
                  <a:pt x="43" y="140"/>
                </a:cubicBezTo>
                <a:cubicBezTo>
                  <a:pt x="39" y="140"/>
                  <a:pt x="37" y="138"/>
                  <a:pt x="35" y="136"/>
                </a:cubicBezTo>
                <a:cubicBezTo>
                  <a:pt x="33" y="132"/>
                  <a:pt x="35" y="126"/>
                  <a:pt x="35" y="126"/>
                </a:cubicBezTo>
                <a:cubicBezTo>
                  <a:pt x="35" y="124"/>
                  <a:pt x="34" y="123"/>
                  <a:pt x="33" y="122"/>
                </a:cubicBezTo>
                <a:cubicBezTo>
                  <a:pt x="17" y="116"/>
                  <a:pt x="21" y="98"/>
                  <a:pt x="22" y="97"/>
                </a:cubicBezTo>
                <a:cubicBezTo>
                  <a:pt x="22" y="96"/>
                  <a:pt x="21" y="95"/>
                  <a:pt x="20" y="94"/>
                </a:cubicBezTo>
                <a:cubicBezTo>
                  <a:pt x="0" y="80"/>
                  <a:pt x="13" y="60"/>
                  <a:pt x="13" y="59"/>
                </a:cubicBezTo>
                <a:cubicBezTo>
                  <a:pt x="14" y="58"/>
                  <a:pt x="14" y="58"/>
                  <a:pt x="14" y="57"/>
                </a:cubicBezTo>
                <a:cubicBezTo>
                  <a:pt x="13" y="45"/>
                  <a:pt x="15" y="35"/>
                  <a:pt x="20" y="30"/>
                </a:cubicBezTo>
                <a:cubicBezTo>
                  <a:pt x="26" y="24"/>
                  <a:pt x="32" y="24"/>
                  <a:pt x="32" y="24"/>
                </a:cubicBezTo>
                <a:cubicBezTo>
                  <a:pt x="33" y="24"/>
                  <a:pt x="34" y="23"/>
                  <a:pt x="34" y="22"/>
                </a:cubicBezTo>
                <a:cubicBezTo>
                  <a:pt x="38" y="14"/>
                  <a:pt x="43" y="13"/>
                  <a:pt x="45" y="13"/>
                </a:cubicBezTo>
                <a:cubicBezTo>
                  <a:pt x="46" y="13"/>
                  <a:pt x="47" y="13"/>
                  <a:pt x="47" y="13"/>
                </a:cubicBezTo>
                <a:cubicBezTo>
                  <a:pt x="48" y="14"/>
                  <a:pt x="49" y="13"/>
                  <a:pt x="49" y="13"/>
                </a:cubicBezTo>
                <a:cubicBezTo>
                  <a:pt x="55" y="7"/>
                  <a:pt x="61" y="5"/>
                  <a:pt x="67" y="6"/>
                </a:cubicBezTo>
                <a:cubicBezTo>
                  <a:pt x="70" y="7"/>
                  <a:pt x="72" y="9"/>
                  <a:pt x="73" y="9"/>
                </a:cubicBezTo>
                <a:lnTo>
                  <a:pt x="73" y="145"/>
                </a:lnTo>
                <a:close/>
                <a:moveTo>
                  <a:pt x="132" y="94"/>
                </a:moveTo>
                <a:cubicBezTo>
                  <a:pt x="131" y="94"/>
                  <a:pt x="131" y="94"/>
                  <a:pt x="131" y="94"/>
                </a:cubicBezTo>
                <a:cubicBezTo>
                  <a:pt x="127" y="98"/>
                  <a:pt x="123" y="99"/>
                  <a:pt x="119" y="98"/>
                </a:cubicBezTo>
                <a:cubicBezTo>
                  <a:pt x="113" y="96"/>
                  <a:pt x="110" y="88"/>
                  <a:pt x="110" y="88"/>
                </a:cubicBezTo>
                <a:cubicBezTo>
                  <a:pt x="109" y="86"/>
                  <a:pt x="108" y="85"/>
                  <a:pt x="106" y="86"/>
                </a:cubicBezTo>
                <a:cubicBezTo>
                  <a:pt x="105" y="86"/>
                  <a:pt x="104" y="88"/>
                  <a:pt x="104" y="89"/>
                </a:cubicBezTo>
                <a:cubicBezTo>
                  <a:pt x="105" y="90"/>
                  <a:pt x="109" y="100"/>
                  <a:pt x="118" y="103"/>
                </a:cubicBezTo>
                <a:cubicBezTo>
                  <a:pt x="119" y="103"/>
                  <a:pt x="120" y="104"/>
                  <a:pt x="122" y="104"/>
                </a:cubicBezTo>
                <a:cubicBezTo>
                  <a:pt x="125" y="104"/>
                  <a:pt x="128" y="103"/>
                  <a:pt x="131" y="101"/>
                </a:cubicBezTo>
                <a:cubicBezTo>
                  <a:pt x="131" y="107"/>
                  <a:pt x="130" y="117"/>
                  <a:pt x="119" y="122"/>
                </a:cubicBezTo>
                <a:cubicBezTo>
                  <a:pt x="118" y="123"/>
                  <a:pt x="117" y="124"/>
                  <a:pt x="117" y="126"/>
                </a:cubicBezTo>
                <a:cubicBezTo>
                  <a:pt x="117" y="126"/>
                  <a:pt x="119" y="132"/>
                  <a:pt x="117" y="136"/>
                </a:cubicBezTo>
                <a:cubicBezTo>
                  <a:pt x="115" y="138"/>
                  <a:pt x="113" y="140"/>
                  <a:pt x="109" y="140"/>
                </a:cubicBezTo>
                <a:cubicBezTo>
                  <a:pt x="108" y="140"/>
                  <a:pt x="108" y="141"/>
                  <a:pt x="107" y="142"/>
                </a:cubicBezTo>
                <a:cubicBezTo>
                  <a:pt x="105" y="145"/>
                  <a:pt x="98" y="155"/>
                  <a:pt x="91" y="155"/>
                </a:cubicBezTo>
                <a:cubicBezTo>
                  <a:pt x="91" y="155"/>
                  <a:pt x="91" y="155"/>
                  <a:pt x="91" y="155"/>
                </a:cubicBezTo>
                <a:cubicBezTo>
                  <a:pt x="86" y="155"/>
                  <a:pt x="82" y="151"/>
                  <a:pt x="79" y="145"/>
                </a:cubicBezTo>
                <a:cubicBezTo>
                  <a:pt x="79" y="10"/>
                  <a:pt x="79" y="10"/>
                  <a:pt x="79" y="10"/>
                </a:cubicBezTo>
                <a:cubicBezTo>
                  <a:pt x="80" y="9"/>
                  <a:pt x="82" y="7"/>
                  <a:pt x="85" y="6"/>
                </a:cubicBezTo>
                <a:cubicBezTo>
                  <a:pt x="90" y="5"/>
                  <a:pt x="95" y="6"/>
                  <a:pt x="100" y="10"/>
                </a:cubicBezTo>
                <a:cubicBezTo>
                  <a:pt x="94" y="17"/>
                  <a:pt x="94" y="17"/>
                  <a:pt x="94" y="17"/>
                </a:cubicBezTo>
                <a:cubicBezTo>
                  <a:pt x="94" y="18"/>
                  <a:pt x="94" y="20"/>
                  <a:pt x="95" y="21"/>
                </a:cubicBezTo>
                <a:cubicBezTo>
                  <a:pt x="96" y="21"/>
                  <a:pt x="96" y="21"/>
                  <a:pt x="97" y="21"/>
                </a:cubicBezTo>
                <a:cubicBezTo>
                  <a:pt x="98" y="21"/>
                  <a:pt x="98" y="21"/>
                  <a:pt x="99" y="20"/>
                </a:cubicBezTo>
                <a:cubicBezTo>
                  <a:pt x="104" y="13"/>
                  <a:pt x="104" y="13"/>
                  <a:pt x="104" y="13"/>
                </a:cubicBezTo>
                <a:cubicBezTo>
                  <a:pt x="104" y="14"/>
                  <a:pt x="105" y="14"/>
                  <a:pt x="105" y="13"/>
                </a:cubicBezTo>
                <a:cubicBezTo>
                  <a:pt x="106" y="13"/>
                  <a:pt x="112" y="12"/>
                  <a:pt x="116" y="20"/>
                </a:cubicBezTo>
                <a:cubicBezTo>
                  <a:pt x="102" y="26"/>
                  <a:pt x="102" y="39"/>
                  <a:pt x="102" y="39"/>
                </a:cubicBezTo>
                <a:cubicBezTo>
                  <a:pt x="102" y="41"/>
                  <a:pt x="103" y="42"/>
                  <a:pt x="104" y="42"/>
                </a:cubicBezTo>
                <a:cubicBezTo>
                  <a:pt x="104" y="42"/>
                  <a:pt x="104" y="42"/>
                  <a:pt x="104" y="42"/>
                </a:cubicBezTo>
                <a:cubicBezTo>
                  <a:pt x="106" y="42"/>
                  <a:pt x="107" y="41"/>
                  <a:pt x="107" y="39"/>
                </a:cubicBezTo>
                <a:cubicBezTo>
                  <a:pt x="107" y="39"/>
                  <a:pt x="108" y="28"/>
                  <a:pt x="120" y="24"/>
                </a:cubicBezTo>
                <a:cubicBezTo>
                  <a:pt x="122" y="24"/>
                  <a:pt x="127" y="25"/>
                  <a:pt x="132" y="30"/>
                </a:cubicBezTo>
                <a:cubicBezTo>
                  <a:pt x="137" y="35"/>
                  <a:pt x="139" y="45"/>
                  <a:pt x="138" y="57"/>
                </a:cubicBezTo>
                <a:cubicBezTo>
                  <a:pt x="138" y="58"/>
                  <a:pt x="138" y="58"/>
                  <a:pt x="139" y="59"/>
                </a:cubicBezTo>
                <a:cubicBezTo>
                  <a:pt x="139" y="59"/>
                  <a:pt x="142" y="64"/>
                  <a:pt x="143" y="71"/>
                </a:cubicBezTo>
                <a:cubicBezTo>
                  <a:pt x="144" y="81"/>
                  <a:pt x="140" y="88"/>
                  <a:pt x="132" y="94"/>
                </a:cubicBezTo>
                <a:close/>
                <a:moveTo>
                  <a:pt x="128" y="69"/>
                </a:moveTo>
                <a:cubicBezTo>
                  <a:pt x="127" y="69"/>
                  <a:pt x="114" y="74"/>
                  <a:pt x="107" y="65"/>
                </a:cubicBezTo>
                <a:cubicBezTo>
                  <a:pt x="103" y="60"/>
                  <a:pt x="102" y="56"/>
                  <a:pt x="100" y="52"/>
                </a:cubicBezTo>
                <a:cubicBezTo>
                  <a:pt x="99" y="49"/>
                  <a:pt x="98" y="45"/>
                  <a:pt x="94" y="44"/>
                </a:cubicBezTo>
                <a:cubicBezTo>
                  <a:pt x="96" y="36"/>
                  <a:pt x="96" y="30"/>
                  <a:pt x="96" y="29"/>
                </a:cubicBezTo>
                <a:cubicBezTo>
                  <a:pt x="96" y="28"/>
                  <a:pt x="95" y="27"/>
                  <a:pt x="93" y="27"/>
                </a:cubicBezTo>
                <a:cubicBezTo>
                  <a:pt x="92" y="27"/>
                  <a:pt x="91" y="28"/>
                  <a:pt x="91" y="29"/>
                </a:cubicBezTo>
                <a:cubicBezTo>
                  <a:pt x="91" y="30"/>
                  <a:pt x="91" y="47"/>
                  <a:pt x="82" y="58"/>
                </a:cubicBezTo>
                <a:cubicBezTo>
                  <a:pt x="81" y="59"/>
                  <a:pt x="81" y="61"/>
                  <a:pt x="83" y="62"/>
                </a:cubicBezTo>
                <a:cubicBezTo>
                  <a:pt x="83" y="62"/>
                  <a:pt x="84" y="62"/>
                  <a:pt x="84" y="62"/>
                </a:cubicBezTo>
                <a:cubicBezTo>
                  <a:pt x="85" y="62"/>
                  <a:pt x="86" y="62"/>
                  <a:pt x="87" y="61"/>
                </a:cubicBezTo>
                <a:cubicBezTo>
                  <a:pt x="89" y="58"/>
                  <a:pt x="91" y="54"/>
                  <a:pt x="93" y="50"/>
                </a:cubicBezTo>
                <a:cubicBezTo>
                  <a:pt x="94" y="50"/>
                  <a:pt x="94" y="51"/>
                  <a:pt x="95" y="54"/>
                </a:cubicBezTo>
                <a:cubicBezTo>
                  <a:pt x="97" y="58"/>
                  <a:pt x="98" y="63"/>
                  <a:pt x="103" y="68"/>
                </a:cubicBezTo>
                <a:cubicBezTo>
                  <a:pt x="107" y="74"/>
                  <a:pt x="114" y="76"/>
                  <a:pt x="120" y="76"/>
                </a:cubicBezTo>
                <a:cubicBezTo>
                  <a:pt x="125" y="76"/>
                  <a:pt x="129" y="75"/>
                  <a:pt x="130" y="74"/>
                </a:cubicBezTo>
                <a:cubicBezTo>
                  <a:pt x="131" y="74"/>
                  <a:pt x="132" y="72"/>
                  <a:pt x="131" y="71"/>
                </a:cubicBezTo>
                <a:cubicBezTo>
                  <a:pt x="131" y="69"/>
                  <a:pt x="129" y="69"/>
                  <a:pt x="128" y="69"/>
                </a:cubicBezTo>
                <a:close/>
                <a:moveTo>
                  <a:pt x="102" y="114"/>
                </a:moveTo>
                <a:cubicBezTo>
                  <a:pt x="100" y="114"/>
                  <a:pt x="99" y="115"/>
                  <a:pt x="97" y="115"/>
                </a:cubicBezTo>
                <a:cubicBezTo>
                  <a:pt x="97" y="111"/>
                  <a:pt x="95" y="104"/>
                  <a:pt x="88" y="97"/>
                </a:cubicBezTo>
                <a:cubicBezTo>
                  <a:pt x="87" y="96"/>
                  <a:pt x="85" y="96"/>
                  <a:pt x="84" y="97"/>
                </a:cubicBezTo>
                <a:cubicBezTo>
                  <a:pt x="83" y="98"/>
                  <a:pt x="83" y="100"/>
                  <a:pt x="84" y="101"/>
                </a:cubicBezTo>
                <a:cubicBezTo>
                  <a:pt x="93" y="110"/>
                  <a:pt x="91" y="119"/>
                  <a:pt x="91" y="119"/>
                </a:cubicBezTo>
                <a:cubicBezTo>
                  <a:pt x="91" y="119"/>
                  <a:pt x="91" y="119"/>
                  <a:pt x="91" y="119"/>
                </a:cubicBezTo>
                <a:cubicBezTo>
                  <a:pt x="86" y="124"/>
                  <a:pt x="84" y="131"/>
                  <a:pt x="84" y="132"/>
                </a:cubicBezTo>
                <a:cubicBezTo>
                  <a:pt x="83" y="133"/>
                  <a:pt x="84" y="135"/>
                  <a:pt x="85" y="135"/>
                </a:cubicBezTo>
                <a:cubicBezTo>
                  <a:pt x="86" y="135"/>
                  <a:pt x="86" y="135"/>
                  <a:pt x="86" y="135"/>
                </a:cubicBezTo>
                <a:cubicBezTo>
                  <a:pt x="87" y="135"/>
                  <a:pt x="89" y="135"/>
                  <a:pt x="89" y="133"/>
                </a:cubicBezTo>
                <a:cubicBezTo>
                  <a:pt x="90" y="130"/>
                  <a:pt x="95" y="120"/>
                  <a:pt x="102" y="120"/>
                </a:cubicBezTo>
                <a:cubicBezTo>
                  <a:pt x="103" y="120"/>
                  <a:pt x="105" y="119"/>
                  <a:pt x="105" y="117"/>
                </a:cubicBezTo>
                <a:cubicBezTo>
                  <a:pt x="105" y="115"/>
                  <a:pt x="103" y="114"/>
                  <a:pt x="102" y="114"/>
                </a:cubicBezTo>
                <a:close/>
                <a:moveTo>
                  <a:pt x="68" y="97"/>
                </a:moveTo>
                <a:cubicBezTo>
                  <a:pt x="68" y="92"/>
                  <a:pt x="64" y="88"/>
                  <a:pt x="59" y="87"/>
                </a:cubicBezTo>
                <a:cubicBezTo>
                  <a:pt x="59" y="72"/>
                  <a:pt x="59" y="72"/>
                  <a:pt x="59" y="72"/>
                </a:cubicBezTo>
                <a:cubicBezTo>
                  <a:pt x="59" y="71"/>
                  <a:pt x="59" y="70"/>
                  <a:pt x="58" y="70"/>
                </a:cubicBezTo>
                <a:cubicBezTo>
                  <a:pt x="57" y="70"/>
                  <a:pt x="57" y="70"/>
                  <a:pt x="57" y="70"/>
                </a:cubicBezTo>
                <a:cubicBezTo>
                  <a:pt x="51" y="70"/>
                  <a:pt x="51" y="70"/>
                  <a:pt x="51" y="70"/>
                </a:cubicBezTo>
                <a:cubicBezTo>
                  <a:pt x="51" y="47"/>
                  <a:pt x="51" y="47"/>
                  <a:pt x="51" y="47"/>
                </a:cubicBezTo>
                <a:cubicBezTo>
                  <a:pt x="56" y="46"/>
                  <a:pt x="59" y="42"/>
                  <a:pt x="59" y="36"/>
                </a:cubicBezTo>
                <a:cubicBezTo>
                  <a:pt x="59" y="30"/>
                  <a:pt x="54" y="25"/>
                  <a:pt x="48" y="25"/>
                </a:cubicBezTo>
                <a:cubicBezTo>
                  <a:pt x="42" y="25"/>
                  <a:pt x="37" y="30"/>
                  <a:pt x="37" y="36"/>
                </a:cubicBezTo>
                <a:cubicBezTo>
                  <a:pt x="37" y="42"/>
                  <a:pt x="41" y="46"/>
                  <a:pt x="45" y="47"/>
                </a:cubicBezTo>
                <a:cubicBezTo>
                  <a:pt x="45" y="70"/>
                  <a:pt x="45" y="70"/>
                  <a:pt x="45" y="70"/>
                </a:cubicBezTo>
                <a:cubicBezTo>
                  <a:pt x="39" y="70"/>
                  <a:pt x="39" y="70"/>
                  <a:pt x="39" y="70"/>
                </a:cubicBezTo>
                <a:cubicBezTo>
                  <a:pt x="38" y="65"/>
                  <a:pt x="34" y="61"/>
                  <a:pt x="29" y="61"/>
                </a:cubicBezTo>
                <a:cubicBezTo>
                  <a:pt x="23" y="61"/>
                  <a:pt x="18" y="66"/>
                  <a:pt x="18" y="72"/>
                </a:cubicBezTo>
                <a:cubicBezTo>
                  <a:pt x="18" y="79"/>
                  <a:pt x="23" y="84"/>
                  <a:pt x="29" y="84"/>
                </a:cubicBezTo>
                <a:cubicBezTo>
                  <a:pt x="34" y="84"/>
                  <a:pt x="38" y="80"/>
                  <a:pt x="39" y="75"/>
                </a:cubicBezTo>
                <a:cubicBezTo>
                  <a:pt x="54" y="75"/>
                  <a:pt x="54" y="75"/>
                  <a:pt x="54" y="75"/>
                </a:cubicBezTo>
                <a:cubicBezTo>
                  <a:pt x="54" y="87"/>
                  <a:pt x="54" y="87"/>
                  <a:pt x="54" y="87"/>
                </a:cubicBezTo>
                <a:cubicBezTo>
                  <a:pt x="49" y="88"/>
                  <a:pt x="45" y="92"/>
                  <a:pt x="45" y="97"/>
                </a:cubicBezTo>
                <a:cubicBezTo>
                  <a:pt x="45" y="103"/>
                  <a:pt x="49" y="107"/>
                  <a:pt x="54" y="108"/>
                </a:cubicBezTo>
                <a:cubicBezTo>
                  <a:pt x="54" y="117"/>
                  <a:pt x="54" y="117"/>
                  <a:pt x="54" y="117"/>
                </a:cubicBezTo>
                <a:cubicBezTo>
                  <a:pt x="49" y="118"/>
                  <a:pt x="45" y="123"/>
                  <a:pt x="45" y="128"/>
                </a:cubicBezTo>
                <a:cubicBezTo>
                  <a:pt x="45" y="134"/>
                  <a:pt x="50" y="139"/>
                  <a:pt x="57" y="139"/>
                </a:cubicBezTo>
                <a:cubicBezTo>
                  <a:pt x="63" y="139"/>
                  <a:pt x="68" y="134"/>
                  <a:pt x="68" y="128"/>
                </a:cubicBezTo>
                <a:cubicBezTo>
                  <a:pt x="68" y="123"/>
                  <a:pt x="64" y="118"/>
                  <a:pt x="59" y="117"/>
                </a:cubicBezTo>
                <a:cubicBezTo>
                  <a:pt x="59" y="108"/>
                  <a:pt x="59" y="108"/>
                  <a:pt x="59" y="108"/>
                </a:cubicBezTo>
                <a:cubicBezTo>
                  <a:pt x="64" y="107"/>
                  <a:pt x="68" y="103"/>
                  <a:pt x="68" y="97"/>
                </a:cubicBezTo>
                <a:close/>
                <a:moveTo>
                  <a:pt x="29" y="78"/>
                </a:moveTo>
                <a:cubicBezTo>
                  <a:pt x="26" y="78"/>
                  <a:pt x="23" y="75"/>
                  <a:pt x="23" y="72"/>
                </a:cubicBezTo>
                <a:cubicBezTo>
                  <a:pt x="23" y="69"/>
                  <a:pt x="26" y="67"/>
                  <a:pt x="29" y="67"/>
                </a:cubicBezTo>
                <a:cubicBezTo>
                  <a:pt x="32" y="67"/>
                  <a:pt x="34" y="69"/>
                  <a:pt x="34" y="72"/>
                </a:cubicBezTo>
                <a:cubicBezTo>
                  <a:pt x="34" y="75"/>
                  <a:pt x="32" y="78"/>
                  <a:pt x="29" y="78"/>
                </a:cubicBezTo>
                <a:close/>
                <a:moveTo>
                  <a:pt x="43" y="36"/>
                </a:moveTo>
                <a:cubicBezTo>
                  <a:pt x="43" y="33"/>
                  <a:pt x="45" y="31"/>
                  <a:pt x="48" y="31"/>
                </a:cubicBezTo>
                <a:cubicBezTo>
                  <a:pt x="51" y="31"/>
                  <a:pt x="54" y="33"/>
                  <a:pt x="54" y="36"/>
                </a:cubicBezTo>
                <a:cubicBezTo>
                  <a:pt x="54" y="39"/>
                  <a:pt x="51" y="42"/>
                  <a:pt x="48" y="42"/>
                </a:cubicBezTo>
                <a:cubicBezTo>
                  <a:pt x="45" y="42"/>
                  <a:pt x="43" y="39"/>
                  <a:pt x="43" y="36"/>
                </a:cubicBezTo>
                <a:close/>
                <a:moveTo>
                  <a:pt x="62" y="128"/>
                </a:moveTo>
                <a:cubicBezTo>
                  <a:pt x="62" y="131"/>
                  <a:pt x="60" y="133"/>
                  <a:pt x="57" y="133"/>
                </a:cubicBezTo>
                <a:cubicBezTo>
                  <a:pt x="53" y="133"/>
                  <a:pt x="51" y="131"/>
                  <a:pt x="51" y="128"/>
                </a:cubicBezTo>
                <a:cubicBezTo>
                  <a:pt x="51" y="125"/>
                  <a:pt x="53" y="122"/>
                  <a:pt x="57" y="122"/>
                </a:cubicBezTo>
                <a:cubicBezTo>
                  <a:pt x="60" y="122"/>
                  <a:pt x="62" y="125"/>
                  <a:pt x="62" y="128"/>
                </a:cubicBezTo>
                <a:close/>
                <a:moveTo>
                  <a:pt x="57" y="103"/>
                </a:moveTo>
                <a:cubicBezTo>
                  <a:pt x="53" y="103"/>
                  <a:pt x="51" y="100"/>
                  <a:pt x="51" y="97"/>
                </a:cubicBezTo>
                <a:cubicBezTo>
                  <a:pt x="51" y="94"/>
                  <a:pt x="53" y="92"/>
                  <a:pt x="57" y="92"/>
                </a:cubicBezTo>
                <a:cubicBezTo>
                  <a:pt x="60" y="92"/>
                  <a:pt x="62" y="94"/>
                  <a:pt x="62" y="97"/>
                </a:cubicBezTo>
                <a:cubicBezTo>
                  <a:pt x="62" y="100"/>
                  <a:pt x="60" y="103"/>
                  <a:pt x="57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97EADFBB-211E-B4B3-928A-27DDC58E3A30}"/>
              </a:ext>
            </a:extLst>
          </p:cNvPr>
          <p:cNvSpPr>
            <a:spLocks noEditPoints="1"/>
          </p:cNvSpPr>
          <p:nvPr/>
        </p:nvSpPr>
        <p:spPr bwMode="auto">
          <a:xfrm>
            <a:off x="727076" y="3024188"/>
            <a:ext cx="258763" cy="263525"/>
          </a:xfrm>
          <a:custGeom>
            <a:avLst/>
            <a:gdLst>
              <a:gd name="T0" fmla="*/ 53 w 163"/>
              <a:gd name="T1" fmla="*/ 99 h 166"/>
              <a:gd name="T2" fmla="*/ 37 w 163"/>
              <a:gd name="T3" fmla="*/ 99 h 166"/>
              <a:gd name="T4" fmla="*/ 23 w 163"/>
              <a:gd name="T5" fmla="*/ 112 h 166"/>
              <a:gd name="T6" fmla="*/ 37 w 163"/>
              <a:gd name="T7" fmla="*/ 126 h 166"/>
              <a:gd name="T8" fmla="*/ 50 w 163"/>
              <a:gd name="T9" fmla="*/ 139 h 166"/>
              <a:gd name="T10" fmla="*/ 63 w 163"/>
              <a:gd name="T11" fmla="*/ 126 h 166"/>
              <a:gd name="T12" fmla="*/ 63 w 163"/>
              <a:gd name="T13" fmla="*/ 110 h 166"/>
              <a:gd name="T14" fmla="*/ 47 w 163"/>
              <a:gd name="T15" fmla="*/ 123 h 166"/>
              <a:gd name="T16" fmla="*/ 42 w 163"/>
              <a:gd name="T17" fmla="*/ 123 h 166"/>
              <a:gd name="T18" fmla="*/ 29 w 163"/>
              <a:gd name="T19" fmla="*/ 115 h 166"/>
              <a:gd name="T20" fmla="*/ 42 w 163"/>
              <a:gd name="T21" fmla="*/ 102 h 166"/>
              <a:gd name="T22" fmla="*/ 50 w 163"/>
              <a:gd name="T23" fmla="*/ 115 h 166"/>
              <a:gd name="T24" fmla="*/ 162 w 163"/>
              <a:gd name="T25" fmla="*/ 113 h 166"/>
              <a:gd name="T26" fmla="*/ 90 w 163"/>
              <a:gd name="T27" fmla="*/ 75 h 166"/>
              <a:gd name="T28" fmla="*/ 85 w 163"/>
              <a:gd name="T29" fmla="*/ 59 h 166"/>
              <a:gd name="T30" fmla="*/ 55 w 163"/>
              <a:gd name="T31" fmla="*/ 43 h 166"/>
              <a:gd name="T32" fmla="*/ 114 w 163"/>
              <a:gd name="T33" fmla="*/ 27 h 166"/>
              <a:gd name="T34" fmla="*/ 85 w 163"/>
              <a:gd name="T35" fmla="*/ 11 h 166"/>
              <a:gd name="T36" fmla="*/ 79 w 163"/>
              <a:gd name="T37" fmla="*/ 11 h 166"/>
              <a:gd name="T38" fmla="*/ 109 w 163"/>
              <a:gd name="T39" fmla="*/ 27 h 166"/>
              <a:gd name="T40" fmla="*/ 50 w 163"/>
              <a:gd name="T41" fmla="*/ 43 h 166"/>
              <a:gd name="T42" fmla="*/ 79 w 163"/>
              <a:gd name="T43" fmla="*/ 59 h 166"/>
              <a:gd name="T44" fmla="*/ 74 w 163"/>
              <a:gd name="T45" fmla="*/ 75 h 166"/>
              <a:gd name="T46" fmla="*/ 2 w 163"/>
              <a:gd name="T47" fmla="*/ 113 h 166"/>
              <a:gd name="T48" fmla="*/ 79 w 163"/>
              <a:gd name="T49" fmla="*/ 150 h 166"/>
              <a:gd name="T50" fmla="*/ 156 w 163"/>
              <a:gd name="T51" fmla="*/ 140 h 166"/>
              <a:gd name="T52" fmla="*/ 85 w 163"/>
              <a:gd name="T53" fmla="*/ 70 h 166"/>
              <a:gd name="T54" fmla="*/ 79 w 163"/>
              <a:gd name="T55" fmla="*/ 70 h 166"/>
              <a:gd name="T56" fmla="*/ 85 w 163"/>
              <a:gd name="T57" fmla="*/ 144 h 166"/>
              <a:gd name="T58" fmla="*/ 64 w 163"/>
              <a:gd name="T59" fmla="*/ 149 h 166"/>
              <a:gd name="T60" fmla="*/ 41 w 163"/>
              <a:gd name="T61" fmla="*/ 81 h 166"/>
              <a:gd name="T62" fmla="*/ 123 w 163"/>
              <a:gd name="T63" fmla="*/ 81 h 166"/>
              <a:gd name="T64" fmla="*/ 119 w 163"/>
              <a:gd name="T65" fmla="*/ 112 h 166"/>
              <a:gd name="T66" fmla="*/ 109 w 163"/>
              <a:gd name="T67" fmla="*/ 102 h 166"/>
              <a:gd name="T68" fmla="*/ 125 w 163"/>
              <a:gd name="T69" fmla="*/ 102 h 166"/>
              <a:gd name="T70" fmla="*/ 119 w 163"/>
              <a:gd name="T71" fmla="*/ 96 h 166"/>
              <a:gd name="T72" fmla="*/ 119 w 163"/>
              <a:gd name="T73" fmla="*/ 144 h 166"/>
              <a:gd name="T74" fmla="*/ 119 w 163"/>
              <a:gd name="T75" fmla="*/ 139 h 166"/>
              <a:gd name="T76" fmla="*/ 125 w 163"/>
              <a:gd name="T77" fmla="*/ 134 h 166"/>
              <a:gd name="T78" fmla="*/ 90 w 163"/>
              <a:gd name="T79" fmla="*/ 118 h 166"/>
              <a:gd name="T80" fmla="*/ 101 w 163"/>
              <a:gd name="T81" fmla="*/ 107 h 166"/>
              <a:gd name="T82" fmla="*/ 101 w 163"/>
              <a:gd name="T83" fmla="*/ 112 h 166"/>
              <a:gd name="T84" fmla="*/ 138 w 163"/>
              <a:gd name="T85" fmla="*/ 107 h 166"/>
              <a:gd name="T86" fmla="*/ 149 w 163"/>
              <a:gd name="T87" fmla="*/ 118 h 166"/>
              <a:gd name="T88" fmla="*/ 133 w 163"/>
              <a:gd name="T89" fmla="*/ 118 h 166"/>
              <a:gd name="T90" fmla="*/ 138 w 163"/>
              <a:gd name="T91" fmla="*/ 123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3" h="166">
                <a:moveTo>
                  <a:pt x="63" y="110"/>
                </a:moveTo>
                <a:cubicBezTo>
                  <a:pt x="53" y="110"/>
                  <a:pt x="53" y="110"/>
                  <a:pt x="53" y="110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8"/>
                  <a:pt x="51" y="96"/>
                  <a:pt x="50" y="96"/>
                </a:cubicBezTo>
                <a:cubicBezTo>
                  <a:pt x="39" y="96"/>
                  <a:pt x="39" y="96"/>
                  <a:pt x="39" y="96"/>
                </a:cubicBezTo>
                <a:cubicBezTo>
                  <a:pt x="38" y="96"/>
                  <a:pt x="37" y="98"/>
                  <a:pt x="37" y="99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26" y="110"/>
                  <a:pt x="26" y="110"/>
                  <a:pt x="26" y="110"/>
                </a:cubicBezTo>
                <a:cubicBezTo>
                  <a:pt x="25" y="110"/>
                  <a:pt x="23" y="111"/>
                  <a:pt x="23" y="112"/>
                </a:cubicBezTo>
                <a:cubicBezTo>
                  <a:pt x="23" y="123"/>
                  <a:pt x="23" y="123"/>
                  <a:pt x="23" y="123"/>
                </a:cubicBezTo>
                <a:cubicBezTo>
                  <a:pt x="23" y="124"/>
                  <a:pt x="25" y="126"/>
                  <a:pt x="26" y="126"/>
                </a:cubicBezTo>
                <a:cubicBezTo>
                  <a:pt x="37" y="126"/>
                  <a:pt x="37" y="126"/>
                  <a:pt x="37" y="126"/>
                </a:cubicBezTo>
                <a:cubicBezTo>
                  <a:pt x="37" y="136"/>
                  <a:pt x="37" y="136"/>
                  <a:pt x="37" y="136"/>
                </a:cubicBezTo>
                <a:cubicBezTo>
                  <a:pt x="37" y="138"/>
                  <a:pt x="38" y="139"/>
                  <a:pt x="39" y="139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51" y="139"/>
                  <a:pt x="53" y="138"/>
                  <a:pt x="53" y="136"/>
                </a:cubicBezTo>
                <a:cubicBezTo>
                  <a:pt x="53" y="126"/>
                  <a:pt x="53" y="126"/>
                  <a:pt x="53" y="126"/>
                </a:cubicBezTo>
                <a:cubicBezTo>
                  <a:pt x="63" y="126"/>
                  <a:pt x="63" y="126"/>
                  <a:pt x="63" y="126"/>
                </a:cubicBezTo>
                <a:cubicBezTo>
                  <a:pt x="65" y="126"/>
                  <a:pt x="66" y="124"/>
                  <a:pt x="66" y="123"/>
                </a:cubicBezTo>
                <a:cubicBezTo>
                  <a:pt x="66" y="112"/>
                  <a:pt x="66" y="112"/>
                  <a:pt x="66" y="112"/>
                </a:cubicBezTo>
                <a:cubicBezTo>
                  <a:pt x="66" y="111"/>
                  <a:pt x="65" y="110"/>
                  <a:pt x="63" y="110"/>
                </a:cubicBezTo>
                <a:close/>
                <a:moveTo>
                  <a:pt x="61" y="120"/>
                </a:moveTo>
                <a:cubicBezTo>
                  <a:pt x="50" y="120"/>
                  <a:pt x="50" y="120"/>
                  <a:pt x="50" y="120"/>
                </a:cubicBezTo>
                <a:cubicBezTo>
                  <a:pt x="49" y="120"/>
                  <a:pt x="47" y="122"/>
                  <a:pt x="47" y="123"/>
                </a:cubicBezTo>
                <a:cubicBezTo>
                  <a:pt x="47" y="134"/>
                  <a:pt x="47" y="134"/>
                  <a:pt x="47" y="134"/>
                </a:cubicBezTo>
                <a:cubicBezTo>
                  <a:pt x="42" y="134"/>
                  <a:pt x="42" y="134"/>
                  <a:pt x="42" y="134"/>
                </a:cubicBezTo>
                <a:cubicBezTo>
                  <a:pt x="42" y="123"/>
                  <a:pt x="42" y="123"/>
                  <a:pt x="42" y="123"/>
                </a:cubicBezTo>
                <a:cubicBezTo>
                  <a:pt x="42" y="122"/>
                  <a:pt x="41" y="120"/>
                  <a:pt x="39" y="12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29" y="115"/>
                  <a:pt x="29" y="115"/>
                  <a:pt x="29" y="115"/>
                </a:cubicBezTo>
                <a:cubicBezTo>
                  <a:pt x="39" y="115"/>
                  <a:pt x="39" y="115"/>
                  <a:pt x="39" y="115"/>
                </a:cubicBezTo>
                <a:cubicBezTo>
                  <a:pt x="41" y="115"/>
                  <a:pt x="42" y="114"/>
                  <a:pt x="42" y="112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47" y="102"/>
                  <a:pt x="47" y="102"/>
                  <a:pt x="47" y="102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47" y="114"/>
                  <a:pt x="49" y="115"/>
                  <a:pt x="50" y="115"/>
                </a:cubicBezTo>
                <a:cubicBezTo>
                  <a:pt x="61" y="115"/>
                  <a:pt x="61" y="115"/>
                  <a:pt x="61" y="115"/>
                </a:cubicBezTo>
                <a:lnTo>
                  <a:pt x="61" y="120"/>
                </a:lnTo>
                <a:close/>
                <a:moveTo>
                  <a:pt x="162" y="113"/>
                </a:moveTo>
                <a:cubicBezTo>
                  <a:pt x="160" y="94"/>
                  <a:pt x="142" y="77"/>
                  <a:pt x="124" y="75"/>
                </a:cubicBezTo>
                <a:cubicBezTo>
                  <a:pt x="122" y="75"/>
                  <a:pt x="121" y="75"/>
                  <a:pt x="119" y="75"/>
                </a:cubicBezTo>
                <a:cubicBezTo>
                  <a:pt x="90" y="75"/>
                  <a:pt x="90" y="75"/>
                  <a:pt x="90" y="75"/>
                </a:cubicBezTo>
                <a:cubicBezTo>
                  <a:pt x="90" y="64"/>
                  <a:pt x="90" y="64"/>
                  <a:pt x="90" y="64"/>
                </a:cubicBezTo>
                <a:cubicBezTo>
                  <a:pt x="85" y="64"/>
                  <a:pt x="85" y="64"/>
                  <a:pt x="85" y="64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3"/>
                  <a:pt x="80" y="48"/>
                  <a:pt x="74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58" y="48"/>
                  <a:pt x="55" y="46"/>
                  <a:pt x="55" y="43"/>
                </a:cubicBezTo>
                <a:cubicBezTo>
                  <a:pt x="55" y="40"/>
                  <a:pt x="58" y="38"/>
                  <a:pt x="61" y="38"/>
                </a:cubicBezTo>
                <a:cubicBezTo>
                  <a:pt x="103" y="38"/>
                  <a:pt x="103" y="38"/>
                  <a:pt x="103" y="38"/>
                </a:cubicBezTo>
                <a:cubicBezTo>
                  <a:pt x="109" y="38"/>
                  <a:pt x="114" y="33"/>
                  <a:pt x="114" y="27"/>
                </a:cubicBezTo>
                <a:cubicBezTo>
                  <a:pt x="114" y="21"/>
                  <a:pt x="109" y="16"/>
                  <a:pt x="103" y="16"/>
                </a:cubicBezTo>
                <a:cubicBezTo>
                  <a:pt x="90" y="16"/>
                  <a:pt x="90" y="16"/>
                  <a:pt x="90" y="16"/>
                </a:cubicBezTo>
                <a:cubicBezTo>
                  <a:pt x="87" y="16"/>
                  <a:pt x="85" y="14"/>
                  <a:pt x="85" y="11"/>
                </a:cubicBezTo>
                <a:cubicBezTo>
                  <a:pt x="85" y="0"/>
                  <a:pt x="85" y="0"/>
                  <a:pt x="85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11"/>
                  <a:pt x="79" y="11"/>
                  <a:pt x="79" y="11"/>
                </a:cubicBezTo>
                <a:cubicBezTo>
                  <a:pt x="79" y="17"/>
                  <a:pt x="84" y="22"/>
                  <a:pt x="90" y="22"/>
                </a:cubicBezTo>
                <a:cubicBezTo>
                  <a:pt x="103" y="22"/>
                  <a:pt x="103" y="22"/>
                  <a:pt x="103" y="22"/>
                </a:cubicBezTo>
                <a:cubicBezTo>
                  <a:pt x="106" y="22"/>
                  <a:pt x="109" y="24"/>
                  <a:pt x="109" y="27"/>
                </a:cubicBezTo>
                <a:cubicBezTo>
                  <a:pt x="109" y="30"/>
                  <a:pt x="106" y="32"/>
                  <a:pt x="103" y="32"/>
                </a:cubicBezTo>
                <a:cubicBezTo>
                  <a:pt x="61" y="32"/>
                  <a:pt x="61" y="32"/>
                  <a:pt x="61" y="32"/>
                </a:cubicBezTo>
                <a:cubicBezTo>
                  <a:pt x="55" y="32"/>
                  <a:pt x="50" y="37"/>
                  <a:pt x="50" y="43"/>
                </a:cubicBezTo>
                <a:cubicBezTo>
                  <a:pt x="50" y="49"/>
                  <a:pt x="55" y="54"/>
                  <a:pt x="61" y="54"/>
                </a:cubicBezTo>
                <a:cubicBezTo>
                  <a:pt x="74" y="54"/>
                  <a:pt x="74" y="54"/>
                  <a:pt x="74" y="54"/>
                </a:cubicBezTo>
                <a:cubicBezTo>
                  <a:pt x="77" y="54"/>
                  <a:pt x="79" y="56"/>
                  <a:pt x="79" y="59"/>
                </a:cubicBezTo>
                <a:cubicBezTo>
                  <a:pt x="79" y="64"/>
                  <a:pt x="79" y="64"/>
                  <a:pt x="79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75"/>
                  <a:pt x="74" y="75"/>
                  <a:pt x="74" y="75"/>
                </a:cubicBezTo>
                <a:cubicBezTo>
                  <a:pt x="45" y="75"/>
                  <a:pt x="45" y="75"/>
                  <a:pt x="45" y="75"/>
                </a:cubicBezTo>
                <a:cubicBezTo>
                  <a:pt x="43" y="75"/>
                  <a:pt x="42" y="75"/>
                  <a:pt x="40" y="75"/>
                </a:cubicBezTo>
                <a:cubicBezTo>
                  <a:pt x="22" y="77"/>
                  <a:pt x="4" y="94"/>
                  <a:pt x="2" y="113"/>
                </a:cubicBezTo>
                <a:cubicBezTo>
                  <a:pt x="0" y="136"/>
                  <a:pt x="16" y="157"/>
                  <a:pt x="40" y="160"/>
                </a:cubicBezTo>
                <a:cubicBezTo>
                  <a:pt x="49" y="161"/>
                  <a:pt x="59" y="159"/>
                  <a:pt x="67" y="154"/>
                </a:cubicBezTo>
                <a:cubicBezTo>
                  <a:pt x="71" y="152"/>
                  <a:pt x="75" y="150"/>
                  <a:pt x="79" y="150"/>
                </a:cubicBezTo>
                <a:cubicBezTo>
                  <a:pt x="81" y="150"/>
                  <a:pt x="83" y="150"/>
                  <a:pt x="85" y="150"/>
                </a:cubicBezTo>
                <a:cubicBezTo>
                  <a:pt x="89" y="150"/>
                  <a:pt x="93" y="152"/>
                  <a:pt x="97" y="154"/>
                </a:cubicBezTo>
                <a:cubicBezTo>
                  <a:pt x="117" y="166"/>
                  <a:pt x="143" y="160"/>
                  <a:pt x="156" y="140"/>
                </a:cubicBezTo>
                <a:cubicBezTo>
                  <a:pt x="161" y="132"/>
                  <a:pt x="163" y="122"/>
                  <a:pt x="162" y="113"/>
                </a:cubicBezTo>
                <a:close/>
                <a:moveTo>
                  <a:pt x="79" y="70"/>
                </a:moveTo>
                <a:cubicBezTo>
                  <a:pt x="85" y="70"/>
                  <a:pt x="85" y="70"/>
                  <a:pt x="85" y="70"/>
                </a:cubicBezTo>
                <a:cubicBezTo>
                  <a:pt x="85" y="75"/>
                  <a:pt x="85" y="75"/>
                  <a:pt x="85" y="75"/>
                </a:cubicBezTo>
                <a:cubicBezTo>
                  <a:pt x="79" y="75"/>
                  <a:pt x="79" y="75"/>
                  <a:pt x="79" y="75"/>
                </a:cubicBezTo>
                <a:lnTo>
                  <a:pt x="79" y="70"/>
                </a:lnTo>
                <a:close/>
                <a:moveTo>
                  <a:pt x="147" y="143"/>
                </a:moveTo>
                <a:cubicBezTo>
                  <a:pt x="135" y="156"/>
                  <a:pt x="115" y="159"/>
                  <a:pt x="100" y="149"/>
                </a:cubicBezTo>
                <a:cubicBezTo>
                  <a:pt x="95" y="147"/>
                  <a:pt x="91" y="145"/>
                  <a:pt x="85" y="144"/>
                </a:cubicBezTo>
                <a:cubicBezTo>
                  <a:pt x="84" y="144"/>
                  <a:pt x="83" y="144"/>
                  <a:pt x="82" y="144"/>
                </a:cubicBezTo>
                <a:cubicBezTo>
                  <a:pt x="81" y="144"/>
                  <a:pt x="80" y="144"/>
                  <a:pt x="78" y="144"/>
                </a:cubicBezTo>
                <a:cubicBezTo>
                  <a:pt x="73" y="145"/>
                  <a:pt x="69" y="147"/>
                  <a:pt x="64" y="149"/>
                </a:cubicBezTo>
                <a:cubicBezTo>
                  <a:pt x="47" y="160"/>
                  <a:pt x="24" y="155"/>
                  <a:pt x="13" y="137"/>
                </a:cubicBezTo>
                <a:cubicBezTo>
                  <a:pt x="9" y="130"/>
                  <a:pt x="7" y="122"/>
                  <a:pt x="8" y="113"/>
                </a:cubicBezTo>
                <a:cubicBezTo>
                  <a:pt x="9" y="98"/>
                  <a:pt x="25" y="82"/>
                  <a:pt x="41" y="81"/>
                </a:cubicBezTo>
                <a:cubicBezTo>
                  <a:pt x="42" y="80"/>
                  <a:pt x="43" y="80"/>
                  <a:pt x="45" y="80"/>
                </a:cubicBezTo>
                <a:cubicBezTo>
                  <a:pt x="119" y="80"/>
                  <a:pt x="119" y="80"/>
                  <a:pt x="119" y="80"/>
                </a:cubicBezTo>
                <a:cubicBezTo>
                  <a:pt x="121" y="80"/>
                  <a:pt x="122" y="80"/>
                  <a:pt x="123" y="81"/>
                </a:cubicBezTo>
                <a:cubicBezTo>
                  <a:pt x="139" y="82"/>
                  <a:pt x="155" y="98"/>
                  <a:pt x="156" y="113"/>
                </a:cubicBezTo>
                <a:cubicBezTo>
                  <a:pt x="158" y="124"/>
                  <a:pt x="154" y="135"/>
                  <a:pt x="147" y="143"/>
                </a:cubicBezTo>
                <a:close/>
                <a:moveTo>
                  <a:pt x="119" y="112"/>
                </a:moveTo>
                <a:cubicBezTo>
                  <a:pt x="125" y="112"/>
                  <a:pt x="130" y="108"/>
                  <a:pt x="130" y="102"/>
                </a:cubicBezTo>
                <a:cubicBezTo>
                  <a:pt x="130" y="96"/>
                  <a:pt x="125" y="91"/>
                  <a:pt x="119" y="91"/>
                </a:cubicBezTo>
                <a:cubicBezTo>
                  <a:pt x="113" y="91"/>
                  <a:pt x="109" y="96"/>
                  <a:pt x="109" y="102"/>
                </a:cubicBezTo>
                <a:cubicBezTo>
                  <a:pt x="109" y="108"/>
                  <a:pt x="113" y="112"/>
                  <a:pt x="119" y="112"/>
                </a:cubicBezTo>
                <a:close/>
                <a:moveTo>
                  <a:pt x="119" y="96"/>
                </a:moveTo>
                <a:cubicBezTo>
                  <a:pt x="122" y="96"/>
                  <a:pt x="125" y="99"/>
                  <a:pt x="125" y="102"/>
                </a:cubicBezTo>
                <a:cubicBezTo>
                  <a:pt x="125" y="105"/>
                  <a:pt x="122" y="107"/>
                  <a:pt x="119" y="107"/>
                </a:cubicBezTo>
                <a:cubicBezTo>
                  <a:pt x="116" y="107"/>
                  <a:pt x="114" y="105"/>
                  <a:pt x="114" y="102"/>
                </a:cubicBezTo>
                <a:cubicBezTo>
                  <a:pt x="114" y="99"/>
                  <a:pt x="116" y="96"/>
                  <a:pt x="119" y="96"/>
                </a:cubicBezTo>
                <a:close/>
                <a:moveTo>
                  <a:pt x="119" y="123"/>
                </a:moveTo>
                <a:cubicBezTo>
                  <a:pt x="113" y="123"/>
                  <a:pt x="109" y="128"/>
                  <a:pt x="109" y="134"/>
                </a:cubicBezTo>
                <a:cubicBezTo>
                  <a:pt x="109" y="140"/>
                  <a:pt x="113" y="144"/>
                  <a:pt x="119" y="144"/>
                </a:cubicBezTo>
                <a:cubicBezTo>
                  <a:pt x="125" y="144"/>
                  <a:pt x="130" y="140"/>
                  <a:pt x="130" y="134"/>
                </a:cubicBezTo>
                <a:cubicBezTo>
                  <a:pt x="130" y="128"/>
                  <a:pt x="125" y="123"/>
                  <a:pt x="119" y="123"/>
                </a:cubicBezTo>
                <a:close/>
                <a:moveTo>
                  <a:pt x="119" y="139"/>
                </a:moveTo>
                <a:cubicBezTo>
                  <a:pt x="116" y="139"/>
                  <a:pt x="114" y="137"/>
                  <a:pt x="114" y="134"/>
                </a:cubicBezTo>
                <a:cubicBezTo>
                  <a:pt x="114" y="131"/>
                  <a:pt x="116" y="128"/>
                  <a:pt x="119" y="128"/>
                </a:cubicBezTo>
                <a:cubicBezTo>
                  <a:pt x="122" y="128"/>
                  <a:pt x="125" y="131"/>
                  <a:pt x="125" y="134"/>
                </a:cubicBezTo>
                <a:cubicBezTo>
                  <a:pt x="125" y="137"/>
                  <a:pt x="122" y="139"/>
                  <a:pt x="119" y="139"/>
                </a:cubicBezTo>
                <a:close/>
                <a:moveTo>
                  <a:pt x="101" y="107"/>
                </a:moveTo>
                <a:cubicBezTo>
                  <a:pt x="95" y="107"/>
                  <a:pt x="90" y="112"/>
                  <a:pt x="90" y="118"/>
                </a:cubicBezTo>
                <a:cubicBezTo>
                  <a:pt x="90" y="124"/>
                  <a:pt x="95" y="128"/>
                  <a:pt x="101" y="128"/>
                </a:cubicBezTo>
                <a:cubicBezTo>
                  <a:pt x="107" y="128"/>
                  <a:pt x="111" y="124"/>
                  <a:pt x="111" y="118"/>
                </a:cubicBezTo>
                <a:cubicBezTo>
                  <a:pt x="111" y="112"/>
                  <a:pt x="107" y="107"/>
                  <a:pt x="101" y="107"/>
                </a:cubicBezTo>
                <a:close/>
                <a:moveTo>
                  <a:pt x="101" y="123"/>
                </a:moveTo>
                <a:cubicBezTo>
                  <a:pt x="98" y="123"/>
                  <a:pt x="95" y="121"/>
                  <a:pt x="95" y="118"/>
                </a:cubicBezTo>
                <a:cubicBezTo>
                  <a:pt x="95" y="115"/>
                  <a:pt x="98" y="112"/>
                  <a:pt x="101" y="112"/>
                </a:cubicBezTo>
                <a:cubicBezTo>
                  <a:pt x="104" y="112"/>
                  <a:pt x="106" y="115"/>
                  <a:pt x="106" y="118"/>
                </a:cubicBezTo>
                <a:cubicBezTo>
                  <a:pt x="106" y="121"/>
                  <a:pt x="104" y="123"/>
                  <a:pt x="101" y="123"/>
                </a:cubicBezTo>
                <a:close/>
                <a:moveTo>
                  <a:pt x="138" y="107"/>
                </a:moveTo>
                <a:cubicBezTo>
                  <a:pt x="132" y="107"/>
                  <a:pt x="127" y="112"/>
                  <a:pt x="127" y="118"/>
                </a:cubicBezTo>
                <a:cubicBezTo>
                  <a:pt x="127" y="124"/>
                  <a:pt x="132" y="128"/>
                  <a:pt x="138" y="128"/>
                </a:cubicBezTo>
                <a:cubicBezTo>
                  <a:pt x="144" y="128"/>
                  <a:pt x="149" y="124"/>
                  <a:pt x="149" y="118"/>
                </a:cubicBezTo>
                <a:cubicBezTo>
                  <a:pt x="149" y="112"/>
                  <a:pt x="144" y="107"/>
                  <a:pt x="138" y="107"/>
                </a:cubicBezTo>
                <a:close/>
                <a:moveTo>
                  <a:pt x="138" y="123"/>
                </a:moveTo>
                <a:cubicBezTo>
                  <a:pt x="135" y="123"/>
                  <a:pt x="133" y="121"/>
                  <a:pt x="133" y="118"/>
                </a:cubicBezTo>
                <a:cubicBezTo>
                  <a:pt x="133" y="115"/>
                  <a:pt x="135" y="112"/>
                  <a:pt x="138" y="112"/>
                </a:cubicBezTo>
                <a:cubicBezTo>
                  <a:pt x="141" y="112"/>
                  <a:pt x="143" y="115"/>
                  <a:pt x="143" y="118"/>
                </a:cubicBezTo>
                <a:cubicBezTo>
                  <a:pt x="143" y="121"/>
                  <a:pt x="141" y="123"/>
                  <a:pt x="138" y="1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E9ECCDD9-C78A-7B3D-D32D-F2B56CC94D49}"/>
              </a:ext>
            </a:extLst>
          </p:cNvPr>
          <p:cNvSpPr>
            <a:spLocks noEditPoints="1"/>
          </p:cNvSpPr>
          <p:nvPr/>
        </p:nvSpPr>
        <p:spPr bwMode="auto">
          <a:xfrm>
            <a:off x="5688013" y="2532063"/>
            <a:ext cx="258763" cy="136525"/>
          </a:xfrm>
          <a:custGeom>
            <a:avLst/>
            <a:gdLst>
              <a:gd name="T0" fmla="*/ 138 w 163"/>
              <a:gd name="T1" fmla="*/ 4 h 86"/>
              <a:gd name="T2" fmla="*/ 105 w 163"/>
              <a:gd name="T3" fmla="*/ 12 h 86"/>
              <a:gd name="T4" fmla="*/ 48 w 163"/>
              <a:gd name="T5" fmla="*/ 3 h 86"/>
              <a:gd name="T6" fmla="*/ 4 w 163"/>
              <a:gd name="T7" fmla="*/ 57 h 86"/>
              <a:gd name="T8" fmla="*/ 46 w 163"/>
              <a:gd name="T9" fmla="*/ 73 h 86"/>
              <a:gd name="T10" fmla="*/ 80 w 163"/>
              <a:gd name="T11" fmla="*/ 58 h 86"/>
              <a:gd name="T12" fmla="*/ 114 w 163"/>
              <a:gd name="T13" fmla="*/ 62 h 86"/>
              <a:gd name="T14" fmla="*/ 148 w 163"/>
              <a:gd name="T15" fmla="*/ 84 h 86"/>
              <a:gd name="T16" fmla="*/ 154 w 163"/>
              <a:gd name="T17" fmla="*/ 70 h 86"/>
              <a:gd name="T18" fmla="*/ 125 w 163"/>
              <a:gd name="T19" fmla="*/ 70 h 86"/>
              <a:gd name="T20" fmla="*/ 110 w 163"/>
              <a:gd name="T21" fmla="*/ 56 h 86"/>
              <a:gd name="T22" fmla="*/ 87 w 163"/>
              <a:gd name="T23" fmla="*/ 51 h 86"/>
              <a:gd name="T24" fmla="*/ 64 w 163"/>
              <a:gd name="T25" fmla="*/ 62 h 86"/>
              <a:gd name="T26" fmla="*/ 47 w 163"/>
              <a:gd name="T27" fmla="*/ 56 h 86"/>
              <a:gd name="T28" fmla="*/ 10 w 163"/>
              <a:gd name="T29" fmla="*/ 58 h 86"/>
              <a:gd name="T30" fmla="*/ 39 w 163"/>
              <a:gd name="T31" fmla="*/ 8 h 86"/>
              <a:gd name="T32" fmla="*/ 61 w 163"/>
              <a:gd name="T33" fmla="*/ 19 h 86"/>
              <a:gd name="T34" fmla="*/ 119 w 163"/>
              <a:gd name="T35" fmla="*/ 9 h 86"/>
              <a:gd name="T36" fmla="*/ 155 w 163"/>
              <a:gd name="T37" fmla="*/ 58 h 86"/>
              <a:gd name="T38" fmla="*/ 122 w 163"/>
              <a:gd name="T39" fmla="*/ 22 h 86"/>
              <a:gd name="T40" fmla="*/ 127 w 163"/>
              <a:gd name="T41" fmla="*/ 18 h 86"/>
              <a:gd name="T42" fmla="*/ 127 w 163"/>
              <a:gd name="T43" fmla="*/ 46 h 86"/>
              <a:gd name="T44" fmla="*/ 117 w 163"/>
              <a:gd name="T45" fmla="*/ 28 h 86"/>
              <a:gd name="T46" fmla="*/ 121 w 163"/>
              <a:gd name="T47" fmla="*/ 32 h 86"/>
              <a:gd name="T48" fmla="*/ 132 w 163"/>
              <a:gd name="T49" fmla="*/ 32 h 86"/>
              <a:gd name="T50" fmla="*/ 136 w 163"/>
              <a:gd name="T51" fmla="*/ 28 h 86"/>
              <a:gd name="T52" fmla="*/ 43 w 163"/>
              <a:gd name="T53" fmla="*/ 23 h 86"/>
              <a:gd name="T54" fmla="*/ 36 w 163"/>
              <a:gd name="T55" fmla="*/ 28 h 86"/>
              <a:gd name="T56" fmla="*/ 30 w 163"/>
              <a:gd name="T57" fmla="*/ 35 h 86"/>
              <a:gd name="T58" fmla="*/ 39 w 163"/>
              <a:gd name="T59" fmla="*/ 44 h 86"/>
              <a:gd name="T60" fmla="*/ 49 w 163"/>
              <a:gd name="T61" fmla="*/ 35 h 86"/>
              <a:gd name="T62" fmla="*/ 75 w 163"/>
              <a:gd name="T63" fmla="*/ 28 h 86"/>
              <a:gd name="T64" fmla="*/ 71 w 163"/>
              <a:gd name="T65" fmla="*/ 35 h 86"/>
              <a:gd name="T66" fmla="*/ 75 w 163"/>
              <a:gd name="T67" fmla="*/ 28 h 86"/>
              <a:gd name="T68" fmla="*/ 90 w 163"/>
              <a:gd name="T69" fmla="*/ 28 h 86"/>
              <a:gd name="T70" fmla="*/ 94 w 163"/>
              <a:gd name="T71" fmla="*/ 35 h 86"/>
              <a:gd name="T72" fmla="*/ 58 w 163"/>
              <a:gd name="T73" fmla="*/ 53 h 86"/>
              <a:gd name="T74" fmla="*/ 64 w 163"/>
              <a:gd name="T75" fmla="*/ 46 h 86"/>
              <a:gd name="T76" fmla="*/ 64 w 163"/>
              <a:gd name="T77" fmla="*/ 51 h 86"/>
              <a:gd name="T78" fmla="*/ 101 w 163"/>
              <a:gd name="T79" fmla="*/ 46 h 86"/>
              <a:gd name="T80" fmla="*/ 108 w 163"/>
              <a:gd name="T81" fmla="*/ 53 h 86"/>
              <a:gd name="T82" fmla="*/ 99 w 163"/>
              <a:gd name="T83" fmla="*/ 53 h 86"/>
              <a:gd name="T84" fmla="*/ 101 w 163"/>
              <a:gd name="T85" fmla="*/ 54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3" h="86">
                <a:moveTo>
                  <a:pt x="162" y="57"/>
                </a:moveTo>
                <a:cubicBezTo>
                  <a:pt x="152" y="20"/>
                  <a:pt x="152" y="20"/>
                  <a:pt x="152" y="20"/>
                </a:cubicBezTo>
                <a:cubicBezTo>
                  <a:pt x="150" y="13"/>
                  <a:pt x="145" y="7"/>
                  <a:pt x="138" y="4"/>
                </a:cubicBezTo>
                <a:cubicBezTo>
                  <a:pt x="132" y="1"/>
                  <a:pt x="124" y="0"/>
                  <a:pt x="117" y="3"/>
                </a:cubicBezTo>
                <a:cubicBezTo>
                  <a:pt x="112" y="5"/>
                  <a:pt x="108" y="8"/>
                  <a:pt x="105" y="12"/>
                </a:cubicBezTo>
                <a:cubicBezTo>
                  <a:pt x="105" y="12"/>
                  <a:pt x="105" y="12"/>
                  <a:pt x="105" y="12"/>
                </a:cubicBezTo>
                <a:cubicBezTo>
                  <a:pt x="61" y="12"/>
                  <a:pt x="61" y="12"/>
                  <a:pt x="61" y="12"/>
                </a:cubicBezTo>
                <a:cubicBezTo>
                  <a:pt x="60" y="12"/>
                  <a:pt x="60" y="12"/>
                  <a:pt x="60" y="12"/>
                </a:cubicBezTo>
                <a:cubicBezTo>
                  <a:pt x="57" y="8"/>
                  <a:pt x="53" y="5"/>
                  <a:pt x="48" y="3"/>
                </a:cubicBezTo>
                <a:cubicBezTo>
                  <a:pt x="41" y="0"/>
                  <a:pt x="34" y="1"/>
                  <a:pt x="27" y="4"/>
                </a:cubicBezTo>
                <a:cubicBezTo>
                  <a:pt x="21" y="7"/>
                  <a:pt x="16" y="13"/>
                  <a:pt x="14" y="20"/>
                </a:cubicBezTo>
                <a:cubicBezTo>
                  <a:pt x="4" y="57"/>
                  <a:pt x="4" y="57"/>
                  <a:pt x="4" y="57"/>
                </a:cubicBezTo>
                <a:cubicBezTo>
                  <a:pt x="0" y="69"/>
                  <a:pt x="5" y="80"/>
                  <a:pt x="16" y="84"/>
                </a:cubicBezTo>
                <a:cubicBezTo>
                  <a:pt x="19" y="85"/>
                  <a:pt x="22" y="86"/>
                  <a:pt x="24" y="86"/>
                </a:cubicBezTo>
                <a:cubicBezTo>
                  <a:pt x="33" y="86"/>
                  <a:pt x="43" y="81"/>
                  <a:pt x="46" y="73"/>
                </a:cubicBezTo>
                <a:cubicBezTo>
                  <a:pt x="51" y="62"/>
                  <a:pt x="51" y="62"/>
                  <a:pt x="51" y="62"/>
                </a:cubicBezTo>
                <a:cubicBezTo>
                  <a:pt x="54" y="67"/>
                  <a:pt x="59" y="69"/>
                  <a:pt x="64" y="69"/>
                </a:cubicBezTo>
                <a:cubicBezTo>
                  <a:pt x="71" y="69"/>
                  <a:pt x="78" y="64"/>
                  <a:pt x="80" y="58"/>
                </a:cubicBezTo>
                <a:cubicBezTo>
                  <a:pt x="85" y="58"/>
                  <a:pt x="85" y="58"/>
                  <a:pt x="85" y="58"/>
                </a:cubicBezTo>
                <a:cubicBezTo>
                  <a:pt x="88" y="64"/>
                  <a:pt x="94" y="69"/>
                  <a:pt x="101" y="69"/>
                </a:cubicBezTo>
                <a:cubicBezTo>
                  <a:pt x="106" y="69"/>
                  <a:pt x="111" y="67"/>
                  <a:pt x="114" y="62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21" y="78"/>
                  <a:pt x="126" y="82"/>
                  <a:pt x="131" y="84"/>
                </a:cubicBezTo>
                <a:cubicBezTo>
                  <a:pt x="136" y="86"/>
                  <a:pt x="142" y="86"/>
                  <a:pt x="148" y="84"/>
                </a:cubicBezTo>
                <a:cubicBezTo>
                  <a:pt x="153" y="82"/>
                  <a:pt x="157" y="78"/>
                  <a:pt x="160" y="73"/>
                </a:cubicBezTo>
                <a:cubicBezTo>
                  <a:pt x="163" y="68"/>
                  <a:pt x="163" y="62"/>
                  <a:pt x="162" y="57"/>
                </a:cubicBezTo>
                <a:close/>
                <a:moveTo>
                  <a:pt x="154" y="70"/>
                </a:moveTo>
                <a:cubicBezTo>
                  <a:pt x="152" y="74"/>
                  <a:pt x="149" y="77"/>
                  <a:pt x="145" y="78"/>
                </a:cubicBezTo>
                <a:cubicBezTo>
                  <a:pt x="142" y="80"/>
                  <a:pt x="137" y="80"/>
                  <a:pt x="134" y="78"/>
                </a:cubicBezTo>
                <a:cubicBezTo>
                  <a:pt x="130" y="76"/>
                  <a:pt x="127" y="74"/>
                  <a:pt x="125" y="70"/>
                </a:cubicBezTo>
                <a:cubicBezTo>
                  <a:pt x="118" y="56"/>
                  <a:pt x="118" y="56"/>
                  <a:pt x="118" y="56"/>
                </a:cubicBezTo>
                <a:cubicBezTo>
                  <a:pt x="117" y="54"/>
                  <a:pt x="116" y="53"/>
                  <a:pt x="114" y="53"/>
                </a:cubicBezTo>
                <a:cubicBezTo>
                  <a:pt x="112" y="53"/>
                  <a:pt x="111" y="54"/>
                  <a:pt x="110" y="56"/>
                </a:cubicBezTo>
                <a:cubicBezTo>
                  <a:pt x="109" y="60"/>
                  <a:pt x="105" y="62"/>
                  <a:pt x="101" y="62"/>
                </a:cubicBezTo>
                <a:cubicBezTo>
                  <a:pt x="96" y="62"/>
                  <a:pt x="92" y="59"/>
                  <a:pt x="91" y="55"/>
                </a:cubicBezTo>
                <a:cubicBezTo>
                  <a:pt x="91" y="53"/>
                  <a:pt x="89" y="51"/>
                  <a:pt x="87" y="51"/>
                </a:cubicBezTo>
                <a:cubicBezTo>
                  <a:pt x="78" y="51"/>
                  <a:pt x="78" y="51"/>
                  <a:pt x="78" y="51"/>
                </a:cubicBezTo>
                <a:cubicBezTo>
                  <a:pt x="76" y="51"/>
                  <a:pt x="74" y="53"/>
                  <a:pt x="74" y="55"/>
                </a:cubicBezTo>
                <a:cubicBezTo>
                  <a:pt x="73" y="59"/>
                  <a:pt x="69" y="62"/>
                  <a:pt x="64" y="62"/>
                </a:cubicBezTo>
                <a:cubicBezTo>
                  <a:pt x="60" y="62"/>
                  <a:pt x="57" y="60"/>
                  <a:pt x="55" y="56"/>
                </a:cubicBezTo>
                <a:cubicBezTo>
                  <a:pt x="55" y="54"/>
                  <a:pt x="53" y="53"/>
                  <a:pt x="51" y="53"/>
                </a:cubicBezTo>
                <a:cubicBezTo>
                  <a:pt x="50" y="53"/>
                  <a:pt x="48" y="54"/>
                  <a:pt x="47" y="56"/>
                </a:cubicBezTo>
                <a:cubicBezTo>
                  <a:pt x="40" y="70"/>
                  <a:pt x="40" y="70"/>
                  <a:pt x="40" y="70"/>
                </a:cubicBezTo>
                <a:cubicBezTo>
                  <a:pt x="37" y="77"/>
                  <a:pt x="27" y="81"/>
                  <a:pt x="18" y="78"/>
                </a:cubicBezTo>
                <a:cubicBezTo>
                  <a:pt x="11" y="75"/>
                  <a:pt x="7" y="67"/>
                  <a:pt x="10" y="58"/>
                </a:cubicBezTo>
                <a:cubicBezTo>
                  <a:pt x="20" y="22"/>
                  <a:pt x="20" y="22"/>
                  <a:pt x="20" y="22"/>
                </a:cubicBezTo>
                <a:cubicBezTo>
                  <a:pt x="22" y="17"/>
                  <a:pt x="25" y="12"/>
                  <a:pt x="30" y="10"/>
                </a:cubicBezTo>
                <a:cubicBezTo>
                  <a:pt x="33" y="8"/>
                  <a:pt x="36" y="8"/>
                  <a:pt x="39" y="8"/>
                </a:cubicBezTo>
                <a:cubicBezTo>
                  <a:pt x="41" y="8"/>
                  <a:pt x="44" y="8"/>
                  <a:pt x="46" y="9"/>
                </a:cubicBezTo>
                <a:cubicBezTo>
                  <a:pt x="50" y="10"/>
                  <a:pt x="53" y="13"/>
                  <a:pt x="55" y="16"/>
                </a:cubicBezTo>
                <a:cubicBezTo>
                  <a:pt x="56" y="18"/>
                  <a:pt x="58" y="19"/>
                  <a:pt x="61" y="19"/>
                </a:cubicBezTo>
                <a:cubicBezTo>
                  <a:pt x="105" y="19"/>
                  <a:pt x="105" y="19"/>
                  <a:pt x="105" y="19"/>
                </a:cubicBezTo>
                <a:cubicBezTo>
                  <a:pt x="107" y="19"/>
                  <a:pt x="109" y="18"/>
                  <a:pt x="110" y="16"/>
                </a:cubicBezTo>
                <a:cubicBezTo>
                  <a:pt x="112" y="13"/>
                  <a:pt x="116" y="10"/>
                  <a:pt x="119" y="9"/>
                </a:cubicBezTo>
                <a:cubicBezTo>
                  <a:pt x="125" y="7"/>
                  <a:pt x="130" y="7"/>
                  <a:pt x="135" y="10"/>
                </a:cubicBezTo>
                <a:cubicBezTo>
                  <a:pt x="140" y="12"/>
                  <a:pt x="144" y="17"/>
                  <a:pt x="145" y="22"/>
                </a:cubicBezTo>
                <a:cubicBezTo>
                  <a:pt x="155" y="58"/>
                  <a:pt x="155" y="58"/>
                  <a:pt x="155" y="58"/>
                </a:cubicBezTo>
                <a:cubicBezTo>
                  <a:pt x="156" y="62"/>
                  <a:pt x="156" y="67"/>
                  <a:pt x="154" y="70"/>
                </a:cubicBezTo>
                <a:close/>
                <a:moveTo>
                  <a:pt x="127" y="18"/>
                </a:moveTo>
                <a:cubicBezTo>
                  <a:pt x="124" y="18"/>
                  <a:pt x="122" y="20"/>
                  <a:pt x="122" y="22"/>
                </a:cubicBezTo>
                <a:cubicBezTo>
                  <a:pt x="122" y="24"/>
                  <a:pt x="124" y="26"/>
                  <a:pt x="127" y="26"/>
                </a:cubicBezTo>
                <a:cubicBezTo>
                  <a:pt x="129" y="26"/>
                  <a:pt x="131" y="24"/>
                  <a:pt x="131" y="22"/>
                </a:cubicBezTo>
                <a:cubicBezTo>
                  <a:pt x="131" y="20"/>
                  <a:pt x="129" y="18"/>
                  <a:pt x="127" y="18"/>
                </a:cubicBezTo>
                <a:close/>
                <a:moveTo>
                  <a:pt x="127" y="37"/>
                </a:moveTo>
                <a:cubicBezTo>
                  <a:pt x="124" y="37"/>
                  <a:pt x="122" y="39"/>
                  <a:pt x="122" y="42"/>
                </a:cubicBezTo>
                <a:cubicBezTo>
                  <a:pt x="122" y="44"/>
                  <a:pt x="124" y="46"/>
                  <a:pt x="127" y="46"/>
                </a:cubicBezTo>
                <a:cubicBezTo>
                  <a:pt x="129" y="46"/>
                  <a:pt x="131" y="44"/>
                  <a:pt x="131" y="42"/>
                </a:cubicBezTo>
                <a:cubicBezTo>
                  <a:pt x="131" y="39"/>
                  <a:pt x="129" y="37"/>
                  <a:pt x="127" y="37"/>
                </a:cubicBezTo>
                <a:close/>
                <a:moveTo>
                  <a:pt x="117" y="28"/>
                </a:moveTo>
                <a:cubicBezTo>
                  <a:pt x="114" y="28"/>
                  <a:pt x="113" y="29"/>
                  <a:pt x="113" y="32"/>
                </a:cubicBezTo>
                <a:cubicBezTo>
                  <a:pt x="113" y="34"/>
                  <a:pt x="114" y="36"/>
                  <a:pt x="117" y="36"/>
                </a:cubicBezTo>
                <a:cubicBezTo>
                  <a:pt x="119" y="36"/>
                  <a:pt x="121" y="34"/>
                  <a:pt x="121" y="32"/>
                </a:cubicBezTo>
                <a:cubicBezTo>
                  <a:pt x="121" y="29"/>
                  <a:pt x="119" y="28"/>
                  <a:pt x="117" y="28"/>
                </a:cubicBezTo>
                <a:close/>
                <a:moveTo>
                  <a:pt x="136" y="28"/>
                </a:moveTo>
                <a:cubicBezTo>
                  <a:pt x="134" y="28"/>
                  <a:pt x="132" y="29"/>
                  <a:pt x="132" y="32"/>
                </a:cubicBezTo>
                <a:cubicBezTo>
                  <a:pt x="132" y="34"/>
                  <a:pt x="134" y="36"/>
                  <a:pt x="136" y="36"/>
                </a:cubicBezTo>
                <a:cubicBezTo>
                  <a:pt x="139" y="36"/>
                  <a:pt x="141" y="34"/>
                  <a:pt x="141" y="32"/>
                </a:cubicBezTo>
                <a:cubicBezTo>
                  <a:pt x="141" y="29"/>
                  <a:pt x="139" y="28"/>
                  <a:pt x="136" y="28"/>
                </a:cubicBezTo>
                <a:close/>
                <a:moveTo>
                  <a:pt x="49" y="28"/>
                </a:moveTo>
                <a:cubicBezTo>
                  <a:pt x="43" y="28"/>
                  <a:pt x="43" y="28"/>
                  <a:pt x="43" y="28"/>
                </a:cubicBezTo>
                <a:cubicBezTo>
                  <a:pt x="43" y="23"/>
                  <a:pt x="43" y="23"/>
                  <a:pt x="43" y="23"/>
                </a:cubicBezTo>
                <a:cubicBezTo>
                  <a:pt x="43" y="21"/>
                  <a:pt x="41" y="19"/>
                  <a:pt x="39" y="19"/>
                </a:cubicBezTo>
                <a:cubicBezTo>
                  <a:pt x="38" y="19"/>
                  <a:pt x="36" y="21"/>
                  <a:pt x="36" y="23"/>
                </a:cubicBezTo>
                <a:cubicBezTo>
                  <a:pt x="36" y="28"/>
                  <a:pt x="36" y="28"/>
                  <a:pt x="36" y="28"/>
                </a:cubicBezTo>
                <a:cubicBezTo>
                  <a:pt x="30" y="28"/>
                  <a:pt x="30" y="28"/>
                  <a:pt x="30" y="28"/>
                </a:cubicBezTo>
                <a:cubicBezTo>
                  <a:pt x="28" y="28"/>
                  <a:pt x="27" y="30"/>
                  <a:pt x="27" y="32"/>
                </a:cubicBezTo>
                <a:cubicBezTo>
                  <a:pt x="27" y="34"/>
                  <a:pt x="28" y="35"/>
                  <a:pt x="30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41"/>
                  <a:pt x="36" y="41"/>
                  <a:pt x="36" y="41"/>
                </a:cubicBezTo>
                <a:cubicBezTo>
                  <a:pt x="36" y="43"/>
                  <a:pt x="38" y="44"/>
                  <a:pt x="39" y="44"/>
                </a:cubicBezTo>
                <a:cubicBezTo>
                  <a:pt x="41" y="44"/>
                  <a:pt x="43" y="43"/>
                  <a:pt x="43" y="41"/>
                </a:cubicBezTo>
                <a:cubicBezTo>
                  <a:pt x="43" y="35"/>
                  <a:pt x="43" y="35"/>
                  <a:pt x="43" y="35"/>
                </a:cubicBezTo>
                <a:cubicBezTo>
                  <a:pt x="49" y="35"/>
                  <a:pt x="49" y="35"/>
                  <a:pt x="49" y="35"/>
                </a:cubicBezTo>
                <a:cubicBezTo>
                  <a:pt x="50" y="35"/>
                  <a:pt x="52" y="34"/>
                  <a:pt x="52" y="32"/>
                </a:cubicBezTo>
                <a:cubicBezTo>
                  <a:pt x="52" y="30"/>
                  <a:pt x="50" y="28"/>
                  <a:pt x="49" y="28"/>
                </a:cubicBezTo>
                <a:close/>
                <a:moveTo>
                  <a:pt x="75" y="28"/>
                </a:moveTo>
                <a:cubicBezTo>
                  <a:pt x="71" y="28"/>
                  <a:pt x="71" y="28"/>
                  <a:pt x="71" y="28"/>
                </a:cubicBezTo>
                <a:cubicBezTo>
                  <a:pt x="70" y="28"/>
                  <a:pt x="68" y="30"/>
                  <a:pt x="68" y="32"/>
                </a:cubicBezTo>
                <a:cubicBezTo>
                  <a:pt x="68" y="34"/>
                  <a:pt x="70" y="35"/>
                  <a:pt x="71" y="35"/>
                </a:cubicBezTo>
                <a:cubicBezTo>
                  <a:pt x="75" y="35"/>
                  <a:pt x="75" y="35"/>
                  <a:pt x="75" y="35"/>
                </a:cubicBezTo>
                <a:cubicBezTo>
                  <a:pt x="77" y="35"/>
                  <a:pt x="78" y="34"/>
                  <a:pt x="78" y="32"/>
                </a:cubicBezTo>
                <a:cubicBezTo>
                  <a:pt x="78" y="30"/>
                  <a:pt x="77" y="28"/>
                  <a:pt x="75" y="28"/>
                </a:cubicBezTo>
                <a:close/>
                <a:moveTo>
                  <a:pt x="97" y="32"/>
                </a:moveTo>
                <a:cubicBezTo>
                  <a:pt x="97" y="30"/>
                  <a:pt x="96" y="28"/>
                  <a:pt x="94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88" y="28"/>
                  <a:pt x="87" y="30"/>
                  <a:pt x="87" y="32"/>
                </a:cubicBezTo>
                <a:cubicBezTo>
                  <a:pt x="87" y="34"/>
                  <a:pt x="88" y="35"/>
                  <a:pt x="90" y="35"/>
                </a:cubicBezTo>
                <a:cubicBezTo>
                  <a:pt x="94" y="35"/>
                  <a:pt x="94" y="35"/>
                  <a:pt x="94" y="35"/>
                </a:cubicBezTo>
                <a:cubicBezTo>
                  <a:pt x="96" y="35"/>
                  <a:pt x="97" y="34"/>
                  <a:pt x="97" y="32"/>
                </a:cubicBezTo>
                <a:close/>
                <a:moveTo>
                  <a:pt x="64" y="46"/>
                </a:moveTo>
                <a:cubicBezTo>
                  <a:pt x="61" y="46"/>
                  <a:pt x="58" y="49"/>
                  <a:pt x="58" y="53"/>
                </a:cubicBezTo>
                <a:cubicBezTo>
                  <a:pt x="58" y="56"/>
                  <a:pt x="61" y="59"/>
                  <a:pt x="64" y="59"/>
                </a:cubicBezTo>
                <a:cubicBezTo>
                  <a:pt x="68" y="59"/>
                  <a:pt x="71" y="56"/>
                  <a:pt x="71" y="53"/>
                </a:cubicBezTo>
                <a:cubicBezTo>
                  <a:pt x="71" y="49"/>
                  <a:pt x="68" y="46"/>
                  <a:pt x="64" y="46"/>
                </a:cubicBezTo>
                <a:close/>
                <a:moveTo>
                  <a:pt x="64" y="54"/>
                </a:moveTo>
                <a:cubicBezTo>
                  <a:pt x="63" y="54"/>
                  <a:pt x="63" y="54"/>
                  <a:pt x="63" y="53"/>
                </a:cubicBezTo>
                <a:cubicBezTo>
                  <a:pt x="63" y="52"/>
                  <a:pt x="63" y="51"/>
                  <a:pt x="64" y="51"/>
                </a:cubicBezTo>
                <a:cubicBezTo>
                  <a:pt x="65" y="51"/>
                  <a:pt x="66" y="52"/>
                  <a:pt x="66" y="53"/>
                </a:cubicBezTo>
                <a:cubicBezTo>
                  <a:pt x="66" y="54"/>
                  <a:pt x="65" y="54"/>
                  <a:pt x="64" y="54"/>
                </a:cubicBezTo>
                <a:close/>
                <a:moveTo>
                  <a:pt x="101" y="46"/>
                </a:moveTo>
                <a:cubicBezTo>
                  <a:pt x="97" y="46"/>
                  <a:pt x="94" y="49"/>
                  <a:pt x="94" y="53"/>
                </a:cubicBezTo>
                <a:cubicBezTo>
                  <a:pt x="94" y="56"/>
                  <a:pt x="97" y="59"/>
                  <a:pt x="101" y="59"/>
                </a:cubicBezTo>
                <a:cubicBezTo>
                  <a:pt x="105" y="59"/>
                  <a:pt x="108" y="56"/>
                  <a:pt x="108" y="53"/>
                </a:cubicBezTo>
                <a:cubicBezTo>
                  <a:pt x="108" y="49"/>
                  <a:pt x="105" y="46"/>
                  <a:pt x="101" y="46"/>
                </a:cubicBezTo>
                <a:close/>
                <a:moveTo>
                  <a:pt x="101" y="54"/>
                </a:moveTo>
                <a:cubicBezTo>
                  <a:pt x="100" y="54"/>
                  <a:pt x="99" y="54"/>
                  <a:pt x="99" y="53"/>
                </a:cubicBezTo>
                <a:cubicBezTo>
                  <a:pt x="99" y="52"/>
                  <a:pt x="100" y="51"/>
                  <a:pt x="101" y="51"/>
                </a:cubicBezTo>
                <a:cubicBezTo>
                  <a:pt x="102" y="51"/>
                  <a:pt x="103" y="52"/>
                  <a:pt x="103" y="53"/>
                </a:cubicBezTo>
                <a:cubicBezTo>
                  <a:pt x="103" y="54"/>
                  <a:pt x="102" y="54"/>
                  <a:pt x="101" y="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55347524-D092-AA14-EA6D-66773F59A13D}"/>
              </a:ext>
            </a:extLst>
          </p:cNvPr>
          <p:cNvSpPr>
            <a:spLocks noEditPoints="1"/>
          </p:cNvSpPr>
          <p:nvPr/>
        </p:nvSpPr>
        <p:spPr bwMode="auto">
          <a:xfrm>
            <a:off x="5165726" y="3024188"/>
            <a:ext cx="204788" cy="254000"/>
          </a:xfrm>
          <a:custGeom>
            <a:avLst/>
            <a:gdLst>
              <a:gd name="T0" fmla="*/ 34 w 129"/>
              <a:gd name="T1" fmla="*/ 33 h 160"/>
              <a:gd name="T2" fmla="*/ 47 w 129"/>
              <a:gd name="T3" fmla="*/ 122 h 160"/>
              <a:gd name="T4" fmla="*/ 67 w 129"/>
              <a:gd name="T5" fmla="*/ 160 h 160"/>
              <a:gd name="T6" fmla="*/ 94 w 129"/>
              <a:gd name="T7" fmla="*/ 99 h 160"/>
              <a:gd name="T8" fmla="*/ 67 w 129"/>
              <a:gd name="T9" fmla="*/ 154 h 160"/>
              <a:gd name="T10" fmla="*/ 76 w 129"/>
              <a:gd name="T11" fmla="*/ 148 h 160"/>
              <a:gd name="T12" fmla="*/ 53 w 129"/>
              <a:gd name="T13" fmla="*/ 142 h 160"/>
              <a:gd name="T14" fmla="*/ 77 w 129"/>
              <a:gd name="T15" fmla="*/ 142 h 160"/>
              <a:gd name="T16" fmla="*/ 53 w 129"/>
              <a:gd name="T17" fmla="*/ 126 h 160"/>
              <a:gd name="T18" fmla="*/ 65 w 129"/>
              <a:gd name="T19" fmla="*/ 106 h 160"/>
              <a:gd name="T20" fmla="*/ 62 w 129"/>
              <a:gd name="T21" fmla="*/ 120 h 160"/>
              <a:gd name="T22" fmla="*/ 65 w 129"/>
              <a:gd name="T23" fmla="*/ 88 h 160"/>
              <a:gd name="T24" fmla="*/ 63 w 129"/>
              <a:gd name="T25" fmla="*/ 83 h 160"/>
              <a:gd name="T26" fmla="*/ 90 w 129"/>
              <a:gd name="T27" fmla="*/ 94 h 160"/>
              <a:gd name="T28" fmla="*/ 74 w 129"/>
              <a:gd name="T29" fmla="*/ 109 h 160"/>
              <a:gd name="T30" fmla="*/ 71 w 129"/>
              <a:gd name="T31" fmla="*/ 92 h 160"/>
              <a:gd name="T32" fmla="*/ 63 w 129"/>
              <a:gd name="T33" fmla="*/ 67 h 160"/>
              <a:gd name="T34" fmla="*/ 57 w 129"/>
              <a:gd name="T35" fmla="*/ 73 h 160"/>
              <a:gd name="T36" fmla="*/ 69 w 129"/>
              <a:gd name="T37" fmla="*/ 80 h 160"/>
              <a:gd name="T38" fmla="*/ 63 w 129"/>
              <a:gd name="T39" fmla="*/ 94 h 160"/>
              <a:gd name="T40" fmla="*/ 55 w 129"/>
              <a:gd name="T41" fmla="*/ 109 h 160"/>
              <a:gd name="T42" fmla="*/ 40 w 129"/>
              <a:gd name="T43" fmla="*/ 94 h 160"/>
              <a:gd name="T44" fmla="*/ 65 w 129"/>
              <a:gd name="T45" fmla="*/ 27 h 160"/>
              <a:gd name="T46" fmla="*/ 65 w 129"/>
              <a:gd name="T47" fmla="*/ 36 h 160"/>
              <a:gd name="T48" fmla="*/ 65 w 129"/>
              <a:gd name="T49" fmla="*/ 42 h 160"/>
              <a:gd name="T50" fmla="*/ 65 w 129"/>
              <a:gd name="T51" fmla="*/ 36 h 160"/>
              <a:gd name="T52" fmla="*/ 76 w 129"/>
              <a:gd name="T53" fmla="*/ 45 h 160"/>
              <a:gd name="T54" fmla="*/ 94 w 129"/>
              <a:gd name="T55" fmla="*/ 65 h 160"/>
              <a:gd name="T56" fmla="*/ 68 w 129"/>
              <a:gd name="T57" fmla="*/ 12 h 160"/>
              <a:gd name="T58" fmla="*/ 62 w 129"/>
              <a:gd name="T59" fmla="*/ 3 h 160"/>
              <a:gd name="T60" fmla="*/ 126 w 129"/>
              <a:gd name="T61" fmla="*/ 62 h 160"/>
              <a:gd name="T62" fmla="*/ 118 w 129"/>
              <a:gd name="T63" fmla="*/ 68 h 160"/>
              <a:gd name="T64" fmla="*/ 126 w 129"/>
              <a:gd name="T65" fmla="*/ 62 h 160"/>
              <a:gd name="T66" fmla="*/ 0 w 129"/>
              <a:gd name="T67" fmla="*/ 65 h 160"/>
              <a:gd name="T68" fmla="*/ 15 w 129"/>
              <a:gd name="T69" fmla="*/ 65 h 160"/>
              <a:gd name="T70" fmla="*/ 100 w 129"/>
              <a:gd name="T71" fmla="*/ 100 h 160"/>
              <a:gd name="T72" fmla="*/ 108 w 129"/>
              <a:gd name="T73" fmla="*/ 112 h 160"/>
              <a:gd name="T74" fmla="*/ 105 w 129"/>
              <a:gd name="T75" fmla="*/ 100 h 160"/>
              <a:gd name="T76" fmla="*/ 29 w 129"/>
              <a:gd name="T77" fmla="*/ 30 h 160"/>
              <a:gd name="T78" fmla="*/ 19 w 129"/>
              <a:gd name="T79" fmla="*/ 19 h 160"/>
              <a:gd name="T80" fmla="*/ 106 w 129"/>
              <a:gd name="T81" fmla="*/ 19 h 160"/>
              <a:gd name="T82" fmla="*/ 102 w 129"/>
              <a:gd name="T83" fmla="*/ 31 h 160"/>
              <a:gd name="T84" fmla="*/ 110 w 129"/>
              <a:gd name="T85" fmla="*/ 19 h 160"/>
              <a:gd name="T86" fmla="*/ 19 w 129"/>
              <a:gd name="T87" fmla="*/ 106 h 160"/>
              <a:gd name="T88" fmla="*/ 23 w 129"/>
              <a:gd name="T89" fmla="*/ 111 h 160"/>
              <a:gd name="T90" fmla="*/ 25 w 129"/>
              <a:gd name="T91" fmla="*/ 10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9" h="160">
                <a:moveTo>
                  <a:pt x="96" y="34"/>
                </a:moveTo>
                <a:cubicBezTo>
                  <a:pt x="88" y="26"/>
                  <a:pt x="77" y="21"/>
                  <a:pt x="65" y="21"/>
                </a:cubicBezTo>
                <a:cubicBezTo>
                  <a:pt x="53" y="21"/>
                  <a:pt x="42" y="25"/>
                  <a:pt x="34" y="33"/>
                </a:cubicBezTo>
                <a:cubicBezTo>
                  <a:pt x="25" y="42"/>
                  <a:pt x="20" y="53"/>
                  <a:pt x="20" y="65"/>
                </a:cubicBezTo>
                <a:cubicBezTo>
                  <a:pt x="20" y="78"/>
                  <a:pt x="26" y="90"/>
                  <a:pt x="36" y="99"/>
                </a:cubicBezTo>
                <a:cubicBezTo>
                  <a:pt x="43" y="105"/>
                  <a:pt x="47" y="113"/>
                  <a:pt x="47" y="122"/>
                </a:cubicBezTo>
                <a:cubicBezTo>
                  <a:pt x="47" y="145"/>
                  <a:pt x="47" y="145"/>
                  <a:pt x="47" y="145"/>
                </a:cubicBezTo>
                <a:cubicBezTo>
                  <a:pt x="47" y="153"/>
                  <a:pt x="54" y="160"/>
                  <a:pt x="62" y="160"/>
                </a:cubicBezTo>
                <a:cubicBezTo>
                  <a:pt x="67" y="160"/>
                  <a:pt x="67" y="160"/>
                  <a:pt x="67" y="160"/>
                </a:cubicBezTo>
                <a:cubicBezTo>
                  <a:pt x="76" y="160"/>
                  <a:pt x="83" y="153"/>
                  <a:pt x="83" y="145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13"/>
                  <a:pt x="87" y="105"/>
                  <a:pt x="94" y="99"/>
                </a:cubicBezTo>
                <a:cubicBezTo>
                  <a:pt x="103" y="90"/>
                  <a:pt x="109" y="78"/>
                  <a:pt x="109" y="65"/>
                </a:cubicBezTo>
                <a:cubicBezTo>
                  <a:pt x="109" y="53"/>
                  <a:pt x="105" y="42"/>
                  <a:pt x="96" y="34"/>
                </a:cubicBezTo>
                <a:close/>
                <a:moveTo>
                  <a:pt x="67" y="154"/>
                </a:moveTo>
                <a:cubicBezTo>
                  <a:pt x="62" y="154"/>
                  <a:pt x="62" y="154"/>
                  <a:pt x="62" y="154"/>
                </a:cubicBezTo>
                <a:cubicBezTo>
                  <a:pt x="58" y="154"/>
                  <a:pt x="55" y="151"/>
                  <a:pt x="53" y="148"/>
                </a:cubicBezTo>
                <a:cubicBezTo>
                  <a:pt x="76" y="148"/>
                  <a:pt x="76" y="148"/>
                  <a:pt x="76" y="148"/>
                </a:cubicBezTo>
                <a:cubicBezTo>
                  <a:pt x="75" y="151"/>
                  <a:pt x="71" y="154"/>
                  <a:pt x="67" y="154"/>
                </a:cubicBezTo>
                <a:close/>
                <a:moveTo>
                  <a:pt x="77" y="142"/>
                </a:moveTo>
                <a:cubicBezTo>
                  <a:pt x="53" y="142"/>
                  <a:pt x="53" y="142"/>
                  <a:pt x="53" y="142"/>
                </a:cubicBezTo>
                <a:cubicBezTo>
                  <a:pt x="53" y="137"/>
                  <a:pt x="53" y="137"/>
                  <a:pt x="53" y="137"/>
                </a:cubicBezTo>
                <a:cubicBezTo>
                  <a:pt x="77" y="137"/>
                  <a:pt x="77" y="137"/>
                  <a:pt x="77" y="137"/>
                </a:cubicBezTo>
                <a:lnTo>
                  <a:pt x="77" y="142"/>
                </a:lnTo>
                <a:close/>
                <a:moveTo>
                  <a:pt x="77" y="131"/>
                </a:moveTo>
                <a:cubicBezTo>
                  <a:pt x="53" y="131"/>
                  <a:pt x="53" y="131"/>
                  <a:pt x="53" y="131"/>
                </a:cubicBezTo>
                <a:cubicBezTo>
                  <a:pt x="53" y="126"/>
                  <a:pt x="53" y="126"/>
                  <a:pt x="53" y="126"/>
                </a:cubicBezTo>
                <a:cubicBezTo>
                  <a:pt x="77" y="126"/>
                  <a:pt x="77" y="126"/>
                  <a:pt x="77" y="126"/>
                </a:cubicBezTo>
                <a:lnTo>
                  <a:pt x="77" y="131"/>
                </a:lnTo>
                <a:close/>
                <a:moveTo>
                  <a:pt x="65" y="106"/>
                </a:moveTo>
                <a:cubicBezTo>
                  <a:pt x="66" y="106"/>
                  <a:pt x="68" y="108"/>
                  <a:pt x="68" y="109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62" y="120"/>
                  <a:pt x="62" y="120"/>
                  <a:pt x="62" y="120"/>
                </a:cubicBezTo>
                <a:cubicBezTo>
                  <a:pt x="62" y="109"/>
                  <a:pt x="62" y="109"/>
                  <a:pt x="62" y="109"/>
                </a:cubicBezTo>
                <a:cubicBezTo>
                  <a:pt x="62" y="108"/>
                  <a:pt x="63" y="106"/>
                  <a:pt x="65" y="106"/>
                </a:cubicBezTo>
                <a:close/>
                <a:moveTo>
                  <a:pt x="65" y="88"/>
                </a:moveTo>
                <a:cubicBezTo>
                  <a:pt x="63" y="88"/>
                  <a:pt x="63" y="88"/>
                  <a:pt x="63" y="88"/>
                </a:cubicBezTo>
                <a:cubicBezTo>
                  <a:pt x="61" y="88"/>
                  <a:pt x="61" y="87"/>
                  <a:pt x="61" y="86"/>
                </a:cubicBezTo>
                <a:cubicBezTo>
                  <a:pt x="61" y="84"/>
                  <a:pt x="61" y="83"/>
                  <a:pt x="63" y="83"/>
                </a:cubicBezTo>
                <a:cubicBezTo>
                  <a:pt x="64" y="83"/>
                  <a:pt x="65" y="84"/>
                  <a:pt x="65" y="86"/>
                </a:cubicBezTo>
                <a:lnTo>
                  <a:pt x="65" y="88"/>
                </a:lnTo>
                <a:close/>
                <a:moveTo>
                  <a:pt x="90" y="94"/>
                </a:moveTo>
                <a:cubicBezTo>
                  <a:pt x="82" y="100"/>
                  <a:pt x="77" y="110"/>
                  <a:pt x="77" y="120"/>
                </a:cubicBezTo>
                <a:cubicBezTo>
                  <a:pt x="74" y="120"/>
                  <a:pt x="74" y="120"/>
                  <a:pt x="74" y="120"/>
                </a:cubicBezTo>
                <a:cubicBezTo>
                  <a:pt x="74" y="109"/>
                  <a:pt x="74" y="109"/>
                  <a:pt x="74" y="109"/>
                </a:cubicBezTo>
                <a:cubicBezTo>
                  <a:pt x="74" y="106"/>
                  <a:pt x="73" y="104"/>
                  <a:pt x="71" y="102"/>
                </a:cubicBezTo>
                <a:cubicBezTo>
                  <a:pt x="71" y="102"/>
                  <a:pt x="71" y="102"/>
                  <a:pt x="71" y="102"/>
                </a:cubicBezTo>
                <a:cubicBezTo>
                  <a:pt x="71" y="92"/>
                  <a:pt x="71" y="92"/>
                  <a:pt x="71" y="92"/>
                </a:cubicBezTo>
                <a:cubicBezTo>
                  <a:pt x="73" y="90"/>
                  <a:pt x="75" y="87"/>
                  <a:pt x="75" y="84"/>
                </a:cubicBezTo>
                <a:cubicBezTo>
                  <a:pt x="75" y="79"/>
                  <a:pt x="75" y="79"/>
                  <a:pt x="75" y="79"/>
                </a:cubicBezTo>
                <a:cubicBezTo>
                  <a:pt x="75" y="72"/>
                  <a:pt x="70" y="67"/>
                  <a:pt x="63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6" y="67"/>
                  <a:pt x="54" y="68"/>
                  <a:pt x="54" y="70"/>
                </a:cubicBezTo>
                <a:cubicBezTo>
                  <a:pt x="54" y="72"/>
                  <a:pt x="56" y="73"/>
                  <a:pt x="57" y="73"/>
                </a:cubicBezTo>
                <a:cubicBezTo>
                  <a:pt x="63" y="73"/>
                  <a:pt x="63" y="73"/>
                  <a:pt x="63" y="73"/>
                </a:cubicBezTo>
                <a:cubicBezTo>
                  <a:pt x="66" y="73"/>
                  <a:pt x="69" y="76"/>
                  <a:pt x="69" y="79"/>
                </a:cubicBezTo>
                <a:cubicBezTo>
                  <a:pt x="69" y="80"/>
                  <a:pt x="69" y="80"/>
                  <a:pt x="69" y="80"/>
                </a:cubicBezTo>
                <a:cubicBezTo>
                  <a:pt x="67" y="78"/>
                  <a:pt x="65" y="77"/>
                  <a:pt x="63" y="77"/>
                </a:cubicBezTo>
                <a:cubicBezTo>
                  <a:pt x="58" y="77"/>
                  <a:pt x="54" y="81"/>
                  <a:pt x="54" y="86"/>
                </a:cubicBezTo>
                <a:cubicBezTo>
                  <a:pt x="54" y="90"/>
                  <a:pt x="58" y="94"/>
                  <a:pt x="63" y="94"/>
                </a:cubicBezTo>
                <a:cubicBezTo>
                  <a:pt x="65" y="94"/>
                  <a:pt x="65" y="94"/>
                  <a:pt x="65" y="94"/>
                </a:cubicBezTo>
                <a:cubicBezTo>
                  <a:pt x="65" y="100"/>
                  <a:pt x="65" y="100"/>
                  <a:pt x="65" y="100"/>
                </a:cubicBezTo>
                <a:cubicBezTo>
                  <a:pt x="60" y="100"/>
                  <a:pt x="55" y="104"/>
                  <a:pt x="55" y="109"/>
                </a:cubicBezTo>
                <a:cubicBezTo>
                  <a:pt x="55" y="120"/>
                  <a:pt x="55" y="120"/>
                  <a:pt x="55" y="120"/>
                </a:cubicBezTo>
                <a:cubicBezTo>
                  <a:pt x="53" y="120"/>
                  <a:pt x="53" y="120"/>
                  <a:pt x="53" y="120"/>
                </a:cubicBezTo>
                <a:cubicBezTo>
                  <a:pt x="52" y="110"/>
                  <a:pt x="47" y="101"/>
                  <a:pt x="40" y="94"/>
                </a:cubicBezTo>
                <a:cubicBezTo>
                  <a:pt x="31" y="87"/>
                  <a:pt x="27" y="76"/>
                  <a:pt x="27" y="65"/>
                </a:cubicBezTo>
                <a:cubicBezTo>
                  <a:pt x="27" y="55"/>
                  <a:pt x="31" y="45"/>
                  <a:pt x="38" y="38"/>
                </a:cubicBezTo>
                <a:cubicBezTo>
                  <a:pt x="45" y="31"/>
                  <a:pt x="55" y="27"/>
                  <a:pt x="65" y="27"/>
                </a:cubicBezTo>
                <a:cubicBezTo>
                  <a:pt x="86" y="27"/>
                  <a:pt x="103" y="44"/>
                  <a:pt x="103" y="65"/>
                </a:cubicBezTo>
                <a:cubicBezTo>
                  <a:pt x="103" y="76"/>
                  <a:pt x="98" y="87"/>
                  <a:pt x="90" y="94"/>
                </a:cubicBezTo>
                <a:close/>
                <a:moveTo>
                  <a:pt x="65" y="36"/>
                </a:moveTo>
                <a:cubicBezTo>
                  <a:pt x="65" y="36"/>
                  <a:pt x="65" y="36"/>
                  <a:pt x="65" y="36"/>
                </a:cubicBezTo>
                <a:cubicBezTo>
                  <a:pt x="64" y="36"/>
                  <a:pt x="62" y="37"/>
                  <a:pt x="62" y="39"/>
                </a:cubicBezTo>
                <a:cubicBezTo>
                  <a:pt x="62" y="41"/>
                  <a:pt x="64" y="42"/>
                  <a:pt x="65" y="42"/>
                </a:cubicBezTo>
                <a:cubicBezTo>
                  <a:pt x="65" y="42"/>
                  <a:pt x="65" y="42"/>
                  <a:pt x="65" y="42"/>
                </a:cubicBezTo>
                <a:cubicBezTo>
                  <a:pt x="67" y="42"/>
                  <a:pt x="68" y="41"/>
                  <a:pt x="68" y="39"/>
                </a:cubicBezTo>
                <a:cubicBezTo>
                  <a:pt x="68" y="37"/>
                  <a:pt x="67" y="36"/>
                  <a:pt x="65" y="36"/>
                </a:cubicBezTo>
                <a:close/>
                <a:moveTo>
                  <a:pt x="79" y="40"/>
                </a:moveTo>
                <a:cubicBezTo>
                  <a:pt x="78" y="39"/>
                  <a:pt x="76" y="39"/>
                  <a:pt x="75" y="41"/>
                </a:cubicBezTo>
                <a:cubicBezTo>
                  <a:pt x="74" y="42"/>
                  <a:pt x="75" y="44"/>
                  <a:pt x="76" y="45"/>
                </a:cubicBezTo>
                <a:cubicBezTo>
                  <a:pt x="83" y="49"/>
                  <a:pt x="88" y="57"/>
                  <a:pt x="88" y="65"/>
                </a:cubicBezTo>
                <a:cubicBezTo>
                  <a:pt x="88" y="67"/>
                  <a:pt x="89" y="68"/>
                  <a:pt x="91" y="68"/>
                </a:cubicBezTo>
                <a:cubicBezTo>
                  <a:pt x="93" y="68"/>
                  <a:pt x="94" y="67"/>
                  <a:pt x="94" y="65"/>
                </a:cubicBezTo>
                <a:cubicBezTo>
                  <a:pt x="94" y="54"/>
                  <a:pt x="88" y="45"/>
                  <a:pt x="79" y="40"/>
                </a:cubicBezTo>
                <a:close/>
                <a:moveTo>
                  <a:pt x="65" y="15"/>
                </a:moveTo>
                <a:cubicBezTo>
                  <a:pt x="66" y="15"/>
                  <a:pt x="68" y="14"/>
                  <a:pt x="68" y="12"/>
                </a:cubicBezTo>
                <a:cubicBezTo>
                  <a:pt x="68" y="3"/>
                  <a:pt x="68" y="3"/>
                  <a:pt x="68" y="3"/>
                </a:cubicBezTo>
                <a:cubicBezTo>
                  <a:pt x="68" y="2"/>
                  <a:pt x="66" y="0"/>
                  <a:pt x="65" y="0"/>
                </a:cubicBezTo>
                <a:cubicBezTo>
                  <a:pt x="63" y="0"/>
                  <a:pt x="62" y="2"/>
                  <a:pt x="62" y="3"/>
                </a:cubicBezTo>
                <a:cubicBezTo>
                  <a:pt x="62" y="12"/>
                  <a:pt x="62" y="12"/>
                  <a:pt x="62" y="12"/>
                </a:cubicBezTo>
                <a:cubicBezTo>
                  <a:pt x="62" y="14"/>
                  <a:pt x="63" y="15"/>
                  <a:pt x="65" y="15"/>
                </a:cubicBezTo>
                <a:close/>
                <a:moveTo>
                  <a:pt x="126" y="62"/>
                </a:moveTo>
                <a:cubicBezTo>
                  <a:pt x="118" y="62"/>
                  <a:pt x="118" y="62"/>
                  <a:pt x="118" y="62"/>
                </a:cubicBezTo>
                <a:cubicBezTo>
                  <a:pt x="116" y="62"/>
                  <a:pt x="115" y="63"/>
                  <a:pt x="115" y="65"/>
                </a:cubicBezTo>
                <a:cubicBezTo>
                  <a:pt x="115" y="67"/>
                  <a:pt x="116" y="68"/>
                  <a:pt x="118" y="68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8" y="68"/>
                  <a:pt x="129" y="67"/>
                  <a:pt x="129" y="65"/>
                </a:cubicBezTo>
                <a:cubicBezTo>
                  <a:pt x="129" y="63"/>
                  <a:pt x="128" y="62"/>
                  <a:pt x="126" y="62"/>
                </a:cubicBezTo>
                <a:close/>
                <a:moveTo>
                  <a:pt x="12" y="62"/>
                </a:moveTo>
                <a:cubicBezTo>
                  <a:pt x="3" y="62"/>
                  <a:pt x="3" y="62"/>
                  <a:pt x="3" y="62"/>
                </a:cubicBezTo>
                <a:cubicBezTo>
                  <a:pt x="1" y="62"/>
                  <a:pt x="0" y="63"/>
                  <a:pt x="0" y="65"/>
                </a:cubicBezTo>
                <a:cubicBezTo>
                  <a:pt x="0" y="67"/>
                  <a:pt x="1" y="68"/>
                  <a:pt x="3" y="68"/>
                </a:cubicBezTo>
                <a:cubicBezTo>
                  <a:pt x="12" y="68"/>
                  <a:pt x="12" y="68"/>
                  <a:pt x="12" y="68"/>
                </a:cubicBezTo>
                <a:cubicBezTo>
                  <a:pt x="13" y="68"/>
                  <a:pt x="15" y="67"/>
                  <a:pt x="15" y="65"/>
                </a:cubicBezTo>
                <a:cubicBezTo>
                  <a:pt x="15" y="63"/>
                  <a:pt x="13" y="62"/>
                  <a:pt x="12" y="62"/>
                </a:cubicBezTo>
                <a:close/>
                <a:moveTo>
                  <a:pt x="105" y="100"/>
                </a:moveTo>
                <a:cubicBezTo>
                  <a:pt x="103" y="99"/>
                  <a:pt x="101" y="99"/>
                  <a:pt x="100" y="100"/>
                </a:cubicBezTo>
                <a:cubicBezTo>
                  <a:pt x="99" y="102"/>
                  <a:pt x="99" y="104"/>
                  <a:pt x="100" y="105"/>
                </a:cubicBezTo>
                <a:cubicBezTo>
                  <a:pt x="106" y="111"/>
                  <a:pt x="106" y="111"/>
                  <a:pt x="106" y="111"/>
                </a:cubicBezTo>
                <a:cubicBezTo>
                  <a:pt x="107" y="111"/>
                  <a:pt x="107" y="112"/>
                  <a:pt x="108" y="112"/>
                </a:cubicBezTo>
                <a:cubicBezTo>
                  <a:pt x="109" y="112"/>
                  <a:pt x="110" y="111"/>
                  <a:pt x="110" y="111"/>
                </a:cubicBezTo>
                <a:cubicBezTo>
                  <a:pt x="112" y="110"/>
                  <a:pt x="112" y="108"/>
                  <a:pt x="110" y="106"/>
                </a:cubicBezTo>
                <a:lnTo>
                  <a:pt x="105" y="100"/>
                </a:lnTo>
                <a:close/>
                <a:moveTo>
                  <a:pt x="25" y="30"/>
                </a:moveTo>
                <a:cubicBezTo>
                  <a:pt x="25" y="30"/>
                  <a:pt x="26" y="31"/>
                  <a:pt x="27" y="31"/>
                </a:cubicBezTo>
                <a:cubicBezTo>
                  <a:pt x="28" y="31"/>
                  <a:pt x="29" y="30"/>
                  <a:pt x="29" y="30"/>
                </a:cubicBezTo>
                <a:cubicBezTo>
                  <a:pt x="31" y="28"/>
                  <a:pt x="31" y="26"/>
                  <a:pt x="29" y="25"/>
                </a:cubicBezTo>
                <a:cubicBezTo>
                  <a:pt x="23" y="19"/>
                  <a:pt x="23" y="19"/>
                  <a:pt x="23" y="19"/>
                </a:cubicBezTo>
                <a:cubicBezTo>
                  <a:pt x="22" y="18"/>
                  <a:pt x="20" y="18"/>
                  <a:pt x="19" y="19"/>
                </a:cubicBezTo>
                <a:cubicBezTo>
                  <a:pt x="18" y="21"/>
                  <a:pt x="18" y="22"/>
                  <a:pt x="19" y="24"/>
                </a:cubicBezTo>
                <a:lnTo>
                  <a:pt x="25" y="30"/>
                </a:lnTo>
                <a:close/>
                <a:moveTo>
                  <a:pt x="106" y="19"/>
                </a:moveTo>
                <a:cubicBezTo>
                  <a:pt x="100" y="25"/>
                  <a:pt x="100" y="25"/>
                  <a:pt x="100" y="25"/>
                </a:cubicBezTo>
                <a:cubicBezTo>
                  <a:pt x="99" y="26"/>
                  <a:pt x="99" y="28"/>
                  <a:pt x="100" y="30"/>
                </a:cubicBezTo>
                <a:cubicBezTo>
                  <a:pt x="101" y="30"/>
                  <a:pt x="101" y="31"/>
                  <a:pt x="102" y="31"/>
                </a:cubicBezTo>
                <a:cubicBezTo>
                  <a:pt x="103" y="31"/>
                  <a:pt x="104" y="30"/>
                  <a:pt x="105" y="30"/>
                </a:cubicBezTo>
                <a:cubicBezTo>
                  <a:pt x="110" y="24"/>
                  <a:pt x="110" y="24"/>
                  <a:pt x="110" y="24"/>
                </a:cubicBezTo>
                <a:cubicBezTo>
                  <a:pt x="112" y="22"/>
                  <a:pt x="112" y="21"/>
                  <a:pt x="110" y="19"/>
                </a:cubicBezTo>
                <a:cubicBezTo>
                  <a:pt x="109" y="18"/>
                  <a:pt x="107" y="18"/>
                  <a:pt x="106" y="19"/>
                </a:cubicBezTo>
                <a:close/>
                <a:moveTo>
                  <a:pt x="25" y="100"/>
                </a:moveTo>
                <a:cubicBezTo>
                  <a:pt x="19" y="106"/>
                  <a:pt x="19" y="106"/>
                  <a:pt x="19" y="106"/>
                </a:cubicBezTo>
                <a:cubicBezTo>
                  <a:pt x="18" y="108"/>
                  <a:pt x="18" y="110"/>
                  <a:pt x="19" y="111"/>
                </a:cubicBezTo>
                <a:cubicBezTo>
                  <a:pt x="20" y="111"/>
                  <a:pt x="20" y="112"/>
                  <a:pt x="21" y="112"/>
                </a:cubicBezTo>
                <a:cubicBezTo>
                  <a:pt x="22" y="112"/>
                  <a:pt x="23" y="111"/>
                  <a:pt x="23" y="111"/>
                </a:cubicBezTo>
                <a:cubicBezTo>
                  <a:pt x="29" y="105"/>
                  <a:pt x="29" y="105"/>
                  <a:pt x="29" y="105"/>
                </a:cubicBezTo>
                <a:cubicBezTo>
                  <a:pt x="31" y="104"/>
                  <a:pt x="31" y="102"/>
                  <a:pt x="29" y="100"/>
                </a:cubicBezTo>
                <a:cubicBezTo>
                  <a:pt x="28" y="99"/>
                  <a:pt x="26" y="99"/>
                  <a:pt x="25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659BA11D-A6B4-B2E4-C349-2666556B2F03}"/>
              </a:ext>
            </a:extLst>
          </p:cNvPr>
          <p:cNvSpPr>
            <a:spLocks noEditPoints="1"/>
          </p:cNvSpPr>
          <p:nvPr/>
        </p:nvSpPr>
        <p:spPr bwMode="auto">
          <a:xfrm>
            <a:off x="4594226" y="3024188"/>
            <a:ext cx="244475" cy="254000"/>
          </a:xfrm>
          <a:custGeom>
            <a:avLst/>
            <a:gdLst>
              <a:gd name="T0" fmla="*/ 126 w 154"/>
              <a:gd name="T1" fmla="*/ 67 h 160"/>
              <a:gd name="T2" fmla="*/ 145 w 154"/>
              <a:gd name="T3" fmla="*/ 65 h 160"/>
              <a:gd name="T4" fmla="*/ 94 w 154"/>
              <a:gd name="T5" fmla="*/ 8 h 160"/>
              <a:gd name="T6" fmla="*/ 58 w 154"/>
              <a:gd name="T7" fmla="*/ 14 h 160"/>
              <a:gd name="T8" fmla="*/ 35 w 154"/>
              <a:gd name="T9" fmla="*/ 30 h 160"/>
              <a:gd name="T10" fmla="*/ 9 w 154"/>
              <a:gd name="T11" fmla="*/ 12 h 160"/>
              <a:gd name="T12" fmla="*/ 42 w 154"/>
              <a:gd name="T13" fmla="*/ 45 h 160"/>
              <a:gd name="T14" fmla="*/ 9 w 154"/>
              <a:gd name="T15" fmla="*/ 56 h 160"/>
              <a:gd name="T16" fmla="*/ 38 w 154"/>
              <a:gd name="T17" fmla="*/ 78 h 160"/>
              <a:gd name="T18" fmla="*/ 24 w 154"/>
              <a:gd name="T19" fmla="*/ 83 h 160"/>
              <a:gd name="T20" fmla="*/ 52 w 154"/>
              <a:gd name="T21" fmla="*/ 64 h 160"/>
              <a:gd name="T22" fmla="*/ 51 w 154"/>
              <a:gd name="T23" fmla="*/ 91 h 160"/>
              <a:gd name="T24" fmla="*/ 113 w 154"/>
              <a:gd name="T25" fmla="*/ 160 h 160"/>
              <a:gd name="T26" fmla="*/ 121 w 154"/>
              <a:gd name="T27" fmla="*/ 123 h 160"/>
              <a:gd name="T28" fmla="*/ 145 w 154"/>
              <a:gd name="T29" fmla="*/ 91 h 160"/>
              <a:gd name="T30" fmla="*/ 17 w 154"/>
              <a:gd name="T31" fmla="*/ 11 h 160"/>
              <a:gd name="T32" fmla="*/ 8 w 154"/>
              <a:gd name="T33" fmla="*/ 46 h 160"/>
              <a:gd name="T34" fmla="*/ 19 w 154"/>
              <a:gd name="T35" fmla="*/ 80 h 160"/>
              <a:gd name="T36" fmla="*/ 108 w 154"/>
              <a:gd name="T37" fmla="*/ 14 h 160"/>
              <a:gd name="T38" fmla="*/ 75 w 154"/>
              <a:gd name="T39" fmla="*/ 28 h 160"/>
              <a:gd name="T40" fmla="*/ 103 w 154"/>
              <a:gd name="T41" fmla="*/ 80 h 160"/>
              <a:gd name="T42" fmla="*/ 69 w 154"/>
              <a:gd name="T43" fmla="*/ 78 h 160"/>
              <a:gd name="T44" fmla="*/ 89 w 154"/>
              <a:gd name="T45" fmla="*/ 64 h 160"/>
              <a:gd name="T46" fmla="*/ 97 w 154"/>
              <a:gd name="T47" fmla="*/ 80 h 160"/>
              <a:gd name="T48" fmla="*/ 75 w 154"/>
              <a:gd name="T49" fmla="*/ 96 h 160"/>
              <a:gd name="T50" fmla="*/ 99 w 154"/>
              <a:gd name="T51" fmla="*/ 32 h 160"/>
              <a:gd name="T52" fmla="*/ 99 w 154"/>
              <a:gd name="T53" fmla="*/ 59 h 160"/>
              <a:gd name="T54" fmla="*/ 58 w 154"/>
              <a:gd name="T55" fmla="*/ 62 h 160"/>
              <a:gd name="T56" fmla="*/ 46 w 154"/>
              <a:gd name="T57" fmla="*/ 50 h 160"/>
              <a:gd name="T58" fmla="*/ 47 w 154"/>
              <a:gd name="T59" fmla="*/ 48 h 160"/>
              <a:gd name="T60" fmla="*/ 42 w 154"/>
              <a:gd name="T61" fmla="*/ 30 h 160"/>
              <a:gd name="T62" fmla="*/ 66 w 154"/>
              <a:gd name="T63" fmla="*/ 19 h 160"/>
              <a:gd name="T64" fmla="*/ 88 w 154"/>
              <a:gd name="T65" fmla="*/ 35 h 160"/>
              <a:gd name="T66" fmla="*/ 85 w 154"/>
              <a:gd name="T67" fmla="*/ 62 h 160"/>
              <a:gd name="T68" fmla="*/ 60 w 154"/>
              <a:gd name="T69" fmla="*/ 72 h 160"/>
              <a:gd name="T70" fmla="*/ 54 w 154"/>
              <a:gd name="T71" fmla="*/ 134 h 160"/>
              <a:gd name="T72" fmla="*/ 59 w 154"/>
              <a:gd name="T73" fmla="*/ 128 h 160"/>
              <a:gd name="T74" fmla="*/ 65 w 154"/>
              <a:gd name="T75" fmla="*/ 150 h 160"/>
              <a:gd name="T76" fmla="*/ 106 w 154"/>
              <a:gd name="T77" fmla="*/ 155 h 160"/>
              <a:gd name="T78" fmla="*/ 106 w 154"/>
              <a:gd name="T79" fmla="*/ 155 h 160"/>
              <a:gd name="T80" fmla="*/ 95 w 154"/>
              <a:gd name="T81" fmla="*/ 109 h 160"/>
              <a:gd name="T82" fmla="*/ 139 w 154"/>
              <a:gd name="T83" fmla="*/ 96 h 160"/>
              <a:gd name="T84" fmla="*/ 134 w 154"/>
              <a:gd name="T85" fmla="*/ 104 h 160"/>
              <a:gd name="T86" fmla="*/ 99 w 154"/>
              <a:gd name="T87" fmla="*/ 106 h 160"/>
              <a:gd name="T88" fmla="*/ 105 w 154"/>
              <a:gd name="T89" fmla="*/ 58 h 160"/>
              <a:gd name="T90" fmla="*/ 139 w 154"/>
              <a:gd name="T91" fmla="*/ 65 h 160"/>
              <a:gd name="T92" fmla="*/ 63 w 154"/>
              <a:gd name="T93" fmla="*/ 56 h 160"/>
              <a:gd name="T94" fmla="*/ 58 w 154"/>
              <a:gd name="T95" fmla="*/ 46 h 160"/>
              <a:gd name="T96" fmla="*/ 65 w 154"/>
              <a:gd name="T97" fmla="*/ 118 h 160"/>
              <a:gd name="T98" fmla="*/ 81 w 154"/>
              <a:gd name="T99" fmla="*/ 80 h 160"/>
              <a:gd name="T100" fmla="*/ 91 w 154"/>
              <a:gd name="T101" fmla="*/ 75 h 160"/>
              <a:gd name="T102" fmla="*/ 110 w 154"/>
              <a:gd name="T103" fmla="*/ 27 h 160"/>
              <a:gd name="T104" fmla="*/ 110 w 154"/>
              <a:gd name="T105" fmla="*/ 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4" h="160">
                <a:moveTo>
                  <a:pt x="134" y="54"/>
                </a:moveTo>
                <a:cubicBezTo>
                  <a:pt x="132" y="54"/>
                  <a:pt x="131" y="55"/>
                  <a:pt x="131" y="56"/>
                </a:cubicBezTo>
                <a:cubicBezTo>
                  <a:pt x="131" y="62"/>
                  <a:pt x="131" y="62"/>
                  <a:pt x="131" y="62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4" y="62"/>
                  <a:pt x="123" y="63"/>
                  <a:pt x="123" y="64"/>
                </a:cubicBezTo>
                <a:cubicBezTo>
                  <a:pt x="123" y="66"/>
                  <a:pt x="124" y="67"/>
                  <a:pt x="126" y="67"/>
                </a:cubicBezTo>
                <a:cubicBezTo>
                  <a:pt x="134" y="67"/>
                  <a:pt x="134" y="67"/>
                  <a:pt x="134" y="67"/>
                </a:cubicBezTo>
                <a:cubicBezTo>
                  <a:pt x="135" y="67"/>
                  <a:pt x="137" y="66"/>
                  <a:pt x="137" y="64"/>
                </a:cubicBezTo>
                <a:cubicBezTo>
                  <a:pt x="137" y="56"/>
                  <a:pt x="137" y="56"/>
                  <a:pt x="137" y="56"/>
                </a:cubicBezTo>
                <a:cubicBezTo>
                  <a:pt x="137" y="55"/>
                  <a:pt x="135" y="54"/>
                  <a:pt x="134" y="54"/>
                </a:cubicBezTo>
                <a:close/>
                <a:moveTo>
                  <a:pt x="153" y="83"/>
                </a:moveTo>
                <a:cubicBezTo>
                  <a:pt x="145" y="65"/>
                  <a:pt x="145" y="65"/>
                  <a:pt x="145" y="65"/>
                </a:cubicBezTo>
                <a:cubicBezTo>
                  <a:pt x="148" y="61"/>
                  <a:pt x="150" y="56"/>
                  <a:pt x="150" y="51"/>
                </a:cubicBezTo>
                <a:cubicBezTo>
                  <a:pt x="150" y="34"/>
                  <a:pt x="140" y="18"/>
                  <a:pt x="124" y="10"/>
                </a:cubicBezTo>
                <a:cubicBezTo>
                  <a:pt x="116" y="6"/>
                  <a:pt x="116" y="6"/>
                  <a:pt x="116" y="6"/>
                </a:cubicBezTo>
                <a:cubicBezTo>
                  <a:pt x="115" y="5"/>
                  <a:pt x="114" y="6"/>
                  <a:pt x="113" y="7"/>
                </a:cubicBezTo>
                <a:cubicBezTo>
                  <a:pt x="112" y="8"/>
                  <a:pt x="112" y="8"/>
                  <a:pt x="112" y="8"/>
                </a:cubicBezTo>
                <a:cubicBezTo>
                  <a:pt x="94" y="8"/>
                  <a:pt x="94" y="8"/>
                  <a:pt x="94" y="8"/>
                </a:cubicBezTo>
                <a:cubicBezTo>
                  <a:pt x="94" y="3"/>
                  <a:pt x="94" y="3"/>
                  <a:pt x="94" y="3"/>
                </a:cubicBezTo>
                <a:cubicBezTo>
                  <a:pt x="94" y="2"/>
                  <a:pt x="93" y="0"/>
                  <a:pt x="91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3" y="0"/>
                  <a:pt x="62" y="2"/>
                  <a:pt x="62" y="3"/>
                </a:cubicBezTo>
                <a:cubicBezTo>
                  <a:pt x="62" y="14"/>
                  <a:pt x="62" y="14"/>
                  <a:pt x="62" y="14"/>
                </a:cubicBezTo>
                <a:cubicBezTo>
                  <a:pt x="58" y="14"/>
                  <a:pt x="58" y="14"/>
                  <a:pt x="58" y="14"/>
                </a:cubicBezTo>
                <a:cubicBezTo>
                  <a:pt x="57" y="14"/>
                  <a:pt x="55" y="15"/>
                  <a:pt x="55" y="16"/>
                </a:cubicBezTo>
                <a:cubicBezTo>
                  <a:pt x="53" y="27"/>
                  <a:pt x="53" y="27"/>
                  <a:pt x="53" y="27"/>
                </a:cubicBezTo>
                <a:cubicBezTo>
                  <a:pt x="53" y="27"/>
                  <a:pt x="52" y="27"/>
                  <a:pt x="52" y="28"/>
                </a:cubicBezTo>
                <a:cubicBezTo>
                  <a:pt x="41" y="24"/>
                  <a:pt x="41" y="24"/>
                  <a:pt x="41" y="24"/>
                </a:cubicBezTo>
                <a:cubicBezTo>
                  <a:pt x="40" y="23"/>
                  <a:pt x="39" y="24"/>
                  <a:pt x="38" y="25"/>
                </a:cubicBezTo>
                <a:cubicBezTo>
                  <a:pt x="35" y="30"/>
                  <a:pt x="35" y="30"/>
                  <a:pt x="35" y="30"/>
                </a:cubicBezTo>
                <a:cubicBezTo>
                  <a:pt x="35" y="30"/>
                  <a:pt x="35" y="30"/>
                  <a:pt x="35" y="30"/>
                </a:cubicBezTo>
                <a:cubicBezTo>
                  <a:pt x="19" y="30"/>
                  <a:pt x="19" y="30"/>
                  <a:pt x="19" y="30"/>
                </a:cubicBezTo>
                <a:cubicBezTo>
                  <a:pt x="19" y="21"/>
                  <a:pt x="19" y="21"/>
                  <a:pt x="19" y="21"/>
                </a:cubicBezTo>
                <a:cubicBezTo>
                  <a:pt x="23" y="20"/>
                  <a:pt x="25" y="16"/>
                  <a:pt x="24" y="12"/>
                </a:cubicBezTo>
                <a:cubicBezTo>
                  <a:pt x="24" y="8"/>
                  <a:pt x="20" y="6"/>
                  <a:pt x="17" y="6"/>
                </a:cubicBezTo>
                <a:cubicBezTo>
                  <a:pt x="13" y="6"/>
                  <a:pt x="9" y="8"/>
                  <a:pt x="9" y="12"/>
                </a:cubicBezTo>
                <a:cubicBezTo>
                  <a:pt x="8" y="16"/>
                  <a:pt x="10" y="20"/>
                  <a:pt x="14" y="21"/>
                </a:cubicBezTo>
                <a:cubicBezTo>
                  <a:pt x="14" y="32"/>
                  <a:pt x="14" y="32"/>
                  <a:pt x="14" y="32"/>
                </a:cubicBezTo>
                <a:cubicBezTo>
                  <a:pt x="14" y="34"/>
                  <a:pt x="15" y="35"/>
                  <a:pt x="17" y="35"/>
                </a:cubicBezTo>
                <a:cubicBezTo>
                  <a:pt x="33" y="35"/>
                  <a:pt x="33" y="35"/>
                  <a:pt x="33" y="35"/>
                </a:cubicBezTo>
                <a:cubicBezTo>
                  <a:pt x="32" y="36"/>
                  <a:pt x="33" y="37"/>
                  <a:pt x="33" y="38"/>
                </a:cubicBezTo>
                <a:cubicBezTo>
                  <a:pt x="42" y="45"/>
                  <a:pt x="42" y="45"/>
                  <a:pt x="42" y="45"/>
                </a:cubicBezTo>
                <a:cubicBezTo>
                  <a:pt x="42" y="45"/>
                  <a:pt x="42" y="45"/>
                  <a:pt x="42" y="45"/>
                </a:cubicBezTo>
                <a:cubicBezTo>
                  <a:pt x="16" y="46"/>
                  <a:pt x="16" y="46"/>
                  <a:pt x="16" y="46"/>
                </a:cubicBezTo>
                <a:cubicBezTo>
                  <a:pt x="15" y="42"/>
                  <a:pt x="12" y="40"/>
                  <a:pt x="8" y="40"/>
                </a:cubicBezTo>
                <a:cubicBezTo>
                  <a:pt x="4" y="41"/>
                  <a:pt x="1" y="43"/>
                  <a:pt x="1" y="47"/>
                </a:cubicBezTo>
                <a:cubicBezTo>
                  <a:pt x="0" y="50"/>
                  <a:pt x="2" y="54"/>
                  <a:pt x="5" y="55"/>
                </a:cubicBezTo>
                <a:cubicBezTo>
                  <a:pt x="6" y="56"/>
                  <a:pt x="7" y="56"/>
                  <a:pt x="9" y="56"/>
                </a:cubicBezTo>
                <a:cubicBezTo>
                  <a:pt x="12" y="56"/>
                  <a:pt x="15" y="54"/>
                  <a:pt x="16" y="51"/>
                </a:cubicBezTo>
                <a:cubicBezTo>
                  <a:pt x="37" y="51"/>
                  <a:pt x="37" y="51"/>
                  <a:pt x="37" y="51"/>
                </a:cubicBezTo>
                <a:cubicBezTo>
                  <a:pt x="33" y="54"/>
                  <a:pt x="33" y="54"/>
                  <a:pt x="33" y="54"/>
                </a:cubicBezTo>
                <a:cubicBezTo>
                  <a:pt x="32" y="54"/>
                  <a:pt x="32" y="56"/>
                  <a:pt x="33" y="57"/>
                </a:cubicBezTo>
                <a:cubicBezTo>
                  <a:pt x="38" y="66"/>
                  <a:pt x="38" y="66"/>
                  <a:pt x="38" y="66"/>
                </a:cubicBezTo>
                <a:cubicBezTo>
                  <a:pt x="38" y="78"/>
                  <a:pt x="38" y="78"/>
                  <a:pt x="38" y="78"/>
                </a:cubicBezTo>
                <a:cubicBezTo>
                  <a:pt x="25" y="78"/>
                  <a:pt x="25" y="78"/>
                  <a:pt x="25" y="78"/>
                </a:cubicBezTo>
                <a:cubicBezTo>
                  <a:pt x="24" y="78"/>
                  <a:pt x="24" y="78"/>
                  <a:pt x="24" y="78"/>
                </a:cubicBezTo>
                <a:cubicBezTo>
                  <a:pt x="23" y="74"/>
                  <a:pt x="19" y="72"/>
                  <a:pt x="15" y="72"/>
                </a:cubicBezTo>
                <a:cubicBezTo>
                  <a:pt x="11" y="73"/>
                  <a:pt x="9" y="76"/>
                  <a:pt x="9" y="80"/>
                </a:cubicBezTo>
                <a:cubicBezTo>
                  <a:pt x="9" y="84"/>
                  <a:pt x="11" y="88"/>
                  <a:pt x="15" y="88"/>
                </a:cubicBezTo>
                <a:cubicBezTo>
                  <a:pt x="19" y="89"/>
                  <a:pt x="23" y="87"/>
                  <a:pt x="24" y="83"/>
                </a:cubicBezTo>
                <a:cubicBezTo>
                  <a:pt x="24" y="83"/>
                  <a:pt x="24" y="83"/>
                  <a:pt x="25" y="83"/>
                </a:cubicBezTo>
                <a:cubicBezTo>
                  <a:pt x="41" y="83"/>
                  <a:pt x="41" y="83"/>
                  <a:pt x="41" y="83"/>
                </a:cubicBezTo>
                <a:cubicBezTo>
                  <a:pt x="41" y="83"/>
                  <a:pt x="42" y="83"/>
                  <a:pt x="42" y="82"/>
                </a:cubicBezTo>
                <a:cubicBezTo>
                  <a:pt x="43" y="82"/>
                  <a:pt x="43" y="81"/>
                  <a:pt x="43" y="80"/>
                </a:cubicBezTo>
                <a:cubicBezTo>
                  <a:pt x="43" y="67"/>
                  <a:pt x="43" y="67"/>
                  <a:pt x="43" y="67"/>
                </a:cubicBezTo>
                <a:cubicBezTo>
                  <a:pt x="52" y="64"/>
                  <a:pt x="52" y="64"/>
                  <a:pt x="52" y="64"/>
                </a:cubicBezTo>
                <a:cubicBezTo>
                  <a:pt x="52" y="64"/>
                  <a:pt x="53" y="64"/>
                  <a:pt x="53" y="65"/>
                </a:cubicBezTo>
                <a:cubicBezTo>
                  <a:pt x="55" y="75"/>
                  <a:pt x="55" y="75"/>
                  <a:pt x="55" y="75"/>
                </a:cubicBezTo>
                <a:cubicBezTo>
                  <a:pt x="55" y="77"/>
                  <a:pt x="57" y="78"/>
                  <a:pt x="58" y="78"/>
                </a:cubicBezTo>
                <a:cubicBezTo>
                  <a:pt x="59" y="78"/>
                  <a:pt x="59" y="78"/>
                  <a:pt x="59" y="78"/>
                </a:cubicBezTo>
                <a:cubicBezTo>
                  <a:pt x="59" y="91"/>
                  <a:pt x="59" y="91"/>
                  <a:pt x="59" y="91"/>
                </a:cubicBezTo>
                <a:cubicBezTo>
                  <a:pt x="51" y="91"/>
                  <a:pt x="51" y="91"/>
                  <a:pt x="51" y="91"/>
                </a:cubicBezTo>
                <a:cubicBezTo>
                  <a:pt x="50" y="91"/>
                  <a:pt x="49" y="92"/>
                  <a:pt x="49" y="94"/>
                </a:cubicBezTo>
                <a:cubicBezTo>
                  <a:pt x="49" y="133"/>
                  <a:pt x="49" y="133"/>
                  <a:pt x="49" y="133"/>
                </a:cubicBezTo>
                <a:cubicBezTo>
                  <a:pt x="25" y="156"/>
                  <a:pt x="25" y="156"/>
                  <a:pt x="25" y="156"/>
                </a:cubicBezTo>
                <a:cubicBezTo>
                  <a:pt x="25" y="157"/>
                  <a:pt x="24" y="158"/>
                  <a:pt x="25" y="159"/>
                </a:cubicBezTo>
                <a:cubicBezTo>
                  <a:pt x="25" y="160"/>
                  <a:pt x="26" y="160"/>
                  <a:pt x="27" y="160"/>
                </a:cubicBezTo>
                <a:cubicBezTo>
                  <a:pt x="113" y="160"/>
                  <a:pt x="113" y="160"/>
                  <a:pt x="113" y="160"/>
                </a:cubicBezTo>
                <a:cubicBezTo>
                  <a:pt x="114" y="160"/>
                  <a:pt x="115" y="160"/>
                  <a:pt x="115" y="159"/>
                </a:cubicBezTo>
                <a:cubicBezTo>
                  <a:pt x="115" y="158"/>
                  <a:pt x="115" y="157"/>
                  <a:pt x="114" y="156"/>
                </a:cubicBezTo>
                <a:cubicBezTo>
                  <a:pt x="97" y="138"/>
                  <a:pt x="97" y="138"/>
                  <a:pt x="97" y="138"/>
                </a:cubicBezTo>
                <a:cubicBezTo>
                  <a:pt x="97" y="124"/>
                  <a:pt x="97" y="124"/>
                  <a:pt x="97" y="124"/>
                </a:cubicBezTo>
                <a:cubicBezTo>
                  <a:pt x="103" y="114"/>
                  <a:pt x="103" y="114"/>
                  <a:pt x="103" y="114"/>
                </a:cubicBezTo>
                <a:cubicBezTo>
                  <a:pt x="113" y="120"/>
                  <a:pt x="119" y="123"/>
                  <a:pt x="121" y="123"/>
                </a:cubicBezTo>
                <a:cubicBezTo>
                  <a:pt x="137" y="123"/>
                  <a:pt x="137" y="123"/>
                  <a:pt x="137" y="123"/>
                </a:cubicBezTo>
                <a:cubicBezTo>
                  <a:pt x="138" y="123"/>
                  <a:pt x="139" y="122"/>
                  <a:pt x="139" y="120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44" y="101"/>
                  <a:pt x="144" y="101"/>
                  <a:pt x="144" y="101"/>
                </a:cubicBezTo>
                <a:cubicBezTo>
                  <a:pt x="144" y="100"/>
                  <a:pt x="145" y="100"/>
                  <a:pt x="145" y="99"/>
                </a:cubicBezTo>
                <a:cubicBezTo>
                  <a:pt x="145" y="91"/>
                  <a:pt x="145" y="91"/>
                  <a:pt x="145" y="91"/>
                </a:cubicBezTo>
                <a:cubicBezTo>
                  <a:pt x="148" y="91"/>
                  <a:pt x="148" y="91"/>
                  <a:pt x="148" y="91"/>
                </a:cubicBezTo>
                <a:cubicBezTo>
                  <a:pt x="150" y="91"/>
                  <a:pt x="152" y="90"/>
                  <a:pt x="153" y="89"/>
                </a:cubicBezTo>
                <a:cubicBezTo>
                  <a:pt x="154" y="87"/>
                  <a:pt x="154" y="85"/>
                  <a:pt x="153" y="83"/>
                </a:cubicBezTo>
                <a:close/>
                <a:moveTo>
                  <a:pt x="17" y="16"/>
                </a:moveTo>
                <a:cubicBezTo>
                  <a:pt x="15" y="16"/>
                  <a:pt x="14" y="15"/>
                  <a:pt x="14" y="14"/>
                </a:cubicBezTo>
                <a:cubicBezTo>
                  <a:pt x="14" y="12"/>
                  <a:pt x="15" y="11"/>
                  <a:pt x="17" y="11"/>
                </a:cubicBezTo>
                <a:cubicBezTo>
                  <a:pt x="18" y="11"/>
                  <a:pt x="19" y="12"/>
                  <a:pt x="19" y="14"/>
                </a:cubicBezTo>
                <a:cubicBezTo>
                  <a:pt x="19" y="15"/>
                  <a:pt x="18" y="16"/>
                  <a:pt x="17" y="16"/>
                </a:cubicBezTo>
                <a:close/>
                <a:moveTo>
                  <a:pt x="9" y="51"/>
                </a:moveTo>
                <a:cubicBezTo>
                  <a:pt x="8" y="51"/>
                  <a:pt x="7" y="51"/>
                  <a:pt x="6" y="49"/>
                </a:cubicBezTo>
                <a:cubicBezTo>
                  <a:pt x="6" y="48"/>
                  <a:pt x="6" y="48"/>
                  <a:pt x="6" y="47"/>
                </a:cubicBezTo>
                <a:cubicBezTo>
                  <a:pt x="7" y="46"/>
                  <a:pt x="7" y="46"/>
                  <a:pt x="8" y="46"/>
                </a:cubicBezTo>
                <a:cubicBezTo>
                  <a:pt x="9" y="45"/>
                  <a:pt x="11" y="46"/>
                  <a:pt x="11" y="48"/>
                </a:cubicBezTo>
                <a:cubicBezTo>
                  <a:pt x="11" y="49"/>
                  <a:pt x="11" y="50"/>
                  <a:pt x="9" y="51"/>
                </a:cubicBezTo>
                <a:close/>
                <a:moveTo>
                  <a:pt x="17" y="83"/>
                </a:moveTo>
                <a:cubicBezTo>
                  <a:pt x="15" y="83"/>
                  <a:pt x="14" y="82"/>
                  <a:pt x="14" y="80"/>
                </a:cubicBezTo>
                <a:cubicBezTo>
                  <a:pt x="14" y="79"/>
                  <a:pt x="15" y="78"/>
                  <a:pt x="17" y="78"/>
                </a:cubicBezTo>
                <a:cubicBezTo>
                  <a:pt x="18" y="78"/>
                  <a:pt x="19" y="79"/>
                  <a:pt x="19" y="80"/>
                </a:cubicBezTo>
                <a:cubicBezTo>
                  <a:pt x="19" y="82"/>
                  <a:pt x="18" y="83"/>
                  <a:pt x="17" y="83"/>
                </a:cubicBezTo>
                <a:close/>
                <a:moveTo>
                  <a:pt x="67" y="6"/>
                </a:moveTo>
                <a:cubicBezTo>
                  <a:pt x="89" y="6"/>
                  <a:pt x="89" y="6"/>
                  <a:pt x="89" y="6"/>
                </a:cubicBezTo>
                <a:cubicBezTo>
                  <a:pt x="89" y="11"/>
                  <a:pt x="89" y="11"/>
                  <a:pt x="89" y="11"/>
                </a:cubicBezTo>
                <a:cubicBezTo>
                  <a:pt x="89" y="12"/>
                  <a:pt x="90" y="14"/>
                  <a:pt x="91" y="14"/>
                </a:cubicBezTo>
                <a:cubicBezTo>
                  <a:pt x="108" y="14"/>
                  <a:pt x="108" y="14"/>
                  <a:pt x="108" y="14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99" y="26"/>
                  <a:pt x="99" y="26"/>
                  <a:pt x="99" y="27"/>
                </a:cubicBezTo>
                <a:cubicBezTo>
                  <a:pt x="89" y="27"/>
                  <a:pt x="89" y="27"/>
                  <a:pt x="89" y="27"/>
                </a:cubicBezTo>
                <a:cubicBezTo>
                  <a:pt x="88" y="25"/>
                  <a:pt x="88" y="25"/>
                  <a:pt x="88" y="25"/>
                </a:cubicBezTo>
                <a:cubicBezTo>
                  <a:pt x="88" y="24"/>
                  <a:pt x="86" y="23"/>
                  <a:pt x="85" y="24"/>
                </a:cubicBezTo>
                <a:cubicBezTo>
                  <a:pt x="75" y="28"/>
                  <a:pt x="75" y="28"/>
                  <a:pt x="75" y="28"/>
                </a:cubicBezTo>
                <a:cubicBezTo>
                  <a:pt x="74" y="27"/>
                  <a:pt x="74" y="27"/>
                  <a:pt x="73" y="27"/>
                </a:cubicBezTo>
                <a:cubicBezTo>
                  <a:pt x="71" y="16"/>
                  <a:pt x="71" y="16"/>
                  <a:pt x="71" y="16"/>
                </a:cubicBezTo>
                <a:cubicBezTo>
                  <a:pt x="71" y="15"/>
                  <a:pt x="70" y="14"/>
                  <a:pt x="69" y="14"/>
                </a:cubicBezTo>
                <a:cubicBezTo>
                  <a:pt x="67" y="14"/>
                  <a:pt x="67" y="14"/>
                  <a:pt x="67" y="14"/>
                </a:cubicBezTo>
                <a:lnTo>
                  <a:pt x="67" y="6"/>
                </a:lnTo>
                <a:close/>
                <a:moveTo>
                  <a:pt x="103" y="80"/>
                </a:moveTo>
                <a:cubicBezTo>
                  <a:pt x="96" y="83"/>
                  <a:pt x="96" y="83"/>
                  <a:pt x="96" y="83"/>
                </a:cubicBezTo>
                <a:cubicBezTo>
                  <a:pt x="95" y="84"/>
                  <a:pt x="94" y="85"/>
                  <a:pt x="94" y="86"/>
                </a:cubicBezTo>
                <a:cubicBezTo>
                  <a:pt x="94" y="91"/>
                  <a:pt x="94" y="91"/>
                  <a:pt x="94" y="91"/>
                </a:cubicBezTo>
                <a:cubicBezTo>
                  <a:pt x="65" y="91"/>
                  <a:pt x="65" y="91"/>
                  <a:pt x="65" y="91"/>
                </a:cubicBezTo>
                <a:cubicBezTo>
                  <a:pt x="65" y="78"/>
                  <a:pt x="65" y="78"/>
                  <a:pt x="65" y="78"/>
                </a:cubicBezTo>
                <a:cubicBezTo>
                  <a:pt x="69" y="78"/>
                  <a:pt x="69" y="78"/>
                  <a:pt x="69" y="78"/>
                </a:cubicBezTo>
                <a:cubicBezTo>
                  <a:pt x="70" y="78"/>
                  <a:pt x="71" y="77"/>
                  <a:pt x="71" y="75"/>
                </a:cubicBezTo>
                <a:cubicBezTo>
                  <a:pt x="73" y="65"/>
                  <a:pt x="73" y="65"/>
                  <a:pt x="73" y="65"/>
                </a:cubicBezTo>
                <a:cubicBezTo>
                  <a:pt x="74" y="64"/>
                  <a:pt x="74" y="64"/>
                  <a:pt x="75" y="64"/>
                </a:cubicBezTo>
                <a:cubicBezTo>
                  <a:pt x="85" y="67"/>
                  <a:pt x="85" y="67"/>
                  <a:pt x="85" y="67"/>
                </a:cubicBezTo>
                <a:cubicBezTo>
                  <a:pt x="86" y="68"/>
                  <a:pt x="88" y="67"/>
                  <a:pt x="88" y="66"/>
                </a:cubicBezTo>
                <a:cubicBezTo>
                  <a:pt x="89" y="64"/>
                  <a:pt x="89" y="64"/>
                  <a:pt x="89" y="64"/>
                </a:cubicBezTo>
                <a:cubicBezTo>
                  <a:pt x="102" y="64"/>
                  <a:pt x="102" y="64"/>
                  <a:pt x="102" y="64"/>
                </a:cubicBezTo>
                <a:cubicBezTo>
                  <a:pt x="102" y="64"/>
                  <a:pt x="102" y="64"/>
                  <a:pt x="103" y="64"/>
                </a:cubicBezTo>
                <a:cubicBezTo>
                  <a:pt x="107" y="71"/>
                  <a:pt x="107" y="71"/>
                  <a:pt x="107" y="71"/>
                </a:cubicBezTo>
                <a:cubicBezTo>
                  <a:pt x="107" y="75"/>
                  <a:pt x="107" y="75"/>
                  <a:pt x="107" y="75"/>
                </a:cubicBezTo>
                <a:cubicBezTo>
                  <a:pt x="97" y="75"/>
                  <a:pt x="97" y="75"/>
                  <a:pt x="97" y="75"/>
                </a:cubicBezTo>
                <a:cubicBezTo>
                  <a:pt x="97" y="80"/>
                  <a:pt x="97" y="80"/>
                  <a:pt x="97" y="80"/>
                </a:cubicBezTo>
                <a:lnTo>
                  <a:pt x="103" y="80"/>
                </a:lnTo>
                <a:close/>
                <a:moveTo>
                  <a:pt x="81" y="114"/>
                </a:moveTo>
                <a:cubicBezTo>
                  <a:pt x="91" y="124"/>
                  <a:pt x="91" y="124"/>
                  <a:pt x="91" y="124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75" y="126"/>
                  <a:pt x="75" y="126"/>
                  <a:pt x="75" y="126"/>
                </a:cubicBezTo>
                <a:cubicBezTo>
                  <a:pt x="75" y="96"/>
                  <a:pt x="75" y="96"/>
                  <a:pt x="75" y="96"/>
                </a:cubicBezTo>
                <a:cubicBezTo>
                  <a:pt x="81" y="96"/>
                  <a:pt x="81" y="96"/>
                  <a:pt x="81" y="96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81" y="113"/>
                  <a:pt x="81" y="114"/>
                  <a:pt x="81" y="114"/>
                </a:cubicBezTo>
                <a:close/>
                <a:moveTo>
                  <a:pt x="94" y="34"/>
                </a:moveTo>
                <a:cubicBezTo>
                  <a:pt x="92" y="32"/>
                  <a:pt x="92" y="32"/>
                  <a:pt x="92" y="32"/>
                </a:cubicBezTo>
                <a:cubicBezTo>
                  <a:pt x="99" y="32"/>
                  <a:pt x="99" y="32"/>
                  <a:pt x="99" y="32"/>
                </a:cubicBezTo>
                <a:cubicBezTo>
                  <a:pt x="99" y="43"/>
                  <a:pt x="99" y="43"/>
                  <a:pt x="99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93" y="38"/>
                  <a:pt x="93" y="38"/>
                  <a:pt x="93" y="38"/>
                </a:cubicBezTo>
                <a:cubicBezTo>
                  <a:pt x="94" y="37"/>
                  <a:pt x="94" y="35"/>
                  <a:pt x="94" y="34"/>
                </a:cubicBezTo>
                <a:close/>
                <a:moveTo>
                  <a:pt x="99" y="48"/>
                </a:moveTo>
                <a:cubicBezTo>
                  <a:pt x="99" y="59"/>
                  <a:pt x="99" y="59"/>
                  <a:pt x="99" y="59"/>
                </a:cubicBezTo>
                <a:cubicBezTo>
                  <a:pt x="92" y="59"/>
                  <a:pt x="92" y="59"/>
                  <a:pt x="92" y="59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6"/>
                  <a:pt x="94" y="54"/>
                  <a:pt x="93" y="54"/>
                </a:cubicBezTo>
                <a:cubicBezTo>
                  <a:pt x="86" y="48"/>
                  <a:pt x="86" y="48"/>
                  <a:pt x="86" y="48"/>
                </a:cubicBezTo>
                <a:lnTo>
                  <a:pt x="99" y="48"/>
                </a:lnTo>
                <a:close/>
                <a:moveTo>
                  <a:pt x="58" y="62"/>
                </a:moveTo>
                <a:cubicBezTo>
                  <a:pt x="58" y="61"/>
                  <a:pt x="58" y="61"/>
                  <a:pt x="57" y="60"/>
                </a:cubicBezTo>
                <a:cubicBezTo>
                  <a:pt x="56" y="60"/>
                  <a:pt x="55" y="59"/>
                  <a:pt x="54" y="58"/>
                </a:cubicBezTo>
                <a:cubicBezTo>
                  <a:pt x="53" y="58"/>
                  <a:pt x="52" y="58"/>
                  <a:pt x="51" y="58"/>
                </a:cubicBezTo>
                <a:cubicBezTo>
                  <a:pt x="42" y="62"/>
                  <a:pt x="42" y="62"/>
                  <a:pt x="42" y="62"/>
                </a:cubicBezTo>
                <a:cubicBezTo>
                  <a:pt x="39" y="56"/>
                  <a:pt x="39" y="56"/>
                  <a:pt x="39" y="56"/>
                </a:cubicBezTo>
                <a:cubicBezTo>
                  <a:pt x="46" y="50"/>
                  <a:pt x="46" y="50"/>
                  <a:pt x="46" y="50"/>
                </a:cubicBezTo>
                <a:cubicBezTo>
                  <a:pt x="46" y="50"/>
                  <a:pt x="46" y="50"/>
                  <a:pt x="46" y="50"/>
                </a:cubicBezTo>
                <a:cubicBezTo>
                  <a:pt x="47" y="50"/>
                  <a:pt x="47" y="50"/>
                  <a:pt x="47" y="50"/>
                </a:cubicBezTo>
                <a:cubicBezTo>
                  <a:pt x="47" y="49"/>
                  <a:pt x="47" y="49"/>
                  <a:pt x="47" y="49"/>
                </a:cubicBezTo>
                <a:cubicBezTo>
                  <a:pt x="47" y="49"/>
                  <a:pt x="47" y="49"/>
                  <a:pt x="47" y="49"/>
                </a:cubicBezTo>
                <a:cubicBezTo>
                  <a:pt x="47" y="49"/>
                  <a:pt x="47" y="48"/>
                  <a:pt x="47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7" y="46"/>
                  <a:pt x="47" y="45"/>
                  <a:pt x="47" y="44"/>
                </a:cubicBezTo>
                <a:cubicBezTo>
                  <a:pt x="47" y="43"/>
                  <a:pt x="47" y="42"/>
                  <a:pt x="46" y="41"/>
                </a:cubicBezTo>
                <a:cubicBezTo>
                  <a:pt x="39" y="35"/>
                  <a:pt x="39" y="35"/>
                  <a:pt x="39" y="35"/>
                </a:cubicBezTo>
                <a:cubicBezTo>
                  <a:pt x="42" y="30"/>
                  <a:pt x="42" y="30"/>
                  <a:pt x="42" y="30"/>
                </a:cubicBezTo>
                <a:cubicBezTo>
                  <a:pt x="51" y="33"/>
                  <a:pt x="51" y="33"/>
                  <a:pt x="51" y="33"/>
                </a:cubicBezTo>
                <a:cubicBezTo>
                  <a:pt x="52" y="34"/>
                  <a:pt x="53" y="33"/>
                  <a:pt x="54" y="33"/>
                </a:cubicBezTo>
                <a:cubicBezTo>
                  <a:pt x="55" y="32"/>
                  <a:pt x="56" y="31"/>
                  <a:pt x="57" y="31"/>
                </a:cubicBezTo>
                <a:cubicBezTo>
                  <a:pt x="58" y="31"/>
                  <a:pt x="58" y="30"/>
                  <a:pt x="58" y="29"/>
                </a:cubicBezTo>
                <a:cubicBezTo>
                  <a:pt x="60" y="19"/>
                  <a:pt x="60" y="19"/>
                  <a:pt x="60" y="19"/>
                </a:cubicBezTo>
                <a:cubicBezTo>
                  <a:pt x="66" y="19"/>
                  <a:pt x="66" y="19"/>
                  <a:pt x="66" y="19"/>
                </a:cubicBezTo>
                <a:cubicBezTo>
                  <a:pt x="68" y="29"/>
                  <a:pt x="68" y="29"/>
                  <a:pt x="68" y="29"/>
                </a:cubicBezTo>
                <a:cubicBezTo>
                  <a:pt x="68" y="30"/>
                  <a:pt x="69" y="31"/>
                  <a:pt x="70" y="31"/>
                </a:cubicBezTo>
                <a:cubicBezTo>
                  <a:pt x="71" y="31"/>
                  <a:pt x="72" y="32"/>
                  <a:pt x="73" y="33"/>
                </a:cubicBezTo>
                <a:cubicBezTo>
                  <a:pt x="73" y="33"/>
                  <a:pt x="74" y="34"/>
                  <a:pt x="75" y="33"/>
                </a:cubicBezTo>
                <a:cubicBezTo>
                  <a:pt x="85" y="30"/>
                  <a:pt x="85" y="30"/>
                  <a:pt x="85" y="30"/>
                </a:cubicBezTo>
                <a:cubicBezTo>
                  <a:pt x="88" y="35"/>
                  <a:pt x="88" y="35"/>
                  <a:pt x="88" y="35"/>
                </a:cubicBezTo>
                <a:cubicBezTo>
                  <a:pt x="80" y="41"/>
                  <a:pt x="80" y="41"/>
                  <a:pt x="80" y="41"/>
                </a:cubicBezTo>
                <a:cubicBezTo>
                  <a:pt x="79" y="42"/>
                  <a:pt x="79" y="43"/>
                  <a:pt x="79" y="44"/>
                </a:cubicBezTo>
                <a:cubicBezTo>
                  <a:pt x="79" y="45"/>
                  <a:pt x="79" y="46"/>
                  <a:pt x="79" y="48"/>
                </a:cubicBezTo>
                <a:cubicBezTo>
                  <a:pt x="79" y="48"/>
                  <a:pt x="79" y="49"/>
                  <a:pt x="80" y="50"/>
                </a:cubicBezTo>
                <a:cubicBezTo>
                  <a:pt x="88" y="56"/>
                  <a:pt x="88" y="56"/>
                  <a:pt x="88" y="56"/>
                </a:cubicBezTo>
                <a:cubicBezTo>
                  <a:pt x="85" y="62"/>
                  <a:pt x="85" y="62"/>
                  <a:pt x="85" y="62"/>
                </a:cubicBezTo>
                <a:cubicBezTo>
                  <a:pt x="75" y="58"/>
                  <a:pt x="75" y="58"/>
                  <a:pt x="75" y="58"/>
                </a:cubicBezTo>
                <a:cubicBezTo>
                  <a:pt x="74" y="58"/>
                  <a:pt x="73" y="58"/>
                  <a:pt x="73" y="58"/>
                </a:cubicBezTo>
                <a:cubicBezTo>
                  <a:pt x="72" y="59"/>
                  <a:pt x="71" y="60"/>
                  <a:pt x="70" y="60"/>
                </a:cubicBezTo>
                <a:cubicBezTo>
                  <a:pt x="69" y="61"/>
                  <a:pt x="68" y="61"/>
                  <a:pt x="68" y="62"/>
                </a:cubicBezTo>
                <a:cubicBezTo>
                  <a:pt x="66" y="72"/>
                  <a:pt x="66" y="72"/>
                  <a:pt x="66" y="72"/>
                </a:cubicBezTo>
                <a:cubicBezTo>
                  <a:pt x="60" y="72"/>
                  <a:pt x="60" y="72"/>
                  <a:pt x="60" y="72"/>
                </a:cubicBezTo>
                <a:lnTo>
                  <a:pt x="58" y="62"/>
                </a:lnTo>
                <a:close/>
                <a:moveTo>
                  <a:pt x="59" y="148"/>
                </a:moveTo>
                <a:cubicBezTo>
                  <a:pt x="53" y="155"/>
                  <a:pt x="53" y="155"/>
                  <a:pt x="53" y="155"/>
                </a:cubicBezTo>
                <a:cubicBezTo>
                  <a:pt x="34" y="155"/>
                  <a:pt x="34" y="155"/>
                  <a:pt x="34" y="155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54" y="135"/>
                  <a:pt x="54" y="134"/>
                  <a:pt x="54" y="134"/>
                </a:cubicBezTo>
                <a:cubicBezTo>
                  <a:pt x="54" y="96"/>
                  <a:pt x="54" y="96"/>
                  <a:pt x="54" y="96"/>
                </a:cubicBezTo>
                <a:cubicBezTo>
                  <a:pt x="70" y="96"/>
                  <a:pt x="70" y="96"/>
                  <a:pt x="70" y="96"/>
                </a:cubicBezTo>
                <a:cubicBezTo>
                  <a:pt x="70" y="135"/>
                  <a:pt x="70" y="135"/>
                  <a:pt x="70" y="135"/>
                </a:cubicBezTo>
                <a:cubicBezTo>
                  <a:pt x="65" y="141"/>
                  <a:pt x="65" y="141"/>
                  <a:pt x="65" y="141"/>
                </a:cubicBezTo>
                <a:cubicBezTo>
                  <a:pt x="65" y="128"/>
                  <a:pt x="65" y="128"/>
                  <a:pt x="65" y="128"/>
                </a:cubicBezTo>
                <a:cubicBezTo>
                  <a:pt x="59" y="128"/>
                  <a:pt x="59" y="128"/>
                  <a:pt x="59" y="128"/>
                </a:cubicBezTo>
                <a:lnTo>
                  <a:pt x="59" y="148"/>
                </a:lnTo>
                <a:close/>
                <a:moveTo>
                  <a:pt x="81" y="155"/>
                </a:moveTo>
                <a:cubicBezTo>
                  <a:pt x="60" y="155"/>
                  <a:pt x="60" y="155"/>
                  <a:pt x="60" y="155"/>
                </a:cubicBezTo>
                <a:cubicBezTo>
                  <a:pt x="64" y="150"/>
                  <a:pt x="64" y="150"/>
                  <a:pt x="64" y="150"/>
                </a:cubicBezTo>
                <a:cubicBezTo>
                  <a:pt x="65" y="150"/>
                  <a:pt x="65" y="150"/>
                  <a:pt x="65" y="150"/>
                </a:cubicBezTo>
                <a:cubicBezTo>
                  <a:pt x="65" y="150"/>
                  <a:pt x="65" y="150"/>
                  <a:pt x="65" y="150"/>
                </a:cubicBezTo>
                <a:cubicBezTo>
                  <a:pt x="75" y="138"/>
                  <a:pt x="75" y="138"/>
                  <a:pt x="75" y="138"/>
                </a:cubicBezTo>
                <a:cubicBezTo>
                  <a:pt x="75" y="138"/>
                  <a:pt x="75" y="137"/>
                  <a:pt x="75" y="136"/>
                </a:cubicBezTo>
                <a:cubicBezTo>
                  <a:pt x="75" y="131"/>
                  <a:pt x="75" y="131"/>
                  <a:pt x="75" y="131"/>
                </a:cubicBezTo>
                <a:cubicBezTo>
                  <a:pt x="81" y="131"/>
                  <a:pt x="81" y="131"/>
                  <a:pt x="81" y="131"/>
                </a:cubicBezTo>
                <a:lnTo>
                  <a:pt x="81" y="155"/>
                </a:lnTo>
                <a:close/>
                <a:moveTo>
                  <a:pt x="106" y="155"/>
                </a:moveTo>
                <a:cubicBezTo>
                  <a:pt x="86" y="155"/>
                  <a:pt x="86" y="155"/>
                  <a:pt x="86" y="155"/>
                </a:cubicBezTo>
                <a:cubicBezTo>
                  <a:pt x="86" y="131"/>
                  <a:pt x="86" y="131"/>
                  <a:pt x="86" y="131"/>
                </a:cubicBezTo>
                <a:cubicBezTo>
                  <a:pt x="91" y="131"/>
                  <a:pt x="91" y="131"/>
                  <a:pt x="91" y="131"/>
                </a:cubicBezTo>
                <a:cubicBezTo>
                  <a:pt x="91" y="139"/>
                  <a:pt x="91" y="139"/>
                  <a:pt x="91" y="139"/>
                </a:cubicBezTo>
                <a:cubicBezTo>
                  <a:pt x="91" y="140"/>
                  <a:pt x="92" y="140"/>
                  <a:pt x="92" y="141"/>
                </a:cubicBezTo>
                <a:lnTo>
                  <a:pt x="106" y="155"/>
                </a:lnTo>
                <a:close/>
                <a:moveTo>
                  <a:pt x="93" y="119"/>
                </a:moveTo>
                <a:cubicBezTo>
                  <a:pt x="86" y="111"/>
                  <a:pt x="86" y="111"/>
                  <a:pt x="86" y="111"/>
                </a:cubicBezTo>
                <a:cubicBezTo>
                  <a:pt x="86" y="96"/>
                  <a:pt x="86" y="96"/>
                  <a:pt x="86" y="96"/>
                </a:cubicBezTo>
                <a:cubicBezTo>
                  <a:pt x="94" y="96"/>
                  <a:pt x="94" y="96"/>
                  <a:pt x="94" y="96"/>
                </a:cubicBezTo>
                <a:cubicBezTo>
                  <a:pt x="94" y="107"/>
                  <a:pt x="94" y="107"/>
                  <a:pt x="94" y="107"/>
                </a:cubicBezTo>
                <a:cubicBezTo>
                  <a:pt x="94" y="108"/>
                  <a:pt x="94" y="109"/>
                  <a:pt x="95" y="109"/>
                </a:cubicBezTo>
                <a:cubicBezTo>
                  <a:pt x="96" y="110"/>
                  <a:pt x="97" y="110"/>
                  <a:pt x="98" y="111"/>
                </a:cubicBezTo>
                <a:lnTo>
                  <a:pt x="93" y="119"/>
                </a:lnTo>
                <a:close/>
                <a:moveTo>
                  <a:pt x="142" y="86"/>
                </a:moveTo>
                <a:cubicBezTo>
                  <a:pt x="140" y="86"/>
                  <a:pt x="139" y="87"/>
                  <a:pt x="139" y="88"/>
                </a:cubicBezTo>
                <a:cubicBezTo>
                  <a:pt x="139" y="96"/>
                  <a:pt x="139" y="96"/>
                  <a:pt x="139" y="96"/>
                </a:cubicBezTo>
                <a:cubicBezTo>
                  <a:pt x="139" y="96"/>
                  <a:pt x="139" y="96"/>
                  <a:pt x="139" y="96"/>
                </a:cubicBezTo>
                <a:cubicBezTo>
                  <a:pt x="135" y="96"/>
                  <a:pt x="131" y="95"/>
                  <a:pt x="128" y="92"/>
                </a:cubicBezTo>
                <a:cubicBezTo>
                  <a:pt x="127" y="91"/>
                  <a:pt x="125" y="91"/>
                  <a:pt x="124" y="92"/>
                </a:cubicBezTo>
                <a:cubicBezTo>
                  <a:pt x="123" y="93"/>
                  <a:pt x="123" y="95"/>
                  <a:pt x="124" y="96"/>
                </a:cubicBezTo>
                <a:cubicBezTo>
                  <a:pt x="127" y="99"/>
                  <a:pt x="131" y="101"/>
                  <a:pt x="136" y="101"/>
                </a:cubicBezTo>
                <a:cubicBezTo>
                  <a:pt x="135" y="102"/>
                  <a:pt x="135" y="102"/>
                  <a:pt x="135" y="102"/>
                </a:cubicBezTo>
                <a:cubicBezTo>
                  <a:pt x="134" y="103"/>
                  <a:pt x="134" y="104"/>
                  <a:pt x="134" y="104"/>
                </a:cubicBezTo>
                <a:cubicBezTo>
                  <a:pt x="134" y="118"/>
                  <a:pt x="134" y="118"/>
                  <a:pt x="134" y="118"/>
                </a:cubicBezTo>
                <a:cubicBezTo>
                  <a:pt x="121" y="118"/>
                  <a:pt x="121" y="118"/>
                  <a:pt x="121" y="118"/>
                </a:cubicBezTo>
                <a:cubicBezTo>
                  <a:pt x="115" y="115"/>
                  <a:pt x="109" y="112"/>
                  <a:pt x="103" y="108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2" y="107"/>
                  <a:pt x="101" y="106"/>
                  <a:pt x="99" y="106"/>
                </a:cubicBezTo>
                <a:cubicBezTo>
                  <a:pt x="99" y="87"/>
                  <a:pt x="99" y="87"/>
                  <a:pt x="99" y="87"/>
                </a:cubicBezTo>
                <a:cubicBezTo>
                  <a:pt x="111" y="83"/>
                  <a:pt x="111" y="83"/>
                  <a:pt x="111" y="83"/>
                </a:cubicBezTo>
                <a:cubicBezTo>
                  <a:pt x="112" y="82"/>
                  <a:pt x="113" y="81"/>
                  <a:pt x="113" y="80"/>
                </a:cubicBezTo>
                <a:cubicBezTo>
                  <a:pt x="113" y="70"/>
                  <a:pt x="113" y="70"/>
                  <a:pt x="113" y="70"/>
                </a:cubicBezTo>
                <a:cubicBezTo>
                  <a:pt x="113" y="69"/>
                  <a:pt x="112" y="69"/>
                  <a:pt x="112" y="68"/>
                </a:cubicBezTo>
                <a:cubicBezTo>
                  <a:pt x="105" y="58"/>
                  <a:pt x="105" y="58"/>
                  <a:pt x="105" y="58"/>
                </a:cubicBezTo>
                <a:cubicBezTo>
                  <a:pt x="105" y="28"/>
                  <a:pt x="105" y="28"/>
                  <a:pt x="105" y="28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22" y="15"/>
                  <a:pt x="122" y="15"/>
                  <a:pt x="122" y="15"/>
                </a:cubicBezTo>
                <a:cubicBezTo>
                  <a:pt x="136" y="22"/>
                  <a:pt x="145" y="36"/>
                  <a:pt x="145" y="51"/>
                </a:cubicBezTo>
                <a:cubicBezTo>
                  <a:pt x="145" y="56"/>
                  <a:pt x="143" y="60"/>
                  <a:pt x="140" y="62"/>
                </a:cubicBezTo>
                <a:cubicBezTo>
                  <a:pt x="139" y="63"/>
                  <a:pt x="139" y="64"/>
                  <a:pt x="139" y="65"/>
                </a:cubicBezTo>
                <a:cubicBezTo>
                  <a:pt x="148" y="86"/>
                  <a:pt x="148" y="86"/>
                  <a:pt x="148" y="86"/>
                </a:cubicBezTo>
                <a:lnTo>
                  <a:pt x="142" y="86"/>
                </a:lnTo>
                <a:close/>
                <a:moveTo>
                  <a:pt x="74" y="46"/>
                </a:moveTo>
                <a:cubicBezTo>
                  <a:pt x="74" y="40"/>
                  <a:pt x="69" y="35"/>
                  <a:pt x="63" y="35"/>
                </a:cubicBezTo>
                <a:cubicBezTo>
                  <a:pt x="57" y="35"/>
                  <a:pt x="53" y="40"/>
                  <a:pt x="53" y="46"/>
                </a:cubicBezTo>
                <a:cubicBezTo>
                  <a:pt x="53" y="52"/>
                  <a:pt x="57" y="56"/>
                  <a:pt x="63" y="56"/>
                </a:cubicBezTo>
                <a:cubicBezTo>
                  <a:pt x="69" y="56"/>
                  <a:pt x="74" y="52"/>
                  <a:pt x="74" y="46"/>
                </a:cubicBezTo>
                <a:close/>
                <a:moveTo>
                  <a:pt x="58" y="46"/>
                </a:moveTo>
                <a:cubicBezTo>
                  <a:pt x="58" y="43"/>
                  <a:pt x="60" y="40"/>
                  <a:pt x="63" y="40"/>
                </a:cubicBezTo>
                <a:cubicBezTo>
                  <a:pt x="66" y="40"/>
                  <a:pt x="69" y="43"/>
                  <a:pt x="69" y="46"/>
                </a:cubicBezTo>
                <a:cubicBezTo>
                  <a:pt x="69" y="49"/>
                  <a:pt x="66" y="51"/>
                  <a:pt x="63" y="51"/>
                </a:cubicBezTo>
                <a:cubicBezTo>
                  <a:pt x="60" y="51"/>
                  <a:pt x="58" y="49"/>
                  <a:pt x="58" y="46"/>
                </a:cubicBezTo>
                <a:close/>
                <a:moveTo>
                  <a:pt x="65" y="107"/>
                </a:moveTo>
                <a:cubicBezTo>
                  <a:pt x="59" y="107"/>
                  <a:pt x="59" y="107"/>
                  <a:pt x="59" y="107"/>
                </a:cubicBezTo>
                <a:cubicBezTo>
                  <a:pt x="59" y="112"/>
                  <a:pt x="59" y="112"/>
                  <a:pt x="59" y="112"/>
                </a:cubicBezTo>
                <a:cubicBezTo>
                  <a:pt x="65" y="112"/>
                  <a:pt x="65" y="112"/>
                  <a:pt x="65" y="112"/>
                </a:cubicBezTo>
                <a:lnTo>
                  <a:pt x="65" y="107"/>
                </a:lnTo>
                <a:close/>
                <a:moveTo>
                  <a:pt x="65" y="118"/>
                </a:moveTo>
                <a:cubicBezTo>
                  <a:pt x="59" y="118"/>
                  <a:pt x="59" y="118"/>
                  <a:pt x="59" y="118"/>
                </a:cubicBezTo>
                <a:cubicBezTo>
                  <a:pt x="59" y="123"/>
                  <a:pt x="59" y="123"/>
                  <a:pt x="59" y="123"/>
                </a:cubicBezTo>
                <a:cubicBezTo>
                  <a:pt x="65" y="123"/>
                  <a:pt x="65" y="123"/>
                  <a:pt x="65" y="123"/>
                </a:cubicBezTo>
                <a:lnTo>
                  <a:pt x="65" y="118"/>
                </a:lnTo>
                <a:close/>
                <a:moveTo>
                  <a:pt x="75" y="80"/>
                </a:moveTo>
                <a:cubicBezTo>
                  <a:pt x="81" y="80"/>
                  <a:pt x="81" y="80"/>
                  <a:pt x="81" y="80"/>
                </a:cubicBezTo>
                <a:cubicBezTo>
                  <a:pt x="81" y="75"/>
                  <a:pt x="81" y="75"/>
                  <a:pt x="81" y="75"/>
                </a:cubicBezTo>
                <a:cubicBezTo>
                  <a:pt x="75" y="75"/>
                  <a:pt x="75" y="75"/>
                  <a:pt x="75" y="75"/>
                </a:cubicBezTo>
                <a:lnTo>
                  <a:pt x="75" y="80"/>
                </a:lnTo>
                <a:close/>
                <a:moveTo>
                  <a:pt x="86" y="80"/>
                </a:moveTo>
                <a:cubicBezTo>
                  <a:pt x="91" y="80"/>
                  <a:pt x="91" y="80"/>
                  <a:pt x="91" y="80"/>
                </a:cubicBezTo>
                <a:cubicBezTo>
                  <a:pt x="91" y="75"/>
                  <a:pt x="91" y="75"/>
                  <a:pt x="91" y="75"/>
                </a:cubicBezTo>
                <a:cubicBezTo>
                  <a:pt x="86" y="75"/>
                  <a:pt x="86" y="75"/>
                  <a:pt x="86" y="75"/>
                </a:cubicBezTo>
                <a:lnTo>
                  <a:pt x="86" y="80"/>
                </a:lnTo>
                <a:close/>
                <a:moveTo>
                  <a:pt x="110" y="38"/>
                </a:moveTo>
                <a:cubicBezTo>
                  <a:pt x="115" y="38"/>
                  <a:pt x="115" y="38"/>
                  <a:pt x="115" y="38"/>
                </a:cubicBezTo>
                <a:cubicBezTo>
                  <a:pt x="115" y="27"/>
                  <a:pt x="115" y="27"/>
                  <a:pt x="115" y="27"/>
                </a:cubicBezTo>
                <a:cubicBezTo>
                  <a:pt x="110" y="27"/>
                  <a:pt x="110" y="27"/>
                  <a:pt x="110" y="27"/>
                </a:cubicBezTo>
                <a:lnTo>
                  <a:pt x="110" y="38"/>
                </a:lnTo>
                <a:close/>
                <a:moveTo>
                  <a:pt x="110" y="48"/>
                </a:moveTo>
                <a:cubicBezTo>
                  <a:pt x="115" y="48"/>
                  <a:pt x="115" y="48"/>
                  <a:pt x="115" y="48"/>
                </a:cubicBezTo>
                <a:cubicBezTo>
                  <a:pt x="115" y="43"/>
                  <a:pt x="115" y="43"/>
                  <a:pt x="115" y="43"/>
                </a:cubicBezTo>
                <a:cubicBezTo>
                  <a:pt x="110" y="43"/>
                  <a:pt x="110" y="43"/>
                  <a:pt x="110" y="43"/>
                </a:cubicBezTo>
                <a:lnTo>
                  <a:pt x="110" y="48"/>
                </a:lnTo>
                <a:close/>
                <a:moveTo>
                  <a:pt x="110" y="59"/>
                </a:moveTo>
                <a:cubicBezTo>
                  <a:pt x="115" y="59"/>
                  <a:pt x="115" y="59"/>
                  <a:pt x="115" y="59"/>
                </a:cubicBezTo>
                <a:cubicBezTo>
                  <a:pt x="115" y="54"/>
                  <a:pt x="115" y="54"/>
                  <a:pt x="115" y="54"/>
                </a:cubicBezTo>
                <a:cubicBezTo>
                  <a:pt x="110" y="54"/>
                  <a:pt x="110" y="54"/>
                  <a:pt x="110" y="54"/>
                </a:cubicBezTo>
                <a:lnTo>
                  <a:pt x="110" y="5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236DB2DB-B9D2-67A9-9208-74C1F2299165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1922463"/>
            <a:ext cx="250825" cy="255588"/>
          </a:xfrm>
          <a:custGeom>
            <a:avLst/>
            <a:gdLst>
              <a:gd name="T0" fmla="*/ 99 w 158"/>
              <a:gd name="T1" fmla="*/ 27 h 161"/>
              <a:gd name="T2" fmla="*/ 138 w 158"/>
              <a:gd name="T3" fmla="*/ 7 h 161"/>
              <a:gd name="T4" fmla="*/ 136 w 158"/>
              <a:gd name="T5" fmla="*/ 1 h 161"/>
              <a:gd name="T6" fmla="*/ 79 w 158"/>
              <a:gd name="T7" fmla="*/ 10 h 161"/>
              <a:gd name="T8" fmla="*/ 22 w 158"/>
              <a:gd name="T9" fmla="*/ 1 h 161"/>
              <a:gd name="T10" fmla="*/ 20 w 158"/>
              <a:gd name="T11" fmla="*/ 7 h 161"/>
              <a:gd name="T12" fmla="*/ 59 w 158"/>
              <a:gd name="T13" fmla="*/ 27 h 161"/>
              <a:gd name="T14" fmla="*/ 0 w 158"/>
              <a:gd name="T15" fmla="*/ 36 h 161"/>
              <a:gd name="T16" fmla="*/ 9 w 158"/>
              <a:gd name="T17" fmla="*/ 151 h 161"/>
              <a:gd name="T18" fmla="*/ 11 w 158"/>
              <a:gd name="T19" fmla="*/ 157 h 161"/>
              <a:gd name="T20" fmla="*/ 17 w 158"/>
              <a:gd name="T21" fmla="*/ 157 h 161"/>
              <a:gd name="T22" fmla="*/ 141 w 158"/>
              <a:gd name="T23" fmla="*/ 151 h 161"/>
              <a:gd name="T24" fmla="*/ 144 w 158"/>
              <a:gd name="T25" fmla="*/ 161 h 161"/>
              <a:gd name="T26" fmla="*/ 147 w 158"/>
              <a:gd name="T27" fmla="*/ 151 h 161"/>
              <a:gd name="T28" fmla="*/ 158 w 158"/>
              <a:gd name="T29" fmla="*/ 142 h 161"/>
              <a:gd name="T30" fmla="*/ 149 w 158"/>
              <a:gd name="T31" fmla="*/ 27 h 161"/>
              <a:gd name="T32" fmla="*/ 93 w 158"/>
              <a:gd name="T33" fmla="*/ 27 h 161"/>
              <a:gd name="T34" fmla="*/ 79 w 158"/>
              <a:gd name="T35" fmla="*/ 16 h 161"/>
              <a:gd name="T36" fmla="*/ 149 w 158"/>
              <a:gd name="T37" fmla="*/ 145 h 161"/>
              <a:gd name="T38" fmla="*/ 6 w 158"/>
              <a:gd name="T39" fmla="*/ 142 h 161"/>
              <a:gd name="T40" fmla="*/ 9 w 158"/>
              <a:gd name="T41" fmla="*/ 33 h 161"/>
              <a:gd name="T42" fmla="*/ 152 w 158"/>
              <a:gd name="T43" fmla="*/ 36 h 161"/>
              <a:gd name="T44" fmla="*/ 144 w 158"/>
              <a:gd name="T45" fmla="*/ 44 h 161"/>
              <a:gd name="T46" fmla="*/ 17 w 158"/>
              <a:gd name="T47" fmla="*/ 41 h 161"/>
              <a:gd name="T48" fmla="*/ 14 w 158"/>
              <a:gd name="T49" fmla="*/ 131 h 161"/>
              <a:gd name="T50" fmla="*/ 79 w 158"/>
              <a:gd name="T51" fmla="*/ 137 h 161"/>
              <a:gd name="T52" fmla="*/ 144 w 158"/>
              <a:gd name="T53" fmla="*/ 131 h 161"/>
              <a:gd name="T54" fmla="*/ 138 w 158"/>
              <a:gd name="T55" fmla="*/ 128 h 161"/>
              <a:gd name="T56" fmla="*/ 20 w 158"/>
              <a:gd name="T57" fmla="*/ 47 h 161"/>
              <a:gd name="T58" fmla="*/ 138 w 158"/>
              <a:gd name="T59" fmla="*/ 128 h 161"/>
              <a:gd name="T60" fmla="*/ 130 w 158"/>
              <a:gd name="T61" fmla="*/ 74 h 161"/>
              <a:gd name="T62" fmla="*/ 132 w 158"/>
              <a:gd name="T63" fmla="*/ 111 h 161"/>
              <a:gd name="T64" fmla="*/ 136 w 158"/>
              <a:gd name="T65" fmla="*/ 108 h 161"/>
              <a:gd name="T66" fmla="*/ 133 w 158"/>
              <a:gd name="T67" fmla="*/ 71 h 161"/>
              <a:gd name="T68" fmla="*/ 133 w 158"/>
              <a:gd name="T69" fmla="*/ 67 h 161"/>
              <a:gd name="T70" fmla="*/ 134 w 158"/>
              <a:gd name="T71" fmla="*/ 54 h 161"/>
              <a:gd name="T72" fmla="*/ 128 w 158"/>
              <a:gd name="T73" fmla="*/ 55 h 161"/>
              <a:gd name="T74" fmla="*/ 132 w 158"/>
              <a:gd name="T75" fmla="*/ 67 h 161"/>
              <a:gd name="T76" fmla="*/ 143 w 158"/>
              <a:gd name="T77" fmla="*/ 140 h 161"/>
              <a:gd name="T78" fmla="*/ 149 w 158"/>
              <a:gd name="T79" fmla="*/ 140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8" h="161">
                <a:moveTo>
                  <a:pt x="149" y="27"/>
                </a:moveTo>
                <a:cubicBezTo>
                  <a:pt x="99" y="27"/>
                  <a:pt x="99" y="27"/>
                  <a:pt x="99" y="27"/>
                </a:cubicBezTo>
                <a:cubicBezTo>
                  <a:pt x="99" y="24"/>
                  <a:pt x="98" y="22"/>
                  <a:pt x="97" y="20"/>
                </a:cubicBezTo>
                <a:cubicBezTo>
                  <a:pt x="138" y="7"/>
                  <a:pt x="138" y="7"/>
                  <a:pt x="138" y="7"/>
                </a:cubicBezTo>
                <a:cubicBezTo>
                  <a:pt x="140" y="6"/>
                  <a:pt x="141" y="4"/>
                  <a:pt x="140" y="3"/>
                </a:cubicBezTo>
                <a:cubicBezTo>
                  <a:pt x="140" y="1"/>
                  <a:pt x="138" y="0"/>
                  <a:pt x="136" y="1"/>
                </a:cubicBezTo>
                <a:cubicBezTo>
                  <a:pt x="92" y="15"/>
                  <a:pt x="92" y="15"/>
                  <a:pt x="92" y="15"/>
                </a:cubicBezTo>
                <a:cubicBezTo>
                  <a:pt x="89" y="11"/>
                  <a:pt x="84" y="10"/>
                  <a:pt x="79" y="10"/>
                </a:cubicBezTo>
                <a:cubicBezTo>
                  <a:pt x="74" y="10"/>
                  <a:pt x="69" y="11"/>
                  <a:pt x="66" y="15"/>
                </a:cubicBezTo>
                <a:cubicBezTo>
                  <a:pt x="22" y="1"/>
                  <a:pt x="22" y="1"/>
                  <a:pt x="22" y="1"/>
                </a:cubicBezTo>
                <a:cubicBezTo>
                  <a:pt x="20" y="0"/>
                  <a:pt x="18" y="1"/>
                  <a:pt x="18" y="3"/>
                </a:cubicBezTo>
                <a:cubicBezTo>
                  <a:pt x="17" y="4"/>
                  <a:pt x="18" y="6"/>
                  <a:pt x="20" y="7"/>
                </a:cubicBezTo>
                <a:cubicBezTo>
                  <a:pt x="61" y="20"/>
                  <a:pt x="61" y="20"/>
                  <a:pt x="61" y="20"/>
                </a:cubicBezTo>
                <a:cubicBezTo>
                  <a:pt x="60" y="22"/>
                  <a:pt x="59" y="24"/>
                  <a:pt x="59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4" y="27"/>
                  <a:pt x="0" y="31"/>
                  <a:pt x="0" y="36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47"/>
                  <a:pt x="4" y="151"/>
                  <a:pt x="9" y="151"/>
                </a:cubicBezTo>
                <a:cubicBezTo>
                  <a:pt x="11" y="151"/>
                  <a:pt x="11" y="151"/>
                  <a:pt x="11" y="151"/>
                </a:cubicBezTo>
                <a:cubicBezTo>
                  <a:pt x="11" y="157"/>
                  <a:pt x="11" y="157"/>
                  <a:pt x="11" y="157"/>
                </a:cubicBezTo>
                <a:cubicBezTo>
                  <a:pt x="11" y="159"/>
                  <a:pt x="12" y="161"/>
                  <a:pt x="14" y="161"/>
                </a:cubicBezTo>
                <a:cubicBezTo>
                  <a:pt x="15" y="161"/>
                  <a:pt x="17" y="159"/>
                  <a:pt x="17" y="157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41" y="151"/>
                  <a:pt x="141" y="151"/>
                  <a:pt x="141" y="151"/>
                </a:cubicBezTo>
                <a:cubicBezTo>
                  <a:pt x="141" y="157"/>
                  <a:pt x="141" y="157"/>
                  <a:pt x="141" y="157"/>
                </a:cubicBezTo>
                <a:cubicBezTo>
                  <a:pt x="141" y="159"/>
                  <a:pt x="143" y="161"/>
                  <a:pt x="144" y="161"/>
                </a:cubicBezTo>
                <a:cubicBezTo>
                  <a:pt x="146" y="161"/>
                  <a:pt x="147" y="159"/>
                  <a:pt x="147" y="157"/>
                </a:cubicBezTo>
                <a:cubicBezTo>
                  <a:pt x="147" y="151"/>
                  <a:pt x="147" y="151"/>
                  <a:pt x="147" y="151"/>
                </a:cubicBezTo>
                <a:cubicBezTo>
                  <a:pt x="149" y="151"/>
                  <a:pt x="149" y="151"/>
                  <a:pt x="149" y="151"/>
                </a:cubicBezTo>
                <a:cubicBezTo>
                  <a:pt x="154" y="151"/>
                  <a:pt x="158" y="147"/>
                  <a:pt x="158" y="142"/>
                </a:cubicBezTo>
                <a:cubicBezTo>
                  <a:pt x="158" y="36"/>
                  <a:pt x="158" y="36"/>
                  <a:pt x="158" y="36"/>
                </a:cubicBezTo>
                <a:cubicBezTo>
                  <a:pt x="158" y="31"/>
                  <a:pt x="154" y="27"/>
                  <a:pt x="149" y="27"/>
                </a:cubicBezTo>
                <a:close/>
                <a:moveTo>
                  <a:pt x="79" y="16"/>
                </a:moveTo>
                <a:cubicBezTo>
                  <a:pt x="86" y="16"/>
                  <a:pt x="91" y="20"/>
                  <a:pt x="93" y="27"/>
                </a:cubicBezTo>
                <a:cubicBezTo>
                  <a:pt x="65" y="27"/>
                  <a:pt x="65" y="27"/>
                  <a:pt x="65" y="27"/>
                </a:cubicBezTo>
                <a:cubicBezTo>
                  <a:pt x="67" y="20"/>
                  <a:pt x="72" y="16"/>
                  <a:pt x="79" y="16"/>
                </a:cubicBezTo>
                <a:close/>
                <a:moveTo>
                  <a:pt x="152" y="142"/>
                </a:moveTo>
                <a:cubicBezTo>
                  <a:pt x="152" y="144"/>
                  <a:pt x="151" y="145"/>
                  <a:pt x="149" y="145"/>
                </a:cubicBezTo>
                <a:cubicBezTo>
                  <a:pt x="9" y="145"/>
                  <a:pt x="9" y="145"/>
                  <a:pt x="9" y="145"/>
                </a:cubicBezTo>
                <a:cubicBezTo>
                  <a:pt x="7" y="145"/>
                  <a:pt x="6" y="144"/>
                  <a:pt x="6" y="142"/>
                </a:cubicBezTo>
                <a:cubicBezTo>
                  <a:pt x="6" y="36"/>
                  <a:pt x="6" y="36"/>
                  <a:pt x="6" y="36"/>
                </a:cubicBezTo>
                <a:cubicBezTo>
                  <a:pt x="6" y="34"/>
                  <a:pt x="7" y="33"/>
                  <a:pt x="9" y="33"/>
                </a:cubicBezTo>
                <a:cubicBezTo>
                  <a:pt x="149" y="33"/>
                  <a:pt x="149" y="33"/>
                  <a:pt x="149" y="33"/>
                </a:cubicBezTo>
                <a:cubicBezTo>
                  <a:pt x="151" y="33"/>
                  <a:pt x="152" y="34"/>
                  <a:pt x="152" y="36"/>
                </a:cubicBezTo>
                <a:lnTo>
                  <a:pt x="152" y="142"/>
                </a:lnTo>
                <a:close/>
                <a:moveTo>
                  <a:pt x="144" y="44"/>
                </a:moveTo>
                <a:cubicBezTo>
                  <a:pt x="144" y="42"/>
                  <a:pt x="142" y="41"/>
                  <a:pt x="141" y="41"/>
                </a:cubicBezTo>
                <a:cubicBezTo>
                  <a:pt x="100" y="38"/>
                  <a:pt x="58" y="38"/>
                  <a:pt x="17" y="41"/>
                </a:cubicBezTo>
                <a:cubicBezTo>
                  <a:pt x="16" y="41"/>
                  <a:pt x="15" y="42"/>
                  <a:pt x="14" y="44"/>
                </a:cubicBezTo>
                <a:cubicBezTo>
                  <a:pt x="9" y="73"/>
                  <a:pt x="9" y="102"/>
                  <a:pt x="14" y="131"/>
                </a:cubicBezTo>
                <a:cubicBezTo>
                  <a:pt x="15" y="133"/>
                  <a:pt x="16" y="134"/>
                  <a:pt x="17" y="134"/>
                </a:cubicBezTo>
                <a:cubicBezTo>
                  <a:pt x="38" y="136"/>
                  <a:pt x="58" y="137"/>
                  <a:pt x="79" y="137"/>
                </a:cubicBezTo>
                <a:cubicBezTo>
                  <a:pt x="100" y="137"/>
                  <a:pt x="120" y="136"/>
                  <a:pt x="141" y="134"/>
                </a:cubicBezTo>
                <a:cubicBezTo>
                  <a:pt x="142" y="134"/>
                  <a:pt x="144" y="133"/>
                  <a:pt x="144" y="131"/>
                </a:cubicBezTo>
                <a:cubicBezTo>
                  <a:pt x="149" y="102"/>
                  <a:pt x="149" y="73"/>
                  <a:pt x="144" y="44"/>
                </a:cubicBezTo>
                <a:close/>
                <a:moveTo>
                  <a:pt x="138" y="128"/>
                </a:moveTo>
                <a:cubicBezTo>
                  <a:pt x="99" y="131"/>
                  <a:pt x="59" y="131"/>
                  <a:pt x="20" y="128"/>
                </a:cubicBezTo>
                <a:cubicBezTo>
                  <a:pt x="16" y="101"/>
                  <a:pt x="16" y="74"/>
                  <a:pt x="20" y="47"/>
                </a:cubicBezTo>
                <a:cubicBezTo>
                  <a:pt x="59" y="44"/>
                  <a:pt x="99" y="44"/>
                  <a:pt x="138" y="47"/>
                </a:cubicBezTo>
                <a:cubicBezTo>
                  <a:pt x="142" y="74"/>
                  <a:pt x="142" y="101"/>
                  <a:pt x="138" y="128"/>
                </a:cubicBezTo>
                <a:close/>
                <a:moveTo>
                  <a:pt x="133" y="71"/>
                </a:moveTo>
                <a:cubicBezTo>
                  <a:pt x="131" y="71"/>
                  <a:pt x="130" y="73"/>
                  <a:pt x="130" y="74"/>
                </a:cubicBezTo>
                <a:cubicBezTo>
                  <a:pt x="131" y="85"/>
                  <a:pt x="130" y="96"/>
                  <a:pt x="130" y="107"/>
                </a:cubicBezTo>
                <a:cubicBezTo>
                  <a:pt x="129" y="109"/>
                  <a:pt x="131" y="111"/>
                  <a:pt x="132" y="111"/>
                </a:cubicBezTo>
                <a:cubicBezTo>
                  <a:pt x="133" y="111"/>
                  <a:pt x="133" y="111"/>
                  <a:pt x="133" y="111"/>
                </a:cubicBezTo>
                <a:cubicBezTo>
                  <a:pt x="134" y="111"/>
                  <a:pt x="136" y="109"/>
                  <a:pt x="136" y="108"/>
                </a:cubicBezTo>
                <a:cubicBezTo>
                  <a:pt x="137" y="97"/>
                  <a:pt x="137" y="85"/>
                  <a:pt x="136" y="74"/>
                </a:cubicBezTo>
                <a:cubicBezTo>
                  <a:pt x="136" y="72"/>
                  <a:pt x="135" y="71"/>
                  <a:pt x="133" y="71"/>
                </a:cubicBezTo>
                <a:close/>
                <a:moveTo>
                  <a:pt x="132" y="67"/>
                </a:moveTo>
                <a:cubicBezTo>
                  <a:pt x="132" y="67"/>
                  <a:pt x="133" y="67"/>
                  <a:pt x="133" y="67"/>
                </a:cubicBezTo>
                <a:cubicBezTo>
                  <a:pt x="134" y="67"/>
                  <a:pt x="136" y="65"/>
                  <a:pt x="135" y="64"/>
                </a:cubicBezTo>
                <a:cubicBezTo>
                  <a:pt x="135" y="61"/>
                  <a:pt x="135" y="57"/>
                  <a:pt x="134" y="54"/>
                </a:cubicBezTo>
                <a:cubicBezTo>
                  <a:pt x="134" y="52"/>
                  <a:pt x="133" y="51"/>
                  <a:pt x="131" y="51"/>
                </a:cubicBezTo>
                <a:cubicBezTo>
                  <a:pt x="129" y="52"/>
                  <a:pt x="128" y="53"/>
                  <a:pt x="128" y="55"/>
                </a:cubicBezTo>
                <a:cubicBezTo>
                  <a:pt x="129" y="58"/>
                  <a:pt x="129" y="61"/>
                  <a:pt x="129" y="64"/>
                </a:cubicBezTo>
                <a:cubicBezTo>
                  <a:pt x="129" y="66"/>
                  <a:pt x="131" y="67"/>
                  <a:pt x="132" y="67"/>
                </a:cubicBezTo>
                <a:close/>
                <a:moveTo>
                  <a:pt x="148" y="137"/>
                </a:moveTo>
                <a:cubicBezTo>
                  <a:pt x="146" y="135"/>
                  <a:pt x="143" y="137"/>
                  <a:pt x="143" y="140"/>
                </a:cubicBezTo>
                <a:cubicBezTo>
                  <a:pt x="144" y="141"/>
                  <a:pt x="145" y="142"/>
                  <a:pt x="146" y="142"/>
                </a:cubicBezTo>
                <a:cubicBezTo>
                  <a:pt x="148" y="142"/>
                  <a:pt x="149" y="141"/>
                  <a:pt x="149" y="140"/>
                </a:cubicBezTo>
                <a:cubicBezTo>
                  <a:pt x="150" y="139"/>
                  <a:pt x="149" y="137"/>
                  <a:pt x="148" y="1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AEB19D34-359F-0F26-BF81-8DC1A02218C1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1401763"/>
            <a:ext cx="254000" cy="193675"/>
          </a:xfrm>
          <a:custGeom>
            <a:avLst/>
            <a:gdLst>
              <a:gd name="T0" fmla="*/ 68 w 160"/>
              <a:gd name="T1" fmla="*/ 4 h 122"/>
              <a:gd name="T2" fmla="*/ 29 w 160"/>
              <a:gd name="T3" fmla="*/ 33 h 122"/>
              <a:gd name="T4" fmla="*/ 34 w 160"/>
              <a:gd name="T5" fmla="*/ 54 h 122"/>
              <a:gd name="T6" fmla="*/ 49 w 160"/>
              <a:gd name="T7" fmla="*/ 70 h 122"/>
              <a:gd name="T8" fmla="*/ 49 w 160"/>
              <a:gd name="T9" fmla="*/ 87 h 122"/>
              <a:gd name="T10" fmla="*/ 20 w 160"/>
              <a:gd name="T11" fmla="*/ 95 h 122"/>
              <a:gd name="T12" fmla="*/ 16 w 160"/>
              <a:gd name="T13" fmla="*/ 82 h 122"/>
              <a:gd name="T14" fmla="*/ 0 w 160"/>
              <a:gd name="T15" fmla="*/ 85 h 122"/>
              <a:gd name="T16" fmla="*/ 3 w 160"/>
              <a:gd name="T17" fmla="*/ 122 h 122"/>
              <a:gd name="T18" fmla="*/ 20 w 160"/>
              <a:gd name="T19" fmla="*/ 118 h 122"/>
              <a:gd name="T20" fmla="*/ 44 w 160"/>
              <a:gd name="T21" fmla="*/ 115 h 122"/>
              <a:gd name="T22" fmla="*/ 66 w 160"/>
              <a:gd name="T23" fmla="*/ 98 h 122"/>
              <a:gd name="T24" fmla="*/ 83 w 160"/>
              <a:gd name="T25" fmla="*/ 91 h 122"/>
              <a:gd name="T26" fmla="*/ 115 w 160"/>
              <a:gd name="T27" fmla="*/ 101 h 122"/>
              <a:gd name="T28" fmla="*/ 117 w 160"/>
              <a:gd name="T29" fmla="*/ 102 h 122"/>
              <a:gd name="T30" fmla="*/ 122 w 160"/>
              <a:gd name="T31" fmla="*/ 95 h 122"/>
              <a:gd name="T32" fmla="*/ 146 w 160"/>
              <a:gd name="T33" fmla="*/ 72 h 122"/>
              <a:gd name="T34" fmla="*/ 158 w 160"/>
              <a:gd name="T35" fmla="*/ 61 h 122"/>
              <a:gd name="T36" fmla="*/ 158 w 160"/>
              <a:gd name="T37" fmla="*/ 55 h 122"/>
              <a:gd name="T38" fmla="*/ 6 w 160"/>
              <a:gd name="T39" fmla="*/ 115 h 122"/>
              <a:gd name="T40" fmla="*/ 13 w 160"/>
              <a:gd name="T41" fmla="*/ 88 h 122"/>
              <a:gd name="T42" fmla="*/ 55 w 160"/>
              <a:gd name="T43" fmla="*/ 102 h 122"/>
              <a:gd name="T44" fmla="*/ 20 w 160"/>
              <a:gd name="T45" fmla="*/ 108 h 122"/>
              <a:gd name="T46" fmla="*/ 44 w 160"/>
              <a:gd name="T47" fmla="*/ 102 h 122"/>
              <a:gd name="T48" fmla="*/ 54 w 160"/>
              <a:gd name="T49" fmla="*/ 92 h 122"/>
              <a:gd name="T50" fmla="*/ 55 w 160"/>
              <a:gd name="T51" fmla="*/ 102 h 122"/>
              <a:gd name="T52" fmla="*/ 65 w 160"/>
              <a:gd name="T53" fmla="*/ 91 h 122"/>
              <a:gd name="T54" fmla="*/ 53 w 160"/>
              <a:gd name="T55" fmla="*/ 79 h 122"/>
              <a:gd name="T56" fmla="*/ 58 w 160"/>
              <a:gd name="T57" fmla="*/ 69 h 122"/>
              <a:gd name="T58" fmla="*/ 77 w 160"/>
              <a:gd name="T59" fmla="*/ 88 h 122"/>
              <a:gd name="T60" fmla="*/ 37 w 160"/>
              <a:gd name="T61" fmla="*/ 49 h 122"/>
              <a:gd name="T62" fmla="*/ 34 w 160"/>
              <a:gd name="T63" fmla="*/ 37 h 122"/>
              <a:gd name="T64" fmla="*/ 125 w 160"/>
              <a:gd name="T65" fmla="*/ 73 h 122"/>
              <a:gd name="T66" fmla="*/ 125 w 160"/>
              <a:gd name="T67" fmla="*/ 88 h 122"/>
              <a:gd name="T68" fmla="*/ 140 w 160"/>
              <a:gd name="T69" fmla="*/ 70 h 122"/>
              <a:gd name="T70" fmla="*/ 125 w 160"/>
              <a:gd name="T71" fmla="*/ 88 h 122"/>
              <a:gd name="T72" fmla="*/ 47 w 160"/>
              <a:gd name="T73" fmla="*/ 20 h 122"/>
              <a:gd name="T74" fmla="*/ 60 w 160"/>
              <a:gd name="T75" fmla="*/ 8 h 122"/>
              <a:gd name="T76" fmla="*/ 149 w 160"/>
              <a:gd name="T77" fmla="*/ 58 h 122"/>
              <a:gd name="T78" fmla="*/ 110 w 160"/>
              <a:gd name="T79" fmla="*/ 75 h 122"/>
              <a:gd name="T80" fmla="*/ 110 w 160"/>
              <a:gd name="T81" fmla="*/ 82 h 122"/>
              <a:gd name="T82" fmla="*/ 110 w 160"/>
              <a:gd name="T83" fmla="*/ 75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22">
                <a:moveTo>
                  <a:pt x="158" y="55"/>
                </a:moveTo>
                <a:cubicBezTo>
                  <a:pt x="68" y="4"/>
                  <a:pt x="68" y="4"/>
                  <a:pt x="68" y="4"/>
                </a:cubicBezTo>
                <a:cubicBezTo>
                  <a:pt x="61" y="0"/>
                  <a:pt x="51" y="2"/>
                  <a:pt x="46" y="8"/>
                </a:cubicBezTo>
                <a:cubicBezTo>
                  <a:pt x="29" y="33"/>
                  <a:pt x="29" y="33"/>
                  <a:pt x="29" y="33"/>
                </a:cubicBezTo>
                <a:cubicBezTo>
                  <a:pt x="27" y="36"/>
                  <a:pt x="26" y="39"/>
                  <a:pt x="26" y="42"/>
                </a:cubicBezTo>
                <a:cubicBezTo>
                  <a:pt x="26" y="47"/>
                  <a:pt x="29" y="52"/>
                  <a:pt x="34" y="54"/>
                </a:cubicBezTo>
                <a:cubicBezTo>
                  <a:pt x="53" y="65"/>
                  <a:pt x="53" y="65"/>
                  <a:pt x="53" y="65"/>
                </a:cubicBezTo>
                <a:cubicBezTo>
                  <a:pt x="49" y="70"/>
                  <a:pt x="49" y="70"/>
                  <a:pt x="49" y="70"/>
                </a:cubicBezTo>
                <a:cubicBezTo>
                  <a:pt x="47" y="73"/>
                  <a:pt x="46" y="76"/>
                  <a:pt x="46" y="79"/>
                </a:cubicBezTo>
                <a:cubicBezTo>
                  <a:pt x="46" y="82"/>
                  <a:pt x="48" y="85"/>
                  <a:pt x="49" y="87"/>
                </a:cubicBezTo>
                <a:cubicBezTo>
                  <a:pt x="44" y="95"/>
                  <a:pt x="44" y="95"/>
                  <a:pt x="44" y="95"/>
                </a:cubicBezTo>
                <a:cubicBezTo>
                  <a:pt x="20" y="95"/>
                  <a:pt x="20" y="95"/>
                  <a:pt x="20" y="95"/>
                </a:cubicBezTo>
                <a:cubicBezTo>
                  <a:pt x="20" y="85"/>
                  <a:pt x="20" y="85"/>
                  <a:pt x="20" y="85"/>
                </a:cubicBezTo>
                <a:cubicBezTo>
                  <a:pt x="20" y="83"/>
                  <a:pt x="18" y="82"/>
                  <a:pt x="16" y="82"/>
                </a:cubicBezTo>
                <a:cubicBezTo>
                  <a:pt x="3" y="82"/>
                  <a:pt x="3" y="82"/>
                  <a:pt x="3" y="82"/>
                </a:cubicBezTo>
                <a:cubicBezTo>
                  <a:pt x="1" y="82"/>
                  <a:pt x="0" y="83"/>
                  <a:pt x="0" y="85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0"/>
                  <a:pt x="1" y="122"/>
                  <a:pt x="3" y="122"/>
                </a:cubicBezTo>
                <a:cubicBezTo>
                  <a:pt x="16" y="122"/>
                  <a:pt x="16" y="122"/>
                  <a:pt x="16" y="122"/>
                </a:cubicBezTo>
                <a:cubicBezTo>
                  <a:pt x="18" y="122"/>
                  <a:pt x="20" y="120"/>
                  <a:pt x="20" y="118"/>
                </a:cubicBezTo>
                <a:cubicBezTo>
                  <a:pt x="20" y="115"/>
                  <a:pt x="20" y="115"/>
                  <a:pt x="20" y="115"/>
                </a:cubicBezTo>
                <a:cubicBezTo>
                  <a:pt x="44" y="115"/>
                  <a:pt x="44" y="115"/>
                  <a:pt x="44" y="115"/>
                </a:cubicBezTo>
                <a:cubicBezTo>
                  <a:pt x="51" y="115"/>
                  <a:pt x="57" y="112"/>
                  <a:pt x="61" y="106"/>
                </a:cubicBezTo>
                <a:cubicBezTo>
                  <a:pt x="66" y="98"/>
                  <a:pt x="66" y="98"/>
                  <a:pt x="66" y="98"/>
                </a:cubicBezTo>
                <a:cubicBezTo>
                  <a:pt x="67" y="98"/>
                  <a:pt x="69" y="98"/>
                  <a:pt x="70" y="98"/>
                </a:cubicBezTo>
                <a:cubicBezTo>
                  <a:pt x="75" y="98"/>
                  <a:pt x="80" y="96"/>
                  <a:pt x="83" y="91"/>
                </a:cubicBezTo>
                <a:cubicBezTo>
                  <a:pt x="86" y="85"/>
                  <a:pt x="86" y="85"/>
                  <a:pt x="86" y="85"/>
                </a:cubicBezTo>
                <a:cubicBezTo>
                  <a:pt x="115" y="101"/>
                  <a:pt x="115" y="101"/>
                  <a:pt x="115" y="101"/>
                </a:cubicBezTo>
                <a:cubicBezTo>
                  <a:pt x="115" y="102"/>
                  <a:pt x="116" y="102"/>
                  <a:pt x="116" y="102"/>
                </a:cubicBezTo>
                <a:cubicBezTo>
                  <a:pt x="117" y="102"/>
                  <a:pt x="117" y="102"/>
                  <a:pt x="117" y="102"/>
                </a:cubicBezTo>
                <a:cubicBezTo>
                  <a:pt x="118" y="101"/>
                  <a:pt x="119" y="101"/>
                  <a:pt x="119" y="100"/>
                </a:cubicBezTo>
                <a:cubicBezTo>
                  <a:pt x="122" y="95"/>
                  <a:pt x="122" y="95"/>
                  <a:pt x="122" y="95"/>
                </a:cubicBezTo>
                <a:cubicBezTo>
                  <a:pt x="122" y="95"/>
                  <a:pt x="123" y="95"/>
                  <a:pt x="123" y="95"/>
                </a:cubicBezTo>
                <a:cubicBezTo>
                  <a:pt x="136" y="95"/>
                  <a:pt x="146" y="85"/>
                  <a:pt x="146" y="72"/>
                </a:cubicBezTo>
                <a:cubicBezTo>
                  <a:pt x="146" y="70"/>
                  <a:pt x="146" y="69"/>
                  <a:pt x="146" y="67"/>
                </a:cubicBezTo>
                <a:cubicBezTo>
                  <a:pt x="158" y="61"/>
                  <a:pt x="158" y="61"/>
                  <a:pt x="158" y="61"/>
                </a:cubicBezTo>
                <a:cubicBezTo>
                  <a:pt x="159" y="61"/>
                  <a:pt x="160" y="60"/>
                  <a:pt x="160" y="58"/>
                </a:cubicBezTo>
                <a:cubicBezTo>
                  <a:pt x="160" y="57"/>
                  <a:pt x="159" y="56"/>
                  <a:pt x="158" y="55"/>
                </a:cubicBezTo>
                <a:close/>
                <a:moveTo>
                  <a:pt x="13" y="115"/>
                </a:moveTo>
                <a:cubicBezTo>
                  <a:pt x="6" y="115"/>
                  <a:pt x="6" y="115"/>
                  <a:pt x="6" y="115"/>
                </a:cubicBezTo>
                <a:cubicBezTo>
                  <a:pt x="6" y="88"/>
                  <a:pt x="6" y="88"/>
                  <a:pt x="6" y="88"/>
                </a:cubicBezTo>
                <a:cubicBezTo>
                  <a:pt x="13" y="88"/>
                  <a:pt x="13" y="88"/>
                  <a:pt x="13" y="88"/>
                </a:cubicBezTo>
                <a:lnTo>
                  <a:pt x="13" y="115"/>
                </a:lnTo>
                <a:close/>
                <a:moveTo>
                  <a:pt x="55" y="102"/>
                </a:moveTo>
                <a:cubicBezTo>
                  <a:pt x="53" y="106"/>
                  <a:pt x="49" y="108"/>
                  <a:pt x="44" y="108"/>
                </a:cubicBezTo>
                <a:cubicBezTo>
                  <a:pt x="20" y="108"/>
                  <a:pt x="20" y="108"/>
                  <a:pt x="20" y="108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44" y="102"/>
                  <a:pt x="44" y="102"/>
                  <a:pt x="44" y="102"/>
                </a:cubicBezTo>
                <a:cubicBezTo>
                  <a:pt x="47" y="102"/>
                  <a:pt x="49" y="101"/>
                  <a:pt x="50" y="99"/>
                </a:cubicBezTo>
                <a:cubicBezTo>
                  <a:pt x="54" y="92"/>
                  <a:pt x="54" y="92"/>
                  <a:pt x="54" y="92"/>
                </a:cubicBezTo>
                <a:cubicBezTo>
                  <a:pt x="60" y="95"/>
                  <a:pt x="60" y="95"/>
                  <a:pt x="60" y="95"/>
                </a:cubicBezTo>
                <a:lnTo>
                  <a:pt x="55" y="102"/>
                </a:lnTo>
                <a:close/>
                <a:moveTo>
                  <a:pt x="77" y="88"/>
                </a:moveTo>
                <a:cubicBezTo>
                  <a:pt x="75" y="91"/>
                  <a:pt x="69" y="93"/>
                  <a:pt x="65" y="91"/>
                </a:cubicBezTo>
                <a:cubicBezTo>
                  <a:pt x="57" y="85"/>
                  <a:pt x="57" y="85"/>
                  <a:pt x="57" y="85"/>
                </a:cubicBezTo>
                <a:cubicBezTo>
                  <a:pt x="54" y="84"/>
                  <a:pt x="53" y="81"/>
                  <a:pt x="53" y="79"/>
                </a:cubicBezTo>
                <a:cubicBezTo>
                  <a:pt x="53" y="77"/>
                  <a:pt x="54" y="75"/>
                  <a:pt x="55" y="74"/>
                </a:cubicBezTo>
                <a:cubicBezTo>
                  <a:pt x="58" y="69"/>
                  <a:pt x="58" y="69"/>
                  <a:pt x="58" y="69"/>
                </a:cubicBezTo>
                <a:cubicBezTo>
                  <a:pt x="81" y="82"/>
                  <a:pt x="81" y="82"/>
                  <a:pt x="81" y="82"/>
                </a:cubicBezTo>
                <a:lnTo>
                  <a:pt x="77" y="88"/>
                </a:lnTo>
                <a:close/>
                <a:moveTo>
                  <a:pt x="115" y="94"/>
                </a:moveTo>
                <a:cubicBezTo>
                  <a:pt x="37" y="49"/>
                  <a:pt x="37" y="49"/>
                  <a:pt x="37" y="49"/>
                </a:cubicBezTo>
                <a:cubicBezTo>
                  <a:pt x="35" y="47"/>
                  <a:pt x="33" y="45"/>
                  <a:pt x="33" y="42"/>
                </a:cubicBezTo>
                <a:cubicBezTo>
                  <a:pt x="33" y="40"/>
                  <a:pt x="33" y="39"/>
                  <a:pt x="34" y="37"/>
                </a:cubicBezTo>
                <a:cubicBezTo>
                  <a:pt x="43" y="25"/>
                  <a:pt x="43" y="25"/>
                  <a:pt x="43" y="25"/>
                </a:cubicBezTo>
                <a:cubicBezTo>
                  <a:pt x="125" y="73"/>
                  <a:pt x="125" y="73"/>
                  <a:pt x="125" y="73"/>
                </a:cubicBezTo>
                <a:lnTo>
                  <a:pt x="115" y="94"/>
                </a:lnTo>
                <a:close/>
                <a:moveTo>
                  <a:pt x="125" y="88"/>
                </a:moveTo>
                <a:cubicBezTo>
                  <a:pt x="132" y="74"/>
                  <a:pt x="132" y="74"/>
                  <a:pt x="132" y="74"/>
                </a:cubicBezTo>
                <a:cubicBezTo>
                  <a:pt x="140" y="70"/>
                  <a:pt x="140" y="70"/>
                  <a:pt x="140" y="70"/>
                </a:cubicBezTo>
                <a:cubicBezTo>
                  <a:pt x="140" y="71"/>
                  <a:pt x="140" y="71"/>
                  <a:pt x="140" y="72"/>
                </a:cubicBezTo>
                <a:cubicBezTo>
                  <a:pt x="140" y="80"/>
                  <a:pt x="133" y="87"/>
                  <a:pt x="125" y="88"/>
                </a:cubicBezTo>
                <a:close/>
                <a:moveTo>
                  <a:pt x="130" y="68"/>
                </a:moveTo>
                <a:cubicBezTo>
                  <a:pt x="47" y="20"/>
                  <a:pt x="47" y="20"/>
                  <a:pt x="47" y="20"/>
                </a:cubicBezTo>
                <a:cubicBezTo>
                  <a:pt x="52" y="12"/>
                  <a:pt x="52" y="12"/>
                  <a:pt x="52" y="12"/>
                </a:cubicBezTo>
                <a:cubicBezTo>
                  <a:pt x="54" y="10"/>
                  <a:pt x="57" y="8"/>
                  <a:pt x="60" y="8"/>
                </a:cubicBezTo>
                <a:cubicBezTo>
                  <a:pt x="61" y="8"/>
                  <a:pt x="63" y="9"/>
                  <a:pt x="64" y="10"/>
                </a:cubicBezTo>
                <a:cubicBezTo>
                  <a:pt x="149" y="58"/>
                  <a:pt x="149" y="58"/>
                  <a:pt x="149" y="58"/>
                </a:cubicBezTo>
                <a:lnTo>
                  <a:pt x="130" y="68"/>
                </a:lnTo>
                <a:close/>
                <a:moveTo>
                  <a:pt x="110" y="75"/>
                </a:moveTo>
                <a:cubicBezTo>
                  <a:pt x="108" y="75"/>
                  <a:pt x="106" y="77"/>
                  <a:pt x="106" y="78"/>
                </a:cubicBezTo>
                <a:cubicBezTo>
                  <a:pt x="106" y="80"/>
                  <a:pt x="108" y="82"/>
                  <a:pt x="110" y="82"/>
                </a:cubicBezTo>
                <a:cubicBezTo>
                  <a:pt x="112" y="82"/>
                  <a:pt x="113" y="80"/>
                  <a:pt x="113" y="78"/>
                </a:cubicBezTo>
                <a:cubicBezTo>
                  <a:pt x="113" y="77"/>
                  <a:pt x="112" y="75"/>
                  <a:pt x="110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3CBABD05-D273-E0EC-63D1-6267A7D2E600}"/>
              </a:ext>
            </a:extLst>
          </p:cNvPr>
          <p:cNvSpPr>
            <a:spLocks noEditPoints="1"/>
          </p:cNvSpPr>
          <p:nvPr/>
        </p:nvSpPr>
        <p:spPr bwMode="auto">
          <a:xfrm>
            <a:off x="1276351" y="2487613"/>
            <a:ext cx="254000" cy="227013"/>
          </a:xfrm>
          <a:custGeom>
            <a:avLst/>
            <a:gdLst>
              <a:gd name="T0" fmla="*/ 154 w 160"/>
              <a:gd name="T1" fmla="*/ 11 h 143"/>
              <a:gd name="T2" fmla="*/ 11 w 160"/>
              <a:gd name="T3" fmla="*/ 0 h 143"/>
              <a:gd name="T4" fmla="*/ 0 w 160"/>
              <a:gd name="T5" fmla="*/ 90 h 143"/>
              <a:gd name="T6" fmla="*/ 48 w 160"/>
              <a:gd name="T7" fmla="*/ 101 h 143"/>
              <a:gd name="T8" fmla="*/ 38 w 160"/>
              <a:gd name="T9" fmla="*/ 106 h 143"/>
              <a:gd name="T10" fmla="*/ 38 w 160"/>
              <a:gd name="T11" fmla="*/ 111 h 143"/>
              <a:gd name="T12" fmla="*/ 74 w 160"/>
              <a:gd name="T13" fmla="*/ 137 h 143"/>
              <a:gd name="T14" fmla="*/ 109 w 160"/>
              <a:gd name="T15" fmla="*/ 143 h 143"/>
              <a:gd name="T16" fmla="*/ 116 w 160"/>
              <a:gd name="T17" fmla="*/ 131 h 143"/>
              <a:gd name="T18" fmla="*/ 160 w 160"/>
              <a:gd name="T19" fmla="*/ 122 h 143"/>
              <a:gd name="T20" fmla="*/ 154 w 160"/>
              <a:gd name="T21" fmla="*/ 50 h 143"/>
              <a:gd name="T22" fmla="*/ 155 w 160"/>
              <a:gd name="T23" fmla="*/ 59 h 143"/>
              <a:gd name="T24" fmla="*/ 94 w 160"/>
              <a:gd name="T25" fmla="*/ 58 h 143"/>
              <a:gd name="T26" fmla="*/ 151 w 160"/>
              <a:gd name="T27" fmla="*/ 55 h 143"/>
              <a:gd name="T28" fmla="*/ 109 w 160"/>
              <a:gd name="T29" fmla="*/ 81 h 143"/>
              <a:gd name="T30" fmla="*/ 94 w 160"/>
              <a:gd name="T31" fmla="*/ 64 h 143"/>
              <a:gd name="T32" fmla="*/ 155 w 160"/>
              <a:gd name="T33" fmla="*/ 116 h 143"/>
              <a:gd name="T34" fmla="*/ 116 w 160"/>
              <a:gd name="T35" fmla="*/ 87 h 143"/>
              <a:gd name="T36" fmla="*/ 110 w 160"/>
              <a:gd name="T37" fmla="*/ 91 h 143"/>
              <a:gd name="T38" fmla="*/ 80 w 160"/>
              <a:gd name="T39" fmla="*/ 87 h 143"/>
              <a:gd name="T40" fmla="*/ 109 w 160"/>
              <a:gd name="T41" fmla="*/ 86 h 143"/>
              <a:gd name="T42" fmla="*/ 110 w 160"/>
              <a:gd name="T43" fmla="*/ 91 h 143"/>
              <a:gd name="T44" fmla="*/ 148 w 160"/>
              <a:gd name="T45" fmla="*/ 49 h 143"/>
              <a:gd name="T46" fmla="*/ 89 w 160"/>
              <a:gd name="T47" fmla="*/ 58 h 143"/>
              <a:gd name="T48" fmla="*/ 81 w 160"/>
              <a:gd name="T49" fmla="*/ 81 h 143"/>
              <a:gd name="T50" fmla="*/ 5 w 160"/>
              <a:gd name="T51" fmla="*/ 87 h 143"/>
              <a:gd name="T52" fmla="*/ 148 w 160"/>
              <a:gd name="T53" fmla="*/ 14 h 143"/>
              <a:gd name="T54" fmla="*/ 110 w 160"/>
              <a:gd name="T55" fmla="*/ 96 h 143"/>
              <a:gd name="T56" fmla="*/ 80 w 160"/>
              <a:gd name="T57" fmla="*/ 128 h 143"/>
              <a:gd name="T58" fmla="*/ 11 w 160"/>
              <a:gd name="T59" fmla="*/ 5 h 143"/>
              <a:gd name="T60" fmla="*/ 148 w 160"/>
              <a:gd name="T61" fmla="*/ 8 h 143"/>
              <a:gd name="T62" fmla="*/ 11 w 160"/>
              <a:gd name="T63" fmla="*/ 5 h 143"/>
              <a:gd name="T64" fmla="*/ 74 w 160"/>
              <a:gd name="T65" fmla="*/ 92 h 143"/>
              <a:gd name="T66" fmla="*/ 11 w 160"/>
              <a:gd name="T67" fmla="*/ 96 h 143"/>
              <a:gd name="T68" fmla="*/ 51 w 160"/>
              <a:gd name="T69" fmla="*/ 106 h 143"/>
              <a:gd name="T70" fmla="*/ 74 w 160"/>
              <a:gd name="T71" fmla="*/ 101 h 143"/>
              <a:gd name="T72" fmla="*/ 51 w 160"/>
              <a:gd name="T73" fmla="*/ 106 h 143"/>
              <a:gd name="T74" fmla="*/ 81 w 160"/>
              <a:gd name="T75" fmla="*/ 138 h 143"/>
              <a:gd name="T76" fmla="*/ 80 w 160"/>
              <a:gd name="T77" fmla="*/ 133 h 143"/>
              <a:gd name="T78" fmla="*/ 110 w 160"/>
              <a:gd name="T79" fmla="*/ 137 h 143"/>
              <a:gd name="T80" fmla="*/ 151 w 160"/>
              <a:gd name="T81" fmla="*/ 126 h 143"/>
              <a:gd name="T82" fmla="*/ 116 w 160"/>
              <a:gd name="T83" fmla="*/ 122 h 143"/>
              <a:gd name="T84" fmla="*/ 155 w 160"/>
              <a:gd name="T85" fmla="*/ 122 h 143"/>
              <a:gd name="T86" fmla="*/ 151 w 160"/>
              <a:gd name="T87" fmla="*/ 126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43">
                <a:moveTo>
                  <a:pt x="154" y="50"/>
                </a:moveTo>
                <a:cubicBezTo>
                  <a:pt x="154" y="11"/>
                  <a:pt x="154" y="11"/>
                  <a:pt x="154" y="11"/>
                </a:cubicBezTo>
                <a:cubicBezTo>
                  <a:pt x="154" y="5"/>
                  <a:pt x="149" y="0"/>
                  <a:pt x="142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6"/>
                  <a:pt x="5" y="101"/>
                  <a:pt x="11" y="101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44" y="106"/>
                  <a:pt x="44" y="106"/>
                  <a:pt x="44" y="106"/>
                </a:cubicBezTo>
                <a:cubicBezTo>
                  <a:pt x="38" y="106"/>
                  <a:pt x="38" y="106"/>
                  <a:pt x="38" y="106"/>
                </a:cubicBezTo>
                <a:cubicBezTo>
                  <a:pt x="36" y="106"/>
                  <a:pt x="35" y="107"/>
                  <a:pt x="35" y="109"/>
                </a:cubicBezTo>
                <a:cubicBezTo>
                  <a:pt x="35" y="110"/>
                  <a:pt x="36" y="111"/>
                  <a:pt x="38" y="111"/>
                </a:cubicBezTo>
                <a:cubicBezTo>
                  <a:pt x="74" y="111"/>
                  <a:pt x="74" y="111"/>
                  <a:pt x="74" y="111"/>
                </a:cubicBezTo>
                <a:cubicBezTo>
                  <a:pt x="74" y="137"/>
                  <a:pt x="74" y="137"/>
                  <a:pt x="74" y="137"/>
                </a:cubicBezTo>
                <a:cubicBezTo>
                  <a:pt x="74" y="140"/>
                  <a:pt x="77" y="143"/>
                  <a:pt x="81" y="143"/>
                </a:cubicBezTo>
                <a:cubicBezTo>
                  <a:pt x="109" y="143"/>
                  <a:pt x="109" y="143"/>
                  <a:pt x="109" y="143"/>
                </a:cubicBezTo>
                <a:cubicBezTo>
                  <a:pt x="113" y="143"/>
                  <a:pt x="116" y="140"/>
                  <a:pt x="116" y="137"/>
                </a:cubicBezTo>
                <a:cubicBezTo>
                  <a:pt x="116" y="131"/>
                  <a:pt x="116" y="131"/>
                  <a:pt x="116" y="131"/>
                </a:cubicBezTo>
                <a:cubicBezTo>
                  <a:pt x="151" y="131"/>
                  <a:pt x="151" y="131"/>
                  <a:pt x="151" y="131"/>
                </a:cubicBezTo>
                <a:cubicBezTo>
                  <a:pt x="156" y="131"/>
                  <a:pt x="160" y="127"/>
                  <a:pt x="160" y="122"/>
                </a:cubicBezTo>
                <a:cubicBezTo>
                  <a:pt x="160" y="58"/>
                  <a:pt x="160" y="58"/>
                  <a:pt x="160" y="58"/>
                </a:cubicBezTo>
                <a:cubicBezTo>
                  <a:pt x="160" y="54"/>
                  <a:pt x="157" y="51"/>
                  <a:pt x="154" y="50"/>
                </a:cubicBezTo>
                <a:close/>
                <a:moveTo>
                  <a:pt x="155" y="58"/>
                </a:moveTo>
                <a:cubicBezTo>
                  <a:pt x="155" y="59"/>
                  <a:pt x="155" y="59"/>
                  <a:pt x="155" y="59"/>
                </a:cubicBezTo>
                <a:cubicBezTo>
                  <a:pt x="94" y="59"/>
                  <a:pt x="94" y="59"/>
                  <a:pt x="94" y="59"/>
                </a:cubicBezTo>
                <a:cubicBezTo>
                  <a:pt x="94" y="58"/>
                  <a:pt x="94" y="58"/>
                  <a:pt x="94" y="58"/>
                </a:cubicBezTo>
                <a:cubicBezTo>
                  <a:pt x="94" y="56"/>
                  <a:pt x="96" y="55"/>
                  <a:pt x="98" y="55"/>
                </a:cubicBezTo>
                <a:cubicBezTo>
                  <a:pt x="151" y="55"/>
                  <a:pt x="151" y="55"/>
                  <a:pt x="151" y="55"/>
                </a:cubicBezTo>
                <a:cubicBezTo>
                  <a:pt x="153" y="55"/>
                  <a:pt x="155" y="56"/>
                  <a:pt x="155" y="58"/>
                </a:cubicBezTo>
                <a:close/>
                <a:moveTo>
                  <a:pt x="109" y="81"/>
                </a:moveTo>
                <a:cubicBezTo>
                  <a:pt x="94" y="81"/>
                  <a:pt x="94" y="81"/>
                  <a:pt x="94" y="81"/>
                </a:cubicBezTo>
                <a:cubicBezTo>
                  <a:pt x="94" y="64"/>
                  <a:pt x="94" y="64"/>
                  <a:pt x="94" y="64"/>
                </a:cubicBezTo>
                <a:cubicBezTo>
                  <a:pt x="155" y="64"/>
                  <a:pt x="155" y="64"/>
                  <a:pt x="155" y="64"/>
                </a:cubicBezTo>
                <a:cubicBezTo>
                  <a:pt x="155" y="116"/>
                  <a:pt x="155" y="116"/>
                  <a:pt x="155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87"/>
                  <a:pt x="116" y="87"/>
                  <a:pt x="116" y="87"/>
                </a:cubicBezTo>
                <a:cubicBezTo>
                  <a:pt x="116" y="84"/>
                  <a:pt x="113" y="81"/>
                  <a:pt x="109" y="81"/>
                </a:cubicBezTo>
                <a:close/>
                <a:moveTo>
                  <a:pt x="110" y="91"/>
                </a:moveTo>
                <a:cubicBezTo>
                  <a:pt x="80" y="91"/>
                  <a:pt x="80" y="91"/>
                  <a:pt x="80" y="91"/>
                </a:cubicBezTo>
                <a:cubicBezTo>
                  <a:pt x="80" y="87"/>
                  <a:pt x="80" y="87"/>
                  <a:pt x="80" y="87"/>
                </a:cubicBezTo>
                <a:cubicBezTo>
                  <a:pt x="80" y="86"/>
                  <a:pt x="80" y="86"/>
                  <a:pt x="81" y="86"/>
                </a:cubicBezTo>
                <a:cubicBezTo>
                  <a:pt x="109" y="86"/>
                  <a:pt x="109" y="86"/>
                  <a:pt x="109" y="86"/>
                </a:cubicBezTo>
                <a:cubicBezTo>
                  <a:pt x="110" y="86"/>
                  <a:pt x="110" y="86"/>
                  <a:pt x="110" y="87"/>
                </a:cubicBezTo>
                <a:lnTo>
                  <a:pt x="110" y="91"/>
                </a:lnTo>
                <a:close/>
                <a:moveTo>
                  <a:pt x="148" y="14"/>
                </a:moveTo>
                <a:cubicBezTo>
                  <a:pt x="148" y="49"/>
                  <a:pt x="148" y="49"/>
                  <a:pt x="148" y="49"/>
                </a:cubicBezTo>
                <a:cubicBezTo>
                  <a:pt x="98" y="49"/>
                  <a:pt x="98" y="49"/>
                  <a:pt x="98" y="49"/>
                </a:cubicBezTo>
                <a:cubicBezTo>
                  <a:pt x="93" y="49"/>
                  <a:pt x="89" y="54"/>
                  <a:pt x="89" y="58"/>
                </a:cubicBezTo>
                <a:cubicBezTo>
                  <a:pt x="89" y="81"/>
                  <a:pt x="89" y="81"/>
                  <a:pt x="89" y="81"/>
                </a:cubicBezTo>
                <a:cubicBezTo>
                  <a:pt x="81" y="81"/>
                  <a:pt x="81" y="81"/>
                  <a:pt x="81" y="81"/>
                </a:cubicBezTo>
                <a:cubicBezTo>
                  <a:pt x="77" y="81"/>
                  <a:pt x="74" y="84"/>
                  <a:pt x="74" y="87"/>
                </a:cubicBezTo>
                <a:cubicBezTo>
                  <a:pt x="5" y="87"/>
                  <a:pt x="5" y="87"/>
                  <a:pt x="5" y="87"/>
                </a:cubicBezTo>
                <a:cubicBezTo>
                  <a:pt x="5" y="14"/>
                  <a:pt x="5" y="14"/>
                  <a:pt x="5" y="14"/>
                </a:cubicBezTo>
                <a:lnTo>
                  <a:pt x="148" y="14"/>
                </a:lnTo>
                <a:close/>
                <a:moveTo>
                  <a:pt x="80" y="96"/>
                </a:moveTo>
                <a:cubicBezTo>
                  <a:pt x="110" y="96"/>
                  <a:pt x="110" y="96"/>
                  <a:pt x="110" y="96"/>
                </a:cubicBezTo>
                <a:cubicBezTo>
                  <a:pt x="110" y="128"/>
                  <a:pt x="110" y="128"/>
                  <a:pt x="110" y="128"/>
                </a:cubicBezTo>
                <a:cubicBezTo>
                  <a:pt x="80" y="128"/>
                  <a:pt x="80" y="128"/>
                  <a:pt x="80" y="128"/>
                </a:cubicBezTo>
                <a:lnTo>
                  <a:pt x="80" y="96"/>
                </a:lnTo>
                <a:close/>
                <a:moveTo>
                  <a:pt x="11" y="5"/>
                </a:moveTo>
                <a:cubicBezTo>
                  <a:pt x="142" y="5"/>
                  <a:pt x="142" y="5"/>
                  <a:pt x="142" y="5"/>
                </a:cubicBezTo>
                <a:cubicBezTo>
                  <a:pt x="145" y="5"/>
                  <a:pt x="147" y="6"/>
                  <a:pt x="148" y="8"/>
                </a:cubicBezTo>
                <a:cubicBezTo>
                  <a:pt x="6" y="8"/>
                  <a:pt x="6" y="8"/>
                  <a:pt x="6" y="8"/>
                </a:cubicBezTo>
                <a:cubicBezTo>
                  <a:pt x="7" y="6"/>
                  <a:pt x="9" y="5"/>
                  <a:pt x="11" y="5"/>
                </a:cubicBezTo>
                <a:close/>
                <a:moveTo>
                  <a:pt x="6" y="92"/>
                </a:moveTo>
                <a:cubicBezTo>
                  <a:pt x="74" y="92"/>
                  <a:pt x="74" y="92"/>
                  <a:pt x="74" y="92"/>
                </a:cubicBezTo>
                <a:cubicBezTo>
                  <a:pt x="74" y="96"/>
                  <a:pt x="74" y="96"/>
                  <a:pt x="74" y="96"/>
                </a:cubicBezTo>
                <a:cubicBezTo>
                  <a:pt x="11" y="96"/>
                  <a:pt x="11" y="96"/>
                  <a:pt x="11" y="96"/>
                </a:cubicBezTo>
                <a:cubicBezTo>
                  <a:pt x="9" y="96"/>
                  <a:pt x="7" y="95"/>
                  <a:pt x="6" y="92"/>
                </a:cubicBezTo>
                <a:close/>
                <a:moveTo>
                  <a:pt x="51" y="106"/>
                </a:moveTo>
                <a:cubicBezTo>
                  <a:pt x="56" y="101"/>
                  <a:pt x="56" y="101"/>
                  <a:pt x="56" y="101"/>
                </a:cubicBezTo>
                <a:cubicBezTo>
                  <a:pt x="74" y="101"/>
                  <a:pt x="74" y="101"/>
                  <a:pt x="74" y="101"/>
                </a:cubicBezTo>
                <a:cubicBezTo>
                  <a:pt x="74" y="106"/>
                  <a:pt x="74" y="106"/>
                  <a:pt x="74" y="106"/>
                </a:cubicBezTo>
                <a:lnTo>
                  <a:pt x="51" y="106"/>
                </a:lnTo>
                <a:close/>
                <a:moveTo>
                  <a:pt x="109" y="138"/>
                </a:moveTo>
                <a:cubicBezTo>
                  <a:pt x="81" y="138"/>
                  <a:pt x="81" y="138"/>
                  <a:pt x="81" y="138"/>
                </a:cubicBezTo>
                <a:cubicBezTo>
                  <a:pt x="80" y="138"/>
                  <a:pt x="80" y="137"/>
                  <a:pt x="80" y="137"/>
                </a:cubicBezTo>
                <a:cubicBezTo>
                  <a:pt x="80" y="133"/>
                  <a:pt x="80" y="133"/>
                  <a:pt x="80" y="133"/>
                </a:cubicBezTo>
                <a:cubicBezTo>
                  <a:pt x="110" y="133"/>
                  <a:pt x="110" y="133"/>
                  <a:pt x="110" y="133"/>
                </a:cubicBezTo>
                <a:cubicBezTo>
                  <a:pt x="110" y="137"/>
                  <a:pt x="110" y="137"/>
                  <a:pt x="110" y="137"/>
                </a:cubicBezTo>
                <a:cubicBezTo>
                  <a:pt x="110" y="137"/>
                  <a:pt x="110" y="138"/>
                  <a:pt x="109" y="138"/>
                </a:cubicBezTo>
                <a:close/>
                <a:moveTo>
                  <a:pt x="151" y="126"/>
                </a:moveTo>
                <a:cubicBezTo>
                  <a:pt x="116" y="126"/>
                  <a:pt x="116" y="126"/>
                  <a:pt x="116" y="126"/>
                </a:cubicBezTo>
                <a:cubicBezTo>
                  <a:pt x="116" y="122"/>
                  <a:pt x="116" y="122"/>
                  <a:pt x="116" y="122"/>
                </a:cubicBezTo>
                <a:cubicBezTo>
                  <a:pt x="155" y="122"/>
                  <a:pt x="155" y="122"/>
                  <a:pt x="155" y="122"/>
                </a:cubicBezTo>
                <a:cubicBezTo>
                  <a:pt x="155" y="122"/>
                  <a:pt x="155" y="122"/>
                  <a:pt x="155" y="122"/>
                </a:cubicBezTo>
                <a:cubicBezTo>
                  <a:pt x="155" y="124"/>
                  <a:pt x="153" y="126"/>
                  <a:pt x="151" y="126"/>
                </a:cubicBezTo>
                <a:close/>
                <a:moveTo>
                  <a:pt x="151" y="126"/>
                </a:moveTo>
                <a:cubicBezTo>
                  <a:pt x="151" y="126"/>
                  <a:pt x="151" y="126"/>
                  <a:pt x="151" y="12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88E87B27-4644-19DE-F51C-70440A43CDCC}"/>
              </a:ext>
            </a:extLst>
          </p:cNvPr>
          <p:cNvSpPr>
            <a:spLocks noEditPoints="1"/>
          </p:cNvSpPr>
          <p:nvPr/>
        </p:nvSpPr>
        <p:spPr bwMode="auto">
          <a:xfrm>
            <a:off x="10139363" y="2473325"/>
            <a:ext cx="166688" cy="254000"/>
          </a:xfrm>
          <a:custGeom>
            <a:avLst/>
            <a:gdLst>
              <a:gd name="T0" fmla="*/ 98 w 105"/>
              <a:gd name="T1" fmla="*/ 58 h 160"/>
              <a:gd name="T2" fmla="*/ 53 w 105"/>
              <a:gd name="T3" fmla="*/ 126 h 160"/>
              <a:gd name="T4" fmla="*/ 8 w 105"/>
              <a:gd name="T5" fmla="*/ 58 h 160"/>
              <a:gd name="T6" fmla="*/ 0 w 105"/>
              <a:gd name="T7" fmla="*/ 58 h 160"/>
              <a:gd name="T8" fmla="*/ 49 w 105"/>
              <a:gd name="T9" fmla="*/ 133 h 160"/>
              <a:gd name="T10" fmla="*/ 29 w 105"/>
              <a:gd name="T11" fmla="*/ 153 h 160"/>
              <a:gd name="T12" fmla="*/ 29 w 105"/>
              <a:gd name="T13" fmla="*/ 160 h 160"/>
              <a:gd name="T14" fmla="*/ 79 w 105"/>
              <a:gd name="T15" fmla="*/ 157 h 160"/>
              <a:gd name="T16" fmla="*/ 56 w 105"/>
              <a:gd name="T17" fmla="*/ 153 h 160"/>
              <a:gd name="T18" fmla="*/ 105 w 105"/>
              <a:gd name="T19" fmla="*/ 81 h 160"/>
              <a:gd name="T20" fmla="*/ 101 w 105"/>
              <a:gd name="T21" fmla="*/ 54 h 160"/>
              <a:gd name="T22" fmla="*/ 55 w 105"/>
              <a:gd name="T23" fmla="*/ 115 h 160"/>
              <a:gd name="T24" fmla="*/ 86 w 105"/>
              <a:gd name="T25" fmla="*/ 32 h 160"/>
              <a:gd name="T26" fmla="*/ 50 w 105"/>
              <a:gd name="T27" fmla="*/ 0 h 160"/>
              <a:gd name="T28" fmla="*/ 19 w 105"/>
              <a:gd name="T29" fmla="*/ 84 h 160"/>
              <a:gd name="T30" fmla="*/ 40 w 105"/>
              <a:gd name="T31" fmla="*/ 77 h 160"/>
              <a:gd name="T32" fmla="*/ 26 w 105"/>
              <a:gd name="T33" fmla="*/ 67 h 160"/>
              <a:gd name="T34" fmla="*/ 44 w 105"/>
              <a:gd name="T35" fmla="*/ 63 h 160"/>
              <a:gd name="T36" fmla="*/ 26 w 105"/>
              <a:gd name="T37" fmla="*/ 59 h 160"/>
              <a:gd name="T38" fmla="*/ 40 w 105"/>
              <a:gd name="T39" fmla="*/ 49 h 160"/>
              <a:gd name="T40" fmla="*/ 40 w 105"/>
              <a:gd name="T41" fmla="*/ 41 h 160"/>
              <a:gd name="T42" fmla="*/ 26 w 105"/>
              <a:gd name="T43" fmla="*/ 32 h 160"/>
              <a:gd name="T44" fmla="*/ 40 w 105"/>
              <a:gd name="T45" fmla="*/ 21 h 160"/>
              <a:gd name="T46" fmla="*/ 47 w 105"/>
              <a:gd name="T47" fmla="*/ 21 h 160"/>
              <a:gd name="T48" fmla="*/ 58 w 105"/>
              <a:gd name="T49" fmla="*/ 8 h 160"/>
              <a:gd name="T50" fmla="*/ 62 w 105"/>
              <a:gd name="T51" fmla="*/ 25 h 160"/>
              <a:gd name="T52" fmla="*/ 65 w 105"/>
              <a:gd name="T53" fmla="*/ 10 h 160"/>
              <a:gd name="T54" fmla="*/ 79 w 105"/>
              <a:gd name="T55" fmla="*/ 41 h 160"/>
              <a:gd name="T56" fmla="*/ 61 w 105"/>
              <a:gd name="T57" fmla="*/ 45 h 160"/>
              <a:gd name="T58" fmla="*/ 79 w 105"/>
              <a:gd name="T59" fmla="*/ 49 h 160"/>
              <a:gd name="T60" fmla="*/ 65 w 105"/>
              <a:gd name="T61" fmla="*/ 59 h 160"/>
              <a:gd name="T62" fmla="*/ 65 w 105"/>
              <a:gd name="T63" fmla="*/ 67 h 160"/>
              <a:gd name="T64" fmla="*/ 79 w 105"/>
              <a:gd name="T65" fmla="*/ 77 h 160"/>
              <a:gd name="T66" fmla="*/ 61 w 105"/>
              <a:gd name="T67" fmla="*/ 81 h 160"/>
              <a:gd name="T68" fmla="*/ 79 w 105"/>
              <a:gd name="T69" fmla="*/ 85 h 160"/>
              <a:gd name="T70" fmla="*/ 50 w 105"/>
              <a:gd name="T71" fmla="*/ 107 h 160"/>
              <a:gd name="T72" fmla="*/ 40 w 105"/>
              <a:gd name="T73" fmla="*/ 85 h 160"/>
              <a:gd name="T74" fmla="*/ 40 w 105"/>
              <a:gd name="T75" fmla="*/ 7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5" h="160">
                <a:moveTo>
                  <a:pt x="101" y="54"/>
                </a:moveTo>
                <a:cubicBezTo>
                  <a:pt x="99" y="54"/>
                  <a:pt x="98" y="55"/>
                  <a:pt x="98" y="58"/>
                </a:cubicBezTo>
                <a:cubicBezTo>
                  <a:pt x="98" y="81"/>
                  <a:pt x="98" y="81"/>
                  <a:pt x="98" y="81"/>
                </a:cubicBezTo>
                <a:cubicBezTo>
                  <a:pt x="98" y="106"/>
                  <a:pt x="77" y="126"/>
                  <a:pt x="53" y="126"/>
                </a:cubicBezTo>
                <a:cubicBezTo>
                  <a:pt x="28" y="126"/>
                  <a:pt x="8" y="106"/>
                  <a:pt x="8" y="81"/>
                </a:cubicBezTo>
                <a:cubicBezTo>
                  <a:pt x="8" y="58"/>
                  <a:pt x="8" y="58"/>
                  <a:pt x="8" y="58"/>
                </a:cubicBezTo>
                <a:cubicBezTo>
                  <a:pt x="8" y="55"/>
                  <a:pt x="6" y="54"/>
                  <a:pt x="4" y="54"/>
                </a:cubicBezTo>
                <a:cubicBezTo>
                  <a:pt x="2" y="54"/>
                  <a:pt x="0" y="55"/>
                  <a:pt x="0" y="58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109"/>
                  <a:pt x="22" y="132"/>
                  <a:pt x="49" y="133"/>
                </a:cubicBezTo>
                <a:cubicBezTo>
                  <a:pt x="49" y="153"/>
                  <a:pt x="49" y="153"/>
                  <a:pt x="49" y="153"/>
                </a:cubicBezTo>
                <a:cubicBezTo>
                  <a:pt x="29" y="153"/>
                  <a:pt x="29" y="153"/>
                  <a:pt x="29" y="153"/>
                </a:cubicBezTo>
                <a:cubicBezTo>
                  <a:pt x="27" y="153"/>
                  <a:pt x="26" y="155"/>
                  <a:pt x="26" y="157"/>
                </a:cubicBezTo>
                <a:cubicBezTo>
                  <a:pt x="26" y="159"/>
                  <a:pt x="27" y="160"/>
                  <a:pt x="29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78" y="160"/>
                  <a:pt x="79" y="159"/>
                  <a:pt x="79" y="157"/>
                </a:cubicBezTo>
                <a:cubicBezTo>
                  <a:pt x="79" y="155"/>
                  <a:pt x="78" y="153"/>
                  <a:pt x="76" y="153"/>
                </a:cubicBezTo>
                <a:cubicBezTo>
                  <a:pt x="56" y="153"/>
                  <a:pt x="56" y="153"/>
                  <a:pt x="56" y="153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84" y="132"/>
                  <a:pt x="105" y="109"/>
                  <a:pt x="105" y="81"/>
                </a:cubicBezTo>
                <a:cubicBezTo>
                  <a:pt x="105" y="58"/>
                  <a:pt x="105" y="58"/>
                  <a:pt x="105" y="58"/>
                </a:cubicBezTo>
                <a:cubicBezTo>
                  <a:pt x="105" y="55"/>
                  <a:pt x="103" y="54"/>
                  <a:pt x="101" y="54"/>
                </a:cubicBezTo>
                <a:close/>
                <a:moveTo>
                  <a:pt x="50" y="115"/>
                </a:moveTo>
                <a:cubicBezTo>
                  <a:pt x="55" y="115"/>
                  <a:pt x="55" y="115"/>
                  <a:pt x="55" y="115"/>
                </a:cubicBezTo>
                <a:cubicBezTo>
                  <a:pt x="72" y="115"/>
                  <a:pt x="86" y="101"/>
                  <a:pt x="86" y="84"/>
                </a:cubicBezTo>
                <a:cubicBezTo>
                  <a:pt x="86" y="32"/>
                  <a:pt x="86" y="32"/>
                  <a:pt x="86" y="32"/>
                </a:cubicBezTo>
                <a:cubicBezTo>
                  <a:pt x="86" y="14"/>
                  <a:pt x="72" y="0"/>
                  <a:pt x="55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33" y="0"/>
                  <a:pt x="19" y="14"/>
                  <a:pt x="19" y="32"/>
                </a:cubicBezTo>
                <a:cubicBezTo>
                  <a:pt x="19" y="84"/>
                  <a:pt x="19" y="84"/>
                  <a:pt x="19" y="84"/>
                </a:cubicBezTo>
                <a:cubicBezTo>
                  <a:pt x="19" y="101"/>
                  <a:pt x="33" y="115"/>
                  <a:pt x="50" y="115"/>
                </a:cubicBezTo>
                <a:close/>
                <a:moveTo>
                  <a:pt x="40" y="77"/>
                </a:moveTo>
                <a:cubicBezTo>
                  <a:pt x="26" y="77"/>
                  <a:pt x="26" y="77"/>
                  <a:pt x="26" y="77"/>
                </a:cubicBezTo>
                <a:cubicBezTo>
                  <a:pt x="26" y="67"/>
                  <a:pt x="26" y="67"/>
                  <a:pt x="26" y="67"/>
                </a:cubicBezTo>
                <a:cubicBezTo>
                  <a:pt x="40" y="67"/>
                  <a:pt x="40" y="67"/>
                  <a:pt x="40" y="67"/>
                </a:cubicBezTo>
                <a:cubicBezTo>
                  <a:pt x="42" y="67"/>
                  <a:pt x="44" y="65"/>
                  <a:pt x="44" y="63"/>
                </a:cubicBezTo>
                <a:cubicBezTo>
                  <a:pt x="44" y="61"/>
                  <a:pt x="42" y="59"/>
                  <a:pt x="40" y="59"/>
                </a:cubicBezTo>
                <a:cubicBezTo>
                  <a:pt x="26" y="59"/>
                  <a:pt x="26" y="59"/>
                  <a:pt x="26" y="59"/>
                </a:cubicBezTo>
                <a:cubicBezTo>
                  <a:pt x="26" y="49"/>
                  <a:pt x="26" y="49"/>
                  <a:pt x="26" y="49"/>
                </a:cubicBezTo>
                <a:cubicBezTo>
                  <a:pt x="40" y="49"/>
                  <a:pt x="40" y="49"/>
                  <a:pt x="40" y="49"/>
                </a:cubicBezTo>
                <a:cubicBezTo>
                  <a:pt x="42" y="49"/>
                  <a:pt x="44" y="47"/>
                  <a:pt x="44" y="45"/>
                </a:cubicBezTo>
                <a:cubicBezTo>
                  <a:pt x="44" y="43"/>
                  <a:pt x="42" y="41"/>
                  <a:pt x="40" y="41"/>
                </a:cubicBezTo>
                <a:cubicBezTo>
                  <a:pt x="26" y="41"/>
                  <a:pt x="26" y="41"/>
                  <a:pt x="26" y="41"/>
                </a:cubicBezTo>
                <a:cubicBezTo>
                  <a:pt x="26" y="32"/>
                  <a:pt x="26" y="32"/>
                  <a:pt x="26" y="32"/>
                </a:cubicBezTo>
                <a:cubicBezTo>
                  <a:pt x="26" y="22"/>
                  <a:pt x="32" y="14"/>
                  <a:pt x="40" y="10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3"/>
                  <a:pt x="41" y="25"/>
                  <a:pt x="44" y="25"/>
                </a:cubicBezTo>
                <a:cubicBezTo>
                  <a:pt x="46" y="25"/>
                  <a:pt x="47" y="23"/>
                  <a:pt x="47" y="21"/>
                </a:cubicBezTo>
                <a:cubicBezTo>
                  <a:pt x="47" y="8"/>
                  <a:pt x="47" y="8"/>
                  <a:pt x="47" y="8"/>
                </a:cubicBezTo>
                <a:cubicBezTo>
                  <a:pt x="48" y="8"/>
                  <a:pt x="57" y="8"/>
                  <a:pt x="58" y="8"/>
                </a:cubicBezTo>
                <a:cubicBezTo>
                  <a:pt x="58" y="21"/>
                  <a:pt x="58" y="21"/>
                  <a:pt x="58" y="21"/>
                </a:cubicBezTo>
                <a:cubicBezTo>
                  <a:pt x="58" y="23"/>
                  <a:pt x="59" y="25"/>
                  <a:pt x="62" y="25"/>
                </a:cubicBezTo>
                <a:cubicBezTo>
                  <a:pt x="64" y="25"/>
                  <a:pt x="65" y="23"/>
                  <a:pt x="65" y="21"/>
                </a:cubicBezTo>
                <a:cubicBezTo>
                  <a:pt x="65" y="10"/>
                  <a:pt x="65" y="10"/>
                  <a:pt x="65" y="10"/>
                </a:cubicBezTo>
                <a:cubicBezTo>
                  <a:pt x="73" y="14"/>
                  <a:pt x="79" y="22"/>
                  <a:pt x="79" y="32"/>
                </a:cubicBezTo>
                <a:cubicBezTo>
                  <a:pt x="79" y="41"/>
                  <a:pt x="79" y="41"/>
                  <a:pt x="79" y="41"/>
                </a:cubicBezTo>
                <a:cubicBezTo>
                  <a:pt x="65" y="41"/>
                  <a:pt x="65" y="41"/>
                  <a:pt x="65" y="41"/>
                </a:cubicBezTo>
                <a:cubicBezTo>
                  <a:pt x="63" y="41"/>
                  <a:pt x="61" y="43"/>
                  <a:pt x="61" y="45"/>
                </a:cubicBezTo>
                <a:cubicBezTo>
                  <a:pt x="61" y="47"/>
                  <a:pt x="63" y="49"/>
                  <a:pt x="65" y="49"/>
                </a:cubicBezTo>
                <a:cubicBezTo>
                  <a:pt x="79" y="49"/>
                  <a:pt x="79" y="49"/>
                  <a:pt x="79" y="49"/>
                </a:cubicBezTo>
                <a:cubicBezTo>
                  <a:pt x="79" y="59"/>
                  <a:pt x="79" y="59"/>
                  <a:pt x="79" y="59"/>
                </a:cubicBezTo>
                <a:cubicBezTo>
                  <a:pt x="65" y="59"/>
                  <a:pt x="65" y="59"/>
                  <a:pt x="65" y="59"/>
                </a:cubicBezTo>
                <a:cubicBezTo>
                  <a:pt x="63" y="59"/>
                  <a:pt x="61" y="61"/>
                  <a:pt x="61" y="63"/>
                </a:cubicBezTo>
                <a:cubicBezTo>
                  <a:pt x="61" y="65"/>
                  <a:pt x="63" y="67"/>
                  <a:pt x="65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77"/>
                  <a:pt x="79" y="77"/>
                  <a:pt x="79" y="77"/>
                </a:cubicBezTo>
                <a:cubicBezTo>
                  <a:pt x="65" y="77"/>
                  <a:pt x="65" y="77"/>
                  <a:pt x="65" y="77"/>
                </a:cubicBezTo>
                <a:cubicBezTo>
                  <a:pt x="63" y="77"/>
                  <a:pt x="61" y="79"/>
                  <a:pt x="61" y="81"/>
                </a:cubicBezTo>
                <a:cubicBezTo>
                  <a:pt x="61" y="83"/>
                  <a:pt x="63" y="85"/>
                  <a:pt x="65" y="85"/>
                </a:cubicBezTo>
                <a:cubicBezTo>
                  <a:pt x="79" y="85"/>
                  <a:pt x="79" y="85"/>
                  <a:pt x="79" y="85"/>
                </a:cubicBezTo>
                <a:cubicBezTo>
                  <a:pt x="78" y="97"/>
                  <a:pt x="68" y="107"/>
                  <a:pt x="55" y="107"/>
                </a:cubicBezTo>
                <a:cubicBezTo>
                  <a:pt x="50" y="107"/>
                  <a:pt x="50" y="107"/>
                  <a:pt x="50" y="107"/>
                </a:cubicBezTo>
                <a:cubicBezTo>
                  <a:pt x="37" y="107"/>
                  <a:pt x="27" y="97"/>
                  <a:pt x="26" y="85"/>
                </a:cubicBezTo>
                <a:cubicBezTo>
                  <a:pt x="40" y="85"/>
                  <a:pt x="40" y="85"/>
                  <a:pt x="40" y="85"/>
                </a:cubicBezTo>
                <a:cubicBezTo>
                  <a:pt x="42" y="85"/>
                  <a:pt x="44" y="83"/>
                  <a:pt x="44" y="81"/>
                </a:cubicBezTo>
                <a:cubicBezTo>
                  <a:pt x="44" y="79"/>
                  <a:pt x="42" y="77"/>
                  <a:pt x="40" y="7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27F72189-2381-DD7E-FDAC-60412EE73FCF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3024188"/>
            <a:ext cx="254000" cy="254000"/>
          </a:xfrm>
          <a:custGeom>
            <a:avLst/>
            <a:gdLst>
              <a:gd name="T0" fmla="*/ 67 w 160"/>
              <a:gd name="T1" fmla="*/ 56 h 160"/>
              <a:gd name="T2" fmla="*/ 90 w 160"/>
              <a:gd name="T3" fmla="*/ 78 h 160"/>
              <a:gd name="T4" fmla="*/ 94 w 160"/>
              <a:gd name="T5" fmla="*/ 52 h 160"/>
              <a:gd name="T6" fmla="*/ 71 w 160"/>
              <a:gd name="T7" fmla="*/ 70 h 160"/>
              <a:gd name="T8" fmla="*/ 68 w 160"/>
              <a:gd name="T9" fmla="*/ 64 h 160"/>
              <a:gd name="T10" fmla="*/ 92 w 160"/>
              <a:gd name="T11" fmla="*/ 64 h 160"/>
              <a:gd name="T12" fmla="*/ 78 w 160"/>
              <a:gd name="T13" fmla="*/ 32 h 160"/>
              <a:gd name="T14" fmla="*/ 83 w 160"/>
              <a:gd name="T15" fmla="*/ 40 h 160"/>
              <a:gd name="T16" fmla="*/ 78 w 160"/>
              <a:gd name="T17" fmla="*/ 56 h 160"/>
              <a:gd name="T18" fmla="*/ 80 w 160"/>
              <a:gd name="T19" fmla="*/ 14 h 160"/>
              <a:gd name="T20" fmla="*/ 94 w 160"/>
              <a:gd name="T21" fmla="*/ 120 h 160"/>
              <a:gd name="T22" fmla="*/ 72 w 160"/>
              <a:gd name="T23" fmla="*/ 102 h 160"/>
              <a:gd name="T24" fmla="*/ 51 w 160"/>
              <a:gd name="T25" fmla="*/ 117 h 160"/>
              <a:gd name="T26" fmla="*/ 45 w 160"/>
              <a:gd name="T27" fmla="*/ 142 h 160"/>
              <a:gd name="T28" fmla="*/ 56 w 160"/>
              <a:gd name="T29" fmla="*/ 160 h 160"/>
              <a:gd name="T30" fmla="*/ 64 w 160"/>
              <a:gd name="T31" fmla="*/ 147 h 160"/>
              <a:gd name="T32" fmla="*/ 77 w 160"/>
              <a:gd name="T33" fmla="*/ 139 h 160"/>
              <a:gd name="T34" fmla="*/ 89 w 160"/>
              <a:gd name="T35" fmla="*/ 148 h 160"/>
              <a:gd name="T36" fmla="*/ 85 w 160"/>
              <a:gd name="T37" fmla="*/ 126 h 160"/>
              <a:gd name="T38" fmla="*/ 102 w 160"/>
              <a:gd name="T39" fmla="*/ 139 h 160"/>
              <a:gd name="T40" fmla="*/ 102 w 160"/>
              <a:gd name="T41" fmla="*/ 160 h 160"/>
              <a:gd name="T42" fmla="*/ 107 w 160"/>
              <a:gd name="T43" fmla="*/ 139 h 160"/>
              <a:gd name="T44" fmla="*/ 63 w 160"/>
              <a:gd name="T45" fmla="*/ 141 h 160"/>
              <a:gd name="T46" fmla="*/ 52 w 160"/>
              <a:gd name="T47" fmla="*/ 123 h 160"/>
              <a:gd name="T48" fmla="*/ 74 w 160"/>
              <a:gd name="T49" fmla="*/ 134 h 160"/>
              <a:gd name="T50" fmla="*/ 56 w 160"/>
              <a:gd name="T51" fmla="*/ 118 h 160"/>
              <a:gd name="T52" fmla="*/ 70 w 160"/>
              <a:gd name="T53" fmla="*/ 124 h 160"/>
              <a:gd name="T54" fmla="*/ 75 w 160"/>
              <a:gd name="T55" fmla="*/ 133 h 160"/>
              <a:gd name="T56" fmla="*/ 71 w 160"/>
              <a:gd name="T57" fmla="*/ 118 h 160"/>
              <a:gd name="T58" fmla="*/ 70 w 160"/>
              <a:gd name="T59" fmla="*/ 107 h 160"/>
              <a:gd name="T60" fmla="*/ 87 w 160"/>
              <a:gd name="T61" fmla="*/ 120 h 160"/>
              <a:gd name="T62" fmla="*/ 88 w 160"/>
              <a:gd name="T63" fmla="*/ 120 h 160"/>
              <a:gd name="T64" fmla="*/ 83 w 160"/>
              <a:gd name="T65" fmla="*/ 0 h 160"/>
              <a:gd name="T66" fmla="*/ 69 w 160"/>
              <a:gd name="T67" fmla="*/ 8 h 160"/>
              <a:gd name="T68" fmla="*/ 59 w 160"/>
              <a:gd name="T69" fmla="*/ 17 h 160"/>
              <a:gd name="T70" fmla="*/ 54 w 160"/>
              <a:gd name="T71" fmla="*/ 30 h 160"/>
              <a:gd name="T72" fmla="*/ 51 w 160"/>
              <a:gd name="T73" fmla="*/ 46 h 160"/>
              <a:gd name="T74" fmla="*/ 102 w 160"/>
              <a:gd name="T75" fmla="*/ 48 h 160"/>
              <a:gd name="T76" fmla="*/ 107 w 160"/>
              <a:gd name="T77" fmla="*/ 35 h 160"/>
              <a:gd name="T78" fmla="*/ 109 w 160"/>
              <a:gd name="T79" fmla="*/ 19 h 160"/>
              <a:gd name="T80" fmla="*/ 99 w 160"/>
              <a:gd name="T81" fmla="*/ 6 h 160"/>
              <a:gd name="T82" fmla="*/ 144 w 160"/>
              <a:gd name="T83" fmla="*/ 32 h 160"/>
              <a:gd name="T84" fmla="*/ 155 w 160"/>
              <a:gd name="T85" fmla="*/ 38 h 160"/>
              <a:gd name="T86" fmla="*/ 134 w 160"/>
              <a:gd name="T87" fmla="*/ 16 h 160"/>
              <a:gd name="T88" fmla="*/ 134 w 160"/>
              <a:gd name="T89" fmla="*/ 0 h 160"/>
              <a:gd name="T90" fmla="*/ 128 w 160"/>
              <a:gd name="T91" fmla="*/ 11 h 160"/>
              <a:gd name="T92" fmla="*/ 0 w 160"/>
              <a:gd name="T93" fmla="*/ 48 h 160"/>
              <a:gd name="T94" fmla="*/ 11 w 160"/>
              <a:gd name="T95" fmla="*/ 54 h 160"/>
              <a:gd name="T96" fmla="*/ 35 w 160"/>
              <a:gd name="T97" fmla="*/ 22 h 160"/>
              <a:gd name="T98" fmla="*/ 19 w 160"/>
              <a:gd name="T99" fmla="*/ 22 h 160"/>
              <a:gd name="T100" fmla="*/ 30 w 160"/>
              <a:gd name="T101" fmla="*/ 27 h 160"/>
              <a:gd name="T102" fmla="*/ 48 w 160"/>
              <a:gd name="T103" fmla="*/ 80 h 160"/>
              <a:gd name="T104" fmla="*/ 38 w 160"/>
              <a:gd name="T105" fmla="*/ 75 h 160"/>
              <a:gd name="T106" fmla="*/ 43 w 160"/>
              <a:gd name="T107" fmla="*/ 86 h 160"/>
              <a:gd name="T108" fmla="*/ 126 w 160"/>
              <a:gd name="T109" fmla="*/ 67 h 160"/>
              <a:gd name="T110" fmla="*/ 142 w 160"/>
              <a:gd name="T111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60">
                <a:moveTo>
                  <a:pt x="104" y="32"/>
                </a:moveTo>
                <a:cubicBezTo>
                  <a:pt x="104" y="19"/>
                  <a:pt x="94" y="8"/>
                  <a:pt x="80" y="8"/>
                </a:cubicBezTo>
                <a:cubicBezTo>
                  <a:pt x="67" y="8"/>
                  <a:pt x="56" y="19"/>
                  <a:pt x="56" y="32"/>
                </a:cubicBezTo>
                <a:cubicBezTo>
                  <a:pt x="56" y="40"/>
                  <a:pt x="60" y="48"/>
                  <a:pt x="67" y="52"/>
                </a:cubicBezTo>
                <a:cubicBezTo>
                  <a:pt x="67" y="56"/>
                  <a:pt x="67" y="56"/>
                  <a:pt x="67" y="56"/>
                </a:cubicBezTo>
                <a:cubicBezTo>
                  <a:pt x="64" y="57"/>
                  <a:pt x="62" y="60"/>
                  <a:pt x="62" y="63"/>
                </a:cubicBezTo>
                <a:cubicBezTo>
                  <a:pt x="62" y="65"/>
                  <a:pt x="63" y="67"/>
                  <a:pt x="65" y="69"/>
                </a:cubicBezTo>
                <a:cubicBezTo>
                  <a:pt x="65" y="69"/>
                  <a:pt x="64" y="70"/>
                  <a:pt x="64" y="71"/>
                </a:cubicBezTo>
                <a:cubicBezTo>
                  <a:pt x="64" y="75"/>
                  <a:pt x="67" y="78"/>
                  <a:pt x="71" y="78"/>
                </a:cubicBezTo>
                <a:cubicBezTo>
                  <a:pt x="90" y="78"/>
                  <a:pt x="90" y="78"/>
                  <a:pt x="90" y="78"/>
                </a:cubicBezTo>
                <a:cubicBezTo>
                  <a:pt x="93" y="78"/>
                  <a:pt x="96" y="75"/>
                  <a:pt x="96" y="71"/>
                </a:cubicBezTo>
                <a:cubicBezTo>
                  <a:pt x="96" y="70"/>
                  <a:pt x="96" y="69"/>
                  <a:pt x="96" y="69"/>
                </a:cubicBezTo>
                <a:cubicBezTo>
                  <a:pt x="98" y="67"/>
                  <a:pt x="99" y="65"/>
                  <a:pt x="99" y="63"/>
                </a:cubicBezTo>
                <a:cubicBezTo>
                  <a:pt x="99" y="60"/>
                  <a:pt x="97" y="57"/>
                  <a:pt x="94" y="56"/>
                </a:cubicBezTo>
                <a:cubicBezTo>
                  <a:pt x="94" y="52"/>
                  <a:pt x="94" y="52"/>
                  <a:pt x="94" y="52"/>
                </a:cubicBezTo>
                <a:cubicBezTo>
                  <a:pt x="100" y="48"/>
                  <a:pt x="104" y="40"/>
                  <a:pt x="104" y="32"/>
                </a:cubicBezTo>
                <a:close/>
                <a:moveTo>
                  <a:pt x="90" y="72"/>
                </a:moveTo>
                <a:cubicBezTo>
                  <a:pt x="71" y="72"/>
                  <a:pt x="71" y="72"/>
                  <a:pt x="71" y="72"/>
                </a:cubicBezTo>
                <a:cubicBezTo>
                  <a:pt x="70" y="72"/>
                  <a:pt x="70" y="72"/>
                  <a:pt x="70" y="71"/>
                </a:cubicBezTo>
                <a:cubicBezTo>
                  <a:pt x="70" y="70"/>
                  <a:pt x="70" y="70"/>
                  <a:pt x="71" y="70"/>
                </a:cubicBezTo>
                <a:cubicBezTo>
                  <a:pt x="90" y="70"/>
                  <a:pt x="90" y="70"/>
                  <a:pt x="90" y="70"/>
                </a:cubicBezTo>
                <a:cubicBezTo>
                  <a:pt x="91" y="70"/>
                  <a:pt x="91" y="70"/>
                  <a:pt x="91" y="71"/>
                </a:cubicBezTo>
                <a:cubicBezTo>
                  <a:pt x="91" y="72"/>
                  <a:pt x="91" y="72"/>
                  <a:pt x="90" y="72"/>
                </a:cubicBezTo>
                <a:close/>
                <a:moveTo>
                  <a:pt x="92" y="64"/>
                </a:moveTo>
                <a:cubicBezTo>
                  <a:pt x="68" y="64"/>
                  <a:pt x="68" y="64"/>
                  <a:pt x="68" y="64"/>
                </a:cubicBezTo>
                <a:cubicBezTo>
                  <a:pt x="68" y="64"/>
                  <a:pt x="67" y="64"/>
                  <a:pt x="67" y="63"/>
                </a:cubicBezTo>
                <a:cubicBezTo>
                  <a:pt x="67" y="62"/>
                  <a:pt x="68" y="62"/>
                  <a:pt x="68" y="62"/>
                </a:cubicBezTo>
                <a:cubicBezTo>
                  <a:pt x="92" y="62"/>
                  <a:pt x="92" y="62"/>
                  <a:pt x="92" y="62"/>
                </a:cubicBezTo>
                <a:cubicBezTo>
                  <a:pt x="93" y="62"/>
                  <a:pt x="94" y="62"/>
                  <a:pt x="94" y="63"/>
                </a:cubicBezTo>
                <a:cubicBezTo>
                  <a:pt x="94" y="64"/>
                  <a:pt x="93" y="64"/>
                  <a:pt x="92" y="64"/>
                </a:cubicBezTo>
                <a:close/>
                <a:moveTo>
                  <a:pt x="78" y="32"/>
                </a:moveTo>
                <a:cubicBezTo>
                  <a:pt x="78" y="31"/>
                  <a:pt x="79" y="30"/>
                  <a:pt x="80" y="30"/>
                </a:cubicBezTo>
                <a:cubicBezTo>
                  <a:pt x="82" y="30"/>
                  <a:pt x="83" y="31"/>
                  <a:pt x="83" y="32"/>
                </a:cubicBezTo>
                <a:cubicBezTo>
                  <a:pt x="83" y="34"/>
                  <a:pt x="82" y="35"/>
                  <a:pt x="80" y="35"/>
                </a:cubicBezTo>
                <a:cubicBezTo>
                  <a:pt x="79" y="35"/>
                  <a:pt x="78" y="34"/>
                  <a:pt x="78" y="32"/>
                </a:cubicBezTo>
                <a:close/>
                <a:moveTo>
                  <a:pt x="90" y="48"/>
                </a:moveTo>
                <a:cubicBezTo>
                  <a:pt x="88" y="49"/>
                  <a:pt x="88" y="49"/>
                  <a:pt x="88" y="49"/>
                </a:cubicBezTo>
                <a:cubicBezTo>
                  <a:pt x="88" y="56"/>
                  <a:pt x="88" y="56"/>
                  <a:pt x="88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40"/>
                  <a:pt x="83" y="40"/>
                  <a:pt x="83" y="40"/>
                </a:cubicBezTo>
                <a:cubicBezTo>
                  <a:pt x="86" y="39"/>
                  <a:pt x="88" y="36"/>
                  <a:pt x="88" y="32"/>
                </a:cubicBezTo>
                <a:cubicBezTo>
                  <a:pt x="88" y="28"/>
                  <a:pt x="85" y="24"/>
                  <a:pt x="80" y="24"/>
                </a:cubicBezTo>
                <a:cubicBezTo>
                  <a:pt x="76" y="24"/>
                  <a:pt x="72" y="28"/>
                  <a:pt x="72" y="32"/>
                </a:cubicBezTo>
                <a:cubicBezTo>
                  <a:pt x="72" y="36"/>
                  <a:pt x="75" y="39"/>
                  <a:pt x="78" y="40"/>
                </a:cubicBezTo>
                <a:cubicBezTo>
                  <a:pt x="78" y="56"/>
                  <a:pt x="78" y="56"/>
                  <a:pt x="78" y="56"/>
                </a:cubicBezTo>
                <a:cubicBezTo>
                  <a:pt x="72" y="56"/>
                  <a:pt x="72" y="56"/>
                  <a:pt x="72" y="56"/>
                </a:cubicBezTo>
                <a:cubicBezTo>
                  <a:pt x="72" y="49"/>
                  <a:pt x="72" y="49"/>
                  <a:pt x="72" y="49"/>
                </a:cubicBezTo>
                <a:cubicBezTo>
                  <a:pt x="71" y="48"/>
                  <a:pt x="71" y="48"/>
                  <a:pt x="71" y="48"/>
                </a:cubicBezTo>
                <a:cubicBezTo>
                  <a:pt x="65" y="45"/>
                  <a:pt x="62" y="39"/>
                  <a:pt x="62" y="32"/>
                </a:cubicBezTo>
                <a:cubicBezTo>
                  <a:pt x="62" y="22"/>
                  <a:pt x="70" y="14"/>
                  <a:pt x="80" y="14"/>
                </a:cubicBezTo>
                <a:cubicBezTo>
                  <a:pt x="91" y="14"/>
                  <a:pt x="99" y="22"/>
                  <a:pt x="99" y="32"/>
                </a:cubicBezTo>
                <a:cubicBezTo>
                  <a:pt x="99" y="39"/>
                  <a:pt x="96" y="45"/>
                  <a:pt x="90" y="48"/>
                </a:cubicBezTo>
                <a:close/>
                <a:moveTo>
                  <a:pt x="103" y="125"/>
                </a:moveTo>
                <a:cubicBezTo>
                  <a:pt x="102" y="122"/>
                  <a:pt x="99" y="120"/>
                  <a:pt x="95" y="120"/>
                </a:cubicBezTo>
                <a:cubicBezTo>
                  <a:pt x="94" y="120"/>
                  <a:pt x="94" y="120"/>
                  <a:pt x="94" y="120"/>
                </a:cubicBezTo>
                <a:cubicBezTo>
                  <a:pt x="94" y="90"/>
                  <a:pt x="94" y="90"/>
                  <a:pt x="94" y="90"/>
                </a:cubicBezTo>
                <a:cubicBezTo>
                  <a:pt x="94" y="85"/>
                  <a:pt x="90" y="80"/>
                  <a:pt x="84" y="80"/>
                </a:cubicBezTo>
                <a:cubicBezTo>
                  <a:pt x="79" y="80"/>
                  <a:pt x="75" y="85"/>
                  <a:pt x="75" y="90"/>
                </a:cubicBezTo>
                <a:cubicBezTo>
                  <a:pt x="75" y="102"/>
                  <a:pt x="75" y="102"/>
                  <a:pt x="75" y="102"/>
                </a:cubicBezTo>
                <a:cubicBezTo>
                  <a:pt x="74" y="102"/>
                  <a:pt x="73" y="102"/>
                  <a:pt x="72" y="102"/>
                </a:cubicBezTo>
                <a:cubicBezTo>
                  <a:pt x="70" y="102"/>
                  <a:pt x="70" y="102"/>
                  <a:pt x="70" y="102"/>
                </a:cubicBezTo>
                <a:cubicBezTo>
                  <a:pt x="65" y="102"/>
                  <a:pt x="62" y="105"/>
                  <a:pt x="62" y="109"/>
                </a:cubicBezTo>
                <a:cubicBezTo>
                  <a:pt x="62" y="110"/>
                  <a:pt x="62" y="110"/>
                  <a:pt x="62" y="110"/>
                </a:cubicBezTo>
                <a:cubicBezTo>
                  <a:pt x="59" y="110"/>
                  <a:pt x="59" y="110"/>
                  <a:pt x="59" y="110"/>
                </a:cubicBezTo>
                <a:cubicBezTo>
                  <a:pt x="55" y="110"/>
                  <a:pt x="51" y="113"/>
                  <a:pt x="51" y="117"/>
                </a:cubicBezTo>
                <a:cubicBezTo>
                  <a:pt x="51" y="118"/>
                  <a:pt x="51" y="118"/>
                  <a:pt x="51" y="118"/>
                </a:cubicBezTo>
                <a:cubicBezTo>
                  <a:pt x="51" y="118"/>
                  <a:pt x="51" y="118"/>
                  <a:pt x="51" y="118"/>
                </a:cubicBezTo>
                <a:cubicBezTo>
                  <a:pt x="47" y="118"/>
                  <a:pt x="43" y="121"/>
                  <a:pt x="43" y="125"/>
                </a:cubicBezTo>
                <a:cubicBezTo>
                  <a:pt x="43" y="132"/>
                  <a:pt x="43" y="132"/>
                  <a:pt x="43" y="132"/>
                </a:cubicBezTo>
                <a:cubicBezTo>
                  <a:pt x="43" y="135"/>
                  <a:pt x="44" y="139"/>
                  <a:pt x="45" y="142"/>
                </a:cubicBezTo>
                <a:cubicBezTo>
                  <a:pt x="49" y="151"/>
                  <a:pt x="49" y="151"/>
                  <a:pt x="49" y="151"/>
                </a:cubicBezTo>
                <a:cubicBezTo>
                  <a:pt x="51" y="154"/>
                  <a:pt x="51" y="157"/>
                  <a:pt x="51" y="160"/>
                </a:cubicBezTo>
                <a:cubicBezTo>
                  <a:pt x="51" y="160"/>
                  <a:pt x="51" y="160"/>
                  <a:pt x="51" y="160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56" y="156"/>
                  <a:pt x="56" y="153"/>
                  <a:pt x="54" y="149"/>
                </a:cubicBezTo>
                <a:cubicBezTo>
                  <a:pt x="50" y="140"/>
                  <a:pt x="50" y="140"/>
                  <a:pt x="50" y="140"/>
                </a:cubicBezTo>
                <a:cubicBezTo>
                  <a:pt x="50" y="138"/>
                  <a:pt x="49" y="137"/>
                  <a:pt x="49" y="135"/>
                </a:cubicBezTo>
                <a:cubicBezTo>
                  <a:pt x="59" y="145"/>
                  <a:pt x="59" y="145"/>
                  <a:pt x="59" y="145"/>
                </a:cubicBezTo>
                <a:cubicBezTo>
                  <a:pt x="60" y="147"/>
                  <a:pt x="62" y="147"/>
                  <a:pt x="64" y="147"/>
                </a:cubicBezTo>
                <a:cubicBezTo>
                  <a:pt x="66" y="147"/>
                  <a:pt x="69" y="147"/>
                  <a:pt x="70" y="145"/>
                </a:cubicBezTo>
                <a:cubicBezTo>
                  <a:pt x="71" y="145"/>
                  <a:pt x="71" y="145"/>
                  <a:pt x="71" y="145"/>
                </a:cubicBezTo>
                <a:cubicBezTo>
                  <a:pt x="72" y="143"/>
                  <a:pt x="73" y="142"/>
                  <a:pt x="73" y="140"/>
                </a:cubicBezTo>
                <a:cubicBezTo>
                  <a:pt x="73" y="140"/>
                  <a:pt x="73" y="140"/>
                  <a:pt x="73" y="140"/>
                </a:cubicBezTo>
                <a:cubicBezTo>
                  <a:pt x="75" y="140"/>
                  <a:pt x="76" y="140"/>
                  <a:pt x="77" y="139"/>
                </a:cubicBezTo>
                <a:cubicBezTo>
                  <a:pt x="77" y="139"/>
                  <a:pt x="77" y="139"/>
                  <a:pt x="77" y="139"/>
                </a:cubicBezTo>
                <a:cubicBezTo>
                  <a:pt x="78" y="139"/>
                  <a:pt x="78" y="138"/>
                  <a:pt x="78" y="138"/>
                </a:cubicBezTo>
                <a:cubicBezTo>
                  <a:pt x="80" y="139"/>
                  <a:pt x="81" y="140"/>
                  <a:pt x="83" y="140"/>
                </a:cubicBezTo>
                <a:cubicBezTo>
                  <a:pt x="86" y="141"/>
                  <a:pt x="86" y="141"/>
                  <a:pt x="86" y="141"/>
                </a:cubicBezTo>
                <a:cubicBezTo>
                  <a:pt x="89" y="148"/>
                  <a:pt x="89" y="148"/>
                  <a:pt x="89" y="148"/>
                </a:cubicBezTo>
                <a:cubicBezTo>
                  <a:pt x="94" y="146"/>
                  <a:pt x="94" y="146"/>
                  <a:pt x="94" y="146"/>
                </a:cubicBezTo>
                <a:cubicBezTo>
                  <a:pt x="91" y="137"/>
                  <a:pt x="91" y="137"/>
                  <a:pt x="91" y="137"/>
                </a:cubicBezTo>
                <a:cubicBezTo>
                  <a:pt x="84" y="135"/>
                  <a:pt x="84" y="135"/>
                  <a:pt x="84" y="135"/>
                </a:cubicBezTo>
                <a:cubicBezTo>
                  <a:pt x="82" y="135"/>
                  <a:pt x="80" y="133"/>
                  <a:pt x="80" y="130"/>
                </a:cubicBezTo>
                <a:cubicBezTo>
                  <a:pt x="80" y="128"/>
                  <a:pt x="83" y="126"/>
                  <a:pt x="85" y="126"/>
                </a:cubicBezTo>
                <a:cubicBezTo>
                  <a:pt x="95" y="126"/>
                  <a:pt x="95" y="126"/>
                  <a:pt x="95" y="126"/>
                </a:cubicBezTo>
                <a:cubicBezTo>
                  <a:pt x="97" y="126"/>
                  <a:pt x="98" y="126"/>
                  <a:pt x="98" y="127"/>
                </a:cubicBezTo>
                <a:cubicBezTo>
                  <a:pt x="101" y="136"/>
                  <a:pt x="101" y="136"/>
                  <a:pt x="101" y="136"/>
                </a:cubicBezTo>
                <a:cubicBezTo>
                  <a:pt x="102" y="137"/>
                  <a:pt x="102" y="138"/>
                  <a:pt x="102" y="139"/>
                </a:cubicBezTo>
                <a:cubicBezTo>
                  <a:pt x="102" y="139"/>
                  <a:pt x="102" y="139"/>
                  <a:pt x="102" y="139"/>
                </a:cubicBezTo>
                <a:cubicBezTo>
                  <a:pt x="102" y="140"/>
                  <a:pt x="101" y="142"/>
                  <a:pt x="101" y="143"/>
                </a:cubicBezTo>
                <a:cubicBezTo>
                  <a:pt x="98" y="149"/>
                  <a:pt x="98" y="149"/>
                  <a:pt x="98" y="149"/>
                </a:cubicBezTo>
                <a:cubicBezTo>
                  <a:pt x="97" y="151"/>
                  <a:pt x="96" y="153"/>
                  <a:pt x="96" y="155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102" y="160"/>
                  <a:pt x="102" y="160"/>
                  <a:pt x="102" y="160"/>
                </a:cubicBezTo>
                <a:cubicBezTo>
                  <a:pt x="102" y="155"/>
                  <a:pt x="102" y="155"/>
                  <a:pt x="102" y="155"/>
                </a:cubicBezTo>
                <a:cubicBezTo>
                  <a:pt x="102" y="154"/>
                  <a:pt x="102" y="152"/>
                  <a:pt x="103" y="151"/>
                </a:cubicBezTo>
                <a:cubicBezTo>
                  <a:pt x="106" y="145"/>
                  <a:pt x="106" y="145"/>
                  <a:pt x="106" y="145"/>
                </a:cubicBezTo>
                <a:cubicBezTo>
                  <a:pt x="107" y="143"/>
                  <a:pt x="107" y="141"/>
                  <a:pt x="107" y="139"/>
                </a:cubicBezTo>
                <a:cubicBezTo>
                  <a:pt x="107" y="139"/>
                  <a:pt x="107" y="139"/>
                  <a:pt x="107" y="139"/>
                </a:cubicBezTo>
                <a:cubicBezTo>
                  <a:pt x="107" y="137"/>
                  <a:pt x="107" y="135"/>
                  <a:pt x="106" y="134"/>
                </a:cubicBezTo>
                <a:lnTo>
                  <a:pt x="103" y="125"/>
                </a:lnTo>
                <a:close/>
                <a:moveTo>
                  <a:pt x="67" y="141"/>
                </a:moveTo>
                <a:cubicBezTo>
                  <a:pt x="66" y="141"/>
                  <a:pt x="66" y="141"/>
                  <a:pt x="66" y="141"/>
                </a:cubicBezTo>
                <a:cubicBezTo>
                  <a:pt x="65" y="142"/>
                  <a:pt x="64" y="142"/>
                  <a:pt x="63" y="141"/>
                </a:cubicBezTo>
                <a:cubicBezTo>
                  <a:pt x="49" y="128"/>
                  <a:pt x="49" y="128"/>
                  <a:pt x="49" y="128"/>
                </a:cubicBezTo>
                <a:cubicBezTo>
                  <a:pt x="49" y="127"/>
                  <a:pt x="48" y="127"/>
                  <a:pt x="48" y="126"/>
                </a:cubicBezTo>
                <a:cubicBezTo>
                  <a:pt x="48" y="125"/>
                  <a:pt x="48" y="125"/>
                  <a:pt x="48" y="125"/>
                </a:cubicBezTo>
                <a:cubicBezTo>
                  <a:pt x="48" y="124"/>
                  <a:pt x="50" y="123"/>
                  <a:pt x="51" y="123"/>
                </a:cubicBezTo>
                <a:cubicBezTo>
                  <a:pt x="52" y="123"/>
                  <a:pt x="52" y="123"/>
                  <a:pt x="52" y="123"/>
                </a:cubicBezTo>
                <a:cubicBezTo>
                  <a:pt x="52" y="123"/>
                  <a:pt x="53" y="123"/>
                  <a:pt x="53" y="124"/>
                </a:cubicBezTo>
                <a:cubicBezTo>
                  <a:pt x="67" y="137"/>
                  <a:pt x="67" y="137"/>
                  <a:pt x="67" y="137"/>
                </a:cubicBezTo>
                <a:cubicBezTo>
                  <a:pt x="68" y="138"/>
                  <a:pt x="68" y="140"/>
                  <a:pt x="67" y="141"/>
                </a:cubicBezTo>
                <a:close/>
                <a:moveTo>
                  <a:pt x="75" y="133"/>
                </a:moveTo>
                <a:cubicBezTo>
                  <a:pt x="75" y="133"/>
                  <a:pt x="75" y="134"/>
                  <a:pt x="74" y="134"/>
                </a:cubicBezTo>
                <a:cubicBezTo>
                  <a:pt x="74" y="134"/>
                  <a:pt x="74" y="134"/>
                  <a:pt x="74" y="134"/>
                </a:cubicBezTo>
                <a:cubicBezTo>
                  <a:pt x="73" y="135"/>
                  <a:pt x="72" y="135"/>
                  <a:pt x="71" y="134"/>
                </a:cubicBezTo>
                <a:cubicBezTo>
                  <a:pt x="71" y="133"/>
                  <a:pt x="71" y="133"/>
                  <a:pt x="71" y="133"/>
                </a:cubicBezTo>
                <a:cubicBezTo>
                  <a:pt x="57" y="120"/>
                  <a:pt x="57" y="120"/>
                  <a:pt x="57" y="120"/>
                </a:cubicBezTo>
                <a:cubicBezTo>
                  <a:pt x="57" y="119"/>
                  <a:pt x="56" y="119"/>
                  <a:pt x="56" y="118"/>
                </a:cubicBezTo>
                <a:cubicBezTo>
                  <a:pt x="56" y="117"/>
                  <a:pt x="56" y="117"/>
                  <a:pt x="56" y="117"/>
                </a:cubicBezTo>
                <a:cubicBezTo>
                  <a:pt x="56" y="116"/>
                  <a:pt x="58" y="115"/>
                  <a:pt x="59" y="115"/>
                </a:cubicBezTo>
                <a:cubicBezTo>
                  <a:pt x="62" y="115"/>
                  <a:pt x="62" y="115"/>
                  <a:pt x="62" y="115"/>
                </a:cubicBezTo>
                <a:cubicBezTo>
                  <a:pt x="63" y="115"/>
                  <a:pt x="63" y="115"/>
                  <a:pt x="64" y="116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5" y="131"/>
                  <a:pt x="75" y="131"/>
                  <a:pt x="75" y="131"/>
                </a:cubicBezTo>
                <a:cubicBezTo>
                  <a:pt x="75" y="131"/>
                  <a:pt x="75" y="131"/>
                  <a:pt x="75" y="131"/>
                </a:cubicBezTo>
                <a:cubicBezTo>
                  <a:pt x="75" y="131"/>
                  <a:pt x="75" y="131"/>
                  <a:pt x="75" y="131"/>
                </a:cubicBezTo>
                <a:cubicBezTo>
                  <a:pt x="75" y="131"/>
                  <a:pt x="75" y="131"/>
                  <a:pt x="75" y="131"/>
                </a:cubicBezTo>
                <a:cubicBezTo>
                  <a:pt x="75" y="132"/>
                  <a:pt x="75" y="132"/>
                  <a:pt x="75" y="133"/>
                </a:cubicBezTo>
                <a:cubicBezTo>
                  <a:pt x="75" y="133"/>
                  <a:pt x="75" y="133"/>
                  <a:pt x="75" y="133"/>
                </a:cubicBezTo>
                <a:close/>
                <a:moveTo>
                  <a:pt x="80" y="121"/>
                </a:moveTo>
                <a:cubicBezTo>
                  <a:pt x="80" y="122"/>
                  <a:pt x="78" y="123"/>
                  <a:pt x="77" y="126"/>
                </a:cubicBezTo>
                <a:cubicBezTo>
                  <a:pt x="77" y="126"/>
                  <a:pt x="77" y="126"/>
                  <a:pt x="77" y="126"/>
                </a:cubicBezTo>
                <a:cubicBezTo>
                  <a:pt x="71" y="118"/>
                  <a:pt x="71" y="118"/>
                  <a:pt x="71" y="118"/>
                </a:cubicBezTo>
                <a:cubicBezTo>
                  <a:pt x="68" y="113"/>
                  <a:pt x="68" y="113"/>
                  <a:pt x="68" y="113"/>
                </a:cubicBezTo>
                <a:cubicBezTo>
                  <a:pt x="68" y="112"/>
                  <a:pt x="68" y="112"/>
                  <a:pt x="68" y="112"/>
                </a:cubicBezTo>
                <a:cubicBezTo>
                  <a:pt x="67" y="112"/>
                  <a:pt x="67" y="111"/>
                  <a:pt x="67" y="111"/>
                </a:cubicBezTo>
                <a:cubicBezTo>
                  <a:pt x="67" y="109"/>
                  <a:pt x="67" y="109"/>
                  <a:pt x="67" y="109"/>
                </a:cubicBezTo>
                <a:cubicBezTo>
                  <a:pt x="67" y="108"/>
                  <a:pt x="68" y="107"/>
                  <a:pt x="70" y="107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73" y="107"/>
                  <a:pt x="73" y="107"/>
                  <a:pt x="74" y="108"/>
                </a:cubicBezTo>
                <a:cubicBezTo>
                  <a:pt x="80" y="121"/>
                  <a:pt x="80" y="121"/>
                  <a:pt x="80" y="121"/>
                </a:cubicBezTo>
                <a:close/>
                <a:moveTo>
                  <a:pt x="88" y="120"/>
                </a:moveTo>
                <a:cubicBezTo>
                  <a:pt x="87" y="120"/>
                  <a:pt x="87" y="120"/>
                  <a:pt x="87" y="120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80" y="90"/>
                  <a:pt x="80" y="90"/>
                  <a:pt x="80" y="90"/>
                </a:cubicBezTo>
                <a:cubicBezTo>
                  <a:pt x="80" y="87"/>
                  <a:pt x="82" y="86"/>
                  <a:pt x="84" y="86"/>
                </a:cubicBezTo>
                <a:cubicBezTo>
                  <a:pt x="87" y="86"/>
                  <a:pt x="88" y="87"/>
                  <a:pt x="88" y="90"/>
                </a:cubicBezTo>
                <a:lnTo>
                  <a:pt x="88" y="120"/>
                </a:lnTo>
                <a:close/>
                <a:moveTo>
                  <a:pt x="83" y="0"/>
                </a:moveTo>
                <a:cubicBezTo>
                  <a:pt x="78" y="0"/>
                  <a:pt x="78" y="0"/>
                  <a:pt x="78" y="0"/>
                </a:cubicBezTo>
                <a:cubicBezTo>
                  <a:pt x="78" y="6"/>
                  <a:pt x="78" y="6"/>
                  <a:pt x="78" y="6"/>
                </a:cubicBezTo>
                <a:cubicBezTo>
                  <a:pt x="83" y="6"/>
                  <a:pt x="83" y="6"/>
                  <a:pt x="83" y="6"/>
                </a:cubicBezTo>
                <a:lnTo>
                  <a:pt x="83" y="0"/>
                </a:lnTo>
                <a:close/>
                <a:moveTo>
                  <a:pt x="69" y="8"/>
                </a:moveTo>
                <a:cubicBezTo>
                  <a:pt x="67" y="3"/>
                  <a:pt x="67" y="3"/>
                  <a:pt x="67" y="3"/>
                </a:cubicBezTo>
                <a:cubicBezTo>
                  <a:pt x="62" y="6"/>
                  <a:pt x="62" y="6"/>
                  <a:pt x="62" y="6"/>
                </a:cubicBezTo>
                <a:cubicBezTo>
                  <a:pt x="65" y="11"/>
                  <a:pt x="65" y="11"/>
                  <a:pt x="65" y="11"/>
                </a:cubicBezTo>
                <a:lnTo>
                  <a:pt x="69" y="8"/>
                </a:lnTo>
                <a:close/>
                <a:moveTo>
                  <a:pt x="59" y="17"/>
                </a:moveTo>
                <a:cubicBezTo>
                  <a:pt x="54" y="14"/>
                  <a:pt x="54" y="14"/>
                  <a:pt x="54" y="14"/>
                </a:cubicBezTo>
                <a:cubicBezTo>
                  <a:pt x="51" y="19"/>
                  <a:pt x="51" y="19"/>
                  <a:pt x="51" y="19"/>
                </a:cubicBezTo>
                <a:cubicBezTo>
                  <a:pt x="56" y="21"/>
                  <a:pt x="56" y="21"/>
                  <a:pt x="56" y="21"/>
                </a:cubicBezTo>
                <a:lnTo>
                  <a:pt x="59" y="17"/>
                </a:lnTo>
                <a:close/>
                <a:moveTo>
                  <a:pt x="54" y="30"/>
                </a:moveTo>
                <a:cubicBezTo>
                  <a:pt x="48" y="30"/>
                  <a:pt x="48" y="30"/>
                  <a:pt x="48" y="30"/>
                </a:cubicBezTo>
                <a:cubicBezTo>
                  <a:pt x="48" y="35"/>
                  <a:pt x="48" y="35"/>
                  <a:pt x="48" y="35"/>
                </a:cubicBezTo>
                <a:cubicBezTo>
                  <a:pt x="54" y="35"/>
                  <a:pt x="54" y="35"/>
                  <a:pt x="54" y="35"/>
                </a:cubicBezTo>
                <a:lnTo>
                  <a:pt x="54" y="30"/>
                </a:lnTo>
                <a:close/>
                <a:moveTo>
                  <a:pt x="51" y="46"/>
                </a:moveTo>
                <a:cubicBezTo>
                  <a:pt x="54" y="51"/>
                  <a:pt x="54" y="51"/>
                  <a:pt x="54" y="51"/>
                </a:cubicBezTo>
                <a:cubicBezTo>
                  <a:pt x="59" y="48"/>
                  <a:pt x="59" y="48"/>
                  <a:pt x="59" y="48"/>
                </a:cubicBezTo>
                <a:cubicBezTo>
                  <a:pt x="56" y="43"/>
                  <a:pt x="56" y="43"/>
                  <a:pt x="56" y="43"/>
                </a:cubicBezTo>
                <a:lnTo>
                  <a:pt x="51" y="46"/>
                </a:lnTo>
                <a:close/>
                <a:moveTo>
                  <a:pt x="102" y="48"/>
                </a:moveTo>
                <a:cubicBezTo>
                  <a:pt x="107" y="51"/>
                  <a:pt x="107" y="51"/>
                  <a:pt x="107" y="51"/>
                </a:cubicBezTo>
                <a:cubicBezTo>
                  <a:pt x="109" y="46"/>
                  <a:pt x="109" y="46"/>
                  <a:pt x="109" y="46"/>
                </a:cubicBezTo>
                <a:cubicBezTo>
                  <a:pt x="105" y="43"/>
                  <a:pt x="105" y="43"/>
                  <a:pt x="105" y="43"/>
                </a:cubicBezTo>
                <a:lnTo>
                  <a:pt x="102" y="48"/>
                </a:lnTo>
                <a:close/>
                <a:moveTo>
                  <a:pt x="107" y="35"/>
                </a:moveTo>
                <a:cubicBezTo>
                  <a:pt x="112" y="35"/>
                  <a:pt x="112" y="35"/>
                  <a:pt x="112" y="35"/>
                </a:cubicBezTo>
                <a:cubicBezTo>
                  <a:pt x="112" y="30"/>
                  <a:pt x="112" y="30"/>
                  <a:pt x="112" y="30"/>
                </a:cubicBezTo>
                <a:cubicBezTo>
                  <a:pt x="107" y="30"/>
                  <a:pt x="107" y="30"/>
                  <a:pt x="107" y="30"/>
                </a:cubicBezTo>
                <a:lnTo>
                  <a:pt x="107" y="35"/>
                </a:lnTo>
                <a:close/>
                <a:moveTo>
                  <a:pt x="109" y="19"/>
                </a:moveTo>
                <a:cubicBezTo>
                  <a:pt x="107" y="14"/>
                  <a:pt x="107" y="14"/>
                  <a:pt x="107" y="14"/>
                </a:cubicBezTo>
                <a:cubicBezTo>
                  <a:pt x="102" y="17"/>
                  <a:pt x="102" y="17"/>
                  <a:pt x="102" y="17"/>
                </a:cubicBezTo>
                <a:cubicBezTo>
                  <a:pt x="105" y="21"/>
                  <a:pt x="105" y="21"/>
                  <a:pt x="105" y="21"/>
                </a:cubicBezTo>
                <a:lnTo>
                  <a:pt x="109" y="19"/>
                </a:lnTo>
                <a:close/>
                <a:moveTo>
                  <a:pt x="99" y="6"/>
                </a:moveTo>
                <a:cubicBezTo>
                  <a:pt x="94" y="3"/>
                  <a:pt x="94" y="3"/>
                  <a:pt x="94" y="3"/>
                </a:cubicBezTo>
                <a:cubicBezTo>
                  <a:pt x="91" y="8"/>
                  <a:pt x="91" y="8"/>
                  <a:pt x="91" y="8"/>
                </a:cubicBezTo>
                <a:cubicBezTo>
                  <a:pt x="96" y="11"/>
                  <a:pt x="96" y="11"/>
                  <a:pt x="96" y="11"/>
                </a:cubicBezTo>
                <a:lnTo>
                  <a:pt x="99" y="6"/>
                </a:lnTo>
                <a:close/>
                <a:moveTo>
                  <a:pt x="155" y="32"/>
                </a:moveTo>
                <a:cubicBezTo>
                  <a:pt x="155" y="27"/>
                  <a:pt x="155" y="27"/>
                  <a:pt x="155" y="27"/>
                </a:cubicBezTo>
                <a:cubicBezTo>
                  <a:pt x="150" y="27"/>
                  <a:pt x="150" y="27"/>
                  <a:pt x="150" y="27"/>
                </a:cubicBezTo>
                <a:cubicBezTo>
                  <a:pt x="150" y="32"/>
                  <a:pt x="150" y="32"/>
                  <a:pt x="150" y="32"/>
                </a:cubicBezTo>
                <a:cubicBezTo>
                  <a:pt x="144" y="32"/>
                  <a:pt x="144" y="32"/>
                  <a:pt x="144" y="32"/>
                </a:cubicBezTo>
                <a:cubicBezTo>
                  <a:pt x="144" y="38"/>
                  <a:pt x="144" y="38"/>
                  <a:pt x="144" y="38"/>
                </a:cubicBezTo>
                <a:cubicBezTo>
                  <a:pt x="150" y="38"/>
                  <a:pt x="150" y="38"/>
                  <a:pt x="150" y="38"/>
                </a:cubicBezTo>
                <a:cubicBezTo>
                  <a:pt x="150" y="43"/>
                  <a:pt x="150" y="43"/>
                  <a:pt x="150" y="43"/>
                </a:cubicBezTo>
                <a:cubicBezTo>
                  <a:pt x="155" y="43"/>
                  <a:pt x="155" y="43"/>
                  <a:pt x="155" y="43"/>
                </a:cubicBezTo>
                <a:cubicBezTo>
                  <a:pt x="155" y="38"/>
                  <a:pt x="155" y="38"/>
                  <a:pt x="155" y="38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160" y="32"/>
                  <a:pt x="160" y="32"/>
                  <a:pt x="160" y="32"/>
                </a:cubicBezTo>
                <a:lnTo>
                  <a:pt x="155" y="32"/>
                </a:lnTo>
                <a:close/>
                <a:moveTo>
                  <a:pt x="128" y="16"/>
                </a:moveTo>
                <a:cubicBezTo>
                  <a:pt x="134" y="16"/>
                  <a:pt x="134" y="16"/>
                  <a:pt x="134" y="16"/>
                </a:cubicBezTo>
                <a:cubicBezTo>
                  <a:pt x="134" y="11"/>
                  <a:pt x="134" y="11"/>
                  <a:pt x="134" y="11"/>
                </a:cubicBezTo>
                <a:cubicBezTo>
                  <a:pt x="139" y="11"/>
                  <a:pt x="139" y="11"/>
                  <a:pt x="139" y="11"/>
                </a:cubicBezTo>
                <a:cubicBezTo>
                  <a:pt x="139" y="6"/>
                  <a:pt x="139" y="6"/>
                  <a:pt x="139" y="6"/>
                </a:cubicBezTo>
                <a:cubicBezTo>
                  <a:pt x="134" y="6"/>
                  <a:pt x="134" y="6"/>
                  <a:pt x="134" y="6"/>
                </a:cubicBezTo>
                <a:cubicBezTo>
                  <a:pt x="134" y="0"/>
                  <a:pt x="134" y="0"/>
                  <a:pt x="134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28" y="6"/>
                  <a:pt x="128" y="6"/>
                  <a:pt x="128" y="6"/>
                </a:cubicBezTo>
                <a:cubicBezTo>
                  <a:pt x="123" y="6"/>
                  <a:pt x="123" y="6"/>
                  <a:pt x="123" y="6"/>
                </a:cubicBezTo>
                <a:cubicBezTo>
                  <a:pt x="123" y="11"/>
                  <a:pt x="123" y="11"/>
                  <a:pt x="123" y="11"/>
                </a:cubicBezTo>
                <a:cubicBezTo>
                  <a:pt x="128" y="11"/>
                  <a:pt x="128" y="11"/>
                  <a:pt x="128" y="11"/>
                </a:cubicBezTo>
                <a:lnTo>
                  <a:pt x="128" y="16"/>
                </a:lnTo>
                <a:close/>
                <a:moveTo>
                  <a:pt x="11" y="43"/>
                </a:moveTo>
                <a:cubicBezTo>
                  <a:pt x="6" y="43"/>
                  <a:pt x="6" y="43"/>
                  <a:pt x="6" y="43"/>
                </a:cubicBezTo>
                <a:cubicBezTo>
                  <a:pt x="6" y="48"/>
                  <a:pt x="6" y="48"/>
                  <a:pt x="6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4"/>
                  <a:pt x="0" y="54"/>
                  <a:pt x="0" y="54"/>
                </a:cubicBezTo>
                <a:cubicBezTo>
                  <a:pt x="6" y="54"/>
                  <a:pt x="6" y="54"/>
                  <a:pt x="6" y="54"/>
                </a:cubicBezTo>
                <a:cubicBezTo>
                  <a:pt x="6" y="59"/>
                  <a:pt x="6" y="59"/>
                  <a:pt x="6" y="59"/>
                </a:cubicBezTo>
                <a:cubicBezTo>
                  <a:pt x="11" y="59"/>
                  <a:pt x="11" y="59"/>
                  <a:pt x="11" y="59"/>
                </a:cubicBezTo>
                <a:cubicBezTo>
                  <a:pt x="11" y="54"/>
                  <a:pt x="11" y="54"/>
                  <a:pt x="11" y="54"/>
                </a:cubicBezTo>
                <a:cubicBezTo>
                  <a:pt x="16" y="54"/>
                  <a:pt x="16" y="54"/>
                  <a:pt x="16" y="54"/>
                </a:cubicBezTo>
                <a:cubicBezTo>
                  <a:pt x="16" y="48"/>
                  <a:pt x="16" y="48"/>
                  <a:pt x="16" y="48"/>
                </a:cubicBezTo>
                <a:cubicBezTo>
                  <a:pt x="11" y="48"/>
                  <a:pt x="11" y="48"/>
                  <a:pt x="11" y="48"/>
                </a:cubicBezTo>
                <a:lnTo>
                  <a:pt x="11" y="43"/>
                </a:lnTo>
                <a:close/>
                <a:moveTo>
                  <a:pt x="35" y="22"/>
                </a:moveTo>
                <a:cubicBezTo>
                  <a:pt x="30" y="22"/>
                  <a:pt x="30" y="22"/>
                  <a:pt x="30" y="22"/>
                </a:cubicBezTo>
                <a:cubicBezTo>
                  <a:pt x="30" y="16"/>
                  <a:pt x="30" y="16"/>
                  <a:pt x="30" y="16"/>
                </a:cubicBezTo>
                <a:cubicBezTo>
                  <a:pt x="24" y="16"/>
                  <a:pt x="24" y="16"/>
                  <a:pt x="24" y="16"/>
                </a:cubicBezTo>
                <a:cubicBezTo>
                  <a:pt x="24" y="22"/>
                  <a:pt x="24" y="22"/>
                  <a:pt x="24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7"/>
                  <a:pt x="19" y="27"/>
                  <a:pt x="19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32"/>
                  <a:pt x="24" y="32"/>
                  <a:pt x="24" y="32"/>
                </a:cubicBezTo>
                <a:cubicBezTo>
                  <a:pt x="30" y="32"/>
                  <a:pt x="30" y="32"/>
                  <a:pt x="30" y="32"/>
                </a:cubicBezTo>
                <a:cubicBezTo>
                  <a:pt x="30" y="27"/>
                  <a:pt x="30" y="27"/>
                  <a:pt x="30" y="27"/>
                </a:cubicBezTo>
                <a:cubicBezTo>
                  <a:pt x="35" y="27"/>
                  <a:pt x="35" y="27"/>
                  <a:pt x="35" y="27"/>
                </a:cubicBezTo>
                <a:lnTo>
                  <a:pt x="35" y="22"/>
                </a:lnTo>
                <a:close/>
                <a:moveTo>
                  <a:pt x="43" y="86"/>
                </a:moveTo>
                <a:cubicBezTo>
                  <a:pt x="43" y="80"/>
                  <a:pt x="43" y="80"/>
                  <a:pt x="43" y="80"/>
                </a:cubicBezTo>
                <a:cubicBezTo>
                  <a:pt x="48" y="80"/>
                  <a:pt x="48" y="80"/>
                  <a:pt x="48" y="80"/>
                </a:cubicBezTo>
                <a:cubicBezTo>
                  <a:pt x="48" y="75"/>
                  <a:pt x="48" y="75"/>
                  <a:pt x="48" y="75"/>
                </a:cubicBezTo>
                <a:cubicBezTo>
                  <a:pt x="43" y="75"/>
                  <a:pt x="43" y="75"/>
                  <a:pt x="43" y="75"/>
                </a:cubicBezTo>
                <a:cubicBezTo>
                  <a:pt x="43" y="70"/>
                  <a:pt x="43" y="70"/>
                  <a:pt x="43" y="70"/>
                </a:cubicBezTo>
                <a:cubicBezTo>
                  <a:pt x="38" y="70"/>
                  <a:pt x="38" y="70"/>
                  <a:pt x="38" y="70"/>
                </a:cubicBezTo>
                <a:cubicBezTo>
                  <a:pt x="38" y="75"/>
                  <a:pt x="38" y="75"/>
                  <a:pt x="38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2" y="80"/>
                  <a:pt x="32" y="80"/>
                  <a:pt x="32" y="80"/>
                </a:cubicBezTo>
                <a:cubicBezTo>
                  <a:pt x="38" y="80"/>
                  <a:pt x="38" y="80"/>
                  <a:pt x="38" y="80"/>
                </a:cubicBezTo>
                <a:cubicBezTo>
                  <a:pt x="38" y="86"/>
                  <a:pt x="38" y="86"/>
                  <a:pt x="38" y="86"/>
                </a:cubicBezTo>
                <a:lnTo>
                  <a:pt x="43" y="86"/>
                </a:lnTo>
                <a:close/>
                <a:moveTo>
                  <a:pt x="136" y="56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62"/>
                  <a:pt x="131" y="62"/>
                  <a:pt x="131" y="62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6" y="67"/>
                  <a:pt x="126" y="67"/>
                  <a:pt x="126" y="67"/>
                </a:cubicBezTo>
                <a:cubicBezTo>
                  <a:pt x="131" y="67"/>
                  <a:pt x="131" y="67"/>
                  <a:pt x="131" y="67"/>
                </a:cubicBezTo>
                <a:cubicBezTo>
                  <a:pt x="131" y="72"/>
                  <a:pt x="131" y="72"/>
                  <a:pt x="131" y="72"/>
                </a:cubicBezTo>
                <a:cubicBezTo>
                  <a:pt x="136" y="72"/>
                  <a:pt x="136" y="72"/>
                  <a:pt x="136" y="72"/>
                </a:cubicBezTo>
                <a:cubicBezTo>
                  <a:pt x="136" y="67"/>
                  <a:pt x="136" y="67"/>
                  <a:pt x="136" y="67"/>
                </a:cubicBezTo>
                <a:cubicBezTo>
                  <a:pt x="142" y="67"/>
                  <a:pt x="142" y="67"/>
                  <a:pt x="142" y="67"/>
                </a:cubicBezTo>
                <a:cubicBezTo>
                  <a:pt x="142" y="62"/>
                  <a:pt x="142" y="62"/>
                  <a:pt x="142" y="62"/>
                </a:cubicBezTo>
                <a:cubicBezTo>
                  <a:pt x="136" y="62"/>
                  <a:pt x="136" y="62"/>
                  <a:pt x="136" y="62"/>
                </a:cubicBezTo>
                <a:lnTo>
                  <a:pt x="136" y="5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62AD8B79-B31E-281D-FC96-BDE249D9D15E}"/>
              </a:ext>
            </a:extLst>
          </p:cNvPr>
          <p:cNvSpPr>
            <a:spLocks noEditPoints="1"/>
          </p:cNvSpPr>
          <p:nvPr/>
        </p:nvSpPr>
        <p:spPr bwMode="auto">
          <a:xfrm>
            <a:off x="10675938" y="2471738"/>
            <a:ext cx="193675" cy="263525"/>
          </a:xfrm>
          <a:custGeom>
            <a:avLst/>
            <a:gdLst>
              <a:gd name="T0" fmla="*/ 46 w 122"/>
              <a:gd name="T1" fmla="*/ 37 h 166"/>
              <a:gd name="T2" fmla="*/ 46 w 122"/>
              <a:gd name="T3" fmla="*/ 43 h 166"/>
              <a:gd name="T4" fmla="*/ 46 w 122"/>
              <a:gd name="T5" fmla="*/ 53 h 166"/>
              <a:gd name="T6" fmla="*/ 25 w 122"/>
              <a:gd name="T7" fmla="*/ 67 h 166"/>
              <a:gd name="T8" fmla="*/ 80 w 122"/>
              <a:gd name="T9" fmla="*/ 84 h 166"/>
              <a:gd name="T10" fmla="*/ 97 w 122"/>
              <a:gd name="T11" fmla="*/ 37 h 166"/>
              <a:gd name="T12" fmla="*/ 64 w 122"/>
              <a:gd name="T13" fmla="*/ 19 h 166"/>
              <a:gd name="T14" fmla="*/ 53 w 122"/>
              <a:gd name="T15" fmla="*/ 13 h 166"/>
              <a:gd name="T16" fmla="*/ 43 w 122"/>
              <a:gd name="T17" fmla="*/ 25 h 166"/>
              <a:gd name="T18" fmla="*/ 25 w 122"/>
              <a:gd name="T19" fmla="*/ 67 h 166"/>
              <a:gd name="T20" fmla="*/ 98 w 122"/>
              <a:gd name="T21" fmla="*/ 62 h 166"/>
              <a:gd name="T22" fmla="*/ 61 w 122"/>
              <a:gd name="T23" fmla="*/ 7 h 166"/>
              <a:gd name="T24" fmla="*/ 58 w 122"/>
              <a:gd name="T25" fmla="*/ 11 h 166"/>
              <a:gd name="T26" fmla="*/ 93 w 122"/>
              <a:gd name="T27" fmla="*/ 43 h 166"/>
              <a:gd name="T28" fmla="*/ 43 w 122"/>
              <a:gd name="T29" fmla="*/ 78 h 166"/>
              <a:gd name="T30" fmla="*/ 43 w 122"/>
              <a:gd name="T31" fmla="*/ 31 h 166"/>
              <a:gd name="T32" fmla="*/ 25 w 122"/>
              <a:gd name="T33" fmla="*/ 62 h 166"/>
              <a:gd name="T34" fmla="*/ 88 w 122"/>
              <a:gd name="T35" fmla="*/ 48 h 166"/>
              <a:gd name="T36" fmla="*/ 77 w 122"/>
              <a:gd name="T37" fmla="*/ 59 h 166"/>
              <a:gd name="T38" fmla="*/ 82 w 122"/>
              <a:gd name="T39" fmla="*/ 48 h 166"/>
              <a:gd name="T40" fmla="*/ 77 w 122"/>
              <a:gd name="T41" fmla="*/ 43 h 166"/>
              <a:gd name="T42" fmla="*/ 43 w 122"/>
              <a:gd name="T43" fmla="*/ 69 h 166"/>
              <a:gd name="T44" fmla="*/ 80 w 122"/>
              <a:gd name="T45" fmla="*/ 69 h 166"/>
              <a:gd name="T46" fmla="*/ 114 w 122"/>
              <a:gd name="T47" fmla="*/ 99 h 166"/>
              <a:gd name="T48" fmla="*/ 101 w 122"/>
              <a:gd name="T49" fmla="*/ 86 h 166"/>
              <a:gd name="T50" fmla="*/ 22 w 122"/>
              <a:gd name="T51" fmla="*/ 86 h 166"/>
              <a:gd name="T52" fmla="*/ 9 w 122"/>
              <a:gd name="T53" fmla="*/ 99 h 166"/>
              <a:gd name="T54" fmla="*/ 1 w 122"/>
              <a:gd name="T55" fmla="*/ 134 h 166"/>
              <a:gd name="T56" fmla="*/ 6 w 122"/>
              <a:gd name="T57" fmla="*/ 129 h 166"/>
              <a:gd name="T58" fmla="*/ 17 w 122"/>
              <a:gd name="T59" fmla="*/ 134 h 166"/>
              <a:gd name="T60" fmla="*/ 22 w 122"/>
              <a:gd name="T61" fmla="*/ 129 h 166"/>
              <a:gd name="T62" fmla="*/ 22 w 122"/>
              <a:gd name="T63" fmla="*/ 92 h 166"/>
              <a:gd name="T64" fmla="*/ 29 w 122"/>
              <a:gd name="T65" fmla="*/ 140 h 166"/>
              <a:gd name="T66" fmla="*/ 93 w 122"/>
              <a:gd name="T67" fmla="*/ 141 h 166"/>
              <a:gd name="T68" fmla="*/ 97 w 122"/>
              <a:gd name="T69" fmla="*/ 93 h 166"/>
              <a:gd name="T70" fmla="*/ 109 w 122"/>
              <a:gd name="T71" fmla="*/ 119 h 166"/>
              <a:gd name="T72" fmla="*/ 103 w 122"/>
              <a:gd name="T73" fmla="*/ 137 h 166"/>
              <a:gd name="T74" fmla="*/ 111 w 122"/>
              <a:gd name="T75" fmla="*/ 124 h 166"/>
              <a:gd name="T76" fmla="*/ 119 w 122"/>
              <a:gd name="T77" fmla="*/ 137 h 166"/>
              <a:gd name="T78" fmla="*/ 114 w 122"/>
              <a:gd name="T79" fmla="*/ 119 h 166"/>
              <a:gd name="T80" fmla="*/ 12 w 122"/>
              <a:gd name="T81" fmla="*/ 83 h 166"/>
              <a:gd name="T82" fmla="*/ 61 w 122"/>
              <a:gd name="T83" fmla="*/ 156 h 166"/>
              <a:gd name="T84" fmla="*/ 61 w 122"/>
              <a:gd name="T85" fmla="*/ 156 h 166"/>
              <a:gd name="T86" fmla="*/ 33 w 122"/>
              <a:gd name="T87" fmla="*/ 137 h 166"/>
              <a:gd name="T88" fmla="*/ 91 w 122"/>
              <a:gd name="T89" fmla="*/ 93 h 166"/>
              <a:gd name="T90" fmla="*/ 111 w 122"/>
              <a:gd name="T91" fmla="*/ 94 h 166"/>
              <a:gd name="T92" fmla="*/ 116 w 122"/>
              <a:gd name="T93" fmla="*/ 89 h 166"/>
              <a:gd name="T94" fmla="*/ 55 w 122"/>
              <a:gd name="T95" fmla="*/ 117 h 166"/>
              <a:gd name="T96" fmla="*/ 53 w 122"/>
              <a:gd name="T97" fmla="*/ 132 h 166"/>
              <a:gd name="T98" fmla="*/ 71 w 122"/>
              <a:gd name="T99" fmla="*/ 112 h 166"/>
              <a:gd name="T100" fmla="*/ 71 w 122"/>
              <a:gd name="T101" fmla="*/ 101 h 166"/>
              <a:gd name="T102" fmla="*/ 53 w 122"/>
              <a:gd name="T103" fmla="*/ 112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22" h="166">
                <a:moveTo>
                  <a:pt x="46" y="59"/>
                </a:moveTo>
                <a:cubicBezTo>
                  <a:pt x="52" y="59"/>
                  <a:pt x="57" y="54"/>
                  <a:pt x="57" y="48"/>
                </a:cubicBezTo>
                <a:cubicBezTo>
                  <a:pt x="57" y="42"/>
                  <a:pt x="52" y="37"/>
                  <a:pt x="46" y="37"/>
                </a:cubicBezTo>
                <a:cubicBezTo>
                  <a:pt x="40" y="37"/>
                  <a:pt x="35" y="42"/>
                  <a:pt x="35" y="48"/>
                </a:cubicBezTo>
                <a:cubicBezTo>
                  <a:pt x="35" y="54"/>
                  <a:pt x="40" y="59"/>
                  <a:pt x="46" y="59"/>
                </a:cubicBezTo>
                <a:close/>
                <a:moveTo>
                  <a:pt x="46" y="43"/>
                </a:moveTo>
                <a:cubicBezTo>
                  <a:pt x="46" y="43"/>
                  <a:pt x="46" y="43"/>
                  <a:pt x="46" y="43"/>
                </a:cubicBezTo>
                <a:cubicBezTo>
                  <a:pt x="49" y="43"/>
                  <a:pt x="51" y="45"/>
                  <a:pt x="51" y="48"/>
                </a:cubicBezTo>
                <a:cubicBezTo>
                  <a:pt x="51" y="51"/>
                  <a:pt x="49" y="53"/>
                  <a:pt x="46" y="53"/>
                </a:cubicBezTo>
                <a:cubicBezTo>
                  <a:pt x="43" y="53"/>
                  <a:pt x="40" y="51"/>
                  <a:pt x="40" y="48"/>
                </a:cubicBezTo>
                <a:cubicBezTo>
                  <a:pt x="40" y="45"/>
                  <a:pt x="43" y="43"/>
                  <a:pt x="46" y="43"/>
                </a:cubicBezTo>
                <a:close/>
                <a:moveTo>
                  <a:pt x="25" y="67"/>
                </a:moveTo>
                <a:cubicBezTo>
                  <a:pt x="25" y="67"/>
                  <a:pt x="25" y="67"/>
                  <a:pt x="25" y="67"/>
                </a:cubicBezTo>
                <a:cubicBezTo>
                  <a:pt x="26" y="79"/>
                  <a:pt x="35" y="84"/>
                  <a:pt x="43" y="84"/>
                </a:cubicBezTo>
                <a:cubicBezTo>
                  <a:pt x="80" y="84"/>
                  <a:pt x="80" y="84"/>
                  <a:pt x="80" y="84"/>
                </a:cubicBezTo>
                <a:cubicBezTo>
                  <a:pt x="92" y="84"/>
                  <a:pt x="97" y="75"/>
                  <a:pt x="98" y="67"/>
                </a:cubicBezTo>
                <a:cubicBezTo>
                  <a:pt x="106" y="66"/>
                  <a:pt x="112" y="58"/>
                  <a:pt x="110" y="50"/>
                </a:cubicBezTo>
                <a:cubicBezTo>
                  <a:pt x="109" y="43"/>
                  <a:pt x="104" y="38"/>
                  <a:pt x="97" y="37"/>
                </a:cubicBezTo>
                <a:cubicBezTo>
                  <a:pt x="95" y="31"/>
                  <a:pt x="90" y="25"/>
                  <a:pt x="80" y="25"/>
                </a:cubicBezTo>
                <a:cubicBezTo>
                  <a:pt x="64" y="25"/>
                  <a:pt x="64" y="25"/>
                  <a:pt x="64" y="25"/>
                </a:cubicBezTo>
                <a:cubicBezTo>
                  <a:pt x="64" y="19"/>
                  <a:pt x="64" y="19"/>
                  <a:pt x="64" y="19"/>
                </a:cubicBezTo>
                <a:cubicBezTo>
                  <a:pt x="69" y="18"/>
                  <a:pt x="72" y="13"/>
                  <a:pt x="70" y="8"/>
                </a:cubicBezTo>
                <a:cubicBezTo>
                  <a:pt x="69" y="3"/>
                  <a:pt x="63" y="0"/>
                  <a:pt x="59" y="2"/>
                </a:cubicBezTo>
                <a:cubicBezTo>
                  <a:pt x="54" y="3"/>
                  <a:pt x="51" y="8"/>
                  <a:pt x="53" y="13"/>
                </a:cubicBezTo>
                <a:cubicBezTo>
                  <a:pt x="54" y="16"/>
                  <a:pt x="56" y="18"/>
                  <a:pt x="59" y="19"/>
                </a:cubicBezTo>
                <a:cubicBezTo>
                  <a:pt x="59" y="25"/>
                  <a:pt x="59" y="25"/>
                  <a:pt x="59" y="25"/>
                </a:cubicBezTo>
                <a:cubicBezTo>
                  <a:pt x="43" y="25"/>
                  <a:pt x="43" y="25"/>
                  <a:pt x="43" y="25"/>
                </a:cubicBezTo>
                <a:cubicBezTo>
                  <a:pt x="36" y="25"/>
                  <a:pt x="28" y="28"/>
                  <a:pt x="26" y="37"/>
                </a:cubicBezTo>
                <a:cubicBezTo>
                  <a:pt x="17" y="38"/>
                  <a:pt x="12" y="46"/>
                  <a:pt x="13" y="54"/>
                </a:cubicBezTo>
                <a:cubicBezTo>
                  <a:pt x="14" y="61"/>
                  <a:pt x="19" y="66"/>
                  <a:pt x="25" y="67"/>
                </a:cubicBezTo>
                <a:close/>
                <a:moveTo>
                  <a:pt x="98" y="43"/>
                </a:moveTo>
                <a:cubicBezTo>
                  <a:pt x="102" y="44"/>
                  <a:pt x="105" y="48"/>
                  <a:pt x="105" y="52"/>
                </a:cubicBezTo>
                <a:cubicBezTo>
                  <a:pt x="105" y="57"/>
                  <a:pt x="102" y="60"/>
                  <a:pt x="98" y="62"/>
                </a:cubicBezTo>
                <a:lnTo>
                  <a:pt x="98" y="43"/>
                </a:lnTo>
                <a:close/>
                <a:moveTo>
                  <a:pt x="58" y="11"/>
                </a:moveTo>
                <a:cubicBezTo>
                  <a:pt x="58" y="9"/>
                  <a:pt x="59" y="7"/>
                  <a:pt x="61" y="7"/>
                </a:cubicBezTo>
                <a:cubicBezTo>
                  <a:pt x="63" y="7"/>
                  <a:pt x="65" y="9"/>
                  <a:pt x="65" y="11"/>
                </a:cubicBezTo>
                <a:cubicBezTo>
                  <a:pt x="65" y="13"/>
                  <a:pt x="63" y="14"/>
                  <a:pt x="61" y="14"/>
                </a:cubicBezTo>
                <a:cubicBezTo>
                  <a:pt x="59" y="14"/>
                  <a:pt x="58" y="13"/>
                  <a:pt x="58" y="11"/>
                </a:cubicBezTo>
                <a:close/>
                <a:moveTo>
                  <a:pt x="43" y="31"/>
                </a:moveTo>
                <a:cubicBezTo>
                  <a:pt x="80" y="31"/>
                  <a:pt x="80" y="31"/>
                  <a:pt x="80" y="31"/>
                </a:cubicBezTo>
                <a:cubicBezTo>
                  <a:pt x="91" y="31"/>
                  <a:pt x="93" y="39"/>
                  <a:pt x="93" y="43"/>
                </a:cubicBezTo>
                <a:cubicBezTo>
                  <a:pt x="93" y="65"/>
                  <a:pt x="93" y="65"/>
                  <a:pt x="93" y="65"/>
                </a:cubicBezTo>
                <a:cubicBezTo>
                  <a:pt x="93" y="70"/>
                  <a:pt x="91" y="78"/>
                  <a:pt x="80" y="78"/>
                </a:cubicBezTo>
                <a:cubicBezTo>
                  <a:pt x="43" y="78"/>
                  <a:pt x="43" y="78"/>
                  <a:pt x="43" y="78"/>
                </a:cubicBezTo>
                <a:cubicBezTo>
                  <a:pt x="38" y="78"/>
                  <a:pt x="30" y="76"/>
                  <a:pt x="30" y="65"/>
                </a:cubicBezTo>
                <a:cubicBezTo>
                  <a:pt x="30" y="43"/>
                  <a:pt x="30" y="43"/>
                  <a:pt x="30" y="43"/>
                </a:cubicBezTo>
                <a:cubicBezTo>
                  <a:pt x="30" y="32"/>
                  <a:pt x="38" y="31"/>
                  <a:pt x="43" y="31"/>
                </a:cubicBezTo>
                <a:close/>
                <a:moveTo>
                  <a:pt x="18" y="50"/>
                </a:moveTo>
                <a:cubicBezTo>
                  <a:pt x="19" y="47"/>
                  <a:pt x="22" y="44"/>
                  <a:pt x="25" y="43"/>
                </a:cubicBezTo>
                <a:cubicBezTo>
                  <a:pt x="25" y="62"/>
                  <a:pt x="25" y="62"/>
                  <a:pt x="25" y="62"/>
                </a:cubicBezTo>
                <a:cubicBezTo>
                  <a:pt x="20" y="60"/>
                  <a:pt x="17" y="55"/>
                  <a:pt x="18" y="50"/>
                </a:cubicBezTo>
                <a:close/>
                <a:moveTo>
                  <a:pt x="77" y="59"/>
                </a:moveTo>
                <a:cubicBezTo>
                  <a:pt x="83" y="59"/>
                  <a:pt x="88" y="54"/>
                  <a:pt x="88" y="48"/>
                </a:cubicBezTo>
                <a:cubicBezTo>
                  <a:pt x="88" y="42"/>
                  <a:pt x="83" y="37"/>
                  <a:pt x="77" y="37"/>
                </a:cubicBezTo>
                <a:cubicBezTo>
                  <a:pt x="71" y="37"/>
                  <a:pt x="66" y="42"/>
                  <a:pt x="66" y="48"/>
                </a:cubicBezTo>
                <a:cubicBezTo>
                  <a:pt x="66" y="54"/>
                  <a:pt x="71" y="59"/>
                  <a:pt x="77" y="59"/>
                </a:cubicBezTo>
                <a:close/>
                <a:moveTo>
                  <a:pt x="77" y="43"/>
                </a:moveTo>
                <a:cubicBezTo>
                  <a:pt x="77" y="43"/>
                  <a:pt x="77" y="43"/>
                  <a:pt x="77" y="43"/>
                </a:cubicBezTo>
                <a:cubicBezTo>
                  <a:pt x="80" y="43"/>
                  <a:pt x="82" y="45"/>
                  <a:pt x="82" y="48"/>
                </a:cubicBezTo>
                <a:cubicBezTo>
                  <a:pt x="82" y="51"/>
                  <a:pt x="80" y="53"/>
                  <a:pt x="77" y="53"/>
                </a:cubicBezTo>
                <a:cubicBezTo>
                  <a:pt x="74" y="53"/>
                  <a:pt x="72" y="51"/>
                  <a:pt x="72" y="48"/>
                </a:cubicBezTo>
                <a:cubicBezTo>
                  <a:pt x="72" y="45"/>
                  <a:pt x="74" y="43"/>
                  <a:pt x="77" y="43"/>
                </a:cubicBezTo>
                <a:close/>
                <a:moveTo>
                  <a:pt x="77" y="66"/>
                </a:moveTo>
                <a:cubicBezTo>
                  <a:pt x="46" y="66"/>
                  <a:pt x="46" y="66"/>
                  <a:pt x="46" y="66"/>
                </a:cubicBezTo>
                <a:cubicBezTo>
                  <a:pt x="44" y="66"/>
                  <a:pt x="43" y="67"/>
                  <a:pt x="43" y="69"/>
                </a:cubicBezTo>
                <a:cubicBezTo>
                  <a:pt x="43" y="70"/>
                  <a:pt x="44" y="72"/>
                  <a:pt x="46" y="72"/>
                </a:cubicBezTo>
                <a:cubicBezTo>
                  <a:pt x="77" y="72"/>
                  <a:pt x="77" y="72"/>
                  <a:pt x="77" y="72"/>
                </a:cubicBezTo>
                <a:cubicBezTo>
                  <a:pt x="78" y="72"/>
                  <a:pt x="80" y="70"/>
                  <a:pt x="80" y="69"/>
                </a:cubicBezTo>
                <a:cubicBezTo>
                  <a:pt x="80" y="67"/>
                  <a:pt x="78" y="66"/>
                  <a:pt x="77" y="66"/>
                </a:cubicBezTo>
                <a:close/>
                <a:moveTo>
                  <a:pt x="114" y="119"/>
                </a:moveTo>
                <a:cubicBezTo>
                  <a:pt x="114" y="99"/>
                  <a:pt x="114" y="99"/>
                  <a:pt x="114" y="99"/>
                </a:cubicBezTo>
                <a:cubicBezTo>
                  <a:pt x="119" y="98"/>
                  <a:pt x="122" y="93"/>
                  <a:pt x="122" y="89"/>
                </a:cubicBezTo>
                <a:cubicBezTo>
                  <a:pt x="122" y="83"/>
                  <a:pt x="117" y="78"/>
                  <a:pt x="111" y="78"/>
                </a:cubicBezTo>
                <a:cubicBezTo>
                  <a:pt x="106" y="78"/>
                  <a:pt x="102" y="82"/>
                  <a:pt x="101" y="86"/>
                </a:cubicBezTo>
                <a:cubicBezTo>
                  <a:pt x="94" y="88"/>
                  <a:pt x="94" y="88"/>
                  <a:pt x="94" y="88"/>
                </a:cubicBezTo>
                <a:cubicBezTo>
                  <a:pt x="29" y="88"/>
                  <a:pt x="29" y="88"/>
                  <a:pt x="29" y="88"/>
                </a:cubicBezTo>
                <a:cubicBezTo>
                  <a:pt x="22" y="86"/>
                  <a:pt x="22" y="86"/>
                  <a:pt x="22" y="86"/>
                </a:cubicBezTo>
                <a:cubicBezTo>
                  <a:pt x="21" y="81"/>
                  <a:pt x="15" y="77"/>
                  <a:pt x="9" y="78"/>
                </a:cubicBezTo>
                <a:cubicBezTo>
                  <a:pt x="4" y="80"/>
                  <a:pt x="0" y="85"/>
                  <a:pt x="1" y="91"/>
                </a:cubicBezTo>
                <a:cubicBezTo>
                  <a:pt x="2" y="95"/>
                  <a:pt x="5" y="98"/>
                  <a:pt x="9" y="99"/>
                </a:cubicBezTo>
                <a:cubicBezTo>
                  <a:pt x="9" y="119"/>
                  <a:pt x="9" y="119"/>
                  <a:pt x="9" y="119"/>
                </a:cubicBezTo>
                <a:cubicBezTo>
                  <a:pt x="4" y="120"/>
                  <a:pt x="1" y="124"/>
                  <a:pt x="1" y="129"/>
                </a:cubicBezTo>
                <a:cubicBezTo>
                  <a:pt x="1" y="134"/>
                  <a:pt x="1" y="134"/>
                  <a:pt x="1" y="134"/>
                </a:cubicBezTo>
                <a:cubicBezTo>
                  <a:pt x="1" y="135"/>
                  <a:pt x="2" y="137"/>
                  <a:pt x="4" y="137"/>
                </a:cubicBezTo>
                <a:cubicBezTo>
                  <a:pt x="5" y="137"/>
                  <a:pt x="6" y="135"/>
                  <a:pt x="6" y="134"/>
                </a:cubicBezTo>
                <a:cubicBezTo>
                  <a:pt x="6" y="129"/>
                  <a:pt x="6" y="129"/>
                  <a:pt x="6" y="129"/>
                </a:cubicBezTo>
                <a:cubicBezTo>
                  <a:pt x="6" y="126"/>
                  <a:pt x="9" y="124"/>
                  <a:pt x="12" y="124"/>
                </a:cubicBezTo>
                <a:cubicBezTo>
                  <a:pt x="14" y="124"/>
                  <a:pt x="17" y="126"/>
                  <a:pt x="17" y="129"/>
                </a:cubicBezTo>
                <a:cubicBezTo>
                  <a:pt x="17" y="134"/>
                  <a:pt x="17" y="134"/>
                  <a:pt x="17" y="134"/>
                </a:cubicBezTo>
                <a:cubicBezTo>
                  <a:pt x="17" y="135"/>
                  <a:pt x="18" y="137"/>
                  <a:pt x="19" y="137"/>
                </a:cubicBezTo>
                <a:cubicBezTo>
                  <a:pt x="21" y="137"/>
                  <a:pt x="22" y="135"/>
                  <a:pt x="22" y="134"/>
                </a:cubicBezTo>
                <a:cubicBezTo>
                  <a:pt x="22" y="129"/>
                  <a:pt x="22" y="129"/>
                  <a:pt x="22" y="129"/>
                </a:cubicBezTo>
                <a:cubicBezTo>
                  <a:pt x="22" y="124"/>
                  <a:pt x="19" y="120"/>
                  <a:pt x="14" y="119"/>
                </a:cubicBezTo>
                <a:cubicBezTo>
                  <a:pt x="14" y="99"/>
                  <a:pt x="14" y="99"/>
                  <a:pt x="14" y="99"/>
                </a:cubicBezTo>
                <a:cubicBezTo>
                  <a:pt x="18" y="98"/>
                  <a:pt x="20" y="95"/>
                  <a:pt x="22" y="92"/>
                </a:cubicBezTo>
                <a:cubicBezTo>
                  <a:pt x="26" y="93"/>
                  <a:pt x="26" y="93"/>
                  <a:pt x="26" y="93"/>
                </a:cubicBezTo>
                <a:cubicBezTo>
                  <a:pt x="26" y="126"/>
                  <a:pt x="26" y="126"/>
                  <a:pt x="26" y="126"/>
                </a:cubicBezTo>
                <a:cubicBezTo>
                  <a:pt x="26" y="131"/>
                  <a:pt x="27" y="136"/>
                  <a:pt x="29" y="140"/>
                </a:cubicBezTo>
                <a:cubicBezTo>
                  <a:pt x="29" y="141"/>
                  <a:pt x="29" y="141"/>
                  <a:pt x="29" y="141"/>
                </a:cubicBezTo>
                <a:cubicBezTo>
                  <a:pt x="37" y="158"/>
                  <a:pt x="58" y="166"/>
                  <a:pt x="76" y="158"/>
                </a:cubicBezTo>
                <a:cubicBezTo>
                  <a:pt x="84" y="155"/>
                  <a:pt x="90" y="149"/>
                  <a:pt x="93" y="141"/>
                </a:cubicBezTo>
                <a:cubicBezTo>
                  <a:pt x="94" y="140"/>
                  <a:pt x="94" y="140"/>
                  <a:pt x="94" y="140"/>
                </a:cubicBezTo>
                <a:cubicBezTo>
                  <a:pt x="96" y="136"/>
                  <a:pt x="97" y="131"/>
                  <a:pt x="97" y="126"/>
                </a:cubicBezTo>
                <a:cubicBezTo>
                  <a:pt x="97" y="93"/>
                  <a:pt x="97" y="93"/>
                  <a:pt x="97" y="93"/>
                </a:cubicBezTo>
                <a:cubicBezTo>
                  <a:pt x="101" y="92"/>
                  <a:pt x="101" y="92"/>
                  <a:pt x="101" y="92"/>
                </a:cubicBezTo>
                <a:cubicBezTo>
                  <a:pt x="102" y="95"/>
                  <a:pt x="105" y="98"/>
                  <a:pt x="109" y="99"/>
                </a:cubicBezTo>
                <a:cubicBezTo>
                  <a:pt x="109" y="119"/>
                  <a:pt x="109" y="119"/>
                  <a:pt x="109" y="119"/>
                </a:cubicBezTo>
                <a:cubicBezTo>
                  <a:pt x="104" y="120"/>
                  <a:pt x="101" y="124"/>
                  <a:pt x="101" y="129"/>
                </a:cubicBezTo>
                <a:cubicBezTo>
                  <a:pt x="101" y="134"/>
                  <a:pt x="101" y="134"/>
                  <a:pt x="101" y="134"/>
                </a:cubicBezTo>
                <a:cubicBezTo>
                  <a:pt x="101" y="135"/>
                  <a:pt x="102" y="137"/>
                  <a:pt x="103" y="137"/>
                </a:cubicBezTo>
                <a:cubicBezTo>
                  <a:pt x="105" y="137"/>
                  <a:pt x="106" y="135"/>
                  <a:pt x="106" y="134"/>
                </a:cubicBezTo>
                <a:cubicBezTo>
                  <a:pt x="106" y="129"/>
                  <a:pt x="106" y="129"/>
                  <a:pt x="106" y="129"/>
                </a:cubicBezTo>
                <a:cubicBezTo>
                  <a:pt x="106" y="126"/>
                  <a:pt x="108" y="124"/>
                  <a:pt x="111" y="124"/>
                </a:cubicBezTo>
                <a:cubicBezTo>
                  <a:pt x="114" y="124"/>
                  <a:pt x="116" y="126"/>
                  <a:pt x="116" y="129"/>
                </a:cubicBezTo>
                <a:cubicBezTo>
                  <a:pt x="116" y="134"/>
                  <a:pt x="116" y="134"/>
                  <a:pt x="116" y="134"/>
                </a:cubicBezTo>
                <a:cubicBezTo>
                  <a:pt x="116" y="135"/>
                  <a:pt x="118" y="137"/>
                  <a:pt x="119" y="137"/>
                </a:cubicBezTo>
                <a:cubicBezTo>
                  <a:pt x="121" y="137"/>
                  <a:pt x="122" y="135"/>
                  <a:pt x="122" y="134"/>
                </a:cubicBezTo>
                <a:cubicBezTo>
                  <a:pt x="122" y="129"/>
                  <a:pt x="122" y="129"/>
                  <a:pt x="122" y="129"/>
                </a:cubicBezTo>
                <a:cubicBezTo>
                  <a:pt x="122" y="124"/>
                  <a:pt x="119" y="120"/>
                  <a:pt x="114" y="119"/>
                </a:cubicBezTo>
                <a:close/>
                <a:moveTo>
                  <a:pt x="12" y="94"/>
                </a:moveTo>
                <a:cubicBezTo>
                  <a:pt x="9" y="94"/>
                  <a:pt x="6" y="91"/>
                  <a:pt x="6" y="89"/>
                </a:cubicBezTo>
                <a:cubicBezTo>
                  <a:pt x="6" y="86"/>
                  <a:pt x="9" y="83"/>
                  <a:pt x="12" y="83"/>
                </a:cubicBezTo>
                <a:cubicBezTo>
                  <a:pt x="14" y="83"/>
                  <a:pt x="17" y="86"/>
                  <a:pt x="17" y="89"/>
                </a:cubicBezTo>
                <a:cubicBezTo>
                  <a:pt x="17" y="91"/>
                  <a:pt x="14" y="94"/>
                  <a:pt x="12" y="94"/>
                </a:cubicBezTo>
                <a:close/>
                <a:moveTo>
                  <a:pt x="61" y="156"/>
                </a:moveTo>
                <a:cubicBezTo>
                  <a:pt x="51" y="156"/>
                  <a:pt x="42" y="151"/>
                  <a:pt x="36" y="142"/>
                </a:cubicBezTo>
                <a:cubicBezTo>
                  <a:pt x="87" y="142"/>
                  <a:pt x="87" y="142"/>
                  <a:pt x="87" y="142"/>
                </a:cubicBezTo>
                <a:cubicBezTo>
                  <a:pt x="81" y="151"/>
                  <a:pt x="72" y="156"/>
                  <a:pt x="61" y="156"/>
                </a:cubicBezTo>
                <a:close/>
                <a:moveTo>
                  <a:pt x="91" y="126"/>
                </a:moveTo>
                <a:cubicBezTo>
                  <a:pt x="91" y="130"/>
                  <a:pt x="91" y="133"/>
                  <a:pt x="89" y="137"/>
                </a:cubicBezTo>
                <a:cubicBezTo>
                  <a:pt x="33" y="137"/>
                  <a:pt x="33" y="137"/>
                  <a:pt x="33" y="137"/>
                </a:cubicBezTo>
                <a:cubicBezTo>
                  <a:pt x="32" y="133"/>
                  <a:pt x="32" y="130"/>
                  <a:pt x="32" y="126"/>
                </a:cubicBezTo>
                <a:cubicBezTo>
                  <a:pt x="32" y="93"/>
                  <a:pt x="32" y="93"/>
                  <a:pt x="32" y="93"/>
                </a:cubicBezTo>
                <a:cubicBezTo>
                  <a:pt x="91" y="93"/>
                  <a:pt x="91" y="93"/>
                  <a:pt x="91" y="93"/>
                </a:cubicBezTo>
                <a:lnTo>
                  <a:pt x="91" y="126"/>
                </a:lnTo>
                <a:close/>
                <a:moveTo>
                  <a:pt x="111" y="94"/>
                </a:moveTo>
                <a:cubicBezTo>
                  <a:pt x="111" y="94"/>
                  <a:pt x="111" y="94"/>
                  <a:pt x="111" y="94"/>
                </a:cubicBezTo>
                <a:cubicBezTo>
                  <a:pt x="108" y="94"/>
                  <a:pt x="106" y="91"/>
                  <a:pt x="106" y="89"/>
                </a:cubicBezTo>
                <a:cubicBezTo>
                  <a:pt x="106" y="86"/>
                  <a:pt x="108" y="83"/>
                  <a:pt x="111" y="83"/>
                </a:cubicBezTo>
                <a:cubicBezTo>
                  <a:pt x="114" y="83"/>
                  <a:pt x="116" y="86"/>
                  <a:pt x="116" y="89"/>
                </a:cubicBezTo>
                <a:cubicBezTo>
                  <a:pt x="116" y="91"/>
                  <a:pt x="114" y="94"/>
                  <a:pt x="111" y="94"/>
                </a:cubicBezTo>
                <a:cubicBezTo>
                  <a:pt x="111" y="94"/>
                  <a:pt x="111" y="94"/>
                  <a:pt x="111" y="94"/>
                </a:cubicBezTo>
                <a:close/>
                <a:moveTo>
                  <a:pt x="55" y="117"/>
                </a:moveTo>
                <a:cubicBezTo>
                  <a:pt x="63" y="117"/>
                  <a:pt x="63" y="117"/>
                  <a:pt x="63" y="117"/>
                </a:cubicBezTo>
                <a:cubicBezTo>
                  <a:pt x="53" y="129"/>
                  <a:pt x="53" y="129"/>
                  <a:pt x="53" y="129"/>
                </a:cubicBezTo>
                <a:cubicBezTo>
                  <a:pt x="52" y="130"/>
                  <a:pt x="52" y="131"/>
                  <a:pt x="53" y="132"/>
                </a:cubicBezTo>
                <a:cubicBezTo>
                  <a:pt x="54" y="133"/>
                  <a:pt x="56" y="133"/>
                  <a:pt x="57" y="132"/>
                </a:cubicBezTo>
                <a:cubicBezTo>
                  <a:pt x="71" y="116"/>
                  <a:pt x="71" y="116"/>
                  <a:pt x="71" y="116"/>
                </a:cubicBezTo>
                <a:cubicBezTo>
                  <a:pt x="72" y="115"/>
                  <a:pt x="72" y="113"/>
                  <a:pt x="71" y="112"/>
                </a:cubicBezTo>
                <a:cubicBezTo>
                  <a:pt x="71" y="112"/>
                  <a:pt x="70" y="112"/>
                  <a:pt x="69" y="112"/>
                </a:cubicBezTo>
                <a:cubicBezTo>
                  <a:pt x="61" y="112"/>
                  <a:pt x="61" y="112"/>
                  <a:pt x="61" y="112"/>
                </a:cubicBezTo>
                <a:cubicBezTo>
                  <a:pt x="71" y="101"/>
                  <a:pt x="71" y="101"/>
                  <a:pt x="71" y="101"/>
                </a:cubicBezTo>
                <a:cubicBezTo>
                  <a:pt x="72" y="100"/>
                  <a:pt x="72" y="98"/>
                  <a:pt x="71" y="98"/>
                </a:cubicBezTo>
                <a:cubicBezTo>
                  <a:pt x="70" y="97"/>
                  <a:pt x="68" y="97"/>
                  <a:pt x="67" y="98"/>
                </a:cubicBezTo>
                <a:cubicBezTo>
                  <a:pt x="53" y="112"/>
                  <a:pt x="53" y="112"/>
                  <a:pt x="53" y="112"/>
                </a:cubicBezTo>
                <a:cubicBezTo>
                  <a:pt x="52" y="114"/>
                  <a:pt x="52" y="115"/>
                  <a:pt x="53" y="116"/>
                </a:cubicBezTo>
                <a:cubicBezTo>
                  <a:pt x="53" y="117"/>
                  <a:pt x="54" y="117"/>
                  <a:pt x="55" y="1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E6772478-6E62-DDD7-9602-C2A15DDFF40C}"/>
              </a:ext>
            </a:extLst>
          </p:cNvPr>
          <p:cNvSpPr>
            <a:spLocks noEditPoints="1"/>
          </p:cNvSpPr>
          <p:nvPr/>
        </p:nvSpPr>
        <p:spPr bwMode="auto">
          <a:xfrm>
            <a:off x="6249988" y="2473325"/>
            <a:ext cx="239713" cy="254000"/>
          </a:xfrm>
          <a:custGeom>
            <a:avLst/>
            <a:gdLst>
              <a:gd name="T0" fmla="*/ 130 w 151"/>
              <a:gd name="T1" fmla="*/ 61 h 160"/>
              <a:gd name="T2" fmla="*/ 130 w 151"/>
              <a:gd name="T3" fmla="*/ 55 h 160"/>
              <a:gd name="T4" fmla="*/ 116 w 151"/>
              <a:gd name="T5" fmla="*/ 17 h 160"/>
              <a:gd name="T6" fmla="*/ 78 w 151"/>
              <a:gd name="T7" fmla="*/ 0 h 160"/>
              <a:gd name="T8" fmla="*/ 73 w 151"/>
              <a:gd name="T9" fmla="*/ 0 h 160"/>
              <a:gd name="T10" fmla="*/ 35 w 151"/>
              <a:gd name="T11" fmla="*/ 17 h 160"/>
              <a:gd name="T12" fmla="*/ 21 w 151"/>
              <a:gd name="T13" fmla="*/ 55 h 160"/>
              <a:gd name="T14" fmla="*/ 21 w 151"/>
              <a:gd name="T15" fmla="*/ 61 h 160"/>
              <a:gd name="T16" fmla="*/ 0 w 151"/>
              <a:gd name="T17" fmla="*/ 83 h 160"/>
              <a:gd name="T18" fmla="*/ 0 w 151"/>
              <a:gd name="T19" fmla="*/ 93 h 160"/>
              <a:gd name="T20" fmla="*/ 22 w 151"/>
              <a:gd name="T21" fmla="*/ 115 h 160"/>
              <a:gd name="T22" fmla="*/ 35 w 151"/>
              <a:gd name="T23" fmla="*/ 115 h 160"/>
              <a:gd name="T24" fmla="*/ 39 w 151"/>
              <a:gd name="T25" fmla="*/ 111 h 160"/>
              <a:gd name="T26" fmla="*/ 39 w 151"/>
              <a:gd name="T27" fmla="*/ 65 h 160"/>
              <a:gd name="T28" fmla="*/ 35 w 151"/>
              <a:gd name="T29" fmla="*/ 61 h 160"/>
              <a:gd name="T30" fmla="*/ 29 w 151"/>
              <a:gd name="T31" fmla="*/ 61 h 160"/>
              <a:gd name="T32" fmla="*/ 29 w 151"/>
              <a:gd name="T33" fmla="*/ 55 h 160"/>
              <a:gd name="T34" fmla="*/ 73 w 151"/>
              <a:gd name="T35" fmla="*/ 9 h 160"/>
              <a:gd name="T36" fmla="*/ 78 w 151"/>
              <a:gd name="T37" fmla="*/ 9 h 160"/>
              <a:gd name="T38" fmla="*/ 122 w 151"/>
              <a:gd name="T39" fmla="*/ 55 h 160"/>
              <a:gd name="T40" fmla="*/ 122 w 151"/>
              <a:gd name="T41" fmla="*/ 61 h 160"/>
              <a:gd name="T42" fmla="*/ 116 w 151"/>
              <a:gd name="T43" fmla="*/ 61 h 160"/>
              <a:gd name="T44" fmla="*/ 112 w 151"/>
              <a:gd name="T45" fmla="*/ 65 h 160"/>
              <a:gd name="T46" fmla="*/ 112 w 151"/>
              <a:gd name="T47" fmla="*/ 111 h 160"/>
              <a:gd name="T48" fmla="*/ 116 w 151"/>
              <a:gd name="T49" fmla="*/ 115 h 160"/>
              <a:gd name="T50" fmla="*/ 122 w 151"/>
              <a:gd name="T51" fmla="*/ 115 h 160"/>
              <a:gd name="T52" fmla="*/ 99 w 151"/>
              <a:gd name="T53" fmla="*/ 142 h 160"/>
              <a:gd name="T54" fmla="*/ 86 w 151"/>
              <a:gd name="T55" fmla="*/ 132 h 160"/>
              <a:gd name="T56" fmla="*/ 75 w 151"/>
              <a:gd name="T57" fmla="*/ 132 h 160"/>
              <a:gd name="T58" fmla="*/ 61 w 151"/>
              <a:gd name="T59" fmla="*/ 146 h 160"/>
              <a:gd name="T60" fmla="*/ 75 w 151"/>
              <a:gd name="T61" fmla="*/ 160 h 160"/>
              <a:gd name="T62" fmla="*/ 86 w 151"/>
              <a:gd name="T63" fmla="*/ 160 h 160"/>
              <a:gd name="T64" fmla="*/ 99 w 151"/>
              <a:gd name="T65" fmla="*/ 150 h 160"/>
              <a:gd name="T66" fmla="*/ 113 w 151"/>
              <a:gd name="T67" fmla="*/ 145 h 160"/>
              <a:gd name="T68" fmla="*/ 130 w 151"/>
              <a:gd name="T69" fmla="*/ 115 h 160"/>
              <a:gd name="T70" fmla="*/ 151 w 151"/>
              <a:gd name="T71" fmla="*/ 93 h 160"/>
              <a:gd name="T72" fmla="*/ 151 w 151"/>
              <a:gd name="T73" fmla="*/ 83 h 160"/>
              <a:gd name="T74" fmla="*/ 130 w 151"/>
              <a:gd name="T75" fmla="*/ 61 h 160"/>
              <a:gd name="T76" fmla="*/ 31 w 151"/>
              <a:gd name="T77" fmla="*/ 107 h 160"/>
              <a:gd name="T78" fmla="*/ 22 w 151"/>
              <a:gd name="T79" fmla="*/ 107 h 160"/>
              <a:gd name="T80" fmla="*/ 8 w 151"/>
              <a:gd name="T81" fmla="*/ 93 h 160"/>
              <a:gd name="T82" fmla="*/ 8 w 151"/>
              <a:gd name="T83" fmla="*/ 83 h 160"/>
              <a:gd name="T84" fmla="*/ 22 w 151"/>
              <a:gd name="T85" fmla="*/ 69 h 160"/>
              <a:gd name="T86" fmla="*/ 31 w 151"/>
              <a:gd name="T87" fmla="*/ 69 h 160"/>
              <a:gd name="T88" fmla="*/ 31 w 151"/>
              <a:gd name="T89" fmla="*/ 107 h 160"/>
              <a:gd name="T90" fmla="*/ 86 w 151"/>
              <a:gd name="T91" fmla="*/ 152 h 160"/>
              <a:gd name="T92" fmla="*/ 75 w 151"/>
              <a:gd name="T93" fmla="*/ 152 h 160"/>
              <a:gd name="T94" fmla="*/ 69 w 151"/>
              <a:gd name="T95" fmla="*/ 146 h 160"/>
              <a:gd name="T96" fmla="*/ 75 w 151"/>
              <a:gd name="T97" fmla="*/ 140 h 160"/>
              <a:gd name="T98" fmla="*/ 86 w 151"/>
              <a:gd name="T99" fmla="*/ 140 h 160"/>
              <a:gd name="T100" fmla="*/ 92 w 151"/>
              <a:gd name="T101" fmla="*/ 146 h 160"/>
              <a:gd name="T102" fmla="*/ 86 w 151"/>
              <a:gd name="T103" fmla="*/ 152 h 160"/>
              <a:gd name="T104" fmla="*/ 143 w 151"/>
              <a:gd name="T105" fmla="*/ 93 h 160"/>
              <a:gd name="T106" fmla="*/ 129 w 151"/>
              <a:gd name="T107" fmla="*/ 107 h 160"/>
              <a:gd name="T108" fmla="*/ 120 w 151"/>
              <a:gd name="T109" fmla="*/ 107 h 160"/>
              <a:gd name="T110" fmla="*/ 120 w 151"/>
              <a:gd name="T111" fmla="*/ 69 h 160"/>
              <a:gd name="T112" fmla="*/ 129 w 151"/>
              <a:gd name="T113" fmla="*/ 69 h 160"/>
              <a:gd name="T114" fmla="*/ 143 w 151"/>
              <a:gd name="T115" fmla="*/ 83 h 160"/>
              <a:gd name="T116" fmla="*/ 143 w 151"/>
              <a:gd name="T117" fmla="*/ 93 h 160"/>
              <a:gd name="T118" fmla="*/ 143 w 151"/>
              <a:gd name="T119" fmla="*/ 93 h 160"/>
              <a:gd name="T120" fmla="*/ 143 w 151"/>
              <a:gd name="T121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1" h="160">
                <a:moveTo>
                  <a:pt x="130" y="61"/>
                </a:moveTo>
                <a:cubicBezTo>
                  <a:pt x="130" y="55"/>
                  <a:pt x="130" y="55"/>
                  <a:pt x="130" y="55"/>
                </a:cubicBezTo>
                <a:cubicBezTo>
                  <a:pt x="130" y="40"/>
                  <a:pt x="125" y="27"/>
                  <a:pt x="116" y="17"/>
                </a:cubicBezTo>
                <a:cubicBezTo>
                  <a:pt x="106" y="6"/>
                  <a:pt x="93" y="0"/>
                  <a:pt x="78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58" y="0"/>
                  <a:pt x="45" y="6"/>
                  <a:pt x="35" y="17"/>
                </a:cubicBezTo>
                <a:cubicBezTo>
                  <a:pt x="26" y="27"/>
                  <a:pt x="21" y="40"/>
                  <a:pt x="21" y="55"/>
                </a:cubicBezTo>
                <a:cubicBezTo>
                  <a:pt x="21" y="61"/>
                  <a:pt x="21" y="61"/>
                  <a:pt x="21" y="61"/>
                </a:cubicBezTo>
                <a:cubicBezTo>
                  <a:pt x="9" y="62"/>
                  <a:pt x="0" y="72"/>
                  <a:pt x="0" y="83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105"/>
                  <a:pt x="10" y="115"/>
                  <a:pt x="22" y="115"/>
                </a:cubicBezTo>
                <a:cubicBezTo>
                  <a:pt x="35" y="115"/>
                  <a:pt x="35" y="115"/>
                  <a:pt x="35" y="115"/>
                </a:cubicBezTo>
                <a:cubicBezTo>
                  <a:pt x="37" y="115"/>
                  <a:pt x="39" y="113"/>
                  <a:pt x="39" y="111"/>
                </a:cubicBezTo>
                <a:cubicBezTo>
                  <a:pt x="39" y="65"/>
                  <a:pt x="39" y="65"/>
                  <a:pt x="39" y="65"/>
                </a:cubicBezTo>
                <a:cubicBezTo>
                  <a:pt x="39" y="63"/>
                  <a:pt x="37" y="61"/>
                  <a:pt x="35" y="61"/>
                </a:cubicBezTo>
                <a:cubicBezTo>
                  <a:pt x="29" y="61"/>
                  <a:pt x="29" y="61"/>
                  <a:pt x="29" y="61"/>
                </a:cubicBezTo>
                <a:cubicBezTo>
                  <a:pt x="29" y="55"/>
                  <a:pt x="29" y="55"/>
                  <a:pt x="29" y="55"/>
                </a:cubicBezTo>
                <a:cubicBezTo>
                  <a:pt x="29" y="29"/>
                  <a:pt x="48" y="9"/>
                  <a:pt x="73" y="9"/>
                </a:cubicBezTo>
                <a:cubicBezTo>
                  <a:pt x="78" y="9"/>
                  <a:pt x="78" y="9"/>
                  <a:pt x="78" y="9"/>
                </a:cubicBezTo>
                <a:cubicBezTo>
                  <a:pt x="103" y="9"/>
                  <a:pt x="122" y="29"/>
                  <a:pt x="122" y="55"/>
                </a:cubicBezTo>
                <a:cubicBezTo>
                  <a:pt x="122" y="61"/>
                  <a:pt x="122" y="61"/>
                  <a:pt x="122" y="61"/>
                </a:cubicBezTo>
                <a:cubicBezTo>
                  <a:pt x="116" y="61"/>
                  <a:pt x="116" y="61"/>
                  <a:pt x="116" y="61"/>
                </a:cubicBezTo>
                <a:cubicBezTo>
                  <a:pt x="114" y="61"/>
                  <a:pt x="112" y="63"/>
                  <a:pt x="112" y="65"/>
                </a:cubicBezTo>
                <a:cubicBezTo>
                  <a:pt x="112" y="111"/>
                  <a:pt x="112" y="111"/>
                  <a:pt x="112" y="111"/>
                </a:cubicBezTo>
                <a:cubicBezTo>
                  <a:pt x="112" y="113"/>
                  <a:pt x="114" y="115"/>
                  <a:pt x="116" y="115"/>
                </a:cubicBezTo>
                <a:cubicBezTo>
                  <a:pt x="122" y="115"/>
                  <a:pt x="122" y="115"/>
                  <a:pt x="122" y="115"/>
                </a:cubicBezTo>
                <a:cubicBezTo>
                  <a:pt x="120" y="136"/>
                  <a:pt x="106" y="141"/>
                  <a:pt x="99" y="142"/>
                </a:cubicBezTo>
                <a:cubicBezTo>
                  <a:pt x="97" y="136"/>
                  <a:pt x="92" y="132"/>
                  <a:pt x="86" y="132"/>
                </a:cubicBezTo>
                <a:cubicBezTo>
                  <a:pt x="75" y="132"/>
                  <a:pt x="75" y="132"/>
                  <a:pt x="75" y="132"/>
                </a:cubicBezTo>
                <a:cubicBezTo>
                  <a:pt x="68" y="132"/>
                  <a:pt x="61" y="138"/>
                  <a:pt x="61" y="146"/>
                </a:cubicBezTo>
                <a:cubicBezTo>
                  <a:pt x="61" y="154"/>
                  <a:pt x="68" y="160"/>
                  <a:pt x="75" y="160"/>
                </a:cubicBezTo>
                <a:cubicBezTo>
                  <a:pt x="86" y="160"/>
                  <a:pt x="86" y="160"/>
                  <a:pt x="86" y="160"/>
                </a:cubicBezTo>
                <a:cubicBezTo>
                  <a:pt x="92" y="160"/>
                  <a:pt x="98" y="156"/>
                  <a:pt x="99" y="150"/>
                </a:cubicBezTo>
                <a:cubicBezTo>
                  <a:pt x="103" y="150"/>
                  <a:pt x="108" y="148"/>
                  <a:pt x="113" y="145"/>
                </a:cubicBezTo>
                <a:cubicBezTo>
                  <a:pt x="120" y="141"/>
                  <a:pt x="129" y="132"/>
                  <a:pt x="130" y="115"/>
                </a:cubicBezTo>
                <a:cubicBezTo>
                  <a:pt x="142" y="114"/>
                  <a:pt x="151" y="105"/>
                  <a:pt x="151" y="93"/>
                </a:cubicBezTo>
                <a:cubicBezTo>
                  <a:pt x="151" y="83"/>
                  <a:pt x="151" y="83"/>
                  <a:pt x="151" y="83"/>
                </a:cubicBezTo>
                <a:cubicBezTo>
                  <a:pt x="151" y="72"/>
                  <a:pt x="142" y="62"/>
                  <a:pt x="130" y="61"/>
                </a:cubicBezTo>
                <a:close/>
                <a:moveTo>
                  <a:pt x="31" y="107"/>
                </a:moveTo>
                <a:cubicBezTo>
                  <a:pt x="22" y="107"/>
                  <a:pt x="22" y="107"/>
                  <a:pt x="22" y="107"/>
                </a:cubicBezTo>
                <a:cubicBezTo>
                  <a:pt x="15" y="107"/>
                  <a:pt x="8" y="101"/>
                  <a:pt x="8" y="93"/>
                </a:cubicBezTo>
                <a:cubicBezTo>
                  <a:pt x="8" y="83"/>
                  <a:pt x="8" y="83"/>
                  <a:pt x="8" y="83"/>
                </a:cubicBezTo>
                <a:cubicBezTo>
                  <a:pt x="8" y="76"/>
                  <a:pt x="15" y="69"/>
                  <a:pt x="22" y="69"/>
                </a:cubicBezTo>
                <a:cubicBezTo>
                  <a:pt x="31" y="69"/>
                  <a:pt x="31" y="69"/>
                  <a:pt x="31" y="69"/>
                </a:cubicBezTo>
                <a:lnTo>
                  <a:pt x="31" y="107"/>
                </a:lnTo>
                <a:close/>
                <a:moveTo>
                  <a:pt x="86" y="152"/>
                </a:moveTo>
                <a:cubicBezTo>
                  <a:pt x="75" y="152"/>
                  <a:pt x="75" y="152"/>
                  <a:pt x="75" y="152"/>
                </a:cubicBezTo>
                <a:cubicBezTo>
                  <a:pt x="72" y="152"/>
                  <a:pt x="69" y="150"/>
                  <a:pt x="69" y="146"/>
                </a:cubicBezTo>
                <a:cubicBezTo>
                  <a:pt x="69" y="143"/>
                  <a:pt x="72" y="140"/>
                  <a:pt x="75" y="140"/>
                </a:cubicBezTo>
                <a:cubicBezTo>
                  <a:pt x="86" y="140"/>
                  <a:pt x="86" y="140"/>
                  <a:pt x="86" y="140"/>
                </a:cubicBezTo>
                <a:cubicBezTo>
                  <a:pt x="89" y="140"/>
                  <a:pt x="92" y="143"/>
                  <a:pt x="92" y="146"/>
                </a:cubicBezTo>
                <a:cubicBezTo>
                  <a:pt x="92" y="150"/>
                  <a:pt x="89" y="152"/>
                  <a:pt x="86" y="152"/>
                </a:cubicBezTo>
                <a:close/>
                <a:moveTo>
                  <a:pt x="143" y="93"/>
                </a:moveTo>
                <a:cubicBezTo>
                  <a:pt x="143" y="101"/>
                  <a:pt x="136" y="107"/>
                  <a:pt x="129" y="107"/>
                </a:cubicBezTo>
                <a:cubicBezTo>
                  <a:pt x="120" y="107"/>
                  <a:pt x="120" y="107"/>
                  <a:pt x="120" y="107"/>
                </a:cubicBezTo>
                <a:cubicBezTo>
                  <a:pt x="120" y="69"/>
                  <a:pt x="120" y="69"/>
                  <a:pt x="120" y="69"/>
                </a:cubicBezTo>
                <a:cubicBezTo>
                  <a:pt x="129" y="69"/>
                  <a:pt x="129" y="69"/>
                  <a:pt x="129" y="69"/>
                </a:cubicBezTo>
                <a:cubicBezTo>
                  <a:pt x="136" y="69"/>
                  <a:pt x="143" y="76"/>
                  <a:pt x="143" y="83"/>
                </a:cubicBezTo>
                <a:lnTo>
                  <a:pt x="143" y="93"/>
                </a:lnTo>
                <a:close/>
                <a:moveTo>
                  <a:pt x="143" y="93"/>
                </a:moveTo>
                <a:cubicBezTo>
                  <a:pt x="143" y="93"/>
                  <a:pt x="143" y="93"/>
                  <a:pt x="143" y="9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6D40E7E8-7481-50C5-C0E0-E5BBAB036629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2500313"/>
            <a:ext cx="254000" cy="200025"/>
          </a:xfrm>
          <a:custGeom>
            <a:avLst/>
            <a:gdLst>
              <a:gd name="T0" fmla="*/ 142 w 160"/>
              <a:gd name="T1" fmla="*/ 15 h 126"/>
              <a:gd name="T2" fmla="*/ 117 w 160"/>
              <a:gd name="T3" fmla="*/ 14 h 126"/>
              <a:gd name="T4" fmla="*/ 103 w 160"/>
              <a:gd name="T5" fmla="*/ 0 h 126"/>
              <a:gd name="T6" fmla="*/ 47 w 160"/>
              <a:gd name="T7" fmla="*/ 5 h 126"/>
              <a:gd name="T8" fmla="*/ 43 w 160"/>
              <a:gd name="T9" fmla="*/ 15 h 126"/>
              <a:gd name="T10" fmla="*/ 6 w 160"/>
              <a:gd name="T11" fmla="*/ 20 h 126"/>
              <a:gd name="T12" fmla="*/ 0 w 160"/>
              <a:gd name="T13" fmla="*/ 108 h 126"/>
              <a:gd name="T14" fmla="*/ 18 w 160"/>
              <a:gd name="T15" fmla="*/ 126 h 126"/>
              <a:gd name="T16" fmla="*/ 155 w 160"/>
              <a:gd name="T17" fmla="*/ 121 h 126"/>
              <a:gd name="T18" fmla="*/ 160 w 160"/>
              <a:gd name="T19" fmla="*/ 33 h 126"/>
              <a:gd name="T20" fmla="*/ 152 w 160"/>
              <a:gd name="T21" fmla="*/ 108 h 126"/>
              <a:gd name="T22" fmla="*/ 149 w 160"/>
              <a:gd name="T23" fmla="*/ 115 h 126"/>
              <a:gd name="T24" fmla="*/ 18 w 160"/>
              <a:gd name="T25" fmla="*/ 118 h 126"/>
              <a:gd name="T26" fmla="*/ 8 w 160"/>
              <a:gd name="T27" fmla="*/ 108 h 126"/>
              <a:gd name="T28" fmla="*/ 11 w 160"/>
              <a:gd name="T29" fmla="*/ 26 h 126"/>
              <a:gd name="T30" fmla="*/ 48 w 160"/>
              <a:gd name="T31" fmla="*/ 23 h 126"/>
              <a:gd name="T32" fmla="*/ 52 w 160"/>
              <a:gd name="T33" fmla="*/ 14 h 126"/>
              <a:gd name="T34" fmla="*/ 58 w 160"/>
              <a:gd name="T35" fmla="*/ 8 h 126"/>
              <a:gd name="T36" fmla="*/ 107 w 160"/>
              <a:gd name="T37" fmla="*/ 10 h 126"/>
              <a:gd name="T38" fmla="*/ 109 w 160"/>
              <a:gd name="T39" fmla="*/ 19 h 126"/>
              <a:gd name="T40" fmla="*/ 142 w 160"/>
              <a:gd name="T41" fmla="*/ 23 h 126"/>
              <a:gd name="T42" fmla="*/ 152 w 160"/>
              <a:gd name="T43" fmla="*/ 33 h 126"/>
              <a:gd name="T44" fmla="*/ 80 w 160"/>
              <a:gd name="T45" fmla="*/ 33 h 126"/>
              <a:gd name="T46" fmla="*/ 43 w 160"/>
              <a:gd name="T47" fmla="*/ 71 h 126"/>
              <a:gd name="T48" fmla="*/ 80 w 160"/>
              <a:gd name="T49" fmla="*/ 108 h 126"/>
              <a:gd name="T50" fmla="*/ 118 w 160"/>
              <a:gd name="T51" fmla="*/ 71 h 126"/>
              <a:gd name="T52" fmla="*/ 80 w 160"/>
              <a:gd name="T53" fmla="*/ 33 h 126"/>
              <a:gd name="T54" fmla="*/ 80 w 160"/>
              <a:gd name="T55" fmla="*/ 100 h 126"/>
              <a:gd name="T56" fmla="*/ 51 w 160"/>
              <a:gd name="T57" fmla="*/ 71 h 126"/>
              <a:gd name="T58" fmla="*/ 80 w 160"/>
              <a:gd name="T59" fmla="*/ 42 h 126"/>
              <a:gd name="T60" fmla="*/ 109 w 160"/>
              <a:gd name="T61" fmla="*/ 71 h 126"/>
              <a:gd name="T62" fmla="*/ 134 w 160"/>
              <a:gd name="T63" fmla="*/ 33 h 126"/>
              <a:gd name="T64" fmla="*/ 134 w 160"/>
              <a:gd name="T65" fmla="*/ 48 h 126"/>
              <a:gd name="T66" fmla="*/ 134 w 160"/>
              <a:gd name="T67" fmla="*/ 33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26">
                <a:moveTo>
                  <a:pt x="155" y="20"/>
                </a:moveTo>
                <a:cubicBezTo>
                  <a:pt x="152" y="17"/>
                  <a:pt x="147" y="15"/>
                  <a:pt x="142" y="15"/>
                </a:cubicBezTo>
                <a:cubicBezTo>
                  <a:pt x="117" y="15"/>
                  <a:pt x="117" y="15"/>
                  <a:pt x="117" y="15"/>
                </a:cubicBezTo>
                <a:cubicBezTo>
                  <a:pt x="117" y="14"/>
                  <a:pt x="117" y="14"/>
                  <a:pt x="117" y="14"/>
                </a:cubicBezTo>
                <a:cubicBezTo>
                  <a:pt x="117" y="11"/>
                  <a:pt x="116" y="7"/>
                  <a:pt x="113" y="5"/>
                </a:cubicBezTo>
                <a:cubicBezTo>
                  <a:pt x="110" y="2"/>
                  <a:pt x="107" y="0"/>
                  <a:pt x="103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4" y="0"/>
                  <a:pt x="50" y="2"/>
                  <a:pt x="47" y="5"/>
                </a:cubicBezTo>
                <a:cubicBezTo>
                  <a:pt x="45" y="7"/>
                  <a:pt x="43" y="11"/>
                  <a:pt x="43" y="14"/>
                </a:cubicBezTo>
                <a:cubicBezTo>
                  <a:pt x="43" y="15"/>
                  <a:pt x="43" y="15"/>
                  <a:pt x="43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3" y="15"/>
                  <a:pt x="9" y="17"/>
                  <a:pt x="6" y="20"/>
                </a:cubicBezTo>
                <a:cubicBezTo>
                  <a:pt x="2" y="23"/>
                  <a:pt x="0" y="28"/>
                  <a:pt x="0" y="33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3"/>
                  <a:pt x="2" y="118"/>
                  <a:pt x="6" y="121"/>
                </a:cubicBezTo>
                <a:cubicBezTo>
                  <a:pt x="9" y="124"/>
                  <a:pt x="13" y="126"/>
                  <a:pt x="18" y="126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7" y="126"/>
                  <a:pt x="152" y="124"/>
                  <a:pt x="155" y="121"/>
                </a:cubicBezTo>
                <a:cubicBezTo>
                  <a:pt x="158" y="118"/>
                  <a:pt x="160" y="113"/>
                  <a:pt x="160" y="108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28"/>
                  <a:pt x="158" y="23"/>
                  <a:pt x="155" y="20"/>
                </a:cubicBezTo>
                <a:close/>
                <a:moveTo>
                  <a:pt x="152" y="108"/>
                </a:moveTo>
                <a:cubicBezTo>
                  <a:pt x="152" y="108"/>
                  <a:pt x="152" y="108"/>
                  <a:pt x="152" y="108"/>
                </a:cubicBezTo>
                <a:cubicBezTo>
                  <a:pt x="152" y="111"/>
                  <a:pt x="151" y="114"/>
                  <a:pt x="149" y="115"/>
                </a:cubicBezTo>
                <a:cubicBezTo>
                  <a:pt x="148" y="117"/>
                  <a:pt x="145" y="118"/>
                  <a:pt x="142" y="118"/>
                </a:cubicBezTo>
                <a:cubicBezTo>
                  <a:pt x="18" y="118"/>
                  <a:pt x="18" y="118"/>
                  <a:pt x="18" y="118"/>
                </a:cubicBezTo>
                <a:cubicBezTo>
                  <a:pt x="15" y="118"/>
                  <a:pt x="13" y="117"/>
                  <a:pt x="11" y="115"/>
                </a:cubicBezTo>
                <a:cubicBezTo>
                  <a:pt x="9" y="114"/>
                  <a:pt x="8" y="111"/>
                  <a:pt x="8" y="108"/>
                </a:cubicBezTo>
                <a:cubicBezTo>
                  <a:pt x="8" y="33"/>
                  <a:pt x="8" y="33"/>
                  <a:pt x="8" y="33"/>
                </a:cubicBezTo>
                <a:cubicBezTo>
                  <a:pt x="8" y="30"/>
                  <a:pt x="9" y="28"/>
                  <a:pt x="11" y="26"/>
                </a:cubicBezTo>
                <a:cubicBezTo>
                  <a:pt x="13" y="24"/>
                  <a:pt x="15" y="23"/>
                  <a:pt x="18" y="23"/>
                </a:cubicBezTo>
                <a:cubicBezTo>
                  <a:pt x="48" y="23"/>
                  <a:pt x="48" y="23"/>
                  <a:pt x="48" y="23"/>
                </a:cubicBezTo>
                <a:cubicBezTo>
                  <a:pt x="50" y="23"/>
                  <a:pt x="52" y="21"/>
                  <a:pt x="52" y="19"/>
                </a:cubicBezTo>
                <a:cubicBezTo>
                  <a:pt x="52" y="14"/>
                  <a:pt x="52" y="14"/>
                  <a:pt x="52" y="14"/>
                </a:cubicBezTo>
                <a:cubicBezTo>
                  <a:pt x="52" y="13"/>
                  <a:pt x="52" y="11"/>
                  <a:pt x="53" y="10"/>
                </a:cubicBezTo>
                <a:cubicBezTo>
                  <a:pt x="54" y="9"/>
                  <a:pt x="56" y="8"/>
                  <a:pt x="58" y="8"/>
                </a:cubicBezTo>
                <a:cubicBezTo>
                  <a:pt x="103" y="8"/>
                  <a:pt x="103" y="8"/>
                  <a:pt x="103" y="8"/>
                </a:cubicBezTo>
                <a:cubicBezTo>
                  <a:pt x="105" y="8"/>
                  <a:pt x="106" y="9"/>
                  <a:pt x="107" y="10"/>
                </a:cubicBezTo>
                <a:cubicBezTo>
                  <a:pt x="108" y="11"/>
                  <a:pt x="109" y="13"/>
                  <a:pt x="109" y="14"/>
                </a:cubicBezTo>
                <a:cubicBezTo>
                  <a:pt x="109" y="19"/>
                  <a:pt x="109" y="19"/>
                  <a:pt x="109" y="19"/>
                </a:cubicBezTo>
                <a:cubicBezTo>
                  <a:pt x="109" y="21"/>
                  <a:pt x="111" y="23"/>
                  <a:pt x="113" y="23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5" y="23"/>
                  <a:pt x="148" y="24"/>
                  <a:pt x="149" y="26"/>
                </a:cubicBezTo>
                <a:cubicBezTo>
                  <a:pt x="151" y="28"/>
                  <a:pt x="152" y="30"/>
                  <a:pt x="152" y="33"/>
                </a:cubicBezTo>
                <a:lnTo>
                  <a:pt x="152" y="108"/>
                </a:lnTo>
                <a:close/>
                <a:moveTo>
                  <a:pt x="80" y="33"/>
                </a:moveTo>
                <a:cubicBezTo>
                  <a:pt x="70" y="33"/>
                  <a:pt x="61" y="37"/>
                  <a:pt x="54" y="44"/>
                </a:cubicBezTo>
                <a:cubicBezTo>
                  <a:pt x="47" y="51"/>
                  <a:pt x="43" y="60"/>
                  <a:pt x="43" y="71"/>
                </a:cubicBezTo>
                <a:cubicBezTo>
                  <a:pt x="43" y="81"/>
                  <a:pt x="47" y="90"/>
                  <a:pt x="54" y="97"/>
                </a:cubicBezTo>
                <a:cubicBezTo>
                  <a:pt x="61" y="104"/>
                  <a:pt x="70" y="108"/>
                  <a:pt x="80" y="108"/>
                </a:cubicBezTo>
                <a:cubicBezTo>
                  <a:pt x="91" y="108"/>
                  <a:pt x="100" y="104"/>
                  <a:pt x="107" y="97"/>
                </a:cubicBezTo>
                <a:cubicBezTo>
                  <a:pt x="114" y="90"/>
                  <a:pt x="118" y="81"/>
                  <a:pt x="118" y="71"/>
                </a:cubicBezTo>
                <a:cubicBezTo>
                  <a:pt x="118" y="60"/>
                  <a:pt x="113" y="51"/>
                  <a:pt x="107" y="44"/>
                </a:cubicBezTo>
                <a:cubicBezTo>
                  <a:pt x="100" y="37"/>
                  <a:pt x="91" y="33"/>
                  <a:pt x="80" y="33"/>
                </a:cubicBezTo>
                <a:close/>
                <a:moveTo>
                  <a:pt x="101" y="91"/>
                </a:moveTo>
                <a:cubicBezTo>
                  <a:pt x="96" y="97"/>
                  <a:pt x="88" y="100"/>
                  <a:pt x="80" y="100"/>
                </a:cubicBezTo>
                <a:cubicBezTo>
                  <a:pt x="72" y="100"/>
                  <a:pt x="65" y="97"/>
                  <a:pt x="60" y="91"/>
                </a:cubicBezTo>
                <a:cubicBezTo>
                  <a:pt x="54" y="86"/>
                  <a:pt x="51" y="79"/>
                  <a:pt x="51" y="71"/>
                </a:cubicBezTo>
                <a:cubicBezTo>
                  <a:pt x="51" y="63"/>
                  <a:pt x="54" y="55"/>
                  <a:pt x="60" y="50"/>
                </a:cubicBezTo>
                <a:cubicBezTo>
                  <a:pt x="65" y="45"/>
                  <a:pt x="72" y="42"/>
                  <a:pt x="80" y="42"/>
                </a:cubicBezTo>
                <a:cubicBezTo>
                  <a:pt x="88" y="42"/>
                  <a:pt x="96" y="45"/>
                  <a:pt x="101" y="50"/>
                </a:cubicBezTo>
                <a:cubicBezTo>
                  <a:pt x="106" y="55"/>
                  <a:pt x="109" y="63"/>
                  <a:pt x="109" y="71"/>
                </a:cubicBezTo>
                <a:cubicBezTo>
                  <a:pt x="110" y="79"/>
                  <a:pt x="106" y="86"/>
                  <a:pt x="101" y="91"/>
                </a:cubicBezTo>
                <a:close/>
                <a:moveTo>
                  <a:pt x="134" y="33"/>
                </a:moveTo>
                <a:cubicBezTo>
                  <a:pt x="130" y="33"/>
                  <a:pt x="127" y="36"/>
                  <a:pt x="127" y="40"/>
                </a:cubicBezTo>
                <a:cubicBezTo>
                  <a:pt x="127" y="45"/>
                  <a:pt x="130" y="48"/>
                  <a:pt x="134" y="48"/>
                </a:cubicBezTo>
                <a:cubicBezTo>
                  <a:pt x="139" y="48"/>
                  <a:pt x="142" y="45"/>
                  <a:pt x="142" y="40"/>
                </a:cubicBezTo>
                <a:cubicBezTo>
                  <a:pt x="142" y="36"/>
                  <a:pt x="139" y="33"/>
                  <a:pt x="134" y="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ED322CBE-2ADF-B095-0410-9F7EF83E796E}"/>
              </a:ext>
            </a:extLst>
          </p:cNvPr>
          <p:cNvSpPr>
            <a:spLocks noEditPoints="1"/>
          </p:cNvSpPr>
          <p:nvPr/>
        </p:nvSpPr>
        <p:spPr bwMode="auto">
          <a:xfrm>
            <a:off x="6829426" y="2473325"/>
            <a:ext cx="87313" cy="166688"/>
          </a:xfrm>
          <a:custGeom>
            <a:avLst/>
            <a:gdLst>
              <a:gd name="T0" fmla="*/ 29 w 55"/>
              <a:gd name="T1" fmla="*/ 101 h 105"/>
              <a:gd name="T2" fmla="*/ 29 w 55"/>
              <a:gd name="T3" fmla="*/ 84 h 105"/>
              <a:gd name="T4" fmla="*/ 21 w 55"/>
              <a:gd name="T5" fmla="*/ 81 h 105"/>
              <a:gd name="T6" fmla="*/ 15 w 55"/>
              <a:gd name="T7" fmla="*/ 82 h 105"/>
              <a:gd name="T8" fmla="*/ 7 w 55"/>
              <a:gd name="T9" fmla="*/ 55 h 105"/>
              <a:gd name="T10" fmla="*/ 52 w 55"/>
              <a:gd name="T11" fmla="*/ 7 h 105"/>
              <a:gd name="T12" fmla="*/ 55 w 55"/>
              <a:gd name="T13" fmla="*/ 3 h 105"/>
              <a:gd name="T14" fmla="*/ 52 w 55"/>
              <a:gd name="T15" fmla="*/ 0 h 105"/>
              <a:gd name="T16" fmla="*/ 0 w 55"/>
              <a:gd name="T17" fmla="*/ 55 h 105"/>
              <a:gd name="T18" fmla="*/ 11 w 55"/>
              <a:gd name="T19" fmla="*/ 86 h 105"/>
              <a:gd name="T20" fmla="*/ 12 w 55"/>
              <a:gd name="T21" fmla="*/ 101 h 105"/>
              <a:gd name="T22" fmla="*/ 21 w 55"/>
              <a:gd name="T23" fmla="*/ 105 h 105"/>
              <a:gd name="T24" fmla="*/ 29 w 55"/>
              <a:gd name="T25" fmla="*/ 101 h 105"/>
              <a:gd name="T26" fmla="*/ 17 w 55"/>
              <a:gd name="T27" fmla="*/ 97 h 105"/>
              <a:gd name="T28" fmla="*/ 17 w 55"/>
              <a:gd name="T29" fmla="*/ 89 h 105"/>
              <a:gd name="T30" fmla="*/ 21 w 55"/>
              <a:gd name="T31" fmla="*/ 87 h 105"/>
              <a:gd name="T32" fmla="*/ 25 w 55"/>
              <a:gd name="T33" fmla="*/ 89 h 105"/>
              <a:gd name="T34" fmla="*/ 25 w 55"/>
              <a:gd name="T35" fmla="*/ 97 h 105"/>
              <a:gd name="T36" fmla="*/ 17 w 55"/>
              <a:gd name="T37" fmla="*/ 97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5" h="105">
                <a:moveTo>
                  <a:pt x="29" y="101"/>
                </a:moveTo>
                <a:cubicBezTo>
                  <a:pt x="34" y="97"/>
                  <a:pt x="34" y="89"/>
                  <a:pt x="29" y="84"/>
                </a:cubicBezTo>
                <a:cubicBezTo>
                  <a:pt x="27" y="82"/>
                  <a:pt x="24" y="81"/>
                  <a:pt x="21" y="81"/>
                </a:cubicBezTo>
                <a:cubicBezTo>
                  <a:pt x="19" y="81"/>
                  <a:pt x="17" y="81"/>
                  <a:pt x="15" y="82"/>
                </a:cubicBezTo>
                <a:cubicBezTo>
                  <a:pt x="10" y="74"/>
                  <a:pt x="7" y="65"/>
                  <a:pt x="7" y="55"/>
                </a:cubicBezTo>
                <a:cubicBezTo>
                  <a:pt x="7" y="29"/>
                  <a:pt x="27" y="8"/>
                  <a:pt x="52" y="7"/>
                </a:cubicBezTo>
                <a:cubicBezTo>
                  <a:pt x="54" y="7"/>
                  <a:pt x="55" y="5"/>
                  <a:pt x="55" y="3"/>
                </a:cubicBezTo>
                <a:cubicBezTo>
                  <a:pt x="55" y="2"/>
                  <a:pt x="53" y="0"/>
                  <a:pt x="52" y="0"/>
                </a:cubicBezTo>
                <a:cubicBezTo>
                  <a:pt x="23" y="2"/>
                  <a:pt x="0" y="26"/>
                  <a:pt x="0" y="55"/>
                </a:cubicBezTo>
                <a:cubicBezTo>
                  <a:pt x="0" y="66"/>
                  <a:pt x="4" y="77"/>
                  <a:pt x="11" y="86"/>
                </a:cubicBezTo>
                <a:cubicBezTo>
                  <a:pt x="8" y="91"/>
                  <a:pt x="8" y="97"/>
                  <a:pt x="12" y="101"/>
                </a:cubicBezTo>
                <a:cubicBezTo>
                  <a:pt x="14" y="103"/>
                  <a:pt x="17" y="105"/>
                  <a:pt x="21" y="105"/>
                </a:cubicBezTo>
                <a:cubicBezTo>
                  <a:pt x="24" y="105"/>
                  <a:pt x="27" y="103"/>
                  <a:pt x="29" y="101"/>
                </a:cubicBezTo>
                <a:close/>
                <a:moveTo>
                  <a:pt x="17" y="97"/>
                </a:moveTo>
                <a:cubicBezTo>
                  <a:pt x="14" y="95"/>
                  <a:pt x="14" y="91"/>
                  <a:pt x="17" y="89"/>
                </a:cubicBezTo>
                <a:cubicBezTo>
                  <a:pt x="18" y="88"/>
                  <a:pt x="19" y="87"/>
                  <a:pt x="21" y="87"/>
                </a:cubicBezTo>
                <a:cubicBezTo>
                  <a:pt x="22" y="87"/>
                  <a:pt x="23" y="88"/>
                  <a:pt x="25" y="89"/>
                </a:cubicBezTo>
                <a:cubicBezTo>
                  <a:pt x="27" y="91"/>
                  <a:pt x="27" y="95"/>
                  <a:pt x="25" y="97"/>
                </a:cubicBezTo>
                <a:cubicBezTo>
                  <a:pt x="22" y="99"/>
                  <a:pt x="19" y="99"/>
                  <a:pt x="17" y="9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3AF7024C-9650-BAF3-EFD2-8344ACCFC942}"/>
              </a:ext>
            </a:extLst>
          </p:cNvPr>
          <p:cNvSpPr>
            <a:spLocks noEditPoints="1"/>
          </p:cNvSpPr>
          <p:nvPr/>
        </p:nvSpPr>
        <p:spPr bwMode="auto">
          <a:xfrm>
            <a:off x="6856413" y="2478088"/>
            <a:ext cx="153988" cy="249238"/>
          </a:xfrm>
          <a:custGeom>
            <a:avLst/>
            <a:gdLst>
              <a:gd name="T0" fmla="*/ 81 w 97"/>
              <a:gd name="T1" fmla="*/ 107 h 157"/>
              <a:gd name="T2" fmla="*/ 62 w 97"/>
              <a:gd name="T3" fmla="*/ 103 h 157"/>
              <a:gd name="T4" fmla="*/ 79 w 97"/>
              <a:gd name="T5" fmla="*/ 87 h 157"/>
              <a:gd name="T6" fmla="*/ 82 w 97"/>
              <a:gd name="T7" fmla="*/ 20 h 157"/>
              <a:gd name="T8" fmla="*/ 64 w 97"/>
              <a:gd name="T9" fmla="*/ 5 h 157"/>
              <a:gd name="T10" fmla="*/ 72 w 97"/>
              <a:gd name="T11" fmla="*/ 25 h 157"/>
              <a:gd name="T12" fmla="*/ 86 w 97"/>
              <a:gd name="T13" fmla="*/ 52 h 157"/>
              <a:gd name="T14" fmla="*/ 49 w 97"/>
              <a:gd name="T15" fmla="*/ 82 h 157"/>
              <a:gd name="T16" fmla="*/ 38 w 97"/>
              <a:gd name="T17" fmla="*/ 20 h 157"/>
              <a:gd name="T18" fmla="*/ 12 w 97"/>
              <a:gd name="T19" fmla="*/ 71 h 157"/>
              <a:gd name="T20" fmla="*/ 26 w 97"/>
              <a:gd name="T21" fmla="*/ 128 h 157"/>
              <a:gd name="T22" fmla="*/ 7 w 97"/>
              <a:gd name="T23" fmla="*/ 117 h 157"/>
              <a:gd name="T24" fmla="*/ 14 w 97"/>
              <a:gd name="T25" fmla="*/ 156 h 157"/>
              <a:gd name="T26" fmla="*/ 18 w 97"/>
              <a:gd name="T27" fmla="*/ 157 h 157"/>
              <a:gd name="T28" fmla="*/ 8 w 97"/>
              <a:gd name="T29" fmla="*/ 129 h 157"/>
              <a:gd name="T30" fmla="*/ 17 w 97"/>
              <a:gd name="T31" fmla="*/ 124 h 157"/>
              <a:gd name="T32" fmla="*/ 30 w 97"/>
              <a:gd name="T33" fmla="*/ 142 h 157"/>
              <a:gd name="T34" fmla="*/ 33 w 97"/>
              <a:gd name="T35" fmla="*/ 67 h 157"/>
              <a:gd name="T36" fmla="*/ 43 w 97"/>
              <a:gd name="T37" fmla="*/ 67 h 157"/>
              <a:gd name="T38" fmla="*/ 43 w 97"/>
              <a:gd name="T39" fmla="*/ 79 h 157"/>
              <a:gd name="T40" fmla="*/ 46 w 97"/>
              <a:gd name="T41" fmla="*/ 129 h 157"/>
              <a:gd name="T42" fmla="*/ 49 w 97"/>
              <a:gd name="T43" fmla="*/ 111 h 157"/>
              <a:gd name="T44" fmla="*/ 59 w 97"/>
              <a:gd name="T45" fmla="*/ 111 h 157"/>
              <a:gd name="T46" fmla="*/ 62 w 97"/>
              <a:gd name="T47" fmla="*/ 131 h 157"/>
              <a:gd name="T48" fmla="*/ 65 w 97"/>
              <a:gd name="T49" fmla="*/ 111 h 157"/>
              <a:gd name="T50" fmla="*/ 75 w 97"/>
              <a:gd name="T51" fmla="*/ 111 h 157"/>
              <a:gd name="T52" fmla="*/ 78 w 97"/>
              <a:gd name="T53" fmla="*/ 131 h 157"/>
              <a:gd name="T54" fmla="*/ 81 w 97"/>
              <a:gd name="T55" fmla="*/ 117 h 157"/>
              <a:gd name="T56" fmla="*/ 91 w 97"/>
              <a:gd name="T57" fmla="*/ 117 h 157"/>
              <a:gd name="T58" fmla="*/ 94 w 97"/>
              <a:gd name="T59" fmla="*/ 157 h 157"/>
              <a:gd name="T60" fmla="*/ 97 w 97"/>
              <a:gd name="T61" fmla="*/ 117 h 157"/>
              <a:gd name="T62" fmla="*/ 76 w 97"/>
              <a:gd name="T63" fmla="*/ 18 h 157"/>
              <a:gd name="T64" fmla="*/ 68 w 97"/>
              <a:gd name="T65" fmla="*/ 10 h 157"/>
              <a:gd name="T66" fmla="*/ 76 w 97"/>
              <a:gd name="T67" fmla="*/ 10 h 157"/>
              <a:gd name="T68" fmla="*/ 43 w 97"/>
              <a:gd name="T69" fmla="*/ 57 h 157"/>
              <a:gd name="T70" fmla="*/ 32 w 97"/>
              <a:gd name="T71" fmla="*/ 57 h 157"/>
              <a:gd name="T72" fmla="*/ 38 w 97"/>
              <a:gd name="T73" fmla="*/ 44 h 157"/>
              <a:gd name="T74" fmla="*/ 43 w 97"/>
              <a:gd name="T75" fmla="*/ 57 h 157"/>
              <a:gd name="T76" fmla="*/ 52 w 97"/>
              <a:gd name="T77" fmla="*/ 52 h 157"/>
              <a:gd name="T78" fmla="*/ 23 w 97"/>
              <a:gd name="T79" fmla="*/ 52 h 157"/>
              <a:gd name="T80" fmla="*/ 26 w 97"/>
              <a:gd name="T81" fmla="*/ 67 h 157"/>
              <a:gd name="T82" fmla="*/ 12 w 97"/>
              <a:gd name="T83" fmla="*/ 52 h 157"/>
              <a:gd name="T84" fmla="*/ 63 w 97"/>
              <a:gd name="T85" fmla="*/ 52 h 157"/>
              <a:gd name="T86" fmla="*/ 49 w 97"/>
              <a:gd name="T87" fmla="*/ 67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7" h="157">
                <a:moveTo>
                  <a:pt x="86" y="106"/>
                </a:moveTo>
                <a:cubicBezTo>
                  <a:pt x="84" y="106"/>
                  <a:pt x="82" y="106"/>
                  <a:pt x="81" y="107"/>
                </a:cubicBezTo>
                <a:cubicBezTo>
                  <a:pt x="79" y="103"/>
                  <a:pt x="75" y="99"/>
                  <a:pt x="70" y="99"/>
                </a:cubicBezTo>
                <a:cubicBezTo>
                  <a:pt x="67" y="99"/>
                  <a:pt x="64" y="101"/>
                  <a:pt x="62" y="103"/>
                </a:cubicBezTo>
                <a:cubicBezTo>
                  <a:pt x="61" y="102"/>
                  <a:pt x="61" y="102"/>
                  <a:pt x="60" y="101"/>
                </a:cubicBezTo>
                <a:cubicBezTo>
                  <a:pt x="67" y="98"/>
                  <a:pt x="74" y="93"/>
                  <a:pt x="79" y="87"/>
                </a:cubicBezTo>
                <a:cubicBezTo>
                  <a:pt x="87" y="77"/>
                  <a:pt x="92" y="65"/>
                  <a:pt x="92" y="52"/>
                </a:cubicBezTo>
                <a:cubicBezTo>
                  <a:pt x="92" y="40"/>
                  <a:pt x="89" y="29"/>
                  <a:pt x="82" y="20"/>
                </a:cubicBezTo>
                <a:cubicBezTo>
                  <a:pt x="85" y="15"/>
                  <a:pt x="84" y="9"/>
                  <a:pt x="80" y="5"/>
                </a:cubicBezTo>
                <a:cubicBezTo>
                  <a:pt x="76" y="0"/>
                  <a:pt x="68" y="0"/>
                  <a:pt x="64" y="5"/>
                </a:cubicBezTo>
                <a:cubicBezTo>
                  <a:pt x="59" y="10"/>
                  <a:pt x="59" y="17"/>
                  <a:pt x="64" y="22"/>
                </a:cubicBezTo>
                <a:cubicBezTo>
                  <a:pt x="66" y="24"/>
                  <a:pt x="69" y="25"/>
                  <a:pt x="72" y="25"/>
                </a:cubicBezTo>
                <a:cubicBezTo>
                  <a:pt x="74" y="25"/>
                  <a:pt x="76" y="25"/>
                  <a:pt x="77" y="24"/>
                </a:cubicBezTo>
                <a:cubicBezTo>
                  <a:pt x="83" y="32"/>
                  <a:pt x="86" y="42"/>
                  <a:pt x="86" y="52"/>
                </a:cubicBezTo>
                <a:cubicBezTo>
                  <a:pt x="86" y="74"/>
                  <a:pt x="70" y="93"/>
                  <a:pt x="49" y="98"/>
                </a:cubicBezTo>
                <a:cubicBezTo>
                  <a:pt x="49" y="82"/>
                  <a:pt x="49" y="82"/>
                  <a:pt x="49" y="82"/>
                </a:cubicBezTo>
                <a:cubicBezTo>
                  <a:pt x="61" y="77"/>
                  <a:pt x="70" y="65"/>
                  <a:pt x="70" y="52"/>
                </a:cubicBezTo>
                <a:cubicBezTo>
                  <a:pt x="70" y="34"/>
                  <a:pt x="55" y="20"/>
                  <a:pt x="38" y="20"/>
                </a:cubicBezTo>
                <a:cubicBezTo>
                  <a:pt x="20" y="20"/>
                  <a:pt x="6" y="34"/>
                  <a:pt x="6" y="52"/>
                </a:cubicBezTo>
                <a:cubicBezTo>
                  <a:pt x="6" y="59"/>
                  <a:pt x="8" y="65"/>
                  <a:pt x="12" y="71"/>
                </a:cubicBezTo>
                <a:cubicBezTo>
                  <a:pt x="16" y="76"/>
                  <a:pt x="21" y="79"/>
                  <a:pt x="26" y="82"/>
                </a:cubicBezTo>
                <a:cubicBezTo>
                  <a:pt x="26" y="128"/>
                  <a:pt x="26" y="128"/>
                  <a:pt x="26" y="128"/>
                </a:cubicBezTo>
                <a:cubicBezTo>
                  <a:pt x="23" y="121"/>
                  <a:pt x="23" y="121"/>
                  <a:pt x="23" y="121"/>
                </a:cubicBezTo>
                <a:cubicBezTo>
                  <a:pt x="19" y="116"/>
                  <a:pt x="12" y="114"/>
                  <a:pt x="7" y="117"/>
                </a:cubicBezTo>
                <a:cubicBezTo>
                  <a:pt x="2" y="120"/>
                  <a:pt x="0" y="127"/>
                  <a:pt x="2" y="132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4" y="157"/>
                  <a:pt x="16" y="157"/>
                  <a:pt x="17" y="157"/>
                </a:cubicBezTo>
                <a:cubicBezTo>
                  <a:pt x="17" y="157"/>
                  <a:pt x="18" y="157"/>
                  <a:pt x="18" y="157"/>
                </a:cubicBezTo>
                <a:cubicBezTo>
                  <a:pt x="20" y="156"/>
                  <a:pt x="20" y="154"/>
                  <a:pt x="19" y="153"/>
                </a:cubicBezTo>
                <a:cubicBezTo>
                  <a:pt x="8" y="129"/>
                  <a:pt x="8" y="129"/>
                  <a:pt x="8" y="129"/>
                </a:cubicBezTo>
                <a:cubicBezTo>
                  <a:pt x="7" y="127"/>
                  <a:pt x="8" y="124"/>
                  <a:pt x="10" y="122"/>
                </a:cubicBezTo>
                <a:cubicBezTo>
                  <a:pt x="12" y="121"/>
                  <a:pt x="16" y="122"/>
                  <a:pt x="17" y="124"/>
                </a:cubicBezTo>
                <a:cubicBezTo>
                  <a:pt x="27" y="140"/>
                  <a:pt x="27" y="140"/>
                  <a:pt x="27" y="140"/>
                </a:cubicBezTo>
                <a:cubicBezTo>
                  <a:pt x="28" y="141"/>
                  <a:pt x="29" y="142"/>
                  <a:pt x="30" y="142"/>
                </a:cubicBezTo>
                <a:cubicBezTo>
                  <a:pt x="32" y="141"/>
                  <a:pt x="33" y="140"/>
                  <a:pt x="33" y="139"/>
                </a:cubicBezTo>
                <a:cubicBezTo>
                  <a:pt x="33" y="67"/>
                  <a:pt x="33" y="67"/>
                  <a:pt x="33" y="67"/>
                </a:cubicBezTo>
                <a:cubicBezTo>
                  <a:pt x="33" y="64"/>
                  <a:pt x="35" y="62"/>
                  <a:pt x="38" y="62"/>
                </a:cubicBezTo>
                <a:cubicBezTo>
                  <a:pt x="40" y="62"/>
                  <a:pt x="43" y="64"/>
                  <a:pt x="43" y="67"/>
                </a:cubicBezTo>
                <a:cubicBezTo>
                  <a:pt x="43" y="79"/>
                  <a:pt x="43" y="79"/>
                  <a:pt x="43" y="79"/>
                </a:cubicBezTo>
                <a:cubicBezTo>
                  <a:pt x="43" y="79"/>
                  <a:pt x="43" y="79"/>
                  <a:pt x="43" y="79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3" y="128"/>
                  <a:pt x="44" y="129"/>
                  <a:pt x="46" y="129"/>
                </a:cubicBezTo>
                <a:cubicBezTo>
                  <a:pt x="47" y="129"/>
                  <a:pt x="49" y="128"/>
                  <a:pt x="49" y="126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49" y="108"/>
                  <a:pt x="51" y="106"/>
                  <a:pt x="54" y="106"/>
                </a:cubicBezTo>
                <a:cubicBezTo>
                  <a:pt x="56" y="106"/>
                  <a:pt x="59" y="108"/>
                  <a:pt x="59" y="111"/>
                </a:cubicBezTo>
                <a:cubicBezTo>
                  <a:pt x="59" y="127"/>
                  <a:pt x="59" y="127"/>
                  <a:pt x="59" y="127"/>
                </a:cubicBezTo>
                <a:cubicBezTo>
                  <a:pt x="59" y="129"/>
                  <a:pt x="60" y="131"/>
                  <a:pt x="62" y="131"/>
                </a:cubicBezTo>
                <a:cubicBezTo>
                  <a:pt x="64" y="131"/>
                  <a:pt x="65" y="129"/>
                  <a:pt x="65" y="127"/>
                </a:cubicBezTo>
                <a:cubicBezTo>
                  <a:pt x="65" y="111"/>
                  <a:pt x="65" y="111"/>
                  <a:pt x="65" y="111"/>
                </a:cubicBezTo>
                <a:cubicBezTo>
                  <a:pt x="65" y="108"/>
                  <a:pt x="67" y="106"/>
                  <a:pt x="70" y="106"/>
                </a:cubicBezTo>
                <a:cubicBezTo>
                  <a:pt x="73" y="106"/>
                  <a:pt x="75" y="108"/>
                  <a:pt x="75" y="111"/>
                </a:cubicBezTo>
                <a:cubicBezTo>
                  <a:pt x="75" y="128"/>
                  <a:pt x="75" y="128"/>
                  <a:pt x="75" y="128"/>
                </a:cubicBezTo>
                <a:cubicBezTo>
                  <a:pt x="75" y="129"/>
                  <a:pt x="76" y="131"/>
                  <a:pt x="78" y="131"/>
                </a:cubicBezTo>
                <a:cubicBezTo>
                  <a:pt x="80" y="131"/>
                  <a:pt x="81" y="129"/>
                  <a:pt x="81" y="128"/>
                </a:cubicBezTo>
                <a:cubicBezTo>
                  <a:pt x="81" y="117"/>
                  <a:pt x="81" y="117"/>
                  <a:pt x="81" y="117"/>
                </a:cubicBezTo>
                <a:cubicBezTo>
                  <a:pt x="81" y="114"/>
                  <a:pt x="83" y="112"/>
                  <a:pt x="86" y="112"/>
                </a:cubicBezTo>
                <a:cubicBezTo>
                  <a:pt x="89" y="112"/>
                  <a:pt x="91" y="114"/>
                  <a:pt x="91" y="117"/>
                </a:cubicBezTo>
                <a:cubicBezTo>
                  <a:pt x="91" y="154"/>
                  <a:pt x="91" y="154"/>
                  <a:pt x="91" y="154"/>
                </a:cubicBezTo>
                <a:cubicBezTo>
                  <a:pt x="91" y="156"/>
                  <a:pt x="92" y="157"/>
                  <a:pt x="94" y="157"/>
                </a:cubicBezTo>
                <a:cubicBezTo>
                  <a:pt x="96" y="157"/>
                  <a:pt x="97" y="156"/>
                  <a:pt x="97" y="154"/>
                </a:cubicBezTo>
                <a:cubicBezTo>
                  <a:pt x="97" y="117"/>
                  <a:pt x="97" y="117"/>
                  <a:pt x="97" y="117"/>
                </a:cubicBezTo>
                <a:cubicBezTo>
                  <a:pt x="97" y="111"/>
                  <a:pt x="92" y="106"/>
                  <a:pt x="86" y="106"/>
                </a:cubicBezTo>
                <a:close/>
                <a:moveTo>
                  <a:pt x="76" y="18"/>
                </a:moveTo>
                <a:cubicBezTo>
                  <a:pt x="74" y="20"/>
                  <a:pt x="70" y="20"/>
                  <a:pt x="68" y="18"/>
                </a:cubicBezTo>
                <a:cubicBezTo>
                  <a:pt x="66" y="15"/>
                  <a:pt x="66" y="12"/>
                  <a:pt x="68" y="10"/>
                </a:cubicBezTo>
                <a:cubicBezTo>
                  <a:pt x="69" y="8"/>
                  <a:pt x="71" y="8"/>
                  <a:pt x="72" y="8"/>
                </a:cubicBezTo>
                <a:cubicBezTo>
                  <a:pt x="73" y="8"/>
                  <a:pt x="75" y="8"/>
                  <a:pt x="76" y="10"/>
                </a:cubicBezTo>
                <a:cubicBezTo>
                  <a:pt x="78" y="12"/>
                  <a:pt x="78" y="15"/>
                  <a:pt x="76" y="18"/>
                </a:cubicBezTo>
                <a:close/>
                <a:moveTo>
                  <a:pt x="43" y="57"/>
                </a:moveTo>
                <a:cubicBezTo>
                  <a:pt x="42" y="56"/>
                  <a:pt x="40" y="56"/>
                  <a:pt x="38" y="56"/>
                </a:cubicBezTo>
                <a:cubicBezTo>
                  <a:pt x="36" y="56"/>
                  <a:pt x="34" y="56"/>
                  <a:pt x="32" y="57"/>
                </a:cubicBezTo>
                <a:cubicBezTo>
                  <a:pt x="31" y="56"/>
                  <a:pt x="30" y="54"/>
                  <a:pt x="30" y="52"/>
                </a:cubicBezTo>
                <a:cubicBezTo>
                  <a:pt x="30" y="47"/>
                  <a:pt x="33" y="44"/>
                  <a:pt x="38" y="44"/>
                </a:cubicBezTo>
                <a:cubicBezTo>
                  <a:pt x="42" y="44"/>
                  <a:pt x="46" y="47"/>
                  <a:pt x="46" y="52"/>
                </a:cubicBezTo>
                <a:cubicBezTo>
                  <a:pt x="46" y="54"/>
                  <a:pt x="45" y="56"/>
                  <a:pt x="43" y="57"/>
                </a:cubicBezTo>
                <a:close/>
                <a:moveTo>
                  <a:pt x="48" y="62"/>
                </a:moveTo>
                <a:cubicBezTo>
                  <a:pt x="50" y="59"/>
                  <a:pt x="52" y="56"/>
                  <a:pt x="52" y="52"/>
                </a:cubicBezTo>
                <a:cubicBezTo>
                  <a:pt x="52" y="44"/>
                  <a:pt x="46" y="37"/>
                  <a:pt x="38" y="37"/>
                </a:cubicBezTo>
                <a:cubicBezTo>
                  <a:pt x="30" y="37"/>
                  <a:pt x="23" y="44"/>
                  <a:pt x="23" y="52"/>
                </a:cubicBezTo>
                <a:cubicBezTo>
                  <a:pt x="23" y="55"/>
                  <a:pt x="25" y="59"/>
                  <a:pt x="28" y="62"/>
                </a:cubicBezTo>
                <a:cubicBezTo>
                  <a:pt x="27" y="63"/>
                  <a:pt x="26" y="65"/>
                  <a:pt x="26" y="67"/>
                </a:cubicBezTo>
                <a:cubicBezTo>
                  <a:pt x="26" y="75"/>
                  <a:pt x="26" y="75"/>
                  <a:pt x="26" y="75"/>
                </a:cubicBezTo>
                <a:cubicBezTo>
                  <a:pt x="18" y="70"/>
                  <a:pt x="12" y="62"/>
                  <a:pt x="12" y="52"/>
                </a:cubicBezTo>
                <a:cubicBezTo>
                  <a:pt x="12" y="38"/>
                  <a:pt x="24" y="26"/>
                  <a:pt x="38" y="26"/>
                </a:cubicBezTo>
                <a:cubicBezTo>
                  <a:pt x="52" y="26"/>
                  <a:pt x="63" y="38"/>
                  <a:pt x="63" y="52"/>
                </a:cubicBezTo>
                <a:cubicBezTo>
                  <a:pt x="63" y="62"/>
                  <a:pt x="58" y="71"/>
                  <a:pt x="49" y="75"/>
                </a:cubicBezTo>
                <a:cubicBezTo>
                  <a:pt x="49" y="67"/>
                  <a:pt x="49" y="67"/>
                  <a:pt x="49" y="67"/>
                </a:cubicBezTo>
                <a:cubicBezTo>
                  <a:pt x="49" y="65"/>
                  <a:pt x="48" y="63"/>
                  <a:pt x="48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EA6539C6-73F9-04C3-A274-DEE930BEB2C0}"/>
              </a:ext>
            </a:extLst>
          </p:cNvPr>
          <p:cNvSpPr>
            <a:spLocks/>
          </p:cNvSpPr>
          <p:nvPr/>
        </p:nvSpPr>
        <p:spPr bwMode="auto">
          <a:xfrm>
            <a:off x="6929438" y="2476500"/>
            <a:ext cx="9525" cy="9525"/>
          </a:xfrm>
          <a:custGeom>
            <a:avLst/>
            <a:gdLst>
              <a:gd name="T0" fmla="*/ 3 w 6"/>
              <a:gd name="T1" fmla="*/ 6 h 6"/>
              <a:gd name="T2" fmla="*/ 5 w 6"/>
              <a:gd name="T3" fmla="*/ 5 h 6"/>
              <a:gd name="T4" fmla="*/ 6 w 6"/>
              <a:gd name="T5" fmla="*/ 3 h 6"/>
              <a:gd name="T6" fmla="*/ 5 w 6"/>
              <a:gd name="T7" fmla="*/ 0 h 6"/>
              <a:gd name="T8" fmla="*/ 3 w 6"/>
              <a:gd name="T9" fmla="*/ 0 h 6"/>
              <a:gd name="T10" fmla="*/ 1 w 6"/>
              <a:gd name="T11" fmla="*/ 0 h 6"/>
              <a:gd name="T12" fmla="*/ 0 w 6"/>
              <a:gd name="T13" fmla="*/ 3 h 6"/>
              <a:gd name="T14" fmla="*/ 1 w 6"/>
              <a:gd name="T15" fmla="*/ 5 h 6"/>
              <a:gd name="T16" fmla="*/ 3 w 6"/>
              <a:gd name="T17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4" y="6"/>
                  <a:pt x="4" y="5"/>
                  <a:pt x="5" y="5"/>
                </a:cubicBezTo>
                <a:cubicBezTo>
                  <a:pt x="6" y="4"/>
                  <a:pt x="6" y="4"/>
                  <a:pt x="6" y="3"/>
                </a:cubicBezTo>
                <a:cubicBezTo>
                  <a:pt x="6" y="2"/>
                  <a:pt x="6" y="1"/>
                  <a:pt x="5" y="0"/>
                </a:cubicBezTo>
                <a:cubicBezTo>
                  <a:pt x="4" y="0"/>
                  <a:pt x="4" y="0"/>
                  <a:pt x="3" y="0"/>
                </a:cubicBezTo>
                <a:cubicBezTo>
                  <a:pt x="2" y="0"/>
                  <a:pt x="1" y="0"/>
                  <a:pt x="1" y="0"/>
                </a:cubicBezTo>
                <a:cubicBezTo>
                  <a:pt x="0" y="1"/>
                  <a:pt x="0" y="2"/>
                  <a:pt x="0" y="3"/>
                </a:cubicBezTo>
                <a:cubicBezTo>
                  <a:pt x="0" y="4"/>
                  <a:pt x="0" y="4"/>
                  <a:pt x="1" y="5"/>
                </a:cubicBezTo>
                <a:cubicBezTo>
                  <a:pt x="1" y="5"/>
                  <a:pt x="2" y="6"/>
                  <a:pt x="3" y="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4E9ED435-424E-AAF3-9EBB-3AF5989B9AAB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2482850"/>
            <a:ext cx="254000" cy="219075"/>
          </a:xfrm>
          <a:custGeom>
            <a:avLst/>
            <a:gdLst>
              <a:gd name="T0" fmla="*/ 80 w 160"/>
              <a:gd name="T1" fmla="*/ 60 h 138"/>
              <a:gd name="T2" fmla="*/ 38 w 160"/>
              <a:gd name="T3" fmla="*/ 76 h 138"/>
              <a:gd name="T4" fmla="*/ 35 w 160"/>
              <a:gd name="T5" fmla="*/ 81 h 138"/>
              <a:gd name="T6" fmla="*/ 37 w 160"/>
              <a:gd name="T7" fmla="*/ 86 h 138"/>
              <a:gd name="T8" fmla="*/ 50 w 160"/>
              <a:gd name="T9" fmla="*/ 99 h 138"/>
              <a:gd name="T10" fmla="*/ 59 w 160"/>
              <a:gd name="T11" fmla="*/ 99 h 138"/>
              <a:gd name="T12" fmla="*/ 80 w 160"/>
              <a:gd name="T13" fmla="*/ 92 h 138"/>
              <a:gd name="T14" fmla="*/ 101 w 160"/>
              <a:gd name="T15" fmla="*/ 99 h 138"/>
              <a:gd name="T16" fmla="*/ 105 w 160"/>
              <a:gd name="T17" fmla="*/ 101 h 138"/>
              <a:gd name="T18" fmla="*/ 110 w 160"/>
              <a:gd name="T19" fmla="*/ 99 h 138"/>
              <a:gd name="T20" fmla="*/ 123 w 160"/>
              <a:gd name="T21" fmla="*/ 86 h 138"/>
              <a:gd name="T22" fmla="*/ 125 w 160"/>
              <a:gd name="T23" fmla="*/ 81 h 138"/>
              <a:gd name="T24" fmla="*/ 123 w 160"/>
              <a:gd name="T25" fmla="*/ 76 h 138"/>
              <a:gd name="T26" fmla="*/ 80 w 160"/>
              <a:gd name="T27" fmla="*/ 60 h 138"/>
              <a:gd name="T28" fmla="*/ 105 w 160"/>
              <a:gd name="T29" fmla="*/ 94 h 138"/>
              <a:gd name="T30" fmla="*/ 105 w 160"/>
              <a:gd name="T31" fmla="*/ 94 h 138"/>
              <a:gd name="T32" fmla="*/ 80 w 160"/>
              <a:gd name="T33" fmla="*/ 85 h 138"/>
              <a:gd name="T34" fmla="*/ 55 w 160"/>
              <a:gd name="T35" fmla="*/ 94 h 138"/>
              <a:gd name="T36" fmla="*/ 42 w 160"/>
              <a:gd name="T37" fmla="*/ 81 h 138"/>
              <a:gd name="T38" fmla="*/ 80 w 160"/>
              <a:gd name="T39" fmla="*/ 67 h 138"/>
              <a:gd name="T40" fmla="*/ 118 w 160"/>
              <a:gd name="T41" fmla="*/ 81 h 138"/>
              <a:gd name="T42" fmla="*/ 105 w 160"/>
              <a:gd name="T43" fmla="*/ 94 h 138"/>
              <a:gd name="T44" fmla="*/ 158 w 160"/>
              <a:gd name="T45" fmla="*/ 41 h 138"/>
              <a:gd name="T46" fmla="*/ 2 w 160"/>
              <a:gd name="T47" fmla="*/ 41 h 138"/>
              <a:gd name="T48" fmla="*/ 0 w 160"/>
              <a:gd name="T49" fmla="*/ 46 h 138"/>
              <a:gd name="T50" fmla="*/ 2 w 160"/>
              <a:gd name="T51" fmla="*/ 51 h 138"/>
              <a:gd name="T52" fmla="*/ 15 w 160"/>
              <a:gd name="T53" fmla="*/ 64 h 138"/>
              <a:gd name="T54" fmla="*/ 24 w 160"/>
              <a:gd name="T55" fmla="*/ 64 h 138"/>
              <a:gd name="T56" fmla="*/ 80 w 160"/>
              <a:gd name="T57" fmla="*/ 42 h 138"/>
              <a:gd name="T58" fmla="*/ 136 w 160"/>
              <a:gd name="T59" fmla="*/ 64 h 138"/>
              <a:gd name="T60" fmla="*/ 141 w 160"/>
              <a:gd name="T61" fmla="*/ 66 h 138"/>
              <a:gd name="T62" fmla="*/ 145 w 160"/>
              <a:gd name="T63" fmla="*/ 64 h 138"/>
              <a:gd name="T64" fmla="*/ 158 w 160"/>
              <a:gd name="T65" fmla="*/ 51 h 138"/>
              <a:gd name="T66" fmla="*/ 160 w 160"/>
              <a:gd name="T67" fmla="*/ 46 h 138"/>
              <a:gd name="T68" fmla="*/ 158 w 160"/>
              <a:gd name="T69" fmla="*/ 41 h 138"/>
              <a:gd name="T70" fmla="*/ 141 w 160"/>
              <a:gd name="T71" fmla="*/ 59 h 138"/>
              <a:gd name="T72" fmla="*/ 80 w 160"/>
              <a:gd name="T73" fmla="*/ 35 h 138"/>
              <a:gd name="T74" fmla="*/ 20 w 160"/>
              <a:gd name="T75" fmla="*/ 59 h 138"/>
              <a:gd name="T76" fmla="*/ 7 w 160"/>
              <a:gd name="T77" fmla="*/ 46 h 138"/>
              <a:gd name="T78" fmla="*/ 153 w 160"/>
              <a:gd name="T79" fmla="*/ 46 h 138"/>
              <a:gd name="T80" fmla="*/ 153 w 160"/>
              <a:gd name="T81" fmla="*/ 46 h 138"/>
              <a:gd name="T82" fmla="*/ 141 w 160"/>
              <a:gd name="T83" fmla="*/ 59 h 138"/>
              <a:gd name="T84" fmla="*/ 80 w 160"/>
              <a:gd name="T85" fmla="*/ 110 h 138"/>
              <a:gd name="T86" fmla="*/ 70 w 160"/>
              <a:gd name="T87" fmla="*/ 114 h 138"/>
              <a:gd name="T88" fmla="*/ 70 w 160"/>
              <a:gd name="T89" fmla="*/ 134 h 138"/>
              <a:gd name="T90" fmla="*/ 80 w 160"/>
              <a:gd name="T91" fmla="*/ 138 h 138"/>
              <a:gd name="T92" fmla="*/ 90 w 160"/>
              <a:gd name="T93" fmla="*/ 134 h 138"/>
              <a:gd name="T94" fmla="*/ 94 w 160"/>
              <a:gd name="T95" fmla="*/ 124 h 138"/>
              <a:gd name="T96" fmla="*/ 90 w 160"/>
              <a:gd name="T97" fmla="*/ 114 h 138"/>
              <a:gd name="T98" fmla="*/ 80 w 160"/>
              <a:gd name="T99" fmla="*/ 110 h 138"/>
              <a:gd name="T100" fmla="*/ 85 w 160"/>
              <a:gd name="T101" fmla="*/ 129 h 138"/>
              <a:gd name="T102" fmla="*/ 75 w 160"/>
              <a:gd name="T103" fmla="*/ 129 h 138"/>
              <a:gd name="T104" fmla="*/ 75 w 160"/>
              <a:gd name="T105" fmla="*/ 119 h 138"/>
              <a:gd name="T106" fmla="*/ 80 w 160"/>
              <a:gd name="T107" fmla="*/ 117 h 138"/>
              <a:gd name="T108" fmla="*/ 85 w 160"/>
              <a:gd name="T109" fmla="*/ 119 h 138"/>
              <a:gd name="T110" fmla="*/ 85 w 160"/>
              <a:gd name="T111" fmla="*/ 119 h 138"/>
              <a:gd name="T112" fmla="*/ 88 w 160"/>
              <a:gd name="T113" fmla="*/ 124 h 138"/>
              <a:gd name="T114" fmla="*/ 85 w 160"/>
              <a:gd name="T115" fmla="*/ 129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38">
                <a:moveTo>
                  <a:pt x="80" y="60"/>
                </a:moveTo>
                <a:cubicBezTo>
                  <a:pt x="64" y="60"/>
                  <a:pt x="49" y="66"/>
                  <a:pt x="38" y="76"/>
                </a:cubicBezTo>
                <a:cubicBezTo>
                  <a:pt x="36" y="78"/>
                  <a:pt x="35" y="79"/>
                  <a:pt x="35" y="81"/>
                </a:cubicBezTo>
                <a:cubicBezTo>
                  <a:pt x="35" y="83"/>
                  <a:pt x="36" y="85"/>
                  <a:pt x="37" y="86"/>
                </a:cubicBezTo>
                <a:cubicBezTo>
                  <a:pt x="50" y="99"/>
                  <a:pt x="50" y="99"/>
                  <a:pt x="50" y="99"/>
                </a:cubicBezTo>
                <a:cubicBezTo>
                  <a:pt x="53" y="102"/>
                  <a:pt x="57" y="102"/>
                  <a:pt x="59" y="99"/>
                </a:cubicBezTo>
                <a:cubicBezTo>
                  <a:pt x="65" y="95"/>
                  <a:pt x="73" y="92"/>
                  <a:pt x="80" y="92"/>
                </a:cubicBezTo>
                <a:cubicBezTo>
                  <a:pt x="88" y="92"/>
                  <a:pt x="95" y="95"/>
                  <a:pt x="101" y="99"/>
                </a:cubicBezTo>
                <a:cubicBezTo>
                  <a:pt x="102" y="101"/>
                  <a:pt x="104" y="101"/>
                  <a:pt x="105" y="101"/>
                </a:cubicBezTo>
                <a:cubicBezTo>
                  <a:pt x="107" y="101"/>
                  <a:pt x="109" y="100"/>
                  <a:pt x="110" y="99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24" y="85"/>
                  <a:pt x="125" y="83"/>
                  <a:pt x="125" y="81"/>
                </a:cubicBezTo>
                <a:cubicBezTo>
                  <a:pt x="125" y="79"/>
                  <a:pt x="124" y="78"/>
                  <a:pt x="123" y="76"/>
                </a:cubicBezTo>
                <a:cubicBezTo>
                  <a:pt x="111" y="66"/>
                  <a:pt x="96" y="60"/>
                  <a:pt x="80" y="60"/>
                </a:cubicBezTo>
                <a:close/>
                <a:moveTo>
                  <a:pt x="105" y="94"/>
                </a:moveTo>
                <a:cubicBezTo>
                  <a:pt x="105" y="94"/>
                  <a:pt x="105" y="94"/>
                  <a:pt x="105" y="94"/>
                </a:cubicBezTo>
                <a:cubicBezTo>
                  <a:pt x="98" y="88"/>
                  <a:pt x="89" y="85"/>
                  <a:pt x="80" y="85"/>
                </a:cubicBezTo>
                <a:cubicBezTo>
                  <a:pt x="71" y="85"/>
                  <a:pt x="62" y="88"/>
                  <a:pt x="55" y="94"/>
                </a:cubicBezTo>
                <a:cubicBezTo>
                  <a:pt x="42" y="81"/>
                  <a:pt x="42" y="81"/>
                  <a:pt x="42" y="81"/>
                </a:cubicBezTo>
                <a:cubicBezTo>
                  <a:pt x="53" y="72"/>
                  <a:pt x="66" y="67"/>
                  <a:pt x="80" y="67"/>
                </a:cubicBezTo>
                <a:cubicBezTo>
                  <a:pt x="94" y="67"/>
                  <a:pt x="108" y="72"/>
                  <a:pt x="118" y="81"/>
                </a:cubicBezTo>
                <a:lnTo>
                  <a:pt x="105" y="94"/>
                </a:lnTo>
                <a:close/>
                <a:moveTo>
                  <a:pt x="158" y="41"/>
                </a:moveTo>
                <a:cubicBezTo>
                  <a:pt x="114" y="0"/>
                  <a:pt x="46" y="0"/>
                  <a:pt x="2" y="41"/>
                </a:cubicBezTo>
                <a:cubicBezTo>
                  <a:pt x="1" y="43"/>
                  <a:pt x="0" y="44"/>
                  <a:pt x="0" y="46"/>
                </a:cubicBezTo>
                <a:cubicBezTo>
                  <a:pt x="0" y="48"/>
                  <a:pt x="1" y="50"/>
                  <a:pt x="2" y="51"/>
                </a:cubicBezTo>
                <a:cubicBezTo>
                  <a:pt x="15" y="64"/>
                  <a:pt x="15" y="64"/>
                  <a:pt x="15" y="64"/>
                </a:cubicBezTo>
                <a:cubicBezTo>
                  <a:pt x="18" y="66"/>
                  <a:pt x="22" y="66"/>
                  <a:pt x="24" y="64"/>
                </a:cubicBezTo>
                <a:cubicBezTo>
                  <a:pt x="40" y="50"/>
                  <a:pt x="59" y="42"/>
                  <a:pt x="80" y="42"/>
                </a:cubicBezTo>
                <a:cubicBezTo>
                  <a:pt x="101" y="42"/>
                  <a:pt x="121" y="50"/>
                  <a:pt x="136" y="64"/>
                </a:cubicBezTo>
                <a:cubicBezTo>
                  <a:pt x="137" y="65"/>
                  <a:pt x="139" y="66"/>
                  <a:pt x="141" y="66"/>
                </a:cubicBezTo>
                <a:cubicBezTo>
                  <a:pt x="142" y="66"/>
                  <a:pt x="144" y="65"/>
                  <a:pt x="145" y="64"/>
                </a:cubicBezTo>
                <a:cubicBezTo>
                  <a:pt x="158" y="51"/>
                  <a:pt x="158" y="51"/>
                  <a:pt x="158" y="51"/>
                </a:cubicBezTo>
                <a:cubicBezTo>
                  <a:pt x="160" y="50"/>
                  <a:pt x="160" y="48"/>
                  <a:pt x="160" y="46"/>
                </a:cubicBezTo>
                <a:cubicBezTo>
                  <a:pt x="160" y="44"/>
                  <a:pt x="159" y="43"/>
                  <a:pt x="158" y="41"/>
                </a:cubicBezTo>
                <a:close/>
                <a:moveTo>
                  <a:pt x="141" y="59"/>
                </a:moveTo>
                <a:cubicBezTo>
                  <a:pt x="124" y="44"/>
                  <a:pt x="103" y="35"/>
                  <a:pt x="80" y="35"/>
                </a:cubicBezTo>
                <a:cubicBezTo>
                  <a:pt x="58" y="35"/>
                  <a:pt x="36" y="44"/>
                  <a:pt x="20" y="59"/>
                </a:cubicBezTo>
                <a:cubicBezTo>
                  <a:pt x="7" y="46"/>
                  <a:pt x="7" y="46"/>
                  <a:pt x="7" y="46"/>
                </a:cubicBezTo>
                <a:cubicBezTo>
                  <a:pt x="48" y="8"/>
                  <a:pt x="112" y="8"/>
                  <a:pt x="153" y="46"/>
                </a:cubicBezTo>
                <a:cubicBezTo>
                  <a:pt x="153" y="46"/>
                  <a:pt x="153" y="46"/>
                  <a:pt x="153" y="46"/>
                </a:cubicBezTo>
                <a:lnTo>
                  <a:pt x="141" y="59"/>
                </a:lnTo>
                <a:close/>
                <a:moveTo>
                  <a:pt x="80" y="110"/>
                </a:moveTo>
                <a:cubicBezTo>
                  <a:pt x="76" y="110"/>
                  <a:pt x="73" y="111"/>
                  <a:pt x="70" y="114"/>
                </a:cubicBezTo>
                <a:cubicBezTo>
                  <a:pt x="65" y="120"/>
                  <a:pt x="65" y="129"/>
                  <a:pt x="70" y="134"/>
                </a:cubicBezTo>
                <a:cubicBezTo>
                  <a:pt x="73" y="137"/>
                  <a:pt x="77" y="138"/>
                  <a:pt x="80" y="138"/>
                </a:cubicBezTo>
                <a:cubicBezTo>
                  <a:pt x="84" y="138"/>
                  <a:pt x="87" y="137"/>
                  <a:pt x="90" y="134"/>
                </a:cubicBezTo>
                <a:cubicBezTo>
                  <a:pt x="93" y="132"/>
                  <a:pt x="94" y="128"/>
                  <a:pt x="94" y="124"/>
                </a:cubicBezTo>
                <a:cubicBezTo>
                  <a:pt x="94" y="120"/>
                  <a:pt x="93" y="117"/>
                  <a:pt x="90" y="114"/>
                </a:cubicBezTo>
                <a:cubicBezTo>
                  <a:pt x="88" y="111"/>
                  <a:pt x="84" y="110"/>
                  <a:pt x="80" y="110"/>
                </a:cubicBezTo>
                <a:close/>
                <a:moveTo>
                  <a:pt x="85" y="129"/>
                </a:moveTo>
                <a:cubicBezTo>
                  <a:pt x="83" y="132"/>
                  <a:pt x="78" y="132"/>
                  <a:pt x="75" y="129"/>
                </a:cubicBezTo>
                <a:cubicBezTo>
                  <a:pt x="72" y="127"/>
                  <a:pt x="72" y="122"/>
                  <a:pt x="75" y="119"/>
                </a:cubicBezTo>
                <a:cubicBezTo>
                  <a:pt x="76" y="118"/>
                  <a:pt x="78" y="117"/>
                  <a:pt x="80" y="117"/>
                </a:cubicBezTo>
                <a:cubicBezTo>
                  <a:pt x="82" y="117"/>
                  <a:pt x="84" y="118"/>
                  <a:pt x="85" y="119"/>
                </a:cubicBezTo>
                <a:cubicBezTo>
                  <a:pt x="85" y="119"/>
                  <a:pt x="85" y="119"/>
                  <a:pt x="85" y="119"/>
                </a:cubicBezTo>
                <a:cubicBezTo>
                  <a:pt x="87" y="120"/>
                  <a:pt x="88" y="122"/>
                  <a:pt x="88" y="124"/>
                </a:cubicBezTo>
                <a:cubicBezTo>
                  <a:pt x="88" y="126"/>
                  <a:pt x="87" y="128"/>
                  <a:pt x="85" y="1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F17F3D92-ABAF-96A9-83C2-5BD7FEB15DE6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2492375"/>
            <a:ext cx="254000" cy="217488"/>
          </a:xfrm>
          <a:custGeom>
            <a:avLst/>
            <a:gdLst>
              <a:gd name="T0" fmla="*/ 158 w 160"/>
              <a:gd name="T1" fmla="*/ 44 h 137"/>
              <a:gd name="T2" fmla="*/ 40 w 160"/>
              <a:gd name="T3" fmla="*/ 0 h 137"/>
              <a:gd name="T4" fmla="*/ 37 w 160"/>
              <a:gd name="T5" fmla="*/ 2 h 137"/>
              <a:gd name="T6" fmla="*/ 25 w 160"/>
              <a:gd name="T7" fmla="*/ 41 h 137"/>
              <a:gd name="T8" fmla="*/ 39 w 160"/>
              <a:gd name="T9" fmla="*/ 46 h 137"/>
              <a:gd name="T10" fmla="*/ 38 w 160"/>
              <a:gd name="T11" fmla="*/ 58 h 137"/>
              <a:gd name="T12" fmla="*/ 63 w 160"/>
              <a:gd name="T13" fmla="*/ 74 h 137"/>
              <a:gd name="T14" fmla="*/ 67 w 160"/>
              <a:gd name="T15" fmla="*/ 102 h 137"/>
              <a:gd name="T16" fmla="*/ 18 w 160"/>
              <a:gd name="T17" fmla="*/ 93 h 137"/>
              <a:gd name="T18" fmla="*/ 15 w 160"/>
              <a:gd name="T19" fmla="*/ 84 h 137"/>
              <a:gd name="T20" fmla="*/ 0 w 160"/>
              <a:gd name="T21" fmla="*/ 87 h 137"/>
              <a:gd name="T22" fmla="*/ 3 w 160"/>
              <a:gd name="T23" fmla="*/ 137 h 137"/>
              <a:gd name="T24" fmla="*/ 18 w 160"/>
              <a:gd name="T25" fmla="*/ 134 h 137"/>
              <a:gd name="T26" fmla="*/ 28 w 160"/>
              <a:gd name="T27" fmla="*/ 119 h 137"/>
              <a:gd name="T28" fmla="*/ 67 w 160"/>
              <a:gd name="T29" fmla="*/ 122 h 137"/>
              <a:gd name="T30" fmla="*/ 85 w 160"/>
              <a:gd name="T31" fmla="*/ 122 h 137"/>
              <a:gd name="T32" fmla="*/ 90 w 160"/>
              <a:gd name="T33" fmla="*/ 84 h 137"/>
              <a:gd name="T34" fmla="*/ 117 w 160"/>
              <a:gd name="T35" fmla="*/ 87 h 137"/>
              <a:gd name="T36" fmla="*/ 121 w 160"/>
              <a:gd name="T37" fmla="*/ 86 h 137"/>
              <a:gd name="T38" fmla="*/ 142 w 160"/>
              <a:gd name="T39" fmla="*/ 69 h 137"/>
              <a:gd name="T40" fmla="*/ 158 w 160"/>
              <a:gd name="T41" fmla="*/ 49 h 137"/>
              <a:gd name="T42" fmla="*/ 12 w 160"/>
              <a:gd name="T43" fmla="*/ 131 h 137"/>
              <a:gd name="T44" fmla="*/ 6 w 160"/>
              <a:gd name="T45" fmla="*/ 90 h 137"/>
              <a:gd name="T46" fmla="*/ 12 w 160"/>
              <a:gd name="T47" fmla="*/ 131 h 137"/>
              <a:gd name="T48" fmla="*/ 18 w 160"/>
              <a:gd name="T49" fmla="*/ 122 h 137"/>
              <a:gd name="T50" fmla="*/ 23 w 160"/>
              <a:gd name="T51" fmla="*/ 108 h 137"/>
              <a:gd name="T52" fmla="*/ 79 w 160"/>
              <a:gd name="T53" fmla="*/ 122 h 137"/>
              <a:gd name="T54" fmla="*/ 73 w 160"/>
              <a:gd name="T55" fmla="*/ 122 h 137"/>
              <a:gd name="T56" fmla="*/ 79 w 160"/>
              <a:gd name="T57" fmla="*/ 119 h 137"/>
              <a:gd name="T58" fmla="*/ 79 w 160"/>
              <a:gd name="T59" fmla="*/ 114 h 137"/>
              <a:gd name="T60" fmla="*/ 29 w 160"/>
              <a:gd name="T61" fmla="*/ 108 h 137"/>
              <a:gd name="T62" fmla="*/ 79 w 160"/>
              <a:gd name="T63" fmla="*/ 114 h 137"/>
              <a:gd name="T64" fmla="*/ 73 w 160"/>
              <a:gd name="T65" fmla="*/ 102 h 137"/>
              <a:gd name="T66" fmla="*/ 75 w 160"/>
              <a:gd name="T67" fmla="*/ 91 h 137"/>
              <a:gd name="T68" fmla="*/ 79 w 160"/>
              <a:gd name="T69" fmla="*/ 102 h 137"/>
              <a:gd name="T70" fmla="*/ 77 w 160"/>
              <a:gd name="T71" fmla="*/ 85 h 137"/>
              <a:gd name="T72" fmla="*/ 68 w 160"/>
              <a:gd name="T73" fmla="*/ 76 h 137"/>
              <a:gd name="T74" fmla="*/ 70 w 160"/>
              <a:gd name="T75" fmla="*/ 70 h 137"/>
              <a:gd name="T76" fmla="*/ 87 w 160"/>
              <a:gd name="T77" fmla="*/ 76 h 137"/>
              <a:gd name="T78" fmla="*/ 116 w 160"/>
              <a:gd name="T79" fmla="*/ 81 h 137"/>
              <a:gd name="T80" fmla="*/ 44 w 160"/>
              <a:gd name="T81" fmla="*/ 48 h 137"/>
              <a:gd name="T82" fmla="*/ 91 w 160"/>
              <a:gd name="T83" fmla="*/ 64 h 137"/>
              <a:gd name="T84" fmla="*/ 122 w 160"/>
              <a:gd name="T85" fmla="*/ 64 h 137"/>
              <a:gd name="T86" fmla="*/ 136 w 160"/>
              <a:gd name="T87" fmla="*/ 69 h 137"/>
              <a:gd name="T88" fmla="*/ 128 w 160"/>
              <a:gd name="T89" fmla="*/ 65 h 137"/>
              <a:gd name="T90" fmla="*/ 136 w 160"/>
              <a:gd name="T91" fmla="*/ 69 h 137"/>
              <a:gd name="T92" fmla="*/ 126 w 160"/>
              <a:gd name="T93" fmla="*/ 59 h 137"/>
              <a:gd name="T94" fmla="*/ 97 w 160"/>
              <a:gd name="T95" fmla="*/ 51 h 137"/>
              <a:gd name="T96" fmla="*/ 30 w 160"/>
              <a:gd name="T97" fmla="*/ 37 h 137"/>
              <a:gd name="T98" fmla="*/ 150 w 160"/>
              <a:gd name="T99" fmla="*/ 47 h 137"/>
              <a:gd name="T100" fmla="*/ 61 w 160"/>
              <a:gd name="T101" fmla="*/ 36 h 137"/>
              <a:gd name="T102" fmla="*/ 54 w 160"/>
              <a:gd name="T103" fmla="*/ 39 h 137"/>
              <a:gd name="T104" fmla="*/ 61 w 160"/>
              <a:gd name="T105" fmla="*/ 36 h 137"/>
              <a:gd name="T106" fmla="*/ 67 w 160"/>
              <a:gd name="T107" fmla="*/ 38 h 137"/>
              <a:gd name="T108" fmla="*/ 70 w 160"/>
              <a:gd name="T109" fmla="*/ 45 h 137"/>
              <a:gd name="T110" fmla="*/ 83 w 160"/>
              <a:gd name="T111" fmla="*/ 44 h 137"/>
              <a:gd name="T112" fmla="*/ 76 w 160"/>
              <a:gd name="T113" fmla="*/ 47 h 137"/>
              <a:gd name="T114" fmla="*/ 83 w 160"/>
              <a:gd name="T115" fmla="*/ 44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37">
                <a:moveTo>
                  <a:pt x="160" y="45"/>
                </a:moveTo>
                <a:cubicBezTo>
                  <a:pt x="159" y="45"/>
                  <a:pt x="159" y="44"/>
                  <a:pt x="158" y="44"/>
                </a:cubicBezTo>
                <a:cubicBezTo>
                  <a:pt x="158" y="44"/>
                  <a:pt x="158" y="44"/>
                  <a:pt x="158" y="44"/>
                </a:cubicBezTo>
                <a:cubicBezTo>
                  <a:pt x="40" y="0"/>
                  <a:pt x="40" y="0"/>
                  <a:pt x="40" y="0"/>
                </a:cubicBezTo>
                <a:cubicBezTo>
                  <a:pt x="39" y="0"/>
                  <a:pt x="37" y="0"/>
                  <a:pt x="37" y="2"/>
                </a:cubicBezTo>
                <a:cubicBezTo>
                  <a:pt x="37" y="2"/>
                  <a:pt x="37" y="2"/>
                  <a:pt x="37" y="2"/>
                </a:cubicBezTo>
                <a:cubicBezTo>
                  <a:pt x="24" y="37"/>
                  <a:pt x="24" y="37"/>
                  <a:pt x="24" y="37"/>
                </a:cubicBezTo>
                <a:cubicBezTo>
                  <a:pt x="23" y="39"/>
                  <a:pt x="24" y="41"/>
                  <a:pt x="25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39" y="46"/>
                  <a:pt x="39" y="46"/>
                  <a:pt x="39" y="46"/>
                </a:cubicBezTo>
                <a:cubicBezTo>
                  <a:pt x="36" y="54"/>
                  <a:pt x="36" y="54"/>
                  <a:pt x="36" y="54"/>
                </a:cubicBezTo>
                <a:cubicBezTo>
                  <a:pt x="35" y="56"/>
                  <a:pt x="36" y="58"/>
                  <a:pt x="38" y="58"/>
                </a:cubicBezTo>
                <a:cubicBezTo>
                  <a:pt x="65" y="68"/>
                  <a:pt x="65" y="68"/>
                  <a:pt x="65" y="68"/>
                </a:cubicBezTo>
                <a:cubicBezTo>
                  <a:pt x="63" y="74"/>
                  <a:pt x="63" y="74"/>
                  <a:pt x="63" y="74"/>
                </a:cubicBezTo>
                <a:cubicBezTo>
                  <a:pt x="61" y="79"/>
                  <a:pt x="63" y="84"/>
                  <a:pt x="67" y="87"/>
                </a:cubicBezTo>
                <a:cubicBezTo>
                  <a:pt x="67" y="102"/>
                  <a:pt x="67" y="102"/>
                  <a:pt x="67" y="102"/>
                </a:cubicBezTo>
                <a:cubicBezTo>
                  <a:pt x="28" y="102"/>
                  <a:pt x="28" y="102"/>
                  <a:pt x="28" y="102"/>
                </a:cubicBezTo>
                <a:cubicBezTo>
                  <a:pt x="26" y="98"/>
                  <a:pt x="22" y="94"/>
                  <a:pt x="18" y="93"/>
                </a:cubicBezTo>
                <a:cubicBezTo>
                  <a:pt x="18" y="87"/>
                  <a:pt x="18" y="87"/>
                  <a:pt x="18" y="87"/>
                </a:cubicBezTo>
                <a:cubicBezTo>
                  <a:pt x="18" y="86"/>
                  <a:pt x="16" y="84"/>
                  <a:pt x="15" y="84"/>
                </a:cubicBezTo>
                <a:cubicBezTo>
                  <a:pt x="3" y="84"/>
                  <a:pt x="3" y="84"/>
                  <a:pt x="3" y="84"/>
                </a:cubicBezTo>
                <a:cubicBezTo>
                  <a:pt x="1" y="84"/>
                  <a:pt x="0" y="86"/>
                  <a:pt x="0" y="87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36"/>
                  <a:pt x="1" y="137"/>
                  <a:pt x="3" y="137"/>
                </a:cubicBezTo>
                <a:cubicBezTo>
                  <a:pt x="15" y="137"/>
                  <a:pt x="15" y="137"/>
                  <a:pt x="15" y="137"/>
                </a:cubicBezTo>
                <a:cubicBezTo>
                  <a:pt x="16" y="137"/>
                  <a:pt x="18" y="136"/>
                  <a:pt x="18" y="134"/>
                </a:cubicBezTo>
                <a:cubicBezTo>
                  <a:pt x="18" y="128"/>
                  <a:pt x="18" y="128"/>
                  <a:pt x="18" y="128"/>
                </a:cubicBezTo>
                <a:cubicBezTo>
                  <a:pt x="22" y="127"/>
                  <a:pt x="26" y="124"/>
                  <a:pt x="28" y="119"/>
                </a:cubicBezTo>
                <a:cubicBezTo>
                  <a:pt x="67" y="119"/>
                  <a:pt x="67" y="119"/>
                  <a:pt x="67" y="119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67" y="127"/>
                  <a:pt x="71" y="131"/>
                  <a:pt x="76" y="131"/>
                </a:cubicBezTo>
                <a:cubicBezTo>
                  <a:pt x="81" y="131"/>
                  <a:pt x="85" y="127"/>
                  <a:pt x="85" y="122"/>
                </a:cubicBezTo>
                <a:cubicBezTo>
                  <a:pt x="85" y="90"/>
                  <a:pt x="85" y="90"/>
                  <a:pt x="85" y="90"/>
                </a:cubicBezTo>
                <a:cubicBezTo>
                  <a:pt x="87" y="89"/>
                  <a:pt x="89" y="86"/>
                  <a:pt x="90" y="84"/>
                </a:cubicBezTo>
                <a:cubicBezTo>
                  <a:pt x="92" y="78"/>
                  <a:pt x="92" y="78"/>
                  <a:pt x="92" y="78"/>
                </a:cubicBezTo>
                <a:cubicBezTo>
                  <a:pt x="117" y="87"/>
                  <a:pt x="117" y="87"/>
                  <a:pt x="117" y="87"/>
                </a:cubicBezTo>
                <a:cubicBezTo>
                  <a:pt x="117" y="87"/>
                  <a:pt x="118" y="87"/>
                  <a:pt x="118" y="87"/>
                </a:cubicBezTo>
                <a:cubicBezTo>
                  <a:pt x="119" y="87"/>
                  <a:pt x="120" y="87"/>
                  <a:pt x="121" y="86"/>
                </a:cubicBezTo>
                <a:cubicBezTo>
                  <a:pt x="122" y="83"/>
                  <a:pt x="122" y="83"/>
                  <a:pt x="122" y="83"/>
                </a:cubicBezTo>
                <a:cubicBezTo>
                  <a:pt x="131" y="84"/>
                  <a:pt x="140" y="78"/>
                  <a:pt x="142" y="69"/>
                </a:cubicBezTo>
                <a:cubicBezTo>
                  <a:pt x="143" y="65"/>
                  <a:pt x="142" y="62"/>
                  <a:pt x="141" y="58"/>
                </a:cubicBezTo>
                <a:cubicBezTo>
                  <a:pt x="158" y="49"/>
                  <a:pt x="158" y="49"/>
                  <a:pt x="158" y="49"/>
                </a:cubicBezTo>
                <a:cubicBezTo>
                  <a:pt x="160" y="48"/>
                  <a:pt x="160" y="47"/>
                  <a:pt x="160" y="45"/>
                </a:cubicBezTo>
                <a:close/>
                <a:moveTo>
                  <a:pt x="12" y="131"/>
                </a:moveTo>
                <a:cubicBezTo>
                  <a:pt x="6" y="131"/>
                  <a:pt x="6" y="131"/>
                  <a:pt x="6" y="131"/>
                </a:cubicBezTo>
                <a:cubicBezTo>
                  <a:pt x="6" y="90"/>
                  <a:pt x="6" y="90"/>
                  <a:pt x="6" y="90"/>
                </a:cubicBezTo>
                <a:cubicBezTo>
                  <a:pt x="12" y="90"/>
                  <a:pt x="12" y="90"/>
                  <a:pt x="12" y="90"/>
                </a:cubicBezTo>
                <a:lnTo>
                  <a:pt x="12" y="131"/>
                </a:lnTo>
                <a:close/>
                <a:moveTo>
                  <a:pt x="23" y="114"/>
                </a:moveTo>
                <a:cubicBezTo>
                  <a:pt x="23" y="117"/>
                  <a:pt x="21" y="121"/>
                  <a:pt x="18" y="122"/>
                </a:cubicBezTo>
                <a:cubicBezTo>
                  <a:pt x="18" y="99"/>
                  <a:pt x="18" y="99"/>
                  <a:pt x="18" y="99"/>
                </a:cubicBezTo>
                <a:cubicBezTo>
                  <a:pt x="21" y="101"/>
                  <a:pt x="23" y="104"/>
                  <a:pt x="23" y="108"/>
                </a:cubicBezTo>
                <a:lnTo>
                  <a:pt x="23" y="114"/>
                </a:lnTo>
                <a:close/>
                <a:moveTo>
                  <a:pt x="79" y="122"/>
                </a:moveTo>
                <a:cubicBezTo>
                  <a:pt x="79" y="124"/>
                  <a:pt x="77" y="125"/>
                  <a:pt x="76" y="125"/>
                </a:cubicBezTo>
                <a:cubicBezTo>
                  <a:pt x="74" y="125"/>
                  <a:pt x="73" y="124"/>
                  <a:pt x="73" y="122"/>
                </a:cubicBezTo>
                <a:cubicBezTo>
                  <a:pt x="73" y="119"/>
                  <a:pt x="73" y="119"/>
                  <a:pt x="73" y="119"/>
                </a:cubicBezTo>
                <a:cubicBezTo>
                  <a:pt x="79" y="119"/>
                  <a:pt x="79" y="119"/>
                  <a:pt x="79" y="119"/>
                </a:cubicBezTo>
                <a:lnTo>
                  <a:pt x="79" y="122"/>
                </a:lnTo>
                <a:close/>
                <a:moveTo>
                  <a:pt x="79" y="114"/>
                </a:moveTo>
                <a:cubicBezTo>
                  <a:pt x="29" y="114"/>
                  <a:pt x="29" y="114"/>
                  <a:pt x="29" y="114"/>
                </a:cubicBezTo>
                <a:cubicBezTo>
                  <a:pt x="29" y="108"/>
                  <a:pt x="29" y="108"/>
                  <a:pt x="29" y="108"/>
                </a:cubicBezTo>
                <a:cubicBezTo>
                  <a:pt x="79" y="108"/>
                  <a:pt x="79" y="108"/>
                  <a:pt x="79" y="108"/>
                </a:cubicBezTo>
                <a:lnTo>
                  <a:pt x="79" y="114"/>
                </a:lnTo>
                <a:close/>
                <a:moveTo>
                  <a:pt x="79" y="102"/>
                </a:moveTo>
                <a:cubicBezTo>
                  <a:pt x="73" y="102"/>
                  <a:pt x="73" y="102"/>
                  <a:pt x="73" y="102"/>
                </a:cubicBezTo>
                <a:cubicBezTo>
                  <a:pt x="73" y="90"/>
                  <a:pt x="73" y="90"/>
                  <a:pt x="73" y="90"/>
                </a:cubicBezTo>
                <a:cubicBezTo>
                  <a:pt x="75" y="91"/>
                  <a:pt x="75" y="91"/>
                  <a:pt x="75" y="91"/>
                </a:cubicBezTo>
                <a:cubicBezTo>
                  <a:pt x="76" y="91"/>
                  <a:pt x="78" y="91"/>
                  <a:pt x="79" y="91"/>
                </a:cubicBezTo>
                <a:lnTo>
                  <a:pt x="79" y="102"/>
                </a:lnTo>
                <a:close/>
                <a:moveTo>
                  <a:pt x="85" y="82"/>
                </a:moveTo>
                <a:cubicBezTo>
                  <a:pt x="84" y="85"/>
                  <a:pt x="80" y="86"/>
                  <a:pt x="77" y="85"/>
                </a:cubicBezTo>
                <a:cubicBezTo>
                  <a:pt x="72" y="83"/>
                  <a:pt x="72" y="83"/>
                  <a:pt x="72" y="83"/>
                </a:cubicBezTo>
                <a:cubicBezTo>
                  <a:pt x="69" y="82"/>
                  <a:pt x="67" y="79"/>
                  <a:pt x="68" y="76"/>
                </a:cubicBezTo>
                <a:cubicBezTo>
                  <a:pt x="68" y="76"/>
                  <a:pt x="68" y="76"/>
                  <a:pt x="68" y="76"/>
                </a:cubicBezTo>
                <a:cubicBezTo>
                  <a:pt x="70" y="70"/>
                  <a:pt x="70" y="70"/>
                  <a:pt x="70" y="70"/>
                </a:cubicBezTo>
                <a:cubicBezTo>
                  <a:pt x="85" y="76"/>
                  <a:pt x="85" y="76"/>
                  <a:pt x="85" y="76"/>
                </a:cubicBezTo>
                <a:cubicBezTo>
                  <a:pt x="87" y="76"/>
                  <a:pt x="87" y="76"/>
                  <a:pt x="87" y="76"/>
                </a:cubicBezTo>
                <a:lnTo>
                  <a:pt x="85" y="82"/>
                </a:lnTo>
                <a:close/>
                <a:moveTo>
                  <a:pt x="116" y="81"/>
                </a:moveTo>
                <a:cubicBezTo>
                  <a:pt x="42" y="54"/>
                  <a:pt x="42" y="54"/>
                  <a:pt x="42" y="54"/>
                </a:cubicBezTo>
                <a:cubicBezTo>
                  <a:pt x="44" y="48"/>
                  <a:pt x="44" y="48"/>
                  <a:pt x="44" y="48"/>
                </a:cubicBezTo>
                <a:cubicBezTo>
                  <a:pt x="88" y="64"/>
                  <a:pt x="88" y="64"/>
                  <a:pt x="88" y="64"/>
                </a:cubicBezTo>
                <a:cubicBezTo>
                  <a:pt x="89" y="65"/>
                  <a:pt x="90" y="64"/>
                  <a:pt x="91" y="64"/>
                </a:cubicBezTo>
                <a:cubicBezTo>
                  <a:pt x="99" y="56"/>
                  <a:pt x="99" y="56"/>
                  <a:pt x="99" y="56"/>
                </a:cubicBezTo>
                <a:cubicBezTo>
                  <a:pt x="122" y="64"/>
                  <a:pt x="122" y="64"/>
                  <a:pt x="122" y="64"/>
                </a:cubicBezTo>
                <a:lnTo>
                  <a:pt x="116" y="81"/>
                </a:lnTo>
                <a:close/>
                <a:moveTo>
                  <a:pt x="136" y="69"/>
                </a:moveTo>
                <a:cubicBezTo>
                  <a:pt x="134" y="74"/>
                  <a:pt x="129" y="77"/>
                  <a:pt x="124" y="77"/>
                </a:cubicBezTo>
                <a:cubicBezTo>
                  <a:pt x="128" y="65"/>
                  <a:pt x="128" y="65"/>
                  <a:pt x="128" y="65"/>
                </a:cubicBezTo>
                <a:cubicBezTo>
                  <a:pt x="136" y="61"/>
                  <a:pt x="136" y="61"/>
                  <a:pt x="136" y="61"/>
                </a:cubicBezTo>
                <a:cubicBezTo>
                  <a:pt x="137" y="64"/>
                  <a:pt x="137" y="67"/>
                  <a:pt x="136" y="69"/>
                </a:cubicBezTo>
                <a:close/>
                <a:moveTo>
                  <a:pt x="126" y="59"/>
                </a:moveTo>
                <a:cubicBezTo>
                  <a:pt x="126" y="59"/>
                  <a:pt x="126" y="59"/>
                  <a:pt x="126" y="59"/>
                </a:cubicBezTo>
                <a:cubicBezTo>
                  <a:pt x="100" y="50"/>
                  <a:pt x="100" y="50"/>
                  <a:pt x="100" y="50"/>
                </a:cubicBezTo>
                <a:cubicBezTo>
                  <a:pt x="99" y="50"/>
                  <a:pt x="97" y="50"/>
                  <a:pt x="97" y="51"/>
                </a:cubicBezTo>
                <a:cubicBezTo>
                  <a:pt x="88" y="58"/>
                  <a:pt x="88" y="58"/>
                  <a:pt x="88" y="58"/>
                </a:cubicBezTo>
                <a:cubicBezTo>
                  <a:pt x="30" y="37"/>
                  <a:pt x="30" y="37"/>
                  <a:pt x="30" y="37"/>
                </a:cubicBezTo>
                <a:cubicBezTo>
                  <a:pt x="41" y="7"/>
                  <a:pt x="41" y="7"/>
                  <a:pt x="41" y="7"/>
                </a:cubicBezTo>
                <a:cubicBezTo>
                  <a:pt x="150" y="47"/>
                  <a:pt x="150" y="47"/>
                  <a:pt x="150" y="47"/>
                </a:cubicBezTo>
                <a:lnTo>
                  <a:pt x="126" y="59"/>
                </a:lnTo>
                <a:close/>
                <a:moveTo>
                  <a:pt x="61" y="36"/>
                </a:moveTo>
                <a:cubicBezTo>
                  <a:pt x="56" y="34"/>
                  <a:pt x="56" y="34"/>
                  <a:pt x="56" y="34"/>
                </a:cubicBezTo>
                <a:cubicBezTo>
                  <a:pt x="54" y="39"/>
                  <a:pt x="54" y="39"/>
                  <a:pt x="54" y="39"/>
                </a:cubicBezTo>
                <a:cubicBezTo>
                  <a:pt x="59" y="41"/>
                  <a:pt x="59" y="41"/>
                  <a:pt x="59" y="41"/>
                </a:cubicBezTo>
                <a:lnTo>
                  <a:pt x="61" y="36"/>
                </a:lnTo>
                <a:close/>
                <a:moveTo>
                  <a:pt x="72" y="40"/>
                </a:moveTo>
                <a:cubicBezTo>
                  <a:pt x="67" y="38"/>
                  <a:pt x="67" y="38"/>
                  <a:pt x="67" y="38"/>
                </a:cubicBezTo>
                <a:cubicBezTo>
                  <a:pt x="65" y="43"/>
                  <a:pt x="65" y="43"/>
                  <a:pt x="65" y="43"/>
                </a:cubicBezTo>
                <a:cubicBezTo>
                  <a:pt x="70" y="45"/>
                  <a:pt x="70" y="45"/>
                  <a:pt x="70" y="45"/>
                </a:cubicBezTo>
                <a:lnTo>
                  <a:pt x="72" y="40"/>
                </a:lnTo>
                <a:close/>
                <a:moveTo>
                  <a:pt x="83" y="44"/>
                </a:moveTo>
                <a:cubicBezTo>
                  <a:pt x="78" y="42"/>
                  <a:pt x="78" y="42"/>
                  <a:pt x="78" y="42"/>
                </a:cubicBezTo>
                <a:cubicBezTo>
                  <a:pt x="76" y="47"/>
                  <a:pt x="76" y="47"/>
                  <a:pt x="76" y="47"/>
                </a:cubicBezTo>
                <a:cubicBezTo>
                  <a:pt x="81" y="49"/>
                  <a:pt x="81" y="49"/>
                  <a:pt x="81" y="49"/>
                </a:cubicBezTo>
                <a:lnTo>
                  <a:pt x="83" y="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875CD2C3-DFCC-D5CF-97D9-0F221FEB02D3}"/>
              </a:ext>
            </a:extLst>
          </p:cNvPr>
          <p:cNvSpPr>
            <a:spLocks noEditPoints="1"/>
          </p:cNvSpPr>
          <p:nvPr/>
        </p:nvSpPr>
        <p:spPr bwMode="auto">
          <a:xfrm>
            <a:off x="8443913" y="2482850"/>
            <a:ext cx="257175" cy="236538"/>
          </a:xfrm>
          <a:custGeom>
            <a:avLst/>
            <a:gdLst>
              <a:gd name="T0" fmla="*/ 123 w 162"/>
              <a:gd name="T1" fmla="*/ 107 h 149"/>
              <a:gd name="T2" fmla="*/ 129 w 162"/>
              <a:gd name="T3" fmla="*/ 108 h 149"/>
              <a:gd name="T4" fmla="*/ 37 w 162"/>
              <a:gd name="T5" fmla="*/ 110 h 149"/>
              <a:gd name="T6" fmla="*/ 35 w 162"/>
              <a:gd name="T7" fmla="*/ 104 h 149"/>
              <a:gd name="T8" fmla="*/ 37 w 162"/>
              <a:gd name="T9" fmla="*/ 110 h 149"/>
              <a:gd name="T10" fmla="*/ 161 w 162"/>
              <a:gd name="T11" fmla="*/ 78 h 149"/>
              <a:gd name="T12" fmla="*/ 81 w 162"/>
              <a:gd name="T13" fmla="*/ 0 h 149"/>
              <a:gd name="T14" fmla="*/ 5 w 162"/>
              <a:gd name="T15" fmla="*/ 101 h 149"/>
              <a:gd name="T16" fmla="*/ 9 w 162"/>
              <a:gd name="T17" fmla="*/ 140 h 149"/>
              <a:gd name="T18" fmla="*/ 30 w 162"/>
              <a:gd name="T19" fmla="*/ 145 h 149"/>
              <a:gd name="T20" fmla="*/ 53 w 162"/>
              <a:gd name="T21" fmla="*/ 145 h 149"/>
              <a:gd name="T22" fmla="*/ 48 w 162"/>
              <a:gd name="T23" fmla="*/ 91 h 149"/>
              <a:gd name="T24" fmla="*/ 24 w 162"/>
              <a:gd name="T25" fmla="*/ 88 h 149"/>
              <a:gd name="T26" fmla="*/ 20 w 162"/>
              <a:gd name="T27" fmla="*/ 81 h 149"/>
              <a:gd name="T28" fmla="*/ 81 w 162"/>
              <a:gd name="T29" fmla="*/ 25 h 149"/>
              <a:gd name="T30" fmla="*/ 142 w 162"/>
              <a:gd name="T31" fmla="*/ 81 h 149"/>
              <a:gd name="T32" fmla="*/ 138 w 162"/>
              <a:gd name="T33" fmla="*/ 88 h 149"/>
              <a:gd name="T34" fmla="*/ 114 w 162"/>
              <a:gd name="T35" fmla="*/ 91 h 149"/>
              <a:gd name="T36" fmla="*/ 109 w 162"/>
              <a:gd name="T37" fmla="*/ 145 h 149"/>
              <a:gd name="T38" fmla="*/ 131 w 162"/>
              <a:gd name="T39" fmla="*/ 145 h 149"/>
              <a:gd name="T40" fmla="*/ 153 w 162"/>
              <a:gd name="T41" fmla="*/ 140 h 149"/>
              <a:gd name="T42" fmla="*/ 157 w 162"/>
              <a:gd name="T43" fmla="*/ 101 h 149"/>
              <a:gd name="T44" fmla="*/ 38 w 162"/>
              <a:gd name="T45" fmla="*/ 91 h 149"/>
              <a:gd name="T46" fmla="*/ 53 w 162"/>
              <a:gd name="T47" fmla="*/ 135 h 149"/>
              <a:gd name="T48" fmla="*/ 48 w 162"/>
              <a:gd name="T49" fmla="*/ 140 h 149"/>
              <a:gd name="T50" fmla="*/ 38 w 162"/>
              <a:gd name="T51" fmla="*/ 117 h 149"/>
              <a:gd name="T52" fmla="*/ 42 w 162"/>
              <a:gd name="T53" fmla="*/ 141 h 149"/>
              <a:gd name="T54" fmla="*/ 35 w 162"/>
              <a:gd name="T55" fmla="*/ 140 h 149"/>
              <a:gd name="T56" fmla="*/ 24 w 162"/>
              <a:gd name="T57" fmla="*/ 98 h 149"/>
              <a:gd name="T58" fmla="*/ 28 w 162"/>
              <a:gd name="T59" fmla="*/ 139 h 149"/>
              <a:gd name="T60" fmla="*/ 15 w 162"/>
              <a:gd name="T61" fmla="*/ 139 h 149"/>
              <a:gd name="T62" fmla="*/ 9 w 162"/>
              <a:gd name="T63" fmla="*/ 105 h 149"/>
              <a:gd name="T64" fmla="*/ 18 w 162"/>
              <a:gd name="T65" fmla="*/ 102 h 149"/>
              <a:gd name="T66" fmla="*/ 7 w 162"/>
              <a:gd name="T67" fmla="*/ 81 h 149"/>
              <a:gd name="T68" fmla="*/ 16 w 162"/>
              <a:gd name="T69" fmla="*/ 97 h 149"/>
              <a:gd name="T70" fmla="*/ 7 w 162"/>
              <a:gd name="T71" fmla="*/ 81 h 149"/>
              <a:gd name="T72" fmla="*/ 81 w 162"/>
              <a:gd name="T73" fmla="*/ 19 h 149"/>
              <a:gd name="T74" fmla="*/ 17 w 162"/>
              <a:gd name="T75" fmla="*/ 75 h 149"/>
              <a:gd name="T76" fmla="*/ 81 w 162"/>
              <a:gd name="T77" fmla="*/ 7 h 149"/>
              <a:gd name="T78" fmla="*/ 145 w 162"/>
              <a:gd name="T79" fmla="*/ 75 h 149"/>
              <a:gd name="T80" fmla="*/ 155 w 162"/>
              <a:gd name="T81" fmla="*/ 81 h 149"/>
              <a:gd name="T82" fmla="*/ 146 w 162"/>
              <a:gd name="T83" fmla="*/ 97 h 149"/>
              <a:gd name="T84" fmla="*/ 155 w 162"/>
              <a:gd name="T85" fmla="*/ 81 h 149"/>
              <a:gd name="T86" fmla="*/ 127 w 162"/>
              <a:gd name="T87" fmla="*/ 140 h 149"/>
              <a:gd name="T88" fmla="*/ 120 w 162"/>
              <a:gd name="T89" fmla="*/ 141 h 149"/>
              <a:gd name="T90" fmla="*/ 123 w 162"/>
              <a:gd name="T91" fmla="*/ 117 h 149"/>
              <a:gd name="T92" fmla="*/ 114 w 162"/>
              <a:gd name="T93" fmla="*/ 140 h 149"/>
              <a:gd name="T94" fmla="*/ 109 w 162"/>
              <a:gd name="T95" fmla="*/ 135 h 149"/>
              <a:gd name="T96" fmla="*/ 123 w 162"/>
              <a:gd name="T97" fmla="*/ 91 h 149"/>
              <a:gd name="T98" fmla="*/ 136 w 162"/>
              <a:gd name="T99" fmla="*/ 94 h 149"/>
              <a:gd name="T100" fmla="*/ 127 w 162"/>
              <a:gd name="T101" fmla="*/ 140 h 149"/>
              <a:gd name="T102" fmla="*/ 146 w 162"/>
              <a:gd name="T103" fmla="*/ 139 h 149"/>
              <a:gd name="T104" fmla="*/ 134 w 162"/>
              <a:gd name="T105" fmla="*/ 139 h 149"/>
              <a:gd name="T106" fmla="*/ 153 w 162"/>
              <a:gd name="T107" fmla="*/ 105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2" h="149">
                <a:moveTo>
                  <a:pt x="127" y="104"/>
                </a:moveTo>
                <a:cubicBezTo>
                  <a:pt x="125" y="104"/>
                  <a:pt x="123" y="105"/>
                  <a:pt x="123" y="107"/>
                </a:cubicBezTo>
                <a:cubicBezTo>
                  <a:pt x="122" y="108"/>
                  <a:pt x="123" y="110"/>
                  <a:pt x="125" y="110"/>
                </a:cubicBezTo>
                <a:cubicBezTo>
                  <a:pt x="127" y="111"/>
                  <a:pt x="128" y="110"/>
                  <a:pt x="129" y="108"/>
                </a:cubicBezTo>
                <a:cubicBezTo>
                  <a:pt x="129" y="107"/>
                  <a:pt x="128" y="105"/>
                  <a:pt x="127" y="104"/>
                </a:cubicBezTo>
                <a:close/>
                <a:moveTo>
                  <a:pt x="37" y="110"/>
                </a:moveTo>
                <a:cubicBezTo>
                  <a:pt x="39" y="110"/>
                  <a:pt x="39" y="108"/>
                  <a:pt x="39" y="107"/>
                </a:cubicBezTo>
                <a:cubicBezTo>
                  <a:pt x="39" y="105"/>
                  <a:pt x="37" y="104"/>
                  <a:pt x="35" y="104"/>
                </a:cubicBezTo>
                <a:cubicBezTo>
                  <a:pt x="34" y="105"/>
                  <a:pt x="33" y="107"/>
                  <a:pt x="33" y="108"/>
                </a:cubicBezTo>
                <a:cubicBezTo>
                  <a:pt x="33" y="110"/>
                  <a:pt x="35" y="111"/>
                  <a:pt x="37" y="110"/>
                </a:cubicBezTo>
                <a:close/>
                <a:moveTo>
                  <a:pt x="157" y="101"/>
                </a:moveTo>
                <a:cubicBezTo>
                  <a:pt x="160" y="93"/>
                  <a:pt x="161" y="86"/>
                  <a:pt x="161" y="78"/>
                </a:cubicBezTo>
                <a:cubicBezTo>
                  <a:pt x="161" y="58"/>
                  <a:pt x="152" y="38"/>
                  <a:pt x="137" y="23"/>
                </a:cubicBezTo>
                <a:cubicBezTo>
                  <a:pt x="122" y="9"/>
                  <a:pt x="102" y="0"/>
                  <a:pt x="81" y="0"/>
                </a:cubicBezTo>
                <a:cubicBezTo>
                  <a:pt x="38" y="0"/>
                  <a:pt x="1" y="35"/>
                  <a:pt x="1" y="78"/>
                </a:cubicBezTo>
                <a:cubicBezTo>
                  <a:pt x="1" y="86"/>
                  <a:pt x="2" y="93"/>
                  <a:pt x="5" y="101"/>
                </a:cubicBezTo>
                <a:cubicBezTo>
                  <a:pt x="2" y="103"/>
                  <a:pt x="0" y="107"/>
                  <a:pt x="1" y="110"/>
                </a:cubicBezTo>
                <a:cubicBezTo>
                  <a:pt x="9" y="140"/>
                  <a:pt x="9" y="140"/>
                  <a:pt x="9" y="140"/>
                </a:cubicBezTo>
                <a:cubicBezTo>
                  <a:pt x="11" y="145"/>
                  <a:pt x="16" y="148"/>
                  <a:pt x="21" y="147"/>
                </a:cubicBezTo>
                <a:cubicBezTo>
                  <a:pt x="30" y="145"/>
                  <a:pt x="30" y="145"/>
                  <a:pt x="30" y="145"/>
                </a:cubicBezTo>
                <a:cubicBezTo>
                  <a:pt x="33" y="148"/>
                  <a:pt x="37" y="149"/>
                  <a:pt x="41" y="148"/>
                </a:cubicBezTo>
                <a:cubicBezTo>
                  <a:pt x="53" y="145"/>
                  <a:pt x="53" y="145"/>
                  <a:pt x="53" y="145"/>
                </a:cubicBezTo>
                <a:cubicBezTo>
                  <a:pt x="58" y="144"/>
                  <a:pt x="61" y="139"/>
                  <a:pt x="59" y="134"/>
                </a:cubicBezTo>
                <a:cubicBezTo>
                  <a:pt x="48" y="91"/>
                  <a:pt x="48" y="91"/>
                  <a:pt x="48" y="91"/>
                </a:cubicBezTo>
                <a:cubicBezTo>
                  <a:pt x="47" y="86"/>
                  <a:pt x="41" y="83"/>
                  <a:pt x="36" y="85"/>
                </a:cubicBezTo>
                <a:cubicBezTo>
                  <a:pt x="24" y="88"/>
                  <a:pt x="24" y="88"/>
                  <a:pt x="24" y="88"/>
                </a:cubicBezTo>
                <a:cubicBezTo>
                  <a:pt x="23" y="88"/>
                  <a:pt x="22" y="89"/>
                  <a:pt x="21" y="90"/>
                </a:cubicBezTo>
                <a:cubicBezTo>
                  <a:pt x="20" y="87"/>
                  <a:pt x="20" y="84"/>
                  <a:pt x="20" y="81"/>
                </a:cubicBezTo>
                <a:cubicBezTo>
                  <a:pt x="23" y="80"/>
                  <a:pt x="26" y="77"/>
                  <a:pt x="26" y="73"/>
                </a:cubicBezTo>
                <a:cubicBezTo>
                  <a:pt x="29" y="47"/>
                  <a:pt x="53" y="25"/>
                  <a:pt x="81" y="25"/>
                </a:cubicBezTo>
                <a:cubicBezTo>
                  <a:pt x="109" y="25"/>
                  <a:pt x="133" y="47"/>
                  <a:pt x="136" y="73"/>
                </a:cubicBezTo>
                <a:cubicBezTo>
                  <a:pt x="136" y="77"/>
                  <a:pt x="139" y="80"/>
                  <a:pt x="142" y="81"/>
                </a:cubicBezTo>
                <a:cubicBezTo>
                  <a:pt x="142" y="84"/>
                  <a:pt x="142" y="87"/>
                  <a:pt x="141" y="90"/>
                </a:cubicBezTo>
                <a:cubicBezTo>
                  <a:pt x="140" y="89"/>
                  <a:pt x="139" y="88"/>
                  <a:pt x="138" y="88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0" y="83"/>
                  <a:pt x="115" y="86"/>
                  <a:pt x="114" y="91"/>
                </a:cubicBezTo>
                <a:cubicBezTo>
                  <a:pt x="103" y="134"/>
                  <a:pt x="103" y="134"/>
                  <a:pt x="103" y="134"/>
                </a:cubicBezTo>
                <a:cubicBezTo>
                  <a:pt x="101" y="139"/>
                  <a:pt x="104" y="144"/>
                  <a:pt x="109" y="145"/>
                </a:cubicBezTo>
                <a:cubicBezTo>
                  <a:pt x="121" y="148"/>
                  <a:pt x="121" y="148"/>
                  <a:pt x="121" y="148"/>
                </a:cubicBezTo>
                <a:cubicBezTo>
                  <a:pt x="125" y="149"/>
                  <a:pt x="129" y="148"/>
                  <a:pt x="131" y="145"/>
                </a:cubicBezTo>
                <a:cubicBezTo>
                  <a:pt x="141" y="147"/>
                  <a:pt x="141" y="147"/>
                  <a:pt x="141" y="147"/>
                </a:cubicBezTo>
                <a:cubicBezTo>
                  <a:pt x="146" y="148"/>
                  <a:pt x="151" y="145"/>
                  <a:pt x="153" y="140"/>
                </a:cubicBezTo>
                <a:cubicBezTo>
                  <a:pt x="161" y="110"/>
                  <a:pt x="161" y="110"/>
                  <a:pt x="161" y="110"/>
                </a:cubicBezTo>
                <a:cubicBezTo>
                  <a:pt x="162" y="107"/>
                  <a:pt x="160" y="103"/>
                  <a:pt x="157" y="101"/>
                </a:cubicBezTo>
                <a:close/>
                <a:moveTo>
                  <a:pt x="26" y="94"/>
                </a:moveTo>
                <a:cubicBezTo>
                  <a:pt x="38" y="91"/>
                  <a:pt x="38" y="91"/>
                  <a:pt x="38" y="91"/>
                </a:cubicBezTo>
                <a:cubicBezTo>
                  <a:pt x="40" y="90"/>
                  <a:pt x="41" y="91"/>
                  <a:pt x="42" y="93"/>
                </a:cubicBezTo>
                <a:cubicBezTo>
                  <a:pt x="53" y="135"/>
                  <a:pt x="53" y="135"/>
                  <a:pt x="53" y="135"/>
                </a:cubicBezTo>
                <a:cubicBezTo>
                  <a:pt x="54" y="137"/>
                  <a:pt x="53" y="139"/>
                  <a:pt x="51" y="139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42" y="119"/>
                  <a:pt x="42" y="119"/>
                  <a:pt x="42" y="119"/>
                </a:cubicBezTo>
                <a:cubicBezTo>
                  <a:pt x="42" y="117"/>
                  <a:pt x="40" y="116"/>
                  <a:pt x="38" y="117"/>
                </a:cubicBezTo>
                <a:cubicBezTo>
                  <a:pt x="37" y="117"/>
                  <a:pt x="36" y="119"/>
                  <a:pt x="36" y="120"/>
                </a:cubicBezTo>
                <a:cubicBezTo>
                  <a:pt x="42" y="141"/>
                  <a:pt x="42" y="141"/>
                  <a:pt x="42" y="141"/>
                </a:cubicBezTo>
                <a:cubicBezTo>
                  <a:pt x="39" y="142"/>
                  <a:pt x="39" y="142"/>
                  <a:pt x="39" y="142"/>
                </a:cubicBezTo>
                <a:cubicBezTo>
                  <a:pt x="37" y="143"/>
                  <a:pt x="36" y="142"/>
                  <a:pt x="35" y="140"/>
                </a:cubicBezTo>
                <a:cubicBezTo>
                  <a:pt x="35" y="140"/>
                  <a:pt x="35" y="140"/>
                  <a:pt x="35" y="140"/>
                </a:cubicBezTo>
                <a:cubicBezTo>
                  <a:pt x="24" y="98"/>
                  <a:pt x="24" y="98"/>
                  <a:pt x="24" y="98"/>
                </a:cubicBezTo>
                <a:cubicBezTo>
                  <a:pt x="23" y="96"/>
                  <a:pt x="24" y="94"/>
                  <a:pt x="26" y="94"/>
                </a:cubicBezTo>
                <a:close/>
                <a:moveTo>
                  <a:pt x="28" y="139"/>
                </a:moveTo>
                <a:cubicBezTo>
                  <a:pt x="19" y="141"/>
                  <a:pt x="19" y="141"/>
                  <a:pt x="19" y="141"/>
                </a:cubicBezTo>
                <a:cubicBezTo>
                  <a:pt x="18" y="142"/>
                  <a:pt x="16" y="141"/>
                  <a:pt x="15" y="139"/>
                </a:cubicBezTo>
                <a:cubicBezTo>
                  <a:pt x="7" y="109"/>
                  <a:pt x="7" y="109"/>
                  <a:pt x="7" y="109"/>
                </a:cubicBezTo>
                <a:cubicBezTo>
                  <a:pt x="7" y="107"/>
                  <a:pt x="8" y="105"/>
                  <a:pt x="9" y="105"/>
                </a:cubicBezTo>
                <a:cubicBezTo>
                  <a:pt x="9" y="105"/>
                  <a:pt x="9" y="105"/>
                  <a:pt x="9" y="105"/>
                </a:cubicBezTo>
                <a:cubicBezTo>
                  <a:pt x="18" y="102"/>
                  <a:pt x="18" y="102"/>
                  <a:pt x="18" y="102"/>
                </a:cubicBezTo>
                <a:cubicBezTo>
                  <a:pt x="19" y="105"/>
                  <a:pt x="18" y="100"/>
                  <a:pt x="28" y="139"/>
                </a:cubicBezTo>
                <a:close/>
                <a:moveTo>
                  <a:pt x="7" y="81"/>
                </a:moveTo>
                <a:cubicBezTo>
                  <a:pt x="14" y="81"/>
                  <a:pt x="14" y="81"/>
                  <a:pt x="14" y="81"/>
                </a:cubicBezTo>
                <a:cubicBezTo>
                  <a:pt x="14" y="86"/>
                  <a:pt x="15" y="92"/>
                  <a:pt x="16" y="97"/>
                </a:cubicBezTo>
                <a:cubicBezTo>
                  <a:pt x="10" y="98"/>
                  <a:pt x="10" y="98"/>
                  <a:pt x="10" y="98"/>
                </a:cubicBezTo>
                <a:cubicBezTo>
                  <a:pt x="9" y="92"/>
                  <a:pt x="8" y="87"/>
                  <a:pt x="7" y="81"/>
                </a:cubicBezTo>
                <a:close/>
                <a:moveTo>
                  <a:pt x="142" y="73"/>
                </a:moveTo>
                <a:cubicBezTo>
                  <a:pt x="139" y="42"/>
                  <a:pt x="111" y="19"/>
                  <a:pt x="81" y="19"/>
                </a:cubicBezTo>
                <a:cubicBezTo>
                  <a:pt x="50" y="19"/>
                  <a:pt x="23" y="42"/>
                  <a:pt x="20" y="73"/>
                </a:cubicBezTo>
                <a:cubicBezTo>
                  <a:pt x="20" y="74"/>
                  <a:pt x="19" y="75"/>
                  <a:pt x="17" y="75"/>
                </a:cubicBezTo>
                <a:cubicBezTo>
                  <a:pt x="7" y="75"/>
                  <a:pt x="7" y="75"/>
                  <a:pt x="7" y="75"/>
                </a:cubicBezTo>
                <a:cubicBezTo>
                  <a:pt x="9" y="38"/>
                  <a:pt x="42" y="7"/>
                  <a:pt x="81" y="7"/>
                </a:cubicBezTo>
                <a:cubicBezTo>
                  <a:pt x="120" y="7"/>
                  <a:pt x="153" y="38"/>
                  <a:pt x="155" y="75"/>
                </a:cubicBezTo>
                <a:cubicBezTo>
                  <a:pt x="145" y="75"/>
                  <a:pt x="145" y="75"/>
                  <a:pt x="145" y="75"/>
                </a:cubicBezTo>
                <a:cubicBezTo>
                  <a:pt x="143" y="75"/>
                  <a:pt x="142" y="74"/>
                  <a:pt x="142" y="73"/>
                </a:cubicBezTo>
                <a:close/>
                <a:moveTo>
                  <a:pt x="155" y="81"/>
                </a:moveTo>
                <a:cubicBezTo>
                  <a:pt x="154" y="87"/>
                  <a:pt x="153" y="92"/>
                  <a:pt x="152" y="98"/>
                </a:cubicBezTo>
                <a:cubicBezTo>
                  <a:pt x="146" y="97"/>
                  <a:pt x="146" y="97"/>
                  <a:pt x="146" y="97"/>
                </a:cubicBezTo>
                <a:cubicBezTo>
                  <a:pt x="147" y="92"/>
                  <a:pt x="148" y="86"/>
                  <a:pt x="148" y="81"/>
                </a:cubicBezTo>
                <a:lnTo>
                  <a:pt x="155" y="81"/>
                </a:lnTo>
                <a:close/>
                <a:moveTo>
                  <a:pt x="127" y="140"/>
                </a:moveTo>
                <a:cubicBezTo>
                  <a:pt x="127" y="140"/>
                  <a:pt x="127" y="140"/>
                  <a:pt x="127" y="140"/>
                </a:cubicBezTo>
                <a:cubicBezTo>
                  <a:pt x="126" y="142"/>
                  <a:pt x="125" y="143"/>
                  <a:pt x="123" y="142"/>
                </a:cubicBezTo>
                <a:cubicBezTo>
                  <a:pt x="120" y="141"/>
                  <a:pt x="120" y="141"/>
                  <a:pt x="120" y="141"/>
                </a:cubicBezTo>
                <a:cubicBezTo>
                  <a:pt x="126" y="120"/>
                  <a:pt x="126" y="120"/>
                  <a:pt x="126" y="120"/>
                </a:cubicBezTo>
                <a:cubicBezTo>
                  <a:pt x="126" y="119"/>
                  <a:pt x="125" y="117"/>
                  <a:pt x="123" y="117"/>
                </a:cubicBezTo>
                <a:cubicBezTo>
                  <a:pt x="122" y="116"/>
                  <a:pt x="120" y="117"/>
                  <a:pt x="120" y="119"/>
                </a:cubicBezTo>
                <a:cubicBezTo>
                  <a:pt x="114" y="140"/>
                  <a:pt x="114" y="140"/>
                  <a:pt x="114" y="140"/>
                </a:cubicBezTo>
                <a:cubicBezTo>
                  <a:pt x="111" y="139"/>
                  <a:pt x="111" y="139"/>
                  <a:pt x="111" y="139"/>
                </a:cubicBezTo>
                <a:cubicBezTo>
                  <a:pt x="109" y="139"/>
                  <a:pt x="108" y="137"/>
                  <a:pt x="109" y="135"/>
                </a:cubicBezTo>
                <a:cubicBezTo>
                  <a:pt x="120" y="93"/>
                  <a:pt x="120" y="93"/>
                  <a:pt x="120" y="93"/>
                </a:cubicBezTo>
                <a:cubicBezTo>
                  <a:pt x="120" y="92"/>
                  <a:pt x="122" y="91"/>
                  <a:pt x="123" y="91"/>
                </a:cubicBezTo>
                <a:cubicBezTo>
                  <a:pt x="123" y="91"/>
                  <a:pt x="124" y="91"/>
                  <a:pt x="124" y="91"/>
                </a:cubicBezTo>
                <a:cubicBezTo>
                  <a:pt x="136" y="94"/>
                  <a:pt x="136" y="94"/>
                  <a:pt x="136" y="94"/>
                </a:cubicBezTo>
                <a:cubicBezTo>
                  <a:pt x="138" y="94"/>
                  <a:pt x="139" y="96"/>
                  <a:pt x="138" y="98"/>
                </a:cubicBezTo>
                <a:lnTo>
                  <a:pt x="127" y="140"/>
                </a:lnTo>
                <a:close/>
                <a:moveTo>
                  <a:pt x="155" y="109"/>
                </a:moveTo>
                <a:cubicBezTo>
                  <a:pt x="146" y="139"/>
                  <a:pt x="146" y="139"/>
                  <a:pt x="146" y="139"/>
                </a:cubicBezTo>
                <a:cubicBezTo>
                  <a:pt x="146" y="141"/>
                  <a:pt x="144" y="142"/>
                  <a:pt x="143" y="141"/>
                </a:cubicBezTo>
                <a:cubicBezTo>
                  <a:pt x="134" y="139"/>
                  <a:pt x="134" y="139"/>
                  <a:pt x="134" y="139"/>
                </a:cubicBezTo>
                <a:cubicBezTo>
                  <a:pt x="144" y="100"/>
                  <a:pt x="143" y="105"/>
                  <a:pt x="143" y="102"/>
                </a:cubicBezTo>
                <a:cubicBezTo>
                  <a:pt x="153" y="105"/>
                  <a:pt x="152" y="105"/>
                  <a:pt x="153" y="105"/>
                </a:cubicBezTo>
                <a:cubicBezTo>
                  <a:pt x="154" y="105"/>
                  <a:pt x="155" y="107"/>
                  <a:pt x="155" y="10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C6C34F89-B49E-12D9-F1DD-1EB4E67F46DE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3024188"/>
            <a:ext cx="254000" cy="254000"/>
          </a:xfrm>
          <a:custGeom>
            <a:avLst/>
            <a:gdLst>
              <a:gd name="T0" fmla="*/ 132 w 160"/>
              <a:gd name="T1" fmla="*/ 16 h 160"/>
              <a:gd name="T2" fmla="*/ 62 w 160"/>
              <a:gd name="T3" fmla="*/ 5 h 160"/>
              <a:gd name="T4" fmla="*/ 21 w 160"/>
              <a:gd name="T5" fmla="*/ 21 h 160"/>
              <a:gd name="T6" fmla="*/ 5 w 160"/>
              <a:gd name="T7" fmla="*/ 70 h 160"/>
              <a:gd name="T8" fmla="*/ 37 w 160"/>
              <a:gd name="T9" fmla="*/ 91 h 160"/>
              <a:gd name="T10" fmla="*/ 80 w 160"/>
              <a:gd name="T11" fmla="*/ 126 h 160"/>
              <a:gd name="T12" fmla="*/ 85 w 160"/>
              <a:gd name="T13" fmla="*/ 126 h 160"/>
              <a:gd name="T14" fmla="*/ 119 w 160"/>
              <a:gd name="T15" fmla="*/ 145 h 160"/>
              <a:gd name="T16" fmla="*/ 129 w 160"/>
              <a:gd name="T17" fmla="*/ 111 h 160"/>
              <a:gd name="T18" fmla="*/ 155 w 160"/>
              <a:gd name="T19" fmla="*/ 57 h 160"/>
              <a:gd name="T20" fmla="*/ 132 w 160"/>
              <a:gd name="T21" fmla="*/ 21 h 160"/>
              <a:gd name="T22" fmla="*/ 145 w 160"/>
              <a:gd name="T23" fmla="*/ 51 h 160"/>
              <a:gd name="T24" fmla="*/ 96 w 160"/>
              <a:gd name="T25" fmla="*/ 73 h 160"/>
              <a:gd name="T26" fmla="*/ 122 w 160"/>
              <a:gd name="T27" fmla="*/ 63 h 160"/>
              <a:gd name="T28" fmla="*/ 96 w 160"/>
              <a:gd name="T29" fmla="*/ 78 h 160"/>
              <a:gd name="T30" fmla="*/ 35 w 160"/>
              <a:gd name="T31" fmla="*/ 48 h 160"/>
              <a:gd name="T32" fmla="*/ 60 w 160"/>
              <a:gd name="T33" fmla="*/ 47 h 160"/>
              <a:gd name="T34" fmla="*/ 65 w 160"/>
              <a:gd name="T35" fmla="*/ 71 h 160"/>
              <a:gd name="T36" fmla="*/ 67 w 160"/>
              <a:gd name="T37" fmla="*/ 44 h 160"/>
              <a:gd name="T38" fmla="*/ 78 w 160"/>
              <a:gd name="T39" fmla="*/ 59 h 160"/>
              <a:gd name="T40" fmla="*/ 104 w 160"/>
              <a:gd name="T41" fmla="*/ 47 h 160"/>
              <a:gd name="T42" fmla="*/ 101 w 160"/>
              <a:gd name="T43" fmla="*/ 8 h 160"/>
              <a:gd name="T44" fmla="*/ 104 w 160"/>
              <a:gd name="T45" fmla="*/ 13 h 160"/>
              <a:gd name="T46" fmla="*/ 102 w 160"/>
              <a:gd name="T47" fmla="*/ 40 h 160"/>
              <a:gd name="T48" fmla="*/ 62 w 160"/>
              <a:gd name="T49" fmla="*/ 11 h 160"/>
              <a:gd name="T50" fmla="*/ 55 w 160"/>
              <a:gd name="T51" fmla="*/ 5 h 160"/>
              <a:gd name="T52" fmla="*/ 75 w 160"/>
              <a:gd name="T53" fmla="*/ 27 h 160"/>
              <a:gd name="T54" fmla="*/ 36 w 160"/>
              <a:gd name="T55" fmla="*/ 21 h 160"/>
              <a:gd name="T56" fmla="*/ 26 w 160"/>
              <a:gd name="T57" fmla="*/ 28 h 160"/>
              <a:gd name="T58" fmla="*/ 8 w 160"/>
              <a:gd name="T59" fmla="*/ 44 h 160"/>
              <a:gd name="T60" fmla="*/ 5 w 160"/>
              <a:gd name="T61" fmla="*/ 78 h 160"/>
              <a:gd name="T62" fmla="*/ 11 w 160"/>
              <a:gd name="T63" fmla="*/ 70 h 160"/>
              <a:gd name="T64" fmla="*/ 36 w 160"/>
              <a:gd name="T65" fmla="*/ 85 h 160"/>
              <a:gd name="T66" fmla="*/ 44 w 160"/>
              <a:gd name="T67" fmla="*/ 109 h 160"/>
              <a:gd name="T68" fmla="*/ 47 w 160"/>
              <a:gd name="T69" fmla="*/ 101 h 160"/>
              <a:gd name="T70" fmla="*/ 77 w 160"/>
              <a:gd name="T71" fmla="*/ 115 h 160"/>
              <a:gd name="T72" fmla="*/ 83 w 160"/>
              <a:gd name="T73" fmla="*/ 122 h 160"/>
              <a:gd name="T74" fmla="*/ 80 w 160"/>
              <a:gd name="T75" fmla="*/ 100 h 160"/>
              <a:gd name="T76" fmla="*/ 77 w 160"/>
              <a:gd name="T77" fmla="*/ 65 h 160"/>
              <a:gd name="T78" fmla="*/ 119 w 160"/>
              <a:gd name="T79" fmla="*/ 153 h 160"/>
              <a:gd name="T80" fmla="*/ 122 w 160"/>
              <a:gd name="T81" fmla="*/ 109 h 160"/>
              <a:gd name="T82" fmla="*/ 92 w 160"/>
              <a:gd name="T83" fmla="*/ 99 h 160"/>
              <a:gd name="T84" fmla="*/ 131 w 160"/>
              <a:gd name="T85" fmla="*/ 64 h 160"/>
              <a:gd name="T86" fmla="*/ 153 w 160"/>
              <a:gd name="T87" fmla="*/ 88 h 160"/>
              <a:gd name="T88" fmla="*/ 150 w 160"/>
              <a:gd name="T89" fmla="*/ 49 h 160"/>
              <a:gd name="T90" fmla="*/ 5 w 160"/>
              <a:gd name="T91" fmla="*/ 5 h 160"/>
              <a:gd name="T92" fmla="*/ 5 w 160"/>
              <a:gd name="T93" fmla="*/ 11 h 160"/>
              <a:gd name="T94" fmla="*/ 16 w 160"/>
              <a:gd name="T95" fmla="*/ 11 h 160"/>
              <a:gd name="T96" fmla="*/ 140 w 160"/>
              <a:gd name="T97" fmla="*/ 119 h 160"/>
              <a:gd name="T98" fmla="*/ 140 w 160"/>
              <a:gd name="T99" fmla="*/ 135 h 160"/>
              <a:gd name="T100" fmla="*/ 145 w 160"/>
              <a:gd name="T101" fmla="*/ 124 h 160"/>
              <a:gd name="T102" fmla="*/ 135 w 160"/>
              <a:gd name="T103" fmla="*/ 124 h 160"/>
              <a:gd name="T104" fmla="*/ 155 w 160"/>
              <a:gd name="T105" fmla="*/ 11 h 160"/>
              <a:gd name="T106" fmla="*/ 155 w 160"/>
              <a:gd name="T107" fmla="*/ 16 h 160"/>
              <a:gd name="T108" fmla="*/ 145 w 160"/>
              <a:gd name="T109" fmla="*/ 21 h 160"/>
              <a:gd name="T110" fmla="*/ 31 w 160"/>
              <a:gd name="T111" fmla="*/ 129 h 160"/>
              <a:gd name="T112" fmla="*/ 31 w 160"/>
              <a:gd name="T113" fmla="*/ 135 h 160"/>
              <a:gd name="T114" fmla="*/ 36 w 160"/>
              <a:gd name="T115" fmla="*/ 135 h 160"/>
              <a:gd name="T116" fmla="*/ 21 w 160"/>
              <a:gd name="T117" fmla="*/ 96 h 160"/>
              <a:gd name="T118" fmla="*/ 21 w 160"/>
              <a:gd name="T119" fmla="*/ 111 h 160"/>
              <a:gd name="T120" fmla="*/ 21 w 160"/>
              <a:gd name="T121" fmla="*/ 106 h 160"/>
              <a:gd name="T122" fmla="*/ 16 w 160"/>
              <a:gd name="T123" fmla="*/ 10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160" y="49"/>
                </a:moveTo>
                <a:cubicBezTo>
                  <a:pt x="160" y="45"/>
                  <a:pt x="157" y="42"/>
                  <a:pt x="153" y="42"/>
                </a:cubicBezTo>
                <a:cubicBezTo>
                  <a:pt x="152" y="42"/>
                  <a:pt x="151" y="42"/>
                  <a:pt x="150" y="42"/>
                </a:cubicBezTo>
                <a:cubicBezTo>
                  <a:pt x="138" y="28"/>
                  <a:pt x="138" y="28"/>
                  <a:pt x="138" y="28"/>
                </a:cubicBezTo>
                <a:cubicBezTo>
                  <a:pt x="139" y="26"/>
                  <a:pt x="140" y="25"/>
                  <a:pt x="140" y="24"/>
                </a:cubicBezTo>
                <a:cubicBezTo>
                  <a:pt x="140" y="19"/>
                  <a:pt x="136" y="16"/>
                  <a:pt x="132" y="16"/>
                </a:cubicBezTo>
                <a:cubicBezTo>
                  <a:pt x="130" y="16"/>
                  <a:pt x="128" y="17"/>
                  <a:pt x="126" y="18"/>
                </a:cubicBezTo>
                <a:cubicBezTo>
                  <a:pt x="106" y="9"/>
                  <a:pt x="106" y="9"/>
                  <a:pt x="106" y="9"/>
                </a:cubicBezTo>
                <a:cubicBezTo>
                  <a:pt x="106" y="9"/>
                  <a:pt x="106" y="8"/>
                  <a:pt x="106" y="8"/>
                </a:cubicBezTo>
                <a:cubicBezTo>
                  <a:pt x="106" y="4"/>
                  <a:pt x="103" y="0"/>
                  <a:pt x="98" y="0"/>
                </a:cubicBezTo>
                <a:cubicBezTo>
                  <a:pt x="95" y="0"/>
                  <a:pt x="92" y="2"/>
                  <a:pt x="91" y="5"/>
                </a:cubicBezTo>
                <a:cubicBezTo>
                  <a:pt x="62" y="5"/>
                  <a:pt x="62" y="5"/>
                  <a:pt x="62" y="5"/>
                </a:cubicBezTo>
                <a:cubicBezTo>
                  <a:pt x="61" y="2"/>
                  <a:pt x="58" y="0"/>
                  <a:pt x="55" y="0"/>
                </a:cubicBezTo>
                <a:cubicBezTo>
                  <a:pt x="50" y="0"/>
                  <a:pt x="47" y="4"/>
                  <a:pt x="47" y="8"/>
                </a:cubicBezTo>
                <a:cubicBezTo>
                  <a:pt x="47" y="8"/>
                  <a:pt x="47" y="9"/>
                  <a:pt x="47" y="9"/>
                </a:cubicBezTo>
                <a:cubicBezTo>
                  <a:pt x="34" y="15"/>
                  <a:pt x="34" y="15"/>
                  <a:pt x="34" y="15"/>
                </a:cubicBezTo>
                <a:cubicBezTo>
                  <a:pt x="33" y="14"/>
                  <a:pt x="31" y="13"/>
                  <a:pt x="29" y="13"/>
                </a:cubicBezTo>
                <a:cubicBezTo>
                  <a:pt x="24" y="13"/>
                  <a:pt x="21" y="17"/>
                  <a:pt x="21" y="21"/>
                </a:cubicBezTo>
                <a:cubicBezTo>
                  <a:pt x="21" y="22"/>
                  <a:pt x="21" y="24"/>
                  <a:pt x="22" y="25"/>
                </a:cubicBezTo>
                <a:cubicBezTo>
                  <a:pt x="11" y="39"/>
                  <a:pt x="11" y="39"/>
                  <a:pt x="11" y="39"/>
                </a:cubicBezTo>
                <a:cubicBezTo>
                  <a:pt x="10" y="39"/>
                  <a:pt x="9" y="39"/>
                  <a:pt x="8" y="39"/>
                </a:cubicBezTo>
                <a:cubicBezTo>
                  <a:pt x="4" y="39"/>
                  <a:pt x="0" y="43"/>
                  <a:pt x="0" y="47"/>
                </a:cubicBezTo>
                <a:cubicBezTo>
                  <a:pt x="0" y="50"/>
                  <a:pt x="2" y="53"/>
                  <a:pt x="5" y="54"/>
                </a:cubicBezTo>
                <a:cubicBezTo>
                  <a:pt x="5" y="70"/>
                  <a:pt x="5" y="70"/>
                  <a:pt x="5" y="70"/>
                </a:cubicBezTo>
                <a:cubicBezTo>
                  <a:pt x="2" y="72"/>
                  <a:pt x="0" y="74"/>
                  <a:pt x="0" y="78"/>
                </a:cubicBezTo>
                <a:cubicBezTo>
                  <a:pt x="0" y="82"/>
                  <a:pt x="4" y="85"/>
                  <a:pt x="8" y="85"/>
                </a:cubicBezTo>
                <a:cubicBezTo>
                  <a:pt x="11" y="85"/>
                  <a:pt x="13" y="84"/>
                  <a:pt x="15" y="82"/>
                </a:cubicBezTo>
                <a:cubicBezTo>
                  <a:pt x="29" y="84"/>
                  <a:pt x="29" y="84"/>
                  <a:pt x="29" y="84"/>
                </a:cubicBezTo>
                <a:cubicBezTo>
                  <a:pt x="29" y="88"/>
                  <a:pt x="33" y="91"/>
                  <a:pt x="36" y="91"/>
                </a:cubicBezTo>
                <a:cubicBezTo>
                  <a:pt x="37" y="91"/>
                  <a:pt x="37" y="91"/>
                  <a:pt x="37" y="91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0" y="104"/>
                  <a:pt x="39" y="106"/>
                  <a:pt x="39" y="109"/>
                </a:cubicBezTo>
                <a:cubicBezTo>
                  <a:pt x="39" y="113"/>
                  <a:pt x="42" y="116"/>
                  <a:pt x="47" y="116"/>
                </a:cubicBezTo>
                <a:cubicBezTo>
                  <a:pt x="49" y="116"/>
                  <a:pt x="52" y="115"/>
                  <a:pt x="53" y="113"/>
                </a:cubicBezTo>
                <a:cubicBezTo>
                  <a:pt x="75" y="120"/>
                  <a:pt x="75" y="120"/>
                  <a:pt x="75" y="120"/>
                </a:cubicBezTo>
                <a:cubicBezTo>
                  <a:pt x="75" y="123"/>
                  <a:pt x="77" y="125"/>
                  <a:pt x="80" y="126"/>
                </a:cubicBezTo>
                <a:cubicBezTo>
                  <a:pt x="80" y="145"/>
                  <a:pt x="80" y="145"/>
                  <a:pt x="80" y="145"/>
                </a:cubicBezTo>
                <a:cubicBezTo>
                  <a:pt x="77" y="146"/>
                  <a:pt x="75" y="149"/>
                  <a:pt x="75" y="153"/>
                </a:cubicBezTo>
                <a:cubicBezTo>
                  <a:pt x="75" y="157"/>
                  <a:pt x="79" y="160"/>
                  <a:pt x="83" y="160"/>
                </a:cubicBezTo>
                <a:cubicBezTo>
                  <a:pt x="87" y="160"/>
                  <a:pt x="91" y="157"/>
                  <a:pt x="91" y="153"/>
                </a:cubicBezTo>
                <a:cubicBezTo>
                  <a:pt x="91" y="149"/>
                  <a:pt x="88" y="146"/>
                  <a:pt x="85" y="145"/>
                </a:cubicBezTo>
                <a:cubicBezTo>
                  <a:pt x="85" y="126"/>
                  <a:pt x="85" y="126"/>
                  <a:pt x="85" y="126"/>
                </a:cubicBezTo>
                <a:cubicBezTo>
                  <a:pt x="88" y="125"/>
                  <a:pt x="91" y="122"/>
                  <a:pt x="91" y="119"/>
                </a:cubicBezTo>
                <a:cubicBezTo>
                  <a:pt x="91" y="117"/>
                  <a:pt x="89" y="114"/>
                  <a:pt x="88" y="113"/>
                </a:cubicBezTo>
                <a:cubicBezTo>
                  <a:pt x="91" y="104"/>
                  <a:pt x="91" y="104"/>
                  <a:pt x="91" y="104"/>
                </a:cubicBezTo>
                <a:cubicBezTo>
                  <a:pt x="114" y="111"/>
                  <a:pt x="114" y="111"/>
                  <a:pt x="114" y="111"/>
                </a:cubicBezTo>
                <a:cubicBezTo>
                  <a:pt x="114" y="115"/>
                  <a:pt x="116" y="118"/>
                  <a:pt x="119" y="119"/>
                </a:cubicBezTo>
                <a:cubicBezTo>
                  <a:pt x="119" y="145"/>
                  <a:pt x="119" y="145"/>
                  <a:pt x="119" y="145"/>
                </a:cubicBezTo>
                <a:cubicBezTo>
                  <a:pt x="116" y="146"/>
                  <a:pt x="114" y="149"/>
                  <a:pt x="114" y="153"/>
                </a:cubicBezTo>
                <a:cubicBezTo>
                  <a:pt x="114" y="157"/>
                  <a:pt x="117" y="160"/>
                  <a:pt x="122" y="160"/>
                </a:cubicBezTo>
                <a:cubicBezTo>
                  <a:pt x="126" y="160"/>
                  <a:pt x="129" y="157"/>
                  <a:pt x="129" y="153"/>
                </a:cubicBezTo>
                <a:cubicBezTo>
                  <a:pt x="129" y="149"/>
                  <a:pt x="127" y="146"/>
                  <a:pt x="124" y="145"/>
                </a:cubicBezTo>
                <a:cubicBezTo>
                  <a:pt x="124" y="119"/>
                  <a:pt x="124" y="119"/>
                  <a:pt x="124" y="119"/>
                </a:cubicBezTo>
                <a:cubicBezTo>
                  <a:pt x="127" y="117"/>
                  <a:pt x="129" y="115"/>
                  <a:pt x="129" y="111"/>
                </a:cubicBezTo>
                <a:cubicBezTo>
                  <a:pt x="129" y="110"/>
                  <a:pt x="129" y="109"/>
                  <a:pt x="129" y="109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50" y="93"/>
                  <a:pt x="151" y="93"/>
                  <a:pt x="153" y="93"/>
                </a:cubicBezTo>
                <a:cubicBezTo>
                  <a:pt x="157" y="93"/>
                  <a:pt x="160" y="90"/>
                  <a:pt x="160" y="85"/>
                </a:cubicBezTo>
                <a:cubicBezTo>
                  <a:pt x="160" y="82"/>
                  <a:pt x="158" y="79"/>
                  <a:pt x="155" y="78"/>
                </a:cubicBezTo>
                <a:cubicBezTo>
                  <a:pt x="155" y="57"/>
                  <a:pt x="155" y="57"/>
                  <a:pt x="155" y="57"/>
                </a:cubicBezTo>
                <a:cubicBezTo>
                  <a:pt x="158" y="56"/>
                  <a:pt x="160" y="53"/>
                  <a:pt x="160" y="49"/>
                </a:cubicBezTo>
                <a:close/>
                <a:moveTo>
                  <a:pt x="132" y="21"/>
                </a:moveTo>
                <a:cubicBezTo>
                  <a:pt x="133" y="21"/>
                  <a:pt x="135" y="22"/>
                  <a:pt x="135" y="24"/>
                </a:cubicBezTo>
                <a:cubicBezTo>
                  <a:pt x="135" y="25"/>
                  <a:pt x="133" y="26"/>
                  <a:pt x="132" y="26"/>
                </a:cubicBezTo>
                <a:cubicBezTo>
                  <a:pt x="130" y="26"/>
                  <a:pt x="129" y="25"/>
                  <a:pt x="129" y="24"/>
                </a:cubicBezTo>
                <a:cubicBezTo>
                  <a:pt x="129" y="22"/>
                  <a:pt x="130" y="21"/>
                  <a:pt x="132" y="21"/>
                </a:cubicBezTo>
                <a:close/>
                <a:moveTo>
                  <a:pt x="128" y="30"/>
                </a:moveTo>
                <a:cubicBezTo>
                  <a:pt x="129" y="31"/>
                  <a:pt x="131" y="31"/>
                  <a:pt x="132" y="31"/>
                </a:cubicBezTo>
                <a:cubicBezTo>
                  <a:pt x="133" y="31"/>
                  <a:pt x="134" y="31"/>
                  <a:pt x="134" y="31"/>
                </a:cubicBezTo>
                <a:cubicBezTo>
                  <a:pt x="146" y="45"/>
                  <a:pt x="146" y="45"/>
                  <a:pt x="146" y="45"/>
                </a:cubicBezTo>
                <a:cubicBezTo>
                  <a:pt x="145" y="46"/>
                  <a:pt x="145" y="48"/>
                  <a:pt x="145" y="49"/>
                </a:cubicBezTo>
                <a:cubicBezTo>
                  <a:pt x="145" y="50"/>
                  <a:pt x="145" y="50"/>
                  <a:pt x="145" y="51"/>
                </a:cubicBezTo>
                <a:cubicBezTo>
                  <a:pt x="127" y="61"/>
                  <a:pt x="127" y="61"/>
                  <a:pt x="127" y="61"/>
                </a:cubicBezTo>
                <a:cubicBezTo>
                  <a:pt x="113" y="49"/>
                  <a:pt x="113" y="49"/>
                  <a:pt x="113" y="49"/>
                </a:cubicBezTo>
                <a:cubicBezTo>
                  <a:pt x="114" y="49"/>
                  <a:pt x="114" y="48"/>
                  <a:pt x="114" y="47"/>
                </a:cubicBezTo>
                <a:cubicBezTo>
                  <a:pt x="114" y="46"/>
                  <a:pt x="114" y="45"/>
                  <a:pt x="113" y="44"/>
                </a:cubicBezTo>
                <a:lnTo>
                  <a:pt x="128" y="30"/>
                </a:lnTo>
                <a:close/>
                <a:moveTo>
                  <a:pt x="96" y="73"/>
                </a:moveTo>
                <a:cubicBezTo>
                  <a:pt x="95" y="73"/>
                  <a:pt x="93" y="73"/>
                  <a:pt x="92" y="73"/>
                </a:cubicBezTo>
                <a:cubicBezTo>
                  <a:pt x="82" y="62"/>
                  <a:pt x="82" y="62"/>
                  <a:pt x="82" y="6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2" y="54"/>
                  <a:pt x="104" y="55"/>
                  <a:pt x="106" y="55"/>
                </a:cubicBezTo>
                <a:cubicBezTo>
                  <a:pt x="108" y="55"/>
                  <a:pt x="109" y="54"/>
                  <a:pt x="110" y="53"/>
                </a:cubicBezTo>
                <a:cubicBezTo>
                  <a:pt x="122" y="63"/>
                  <a:pt x="122" y="63"/>
                  <a:pt x="122" y="63"/>
                </a:cubicBezTo>
                <a:cubicBezTo>
                  <a:pt x="101" y="75"/>
                  <a:pt x="101" y="75"/>
                  <a:pt x="101" y="75"/>
                </a:cubicBezTo>
                <a:cubicBezTo>
                  <a:pt x="100" y="73"/>
                  <a:pt x="98" y="73"/>
                  <a:pt x="96" y="73"/>
                </a:cubicBezTo>
                <a:close/>
                <a:moveTo>
                  <a:pt x="98" y="80"/>
                </a:moveTo>
                <a:cubicBezTo>
                  <a:pt x="98" y="82"/>
                  <a:pt x="97" y="83"/>
                  <a:pt x="96" y="83"/>
                </a:cubicBezTo>
                <a:cubicBezTo>
                  <a:pt x="94" y="83"/>
                  <a:pt x="93" y="82"/>
                  <a:pt x="93" y="80"/>
                </a:cubicBezTo>
                <a:cubicBezTo>
                  <a:pt x="93" y="79"/>
                  <a:pt x="94" y="78"/>
                  <a:pt x="96" y="78"/>
                </a:cubicBezTo>
                <a:cubicBezTo>
                  <a:pt x="97" y="78"/>
                  <a:pt x="98" y="79"/>
                  <a:pt x="98" y="80"/>
                </a:cubicBezTo>
                <a:close/>
                <a:moveTo>
                  <a:pt x="59" y="52"/>
                </a:moveTo>
                <a:cubicBezTo>
                  <a:pt x="64" y="66"/>
                  <a:pt x="64" y="66"/>
                  <a:pt x="64" y="66"/>
                </a:cubicBezTo>
                <a:cubicBezTo>
                  <a:pt x="42" y="77"/>
                  <a:pt x="42" y="77"/>
                  <a:pt x="42" y="77"/>
                </a:cubicBezTo>
                <a:cubicBezTo>
                  <a:pt x="41" y="76"/>
                  <a:pt x="40" y="76"/>
                  <a:pt x="38" y="75"/>
                </a:cubicBezTo>
                <a:cubicBezTo>
                  <a:pt x="35" y="48"/>
                  <a:pt x="35" y="48"/>
                  <a:pt x="35" y="48"/>
                </a:cubicBezTo>
                <a:cubicBezTo>
                  <a:pt x="53" y="47"/>
                  <a:pt x="53" y="47"/>
                  <a:pt x="53" y="47"/>
                </a:cubicBezTo>
                <a:cubicBezTo>
                  <a:pt x="54" y="50"/>
                  <a:pt x="56" y="52"/>
                  <a:pt x="59" y="52"/>
                </a:cubicBezTo>
                <a:close/>
                <a:moveTo>
                  <a:pt x="57" y="44"/>
                </a:moveTo>
                <a:cubicBezTo>
                  <a:pt x="57" y="43"/>
                  <a:pt x="58" y="42"/>
                  <a:pt x="60" y="42"/>
                </a:cubicBezTo>
                <a:cubicBezTo>
                  <a:pt x="61" y="42"/>
                  <a:pt x="62" y="43"/>
                  <a:pt x="62" y="44"/>
                </a:cubicBezTo>
                <a:cubicBezTo>
                  <a:pt x="62" y="46"/>
                  <a:pt x="61" y="47"/>
                  <a:pt x="60" y="47"/>
                </a:cubicBezTo>
                <a:cubicBezTo>
                  <a:pt x="58" y="47"/>
                  <a:pt x="57" y="46"/>
                  <a:pt x="57" y="44"/>
                </a:cubicBezTo>
                <a:close/>
                <a:moveTo>
                  <a:pt x="65" y="71"/>
                </a:moveTo>
                <a:cubicBezTo>
                  <a:pt x="72" y="92"/>
                  <a:pt x="72" y="92"/>
                  <a:pt x="72" y="92"/>
                </a:cubicBezTo>
                <a:cubicBezTo>
                  <a:pt x="44" y="83"/>
                  <a:pt x="44" y="83"/>
                  <a:pt x="44" y="83"/>
                </a:cubicBezTo>
                <a:cubicBezTo>
                  <a:pt x="44" y="82"/>
                  <a:pt x="44" y="82"/>
                  <a:pt x="44" y="82"/>
                </a:cubicBezTo>
                <a:lnTo>
                  <a:pt x="65" y="71"/>
                </a:lnTo>
                <a:close/>
                <a:moveTo>
                  <a:pt x="65" y="53"/>
                </a:moveTo>
                <a:cubicBezTo>
                  <a:pt x="73" y="61"/>
                  <a:pt x="73" y="61"/>
                  <a:pt x="73" y="61"/>
                </a:cubicBezTo>
                <a:cubicBezTo>
                  <a:pt x="68" y="63"/>
                  <a:pt x="68" y="63"/>
                  <a:pt x="68" y="63"/>
                </a:cubicBezTo>
                <a:lnTo>
                  <a:pt x="65" y="53"/>
                </a:lnTo>
                <a:close/>
                <a:moveTo>
                  <a:pt x="67" y="48"/>
                </a:moveTo>
                <a:cubicBezTo>
                  <a:pt x="67" y="47"/>
                  <a:pt x="67" y="45"/>
                  <a:pt x="67" y="44"/>
                </a:cubicBezTo>
                <a:cubicBezTo>
                  <a:pt x="67" y="43"/>
                  <a:pt x="67" y="42"/>
                  <a:pt x="67" y="41"/>
                </a:cubicBezTo>
                <a:cubicBezTo>
                  <a:pt x="79" y="30"/>
                  <a:pt x="79" y="30"/>
                  <a:pt x="79" y="30"/>
                </a:cubicBezTo>
                <a:cubicBezTo>
                  <a:pt x="99" y="44"/>
                  <a:pt x="99" y="44"/>
                  <a:pt x="99" y="44"/>
                </a:cubicBezTo>
                <a:cubicBezTo>
                  <a:pt x="99" y="45"/>
                  <a:pt x="98" y="46"/>
                  <a:pt x="98" y="47"/>
                </a:cubicBezTo>
                <a:cubicBezTo>
                  <a:pt x="98" y="47"/>
                  <a:pt x="98" y="47"/>
                  <a:pt x="98" y="48"/>
                </a:cubicBezTo>
                <a:cubicBezTo>
                  <a:pt x="78" y="59"/>
                  <a:pt x="78" y="59"/>
                  <a:pt x="78" y="59"/>
                </a:cubicBezTo>
                <a:lnTo>
                  <a:pt x="67" y="48"/>
                </a:lnTo>
                <a:close/>
                <a:moveTo>
                  <a:pt x="104" y="47"/>
                </a:moveTo>
                <a:cubicBezTo>
                  <a:pt x="104" y="45"/>
                  <a:pt x="105" y="44"/>
                  <a:pt x="106" y="44"/>
                </a:cubicBezTo>
                <a:cubicBezTo>
                  <a:pt x="108" y="44"/>
                  <a:pt x="109" y="45"/>
                  <a:pt x="109" y="47"/>
                </a:cubicBezTo>
                <a:cubicBezTo>
                  <a:pt x="109" y="48"/>
                  <a:pt x="108" y="49"/>
                  <a:pt x="106" y="49"/>
                </a:cubicBezTo>
                <a:cubicBezTo>
                  <a:pt x="105" y="49"/>
                  <a:pt x="104" y="48"/>
                  <a:pt x="104" y="47"/>
                </a:cubicBezTo>
                <a:close/>
                <a:moveTo>
                  <a:pt x="126" y="67"/>
                </a:moveTo>
                <a:cubicBezTo>
                  <a:pt x="145" y="82"/>
                  <a:pt x="145" y="82"/>
                  <a:pt x="145" y="82"/>
                </a:cubicBezTo>
                <a:cubicBezTo>
                  <a:pt x="104" y="79"/>
                  <a:pt x="104" y="79"/>
                  <a:pt x="104" y="79"/>
                </a:cubicBezTo>
                <a:lnTo>
                  <a:pt x="126" y="67"/>
                </a:lnTo>
                <a:close/>
                <a:moveTo>
                  <a:pt x="98" y="5"/>
                </a:moveTo>
                <a:cubicBezTo>
                  <a:pt x="100" y="5"/>
                  <a:pt x="101" y="7"/>
                  <a:pt x="101" y="8"/>
                </a:cubicBezTo>
                <a:cubicBezTo>
                  <a:pt x="101" y="9"/>
                  <a:pt x="100" y="11"/>
                  <a:pt x="98" y="11"/>
                </a:cubicBezTo>
                <a:cubicBezTo>
                  <a:pt x="97" y="11"/>
                  <a:pt x="96" y="9"/>
                  <a:pt x="96" y="8"/>
                </a:cubicBezTo>
                <a:cubicBezTo>
                  <a:pt x="96" y="7"/>
                  <a:pt x="97" y="5"/>
                  <a:pt x="98" y="5"/>
                </a:cubicBezTo>
                <a:close/>
                <a:moveTo>
                  <a:pt x="95" y="15"/>
                </a:moveTo>
                <a:cubicBezTo>
                  <a:pt x="96" y="15"/>
                  <a:pt x="97" y="16"/>
                  <a:pt x="98" y="16"/>
                </a:cubicBezTo>
                <a:cubicBezTo>
                  <a:pt x="101" y="16"/>
                  <a:pt x="102" y="15"/>
                  <a:pt x="104" y="13"/>
                </a:cubicBezTo>
                <a:cubicBezTo>
                  <a:pt x="124" y="23"/>
                  <a:pt x="124" y="23"/>
                  <a:pt x="124" y="23"/>
                </a:cubicBezTo>
                <a:cubicBezTo>
                  <a:pt x="124" y="23"/>
                  <a:pt x="124" y="23"/>
                  <a:pt x="124" y="24"/>
                </a:cubicBezTo>
                <a:cubicBezTo>
                  <a:pt x="124" y="25"/>
                  <a:pt x="124" y="26"/>
                  <a:pt x="125" y="27"/>
                </a:cubicBezTo>
                <a:cubicBezTo>
                  <a:pt x="110" y="40"/>
                  <a:pt x="110" y="40"/>
                  <a:pt x="110" y="40"/>
                </a:cubicBezTo>
                <a:cubicBezTo>
                  <a:pt x="109" y="39"/>
                  <a:pt x="107" y="39"/>
                  <a:pt x="106" y="39"/>
                </a:cubicBezTo>
                <a:cubicBezTo>
                  <a:pt x="105" y="39"/>
                  <a:pt x="103" y="40"/>
                  <a:pt x="102" y="40"/>
                </a:cubicBezTo>
                <a:cubicBezTo>
                  <a:pt x="83" y="26"/>
                  <a:pt x="83" y="26"/>
                  <a:pt x="83" y="26"/>
                </a:cubicBezTo>
                <a:lnTo>
                  <a:pt x="95" y="15"/>
                </a:lnTo>
                <a:close/>
                <a:moveTo>
                  <a:pt x="91" y="11"/>
                </a:moveTo>
                <a:cubicBezTo>
                  <a:pt x="91" y="11"/>
                  <a:pt x="91" y="11"/>
                  <a:pt x="91" y="11"/>
                </a:cubicBezTo>
                <a:cubicBezTo>
                  <a:pt x="79" y="23"/>
                  <a:pt x="79" y="23"/>
                  <a:pt x="79" y="23"/>
                </a:cubicBezTo>
                <a:cubicBezTo>
                  <a:pt x="62" y="11"/>
                  <a:pt x="62" y="11"/>
                  <a:pt x="62" y="11"/>
                </a:cubicBezTo>
                <a:lnTo>
                  <a:pt x="91" y="11"/>
                </a:lnTo>
                <a:close/>
                <a:moveTo>
                  <a:pt x="55" y="5"/>
                </a:moveTo>
                <a:cubicBezTo>
                  <a:pt x="56" y="5"/>
                  <a:pt x="57" y="7"/>
                  <a:pt x="57" y="8"/>
                </a:cubicBezTo>
                <a:cubicBezTo>
                  <a:pt x="57" y="9"/>
                  <a:pt x="56" y="11"/>
                  <a:pt x="55" y="11"/>
                </a:cubicBezTo>
                <a:cubicBezTo>
                  <a:pt x="53" y="11"/>
                  <a:pt x="52" y="9"/>
                  <a:pt x="52" y="8"/>
                </a:cubicBezTo>
                <a:cubicBezTo>
                  <a:pt x="52" y="7"/>
                  <a:pt x="53" y="5"/>
                  <a:pt x="55" y="5"/>
                </a:cubicBezTo>
                <a:close/>
                <a:moveTo>
                  <a:pt x="36" y="21"/>
                </a:moveTo>
                <a:cubicBezTo>
                  <a:pt x="36" y="21"/>
                  <a:pt x="36" y="20"/>
                  <a:pt x="36" y="20"/>
                </a:cubicBezTo>
                <a:cubicBezTo>
                  <a:pt x="49" y="14"/>
                  <a:pt x="49" y="14"/>
                  <a:pt x="49" y="14"/>
                </a:cubicBezTo>
                <a:cubicBezTo>
                  <a:pt x="51" y="15"/>
                  <a:pt x="52" y="16"/>
                  <a:pt x="55" y="16"/>
                </a:cubicBezTo>
                <a:cubicBezTo>
                  <a:pt x="56" y="16"/>
                  <a:pt x="58" y="15"/>
                  <a:pt x="59" y="15"/>
                </a:cubicBezTo>
                <a:cubicBezTo>
                  <a:pt x="75" y="27"/>
                  <a:pt x="75" y="27"/>
                  <a:pt x="75" y="27"/>
                </a:cubicBezTo>
                <a:cubicBezTo>
                  <a:pt x="63" y="37"/>
                  <a:pt x="63" y="37"/>
                  <a:pt x="63" y="37"/>
                </a:cubicBezTo>
                <a:cubicBezTo>
                  <a:pt x="62" y="37"/>
                  <a:pt x="61" y="36"/>
                  <a:pt x="60" y="36"/>
                </a:cubicBezTo>
                <a:cubicBezTo>
                  <a:pt x="56" y="36"/>
                  <a:pt x="53" y="39"/>
                  <a:pt x="52" y="42"/>
                </a:cubicBezTo>
                <a:cubicBezTo>
                  <a:pt x="34" y="43"/>
                  <a:pt x="34" y="43"/>
                  <a:pt x="34" y="43"/>
                </a:cubicBezTo>
                <a:cubicBezTo>
                  <a:pt x="32" y="28"/>
                  <a:pt x="32" y="28"/>
                  <a:pt x="32" y="28"/>
                </a:cubicBezTo>
                <a:cubicBezTo>
                  <a:pt x="35" y="27"/>
                  <a:pt x="36" y="24"/>
                  <a:pt x="36" y="21"/>
                </a:cubicBezTo>
                <a:close/>
                <a:moveTo>
                  <a:pt x="29" y="18"/>
                </a:moveTo>
                <a:cubicBezTo>
                  <a:pt x="30" y="18"/>
                  <a:pt x="31" y="20"/>
                  <a:pt x="31" y="21"/>
                </a:cubicBezTo>
                <a:cubicBezTo>
                  <a:pt x="31" y="22"/>
                  <a:pt x="30" y="24"/>
                  <a:pt x="29" y="24"/>
                </a:cubicBezTo>
                <a:cubicBezTo>
                  <a:pt x="27" y="24"/>
                  <a:pt x="26" y="22"/>
                  <a:pt x="26" y="21"/>
                </a:cubicBezTo>
                <a:cubicBezTo>
                  <a:pt x="26" y="20"/>
                  <a:pt x="27" y="18"/>
                  <a:pt x="29" y="18"/>
                </a:cubicBezTo>
                <a:close/>
                <a:moveTo>
                  <a:pt x="26" y="28"/>
                </a:moveTo>
                <a:cubicBezTo>
                  <a:pt x="26" y="28"/>
                  <a:pt x="27" y="28"/>
                  <a:pt x="27" y="29"/>
                </a:cubicBezTo>
                <a:cubicBezTo>
                  <a:pt x="29" y="43"/>
                  <a:pt x="29" y="43"/>
                  <a:pt x="29" y="43"/>
                </a:cubicBezTo>
                <a:cubicBezTo>
                  <a:pt x="15" y="44"/>
                  <a:pt x="15" y="44"/>
                  <a:pt x="15" y="44"/>
                </a:cubicBezTo>
                <a:cubicBezTo>
                  <a:pt x="15" y="43"/>
                  <a:pt x="15" y="43"/>
                  <a:pt x="15" y="43"/>
                </a:cubicBezTo>
                <a:lnTo>
                  <a:pt x="26" y="28"/>
                </a:lnTo>
                <a:close/>
                <a:moveTo>
                  <a:pt x="8" y="44"/>
                </a:moveTo>
                <a:cubicBezTo>
                  <a:pt x="9" y="44"/>
                  <a:pt x="11" y="45"/>
                  <a:pt x="11" y="47"/>
                </a:cubicBezTo>
                <a:cubicBezTo>
                  <a:pt x="11" y="48"/>
                  <a:pt x="9" y="49"/>
                  <a:pt x="8" y="49"/>
                </a:cubicBezTo>
                <a:cubicBezTo>
                  <a:pt x="7" y="49"/>
                  <a:pt x="5" y="48"/>
                  <a:pt x="5" y="47"/>
                </a:cubicBezTo>
                <a:cubicBezTo>
                  <a:pt x="5" y="45"/>
                  <a:pt x="7" y="44"/>
                  <a:pt x="8" y="44"/>
                </a:cubicBezTo>
                <a:close/>
                <a:moveTo>
                  <a:pt x="8" y="80"/>
                </a:moveTo>
                <a:cubicBezTo>
                  <a:pt x="7" y="80"/>
                  <a:pt x="5" y="79"/>
                  <a:pt x="5" y="78"/>
                </a:cubicBezTo>
                <a:cubicBezTo>
                  <a:pt x="5" y="76"/>
                  <a:pt x="7" y="75"/>
                  <a:pt x="8" y="75"/>
                </a:cubicBezTo>
                <a:cubicBezTo>
                  <a:pt x="9" y="75"/>
                  <a:pt x="11" y="76"/>
                  <a:pt x="11" y="78"/>
                </a:cubicBezTo>
                <a:cubicBezTo>
                  <a:pt x="11" y="79"/>
                  <a:pt x="9" y="80"/>
                  <a:pt x="8" y="80"/>
                </a:cubicBezTo>
                <a:close/>
                <a:moveTo>
                  <a:pt x="30" y="79"/>
                </a:moveTo>
                <a:cubicBezTo>
                  <a:pt x="16" y="77"/>
                  <a:pt x="16" y="77"/>
                  <a:pt x="16" y="77"/>
                </a:cubicBezTo>
                <a:cubicBezTo>
                  <a:pt x="15" y="74"/>
                  <a:pt x="13" y="71"/>
                  <a:pt x="11" y="70"/>
                </a:cubicBezTo>
                <a:cubicBezTo>
                  <a:pt x="11" y="54"/>
                  <a:pt x="11" y="54"/>
                  <a:pt x="11" y="54"/>
                </a:cubicBezTo>
                <a:cubicBezTo>
                  <a:pt x="13" y="53"/>
                  <a:pt x="15" y="51"/>
                  <a:pt x="15" y="49"/>
                </a:cubicBezTo>
                <a:cubicBezTo>
                  <a:pt x="30" y="48"/>
                  <a:pt x="30" y="48"/>
                  <a:pt x="30" y="48"/>
                </a:cubicBezTo>
                <a:cubicBezTo>
                  <a:pt x="33" y="76"/>
                  <a:pt x="33" y="76"/>
                  <a:pt x="33" y="76"/>
                </a:cubicBezTo>
                <a:cubicBezTo>
                  <a:pt x="32" y="77"/>
                  <a:pt x="31" y="78"/>
                  <a:pt x="30" y="79"/>
                </a:cubicBezTo>
                <a:close/>
                <a:moveTo>
                  <a:pt x="36" y="85"/>
                </a:moveTo>
                <a:cubicBezTo>
                  <a:pt x="35" y="85"/>
                  <a:pt x="34" y="84"/>
                  <a:pt x="34" y="83"/>
                </a:cubicBezTo>
                <a:cubicBezTo>
                  <a:pt x="34" y="81"/>
                  <a:pt x="35" y="80"/>
                  <a:pt x="36" y="80"/>
                </a:cubicBezTo>
                <a:cubicBezTo>
                  <a:pt x="38" y="80"/>
                  <a:pt x="39" y="81"/>
                  <a:pt x="39" y="83"/>
                </a:cubicBezTo>
                <a:cubicBezTo>
                  <a:pt x="39" y="84"/>
                  <a:pt x="38" y="85"/>
                  <a:pt x="36" y="85"/>
                </a:cubicBezTo>
                <a:close/>
                <a:moveTo>
                  <a:pt x="47" y="111"/>
                </a:moveTo>
                <a:cubicBezTo>
                  <a:pt x="45" y="111"/>
                  <a:pt x="44" y="110"/>
                  <a:pt x="44" y="109"/>
                </a:cubicBezTo>
                <a:cubicBezTo>
                  <a:pt x="44" y="107"/>
                  <a:pt x="45" y="106"/>
                  <a:pt x="47" y="106"/>
                </a:cubicBezTo>
                <a:cubicBezTo>
                  <a:pt x="48" y="106"/>
                  <a:pt x="49" y="107"/>
                  <a:pt x="49" y="109"/>
                </a:cubicBezTo>
                <a:cubicBezTo>
                  <a:pt x="49" y="110"/>
                  <a:pt x="48" y="111"/>
                  <a:pt x="47" y="111"/>
                </a:cubicBezTo>
                <a:close/>
                <a:moveTo>
                  <a:pt x="77" y="115"/>
                </a:moveTo>
                <a:cubicBezTo>
                  <a:pt x="54" y="108"/>
                  <a:pt x="54" y="108"/>
                  <a:pt x="54" y="108"/>
                </a:cubicBezTo>
                <a:cubicBezTo>
                  <a:pt x="54" y="104"/>
                  <a:pt x="51" y="101"/>
                  <a:pt x="47" y="101"/>
                </a:cubicBezTo>
                <a:cubicBezTo>
                  <a:pt x="47" y="101"/>
                  <a:pt x="47" y="101"/>
                  <a:pt x="46" y="101"/>
                </a:cubicBezTo>
                <a:cubicBezTo>
                  <a:pt x="42" y="89"/>
                  <a:pt x="42" y="89"/>
                  <a:pt x="42" y="89"/>
                </a:cubicBezTo>
                <a:cubicBezTo>
                  <a:pt x="42" y="88"/>
                  <a:pt x="42" y="88"/>
                  <a:pt x="43" y="88"/>
                </a:cubicBezTo>
                <a:cubicBezTo>
                  <a:pt x="74" y="98"/>
                  <a:pt x="74" y="98"/>
                  <a:pt x="74" y="98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78" y="113"/>
                  <a:pt x="77" y="114"/>
                  <a:pt x="77" y="115"/>
                </a:cubicBezTo>
                <a:close/>
                <a:moveTo>
                  <a:pt x="83" y="155"/>
                </a:moveTo>
                <a:cubicBezTo>
                  <a:pt x="81" y="155"/>
                  <a:pt x="80" y="154"/>
                  <a:pt x="80" y="153"/>
                </a:cubicBezTo>
                <a:cubicBezTo>
                  <a:pt x="80" y="151"/>
                  <a:pt x="81" y="150"/>
                  <a:pt x="83" y="150"/>
                </a:cubicBezTo>
                <a:cubicBezTo>
                  <a:pt x="84" y="150"/>
                  <a:pt x="85" y="151"/>
                  <a:pt x="85" y="153"/>
                </a:cubicBezTo>
                <a:cubicBezTo>
                  <a:pt x="85" y="154"/>
                  <a:pt x="84" y="155"/>
                  <a:pt x="83" y="155"/>
                </a:cubicBezTo>
                <a:close/>
                <a:moveTo>
                  <a:pt x="83" y="122"/>
                </a:moveTo>
                <a:cubicBezTo>
                  <a:pt x="81" y="122"/>
                  <a:pt x="80" y="120"/>
                  <a:pt x="80" y="119"/>
                </a:cubicBezTo>
                <a:cubicBezTo>
                  <a:pt x="80" y="118"/>
                  <a:pt x="81" y="116"/>
                  <a:pt x="83" y="116"/>
                </a:cubicBezTo>
                <a:cubicBezTo>
                  <a:pt x="84" y="116"/>
                  <a:pt x="85" y="118"/>
                  <a:pt x="85" y="119"/>
                </a:cubicBezTo>
                <a:cubicBezTo>
                  <a:pt x="85" y="120"/>
                  <a:pt x="84" y="122"/>
                  <a:pt x="83" y="122"/>
                </a:cubicBezTo>
                <a:close/>
                <a:moveTo>
                  <a:pt x="83" y="111"/>
                </a:moveTo>
                <a:cubicBezTo>
                  <a:pt x="80" y="100"/>
                  <a:pt x="80" y="100"/>
                  <a:pt x="80" y="100"/>
                </a:cubicBezTo>
                <a:cubicBezTo>
                  <a:pt x="86" y="102"/>
                  <a:pt x="86" y="102"/>
                  <a:pt x="86" y="102"/>
                </a:cubicBezTo>
                <a:lnTo>
                  <a:pt x="83" y="111"/>
                </a:lnTo>
                <a:close/>
                <a:moveTo>
                  <a:pt x="87" y="97"/>
                </a:moveTo>
                <a:cubicBezTo>
                  <a:pt x="78" y="94"/>
                  <a:pt x="78" y="94"/>
                  <a:pt x="78" y="94"/>
                </a:cubicBezTo>
                <a:cubicBezTo>
                  <a:pt x="70" y="68"/>
                  <a:pt x="70" y="68"/>
                  <a:pt x="70" y="68"/>
                </a:cubicBezTo>
                <a:cubicBezTo>
                  <a:pt x="77" y="65"/>
                  <a:pt x="77" y="65"/>
                  <a:pt x="77" y="65"/>
                </a:cubicBezTo>
                <a:cubicBezTo>
                  <a:pt x="89" y="77"/>
                  <a:pt x="89" y="77"/>
                  <a:pt x="89" y="77"/>
                </a:cubicBezTo>
                <a:cubicBezTo>
                  <a:pt x="88" y="78"/>
                  <a:pt x="88" y="79"/>
                  <a:pt x="88" y="80"/>
                </a:cubicBezTo>
                <a:cubicBezTo>
                  <a:pt x="88" y="83"/>
                  <a:pt x="89" y="85"/>
                  <a:pt x="91" y="86"/>
                </a:cubicBezTo>
                <a:lnTo>
                  <a:pt x="87" y="97"/>
                </a:lnTo>
                <a:close/>
                <a:moveTo>
                  <a:pt x="122" y="155"/>
                </a:moveTo>
                <a:cubicBezTo>
                  <a:pt x="120" y="155"/>
                  <a:pt x="119" y="154"/>
                  <a:pt x="119" y="153"/>
                </a:cubicBezTo>
                <a:cubicBezTo>
                  <a:pt x="119" y="151"/>
                  <a:pt x="120" y="150"/>
                  <a:pt x="122" y="150"/>
                </a:cubicBezTo>
                <a:cubicBezTo>
                  <a:pt x="123" y="150"/>
                  <a:pt x="124" y="151"/>
                  <a:pt x="124" y="153"/>
                </a:cubicBezTo>
                <a:cubicBezTo>
                  <a:pt x="124" y="154"/>
                  <a:pt x="123" y="155"/>
                  <a:pt x="122" y="155"/>
                </a:cubicBezTo>
                <a:close/>
                <a:moveTo>
                  <a:pt x="122" y="114"/>
                </a:moveTo>
                <a:cubicBezTo>
                  <a:pt x="120" y="114"/>
                  <a:pt x="119" y="113"/>
                  <a:pt x="119" y="111"/>
                </a:cubicBezTo>
                <a:cubicBezTo>
                  <a:pt x="119" y="110"/>
                  <a:pt x="120" y="109"/>
                  <a:pt x="122" y="109"/>
                </a:cubicBezTo>
                <a:cubicBezTo>
                  <a:pt x="123" y="109"/>
                  <a:pt x="124" y="110"/>
                  <a:pt x="124" y="111"/>
                </a:cubicBezTo>
                <a:cubicBezTo>
                  <a:pt x="124" y="113"/>
                  <a:pt x="123" y="114"/>
                  <a:pt x="122" y="114"/>
                </a:cubicBezTo>
                <a:close/>
                <a:moveTo>
                  <a:pt x="126" y="105"/>
                </a:moveTo>
                <a:cubicBezTo>
                  <a:pt x="124" y="104"/>
                  <a:pt x="123" y="104"/>
                  <a:pt x="122" y="104"/>
                </a:cubicBezTo>
                <a:cubicBezTo>
                  <a:pt x="119" y="104"/>
                  <a:pt x="117" y="105"/>
                  <a:pt x="116" y="107"/>
                </a:cubicBezTo>
                <a:cubicBezTo>
                  <a:pt x="92" y="99"/>
                  <a:pt x="92" y="99"/>
                  <a:pt x="92" y="99"/>
                </a:cubicBezTo>
                <a:cubicBezTo>
                  <a:pt x="96" y="88"/>
                  <a:pt x="96" y="88"/>
                  <a:pt x="96" y="88"/>
                </a:cubicBezTo>
                <a:cubicBezTo>
                  <a:pt x="99" y="88"/>
                  <a:pt x="102" y="86"/>
                  <a:pt x="103" y="84"/>
                </a:cubicBezTo>
                <a:cubicBezTo>
                  <a:pt x="145" y="87"/>
                  <a:pt x="145" y="87"/>
                  <a:pt x="145" y="87"/>
                </a:cubicBezTo>
                <a:cubicBezTo>
                  <a:pt x="145" y="88"/>
                  <a:pt x="145" y="88"/>
                  <a:pt x="145" y="88"/>
                </a:cubicBezTo>
                <a:lnTo>
                  <a:pt x="126" y="105"/>
                </a:lnTo>
                <a:close/>
                <a:moveTo>
                  <a:pt x="131" y="64"/>
                </a:moveTo>
                <a:cubicBezTo>
                  <a:pt x="147" y="55"/>
                  <a:pt x="147" y="55"/>
                  <a:pt x="147" y="55"/>
                </a:cubicBezTo>
                <a:cubicBezTo>
                  <a:pt x="148" y="56"/>
                  <a:pt x="149" y="56"/>
                  <a:pt x="150" y="57"/>
                </a:cubicBezTo>
                <a:cubicBezTo>
                  <a:pt x="150" y="78"/>
                  <a:pt x="150" y="78"/>
                  <a:pt x="150" y="78"/>
                </a:cubicBezTo>
                <a:cubicBezTo>
                  <a:pt x="150" y="78"/>
                  <a:pt x="149" y="79"/>
                  <a:pt x="149" y="79"/>
                </a:cubicBezTo>
                <a:lnTo>
                  <a:pt x="131" y="64"/>
                </a:lnTo>
                <a:close/>
                <a:moveTo>
                  <a:pt x="153" y="88"/>
                </a:moveTo>
                <a:cubicBezTo>
                  <a:pt x="151" y="88"/>
                  <a:pt x="150" y="87"/>
                  <a:pt x="150" y="85"/>
                </a:cubicBezTo>
                <a:cubicBezTo>
                  <a:pt x="150" y="84"/>
                  <a:pt x="151" y="83"/>
                  <a:pt x="153" y="83"/>
                </a:cubicBezTo>
                <a:cubicBezTo>
                  <a:pt x="154" y="83"/>
                  <a:pt x="155" y="84"/>
                  <a:pt x="155" y="85"/>
                </a:cubicBezTo>
                <a:cubicBezTo>
                  <a:pt x="155" y="87"/>
                  <a:pt x="154" y="88"/>
                  <a:pt x="153" y="88"/>
                </a:cubicBezTo>
                <a:close/>
                <a:moveTo>
                  <a:pt x="153" y="52"/>
                </a:moveTo>
                <a:cubicBezTo>
                  <a:pt x="151" y="52"/>
                  <a:pt x="150" y="51"/>
                  <a:pt x="150" y="49"/>
                </a:cubicBezTo>
                <a:cubicBezTo>
                  <a:pt x="150" y="48"/>
                  <a:pt x="151" y="47"/>
                  <a:pt x="153" y="47"/>
                </a:cubicBezTo>
                <a:cubicBezTo>
                  <a:pt x="154" y="47"/>
                  <a:pt x="155" y="48"/>
                  <a:pt x="155" y="49"/>
                </a:cubicBezTo>
                <a:cubicBezTo>
                  <a:pt x="155" y="51"/>
                  <a:pt x="154" y="52"/>
                  <a:pt x="153" y="52"/>
                </a:cubicBezTo>
                <a:close/>
                <a:moveTo>
                  <a:pt x="11" y="0"/>
                </a:moveTo>
                <a:cubicBezTo>
                  <a:pt x="5" y="0"/>
                  <a:pt x="5" y="0"/>
                  <a:pt x="5" y="0"/>
                </a:cubicBezTo>
                <a:cubicBezTo>
                  <a:pt x="5" y="5"/>
                  <a:pt x="5" y="5"/>
                  <a:pt x="5" y="5"/>
                </a:cubicBezTo>
                <a:cubicBezTo>
                  <a:pt x="11" y="5"/>
                  <a:pt x="11" y="5"/>
                  <a:pt x="11" y="5"/>
                </a:cubicBezTo>
                <a:lnTo>
                  <a:pt x="11" y="0"/>
                </a:lnTo>
                <a:close/>
                <a:moveTo>
                  <a:pt x="5" y="16"/>
                </a:moveTo>
                <a:cubicBezTo>
                  <a:pt x="11" y="16"/>
                  <a:pt x="11" y="16"/>
                  <a:pt x="11" y="16"/>
                </a:cubicBezTo>
                <a:cubicBezTo>
                  <a:pt x="11" y="11"/>
                  <a:pt x="11" y="11"/>
                  <a:pt x="11" y="11"/>
                </a:cubicBezTo>
                <a:cubicBezTo>
                  <a:pt x="5" y="11"/>
                  <a:pt x="5" y="11"/>
                  <a:pt x="5" y="11"/>
                </a:cubicBezTo>
                <a:lnTo>
                  <a:pt x="5" y="16"/>
                </a:lnTo>
                <a:close/>
                <a:moveTo>
                  <a:pt x="16" y="11"/>
                </a:moveTo>
                <a:cubicBezTo>
                  <a:pt x="16" y="5"/>
                  <a:pt x="16" y="5"/>
                  <a:pt x="16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11"/>
                  <a:pt x="11" y="11"/>
                  <a:pt x="11" y="11"/>
                </a:cubicBezTo>
                <a:lnTo>
                  <a:pt x="16" y="11"/>
                </a:lnTo>
                <a:close/>
                <a:moveTo>
                  <a:pt x="5" y="5"/>
                </a:moveTo>
                <a:cubicBezTo>
                  <a:pt x="0" y="5"/>
                  <a:pt x="0" y="5"/>
                  <a:pt x="0" y="5"/>
                </a:cubicBezTo>
                <a:cubicBezTo>
                  <a:pt x="0" y="11"/>
                  <a:pt x="0" y="11"/>
                  <a:pt x="0" y="11"/>
                </a:cubicBezTo>
                <a:cubicBezTo>
                  <a:pt x="5" y="11"/>
                  <a:pt x="5" y="11"/>
                  <a:pt x="5" y="11"/>
                </a:cubicBezTo>
                <a:lnTo>
                  <a:pt x="5" y="5"/>
                </a:lnTo>
                <a:close/>
                <a:moveTo>
                  <a:pt x="140" y="119"/>
                </a:moveTo>
                <a:cubicBezTo>
                  <a:pt x="135" y="119"/>
                  <a:pt x="135" y="119"/>
                  <a:pt x="135" y="119"/>
                </a:cubicBezTo>
                <a:cubicBezTo>
                  <a:pt x="135" y="124"/>
                  <a:pt x="135" y="124"/>
                  <a:pt x="135" y="124"/>
                </a:cubicBezTo>
                <a:cubicBezTo>
                  <a:pt x="140" y="124"/>
                  <a:pt x="140" y="124"/>
                  <a:pt x="140" y="124"/>
                </a:cubicBezTo>
                <a:lnTo>
                  <a:pt x="140" y="119"/>
                </a:lnTo>
                <a:close/>
                <a:moveTo>
                  <a:pt x="135" y="135"/>
                </a:moveTo>
                <a:cubicBezTo>
                  <a:pt x="140" y="135"/>
                  <a:pt x="140" y="135"/>
                  <a:pt x="140" y="135"/>
                </a:cubicBezTo>
                <a:cubicBezTo>
                  <a:pt x="140" y="129"/>
                  <a:pt x="140" y="129"/>
                  <a:pt x="140" y="129"/>
                </a:cubicBezTo>
                <a:cubicBezTo>
                  <a:pt x="135" y="129"/>
                  <a:pt x="135" y="129"/>
                  <a:pt x="135" y="129"/>
                </a:cubicBezTo>
                <a:lnTo>
                  <a:pt x="135" y="135"/>
                </a:lnTo>
                <a:close/>
                <a:moveTo>
                  <a:pt x="140" y="129"/>
                </a:moveTo>
                <a:cubicBezTo>
                  <a:pt x="145" y="129"/>
                  <a:pt x="145" y="129"/>
                  <a:pt x="145" y="129"/>
                </a:cubicBezTo>
                <a:cubicBezTo>
                  <a:pt x="145" y="124"/>
                  <a:pt x="145" y="124"/>
                  <a:pt x="145" y="124"/>
                </a:cubicBezTo>
                <a:cubicBezTo>
                  <a:pt x="140" y="124"/>
                  <a:pt x="140" y="124"/>
                  <a:pt x="140" y="124"/>
                </a:cubicBezTo>
                <a:lnTo>
                  <a:pt x="140" y="129"/>
                </a:lnTo>
                <a:close/>
                <a:moveTo>
                  <a:pt x="129" y="124"/>
                </a:moveTo>
                <a:cubicBezTo>
                  <a:pt x="129" y="129"/>
                  <a:pt x="129" y="129"/>
                  <a:pt x="129" y="129"/>
                </a:cubicBezTo>
                <a:cubicBezTo>
                  <a:pt x="135" y="129"/>
                  <a:pt x="135" y="129"/>
                  <a:pt x="135" y="129"/>
                </a:cubicBezTo>
                <a:cubicBezTo>
                  <a:pt x="135" y="124"/>
                  <a:pt x="135" y="124"/>
                  <a:pt x="135" y="124"/>
                </a:cubicBezTo>
                <a:lnTo>
                  <a:pt x="129" y="124"/>
                </a:lnTo>
                <a:close/>
                <a:moveTo>
                  <a:pt x="155" y="11"/>
                </a:moveTo>
                <a:cubicBezTo>
                  <a:pt x="150" y="11"/>
                  <a:pt x="150" y="11"/>
                  <a:pt x="150" y="11"/>
                </a:cubicBezTo>
                <a:cubicBezTo>
                  <a:pt x="150" y="16"/>
                  <a:pt x="150" y="16"/>
                  <a:pt x="150" y="16"/>
                </a:cubicBezTo>
                <a:cubicBezTo>
                  <a:pt x="155" y="16"/>
                  <a:pt x="155" y="16"/>
                  <a:pt x="155" y="16"/>
                </a:cubicBezTo>
                <a:lnTo>
                  <a:pt x="155" y="11"/>
                </a:lnTo>
                <a:close/>
                <a:moveTo>
                  <a:pt x="150" y="26"/>
                </a:moveTo>
                <a:cubicBezTo>
                  <a:pt x="155" y="26"/>
                  <a:pt x="155" y="26"/>
                  <a:pt x="155" y="26"/>
                </a:cubicBezTo>
                <a:cubicBezTo>
                  <a:pt x="155" y="21"/>
                  <a:pt x="155" y="21"/>
                  <a:pt x="155" y="21"/>
                </a:cubicBezTo>
                <a:cubicBezTo>
                  <a:pt x="150" y="21"/>
                  <a:pt x="150" y="21"/>
                  <a:pt x="150" y="21"/>
                </a:cubicBezTo>
                <a:lnTo>
                  <a:pt x="150" y="26"/>
                </a:lnTo>
                <a:close/>
                <a:moveTo>
                  <a:pt x="155" y="16"/>
                </a:moveTo>
                <a:cubicBezTo>
                  <a:pt x="155" y="21"/>
                  <a:pt x="155" y="21"/>
                  <a:pt x="155" y="21"/>
                </a:cubicBezTo>
                <a:cubicBezTo>
                  <a:pt x="160" y="21"/>
                  <a:pt x="160" y="21"/>
                  <a:pt x="160" y="21"/>
                </a:cubicBezTo>
                <a:cubicBezTo>
                  <a:pt x="160" y="16"/>
                  <a:pt x="160" y="16"/>
                  <a:pt x="160" y="16"/>
                </a:cubicBezTo>
                <a:lnTo>
                  <a:pt x="155" y="16"/>
                </a:lnTo>
                <a:close/>
                <a:moveTo>
                  <a:pt x="145" y="16"/>
                </a:moveTo>
                <a:cubicBezTo>
                  <a:pt x="145" y="21"/>
                  <a:pt x="145" y="21"/>
                  <a:pt x="145" y="21"/>
                </a:cubicBezTo>
                <a:cubicBezTo>
                  <a:pt x="150" y="21"/>
                  <a:pt x="150" y="21"/>
                  <a:pt x="150" y="21"/>
                </a:cubicBezTo>
                <a:cubicBezTo>
                  <a:pt x="150" y="16"/>
                  <a:pt x="150" y="16"/>
                  <a:pt x="150" y="16"/>
                </a:cubicBezTo>
                <a:lnTo>
                  <a:pt x="145" y="16"/>
                </a:lnTo>
                <a:close/>
                <a:moveTo>
                  <a:pt x="36" y="124"/>
                </a:moveTo>
                <a:cubicBezTo>
                  <a:pt x="31" y="124"/>
                  <a:pt x="31" y="124"/>
                  <a:pt x="31" y="124"/>
                </a:cubicBezTo>
                <a:cubicBezTo>
                  <a:pt x="31" y="129"/>
                  <a:pt x="31" y="129"/>
                  <a:pt x="31" y="129"/>
                </a:cubicBezTo>
                <a:cubicBezTo>
                  <a:pt x="36" y="129"/>
                  <a:pt x="36" y="129"/>
                  <a:pt x="36" y="129"/>
                </a:cubicBezTo>
                <a:lnTo>
                  <a:pt x="36" y="124"/>
                </a:lnTo>
                <a:close/>
                <a:moveTo>
                  <a:pt x="31" y="140"/>
                </a:moveTo>
                <a:cubicBezTo>
                  <a:pt x="36" y="140"/>
                  <a:pt x="36" y="140"/>
                  <a:pt x="36" y="140"/>
                </a:cubicBezTo>
                <a:cubicBezTo>
                  <a:pt x="36" y="135"/>
                  <a:pt x="36" y="135"/>
                  <a:pt x="36" y="135"/>
                </a:cubicBezTo>
                <a:cubicBezTo>
                  <a:pt x="31" y="135"/>
                  <a:pt x="31" y="135"/>
                  <a:pt x="31" y="135"/>
                </a:cubicBezTo>
                <a:lnTo>
                  <a:pt x="31" y="140"/>
                </a:lnTo>
                <a:close/>
                <a:moveTo>
                  <a:pt x="36" y="135"/>
                </a:moveTo>
                <a:cubicBezTo>
                  <a:pt x="42" y="135"/>
                  <a:pt x="42" y="135"/>
                  <a:pt x="42" y="135"/>
                </a:cubicBezTo>
                <a:cubicBezTo>
                  <a:pt x="42" y="129"/>
                  <a:pt x="42" y="129"/>
                  <a:pt x="42" y="129"/>
                </a:cubicBezTo>
                <a:cubicBezTo>
                  <a:pt x="36" y="129"/>
                  <a:pt x="36" y="129"/>
                  <a:pt x="36" y="129"/>
                </a:cubicBezTo>
                <a:lnTo>
                  <a:pt x="36" y="135"/>
                </a:lnTo>
                <a:close/>
                <a:moveTo>
                  <a:pt x="26" y="129"/>
                </a:moveTo>
                <a:cubicBezTo>
                  <a:pt x="26" y="135"/>
                  <a:pt x="26" y="135"/>
                  <a:pt x="26" y="135"/>
                </a:cubicBezTo>
                <a:cubicBezTo>
                  <a:pt x="31" y="135"/>
                  <a:pt x="31" y="135"/>
                  <a:pt x="31" y="135"/>
                </a:cubicBezTo>
                <a:cubicBezTo>
                  <a:pt x="31" y="129"/>
                  <a:pt x="31" y="129"/>
                  <a:pt x="31" y="129"/>
                </a:cubicBezTo>
                <a:lnTo>
                  <a:pt x="26" y="129"/>
                </a:lnTo>
                <a:close/>
                <a:moveTo>
                  <a:pt x="21" y="96"/>
                </a:moveTo>
                <a:cubicBezTo>
                  <a:pt x="16" y="96"/>
                  <a:pt x="16" y="96"/>
                  <a:pt x="16" y="96"/>
                </a:cubicBezTo>
                <a:cubicBezTo>
                  <a:pt x="16" y="101"/>
                  <a:pt x="16" y="101"/>
                  <a:pt x="16" y="101"/>
                </a:cubicBezTo>
                <a:cubicBezTo>
                  <a:pt x="21" y="101"/>
                  <a:pt x="21" y="101"/>
                  <a:pt x="21" y="101"/>
                </a:cubicBezTo>
                <a:lnTo>
                  <a:pt x="21" y="96"/>
                </a:lnTo>
                <a:close/>
                <a:moveTo>
                  <a:pt x="16" y="111"/>
                </a:moveTo>
                <a:cubicBezTo>
                  <a:pt x="21" y="111"/>
                  <a:pt x="21" y="111"/>
                  <a:pt x="21" y="111"/>
                </a:cubicBezTo>
                <a:cubicBezTo>
                  <a:pt x="21" y="106"/>
                  <a:pt x="21" y="106"/>
                  <a:pt x="21" y="106"/>
                </a:cubicBezTo>
                <a:cubicBezTo>
                  <a:pt x="16" y="106"/>
                  <a:pt x="16" y="106"/>
                  <a:pt x="16" y="106"/>
                </a:cubicBezTo>
                <a:lnTo>
                  <a:pt x="16" y="111"/>
                </a:lnTo>
                <a:close/>
                <a:moveTo>
                  <a:pt x="26" y="101"/>
                </a:moveTo>
                <a:cubicBezTo>
                  <a:pt x="21" y="101"/>
                  <a:pt x="21" y="101"/>
                  <a:pt x="21" y="101"/>
                </a:cubicBezTo>
                <a:cubicBezTo>
                  <a:pt x="21" y="106"/>
                  <a:pt x="21" y="106"/>
                  <a:pt x="21" y="106"/>
                </a:cubicBezTo>
                <a:cubicBezTo>
                  <a:pt x="26" y="106"/>
                  <a:pt x="26" y="106"/>
                  <a:pt x="26" y="106"/>
                </a:cubicBezTo>
                <a:lnTo>
                  <a:pt x="26" y="101"/>
                </a:lnTo>
                <a:close/>
                <a:moveTo>
                  <a:pt x="11" y="101"/>
                </a:moveTo>
                <a:cubicBezTo>
                  <a:pt x="11" y="106"/>
                  <a:pt x="11" y="106"/>
                  <a:pt x="11" y="106"/>
                </a:cubicBezTo>
                <a:cubicBezTo>
                  <a:pt x="16" y="106"/>
                  <a:pt x="16" y="106"/>
                  <a:pt x="16" y="106"/>
                </a:cubicBezTo>
                <a:cubicBezTo>
                  <a:pt x="16" y="101"/>
                  <a:pt x="16" y="101"/>
                  <a:pt x="16" y="101"/>
                </a:cubicBezTo>
                <a:lnTo>
                  <a:pt x="11" y="10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CB2761C0-79EA-2A10-D425-28CDEB0DF3BE}"/>
              </a:ext>
            </a:extLst>
          </p:cNvPr>
          <p:cNvSpPr>
            <a:spLocks noEditPoints="1"/>
          </p:cNvSpPr>
          <p:nvPr/>
        </p:nvSpPr>
        <p:spPr bwMode="auto">
          <a:xfrm>
            <a:off x="6286501" y="1922463"/>
            <a:ext cx="166688" cy="255588"/>
          </a:xfrm>
          <a:custGeom>
            <a:avLst/>
            <a:gdLst>
              <a:gd name="T0" fmla="*/ 53 w 105"/>
              <a:gd name="T1" fmla="*/ 1 h 161"/>
              <a:gd name="T2" fmla="*/ 0 w 105"/>
              <a:gd name="T3" fmla="*/ 52 h 161"/>
              <a:gd name="T4" fmla="*/ 22 w 105"/>
              <a:gd name="T5" fmla="*/ 110 h 161"/>
              <a:gd name="T6" fmla="*/ 36 w 105"/>
              <a:gd name="T7" fmla="*/ 143 h 161"/>
              <a:gd name="T8" fmla="*/ 52 w 105"/>
              <a:gd name="T9" fmla="*/ 161 h 161"/>
              <a:gd name="T10" fmla="*/ 69 w 105"/>
              <a:gd name="T11" fmla="*/ 143 h 161"/>
              <a:gd name="T12" fmla="*/ 82 w 105"/>
              <a:gd name="T13" fmla="*/ 110 h 161"/>
              <a:gd name="T14" fmla="*/ 105 w 105"/>
              <a:gd name="T15" fmla="*/ 53 h 161"/>
              <a:gd name="T16" fmla="*/ 40 w 105"/>
              <a:gd name="T17" fmla="*/ 62 h 161"/>
              <a:gd name="T18" fmla="*/ 31 w 105"/>
              <a:gd name="T19" fmla="*/ 58 h 161"/>
              <a:gd name="T20" fmla="*/ 40 w 105"/>
              <a:gd name="T21" fmla="*/ 58 h 161"/>
              <a:gd name="T22" fmla="*/ 49 w 105"/>
              <a:gd name="T23" fmla="*/ 72 h 161"/>
              <a:gd name="T24" fmla="*/ 56 w 105"/>
              <a:gd name="T25" fmla="*/ 105 h 161"/>
              <a:gd name="T26" fmla="*/ 49 w 105"/>
              <a:gd name="T27" fmla="*/ 72 h 161"/>
              <a:gd name="T28" fmla="*/ 52 w 105"/>
              <a:gd name="T29" fmla="*/ 151 h 161"/>
              <a:gd name="T30" fmla="*/ 45 w 105"/>
              <a:gd name="T31" fmla="*/ 144 h 161"/>
              <a:gd name="T32" fmla="*/ 73 w 105"/>
              <a:gd name="T33" fmla="*/ 127 h 161"/>
              <a:gd name="T34" fmla="*/ 39 w 105"/>
              <a:gd name="T35" fmla="*/ 134 h 161"/>
              <a:gd name="T36" fmla="*/ 32 w 105"/>
              <a:gd name="T37" fmla="*/ 114 h 161"/>
              <a:gd name="T38" fmla="*/ 73 w 105"/>
              <a:gd name="T39" fmla="*/ 127 h 161"/>
              <a:gd name="T40" fmla="*/ 73 w 105"/>
              <a:gd name="T41" fmla="*/ 105 h 161"/>
              <a:gd name="T42" fmla="*/ 65 w 105"/>
              <a:gd name="T43" fmla="*/ 72 h 161"/>
              <a:gd name="T44" fmla="*/ 84 w 105"/>
              <a:gd name="T45" fmla="*/ 58 h 161"/>
              <a:gd name="T46" fmla="*/ 56 w 105"/>
              <a:gd name="T47" fmla="*/ 58 h 161"/>
              <a:gd name="T48" fmla="*/ 49 w 105"/>
              <a:gd name="T49" fmla="*/ 62 h 161"/>
              <a:gd name="T50" fmla="*/ 35 w 105"/>
              <a:gd name="T51" fmla="*/ 44 h 161"/>
              <a:gd name="T52" fmla="*/ 35 w 105"/>
              <a:gd name="T53" fmla="*/ 72 h 161"/>
              <a:gd name="T54" fmla="*/ 40 w 105"/>
              <a:gd name="T55" fmla="*/ 105 h 161"/>
              <a:gd name="T56" fmla="*/ 21 w 105"/>
              <a:gd name="T57" fmla="*/ 82 h 161"/>
              <a:gd name="T58" fmla="*/ 23 w 105"/>
              <a:gd name="T59" fmla="*/ 22 h 161"/>
              <a:gd name="T60" fmla="*/ 95 w 105"/>
              <a:gd name="T61" fmla="*/ 53 h 161"/>
              <a:gd name="T62" fmla="*/ 65 w 105"/>
              <a:gd name="T63" fmla="*/ 62 h 161"/>
              <a:gd name="T64" fmla="*/ 70 w 105"/>
              <a:gd name="T65" fmla="*/ 53 h 161"/>
              <a:gd name="T66" fmla="*/ 70 w 105"/>
              <a:gd name="T67" fmla="*/ 62 h 161"/>
              <a:gd name="T68" fmla="*/ 65 w 105"/>
              <a:gd name="T69" fmla="*/ 62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5" h="161">
                <a:moveTo>
                  <a:pt x="90" y="16"/>
                </a:moveTo>
                <a:cubicBezTo>
                  <a:pt x="80" y="6"/>
                  <a:pt x="67" y="1"/>
                  <a:pt x="53" y="1"/>
                </a:cubicBezTo>
                <a:cubicBezTo>
                  <a:pt x="39" y="0"/>
                  <a:pt x="26" y="6"/>
                  <a:pt x="16" y="15"/>
                </a:cubicBezTo>
                <a:cubicBezTo>
                  <a:pt x="6" y="25"/>
                  <a:pt x="0" y="38"/>
                  <a:pt x="0" y="52"/>
                </a:cubicBezTo>
                <a:cubicBezTo>
                  <a:pt x="0" y="66"/>
                  <a:pt x="5" y="79"/>
                  <a:pt x="14" y="89"/>
                </a:cubicBezTo>
                <a:cubicBezTo>
                  <a:pt x="20" y="95"/>
                  <a:pt x="22" y="102"/>
                  <a:pt x="22" y="110"/>
                </a:cubicBezTo>
                <a:cubicBezTo>
                  <a:pt x="22" y="127"/>
                  <a:pt x="22" y="127"/>
                  <a:pt x="22" y="127"/>
                </a:cubicBezTo>
                <a:cubicBezTo>
                  <a:pt x="22" y="135"/>
                  <a:pt x="28" y="142"/>
                  <a:pt x="36" y="143"/>
                </a:cubicBezTo>
                <a:cubicBezTo>
                  <a:pt x="36" y="144"/>
                  <a:pt x="36" y="144"/>
                  <a:pt x="36" y="144"/>
                </a:cubicBezTo>
                <a:cubicBezTo>
                  <a:pt x="36" y="153"/>
                  <a:pt x="43" y="161"/>
                  <a:pt x="52" y="161"/>
                </a:cubicBezTo>
                <a:cubicBezTo>
                  <a:pt x="62" y="161"/>
                  <a:pt x="69" y="153"/>
                  <a:pt x="69" y="144"/>
                </a:cubicBezTo>
                <a:cubicBezTo>
                  <a:pt x="69" y="143"/>
                  <a:pt x="69" y="143"/>
                  <a:pt x="69" y="143"/>
                </a:cubicBezTo>
                <a:cubicBezTo>
                  <a:pt x="77" y="142"/>
                  <a:pt x="82" y="135"/>
                  <a:pt x="82" y="127"/>
                </a:cubicBezTo>
                <a:cubicBezTo>
                  <a:pt x="82" y="110"/>
                  <a:pt x="82" y="110"/>
                  <a:pt x="82" y="110"/>
                </a:cubicBezTo>
                <a:cubicBezTo>
                  <a:pt x="82" y="102"/>
                  <a:pt x="85" y="95"/>
                  <a:pt x="91" y="89"/>
                </a:cubicBezTo>
                <a:cubicBezTo>
                  <a:pt x="100" y="79"/>
                  <a:pt x="105" y="66"/>
                  <a:pt x="105" y="53"/>
                </a:cubicBezTo>
                <a:cubicBezTo>
                  <a:pt x="105" y="39"/>
                  <a:pt x="99" y="26"/>
                  <a:pt x="90" y="16"/>
                </a:cubicBezTo>
                <a:close/>
                <a:moveTo>
                  <a:pt x="40" y="62"/>
                </a:moveTo>
                <a:cubicBezTo>
                  <a:pt x="35" y="62"/>
                  <a:pt x="35" y="62"/>
                  <a:pt x="35" y="62"/>
                </a:cubicBezTo>
                <a:cubicBezTo>
                  <a:pt x="33" y="62"/>
                  <a:pt x="31" y="60"/>
                  <a:pt x="31" y="58"/>
                </a:cubicBezTo>
                <a:cubicBezTo>
                  <a:pt x="31" y="55"/>
                  <a:pt x="33" y="53"/>
                  <a:pt x="35" y="53"/>
                </a:cubicBezTo>
                <a:cubicBezTo>
                  <a:pt x="38" y="53"/>
                  <a:pt x="40" y="55"/>
                  <a:pt x="40" y="58"/>
                </a:cubicBezTo>
                <a:lnTo>
                  <a:pt x="40" y="62"/>
                </a:lnTo>
                <a:close/>
                <a:moveTo>
                  <a:pt x="49" y="72"/>
                </a:moveTo>
                <a:cubicBezTo>
                  <a:pt x="56" y="72"/>
                  <a:pt x="56" y="72"/>
                  <a:pt x="56" y="72"/>
                </a:cubicBezTo>
                <a:cubicBezTo>
                  <a:pt x="56" y="105"/>
                  <a:pt x="56" y="105"/>
                  <a:pt x="56" y="105"/>
                </a:cubicBezTo>
                <a:cubicBezTo>
                  <a:pt x="49" y="105"/>
                  <a:pt x="49" y="105"/>
                  <a:pt x="49" y="105"/>
                </a:cubicBezTo>
                <a:lnTo>
                  <a:pt x="49" y="72"/>
                </a:lnTo>
                <a:close/>
                <a:moveTo>
                  <a:pt x="60" y="144"/>
                </a:moveTo>
                <a:cubicBezTo>
                  <a:pt x="60" y="148"/>
                  <a:pt x="56" y="151"/>
                  <a:pt x="52" y="151"/>
                </a:cubicBezTo>
                <a:cubicBezTo>
                  <a:pt x="48" y="151"/>
                  <a:pt x="45" y="148"/>
                  <a:pt x="45" y="144"/>
                </a:cubicBezTo>
                <a:cubicBezTo>
                  <a:pt x="45" y="144"/>
                  <a:pt x="45" y="144"/>
                  <a:pt x="45" y="144"/>
                </a:cubicBezTo>
                <a:cubicBezTo>
                  <a:pt x="60" y="144"/>
                  <a:pt x="60" y="144"/>
                  <a:pt x="60" y="144"/>
                </a:cubicBezTo>
                <a:close/>
                <a:moveTo>
                  <a:pt x="73" y="127"/>
                </a:moveTo>
                <a:cubicBezTo>
                  <a:pt x="73" y="131"/>
                  <a:pt x="70" y="134"/>
                  <a:pt x="66" y="134"/>
                </a:cubicBezTo>
                <a:cubicBezTo>
                  <a:pt x="39" y="134"/>
                  <a:pt x="39" y="134"/>
                  <a:pt x="39" y="134"/>
                </a:cubicBezTo>
                <a:cubicBezTo>
                  <a:pt x="35" y="134"/>
                  <a:pt x="32" y="131"/>
                  <a:pt x="32" y="127"/>
                </a:cubicBezTo>
                <a:cubicBezTo>
                  <a:pt x="32" y="114"/>
                  <a:pt x="32" y="114"/>
                  <a:pt x="32" y="114"/>
                </a:cubicBezTo>
                <a:cubicBezTo>
                  <a:pt x="73" y="114"/>
                  <a:pt x="73" y="114"/>
                  <a:pt x="73" y="114"/>
                </a:cubicBezTo>
                <a:lnTo>
                  <a:pt x="73" y="127"/>
                </a:lnTo>
                <a:close/>
                <a:moveTo>
                  <a:pt x="84" y="82"/>
                </a:moveTo>
                <a:cubicBezTo>
                  <a:pt x="78" y="89"/>
                  <a:pt x="74" y="97"/>
                  <a:pt x="73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65" y="72"/>
                  <a:pt x="65" y="72"/>
                  <a:pt x="65" y="72"/>
                </a:cubicBezTo>
                <a:cubicBezTo>
                  <a:pt x="70" y="72"/>
                  <a:pt x="70" y="72"/>
                  <a:pt x="70" y="72"/>
                </a:cubicBezTo>
                <a:cubicBezTo>
                  <a:pt x="77" y="72"/>
                  <a:pt x="84" y="65"/>
                  <a:pt x="84" y="58"/>
                </a:cubicBezTo>
                <a:cubicBezTo>
                  <a:pt x="84" y="50"/>
                  <a:pt x="77" y="44"/>
                  <a:pt x="70" y="44"/>
                </a:cubicBezTo>
                <a:cubicBezTo>
                  <a:pt x="62" y="44"/>
                  <a:pt x="56" y="50"/>
                  <a:pt x="56" y="58"/>
                </a:cubicBezTo>
                <a:cubicBezTo>
                  <a:pt x="56" y="62"/>
                  <a:pt x="56" y="62"/>
                  <a:pt x="56" y="62"/>
                </a:cubicBezTo>
                <a:cubicBezTo>
                  <a:pt x="49" y="62"/>
                  <a:pt x="49" y="62"/>
                  <a:pt x="49" y="62"/>
                </a:cubicBezTo>
                <a:cubicBezTo>
                  <a:pt x="49" y="58"/>
                  <a:pt x="49" y="58"/>
                  <a:pt x="49" y="58"/>
                </a:cubicBezTo>
                <a:cubicBezTo>
                  <a:pt x="49" y="50"/>
                  <a:pt x="43" y="44"/>
                  <a:pt x="35" y="44"/>
                </a:cubicBezTo>
                <a:cubicBezTo>
                  <a:pt x="28" y="44"/>
                  <a:pt x="21" y="50"/>
                  <a:pt x="21" y="58"/>
                </a:cubicBezTo>
                <a:cubicBezTo>
                  <a:pt x="21" y="65"/>
                  <a:pt x="28" y="72"/>
                  <a:pt x="35" y="72"/>
                </a:cubicBezTo>
                <a:cubicBezTo>
                  <a:pt x="40" y="72"/>
                  <a:pt x="40" y="72"/>
                  <a:pt x="40" y="72"/>
                </a:cubicBezTo>
                <a:cubicBezTo>
                  <a:pt x="40" y="105"/>
                  <a:pt x="40" y="105"/>
                  <a:pt x="40" y="105"/>
                </a:cubicBezTo>
                <a:cubicBezTo>
                  <a:pt x="32" y="105"/>
                  <a:pt x="32" y="105"/>
                  <a:pt x="32" y="105"/>
                </a:cubicBezTo>
                <a:cubicBezTo>
                  <a:pt x="31" y="97"/>
                  <a:pt x="27" y="89"/>
                  <a:pt x="21" y="82"/>
                </a:cubicBezTo>
                <a:cubicBezTo>
                  <a:pt x="13" y="74"/>
                  <a:pt x="9" y="64"/>
                  <a:pt x="10" y="52"/>
                </a:cubicBezTo>
                <a:cubicBezTo>
                  <a:pt x="10" y="41"/>
                  <a:pt x="14" y="30"/>
                  <a:pt x="23" y="22"/>
                </a:cubicBezTo>
                <a:cubicBezTo>
                  <a:pt x="31" y="14"/>
                  <a:pt x="42" y="10"/>
                  <a:pt x="53" y="10"/>
                </a:cubicBezTo>
                <a:cubicBezTo>
                  <a:pt x="76" y="10"/>
                  <a:pt x="95" y="30"/>
                  <a:pt x="95" y="53"/>
                </a:cubicBezTo>
                <a:cubicBezTo>
                  <a:pt x="95" y="64"/>
                  <a:pt x="91" y="74"/>
                  <a:pt x="84" y="82"/>
                </a:cubicBezTo>
                <a:close/>
                <a:moveTo>
                  <a:pt x="65" y="62"/>
                </a:moveTo>
                <a:cubicBezTo>
                  <a:pt x="65" y="58"/>
                  <a:pt x="65" y="58"/>
                  <a:pt x="65" y="58"/>
                </a:cubicBezTo>
                <a:cubicBezTo>
                  <a:pt x="65" y="55"/>
                  <a:pt x="67" y="53"/>
                  <a:pt x="70" y="53"/>
                </a:cubicBezTo>
                <a:cubicBezTo>
                  <a:pt x="72" y="53"/>
                  <a:pt x="74" y="55"/>
                  <a:pt x="74" y="58"/>
                </a:cubicBezTo>
                <a:cubicBezTo>
                  <a:pt x="74" y="60"/>
                  <a:pt x="72" y="62"/>
                  <a:pt x="70" y="62"/>
                </a:cubicBezTo>
                <a:lnTo>
                  <a:pt x="65" y="62"/>
                </a:lnTo>
                <a:close/>
                <a:moveTo>
                  <a:pt x="65" y="62"/>
                </a:moveTo>
                <a:cubicBezTo>
                  <a:pt x="65" y="62"/>
                  <a:pt x="65" y="62"/>
                  <a:pt x="65" y="6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4EA8213F-5B98-56CF-D3F4-36981CD64DCF}"/>
              </a:ext>
            </a:extLst>
          </p:cNvPr>
          <p:cNvSpPr>
            <a:spLocks noEditPoints="1"/>
          </p:cNvSpPr>
          <p:nvPr/>
        </p:nvSpPr>
        <p:spPr bwMode="auto">
          <a:xfrm>
            <a:off x="5746751" y="1924050"/>
            <a:ext cx="144463" cy="254000"/>
          </a:xfrm>
          <a:custGeom>
            <a:avLst/>
            <a:gdLst>
              <a:gd name="T0" fmla="*/ 91 w 91"/>
              <a:gd name="T1" fmla="*/ 55 h 160"/>
              <a:gd name="T2" fmla="*/ 88 w 91"/>
              <a:gd name="T3" fmla="*/ 53 h 160"/>
              <a:gd name="T4" fmla="*/ 57 w 91"/>
              <a:gd name="T5" fmla="*/ 53 h 160"/>
              <a:gd name="T6" fmla="*/ 88 w 91"/>
              <a:gd name="T7" fmla="*/ 4 h 160"/>
              <a:gd name="T8" fmla="*/ 88 w 91"/>
              <a:gd name="T9" fmla="*/ 1 h 160"/>
              <a:gd name="T10" fmla="*/ 86 w 91"/>
              <a:gd name="T11" fmla="*/ 0 h 160"/>
              <a:gd name="T12" fmla="*/ 43 w 91"/>
              <a:gd name="T13" fmla="*/ 0 h 160"/>
              <a:gd name="T14" fmla="*/ 41 w 91"/>
              <a:gd name="T15" fmla="*/ 1 h 160"/>
              <a:gd name="T16" fmla="*/ 1 w 91"/>
              <a:gd name="T17" fmla="*/ 81 h 160"/>
              <a:gd name="T18" fmla="*/ 1 w 91"/>
              <a:gd name="T19" fmla="*/ 84 h 160"/>
              <a:gd name="T20" fmla="*/ 3 w 91"/>
              <a:gd name="T21" fmla="*/ 85 h 160"/>
              <a:gd name="T22" fmla="*/ 30 w 91"/>
              <a:gd name="T23" fmla="*/ 85 h 160"/>
              <a:gd name="T24" fmla="*/ 1 w 91"/>
              <a:gd name="T25" fmla="*/ 156 h 160"/>
              <a:gd name="T26" fmla="*/ 2 w 91"/>
              <a:gd name="T27" fmla="*/ 159 h 160"/>
              <a:gd name="T28" fmla="*/ 3 w 91"/>
              <a:gd name="T29" fmla="*/ 160 h 160"/>
              <a:gd name="T30" fmla="*/ 5 w 91"/>
              <a:gd name="T31" fmla="*/ 159 h 160"/>
              <a:gd name="T32" fmla="*/ 90 w 91"/>
              <a:gd name="T33" fmla="*/ 57 h 160"/>
              <a:gd name="T34" fmla="*/ 91 w 91"/>
              <a:gd name="T35" fmla="*/ 55 h 160"/>
              <a:gd name="T36" fmla="*/ 12 w 91"/>
              <a:gd name="T37" fmla="*/ 142 h 160"/>
              <a:gd name="T38" fmla="*/ 37 w 91"/>
              <a:gd name="T39" fmla="*/ 83 h 160"/>
              <a:gd name="T40" fmla="*/ 37 w 91"/>
              <a:gd name="T41" fmla="*/ 81 h 160"/>
              <a:gd name="T42" fmla="*/ 34 w 91"/>
              <a:gd name="T43" fmla="*/ 80 h 160"/>
              <a:gd name="T44" fmla="*/ 7 w 91"/>
              <a:gd name="T45" fmla="*/ 80 h 160"/>
              <a:gd name="T46" fmla="*/ 45 w 91"/>
              <a:gd name="T47" fmla="*/ 5 h 160"/>
              <a:gd name="T48" fmla="*/ 81 w 91"/>
              <a:gd name="T49" fmla="*/ 5 h 160"/>
              <a:gd name="T50" fmla="*/ 49 w 91"/>
              <a:gd name="T51" fmla="*/ 54 h 160"/>
              <a:gd name="T52" fmla="*/ 49 w 91"/>
              <a:gd name="T53" fmla="*/ 57 h 160"/>
              <a:gd name="T54" fmla="*/ 52 w 91"/>
              <a:gd name="T55" fmla="*/ 58 h 160"/>
              <a:gd name="T56" fmla="*/ 83 w 91"/>
              <a:gd name="T57" fmla="*/ 58 h 160"/>
              <a:gd name="T58" fmla="*/ 12 w 91"/>
              <a:gd name="T59" fmla="*/ 142 h 160"/>
              <a:gd name="T60" fmla="*/ 12 w 91"/>
              <a:gd name="T61" fmla="*/ 142 h 160"/>
              <a:gd name="T62" fmla="*/ 12 w 91"/>
              <a:gd name="T63" fmla="*/ 1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1" h="160">
                <a:moveTo>
                  <a:pt x="91" y="55"/>
                </a:moveTo>
                <a:cubicBezTo>
                  <a:pt x="90" y="53"/>
                  <a:pt x="89" y="53"/>
                  <a:pt x="88" y="53"/>
                </a:cubicBezTo>
                <a:cubicBezTo>
                  <a:pt x="57" y="53"/>
                  <a:pt x="57" y="53"/>
                  <a:pt x="57" y="53"/>
                </a:cubicBezTo>
                <a:cubicBezTo>
                  <a:pt x="88" y="4"/>
                  <a:pt x="88" y="4"/>
                  <a:pt x="88" y="4"/>
                </a:cubicBezTo>
                <a:cubicBezTo>
                  <a:pt x="89" y="3"/>
                  <a:pt x="89" y="2"/>
                  <a:pt x="88" y="1"/>
                </a:cubicBezTo>
                <a:cubicBezTo>
                  <a:pt x="87" y="0"/>
                  <a:pt x="87" y="0"/>
                  <a:pt x="86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2" y="0"/>
                  <a:pt x="41" y="0"/>
                  <a:pt x="41" y="1"/>
                </a:cubicBezTo>
                <a:cubicBezTo>
                  <a:pt x="1" y="81"/>
                  <a:pt x="1" y="81"/>
                  <a:pt x="1" y="81"/>
                </a:cubicBezTo>
                <a:cubicBezTo>
                  <a:pt x="0" y="82"/>
                  <a:pt x="0" y="83"/>
                  <a:pt x="1" y="84"/>
                </a:cubicBezTo>
                <a:cubicBezTo>
                  <a:pt x="1" y="84"/>
                  <a:pt x="2" y="85"/>
                  <a:pt x="3" y="85"/>
                </a:cubicBezTo>
                <a:cubicBezTo>
                  <a:pt x="30" y="85"/>
                  <a:pt x="30" y="85"/>
                  <a:pt x="30" y="85"/>
                </a:cubicBezTo>
                <a:cubicBezTo>
                  <a:pt x="1" y="156"/>
                  <a:pt x="1" y="156"/>
                  <a:pt x="1" y="156"/>
                </a:cubicBezTo>
                <a:cubicBezTo>
                  <a:pt x="0" y="157"/>
                  <a:pt x="1" y="159"/>
                  <a:pt x="2" y="159"/>
                </a:cubicBezTo>
                <a:cubicBezTo>
                  <a:pt x="2" y="160"/>
                  <a:pt x="2" y="160"/>
                  <a:pt x="3" y="160"/>
                </a:cubicBezTo>
                <a:cubicBezTo>
                  <a:pt x="4" y="160"/>
                  <a:pt x="5" y="159"/>
                  <a:pt x="5" y="159"/>
                </a:cubicBezTo>
                <a:cubicBezTo>
                  <a:pt x="90" y="57"/>
                  <a:pt x="90" y="57"/>
                  <a:pt x="90" y="57"/>
                </a:cubicBezTo>
                <a:cubicBezTo>
                  <a:pt x="91" y="57"/>
                  <a:pt x="91" y="56"/>
                  <a:pt x="91" y="55"/>
                </a:cubicBezTo>
                <a:close/>
                <a:moveTo>
                  <a:pt x="12" y="142"/>
                </a:moveTo>
                <a:cubicBezTo>
                  <a:pt x="37" y="83"/>
                  <a:pt x="37" y="83"/>
                  <a:pt x="37" y="83"/>
                </a:cubicBezTo>
                <a:cubicBezTo>
                  <a:pt x="37" y="82"/>
                  <a:pt x="37" y="81"/>
                  <a:pt x="37" y="81"/>
                </a:cubicBezTo>
                <a:cubicBezTo>
                  <a:pt x="36" y="80"/>
                  <a:pt x="35" y="80"/>
                  <a:pt x="34" y="80"/>
                </a:cubicBezTo>
                <a:cubicBezTo>
                  <a:pt x="7" y="80"/>
                  <a:pt x="7" y="80"/>
                  <a:pt x="7" y="80"/>
                </a:cubicBezTo>
                <a:cubicBezTo>
                  <a:pt x="45" y="5"/>
                  <a:pt x="45" y="5"/>
                  <a:pt x="45" y="5"/>
                </a:cubicBezTo>
                <a:cubicBezTo>
                  <a:pt x="81" y="5"/>
                  <a:pt x="81" y="5"/>
                  <a:pt x="81" y="5"/>
                </a:cubicBezTo>
                <a:cubicBezTo>
                  <a:pt x="49" y="54"/>
                  <a:pt x="49" y="54"/>
                  <a:pt x="49" y="54"/>
                </a:cubicBezTo>
                <a:cubicBezTo>
                  <a:pt x="49" y="55"/>
                  <a:pt x="49" y="56"/>
                  <a:pt x="49" y="57"/>
                </a:cubicBezTo>
                <a:cubicBezTo>
                  <a:pt x="50" y="58"/>
                  <a:pt x="51" y="58"/>
                  <a:pt x="52" y="58"/>
                </a:cubicBezTo>
                <a:cubicBezTo>
                  <a:pt x="83" y="58"/>
                  <a:pt x="83" y="58"/>
                  <a:pt x="83" y="58"/>
                </a:cubicBezTo>
                <a:lnTo>
                  <a:pt x="12" y="142"/>
                </a:lnTo>
                <a:close/>
                <a:moveTo>
                  <a:pt x="12" y="142"/>
                </a:moveTo>
                <a:cubicBezTo>
                  <a:pt x="12" y="142"/>
                  <a:pt x="12" y="142"/>
                  <a:pt x="12" y="14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B8FEF7F3-6416-D5CB-D1E4-C9DC1AE1363A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3024188"/>
            <a:ext cx="254000" cy="254000"/>
          </a:xfrm>
          <a:custGeom>
            <a:avLst/>
            <a:gdLst>
              <a:gd name="T0" fmla="*/ 0 w 160"/>
              <a:gd name="T1" fmla="*/ 50 h 160"/>
              <a:gd name="T2" fmla="*/ 40 w 160"/>
              <a:gd name="T3" fmla="*/ 40 h 160"/>
              <a:gd name="T4" fmla="*/ 40 w 160"/>
              <a:gd name="T5" fmla="*/ 10 h 160"/>
              <a:gd name="T6" fmla="*/ 20 w 160"/>
              <a:gd name="T7" fmla="*/ 20 h 160"/>
              <a:gd name="T8" fmla="*/ 30 w 160"/>
              <a:gd name="T9" fmla="*/ 20 h 160"/>
              <a:gd name="T10" fmla="*/ 160 w 160"/>
              <a:gd name="T11" fmla="*/ 50 h 160"/>
              <a:gd name="T12" fmla="*/ 150 w 160"/>
              <a:gd name="T13" fmla="*/ 40 h 160"/>
              <a:gd name="T14" fmla="*/ 150 w 160"/>
              <a:gd name="T15" fmla="*/ 10 h 160"/>
              <a:gd name="T16" fmla="*/ 130 w 160"/>
              <a:gd name="T17" fmla="*/ 20 h 160"/>
              <a:gd name="T18" fmla="*/ 140 w 160"/>
              <a:gd name="T19" fmla="*/ 20 h 160"/>
              <a:gd name="T20" fmla="*/ 50 w 160"/>
              <a:gd name="T21" fmla="*/ 110 h 160"/>
              <a:gd name="T22" fmla="*/ 10 w 160"/>
              <a:gd name="T23" fmla="*/ 120 h 160"/>
              <a:gd name="T24" fmla="*/ 10 w 160"/>
              <a:gd name="T25" fmla="*/ 150 h 160"/>
              <a:gd name="T26" fmla="*/ 30 w 160"/>
              <a:gd name="T27" fmla="*/ 140 h 160"/>
              <a:gd name="T28" fmla="*/ 20 w 160"/>
              <a:gd name="T29" fmla="*/ 140 h 160"/>
              <a:gd name="T30" fmla="*/ 80 w 160"/>
              <a:gd name="T31" fmla="*/ 10 h 160"/>
              <a:gd name="T32" fmla="*/ 80 w 160"/>
              <a:gd name="T33" fmla="*/ 40 h 160"/>
              <a:gd name="T34" fmla="*/ 100 w 160"/>
              <a:gd name="T35" fmla="*/ 30 h 160"/>
              <a:gd name="T36" fmla="*/ 70 w 160"/>
              <a:gd name="T37" fmla="*/ 10 h 160"/>
              <a:gd name="T38" fmla="*/ 80 w 160"/>
              <a:gd name="T39" fmla="*/ 30 h 160"/>
              <a:gd name="T40" fmla="*/ 60 w 160"/>
              <a:gd name="T41" fmla="*/ 40 h 160"/>
              <a:gd name="T42" fmla="*/ 70 w 160"/>
              <a:gd name="T43" fmla="*/ 40 h 160"/>
              <a:gd name="T44" fmla="*/ 90 w 160"/>
              <a:gd name="T45" fmla="*/ 60 h 160"/>
              <a:gd name="T46" fmla="*/ 100 w 160"/>
              <a:gd name="T47" fmla="*/ 70 h 160"/>
              <a:gd name="T48" fmla="*/ 20 w 160"/>
              <a:gd name="T49" fmla="*/ 90 h 160"/>
              <a:gd name="T50" fmla="*/ 10 w 160"/>
              <a:gd name="T51" fmla="*/ 60 h 160"/>
              <a:gd name="T52" fmla="*/ 10 w 160"/>
              <a:gd name="T53" fmla="*/ 100 h 160"/>
              <a:gd name="T54" fmla="*/ 20 w 160"/>
              <a:gd name="T55" fmla="*/ 60 h 160"/>
              <a:gd name="T56" fmla="*/ 30 w 160"/>
              <a:gd name="T57" fmla="*/ 60 h 160"/>
              <a:gd name="T58" fmla="*/ 70 w 160"/>
              <a:gd name="T59" fmla="*/ 90 h 160"/>
              <a:gd name="T60" fmla="*/ 50 w 160"/>
              <a:gd name="T61" fmla="*/ 60 h 160"/>
              <a:gd name="T62" fmla="*/ 30 w 160"/>
              <a:gd name="T63" fmla="*/ 80 h 160"/>
              <a:gd name="T64" fmla="*/ 40 w 160"/>
              <a:gd name="T65" fmla="*/ 90 h 160"/>
              <a:gd name="T66" fmla="*/ 80 w 160"/>
              <a:gd name="T67" fmla="*/ 100 h 160"/>
              <a:gd name="T68" fmla="*/ 90 w 160"/>
              <a:gd name="T69" fmla="*/ 80 h 160"/>
              <a:gd name="T70" fmla="*/ 90 w 160"/>
              <a:gd name="T71" fmla="*/ 110 h 160"/>
              <a:gd name="T72" fmla="*/ 80 w 160"/>
              <a:gd name="T73" fmla="*/ 120 h 160"/>
              <a:gd name="T74" fmla="*/ 60 w 160"/>
              <a:gd name="T75" fmla="*/ 160 h 160"/>
              <a:gd name="T76" fmla="*/ 110 w 160"/>
              <a:gd name="T77" fmla="*/ 150 h 160"/>
              <a:gd name="T78" fmla="*/ 90 w 160"/>
              <a:gd name="T79" fmla="*/ 110 h 160"/>
              <a:gd name="T80" fmla="*/ 60 w 160"/>
              <a:gd name="T81" fmla="*/ 140 h 160"/>
              <a:gd name="T82" fmla="*/ 100 w 160"/>
              <a:gd name="T83" fmla="*/ 130 h 160"/>
              <a:gd name="T84" fmla="*/ 100 w 160"/>
              <a:gd name="T85" fmla="*/ 110 h 160"/>
              <a:gd name="T86" fmla="*/ 120 w 160"/>
              <a:gd name="T87" fmla="*/ 130 h 160"/>
              <a:gd name="T88" fmla="*/ 130 w 160"/>
              <a:gd name="T89" fmla="*/ 140 h 160"/>
              <a:gd name="T90" fmla="*/ 140 w 160"/>
              <a:gd name="T91" fmla="*/ 160 h 160"/>
              <a:gd name="T92" fmla="*/ 140 w 160"/>
              <a:gd name="T93" fmla="*/ 150 h 160"/>
              <a:gd name="T94" fmla="*/ 160 w 160"/>
              <a:gd name="T95" fmla="*/ 120 h 160"/>
              <a:gd name="T96" fmla="*/ 150 w 160"/>
              <a:gd name="T97" fmla="*/ 120 h 160"/>
              <a:gd name="T98" fmla="*/ 130 w 160"/>
              <a:gd name="T99" fmla="*/ 90 h 160"/>
              <a:gd name="T100" fmla="*/ 120 w 160"/>
              <a:gd name="T101" fmla="*/ 100 h 160"/>
              <a:gd name="T102" fmla="*/ 130 w 160"/>
              <a:gd name="T103" fmla="*/ 70 h 160"/>
              <a:gd name="T104" fmla="*/ 120 w 160"/>
              <a:gd name="T105" fmla="*/ 70 h 160"/>
              <a:gd name="T106" fmla="*/ 150 w 160"/>
              <a:gd name="T107" fmla="*/ 80 h 160"/>
              <a:gd name="T108" fmla="*/ 160 w 160"/>
              <a:gd name="T109" fmla="*/ 60 h 160"/>
              <a:gd name="T110" fmla="*/ 140 w 160"/>
              <a:gd name="T111" fmla="*/ 100 h 160"/>
              <a:gd name="T112" fmla="*/ 140 w 160"/>
              <a:gd name="T113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50" y="0"/>
                </a:moveTo>
                <a:lnTo>
                  <a:pt x="0" y="0"/>
                </a:lnTo>
                <a:lnTo>
                  <a:pt x="0" y="50"/>
                </a:lnTo>
                <a:lnTo>
                  <a:pt x="50" y="50"/>
                </a:lnTo>
                <a:lnTo>
                  <a:pt x="50" y="0"/>
                </a:lnTo>
                <a:close/>
                <a:moveTo>
                  <a:pt x="40" y="40"/>
                </a:moveTo>
                <a:lnTo>
                  <a:pt x="10" y="40"/>
                </a:lnTo>
                <a:lnTo>
                  <a:pt x="10" y="10"/>
                </a:lnTo>
                <a:lnTo>
                  <a:pt x="40" y="10"/>
                </a:lnTo>
                <a:lnTo>
                  <a:pt x="40" y="40"/>
                </a:lnTo>
                <a:close/>
                <a:moveTo>
                  <a:pt x="30" y="20"/>
                </a:moveTo>
                <a:lnTo>
                  <a:pt x="20" y="20"/>
                </a:lnTo>
                <a:lnTo>
                  <a:pt x="20" y="30"/>
                </a:lnTo>
                <a:lnTo>
                  <a:pt x="30" y="30"/>
                </a:lnTo>
                <a:lnTo>
                  <a:pt x="30" y="20"/>
                </a:lnTo>
                <a:close/>
                <a:moveTo>
                  <a:pt x="110" y="0"/>
                </a:moveTo>
                <a:lnTo>
                  <a:pt x="110" y="50"/>
                </a:lnTo>
                <a:lnTo>
                  <a:pt x="160" y="50"/>
                </a:lnTo>
                <a:lnTo>
                  <a:pt x="160" y="0"/>
                </a:lnTo>
                <a:lnTo>
                  <a:pt x="110" y="0"/>
                </a:lnTo>
                <a:close/>
                <a:moveTo>
                  <a:pt x="150" y="40"/>
                </a:moveTo>
                <a:lnTo>
                  <a:pt x="120" y="40"/>
                </a:lnTo>
                <a:lnTo>
                  <a:pt x="120" y="10"/>
                </a:lnTo>
                <a:lnTo>
                  <a:pt x="150" y="10"/>
                </a:lnTo>
                <a:lnTo>
                  <a:pt x="150" y="40"/>
                </a:lnTo>
                <a:close/>
                <a:moveTo>
                  <a:pt x="140" y="20"/>
                </a:moveTo>
                <a:lnTo>
                  <a:pt x="130" y="20"/>
                </a:lnTo>
                <a:lnTo>
                  <a:pt x="130" y="30"/>
                </a:lnTo>
                <a:lnTo>
                  <a:pt x="140" y="30"/>
                </a:lnTo>
                <a:lnTo>
                  <a:pt x="140" y="20"/>
                </a:lnTo>
                <a:close/>
                <a:moveTo>
                  <a:pt x="0" y="160"/>
                </a:moveTo>
                <a:lnTo>
                  <a:pt x="50" y="160"/>
                </a:lnTo>
                <a:lnTo>
                  <a:pt x="50" y="110"/>
                </a:lnTo>
                <a:lnTo>
                  <a:pt x="0" y="110"/>
                </a:lnTo>
                <a:lnTo>
                  <a:pt x="0" y="160"/>
                </a:lnTo>
                <a:close/>
                <a:moveTo>
                  <a:pt x="10" y="120"/>
                </a:moveTo>
                <a:lnTo>
                  <a:pt x="40" y="120"/>
                </a:lnTo>
                <a:lnTo>
                  <a:pt x="40" y="150"/>
                </a:lnTo>
                <a:lnTo>
                  <a:pt x="10" y="150"/>
                </a:lnTo>
                <a:lnTo>
                  <a:pt x="10" y="120"/>
                </a:lnTo>
                <a:close/>
                <a:moveTo>
                  <a:pt x="20" y="140"/>
                </a:moveTo>
                <a:lnTo>
                  <a:pt x="30" y="140"/>
                </a:lnTo>
                <a:lnTo>
                  <a:pt x="30" y="130"/>
                </a:lnTo>
                <a:lnTo>
                  <a:pt x="20" y="130"/>
                </a:lnTo>
                <a:lnTo>
                  <a:pt x="20" y="140"/>
                </a:lnTo>
                <a:close/>
                <a:moveTo>
                  <a:pt x="100" y="0"/>
                </a:moveTo>
                <a:lnTo>
                  <a:pt x="80" y="0"/>
                </a:lnTo>
                <a:lnTo>
                  <a:pt x="80" y="10"/>
                </a:lnTo>
                <a:lnTo>
                  <a:pt x="100" y="10"/>
                </a:lnTo>
                <a:lnTo>
                  <a:pt x="100" y="0"/>
                </a:lnTo>
                <a:close/>
                <a:moveTo>
                  <a:pt x="80" y="40"/>
                </a:moveTo>
                <a:lnTo>
                  <a:pt x="90" y="40"/>
                </a:lnTo>
                <a:lnTo>
                  <a:pt x="90" y="30"/>
                </a:lnTo>
                <a:lnTo>
                  <a:pt x="100" y="30"/>
                </a:lnTo>
                <a:lnTo>
                  <a:pt x="100" y="20"/>
                </a:lnTo>
                <a:lnTo>
                  <a:pt x="70" y="20"/>
                </a:lnTo>
                <a:lnTo>
                  <a:pt x="70" y="10"/>
                </a:lnTo>
                <a:lnTo>
                  <a:pt x="60" y="10"/>
                </a:lnTo>
                <a:lnTo>
                  <a:pt x="60" y="30"/>
                </a:lnTo>
                <a:lnTo>
                  <a:pt x="80" y="30"/>
                </a:lnTo>
                <a:lnTo>
                  <a:pt x="80" y="40"/>
                </a:lnTo>
                <a:close/>
                <a:moveTo>
                  <a:pt x="70" y="40"/>
                </a:moveTo>
                <a:lnTo>
                  <a:pt x="60" y="40"/>
                </a:lnTo>
                <a:lnTo>
                  <a:pt x="60" y="50"/>
                </a:lnTo>
                <a:lnTo>
                  <a:pt x="70" y="50"/>
                </a:lnTo>
                <a:lnTo>
                  <a:pt x="70" y="40"/>
                </a:lnTo>
                <a:close/>
                <a:moveTo>
                  <a:pt x="100" y="50"/>
                </a:moveTo>
                <a:lnTo>
                  <a:pt x="90" y="50"/>
                </a:lnTo>
                <a:lnTo>
                  <a:pt x="90" y="60"/>
                </a:lnTo>
                <a:lnTo>
                  <a:pt x="60" y="60"/>
                </a:lnTo>
                <a:lnTo>
                  <a:pt x="60" y="70"/>
                </a:lnTo>
                <a:lnTo>
                  <a:pt x="100" y="70"/>
                </a:lnTo>
                <a:lnTo>
                  <a:pt x="100" y="50"/>
                </a:lnTo>
                <a:close/>
                <a:moveTo>
                  <a:pt x="10" y="90"/>
                </a:moveTo>
                <a:lnTo>
                  <a:pt x="20" y="90"/>
                </a:lnTo>
                <a:lnTo>
                  <a:pt x="20" y="80"/>
                </a:lnTo>
                <a:lnTo>
                  <a:pt x="10" y="80"/>
                </a:lnTo>
                <a:lnTo>
                  <a:pt x="10" y="60"/>
                </a:lnTo>
                <a:lnTo>
                  <a:pt x="0" y="60"/>
                </a:lnTo>
                <a:lnTo>
                  <a:pt x="0" y="100"/>
                </a:lnTo>
                <a:lnTo>
                  <a:pt x="10" y="100"/>
                </a:lnTo>
                <a:lnTo>
                  <a:pt x="10" y="90"/>
                </a:lnTo>
                <a:close/>
                <a:moveTo>
                  <a:pt x="30" y="60"/>
                </a:moveTo>
                <a:lnTo>
                  <a:pt x="20" y="60"/>
                </a:lnTo>
                <a:lnTo>
                  <a:pt x="20" y="70"/>
                </a:lnTo>
                <a:lnTo>
                  <a:pt x="30" y="70"/>
                </a:lnTo>
                <a:lnTo>
                  <a:pt x="30" y="60"/>
                </a:lnTo>
                <a:close/>
                <a:moveTo>
                  <a:pt x="80" y="100"/>
                </a:moveTo>
                <a:lnTo>
                  <a:pt x="80" y="90"/>
                </a:lnTo>
                <a:lnTo>
                  <a:pt x="70" y="90"/>
                </a:lnTo>
                <a:lnTo>
                  <a:pt x="70" y="80"/>
                </a:lnTo>
                <a:lnTo>
                  <a:pt x="50" y="80"/>
                </a:lnTo>
                <a:lnTo>
                  <a:pt x="50" y="60"/>
                </a:lnTo>
                <a:lnTo>
                  <a:pt x="40" y="60"/>
                </a:lnTo>
                <a:lnTo>
                  <a:pt x="40" y="80"/>
                </a:lnTo>
                <a:lnTo>
                  <a:pt x="30" y="80"/>
                </a:lnTo>
                <a:lnTo>
                  <a:pt x="30" y="100"/>
                </a:lnTo>
                <a:lnTo>
                  <a:pt x="40" y="100"/>
                </a:lnTo>
                <a:lnTo>
                  <a:pt x="40" y="90"/>
                </a:lnTo>
                <a:lnTo>
                  <a:pt x="60" y="90"/>
                </a:lnTo>
                <a:lnTo>
                  <a:pt x="60" y="100"/>
                </a:lnTo>
                <a:lnTo>
                  <a:pt x="80" y="100"/>
                </a:lnTo>
                <a:close/>
                <a:moveTo>
                  <a:pt x="100" y="100"/>
                </a:moveTo>
                <a:lnTo>
                  <a:pt x="100" y="80"/>
                </a:lnTo>
                <a:lnTo>
                  <a:pt x="90" y="80"/>
                </a:lnTo>
                <a:lnTo>
                  <a:pt x="90" y="100"/>
                </a:lnTo>
                <a:lnTo>
                  <a:pt x="100" y="100"/>
                </a:lnTo>
                <a:close/>
                <a:moveTo>
                  <a:pt x="90" y="110"/>
                </a:moveTo>
                <a:lnTo>
                  <a:pt x="60" y="110"/>
                </a:lnTo>
                <a:lnTo>
                  <a:pt x="60" y="120"/>
                </a:lnTo>
                <a:lnTo>
                  <a:pt x="80" y="120"/>
                </a:lnTo>
                <a:lnTo>
                  <a:pt x="80" y="150"/>
                </a:lnTo>
                <a:lnTo>
                  <a:pt x="60" y="150"/>
                </a:lnTo>
                <a:lnTo>
                  <a:pt x="60" y="160"/>
                </a:lnTo>
                <a:lnTo>
                  <a:pt x="90" y="160"/>
                </a:lnTo>
                <a:lnTo>
                  <a:pt x="90" y="150"/>
                </a:lnTo>
                <a:lnTo>
                  <a:pt x="110" y="150"/>
                </a:lnTo>
                <a:lnTo>
                  <a:pt x="110" y="140"/>
                </a:lnTo>
                <a:lnTo>
                  <a:pt x="90" y="140"/>
                </a:lnTo>
                <a:lnTo>
                  <a:pt x="90" y="110"/>
                </a:lnTo>
                <a:close/>
                <a:moveTo>
                  <a:pt x="70" y="130"/>
                </a:moveTo>
                <a:lnTo>
                  <a:pt x="60" y="130"/>
                </a:lnTo>
                <a:lnTo>
                  <a:pt x="60" y="140"/>
                </a:lnTo>
                <a:lnTo>
                  <a:pt x="70" y="140"/>
                </a:lnTo>
                <a:lnTo>
                  <a:pt x="70" y="130"/>
                </a:lnTo>
                <a:close/>
                <a:moveTo>
                  <a:pt x="100" y="130"/>
                </a:moveTo>
                <a:lnTo>
                  <a:pt x="110" y="130"/>
                </a:lnTo>
                <a:lnTo>
                  <a:pt x="110" y="110"/>
                </a:lnTo>
                <a:lnTo>
                  <a:pt x="100" y="110"/>
                </a:lnTo>
                <a:lnTo>
                  <a:pt x="100" y="130"/>
                </a:lnTo>
                <a:close/>
                <a:moveTo>
                  <a:pt x="150" y="130"/>
                </a:moveTo>
                <a:lnTo>
                  <a:pt x="120" y="130"/>
                </a:lnTo>
                <a:lnTo>
                  <a:pt x="120" y="160"/>
                </a:lnTo>
                <a:lnTo>
                  <a:pt x="130" y="160"/>
                </a:lnTo>
                <a:lnTo>
                  <a:pt x="130" y="140"/>
                </a:lnTo>
                <a:lnTo>
                  <a:pt x="150" y="140"/>
                </a:lnTo>
                <a:lnTo>
                  <a:pt x="150" y="130"/>
                </a:lnTo>
                <a:close/>
                <a:moveTo>
                  <a:pt x="140" y="160"/>
                </a:moveTo>
                <a:lnTo>
                  <a:pt x="160" y="160"/>
                </a:lnTo>
                <a:lnTo>
                  <a:pt x="160" y="150"/>
                </a:lnTo>
                <a:lnTo>
                  <a:pt x="140" y="150"/>
                </a:lnTo>
                <a:lnTo>
                  <a:pt x="140" y="160"/>
                </a:lnTo>
                <a:close/>
                <a:moveTo>
                  <a:pt x="150" y="120"/>
                </a:moveTo>
                <a:lnTo>
                  <a:pt x="160" y="120"/>
                </a:lnTo>
                <a:lnTo>
                  <a:pt x="160" y="110"/>
                </a:lnTo>
                <a:lnTo>
                  <a:pt x="150" y="110"/>
                </a:lnTo>
                <a:lnTo>
                  <a:pt x="150" y="120"/>
                </a:lnTo>
                <a:close/>
                <a:moveTo>
                  <a:pt x="120" y="120"/>
                </a:moveTo>
                <a:lnTo>
                  <a:pt x="130" y="120"/>
                </a:lnTo>
                <a:lnTo>
                  <a:pt x="130" y="90"/>
                </a:lnTo>
                <a:lnTo>
                  <a:pt x="110" y="90"/>
                </a:lnTo>
                <a:lnTo>
                  <a:pt x="110" y="100"/>
                </a:lnTo>
                <a:lnTo>
                  <a:pt x="120" y="100"/>
                </a:lnTo>
                <a:lnTo>
                  <a:pt x="120" y="120"/>
                </a:lnTo>
                <a:close/>
                <a:moveTo>
                  <a:pt x="140" y="70"/>
                </a:moveTo>
                <a:lnTo>
                  <a:pt x="130" y="70"/>
                </a:lnTo>
                <a:lnTo>
                  <a:pt x="130" y="60"/>
                </a:lnTo>
                <a:lnTo>
                  <a:pt x="120" y="60"/>
                </a:lnTo>
                <a:lnTo>
                  <a:pt x="120" y="70"/>
                </a:lnTo>
                <a:lnTo>
                  <a:pt x="110" y="70"/>
                </a:lnTo>
                <a:lnTo>
                  <a:pt x="110" y="80"/>
                </a:lnTo>
                <a:lnTo>
                  <a:pt x="150" y="80"/>
                </a:lnTo>
                <a:lnTo>
                  <a:pt x="150" y="70"/>
                </a:lnTo>
                <a:lnTo>
                  <a:pt x="160" y="70"/>
                </a:lnTo>
                <a:lnTo>
                  <a:pt x="160" y="60"/>
                </a:lnTo>
                <a:lnTo>
                  <a:pt x="140" y="60"/>
                </a:lnTo>
                <a:lnTo>
                  <a:pt x="140" y="70"/>
                </a:lnTo>
                <a:close/>
                <a:moveTo>
                  <a:pt x="140" y="100"/>
                </a:moveTo>
                <a:lnTo>
                  <a:pt x="160" y="100"/>
                </a:lnTo>
                <a:lnTo>
                  <a:pt x="160" y="90"/>
                </a:lnTo>
                <a:lnTo>
                  <a:pt x="140" y="90"/>
                </a:lnTo>
                <a:lnTo>
                  <a:pt x="140" y="10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7F0A5510-40F2-7CA5-EA2F-2C5A03839873}"/>
              </a:ext>
            </a:extLst>
          </p:cNvPr>
          <p:cNvSpPr>
            <a:spLocks noEditPoints="1"/>
          </p:cNvSpPr>
          <p:nvPr/>
        </p:nvSpPr>
        <p:spPr bwMode="auto">
          <a:xfrm>
            <a:off x="4597401" y="2473325"/>
            <a:ext cx="239713" cy="254000"/>
          </a:xfrm>
          <a:custGeom>
            <a:avLst/>
            <a:gdLst>
              <a:gd name="T0" fmla="*/ 134 w 151"/>
              <a:gd name="T1" fmla="*/ 2 h 160"/>
              <a:gd name="T2" fmla="*/ 129 w 151"/>
              <a:gd name="T3" fmla="*/ 5 h 160"/>
              <a:gd name="T4" fmla="*/ 130 w 151"/>
              <a:gd name="T5" fmla="*/ 85 h 160"/>
              <a:gd name="T6" fmla="*/ 134 w 151"/>
              <a:gd name="T7" fmla="*/ 84 h 160"/>
              <a:gd name="T8" fmla="*/ 22 w 151"/>
              <a:gd name="T9" fmla="*/ 1 h 160"/>
              <a:gd name="T10" fmla="*/ 18 w 151"/>
              <a:gd name="T11" fmla="*/ 84 h 160"/>
              <a:gd name="T12" fmla="*/ 22 w 151"/>
              <a:gd name="T13" fmla="*/ 81 h 160"/>
              <a:gd name="T14" fmla="*/ 22 w 151"/>
              <a:gd name="T15" fmla="*/ 1 h 160"/>
              <a:gd name="T16" fmla="*/ 39 w 151"/>
              <a:gd name="T17" fmla="*/ 11 h 160"/>
              <a:gd name="T18" fmla="*/ 35 w 151"/>
              <a:gd name="T19" fmla="*/ 75 h 160"/>
              <a:gd name="T20" fmla="*/ 39 w 151"/>
              <a:gd name="T21" fmla="*/ 71 h 160"/>
              <a:gd name="T22" fmla="*/ 113 w 151"/>
              <a:gd name="T23" fmla="*/ 11 h 160"/>
              <a:gd name="T24" fmla="*/ 113 w 151"/>
              <a:gd name="T25" fmla="*/ 14 h 160"/>
              <a:gd name="T26" fmla="*/ 113 w 151"/>
              <a:gd name="T27" fmla="*/ 75 h 160"/>
              <a:gd name="T28" fmla="*/ 117 w 151"/>
              <a:gd name="T29" fmla="*/ 11 h 160"/>
              <a:gd name="T30" fmla="*/ 96 w 151"/>
              <a:gd name="T31" fmla="*/ 24 h 160"/>
              <a:gd name="T32" fmla="*/ 96 w 151"/>
              <a:gd name="T33" fmla="*/ 65 h 160"/>
              <a:gd name="T34" fmla="*/ 100 w 151"/>
              <a:gd name="T35" fmla="*/ 65 h 160"/>
              <a:gd name="T36" fmla="*/ 100 w 151"/>
              <a:gd name="T37" fmla="*/ 20 h 160"/>
              <a:gd name="T38" fmla="*/ 96 w 151"/>
              <a:gd name="T39" fmla="*/ 24 h 160"/>
              <a:gd name="T40" fmla="*/ 54 w 151"/>
              <a:gd name="T41" fmla="*/ 66 h 160"/>
              <a:gd name="T42" fmla="*/ 56 w 151"/>
              <a:gd name="T43" fmla="*/ 62 h 160"/>
              <a:gd name="T44" fmla="*/ 56 w 151"/>
              <a:gd name="T45" fmla="*/ 20 h 160"/>
              <a:gd name="T46" fmla="*/ 52 w 151"/>
              <a:gd name="T47" fmla="*/ 20 h 160"/>
              <a:gd name="T48" fmla="*/ 54 w 151"/>
              <a:gd name="T49" fmla="*/ 66 h 160"/>
              <a:gd name="T50" fmla="*/ 85 w 151"/>
              <a:gd name="T51" fmla="*/ 53 h 160"/>
              <a:gd name="T52" fmla="*/ 67 w 151"/>
              <a:gd name="T53" fmla="*/ 32 h 160"/>
              <a:gd name="T54" fmla="*/ 67 w 151"/>
              <a:gd name="T55" fmla="*/ 53 h 160"/>
              <a:gd name="T56" fmla="*/ 42 w 151"/>
              <a:gd name="T57" fmla="*/ 160 h 160"/>
              <a:gd name="T58" fmla="*/ 43 w 151"/>
              <a:gd name="T59" fmla="*/ 160 h 160"/>
              <a:gd name="T60" fmla="*/ 47 w 151"/>
              <a:gd name="T61" fmla="*/ 155 h 160"/>
              <a:gd name="T62" fmla="*/ 98 w 151"/>
              <a:gd name="T63" fmla="*/ 128 h 160"/>
              <a:gd name="T64" fmla="*/ 109 w 151"/>
              <a:gd name="T65" fmla="*/ 160 h 160"/>
              <a:gd name="T66" fmla="*/ 111 w 151"/>
              <a:gd name="T67" fmla="*/ 157 h 160"/>
              <a:gd name="T68" fmla="*/ 70 w 151"/>
              <a:gd name="T69" fmla="*/ 63 h 160"/>
              <a:gd name="T70" fmla="*/ 76 w 151"/>
              <a:gd name="T71" fmla="*/ 57 h 160"/>
              <a:gd name="T72" fmla="*/ 85 w 151"/>
              <a:gd name="T73" fmla="*/ 76 h 160"/>
              <a:gd name="T74" fmla="*/ 84 w 151"/>
              <a:gd name="T75" fmla="*/ 43 h 160"/>
              <a:gd name="T76" fmla="*/ 68 w 151"/>
              <a:gd name="T77" fmla="*/ 43 h 160"/>
              <a:gd name="T78" fmla="*/ 69 w 151"/>
              <a:gd name="T79" fmla="*/ 69 h 160"/>
              <a:gd name="T80" fmla="*/ 61 w 151"/>
              <a:gd name="T81" fmla="*/ 100 h 160"/>
              <a:gd name="T82" fmla="*/ 48 w 151"/>
              <a:gd name="T83" fmla="*/ 148 h 160"/>
              <a:gd name="T84" fmla="*/ 92 w 151"/>
              <a:gd name="T85" fmla="*/ 125 h 160"/>
              <a:gd name="T86" fmla="*/ 62 w 151"/>
              <a:gd name="T87" fmla="*/ 105 h 160"/>
              <a:gd name="T88" fmla="*/ 96 w 151"/>
              <a:gd name="T89" fmla="*/ 1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1" h="160">
                <a:moveTo>
                  <a:pt x="134" y="2"/>
                </a:moveTo>
                <a:cubicBezTo>
                  <a:pt x="134" y="2"/>
                  <a:pt x="134" y="2"/>
                  <a:pt x="134" y="2"/>
                </a:cubicBezTo>
                <a:cubicBezTo>
                  <a:pt x="133" y="0"/>
                  <a:pt x="131" y="0"/>
                  <a:pt x="130" y="1"/>
                </a:cubicBezTo>
                <a:cubicBezTo>
                  <a:pt x="129" y="2"/>
                  <a:pt x="128" y="4"/>
                  <a:pt x="129" y="5"/>
                </a:cubicBezTo>
                <a:cubicBezTo>
                  <a:pt x="146" y="28"/>
                  <a:pt x="146" y="58"/>
                  <a:pt x="129" y="81"/>
                </a:cubicBezTo>
                <a:cubicBezTo>
                  <a:pt x="128" y="82"/>
                  <a:pt x="129" y="84"/>
                  <a:pt x="130" y="85"/>
                </a:cubicBezTo>
                <a:cubicBezTo>
                  <a:pt x="130" y="85"/>
                  <a:pt x="130" y="85"/>
                  <a:pt x="130" y="85"/>
                </a:cubicBezTo>
                <a:cubicBezTo>
                  <a:pt x="131" y="86"/>
                  <a:pt x="133" y="85"/>
                  <a:pt x="134" y="84"/>
                </a:cubicBezTo>
                <a:cubicBezTo>
                  <a:pt x="151" y="59"/>
                  <a:pt x="151" y="26"/>
                  <a:pt x="134" y="2"/>
                </a:cubicBezTo>
                <a:close/>
                <a:moveTo>
                  <a:pt x="22" y="1"/>
                </a:moveTo>
                <a:cubicBezTo>
                  <a:pt x="21" y="0"/>
                  <a:pt x="19" y="0"/>
                  <a:pt x="18" y="2"/>
                </a:cubicBezTo>
                <a:cubicBezTo>
                  <a:pt x="0" y="26"/>
                  <a:pt x="0" y="59"/>
                  <a:pt x="18" y="84"/>
                </a:cubicBezTo>
                <a:cubicBezTo>
                  <a:pt x="19" y="85"/>
                  <a:pt x="21" y="86"/>
                  <a:pt x="22" y="85"/>
                </a:cubicBezTo>
                <a:cubicBezTo>
                  <a:pt x="23" y="84"/>
                  <a:pt x="23" y="82"/>
                  <a:pt x="22" y="81"/>
                </a:cubicBezTo>
                <a:cubicBezTo>
                  <a:pt x="6" y="58"/>
                  <a:pt x="6" y="28"/>
                  <a:pt x="22" y="5"/>
                </a:cubicBezTo>
                <a:cubicBezTo>
                  <a:pt x="23" y="4"/>
                  <a:pt x="23" y="2"/>
                  <a:pt x="22" y="1"/>
                </a:cubicBezTo>
                <a:close/>
                <a:moveTo>
                  <a:pt x="39" y="14"/>
                </a:moveTo>
                <a:cubicBezTo>
                  <a:pt x="40" y="13"/>
                  <a:pt x="40" y="11"/>
                  <a:pt x="39" y="11"/>
                </a:cubicBezTo>
                <a:cubicBezTo>
                  <a:pt x="37" y="10"/>
                  <a:pt x="36" y="10"/>
                  <a:pt x="35" y="11"/>
                </a:cubicBezTo>
                <a:cubicBezTo>
                  <a:pt x="20" y="30"/>
                  <a:pt x="20" y="56"/>
                  <a:pt x="35" y="75"/>
                </a:cubicBezTo>
                <a:cubicBezTo>
                  <a:pt x="36" y="76"/>
                  <a:pt x="37" y="76"/>
                  <a:pt x="39" y="75"/>
                </a:cubicBezTo>
                <a:cubicBezTo>
                  <a:pt x="40" y="74"/>
                  <a:pt x="40" y="73"/>
                  <a:pt x="39" y="71"/>
                </a:cubicBezTo>
                <a:cubicBezTo>
                  <a:pt x="26" y="55"/>
                  <a:pt x="26" y="31"/>
                  <a:pt x="39" y="14"/>
                </a:cubicBezTo>
                <a:close/>
                <a:moveTo>
                  <a:pt x="113" y="11"/>
                </a:moveTo>
                <a:cubicBezTo>
                  <a:pt x="113" y="11"/>
                  <a:pt x="113" y="11"/>
                  <a:pt x="113" y="11"/>
                </a:cubicBezTo>
                <a:cubicBezTo>
                  <a:pt x="112" y="11"/>
                  <a:pt x="112" y="13"/>
                  <a:pt x="113" y="14"/>
                </a:cubicBezTo>
                <a:cubicBezTo>
                  <a:pt x="126" y="31"/>
                  <a:pt x="126" y="55"/>
                  <a:pt x="113" y="71"/>
                </a:cubicBezTo>
                <a:cubicBezTo>
                  <a:pt x="112" y="73"/>
                  <a:pt x="112" y="74"/>
                  <a:pt x="113" y="75"/>
                </a:cubicBezTo>
                <a:cubicBezTo>
                  <a:pt x="114" y="76"/>
                  <a:pt x="116" y="76"/>
                  <a:pt x="117" y="75"/>
                </a:cubicBezTo>
                <a:cubicBezTo>
                  <a:pt x="131" y="56"/>
                  <a:pt x="131" y="30"/>
                  <a:pt x="117" y="11"/>
                </a:cubicBezTo>
                <a:cubicBezTo>
                  <a:pt x="116" y="10"/>
                  <a:pt x="114" y="10"/>
                  <a:pt x="113" y="11"/>
                </a:cubicBezTo>
                <a:close/>
                <a:moveTo>
                  <a:pt x="96" y="24"/>
                </a:moveTo>
                <a:cubicBezTo>
                  <a:pt x="106" y="35"/>
                  <a:pt x="106" y="51"/>
                  <a:pt x="96" y="62"/>
                </a:cubicBezTo>
                <a:cubicBezTo>
                  <a:pt x="95" y="63"/>
                  <a:pt x="95" y="64"/>
                  <a:pt x="96" y="65"/>
                </a:cubicBezTo>
                <a:cubicBezTo>
                  <a:pt x="96" y="65"/>
                  <a:pt x="96" y="65"/>
                  <a:pt x="96" y="65"/>
                </a:cubicBezTo>
                <a:cubicBezTo>
                  <a:pt x="97" y="66"/>
                  <a:pt x="99" y="66"/>
                  <a:pt x="100" y="65"/>
                </a:cubicBezTo>
                <a:cubicBezTo>
                  <a:pt x="100" y="65"/>
                  <a:pt x="100" y="65"/>
                  <a:pt x="100" y="65"/>
                </a:cubicBezTo>
                <a:cubicBezTo>
                  <a:pt x="112" y="53"/>
                  <a:pt x="112" y="33"/>
                  <a:pt x="100" y="20"/>
                </a:cubicBezTo>
                <a:cubicBezTo>
                  <a:pt x="99" y="19"/>
                  <a:pt x="97" y="19"/>
                  <a:pt x="96" y="20"/>
                </a:cubicBezTo>
                <a:cubicBezTo>
                  <a:pt x="95" y="21"/>
                  <a:pt x="95" y="23"/>
                  <a:pt x="96" y="24"/>
                </a:cubicBezTo>
                <a:cubicBezTo>
                  <a:pt x="96" y="24"/>
                  <a:pt x="96" y="24"/>
                  <a:pt x="96" y="24"/>
                </a:cubicBezTo>
                <a:close/>
                <a:moveTo>
                  <a:pt x="54" y="66"/>
                </a:moveTo>
                <a:cubicBezTo>
                  <a:pt x="55" y="66"/>
                  <a:pt x="57" y="65"/>
                  <a:pt x="57" y="63"/>
                </a:cubicBezTo>
                <a:cubicBezTo>
                  <a:pt x="57" y="63"/>
                  <a:pt x="56" y="62"/>
                  <a:pt x="56" y="62"/>
                </a:cubicBezTo>
                <a:cubicBezTo>
                  <a:pt x="46" y="51"/>
                  <a:pt x="46" y="35"/>
                  <a:pt x="56" y="24"/>
                </a:cubicBezTo>
                <a:cubicBezTo>
                  <a:pt x="57" y="23"/>
                  <a:pt x="57" y="21"/>
                  <a:pt x="56" y="20"/>
                </a:cubicBezTo>
                <a:cubicBezTo>
                  <a:pt x="55" y="19"/>
                  <a:pt x="53" y="19"/>
                  <a:pt x="52" y="20"/>
                </a:cubicBezTo>
                <a:cubicBezTo>
                  <a:pt x="52" y="20"/>
                  <a:pt x="52" y="20"/>
                  <a:pt x="52" y="20"/>
                </a:cubicBezTo>
                <a:cubicBezTo>
                  <a:pt x="40" y="33"/>
                  <a:pt x="40" y="53"/>
                  <a:pt x="52" y="65"/>
                </a:cubicBezTo>
                <a:cubicBezTo>
                  <a:pt x="52" y="66"/>
                  <a:pt x="53" y="66"/>
                  <a:pt x="54" y="66"/>
                </a:cubicBezTo>
                <a:close/>
                <a:moveTo>
                  <a:pt x="111" y="157"/>
                </a:moveTo>
                <a:cubicBezTo>
                  <a:pt x="85" y="53"/>
                  <a:pt x="85" y="53"/>
                  <a:pt x="85" y="53"/>
                </a:cubicBezTo>
                <a:cubicBezTo>
                  <a:pt x="90" y="48"/>
                  <a:pt x="91" y="40"/>
                  <a:pt x="86" y="34"/>
                </a:cubicBezTo>
                <a:cubicBezTo>
                  <a:pt x="81" y="28"/>
                  <a:pt x="73" y="27"/>
                  <a:pt x="67" y="32"/>
                </a:cubicBezTo>
                <a:cubicBezTo>
                  <a:pt x="61" y="37"/>
                  <a:pt x="61" y="46"/>
                  <a:pt x="65" y="52"/>
                </a:cubicBezTo>
                <a:cubicBezTo>
                  <a:pt x="66" y="52"/>
                  <a:pt x="66" y="53"/>
                  <a:pt x="67" y="53"/>
                </a:cubicBezTo>
                <a:cubicBezTo>
                  <a:pt x="40" y="157"/>
                  <a:pt x="40" y="157"/>
                  <a:pt x="40" y="157"/>
                </a:cubicBezTo>
                <a:cubicBezTo>
                  <a:pt x="40" y="159"/>
                  <a:pt x="41" y="160"/>
                  <a:pt x="42" y="160"/>
                </a:cubicBezTo>
                <a:cubicBezTo>
                  <a:pt x="42" y="160"/>
                  <a:pt x="42" y="160"/>
                  <a:pt x="42" y="160"/>
                </a:cubicBezTo>
                <a:cubicBezTo>
                  <a:pt x="43" y="160"/>
                  <a:pt x="43" y="160"/>
                  <a:pt x="43" y="160"/>
                </a:cubicBezTo>
                <a:cubicBezTo>
                  <a:pt x="44" y="160"/>
                  <a:pt x="45" y="160"/>
                  <a:pt x="46" y="158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98" y="128"/>
                  <a:pt x="98" y="128"/>
                  <a:pt x="98" y="128"/>
                </a:cubicBezTo>
                <a:cubicBezTo>
                  <a:pt x="106" y="158"/>
                  <a:pt x="106" y="158"/>
                  <a:pt x="106" y="158"/>
                </a:cubicBezTo>
                <a:cubicBezTo>
                  <a:pt x="106" y="160"/>
                  <a:pt x="107" y="160"/>
                  <a:pt x="109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1" y="160"/>
                  <a:pt x="112" y="159"/>
                  <a:pt x="111" y="157"/>
                </a:cubicBezTo>
                <a:close/>
                <a:moveTo>
                  <a:pt x="85" y="76"/>
                </a:moveTo>
                <a:cubicBezTo>
                  <a:pt x="70" y="63"/>
                  <a:pt x="70" y="63"/>
                  <a:pt x="70" y="63"/>
                </a:cubicBezTo>
                <a:cubicBezTo>
                  <a:pt x="72" y="56"/>
                  <a:pt x="72" y="56"/>
                  <a:pt x="72" y="56"/>
                </a:cubicBezTo>
                <a:cubicBezTo>
                  <a:pt x="73" y="56"/>
                  <a:pt x="74" y="57"/>
                  <a:pt x="76" y="57"/>
                </a:cubicBezTo>
                <a:cubicBezTo>
                  <a:pt x="77" y="57"/>
                  <a:pt x="78" y="56"/>
                  <a:pt x="80" y="56"/>
                </a:cubicBezTo>
                <a:lnTo>
                  <a:pt x="85" y="76"/>
                </a:lnTo>
                <a:close/>
                <a:moveTo>
                  <a:pt x="76" y="35"/>
                </a:moveTo>
                <a:cubicBezTo>
                  <a:pt x="80" y="35"/>
                  <a:pt x="84" y="38"/>
                  <a:pt x="84" y="43"/>
                </a:cubicBezTo>
                <a:cubicBezTo>
                  <a:pt x="84" y="47"/>
                  <a:pt x="80" y="51"/>
                  <a:pt x="76" y="51"/>
                </a:cubicBezTo>
                <a:cubicBezTo>
                  <a:pt x="71" y="51"/>
                  <a:pt x="68" y="47"/>
                  <a:pt x="68" y="43"/>
                </a:cubicBezTo>
                <a:cubicBezTo>
                  <a:pt x="68" y="38"/>
                  <a:pt x="71" y="35"/>
                  <a:pt x="76" y="35"/>
                </a:cubicBezTo>
                <a:close/>
                <a:moveTo>
                  <a:pt x="69" y="69"/>
                </a:moveTo>
                <a:cubicBezTo>
                  <a:pt x="85" y="84"/>
                  <a:pt x="85" y="84"/>
                  <a:pt x="85" y="84"/>
                </a:cubicBezTo>
                <a:cubicBezTo>
                  <a:pt x="61" y="100"/>
                  <a:pt x="61" y="100"/>
                  <a:pt x="61" y="100"/>
                </a:cubicBezTo>
                <a:lnTo>
                  <a:pt x="69" y="69"/>
                </a:lnTo>
                <a:close/>
                <a:moveTo>
                  <a:pt x="48" y="148"/>
                </a:moveTo>
                <a:cubicBezTo>
                  <a:pt x="58" y="109"/>
                  <a:pt x="58" y="109"/>
                  <a:pt x="58" y="109"/>
                </a:cubicBezTo>
                <a:cubicBezTo>
                  <a:pt x="92" y="125"/>
                  <a:pt x="92" y="125"/>
                  <a:pt x="92" y="125"/>
                </a:cubicBezTo>
                <a:lnTo>
                  <a:pt x="48" y="148"/>
                </a:lnTo>
                <a:close/>
                <a:moveTo>
                  <a:pt x="62" y="105"/>
                </a:moveTo>
                <a:cubicBezTo>
                  <a:pt x="88" y="88"/>
                  <a:pt x="88" y="88"/>
                  <a:pt x="88" y="88"/>
                </a:cubicBezTo>
                <a:cubicBezTo>
                  <a:pt x="96" y="121"/>
                  <a:pt x="96" y="121"/>
                  <a:pt x="96" y="121"/>
                </a:cubicBezTo>
                <a:lnTo>
                  <a:pt x="62" y="10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842C3FD7-0F78-A292-22DA-450198538B0B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3024188"/>
            <a:ext cx="254000" cy="254000"/>
          </a:xfrm>
          <a:custGeom>
            <a:avLst/>
            <a:gdLst>
              <a:gd name="T0" fmla="*/ 53 w 160"/>
              <a:gd name="T1" fmla="*/ 99 h 160"/>
              <a:gd name="T2" fmla="*/ 38 w 160"/>
              <a:gd name="T3" fmla="*/ 77 h 160"/>
              <a:gd name="T4" fmla="*/ 137 w 160"/>
              <a:gd name="T5" fmla="*/ 145 h 160"/>
              <a:gd name="T6" fmla="*/ 45 w 160"/>
              <a:gd name="T7" fmla="*/ 77 h 160"/>
              <a:gd name="T8" fmla="*/ 152 w 160"/>
              <a:gd name="T9" fmla="*/ 145 h 160"/>
              <a:gd name="T10" fmla="*/ 61 w 160"/>
              <a:gd name="T11" fmla="*/ 153 h 160"/>
              <a:gd name="T12" fmla="*/ 121 w 160"/>
              <a:gd name="T13" fmla="*/ 160 h 160"/>
              <a:gd name="T14" fmla="*/ 99 w 160"/>
              <a:gd name="T15" fmla="*/ 145 h 160"/>
              <a:gd name="T16" fmla="*/ 61 w 160"/>
              <a:gd name="T17" fmla="*/ 61 h 160"/>
              <a:gd name="T18" fmla="*/ 15 w 160"/>
              <a:gd name="T19" fmla="*/ 77 h 160"/>
              <a:gd name="T20" fmla="*/ 0 w 160"/>
              <a:gd name="T21" fmla="*/ 54 h 160"/>
              <a:gd name="T22" fmla="*/ 7 w 160"/>
              <a:gd name="T23" fmla="*/ 8 h 160"/>
              <a:gd name="T24" fmla="*/ 38 w 160"/>
              <a:gd name="T25" fmla="*/ 145 h 160"/>
              <a:gd name="T26" fmla="*/ 91 w 160"/>
              <a:gd name="T27" fmla="*/ 145 h 160"/>
              <a:gd name="T28" fmla="*/ 15 w 160"/>
              <a:gd name="T29" fmla="*/ 16 h 160"/>
              <a:gd name="T30" fmla="*/ 160 w 160"/>
              <a:gd name="T31" fmla="*/ 54 h 160"/>
              <a:gd name="T32" fmla="*/ 114 w 160"/>
              <a:gd name="T33" fmla="*/ 8 h 160"/>
              <a:gd name="T34" fmla="*/ 53 w 160"/>
              <a:gd name="T35" fmla="*/ 107 h 160"/>
              <a:gd name="T36" fmla="*/ 45 w 160"/>
              <a:gd name="T37" fmla="*/ 153 h 160"/>
              <a:gd name="T38" fmla="*/ 0 w 160"/>
              <a:gd name="T39" fmla="*/ 61 h 160"/>
              <a:gd name="T40" fmla="*/ 106 w 160"/>
              <a:gd name="T41" fmla="*/ 107 h 160"/>
              <a:gd name="T42" fmla="*/ 83 w 160"/>
              <a:gd name="T43" fmla="*/ 122 h 160"/>
              <a:gd name="T44" fmla="*/ 76 w 160"/>
              <a:gd name="T45" fmla="*/ 145 h 160"/>
              <a:gd name="T46" fmla="*/ 91 w 160"/>
              <a:gd name="T47" fmla="*/ 130 h 160"/>
              <a:gd name="T48" fmla="*/ 76 w 160"/>
              <a:gd name="T49" fmla="*/ 23 h 160"/>
              <a:gd name="T50" fmla="*/ 137 w 160"/>
              <a:gd name="T51" fmla="*/ 99 h 160"/>
              <a:gd name="T52" fmla="*/ 129 w 160"/>
              <a:gd name="T53" fmla="*/ 61 h 160"/>
              <a:gd name="T54" fmla="*/ 114 w 160"/>
              <a:gd name="T55" fmla="*/ 99 h 160"/>
              <a:gd name="T56" fmla="*/ 121 w 160"/>
              <a:gd name="T57" fmla="*/ 107 h 160"/>
              <a:gd name="T58" fmla="*/ 106 w 160"/>
              <a:gd name="T59" fmla="*/ 130 h 160"/>
              <a:gd name="T60" fmla="*/ 121 w 160"/>
              <a:gd name="T61" fmla="*/ 137 h 160"/>
              <a:gd name="T62" fmla="*/ 129 w 160"/>
              <a:gd name="T63" fmla="*/ 115 h 160"/>
              <a:gd name="T64" fmla="*/ 68 w 160"/>
              <a:gd name="T65" fmla="*/ 115 h 160"/>
              <a:gd name="T66" fmla="*/ 83 w 160"/>
              <a:gd name="T67" fmla="*/ 92 h 160"/>
              <a:gd name="T68" fmla="*/ 106 w 160"/>
              <a:gd name="T69" fmla="*/ 61 h 160"/>
              <a:gd name="T70" fmla="*/ 91 w 160"/>
              <a:gd name="T71" fmla="*/ 23 h 160"/>
              <a:gd name="T72" fmla="*/ 83 w 160"/>
              <a:gd name="T73" fmla="*/ 16 h 160"/>
              <a:gd name="T74" fmla="*/ 68 w 160"/>
              <a:gd name="T75" fmla="*/ 8 h 160"/>
              <a:gd name="T76" fmla="*/ 91 w 160"/>
              <a:gd name="T77" fmla="*/ 46 h 160"/>
              <a:gd name="T78" fmla="*/ 76 w 160"/>
              <a:gd name="T79" fmla="*/ 54 h 160"/>
              <a:gd name="T80" fmla="*/ 68 w 160"/>
              <a:gd name="T81" fmla="*/ 61 h 160"/>
              <a:gd name="T82" fmla="*/ 68 w 160"/>
              <a:gd name="T83" fmla="*/ 77 h 160"/>
              <a:gd name="T84" fmla="*/ 61 w 160"/>
              <a:gd name="T85" fmla="*/ 99 h 160"/>
              <a:gd name="T86" fmla="*/ 152 w 160"/>
              <a:gd name="T87" fmla="*/ 122 h 160"/>
              <a:gd name="T88" fmla="*/ 144 w 160"/>
              <a:gd name="T89" fmla="*/ 16 h 160"/>
              <a:gd name="T90" fmla="*/ 83 w 160"/>
              <a:gd name="T91" fmla="*/ 115 h 160"/>
              <a:gd name="T92" fmla="*/ 83 w 160"/>
              <a:gd name="T93" fmla="*/ 99 h 160"/>
              <a:gd name="T94" fmla="*/ 91 w 160"/>
              <a:gd name="T95" fmla="*/ 99 h 160"/>
              <a:gd name="T96" fmla="*/ 144 w 160"/>
              <a:gd name="T97" fmla="*/ 61 h 160"/>
              <a:gd name="T98" fmla="*/ 152 w 160"/>
              <a:gd name="T99" fmla="*/ 122 h 160"/>
              <a:gd name="T100" fmla="*/ 152 w 160"/>
              <a:gd name="T101" fmla="*/ 77 h 160"/>
              <a:gd name="T102" fmla="*/ 83 w 160"/>
              <a:gd name="T103" fmla="*/ 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0">
                <a:moveTo>
                  <a:pt x="38" y="84"/>
                </a:moveTo>
                <a:lnTo>
                  <a:pt x="45" y="84"/>
                </a:lnTo>
                <a:lnTo>
                  <a:pt x="45" y="92"/>
                </a:lnTo>
                <a:lnTo>
                  <a:pt x="53" y="92"/>
                </a:lnTo>
                <a:lnTo>
                  <a:pt x="53" y="99"/>
                </a:lnTo>
                <a:lnTo>
                  <a:pt x="15" y="99"/>
                </a:lnTo>
                <a:lnTo>
                  <a:pt x="15" y="92"/>
                </a:lnTo>
                <a:lnTo>
                  <a:pt x="22" y="92"/>
                </a:lnTo>
                <a:lnTo>
                  <a:pt x="22" y="77"/>
                </a:lnTo>
                <a:lnTo>
                  <a:pt x="38" y="77"/>
                </a:lnTo>
                <a:lnTo>
                  <a:pt x="38" y="84"/>
                </a:lnTo>
                <a:close/>
                <a:moveTo>
                  <a:pt x="137" y="153"/>
                </a:moveTo>
                <a:lnTo>
                  <a:pt x="144" y="153"/>
                </a:lnTo>
                <a:lnTo>
                  <a:pt x="144" y="145"/>
                </a:lnTo>
                <a:lnTo>
                  <a:pt x="137" y="145"/>
                </a:lnTo>
                <a:lnTo>
                  <a:pt x="137" y="153"/>
                </a:lnTo>
                <a:close/>
                <a:moveTo>
                  <a:pt x="45" y="84"/>
                </a:moveTo>
                <a:lnTo>
                  <a:pt x="53" y="84"/>
                </a:lnTo>
                <a:lnTo>
                  <a:pt x="53" y="77"/>
                </a:lnTo>
                <a:lnTo>
                  <a:pt x="45" y="77"/>
                </a:lnTo>
                <a:lnTo>
                  <a:pt x="45" y="84"/>
                </a:lnTo>
                <a:close/>
                <a:moveTo>
                  <a:pt x="152" y="153"/>
                </a:moveTo>
                <a:lnTo>
                  <a:pt x="160" y="153"/>
                </a:lnTo>
                <a:lnTo>
                  <a:pt x="160" y="145"/>
                </a:lnTo>
                <a:lnTo>
                  <a:pt x="152" y="145"/>
                </a:lnTo>
                <a:lnTo>
                  <a:pt x="152" y="153"/>
                </a:lnTo>
                <a:close/>
                <a:moveTo>
                  <a:pt x="61" y="160"/>
                </a:moveTo>
                <a:lnTo>
                  <a:pt x="76" y="160"/>
                </a:lnTo>
                <a:lnTo>
                  <a:pt x="76" y="153"/>
                </a:lnTo>
                <a:lnTo>
                  <a:pt x="61" y="153"/>
                </a:lnTo>
                <a:lnTo>
                  <a:pt x="61" y="160"/>
                </a:lnTo>
                <a:close/>
                <a:moveTo>
                  <a:pt x="129" y="160"/>
                </a:moveTo>
                <a:lnTo>
                  <a:pt x="129" y="153"/>
                </a:lnTo>
                <a:lnTo>
                  <a:pt x="121" y="153"/>
                </a:lnTo>
                <a:lnTo>
                  <a:pt x="121" y="160"/>
                </a:lnTo>
                <a:lnTo>
                  <a:pt x="129" y="160"/>
                </a:lnTo>
                <a:close/>
                <a:moveTo>
                  <a:pt x="99" y="160"/>
                </a:moveTo>
                <a:lnTo>
                  <a:pt x="106" y="160"/>
                </a:lnTo>
                <a:lnTo>
                  <a:pt x="106" y="145"/>
                </a:lnTo>
                <a:lnTo>
                  <a:pt x="99" y="145"/>
                </a:lnTo>
                <a:lnTo>
                  <a:pt x="99" y="160"/>
                </a:lnTo>
                <a:close/>
                <a:moveTo>
                  <a:pt x="38" y="61"/>
                </a:moveTo>
                <a:lnTo>
                  <a:pt x="38" y="69"/>
                </a:lnTo>
                <a:lnTo>
                  <a:pt x="61" y="69"/>
                </a:lnTo>
                <a:lnTo>
                  <a:pt x="61" y="61"/>
                </a:lnTo>
                <a:lnTo>
                  <a:pt x="38" y="61"/>
                </a:lnTo>
                <a:close/>
                <a:moveTo>
                  <a:pt x="30" y="69"/>
                </a:moveTo>
                <a:lnTo>
                  <a:pt x="30" y="61"/>
                </a:lnTo>
                <a:lnTo>
                  <a:pt x="15" y="61"/>
                </a:lnTo>
                <a:lnTo>
                  <a:pt x="15" y="77"/>
                </a:lnTo>
                <a:lnTo>
                  <a:pt x="22" y="77"/>
                </a:lnTo>
                <a:lnTo>
                  <a:pt x="22" y="69"/>
                </a:lnTo>
                <a:lnTo>
                  <a:pt x="30" y="69"/>
                </a:lnTo>
                <a:close/>
                <a:moveTo>
                  <a:pt x="53" y="54"/>
                </a:moveTo>
                <a:lnTo>
                  <a:pt x="0" y="54"/>
                </a:lnTo>
                <a:lnTo>
                  <a:pt x="0" y="0"/>
                </a:lnTo>
                <a:lnTo>
                  <a:pt x="53" y="0"/>
                </a:lnTo>
                <a:lnTo>
                  <a:pt x="53" y="54"/>
                </a:lnTo>
                <a:close/>
                <a:moveTo>
                  <a:pt x="45" y="8"/>
                </a:moveTo>
                <a:lnTo>
                  <a:pt x="7" y="8"/>
                </a:lnTo>
                <a:lnTo>
                  <a:pt x="7" y="46"/>
                </a:lnTo>
                <a:lnTo>
                  <a:pt x="45" y="46"/>
                </a:lnTo>
                <a:lnTo>
                  <a:pt x="45" y="8"/>
                </a:lnTo>
                <a:close/>
                <a:moveTo>
                  <a:pt x="15" y="145"/>
                </a:moveTo>
                <a:lnTo>
                  <a:pt x="38" y="145"/>
                </a:lnTo>
                <a:lnTo>
                  <a:pt x="38" y="122"/>
                </a:lnTo>
                <a:lnTo>
                  <a:pt x="15" y="122"/>
                </a:lnTo>
                <a:lnTo>
                  <a:pt x="15" y="145"/>
                </a:lnTo>
                <a:close/>
                <a:moveTo>
                  <a:pt x="91" y="137"/>
                </a:moveTo>
                <a:lnTo>
                  <a:pt x="91" y="145"/>
                </a:lnTo>
                <a:lnTo>
                  <a:pt x="99" y="145"/>
                </a:lnTo>
                <a:lnTo>
                  <a:pt x="99" y="137"/>
                </a:lnTo>
                <a:lnTo>
                  <a:pt x="91" y="137"/>
                </a:lnTo>
                <a:close/>
                <a:moveTo>
                  <a:pt x="38" y="16"/>
                </a:moveTo>
                <a:lnTo>
                  <a:pt x="15" y="16"/>
                </a:lnTo>
                <a:lnTo>
                  <a:pt x="15" y="38"/>
                </a:lnTo>
                <a:lnTo>
                  <a:pt x="38" y="38"/>
                </a:lnTo>
                <a:lnTo>
                  <a:pt x="38" y="16"/>
                </a:lnTo>
                <a:close/>
                <a:moveTo>
                  <a:pt x="160" y="0"/>
                </a:moveTo>
                <a:lnTo>
                  <a:pt x="160" y="54"/>
                </a:lnTo>
                <a:lnTo>
                  <a:pt x="106" y="54"/>
                </a:lnTo>
                <a:lnTo>
                  <a:pt x="106" y="0"/>
                </a:lnTo>
                <a:lnTo>
                  <a:pt x="160" y="0"/>
                </a:lnTo>
                <a:close/>
                <a:moveTo>
                  <a:pt x="152" y="8"/>
                </a:moveTo>
                <a:lnTo>
                  <a:pt x="114" y="8"/>
                </a:lnTo>
                <a:lnTo>
                  <a:pt x="114" y="46"/>
                </a:lnTo>
                <a:lnTo>
                  <a:pt x="152" y="46"/>
                </a:lnTo>
                <a:lnTo>
                  <a:pt x="152" y="8"/>
                </a:lnTo>
                <a:close/>
                <a:moveTo>
                  <a:pt x="0" y="107"/>
                </a:moveTo>
                <a:lnTo>
                  <a:pt x="53" y="107"/>
                </a:lnTo>
                <a:lnTo>
                  <a:pt x="53" y="160"/>
                </a:lnTo>
                <a:lnTo>
                  <a:pt x="0" y="160"/>
                </a:lnTo>
                <a:lnTo>
                  <a:pt x="0" y="107"/>
                </a:lnTo>
                <a:close/>
                <a:moveTo>
                  <a:pt x="7" y="153"/>
                </a:moveTo>
                <a:lnTo>
                  <a:pt x="45" y="153"/>
                </a:lnTo>
                <a:lnTo>
                  <a:pt x="45" y="115"/>
                </a:lnTo>
                <a:lnTo>
                  <a:pt x="7" y="115"/>
                </a:lnTo>
                <a:lnTo>
                  <a:pt x="7" y="153"/>
                </a:lnTo>
                <a:close/>
                <a:moveTo>
                  <a:pt x="7" y="61"/>
                </a:moveTo>
                <a:lnTo>
                  <a:pt x="0" y="61"/>
                </a:lnTo>
                <a:lnTo>
                  <a:pt x="0" y="99"/>
                </a:lnTo>
                <a:lnTo>
                  <a:pt x="7" y="99"/>
                </a:lnTo>
                <a:lnTo>
                  <a:pt x="7" y="61"/>
                </a:lnTo>
                <a:close/>
                <a:moveTo>
                  <a:pt x="106" y="99"/>
                </a:moveTo>
                <a:lnTo>
                  <a:pt x="106" y="107"/>
                </a:lnTo>
                <a:lnTo>
                  <a:pt x="114" y="107"/>
                </a:lnTo>
                <a:lnTo>
                  <a:pt x="114" y="99"/>
                </a:lnTo>
                <a:lnTo>
                  <a:pt x="106" y="99"/>
                </a:lnTo>
                <a:close/>
                <a:moveTo>
                  <a:pt x="83" y="130"/>
                </a:moveTo>
                <a:lnTo>
                  <a:pt x="83" y="122"/>
                </a:lnTo>
                <a:lnTo>
                  <a:pt x="76" y="122"/>
                </a:lnTo>
                <a:lnTo>
                  <a:pt x="76" y="130"/>
                </a:lnTo>
                <a:lnTo>
                  <a:pt x="61" y="130"/>
                </a:lnTo>
                <a:lnTo>
                  <a:pt x="61" y="145"/>
                </a:lnTo>
                <a:lnTo>
                  <a:pt x="76" y="145"/>
                </a:lnTo>
                <a:lnTo>
                  <a:pt x="76" y="153"/>
                </a:lnTo>
                <a:lnTo>
                  <a:pt x="83" y="153"/>
                </a:lnTo>
                <a:lnTo>
                  <a:pt x="83" y="137"/>
                </a:lnTo>
                <a:lnTo>
                  <a:pt x="91" y="137"/>
                </a:lnTo>
                <a:lnTo>
                  <a:pt x="91" y="130"/>
                </a:lnTo>
                <a:lnTo>
                  <a:pt x="83" y="130"/>
                </a:lnTo>
                <a:lnTo>
                  <a:pt x="83" y="130"/>
                </a:lnTo>
                <a:close/>
                <a:moveTo>
                  <a:pt x="61" y="31"/>
                </a:moveTo>
                <a:lnTo>
                  <a:pt x="76" y="31"/>
                </a:lnTo>
                <a:lnTo>
                  <a:pt x="76" y="23"/>
                </a:lnTo>
                <a:lnTo>
                  <a:pt x="61" y="23"/>
                </a:lnTo>
                <a:lnTo>
                  <a:pt x="61" y="31"/>
                </a:lnTo>
                <a:close/>
                <a:moveTo>
                  <a:pt x="121" y="92"/>
                </a:moveTo>
                <a:lnTo>
                  <a:pt x="137" y="92"/>
                </a:lnTo>
                <a:lnTo>
                  <a:pt x="137" y="99"/>
                </a:lnTo>
                <a:lnTo>
                  <a:pt x="144" y="99"/>
                </a:lnTo>
                <a:lnTo>
                  <a:pt x="144" y="77"/>
                </a:lnTo>
                <a:lnTo>
                  <a:pt x="137" y="77"/>
                </a:lnTo>
                <a:lnTo>
                  <a:pt x="137" y="61"/>
                </a:lnTo>
                <a:lnTo>
                  <a:pt x="129" y="61"/>
                </a:lnTo>
                <a:lnTo>
                  <a:pt x="129" y="84"/>
                </a:lnTo>
                <a:lnTo>
                  <a:pt x="106" y="84"/>
                </a:lnTo>
                <a:lnTo>
                  <a:pt x="106" y="92"/>
                </a:lnTo>
                <a:lnTo>
                  <a:pt x="114" y="92"/>
                </a:lnTo>
                <a:lnTo>
                  <a:pt x="114" y="99"/>
                </a:lnTo>
                <a:lnTo>
                  <a:pt x="121" y="99"/>
                </a:lnTo>
                <a:lnTo>
                  <a:pt x="121" y="92"/>
                </a:lnTo>
                <a:close/>
                <a:moveTo>
                  <a:pt x="129" y="115"/>
                </a:moveTo>
                <a:lnTo>
                  <a:pt x="121" y="115"/>
                </a:lnTo>
                <a:lnTo>
                  <a:pt x="121" y="107"/>
                </a:lnTo>
                <a:lnTo>
                  <a:pt x="114" y="107"/>
                </a:lnTo>
                <a:lnTo>
                  <a:pt x="114" y="122"/>
                </a:lnTo>
                <a:lnTo>
                  <a:pt x="91" y="122"/>
                </a:lnTo>
                <a:lnTo>
                  <a:pt x="91" y="130"/>
                </a:lnTo>
                <a:lnTo>
                  <a:pt x="106" y="130"/>
                </a:lnTo>
                <a:lnTo>
                  <a:pt x="106" y="145"/>
                </a:lnTo>
                <a:lnTo>
                  <a:pt x="114" y="145"/>
                </a:lnTo>
                <a:lnTo>
                  <a:pt x="114" y="153"/>
                </a:lnTo>
                <a:lnTo>
                  <a:pt x="121" y="153"/>
                </a:lnTo>
                <a:lnTo>
                  <a:pt x="121" y="137"/>
                </a:lnTo>
                <a:lnTo>
                  <a:pt x="152" y="137"/>
                </a:lnTo>
                <a:lnTo>
                  <a:pt x="152" y="130"/>
                </a:lnTo>
                <a:lnTo>
                  <a:pt x="129" y="130"/>
                </a:lnTo>
                <a:lnTo>
                  <a:pt x="129" y="115"/>
                </a:lnTo>
                <a:close/>
                <a:moveTo>
                  <a:pt x="129" y="115"/>
                </a:moveTo>
                <a:lnTo>
                  <a:pt x="137" y="115"/>
                </a:lnTo>
                <a:lnTo>
                  <a:pt x="137" y="99"/>
                </a:lnTo>
                <a:lnTo>
                  <a:pt x="129" y="99"/>
                </a:lnTo>
                <a:lnTo>
                  <a:pt x="129" y="115"/>
                </a:lnTo>
                <a:close/>
                <a:moveTo>
                  <a:pt x="68" y="115"/>
                </a:moveTo>
                <a:lnTo>
                  <a:pt x="68" y="107"/>
                </a:lnTo>
                <a:lnTo>
                  <a:pt x="76" y="107"/>
                </a:lnTo>
                <a:lnTo>
                  <a:pt x="76" y="99"/>
                </a:lnTo>
                <a:lnTo>
                  <a:pt x="83" y="99"/>
                </a:lnTo>
                <a:lnTo>
                  <a:pt x="83" y="92"/>
                </a:lnTo>
                <a:lnTo>
                  <a:pt x="91" y="92"/>
                </a:lnTo>
                <a:lnTo>
                  <a:pt x="91" y="77"/>
                </a:lnTo>
                <a:lnTo>
                  <a:pt x="114" y="77"/>
                </a:lnTo>
                <a:lnTo>
                  <a:pt x="114" y="61"/>
                </a:lnTo>
                <a:lnTo>
                  <a:pt x="106" y="61"/>
                </a:lnTo>
                <a:lnTo>
                  <a:pt x="106" y="69"/>
                </a:lnTo>
                <a:lnTo>
                  <a:pt x="99" y="69"/>
                </a:lnTo>
                <a:lnTo>
                  <a:pt x="99" y="38"/>
                </a:lnTo>
                <a:lnTo>
                  <a:pt x="91" y="38"/>
                </a:lnTo>
                <a:lnTo>
                  <a:pt x="91" y="23"/>
                </a:lnTo>
                <a:lnTo>
                  <a:pt x="99" y="23"/>
                </a:lnTo>
                <a:lnTo>
                  <a:pt x="99" y="0"/>
                </a:lnTo>
                <a:lnTo>
                  <a:pt x="91" y="0"/>
                </a:lnTo>
                <a:lnTo>
                  <a:pt x="91" y="16"/>
                </a:lnTo>
                <a:lnTo>
                  <a:pt x="83" y="16"/>
                </a:lnTo>
                <a:lnTo>
                  <a:pt x="83" y="0"/>
                </a:lnTo>
                <a:lnTo>
                  <a:pt x="61" y="0"/>
                </a:lnTo>
                <a:lnTo>
                  <a:pt x="61" y="16"/>
                </a:lnTo>
                <a:lnTo>
                  <a:pt x="68" y="16"/>
                </a:lnTo>
                <a:lnTo>
                  <a:pt x="68" y="8"/>
                </a:lnTo>
                <a:lnTo>
                  <a:pt x="76" y="8"/>
                </a:lnTo>
                <a:lnTo>
                  <a:pt x="76" y="23"/>
                </a:lnTo>
                <a:lnTo>
                  <a:pt x="83" y="23"/>
                </a:lnTo>
                <a:lnTo>
                  <a:pt x="83" y="46"/>
                </a:lnTo>
                <a:lnTo>
                  <a:pt x="91" y="46"/>
                </a:lnTo>
                <a:lnTo>
                  <a:pt x="91" y="54"/>
                </a:lnTo>
                <a:lnTo>
                  <a:pt x="83" y="54"/>
                </a:lnTo>
                <a:lnTo>
                  <a:pt x="83" y="69"/>
                </a:lnTo>
                <a:lnTo>
                  <a:pt x="76" y="69"/>
                </a:lnTo>
                <a:lnTo>
                  <a:pt x="76" y="54"/>
                </a:lnTo>
                <a:lnTo>
                  <a:pt x="68" y="54"/>
                </a:lnTo>
                <a:lnTo>
                  <a:pt x="68" y="46"/>
                </a:lnTo>
                <a:lnTo>
                  <a:pt x="61" y="46"/>
                </a:lnTo>
                <a:lnTo>
                  <a:pt x="61" y="61"/>
                </a:lnTo>
                <a:lnTo>
                  <a:pt x="68" y="61"/>
                </a:lnTo>
                <a:lnTo>
                  <a:pt x="68" y="69"/>
                </a:lnTo>
                <a:lnTo>
                  <a:pt x="61" y="69"/>
                </a:lnTo>
                <a:lnTo>
                  <a:pt x="61" y="92"/>
                </a:lnTo>
                <a:lnTo>
                  <a:pt x="68" y="92"/>
                </a:lnTo>
                <a:lnTo>
                  <a:pt x="68" y="77"/>
                </a:lnTo>
                <a:lnTo>
                  <a:pt x="76" y="77"/>
                </a:lnTo>
                <a:lnTo>
                  <a:pt x="76" y="92"/>
                </a:lnTo>
                <a:lnTo>
                  <a:pt x="68" y="92"/>
                </a:lnTo>
                <a:lnTo>
                  <a:pt x="68" y="99"/>
                </a:lnTo>
                <a:lnTo>
                  <a:pt x="61" y="99"/>
                </a:lnTo>
                <a:lnTo>
                  <a:pt x="61" y="122"/>
                </a:lnTo>
                <a:lnTo>
                  <a:pt x="76" y="122"/>
                </a:lnTo>
                <a:lnTo>
                  <a:pt x="76" y="115"/>
                </a:lnTo>
                <a:lnTo>
                  <a:pt x="68" y="115"/>
                </a:lnTo>
                <a:close/>
                <a:moveTo>
                  <a:pt x="152" y="122"/>
                </a:moveTo>
                <a:lnTo>
                  <a:pt x="152" y="115"/>
                </a:lnTo>
                <a:lnTo>
                  <a:pt x="137" y="115"/>
                </a:lnTo>
                <a:lnTo>
                  <a:pt x="137" y="122"/>
                </a:lnTo>
                <a:lnTo>
                  <a:pt x="152" y="122"/>
                </a:lnTo>
                <a:close/>
                <a:moveTo>
                  <a:pt x="144" y="16"/>
                </a:moveTo>
                <a:lnTo>
                  <a:pt x="121" y="16"/>
                </a:lnTo>
                <a:lnTo>
                  <a:pt x="121" y="38"/>
                </a:lnTo>
                <a:lnTo>
                  <a:pt x="144" y="38"/>
                </a:lnTo>
                <a:lnTo>
                  <a:pt x="144" y="16"/>
                </a:lnTo>
                <a:close/>
                <a:moveTo>
                  <a:pt x="83" y="115"/>
                </a:moveTo>
                <a:lnTo>
                  <a:pt x="99" y="115"/>
                </a:lnTo>
                <a:lnTo>
                  <a:pt x="99" y="107"/>
                </a:lnTo>
                <a:lnTo>
                  <a:pt x="91" y="107"/>
                </a:lnTo>
                <a:lnTo>
                  <a:pt x="91" y="99"/>
                </a:lnTo>
                <a:lnTo>
                  <a:pt x="83" y="99"/>
                </a:lnTo>
                <a:lnTo>
                  <a:pt x="83" y="115"/>
                </a:lnTo>
                <a:close/>
                <a:moveTo>
                  <a:pt x="99" y="99"/>
                </a:moveTo>
                <a:lnTo>
                  <a:pt x="99" y="92"/>
                </a:lnTo>
                <a:lnTo>
                  <a:pt x="91" y="92"/>
                </a:lnTo>
                <a:lnTo>
                  <a:pt x="91" y="99"/>
                </a:lnTo>
                <a:lnTo>
                  <a:pt x="99" y="99"/>
                </a:lnTo>
                <a:close/>
                <a:moveTo>
                  <a:pt x="144" y="69"/>
                </a:moveTo>
                <a:lnTo>
                  <a:pt x="160" y="69"/>
                </a:lnTo>
                <a:lnTo>
                  <a:pt x="160" y="61"/>
                </a:lnTo>
                <a:lnTo>
                  <a:pt x="144" y="61"/>
                </a:lnTo>
                <a:lnTo>
                  <a:pt x="144" y="69"/>
                </a:lnTo>
                <a:close/>
                <a:moveTo>
                  <a:pt x="152" y="130"/>
                </a:moveTo>
                <a:lnTo>
                  <a:pt x="160" y="130"/>
                </a:lnTo>
                <a:lnTo>
                  <a:pt x="160" y="122"/>
                </a:lnTo>
                <a:lnTo>
                  <a:pt x="152" y="122"/>
                </a:lnTo>
                <a:lnTo>
                  <a:pt x="152" y="130"/>
                </a:lnTo>
                <a:close/>
                <a:moveTo>
                  <a:pt x="152" y="84"/>
                </a:moveTo>
                <a:lnTo>
                  <a:pt x="160" y="84"/>
                </a:lnTo>
                <a:lnTo>
                  <a:pt x="160" y="77"/>
                </a:lnTo>
                <a:lnTo>
                  <a:pt x="152" y="77"/>
                </a:lnTo>
                <a:lnTo>
                  <a:pt x="152" y="84"/>
                </a:lnTo>
                <a:close/>
                <a:moveTo>
                  <a:pt x="83" y="46"/>
                </a:moveTo>
                <a:lnTo>
                  <a:pt x="76" y="46"/>
                </a:lnTo>
                <a:lnTo>
                  <a:pt x="76" y="54"/>
                </a:lnTo>
                <a:lnTo>
                  <a:pt x="83" y="54"/>
                </a:lnTo>
                <a:lnTo>
                  <a:pt x="83" y="46"/>
                </a:lnTo>
                <a:close/>
                <a:moveTo>
                  <a:pt x="83" y="46"/>
                </a:moveTo>
                <a:lnTo>
                  <a:pt x="83" y="4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058AF339-B676-6D2E-2998-0F82AEEFAAB9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3024188"/>
            <a:ext cx="254000" cy="254000"/>
          </a:xfrm>
          <a:custGeom>
            <a:avLst/>
            <a:gdLst>
              <a:gd name="T0" fmla="*/ 53 w 160"/>
              <a:gd name="T1" fmla="*/ 99 h 160"/>
              <a:gd name="T2" fmla="*/ 38 w 160"/>
              <a:gd name="T3" fmla="*/ 77 h 160"/>
              <a:gd name="T4" fmla="*/ 137 w 160"/>
              <a:gd name="T5" fmla="*/ 145 h 160"/>
              <a:gd name="T6" fmla="*/ 45 w 160"/>
              <a:gd name="T7" fmla="*/ 77 h 160"/>
              <a:gd name="T8" fmla="*/ 152 w 160"/>
              <a:gd name="T9" fmla="*/ 145 h 160"/>
              <a:gd name="T10" fmla="*/ 61 w 160"/>
              <a:gd name="T11" fmla="*/ 153 h 160"/>
              <a:gd name="T12" fmla="*/ 121 w 160"/>
              <a:gd name="T13" fmla="*/ 160 h 160"/>
              <a:gd name="T14" fmla="*/ 99 w 160"/>
              <a:gd name="T15" fmla="*/ 145 h 160"/>
              <a:gd name="T16" fmla="*/ 61 w 160"/>
              <a:gd name="T17" fmla="*/ 61 h 160"/>
              <a:gd name="T18" fmla="*/ 15 w 160"/>
              <a:gd name="T19" fmla="*/ 77 h 160"/>
              <a:gd name="T20" fmla="*/ 0 w 160"/>
              <a:gd name="T21" fmla="*/ 54 h 160"/>
              <a:gd name="T22" fmla="*/ 7 w 160"/>
              <a:gd name="T23" fmla="*/ 8 h 160"/>
              <a:gd name="T24" fmla="*/ 38 w 160"/>
              <a:gd name="T25" fmla="*/ 145 h 160"/>
              <a:gd name="T26" fmla="*/ 91 w 160"/>
              <a:gd name="T27" fmla="*/ 145 h 160"/>
              <a:gd name="T28" fmla="*/ 15 w 160"/>
              <a:gd name="T29" fmla="*/ 16 h 160"/>
              <a:gd name="T30" fmla="*/ 160 w 160"/>
              <a:gd name="T31" fmla="*/ 54 h 160"/>
              <a:gd name="T32" fmla="*/ 114 w 160"/>
              <a:gd name="T33" fmla="*/ 8 h 160"/>
              <a:gd name="T34" fmla="*/ 53 w 160"/>
              <a:gd name="T35" fmla="*/ 107 h 160"/>
              <a:gd name="T36" fmla="*/ 45 w 160"/>
              <a:gd name="T37" fmla="*/ 153 h 160"/>
              <a:gd name="T38" fmla="*/ 0 w 160"/>
              <a:gd name="T39" fmla="*/ 61 h 160"/>
              <a:gd name="T40" fmla="*/ 106 w 160"/>
              <a:gd name="T41" fmla="*/ 107 h 160"/>
              <a:gd name="T42" fmla="*/ 83 w 160"/>
              <a:gd name="T43" fmla="*/ 122 h 160"/>
              <a:gd name="T44" fmla="*/ 76 w 160"/>
              <a:gd name="T45" fmla="*/ 145 h 160"/>
              <a:gd name="T46" fmla="*/ 91 w 160"/>
              <a:gd name="T47" fmla="*/ 130 h 160"/>
              <a:gd name="T48" fmla="*/ 76 w 160"/>
              <a:gd name="T49" fmla="*/ 23 h 160"/>
              <a:gd name="T50" fmla="*/ 137 w 160"/>
              <a:gd name="T51" fmla="*/ 99 h 160"/>
              <a:gd name="T52" fmla="*/ 129 w 160"/>
              <a:gd name="T53" fmla="*/ 61 h 160"/>
              <a:gd name="T54" fmla="*/ 114 w 160"/>
              <a:gd name="T55" fmla="*/ 99 h 160"/>
              <a:gd name="T56" fmla="*/ 121 w 160"/>
              <a:gd name="T57" fmla="*/ 107 h 160"/>
              <a:gd name="T58" fmla="*/ 106 w 160"/>
              <a:gd name="T59" fmla="*/ 130 h 160"/>
              <a:gd name="T60" fmla="*/ 121 w 160"/>
              <a:gd name="T61" fmla="*/ 137 h 160"/>
              <a:gd name="T62" fmla="*/ 129 w 160"/>
              <a:gd name="T63" fmla="*/ 115 h 160"/>
              <a:gd name="T64" fmla="*/ 68 w 160"/>
              <a:gd name="T65" fmla="*/ 115 h 160"/>
              <a:gd name="T66" fmla="*/ 83 w 160"/>
              <a:gd name="T67" fmla="*/ 92 h 160"/>
              <a:gd name="T68" fmla="*/ 106 w 160"/>
              <a:gd name="T69" fmla="*/ 61 h 160"/>
              <a:gd name="T70" fmla="*/ 91 w 160"/>
              <a:gd name="T71" fmla="*/ 23 h 160"/>
              <a:gd name="T72" fmla="*/ 83 w 160"/>
              <a:gd name="T73" fmla="*/ 16 h 160"/>
              <a:gd name="T74" fmla="*/ 68 w 160"/>
              <a:gd name="T75" fmla="*/ 8 h 160"/>
              <a:gd name="T76" fmla="*/ 91 w 160"/>
              <a:gd name="T77" fmla="*/ 46 h 160"/>
              <a:gd name="T78" fmla="*/ 76 w 160"/>
              <a:gd name="T79" fmla="*/ 54 h 160"/>
              <a:gd name="T80" fmla="*/ 68 w 160"/>
              <a:gd name="T81" fmla="*/ 61 h 160"/>
              <a:gd name="T82" fmla="*/ 68 w 160"/>
              <a:gd name="T83" fmla="*/ 77 h 160"/>
              <a:gd name="T84" fmla="*/ 61 w 160"/>
              <a:gd name="T85" fmla="*/ 99 h 160"/>
              <a:gd name="T86" fmla="*/ 152 w 160"/>
              <a:gd name="T87" fmla="*/ 122 h 160"/>
              <a:gd name="T88" fmla="*/ 144 w 160"/>
              <a:gd name="T89" fmla="*/ 16 h 160"/>
              <a:gd name="T90" fmla="*/ 83 w 160"/>
              <a:gd name="T91" fmla="*/ 115 h 160"/>
              <a:gd name="T92" fmla="*/ 83 w 160"/>
              <a:gd name="T93" fmla="*/ 99 h 160"/>
              <a:gd name="T94" fmla="*/ 91 w 160"/>
              <a:gd name="T95" fmla="*/ 99 h 160"/>
              <a:gd name="T96" fmla="*/ 144 w 160"/>
              <a:gd name="T97" fmla="*/ 61 h 160"/>
              <a:gd name="T98" fmla="*/ 152 w 160"/>
              <a:gd name="T99" fmla="*/ 122 h 160"/>
              <a:gd name="T100" fmla="*/ 152 w 160"/>
              <a:gd name="T101" fmla="*/ 77 h 160"/>
              <a:gd name="T102" fmla="*/ 83 w 160"/>
              <a:gd name="T103" fmla="*/ 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0">
                <a:moveTo>
                  <a:pt x="38" y="84"/>
                </a:moveTo>
                <a:lnTo>
                  <a:pt x="45" y="84"/>
                </a:lnTo>
                <a:lnTo>
                  <a:pt x="45" y="92"/>
                </a:lnTo>
                <a:lnTo>
                  <a:pt x="53" y="92"/>
                </a:lnTo>
                <a:lnTo>
                  <a:pt x="53" y="99"/>
                </a:lnTo>
                <a:lnTo>
                  <a:pt x="15" y="99"/>
                </a:lnTo>
                <a:lnTo>
                  <a:pt x="15" y="92"/>
                </a:lnTo>
                <a:lnTo>
                  <a:pt x="22" y="92"/>
                </a:lnTo>
                <a:lnTo>
                  <a:pt x="22" y="77"/>
                </a:lnTo>
                <a:lnTo>
                  <a:pt x="38" y="77"/>
                </a:lnTo>
                <a:lnTo>
                  <a:pt x="38" y="84"/>
                </a:lnTo>
                <a:moveTo>
                  <a:pt x="137" y="153"/>
                </a:moveTo>
                <a:lnTo>
                  <a:pt x="144" y="153"/>
                </a:lnTo>
                <a:lnTo>
                  <a:pt x="144" y="145"/>
                </a:lnTo>
                <a:lnTo>
                  <a:pt x="137" y="145"/>
                </a:lnTo>
                <a:lnTo>
                  <a:pt x="137" y="153"/>
                </a:lnTo>
                <a:moveTo>
                  <a:pt x="45" y="84"/>
                </a:moveTo>
                <a:lnTo>
                  <a:pt x="53" y="84"/>
                </a:lnTo>
                <a:lnTo>
                  <a:pt x="53" y="77"/>
                </a:lnTo>
                <a:lnTo>
                  <a:pt x="45" y="77"/>
                </a:lnTo>
                <a:lnTo>
                  <a:pt x="45" y="84"/>
                </a:lnTo>
                <a:moveTo>
                  <a:pt x="152" y="153"/>
                </a:moveTo>
                <a:lnTo>
                  <a:pt x="160" y="153"/>
                </a:lnTo>
                <a:lnTo>
                  <a:pt x="160" y="145"/>
                </a:lnTo>
                <a:lnTo>
                  <a:pt x="152" y="145"/>
                </a:lnTo>
                <a:lnTo>
                  <a:pt x="152" y="153"/>
                </a:lnTo>
                <a:moveTo>
                  <a:pt x="61" y="160"/>
                </a:moveTo>
                <a:lnTo>
                  <a:pt x="76" y="160"/>
                </a:lnTo>
                <a:lnTo>
                  <a:pt x="76" y="153"/>
                </a:lnTo>
                <a:lnTo>
                  <a:pt x="61" y="153"/>
                </a:lnTo>
                <a:lnTo>
                  <a:pt x="61" y="160"/>
                </a:lnTo>
                <a:moveTo>
                  <a:pt x="129" y="160"/>
                </a:moveTo>
                <a:lnTo>
                  <a:pt x="129" y="153"/>
                </a:lnTo>
                <a:lnTo>
                  <a:pt x="121" y="153"/>
                </a:lnTo>
                <a:lnTo>
                  <a:pt x="121" y="160"/>
                </a:lnTo>
                <a:lnTo>
                  <a:pt x="129" y="160"/>
                </a:lnTo>
                <a:moveTo>
                  <a:pt x="99" y="160"/>
                </a:moveTo>
                <a:lnTo>
                  <a:pt x="106" y="160"/>
                </a:lnTo>
                <a:lnTo>
                  <a:pt x="106" y="145"/>
                </a:lnTo>
                <a:lnTo>
                  <a:pt x="99" y="145"/>
                </a:lnTo>
                <a:lnTo>
                  <a:pt x="99" y="160"/>
                </a:lnTo>
                <a:moveTo>
                  <a:pt x="38" y="61"/>
                </a:moveTo>
                <a:lnTo>
                  <a:pt x="38" y="69"/>
                </a:lnTo>
                <a:lnTo>
                  <a:pt x="61" y="69"/>
                </a:lnTo>
                <a:lnTo>
                  <a:pt x="61" y="61"/>
                </a:lnTo>
                <a:lnTo>
                  <a:pt x="38" y="61"/>
                </a:lnTo>
                <a:moveTo>
                  <a:pt x="30" y="69"/>
                </a:moveTo>
                <a:lnTo>
                  <a:pt x="30" y="61"/>
                </a:lnTo>
                <a:lnTo>
                  <a:pt x="15" y="61"/>
                </a:lnTo>
                <a:lnTo>
                  <a:pt x="15" y="77"/>
                </a:lnTo>
                <a:lnTo>
                  <a:pt x="22" y="77"/>
                </a:lnTo>
                <a:lnTo>
                  <a:pt x="22" y="69"/>
                </a:lnTo>
                <a:lnTo>
                  <a:pt x="30" y="69"/>
                </a:lnTo>
                <a:moveTo>
                  <a:pt x="53" y="54"/>
                </a:moveTo>
                <a:lnTo>
                  <a:pt x="0" y="54"/>
                </a:lnTo>
                <a:lnTo>
                  <a:pt x="0" y="0"/>
                </a:lnTo>
                <a:lnTo>
                  <a:pt x="53" y="0"/>
                </a:lnTo>
                <a:lnTo>
                  <a:pt x="53" y="54"/>
                </a:lnTo>
                <a:moveTo>
                  <a:pt x="45" y="8"/>
                </a:moveTo>
                <a:lnTo>
                  <a:pt x="7" y="8"/>
                </a:lnTo>
                <a:lnTo>
                  <a:pt x="7" y="46"/>
                </a:lnTo>
                <a:lnTo>
                  <a:pt x="45" y="46"/>
                </a:lnTo>
                <a:lnTo>
                  <a:pt x="45" y="8"/>
                </a:lnTo>
                <a:moveTo>
                  <a:pt x="15" y="145"/>
                </a:moveTo>
                <a:lnTo>
                  <a:pt x="38" y="145"/>
                </a:lnTo>
                <a:lnTo>
                  <a:pt x="38" y="122"/>
                </a:lnTo>
                <a:lnTo>
                  <a:pt x="15" y="122"/>
                </a:lnTo>
                <a:lnTo>
                  <a:pt x="15" y="145"/>
                </a:lnTo>
                <a:moveTo>
                  <a:pt x="91" y="137"/>
                </a:moveTo>
                <a:lnTo>
                  <a:pt x="91" y="145"/>
                </a:lnTo>
                <a:lnTo>
                  <a:pt x="99" y="145"/>
                </a:lnTo>
                <a:lnTo>
                  <a:pt x="99" y="137"/>
                </a:lnTo>
                <a:lnTo>
                  <a:pt x="91" y="137"/>
                </a:lnTo>
                <a:moveTo>
                  <a:pt x="38" y="16"/>
                </a:moveTo>
                <a:lnTo>
                  <a:pt x="15" y="16"/>
                </a:lnTo>
                <a:lnTo>
                  <a:pt x="15" y="38"/>
                </a:lnTo>
                <a:lnTo>
                  <a:pt x="38" y="38"/>
                </a:lnTo>
                <a:lnTo>
                  <a:pt x="38" y="16"/>
                </a:lnTo>
                <a:moveTo>
                  <a:pt x="160" y="0"/>
                </a:moveTo>
                <a:lnTo>
                  <a:pt x="160" y="54"/>
                </a:lnTo>
                <a:lnTo>
                  <a:pt x="106" y="54"/>
                </a:lnTo>
                <a:lnTo>
                  <a:pt x="106" y="0"/>
                </a:lnTo>
                <a:lnTo>
                  <a:pt x="160" y="0"/>
                </a:lnTo>
                <a:moveTo>
                  <a:pt x="152" y="8"/>
                </a:moveTo>
                <a:lnTo>
                  <a:pt x="114" y="8"/>
                </a:lnTo>
                <a:lnTo>
                  <a:pt x="114" y="46"/>
                </a:lnTo>
                <a:lnTo>
                  <a:pt x="152" y="46"/>
                </a:lnTo>
                <a:lnTo>
                  <a:pt x="152" y="8"/>
                </a:lnTo>
                <a:moveTo>
                  <a:pt x="0" y="107"/>
                </a:moveTo>
                <a:lnTo>
                  <a:pt x="53" y="107"/>
                </a:lnTo>
                <a:lnTo>
                  <a:pt x="53" y="160"/>
                </a:lnTo>
                <a:lnTo>
                  <a:pt x="0" y="160"/>
                </a:lnTo>
                <a:lnTo>
                  <a:pt x="0" y="107"/>
                </a:lnTo>
                <a:moveTo>
                  <a:pt x="7" y="153"/>
                </a:moveTo>
                <a:lnTo>
                  <a:pt x="45" y="153"/>
                </a:lnTo>
                <a:lnTo>
                  <a:pt x="45" y="115"/>
                </a:lnTo>
                <a:lnTo>
                  <a:pt x="7" y="115"/>
                </a:lnTo>
                <a:lnTo>
                  <a:pt x="7" y="153"/>
                </a:lnTo>
                <a:moveTo>
                  <a:pt x="7" y="61"/>
                </a:moveTo>
                <a:lnTo>
                  <a:pt x="0" y="61"/>
                </a:lnTo>
                <a:lnTo>
                  <a:pt x="0" y="99"/>
                </a:lnTo>
                <a:lnTo>
                  <a:pt x="7" y="99"/>
                </a:lnTo>
                <a:lnTo>
                  <a:pt x="7" y="61"/>
                </a:lnTo>
                <a:moveTo>
                  <a:pt x="106" y="99"/>
                </a:moveTo>
                <a:lnTo>
                  <a:pt x="106" y="107"/>
                </a:lnTo>
                <a:lnTo>
                  <a:pt x="114" y="107"/>
                </a:lnTo>
                <a:lnTo>
                  <a:pt x="114" y="99"/>
                </a:lnTo>
                <a:lnTo>
                  <a:pt x="106" y="99"/>
                </a:lnTo>
                <a:moveTo>
                  <a:pt x="83" y="130"/>
                </a:moveTo>
                <a:lnTo>
                  <a:pt x="83" y="122"/>
                </a:lnTo>
                <a:lnTo>
                  <a:pt x="76" y="122"/>
                </a:lnTo>
                <a:lnTo>
                  <a:pt x="76" y="130"/>
                </a:lnTo>
                <a:lnTo>
                  <a:pt x="61" y="130"/>
                </a:lnTo>
                <a:lnTo>
                  <a:pt x="61" y="145"/>
                </a:lnTo>
                <a:lnTo>
                  <a:pt x="76" y="145"/>
                </a:lnTo>
                <a:lnTo>
                  <a:pt x="76" y="153"/>
                </a:lnTo>
                <a:lnTo>
                  <a:pt x="83" y="153"/>
                </a:lnTo>
                <a:lnTo>
                  <a:pt x="83" y="137"/>
                </a:lnTo>
                <a:lnTo>
                  <a:pt x="91" y="137"/>
                </a:lnTo>
                <a:lnTo>
                  <a:pt x="91" y="130"/>
                </a:lnTo>
                <a:lnTo>
                  <a:pt x="83" y="130"/>
                </a:lnTo>
                <a:lnTo>
                  <a:pt x="83" y="130"/>
                </a:lnTo>
                <a:moveTo>
                  <a:pt x="61" y="31"/>
                </a:moveTo>
                <a:lnTo>
                  <a:pt x="76" y="31"/>
                </a:lnTo>
                <a:lnTo>
                  <a:pt x="76" y="23"/>
                </a:lnTo>
                <a:lnTo>
                  <a:pt x="61" y="23"/>
                </a:lnTo>
                <a:lnTo>
                  <a:pt x="61" y="31"/>
                </a:lnTo>
                <a:moveTo>
                  <a:pt x="121" y="92"/>
                </a:moveTo>
                <a:lnTo>
                  <a:pt x="137" y="92"/>
                </a:lnTo>
                <a:lnTo>
                  <a:pt x="137" y="99"/>
                </a:lnTo>
                <a:lnTo>
                  <a:pt x="144" y="99"/>
                </a:lnTo>
                <a:lnTo>
                  <a:pt x="144" y="77"/>
                </a:lnTo>
                <a:lnTo>
                  <a:pt x="137" y="77"/>
                </a:lnTo>
                <a:lnTo>
                  <a:pt x="137" y="61"/>
                </a:lnTo>
                <a:lnTo>
                  <a:pt x="129" y="61"/>
                </a:lnTo>
                <a:lnTo>
                  <a:pt x="129" y="84"/>
                </a:lnTo>
                <a:lnTo>
                  <a:pt x="106" y="84"/>
                </a:lnTo>
                <a:lnTo>
                  <a:pt x="106" y="92"/>
                </a:lnTo>
                <a:lnTo>
                  <a:pt x="114" y="92"/>
                </a:lnTo>
                <a:lnTo>
                  <a:pt x="114" y="99"/>
                </a:lnTo>
                <a:lnTo>
                  <a:pt x="121" y="99"/>
                </a:lnTo>
                <a:lnTo>
                  <a:pt x="121" y="92"/>
                </a:lnTo>
                <a:moveTo>
                  <a:pt x="129" y="115"/>
                </a:moveTo>
                <a:lnTo>
                  <a:pt x="121" y="115"/>
                </a:lnTo>
                <a:lnTo>
                  <a:pt x="121" y="107"/>
                </a:lnTo>
                <a:lnTo>
                  <a:pt x="114" y="107"/>
                </a:lnTo>
                <a:lnTo>
                  <a:pt x="114" y="122"/>
                </a:lnTo>
                <a:lnTo>
                  <a:pt x="91" y="122"/>
                </a:lnTo>
                <a:lnTo>
                  <a:pt x="91" y="130"/>
                </a:lnTo>
                <a:lnTo>
                  <a:pt x="106" y="130"/>
                </a:lnTo>
                <a:lnTo>
                  <a:pt x="106" y="145"/>
                </a:lnTo>
                <a:lnTo>
                  <a:pt x="114" y="145"/>
                </a:lnTo>
                <a:lnTo>
                  <a:pt x="114" y="153"/>
                </a:lnTo>
                <a:lnTo>
                  <a:pt x="121" y="153"/>
                </a:lnTo>
                <a:lnTo>
                  <a:pt x="121" y="137"/>
                </a:lnTo>
                <a:lnTo>
                  <a:pt x="152" y="137"/>
                </a:lnTo>
                <a:lnTo>
                  <a:pt x="152" y="130"/>
                </a:lnTo>
                <a:lnTo>
                  <a:pt x="129" y="130"/>
                </a:lnTo>
                <a:lnTo>
                  <a:pt x="129" y="115"/>
                </a:lnTo>
                <a:moveTo>
                  <a:pt x="129" y="115"/>
                </a:moveTo>
                <a:lnTo>
                  <a:pt x="137" y="115"/>
                </a:lnTo>
                <a:lnTo>
                  <a:pt x="137" y="99"/>
                </a:lnTo>
                <a:lnTo>
                  <a:pt x="129" y="99"/>
                </a:lnTo>
                <a:lnTo>
                  <a:pt x="129" y="115"/>
                </a:lnTo>
                <a:moveTo>
                  <a:pt x="68" y="115"/>
                </a:moveTo>
                <a:lnTo>
                  <a:pt x="68" y="107"/>
                </a:lnTo>
                <a:lnTo>
                  <a:pt x="76" y="107"/>
                </a:lnTo>
                <a:lnTo>
                  <a:pt x="76" y="99"/>
                </a:lnTo>
                <a:lnTo>
                  <a:pt x="83" y="99"/>
                </a:lnTo>
                <a:lnTo>
                  <a:pt x="83" y="92"/>
                </a:lnTo>
                <a:lnTo>
                  <a:pt x="91" y="92"/>
                </a:lnTo>
                <a:lnTo>
                  <a:pt x="91" y="77"/>
                </a:lnTo>
                <a:lnTo>
                  <a:pt x="114" y="77"/>
                </a:lnTo>
                <a:lnTo>
                  <a:pt x="114" y="61"/>
                </a:lnTo>
                <a:lnTo>
                  <a:pt x="106" y="61"/>
                </a:lnTo>
                <a:lnTo>
                  <a:pt x="106" y="69"/>
                </a:lnTo>
                <a:lnTo>
                  <a:pt x="99" y="69"/>
                </a:lnTo>
                <a:lnTo>
                  <a:pt x="99" y="38"/>
                </a:lnTo>
                <a:lnTo>
                  <a:pt x="91" y="38"/>
                </a:lnTo>
                <a:lnTo>
                  <a:pt x="91" y="23"/>
                </a:lnTo>
                <a:lnTo>
                  <a:pt x="99" y="23"/>
                </a:lnTo>
                <a:lnTo>
                  <a:pt x="99" y="0"/>
                </a:lnTo>
                <a:lnTo>
                  <a:pt x="91" y="0"/>
                </a:lnTo>
                <a:lnTo>
                  <a:pt x="91" y="16"/>
                </a:lnTo>
                <a:lnTo>
                  <a:pt x="83" y="16"/>
                </a:lnTo>
                <a:lnTo>
                  <a:pt x="83" y="0"/>
                </a:lnTo>
                <a:lnTo>
                  <a:pt x="61" y="0"/>
                </a:lnTo>
                <a:lnTo>
                  <a:pt x="61" y="16"/>
                </a:lnTo>
                <a:lnTo>
                  <a:pt x="68" y="16"/>
                </a:lnTo>
                <a:lnTo>
                  <a:pt x="68" y="8"/>
                </a:lnTo>
                <a:lnTo>
                  <a:pt x="76" y="8"/>
                </a:lnTo>
                <a:lnTo>
                  <a:pt x="76" y="23"/>
                </a:lnTo>
                <a:lnTo>
                  <a:pt x="83" y="23"/>
                </a:lnTo>
                <a:lnTo>
                  <a:pt x="83" y="46"/>
                </a:lnTo>
                <a:lnTo>
                  <a:pt x="91" y="46"/>
                </a:lnTo>
                <a:lnTo>
                  <a:pt x="91" y="54"/>
                </a:lnTo>
                <a:lnTo>
                  <a:pt x="83" y="54"/>
                </a:lnTo>
                <a:lnTo>
                  <a:pt x="83" y="69"/>
                </a:lnTo>
                <a:lnTo>
                  <a:pt x="76" y="69"/>
                </a:lnTo>
                <a:lnTo>
                  <a:pt x="76" y="54"/>
                </a:lnTo>
                <a:lnTo>
                  <a:pt x="68" y="54"/>
                </a:lnTo>
                <a:lnTo>
                  <a:pt x="68" y="46"/>
                </a:lnTo>
                <a:lnTo>
                  <a:pt x="61" y="46"/>
                </a:lnTo>
                <a:lnTo>
                  <a:pt x="61" y="61"/>
                </a:lnTo>
                <a:lnTo>
                  <a:pt x="68" y="61"/>
                </a:lnTo>
                <a:lnTo>
                  <a:pt x="68" y="69"/>
                </a:lnTo>
                <a:lnTo>
                  <a:pt x="61" y="69"/>
                </a:lnTo>
                <a:lnTo>
                  <a:pt x="61" y="92"/>
                </a:lnTo>
                <a:lnTo>
                  <a:pt x="68" y="92"/>
                </a:lnTo>
                <a:lnTo>
                  <a:pt x="68" y="77"/>
                </a:lnTo>
                <a:lnTo>
                  <a:pt x="76" y="77"/>
                </a:lnTo>
                <a:lnTo>
                  <a:pt x="76" y="92"/>
                </a:lnTo>
                <a:lnTo>
                  <a:pt x="68" y="92"/>
                </a:lnTo>
                <a:lnTo>
                  <a:pt x="68" y="99"/>
                </a:lnTo>
                <a:lnTo>
                  <a:pt x="61" y="99"/>
                </a:lnTo>
                <a:lnTo>
                  <a:pt x="61" y="122"/>
                </a:lnTo>
                <a:lnTo>
                  <a:pt x="76" y="122"/>
                </a:lnTo>
                <a:lnTo>
                  <a:pt x="76" y="115"/>
                </a:lnTo>
                <a:lnTo>
                  <a:pt x="68" y="115"/>
                </a:lnTo>
                <a:moveTo>
                  <a:pt x="152" y="122"/>
                </a:moveTo>
                <a:lnTo>
                  <a:pt x="152" y="115"/>
                </a:lnTo>
                <a:lnTo>
                  <a:pt x="137" y="115"/>
                </a:lnTo>
                <a:lnTo>
                  <a:pt x="137" y="122"/>
                </a:lnTo>
                <a:lnTo>
                  <a:pt x="152" y="122"/>
                </a:lnTo>
                <a:moveTo>
                  <a:pt x="144" y="16"/>
                </a:moveTo>
                <a:lnTo>
                  <a:pt x="121" y="16"/>
                </a:lnTo>
                <a:lnTo>
                  <a:pt x="121" y="38"/>
                </a:lnTo>
                <a:lnTo>
                  <a:pt x="144" y="38"/>
                </a:lnTo>
                <a:lnTo>
                  <a:pt x="144" y="16"/>
                </a:lnTo>
                <a:moveTo>
                  <a:pt x="83" y="115"/>
                </a:moveTo>
                <a:lnTo>
                  <a:pt x="99" y="115"/>
                </a:lnTo>
                <a:lnTo>
                  <a:pt x="99" y="107"/>
                </a:lnTo>
                <a:lnTo>
                  <a:pt x="91" y="107"/>
                </a:lnTo>
                <a:lnTo>
                  <a:pt x="91" y="99"/>
                </a:lnTo>
                <a:lnTo>
                  <a:pt x="83" y="99"/>
                </a:lnTo>
                <a:lnTo>
                  <a:pt x="83" y="115"/>
                </a:lnTo>
                <a:moveTo>
                  <a:pt x="99" y="99"/>
                </a:moveTo>
                <a:lnTo>
                  <a:pt x="99" y="92"/>
                </a:lnTo>
                <a:lnTo>
                  <a:pt x="91" y="92"/>
                </a:lnTo>
                <a:lnTo>
                  <a:pt x="91" y="99"/>
                </a:lnTo>
                <a:lnTo>
                  <a:pt x="99" y="99"/>
                </a:lnTo>
                <a:moveTo>
                  <a:pt x="144" y="69"/>
                </a:moveTo>
                <a:lnTo>
                  <a:pt x="160" y="69"/>
                </a:lnTo>
                <a:lnTo>
                  <a:pt x="160" y="61"/>
                </a:lnTo>
                <a:lnTo>
                  <a:pt x="144" y="61"/>
                </a:lnTo>
                <a:lnTo>
                  <a:pt x="144" y="69"/>
                </a:lnTo>
                <a:moveTo>
                  <a:pt x="152" y="130"/>
                </a:moveTo>
                <a:lnTo>
                  <a:pt x="160" y="130"/>
                </a:lnTo>
                <a:lnTo>
                  <a:pt x="160" y="122"/>
                </a:lnTo>
                <a:lnTo>
                  <a:pt x="152" y="122"/>
                </a:lnTo>
                <a:lnTo>
                  <a:pt x="152" y="130"/>
                </a:lnTo>
                <a:moveTo>
                  <a:pt x="152" y="84"/>
                </a:moveTo>
                <a:lnTo>
                  <a:pt x="160" y="84"/>
                </a:lnTo>
                <a:lnTo>
                  <a:pt x="160" y="77"/>
                </a:lnTo>
                <a:lnTo>
                  <a:pt x="152" y="77"/>
                </a:lnTo>
                <a:lnTo>
                  <a:pt x="152" y="84"/>
                </a:lnTo>
                <a:moveTo>
                  <a:pt x="83" y="46"/>
                </a:moveTo>
                <a:lnTo>
                  <a:pt x="76" y="46"/>
                </a:lnTo>
                <a:lnTo>
                  <a:pt x="76" y="54"/>
                </a:lnTo>
                <a:lnTo>
                  <a:pt x="83" y="54"/>
                </a:lnTo>
                <a:lnTo>
                  <a:pt x="83" y="46"/>
                </a:lnTo>
                <a:moveTo>
                  <a:pt x="83" y="46"/>
                </a:moveTo>
                <a:lnTo>
                  <a:pt x="83" y="46"/>
                </a:ln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5EC12181-152F-6A76-11D6-25D6E3A396D7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1393825"/>
            <a:ext cx="254000" cy="211138"/>
          </a:xfrm>
          <a:custGeom>
            <a:avLst/>
            <a:gdLst>
              <a:gd name="T0" fmla="*/ 119 w 160"/>
              <a:gd name="T1" fmla="*/ 21 h 133"/>
              <a:gd name="T2" fmla="*/ 115 w 160"/>
              <a:gd name="T3" fmla="*/ 0 h 133"/>
              <a:gd name="T4" fmla="*/ 41 w 160"/>
              <a:gd name="T5" fmla="*/ 4 h 133"/>
              <a:gd name="T6" fmla="*/ 11 w 160"/>
              <a:gd name="T7" fmla="*/ 21 h 133"/>
              <a:gd name="T8" fmla="*/ 0 w 160"/>
              <a:gd name="T9" fmla="*/ 86 h 133"/>
              <a:gd name="T10" fmla="*/ 41 w 160"/>
              <a:gd name="T11" fmla="*/ 97 h 133"/>
              <a:gd name="T12" fmla="*/ 44 w 160"/>
              <a:gd name="T13" fmla="*/ 133 h 133"/>
              <a:gd name="T14" fmla="*/ 119 w 160"/>
              <a:gd name="T15" fmla="*/ 130 h 133"/>
              <a:gd name="T16" fmla="*/ 149 w 160"/>
              <a:gd name="T17" fmla="*/ 97 h 133"/>
              <a:gd name="T18" fmla="*/ 160 w 160"/>
              <a:gd name="T19" fmla="*/ 32 h 133"/>
              <a:gd name="T20" fmla="*/ 119 w 160"/>
              <a:gd name="T21" fmla="*/ 27 h 133"/>
              <a:gd name="T22" fmla="*/ 127 w 160"/>
              <a:gd name="T23" fmla="*/ 37 h 133"/>
              <a:gd name="T24" fmla="*/ 119 w 160"/>
              <a:gd name="T25" fmla="*/ 27 h 133"/>
              <a:gd name="T26" fmla="*/ 112 w 160"/>
              <a:gd name="T27" fmla="*/ 7 h 133"/>
              <a:gd name="T28" fmla="*/ 48 w 160"/>
              <a:gd name="T29" fmla="*/ 37 h 133"/>
              <a:gd name="T30" fmla="*/ 33 w 160"/>
              <a:gd name="T31" fmla="*/ 27 h 133"/>
              <a:gd name="T32" fmla="*/ 41 w 160"/>
              <a:gd name="T33" fmla="*/ 37 h 133"/>
              <a:gd name="T34" fmla="*/ 33 w 160"/>
              <a:gd name="T35" fmla="*/ 27 h 133"/>
              <a:gd name="T36" fmla="*/ 48 w 160"/>
              <a:gd name="T37" fmla="*/ 126 h 133"/>
              <a:gd name="T38" fmla="*/ 112 w 160"/>
              <a:gd name="T39" fmla="*/ 82 h 133"/>
              <a:gd name="T40" fmla="*/ 153 w 160"/>
              <a:gd name="T41" fmla="*/ 86 h 133"/>
              <a:gd name="T42" fmla="*/ 119 w 160"/>
              <a:gd name="T43" fmla="*/ 90 h 133"/>
              <a:gd name="T44" fmla="*/ 125 w 160"/>
              <a:gd name="T45" fmla="*/ 82 h 133"/>
              <a:gd name="T46" fmla="*/ 125 w 160"/>
              <a:gd name="T47" fmla="*/ 75 h 133"/>
              <a:gd name="T48" fmla="*/ 32 w 160"/>
              <a:gd name="T49" fmla="*/ 78 h 133"/>
              <a:gd name="T50" fmla="*/ 41 w 160"/>
              <a:gd name="T51" fmla="*/ 82 h 133"/>
              <a:gd name="T52" fmla="*/ 11 w 160"/>
              <a:gd name="T53" fmla="*/ 90 h 133"/>
              <a:gd name="T54" fmla="*/ 7 w 160"/>
              <a:gd name="T55" fmla="*/ 32 h 133"/>
              <a:gd name="T56" fmla="*/ 26 w 160"/>
              <a:gd name="T57" fmla="*/ 27 h 133"/>
              <a:gd name="T58" fmla="*/ 30 w 160"/>
              <a:gd name="T59" fmla="*/ 44 h 133"/>
              <a:gd name="T60" fmla="*/ 134 w 160"/>
              <a:gd name="T61" fmla="*/ 40 h 133"/>
              <a:gd name="T62" fmla="*/ 149 w 160"/>
              <a:gd name="T63" fmla="*/ 27 h 133"/>
              <a:gd name="T64" fmla="*/ 153 w 160"/>
              <a:gd name="T65" fmla="*/ 86 h 133"/>
              <a:gd name="T66" fmla="*/ 17 w 160"/>
              <a:gd name="T67" fmla="*/ 55 h 133"/>
              <a:gd name="T68" fmla="*/ 26 w 160"/>
              <a:gd name="T69" fmla="*/ 55 h 133"/>
              <a:gd name="T70" fmla="*/ 63 w 160"/>
              <a:gd name="T71" fmla="*/ 114 h 133"/>
              <a:gd name="T72" fmla="*/ 82 w 160"/>
              <a:gd name="T73" fmla="*/ 111 h 133"/>
              <a:gd name="T74" fmla="*/ 63 w 160"/>
              <a:gd name="T75" fmla="*/ 107 h 133"/>
              <a:gd name="T76" fmla="*/ 63 w 160"/>
              <a:gd name="T77" fmla="*/ 114 h 133"/>
              <a:gd name="T78" fmla="*/ 97 w 160"/>
              <a:gd name="T79" fmla="*/ 97 h 133"/>
              <a:gd name="T80" fmla="*/ 97 w 160"/>
              <a:gd name="T81" fmla="*/ 90 h 133"/>
              <a:gd name="T82" fmla="*/ 60 w 160"/>
              <a:gd name="T83" fmla="*/ 94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33">
                <a:moveTo>
                  <a:pt x="149" y="21"/>
                </a:moveTo>
                <a:cubicBezTo>
                  <a:pt x="119" y="21"/>
                  <a:pt x="119" y="21"/>
                  <a:pt x="119" y="21"/>
                </a:cubicBezTo>
                <a:cubicBezTo>
                  <a:pt x="119" y="4"/>
                  <a:pt x="119" y="4"/>
                  <a:pt x="119" y="4"/>
                </a:cubicBezTo>
                <a:cubicBezTo>
                  <a:pt x="119" y="2"/>
                  <a:pt x="117" y="0"/>
                  <a:pt x="115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3" y="0"/>
                  <a:pt x="41" y="2"/>
                  <a:pt x="41" y="4"/>
                </a:cubicBezTo>
                <a:cubicBezTo>
                  <a:pt x="41" y="21"/>
                  <a:pt x="41" y="21"/>
                  <a:pt x="41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5" y="21"/>
                  <a:pt x="0" y="26"/>
                  <a:pt x="0" y="32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92"/>
                  <a:pt x="5" y="97"/>
                  <a:pt x="11" y="97"/>
                </a:cubicBezTo>
                <a:cubicBezTo>
                  <a:pt x="41" y="97"/>
                  <a:pt x="41" y="97"/>
                  <a:pt x="41" y="97"/>
                </a:cubicBezTo>
                <a:cubicBezTo>
                  <a:pt x="41" y="130"/>
                  <a:pt x="41" y="130"/>
                  <a:pt x="41" y="130"/>
                </a:cubicBezTo>
                <a:cubicBezTo>
                  <a:pt x="41" y="132"/>
                  <a:pt x="43" y="133"/>
                  <a:pt x="44" y="133"/>
                </a:cubicBezTo>
                <a:cubicBezTo>
                  <a:pt x="115" y="133"/>
                  <a:pt x="115" y="133"/>
                  <a:pt x="115" y="133"/>
                </a:cubicBezTo>
                <a:cubicBezTo>
                  <a:pt x="117" y="133"/>
                  <a:pt x="119" y="132"/>
                  <a:pt x="119" y="130"/>
                </a:cubicBezTo>
                <a:cubicBezTo>
                  <a:pt x="119" y="97"/>
                  <a:pt x="119" y="97"/>
                  <a:pt x="119" y="97"/>
                </a:cubicBezTo>
                <a:cubicBezTo>
                  <a:pt x="149" y="97"/>
                  <a:pt x="149" y="97"/>
                  <a:pt x="149" y="97"/>
                </a:cubicBezTo>
                <a:cubicBezTo>
                  <a:pt x="155" y="97"/>
                  <a:pt x="160" y="92"/>
                  <a:pt x="160" y="86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6"/>
                  <a:pt x="155" y="21"/>
                  <a:pt x="149" y="21"/>
                </a:cubicBezTo>
                <a:close/>
                <a:moveTo>
                  <a:pt x="119" y="27"/>
                </a:moveTo>
                <a:cubicBezTo>
                  <a:pt x="127" y="27"/>
                  <a:pt x="127" y="27"/>
                  <a:pt x="127" y="27"/>
                </a:cubicBezTo>
                <a:cubicBezTo>
                  <a:pt x="127" y="37"/>
                  <a:pt x="127" y="37"/>
                  <a:pt x="127" y="37"/>
                </a:cubicBezTo>
                <a:cubicBezTo>
                  <a:pt x="119" y="37"/>
                  <a:pt x="119" y="37"/>
                  <a:pt x="119" y="37"/>
                </a:cubicBezTo>
                <a:lnTo>
                  <a:pt x="119" y="27"/>
                </a:lnTo>
                <a:close/>
                <a:moveTo>
                  <a:pt x="48" y="7"/>
                </a:moveTo>
                <a:cubicBezTo>
                  <a:pt x="112" y="7"/>
                  <a:pt x="112" y="7"/>
                  <a:pt x="112" y="7"/>
                </a:cubicBezTo>
                <a:cubicBezTo>
                  <a:pt x="112" y="37"/>
                  <a:pt x="112" y="37"/>
                  <a:pt x="112" y="37"/>
                </a:cubicBezTo>
                <a:cubicBezTo>
                  <a:pt x="48" y="37"/>
                  <a:pt x="48" y="37"/>
                  <a:pt x="48" y="37"/>
                </a:cubicBezTo>
                <a:lnTo>
                  <a:pt x="48" y="7"/>
                </a:lnTo>
                <a:close/>
                <a:moveTo>
                  <a:pt x="33" y="27"/>
                </a:moveTo>
                <a:cubicBezTo>
                  <a:pt x="41" y="27"/>
                  <a:pt x="41" y="27"/>
                  <a:pt x="41" y="27"/>
                </a:cubicBezTo>
                <a:cubicBezTo>
                  <a:pt x="41" y="37"/>
                  <a:pt x="41" y="37"/>
                  <a:pt x="41" y="37"/>
                </a:cubicBezTo>
                <a:cubicBezTo>
                  <a:pt x="33" y="37"/>
                  <a:pt x="33" y="37"/>
                  <a:pt x="33" y="37"/>
                </a:cubicBezTo>
                <a:lnTo>
                  <a:pt x="33" y="27"/>
                </a:lnTo>
                <a:close/>
                <a:moveTo>
                  <a:pt x="112" y="126"/>
                </a:moveTo>
                <a:cubicBezTo>
                  <a:pt x="48" y="126"/>
                  <a:pt x="48" y="126"/>
                  <a:pt x="48" y="126"/>
                </a:cubicBezTo>
                <a:cubicBezTo>
                  <a:pt x="48" y="82"/>
                  <a:pt x="48" y="82"/>
                  <a:pt x="48" y="82"/>
                </a:cubicBezTo>
                <a:cubicBezTo>
                  <a:pt x="112" y="82"/>
                  <a:pt x="112" y="82"/>
                  <a:pt x="112" y="82"/>
                </a:cubicBezTo>
                <a:lnTo>
                  <a:pt x="112" y="126"/>
                </a:lnTo>
                <a:close/>
                <a:moveTo>
                  <a:pt x="153" y="86"/>
                </a:moveTo>
                <a:cubicBezTo>
                  <a:pt x="153" y="88"/>
                  <a:pt x="151" y="90"/>
                  <a:pt x="149" y="90"/>
                </a:cubicBezTo>
                <a:cubicBezTo>
                  <a:pt x="119" y="90"/>
                  <a:pt x="119" y="90"/>
                  <a:pt x="119" y="90"/>
                </a:cubicBezTo>
                <a:cubicBezTo>
                  <a:pt x="119" y="82"/>
                  <a:pt x="119" y="82"/>
                  <a:pt x="119" y="82"/>
                </a:cubicBezTo>
                <a:cubicBezTo>
                  <a:pt x="125" y="82"/>
                  <a:pt x="125" y="82"/>
                  <a:pt x="125" y="82"/>
                </a:cubicBezTo>
                <a:cubicBezTo>
                  <a:pt x="127" y="82"/>
                  <a:pt x="128" y="80"/>
                  <a:pt x="128" y="78"/>
                </a:cubicBezTo>
                <a:cubicBezTo>
                  <a:pt x="128" y="76"/>
                  <a:pt x="127" y="75"/>
                  <a:pt x="125" y="75"/>
                </a:cubicBezTo>
                <a:cubicBezTo>
                  <a:pt x="35" y="75"/>
                  <a:pt x="35" y="75"/>
                  <a:pt x="35" y="75"/>
                </a:cubicBezTo>
                <a:cubicBezTo>
                  <a:pt x="33" y="75"/>
                  <a:pt x="32" y="76"/>
                  <a:pt x="32" y="78"/>
                </a:cubicBezTo>
                <a:cubicBezTo>
                  <a:pt x="32" y="80"/>
                  <a:pt x="33" y="82"/>
                  <a:pt x="35" y="82"/>
                </a:cubicBezTo>
                <a:cubicBezTo>
                  <a:pt x="41" y="82"/>
                  <a:pt x="41" y="82"/>
                  <a:pt x="41" y="82"/>
                </a:cubicBezTo>
                <a:cubicBezTo>
                  <a:pt x="41" y="90"/>
                  <a:pt x="41" y="90"/>
                  <a:pt x="41" y="90"/>
                </a:cubicBezTo>
                <a:cubicBezTo>
                  <a:pt x="11" y="90"/>
                  <a:pt x="11" y="90"/>
                  <a:pt x="11" y="90"/>
                </a:cubicBezTo>
                <a:cubicBezTo>
                  <a:pt x="9" y="90"/>
                  <a:pt x="7" y="88"/>
                  <a:pt x="7" y="86"/>
                </a:cubicBezTo>
                <a:cubicBezTo>
                  <a:pt x="7" y="32"/>
                  <a:pt x="7" y="32"/>
                  <a:pt x="7" y="32"/>
                </a:cubicBezTo>
                <a:cubicBezTo>
                  <a:pt x="7" y="29"/>
                  <a:pt x="9" y="27"/>
                  <a:pt x="11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40"/>
                  <a:pt x="26" y="40"/>
                  <a:pt x="26" y="40"/>
                </a:cubicBezTo>
                <a:cubicBezTo>
                  <a:pt x="26" y="42"/>
                  <a:pt x="28" y="44"/>
                  <a:pt x="30" y="44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32" y="44"/>
                  <a:pt x="134" y="42"/>
                  <a:pt x="134" y="40"/>
                </a:cubicBezTo>
                <a:cubicBezTo>
                  <a:pt x="134" y="27"/>
                  <a:pt x="134" y="27"/>
                  <a:pt x="134" y="27"/>
                </a:cubicBezTo>
                <a:cubicBezTo>
                  <a:pt x="149" y="27"/>
                  <a:pt x="149" y="27"/>
                  <a:pt x="149" y="27"/>
                </a:cubicBezTo>
                <a:cubicBezTo>
                  <a:pt x="151" y="27"/>
                  <a:pt x="153" y="29"/>
                  <a:pt x="153" y="32"/>
                </a:cubicBezTo>
                <a:lnTo>
                  <a:pt x="153" y="86"/>
                </a:lnTo>
                <a:close/>
                <a:moveTo>
                  <a:pt x="21" y="51"/>
                </a:moveTo>
                <a:cubicBezTo>
                  <a:pt x="19" y="51"/>
                  <a:pt x="17" y="53"/>
                  <a:pt x="17" y="55"/>
                </a:cubicBezTo>
                <a:cubicBezTo>
                  <a:pt x="17" y="58"/>
                  <a:pt x="19" y="59"/>
                  <a:pt x="21" y="59"/>
                </a:cubicBezTo>
                <a:cubicBezTo>
                  <a:pt x="24" y="59"/>
                  <a:pt x="26" y="58"/>
                  <a:pt x="26" y="55"/>
                </a:cubicBezTo>
                <a:cubicBezTo>
                  <a:pt x="26" y="53"/>
                  <a:pt x="24" y="51"/>
                  <a:pt x="21" y="51"/>
                </a:cubicBezTo>
                <a:close/>
                <a:moveTo>
                  <a:pt x="63" y="114"/>
                </a:moveTo>
                <a:cubicBezTo>
                  <a:pt x="79" y="114"/>
                  <a:pt x="79" y="114"/>
                  <a:pt x="79" y="114"/>
                </a:cubicBezTo>
                <a:cubicBezTo>
                  <a:pt x="81" y="114"/>
                  <a:pt x="82" y="113"/>
                  <a:pt x="82" y="111"/>
                </a:cubicBezTo>
                <a:cubicBezTo>
                  <a:pt x="82" y="109"/>
                  <a:pt x="81" y="107"/>
                  <a:pt x="79" y="107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1" y="107"/>
                  <a:pt x="60" y="109"/>
                  <a:pt x="60" y="111"/>
                </a:cubicBezTo>
                <a:cubicBezTo>
                  <a:pt x="60" y="113"/>
                  <a:pt x="61" y="114"/>
                  <a:pt x="63" y="114"/>
                </a:cubicBezTo>
                <a:close/>
                <a:moveTo>
                  <a:pt x="63" y="97"/>
                </a:moveTo>
                <a:cubicBezTo>
                  <a:pt x="97" y="97"/>
                  <a:pt x="97" y="97"/>
                  <a:pt x="97" y="97"/>
                </a:cubicBezTo>
                <a:cubicBezTo>
                  <a:pt x="99" y="97"/>
                  <a:pt x="100" y="96"/>
                  <a:pt x="100" y="94"/>
                </a:cubicBezTo>
                <a:cubicBezTo>
                  <a:pt x="100" y="92"/>
                  <a:pt x="99" y="90"/>
                  <a:pt x="97" y="90"/>
                </a:cubicBezTo>
                <a:cubicBezTo>
                  <a:pt x="63" y="90"/>
                  <a:pt x="63" y="90"/>
                  <a:pt x="63" y="90"/>
                </a:cubicBezTo>
                <a:cubicBezTo>
                  <a:pt x="61" y="90"/>
                  <a:pt x="60" y="92"/>
                  <a:pt x="60" y="94"/>
                </a:cubicBezTo>
                <a:cubicBezTo>
                  <a:pt x="60" y="96"/>
                  <a:pt x="61" y="97"/>
                  <a:pt x="63" y="9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16EEE7FE-7356-C664-F872-E7F1402E69AF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2473325"/>
            <a:ext cx="254000" cy="254000"/>
          </a:xfrm>
          <a:custGeom>
            <a:avLst/>
            <a:gdLst>
              <a:gd name="T0" fmla="*/ 90 w 160"/>
              <a:gd name="T1" fmla="*/ 64 h 160"/>
              <a:gd name="T2" fmla="*/ 98 w 160"/>
              <a:gd name="T3" fmla="*/ 38 h 160"/>
              <a:gd name="T4" fmla="*/ 74 w 160"/>
              <a:gd name="T5" fmla="*/ 59 h 160"/>
              <a:gd name="T6" fmla="*/ 48 w 160"/>
              <a:gd name="T7" fmla="*/ 51 h 160"/>
              <a:gd name="T8" fmla="*/ 69 w 160"/>
              <a:gd name="T9" fmla="*/ 102 h 160"/>
              <a:gd name="T10" fmla="*/ 74 w 160"/>
              <a:gd name="T11" fmla="*/ 64 h 160"/>
              <a:gd name="T12" fmla="*/ 88 w 160"/>
              <a:gd name="T13" fmla="*/ 104 h 160"/>
              <a:gd name="T14" fmla="*/ 106 w 160"/>
              <a:gd name="T15" fmla="*/ 51 h 160"/>
              <a:gd name="T16" fmla="*/ 90 w 160"/>
              <a:gd name="T17" fmla="*/ 51 h 160"/>
              <a:gd name="T18" fmla="*/ 53 w 160"/>
              <a:gd name="T19" fmla="*/ 51 h 160"/>
              <a:gd name="T20" fmla="*/ 69 w 160"/>
              <a:gd name="T21" fmla="*/ 59 h 160"/>
              <a:gd name="T22" fmla="*/ 33 w 160"/>
              <a:gd name="T23" fmla="*/ 14 h 160"/>
              <a:gd name="T24" fmla="*/ 18 w 160"/>
              <a:gd name="T25" fmla="*/ 2 h 160"/>
              <a:gd name="T26" fmla="*/ 20 w 160"/>
              <a:gd name="T27" fmla="*/ 29 h 160"/>
              <a:gd name="T28" fmla="*/ 6 w 160"/>
              <a:gd name="T29" fmla="*/ 30 h 160"/>
              <a:gd name="T30" fmla="*/ 22 w 160"/>
              <a:gd name="T31" fmla="*/ 33 h 160"/>
              <a:gd name="T32" fmla="*/ 130 w 160"/>
              <a:gd name="T33" fmla="*/ 15 h 160"/>
              <a:gd name="T34" fmla="*/ 137 w 160"/>
              <a:gd name="T35" fmla="*/ 2 h 160"/>
              <a:gd name="T36" fmla="*/ 129 w 160"/>
              <a:gd name="T37" fmla="*/ 15 h 160"/>
              <a:gd name="T38" fmla="*/ 0 w 160"/>
              <a:gd name="T39" fmla="*/ 54 h 160"/>
              <a:gd name="T40" fmla="*/ 18 w 160"/>
              <a:gd name="T41" fmla="*/ 54 h 160"/>
              <a:gd name="T42" fmla="*/ 151 w 160"/>
              <a:gd name="T43" fmla="*/ 25 h 160"/>
              <a:gd name="T44" fmla="*/ 140 w 160"/>
              <a:gd name="T45" fmla="*/ 35 h 160"/>
              <a:gd name="T46" fmla="*/ 155 w 160"/>
              <a:gd name="T47" fmla="*/ 26 h 160"/>
              <a:gd name="T48" fmla="*/ 54 w 160"/>
              <a:gd name="T49" fmla="*/ 107 h 160"/>
              <a:gd name="T50" fmla="*/ 53 w 160"/>
              <a:gd name="T51" fmla="*/ 120 h 160"/>
              <a:gd name="T52" fmla="*/ 55 w 160"/>
              <a:gd name="T53" fmla="*/ 136 h 160"/>
              <a:gd name="T54" fmla="*/ 64 w 160"/>
              <a:gd name="T55" fmla="*/ 147 h 160"/>
              <a:gd name="T56" fmla="*/ 61 w 160"/>
              <a:gd name="T57" fmla="*/ 139 h 160"/>
              <a:gd name="T58" fmla="*/ 88 w 160"/>
              <a:gd name="T59" fmla="*/ 134 h 160"/>
              <a:gd name="T60" fmla="*/ 61 w 160"/>
              <a:gd name="T61" fmla="*/ 128 h 160"/>
              <a:gd name="T62" fmla="*/ 88 w 160"/>
              <a:gd name="T63" fmla="*/ 123 h 160"/>
              <a:gd name="T64" fmla="*/ 61 w 160"/>
              <a:gd name="T65" fmla="*/ 118 h 160"/>
              <a:gd name="T66" fmla="*/ 88 w 160"/>
              <a:gd name="T67" fmla="*/ 112 h 160"/>
              <a:gd name="T68" fmla="*/ 32 w 160"/>
              <a:gd name="T69" fmla="*/ 54 h 160"/>
              <a:gd name="T70" fmla="*/ 102 w 160"/>
              <a:gd name="T71" fmla="*/ 102 h 160"/>
              <a:gd name="T72" fmla="*/ 101 w 160"/>
              <a:gd name="T73" fmla="*/ 120 h 160"/>
              <a:gd name="T74" fmla="*/ 98 w 160"/>
              <a:gd name="T75" fmla="*/ 128 h 160"/>
              <a:gd name="T76" fmla="*/ 96 w 160"/>
              <a:gd name="T77" fmla="*/ 136 h 160"/>
              <a:gd name="T78" fmla="*/ 98 w 160"/>
              <a:gd name="T79" fmla="*/ 144 h 160"/>
              <a:gd name="T80" fmla="*/ 69 w 160"/>
              <a:gd name="T81" fmla="*/ 152 h 160"/>
              <a:gd name="T82" fmla="*/ 90 w 160"/>
              <a:gd name="T83" fmla="*/ 152 h 160"/>
              <a:gd name="T84" fmla="*/ 106 w 160"/>
              <a:gd name="T85" fmla="*/ 142 h 160"/>
              <a:gd name="T86" fmla="*/ 104 w 160"/>
              <a:gd name="T87" fmla="*/ 126 h 160"/>
              <a:gd name="T88" fmla="*/ 105 w 160"/>
              <a:gd name="T89" fmla="*/ 107 h 160"/>
              <a:gd name="T90" fmla="*/ 80 w 160"/>
              <a:gd name="T91" fmla="*/ 0 h 160"/>
              <a:gd name="T92" fmla="*/ 77 w 160"/>
              <a:gd name="T93" fmla="*/ 155 h 160"/>
              <a:gd name="T94" fmla="*/ 85 w 160"/>
              <a:gd name="T95" fmla="*/ 150 h 160"/>
              <a:gd name="T96" fmla="*/ 144 w 160"/>
              <a:gd name="T97" fmla="*/ 51 h 160"/>
              <a:gd name="T98" fmla="*/ 157 w 160"/>
              <a:gd name="T99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0">
                <a:moveTo>
                  <a:pt x="88" y="104"/>
                </a:moveTo>
                <a:cubicBezTo>
                  <a:pt x="89" y="104"/>
                  <a:pt x="90" y="103"/>
                  <a:pt x="90" y="102"/>
                </a:cubicBezTo>
                <a:cubicBezTo>
                  <a:pt x="90" y="64"/>
                  <a:pt x="90" y="64"/>
                  <a:pt x="90" y="64"/>
                </a:cubicBezTo>
                <a:cubicBezTo>
                  <a:pt x="98" y="64"/>
                  <a:pt x="98" y="64"/>
                  <a:pt x="98" y="64"/>
                </a:cubicBezTo>
                <a:cubicBezTo>
                  <a:pt x="106" y="64"/>
                  <a:pt x="112" y="58"/>
                  <a:pt x="112" y="51"/>
                </a:cubicBezTo>
                <a:cubicBezTo>
                  <a:pt x="112" y="44"/>
                  <a:pt x="106" y="38"/>
                  <a:pt x="98" y="38"/>
                </a:cubicBezTo>
                <a:cubicBezTo>
                  <a:pt x="91" y="38"/>
                  <a:pt x="85" y="44"/>
                  <a:pt x="85" y="51"/>
                </a:cubicBezTo>
                <a:cubicBezTo>
                  <a:pt x="85" y="59"/>
                  <a:pt x="85" y="59"/>
                  <a:pt x="85" y="59"/>
                </a:cubicBezTo>
                <a:cubicBezTo>
                  <a:pt x="74" y="59"/>
                  <a:pt x="74" y="59"/>
                  <a:pt x="74" y="59"/>
                </a:cubicBezTo>
                <a:cubicBezTo>
                  <a:pt x="74" y="51"/>
                  <a:pt x="74" y="51"/>
                  <a:pt x="74" y="51"/>
                </a:cubicBezTo>
                <a:cubicBezTo>
                  <a:pt x="74" y="44"/>
                  <a:pt x="68" y="38"/>
                  <a:pt x="61" y="38"/>
                </a:cubicBezTo>
                <a:cubicBezTo>
                  <a:pt x="54" y="38"/>
                  <a:pt x="48" y="44"/>
                  <a:pt x="48" y="51"/>
                </a:cubicBezTo>
                <a:cubicBezTo>
                  <a:pt x="48" y="58"/>
                  <a:pt x="54" y="64"/>
                  <a:pt x="61" y="64"/>
                </a:cubicBezTo>
                <a:cubicBezTo>
                  <a:pt x="69" y="64"/>
                  <a:pt x="69" y="64"/>
                  <a:pt x="69" y="64"/>
                </a:cubicBezTo>
                <a:cubicBezTo>
                  <a:pt x="69" y="102"/>
                  <a:pt x="69" y="102"/>
                  <a:pt x="69" y="102"/>
                </a:cubicBezTo>
                <a:cubicBezTo>
                  <a:pt x="69" y="103"/>
                  <a:pt x="70" y="104"/>
                  <a:pt x="72" y="104"/>
                </a:cubicBezTo>
                <a:cubicBezTo>
                  <a:pt x="73" y="104"/>
                  <a:pt x="74" y="103"/>
                  <a:pt x="74" y="102"/>
                </a:cubicBezTo>
                <a:cubicBezTo>
                  <a:pt x="74" y="64"/>
                  <a:pt x="74" y="64"/>
                  <a:pt x="74" y="64"/>
                </a:cubicBezTo>
                <a:cubicBezTo>
                  <a:pt x="85" y="64"/>
                  <a:pt x="85" y="64"/>
                  <a:pt x="85" y="64"/>
                </a:cubicBezTo>
                <a:cubicBezTo>
                  <a:pt x="85" y="102"/>
                  <a:pt x="85" y="102"/>
                  <a:pt x="85" y="102"/>
                </a:cubicBezTo>
                <a:cubicBezTo>
                  <a:pt x="85" y="103"/>
                  <a:pt x="86" y="104"/>
                  <a:pt x="88" y="104"/>
                </a:cubicBezTo>
                <a:close/>
                <a:moveTo>
                  <a:pt x="90" y="51"/>
                </a:moveTo>
                <a:cubicBezTo>
                  <a:pt x="90" y="47"/>
                  <a:pt x="94" y="43"/>
                  <a:pt x="98" y="43"/>
                </a:cubicBezTo>
                <a:cubicBezTo>
                  <a:pt x="103" y="43"/>
                  <a:pt x="106" y="47"/>
                  <a:pt x="106" y="51"/>
                </a:cubicBezTo>
                <a:cubicBezTo>
                  <a:pt x="106" y="56"/>
                  <a:pt x="103" y="59"/>
                  <a:pt x="98" y="59"/>
                </a:cubicBezTo>
                <a:cubicBezTo>
                  <a:pt x="90" y="59"/>
                  <a:pt x="90" y="59"/>
                  <a:pt x="90" y="59"/>
                </a:cubicBezTo>
                <a:lnTo>
                  <a:pt x="90" y="51"/>
                </a:lnTo>
                <a:close/>
                <a:moveTo>
                  <a:pt x="69" y="59"/>
                </a:moveTo>
                <a:cubicBezTo>
                  <a:pt x="61" y="59"/>
                  <a:pt x="61" y="59"/>
                  <a:pt x="61" y="59"/>
                </a:cubicBezTo>
                <a:cubicBezTo>
                  <a:pt x="57" y="59"/>
                  <a:pt x="53" y="56"/>
                  <a:pt x="53" y="51"/>
                </a:cubicBezTo>
                <a:cubicBezTo>
                  <a:pt x="53" y="47"/>
                  <a:pt x="57" y="43"/>
                  <a:pt x="61" y="43"/>
                </a:cubicBezTo>
                <a:cubicBezTo>
                  <a:pt x="65" y="43"/>
                  <a:pt x="69" y="47"/>
                  <a:pt x="69" y="51"/>
                </a:cubicBezTo>
                <a:lnTo>
                  <a:pt x="69" y="59"/>
                </a:lnTo>
                <a:close/>
                <a:moveTo>
                  <a:pt x="29" y="15"/>
                </a:moveTo>
                <a:cubicBezTo>
                  <a:pt x="29" y="15"/>
                  <a:pt x="30" y="15"/>
                  <a:pt x="31" y="15"/>
                </a:cubicBezTo>
                <a:cubicBezTo>
                  <a:pt x="31" y="15"/>
                  <a:pt x="32" y="15"/>
                  <a:pt x="33" y="14"/>
                </a:cubicBezTo>
                <a:cubicBezTo>
                  <a:pt x="34" y="13"/>
                  <a:pt x="33" y="12"/>
                  <a:pt x="32" y="11"/>
                </a:cubicBezTo>
                <a:cubicBezTo>
                  <a:pt x="22" y="2"/>
                  <a:pt x="22" y="2"/>
                  <a:pt x="22" y="2"/>
                </a:cubicBezTo>
                <a:cubicBezTo>
                  <a:pt x="21" y="1"/>
                  <a:pt x="19" y="1"/>
                  <a:pt x="18" y="2"/>
                </a:cubicBezTo>
                <a:cubicBezTo>
                  <a:pt x="17" y="4"/>
                  <a:pt x="18" y="5"/>
                  <a:pt x="19" y="6"/>
                </a:cubicBezTo>
                <a:lnTo>
                  <a:pt x="29" y="15"/>
                </a:lnTo>
                <a:close/>
                <a:moveTo>
                  <a:pt x="20" y="29"/>
                </a:moveTo>
                <a:cubicBezTo>
                  <a:pt x="8" y="25"/>
                  <a:pt x="8" y="25"/>
                  <a:pt x="8" y="25"/>
                </a:cubicBezTo>
                <a:cubicBezTo>
                  <a:pt x="7" y="24"/>
                  <a:pt x="5" y="25"/>
                  <a:pt x="4" y="26"/>
                </a:cubicBezTo>
                <a:cubicBezTo>
                  <a:pt x="4" y="28"/>
                  <a:pt x="5" y="29"/>
                  <a:pt x="6" y="30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5"/>
                  <a:pt x="19" y="35"/>
                  <a:pt x="20" y="35"/>
                </a:cubicBezTo>
                <a:cubicBezTo>
                  <a:pt x="21" y="35"/>
                  <a:pt x="22" y="34"/>
                  <a:pt x="22" y="33"/>
                </a:cubicBezTo>
                <a:cubicBezTo>
                  <a:pt x="23" y="31"/>
                  <a:pt x="22" y="30"/>
                  <a:pt x="20" y="29"/>
                </a:cubicBezTo>
                <a:close/>
                <a:moveTo>
                  <a:pt x="129" y="15"/>
                </a:moveTo>
                <a:cubicBezTo>
                  <a:pt x="129" y="15"/>
                  <a:pt x="130" y="15"/>
                  <a:pt x="130" y="15"/>
                </a:cubicBezTo>
                <a:cubicBezTo>
                  <a:pt x="141" y="6"/>
                  <a:pt x="141" y="6"/>
                  <a:pt x="141" y="6"/>
                </a:cubicBezTo>
                <a:cubicBezTo>
                  <a:pt x="142" y="5"/>
                  <a:pt x="142" y="3"/>
                  <a:pt x="141" y="2"/>
                </a:cubicBezTo>
                <a:cubicBezTo>
                  <a:pt x="140" y="1"/>
                  <a:pt x="138" y="1"/>
                  <a:pt x="137" y="2"/>
                </a:cubicBezTo>
                <a:cubicBezTo>
                  <a:pt x="127" y="11"/>
                  <a:pt x="127" y="11"/>
                  <a:pt x="127" y="11"/>
                </a:cubicBezTo>
                <a:cubicBezTo>
                  <a:pt x="126" y="12"/>
                  <a:pt x="126" y="13"/>
                  <a:pt x="127" y="14"/>
                </a:cubicBezTo>
                <a:cubicBezTo>
                  <a:pt x="127" y="15"/>
                  <a:pt x="128" y="15"/>
                  <a:pt x="129" y="15"/>
                </a:cubicBezTo>
                <a:close/>
                <a:moveTo>
                  <a:pt x="16" y="51"/>
                </a:moveTo>
                <a:cubicBezTo>
                  <a:pt x="2" y="51"/>
                  <a:pt x="2" y="51"/>
                  <a:pt x="2" y="51"/>
                </a:cubicBezTo>
                <a:cubicBezTo>
                  <a:pt x="1" y="51"/>
                  <a:pt x="0" y="52"/>
                  <a:pt x="0" y="54"/>
                </a:cubicBezTo>
                <a:cubicBezTo>
                  <a:pt x="0" y="55"/>
                  <a:pt x="1" y="56"/>
                  <a:pt x="2" y="56"/>
                </a:cubicBezTo>
                <a:cubicBezTo>
                  <a:pt x="16" y="56"/>
                  <a:pt x="16" y="56"/>
                  <a:pt x="16" y="56"/>
                </a:cubicBezTo>
                <a:cubicBezTo>
                  <a:pt x="17" y="56"/>
                  <a:pt x="18" y="55"/>
                  <a:pt x="18" y="54"/>
                </a:cubicBezTo>
                <a:cubicBezTo>
                  <a:pt x="18" y="52"/>
                  <a:pt x="17" y="51"/>
                  <a:pt x="16" y="51"/>
                </a:cubicBezTo>
                <a:close/>
                <a:moveTo>
                  <a:pt x="155" y="26"/>
                </a:moveTo>
                <a:cubicBezTo>
                  <a:pt x="154" y="25"/>
                  <a:pt x="153" y="24"/>
                  <a:pt x="151" y="25"/>
                </a:cubicBezTo>
                <a:cubicBezTo>
                  <a:pt x="139" y="29"/>
                  <a:pt x="139" y="29"/>
                  <a:pt x="139" y="29"/>
                </a:cubicBezTo>
                <a:cubicBezTo>
                  <a:pt x="138" y="30"/>
                  <a:pt x="137" y="31"/>
                  <a:pt x="137" y="33"/>
                </a:cubicBezTo>
                <a:cubicBezTo>
                  <a:pt x="138" y="34"/>
                  <a:pt x="139" y="35"/>
                  <a:pt x="140" y="35"/>
                </a:cubicBezTo>
                <a:cubicBezTo>
                  <a:pt x="140" y="35"/>
                  <a:pt x="140" y="35"/>
                  <a:pt x="141" y="34"/>
                </a:cubicBezTo>
                <a:cubicBezTo>
                  <a:pt x="153" y="30"/>
                  <a:pt x="153" y="30"/>
                  <a:pt x="153" y="30"/>
                </a:cubicBezTo>
                <a:cubicBezTo>
                  <a:pt x="155" y="29"/>
                  <a:pt x="155" y="28"/>
                  <a:pt x="155" y="26"/>
                </a:cubicBezTo>
                <a:close/>
                <a:moveTo>
                  <a:pt x="80" y="0"/>
                </a:moveTo>
                <a:cubicBezTo>
                  <a:pt x="50" y="0"/>
                  <a:pt x="26" y="24"/>
                  <a:pt x="26" y="54"/>
                </a:cubicBezTo>
                <a:cubicBezTo>
                  <a:pt x="26" y="76"/>
                  <a:pt x="35" y="93"/>
                  <a:pt x="54" y="107"/>
                </a:cubicBezTo>
                <a:cubicBezTo>
                  <a:pt x="54" y="107"/>
                  <a:pt x="54" y="107"/>
                  <a:pt x="54" y="107"/>
                </a:cubicBezTo>
                <a:cubicBezTo>
                  <a:pt x="55" y="107"/>
                  <a:pt x="57" y="109"/>
                  <a:pt x="58" y="113"/>
                </a:cubicBezTo>
                <a:cubicBezTo>
                  <a:pt x="55" y="114"/>
                  <a:pt x="53" y="117"/>
                  <a:pt x="53" y="120"/>
                </a:cubicBezTo>
                <a:cubicBezTo>
                  <a:pt x="53" y="123"/>
                  <a:pt x="54" y="124"/>
                  <a:pt x="55" y="126"/>
                </a:cubicBezTo>
                <a:cubicBezTo>
                  <a:pt x="54" y="127"/>
                  <a:pt x="53" y="129"/>
                  <a:pt x="53" y="131"/>
                </a:cubicBezTo>
                <a:cubicBezTo>
                  <a:pt x="53" y="133"/>
                  <a:pt x="54" y="135"/>
                  <a:pt x="55" y="136"/>
                </a:cubicBezTo>
                <a:cubicBezTo>
                  <a:pt x="54" y="138"/>
                  <a:pt x="53" y="140"/>
                  <a:pt x="53" y="142"/>
                </a:cubicBezTo>
                <a:cubicBezTo>
                  <a:pt x="53" y="146"/>
                  <a:pt x="57" y="150"/>
                  <a:pt x="61" y="150"/>
                </a:cubicBezTo>
                <a:cubicBezTo>
                  <a:pt x="62" y="150"/>
                  <a:pt x="64" y="149"/>
                  <a:pt x="64" y="147"/>
                </a:cubicBezTo>
                <a:cubicBezTo>
                  <a:pt x="64" y="146"/>
                  <a:pt x="62" y="144"/>
                  <a:pt x="61" y="144"/>
                </a:cubicBezTo>
                <a:cubicBezTo>
                  <a:pt x="60" y="144"/>
                  <a:pt x="58" y="143"/>
                  <a:pt x="58" y="142"/>
                </a:cubicBezTo>
                <a:cubicBezTo>
                  <a:pt x="58" y="140"/>
                  <a:pt x="60" y="139"/>
                  <a:pt x="61" y="139"/>
                </a:cubicBezTo>
                <a:cubicBezTo>
                  <a:pt x="88" y="139"/>
                  <a:pt x="88" y="139"/>
                  <a:pt x="88" y="139"/>
                </a:cubicBezTo>
                <a:cubicBezTo>
                  <a:pt x="89" y="139"/>
                  <a:pt x="90" y="138"/>
                  <a:pt x="90" y="136"/>
                </a:cubicBezTo>
                <a:cubicBezTo>
                  <a:pt x="90" y="135"/>
                  <a:pt x="89" y="134"/>
                  <a:pt x="88" y="134"/>
                </a:cubicBezTo>
                <a:cubicBezTo>
                  <a:pt x="61" y="134"/>
                  <a:pt x="61" y="134"/>
                  <a:pt x="61" y="134"/>
                </a:cubicBezTo>
                <a:cubicBezTo>
                  <a:pt x="60" y="134"/>
                  <a:pt x="58" y="133"/>
                  <a:pt x="58" y="131"/>
                </a:cubicBezTo>
                <a:cubicBezTo>
                  <a:pt x="58" y="130"/>
                  <a:pt x="60" y="128"/>
                  <a:pt x="61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9" y="128"/>
                  <a:pt x="90" y="127"/>
                  <a:pt x="90" y="126"/>
                </a:cubicBezTo>
                <a:cubicBezTo>
                  <a:pt x="90" y="124"/>
                  <a:pt x="89" y="123"/>
                  <a:pt x="88" y="123"/>
                </a:cubicBezTo>
                <a:cubicBezTo>
                  <a:pt x="61" y="123"/>
                  <a:pt x="61" y="123"/>
                  <a:pt x="61" y="123"/>
                </a:cubicBezTo>
                <a:cubicBezTo>
                  <a:pt x="60" y="123"/>
                  <a:pt x="58" y="122"/>
                  <a:pt x="58" y="120"/>
                </a:cubicBezTo>
                <a:cubicBezTo>
                  <a:pt x="58" y="119"/>
                  <a:pt x="60" y="118"/>
                  <a:pt x="61" y="118"/>
                </a:cubicBezTo>
                <a:cubicBezTo>
                  <a:pt x="88" y="118"/>
                  <a:pt x="88" y="118"/>
                  <a:pt x="88" y="118"/>
                </a:cubicBezTo>
                <a:cubicBezTo>
                  <a:pt x="89" y="118"/>
                  <a:pt x="90" y="117"/>
                  <a:pt x="90" y="115"/>
                </a:cubicBezTo>
                <a:cubicBezTo>
                  <a:pt x="90" y="114"/>
                  <a:pt x="89" y="112"/>
                  <a:pt x="88" y="112"/>
                </a:cubicBezTo>
                <a:cubicBezTo>
                  <a:pt x="63" y="112"/>
                  <a:pt x="63" y="112"/>
                  <a:pt x="63" y="112"/>
                </a:cubicBezTo>
                <a:cubicBezTo>
                  <a:pt x="63" y="106"/>
                  <a:pt x="58" y="103"/>
                  <a:pt x="57" y="102"/>
                </a:cubicBezTo>
                <a:cubicBezTo>
                  <a:pt x="40" y="90"/>
                  <a:pt x="32" y="75"/>
                  <a:pt x="32" y="54"/>
                </a:cubicBezTo>
                <a:cubicBezTo>
                  <a:pt x="32" y="27"/>
                  <a:pt x="53" y="6"/>
                  <a:pt x="80" y="6"/>
                </a:cubicBezTo>
                <a:cubicBezTo>
                  <a:pt x="106" y="6"/>
                  <a:pt x="128" y="27"/>
                  <a:pt x="128" y="54"/>
                </a:cubicBezTo>
                <a:cubicBezTo>
                  <a:pt x="128" y="75"/>
                  <a:pt x="120" y="90"/>
                  <a:pt x="102" y="102"/>
                </a:cubicBezTo>
                <a:cubicBezTo>
                  <a:pt x="101" y="103"/>
                  <a:pt x="96" y="106"/>
                  <a:pt x="96" y="115"/>
                </a:cubicBezTo>
                <a:cubicBezTo>
                  <a:pt x="96" y="117"/>
                  <a:pt x="97" y="118"/>
                  <a:pt x="98" y="118"/>
                </a:cubicBezTo>
                <a:cubicBezTo>
                  <a:pt x="100" y="118"/>
                  <a:pt x="101" y="119"/>
                  <a:pt x="101" y="120"/>
                </a:cubicBezTo>
                <a:cubicBezTo>
                  <a:pt x="101" y="122"/>
                  <a:pt x="100" y="123"/>
                  <a:pt x="98" y="123"/>
                </a:cubicBezTo>
                <a:cubicBezTo>
                  <a:pt x="97" y="123"/>
                  <a:pt x="96" y="124"/>
                  <a:pt x="96" y="126"/>
                </a:cubicBezTo>
                <a:cubicBezTo>
                  <a:pt x="96" y="127"/>
                  <a:pt x="97" y="128"/>
                  <a:pt x="98" y="128"/>
                </a:cubicBezTo>
                <a:cubicBezTo>
                  <a:pt x="100" y="128"/>
                  <a:pt x="101" y="130"/>
                  <a:pt x="101" y="131"/>
                </a:cubicBezTo>
                <a:cubicBezTo>
                  <a:pt x="101" y="133"/>
                  <a:pt x="100" y="134"/>
                  <a:pt x="98" y="134"/>
                </a:cubicBezTo>
                <a:cubicBezTo>
                  <a:pt x="97" y="134"/>
                  <a:pt x="96" y="135"/>
                  <a:pt x="96" y="136"/>
                </a:cubicBezTo>
                <a:cubicBezTo>
                  <a:pt x="96" y="138"/>
                  <a:pt x="97" y="139"/>
                  <a:pt x="98" y="139"/>
                </a:cubicBezTo>
                <a:cubicBezTo>
                  <a:pt x="100" y="139"/>
                  <a:pt x="101" y="140"/>
                  <a:pt x="101" y="142"/>
                </a:cubicBezTo>
                <a:cubicBezTo>
                  <a:pt x="101" y="143"/>
                  <a:pt x="100" y="144"/>
                  <a:pt x="98" y="14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70" y="144"/>
                  <a:pt x="69" y="146"/>
                  <a:pt x="69" y="147"/>
                </a:cubicBezTo>
                <a:cubicBezTo>
                  <a:pt x="69" y="152"/>
                  <a:pt x="69" y="152"/>
                  <a:pt x="69" y="152"/>
                </a:cubicBezTo>
                <a:cubicBezTo>
                  <a:pt x="69" y="157"/>
                  <a:pt x="73" y="160"/>
                  <a:pt x="77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7" y="160"/>
                  <a:pt x="90" y="157"/>
                  <a:pt x="90" y="152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98" y="150"/>
                  <a:pt x="98" y="150"/>
                  <a:pt x="98" y="150"/>
                </a:cubicBezTo>
                <a:cubicBezTo>
                  <a:pt x="103" y="150"/>
                  <a:pt x="106" y="146"/>
                  <a:pt x="106" y="142"/>
                </a:cubicBezTo>
                <a:cubicBezTo>
                  <a:pt x="106" y="140"/>
                  <a:pt x="106" y="138"/>
                  <a:pt x="104" y="136"/>
                </a:cubicBezTo>
                <a:cubicBezTo>
                  <a:pt x="106" y="135"/>
                  <a:pt x="106" y="133"/>
                  <a:pt x="106" y="131"/>
                </a:cubicBezTo>
                <a:cubicBezTo>
                  <a:pt x="106" y="129"/>
                  <a:pt x="106" y="127"/>
                  <a:pt x="104" y="126"/>
                </a:cubicBezTo>
                <a:cubicBezTo>
                  <a:pt x="106" y="124"/>
                  <a:pt x="106" y="123"/>
                  <a:pt x="106" y="120"/>
                </a:cubicBezTo>
                <a:cubicBezTo>
                  <a:pt x="106" y="117"/>
                  <a:pt x="104" y="114"/>
                  <a:pt x="101" y="113"/>
                </a:cubicBezTo>
                <a:cubicBezTo>
                  <a:pt x="102" y="109"/>
                  <a:pt x="105" y="107"/>
                  <a:pt x="105" y="107"/>
                </a:cubicBezTo>
                <a:cubicBezTo>
                  <a:pt x="105" y="107"/>
                  <a:pt x="105" y="107"/>
                  <a:pt x="105" y="107"/>
                </a:cubicBezTo>
                <a:cubicBezTo>
                  <a:pt x="124" y="93"/>
                  <a:pt x="133" y="76"/>
                  <a:pt x="133" y="54"/>
                </a:cubicBezTo>
                <a:cubicBezTo>
                  <a:pt x="133" y="24"/>
                  <a:pt x="109" y="0"/>
                  <a:pt x="80" y="0"/>
                </a:cubicBezTo>
                <a:close/>
                <a:moveTo>
                  <a:pt x="85" y="152"/>
                </a:moveTo>
                <a:cubicBezTo>
                  <a:pt x="85" y="154"/>
                  <a:pt x="84" y="155"/>
                  <a:pt x="82" y="155"/>
                </a:cubicBezTo>
                <a:cubicBezTo>
                  <a:pt x="77" y="155"/>
                  <a:pt x="77" y="155"/>
                  <a:pt x="77" y="155"/>
                </a:cubicBezTo>
                <a:cubicBezTo>
                  <a:pt x="76" y="155"/>
                  <a:pt x="74" y="154"/>
                  <a:pt x="74" y="152"/>
                </a:cubicBezTo>
                <a:cubicBezTo>
                  <a:pt x="74" y="150"/>
                  <a:pt x="74" y="150"/>
                  <a:pt x="74" y="150"/>
                </a:cubicBezTo>
                <a:cubicBezTo>
                  <a:pt x="85" y="150"/>
                  <a:pt x="85" y="150"/>
                  <a:pt x="85" y="150"/>
                </a:cubicBezTo>
                <a:lnTo>
                  <a:pt x="85" y="152"/>
                </a:lnTo>
                <a:close/>
                <a:moveTo>
                  <a:pt x="157" y="51"/>
                </a:moveTo>
                <a:cubicBezTo>
                  <a:pt x="144" y="51"/>
                  <a:pt x="144" y="51"/>
                  <a:pt x="144" y="51"/>
                </a:cubicBezTo>
                <a:cubicBezTo>
                  <a:pt x="142" y="51"/>
                  <a:pt x="141" y="52"/>
                  <a:pt x="141" y="54"/>
                </a:cubicBezTo>
                <a:cubicBezTo>
                  <a:pt x="141" y="55"/>
                  <a:pt x="142" y="56"/>
                  <a:pt x="144" y="56"/>
                </a:cubicBezTo>
                <a:cubicBezTo>
                  <a:pt x="157" y="56"/>
                  <a:pt x="157" y="56"/>
                  <a:pt x="157" y="56"/>
                </a:cubicBezTo>
                <a:cubicBezTo>
                  <a:pt x="158" y="56"/>
                  <a:pt x="160" y="55"/>
                  <a:pt x="160" y="54"/>
                </a:cubicBezTo>
                <a:cubicBezTo>
                  <a:pt x="160" y="52"/>
                  <a:pt x="158" y="51"/>
                  <a:pt x="157" y="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5EACA129-4D82-FBCE-E912-CA7AC55CFF24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1924050"/>
            <a:ext cx="254000" cy="254000"/>
          </a:xfrm>
          <a:custGeom>
            <a:avLst/>
            <a:gdLst>
              <a:gd name="T0" fmla="*/ 22 w 160"/>
              <a:gd name="T1" fmla="*/ 68 h 160"/>
              <a:gd name="T2" fmla="*/ 69 w 160"/>
              <a:gd name="T3" fmla="*/ 57 h 160"/>
              <a:gd name="T4" fmla="*/ 62 w 160"/>
              <a:gd name="T5" fmla="*/ 62 h 160"/>
              <a:gd name="T6" fmla="*/ 62 w 160"/>
              <a:gd name="T7" fmla="*/ 25 h 160"/>
              <a:gd name="T8" fmla="*/ 69 w 160"/>
              <a:gd name="T9" fmla="*/ 32 h 160"/>
              <a:gd name="T10" fmla="*/ 22 w 160"/>
              <a:gd name="T11" fmla="*/ 19 h 160"/>
              <a:gd name="T12" fmla="*/ 34 w 160"/>
              <a:gd name="T13" fmla="*/ 37 h 160"/>
              <a:gd name="T14" fmla="*/ 50 w 160"/>
              <a:gd name="T15" fmla="*/ 53 h 160"/>
              <a:gd name="T16" fmla="*/ 50 w 160"/>
              <a:gd name="T17" fmla="*/ 34 h 160"/>
              <a:gd name="T18" fmla="*/ 40 w 160"/>
              <a:gd name="T19" fmla="*/ 47 h 160"/>
              <a:gd name="T20" fmla="*/ 47 w 160"/>
              <a:gd name="T21" fmla="*/ 47 h 160"/>
              <a:gd name="T22" fmla="*/ 19 w 160"/>
              <a:gd name="T23" fmla="*/ 94 h 160"/>
              <a:gd name="T24" fmla="*/ 66 w 160"/>
              <a:gd name="T25" fmla="*/ 140 h 160"/>
              <a:gd name="T26" fmla="*/ 66 w 160"/>
              <a:gd name="T27" fmla="*/ 91 h 160"/>
              <a:gd name="T28" fmla="*/ 25 w 160"/>
              <a:gd name="T29" fmla="*/ 97 h 160"/>
              <a:gd name="T30" fmla="*/ 94 w 160"/>
              <a:gd name="T31" fmla="*/ 68 h 160"/>
              <a:gd name="T32" fmla="*/ 141 w 160"/>
              <a:gd name="T33" fmla="*/ 22 h 160"/>
              <a:gd name="T34" fmla="*/ 91 w 160"/>
              <a:gd name="T35" fmla="*/ 22 h 160"/>
              <a:gd name="T36" fmla="*/ 98 w 160"/>
              <a:gd name="T37" fmla="*/ 25 h 160"/>
              <a:gd name="T38" fmla="*/ 98 w 160"/>
              <a:gd name="T39" fmla="*/ 62 h 160"/>
              <a:gd name="T40" fmla="*/ 141 w 160"/>
              <a:gd name="T41" fmla="*/ 94 h 160"/>
              <a:gd name="T42" fmla="*/ 91 w 160"/>
              <a:gd name="T43" fmla="*/ 94 h 160"/>
              <a:gd name="T44" fmla="*/ 138 w 160"/>
              <a:gd name="T45" fmla="*/ 140 h 160"/>
              <a:gd name="T46" fmla="*/ 98 w 160"/>
              <a:gd name="T47" fmla="*/ 134 h 160"/>
              <a:gd name="T48" fmla="*/ 135 w 160"/>
              <a:gd name="T49" fmla="*/ 134 h 160"/>
              <a:gd name="T50" fmla="*/ 83 w 160"/>
              <a:gd name="T51" fmla="*/ 77 h 160"/>
              <a:gd name="T52" fmla="*/ 77 w 160"/>
              <a:gd name="T53" fmla="*/ 21 h 160"/>
              <a:gd name="T54" fmla="*/ 32 w 160"/>
              <a:gd name="T55" fmla="*/ 80 h 160"/>
              <a:gd name="T56" fmla="*/ 77 w 160"/>
              <a:gd name="T57" fmla="*/ 137 h 160"/>
              <a:gd name="T58" fmla="*/ 83 w 160"/>
              <a:gd name="T59" fmla="*/ 83 h 160"/>
              <a:gd name="T60" fmla="*/ 37 w 160"/>
              <a:gd name="T61" fmla="*/ 125 h 160"/>
              <a:gd name="T62" fmla="*/ 53 w 160"/>
              <a:gd name="T63" fmla="*/ 109 h 160"/>
              <a:gd name="T64" fmla="*/ 34 w 160"/>
              <a:gd name="T65" fmla="*/ 109 h 160"/>
              <a:gd name="T66" fmla="*/ 40 w 160"/>
              <a:gd name="T67" fmla="*/ 112 h 160"/>
              <a:gd name="T68" fmla="*/ 40 w 160"/>
              <a:gd name="T69" fmla="*/ 119 h 160"/>
              <a:gd name="T70" fmla="*/ 110 w 160"/>
              <a:gd name="T71" fmla="*/ 34 h 160"/>
              <a:gd name="T72" fmla="*/ 110 w 160"/>
              <a:gd name="T73" fmla="*/ 53 h 160"/>
              <a:gd name="T74" fmla="*/ 126 w 160"/>
              <a:gd name="T75" fmla="*/ 37 h 160"/>
              <a:gd name="T76" fmla="*/ 113 w 160"/>
              <a:gd name="T77" fmla="*/ 47 h 160"/>
              <a:gd name="T78" fmla="*/ 119 w 160"/>
              <a:gd name="T79" fmla="*/ 47 h 160"/>
              <a:gd name="T80" fmla="*/ 126 w 160"/>
              <a:gd name="T81" fmla="*/ 122 h 160"/>
              <a:gd name="T82" fmla="*/ 110 w 160"/>
              <a:gd name="T83" fmla="*/ 106 h 160"/>
              <a:gd name="T84" fmla="*/ 110 w 160"/>
              <a:gd name="T85" fmla="*/ 125 h 160"/>
              <a:gd name="T86" fmla="*/ 119 w 160"/>
              <a:gd name="T87" fmla="*/ 119 h 160"/>
              <a:gd name="T88" fmla="*/ 21 w 160"/>
              <a:gd name="T89" fmla="*/ 77 h 160"/>
              <a:gd name="T90" fmla="*/ 22 w 160"/>
              <a:gd name="T91" fmla="*/ 83 h 160"/>
              <a:gd name="T92" fmla="*/ 25 w 160"/>
              <a:gd name="T93" fmla="*/ 79 h 160"/>
              <a:gd name="T94" fmla="*/ 65 w 160"/>
              <a:gd name="T95" fmla="*/ 42 h 160"/>
              <a:gd name="T96" fmla="*/ 66 w 160"/>
              <a:gd name="T97" fmla="*/ 48 h 160"/>
              <a:gd name="T98" fmla="*/ 65 w 160"/>
              <a:gd name="T99" fmla="*/ 42 h 160"/>
              <a:gd name="T100" fmla="*/ 6 w 160"/>
              <a:gd name="T101" fmla="*/ 6 h 160"/>
              <a:gd name="T102" fmla="*/ 22 w 160"/>
              <a:gd name="T103" fmla="*/ 0 h 160"/>
              <a:gd name="T104" fmla="*/ 0 w 160"/>
              <a:gd name="T105" fmla="*/ 22 h 160"/>
              <a:gd name="T106" fmla="*/ 138 w 160"/>
              <a:gd name="T107" fmla="*/ 0 h 160"/>
              <a:gd name="T108" fmla="*/ 153 w 160"/>
              <a:gd name="T109" fmla="*/ 6 h 160"/>
              <a:gd name="T110" fmla="*/ 160 w 160"/>
              <a:gd name="T111" fmla="*/ 22 h 160"/>
              <a:gd name="T112" fmla="*/ 22 w 160"/>
              <a:gd name="T113" fmla="*/ 153 h 160"/>
              <a:gd name="T114" fmla="*/ 3 w 160"/>
              <a:gd name="T115" fmla="*/ 134 h 160"/>
              <a:gd name="T116" fmla="*/ 3 w 160"/>
              <a:gd name="T117" fmla="*/ 160 h 160"/>
              <a:gd name="T118" fmla="*/ 22 w 160"/>
              <a:gd name="T119" fmla="*/ 153 h 160"/>
              <a:gd name="T120" fmla="*/ 153 w 160"/>
              <a:gd name="T121" fmla="*/ 153 h 160"/>
              <a:gd name="T122" fmla="*/ 138 w 160"/>
              <a:gd name="T123" fmla="*/ 160 h 160"/>
              <a:gd name="T124" fmla="*/ 160 w 160"/>
              <a:gd name="T125" fmla="*/ 1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60">
                <a:moveTo>
                  <a:pt x="19" y="22"/>
                </a:moveTo>
                <a:cubicBezTo>
                  <a:pt x="19" y="65"/>
                  <a:pt x="19" y="65"/>
                  <a:pt x="19" y="65"/>
                </a:cubicBezTo>
                <a:cubicBezTo>
                  <a:pt x="19" y="67"/>
                  <a:pt x="20" y="68"/>
                  <a:pt x="22" y="68"/>
                </a:cubicBezTo>
                <a:cubicBezTo>
                  <a:pt x="66" y="68"/>
                  <a:pt x="66" y="68"/>
                  <a:pt x="66" y="68"/>
                </a:cubicBezTo>
                <a:cubicBezTo>
                  <a:pt x="67" y="68"/>
                  <a:pt x="69" y="67"/>
                  <a:pt x="69" y="65"/>
                </a:cubicBezTo>
                <a:cubicBezTo>
                  <a:pt x="69" y="57"/>
                  <a:pt x="69" y="57"/>
                  <a:pt x="69" y="57"/>
                </a:cubicBezTo>
                <a:cubicBezTo>
                  <a:pt x="69" y="55"/>
                  <a:pt x="67" y="54"/>
                  <a:pt x="66" y="54"/>
                </a:cubicBezTo>
                <a:cubicBezTo>
                  <a:pt x="64" y="54"/>
                  <a:pt x="62" y="55"/>
                  <a:pt x="62" y="57"/>
                </a:cubicBezTo>
                <a:cubicBezTo>
                  <a:pt x="62" y="62"/>
                  <a:pt x="62" y="62"/>
                  <a:pt x="62" y="62"/>
                </a:cubicBezTo>
                <a:cubicBezTo>
                  <a:pt x="25" y="62"/>
                  <a:pt x="25" y="62"/>
                  <a:pt x="25" y="62"/>
                </a:cubicBezTo>
                <a:cubicBezTo>
                  <a:pt x="25" y="25"/>
                  <a:pt x="25" y="25"/>
                  <a:pt x="25" y="25"/>
                </a:cubicBezTo>
                <a:cubicBezTo>
                  <a:pt x="62" y="25"/>
                  <a:pt x="62" y="25"/>
                  <a:pt x="62" y="25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4"/>
                  <a:pt x="64" y="36"/>
                  <a:pt x="66" y="36"/>
                </a:cubicBezTo>
                <a:cubicBezTo>
                  <a:pt x="67" y="36"/>
                  <a:pt x="69" y="34"/>
                  <a:pt x="69" y="32"/>
                </a:cubicBezTo>
                <a:cubicBezTo>
                  <a:pt x="69" y="22"/>
                  <a:pt x="69" y="22"/>
                  <a:pt x="69" y="22"/>
                </a:cubicBezTo>
                <a:cubicBezTo>
                  <a:pt x="69" y="20"/>
                  <a:pt x="67" y="19"/>
                  <a:pt x="66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0" y="19"/>
                  <a:pt x="19" y="20"/>
                  <a:pt x="19" y="22"/>
                </a:cubicBezTo>
                <a:close/>
                <a:moveTo>
                  <a:pt x="37" y="34"/>
                </a:moveTo>
                <a:cubicBezTo>
                  <a:pt x="36" y="34"/>
                  <a:pt x="34" y="35"/>
                  <a:pt x="34" y="37"/>
                </a:cubicBezTo>
                <a:cubicBezTo>
                  <a:pt x="34" y="50"/>
                  <a:pt x="34" y="50"/>
                  <a:pt x="34" y="50"/>
                </a:cubicBezTo>
                <a:cubicBezTo>
                  <a:pt x="34" y="52"/>
                  <a:pt x="36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52" y="53"/>
                  <a:pt x="53" y="52"/>
                  <a:pt x="53" y="50"/>
                </a:cubicBezTo>
                <a:cubicBezTo>
                  <a:pt x="53" y="37"/>
                  <a:pt x="53" y="37"/>
                  <a:pt x="53" y="37"/>
                </a:cubicBezTo>
                <a:cubicBezTo>
                  <a:pt x="53" y="35"/>
                  <a:pt x="52" y="34"/>
                  <a:pt x="50" y="34"/>
                </a:cubicBezTo>
                <a:lnTo>
                  <a:pt x="37" y="34"/>
                </a:lnTo>
                <a:close/>
                <a:moveTo>
                  <a:pt x="47" y="47"/>
                </a:moveTo>
                <a:cubicBezTo>
                  <a:pt x="40" y="47"/>
                  <a:pt x="40" y="47"/>
                  <a:pt x="40" y="47"/>
                </a:cubicBezTo>
                <a:cubicBezTo>
                  <a:pt x="40" y="40"/>
                  <a:pt x="40" y="40"/>
                  <a:pt x="40" y="40"/>
                </a:cubicBezTo>
                <a:cubicBezTo>
                  <a:pt x="47" y="40"/>
                  <a:pt x="47" y="40"/>
                  <a:pt x="47" y="40"/>
                </a:cubicBezTo>
                <a:lnTo>
                  <a:pt x="47" y="47"/>
                </a:lnTo>
                <a:close/>
                <a:moveTo>
                  <a:pt x="66" y="91"/>
                </a:moveTo>
                <a:cubicBezTo>
                  <a:pt x="22" y="91"/>
                  <a:pt x="22" y="91"/>
                  <a:pt x="22" y="91"/>
                </a:cubicBezTo>
                <a:cubicBezTo>
                  <a:pt x="20" y="91"/>
                  <a:pt x="19" y="92"/>
                  <a:pt x="19" y="94"/>
                </a:cubicBezTo>
                <a:cubicBezTo>
                  <a:pt x="19" y="137"/>
                  <a:pt x="19" y="137"/>
                  <a:pt x="19" y="137"/>
                </a:cubicBezTo>
                <a:cubicBezTo>
                  <a:pt x="19" y="139"/>
                  <a:pt x="20" y="140"/>
                  <a:pt x="22" y="140"/>
                </a:cubicBezTo>
                <a:cubicBezTo>
                  <a:pt x="66" y="140"/>
                  <a:pt x="66" y="140"/>
                  <a:pt x="66" y="140"/>
                </a:cubicBezTo>
                <a:cubicBezTo>
                  <a:pt x="67" y="140"/>
                  <a:pt x="69" y="139"/>
                  <a:pt x="69" y="137"/>
                </a:cubicBezTo>
                <a:cubicBezTo>
                  <a:pt x="69" y="94"/>
                  <a:pt x="69" y="94"/>
                  <a:pt x="69" y="94"/>
                </a:cubicBezTo>
                <a:cubicBezTo>
                  <a:pt x="69" y="92"/>
                  <a:pt x="67" y="91"/>
                  <a:pt x="66" y="91"/>
                </a:cubicBezTo>
                <a:close/>
                <a:moveTo>
                  <a:pt x="62" y="134"/>
                </a:moveTo>
                <a:cubicBezTo>
                  <a:pt x="25" y="134"/>
                  <a:pt x="25" y="134"/>
                  <a:pt x="25" y="134"/>
                </a:cubicBezTo>
                <a:cubicBezTo>
                  <a:pt x="25" y="97"/>
                  <a:pt x="25" y="97"/>
                  <a:pt x="25" y="97"/>
                </a:cubicBezTo>
                <a:cubicBezTo>
                  <a:pt x="62" y="97"/>
                  <a:pt x="62" y="97"/>
                  <a:pt x="62" y="97"/>
                </a:cubicBezTo>
                <a:lnTo>
                  <a:pt x="62" y="134"/>
                </a:lnTo>
                <a:close/>
                <a:moveTo>
                  <a:pt x="94" y="68"/>
                </a:moveTo>
                <a:cubicBezTo>
                  <a:pt x="138" y="68"/>
                  <a:pt x="138" y="68"/>
                  <a:pt x="138" y="68"/>
                </a:cubicBezTo>
                <a:cubicBezTo>
                  <a:pt x="140" y="68"/>
                  <a:pt x="141" y="67"/>
                  <a:pt x="141" y="65"/>
                </a:cubicBezTo>
                <a:cubicBezTo>
                  <a:pt x="141" y="22"/>
                  <a:pt x="141" y="22"/>
                  <a:pt x="141" y="22"/>
                </a:cubicBezTo>
                <a:cubicBezTo>
                  <a:pt x="141" y="20"/>
                  <a:pt x="140" y="19"/>
                  <a:pt x="138" y="19"/>
                </a:cubicBezTo>
                <a:cubicBezTo>
                  <a:pt x="94" y="19"/>
                  <a:pt x="94" y="19"/>
                  <a:pt x="94" y="19"/>
                </a:cubicBezTo>
                <a:cubicBezTo>
                  <a:pt x="93" y="19"/>
                  <a:pt x="91" y="20"/>
                  <a:pt x="91" y="22"/>
                </a:cubicBezTo>
                <a:cubicBezTo>
                  <a:pt x="91" y="65"/>
                  <a:pt x="91" y="65"/>
                  <a:pt x="91" y="65"/>
                </a:cubicBezTo>
                <a:cubicBezTo>
                  <a:pt x="91" y="67"/>
                  <a:pt x="93" y="68"/>
                  <a:pt x="94" y="68"/>
                </a:cubicBezTo>
                <a:close/>
                <a:moveTo>
                  <a:pt x="98" y="25"/>
                </a:moveTo>
                <a:cubicBezTo>
                  <a:pt x="135" y="25"/>
                  <a:pt x="135" y="25"/>
                  <a:pt x="135" y="25"/>
                </a:cubicBezTo>
                <a:cubicBezTo>
                  <a:pt x="135" y="62"/>
                  <a:pt x="135" y="62"/>
                  <a:pt x="135" y="62"/>
                </a:cubicBezTo>
                <a:cubicBezTo>
                  <a:pt x="98" y="62"/>
                  <a:pt x="98" y="62"/>
                  <a:pt x="98" y="62"/>
                </a:cubicBezTo>
                <a:lnTo>
                  <a:pt x="98" y="25"/>
                </a:lnTo>
                <a:close/>
                <a:moveTo>
                  <a:pt x="141" y="137"/>
                </a:moveTo>
                <a:cubicBezTo>
                  <a:pt x="141" y="94"/>
                  <a:pt x="141" y="94"/>
                  <a:pt x="141" y="94"/>
                </a:cubicBezTo>
                <a:cubicBezTo>
                  <a:pt x="141" y="92"/>
                  <a:pt x="140" y="91"/>
                  <a:pt x="138" y="91"/>
                </a:cubicBezTo>
                <a:cubicBezTo>
                  <a:pt x="94" y="91"/>
                  <a:pt x="94" y="91"/>
                  <a:pt x="94" y="91"/>
                </a:cubicBezTo>
                <a:cubicBezTo>
                  <a:pt x="93" y="91"/>
                  <a:pt x="91" y="92"/>
                  <a:pt x="91" y="94"/>
                </a:cubicBezTo>
                <a:cubicBezTo>
                  <a:pt x="91" y="137"/>
                  <a:pt x="91" y="137"/>
                  <a:pt x="91" y="137"/>
                </a:cubicBezTo>
                <a:cubicBezTo>
                  <a:pt x="91" y="139"/>
                  <a:pt x="93" y="140"/>
                  <a:pt x="94" y="140"/>
                </a:cubicBezTo>
                <a:cubicBezTo>
                  <a:pt x="138" y="140"/>
                  <a:pt x="138" y="140"/>
                  <a:pt x="138" y="140"/>
                </a:cubicBezTo>
                <a:cubicBezTo>
                  <a:pt x="140" y="140"/>
                  <a:pt x="141" y="139"/>
                  <a:pt x="141" y="137"/>
                </a:cubicBezTo>
                <a:close/>
                <a:moveTo>
                  <a:pt x="135" y="134"/>
                </a:moveTo>
                <a:cubicBezTo>
                  <a:pt x="98" y="134"/>
                  <a:pt x="98" y="134"/>
                  <a:pt x="98" y="134"/>
                </a:cubicBezTo>
                <a:cubicBezTo>
                  <a:pt x="98" y="97"/>
                  <a:pt x="98" y="97"/>
                  <a:pt x="98" y="97"/>
                </a:cubicBezTo>
                <a:cubicBezTo>
                  <a:pt x="135" y="97"/>
                  <a:pt x="135" y="97"/>
                  <a:pt x="135" y="97"/>
                </a:cubicBezTo>
                <a:lnTo>
                  <a:pt x="135" y="134"/>
                </a:lnTo>
                <a:close/>
                <a:moveTo>
                  <a:pt x="141" y="80"/>
                </a:moveTo>
                <a:cubicBezTo>
                  <a:pt x="141" y="78"/>
                  <a:pt x="140" y="77"/>
                  <a:pt x="138" y="77"/>
                </a:cubicBezTo>
                <a:cubicBezTo>
                  <a:pt x="83" y="77"/>
                  <a:pt x="83" y="77"/>
                  <a:pt x="83" y="77"/>
                </a:cubicBezTo>
                <a:cubicBezTo>
                  <a:pt x="83" y="21"/>
                  <a:pt x="83" y="21"/>
                  <a:pt x="83" y="21"/>
                </a:cubicBezTo>
                <a:cubicBezTo>
                  <a:pt x="83" y="20"/>
                  <a:pt x="81" y="18"/>
                  <a:pt x="80" y="18"/>
                </a:cubicBezTo>
                <a:cubicBezTo>
                  <a:pt x="78" y="18"/>
                  <a:pt x="77" y="20"/>
                  <a:pt x="77" y="21"/>
                </a:cubicBezTo>
                <a:cubicBezTo>
                  <a:pt x="77" y="77"/>
                  <a:pt x="77" y="77"/>
                  <a:pt x="77" y="77"/>
                </a:cubicBezTo>
                <a:cubicBezTo>
                  <a:pt x="35" y="77"/>
                  <a:pt x="35" y="77"/>
                  <a:pt x="35" y="77"/>
                </a:cubicBezTo>
                <a:cubicBezTo>
                  <a:pt x="33" y="77"/>
                  <a:pt x="32" y="78"/>
                  <a:pt x="32" y="80"/>
                </a:cubicBezTo>
                <a:cubicBezTo>
                  <a:pt x="32" y="81"/>
                  <a:pt x="33" y="83"/>
                  <a:pt x="35" y="83"/>
                </a:cubicBezTo>
                <a:cubicBezTo>
                  <a:pt x="77" y="83"/>
                  <a:pt x="77" y="83"/>
                  <a:pt x="77" y="83"/>
                </a:cubicBezTo>
                <a:cubicBezTo>
                  <a:pt x="77" y="137"/>
                  <a:pt x="77" y="137"/>
                  <a:pt x="77" y="137"/>
                </a:cubicBezTo>
                <a:cubicBezTo>
                  <a:pt x="77" y="139"/>
                  <a:pt x="78" y="140"/>
                  <a:pt x="80" y="140"/>
                </a:cubicBezTo>
                <a:cubicBezTo>
                  <a:pt x="81" y="140"/>
                  <a:pt x="83" y="139"/>
                  <a:pt x="83" y="137"/>
                </a:cubicBezTo>
                <a:cubicBezTo>
                  <a:pt x="83" y="83"/>
                  <a:pt x="83" y="83"/>
                  <a:pt x="83" y="83"/>
                </a:cubicBezTo>
                <a:cubicBezTo>
                  <a:pt x="138" y="83"/>
                  <a:pt x="138" y="83"/>
                  <a:pt x="138" y="83"/>
                </a:cubicBezTo>
                <a:cubicBezTo>
                  <a:pt x="140" y="83"/>
                  <a:pt x="141" y="81"/>
                  <a:pt x="141" y="80"/>
                </a:cubicBezTo>
                <a:close/>
                <a:moveTo>
                  <a:pt x="37" y="125"/>
                </a:moveTo>
                <a:cubicBezTo>
                  <a:pt x="50" y="125"/>
                  <a:pt x="50" y="125"/>
                  <a:pt x="50" y="125"/>
                </a:cubicBezTo>
                <a:cubicBezTo>
                  <a:pt x="52" y="125"/>
                  <a:pt x="53" y="124"/>
                  <a:pt x="53" y="122"/>
                </a:cubicBezTo>
                <a:cubicBezTo>
                  <a:pt x="53" y="109"/>
                  <a:pt x="53" y="109"/>
                  <a:pt x="53" y="109"/>
                </a:cubicBezTo>
                <a:cubicBezTo>
                  <a:pt x="53" y="107"/>
                  <a:pt x="52" y="106"/>
                  <a:pt x="50" y="106"/>
                </a:cubicBezTo>
                <a:cubicBezTo>
                  <a:pt x="37" y="106"/>
                  <a:pt x="37" y="106"/>
                  <a:pt x="37" y="106"/>
                </a:cubicBezTo>
                <a:cubicBezTo>
                  <a:pt x="36" y="106"/>
                  <a:pt x="34" y="107"/>
                  <a:pt x="34" y="109"/>
                </a:cubicBezTo>
                <a:cubicBezTo>
                  <a:pt x="34" y="122"/>
                  <a:pt x="34" y="122"/>
                  <a:pt x="34" y="122"/>
                </a:cubicBezTo>
                <a:cubicBezTo>
                  <a:pt x="34" y="124"/>
                  <a:pt x="36" y="125"/>
                  <a:pt x="37" y="125"/>
                </a:cubicBezTo>
                <a:close/>
                <a:moveTo>
                  <a:pt x="40" y="112"/>
                </a:moveTo>
                <a:cubicBezTo>
                  <a:pt x="47" y="112"/>
                  <a:pt x="47" y="112"/>
                  <a:pt x="47" y="112"/>
                </a:cubicBezTo>
                <a:cubicBezTo>
                  <a:pt x="47" y="119"/>
                  <a:pt x="47" y="119"/>
                  <a:pt x="47" y="119"/>
                </a:cubicBezTo>
                <a:cubicBezTo>
                  <a:pt x="40" y="119"/>
                  <a:pt x="40" y="119"/>
                  <a:pt x="40" y="119"/>
                </a:cubicBezTo>
                <a:lnTo>
                  <a:pt x="40" y="112"/>
                </a:lnTo>
                <a:close/>
                <a:moveTo>
                  <a:pt x="123" y="34"/>
                </a:moveTo>
                <a:cubicBezTo>
                  <a:pt x="110" y="34"/>
                  <a:pt x="110" y="34"/>
                  <a:pt x="110" y="34"/>
                </a:cubicBezTo>
                <a:cubicBezTo>
                  <a:pt x="108" y="34"/>
                  <a:pt x="106" y="35"/>
                  <a:pt x="106" y="37"/>
                </a:cubicBezTo>
                <a:cubicBezTo>
                  <a:pt x="106" y="50"/>
                  <a:pt x="106" y="50"/>
                  <a:pt x="106" y="50"/>
                </a:cubicBezTo>
                <a:cubicBezTo>
                  <a:pt x="106" y="52"/>
                  <a:pt x="108" y="53"/>
                  <a:pt x="110" y="53"/>
                </a:cubicBezTo>
                <a:cubicBezTo>
                  <a:pt x="123" y="53"/>
                  <a:pt x="123" y="53"/>
                  <a:pt x="123" y="53"/>
                </a:cubicBezTo>
                <a:cubicBezTo>
                  <a:pt x="124" y="53"/>
                  <a:pt x="126" y="52"/>
                  <a:pt x="126" y="50"/>
                </a:cubicBezTo>
                <a:cubicBezTo>
                  <a:pt x="126" y="37"/>
                  <a:pt x="126" y="37"/>
                  <a:pt x="126" y="37"/>
                </a:cubicBezTo>
                <a:cubicBezTo>
                  <a:pt x="126" y="35"/>
                  <a:pt x="124" y="34"/>
                  <a:pt x="123" y="34"/>
                </a:cubicBezTo>
                <a:close/>
                <a:moveTo>
                  <a:pt x="119" y="47"/>
                </a:moveTo>
                <a:cubicBezTo>
                  <a:pt x="113" y="47"/>
                  <a:pt x="113" y="47"/>
                  <a:pt x="113" y="47"/>
                </a:cubicBezTo>
                <a:cubicBezTo>
                  <a:pt x="113" y="40"/>
                  <a:pt x="113" y="40"/>
                  <a:pt x="113" y="40"/>
                </a:cubicBezTo>
                <a:cubicBezTo>
                  <a:pt x="119" y="40"/>
                  <a:pt x="119" y="40"/>
                  <a:pt x="119" y="40"/>
                </a:cubicBezTo>
                <a:lnTo>
                  <a:pt x="119" y="47"/>
                </a:lnTo>
                <a:close/>
                <a:moveTo>
                  <a:pt x="110" y="125"/>
                </a:moveTo>
                <a:cubicBezTo>
                  <a:pt x="123" y="125"/>
                  <a:pt x="123" y="125"/>
                  <a:pt x="123" y="125"/>
                </a:cubicBezTo>
                <a:cubicBezTo>
                  <a:pt x="124" y="125"/>
                  <a:pt x="126" y="124"/>
                  <a:pt x="126" y="122"/>
                </a:cubicBezTo>
                <a:cubicBezTo>
                  <a:pt x="126" y="109"/>
                  <a:pt x="126" y="109"/>
                  <a:pt x="126" y="109"/>
                </a:cubicBezTo>
                <a:cubicBezTo>
                  <a:pt x="126" y="107"/>
                  <a:pt x="124" y="106"/>
                  <a:pt x="123" y="106"/>
                </a:cubicBezTo>
                <a:cubicBezTo>
                  <a:pt x="110" y="106"/>
                  <a:pt x="110" y="106"/>
                  <a:pt x="110" y="106"/>
                </a:cubicBezTo>
                <a:cubicBezTo>
                  <a:pt x="108" y="106"/>
                  <a:pt x="106" y="107"/>
                  <a:pt x="106" y="109"/>
                </a:cubicBezTo>
                <a:cubicBezTo>
                  <a:pt x="106" y="122"/>
                  <a:pt x="106" y="122"/>
                  <a:pt x="106" y="122"/>
                </a:cubicBezTo>
                <a:cubicBezTo>
                  <a:pt x="106" y="124"/>
                  <a:pt x="108" y="125"/>
                  <a:pt x="110" y="125"/>
                </a:cubicBezTo>
                <a:close/>
                <a:moveTo>
                  <a:pt x="113" y="112"/>
                </a:moveTo>
                <a:cubicBezTo>
                  <a:pt x="119" y="112"/>
                  <a:pt x="119" y="112"/>
                  <a:pt x="119" y="112"/>
                </a:cubicBezTo>
                <a:cubicBezTo>
                  <a:pt x="119" y="119"/>
                  <a:pt x="119" y="119"/>
                  <a:pt x="119" y="119"/>
                </a:cubicBezTo>
                <a:cubicBezTo>
                  <a:pt x="113" y="119"/>
                  <a:pt x="113" y="119"/>
                  <a:pt x="113" y="119"/>
                </a:cubicBezTo>
                <a:lnTo>
                  <a:pt x="113" y="112"/>
                </a:lnTo>
                <a:close/>
                <a:moveTo>
                  <a:pt x="21" y="77"/>
                </a:moveTo>
                <a:cubicBezTo>
                  <a:pt x="21" y="77"/>
                  <a:pt x="21" y="77"/>
                  <a:pt x="21" y="77"/>
                </a:cubicBezTo>
                <a:cubicBezTo>
                  <a:pt x="20" y="77"/>
                  <a:pt x="19" y="79"/>
                  <a:pt x="19" y="80"/>
                </a:cubicBezTo>
                <a:cubicBezTo>
                  <a:pt x="19" y="82"/>
                  <a:pt x="21" y="83"/>
                  <a:pt x="22" y="83"/>
                </a:cubicBezTo>
                <a:cubicBezTo>
                  <a:pt x="22" y="83"/>
                  <a:pt x="23" y="83"/>
                  <a:pt x="23" y="83"/>
                </a:cubicBezTo>
                <a:cubicBezTo>
                  <a:pt x="23" y="83"/>
                  <a:pt x="23" y="83"/>
                  <a:pt x="23" y="83"/>
                </a:cubicBezTo>
                <a:cubicBezTo>
                  <a:pt x="25" y="82"/>
                  <a:pt x="26" y="81"/>
                  <a:pt x="25" y="79"/>
                </a:cubicBezTo>
                <a:cubicBezTo>
                  <a:pt x="25" y="77"/>
                  <a:pt x="23" y="76"/>
                  <a:pt x="21" y="77"/>
                </a:cubicBezTo>
                <a:close/>
                <a:moveTo>
                  <a:pt x="65" y="42"/>
                </a:moveTo>
                <a:cubicBezTo>
                  <a:pt x="65" y="42"/>
                  <a:pt x="65" y="42"/>
                  <a:pt x="65" y="42"/>
                </a:cubicBezTo>
                <a:cubicBezTo>
                  <a:pt x="63" y="42"/>
                  <a:pt x="62" y="44"/>
                  <a:pt x="62" y="45"/>
                </a:cubicBezTo>
                <a:cubicBezTo>
                  <a:pt x="63" y="47"/>
                  <a:pt x="64" y="48"/>
                  <a:pt x="65" y="48"/>
                </a:cubicBezTo>
                <a:cubicBezTo>
                  <a:pt x="66" y="48"/>
                  <a:pt x="66" y="48"/>
                  <a:pt x="66" y="48"/>
                </a:cubicBezTo>
                <a:cubicBezTo>
                  <a:pt x="66" y="48"/>
                  <a:pt x="66" y="48"/>
                  <a:pt x="66" y="48"/>
                </a:cubicBezTo>
                <a:cubicBezTo>
                  <a:pt x="68" y="47"/>
                  <a:pt x="69" y="46"/>
                  <a:pt x="69" y="44"/>
                </a:cubicBezTo>
                <a:cubicBezTo>
                  <a:pt x="68" y="42"/>
                  <a:pt x="67" y="41"/>
                  <a:pt x="65" y="42"/>
                </a:cubicBezTo>
                <a:close/>
                <a:moveTo>
                  <a:pt x="3" y="25"/>
                </a:moveTo>
                <a:cubicBezTo>
                  <a:pt x="5" y="25"/>
                  <a:pt x="6" y="24"/>
                  <a:pt x="6" y="22"/>
                </a:cubicBezTo>
                <a:cubicBezTo>
                  <a:pt x="6" y="6"/>
                  <a:pt x="6" y="6"/>
                  <a:pt x="6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3" y="6"/>
                  <a:pt x="25" y="5"/>
                  <a:pt x="25" y="3"/>
                </a:cubicBezTo>
                <a:cubicBezTo>
                  <a:pt x="25" y="1"/>
                  <a:pt x="23" y="0"/>
                  <a:pt x="22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4"/>
                  <a:pt x="1" y="25"/>
                  <a:pt x="3" y="25"/>
                </a:cubicBezTo>
                <a:close/>
                <a:moveTo>
                  <a:pt x="157" y="0"/>
                </a:moveTo>
                <a:cubicBezTo>
                  <a:pt x="138" y="0"/>
                  <a:pt x="138" y="0"/>
                  <a:pt x="138" y="0"/>
                </a:cubicBezTo>
                <a:cubicBezTo>
                  <a:pt x="136" y="0"/>
                  <a:pt x="135" y="1"/>
                  <a:pt x="135" y="3"/>
                </a:cubicBezTo>
                <a:cubicBezTo>
                  <a:pt x="135" y="5"/>
                  <a:pt x="136" y="6"/>
                  <a:pt x="138" y="6"/>
                </a:cubicBezTo>
                <a:cubicBezTo>
                  <a:pt x="153" y="6"/>
                  <a:pt x="153" y="6"/>
                  <a:pt x="153" y="6"/>
                </a:cubicBezTo>
                <a:cubicBezTo>
                  <a:pt x="153" y="22"/>
                  <a:pt x="153" y="22"/>
                  <a:pt x="153" y="22"/>
                </a:cubicBezTo>
                <a:cubicBezTo>
                  <a:pt x="153" y="24"/>
                  <a:pt x="155" y="25"/>
                  <a:pt x="157" y="25"/>
                </a:cubicBezTo>
                <a:cubicBezTo>
                  <a:pt x="158" y="25"/>
                  <a:pt x="160" y="24"/>
                  <a:pt x="160" y="22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1"/>
                  <a:pt x="158" y="0"/>
                  <a:pt x="157" y="0"/>
                </a:cubicBezTo>
                <a:close/>
                <a:moveTo>
                  <a:pt x="22" y="153"/>
                </a:moveTo>
                <a:cubicBezTo>
                  <a:pt x="6" y="153"/>
                  <a:pt x="6" y="153"/>
                  <a:pt x="6" y="153"/>
                </a:cubicBezTo>
                <a:cubicBezTo>
                  <a:pt x="6" y="137"/>
                  <a:pt x="6" y="137"/>
                  <a:pt x="6" y="137"/>
                </a:cubicBezTo>
                <a:cubicBezTo>
                  <a:pt x="6" y="135"/>
                  <a:pt x="5" y="134"/>
                  <a:pt x="3" y="134"/>
                </a:cubicBezTo>
                <a:cubicBezTo>
                  <a:pt x="1" y="134"/>
                  <a:pt x="0" y="135"/>
                  <a:pt x="0" y="137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58"/>
                  <a:pt x="1" y="160"/>
                  <a:pt x="3" y="160"/>
                </a:cubicBezTo>
                <a:cubicBezTo>
                  <a:pt x="22" y="160"/>
                  <a:pt x="22" y="160"/>
                  <a:pt x="22" y="160"/>
                </a:cubicBezTo>
                <a:cubicBezTo>
                  <a:pt x="23" y="160"/>
                  <a:pt x="25" y="158"/>
                  <a:pt x="25" y="156"/>
                </a:cubicBezTo>
                <a:cubicBezTo>
                  <a:pt x="25" y="155"/>
                  <a:pt x="23" y="153"/>
                  <a:pt x="22" y="153"/>
                </a:cubicBezTo>
                <a:close/>
                <a:moveTo>
                  <a:pt x="157" y="134"/>
                </a:moveTo>
                <a:cubicBezTo>
                  <a:pt x="155" y="134"/>
                  <a:pt x="153" y="135"/>
                  <a:pt x="153" y="137"/>
                </a:cubicBezTo>
                <a:cubicBezTo>
                  <a:pt x="153" y="153"/>
                  <a:pt x="153" y="153"/>
                  <a:pt x="153" y="153"/>
                </a:cubicBezTo>
                <a:cubicBezTo>
                  <a:pt x="138" y="153"/>
                  <a:pt x="138" y="153"/>
                  <a:pt x="138" y="153"/>
                </a:cubicBezTo>
                <a:cubicBezTo>
                  <a:pt x="136" y="153"/>
                  <a:pt x="135" y="155"/>
                  <a:pt x="135" y="156"/>
                </a:cubicBezTo>
                <a:cubicBezTo>
                  <a:pt x="135" y="158"/>
                  <a:pt x="136" y="160"/>
                  <a:pt x="138" y="160"/>
                </a:cubicBezTo>
                <a:cubicBezTo>
                  <a:pt x="157" y="160"/>
                  <a:pt x="157" y="160"/>
                  <a:pt x="157" y="160"/>
                </a:cubicBezTo>
                <a:cubicBezTo>
                  <a:pt x="158" y="160"/>
                  <a:pt x="160" y="158"/>
                  <a:pt x="160" y="156"/>
                </a:cubicBezTo>
                <a:cubicBezTo>
                  <a:pt x="160" y="137"/>
                  <a:pt x="160" y="137"/>
                  <a:pt x="160" y="137"/>
                </a:cubicBezTo>
                <a:cubicBezTo>
                  <a:pt x="160" y="135"/>
                  <a:pt x="158" y="134"/>
                  <a:pt x="157" y="13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902B2636-18E7-B97C-3470-BE7785B9B3E7}"/>
              </a:ext>
            </a:extLst>
          </p:cNvPr>
          <p:cNvSpPr>
            <a:spLocks noEditPoints="1"/>
          </p:cNvSpPr>
          <p:nvPr/>
        </p:nvSpPr>
        <p:spPr bwMode="auto">
          <a:xfrm>
            <a:off x="5164138" y="2473325"/>
            <a:ext cx="207963" cy="254000"/>
          </a:xfrm>
          <a:custGeom>
            <a:avLst/>
            <a:gdLst>
              <a:gd name="T0" fmla="*/ 66 w 131"/>
              <a:gd name="T1" fmla="*/ 13 h 160"/>
              <a:gd name="T2" fmla="*/ 66 w 131"/>
              <a:gd name="T3" fmla="*/ 18 h 160"/>
              <a:gd name="T4" fmla="*/ 59 w 131"/>
              <a:gd name="T5" fmla="*/ 25 h 160"/>
              <a:gd name="T6" fmla="*/ 68 w 131"/>
              <a:gd name="T7" fmla="*/ 6 h 160"/>
              <a:gd name="T8" fmla="*/ 63 w 131"/>
              <a:gd name="T9" fmla="*/ 3 h 160"/>
              <a:gd name="T10" fmla="*/ 51 w 131"/>
              <a:gd name="T11" fmla="*/ 13 h 160"/>
              <a:gd name="T12" fmla="*/ 54 w 131"/>
              <a:gd name="T13" fmla="*/ 10 h 160"/>
              <a:gd name="T14" fmla="*/ 48 w 131"/>
              <a:gd name="T15" fmla="*/ 11 h 160"/>
              <a:gd name="T16" fmla="*/ 47 w 131"/>
              <a:gd name="T17" fmla="*/ 27 h 160"/>
              <a:gd name="T18" fmla="*/ 44 w 131"/>
              <a:gd name="T19" fmla="*/ 23 h 160"/>
              <a:gd name="T20" fmla="*/ 51 w 131"/>
              <a:gd name="T21" fmla="*/ 37 h 160"/>
              <a:gd name="T22" fmla="*/ 50 w 131"/>
              <a:gd name="T23" fmla="*/ 43 h 160"/>
              <a:gd name="T24" fmla="*/ 54 w 131"/>
              <a:gd name="T25" fmla="*/ 37 h 160"/>
              <a:gd name="T26" fmla="*/ 63 w 131"/>
              <a:gd name="T27" fmla="*/ 47 h 160"/>
              <a:gd name="T28" fmla="*/ 68 w 131"/>
              <a:gd name="T29" fmla="*/ 44 h 160"/>
              <a:gd name="T30" fmla="*/ 77 w 131"/>
              <a:gd name="T31" fmla="*/ 37 h 160"/>
              <a:gd name="T32" fmla="*/ 81 w 131"/>
              <a:gd name="T33" fmla="*/ 43 h 160"/>
              <a:gd name="T34" fmla="*/ 81 w 131"/>
              <a:gd name="T35" fmla="*/ 37 h 160"/>
              <a:gd name="T36" fmla="*/ 85 w 131"/>
              <a:gd name="T37" fmla="*/ 27 h 160"/>
              <a:gd name="T38" fmla="*/ 88 w 131"/>
              <a:gd name="T39" fmla="*/ 23 h 160"/>
              <a:gd name="T40" fmla="*/ 79 w 131"/>
              <a:gd name="T41" fmla="*/ 14 h 160"/>
              <a:gd name="T42" fmla="*/ 83 w 131"/>
              <a:gd name="T43" fmla="*/ 8 h 160"/>
              <a:gd name="T44" fmla="*/ 77 w 131"/>
              <a:gd name="T45" fmla="*/ 13 h 160"/>
              <a:gd name="T46" fmla="*/ 131 w 131"/>
              <a:gd name="T47" fmla="*/ 121 h 160"/>
              <a:gd name="T48" fmla="*/ 127 w 131"/>
              <a:gd name="T49" fmla="*/ 101 h 160"/>
              <a:gd name="T50" fmla="*/ 123 w 131"/>
              <a:gd name="T51" fmla="*/ 81 h 160"/>
              <a:gd name="T52" fmla="*/ 15 w 131"/>
              <a:gd name="T53" fmla="*/ 59 h 160"/>
              <a:gd name="T54" fmla="*/ 9 w 131"/>
              <a:gd name="T55" fmla="*/ 81 h 160"/>
              <a:gd name="T56" fmla="*/ 0 w 131"/>
              <a:gd name="T57" fmla="*/ 121 h 160"/>
              <a:gd name="T58" fmla="*/ 0 w 131"/>
              <a:gd name="T59" fmla="*/ 121 h 160"/>
              <a:gd name="T60" fmla="*/ 59 w 131"/>
              <a:gd name="T61" fmla="*/ 133 h 160"/>
              <a:gd name="T62" fmla="*/ 38 w 131"/>
              <a:gd name="T63" fmla="*/ 149 h 160"/>
              <a:gd name="T64" fmla="*/ 13 w 131"/>
              <a:gd name="T65" fmla="*/ 158 h 160"/>
              <a:gd name="T66" fmla="*/ 118 w 131"/>
              <a:gd name="T67" fmla="*/ 158 h 160"/>
              <a:gd name="T68" fmla="*/ 93 w 131"/>
              <a:gd name="T69" fmla="*/ 149 h 160"/>
              <a:gd name="T70" fmla="*/ 73 w 131"/>
              <a:gd name="T71" fmla="*/ 133 h 160"/>
              <a:gd name="T72" fmla="*/ 131 w 131"/>
              <a:gd name="T73" fmla="*/ 121 h 160"/>
              <a:gd name="T74" fmla="*/ 131 w 131"/>
              <a:gd name="T75" fmla="*/ 121 h 160"/>
              <a:gd name="T76" fmla="*/ 88 w 131"/>
              <a:gd name="T77" fmla="*/ 104 h 160"/>
              <a:gd name="T78" fmla="*/ 118 w 131"/>
              <a:gd name="T79" fmla="*/ 84 h 160"/>
              <a:gd name="T80" fmla="*/ 86 w 131"/>
              <a:gd name="T81" fmla="*/ 84 h 160"/>
              <a:gd name="T82" fmla="*/ 117 w 131"/>
              <a:gd name="T83" fmla="*/ 79 h 160"/>
              <a:gd name="T84" fmla="*/ 114 w 131"/>
              <a:gd name="T85" fmla="*/ 64 h 160"/>
              <a:gd name="T86" fmla="*/ 81 w 131"/>
              <a:gd name="T87" fmla="*/ 79 h 160"/>
              <a:gd name="T88" fmla="*/ 50 w 131"/>
              <a:gd name="T89" fmla="*/ 84 h 160"/>
              <a:gd name="T90" fmla="*/ 49 w 131"/>
              <a:gd name="T91" fmla="*/ 99 h 160"/>
              <a:gd name="T92" fmla="*/ 83 w 131"/>
              <a:gd name="T93" fmla="*/ 104 h 160"/>
              <a:gd name="T94" fmla="*/ 48 w 131"/>
              <a:gd name="T95" fmla="*/ 104 h 160"/>
              <a:gd name="T96" fmla="*/ 45 w 131"/>
              <a:gd name="T97" fmla="*/ 79 h 160"/>
              <a:gd name="T98" fmla="*/ 13 w 131"/>
              <a:gd name="T99" fmla="*/ 84 h 160"/>
              <a:gd name="T100" fmla="*/ 10 w 131"/>
              <a:gd name="T101" fmla="*/ 99 h 160"/>
              <a:gd name="T102" fmla="*/ 89 w 131"/>
              <a:gd name="T103" fmla="*/ 156 h 160"/>
              <a:gd name="T104" fmla="*/ 89 w 131"/>
              <a:gd name="T105" fmla="*/ 151 h 160"/>
              <a:gd name="T106" fmla="*/ 68 w 131"/>
              <a:gd name="T107" fmla="*/ 133 h 160"/>
              <a:gd name="T108" fmla="*/ 126 w 131"/>
              <a:gd name="T109" fmla="*/ 128 h 160"/>
              <a:gd name="T110" fmla="*/ 70 w 131"/>
              <a:gd name="T111" fmla="*/ 128 h 160"/>
              <a:gd name="T112" fmla="*/ 5 w 131"/>
              <a:gd name="T113" fmla="*/ 128 h 160"/>
              <a:gd name="T114" fmla="*/ 19 w 131"/>
              <a:gd name="T115" fmla="*/ 121 h 160"/>
              <a:gd name="T116" fmla="*/ 9 w 131"/>
              <a:gd name="T117" fmla="*/ 104 h 160"/>
              <a:gd name="T118" fmla="*/ 26 w 131"/>
              <a:gd name="T119" fmla="*/ 119 h 160"/>
              <a:gd name="T120" fmla="*/ 45 w 131"/>
              <a:gd name="T121" fmla="*/ 124 h 160"/>
              <a:gd name="T122" fmla="*/ 87 w 131"/>
              <a:gd name="T123" fmla="*/ 124 h 160"/>
              <a:gd name="T124" fmla="*/ 126 w 131"/>
              <a:gd name="T125" fmla="*/ 1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1" h="160">
                <a:moveTo>
                  <a:pt x="66" y="37"/>
                </a:moveTo>
                <a:cubicBezTo>
                  <a:pt x="72" y="37"/>
                  <a:pt x="77" y="31"/>
                  <a:pt x="77" y="25"/>
                </a:cubicBezTo>
                <a:cubicBezTo>
                  <a:pt x="77" y="18"/>
                  <a:pt x="72" y="13"/>
                  <a:pt x="66" y="13"/>
                </a:cubicBezTo>
                <a:cubicBezTo>
                  <a:pt x="59" y="13"/>
                  <a:pt x="54" y="18"/>
                  <a:pt x="54" y="25"/>
                </a:cubicBezTo>
                <a:cubicBezTo>
                  <a:pt x="54" y="31"/>
                  <a:pt x="59" y="37"/>
                  <a:pt x="66" y="37"/>
                </a:cubicBezTo>
                <a:close/>
                <a:moveTo>
                  <a:pt x="66" y="18"/>
                </a:moveTo>
                <a:cubicBezTo>
                  <a:pt x="70" y="18"/>
                  <a:pt x="73" y="21"/>
                  <a:pt x="73" y="25"/>
                </a:cubicBezTo>
                <a:cubicBezTo>
                  <a:pt x="73" y="29"/>
                  <a:pt x="70" y="32"/>
                  <a:pt x="66" y="32"/>
                </a:cubicBezTo>
                <a:cubicBezTo>
                  <a:pt x="62" y="32"/>
                  <a:pt x="59" y="29"/>
                  <a:pt x="59" y="25"/>
                </a:cubicBezTo>
                <a:cubicBezTo>
                  <a:pt x="59" y="21"/>
                  <a:pt x="62" y="18"/>
                  <a:pt x="66" y="18"/>
                </a:cubicBezTo>
                <a:close/>
                <a:moveTo>
                  <a:pt x="66" y="8"/>
                </a:moveTo>
                <a:cubicBezTo>
                  <a:pt x="67" y="8"/>
                  <a:pt x="68" y="7"/>
                  <a:pt x="68" y="6"/>
                </a:cubicBezTo>
                <a:cubicBezTo>
                  <a:pt x="68" y="3"/>
                  <a:pt x="68" y="3"/>
                  <a:pt x="68" y="3"/>
                </a:cubicBezTo>
                <a:cubicBezTo>
                  <a:pt x="68" y="2"/>
                  <a:pt x="67" y="0"/>
                  <a:pt x="66" y="0"/>
                </a:cubicBezTo>
                <a:cubicBezTo>
                  <a:pt x="64" y="0"/>
                  <a:pt x="63" y="2"/>
                  <a:pt x="63" y="3"/>
                </a:cubicBezTo>
                <a:cubicBezTo>
                  <a:pt x="63" y="6"/>
                  <a:pt x="63" y="6"/>
                  <a:pt x="63" y="6"/>
                </a:cubicBezTo>
                <a:cubicBezTo>
                  <a:pt x="63" y="7"/>
                  <a:pt x="64" y="8"/>
                  <a:pt x="66" y="8"/>
                </a:cubicBezTo>
                <a:close/>
                <a:moveTo>
                  <a:pt x="51" y="13"/>
                </a:moveTo>
                <a:cubicBezTo>
                  <a:pt x="51" y="14"/>
                  <a:pt x="52" y="14"/>
                  <a:pt x="52" y="14"/>
                </a:cubicBezTo>
                <a:cubicBezTo>
                  <a:pt x="53" y="14"/>
                  <a:pt x="54" y="14"/>
                  <a:pt x="54" y="13"/>
                </a:cubicBezTo>
                <a:cubicBezTo>
                  <a:pt x="55" y="12"/>
                  <a:pt x="55" y="11"/>
                  <a:pt x="54" y="10"/>
                </a:cubicBezTo>
                <a:cubicBezTo>
                  <a:pt x="52" y="8"/>
                  <a:pt x="52" y="8"/>
                  <a:pt x="52" y="8"/>
                </a:cubicBezTo>
                <a:cubicBezTo>
                  <a:pt x="51" y="7"/>
                  <a:pt x="49" y="7"/>
                  <a:pt x="48" y="8"/>
                </a:cubicBezTo>
                <a:cubicBezTo>
                  <a:pt x="48" y="9"/>
                  <a:pt x="48" y="10"/>
                  <a:pt x="48" y="11"/>
                </a:cubicBezTo>
                <a:lnTo>
                  <a:pt x="51" y="13"/>
                </a:lnTo>
                <a:close/>
                <a:moveTo>
                  <a:pt x="44" y="27"/>
                </a:moveTo>
                <a:cubicBezTo>
                  <a:pt x="47" y="27"/>
                  <a:pt x="47" y="27"/>
                  <a:pt x="47" y="27"/>
                </a:cubicBezTo>
                <a:cubicBezTo>
                  <a:pt x="48" y="27"/>
                  <a:pt x="49" y="26"/>
                  <a:pt x="49" y="25"/>
                </a:cubicBezTo>
                <a:cubicBezTo>
                  <a:pt x="49" y="24"/>
                  <a:pt x="48" y="23"/>
                  <a:pt x="47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2" y="23"/>
                  <a:pt x="41" y="24"/>
                  <a:pt x="41" y="25"/>
                </a:cubicBezTo>
                <a:cubicBezTo>
                  <a:pt x="41" y="26"/>
                  <a:pt x="42" y="27"/>
                  <a:pt x="44" y="27"/>
                </a:cubicBezTo>
                <a:close/>
                <a:moveTo>
                  <a:pt x="51" y="37"/>
                </a:moveTo>
                <a:cubicBezTo>
                  <a:pt x="48" y="39"/>
                  <a:pt x="48" y="39"/>
                  <a:pt x="48" y="39"/>
                </a:cubicBezTo>
                <a:cubicBezTo>
                  <a:pt x="48" y="40"/>
                  <a:pt x="48" y="41"/>
                  <a:pt x="48" y="42"/>
                </a:cubicBezTo>
                <a:cubicBezTo>
                  <a:pt x="49" y="43"/>
                  <a:pt x="49" y="43"/>
                  <a:pt x="50" y="43"/>
                </a:cubicBezTo>
                <a:cubicBezTo>
                  <a:pt x="51" y="43"/>
                  <a:pt x="51" y="43"/>
                  <a:pt x="52" y="42"/>
                </a:cubicBezTo>
                <a:cubicBezTo>
                  <a:pt x="54" y="40"/>
                  <a:pt x="54" y="40"/>
                  <a:pt x="54" y="40"/>
                </a:cubicBezTo>
                <a:cubicBezTo>
                  <a:pt x="55" y="39"/>
                  <a:pt x="55" y="37"/>
                  <a:pt x="54" y="37"/>
                </a:cubicBezTo>
                <a:cubicBezTo>
                  <a:pt x="53" y="36"/>
                  <a:pt x="52" y="36"/>
                  <a:pt x="51" y="37"/>
                </a:cubicBezTo>
                <a:close/>
                <a:moveTo>
                  <a:pt x="63" y="44"/>
                </a:moveTo>
                <a:cubicBezTo>
                  <a:pt x="63" y="47"/>
                  <a:pt x="63" y="47"/>
                  <a:pt x="63" y="47"/>
                </a:cubicBezTo>
                <a:cubicBezTo>
                  <a:pt x="63" y="48"/>
                  <a:pt x="64" y="49"/>
                  <a:pt x="66" y="49"/>
                </a:cubicBezTo>
                <a:cubicBezTo>
                  <a:pt x="67" y="49"/>
                  <a:pt x="68" y="48"/>
                  <a:pt x="68" y="47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2"/>
                  <a:pt x="67" y="41"/>
                  <a:pt x="66" y="41"/>
                </a:cubicBezTo>
                <a:cubicBezTo>
                  <a:pt x="64" y="41"/>
                  <a:pt x="63" y="42"/>
                  <a:pt x="63" y="44"/>
                </a:cubicBezTo>
                <a:close/>
                <a:moveTo>
                  <a:pt x="77" y="37"/>
                </a:moveTo>
                <a:cubicBezTo>
                  <a:pt x="76" y="37"/>
                  <a:pt x="76" y="39"/>
                  <a:pt x="77" y="40"/>
                </a:cubicBezTo>
                <a:cubicBezTo>
                  <a:pt x="80" y="42"/>
                  <a:pt x="80" y="42"/>
                  <a:pt x="80" y="42"/>
                </a:cubicBezTo>
                <a:cubicBezTo>
                  <a:pt x="80" y="43"/>
                  <a:pt x="81" y="43"/>
                  <a:pt x="81" y="43"/>
                </a:cubicBezTo>
                <a:cubicBezTo>
                  <a:pt x="82" y="43"/>
                  <a:pt x="82" y="43"/>
                  <a:pt x="83" y="42"/>
                </a:cubicBezTo>
                <a:cubicBezTo>
                  <a:pt x="84" y="41"/>
                  <a:pt x="84" y="40"/>
                  <a:pt x="83" y="39"/>
                </a:cubicBezTo>
                <a:cubicBezTo>
                  <a:pt x="81" y="37"/>
                  <a:pt x="81" y="37"/>
                  <a:pt x="81" y="37"/>
                </a:cubicBezTo>
                <a:cubicBezTo>
                  <a:pt x="80" y="36"/>
                  <a:pt x="78" y="36"/>
                  <a:pt x="77" y="37"/>
                </a:cubicBezTo>
                <a:close/>
                <a:moveTo>
                  <a:pt x="82" y="25"/>
                </a:moveTo>
                <a:cubicBezTo>
                  <a:pt x="82" y="26"/>
                  <a:pt x="83" y="27"/>
                  <a:pt x="85" y="27"/>
                </a:cubicBezTo>
                <a:cubicBezTo>
                  <a:pt x="88" y="27"/>
                  <a:pt x="88" y="27"/>
                  <a:pt x="88" y="27"/>
                </a:cubicBezTo>
                <a:cubicBezTo>
                  <a:pt x="89" y="27"/>
                  <a:pt x="90" y="26"/>
                  <a:pt x="90" y="25"/>
                </a:cubicBezTo>
                <a:cubicBezTo>
                  <a:pt x="90" y="24"/>
                  <a:pt x="89" y="23"/>
                  <a:pt x="88" y="23"/>
                </a:cubicBezTo>
                <a:cubicBezTo>
                  <a:pt x="85" y="23"/>
                  <a:pt x="85" y="23"/>
                  <a:pt x="85" y="23"/>
                </a:cubicBezTo>
                <a:cubicBezTo>
                  <a:pt x="83" y="23"/>
                  <a:pt x="82" y="24"/>
                  <a:pt x="82" y="25"/>
                </a:cubicBezTo>
                <a:close/>
                <a:moveTo>
                  <a:pt x="79" y="14"/>
                </a:moveTo>
                <a:cubicBezTo>
                  <a:pt x="80" y="14"/>
                  <a:pt x="80" y="14"/>
                  <a:pt x="81" y="13"/>
                </a:cubicBezTo>
                <a:cubicBezTo>
                  <a:pt x="83" y="11"/>
                  <a:pt x="83" y="11"/>
                  <a:pt x="83" y="11"/>
                </a:cubicBezTo>
                <a:cubicBezTo>
                  <a:pt x="84" y="10"/>
                  <a:pt x="84" y="9"/>
                  <a:pt x="83" y="8"/>
                </a:cubicBezTo>
                <a:cubicBezTo>
                  <a:pt x="82" y="7"/>
                  <a:pt x="81" y="7"/>
                  <a:pt x="80" y="8"/>
                </a:cubicBezTo>
                <a:cubicBezTo>
                  <a:pt x="77" y="10"/>
                  <a:pt x="77" y="10"/>
                  <a:pt x="77" y="10"/>
                </a:cubicBezTo>
                <a:cubicBezTo>
                  <a:pt x="76" y="11"/>
                  <a:pt x="76" y="12"/>
                  <a:pt x="77" y="13"/>
                </a:cubicBezTo>
                <a:cubicBezTo>
                  <a:pt x="78" y="14"/>
                  <a:pt x="78" y="14"/>
                  <a:pt x="79" y="14"/>
                </a:cubicBezTo>
                <a:close/>
                <a:moveTo>
                  <a:pt x="131" y="121"/>
                </a:moveTo>
                <a:cubicBezTo>
                  <a:pt x="131" y="121"/>
                  <a:pt x="131" y="121"/>
                  <a:pt x="131" y="121"/>
                </a:cubicBezTo>
                <a:cubicBezTo>
                  <a:pt x="131" y="121"/>
                  <a:pt x="131" y="121"/>
                  <a:pt x="131" y="121"/>
                </a:cubicBezTo>
                <a:cubicBezTo>
                  <a:pt x="131" y="121"/>
                  <a:pt x="131" y="121"/>
                  <a:pt x="131" y="121"/>
                </a:cubicBezTo>
                <a:cubicBezTo>
                  <a:pt x="127" y="101"/>
                  <a:pt x="127" y="101"/>
                  <a:pt x="127" y="101"/>
                </a:cubicBezTo>
                <a:cubicBezTo>
                  <a:pt x="127" y="101"/>
                  <a:pt x="127" y="101"/>
                  <a:pt x="127" y="101"/>
                </a:cubicBezTo>
                <a:cubicBezTo>
                  <a:pt x="123" y="81"/>
                  <a:pt x="123" y="81"/>
                  <a:pt x="123" y="81"/>
                </a:cubicBezTo>
                <a:cubicBezTo>
                  <a:pt x="123" y="81"/>
                  <a:pt x="123" y="81"/>
                  <a:pt x="123" y="81"/>
                </a:cubicBezTo>
                <a:cubicBezTo>
                  <a:pt x="118" y="61"/>
                  <a:pt x="118" y="61"/>
                  <a:pt x="118" y="61"/>
                </a:cubicBezTo>
                <a:cubicBezTo>
                  <a:pt x="118" y="60"/>
                  <a:pt x="117" y="59"/>
                  <a:pt x="116" y="59"/>
                </a:cubicBezTo>
                <a:cubicBezTo>
                  <a:pt x="15" y="59"/>
                  <a:pt x="15" y="59"/>
                  <a:pt x="15" y="59"/>
                </a:cubicBezTo>
                <a:cubicBezTo>
                  <a:pt x="14" y="59"/>
                  <a:pt x="13" y="60"/>
                  <a:pt x="13" y="61"/>
                </a:cubicBezTo>
                <a:cubicBezTo>
                  <a:pt x="9" y="81"/>
                  <a:pt x="9" y="81"/>
                  <a:pt x="9" y="81"/>
                </a:cubicBezTo>
                <a:cubicBezTo>
                  <a:pt x="9" y="81"/>
                  <a:pt x="9" y="81"/>
                  <a:pt x="9" y="81"/>
                </a:cubicBezTo>
                <a:cubicBezTo>
                  <a:pt x="5" y="101"/>
                  <a:pt x="5" y="101"/>
                  <a:pt x="5" y="101"/>
                </a:cubicBezTo>
                <a:cubicBezTo>
                  <a:pt x="5" y="101"/>
                  <a:pt x="5" y="101"/>
                  <a:pt x="5" y="101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132"/>
                  <a:pt x="1" y="133"/>
                  <a:pt x="3" y="133"/>
                </a:cubicBezTo>
                <a:cubicBezTo>
                  <a:pt x="59" y="133"/>
                  <a:pt x="59" y="133"/>
                  <a:pt x="59" y="133"/>
                </a:cubicBezTo>
                <a:cubicBezTo>
                  <a:pt x="59" y="146"/>
                  <a:pt x="59" y="146"/>
                  <a:pt x="59" y="146"/>
                </a:cubicBezTo>
                <a:cubicBezTo>
                  <a:pt x="40" y="146"/>
                  <a:pt x="40" y="146"/>
                  <a:pt x="40" y="146"/>
                </a:cubicBezTo>
                <a:cubicBezTo>
                  <a:pt x="39" y="146"/>
                  <a:pt x="38" y="147"/>
                  <a:pt x="38" y="149"/>
                </a:cubicBezTo>
                <a:cubicBezTo>
                  <a:pt x="38" y="156"/>
                  <a:pt x="38" y="156"/>
                  <a:pt x="38" y="156"/>
                </a:cubicBezTo>
                <a:cubicBezTo>
                  <a:pt x="15" y="156"/>
                  <a:pt x="15" y="156"/>
                  <a:pt x="15" y="156"/>
                </a:cubicBezTo>
                <a:cubicBezTo>
                  <a:pt x="14" y="156"/>
                  <a:pt x="13" y="157"/>
                  <a:pt x="13" y="158"/>
                </a:cubicBezTo>
                <a:cubicBezTo>
                  <a:pt x="13" y="159"/>
                  <a:pt x="14" y="160"/>
                  <a:pt x="15" y="160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17" y="160"/>
                  <a:pt x="118" y="159"/>
                  <a:pt x="118" y="158"/>
                </a:cubicBezTo>
                <a:cubicBezTo>
                  <a:pt x="118" y="157"/>
                  <a:pt x="117" y="156"/>
                  <a:pt x="116" y="156"/>
                </a:cubicBezTo>
                <a:cubicBezTo>
                  <a:pt x="93" y="156"/>
                  <a:pt x="93" y="156"/>
                  <a:pt x="93" y="156"/>
                </a:cubicBezTo>
                <a:cubicBezTo>
                  <a:pt x="93" y="149"/>
                  <a:pt x="93" y="149"/>
                  <a:pt x="93" y="149"/>
                </a:cubicBezTo>
                <a:cubicBezTo>
                  <a:pt x="93" y="147"/>
                  <a:pt x="92" y="146"/>
                  <a:pt x="91" y="146"/>
                </a:cubicBezTo>
                <a:cubicBezTo>
                  <a:pt x="73" y="146"/>
                  <a:pt x="73" y="146"/>
                  <a:pt x="73" y="146"/>
                </a:cubicBezTo>
                <a:cubicBezTo>
                  <a:pt x="73" y="133"/>
                  <a:pt x="73" y="133"/>
                  <a:pt x="73" y="133"/>
                </a:cubicBezTo>
                <a:cubicBezTo>
                  <a:pt x="129" y="133"/>
                  <a:pt x="129" y="133"/>
                  <a:pt x="129" y="133"/>
                </a:cubicBezTo>
                <a:cubicBezTo>
                  <a:pt x="130" y="133"/>
                  <a:pt x="131" y="132"/>
                  <a:pt x="131" y="131"/>
                </a:cubicBezTo>
                <a:cubicBezTo>
                  <a:pt x="131" y="121"/>
                  <a:pt x="131" y="121"/>
                  <a:pt x="131" y="121"/>
                </a:cubicBezTo>
                <a:cubicBezTo>
                  <a:pt x="131" y="121"/>
                  <a:pt x="131" y="121"/>
                  <a:pt x="131" y="121"/>
                </a:cubicBezTo>
                <a:cubicBezTo>
                  <a:pt x="131" y="121"/>
                  <a:pt x="131" y="121"/>
                  <a:pt x="131" y="121"/>
                </a:cubicBezTo>
                <a:cubicBezTo>
                  <a:pt x="131" y="121"/>
                  <a:pt x="131" y="121"/>
                  <a:pt x="131" y="121"/>
                </a:cubicBezTo>
                <a:close/>
                <a:moveTo>
                  <a:pt x="126" y="119"/>
                </a:moveTo>
                <a:cubicBezTo>
                  <a:pt x="89" y="119"/>
                  <a:pt x="89" y="119"/>
                  <a:pt x="89" y="119"/>
                </a:cubicBezTo>
                <a:cubicBezTo>
                  <a:pt x="88" y="104"/>
                  <a:pt x="88" y="104"/>
                  <a:pt x="88" y="104"/>
                </a:cubicBezTo>
                <a:cubicBezTo>
                  <a:pt x="123" y="104"/>
                  <a:pt x="123" y="104"/>
                  <a:pt x="123" y="104"/>
                </a:cubicBezTo>
                <a:lnTo>
                  <a:pt x="126" y="119"/>
                </a:lnTo>
                <a:close/>
                <a:moveTo>
                  <a:pt x="118" y="84"/>
                </a:moveTo>
                <a:cubicBezTo>
                  <a:pt x="122" y="99"/>
                  <a:pt x="122" y="99"/>
                  <a:pt x="122" y="99"/>
                </a:cubicBezTo>
                <a:cubicBezTo>
                  <a:pt x="87" y="99"/>
                  <a:pt x="87" y="99"/>
                  <a:pt x="87" y="99"/>
                </a:cubicBezTo>
                <a:cubicBezTo>
                  <a:pt x="86" y="84"/>
                  <a:pt x="86" y="84"/>
                  <a:pt x="86" y="84"/>
                </a:cubicBezTo>
                <a:lnTo>
                  <a:pt x="118" y="84"/>
                </a:lnTo>
                <a:close/>
                <a:moveTo>
                  <a:pt x="114" y="64"/>
                </a:moveTo>
                <a:cubicBezTo>
                  <a:pt x="117" y="79"/>
                  <a:pt x="117" y="79"/>
                  <a:pt x="117" y="79"/>
                </a:cubicBezTo>
                <a:cubicBezTo>
                  <a:pt x="86" y="79"/>
                  <a:pt x="86" y="79"/>
                  <a:pt x="86" y="79"/>
                </a:cubicBezTo>
                <a:cubicBezTo>
                  <a:pt x="85" y="64"/>
                  <a:pt x="85" y="64"/>
                  <a:pt x="85" y="64"/>
                </a:cubicBezTo>
                <a:lnTo>
                  <a:pt x="114" y="64"/>
                </a:lnTo>
                <a:close/>
                <a:moveTo>
                  <a:pt x="51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81" y="79"/>
                  <a:pt x="81" y="79"/>
                  <a:pt x="81" y="79"/>
                </a:cubicBezTo>
                <a:cubicBezTo>
                  <a:pt x="50" y="79"/>
                  <a:pt x="50" y="79"/>
                  <a:pt x="50" y="79"/>
                </a:cubicBezTo>
                <a:lnTo>
                  <a:pt x="51" y="64"/>
                </a:lnTo>
                <a:close/>
                <a:moveTo>
                  <a:pt x="50" y="84"/>
                </a:moveTo>
                <a:cubicBezTo>
                  <a:pt x="82" y="84"/>
                  <a:pt x="82" y="84"/>
                  <a:pt x="82" y="84"/>
                </a:cubicBezTo>
                <a:cubicBezTo>
                  <a:pt x="83" y="99"/>
                  <a:pt x="83" y="99"/>
                  <a:pt x="83" y="99"/>
                </a:cubicBezTo>
                <a:cubicBezTo>
                  <a:pt x="49" y="99"/>
                  <a:pt x="49" y="99"/>
                  <a:pt x="49" y="99"/>
                </a:cubicBezTo>
                <a:lnTo>
                  <a:pt x="50" y="84"/>
                </a:lnTo>
                <a:close/>
                <a:moveTo>
                  <a:pt x="48" y="104"/>
                </a:moveTo>
                <a:cubicBezTo>
                  <a:pt x="83" y="104"/>
                  <a:pt x="83" y="104"/>
                  <a:pt x="83" y="104"/>
                </a:cubicBezTo>
                <a:cubicBezTo>
                  <a:pt x="84" y="119"/>
                  <a:pt x="84" y="119"/>
                  <a:pt x="84" y="119"/>
                </a:cubicBezTo>
                <a:cubicBezTo>
                  <a:pt x="47" y="119"/>
                  <a:pt x="47" y="119"/>
                  <a:pt x="47" y="119"/>
                </a:cubicBezTo>
                <a:lnTo>
                  <a:pt x="48" y="104"/>
                </a:lnTo>
                <a:close/>
                <a:moveTo>
                  <a:pt x="17" y="64"/>
                </a:moveTo>
                <a:cubicBezTo>
                  <a:pt x="46" y="64"/>
                  <a:pt x="46" y="64"/>
                  <a:pt x="46" y="64"/>
                </a:cubicBezTo>
                <a:cubicBezTo>
                  <a:pt x="45" y="79"/>
                  <a:pt x="45" y="79"/>
                  <a:pt x="45" y="79"/>
                </a:cubicBezTo>
                <a:cubicBezTo>
                  <a:pt x="14" y="79"/>
                  <a:pt x="14" y="79"/>
                  <a:pt x="14" y="79"/>
                </a:cubicBezTo>
                <a:lnTo>
                  <a:pt x="17" y="64"/>
                </a:lnTo>
                <a:close/>
                <a:moveTo>
                  <a:pt x="13" y="84"/>
                </a:moveTo>
                <a:cubicBezTo>
                  <a:pt x="45" y="84"/>
                  <a:pt x="45" y="84"/>
                  <a:pt x="45" y="84"/>
                </a:cubicBezTo>
                <a:cubicBezTo>
                  <a:pt x="44" y="99"/>
                  <a:pt x="44" y="99"/>
                  <a:pt x="44" y="99"/>
                </a:cubicBezTo>
                <a:cubicBezTo>
                  <a:pt x="10" y="99"/>
                  <a:pt x="10" y="99"/>
                  <a:pt x="10" y="99"/>
                </a:cubicBezTo>
                <a:lnTo>
                  <a:pt x="13" y="84"/>
                </a:lnTo>
                <a:close/>
                <a:moveTo>
                  <a:pt x="89" y="151"/>
                </a:moveTo>
                <a:cubicBezTo>
                  <a:pt x="89" y="156"/>
                  <a:pt x="89" y="156"/>
                  <a:pt x="89" y="156"/>
                </a:cubicBezTo>
                <a:cubicBezTo>
                  <a:pt x="43" y="156"/>
                  <a:pt x="43" y="156"/>
                  <a:pt x="43" y="156"/>
                </a:cubicBezTo>
                <a:cubicBezTo>
                  <a:pt x="43" y="151"/>
                  <a:pt x="43" y="151"/>
                  <a:pt x="43" y="151"/>
                </a:cubicBezTo>
                <a:lnTo>
                  <a:pt x="89" y="151"/>
                </a:lnTo>
                <a:close/>
                <a:moveTo>
                  <a:pt x="63" y="146"/>
                </a:moveTo>
                <a:cubicBezTo>
                  <a:pt x="63" y="133"/>
                  <a:pt x="63" y="133"/>
                  <a:pt x="63" y="133"/>
                </a:cubicBezTo>
                <a:cubicBezTo>
                  <a:pt x="68" y="133"/>
                  <a:pt x="68" y="133"/>
                  <a:pt x="68" y="133"/>
                </a:cubicBezTo>
                <a:cubicBezTo>
                  <a:pt x="68" y="146"/>
                  <a:pt x="68" y="146"/>
                  <a:pt x="68" y="146"/>
                </a:cubicBezTo>
                <a:lnTo>
                  <a:pt x="63" y="146"/>
                </a:lnTo>
                <a:close/>
                <a:moveTo>
                  <a:pt x="126" y="128"/>
                </a:moveTo>
                <a:cubicBezTo>
                  <a:pt x="70" y="128"/>
                  <a:pt x="70" y="128"/>
                  <a:pt x="70" y="128"/>
                </a:cubicBezTo>
                <a:cubicBezTo>
                  <a:pt x="70" y="128"/>
                  <a:pt x="70" y="128"/>
                  <a:pt x="70" y="128"/>
                </a:cubicBezTo>
                <a:cubicBezTo>
                  <a:pt x="70" y="128"/>
                  <a:pt x="70" y="128"/>
                  <a:pt x="70" y="128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5" y="128"/>
                  <a:pt x="5" y="128"/>
                  <a:pt x="5" y="128"/>
                </a:cubicBezTo>
                <a:cubicBezTo>
                  <a:pt x="5" y="124"/>
                  <a:pt x="5" y="124"/>
                  <a:pt x="5" y="124"/>
                </a:cubicBezTo>
                <a:cubicBezTo>
                  <a:pt x="16" y="124"/>
                  <a:pt x="16" y="124"/>
                  <a:pt x="16" y="124"/>
                </a:cubicBezTo>
                <a:cubicBezTo>
                  <a:pt x="18" y="124"/>
                  <a:pt x="19" y="123"/>
                  <a:pt x="19" y="121"/>
                </a:cubicBezTo>
                <a:cubicBezTo>
                  <a:pt x="19" y="120"/>
                  <a:pt x="18" y="119"/>
                  <a:pt x="16" y="119"/>
                </a:cubicBezTo>
                <a:cubicBezTo>
                  <a:pt x="6" y="119"/>
                  <a:pt x="6" y="119"/>
                  <a:pt x="6" y="119"/>
                </a:cubicBezTo>
                <a:cubicBezTo>
                  <a:pt x="9" y="104"/>
                  <a:pt x="9" y="104"/>
                  <a:pt x="9" y="104"/>
                </a:cubicBezTo>
                <a:cubicBezTo>
                  <a:pt x="44" y="104"/>
                  <a:pt x="44" y="104"/>
                  <a:pt x="44" y="104"/>
                </a:cubicBezTo>
                <a:cubicBezTo>
                  <a:pt x="42" y="119"/>
                  <a:pt x="42" y="119"/>
                  <a:pt x="42" y="119"/>
                </a:cubicBezTo>
                <a:cubicBezTo>
                  <a:pt x="26" y="119"/>
                  <a:pt x="26" y="119"/>
                  <a:pt x="26" y="119"/>
                </a:cubicBezTo>
                <a:cubicBezTo>
                  <a:pt x="25" y="119"/>
                  <a:pt x="24" y="120"/>
                  <a:pt x="24" y="121"/>
                </a:cubicBezTo>
                <a:cubicBezTo>
                  <a:pt x="24" y="123"/>
                  <a:pt x="25" y="124"/>
                  <a:pt x="26" y="124"/>
                </a:cubicBezTo>
                <a:cubicBezTo>
                  <a:pt x="45" y="124"/>
                  <a:pt x="45" y="124"/>
                  <a:pt x="45" y="124"/>
                </a:cubicBezTo>
                <a:cubicBezTo>
                  <a:pt x="45" y="124"/>
                  <a:pt x="45" y="124"/>
                  <a:pt x="45" y="124"/>
                </a:cubicBezTo>
                <a:cubicBezTo>
                  <a:pt x="45" y="124"/>
                  <a:pt x="45" y="124"/>
                  <a:pt x="45" y="124"/>
                </a:cubicBezTo>
                <a:cubicBezTo>
                  <a:pt x="87" y="124"/>
                  <a:pt x="87" y="124"/>
                  <a:pt x="87" y="124"/>
                </a:cubicBezTo>
                <a:cubicBezTo>
                  <a:pt x="87" y="124"/>
                  <a:pt x="87" y="124"/>
                  <a:pt x="87" y="124"/>
                </a:cubicBezTo>
                <a:cubicBezTo>
                  <a:pt x="87" y="124"/>
                  <a:pt x="87" y="124"/>
                  <a:pt x="87" y="124"/>
                </a:cubicBezTo>
                <a:cubicBezTo>
                  <a:pt x="126" y="124"/>
                  <a:pt x="126" y="124"/>
                  <a:pt x="126" y="124"/>
                </a:cubicBezTo>
                <a:lnTo>
                  <a:pt x="126" y="1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812F99D1-4E19-3E9E-94AB-5AB4CE773697}"/>
              </a:ext>
            </a:extLst>
          </p:cNvPr>
          <p:cNvSpPr>
            <a:spLocks noEditPoints="1"/>
          </p:cNvSpPr>
          <p:nvPr/>
        </p:nvSpPr>
        <p:spPr bwMode="auto">
          <a:xfrm>
            <a:off x="730251" y="1373188"/>
            <a:ext cx="254000" cy="252413"/>
          </a:xfrm>
          <a:custGeom>
            <a:avLst/>
            <a:gdLst>
              <a:gd name="T0" fmla="*/ 122 w 160"/>
              <a:gd name="T1" fmla="*/ 44 h 159"/>
              <a:gd name="T2" fmla="*/ 122 w 160"/>
              <a:gd name="T3" fmla="*/ 34 h 159"/>
              <a:gd name="T4" fmla="*/ 88 w 160"/>
              <a:gd name="T5" fmla="*/ 0 h 159"/>
              <a:gd name="T6" fmla="*/ 88 w 160"/>
              <a:gd name="T7" fmla="*/ 0 h 159"/>
              <a:gd name="T8" fmla="*/ 54 w 160"/>
              <a:gd name="T9" fmla="*/ 34 h 159"/>
              <a:gd name="T10" fmla="*/ 54 w 160"/>
              <a:gd name="T11" fmla="*/ 65 h 159"/>
              <a:gd name="T12" fmla="*/ 31 w 160"/>
              <a:gd name="T13" fmla="*/ 88 h 159"/>
              <a:gd name="T14" fmla="*/ 30 w 160"/>
              <a:gd name="T15" fmla="*/ 88 h 159"/>
              <a:gd name="T16" fmla="*/ 7 w 160"/>
              <a:gd name="T17" fmla="*/ 65 h 159"/>
              <a:gd name="T18" fmla="*/ 7 w 160"/>
              <a:gd name="T19" fmla="*/ 4 h 159"/>
              <a:gd name="T20" fmla="*/ 4 w 160"/>
              <a:gd name="T21" fmla="*/ 0 h 159"/>
              <a:gd name="T22" fmla="*/ 0 w 160"/>
              <a:gd name="T23" fmla="*/ 4 h 159"/>
              <a:gd name="T24" fmla="*/ 0 w 160"/>
              <a:gd name="T25" fmla="*/ 65 h 159"/>
              <a:gd name="T26" fmla="*/ 30 w 160"/>
              <a:gd name="T27" fmla="*/ 95 h 159"/>
              <a:gd name="T28" fmla="*/ 31 w 160"/>
              <a:gd name="T29" fmla="*/ 95 h 159"/>
              <a:gd name="T30" fmla="*/ 61 w 160"/>
              <a:gd name="T31" fmla="*/ 65 h 159"/>
              <a:gd name="T32" fmla="*/ 61 w 160"/>
              <a:gd name="T33" fmla="*/ 34 h 159"/>
              <a:gd name="T34" fmla="*/ 88 w 160"/>
              <a:gd name="T35" fmla="*/ 8 h 159"/>
              <a:gd name="T36" fmla="*/ 88 w 160"/>
              <a:gd name="T37" fmla="*/ 8 h 159"/>
              <a:gd name="T38" fmla="*/ 115 w 160"/>
              <a:gd name="T39" fmla="*/ 34 h 159"/>
              <a:gd name="T40" fmla="*/ 115 w 160"/>
              <a:gd name="T41" fmla="*/ 44 h 159"/>
              <a:gd name="T42" fmla="*/ 78 w 160"/>
              <a:gd name="T43" fmla="*/ 85 h 159"/>
              <a:gd name="T44" fmla="*/ 78 w 160"/>
              <a:gd name="T45" fmla="*/ 118 h 159"/>
              <a:gd name="T46" fmla="*/ 119 w 160"/>
              <a:gd name="T47" fmla="*/ 159 h 159"/>
              <a:gd name="T48" fmla="*/ 119 w 160"/>
              <a:gd name="T49" fmla="*/ 159 h 159"/>
              <a:gd name="T50" fmla="*/ 155 w 160"/>
              <a:gd name="T51" fmla="*/ 138 h 159"/>
              <a:gd name="T52" fmla="*/ 153 w 160"/>
              <a:gd name="T53" fmla="*/ 134 h 159"/>
              <a:gd name="T54" fmla="*/ 149 w 160"/>
              <a:gd name="T55" fmla="*/ 135 h 159"/>
              <a:gd name="T56" fmla="*/ 119 w 160"/>
              <a:gd name="T57" fmla="*/ 152 h 159"/>
              <a:gd name="T58" fmla="*/ 119 w 160"/>
              <a:gd name="T59" fmla="*/ 152 h 159"/>
              <a:gd name="T60" fmla="*/ 85 w 160"/>
              <a:gd name="T61" fmla="*/ 118 h 159"/>
              <a:gd name="T62" fmla="*/ 85 w 160"/>
              <a:gd name="T63" fmla="*/ 85 h 159"/>
              <a:gd name="T64" fmla="*/ 115 w 160"/>
              <a:gd name="T65" fmla="*/ 51 h 159"/>
              <a:gd name="T66" fmla="*/ 115 w 160"/>
              <a:gd name="T67" fmla="*/ 88 h 159"/>
              <a:gd name="T68" fmla="*/ 96 w 160"/>
              <a:gd name="T69" fmla="*/ 88 h 159"/>
              <a:gd name="T70" fmla="*/ 92 w 160"/>
              <a:gd name="T71" fmla="*/ 92 h 159"/>
              <a:gd name="T72" fmla="*/ 96 w 160"/>
              <a:gd name="T73" fmla="*/ 95 h 159"/>
              <a:gd name="T74" fmla="*/ 153 w 160"/>
              <a:gd name="T75" fmla="*/ 95 h 159"/>
              <a:gd name="T76" fmla="*/ 153 w 160"/>
              <a:gd name="T77" fmla="*/ 109 h 159"/>
              <a:gd name="T78" fmla="*/ 156 w 160"/>
              <a:gd name="T79" fmla="*/ 113 h 159"/>
              <a:gd name="T80" fmla="*/ 160 w 160"/>
              <a:gd name="T81" fmla="*/ 109 h 159"/>
              <a:gd name="T82" fmla="*/ 160 w 160"/>
              <a:gd name="T83" fmla="*/ 85 h 159"/>
              <a:gd name="T84" fmla="*/ 122 w 160"/>
              <a:gd name="T85" fmla="*/ 44 h 159"/>
              <a:gd name="T86" fmla="*/ 122 w 160"/>
              <a:gd name="T87" fmla="*/ 88 h 159"/>
              <a:gd name="T88" fmla="*/ 122 w 160"/>
              <a:gd name="T89" fmla="*/ 51 h 159"/>
              <a:gd name="T90" fmla="*/ 153 w 160"/>
              <a:gd name="T91" fmla="*/ 85 h 159"/>
              <a:gd name="T92" fmla="*/ 153 w 160"/>
              <a:gd name="T93" fmla="*/ 88 h 159"/>
              <a:gd name="T94" fmla="*/ 122 w 160"/>
              <a:gd name="T95" fmla="*/ 88 h 159"/>
              <a:gd name="T96" fmla="*/ 122 w 160"/>
              <a:gd name="T97" fmla="*/ 88 h 159"/>
              <a:gd name="T98" fmla="*/ 122 w 160"/>
              <a:gd name="T99" fmla="*/ 8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59">
                <a:moveTo>
                  <a:pt x="122" y="44"/>
                </a:moveTo>
                <a:cubicBezTo>
                  <a:pt x="122" y="34"/>
                  <a:pt x="122" y="34"/>
                  <a:pt x="122" y="34"/>
                </a:cubicBezTo>
                <a:cubicBezTo>
                  <a:pt x="122" y="16"/>
                  <a:pt x="107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69" y="0"/>
                  <a:pt x="54" y="16"/>
                  <a:pt x="54" y="34"/>
                </a:cubicBezTo>
                <a:cubicBezTo>
                  <a:pt x="54" y="65"/>
                  <a:pt x="54" y="65"/>
                  <a:pt x="54" y="65"/>
                </a:cubicBezTo>
                <a:cubicBezTo>
                  <a:pt x="54" y="78"/>
                  <a:pt x="43" y="88"/>
                  <a:pt x="31" y="88"/>
                </a:cubicBezTo>
                <a:cubicBezTo>
                  <a:pt x="30" y="88"/>
                  <a:pt x="30" y="88"/>
                  <a:pt x="30" y="88"/>
                </a:cubicBezTo>
                <a:cubicBezTo>
                  <a:pt x="17" y="88"/>
                  <a:pt x="7" y="78"/>
                  <a:pt x="7" y="65"/>
                </a:cubicBezTo>
                <a:cubicBezTo>
                  <a:pt x="7" y="4"/>
                  <a:pt x="7" y="4"/>
                  <a:pt x="7" y="4"/>
                </a:cubicBezTo>
                <a:cubicBezTo>
                  <a:pt x="7" y="2"/>
                  <a:pt x="5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82"/>
                  <a:pt x="14" y="95"/>
                  <a:pt x="30" y="95"/>
                </a:cubicBezTo>
                <a:cubicBezTo>
                  <a:pt x="31" y="95"/>
                  <a:pt x="31" y="95"/>
                  <a:pt x="31" y="95"/>
                </a:cubicBezTo>
                <a:cubicBezTo>
                  <a:pt x="47" y="95"/>
                  <a:pt x="61" y="82"/>
                  <a:pt x="61" y="65"/>
                </a:cubicBezTo>
                <a:cubicBezTo>
                  <a:pt x="61" y="34"/>
                  <a:pt x="61" y="34"/>
                  <a:pt x="61" y="34"/>
                </a:cubicBezTo>
                <a:cubicBezTo>
                  <a:pt x="61" y="20"/>
                  <a:pt x="73" y="8"/>
                  <a:pt x="88" y="8"/>
                </a:cubicBezTo>
                <a:cubicBezTo>
                  <a:pt x="88" y="8"/>
                  <a:pt x="88" y="8"/>
                  <a:pt x="88" y="8"/>
                </a:cubicBezTo>
                <a:cubicBezTo>
                  <a:pt x="103" y="8"/>
                  <a:pt x="115" y="20"/>
                  <a:pt x="115" y="34"/>
                </a:cubicBezTo>
                <a:cubicBezTo>
                  <a:pt x="115" y="44"/>
                  <a:pt x="115" y="44"/>
                  <a:pt x="115" y="44"/>
                </a:cubicBezTo>
                <a:cubicBezTo>
                  <a:pt x="94" y="46"/>
                  <a:pt x="78" y="64"/>
                  <a:pt x="78" y="85"/>
                </a:cubicBezTo>
                <a:cubicBezTo>
                  <a:pt x="78" y="118"/>
                  <a:pt x="78" y="118"/>
                  <a:pt x="78" y="118"/>
                </a:cubicBezTo>
                <a:cubicBezTo>
                  <a:pt x="78" y="141"/>
                  <a:pt x="96" y="159"/>
                  <a:pt x="119" y="159"/>
                </a:cubicBezTo>
                <a:cubicBezTo>
                  <a:pt x="119" y="159"/>
                  <a:pt x="119" y="159"/>
                  <a:pt x="119" y="159"/>
                </a:cubicBezTo>
                <a:cubicBezTo>
                  <a:pt x="134" y="159"/>
                  <a:pt x="147" y="151"/>
                  <a:pt x="155" y="138"/>
                </a:cubicBezTo>
                <a:cubicBezTo>
                  <a:pt x="156" y="137"/>
                  <a:pt x="155" y="135"/>
                  <a:pt x="153" y="134"/>
                </a:cubicBezTo>
                <a:cubicBezTo>
                  <a:pt x="152" y="133"/>
                  <a:pt x="149" y="133"/>
                  <a:pt x="149" y="135"/>
                </a:cubicBezTo>
                <a:cubicBezTo>
                  <a:pt x="143" y="145"/>
                  <a:pt x="131" y="152"/>
                  <a:pt x="119" y="152"/>
                </a:cubicBezTo>
                <a:cubicBezTo>
                  <a:pt x="119" y="152"/>
                  <a:pt x="119" y="152"/>
                  <a:pt x="119" y="152"/>
                </a:cubicBezTo>
                <a:cubicBezTo>
                  <a:pt x="100" y="152"/>
                  <a:pt x="85" y="137"/>
                  <a:pt x="85" y="118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67"/>
                  <a:pt x="98" y="53"/>
                  <a:pt x="115" y="51"/>
                </a:cubicBezTo>
                <a:cubicBezTo>
                  <a:pt x="115" y="88"/>
                  <a:pt x="115" y="88"/>
                  <a:pt x="115" y="88"/>
                </a:cubicBezTo>
                <a:cubicBezTo>
                  <a:pt x="96" y="88"/>
                  <a:pt x="96" y="88"/>
                  <a:pt x="96" y="88"/>
                </a:cubicBezTo>
                <a:cubicBezTo>
                  <a:pt x="94" y="88"/>
                  <a:pt x="92" y="90"/>
                  <a:pt x="92" y="92"/>
                </a:cubicBezTo>
                <a:cubicBezTo>
                  <a:pt x="92" y="94"/>
                  <a:pt x="94" y="95"/>
                  <a:pt x="96" y="95"/>
                </a:cubicBezTo>
                <a:cubicBezTo>
                  <a:pt x="153" y="95"/>
                  <a:pt x="153" y="95"/>
                  <a:pt x="153" y="95"/>
                </a:cubicBezTo>
                <a:cubicBezTo>
                  <a:pt x="153" y="109"/>
                  <a:pt x="153" y="109"/>
                  <a:pt x="153" y="109"/>
                </a:cubicBezTo>
                <a:cubicBezTo>
                  <a:pt x="153" y="111"/>
                  <a:pt x="155" y="113"/>
                  <a:pt x="156" y="113"/>
                </a:cubicBezTo>
                <a:cubicBezTo>
                  <a:pt x="158" y="113"/>
                  <a:pt x="160" y="111"/>
                  <a:pt x="160" y="109"/>
                </a:cubicBezTo>
                <a:cubicBezTo>
                  <a:pt x="160" y="85"/>
                  <a:pt x="160" y="85"/>
                  <a:pt x="160" y="85"/>
                </a:cubicBezTo>
                <a:cubicBezTo>
                  <a:pt x="160" y="63"/>
                  <a:pt x="143" y="46"/>
                  <a:pt x="122" y="44"/>
                </a:cubicBezTo>
                <a:close/>
                <a:moveTo>
                  <a:pt x="122" y="88"/>
                </a:moveTo>
                <a:cubicBezTo>
                  <a:pt x="122" y="51"/>
                  <a:pt x="122" y="51"/>
                  <a:pt x="122" y="51"/>
                </a:cubicBezTo>
                <a:cubicBezTo>
                  <a:pt x="139" y="53"/>
                  <a:pt x="153" y="67"/>
                  <a:pt x="153" y="85"/>
                </a:cubicBezTo>
                <a:cubicBezTo>
                  <a:pt x="153" y="88"/>
                  <a:pt x="153" y="88"/>
                  <a:pt x="153" y="88"/>
                </a:cubicBezTo>
                <a:lnTo>
                  <a:pt x="122" y="88"/>
                </a:lnTo>
                <a:close/>
                <a:moveTo>
                  <a:pt x="122" y="88"/>
                </a:moveTo>
                <a:cubicBezTo>
                  <a:pt x="122" y="88"/>
                  <a:pt x="122" y="88"/>
                  <a:pt x="122" y="8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843DAB4C-3D62-B711-0450-D6B15A468587}"/>
              </a:ext>
            </a:extLst>
          </p:cNvPr>
          <p:cNvSpPr>
            <a:spLocks noEditPoints="1"/>
          </p:cNvSpPr>
          <p:nvPr/>
        </p:nvSpPr>
        <p:spPr bwMode="auto">
          <a:xfrm>
            <a:off x="2381251" y="1374775"/>
            <a:ext cx="254000" cy="249238"/>
          </a:xfrm>
          <a:custGeom>
            <a:avLst/>
            <a:gdLst>
              <a:gd name="T0" fmla="*/ 26 w 160"/>
              <a:gd name="T1" fmla="*/ 84 h 157"/>
              <a:gd name="T2" fmla="*/ 28 w 160"/>
              <a:gd name="T3" fmla="*/ 68 h 157"/>
              <a:gd name="T4" fmla="*/ 11 w 160"/>
              <a:gd name="T5" fmla="*/ 69 h 157"/>
              <a:gd name="T6" fmla="*/ 0 w 160"/>
              <a:gd name="T7" fmla="*/ 157 h 157"/>
              <a:gd name="T8" fmla="*/ 36 w 160"/>
              <a:gd name="T9" fmla="*/ 115 h 157"/>
              <a:gd name="T10" fmla="*/ 33 w 160"/>
              <a:gd name="T11" fmla="*/ 73 h 157"/>
              <a:gd name="T12" fmla="*/ 31 w 160"/>
              <a:gd name="T13" fmla="*/ 72 h 157"/>
              <a:gd name="T14" fmla="*/ 34 w 160"/>
              <a:gd name="T15" fmla="*/ 145 h 157"/>
              <a:gd name="T16" fmla="*/ 12 w 160"/>
              <a:gd name="T17" fmla="*/ 139 h 157"/>
              <a:gd name="T18" fmla="*/ 24 w 160"/>
              <a:gd name="T19" fmla="*/ 57 h 157"/>
              <a:gd name="T20" fmla="*/ 26 w 160"/>
              <a:gd name="T21" fmla="*/ 103 h 157"/>
              <a:gd name="T22" fmla="*/ 153 w 160"/>
              <a:gd name="T23" fmla="*/ 139 h 157"/>
              <a:gd name="T24" fmla="*/ 136 w 160"/>
              <a:gd name="T25" fmla="*/ 52 h 157"/>
              <a:gd name="T26" fmla="*/ 124 w 160"/>
              <a:gd name="T27" fmla="*/ 68 h 157"/>
              <a:gd name="T28" fmla="*/ 134 w 160"/>
              <a:gd name="T29" fmla="*/ 93 h 157"/>
              <a:gd name="T30" fmla="*/ 124 w 160"/>
              <a:gd name="T31" fmla="*/ 114 h 157"/>
              <a:gd name="T32" fmla="*/ 160 w 160"/>
              <a:gd name="T33" fmla="*/ 157 h 157"/>
              <a:gd name="T34" fmla="*/ 127 w 160"/>
              <a:gd name="T35" fmla="*/ 73 h 157"/>
              <a:gd name="T36" fmla="*/ 129 w 160"/>
              <a:gd name="T37" fmla="*/ 112 h 157"/>
              <a:gd name="T38" fmla="*/ 134 w 160"/>
              <a:gd name="T39" fmla="*/ 103 h 157"/>
              <a:gd name="T40" fmla="*/ 136 w 160"/>
              <a:gd name="T41" fmla="*/ 57 h 157"/>
              <a:gd name="T42" fmla="*/ 148 w 160"/>
              <a:gd name="T43" fmla="*/ 139 h 157"/>
              <a:gd name="T44" fmla="*/ 126 w 160"/>
              <a:gd name="T45" fmla="*/ 152 h 157"/>
              <a:gd name="T46" fmla="*/ 119 w 160"/>
              <a:gd name="T47" fmla="*/ 46 h 157"/>
              <a:gd name="T48" fmla="*/ 102 w 160"/>
              <a:gd name="T49" fmla="*/ 6 h 157"/>
              <a:gd name="T50" fmla="*/ 72 w 160"/>
              <a:gd name="T51" fmla="*/ 6 h 157"/>
              <a:gd name="T52" fmla="*/ 47 w 160"/>
              <a:gd name="T53" fmla="*/ 31 h 157"/>
              <a:gd name="T54" fmla="*/ 47 w 160"/>
              <a:gd name="T55" fmla="*/ 61 h 157"/>
              <a:gd name="T56" fmla="*/ 65 w 160"/>
              <a:gd name="T57" fmla="*/ 76 h 157"/>
              <a:gd name="T58" fmla="*/ 98 w 160"/>
              <a:gd name="T59" fmla="*/ 68 h 157"/>
              <a:gd name="T60" fmla="*/ 113 w 160"/>
              <a:gd name="T61" fmla="*/ 46 h 157"/>
              <a:gd name="T62" fmla="*/ 89 w 160"/>
              <a:gd name="T63" fmla="*/ 75 h 157"/>
              <a:gd name="T64" fmla="*/ 67 w 160"/>
              <a:gd name="T65" fmla="*/ 68 h 157"/>
              <a:gd name="T66" fmla="*/ 83 w 160"/>
              <a:gd name="T67" fmla="*/ 46 h 157"/>
              <a:gd name="T68" fmla="*/ 77 w 160"/>
              <a:gd name="T69" fmla="*/ 62 h 157"/>
              <a:gd name="T70" fmla="*/ 80 w 160"/>
              <a:gd name="T71" fmla="*/ 21 h 157"/>
              <a:gd name="T72" fmla="*/ 83 w 160"/>
              <a:gd name="T73" fmla="*/ 62 h 157"/>
              <a:gd name="T74" fmla="*/ 83 w 160"/>
              <a:gd name="T75" fmla="*/ 39 h 157"/>
              <a:gd name="T76" fmla="*/ 106 w 160"/>
              <a:gd name="T77" fmla="*/ 61 h 157"/>
              <a:gd name="T78" fmla="*/ 93 w 160"/>
              <a:gd name="T79" fmla="*/ 62 h 157"/>
              <a:gd name="T80" fmla="*/ 67 w 160"/>
              <a:gd name="T81" fmla="*/ 58 h 157"/>
              <a:gd name="T82" fmla="*/ 58 w 160"/>
              <a:gd name="T83" fmla="*/ 64 h 157"/>
              <a:gd name="T84" fmla="*/ 52 w 160"/>
              <a:gd name="T85" fmla="*/ 41 h 157"/>
              <a:gd name="T86" fmla="*/ 57 w 160"/>
              <a:gd name="T87" fmla="*/ 22 h 157"/>
              <a:gd name="T88" fmla="*/ 64 w 160"/>
              <a:gd name="T89" fmla="*/ 16 h 157"/>
              <a:gd name="T90" fmla="*/ 83 w 160"/>
              <a:gd name="T91" fmla="*/ 10 h 157"/>
              <a:gd name="T92" fmla="*/ 106 w 160"/>
              <a:gd name="T93" fmla="*/ 17 h 157"/>
              <a:gd name="T94" fmla="*/ 114 w 160"/>
              <a:gd name="T95" fmla="*/ 36 h 157"/>
              <a:gd name="T96" fmla="*/ 83 w 160"/>
              <a:gd name="T97" fmla="*/ 93 h 157"/>
              <a:gd name="T98" fmla="*/ 83 w 160"/>
              <a:gd name="T99" fmla="*/ 103 h 157"/>
              <a:gd name="T100" fmla="*/ 83 w 160"/>
              <a:gd name="T101" fmla="*/ 114 h 157"/>
              <a:gd name="T102" fmla="*/ 83 w 160"/>
              <a:gd name="T103" fmla="*/ 124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57">
                <a:moveTo>
                  <a:pt x="36" y="83"/>
                </a:moveTo>
                <a:cubicBezTo>
                  <a:pt x="34" y="83"/>
                  <a:pt x="31" y="84"/>
                  <a:pt x="30" y="86"/>
                </a:cubicBezTo>
                <a:cubicBezTo>
                  <a:pt x="26" y="93"/>
                  <a:pt x="26" y="93"/>
                  <a:pt x="26" y="93"/>
                </a:cubicBezTo>
                <a:cubicBezTo>
                  <a:pt x="26" y="92"/>
                  <a:pt x="26" y="92"/>
                  <a:pt x="26" y="92"/>
                </a:cubicBezTo>
                <a:cubicBezTo>
                  <a:pt x="26" y="84"/>
                  <a:pt x="26" y="84"/>
                  <a:pt x="26" y="84"/>
                </a:cubicBezTo>
                <a:cubicBezTo>
                  <a:pt x="34" y="81"/>
                  <a:pt x="34" y="81"/>
                  <a:pt x="34" y="81"/>
                </a:cubicBezTo>
                <a:cubicBezTo>
                  <a:pt x="37" y="80"/>
                  <a:pt x="39" y="77"/>
                  <a:pt x="39" y="74"/>
                </a:cubicBezTo>
                <a:cubicBezTo>
                  <a:pt x="39" y="72"/>
                  <a:pt x="38" y="70"/>
                  <a:pt x="36" y="68"/>
                </a:cubicBezTo>
                <a:cubicBezTo>
                  <a:pt x="34" y="67"/>
                  <a:pt x="31" y="67"/>
                  <a:pt x="29" y="68"/>
                </a:cubicBezTo>
                <a:cubicBezTo>
                  <a:pt x="28" y="68"/>
                  <a:pt x="28" y="68"/>
                  <a:pt x="28" y="68"/>
                </a:cubicBezTo>
                <a:cubicBezTo>
                  <a:pt x="29" y="66"/>
                  <a:pt x="29" y="66"/>
                  <a:pt x="29" y="66"/>
                </a:cubicBezTo>
                <a:cubicBezTo>
                  <a:pt x="30" y="64"/>
                  <a:pt x="31" y="61"/>
                  <a:pt x="31" y="59"/>
                </a:cubicBezTo>
                <a:cubicBezTo>
                  <a:pt x="31" y="55"/>
                  <a:pt x="28" y="52"/>
                  <a:pt x="24" y="52"/>
                </a:cubicBezTo>
                <a:cubicBezTo>
                  <a:pt x="21" y="52"/>
                  <a:pt x="18" y="53"/>
                  <a:pt x="17" y="56"/>
                </a:cubicBezTo>
                <a:cubicBezTo>
                  <a:pt x="11" y="69"/>
                  <a:pt x="11" y="69"/>
                  <a:pt x="11" y="69"/>
                </a:cubicBezTo>
                <a:cubicBezTo>
                  <a:pt x="5" y="95"/>
                  <a:pt x="5" y="95"/>
                  <a:pt x="5" y="95"/>
                </a:cubicBezTo>
                <a:cubicBezTo>
                  <a:pt x="5" y="129"/>
                  <a:pt x="5" y="129"/>
                  <a:pt x="5" y="129"/>
                </a:cubicBezTo>
                <a:cubicBezTo>
                  <a:pt x="7" y="139"/>
                  <a:pt x="7" y="139"/>
                  <a:pt x="7" y="139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57"/>
                  <a:pt x="0" y="157"/>
                  <a:pt x="0" y="157"/>
                </a:cubicBezTo>
                <a:cubicBezTo>
                  <a:pt x="39" y="157"/>
                  <a:pt x="39" y="157"/>
                  <a:pt x="39" y="157"/>
                </a:cubicBezTo>
                <a:cubicBezTo>
                  <a:pt x="39" y="139"/>
                  <a:pt x="39" y="139"/>
                  <a:pt x="39" y="139"/>
                </a:cubicBezTo>
                <a:cubicBezTo>
                  <a:pt x="31" y="139"/>
                  <a:pt x="31" y="139"/>
                  <a:pt x="31" y="139"/>
                </a:cubicBezTo>
                <a:cubicBezTo>
                  <a:pt x="31" y="122"/>
                  <a:pt x="31" y="122"/>
                  <a:pt x="31" y="122"/>
                </a:cubicBezTo>
                <a:cubicBezTo>
                  <a:pt x="36" y="115"/>
                  <a:pt x="36" y="115"/>
                  <a:pt x="36" y="115"/>
                </a:cubicBezTo>
                <a:cubicBezTo>
                  <a:pt x="43" y="96"/>
                  <a:pt x="43" y="96"/>
                  <a:pt x="43" y="96"/>
                </a:cubicBezTo>
                <a:cubicBezTo>
                  <a:pt x="43" y="94"/>
                  <a:pt x="44" y="92"/>
                  <a:pt x="44" y="90"/>
                </a:cubicBezTo>
                <a:cubicBezTo>
                  <a:pt x="44" y="86"/>
                  <a:pt x="40" y="83"/>
                  <a:pt x="36" y="83"/>
                </a:cubicBezTo>
                <a:close/>
                <a:moveTo>
                  <a:pt x="31" y="72"/>
                </a:moveTo>
                <a:cubicBezTo>
                  <a:pt x="32" y="72"/>
                  <a:pt x="32" y="72"/>
                  <a:pt x="33" y="73"/>
                </a:cubicBezTo>
                <a:cubicBezTo>
                  <a:pt x="33" y="73"/>
                  <a:pt x="34" y="74"/>
                  <a:pt x="34" y="74"/>
                </a:cubicBezTo>
                <a:cubicBezTo>
                  <a:pt x="34" y="75"/>
                  <a:pt x="33" y="76"/>
                  <a:pt x="32" y="76"/>
                </a:cubicBezTo>
                <a:cubicBezTo>
                  <a:pt x="26" y="79"/>
                  <a:pt x="26" y="79"/>
                  <a:pt x="26" y="79"/>
                </a:cubicBezTo>
                <a:cubicBezTo>
                  <a:pt x="26" y="74"/>
                  <a:pt x="26" y="74"/>
                  <a:pt x="26" y="74"/>
                </a:cubicBezTo>
                <a:lnTo>
                  <a:pt x="31" y="72"/>
                </a:lnTo>
                <a:close/>
                <a:moveTo>
                  <a:pt x="34" y="145"/>
                </a:moveTo>
                <a:cubicBezTo>
                  <a:pt x="34" y="152"/>
                  <a:pt x="34" y="152"/>
                  <a:pt x="34" y="152"/>
                </a:cubicBezTo>
                <a:cubicBezTo>
                  <a:pt x="5" y="152"/>
                  <a:pt x="5" y="152"/>
                  <a:pt x="5" y="152"/>
                </a:cubicBezTo>
                <a:cubicBezTo>
                  <a:pt x="5" y="145"/>
                  <a:pt x="5" y="145"/>
                  <a:pt x="5" y="145"/>
                </a:cubicBezTo>
                <a:lnTo>
                  <a:pt x="34" y="145"/>
                </a:lnTo>
                <a:close/>
                <a:moveTo>
                  <a:pt x="38" y="95"/>
                </a:moveTo>
                <a:cubicBezTo>
                  <a:pt x="31" y="112"/>
                  <a:pt x="31" y="112"/>
                  <a:pt x="31" y="112"/>
                </a:cubicBezTo>
                <a:cubicBezTo>
                  <a:pt x="26" y="121"/>
                  <a:pt x="26" y="121"/>
                  <a:pt x="26" y="121"/>
                </a:cubicBezTo>
                <a:cubicBezTo>
                  <a:pt x="26" y="139"/>
                  <a:pt x="26" y="139"/>
                  <a:pt x="26" y="139"/>
                </a:cubicBezTo>
                <a:cubicBezTo>
                  <a:pt x="12" y="139"/>
                  <a:pt x="12" y="139"/>
                  <a:pt x="12" y="139"/>
                </a:cubicBezTo>
                <a:cubicBezTo>
                  <a:pt x="10" y="129"/>
                  <a:pt x="10" y="129"/>
                  <a:pt x="10" y="129"/>
                </a:cubicBezTo>
                <a:cubicBezTo>
                  <a:pt x="10" y="96"/>
                  <a:pt x="10" y="96"/>
                  <a:pt x="10" y="96"/>
                </a:cubicBezTo>
                <a:cubicBezTo>
                  <a:pt x="15" y="71"/>
                  <a:pt x="15" y="71"/>
                  <a:pt x="15" y="71"/>
                </a:cubicBezTo>
                <a:cubicBezTo>
                  <a:pt x="22" y="58"/>
                  <a:pt x="22" y="58"/>
                  <a:pt x="22" y="58"/>
                </a:cubicBezTo>
                <a:cubicBezTo>
                  <a:pt x="22" y="57"/>
                  <a:pt x="23" y="57"/>
                  <a:pt x="24" y="57"/>
                </a:cubicBezTo>
                <a:cubicBezTo>
                  <a:pt x="25" y="57"/>
                  <a:pt x="26" y="58"/>
                  <a:pt x="26" y="59"/>
                </a:cubicBezTo>
                <a:cubicBezTo>
                  <a:pt x="26" y="61"/>
                  <a:pt x="25" y="62"/>
                  <a:pt x="25" y="63"/>
                </a:cubicBezTo>
                <a:cubicBezTo>
                  <a:pt x="21" y="72"/>
                  <a:pt x="21" y="72"/>
                  <a:pt x="21" y="72"/>
                </a:cubicBezTo>
                <a:cubicBezTo>
                  <a:pt x="21" y="94"/>
                  <a:pt x="21" y="94"/>
                  <a:pt x="21" y="94"/>
                </a:cubicBezTo>
                <a:cubicBezTo>
                  <a:pt x="26" y="103"/>
                  <a:pt x="26" y="103"/>
                  <a:pt x="26" y="103"/>
                </a:cubicBezTo>
                <a:cubicBezTo>
                  <a:pt x="34" y="89"/>
                  <a:pt x="34" y="89"/>
                  <a:pt x="34" y="89"/>
                </a:cubicBezTo>
                <a:cubicBezTo>
                  <a:pt x="35" y="88"/>
                  <a:pt x="36" y="88"/>
                  <a:pt x="36" y="88"/>
                </a:cubicBezTo>
                <a:cubicBezTo>
                  <a:pt x="38" y="88"/>
                  <a:pt x="39" y="89"/>
                  <a:pt x="39" y="90"/>
                </a:cubicBezTo>
                <a:cubicBezTo>
                  <a:pt x="39" y="92"/>
                  <a:pt x="38" y="93"/>
                  <a:pt x="38" y="95"/>
                </a:cubicBezTo>
                <a:close/>
                <a:moveTo>
                  <a:pt x="153" y="139"/>
                </a:moveTo>
                <a:cubicBezTo>
                  <a:pt x="155" y="130"/>
                  <a:pt x="155" y="130"/>
                  <a:pt x="155" y="130"/>
                </a:cubicBezTo>
                <a:cubicBezTo>
                  <a:pt x="155" y="95"/>
                  <a:pt x="155" y="95"/>
                  <a:pt x="155" y="95"/>
                </a:cubicBezTo>
                <a:cubicBezTo>
                  <a:pt x="150" y="69"/>
                  <a:pt x="150" y="69"/>
                  <a:pt x="150" y="69"/>
                </a:cubicBezTo>
                <a:cubicBezTo>
                  <a:pt x="143" y="56"/>
                  <a:pt x="143" y="56"/>
                  <a:pt x="143" y="56"/>
                </a:cubicBezTo>
                <a:cubicBezTo>
                  <a:pt x="142" y="53"/>
                  <a:pt x="139" y="52"/>
                  <a:pt x="136" y="52"/>
                </a:cubicBezTo>
                <a:cubicBezTo>
                  <a:pt x="132" y="52"/>
                  <a:pt x="129" y="55"/>
                  <a:pt x="129" y="59"/>
                </a:cubicBezTo>
                <a:cubicBezTo>
                  <a:pt x="129" y="61"/>
                  <a:pt x="130" y="64"/>
                  <a:pt x="131" y="66"/>
                </a:cubicBezTo>
                <a:cubicBezTo>
                  <a:pt x="132" y="68"/>
                  <a:pt x="132" y="68"/>
                  <a:pt x="132" y="68"/>
                </a:cubicBezTo>
                <a:cubicBezTo>
                  <a:pt x="131" y="68"/>
                  <a:pt x="131" y="68"/>
                  <a:pt x="131" y="68"/>
                </a:cubicBezTo>
                <a:cubicBezTo>
                  <a:pt x="129" y="67"/>
                  <a:pt x="126" y="67"/>
                  <a:pt x="124" y="68"/>
                </a:cubicBezTo>
                <a:cubicBezTo>
                  <a:pt x="122" y="70"/>
                  <a:pt x="121" y="72"/>
                  <a:pt x="121" y="74"/>
                </a:cubicBezTo>
                <a:cubicBezTo>
                  <a:pt x="121" y="77"/>
                  <a:pt x="123" y="80"/>
                  <a:pt x="126" y="81"/>
                </a:cubicBezTo>
                <a:cubicBezTo>
                  <a:pt x="134" y="84"/>
                  <a:pt x="134" y="84"/>
                  <a:pt x="134" y="84"/>
                </a:cubicBezTo>
                <a:cubicBezTo>
                  <a:pt x="134" y="92"/>
                  <a:pt x="134" y="92"/>
                  <a:pt x="134" y="92"/>
                </a:cubicBezTo>
                <a:cubicBezTo>
                  <a:pt x="134" y="93"/>
                  <a:pt x="134" y="93"/>
                  <a:pt x="134" y="93"/>
                </a:cubicBezTo>
                <a:cubicBezTo>
                  <a:pt x="130" y="86"/>
                  <a:pt x="130" y="86"/>
                  <a:pt x="130" y="86"/>
                </a:cubicBezTo>
                <a:cubicBezTo>
                  <a:pt x="129" y="84"/>
                  <a:pt x="126" y="83"/>
                  <a:pt x="124" y="83"/>
                </a:cubicBezTo>
                <a:cubicBezTo>
                  <a:pt x="120" y="83"/>
                  <a:pt x="116" y="86"/>
                  <a:pt x="116" y="90"/>
                </a:cubicBezTo>
                <a:cubicBezTo>
                  <a:pt x="116" y="92"/>
                  <a:pt x="117" y="94"/>
                  <a:pt x="117" y="96"/>
                </a:cubicBezTo>
                <a:cubicBezTo>
                  <a:pt x="124" y="114"/>
                  <a:pt x="124" y="114"/>
                  <a:pt x="124" y="114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129" y="139"/>
                  <a:pt x="129" y="139"/>
                  <a:pt x="129" y="139"/>
                </a:cubicBezTo>
                <a:cubicBezTo>
                  <a:pt x="121" y="139"/>
                  <a:pt x="121" y="139"/>
                  <a:pt x="121" y="139"/>
                </a:cubicBezTo>
                <a:cubicBezTo>
                  <a:pt x="121" y="157"/>
                  <a:pt x="121" y="157"/>
                  <a:pt x="121" y="157"/>
                </a:cubicBezTo>
                <a:cubicBezTo>
                  <a:pt x="160" y="157"/>
                  <a:pt x="160" y="157"/>
                  <a:pt x="160" y="157"/>
                </a:cubicBezTo>
                <a:cubicBezTo>
                  <a:pt x="160" y="139"/>
                  <a:pt x="160" y="139"/>
                  <a:pt x="160" y="139"/>
                </a:cubicBezTo>
                <a:lnTo>
                  <a:pt x="153" y="139"/>
                </a:lnTo>
                <a:close/>
                <a:moveTo>
                  <a:pt x="128" y="76"/>
                </a:moveTo>
                <a:cubicBezTo>
                  <a:pt x="127" y="76"/>
                  <a:pt x="126" y="75"/>
                  <a:pt x="126" y="74"/>
                </a:cubicBezTo>
                <a:cubicBezTo>
                  <a:pt x="126" y="74"/>
                  <a:pt x="127" y="73"/>
                  <a:pt x="127" y="73"/>
                </a:cubicBezTo>
                <a:cubicBezTo>
                  <a:pt x="128" y="72"/>
                  <a:pt x="128" y="72"/>
                  <a:pt x="129" y="72"/>
                </a:cubicBezTo>
                <a:cubicBezTo>
                  <a:pt x="134" y="74"/>
                  <a:pt x="134" y="74"/>
                  <a:pt x="134" y="74"/>
                </a:cubicBezTo>
                <a:cubicBezTo>
                  <a:pt x="134" y="79"/>
                  <a:pt x="134" y="79"/>
                  <a:pt x="134" y="79"/>
                </a:cubicBezTo>
                <a:lnTo>
                  <a:pt x="128" y="76"/>
                </a:lnTo>
                <a:close/>
                <a:moveTo>
                  <a:pt x="129" y="112"/>
                </a:moveTo>
                <a:cubicBezTo>
                  <a:pt x="122" y="95"/>
                  <a:pt x="122" y="95"/>
                  <a:pt x="122" y="95"/>
                </a:cubicBezTo>
                <a:cubicBezTo>
                  <a:pt x="122" y="93"/>
                  <a:pt x="121" y="92"/>
                  <a:pt x="121" y="90"/>
                </a:cubicBezTo>
                <a:cubicBezTo>
                  <a:pt x="121" y="89"/>
                  <a:pt x="122" y="88"/>
                  <a:pt x="124" y="88"/>
                </a:cubicBezTo>
                <a:cubicBezTo>
                  <a:pt x="124" y="88"/>
                  <a:pt x="125" y="88"/>
                  <a:pt x="126" y="89"/>
                </a:cubicBezTo>
                <a:cubicBezTo>
                  <a:pt x="134" y="103"/>
                  <a:pt x="134" y="103"/>
                  <a:pt x="134" y="103"/>
                </a:cubicBezTo>
                <a:cubicBezTo>
                  <a:pt x="139" y="94"/>
                  <a:pt x="139" y="94"/>
                  <a:pt x="139" y="94"/>
                </a:cubicBezTo>
                <a:cubicBezTo>
                  <a:pt x="139" y="72"/>
                  <a:pt x="139" y="72"/>
                  <a:pt x="139" y="72"/>
                </a:cubicBezTo>
                <a:cubicBezTo>
                  <a:pt x="135" y="63"/>
                  <a:pt x="135" y="63"/>
                  <a:pt x="135" y="63"/>
                </a:cubicBezTo>
                <a:cubicBezTo>
                  <a:pt x="135" y="62"/>
                  <a:pt x="134" y="61"/>
                  <a:pt x="134" y="59"/>
                </a:cubicBezTo>
                <a:cubicBezTo>
                  <a:pt x="134" y="58"/>
                  <a:pt x="135" y="57"/>
                  <a:pt x="136" y="57"/>
                </a:cubicBezTo>
                <a:cubicBezTo>
                  <a:pt x="137" y="57"/>
                  <a:pt x="138" y="57"/>
                  <a:pt x="138" y="58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50" y="96"/>
                  <a:pt x="150" y="96"/>
                  <a:pt x="150" y="96"/>
                </a:cubicBezTo>
                <a:cubicBezTo>
                  <a:pt x="150" y="129"/>
                  <a:pt x="150" y="129"/>
                  <a:pt x="150" y="129"/>
                </a:cubicBezTo>
                <a:cubicBezTo>
                  <a:pt x="148" y="139"/>
                  <a:pt x="148" y="139"/>
                  <a:pt x="148" y="139"/>
                </a:cubicBezTo>
                <a:cubicBezTo>
                  <a:pt x="134" y="139"/>
                  <a:pt x="134" y="139"/>
                  <a:pt x="134" y="139"/>
                </a:cubicBezTo>
                <a:cubicBezTo>
                  <a:pt x="134" y="121"/>
                  <a:pt x="134" y="121"/>
                  <a:pt x="134" y="121"/>
                </a:cubicBezTo>
                <a:lnTo>
                  <a:pt x="129" y="112"/>
                </a:lnTo>
                <a:close/>
                <a:moveTo>
                  <a:pt x="155" y="152"/>
                </a:moveTo>
                <a:cubicBezTo>
                  <a:pt x="126" y="152"/>
                  <a:pt x="126" y="152"/>
                  <a:pt x="126" y="152"/>
                </a:cubicBezTo>
                <a:cubicBezTo>
                  <a:pt x="126" y="145"/>
                  <a:pt x="126" y="145"/>
                  <a:pt x="126" y="145"/>
                </a:cubicBezTo>
                <a:cubicBezTo>
                  <a:pt x="155" y="145"/>
                  <a:pt x="155" y="145"/>
                  <a:pt x="155" y="145"/>
                </a:cubicBezTo>
                <a:lnTo>
                  <a:pt x="155" y="152"/>
                </a:lnTo>
                <a:close/>
                <a:moveTo>
                  <a:pt x="113" y="46"/>
                </a:moveTo>
                <a:cubicBezTo>
                  <a:pt x="119" y="46"/>
                  <a:pt x="119" y="46"/>
                  <a:pt x="119" y="46"/>
                </a:cubicBezTo>
                <a:cubicBezTo>
                  <a:pt x="119" y="31"/>
                  <a:pt x="119" y="31"/>
                  <a:pt x="119" y="31"/>
                </a:cubicBezTo>
                <a:cubicBezTo>
                  <a:pt x="113" y="31"/>
                  <a:pt x="113" y="31"/>
                  <a:pt x="113" y="31"/>
                </a:cubicBezTo>
                <a:cubicBezTo>
                  <a:pt x="112" y="27"/>
                  <a:pt x="110" y="24"/>
                  <a:pt x="109" y="21"/>
                </a:cubicBezTo>
                <a:cubicBezTo>
                  <a:pt x="113" y="17"/>
                  <a:pt x="113" y="17"/>
                  <a:pt x="113" y="17"/>
                </a:cubicBezTo>
                <a:cubicBezTo>
                  <a:pt x="102" y="6"/>
                  <a:pt x="102" y="6"/>
                  <a:pt x="102" y="6"/>
                </a:cubicBezTo>
                <a:cubicBezTo>
                  <a:pt x="98" y="10"/>
                  <a:pt x="98" y="10"/>
                  <a:pt x="98" y="10"/>
                </a:cubicBezTo>
                <a:cubicBezTo>
                  <a:pt x="95" y="8"/>
                  <a:pt x="91" y="7"/>
                  <a:pt x="88" y="6"/>
                </a:cubicBezTo>
                <a:cubicBezTo>
                  <a:pt x="88" y="0"/>
                  <a:pt x="88" y="0"/>
                  <a:pt x="8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2" y="6"/>
                  <a:pt x="72" y="6"/>
                  <a:pt x="72" y="6"/>
                </a:cubicBezTo>
                <a:cubicBezTo>
                  <a:pt x="69" y="7"/>
                  <a:pt x="65" y="8"/>
                  <a:pt x="62" y="10"/>
                </a:cubicBezTo>
                <a:cubicBezTo>
                  <a:pt x="58" y="6"/>
                  <a:pt x="58" y="6"/>
                  <a:pt x="58" y="6"/>
                </a:cubicBezTo>
                <a:cubicBezTo>
                  <a:pt x="47" y="17"/>
                  <a:pt x="47" y="17"/>
                  <a:pt x="47" y="17"/>
                </a:cubicBezTo>
                <a:cubicBezTo>
                  <a:pt x="51" y="21"/>
                  <a:pt x="51" y="21"/>
                  <a:pt x="51" y="21"/>
                </a:cubicBezTo>
                <a:cubicBezTo>
                  <a:pt x="50" y="24"/>
                  <a:pt x="48" y="27"/>
                  <a:pt x="47" y="31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46"/>
                  <a:pt x="41" y="46"/>
                  <a:pt x="41" y="46"/>
                </a:cubicBezTo>
                <a:cubicBezTo>
                  <a:pt x="47" y="46"/>
                  <a:pt x="47" y="46"/>
                  <a:pt x="47" y="46"/>
                </a:cubicBezTo>
                <a:cubicBezTo>
                  <a:pt x="48" y="50"/>
                  <a:pt x="50" y="53"/>
                  <a:pt x="51" y="56"/>
                </a:cubicBezTo>
                <a:cubicBezTo>
                  <a:pt x="47" y="61"/>
                  <a:pt x="47" y="61"/>
                  <a:pt x="47" y="61"/>
                </a:cubicBezTo>
                <a:cubicBezTo>
                  <a:pt x="58" y="72"/>
                  <a:pt x="58" y="72"/>
                  <a:pt x="58" y="72"/>
                </a:cubicBezTo>
                <a:cubicBezTo>
                  <a:pt x="62" y="68"/>
                  <a:pt x="62" y="68"/>
                  <a:pt x="62" y="68"/>
                </a:cubicBezTo>
                <a:cubicBezTo>
                  <a:pt x="62" y="68"/>
                  <a:pt x="62" y="68"/>
                  <a:pt x="62" y="68"/>
                </a:cubicBezTo>
                <a:cubicBezTo>
                  <a:pt x="62" y="71"/>
                  <a:pt x="63" y="73"/>
                  <a:pt x="65" y="74"/>
                </a:cubicBezTo>
                <a:cubicBezTo>
                  <a:pt x="65" y="75"/>
                  <a:pt x="65" y="75"/>
                  <a:pt x="65" y="76"/>
                </a:cubicBezTo>
                <a:cubicBezTo>
                  <a:pt x="65" y="80"/>
                  <a:pt x="67" y="83"/>
                  <a:pt x="71" y="83"/>
                </a:cubicBezTo>
                <a:cubicBezTo>
                  <a:pt x="89" y="83"/>
                  <a:pt x="89" y="83"/>
                  <a:pt x="89" y="83"/>
                </a:cubicBezTo>
                <a:cubicBezTo>
                  <a:pt x="93" y="83"/>
                  <a:pt x="96" y="80"/>
                  <a:pt x="96" y="76"/>
                </a:cubicBezTo>
                <a:cubicBezTo>
                  <a:pt x="96" y="75"/>
                  <a:pt x="95" y="75"/>
                  <a:pt x="95" y="74"/>
                </a:cubicBezTo>
                <a:cubicBezTo>
                  <a:pt x="97" y="73"/>
                  <a:pt x="98" y="71"/>
                  <a:pt x="98" y="68"/>
                </a:cubicBezTo>
                <a:cubicBezTo>
                  <a:pt x="98" y="68"/>
                  <a:pt x="98" y="68"/>
                  <a:pt x="98" y="68"/>
                </a:cubicBezTo>
                <a:cubicBezTo>
                  <a:pt x="102" y="72"/>
                  <a:pt x="102" y="72"/>
                  <a:pt x="102" y="72"/>
                </a:cubicBezTo>
                <a:cubicBezTo>
                  <a:pt x="113" y="61"/>
                  <a:pt x="113" y="61"/>
                  <a:pt x="113" y="61"/>
                </a:cubicBezTo>
                <a:cubicBezTo>
                  <a:pt x="109" y="56"/>
                  <a:pt x="109" y="56"/>
                  <a:pt x="109" y="56"/>
                </a:cubicBezTo>
                <a:cubicBezTo>
                  <a:pt x="110" y="53"/>
                  <a:pt x="112" y="50"/>
                  <a:pt x="113" y="46"/>
                </a:cubicBezTo>
                <a:close/>
                <a:moveTo>
                  <a:pt x="89" y="77"/>
                </a:moveTo>
                <a:cubicBezTo>
                  <a:pt x="71" y="77"/>
                  <a:pt x="71" y="77"/>
                  <a:pt x="71" y="77"/>
                </a:cubicBezTo>
                <a:cubicBezTo>
                  <a:pt x="70" y="77"/>
                  <a:pt x="70" y="77"/>
                  <a:pt x="70" y="76"/>
                </a:cubicBezTo>
                <a:cubicBezTo>
                  <a:pt x="70" y="75"/>
                  <a:pt x="70" y="75"/>
                  <a:pt x="71" y="75"/>
                </a:cubicBezTo>
                <a:cubicBezTo>
                  <a:pt x="89" y="75"/>
                  <a:pt x="89" y="75"/>
                  <a:pt x="89" y="75"/>
                </a:cubicBezTo>
                <a:cubicBezTo>
                  <a:pt x="90" y="75"/>
                  <a:pt x="90" y="75"/>
                  <a:pt x="90" y="76"/>
                </a:cubicBezTo>
                <a:cubicBezTo>
                  <a:pt x="90" y="77"/>
                  <a:pt x="90" y="77"/>
                  <a:pt x="89" y="77"/>
                </a:cubicBezTo>
                <a:close/>
                <a:moveTo>
                  <a:pt x="92" y="70"/>
                </a:moveTo>
                <a:cubicBezTo>
                  <a:pt x="68" y="70"/>
                  <a:pt x="68" y="70"/>
                  <a:pt x="68" y="70"/>
                </a:cubicBezTo>
                <a:cubicBezTo>
                  <a:pt x="68" y="70"/>
                  <a:pt x="67" y="69"/>
                  <a:pt x="67" y="68"/>
                </a:cubicBezTo>
                <a:cubicBezTo>
                  <a:pt x="67" y="68"/>
                  <a:pt x="68" y="67"/>
                  <a:pt x="68" y="67"/>
                </a:cubicBezTo>
                <a:cubicBezTo>
                  <a:pt x="92" y="67"/>
                  <a:pt x="92" y="67"/>
                  <a:pt x="92" y="67"/>
                </a:cubicBezTo>
                <a:cubicBezTo>
                  <a:pt x="92" y="67"/>
                  <a:pt x="93" y="68"/>
                  <a:pt x="93" y="68"/>
                </a:cubicBezTo>
                <a:cubicBezTo>
                  <a:pt x="93" y="69"/>
                  <a:pt x="92" y="70"/>
                  <a:pt x="92" y="70"/>
                </a:cubicBezTo>
                <a:close/>
                <a:moveTo>
                  <a:pt x="83" y="46"/>
                </a:moveTo>
                <a:cubicBezTo>
                  <a:pt x="86" y="45"/>
                  <a:pt x="88" y="42"/>
                  <a:pt x="88" y="39"/>
                </a:cubicBezTo>
                <a:cubicBezTo>
                  <a:pt x="88" y="34"/>
                  <a:pt x="84" y="31"/>
                  <a:pt x="80" y="31"/>
                </a:cubicBezTo>
                <a:cubicBezTo>
                  <a:pt x="76" y="31"/>
                  <a:pt x="72" y="34"/>
                  <a:pt x="72" y="39"/>
                </a:cubicBezTo>
                <a:cubicBezTo>
                  <a:pt x="72" y="42"/>
                  <a:pt x="74" y="45"/>
                  <a:pt x="77" y="46"/>
                </a:cubicBezTo>
                <a:cubicBezTo>
                  <a:pt x="77" y="62"/>
                  <a:pt x="77" y="62"/>
                  <a:pt x="77" y="62"/>
                </a:cubicBezTo>
                <a:cubicBezTo>
                  <a:pt x="72" y="62"/>
                  <a:pt x="72" y="62"/>
                  <a:pt x="72" y="62"/>
                </a:cubicBezTo>
                <a:cubicBezTo>
                  <a:pt x="72" y="55"/>
                  <a:pt x="72" y="55"/>
                  <a:pt x="72" y="55"/>
                </a:cubicBezTo>
                <a:cubicBezTo>
                  <a:pt x="71" y="54"/>
                  <a:pt x="71" y="54"/>
                  <a:pt x="71" y="54"/>
                </a:cubicBezTo>
                <a:cubicBezTo>
                  <a:pt x="65" y="51"/>
                  <a:pt x="62" y="45"/>
                  <a:pt x="62" y="39"/>
                </a:cubicBezTo>
                <a:cubicBezTo>
                  <a:pt x="62" y="29"/>
                  <a:pt x="70" y="21"/>
                  <a:pt x="80" y="21"/>
                </a:cubicBezTo>
                <a:cubicBezTo>
                  <a:pt x="90" y="21"/>
                  <a:pt x="98" y="29"/>
                  <a:pt x="98" y="39"/>
                </a:cubicBezTo>
                <a:cubicBezTo>
                  <a:pt x="98" y="45"/>
                  <a:pt x="95" y="51"/>
                  <a:pt x="89" y="54"/>
                </a:cubicBezTo>
                <a:cubicBezTo>
                  <a:pt x="88" y="55"/>
                  <a:pt x="88" y="55"/>
                  <a:pt x="88" y="55"/>
                </a:cubicBezTo>
                <a:cubicBezTo>
                  <a:pt x="88" y="62"/>
                  <a:pt x="88" y="62"/>
                  <a:pt x="88" y="62"/>
                </a:cubicBezTo>
                <a:cubicBezTo>
                  <a:pt x="83" y="62"/>
                  <a:pt x="83" y="62"/>
                  <a:pt x="83" y="62"/>
                </a:cubicBezTo>
                <a:lnTo>
                  <a:pt x="83" y="46"/>
                </a:lnTo>
                <a:close/>
                <a:moveTo>
                  <a:pt x="80" y="41"/>
                </a:moveTo>
                <a:cubicBezTo>
                  <a:pt x="79" y="41"/>
                  <a:pt x="77" y="40"/>
                  <a:pt x="77" y="39"/>
                </a:cubicBezTo>
                <a:cubicBezTo>
                  <a:pt x="77" y="37"/>
                  <a:pt x="79" y="36"/>
                  <a:pt x="80" y="36"/>
                </a:cubicBezTo>
                <a:cubicBezTo>
                  <a:pt x="81" y="36"/>
                  <a:pt x="83" y="37"/>
                  <a:pt x="83" y="39"/>
                </a:cubicBezTo>
                <a:cubicBezTo>
                  <a:pt x="83" y="40"/>
                  <a:pt x="81" y="41"/>
                  <a:pt x="80" y="41"/>
                </a:cubicBezTo>
                <a:close/>
                <a:moveTo>
                  <a:pt x="108" y="43"/>
                </a:moveTo>
                <a:cubicBezTo>
                  <a:pt x="107" y="48"/>
                  <a:pt x="106" y="52"/>
                  <a:pt x="103" y="55"/>
                </a:cubicBezTo>
                <a:cubicBezTo>
                  <a:pt x="102" y="57"/>
                  <a:pt x="102" y="57"/>
                  <a:pt x="102" y="57"/>
                </a:cubicBezTo>
                <a:cubicBezTo>
                  <a:pt x="106" y="61"/>
                  <a:pt x="106" y="61"/>
                  <a:pt x="106" y="61"/>
                </a:cubicBezTo>
                <a:cubicBezTo>
                  <a:pt x="102" y="64"/>
                  <a:pt x="102" y="64"/>
                  <a:pt x="102" y="64"/>
                </a:cubicBezTo>
                <a:cubicBezTo>
                  <a:pt x="98" y="61"/>
                  <a:pt x="98" y="61"/>
                  <a:pt x="98" y="61"/>
                </a:cubicBezTo>
                <a:cubicBezTo>
                  <a:pt x="96" y="62"/>
                  <a:pt x="96" y="62"/>
                  <a:pt x="96" y="62"/>
                </a:cubicBezTo>
                <a:cubicBezTo>
                  <a:pt x="96" y="62"/>
                  <a:pt x="95" y="63"/>
                  <a:pt x="95" y="63"/>
                </a:cubicBezTo>
                <a:cubicBezTo>
                  <a:pt x="94" y="62"/>
                  <a:pt x="94" y="62"/>
                  <a:pt x="93" y="62"/>
                </a:cubicBezTo>
                <a:cubicBezTo>
                  <a:pt x="93" y="58"/>
                  <a:pt x="93" y="58"/>
                  <a:pt x="93" y="58"/>
                </a:cubicBezTo>
                <a:cubicBezTo>
                  <a:pt x="99" y="54"/>
                  <a:pt x="103" y="46"/>
                  <a:pt x="103" y="39"/>
                </a:cubicBezTo>
                <a:cubicBezTo>
                  <a:pt x="103" y="26"/>
                  <a:pt x="93" y="15"/>
                  <a:pt x="80" y="15"/>
                </a:cubicBezTo>
                <a:cubicBezTo>
                  <a:pt x="67" y="15"/>
                  <a:pt x="57" y="26"/>
                  <a:pt x="57" y="39"/>
                </a:cubicBezTo>
                <a:cubicBezTo>
                  <a:pt x="57" y="46"/>
                  <a:pt x="61" y="54"/>
                  <a:pt x="67" y="58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2"/>
                  <a:pt x="66" y="62"/>
                  <a:pt x="65" y="63"/>
                </a:cubicBezTo>
                <a:cubicBezTo>
                  <a:pt x="65" y="63"/>
                  <a:pt x="64" y="62"/>
                  <a:pt x="64" y="62"/>
                </a:cubicBezTo>
                <a:cubicBezTo>
                  <a:pt x="62" y="61"/>
                  <a:pt x="62" y="61"/>
                  <a:pt x="62" y="61"/>
                </a:cubicBezTo>
                <a:cubicBezTo>
                  <a:pt x="58" y="64"/>
                  <a:pt x="58" y="64"/>
                  <a:pt x="58" y="64"/>
                </a:cubicBezTo>
                <a:cubicBezTo>
                  <a:pt x="54" y="61"/>
                  <a:pt x="54" y="61"/>
                  <a:pt x="54" y="61"/>
                </a:cubicBezTo>
                <a:cubicBezTo>
                  <a:pt x="58" y="57"/>
                  <a:pt x="58" y="57"/>
                  <a:pt x="58" y="57"/>
                </a:cubicBezTo>
                <a:cubicBezTo>
                  <a:pt x="57" y="55"/>
                  <a:pt x="57" y="55"/>
                  <a:pt x="57" y="55"/>
                </a:cubicBezTo>
                <a:cubicBezTo>
                  <a:pt x="54" y="52"/>
                  <a:pt x="53" y="48"/>
                  <a:pt x="52" y="43"/>
                </a:cubicBezTo>
                <a:cubicBezTo>
                  <a:pt x="52" y="41"/>
                  <a:pt x="52" y="41"/>
                  <a:pt x="52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36"/>
                  <a:pt x="46" y="36"/>
                  <a:pt x="46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52" y="34"/>
                  <a:pt x="52" y="34"/>
                  <a:pt x="52" y="34"/>
                </a:cubicBezTo>
                <a:cubicBezTo>
                  <a:pt x="53" y="30"/>
                  <a:pt x="54" y="26"/>
                  <a:pt x="57" y="22"/>
                </a:cubicBezTo>
                <a:cubicBezTo>
                  <a:pt x="58" y="21"/>
                  <a:pt x="58" y="21"/>
                  <a:pt x="58" y="21"/>
                </a:cubicBezTo>
                <a:cubicBezTo>
                  <a:pt x="54" y="17"/>
                  <a:pt x="54" y="17"/>
                  <a:pt x="54" y="17"/>
                </a:cubicBezTo>
                <a:cubicBezTo>
                  <a:pt x="58" y="13"/>
                  <a:pt x="58" y="13"/>
                  <a:pt x="58" y="13"/>
                </a:cubicBezTo>
                <a:cubicBezTo>
                  <a:pt x="62" y="17"/>
                  <a:pt x="62" y="17"/>
                  <a:pt x="62" y="17"/>
                </a:cubicBezTo>
                <a:cubicBezTo>
                  <a:pt x="64" y="16"/>
                  <a:pt x="64" y="16"/>
                  <a:pt x="64" y="16"/>
                </a:cubicBezTo>
                <a:cubicBezTo>
                  <a:pt x="67" y="13"/>
                  <a:pt x="71" y="11"/>
                  <a:pt x="75" y="11"/>
                </a:cubicBezTo>
                <a:cubicBezTo>
                  <a:pt x="77" y="10"/>
                  <a:pt x="77" y="10"/>
                  <a:pt x="77" y="10"/>
                </a:cubicBezTo>
                <a:cubicBezTo>
                  <a:pt x="77" y="5"/>
                  <a:pt x="77" y="5"/>
                  <a:pt x="77" y="5"/>
                </a:cubicBezTo>
                <a:cubicBezTo>
                  <a:pt x="83" y="5"/>
                  <a:pt x="83" y="5"/>
                  <a:pt x="83" y="5"/>
                </a:cubicBezTo>
                <a:cubicBezTo>
                  <a:pt x="83" y="10"/>
                  <a:pt x="83" y="10"/>
                  <a:pt x="83" y="10"/>
                </a:cubicBezTo>
                <a:cubicBezTo>
                  <a:pt x="85" y="11"/>
                  <a:pt x="85" y="11"/>
                  <a:pt x="85" y="11"/>
                </a:cubicBezTo>
                <a:cubicBezTo>
                  <a:pt x="89" y="11"/>
                  <a:pt x="93" y="13"/>
                  <a:pt x="96" y="16"/>
                </a:cubicBezTo>
                <a:cubicBezTo>
                  <a:pt x="98" y="17"/>
                  <a:pt x="98" y="17"/>
                  <a:pt x="98" y="17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06" y="17"/>
                  <a:pt x="106" y="17"/>
                  <a:pt x="106" y="17"/>
                </a:cubicBezTo>
                <a:cubicBezTo>
                  <a:pt x="102" y="21"/>
                  <a:pt x="102" y="21"/>
                  <a:pt x="102" y="21"/>
                </a:cubicBezTo>
                <a:cubicBezTo>
                  <a:pt x="103" y="22"/>
                  <a:pt x="103" y="22"/>
                  <a:pt x="103" y="22"/>
                </a:cubicBezTo>
                <a:cubicBezTo>
                  <a:pt x="106" y="26"/>
                  <a:pt x="107" y="30"/>
                  <a:pt x="108" y="34"/>
                </a:cubicBezTo>
                <a:cubicBezTo>
                  <a:pt x="108" y="36"/>
                  <a:pt x="108" y="36"/>
                  <a:pt x="108" y="36"/>
                </a:cubicBezTo>
                <a:cubicBezTo>
                  <a:pt x="114" y="36"/>
                  <a:pt x="114" y="36"/>
                  <a:pt x="114" y="36"/>
                </a:cubicBezTo>
                <a:cubicBezTo>
                  <a:pt x="114" y="41"/>
                  <a:pt x="114" y="41"/>
                  <a:pt x="114" y="41"/>
                </a:cubicBezTo>
                <a:cubicBezTo>
                  <a:pt x="108" y="41"/>
                  <a:pt x="108" y="41"/>
                  <a:pt x="108" y="41"/>
                </a:cubicBezTo>
                <a:lnTo>
                  <a:pt x="108" y="43"/>
                </a:lnTo>
                <a:close/>
                <a:moveTo>
                  <a:pt x="77" y="93"/>
                </a:moveTo>
                <a:cubicBezTo>
                  <a:pt x="83" y="93"/>
                  <a:pt x="83" y="93"/>
                  <a:pt x="83" y="93"/>
                </a:cubicBezTo>
                <a:cubicBezTo>
                  <a:pt x="83" y="88"/>
                  <a:pt x="83" y="88"/>
                  <a:pt x="83" y="88"/>
                </a:cubicBezTo>
                <a:cubicBezTo>
                  <a:pt x="77" y="88"/>
                  <a:pt x="77" y="88"/>
                  <a:pt x="77" y="88"/>
                </a:cubicBezTo>
                <a:lnTo>
                  <a:pt x="77" y="93"/>
                </a:lnTo>
                <a:close/>
                <a:moveTo>
                  <a:pt x="77" y="103"/>
                </a:moveTo>
                <a:cubicBezTo>
                  <a:pt x="83" y="103"/>
                  <a:pt x="83" y="103"/>
                  <a:pt x="83" y="103"/>
                </a:cubicBezTo>
                <a:cubicBezTo>
                  <a:pt x="83" y="98"/>
                  <a:pt x="83" y="98"/>
                  <a:pt x="83" y="98"/>
                </a:cubicBezTo>
                <a:cubicBezTo>
                  <a:pt x="77" y="98"/>
                  <a:pt x="77" y="98"/>
                  <a:pt x="77" y="98"/>
                </a:cubicBezTo>
                <a:lnTo>
                  <a:pt x="77" y="103"/>
                </a:lnTo>
                <a:close/>
                <a:moveTo>
                  <a:pt x="77" y="114"/>
                </a:moveTo>
                <a:cubicBezTo>
                  <a:pt x="83" y="114"/>
                  <a:pt x="83" y="114"/>
                  <a:pt x="83" y="114"/>
                </a:cubicBezTo>
                <a:cubicBezTo>
                  <a:pt x="83" y="108"/>
                  <a:pt x="83" y="108"/>
                  <a:pt x="83" y="108"/>
                </a:cubicBezTo>
                <a:cubicBezTo>
                  <a:pt x="77" y="108"/>
                  <a:pt x="77" y="108"/>
                  <a:pt x="77" y="108"/>
                </a:cubicBezTo>
                <a:lnTo>
                  <a:pt x="77" y="114"/>
                </a:lnTo>
                <a:close/>
                <a:moveTo>
                  <a:pt x="77" y="124"/>
                </a:moveTo>
                <a:cubicBezTo>
                  <a:pt x="83" y="124"/>
                  <a:pt x="83" y="124"/>
                  <a:pt x="83" y="124"/>
                </a:cubicBezTo>
                <a:cubicBezTo>
                  <a:pt x="83" y="119"/>
                  <a:pt x="83" y="119"/>
                  <a:pt x="83" y="119"/>
                </a:cubicBezTo>
                <a:cubicBezTo>
                  <a:pt x="77" y="119"/>
                  <a:pt x="77" y="119"/>
                  <a:pt x="77" y="119"/>
                </a:cubicBezTo>
                <a:lnTo>
                  <a:pt x="77" y="12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F1CAB82C-0873-342A-C37E-33622CF08132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3027363"/>
            <a:ext cx="252413" cy="249238"/>
          </a:xfrm>
          <a:custGeom>
            <a:avLst/>
            <a:gdLst>
              <a:gd name="T0" fmla="*/ 26 w 160"/>
              <a:gd name="T1" fmla="*/ 84 h 157"/>
              <a:gd name="T2" fmla="*/ 28 w 160"/>
              <a:gd name="T3" fmla="*/ 67 h 157"/>
              <a:gd name="T4" fmla="*/ 10 w 160"/>
              <a:gd name="T5" fmla="*/ 68 h 157"/>
              <a:gd name="T6" fmla="*/ 0 w 160"/>
              <a:gd name="T7" fmla="*/ 157 h 157"/>
              <a:gd name="T8" fmla="*/ 35 w 160"/>
              <a:gd name="T9" fmla="*/ 115 h 157"/>
              <a:gd name="T10" fmla="*/ 33 w 160"/>
              <a:gd name="T11" fmla="*/ 72 h 157"/>
              <a:gd name="T12" fmla="*/ 31 w 160"/>
              <a:gd name="T13" fmla="*/ 72 h 157"/>
              <a:gd name="T14" fmla="*/ 33 w 160"/>
              <a:gd name="T15" fmla="*/ 144 h 157"/>
              <a:gd name="T16" fmla="*/ 12 w 160"/>
              <a:gd name="T17" fmla="*/ 139 h 157"/>
              <a:gd name="T18" fmla="*/ 23 w 160"/>
              <a:gd name="T19" fmla="*/ 56 h 157"/>
              <a:gd name="T20" fmla="*/ 25 w 160"/>
              <a:gd name="T21" fmla="*/ 103 h 157"/>
              <a:gd name="T22" fmla="*/ 153 w 160"/>
              <a:gd name="T23" fmla="*/ 139 h 157"/>
              <a:gd name="T24" fmla="*/ 136 w 160"/>
              <a:gd name="T25" fmla="*/ 51 h 157"/>
              <a:gd name="T26" fmla="*/ 124 w 160"/>
              <a:gd name="T27" fmla="*/ 68 h 157"/>
              <a:gd name="T28" fmla="*/ 134 w 160"/>
              <a:gd name="T29" fmla="*/ 92 h 157"/>
              <a:gd name="T30" fmla="*/ 124 w 160"/>
              <a:gd name="T31" fmla="*/ 114 h 157"/>
              <a:gd name="T32" fmla="*/ 160 w 160"/>
              <a:gd name="T33" fmla="*/ 157 h 157"/>
              <a:gd name="T34" fmla="*/ 127 w 160"/>
              <a:gd name="T35" fmla="*/ 72 h 157"/>
              <a:gd name="T36" fmla="*/ 129 w 160"/>
              <a:gd name="T37" fmla="*/ 112 h 157"/>
              <a:gd name="T38" fmla="*/ 134 w 160"/>
              <a:gd name="T39" fmla="*/ 103 h 157"/>
              <a:gd name="T40" fmla="*/ 136 w 160"/>
              <a:gd name="T41" fmla="*/ 56 h 157"/>
              <a:gd name="T42" fmla="*/ 147 w 160"/>
              <a:gd name="T43" fmla="*/ 139 h 157"/>
              <a:gd name="T44" fmla="*/ 126 w 160"/>
              <a:gd name="T45" fmla="*/ 152 h 157"/>
              <a:gd name="T46" fmla="*/ 119 w 160"/>
              <a:gd name="T47" fmla="*/ 46 h 157"/>
              <a:gd name="T48" fmla="*/ 102 w 160"/>
              <a:gd name="T49" fmla="*/ 5 h 157"/>
              <a:gd name="T50" fmla="*/ 72 w 160"/>
              <a:gd name="T51" fmla="*/ 6 h 157"/>
              <a:gd name="T52" fmla="*/ 47 w 160"/>
              <a:gd name="T53" fmla="*/ 31 h 157"/>
              <a:gd name="T54" fmla="*/ 47 w 160"/>
              <a:gd name="T55" fmla="*/ 60 h 157"/>
              <a:gd name="T56" fmla="*/ 64 w 160"/>
              <a:gd name="T57" fmla="*/ 76 h 157"/>
              <a:gd name="T58" fmla="*/ 98 w 160"/>
              <a:gd name="T59" fmla="*/ 68 h 157"/>
              <a:gd name="T60" fmla="*/ 112 w 160"/>
              <a:gd name="T61" fmla="*/ 46 h 157"/>
              <a:gd name="T62" fmla="*/ 89 w 160"/>
              <a:gd name="T63" fmla="*/ 74 h 157"/>
              <a:gd name="T64" fmla="*/ 67 w 160"/>
              <a:gd name="T65" fmla="*/ 68 h 157"/>
              <a:gd name="T66" fmla="*/ 82 w 160"/>
              <a:gd name="T67" fmla="*/ 46 h 157"/>
              <a:gd name="T68" fmla="*/ 77 w 160"/>
              <a:gd name="T69" fmla="*/ 62 h 157"/>
              <a:gd name="T70" fmla="*/ 80 w 160"/>
              <a:gd name="T71" fmla="*/ 20 h 157"/>
              <a:gd name="T72" fmla="*/ 82 w 160"/>
              <a:gd name="T73" fmla="*/ 62 h 157"/>
              <a:gd name="T74" fmla="*/ 82 w 160"/>
              <a:gd name="T75" fmla="*/ 38 h 157"/>
              <a:gd name="T76" fmla="*/ 105 w 160"/>
              <a:gd name="T77" fmla="*/ 60 h 157"/>
              <a:gd name="T78" fmla="*/ 93 w 160"/>
              <a:gd name="T79" fmla="*/ 62 h 157"/>
              <a:gd name="T80" fmla="*/ 67 w 160"/>
              <a:gd name="T81" fmla="*/ 58 h 157"/>
              <a:gd name="T82" fmla="*/ 58 w 160"/>
              <a:gd name="T83" fmla="*/ 64 h 157"/>
              <a:gd name="T84" fmla="*/ 51 w 160"/>
              <a:gd name="T85" fmla="*/ 41 h 157"/>
              <a:gd name="T86" fmla="*/ 57 w 160"/>
              <a:gd name="T87" fmla="*/ 22 h 157"/>
              <a:gd name="T88" fmla="*/ 63 w 160"/>
              <a:gd name="T89" fmla="*/ 15 h 157"/>
              <a:gd name="T90" fmla="*/ 82 w 160"/>
              <a:gd name="T91" fmla="*/ 10 h 157"/>
              <a:gd name="T92" fmla="*/ 105 w 160"/>
              <a:gd name="T93" fmla="*/ 16 h 157"/>
              <a:gd name="T94" fmla="*/ 113 w 160"/>
              <a:gd name="T95" fmla="*/ 36 h 157"/>
              <a:gd name="T96" fmla="*/ 82 w 160"/>
              <a:gd name="T97" fmla="*/ 93 h 157"/>
              <a:gd name="T98" fmla="*/ 82 w 160"/>
              <a:gd name="T99" fmla="*/ 103 h 157"/>
              <a:gd name="T100" fmla="*/ 82 w 160"/>
              <a:gd name="T101" fmla="*/ 113 h 157"/>
              <a:gd name="T102" fmla="*/ 82 w 160"/>
              <a:gd name="T103" fmla="*/ 123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57">
                <a:moveTo>
                  <a:pt x="36" y="82"/>
                </a:moveTo>
                <a:cubicBezTo>
                  <a:pt x="34" y="82"/>
                  <a:pt x="31" y="84"/>
                  <a:pt x="30" y="86"/>
                </a:cubicBezTo>
                <a:cubicBezTo>
                  <a:pt x="26" y="92"/>
                  <a:pt x="26" y="92"/>
                  <a:pt x="26" y="92"/>
                </a:cubicBezTo>
                <a:cubicBezTo>
                  <a:pt x="26" y="92"/>
                  <a:pt x="26" y="92"/>
                  <a:pt x="26" y="92"/>
                </a:cubicBezTo>
                <a:cubicBezTo>
                  <a:pt x="26" y="84"/>
                  <a:pt x="26" y="84"/>
                  <a:pt x="26" y="84"/>
                </a:cubicBezTo>
                <a:cubicBezTo>
                  <a:pt x="34" y="81"/>
                  <a:pt x="34" y="81"/>
                  <a:pt x="34" y="81"/>
                </a:cubicBezTo>
                <a:cubicBezTo>
                  <a:pt x="37" y="79"/>
                  <a:pt x="39" y="77"/>
                  <a:pt x="39" y="74"/>
                </a:cubicBezTo>
                <a:cubicBezTo>
                  <a:pt x="39" y="72"/>
                  <a:pt x="37" y="69"/>
                  <a:pt x="36" y="68"/>
                </a:cubicBezTo>
                <a:cubicBezTo>
                  <a:pt x="34" y="67"/>
                  <a:pt x="31" y="66"/>
                  <a:pt x="29" y="67"/>
                </a:cubicBezTo>
                <a:cubicBezTo>
                  <a:pt x="28" y="67"/>
                  <a:pt x="28" y="67"/>
                  <a:pt x="28" y="67"/>
                </a:cubicBezTo>
                <a:cubicBezTo>
                  <a:pt x="29" y="65"/>
                  <a:pt x="29" y="65"/>
                  <a:pt x="29" y="65"/>
                </a:cubicBezTo>
                <a:cubicBezTo>
                  <a:pt x="30" y="63"/>
                  <a:pt x="31" y="61"/>
                  <a:pt x="31" y="59"/>
                </a:cubicBezTo>
                <a:cubicBezTo>
                  <a:pt x="31" y="55"/>
                  <a:pt x="27" y="51"/>
                  <a:pt x="23" y="51"/>
                </a:cubicBezTo>
                <a:cubicBezTo>
                  <a:pt x="21" y="51"/>
                  <a:pt x="18" y="53"/>
                  <a:pt x="17" y="55"/>
                </a:cubicBezTo>
                <a:cubicBezTo>
                  <a:pt x="10" y="68"/>
                  <a:pt x="10" y="68"/>
                  <a:pt x="10" y="68"/>
                </a:cubicBezTo>
                <a:cubicBezTo>
                  <a:pt x="5" y="95"/>
                  <a:pt x="5" y="95"/>
                  <a:pt x="5" y="95"/>
                </a:cubicBezTo>
                <a:cubicBezTo>
                  <a:pt x="5" y="129"/>
                  <a:pt x="5" y="129"/>
                  <a:pt x="5" y="129"/>
                </a:cubicBezTo>
                <a:cubicBezTo>
                  <a:pt x="7" y="139"/>
                  <a:pt x="7" y="139"/>
                  <a:pt x="7" y="139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57"/>
                  <a:pt x="0" y="157"/>
                  <a:pt x="0" y="157"/>
                </a:cubicBezTo>
                <a:cubicBezTo>
                  <a:pt x="39" y="157"/>
                  <a:pt x="39" y="157"/>
                  <a:pt x="39" y="157"/>
                </a:cubicBezTo>
                <a:cubicBezTo>
                  <a:pt x="39" y="139"/>
                  <a:pt x="39" y="139"/>
                  <a:pt x="39" y="139"/>
                </a:cubicBezTo>
                <a:cubicBezTo>
                  <a:pt x="31" y="139"/>
                  <a:pt x="31" y="139"/>
                  <a:pt x="31" y="139"/>
                </a:cubicBezTo>
                <a:cubicBezTo>
                  <a:pt x="31" y="122"/>
                  <a:pt x="31" y="122"/>
                  <a:pt x="31" y="122"/>
                </a:cubicBezTo>
                <a:cubicBezTo>
                  <a:pt x="35" y="115"/>
                  <a:pt x="35" y="115"/>
                  <a:pt x="35" y="115"/>
                </a:cubicBezTo>
                <a:cubicBezTo>
                  <a:pt x="43" y="96"/>
                  <a:pt x="43" y="96"/>
                  <a:pt x="43" y="96"/>
                </a:cubicBezTo>
                <a:cubicBezTo>
                  <a:pt x="43" y="94"/>
                  <a:pt x="44" y="92"/>
                  <a:pt x="44" y="90"/>
                </a:cubicBezTo>
                <a:cubicBezTo>
                  <a:pt x="44" y="86"/>
                  <a:pt x="40" y="82"/>
                  <a:pt x="36" y="82"/>
                </a:cubicBezTo>
                <a:close/>
                <a:moveTo>
                  <a:pt x="31" y="72"/>
                </a:moveTo>
                <a:cubicBezTo>
                  <a:pt x="31" y="72"/>
                  <a:pt x="32" y="72"/>
                  <a:pt x="33" y="72"/>
                </a:cubicBezTo>
                <a:cubicBezTo>
                  <a:pt x="33" y="73"/>
                  <a:pt x="33" y="73"/>
                  <a:pt x="33" y="74"/>
                </a:cubicBezTo>
                <a:cubicBezTo>
                  <a:pt x="33" y="75"/>
                  <a:pt x="33" y="75"/>
                  <a:pt x="32" y="76"/>
                </a:cubicBezTo>
                <a:cubicBezTo>
                  <a:pt x="26" y="78"/>
                  <a:pt x="26" y="78"/>
                  <a:pt x="26" y="78"/>
                </a:cubicBezTo>
                <a:cubicBezTo>
                  <a:pt x="26" y="74"/>
                  <a:pt x="26" y="74"/>
                  <a:pt x="26" y="74"/>
                </a:cubicBezTo>
                <a:lnTo>
                  <a:pt x="31" y="72"/>
                </a:lnTo>
                <a:close/>
                <a:moveTo>
                  <a:pt x="33" y="144"/>
                </a:moveTo>
                <a:cubicBezTo>
                  <a:pt x="33" y="152"/>
                  <a:pt x="33" y="152"/>
                  <a:pt x="33" y="152"/>
                </a:cubicBezTo>
                <a:cubicBezTo>
                  <a:pt x="5" y="152"/>
                  <a:pt x="5" y="152"/>
                  <a:pt x="5" y="152"/>
                </a:cubicBezTo>
                <a:cubicBezTo>
                  <a:pt x="5" y="144"/>
                  <a:pt x="5" y="144"/>
                  <a:pt x="5" y="144"/>
                </a:cubicBezTo>
                <a:lnTo>
                  <a:pt x="33" y="144"/>
                </a:lnTo>
                <a:close/>
                <a:moveTo>
                  <a:pt x="38" y="94"/>
                </a:moveTo>
                <a:cubicBezTo>
                  <a:pt x="31" y="112"/>
                  <a:pt x="31" y="112"/>
                  <a:pt x="31" y="112"/>
                </a:cubicBezTo>
                <a:cubicBezTo>
                  <a:pt x="26" y="120"/>
                  <a:pt x="26" y="120"/>
                  <a:pt x="26" y="120"/>
                </a:cubicBezTo>
                <a:cubicBezTo>
                  <a:pt x="26" y="139"/>
                  <a:pt x="26" y="139"/>
                  <a:pt x="26" y="139"/>
                </a:cubicBezTo>
                <a:cubicBezTo>
                  <a:pt x="12" y="139"/>
                  <a:pt x="12" y="139"/>
                  <a:pt x="12" y="139"/>
                </a:cubicBezTo>
                <a:cubicBezTo>
                  <a:pt x="10" y="128"/>
                  <a:pt x="10" y="128"/>
                  <a:pt x="10" y="128"/>
                </a:cubicBezTo>
                <a:cubicBezTo>
                  <a:pt x="10" y="95"/>
                  <a:pt x="10" y="95"/>
                  <a:pt x="10" y="95"/>
                </a:cubicBezTo>
                <a:cubicBezTo>
                  <a:pt x="15" y="70"/>
                  <a:pt x="15" y="70"/>
                  <a:pt x="15" y="70"/>
                </a:cubicBezTo>
                <a:cubicBezTo>
                  <a:pt x="21" y="58"/>
                  <a:pt x="21" y="58"/>
                  <a:pt x="21" y="58"/>
                </a:cubicBezTo>
                <a:cubicBezTo>
                  <a:pt x="22" y="57"/>
                  <a:pt x="23" y="56"/>
                  <a:pt x="23" y="56"/>
                </a:cubicBezTo>
                <a:cubicBezTo>
                  <a:pt x="25" y="56"/>
                  <a:pt x="26" y="57"/>
                  <a:pt x="26" y="59"/>
                </a:cubicBezTo>
                <a:cubicBezTo>
                  <a:pt x="26" y="60"/>
                  <a:pt x="25" y="62"/>
                  <a:pt x="25" y="63"/>
                </a:cubicBezTo>
                <a:cubicBezTo>
                  <a:pt x="20" y="71"/>
                  <a:pt x="20" y="71"/>
                  <a:pt x="20" y="71"/>
                </a:cubicBezTo>
                <a:cubicBezTo>
                  <a:pt x="20" y="93"/>
                  <a:pt x="20" y="93"/>
                  <a:pt x="20" y="93"/>
                </a:cubicBezTo>
                <a:cubicBezTo>
                  <a:pt x="25" y="103"/>
                  <a:pt x="25" y="103"/>
                  <a:pt x="25" y="103"/>
                </a:cubicBezTo>
                <a:cubicBezTo>
                  <a:pt x="34" y="89"/>
                  <a:pt x="34" y="89"/>
                  <a:pt x="34" y="89"/>
                </a:cubicBezTo>
                <a:cubicBezTo>
                  <a:pt x="35" y="88"/>
                  <a:pt x="35" y="87"/>
                  <a:pt x="36" y="87"/>
                </a:cubicBezTo>
                <a:cubicBezTo>
                  <a:pt x="37" y="87"/>
                  <a:pt x="39" y="88"/>
                  <a:pt x="39" y="90"/>
                </a:cubicBezTo>
                <a:cubicBezTo>
                  <a:pt x="39" y="91"/>
                  <a:pt x="38" y="93"/>
                  <a:pt x="38" y="94"/>
                </a:cubicBezTo>
                <a:close/>
                <a:moveTo>
                  <a:pt x="153" y="139"/>
                </a:moveTo>
                <a:cubicBezTo>
                  <a:pt x="155" y="129"/>
                  <a:pt x="155" y="129"/>
                  <a:pt x="155" y="129"/>
                </a:cubicBezTo>
                <a:cubicBezTo>
                  <a:pt x="155" y="95"/>
                  <a:pt x="155" y="95"/>
                  <a:pt x="155" y="95"/>
                </a:cubicBezTo>
                <a:cubicBezTo>
                  <a:pt x="149" y="69"/>
                  <a:pt x="149" y="69"/>
                  <a:pt x="149" y="69"/>
                </a:cubicBezTo>
                <a:cubicBezTo>
                  <a:pt x="143" y="55"/>
                  <a:pt x="143" y="55"/>
                  <a:pt x="143" y="55"/>
                </a:cubicBezTo>
                <a:cubicBezTo>
                  <a:pt x="142" y="53"/>
                  <a:pt x="139" y="51"/>
                  <a:pt x="136" y="51"/>
                </a:cubicBezTo>
                <a:cubicBezTo>
                  <a:pt x="132" y="51"/>
                  <a:pt x="129" y="55"/>
                  <a:pt x="129" y="59"/>
                </a:cubicBezTo>
                <a:cubicBezTo>
                  <a:pt x="129" y="61"/>
                  <a:pt x="129" y="63"/>
                  <a:pt x="130" y="65"/>
                </a:cubicBezTo>
                <a:cubicBezTo>
                  <a:pt x="131" y="67"/>
                  <a:pt x="131" y="67"/>
                  <a:pt x="131" y="67"/>
                </a:cubicBezTo>
                <a:cubicBezTo>
                  <a:pt x="131" y="67"/>
                  <a:pt x="131" y="67"/>
                  <a:pt x="131" y="67"/>
                </a:cubicBezTo>
                <a:cubicBezTo>
                  <a:pt x="128" y="66"/>
                  <a:pt x="126" y="67"/>
                  <a:pt x="124" y="68"/>
                </a:cubicBezTo>
                <a:cubicBezTo>
                  <a:pt x="122" y="69"/>
                  <a:pt x="121" y="72"/>
                  <a:pt x="121" y="74"/>
                </a:cubicBezTo>
                <a:cubicBezTo>
                  <a:pt x="121" y="77"/>
                  <a:pt x="123" y="79"/>
                  <a:pt x="126" y="81"/>
                </a:cubicBezTo>
                <a:cubicBezTo>
                  <a:pt x="134" y="84"/>
                  <a:pt x="134" y="84"/>
                  <a:pt x="134" y="84"/>
                </a:cubicBezTo>
                <a:cubicBezTo>
                  <a:pt x="134" y="92"/>
                  <a:pt x="134" y="92"/>
                  <a:pt x="134" y="92"/>
                </a:cubicBezTo>
                <a:cubicBezTo>
                  <a:pt x="134" y="92"/>
                  <a:pt x="134" y="92"/>
                  <a:pt x="134" y="92"/>
                </a:cubicBezTo>
                <a:cubicBezTo>
                  <a:pt x="130" y="86"/>
                  <a:pt x="130" y="86"/>
                  <a:pt x="130" y="86"/>
                </a:cubicBezTo>
                <a:cubicBezTo>
                  <a:pt x="129" y="84"/>
                  <a:pt x="126" y="82"/>
                  <a:pt x="123" y="82"/>
                </a:cubicBezTo>
                <a:cubicBezTo>
                  <a:pt x="119" y="82"/>
                  <a:pt x="116" y="86"/>
                  <a:pt x="116" y="90"/>
                </a:cubicBezTo>
                <a:cubicBezTo>
                  <a:pt x="116" y="92"/>
                  <a:pt x="116" y="94"/>
                  <a:pt x="117" y="96"/>
                </a:cubicBezTo>
                <a:cubicBezTo>
                  <a:pt x="124" y="114"/>
                  <a:pt x="124" y="114"/>
                  <a:pt x="124" y="114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129" y="139"/>
                  <a:pt x="129" y="139"/>
                  <a:pt x="129" y="139"/>
                </a:cubicBezTo>
                <a:cubicBezTo>
                  <a:pt x="121" y="139"/>
                  <a:pt x="121" y="139"/>
                  <a:pt x="121" y="139"/>
                </a:cubicBezTo>
                <a:cubicBezTo>
                  <a:pt x="121" y="157"/>
                  <a:pt x="121" y="157"/>
                  <a:pt x="121" y="157"/>
                </a:cubicBezTo>
                <a:cubicBezTo>
                  <a:pt x="160" y="157"/>
                  <a:pt x="160" y="157"/>
                  <a:pt x="160" y="157"/>
                </a:cubicBezTo>
                <a:cubicBezTo>
                  <a:pt x="160" y="139"/>
                  <a:pt x="160" y="139"/>
                  <a:pt x="160" y="139"/>
                </a:cubicBezTo>
                <a:lnTo>
                  <a:pt x="153" y="139"/>
                </a:lnTo>
                <a:close/>
                <a:moveTo>
                  <a:pt x="128" y="76"/>
                </a:moveTo>
                <a:cubicBezTo>
                  <a:pt x="127" y="75"/>
                  <a:pt x="126" y="75"/>
                  <a:pt x="126" y="74"/>
                </a:cubicBezTo>
                <a:cubicBezTo>
                  <a:pt x="126" y="73"/>
                  <a:pt x="127" y="73"/>
                  <a:pt x="127" y="72"/>
                </a:cubicBezTo>
                <a:cubicBezTo>
                  <a:pt x="128" y="72"/>
                  <a:pt x="128" y="72"/>
                  <a:pt x="129" y="72"/>
                </a:cubicBezTo>
                <a:cubicBezTo>
                  <a:pt x="134" y="74"/>
                  <a:pt x="134" y="74"/>
                  <a:pt x="134" y="74"/>
                </a:cubicBezTo>
                <a:cubicBezTo>
                  <a:pt x="134" y="78"/>
                  <a:pt x="134" y="78"/>
                  <a:pt x="134" y="78"/>
                </a:cubicBezTo>
                <a:lnTo>
                  <a:pt x="128" y="76"/>
                </a:lnTo>
                <a:close/>
                <a:moveTo>
                  <a:pt x="129" y="112"/>
                </a:moveTo>
                <a:cubicBezTo>
                  <a:pt x="122" y="94"/>
                  <a:pt x="122" y="94"/>
                  <a:pt x="122" y="94"/>
                </a:cubicBezTo>
                <a:cubicBezTo>
                  <a:pt x="121" y="93"/>
                  <a:pt x="121" y="91"/>
                  <a:pt x="121" y="90"/>
                </a:cubicBezTo>
                <a:cubicBezTo>
                  <a:pt x="121" y="88"/>
                  <a:pt x="122" y="87"/>
                  <a:pt x="123" y="87"/>
                </a:cubicBezTo>
                <a:cubicBezTo>
                  <a:pt x="124" y="87"/>
                  <a:pt x="125" y="88"/>
                  <a:pt x="125" y="89"/>
                </a:cubicBezTo>
                <a:cubicBezTo>
                  <a:pt x="134" y="103"/>
                  <a:pt x="134" y="103"/>
                  <a:pt x="134" y="103"/>
                </a:cubicBezTo>
                <a:cubicBezTo>
                  <a:pt x="139" y="93"/>
                  <a:pt x="139" y="93"/>
                  <a:pt x="139" y="93"/>
                </a:cubicBezTo>
                <a:cubicBezTo>
                  <a:pt x="139" y="71"/>
                  <a:pt x="139" y="71"/>
                  <a:pt x="139" y="71"/>
                </a:cubicBezTo>
                <a:cubicBezTo>
                  <a:pt x="135" y="63"/>
                  <a:pt x="135" y="63"/>
                  <a:pt x="135" y="63"/>
                </a:cubicBezTo>
                <a:cubicBezTo>
                  <a:pt x="134" y="62"/>
                  <a:pt x="134" y="60"/>
                  <a:pt x="134" y="59"/>
                </a:cubicBezTo>
                <a:cubicBezTo>
                  <a:pt x="134" y="57"/>
                  <a:pt x="135" y="56"/>
                  <a:pt x="136" y="56"/>
                </a:cubicBezTo>
                <a:cubicBezTo>
                  <a:pt x="137" y="56"/>
                  <a:pt x="138" y="57"/>
                  <a:pt x="138" y="58"/>
                </a:cubicBezTo>
                <a:cubicBezTo>
                  <a:pt x="144" y="70"/>
                  <a:pt x="144" y="70"/>
                  <a:pt x="144" y="70"/>
                </a:cubicBezTo>
                <a:cubicBezTo>
                  <a:pt x="149" y="95"/>
                  <a:pt x="149" y="95"/>
                  <a:pt x="149" y="95"/>
                </a:cubicBezTo>
                <a:cubicBezTo>
                  <a:pt x="149" y="128"/>
                  <a:pt x="149" y="128"/>
                  <a:pt x="149" y="128"/>
                </a:cubicBezTo>
                <a:cubicBezTo>
                  <a:pt x="147" y="139"/>
                  <a:pt x="147" y="139"/>
                  <a:pt x="147" y="139"/>
                </a:cubicBezTo>
                <a:cubicBezTo>
                  <a:pt x="134" y="139"/>
                  <a:pt x="134" y="139"/>
                  <a:pt x="134" y="139"/>
                </a:cubicBezTo>
                <a:cubicBezTo>
                  <a:pt x="134" y="120"/>
                  <a:pt x="134" y="120"/>
                  <a:pt x="134" y="120"/>
                </a:cubicBezTo>
                <a:lnTo>
                  <a:pt x="129" y="112"/>
                </a:lnTo>
                <a:close/>
                <a:moveTo>
                  <a:pt x="155" y="152"/>
                </a:moveTo>
                <a:cubicBezTo>
                  <a:pt x="126" y="152"/>
                  <a:pt x="126" y="152"/>
                  <a:pt x="126" y="152"/>
                </a:cubicBezTo>
                <a:cubicBezTo>
                  <a:pt x="126" y="144"/>
                  <a:pt x="126" y="144"/>
                  <a:pt x="126" y="144"/>
                </a:cubicBezTo>
                <a:cubicBezTo>
                  <a:pt x="155" y="144"/>
                  <a:pt x="155" y="144"/>
                  <a:pt x="155" y="144"/>
                </a:cubicBezTo>
                <a:lnTo>
                  <a:pt x="155" y="152"/>
                </a:lnTo>
                <a:close/>
                <a:moveTo>
                  <a:pt x="112" y="46"/>
                </a:moveTo>
                <a:cubicBezTo>
                  <a:pt x="119" y="46"/>
                  <a:pt x="119" y="46"/>
                  <a:pt x="119" y="46"/>
                </a:cubicBezTo>
                <a:cubicBezTo>
                  <a:pt x="119" y="31"/>
                  <a:pt x="119" y="31"/>
                  <a:pt x="119" y="31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12" y="27"/>
                  <a:pt x="110" y="24"/>
                  <a:pt x="108" y="21"/>
                </a:cubicBezTo>
                <a:cubicBezTo>
                  <a:pt x="113" y="16"/>
                  <a:pt x="113" y="16"/>
                  <a:pt x="113" y="16"/>
                </a:cubicBezTo>
                <a:cubicBezTo>
                  <a:pt x="102" y="5"/>
                  <a:pt x="102" y="5"/>
                  <a:pt x="102" y="5"/>
                </a:cubicBezTo>
                <a:cubicBezTo>
                  <a:pt x="97" y="10"/>
                  <a:pt x="97" y="10"/>
                  <a:pt x="97" y="10"/>
                </a:cubicBezTo>
                <a:cubicBezTo>
                  <a:pt x="94" y="8"/>
                  <a:pt x="91" y="7"/>
                  <a:pt x="88" y="6"/>
                </a:cubicBezTo>
                <a:cubicBezTo>
                  <a:pt x="88" y="0"/>
                  <a:pt x="88" y="0"/>
                  <a:pt x="8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2" y="6"/>
                  <a:pt x="72" y="6"/>
                  <a:pt x="72" y="6"/>
                </a:cubicBezTo>
                <a:cubicBezTo>
                  <a:pt x="69" y="7"/>
                  <a:pt x="65" y="8"/>
                  <a:pt x="62" y="10"/>
                </a:cubicBezTo>
                <a:cubicBezTo>
                  <a:pt x="58" y="5"/>
                  <a:pt x="58" y="5"/>
                  <a:pt x="58" y="5"/>
                </a:cubicBezTo>
                <a:cubicBezTo>
                  <a:pt x="47" y="16"/>
                  <a:pt x="47" y="16"/>
                  <a:pt x="47" y="16"/>
                </a:cubicBezTo>
                <a:cubicBezTo>
                  <a:pt x="51" y="21"/>
                  <a:pt x="51" y="21"/>
                  <a:pt x="51" y="21"/>
                </a:cubicBezTo>
                <a:cubicBezTo>
                  <a:pt x="49" y="24"/>
                  <a:pt x="48" y="27"/>
                  <a:pt x="47" y="31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46"/>
                  <a:pt x="41" y="46"/>
                  <a:pt x="41" y="46"/>
                </a:cubicBezTo>
                <a:cubicBezTo>
                  <a:pt x="47" y="46"/>
                  <a:pt x="47" y="46"/>
                  <a:pt x="47" y="46"/>
                </a:cubicBezTo>
                <a:cubicBezTo>
                  <a:pt x="48" y="50"/>
                  <a:pt x="49" y="53"/>
                  <a:pt x="51" y="56"/>
                </a:cubicBezTo>
                <a:cubicBezTo>
                  <a:pt x="47" y="60"/>
                  <a:pt x="47" y="60"/>
                  <a:pt x="47" y="60"/>
                </a:cubicBezTo>
                <a:cubicBezTo>
                  <a:pt x="58" y="71"/>
                  <a:pt x="58" y="71"/>
                  <a:pt x="58" y="71"/>
                </a:cubicBezTo>
                <a:cubicBezTo>
                  <a:pt x="62" y="67"/>
                  <a:pt x="62" y="67"/>
                  <a:pt x="62" y="67"/>
                </a:cubicBezTo>
                <a:cubicBezTo>
                  <a:pt x="62" y="67"/>
                  <a:pt x="62" y="68"/>
                  <a:pt x="62" y="68"/>
                </a:cubicBezTo>
                <a:cubicBezTo>
                  <a:pt x="62" y="70"/>
                  <a:pt x="63" y="72"/>
                  <a:pt x="65" y="73"/>
                </a:cubicBezTo>
                <a:cubicBezTo>
                  <a:pt x="65" y="74"/>
                  <a:pt x="64" y="75"/>
                  <a:pt x="64" y="76"/>
                </a:cubicBezTo>
                <a:cubicBezTo>
                  <a:pt x="64" y="79"/>
                  <a:pt x="67" y="82"/>
                  <a:pt x="71" y="82"/>
                </a:cubicBezTo>
                <a:cubicBezTo>
                  <a:pt x="89" y="82"/>
                  <a:pt x="89" y="82"/>
                  <a:pt x="89" y="82"/>
                </a:cubicBezTo>
                <a:cubicBezTo>
                  <a:pt x="92" y="82"/>
                  <a:pt x="95" y="79"/>
                  <a:pt x="95" y="76"/>
                </a:cubicBezTo>
                <a:cubicBezTo>
                  <a:pt x="95" y="75"/>
                  <a:pt x="95" y="74"/>
                  <a:pt x="95" y="73"/>
                </a:cubicBezTo>
                <a:cubicBezTo>
                  <a:pt x="97" y="72"/>
                  <a:pt x="98" y="70"/>
                  <a:pt x="98" y="68"/>
                </a:cubicBezTo>
                <a:cubicBezTo>
                  <a:pt x="98" y="68"/>
                  <a:pt x="98" y="68"/>
                  <a:pt x="98" y="67"/>
                </a:cubicBezTo>
                <a:cubicBezTo>
                  <a:pt x="102" y="71"/>
                  <a:pt x="102" y="71"/>
                  <a:pt x="102" y="71"/>
                </a:cubicBezTo>
                <a:cubicBezTo>
                  <a:pt x="113" y="60"/>
                  <a:pt x="113" y="60"/>
                  <a:pt x="113" y="60"/>
                </a:cubicBezTo>
                <a:cubicBezTo>
                  <a:pt x="108" y="56"/>
                  <a:pt x="108" y="56"/>
                  <a:pt x="108" y="56"/>
                </a:cubicBezTo>
                <a:cubicBezTo>
                  <a:pt x="110" y="53"/>
                  <a:pt x="112" y="50"/>
                  <a:pt x="112" y="46"/>
                </a:cubicBezTo>
                <a:close/>
                <a:moveTo>
                  <a:pt x="89" y="77"/>
                </a:moveTo>
                <a:cubicBezTo>
                  <a:pt x="71" y="77"/>
                  <a:pt x="71" y="77"/>
                  <a:pt x="71" y="77"/>
                </a:cubicBezTo>
                <a:cubicBezTo>
                  <a:pt x="70" y="77"/>
                  <a:pt x="70" y="76"/>
                  <a:pt x="70" y="76"/>
                </a:cubicBezTo>
                <a:cubicBezTo>
                  <a:pt x="70" y="75"/>
                  <a:pt x="70" y="74"/>
                  <a:pt x="71" y="74"/>
                </a:cubicBezTo>
                <a:cubicBezTo>
                  <a:pt x="89" y="74"/>
                  <a:pt x="89" y="74"/>
                  <a:pt x="89" y="74"/>
                </a:cubicBezTo>
                <a:cubicBezTo>
                  <a:pt x="90" y="74"/>
                  <a:pt x="90" y="75"/>
                  <a:pt x="90" y="76"/>
                </a:cubicBezTo>
                <a:cubicBezTo>
                  <a:pt x="90" y="76"/>
                  <a:pt x="90" y="77"/>
                  <a:pt x="89" y="77"/>
                </a:cubicBezTo>
                <a:close/>
                <a:moveTo>
                  <a:pt x="91" y="69"/>
                </a:moveTo>
                <a:cubicBezTo>
                  <a:pt x="68" y="69"/>
                  <a:pt x="68" y="69"/>
                  <a:pt x="68" y="69"/>
                </a:cubicBezTo>
                <a:cubicBezTo>
                  <a:pt x="68" y="69"/>
                  <a:pt x="67" y="69"/>
                  <a:pt x="67" y="68"/>
                </a:cubicBezTo>
                <a:cubicBezTo>
                  <a:pt x="67" y="67"/>
                  <a:pt x="68" y="67"/>
                  <a:pt x="68" y="67"/>
                </a:cubicBezTo>
                <a:cubicBezTo>
                  <a:pt x="91" y="67"/>
                  <a:pt x="91" y="67"/>
                  <a:pt x="91" y="67"/>
                </a:cubicBezTo>
                <a:cubicBezTo>
                  <a:pt x="92" y="67"/>
                  <a:pt x="93" y="67"/>
                  <a:pt x="93" y="68"/>
                </a:cubicBezTo>
                <a:cubicBezTo>
                  <a:pt x="93" y="69"/>
                  <a:pt x="92" y="69"/>
                  <a:pt x="91" y="69"/>
                </a:cubicBezTo>
                <a:close/>
                <a:moveTo>
                  <a:pt x="82" y="46"/>
                </a:moveTo>
                <a:cubicBezTo>
                  <a:pt x="85" y="45"/>
                  <a:pt x="88" y="42"/>
                  <a:pt x="88" y="38"/>
                </a:cubicBezTo>
                <a:cubicBezTo>
                  <a:pt x="88" y="34"/>
                  <a:pt x="84" y="31"/>
                  <a:pt x="80" y="31"/>
                </a:cubicBezTo>
                <a:cubicBezTo>
                  <a:pt x="76" y="31"/>
                  <a:pt x="72" y="34"/>
                  <a:pt x="72" y="38"/>
                </a:cubicBezTo>
                <a:cubicBezTo>
                  <a:pt x="72" y="42"/>
                  <a:pt x="74" y="45"/>
                  <a:pt x="77" y="46"/>
                </a:cubicBezTo>
                <a:cubicBezTo>
                  <a:pt x="77" y="62"/>
                  <a:pt x="77" y="62"/>
                  <a:pt x="77" y="62"/>
                </a:cubicBezTo>
                <a:cubicBezTo>
                  <a:pt x="72" y="62"/>
                  <a:pt x="72" y="62"/>
                  <a:pt x="72" y="62"/>
                </a:cubicBezTo>
                <a:cubicBezTo>
                  <a:pt x="72" y="55"/>
                  <a:pt x="72" y="55"/>
                  <a:pt x="72" y="55"/>
                </a:cubicBezTo>
                <a:cubicBezTo>
                  <a:pt x="71" y="54"/>
                  <a:pt x="71" y="54"/>
                  <a:pt x="71" y="54"/>
                </a:cubicBezTo>
                <a:cubicBezTo>
                  <a:pt x="65" y="51"/>
                  <a:pt x="62" y="45"/>
                  <a:pt x="62" y="38"/>
                </a:cubicBezTo>
                <a:cubicBezTo>
                  <a:pt x="62" y="28"/>
                  <a:pt x="70" y="20"/>
                  <a:pt x="80" y="20"/>
                </a:cubicBezTo>
                <a:cubicBezTo>
                  <a:pt x="90" y="20"/>
                  <a:pt x="98" y="28"/>
                  <a:pt x="98" y="38"/>
                </a:cubicBezTo>
                <a:cubicBezTo>
                  <a:pt x="98" y="45"/>
                  <a:pt x="94" y="51"/>
                  <a:pt x="89" y="54"/>
                </a:cubicBezTo>
                <a:cubicBezTo>
                  <a:pt x="88" y="55"/>
                  <a:pt x="88" y="55"/>
                  <a:pt x="88" y="55"/>
                </a:cubicBezTo>
                <a:cubicBezTo>
                  <a:pt x="88" y="62"/>
                  <a:pt x="88" y="62"/>
                  <a:pt x="88" y="62"/>
                </a:cubicBezTo>
                <a:cubicBezTo>
                  <a:pt x="82" y="62"/>
                  <a:pt x="82" y="62"/>
                  <a:pt x="82" y="62"/>
                </a:cubicBezTo>
                <a:lnTo>
                  <a:pt x="82" y="46"/>
                </a:lnTo>
                <a:close/>
                <a:moveTo>
                  <a:pt x="80" y="41"/>
                </a:moveTo>
                <a:cubicBezTo>
                  <a:pt x="78" y="41"/>
                  <a:pt x="77" y="40"/>
                  <a:pt x="77" y="38"/>
                </a:cubicBezTo>
                <a:cubicBezTo>
                  <a:pt x="77" y="37"/>
                  <a:pt x="78" y="36"/>
                  <a:pt x="80" y="36"/>
                </a:cubicBezTo>
                <a:cubicBezTo>
                  <a:pt x="81" y="36"/>
                  <a:pt x="82" y="37"/>
                  <a:pt x="82" y="38"/>
                </a:cubicBezTo>
                <a:cubicBezTo>
                  <a:pt x="82" y="40"/>
                  <a:pt x="81" y="41"/>
                  <a:pt x="80" y="41"/>
                </a:cubicBezTo>
                <a:close/>
                <a:moveTo>
                  <a:pt x="108" y="43"/>
                </a:moveTo>
                <a:cubicBezTo>
                  <a:pt x="107" y="47"/>
                  <a:pt x="105" y="51"/>
                  <a:pt x="103" y="55"/>
                </a:cubicBezTo>
                <a:cubicBezTo>
                  <a:pt x="102" y="57"/>
                  <a:pt x="102" y="57"/>
                  <a:pt x="102" y="57"/>
                </a:cubicBezTo>
                <a:cubicBezTo>
                  <a:pt x="105" y="60"/>
                  <a:pt x="105" y="60"/>
                  <a:pt x="105" y="60"/>
                </a:cubicBezTo>
                <a:cubicBezTo>
                  <a:pt x="102" y="64"/>
                  <a:pt x="102" y="64"/>
                  <a:pt x="102" y="64"/>
                </a:cubicBezTo>
                <a:cubicBezTo>
                  <a:pt x="98" y="60"/>
                  <a:pt x="98" y="60"/>
                  <a:pt x="98" y="60"/>
                </a:cubicBezTo>
                <a:cubicBezTo>
                  <a:pt x="96" y="61"/>
                  <a:pt x="96" y="61"/>
                  <a:pt x="96" y="61"/>
                </a:cubicBezTo>
                <a:cubicBezTo>
                  <a:pt x="96" y="62"/>
                  <a:pt x="95" y="62"/>
                  <a:pt x="95" y="62"/>
                </a:cubicBezTo>
                <a:cubicBezTo>
                  <a:pt x="94" y="62"/>
                  <a:pt x="93" y="62"/>
                  <a:pt x="93" y="62"/>
                </a:cubicBezTo>
                <a:cubicBezTo>
                  <a:pt x="93" y="58"/>
                  <a:pt x="93" y="58"/>
                  <a:pt x="93" y="58"/>
                </a:cubicBezTo>
                <a:cubicBezTo>
                  <a:pt x="99" y="53"/>
                  <a:pt x="103" y="46"/>
                  <a:pt x="103" y="38"/>
                </a:cubicBezTo>
                <a:cubicBezTo>
                  <a:pt x="103" y="26"/>
                  <a:pt x="93" y="15"/>
                  <a:pt x="80" y="15"/>
                </a:cubicBezTo>
                <a:cubicBezTo>
                  <a:pt x="67" y="15"/>
                  <a:pt x="57" y="26"/>
                  <a:pt x="57" y="38"/>
                </a:cubicBezTo>
                <a:cubicBezTo>
                  <a:pt x="57" y="46"/>
                  <a:pt x="61" y="53"/>
                  <a:pt x="67" y="58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2"/>
                  <a:pt x="66" y="62"/>
                  <a:pt x="65" y="62"/>
                </a:cubicBezTo>
                <a:cubicBezTo>
                  <a:pt x="64" y="62"/>
                  <a:pt x="64" y="62"/>
                  <a:pt x="63" y="61"/>
                </a:cubicBezTo>
                <a:cubicBezTo>
                  <a:pt x="62" y="60"/>
                  <a:pt x="62" y="60"/>
                  <a:pt x="62" y="60"/>
                </a:cubicBezTo>
                <a:cubicBezTo>
                  <a:pt x="58" y="64"/>
                  <a:pt x="58" y="64"/>
                  <a:pt x="58" y="64"/>
                </a:cubicBezTo>
                <a:cubicBezTo>
                  <a:pt x="54" y="60"/>
                  <a:pt x="54" y="60"/>
                  <a:pt x="54" y="60"/>
                </a:cubicBezTo>
                <a:cubicBezTo>
                  <a:pt x="58" y="57"/>
                  <a:pt x="58" y="57"/>
                  <a:pt x="58" y="57"/>
                </a:cubicBezTo>
                <a:cubicBezTo>
                  <a:pt x="57" y="55"/>
                  <a:pt x="57" y="55"/>
                  <a:pt x="57" y="55"/>
                </a:cubicBezTo>
                <a:cubicBezTo>
                  <a:pt x="54" y="51"/>
                  <a:pt x="53" y="47"/>
                  <a:pt x="52" y="43"/>
                </a:cubicBezTo>
                <a:cubicBezTo>
                  <a:pt x="51" y="41"/>
                  <a:pt x="51" y="41"/>
                  <a:pt x="51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36"/>
                  <a:pt x="46" y="36"/>
                  <a:pt x="46" y="36"/>
                </a:cubicBezTo>
                <a:cubicBezTo>
                  <a:pt x="51" y="36"/>
                  <a:pt x="51" y="36"/>
                  <a:pt x="51" y="36"/>
                </a:cubicBezTo>
                <a:cubicBezTo>
                  <a:pt x="52" y="34"/>
                  <a:pt x="52" y="34"/>
                  <a:pt x="52" y="34"/>
                </a:cubicBezTo>
                <a:cubicBezTo>
                  <a:pt x="53" y="29"/>
                  <a:pt x="54" y="25"/>
                  <a:pt x="57" y="22"/>
                </a:cubicBezTo>
                <a:cubicBezTo>
                  <a:pt x="58" y="20"/>
                  <a:pt x="58" y="20"/>
                  <a:pt x="58" y="20"/>
                </a:cubicBezTo>
                <a:cubicBezTo>
                  <a:pt x="54" y="16"/>
                  <a:pt x="54" y="16"/>
                  <a:pt x="54" y="16"/>
                </a:cubicBezTo>
                <a:cubicBezTo>
                  <a:pt x="58" y="13"/>
                  <a:pt x="58" y="13"/>
                  <a:pt x="58" y="13"/>
                </a:cubicBezTo>
                <a:cubicBezTo>
                  <a:pt x="62" y="16"/>
                  <a:pt x="62" y="16"/>
                  <a:pt x="62" y="16"/>
                </a:cubicBezTo>
                <a:cubicBezTo>
                  <a:pt x="63" y="15"/>
                  <a:pt x="63" y="15"/>
                  <a:pt x="63" y="15"/>
                </a:cubicBezTo>
                <a:cubicBezTo>
                  <a:pt x="67" y="13"/>
                  <a:pt x="71" y="11"/>
                  <a:pt x="75" y="10"/>
                </a:cubicBezTo>
                <a:cubicBezTo>
                  <a:pt x="77" y="10"/>
                  <a:pt x="77" y="10"/>
                  <a:pt x="77" y="10"/>
                </a:cubicBezTo>
                <a:cubicBezTo>
                  <a:pt x="77" y="5"/>
                  <a:pt x="77" y="5"/>
                  <a:pt x="77" y="5"/>
                </a:cubicBezTo>
                <a:cubicBezTo>
                  <a:pt x="82" y="5"/>
                  <a:pt x="82" y="5"/>
                  <a:pt x="82" y="5"/>
                </a:cubicBezTo>
                <a:cubicBezTo>
                  <a:pt x="82" y="10"/>
                  <a:pt x="82" y="10"/>
                  <a:pt x="82" y="10"/>
                </a:cubicBezTo>
                <a:cubicBezTo>
                  <a:pt x="85" y="10"/>
                  <a:pt x="85" y="10"/>
                  <a:pt x="85" y="10"/>
                </a:cubicBezTo>
                <a:cubicBezTo>
                  <a:pt x="89" y="11"/>
                  <a:pt x="93" y="13"/>
                  <a:pt x="96" y="15"/>
                </a:cubicBezTo>
                <a:cubicBezTo>
                  <a:pt x="98" y="16"/>
                  <a:pt x="98" y="16"/>
                  <a:pt x="98" y="16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05" y="16"/>
                  <a:pt x="105" y="16"/>
                  <a:pt x="105" y="16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3" y="22"/>
                  <a:pt x="103" y="22"/>
                  <a:pt x="103" y="22"/>
                </a:cubicBezTo>
                <a:cubicBezTo>
                  <a:pt x="105" y="25"/>
                  <a:pt x="107" y="29"/>
                  <a:pt x="108" y="34"/>
                </a:cubicBezTo>
                <a:cubicBezTo>
                  <a:pt x="108" y="36"/>
                  <a:pt x="108" y="36"/>
                  <a:pt x="108" y="36"/>
                </a:cubicBezTo>
                <a:cubicBezTo>
                  <a:pt x="113" y="36"/>
                  <a:pt x="113" y="36"/>
                  <a:pt x="113" y="36"/>
                </a:cubicBezTo>
                <a:cubicBezTo>
                  <a:pt x="113" y="41"/>
                  <a:pt x="113" y="41"/>
                  <a:pt x="113" y="41"/>
                </a:cubicBezTo>
                <a:cubicBezTo>
                  <a:pt x="108" y="41"/>
                  <a:pt x="108" y="41"/>
                  <a:pt x="108" y="41"/>
                </a:cubicBezTo>
                <a:lnTo>
                  <a:pt x="108" y="43"/>
                </a:lnTo>
                <a:close/>
                <a:moveTo>
                  <a:pt x="77" y="93"/>
                </a:moveTo>
                <a:cubicBezTo>
                  <a:pt x="82" y="93"/>
                  <a:pt x="82" y="93"/>
                  <a:pt x="82" y="93"/>
                </a:cubicBezTo>
                <a:cubicBezTo>
                  <a:pt x="82" y="87"/>
                  <a:pt x="82" y="87"/>
                  <a:pt x="82" y="87"/>
                </a:cubicBezTo>
                <a:cubicBezTo>
                  <a:pt x="77" y="87"/>
                  <a:pt x="77" y="87"/>
                  <a:pt x="77" y="87"/>
                </a:cubicBezTo>
                <a:lnTo>
                  <a:pt x="77" y="93"/>
                </a:lnTo>
                <a:close/>
                <a:moveTo>
                  <a:pt x="77" y="103"/>
                </a:moveTo>
                <a:cubicBezTo>
                  <a:pt x="82" y="103"/>
                  <a:pt x="82" y="103"/>
                  <a:pt x="82" y="103"/>
                </a:cubicBezTo>
                <a:cubicBezTo>
                  <a:pt x="82" y="98"/>
                  <a:pt x="82" y="98"/>
                  <a:pt x="82" y="98"/>
                </a:cubicBezTo>
                <a:cubicBezTo>
                  <a:pt x="77" y="98"/>
                  <a:pt x="77" y="98"/>
                  <a:pt x="77" y="98"/>
                </a:cubicBezTo>
                <a:lnTo>
                  <a:pt x="77" y="103"/>
                </a:lnTo>
                <a:close/>
                <a:moveTo>
                  <a:pt x="77" y="113"/>
                </a:moveTo>
                <a:cubicBezTo>
                  <a:pt x="82" y="113"/>
                  <a:pt x="82" y="113"/>
                  <a:pt x="82" y="113"/>
                </a:cubicBezTo>
                <a:cubicBezTo>
                  <a:pt x="82" y="108"/>
                  <a:pt x="82" y="108"/>
                  <a:pt x="82" y="108"/>
                </a:cubicBezTo>
                <a:cubicBezTo>
                  <a:pt x="77" y="108"/>
                  <a:pt x="77" y="108"/>
                  <a:pt x="77" y="108"/>
                </a:cubicBezTo>
                <a:lnTo>
                  <a:pt x="77" y="113"/>
                </a:lnTo>
                <a:close/>
                <a:moveTo>
                  <a:pt x="77" y="123"/>
                </a:moveTo>
                <a:cubicBezTo>
                  <a:pt x="82" y="123"/>
                  <a:pt x="82" y="123"/>
                  <a:pt x="82" y="123"/>
                </a:cubicBezTo>
                <a:cubicBezTo>
                  <a:pt x="82" y="118"/>
                  <a:pt x="82" y="118"/>
                  <a:pt x="82" y="118"/>
                </a:cubicBezTo>
                <a:cubicBezTo>
                  <a:pt x="77" y="118"/>
                  <a:pt x="77" y="118"/>
                  <a:pt x="77" y="118"/>
                </a:cubicBezTo>
                <a:lnTo>
                  <a:pt x="77" y="1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6182A6BC-D6C6-C1D8-274D-C9163EF98DE1}"/>
              </a:ext>
            </a:extLst>
          </p:cNvPr>
          <p:cNvSpPr>
            <a:spLocks noEditPoints="1"/>
          </p:cNvSpPr>
          <p:nvPr/>
        </p:nvSpPr>
        <p:spPr bwMode="auto">
          <a:xfrm>
            <a:off x="5741988" y="3575050"/>
            <a:ext cx="153988" cy="254000"/>
          </a:xfrm>
          <a:custGeom>
            <a:avLst/>
            <a:gdLst>
              <a:gd name="T0" fmla="*/ 40 w 97"/>
              <a:gd name="T1" fmla="*/ 140 h 160"/>
              <a:gd name="T2" fmla="*/ 57 w 97"/>
              <a:gd name="T3" fmla="*/ 140 h 160"/>
              <a:gd name="T4" fmla="*/ 49 w 97"/>
              <a:gd name="T5" fmla="*/ 142 h 160"/>
              <a:gd name="T6" fmla="*/ 49 w 97"/>
              <a:gd name="T7" fmla="*/ 137 h 160"/>
              <a:gd name="T8" fmla="*/ 49 w 97"/>
              <a:gd name="T9" fmla="*/ 142 h 160"/>
              <a:gd name="T10" fmla="*/ 63 w 97"/>
              <a:gd name="T11" fmla="*/ 19 h 160"/>
              <a:gd name="T12" fmla="*/ 63 w 97"/>
              <a:gd name="T13" fmla="*/ 13 h 160"/>
              <a:gd name="T14" fmla="*/ 44 w 97"/>
              <a:gd name="T15" fmla="*/ 16 h 160"/>
              <a:gd name="T16" fmla="*/ 37 w 97"/>
              <a:gd name="T17" fmla="*/ 20 h 160"/>
              <a:gd name="T18" fmla="*/ 37 w 97"/>
              <a:gd name="T19" fmla="*/ 13 h 160"/>
              <a:gd name="T20" fmla="*/ 37 w 97"/>
              <a:gd name="T21" fmla="*/ 20 h 160"/>
              <a:gd name="T22" fmla="*/ 11 w 97"/>
              <a:gd name="T23" fmla="*/ 0 h 160"/>
              <a:gd name="T24" fmla="*/ 0 w 97"/>
              <a:gd name="T25" fmla="*/ 150 h 160"/>
              <a:gd name="T26" fmla="*/ 86 w 97"/>
              <a:gd name="T27" fmla="*/ 160 h 160"/>
              <a:gd name="T28" fmla="*/ 97 w 97"/>
              <a:gd name="T29" fmla="*/ 10 h 160"/>
              <a:gd name="T30" fmla="*/ 86 w 97"/>
              <a:gd name="T31" fmla="*/ 153 h 160"/>
              <a:gd name="T32" fmla="*/ 7 w 97"/>
              <a:gd name="T33" fmla="*/ 150 h 160"/>
              <a:gd name="T34" fmla="*/ 11 w 97"/>
              <a:gd name="T35" fmla="*/ 7 h 160"/>
              <a:gd name="T36" fmla="*/ 90 w 97"/>
              <a:gd name="T37" fmla="*/ 10 h 160"/>
              <a:gd name="T38" fmla="*/ 90 w 97"/>
              <a:gd name="T39" fmla="*/ 150 h 160"/>
              <a:gd name="T40" fmla="*/ 36 w 97"/>
              <a:gd name="T41" fmla="*/ 87 h 160"/>
              <a:gd name="T42" fmla="*/ 54 w 97"/>
              <a:gd name="T43" fmla="*/ 69 h 160"/>
              <a:gd name="T44" fmla="*/ 49 w 97"/>
              <a:gd name="T45" fmla="*/ 64 h 160"/>
              <a:gd name="T46" fmla="*/ 33 w 97"/>
              <a:gd name="T47" fmla="*/ 86 h 160"/>
              <a:gd name="T48" fmla="*/ 53 w 97"/>
              <a:gd name="T49" fmla="*/ 85 h 160"/>
              <a:gd name="T50" fmla="*/ 58 w 97"/>
              <a:gd name="T51" fmla="*/ 85 h 160"/>
              <a:gd name="T52" fmla="*/ 64 w 97"/>
              <a:gd name="T53" fmla="*/ 74 h 160"/>
              <a:gd name="T54" fmla="*/ 53 w 97"/>
              <a:gd name="T55" fmla="*/ 80 h 160"/>
              <a:gd name="T56" fmla="*/ 80 w 97"/>
              <a:gd name="T57" fmla="*/ 25 h 160"/>
              <a:gd name="T58" fmla="*/ 14 w 97"/>
              <a:gd name="T59" fmla="*/ 29 h 160"/>
              <a:gd name="T60" fmla="*/ 18 w 97"/>
              <a:gd name="T61" fmla="*/ 126 h 160"/>
              <a:gd name="T62" fmla="*/ 83 w 97"/>
              <a:gd name="T63" fmla="*/ 123 h 160"/>
              <a:gd name="T64" fmla="*/ 80 w 97"/>
              <a:gd name="T65" fmla="*/ 25 h 160"/>
              <a:gd name="T66" fmla="*/ 21 w 97"/>
              <a:gd name="T67" fmla="*/ 120 h 160"/>
              <a:gd name="T68" fmla="*/ 77 w 97"/>
              <a:gd name="T69" fmla="*/ 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7" h="160">
                <a:moveTo>
                  <a:pt x="49" y="131"/>
                </a:moveTo>
                <a:cubicBezTo>
                  <a:pt x="44" y="131"/>
                  <a:pt x="40" y="135"/>
                  <a:pt x="40" y="140"/>
                </a:cubicBezTo>
                <a:cubicBezTo>
                  <a:pt x="40" y="145"/>
                  <a:pt x="44" y="149"/>
                  <a:pt x="49" y="149"/>
                </a:cubicBezTo>
                <a:cubicBezTo>
                  <a:pt x="53" y="149"/>
                  <a:pt x="57" y="145"/>
                  <a:pt x="57" y="140"/>
                </a:cubicBezTo>
                <a:cubicBezTo>
                  <a:pt x="57" y="135"/>
                  <a:pt x="53" y="131"/>
                  <a:pt x="49" y="131"/>
                </a:cubicBezTo>
                <a:close/>
                <a:moveTo>
                  <a:pt x="49" y="142"/>
                </a:moveTo>
                <a:cubicBezTo>
                  <a:pt x="47" y="142"/>
                  <a:pt x="46" y="141"/>
                  <a:pt x="46" y="140"/>
                </a:cubicBezTo>
                <a:cubicBezTo>
                  <a:pt x="46" y="138"/>
                  <a:pt x="47" y="137"/>
                  <a:pt x="49" y="137"/>
                </a:cubicBezTo>
                <a:cubicBezTo>
                  <a:pt x="50" y="137"/>
                  <a:pt x="51" y="138"/>
                  <a:pt x="51" y="140"/>
                </a:cubicBezTo>
                <a:cubicBezTo>
                  <a:pt x="51" y="141"/>
                  <a:pt x="50" y="142"/>
                  <a:pt x="49" y="142"/>
                </a:cubicBezTo>
                <a:close/>
                <a:moveTo>
                  <a:pt x="47" y="19"/>
                </a:moveTo>
                <a:cubicBezTo>
                  <a:pt x="63" y="19"/>
                  <a:pt x="63" y="19"/>
                  <a:pt x="63" y="19"/>
                </a:cubicBezTo>
                <a:cubicBezTo>
                  <a:pt x="65" y="19"/>
                  <a:pt x="66" y="18"/>
                  <a:pt x="66" y="16"/>
                </a:cubicBezTo>
                <a:cubicBezTo>
                  <a:pt x="66" y="14"/>
                  <a:pt x="65" y="13"/>
                  <a:pt x="63" y="13"/>
                </a:cubicBezTo>
                <a:cubicBezTo>
                  <a:pt x="47" y="13"/>
                  <a:pt x="47" y="13"/>
                  <a:pt x="47" y="13"/>
                </a:cubicBezTo>
                <a:cubicBezTo>
                  <a:pt x="46" y="13"/>
                  <a:pt x="44" y="14"/>
                  <a:pt x="44" y="16"/>
                </a:cubicBezTo>
                <a:cubicBezTo>
                  <a:pt x="44" y="18"/>
                  <a:pt x="46" y="19"/>
                  <a:pt x="47" y="19"/>
                </a:cubicBezTo>
                <a:close/>
                <a:moveTo>
                  <a:pt x="37" y="20"/>
                </a:moveTo>
                <a:cubicBezTo>
                  <a:pt x="39" y="20"/>
                  <a:pt x="41" y="18"/>
                  <a:pt x="41" y="16"/>
                </a:cubicBezTo>
                <a:cubicBezTo>
                  <a:pt x="41" y="14"/>
                  <a:pt x="39" y="13"/>
                  <a:pt x="37" y="13"/>
                </a:cubicBezTo>
                <a:cubicBezTo>
                  <a:pt x="36" y="13"/>
                  <a:pt x="34" y="14"/>
                  <a:pt x="34" y="16"/>
                </a:cubicBezTo>
                <a:cubicBezTo>
                  <a:pt x="34" y="18"/>
                  <a:pt x="36" y="20"/>
                  <a:pt x="37" y="20"/>
                </a:cubicBezTo>
                <a:close/>
                <a:moveTo>
                  <a:pt x="86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0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6"/>
                  <a:pt x="5" y="160"/>
                  <a:pt x="11" y="160"/>
                </a:cubicBezTo>
                <a:cubicBezTo>
                  <a:pt x="86" y="160"/>
                  <a:pt x="86" y="160"/>
                  <a:pt x="86" y="160"/>
                </a:cubicBezTo>
                <a:cubicBezTo>
                  <a:pt x="92" y="160"/>
                  <a:pt x="97" y="156"/>
                  <a:pt x="97" y="150"/>
                </a:cubicBezTo>
                <a:cubicBezTo>
                  <a:pt x="97" y="10"/>
                  <a:pt x="97" y="10"/>
                  <a:pt x="97" y="10"/>
                </a:cubicBezTo>
                <a:cubicBezTo>
                  <a:pt x="97" y="5"/>
                  <a:pt x="92" y="0"/>
                  <a:pt x="86" y="0"/>
                </a:cubicBezTo>
                <a:close/>
                <a:moveTo>
                  <a:pt x="86" y="153"/>
                </a:moveTo>
                <a:cubicBezTo>
                  <a:pt x="11" y="153"/>
                  <a:pt x="11" y="153"/>
                  <a:pt x="11" y="153"/>
                </a:cubicBezTo>
                <a:cubicBezTo>
                  <a:pt x="9" y="153"/>
                  <a:pt x="7" y="152"/>
                  <a:pt x="7" y="150"/>
                </a:cubicBezTo>
                <a:cubicBezTo>
                  <a:pt x="7" y="10"/>
                  <a:pt x="7" y="10"/>
                  <a:pt x="7" y="10"/>
                </a:cubicBezTo>
                <a:cubicBezTo>
                  <a:pt x="7" y="9"/>
                  <a:pt x="9" y="7"/>
                  <a:pt x="11" y="7"/>
                </a:cubicBezTo>
                <a:cubicBezTo>
                  <a:pt x="86" y="7"/>
                  <a:pt x="86" y="7"/>
                  <a:pt x="86" y="7"/>
                </a:cubicBezTo>
                <a:cubicBezTo>
                  <a:pt x="88" y="7"/>
                  <a:pt x="90" y="9"/>
                  <a:pt x="90" y="10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90" y="152"/>
                  <a:pt x="88" y="153"/>
                  <a:pt x="86" y="153"/>
                </a:cubicBezTo>
                <a:close/>
                <a:moveTo>
                  <a:pt x="36" y="87"/>
                </a:moveTo>
                <a:cubicBezTo>
                  <a:pt x="36" y="87"/>
                  <a:pt x="37" y="86"/>
                  <a:pt x="38" y="86"/>
                </a:cubicBezTo>
                <a:cubicBezTo>
                  <a:pt x="54" y="69"/>
                  <a:pt x="54" y="69"/>
                  <a:pt x="54" y="69"/>
                </a:cubicBezTo>
                <a:cubicBezTo>
                  <a:pt x="56" y="68"/>
                  <a:pt x="56" y="66"/>
                  <a:pt x="54" y="64"/>
                </a:cubicBezTo>
                <a:cubicBezTo>
                  <a:pt x="53" y="63"/>
                  <a:pt x="51" y="63"/>
                  <a:pt x="49" y="64"/>
                </a:cubicBezTo>
                <a:cubicBezTo>
                  <a:pt x="33" y="81"/>
                  <a:pt x="33" y="81"/>
                  <a:pt x="33" y="81"/>
                </a:cubicBezTo>
                <a:cubicBezTo>
                  <a:pt x="32" y="82"/>
                  <a:pt x="32" y="84"/>
                  <a:pt x="33" y="86"/>
                </a:cubicBezTo>
                <a:cubicBezTo>
                  <a:pt x="34" y="86"/>
                  <a:pt x="35" y="87"/>
                  <a:pt x="36" y="87"/>
                </a:cubicBezTo>
                <a:close/>
                <a:moveTo>
                  <a:pt x="53" y="85"/>
                </a:moveTo>
                <a:cubicBezTo>
                  <a:pt x="53" y="86"/>
                  <a:pt x="54" y="86"/>
                  <a:pt x="55" y="86"/>
                </a:cubicBezTo>
                <a:cubicBezTo>
                  <a:pt x="56" y="86"/>
                  <a:pt x="57" y="86"/>
                  <a:pt x="58" y="85"/>
                </a:cubicBezTo>
                <a:cubicBezTo>
                  <a:pt x="64" y="79"/>
                  <a:pt x="64" y="79"/>
                  <a:pt x="64" y="79"/>
                </a:cubicBezTo>
                <a:cubicBezTo>
                  <a:pt x="65" y="77"/>
                  <a:pt x="65" y="75"/>
                  <a:pt x="64" y="74"/>
                </a:cubicBezTo>
                <a:cubicBezTo>
                  <a:pt x="63" y="73"/>
                  <a:pt x="61" y="73"/>
                  <a:pt x="59" y="74"/>
                </a:cubicBezTo>
                <a:cubicBezTo>
                  <a:pt x="53" y="80"/>
                  <a:pt x="53" y="80"/>
                  <a:pt x="53" y="80"/>
                </a:cubicBezTo>
                <a:cubicBezTo>
                  <a:pt x="51" y="82"/>
                  <a:pt x="51" y="84"/>
                  <a:pt x="53" y="85"/>
                </a:cubicBezTo>
                <a:close/>
                <a:moveTo>
                  <a:pt x="80" y="25"/>
                </a:moveTo>
                <a:cubicBezTo>
                  <a:pt x="18" y="25"/>
                  <a:pt x="18" y="25"/>
                  <a:pt x="18" y="25"/>
                </a:cubicBezTo>
                <a:cubicBezTo>
                  <a:pt x="16" y="25"/>
                  <a:pt x="14" y="27"/>
                  <a:pt x="14" y="29"/>
                </a:cubicBezTo>
                <a:cubicBezTo>
                  <a:pt x="14" y="123"/>
                  <a:pt x="14" y="123"/>
                  <a:pt x="14" y="123"/>
                </a:cubicBezTo>
                <a:cubicBezTo>
                  <a:pt x="14" y="124"/>
                  <a:pt x="16" y="126"/>
                  <a:pt x="18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1" y="126"/>
                  <a:pt x="83" y="124"/>
                  <a:pt x="83" y="123"/>
                </a:cubicBezTo>
                <a:cubicBezTo>
                  <a:pt x="83" y="29"/>
                  <a:pt x="83" y="29"/>
                  <a:pt x="83" y="29"/>
                </a:cubicBezTo>
                <a:cubicBezTo>
                  <a:pt x="83" y="27"/>
                  <a:pt x="81" y="25"/>
                  <a:pt x="80" y="25"/>
                </a:cubicBezTo>
                <a:close/>
                <a:moveTo>
                  <a:pt x="77" y="120"/>
                </a:moveTo>
                <a:cubicBezTo>
                  <a:pt x="21" y="120"/>
                  <a:pt x="21" y="120"/>
                  <a:pt x="21" y="120"/>
                </a:cubicBezTo>
                <a:cubicBezTo>
                  <a:pt x="21" y="32"/>
                  <a:pt x="21" y="32"/>
                  <a:pt x="21" y="32"/>
                </a:cubicBezTo>
                <a:cubicBezTo>
                  <a:pt x="77" y="32"/>
                  <a:pt x="77" y="32"/>
                  <a:pt x="77" y="32"/>
                </a:cubicBezTo>
                <a:lnTo>
                  <a:pt x="77" y="1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1935B82E-A60E-C47F-375B-DC491273FFBE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3586163"/>
            <a:ext cx="254000" cy="231775"/>
          </a:xfrm>
          <a:custGeom>
            <a:avLst/>
            <a:gdLst>
              <a:gd name="T0" fmla="*/ 40 w 160"/>
              <a:gd name="T1" fmla="*/ 0 h 146"/>
              <a:gd name="T2" fmla="*/ 40 w 160"/>
              <a:gd name="T3" fmla="*/ 5 h 146"/>
              <a:gd name="T4" fmla="*/ 155 w 160"/>
              <a:gd name="T5" fmla="*/ 15 h 146"/>
              <a:gd name="T6" fmla="*/ 145 w 160"/>
              <a:gd name="T7" fmla="*/ 110 h 146"/>
              <a:gd name="T8" fmla="*/ 5 w 160"/>
              <a:gd name="T9" fmla="*/ 100 h 146"/>
              <a:gd name="T10" fmla="*/ 15 w 160"/>
              <a:gd name="T11" fmla="*/ 5 h 146"/>
              <a:gd name="T12" fmla="*/ 32 w 160"/>
              <a:gd name="T13" fmla="*/ 2 h 146"/>
              <a:gd name="T14" fmla="*/ 15 w 160"/>
              <a:gd name="T15" fmla="*/ 0 h 146"/>
              <a:gd name="T16" fmla="*/ 0 w 160"/>
              <a:gd name="T17" fmla="*/ 100 h 146"/>
              <a:gd name="T18" fmla="*/ 54 w 160"/>
              <a:gd name="T19" fmla="*/ 115 h 146"/>
              <a:gd name="T20" fmla="*/ 40 w 160"/>
              <a:gd name="T21" fmla="*/ 130 h 146"/>
              <a:gd name="T22" fmla="*/ 40 w 160"/>
              <a:gd name="T23" fmla="*/ 146 h 146"/>
              <a:gd name="T24" fmla="*/ 128 w 160"/>
              <a:gd name="T25" fmla="*/ 138 h 146"/>
              <a:gd name="T26" fmla="*/ 111 w 160"/>
              <a:gd name="T27" fmla="*/ 130 h 146"/>
              <a:gd name="T28" fmla="*/ 145 w 160"/>
              <a:gd name="T29" fmla="*/ 115 h 146"/>
              <a:gd name="T30" fmla="*/ 160 w 160"/>
              <a:gd name="T31" fmla="*/ 15 h 146"/>
              <a:gd name="T32" fmla="*/ 58 w 160"/>
              <a:gd name="T33" fmla="*/ 115 h 146"/>
              <a:gd name="T34" fmla="*/ 106 w 160"/>
              <a:gd name="T35" fmla="*/ 130 h 146"/>
              <a:gd name="T36" fmla="*/ 58 w 160"/>
              <a:gd name="T37" fmla="*/ 115 h 146"/>
              <a:gd name="T38" fmla="*/ 123 w 160"/>
              <a:gd name="T39" fmla="*/ 138 h 146"/>
              <a:gd name="T40" fmla="*/ 40 w 160"/>
              <a:gd name="T41" fmla="*/ 142 h 146"/>
              <a:gd name="T42" fmla="*/ 40 w 160"/>
              <a:gd name="T43" fmla="*/ 135 h 146"/>
              <a:gd name="T44" fmla="*/ 145 w 160"/>
              <a:gd name="T45" fmla="*/ 77 h 146"/>
              <a:gd name="T46" fmla="*/ 147 w 160"/>
              <a:gd name="T47" fmla="*/ 15 h 146"/>
              <a:gd name="T48" fmla="*/ 15 w 160"/>
              <a:gd name="T49" fmla="*/ 13 h 146"/>
              <a:gd name="T50" fmla="*/ 13 w 160"/>
              <a:gd name="T51" fmla="*/ 93 h 146"/>
              <a:gd name="T52" fmla="*/ 145 w 160"/>
              <a:gd name="T53" fmla="*/ 95 h 146"/>
              <a:gd name="T54" fmla="*/ 147 w 160"/>
              <a:gd name="T55" fmla="*/ 85 h 146"/>
              <a:gd name="T56" fmla="*/ 143 w 160"/>
              <a:gd name="T57" fmla="*/ 85 h 146"/>
              <a:gd name="T58" fmla="*/ 18 w 160"/>
              <a:gd name="T59" fmla="*/ 90 h 146"/>
              <a:gd name="T60" fmla="*/ 143 w 160"/>
              <a:gd name="T61" fmla="*/ 17 h 146"/>
              <a:gd name="T62" fmla="*/ 145 w 160"/>
              <a:gd name="T63" fmla="*/ 77 h 146"/>
              <a:gd name="T64" fmla="*/ 78 w 160"/>
              <a:gd name="T65" fmla="*/ 102 h 146"/>
              <a:gd name="T66" fmla="*/ 82 w 160"/>
              <a:gd name="T67" fmla="*/ 101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46">
                <a:moveTo>
                  <a:pt x="145" y="0"/>
                </a:moveTo>
                <a:cubicBezTo>
                  <a:pt x="40" y="0"/>
                  <a:pt x="40" y="0"/>
                  <a:pt x="40" y="0"/>
                </a:cubicBezTo>
                <a:cubicBezTo>
                  <a:pt x="38" y="0"/>
                  <a:pt x="37" y="1"/>
                  <a:pt x="37" y="2"/>
                </a:cubicBezTo>
                <a:cubicBezTo>
                  <a:pt x="37" y="4"/>
                  <a:pt x="38" y="5"/>
                  <a:pt x="40" y="5"/>
                </a:cubicBezTo>
                <a:cubicBezTo>
                  <a:pt x="145" y="5"/>
                  <a:pt x="145" y="5"/>
                  <a:pt x="145" y="5"/>
                </a:cubicBezTo>
                <a:cubicBezTo>
                  <a:pt x="151" y="5"/>
                  <a:pt x="155" y="9"/>
                  <a:pt x="155" y="15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5" y="106"/>
                  <a:pt x="151" y="110"/>
                  <a:pt x="145" y="110"/>
                </a:cubicBezTo>
                <a:cubicBezTo>
                  <a:pt x="15" y="110"/>
                  <a:pt x="15" y="110"/>
                  <a:pt x="15" y="110"/>
                </a:cubicBezTo>
                <a:cubicBezTo>
                  <a:pt x="10" y="110"/>
                  <a:pt x="5" y="106"/>
                  <a:pt x="5" y="100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9"/>
                  <a:pt x="10" y="5"/>
                  <a:pt x="15" y="5"/>
                </a:cubicBezTo>
                <a:cubicBezTo>
                  <a:pt x="30" y="5"/>
                  <a:pt x="30" y="5"/>
                  <a:pt x="30" y="5"/>
                </a:cubicBezTo>
                <a:cubicBezTo>
                  <a:pt x="31" y="5"/>
                  <a:pt x="32" y="4"/>
                  <a:pt x="32" y="2"/>
                </a:cubicBezTo>
                <a:cubicBezTo>
                  <a:pt x="32" y="1"/>
                  <a:pt x="31" y="0"/>
                  <a:pt x="30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8"/>
                  <a:pt x="7" y="115"/>
                  <a:pt x="15" y="115"/>
                </a:cubicBezTo>
                <a:cubicBezTo>
                  <a:pt x="54" y="115"/>
                  <a:pt x="54" y="115"/>
                  <a:pt x="54" y="115"/>
                </a:cubicBezTo>
                <a:cubicBezTo>
                  <a:pt x="49" y="130"/>
                  <a:pt x="49" y="130"/>
                  <a:pt x="49" y="130"/>
                </a:cubicBezTo>
                <a:cubicBezTo>
                  <a:pt x="40" y="130"/>
                  <a:pt x="40" y="130"/>
                  <a:pt x="40" y="130"/>
                </a:cubicBezTo>
                <a:cubicBezTo>
                  <a:pt x="36" y="130"/>
                  <a:pt x="32" y="134"/>
                  <a:pt x="32" y="138"/>
                </a:cubicBezTo>
                <a:cubicBezTo>
                  <a:pt x="32" y="143"/>
                  <a:pt x="36" y="146"/>
                  <a:pt x="40" y="146"/>
                </a:cubicBezTo>
                <a:cubicBezTo>
                  <a:pt x="120" y="146"/>
                  <a:pt x="120" y="146"/>
                  <a:pt x="120" y="146"/>
                </a:cubicBezTo>
                <a:cubicBezTo>
                  <a:pt x="124" y="146"/>
                  <a:pt x="128" y="143"/>
                  <a:pt x="128" y="138"/>
                </a:cubicBezTo>
                <a:cubicBezTo>
                  <a:pt x="128" y="134"/>
                  <a:pt x="124" y="130"/>
                  <a:pt x="120" y="130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107" y="115"/>
                  <a:pt x="107" y="115"/>
                  <a:pt x="107" y="115"/>
                </a:cubicBezTo>
                <a:cubicBezTo>
                  <a:pt x="145" y="115"/>
                  <a:pt x="145" y="115"/>
                  <a:pt x="145" y="115"/>
                </a:cubicBezTo>
                <a:cubicBezTo>
                  <a:pt x="153" y="115"/>
                  <a:pt x="160" y="108"/>
                  <a:pt x="160" y="100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7"/>
                  <a:pt x="153" y="0"/>
                  <a:pt x="145" y="0"/>
                </a:cubicBezTo>
                <a:close/>
                <a:moveTo>
                  <a:pt x="58" y="115"/>
                </a:moveTo>
                <a:cubicBezTo>
                  <a:pt x="102" y="115"/>
                  <a:pt x="102" y="115"/>
                  <a:pt x="102" y="115"/>
                </a:cubicBezTo>
                <a:cubicBezTo>
                  <a:pt x="106" y="130"/>
                  <a:pt x="106" y="130"/>
                  <a:pt x="106" y="130"/>
                </a:cubicBezTo>
                <a:cubicBezTo>
                  <a:pt x="54" y="130"/>
                  <a:pt x="54" y="130"/>
                  <a:pt x="54" y="130"/>
                </a:cubicBezTo>
                <a:lnTo>
                  <a:pt x="58" y="115"/>
                </a:lnTo>
                <a:close/>
                <a:moveTo>
                  <a:pt x="120" y="135"/>
                </a:moveTo>
                <a:cubicBezTo>
                  <a:pt x="122" y="135"/>
                  <a:pt x="123" y="136"/>
                  <a:pt x="123" y="138"/>
                </a:cubicBezTo>
                <a:cubicBezTo>
                  <a:pt x="123" y="140"/>
                  <a:pt x="122" y="142"/>
                  <a:pt x="120" y="142"/>
                </a:cubicBezTo>
                <a:cubicBezTo>
                  <a:pt x="40" y="142"/>
                  <a:pt x="40" y="142"/>
                  <a:pt x="40" y="142"/>
                </a:cubicBezTo>
                <a:cubicBezTo>
                  <a:pt x="38" y="142"/>
                  <a:pt x="37" y="140"/>
                  <a:pt x="37" y="138"/>
                </a:cubicBezTo>
                <a:cubicBezTo>
                  <a:pt x="37" y="136"/>
                  <a:pt x="38" y="135"/>
                  <a:pt x="40" y="135"/>
                </a:cubicBezTo>
                <a:lnTo>
                  <a:pt x="120" y="135"/>
                </a:lnTo>
                <a:close/>
                <a:moveTo>
                  <a:pt x="145" y="77"/>
                </a:moveTo>
                <a:cubicBezTo>
                  <a:pt x="146" y="77"/>
                  <a:pt x="147" y="76"/>
                  <a:pt x="147" y="75"/>
                </a:cubicBezTo>
                <a:cubicBezTo>
                  <a:pt x="147" y="15"/>
                  <a:pt x="147" y="15"/>
                  <a:pt x="147" y="15"/>
                </a:cubicBezTo>
                <a:cubicBezTo>
                  <a:pt x="147" y="14"/>
                  <a:pt x="146" y="13"/>
                  <a:pt x="14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4" y="13"/>
                  <a:pt x="13" y="14"/>
                  <a:pt x="13" y="15"/>
                </a:cubicBezTo>
                <a:cubicBezTo>
                  <a:pt x="13" y="93"/>
                  <a:pt x="13" y="93"/>
                  <a:pt x="13" y="93"/>
                </a:cubicBezTo>
                <a:cubicBezTo>
                  <a:pt x="13" y="94"/>
                  <a:pt x="14" y="95"/>
                  <a:pt x="15" y="95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46" y="95"/>
                  <a:pt x="147" y="94"/>
                  <a:pt x="147" y="93"/>
                </a:cubicBezTo>
                <a:cubicBezTo>
                  <a:pt x="147" y="85"/>
                  <a:pt x="147" y="85"/>
                  <a:pt x="147" y="85"/>
                </a:cubicBezTo>
                <a:cubicBezTo>
                  <a:pt x="147" y="83"/>
                  <a:pt x="146" y="82"/>
                  <a:pt x="145" y="82"/>
                </a:cubicBezTo>
                <a:cubicBezTo>
                  <a:pt x="144" y="82"/>
                  <a:pt x="143" y="83"/>
                  <a:pt x="143" y="85"/>
                </a:cubicBezTo>
                <a:cubicBezTo>
                  <a:pt x="143" y="90"/>
                  <a:pt x="143" y="90"/>
                  <a:pt x="143" y="90"/>
                </a:cubicBezTo>
                <a:cubicBezTo>
                  <a:pt x="18" y="90"/>
                  <a:pt x="18" y="90"/>
                  <a:pt x="18" y="90"/>
                </a:cubicBezTo>
                <a:cubicBezTo>
                  <a:pt x="18" y="17"/>
                  <a:pt x="18" y="17"/>
                  <a:pt x="18" y="17"/>
                </a:cubicBezTo>
                <a:cubicBezTo>
                  <a:pt x="143" y="17"/>
                  <a:pt x="143" y="17"/>
                  <a:pt x="143" y="17"/>
                </a:cubicBezTo>
                <a:cubicBezTo>
                  <a:pt x="143" y="75"/>
                  <a:pt x="143" y="75"/>
                  <a:pt x="143" y="75"/>
                </a:cubicBezTo>
                <a:cubicBezTo>
                  <a:pt x="143" y="76"/>
                  <a:pt x="144" y="77"/>
                  <a:pt x="145" y="77"/>
                </a:cubicBezTo>
                <a:close/>
                <a:moveTo>
                  <a:pt x="80" y="100"/>
                </a:moveTo>
                <a:cubicBezTo>
                  <a:pt x="79" y="100"/>
                  <a:pt x="78" y="101"/>
                  <a:pt x="78" y="102"/>
                </a:cubicBezTo>
                <a:cubicBezTo>
                  <a:pt x="78" y="104"/>
                  <a:pt x="80" y="105"/>
                  <a:pt x="82" y="104"/>
                </a:cubicBezTo>
                <a:cubicBezTo>
                  <a:pt x="83" y="103"/>
                  <a:pt x="83" y="102"/>
                  <a:pt x="82" y="101"/>
                </a:cubicBezTo>
                <a:cubicBezTo>
                  <a:pt x="82" y="100"/>
                  <a:pt x="81" y="100"/>
                  <a:pt x="80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9C26723B-9EC1-CE56-134F-8AC1DFF11B1A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3575050"/>
            <a:ext cx="252413" cy="254000"/>
          </a:xfrm>
          <a:custGeom>
            <a:avLst/>
            <a:gdLst>
              <a:gd name="T0" fmla="*/ 135 w 159"/>
              <a:gd name="T1" fmla="*/ 37 h 160"/>
              <a:gd name="T2" fmla="*/ 32 w 159"/>
              <a:gd name="T3" fmla="*/ 31 h 160"/>
              <a:gd name="T4" fmla="*/ 0 w 159"/>
              <a:gd name="T5" fmla="*/ 59 h 160"/>
              <a:gd name="T6" fmla="*/ 19 w 159"/>
              <a:gd name="T7" fmla="*/ 72 h 160"/>
              <a:gd name="T8" fmla="*/ 30 w 159"/>
              <a:gd name="T9" fmla="*/ 52 h 160"/>
              <a:gd name="T10" fmla="*/ 34 w 159"/>
              <a:gd name="T11" fmla="*/ 43 h 160"/>
              <a:gd name="T12" fmla="*/ 67 w 159"/>
              <a:gd name="T13" fmla="*/ 30 h 160"/>
              <a:gd name="T14" fmla="*/ 130 w 159"/>
              <a:gd name="T15" fmla="*/ 37 h 160"/>
              <a:gd name="T16" fmla="*/ 133 w 159"/>
              <a:gd name="T17" fmla="*/ 48 h 160"/>
              <a:gd name="T18" fmla="*/ 141 w 159"/>
              <a:gd name="T19" fmla="*/ 72 h 160"/>
              <a:gd name="T20" fmla="*/ 159 w 159"/>
              <a:gd name="T21" fmla="*/ 59 h 160"/>
              <a:gd name="T22" fmla="*/ 34 w 159"/>
              <a:gd name="T23" fmla="*/ 102 h 160"/>
              <a:gd name="T24" fmla="*/ 34 w 159"/>
              <a:gd name="T25" fmla="*/ 128 h 160"/>
              <a:gd name="T26" fmla="*/ 133 w 159"/>
              <a:gd name="T27" fmla="*/ 110 h 160"/>
              <a:gd name="T28" fmla="*/ 125 w 159"/>
              <a:gd name="T29" fmla="*/ 123 h 160"/>
              <a:gd name="T30" fmla="*/ 32 w 159"/>
              <a:gd name="T31" fmla="*/ 110 h 160"/>
              <a:gd name="T32" fmla="*/ 128 w 159"/>
              <a:gd name="T33" fmla="*/ 110 h 160"/>
              <a:gd name="T34" fmla="*/ 112 w 159"/>
              <a:gd name="T35" fmla="*/ 115 h 160"/>
              <a:gd name="T36" fmla="*/ 118 w 159"/>
              <a:gd name="T37" fmla="*/ 110 h 160"/>
              <a:gd name="T38" fmla="*/ 118 w 159"/>
              <a:gd name="T39" fmla="*/ 115 h 160"/>
              <a:gd name="T40" fmla="*/ 36 w 159"/>
              <a:gd name="T41" fmla="*/ 115 h 160"/>
              <a:gd name="T42" fmla="*/ 92 w 159"/>
              <a:gd name="T43" fmla="*/ 115 h 160"/>
              <a:gd name="T44" fmla="*/ 99 w 159"/>
              <a:gd name="T45" fmla="*/ 112 h 160"/>
              <a:gd name="T46" fmla="*/ 106 w 159"/>
              <a:gd name="T47" fmla="*/ 118 h 160"/>
              <a:gd name="T48" fmla="*/ 125 w 159"/>
              <a:gd name="T49" fmla="*/ 134 h 160"/>
              <a:gd name="T50" fmla="*/ 26 w 159"/>
              <a:gd name="T51" fmla="*/ 152 h 160"/>
              <a:gd name="T52" fmla="*/ 133 w 159"/>
              <a:gd name="T53" fmla="*/ 152 h 160"/>
              <a:gd name="T54" fmla="*/ 128 w 159"/>
              <a:gd name="T55" fmla="*/ 152 h 160"/>
              <a:gd name="T56" fmla="*/ 32 w 159"/>
              <a:gd name="T57" fmla="*/ 152 h 160"/>
              <a:gd name="T58" fmla="*/ 125 w 159"/>
              <a:gd name="T59" fmla="*/ 139 h 160"/>
              <a:gd name="T60" fmla="*/ 118 w 159"/>
              <a:gd name="T61" fmla="*/ 142 h 160"/>
              <a:gd name="T62" fmla="*/ 123 w 159"/>
              <a:gd name="T63" fmla="*/ 147 h 160"/>
              <a:gd name="T64" fmla="*/ 118 w 159"/>
              <a:gd name="T65" fmla="*/ 147 h 160"/>
              <a:gd name="T66" fmla="*/ 39 w 159"/>
              <a:gd name="T67" fmla="*/ 144 h 160"/>
              <a:gd name="T68" fmla="*/ 90 w 159"/>
              <a:gd name="T69" fmla="*/ 150 h 160"/>
              <a:gd name="T70" fmla="*/ 106 w 159"/>
              <a:gd name="T71" fmla="*/ 144 h 160"/>
              <a:gd name="T72" fmla="*/ 99 w 159"/>
              <a:gd name="T73" fmla="*/ 150 h 160"/>
              <a:gd name="T74" fmla="*/ 106 w 159"/>
              <a:gd name="T75" fmla="*/ 144 h 160"/>
              <a:gd name="T76" fmla="*/ 26 w 159"/>
              <a:gd name="T77" fmla="*/ 78 h 160"/>
              <a:gd name="T78" fmla="*/ 125 w 159"/>
              <a:gd name="T79" fmla="*/ 96 h 160"/>
              <a:gd name="T80" fmla="*/ 125 w 159"/>
              <a:gd name="T81" fmla="*/ 70 h 160"/>
              <a:gd name="T82" fmla="*/ 34 w 159"/>
              <a:gd name="T83" fmla="*/ 91 h 160"/>
              <a:gd name="T84" fmla="*/ 34 w 159"/>
              <a:gd name="T85" fmla="*/ 75 h 160"/>
              <a:gd name="T86" fmla="*/ 128 w 159"/>
              <a:gd name="T87" fmla="*/ 88 h 160"/>
              <a:gd name="T88" fmla="*/ 112 w 159"/>
              <a:gd name="T89" fmla="*/ 84 h 160"/>
              <a:gd name="T90" fmla="*/ 121 w 159"/>
              <a:gd name="T91" fmla="*/ 86 h 160"/>
              <a:gd name="T92" fmla="*/ 117 w 159"/>
              <a:gd name="T93" fmla="*/ 83 h 160"/>
              <a:gd name="T94" fmla="*/ 117 w 159"/>
              <a:gd name="T95" fmla="*/ 83 h 160"/>
              <a:gd name="T96" fmla="*/ 36 w 159"/>
              <a:gd name="T97" fmla="*/ 83 h 160"/>
              <a:gd name="T98" fmla="*/ 92 w 159"/>
              <a:gd name="T99" fmla="*/ 83 h 160"/>
              <a:gd name="T100" fmla="*/ 97 w 159"/>
              <a:gd name="T101" fmla="*/ 80 h 160"/>
              <a:gd name="T102" fmla="*/ 105 w 159"/>
              <a:gd name="T103" fmla="*/ 86 h 160"/>
              <a:gd name="T104" fmla="*/ 58 w 159"/>
              <a:gd name="T105" fmla="*/ 64 h 160"/>
              <a:gd name="T106" fmla="*/ 64 w 159"/>
              <a:gd name="T107" fmla="*/ 47 h 160"/>
              <a:gd name="T108" fmla="*/ 60 w 159"/>
              <a:gd name="T109" fmla="*/ 36 h 160"/>
              <a:gd name="T110" fmla="*/ 49 w 159"/>
              <a:gd name="T111" fmla="*/ 47 h 160"/>
              <a:gd name="T112" fmla="*/ 56 w 159"/>
              <a:gd name="T113" fmla="*/ 62 h 160"/>
              <a:gd name="T114" fmla="*/ 98 w 159"/>
              <a:gd name="T115" fmla="*/ 38 h 160"/>
              <a:gd name="T116" fmla="*/ 91 w 159"/>
              <a:gd name="T117" fmla="*/ 52 h 160"/>
              <a:gd name="T118" fmla="*/ 103 w 159"/>
              <a:gd name="T119" fmla="*/ 63 h 160"/>
              <a:gd name="T120" fmla="*/ 107 w 159"/>
              <a:gd name="T121" fmla="*/ 52 h 160"/>
              <a:gd name="T122" fmla="*/ 101 w 159"/>
              <a:gd name="T123" fmla="*/ 3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9" h="160">
                <a:moveTo>
                  <a:pt x="141" y="40"/>
                </a:moveTo>
                <a:cubicBezTo>
                  <a:pt x="139" y="40"/>
                  <a:pt x="137" y="41"/>
                  <a:pt x="135" y="41"/>
                </a:cubicBezTo>
                <a:cubicBezTo>
                  <a:pt x="135" y="40"/>
                  <a:pt x="135" y="38"/>
                  <a:pt x="135" y="37"/>
                </a:cubicBezTo>
                <a:cubicBezTo>
                  <a:pt x="135" y="16"/>
                  <a:pt x="118" y="0"/>
                  <a:pt x="97" y="0"/>
                </a:cubicBezTo>
                <a:cubicBezTo>
                  <a:pt x="82" y="0"/>
                  <a:pt x="69" y="10"/>
                  <a:pt x="63" y="24"/>
                </a:cubicBezTo>
                <a:cubicBezTo>
                  <a:pt x="52" y="17"/>
                  <a:pt x="38" y="20"/>
                  <a:pt x="32" y="31"/>
                </a:cubicBezTo>
                <a:cubicBezTo>
                  <a:pt x="29" y="35"/>
                  <a:pt x="28" y="39"/>
                  <a:pt x="28" y="43"/>
                </a:cubicBezTo>
                <a:cubicBezTo>
                  <a:pt x="25" y="41"/>
                  <a:pt x="22" y="40"/>
                  <a:pt x="19" y="40"/>
                </a:cubicBezTo>
                <a:cubicBezTo>
                  <a:pt x="8" y="40"/>
                  <a:pt x="0" y="49"/>
                  <a:pt x="0" y="59"/>
                </a:cubicBezTo>
                <a:cubicBezTo>
                  <a:pt x="0" y="69"/>
                  <a:pt x="8" y="78"/>
                  <a:pt x="19" y="78"/>
                </a:cubicBezTo>
                <a:cubicBezTo>
                  <a:pt x="20" y="78"/>
                  <a:pt x="21" y="76"/>
                  <a:pt x="21" y="75"/>
                </a:cubicBezTo>
                <a:cubicBezTo>
                  <a:pt x="21" y="73"/>
                  <a:pt x="20" y="72"/>
                  <a:pt x="19" y="72"/>
                </a:cubicBezTo>
                <a:cubicBezTo>
                  <a:pt x="11" y="72"/>
                  <a:pt x="5" y="66"/>
                  <a:pt x="6" y="59"/>
                </a:cubicBezTo>
                <a:cubicBezTo>
                  <a:pt x="6" y="51"/>
                  <a:pt x="12" y="45"/>
                  <a:pt x="19" y="46"/>
                </a:cubicBezTo>
                <a:cubicBezTo>
                  <a:pt x="24" y="46"/>
                  <a:pt x="28" y="48"/>
                  <a:pt x="30" y="52"/>
                </a:cubicBezTo>
                <a:cubicBezTo>
                  <a:pt x="31" y="53"/>
                  <a:pt x="33" y="53"/>
                  <a:pt x="34" y="53"/>
                </a:cubicBezTo>
                <a:cubicBezTo>
                  <a:pt x="35" y="52"/>
                  <a:pt x="35" y="50"/>
                  <a:pt x="35" y="49"/>
                </a:cubicBezTo>
                <a:cubicBezTo>
                  <a:pt x="34" y="47"/>
                  <a:pt x="34" y="45"/>
                  <a:pt x="34" y="43"/>
                </a:cubicBezTo>
                <a:cubicBezTo>
                  <a:pt x="34" y="33"/>
                  <a:pt x="42" y="25"/>
                  <a:pt x="51" y="26"/>
                </a:cubicBezTo>
                <a:cubicBezTo>
                  <a:pt x="56" y="26"/>
                  <a:pt x="60" y="27"/>
                  <a:pt x="63" y="30"/>
                </a:cubicBezTo>
                <a:cubicBezTo>
                  <a:pt x="64" y="31"/>
                  <a:pt x="66" y="31"/>
                  <a:pt x="67" y="30"/>
                </a:cubicBezTo>
                <a:cubicBezTo>
                  <a:pt x="67" y="29"/>
                  <a:pt x="67" y="29"/>
                  <a:pt x="67" y="29"/>
                </a:cubicBezTo>
                <a:cubicBezTo>
                  <a:pt x="72" y="12"/>
                  <a:pt x="90" y="2"/>
                  <a:pt x="107" y="7"/>
                </a:cubicBezTo>
                <a:cubicBezTo>
                  <a:pt x="120" y="11"/>
                  <a:pt x="130" y="23"/>
                  <a:pt x="130" y="37"/>
                </a:cubicBezTo>
                <a:cubicBezTo>
                  <a:pt x="130" y="40"/>
                  <a:pt x="130" y="42"/>
                  <a:pt x="129" y="45"/>
                </a:cubicBezTo>
                <a:cubicBezTo>
                  <a:pt x="128" y="47"/>
                  <a:pt x="129" y="48"/>
                  <a:pt x="131" y="48"/>
                </a:cubicBezTo>
                <a:cubicBezTo>
                  <a:pt x="131" y="49"/>
                  <a:pt x="132" y="49"/>
                  <a:pt x="133" y="48"/>
                </a:cubicBezTo>
                <a:cubicBezTo>
                  <a:pt x="135" y="46"/>
                  <a:pt x="138" y="46"/>
                  <a:pt x="141" y="46"/>
                </a:cubicBezTo>
                <a:cubicBezTo>
                  <a:pt x="148" y="46"/>
                  <a:pt x="154" y="52"/>
                  <a:pt x="154" y="59"/>
                </a:cubicBezTo>
                <a:cubicBezTo>
                  <a:pt x="154" y="66"/>
                  <a:pt x="148" y="72"/>
                  <a:pt x="141" y="72"/>
                </a:cubicBezTo>
                <a:cubicBezTo>
                  <a:pt x="139" y="72"/>
                  <a:pt x="138" y="73"/>
                  <a:pt x="138" y="75"/>
                </a:cubicBezTo>
                <a:cubicBezTo>
                  <a:pt x="138" y="76"/>
                  <a:pt x="139" y="78"/>
                  <a:pt x="141" y="78"/>
                </a:cubicBezTo>
                <a:cubicBezTo>
                  <a:pt x="151" y="78"/>
                  <a:pt x="159" y="69"/>
                  <a:pt x="159" y="59"/>
                </a:cubicBezTo>
                <a:cubicBezTo>
                  <a:pt x="159" y="49"/>
                  <a:pt x="151" y="40"/>
                  <a:pt x="141" y="40"/>
                </a:cubicBezTo>
                <a:close/>
                <a:moveTo>
                  <a:pt x="125" y="102"/>
                </a:moveTo>
                <a:cubicBezTo>
                  <a:pt x="34" y="102"/>
                  <a:pt x="34" y="102"/>
                  <a:pt x="34" y="102"/>
                </a:cubicBezTo>
                <a:cubicBezTo>
                  <a:pt x="30" y="102"/>
                  <a:pt x="26" y="105"/>
                  <a:pt x="26" y="110"/>
                </a:cubicBezTo>
                <a:cubicBezTo>
                  <a:pt x="26" y="120"/>
                  <a:pt x="26" y="120"/>
                  <a:pt x="26" y="120"/>
                </a:cubicBezTo>
                <a:cubicBezTo>
                  <a:pt x="26" y="125"/>
                  <a:pt x="30" y="128"/>
                  <a:pt x="34" y="128"/>
                </a:cubicBezTo>
                <a:cubicBezTo>
                  <a:pt x="125" y="128"/>
                  <a:pt x="125" y="128"/>
                  <a:pt x="125" y="128"/>
                </a:cubicBezTo>
                <a:cubicBezTo>
                  <a:pt x="129" y="128"/>
                  <a:pt x="133" y="125"/>
                  <a:pt x="133" y="120"/>
                </a:cubicBezTo>
                <a:cubicBezTo>
                  <a:pt x="133" y="110"/>
                  <a:pt x="133" y="110"/>
                  <a:pt x="133" y="110"/>
                </a:cubicBezTo>
                <a:cubicBezTo>
                  <a:pt x="133" y="105"/>
                  <a:pt x="129" y="102"/>
                  <a:pt x="125" y="102"/>
                </a:cubicBezTo>
                <a:close/>
                <a:moveTo>
                  <a:pt x="128" y="120"/>
                </a:moveTo>
                <a:cubicBezTo>
                  <a:pt x="128" y="122"/>
                  <a:pt x="126" y="123"/>
                  <a:pt x="125" y="123"/>
                </a:cubicBezTo>
                <a:cubicBezTo>
                  <a:pt x="34" y="123"/>
                  <a:pt x="34" y="123"/>
                  <a:pt x="34" y="123"/>
                </a:cubicBezTo>
                <a:cubicBezTo>
                  <a:pt x="33" y="123"/>
                  <a:pt x="32" y="122"/>
                  <a:pt x="32" y="120"/>
                </a:cubicBezTo>
                <a:cubicBezTo>
                  <a:pt x="32" y="110"/>
                  <a:pt x="32" y="110"/>
                  <a:pt x="32" y="110"/>
                </a:cubicBezTo>
                <a:cubicBezTo>
                  <a:pt x="32" y="108"/>
                  <a:pt x="33" y="107"/>
                  <a:pt x="34" y="107"/>
                </a:cubicBezTo>
                <a:cubicBezTo>
                  <a:pt x="125" y="107"/>
                  <a:pt x="125" y="107"/>
                  <a:pt x="125" y="107"/>
                </a:cubicBezTo>
                <a:cubicBezTo>
                  <a:pt x="126" y="107"/>
                  <a:pt x="128" y="108"/>
                  <a:pt x="128" y="110"/>
                </a:cubicBezTo>
                <a:lnTo>
                  <a:pt x="128" y="120"/>
                </a:lnTo>
                <a:close/>
                <a:moveTo>
                  <a:pt x="118" y="110"/>
                </a:moveTo>
                <a:cubicBezTo>
                  <a:pt x="115" y="110"/>
                  <a:pt x="112" y="112"/>
                  <a:pt x="112" y="115"/>
                </a:cubicBezTo>
                <a:cubicBezTo>
                  <a:pt x="112" y="118"/>
                  <a:pt x="115" y="120"/>
                  <a:pt x="118" y="120"/>
                </a:cubicBezTo>
                <a:cubicBezTo>
                  <a:pt x="121" y="120"/>
                  <a:pt x="123" y="118"/>
                  <a:pt x="123" y="115"/>
                </a:cubicBezTo>
                <a:cubicBezTo>
                  <a:pt x="123" y="112"/>
                  <a:pt x="120" y="110"/>
                  <a:pt x="118" y="110"/>
                </a:cubicBezTo>
                <a:close/>
                <a:moveTo>
                  <a:pt x="118" y="115"/>
                </a:moveTo>
                <a:cubicBezTo>
                  <a:pt x="118" y="115"/>
                  <a:pt x="118" y="115"/>
                  <a:pt x="118" y="115"/>
                </a:cubicBezTo>
                <a:cubicBezTo>
                  <a:pt x="118" y="115"/>
                  <a:pt x="118" y="115"/>
                  <a:pt x="118" y="115"/>
                </a:cubicBezTo>
                <a:close/>
                <a:moveTo>
                  <a:pt x="90" y="112"/>
                </a:moveTo>
                <a:cubicBezTo>
                  <a:pt x="39" y="112"/>
                  <a:pt x="39" y="112"/>
                  <a:pt x="39" y="112"/>
                </a:cubicBezTo>
                <a:cubicBezTo>
                  <a:pt x="38" y="112"/>
                  <a:pt x="36" y="113"/>
                  <a:pt x="36" y="115"/>
                </a:cubicBezTo>
                <a:cubicBezTo>
                  <a:pt x="36" y="116"/>
                  <a:pt x="38" y="118"/>
                  <a:pt x="39" y="118"/>
                </a:cubicBezTo>
                <a:cubicBezTo>
                  <a:pt x="90" y="118"/>
                  <a:pt x="90" y="118"/>
                  <a:pt x="90" y="118"/>
                </a:cubicBezTo>
                <a:cubicBezTo>
                  <a:pt x="91" y="118"/>
                  <a:pt x="92" y="116"/>
                  <a:pt x="92" y="115"/>
                </a:cubicBezTo>
                <a:cubicBezTo>
                  <a:pt x="92" y="113"/>
                  <a:pt x="91" y="112"/>
                  <a:pt x="90" y="112"/>
                </a:cubicBezTo>
                <a:close/>
                <a:moveTo>
                  <a:pt x="106" y="112"/>
                </a:moveTo>
                <a:cubicBezTo>
                  <a:pt x="99" y="112"/>
                  <a:pt x="99" y="112"/>
                  <a:pt x="99" y="112"/>
                </a:cubicBezTo>
                <a:cubicBezTo>
                  <a:pt x="98" y="112"/>
                  <a:pt x="97" y="113"/>
                  <a:pt x="97" y="115"/>
                </a:cubicBezTo>
                <a:cubicBezTo>
                  <a:pt x="97" y="116"/>
                  <a:pt x="98" y="118"/>
                  <a:pt x="99" y="118"/>
                </a:cubicBezTo>
                <a:cubicBezTo>
                  <a:pt x="106" y="118"/>
                  <a:pt x="106" y="118"/>
                  <a:pt x="106" y="118"/>
                </a:cubicBezTo>
                <a:cubicBezTo>
                  <a:pt x="108" y="118"/>
                  <a:pt x="109" y="116"/>
                  <a:pt x="109" y="115"/>
                </a:cubicBezTo>
                <a:cubicBezTo>
                  <a:pt x="109" y="113"/>
                  <a:pt x="108" y="112"/>
                  <a:pt x="106" y="112"/>
                </a:cubicBezTo>
                <a:close/>
                <a:moveTo>
                  <a:pt x="125" y="134"/>
                </a:moveTo>
                <a:cubicBezTo>
                  <a:pt x="34" y="134"/>
                  <a:pt x="34" y="134"/>
                  <a:pt x="34" y="134"/>
                </a:cubicBezTo>
                <a:cubicBezTo>
                  <a:pt x="30" y="134"/>
                  <a:pt x="26" y="137"/>
                  <a:pt x="26" y="142"/>
                </a:cubicBezTo>
                <a:cubicBezTo>
                  <a:pt x="26" y="152"/>
                  <a:pt x="26" y="152"/>
                  <a:pt x="26" y="152"/>
                </a:cubicBezTo>
                <a:cubicBezTo>
                  <a:pt x="26" y="157"/>
                  <a:pt x="30" y="160"/>
                  <a:pt x="34" y="160"/>
                </a:cubicBezTo>
                <a:cubicBezTo>
                  <a:pt x="125" y="160"/>
                  <a:pt x="125" y="160"/>
                  <a:pt x="125" y="160"/>
                </a:cubicBezTo>
                <a:cubicBezTo>
                  <a:pt x="129" y="160"/>
                  <a:pt x="133" y="157"/>
                  <a:pt x="133" y="152"/>
                </a:cubicBezTo>
                <a:cubicBezTo>
                  <a:pt x="133" y="142"/>
                  <a:pt x="133" y="142"/>
                  <a:pt x="133" y="142"/>
                </a:cubicBezTo>
                <a:cubicBezTo>
                  <a:pt x="133" y="137"/>
                  <a:pt x="129" y="134"/>
                  <a:pt x="125" y="134"/>
                </a:cubicBezTo>
                <a:close/>
                <a:moveTo>
                  <a:pt x="128" y="152"/>
                </a:moveTo>
                <a:cubicBezTo>
                  <a:pt x="128" y="154"/>
                  <a:pt x="126" y="155"/>
                  <a:pt x="125" y="155"/>
                </a:cubicBezTo>
                <a:cubicBezTo>
                  <a:pt x="34" y="155"/>
                  <a:pt x="34" y="155"/>
                  <a:pt x="34" y="155"/>
                </a:cubicBezTo>
                <a:cubicBezTo>
                  <a:pt x="33" y="155"/>
                  <a:pt x="32" y="154"/>
                  <a:pt x="32" y="152"/>
                </a:cubicBezTo>
                <a:cubicBezTo>
                  <a:pt x="32" y="142"/>
                  <a:pt x="32" y="142"/>
                  <a:pt x="32" y="142"/>
                </a:cubicBezTo>
                <a:cubicBezTo>
                  <a:pt x="32" y="140"/>
                  <a:pt x="33" y="139"/>
                  <a:pt x="34" y="139"/>
                </a:cubicBezTo>
                <a:cubicBezTo>
                  <a:pt x="125" y="139"/>
                  <a:pt x="125" y="139"/>
                  <a:pt x="125" y="139"/>
                </a:cubicBezTo>
                <a:cubicBezTo>
                  <a:pt x="126" y="139"/>
                  <a:pt x="128" y="140"/>
                  <a:pt x="128" y="142"/>
                </a:cubicBezTo>
                <a:lnTo>
                  <a:pt x="128" y="152"/>
                </a:lnTo>
                <a:close/>
                <a:moveTo>
                  <a:pt x="118" y="142"/>
                </a:moveTo>
                <a:cubicBezTo>
                  <a:pt x="115" y="142"/>
                  <a:pt x="112" y="144"/>
                  <a:pt x="112" y="147"/>
                </a:cubicBezTo>
                <a:cubicBezTo>
                  <a:pt x="112" y="150"/>
                  <a:pt x="115" y="152"/>
                  <a:pt x="118" y="152"/>
                </a:cubicBezTo>
                <a:cubicBezTo>
                  <a:pt x="121" y="152"/>
                  <a:pt x="123" y="150"/>
                  <a:pt x="123" y="147"/>
                </a:cubicBezTo>
                <a:cubicBezTo>
                  <a:pt x="123" y="144"/>
                  <a:pt x="120" y="142"/>
                  <a:pt x="118" y="142"/>
                </a:cubicBezTo>
                <a:close/>
                <a:moveTo>
                  <a:pt x="118" y="147"/>
                </a:moveTo>
                <a:cubicBezTo>
                  <a:pt x="118" y="147"/>
                  <a:pt x="118" y="147"/>
                  <a:pt x="118" y="147"/>
                </a:cubicBezTo>
                <a:cubicBezTo>
                  <a:pt x="118" y="147"/>
                  <a:pt x="118" y="147"/>
                  <a:pt x="118" y="147"/>
                </a:cubicBezTo>
                <a:close/>
                <a:moveTo>
                  <a:pt x="90" y="144"/>
                </a:moveTo>
                <a:cubicBezTo>
                  <a:pt x="39" y="144"/>
                  <a:pt x="39" y="144"/>
                  <a:pt x="39" y="144"/>
                </a:cubicBezTo>
                <a:cubicBezTo>
                  <a:pt x="38" y="144"/>
                  <a:pt x="36" y="145"/>
                  <a:pt x="36" y="147"/>
                </a:cubicBezTo>
                <a:cubicBezTo>
                  <a:pt x="36" y="148"/>
                  <a:pt x="38" y="150"/>
                  <a:pt x="39" y="150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91" y="150"/>
                  <a:pt x="92" y="148"/>
                  <a:pt x="92" y="147"/>
                </a:cubicBezTo>
                <a:cubicBezTo>
                  <a:pt x="92" y="145"/>
                  <a:pt x="91" y="144"/>
                  <a:pt x="90" y="144"/>
                </a:cubicBezTo>
                <a:close/>
                <a:moveTo>
                  <a:pt x="106" y="144"/>
                </a:moveTo>
                <a:cubicBezTo>
                  <a:pt x="99" y="144"/>
                  <a:pt x="99" y="144"/>
                  <a:pt x="99" y="144"/>
                </a:cubicBezTo>
                <a:cubicBezTo>
                  <a:pt x="98" y="144"/>
                  <a:pt x="97" y="145"/>
                  <a:pt x="97" y="147"/>
                </a:cubicBezTo>
                <a:cubicBezTo>
                  <a:pt x="97" y="148"/>
                  <a:pt x="98" y="150"/>
                  <a:pt x="99" y="150"/>
                </a:cubicBezTo>
                <a:cubicBezTo>
                  <a:pt x="106" y="150"/>
                  <a:pt x="106" y="150"/>
                  <a:pt x="106" y="150"/>
                </a:cubicBezTo>
                <a:cubicBezTo>
                  <a:pt x="108" y="150"/>
                  <a:pt x="109" y="148"/>
                  <a:pt x="109" y="147"/>
                </a:cubicBezTo>
                <a:cubicBezTo>
                  <a:pt x="109" y="145"/>
                  <a:pt x="108" y="144"/>
                  <a:pt x="106" y="144"/>
                </a:cubicBezTo>
                <a:close/>
                <a:moveTo>
                  <a:pt x="125" y="70"/>
                </a:moveTo>
                <a:cubicBezTo>
                  <a:pt x="34" y="70"/>
                  <a:pt x="34" y="70"/>
                  <a:pt x="34" y="70"/>
                </a:cubicBezTo>
                <a:cubicBezTo>
                  <a:pt x="30" y="70"/>
                  <a:pt x="26" y="73"/>
                  <a:pt x="26" y="78"/>
                </a:cubicBezTo>
                <a:cubicBezTo>
                  <a:pt x="26" y="88"/>
                  <a:pt x="26" y="88"/>
                  <a:pt x="26" y="88"/>
                </a:cubicBezTo>
                <a:cubicBezTo>
                  <a:pt x="26" y="93"/>
                  <a:pt x="30" y="96"/>
                  <a:pt x="34" y="96"/>
                </a:cubicBezTo>
                <a:cubicBezTo>
                  <a:pt x="125" y="96"/>
                  <a:pt x="125" y="96"/>
                  <a:pt x="125" y="96"/>
                </a:cubicBezTo>
                <a:cubicBezTo>
                  <a:pt x="129" y="96"/>
                  <a:pt x="133" y="93"/>
                  <a:pt x="133" y="88"/>
                </a:cubicBezTo>
                <a:cubicBezTo>
                  <a:pt x="133" y="78"/>
                  <a:pt x="133" y="78"/>
                  <a:pt x="133" y="78"/>
                </a:cubicBezTo>
                <a:cubicBezTo>
                  <a:pt x="133" y="73"/>
                  <a:pt x="129" y="70"/>
                  <a:pt x="125" y="70"/>
                </a:cubicBezTo>
                <a:close/>
                <a:moveTo>
                  <a:pt x="128" y="88"/>
                </a:moveTo>
                <a:cubicBezTo>
                  <a:pt x="128" y="90"/>
                  <a:pt x="126" y="91"/>
                  <a:pt x="125" y="91"/>
                </a:cubicBezTo>
                <a:cubicBezTo>
                  <a:pt x="34" y="91"/>
                  <a:pt x="34" y="91"/>
                  <a:pt x="34" y="91"/>
                </a:cubicBezTo>
                <a:cubicBezTo>
                  <a:pt x="33" y="91"/>
                  <a:pt x="32" y="90"/>
                  <a:pt x="32" y="88"/>
                </a:cubicBezTo>
                <a:cubicBezTo>
                  <a:pt x="32" y="78"/>
                  <a:pt x="32" y="78"/>
                  <a:pt x="32" y="78"/>
                </a:cubicBezTo>
                <a:cubicBezTo>
                  <a:pt x="32" y="76"/>
                  <a:pt x="33" y="75"/>
                  <a:pt x="34" y="75"/>
                </a:cubicBezTo>
                <a:cubicBezTo>
                  <a:pt x="125" y="75"/>
                  <a:pt x="125" y="75"/>
                  <a:pt x="125" y="75"/>
                </a:cubicBezTo>
                <a:cubicBezTo>
                  <a:pt x="126" y="75"/>
                  <a:pt x="128" y="76"/>
                  <a:pt x="128" y="78"/>
                </a:cubicBezTo>
                <a:lnTo>
                  <a:pt x="128" y="88"/>
                </a:lnTo>
                <a:close/>
                <a:moveTo>
                  <a:pt x="116" y="78"/>
                </a:moveTo>
                <a:cubicBezTo>
                  <a:pt x="115" y="78"/>
                  <a:pt x="113" y="79"/>
                  <a:pt x="113" y="80"/>
                </a:cubicBezTo>
                <a:cubicBezTo>
                  <a:pt x="112" y="81"/>
                  <a:pt x="111" y="83"/>
                  <a:pt x="112" y="84"/>
                </a:cubicBezTo>
                <a:cubicBezTo>
                  <a:pt x="112" y="86"/>
                  <a:pt x="114" y="88"/>
                  <a:pt x="117" y="88"/>
                </a:cubicBezTo>
                <a:cubicBezTo>
                  <a:pt x="117" y="88"/>
                  <a:pt x="117" y="88"/>
                  <a:pt x="118" y="88"/>
                </a:cubicBezTo>
                <a:cubicBezTo>
                  <a:pt x="119" y="88"/>
                  <a:pt x="120" y="87"/>
                  <a:pt x="121" y="86"/>
                </a:cubicBezTo>
                <a:cubicBezTo>
                  <a:pt x="122" y="85"/>
                  <a:pt x="122" y="84"/>
                  <a:pt x="122" y="82"/>
                </a:cubicBezTo>
                <a:cubicBezTo>
                  <a:pt x="121" y="79"/>
                  <a:pt x="119" y="77"/>
                  <a:pt x="116" y="78"/>
                </a:cubicBezTo>
                <a:close/>
                <a:moveTo>
                  <a:pt x="117" y="83"/>
                </a:moveTo>
                <a:cubicBezTo>
                  <a:pt x="117" y="83"/>
                  <a:pt x="117" y="83"/>
                  <a:pt x="117" y="83"/>
                </a:cubicBezTo>
                <a:cubicBezTo>
                  <a:pt x="117" y="83"/>
                  <a:pt x="117" y="83"/>
                  <a:pt x="117" y="83"/>
                </a:cubicBezTo>
                <a:cubicBezTo>
                  <a:pt x="117" y="83"/>
                  <a:pt x="117" y="83"/>
                  <a:pt x="117" y="83"/>
                </a:cubicBezTo>
                <a:close/>
                <a:moveTo>
                  <a:pt x="89" y="80"/>
                </a:moveTo>
                <a:cubicBezTo>
                  <a:pt x="39" y="80"/>
                  <a:pt x="39" y="80"/>
                  <a:pt x="39" y="80"/>
                </a:cubicBezTo>
                <a:cubicBezTo>
                  <a:pt x="37" y="80"/>
                  <a:pt x="36" y="81"/>
                  <a:pt x="36" y="83"/>
                </a:cubicBezTo>
                <a:cubicBezTo>
                  <a:pt x="36" y="84"/>
                  <a:pt x="37" y="86"/>
                  <a:pt x="39" y="86"/>
                </a:cubicBezTo>
                <a:cubicBezTo>
                  <a:pt x="89" y="86"/>
                  <a:pt x="89" y="86"/>
                  <a:pt x="89" y="86"/>
                </a:cubicBezTo>
                <a:cubicBezTo>
                  <a:pt x="91" y="86"/>
                  <a:pt x="92" y="84"/>
                  <a:pt x="92" y="83"/>
                </a:cubicBezTo>
                <a:cubicBezTo>
                  <a:pt x="92" y="81"/>
                  <a:pt x="91" y="80"/>
                  <a:pt x="89" y="80"/>
                </a:cubicBezTo>
                <a:close/>
                <a:moveTo>
                  <a:pt x="105" y="80"/>
                </a:moveTo>
                <a:cubicBezTo>
                  <a:pt x="97" y="80"/>
                  <a:pt x="97" y="80"/>
                  <a:pt x="97" y="80"/>
                </a:cubicBezTo>
                <a:cubicBezTo>
                  <a:pt x="96" y="80"/>
                  <a:pt x="95" y="81"/>
                  <a:pt x="95" y="83"/>
                </a:cubicBezTo>
                <a:cubicBezTo>
                  <a:pt x="95" y="84"/>
                  <a:pt x="96" y="86"/>
                  <a:pt x="97" y="86"/>
                </a:cubicBezTo>
                <a:cubicBezTo>
                  <a:pt x="105" y="86"/>
                  <a:pt x="105" y="86"/>
                  <a:pt x="105" y="86"/>
                </a:cubicBezTo>
                <a:cubicBezTo>
                  <a:pt x="106" y="86"/>
                  <a:pt x="107" y="84"/>
                  <a:pt x="107" y="83"/>
                </a:cubicBezTo>
                <a:cubicBezTo>
                  <a:pt x="107" y="81"/>
                  <a:pt x="106" y="80"/>
                  <a:pt x="105" y="80"/>
                </a:cubicBezTo>
                <a:close/>
                <a:moveTo>
                  <a:pt x="58" y="64"/>
                </a:moveTo>
                <a:cubicBezTo>
                  <a:pt x="60" y="64"/>
                  <a:pt x="61" y="63"/>
                  <a:pt x="61" y="62"/>
                </a:cubicBezTo>
                <a:cubicBezTo>
                  <a:pt x="61" y="44"/>
                  <a:pt x="61" y="44"/>
                  <a:pt x="61" y="44"/>
                </a:cubicBezTo>
                <a:cubicBezTo>
                  <a:pt x="64" y="47"/>
                  <a:pt x="64" y="47"/>
                  <a:pt x="64" y="47"/>
                </a:cubicBezTo>
                <a:cubicBezTo>
                  <a:pt x="66" y="48"/>
                  <a:pt x="67" y="48"/>
                  <a:pt x="68" y="47"/>
                </a:cubicBezTo>
                <a:cubicBezTo>
                  <a:pt x="69" y="46"/>
                  <a:pt x="69" y="45"/>
                  <a:pt x="68" y="44"/>
                </a:cubicBezTo>
                <a:cubicBezTo>
                  <a:pt x="60" y="36"/>
                  <a:pt x="60" y="36"/>
                  <a:pt x="60" y="36"/>
                </a:cubicBezTo>
                <a:cubicBezTo>
                  <a:pt x="59" y="35"/>
                  <a:pt x="58" y="35"/>
                  <a:pt x="56" y="36"/>
                </a:cubicBezTo>
                <a:cubicBezTo>
                  <a:pt x="48" y="44"/>
                  <a:pt x="48" y="44"/>
                  <a:pt x="48" y="44"/>
                </a:cubicBezTo>
                <a:cubicBezTo>
                  <a:pt x="47" y="45"/>
                  <a:pt x="47" y="46"/>
                  <a:pt x="49" y="47"/>
                </a:cubicBezTo>
                <a:cubicBezTo>
                  <a:pt x="50" y="48"/>
                  <a:pt x="51" y="48"/>
                  <a:pt x="52" y="47"/>
                </a:cubicBezTo>
                <a:cubicBezTo>
                  <a:pt x="56" y="44"/>
                  <a:pt x="56" y="44"/>
                  <a:pt x="56" y="44"/>
                </a:cubicBezTo>
                <a:cubicBezTo>
                  <a:pt x="56" y="62"/>
                  <a:pt x="56" y="62"/>
                  <a:pt x="56" y="62"/>
                </a:cubicBezTo>
                <a:cubicBezTo>
                  <a:pt x="56" y="63"/>
                  <a:pt x="57" y="64"/>
                  <a:pt x="58" y="64"/>
                </a:cubicBezTo>
                <a:close/>
                <a:moveTo>
                  <a:pt x="101" y="35"/>
                </a:moveTo>
                <a:cubicBezTo>
                  <a:pt x="100" y="35"/>
                  <a:pt x="98" y="36"/>
                  <a:pt x="98" y="38"/>
                </a:cubicBezTo>
                <a:cubicBezTo>
                  <a:pt x="98" y="55"/>
                  <a:pt x="98" y="55"/>
                  <a:pt x="98" y="55"/>
                </a:cubicBezTo>
                <a:cubicBezTo>
                  <a:pt x="95" y="52"/>
                  <a:pt x="95" y="52"/>
                  <a:pt x="95" y="52"/>
                </a:cubicBezTo>
                <a:cubicBezTo>
                  <a:pt x="94" y="51"/>
                  <a:pt x="92" y="51"/>
                  <a:pt x="91" y="52"/>
                </a:cubicBezTo>
                <a:cubicBezTo>
                  <a:pt x="90" y="53"/>
                  <a:pt x="90" y="54"/>
                  <a:pt x="91" y="55"/>
                </a:cubicBezTo>
                <a:cubicBezTo>
                  <a:pt x="99" y="63"/>
                  <a:pt x="99" y="63"/>
                  <a:pt x="99" y="63"/>
                </a:cubicBezTo>
                <a:cubicBezTo>
                  <a:pt x="100" y="64"/>
                  <a:pt x="102" y="64"/>
                  <a:pt x="103" y="63"/>
                </a:cubicBezTo>
                <a:cubicBezTo>
                  <a:pt x="111" y="55"/>
                  <a:pt x="111" y="55"/>
                  <a:pt x="111" y="55"/>
                </a:cubicBezTo>
                <a:cubicBezTo>
                  <a:pt x="112" y="54"/>
                  <a:pt x="112" y="53"/>
                  <a:pt x="111" y="52"/>
                </a:cubicBezTo>
                <a:cubicBezTo>
                  <a:pt x="110" y="51"/>
                  <a:pt x="108" y="51"/>
                  <a:pt x="107" y="52"/>
                </a:cubicBezTo>
                <a:cubicBezTo>
                  <a:pt x="104" y="55"/>
                  <a:pt x="104" y="55"/>
                  <a:pt x="104" y="55"/>
                </a:cubicBezTo>
                <a:cubicBezTo>
                  <a:pt x="104" y="38"/>
                  <a:pt x="104" y="38"/>
                  <a:pt x="104" y="38"/>
                </a:cubicBezTo>
                <a:cubicBezTo>
                  <a:pt x="104" y="36"/>
                  <a:pt x="102" y="35"/>
                  <a:pt x="101" y="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21CF80C2-CD29-0FA0-D672-B2781D5C7A44}"/>
              </a:ext>
            </a:extLst>
          </p:cNvPr>
          <p:cNvSpPr>
            <a:spLocks noEditPoints="1"/>
          </p:cNvSpPr>
          <p:nvPr/>
        </p:nvSpPr>
        <p:spPr bwMode="auto">
          <a:xfrm>
            <a:off x="4606926" y="3575050"/>
            <a:ext cx="222250" cy="254000"/>
          </a:xfrm>
          <a:custGeom>
            <a:avLst/>
            <a:gdLst>
              <a:gd name="T0" fmla="*/ 99 w 140"/>
              <a:gd name="T1" fmla="*/ 108 h 160"/>
              <a:gd name="T2" fmla="*/ 105 w 140"/>
              <a:gd name="T3" fmla="*/ 115 h 160"/>
              <a:gd name="T4" fmla="*/ 112 w 140"/>
              <a:gd name="T5" fmla="*/ 108 h 160"/>
              <a:gd name="T6" fmla="*/ 105 w 140"/>
              <a:gd name="T7" fmla="*/ 102 h 160"/>
              <a:gd name="T8" fmla="*/ 99 w 140"/>
              <a:gd name="T9" fmla="*/ 108 h 160"/>
              <a:gd name="T10" fmla="*/ 134 w 140"/>
              <a:gd name="T11" fmla="*/ 113 h 160"/>
              <a:gd name="T12" fmla="*/ 140 w 140"/>
              <a:gd name="T13" fmla="*/ 107 h 160"/>
              <a:gd name="T14" fmla="*/ 140 w 140"/>
              <a:gd name="T15" fmla="*/ 84 h 160"/>
              <a:gd name="T16" fmla="*/ 115 w 140"/>
              <a:gd name="T17" fmla="*/ 59 h 160"/>
              <a:gd name="T18" fmla="*/ 107 w 140"/>
              <a:gd name="T19" fmla="*/ 59 h 160"/>
              <a:gd name="T20" fmla="*/ 107 w 140"/>
              <a:gd name="T21" fmla="*/ 37 h 160"/>
              <a:gd name="T22" fmla="*/ 70 w 140"/>
              <a:gd name="T23" fmla="*/ 0 h 160"/>
              <a:gd name="T24" fmla="*/ 32 w 140"/>
              <a:gd name="T25" fmla="*/ 37 h 160"/>
              <a:gd name="T26" fmla="*/ 32 w 140"/>
              <a:gd name="T27" fmla="*/ 59 h 160"/>
              <a:gd name="T28" fmla="*/ 25 w 140"/>
              <a:gd name="T29" fmla="*/ 59 h 160"/>
              <a:gd name="T30" fmla="*/ 0 w 140"/>
              <a:gd name="T31" fmla="*/ 84 h 160"/>
              <a:gd name="T32" fmla="*/ 0 w 140"/>
              <a:gd name="T33" fmla="*/ 135 h 160"/>
              <a:gd name="T34" fmla="*/ 25 w 140"/>
              <a:gd name="T35" fmla="*/ 160 h 160"/>
              <a:gd name="T36" fmla="*/ 115 w 140"/>
              <a:gd name="T37" fmla="*/ 160 h 160"/>
              <a:gd name="T38" fmla="*/ 140 w 140"/>
              <a:gd name="T39" fmla="*/ 135 h 160"/>
              <a:gd name="T40" fmla="*/ 134 w 140"/>
              <a:gd name="T41" fmla="*/ 129 h 160"/>
              <a:gd name="T42" fmla="*/ 127 w 140"/>
              <a:gd name="T43" fmla="*/ 135 h 160"/>
              <a:gd name="T44" fmla="*/ 115 w 140"/>
              <a:gd name="T45" fmla="*/ 148 h 160"/>
              <a:gd name="T46" fmla="*/ 25 w 140"/>
              <a:gd name="T47" fmla="*/ 148 h 160"/>
              <a:gd name="T48" fmla="*/ 12 w 140"/>
              <a:gd name="T49" fmla="*/ 135 h 160"/>
              <a:gd name="T50" fmla="*/ 12 w 140"/>
              <a:gd name="T51" fmla="*/ 84 h 160"/>
              <a:gd name="T52" fmla="*/ 25 w 140"/>
              <a:gd name="T53" fmla="*/ 71 h 160"/>
              <a:gd name="T54" fmla="*/ 115 w 140"/>
              <a:gd name="T55" fmla="*/ 71 h 160"/>
              <a:gd name="T56" fmla="*/ 127 w 140"/>
              <a:gd name="T57" fmla="*/ 84 h 160"/>
              <a:gd name="T58" fmla="*/ 127 w 140"/>
              <a:gd name="T59" fmla="*/ 107 h 160"/>
              <a:gd name="T60" fmla="*/ 134 w 140"/>
              <a:gd name="T61" fmla="*/ 113 h 160"/>
              <a:gd name="T62" fmla="*/ 95 w 140"/>
              <a:gd name="T63" fmla="*/ 59 h 160"/>
              <a:gd name="T64" fmla="*/ 45 w 140"/>
              <a:gd name="T65" fmla="*/ 59 h 160"/>
              <a:gd name="T66" fmla="*/ 45 w 140"/>
              <a:gd name="T67" fmla="*/ 37 h 160"/>
              <a:gd name="T68" fmla="*/ 70 w 140"/>
              <a:gd name="T69" fmla="*/ 13 h 160"/>
              <a:gd name="T70" fmla="*/ 95 w 140"/>
              <a:gd name="T71" fmla="*/ 37 h 160"/>
              <a:gd name="T72" fmla="*/ 95 w 140"/>
              <a:gd name="T73" fmla="*/ 59 h 160"/>
              <a:gd name="T74" fmla="*/ 52 w 140"/>
              <a:gd name="T75" fmla="*/ 108 h 160"/>
              <a:gd name="T76" fmla="*/ 58 w 140"/>
              <a:gd name="T77" fmla="*/ 115 h 160"/>
              <a:gd name="T78" fmla="*/ 65 w 140"/>
              <a:gd name="T79" fmla="*/ 108 h 160"/>
              <a:gd name="T80" fmla="*/ 58 w 140"/>
              <a:gd name="T81" fmla="*/ 102 h 160"/>
              <a:gd name="T82" fmla="*/ 52 w 140"/>
              <a:gd name="T83" fmla="*/ 108 h 160"/>
              <a:gd name="T84" fmla="*/ 29 w 140"/>
              <a:gd name="T85" fmla="*/ 108 h 160"/>
              <a:gd name="T86" fmla="*/ 35 w 140"/>
              <a:gd name="T87" fmla="*/ 115 h 160"/>
              <a:gd name="T88" fmla="*/ 41 w 140"/>
              <a:gd name="T89" fmla="*/ 108 h 160"/>
              <a:gd name="T90" fmla="*/ 35 w 140"/>
              <a:gd name="T91" fmla="*/ 102 h 160"/>
              <a:gd name="T92" fmla="*/ 29 w 140"/>
              <a:gd name="T93" fmla="*/ 108 h 160"/>
              <a:gd name="T94" fmla="*/ 75 w 140"/>
              <a:gd name="T95" fmla="*/ 108 h 160"/>
              <a:gd name="T96" fmla="*/ 82 w 140"/>
              <a:gd name="T97" fmla="*/ 115 h 160"/>
              <a:gd name="T98" fmla="*/ 88 w 140"/>
              <a:gd name="T99" fmla="*/ 108 h 160"/>
              <a:gd name="T100" fmla="*/ 82 w 140"/>
              <a:gd name="T101" fmla="*/ 102 h 160"/>
              <a:gd name="T102" fmla="*/ 75 w 140"/>
              <a:gd name="T103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0" h="160">
                <a:moveTo>
                  <a:pt x="99" y="108"/>
                </a:moveTo>
                <a:cubicBezTo>
                  <a:pt x="99" y="112"/>
                  <a:pt x="102" y="115"/>
                  <a:pt x="105" y="115"/>
                </a:cubicBezTo>
                <a:cubicBezTo>
                  <a:pt x="109" y="115"/>
                  <a:pt x="112" y="112"/>
                  <a:pt x="112" y="108"/>
                </a:cubicBezTo>
                <a:cubicBezTo>
                  <a:pt x="112" y="105"/>
                  <a:pt x="109" y="102"/>
                  <a:pt x="105" y="102"/>
                </a:cubicBezTo>
                <a:cubicBezTo>
                  <a:pt x="102" y="102"/>
                  <a:pt x="99" y="105"/>
                  <a:pt x="99" y="108"/>
                </a:cubicBezTo>
                <a:close/>
                <a:moveTo>
                  <a:pt x="134" y="113"/>
                </a:moveTo>
                <a:cubicBezTo>
                  <a:pt x="137" y="113"/>
                  <a:pt x="140" y="111"/>
                  <a:pt x="140" y="107"/>
                </a:cubicBezTo>
                <a:cubicBezTo>
                  <a:pt x="140" y="84"/>
                  <a:pt x="140" y="84"/>
                  <a:pt x="140" y="84"/>
                </a:cubicBezTo>
                <a:cubicBezTo>
                  <a:pt x="140" y="70"/>
                  <a:pt x="129" y="59"/>
                  <a:pt x="115" y="59"/>
                </a:cubicBezTo>
                <a:cubicBezTo>
                  <a:pt x="107" y="59"/>
                  <a:pt x="107" y="59"/>
                  <a:pt x="107" y="59"/>
                </a:cubicBezTo>
                <a:cubicBezTo>
                  <a:pt x="107" y="37"/>
                  <a:pt x="107" y="37"/>
                  <a:pt x="107" y="37"/>
                </a:cubicBezTo>
                <a:cubicBezTo>
                  <a:pt x="107" y="17"/>
                  <a:pt x="90" y="0"/>
                  <a:pt x="70" y="0"/>
                </a:cubicBezTo>
                <a:cubicBezTo>
                  <a:pt x="49" y="0"/>
                  <a:pt x="32" y="17"/>
                  <a:pt x="32" y="37"/>
                </a:cubicBezTo>
                <a:cubicBezTo>
                  <a:pt x="32" y="59"/>
                  <a:pt x="32" y="59"/>
                  <a:pt x="32" y="59"/>
                </a:cubicBezTo>
                <a:cubicBezTo>
                  <a:pt x="25" y="59"/>
                  <a:pt x="25" y="59"/>
                  <a:pt x="25" y="59"/>
                </a:cubicBezTo>
                <a:cubicBezTo>
                  <a:pt x="11" y="59"/>
                  <a:pt x="0" y="70"/>
                  <a:pt x="0" y="84"/>
                </a:cubicBezTo>
                <a:cubicBezTo>
                  <a:pt x="0" y="135"/>
                  <a:pt x="0" y="135"/>
                  <a:pt x="0" y="135"/>
                </a:cubicBezTo>
                <a:cubicBezTo>
                  <a:pt x="0" y="149"/>
                  <a:pt x="11" y="160"/>
                  <a:pt x="25" y="16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29" y="160"/>
                  <a:pt x="140" y="149"/>
                  <a:pt x="140" y="135"/>
                </a:cubicBezTo>
                <a:cubicBezTo>
                  <a:pt x="140" y="132"/>
                  <a:pt x="137" y="129"/>
                  <a:pt x="134" y="129"/>
                </a:cubicBezTo>
                <a:cubicBezTo>
                  <a:pt x="130" y="129"/>
                  <a:pt x="127" y="132"/>
                  <a:pt x="127" y="135"/>
                </a:cubicBezTo>
                <a:cubicBezTo>
                  <a:pt x="127" y="142"/>
                  <a:pt x="122" y="148"/>
                  <a:pt x="115" y="148"/>
                </a:cubicBezTo>
                <a:cubicBezTo>
                  <a:pt x="25" y="148"/>
                  <a:pt x="25" y="148"/>
                  <a:pt x="25" y="148"/>
                </a:cubicBezTo>
                <a:cubicBezTo>
                  <a:pt x="18" y="148"/>
                  <a:pt x="12" y="142"/>
                  <a:pt x="12" y="135"/>
                </a:cubicBezTo>
                <a:cubicBezTo>
                  <a:pt x="12" y="84"/>
                  <a:pt x="12" y="84"/>
                  <a:pt x="12" y="84"/>
                </a:cubicBezTo>
                <a:cubicBezTo>
                  <a:pt x="12" y="77"/>
                  <a:pt x="18" y="71"/>
                  <a:pt x="25" y="71"/>
                </a:cubicBezTo>
                <a:cubicBezTo>
                  <a:pt x="115" y="71"/>
                  <a:pt x="115" y="71"/>
                  <a:pt x="115" y="71"/>
                </a:cubicBezTo>
                <a:cubicBezTo>
                  <a:pt x="122" y="71"/>
                  <a:pt x="127" y="77"/>
                  <a:pt x="127" y="84"/>
                </a:cubicBezTo>
                <a:cubicBezTo>
                  <a:pt x="127" y="107"/>
                  <a:pt x="127" y="107"/>
                  <a:pt x="127" y="107"/>
                </a:cubicBezTo>
                <a:cubicBezTo>
                  <a:pt x="127" y="111"/>
                  <a:pt x="130" y="113"/>
                  <a:pt x="134" y="113"/>
                </a:cubicBezTo>
                <a:close/>
                <a:moveTo>
                  <a:pt x="95" y="59"/>
                </a:moveTo>
                <a:cubicBezTo>
                  <a:pt x="45" y="59"/>
                  <a:pt x="45" y="59"/>
                  <a:pt x="45" y="59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24"/>
                  <a:pt x="56" y="13"/>
                  <a:pt x="70" y="13"/>
                </a:cubicBezTo>
                <a:cubicBezTo>
                  <a:pt x="84" y="13"/>
                  <a:pt x="95" y="24"/>
                  <a:pt x="95" y="37"/>
                </a:cubicBezTo>
                <a:lnTo>
                  <a:pt x="95" y="59"/>
                </a:lnTo>
                <a:close/>
                <a:moveTo>
                  <a:pt x="52" y="108"/>
                </a:moveTo>
                <a:cubicBezTo>
                  <a:pt x="52" y="112"/>
                  <a:pt x="55" y="115"/>
                  <a:pt x="58" y="115"/>
                </a:cubicBezTo>
                <a:cubicBezTo>
                  <a:pt x="62" y="115"/>
                  <a:pt x="65" y="112"/>
                  <a:pt x="65" y="108"/>
                </a:cubicBezTo>
                <a:cubicBezTo>
                  <a:pt x="65" y="105"/>
                  <a:pt x="62" y="102"/>
                  <a:pt x="58" y="102"/>
                </a:cubicBezTo>
                <a:cubicBezTo>
                  <a:pt x="55" y="102"/>
                  <a:pt x="52" y="105"/>
                  <a:pt x="52" y="108"/>
                </a:cubicBezTo>
                <a:close/>
                <a:moveTo>
                  <a:pt x="29" y="108"/>
                </a:moveTo>
                <a:cubicBezTo>
                  <a:pt x="29" y="112"/>
                  <a:pt x="31" y="115"/>
                  <a:pt x="35" y="115"/>
                </a:cubicBezTo>
                <a:cubicBezTo>
                  <a:pt x="38" y="115"/>
                  <a:pt x="41" y="112"/>
                  <a:pt x="41" y="108"/>
                </a:cubicBezTo>
                <a:cubicBezTo>
                  <a:pt x="41" y="105"/>
                  <a:pt x="38" y="102"/>
                  <a:pt x="35" y="102"/>
                </a:cubicBezTo>
                <a:cubicBezTo>
                  <a:pt x="31" y="102"/>
                  <a:pt x="29" y="105"/>
                  <a:pt x="29" y="108"/>
                </a:cubicBezTo>
                <a:close/>
                <a:moveTo>
                  <a:pt x="75" y="108"/>
                </a:moveTo>
                <a:cubicBezTo>
                  <a:pt x="75" y="112"/>
                  <a:pt x="78" y="115"/>
                  <a:pt x="82" y="115"/>
                </a:cubicBezTo>
                <a:cubicBezTo>
                  <a:pt x="85" y="115"/>
                  <a:pt x="88" y="112"/>
                  <a:pt x="88" y="108"/>
                </a:cubicBezTo>
                <a:cubicBezTo>
                  <a:pt x="88" y="105"/>
                  <a:pt x="85" y="102"/>
                  <a:pt x="82" y="102"/>
                </a:cubicBezTo>
                <a:cubicBezTo>
                  <a:pt x="78" y="102"/>
                  <a:pt x="75" y="105"/>
                  <a:pt x="75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E363B04B-9E0F-D0A3-CDB8-CAAB5E31BAB9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3606800"/>
            <a:ext cx="254000" cy="190500"/>
          </a:xfrm>
          <a:custGeom>
            <a:avLst/>
            <a:gdLst>
              <a:gd name="T0" fmla="*/ 117 w 160"/>
              <a:gd name="T1" fmla="*/ 4 h 120"/>
              <a:gd name="T2" fmla="*/ 111 w 160"/>
              <a:gd name="T3" fmla="*/ 1 h 120"/>
              <a:gd name="T4" fmla="*/ 23 w 160"/>
              <a:gd name="T5" fmla="*/ 23 h 120"/>
              <a:gd name="T6" fmla="*/ 0 w 160"/>
              <a:gd name="T7" fmla="*/ 55 h 120"/>
              <a:gd name="T8" fmla="*/ 38 w 160"/>
              <a:gd name="T9" fmla="*/ 78 h 120"/>
              <a:gd name="T10" fmla="*/ 58 w 160"/>
              <a:gd name="T11" fmla="*/ 120 h 120"/>
              <a:gd name="T12" fmla="*/ 62 w 160"/>
              <a:gd name="T13" fmla="*/ 115 h 120"/>
              <a:gd name="T14" fmla="*/ 55 w 160"/>
              <a:gd name="T15" fmla="*/ 78 h 120"/>
              <a:gd name="T16" fmla="*/ 113 w 160"/>
              <a:gd name="T17" fmla="*/ 101 h 120"/>
              <a:gd name="T18" fmla="*/ 117 w 160"/>
              <a:gd name="T19" fmla="*/ 97 h 120"/>
              <a:gd name="T20" fmla="*/ 131 w 160"/>
              <a:gd name="T21" fmla="*/ 50 h 120"/>
              <a:gd name="T22" fmla="*/ 37 w 160"/>
              <a:gd name="T23" fmla="*/ 70 h 120"/>
              <a:gd name="T24" fmla="*/ 8 w 160"/>
              <a:gd name="T25" fmla="*/ 55 h 120"/>
              <a:gd name="T26" fmla="*/ 23 w 160"/>
              <a:gd name="T27" fmla="*/ 31 h 120"/>
              <a:gd name="T28" fmla="*/ 37 w 160"/>
              <a:gd name="T29" fmla="*/ 70 h 120"/>
              <a:gd name="T30" fmla="*/ 55 w 160"/>
              <a:gd name="T31" fmla="*/ 70 h 120"/>
              <a:gd name="T32" fmla="*/ 45 w 160"/>
              <a:gd name="T33" fmla="*/ 31 h 120"/>
              <a:gd name="T34" fmla="*/ 109 w 160"/>
              <a:gd name="T35" fmla="*/ 12 h 120"/>
              <a:gd name="T36" fmla="*/ 117 w 160"/>
              <a:gd name="T37" fmla="*/ 59 h 120"/>
              <a:gd name="T38" fmla="*/ 123 w 160"/>
              <a:gd name="T39" fmla="*/ 50 h 120"/>
              <a:gd name="T40" fmla="*/ 156 w 160"/>
              <a:gd name="T41" fmla="*/ 46 h 120"/>
              <a:gd name="T42" fmla="*/ 136 w 160"/>
              <a:gd name="T43" fmla="*/ 50 h 120"/>
              <a:gd name="T44" fmla="*/ 156 w 160"/>
              <a:gd name="T45" fmla="*/ 54 h 120"/>
              <a:gd name="T46" fmla="*/ 156 w 160"/>
              <a:gd name="T47" fmla="*/ 46 h 120"/>
              <a:gd name="T48" fmla="*/ 140 w 160"/>
              <a:gd name="T49" fmla="*/ 40 h 120"/>
              <a:gd name="T50" fmla="*/ 157 w 160"/>
              <a:gd name="T51" fmla="*/ 29 h 120"/>
              <a:gd name="T52" fmla="*/ 137 w 160"/>
              <a:gd name="T53" fmla="*/ 33 h 120"/>
              <a:gd name="T54" fmla="*/ 138 w 160"/>
              <a:gd name="T55" fmla="*/ 41 h 120"/>
              <a:gd name="T56" fmla="*/ 140 w 160"/>
              <a:gd name="T57" fmla="*/ 61 h 120"/>
              <a:gd name="T58" fmla="*/ 137 w 160"/>
              <a:gd name="T59" fmla="*/ 68 h 120"/>
              <a:gd name="T60" fmla="*/ 154 w 160"/>
              <a:gd name="T61" fmla="*/ 74 h 120"/>
              <a:gd name="T62" fmla="*/ 155 w 160"/>
              <a:gd name="T63" fmla="*/ 66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20">
                <a:moveTo>
                  <a:pt x="117" y="33"/>
                </a:moveTo>
                <a:cubicBezTo>
                  <a:pt x="117" y="4"/>
                  <a:pt x="117" y="4"/>
                  <a:pt x="117" y="4"/>
                </a:cubicBezTo>
                <a:cubicBezTo>
                  <a:pt x="117" y="3"/>
                  <a:pt x="116" y="1"/>
                  <a:pt x="115" y="1"/>
                </a:cubicBezTo>
                <a:cubicBezTo>
                  <a:pt x="114" y="0"/>
                  <a:pt x="112" y="0"/>
                  <a:pt x="111" y="1"/>
                </a:cubicBezTo>
                <a:cubicBezTo>
                  <a:pt x="82" y="21"/>
                  <a:pt x="66" y="23"/>
                  <a:pt x="55" y="23"/>
                </a:cubicBezTo>
                <a:cubicBezTo>
                  <a:pt x="23" y="23"/>
                  <a:pt x="23" y="23"/>
                  <a:pt x="23" y="23"/>
                </a:cubicBezTo>
                <a:cubicBezTo>
                  <a:pt x="10" y="23"/>
                  <a:pt x="0" y="34"/>
                  <a:pt x="0" y="4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67"/>
                  <a:pt x="10" y="78"/>
                  <a:pt x="23" y="78"/>
                </a:cubicBezTo>
                <a:cubicBezTo>
                  <a:pt x="38" y="78"/>
                  <a:pt x="38" y="78"/>
                  <a:pt x="38" y="78"/>
                </a:cubicBezTo>
                <a:cubicBezTo>
                  <a:pt x="55" y="118"/>
                  <a:pt x="55" y="118"/>
                  <a:pt x="55" y="118"/>
                </a:cubicBezTo>
                <a:cubicBezTo>
                  <a:pt x="55" y="119"/>
                  <a:pt x="57" y="120"/>
                  <a:pt x="58" y="120"/>
                </a:cubicBezTo>
                <a:cubicBezTo>
                  <a:pt x="59" y="120"/>
                  <a:pt x="59" y="120"/>
                  <a:pt x="60" y="120"/>
                </a:cubicBezTo>
                <a:cubicBezTo>
                  <a:pt x="62" y="119"/>
                  <a:pt x="63" y="117"/>
                  <a:pt x="62" y="115"/>
                </a:cubicBezTo>
                <a:cubicBezTo>
                  <a:pt x="47" y="78"/>
                  <a:pt x="47" y="78"/>
                  <a:pt x="47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93" y="78"/>
                  <a:pt x="109" y="98"/>
                  <a:pt x="110" y="99"/>
                </a:cubicBezTo>
                <a:cubicBezTo>
                  <a:pt x="111" y="100"/>
                  <a:pt x="112" y="101"/>
                  <a:pt x="113" y="101"/>
                </a:cubicBezTo>
                <a:cubicBezTo>
                  <a:pt x="114" y="101"/>
                  <a:pt x="114" y="101"/>
                  <a:pt x="114" y="100"/>
                </a:cubicBezTo>
                <a:cubicBezTo>
                  <a:pt x="116" y="100"/>
                  <a:pt x="117" y="98"/>
                  <a:pt x="117" y="97"/>
                </a:cubicBezTo>
                <a:cubicBezTo>
                  <a:pt x="117" y="68"/>
                  <a:pt x="117" y="68"/>
                  <a:pt x="117" y="68"/>
                </a:cubicBezTo>
                <a:cubicBezTo>
                  <a:pt x="125" y="66"/>
                  <a:pt x="131" y="59"/>
                  <a:pt x="131" y="50"/>
                </a:cubicBezTo>
                <a:cubicBezTo>
                  <a:pt x="131" y="42"/>
                  <a:pt x="125" y="35"/>
                  <a:pt x="117" y="33"/>
                </a:cubicBezTo>
                <a:close/>
                <a:moveTo>
                  <a:pt x="37" y="70"/>
                </a:moveTo>
                <a:cubicBezTo>
                  <a:pt x="23" y="70"/>
                  <a:pt x="23" y="70"/>
                  <a:pt x="23" y="70"/>
                </a:cubicBezTo>
                <a:cubicBezTo>
                  <a:pt x="15" y="70"/>
                  <a:pt x="8" y="63"/>
                  <a:pt x="8" y="55"/>
                </a:cubicBezTo>
                <a:cubicBezTo>
                  <a:pt x="8" y="46"/>
                  <a:pt x="8" y="46"/>
                  <a:pt x="8" y="46"/>
                </a:cubicBezTo>
                <a:cubicBezTo>
                  <a:pt x="8" y="38"/>
                  <a:pt x="15" y="31"/>
                  <a:pt x="23" y="31"/>
                </a:cubicBezTo>
                <a:cubicBezTo>
                  <a:pt x="37" y="31"/>
                  <a:pt x="37" y="31"/>
                  <a:pt x="37" y="31"/>
                </a:cubicBezTo>
                <a:lnTo>
                  <a:pt x="37" y="70"/>
                </a:lnTo>
                <a:close/>
                <a:moveTo>
                  <a:pt x="109" y="87"/>
                </a:moveTo>
                <a:cubicBezTo>
                  <a:pt x="100" y="80"/>
                  <a:pt x="83" y="70"/>
                  <a:pt x="55" y="70"/>
                </a:cubicBezTo>
                <a:cubicBezTo>
                  <a:pt x="45" y="70"/>
                  <a:pt x="45" y="70"/>
                  <a:pt x="45" y="70"/>
                </a:cubicBezTo>
                <a:cubicBezTo>
                  <a:pt x="45" y="31"/>
                  <a:pt x="45" y="31"/>
                  <a:pt x="45" y="31"/>
                </a:cubicBezTo>
                <a:cubicBezTo>
                  <a:pt x="55" y="31"/>
                  <a:pt x="55" y="31"/>
                  <a:pt x="55" y="31"/>
                </a:cubicBezTo>
                <a:cubicBezTo>
                  <a:pt x="66" y="31"/>
                  <a:pt x="82" y="29"/>
                  <a:pt x="109" y="12"/>
                </a:cubicBezTo>
                <a:lnTo>
                  <a:pt x="109" y="87"/>
                </a:lnTo>
                <a:close/>
                <a:moveTo>
                  <a:pt x="117" y="59"/>
                </a:moveTo>
                <a:cubicBezTo>
                  <a:pt x="117" y="41"/>
                  <a:pt x="117" y="41"/>
                  <a:pt x="117" y="41"/>
                </a:cubicBezTo>
                <a:cubicBezTo>
                  <a:pt x="121" y="43"/>
                  <a:pt x="123" y="46"/>
                  <a:pt x="123" y="50"/>
                </a:cubicBezTo>
                <a:cubicBezTo>
                  <a:pt x="123" y="54"/>
                  <a:pt x="121" y="58"/>
                  <a:pt x="117" y="59"/>
                </a:cubicBezTo>
                <a:close/>
                <a:moveTo>
                  <a:pt x="156" y="46"/>
                </a:moveTo>
                <a:cubicBezTo>
                  <a:pt x="140" y="46"/>
                  <a:pt x="140" y="46"/>
                  <a:pt x="140" y="46"/>
                </a:cubicBezTo>
                <a:cubicBezTo>
                  <a:pt x="138" y="46"/>
                  <a:pt x="136" y="48"/>
                  <a:pt x="136" y="50"/>
                </a:cubicBezTo>
                <a:cubicBezTo>
                  <a:pt x="136" y="53"/>
                  <a:pt x="138" y="54"/>
                  <a:pt x="140" y="54"/>
                </a:cubicBezTo>
                <a:cubicBezTo>
                  <a:pt x="156" y="54"/>
                  <a:pt x="156" y="54"/>
                  <a:pt x="156" y="54"/>
                </a:cubicBezTo>
                <a:cubicBezTo>
                  <a:pt x="158" y="54"/>
                  <a:pt x="160" y="53"/>
                  <a:pt x="160" y="50"/>
                </a:cubicBezTo>
                <a:cubicBezTo>
                  <a:pt x="160" y="48"/>
                  <a:pt x="158" y="46"/>
                  <a:pt x="156" y="46"/>
                </a:cubicBezTo>
                <a:close/>
                <a:moveTo>
                  <a:pt x="138" y="41"/>
                </a:moveTo>
                <a:cubicBezTo>
                  <a:pt x="139" y="41"/>
                  <a:pt x="139" y="40"/>
                  <a:pt x="140" y="40"/>
                </a:cubicBezTo>
                <a:cubicBezTo>
                  <a:pt x="155" y="34"/>
                  <a:pt x="155" y="34"/>
                  <a:pt x="155" y="34"/>
                </a:cubicBezTo>
                <a:cubicBezTo>
                  <a:pt x="157" y="34"/>
                  <a:pt x="158" y="31"/>
                  <a:pt x="157" y="29"/>
                </a:cubicBezTo>
                <a:cubicBezTo>
                  <a:pt x="157" y="27"/>
                  <a:pt x="154" y="26"/>
                  <a:pt x="152" y="27"/>
                </a:cubicBezTo>
                <a:cubicBezTo>
                  <a:pt x="137" y="33"/>
                  <a:pt x="137" y="33"/>
                  <a:pt x="137" y="33"/>
                </a:cubicBezTo>
                <a:cubicBezTo>
                  <a:pt x="135" y="34"/>
                  <a:pt x="134" y="36"/>
                  <a:pt x="135" y="38"/>
                </a:cubicBezTo>
                <a:cubicBezTo>
                  <a:pt x="135" y="40"/>
                  <a:pt x="137" y="41"/>
                  <a:pt x="138" y="41"/>
                </a:cubicBezTo>
                <a:close/>
                <a:moveTo>
                  <a:pt x="155" y="66"/>
                </a:moveTo>
                <a:cubicBezTo>
                  <a:pt x="140" y="61"/>
                  <a:pt x="140" y="61"/>
                  <a:pt x="140" y="61"/>
                </a:cubicBezTo>
                <a:cubicBezTo>
                  <a:pt x="138" y="60"/>
                  <a:pt x="136" y="61"/>
                  <a:pt x="135" y="63"/>
                </a:cubicBezTo>
                <a:cubicBezTo>
                  <a:pt x="134" y="65"/>
                  <a:pt x="135" y="67"/>
                  <a:pt x="137" y="68"/>
                </a:cubicBezTo>
                <a:cubicBezTo>
                  <a:pt x="152" y="74"/>
                  <a:pt x="152" y="74"/>
                  <a:pt x="152" y="74"/>
                </a:cubicBezTo>
                <a:cubicBezTo>
                  <a:pt x="153" y="74"/>
                  <a:pt x="153" y="74"/>
                  <a:pt x="154" y="74"/>
                </a:cubicBezTo>
                <a:cubicBezTo>
                  <a:pt x="155" y="74"/>
                  <a:pt x="157" y="73"/>
                  <a:pt x="157" y="72"/>
                </a:cubicBezTo>
                <a:cubicBezTo>
                  <a:pt x="158" y="70"/>
                  <a:pt x="157" y="67"/>
                  <a:pt x="155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9896DC4A-DC3D-3F13-8BCC-594F6E371907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3625850"/>
            <a:ext cx="254000" cy="153988"/>
          </a:xfrm>
          <a:custGeom>
            <a:avLst/>
            <a:gdLst>
              <a:gd name="T0" fmla="*/ 38 w 160"/>
              <a:gd name="T1" fmla="*/ 0 h 97"/>
              <a:gd name="T2" fmla="*/ 38 w 160"/>
              <a:gd name="T3" fmla="*/ 4 h 97"/>
              <a:gd name="T4" fmla="*/ 155 w 160"/>
              <a:gd name="T5" fmla="*/ 11 h 97"/>
              <a:gd name="T6" fmla="*/ 148 w 160"/>
              <a:gd name="T7" fmla="*/ 67 h 97"/>
              <a:gd name="T8" fmla="*/ 143 w 160"/>
              <a:gd name="T9" fmla="*/ 52 h 97"/>
              <a:gd name="T10" fmla="*/ 19 w 160"/>
              <a:gd name="T11" fmla="*/ 50 h 97"/>
              <a:gd name="T12" fmla="*/ 16 w 160"/>
              <a:gd name="T13" fmla="*/ 67 h 97"/>
              <a:gd name="T14" fmla="*/ 4 w 160"/>
              <a:gd name="T15" fmla="*/ 61 h 97"/>
              <a:gd name="T16" fmla="*/ 11 w 160"/>
              <a:gd name="T17" fmla="*/ 4 h 97"/>
              <a:gd name="T18" fmla="*/ 31 w 160"/>
              <a:gd name="T19" fmla="*/ 2 h 97"/>
              <a:gd name="T20" fmla="*/ 11 w 160"/>
              <a:gd name="T21" fmla="*/ 0 h 97"/>
              <a:gd name="T22" fmla="*/ 0 w 160"/>
              <a:gd name="T23" fmla="*/ 61 h 97"/>
              <a:gd name="T24" fmla="*/ 35 w 160"/>
              <a:gd name="T25" fmla="*/ 72 h 97"/>
              <a:gd name="T26" fmla="*/ 35 w 160"/>
              <a:gd name="T27" fmla="*/ 67 h 97"/>
              <a:gd name="T28" fmla="*/ 21 w 160"/>
              <a:gd name="T29" fmla="*/ 63 h 97"/>
              <a:gd name="T30" fmla="*/ 117 w 160"/>
              <a:gd name="T31" fmla="*/ 61 h 97"/>
              <a:gd name="T32" fmla="*/ 21 w 160"/>
              <a:gd name="T33" fmla="*/ 59 h 97"/>
              <a:gd name="T34" fmla="*/ 138 w 160"/>
              <a:gd name="T35" fmla="*/ 55 h 97"/>
              <a:gd name="T36" fmla="*/ 124 w 160"/>
              <a:gd name="T37" fmla="*/ 59 h 97"/>
              <a:gd name="T38" fmla="*/ 124 w 160"/>
              <a:gd name="T39" fmla="*/ 63 h 97"/>
              <a:gd name="T40" fmla="*/ 138 w 160"/>
              <a:gd name="T41" fmla="*/ 67 h 97"/>
              <a:gd name="T42" fmla="*/ 42 w 160"/>
              <a:gd name="T43" fmla="*/ 70 h 97"/>
              <a:gd name="T44" fmla="*/ 148 w 160"/>
              <a:gd name="T45" fmla="*/ 72 h 97"/>
              <a:gd name="T46" fmla="*/ 160 w 160"/>
              <a:gd name="T47" fmla="*/ 11 h 97"/>
              <a:gd name="T48" fmla="*/ 140 w 160"/>
              <a:gd name="T49" fmla="*/ 19 h 97"/>
              <a:gd name="T50" fmla="*/ 140 w 160"/>
              <a:gd name="T51" fmla="*/ 14 h 97"/>
              <a:gd name="T52" fmla="*/ 131 w 160"/>
              <a:gd name="T53" fmla="*/ 16 h 97"/>
              <a:gd name="T54" fmla="*/ 140 w 160"/>
              <a:gd name="T55" fmla="*/ 19 h 97"/>
              <a:gd name="T56" fmla="*/ 125 w 160"/>
              <a:gd name="T57" fmla="*/ 16 h 97"/>
              <a:gd name="T58" fmla="*/ 78 w 160"/>
              <a:gd name="T59" fmla="*/ 14 h 97"/>
              <a:gd name="T60" fmla="*/ 78 w 160"/>
              <a:gd name="T61" fmla="*/ 19 h 97"/>
              <a:gd name="T62" fmla="*/ 44 w 160"/>
              <a:gd name="T63" fmla="*/ 78 h 97"/>
              <a:gd name="T64" fmla="*/ 35 w 160"/>
              <a:gd name="T65" fmla="*/ 92 h 97"/>
              <a:gd name="T66" fmla="*/ 36 w 160"/>
              <a:gd name="T67" fmla="*/ 97 h 97"/>
              <a:gd name="T68" fmla="*/ 46 w 160"/>
              <a:gd name="T69" fmla="*/ 81 h 97"/>
              <a:gd name="T70" fmla="*/ 61 w 160"/>
              <a:gd name="T71" fmla="*/ 78 h 97"/>
              <a:gd name="T72" fmla="*/ 58 w 160"/>
              <a:gd name="T73" fmla="*/ 94 h 97"/>
              <a:gd name="T74" fmla="*/ 63 w 160"/>
              <a:gd name="T75" fmla="*/ 94 h 97"/>
              <a:gd name="T76" fmla="*/ 61 w 160"/>
              <a:gd name="T77" fmla="*/ 78 h 97"/>
              <a:gd name="T78" fmla="*/ 78 w 160"/>
              <a:gd name="T79" fmla="*/ 81 h 97"/>
              <a:gd name="T80" fmla="*/ 80 w 160"/>
              <a:gd name="T81" fmla="*/ 97 h 97"/>
              <a:gd name="T82" fmla="*/ 83 w 160"/>
              <a:gd name="T83" fmla="*/ 81 h 97"/>
              <a:gd name="T84" fmla="*/ 118 w 160"/>
              <a:gd name="T85" fmla="*/ 81 h 97"/>
              <a:gd name="T86" fmla="*/ 113 w 160"/>
              <a:gd name="T87" fmla="*/ 81 h 97"/>
              <a:gd name="T88" fmla="*/ 123 w 160"/>
              <a:gd name="T89" fmla="*/ 97 h 97"/>
              <a:gd name="T90" fmla="*/ 124 w 160"/>
              <a:gd name="T91" fmla="*/ 92 h 97"/>
              <a:gd name="T92" fmla="*/ 99 w 160"/>
              <a:gd name="T93" fmla="*/ 78 h 97"/>
              <a:gd name="T94" fmla="*/ 96 w 160"/>
              <a:gd name="T95" fmla="*/ 94 h 97"/>
              <a:gd name="T96" fmla="*/ 101 w 160"/>
              <a:gd name="T97" fmla="*/ 94 h 97"/>
              <a:gd name="T98" fmla="*/ 99 w 160"/>
              <a:gd name="T99" fmla="*/ 7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97">
                <a:moveTo>
                  <a:pt x="148" y="0"/>
                </a:moveTo>
                <a:cubicBezTo>
                  <a:pt x="38" y="0"/>
                  <a:pt x="38" y="0"/>
                  <a:pt x="38" y="0"/>
                </a:cubicBezTo>
                <a:cubicBezTo>
                  <a:pt x="36" y="0"/>
                  <a:pt x="35" y="1"/>
                  <a:pt x="35" y="2"/>
                </a:cubicBezTo>
                <a:cubicBezTo>
                  <a:pt x="35" y="3"/>
                  <a:pt x="36" y="4"/>
                  <a:pt x="38" y="4"/>
                </a:cubicBezTo>
                <a:cubicBezTo>
                  <a:pt x="148" y="4"/>
                  <a:pt x="148" y="4"/>
                  <a:pt x="148" y="4"/>
                </a:cubicBezTo>
                <a:cubicBezTo>
                  <a:pt x="152" y="4"/>
                  <a:pt x="155" y="7"/>
                  <a:pt x="155" y="11"/>
                </a:cubicBezTo>
                <a:cubicBezTo>
                  <a:pt x="155" y="61"/>
                  <a:pt x="155" y="61"/>
                  <a:pt x="155" y="61"/>
                </a:cubicBezTo>
                <a:cubicBezTo>
                  <a:pt x="155" y="65"/>
                  <a:pt x="152" y="67"/>
                  <a:pt x="148" y="67"/>
                </a:cubicBezTo>
                <a:cubicBezTo>
                  <a:pt x="143" y="67"/>
                  <a:pt x="143" y="67"/>
                  <a:pt x="143" y="67"/>
                </a:cubicBezTo>
                <a:cubicBezTo>
                  <a:pt x="143" y="52"/>
                  <a:pt x="143" y="52"/>
                  <a:pt x="143" y="52"/>
                </a:cubicBezTo>
                <a:cubicBezTo>
                  <a:pt x="143" y="51"/>
                  <a:pt x="142" y="50"/>
                  <a:pt x="140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7" y="50"/>
                  <a:pt x="16" y="51"/>
                  <a:pt x="16" y="52"/>
                </a:cubicBezTo>
                <a:cubicBezTo>
                  <a:pt x="16" y="67"/>
                  <a:pt x="16" y="67"/>
                  <a:pt x="16" y="67"/>
                </a:cubicBezTo>
                <a:cubicBezTo>
                  <a:pt x="11" y="67"/>
                  <a:pt x="11" y="67"/>
                  <a:pt x="11" y="67"/>
                </a:cubicBezTo>
                <a:cubicBezTo>
                  <a:pt x="7" y="67"/>
                  <a:pt x="4" y="65"/>
                  <a:pt x="4" y="6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7"/>
                  <a:pt x="7" y="4"/>
                  <a:pt x="11" y="4"/>
                </a:cubicBezTo>
                <a:cubicBezTo>
                  <a:pt x="28" y="4"/>
                  <a:pt x="28" y="4"/>
                  <a:pt x="28" y="4"/>
                </a:cubicBezTo>
                <a:cubicBezTo>
                  <a:pt x="29" y="4"/>
                  <a:pt x="31" y="3"/>
                  <a:pt x="31" y="2"/>
                </a:cubicBezTo>
                <a:cubicBezTo>
                  <a:pt x="31" y="1"/>
                  <a:pt x="29" y="0"/>
                  <a:pt x="28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7"/>
                  <a:pt x="5" y="72"/>
                  <a:pt x="11" y="72"/>
                </a:cubicBezTo>
                <a:cubicBezTo>
                  <a:pt x="35" y="72"/>
                  <a:pt x="35" y="72"/>
                  <a:pt x="35" y="72"/>
                </a:cubicBezTo>
                <a:cubicBezTo>
                  <a:pt x="37" y="72"/>
                  <a:pt x="38" y="71"/>
                  <a:pt x="38" y="70"/>
                </a:cubicBezTo>
                <a:cubicBezTo>
                  <a:pt x="38" y="69"/>
                  <a:pt x="37" y="67"/>
                  <a:pt x="35" y="67"/>
                </a:cubicBezTo>
                <a:cubicBezTo>
                  <a:pt x="21" y="67"/>
                  <a:pt x="21" y="67"/>
                  <a:pt x="21" y="67"/>
                </a:cubicBezTo>
                <a:cubicBezTo>
                  <a:pt x="21" y="63"/>
                  <a:pt x="21" y="63"/>
                  <a:pt x="21" y="63"/>
                </a:cubicBezTo>
                <a:cubicBezTo>
                  <a:pt x="114" y="63"/>
                  <a:pt x="114" y="63"/>
                  <a:pt x="114" y="63"/>
                </a:cubicBezTo>
                <a:cubicBezTo>
                  <a:pt x="116" y="63"/>
                  <a:pt x="117" y="62"/>
                  <a:pt x="117" y="61"/>
                </a:cubicBezTo>
                <a:cubicBezTo>
                  <a:pt x="117" y="60"/>
                  <a:pt x="116" y="59"/>
                  <a:pt x="114" y="59"/>
                </a:cubicBezTo>
                <a:cubicBezTo>
                  <a:pt x="21" y="59"/>
                  <a:pt x="21" y="59"/>
                  <a:pt x="21" y="59"/>
                </a:cubicBezTo>
                <a:cubicBezTo>
                  <a:pt x="21" y="55"/>
                  <a:pt x="21" y="55"/>
                  <a:pt x="21" y="55"/>
                </a:cubicBezTo>
                <a:cubicBezTo>
                  <a:pt x="138" y="55"/>
                  <a:pt x="138" y="55"/>
                  <a:pt x="138" y="55"/>
                </a:cubicBezTo>
                <a:cubicBezTo>
                  <a:pt x="138" y="59"/>
                  <a:pt x="138" y="59"/>
                  <a:pt x="138" y="59"/>
                </a:cubicBezTo>
                <a:cubicBezTo>
                  <a:pt x="124" y="59"/>
                  <a:pt x="124" y="59"/>
                  <a:pt x="124" y="59"/>
                </a:cubicBezTo>
                <a:cubicBezTo>
                  <a:pt x="123" y="59"/>
                  <a:pt x="121" y="60"/>
                  <a:pt x="121" y="61"/>
                </a:cubicBezTo>
                <a:cubicBezTo>
                  <a:pt x="121" y="62"/>
                  <a:pt x="123" y="63"/>
                  <a:pt x="124" y="63"/>
                </a:cubicBezTo>
                <a:cubicBezTo>
                  <a:pt x="138" y="63"/>
                  <a:pt x="138" y="63"/>
                  <a:pt x="138" y="63"/>
                </a:cubicBezTo>
                <a:cubicBezTo>
                  <a:pt x="138" y="67"/>
                  <a:pt x="138" y="67"/>
                  <a:pt x="138" y="67"/>
                </a:cubicBezTo>
                <a:cubicBezTo>
                  <a:pt x="45" y="67"/>
                  <a:pt x="45" y="67"/>
                  <a:pt x="45" y="67"/>
                </a:cubicBezTo>
                <a:cubicBezTo>
                  <a:pt x="43" y="67"/>
                  <a:pt x="42" y="69"/>
                  <a:pt x="42" y="70"/>
                </a:cubicBezTo>
                <a:cubicBezTo>
                  <a:pt x="42" y="71"/>
                  <a:pt x="43" y="72"/>
                  <a:pt x="45" y="72"/>
                </a:cubicBezTo>
                <a:cubicBezTo>
                  <a:pt x="148" y="72"/>
                  <a:pt x="148" y="72"/>
                  <a:pt x="148" y="72"/>
                </a:cubicBezTo>
                <a:cubicBezTo>
                  <a:pt x="154" y="72"/>
                  <a:pt x="160" y="67"/>
                  <a:pt x="160" y="61"/>
                </a:cubicBezTo>
                <a:cubicBezTo>
                  <a:pt x="160" y="11"/>
                  <a:pt x="160" y="11"/>
                  <a:pt x="160" y="11"/>
                </a:cubicBezTo>
                <a:cubicBezTo>
                  <a:pt x="160" y="5"/>
                  <a:pt x="154" y="0"/>
                  <a:pt x="148" y="0"/>
                </a:cubicBezTo>
                <a:close/>
                <a:moveTo>
                  <a:pt x="140" y="19"/>
                </a:moveTo>
                <a:cubicBezTo>
                  <a:pt x="142" y="19"/>
                  <a:pt x="143" y="18"/>
                  <a:pt x="143" y="16"/>
                </a:cubicBezTo>
                <a:cubicBezTo>
                  <a:pt x="143" y="15"/>
                  <a:pt x="142" y="14"/>
                  <a:pt x="140" y="14"/>
                </a:cubicBezTo>
                <a:cubicBezTo>
                  <a:pt x="133" y="14"/>
                  <a:pt x="133" y="14"/>
                  <a:pt x="133" y="14"/>
                </a:cubicBezTo>
                <a:cubicBezTo>
                  <a:pt x="132" y="14"/>
                  <a:pt x="131" y="15"/>
                  <a:pt x="131" y="16"/>
                </a:cubicBezTo>
                <a:cubicBezTo>
                  <a:pt x="131" y="18"/>
                  <a:pt x="132" y="19"/>
                  <a:pt x="133" y="19"/>
                </a:cubicBezTo>
                <a:lnTo>
                  <a:pt x="140" y="19"/>
                </a:lnTo>
                <a:close/>
                <a:moveTo>
                  <a:pt x="123" y="19"/>
                </a:moveTo>
                <a:cubicBezTo>
                  <a:pt x="124" y="19"/>
                  <a:pt x="125" y="18"/>
                  <a:pt x="125" y="16"/>
                </a:cubicBezTo>
                <a:cubicBezTo>
                  <a:pt x="125" y="15"/>
                  <a:pt x="124" y="14"/>
                  <a:pt x="123" y="14"/>
                </a:cubicBezTo>
                <a:cubicBezTo>
                  <a:pt x="78" y="14"/>
                  <a:pt x="78" y="14"/>
                  <a:pt x="78" y="14"/>
                </a:cubicBezTo>
                <a:cubicBezTo>
                  <a:pt x="77" y="14"/>
                  <a:pt x="76" y="15"/>
                  <a:pt x="76" y="16"/>
                </a:cubicBezTo>
                <a:cubicBezTo>
                  <a:pt x="76" y="18"/>
                  <a:pt x="77" y="19"/>
                  <a:pt x="78" y="19"/>
                </a:cubicBezTo>
                <a:lnTo>
                  <a:pt x="123" y="19"/>
                </a:lnTo>
                <a:close/>
                <a:moveTo>
                  <a:pt x="44" y="78"/>
                </a:moveTo>
                <a:cubicBezTo>
                  <a:pt x="42" y="78"/>
                  <a:pt x="41" y="80"/>
                  <a:pt x="41" y="81"/>
                </a:cubicBezTo>
                <a:cubicBezTo>
                  <a:pt x="41" y="81"/>
                  <a:pt x="41" y="88"/>
                  <a:pt x="35" y="92"/>
                </a:cubicBezTo>
                <a:cubicBezTo>
                  <a:pt x="34" y="93"/>
                  <a:pt x="33" y="95"/>
                  <a:pt x="34" y="96"/>
                </a:cubicBezTo>
                <a:cubicBezTo>
                  <a:pt x="35" y="96"/>
                  <a:pt x="35" y="97"/>
                  <a:pt x="36" y="97"/>
                </a:cubicBezTo>
                <a:cubicBezTo>
                  <a:pt x="37" y="97"/>
                  <a:pt x="37" y="97"/>
                  <a:pt x="38" y="96"/>
                </a:cubicBezTo>
                <a:cubicBezTo>
                  <a:pt x="46" y="90"/>
                  <a:pt x="46" y="81"/>
                  <a:pt x="46" y="81"/>
                </a:cubicBezTo>
                <a:cubicBezTo>
                  <a:pt x="46" y="80"/>
                  <a:pt x="45" y="78"/>
                  <a:pt x="44" y="78"/>
                </a:cubicBezTo>
                <a:close/>
                <a:moveTo>
                  <a:pt x="61" y="78"/>
                </a:moveTo>
                <a:cubicBezTo>
                  <a:pt x="59" y="78"/>
                  <a:pt x="58" y="80"/>
                  <a:pt x="58" y="81"/>
                </a:cubicBezTo>
                <a:cubicBezTo>
                  <a:pt x="58" y="94"/>
                  <a:pt x="58" y="94"/>
                  <a:pt x="58" y="94"/>
                </a:cubicBezTo>
                <a:cubicBezTo>
                  <a:pt x="58" y="96"/>
                  <a:pt x="59" y="97"/>
                  <a:pt x="61" y="97"/>
                </a:cubicBezTo>
                <a:cubicBezTo>
                  <a:pt x="62" y="97"/>
                  <a:pt x="63" y="96"/>
                  <a:pt x="63" y="94"/>
                </a:cubicBezTo>
                <a:cubicBezTo>
                  <a:pt x="63" y="81"/>
                  <a:pt x="63" y="81"/>
                  <a:pt x="63" y="81"/>
                </a:cubicBezTo>
                <a:cubicBezTo>
                  <a:pt x="63" y="80"/>
                  <a:pt x="62" y="78"/>
                  <a:pt x="61" y="78"/>
                </a:cubicBezTo>
                <a:close/>
                <a:moveTo>
                  <a:pt x="80" y="78"/>
                </a:moveTo>
                <a:cubicBezTo>
                  <a:pt x="79" y="78"/>
                  <a:pt x="78" y="80"/>
                  <a:pt x="78" y="81"/>
                </a:cubicBezTo>
                <a:cubicBezTo>
                  <a:pt x="78" y="94"/>
                  <a:pt x="78" y="94"/>
                  <a:pt x="78" y="94"/>
                </a:cubicBezTo>
                <a:cubicBezTo>
                  <a:pt x="78" y="96"/>
                  <a:pt x="79" y="97"/>
                  <a:pt x="80" y="97"/>
                </a:cubicBezTo>
                <a:cubicBezTo>
                  <a:pt x="82" y="97"/>
                  <a:pt x="83" y="96"/>
                  <a:pt x="83" y="94"/>
                </a:cubicBezTo>
                <a:cubicBezTo>
                  <a:pt x="83" y="81"/>
                  <a:pt x="83" y="81"/>
                  <a:pt x="83" y="81"/>
                </a:cubicBezTo>
                <a:cubicBezTo>
                  <a:pt x="83" y="80"/>
                  <a:pt x="82" y="78"/>
                  <a:pt x="80" y="78"/>
                </a:cubicBezTo>
                <a:close/>
                <a:moveTo>
                  <a:pt x="118" y="81"/>
                </a:moveTo>
                <a:cubicBezTo>
                  <a:pt x="118" y="80"/>
                  <a:pt x="117" y="78"/>
                  <a:pt x="115" y="78"/>
                </a:cubicBezTo>
                <a:cubicBezTo>
                  <a:pt x="114" y="78"/>
                  <a:pt x="113" y="80"/>
                  <a:pt x="113" y="81"/>
                </a:cubicBezTo>
                <a:cubicBezTo>
                  <a:pt x="113" y="81"/>
                  <a:pt x="113" y="90"/>
                  <a:pt x="122" y="96"/>
                </a:cubicBezTo>
                <a:cubicBezTo>
                  <a:pt x="122" y="97"/>
                  <a:pt x="122" y="97"/>
                  <a:pt x="123" y="97"/>
                </a:cubicBezTo>
                <a:cubicBezTo>
                  <a:pt x="124" y="97"/>
                  <a:pt x="124" y="96"/>
                  <a:pt x="125" y="96"/>
                </a:cubicBezTo>
                <a:cubicBezTo>
                  <a:pt x="126" y="95"/>
                  <a:pt x="125" y="93"/>
                  <a:pt x="124" y="92"/>
                </a:cubicBezTo>
                <a:cubicBezTo>
                  <a:pt x="118" y="88"/>
                  <a:pt x="118" y="81"/>
                  <a:pt x="118" y="81"/>
                </a:cubicBezTo>
                <a:close/>
                <a:moveTo>
                  <a:pt x="99" y="78"/>
                </a:moveTo>
                <a:cubicBezTo>
                  <a:pt x="97" y="78"/>
                  <a:pt x="96" y="80"/>
                  <a:pt x="96" y="81"/>
                </a:cubicBezTo>
                <a:cubicBezTo>
                  <a:pt x="96" y="94"/>
                  <a:pt x="96" y="94"/>
                  <a:pt x="96" y="94"/>
                </a:cubicBezTo>
                <a:cubicBezTo>
                  <a:pt x="96" y="96"/>
                  <a:pt x="97" y="97"/>
                  <a:pt x="99" y="97"/>
                </a:cubicBezTo>
                <a:cubicBezTo>
                  <a:pt x="100" y="97"/>
                  <a:pt x="101" y="96"/>
                  <a:pt x="101" y="94"/>
                </a:cubicBezTo>
                <a:cubicBezTo>
                  <a:pt x="101" y="81"/>
                  <a:pt x="101" y="81"/>
                  <a:pt x="101" y="81"/>
                </a:cubicBezTo>
                <a:cubicBezTo>
                  <a:pt x="101" y="80"/>
                  <a:pt x="100" y="78"/>
                  <a:pt x="99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CD94606A-1988-A76B-B515-E168E5666AD5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3024188"/>
            <a:ext cx="257175" cy="255588"/>
          </a:xfrm>
          <a:custGeom>
            <a:avLst/>
            <a:gdLst>
              <a:gd name="T0" fmla="*/ 69 w 162"/>
              <a:gd name="T1" fmla="*/ 109 h 161"/>
              <a:gd name="T2" fmla="*/ 74 w 162"/>
              <a:gd name="T3" fmla="*/ 104 h 161"/>
              <a:gd name="T4" fmla="*/ 156 w 162"/>
              <a:gd name="T5" fmla="*/ 70 h 161"/>
              <a:gd name="T6" fmla="*/ 120 w 162"/>
              <a:gd name="T7" fmla="*/ 90 h 161"/>
              <a:gd name="T8" fmla="*/ 75 w 162"/>
              <a:gd name="T9" fmla="*/ 85 h 161"/>
              <a:gd name="T10" fmla="*/ 24 w 162"/>
              <a:gd name="T11" fmla="*/ 102 h 161"/>
              <a:gd name="T12" fmla="*/ 1 w 162"/>
              <a:gd name="T13" fmla="*/ 120 h 161"/>
              <a:gd name="T14" fmla="*/ 36 w 162"/>
              <a:gd name="T15" fmla="*/ 159 h 161"/>
              <a:gd name="T16" fmla="*/ 56 w 162"/>
              <a:gd name="T17" fmla="*/ 145 h 161"/>
              <a:gd name="T18" fmla="*/ 61 w 162"/>
              <a:gd name="T19" fmla="*/ 132 h 161"/>
              <a:gd name="T20" fmla="*/ 109 w 162"/>
              <a:gd name="T21" fmla="*/ 129 h 161"/>
              <a:gd name="T22" fmla="*/ 157 w 162"/>
              <a:gd name="T23" fmla="*/ 87 h 161"/>
              <a:gd name="T24" fmla="*/ 51 w 162"/>
              <a:gd name="T25" fmla="*/ 140 h 161"/>
              <a:gd name="T26" fmla="*/ 8 w 162"/>
              <a:gd name="T27" fmla="*/ 122 h 161"/>
              <a:gd name="T28" fmla="*/ 24 w 162"/>
              <a:gd name="T29" fmla="*/ 109 h 161"/>
              <a:gd name="T30" fmla="*/ 51 w 162"/>
              <a:gd name="T31" fmla="*/ 140 h 161"/>
              <a:gd name="T32" fmla="*/ 124 w 162"/>
              <a:gd name="T33" fmla="*/ 117 h 161"/>
              <a:gd name="T34" fmla="*/ 68 w 162"/>
              <a:gd name="T35" fmla="*/ 123 h 161"/>
              <a:gd name="T36" fmla="*/ 54 w 162"/>
              <a:gd name="T37" fmla="*/ 130 h 161"/>
              <a:gd name="T38" fmla="*/ 59 w 162"/>
              <a:gd name="T39" fmla="*/ 88 h 161"/>
              <a:gd name="T40" fmla="*/ 74 w 162"/>
              <a:gd name="T41" fmla="*/ 92 h 161"/>
              <a:gd name="T42" fmla="*/ 116 w 162"/>
              <a:gd name="T43" fmla="*/ 98 h 161"/>
              <a:gd name="T44" fmla="*/ 84 w 162"/>
              <a:gd name="T45" fmla="*/ 104 h 161"/>
              <a:gd name="T46" fmla="*/ 84 w 162"/>
              <a:gd name="T47" fmla="*/ 110 h 161"/>
              <a:gd name="T48" fmla="*/ 122 w 162"/>
              <a:gd name="T49" fmla="*/ 98 h 161"/>
              <a:gd name="T50" fmla="*/ 143 w 162"/>
              <a:gd name="T51" fmla="*/ 75 h 161"/>
              <a:gd name="T52" fmla="*/ 152 w 162"/>
              <a:gd name="T53" fmla="*/ 83 h 161"/>
              <a:gd name="T54" fmla="*/ 128 w 162"/>
              <a:gd name="T55" fmla="*/ 35 h 161"/>
              <a:gd name="T56" fmla="*/ 59 w 162"/>
              <a:gd name="T57" fmla="*/ 35 h 161"/>
              <a:gd name="T58" fmla="*/ 93 w 162"/>
              <a:gd name="T59" fmla="*/ 7 h 161"/>
              <a:gd name="T60" fmla="*/ 93 w 162"/>
              <a:gd name="T61" fmla="*/ 63 h 161"/>
              <a:gd name="T62" fmla="*/ 93 w 162"/>
              <a:gd name="T63" fmla="*/ 7 h 161"/>
              <a:gd name="T64" fmla="*/ 88 w 162"/>
              <a:gd name="T65" fmla="*/ 42 h 161"/>
              <a:gd name="T66" fmla="*/ 84 w 162"/>
              <a:gd name="T67" fmla="*/ 46 h 161"/>
              <a:gd name="T68" fmla="*/ 89 w 162"/>
              <a:gd name="T69" fmla="*/ 53 h 161"/>
              <a:gd name="T70" fmla="*/ 96 w 162"/>
              <a:gd name="T71" fmla="*/ 53 h 161"/>
              <a:gd name="T72" fmla="*/ 102 w 162"/>
              <a:gd name="T73" fmla="*/ 41 h 161"/>
              <a:gd name="T74" fmla="*/ 89 w 162"/>
              <a:gd name="T75" fmla="*/ 28 h 161"/>
              <a:gd name="T76" fmla="*/ 96 w 162"/>
              <a:gd name="T77" fmla="*/ 27 h 161"/>
              <a:gd name="T78" fmla="*/ 100 w 162"/>
              <a:gd name="T79" fmla="*/ 22 h 161"/>
              <a:gd name="T80" fmla="*/ 96 w 162"/>
              <a:gd name="T81" fmla="*/ 16 h 161"/>
              <a:gd name="T82" fmla="*/ 89 w 162"/>
              <a:gd name="T83" fmla="*/ 16 h 161"/>
              <a:gd name="T84" fmla="*/ 83 w 162"/>
              <a:gd name="T85" fmla="*/ 28 h 161"/>
              <a:gd name="T86" fmla="*/ 96 w 162"/>
              <a:gd name="T87" fmla="*/ 4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2" h="161">
                <a:moveTo>
                  <a:pt x="69" y="104"/>
                </a:moveTo>
                <a:cubicBezTo>
                  <a:pt x="68" y="106"/>
                  <a:pt x="68" y="108"/>
                  <a:pt x="69" y="109"/>
                </a:cubicBezTo>
                <a:cubicBezTo>
                  <a:pt x="70" y="110"/>
                  <a:pt x="72" y="110"/>
                  <a:pt x="74" y="109"/>
                </a:cubicBezTo>
                <a:cubicBezTo>
                  <a:pt x="75" y="108"/>
                  <a:pt x="75" y="106"/>
                  <a:pt x="74" y="104"/>
                </a:cubicBezTo>
                <a:cubicBezTo>
                  <a:pt x="72" y="103"/>
                  <a:pt x="70" y="103"/>
                  <a:pt x="69" y="104"/>
                </a:cubicBezTo>
                <a:close/>
                <a:moveTo>
                  <a:pt x="156" y="70"/>
                </a:moveTo>
                <a:cubicBezTo>
                  <a:pt x="150" y="65"/>
                  <a:pt x="143" y="66"/>
                  <a:pt x="138" y="71"/>
                </a:cubicBezTo>
                <a:cubicBezTo>
                  <a:pt x="120" y="90"/>
                  <a:pt x="120" y="90"/>
                  <a:pt x="120" y="90"/>
                </a:cubicBezTo>
                <a:cubicBezTo>
                  <a:pt x="117" y="87"/>
                  <a:pt x="114" y="85"/>
                  <a:pt x="110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0" y="83"/>
                  <a:pt x="65" y="82"/>
                  <a:pt x="59" y="82"/>
                </a:cubicBezTo>
                <a:cubicBezTo>
                  <a:pt x="44" y="82"/>
                  <a:pt x="31" y="89"/>
                  <a:pt x="24" y="102"/>
                </a:cubicBezTo>
                <a:cubicBezTo>
                  <a:pt x="21" y="102"/>
                  <a:pt x="18" y="102"/>
                  <a:pt x="16" y="105"/>
                </a:cubicBezTo>
                <a:cubicBezTo>
                  <a:pt x="1" y="120"/>
                  <a:pt x="1" y="120"/>
                  <a:pt x="1" y="120"/>
                </a:cubicBezTo>
                <a:cubicBezTo>
                  <a:pt x="0" y="121"/>
                  <a:pt x="0" y="123"/>
                  <a:pt x="1" y="124"/>
                </a:cubicBezTo>
                <a:cubicBezTo>
                  <a:pt x="36" y="159"/>
                  <a:pt x="36" y="159"/>
                  <a:pt x="36" y="159"/>
                </a:cubicBezTo>
                <a:cubicBezTo>
                  <a:pt x="37" y="161"/>
                  <a:pt x="39" y="161"/>
                  <a:pt x="40" y="159"/>
                </a:cubicBezTo>
                <a:cubicBezTo>
                  <a:pt x="56" y="145"/>
                  <a:pt x="56" y="145"/>
                  <a:pt x="56" y="145"/>
                </a:cubicBezTo>
                <a:cubicBezTo>
                  <a:pt x="58" y="142"/>
                  <a:pt x="59" y="138"/>
                  <a:pt x="58" y="135"/>
                </a:cubicBezTo>
                <a:cubicBezTo>
                  <a:pt x="61" y="132"/>
                  <a:pt x="61" y="132"/>
                  <a:pt x="61" y="132"/>
                </a:cubicBezTo>
                <a:cubicBezTo>
                  <a:pt x="63" y="130"/>
                  <a:pt x="65" y="129"/>
                  <a:pt x="68" y="129"/>
                </a:cubicBezTo>
                <a:cubicBezTo>
                  <a:pt x="109" y="129"/>
                  <a:pt x="109" y="129"/>
                  <a:pt x="109" y="129"/>
                </a:cubicBezTo>
                <a:cubicBezTo>
                  <a:pt x="117" y="129"/>
                  <a:pt x="123" y="126"/>
                  <a:pt x="129" y="121"/>
                </a:cubicBezTo>
                <a:cubicBezTo>
                  <a:pt x="129" y="121"/>
                  <a:pt x="127" y="123"/>
                  <a:pt x="157" y="87"/>
                </a:cubicBezTo>
                <a:cubicBezTo>
                  <a:pt x="162" y="82"/>
                  <a:pt x="161" y="74"/>
                  <a:pt x="156" y="70"/>
                </a:cubicBezTo>
                <a:close/>
                <a:moveTo>
                  <a:pt x="51" y="140"/>
                </a:moveTo>
                <a:cubicBezTo>
                  <a:pt x="38" y="153"/>
                  <a:pt x="38" y="153"/>
                  <a:pt x="38" y="153"/>
                </a:cubicBezTo>
                <a:cubicBezTo>
                  <a:pt x="8" y="122"/>
                  <a:pt x="8" y="122"/>
                  <a:pt x="8" y="122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1" y="108"/>
                  <a:pt x="23" y="108"/>
                  <a:pt x="24" y="109"/>
                </a:cubicBezTo>
                <a:cubicBezTo>
                  <a:pt x="25" y="109"/>
                  <a:pt x="23" y="108"/>
                  <a:pt x="51" y="136"/>
                </a:cubicBezTo>
                <a:cubicBezTo>
                  <a:pt x="52" y="137"/>
                  <a:pt x="52" y="139"/>
                  <a:pt x="51" y="140"/>
                </a:cubicBezTo>
                <a:close/>
                <a:moveTo>
                  <a:pt x="152" y="83"/>
                </a:moveTo>
                <a:cubicBezTo>
                  <a:pt x="124" y="117"/>
                  <a:pt x="124" y="117"/>
                  <a:pt x="124" y="117"/>
                </a:cubicBezTo>
                <a:cubicBezTo>
                  <a:pt x="120" y="121"/>
                  <a:pt x="115" y="123"/>
                  <a:pt x="109" y="123"/>
                </a:cubicBezTo>
                <a:cubicBezTo>
                  <a:pt x="68" y="123"/>
                  <a:pt x="68" y="123"/>
                  <a:pt x="68" y="123"/>
                </a:cubicBezTo>
                <a:cubicBezTo>
                  <a:pt x="64" y="123"/>
                  <a:pt x="60" y="124"/>
                  <a:pt x="57" y="127"/>
                </a:cubicBezTo>
                <a:cubicBezTo>
                  <a:pt x="54" y="130"/>
                  <a:pt x="54" y="130"/>
                  <a:pt x="54" y="130"/>
                </a:cubicBezTo>
                <a:cubicBezTo>
                  <a:pt x="30" y="105"/>
                  <a:pt x="30" y="105"/>
                  <a:pt x="30" y="105"/>
                </a:cubicBezTo>
                <a:cubicBezTo>
                  <a:pt x="35" y="95"/>
                  <a:pt x="46" y="88"/>
                  <a:pt x="59" y="88"/>
                </a:cubicBezTo>
                <a:cubicBezTo>
                  <a:pt x="64" y="88"/>
                  <a:pt x="69" y="89"/>
                  <a:pt x="73" y="91"/>
                </a:cubicBezTo>
                <a:cubicBezTo>
                  <a:pt x="74" y="91"/>
                  <a:pt x="74" y="92"/>
                  <a:pt x="74" y="92"/>
                </a:cubicBezTo>
                <a:cubicBezTo>
                  <a:pt x="110" y="92"/>
                  <a:pt x="110" y="92"/>
                  <a:pt x="110" y="92"/>
                </a:cubicBezTo>
                <a:cubicBezTo>
                  <a:pt x="113" y="92"/>
                  <a:pt x="116" y="94"/>
                  <a:pt x="116" y="98"/>
                </a:cubicBezTo>
                <a:cubicBezTo>
                  <a:pt x="116" y="101"/>
                  <a:pt x="113" y="104"/>
                  <a:pt x="110" y="104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83" y="104"/>
                  <a:pt x="81" y="105"/>
                  <a:pt x="81" y="107"/>
                </a:cubicBezTo>
                <a:cubicBezTo>
                  <a:pt x="81" y="109"/>
                  <a:pt x="83" y="110"/>
                  <a:pt x="84" y="110"/>
                </a:cubicBezTo>
                <a:cubicBezTo>
                  <a:pt x="110" y="110"/>
                  <a:pt x="110" y="110"/>
                  <a:pt x="110" y="110"/>
                </a:cubicBezTo>
                <a:cubicBezTo>
                  <a:pt x="117" y="110"/>
                  <a:pt x="122" y="105"/>
                  <a:pt x="122" y="98"/>
                </a:cubicBezTo>
                <a:cubicBezTo>
                  <a:pt x="122" y="97"/>
                  <a:pt x="122" y="97"/>
                  <a:pt x="122" y="96"/>
                </a:cubicBezTo>
                <a:cubicBezTo>
                  <a:pt x="140" y="78"/>
                  <a:pt x="143" y="75"/>
                  <a:pt x="143" y="75"/>
                </a:cubicBezTo>
                <a:cubicBezTo>
                  <a:pt x="145" y="73"/>
                  <a:pt x="149" y="72"/>
                  <a:pt x="152" y="74"/>
                </a:cubicBezTo>
                <a:cubicBezTo>
                  <a:pt x="154" y="77"/>
                  <a:pt x="155" y="81"/>
                  <a:pt x="152" y="83"/>
                </a:cubicBezTo>
                <a:close/>
                <a:moveTo>
                  <a:pt x="93" y="69"/>
                </a:moveTo>
                <a:cubicBezTo>
                  <a:pt x="112" y="69"/>
                  <a:pt x="128" y="54"/>
                  <a:pt x="128" y="35"/>
                </a:cubicBezTo>
                <a:cubicBezTo>
                  <a:pt x="128" y="16"/>
                  <a:pt x="112" y="0"/>
                  <a:pt x="93" y="0"/>
                </a:cubicBezTo>
                <a:cubicBezTo>
                  <a:pt x="74" y="0"/>
                  <a:pt x="59" y="16"/>
                  <a:pt x="59" y="35"/>
                </a:cubicBezTo>
                <a:cubicBezTo>
                  <a:pt x="59" y="54"/>
                  <a:pt x="74" y="69"/>
                  <a:pt x="93" y="69"/>
                </a:cubicBezTo>
                <a:close/>
                <a:moveTo>
                  <a:pt x="93" y="7"/>
                </a:moveTo>
                <a:cubicBezTo>
                  <a:pt x="109" y="7"/>
                  <a:pt x="121" y="19"/>
                  <a:pt x="121" y="35"/>
                </a:cubicBezTo>
                <a:cubicBezTo>
                  <a:pt x="121" y="50"/>
                  <a:pt x="109" y="63"/>
                  <a:pt x="93" y="63"/>
                </a:cubicBezTo>
                <a:cubicBezTo>
                  <a:pt x="78" y="63"/>
                  <a:pt x="65" y="50"/>
                  <a:pt x="65" y="35"/>
                </a:cubicBezTo>
                <a:cubicBezTo>
                  <a:pt x="65" y="19"/>
                  <a:pt x="78" y="7"/>
                  <a:pt x="93" y="7"/>
                </a:cubicBezTo>
                <a:close/>
                <a:moveTo>
                  <a:pt x="93" y="44"/>
                </a:moveTo>
                <a:cubicBezTo>
                  <a:pt x="91" y="44"/>
                  <a:pt x="90" y="43"/>
                  <a:pt x="88" y="42"/>
                </a:cubicBezTo>
                <a:cubicBezTo>
                  <a:pt x="87" y="40"/>
                  <a:pt x="85" y="40"/>
                  <a:pt x="84" y="41"/>
                </a:cubicBezTo>
                <a:cubicBezTo>
                  <a:pt x="83" y="42"/>
                  <a:pt x="83" y="44"/>
                  <a:pt x="84" y="46"/>
                </a:cubicBezTo>
                <a:cubicBezTo>
                  <a:pt x="85" y="48"/>
                  <a:pt x="87" y="49"/>
                  <a:pt x="89" y="50"/>
                </a:cubicBezTo>
                <a:cubicBezTo>
                  <a:pt x="89" y="53"/>
                  <a:pt x="89" y="53"/>
                  <a:pt x="89" y="53"/>
                </a:cubicBezTo>
                <a:cubicBezTo>
                  <a:pt x="89" y="55"/>
                  <a:pt x="91" y="57"/>
                  <a:pt x="93" y="57"/>
                </a:cubicBezTo>
                <a:cubicBezTo>
                  <a:pt x="94" y="57"/>
                  <a:pt x="96" y="55"/>
                  <a:pt x="96" y="53"/>
                </a:cubicBezTo>
                <a:cubicBezTo>
                  <a:pt x="96" y="50"/>
                  <a:pt x="96" y="50"/>
                  <a:pt x="96" y="50"/>
                </a:cubicBezTo>
                <a:cubicBezTo>
                  <a:pt x="99" y="48"/>
                  <a:pt x="102" y="45"/>
                  <a:pt x="102" y="41"/>
                </a:cubicBezTo>
                <a:cubicBezTo>
                  <a:pt x="102" y="36"/>
                  <a:pt x="98" y="32"/>
                  <a:pt x="93" y="32"/>
                </a:cubicBezTo>
                <a:cubicBezTo>
                  <a:pt x="91" y="32"/>
                  <a:pt x="89" y="30"/>
                  <a:pt x="89" y="28"/>
                </a:cubicBezTo>
                <a:cubicBezTo>
                  <a:pt x="89" y="27"/>
                  <a:pt x="91" y="25"/>
                  <a:pt x="93" y="25"/>
                </a:cubicBezTo>
                <a:cubicBezTo>
                  <a:pt x="94" y="25"/>
                  <a:pt x="95" y="26"/>
                  <a:pt x="96" y="27"/>
                </a:cubicBezTo>
                <a:cubicBezTo>
                  <a:pt x="97" y="28"/>
                  <a:pt x="99" y="28"/>
                  <a:pt x="100" y="27"/>
                </a:cubicBezTo>
                <a:cubicBezTo>
                  <a:pt x="102" y="26"/>
                  <a:pt x="102" y="24"/>
                  <a:pt x="100" y="22"/>
                </a:cubicBezTo>
                <a:cubicBezTo>
                  <a:pt x="99" y="21"/>
                  <a:pt x="97" y="20"/>
                  <a:pt x="96" y="20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14"/>
                  <a:pt x="94" y="13"/>
                  <a:pt x="93" y="13"/>
                </a:cubicBezTo>
                <a:cubicBezTo>
                  <a:pt x="91" y="13"/>
                  <a:pt x="89" y="14"/>
                  <a:pt x="89" y="16"/>
                </a:cubicBezTo>
                <a:cubicBezTo>
                  <a:pt x="89" y="20"/>
                  <a:pt x="89" y="20"/>
                  <a:pt x="89" y="20"/>
                </a:cubicBezTo>
                <a:cubicBezTo>
                  <a:pt x="86" y="21"/>
                  <a:pt x="83" y="24"/>
                  <a:pt x="83" y="28"/>
                </a:cubicBezTo>
                <a:cubicBezTo>
                  <a:pt x="83" y="34"/>
                  <a:pt x="87" y="38"/>
                  <a:pt x="93" y="38"/>
                </a:cubicBezTo>
                <a:cubicBezTo>
                  <a:pt x="94" y="38"/>
                  <a:pt x="96" y="39"/>
                  <a:pt x="96" y="41"/>
                </a:cubicBezTo>
                <a:cubicBezTo>
                  <a:pt x="96" y="43"/>
                  <a:pt x="94" y="44"/>
                  <a:pt x="93" y="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FE6CCD5E-CF45-BBD8-D2DC-46A0AF331E1B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3024188"/>
            <a:ext cx="254000" cy="254000"/>
          </a:xfrm>
          <a:custGeom>
            <a:avLst/>
            <a:gdLst>
              <a:gd name="T0" fmla="*/ 132 w 160"/>
              <a:gd name="T1" fmla="*/ 68 h 160"/>
              <a:gd name="T2" fmla="*/ 121 w 160"/>
              <a:gd name="T3" fmla="*/ 29 h 160"/>
              <a:gd name="T4" fmla="*/ 90 w 160"/>
              <a:gd name="T5" fmla="*/ 0 h 160"/>
              <a:gd name="T6" fmla="*/ 37 w 160"/>
              <a:gd name="T7" fmla="*/ 22 h 160"/>
              <a:gd name="T8" fmla="*/ 21 w 160"/>
              <a:gd name="T9" fmla="*/ 52 h 160"/>
              <a:gd name="T10" fmla="*/ 0 w 160"/>
              <a:gd name="T11" fmla="*/ 62 h 160"/>
              <a:gd name="T12" fmla="*/ 39 w 160"/>
              <a:gd name="T13" fmla="*/ 127 h 160"/>
              <a:gd name="T14" fmla="*/ 75 w 160"/>
              <a:gd name="T15" fmla="*/ 156 h 160"/>
              <a:gd name="T16" fmla="*/ 98 w 160"/>
              <a:gd name="T17" fmla="*/ 145 h 160"/>
              <a:gd name="T18" fmla="*/ 160 w 160"/>
              <a:gd name="T19" fmla="*/ 67 h 160"/>
              <a:gd name="T20" fmla="*/ 127 w 160"/>
              <a:gd name="T21" fmla="*/ 72 h 160"/>
              <a:gd name="T22" fmla="*/ 116 w 160"/>
              <a:gd name="T23" fmla="*/ 72 h 160"/>
              <a:gd name="T24" fmla="*/ 112 w 160"/>
              <a:gd name="T25" fmla="*/ 38 h 160"/>
              <a:gd name="T26" fmla="*/ 56 w 160"/>
              <a:gd name="T27" fmla="*/ 84 h 160"/>
              <a:gd name="T28" fmla="*/ 75 w 160"/>
              <a:gd name="T29" fmla="*/ 64 h 160"/>
              <a:gd name="T30" fmla="*/ 81 w 160"/>
              <a:gd name="T31" fmla="*/ 34 h 160"/>
              <a:gd name="T32" fmla="*/ 85 w 160"/>
              <a:gd name="T33" fmla="*/ 72 h 160"/>
              <a:gd name="T34" fmla="*/ 104 w 160"/>
              <a:gd name="T35" fmla="*/ 93 h 160"/>
              <a:gd name="T36" fmla="*/ 105 w 160"/>
              <a:gd name="T37" fmla="*/ 39 h 160"/>
              <a:gd name="T38" fmla="*/ 101 w 160"/>
              <a:gd name="T39" fmla="*/ 71 h 160"/>
              <a:gd name="T40" fmla="*/ 81 w 160"/>
              <a:gd name="T41" fmla="*/ 29 h 160"/>
              <a:gd name="T42" fmla="*/ 70 w 160"/>
              <a:gd name="T43" fmla="*/ 68 h 160"/>
              <a:gd name="T44" fmla="*/ 57 w 160"/>
              <a:gd name="T45" fmla="*/ 47 h 160"/>
              <a:gd name="T46" fmla="*/ 60 w 160"/>
              <a:gd name="T47" fmla="*/ 19 h 160"/>
              <a:gd name="T48" fmla="*/ 88 w 160"/>
              <a:gd name="T49" fmla="*/ 14 h 160"/>
              <a:gd name="T50" fmla="*/ 117 w 160"/>
              <a:gd name="T51" fmla="*/ 23 h 160"/>
              <a:gd name="T52" fmla="*/ 52 w 160"/>
              <a:gd name="T53" fmla="*/ 34 h 160"/>
              <a:gd name="T54" fmla="*/ 32 w 160"/>
              <a:gd name="T55" fmla="*/ 63 h 160"/>
              <a:gd name="T56" fmla="*/ 52 w 160"/>
              <a:gd name="T57" fmla="*/ 47 h 160"/>
              <a:gd name="T58" fmla="*/ 53 w 160"/>
              <a:gd name="T59" fmla="*/ 74 h 160"/>
              <a:gd name="T60" fmla="*/ 41 w 160"/>
              <a:gd name="T61" fmla="*/ 81 h 160"/>
              <a:gd name="T62" fmla="*/ 26 w 160"/>
              <a:gd name="T63" fmla="*/ 78 h 160"/>
              <a:gd name="T64" fmla="*/ 21 w 160"/>
              <a:gd name="T65" fmla="*/ 117 h 160"/>
              <a:gd name="T66" fmla="*/ 26 w 160"/>
              <a:gd name="T67" fmla="*/ 119 h 160"/>
              <a:gd name="T68" fmla="*/ 54 w 160"/>
              <a:gd name="T69" fmla="*/ 122 h 160"/>
              <a:gd name="T70" fmla="*/ 52 w 160"/>
              <a:gd name="T71" fmla="*/ 134 h 160"/>
              <a:gd name="T72" fmla="*/ 61 w 160"/>
              <a:gd name="T73" fmla="*/ 132 h 160"/>
              <a:gd name="T74" fmla="*/ 60 w 160"/>
              <a:gd name="T75" fmla="*/ 140 h 160"/>
              <a:gd name="T76" fmla="*/ 64 w 160"/>
              <a:gd name="T77" fmla="*/ 144 h 160"/>
              <a:gd name="T78" fmla="*/ 68 w 160"/>
              <a:gd name="T79" fmla="*/ 148 h 160"/>
              <a:gd name="T80" fmla="*/ 72 w 160"/>
              <a:gd name="T81" fmla="*/ 152 h 160"/>
              <a:gd name="T82" fmla="*/ 78 w 160"/>
              <a:gd name="T83" fmla="*/ 153 h 160"/>
              <a:gd name="T84" fmla="*/ 83 w 160"/>
              <a:gd name="T85" fmla="*/ 155 h 160"/>
              <a:gd name="T86" fmla="*/ 86 w 160"/>
              <a:gd name="T87" fmla="*/ 124 h 160"/>
              <a:gd name="T88" fmla="*/ 96 w 160"/>
              <a:gd name="T89" fmla="*/ 139 h 160"/>
              <a:gd name="T90" fmla="*/ 90 w 160"/>
              <a:gd name="T91" fmla="*/ 147 h 160"/>
              <a:gd name="T92" fmla="*/ 60 w 160"/>
              <a:gd name="T93" fmla="*/ 122 h 160"/>
              <a:gd name="T94" fmla="*/ 33 w 160"/>
              <a:gd name="T95" fmla="*/ 117 h 160"/>
              <a:gd name="T96" fmla="*/ 62 w 160"/>
              <a:gd name="T97" fmla="*/ 97 h 160"/>
              <a:gd name="T98" fmla="*/ 80 w 160"/>
              <a:gd name="T99" fmla="*/ 107 h 160"/>
              <a:gd name="T100" fmla="*/ 155 w 160"/>
              <a:gd name="T101" fmla="*/ 102 h 160"/>
              <a:gd name="T102" fmla="*/ 77 w 160"/>
              <a:gd name="T103" fmla="*/ 102 h 160"/>
              <a:gd name="T104" fmla="*/ 64 w 160"/>
              <a:gd name="T105" fmla="*/ 102 h 160"/>
              <a:gd name="T106" fmla="*/ 155 w 160"/>
              <a:gd name="T107" fmla="*/ 7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60">
                <a:moveTo>
                  <a:pt x="160" y="67"/>
                </a:moveTo>
                <a:cubicBezTo>
                  <a:pt x="154" y="67"/>
                  <a:pt x="154" y="67"/>
                  <a:pt x="154" y="67"/>
                </a:cubicBezTo>
                <a:cubicBezTo>
                  <a:pt x="146" y="72"/>
                  <a:pt x="146" y="72"/>
                  <a:pt x="146" y="72"/>
                </a:cubicBezTo>
                <a:cubicBezTo>
                  <a:pt x="145" y="71"/>
                  <a:pt x="144" y="71"/>
                  <a:pt x="143" y="71"/>
                </a:cubicBezTo>
                <a:cubicBezTo>
                  <a:pt x="132" y="68"/>
                  <a:pt x="132" y="68"/>
                  <a:pt x="132" y="68"/>
                </a:cubicBezTo>
                <a:cubicBezTo>
                  <a:pt x="132" y="67"/>
                  <a:pt x="132" y="67"/>
                  <a:pt x="132" y="67"/>
                </a:cubicBezTo>
                <a:cubicBezTo>
                  <a:pt x="137" y="63"/>
                  <a:pt x="140" y="58"/>
                  <a:pt x="140" y="52"/>
                </a:cubicBezTo>
                <a:cubicBezTo>
                  <a:pt x="140" y="47"/>
                  <a:pt x="140" y="47"/>
                  <a:pt x="140" y="47"/>
                </a:cubicBezTo>
                <a:cubicBezTo>
                  <a:pt x="140" y="37"/>
                  <a:pt x="132" y="29"/>
                  <a:pt x="122" y="29"/>
                </a:cubicBezTo>
                <a:cubicBezTo>
                  <a:pt x="122" y="29"/>
                  <a:pt x="121" y="29"/>
                  <a:pt x="121" y="29"/>
                </a:cubicBezTo>
                <a:cubicBezTo>
                  <a:pt x="123" y="22"/>
                  <a:pt x="123" y="22"/>
                  <a:pt x="123" y="22"/>
                </a:cubicBezTo>
                <a:cubicBezTo>
                  <a:pt x="110" y="8"/>
                  <a:pt x="110" y="8"/>
                  <a:pt x="110" y="8"/>
                </a:cubicBezTo>
                <a:cubicBezTo>
                  <a:pt x="102" y="14"/>
                  <a:pt x="102" y="14"/>
                  <a:pt x="102" y="14"/>
                </a:cubicBezTo>
                <a:cubicBezTo>
                  <a:pt x="99" y="12"/>
                  <a:pt x="95" y="11"/>
                  <a:pt x="92" y="10"/>
                </a:cubicBezTo>
                <a:cubicBezTo>
                  <a:pt x="90" y="0"/>
                  <a:pt x="90" y="0"/>
                  <a:pt x="90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68" y="10"/>
                  <a:pt x="68" y="10"/>
                  <a:pt x="68" y="10"/>
                </a:cubicBezTo>
                <a:cubicBezTo>
                  <a:pt x="65" y="11"/>
                  <a:pt x="62" y="12"/>
                  <a:pt x="59" y="14"/>
                </a:cubicBezTo>
                <a:cubicBezTo>
                  <a:pt x="51" y="8"/>
                  <a:pt x="51" y="8"/>
                  <a:pt x="51" y="8"/>
                </a:cubicBezTo>
                <a:cubicBezTo>
                  <a:pt x="37" y="22"/>
                  <a:pt x="37" y="22"/>
                  <a:pt x="37" y="22"/>
                </a:cubicBezTo>
                <a:cubicBezTo>
                  <a:pt x="40" y="29"/>
                  <a:pt x="40" y="29"/>
                  <a:pt x="40" y="29"/>
                </a:cubicBezTo>
                <a:cubicBezTo>
                  <a:pt x="40" y="29"/>
                  <a:pt x="40" y="29"/>
                  <a:pt x="39" y="29"/>
                </a:cubicBezTo>
                <a:cubicBezTo>
                  <a:pt x="35" y="29"/>
                  <a:pt x="30" y="30"/>
                  <a:pt x="26" y="34"/>
                </a:cubicBezTo>
                <a:cubicBezTo>
                  <a:pt x="23" y="37"/>
                  <a:pt x="21" y="42"/>
                  <a:pt x="21" y="47"/>
                </a:cubicBezTo>
                <a:cubicBezTo>
                  <a:pt x="21" y="52"/>
                  <a:pt x="21" y="52"/>
                  <a:pt x="21" y="52"/>
                </a:cubicBezTo>
                <a:cubicBezTo>
                  <a:pt x="21" y="58"/>
                  <a:pt x="24" y="63"/>
                  <a:pt x="29" y="67"/>
                </a:cubicBezTo>
                <a:cubicBezTo>
                  <a:pt x="29" y="68"/>
                  <a:pt x="29" y="68"/>
                  <a:pt x="29" y="68"/>
                </a:cubicBezTo>
                <a:cubicBezTo>
                  <a:pt x="21" y="70"/>
                  <a:pt x="21" y="70"/>
                  <a:pt x="21" y="70"/>
                </a:cubicBezTo>
                <a:cubicBezTo>
                  <a:pt x="9" y="62"/>
                  <a:pt x="9" y="62"/>
                  <a:pt x="9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116"/>
                  <a:pt x="0" y="116"/>
                  <a:pt x="0" y="116"/>
                </a:cubicBezTo>
                <a:cubicBezTo>
                  <a:pt x="26" y="124"/>
                  <a:pt x="26" y="124"/>
                  <a:pt x="26" y="124"/>
                </a:cubicBezTo>
                <a:cubicBezTo>
                  <a:pt x="31" y="124"/>
                  <a:pt x="31" y="124"/>
                  <a:pt x="31" y="124"/>
                </a:cubicBezTo>
                <a:cubicBezTo>
                  <a:pt x="31" y="122"/>
                  <a:pt x="31" y="122"/>
                  <a:pt x="31" y="122"/>
                </a:cubicBezTo>
                <a:cubicBezTo>
                  <a:pt x="39" y="127"/>
                  <a:pt x="39" y="127"/>
                  <a:pt x="39" y="127"/>
                </a:cubicBezTo>
                <a:cubicBezTo>
                  <a:pt x="39" y="131"/>
                  <a:pt x="42" y="134"/>
                  <a:pt x="47" y="134"/>
                </a:cubicBezTo>
                <a:cubicBezTo>
                  <a:pt x="47" y="139"/>
                  <a:pt x="50" y="142"/>
                  <a:pt x="54" y="142"/>
                </a:cubicBezTo>
                <a:cubicBezTo>
                  <a:pt x="55" y="146"/>
                  <a:pt x="58" y="150"/>
                  <a:pt x="62" y="150"/>
                </a:cubicBezTo>
                <a:cubicBezTo>
                  <a:pt x="62" y="154"/>
                  <a:pt x="66" y="158"/>
                  <a:pt x="70" y="158"/>
                </a:cubicBezTo>
                <a:cubicBezTo>
                  <a:pt x="72" y="158"/>
                  <a:pt x="73" y="157"/>
                  <a:pt x="75" y="156"/>
                </a:cubicBezTo>
                <a:cubicBezTo>
                  <a:pt x="77" y="158"/>
                  <a:pt x="77" y="158"/>
                  <a:pt x="77" y="158"/>
                </a:cubicBezTo>
                <a:cubicBezTo>
                  <a:pt x="78" y="160"/>
                  <a:pt x="80" y="160"/>
                  <a:pt x="82" y="160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87" y="160"/>
                  <a:pt x="90" y="157"/>
                  <a:pt x="90" y="153"/>
                </a:cubicBezTo>
                <a:cubicBezTo>
                  <a:pt x="95" y="153"/>
                  <a:pt x="98" y="149"/>
                  <a:pt x="98" y="145"/>
                </a:cubicBezTo>
                <a:cubicBezTo>
                  <a:pt x="102" y="145"/>
                  <a:pt x="106" y="141"/>
                  <a:pt x="106" y="137"/>
                </a:cubicBezTo>
                <a:cubicBezTo>
                  <a:pt x="110" y="137"/>
                  <a:pt x="114" y="133"/>
                  <a:pt x="114" y="129"/>
                </a:cubicBezTo>
                <a:cubicBezTo>
                  <a:pt x="114" y="129"/>
                  <a:pt x="114" y="129"/>
                  <a:pt x="114" y="128"/>
                </a:cubicBezTo>
                <a:cubicBezTo>
                  <a:pt x="160" y="105"/>
                  <a:pt x="160" y="105"/>
                  <a:pt x="160" y="105"/>
                </a:cubicBezTo>
                <a:lnTo>
                  <a:pt x="160" y="67"/>
                </a:lnTo>
                <a:close/>
                <a:moveTo>
                  <a:pt x="134" y="47"/>
                </a:moveTo>
                <a:cubicBezTo>
                  <a:pt x="134" y="52"/>
                  <a:pt x="134" y="52"/>
                  <a:pt x="134" y="52"/>
                </a:cubicBezTo>
                <a:cubicBezTo>
                  <a:pt x="134" y="57"/>
                  <a:pt x="132" y="61"/>
                  <a:pt x="128" y="63"/>
                </a:cubicBezTo>
                <a:cubicBezTo>
                  <a:pt x="127" y="64"/>
                  <a:pt x="127" y="64"/>
                  <a:pt x="127" y="64"/>
                </a:cubicBezTo>
                <a:cubicBezTo>
                  <a:pt x="127" y="72"/>
                  <a:pt x="127" y="72"/>
                  <a:pt x="127" y="72"/>
                </a:cubicBezTo>
                <a:cubicBezTo>
                  <a:pt x="140" y="75"/>
                  <a:pt x="140" y="75"/>
                  <a:pt x="140" y="75"/>
                </a:cubicBezTo>
                <a:cubicBezTo>
                  <a:pt x="111" y="90"/>
                  <a:pt x="111" y="90"/>
                  <a:pt x="111" y="90"/>
                </a:cubicBezTo>
                <a:cubicBezTo>
                  <a:pt x="111" y="83"/>
                  <a:pt x="111" y="83"/>
                  <a:pt x="111" y="83"/>
                </a:cubicBezTo>
                <a:cubicBezTo>
                  <a:pt x="111" y="80"/>
                  <a:pt x="110" y="77"/>
                  <a:pt x="107" y="74"/>
                </a:cubicBezTo>
                <a:cubicBezTo>
                  <a:pt x="116" y="72"/>
                  <a:pt x="116" y="72"/>
                  <a:pt x="116" y="72"/>
                </a:cubicBezTo>
                <a:cubicBezTo>
                  <a:pt x="116" y="64"/>
                  <a:pt x="116" y="64"/>
                  <a:pt x="116" y="64"/>
                </a:cubicBezTo>
                <a:cubicBezTo>
                  <a:pt x="115" y="63"/>
                  <a:pt x="115" y="63"/>
                  <a:pt x="115" y="63"/>
                </a:cubicBezTo>
                <a:cubicBezTo>
                  <a:pt x="111" y="61"/>
                  <a:pt x="109" y="57"/>
                  <a:pt x="109" y="52"/>
                </a:cubicBezTo>
                <a:cubicBezTo>
                  <a:pt x="109" y="47"/>
                  <a:pt x="109" y="47"/>
                  <a:pt x="109" y="47"/>
                </a:cubicBezTo>
                <a:cubicBezTo>
                  <a:pt x="109" y="43"/>
                  <a:pt x="110" y="40"/>
                  <a:pt x="112" y="38"/>
                </a:cubicBezTo>
                <a:cubicBezTo>
                  <a:pt x="115" y="35"/>
                  <a:pt x="118" y="34"/>
                  <a:pt x="122" y="34"/>
                </a:cubicBezTo>
                <a:cubicBezTo>
                  <a:pt x="129" y="34"/>
                  <a:pt x="134" y="40"/>
                  <a:pt x="134" y="47"/>
                </a:cubicBezTo>
                <a:close/>
                <a:moveTo>
                  <a:pt x="84" y="88"/>
                </a:moveTo>
                <a:cubicBezTo>
                  <a:pt x="72" y="84"/>
                  <a:pt x="72" y="84"/>
                  <a:pt x="72" y="84"/>
                </a:cubicBezTo>
                <a:cubicBezTo>
                  <a:pt x="67" y="83"/>
                  <a:pt x="61" y="82"/>
                  <a:pt x="56" y="84"/>
                </a:cubicBezTo>
                <a:cubicBezTo>
                  <a:pt x="54" y="84"/>
                  <a:pt x="54" y="84"/>
                  <a:pt x="54" y="84"/>
                </a:cubicBezTo>
                <a:cubicBezTo>
                  <a:pt x="54" y="83"/>
                  <a:pt x="54" y="83"/>
                  <a:pt x="54" y="83"/>
                </a:cubicBezTo>
                <a:cubicBezTo>
                  <a:pt x="54" y="80"/>
                  <a:pt x="57" y="77"/>
                  <a:pt x="60" y="76"/>
                </a:cubicBezTo>
                <a:cubicBezTo>
                  <a:pt x="75" y="72"/>
                  <a:pt x="75" y="72"/>
                  <a:pt x="75" y="72"/>
                </a:cubicBezTo>
                <a:cubicBezTo>
                  <a:pt x="75" y="64"/>
                  <a:pt x="75" y="64"/>
                  <a:pt x="75" y="64"/>
                </a:cubicBezTo>
                <a:cubicBezTo>
                  <a:pt x="74" y="63"/>
                  <a:pt x="74" y="63"/>
                  <a:pt x="74" y="63"/>
                </a:cubicBezTo>
                <a:cubicBezTo>
                  <a:pt x="70" y="61"/>
                  <a:pt x="67" y="57"/>
                  <a:pt x="67" y="52"/>
                </a:cubicBezTo>
                <a:cubicBezTo>
                  <a:pt x="67" y="47"/>
                  <a:pt x="67" y="47"/>
                  <a:pt x="67" y="47"/>
                </a:cubicBezTo>
                <a:cubicBezTo>
                  <a:pt x="67" y="43"/>
                  <a:pt x="69" y="40"/>
                  <a:pt x="71" y="38"/>
                </a:cubicBezTo>
                <a:cubicBezTo>
                  <a:pt x="74" y="35"/>
                  <a:pt x="77" y="34"/>
                  <a:pt x="81" y="34"/>
                </a:cubicBezTo>
                <a:cubicBezTo>
                  <a:pt x="87" y="34"/>
                  <a:pt x="93" y="40"/>
                  <a:pt x="93" y="47"/>
                </a:cubicBezTo>
                <a:cubicBezTo>
                  <a:pt x="93" y="52"/>
                  <a:pt x="93" y="52"/>
                  <a:pt x="93" y="52"/>
                </a:cubicBezTo>
                <a:cubicBezTo>
                  <a:pt x="93" y="57"/>
                  <a:pt x="91" y="61"/>
                  <a:pt x="87" y="63"/>
                </a:cubicBezTo>
                <a:cubicBezTo>
                  <a:pt x="85" y="64"/>
                  <a:pt x="85" y="64"/>
                  <a:pt x="85" y="64"/>
                </a:cubicBezTo>
                <a:cubicBezTo>
                  <a:pt x="85" y="72"/>
                  <a:pt x="85" y="72"/>
                  <a:pt x="85" y="72"/>
                </a:cubicBezTo>
                <a:cubicBezTo>
                  <a:pt x="100" y="76"/>
                  <a:pt x="100" y="76"/>
                  <a:pt x="100" y="76"/>
                </a:cubicBezTo>
                <a:cubicBezTo>
                  <a:pt x="104" y="77"/>
                  <a:pt x="106" y="80"/>
                  <a:pt x="106" y="83"/>
                </a:cubicBezTo>
                <a:cubicBezTo>
                  <a:pt x="106" y="93"/>
                  <a:pt x="106" y="93"/>
                  <a:pt x="106" y="93"/>
                </a:cubicBezTo>
                <a:cubicBezTo>
                  <a:pt x="105" y="93"/>
                  <a:pt x="105" y="93"/>
                  <a:pt x="105" y="93"/>
                </a:cubicBezTo>
                <a:cubicBezTo>
                  <a:pt x="104" y="93"/>
                  <a:pt x="104" y="93"/>
                  <a:pt x="104" y="93"/>
                </a:cubicBezTo>
                <a:cubicBezTo>
                  <a:pt x="88" y="89"/>
                  <a:pt x="88" y="89"/>
                  <a:pt x="88" y="89"/>
                </a:cubicBezTo>
                <a:cubicBezTo>
                  <a:pt x="87" y="88"/>
                  <a:pt x="85" y="88"/>
                  <a:pt x="84" y="88"/>
                </a:cubicBezTo>
                <a:close/>
                <a:moveTo>
                  <a:pt x="55" y="39"/>
                </a:moveTo>
                <a:cubicBezTo>
                  <a:pt x="60" y="30"/>
                  <a:pt x="70" y="24"/>
                  <a:pt x="80" y="24"/>
                </a:cubicBezTo>
                <a:cubicBezTo>
                  <a:pt x="91" y="24"/>
                  <a:pt x="100" y="29"/>
                  <a:pt x="105" y="39"/>
                </a:cubicBezTo>
                <a:cubicBezTo>
                  <a:pt x="104" y="41"/>
                  <a:pt x="103" y="44"/>
                  <a:pt x="103" y="47"/>
                </a:cubicBezTo>
                <a:cubicBezTo>
                  <a:pt x="103" y="52"/>
                  <a:pt x="103" y="52"/>
                  <a:pt x="103" y="52"/>
                </a:cubicBezTo>
                <a:cubicBezTo>
                  <a:pt x="103" y="58"/>
                  <a:pt x="106" y="63"/>
                  <a:pt x="111" y="67"/>
                </a:cubicBezTo>
                <a:cubicBezTo>
                  <a:pt x="111" y="68"/>
                  <a:pt x="111" y="68"/>
                  <a:pt x="111" y="68"/>
                </a:cubicBezTo>
                <a:cubicBezTo>
                  <a:pt x="101" y="71"/>
                  <a:pt x="101" y="71"/>
                  <a:pt x="101" y="71"/>
                </a:cubicBezTo>
                <a:cubicBezTo>
                  <a:pt x="91" y="68"/>
                  <a:pt x="91" y="68"/>
                  <a:pt x="91" y="68"/>
                </a:cubicBezTo>
                <a:cubicBezTo>
                  <a:pt x="91" y="67"/>
                  <a:pt x="91" y="67"/>
                  <a:pt x="91" y="67"/>
                </a:cubicBezTo>
                <a:cubicBezTo>
                  <a:pt x="95" y="63"/>
                  <a:pt x="98" y="58"/>
                  <a:pt x="98" y="52"/>
                </a:cubicBezTo>
                <a:cubicBezTo>
                  <a:pt x="98" y="47"/>
                  <a:pt x="98" y="47"/>
                  <a:pt x="98" y="47"/>
                </a:cubicBezTo>
                <a:cubicBezTo>
                  <a:pt x="98" y="37"/>
                  <a:pt x="90" y="29"/>
                  <a:pt x="81" y="29"/>
                </a:cubicBezTo>
                <a:cubicBezTo>
                  <a:pt x="76" y="29"/>
                  <a:pt x="71" y="30"/>
                  <a:pt x="68" y="34"/>
                </a:cubicBezTo>
                <a:cubicBezTo>
                  <a:pt x="64" y="37"/>
                  <a:pt x="62" y="42"/>
                  <a:pt x="62" y="47"/>
                </a:cubicBezTo>
                <a:cubicBezTo>
                  <a:pt x="62" y="52"/>
                  <a:pt x="62" y="52"/>
                  <a:pt x="62" y="52"/>
                </a:cubicBezTo>
                <a:cubicBezTo>
                  <a:pt x="62" y="58"/>
                  <a:pt x="65" y="63"/>
                  <a:pt x="70" y="67"/>
                </a:cubicBezTo>
                <a:cubicBezTo>
                  <a:pt x="70" y="68"/>
                  <a:pt x="70" y="68"/>
                  <a:pt x="70" y="68"/>
                </a:cubicBezTo>
                <a:cubicBezTo>
                  <a:pt x="60" y="71"/>
                  <a:pt x="60" y="71"/>
                  <a:pt x="60" y="71"/>
                </a:cubicBezTo>
                <a:cubicBezTo>
                  <a:pt x="49" y="68"/>
                  <a:pt x="49" y="68"/>
                  <a:pt x="49" y="68"/>
                </a:cubicBezTo>
                <a:cubicBezTo>
                  <a:pt x="49" y="67"/>
                  <a:pt x="49" y="67"/>
                  <a:pt x="49" y="67"/>
                </a:cubicBezTo>
                <a:cubicBezTo>
                  <a:pt x="54" y="63"/>
                  <a:pt x="57" y="58"/>
                  <a:pt x="57" y="52"/>
                </a:cubicBezTo>
                <a:cubicBezTo>
                  <a:pt x="57" y="47"/>
                  <a:pt x="57" y="47"/>
                  <a:pt x="57" y="47"/>
                </a:cubicBezTo>
                <a:cubicBezTo>
                  <a:pt x="57" y="44"/>
                  <a:pt x="56" y="42"/>
                  <a:pt x="55" y="39"/>
                </a:cubicBezTo>
                <a:close/>
                <a:moveTo>
                  <a:pt x="43" y="23"/>
                </a:moveTo>
                <a:cubicBezTo>
                  <a:pt x="51" y="15"/>
                  <a:pt x="51" y="15"/>
                  <a:pt x="51" y="15"/>
                </a:cubicBezTo>
                <a:cubicBezTo>
                  <a:pt x="59" y="20"/>
                  <a:pt x="59" y="20"/>
                  <a:pt x="59" y="20"/>
                </a:cubicBezTo>
                <a:cubicBezTo>
                  <a:pt x="60" y="19"/>
                  <a:pt x="60" y="19"/>
                  <a:pt x="60" y="19"/>
                </a:cubicBezTo>
                <a:cubicBezTo>
                  <a:pt x="63" y="17"/>
                  <a:pt x="67" y="15"/>
                  <a:pt x="71" y="14"/>
                </a:cubicBezTo>
                <a:cubicBezTo>
                  <a:pt x="73" y="14"/>
                  <a:pt x="73" y="14"/>
                  <a:pt x="73" y="14"/>
                </a:cubicBezTo>
                <a:cubicBezTo>
                  <a:pt x="75" y="5"/>
                  <a:pt x="75" y="5"/>
                  <a:pt x="75" y="5"/>
                </a:cubicBezTo>
                <a:cubicBezTo>
                  <a:pt x="86" y="5"/>
                  <a:pt x="86" y="5"/>
                  <a:pt x="86" y="5"/>
                </a:cubicBezTo>
                <a:cubicBezTo>
                  <a:pt x="88" y="14"/>
                  <a:pt x="88" y="14"/>
                  <a:pt x="88" y="14"/>
                </a:cubicBezTo>
                <a:cubicBezTo>
                  <a:pt x="89" y="14"/>
                  <a:pt x="89" y="14"/>
                  <a:pt x="89" y="14"/>
                </a:cubicBezTo>
                <a:cubicBezTo>
                  <a:pt x="93" y="15"/>
                  <a:pt x="97" y="17"/>
                  <a:pt x="100" y="19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9" y="15"/>
                  <a:pt x="109" y="15"/>
                  <a:pt x="109" y="15"/>
                </a:cubicBezTo>
                <a:cubicBezTo>
                  <a:pt x="117" y="23"/>
                  <a:pt x="117" y="23"/>
                  <a:pt x="117" y="23"/>
                </a:cubicBezTo>
                <a:cubicBezTo>
                  <a:pt x="114" y="30"/>
                  <a:pt x="114" y="30"/>
                  <a:pt x="114" y="30"/>
                </a:cubicBezTo>
                <a:cubicBezTo>
                  <a:pt x="112" y="31"/>
                  <a:pt x="110" y="32"/>
                  <a:pt x="109" y="34"/>
                </a:cubicBezTo>
                <a:cubicBezTo>
                  <a:pt x="109" y="34"/>
                  <a:pt x="109" y="34"/>
                  <a:pt x="109" y="34"/>
                </a:cubicBezTo>
                <a:cubicBezTo>
                  <a:pt x="103" y="24"/>
                  <a:pt x="92" y="18"/>
                  <a:pt x="80" y="18"/>
                </a:cubicBezTo>
                <a:cubicBezTo>
                  <a:pt x="69" y="18"/>
                  <a:pt x="58" y="25"/>
                  <a:pt x="52" y="34"/>
                </a:cubicBezTo>
                <a:cubicBezTo>
                  <a:pt x="50" y="33"/>
                  <a:pt x="48" y="31"/>
                  <a:pt x="46" y="30"/>
                </a:cubicBezTo>
                <a:lnTo>
                  <a:pt x="43" y="23"/>
                </a:lnTo>
                <a:close/>
                <a:moveTo>
                  <a:pt x="34" y="72"/>
                </a:moveTo>
                <a:cubicBezTo>
                  <a:pt x="34" y="64"/>
                  <a:pt x="34" y="64"/>
                  <a:pt x="34" y="64"/>
                </a:cubicBezTo>
                <a:cubicBezTo>
                  <a:pt x="32" y="63"/>
                  <a:pt x="32" y="63"/>
                  <a:pt x="32" y="63"/>
                </a:cubicBezTo>
                <a:cubicBezTo>
                  <a:pt x="28" y="61"/>
                  <a:pt x="26" y="57"/>
                  <a:pt x="26" y="52"/>
                </a:cubicBezTo>
                <a:cubicBezTo>
                  <a:pt x="26" y="47"/>
                  <a:pt x="26" y="47"/>
                  <a:pt x="26" y="47"/>
                </a:cubicBezTo>
                <a:cubicBezTo>
                  <a:pt x="26" y="43"/>
                  <a:pt x="27" y="40"/>
                  <a:pt x="30" y="38"/>
                </a:cubicBezTo>
                <a:cubicBezTo>
                  <a:pt x="32" y="35"/>
                  <a:pt x="36" y="34"/>
                  <a:pt x="39" y="34"/>
                </a:cubicBezTo>
                <a:cubicBezTo>
                  <a:pt x="46" y="34"/>
                  <a:pt x="52" y="40"/>
                  <a:pt x="52" y="47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57"/>
                  <a:pt x="49" y="61"/>
                  <a:pt x="45" y="63"/>
                </a:cubicBezTo>
                <a:cubicBezTo>
                  <a:pt x="44" y="64"/>
                  <a:pt x="44" y="64"/>
                  <a:pt x="44" y="64"/>
                </a:cubicBezTo>
                <a:cubicBezTo>
                  <a:pt x="44" y="72"/>
                  <a:pt x="44" y="72"/>
                  <a:pt x="44" y="72"/>
                </a:cubicBezTo>
                <a:cubicBezTo>
                  <a:pt x="53" y="74"/>
                  <a:pt x="53" y="74"/>
                  <a:pt x="53" y="74"/>
                </a:cubicBezTo>
                <a:cubicBezTo>
                  <a:pt x="51" y="77"/>
                  <a:pt x="49" y="80"/>
                  <a:pt x="49" y="83"/>
                </a:cubicBezTo>
                <a:cubicBezTo>
                  <a:pt x="49" y="85"/>
                  <a:pt x="49" y="85"/>
                  <a:pt x="49" y="85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86"/>
                  <a:pt x="41" y="86"/>
                  <a:pt x="41" y="86"/>
                </a:cubicBezTo>
                <a:cubicBezTo>
                  <a:pt x="41" y="81"/>
                  <a:pt x="41" y="81"/>
                  <a:pt x="41" y="81"/>
                </a:cubicBezTo>
                <a:cubicBezTo>
                  <a:pt x="28" y="73"/>
                  <a:pt x="28" y="73"/>
                  <a:pt x="28" y="73"/>
                </a:cubicBezTo>
                <a:lnTo>
                  <a:pt x="34" y="72"/>
                </a:lnTo>
                <a:close/>
                <a:moveTo>
                  <a:pt x="5" y="67"/>
                </a:moveTo>
                <a:cubicBezTo>
                  <a:pt x="7" y="67"/>
                  <a:pt x="7" y="67"/>
                  <a:pt x="7" y="67"/>
                </a:cubicBezTo>
                <a:cubicBezTo>
                  <a:pt x="26" y="78"/>
                  <a:pt x="26" y="78"/>
                  <a:pt x="26" y="78"/>
                </a:cubicBezTo>
                <a:cubicBezTo>
                  <a:pt x="16" y="116"/>
                  <a:pt x="16" y="116"/>
                  <a:pt x="16" y="116"/>
                </a:cubicBezTo>
                <a:cubicBezTo>
                  <a:pt x="5" y="112"/>
                  <a:pt x="5" y="112"/>
                  <a:pt x="5" y="112"/>
                </a:cubicBezTo>
                <a:lnTo>
                  <a:pt x="5" y="67"/>
                </a:lnTo>
                <a:close/>
                <a:moveTo>
                  <a:pt x="26" y="119"/>
                </a:moveTo>
                <a:cubicBezTo>
                  <a:pt x="21" y="117"/>
                  <a:pt x="21" y="117"/>
                  <a:pt x="21" y="117"/>
                </a:cubicBezTo>
                <a:cubicBezTo>
                  <a:pt x="30" y="81"/>
                  <a:pt x="30" y="81"/>
                  <a:pt x="30" y="81"/>
                </a:cubicBezTo>
                <a:cubicBezTo>
                  <a:pt x="36" y="84"/>
                  <a:pt x="36" y="84"/>
                  <a:pt x="36" y="84"/>
                </a:cubicBezTo>
                <a:cubicBezTo>
                  <a:pt x="36" y="85"/>
                  <a:pt x="36" y="85"/>
                  <a:pt x="36" y="85"/>
                </a:cubicBezTo>
                <a:cubicBezTo>
                  <a:pt x="27" y="119"/>
                  <a:pt x="27" y="119"/>
                  <a:pt x="27" y="119"/>
                </a:cubicBezTo>
                <a:lnTo>
                  <a:pt x="26" y="119"/>
                </a:lnTo>
                <a:close/>
                <a:moveTo>
                  <a:pt x="44" y="126"/>
                </a:moveTo>
                <a:cubicBezTo>
                  <a:pt x="44" y="126"/>
                  <a:pt x="44" y="125"/>
                  <a:pt x="45" y="124"/>
                </a:cubicBezTo>
                <a:cubicBezTo>
                  <a:pt x="49" y="120"/>
                  <a:pt x="49" y="120"/>
                  <a:pt x="49" y="120"/>
                </a:cubicBezTo>
                <a:cubicBezTo>
                  <a:pt x="50" y="119"/>
                  <a:pt x="51" y="119"/>
                  <a:pt x="51" y="119"/>
                </a:cubicBezTo>
                <a:cubicBezTo>
                  <a:pt x="53" y="119"/>
                  <a:pt x="54" y="120"/>
                  <a:pt x="54" y="122"/>
                </a:cubicBezTo>
                <a:cubicBezTo>
                  <a:pt x="54" y="123"/>
                  <a:pt x="54" y="123"/>
                  <a:pt x="54" y="124"/>
                </a:cubicBezTo>
                <a:cubicBezTo>
                  <a:pt x="49" y="129"/>
                  <a:pt x="49" y="129"/>
                  <a:pt x="49" y="129"/>
                </a:cubicBezTo>
                <a:cubicBezTo>
                  <a:pt x="48" y="129"/>
                  <a:pt x="48" y="129"/>
                  <a:pt x="47" y="129"/>
                </a:cubicBezTo>
                <a:cubicBezTo>
                  <a:pt x="45" y="129"/>
                  <a:pt x="44" y="128"/>
                  <a:pt x="44" y="126"/>
                </a:cubicBezTo>
                <a:close/>
                <a:moveTo>
                  <a:pt x="52" y="134"/>
                </a:moveTo>
                <a:cubicBezTo>
                  <a:pt x="52" y="133"/>
                  <a:pt x="52" y="133"/>
                  <a:pt x="53" y="132"/>
                </a:cubicBezTo>
                <a:cubicBezTo>
                  <a:pt x="57" y="128"/>
                  <a:pt x="57" y="128"/>
                  <a:pt x="57" y="128"/>
                </a:cubicBezTo>
                <a:cubicBezTo>
                  <a:pt x="58" y="127"/>
                  <a:pt x="58" y="127"/>
                  <a:pt x="59" y="127"/>
                </a:cubicBezTo>
                <a:cubicBezTo>
                  <a:pt x="61" y="127"/>
                  <a:pt x="62" y="128"/>
                  <a:pt x="62" y="130"/>
                </a:cubicBezTo>
                <a:cubicBezTo>
                  <a:pt x="62" y="130"/>
                  <a:pt x="62" y="131"/>
                  <a:pt x="61" y="132"/>
                </a:cubicBezTo>
                <a:cubicBezTo>
                  <a:pt x="57" y="136"/>
                  <a:pt x="57" y="136"/>
                  <a:pt x="57" y="136"/>
                </a:cubicBezTo>
                <a:cubicBezTo>
                  <a:pt x="56" y="137"/>
                  <a:pt x="55" y="137"/>
                  <a:pt x="55" y="137"/>
                </a:cubicBezTo>
                <a:cubicBezTo>
                  <a:pt x="53" y="137"/>
                  <a:pt x="52" y="136"/>
                  <a:pt x="52" y="134"/>
                </a:cubicBezTo>
                <a:close/>
                <a:moveTo>
                  <a:pt x="60" y="142"/>
                </a:moveTo>
                <a:cubicBezTo>
                  <a:pt x="60" y="141"/>
                  <a:pt x="60" y="140"/>
                  <a:pt x="60" y="140"/>
                </a:cubicBezTo>
                <a:cubicBezTo>
                  <a:pt x="65" y="135"/>
                  <a:pt x="65" y="135"/>
                  <a:pt x="65" y="135"/>
                </a:cubicBezTo>
                <a:cubicBezTo>
                  <a:pt x="65" y="135"/>
                  <a:pt x="66" y="135"/>
                  <a:pt x="67" y="135"/>
                </a:cubicBezTo>
                <a:cubicBezTo>
                  <a:pt x="69" y="135"/>
                  <a:pt x="70" y="136"/>
                  <a:pt x="70" y="137"/>
                </a:cubicBezTo>
                <a:cubicBezTo>
                  <a:pt x="70" y="138"/>
                  <a:pt x="70" y="139"/>
                  <a:pt x="69" y="139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64" y="145"/>
                  <a:pt x="63" y="145"/>
                  <a:pt x="62" y="145"/>
                </a:cubicBezTo>
                <a:cubicBezTo>
                  <a:pt x="61" y="145"/>
                  <a:pt x="60" y="144"/>
                  <a:pt x="60" y="142"/>
                </a:cubicBezTo>
                <a:close/>
                <a:moveTo>
                  <a:pt x="70" y="153"/>
                </a:moveTo>
                <a:cubicBezTo>
                  <a:pt x="69" y="153"/>
                  <a:pt x="67" y="151"/>
                  <a:pt x="67" y="150"/>
                </a:cubicBezTo>
                <a:cubicBezTo>
                  <a:pt x="67" y="149"/>
                  <a:pt x="68" y="148"/>
                  <a:pt x="68" y="148"/>
                </a:cubicBezTo>
                <a:cubicBezTo>
                  <a:pt x="73" y="143"/>
                  <a:pt x="73" y="143"/>
                  <a:pt x="73" y="143"/>
                </a:cubicBezTo>
                <a:cubicBezTo>
                  <a:pt x="73" y="143"/>
                  <a:pt x="74" y="142"/>
                  <a:pt x="75" y="142"/>
                </a:cubicBezTo>
                <a:cubicBezTo>
                  <a:pt x="76" y="142"/>
                  <a:pt x="78" y="144"/>
                  <a:pt x="78" y="145"/>
                </a:cubicBezTo>
                <a:cubicBezTo>
                  <a:pt x="78" y="146"/>
                  <a:pt x="77" y="147"/>
                  <a:pt x="77" y="147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152"/>
                  <a:pt x="71" y="153"/>
                  <a:pt x="70" y="153"/>
                </a:cubicBezTo>
                <a:close/>
                <a:moveTo>
                  <a:pt x="83" y="155"/>
                </a:moveTo>
                <a:cubicBezTo>
                  <a:pt x="82" y="155"/>
                  <a:pt x="82" y="155"/>
                  <a:pt x="82" y="155"/>
                </a:cubicBezTo>
                <a:cubicBezTo>
                  <a:pt x="82" y="155"/>
                  <a:pt x="81" y="155"/>
                  <a:pt x="80" y="154"/>
                </a:cubicBezTo>
                <a:cubicBezTo>
                  <a:pt x="78" y="153"/>
                  <a:pt x="78" y="153"/>
                  <a:pt x="78" y="153"/>
                </a:cubicBezTo>
                <a:cubicBezTo>
                  <a:pt x="80" y="151"/>
                  <a:pt x="80" y="151"/>
                  <a:pt x="80" y="151"/>
                </a:cubicBezTo>
                <a:cubicBezTo>
                  <a:pt x="81" y="150"/>
                  <a:pt x="82" y="149"/>
                  <a:pt x="82" y="148"/>
                </a:cubicBezTo>
                <a:cubicBezTo>
                  <a:pt x="84" y="150"/>
                  <a:pt x="84" y="150"/>
                  <a:pt x="84" y="150"/>
                </a:cubicBezTo>
                <a:cubicBezTo>
                  <a:pt x="85" y="151"/>
                  <a:pt x="85" y="152"/>
                  <a:pt x="85" y="152"/>
                </a:cubicBezTo>
                <a:cubicBezTo>
                  <a:pt x="85" y="154"/>
                  <a:pt x="84" y="155"/>
                  <a:pt x="83" y="155"/>
                </a:cubicBezTo>
                <a:close/>
                <a:moveTo>
                  <a:pt x="106" y="132"/>
                </a:moveTo>
                <a:cubicBezTo>
                  <a:pt x="105" y="132"/>
                  <a:pt x="105" y="132"/>
                  <a:pt x="105" y="132"/>
                </a:cubicBezTo>
                <a:cubicBezTo>
                  <a:pt x="105" y="132"/>
                  <a:pt x="104" y="132"/>
                  <a:pt x="104" y="131"/>
                </a:cubicBezTo>
                <a:cubicBezTo>
                  <a:pt x="90" y="120"/>
                  <a:pt x="90" y="120"/>
                  <a:pt x="90" y="120"/>
                </a:cubicBezTo>
                <a:cubicBezTo>
                  <a:pt x="86" y="124"/>
                  <a:pt x="86" y="124"/>
                  <a:pt x="86" y="124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100" y="135"/>
                  <a:pt x="101" y="136"/>
                  <a:pt x="101" y="137"/>
                </a:cubicBezTo>
                <a:cubicBezTo>
                  <a:pt x="101" y="138"/>
                  <a:pt x="100" y="140"/>
                  <a:pt x="98" y="140"/>
                </a:cubicBezTo>
                <a:cubicBezTo>
                  <a:pt x="98" y="140"/>
                  <a:pt x="98" y="140"/>
                  <a:pt x="98" y="140"/>
                </a:cubicBezTo>
                <a:cubicBezTo>
                  <a:pt x="97" y="140"/>
                  <a:pt x="96" y="139"/>
                  <a:pt x="96" y="139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79" y="131"/>
                  <a:pt x="79" y="131"/>
                  <a:pt x="79" y="131"/>
                </a:cubicBezTo>
                <a:cubicBezTo>
                  <a:pt x="92" y="143"/>
                  <a:pt x="92" y="143"/>
                  <a:pt x="92" y="143"/>
                </a:cubicBezTo>
                <a:cubicBezTo>
                  <a:pt x="93" y="143"/>
                  <a:pt x="93" y="144"/>
                  <a:pt x="93" y="145"/>
                </a:cubicBezTo>
                <a:cubicBezTo>
                  <a:pt x="93" y="146"/>
                  <a:pt x="92" y="147"/>
                  <a:pt x="90" y="147"/>
                </a:cubicBezTo>
                <a:cubicBezTo>
                  <a:pt x="89" y="147"/>
                  <a:pt x="88" y="147"/>
                  <a:pt x="88" y="146"/>
                </a:cubicBezTo>
                <a:cubicBezTo>
                  <a:pt x="82" y="142"/>
                  <a:pt x="82" y="142"/>
                  <a:pt x="82" y="142"/>
                </a:cubicBezTo>
                <a:cubicBezTo>
                  <a:pt x="81" y="139"/>
                  <a:pt x="78" y="137"/>
                  <a:pt x="75" y="137"/>
                </a:cubicBezTo>
                <a:cubicBezTo>
                  <a:pt x="75" y="133"/>
                  <a:pt x="71" y="130"/>
                  <a:pt x="67" y="129"/>
                </a:cubicBezTo>
                <a:cubicBezTo>
                  <a:pt x="67" y="125"/>
                  <a:pt x="64" y="122"/>
                  <a:pt x="60" y="122"/>
                </a:cubicBezTo>
                <a:cubicBezTo>
                  <a:pt x="59" y="117"/>
                  <a:pt x="56" y="114"/>
                  <a:pt x="51" y="114"/>
                </a:cubicBezTo>
                <a:cubicBezTo>
                  <a:pt x="49" y="114"/>
                  <a:pt x="47" y="115"/>
                  <a:pt x="46" y="116"/>
                </a:cubicBezTo>
                <a:cubicBezTo>
                  <a:pt x="41" y="121"/>
                  <a:pt x="41" y="121"/>
                  <a:pt x="41" y="121"/>
                </a:cubicBezTo>
                <a:cubicBezTo>
                  <a:pt x="41" y="121"/>
                  <a:pt x="41" y="121"/>
                  <a:pt x="41" y="122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40" y="93"/>
                  <a:pt x="40" y="93"/>
                  <a:pt x="40" y="93"/>
                </a:cubicBezTo>
                <a:cubicBezTo>
                  <a:pt x="57" y="89"/>
                  <a:pt x="57" y="89"/>
                  <a:pt x="57" y="89"/>
                </a:cubicBezTo>
                <a:cubicBezTo>
                  <a:pt x="62" y="88"/>
                  <a:pt x="66" y="88"/>
                  <a:pt x="71" y="89"/>
                </a:cubicBezTo>
                <a:cubicBezTo>
                  <a:pt x="75" y="91"/>
                  <a:pt x="75" y="91"/>
                  <a:pt x="75" y="91"/>
                </a:cubicBezTo>
                <a:cubicBezTo>
                  <a:pt x="62" y="97"/>
                  <a:pt x="62" y="97"/>
                  <a:pt x="62" y="97"/>
                </a:cubicBezTo>
                <a:cubicBezTo>
                  <a:pt x="59" y="98"/>
                  <a:pt x="57" y="101"/>
                  <a:pt x="57" y="105"/>
                </a:cubicBezTo>
                <a:cubicBezTo>
                  <a:pt x="57" y="105"/>
                  <a:pt x="57" y="105"/>
                  <a:pt x="57" y="105"/>
                </a:cubicBezTo>
                <a:cubicBezTo>
                  <a:pt x="57" y="110"/>
                  <a:pt x="61" y="114"/>
                  <a:pt x="66" y="114"/>
                </a:cubicBezTo>
                <a:cubicBezTo>
                  <a:pt x="67" y="114"/>
                  <a:pt x="69" y="113"/>
                  <a:pt x="70" y="113"/>
                </a:cubicBezTo>
                <a:cubicBezTo>
                  <a:pt x="80" y="107"/>
                  <a:pt x="80" y="107"/>
                  <a:pt x="80" y="107"/>
                </a:cubicBezTo>
                <a:cubicBezTo>
                  <a:pt x="82" y="106"/>
                  <a:pt x="84" y="106"/>
                  <a:pt x="86" y="107"/>
                </a:cubicBezTo>
                <a:cubicBezTo>
                  <a:pt x="108" y="127"/>
                  <a:pt x="108" y="127"/>
                  <a:pt x="108" y="127"/>
                </a:cubicBezTo>
                <a:cubicBezTo>
                  <a:pt x="108" y="128"/>
                  <a:pt x="109" y="128"/>
                  <a:pt x="109" y="129"/>
                </a:cubicBezTo>
                <a:cubicBezTo>
                  <a:pt x="109" y="131"/>
                  <a:pt x="107" y="132"/>
                  <a:pt x="106" y="132"/>
                </a:cubicBezTo>
                <a:close/>
                <a:moveTo>
                  <a:pt x="155" y="102"/>
                </a:moveTo>
                <a:cubicBezTo>
                  <a:pt x="112" y="124"/>
                  <a:pt x="112" y="124"/>
                  <a:pt x="112" y="124"/>
                </a:cubicBezTo>
                <a:cubicBezTo>
                  <a:pt x="111" y="124"/>
                  <a:pt x="111" y="123"/>
                  <a:pt x="111" y="123"/>
                </a:cubicBezTo>
                <a:cubicBezTo>
                  <a:pt x="89" y="104"/>
                  <a:pt x="89" y="104"/>
                  <a:pt x="89" y="104"/>
                </a:cubicBezTo>
                <a:cubicBezTo>
                  <a:pt x="87" y="102"/>
                  <a:pt x="85" y="101"/>
                  <a:pt x="82" y="101"/>
                </a:cubicBezTo>
                <a:cubicBezTo>
                  <a:pt x="80" y="101"/>
                  <a:pt x="79" y="101"/>
                  <a:pt x="77" y="102"/>
                </a:cubicBezTo>
                <a:cubicBezTo>
                  <a:pt x="67" y="108"/>
                  <a:pt x="67" y="108"/>
                  <a:pt x="67" y="108"/>
                </a:cubicBezTo>
                <a:cubicBezTo>
                  <a:pt x="67" y="109"/>
                  <a:pt x="66" y="109"/>
                  <a:pt x="66" y="109"/>
                </a:cubicBezTo>
                <a:cubicBezTo>
                  <a:pt x="64" y="109"/>
                  <a:pt x="62" y="107"/>
                  <a:pt x="62" y="105"/>
                </a:cubicBezTo>
                <a:cubicBezTo>
                  <a:pt x="62" y="105"/>
                  <a:pt x="62" y="105"/>
                  <a:pt x="62" y="105"/>
                </a:cubicBezTo>
                <a:cubicBezTo>
                  <a:pt x="62" y="103"/>
                  <a:pt x="63" y="102"/>
                  <a:pt x="64" y="102"/>
                </a:cubicBezTo>
                <a:cubicBezTo>
                  <a:pt x="78" y="94"/>
                  <a:pt x="78" y="94"/>
                  <a:pt x="78" y="94"/>
                </a:cubicBezTo>
                <a:cubicBezTo>
                  <a:pt x="81" y="93"/>
                  <a:pt x="84" y="93"/>
                  <a:pt x="86" y="94"/>
                </a:cubicBezTo>
                <a:cubicBezTo>
                  <a:pt x="103" y="98"/>
                  <a:pt x="103" y="98"/>
                  <a:pt x="103" y="98"/>
                </a:cubicBezTo>
                <a:cubicBezTo>
                  <a:pt x="107" y="98"/>
                  <a:pt x="107" y="98"/>
                  <a:pt x="107" y="98"/>
                </a:cubicBezTo>
                <a:cubicBezTo>
                  <a:pt x="155" y="73"/>
                  <a:pt x="155" y="73"/>
                  <a:pt x="155" y="73"/>
                </a:cubicBezTo>
                <a:lnTo>
                  <a:pt x="155" y="102"/>
                </a:lnTo>
                <a:close/>
                <a:moveTo>
                  <a:pt x="155" y="102"/>
                </a:moveTo>
                <a:cubicBezTo>
                  <a:pt x="155" y="102"/>
                  <a:pt x="155" y="102"/>
                  <a:pt x="155" y="10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36C2543C-071B-5A21-60F5-1830ADAD990B}"/>
              </a:ext>
            </a:extLst>
          </p:cNvPr>
          <p:cNvSpPr>
            <a:spLocks noEditPoints="1"/>
          </p:cNvSpPr>
          <p:nvPr/>
        </p:nvSpPr>
        <p:spPr bwMode="auto">
          <a:xfrm>
            <a:off x="2922588" y="3575050"/>
            <a:ext cx="261938" cy="254000"/>
          </a:xfrm>
          <a:custGeom>
            <a:avLst/>
            <a:gdLst>
              <a:gd name="T0" fmla="*/ 5 w 166"/>
              <a:gd name="T1" fmla="*/ 57 h 160"/>
              <a:gd name="T2" fmla="*/ 141 w 166"/>
              <a:gd name="T3" fmla="*/ 66 h 160"/>
              <a:gd name="T4" fmla="*/ 143 w 166"/>
              <a:gd name="T5" fmla="*/ 63 h 160"/>
              <a:gd name="T6" fmla="*/ 141 w 166"/>
              <a:gd name="T7" fmla="*/ 53 h 160"/>
              <a:gd name="T8" fmla="*/ 0 w 166"/>
              <a:gd name="T9" fmla="*/ 55 h 160"/>
              <a:gd name="T10" fmla="*/ 3 w 166"/>
              <a:gd name="T11" fmla="*/ 124 h 160"/>
              <a:gd name="T12" fmla="*/ 97 w 166"/>
              <a:gd name="T13" fmla="*/ 119 h 160"/>
              <a:gd name="T14" fmla="*/ 15 w 166"/>
              <a:gd name="T15" fmla="*/ 22 h 160"/>
              <a:gd name="T16" fmla="*/ 127 w 166"/>
              <a:gd name="T17" fmla="*/ 44 h 160"/>
              <a:gd name="T18" fmla="*/ 12 w 166"/>
              <a:gd name="T19" fmla="*/ 17 h 160"/>
              <a:gd name="T20" fmla="*/ 8 w 166"/>
              <a:gd name="T21" fmla="*/ 46 h 160"/>
              <a:gd name="T22" fmla="*/ 41 w 166"/>
              <a:gd name="T23" fmla="*/ 15 h 160"/>
              <a:gd name="T24" fmla="*/ 110 w 166"/>
              <a:gd name="T25" fmla="*/ 32 h 160"/>
              <a:gd name="T26" fmla="*/ 45 w 166"/>
              <a:gd name="T27" fmla="*/ 0 h 160"/>
              <a:gd name="T28" fmla="*/ 37 w 166"/>
              <a:gd name="T29" fmla="*/ 16 h 160"/>
              <a:gd name="T30" fmla="*/ 91 w 166"/>
              <a:gd name="T31" fmla="*/ 64 h 160"/>
              <a:gd name="T32" fmla="*/ 113 w 166"/>
              <a:gd name="T33" fmla="*/ 69 h 160"/>
              <a:gd name="T34" fmla="*/ 93 w 166"/>
              <a:gd name="T35" fmla="*/ 88 h 160"/>
              <a:gd name="T36" fmla="*/ 69 w 166"/>
              <a:gd name="T37" fmla="*/ 113 h 160"/>
              <a:gd name="T38" fmla="*/ 69 w 166"/>
              <a:gd name="T39" fmla="*/ 108 h 160"/>
              <a:gd name="T40" fmla="*/ 135 w 166"/>
              <a:gd name="T41" fmla="*/ 72 h 160"/>
              <a:gd name="T42" fmla="*/ 135 w 166"/>
              <a:gd name="T43" fmla="*/ 160 h 160"/>
              <a:gd name="T44" fmla="*/ 135 w 166"/>
              <a:gd name="T45" fmla="*/ 72 h 160"/>
              <a:gd name="T46" fmla="*/ 110 w 166"/>
              <a:gd name="T47" fmla="*/ 149 h 160"/>
              <a:gd name="T48" fmla="*/ 160 w 166"/>
              <a:gd name="T49" fmla="*/ 145 h 160"/>
              <a:gd name="T50" fmla="*/ 135 w 166"/>
              <a:gd name="T51" fmla="*/ 144 h 160"/>
              <a:gd name="T52" fmla="*/ 135 w 166"/>
              <a:gd name="T53" fmla="*/ 138 h 160"/>
              <a:gd name="T54" fmla="*/ 160 w 166"/>
              <a:gd name="T55" fmla="*/ 127 h 160"/>
              <a:gd name="T56" fmla="*/ 110 w 166"/>
              <a:gd name="T57" fmla="*/ 123 h 160"/>
              <a:gd name="T58" fmla="*/ 160 w 166"/>
              <a:gd name="T59" fmla="*/ 127 h 160"/>
              <a:gd name="T60" fmla="*/ 110 w 166"/>
              <a:gd name="T61" fmla="*/ 116 h 160"/>
              <a:gd name="T62" fmla="*/ 160 w 166"/>
              <a:gd name="T63" fmla="*/ 112 h 160"/>
              <a:gd name="T64" fmla="*/ 135 w 166"/>
              <a:gd name="T65" fmla="*/ 110 h 160"/>
              <a:gd name="T66" fmla="*/ 135 w 166"/>
              <a:gd name="T67" fmla="*/ 105 h 160"/>
              <a:gd name="T68" fmla="*/ 160 w 166"/>
              <a:gd name="T69" fmla="*/ 94 h 160"/>
              <a:gd name="T70" fmla="*/ 110 w 166"/>
              <a:gd name="T71" fmla="*/ 89 h 160"/>
              <a:gd name="T72" fmla="*/ 160 w 166"/>
              <a:gd name="T73" fmla="*/ 94 h 160"/>
              <a:gd name="T74" fmla="*/ 110 w 166"/>
              <a:gd name="T75" fmla="*/ 83 h 160"/>
              <a:gd name="T76" fmla="*/ 135 w 166"/>
              <a:gd name="T77" fmla="*/ 88 h 160"/>
              <a:gd name="T78" fmla="*/ 49 w 166"/>
              <a:gd name="T79" fmla="*/ 66 h 160"/>
              <a:gd name="T80" fmla="*/ 24 w 166"/>
              <a:gd name="T81" fmla="*/ 64 h 160"/>
              <a:gd name="T82" fmla="*/ 11 w 166"/>
              <a:gd name="T83" fmla="*/ 98 h 160"/>
              <a:gd name="T84" fmla="*/ 25 w 166"/>
              <a:gd name="T85" fmla="*/ 113 h 160"/>
              <a:gd name="T86" fmla="*/ 47 w 166"/>
              <a:gd name="T87" fmla="*/ 108 h 160"/>
              <a:gd name="T88" fmla="*/ 16 w 166"/>
              <a:gd name="T89" fmla="*/ 79 h 160"/>
              <a:gd name="T90" fmla="*/ 63 w 166"/>
              <a:gd name="T91" fmla="*/ 92 h 160"/>
              <a:gd name="T92" fmla="*/ 66 w 166"/>
              <a:gd name="T93" fmla="*/ 98 h 160"/>
              <a:gd name="T94" fmla="*/ 72 w 166"/>
              <a:gd name="T95" fmla="*/ 98 h 160"/>
              <a:gd name="T96" fmla="*/ 68 w 166"/>
              <a:gd name="T97" fmla="*/ 86 h 160"/>
              <a:gd name="T98" fmla="*/ 75 w 166"/>
              <a:gd name="T99" fmla="*/ 84 h 160"/>
              <a:gd name="T100" fmla="*/ 72 w 166"/>
              <a:gd name="T101" fmla="*/ 79 h 160"/>
              <a:gd name="T102" fmla="*/ 66 w 166"/>
              <a:gd name="T103" fmla="*/ 79 h 160"/>
              <a:gd name="T104" fmla="*/ 70 w 166"/>
              <a:gd name="T105" fmla="*/ 9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6" h="160">
                <a:moveTo>
                  <a:pt x="97" y="119"/>
                </a:moveTo>
                <a:cubicBezTo>
                  <a:pt x="5" y="119"/>
                  <a:pt x="5" y="119"/>
                  <a:pt x="5" y="119"/>
                </a:cubicBezTo>
                <a:cubicBezTo>
                  <a:pt x="5" y="57"/>
                  <a:pt x="5" y="57"/>
                  <a:pt x="5" y="57"/>
                </a:cubicBezTo>
                <a:cubicBezTo>
                  <a:pt x="139" y="57"/>
                  <a:pt x="139" y="57"/>
                  <a:pt x="139" y="57"/>
                </a:cubicBezTo>
                <a:cubicBezTo>
                  <a:pt x="139" y="63"/>
                  <a:pt x="139" y="63"/>
                  <a:pt x="139" y="63"/>
                </a:cubicBezTo>
                <a:cubicBezTo>
                  <a:pt x="139" y="65"/>
                  <a:pt x="140" y="66"/>
                  <a:pt x="141" y="66"/>
                </a:cubicBezTo>
                <a:cubicBezTo>
                  <a:pt x="141" y="66"/>
                  <a:pt x="141" y="66"/>
                  <a:pt x="141" y="66"/>
                </a:cubicBezTo>
                <a:cubicBezTo>
                  <a:pt x="142" y="66"/>
                  <a:pt x="143" y="65"/>
                  <a:pt x="143" y="63"/>
                </a:cubicBezTo>
                <a:cubicBezTo>
                  <a:pt x="143" y="63"/>
                  <a:pt x="143" y="63"/>
                  <a:pt x="143" y="63"/>
                </a:cubicBezTo>
                <a:cubicBezTo>
                  <a:pt x="143" y="55"/>
                  <a:pt x="143" y="55"/>
                  <a:pt x="143" y="55"/>
                </a:cubicBezTo>
                <a:cubicBezTo>
                  <a:pt x="143" y="54"/>
                  <a:pt x="142" y="53"/>
                  <a:pt x="141" y="53"/>
                </a:cubicBezTo>
                <a:cubicBezTo>
                  <a:pt x="141" y="53"/>
                  <a:pt x="141" y="53"/>
                  <a:pt x="141" y="53"/>
                </a:cubicBezTo>
                <a:cubicBezTo>
                  <a:pt x="3" y="53"/>
                  <a:pt x="3" y="53"/>
                  <a:pt x="3" y="53"/>
                </a:cubicBezTo>
                <a:cubicBezTo>
                  <a:pt x="1" y="53"/>
                  <a:pt x="0" y="54"/>
                  <a:pt x="0" y="55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23"/>
                  <a:pt x="1" y="124"/>
                  <a:pt x="3" y="124"/>
                </a:cubicBezTo>
                <a:cubicBezTo>
                  <a:pt x="3" y="124"/>
                  <a:pt x="3" y="124"/>
                  <a:pt x="3" y="124"/>
                </a:cubicBezTo>
                <a:cubicBezTo>
                  <a:pt x="97" y="124"/>
                  <a:pt x="97" y="124"/>
                  <a:pt x="97" y="124"/>
                </a:cubicBezTo>
                <a:cubicBezTo>
                  <a:pt x="98" y="124"/>
                  <a:pt x="99" y="123"/>
                  <a:pt x="99" y="121"/>
                </a:cubicBezTo>
                <a:cubicBezTo>
                  <a:pt x="99" y="120"/>
                  <a:pt x="98" y="119"/>
                  <a:pt x="97" y="119"/>
                </a:cubicBezTo>
                <a:close/>
                <a:moveTo>
                  <a:pt x="8" y="46"/>
                </a:moveTo>
                <a:cubicBezTo>
                  <a:pt x="9" y="47"/>
                  <a:pt x="10" y="46"/>
                  <a:pt x="10" y="45"/>
                </a:cubicBezTo>
                <a:cubicBezTo>
                  <a:pt x="15" y="22"/>
                  <a:pt x="15" y="22"/>
                  <a:pt x="15" y="22"/>
                </a:cubicBezTo>
                <a:cubicBezTo>
                  <a:pt x="124" y="46"/>
                  <a:pt x="124" y="46"/>
                  <a:pt x="124" y="46"/>
                </a:cubicBezTo>
                <a:cubicBezTo>
                  <a:pt x="124" y="46"/>
                  <a:pt x="124" y="46"/>
                  <a:pt x="124" y="46"/>
                </a:cubicBezTo>
                <a:cubicBezTo>
                  <a:pt x="126" y="46"/>
                  <a:pt x="127" y="45"/>
                  <a:pt x="127" y="44"/>
                </a:cubicBezTo>
                <a:cubicBezTo>
                  <a:pt x="127" y="43"/>
                  <a:pt x="126" y="42"/>
                  <a:pt x="125" y="42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7"/>
                  <a:pt x="13" y="17"/>
                  <a:pt x="12" y="17"/>
                </a:cubicBezTo>
                <a:cubicBezTo>
                  <a:pt x="12" y="18"/>
                  <a:pt x="11" y="18"/>
                  <a:pt x="11" y="19"/>
                </a:cubicBezTo>
                <a:cubicBezTo>
                  <a:pt x="6" y="44"/>
                  <a:pt x="6" y="44"/>
                  <a:pt x="6" y="44"/>
                </a:cubicBezTo>
                <a:cubicBezTo>
                  <a:pt x="6" y="45"/>
                  <a:pt x="6" y="46"/>
                  <a:pt x="8" y="46"/>
                </a:cubicBezTo>
                <a:close/>
                <a:moveTo>
                  <a:pt x="37" y="16"/>
                </a:moveTo>
                <a:cubicBezTo>
                  <a:pt x="39" y="16"/>
                  <a:pt x="40" y="16"/>
                  <a:pt x="41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45" y="6"/>
                  <a:pt x="45" y="6"/>
                  <a:pt x="45" y="6"/>
                </a:cubicBezTo>
                <a:cubicBezTo>
                  <a:pt x="110" y="32"/>
                  <a:pt x="110" y="32"/>
                  <a:pt x="110" y="32"/>
                </a:cubicBezTo>
                <a:cubicBezTo>
                  <a:pt x="111" y="33"/>
                  <a:pt x="112" y="32"/>
                  <a:pt x="113" y="31"/>
                </a:cubicBezTo>
                <a:cubicBezTo>
                  <a:pt x="113" y="30"/>
                  <a:pt x="113" y="29"/>
                  <a:pt x="111" y="28"/>
                </a:cubicBezTo>
                <a:cubicBezTo>
                  <a:pt x="45" y="0"/>
                  <a:pt x="45" y="0"/>
                  <a:pt x="45" y="0"/>
                </a:cubicBezTo>
                <a:cubicBezTo>
                  <a:pt x="44" y="0"/>
                  <a:pt x="43" y="0"/>
                  <a:pt x="42" y="2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4"/>
                  <a:pt x="36" y="15"/>
                  <a:pt x="37" y="16"/>
                </a:cubicBezTo>
                <a:close/>
                <a:moveTo>
                  <a:pt x="115" y="66"/>
                </a:moveTo>
                <a:cubicBezTo>
                  <a:pt x="115" y="65"/>
                  <a:pt x="114" y="64"/>
                  <a:pt x="113" y="64"/>
                </a:cubicBezTo>
                <a:cubicBezTo>
                  <a:pt x="91" y="64"/>
                  <a:pt x="91" y="64"/>
                  <a:pt x="91" y="64"/>
                </a:cubicBezTo>
                <a:cubicBezTo>
                  <a:pt x="90" y="64"/>
                  <a:pt x="89" y="65"/>
                  <a:pt x="89" y="66"/>
                </a:cubicBezTo>
                <a:cubicBezTo>
                  <a:pt x="89" y="67"/>
                  <a:pt x="90" y="69"/>
                  <a:pt x="91" y="69"/>
                </a:cubicBezTo>
                <a:cubicBezTo>
                  <a:pt x="113" y="69"/>
                  <a:pt x="113" y="69"/>
                  <a:pt x="113" y="69"/>
                </a:cubicBezTo>
                <a:cubicBezTo>
                  <a:pt x="114" y="69"/>
                  <a:pt x="115" y="67"/>
                  <a:pt x="115" y="66"/>
                </a:cubicBezTo>
                <a:close/>
                <a:moveTo>
                  <a:pt x="69" y="113"/>
                </a:moveTo>
                <a:cubicBezTo>
                  <a:pt x="82" y="113"/>
                  <a:pt x="93" y="102"/>
                  <a:pt x="93" y="88"/>
                </a:cubicBezTo>
                <a:cubicBezTo>
                  <a:pt x="93" y="75"/>
                  <a:pt x="82" y="64"/>
                  <a:pt x="69" y="64"/>
                </a:cubicBezTo>
                <a:cubicBezTo>
                  <a:pt x="56" y="64"/>
                  <a:pt x="45" y="75"/>
                  <a:pt x="45" y="88"/>
                </a:cubicBezTo>
                <a:cubicBezTo>
                  <a:pt x="45" y="102"/>
                  <a:pt x="56" y="113"/>
                  <a:pt x="69" y="113"/>
                </a:cubicBezTo>
                <a:close/>
                <a:moveTo>
                  <a:pt x="69" y="68"/>
                </a:moveTo>
                <a:cubicBezTo>
                  <a:pt x="80" y="68"/>
                  <a:pt x="89" y="77"/>
                  <a:pt x="89" y="88"/>
                </a:cubicBezTo>
                <a:cubicBezTo>
                  <a:pt x="89" y="99"/>
                  <a:pt x="80" y="108"/>
                  <a:pt x="69" y="108"/>
                </a:cubicBezTo>
                <a:cubicBezTo>
                  <a:pt x="58" y="108"/>
                  <a:pt x="49" y="99"/>
                  <a:pt x="49" y="88"/>
                </a:cubicBezTo>
                <a:cubicBezTo>
                  <a:pt x="49" y="77"/>
                  <a:pt x="58" y="68"/>
                  <a:pt x="69" y="68"/>
                </a:cubicBezTo>
                <a:close/>
                <a:moveTo>
                  <a:pt x="135" y="72"/>
                </a:moveTo>
                <a:cubicBezTo>
                  <a:pt x="121" y="72"/>
                  <a:pt x="105" y="75"/>
                  <a:pt x="105" y="83"/>
                </a:cubicBezTo>
                <a:cubicBezTo>
                  <a:pt x="105" y="149"/>
                  <a:pt x="105" y="149"/>
                  <a:pt x="105" y="149"/>
                </a:cubicBezTo>
                <a:cubicBezTo>
                  <a:pt x="105" y="157"/>
                  <a:pt x="121" y="160"/>
                  <a:pt x="135" y="160"/>
                </a:cubicBezTo>
                <a:cubicBezTo>
                  <a:pt x="150" y="160"/>
                  <a:pt x="166" y="157"/>
                  <a:pt x="166" y="149"/>
                </a:cubicBezTo>
                <a:cubicBezTo>
                  <a:pt x="166" y="83"/>
                  <a:pt x="166" y="83"/>
                  <a:pt x="166" y="83"/>
                </a:cubicBezTo>
                <a:cubicBezTo>
                  <a:pt x="166" y="75"/>
                  <a:pt x="150" y="72"/>
                  <a:pt x="135" y="72"/>
                </a:cubicBezTo>
                <a:close/>
                <a:moveTo>
                  <a:pt x="160" y="149"/>
                </a:moveTo>
                <a:cubicBezTo>
                  <a:pt x="160" y="151"/>
                  <a:pt x="152" y="155"/>
                  <a:pt x="135" y="155"/>
                </a:cubicBezTo>
                <a:cubicBezTo>
                  <a:pt x="119" y="155"/>
                  <a:pt x="111" y="151"/>
                  <a:pt x="110" y="149"/>
                </a:cubicBezTo>
                <a:cubicBezTo>
                  <a:pt x="110" y="145"/>
                  <a:pt x="110" y="145"/>
                  <a:pt x="110" y="145"/>
                </a:cubicBezTo>
                <a:cubicBezTo>
                  <a:pt x="116" y="148"/>
                  <a:pt x="126" y="149"/>
                  <a:pt x="135" y="149"/>
                </a:cubicBezTo>
                <a:cubicBezTo>
                  <a:pt x="145" y="149"/>
                  <a:pt x="154" y="148"/>
                  <a:pt x="160" y="145"/>
                </a:cubicBezTo>
                <a:lnTo>
                  <a:pt x="160" y="149"/>
                </a:lnTo>
                <a:close/>
                <a:moveTo>
                  <a:pt x="160" y="138"/>
                </a:moveTo>
                <a:cubicBezTo>
                  <a:pt x="160" y="140"/>
                  <a:pt x="152" y="144"/>
                  <a:pt x="135" y="144"/>
                </a:cubicBezTo>
                <a:cubicBezTo>
                  <a:pt x="119" y="144"/>
                  <a:pt x="111" y="140"/>
                  <a:pt x="110" y="138"/>
                </a:cubicBezTo>
                <a:cubicBezTo>
                  <a:pt x="110" y="134"/>
                  <a:pt x="110" y="134"/>
                  <a:pt x="110" y="134"/>
                </a:cubicBezTo>
                <a:cubicBezTo>
                  <a:pt x="116" y="137"/>
                  <a:pt x="126" y="138"/>
                  <a:pt x="135" y="138"/>
                </a:cubicBezTo>
                <a:cubicBezTo>
                  <a:pt x="145" y="138"/>
                  <a:pt x="154" y="137"/>
                  <a:pt x="160" y="134"/>
                </a:cubicBezTo>
                <a:lnTo>
                  <a:pt x="160" y="138"/>
                </a:lnTo>
                <a:close/>
                <a:moveTo>
                  <a:pt x="160" y="127"/>
                </a:moveTo>
                <a:cubicBezTo>
                  <a:pt x="160" y="129"/>
                  <a:pt x="152" y="133"/>
                  <a:pt x="135" y="133"/>
                </a:cubicBezTo>
                <a:cubicBezTo>
                  <a:pt x="119" y="133"/>
                  <a:pt x="111" y="129"/>
                  <a:pt x="110" y="127"/>
                </a:cubicBezTo>
                <a:cubicBezTo>
                  <a:pt x="110" y="123"/>
                  <a:pt x="110" y="123"/>
                  <a:pt x="110" y="123"/>
                </a:cubicBezTo>
                <a:cubicBezTo>
                  <a:pt x="116" y="126"/>
                  <a:pt x="126" y="127"/>
                  <a:pt x="135" y="127"/>
                </a:cubicBezTo>
                <a:cubicBezTo>
                  <a:pt x="145" y="127"/>
                  <a:pt x="154" y="126"/>
                  <a:pt x="160" y="123"/>
                </a:cubicBezTo>
                <a:lnTo>
                  <a:pt x="160" y="127"/>
                </a:lnTo>
                <a:close/>
                <a:moveTo>
                  <a:pt x="160" y="116"/>
                </a:moveTo>
                <a:cubicBezTo>
                  <a:pt x="160" y="117"/>
                  <a:pt x="152" y="121"/>
                  <a:pt x="135" y="121"/>
                </a:cubicBezTo>
                <a:cubicBezTo>
                  <a:pt x="119" y="121"/>
                  <a:pt x="111" y="117"/>
                  <a:pt x="110" y="116"/>
                </a:cubicBezTo>
                <a:cubicBezTo>
                  <a:pt x="110" y="112"/>
                  <a:pt x="110" y="112"/>
                  <a:pt x="110" y="112"/>
                </a:cubicBezTo>
                <a:cubicBezTo>
                  <a:pt x="116" y="115"/>
                  <a:pt x="126" y="116"/>
                  <a:pt x="135" y="116"/>
                </a:cubicBezTo>
                <a:cubicBezTo>
                  <a:pt x="145" y="116"/>
                  <a:pt x="154" y="115"/>
                  <a:pt x="160" y="112"/>
                </a:cubicBezTo>
                <a:lnTo>
                  <a:pt x="160" y="116"/>
                </a:lnTo>
                <a:close/>
                <a:moveTo>
                  <a:pt x="160" y="105"/>
                </a:moveTo>
                <a:cubicBezTo>
                  <a:pt x="160" y="106"/>
                  <a:pt x="152" y="110"/>
                  <a:pt x="135" y="110"/>
                </a:cubicBezTo>
                <a:cubicBezTo>
                  <a:pt x="119" y="110"/>
                  <a:pt x="111" y="106"/>
                  <a:pt x="110" y="105"/>
                </a:cubicBezTo>
                <a:cubicBezTo>
                  <a:pt x="110" y="101"/>
                  <a:pt x="110" y="101"/>
                  <a:pt x="110" y="101"/>
                </a:cubicBezTo>
                <a:cubicBezTo>
                  <a:pt x="116" y="104"/>
                  <a:pt x="126" y="105"/>
                  <a:pt x="135" y="105"/>
                </a:cubicBezTo>
                <a:cubicBezTo>
                  <a:pt x="145" y="105"/>
                  <a:pt x="154" y="104"/>
                  <a:pt x="160" y="101"/>
                </a:cubicBezTo>
                <a:lnTo>
                  <a:pt x="160" y="105"/>
                </a:lnTo>
                <a:close/>
                <a:moveTo>
                  <a:pt x="160" y="94"/>
                </a:moveTo>
                <a:cubicBezTo>
                  <a:pt x="160" y="95"/>
                  <a:pt x="152" y="99"/>
                  <a:pt x="135" y="99"/>
                </a:cubicBezTo>
                <a:cubicBezTo>
                  <a:pt x="119" y="99"/>
                  <a:pt x="111" y="95"/>
                  <a:pt x="110" y="94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16" y="92"/>
                  <a:pt x="126" y="94"/>
                  <a:pt x="135" y="94"/>
                </a:cubicBezTo>
                <a:cubicBezTo>
                  <a:pt x="145" y="94"/>
                  <a:pt x="154" y="92"/>
                  <a:pt x="160" y="89"/>
                </a:cubicBezTo>
                <a:lnTo>
                  <a:pt x="160" y="94"/>
                </a:lnTo>
                <a:close/>
                <a:moveTo>
                  <a:pt x="135" y="88"/>
                </a:moveTo>
                <a:cubicBezTo>
                  <a:pt x="119" y="88"/>
                  <a:pt x="111" y="84"/>
                  <a:pt x="110" y="83"/>
                </a:cubicBezTo>
                <a:cubicBezTo>
                  <a:pt x="110" y="83"/>
                  <a:pt x="110" y="83"/>
                  <a:pt x="110" y="83"/>
                </a:cubicBezTo>
                <a:cubicBezTo>
                  <a:pt x="111" y="81"/>
                  <a:pt x="119" y="77"/>
                  <a:pt x="135" y="77"/>
                </a:cubicBezTo>
                <a:cubicBezTo>
                  <a:pt x="151" y="77"/>
                  <a:pt x="160" y="81"/>
                  <a:pt x="160" y="83"/>
                </a:cubicBezTo>
                <a:cubicBezTo>
                  <a:pt x="160" y="84"/>
                  <a:pt x="151" y="88"/>
                  <a:pt x="135" y="88"/>
                </a:cubicBezTo>
                <a:close/>
                <a:moveTo>
                  <a:pt x="27" y="69"/>
                </a:moveTo>
                <a:cubicBezTo>
                  <a:pt x="47" y="69"/>
                  <a:pt x="47" y="69"/>
                  <a:pt x="47" y="69"/>
                </a:cubicBezTo>
                <a:cubicBezTo>
                  <a:pt x="48" y="69"/>
                  <a:pt x="49" y="67"/>
                  <a:pt x="49" y="66"/>
                </a:cubicBezTo>
                <a:cubicBezTo>
                  <a:pt x="49" y="65"/>
                  <a:pt x="48" y="64"/>
                  <a:pt x="47" y="64"/>
                </a:cubicBezTo>
                <a:cubicBezTo>
                  <a:pt x="26" y="64"/>
                  <a:pt x="26" y="64"/>
                  <a:pt x="26" y="64"/>
                </a:cubicBezTo>
                <a:cubicBezTo>
                  <a:pt x="25" y="64"/>
                  <a:pt x="25" y="64"/>
                  <a:pt x="24" y="64"/>
                </a:cubicBezTo>
                <a:cubicBezTo>
                  <a:pt x="12" y="77"/>
                  <a:pt x="12" y="77"/>
                  <a:pt x="12" y="77"/>
                </a:cubicBezTo>
                <a:cubicBezTo>
                  <a:pt x="12" y="77"/>
                  <a:pt x="11" y="78"/>
                  <a:pt x="11" y="78"/>
                </a:cubicBezTo>
                <a:cubicBezTo>
                  <a:pt x="11" y="98"/>
                  <a:pt x="11" y="98"/>
                  <a:pt x="11" y="98"/>
                </a:cubicBezTo>
                <a:cubicBezTo>
                  <a:pt x="11" y="99"/>
                  <a:pt x="12" y="99"/>
                  <a:pt x="12" y="100"/>
                </a:cubicBezTo>
                <a:cubicBezTo>
                  <a:pt x="23" y="112"/>
                  <a:pt x="23" y="112"/>
                  <a:pt x="23" y="112"/>
                </a:cubicBezTo>
                <a:cubicBezTo>
                  <a:pt x="24" y="113"/>
                  <a:pt x="24" y="113"/>
                  <a:pt x="25" y="113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48" y="113"/>
                  <a:pt x="49" y="112"/>
                  <a:pt x="49" y="110"/>
                </a:cubicBezTo>
                <a:cubicBezTo>
                  <a:pt x="49" y="109"/>
                  <a:pt x="48" y="108"/>
                  <a:pt x="47" y="108"/>
                </a:cubicBezTo>
                <a:cubicBezTo>
                  <a:pt x="26" y="108"/>
                  <a:pt x="26" y="108"/>
                  <a:pt x="26" y="108"/>
                </a:cubicBezTo>
                <a:cubicBezTo>
                  <a:pt x="16" y="97"/>
                  <a:pt x="16" y="97"/>
                  <a:pt x="16" y="97"/>
                </a:cubicBezTo>
                <a:cubicBezTo>
                  <a:pt x="16" y="79"/>
                  <a:pt x="16" y="79"/>
                  <a:pt x="16" y="79"/>
                </a:cubicBezTo>
                <a:lnTo>
                  <a:pt x="27" y="69"/>
                </a:lnTo>
                <a:close/>
                <a:moveTo>
                  <a:pt x="70" y="92"/>
                </a:moveTo>
                <a:cubicBezTo>
                  <a:pt x="63" y="92"/>
                  <a:pt x="63" y="92"/>
                  <a:pt x="63" y="92"/>
                </a:cubicBezTo>
                <a:cubicBezTo>
                  <a:pt x="62" y="92"/>
                  <a:pt x="61" y="94"/>
                  <a:pt x="61" y="95"/>
                </a:cubicBezTo>
                <a:cubicBezTo>
                  <a:pt x="61" y="97"/>
                  <a:pt x="62" y="98"/>
                  <a:pt x="63" y="98"/>
                </a:cubicBezTo>
                <a:cubicBezTo>
                  <a:pt x="66" y="98"/>
                  <a:pt x="66" y="98"/>
                  <a:pt x="66" y="98"/>
                </a:cubicBezTo>
                <a:cubicBezTo>
                  <a:pt x="66" y="100"/>
                  <a:pt x="67" y="101"/>
                  <a:pt x="69" y="101"/>
                </a:cubicBezTo>
                <a:cubicBezTo>
                  <a:pt x="71" y="101"/>
                  <a:pt x="72" y="100"/>
                  <a:pt x="72" y="98"/>
                </a:cubicBezTo>
                <a:cubicBezTo>
                  <a:pt x="72" y="98"/>
                  <a:pt x="72" y="98"/>
                  <a:pt x="72" y="98"/>
                </a:cubicBezTo>
                <a:cubicBezTo>
                  <a:pt x="75" y="97"/>
                  <a:pt x="77" y="95"/>
                  <a:pt x="77" y="92"/>
                </a:cubicBezTo>
                <a:cubicBezTo>
                  <a:pt x="77" y="88"/>
                  <a:pt x="74" y="85"/>
                  <a:pt x="70" y="86"/>
                </a:cubicBezTo>
                <a:cubicBezTo>
                  <a:pt x="68" y="86"/>
                  <a:pt x="68" y="86"/>
                  <a:pt x="68" y="86"/>
                </a:cubicBezTo>
                <a:cubicBezTo>
                  <a:pt x="67" y="86"/>
                  <a:pt x="66" y="85"/>
                  <a:pt x="66" y="85"/>
                </a:cubicBezTo>
                <a:cubicBezTo>
                  <a:pt x="66" y="85"/>
                  <a:pt x="67" y="84"/>
                  <a:pt x="68" y="84"/>
                </a:cubicBezTo>
                <a:cubicBezTo>
                  <a:pt x="75" y="84"/>
                  <a:pt x="75" y="84"/>
                  <a:pt x="75" y="84"/>
                </a:cubicBezTo>
                <a:cubicBezTo>
                  <a:pt x="76" y="84"/>
                  <a:pt x="77" y="83"/>
                  <a:pt x="77" y="81"/>
                </a:cubicBezTo>
                <a:cubicBezTo>
                  <a:pt x="77" y="80"/>
                  <a:pt x="76" y="79"/>
                  <a:pt x="75" y="79"/>
                </a:cubicBezTo>
                <a:cubicBezTo>
                  <a:pt x="72" y="79"/>
                  <a:pt x="72" y="79"/>
                  <a:pt x="72" y="79"/>
                </a:cubicBezTo>
                <a:cubicBezTo>
                  <a:pt x="72" y="77"/>
                  <a:pt x="71" y="76"/>
                  <a:pt x="69" y="76"/>
                </a:cubicBezTo>
                <a:cubicBezTo>
                  <a:pt x="67" y="76"/>
                  <a:pt x="66" y="77"/>
                  <a:pt x="66" y="79"/>
                </a:cubicBezTo>
                <a:cubicBezTo>
                  <a:pt x="66" y="79"/>
                  <a:pt x="66" y="79"/>
                  <a:pt x="66" y="79"/>
                </a:cubicBezTo>
                <a:cubicBezTo>
                  <a:pt x="63" y="79"/>
                  <a:pt x="61" y="82"/>
                  <a:pt x="61" y="85"/>
                </a:cubicBezTo>
                <a:cubicBezTo>
                  <a:pt x="61" y="88"/>
                  <a:pt x="64" y="91"/>
                  <a:pt x="68" y="91"/>
                </a:cubicBezTo>
                <a:cubicBezTo>
                  <a:pt x="70" y="91"/>
                  <a:pt x="70" y="91"/>
                  <a:pt x="70" y="91"/>
                </a:cubicBezTo>
                <a:cubicBezTo>
                  <a:pt x="71" y="91"/>
                  <a:pt x="72" y="92"/>
                  <a:pt x="72" y="92"/>
                </a:cubicBezTo>
                <a:cubicBezTo>
                  <a:pt x="72" y="92"/>
                  <a:pt x="71" y="92"/>
                  <a:pt x="70" y="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38B0AAAF-1619-CDBA-A139-D713B0387A28}"/>
              </a:ext>
            </a:extLst>
          </p:cNvPr>
          <p:cNvSpPr>
            <a:spLocks noEditPoints="1"/>
          </p:cNvSpPr>
          <p:nvPr/>
        </p:nvSpPr>
        <p:spPr bwMode="auto">
          <a:xfrm>
            <a:off x="1809751" y="3622675"/>
            <a:ext cx="254000" cy="158750"/>
          </a:xfrm>
          <a:custGeom>
            <a:avLst/>
            <a:gdLst>
              <a:gd name="T0" fmla="*/ 115 w 160"/>
              <a:gd name="T1" fmla="*/ 14 h 100"/>
              <a:gd name="T2" fmla="*/ 114 w 160"/>
              <a:gd name="T3" fmla="*/ 18 h 100"/>
              <a:gd name="T4" fmla="*/ 66 w 160"/>
              <a:gd name="T5" fmla="*/ 14 h 100"/>
              <a:gd name="T6" fmla="*/ 40 w 160"/>
              <a:gd name="T7" fmla="*/ 10 h 100"/>
              <a:gd name="T8" fmla="*/ 4 w 160"/>
              <a:gd name="T9" fmla="*/ 0 h 100"/>
              <a:gd name="T10" fmla="*/ 0 w 160"/>
              <a:gd name="T11" fmla="*/ 4 h 100"/>
              <a:gd name="T12" fmla="*/ 3 w 160"/>
              <a:gd name="T13" fmla="*/ 67 h 100"/>
              <a:gd name="T14" fmla="*/ 27 w 160"/>
              <a:gd name="T15" fmla="*/ 65 h 100"/>
              <a:gd name="T16" fmla="*/ 30 w 160"/>
              <a:gd name="T17" fmla="*/ 65 h 100"/>
              <a:gd name="T18" fmla="*/ 68 w 160"/>
              <a:gd name="T19" fmla="*/ 96 h 100"/>
              <a:gd name="T20" fmla="*/ 88 w 160"/>
              <a:gd name="T21" fmla="*/ 98 h 100"/>
              <a:gd name="T22" fmla="*/ 102 w 160"/>
              <a:gd name="T23" fmla="*/ 91 h 100"/>
              <a:gd name="T24" fmla="*/ 116 w 160"/>
              <a:gd name="T25" fmla="*/ 84 h 100"/>
              <a:gd name="T26" fmla="*/ 127 w 160"/>
              <a:gd name="T27" fmla="*/ 72 h 100"/>
              <a:gd name="T28" fmla="*/ 133 w 160"/>
              <a:gd name="T29" fmla="*/ 71 h 100"/>
              <a:gd name="T30" fmla="*/ 157 w 160"/>
              <a:gd name="T31" fmla="*/ 74 h 100"/>
              <a:gd name="T32" fmla="*/ 160 w 160"/>
              <a:gd name="T33" fmla="*/ 10 h 100"/>
              <a:gd name="T34" fmla="*/ 21 w 160"/>
              <a:gd name="T35" fmla="*/ 60 h 100"/>
              <a:gd name="T36" fmla="*/ 7 w 160"/>
              <a:gd name="T37" fmla="*/ 7 h 100"/>
              <a:gd name="T38" fmla="*/ 21 w 160"/>
              <a:gd name="T39" fmla="*/ 60 h 100"/>
              <a:gd name="T40" fmla="*/ 115 w 160"/>
              <a:gd name="T41" fmla="*/ 77 h 100"/>
              <a:gd name="T42" fmla="*/ 91 w 160"/>
              <a:gd name="T43" fmla="*/ 58 h 100"/>
              <a:gd name="T44" fmla="*/ 110 w 160"/>
              <a:gd name="T45" fmla="*/ 82 h 100"/>
              <a:gd name="T46" fmla="*/ 102 w 160"/>
              <a:gd name="T47" fmla="*/ 84 h 100"/>
              <a:gd name="T48" fmla="*/ 102 w 160"/>
              <a:gd name="T49" fmla="*/ 84 h 100"/>
              <a:gd name="T50" fmla="*/ 81 w 160"/>
              <a:gd name="T51" fmla="*/ 68 h 100"/>
              <a:gd name="T52" fmla="*/ 96 w 160"/>
              <a:gd name="T53" fmla="*/ 88 h 100"/>
              <a:gd name="T54" fmla="*/ 89 w 160"/>
              <a:gd name="T55" fmla="*/ 91 h 100"/>
              <a:gd name="T56" fmla="*/ 89 w 160"/>
              <a:gd name="T57" fmla="*/ 91 h 100"/>
              <a:gd name="T58" fmla="*/ 68 w 160"/>
              <a:gd name="T59" fmla="*/ 74 h 100"/>
              <a:gd name="T60" fmla="*/ 82 w 160"/>
              <a:gd name="T61" fmla="*/ 93 h 100"/>
              <a:gd name="T62" fmla="*/ 72 w 160"/>
              <a:gd name="T63" fmla="*/ 91 h 100"/>
              <a:gd name="T64" fmla="*/ 35 w 160"/>
              <a:gd name="T65" fmla="*/ 60 h 100"/>
              <a:gd name="T66" fmla="*/ 39 w 160"/>
              <a:gd name="T67" fmla="*/ 20 h 100"/>
              <a:gd name="T68" fmla="*/ 50 w 160"/>
              <a:gd name="T69" fmla="*/ 41 h 100"/>
              <a:gd name="T70" fmla="*/ 75 w 160"/>
              <a:gd name="T71" fmla="*/ 40 h 100"/>
              <a:gd name="T72" fmla="*/ 83 w 160"/>
              <a:gd name="T73" fmla="*/ 37 h 100"/>
              <a:gd name="T74" fmla="*/ 120 w 160"/>
              <a:gd name="T75" fmla="*/ 72 h 100"/>
              <a:gd name="T76" fmla="*/ 124 w 160"/>
              <a:gd name="T77" fmla="*/ 66 h 100"/>
              <a:gd name="T78" fmla="*/ 86 w 160"/>
              <a:gd name="T79" fmla="*/ 31 h 100"/>
              <a:gd name="T80" fmla="*/ 77 w 160"/>
              <a:gd name="T81" fmla="*/ 32 h 100"/>
              <a:gd name="T82" fmla="*/ 71 w 160"/>
              <a:gd name="T83" fmla="*/ 35 h 100"/>
              <a:gd name="T84" fmla="*/ 56 w 160"/>
              <a:gd name="T85" fmla="*/ 39 h 100"/>
              <a:gd name="T86" fmla="*/ 92 w 160"/>
              <a:gd name="T87" fmla="*/ 17 h 100"/>
              <a:gd name="T88" fmla="*/ 130 w 160"/>
              <a:gd name="T89" fmla="*/ 61 h 100"/>
              <a:gd name="T90" fmla="*/ 153 w 160"/>
              <a:gd name="T91" fmla="*/ 67 h 100"/>
              <a:gd name="T92" fmla="*/ 121 w 160"/>
              <a:gd name="T93" fmla="*/ 19 h 100"/>
              <a:gd name="T94" fmla="*/ 153 w 160"/>
              <a:gd name="T95" fmla="*/ 6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00">
                <a:moveTo>
                  <a:pt x="157" y="7"/>
                </a:moveTo>
                <a:cubicBezTo>
                  <a:pt x="130" y="7"/>
                  <a:pt x="116" y="14"/>
                  <a:pt x="115" y="14"/>
                </a:cubicBezTo>
                <a:cubicBezTo>
                  <a:pt x="115" y="14"/>
                  <a:pt x="114" y="15"/>
                  <a:pt x="114" y="16"/>
                </a:cubicBezTo>
                <a:cubicBezTo>
                  <a:pt x="113" y="17"/>
                  <a:pt x="113" y="18"/>
                  <a:pt x="114" y="18"/>
                </a:cubicBezTo>
                <a:cubicBezTo>
                  <a:pt x="109" y="16"/>
                  <a:pt x="102" y="14"/>
                  <a:pt x="95" y="10"/>
                </a:cubicBezTo>
                <a:cubicBezTo>
                  <a:pt x="83" y="5"/>
                  <a:pt x="75" y="7"/>
                  <a:pt x="66" y="14"/>
                </a:cubicBezTo>
                <a:cubicBezTo>
                  <a:pt x="40" y="14"/>
                  <a:pt x="40" y="14"/>
                  <a:pt x="40" y="14"/>
                </a:cubicBezTo>
                <a:cubicBezTo>
                  <a:pt x="40" y="12"/>
                  <a:pt x="40" y="11"/>
                  <a:pt x="40" y="10"/>
                </a:cubicBezTo>
                <a:cubicBezTo>
                  <a:pt x="40" y="9"/>
                  <a:pt x="40" y="8"/>
                  <a:pt x="39" y="8"/>
                </a:cubicBezTo>
                <a:cubicBezTo>
                  <a:pt x="33" y="2"/>
                  <a:pt x="10" y="1"/>
                  <a:pt x="4" y="0"/>
                </a:cubicBezTo>
                <a:cubicBezTo>
                  <a:pt x="3" y="0"/>
                  <a:pt x="2" y="0"/>
                  <a:pt x="1" y="1"/>
                </a:cubicBezTo>
                <a:cubicBezTo>
                  <a:pt x="0" y="2"/>
                  <a:pt x="0" y="3"/>
                  <a:pt x="0" y="4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5"/>
                  <a:pt x="1" y="67"/>
                  <a:pt x="3" y="67"/>
                </a:cubicBezTo>
                <a:cubicBezTo>
                  <a:pt x="23" y="67"/>
                  <a:pt x="23" y="67"/>
                  <a:pt x="23" y="67"/>
                </a:cubicBezTo>
                <a:cubicBezTo>
                  <a:pt x="25" y="67"/>
                  <a:pt x="26" y="66"/>
                  <a:pt x="27" y="65"/>
                </a:cubicBezTo>
                <a:cubicBezTo>
                  <a:pt x="27" y="64"/>
                  <a:pt x="27" y="63"/>
                  <a:pt x="27" y="62"/>
                </a:cubicBezTo>
                <a:cubicBezTo>
                  <a:pt x="28" y="63"/>
                  <a:pt x="29" y="64"/>
                  <a:pt x="30" y="65"/>
                </a:cubicBezTo>
                <a:cubicBezTo>
                  <a:pt x="33" y="68"/>
                  <a:pt x="36" y="71"/>
                  <a:pt x="38" y="73"/>
                </a:cubicBezTo>
                <a:cubicBezTo>
                  <a:pt x="50" y="83"/>
                  <a:pt x="65" y="94"/>
                  <a:pt x="68" y="96"/>
                </a:cubicBezTo>
                <a:cubicBezTo>
                  <a:pt x="71" y="98"/>
                  <a:pt x="76" y="100"/>
                  <a:pt x="80" y="100"/>
                </a:cubicBezTo>
                <a:cubicBezTo>
                  <a:pt x="83" y="100"/>
                  <a:pt x="86" y="99"/>
                  <a:pt x="88" y="98"/>
                </a:cubicBezTo>
                <a:cubicBezTo>
                  <a:pt x="90" y="99"/>
                  <a:pt x="93" y="99"/>
                  <a:pt x="95" y="98"/>
                </a:cubicBezTo>
                <a:cubicBezTo>
                  <a:pt x="98" y="97"/>
                  <a:pt x="101" y="94"/>
                  <a:pt x="102" y="91"/>
                </a:cubicBezTo>
                <a:cubicBezTo>
                  <a:pt x="105" y="92"/>
                  <a:pt x="108" y="92"/>
                  <a:pt x="110" y="90"/>
                </a:cubicBezTo>
                <a:cubicBezTo>
                  <a:pt x="113" y="89"/>
                  <a:pt x="115" y="87"/>
                  <a:pt x="116" y="84"/>
                </a:cubicBezTo>
                <a:cubicBezTo>
                  <a:pt x="119" y="85"/>
                  <a:pt x="121" y="84"/>
                  <a:pt x="124" y="82"/>
                </a:cubicBezTo>
                <a:cubicBezTo>
                  <a:pt x="127" y="79"/>
                  <a:pt x="128" y="75"/>
                  <a:pt x="127" y="72"/>
                </a:cubicBezTo>
                <a:cubicBezTo>
                  <a:pt x="133" y="68"/>
                  <a:pt x="133" y="68"/>
                  <a:pt x="133" y="68"/>
                </a:cubicBezTo>
                <a:cubicBezTo>
                  <a:pt x="133" y="69"/>
                  <a:pt x="133" y="70"/>
                  <a:pt x="133" y="71"/>
                </a:cubicBezTo>
                <a:cubicBezTo>
                  <a:pt x="134" y="73"/>
                  <a:pt x="135" y="74"/>
                  <a:pt x="137" y="74"/>
                </a:cubicBezTo>
                <a:cubicBezTo>
                  <a:pt x="157" y="74"/>
                  <a:pt x="157" y="74"/>
                  <a:pt x="157" y="74"/>
                </a:cubicBezTo>
                <a:cubicBezTo>
                  <a:pt x="159" y="74"/>
                  <a:pt x="160" y="72"/>
                  <a:pt x="160" y="70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8"/>
                  <a:pt x="159" y="7"/>
                  <a:pt x="157" y="7"/>
                </a:cubicBezTo>
                <a:close/>
                <a:moveTo>
                  <a:pt x="21" y="60"/>
                </a:moveTo>
                <a:cubicBezTo>
                  <a:pt x="7" y="60"/>
                  <a:pt x="7" y="60"/>
                  <a:pt x="7" y="60"/>
                </a:cubicBezTo>
                <a:cubicBezTo>
                  <a:pt x="7" y="7"/>
                  <a:pt x="7" y="7"/>
                  <a:pt x="7" y="7"/>
                </a:cubicBezTo>
                <a:cubicBezTo>
                  <a:pt x="17" y="8"/>
                  <a:pt x="29" y="10"/>
                  <a:pt x="33" y="12"/>
                </a:cubicBezTo>
                <a:cubicBezTo>
                  <a:pt x="31" y="26"/>
                  <a:pt x="23" y="52"/>
                  <a:pt x="21" y="60"/>
                </a:cubicBezTo>
                <a:close/>
                <a:moveTo>
                  <a:pt x="119" y="77"/>
                </a:moveTo>
                <a:cubicBezTo>
                  <a:pt x="118" y="78"/>
                  <a:pt x="116" y="78"/>
                  <a:pt x="115" y="77"/>
                </a:cubicBezTo>
                <a:cubicBezTo>
                  <a:pt x="113" y="75"/>
                  <a:pt x="102" y="65"/>
                  <a:pt x="96" y="58"/>
                </a:cubicBezTo>
                <a:cubicBezTo>
                  <a:pt x="94" y="57"/>
                  <a:pt x="92" y="57"/>
                  <a:pt x="91" y="58"/>
                </a:cubicBezTo>
                <a:cubicBezTo>
                  <a:pt x="90" y="59"/>
                  <a:pt x="90" y="61"/>
                  <a:pt x="91" y="63"/>
                </a:cubicBezTo>
                <a:cubicBezTo>
                  <a:pt x="92" y="64"/>
                  <a:pt x="105" y="77"/>
                  <a:pt x="110" y="82"/>
                </a:cubicBezTo>
                <a:cubicBezTo>
                  <a:pt x="110" y="83"/>
                  <a:pt x="108" y="84"/>
                  <a:pt x="107" y="84"/>
                </a:cubicBezTo>
                <a:cubicBezTo>
                  <a:pt x="105" y="85"/>
                  <a:pt x="103" y="85"/>
                  <a:pt x="102" y="84"/>
                </a:cubicBezTo>
                <a:cubicBezTo>
                  <a:pt x="102" y="84"/>
                  <a:pt x="102" y="84"/>
                  <a:pt x="102" y="84"/>
                </a:cubicBezTo>
                <a:cubicBezTo>
                  <a:pt x="102" y="84"/>
                  <a:pt x="102" y="84"/>
                  <a:pt x="102" y="84"/>
                </a:cubicBezTo>
                <a:cubicBezTo>
                  <a:pt x="98" y="81"/>
                  <a:pt x="88" y="70"/>
                  <a:pt x="86" y="68"/>
                </a:cubicBezTo>
                <a:cubicBezTo>
                  <a:pt x="85" y="67"/>
                  <a:pt x="82" y="67"/>
                  <a:pt x="81" y="68"/>
                </a:cubicBezTo>
                <a:cubicBezTo>
                  <a:pt x="80" y="69"/>
                  <a:pt x="80" y="71"/>
                  <a:pt x="81" y="72"/>
                </a:cubicBezTo>
                <a:cubicBezTo>
                  <a:pt x="81" y="73"/>
                  <a:pt x="91" y="83"/>
                  <a:pt x="96" y="88"/>
                </a:cubicBezTo>
                <a:cubicBezTo>
                  <a:pt x="96" y="90"/>
                  <a:pt x="94" y="91"/>
                  <a:pt x="93" y="92"/>
                </a:cubicBezTo>
                <a:cubicBezTo>
                  <a:pt x="92" y="92"/>
                  <a:pt x="90" y="92"/>
                  <a:pt x="89" y="91"/>
                </a:cubicBezTo>
                <a:cubicBezTo>
                  <a:pt x="89" y="91"/>
                  <a:pt x="89" y="91"/>
                  <a:pt x="89" y="91"/>
                </a:cubicBezTo>
                <a:cubicBezTo>
                  <a:pt x="89" y="91"/>
                  <a:pt x="89" y="91"/>
                  <a:pt x="89" y="91"/>
                </a:cubicBezTo>
                <a:cubicBezTo>
                  <a:pt x="84" y="87"/>
                  <a:pt x="74" y="77"/>
                  <a:pt x="72" y="75"/>
                </a:cubicBezTo>
                <a:cubicBezTo>
                  <a:pt x="71" y="73"/>
                  <a:pt x="69" y="73"/>
                  <a:pt x="68" y="74"/>
                </a:cubicBezTo>
                <a:cubicBezTo>
                  <a:pt x="66" y="76"/>
                  <a:pt x="66" y="78"/>
                  <a:pt x="68" y="79"/>
                </a:cubicBezTo>
                <a:cubicBezTo>
                  <a:pt x="70" y="82"/>
                  <a:pt x="77" y="89"/>
                  <a:pt x="82" y="93"/>
                </a:cubicBezTo>
                <a:cubicBezTo>
                  <a:pt x="81" y="93"/>
                  <a:pt x="81" y="94"/>
                  <a:pt x="80" y="94"/>
                </a:cubicBezTo>
                <a:cubicBezTo>
                  <a:pt x="78" y="94"/>
                  <a:pt x="74" y="92"/>
                  <a:pt x="72" y="91"/>
                </a:cubicBezTo>
                <a:cubicBezTo>
                  <a:pt x="69" y="89"/>
                  <a:pt x="55" y="78"/>
                  <a:pt x="42" y="68"/>
                </a:cubicBezTo>
                <a:cubicBezTo>
                  <a:pt x="40" y="66"/>
                  <a:pt x="37" y="63"/>
                  <a:pt x="35" y="60"/>
                </a:cubicBezTo>
                <a:cubicBezTo>
                  <a:pt x="33" y="58"/>
                  <a:pt x="31" y="56"/>
                  <a:pt x="30" y="55"/>
                </a:cubicBezTo>
                <a:cubicBezTo>
                  <a:pt x="32" y="46"/>
                  <a:pt x="36" y="32"/>
                  <a:pt x="39" y="20"/>
                </a:cubicBezTo>
                <a:cubicBezTo>
                  <a:pt x="59" y="20"/>
                  <a:pt x="59" y="20"/>
                  <a:pt x="59" y="20"/>
                </a:cubicBezTo>
                <a:cubicBezTo>
                  <a:pt x="54" y="25"/>
                  <a:pt x="48" y="34"/>
                  <a:pt x="50" y="41"/>
                </a:cubicBezTo>
                <a:cubicBezTo>
                  <a:pt x="51" y="44"/>
                  <a:pt x="53" y="46"/>
                  <a:pt x="56" y="47"/>
                </a:cubicBezTo>
                <a:cubicBezTo>
                  <a:pt x="63" y="49"/>
                  <a:pt x="70" y="47"/>
                  <a:pt x="75" y="40"/>
                </a:cubicBezTo>
                <a:cubicBezTo>
                  <a:pt x="77" y="40"/>
                  <a:pt x="78" y="39"/>
                  <a:pt x="80" y="38"/>
                </a:cubicBezTo>
                <a:cubicBezTo>
                  <a:pt x="81" y="38"/>
                  <a:pt x="82" y="38"/>
                  <a:pt x="83" y="37"/>
                </a:cubicBezTo>
                <a:cubicBezTo>
                  <a:pt x="86" y="41"/>
                  <a:pt x="91" y="45"/>
                  <a:pt x="97" y="50"/>
                </a:cubicBezTo>
                <a:cubicBezTo>
                  <a:pt x="107" y="57"/>
                  <a:pt x="118" y="66"/>
                  <a:pt x="120" y="72"/>
                </a:cubicBezTo>
                <a:cubicBezTo>
                  <a:pt x="122" y="74"/>
                  <a:pt x="120" y="76"/>
                  <a:pt x="119" y="77"/>
                </a:cubicBezTo>
                <a:close/>
                <a:moveTo>
                  <a:pt x="124" y="66"/>
                </a:moveTo>
                <a:cubicBezTo>
                  <a:pt x="120" y="59"/>
                  <a:pt x="110" y="52"/>
                  <a:pt x="101" y="44"/>
                </a:cubicBezTo>
                <a:cubicBezTo>
                  <a:pt x="95" y="39"/>
                  <a:pt x="89" y="35"/>
                  <a:pt x="86" y="31"/>
                </a:cubicBezTo>
                <a:cubicBezTo>
                  <a:pt x="85" y="30"/>
                  <a:pt x="83" y="30"/>
                  <a:pt x="82" y="30"/>
                </a:cubicBezTo>
                <a:cubicBezTo>
                  <a:pt x="80" y="31"/>
                  <a:pt x="79" y="32"/>
                  <a:pt x="77" y="32"/>
                </a:cubicBezTo>
                <a:cubicBezTo>
                  <a:pt x="76" y="33"/>
                  <a:pt x="75" y="33"/>
                  <a:pt x="73" y="34"/>
                </a:cubicBezTo>
                <a:cubicBezTo>
                  <a:pt x="72" y="34"/>
                  <a:pt x="71" y="34"/>
                  <a:pt x="71" y="35"/>
                </a:cubicBezTo>
                <a:cubicBezTo>
                  <a:pt x="66" y="42"/>
                  <a:pt x="61" y="41"/>
                  <a:pt x="58" y="40"/>
                </a:cubicBezTo>
                <a:cubicBezTo>
                  <a:pt x="57" y="40"/>
                  <a:pt x="56" y="40"/>
                  <a:pt x="56" y="39"/>
                </a:cubicBezTo>
                <a:cubicBezTo>
                  <a:pt x="56" y="36"/>
                  <a:pt x="59" y="29"/>
                  <a:pt x="64" y="25"/>
                </a:cubicBezTo>
                <a:cubicBezTo>
                  <a:pt x="75" y="14"/>
                  <a:pt x="80" y="11"/>
                  <a:pt x="92" y="17"/>
                </a:cubicBezTo>
                <a:cubicBezTo>
                  <a:pt x="103" y="22"/>
                  <a:pt x="114" y="26"/>
                  <a:pt x="118" y="27"/>
                </a:cubicBezTo>
                <a:cubicBezTo>
                  <a:pt x="122" y="36"/>
                  <a:pt x="127" y="51"/>
                  <a:pt x="130" y="61"/>
                </a:cubicBezTo>
                <a:lnTo>
                  <a:pt x="124" y="66"/>
                </a:lnTo>
                <a:close/>
                <a:moveTo>
                  <a:pt x="153" y="67"/>
                </a:moveTo>
                <a:cubicBezTo>
                  <a:pt x="139" y="67"/>
                  <a:pt x="139" y="67"/>
                  <a:pt x="139" y="67"/>
                </a:cubicBezTo>
                <a:cubicBezTo>
                  <a:pt x="136" y="57"/>
                  <a:pt x="127" y="30"/>
                  <a:pt x="121" y="19"/>
                </a:cubicBezTo>
                <a:cubicBezTo>
                  <a:pt x="127" y="17"/>
                  <a:pt x="137" y="14"/>
                  <a:pt x="153" y="14"/>
                </a:cubicBezTo>
                <a:lnTo>
                  <a:pt x="153" y="6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C32D166E-5A0F-F2B3-35C9-2E27ECEF912F}"/>
              </a:ext>
            </a:extLst>
          </p:cNvPr>
          <p:cNvSpPr>
            <a:spLocks noEditPoints="1"/>
          </p:cNvSpPr>
          <p:nvPr/>
        </p:nvSpPr>
        <p:spPr bwMode="auto">
          <a:xfrm>
            <a:off x="1276351" y="3575050"/>
            <a:ext cx="255588" cy="254000"/>
          </a:xfrm>
          <a:custGeom>
            <a:avLst/>
            <a:gdLst>
              <a:gd name="T0" fmla="*/ 136 w 161"/>
              <a:gd name="T1" fmla="*/ 51 h 160"/>
              <a:gd name="T2" fmla="*/ 122 w 161"/>
              <a:gd name="T3" fmla="*/ 28 h 160"/>
              <a:gd name="T4" fmla="*/ 105 w 161"/>
              <a:gd name="T5" fmla="*/ 4 h 160"/>
              <a:gd name="T6" fmla="*/ 14 w 161"/>
              <a:gd name="T7" fmla="*/ 0 h 160"/>
              <a:gd name="T8" fmla="*/ 0 w 161"/>
              <a:gd name="T9" fmla="*/ 146 h 160"/>
              <a:gd name="T10" fmla="*/ 108 w 161"/>
              <a:gd name="T11" fmla="*/ 160 h 160"/>
              <a:gd name="T12" fmla="*/ 122 w 161"/>
              <a:gd name="T13" fmla="*/ 104 h 160"/>
              <a:gd name="T14" fmla="*/ 156 w 161"/>
              <a:gd name="T15" fmla="*/ 51 h 160"/>
              <a:gd name="T16" fmla="*/ 98 w 161"/>
              <a:gd name="T17" fmla="*/ 11 h 160"/>
              <a:gd name="T18" fmla="*/ 113 w 161"/>
              <a:gd name="T19" fmla="*/ 28 h 160"/>
              <a:gd name="T20" fmla="*/ 94 w 161"/>
              <a:gd name="T21" fmla="*/ 10 h 160"/>
              <a:gd name="T22" fmla="*/ 108 w 161"/>
              <a:gd name="T23" fmla="*/ 151 h 160"/>
              <a:gd name="T24" fmla="*/ 9 w 161"/>
              <a:gd name="T25" fmla="*/ 146 h 160"/>
              <a:gd name="T26" fmla="*/ 14 w 161"/>
              <a:gd name="T27" fmla="*/ 10 h 160"/>
              <a:gd name="T28" fmla="*/ 84 w 161"/>
              <a:gd name="T29" fmla="*/ 33 h 160"/>
              <a:gd name="T30" fmla="*/ 113 w 161"/>
              <a:gd name="T31" fmla="*/ 38 h 160"/>
              <a:gd name="T32" fmla="*/ 99 w 161"/>
              <a:gd name="T33" fmla="*/ 88 h 160"/>
              <a:gd name="T34" fmla="*/ 91 w 161"/>
              <a:gd name="T35" fmla="*/ 96 h 160"/>
              <a:gd name="T36" fmla="*/ 85 w 161"/>
              <a:gd name="T37" fmla="*/ 121 h 160"/>
              <a:gd name="T38" fmla="*/ 110 w 161"/>
              <a:gd name="T39" fmla="*/ 116 h 160"/>
              <a:gd name="T40" fmla="*/ 113 w 161"/>
              <a:gd name="T41" fmla="*/ 114 h 160"/>
              <a:gd name="T42" fmla="*/ 109 w 161"/>
              <a:gd name="T43" fmla="*/ 104 h 160"/>
              <a:gd name="T44" fmla="*/ 96 w 161"/>
              <a:gd name="T45" fmla="*/ 110 h 160"/>
              <a:gd name="T46" fmla="*/ 102 w 161"/>
              <a:gd name="T47" fmla="*/ 98 h 160"/>
              <a:gd name="T48" fmla="*/ 115 w 161"/>
              <a:gd name="T49" fmla="*/ 98 h 160"/>
              <a:gd name="T50" fmla="*/ 131 w 161"/>
              <a:gd name="T51" fmla="*/ 69 h 160"/>
              <a:gd name="T52" fmla="*/ 115 w 161"/>
              <a:gd name="T53" fmla="*/ 98 h 160"/>
              <a:gd name="T54" fmla="*/ 144 w 161"/>
              <a:gd name="T55" fmla="*/ 69 h 160"/>
              <a:gd name="T56" fmla="*/ 143 w 161"/>
              <a:gd name="T57" fmla="*/ 57 h 160"/>
              <a:gd name="T58" fmla="*/ 149 w 161"/>
              <a:gd name="T59" fmla="*/ 64 h 160"/>
              <a:gd name="T60" fmla="*/ 89 w 161"/>
              <a:gd name="T61" fmla="*/ 56 h 160"/>
              <a:gd name="T62" fmla="*/ 89 w 161"/>
              <a:gd name="T63" fmla="*/ 47 h 160"/>
              <a:gd name="T64" fmla="*/ 19 w 161"/>
              <a:gd name="T65" fmla="*/ 52 h 160"/>
              <a:gd name="T66" fmla="*/ 23 w 161"/>
              <a:gd name="T67" fmla="*/ 75 h 160"/>
              <a:gd name="T68" fmla="*/ 75 w 161"/>
              <a:gd name="T69" fmla="*/ 71 h 160"/>
              <a:gd name="T70" fmla="*/ 23 w 161"/>
              <a:gd name="T71" fmla="*/ 66 h 160"/>
              <a:gd name="T72" fmla="*/ 23 w 161"/>
              <a:gd name="T73" fmla="*/ 75 h 160"/>
              <a:gd name="T74" fmla="*/ 70 w 161"/>
              <a:gd name="T75" fmla="*/ 94 h 160"/>
              <a:gd name="T76" fmla="*/ 70 w 161"/>
              <a:gd name="T77" fmla="*/ 85 h 160"/>
              <a:gd name="T78" fmla="*/ 19 w 161"/>
              <a:gd name="T79" fmla="*/ 89 h 160"/>
              <a:gd name="T80" fmla="*/ 75 w 161"/>
              <a:gd name="T81" fmla="*/ 108 h 160"/>
              <a:gd name="T82" fmla="*/ 23 w 161"/>
              <a:gd name="T83" fmla="*/ 103 h 160"/>
              <a:gd name="T84" fmla="*/ 23 w 161"/>
              <a:gd name="T85" fmla="*/ 113 h 160"/>
              <a:gd name="T86" fmla="*/ 75 w 161"/>
              <a:gd name="T87" fmla="*/ 108 h 160"/>
              <a:gd name="T88" fmla="*/ 61 w 161"/>
              <a:gd name="T89" fmla="*/ 132 h 160"/>
              <a:gd name="T90" fmla="*/ 61 w 161"/>
              <a:gd name="T91" fmla="*/ 141 h 160"/>
              <a:gd name="T92" fmla="*/ 94 w 161"/>
              <a:gd name="T93" fmla="*/ 1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1" h="160">
                <a:moveTo>
                  <a:pt x="156" y="51"/>
                </a:moveTo>
                <a:cubicBezTo>
                  <a:pt x="150" y="45"/>
                  <a:pt x="141" y="45"/>
                  <a:pt x="136" y="51"/>
                </a:cubicBezTo>
                <a:cubicBezTo>
                  <a:pt x="134" y="52"/>
                  <a:pt x="124" y="63"/>
                  <a:pt x="122" y="65"/>
                </a:cubicBezTo>
                <a:cubicBezTo>
                  <a:pt x="122" y="28"/>
                  <a:pt x="122" y="28"/>
                  <a:pt x="122" y="28"/>
                </a:cubicBezTo>
                <a:cubicBezTo>
                  <a:pt x="122" y="24"/>
                  <a:pt x="120" y="20"/>
                  <a:pt x="118" y="18"/>
                </a:cubicBezTo>
                <a:cubicBezTo>
                  <a:pt x="105" y="4"/>
                  <a:pt x="105" y="4"/>
                  <a:pt x="105" y="4"/>
                </a:cubicBezTo>
                <a:cubicBezTo>
                  <a:pt x="102" y="2"/>
                  <a:pt x="98" y="0"/>
                  <a:pt x="95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6" y="160"/>
                  <a:pt x="14" y="160"/>
                </a:cubicBezTo>
                <a:cubicBezTo>
                  <a:pt x="108" y="160"/>
                  <a:pt x="108" y="160"/>
                  <a:pt x="108" y="160"/>
                </a:cubicBezTo>
                <a:cubicBezTo>
                  <a:pt x="116" y="160"/>
                  <a:pt x="122" y="154"/>
                  <a:pt x="122" y="146"/>
                </a:cubicBezTo>
                <a:cubicBezTo>
                  <a:pt x="122" y="104"/>
                  <a:pt x="122" y="104"/>
                  <a:pt x="122" y="104"/>
                </a:cubicBezTo>
                <a:cubicBezTo>
                  <a:pt x="156" y="70"/>
                  <a:pt x="156" y="70"/>
                  <a:pt x="156" y="70"/>
                </a:cubicBezTo>
                <a:cubicBezTo>
                  <a:pt x="161" y="65"/>
                  <a:pt x="161" y="56"/>
                  <a:pt x="156" y="51"/>
                </a:cubicBezTo>
                <a:close/>
                <a:moveTo>
                  <a:pt x="94" y="10"/>
                </a:moveTo>
                <a:cubicBezTo>
                  <a:pt x="95" y="10"/>
                  <a:pt x="96" y="9"/>
                  <a:pt x="98" y="11"/>
                </a:cubicBezTo>
                <a:cubicBezTo>
                  <a:pt x="111" y="24"/>
                  <a:pt x="111" y="24"/>
                  <a:pt x="111" y="24"/>
                </a:cubicBezTo>
                <a:cubicBezTo>
                  <a:pt x="113" y="26"/>
                  <a:pt x="113" y="27"/>
                  <a:pt x="113" y="28"/>
                </a:cubicBezTo>
                <a:cubicBezTo>
                  <a:pt x="94" y="28"/>
                  <a:pt x="94" y="28"/>
                  <a:pt x="94" y="28"/>
                </a:cubicBezTo>
                <a:lnTo>
                  <a:pt x="94" y="10"/>
                </a:lnTo>
                <a:close/>
                <a:moveTo>
                  <a:pt x="113" y="146"/>
                </a:moveTo>
                <a:cubicBezTo>
                  <a:pt x="113" y="149"/>
                  <a:pt x="110" y="151"/>
                  <a:pt x="108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11" y="151"/>
                  <a:pt x="9" y="149"/>
                  <a:pt x="9" y="146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2"/>
                  <a:pt x="11" y="10"/>
                  <a:pt x="14" y="10"/>
                </a:cubicBezTo>
                <a:cubicBezTo>
                  <a:pt x="84" y="10"/>
                  <a:pt x="84" y="10"/>
                  <a:pt x="84" y="10"/>
                </a:cubicBezTo>
                <a:cubicBezTo>
                  <a:pt x="84" y="33"/>
                  <a:pt x="84" y="33"/>
                  <a:pt x="84" y="33"/>
                </a:cubicBezTo>
                <a:cubicBezTo>
                  <a:pt x="84" y="36"/>
                  <a:pt x="86" y="38"/>
                  <a:pt x="89" y="38"/>
                </a:cubicBezTo>
                <a:cubicBezTo>
                  <a:pt x="113" y="38"/>
                  <a:pt x="113" y="38"/>
                  <a:pt x="113" y="38"/>
                </a:cubicBezTo>
                <a:cubicBezTo>
                  <a:pt x="113" y="74"/>
                  <a:pt x="113" y="74"/>
                  <a:pt x="113" y="74"/>
                </a:cubicBezTo>
                <a:cubicBezTo>
                  <a:pt x="99" y="88"/>
                  <a:pt x="99" y="88"/>
                  <a:pt x="99" y="88"/>
                </a:cubicBezTo>
                <a:cubicBezTo>
                  <a:pt x="92" y="95"/>
                  <a:pt x="92" y="95"/>
                  <a:pt x="92" y="95"/>
                </a:cubicBezTo>
                <a:cubicBezTo>
                  <a:pt x="92" y="95"/>
                  <a:pt x="91" y="96"/>
                  <a:pt x="91" y="96"/>
                </a:cubicBezTo>
                <a:cubicBezTo>
                  <a:pt x="84" y="116"/>
                  <a:pt x="84" y="116"/>
                  <a:pt x="84" y="116"/>
                </a:cubicBezTo>
                <a:cubicBezTo>
                  <a:pt x="84" y="118"/>
                  <a:pt x="84" y="120"/>
                  <a:pt x="85" y="121"/>
                </a:cubicBezTo>
                <a:cubicBezTo>
                  <a:pt x="87" y="122"/>
                  <a:pt x="89" y="123"/>
                  <a:pt x="90" y="122"/>
                </a:cubicBezTo>
                <a:cubicBezTo>
                  <a:pt x="110" y="116"/>
                  <a:pt x="110" y="116"/>
                  <a:pt x="110" y="116"/>
                </a:cubicBezTo>
                <a:cubicBezTo>
                  <a:pt x="111" y="115"/>
                  <a:pt x="111" y="115"/>
                  <a:pt x="112" y="114"/>
                </a:cubicBezTo>
                <a:cubicBezTo>
                  <a:pt x="113" y="114"/>
                  <a:pt x="113" y="114"/>
                  <a:pt x="113" y="114"/>
                </a:cubicBezTo>
                <a:lnTo>
                  <a:pt x="113" y="146"/>
                </a:lnTo>
                <a:close/>
                <a:moveTo>
                  <a:pt x="109" y="104"/>
                </a:moveTo>
                <a:cubicBezTo>
                  <a:pt x="106" y="107"/>
                  <a:pt x="106" y="107"/>
                  <a:pt x="106" y="107"/>
                </a:cubicBezTo>
                <a:cubicBezTo>
                  <a:pt x="96" y="110"/>
                  <a:pt x="96" y="110"/>
                  <a:pt x="96" y="110"/>
                </a:cubicBezTo>
                <a:cubicBezTo>
                  <a:pt x="99" y="100"/>
                  <a:pt x="99" y="100"/>
                  <a:pt x="99" y="100"/>
                </a:cubicBezTo>
                <a:cubicBezTo>
                  <a:pt x="102" y="98"/>
                  <a:pt x="102" y="98"/>
                  <a:pt x="102" y="98"/>
                </a:cubicBezTo>
                <a:lnTo>
                  <a:pt x="109" y="104"/>
                </a:lnTo>
                <a:close/>
                <a:moveTo>
                  <a:pt x="115" y="98"/>
                </a:moveTo>
                <a:cubicBezTo>
                  <a:pt x="109" y="91"/>
                  <a:pt x="109" y="91"/>
                  <a:pt x="109" y="91"/>
                </a:cubicBezTo>
                <a:cubicBezTo>
                  <a:pt x="112" y="88"/>
                  <a:pt x="128" y="72"/>
                  <a:pt x="131" y="69"/>
                </a:cubicBezTo>
                <a:cubicBezTo>
                  <a:pt x="138" y="75"/>
                  <a:pt x="138" y="75"/>
                  <a:pt x="138" y="75"/>
                </a:cubicBezTo>
                <a:lnTo>
                  <a:pt x="115" y="98"/>
                </a:lnTo>
                <a:close/>
                <a:moveTo>
                  <a:pt x="149" y="64"/>
                </a:moveTo>
                <a:cubicBezTo>
                  <a:pt x="144" y="69"/>
                  <a:pt x="144" y="69"/>
                  <a:pt x="144" y="69"/>
                </a:cubicBezTo>
                <a:cubicBezTo>
                  <a:pt x="138" y="62"/>
                  <a:pt x="138" y="62"/>
                  <a:pt x="138" y="62"/>
                </a:cubicBezTo>
                <a:cubicBezTo>
                  <a:pt x="143" y="57"/>
                  <a:pt x="143" y="57"/>
                  <a:pt x="143" y="57"/>
                </a:cubicBezTo>
                <a:cubicBezTo>
                  <a:pt x="144" y="55"/>
                  <a:pt x="147" y="55"/>
                  <a:pt x="149" y="57"/>
                </a:cubicBezTo>
                <a:cubicBezTo>
                  <a:pt x="151" y="59"/>
                  <a:pt x="151" y="62"/>
                  <a:pt x="149" y="64"/>
                </a:cubicBezTo>
                <a:close/>
                <a:moveTo>
                  <a:pt x="23" y="56"/>
                </a:moveTo>
                <a:cubicBezTo>
                  <a:pt x="89" y="56"/>
                  <a:pt x="89" y="56"/>
                  <a:pt x="89" y="56"/>
                </a:cubicBezTo>
                <a:cubicBezTo>
                  <a:pt x="92" y="56"/>
                  <a:pt x="94" y="54"/>
                  <a:pt x="94" y="52"/>
                </a:cubicBezTo>
                <a:cubicBezTo>
                  <a:pt x="94" y="49"/>
                  <a:pt x="92" y="47"/>
                  <a:pt x="89" y="47"/>
                </a:cubicBezTo>
                <a:cubicBezTo>
                  <a:pt x="23" y="47"/>
                  <a:pt x="23" y="47"/>
                  <a:pt x="23" y="47"/>
                </a:cubicBezTo>
                <a:cubicBezTo>
                  <a:pt x="21" y="47"/>
                  <a:pt x="19" y="49"/>
                  <a:pt x="19" y="52"/>
                </a:cubicBezTo>
                <a:cubicBezTo>
                  <a:pt x="19" y="54"/>
                  <a:pt x="21" y="56"/>
                  <a:pt x="23" y="56"/>
                </a:cubicBezTo>
                <a:close/>
                <a:moveTo>
                  <a:pt x="23" y="75"/>
                </a:moveTo>
                <a:cubicBezTo>
                  <a:pt x="70" y="75"/>
                  <a:pt x="70" y="75"/>
                  <a:pt x="70" y="75"/>
                </a:cubicBezTo>
                <a:cubicBezTo>
                  <a:pt x="73" y="75"/>
                  <a:pt x="75" y="73"/>
                  <a:pt x="75" y="71"/>
                </a:cubicBezTo>
                <a:cubicBezTo>
                  <a:pt x="75" y="68"/>
                  <a:pt x="73" y="66"/>
                  <a:pt x="70" y="66"/>
                </a:cubicBezTo>
                <a:cubicBezTo>
                  <a:pt x="23" y="66"/>
                  <a:pt x="23" y="66"/>
                  <a:pt x="23" y="66"/>
                </a:cubicBezTo>
                <a:cubicBezTo>
                  <a:pt x="21" y="66"/>
                  <a:pt x="19" y="68"/>
                  <a:pt x="19" y="71"/>
                </a:cubicBezTo>
                <a:cubicBezTo>
                  <a:pt x="19" y="73"/>
                  <a:pt x="21" y="75"/>
                  <a:pt x="23" y="75"/>
                </a:cubicBezTo>
                <a:close/>
                <a:moveTo>
                  <a:pt x="23" y="94"/>
                </a:moveTo>
                <a:cubicBezTo>
                  <a:pt x="70" y="94"/>
                  <a:pt x="70" y="94"/>
                  <a:pt x="70" y="94"/>
                </a:cubicBezTo>
                <a:cubicBezTo>
                  <a:pt x="73" y="94"/>
                  <a:pt x="75" y="92"/>
                  <a:pt x="75" y="89"/>
                </a:cubicBezTo>
                <a:cubicBezTo>
                  <a:pt x="75" y="87"/>
                  <a:pt x="73" y="85"/>
                  <a:pt x="70" y="85"/>
                </a:cubicBezTo>
                <a:cubicBezTo>
                  <a:pt x="23" y="85"/>
                  <a:pt x="23" y="85"/>
                  <a:pt x="23" y="85"/>
                </a:cubicBezTo>
                <a:cubicBezTo>
                  <a:pt x="21" y="85"/>
                  <a:pt x="19" y="87"/>
                  <a:pt x="19" y="89"/>
                </a:cubicBezTo>
                <a:cubicBezTo>
                  <a:pt x="19" y="92"/>
                  <a:pt x="21" y="94"/>
                  <a:pt x="23" y="94"/>
                </a:cubicBezTo>
                <a:close/>
                <a:moveTo>
                  <a:pt x="75" y="108"/>
                </a:moveTo>
                <a:cubicBezTo>
                  <a:pt x="75" y="105"/>
                  <a:pt x="73" y="103"/>
                  <a:pt x="70" y="103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21" y="103"/>
                  <a:pt x="19" y="105"/>
                  <a:pt x="19" y="108"/>
                </a:cubicBezTo>
                <a:cubicBezTo>
                  <a:pt x="19" y="111"/>
                  <a:pt x="21" y="113"/>
                  <a:pt x="23" y="113"/>
                </a:cubicBezTo>
                <a:cubicBezTo>
                  <a:pt x="70" y="113"/>
                  <a:pt x="70" y="113"/>
                  <a:pt x="70" y="113"/>
                </a:cubicBezTo>
                <a:cubicBezTo>
                  <a:pt x="73" y="113"/>
                  <a:pt x="75" y="111"/>
                  <a:pt x="75" y="108"/>
                </a:cubicBezTo>
                <a:close/>
                <a:moveTo>
                  <a:pt x="89" y="132"/>
                </a:moveTo>
                <a:cubicBezTo>
                  <a:pt x="61" y="132"/>
                  <a:pt x="61" y="132"/>
                  <a:pt x="61" y="132"/>
                </a:cubicBezTo>
                <a:cubicBezTo>
                  <a:pt x="58" y="132"/>
                  <a:pt x="56" y="134"/>
                  <a:pt x="56" y="137"/>
                </a:cubicBezTo>
                <a:cubicBezTo>
                  <a:pt x="56" y="139"/>
                  <a:pt x="58" y="141"/>
                  <a:pt x="61" y="141"/>
                </a:cubicBezTo>
                <a:cubicBezTo>
                  <a:pt x="89" y="141"/>
                  <a:pt x="89" y="141"/>
                  <a:pt x="89" y="141"/>
                </a:cubicBezTo>
                <a:cubicBezTo>
                  <a:pt x="92" y="141"/>
                  <a:pt x="94" y="139"/>
                  <a:pt x="94" y="137"/>
                </a:cubicBezTo>
                <a:cubicBezTo>
                  <a:pt x="94" y="134"/>
                  <a:pt x="92" y="132"/>
                  <a:pt x="89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AA5DEF95-F35E-AD72-DD88-F3AF29D0176B}"/>
              </a:ext>
            </a:extLst>
          </p:cNvPr>
          <p:cNvSpPr>
            <a:spLocks noEditPoints="1"/>
          </p:cNvSpPr>
          <p:nvPr/>
        </p:nvSpPr>
        <p:spPr bwMode="auto">
          <a:xfrm>
            <a:off x="2395538" y="3575050"/>
            <a:ext cx="225425" cy="254000"/>
          </a:xfrm>
          <a:custGeom>
            <a:avLst/>
            <a:gdLst>
              <a:gd name="T0" fmla="*/ 72 w 142"/>
              <a:gd name="T1" fmla="*/ 87 h 160"/>
              <a:gd name="T2" fmla="*/ 64 w 142"/>
              <a:gd name="T3" fmla="*/ 79 h 160"/>
              <a:gd name="T4" fmla="*/ 70 w 142"/>
              <a:gd name="T5" fmla="*/ 92 h 160"/>
              <a:gd name="T6" fmla="*/ 72 w 142"/>
              <a:gd name="T7" fmla="*/ 98 h 160"/>
              <a:gd name="T8" fmla="*/ 75 w 142"/>
              <a:gd name="T9" fmla="*/ 93 h 160"/>
              <a:gd name="T10" fmla="*/ 73 w 142"/>
              <a:gd name="T11" fmla="*/ 70 h 160"/>
              <a:gd name="T12" fmla="*/ 73 w 142"/>
              <a:gd name="T13" fmla="*/ 58 h 160"/>
              <a:gd name="T14" fmla="*/ 81 w 142"/>
              <a:gd name="T15" fmla="*/ 67 h 160"/>
              <a:gd name="T16" fmla="*/ 75 w 142"/>
              <a:gd name="T17" fmla="*/ 53 h 160"/>
              <a:gd name="T18" fmla="*/ 72 w 142"/>
              <a:gd name="T19" fmla="*/ 48 h 160"/>
              <a:gd name="T20" fmla="*/ 70 w 142"/>
              <a:gd name="T21" fmla="*/ 54 h 160"/>
              <a:gd name="T22" fmla="*/ 73 w 142"/>
              <a:gd name="T23" fmla="*/ 76 h 160"/>
              <a:gd name="T24" fmla="*/ 73 w 142"/>
              <a:gd name="T25" fmla="*/ 88 h 160"/>
              <a:gd name="T26" fmla="*/ 124 w 142"/>
              <a:gd name="T27" fmla="*/ 118 h 160"/>
              <a:gd name="T28" fmla="*/ 89 w 142"/>
              <a:gd name="T29" fmla="*/ 119 h 160"/>
              <a:gd name="T30" fmla="*/ 61 w 142"/>
              <a:gd name="T31" fmla="*/ 116 h 160"/>
              <a:gd name="T32" fmla="*/ 28 w 142"/>
              <a:gd name="T33" fmla="*/ 115 h 160"/>
              <a:gd name="T34" fmla="*/ 25 w 142"/>
              <a:gd name="T35" fmla="*/ 108 h 160"/>
              <a:gd name="T36" fmla="*/ 2 w 142"/>
              <a:gd name="T37" fmla="*/ 110 h 160"/>
              <a:gd name="T38" fmla="*/ 3 w 142"/>
              <a:gd name="T39" fmla="*/ 158 h 160"/>
              <a:gd name="T40" fmla="*/ 24 w 142"/>
              <a:gd name="T41" fmla="*/ 159 h 160"/>
              <a:gd name="T42" fmla="*/ 27 w 142"/>
              <a:gd name="T43" fmla="*/ 154 h 160"/>
              <a:gd name="T44" fmla="*/ 39 w 142"/>
              <a:gd name="T45" fmla="*/ 150 h 160"/>
              <a:gd name="T46" fmla="*/ 71 w 142"/>
              <a:gd name="T47" fmla="*/ 159 h 160"/>
              <a:gd name="T48" fmla="*/ 93 w 142"/>
              <a:gd name="T49" fmla="*/ 157 h 160"/>
              <a:gd name="T50" fmla="*/ 140 w 142"/>
              <a:gd name="T51" fmla="*/ 127 h 160"/>
              <a:gd name="T52" fmla="*/ 21 w 142"/>
              <a:gd name="T53" fmla="*/ 153 h 160"/>
              <a:gd name="T54" fmla="*/ 7 w 142"/>
              <a:gd name="T55" fmla="*/ 113 h 160"/>
              <a:gd name="T56" fmla="*/ 21 w 142"/>
              <a:gd name="T57" fmla="*/ 153 h 160"/>
              <a:gd name="T58" fmla="*/ 73 w 142"/>
              <a:gd name="T59" fmla="*/ 154 h 160"/>
              <a:gd name="T60" fmla="*/ 30 w 142"/>
              <a:gd name="T61" fmla="*/ 146 h 160"/>
              <a:gd name="T62" fmla="*/ 28 w 142"/>
              <a:gd name="T63" fmla="*/ 121 h 160"/>
              <a:gd name="T64" fmla="*/ 59 w 142"/>
              <a:gd name="T65" fmla="*/ 121 h 160"/>
              <a:gd name="T66" fmla="*/ 89 w 142"/>
              <a:gd name="T67" fmla="*/ 124 h 160"/>
              <a:gd name="T68" fmla="*/ 71 w 142"/>
              <a:gd name="T69" fmla="*/ 132 h 160"/>
              <a:gd name="T70" fmla="*/ 71 w 142"/>
              <a:gd name="T71" fmla="*/ 138 h 160"/>
              <a:gd name="T72" fmla="*/ 102 w 142"/>
              <a:gd name="T73" fmla="*/ 138 h 160"/>
              <a:gd name="T74" fmla="*/ 105 w 142"/>
              <a:gd name="T75" fmla="*/ 132 h 160"/>
              <a:gd name="T76" fmla="*/ 126 w 142"/>
              <a:gd name="T77" fmla="*/ 122 h 160"/>
              <a:gd name="T78" fmla="*/ 91 w 142"/>
              <a:gd name="T79" fmla="*/ 152 h 160"/>
              <a:gd name="T80" fmla="*/ 111 w 142"/>
              <a:gd name="T81" fmla="*/ 73 h 160"/>
              <a:gd name="T82" fmla="*/ 35 w 142"/>
              <a:gd name="T83" fmla="*/ 73 h 160"/>
              <a:gd name="T84" fmla="*/ 73 w 142"/>
              <a:gd name="T85" fmla="*/ 40 h 160"/>
              <a:gd name="T86" fmla="*/ 73 w 142"/>
              <a:gd name="T87" fmla="*/ 106 h 160"/>
              <a:gd name="T88" fmla="*/ 73 w 142"/>
              <a:gd name="T89" fmla="*/ 40 h 160"/>
              <a:gd name="T90" fmla="*/ 75 w 142"/>
              <a:gd name="T91" fmla="*/ 28 h 160"/>
              <a:gd name="T92" fmla="*/ 73 w 142"/>
              <a:gd name="T93" fmla="*/ 0 h 160"/>
              <a:gd name="T94" fmla="*/ 70 w 142"/>
              <a:gd name="T95" fmla="*/ 28 h 160"/>
              <a:gd name="T96" fmla="*/ 92 w 142"/>
              <a:gd name="T97" fmla="*/ 30 h 160"/>
              <a:gd name="T98" fmla="*/ 95 w 142"/>
              <a:gd name="T99" fmla="*/ 16 h 160"/>
              <a:gd name="T100" fmla="*/ 90 w 142"/>
              <a:gd name="T101" fmla="*/ 16 h 160"/>
              <a:gd name="T102" fmla="*/ 92 w 142"/>
              <a:gd name="T103" fmla="*/ 30 h 160"/>
              <a:gd name="T104" fmla="*/ 56 w 142"/>
              <a:gd name="T105" fmla="*/ 28 h 160"/>
              <a:gd name="T106" fmla="*/ 53 w 142"/>
              <a:gd name="T107" fmla="*/ 13 h 160"/>
              <a:gd name="T108" fmla="*/ 50 w 142"/>
              <a:gd name="T109" fmla="*/ 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2" h="160">
                <a:moveTo>
                  <a:pt x="73" y="88"/>
                </a:moveTo>
                <a:cubicBezTo>
                  <a:pt x="73" y="87"/>
                  <a:pt x="72" y="87"/>
                  <a:pt x="72" y="87"/>
                </a:cubicBezTo>
                <a:cubicBezTo>
                  <a:pt x="69" y="87"/>
                  <a:pt x="67" y="85"/>
                  <a:pt x="67" y="82"/>
                </a:cubicBezTo>
                <a:cubicBezTo>
                  <a:pt x="67" y="80"/>
                  <a:pt x="66" y="79"/>
                  <a:pt x="64" y="79"/>
                </a:cubicBezTo>
                <a:cubicBezTo>
                  <a:pt x="63" y="79"/>
                  <a:pt x="61" y="80"/>
                  <a:pt x="61" y="82"/>
                </a:cubicBezTo>
                <a:cubicBezTo>
                  <a:pt x="61" y="87"/>
                  <a:pt x="65" y="91"/>
                  <a:pt x="70" y="92"/>
                </a:cubicBezTo>
                <a:cubicBezTo>
                  <a:pt x="70" y="95"/>
                  <a:pt x="70" y="95"/>
                  <a:pt x="70" y="95"/>
                </a:cubicBezTo>
                <a:cubicBezTo>
                  <a:pt x="70" y="96"/>
                  <a:pt x="71" y="98"/>
                  <a:pt x="72" y="98"/>
                </a:cubicBezTo>
                <a:cubicBezTo>
                  <a:pt x="74" y="98"/>
                  <a:pt x="75" y="96"/>
                  <a:pt x="75" y="95"/>
                </a:cubicBezTo>
                <a:cubicBezTo>
                  <a:pt x="75" y="93"/>
                  <a:pt x="75" y="93"/>
                  <a:pt x="75" y="93"/>
                </a:cubicBezTo>
                <a:cubicBezTo>
                  <a:pt x="81" y="91"/>
                  <a:pt x="84" y="86"/>
                  <a:pt x="84" y="80"/>
                </a:cubicBezTo>
                <a:cubicBezTo>
                  <a:pt x="83" y="75"/>
                  <a:pt x="78" y="70"/>
                  <a:pt x="73" y="70"/>
                </a:cubicBezTo>
                <a:cubicBezTo>
                  <a:pt x="69" y="70"/>
                  <a:pt x="67" y="68"/>
                  <a:pt x="67" y="64"/>
                </a:cubicBezTo>
                <a:cubicBezTo>
                  <a:pt x="67" y="61"/>
                  <a:pt x="69" y="58"/>
                  <a:pt x="73" y="58"/>
                </a:cubicBezTo>
                <a:cubicBezTo>
                  <a:pt x="76" y="58"/>
                  <a:pt x="79" y="61"/>
                  <a:pt x="79" y="64"/>
                </a:cubicBezTo>
                <a:cubicBezTo>
                  <a:pt x="79" y="66"/>
                  <a:pt x="80" y="67"/>
                  <a:pt x="81" y="67"/>
                </a:cubicBezTo>
                <a:cubicBezTo>
                  <a:pt x="83" y="67"/>
                  <a:pt x="84" y="66"/>
                  <a:pt x="84" y="64"/>
                </a:cubicBezTo>
                <a:cubicBezTo>
                  <a:pt x="84" y="59"/>
                  <a:pt x="80" y="55"/>
                  <a:pt x="75" y="53"/>
                </a:cubicBezTo>
                <a:cubicBezTo>
                  <a:pt x="75" y="51"/>
                  <a:pt x="75" y="51"/>
                  <a:pt x="75" y="51"/>
                </a:cubicBezTo>
                <a:cubicBezTo>
                  <a:pt x="75" y="50"/>
                  <a:pt x="74" y="48"/>
                  <a:pt x="72" y="48"/>
                </a:cubicBezTo>
                <a:cubicBezTo>
                  <a:pt x="71" y="48"/>
                  <a:pt x="70" y="50"/>
                  <a:pt x="70" y="51"/>
                </a:cubicBezTo>
                <a:cubicBezTo>
                  <a:pt x="70" y="54"/>
                  <a:pt x="70" y="54"/>
                  <a:pt x="70" y="54"/>
                </a:cubicBezTo>
                <a:cubicBezTo>
                  <a:pt x="64" y="55"/>
                  <a:pt x="61" y="60"/>
                  <a:pt x="62" y="66"/>
                </a:cubicBezTo>
                <a:cubicBezTo>
                  <a:pt x="62" y="71"/>
                  <a:pt x="67" y="76"/>
                  <a:pt x="73" y="76"/>
                </a:cubicBezTo>
                <a:cubicBezTo>
                  <a:pt x="76" y="76"/>
                  <a:pt x="79" y="78"/>
                  <a:pt x="79" y="81"/>
                </a:cubicBezTo>
                <a:cubicBezTo>
                  <a:pt x="79" y="85"/>
                  <a:pt x="76" y="87"/>
                  <a:pt x="73" y="88"/>
                </a:cubicBezTo>
                <a:close/>
                <a:moveTo>
                  <a:pt x="141" y="123"/>
                </a:moveTo>
                <a:cubicBezTo>
                  <a:pt x="138" y="117"/>
                  <a:pt x="130" y="115"/>
                  <a:pt x="124" y="118"/>
                </a:cubicBezTo>
                <a:cubicBezTo>
                  <a:pt x="103" y="127"/>
                  <a:pt x="103" y="127"/>
                  <a:pt x="103" y="127"/>
                </a:cubicBezTo>
                <a:cubicBezTo>
                  <a:pt x="100" y="122"/>
                  <a:pt x="95" y="119"/>
                  <a:pt x="89" y="119"/>
                </a:cubicBezTo>
                <a:cubicBezTo>
                  <a:pt x="70" y="118"/>
                  <a:pt x="70" y="118"/>
                  <a:pt x="70" y="118"/>
                </a:cubicBezTo>
                <a:cubicBezTo>
                  <a:pt x="67" y="118"/>
                  <a:pt x="64" y="117"/>
                  <a:pt x="61" y="116"/>
                </a:cubicBezTo>
                <a:cubicBezTo>
                  <a:pt x="59" y="115"/>
                  <a:pt x="59" y="115"/>
                  <a:pt x="59" y="115"/>
                </a:cubicBezTo>
                <a:cubicBezTo>
                  <a:pt x="49" y="110"/>
                  <a:pt x="38" y="110"/>
                  <a:pt x="28" y="115"/>
                </a:cubicBezTo>
                <a:cubicBezTo>
                  <a:pt x="28" y="111"/>
                  <a:pt x="28" y="111"/>
                  <a:pt x="28" y="111"/>
                </a:cubicBezTo>
                <a:cubicBezTo>
                  <a:pt x="28" y="109"/>
                  <a:pt x="27" y="108"/>
                  <a:pt x="25" y="108"/>
                </a:cubicBezTo>
                <a:cubicBezTo>
                  <a:pt x="4" y="107"/>
                  <a:pt x="4" y="107"/>
                  <a:pt x="4" y="107"/>
                </a:cubicBezTo>
                <a:cubicBezTo>
                  <a:pt x="3" y="107"/>
                  <a:pt x="2" y="108"/>
                  <a:pt x="2" y="110"/>
                </a:cubicBezTo>
                <a:cubicBezTo>
                  <a:pt x="1" y="155"/>
                  <a:pt x="1" y="155"/>
                  <a:pt x="1" y="155"/>
                </a:cubicBezTo>
                <a:cubicBezTo>
                  <a:pt x="0" y="157"/>
                  <a:pt x="2" y="158"/>
                  <a:pt x="3" y="158"/>
                </a:cubicBezTo>
                <a:cubicBezTo>
                  <a:pt x="24" y="159"/>
                  <a:pt x="24" y="159"/>
                  <a:pt x="24" y="159"/>
                </a:cubicBezTo>
                <a:cubicBezTo>
                  <a:pt x="24" y="159"/>
                  <a:pt x="24" y="159"/>
                  <a:pt x="24" y="159"/>
                </a:cubicBezTo>
                <a:cubicBezTo>
                  <a:pt x="25" y="159"/>
                  <a:pt x="27" y="158"/>
                  <a:pt x="27" y="156"/>
                </a:cubicBezTo>
                <a:cubicBezTo>
                  <a:pt x="27" y="154"/>
                  <a:pt x="27" y="154"/>
                  <a:pt x="27" y="154"/>
                </a:cubicBezTo>
                <a:cubicBezTo>
                  <a:pt x="32" y="151"/>
                  <a:pt x="32" y="151"/>
                  <a:pt x="32" y="151"/>
                </a:cubicBezTo>
                <a:cubicBezTo>
                  <a:pt x="34" y="150"/>
                  <a:pt x="37" y="150"/>
                  <a:pt x="39" y="150"/>
                </a:cubicBezTo>
                <a:cubicBezTo>
                  <a:pt x="71" y="159"/>
                  <a:pt x="71" y="159"/>
                  <a:pt x="71" y="159"/>
                </a:cubicBezTo>
                <a:cubicBezTo>
                  <a:pt x="71" y="159"/>
                  <a:pt x="71" y="159"/>
                  <a:pt x="71" y="159"/>
                </a:cubicBezTo>
                <a:cubicBezTo>
                  <a:pt x="74" y="160"/>
                  <a:pt x="76" y="160"/>
                  <a:pt x="79" y="160"/>
                </a:cubicBezTo>
                <a:cubicBezTo>
                  <a:pt x="84" y="160"/>
                  <a:pt x="89" y="159"/>
                  <a:pt x="93" y="157"/>
                </a:cubicBezTo>
                <a:cubicBezTo>
                  <a:pt x="93" y="157"/>
                  <a:pt x="93" y="157"/>
                  <a:pt x="93" y="157"/>
                </a:cubicBezTo>
                <a:cubicBezTo>
                  <a:pt x="140" y="127"/>
                  <a:pt x="140" y="127"/>
                  <a:pt x="140" y="127"/>
                </a:cubicBezTo>
                <a:cubicBezTo>
                  <a:pt x="141" y="126"/>
                  <a:pt x="142" y="124"/>
                  <a:pt x="141" y="123"/>
                </a:cubicBezTo>
                <a:close/>
                <a:moveTo>
                  <a:pt x="21" y="153"/>
                </a:moveTo>
                <a:cubicBezTo>
                  <a:pt x="6" y="153"/>
                  <a:pt x="6" y="153"/>
                  <a:pt x="6" y="153"/>
                </a:cubicBezTo>
                <a:cubicBezTo>
                  <a:pt x="7" y="113"/>
                  <a:pt x="7" y="113"/>
                  <a:pt x="7" y="113"/>
                </a:cubicBezTo>
                <a:cubicBezTo>
                  <a:pt x="23" y="113"/>
                  <a:pt x="23" y="113"/>
                  <a:pt x="23" y="113"/>
                </a:cubicBezTo>
                <a:lnTo>
                  <a:pt x="21" y="153"/>
                </a:lnTo>
                <a:close/>
                <a:moveTo>
                  <a:pt x="91" y="152"/>
                </a:moveTo>
                <a:cubicBezTo>
                  <a:pt x="85" y="155"/>
                  <a:pt x="79" y="156"/>
                  <a:pt x="73" y="154"/>
                </a:cubicBezTo>
                <a:cubicBezTo>
                  <a:pt x="40" y="145"/>
                  <a:pt x="40" y="145"/>
                  <a:pt x="40" y="145"/>
                </a:cubicBezTo>
                <a:cubicBezTo>
                  <a:pt x="37" y="144"/>
                  <a:pt x="33" y="145"/>
                  <a:pt x="30" y="146"/>
                </a:cubicBezTo>
                <a:cubicBezTo>
                  <a:pt x="27" y="148"/>
                  <a:pt x="27" y="148"/>
                  <a:pt x="27" y="148"/>
                </a:cubicBezTo>
                <a:cubicBezTo>
                  <a:pt x="28" y="121"/>
                  <a:pt x="28" y="121"/>
                  <a:pt x="28" y="121"/>
                </a:cubicBezTo>
                <a:cubicBezTo>
                  <a:pt x="36" y="115"/>
                  <a:pt x="48" y="115"/>
                  <a:pt x="57" y="120"/>
                </a:cubicBezTo>
                <a:cubicBezTo>
                  <a:pt x="59" y="121"/>
                  <a:pt x="59" y="121"/>
                  <a:pt x="59" y="121"/>
                </a:cubicBezTo>
                <a:cubicBezTo>
                  <a:pt x="62" y="122"/>
                  <a:pt x="66" y="123"/>
                  <a:pt x="70" y="123"/>
                </a:cubicBezTo>
                <a:cubicBezTo>
                  <a:pt x="89" y="124"/>
                  <a:pt x="89" y="124"/>
                  <a:pt x="89" y="124"/>
                </a:cubicBezTo>
                <a:cubicBezTo>
                  <a:pt x="94" y="124"/>
                  <a:pt x="99" y="128"/>
                  <a:pt x="100" y="133"/>
                </a:cubicBezTo>
                <a:cubicBezTo>
                  <a:pt x="71" y="132"/>
                  <a:pt x="71" y="132"/>
                  <a:pt x="71" y="132"/>
                </a:cubicBezTo>
                <a:cubicBezTo>
                  <a:pt x="70" y="132"/>
                  <a:pt x="69" y="133"/>
                  <a:pt x="69" y="135"/>
                </a:cubicBezTo>
                <a:cubicBezTo>
                  <a:pt x="69" y="136"/>
                  <a:pt x="70" y="137"/>
                  <a:pt x="71" y="138"/>
                </a:cubicBezTo>
                <a:cubicBezTo>
                  <a:pt x="102" y="138"/>
                  <a:pt x="102" y="138"/>
                  <a:pt x="102" y="138"/>
                </a:cubicBezTo>
                <a:cubicBezTo>
                  <a:pt x="102" y="138"/>
                  <a:pt x="102" y="138"/>
                  <a:pt x="102" y="138"/>
                </a:cubicBezTo>
                <a:cubicBezTo>
                  <a:pt x="104" y="138"/>
                  <a:pt x="105" y="137"/>
                  <a:pt x="105" y="136"/>
                </a:cubicBezTo>
                <a:cubicBezTo>
                  <a:pt x="105" y="135"/>
                  <a:pt x="105" y="134"/>
                  <a:pt x="105" y="132"/>
                </a:cubicBezTo>
                <a:cubicBezTo>
                  <a:pt x="126" y="122"/>
                  <a:pt x="126" y="122"/>
                  <a:pt x="126" y="122"/>
                </a:cubicBezTo>
                <a:cubicBezTo>
                  <a:pt x="126" y="122"/>
                  <a:pt x="126" y="122"/>
                  <a:pt x="126" y="122"/>
                </a:cubicBezTo>
                <a:cubicBezTo>
                  <a:pt x="129" y="121"/>
                  <a:pt x="133" y="121"/>
                  <a:pt x="135" y="124"/>
                </a:cubicBezTo>
                <a:lnTo>
                  <a:pt x="91" y="152"/>
                </a:lnTo>
                <a:close/>
                <a:moveTo>
                  <a:pt x="73" y="111"/>
                </a:moveTo>
                <a:cubicBezTo>
                  <a:pt x="94" y="111"/>
                  <a:pt x="111" y="94"/>
                  <a:pt x="111" y="73"/>
                </a:cubicBezTo>
                <a:cubicBezTo>
                  <a:pt x="111" y="52"/>
                  <a:pt x="94" y="35"/>
                  <a:pt x="73" y="35"/>
                </a:cubicBezTo>
                <a:cubicBezTo>
                  <a:pt x="52" y="35"/>
                  <a:pt x="35" y="52"/>
                  <a:pt x="35" y="73"/>
                </a:cubicBezTo>
                <a:cubicBezTo>
                  <a:pt x="35" y="94"/>
                  <a:pt x="52" y="111"/>
                  <a:pt x="73" y="111"/>
                </a:cubicBezTo>
                <a:close/>
                <a:moveTo>
                  <a:pt x="73" y="40"/>
                </a:moveTo>
                <a:cubicBezTo>
                  <a:pt x="91" y="40"/>
                  <a:pt x="105" y="55"/>
                  <a:pt x="105" y="73"/>
                </a:cubicBezTo>
                <a:cubicBezTo>
                  <a:pt x="105" y="91"/>
                  <a:pt x="91" y="106"/>
                  <a:pt x="73" y="106"/>
                </a:cubicBezTo>
                <a:cubicBezTo>
                  <a:pt x="55" y="106"/>
                  <a:pt x="40" y="91"/>
                  <a:pt x="40" y="73"/>
                </a:cubicBezTo>
                <a:cubicBezTo>
                  <a:pt x="40" y="55"/>
                  <a:pt x="55" y="40"/>
                  <a:pt x="73" y="40"/>
                </a:cubicBezTo>
                <a:close/>
                <a:moveTo>
                  <a:pt x="73" y="30"/>
                </a:moveTo>
                <a:cubicBezTo>
                  <a:pt x="74" y="30"/>
                  <a:pt x="75" y="29"/>
                  <a:pt x="75" y="28"/>
                </a:cubicBezTo>
                <a:cubicBezTo>
                  <a:pt x="75" y="3"/>
                  <a:pt x="75" y="3"/>
                  <a:pt x="75" y="3"/>
                </a:cubicBezTo>
                <a:cubicBezTo>
                  <a:pt x="75" y="1"/>
                  <a:pt x="74" y="0"/>
                  <a:pt x="73" y="0"/>
                </a:cubicBezTo>
                <a:cubicBezTo>
                  <a:pt x="71" y="0"/>
                  <a:pt x="70" y="1"/>
                  <a:pt x="70" y="3"/>
                </a:cubicBezTo>
                <a:cubicBezTo>
                  <a:pt x="70" y="28"/>
                  <a:pt x="70" y="28"/>
                  <a:pt x="70" y="28"/>
                </a:cubicBezTo>
                <a:cubicBezTo>
                  <a:pt x="70" y="29"/>
                  <a:pt x="71" y="30"/>
                  <a:pt x="73" y="30"/>
                </a:cubicBezTo>
                <a:close/>
                <a:moveTo>
                  <a:pt x="92" y="30"/>
                </a:moveTo>
                <a:cubicBezTo>
                  <a:pt x="94" y="30"/>
                  <a:pt x="95" y="29"/>
                  <a:pt x="95" y="28"/>
                </a:cubicBezTo>
                <a:cubicBezTo>
                  <a:pt x="95" y="16"/>
                  <a:pt x="95" y="16"/>
                  <a:pt x="95" y="16"/>
                </a:cubicBezTo>
                <a:cubicBezTo>
                  <a:pt x="95" y="15"/>
                  <a:pt x="94" y="13"/>
                  <a:pt x="92" y="13"/>
                </a:cubicBezTo>
                <a:cubicBezTo>
                  <a:pt x="91" y="13"/>
                  <a:pt x="90" y="15"/>
                  <a:pt x="90" y="16"/>
                </a:cubicBezTo>
                <a:cubicBezTo>
                  <a:pt x="90" y="28"/>
                  <a:pt x="90" y="28"/>
                  <a:pt x="90" y="28"/>
                </a:cubicBezTo>
                <a:cubicBezTo>
                  <a:pt x="90" y="29"/>
                  <a:pt x="91" y="30"/>
                  <a:pt x="92" y="30"/>
                </a:cubicBezTo>
                <a:close/>
                <a:moveTo>
                  <a:pt x="53" y="30"/>
                </a:moveTo>
                <a:cubicBezTo>
                  <a:pt x="54" y="30"/>
                  <a:pt x="56" y="29"/>
                  <a:pt x="56" y="28"/>
                </a:cubicBezTo>
                <a:cubicBezTo>
                  <a:pt x="56" y="16"/>
                  <a:pt x="56" y="16"/>
                  <a:pt x="56" y="16"/>
                </a:cubicBezTo>
                <a:cubicBezTo>
                  <a:pt x="56" y="15"/>
                  <a:pt x="54" y="13"/>
                  <a:pt x="53" y="13"/>
                </a:cubicBezTo>
                <a:cubicBezTo>
                  <a:pt x="52" y="13"/>
                  <a:pt x="50" y="15"/>
                  <a:pt x="50" y="16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29"/>
                  <a:pt x="52" y="30"/>
                  <a:pt x="53" y="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4E86202E-4E90-269C-10BE-EB993A08C751}"/>
              </a:ext>
            </a:extLst>
          </p:cNvPr>
          <p:cNvSpPr>
            <a:spLocks noEditPoints="1"/>
          </p:cNvSpPr>
          <p:nvPr/>
        </p:nvSpPr>
        <p:spPr bwMode="auto">
          <a:xfrm>
            <a:off x="771526" y="3575050"/>
            <a:ext cx="171450" cy="254000"/>
          </a:xfrm>
          <a:custGeom>
            <a:avLst/>
            <a:gdLst>
              <a:gd name="T0" fmla="*/ 103 w 108"/>
              <a:gd name="T1" fmla="*/ 154 h 160"/>
              <a:gd name="T2" fmla="*/ 89 w 108"/>
              <a:gd name="T3" fmla="*/ 109 h 160"/>
              <a:gd name="T4" fmla="*/ 85 w 108"/>
              <a:gd name="T5" fmla="*/ 156 h 160"/>
              <a:gd name="T6" fmla="*/ 68 w 108"/>
              <a:gd name="T7" fmla="*/ 144 h 160"/>
              <a:gd name="T8" fmla="*/ 63 w 108"/>
              <a:gd name="T9" fmla="*/ 100 h 160"/>
              <a:gd name="T10" fmla="*/ 77 w 108"/>
              <a:gd name="T11" fmla="*/ 84 h 160"/>
              <a:gd name="T12" fmla="*/ 103 w 108"/>
              <a:gd name="T13" fmla="*/ 121 h 160"/>
              <a:gd name="T14" fmla="*/ 108 w 108"/>
              <a:gd name="T15" fmla="*/ 105 h 160"/>
              <a:gd name="T16" fmla="*/ 67 w 108"/>
              <a:gd name="T17" fmla="*/ 75 h 160"/>
              <a:gd name="T18" fmla="*/ 82 w 108"/>
              <a:gd name="T19" fmla="*/ 52 h 160"/>
              <a:gd name="T20" fmla="*/ 83 w 108"/>
              <a:gd name="T21" fmla="*/ 29 h 160"/>
              <a:gd name="T22" fmla="*/ 25 w 108"/>
              <a:gd name="T23" fmla="*/ 38 h 160"/>
              <a:gd name="T24" fmla="*/ 32 w 108"/>
              <a:gd name="T25" fmla="*/ 54 h 160"/>
              <a:gd name="T26" fmla="*/ 12 w 108"/>
              <a:gd name="T27" fmla="*/ 86 h 160"/>
              <a:gd name="T28" fmla="*/ 0 w 108"/>
              <a:gd name="T29" fmla="*/ 154 h 160"/>
              <a:gd name="T30" fmla="*/ 31 w 108"/>
              <a:gd name="T31" fmla="*/ 158 h 160"/>
              <a:gd name="T32" fmla="*/ 23 w 108"/>
              <a:gd name="T33" fmla="*/ 109 h 160"/>
              <a:gd name="T34" fmla="*/ 19 w 108"/>
              <a:gd name="T35" fmla="*/ 156 h 160"/>
              <a:gd name="T36" fmla="*/ 5 w 108"/>
              <a:gd name="T37" fmla="*/ 105 h 160"/>
              <a:gd name="T38" fmla="*/ 38 w 108"/>
              <a:gd name="T39" fmla="*/ 99 h 160"/>
              <a:gd name="T40" fmla="*/ 47 w 108"/>
              <a:gd name="T41" fmla="*/ 103 h 160"/>
              <a:gd name="T42" fmla="*/ 41 w 108"/>
              <a:gd name="T43" fmla="*/ 147 h 160"/>
              <a:gd name="T44" fmla="*/ 37 w 108"/>
              <a:gd name="T45" fmla="*/ 158 h 160"/>
              <a:gd name="T46" fmla="*/ 108 w 108"/>
              <a:gd name="T47" fmla="*/ 154 h 160"/>
              <a:gd name="T48" fmla="*/ 73 w 108"/>
              <a:gd name="T49" fmla="*/ 82 h 160"/>
              <a:gd name="T50" fmla="*/ 66 w 108"/>
              <a:gd name="T51" fmla="*/ 80 h 160"/>
              <a:gd name="T52" fmla="*/ 57 w 108"/>
              <a:gd name="T53" fmla="*/ 100 h 160"/>
              <a:gd name="T54" fmla="*/ 54 w 108"/>
              <a:gd name="T55" fmla="*/ 94 h 160"/>
              <a:gd name="T56" fmla="*/ 45 w 108"/>
              <a:gd name="T57" fmla="*/ 72 h 160"/>
              <a:gd name="T58" fmla="*/ 63 w 108"/>
              <a:gd name="T59" fmla="*/ 76 h 160"/>
              <a:gd name="T60" fmla="*/ 81 w 108"/>
              <a:gd name="T61" fmla="*/ 44 h 160"/>
              <a:gd name="T62" fmla="*/ 76 w 108"/>
              <a:gd name="T63" fmla="*/ 39 h 160"/>
              <a:gd name="T64" fmla="*/ 27 w 108"/>
              <a:gd name="T65" fmla="*/ 44 h 160"/>
              <a:gd name="T66" fmla="*/ 32 w 108"/>
              <a:gd name="T67" fmla="*/ 35 h 160"/>
              <a:gd name="T68" fmla="*/ 54 w 108"/>
              <a:gd name="T69" fmla="*/ 5 h 160"/>
              <a:gd name="T70" fmla="*/ 76 w 108"/>
              <a:gd name="T71" fmla="*/ 34 h 160"/>
              <a:gd name="T72" fmla="*/ 36 w 108"/>
              <a:gd name="T73" fmla="*/ 31 h 160"/>
              <a:gd name="T74" fmla="*/ 36 w 108"/>
              <a:gd name="T75" fmla="*/ 36 h 160"/>
              <a:gd name="T76" fmla="*/ 71 w 108"/>
              <a:gd name="T77" fmla="*/ 52 h 160"/>
              <a:gd name="T78" fmla="*/ 42 w 108"/>
              <a:gd name="T79" fmla="*/ 96 h 160"/>
              <a:gd name="T80" fmla="*/ 51 w 108"/>
              <a:gd name="T81" fmla="*/ 90 h 160"/>
              <a:gd name="T82" fmla="*/ 52 w 108"/>
              <a:gd name="T83" fmla="*/ 104 h 160"/>
              <a:gd name="T84" fmla="*/ 54 w 108"/>
              <a:gd name="T85" fmla="*/ 154 h 160"/>
              <a:gd name="T86" fmla="*/ 45 w 108"/>
              <a:gd name="T87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8" h="160">
                <a:moveTo>
                  <a:pt x="106" y="130"/>
                </a:moveTo>
                <a:cubicBezTo>
                  <a:pt x="104" y="130"/>
                  <a:pt x="103" y="131"/>
                  <a:pt x="103" y="132"/>
                </a:cubicBezTo>
                <a:cubicBezTo>
                  <a:pt x="103" y="154"/>
                  <a:pt x="103" y="154"/>
                  <a:pt x="103" y="154"/>
                </a:cubicBezTo>
                <a:cubicBezTo>
                  <a:pt x="103" y="155"/>
                  <a:pt x="103" y="156"/>
                  <a:pt x="102" y="156"/>
                </a:cubicBezTo>
                <a:cubicBezTo>
                  <a:pt x="89" y="156"/>
                  <a:pt x="89" y="156"/>
                  <a:pt x="89" y="156"/>
                </a:cubicBezTo>
                <a:cubicBezTo>
                  <a:pt x="89" y="109"/>
                  <a:pt x="89" y="109"/>
                  <a:pt x="89" y="109"/>
                </a:cubicBezTo>
                <a:cubicBezTo>
                  <a:pt x="89" y="108"/>
                  <a:pt x="88" y="107"/>
                  <a:pt x="87" y="107"/>
                </a:cubicBezTo>
                <a:cubicBezTo>
                  <a:pt x="86" y="107"/>
                  <a:pt x="85" y="108"/>
                  <a:pt x="85" y="109"/>
                </a:cubicBezTo>
                <a:cubicBezTo>
                  <a:pt x="85" y="156"/>
                  <a:pt x="85" y="156"/>
                  <a:pt x="85" y="156"/>
                </a:cubicBezTo>
                <a:cubicBezTo>
                  <a:pt x="59" y="156"/>
                  <a:pt x="59" y="156"/>
                  <a:pt x="59" y="156"/>
                </a:cubicBezTo>
                <a:cubicBezTo>
                  <a:pt x="67" y="147"/>
                  <a:pt x="67" y="147"/>
                  <a:pt x="67" y="147"/>
                </a:cubicBezTo>
                <a:cubicBezTo>
                  <a:pt x="67" y="147"/>
                  <a:pt x="68" y="145"/>
                  <a:pt x="68" y="144"/>
                </a:cubicBezTo>
                <a:cubicBezTo>
                  <a:pt x="68" y="144"/>
                  <a:pt x="68" y="144"/>
                  <a:pt x="68" y="144"/>
                </a:cubicBezTo>
                <a:cubicBezTo>
                  <a:pt x="61" y="103"/>
                  <a:pt x="61" y="103"/>
                  <a:pt x="61" y="103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4" y="100"/>
                  <a:pt x="64" y="101"/>
                  <a:pt x="66" y="101"/>
                </a:cubicBezTo>
                <a:cubicBezTo>
                  <a:pt x="67" y="101"/>
                  <a:pt x="69" y="100"/>
                  <a:pt x="70" y="99"/>
                </a:cubicBezTo>
                <a:cubicBezTo>
                  <a:pt x="77" y="84"/>
                  <a:pt x="77" y="84"/>
                  <a:pt x="77" y="84"/>
                </a:cubicBezTo>
                <a:cubicBezTo>
                  <a:pt x="94" y="91"/>
                  <a:pt x="94" y="91"/>
                  <a:pt x="94" y="91"/>
                </a:cubicBezTo>
                <a:cubicBezTo>
                  <a:pt x="94" y="91"/>
                  <a:pt x="103" y="95"/>
                  <a:pt x="103" y="105"/>
                </a:cubicBezTo>
                <a:cubicBezTo>
                  <a:pt x="103" y="121"/>
                  <a:pt x="103" y="121"/>
                  <a:pt x="103" y="121"/>
                </a:cubicBezTo>
                <a:cubicBezTo>
                  <a:pt x="103" y="123"/>
                  <a:pt x="104" y="124"/>
                  <a:pt x="106" y="124"/>
                </a:cubicBezTo>
                <a:cubicBezTo>
                  <a:pt x="107" y="124"/>
                  <a:pt x="108" y="123"/>
                  <a:pt x="108" y="121"/>
                </a:cubicBezTo>
                <a:cubicBezTo>
                  <a:pt x="108" y="105"/>
                  <a:pt x="108" y="105"/>
                  <a:pt x="108" y="105"/>
                </a:cubicBezTo>
                <a:cubicBezTo>
                  <a:pt x="108" y="92"/>
                  <a:pt x="96" y="87"/>
                  <a:pt x="96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67" y="75"/>
                  <a:pt x="67" y="75"/>
                  <a:pt x="67" y="75"/>
                </a:cubicBezTo>
                <a:cubicBezTo>
                  <a:pt x="67" y="69"/>
                  <a:pt x="67" y="69"/>
                  <a:pt x="67" y="69"/>
                </a:cubicBezTo>
                <a:cubicBezTo>
                  <a:pt x="72" y="65"/>
                  <a:pt x="75" y="60"/>
                  <a:pt x="76" y="54"/>
                </a:cubicBezTo>
                <a:cubicBezTo>
                  <a:pt x="78" y="54"/>
                  <a:pt x="80" y="53"/>
                  <a:pt x="82" y="52"/>
                </a:cubicBezTo>
                <a:cubicBezTo>
                  <a:pt x="84" y="50"/>
                  <a:pt x="85" y="47"/>
                  <a:pt x="85" y="44"/>
                </a:cubicBezTo>
                <a:cubicBezTo>
                  <a:pt x="85" y="42"/>
                  <a:pt x="84" y="40"/>
                  <a:pt x="83" y="38"/>
                </a:cubicBezTo>
                <a:cubicBezTo>
                  <a:pt x="83" y="29"/>
                  <a:pt x="83" y="29"/>
                  <a:pt x="83" y="29"/>
                </a:cubicBezTo>
                <a:cubicBezTo>
                  <a:pt x="83" y="13"/>
                  <a:pt x="70" y="0"/>
                  <a:pt x="54" y="0"/>
                </a:cubicBezTo>
                <a:cubicBezTo>
                  <a:pt x="38" y="0"/>
                  <a:pt x="25" y="13"/>
                  <a:pt x="25" y="29"/>
                </a:cubicBezTo>
                <a:cubicBezTo>
                  <a:pt x="25" y="38"/>
                  <a:pt x="25" y="38"/>
                  <a:pt x="25" y="38"/>
                </a:cubicBezTo>
                <a:cubicBezTo>
                  <a:pt x="23" y="40"/>
                  <a:pt x="22" y="42"/>
                  <a:pt x="22" y="44"/>
                </a:cubicBezTo>
                <a:cubicBezTo>
                  <a:pt x="22" y="47"/>
                  <a:pt x="24" y="50"/>
                  <a:pt x="26" y="52"/>
                </a:cubicBezTo>
                <a:cubicBezTo>
                  <a:pt x="27" y="53"/>
                  <a:pt x="29" y="54"/>
                  <a:pt x="32" y="54"/>
                </a:cubicBezTo>
                <a:cubicBezTo>
                  <a:pt x="32" y="60"/>
                  <a:pt x="36" y="66"/>
                  <a:pt x="40" y="69"/>
                </a:cubicBezTo>
                <a:cubicBezTo>
                  <a:pt x="40" y="75"/>
                  <a:pt x="40" y="75"/>
                  <a:pt x="40" y="75"/>
                </a:cubicBezTo>
                <a:cubicBezTo>
                  <a:pt x="12" y="86"/>
                  <a:pt x="12" y="86"/>
                  <a:pt x="12" y="86"/>
                </a:cubicBezTo>
                <a:cubicBezTo>
                  <a:pt x="12" y="86"/>
                  <a:pt x="12" y="86"/>
                  <a:pt x="12" y="86"/>
                </a:cubicBezTo>
                <a:cubicBezTo>
                  <a:pt x="12" y="86"/>
                  <a:pt x="0" y="92"/>
                  <a:pt x="0" y="105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8"/>
                  <a:pt x="3" y="160"/>
                  <a:pt x="6" y="160"/>
                </a:cubicBezTo>
                <a:cubicBezTo>
                  <a:pt x="28" y="160"/>
                  <a:pt x="28" y="160"/>
                  <a:pt x="28" y="160"/>
                </a:cubicBezTo>
                <a:cubicBezTo>
                  <a:pt x="30" y="160"/>
                  <a:pt x="31" y="159"/>
                  <a:pt x="31" y="158"/>
                </a:cubicBezTo>
                <a:cubicBezTo>
                  <a:pt x="31" y="157"/>
                  <a:pt x="30" y="156"/>
                  <a:pt x="28" y="156"/>
                </a:cubicBezTo>
                <a:cubicBezTo>
                  <a:pt x="23" y="156"/>
                  <a:pt x="23" y="156"/>
                  <a:pt x="23" y="156"/>
                </a:cubicBezTo>
                <a:cubicBezTo>
                  <a:pt x="23" y="109"/>
                  <a:pt x="23" y="109"/>
                  <a:pt x="23" y="109"/>
                </a:cubicBezTo>
                <a:cubicBezTo>
                  <a:pt x="23" y="108"/>
                  <a:pt x="22" y="107"/>
                  <a:pt x="21" y="107"/>
                </a:cubicBezTo>
                <a:cubicBezTo>
                  <a:pt x="20" y="107"/>
                  <a:pt x="19" y="108"/>
                  <a:pt x="19" y="109"/>
                </a:cubicBezTo>
                <a:cubicBezTo>
                  <a:pt x="19" y="156"/>
                  <a:pt x="19" y="156"/>
                  <a:pt x="19" y="156"/>
                </a:cubicBezTo>
                <a:cubicBezTo>
                  <a:pt x="6" y="156"/>
                  <a:pt x="6" y="156"/>
                  <a:pt x="6" y="156"/>
                </a:cubicBezTo>
                <a:cubicBezTo>
                  <a:pt x="5" y="156"/>
                  <a:pt x="5" y="155"/>
                  <a:pt x="5" y="154"/>
                </a:cubicBezTo>
                <a:cubicBezTo>
                  <a:pt x="5" y="105"/>
                  <a:pt x="5" y="105"/>
                  <a:pt x="5" y="105"/>
                </a:cubicBezTo>
                <a:cubicBezTo>
                  <a:pt x="5" y="95"/>
                  <a:pt x="14" y="91"/>
                  <a:pt x="14" y="91"/>
                </a:cubicBezTo>
                <a:cubicBezTo>
                  <a:pt x="31" y="84"/>
                  <a:pt x="31" y="84"/>
                  <a:pt x="31" y="84"/>
                </a:cubicBezTo>
                <a:cubicBezTo>
                  <a:pt x="38" y="99"/>
                  <a:pt x="38" y="99"/>
                  <a:pt x="38" y="99"/>
                </a:cubicBezTo>
                <a:cubicBezTo>
                  <a:pt x="39" y="100"/>
                  <a:pt x="41" y="101"/>
                  <a:pt x="42" y="101"/>
                </a:cubicBezTo>
                <a:cubicBezTo>
                  <a:pt x="44" y="101"/>
                  <a:pt x="44" y="100"/>
                  <a:pt x="45" y="100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40" y="145"/>
                  <a:pt x="41" y="147"/>
                  <a:pt x="41" y="147"/>
                </a:cubicBezTo>
                <a:cubicBezTo>
                  <a:pt x="49" y="156"/>
                  <a:pt x="49" y="156"/>
                  <a:pt x="49" y="156"/>
                </a:cubicBezTo>
                <a:cubicBezTo>
                  <a:pt x="39" y="156"/>
                  <a:pt x="39" y="156"/>
                  <a:pt x="39" y="156"/>
                </a:cubicBezTo>
                <a:cubicBezTo>
                  <a:pt x="38" y="156"/>
                  <a:pt x="37" y="157"/>
                  <a:pt x="37" y="158"/>
                </a:cubicBezTo>
                <a:cubicBezTo>
                  <a:pt x="37" y="159"/>
                  <a:pt x="38" y="160"/>
                  <a:pt x="39" y="160"/>
                </a:cubicBezTo>
                <a:cubicBezTo>
                  <a:pt x="102" y="160"/>
                  <a:pt x="102" y="160"/>
                  <a:pt x="102" y="160"/>
                </a:cubicBezTo>
                <a:cubicBezTo>
                  <a:pt x="105" y="160"/>
                  <a:pt x="108" y="158"/>
                  <a:pt x="108" y="154"/>
                </a:cubicBezTo>
                <a:cubicBezTo>
                  <a:pt x="108" y="132"/>
                  <a:pt x="108" y="132"/>
                  <a:pt x="108" y="132"/>
                </a:cubicBezTo>
                <a:cubicBezTo>
                  <a:pt x="108" y="131"/>
                  <a:pt x="107" y="130"/>
                  <a:pt x="106" y="130"/>
                </a:cubicBezTo>
                <a:close/>
                <a:moveTo>
                  <a:pt x="73" y="82"/>
                </a:moveTo>
                <a:cubicBezTo>
                  <a:pt x="66" y="96"/>
                  <a:pt x="66" y="96"/>
                  <a:pt x="66" y="96"/>
                </a:cubicBezTo>
                <a:cubicBezTo>
                  <a:pt x="65" y="96"/>
                  <a:pt x="62" y="94"/>
                  <a:pt x="57" y="90"/>
                </a:cubicBezTo>
                <a:cubicBezTo>
                  <a:pt x="59" y="88"/>
                  <a:pt x="57" y="91"/>
                  <a:pt x="66" y="80"/>
                </a:cubicBezTo>
                <a:lnTo>
                  <a:pt x="73" y="82"/>
                </a:lnTo>
                <a:close/>
                <a:moveTo>
                  <a:pt x="59" y="97"/>
                </a:moveTo>
                <a:cubicBezTo>
                  <a:pt x="57" y="100"/>
                  <a:pt x="57" y="100"/>
                  <a:pt x="57" y="100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49" y="97"/>
                  <a:pt x="49" y="97"/>
                  <a:pt x="49" y="97"/>
                </a:cubicBezTo>
                <a:cubicBezTo>
                  <a:pt x="54" y="94"/>
                  <a:pt x="54" y="94"/>
                  <a:pt x="54" y="94"/>
                </a:cubicBezTo>
                <a:lnTo>
                  <a:pt x="59" y="97"/>
                </a:lnTo>
                <a:close/>
                <a:moveTo>
                  <a:pt x="45" y="76"/>
                </a:moveTo>
                <a:cubicBezTo>
                  <a:pt x="45" y="72"/>
                  <a:pt x="45" y="72"/>
                  <a:pt x="45" y="72"/>
                </a:cubicBezTo>
                <a:cubicBezTo>
                  <a:pt x="48" y="73"/>
                  <a:pt x="51" y="73"/>
                  <a:pt x="54" y="73"/>
                </a:cubicBezTo>
                <a:cubicBezTo>
                  <a:pt x="57" y="73"/>
                  <a:pt x="60" y="73"/>
                  <a:pt x="63" y="72"/>
                </a:cubicBezTo>
                <a:cubicBezTo>
                  <a:pt x="63" y="76"/>
                  <a:pt x="63" y="76"/>
                  <a:pt x="63" y="76"/>
                </a:cubicBezTo>
                <a:cubicBezTo>
                  <a:pt x="54" y="87"/>
                  <a:pt x="54" y="87"/>
                  <a:pt x="54" y="87"/>
                </a:cubicBezTo>
                <a:lnTo>
                  <a:pt x="45" y="76"/>
                </a:lnTo>
                <a:close/>
                <a:moveTo>
                  <a:pt x="81" y="44"/>
                </a:moveTo>
                <a:cubicBezTo>
                  <a:pt x="81" y="46"/>
                  <a:pt x="80" y="47"/>
                  <a:pt x="79" y="48"/>
                </a:cubicBezTo>
                <a:cubicBezTo>
                  <a:pt x="78" y="49"/>
                  <a:pt x="77" y="49"/>
                  <a:pt x="76" y="50"/>
                </a:cubicBezTo>
                <a:cubicBezTo>
                  <a:pt x="76" y="39"/>
                  <a:pt x="76" y="39"/>
                  <a:pt x="76" y="39"/>
                </a:cubicBezTo>
                <a:cubicBezTo>
                  <a:pt x="79" y="40"/>
                  <a:pt x="81" y="42"/>
                  <a:pt x="81" y="44"/>
                </a:cubicBezTo>
                <a:close/>
                <a:moveTo>
                  <a:pt x="32" y="50"/>
                </a:moveTo>
                <a:cubicBezTo>
                  <a:pt x="29" y="49"/>
                  <a:pt x="27" y="47"/>
                  <a:pt x="27" y="44"/>
                </a:cubicBezTo>
                <a:cubicBezTo>
                  <a:pt x="27" y="42"/>
                  <a:pt x="29" y="40"/>
                  <a:pt x="32" y="39"/>
                </a:cubicBezTo>
                <a:lnTo>
                  <a:pt x="32" y="50"/>
                </a:lnTo>
                <a:close/>
                <a:moveTo>
                  <a:pt x="32" y="35"/>
                </a:moveTo>
                <a:cubicBezTo>
                  <a:pt x="31" y="35"/>
                  <a:pt x="30" y="35"/>
                  <a:pt x="29" y="35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16"/>
                  <a:pt x="40" y="5"/>
                  <a:pt x="54" y="5"/>
                </a:cubicBezTo>
                <a:cubicBezTo>
                  <a:pt x="67" y="5"/>
                  <a:pt x="78" y="16"/>
                  <a:pt x="78" y="29"/>
                </a:cubicBezTo>
                <a:cubicBezTo>
                  <a:pt x="78" y="35"/>
                  <a:pt x="78" y="35"/>
                  <a:pt x="78" y="35"/>
                </a:cubicBezTo>
                <a:cubicBezTo>
                  <a:pt x="77" y="35"/>
                  <a:pt x="77" y="35"/>
                  <a:pt x="76" y="34"/>
                </a:cubicBezTo>
                <a:cubicBezTo>
                  <a:pt x="76" y="32"/>
                  <a:pt x="76" y="33"/>
                  <a:pt x="69" y="25"/>
                </a:cubicBezTo>
                <a:cubicBezTo>
                  <a:pt x="67" y="23"/>
                  <a:pt x="65" y="23"/>
                  <a:pt x="63" y="24"/>
                </a:cubicBezTo>
                <a:cubicBezTo>
                  <a:pt x="55" y="29"/>
                  <a:pt x="45" y="32"/>
                  <a:pt x="36" y="31"/>
                </a:cubicBezTo>
                <a:cubicBezTo>
                  <a:pt x="34" y="31"/>
                  <a:pt x="32" y="33"/>
                  <a:pt x="32" y="35"/>
                </a:cubicBezTo>
                <a:close/>
                <a:moveTo>
                  <a:pt x="36" y="52"/>
                </a:moveTo>
                <a:cubicBezTo>
                  <a:pt x="36" y="36"/>
                  <a:pt x="36" y="36"/>
                  <a:pt x="36" y="36"/>
                </a:cubicBezTo>
                <a:cubicBezTo>
                  <a:pt x="46" y="37"/>
                  <a:pt x="57" y="34"/>
                  <a:pt x="65" y="28"/>
                </a:cubicBezTo>
                <a:cubicBezTo>
                  <a:pt x="69" y="32"/>
                  <a:pt x="71" y="34"/>
                  <a:pt x="71" y="34"/>
                </a:cubicBezTo>
                <a:cubicBezTo>
                  <a:pt x="71" y="36"/>
                  <a:pt x="71" y="49"/>
                  <a:pt x="71" y="52"/>
                </a:cubicBezTo>
                <a:cubicBezTo>
                  <a:pt x="71" y="61"/>
                  <a:pt x="64" y="69"/>
                  <a:pt x="54" y="69"/>
                </a:cubicBezTo>
                <a:cubicBezTo>
                  <a:pt x="43" y="69"/>
                  <a:pt x="36" y="60"/>
                  <a:pt x="36" y="52"/>
                </a:cubicBezTo>
                <a:close/>
                <a:moveTo>
                  <a:pt x="42" y="96"/>
                </a:moveTo>
                <a:cubicBezTo>
                  <a:pt x="35" y="82"/>
                  <a:pt x="35" y="82"/>
                  <a:pt x="35" y="82"/>
                </a:cubicBezTo>
                <a:cubicBezTo>
                  <a:pt x="42" y="80"/>
                  <a:pt x="42" y="80"/>
                  <a:pt x="42" y="80"/>
                </a:cubicBezTo>
                <a:cubicBezTo>
                  <a:pt x="51" y="90"/>
                  <a:pt x="51" y="90"/>
                  <a:pt x="51" y="90"/>
                </a:cubicBezTo>
                <a:cubicBezTo>
                  <a:pt x="46" y="93"/>
                  <a:pt x="43" y="96"/>
                  <a:pt x="42" y="96"/>
                </a:cubicBezTo>
                <a:close/>
                <a:moveTo>
                  <a:pt x="45" y="144"/>
                </a:moveTo>
                <a:cubicBezTo>
                  <a:pt x="52" y="104"/>
                  <a:pt x="52" y="104"/>
                  <a:pt x="52" y="104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63" y="144"/>
                  <a:pt x="63" y="144"/>
                  <a:pt x="63" y="144"/>
                </a:cubicBezTo>
                <a:cubicBezTo>
                  <a:pt x="54" y="154"/>
                  <a:pt x="54" y="154"/>
                  <a:pt x="54" y="154"/>
                </a:cubicBezTo>
                <a:lnTo>
                  <a:pt x="45" y="144"/>
                </a:lnTo>
                <a:close/>
                <a:moveTo>
                  <a:pt x="45" y="144"/>
                </a:moveTo>
                <a:cubicBezTo>
                  <a:pt x="45" y="144"/>
                  <a:pt x="45" y="144"/>
                  <a:pt x="45" y="14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124EC1D5-B7FF-5EE6-1239-4F1B6F0701D3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3024188"/>
            <a:ext cx="255588" cy="254000"/>
          </a:xfrm>
          <a:custGeom>
            <a:avLst/>
            <a:gdLst>
              <a:gd name="T0" fmla="*/ 128 w 161"/>
              <a:gd name="T1" fmla="*/ 92 h 160"/>
              <a:gd name="T2" fmla="*/ 99 w 161"/>
              <a:gd name="T3" fmla="*/ 97 h 160"/>
              <a:gd name="T4" fmla="*/ 40 w 161"/>
              <a:gd name="T5" fmla="*/ 98 h 160"/>
              <a:gd name="T6" fmla="*/ 27 w 161"/>
              <a:gd name="T7" fmla="*/ 97 h 160"/>
              <a:gd name="T8" fmla="*/ 8 w 161"/>
              <a:gd name="T9" fmla="*/ 159 h 160"/>
              <a:gd name="T10" fmla="*/ 41 w 161"/>
              <a:gd name="T11" fmla="*/ 143 h 160"/>
              <a:gd name="T12" fmla="*/ 89 w 161"/>
              <a:gd name="T13" fmla="*/ 139 h 160"/>
              <a:gd name="T14" fmla="*/ 160 w 161"/>
              <a:gd name="T15" fmla="*/ 100 h 160"/>
              <a:gd name="T16" fmla="*/ 118 w 161"/>
              <a:gd name="T17" fmla="*/ 108 h 160"/>
              <a:gd name="T18" fmla="*/ 111 w 161"/>
              <a:gd name="T19" fmla="*/ 95 h 160"/>
              <a:gd name="T20" fmla="*/ 111 w 161"/>
              <a:gd name="T21" fmla="*/ 95 h 160"/>
              <a:gd name="T22" fmla="*/ 41 w 161"/>
              <a:gd name="T23" fmla="*/ 156 h 160"/>
              <a:gd name="T24" fmla="*/ 62 w 161"/>
              <a:gd name="T25" fmla="*/ 130 h 160"/>
              <a:gd name="T26" fmla="*/ 31 w 161"/>
              <a:gd name="T27" fmla="*/ 109 h 160"/>
              <a:gd name="T28" fmla="*/ 74 w 161"/>
              <a:gd name="T29" fmla="*/ 99 h 160"/>
              <a:gd name="T30" fmla="*/ 102 w 161"/>
              <a:gd name="T31" fmla="*/ 110 h 160"/>
              <a:gd name="T32" fmla="*/ 117 w 161"/>
              <a:gd name="T33" fmla="*/ 115 h 160"/>
              <a:gd name="T34" fmla="*/ 122 w 161"/>
              <a:gd name="T35" fmla="*/ 111 h 160"/>
              <a:gd name="T36" fmla="*/ 18 w 161"/>
              <a:gd name="T37" fmla="*/ 148 h 160"/>
              <a:gd name="T38" fmla="*/ 25 w 161"/>
              <a:gd name="T39" fmla="*/ 141 h 160"/>
              <a:gd name="T40" fmla="*/ 27 w 161"/>
              <a:gd name="T41" fmla="*/ 149 h 160"/>
              <a:gd name="T42" fmla="*/ 96 w 161"/>
              <a:gd name="T43" fmla="*/ 23 h 160"/>
              <a:gd name="T44" fmla="*/ 65 w 161"/>
              <a:gd name="T45" fmla="*/ 23 h 160"/>
              <a:gd name="T46" fmla="*/ 92 w 161"/>
              <a:gd name="T47" fmla="*/ 16 h 160"/>
              <a:gd name="T48" fmla="*/ 69 w 161"/>
              <a:gd name="T49" fmla="*/ 16 h 160"/>
              <a:gd name="T50" fmla="*/ 55 w 161"/>
              <a:gd name="T51" fmla="*/ 81 h 160"/>
              <a:gd name="T52" fmla="*/ 143 w 161"/>
              <a:gd name="T53" fmla="*/ 75 h 160"/>
              <a:gd name="T54" fmla="*/ 128 w 161"/>
              <a:gd name="T55" fmla="*/ 45 h 160"/>
              <a:gd name="T56" fmla="*/ 104 w 161"/>
              <a:gd name="T57" fmla="*/ 46 h 160"/>
              <a:gd name="T58" fmla="*/ 72 w 161"/>
              <a:gd name="T59" fmla="*/ 40 h 160"/>
              <a:gd name="T60" fmla="*/ 50 w 161"/>
              <a:gd name="T61" fmla="*/ 44 h 160"/>
              <a:gd name="T62" fmla="*/ 31 w 161"/>
              <a:gd name="T63" fmla="*/ 43 h 160"/>
              <a:gd name="T64" fmla="*/ 110 w 161"/>
              <a:gd name="T65" fmla="*/ 48 h 160"/>
              <a:gd name="T66" fmla="*/ 141 w 161"/>
              <a:gd name="T67" fmla="*/ 70 h 160"/>
              <a:gd name="T68" fmla="*/ 110 w 161"/>
              <a:gd name="T69" fmla="*/ 48 h 160"/>
              <a:gd name="T70" fmla="*/ 92 w 161"/>
              <a:gd name="T71" fmla="*/ 44 h 160"/>
              <a:gd name="T72" fmla="*/ 57 w 161"/>
              <a:gd name="T73" fmla="*/ 57 h 160"/>
              <a:gd name="T74" fmla="*/ 51 w 161"/>
              <a:gd name="T75" fmla="*/ 48 h 160"/>
              <a:gd name="T76" fmla="*/ 20 w 161"/>
              <a:gd name="T77" fmla="*/ 70 h 160"/>
              <a:gd name="T78" fmla="*/ 135 w 161"/>
              <a:gd name="T79" fmla="*/ 29 h 160"/>
              <a:gd name="T80" fmla="*/ 106 w 161"/>
              <a:gd name="T81" fmla="*/ 29 h 160"/>
              <a:gd name="T82" fmla="*/ 114 w 161"/>
              <a:gd name="T83" fmla="*/ 16 h 160"/>
              <a:gd name="T84" fmla="*/ 130 w 161"/>
              <a:gd name="T85" fmla="*/ 29 h 160"/>
              <a:gd name="T86" fmla="*/ 40 w 161"/>
              <a:gd name="T87" fmla="*/ 43 h 160"/>
              <a:gd name="T88" fmla="*/ 40 w 161"/>
              <a:gd name="T89" fmla="*/ 9 h 160"/>
              <a:gd name="T90" fmla="*/ 40 w 161"/>
              <a:gd name="T91" fmla="*/ 43 h 160"/>
              <a:gd name="T92" fmla="*/ 47 w 161"/>
              <a:gd name="T93" fmla="*/ 16 h 160"/>
              <a:gd name="T94" fmla="*/ 40 w 161"/>
              <a:gd name="T95" fmla="*/ 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1" h="160">
                <a:moveTo>
                  <a:pt x="160" y="100"/>
                </a:moveTo>
                <a:cubicBezTo>
                  <a:pt x="156" y="94"/>
                  <a:pt x="149" y="92"/>
                  <a:pt x="142" y="95"/>
                </a:cubicBezTo>
                <a:cubicBezTo>
                  <a:pt x="142" y="95"/>
                  <a:pt x="142" y="95"/>
                  <a:pt x="142" y="95"/>
                </a:cubicBezTo>
                <a:cubicBezTo>
                  <a:pt x="138" y="91"/>
                  <a:pt x="133" y="90"/>
                  <a:pt x="128" y="92"/>
                </a:cubicBezTo>
                <a:cubicBezTo>
                  <a:pt x="128" y="92"/>
                  <a:pt x="128" y="92"/>
                  <a:pt x="128" y="92"/>
                </a:cubicBezTo>
                <a:cubicBezTo>
                  <a:pt x="126" y="93"/>
                  <a:pt x="126" y="93"/>
                  <a:pt x="126" y="93"/>
                </a:cubicBezTo>
                <a:cubicBezTo>
                  <a:pt x="121" y="89"/>
                  <a:pt x="115" y="88"/>
                  <a:pt x="109" y="92"/>
                </a:cubicBezTo>
                <a:cubicBezTo>
                  <a:pt x="99" y="97"/>
                  <a:pt x="99" y="97"/>
                  <a:pt x="99" y="97"/>
                </a:cubicBezTo>
                <a:cubicBezTo>
                  <a:pt x="85" y="97"/>
                  <a:pt x="85" y="97"/>
                  <a:pt x="85" y="97"/>
                </a:cubicBezTo>
                <a:cubicBezTo>
                  <a:pt x="82" y="97"/>
                  <a:pt x="79" y="97"/>
                  <a:pt x="76" y="95"/>
                </a:cubicBezTo>
                <a:cubicBezTo>
                  <a:pt x="74" y="94"/>
                  <a:pt x="74" y="94"/>
                  <a:pt x="74" y="94"/>
                </a:cubicBezTo>
                <a:cubicBezTo>
                  <a:pt x="63" y="89"/>
                  <a:pt x="50" y="90"/>
                  <a:pt x="40" y="98"/>
                </a:cubicBezTo>
                <a:cubicBezTo>
                  <a:pt x="40" y="98"/>
                  <a:pt x="40" y="98"/>
                  <a:pt x="40" y="98"/>
                </a:cubicBezTo>
                <a:cubicBezTo>
                  <a:pt x="35" y="102"/>
                  <a:pt x="35" y="102"/>
                  <a:pt x="35" y="102"/>
                </a:cubicBezTo>
                <a:cubicBezTo>
                  <a:pt x="34" y="103"/>
                  <a:pt x="32" y="105"/>
                  <a:pt x="29" y="105"/>
                </a:cubicBezTo>
                <a:cubicBezTo>
                  <a:pt x="27" y="97"/>
                  <a:pt x="27" y="97"/>
                  <a:pt x="27" y="97"/>
                </a:cubicBezTo>
                <a:cubicBezTo>
                  <a:pt x="27" y="96"/>
                  <a:pt x="26" y="95"/>
                  <a:pt x="25" y="95"/>
                </a:cubicBezTo>
                <a:cubicBezTo>
                  <a:pt x="2" y="95"/>
                  <a:pt x="2" y="95"/>
                  <a:pt x="2" y="95"/>
                </a:cubicBezTo>
                <a:cubicBezTo>
                  <a:pt x="1" y="95"/>
                  <a:pt x="0" y="96"/>
                  <a:pt x="0" y="97"/>
                </a:cubicBezTo>
                <a:cubicBezTo>
                  <a:pt x="8" y="159"/>
                  <a:pt x="8" y="159"/>
                  <a:pt x="8" y="159"/>
                </a:cubicBezTo>
                <a:cubicBezTo>
                  <a:pt x="8" y="160"/>
                  <a:pt x="9" y="160"/>
                  <a:pt x="10" y="160"/>
                </a:cubicBezTo>
                <a:cubicBezTo>
                  <a:pt x="43" y="160"/>
                  <a:pt x="43" y="160"/>
                  <a:pt x="43" y="160"/>
                </a:cubicBezTo>
                <a:cubicBezTo>
                  <a:pt x="45" y="160"/>
                  <a:pt x="46" y="159"/>
                  <a:pt x="45" y="158"/>
                </a:cubicBezTo>
                <a:cubicBezTo>
                  <a:pt x="41" y="143"/>
                  <a:pt x="41" y="143"/>
                  <a:pt x="41" y="143"/>
                </a:cubicBezTo>
                <a:cubicBezTo>
                  <a:pt x="55" y="135"/>
                  <a:pt x="55" y="135"/>
                  <a:pt x="55" y="135"/>
                </a:cubicBezTo>
                <a:cubicBezTo>
                  <a:pt x="57" y="134"/>
                  <a:pt x="59" y="133"/>
                  <a:pt x="61" y="134"/>
                </a:cubicBezTo>
                <a:cubicBezTo>
                  <a:pt x="61" y="134"/>
                  <a:pt x="61" y="134"/>
                  <a:pt x="61" y="134"/>
                </a:cubicBezTo>
                <a:cubicBezTo>
                  <a:pt x="89" y="139"/>
                  <a:pt x="89" y="139"/>
                  <a:pt x="89" y="139"/>
                </a:cubicBezTo>
                <a:cubicBezTo>
                  <a:pt x="96" y="140"/>
                  <a:pt x="104" y="139"/>
                  <a:pt x="111" y="136"/>
                </a:cubicBezTo>
                <a:cubicBezTo>
                  <a:pt x="111" y="136"/>
                  <a:pt x="111" y="136"/>
                  <a:pt x="111" y="136"/>
                </a:cubicBezTo>
                <a:cubicBezTo>
                  <a:pt x="160" y="103"/>
                  <a:pt x="160" y="103"/>
                  <a:pt x="160" y="103"/>
                </a:cubicBezTo>
                <a:cubicBezTo>
                  <a:pt x="160" y="102"/>
                  <a:pt x="161" y="101"/>
                  <a:pt x="160" y="100"/>
                </a:cubicBezTo>
                <a:close/>
                <a:moveTo>
                  <a:pt x="130" y="96"/>
                </a:moveTo>
                <a:cubicBezTo>
                  <a:pt x="133" y="94"/>
                  <a:pt x="136" y="95"/>
                  <a:pt x="138" y="97"/>
                </a:cubicBezTo>
                <a:cubicBezTo>
                  <a:pt x="120" y="107"/>
                  <a:pt x="120" y="107"/>
                  <a:pt x="120" y="107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6"/>
                  <a:pt x="117" y="105"/>
                  <a:pt x="116" y="103"/>
                </a:cubicBezTo>
                <a:lnTo>
                  <a:pt x="130" y="96"/>
                </a:lnTo>
                <a:close/>
                <a:moveTo>
                  <a:pt x="111" y="95"/>
                </a:moveTo>
                <a:cubicBezTo>
                  <a:pt x="111" y="95"/>
                  <a:pt x="111" y="95"/>
                  <a:pt x="111" y="95"/>
                </a:cubicBezTo>
                <a:cubicBezTo>
                  <a:pt x="115" y="93"/>
                  <a:pt x="119" y="93"/>
                  <a:pt x="122" y="95"/>
                </a:cubicBezTo>
                <a:cubicBezTo>
                  <a:pt x="113" y="100"/>
                  <a:pt x="113" y="100"/>
                  <a:pt x="113" y="100"/>
                </a:cubicBezTo>
                <a:cubicBezTo>
                  <a:pt x="111" y="99"/>
                  <a:pt x="109" y="98"/>
                  <a:pt x="107" y="98"/>
                </a:cubicBezTo>
                <a:lnTo>
                  <a:pt x="111" y="95"/>
                </a:lnTo>
                <a:close/>
                <a:moveTo>
                  <a:pt x="12" y="156"/>
                </a:moveTo>
                <a:cubicBezTo>
                  <a:pt x="5" y="99"/>
                  <a:pt x="5" y="99"/>
                  <a:pt x="5" y="99"/>
                </a:cubicBezTo>
                <a:cubicBezTo>
                  <a:pt x="23" y="99"/>
                  <a:pt x="23" y="99"/>
                  <a:pt x="23" y="99"/>
                </a:cubicBezTo>
                <a:cubicBezTo>
                  <a:pt x="41" y="156"/>
                  <a:pt x="41" y="156"/>
                  <a:pt x="41" y="156"/>
                </a:cubicBezTo>
                <a:lnTo>
                  <a:pt x="12" y="156"/>
                </a:lnTo>
                <a:close/>
                <a:moveTo>
                  <a:pt x="109" y="132"/>
                </a:moveTo>
                <a:cubicBezTo>
                  <a:pt x="103" y="135"/>
                  <a:pt x="96" y="136"/>
                  <a:pt x="89" y="135"/>
                </a:cubicBezTo>
                <a:cubicBezTo>
                  <a:pt x="62" y="130"/>
                  <a:pt x="62" y="130"/>
                  <a:pt x="62" y="130"/>
                </a:cubicBezTo>
                <a:cubicBezTo>
                  <a:pt x="59" y="129"/>
                  <a:pt x="55" y="129"/>
                  <a:pt x="53" y="131"/>
                </a:cubicBezTo>
                <a:cubicBezTo>
                  <a:pt x="53" y="131"/>
                  <a:pt x="53" y="131"/>
                  <a:pt x="53" y="131"/>
                </a:cubicBezTo>
                <a:cubicBezTo>
                  <a:pt x="40" y="139"/>
                  <a:pt x="40" y="139"/>
                  <a:pt x="40" y="13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3" y="108"/>
                  <a:pt x="36" y="107"/>
                  <a:pt x="38" y="105"/>
                </a:cubicBezTo>
                <a:cubicBezTo>
                  <a:pt x="43" y="101"/>
                  <a:pt x="43" y="101"/>
                  <a:pt x="43" y="101"/>
                </a:cubicBezTo>
                <a:cubicBezTo>
                  <a:pt x="51" y="94"/>
                  <a:pt x="63" y="93"/>
                  <a:pt x="73" y="98"/>
                </a:cubicBezTo>
                <a:cubicBezTo>
                  <a:pt x="74" y="99"/>
                  <a:pt x="74" y="99"/>
                  <a:pt x="74" y="99"/>
                </a:cubicBezTo>
                <a:cubicBezTo>
                  <a:pt x="78" y="101"/>
                  <a:pt x="81" y="101"/>
                  <a:pt x="85" y="101"/>
                </a:cubicBezTo>
                <a:cubicBezTo>
                  <a:pt x="104" y="101"/>
                  <a:pt x="104" y="101"/>
                  <a:pt x="104" y="101"/>
                </a:cubicBezTo>
                <a:cubicBezTo>
                  <a:pt x="109" y="101"/>
                  <a:pt x="114" y="105"/>
                  <a:pt x="115" y="111"/>
                </a:cubicBezTo>
                <a:cubicBezTo>
                  <a:pt x="102" y="110"/>
                  <a:pt x="102" y="110"/>
                  <a:pt x="102" y="110"/>
                </a:cubicBezTo>
                <a:cubicBezTo>
                  <a:pt x="97" y="110"/>
                  <a:pt x="92" y="110"/>
                  <a:pt x="87" y="111"/>
                </a:cubicBezTo>
                <a:cubicBezTo>
                  <a:pt x="84" y="111"/>
                  <a:pt x="85" y="115"/>
                  <a:pt x="88" y="115"/>
                </a:cubicBezTo>
                <a:cubicBezTo>
                  <a:pt x="92" y="114"/>
                  <a:pt x="97" y="114"/>
                  <a:pt x="101" y="114"/>
                </a:cubicBezTo>
                <a:cubicBezTo>
                  <a:pt x="117" y="115"/>
                  <a:pt x="117" y="115"/>
                  <a:pt x="117" y="115"/>
                </a:cubicBezTo>
                <a:cubicBezTo>
                  <a:pt x="117" y="115"/>
                  <a:pt x="117" y="115"/>
                  <a:pt x="117" y="115"/>
                </a:cubicBezTo>
                <a:cubicBezTo>
                  <a:pt x="118" y="115"/>
                  <a:pt x="119" y="114"/>
                  <a:pt x="119" y="113"/>
                </a:cubicBezTo>
                <a:cubicBezTo>
                  <a:pt x="119" y="113"/>
                  <a:pt x="119" y="112"/>
                  <a:pt x="119" y="112"/>
                </a:cubicBezTo>
                <a:cubicBezTo>
                  <a:pt x="122" y="111"/>
                  <a:pt x="122" y="111"/>
                  <a:pt x="122" y="111"/>
                </a:cubicBezTo>
                <a:cubicBezTo>
                  <a:pt x="144" y="99"/>
                  <a:pt x="144" y="99"/>
                  <a:pt x="144" y="99"/>
                </a:cubicBezTo>
                <a:cubicBezTo>
                  <a:pt x="148" y="97"/>
                  <a:pt x="153" y="97"/>
                  <a:pt x="155" y="100"/>
                </a:cubicBezTo>
                <a:lnTo>
                  <a:pt x="109" y="132"/>
                </a:lnTo>
                <a:close/>
                <a:moveTo>
                  <a:pt x="18" y="148"/>
                </a:moveTo>
                <a:cubicBezTo>
                  <a:pt x="18" y="150"/>
                  <a:pt x="20" y="153"/>
                  <a:pt x="22" y="154"/>
                </a:cubicBezTo>
                <a:cubicBezTo>
                  <a:pt x="25" y="155"/>
                  <a:pt x="28" y="154"/>
                  <a:pt x="30" y="152"/>
                </a:cubicBezTo>
                <a:cubicBezTo>
                  <a:pt x="31" y="150"/>
                  <a:pt x="32" y="148"/>
                  <a:pt x="31" y="145"/>
                </a:cubicBezTo>
                <a:cubicBezTo>
                  <a:pt x="30" y="143"/>
                  <a:pt x="28" y="141"/>
                  <a:pt x="25" y="141"/>
                </a:cubicBezTo>
                <a:cubicBezTo>
                  <a:pt x="21" y="141"/>
                  <a:pt x="18" y="144"/>
                  <a:pt x="18" y="148"/>
                </a:cubicBezTo>
                <a:close/>
                <a:moveTo>
                  <a:pt x="25" y="145"/>
                </a:moveTo>
                <a:cubicBezTo>
                  <a:pt x="25" y="145"/>
                  <a:pt x="25" y="145"/>
                  <a:pt x="25" y="145"/>
                </a:cubicBezTo>
                <a:cubicBezTo>
                  <a:pt x="27" y="145"/>
                  <a:pt x="28" y="148"/>
                  <a:pt x="27" y="149"/>
                </a:cubicBezTo>
                <a:cubicBezTo>
                  <a:pt x="25" y="151"/>
                  <a:pt x="23" y="150"/>
                  <a:pt x="23" y="148"/>
                </a:cubicBezTo>
                <a:cubicBezTo>
                  <a:pt x="23" y="146"/>
                  <a:pt x="24" y="145"/>
                  <a:pt x="25" y="145"/>
                </a:cubicBezTo>
                <a:close/>
                <a:moveTo>
                  <a:pt x="80" y="39"/>
                </a:moveTo>
                <a:cubicBezTo>
                  <a:pt x="89" y="39"/>
                  <a:pt x="96" y="32"/>
                  <a:pt x="96" y="23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7"/>
                  <a:pt x="89" y="0"/>
                  <a:pt x="80" y="0"/>
                </a:cubicBezTo>
                <a:cubicBezTo>
                  <a:pt x="72" y="0"/>
                  <a:pt x="65" y="7"/>
                  <a:pt x="65" y="16"/>
                </a:cubicBezTo>
                <a:cubicBezTo>
                  <a:pt x="65" y="23"/>
                  <a:pt x="65" y="23"/>
                  <a:pt x="65" y="23"/>
                </a:cubicBezTo>
                <a:cubicBezTo>
                  <a:pt x="65" y="32"/>
                  <a:pt x="72" y="39"/>
                  <a:pt x="80" y="39"/>
                </a:cubicBezTo>
                <a:close/>
                <a:moveTo>
                  <a:pt x="69" y="16"/>
                </a:moveTo>
                <a:cubicBezTo>
                  <a:pt x="69" y="10"/>
                  <a:pt x="74" y="4"/>
                  <a:pt x="80" y="4"/>
                </a:cubicBezTo>
                <a:cubicBezTo>
                  <a:pt x="87" y="4"/>
                  <a:pt x="92" y="10"/>
                  <a:pt x="92" y="16"/>
                </a:cubicBezTo>
                <a:cubicBezTo>
                  <a:pt x="92" y="23"/>
                  <a:pt x="92" y="23"/>
                  <a:pt x="92" y="23"/>
                </a:cubicBezTo>
                <a:cubicBezTo>
                  <a:pt x="92" y="29"/>
                  <a:pt x="87" y="34"/>
                  <a:pt x="80" y="34"/>
                </a:cubicBezTo>
                <a:cubicBezTo>
                  <a:pt x="74" y="34"/>
                  <a:pt x="69" y="29"/>
                  <a:pt x="69" y="23"/>
                </a:cubicBezTo>
                <a:lnTo>
                  <a:pt x="69" y="16"/>
                </a:lnTo>
                <a:close/>
                <a:moveTo>
                  <a:pt x="18" y="75"/>
                </a:moveTo>
                <a:cubicBezTo>
                  <a:pt x="53" y="75"/>
                  <a:pt x="53" y="75"/>
                  <a:pt x="53" y="75"/>
                </a:cubicBezTo>
                <a:cubicBezTo>
                  <a:pt x="53" y="79"/>
                  <a:pt x="53" y="79"/>
                  <a:pt x="53" y="79"/>
                </a:cubicBezTo>
                <a:cubicBezTo>
                  <a:pt x="53" y="81"/>
                  <a:pt x="54" y="81"/>
                  <a:pt x="55" y="81"/>
                </a:cubicBezTo>
                <a:cubicBezTo>
                  <a:pt x="106" y="81"/>
                  <a:pt x="106" y="81"/>
                  <a:pt x="106" y="81"/>
                </a:cubicBezTo>
                <a:cubicBezTo>
                  <a:pt x="107" y="81"/>
                  <a:pt x="108" y="81"/>
                  <a:pt x="108" y="79"/>
                </a:cubicBezTo>
                <a:cubicBezTo>
                  <a:pt x="108" y="75"/>
                  <a:pt x="108" y="75"/>
                  <a:pt x="108" y="75"/>
                </a:cubicBezTo>
                <a:cubicBezTo>
                  <a:pt x="143" y="75"/>
                  <a:pt x="143" y="75"/>
                  <a:pt x="143" y="75"/>
                </a:cubicBezTo>
                <a:cubicBezTo>
                  <a:pt x="144" y="75"/>
                  <a:pt x="145" y="74"/>
                  <a:pt x="145" y="73"/>
                </a:cubicBezTo>
                <a:cubicBezTo>
                  <a:pt x="145" y="59"/>
                  <a:pt x="145" y="59"/>
                  <a:pt x="145" y="59"/>
                </a:cubicBezTo>
                <a:cubicBezTo>
                  <a:pt x="145" y="51"/>
                  <a:pt x="138" y="44"/>
                  <a:pt x="130" y="44"/>
                </a:cubicBezTo>
                <a:cubicBezTo>
                  <a:pt x="129" y="43"/>
                  <a:pt x="129" y="44"/>
                  <a:pt x="128" y="45"/>
                </a:cubicBezTo>
                <a:cubicBezTo>
                  <a:pt x="126" y="47"/>
                  <a:pt x="123" y="48"/>
                  <a:pt x="121" y="48"/>
                </a:cubicBezTo>
                <a:cubicBezTo>
                  <a:pt x="118" y="48"/>
                  <a:pt x="115" y="47"/>
                  <a:pt x="113" y="44"/>
                </a:cubicBezTo>
                <a:cubicBezTo>
                  <a:pt x="113" y="44"/>
                  <a:pt x="112" y="43"/>
                  <a:pt x="111" y="43"/>
                </a:cubicBezTo>
                <a:cubicBezTo>
                  <a:pt x="109" y="44"/>
                  <a:pt x="106" y="44"/>
                  <a:pt x="104" y="46"/>
                </a:cubicBezTo>
                <a:cubicBezTo>
                  <a:pt x="101" y="42"/>
                  <a:pt x="96" y="40"/>
                  <a:pt x="92" y="40"/>
                </a:cubicBezTo>
                <a:cubicBezTo>
                  <a:pt x="90" y="40"/>
                  <a:pt x="90" y="40"/>
                  <a:pt x="89" y="41"/>
                </a:cubicBezTo>
                <a:cubicBezTo>
                  <a:pt x="87" y="44"/>
                  <a:pt x="84" y="45"/>
                  <a:pt x="80" y="45"/>
                </a:cubicBezTo>
                <a:cubicBezTo>
                  <a:pt x="77" y="45"/>
                  <a:pt x="74" y="43"/>
                  <a:pt x="72" y="40"/>
                </a:cubicBezTo>
                <a:cubicBezTo>
                  <a:pt x="71" y="40"/>
                  <a:pt x="71" y="40"/>
                  <a:pt x="70" y="40"/>
                </a:cubicBezTo>
                <a:cubicBezTo>
                  <a:pt x="65" y="40"/>
                  <a:pt x="61" y="42"/>
                  <a:pt x="58" y="45"/>
                </a:cubicBezTo>
                <a:cubicBezTo>
                  <a:pt x="58" y="45"/>
                  <a:pt x="57" y="45"/>
                  <a:pt x="57" y="46"/>
                </a:cubicBezTo>
                <a:cubicBezTo>
                  <a:pt x="55" y="44"/>
                  <a:pt x="53" y="44"/>
                  <a:pt x="50" y="44"/>
                </a:cubicBezTo>
                <a:cubicBezTo>
                  <a:pt x="49" y="43"/>
                  <a:pt x="48" y="44"/>
                  <a:pt x="48" y="45"/>
                </a:cubicBezTo>
                <a:cubicBezTo>
                  <a:pt x="46" y="47"/>
                  <a:pt x="43" y="48"/>
                  <a:pt x="40" y="48"/>
                </a:cubicBezTo>
                <a:cubicBezTo>
                  <a:pt x="37" y="48"/>
                  <a:pt x="35" y="47"/>
                  <a:pt x="33" y="44"/>
                </a:cubicBezTo>
                <a:cubicBezTo>
                  <a:pt x="32" y="44"/>
                  <a:pt x="32" y="43"/>
                  <a:pt x="31" y="43"/>
                </a:cubicBezTo>
                <a:cubicBezTo>
                  <a:pt x="23" y="44"/>
                  <a:pt x="16" y="51"/>
                  <a:pt x="16" y="59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74"/>
                  <a:pt x="17" y="75"/>
                  <a:pt x="18" y="75"/>
                </a:cubicBezTo>
                <a:close/>
                <a:moveTo>
                  <a:pt x="110" y="48"/>
                </a:moveTo>
                <a:cubicBezTo>
                  <a:pt x="113" y="51"/>
                  <a:pt x="117" y="52"/>
                  <a:pt x="121" y="52"/>
                </a:cubicBezTo>
                <a:cubicBezTo>
                  <a:pt x="125" y="52"/>
                  <a:pt x="128" y="51"/>
                  <a:pt x="131" y="48"/>
                </a:cubicBezTo>
                <a:cubicBezTo>
                  <a:pt x="137" y="49"/>
                  <a:pt x="141" y="53"/>
                  <a:pt x="141" y="59"/>
                </a:cubicBezTo>
                <a:cubicBezTo>
                  <a:pt x="141" y="70"/>
                  <a:pt x="141" y="70"/>
                  <a:pt x="141" y="70"/>
                </a:cubicBezTo>
                <a:cubicBezTo>
                  <a:pt x="108" y="70"/>
                  <a:pt x="108" y="70"/>
                  <a:pt x="108" y="70"/>
                </a:cubicBezTo>
                <a:cubicBezTo>
                  <a:pt x="108" y="57"/>
                  <a:pt x="108" y="57"/>
                  <a:pt x="108" y="57"/>
                </a:cubicBezTo>
                <a:cubicBezTo>
                  <a:pt x="108" y="54"/>
                  <a:pt x="107" y="52"/>
                  <a:pt x="106" y="49"/>
                </a:cubicBezTo>
                <a:cubicBezTo>
                  <a:pt x="107" y="48"/>
                  <a:pt x="109" y="48"/>
                  <a:pt x="110" y="48"/>
                </a:cubicBezTo>
                <a:close/>
                <a:moveTo>
                  <a:pt x="57" y="57"/>
                </a:moveTo>
                <a:cubicBezTo>
                  <a:pt x="57" y="50"/>
                  <a:pt x="62" y="45"/>
                  <a:pt x="69" y="44"/>
                </a:cubicBezTo>
                <a:cubicBezTo>
                  <a:pt x="72" y="47"/>
                  <a:pt x="76" y="49"/>
                  <a:pt x="81" y="49"/>
                </a:cubicBezTo>
                <a:cubicBezTo>
                  <a:pt x="85" y="49"/>
                  <a:pt x="89" y="47"/>
                  <a:pt x="92" y="44"/>
                </a:cubicBezTo>
                <a:cubicBezTo>
                  <a:pt x="99" y="45"/>
                  <a:pt x="104" y="50"/>
                  <a:pt x="104" y="57"/>
                </a:cubicBezTo>
                <a:cubicBezTo>
                  <a:pt x="104" y="77"/>
                  <a:pt x="104" y="77"/>
                  <a:pt x="104" y="77"/>
                </a:cubicBezTo>
                <a:cubicBezTo>
                  <a:pt x="57" y="77"/>
                  <a:pt x="57" y="77"/>
                  <a:pt x="57" y="77"/>
                </a:cubicBezTo>
                <a:lnTo>
                  <a:pt x="57" y="57"/>
                </a:lnTo>
                <a:close/>
                <a:moveTo>
                  <a:pt x="20" y="59"/>
                </a:moveTo>
                <a:cubicBezTo>
                  <a:pt x="20" y="53"/>
                  <a:pt x="25" y="48"/>
                  <a:pt x="30" y="48"/>
                </a:cubicBezTo>
                <a:cubicBezTo>
                  <a:pt x="33" y="51"/>
                  <a:pt x="37" y="52"/>
                  <a:pt x="41" y="52"/>
                </a:cubicBezTo>
                <a:cubicBezTo>
                  <a:pt x="44" y="52"/>
                  <a:pt x="48" y="51"/>
                  <a:pt x="51" y="48"/>
                </a:cubicBezTo>
                <a:cubicBezTo>
                  <a:pt x="52" y="48"/>
                  <a:pt x="54" y="48"/>
                  <a:pt x="55" y="49"/>
                </a:cubicBezTo>
                <a:cubicBezTo>
                  <a:pt x="54" y="52"/>
                  <a:pt x="53" y="54"/>
                  <a:pt x="53" y="57"/>
                </a:cubicBezTo>
                <a:cubicBezTo>
                  <a:pt x="53" y="70"/>
                  <a:pt x="53" y="70"/>
                  <a:pt x="53" y="70"/>
                </a:cubicBezTo>
                <a:cubicBezTo>
                  <a:pt x="20" y="70"/>
                  <a:pt x="20" y="70"/>
                  <a:pt x="20" y="70"/>
                </a:cubicBezTo>
                <a:lnTo>
                  <a:pt x="20" y="59"/>
                </a:lnTo>
                <a:close/>
                <a:moveTo>
                  <a:pt x="121" y="43"/>
                </a:moveTo>
                <a:cubicBezTo>
                  <a:pt x="124" y="43"/>
                  <a:pt x="128" y="42"/>
                  <a:pt x="130" y="39"/>
                </a:cubicBezTo>
                <a:cubicBezTo>
                  <a:pt x="133" y="36"/>
                  <a:pt x="135" y="33"/>
                  <a:pt x="135" y="29"/>
                </a:cubicBezTo>
                <a:cubicBezTo>
                  <a:pt x="135" y="23"/>
                  <a:pt x="135" y="23"/>
                  <a:pt x="135" y="23"/>
                </a:cubicBezTo>
                <a:cubicBezTo>
                  <a:pt x="135" y="15"/>
                  <a:pt x="128" y="9"/>
                  <a:pt x="121" y="9"/>
                </a:cubicBezTo>
                <a:cubicBezTo>
                  <a:pt x="113" y="9"/>
                  <a:pt x="106" y="15"/>
                  <a:pt x="106" y="23"/>
                </a:cubicBezTo>
                <a:cubicBezTo>
                  <a:pt x="106" y="29"/>
                  <a:pt x="106" y="29"/>
                  <a:pt x="106" y="29"/>
                </a:cubicBezTo>
                <a:cubicBezTo>
                  <a:pt x="106" y="33"/>
                  <a:pt x="108" y="36"/>
                  <a:pt x="111" y="39"/>
                </a:cubicBezTo>
                <a:cubicBezTo>
                  <a:pt x="113" y="42"/>
                  <a:pt x="117" y="43"/>
                  <a:pt x="121" y="43"/>
                </a:cubicBezTo>
                <a:close/>
                <a:moveTo>
                  <a:pt x="111" y="23"/>
                </a:moveTo>
                <a:cubicBezTo>
                  <a:pt x="111" y="20"/>
                  <a:pt x="112" y="18"/>
                  <a:pt x="114" y="16"/>
                </a:cubicBezTo>
                <a:cubicBezTo>
                  <a:pt x="115" y="14"/>
                  <a:pt x="118" y="13"/>
                  <a:pt x="121" y="13"/>
                </a:cubicBezTo>
                <a:cubicBezTo>
                  <a:pt x="123" y="13"/>
                  <a:pt x="126" y="14"/>
                  <a:pt x="128" y="16"/>
                </a:cubicBezTo>
                <a:cubicBezTo>
                  <a:pt x="129" y="18"/>
                  <a:pt x="130" y="20"/>
                  <a:pt x="130" y="23"/>
                </a:cubicBezTo>
                <a:cubicBezTo>
                  <a:pt x="130" y="29"/>
                  <a:pt x="130" y="29"/>
                  <a:pt x="130" y="29"/>
                </a:cubicBezTo>
                <a:cubicBezTo>
                  <a:pt x="130" y="35"/>
                  <a:pt x="126" y="39"/>
                  <a:pt x="121" y="39"/>
                </a:cubicBezTo>
                <a:cubicBezTo>
                  <a:pt x="115" y="39"/>
                  <a:pt x="111" y="35"/>
                  <a:pt x="111" y="29"/>
                </a:cubicBezTo>
                <a:lnTo>
                  <a:pt x="111" y="23"/>
                </a:lnTo>
                <a:close/>
                <a:moveTo>
                  <a:pt x="40" y="43"/>
                </a:moveTo>
                <a:cubicBezTo>
                  <a:pt x="48" y="43"/>
                  <a:pt x="54" y="37"/>
                  <a:pt x="54" y="29"/>
                </a:cubicBezTo>
                <a:cubicBezTo>
                  <a:pt x="54" y="23"/>
                  <a:pt x="54" y="23"/>
                  <a:pt x="54" y="23"/>
                </a:cubicBezTo>
                <a:cubicBezTo>
                  <a:pt x="54" y="19"/>
                  <a:pt x="53" y="16"/>
                  <a:pt x="50" y="13"/>
                </a:cubicBezTo>
                <a:cubicBezTo>
                  <a:pt x="48" y="10"/>
                  <a:pt x="44" y="9"/>
                  <a:pt x="40" y="9"/>
                </a:cubicBezTo>
                <a:cubicBezTo>
                  <a:pt x="37" y="9"/>
                  <a:pt x="33" y="10"/>
                  <a:pt x="30" y="13"/>
                </a:cubicBezTo>
                <a:cubicBezTo>
                  <a:pt x="28" y="16"/>
                  <a:pt x="26" y="19"/>
                  <a:pt x="26" y="23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37"/>
                  <a:pt x="33" y="43"/>
                  <a:pt x="40" y="43"/>
                </a:cubicBezTo>
                <a:close/>
                <a:moveTo>
                  <a:pt x="30" y="23"/>
                </a:moveTo>
                <a:cubicBezTo>
                  <a:pt x="30" y="20"/>
                  <a:pt x="31" y="18"/>
                  <a:pt x="33" y="16"/>
                </a:cubicBezTo>
                <a:cubicBezTo>
                  <a:pt x="35" y="14"/>
                  <a:pt x="38" y="13"/>
                  <a:pt x="40" y="13"/>
                </a:cubicBezTo>
                <a:cubicBezTo>
                  <a:pt x="43" y="13"/>
                  <a:pt x="45" y="14"/>
                  <a:pt x="47" y="16"/>
                </a:cubicBezTo>
                <a:cubicBezTo>
                  <a:pt x="49" y="18"/>
                  <a:pt x="50" y="20"/>
                  <a:pt x="50" y="23"/>
                </a:cubicBezTo>
                <a:cubicBezTo>
                  <a:pt x="50" y="29"/>
                  <a:pt x="50" y="29"/>
                  <a:pt x="50" y="29"/>
                </a:cubicBezTo>
                <a:cubicBezTo>
                  <a:pt x="50" y="32"/>
                  <a:pt x="49" y="34"/>
                  <a:pt x="47" y="36"/>
                </a:cubicBezTo>
                <a:cubicBezTo>
                  <a:pt x="45" y="38"/>
                  <a:pt x="43" y="39"/>
                  <a:pt x="40" y="39"/>
                </a:cubicBezTo>
                <a:cubicBezTo>
                  <a:pt x="38" y="39"/>
                  <a:pt x="35" y="38"/>
                  <a:pt x="33" y="36"/>
                </a:cubicBezTo>
                <a:cubicBezTo>
                  <a:pt x="31" y="34"/>
                  <a:pt x="30" y="32"/>
                  <a:pt x="30" y="29"/>
                </a:cubicBezTo>
                <a:lnTo>
                  <a:pt x="30" y="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A3736C24-0EB9-E7DF-1AB1-4FF66AA0AE53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3024188"/>
            <a:ext cx="254000" cy="254000"/>
          </a:xfrm>
          <a:custGeom>
            <a:avLst/>
            <a:gdLst>
              <a:gd name="T0" fmla="*/ 0 w 160"/>
              <a:gd name="T1" fmla="*/ 3 h 160"/>
              <a:gd name="T2" fmla="*/ 6 w 160"/>
              <a:gd name="T3" fmla="*/ 6 h 160"/>
              <a:gd name="T4" fmla="*/ 62 w 160"/>
              <a:gd name="T5" fmla="*/ 64 h 160"/>
              <a:gd name="T6" fmla="*/ 160 w 160"/>
              <a:gd name="T7" fmla="*/ 67 h 160"/>
              <a:gd name="T8" fmla="*/ 88 w 160"/>
              <a:gd name="T9" fmla="*/ 19 h 160"/>
              <a:gd name="T10" fmla="*/ 88 w 160"/>
              <a:gd name="T11" fmla="*/ 14 h 160"/>
              <a:gd name="T12" fmla="*/ 150 w 160"/>
              <a:gd name="T13" fmla="*/ 35 h 160"/>
              <a:gd name="T14" fmla="*/ 96 w 160"/>
              <a:gd name="T15" fmla="*/ 35 h 160"/>
              <a:gd name="T16" fmla="*/ 139 w 160"/>
              <a:gd name="T17" fmla="*/ 46 h 160"/>
              <a:gd name="T18" fmla="*/ 68 w 160"/>
              <a:gd name="T19" fmla="*/ 124 h 160"/>
              <a:gd name="T20" fmla="*/ 56 w 160"/>
              <a:gd name="T21" fmla="*/ 47 h 160"/>
              <a:gd name="T22" fmla="*/ 74 w 160"/>
              <a:gd name="T23" fmla="*/ 19 h 160"/>
              <a:gd name="T24" fmla="*/ 54 w 160"/>
              <a:gd name="T25" fmla="*/ 24 h 160"/>
              <a:gd name="T26" fmla="*/ 30 w 160"/>
              <a:gd name="T27" fmla="*/ 32 h 160"/>
              <a:gd name="T28" fmla="*/ 5 w 160"/>
              <a:gd name="T29" fmla="*/ 69 h 160"/>
              <a:gd name="T30" fmla="*/ 22 w 160"/>
              <a:gd name="T31" fmla="*/ 75 h 160"/>
              <a:gd name="T32" fmla="*/ 16 w 160"/>
              <a:gd name="T33" fmla="*/ 102 h 160"/>
              <a:gd name="T34" fmla="*/ 0 w 160"/>
              <a:gd name="T35" fmla="*/ 135 h 160"/>
              <a:gd name="T36" fmla="*/ 30 w 160"/>
              <a:gd name="T37" fmla="*/ 160 h 160"/>
              <a:gd name="T38" fmla="*/ 28 w 160"/>
              <a:gd name="T39" fmla="*/ 126 h 160"/>
              <a:gd name="T40" fmla="*/ 43 w 160"/>
              <a:gd name="T41" fmla="*/ 158 h 160"/>
              <a:gd name="T42" fmla="*/ 75 w 160"/>
              <a:gd name="T43" fmla="*/ 158 h 160"/>
              <a:gd name="T44" fmla="*/ 59 w 160"/>
              <a:gd name="T45" fmla="*/ 107 h 160"/>
              <a:gd name="T46" fmla="*/ 51 w 160"/>
              <a:gd name="T47" fmla="*/ 115 h 160"/>
              <a:gd name="T48" fmla="*/ 48 w 160"/>
              <a:gd name="T49" fmla="*/ 24 h 160"/>
              <a:gd name="T50" fmla="*/ 40 w 160"/>
              <a:gd name="T51" fmla="*/ 16 h 160"/>
              <a:gd name="T52" fmla="*/ 16 w 160"/>
              <a:gd name="T53" fmla="*/ 123 h 160"/>
              <a:gd name="T54" fmla="*/ 27 w 160"/>
              <a:gd name="T55" fmla="*/ 155 h 160"/>
              <a:gd name="T56" fmla="*/ 13 w 160"/>
              <a:gd name="T57" fmla="*/ 128 h 160"/>
              <a:gd name="T58" fmla="*/ 27 w 160"/>
              <a:gd name="T59" fmla="*/ 155 h 160"/>
              <a:gd name="T60" fmla="*/ 43 w 160"/>
              <a:gd name="T61" fmla="*/ 75 h 160"/>
              <a:gd name="T62" fmla="*/ 28 w 160"/>
              <a:gd name="T63" fmla="*/ 120 h 160"/>
              <a:gd name="T64" fmla="*/ 30 w 160"/>
              <a:gd name="T65" fmla="*/ 48 h 160"/>
              <a:gd name="T66" fmla="*/ 16 w 160"/>
              <a:gd name="T67" fmla="*/ 73 h 160"/>
              <a:gd name="T68" fmla="*/ 11 w 160"/>
              <a:gd name="T69" fmla="*/ 70 h 160"/>
              <a:gd name="T70" fmla="*/ 48 w 160"/>
              <a:gd name="T71" fmla="*/ 38 h 160"/>
              <a:gd name="T72" fmla="*/ 80 w 160"/>
              <a:gd name="T73" fmla="*/ 25 h 160"/>
              <a:gd name="T74" fmla="*/ 52 w 160"/>
              <a:gd name="T75" fmla="*/ 43 h 160"/>
              <a:gd name="T76" fmla="*/ 47 w 160"/>
              <a:gd name="T77" fmla="*/ 120 h 160"/>
              <a:gd name="T78" fmla="*/ 48 w 160"/>
              <a:gd name="T79" fmla="*/ 135 h 160"/>
              <a:gd name="T80" fmla="*/ 70 w 160"/>
              <a:gd name="T81" fmla="*/ 135 h 160"/>
              <a:gd name="T82" fmla="*/ 111 w 160"/>
              <a:gd name="T83" fmla="*/ 106 h 160"/>
              <a:gd name="T84" fmla="*/ 92 w 160"/>
              <a:gd name="T85" fmla="*/ 124 h 160"/>
              <a:gd name="T86" fmla="*/ 88 w 160"/>
              <a:gd name="T87" fmla="*/ 160 h 160"/>
              <a:gd name="T88" fmla="*/ 118 w 160"/>
              <a:gd name="T89" fmla="*/ 135 h 160"/>
              <a:gd name="T90" fmla="*/ 110 w 160"/>
              <a:gd name="T91" fmla="*/ 115 h 160"/>
              <a:gd name="T92" fmla="*/ 102 w 160"/>
              <a:gd name="T93" fmla="*/ 107 h 160"/>
              <a:gd name="T94" fmla="*/ 91 w 160"/>
              <a:gd name="T95" fmla="*/ 135 h 160"/>
              <a:gd name="T96" fmla="*/ 112 w 160"/>
              <a:gd name="T97" fmla="*/ 135 h 160"/>
              <a:gd name="T98" fmla="*/ 154 w 160"/>
              <a:gd name="T99" fmla="*/ 106 h 160"/>
              <a:gd name="T100" fmla="*/ 135 w 160"/>
              <a:gd name="T101" fmla="*/ 124 h 160"/>
              <a:gd name="T102" fmla="*/ 131 w 160"/>
              <a:gd name="T103" fmla="*/ 160 h 160"/>
              <a:gd name="T104" fmla="*/ 160 w 160"/>
              <a:gd name="T105" fmla="*/ 135 h 160"/>
              <a:gd name="T106" fmla="*/ 152 w 160"/>
              <a:gd name="T107" fmla="*/ 115 h 160"/>
              <a:gd name="T108" fmla="*/ 144 w 160"/>
              <a:gd name="T109" fmla="*/ 107 h 160"/>
              <a:gd name="T110" fmla="*/ 134 w 160"/>
              <a:gd name="T111" fmla="*/ 135 h 160"/>
              <a:gd name="T112" fmla="*/ 155 w 160"/>
              <a:gd name="T113" fmla="*/ 13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158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2"/>
                  <a:pt x="0" y="3"/>
                </a:cubicBezTo>
                <a:cubicBezTo>
                  <a:pt x="0" y="56"/>
                  <a:pt x="0" y="56"/>
                  <a:pt x="0" y="56"/>
                </a:cubicBezTo>
                <a:cubicBezTo>
                  <a:pt x="6" y="56"/>
                  <a:pt x="6" y="56"/>
                  <a:pt x="6" y="56"/>
                </a:cubicBezTo>
                <a:cubicBezTo>
                  <a:pt x="6" y="6"/>
                  <a:pt x="6" y="6"/>
                  <a:pt x="6" y="6"/>
                </a:cubicBezTo>
                <a:cubicBezTo>
                  <a:pt x="155" y="6"/>
                  <a:pt x="155" y="6"/>
                  <a:pt x="155" y="6"/>
                </a:cubicBezTo>
                <a:cubicBezTo>
                  <a:pt x="155" y="64"/>
                  <a:pt x="155" y="64"/>
                  <a:pt x="155" y="64"/>
                </a:cubicBezTo>
                <a:cubicBezTo>
                  <a:pt x="62" y="64"/>
                  <a:pt x="62" y="64"/>
                  <a:pt x="62" y="64"/>
                </a:cubicBezTo>
                <a:cubicBezTo>
                  <a:pt x="62" y="70"/>
                  <a:pt x="62" y="70"/>
                  <a:pt x="62" y="70"/>
                </a:cubicBezTo>
                <a:cubicBezTo>
                  <a:pt x="158" y="70"/>
                  <a:pt x="158" y="70"/>
                  <a:pt x="158" y="70"/>
                </a:cubicBezTo>
                <a:cubicBezTo>
                  <a:pt x="159" y="70"/>
                  <a:pt x="160" y="68"/>
                  <a:pt x="160" y="67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2"/>
                  <a:pt x="159" y="0"/>
                  <a:pt x="158" y="0"/>
                </a:cubicBezTo>
                <a:close/>
                <a:moveTo>
                  <a:pt x="88" y="19"/>
                </a:moveTo>
                <a:cubicBezTo>
                  <a:pt x="142" y="19"/>
                  <a:pt x="142" y="19"/>
                  <a:pt x="142" y="19"/>
                </a:cubicBezTo>
                <a:cubicBezTo>
                  <a:pt x="142" y="14"/>
                  <a:pt x="142" y="14"/>
                  <a:pt x="142" y="14"/>
                </a:cubicBezTo>
                <a:cubicBezTo>
                  <a:pt x="88" y="14"/>
                  <a:pt x="88" y="14"/>
                  <a:pt x="88" y="14"/>
                </a:cubicBezTo>
                <a:lnTo>
                  <a:pt x="88" y="19"/>
                </a:lnTo>
                <a:close/>
                <a:moveTo>
                  <a:pt x="96" y="35"/>
                </a:moveTo>
                <a:cubicBezTo>
                  <a:pt x="150" y="35"/>
                  <a:pt x="150" y="35"/>
                  <a:pt x="150" y="35"/>
                </a:cubicBezTo>
                <a:cubicBezTo>
                  <a:pt x="150" y="30"/>
                  <a:pt x="150" y="30"/>
                  <a:pt x="150" y="30"/>
                </a:cubicBezTo>
                <a:cubicBezTo>
                  <a:pt x="96" y="30"/>
                  <a:pt x="96" y="30"/>
                  <a:pt x="96" y="30"/>
                </a:cubicBezTo>
                <a:lnTo>
                  <a:pt x="96" y="35"/>
                </a:lnTo>
                <a:close/>
                <a:moveTo>
                  <a:pt x="86" y="51"/>
                </a:moveTo>
                <a:cubicBezTo>
                  <a:pt x="139" y="51"/>
                  <a:pt x="139" y="51"/>
                  <a:pt x="139" y="51"/>
                </a:cubicBezTo>
                <a:cubicBezTo>
                  <a:pt x="139" y="46"/>
                  <a:pt x="139" y="46"/>
                  <a:pt x="139" y="46"/>
                </a:cubicBezTo>
                <a:cubicBezTo>
                  <a:pt x="86" y="46"/>
                  <a:pt x="86" y="46"/>
                  <a:pt x="86" y="46"/>
                </a:cubicBezTo>
                <a:lnTo>
                  <a:pt x="86" y="51"/>
                </a:lnTo>
                <a:close/>
                <a:moveTo>
                  <a:pt x="68" y="124"/>
                </a:moveTo>
                <a:cubicBezTo>
                  <a:pt x="74" y="119"/>
                  <a:pt x="74" y="111"/>
                  <a:pt x="68" y="106"/>
                </a:cubicBezTo>
                <a:cubicBezTo>
                  <a:pt x="65" y="102"/>
                  <a:pt x="61" y="101"/>
                  <a:pt x="56" y="102"/>
                </a:cubicBezTo>
                <a:cubicBezTo>
                  <a:pt x="56" y="47"/>
                  <a:pt x="56" y="47"/>
                  <a:pt x="56" y="47"/>
                </a:cubicBezTo>
                <a:cubicBezTo>
                  <a:pt x="81" y="35"/>
                  <a:pt x="81" y="35"/>
                  <a:pt x="81" y="35"/>
                </a:cubicBezTo>
                <a:cubicBezTo>
                  <a:pt x="85" y="33"/>
                  <a:pt x="87" y="28"/>
                  <a:pt x="85" y="23"/>
                </a:cubicBezTo>
                <a:cubicBezTo>
                  <a:pt x="84" y="19"/>
                  <a:pt x="79" y="17"/>
                  <a:pt x="74" y="19"/>
                </a:cubicBezTo>
                <a:cubicBezTo>
                  <a:pt x="74" y="19"/>
                  <a:pt x="74" y="19"/>
                  <a:pt x="74" y="19"/>
                </a:cubicBezTo>
                <a:cubicBezTo>
                  <a:pt x="52" y="30"/>
                  <a:pt x="52" y="30"/>
                  <a:pt x="52" y="30"/>
                </a:cubicBezTo>
                <a:cubicBezTo>
                  <a:pt x="53" y="28"/>
                  <a:pt x="54" y="26"/>
                  <a:pt x="54" y="24"/>
                </a:cubicBezTo>
                <a:cubicBezTo>
                  <a:pt x="54" y="17"/>
                  <a:pt x="48" y="11"/>
                  <a:pt x="40" y="11"/>
                </a:cubicBezTo>
                <a:cubicBezTo>
                  <a:pt x="33" y="11"/>
                  <a:pt x="27" y="17"/>
                  <a:pt x="27" y="24"/>
                </a:cubicBezTo>
                <a:cubicBezTo>
                  <a:pt x="27" y="27"/>
                  <a:pt x="28" y="30"/>
                  <a:pt x="30" y="32"/>
                </a:cubicBezTo>
                <a:cubicBezTo>
                  <a:pt x="30" y="32"/>
                  <a:pt x="30" y="32"/>
                  <a:pt x="30" y="32"/>
                </a:cubicBezTo>
                <a:cubicBezTo>
                  <a:pt x="22" y="32"/>
                  <a:pt x="15" y="37"/>
                  <a:pt x="13" y="44"/>
                </a:cubicBezTo>
                <a:cubicBezTo>
                  <a:pt x="5" y="69"/>
                  <a:pt x="5" y="69"/>
                  <a:pt x="5" y="69"/>
                </a:cubicBezTo>
                <a:cubicBezTo>
                  <a:pt x="4" y="73"/>
                  <a:pt x="6" y="78"/>
                  <a:pt x="10" y="80"/>
                </a:cubicBezTo>
                <a:cubicBezTo>
                  <a:pt x="12" y="81"/>
                  <a:pt x="15" y="81"/>
                  <a:pt x="17" y="80"/>
                </a:cubicBezTo>
                <a:cubicBezTo>
                  <a:pt x="19" y="79"/>
                  <a:pt x="21" y="77"/>
                  <a:pt x="22" y="75"/>
                </a:cubicBezTo>
                <a:cubicBezTo>
                  <a:pt x="24" y="66"/>
                  <a:pt x="24" y="66"/>
                  <a:pt x="24" y="66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2" y="103"/>
                  <a:pt x="19" y="102"/>
                  <a:pt x="16" y="102"/>
                </a:cubicBezTo>
                <a:cubicBezTo>
                  <a:pt x="9" y="102"/>
                  <a:pt x="3" y="108"/>
                  <a:pt x="3" y="115"/>
                </a:cubicBezTo>
                <a:cubicBezTo>
                  <a:pt x="3" y="118"/>
                  <a:pt x="4" y="122"/>
                  <a:pt x="7" y="124"/>
                </a:cubicBezTo>
                <a:cubicBezTo>
                  <a:pt x="3" y="127"/>
                  <a:pt x="0" y="131"/>
                  <a:pt x="0" y="135"/>
                </a:cubicBezTo>
                <a:cubicBezTo>
                  <a:pt x="0" y="158"/>
                  <a:pt x="0" y="158"/>
                  <a:pt x="0" y="158"/>
                </a:cubicBezTo>
                <a:cubicBezTo>
                  <a:pt x="0" y="159"/>
                  <a:pt x="1" y="160"/>
                  <a:pt x="3" y="160"/>
                </a:cubicBezTo>
                <a:cubicBezTo>
                  <a:pt x="30" y="160"/>
                  <a:pt x="30" y="160"/>
                  <a:pt x="30" y="160"/>
                </a:cubicBezTo>
                <a:cubicBezTo>
                  <a:pt x="31" y="160"/>
                  <a:pt x="32" y="159"/>
                  <a:pt x="32" y="158"/>
                </a:cubicBezTo>
                <a:cubicBezTo>
                  <a:pt x="32" y="135"/>
                  <a:pt x="32" y="135"/>
                  <a:pt x="32" y="135"/>
                </a:cubicBezTo>
                <a:cubicBezTo>
                  <a:pt x="32" y="132"/>
                  <a:pt x="31" y="128"/>
                  <a:pt x="28" y="126"/>
                </a:cubicBezTo>
                <a:cubicBezTo>
                  <a:pt x="48" y="126"/>
                  <a:pt x="48" y="126"/>
                  <a:pt x="48" y="126"/>
                </a:cubicBezTo>
                <a:cubicBezTo>
                  <a:pt x="45" y="128"/>
                  <a:pt x="43" y="132"/>
                  <a:pt x="43" y="135"/>
                </a:cubicBezTo>
                <a:cubicBezTo>
                  <a:pt x="43" y="158"/>
                  <a:pt x="43" y="158"/>
                  <a:pt x="43" y="158"/>
                </a:cubicBezTo>
                <a:cubicBezTo>
                  <a:pt x="43" y="159"/>
                  <a:pt x="44" y="160"/>
                  <a:pt x="46" y="160"/>
                </a:cubicBezTo>
                <a:cubicBezTo>
                  <a:pt x="72" y="160"/>
                  <a:pt x="72" y="160"/>
                  <a:pt x="72" y="160"/>
                </a:cubicBezTo>
                <a:cubicBezTo>
                  <a:pt x="74" y="160"/>
                  <a:pt x="75" y="159"/>
                  <a:pt x="75" y="158"/>
                </a:cubicBezTo>
                <a:cubicBezTo>
                  <a:pt x="75" y="135"/>
                  <a:pt x="75" y="135"/>
                  <a:pt x="75" y="135"/>
                </a:cubicBezTo>
                <a:cubicBezTo>
                  <a:pt x="75" y="131"/>
                  <a:pt x="72" y="127"/>
                  <a:pt x="68" y="124"/>
                </a:cubicBezTo>
                <a:close/>
                <a:moveTo>
                  <a:pt x="59" y="107"/>
                </a:moveTo>
                <a:cubicBezTo>
                  <a:pt x="63" y="107"/>
                  <a:pt x="67" y="110"/>
                  <a:pt x="67" y="115"/>
                </a:cubicBezTo>
                <a:cubicBezTo>
                  <a:pt x="67" y="119"/>
                  <a:pt x="63" y="123"/>
                  <a:pt x="59" y="123"/>
                </a:cubicBezTo>
                <a:cubicBezTo>
                  <a:pt x="55" y="123"/>
                  <a:pt x="51" y="119"/>
                  <a:pt x="51" y="115"/>
                </a:cubicBezTo>
                <a:cubicBezTo>
                  <a:pt x="51" y="110"/>
                  <a:pt x="55" y="107"/>
                  <a:pt x="59" y="107"/>
                </a:cubicBezTo>
                <a:close/>
                <a:moveTo>
                  <a:pt x="40" y="16"/>
                </a:moveTo>
                <a:cubicBezTo>
                  <a:pt x="45" y="16"/>
                  <a:pt x="48" y="20"/>
                  <a:pt x="48" y="24"/>
                </a:cubicBezTo>
                <a:cubicBezTo>
                  <a:pt x="48" y="29"/>
                  <a:pt x="45" y="32"/>
                  <a:pt x="40" y="32"/>
                </a:cubicBezTo>
                <a:cubicBezTo>
                  <a:pt x="36" y="32"/>
                  <a:pt x="32" y="29"/>
                  <a:pt x="32" y="24"/>
                </a:cubicBezTo>
                <a:cubicBezTo>
                  <a:pt x="32" y="20"/>
                  <a:pt x="36" y="16"/>
                  <a:pt x="40" y="16"/>
                </a:cubicBezTo>
                <a:close/>
                <a:moveTo>
                  <a:pt x="16" y="107"/>
                </a:moveTo>
                <a:cubicBezTo>
                  <a:pt x="21" y="107"/>
                  <a:pt x="24" y="110"/>
                  <a:pt x="24" y="115"/>
                </a:cubicBezTo>
                <a:cubicBezTo>
                  <a:pt x="24" y="119"/>
                  <a:pt x="21" y="123"/>
                  <a:pt x="16" y="123"/>
                </a:cubicBezTo>
                <a:cubicBezTo>
                  <a:pt x="12" y="123"/>
                  <a:pt x="8" y="119"/>
                  <a:pt x="8" y="115"/>
                </a:cubicBezTo>
                <a:cubicBezTo>
                  <a:pt x="8" y="110"/>
                  <a:pt x="12" y="107"/>
                  <a:pt x="16" y="107"/>
                </a:cubicBezTo>
                <a:close/>
                <a:moveTo>
                  <a:pt x="27" y="155"/>
                </a:moveTo>
                <a:cubicBezTo>
                  <a:pt x="6" y="155"/>
                  <a:pt x="6" y="155"/>
                  <a:pt x="6" y="155"/>
                </a:cubicBezTo>
                <a:cubicBezTo>
                  <a:pt x="6" y="135"/>
                  <a:pt x="6" y="135"/>
                  <a:pt x="6" y="135"/>
                </a:cubicBezTo>
                <a:cubicBezTo>
                  <a:pt x="6" y="131"/>
                  <a:pt x="9" y="128"/>
                  <a:pt x="13" y="128"/>
                </a:cubicBezTo>
                <a:cubicBezTo>
                  <a:pt x="20" y="128"/>
                  <a:pt x="20" y="128"/>
                  <a:pt x="20" y="128"/>
                </a:cubicBezTo>
                <a:cubicBezTo>
                  <a:pt x="24" y="128"/>
                  <a:pt x="27" y="131"/>
                  <a:pt x="27" y="135"/>
                </a:cubicBezTo>
                <a:lnTo>
                  <a:pt x="27" y="155"/>
                </a:lnTo>
                <a:close/>
                <a:moveTo>
                  <a:pt x="47" y="120"/>
                </a:moveTo>
                <a:cubicBezTo>
                  <a:pt x="43" y="120"/>
                  <a:pt x="43" y="120"/>
                  <a:pt x="43" y="120"/>
                </a:cubicBezTo>
                <a:cubicBezTo>
                  <a:pt x="43" y="75"/>
                  <a:pt x="43" y="75"/>
                  <a:pt x="43" y="75"/>
                </a:cubicBezTo>
                <a:cubicBezTo>
                  <a:pt x="38" y="75"/>
                  <a:pt x="38" y="75"/>
                  <a:pt x="38" y="75"/>
                </a:cubicBezTo>
                <a:cubicBezTo>
                  <a:pt x="38" y="120"/>
                  <a:pt x="38" y="120"/>
                  <a:pt x="38" y="120"/>
                </a:cubicBezTo>
                <a:cubicBezTo>
                  <a:pt x="28" y="120"/>
                  <a:pt x="28" y="120"/>
                  <a:pt x="28" y="120"/>
                </a:cubicBezTo>
                <a:cubicBezTo>
                  <a:pt x="29" y="119"/>
                  <a:pt x="30" y="117"/>
                  <a:pt x="30" y="115"/>
                </a:cubicBezTo>
                <a:cubicBezTo>
                  <a:pt x="30" y="115"/>
                  <a:pt x="30" y="115"/>
                  <a:pt x="30" y="115"/>
                </a:cubicBezTo>
                <a:cubicBezTo>
                  <a:pt x="30" y="48"/>
                  <a:pt x="30" y="48"/>
                  <a:pt x="30" y="48"/>
                </a:cubicBezTo>
                <a:cubicBezTo>
                  <a:pt x="30" y="47"/>
                  <a:pt x="28" y="46"/>
                  <a:pt x="27" y="46"/>
                </a:cubicBezTo>
                <a:cubicBezTo>
                  <a:pt x="26" y="46"/>
                  <a:pt x="25" y="46"/>
                  <a:pt x="24" y="48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75"/>
                  <a:pt x="14" y="75"/>
                  <a:pt x="12" y="75"/>
                </a:cubicBezTo>
                <a:cubicBezTo>
                  <a:pt x="12" y="75"/>
                  <a:pt x="12" y="75"/>
                  <a:pt x="12" y="75"/>
                </a:cubicBezTo>
                <a:cubicBezTo>
                  <a:pt x="10" y="74"/>
                  <a:pt x="10" y="72"/>
                  <a:pt x="11" y="70"/>
                </a:cubicBezTo>
                <a:cubicBezTo>
                  <a:pt x="18" y="46"/>
                  <a:pt x="18" y="46"/>
                  <a:pt x="18" y="46"/>
                </a:cubicBezTo>
                <a:cubicBezTo>
                  <a:pt x="20" y="41"/>
                  <a:pt x="24" y="38"/>
                  <a:pt x="30" y="38"/>
                </a:cubicBezTo>
                <a:cubicBezTo>
                  <a:pt x="48" y="38"/>
                  <a:pt x="48" y="38"/>
                  <a:pt x="48" y="38"/>
                </a:cubicBezTo>
                <a:cubicBezTo>
                  <a:pt x="49" y="38"/>
                  <a:pt x="49" y="38"/>
                  <a:pt x="50" y="37"/>
                </a:cubicBezTo>
                <a:cubicBezTo>
                  <a:pt x="76" y="24"/>
                  <a:pt x="76" y="24"/>
                  <a:pt x="76" y="24"/>
                </a:cubicBezTo>
                <a:cubicBezTo>
                  <a:pt x="78" y="23"/>
                  <a:pt x="80" y="24"/>
                  <a:pt x="80" y="25"/>
                </a:cubicBezTo>
                <a:cubicBezTo>
                  <a:pt x="81" y="26"/>
                  <a:pt x="81" y="27"/>
                  <a:pt x="81" y="28"/>
                </a:cubicBezTo>
                <a:cubicBezTo>
                  <a:pt x="80" y="29"/>
                  <a:pt x="79" y="29"/>
                  <a:pt x="79" y="30"/>
                </a:cubicBezTo>
                <a:cubicBezTo>
                  <a:pt x="52" y="43"/>
                  <a:pt x="52" y="43"/>
                  <a:pt x="52" y="43"/>
                </a:cubicBezTo>
                <a:cubicBezTo>
                  <a:pt x="52" y="44"/>
                  <a:pt x="51" y="45"/>
                  <a:pt x="51" y="46"/>
                </a:cubicBezTo>
                <a:cubicBezTo>
                  <a:pt x="51" y="104"/>
                  <a:pt x="51" y="104"/>
                  <a:pt x="51" y="104"/>
                </a:cubicBezTo>
                <a:cubicBezTo>
                  <a:pt x="46" y="108"/>
                  <a:pt x="44" y="115"/>
                  <a:pt x="47" y="120"/>
                </a:cubicBezTo>
                <a:close/>
                <a:moveTo>
                  <a:pt x="70" y="155"/>
                </a:moveTo>
                <a:cubicBezTo>
                  <a:pt x="48" y="155"/>
                  <a:pt x="48" y="155"/>
                  <a:pt x="48" y="155"/>
                </a:cubicBezTo>
                <a:cubicBezTo>
                  <a:pt x="48" y="135"/>
                  <a:pt x="48" y="135"/>
                  <a:pt x="48" y="135"/>
                </a:cubicBezTo>
                <a:cubicBezTo>
                  <a:pt x="48" y="131"/>
                  <a:pt x="51" y="128"/>
                  <a:pt x="55" y="128"/>
                </a:cubicBezTo>
                <a:cubicBezTo>
                  <a:pt x="63" y="128"/>
                  <a:pt x="63" y="128"/>
                  <a:pt x="63" y="128"/>
                </a:cubicBezTo>
                <a:cubicBezTo>
                  <a:pt x="66" y="128"/>
                  <a:pt x="70" y="131"/>
                  <a:pt x="70" y="135"/>
                </a:cubicBezTo>
                <a:lnTo>
                  <a:pt x="70" y="155"/>
                </a:lnTo>
                <a:close/>
                <a:moveTo>
                  <a:pt x="111" y="124"/>
                </a:moveTo>
                <a:cubicBezTo>
                  <a:pt x="116" y="119"/>
                  <a:pt x="116" y="111"/>
                  <a:pt x="111" y="106"/>
                </a:cubicBezTo>
                <a:cubicBezTo>
                  <a:pt x="106" y="100"/>
                  <a:pt x="98" y="100"/>
                  <a:pt x="92" y="105"/>
                </a:cubicBezTo>
                <a:cubicBezTo>
                  <a:pt x="87" y="110"/>
                  <a:pt x="87" y="119"/>
                  <a:pt x="92" y="124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88" y="127"/>
                  <a:pt x="86" y="131"/>
                  <a:pt x="86" y="135"/>
                </a:cubicBezTo>
                <a:cubicBezTo>
                  <a:pt x="86" y="158"/>
                  <a:pt x="86" y="158"/>
                  <a:pt x="86" y="158"/>
                </a:cubicBezTo>
                <a:cubicBezTo>
                  <a:pt x="86" y="159"/>
                  <a:pt x="87" y="160"/>
                  <a:pt x="88" y="16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16" y="160"/>
                  <a:pt x="118" y="159"/>
                  <a:pt x="118" y="158"/>
                </a:cubicBezTo>
                <a:cubicBezTo>
                  <a:pt x="118" y="135"/>
                  <a:pt x="118" y="135"/>
                  <a:pt x="118" y="135"/>
                </a:cubicBezTo>
                <a:cubicBezTo>
                  <a:pt x="118" y="131"/>
                  <a:pt x="115" y="127"/>
                  <a:pt x="111" y="124"/>
                </a:cubicBezTo>
                <a:close/>
                <a:moveTo>
                  <a:pt x="102" y="107"/>
                </a:moveTo>
                <a:cubicBezTo>
                  <a:pt x="106" y="107"/>
                  <a:pt x="110" y="110"/>
                  <a:pt x="110" y="115"/>
                </a:cubicBezTo>
                <a:cubicBezTo>
                  <a:pt x="110" y="119"/>
                  <a:pt x="106" y="123"/>
                  <a:pt x="102" y="123"/>
                </a:cubicBezTo>
                <a:cubicBezTo>
                  <a:pt x="97" y="123"/>
                  <a:pt x="94" y="119"/>
                  <a:pt x="94" y="115"/>
                </a:cubicBezTo>
                <a:cubicBezTo>
                  <a:pt x="94" y="110"/>
                  <a:pt x="97" y="107"/>
                  <a:pt x="102" y="107"/>
                </a:cubicBezTo>
                <a:close/>
                <a:moveTo>
                  <a:pt x="112" y="155"/>
                </a:moveTo>
                <a:cubicBezTo>
                  <a:pt x="91" y="155"/>
                  <a:pt x="91" y="155"/>
                  <a:pt x="91" y="155"/>
                </a:cubicBezTo>
                <a:cubicBezTo>
                  <a:pt x="91" y="135"/>
                  <a:pt x="91" y="135"/>
                  <a:pt x="91" y="135"/>
                </a:cubicBezTo>
                <a:cubicBezTo>
                  <a:pt x="91" y="131"/>
                  <a:pt x="94" y="128"/>
                  <a:pt x="98" y="128"/>
                </a:cubicBezTo>
                <a:cubicBezTo>
                  <a:pt x="105" y="128"/>
                  <a:pt x="105" y="128"/>
                  <a:pt x="105" y="128"/>
                </a:cubicBezTo>
                <a:cubicBezTo>
                  <a:pt x="109" y="128"/>
                  <a:pt x="112" y="131"/>
                  <a:pt x="112" y="135"/>
                </a:cubicBezTo>
                <a:lnTo>
                  <a:pt x="112" y="155"/>
                </a:lnTo>
                <a:close/>
                <a:moveTo>
                  <a:pt x="154" y="124"/>
                </a:moveTo>
                <a:cubicBezTo>
                  <a:pt x="159" y="119"/>
                  <a:pt x="159" y="111"/>
                  <a:pt x="154" y="106"/>
                </a:cubicBezTo>
                <a:cubicBezTo>
                  <a:pt x="149" y="100"/>
                  <a:pt x="140" y="100"/>
                  <a:pt x="135" y="105"/>
                </a:cubicBezTo>
                <a:cubicBezTo>
                  <a:pt x="130" y="110"/>
                  <a:pt x="130" y="119"/>
                  <a:pt x="135" y="124"/>
                </a:cubicBezTo>
                <a:cubicBezTo>
                  <a:pt x="135" y="124"/>
                  <a:pt x="135" y="124"/>
                  <a:pt x="135" y="124"/>
                </a:cubicBezTo>
                <a:cubicBezTo>
                  <a:pt x="131" y="127"/>
                  <a:pt x="128" y="131"/>
                  <a:pt x="128" y="135"/>
                </a:cubicBezTo>
                <a:cubicBezTo>
                  <a:pt x="128" y="158"/>
                  <a:pt x="128" y="158"/>
                  <a:pt x="128" y="158"/>
                </a:cubicBezTo>
                <a:cubicBezTo>
                  <a:pt x="128" y="159"/>
                  <a:pt x="129" y="160"/>
                  <a:pt x="131" y="160"/>
                </a:cubicBezTo>
                <a:cubicBezTo>
                  <a:pt x="158" y="160"/>
                  <a:pt x="158" y="160"/>
                  <a:pt x="158" y="160"/>
                </a:cubicBezTo>
                <a:cubicBezTo>
                  <a:pt x="159" y="160"/>
                  <a:pt x="160" y="159"/>
                  <a:pt x="160" y="158"/>
                </a:cubicBezTo>
                <a:cubicBezTo>
                  <a:pt x="160" y="135"/>
                  <a:pt x="160" y="135"/>
                  <a:pt x="160" y="135"/>
                </a:cubicBezTo>
                <a:cubicBezTo>
                  <a:pt x="160" y="131"/>
                  <a:pt x="158" y="127"/>
                  <a:pt x="154" y="124"/>
                </a:cubicBezTo>
                <a:close/>
                <a:moveTo>
                  <a:pt x="144" y="107"/>
                </a:moveTo>
                <a:cubicBezTo>
                  <a:pt x="149" y="107"/>
                  <a:pt x="152" y="110"/>
                  <a:pt x="152" y="115"/>
                </a:cubicBezTo>
                <a:cubicBezTo>
                  <a:pt x="152" y="119"/>
                  <a:pt x="149" y="123"/>
                  <a:pt x="144" y="123"/>
                </a:cubicBezTo>
                <a:cubicBezTo>
                  <a:pt x="140" y="123"/>
                  <a:pt x="136" y="119"/>
                  <a:pt x="136" y="115"/>
                </a:cubicBezTo>
                <a:cubicBezTo>
                  <a:pt x="136" y="110"/>
                  <a:pt x="140" y="107"/>
                  <a:pt x="144" y="107"/>
                </a:cubicBezTo>
                <a:close/>
                <a:moveTo>
                  <a:pt x="155" y="155"/>
                </a:moveTo>
                <a:cubicBezTo>
                  <a:pt x="134" y="155"/>
                  <a:pt x="134" y="155"/>
                  <a:pt x="134" y="155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134" y="131"/>
                  <a:pt x="137" y="128"/>
                  <a:pt x="141" y="128"/>
                </a:cubicBezTo>
                <a:cubicBezTo>
                  <a:pt x="148" y="128"/>
                  <a:pt x="148" y="128"/>
                  <a:pt x="148" y="128"/>
                </a:cubicBezTo>
                <a:cubicBezTo>
                  <a:pt x="152" y="128"/>
                  <a:pt x="155" y="131"/>
                  <a:pt x="155" y="135"/>
                </a:cubicBezTo>
                <a:lnTo>
                  <a:pt x="155" y="15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27A3E64E-7FED-40E7-CCCD-E9EE1FD98241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3576638"/>
            <a:ext cx="254000" cy="254000"/>
          </a:xfrm>
          <a:custGeom>
            <a:avLst/>
            <a:gdLst>
              <a:gd name="T0" fmla="*/ 139 w 160"/>
              <a:gd name="T1" fmla="*/ 39 h 160"/>
              <a:gd name="T2" fmla="*/ 142 w 160"/>
              <a:gd name="T3" fmla="*/ 35 h 160"/>
              <a:gd name="T4" fmla="*/ 32 w 160"/>
              <a:gd name="T5" fmla="*/ 35 h 160"/>
              <a:gd name="T6" fmla="*/ 26 w 160"/>
              <a:gd name="T7" fmla="*/ 21 h 160"/>
              <a:gd name="T8" fmla="*/ 14 w 160"/>
              <a:gd name="T9" fmla="*/ 90 h 160"/>
              <a:gd name="T10" fmla="*/ 29 w 160"/>
              <a:gd name="T11" fmla="*/ 94 h 160"/>
              <a:gd name="T12" fmla="*/ 44 w 160"/>
              <a:gd name="T13" fmla="*/ 90 h 160"/>
              <a:gd name="T14" fmla="*/ 69 w 160"/>
              <a:gd name="T15" fmla="*/ 83 h 160"/>
              <a:gd name="T16" fmla="*/ 58 w 160"/>
              <a:gd name="T17" fmla="*/ 63 h 160"/>
              <a:gd name="T18" fmla="*/ 78 w 160"/>
              <a:gd name="T19" fmla="*/ 55 h 160"/>
              <a:gd name="T20" fmla="*/ 93 w 160"/>
              <a:gd name="T21" fmla="*/ 59 h 160"/>
              <a:gd name="T22" fmla="*/ 108 w 160"/>
              <a:gd name="T23" fmla="*/ 55 h 160"/>
              <a:gd name="T24" fmla="*/ 98 w 160"/>
              <a:gd name="T25" fmla="*/ 99 h 160"/>
              <a:gd name="T26" fmla="*/ 21 w 160"/>
              <a:gd name="T27" fmla="*/ 128 h 160"/>
              <a:gd name="T28" fmla="*/ 34 w 160"/>
              <a:gd name="T29" fmla="*/ 134 h 160"/>
              <a:gd name="T30" fmla="*/ 56 w 160"/>
              <a:gd name="T31" fmla="*/ 159 h 160"/>
              <a:gd name="T32" fmla="*/ 68 w 160"/>
              <a:gd name="T33" fmla="*/ 160 h 160"/>
              <a:gd name="T34" fmla="*/ 78 w 160"/>
              <a:gd name="T35" fmla="*/ 156 h 160"/>
              <a:gd name="T36" fmla="*/ 130 w 160"/>
              <a:gd name="T37" fmla="*/ 150 h 160"/>
              <a:gd name="T38" fmla="*/ 91 w 160"/>
              <a:gd name="T39" fmla="*/ 122 h 160"/>
              <a:gd name="T40" fmla="*/ 120 w 160"/>
              <a:gd name="T41" fmla="*/ 127 h 160"/>
              <a:gd name="T42" fmla="*/ 131 w 160"/>
              <a:gd name="T43" fmla="*/ 128 h 160"/>
              <a:gd name="T44" fmla="*/ 142 w 160"/>
              <a:gd name="T45" fmla="*/ 124 h 160"/>
              <a:gd name="T46" fmla="*/ 154 w 160"/>
              <a:gd name="T47" fmla="*/ 43 h 160"/>
              <a:gd name="T48" fmla="*/ 85 w 160"/>
              <a:gd name="T49" fmla="*/ 83 h 160"/>
              <a:gd name="T50" fmla="*/ 29 w 160"/>
              <a:gd name="T51" fmla="*/ 6 h 160"/>
              <a:gd name="T52" fmla="*/ 39 w 160"/>
              <a:gd name="T53" fmla="*/ 86 h 160"/>
              <a:gd name="T54" fmla="*/ 19 w 160"/>
              <a:gd name="T55" fmla="*/ 86 h 160"/>
              <a:gd name="T56" fmla="*/ 40 w 160"/>
              <a:gd name="T57" fmla="*/ 80 h 160"/>
              <a:gd name="T58" fmla="*/ 37 w 160"/>
              <a:gd name="T59" fmla="*/ 72 h 160"/>
              <a:gd name="T60" fmla="*/ 29 w 160"/>
              <a:gd name="T61" fmla="*/ 40 h 160"/>
              <a:gd name="T62" fmla="*/ 101 w 160"/>
              <a:gd name="T63" fmla="*/ 52 h 160"/>
              <a:gd name="T64" fmla="*/ 82 w 160"/>
              <a:gd name="T65" fmla="*/ 46 h 160"/>
              <a:gd name="T66" fmla="*/ 109 w 160"/>
              <a:gd name="T67" fmla="*/ 48 h 160"/>
              <a:gd name="T68" fmla="*/ 77 w 160"/>
              <a:gd name="T69" fmla="*/ 48 h 160"/>
              <a:gd name="T70" fmla="*/ 10 w 160"/>
              <a:gd name="T71" fmla="*/ 136 h 160"/>
              <a:gd name="T72" fmla="*/ 74 w 160"/>
              <a:gd name="T73" fmla="*/ 152 h 160"/>
              <a:gd name="T74" fmla="*/ 55 w 160"/>
              <a:gd name="T75" fmla="*/ 154 h 160"/>
              <a:gd name="T76" fmla="*/ 71 w 160"/>
              <a:gd name="T77" fmla="*/ 144 h 160"/>
              <a:gd name="T78" fmla="*/ 71 w 160"/>
              <a:gd name="T79" fmla="*/ 139 h 160"/>
              <a:gd name="T80" fmla="*/ 64 w 160"/>
              <a:gd name="T81" fmla="*/ 107 h 160"/>
              <a:gd name="T82" fmla="*/ 120 w 160"/>
              <a:gd name="T83" fmla="*/ 155 h 160"/>
              <a:gd name="T84" fmla="*/ 136 w 160"/>
              <a:gd name="T85" fmla="*/ 122 h 160"/>
              <a:gd name="T86" fmla="*/ 117 w 160"/>
              <a:gd name="T87" fmla="*/ 120 h 160"/>
              <a:gd name="T88" fmla="*/ 138 w 160"/>
              <a:gd name="T89" fmla="*/ 120 h 160"/>
              <a:gd name="T90" fmla="*/ 112 w 160"/>
              <a:gd name="T91" fmla="*/ 115 h 160"/>
              <a:gd name="T92" fmla="*/ 144 w 160"/>
              <a:gd name="T93" fmla="*/ 117 h 160"/>
              <a:gd name="T94" fmla="*/ 128 w 160"/>
              <a:gd name="T95" fmla="*/ 80 h 160"/>
              <a:gd name="T96" fmla="*/ 128 w 160"/>
              <a:gd name="T97" fmla="*/ 96 h 160"/>
              <a:gd name="T98" fmla="*/ 64 w 160"/>
              <a:gd name="T99" fmla="*/ 112 h 160"/>
              <a:gd name="T100" fmla="*/ 64 w 160"/>
              <a:gd name="T101" fmla="*/ 128 h 160"/>
              <a:gd name="T102" fmla="*/ 29 w 160"/>
              <a:gd name="T103" fmla="*/ 46 h 160"/>
              <a:gd name="T104" fmla="*/ 29 w 160"/>
              <a:gd name="T105" fmla="*/ 62 h 160"/>
              <a:gd name="T106" fmla="*/ 93 w 160"/>
              <a:gd name="T107" fmla="*/ 11 h 160"/>
              <a:gd name="T108" fmla="*/ 93 w 160"/>
              <a:gd name="T109" fmla="*/ 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60">
                <a:moveTo>
                  <a:pt x="128" y="70"/>
                </a:moveTo>
                <a:cubicBezTo>
                  <a:pt x="127" y="70"/>
                  <a:pt x="127" y="70"/>
                  <a:pt x="126" y="70"/>
                </a:cubicBezTo>
                <a:cubicBezTo>
                  <a:pt x="113" y="51"/>
                  <a:pt x="113" y="51"/>
                  <a:pt x="113" y="51"/>
                </a:cubicBezTo>
                <a:cubicBezTo>
                  <a:pt x="118" y="46"/>
                  <a:pt x="122" y="39"/>
                  <a:pt x="122" y="31"/>
                </a:cubicBezTo>
                <a:cubicBezTo>
                  <a:pt x="139" y="39"/>
                  <a:pt x="139" y="39"/>
                  <a:pt x="139" y="39"/>
                </a:cubicBezTo>
                <a:cubicBezTo>
                  <a:pt x="139" y="40"/>
                  <a:pt x="138" y="42"/>
                  <a:pt x="138" y="43"/>
                </a:cubicBezTo>
                <a:cubicBezTo>
                  <a:pt x="138" y="49"/>
                  <a:pt x="143" y="54"/>
                  <a:pt x="149" y="54"/>
                </a:cubicBezTo>
                <a:cubicBezTo>
                  <a:pt x="155" y="54"/>
                  <a:pt x="160" y="49"/>
                  <a:pt x="160" y="43"/>
                </a:cubicBezTo>
                <a:cubicBezTo>
                  <a:pt x="160" y="37"/>
                  <a:pt x="155" y="32"/>
                  <a:pt x="149" y="32"/>
                </a:cubicBezTo>
                <a:cubicBezTo>
                  <a:pt x="146" y="32"/>
                  <a:pt x="144" y="33"/>
                  <a:pt x="142" y="35"/>
                </a:cubicBezTo>
                <a:cubicBezTo>
                  <a:pt x="122" y="25"/>
                  <a:pt x="122" y="25"/>
                  <a:pt x="122" y="25"/>
                </a:cubicBezTo>
                <a:cubicBezTo>
                  <a:pt x="120" y="11"/>
                  <a:pt x="108" y="0"/>
                  <a:pt x="93" y="0"/>
                </a:cubicBezTo>
                <a:cubicBezTo>
                  <a:pt x="77" y="0"/>
                  <a:pt x="64" y="13"/>
                  <a:pt x="64" y="28"/>
                </a:cubicBezTo>
                <a:cubicBezTo>
                  <a:pt x="48" y="42"/>
                  <a:pt x="48" y="42"/>
                  <a:pt x="48" y="42"/>
                </a:cubicBezTo>
                <a:cubicBezTo>
                  <a:pt x="43" y="38"/>
                  <a:pt x="38" y="36"/>
                  <a:pt x="32" y="35"/>
                </a:cubicBezTo>
                <a:cubicBezTo>
                  <a:pt x="32" y="21"/>
                  <a:pt x="32" y="21"/>
                  <a:pt x="32" y="21"/>
                </a:cubicBezTo>
                <a:cubicBezTo>
                  <a:pt x="36" y="20"/>
                  <a:pt x="40" y="16"/>
                  <a:pt x="40" y="11"/>
                </a:cubicBezTo>
                <a:cubicBezTo>
                  <a:pt x="40" y="5"/>
                  <a:pt x="35" y="0"/>
                  <a:pt x="29" y="0"/>
                </a:cubicBezTo>
                <a:cubicBezTo>
                  <a:pt x="23" y="0"/>
                  <a:pt x="18" y="5"/>
                  <a:pt x="18" y="11"/>
                </a:cubicBezTo>
                <a:cubicBezTo>
                  <a:pt x="18" y="16"/>
                  <a:pt x="22" y="20"/>
                  <a:pt x="26" y="21"/>
                </a:cubicBezTo>
                <a:cubicBezTo>
                  <a:pt x="26" y="35"/>
                  <a:pt x="26" y="35"/>
                  <a:pt x="26" y="35"/>
                </a:cubicBezTo>
                <a:cubicBezTo>
                  <a:pt x="11" y="37"/>
                  <a:pt x="0" y="49"/>
                  <a:pt x="0" y="64"/>
                </a:cubicBezTo>
                <a:cubicBezTo>
                  <a:pt x="0" y="75"/>
                  <a:pt x="6" y="85"/>
                  <a:pt x="14" y="90"/>
                </a:cubicBezTo>
                <a:cubicBezTo>
                  <a:pt x="14" y="90"/>
                  <a:pt x="14" y="90"/>
                  <a:pt x="14" y="90"/>
                </a:cubicBezTo>
                <a:cubicBezTo>
                  <a:pt x="14" y="90"/>
                  <a:pt x="14" y="90"/>
                  <a:pt x="14" y="90"/>
                </a:cubicBezTo>
                <a:cubicBezTo>
                  <a:pt x="17" y="91"/>
                  <a:pt x="19" y="92"/>
                  <a:pt x="21" y="93"/>
                </a:cubicBezTo>
                <a:cubicBezTo>
                  <a:pt x="21" y="93"/>
                  <a:pt x="22" y="93"/>
                  <a:pt x="22" y="93"/>
                </a:cubicBezTo>
                <a:cubicBezTo>
                  <a:pt x="23" y="93"/>
                  <a:pt x="24" y="93"/>
                  <a:pt x="25" y="93"/>
                </a:cubicBezTo>
                <a:cubicBezTo>
                  <a:pt x="25" y="93"/>
                  <a:pt x="25" y="93"/>
                  <a:pt x="25" y="93"/>
                </a:cubicBezTo>
                <a:cubicBezTo>
                  <a:pt x="27" y="94"/>
                  <a:pt x="28" y="94"/>
                  <a:pt x="29" y="94"/>
                </a:cubicBezTo>
                <a:cubicBezTo>
                  <a:pt x="30" y="94"/>
                  <a:pt x="31" y="94"/>
                  <a:pt x="33" y="93"/>
                </a:cubicBezTo>
                <a:cubicBezTo>
                  <a:pt x="33" y="93"/>
                  <a:pt x="33" y="93"/>
                  <a:pt x="33" y="93"/>
                </a:cubicBezTo>
                <a:cubicBezTo>
                  <a:pt x="34" y="93"/>
                  <a:pt x="35" y="93"/>
                  <a:pt x="36" y="93"/>
                </a:cubicBezTo>
                <a:cubicBezTo>
                  <a:pt x="36" y="93"/>
                  <a:pt x="37" y="93"/>
                  <a:pt x="37" y="93"/>
                </a:cubicBezTo>
                <a:cubicBezTo>
                  <a:pt x="39" y="92"/>
                  <a:pt x="41" y="91"/>
                  <a:pt x="44" y="90"/>
                </a:cubicBezTo>
                <a:cubicBezTo>
                  <a:pt x="44" y="90"/>
                  <a:pt x="44" y="90"/>
                  <a:pt x="44" y="90"/>
                </a:cubicBezTo>
                <a:cubicBezTo>
                  <a:pt x="44" y="90"/>
                  <a:pt x="44" y="90"/>
                  <a:pt x="44" y="90"/>
                </a:cubicBezTo>
                <a:cubicBezTo>
                  <a:pt x="51" y="85"/>
                  <a:pt x="56" y="78"/>
                  <a:pt x="58" y="69"/>
                </a:cubicBezTo>
                <a:cubicBezTo>
                  <a:pt x="70" y="79"/>
                  <a:pt x="70" y="79"/>
                  <a:pt x="70" y="79"/>
                </a:cubicBezTo>
                <a:cubicBezTo>
                  <a:pt x="69" y="80"/>
                  <a:pt x="69" y="82"/>
                  <a:pt x="69" y="83"/>
                </a:cubicBezTo>
                <a:cubicBezTo>
                  <a:pt x="69" y="89"/>
                  <a:pt x="74" y="94"/>
                  <a:pt x="80" y="94"/>
                </a:cubicBezTo>
                <a:cubicBezTo>
                  <a:pt x="86" y="94"/>
                  <a:pt x="90" y="89"/>
                  <a:pt x="90" y="83"/>
                </a:cubicBezTo>
                <a:cubicBezTo>
                  <a:pt x="90" y="77"/>
                  <a:pt x="86" y="72"/>
                  <a:pt x="80" y="72"/>
                </a:cubicBezTo>
                <a:cubicBezTo>
                  <a:pt x="77" y="72"/>
                  <a:pt x="75" y="73"/>
                  <a:pt x="73" y="75"/>
                </a:cubicBezTo>
                <a:cubicBezTo>
                  <a:pt x="58" y="63"/>
                  <a:pt x="58" y="63"/>
                  <a:pt x="58" y="63"/>
                </a:cubicBezTo>
                <a:cubicBezTo>
                  <a:pt x="58" y="56"/>
                  <a:pt x="56" y="50"/>
                  <a:pt x="52" y="46"/>
                </a:cubicBezTo>
                <a:cubicBezTo>
                  <a:pt x="64" y="35"/>
                  <a:pt x="64" y="35"/>
                  <a:pt x="64" y="35"/>
                </a:cubicBezTo>
                <a:cubicBezTo>
                  <a:pt x="66" y="44"/>
                  <a:pt x="71" y="51"/>
                  <a:pt x="78" y="55"/>
                </a:cubicBezTo>
                <a:cubicBezTo>
                  <a:pt x="78" y="55"/>
                  <a:pt x="78" y="55"/>
                  <a:pt x="78" y="55"/>
                </a:cubicBezTo>
                <a:cubicBezTo>
                  <a:pt x="78" y="55"/>
                  <a:pt x="78" y="55"/>
                  <a:pt x="78" y="55"/>
                </a:cubicBezTo>
                <a:cubicBezTo>
                  <a:pt x="81" y="56"/>
                  <a:pt x="83" y="57"/>
                  <a:pt x="85" y="58"/>
                </a:cubicBezTo>
                <a:cubicBezTo>
                  <a:pt x="85" y="58"/>
                  <a:pt x="86" y="58"/>
                  <a:pt x="86" y="58"/>
                </a:cubicBezTo>
                <a:cubicBezTo>
                  <a:pt x="87" y="58"/>
                  <a:pt x="88" y="59"/>
                  <a:pt x="89" y="59"/>
                </a:cubicBezTo>
                <a:cubicBezTo>
                  <a:pt x="89" y="59"/>
                  <a:pt x="89" y="59"/>
                  <a:pt x="89" y="59"/>
                </a:cubicBezTo>
                <a:cubicBezTo>
                  <a:pt x="91" y="59"/>
                  <a:pt x="92" y="59"/>
                  <a:pt x="93" y="59"/>
                </a:cubicBezTo>
                <a:cubicBezTo>
                  <a:pt x="94" y="59"/>
                  <a:pt x="95" y="59"/>
                  <a:pt x="97" y="59"/>
                </a:cubicBezTo>
                <a:cubicBezTo>
                  <a:pt x="97" y="59"/>
                  <a:pt x="97" y="59"/>
                  <a:pt x="97" y="59"/>
                </a:cubicBezTo>
                <a:cubicBezTo>
                  <a:pt x="98" y="59"/>
                  <a:pt x="99" y="58"/>
                  <a:pt x="100" y="58"/>
                </a:cubicBezTo>
                <a:cubicBezTo>
                  <a:pt x="100" y="58"/>
                  <a:pt x="101" y="58"/>
                  <a:pt x="101" y="58"/>
                </a:cubicBezTo>
                <a:cubicBezTo>
                  <a:pt x="103" y="57"/>
                  <a:pt x="105" y="56"/>
                  <a:pt x="108" y="55"/>
                </a:cubicBezTo>
                <a:cubicBezTo>
                  <a:pt x="108" y="55"/>
                  <a:pt x="108" y="55"/>
                  <a:pt x="108" y="55"/>
                </a:cubicBezTo>
                <a:cubicBezTo>
                  <a:pt x="108" y="55"/>
                  <a:pt x="108" y="55"/>
                  <a:pt x="108" y="55"/>
                </a:cubicBezTo>
                <a:cubicBezTo>
                  <a:pt x="108" y="55"/>
                  <a:pt x="108" y="55"/>
                  <a:pt x="108" y="55"/>
                </a:cubicBezTo>
                <a:cubicBezTo>
                  <a:pt x="120" y="71"/>
                  <a:pt x="120" y="71"/>
                  <a:pt x="120" y="71"/>
                </a:cubicBezTo>
                <a:cubicBezTo>
                  <a:pt x="108" y="74"/>
                  <a:pt x="98" y="85"/>
                  <a:pt x="98" y="99"/>
                </a:cubicBezTo>
                <a:cubicBezTo>
                  <a:pt x="98" y="102"/>
                  <a:pt x="99" y="106"/>
                  <a:pt x="100" y="108"/>
                </a:cubicBezTo>
                <a:cubicBezTo>
                  <a:pt x="89" y="117"/>
                  <a:pt x="89" y="117"/>
                  <a:pt x="89" y="117"/>
                </a:cubicBezTo>
                <a:cubicBezTo>
                  <a:pt x="84" y="108"/>
                  <a:pt x="75" y="102"/>
                  <a:pt x="64" y="102"/>
                </a:cubicBezTo>
                <a:cubicBezTo>
                  <a:pt x="48" y="102"/>
                  <a:pt x="36" y="113"/>
                  <a:pt x="34" y="128"/>
                </a:cubicBezTo>
                <a:cubicBezTo>
                  <a:pt x="21" y="128"/>
                  <a:pt x="21" y="128"/>
                  <a:pt x="21" y="128"/>
                </a:cubicBezTo>
                <a:cubicBezTo>
                  <a:pt x="19" y="124"/>
                  <a:pt x="15" y="120"/>
                  <a:pt x="10" y="120"/>
                </a:cubicBezTo>
                <a:cubicBezTo>
                  <a:pt x="4" y="120"/>
                  <a:pt x="0" y="125"/>
                  <a:pt x="0" y="131"/>
                </a:cubicBezTo>
                <a:cubicBezTo>
                  <a:pt x="0" y="137"/>
                  <a:pt x="4" y="142"/>
                  <a:pt x="10" y="142"/>
                </a:cubicBezTo>
                <a:cubicBezTo>
                  <a:pt x="15" y="142"/>
                  <a:pt x="19" y="138"/>
                  <a:pt x="21" y="134"/>
                </a:cubicBezTo>
                <a:cubicBezTo>
                  <a:pt x="34" y="134"/>
                  <a:pt x="34" y="134"/>
                  <a:pt x="34" y="134"/>
                </a:cubicBezTo>
                <a:cubicBezTo>
                  <a:pt x="35" y="143"/>
                  <a:pt x="41" y="152"/>
                  <a:pt x="49" y="156"/>
                </a:cubicBezTo>
                <a:cubicBezTo>
                  <a:pt x="49" y="156"/>
                  <a:pt x="49" y="156"/>
                  <a:pt x="49" y="156"/>
                </a:cubicBezTo>
                <a:cubicBezTo>
                  <a:pt x="49" y="156"/>
                  <a:pt x="49" y="156"/>
                  <a:pt x="49" y="156"/>
                </a:cubicBezTo>
                <a:cubicBezTo>
                  <a:pt x="51" y="158"/>
                  <a:pt x="53" y="159"/>
                  <a:pt x="56" y="159"/>
                </a:cubicBezTo>
                <a:cubicBezTo>
                  <a:pt x="56" y="159"/>
                  <a:pt x="56" y="159"/>
                  <a:pt x="56" y="159"/>
                </a:cubicBezTo>
                <a:cubicBezTo>
                  <a:pt x="57" y="160"/>
                  <a:pt x="58" y="160"/>
                  <a:pt x="59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61" y="160"/>
                  <a:pt x="62" y="160"/>
                  <a:pt x="64" y="160"/>
                </a:cubicBezTo>
                <a:cubicBezTo>
                  <a:pt x="65" y="160"/>
                  <a:pt x="66" y="160"/>
                  <a:pt x="67" y="160"/>
                </a:cubicBezTo>
                <a:cubicBezTo>
                  <a:pt x="67" y="160"/>
                  <a:pt x="68" y="160"/>
                  <a:pt x="68" y="160"/>
                </a:cubicBezTo>
                <a:cubicBezTo>
                  <a:pt x="69" y="160"/>
                  <a:pt x="70" y="160"/>
                  <a:pt x="71" y="159"/>
                </a:cubicBezTo>
                <a:cubicBezTo>
                  <a:pt x="71" y="159"/>
                  <a:pt x="71" y="159"/>
                  <a:pt x="72" y="159"/>
                </a:cubicBezTo>
                <a:cubicBezTo>
                  <a:pt x="74" y="159"/>
                  <a:pt x="76" y="158"/>
                  <a:pt x="78" y="156"/>
                </a:cubicBezTo>
                <a:cubicBezTo>
                  <a:pt x="78" y="156"/>
                  <a:pt x="78" y="156"/>
                  <a:pt x="78" y="156"/>
                </a:cubicBezTo>
                <a:cubicBezTo>
                  <a:pt x="78" y="156"/>
                  <a:pt x="78" y="156"/>
                  <a:pt x="78" y="156"/>
                </a:cubicBezTo>
                <a:cubicBezTo>
                  <a:pt x="85" y="152"/>
                  <a:pt x="90" y="146"/>
                  <a:pt x="92" y="138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09" y="147"/>
                  <a:pt x="109" y="148"/>
                  <a:pt x="109" y="150"/>
                </a:cubicBezTo>
                <a:cubicBezTo>
                  <a:pt x="109" y="156"/>
                  <a:pt x="114" y="160"/>
                  <a:pt x="120" y="160"/>
                </a:cubicBezTo>
                <a:cubicBezTo>
                  <a:pt x="126" y="160"/>
                  <a:pt x="130" y="156"/>
                  <a:pt x="130" y="150"/>
                </a:cubicBezTo>
                <a:cubicBezTo>
                  <a:pt x="130" y="144"/>
                  <a:pt x="126" y="139"/>
                  <a:pt x="120" y="139"/>
                </a:cubicBezTo>
                <a:cubicBezTo>
                  <a:pt x="117" y="139"/>
                  <a:pt x="115" y="140"/>
                  <a:pt x="113" y="142"/>
                </a:cubicBezTo>
                <a:cubicBezTo>
                  <a:pt x="93" y="132"/>
                  <a:pt x="93" y="132"/>
                  <a:pt x="93" y="132"/>
                </a:cubicBezTo>
                <a:cubicBezTo>
                  <a:pt x="93" y="132"/>
                  <a:pt x="93" y="131"/>
                  <a:pt x="93" y="131"/>
                </a:cubicBezTo>
                <a:cubicBezTo>
                  <a:pt x="93" y="128"/>
                  <a:pt x="92" y="125"/>
                  <a:pt x="91" y="122"/>
                </a:cubicBezTo>
                <a:cubicBezTo>
                  <a:pt x="102" y="113"/>
                  <a:pt x="102" y="113"/>
                  <a:pt x="102" y="113"/>
                </a:cubicBezTo>
                <a:cubicBezTo>
                  <a:pt x="105" y="118"/>
                  <a:pt x="108" y="122"/>
                  <a:pt x="113" y="124"/>
                </a:cubicBezTo>
                <a:cubicBezTo>
                  <a:pt x="113" y="124"/>
                  <a:pt x="113" y="124"/>
                  <a:pt x="113" y="124"/>
                </a:cubicBezTo>
                <a:cubicBezTo>
                  <a:pt x="113" y="124"/>
                  <a:pt x="113" y="124"/>
                  <a:pt x="113" y="124"/>
                </a:cubicBezTo>
                <a:cubicBezTo>
                  <a:pt x="115" y="126"/>
                  <a:pt x="117" y="127"/>
                  <a:pt x="120" y="127"/>
                </a:cubicBezTo>
                <a:cubicBezTo>
                  <a:pt x="120" y="127"/>
                  <a:pt x="120" y="127"/>
                  <a:pt x="120" y="127"/>
                </a:cubicBezTo>
                <a:cubicBezTo>
                  <a:pt x="121" y="128"/>
                  <a:pt x="122" y="128"/>
                  <a:pt x="123" y="128"/>
                </a:cubicBezTo>
                <a:cubicBezTo>
                  <a:pt x="124" y="128"/>
                  <a:pt x="124" y="128"/>
                  <a:pt x="124" y="128"/>
                </a:cubicBezTo>
                <a:cubicBezTo>
                  <a:pt x="125" y="128"/>
                  <a:pt x="126" y="128"/>
                  <a:pt x="128" y="128"/>
                </a:cubicBezTo>
                <a:cubicBezTo>
                  <a:pt x="129" y="128"/>
                  <a:pt x="130" y="128"/>
                  <a:pt x="131" y="128"/>
                </a:cubicBezTo>
                <a:cubicBezTo>
                  <a:pt x="131" y="128"/>
                  <a:pt x="132" y="128"/>
                  <a:pt x="132" y="128"/>
                </a:cubicBezTo>
                <a:cubicBezTo>
                  <a:pt x="133" y="128"/>
                  <a:pt x="134" y="128"/>
                  <a:pt x="135" y="127"/>
                </a:cubicBezTo>
                <a:cubicBezTo>
                  <a:pt x="135" y="127"/>
                  <a:pt x="135" y="127"/>
                  <a:pt x="136" y="127"/>
                </a:cubicBezTo>
                <a:cubicBezTo>
                  <a:pt x="138" y="127"/>
                  <a:pt x="140" y="126"/>
                  <a:pt x="142" y="124"/>
                </a:cubicBezTo>
                <a:cubicBezTo>
                  <a:pt x="142" y="124"/>
                  <a:pt x="142" y="124"/>
                  <a:pt x="142" y="124"/>
                </a:cubicBezTo>
                <a:cubicBezTo>
                  <a:pt x="142" y="124"/>
                  <a:pt x="142" y="124"/>
                  <a:pt x="142" y="124"/>
                </a:cubicBezTo>
                <a:cubicBezTo>
                  <a:pt x="151" y="119"/>
                  <a:pt x="157" y="110"/>
                  <a:pt x="157" y="99"/>
                </a:cubicBezTo>
                <a:cubicBezTo>
                  <a:pt x="157" y="83"/>
                  <a:pt x="144" y="70"/>
                  <a:pt x="128" y="70"/>
                </a:cubicBezTo>
                <a:close/>
                <a:moveTo>
                  <a:pt x="149" y="38"/>
                </a:moveTo>
                <a:cubicBezTo>
                  <a:pt x="152" y="38"/>
                  <a:pt x="154" y="40"/>
                  <a:pt x="154" y="43"/>
                </a:cubicBezTo>
                <a:cubicBezTo>
                  <a:pt x="154" y="46"/>
                  <a:pt x="152" y="48"/>
                  <a:pt x="149" y="48"/>
                </a:cubicBezTo>
                <a:cubicBezTo>
                  <a:pt x="146" y="48"/>
                  <a:pt x="144" y="46"/>
                  <a:pt x="144" y="43"/>
                </a:cubicBezTo>
                <a:cubicBezTo>
                  <a:pt x="144" y="40"/>
                  <a:pt x="146" y="38"/>
                  <a:pt x="149" y="38"/>
                </a:cubicBezTo>
                <a:close/>
                <a:moveTo>
                  <a:pt x="80" y="78"/>
                </a:moveTo>
                <a:cubicBezTo>
                  <a:pt x="83" y="78"/>
                  <a:pt x="85" y="80"/>
                  <a:pt x="85" y="83"/>
                </a:cubicBezTo>
                <a:cubicBezTo>
                  <a:pt x="85" y="86"/>
                  <a:pt x="83" y="88"/>
                  <a:pt x="80" y="88"/>
                </a:cubicBezTo>
                <a:cubicBezTo>
                  <a:pt x="77" y="88"/>
                  <a:pt x="74" y="86"/>
                  <a:pt x="74" y="83"/>
                </a:cubicBezTo>
                <a:cubicBezTo>
                  <a:pt x="74" y="80"/>
                  <a:pt x="77" y="78"/>
                  <a:pt x="80" y="78"/>
                </a:cubicBezTo>
                <a:close/>
                <a:moveTo>
                  <a:pt x="24" y="11"/>
                </a:moveTo>
                <a:cubicBezTo>
                  <a:pt x="24" y="8"/>
                  <a:pt x="26" y="6"/>
                  <a:pt x="29" y="6"/>
                </a:cubicBezTo>
                <a:cubicBezTo>
                  <a:pt x="32" y="6"/>
                  <a:pt x="34" y="8"/>
                  <a:pt x="34" y="11"/>
                </a:cubicBezTo>
                <a:cubicBezTo>
                  <a:pt x="34" y="14"/>
                  <a:pt x="32" y="16"/>
                  <a:pt x="29" y="16"/>
                </a:cubicBezTo>
                <a:cubicBezTo>
                  <a:pt x="26" y="16"/>
                  <a:pt x="24" y="14"/>
                  <a:pt x="24" y="11"/>
                </a:cubicBezTo>
                <a:close/>
                <a:moveTo>
                  <a:pt x="40" y="86"/>
                </a:moveTo>
                <a:cubicBezTo>
                  <a:pt x="40" y="86"/>
                  <a:pt x="40" y="86"/>
                  <a:pt x="39" y="86"/>
                </a:cubicBezTo>
                <a:cubicBezTo>
                  <a:pt x="39" y="86"/>
                  <a:pt x="38" y="87"/>
                  <a:pt x="37" y="87"/>
                </a:cubicBezTo>
                <a:cubicBezTo>
                  <a:pt x="37" y="87"/>
                  <a:pt x="37" y="87"/>
                  <a:pt x="37" y="87"/>
                </a:cubicBezTo>
                <a:cubicBezTo>
                  <a:pt x="32" y="89"/>
                  <a:pt x="26" y="89"/>
                  <a:pt x="21" y="87"/>
                </a:cubicBezTo>
                <a:cubicBezTo>
                  <a:pt x="21" y="87"/>
                  <a:pt x="21" y="87"/>
                  <a:pt x="21" y="87"/>
                </a:cubicBezTo>
                <a:cubicBezTo>
                  <a:pt x="20" y="87"/>
                  <a:pt x="19" y="86"/>
                  <a:pt x="19" y="86"/>
                </a:cubicBezTo>
                <a:cubicBezTo>
                  <a:pt x="18" y="86"/>
                  <a:pt x="18" y="86"/>
                  <a:pt x="18" y="86"/>
                </a:cubicBezTo>
                <a:cubicBezTo>
                  <a:pt x="18" y="80"/>
                  <a:pt x="18" y="80"/>
                  <a:pt x="18" y="80"/>
                </a:cubicBezTo>
                <a:cubicBezTo>
                  <a:pt x="18" y="79"/>
                  <a:pt x="20" y="78"/>
                  <a:pt x="21" y="78"/>
                </a:cubicBezTo>
                <a:cubicBezTo>
                  <a:pt x="37" y="78"/>
                  <a:pt x="37" y="78"/>
                  <a:pt x="37" y="78"/>
                </a:cubicBezTo>
                <a:cubicBezTo>
                  <a:pt x="38" y="78"/>
                  <a:pt x="40" y="79"/>
                  <a:pt x="40" y="80"/>
                </a:cubicBezTo>
                <a:lnTo>
                  <a:pt x="40" y="86"/>
                </a:lnTo>
                <a:close/>
                <a:moveTo>
                  <a:pt x="53" y="64"/>
                </a:moveTo>
                <a:cubicBezTo>
                  <a:pt x="53" y="71"/>
                  <a:pt x="50" y="78"/>
                  <a:pt x="45" y="82"/>
                </a:cubicBezTo>
                <a:cubicBezTo>
                  <a:pt x="45" y="80"/>
                  <a:pt x="45" y="80"/>
                  <a:pt x="45" y="80"/>
                </a:cubicBezTo>
                <a:cubicBezTo>
                  <a:pt x="45" y="76"/>
                  <a:pt x="41" y="72"/>
                  <a:pt x="37" y="72"/>
                </a:cubicBezTo>
                <a:cubicBezTo>
                  <a:pt x="21" y="72"/>
                  <a:pt x="21" y="72"/>
                  <a:pt x="21" y="72"/>
                </a:cubicBezTo>
                <a:cubicBezTo>
                  <a:pt x="17" y="72"/>
                  <a:pt x="13" y="76"/>
                  <a:pt x="13" y="80"/>
                </a:cubicBezTo>
                <a:cubicBezTo>
                  <a:pt x="13" y="82"/>
                  <a:pt x="13" y="82"/>
                  <a:pt x="13" y="82"/>
                </a:cubicBezTo>
                <a:cubicBezTo>
                  <a:pt x="8" y="78"/>
                  <a:pt x="5" y="71"/>
                  <a:pt x="5" y="64"/>
                </a:cubicBezTo>
                <a:cubicBezTo>
                  <a:pt x="5" y="51"/>
                  <a:pt x="16" y="40"/>
                  <a:pt x="29" y="40"/>
                </a:cubicBezTo>
                <a:cubicBezTo>
                  <a:pt x="42" y="40"/>
                  <a:pt x="53" y="51"/>
                  <a:pt x="53" y="64"/>
                </a:cubicBezTo>
                <a:close/>
                <a:moveTo>
                  <a:pt x="104" y="51"/>
                </a:moveTo>
                <a:cubicBezTo>
                  <a:pt x="104" y="51"/>
                  <a:pt x="104" y="51"/>
                  <a:pt x="103" y="51"/>
                </a:cubicBezTo>
                <a:cubicBezTo>
                  <a:pt x="103" y="52"/>
                  <a:pt x="102" y="52"/>
                  <a:pt x="101" y="52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96" y="54"/>
                  <a:pt x="90" y="54"/>
                  <a:pt x="85" y="52"/>
                </a:cubicBezTo>
                <a:cubicBezTo>
                  <a:pt x="85" y="52"/>
                  <a:pt x="85" y="52"/>
                  <a:pt x="85" y="52"/>
                </a:cubicBezTo>
                <a:cubicBezTo>
                  <a:pt x="84" y="52"/>
                  <a:pt x="83" y="52"/>
                  <a:pt x="83" y="51"/>
                </a:cubicBezTo>
                <a:cubicBezTo>
                  <a:pt x="82" y="51"/>
                  <a:pt x="82" y="51"/>
                  <a:pt x="82" y="51"/>
                </a:cubicBezTo>
                <a:cubicBezTo>
                  <a:pt x="82" y="46"/>
                  <a:pt x="82" y="46"/>
                  <a:pt x="82" y="46"/>
                </a:cubicBezTo>
                <a:cubicBezTo>
                  <a:pt x="82" y="44"/>
                  <a:pt x="84" y="43"/>
                  <a:pt x="85" y="43"/>
                </a:cubicBezTo>
                <a:cubicBezTo>
                  <a:pt x="101" y="43"/>
                  <a:pt x="101" y="43"/>
                  <a:pt x="101" y="43"/>
                </a:cubicBezTo>
                <a:cubicBezTo>
                  <a:pt x="102" y="43"/>
                  <a:pt x="104" y="44"/>
                  <a:pt x="104" y="46"/>
                </a:cubicBezTo>
                <a:lnTo>
                  <a:pt x="104" y="51"/>
                </a:lnTo>
                <a:close/>
                <a:moveTo>
                  <a:pt x="109" y="48"/>
                </a:moveTo>
                <a:cubicBezTo>
                  <a:pt x="109" y="46"/>
                  <a:pt x="109" y="46"/>
                  <a:pt x="109" y="46"/>
                </a:cubicBezTo>
                <a:cubicBezTo>
                  <a:pt x="109" y="41"/>
                  <a:pt x="105" y="38"/>
                  <a:pt x="101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1" y="38"/>
                  <a:pt x="77" y="41"/>
                  <a:pt x="77" y="46"/>
                </a:cubicBezTo>
                <a:cubicBezTo>
                  <a:pt x="77" y="48"/>
                  <a:pt x="77" y="48"/>
                  <a:pt x="77" y="48"/>
                </a:cubicBezTo>
                <a:cubicBezTo>
                  <a:pt x="72" y="43"/>
                  <a:pt x="69" y="37"/>
                  <a:pt x="69" y="30"/>
                </a:cubicBezTo>
                <a:cubicBezTo>
                  <a:pt x="69" y="16"/>
                  <a:pt x="80" y="6"/>
                  <a:pt x="93" y="6"/>
                </a:cubicBezTo>
                <a:cubicBezTo>
                  <a:pt x="106" y="6"/>
                  <a:pt x="117" y="16"/>
                  <a:pt x="117" y="30"/>
                </a:cubicBezTo>
                <a:cubicBezTo>
                  <a:pt x="117" y="37"/>
                  <a:pt x="114" y="43"/>
                  <a:pt x="109" y="48"/>
                </a:cubicBezTo>
                <a:close/>
                <a:moveTo>
                  <a:pt x="10" y="136"/>
                </a:moveTo>
                <a:cubicBezTo>
                  <a:pt x="7" y="136"/>
                  <a:pt x="5" y="134"/>
                  <a:pt x="5" y="131"/>
                </a:cubicBezTo>
                <a:cubicBezTo>
                  <a:pt x="5" y="128"/>
                  <a:pt x="7" y="126"/>
                  <a:pt x="10" y="126"/>
                </a:cubicBezTo>
                <a:cubicBezTo>
                  <a:pt x="13" y="126"/>
                  <a:pt x="16" y="128"/>
                  <a:pt x="16" y="131"/>
                </a:cubicBezTo>
                <a:cubicBezTo>
                  <a:pt x="16" y="134"/>
                  <a:pt x="13" y="136"/>
                  <a:pt x="10" y="136"/>
                </a:cubicBezTo>
                <a:close/>
                <a:moveTo>
                  <a:pt x="74" y="152"/>
                </a:moveTo>
                <a:cubicBezTo>
                  <a:pt x="74" y="153"/>
                  <a:pt x="74" y="153"/>
                  <a:pt x="74" y="153"/>
                </a:cubicBezTo>
                <a:cubicBezTo>
                  <a:pt x="73" y="153"/>
                  <a:pt x="73" y="153"/>
                  <a:pt x="72" y="154"/>
                </a:cubicBezTo>
                <a:cubicBezTo>
                  <a:pt x="72" y="154"/>
                  <a:pt x="72" y="154"/>
                  <a:pt x="72" y="154"/>
                </a:cubicBezTo>
                <a:cubicBezTo>
                  <a:pt x="67" y="155"/>
                  <a:pt x="61" y="155"/>
                  <a:pt x="56" y="154"/>
                </a:cubicBezTo>
                <a:cubicBezTo>
                  <a:pt x="56" y="154"/>
                  <a:pt x="56" y="154"/>
                  <a:pt x="55" y="154"/>
                </a:cubicBezTo>
                <a:cubicBezTo>
                  <a:pt x="55" y="153"/>
                  <a:pt x="54" y="153"/>
                  <a:pt x="53" y="153"/>
                </a:cubicBezTo>
                <a:cubicBezTo>
                  <a:pt x="53" y="153"/>
                  <a:pt x="53" y="153"/>
                  <a:pt x="53" y="152"/>
                </a:cubicBezTo>
                <a:cubicBezTo>
                  <a:pt x="53" y="147"/>
                  <a:pt x="53" y="147"/>
                  <a:pt x="53" y="147"/>
                </a:cubicBezTo>
                <a:cubicBezTo>
                  <a:pt x="53" y="146"/>
                  <a:pt x="54" y="144"/>
                  <a:pt x="56" y="144"/>
                </a:cubicBezTo>
                <a:cubicBezTo>
                  <a:pt x="71" y="144"/>
                  <a:pt x="71" y="144"/>
                  <a:pt x="71" y="144"/>
                </a:cubicBezTo>
                <a:cubicBezTo>
                  <a:pt x="73" y="144"/>
                  <a:pt x="74" y="146"/>
                  <a:pt x="74" y="147"/>
                </a:cubicBezTo>
                <a:lnTo>
                  <a:pt x="74" y="152"/>
                </a:lnTo>
                <a:close/>
                <a:moveTo>
                  <a:pt x="80" y="149"/>
                </a:moveTo>
                <a:cubicBezTo>
                  <a:pt x="80" y="147"/>
                  <a:pt x="80" y="147"/>
                  <a:pt x="80" y="147"/>
                </a:cubicBezTo>
                <a:cubicBezTo>
                  <a:pt x="80" y="143"/>
                  <a:pt x="76" y="139"/>
                  <a:pt x="71" y="139"/>
                </a:cubicBezTo>
                <a:cubicBezTo>
                  <a:pt x="56" y="139"/>
                  <a:pt x="56" y="139"/>
                  <a:pt x="56" y="139"/>
                </a:cubicBezTo>
                <a:cubicBezTo>
                  <a:pt x="51" y="139"/>
                  <a:pt x="48" y="143"/>
                  <a:pt x="48" y="147"/>
                </a:cubicBezTo>
                <a:cubicBezTo>
                  <a:pt x="48" y="149"/>
                  <a:pt x="48" y="149"/>
                  <a:pt x="48" y="149"/>
                </a:cubicBezTo>
                <a:cubicBezTo>
                  <a:pt x="43" y="144"/>
                  <a:pt x="40" y="138"/>
                  <a:pt x="40" y="131"/>
                </a:cubicBezTo>
                <a:cubicBezTo>
                  <a:pt x="40" y="118"/>
                  <a:pt x="50" y="107"/>
                  <a:pt x="64" y="107"/>
                </a:cubicBezTo>
                <a:cubicBezTo>
                  <a:pt x="77" y="107"/>
                  <a:pt x="88" y="118"/>
                  <a:pt x="88" y="131"/>
                </a:cubicBezTo>
                <a:cubicBezTo>
                  <a:pt x="88" y="138"/>
                  <a:pt x="85" y="144"/>
                  <a:pt x="80" y="149"/>
                </a:cubicBezTo>
                <a:close/>
                <a:moveTo>
                  <a:pt x="120" y="144"/>
                </a:moveTo>
                <a:cubicBezTo>
                  <a:pt x="123" y="144"/>
                  <a:pt x="125" y="147"/>
                  <a:pt x="125" y="150"/>
                </a:cubicBezTo>
                <a:cubicBezTo>
                  <a:pt x="125" y="153"/>
                  <a:pt x="123" y="155"/>
                  <a:pt x="120" y="155"/>
                </a:cubicBezTo>
                <a:cubicBezTo>
                  <a:pt x="117" y="155"/>
                  <a:pt x="114" y="153"/>
                  <a:pt x="114" y="150"/>
                </a:cubicBezTo>
                <a:cubicBezTo>
                  <a:pt x="114" y="147"/>
                  <a:pt x="117" y="144"/>
                  <a:pt x="120" y="144"/>
                </a:cubicBezTo>
                <a:close/>
                <a:moveTo>
                  <a:pt x="138" y="120"/>
                </a:moveTo>
                <a:cubicBezTo>
                  <a:pt x="138" y="121"/>
                  <a:pt x="138" y="121"/>
                  <a:pt x="138" y="121"/>
                </a:cubicBezTo>
                <a:cubicBezTo>
                  <a:pt x="137" y="121"/>
                  <a:pt x="137" y="121"/>
                  <a:pt x="136" y="122"/>
                </a:cubicBezTo>
                <a:cubicBezTo>
                  <a:pt x="136" y="122"/>
                  <a:pt x="136" y="122"/>
                  <a:pt x="136" y="122"/>
                </a:cubicBezTo>
                <a:cubicBezTo>
                  <a:pt x="131" y="123"/>
                  <a:pt x="125" y="123"/>
                  <a:pt x="120" y="122"/>
                </a:cubicBezTo>
                <a:cubicBezTo>
                  <a:pt x="120" y="122"/>
                  <a:pt x="119" y="122"/>
                  <a:pt x="119" y="122"/>
                </a:cubicBezTo>
                <a:cubicBezTo>
                  <a:pt x="119" y="121"/>
                  <a:pt x="118" y="121"/>
                  <a:pt x="117" y="121"/>
                </a:cubicBezTo>
                <a:cubicBezTo>
                  <a:pt x="117" y="121"/>
                  <a:pt x="117" y="121"/>
                  <a:pt x="117" y="120"/>
                </a:cubicBezTo>
                <a:cubicBezTo>
                  <a:pt x="117" y="115"/>
                  <a:pt x="117" y="115"/>
                  <a:pt x="117" y="115"/>
                </a:cubicBezTo>
                <a:cubicBezTo>
                  <a:pt x="117" y="114"/>
                  <a:pt x="118" y="112"/>
                  <a:pt x="120" y="112"/>
                </a:cubicBezTo>
                <a:cubicBezTo>
                  <a:pt x="135" y="112"/>
                  <a:pt x="135" y="112"/>
                  <a:pt x="135" y="112"/>
                </a:cubicBezTo>
                <a:cubicBezTo>
                  <a:pt x="137" y="112"/>
                  <a:pt x="138" y="114"/>
                  <a:pt x="138" y="115"/>
                </a:cubicBezTo>
                <a:lnTo>
                  <a:pt x="138" y="120"/>
                </a:lnTo>
                <a:close/>
                <a:moveTo>
                  <a:pt x="144" y="117"/>
                </a:moveTo>
                <a:cubicBezTo>
                  <a:pt x="144" y="115"/>
                  <a:pt x="144" y="115"/>
                  <a:pt x="144" y="115"/>
                </a:cubicBezTo>
                <a:cubicBezTo>
                  <a:pt x="144" y="111"/>
                  <a:pt x="140" y="107"/>
                  <a:pt x="135" y="107"/>
                </a:cubicBezTo>
                <a:cubicBezTo>
                  <a:pt x="120" y="107"/>
                  <a:pt x="120" y="107"/>
                  <a:pt x="120" y="107"/>
                </a:cubicBezTo>
                <a:cubicBezTo>
                  <a:pt x="115" y="107"/>
                  <a:pt x="112" y="111"/>
                  <a:pt x="112" y="115"/>
                </a:cubicBezTo>
                <a:cubicBezTo>
                  <a:pt x="112" y="117"/>
                  <a:pt x="112" y="117"/>
                  <a:pt x="112" y="117"/>
                </a:cubicBezTo>
                <a:cubicBezTo>
                  <a:pt x="107" y="112"/>
                  <a:pt x="104" y="106"/>
                  <a:pt x="104" y="99"/>
                </a:cubicBezTo>
                <a:cubicBezTo>
                  <a:pt x="104" y="86"/>
                  <a:pt x="114" y="75"/>
                  <a:pt x="128" y="75"/>
                </a:cubicBezTo>
                <a:cubicBezTo>
                  <a:pt x="141" y="75"/>
                  <a:pt x="152" y="86"/>
                  <a:pt x="152" y="99"/>
                </a:cubicBezTo>
                <a:cubicBezTo>
                  <a:pt x="152" y="106"/>
                  <a:pt x="149" y="112"/>
                  <a:pt x="144" y="117"/>
                </a:cubicBezTo>
                <a:close/>
                <a:moveTo>
                  <a:pt x="128" y="80"/>
                </a:moveTo>
                <a:cubicBezTo>
                  <a:pt x="122" y="80"/>
                  <a:pt x="117" y="85"/>
                  <a:pt x="117" y="91"/>
                </a:cubicBezTo>
                <a:cubicBezTo>
                  <a:pt x="117" y="97"/>
                  <a:pt x="122" y="102"/>
                  <a:pt x="128" y="102"/>
                </a:cubicBezTo>
                <a:cubicBezTo>
                  <a:pt x="134" y="102"/>
                  <a:pt x="138" y="97"/>
                  <a:pt x="138" y="91"/>
                </a:cubicBezTo>
                <a:cubicBezTo>
                  <a:pt x="138" y="85"/>
                  <a:pt x="134" y="80"/>
                  <a:pt x="128" y="80"/>
                </a:cubicBezTo>
                <a:close/>
                <a:moveTo>
                  <a:pt x="128" y="96"/>
                </a:moveTo>
                <a:cubicBezTo>
                  <a:pt x="125" y="96"/>
                  <a:pt x="122" y="94"/>
                  <a:pt x="122" y="91"/>
                </a:cubicBezTo>
                <a:cubicBezTo>
                  <a:pt x="122" y="88"/>
                  <a:pt x="125" y="86"/>
                  <a:pt x="128" y="86"/>
                </a:cubicBezTo>
                <a:cubicBezTo>
                  <a:pt x="131" y="86"/>
                  <a:pt x="133" y="88"/>
                  <a:pt x="133" y="91"/>
                </a:cubicBezTo>
                <a:cubicBezTo>
                  <a:pt x="133" y="94"/>
                  <a:pt x="131" y="96"/>
                  <a:pt x="128" y="96"/>
                </a:cubicBezTo>
                <a:close/>
                <a:moveTo>
                  <a:pt x="64" y="112"/>
                </a:moveTo>
                <a:cubicBezTo>
                  <a:pt x="58" y="112"/>
                  <a:pt x="53" y="117"/>
                  <a:pt x="53" y="123"/>
                </a:cubicBezTo>
                <a:cubicBezTo>
                  <a:pt x="53" y="129"/>
                  <a:pt x="58" y="134"/>
                  <a:pt x="64" y="134"/>
                </a:cubicBezTo>
                <a:cubicBezTo>
                  <a:pt x="70" y="134"/>
                  <a:pt x="74" y="129"/>
                  <a:pt x="74" y="123"/>
                </a:cubicBezTo>
                <a:cubicBezTo>
                  <a:pt x="74" y="117"/>
                  <a:pt x="70" y="112"/>
                  <a:pt x="64" y="112"/>
                </a:cubicBezTo>
                <a:close/>
                <a:moveTo>
                  <a:pt x="64" y="128"/>
                </a:moveTo>
                <a:cubicBezTo>
                  <a:pt x="61" y="128"/>
                  <a:pt x="58" y="126"/>
                  <a:pt x="58" y="123"/>
                </a:cubicBezTo>
                <a:cubicBezTo>
                  <a:pt x="58" y="120"/>
                  <a:pt x="61" y="118"/>
                  <a:pt x="64" y="118"/>
                </a:cubicBezTo>
                <a:cubicBezTo>
                  <a:pt x="67" y="118"/>
                  <a:pt x="69" y="120"/>
                  <a:pt x="69" y="123"/>
                </a:cubicBezTo>
                <a:cubicBezTo>
                  <a:pt x="69" y="126"/>
                  <a:pt x="67" y="128"/>
                  <a:pt x="64" y="128"/>
                </a:cubicBezTo>
                <a:close/>
                <a:moveTo>
                  <a:pt x="29" y="46"/>
                </a:moveTo>
                <a:cubicBezTo>
                  <a:pt x="23" y="46"/>
                  <a:pt x="18" y="50"/>
                  <a:pt x="18" y="56"/>
                </a:cubicBezTo>
                <a:cubicBezTo>
                  <a:pt x="18" y="62"/>
                  <a:pt x="23" y="67"/>
                  <a:pt x="29" y="67"/>
                </a:cubicBezTo>
                <a:cubicBezTo>
                  <a:pt x="35" y="67"/>
                  <a:pt x="40" y="62"/>
                  <a:pt x="40" y="56"/>
                </a:cubicBezTo>
                <a:cubicBezTo>
                  <a:pt x="40" y="50"/>
                  <a:pt x="35" y="46"/>
                  <a:pt x="29" y="46"/>
                </a:cubicBezTo>
                <a:close/>
                <a:moveTo>
                  <a:pt x="29" y="62"/>
                </a:moveTo>
                <a:cubicBezTo>
                  <a:pt x="26" y="62"/>
                  <a:pt x="24" y="59"/>
                  <a:pt x="24" y="56"/>
                </a:cubicBezTo>
                <a:cubicBezTo>
                  <a:pt x="24" y="53"/>
                  <a:pt x="26" y="51"/>
                  <a:pt x="29" y="51"/>
                </a:cubicBezTo>
                <a:cubicBezTo>
                  <a:pt x="32" y="51"/>
                  <a:pt x="34" y="53"/>
                  <a:pt x="34" y="56"/>
                </a:cubicBezTo>
                <a:cubicBezTo>
                  <a:pt x="34" y="59"/>
                  <a:pt x="32" y="62"/>
                  <a:pt x="29" y="62"/>
                </a:cubicBezTo>
                <a:close/>
                <a:moveTo>
                  <a:pt x="93" y="11"/>
                </a:moveTo>
                <a:cubicBezTo>
                  <a:pt x="87" y="11"/>
                  <a:pt x="82" y="16"/>
                  <a:pt x="82" y="22"/>
                </a:cubicBezTo>
                <a:cubicBezTo>
                  <a:pt x="82" y="28"/>
                  <a:pt x="87" y="32"/>
                  <a:pt x="93" y="32"/>
                </a:cubicBezTo>
                <a:cubicBezTo>
                  <a:pt x="99" y="32"/>
                  <a:pt x="104" y="28"/>
                  <a:pt x="104" y="22"/>
                </a:cubicBezTo>
                <a:cubicBezTo>
                  <a:pt x="104" y="16"/>
                  <a:pt x="99" y="11"/>
                  <a:pt x="93" y="11"/>
                </a:cubicBezTo>
                <a:close/>
                <a:moveTo>
                  <a:pt x="93" y="27"/>
                </a:moveTo>
                <a:cubicBezTo>
                  <a:pt x="90" y="27"/>
                  <a:pt x="88" y="25"/>
                  <a:pt x="88" y="22"/>
                </a:cubicBezTo>
                <a:cubicBezTo>
                  <a:pt x="88" y="19"/>
                  <a:pt x="90" y="16"/>
                  <a:pt x="93" y="16"/>
                </a:cubicBezTo>
                <a:cubicBezTo>
                  <a:pt x="96" y="16"/>
                  <a:pt x="98" y="19"/>
                  <a:pt x="98" y="22"/>
                </a:cubicBezTo>
                <a:cubicBezTo>
                  <a:pt x="98" y="25"/>
                  <a:pt x="96" y="27"/>
                  <a:pt x="93" y="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5951FF62-EF7B-CAE3-9E21-2E6F85BC0220}"/>
              </a:ext>
            </a:extLst>
          </p:cNvPr>
          <p:cNvSpPr>
            <a:spLocks noEditPoints="1"/>
          </p:cNvSpPr>
          <p:nvPr/>
        </p:nvSpPr>
        <p:spPr bwMode="auto">
          <a:xfrm>
            <a:off x="10112376" y="3041650"/>
            <a:ext cx="180975" cy="177800"/>
          </a:xfrm>
          <a:custGeom>
            <a:avLst/>
            <a:gdLst>
              <a:gd name="T0" fmla="*/ 56 w 114"/>
              <a:gd name="T1" fmla="*/ 0 h 112"/>
              <a:gd name="T2" fmla="*/ 0 w 114"/>
              <a:gd name="T3" fmla="*/ 56 h 112"/>
              <a:gd name="T4" fmla="*/ 56 w 114"/>
              <a:gd name="T5" fmla="*/ 112 h 112"/>
              <a:gd name="T6" fmla="*/ 112 w 114"/>
              <a:gd name="T7" fmla="*/ 56 h 112"/>
              <a:gd name="T8" fmla="*/ 56 w 114"/>
              <a:gd name="T9" fmla="*/ 0 h 112"/>
              <a:gd name="T10" fmla="*/ 56 w 114"/>
              <a:gd name="T11" fmla="*/ 5 h 112"/>
              <a:gd name="T12" fmla="*/ 98 w 114"/>
              <a:gd name="T13" fmla="*/ 27 h 112"/>
              <a:gd name="T14" fmla="*/ 91 w 114"/>
              <a:gd name="T15" fmla="*/ 34 h 112"/>
              <a:gd name="T16" fmla="*/ 86 w 114"/>
              <a:gd name="T17" fmla="*/ 32 h 112"/>
              <a:gd name="T18" fmla="*/ 75 w 114"/>
              <a:gd name="T19" fmla="*/ 43 h 112"/>
              <a:gd name="T20" fmla="*/ 76 w 114"/>
              <a:gd name="T21" fmla="*/ 48 h 112"/>
              <a:gd name="T22" fmla="*/ 59 w 114"/>
              <a:gd name="T23" fmla="*/ 66 h 112"/>
              <a:gd name="T24" fmla="*/ 48 w 114"/>
              <a:gd name="T25" fmla="*/ 66 h 112"/>
              <a:gd name="T26" fmla="*/ 36 w 114"/>
              <a:gd name="T27" fmla="*/ 53 h 112"/>
              <a:gd name="T28" fmla="*/ 38 w 114"/>
              <a:gd name="T29" fmla="*/ 48 h 112"/>
              <a:gd name="T30" fmla="*/ 27 w 114"/>
              <a:gd name="T31" fmla="*/ 37 h 112"/>
              <a:gd name="T32" fmla="*/ 17 w 114"/>
              <a:gd name="T33" fmla="*/ 45 h 112"/>
              <a:gd name="T34" fmla="*/ 7 w 114"/>
              <a:gd name="T35" fmla="*/ 45 h 112"/>
              <a:gd name="T36" fmla="*/ 56 w 114"/>
              <a:gd name="T37" fmla="*/ 5 h 112"/>
              <a:gd name="T38" fmla="*/ 91 w 114"/>
              <a:gd name="T39" fmla="*/ 43 h 112"/>
              <a:gd name="T40" fmla="*/ 86 w 114"/>
              <a:gd name="T41" fmla="*/ 48 h 112"/>
              <a:gd name="T42" fmla="*/ 80 w 114"/>
              <a:gd name="T43" fmla="*/ 43 h 112"/>
              <a:gd name="T44" fmla="*/ 86 w 114"/>
              <a:gd name="T45" fmla="*/ 37 h 112"/>
              <a:gd name="T46" fmla="*/ 91 w 114"/>
              <a:gd name="T47" fmla="*/ 43 h 112"/>
              <a:gd name="T48" fmla="*/ 59 w 114"/>
              <a:gd name="T49" fmla="*/ 75 h 112"/>
              <a:gd name="T50" fmla="*/ 54 w 114"/>
              <a:gd name="T51" fmla="*/ 80 h 112"/>
              <a:gd name="T52" fmla="*/ 48 w 114"/>
              <a:gd name="T53" fmla="*/ 75 h 112"/>
              <a:gd name="T54" fmla="*/ 54 w 114"/>
              <a:gd name="T55" fmla="*/ 69 h 112"/>
              <a:gd name="T56" fmla="*/ 59 w 114"/>
              <a:gd name="T57" fmla="*/ 75 h 112"/>
              <a:gd name="T58" fmla="*/ 32 w 114"/>
              <a:gd name="T59" fmla="*/ 48 h 112"/>
              <a:gd name="T60" fmla="*/ 27 w 114"/>
              <a:gd name="T61" fmla="*/ 53 h 112"/>
              <a:gd name="T62" fmla="*/ 22 w 114"/>
              <a:gd name="T63" fmla="*/ 48 h 112"/>
              <a:gd name="T64" fmla="*/ 27 w 114"/>
              <a:gd name="T65" fmla="*/ 43 h 112"/>
              <a:gd name="T66" fmla="*/ 32 w 114"/>
              <a:gd name="T67" fmla="*/ 48 h 112"/>
              <a:gd name="T68" fmla="*/ 81 w 114"/>
              <a:gd name="T69" fmla="*/ 100 h 112"/>
              <a:gd name="T70" fmla="*/ 56 w 114"/>
              <a:gd name="T71" fmla="*/ 107 h 112"/>
              <a:gd name="T72" fmla="*/ 6 w 114"/>
              <a:gd name="T73" fmla="*/ 56 h 112"/>
              <a:gd name="T74" fmla="*/ 6 w 114"/>
              <a:gd name="T75" fmla="*/ 51 h 112"/>
              <a:gd name="T76" fmla="*/ 17 w 114"/>
              <a:gd name="T77" fmla="*/ 51 h 112"/>
              <a:gd name="T78" fmla="*/ 27 w 114"/>
              <a:gd name="T79" fmla="*/ 59 h 112"/>
              <a:gd name="T80" fmla="*/ 32 w 114"/>
              <a:gd name="T81" fmla="*/ 57 h 112"/>
              <a:gd name="T82" fmla="*/ 44 w 114"/>
              <a:gd name="T83" fmla="*/ 69 h 112"/>
              <a:gd name="T84" fmla="*/ 43 w 114"/>
              <a:gd name="T85" fmla="*/ 75 h 112"/>
              <a:gd name="T86" fmla="*/ 54 w 114"/>
              <a:gd name="T87" fmla="*/ 85 h 112"/>
              <a:gd name="T88" fmla="*/ 64 w 114"/>
              <a:gd name="T89" fmla="*/ 75 h 112"/>
              <a:gd name="T90" fmla="*/ 63 w 114"/>
              <a:gd name="T91" fmla="*/ 69 h 112"/>
              <a:gd name="T92" fmla="*/ 80 w 114"/>
              <a:gd name="T93" fmla="*/ 52 h 112"/>
              <a:gd name="T94" fmla="*/ 86 w 114"/>
              <a:gd name="T95" fmla="*/ 53 h 112"/>
              <a:gd name="T96" fmla="*/ 96 w 114"/>
              <a:gd name="T97" fmla="*/ 43 h 112"/>
              <a:gd name="T98" fmla="*/ 95 w 114"/>
              <a:gd name="T99" fmla="*/ 37 h 112"/>
              <a:gd name="T100" fmla="*/ 101 w 114"/>
              <a:gd name="T101" fmla="*/ 31 h 112"/>
              <a:gd name="T102" fmla="*/ 81 w 114"/>
              <a:gd name="T103" fmla="*/ 100 h 112"/>
              <a:gd name="T104" fmla="*/ 81 w 114"/>
              <a:gd name="T105" fmla="*/ 100 h 112"/>
              <a:gd name="T106" fmla="*/ 81 w 114"/>
              <a:gd name="T107" fmla="*/ 10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14" h="112">
                <a:moveTo>
                  <a:pt x="56" y="0"/>
                </a:moveTo>
                <a:cubicBezTo>
                  <a:pt x="25" y="0"/>
                  <a:pt x="0" y="25"/>
                  <a:pt x="0" y="56"/>
                </a:cubicBezTo>
                <a:cubicBezTo>
                  <a:pt x="0" y="87"/>
                  <a:pt x="25" y="112"/>
                  <a:pt x="56" y="112"/>
                </a:cubicBezTo>
                <a:cubicBezTo>
                  <a:pt x="87" y="112"/>
                  <a:pt x="112" y="87"/>
                  <a:pt x="112" y="56"/>
                </a:cubicBezTo>
                <a:cubicBezTo>
                  <a:pt x="112" y="25"/>
                  <a:pt x="87" y="0"/>
                  <a:pt x="56" y="0"/>
                </a:cubicBezTo>
                <a:close/>
                <a:moveTo>
                  <a:pt x="56" y="5"/>
                </a:moveTo>
                <a:cubicBezTo>
                  <a:pt x="73" y="5"/>
                  <a:pt x="88" y="13"/>
                  <a:pt x="98" y="27"/>
                </a:cubicBezTo>
                <a:cubicBezTo>
                  <a:pt x="91" y="34"/>
                  <a:pt x="91" y="34"/>
                  <a:pt x="91" y="34"/>
                </a:cubicBezTo>
                <a:cubicBezTo>
                  <a:pt x="89" y="33"/>
                  <a:pt x="87" y="32"/>
                  <a:pt x="86" y="32"/>
                </a:cubicBezTo>
                <a:cubicBezTo>
                  <a:pt x="80" y="32"/>
                  <a:pt x="75" y="37"/>
                  <a:pt x="75" y="43"/>
                </a:cubicBezTo>
                <a:cubicBezTo>
                  <a:pt x="75" y="45"/>
                  <a:pt x="75" y="46"/>
                  <a:pt x="76" y="48"/>
                </a:cubicBezTo>
                <a:cubicBezTo>
                  <a:pt x="59" y="66"/>
                  <a:pt x="59" y="66"/>
                  <a:pt x="59" y="66"/>
                </a:cubicBezTo>
                <a:cubicBezTo>
                  <a:pt x="56" y="64"/>
                  <a:pt x="52" y="64"/>
                  <a:pt x="48" y="66"/>
                </a:cubicBezTo>
                <a:cubicBezTo>
                  <a:pt x="36" y="53"/>
                  <a:pt x="36" y="53"/>
                  <a:pt x="36" y="53"/>
                </a:cubicBezTo>
                <a:cubicBezTo>
                  <a:pt x="37" y="52"/>
                  <a:pt x="38" y="50"/>
                  <a:pt x="38" y="48"/>
                </a:cubicBezTo>
                <a:cubicBezTo>
                  <a:pt x="38" y="42"/>
                  <a:pt x="33" y="37"/>
                  <a:pt x="27" y="37"/>
                </a:cubicBezTo>
                <a:cubicBezTo>
                  <a:pt x="22" y="37"/>
                  <a:pt x="18" y="41"/>
                  <a:pt x="17" y="45"/>
                </a:cubicBezTo>
                <a:cubicBezTo>
                  <a:pt x="7" y="45"/>
                  <a:pt x="7" y="45"/>
                  <a:pt x="7" y="45"/>
                </a:cubicBezTo>
                <a:cubicBezTo>
                  <a:pt x="12" y="22"/>
                  <a:pt x="32" y="5"/>
                  <a:pt x="56" y="5"/>
                </a:cubicBezTo>
                <a:close/>
                <a:moveTo>
                  <a:pt x="91" y="43"/>
                </a:moveTo>
                <a:cubicBezTo>
                  <a:pt x="91" y="46"/>
                  <a:pt x="89" y="48"/>
                  <a:pt x="86" y="48"/>
                </a:cubicBezTo>
                <a:cubicBezTo>
                  <a:pt x="83" y="48"/>
                  <a:pt x="80" y="46"/>
                  <a:pt x="80" y="43"/>
                </a:cubicBezTo>
                <a:cubicBezTo>
                  <a:pt x="80" y="40"/>
                  <a:pt x="83" y="37"/>
                  <a:pt x="86" y="37"/>
                </a:cubicBezTo>
                <a:cubicBezTo>
                  <a:pt x="89" y="37"/>
                  <a:pt x="91" y="40"/>
                  <a:pt x="91" y="43"/>
                </a:cubicBezTo>
                <a:close/>
                <a:moveTo>
                  <a:pt x="59" y="75"/>
                </a:moveTo>
                <a:cubicBezTo>
                  <a:pt x="59" y="78"/>
                  <a:pt x="57" y="80"/>
                  <a:pt x="54" y="80"/>
                </a:cubicBezTo>
                <a:cubicBezTo>
                  <a:pt x="51" y="80"/>
                  <a:pt x="48" y="78"/>
                  <a:pt x="48" y="75"/>
                </a:cubicBezTo>
                <a:cubicBezTo>
                  <a:pt x="48" y="72"/>
                  <a:pt x="51" y="69"/>
                  <a:pt x="54" y="69"/>
                </a:cubicBezTo>
                <a:cubicBezTo>
                  <a:pt x="57" y="69"/>
                  <a:pt x="59" y="72"/>
                  <a:pt x="59" y="75"/>
                </a:cubicBezTo>
                <a:close/>
                <a:moveTo>
                  <a:pt x="32" y="48"/>
                </a:moveTo>
                <a:cubicBezTo>
                  <a:pt x="32" y="51"/>
                  <a:pt x="30" y="53"/>
                  <a:pt x="27" y="53"/>
                </a:cubicBezTo>
                <a:cubicBezTo>
                  <a:pt x="24" y="53"/>
                  <a:pt x="22" y="51"/>
                  <a:pt x="22" y="48"/>
                </a:cubicBezTo>
                <a:cubicBezTo>
                  <a:pt x="22" y="45"/>
                  <a:pt x="24" y="43"/>
                  <a:pt x="27" y="43"/>
                </a:cubicBezTo>
                <a:cubicBezTo>
                  <a:pt x="30" y="43"/>
                  <a:pt x="32" y="45"/>
                  <a:pt x="32" y="48"/>
                </a:cubicBezTo>
                <a:close/>
                <a:moveTo>
                  <a:pt x="81" y="100"/>
                </a:moveTo>
                <a:cubicBezTo>
                  <a:pt x="73" y="104"/>
                  <a:pt x="65" y="107"/>
                  <a:pt x="56" y="107"/>
                </a:cubicBezTo>
                <a:cubicBezTo>
                  <a:pt x="28" y="107"/>
                  <a:pt x="6" y="84"/>
                  <a:pt x="6" y="56"/>
                </a:cubicBezTo>
                <a:cubicBezTo>
                  <a:pt x="6" y="54"/>
                  <a:pt x="6" y="52"/>
                  <a:pt x="6" y="51"/>
                </a:cubicBezTo>
                <a:cubicBezTo>
                  <a:pt x="17" y="51"/>
                  <a:pt x="17" y="51"/>
                  <a:pt x="17" y="51"/>
                </a:cubicBezTo>
                <a:cubicBezTo>
                  <a:pt x="18" y="55"/>
                  <a:pt x="22" y="59"/>
                  <a:pt x="27" y="59"/>
                </a:cubicBezTo>
                <a:cubicBezTo>
                  <a:pt x="29" y="59"/>
                  <a:pt x="31" y="58"/>
                  <a:pt x="32" y="57"/>
                </a:cubicBezTo>
                <a:cubicBezTo>
                  <a:pt x="44" y="69"/>
                  <a:pt x="44" y="69"/>
                  <a:pt x="44" y="69"/>
                </a:cubicBezTo>
                <a:cubicBezTo>
                  <a:pt x="43" y="71"/>
                  <a:pt x="43" y="73"/>
                  <a:pt x="43" y="75"/>
                </a:cubicBezTo>
                <a:cubicBezTo>
                  <a:pt x="43" y="81"/>
                  <a:pt x="48" y="85"/>
                  <a:pt x="54" y="85"/>
                </a:cubicBezTo>
                <a:cubicBezTo>
                  <a:pt x="59" y="85"/>
                  <a:pt x="64" y="81"/>
                  <a:pt x="64" y="75"/>
                </a:cubicBezTo>
                <a:cubicBezTo>
                  <a:pt x="64" y="73"/>
                  <a:pt x="64" y="71"/>
                  <a:pt x="63" y="69"/>
                </a:cubicBezTo>
                <a:cubicBezTo>
                  <a:pt x="80" y="52"/>
                  <a:pt x="80" y="52"/>
                  <a:pt x="80" y="52"/>
                </a:cubicBezTo>
                <a:cubicBezTo>
                  <a:pt x="82" y="53"/>
                  <a:pt x="84" y="53"/>
                  <a:pt x="86" y="53"/>
                </a:cubicBezTo>
                <a:cubicBezTo>
                  <a:pt x="91" y="53"/>
                  <a:pt x="96" y="49"/>
                  <a:pt x="96" y="43"/>
                </a:cubicBezTo>
                <a:cubicBezTo>
                  <a:pt x="96" y="41"/>
                  <a:pt x="96" y="39"/>
                  <a:pt x="95" y="37"/>
                </a:cubicBezTo>
                <a:cubicBezTo>
                  <a:pt x="101" y="31"/>
                  <a:pt x="101" y="31"/>
                  <a:pt x="101" y="31"/>
                </a:cubicBezTo>
                <a:cubicBezTo>
                  <a:pt x="114" y="56"/>
                  <a:pt x="105" y="87"/>
                  <a:pt x="81" y="100"/>
                </a:cubicBezTo>
                <a:close/>
                <a:moveTo>
                  <a:pt x="81" y="100"/>
                </a:moveTo>
                <a:cubicBezTo>
                  <a:pt x="81" y="100"/>
                  <a:pt x="81" y="100"/>
                  <a:pt x="81" y="10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1C5DFF9C-4629-BCD5-A016-046A8815A756}"/>
              </a:ext>
            </a:extLst>
          </p:cNvPr>
          <p:cNvSpPr>
            <a:spLocks noEditPoints="1"/>
          </p:cNvSpPr>
          <p:nvPr/>
        </p:nvSpPr>
        <p:spPr bwMode="auto">
          <a:xfrm>
            <a:off x="10082213" y="3011488"/>
            <a:ext cx="269875" cy="269875"/>
          </a:xfrm>
          <a:custGeom>
            <a:avLst/>
            <a:gdLst>
              <a:gd name="T0" fmla="*/ 142 w 170"/>
              <a:gd name="T1" fmla="*/ 35 h 170"/>
              <a:gd name="T2" fmla="*/ 152 w 170"/>
              <a:gd name="T3" fmla="*/ 27 h 170"/>
              <a:gd name="T4" fmla="*/ 169 w 170"/>
              <a:gd name="T5" fmla="*/ 27 h 170"/>
              <a:gd name="T6" fmla="*/ 169 w 170"/>
              <a:gd name="T7" fmla="*/ 22 h 170"/>
              <a:gd name="T8" fmla="*/ 152 w 170"/>
              <a:gd name="T9" fmla="*/ 22 h 170"/>
              <a:gd name="T10" fmla="*/ 142 w 170"/>
              <a:gd name="T11" fmla="*/ 14 h 170"/>
              <a:gd name="T12" fmla="*/ 131 w 170"/>
              <a:gd name="T13" fmla="*/ 24 h 170"/>
              <a:gd name="T14" fmla="*/ 133 w 170"/>
              <a:gd name="T15" fmla="*/ 30 h 170"/>
              <a:gd name="T16" fmla="*/ 128 w 170"/>
              <a:gd name="T17" fmla="*/ 34 h 170"/>
              <a:gd name="T18" fmla="*/ 35 w 170"/>
              <a:gd name="T19" fmla="*/ 22 h 170"/>
              <a:gd name="T20" fmla="*/ 22 w 170"/>
              <a:gd name="T21" fmla="*/ 116 h 170"/>
              <a:gd name="T22" fmla="*/ 111 w 170"/>
              <a:gd name="T23" fmla="*/ 131 h 170"/>
              <a:gd name="T24" fmla="*/ 119 w 170"/>
              <a:gd name="T25" fmla="*/ 139 h 170"/>
              <a:gd name="T26" fmla="*/ 145 w 170"/>
              <a:gd name="T27" fmla="*/ 164 h 170"/>
              <a:gd name="T28" fmla="*/ 164 w 170"/>
              <a:gd name="T29" fmla="*/ 164 h 170"/>
              <a:gd name="T30" fmla="*/ 164 w 170"/>
              <a:gd name="T31" fmla="*/ 144 h 170"/>
              <a:gd name="T32" fmla="*/ 139 w 170"/>
              <a:gd name="T33" fmla="*/ 119 h 170"/>
              <a:gd name="T34" fmla="*/ 131 w 170"/>
              <a:gd name="T35" fmla="*/ 111 h 170"/>
              <a:gd name="T36" fmla="*/ 131 w 170"/>
              <a:gd name="T37" fmla="*/ 39 h 170"/>
              <a:gd name="T38" fmla="*/ 137 w 170"/>
              <a:gd name="T39" fmla="*/ 34 h 170"/>
              <a:gd name="T40" fmla="*/ 142 w 170"/>
              <a:gd name="T41" fmla="*/ 35 h 170"/>
              <a:gd name="T42" fmla="*/ 142 w 170"/>
              <a:gd name="T43" fmla="*/ 19 h 170"/>
              <a:gd name="T44" fmla="*/ 147 w 170"/>
              <a:gd name="T45" fmla="*/ 24 h 170"/>
              <a:gd name="T46" fmla="*/ 142 w 170"/>
              <a:gd name="T47" fmla="*/ 30 h 170"/>
              <a:gd name="T48" fmla="*/ 137 w 170"/>
              <a:gd name="T49" fmla="*/ 24 h 170"/>
              <a:gd name="T50" fmla="*/ 142 w 170"/>
              <a:gd name="T51" fmla="*/ 19 h 170"/>
              <a:gd name="T52" fmla="*/ 161 w 170"/>
              <a:gd name="T53" fmla="*/ 148 h 170"/>
              <a:gd name="T54" fmla="*/ 161 w 170"/>
              <a:gd name="T55" fmla="*/ 160 h 170"/>
              <a:gd name="T56" fmla="*/ 149 w 170"/>
              <a:gd name="T57" fmla="*/ 161 h 170"/>
              <a:gd name="T58" fmla="*/ 148 w 170"/>
              <a:gd name="T59" fmla="*/ 160 h 170"/>
              <a:gd name="T60" fmla="*/ 127 w 170"/>
              <a:gd name="T61" fmla="*/ 139 h 170"/>
              <a:gd name="T62" fmla="*/ 139 w 170"/>
              <a:gd name="T63" fmla="*/ 127 h 170"/>
              <a:gd name="T64" fmla="*/ 161 w 170"/>
              <a:gd name="T65" fmla="*/ 148 h 170"/>
              <a:gd name="T66" fmla="*/ 135 w 170"/>
              <a:gd name="T67" fmla="*/ 123 h 170"/>
              <a:gd name="T68" fmla="*/ 123 w 170"/>
              <a:gd name="T69" fmla="*/ 135 h 170"/>
              <a:gd name="T70" fmla="*/ 116 w 170"/>
              <a:gd name="T71" fmla="*/ 128 h 170"/>
              <a:gd name="T72" fmla="*/ 117 w 170"/>
              <a:gd name="T73" fmla="*/ 127 h 170"/>
              <a:gd name="T74" fmla="*/ 118 w 170"/>
              <a:gd name="T75" fmla="*/ 126 h 170"/>
              <a:gd name="T76" fmla="*/ 120 w 170"/>
              <a:gd name="T77" fmla="*/ 124 h 170"/>
              <a:gd name="T78" fmla="*/ 121 w 170"/>
              <a:gd name="T79" fmla="*/ 124 h 170"/>
              <a:gd name="T80" fmla="*/ 124 w 170"/>
              <a:gd name="T81" fmla="*/ 120 h 170"/>
              <a:gd name="T82" fmla="*/ 125 w 170"/>
              <a:gd name="T83" fmla="*/ 120 h 170"/>
              <a:gd name="T84" fmla="*/ 126 w 170"/>
              <a:gd name="T85" fmla="*/ 118 h 170"/>
              <a:gd name="T86" fmla="*/ 127 w 170"/>
              <a:gd name="T87" fmla="*/ 117 h 170"/>
              <a:gd name="T88" fmla="*/ 128 w 170"/>
              <a:gd name="T89" fmla="*/ 116 h 170"/>
              <a:gd name="T90" fmla="*/ 135 w 170"/>
              <a:gd name="T91" fmla="*/ 123 h 170"/>
              <a:gd name="T92" fmla="*/ 125 w 170"/>
              <a:gd name="T93" fmla="*/ 111 h 170"/>
              <a:gd name="T94" fmla="*/ 122 w 170"/>
              <a:gd name="T95" fmla="*/ 114 h 170"/>
              <a:gd name="T96" fmla="*/ 122 w 170"/>
              <a:gd name="T97" fmla="*/ 115 h 170"/>
              <a:gd name="T98" fmla="*/ 119 w 170"/>
              <a:gd name="T99" fmla="*/ 118 h 170"/>
              <a:gd name="T100" fmla="*/ 118 w 170"/>
              <a:gd name="T101" fmla="*/ 119 h 170"/>
              <a:gd name="T102" fmla="*/ 115 w 170"/>
              <a:gd name="T103" fmla="*/ 121 h 170"/>
              <a:gd name="T104" fmla="*/ 114 w 170"/>
              <a:gd name="T105" fmla="*/ 122 h 170"/>
              <a:gd name="T106" fmla="*/ 111 w 170"/>
              <a:gd name="T107" fmla="*/ 125 h 170"/>
              <a:gd name="T108" fmla="*/ 25 w 170"/>
              <a:gd name="T109" fmla="*/ 111 h 170"/>
              <a:gd name="T110" fmla="*/ 39 w 170"/>
              <a:gd name="T111" fmla="*/ 25 h 170"/>
              <a:gd name="T112" fmla="*/ 125 w 170"/>
              <a:gd name="T113" fmla="*/ 39 h 170"/>
              <a:gd name="T114" fmla="*/ 125 w 170"/>
              <a:gd name="T115" fmla="*/ 111 h 170"/>
              <a:gd name="T116" fmla="*/ 125 w 170"/>
              <a:gd name="T117" fmla="*/ 111 h 170"/>
              <a:gd name="T118" fmla="*/ 125 w 170"/>
              <a:gd name="T119" fmla="*/ 11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0" h="170">
                <a:moveTo>
                  <a:pt x="142" y="35"/>
                </a:moveTo>
                <a:cubicBezTo>
                  <a:pt x="147" y="35"/>
                  <a:pt x="151" y="32"/>
                  <a:pt x="152" y="27"/>
                </a:cubicBezTo>
                <a:cubicBezTo>
                  <a:pt x="169" y="27"/>
                  <a:pt x="169" y="27"/>
                  <a:pt x="169" y="27"/>
                </a:cubicBezTo>
                <a:cubicBezTo>
                  <a:pt x="169" y="22"/>
                  <a:pt x="169" y="22"/>
                  <a:pt x="169" y="22"/>
                </a:cubicBezTo>
                <a:cubicBezTo>
                  <a:pt x="152" y="22"/>
                  <a:pt x="152" y="22"/>
                  <a:pt x="152" y="22"/>
                </a:cubicBezTo>
                <a:cubicBezTo>
                  <a:pt x="151" y="17"/>
                  <a:pt x="147" y="14"/>
                  <a:pt x="142" y="14"/>
                </a:cubicBezTo>
                <a:cubicBezTo>
                  <a:pt x="136" y="14"/>
                  <a:pt x="131" y="18"/>
                  <a:pt x="131" y="24"/>
                </a:cubicBezTo>
                <a:cubicBezTo>
                  <a:pt x="131" y="26"/>
                  <a:pt x="132" y="28"/>
                  <a:pt x="133" y="30"/>
                </a:cubicBezTo>
                <a:cubicBezTo>
                  <a:pt x="128" y="34"/>
                  <a:pt x="128" y="34"/>
                  <a:pt x="128" y="34"/>
                </a:cubicBezTo>
                <a:cubicBezTo>
                  <a:pt x="106" y="5"/>
                  <a:pt x="64" y="0"/>
                  <a:pt x="35" y="22"/>
                </a:cubicBezTo>
                <a:cubicBezTo>
                  <a:pt x="5" y="45"/>
                  <a:pt x="0" y="86"/>
                  <a:pt x="22" y="116"/>
                </a:cubicBezTo>
                <a:cubicBezTo>
                  <a:pt x="43" y="143"/>
                  <a:pt x="82" y="150"/>
                  <a:pt x="111" y="131"/>
                </a:cubicBezTo>
                <a:cubicBezTo>
                  <a:pt x="119" y="139"/>
                  <a:pt x="119" y="139"/>
                  <a:pt x="119" y="139"/>
                </a:cubicBezTo>
                <a:cubicBezTo>
                  <a:pt x="145" y="164"/>
                  <a:pt x="145" y="164"/>
                  <a:pt x="145" y="164"/>
                </a:cubicBezTo>
                <a:cubicBezTo>
                  <a:pt x="150" y="170"/>
                  <a:pt x="159" y="170"/>
                  <a:pt x="164" y="164"/>
                </a:cubicBezTo>
                <a:cubicBezTo>
                  <a:pt x="170" y="159"/>
                  <a:pt x="170" y="150"/>
                  <a:pt x="164" y="144"/>
                </a:cubicBezTo>
                <a:cubicBezTo>
                  <a:pt x="139" y="119"/>
                  <a:pt x="139" y="119"/>
                  <a:pt x="139" y="119"/>
                </a:cubicBezTo>
                <a:cubicBezTo>
                  <a:pt x="131" y="111"/>
                  <a:pt x="131" y="111"/>
                  <a:pt x="131" y="111"/>
                </a:cubicBezTo>
                <a:cubicBezTo>
                  <a:pt x="145" y="89"/>
                  <a:pt x="145" y="61"/>
                  <a:pt x="131" y="39"/>
                </a:cubicBezTo>
                <a:cubicBezTo>
                  <a:pt x="137" y="34"/>
                  <a:pt x="137" y="34"/>
                  <a:pt x="137" y="34"/>
                </a:cubicBezTo>
                <a:cubicBezTo>
                  <a:pt x="138" y="34"/>
                  <a:pt x="140" y="35"/>
                  <a:pt x="142" y="35"/>
                </a:cubicBezTo>
                <a:close/>
                <a:moveTo>
                  <a:pt x="142" y="19"/>
                </a:moveTo>
                <a:cubicBezTo>
                  <a:pt x="145" y="19"/>
                  <a:pt x="147" y="21"/>
                  <a:pt x="147" y="24"/>
                </a:cubicBezTo>
                <a:cubicBezTo>
                  <a:pt x="147" y="27"/>
                  <a:pt x="145" y="30"/>
                  <a:pt x="142" y="30"/>
                </a:cubicBezTo>
                <a:cubicBezTo>
                  <a:pt x="139" y="30"/>
                  <a:pt x="137" y="27"/>
                  <a:pt x="137" y="24"/>
                </a:cubicBezTo>
                <a:cubicBezTo>
                  <a:pt x="137" y="21"/>
                  <a:pt x="139" y="19"/>
                  <a:pt x="142" y="19"/>
                </a:cubicBezTo>
                <a:close/>
                <a:moveTo>
                  <a:pt x="161" y="148"/>
                </a:moveTo>
                <a:cubicBezTo>
                  <a:pt x="164" y="152"/>
                  <a:pt x="164" y="157"/>
                  <a:pt x="161" y="160"/>
                </a:cubicBezTo>
                <a:cubicBezTo>
                  <a:pt x="157" y="164"/>
                  <a:pt x="152" y="164"/>
                  <a:pt x="149" y="161"/>
                </a:cubicBezTo>
                <a:cubicBezTo>
                  <a:pt x="149" y="161"/>
                  <a:pt x="149" y="160"/>
                  <a:pt x="148" y="160"/>
                </a:cubicBezTo>
                <a:cubicBezTo>
                  <a:pt x="127" y="139"/>
                  <a:pt x="127" y="139"/>
                  <a:pt x="127" y="139"/>
                </a:cubicBezTo>
                <a:cubicBezTo>
                  <a:pt x="139" y="127"/>
                  <a:pt x="139" y="127"/>
                  <a:pt x="139" y="127"/>
                </a:cubicBezTo>
                <a:lnTo>
                  <a:pt x="161" y="148"/>
                </a:lnTo>
                <a:close/>
                <a:moveTo>
                  <a:pt x="135" y="123"/>
                </a:moveTo>
                <a:cubicBezTo>
                  <a:pt x="123" y="135"/>
                  <a:pt x="123" y="135"/>
                  <a:pt x="123" y="135"/>
                </a:cubicBezTo>
                <a:cubicBezTo>
                  <a:pt x="116" y="128"/>
                  <a:pt x="116" y="128"/>
                  <a:pt x="116" y="128"/>
                </a:cubicBezTo>
                <a:cubicBezTo>
                  <a:pt x="116" y="128"/>
                  <a:pt x="117" y="127"/>
                  <a:pt x="117" y="127"/>
                </a:cubicBezTo>
                <a:cubicBezTo>
                  <a:pt x="117" y="127"/>
                  <a:pt x="118" y="126"/>
                  <a:pt x="118" y="126"/>
                </a:cubicBezTo>
                <a:cubicBezTo>
                  <a:pt x="119" y="125"/>
                  <a:pt x="119" y="125"/>
                  <a:pt x="120" y="124"/>
                </a:cubicBezTo>
                <a:cubicBezTo>
                  <a:pt x="120" y="124"/>
                  <a:pt x="120" y="124"/>
                  <a:pt x="121" y="124"/>
                </a:cubicBezTo>
                <a:cubicBezTo>
                  <a:pt x="122" y="123"/>
                  <a:pt x="123" y="122"/>
                  <a:pt x="124" y="120"/>
                </a:cubicBezTo>
                <a:cubicBezTo>
                  <a:pt x="124" y="120"/>
                  <a:pt x="124" y="120"/>
                  <a:pt x="125" y="120"/>
                </a:cubicBezTo>
                <a:cubicBezTo>
                  <a:pt x="125" y="119"/>
                  <a:pt x="126" y="118"/>
                  <a:pt x="126" y="118"/>
                </a:cubicBezTo>
                <a:cubicBezTo>
                  <a:pt x="127" y="118"/>
                  <a:pt x="127" y="117"/>
                  <a:pt x="127" y="117"/>
                </a:cubicBezTo>
                <a:cubicBezTo>
                  <a:pt x="127" y="116"/>
                  <a:pt x="128" y="116"/>
                  <a:pt x="128" y="116"/>
                </a:cubicBezTo>
                <a:lnTo>
                  <a:pt x="135" y="123"/>
                </a:lnTo>
                <a:close/>
                <a:moveTo>
                  <a:pt x="125" y="111"/>
                </a:moveTo>
                <a:cubicBezTo>
                  <a:pt x="124" y="112"/>
                  <a:pt x="123" y="113"/>
                  <a:pt x="122" y="114"/>
                </a:cubicBezTo>
                <a:cubicBezTo>
                  <a:pt x="122" y="114"/>
                  <a:pt x="122" y="115"/>
                  <a:pt x="122" y="115"/>
                </a:cubicBezTo>
                <a:cubicBezTo>
                  <a:pt x="121" y="116"/>
                  <a:pt x="120" y="117"/>
                  <a:pt x="119" y="118"/>
                </a:cubicBezTo>
                <a:cubicBezTo>
                  <a:pt x="119" y="118"/>
                  <a:pt x="118" y="119"/>
                  <a:pt x="118" y="119"/>
                </a:cubicBezTo>
                <a:cubicBezTo>
                  <a:pt x="117" y="120"/>
                  <a:pt x="116" y="121"/>
                  <a:pt x="115" y="121"/>
                </a:cubicBezTo>
                <a:cubicBezTo>
                  <a:pt x="115" y="122"/>
                  <a:pt x="115" y="122"/>
                  <a:pt x="114" y="122"/>
                </a:cubicBezTo>
                <a:cubicBezTo>
                  <a:pt x="113" y="123"/>
                  <a:pt x="112" y="124"/>
                  <a:pt x="111" y="125"/>
                </a:cubicBezTo>
                <a:cubicBezTo>
                  <a:pt x="83" y="145"/>
                  <a:pt x="45" y="138"/>
                  <a:pt x="25" y="111"/>
                </a:cubicBezTo>
                <a:cubicBezTo>
                  <a:pt x="5" y="83"/>
                  <a:pt x="12" y="45"/>
                  <a:pt x="39" y="25"/>
                </a:cubicBezTo>
                <a:cubicBezTo>
                  <a:pt x="67" y="5"/>
                  <a:pt x="105" y="12"/>
                  <a:pt x="125" y="39"/>
                </a:cubicBezTo>
                <a:cubicBezTo>
                  <a:pt x="140" y="61"/>
                  <a:pt x="140" y="89"/>
                  <a:pt x="125" y="111"/>
                </a:cubicBezTo>
                <a:close/>
                <a:moveTo>
                  <a:pt x="125" y="111"/>
                </a:moveTo>
                <a:cubicBezTo>
                  <a:pt x="125" y="111"/>
                  <a:pt x="125" y="111"/>
                  <a:pt x="125" y="11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D7C9E405-69AB-7867-5D95-9A08CE6D563A}"/>
              </a:ext>
            </a:extLst>
          </p:cNvPr>
          <p:cNvSpPr>
            <a:spLocks noEditPoints="1"/>
          </p:cNvSpPr>
          <p:nvPr/>
        </p:nvSpPr>
        <p:spPr bwMode="auto">
          <a:xfrm>
            <a:off x="9542463" y="3017838"/>
            <a:ext cx="260350" cy="265113"/>
          </a:xfrm>
          <a:custGeom>
            <a:avLst/>
            <a:gdLst>
              <a:gd name="T0" fmla="*/ 119 w 164"/>
              <a:gd name="T1" fmla="*/ 44 h 167"/>
              <a:gd name="T2" fmla="*/ 135 w 164"/>
              <a:gd name="T3" fmla="*/ 60 h 167"/>
              <a:gd name="T4" fmla="*/ 151 w 164"/>
              <a:gd name="T5" fmla="*/ 47 h 167"/>
              <a:gd name="T6" fmla="*/ 119 w 164"/>
              <a:gd name="T7" fmla="*/ 39 h 167"/>
              <a:gd name="T8" fmla="*/ 146 w 164"/>
              <a:gd name="T9" fmla="*/ 15 h 167"/>
              <a:gd name="T10" fmla="*/ 151 w 164"/>
              <a:gd name="T11" fmla="*/ 5 h 167"/>
              <a:gd name="T12" fmla="*/ 112 w 164"/>
              <a:gd name="T13" fmla="*/ 10 h 167"/>
              <a:gd name="T14" fmla="*/ 44 w 164"/>
              <a:gd name="T15" fmla="*/ 39 h 167"/>
              <a:gd name="T16" fmla="*/ 17 w 164"/>
              <a:gd name="T17" fmla="*/ 9 h 167"/>
              <a:gd name="T18" fmla="*/ 8 w 164"/>
              <a:gd name="T19" fmla="*/ 20 h 167"/>
              <a:gd name="T20" fmla="*/ 44 w 164"/>
              <a:gd name="T21" fmla="*/ 44 h 167"/>
              <a:gd name="T22" fmla="*/ 2 w 164"/>
              <a:gd name="T23" fmla="*/ 112 h 167"/>
              <a:gd name="T24" fmla="*/ 26 w 164"/>
              <a:gd name="T25" fmla="*/ 156 h 167"/>
              <a:gd name="T26" fmla="*/ 63 w 164"/>
              <a:gd name="T27" fmla="*/ 164 h 167"/>
              <a:gd name="T28" fmla="*/ 53 w 164"/>
              <a:gd name="T29" fmla="*/ 154 h 167"/>
              <a:gd name="T30" fmla="*/ 55 w 164"/>
              <a:gd name="T31" fmla="*/ 114 h 167"/>
              <a:gd name="T32" fmla="*/ 104 w 164"/>
              <a:gd name="T33" fmla="*/ 71 h 167"/>
              <a:gd name="T34" fmla="*/ 129 w 164"/>
              <a:gd name="T35" fmla="*/ 164 h 167"/>
              <a:gd name="T36" fmla="*/ 156 w 164"/>
              <a:gd name="T37" fmla="*/ 60 h 167"/>
              <a:gd name="T38" fmla="*/ 148 w 164"/>
              <a:gd name="T39" fmla="*/ 52 h 167"/>
              <a:gd name="T40" fmla="*/ 156 w 164"/>
              <a:gd name="T41" fmla="*/ 12 h 167"/>
              <a:gd name="T42" fmla="*/ 154 w 164"/>
              <a:gd name="T43" fmla="*/ 10 h 167"/>
              <a:gd name="T44" fmla="*/ 10 w 164"/>
              <a:gd name="T45" fmla="*/ 10 h 167"/>
              <a:gd name="T46" fmla="*/ 60 w 164"/>
              <a:gd name="T47" fmla="*/ 154 h 167"/>
              <a:gd name="T48" fmla="*/ 58 w 164"/>
              <a:gd name="T49" fmla="*/ 156 h 167"/>
              <a:gd name="T50" fmla="*/ 18 w 164"/>
              <a:gd name="T51" fmla="*/ 135 h 167"/>
              <a:gd name="T52" fmla="*/ 39 w 164"/>
              <a:gd name="T53" fmla="*/ 130 h 167"/>
              <a:gd name="T54" fmla="*/ 28 w 164"/>
              <a:gd name="T55" fmla="*/ 103 h 167"/>
              <a:gd name="T56" fmla="*/ 23 w 164"/>
              <a:gd name="T57" fmla="*/ 108 h 167"/>
              <a:gd name="T58" fmla="*/ 44 w 164"/>
              <a:gd name="T59" fmla="*/ 130 h 167"/>
              <a:gd name="T60" fmla="*/ 36 w 164"/>
              <a:gd name="T61" fmla="*/ 101 h 167"/>
              <a:gd name="T62" fmla="*/ 12 w 164"/>
              <a:gd name="T63" fmla="*/ 130 h 167"/>
              <a:gd name="T64" fmla="*/ 44 w 164"/>
              <a:gd name="T65" fmla="*/ 102 h 167"/>
              <a:gd name="T66" fmla="*/ 63 w 164"/>
              <a:gd name="T67" fmla="*/ 61 h 167"/>
              <a:gd name="T68" fmla="*/ 74 w 164"/>
              <a:gd name="T69" fmla="*/ 62 h 167"/>
              <a:gd name="T70" fmla="*/ 84 w 164"/>
              <a:gd name="T71" fmla="*/ 70 h 167"/>
              <a:gd name="T72" fmla="*/ 86 w 164"/>
              <a:gd name="T73" fmla="*/ 52 h 167"/>
              <a:gd name="T74" fmla="*/ 100 w 164"/>
              <a:gd name="T75" fmla="*/ 68 h 167"/>
              <a:gd name="T76" fmla="*/ 68 w 164"/>
              <a:gd name="T77" fmla="*/ 31 h 167"/>
              <a:gd name="T78" fmla="*/ 86 w 164"/>
              <a:gd name="T79" fmla="*/ 23 h 167"/>
              <a:gd name="T80" fmla="*/ 95 w 164"/>
              <a:gd name="T81" fmla="*/ 35 h 167"/>
              <a:gd name="T82" fmla="*/ 85 w 164"/>
              <a:gd name="T83" fmla="*/ 29 h 167"/>
              <a:gd name="T84" fmla="*/ 79 w 164"/>
              <a:gd name="T85" fmla="*/ 62 h 167"/>
              <a:gd name="T86" fmla="*/ 93 w 164"/>
              <a:gd name="T87" fmla="*/ 47 h 167"/>
              <a:gd name="T88" fmla="*/ 63 w 164"/>
              <a:gd name="T89" fmla="*/ 34 h 167"/>
              <a:gd name="T90" fmla="*/ 58 w 164"/>
              <a:gd name="T91" fmla="*/ 63 h 167"/>
              <a:gd name="T92" fmla="*/ 106 w 164"/>
              <a:gd name="T93" fmla="*/ 63 h 167"/>
              <a:gd name="T94" fmla="*/ 143 w 164"/>
              <a:gd name="T95" fmla="*/ 153 h 167"/>
              <a:gd name="T96" fmla="*/ 114 w 164"/>
              <a:gd name="T97" fmla="*/ 138 h 167"/>
              <a:gd name="T98" fmla="*/ 117 w 164"/>
              <a:gd name="T99" fmla="*/ 150 h 167"/>
              <a:gd name="T100" fmla="*/ 132 w 164"/>
              <a:gd name="T101" fmla="*/ 150 h 167"/>
              <a:gd name="T102" fmla="*/ 134 w 164"/>
              <a:gd name="T103" fmla="*/ 138 h 167"/>
              <a:gd name="T104" fmla="*/ 128 w 164"/>
              <a:gd name="T105" fmla="*/ 115 h 167"/>
              <a:gd name="T106" fmla="*/ 124 w 164"/>
              <a:gd name="T107" fmla="*/ 132 h 167"/>
              <a:gd name="T108" fmla="*/ 111 w 164"/>
              <a:gd name="T109" fmla="*/ 116 h 167"/>
              <a:gd name="T110" fmla="*/ 128 w 164"/>
              <a:gd name="T111" fmla="*/ 109 h 167"/>
              <a:gd name="T112" fmla="*/ 111 w 164"/>
              <a:gd name="T113" fmla="*/ 116 h 167"/>
              <a:gd name="T114" fmla="*/ 122 w 164"/>
              <a:gd name="T115" fmla="*/ 148 h 167"/>
              <a:gd name="T116" fmla="*/ 148 w 164"/>
              <a:gd name="T117" fmla="*/ 148 h 167"/>
              <a:gd name="T118" fmla="*/ 143 w 164"/>
              <a:gd name="T119" fmla="*/ 119 h 167"/>
              <a:gd name="T120" fmla="*/ 113 w 164"/>
              <a:gd name="T121" fmla="*/ 132 h 167"/>
              <a:gd name="T122" fmla="*/ 103 w 164"/>
              <a:gd name="T123" fmla="*/ 103 h 167"/>
              <a:gd name="T124" fmla="*/ 148 w 164"/>
              <a:gd name="T125" fmla="*/ 148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4" h="167">
                <a:moveTo>
                  <a:pt x="126" y="90"/>
                </a:moveTo>
                <a:cubicBezTo>
                  <a:pt x="108" y="68"/>
                  <a:pt x="108" y="68"/>
                  <a:pt x="108" y="68"/>
                </a:cubicBezTo>
                <a:cubicBezTo>
                  <a:pt x="115" y="61"/>
                  <a:pt x="118" y="53"/>
                  <a:pt x="119" y="44"/>
                </a:cubicBezTo>
                <a:cubicBezTo>
                  <a:pt x="146" y="44"/>
                  <a:pt x="146" y="44"/>
                  <a:pt x="146" y="44"/>
                </a:cubicBezTo>
                <a:cubicBezTo>
                  <a:pt x="146" y="47"/>
                  <a:pt x="146" y="47"/>
                  <a:pt x="146" y="47"/>
                </a:cubicBezTo>
                <a:cubicBezTo>
                  <a:pt x="139" y="49"/>
                  <a:pt x="135" y="54"/>
                  <a:pt x="135" y="60"/>
                </a:cubicBezTo>
                <a:cubicBezTo>
                  <a:pt x="135" y="68"/>
                  <a:pt x="141" y="74"/>
                  <a:pt x="148" y="74"/>
                </a:cubicBezTo>
                <a:cubicBezTo>
                  <a:pt x="156" y="74"/>
                  <a:pt x="162" y="68"/>
                  <a:pt x="162" y="60"/>
                </a:cubicBezTo>
                <a:cubicBezTo>
                  <a:pt x="162" y="54"/>
                  <a:pt x="157" y="49"/>
                  <a:pt x="151" y="47"/>
                </a:cubicBezTo>
                <a:cubicBezTo>
                  <a:pt x="151" y="42"/>
                  <a:pt x="151" y="42"/>
                  <a:pt x="151" y="42"/>
                </a:cubicBezTo>
                <a:cubicBezTo>
                  <a:pt x="151" y="40"/>
                  <a:pt x="150" y="39"/>
                  <a:pt x="148" y="39"/>
                </a:cubicBezTo>
                <a:cubicBezTo>
                  <a:pt x="119" y="39"/>
                  <a:pt x="119" y="39"/>
                  <a:pt x="119" y="39"/>
                </a:cubicBezTo>
                <a:cubicBezTo>
                  <a:pt x="118" y="32"/>
                  <a:pt x="116" y="25"/>
                  <a:pt x="111" y="19"/>
                </a:cubicBezTo>
                <a:cubicBezTo>
                  <a:pt x="115" y="15"/>
                  <a:pt x="115" y="15"/>
                  <a:pt x="115" y="15"/>
                </a:cubicBezTo>
                <a:cubicBezTo>
                  <a:pt x="146" y="15"/>
                  <a:pt x="146" y="15"/>
                  <a:pt x="146" y="15"/>
                </a:cubicBezTo>
                <a:cubicBezTo>
                  <a:pt x="148" y="19"/>
                  <a:pt x="152" y="21"/>
                  <a:pt x="156" y="20"/>
                </a:cubicBezTo>
                <a:cubicBezTo>
                  <a:pt x="160" y="18"/>
                  <a:pt x="163" y="14"/>
                  <a:pt x="161" y="10"/>
                </a:cubicBezTo>
                <a:cubicBezTo>
                  <a:pt x="160" y="5"/>
                  <a:pt x="155" y="3"/>
                  <a:pt x="151" y="5"/>
                </a:cubicBezTo>
                <a:cubicBezTo>
                  <a:pt x="149" y="6"/>
                  <a:pt x="147" y="7"/>
                  <a:pt x="146" y="10"/>
                </a:cubicBezTo>
                <a:cubicBezTo>
                  <a:pt x="114" y="10"/>
                  <a:pt x="114" y="10"/>
                  <a:pt x="114" y="10"/>
                </a:cubicBezTo>
                <a:cubicBezTo>
                  <a:pt x="113" y="10"/>
                  <a:pt x="112" y="10"/>
                  <a:pt x="112" y="10"/>
                </a:cubicBezTo>
                <a:cubicBezTo>
                  <a:pt x="107" y="15"/>
                  <a:pt x="107" y="15"/>
                  <a:pt x="107" y="15"/>
                </a:cubicBezTo>
                <a:cubicBezTo>
                  <a:pt x="93" y="0"/>
                  <a:pt x="69" y="1"/>
                  <a:pt x="55" y="16"/>
                </a:cubicBezTo>
                <a:cubicBezTo>
                  <a:pt x="49" y="22"/>
                  <a:pt x="45" y="30"/>
                  <a:pt x="44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13" y="19"/>
                  <a:pt x="13" y="19"/>
                  <a:pt x="13" y="19"/>
                </a:cubicBezTo>
                <a:cubicBezTo>
                  <a:pt x="17" y="17"/>
                  <a:pt x="19" y="13"/>
                  <a:pt x="17" y="9"/>
                </a:cubicBezTo>
                <a:cubicBezTo>
                  <a:pt x="15" y="5"/>
                  <a:pt x="10" y="3"/>
                  <a:pt x="6" y="5"/>
                </a:cubicBezTo>
                <a:cubicBezTo>
                  <a:pt x="2" y="7"/>
                  <a:pt x="1" y="12"/>
                  <a:pt x="3" y="16"/>
                </a:cubicBezTo>
                <a:cubicBezTo>
                  <a:pt x="4" y="18"/>
                  <a:pt x="6" y="20"/>
                  <a:pt x="8" y="20"/>
                </a:cubicBezTo>
                <a:cubicBezTo>
                  <a:pt x="18" y="43"/>
                  <a:pt x="18" y="43"/>
                  <a:pt x="18" y="43"/>
                </a:cubicBezTo>
                <a:cubicBezTo>
                  <a:pt x="18" y="44"/>
                  <a:pt x="19" y="44"/>
                  <a:pt x="20" y="44"/>
                </a:cubicBezTo>
                <a:cubicBezTo>
                  <a:pt x="44" y="44"/>
                  <a:pt x="44" y="44"/>
                  <a:pt x="44" y="44"/>
                </a:cubicBezTo>
                <a:cubicBezTo>
                  <a:pt x="45" y="53"/>
                  <a:pt x="49" y="61"/>
                  <a:pt x="55" y="67"/>
                </a:cubicBezTo>
                <a:cubicBezTo>
                  <a:pt x="32" y="90"/>
                  <a:pt x="32" y="90"/>
                  <a:pt x="32" y="90"/>
                </a:cubicBezTo>
                <a:cubicBezTo>
                  <a:pt x="18" y="88"/>
                  <a:pt x="4" y="98"/>
                  <a:pt x="2" y="112"/>
                </a:cubicBezTo>
                <a:cubicBezTo>
                  <a:pt x="0" y="127"/>
                  <a:pt x="10" y="140"/>
                  <a:pt x="24" y="143"/>
                </a:cubicBezTo>
                <a:cubicBezTo>
                  <a:pt x="25" y="143"/>
                  <a:pt x="25" y="143"/>
                  <a:pt x="26" y="143"/>
                </a:cubicBezTo>
                <a:cubicBezTo>
                  <a:pt x="26" y="156"/>
                  <a:pt x="26" y="156"/>
                  <a:pt x="26" y="156"/>
                </a:cubicBezTo>
                <a:cubicBezTo>
                  <a:pt x="26" y="158"/>
                  <a:pt x="27" y="159"/>
                  <a:pt x="28" y="159"/>
                </a:cubicBezTo>
                <a:cubicBezTo>
                  <a:pt x="53" y="159"/>
                  <a:pt x="53" y="159"/>
                  <a:pt x="53" y="159"/>
                </a:cubicBezTo>
                <a:cubicBezTo>
                  <a:pt x="54" y="163"/>
                  <a:pt x="59" y="165"/>
                  <a:pt x="63" y="164"/>
                </a:cubicBezTo>
                <a:cubicBezTo>
                  <a:pt x="67" y="162"/>
                  <a:pt x="69" y="158"/>
                  <a:pt x="68" y="154"/>
                </a:cubicBezTo>
                <a:cubicBezTo>
                  <a:pt x="66" y="149"/>
                  <a:pt x="62" y="147"/>
                  <a:pt x="58" y="149"/>
                </a:cubicBezTo>
                <a:cubicBezTo>
                  <a:pt x="55" y="150"/>
                  <a:pt x="54" y="151"/>
                  <a:pt x="53" y="154"/>
                </a:cubicBezTo>
                <a:cubicBezTo>
                  <a:pt x="31" y="154"/>
                  <a:pt x="31" y="154"/>
                  <a:pt x="31" y="154"/>
                </a:cubicBezTo>
                <a:cubicBezTo>
                  <a:pt x="31" y="143"/>
                  <a:pt x="31" y="143"/>
                  <a:pt x="31" y="143"/>
                </a:cubicBezTo>
                <a:cubicBezTo>
                  <a:pt x="46" y="141"/>
                  <a:pt x="56" y="128"/>
                  <a:pt x="55" y="114"/>
                </a:cubicBezTo>
                <a:cubicBezTo>
                  <a:pt x="54" y="104"/>
                  <a:pt x="47" y="95"/>
                  <a:pt x="38" y="92"/>
                </a:cubicBezTo>
                <a:cubicBezTo>
                  <a:pt x="59" y="71"/>
                  <a:pt x="59" y="71"/>
                  <a:pt x="59" y="71"/>
                </a:cubicBezTo>
                <a:cubicBezTo>
                  <a:pt x="72" y="82"/>
                  <a:pt x="91" y="82"/>
                  <a:pt x="104" y="71"/>
                </a:cubicBezTo>
                <a:cubicBezTo>
                  <a:pt x="119" y="90"/>
                  <a:pt x="119" y="90"/>
                  <a:pt x="119" y="90"/>
                </a:cubicBezTo>
                <a:cubicBezTo>
                  <a:pt x="99" y="93"/>
                  <a:pt x="84" y="112"/>
                  <a:pt x="87" y="132"/>
                </a:cubicBezTo>
                <a:cubicBezTo>
                  <a:pt x="90" y="153"/>
                  <a:pt x="109" y="167"/>
                  <a:pt x="129" y="164"/>
                </a:cubicBezTo>
                <a:cubicBezTo>
                  <a:pt x="150" y="161"/>
                  <a:pt x="164" y="142"/>
                  <a:pt x="161" y="122"/>
                </a:cubicBezTo>
                <a:cubicBezTo>
                  <a:pt x="159" y="104"/>
                  <a:pt x="144" y="90"/>
                  <a:pt x="126" y="90"/>
                </a:cubicBezTo>
                <a:close/>
                <a:moveTo>
                  <a:pt x="156" y="60"/>
                </a:moveTo>
                <a:cubicBezTo>
                  <a:pt x="156" y="65"/>
                  <a:pt x="153" y="68"/>
                  <a:pt x="148" y="68"/>
                </a:cubicBezTo>
                <a:cubicBezTo>
                  <a:pt x="144" y="68"/>
                  <a:pt x="140" y="65"/>
                  <a:pt x="140" y="60"/>
                </a:cubicBezTo>
                <a:cubicBezTo>
                  <a:pt x="140" y="56"/>
                  <a:pt x="144" y="52"/>
                  <a:pt x="148" y="52"/>
                </a:cubicBezTo>
                <a:cubicBezTo>
                  <a:pt x="153" y="52"/>
                  <a:pt x="156" y="56"/>
                  <a:pt x="156" y="60"/>
                </a:cubicBezTo>
                <a:close/>
                <a:moveTo>
                  <a:pt x="154" y="10"/>
                </a:moveTo>
                <a:cubicBezTo>
                  <a:pt x="155" y="10"/>
                  <a:pt x="156" y="11"/>
                  <a:pt x="156" y="12"/>
                </a:cubicBezTo>
                <a:cubicBezTo>
                  <a:pt x="156" y="14"/>
                  <a:pt x="155" y="15"/>
                  <a:pt x="154" y="15"/>
                </a:cubicBezTo>
                <a:cubicBezTo>
                  <a:pt x="152" y="15"/>
                  <a:pt x="151" y="14"/>
                  <a:pt x="151" y="12"/>
                </a:cubicBezTo>
                <a:cubicBezTo>
                  <a:pt x="151" y="11"/>
                  <a:pt x="152" y="10"/>
                  <a:pt x="154" y="10"/>
                </a:cubicBezTo>
                <a:close/>
                <a:moveTo>
                  <a:pt x="10" y="15"/>
                </a:moveTo>
                <a:cubicBezTo>
                  <a:pt x="8" y="15"/>
                  <a:pt x="7" y="14"/>
                  <a:pt x="7" y="12"/>
                </a:cubicBezTo>
                <a:cubicBezTo>
                  <a:pt x="7" y="11"/>
                  <a:pt x="8" y="10"/>
                  <a:pt x="10" y="10"/>
                </a:cubicBezTo>
                <a:cubicBezTo>
                  <a:pt x="11" y="10"/>
                  <a:pt x="12" y="11"/>
                  <a:pt x="12" y="12"/>
                </a:cubicBezTo>
                <a:cubicBezTo>
                  <a:pt x="12" y="14"/>
                  <a:pt x="11" y="15"/>
                  <a:pt x="10" y="15"/>
                </a:cubicBezTo>
                <a:close/>
                <a:moveTo>
                  <a:pt x="60" y="154"/>
                </a:moveTo>
                <a:cubicBezTo>
                  <a:pt x="62" y="154"/>
                  <a:pt x="63" y="155"/>
                  <a:pt x="63" y="156"/>
                </a:cubicBezTo>
                <a:cubicBezTo>
                  <a:pt x="63" y="158"/>
                  <a:pt x="62" y="159"/>
                  <a:pt x="60" y="159"/>
                </a:cubicBezTo>
                <a:cubicBezTo>
                  <a:pt x="59" y="159"/>
                  <a:pt x="58" y="158"/>
                  <a:pt x="58" y="156"/>
                </a:cubicBezTo>
                <a:cubicBezTo>
                  <a:pt x="58" y="155"/>
                  <a:pt x="59" y="154"/>
                  <a:pt x="60" y="154"/>
                </a:cubicBezTo>
                <a:close/>
                <a:moveTo>
                  <a:pt x="39" y="135"/>
                </a:moveTo>
                <a:cubicBezTo>
                  <a:pt x="32" y="139"/>
                  <a:pt x="24" y="139"/>
                  <a:pt x="18" y="135"/>
                </a:cubicBezTo>
                <a:cubicBezTo>
                  <a:pt x="18" y="130"/>
                  <a:pt x="18" y="130"/>
                  <a:pt x="18" y="130"/>
                </a:cubicBezTo>
                <a:cubicBezTo>
                  <a:pt x="18" y="124"/>
                  <a:pt x="22" y="119"/>
                  <a:pt x="28" y="119"/>
                </a:cubicBezTo>
                <a:cubicBezTo>
                  <a:pt x="34" y="119"/>
                  <a:pt x="39" y="124"/>
                  <a:pt x="39" y="130"/>
                </a:cubicBezTo>
                <a:lnTo>
                  <a:pt x="39" y="135"/>
                </a:lnTo>
                <a:close/>
                <a:moveTo>
                  <a:pt x="23" y="108"/>
                </a:moveTo>
                <a:cubicBezTo>
                  <a:pt x="23" y="105"/>
                  <a:pt x="25" y="103"/>
                  <a:pt x="28" y="103"/>
                </a:cubicBezTo>
                <a:cubicBezTo>
                  <a:pt x="31" y="103"/>
                  <a:pt x="34" y="105"/>
                  <a:pt x="34" y="108"/>
                </a:cubicBezTo>
                <a:cubicBezTo>
                  <a:pt x="34" y="111"/>
                  <a:pt x="31" y="114"/>
                  <a:pt x="28" y="114"/>
                </a:cubicBezTo>
                <a:cubicBezTo>
                  <a:pt x="25" y="114"/>
                  <a:pt x="23" y="111"/>
                  <a:pt x="23" y="108"/>
                </a:cubicBezTo>
                <a:close/>
                <a:moveTo>
                  <a:pt x="44" y="102"/>
                </a:moveTo>
                <a:cubicBezTo>
                  <a:pt x="48" y="106"/>
                  <a:pt x="50" y="111"/>
                  <a:pt x="50" y="116"/>
                </a:cubicBezTo>
                <a:cubicBezTo>
                  <a:pt x="50" y="121"/>
                  <a:pt x="48" y="126"/>
                  <a:pt x="44" y="130"/>
                </a:cubicBezTo>
                <a:cubicBezTo>
                  <a:pt x="44" y="130"/>
                  <a:pt x="44" y="130"/>
                  <a:pt x="44" y="130"/>
                </a:cubicBezTo>
                <a:cubicBezTo>
                  <a:pt x="44" y="124"/>
                  <a:pt x="41" y="118"/>
                  <a:pt x="36" y="116"/>
                </a:cubicBezTo>
                <a:cubicBezTo>
                  <a:pt x="40" y="111"/>
                  <a:pt x="40" y="105"/>
                  <a:pt x="36" y="101"/>
                </a:cubicBezTo>
                <a:cubicBezTo>
                  <a:pt x="31" y="96"/>
                  <a:pt x="25" y="97"/>
                  <a:pt x="21" y="101"/>
                </a:cubicBezTo>
                <a:cubicBezTo>
                  <a:pt x="17" y="105"/>
                  <a:pt x="17" y="111"/>
                  <a:pt x="21" y="116"/>
                </a:cubicBezTo>
                <a:cubicBezTo>
                  <a:pt x="16" y="118"/>
                  <a:pt x="12" y="124"/>
                  <a:pt x="12" y="130"/>
                </a:cubicBezTo>
                <a:cubicBezTo>
                  <a:pt x="12" y="130"/>
                  <a:pt x="12" y="130"/>
                  <a:pt x="12" y="130"/>
                </a:cubicBezTo>
                <a:cubicBezTo>
                  <a:pt x="5" y="122"/>
                  <a:pt x="5" y="108"/>
                  <a:pt x="14" y="100"/>
                </a:cubicBezTo>
                <a:cubicBezTo>
                  <a:pt x="23" y="92"/>
                  <a:pt x="37" y="93"/>
                  <a:pt x="44" y="102"/>
                </a:cubicBezTo>
                <a:close/>
                <a:moveTo>
                  <a:pt x="100" y="68"/>
                </a:moveTo>
                <a:cubicBezTo>
                  <a:pt x="89" y="76"/>
                  <a:pt x="74" y="76"/>
                  <a:pt x="63" y="68"/>
                </a:cubicBezTo>
                <a:cubicBezTo>
                  <a:pt x="63" y="61"/>
                  <a:pt x="63" y="61"/>
                  <a:pt x="63" y="61"/>
                </a:cubicBezTo>
                <a:cubicBezTo>
                  <a:pt x="63" y="56"/>
                  <a:pt x="67" y="52"/>
                  <a:pt x="72" y="52"/>
                </a:cubicBezTo>
                <a:cubicBezTo>
                  <a:pt x="78" y="52"/>
                  <a:pt x="78" y="52"/>
                  <a:pt x="78" y="52"/>
                </a:cubicBezTo>
                <a:cubicBezTo>
                  <a:pt x="74" y="62"/>
                  <a:pt x="74" y="62"/>
                  <a:pt x="74" y="62"/>
                </a:cubicBezTo>
                <a:cubicBezTo>
                  <a:pt x="73" y="63"/>
                  <a:pt x="74" y="64"/>
                  <a:pt x="74" y="65"/>
                </a:cubicBezTo>
                <a:cubicBezTo>
                  <a:pt x="80" y="70"/>
                  <a:pt x="80" y="70"/>
                  <a:pt x="80" y="70"/>
                </a:cubicBezTo>
                <a:cubicBezTo>
                  <a:pt x="81" y="71"/>
                  <a:pt x="83" y="71"/>
                  <a:pt x="84" y="70"/>
                </a:cubicBezTo>
                <a:cubicBezTo>
                  <a:pt x="89" y="65"/>
                  <a:pt x="89" y="65"/>
                  <a:pt x="89" y="65"/>
                </a:cubicBezTo>
                <a:cubicBezTo>
                  <a:pt x="90" y="64"/>
                  <a:pt x="90" y="63"/>
                  <a:pt x="89" y="62"/>
                </a:cubicBezTo>
                <a:cubicBezTo>
                  <a:pt x="86" y="52"/>
                  <a:pt x="86" y="52"/>
                  <a:pt x="86" y="52"/>
                </a:cubicBezTo>
                <a:cubicBezTo>
                  <a:pt x="92" y="52"/>
                  <a:pt x="92" y="52"/>
                  <a:pt x="92" y="52"/>
                </a:cubicBezTo>
                <a:cubicBezTo>
                  <a:pt x="96" y="52"/>
                  <a:pt x="100" y="56"/>
                  <a:pt x="100" y="61"/>
                </a:cubicBezTo>
                <a:lnTo>
                  <a:pt x="100" y="68"/>
                </a:lnTo>
                <a:close/>
                <a:moveTo>
                  <a:pt x="82" y="24"/>
                </a:moveTo>
                <a:cubicBezTo>
                  <a:pt x="82" y="24"/>
                  <a:pt x="82" y="25"/>
                  <a:pt x="82" y="25"/>
                </a:cubicBezTo>
                <a:cubicBezTo>
                  <a:pt x="80" y="29"/>
                  <a:pt x="73" y="30"/>
                  <a:pt x="68" y="31"/>
                </a:cubicBezTo>
                <a:cubicBezTo>
                  <a:pt x="69" y="22"/>
                  <a:pt x="73" y="18"/>
                  <a:pt x="82" y="18"/>
                </a:cubicBezTo>
                <a:cubicBezTo>
                  <a:pt x="89" y="18"/>
                  <a:pt x="93" y="21"/>
                  <a:pt x="95" y="29"/>
                </a:cubicBezTo>
                <a:cubicBezTo>
                  <a:pt x="86" y="23"/>
                  <a:pt x="86" y="23"/>
                  <a:pt x="86" y="23"/>
                </a:cubicBezTo>
                <a:cubicBezTo>
                  <a:pt x="84" y="23"/>
                  <a:pt x="83" y="23"/>
                  <a:pt x="82" y="24"/>
                </a:cubicBezTo>
                <a:close/>
                <a:moveTo>
                  <a:pt x="85" y="29"/>
                </a:moveTo>
                <a:cubicBezTo>
                  <a:pt x="95" y="35"/>
                  <a:pt x="95" y="35"/>
                  <a:pt x="95" y="35"/>
                </a:cubicBezTo>
                <a:cubicBezTo>
                  <a:pt x="94" y="42"/>
                  <a:pt x="86" y="47"/>
                  <a:pt x="82" y="47"/>
                </a:cubicBezTo>
                <a:cubicBezTo>
                  <a:pt x="76" y="46"/>
                  <a:pt x="71" y="42"/>
                  <a:pt x="69" y="36"/>
                </a:cubicBezTo>
                <a:cubicBezTo>
                  <a:pt x="73" y="36"/>
                  <a:pt x="82" y="34"/>
                  <a:pt x="85" y="29"/>
                </a:cubicBezTo>
                <a:close/>
                <a:moveTo>
                  <a:pt x="84" y="62"/>
                </a:moveTo>
                <a:cubicBezTo>
                  <a:pt x="82" y="65"/>
                  <a:pt x="82" y="65"/>
                  <a:pt x="82" y="65"/>
                </a:cubicBezTo>
                <a:cubicBezTo>
                  <a:pt x="79" y="62"/>
                  <a:pt x="79" y="62"/>
                  <a:pt x="79" y="62"/>
                </a:cubicBezTo>
                <a:cubicBezTo>
                  <a:pt x="82" y="57"/>
                  <a:pt x="82" y="57"/>
                  <a:pt x="82" y="57"/>
                </a:cubicBezTo>
                <a:lnTo>
                  <a:pt x="84" y="62"/>
                </a:lnTo>
                <a:close/>
                <a:moveTo>
                  <a:pt x="93" y="47"/>
                </a:moveTo>
                <a:cubicBezTo>
                  <a:pt x="97" y="44"/>
                  <a:pt x="100" y="39"/>
                  <a:pt x="100" y="34"/>
                </a:cubicBezTo>
                <a:cubicBezTo>
                  <a:pt x="100" y="16"/>
                  <a:pt x="90" y="12"/>
                  <a:pt x="82" y="12"/>
                </a:cubicBezTo>
                <a:cubicBezTo>
                  <a:pt x="73" y="12"/>
                  <a:pt x="63" y="16"/>
                  <a:pt x="63" y="34"/>
                </a:cubicBezTo>
                <a:cubicBezTo>
                  <a:pt x="63" y="39"/>
                  <a:pt x="66" y="44"/>
                  <a:pt x="70" y="47"/>
                </a:cubicBezTo>
                <a:cubicBezTo>
                  <a:pt x="63" y="48"/>
                  <a:pt x="58" y="54"/>
                  <a:pt x="58" y="61"/>
                </a:cubicBezTo>
                <a:cubicBezTo>
                  <a:pt x="58" y="63"/>
                  <a:pt x="58" y="63"/>
                  <a:pt x="58" y="63"/>
                </a:cubicBezTo>
                <a:cubicBezTo>
                  <a:pt x="46" y="49"/>
                  <a:pt x="47" y="29"/>
                  <a:pt x="61" y="18"/>
                </a:cubicBezTo>
                <a:cubicBezTo>
                  <a:pt x="74" y="6"/>
                  <a:pt x="94" y="7"/>
                  <a:pt x="106" y="20"/>
                </a:cubicBezTo>
                <a:cubicBezTo>
                  <a:pt x="116" y="33"/>
                  <a:pt x="116" y="51"/>
                  <a:pt x="106" y="63"/>
                </a:cubicBezTo>
                <a:cubicBezTo>
                  <a:pt x="106" y="61"/>
                  <a:pt x="106" y="61"/>
                  <a:pt x="106" y="61"/>
                </a:cubicBezTo>
                <a:cubicBezTo>
                  <a:pt x="106" y="54"/>
                  <a:pt x="100" y="48"/>
                  <a:pt x="93" y="47"/>
                </a:cubicBezTo>
                <a:close/>
                <a:moveTo>
                  <a:pt x="143" y="153"/>
                </a:moveTo>
                <a:cubicBezTo>
                  <a:pt x="132" y="161"/>
                  <a:pt x="117" y="161"/>
                  <a:pt x="106" y="153"/>
                </a:cubicBezTo>
                <a:cubicBezTo>
                  <a:pt x="106" y="146"/>
                  <a:pt x="106" y="146"/>
                  <a:pt x="106" y="146"/>
                </a:cubicBezTo>
                <a:cubicBezTo>
                  <a:pt x="106" y="142"/>
                  <a:pt x="110" y="138"/>
                  <a:pt x="114" y="138"/>
                </a:cubicBezTo>
                <a:cubicBezTo>
                  <a:pt x="120" y="138"/>
                  <a:pt x="120" y="138"/>
                  <a:pt x="120" y="138"/>
                </a:cubicBezTo>
                <a:cubicBezTo>
                  <a:pt x="117" y="147"/>
                  <a:pt x="117" y="147"/>
                  <a:pt x="117" y="147"/>
                </a:cubicBezTo>
                <a:cubicBezTo>
                  <a:pt x="116" y="148"/>
                  <a:pt x="116" y="149"/>
                  <a:pt x="117" y="150"/>
                </a:cubicBezTo>
                <a:cubicBezTo>
                  <a:pt x="122" y="155"/>
                  <a:pt x="122" y="155"/>
                  <a:pt x="122" y="155"/>
                </a:cubicBezTo>
                <a:cubicBezTo>
                  <a:pt x="123" y="157"/>
                  <a:pt x="125" y="157"/>
                  <a:pt x="126" y="155"/>
                </a:cubicBezTo>
                <a:cubicBezTo>
                  <a:pt x="132" y="150"/>
                  <a:pt x="132" y="150"/>
                  <a:pt x="132" y="150"/>
                </a:cubicBezTo>
                <a:cubicBezTo>
                  <a:pt x="132" y="149"/>
                  <a:pt x="133" y="148"/>
                  <a:pt x="132" y="147"/>
                </a:cubicBezTo>
                <a:cubicBezTo>
                  <a:pt x="128" y="138"/>
                  <a:pt x="128" y="138"/>
                  <a:pt x="128" y="138"/>
                </a:cubicBezTo>
                <a:cubicBezTo>
                  <a:pt x="134" y="138"/>
                  <a:pt x="134" y="138"/>
                  <a:pt x="134" y="138"/>
                </a:cubicBezTo>
                <a:cubicBezTo>
                  <a:pt x="139" y="138"/>
                  <a:pt x="143" y="142"/>
                  <a:pt x="143" y="146"/>
                </a:cubicBezTo>
                <a:lnTo>
                  <a:pt x="143" y="153"/>
                </a:lnTo>
                <a:close/>
                <a:moveTo>
                  <a:pt x="128" y="115"/>
                </a:moveTo>
                <a:cubicBezTo>
                  <a:pt x="128" y="115"/>
                  <a:pt x="128" y="115"/>
                  <a:pt x="128" y="115"/>
                </a:cubicBezTo>
                <a:cubicBezTo>
                  <a:pt x="138" y="120"/>
                  <a:pt x="138" y="120"/>
                  <a:pt x="138" y="120"/>
                </a:cubicBezTo>
                <a:cubicBezTo>
                  <a:pt x="136" y="127"/>
                  <a:pt x="128" y="132"/>
                  <a:pt x="124" y="132"/>
                </a:cubicBezTo>
                <a:cubicBezTo>
                  <a:pt x="118" y="131"/>
                  <a:pt x="113" y="127"/>
                  <a:pt x="111" y="121"/>
                </a:cubicBezTo>
                <a:cubicBezTo>
                  <a:pt x="116" y="121"/>
                  <a:pt x="124" y="120"/>
                  <a:pt x="128" y="115"/>
                </a:cubicBezTo>
                <a:close/>
                <a:moveTo>
                  <a:pt x="111" y="116"/>
                </a:moveTo>
                <a:cubicBezTo>
                  <a:pt x="112" y="107"/>
                  <a:pt x="116" y="103"/>
                  <a:pt x="124" y="103"/>
                </a:cubicBezTo>
                <a:cubicBezTo>
                  <a:pt x="132" y="103"/>
                  <a:pt x="136" y="107"/>
                  <a:pt x="137" y="114"/>
                </a:cubicBezTo>
                <a:cubicBezTo>
                  <a:pt x="128" y="109"/>
                  <a:pt x="128" y="109"/>
                  <a:pt x="128" y="109"/>
                </a:cubicBezTo>
                <a:cubicBezTo>
                  <a:pt x="127" y="108"/>
                  <a:pt x="125" y="108"/>
                  <a:pt x="125" y="110"/>
                </a:cubicBezTo>
                <a:cubicBezTo>
                  <a:pt x="125" y="110"/>
                  <a:pt x="125" y="110"/>
                  <a:pt x="124" y="110"/>
                </a:cubicBezTo>
                <a:cubicBezTo>
                  <a:pt x="123" y="114"/>
                  <a:pt x="116" y="116"/>
                  <a:pt x="111" y="116"/>
                </a:cubicBezTo>
                <a:close/>
                <a:moveTo>
                  <a:pt x="127" y="148"/>
                </a:moveTo>
                <a:cubicBezTo>
                  <a:pt x="124" y="150"/>
                  <a:pt x="124" y="150"/>
                  <a:pt x="124" y="150"/>
                </a:cubicBezTo>
                <a:cubicBezTo>
                  <a:pt x="122" y="148"/>
                  <a:pt x="122" y="148"/>
                  <a:pt x="122" y="148"/>
                </a:cubicBezTo>
                <a:cubicBezTo>
                  <a:pt x="124" y="142"/>
                  <a:pt x="124" y="142"/>
                  <a:pt x="124" y="142"/>
                </a:cubicBezTo>
                <a:lnTo>
                  <a:pt x="127" y="148"/>
                </a:lnTo>
                <a:close/>
                <a:moveTo>
                  <a:pt x="148" y="148"/>
                </a:moveTo>
                <a:cubicBezTo>
                  <a:pt x="148" y="146"/>
                  <a:pt x="148" y="146"/>
                  <a:pt x="148" y="146"/>
                </a:cubicBezTo>
                <a:cubicBezTo>
                  <a:pt x="148" y="139"/>
                  <a:pt x="143" y="133"/>
                  <a:pt x="136" y="132"/>
                </a:cubicBezTo>
                <a:cubicBezTo>
                  <a:pt x="140" y="129"/>
                  <a:pt x="143" y="124"/>
                  <a:pt x="143" y="119"/>
                </a:cubicBezTo>
                <a:cubicBezTo>
                  <a:pt x="143" y="101"/>
                  <a:pt x="133" y="98"/>
                  <a:pt x="124" y="98"/>
                </a:cubicBezTo>
                <a:cubicBezTo>
                  <a:pt x="116" y="98"/>
                  <a:pt x="106" y="101"/>
                  <a:pt x="106" y="119"/>
                </a:cubicBezTo>
                <a:cubicBezTo>
                  <a:pt x="106" y="124"/>
                  <a:pt x="109" y="129"/>
                  <a:pt x="113" y="132"/>
                </a:cubicBezTo>
                <a:cubicBezTo>
                  <a:pt x="106" y="133"/>
                  <a:pt x="100" y="139"/>
                  <a:pt x="100" y="146"/>
                </a:cubicBezTo>
                <a:cubicBezTo>
                  <a:pt x="100" y="148"/>
                  <a:pt x="100" y="148"/>
                  <a:pt x="100" y="148"/>
                </a:cubicBezTo>
                <a:cubicBezTo>
                  <a:pt x="89" y="135"/>
                  <a:pt x="90" y="115"/>
                  <a:pt x="103" y="103"/>
                </a:cubicBezTo>
                <a:cubicBezTo>
                  <a:pt x="116" y="91"/>
                  <a:pt x="137" y="93"/>
                  <a:pt x="148" y="106"/>
                </a:cubicBezTo>
                <a:cubicBezTo>
                  <a:pt x="153" y="112"/>
                  <a:pt x="156" y="119"/>
                  <a:pt x="156" y="127"/>
                </a:cubicBezTo>
                <a:cubicBezTo>
                  <a:pt x="156" y="135"/>
                  <a:pt x="153" y="142"/>
                  <a:pt x="148" y="148"/>
                </a:cubicBezTo>
                <a:close/>
                <a:moveTo>
                  <a:pt x="148" y="148"/>
                </a:moveTo>
                <a:cubicBezTo>
                  <a:pt x="148" y="148"/>
                  <a:pt x="148" y="148"/>
                  <a:pt x="148" y="14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D278A963-BEF5-CE5D-0C16-4C40DBF24323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3575050"/>
            <a:ext cx="252413" cy="254000"/>
          </a:xfrm>
          <a:custGeom>
            <a:avLst/>
            <a:gdLst>
              <a:gd name="T0" fmla="*/ 21 w 160"/>
              <a:gd name="T1" fmla="*/ 145 h 160"/>
              <a:gd name="T2" fmla="*/ 26 w 160"/>
              <a:gd name="T3" fmla="*/ 147 h 160"/>
              <a:gd name="T4" fmla="*/ 24 w 160"/>
              <a:gd name="T5" fmla="*/ 141 h 160"/>
              <a:gd name="T6" fmla="*/ 141 w 160"/>
              <a:gd name="T7" fmla="*/ 60 h 160"/>
              <a:gd name="T8" fmla="*/ 147 w 160"/>
              <a:gd name="T9" fmla="*/ 62 h 160"/>
              <a:gd name="T10" fmla="*/ 144 w 160"/>
              <a:gd name="T11" fmla="*/ 56 h 160"/>
              <a:gd name="T12" fmla="*/ 80 w 160"/>
              <a:gd name="T13" fmla="*/ 0 h 160"/>
              <a:gd name="T14" fmla="*/ 47 w 160"/>
              <a:gd name="T15" fmla="*/ 20 h 160"/>
              <a:gd name="T16" fmla="*/ 47 w 160"/>
              <a:gd name="T17" fmla="*/ 95 h 160"/>
              <a:gd name="T18" fmla="*/ 0 w 160"/>
              <a:gd name="T19" fmla="*/ 100 h 160"/>
              <a:gd name="T20" fmla="*/ 39 w 160"/>
              <a:gd name="T21" fmla="*/ 160 h 160"/>
              <a:gd name="T22" fmla="*/ 62 w 160"/>
              <a:gd name="T23" fmla="*/ 160 h 160"/>
              <a:gd name="T24" fmla="*/ 160 w 160"/>
              <a:gd name="T25" fmla="*/ 3 h 160"/>
              <a:gd name="T26" fmla="*/ 42 w 160"/>
              <a:gd name="T27" fmla="*/ 151 h 160"/>
              <a:gd name="T28" fmla="*/ 6 w 160"/>
              <a:gd name="T29" fmla="*/ 151 h 160"/>
              <a:gd name="T30" fmla="*/ 21 w 160"/>
              <a:gd name="T31" fmla="*/ 97 h 160"/>
              <a:gd name="T32" fmla="*/ 27 w 160"/>
              <a:gd name="T33" fmla="*/ 133 h 160"/>
              <a:gd name="T34" fmla="*/ 42 w 160"/>
              <a:gd name="T35" fmla="*/ 100 h 160"/>
              <a:gd name="T36" fmla="*/ 77 w 160"/>
              <a:gd name="T37" fmla="*/ 19 h 160"/>
              <a:gd name="T38" fmla="*/ 73 w 160"/>
              <a:gd name="T39" fmla="*/ 32 h 160"/>
              <a:gd name="T40" fmla="*/ 65 w 160"/>
              <a:gd name="T41" fmla="*/ 46 h 160"/>
              <a:gd name="T42" fmla="*/ 70 w 160"/>
              <a:gd name="T43" fmla="*/ 94 h 160"/>
              <a:gd name="T44" fmla="*/ 52 w 160"/>
              <a:gd name="T45" fmla="*/ 25 h 160"/>
              <a:gd name="T46" fmla="*/ 71 w 160"/>
              <a:gd name="T47" fmla="*/ 50 h 160"/>
              <a:gd name="T48" fmla="*/ 62 w 160"/>
              <a:gd name="T49" fmla="*/ 154 h 160"/>
              <a:gd name="T50" fmla="*/ 49 w 160"/>
              <a:gd name="T51" fmla="*/ 102 h 160"/>
              <a:gd name="T52" fmla="*/ 68 w 160"/>
              <a:gd name="T53" fmla="*/ 100 h 160"/>
              <a:gd name="T54" fmla="*/ 129 w 160"/>
              <a:gd name="T55" fmla="*/ 109 h 160"/>
              <a:gd name="T56" fmla="*/ 98 w 160"/>
              <a:gd name="T57" fmla="*/ 115 h 160"/>
              <a:gd name="T58" fmla="*/ 139 w 160"/>
              <a:gd name="T59" fmla="*/ 124 h 160"/>
              <a:gd name="T60" fmla="*/ 98 w 160"/>
              <a:gd name="T61" fmla="*/ 130 h 160"/>
              <a:gd name="T62" fmla="*/ 132 w 160"/>
              <a:gd name="T63" fmla="*/ 139 h 160"/>
              <a:gd name="T64" fmla="*/ 98 w 160"/>
              <a:gd name="T65" fmla="*/ 145 h 160"/>
              <a:gd name="T66" fmla="*/ 122 w 160"/>
              <a:gd name="T67" fmla="*/ 154 h 160"/>
              <a:gd name="T68" fmla="*/ 132 w 160"/>
              <a:gd name="T69" fmla="*/ 150 h 160"/>
              <a:gd name="T70" fmla="*/ 143 w 160"/>
              <a:gd name="T71" fmla="*/ 135 h 160"/>
              <a:gd name="T72" fmla="*/ 147 w 160"/>
              <a:gd name="T73" fmla="*/ 113 h 160"/>
              <a:gd name="T74" fmla="*/ 141 w 160"/>
              <a:gd name="T75" fmla="*/ 74 h 160"/>
              <a:gd name="T76" fmla="*/ 139 w 160"/>
              <a:gd name="T77" fmla="*/ 109 h 160"/>
              <a:gd name="T78" fmla="*/ 124 w 160"/>
              <a:gd name="T79" fmla="*/ 94 h 160"/>
              <a:gd name="T80" fmla="*/ 103 w 160"/>
              <a:gd name="T81" fmla="*/ 80 h 160"/>
              <a:gd name="T82" fmla="*/ 95 w 160"/>
              <a:gd name="T83" fmla="*/ 35 h 160"/>
              <a:gd name="T84" fmla="*/ 141 w 160"/>
              <a:gd name="T85" fmla="*/ 35 h 160"/>
              <a:gd name="T86" fmla="*/ 147 w 160"/>
              <a:gd name="T87" fmla="*/ 44 h 160"/>
              <a:gd name="T88" fmla="*/ 136 w 160"/>
              <a:gd name="T89" fmla="*/ 20 h 160"/>
              <a:gd name="T90" fmla="*/ 101 w 160"/>
              <a:gd name="T91" fmla="*/ 20 h 160"/>
              <a:gd name="T92" fmla="*/ 89 w 160"/>
              <a:gd name="T93" fmla="*/ 94 h 160"/>
              <a:gd name="T94" fmla="*/ 154 w 160"/>
              <a:gd name="T95" fmla="*/ 6 h 160"/>
              <a:gd name="T96" fmla="*/ 110 w 160"/>
              <a:gd name="T97" fmla="*/ 80 h 160"/>
              <a:gd name="T98" fmla="*/ 118 w 160"/>
              <a:gd name="T99" fmla="*/ 8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0">
                <a:moveTo>
                  <a:pt x="24" y="141"/>
                </a:moveTo>
                <a:cubicBezTo>
                  <a:pt x="23" y="141"/>
                  <a:pt x="23" y="142"/>
                  <a:pt x="22" y="142"/>
                </a:cubicBezTo>
                <a:cubicBezTo>
                  <a:pt x="21" y="143"/>
                  <a:pt x="21" y="144"/>
                  <a:pt x="21" y="145"/>
                </a:cubicBezTo>
                <a:cubicBezTo>
                  <a:pt x="21" y="145"/>
                  <a:pt x="21" y="146"/>
                  <a:pt x="22" y="147"/>
                </a:cubicBezTo>
                <a:cubicBezTo>
                  <a:pt x="23" y="147"/>
                  <a:pt x="23" y="148"/>
                  <a:pt x="24" y="148"/>
                </a:cubicBezTo>
                <a:cubicBezTo>
                  <a:pt x="25" y="148"/>
                  <a:pt x="26" y="147"/>
                  <a:pt x="26" y="147"/>
                </a:cubicBezTo>
                <a:cubicBezTo>
                  <a:pt x="27" y="146"/>
                  <a:pt x="27" y="145"/>
                  <a:pt x="27" y="145"/>
                </a:cubicBezTo>
                <a:cubicBezTo>
                  <a:pt x="27" y="144"/>
                  <a:pt x="27" y="143"/>
                  <a:pt x="26" y="142"/>
                </a:cubicBezTo>
                <a:cubicBezTo>
                  <a:pt x="26" y="142"/>
                  <a:pt x="25" y="141"/>
                  <a:pt x="24" y="141"/>
                </a:cubicBezTo>
                <a:close/>
                <a:moveTo>
                  <a:pt x="144" y="56"/>
                </a:moveTo>
                <a:cubicBezTo>
                  <a:pt x="143" y="56"/>
                  <a:pt x="143" y="57"/>
                  <a:pt x="142" y="57"/>
                </a:cubicBezTo>
                <a:cubicBezTo>
                  <a:pt x="142" y="58"/>
                  <a:pt x="141" y="59"/>
                  <a:pt x="141" y="60"/>
                </a:cubicBezTo>
                <a:cubicBezTo>
                  <a:pt x="141" y="60"/>
                  <a:pt x="142" y="61"/>
                  <a:pt x="142" y="62"/>
                </a:cubicBezTo>
                <a:cubicBezTo>
                  <a:pt x="143" y="62"/>
                  <a:pt x="143" y="63"/>
                  <a:pt x="144" y="63"/>
                </a:cubicBezTo>
                <a:cubicBezTo>
                  <a:pt x="145" y="63"/>
                  <a:pt x="146" y="62"/>
                  <a:pt x="147" y="62"/>
                </a:cubicBezTo>
                <a:cubicBezTo>
                  <a:pt x="147" y="61"/>
                  <a:pt x="147" y="60"/>
                  <a:pt x="147" y="60"/>
                </a:cubicBezTo>
                <a:cubicBezTo>
                  <a:pt x="147" y="59"/>
                  <a:pt x="147" y="58"/>
                  <a:pt x="147" y="57"/>
                </a:cubicBezTo>
                <a:cubicBezTo>
                  <a:pt x="146" y="57"/>
                  <a:pt x="145" y="56"/>
                  <a:pt x="144" y="56"/>
                </a:cubicBezTo>
                <a:close/>
                <a:moveTo>
                  <a:pt x="159" y="1"/>
                </a:moveTo>
                <a:cubicBezTo>
                  <a:pt x="158" y="1"/>
                  <a:pt x="158" y="0"/>
                  <a:pt x="157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8" y="0"/>
                  <a:pt x="77" y="2"/>
                  <a:pt x="77" y="3"/>
                </a:cubicBezTo>
                <a:cubicBezTo>
                  <a:pt x="77" y="12"/>
                  <a:pt x="77" y="12"/>
                  <a:pt x="77" y="12"/>
                </a:cubicBezTo>
                <a:cubicBezTo>
                  <a:pt x="47" y="20"/>
                  <a:pt x="47" y="20"/>
                  <a:pt x="47" y="20"/>
                </a:cubicBezTo>
                <a:cubicBezTo>
                  <a:pt x="45" y="21"/>
                  <a:pt x="44" y="22"/>
                  <a:pt x="45" y="24"/>
                </a:cubicBezTo>
                <a:cubicBezTo>
                  <a:pt x="60" y="81"/>
                  <a:pt x="60" y="81"/>
                  <a:pt x="60" y="81"/>
                </a:cubicBezTo>
                <a:cubicBezTo>
                  <a:pt x="47" y="95"/>
                  <a:pt x="47" y="95"/>
                  <a:pt x="47" y="95"/>
                </a:cubicBezTo>
                <a:cubicBezTo>
                  <a:pt x="45" y="92"/>
                  <a:pt x="42" y="91"/>
                  <a:pt x="39" y="91"/>
                </a:cubicBezTo>
                <a:cubicBezTo>
                  <a:pt x="9" y="91"/>
                  <a:pt x="9" y="91"/>
                  <a:pt x="9" y="91"/>
                </a:cubicBezTo>
                <a:cubicBezTo>
                  <a:pt x="4" y="91"/>
                  <a:pt x="0" y="95"/>
                  <a:pt x="0" y="10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4" y="160"/>
                  <a:pt x="9" y="160"/>
                </a:cubicBezTo>
                <a:cubicBezTo>
                  <a:pt x="39" y="160"/>
                  <a:pt x="39" y="160"/>
                  <a:pt x="39" y="160"/>
                </a:cubicBezTo>
                <a:cubicBezTo>
                  <a:pt x="44" y="160"/>
                  <a:pt x="47" y="157"/>
                  <a:pt x="48" y="153"/>
                </a:cubicBezTo>
                <a:cubicBezTo>
                  <a:pt x="52" y="156"/>
                  <a:pt x="52" y="156"/>
                  <a:pt x="52" y="156"/>
                </a:cubicBezTo>
                <a:cubicBezTo>
                  <a:pt x="55" y="159"/>
                  <a:pt x="59" y="160"/>
                  <a:pt x="62" y="160"/>
                </a:cubicBezTo>
                <a:cubicBezTo>
                  <a:pt x="157" y="160"/>
                  <a:pt x="157" y="160"/>
                  <a:pt x="157" y="160"/>
                </a:cubicBezTo>
                <a:cubicBezTo>
                  <a:pt x="158" y="160"/>
                  <a:pt x="160" y="159"/>
                  <a:pt x="160" y="157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2"/>
                  <a:pt x="159" y="2"/>
                  <a:pt x="159" y="1"/>
                </a:cubicBezTo>
                <a:close/>
                <a:moveTo>
                  <a:pt x="42" y="151"/>
                </a:moveTo>
                <a:cubicBezTo>
                  <a:pt x="42" y="151"/>
                  <a:pt x="42" y="151"/>
                  <a:pt x="42" y="151"/>
                </a:cubicBezTo>
                <a:cubicBezTo>
                  <a:pt x="42" y="153"/>
                  <a:pt x="41" y="154"/>
                  <a:pt x="39" y="154"/>
                </a:cubicBezTo>
                <a:cubicBezTo>
                  <a:pt x="9" y="154"/>
                  <a:pt x="9" y="154"/>
                  <a:pt x="9" y="154"/>
                </a:cubicBezTo>
                <a:cubicBezTo>
                  <a:pt x="7" y="154"/>
                  <a:pt x="6" y="153"/>
                  <a:pt x="6" y="151"/>
                </a:cubicBezTo>
                <a:cubicBezTo>
                  <a:pt x="6" y="100"/>
                  <a:pt x="6" y="100"/>
                  <a:pt x="6" y="100"/>
                </a:cubicBezTo>
                <a:cubicBezTo>
                  <a:pt x="6" y="98"/>
                  <a:pt x="7" y="97"/>
                  <a:pt x="9" y="97"/>
                </a:cubicBezTo>
                <a:cubicBezTo>
                  <a:pt x="21" y="97"/>
                  <a:pt x="21" y="97"/>
                  <a:pt x="21" y="97"/>
                </a:cubicBezTo>
                <a:cubicBezTo>
                  <a:pt x="21" y="133"/>
                  <a:pt x="21" y="133"/>
                  <a:pt x="21" y="133"/>
                </a:cubicBezTo>
                <a:cubicBezTo>
                  <a:pt x="21" y="134"/>
                  <a:pt x="22" y="136"/>
                  <a:pt x="24" y="136"/>
                </a:cubicBezTo>
                <a:cubicBezTo>
                  <a:pt x="26" y="136"/>
                  <a:pt x="27" y="134"/>
                  <a:pt x="27" y="133"/>
                </a:cubicBezTo>
                <a:cubicBezTo>
                  <a:pt x="27" y="97"/>
                  <a:pt x="27" y="97"/>
                  <a:pt x="27" y="97"/>
                </a:cubicBezTo>
                <a:cubicBezTo>
                  <a:pt x="39" y="97"/>
                  <a:pt x="39" y="97"/>
                  <a:pt x="39" y="97"/>
                </a:cubicBezTo>
                <a:cubicBezTo>
                  <a:pt x="41" y="97"/>
                  <a:pt x="42" y="98"/>
                  <a:pt x="42" y="100"/>
                </a:cubicBezTo>
                <a:lnTo>
                  <a:pt x="42" y="151"/>
                </a:lnTo>
                <a:close/>
                <a:moveTo>
                  <a:pt x="52" y="25"/>
                </a:moveTo>
                <a:cubicBezTo>
                  <a:pt x="77" y="19"/>
                  <a:pt x="77" y="19"/>
                  <a:pt x="77" y="19"/>
                </a:cubicBezTo>
                <a:cubicBezTo>
                  <a:pt x="77" y="30"/>
                  <a:pt x="77" y="30"/>
                  <a:pt x="77" y="30"/>
                </a:cubicBezTo>
                <a:cubicBezTo>
                  <a:pt x="75" y="31"/>
                  <a:pt x="75" y="31"/>
                  <a:pt x="75" y="31"/>
                </a:cubicBezTo>
                <a:cubicBezTo>
                  <a:pt x="74" y="31"/>
                  <a:pt x="73" y="32"/>
                  <a:pt x="73" y="32"/>
                </a:cubicBezTo>
                <a:cubicBezTo>
                  <a:pt x="72" y="33"/>
                  <a:pt x="72" y="34"/>
                  <a:pt x="72" y="35"/>
                </a:cubicBezTo>
                <a:cubicBezTo>
                  <a:pt x="74" y="39"/>
                  <a:pt x="71" y="44"/>
                  <a:pt x="66" y="45"/>
                </a:cubicBezTo>
                <a:cubicBezTo>
                  <a:pt x="66" y="45"/>
                  <a:pt x="65" y="46"/>
                  <a:pt x="65" y="46"/>
                </a:cubicBezTo>
                <a:cubicBezTo>
                  <a:pt x="64" y="47"/>
                  <a:pt x="64" y="48"/>
                  <a:pt x="64" y="49"/>
                </a:cubicBezTo>
                <a:cubicBezTo>
                  <a:pt x="76" y="94"/>
                  <a:pt x="76" y="94"/>
                  <a:pt x="76" y="94"/>
                </a:cubicBezTo>
                <a:cubicBezTo>
                  <a:pt x="70" y="94"/>
                  <a:pt x="70" y="94"/>
                  <a:pt x="70" y="94"/>
                </a:cubicBezTo>
                <a:cubicBezTo>
                  <a:pt x="67" y="81"/>
                  <a:pt x="67" y="81"/>
                  <a:pt x="67" y="81"/>
                </a:cubicBezTo>
                <a:cubicBezTo>
                  <a:pt x="67" y="81"/>
                  <a:pt x="67" y="81"/>
                  <a:pt x="66" y="80"/>
                </a:cubicBezTo>
                <a:lnTo>
                  <a:pt x="52" y="25"/>
                </a:lnTo>
                <a:close/>
                <a:moveTo>
                  <a:pt x="77" y="45"/>
                </a:moveTo>
                <a:cubicBezTo>
                  <a:pt x="77" y="71"/>
                  <a:pt x="77" y="71"/>
                  <a:pt x="77" y="71"/>
                </a:cubicBezTo>
                <a:cubicBezTo>
                  <a:pt x="71" y="50"/>
                  <a:pt x="71" y="50"/>
                  <a:pt x="71" y="50"/>
                </a:cubicBezTo>
                <a:cubicBezTo>
                  <a:pt x="73" y="49"/>
                  <a:pt x="75" y="47"/>
                  <a:pt x="77" y="45"/>
                </a:cubicBezTo>
                <a:close/>
                <a:moveTo>
                  <a:pt x="122" y="154"/>
                </a:moveTo>
                <a:cubicBezTo>
                  <a:pt x="62" y="154"/>
                  <a:pt x="62" y="154"/>
                  <a:pt x="62" y="154"/>
                </a:cubicBezTo>
                <a:cubicBezTo>
                  <a:pt x="60" y="154"/>
                  <a:pt x="58" y="153"/>
                  <a:pt x="56" y="152"/>
                </a:cubicBezTo>
                <a:cubicBezTo>
                  <a:pt x="49" y="145"/>
                  <a:pt x="49" y="145"/>
                  <a:pt x="49" y="145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62" y="88"/>
                  <a:pt x="62" y="88"/>
                  <a:pt x="62" y="8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9"/>
                  <a:pt x="66" y="100"/>
                  <a:pt x="68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32" y="100"/>
                  <a:pt x="134" y="102"/>
                  <a:pt x="134" y="105"/>
                </a:cubicBezTo>
                <a:cubicBezTo>
                  <a:pt x="134" y="107"/>
                  <a:pt x="132" y="109"/>
                  <a:pt x="129" y="109"/>
                </a:cubicBezTo>
                <a:cubicBezTo>
                  <a:pt x="98" y="109"/>
                  <a:pt x="98" y="109"/>
                  <a:pt x="98" y="109"/>
                </a:cubicBezTo>
                <a:cubicBezTo>
                  <a:pt x="96" y="109"/>
                  <a:pt x="95" y="110"/>
                  <a:pt x="95" y="112"/>
                </a:cubicBezTo>
                <a:cubicBezTo>
                  <a:pt x="95" y="114"/>
                  <a:pt x="96" y="115"/>
                  <a:pt x="98" y="115"/>
                </a:cubicBezTo>
                <a:cubicBezTo>
                  <a:pt x="139" y="115"/>
                  <a:pt x="139" y="115"/>
                  <a:pt x="139" y="115"/>
                </a:cubicBezTo>
                <a:cubicBezTo>
                  <a:pt x="141" y="115"/>
                  <a:pt x="143" y="117"/>
                  <a:pt x="143" y="120"/>
                </a:cubicBezTo>
                <a:cubicBezTo>
                  <a:pt x="143" y="122"/>
                  <a:pt x="141" y="124"/>
                  <a:pt x="139" y="124"/>
                </a:cubicBezTo>
                <a:cubicBezTo>
                  <a:pt x="98" y="124"/>
                  <a:pt x="98" y="124"/>
                  <a:pt x="98" y="124"/>
                </a:cubicBezTo>
                <a:cubicBezTo>
                  <a:pt x="96" y="124"/>
                  <a:pt x="95" y="125"/>
                  <a:pt x="95" y="127"/>
                </a:cubicBezTo>
                <a:cubicBezTo>
                  <a:pt x="95" y="129"/>
                  <a:pt x="96" y="130"/>
                  <a:pt x="98" y="130"/>
                </a:cubicBezTo>
                <a:cubicBezTo>
                  <a:pt x="132" y="130"/>
                  <a:pt x="132" y="130"/>
                  <a:pt x="132" y="130"/>
                </a:cubicBezTo>
                <a:cubicBezTo>
                  <a:pt x="135" y="130"/>
                  <a:pt x="137" y="132"/>
                  <a:pt x="137" y="135"/>
                </a:cubicBezTo>
                <a:cubicBezTo>
                  <a:pt x="137" y="137"/>
                  <a:pt x="135" y="139"/>
                  <a:pt x="132" y="139"/>
                </a:cubicBezTo>
                <a:cubicBezTo>
                  <a:pt x="98" y="139"/>
                  <a:pt x="98" y="139"/>
                  <a:pt x="98" y="139"/>
                </a:cubicBezTo>
                <a:cubicBezTo>
                  <a:pt x="96" y="139"/>
                  <a:pt x="95" y="140"/>
                  <a:pt x="95" y="142"/>
                </a:cubicBezTo>
                <a:cubicBezTo>
                  <a:pt x="95" y="144"/>
                  <a:pt x="96" y="145"/>
                  <a:pt x="98" y="145"/>
                </a:cubicBezTo>
                <a:cubicBezTo>
                  <a:pt x="122" y="145"/>
                  <a:pt x="122" y="145"/>
                  <a:pt x="122" y="145"/>
                </a:cubicBezTo>
                <a:cubicBezTo>
                  <a:pt x="124" y="145"/>
                  <a:pt x="126" y="147"/>
                  <a:pt x="126" y="150"/>
                </a:cubicBezTo>
                <a:cubicBezTo>
                  <a:pt x="126" y="152"/>
                  <a:pt x="124" y="154"/>
                  <a:pt x="122" y="154"/>
                </a:cubicBezTo>
                <a:close/>
                <a:moveTo>
                  <a:pt x="154" y="154"/>
                </a:moveTo>
                <a:cubicBezTo>
                  <a:pt x="131" y="154"/>
                  <a:pt x="131" y="154"/>
                  <a:pt x="131" y="154"/>
                </a:cubicBezTo>
                <a:cubicBezTo>
                  <a:pt x="132" y="153"/>
                  <a:pt x="132" y="151"/>
                  <a:pt x="132" y="150"/>
                </a:cubicBezTo>
                <a:cubicBezTo>
                  <a:pt x="132" y="148"/>
                  <a:pt x="132" y="147"/>
                  <a:pt x="131" y="145"/>
                </a:cubicBezTo>
                <a:cubicBezTo>
                  <a:pt x="132" y="145"/>
                  <a:pt x="132" y="145"/>
                  <a:pt x="132" y="145"/>
                </a:cubicBezTo>
                <a:cubicBezTo>
                  <a:pt x="138" y="145"/>
                  <a:pt x="143" y="140"/>
                  <a:pt x="143" y="135"/>
                </a:cubicBezTo>
                <a:cubicBezTo>
                  <a:pt x="143" y="133"/>
                  <a:pt x="142" y="131"/>
                  <a:pt x="142" y="130"/>
                </a:cubicBezTo>
                <a:cubicBezTo>
                  <a:pt x="146" y="129"/>
                  <a:pt x="150" y="124"/>
                  <a:pt x="150" y="120"/>
                </a:cubicBezTo>
                <a:cubicBezTo>
                  <a:pt x="150" y="117"/>
                  <a:pt x="149" y="115"/>
                  <a:pt x="147" y="113"/>
                </a:cubicBezTo>
                <a:cubicBezTo>
                  <a:pt x="147" y="74"/>
                  <a:pt x="147" y="74"/>
                  <a:pt x="147" y="74"/>
                </a:cubicBezTo>
                <a:cubicBezTo>
                  <a:pt x="147" y="72"/>
                  <a:pt x="146" y="71"/>
                  <a:pt x="144" y="71"/>
                </a:cubicBezTo>
                <a:cubicBezTo>
                  <a:pt x="143" y="71"/>
                  <a:pt x="141" y="72"/>
                  <a:pt x="141" y="74"/>
                </a:cubicBezTo>
                <a:cubicBezTo>
                  <a:pt x="141" y="109"/>
                  <a:pt x="141" y="109"/>
                  <a:pt x="141" y="109"/>
                </a:cubicBezTo>
                <a:cubicBezTo>
                  <a:pt x="140" y="109"/>
                  <a:pt x="140" y="109"/>
                  <a:pt x="139" y="109"/>
                </a:cubicBezTo>
                <a:cubicBezTo>
                  <a:pt x="139" y="109"/>
                  <a:pt x="139" y="109"/>
                  <a:pt x="139" y="109"/>
                </a:cubicBezTo>
                <a:cubicBezTo>
                  <a:pt x="139" y="108"/>
                  <a:pt x="140" y="106"/>
                  <a:pt x="140" y="105"/>
                </a:cubicBezTo>
                <a:cubicBezTo>
                  <a:pt x="140" y="99"/>
                  <a:pt x="135" y="94"/>
                  <a:pt x="129" y="94"/>
                </a:cubicBezTo>
                <a:cubicBezTo>
                  <a:pt x="124" y="94"/>
                  <a:pt x="124" y="94"/>
                  <a:pt x="124" y="94"/>
                </a:cubicBezTo>
                <a:cubicBezTo>
                  <a:pt x="129" y="92"/>
                  <a:pt x="133" y="86"/>
                  <a:pt x="133" y="80"/>
                </a:cubicBezTo>
                <a:cubicBezTo>
                  <a:pt x="133" y="72"/>
                  <a:pt x="126" y="65"/>
                  <a:pt x="118" y="65"/>
                </a:cubicBezTo>
                <a:cubicBezTo>
                  <a:pt x="110" y="65"/>
                  <a:pt x="103" y="72"/>
                  <a:pt x="103" y="80"/>
                </a:cubicBezTo>
                <a:cubicBezTo>
                  <a:pt x="103" y="86"/>
                  <a:pt x="107" y="92"/>
                  <a:pt x="112" y="94"/>
                </a:cubicBezTo>
                <a:cubicBezTo>
                  <a:pt x="95" y="94"/>
                  <a:pt x="95" y="94"/>
                  <a:pt x="95" y="94"/>
                </a:cubicBezTo>
                <a:cubicBezTo>
                  <a:pt x="95" y="35"/>
                  <a:pt x="95" y="35"/>
                  <a:pt x="95" y="35"/>
                </a:cubicBezTo>
                <a:cubicBezTo>
                  <a:pt x="101" y="33"/>
                  <a:pt x="105" y="29"/>
                  <a:pt x="106" y="23"/>
                </a:cubicBezTo>
                <a:cubicBezTo>
                  <a:pt x="130" y="23"/>
                  <a:pt x="130" y="23"/>
                  <a:pt x="130" y="23"/>
                </a:cubicBezTo>
                <a:cubicBezTo>
                  <a:pt x="131" y="29"/>
                  <a:pt x="136" y="33"/>
                  <a:pt x="141" y="35"/>
                </a:cubicBezTo>
                <a:cubicBezTo>
                  <a:pt x="141" y="44"/>
                  <a:pt x="141" y="44"/>
                  <a:pt x="141" y="44"/>
                </a:cubicBezTo>
                <a:cubicBezTo>
                  <a:pt x="141" y="46"/>
                  <a:pt x="143" y="47"/>
                  <a:pt x="144" y="47"/>
                </a:cubicBezTo>
                <a:cubicBezTo>
                  <a:pt x="146" y="47"/>
                  <a:pt x="147" y="46"/>
                  <a:pt x="147" y="44"/>
                </a:cubicBezTo>
                <a:cubicBezTo>
                  <a:pt x="147" y="32"/>
                  <a:pt x="147" y="32"/>
                  <a:pt x="147" y="32"/>
                </a:cubicBezTo>
                <a:cubicBezTo>
                  <a:pt x="147" y="30"/>
                  <a:pt x="146" y="29"/>
                  <a:pt x="144" y="29"/>
                </a:cubicBezTo>
                <a:cubicBezTo>
                  <a:pt x="140" y="29"/>
                  <a:pt x="136" y="25"/>
                  <a:pt x="136" y="20"/>
                </a:cubicBezTo>
                <a:cubicBezTo>
                  <a:pt x="136" y="18"/>
                  <a:pt x="135" y="17"/>
                  <a:pt x="133" y="17"/>
                </a:cubicBezTo>
                <a:cubicBezTo>
                  <a:pt x="104" y="17"/>
                  <a:pt x="104" y="17"/>
                  <a:pt x="104" y="17"/>
                </a:cubicBezTo>
                <a:cubicBezTo>
                  <a:pt x="102" y="17"/>
                  <a:pt x="101" y="18"/>
                  <a:pt x="101" y="20"/>
                </a:cubicBezTo>
                <a:cubicBezTo>
                  <a:pt x="101" y="25"/>
                  <a:pt x="97" y="29"/>
                  <a:pt x="92" y="29"/>
                </a:cubicBezTo>
                <a:cubicBezTo>
                  <a:pt x="90" y="29"/>
                  <a:pt x="89" y="30"/>
                  <a:pt x="89" y="32"/>
                </a:cubicBezTo>
                <a:cubicBezTo>
                  <a:pt x="89" y="94"/>
                  <a:pt x="89" y="94"/>
                  <a:pt x="89" y="94"/>
                </a:cubicBezTo>
                <a:cubicBezTo>
                  <a:pt x="83" y="94"/>
                  <a:pt x="83" y="94"/>
                  <a:pt x="83" y="94"/>
                </a:cubicBezTo>
                <a:cubicBezTo>
                  <a:pt x="83" y="6"/>
                  <a:pt x="83" y="6"/>
                  <a:pt x="83" y="6"/>
                </a:cubicBezTo>
                <a:cubicBezTo>
                  <a:pt x="154" y="6"/>
                  <a:pt x="154" y="6"/>
                  <a:pt x="154" y="6"/>
                </a:cubicBezTo>
                <a:lnTo>
                  <a:pt x="154" y="154"/>
                </a:lnTo>
                <a:close/>
                <a:moveTo>
                  <a:pt x="118" y="89"/>
                </a:moveTo>
                <a:cubicBezTo>
                  <a:pt x="113" y="89"/>
                  <a:pt x="110" y="85"/>
                  <a:pt x="110" y="80"/>
                </a:cubicBezTo>
                <a:cubicBezTo>
                  <a:pt x="110" y="75"/>
                  <a:pt x="113" y="71"/>
                  <a:pt x="118" y="71"/>
                </a:cubicBezTo>
                <a:cubicBezTo>
                  <a:pt x="123" y="71"/>
                  <a:pt x="127" y="75"/>
                  <a:pt x="127" y="80"/>
                </a:cubicBezTo>
                <a:cubicBezTo>
                  <a:pt x="127" y="85"/>
                  <a:pt x="123" y="89"/>
                  <a:pt x="118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5D490380-48FF-5F0C-C31F-39060359DE2A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3575050"/>
            <a:ext cx="257175" cy="254000"/>
          </a:xfrm>
          <a:custGeom>
            <a:avLst/>
            <a:gdLst>
              <a:gd name="T0" fmla="*/ 126 w 162"/>
              <a:gd name="T1" fmla="*/ 151 h 160"/>
              <a:gd name="T2" fmla="*/ 6 w 162"/>
              <a:gd name="T3" fmla="*/ 151 h 160"/>
              <a:gd name="T4" fmla="*/ 123 w 162"/>
              <a:gd name="T5" fmla="*/ 6 h 160"/>
              <a:gd name="T6" fmla="*/ 129 w 162"/>
              <a:gd name="T7" fmla="*/ 47 h 160"/>
              <a:gd name="T8" fmla="*/ 123 w 162"/>
              <a:gd name="T9" fmla="*/ 0 h 160"/>
              <a:gd name="T10" fmla="*/ 0 w 162"/>
              <a:gd name="T11" fmla="*/ 151 h 160"/>
              <a:gd name="T12" fmla="*/ 132 w 162"/>
              <a:gd name="T13" fmla="*/ 151 h 160"/>
              <a:gd name="T14" fmla="*/ 66 w 162"/>
              <a:gd name="T15" fmla="*/ 17 h 160"/>
              <a:gd name="T16" fmla="*/ 47 w 162"/>
              <a:gd name="T17" fmla="*/ 67 h 160"/>
              <a:gd name="T18" fmla="*/ 86 w 162"/>
              <a:gd name="T19" fmla="*/ 67 h 160"/>
              <a:gd name="T20" fmla="*/ 66 w 162"/>
              <a:gd name="T21" fmla="*/ 68 h 160"/>
              <a:gd name="T22" fmla="*/ 80 w 162"/>
              <a:gd name="T23" fmla="*/ 64 h 160"/>
              <a:gd name="T24" fmla="*/ 61 w 162"/>
              <a:gd name="T25" fmla="*/ 43 h 160"/>
              <a:gd name="T26" fmla="*/ 71 w 162"/>
              <a:gd name="T27" fmla="*/ 45 h 160"/>
              <a:gd name="T28" fmla="*/ 84 w 162"/>
              <a:gd name="T29" fmla="*/ 59 h 160"/>
              <a:gd name="T30" fmla="*/ 77 w 162"/>
              <a:gd name="T31" fmla="*/ 43 h 160"/>
              <a:gd name="T32" fmla="*/ 55 w 162"/>
              <a:gd name="T33" fmla="*/ 45 h 160"/>
              <a:gd name="T34" fmla="*/ 44 w 162"/>
              <a:gd name="T35" fmla="*/ 46 h 160"/>
              <a:gd name="T36" fmla="*/ 84 w 162"/>
              <a:gd name="T37" fmla="*/ 59 h 160"/>
              <a:gd name="T38" fmla="*/ 63 w 162"/>
              <a:gd name="T39" fmla="*/ 140 h 160"/>
              <a:gd name="T40" fmla="*/ 86 w 162"/>
              <a:gd name="T41" fmla="*/ 140 h 160"/>
              <a:gd name="T42" fmla="*/ 39 w 162"/>
              <a:gd name="T43" fmla="*/ 120 h 160"/>
              <a:gd name="T44" fmla="*/ 83 w 162"/>
              <a:gd name="T45" fmla="*/ 126 h 160"/>
              <a:gd name="T46" fmla="*/ 83 w 162"/>
              <a:gd name="T47" fmla="*/ 102 h 160"/>
              <a:gd name="T48" fmla="*/ 39 w 162"/>
              <a:gd name="T49" fmla="*/ 108 h 160"/>
              <a:gd name="T50" fmla="*/ 83 w 162"/>
              <a:gd name="T51" fmla="*/ 102 h 160"/>
              <a:gd name="T52" fmla="*/ 23 w 162"/>
              <a:gd name="T53" fmla="*/ 85 h 160"/>
              <a:gd name="T54" fmla="*/ 25 w 162"/>
              <a:gd name="T55" fmla="*/ 91 h 160"/>
              <a:gd name="T56" fmla="*/ 28 w 162"/>
              <a:gd name="T57" fmla="*/ 85 h 160"/>
              <a:gd name="T58" fmla="*/ 23 w 162"/>
              <a:gd name="T59" fmla="*/ 103 h 160"/>
              <a:gd name="T60" fmla="*/ 25 w 162"/>
              <a:gd name="T61" fmla="*/ 108 h 160"/>
              <a:gd name="T62" fmla="*/ 28 w 162"/>
              <a:gd name="T63" fmla="*/ 103 h 160"/>
              <a:gd name="T64" fmla="*/ 22 w 162"/>
              <a:gd name="T65" fmla="*/ 123 h 160"/>
              <a:gd name="T66" fmla="*/ 28 w 162"/>
              <a:gd name="T67" fmla="*/ 125 h 160"/>
              <a:gd name="T68" fmla="*/ 25 w 162"/>
              <a:gd name="T69" fmla="*/ 120 h 160"/>
              <a:gd name="T70" fmla="*/ 135 w 162"/>
              <a:gd name="T71" fmla="*/ 46 h 160"/>
              <a:gd name="T72" fmla="*/ 93 w 162"/>
              <a:gd name="T73" fmla="*/ 140 h 160"/>
              <a:gd name="T74" fmla="*/ 98 w 162"/>
              <a:gd name="T75" fmla="*/ 143 h 160"/>
              <a:gd name="T76" fmla="*/ 158 w 162"/>
              <a:gd name="T77" fmla="*/ 59 h 160"/>
              <a:gd name="T78" fmla="*/ 101 w 162"/>
              <a:gd name="T79" fmla="*/ 121 h 160"/>
              <a:gd name="T80" fmla="*/ 115 w 162"/>
              <a:gd name="T81" fmla="*/ 121 h 160"/>
              <a:gd name="T82" fmla="*/ 147 w 162"/>
              <a:gd name="T83" fmla="*/ 66 h 160"/>
              <a:gd name="T84" fmla="*/ 150 w 162"/>
              <a:gd name="T85" fmla="*/ 61 h 160"/>
              <a:gd name="T86" fmla="*/ 145 w 162"/>
              <a:gd name="T87" fmla="*/ 46 h 160"/>
              <a:gd name="T88" fmla="*/ 153 w 162"/>
              <a:gd name="T89" fmla="*/ 56 h 160"/>
              <a:gd name="T90" fmla="*/ 36 w 162"/>
              <a:gd name="T91" fmla="*/ 88 h 160"/>
              <a:gd name="T92" fmla="*/ 86 w 162"/>
              <a:gd name="T93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2" h="160">
                <a:moveTo>
                  <a:pt x="129" y="125"/>
                </a:moveTo>
                <a:cubicBezTo>
                  <a:pt x="128" y="125"/>
                  <a:pt x="126" y="126"/>
                  <a:pt x="126" y="128"/>
                </a:cubicBezTo>
                <a:cubicBezTo>
                  <a:pt x="126" y="151"/>
                  <a:pt x="126" y="151"/>
                  <a:pt x="126" y="151"/>
                </a:cubicBezTo>
                <a:cubicBezTo>
                  <a:pt x="126" y="153"/>
                  <a:pt x="125" y="154"/>
                  <a:pt x="123" y="154"/>
                </a:cubicBezTo>
                <a:cubicBezTo>
                  <a:pt x="9" y="154"/>
                  <a:pt x="9" y="154"/>
                  <a:pt x="9" y="154"/>
                </a:cubicBezTo>
                <a:cubicBezTo>
                  <a:pt x="8" y="154"/>
                  <a:pt x="6" y="153"/>
                  <a:pt x="6" y="151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8"/>
                  <a:pt x="8" y="6"/>
                  <a:pt x="9" y="6"/>
                </a:cubicBezTo>
                <a:cubicBezTo>
                  <a:pt x="123" y="6"/>
                  <a:pt x="123" y="6"/>
                  <a:pt x="123" y="6"/>
                </a:cubicBezTo>
                <a:cubicBezTo>
                  <a:pt x="125" y="6"/>
                  <a:pt x="126" y="8"/>
                  <a:pt x="126" y="10"/>
                </a:cubicBezTo>
                <a:cubicBezTo>
                  <a:pt x="126" y="44"/>
                  <a:pt x="126" y="44"/>
                  <a:pt x="126" y="44"/>
                </a:cubicBezTo>
                <a:cubicBezTo>
                  <a:pt x="126" y="45"/>
                  <a:pt x="128" y="47"/>
                  <a:pt x="129" y="47"/>
                </a:cubicBezTo>
                <a:cubicBezTo>
                  <a:pt x="131" y="47"/>
                  <a:pt x="132" y="45"/>
                  <a:pt x="132" y="44"/>
                </a:cubicBezTo>
                <a:cubicBezTo>
                  <a:pt x="132" y="10"/>
                  <a:pt x="132" y="10"/>
                  <a:pt x="132" y="10"/>
                </a:cubicBezTo>
                <a:cubicBezTo>
                  <a:pt x="132" y="4"/>
                  <a:pt x="128" y="0"/>
                  <a:pt x="123" y="0"/>
                </a:cubicBez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4" y="160"/>
                  <a:pt x="9" y="160"/>
                </a:cubicBezTo>
                <a:cubicBezTo>
                  <a:pt x="123" y="160"/>
                  <a:pt x="123" y="160"/>
                  <a:pt x="123" y="160"/>
                </a:cubicBezTo>
                <a:cubicBezTo>
                  <a:pt x="128" y="160"/>
                  <a:pt x="132" y="156"/>
                  <a:pt x="132" y="151"/>
                </a:cubicBezTo>
                <a:cubicBezTo>
                  <a:pt x="132" y="128"/>
                  <a:pt x="132" y="128"/>
                  <a:pt x="132" y="128"/>
                </a:cubicBezTo>
                <a:cubicBezTo>
                  <a:pt x="132" y="126"/>
                  <a:pt x="131" y="125"/>
                  <a:pt x="129" y="125"/>
                </a:cubicBezTo>
                <a:close/>
                <a:moveTo>
                  <a:pt x="66" y="17"/>
                </a:moveTo>
                <a:cubicBezTo>
                  <a:pt x="50" y="17"/>
                  <a:pt x="37" y="30"/>
                  <a:pt x="37" y="46"/>
                </a:cubicBezTo>
                <a:cubicBezTo>
                  <a:pt x="37" y="54"/>
                  <a:pt x="41" y="61"/>
                  <a:pt x="46" y="67"/>
                </a:cubicBezTo>
                <a:cubicBezTo>
                  <a:pt x="47" y="67"/>
                  <a:pt x="47" y="67"/>
                  <a:pt x="47" y="67"/>
                </a:cubicBezTo>
                <a:cubicBezTo>
                  <a:pt x="52" y="72"/>
                  <a:pt x="59" y="75"/>
                  <a:pt x="66" y="75"/>
                </a:cubicBezTo>
                <a:cubicBezTo>
                  <a:pt x="74" y="75"/>
                  <a:pt x="80" y="72"/>
                  <a:pt x="86" y="67"/>
                </a:cubicBezTo>
                <a:cubicBezTo>
                  <a:pt x="86" y="67"/>
                  <a:pt x="86" y="67"/>
                  <a:pt x="86" y="67"/>
                </a:cubicBezTo>
                <a:cubicBezTo>
                  <a:pt x="91" y="61"/>
                  <a:pt x="95" y="54"/>
                  <a:pt x="95" y="46"/>
                </a:cubicBezTo>
                <a:cubicBezTo>
                  <a:pt x="95" y="30"/>
                  <a:pt x="82" y="17"/>
                  <a:pt x="66" y="17"/>
                </a:cubicBezTo>
                <a:close/>
                <a:moveTo>
                  <a:pt x="66" y="68"/>
                </a:moveTo>
                <a:cubicBezTo>
                  <a:pt x="61" y="68"/>
                  <a:pt x="56" y="67"/>
                  <a:pt x="53" y="64"/>
                </a:cubicBezTo>
                <a:cubicBezTo>
                  <a:pt x="55" y="59"/>
                  <a:pt x="60" y="56"/>
                  <a:pt x="66" y="56"/>
                </a:cubicBezTo>
                <a:cubicBezTo>
                  <a:pt x="72" y="56"/>
                  <a:pt x="77" y="59"/>
                  <a:pt x="80" y="64"/>
                </a:cubicBezTo>
                <a:cubicBezTo>
                  <a:pt x="76" y="67"/>
                  <a:pt x="71" y="68"/>
                  <a:pt x="66" y="68"/>
                </a:cubicBezTo>
                <a:close/>
                <a:moveTo>
                  <a:pt x="61" y="45"/>
                </a:moveTo>
                <a:cubicBezTo>
                  <a:pt x="61" y="43"/>
                  <a:pt x="61" y="43"/>
                  <a:pt x="61" y="43"/>
                </a:cubicBezTo>
                <a:cubicBezTo>
                  <a:pt x="61" y="40"/>
                  <a:pt x="63" y="38"/>
                  <a:pt x="66" y="38"/>
                </a:cubicBezTo>
                <a:cubicBezTo>
                  <a:pt x="69" y="38"/>
                  <a:pt x="71" y="40"/>
                  <a:pt x="71" y="43"/>
                </a:cubicBezTo>
                <a:cubicBezTo>
                  <a:pt x="71" y="45"/>
                  <a:pt x="71" y="45"/>
                  <a:pt x="71" y="45"/>
                </a:cubicBezTo>
                <a:cubicBezTo>
                  <a:pt x="71" y="47"/>
                  <a:pt x="69" y="50"/>
                  <a:pt x="66" y="50"/>
                </a:cubicBezTo>
                <a:cubicBezTo>
                  <a:pt x="63" y="50"/>
                  <a:pt x="61" y="47"/>
                  <a:pt x="61" y="45"/>
                </a:cubicBezTo>
                <a:close/>
                <a:moveTo>
                  <a:pt x="84" y="59"/>
                </a:moveTo>
                <a:cubicBezTo>
                  <a:pt x="82" y="56"/>
                  <a:pt x="79" y="53"/>
                  <a:pt x="75" y="51"/>
                </a:cubicBezTo>
                <a:cubicBezTo>
                  <a:pt x="77" y="50"/>
                  <a:pt x="77" y="47"/>
                  <a:pt x="77" y="45"/>
                </a:cubicBezTo>
                <a:cubicBezTo>
                  <a:pt x="77" y="43"/>
                  <a:pt x="77" y="43"/>
                  <a:pt x="77" y="43"/>
                </a:cubicBezTo>
                <a:cubicBezTo>
                  <a:pt x="77" y="36"/>
                  <a:pt x="72" y="31"/>
                  <a:pt x="66" y="31"/>
                </a:cubicBezTo>
                <a:cubicBezTo>
                  <a:pt x="60" y="31"/>
                  <a:pt x="55" y="36"/>
                  <a:pt x="55" y="43"/>
                </a:cubicBezTo>
                <a:cubicBezTo>
                  <a:pt x="55" y="45"/>
                  <a:pt x="55" y="45"/>
                  <a:pt x="55" y="45"/>
                </a:cubicBezTo>
                <a:cubicBezTo>
                  <a:pt x="55" y="47"/>
                  <a:pt x="56" y="50"/>
                  <a:pt x="57" y="51"/>
                </a:cubicBezTo>
                <a:cubicBezTo>
                  <a:pt x="54" y="53"/>
                  <a:pt x="50" y="56"/>
                  <a:pt x="48" y="59"/>
                </a:cubicBezTo>
                <a:cubicBezTo>
                  <a:pt x="45" y="55"/>
                  <a:pt x="44" y="51"/>
                  <a:pt x="44" y="46"/>
                </a:cubicBezTo>
                <a:cubicBezTo>
                  <a:pt x="44" y="33"/>
                  <a:pt x="54" y="23"/>
                  <a:pt x="66" y="23"/>
                </a:cubicBezTo>
                <a:cubicBezTo>
                  <a:pt x="79" y="23"/>
                  <a:pt x="89" y="33"/>
                  <a:pt x="89" y="46"/>
                </a:cubicBezTo>
                <a:cubicBezTo>
                  <a:pt x="89" y="51"/>
                  <a:pt x="87" y="55"/>
                  <a:pt x="84" y="59"/>
                </a:cubicBezTo>
                <a:close/>
                <a:moveTo>
                  <a:pt x="83" y="137"/>
                </a:moveTo>
                <a:cubicBezTo>
                  <a:pt x="66" y="137"/>
                  <a:pt x="66" y="137"/>
                  <a:pt x="66" y="137"/>
                </a:cubicBezTo>
                <a:cubicBezTo>
                  <a:pt x="64" y="137"/>
                  <a:pt x="63" y="138"/>
                  <a:pt x="63" y="140"/>
                </a:cubicBezTo>
                <a:cubicBezTo>
                  <a:pt x="63" y="142"/>
                  <a:pt x="64" y="143"/>
                  <a:pt x="66" y="143"/>
                </a:cubicBezTo>
                <a:cubicBezTo>
                  <a:pt x="83" y="143"/>
                  <a:pt x="83" y="143"/>
                  <a:pt x="83" y="143"/>
                </a:cubicBezTo>
                <a:cubicBezTo>
                  <a:pt x="85" y="143"/>
                  <a:pt x="86" y="142"/>
                  <a:pt x="86" y="140"/>
                </a:cubicBezTo>
                <a:cubicBezTo>
                  <a:pt x="86" y="138"/>
                  <a:pt x="85" y="137"/>
                  <a:pt x="83" y="137"/>
                </a:cubicBezTo>
                <a:close/>
                <a:moveTo>
                  <a:pt x="83" y="120"/>
                </a:moveTo>
                <a:cubicBezTo>
                  <a:pt x="39" y="120"/>
                  <a:pt x="39" y="120"/>
                  <a:pt x="39" y="120"/>
                </a:cubicBezTo>
                <a:cubicBezTo>
                  <a:pt x="37" y="120"/>
                  <a:pt x="36" y="121"/>
                  <a:pt x="36" y="123"/>
                </a:cubicBezTo>
                <a:cubicBezTo>
                  <a:pt x="36" y="124"/>
                  <a:pt x="37" y="126"/>
                  <a:pt x="39" y="126"/>
                </a:cubicBezTo>
                <a:cubicBezTo>
                  <a:pt x="83" y="126"/>
                  <a:pt x="83" y="126"/>
                  <a:pt x="83" y="126"/>
                </a:cubicBezTo>
                <a:cubicBezTo>
                  <a:pt x="85" y="126"/>
                  <a:pt x="86" y="124"/>
                  <a:pt x="86" y="123"/>
                </a:cubicBezTo>
                <a:cubicBezTo>
                  <a:pt x="86" y="121"/>
                  <a:pt x="85" y="120"/>
                  <a:pt x="83" y="120"/>
                </a:cubicBezTo>
                <a:close/>
                <a:moveTo>
                  <a:pt x="83" y="102"/>
                </a:moveTo>
                <a:cubicBezTo>
                  <a:pt x="39" y="102"/>
                  <a:pt x="39" y="102"/>
                  <a:pt x="39" y="102"/>
                </a:cubicBezTo>
                <a:cubicBezTo>
                  <a:pt x="37" y="102"/>
                  <a:pt x="36" y="103"/>
                  <a:pt x="36" y="105"/>
                </a:cubicBezTo>
                <a:cubicBezTo>
                  <a:pt x="36" y="107"/>
                  <a:pt x="37" y="108"/>
                  <a:pt x="39" y="108"/>
                </a:cubicBezTo>
                <a:cubicBezTo>
                  <a:pt x="83" y="108"/>
                  <a:pt x="83" y="108"/>
                  <a:pt x="83" y="108"/>
                </a:cubicBezTo>
                <a:cubicBezTo>
                  <a:pt x="85" y="108"/>
                  <a:pt x="86" y="107"/>
                  <a:pt x="86" y="105"/>
                </a:cubicBezTo>
                <a:cubicBezTo>
                  <a:pt x="86" y="103"/>
                  <a:pt x="85" y="102"/>
                  <a:pt x="83" y="102"/>
                </a:cubicBezTo>
                <a:close/>
                <a:moveTo>
                  <a:pt x="28" y="85"/>
                </a:moveTo>
                <a:cubicBezTo>
                  <a:pt x="27" y="85"/>
                  <a:pt x="26" y="85"/>
                  <a:pt x="25" y="85"/>
                </a:cubicBezTo>
                <a:cubicBezTo>
                  <a:pt x="25" y="85"/>
                  <a:pt x="24" y="85"/>
                  <a:pt x="23" y="85"/>
                </a:cubicBezTo>
                <a:cubicBezTo>
                  <a:pt x="23" y="86"/>
                  <a:pt x="22" y="87"/>
                  <a:pt x="22" y="88"/>
                </a:cubicBezTo>
                <a:cubicBezTo>
                  <a:pt x="22" y="89"/>
                  <a:pt x="23" y="89"/>
                  <a:pt x="23" y="90"/>
                </a:cubicBezTo>
                <a:cubicBezTo>
                  <a:pt x="24" y="90"/>
                  <a:pt x="25" y="91"/>
                  <a:pt x="25" y="91"/>
                </a:cubicBezTo>
                <a:cubicBezTo>
                  <a:pt x="26" y="91"/>
                  <a:pt x="27" y="90"/>
                  <a:pt x="28" y="90"/>
                </a:cubicBezTo>
                <a:cubicBezTo>
                  <a:pt x="28" y="89"/>
                  <a:pt x="28" y="89"/>
                  <a:pt x="28" y="88"/>
                </a:cubicBezTo>
                <a:cubicBezTo>
                  <a:pt x="28" y="87"/>
                  <a:pt x="28" y="86"/>
                  <a:pt x="28" y="85"/>
                </a:cubicBezTo>
                <a:close/>
                <a:moveTo>
                  <a:pt x="28" y="103"/>
                </a:moveTo>
                <a:cubicBezTo>
                  <a:pt x="27" y="102"/>
                  <a:pt x="26" y="102"/>
                  <a:pt x="25" y="102"/>
                </a:cubicBezTo>
                <a:cubicBezTo>
                  <a:pt x="25" y="102"/>
                  <a:pt x="24" y="102"/>
                  <a:pt x="23" y="103"/>
                </a:cubicBezTo>
                <a:cubicBezTo>
                  <a:pt x="23" y="104"/>
                  <a:pt x="22" y="104"/>
                  <a:pt x="22" y="105"/>
                </a:cubicBezTo>
                <a:cubicBezTo>
                  <a:pt x="22" y="106"/>
                  <a:pt x="23" y="107"/>
                  <a:pt x="23" y="107"/>
                </a:cubicBezTo>
                <a:cubicBezTo>
                  <a:pt x="24" y="108"/>
                  <a:pt x="25" y="108"/>
                  <a:pt x="25" y="108"/>
                </a:cubicBezTo>
                <a:cubicBezTo>
                  <a:pt x="26" y="108"/>
                  <a:pt x="27" y="108"/>
                  <a:pt x="28" y="107"/>
                </a:cubicBezTo>
                <a:cubicBezTo>
                  <a:pt x="28" y="107"/>
                  <a:pt x="28" y="106"/>
                  <a:pt x="28" y="105"/>
                </a:cubicBezTo>
                <a:cubicBezTo>
                  <a:pt x="28" y="104"/>
                  <a:pt x="28" y="104"/>
                  <a:pt x="28" y="103"/>
                </a:cubicBezTo>
                <a:close/>
                <a:moveTo>
                  <a:pt x="25" y="120"/>
                </a:moveTo>
                <a:cubicBezTo>
                  <a:pt x="25" y="120"/>
                  <a:pt x="24" y="120"/>
                  <a:pt x="23" y="120"/>
                </a:cubicBezTo>
                <a:cubicBezTo>
                  <a:pt x="23" y="121"/>
                  <a:pt x="22" y="122"/>
                  <a:pt x="22" y="123"/>
                </a:cubicBezTo>
                <a:cubicBezTo>
                  <a:pt x="22" y="124"/>
                  <a:pt x="23" y="124"/>
                  <a:pt x="23" y="125"/>
                </a:cubicBezTo>
                <a:cubicBezTo>
                  <a:pt x="24" y="125"/>
                  <a:pt x="25" y="126"/>
                  <a:pt x="25" y="126"/>
                </a:cubicBezTo>
                <a:cubicBezTo>
                  <a:pt x="26" y="126"/>
                  <a:pt x="27" y="125"/>
                  <a:pt x="28" y="125"/>
                </a:cubicBezTo>
                <a:cubicBezTo>
                  <a:pt x="28" y="124"/>
                  <a:pt x="28" y="124"/>
                  <a:pt x="28" y="123"/>
                </a:cubicBezTo>
                <a:cubicBezTo>
                  <a:pt x="28" y="122"/>
                  <a:pt x="28" y="121"/>
                  <a:pt x="28" y="120"/>
                </a:cubicBezTo>
                <a:cubicBezTo>
                  <a:pt x="27" y="120"/>
                  <a:pt x="26" y="120"/>
                  <a:pt x="25" y="120"/>
                </a:cubicBezTo>
                <a:close/>
                <a:moveTo>
                  <a:pt x="153" y="41"/>
                </a:moveTo>
                <a:cubicBezTo>
                  <a:pt x="150" y="39"/>
                  <a:pt x="147" y="39"/>
                  <a:pt x="143" y="40"/>
                </a:cubicBezTo>
                <a:cubicBezTo>
                  <a:pt x="140" y="41"/>
                  <a:pt x="137" y="43"/>
                  <a:pt x="135" y="46"/>
                </a:cubicBezTo>
                <a:cubicBezTo>
                  <a:pt x="96" y="114"/>
                  <a:pt x="96" y="114"/>
                  <a:pt x="96" y="114"/>
                </a:cubicBezTo>
                <a:cubicBezTo>
                  <a:pt x="96" y="114"/>
                  <a:pt x="96" y="115"/>
                  <a:pt x="96" y="115"/>
                </a:cubicBezTo>
                <a:cubicBezTo>
                  <a:pt x="93" y="140"/>
                  <a:pt x="93" y="140"/>
                  <a:pt x="93" y="140"/>
                </a:cubicBezTo>
                <a:cubicBezTo>
                  <a:pt x="93" y="141"/>
                  <a:pt x="93" y="142"/>
                  <a:pt x="94" y="143"/>
                </a:cubicBezTo>
                <a:cubicBezTo>
                  <a:pt x="95" y="143"/>
                  <a:pt x="96" y="143"/>
                  <a:pt x="96" y="143"/>
                </a:cubicBezTo>
                <a:cubicBezTo>
                  <a:pt x="97" y="143"/>
                  <a:pt x="97" y="143"/>
                  <a:pt x="98" y="143"/>
                </a:cubicBezTo>
                <a:cubicBezTo>
                  <a:pt x="118" y="128"/>
                  <a:pt x="118" y="128"/>
                  <a:pt x="118" y="128"/>
                </a:cubicBezTo>
                <a:cubicBezTo>
                  <a:pt x="118" y="128"/>
                  <a:pt x="119" y="127"/>
                  <a:pt x="119" y="127"/>
                </a:cubicBezTo>
                <a:cubicBezTo>
                  <a:pt x="158" y="59"/>
                  <a:pt x="158" y="59"/>
                  <a:pt x="158" y="59"/>
                </a:cubicBezTo>
                <a:cubicBezTo>
                  <a:pt x="162" y="53"/>
                  <a:pt x="160" y="45"/>
                  <a:pt x="153" y="41"/>
                </a:cubicBezTo>
                <a:close/>
                <a:moveTo>
                  <a:pt x="100" y="133"/>
                </a:moveTo>
                <a:cubicBezTo>
                  <a:pt x="101" y="121"/>
                  <a:pt x="101" y="121"/>
                  <a:pt x="101" y="121"/>
                </a:cubicBezTo>
                <a:cubicBezTo>
                  <a:pt x="110" y="126"/>
                  <a:pt x="110" y="126"/>
                  <a:pt x="110" y="126"/>
                </a:cubicBezTo>
                <a:lnTo>
                  <a:pt x="100" y="133"/>
                </a:lnTo>
                <a:close/>
                <a:moveTo>
                  <a:pt x="115" y="121"/>
                </a:moveTo>
                <a:cubicBezTo>
                  <a:pt x="103" y="114"/>
                  <a:pt x="103" y="114"/>
                  <a:pt x="103" y="114"/>
                </a:cubicBezTo>
                <a:cubicBezTo>
                  <a:pt x="135" y="60"/>
                  <a:pt x="135" y="60"/>
                  <a:pt x="135" y="60"/>
                </a:cubicBezTo>
                <a:cubicBezTo>
                  <a:pt x="147" y="66"/>
                  <a:pt x="147" y="66"/>
                  <a:pt x="147" y="66"/>
                </a:cubicBezTo>
                <a:lnTo>
                  <a:pt x="115" y="121"/>
                </a:lnTo>
                <a:close/>
                <a:moveTo>
                  <a:pt x="153" y="56"/>
                </a:moveTo>
                <a:cubicBezTo>
                  <a:pt x="150" y="61"/>
                  <a:pt x="150" y="61"/>
                  <a:pt x="150" y="61"/>
                </a:cubicBezTo>
                <a:cubicBezTo>
                  <a:pt x="138" y="54"/>
                  <a:pt x="138" y="54"/>
                  <a:pt x="138" y="54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2" y="47"/>
                  <a:pt x="143" y="46"/>
                  <a:pt x="145" y="46"/>
                </a:cubicBezTo>
                <a:cubicBezTo>
                  <a:pt x="147" y="45"/>
                  <a:pt x="149" y="45"/>
                  <a:pt x="150" y="46"/>
                </a:cubicBezTo>
                <a:cubicBezTo>
                  <a:pt x="152" y="47"/>
                  <a:pt x="153" y="49"/>
                  <a:pt x="153" y="51"/>
                </a:cubicBezTo>
                <a:cubicBezTo>
                  <a:pt x="154" y="52"/>
                  <a:pt x="154" y="54"/>
                  <a:pt x="153" y="56"/>
                </a:cubicBezTo>
                <a:close/>
                <a:moveTo>
                  <a:pt x="83" y="85"/>
                </a:moveTo>
                <a:cubicBezTo>
                  <a:pt x="39" y="85"/>
                  <a:pt x="39" y="85"/>
                  <a:pt x="39" y="85"/>
                </a:cubicBezTo>
                <a:cubicBezTo>
                  <a:pt x="37" y="85"/>
                  <a:pt x="36" y="86"/>
                  <a:pt x="36" y="88"/>
                </a:cubicBezTo>
                <a:cubicBezTo>
                  <a:pt x="36" y="89"/>
                  <a:pt x="37" y="91"/>
                  <a:pt x="39" y="91"/>
                </a:cubicBezTo>
                <a:cubicBezTo>
                  <a:pt x="83" y="91"/>
                  <a:pt x="83" y="91"/>
                  <a:pt x="83" y="91"/>
                </a:cubicBezTo>
                <a:cubicBezTo>
                  <a:pt x="85" y="91"/>
                  <a:pt x="86" y="89"/>
                  <a:pt x="86" y="88"/>
                </a:cubicBezTo>
                <a:cubicBezTo>
                  <a:pt x="86" y="86"/>
                  <a:pt x="85" y="85"/>
                  <a:pt x="83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47FD4380-A7C2-ECB8-C2F2-F33E342FF740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3587750"/>
            <a:ext cx="254000" cy="228600"/>
          </a:xfrm>
          <a:custGeom>
            <a:avLst/>
            <a:gdLst>
              <a:gd name="T0" fmla="*/ 117 w 160"/>
              <a:gd name="T1" fmla="*/ 24 h 144"/>
              <a:gd name="T2" fmla="*/ 104 w 160"/>
              <a:gd name="T3" fmla="*/ 0 h 144"/>
              <a:gd name="T4" fmla="*/ 43 w 160"/>
              <a:gd name="T5" fmla="*/ 14 h 144"/>
              <a:gd name="T6" fmla="*/ 8 w 160"/>
              <a:gd name="T7" fmla="*/ 24 h 144"/>
              <a:gd name="T8" fmla="*/ 0 w 160"/>
              <a:gd name="T9" fmla="*/ 92 h 144"/>
              <a:gd name="T10" fmla="*/ 5 w 160"/>
              <a:gd name="T11" fmla="*/ 136 h 144"/>
              <a:gd name="T12" fmla="*/ 147 w 160"/>
              <a:gd name="T13" fmla="*/ 144 h 144"/>
              <a:gd name="T14" fmla="*/ 155 w 160"/>
              <a:gd name="T15" fmla="*/ 99 h 144"/>
              <a:gd name="T16" fmla="*/ 160 w 160"/>
              <a:gd name="T17" fmla="*/ 32 h 144"/>
              <a:gd name="T18" fmla="*/ 48 w 160"/>
              <a:gd name="T19" fmla="*/ 14 h 144"/>
              <a:gd name="T20" fmla="*/ 104 w 160"/>
              <a:gd name="T21" fmla="*/ 6 h 144"/>
              <a:gd name="T22" fmla="*/ 112 w 160"/>
              <a:gd name="T23" fmla="*/ 24 h 144"/>
              <a:gd name="T24" fmla="*/ 107 w 160"/>
              <a:gd name="T25" fmla="*/ 14 h 144"/>
              <a:gd name="T26" fmla="*/ 56 w 160"/>
              <a:gd name="T27" fmla="*/ 11 h 144"/>
              <a:gd name="T28" fmla="*/ 53 w 160"/>
              <a:gd name="T29" fmla="*/ 24 h 144"/>
              <a:gd name="T30" fmla="*/ 48 w 160"/>
              <a:gd name="T31" fmla="*/ 14 h 144"/>
              <a:gd name="T32" fmla="*/ 59 w 160"/>
              <a:gd name="T33" fmla="*/ 24 h 144"/>
              <a:gd name="T34" fmla="*/ 101 w 160"/>
              <a:gd name="T35" fmla="*/ 16 h 144"/>
              <a:gd name="T36" fmla="*/ 149 w 160"/>
              <a:gd name="T37" fmla="*/ 136 h 144"/>
              <a:gd name="T38" fmla="*/ 13 w 160"/>
              <a:gd name="T39" fmla="*/ 139 h 144"/>
              <a:gd name="T40" fmla="*/ 11 w 160"/>
              <a:gd name="T41" fmla="*/ 100 h 144"/>
              <a:gd name="T42" fmla="*/ 69 w 160"/>
              <a:gd name="T43" fmla="*/ 115 h 144"/>
              <a:gd name="T44" fmla="*/ 83 w 160"/>
              <a:gd name="T45" fmla="*/ 123 h 144"/>
              <a:gd name="T46" fmla="*/ 91 w 160"/>
              <a:gd name="T47" fmla="*/ 108 h 144"/>
              <a:gd name="T48" fmla="*/ 149 w 160"/>
              <a:gd name="T49" fmla="*/ 136 h 144"/>
              <a:gd name="T50" fmla="*/ 83 w 160"/>
              <a:gd name="T51" fmla="*/ 118 h 144"/>
              <a:gd name="T52" fmla="*/ 75 w 160"/>
              <a:gd name="T53" fmla="*/ 115 h 144"/>
              <a:gd name="T54" fmla="*/ 77 w 160"/>
              <a:gd name="T55" fmla="*/ 96 h 144"/>
              <a:gd name="T56" fmla="*/ 85 w 160"/>
              <a:gd name="T57" fmla="*/ 99 h 144"/>
              <a:gd name="T58" fmla="*/ 155 w 160"/>
              <a:gd name="T59" fmla="*/ 92 h 144"/>
              <a:gd name="T60" fmla="*/ 152 w 160"/>
              <a:gd name="T61" fmla="*/ 94 h 144"/>
              <a:gd name="T62" fmla="*/ 91 w 160"/>
              <a:gd name="T63" fmla="*/ 99 h 144"/>
              <a:gd name="T64" fmla="*/ 77 w 160"/>
              <a:gd name="T65" fmla="*/ 91 h 144"/>
              <a:gd name="T66" fmla="*/ 69 w 160"/>
              <a:gd name="T67" fmla="*/ 103 h 144"/>
              <a:gd name="T68" fmla="*/ 5 w 160"/>
              <a:gd name="T69" fmla="*/ 92 h 144"/>
              <a:gd name="T70" fmla="*/ 8 w 160"/>
              <a:gd name="T71" fmla="*/ 30 h 144"/>
              <a:gd name="T72" fmla="*/ 155 w 160"/>
              <a:gd name="T73" fmla="*/ 32 h 144"/>
              <a:gd name="T74" fmla="*/ 155 w 160"/>
              <a:gd name="T75" fmla="*/ 92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44">
                <a:moveTo>
                  <a:pt x="152" y="24"/>
                </a:moveTo>
                <a:cubicBezTo>
                  <a:pt x="117" y="24"/>
                  <a:pt x="117" y="24"/>
                  <a:pt x="117" y="24"/>
                </a:cubicBezTo>
                <a:cubicBezTo>
                  <a:pt x="117" y="14"/>
                  <a:pt x="117" y="14"/>
                  <a:pt x="117" y="14"/>
                </a:cubicBezTo>
                <a:cubicBezTo>
                  <a:pt x="117" y="6"/>
                  <a:pt x="111" y="0"/>
                  <a:pt x="104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49" y="0"/>
                  <a:pt x="43" y="6"/>
                  <a:pt x="43" y="14"/>
                </a:cubicBezTo>
                <a:cubicBezTo>
                  <a:pt x="43" y="24"/>
                  <a:pt x="43" y="24"/>
                  <a:pt x="43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0" y="28"/>
                  <a:pt x="0" y="32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95"/>
                  <a:pt x="2" y="98"/>
                  <a:pt x="5" y="99"/>
                </a:cubicBezTo>
                <a:cubicBezTo>
                  <a:pt x="5" y="136"/>
                  <a:pt x="5" y="136"/>
                  <a:pt x="5" y="136"/>
                </a:cubicBezTo>
                <a:cubicBezTo>
                  <a:pt x="5" y="141"/>
                  <a:pt x="9" y="144"/>
                  <a:pt x="13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51" y="144"/>
                  <a:pt x="155" y="141"/>
                  <a:pt x="155" y="136"/>
                </a:cubicBezTo>
                <a:cubicBezTo>
                  <a:pt x="155" y="99"/>
                  <a:pt x="155" y="99"/>
                  <a:pt x="155" y="99"/>
                </a:cubicBezTo>
                <a:cubicBezTo>
                  <a:pt x="158" y="98"/>
                  <a:pt x="160" y="95"/>
                  <a:pt x="160" y="92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8"/>
                  <a:pt x="156" y="24"/>
                  <a:pt x="152" y="24"/>
                </a:cubicBezTo>
                <a:close/>
                <a:moveTo>
                  <a:pt x="48" y="14"/>
                </a:moveTo>
                <a:cubicBezTo>
                  <a:pt x="48" y="9"/>
                  <a:pt x="52" y="6"/>
                  <a:pt x="56" y="6"/>
                </a:cubicBezTo>
                <a:cubicBezTo>
                  <a:pt x="104" y="6"/>
                  <a:pt x="104" y="6"/>
                  <a:pt x="104" y="6"/>
                </a:cubicBezTo>
                <a:cubicBezTo>
                  <a:pt x="108" y="6"/>
                  <a:pt x="112" y="9"/>
                  <a:pt x="112" y="14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07" y="24"/>
                  <a:pt x="107" y="24"/>
                  <a:pt x="107" y="24"/>
                </a:cubicBezTo>
                <a:cubicBezTo>
                  <a:pt x="107" y="14"/>
                  <a:pt x="107" y="14"/>
                  <a:pt x="107" y="14"/>
                </a:cubicBezTo>
                <a:cubicBezTo>
                  <a:pt x="107" y="12"/>
                  <a:pt x="106" y="11"/>
                  <a:pt x="104" y="11"/>
                </a:cubicBezTo>
                <a:cubicBezTo>
                  <a:pt x="56" y="11"/>
                  <a:pt x="56" y="11"/>
                  <a:pt x="56" y="11"/>
                </a:cubicBezTo>
                <a:cubicBezTo>
                  <a:pt x="55" y="11"/>
                  <a:pt x="53" y="12"/>
                  <a:pt x="53" y="14"/>
                </a:cubicBezTo>
                <a:cubicBezTo>
                  <a:pt x="53" y="24"/>
                  <a:pt x="53" y="24"/>
                  <a:pt x="53" y="24"/>
                </a:cubicBezTo>
                <a:cubicBezTo>
                  <a:pt x="48" y="24"/>
                  <a:pt x="48" y="24"/>
                  <a:pt x="48" y="24"/>
                </a:cubicBezTo>
                <a:lnTo>
                  <a:pt x="48" y="14"/>
                </a:lnTo>
                <a:close/>
                <a:moveTo>
                  <a:pt x="101" y="24"/>
                </a:moveTo>
                <a:cubicBezTo>
                  <a:pt x="59" y="24"/>
                  <a:pt x="59" y="24"/>
                  <a:pt x="59" y="24"/>
                </a:cubicBezTo>
                <a:cubicBezTo>
                  <a:pt x="59" y="16"/>
                  <a:pt x="59" y="16"/>
                  <a:pt x="59" y="16"/>
                </a:cubicBezTo>
                <a:cubicBezTo>
                  <a:pt x="101" y="16"/>
                  <a:pt x="101" y="16"/>
                  <a:pt x="101" y="16"/>
                </a:cubicBezTo>
                <a:lnTo>
                  <a:pt x="101" y="24"/>
                </a:lnTo>
                <a:close/>
                <a:moveTo>
                  <a:pt x="149" y="136"/>
                </a:moveTo>
                <a:cubicBezTo>
                  <a:pt x="149" y="138"/>
                  <a:pt x="148" y="139"/>
                  <a:pt x="147" y="139"/>
                </a:cubicBezTo>
                <a:cubicBezTo>
                  <a:pt x="13" y="139"/>
                  <a:pt x="13" y="139"/>
                  <a:pt x="13" y="139"/>
                </a:cubicBezTo>
                <a:cubicBezTo>
                  <a:pt x="12" y="139"/>
                  <a:pt x="11" y="138"/>
                  <a:pt x="11" y="136"/>
                </a:cubicBezTo>
                <a:cubicBezTo>
                  <a:pt x="11" y="100"/>
                  <a:pt x="11" y="100"/>
                  <a:pt x="11" y="100"/>
                </a:cubicBezTo>
                <a:cubicBezTo>
                  <a:pt x="69" y="108"/>
                  <a:pt x="69" y="108"/>
                  <a:pt x="69" y="108"/>
                </a:cubicBezTo>
                <a:cubicBezTo>
                  <a:pt x="69" y="115"/>
                  <a:pt x="69" y="115"/>
                  <a:pt x="69" y="115"/>
                </a:cubicBezTo>
                <a:cubicBezTo>
                  <a:pt x="69" y="119"/>
                  <a:pt x="73" y="123"/>
                  <a:pt x="77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7" y="123"/>
                  <a:pt x="91" y="119"/>
                  <a:pt x="91" y="115"/>
                </a:cubicBezTo>
                <a:cubicBezTo>
                  <a:pt x="91" y="108"/>
                  <a:pt x="91" y="108"/>
                  <a:pt x="91" y="108"/>
                </a:cubicBezTo>
                <a:cubicBezTo>
                  <a:pt x="149" y="100"/>
                  <a:pt x="149" y="100"/>
                  <a:pt x="149" y="100"/>
                </a:cubicBezTo>
                <a:lnTo>
                  <a:pt x="149" y="136"/>
                </a:lnTo>
                <a:close/>
                <a:moveTo>
                  <a:pt x="85" y="115"/>
                </a:moveTo>
                <a:cubicBezTo>
                  <a:pt x="85" y="116"/>
                  <a:pt x="84" y="118"/>
                  <a:pt x="83" y="118"/>
                </a:cubicBezTo>
                <a:cubicBezTo>
                  <a:pt x="77" y="118"/>
                  <a:pt x="77" y="118"/>
                  <a:pt x="77" y="118"/>
                </a:cubicBezTo>
                <a:cubicBezTo>
                  <a:pt x="76" y="118"/>
                  <a:pt x="75" y="116"/>
                  <a:pt x="75" y="115"/>
                </a:cubicBezTo>
                <a:cubicBezTo>
                  <a:pt x="75" y="99"/>
                  <a:pt x="75" y="99"/>
                  <a:pt x="75" y="99"/>
                </a:cubicBezTo>
                <a:cubicBezTo>
                  <a:pt x="75" y="97"/>
                  <a:pt x="76" y="96"/>
                  <a:pt x="77" y="96"/>
                </a:cubicBezTo>
                <a:cubicBezTo>
                  <a:pt x="83" y="96"/>
                  <a:pt x="83" y="96"/>
                  <a:pt x="83" y="96"/>
                </a:cubicBezTo>
                <a:cubicBezTo>
                  <a:pt x="84" y="96"/>
                  <a:pt x="85" y="97"/>
                  <a:pt x="85" y="99"/>
                </a:cubicBezTo>
                <a:lnTo>
                  <a:pt x="85" y="115"/>
                </a:lnTo>
                <a:close/>
                <a:moveTo>
                  <a:pt x="155" y="92"/>
                </a:moveTo>
                <a:cubicBezTo>
                  <a:pt x="155" y="93"/>
                  <a:pt x="154" y="94"/>
                  <a:pt x="152" y="94"/>
                </a:cubicBezTo>
                <a:cubicBezTo>
                  <a:pt x="152" y="94"/>
                  <a:pt x="152" y="94"/>
                  <a:pt x="152" y="94"/>
                </a:cubicBezTo>
                <a:cubicBezTo>
                  <a:pt x="91" y="103"/>
                  <a:pt x="91" y="103"/>
                  <a:pt x="91" y="103"/>
                </a:cubicBezTo>
                <a:cubicBezTo>
                  <a:pt x="91" y="99"/>
                  <a:pt x="91" y="99"/>
                  <a:pt x="91" y="99"/>
                </a:cubicBezTo>
                <a:cubicBezTo>
                  <a:pt x="91" y="94"/>
                  <a:pt x="87" y="91"/>
                  <a:pt x="83" y="91"/>
                </a:cubicBezTo>
                <a:cubicBezTo>
                  <a:pt x="77" y="91"/>
                  <a:pt x="77" y="91"/>
                  <a:pt x="77" y="91"/>
                </a:cubicBezTo>
                <a:cubicBezTo>
                  <a:pt x="73" y="91"/>
                  <a:pt x="69" y="94"/>
                  <a:pt x="69" y="99"/>
                </a:cubicBezTo>
                <a:cubicBezTo>
                  <a:pt x="69" y="103"/>
                  <a:pt x="69" y="103"/>
                  <a:pt x="69" y="103"/>
                </a:cubicBezTo>
                <a:cubicBezTo>
                  <a:pt x="8" y="94"/>
                  <a:pt x="8" y="94"/>
                  <a:pt x="8" y="94"/>
                </a:cubicBezTo>
                <a:cubicBezTo>
                  <a:pt x="6" y="94"/>
                  <a:pt x="5" y="93"/>
                  <a:pt x="5" y="92"/>
                </a:cubicBezTo>
                <a:cubicBezTo>
                  <a:pt x="5" y="32"/>
                  <a:pt x="5" y="32"/>
                  <a:pt x="5" y="32"/>
                </a:cubicBezTo>
                <a:cubicBezTo>
                  <a:pt x="5" y="31"/>
                  <a:pt x="7" y="30"/>
                  <a:pt x="8" y="30"/>
                </a:cubicBezTo>
                <a:cubicBezTo>
                  <a:pt x="152" y="30"/>
                  <a:pt x="152" y="30"/>
                  <a:pt x="152" y="30"/>
                </a:cubicBezTo>
                <a:cubicBezTo>
                  <a:pt x="154" y="30"/>
                  <a:pt x="155" y="31"/>
                  <a:pt x="155" y="32"/>
                </a:cubicBezTo>
                <a:lnTo>
                  <a:pt x="155" y="92"/>
                </a:lnTo>
                <a:close/>
                <a:moveTo>
                  <a:pt x="155" y="92"/>
                </a:moveTo>
                <a:cubicBezTo>
                  <a:pt x="155" y="92"/>
                  <a:pt x="155" y="92"/>
                  <a:pt x="155" y="9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C7FBB18B-E151-1938-ED54-0E623821A2BB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3621088"/>
            <a:ext cx="254000" cy="161925"/>
          </a:xfrm>
          <a:custGeom>
            <a:avLst/>
            <a:gdLst>
              <a:gd name="T0" fmla="*/ 93 w 160"/>
              <a:gd name="T1" fmla="*/ 45 h 102"/>
              <a:gd name="T2" fmla="*/ 103 w 160"/>
              <a:gd name="T3" fmla="*/ 20 h 102"/>
              <a:gd name="T4" fmla="*/ 58 w 160"/>
              <a:gd name="T5" fmla="*/ 25 h 102"/>
              <a:gd name="T6" fmla="*/ 68 w 160"/>
              <a:gd name="T7" fmla="*/ 45 h 102"/>
              <a:gd name="T8" fmla="*/ 45 w 160"/>
              <a:gd name="T9" fmla="*/ 69 h 102"/>
              <a:gd name="T10" fmla="*/ 50 w 160"/>
              <a:gd name="T11" fmla="*/ 69 h 102"/>
              <a:gd name="T12" fmla="*/ 58 w 160"/>
              <a:gd name="T13" fmla="*/ 100 h 102"/>
              <a:gd name="T14" fmla="*/ 60 w 160"/>
              <a:gd name="T15" fmla="*/ 71 h 102"/>
              <a:gd name="T16" fmla="*/ 78 w 160"/>
              <a:gd name="T17" fmla="*/ 66 h 102"/>
              <a:gd name="T18" fmla="*/ 83 w 160"/>
              <a:gd name="T19" fmla="*/ 66 h 102"/>
              <a:gd name="T20" fmla="*/ 101 w 160"/>
              <a:gd name="T21" fmla="*/ 71 h 102"/>
              <a:gd name="T22" fmla="*/ 103 w 160"/>
              <a:gd name="T23" fmla="*/ 100 h 102"/>
              <a:gd name="T24" fmla="*/ 110 w 160"/>
              <a:gd name="T25" fmla="*/ 69 h 102"/>
              <a:gd name="T26" fmla="*/ 115 w 160"/>
              <a:gd name="T27" fmla="*/ 69 h 102"/>
              <a:gd name="T28" fmla="*/ 73 w 160"/>
              <a:gd name="T29" fmla="*/ 49 h 102"/>
              <a:gd name="T30" fmla="*/ 88 w 160"/>
              <a:gd name="T31" fmla="*/ 49 h 102"/>
              <a:gd name="T32" fmla="*/ 65 w 160"/>
              <a:gd name="T33" fmla="*/ 30 h 102"/>
              <a:gd name="T34" fmla="*/ 66 w 160"/>
              <a:gd name="T35" fmla="*/ 23 h 102"/>
              <a:gd name="T36" fmla="*/ 62 w 160"/>
              <a:gd name="T37" fmla="*/ 20 h 102"/>
              <a:gd name="T38" fmla="*/ 98 w 160"/>
              <a:gd name="T39" fmla="*/ 20 h 102"/>
              <a:gd name="T40" fmla="*/ 71 w 160"/>
              <a:gd name="T41" fmla="*/ 19 h 102"/>
              <a:gd name="T42" fmla="*/ 34 w 160"/>
              <a:gd name="T43" fmla="*/ 25 h 102"/>
              <a:gd name="T44" fmla="*/ 16 w 160"/>
              <a:gd name="T45" fmla="*/ 25 h 102"/>
              <a:gd name="T46" fmla="*/ 15 w 160"/>
              <a:gd name="T47" fmla="*/ 64 h 102"/>
              <a:gd name="T48" fmla="*/ 0 w 160"/>
              <a:gd name="T49" fmla="*/ 100 h 102"/>
              <a:gd name="T50" fmla="*/ 9 w 160"/>
              <a:gd name="T51" fmla="*/ 84 h 102"/>
              <a:gd name="T52" fmla="*/ 15 w 160"/>
              <a:gd name="T53" fmla="*/ 100 h 102"/>
              <a:gd name="T54" fmla="*/ 7 w 160"/>
              <a:gd name="T55" fmla="*/ 76 h 102"/>
              <a:gd name="T56" fmla="*/ 23 w 160"/>
              <a:gd name="T57" fmla="*/ 76 h 102"/>
              <a:gd name="T58" fmla="*/ 27 w 160"/>
              <a:gd name="T59" fmla="*/ 76 h 102"/>
              <a:gd name="T60" fmla="*/ 38 w 160"/>
              <a:gd name="T61" fmla="*/ 72 h 102"/>
              <a:gd name="T62" fmla="*/ 35 w 160"/>
              <a:gd name="T63" fmla="*/ 64 h 102"/>
              <a:gd name="T64" fmla="*/ 34 w 160"/>
              <a:gd name="T65" fmla="*/ 25 h 102"/>
              <a:gd name="T66" fmla="*/ 25 w 160"/>
              <a:gd name="T67" fmla="*/ 23 h 102"/>
              <a:gd name="T68" fmla="*/ 25 w 160"/>
              <a:gd name="T69" fmla="*/ 72 h 102"/>
              <a:gd name="T70" fmla="*/ 25 w 160"/>
              <a:gd name="T71" fmla="*/ 62 h 102"/>
              <a:gd name="T72" fmla="*/ 25 w 160"/>
              <a:gd name="T73" fmla="*/ 72 h 102"/>
              <a:gd name="T74" fmla="*/ 20 w 160"/>
              <a:gd name="T75" fmla="*/ 41 h 102"/>
              <a:gd name="T76" fmla="*/ 25 w 160"/>
              <a:gd name="T77" fmla="*/ 58 h 102"/>
              <a:gd name="T78" fmla="*/ 18 w 160"/>
              <a:gd name="T79" fmla="*/ 36 h 102"/>
              <a:gd name="T80" fmla="*/ 38 w 160"/>
              <a:gd name="T81" fmla="*/ 41 h 102"/>
              <a:gd name="T82" fmla="*/ 140 w 160"/>
              <a:gd name="T83" fmla="*/ 54 h 102"/>
              <a:gd name="T84" fmla="*/ 148 w 160"/>
              <a:gd name="T85" fmla="*/ 37 h 102"/>
              <a:gd name="T86" fmla="*/ 113 w 160"/>
              <a:gd name="T87" fmla="*/ 32 h 102"/>
              <a:gd name="T88" fmla="*/ 115 w 160"/>
              <a:gd name="T89" fmla="*/ 42 h 102"/>
              <a:gd name="T90" fmla="*/ 118 w 160"/>
              <a:gd name="T91" fmla="*/ 62 h 102"/>
              <a:gd name="T92" fmla="*/ 128 w 160"/>
              <a:gd name="T93" fmla="*/ 68 h 102"/>
              <a:gd name="T94" fmla="*/ 133 w 160"/>
              <a:gd name="T95" fmla="*/ 68 h 102"/>
              <a:gd name="T96" fmla="*/ 148 w 160"/>
              <a:gd name="T97" fmla="*/ 74 h 102"/>
              <a:gd name="T98" fmla="*/ 150 w 160"/>
              <a:gd name="T99" fmla="*/ 100 h 102"/>
              <a:gd name="T100" fmla="*/ 155 w 160"/>
              <a:gd name="T101" fmla="*/ 75 h 102"/>
              <a:gd name="T102" fmla="*/ 160 w 160"/>
              <a:gd name="T103" fmla="*/ 75 h 102"/>
              <a:gd name="T104" fmla="*/ 128 w 160"/>
              <a:gd name="T105" fmla="*/ 22 h 102"/>
              <a:gd name="T106" fmla="*/ 127 w 160"/>
              <a:gd name="T107" fmla="*/ 30 h 102"/>
              <a:gd name="T108" fmla="*/ 130 w 160"/>
              <a:gd name="T109" fmla="*/ 64 h 102"/>
              <a:gd name="T110" fmla="*/ 130 w 160"/>
              <a:gd name="T111" fmla="*/ 57 h 102"/>
              <a:gd name="T112" fmla="*/ 130 w 160"/>
              <a:gd name="T113" fmla="*/ 64 h 102"/>
              <a:gd name="T114" fmla="*/ 126 w 160"/>
              <a:gd name="T115" fmla="*/ 35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02">
                <a:moveTo>
                  <a:pt x="108" y="58"/>
                </a:moveTo>
                <a:cubicBezTo>
                  <a:pt x="94" y="52"/>
                  <a:pt x="94" y="52"/>
                  <a:pt x="94" y="52"/>
                </a:cubicBezTo>
                <a:cubicBezTo>
                  <a:pt x="93" y="51"/>
                  <a:pt x="93" y="50"/>
                  <a:pt x="93" y="49"/>
                </a:cubicBezTo>
                <a:cubicBezTo>
                  <a:pt x="93" y="45"/>
                  <a:pt x="93" y="45"/>
                  <a:pt x="93" y="45"/>
                </a:cubicBezTo>
                <a:cubicBezTo>
                  <a:pt x="97" y="42"/>
                  <a:pt x="100" y="36"/>
                  <a:pt x="100" y="30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02" y="24"/>
                  <a:pt x="103" y="22"/>
                  <a:pt x="103" y="20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3" y="9"/>
                  <a:pt x="94" y="0"/>
                  <a:pt x="83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67" y="0"/>
                  <a:pt x="58" y="9"/>
                  <a:pt x="58" y="20"/>
                </a:cubicBezTo>
                <a:cubicBezTo>
                  <a:pt x="58" y="25"/>
                  <a:pt x="58" y="25"/>
                  <a:pt x="58" y="25"/>
                </a:cubicBezTo>
                <a:cubicBezTo>
                  <a:pt x="58" y="26"/>
                  <a:pt x="58" y="28"/>
                  <a:pt x="60" y="28"/>
                </a:cubicBezTo>
                <a:cubicBezTo>
                  <a:pt x="60" y="29"/>
                  <a:pt x="60" y="29"/>
                  <a:pt x="60" y="29"/>
                </a:cubicBezTo>
                <a:cubicBezTo>
                  <a:pt x="60" y="30"/>
                  <a:pt x="60" y="30"/>
                  <a:pt x="60" y="30"/>
                </a:cubicBezTo>
                <a:cubicBezTo>
                  <a:pt x="60" y="36"/>
                  <a:pt x="63" y="42"/>
                  <a:pt x="68" y="45"/>
                </a:cubicBezTo>
                <a:cubicBezTo>
                  <a:pt x="68" y="49"/>
                  <a:pt x="68" y="49"/>
                  <a:pt x="68" y="49"/>
                </a:cubicBezTo>
                <a:cubicBezTo>
                  <a:pt x="68" y="50"/>
                  <a:pt x="67" y="51"/>
                  <a:pt x="66" y="52"/>
                </a:cubicBezTo>
                <a:cubicBezTo>
                  <a:pt x="53" y="58"/>
                  <a:pt x="53" y="58"/>
                  <a:pt x="53" y="58"/>
                </a:cubicBezTo>
                <a:cubicBezTo>
                  <a:pt x="48" y="60"/>
                  <a:pt x="45" y="64"/>
                  <a:pt x="45" y="69"/>
                </a:cubicBezTo>
                <a:cubicBezTo>
                  <a:pt x="45" y="100"/>
                  <a:pt x="45" y="100"/>
                  <a:pt x="45" y="100"/>
                </a:cubicBezTo>
                <a:cubicBezTo>
                  <a:pt x="45" y="101"/>
                  <a:pt x="46" y="102"/>
                  <a:pt x="48" y="102"/>
                </a:cubicBezTo>
                <a:cubicBezTo>
                  <a:pt x="49" y="102"/>
                  <a:pt x="50" y="101"/>
                  <a:pt x="50" y="100"/>
                </a:cubicBezTo>
                <a:cubicBezTo>
                  <a:pt x="50" y="69"/>
                  <a:pt x="50" y="69"/>
                  <a:pt x="50" y="69"/>
                </a:cubicBezTo>
                <a:cubicBezTo>
                  <a:pt x="50" y="69"/>
                  <a:pt x="50" y="68"/>
                  <a:pt x="50" y="68"/>
                </a:cubicBezTo>
                <a:cubicBezTo>
                  <a:pt x="56" y="74"/>
                  <a:pt x="56" y="74"/>
                  <a:pt x="56" y="74"/>
                </a:cubicBezTo>
                <a:cubicBezTo>
                  <a:pt x="57" y="75"/>
                  <a:pt x="58" y="77"/>
                  <a:pt x="58" y="78"/>
                </a:cubicBezTo>
                <a:cubicBezTo>
                  <a:pt x="58" y="100"/>
                  <a:pt x="58" y="100"/>
                  <a:pt x="58" y="100"/>
                </a:cubicBezTo>
                <a:cubicBezTo>
                  <a:pt x="58" y="101"/>
                  <a:pt x="59" y="102"/>
                  <a:pt x="60" y="102"/>
                </a:cubicBezTo>
                <a:cubicBezTo>
                  <a:pt x="61" y="102"/>
                  <a:pt x="62" y="101"/>
                  <a:pt x="62" y="100"/>
                </a:cubicBezTo>
                <a:cubicBezTo>
                  <a:pt x="62" y="78"/>
                  <a:pt x="62" y="78"/>
                  <a:pt x="62" y="78"/>
                </a:cubicBezTo>
                <a:cubicBezTo>
                  <a:pt x="62" y="75"/>
                  <a:pt x="61" y="73"/>
                  <a:pt x="60" y="71"/>
                </a:cubicBezTo>
                <a:cubicBezTo>
                  <a:pt x="52" y="64"/>
                  <a:pt x="52" y="64"/>
                  <a:pt x="52" y="64"/>
                </a:cubicBezTo>
                <a:cubicBezTo>
                  <a:pt x="53" y="63"/>
                  <a:pt x="54" y="62"/>
                  <a:pt x="55" y="62"/>
                </a:cubicBezTo>
                <a:cubicBezTo>
                  <a:pt x="68" y="56"/>
                  <a:pt x="68" y="56"/>
                  <a:pt x="68" y="56"/>
                </a:cubicBezTo>
                <a:cubicBezTo>
                  <a:pt x="78" y="66"/>
                  <a:pt x="78" y="66"/>
                  <a:pt x="78" y="66"/>
                </a:cubicBezTo>
                <a:cubicBezTo>
                  <a:pt x="78" y="100"/>
                  <a:pt x="78" y="100"/>
                  <a:pt x="78" y="100"/>
                </a:cubicBezTo>
                <a:cubicBezTo>
                  <a:pt x="78" y="101"/>
                  <a:pt x="79" y="102"/>
                  <a:pt x="80" y="102"/>
                </a:cubicBezTo>
                <a:cubicBezTo>
                  <a:pt x="81" y="102"/>
                  <a:pt x="83" y="101"/>
                  <a:pt x="83" y="100"/>
                </a:cubicBezTo>
                <a:cubicBezTo>
                  <a:pt x="83" y="66"/>
                  <a:pt x="83" y="66"/>
                  <a:pt x="83" y="66"/>
                </a:cubicBezTo>
                <a:cubicBezTo>
                  <a:pt x="92" y="56"/>
                  <a:pt x="92" y="56"/>
                  <a:pt x="92" y="56"/>
                </a:cubicBezTo>
                <a:cubicBezTo>
                  <a:pt x="106" y="62"/>
                  <a:pt x="106" y="62"/>
                  <a:pt x="106" y="62"/>
                </a:cubicBezTo>
                <a:cubicBezTo>
                  <a:pt x="107" y="62"/>
                  <a:pt x="108" y="63"/>
                  <a:pt x="108" y="64"/>
                </a:cubicBezTo>
                <a:cubicBezTo>
                  <a:pt x="101" y="71"/>
                  <a:pt x="101" y="71"/>
                  <a:pt x="101" y="71"/>
                </a:cubicBezTo>
                <a:cubicBezTo>
                  <a:pt x="99" y="73"/>
                  <a:pt x="98" y="75"/>
                  <a:pt x="98" y="78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8" y="101"/>
                  <a:pt x="99" y="102"/>
                  <a:pt x="100" y="102"/>
                </a:cubicBezTo>
                <a:cubicBezTo>
                  <a:pt x="102" y="102"/>
                  <a:pt x="103" y="101"/>
                  <a:pt x="103" y="100"/>
                </a:cubicBezTo>
                <a:cubicBezTo>
                  <a:pt x="103" y="78"/>
                  <a:pt x="103" y="78"/>
                  <a:pt x="103" y="78"/>
                </a:cubicBezTo>
                <a:cubicBezTo>
                  <a:pt x="103" y="77"/>
                  <a:pt x="103" y="75"/>
                  <a:pt x="104" y="74"/>
                </a:cubicBezTo>
                <a:cubicBezTo>
                  <a:pt x="110" y="68"/>
                  <a:pt x="110" y="68"/>
                  <a:pt x="110" y="68"/>
                </a:cubicBezTo>
                <a:cubicBezTo>
                  <a:pt x="110" y="68"/>
                  <a:pt x="110" y="69"/>
                  <a:pt x="110" y="69"/>
                </a:cubicBezTo>
                <a:cubicBezTo>
                  <a:pt x="110" y="100"/>
                  <a:pt x="110" y="100"/>
                  <a:pt x="110" y="100"/>
                </a:cubicBezTo>
                <a:cubicBezTo>
                  <a:pt x="110" y="101"/>
                  <a:pt x="111" y="102"/>
                  <a:pt x="113" y="102"/>
                </a:cubicBezTo>
                <a:cubicBezTo>
                  <a:pt x="114" y="102"/>
                  <a:pt x="115" y="101"/>
                  <a:pt x="115" y="100"/>
                </a:cubicBezTo>
                <a:cubicBezTo>
                  <a:pt x="115" y="69"/>
                  <a:pt x="115" y="69"/>
                  <a:pt x="115" y="69"/>
                </a:cubicBezTo>
                <a:cubicBezTo>
                  <a:pt x="115" y="64"/>
                  <a:pt x="112" y="60"/>
                  <a:pt x="108" y="58"/>
                </a:cubicBezTo>
                <a:close/>
                <a:moveTo>
                  <a:pt x="80" y="62"/>
                </a:moveTo>
                <a:cubicBezTo>
                  <a:pt x="71" y="53"/>
                  <a:pt x="71" y="53"/>
                  <a:pt x="71" y="53"/>
                </a:cubicBezTo>
                <a:cubicBezTo>
                  <a:pt x="72" y="52"/>
                  <a:pt x="73" y="51"/>
                  <a:pt x="73" y="49"/>
                </a:cubicBezTo>
                <a:cubicBezTo>
                  <a:pt x="73" y="48"/>
                  <a:pt x="73" y="48"/>
                  <a:pt x="73" y="48"/>
                </a:cubicBezTo>
                <a:cubicBezTo>
                  <a:pt x="75" y="49"/>
                  <a:pt x="77" y="50"/>
                  <a:pt x="80" y="50"/>
                </a:cubicBezTo>
                <a:cubicBezTo>
                  <a:pt x="83" y="50"/>
                  <a:pt x="85" y="49"/>
                  <a:pt x="88" y="48"/>
                </a:cubicBezTo>
                <a:cubicBezTo>
                  <a:pt x="88" y="49"/>
                  <a:pt x="88" y="49"/>
                  <a:pt x="88" y="49"/>
                </a:cubicBezTo>
                <a:cubicBezTo>
                  <a:pt x="88" y="51"/>
                  <a:pt x="88" y="52"/>
                  <a:pt x="89" y="53"/>
                </a:cubicBezTo>
                <a:lnTo>
                  <a:pt x="80" y="62"/>
                </a:lnTo>
                <a:close/>
                <a:moveTo>
                  <a:pt x="80" y="45"/>
                </a:moveTo>
                <a:cubicBezTo>
                  <a:pt x="72" y="45"/>
                  <a:pt x="65" y="38"/>
                  <a:pt x="65" y="30"/>
                </a:cubicBezTo>
                <a:cubicBezTo>
                  <a:pt x="65" y="29"/>
                  <a:pt x="65" y="29"/>
                  <a:pt x="65" y="29"/>
                </a:cubicBezTo>
                <a:cubicBezTo>
                  <a:pt x="66" y="28"/>
                  <a:pt x="68" y="27"/>
                  <a:pt x="69" y="26"/>
                </a:cubicBezTo>
                <a:cubicBezTo>
                  <a:pt x="70" y="25"/>
                  <a:pt x="70" y="24"/>
                  <a:pt x="69" y="23"/>
                </a:cubicBezTo>
                <a:cubicBezTo>
                  <a:pt x="69" y="22"/>
                  <a:pt x="67" y="22"/>
                  <a:pt x="66" y="23"/>
                </a:cubicBezTo>
                <a:cubicBezTo>
                  <a:pt x="65" y="24"/>
                  <a:pt x="64" y="24"/>
                  <a:pt x="63" y="25"/>
                </a:cubicBezTo>
                <a:cubicBezTo>
                  <a:pt x="63" y="25"/>
                  <a:pt x="63" y="25"/>
                  <a:pt x="63" y="25"/>
                </a:cubicBezTo>
                <a:cubicBezTo>
                  <a:pt x="63" y="25"/>
                  <a:pt x="62" y="25"/>
                  <a:pt x="62" y="25"/>
                </a:cubicBezTo>
                <a:cubicBezTo>
                  <a:pt x="62" y="20"/>
                  <a:pt x="62" y="20"/>
                  <a:pt x="62" y="20"/>
                </a:cubicBezTo>
                <a:cubicBezTo>
                  <a:pt x="62" y="12"/>
                  <a:pt x="69" y="5"/>
                  <a:pt x="78" y="5"/>
                </a:cubicBezTo>
                <a:cubicBezTo>
                  <a:pt x="83" y="5"/>
                  <a:pt x="83" y="5"/>
                  <a:pt x="83" y="5"/>
                </a:cubicBezTo>
                <a:cubicBezTo>
                  <a:pt x="91" y="5"/>
                  <a:pt x="98" y="12"/>
                  <a:pt x="98" y="20"/>
                </a:cubicBezTo>
                <a:cubicBezTo>
                  <a:pt x="98" y="20"/>
                  <a:pt x="98" y="20"/>
                  <a:pt x="98" y="20"/>
                </a:cubicBezTo>
                <a:cubicBezTo>
                  <a:pt x="98" y="20"/>
                  <a:pt x="98" y="21"/>
                  <a:pt x="98" y="21"/>
                </a:cubicBezTo>
                <a:cubicBezTo>
                  <a:pt x="84" y="23"/>
                  <a:pt x="77" y="18"/>
                  <a:pt x="74" y="16"/>
                </a:cubicBezTo>
                <a:cubicBezTo>
                  <a:pt x="73" y="15"/>
                  <a:pt x="72" y="15"/>
                  <a:pt x="71" y="16"/>
                </a:cubicBezTo>
                <a:cubicBezTo>
                  <a:pt x="70" y="17"/>
                  <a:pt x="70" y="18"/>
                  <a:pt x="71" y="19"/>
                </a:cubicBezTo>
                <a:cubicBezTo>
                  <a:pt x="78" y="26"/>
                  <a:pt x="89" y="26"/>
                  <a:pt x="95" y="26"/>
                </a:cubicBezTo>
                <a:cubicBezTo>
                  <a:pt x="95" y="30"/>
                  <a:pt x="95" y="30"/>
                  <a:pt x="95" y="30"/>
                </a:cubicBezTo>
                <a:cubicBezTo>
                  <a:pt x="95" y="38"/>
                  <a:pt x="89" y="45"/>
                  <a:pt x="80" y="45"/>
                </a:cubicBezTo>
                <a:close/>
                <a:moveTo>
                  <a:pt x="34" y="25"/>
                </a:moveTo>
                <a:cubicBezTo>
                  <a:pt x="35" y="24"/>
                  <a:pt x="35" y="23"/>
                  <a:pt x="35" y="22"/>
                </a:cubicBezTo>
                <a:cubicBezTo>
                  <a:pt x="35" y="17"/>
                  <a:pt x="31" y="13"/>
                  <a:pt x="25" y="13"/>
                </a:cubicBezTo>
                <a:cubicBezTo>
                  <a:pt x="20" y="13"/>
                  <a:pt x="15" y="17"/>
                  <a:pt x="15" y="22"/>
                </a:cubicBezTo>
                <a:cubicBezTo>
                  <a:pt x="15" y="23"/>
                  <a:pt x="15" y="24"/>
                  <a:pt x="16" y="25"/>
                </a:cubicBezTo>
                <a:cubicBezTo>
                  <a:pt x="11" y="28"/>
                  <a:pt x="8" y="34"/>
                  <a:pt x="8" y="40"/>
                </a:cubicBezTo>
                <a:cubicBezTo>
                  <a:pt x="8" y="45"/>
                  <a:pt x="8" y="45"/>
                  <a:pt x="8" y="45"/>
                </a:cubicBezTo>
                <a:cubicBezTo>
                  <a:pt x="8" y="51"/>
                  <a:pt x="11" y="56"/>
                  <a:pt x="15" y="59"/>
                </a:cubicBezTo>
                <a:cubicBezTo>
                  <a:pt x="15" y="64"/>
                  <a:pt x="15" y="64"/>
                  <a:pt x="15" y="64"/>
                </a:cubicBezTo>
                <a:cubicBezTo>
                  <a:pt x="15" y="65"/>
                  <a:pt x="15" y="66"/>
                  <a:pt x="14" y="67"/>
                </a:cubicBezTo>
                <a:cubicBezTo>
                  <a:pt x="6" y="71"/>
                  <a:pt x="6" y="71"/>
                  <a:pt x="6" y="71"/>
                </a:cubicBezTo>
                <a:cubicBezTo>
                  <a:pt x="2" y="73"/>
                  <a:pt x="0" y="76"/>
                  <a:pt x="0" y="80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1"/>
                  <a:pt x="1" y="102"/>
                  <a:pt x="3" y="102"/>
                </a:cubicBezTo>
                <a:cubicBezTo>
                  <a:pt x="4" y="102"/>
                  <a:pt x="5" y="101"/>
                  <a:pt x="5" y="100"/>
                </a:cubicBezTo>
                <a:cubicBezTo>
                  <a:pt x="5" y="81"/>
                  <a:pt x="5" y="81"/>
                  <a:pt x="5" y="81"/>
                </a:cubicBezTo>
                <a:cubicBezTo>
                  <a:pt x="9" y="84"/>
                  <a:pt x="9" y="84"/>
                  <a:pt x="9" y="84"/>
                </a:cubicBezTo>
                <a:cubicBezTo>
                  <a:pt x="10" y="85"/>
                  <a:pt x="10" y="87"/>
                  <a:pt x="10" y="88"/>
                </a:cubicBezTo>
                <a:cubicBezTo>
                  <a:pt x="10" y="100"/>
                  <a:pt x="10" y="100"/>
                  <a:pt x="10" y="100"/>
                </a:cubicBezTo>
                <a:cubicBezTo>
                  <a:pt x="10" y="101"/>
                  <a:pt x="11" y="102"/>
                  <a:pt x="13" y="102"/>
                </a:cubicBezTo>
                <a:cubicBezTo>
                  <a:pt x="14" y="102"/>
                  <a:pt x="15" y="101"/>
                  <a:pt x="15" y="100"/>
                </a:cubicBezTo>
                <a:cubicBezTo>
                  <a:pt x="15" y="88"/>
                  <a:pt x="15" y="88"/>
                  <a:pt x="15" y="88"/>
                </a:cubicBezTo>
                <a:cubicBezTo>
                  <a:pt x="15" y="86"/>
                  <a:pt x="14" y="83"/>
                  <a:pt x="12" y="81"/>
                </a:cubicBezTo>
                <a:cubicBezTo>
                  <a:pt x="7" y="76"/>
                  <a:pt x="7" y="76"/>
                  <a:pt x="7" y="76"/>
                </a:cubicBezTo>
                <a:cubicBezTo>
                  <a:pt x="7" y="76"/>
                  <a:pt x="7" y="76"/>
                  <a:pt x="7" y="76"/>
                </a:cubicBezTo>
                <a:cubicBezTo>
                  <a:pt x="7" y="75"/>
                  <a:pt x="7" y="75"/>
                  <a:pt x="8" y="75"/>
                </a:cubicBezTo>
                <a:cubicBezTo>
                  <a:pt x="16" y="71"/>
                  <a:pt x="16" y="71"/>
                  <a:pt x="16" y="71"/>
                </a:cubicBezTo>
                <a:cubicBezTo>
                  <a:pt x="16" y="71"/>
                  <a:pt x="17" y="71"/>
                  <a:pt x="17" y="70"/>
                </a:cubicBezTo>
                <a:cubicBezTo>
                  <a:pt x="23" y="76"/>
                  <a:pt x="23" y="76"/>
                  <a:pt x="23" y="76"/>
                </a:cubicBezTo>
                <a:cubicBezTo>
                  <a:pt x="23" y="100"/>
                  <a:pt x="23" y="100"/>
                  <a:pt x="23" y="100"/>
                </a:cubicBezTo>
                <a:cubicBezTo>
                  <a:pt x="23" y="101"/>
                  <a:pt x="24" y="102"/>
                  <a:pt x="25" y="102"/>
                </a:cubicBezTo>
                <a:cubicBezTo>
                  <a:pt x="26" y="102"/>
                  <a:pt x="27" y="101"/>
                  <a:pt x="27" y="100"/>
                </a:cubicBezTo>
                <a:cubicBezTo>
                  <a:pt x="27" y="76"/>
                  <a:pt x="27" y="76"/>
                  <a:pt x="27" y="76"/>
                </a:cubicBezTo>
                <a:cubicBezTo>
                  <a:pt x="33" y="70"/>
                  <a:pt x="33" y="70"/>
                  <a:pt x="33" y="70"/>
                </a:cubicBezTo>
                <a:cubicBezTo>
                  <a:pt x="34" y="71"/>
                  <a:pt x="34" y="71"/>
                  <a:pt x="34" y="71"/>
                </a:cubicBezTo>
                <a:cubicBezTo>
                  <a:pt x="37" y="72"/>
                  <a:pt x="37" y="72"/>
                  <a:pt x="37" y="72"/>
                </a:cubicBezTo>
                <a:cubicBezTo>
                  <a:pt x="37" y="72"/>
                  <a:pt x="37" y="72"/>
                  <a:pt x="38" y="72"/>
                </a:cubicBezTo>
                <a:cubicBezTo>
                  <a:pt x="38" y="72"/>
                  <a:pt x="39" y="72"/>
                  <a:pt x="40" y="71"/>
                </a:cubicBezTo>
                <a:cubicBezTo>
                  <a:pt x="40" y="70"/>
                  <a:pt x="40" y="68"/>
                  <a:pt x="39" y="68"/>
                </a:cubicBezTo>
                <a:cubicBezTo>
                  <a:pt x="36" y="67"/>
                  <a:pt x="36" y="67"/>
                  <a:pt x="36" y="67"/>
                </a:cubicBezTo>
                <a:cubicBezTo>
                  <a:pt x="35" y="66"/>
                  <a:pt x="35" y="65"/>
                  <a:pt x="35" y="64"/>
                </a:cubicBezTo>
                <a:cubicBezTo>
                  <a:pt x="35" y="59"/>
                  <a:pt x="35" y="59"/>
                  <a:pt x="35" y="59"/>
                </a:cubicBezTo>
                <a:cubicBezTo>
                  <a:pt x="39" y="56"/>
                  <a:pt x="42" y="51"/>
                  <a:pt x="42" y="45"/>
                </a:cubicBezTo>
                <a:cubicBezTo>
                  <a:pt x="42" y="40"/>
                  <a:pt x="42" y="40"/>
                  <a:pt x="42" y="40"/>
                </a:cubicBezTo>
                <a:cubicBezTo>
                  <a:pt x="42" y="34"/>
                  <a:pt x="39" y="28"/>
                  <a:pt x="34" y="25"/>
                </a:cubicBezTo>
                <a:close/>
                <a:moveTo>
                  <a:pt x="25" y="17"/>
                </a:moveTo>
                <a:cubicBezTo>
                  <a:pt x="28" y="17"/>
                  <a:pt x="30" y="20"/>
                  <a:pt x="30" y="22"/>
                </a:cubicBezTo>
                <a:cubicBezTo>
                  <a:pt x="30" y="23"/>
                  <a:pt x="30" y="23"/>
                  <a:pt x="30" y="23"/>
                </a:cubicBezTo>
                <a:cubicBezTo>
                  <a:pt x="29" y="23"/>
                  <a:pt x="27" y="23"/>
                  <a:pt x="25" y="23"/>
                </a:cubicBezTo>
                <a:cubicBezTo>
                  <a:pt x="23" y="23"/>
                  <a:pt x="22" y="23"/>
                  <a:pt x="20" y="23"/>
                </a:cubicBezTo>
                <a:cubicBezTo>
                  <a:pt x="20" y="23"/>
                  <a:pt x="20" y="23"/>
                  <a:pt x="20" y="22"/>
                </a:cubicBezTo>
                <a:cubicBezTo>
                  <a:pt x="20" y="20"/>
                  <a:pt x="22" y="17"/>
                  <a:pt x="25" y="17"/>
                </a:cubicBezTo>
                <a:close/>
                <a:moveTo>
                  <a:pt x="25" y="72"/>
                </a:moveTo>
                <a:cubicBezTo>
                  <a:pt x="20" y="66"/>
                  <a:pt x="20" y="66"/>
                  <a:pt x="20" y="66"/>
                </a:cubicBezTo>
                <a:cubicBezTo>
                  <a:pt x="20" y="66"/>
                  <a:pt x="20" y="65"/>
                  <a:pt x="20" y="64"/>
                </a:cubicBezTo>
                <a:cubicBezTo>
                  <a:pt x="20" y="62"/>
                  <a:pt x="20" y="62"/>
                  <a:pt x="20" y="62"/>
                </a:cubicBezTo>
                <a:cubicBezTo>
                  <a:pt x="22" y="62"/>
                  <a:pt x="23" y="62"/>
                  <a:pt x="25" y="62"/>
                </a:cubicBezTo>
                <a:cubicBezTo>
                  <a:pt x="27" y="62"/>
                  <a:pt x="29" y="62"/>
                  <a:pt x="30" y="62"/>
                </a:cubicBezTo>
                <a:cubicBezTo>
                  <a:pt x="30" y="64"/>
                  <a:pt x="30" y="64"/>
                  <a:pt x="30" y="64"/>
                </a:cubicBezTo>
                <a:cubicBezTo>
                  <a:pt x="30" y="65"/>
                  <a:pt x="30" y="66"/>
                  <a:pt x="30" y="66"/>
                </a:cubicBezTo>
                <a:lnTo>
                  <a:pt x="25" y="72"/>
                </a:lnTo>
                <a:close/>
                <a:moveTo>
                  <a:pt x="25" y="58"/>
                </a:moveTo>
                <a:cubicBezTo>
                  <a:pt x="18" y="58"/>
                  <a:pt x="12" y="52"/>
                  <a:pt x="12" y="45"/>
                </a:cubicBezTo>
                <a:cubicBezTo>
                  <a:pt x="12" y="44"/>
                  <a:pt x="12" y="44"/>
                  <a:pt x="12" y="44"/>
                </a:cubicBezTo>
                <a:cubicBezTo>
                  <a:pt x="14" y="44"/>
                  <a:pt x="17" y="43"/>
                  <a:pt x="20" y="41"/>
                </a:cubicBezTo>
                <a:cubicBezTo>
                  <a:pt x="21" y="42"/>
                  <a:pt x="22" y="43"/>
                  <a:pt x="24" y="44"/>
                </a:cubicBezTo>
                <a:cubicBezTo>
                  <a:pt x="26" y="45"/>
                  <a:pt x="30" y="46"/>
                  <a:pt x="33" y="46"/>
                </a:cubicBezTo>
                <a:cubicBezTo>
                  <a:pt x="35" y="46"/>
                  <a:pt x="36" y="46"/>
                  <a:pt x="38" y="46"/>
                </a:cubicBezTo>
                <a:cubicBezTo>
                  <a:pt x="37" y="52"/>
                  <a:pt x="32" y="58"/>
                  <a:pt x="25" y="58"/>
                </a:cubicBezTo>
                <a:close/>
                <a:moveTo>
                  <a:pt x="38" y="41"/>
                </a:moveTo>
                <a:cubicBezTo>
                  <a:pt x="28" y="44"/>
                  <a:pt x="22" y="36"/>
                  <a:pt x="22" y="36"/>
                </a:cubicBezTo>
                <a:cubicBezTo>
                  <a:pt x="22" y="35"/>
                  <a:pt x="21" y="35"/>
                  <a:pt x="20" y="35"/>
                </a:cubicBezTo>
                <a:cubicBezTo>
                  <a:pt x="20" y="35"/>
                  <a:pt x="19" y="35"/>
                  <a:pt x="18" y="36"/>
                </a:cubicBezTo>
                <a:cubicBezTo>
                  <a:pt x="16" y="38"/>
                  <a:pt x="14" y="39"/>
                  <a:pt x="12" y="40"/>
                </a:cubicBezTo>
                <a:cubicBezTo>
                  <a:pt x="13" y="33"/>
                  <a:pt x="18" y="27"/>
                  <a:pt x="25" y="27"/>
                </a:cubicBezTo>
                <a:cubicBezTo>
                  <a:pt x="32" y="27"/>
                  <a:pt x="38" y="33"/>
                  <a:pt x="38" y="40"/>
                </a:cubicBezTo>
                <a:lnTo>
                  <a:pt x="38" y="41"/>
                </a:lnTo>
                <a:close/>
                <a:moveTo>
                  <a:pt x="155" y="66"/>
                </a:moveTo>
                <a:cubicBezTo>
                  <a:pt x="142" y="59"/>
                  <a:pt x="142" y="59"/>
                  <a:pt x="142" y="59"/>
                </a:cubicBezTo>
                <a:cubicBezTo>
                  <a:pt x="141" y="59"/>
                  <a:pt x="140" y="58"/>
                  <a:pt x="140" y="57"/>
                </a:cubicBezTo>
                <a:cubicBezTo>
                  <a:pt x="140" y="54"/>
                  <a:pt x="140" y="54"/>
                  <a:pt x="140" y="54"/>
                </a:cubicBezTo>
                <a:cubicBezTo>
                  <a:pt x="143" y="51"/>
                  <a:pt x="145" y="47"/>
                  <a:pt x="145" y="42"/>
                </a:cubicBezTo>
                <a:cubicBezTo>
                  <a:pt x="145" y="40"/>
                  <a:pt x="145" y="40"/>
                  <a:pt x="145" y="40"/>
                </a:cubicBezTo>
                <a:cubicBezTo>
                  <a:pt x="145" y="40"/>
                  <a:pt x="145" y="40"/>
                  <a:pt x="145" y="40"/>
                </a:cubicBezTo>
                <a:cubicBezTo>
                  <a:pt x="147" y="40"/>
                  <a:pt x="148" y="39"/>
                  <a:pt x="148" y="37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48" y="24"/>
                  <a:pt x="141" y="18"/>
                  <a:pt x="133" y="18"/>
                </a:cubicBezTo>
                <a:cubicBezTo>
                  <a:pt x="128" y="18"/>
                  <a:pt x="128" y="18"/>
                  <a:pt x="128" y="18"/>
                </a:cubicBezTo>
                <a:cubicBezTo>
                  <a:pt x="120" y="18"/>
                  <a:pt x="113" y="24"/>
                  <a:pt x="113" y="32"/>
                </a:cubicBezTo>
                <a:cubicBezTo>
                  <a:pt x="113" y="37"/>
                  <a:pt x="113" y="37"/>
                  <a:pt x="113" y="37"/>
                </a:cubicBezTo>
                <a:cubicBezTo>
                  <a:pt x="113" y="39"/>
                  <a:pt x="114" y="40"/>
                  <a:pt x="115" y="40"/>
                </a:cubicBezTo>
                <a:cubicBezTo>
                  <a:pt x="115" y="40"/>
                  <a:pt x="115" y="40"/>
                  <a:pt x="115" y="40"/>
                </a:cubicBezTo>
                <a:cubicBezTo>
                  <a:pt x="115" y="42"/>
                  <a:pt x="115" y="42"/>
                  <a:pt x="115" y="42"/>
                </a:cubicBezTo>
                <a:cubicBezTo>
                  <a:pt x="115" y="47"/>
                  <a:pt x="117" y="51"/>
                  <a:pt x="120" y="54"/>
                </a:cubicBezTo>
                <a:cubicBezTo>
                  <a:pt x="120" y="57"/>
                  <a:pt x="120" y="57"/>
                  <a:pt x="120" y="57"/>
                </a:cubicBezTo>
                <a:cubicBezTo>
                  <a:pt x="120" y="58"/>
                  <a:pt x="120" y="59"/>
                  <a:pt x="119" y="59"/>
                </a:cubicBezTo>
                <a:cubicBezTo>
                  <a:pt x="118" y="60"/>
                  <a:pt x="117" y="61"/>
                  <a:pt x="118" y="62"/>
                </a:cubicBezTo>
                <a:cubicBezTo>
                  <a:pt x="118" y="63"/>
                  <a:pt x="119" y="64"/>
                  <a:pt x="120" y="64"/>
                </a:cubicBezTo>
                <a:cubicBezTo>
                  <a:pt x="120" y="64"/>
                  <a:pt x="121" y="64"/>
                  <a:pt x="121" y="63"/>
                </a:cubicBezTo>
                <a:cubicBezTo>
                  <a:pt x="121" y="63"/>
                  <a:pt x="122" y="63"/>
                  <a:pt x="122" y="63"/>
                </a:cubicBezTo>
                <a:cubicBezTo>
                  <a:pt x="128" y="68"/>
                  <a:pt x="128" y="68"/>
                  <a:pt x="128" y="68"/>
                </a:cubicBezTo>
                <a:cubicBezTo>
                  <a:pt x="128" y="100"/>
                  <a:pt x="128" y="100"/>
                  <a:pt x="128" y="100"/>
                </a:cubicBezTo>
                <a:cubicBezTo>
                  <a:pt x="128" y="101"/>
                  <a:pt x="129" y="102"/>
                  <a:pt x="130" y="102"/>
                </a:cubicBezTo>
                <a:cubicBezTo>
                  <a:pt x="132" y="102"/>
                  <a:pt x="133" y="101"/>
                  <a:pt x="133" y="100"/>
                </a:cubicBezTo>
                <a:cubicBezTo>
                  <a:pt x="133" y="68"/>
                  <a:pt x="133" y="68"/>
                  <a:pt x="133" y="68"/>
                </a:cubicBezTo>
                <a:cubicBezTo>
                  <a:pt x="138" y="63"/>
                  <a:pt x="138" y="63"/>
                  <a:pt x="138" y="63"/>
                </a:cubicBezTo>
                <a:cubicBezTo>
                  <a:pt x="139" y="63"/>
                  <a:pt x="139" y="63"/>
                  <a:pt x="140" y="63"/>
                </a:cubicBezTo>
                <a:cubicBezTo>
                  <a:pt x="152" y="70"/>
                  <a:pt x="152" y="70"/>
                  <a:pt x="152" y="70"/>
                </a:cubicBezTo>
                <a:cubicBezTo>
                  <a:pt x="148" y="74"/>
                  <a:pt x="148" y="74"/>
                  <a:pt x="148" y="74"/>
                </a:cubicBezTo>
                <a:cubicBezTo>
                  <a:pt x="146" y="76"/>
                  <a:pt x="145" y="78"/>
                  <a:pt x="145" y="81"/>
                </a:cubicBezTo>
                <a:cubicBezTo>
                  <a:pt x="145" y="100"/>
                  <a:pt x="145" y="100"/>
                  <a:pt x="145" y="100"/>
                </a:cubicBezTo>
                <a:cubicBezTo>
                  <a:pt x="145" y="101"/>
                  <a:pt x="147" y="102"/>
                  <a:pt x="148" y="102"/>
                </a:cubicBezTo>
                <a:cubicBezTo>
                  <a:pt x="149" y="102"/>
                  <a:pt x="150" y="101"/>
                  <a:pt x="150" y="100"/>
                </a:cubicBezTo>
                <a:cubicBezTo>
                  <a:pt x="150" y="81"/>
                  <a:pt x="150" y="81"/>
                  <a:pt x="150" y="81"/>
                </a:cubicBezTo>
                <a:cubicBezTo>
                  <a:pt x="150" y="79"/>
                  <a:pt x="151" y="78"/>
                  <a:pt x="152" y="77"/>
                </a:cubicBezTo>
                <a:cubicBezTo>
                  <a:pt x="155" y="73"/>
                  <a:pt x="155" y="73"/>
                  <a:pt x="155" y="73"/>
                </a:cubicBezTo>
                <a:cubicBezTo>
                  <a:pt x="155" y="74"/>
                  <a:pt x="155" y="74"/>
                  <a:pt x="155" y="75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5" y="101"/>
                  <a:pt x="157" y="102"/>
                  <a:pt x="158" y="102"/>
                </a:cubicBezTo>
                <a:cubicBezTo>
                  <a:pt x="159" y="102"/>
                  <a:pt x="160" y="101"/>
                  <a:pt x="160" y="100"/>
                </a:cubicBezTo>
                <a:cubicBezTo>
                  <a:pt x="160" y="75"/>
                  <a:pt x="160" y="75"/>
                  <a:pt x="160" y="75"/>
                </a:cubicBezTo>
                <a:cubicBezTo>
                  <a:pt x="160" y="71"/>
                  <a:pt x="158" y="67"/>
                  <a:pt x="155" y="66"/>
                </a:cubicBezTo>
                <a:close/>
                <a:moveTo>
                  <a:pt x="118" y="35"/>
                </a:moveTo>
                <a:cubicBezTo>
                  <a:pt x="118" y="32"/>
                  <a:pt x="118" y="32"/>
                  <a:pt x="118" y="32"/>
                </a:cubicBezTo>
                <a:cubicBezTo>
                  <a:pt x="118" y="27"/>
                  <a:pt x="122" y="22"/>
                  <a:pt x="128" y="22"/>
                </a:cubicBezTo>
                <a:cubicBezTo>
                  <a:pt x="133" y="22"/>
                  <a:pt x="133" y="22"/>
                  <a:pt x="133" y="22"/>
                </a:cubicBezTo>
                <a:cubicBezTo>
                  <a:pt x="138" y="22"/>
                  <a:pt x="143" y="27"/>
                  <a:pt x="143" y="32"/>
                </a:cubicBezTo>
                <a:cubicBezTo>
                  <a:pt x="143" y="35"/>
                  <a:pt x="143" y="35"/>
                  <a:pt x="143" y="35"/>
                </a:cubicBezTo>
                <a:cubicBezTo>
                  <a:pt x="133" y="34"/>
                  <a:pt x="127" y="31"/>
                  <a:pt x="127" y="30"/>
                </a:cubicBezTo>
                <a:cubicBezTo>
                  <a:pt x="126" y="30"/>
                  <a:pt x="126" y="30"/>
                  <a:pt x="125" y="30"/>
                </a:cubicBezTo>
                <a:cubicBezTo>
                  <a:pt x="125" y="30"/>
                  <a:pt x="124" y="30"/>
                  <a:pt x="124" y="31"/>
                </a:cubicBezTo>
                <a:cubicBezTo>
                  <a:pt x="121" y="33"/>
                  <a:pt x="119" y="34"/>
                  <a:pt x="118" y="35"/>
                </a:cubicBezTo>
                <a:close/>
                <a:moveTo>
                  <a:pt x="130" y="64"/>
                </a:moveTo>
                <a:cubicBezTo>
                  <a:pt x="125" y="59"/>
                  <a:pt x="125" y="59"/>
                  <a:pt x="125" y="59"/>
                </a:cubicBezTo>
                <a:cubicBezTo>
                  <a:pt x="125" y="58"/>
                  <a:pt x="125" y="58"/>
                  <a:pt x="125" y="57"/>
                </a:cubicBezTo>
                <a:cubicBezTo>
                  <a:pt x="125" y="56"/>
                  <a:pt x="125" y="56"/>
                  <a:pt x="125" y="56"/>
                </a:cubicBezTo>
                <a:cubicBezTo>
                  <a:pt x="127" y="57"/>
                  <a:pt x="128" y="57"/>
                  <a:pt x="130" y="57"/>
                </a:cubicBezTo>
                <a:cubicBezTo>
                  <a:pt x="132" y="57"/>
                  <a:pt x="134" y="57"/>
                  <a:pt x="135" y="56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5" y="58"/>
                  <a:pt x="136" y="58"/>
                  <a:pt x="136" y="59"/>
                </a:cubicBezTo>
                <a:lnTo>
                  <a:pt x="130" y="64"/>
                </a:lnTo>
                <a:close/>
                <a:moveTo>
                  <a:pt x="130" y="53"/>
                </a:moveTo>
                <a:cubicBezTo>
                  <a:pt x="125" y="53"/>
                  <a:pt x="120" y="48"/>
                  <a:pt x="120" y="42"/>
                </a:cubicBezTo>
                <a:cubicBezTo>
                  <a:pt x="120" y="39"/>
                  <a:pt x="120" y="39"/>
                  <a:pt x="120" y="39"/>
                </a:cubicBezTo>
                <a:cubicBezTo>
                  <a:pt x="122" y="38"/>
                  <a:pt x="124" y="37"/>
                  <a:pt x="126" y="35"/>
                </a:cubicBezTo>
                <a:cubicBezTo>
                  <a:pt x="128" y="37"/>
                  <a:pt x="133" y="39"/>
                  <a:pt x="140" y="40"/>
                </a:cubicBezTo>
                <a:cubicBezTo>
                  <a:pt x="140" y="42"/>
                  <a:pt x="140" y="42"/>
                  <a:pt x="140" y="42"/>
                </a:cubicBezTo>
                <a:cubicBezTo>
                  <a:pt x="140" y="48"/>
                  <a:pt x="136" y="53"/>
                  <a:pt x="130" y="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6C67CFE2-30FD-51FD-8D9A-AAC79F74A2A3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3578225"/>
            <a:ext cx="254000" cy="249238"/>
          </a:xfrm>
          <a:custGeom>
            <a:avLst/>
            <a:gdLst>
              <a:gd name="T0" fmla="*/ 130 w 160"/>
              <a:gd name="T1" fmla="*/ 85 h 157"/>
              <a:gd name="T2" fmla="*/ 122 w 160"/>
              <a:gd name="T3" fmla="*/ 83 h 157"/>
              <a:gd name="T4" fmla="*/ 135 w 160"/>
              <a:gd name="T5" fmla="*/ 85 h 157"/>
              <a:gd name="T6" fmla="*/ 146 w 160"/>
              <a:gd name="T7" fmla="*/ 79 h 157"/>
              <a:gd name="T8" fmla="*/ 137 w 160"/>
              <a:gd name="T9" fmla="*/ 49 h 157"/>
              <a:gd name="T10" fmla="*/ 106 w 160"/>
              <a:gd name="T11" fmla="*/ 46 h 157"/>
              <a:gd name="T12" fmla="*/ 104 w 160"/>
              <a:gd name="T13" fmla="*/ 33 h 157"/>
              <a:gd name="T14" fmla="*/ 92 w 160"/>
              <a:gd name="T15" fmla="*/ 51 h 157"/>
              <a:gd name="T16" fmla="*/ 53 w 160"/>
              <a:gd name="T17" fmla="*/ 51 h 157"/>
              <a:gd name="T18" fmla="*/ 72 w 160"/>
              <a:gd name="T19" fmla="*/ 4 h 157"/>
              <a:gd name="T20" fmla="*/ 100 w 160"/>
              <a:gd name="T21" fmla="*/ 20 h 157"/>
              <a:gd name="T22" fmla="*/ 72 w 160"/>
              <a:gd name="T23" fmla="*/ 0 h 157"/>
              <a:gd name="T24" fmla="*/ 50 w 160"/>
              <a:gd name="T25" fmla="*/ 54 h 157"/>
              <a:gd name="T26" fmla="*/ 50 w 160"/>
              <a:gd name="T27" fmla="*/ 63 h 157"/>
              <a:gd name="T28" fmla="*/ 93 w 160"/>
              <a:gd name="T29" fmla="*/ 64 h 157"/>
              <a:gd name="T30" fmla="*/ 89 w 160"/>
              <a:gd name="T31" fmla="*/ 59 h 157"/>
              <a:gd name="T32" fmla="*/ 101 w 160"/>
              <a:gd name="T33" fmla="*/ 49 h 157"/>
              <a:gd name="T34" fmla="*/ 103 w 160"/>
              <a:gd name="T35" fmla="*/ 65 h 157"/>
              <a:gd name="T36" fmla="*/ 129 w 160"/>
              <a:gd name="T37" fmla="*/ 75 h 157"/>
              <a:gd name="T38" fmla="*/ 141 w 160"/>
              <a:gd name="T39" fmla="*/ 81 h 157"/>
              <a:gd name="T40" fmla="*/ 156 w 160"/>
              <a:gd name="T41" fmla="*/ 92 h 157"/>
              <a:gd name="T42" fmla="*/ 142 w 160"/>
              <a:gd name="T43" fmla="*/ 110 h 157"/>
              <a:gd name="T44" fmla="*/ 117 w 160"/>
              <a:gd name="T45" fmla="*/ 133 h 157"/>
              <a:gd name="T46" fmla="*/ 101 w 160"/>
              <a:gd name="T47" fmla="*/ 152 h 157"/>
              <a:gd name="T48" fmla="*/ 94 w 160"/>
              <a:gd name="T49" fmla="*/ 138 h 157"/>
              <a:gd name="T50" fmla="*/ 65 w 160"/>
              <a:gd name="T51" fmla="*/ 142 h 157"/>
              <a:gd name="T52" fmla="*/ 51 w 160"/>
              <a:gd name="T53" fmla="*/ 152 h 157"/>
              <a:gd name="T54" fmla="*/ 45 w 160"/>
              <a:gd name="T55" fmla="*/ 132 h 157"/>
              <a:gd name="T56" fmla="*/ 43 w 160"/>
              <a:gd name="T57" fmla="*/ 56 h 157"/>
              <a:gd name="T58" fmla="*/ 18 w 160"/>
              <a:gd name="T59" fmla="*/ 85 h 157"/>
              <a:gd name="T60" fmla="*/ 17 w 160"/>
              <a:gd name="T61" fmla="*/ 80 h 157"/>
              <a:gd name="T62" fmla="*/ 3 w 160"/>
              <a:gd name="T63" fmla="*/ 83 h 157"/>
              <a:gd name="T64" fmla="*/ 3 w 160"/>
              <a:gd name="T65" fmla="*/ 94 h 157"/>
              <a:gd name="T66" fmla="*/ 3 w 160"/>
              <a:gd name="T67" fmla="*/ 99 h 157"/>
              <a:gd name="T68" fmla="*/ 17 w 160"/>
              <a:gd name="T69" fmla="*/ 89 h 157"/>
              <a:gd name="T70" fmla="*/ 25 w 160"/>
              <a:gd name="T71" fmla="*/ 119 h 157"/>
              <a:gd name="T72" fmla="*/ 51 w 160"/>
              <a:gd name="T73" fmla="*/ 157 h 157"/>
              <a:gd name="T74" fmla="*/ 70 w 160"/>
              <a:gd name="T75" fmla="*/ 143 h 157"/>
              <a:gd name="T76" fmla="*/ 96 w 160"/>
              <a:gd name="T77" fmla="*/ 152 h 157"/>
              <a:gd name="T78" fmla="*/ 118 w 160"/>
              <a:gd name="T79" fmla="*/ 152 h 157"/>
              <a:gd name="T80" fmla="*/ 144 w 160"/>
              <a:gd name="T81" fmla="*/ 114 h 157"/>
              <a:gd name="T82" fmla="*/ 160 w 160"/>
              <a:gd name="T83" fmla="*/ 92 h 157"/>
              <a:gd name="T84" fmla="*/ 126 w 160"/>
              <a:gd name="T85" fmla="*/ 71 h 157"/>
              <a:gd name="T86" fmla="*/ 109 w 160"/>
              <a:gd name="T87" fmla="*/ 49 h 157"/>
              <a:gd name="T88" fmla="*/ 132 w 160"/>
              <a:gd name="T89" fmla="*/ 55 h 157"/>
              <a:gd name="T90" fmla="*/ 9 w 160"/>
              <a:gd name="T91" fmla="*/ 79 h 157"/>
              <a:gd name="T92" fmla="*/ 13 w 160"/>
              <a:gd name="T93" fmla="*/ 84 h 157"/>
              <a:gd name="T94" fmla="*/ 75 w 160"/>
              <a:gd name="T95" fmla="*/ 47 h 157"/>
              <a:gd name="T96" fmla="*/ 75 w 160"/>
              <a:gd name="T97" fmla="*/ 29 h 157"/>
              <a:gd name="T98" fmla="*/ 81 w 160"/>
              <a:gd name="T99" fmla="*/ 20 h 157"/>
              <a:gd name="T100" fmla="*/ 73 w 160"/>
              <a:gd name="T101" fmla="*/ 15 h 157"/>
              <a:gd name="T102" fmla="*/ 64 w 160"/>
              <a:gd name="T103" fmla="*/ 25 h 157"/>
              <a:gd name="T104" fmla="*/ 66 w 160"/>
              <a:gd name="T105" fmla="*/ 39 h 157"/>
              <a:gd name="T106" fmla="*/ 72 w 160"/>
              <a:gd name="T107" fmla="*/ 47 h 157"/>
              <a:gd name="T108" fmla="*/ 78 w 160"/>
              <a:gd name="T109" fmla="*/ 38 h 157"/>
              <a:gd name="T110" fmla="*/ 69 w 160"/>
              <a:gd name="T111" fmla="*/ 24 h 157"/>
              <a:gd name="T112" fmla="*/ 69 w 160"/>
              <a:gd name="T113" fmla="*/ 24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57">
                <a:moveTo>
                  <a:pt x="135" y="85"/>
                </a:moveTo>
                <a:cubicBezTo>
                  <a:pt x="135" y="84"/>
                  <a:pt x="134" y="83"/>
                  <a:pt x="132" y="83"/>
                </a:cubicBezTo>
                <a:cubicBezTo>
                  <a:pt x="131" y="83"/>
                  <a:pt x="130" y="84"/>
                  <a:pt x="130" y="85"/>
                </a:cubicBezTo>
                <a:cubicBezTo>
                  <a:pt x="130" y="87"/>
                  <a:pt x="129" y="88"/>
                  <a:pt x="127" y="88"/>
                </a:cubicBezTo>
                <a:cubicBezTo>
                  <a:pt x="125" y="88"/>
                  <a:pt x="124" y="87"/>
                  <a:pt x="124" y="85"/>
                </a:cubicBezTo>
                <a:cubicBezTo>
                  <a:pt x="124" y="84"/>
                  <a:pt x="123" y="83"/>
                  <a:pt x="122" y="83"/>
                </a:cubicBezTo>
                <a:cubicBezTo>
                  <a:pt x="120" y="83"/>
                  <a:pt x="119" y="84"/>
                  <a:pt x="119" y="85"/>
                </a:cubicBezTo>
                <a:cubicBezTo>
                  <a:pt x="119" y="89"/>
                  <a:pt x="123" y="93"/>
                  <a:pt x="127" y="93"/>
                </a:cubicBezTo>
                <a:cubicBezTo>
                  <a:pt x="131" y="93"/>
                  <a:pt x="135" y="89"/>
                  <a:pt x="135" y="85"/>
                </a:cubicBezTo>
                <a:close/>
                <a:moveTo>
                  <a:pt x="154" y="83"/>
                </a:moveTo>
                <a:cubicBezTo>
                  <a:pt x="148" y="81"/>
                  <a:pt x="148" y="81"/>
                  <a:pt x="148" y="81"/>
                </a:cubicBezTo>
                <a:cubicBezTo>
                  <a:pt x="147" y="81"/>
                  <a:pt x="146" y="80"/>
                  <a:pt x="146" y="79"/>
                </a:cubicBezTo>
                <a:cubicBezTo>
                  <a:pt x="144" y="75"/>
                  <a:pt x="142" y="71"/>
                  <a:pt x="140" y="67"/>
                </a:cubicBezTo>
                <a:cubicBezTo>
                  <a:pt x="138" y="65"/>
                  <a:pt x="137" y="64"/>
                  <a:pt x="136" y="62"/>
                </a:cubicBezTo>
                <a:cubicBezTo>
                  <a:pt x="137" y="58"/>
                  <a:pt x="137" y="53"/>
                  <a:pt x="137" y="49"/>
                </a:cubicBezTo>
                <a:cubicBezTo>
                  <a:pt x="137" y="43"/>
                  <a:pt x="136" y="40"/>
                  <a:pt x="133" y="38"/>
                </a:cubicBezTo>
                <a:cubicBezTo>
                  <a:pt x="132" y="38"/>
                  <a:pt x="128" y="36"/>
                  <a:pt x="107" y="45"/>
                </a:cubicBezTo>
                <a:cubicBezTo>
                  <a:pt x="107" y="45"/>
                  <a:pt x="107" y="46"/>
                  <a:pt x="106" y="46"/>
                </a:cubicBezTo>
                <a:cubicBezTo>
                  <a:pt x="105" y="46"/>
                  <a:pt x="103" y="45"/>
                  <a:pt x="102" y="45"/>
                </a:cubicBezTo>
                <a:cubicBezTo>
                  <a:pt x="102" y="45"/>
                  <a:pt x="101" y="45"/>
                  <a:pt x="101" y="45"/>
                </a:cubicBezTo>
                <a:cubicBezTo>
                  <a:pt x="103" y="41"/>
                  <a:pt x="104" y="37"/>
                  <a:pt x="104" y="33"/>
                </a:cubicBezTo>
                <a:cubicBezTo>
                  <a:pt x="104" y="32"/>
                  <a:pt x="103" y="31"/>
                  <a:pt x="102" y="31"/>
                </a:cubicBezTo>
                <a:cubicBezTo>
                  <a:pt x="101" y="31"/>
                  <a:pt x="100" y="32"/>
                  <a:pt x="99" y="33"/>
                </a:cubicBezTo>
                <a:cubicBezTo>
                  <a:pt x="99" y="40"/>
                  <a:pt x="96" y="46"/>
                  <a:pt x="92" y="51"/>
                </a:cubicBezTo>
                <a:cubicBezTo>
                  <a:pt x="89" y="54"/>
                  <a:pt x="85" y="56"/>
                  <a:pt x="82" y="57"/>
                </a:cubicBezTo>
                <a:cubicBezTo>
                  <a:pt x="76" y="56"/>
                  <a:pt x="69" y="56"/>
                  <a:pt x="63" y="57"/>
                </a:cubicBezTo>
                <a:cubicBezTo>
                  <a:pt x="59" y="56"/>
                  <a:pt x="56" y="54"/>
                  <a:pt x="53" y="51"/>
                </a:cubicBezTo>
                <a:cubicBezTo>
                  <a:pt x="48" y="46"/>
                  <a:pt x="45" y="39"/>
                  <a:pt x="45" y="32"/>
                </a:cubicBezTo>
                <a:cubicBezTo>
                  <a:pt x="45" y="24"/>
                  <a:pt x="48" y="18"/>
                  <a:pt x="53" y="12"/>
                </a:cubicBezTo>
                <a:cubicBezTo>
                  <a:pt x="58" y="7"/>
                  <a:pt x="65" y="4"/>
                  <a:pt x="72" y="4"/>
                </a:cubicBezTo>
                <a:cubicBezTo>
                  <a:pt x="80" y="4"/>
                  <a:pt x="86" y="7"/>
                  <a:pt x="92" y="12"/>
                </a:cubicBezTo>
                <a:cubicBezTo>
                  <a:pt x="94" y="14"/>
                  <a:pt x="95" y="17"/>
                  <a:pt x="97" y="19"/>
                </a:cubicBezTo>
                <a:cubicBezTo>
                  <a:pt x="97" y="21"/>
                  <a:pt x="99" y="21"/>
                  <a:pt x="100" y="20"/>
                </a:cubicBezTo>
                <a:cubicBezTo>
                  <a:pt x="101" y="20"/>
                  <a:pt x="101" y="18"/>
                  <a:pt x="101" y="17"/>
                </a:cubicBezTo>
                <a:cubicBezTo>
                  <a:pt x="99" y="14"/>
                  <a:pt x="97" y="12"/>
                  <a:pt x="95" y="9"/>
                </a:cubicBezTo>
                <a:cubicBezTo>
                  <a:pt x="89" y="3"/>
                  <a:pt x="81" y="0"/>
                  <a:pt x="72" y="0"/>
                </a:cubicBezTo>
                <a:cubicBezTo>
                  <a:pt x="64" y="0"/>
                  <a:pt x="56" y="3"/>
                  <a:pt x="50" y="9"/>
                </a:cubicBezTo>
                <a:cubicBezTo>
                  <a:pt x="44" y="15"/>
                  <a:pt x="41" y="23"/>
                  <a:pt x="41" y="32"/>
                </a:cubicBezTo>
                <a:cubicBezTo>
                  <a:pt x="41" y="40"/>
                  <a:pt x="44" y="48"/>
                  <a:pt x="50" y="54"/>
                </a:cubicBezTo>
                <a:cubicBezTo>
                  <a:pt x="52" y="56"/>
                  <a:pt x="54" y="57"/>
                  <a:pt x="56" y="59"/>
                </a:cubicBezTo>
                <a:cubicBezTo>
                  <a:pt x="54" y="59"/>
                  <a:pt x="53" y="59"/>
                  <a:pt x="51" y="60"/>
                </a:cubicBezTo>
                <a:cubicBezTo>
                  <a:pt x="50" y="60"/>
                  <a:pt x="49" y="62"/>
                  <a:pt x="50" y="63"/>
                </a:cubicBezTo>
                <a:cubicBezTo>
                  <a:pt x="50" y="64"/>
                  <a:pt x="51" y="65"/>
                  <a:pt x="53" y="64"/>
                </a:cubicBezTo>
                <a:cubicBezTo>
                  <a:pt x="65" y="60"/>
                  <a:pt x="79" y="60"/>
                  <a:pt x="92" y="64"/>
                </a:cubicBezTo>
                <a:cubicBezTo>
                  <a:pt x="92" y="64"/>
                  <a:pt x="93" y="64"/>
                  <a:pt x="93" y="64"/>
                </a:cubicBezTo>
                <a:cubicBezTo>
                  <a:pt x="94" y="64"/>
                  <a:pt x="95" y="64"/>
                  <a:pt x="95" y="63"/>
                </a:cubicBezTo>
                <a:cubicBezTo>
                  <a:pt x="95" y="62"/>
                  <a:pt x="95" y="60"/>
                  <a:pt x="94" y="60"/>
                </a:cubicBezTo>
                <a:cubicBezTo>
                  <a:pt x="92" y="59"/>
                  <a:pt x="91" y="59"/>
                  <a:pt x="89" y="59"/>
                </a:cubicBezTo>
                <a:cubicBezTo>
                  <a:pt x="91" y="57"/>
                  <a:pt x="93" y="56"/>
                  <a:pt x="95" y="54"/>
                </a:cubicBezTo>
                <a:cubicBezTo>
                  <a:pt x="96" y="53"/>
                  <a:pt x="98" y="51"/>
                  <a:pt x="99" y="49"/>
                </a:cubicBezTo>
                <a:cubicBezTo>
                  <a:pt x="100" y="49"/>
                  <a:pt x="100" y="49"/>
                  <a:pt x="101" y="49"/>
                </a:cubicBezTo>
                <a:cubicBezTo>
                  <a:pt x="102" y="50"/>
                  <a:pt x="103" y="50"/>
                  <a:pt x="103" y="50"/>
                </a:cubicBezTo>
                <a:cubicBezTo>
                  <a:pt x="103" y="50"/>
                  <a:pt x="103" y="50"/>
                  <a:pt x="103" y="50"/>
                </a:cubicBezTo>
                <a:cubicBezTo>
                  <a:pt x="102" y="56"/>
                  <a:pt x="102" y="61"/>
                  <a:pt x="103" y="65"/>
                </a:cubicBezTo>
                <a:cubicBezTo>
                  <a:pt x="105" y="68"/>
                  <a:pt x="107" y="71"/>
                  <a:pt x="110" y="73"/>
                </a:cubicBezTo>
                <a:cubicBezTo>
                  <a:pt x="113" y="76"/>
                  <a:pt x="117" y="77"/>
                  <a:pt x="121" y="77"/>
                </a:cubicBezTo>
                <a:cubicBezTo>
                  <a:pt x="124" y="77"/>
                  <a:pt x="127" y="76"/>
                  <a:pt x="129" y="75"/>
                </a:cubicBezTo>
                <a:cubicBezTo>
                  <a:pt x="131" y="74"/>
                  <a:pt x="133" y="71"/>
                  <a:pt x="134" y="67"/>
                </a:cubicBezTo>
                <a:cubicBezTo>
                  <a:pt x="135" y="68"/>
                  <a:pt x="135" y="69"/>
                  <a:pt x="136" y="70"/>
                </a:cubicBezTo>
                <a:cubicBezTo>
                  <a:pt x="138" y="73"/>
                  <a:pt x="140" y="77"/>
                  <a:pt x="141" y="81"/>
                </a:cubicBezTo>
                <a:cubicBezTo>
                  <a:pt x="142" y="83"/>
                  <a:pt x="144" y="85"/>
                  <a:pt x="146" y="85"/>
                </a:cubicBezTo>
                <a:cubicBezTo>
                  <a:pt x="153" y="88"/>
                  <a:pt x="153" y="88"/>
                  <a:pt x="153" y="88"/>
                </a:cubicBezTo>
                <a:cubicBezTo>
                  <a:pt x="154" y="88"/>
                  <a:pt x="156" y="90"/>
                  <a:pt x="156" y="92"/>
                </a:cubicBezTo>
                <a:cubicBezTo>
                  <a:pt x="156" y="102"/>
                  <a:pt x="156" y="102"/>
                  <a:pt x="156" y="102"/>
                </a:cubicBezTo>
                <a:cubicBezTo>
                  <a:pt x="156" y="104"/>
                  <a:pt x="154" y="106"/>
                  <a:pt x="153" y="106"/>
                </a:cubicBezTo>
                <a:cubicBezTo>
                  <a:pt x="142" y="110"/>
                  <a:pt x="142" y="110"/>
                  <a:pt x="142" y="110"/>
                </a:cubicBezTo>
                <a:cubicBezTo>
                  <a:pt x="141" y="110"/>
                  <a:pt x="139" y="111"/>
                  <a:pt x="138" y="113"/>
                </a:cubicBezTo>
                <a:cubicBezTo>
                  <a:pt x="134" y="120"/>
                  <a:pt x="128" y="126"/>
                  <a:pt x="119" y="131"/>
                </a:cubicBezTo>
                <a:cubicBezTo>
                  <a:pt x="118" y="131"/>
                  <a:pt x="117" y="132"/>
                  <a:pt x="117" y="133"/>
                </a:cubicBezTo>
                <a:cubicBezTo>
                  <a:pt x="114" y="151"/>
                  <a:pt x="114" y="151"/>
                  <a:pt x="114" y="151"/>
                </a:cubicBezTo>
                <a:cubicBezTo>
                  <a:pt x="113" y="152"/>
                  <a:pt x="113" y="152"/>
                  <a:pt x="112" y="152"/>
                </a:cubicBezTo>
                <a:cubicBezTo>
                  <a:pt x="101" y="152"/>
                  <a:pt x="101" y="152"/>
                  <a:pt x="101" y="152"/>
                </a:cubicBezTo>
                <a:cubicBezTo>
                  <a:pt x="101" y="152"/>
                  <a:pt x="101" y="152"/>
                  <a:pt x="100" y="15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8" y="139"/>
                  <a:pt x="96" y="138"/>
                  <a:pt x="94" y="138"/>
                </a:cubicBezTo>
                <a:cubicBezTo>
                  <a:pt x="90" y="139"/>
                  <a:pt x="85" y="139"/>
                  <a:pt x="80" y="139"/>
                </a:cubicBezTo>
                <a:cubicBezTo>
                  <a:pt x="76" y="139"/>
                  <a:pt x="73" y="139"/>
                  <a:pt x="69" y="139"/>
                </a:cubicBezTo>
                <a:cubicBezTo>
                  <a:pt x="67" y="139"/>
                  <a:pt x="66" y="140"/>
                  <a:pt x="65" y="142"/>
                </a:cubicBezTo>
                <a:cubicBezTo>
                  <a:pt x="63" y="151"/>
                  <a:pt x="63" y="151"/>
                  <a:pt x="63" y="151"/>
                </a:cubicBezTo>
                <a:cubicBezTo>
                  <a:pt x="63" y="152"/>
                  <a:pt x="63" y="152"/>
                  <a:pt x="62" y="152"/>
                </a:cubicBezTo>
                <a:cubicBezTo>
                  <a:pt x="51" y="152"/>
                  <a:pt x="51" y="152"/>
                  <a:pt x="51" y="152"/>
                </a:cubicBezTo>
                <a:cubicBezTo>
                  <a:pt x="51" y="152"/>
                  <a:pt x="50" y="152"/>
                  <a:pt x="50" y="151"/>
                </a:cubicBezTo>
                <a:cubicBezTo>
                  <a:pt x="47" y="134"/>
                  <a:pt x="47" y="134"/>
                  <a:pt x="47" y="134"/>
                </a:cubicBezTo>
                <a:cubicBezTo>
                  <a:pt x="47" y="133"/>
                  <a:pt x="46" y="132"/>
                  <a:pt x="45" y="132"/>
                </a:cubicBezTo>
                <a:cubicBezTo>
                  <a:pt x="30" y="124"/>
                  <a:pt x="23" y="110"/>
                  <a:pt x="23" y="93"/>
                </a:cubicBezTo>
                <a:cubicBezTo>
                  <a:pt x="23" y="85"/>
                  <a:pt x="24" y="77"/>
                  <a:pt x="28" y="71"/>
                </a:cubicBezTo>
                <a:cubicBezTo>
                  <a:pt x="32" y="65"/>
                  <a:pt x="37" y="60"/>
                  <a:pt x="43" y="56"/>
                </a:cubicBezTo>
                <a:cubicBezTo>
                  <a:pt x="44" y="55"/>
                  <a:pt x="45" y="54"/>
                  <a:pt x="44" y="53"/>
                </a:cubicBezTo>
                <a:cubicBezTo>
                  <a:pt x="44" y="51"/>
                  <a:pt x="42" y="51"/>
                  <a:pt x="41" y="52"/>
                </a:cubicBezTo>
                <a:cubicBezTo>
                  <a:pt x="28" y="59"/>
                  <a:pt x="21" y="70"/>
                  <a:pt x="18" y="85"/>
                </a:cubicBezTo>
                <a:cubicBezTo>
                  <a:pt x="18" y="85"/>
                  <a:pt x="18" y="85"/>
                  <a:pt x="18" y="85"/>
                </a:cubicBezTo>
                <a:cubicBezTo>
                  <a:pt x="18" y="85"/>
                  <a:pt x="18" y="85"/>
                  <a:pt x="18" y="85"/>
                </a:cubicBezTo>
                <a:cubicBezTo>
                  <a:pt x="18" y="83"/>
                  <a:pt x="18" y="82"/>
                  <a:pt x="17" y="80"/>
                </a:cubicBezTo>
                <a:cubicBezTo>
                  <a:pt x="16" y="77"/>
                  <a:pt x="13" y="74"/>
                  <a:pt x="10" y="74"/>
                </a:cubicBezTo>
                <a:cubicBezTo>
                  <a:pt x="8" y="74"/>
                  <a:pt x="5" y="75"/>
                  <a:pt x="4" y="77"/>
                </a:cubicBezTo>
                <a:cubicBezTo>
                  <a:pt x="2" y="80"/>
                  <a:pt x="2" y="82"/>
                  <a:pt x="3" y="83"/>
                </a:cubicBezTo>
                <a:cubicBezTo>
                  <a:pt x="4" y="86"/>
                  <a:pt x="7" y="87"/>
                  <a:pt x="12" y="89"/>
                </a:cubicBezTo>
                <a:cubicBezTo>
                  <a:pt x="12" y="89"/>
                  <a:pt x="12" y="89"/>
                  <a:pt x="11" y="89"/>
                </a:cubicBezTo>
                <a:cubicBezTo>
                  <a:pt x="8" y="93"/>
                  <a:pt x="5" y="94"/>
                  <a:pt x="3" y="94"/>
                </a:cubicBezTo>
                <a:cubicBezTo>
                  <a:pt x="1" y="94"/>
                  <a:pt x="0" y="95"/>
                  <a:pt x="0" y="96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8"/>
                  <a:pt x="1" y="99"/>
                  <a:pt x="3" y="99"/>
                </a:cubicBezTo>
                <a:cubicBezTo>
                  <a:pt x="3" y="99"/>
                  <a:pt x="3" y="99"/>
                  <a:pt x="3" y="99"/>
                </a:cubicBezTo>
                <a:cubicBezTo>
                  <a:pt x="6" y="99"/>
                  <a:pt x="11" y="98"/>
                  <a:pt x="15" y="92"/>
                </a:cubicBezTo>
                <a:cubicBezTo>
                  <a:pt x="16" y="91"/>
                  <a:pt x="16" y="90"/>
                  <a:pt x="17" y="89"/>
                </a:cubicBezTo>
                <a:cubicBezTo>
                  <a:pt x="17" y="89"/>
                  <a:pt x="18" y="89"/>
                  <a:pt x="18" y="89"/>
                </a:cubicBezTo>
                <a:cubicBezTo>
                  <a:pt x="18" y="91"/>
                  <a:pt x="18" y="92"/>
                  <a:pt x="18" y="93"/>
                </a:cubicBezTo>
                <a:cubicBezTo>
                  <a:pt x="18" y="103"/>
                  <a:pt x="20" y="112"/>
                  <a:pt x="25" y="119"/>
                </a:cubicBezTo>
                <a:cubicBezTo>
                  <a:pt x="29" y="126"/>
                  <a:pt x="35" y="131"/>
                  <a:pt x="43" y="136"/>
                </a:cubicBezTo>
                <a:cubicBezTo>
                  <a:pt x="46" y="152"/>
                  <a:pt x="46" y="152"/>
                  <a:pt x="46" y="152"/>
                </a:cubicBezTo>
                <a:cubicBezTo>
                  <a:pt x="46" y="155"/>
                  <a:pt x="49" y="157"/>
                  <a:pt x="51" y="157"/>
                </a:cubicBezTo>
                <a:cubicBezTo>
                  <a:pt x="62" y="157"/>
                  <a:pt x="62" y="157"/>
                  <a:pt x="62" y="157"/>
                </a:cubicBezTo>
                <a:cubicBezTo>
                  <a:pt x="65" y="157"/>
                  <a:pt x="67" y="155"/>
                  <a:pt x="68" y="152"/>
                </a:cubicBezTo>
                <a:cubicBezTo>
                  <a:pt x="70" y="143"/>
                  <a:pt x="70" y="143"/>
                  <a:pt x="70" y="143"/>
                </a:cubicBezTo>
                <a:cubicBezTo>
                  <a:pt x="73" y="144"/>
                  <a:pt x="76" y="144"/>
                  <a:pt x="80" y="144"/>
                </a:cubicBezTo>
                <a:cubicBezTo>
                  <a:pt x="85" y="144"/>
                  <a:pt x="90" y="144"/>
                  <a:pt x="94" y="143"/>
                </a:cubicBezTo>
                <a:cubicBezTo>
                  <a:pt x="96" y="152"/>
                  <a:pt x="96" y="152"/>
                  <a:pt x="96" y="152"/>
                </a:cubicBezTo>
                <a:cubicBezTo>
                  <a:pt x="96" y="155"/>
                  <a:pt x="99" y="157"/>
                  <a:pt x="101" y="157"/>
                </a:cubicBezTo>
                <a:cubicBezTo>
                  <a:pt x="112" y="157"/>
                  <a:pt x="112" y="157"/>
                  <a:pt x="112" y="157"/>
                </a:cubicBezTo>
                <a:cubicBezTo>
                  <a:pt x="115" y="157"/>
                  <a:pt x="118" y="155"/>
                  <a:pt x="118" y="152"/>
                </a:cubicBezTo>
                <a:cubicBezTo>
                  <a:pt x="121" y="135"/>
                  <a:pt x="121" y="135"/>
                  <a:pt x="121" y="135"/>
                </a:cubicBezTo>
                <a:cubicBezTo>
                  <a:pt x="131" y="130"/>
                  <a:pt x="138" y="123"/>
                  <a:pt x="142" y="115"/>
                </a:cubicBezTo>
                <a:cubicBezTo>
                  <a:pt x="143" y="115"/>
                  <a:pt x="143" y="114"/>
                  <a:pt x="144" y="114"/>
                </a:cubicBezTo>
                <a:cubicBezTo>
                  <a:pt x="154" y="111"/>
                  <a:pt x="154" y="111"/>
                  <a:pt x="154" y="111"/>
                </a:cubicBezTo>
                <a:cubicBezTo>
                  <a:pt x="158" y="110"/>
                  <a:pt x="160" y="106"/>
                  <a:pt x="160" y="102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60" y="88"/>
                  <a:pt x="158" y="84"/>
                  <a:pt x="154" y="83"/>
                </a:cubicBezTo>
                <a:close/>
                <a:moveTo>
                  <a:pt x="132" y="55"/>
                </a:moveTo>
                <a:cubicBezTo>
                  <a:pt x="131" y="63"/>
                  <a:pt x="129" y="70"/>
                  <a:pt x="126" y="71"/>
                </a:cubicBezTo>
                <a:cubicBezTo>
                  <a:pt x="123" y="73"/>
                  <a:pt x="117" y="73"/>
                  <a:pt x="112" y="69"/>
                </a:cubicBezTo>
                <a:cubicBezTo>
                  <a:pt x="108" y="66"/>
                  <a:pt x="106" y="60"/>
                  <a:pt x="108" y="51"/>
                </a:cubicBezTo>
                <a:cubicBezTo>
                  <a:pt x="108" y="50"/>
                  <a:pt x="109" y="50"/>
                  <a:pt x="109" y="49"/>
                </a:cubicBezTo>
                <a:cubicBezTo>
                  <a:pt x="121" y="44"/>
                  <a:pt x="128" y="42"/>
                  <a:pt x="130" y="42"/>
                </a:cubicBezTo>
                <a:cubicBezTo>
                  <a:pt x="131" y="42"/>
                  <a:pt x="131" y="42"/>
                  <a:pt x="131" y="42"/>
                </a:cubicBezTo>
                <a:cubicBezTo>
                  <a:pt x="132" y="43"/>
                  <a:pt x="133" y="48"/>
                  <a:pt x="132" y="55"/>
                </a:cubicBezTo>
                <a:close/>
                <a:moveTo>
                  <a:pt x="7" y="81"/>
                </a:moveTo>
                <a:cubicBezTo>
                  <a:pt x="7" y="81"/>
                  <a:pt x="7" y="80"/>
                  <a:pt x="8" y="79"/>
                </a:cubicBezTo>
                <a:cubicBezTo>
                  <a:pt x="8" y="79"/>
                  <a:pt x="9" y="79"/>
                  <a:pt x="9" y="79"/>
                </a:cubicBezTo>
                <a:cubicBezTo>
                  <a:pt x="9" y="79"/>
                  <a:pt x="9" y="79"/>
                  <a:pt x="9" y="79"/>
                </a:cubicBezTo>
                <a:cubicBezTo>
                  <a:pt x="10" y="79"/>
                  <a:pt x="12" y="80"/>
                  <a:pt x="13" y="82"/>
                </a:cubicBezTo>
                <a:cubicBezTo>
                  <a:pt x="13" y="82"/>
                  <a:pt x="13" y="83"/>
                  <a:pt x="13" y="84"/>
                </a:cubicBezTo>
                <a:cubicBezTo>
                  <a:pt x="10" y="83"/>
                  <a:pt x="7" y="82"/>
                  <a:pt x="7" y="81"/>
                </a:cubicBezTo>
                <a:close/>
                <a:moveTo>
                  <a:pt x="73" y="48"/>
                </a:moveTo>
                <a:cubicBezTo>
                  <a:pt x="74" y="48"/>
                  <a:pt x="75" y="48"/>
                  <a:pt x="75" y="47"/>
                </a:cubicBezTo>
                <a:cubicBezTo>
                  <a:pt x="75" y="46"/>
                  <a:pt x="75" y="46"/>
                  <a:pt x="75" y="46"/>
                </a:cubicBezTo>
                <a:cubicBezTo>
                  <a:pt x="79" y="45"/>
                  <a:pt x="82" y="43"/>
                  <a:pt x="82" y="38"/>
                </a:cubicBezTo>
                <a:cubicBezTo>
                  <a:pt x="82" y="32"/>
                  <a:pt x="78" y="30"/>
                  <a:pt x="75" y="29"/>
                </a:cubicBezTo>
                <a:cubicBezTo>
                  <a:pt x="75" y="21"/>
                  <a:pt x="75" y="21"/>
                  <a:pt x="75" y="21"/>
                </a:cubicBezTo>
                <a:cubicBezTo>
                  <a:pt x="78" y="21"/>
                  <a:pt x="79" y="22"/>
                  <a:pt x="80" y="22"/>
                </a:cubicBezTo>
                <a:cubicBezTo>
                  <a:pt x="81" y="22"/>
                  <a:pt x="81" y="21"/>
                  <a:pt x="81" y="20"/>
                </a:cubicBezTo>
                <a:cubicBezTo>
                  <a:pt x="81" y="18"/>
                  <a:pt x="77" y="17"/>
                  <a:pt x="75" y="17"/>
                </a:cubicBezTo>
                <a:cubicBezTo>
                  <a:pt x="75" y="16"/>
                  <a:pt x="75" y="16"/>
                  <a:pt x="75" y="16"/>
                </a:cubicBezTo>
                <a:cubicBezTo>
                  <a:pt x="75" y="15"/>
                  <a:pt x="74" y="15"/>
                  <a:pt x="73" y="15"/>
                </a:cubicBezTo>
                <a:cubicBezTo>
                  <a:pt x="73" y="15"/>
                  <a:pt x="72" y="15"/>
                  <a:pt x="72" y="16"/>
                </a:cubicBezTo>
                <a:cubicBezTo>
                  <a:pt x="72" y="17"/>
                  <a:pt x="72" y="17"/>
                  <a:pt x="72" y="17"/>
                </a:cubicBezTo>
                <a:cubicBezTo>
                  <a:pt x="68" y="17"/>
                  <a:pt x="64" y="19"/>
                  <a:pt x="64" y="25"/>
                </a:cubicBezTo>
                <a:cubicBezTo>
                  <a:pt x="64" y="30"/>
                  <a:pt x="69" y="31"/>
                  <a:pt x="72" y="33"/>
                </a:cubicBezTo>
                <a:cubicBezTo>
                  <a:pt x="72" y="42"/>
                  <a:pt x="72" y="42"/>
                  <a:pt x="72" y="42"/>
                </a:cubicBezTo>
                <a:cubicBezTo>
                  <a:pt x="68" y="42"/>
                  <a:pt x="67" y="39"/>
                  <a:pt x="66" y="39"/>
                </a:cubicBezTo>
                <a:cubicBezTo>
                  <a:pt x="65" y="39"/>
                  <a:pt x="64" y="40"/>
                  <a:pt x="64" y="41"/>
                </a:cubicBezTo>
                <a:cubicBezTo>
                  <a:pt x="64" y="43"/>
                  <a:pt x="67" y="46"/>
                  <a:pt x="72" y="46"/>
                </a:cubicBezTo>
                <a:cubicBezTo>
                  <a:pt x="72" y="47"/>
                  <a:pt x="72" y="47"/>
                  <a:pt x="72" y="47"/>
                </a:cubicBezTo>
                <a:cubicBezTo>
                  <a:pt x="72" y="48"/>
                  <a:pt x="73" y="48"/>
                  <a:pt x="73" y="48"/>
                </a:cubicBezTo>
                <a:close/>
                <a:moveTo>
                  <a:pt x="74" y="33"/>
                </a:moveTo>
                <a:cubicBezTo>
                  <a:pt x="76" y="34"/>
                  <a:pt x="78" y="35"/>
                  <a:pt x="78" y="38"/>
                </a:cubicBezTo>
                <a:cubicBezTo>
                  <a:pt x="78" y="40"/>
                  <a:pt x="77" y="42"/>
                  <a:pt x="74" y="42"/>
                </a:cubicBezTo>
                <a:lnTo>
                  <a:pt x="74" y="33"/>
                </a:lnTo>
                <a:close/>
                <a:moveTo>
                  <a:pt x="69" y="24"/>
                </a:moveTo>
                <a:cubicBezTo>
                  <a:pt x="69" y="22"/>
                  <a:pt x="70" y="21"/>
                  <a:pt x="72" y="21"/>
                </a:cubicBezTo>
                <a:cubicBezTo>
                  <a:pt x="72" y="28"/>
                  <a:pt x="72" y="28"/>
                  <a:pt x="72" y="28"/>
                </a:cubicBezTo>
                <a:cubicBezTo>
                  <a:pt x="70" y="27"/>
                  <a:pt x="69" y="26"/>
                  <a:pt x="69" y="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5B66082C-DDC0-5456-0ED6-D59E37998ECC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3575050"/>
            <a:ext cx="254000" cy="254000"/>
          </a:xfrm>
          <a:custGeom>
            <a:avLst/>
            <a:gdLst>
              <a:gd name="T0" fmla="*/ 14 w 160"/>
              <a:gd name="T1" fmla="*/ 16 h 160"/>
              <a:gd name="T2" fmla="*/ 48 w 160"/>
              <a:gd name="T3" fmla="*/ 22 h 160"/>
              <a:gd name="T4" fmla="*/ 48 w 160"/>
              <a:gd name="T5" fmla="*/ 27 h 160"/>
              <a:gd name="T6" fmla="*/ 14 w 160"/>
              <a:gd name="T7" fmla="*/ 32 h 160"/>
              <a:gd name="T8" fmla="*/ 48 w 160"/>
              <a:gd name="T9" fmla="*/ 27 h 160"/>
              <a:gd name="T10" fmla="*/ 14 w 160"/>
              <a:gd name="T11" fmla="*/ 38 h 160"/>
              <a:gd name="T12" fmla="*/ 38 w 160"/>
              <a:gd name="T13" fmla="*/ 43 h 160"/>
              <a:gd name="T14" fmla="*/ 38 w 160"/>
              <a:gd name="T15" fmla="*/ 48 h 160"/>
              <a:gd name="T16" fmla="*/ 14 w 160"/>
              <a:gd name="T17" fmla="*/ 54 h 160"/>
              <a:gd name="T18" fmla="*/ 38 w 160"/>
              <a:gd name="T19" fmla="*/ 48 h 160"/>
              <a:gd name="T20" fmla="*/ 142 w 160"/>
              <a:gd name="T21" fmla="*/ 10 h 160"/>
              <a:gd name="T22" fmla="*/ 154 w 160"/>
              <a:gd name="T23" fmla="*/ 27 h 160"/>
              <a:gd name="T24" fmla="*/ 144 w 160"/>
              <a:gd name="T25" fmla="*/ 2 h 160"/>
              <a:gd name="T26" fmla="*/ 141 w 160"/>
              <a:gd name="T27" fmla="*/ 0 h 160"/>
              <a:gd name="T28" fmla="*/ 118 w 160"/>
              <a:gd name="T29" fmla="*/ 15 h 160"/>
              <a:gd name="T30" fmla="*/ 137 w 160"/>
              <a:gd name="T31" fmla="*/ 8 h 160"/>
              <a:gd name="T32" fmla="*/ 11 w 160"/>
              <a:gd name="T33" fmla="*/ 115 h 160"/>
              <a:gd name="T34" fmla="*/ 138 w 160"/>
              <a:gd name="T35" fmla="*/ 22 h 160"/>
              <a:gd name="T36" fmla="*/ 0 w 160"/>
              <a:gd name="T37" fmla="*/ 160 h 160"/>
              <a:gd name="T38" fmla="*/ 160 w 160"/>
              <a:gd name="T39" fmla="*/ 155 h 160"/>
              <a:gd name="T40" fmla="*/ 14 w 160"/>
              <a:gd name="T41" fmla="*/ 128 h 160"/>
              <a:gd name="T42" fmla="*/ 11 w 160"/>
              <a:gd name="T43" fmla="*/ 147 h 160"/>
              <a:gd name="T44" fmla="*/ 32 w 160"/>
              <a:gd name="T45" fmla="*/ 150 h 160"/>
              <a:gd name="T46" fmla="*/ 35 w 160"/>
              <a:gd name="T47" fmla="*/ 131 h 160"/>
              <a:gd name="T48" fmla="*/ 14 w 160"/>
              <a:gd name="T49" fmla="*/ 128 h 160"/>
              <a:gd name="T50" fmla="*/ 16 w 160"/>
              <a:gd name="T51" fmla="*/ 144 h 160"/>
              <a:gd name="T52" fmla="*/ 30 w 160"/>
              <a:gd name="T53" fmla="*/ 134 h 160"/>
              <a:gd name="T54" fmla="*/ 43 w 160"/>
              <a:gd name="T55" fmla="*/ 120 h 160"/>
              <a:gd name="T56" fmla="*/ 40 w 160"/>
              <a:gd name="T57" fmla="*/ 147 h 160"/>
              <a:gd name="T58" fmla="*/ 62 w 160"/>
              <a:gd name="T59" fmla="*/ 150 h 160"/>
              <a:gd name="T60" fmla="*/ 64 w 160"/>
              <a:gd name="T61" fmla="*/ 123 h 160"/>
              <a:gd name="T62" fmla="*/ 43 w 160"/>
              <a:gd name="T63" fmla="*/ 120 h 160"/>
              <a:gd name="T64" fmla="*/ 46 w 160"/>
              <a:gd name="T65" fmla="*/ 144 h 160"/>
              <a:gd name="T66" fmla="*/ 59 w 160"/>
              <a:gd name="T67" fmla="*/ 126 h 160"/>
              <a:gd name="T68" fmla="*/ 72 w 160"/>
              <a:gd name="T69" fmla="*/ 107 h 160"/>
              <a:gd name="T70" fmla="*/ 70 w 160"/>
              <a:gd name="T71" fmla="*/ 147 h 160"/>
              <a:gd name="T72" fmla="*/ 91 w 160"/>
              <a:gd name="T73" fmla="*/ 150 h 160"/>
              <a:gd name="T74" fmla="*/ 94 w 160"/>
              <a:gd name="T75" fmla="*/ 110 h 160"/>
              <a:gd name="T76" fmla="*/ 72 w 160"/>
              <a:gd name="T77" fmla="*/ 107 h 160"/>
              <a:gd name="T78" fmla="*/ 75 w 160"/>
              <a:gd name="T79" fmla="*/ 144 h 160"/>
              <a:gd name="T80" fmla="*/ 88 w 160"/>
              <a:gd name="T81" fmla="*/ 112 h 160"/>
              <a:gd name="T82" fmla="*/ 102 w 160"/>
              <a:gd name="T83" fmla="*/ 88 h 160"/>
              <a:gd name="T84" fmla="*/ 99 w 160"/>
              <a:gd name="T85" fmla="*/ 147 h 160"/>
              <a:gd name="T86" fmla="*/ 120 w 160"/>
              <a:gd name="T87" fmla="*/ 150 h 160"/>
              <a:gd name="T88" fmla="*/ 123 w 160"/>
              <a:gd name="T89" fmla="*/ 91 h 160"/>
              <a:gd name="T90" fmla="*/ 102 w 160"/>
              <a:gd name="T91" fmla="*/ 88 h 160"/>
              <a:gd name="T92" fmla="*/ 104 w 160"/>
              <a:gd name="T93" fmla="*/ 144 h 160"/>
              <a:gd name="T94" fmla="*/ 118 w 160"/>
              <a:gd name="T95" fmla="*/ 94 h 160"/>
              <a:gd name="T96" fmla="*/ 131 w 160"/>
              <a:gd name="T97" fmla="*/ 51 h 160"/>
              <a:gd name="T98" fmla="*/ 128 w 160"/>
              <a:gd name="T99" fmla="*/ 147 h 160"/>
              <a:gd name="T100" fmla="*/ 150 w 160"/>
              <a:gd name="T101" fmla="*/ 150 h 160"/>
              <a:gd name="T102" fmla="*/ 152 w 160"/>
              <a:gd name="T103" fmla="*/ 54 h 160"/>
              <a:gd name="T104" fmla="*/ 131 w 160"/>
              <a:gd name="T105" fmla="*/ 51 h 160"/>
              <a:gd name="T106" fmla="*/ 134 w 160"/>
              <a:gd name="T107" fmla="*/ 144 h 160"/>
              <a:gd name="T108" fmla="*/ 147 w 160"/>
              <a:gd name="T109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60">
                <a:moveTo>
                  <a:pt x="48" y="16"/>
                </a:moveTo>
                <a:cubicBezTo>
                  <a:pt x="14" y="16"/>
                  <a:pt x="14" y="16"/>
                  <a:pt x="14" y="16"/>
                </a:cubicBezTo>
                <a:cubicBezTo>
                  <a:pt x="14" y="22"/>
                  <a:pt x="14" y="22"/>
                  <a:pt x="14" y="22"/>
                </a:cubicBezTo>
                <a:cubicBezTo>
                  <a:pt x="48" y="22"/>
                  <a:pt x="48" y="22"/>
                  <a:pt x="48" y="22"/>
                </a:cubicBezTo>
                <a:lnTo>
                  <a:pt x="48" y="16"/>
                </a:lnTo>
                <a:close/>
                <a:moveTo>
                  <a:pt x="48" y="27"/>
                </a:moveTo>
                <a:cubicBezTo>
                  <a:pt x="14" y="27"/>
                  <a:pt x="14" y="27"/>
                  <a:pt x="14" y="27"/>
                </a:cubicBezTo>
                <a:cubicBezTo>
                  <a:pt x="14" y="32"/>
                  <a:pt x="14" y="32"/>
                  <a:pt x="14" y="32"/>
                </a:cubicBezTo>
                <a:cubicBezTo>
                  <a:pt x="48" y="32"/>
                  <a:pt x="48" y="32"/>
                  <a:pt x="48" y="32"/>
                </a:cubicBezTo>
                <a:lnTo>
                  <a:pt x="48" y="27"/>
                </a:lnTo>
                <a:close/>
                <a:moveTo>
                  <a:pt x="38" y="38"/>
                </a:moveTo>
                <a:cubicBezTo>
                  <a:pt x="14" y="38"/>
                  <a:pt x="14" y="38"/>
                  <a:pt x="14" y="38"/>
                </a:cubicBezTo>
                <a:cubicBezTo>
                  <a:pt x="14" y="43"/>
                  <a:pt x="14" y="43"/>
                  <a:pt x="14" y="43"/>
                </a:cubicBezTo>
                <a:cubicBezTo>
                  <a:pt x="38" y="43"/>
                  <a:pt x="38" y="43"/>
                  <a:pt x="38" y="43"/>
                </a:cubicBezTo>
                <a:lnTo>
                  <a:pt x="38" y="38"/>
                </a:lnTo>
                <a:close/>
                <a:moveTo>
                  <a:pt x="38" y="48"/>
                </a:moveTo>
                <a:cubicBezTo>
                  <a:pt x="14" y="48"/>
                  <a:pt x="14" y="48"/>
                  <a:pt x="14" y="48"/>
                </a:cubicBezTo>
                <a:cubicBezTo>
                  <a:pt x="14" y="54"/>
                  <a:pt x="14" y="54"/>
                  <a:pt x="14" y="54"/>
                </a:cubicBezTo>
                <a:cubicBezTo>
                  <a:pt x="38" y="54"/>
                  <a:pt x="38" y="54"/>
                  <a:pt x="38" y="54"/>
                </a:cubicBezTo>
                <a:lnTo>
                  <a:pt x="38" y="48"/>
                </a:lnTo>
                <a:close/>
                <a:moveTo>
                  <a:pt x="138" y="22"/>
                </a:moveTo>
                <a:cubicBezTo>
                  <a:pt x="142" y="10"/>
                  <a:pt x="142" y="10"/>
                  <a:pt x="142" y="10"/>
                </a:cubicBezTo>
                <a:cubicBezTo>
                  <a:pt x="150" y="25"/>
                  <a:pt x="150" y="25"/>
                  <a:pt x="150" y="25"/>
                </a:cubicBezTo>
                <a:cubicBezTo>
                  <a:pt x="151" y="27"/>
                  <a:pt x="152" y="27"/>
                  <a:pt x="154" y="27"/>
                </a:cubicBezTo>
                <a:cubicBezTo>
                  <a:pt x="155" y="26"/>
                  <a:pt x="155" y="24"/>
                  <a:pt x="155" y="23"/>
                </a:cubicBezTo>
                <a:cubicBezTo>
                  <a:pt x="144" y="2"/>
                  <a:pt x="144" y="2"/>
                  <a:pt x="144" y="2"/>
                </a:cubicBezTo>
                <a:cubicBezTo>
                  <a:pt x="143" y="0"/>
                  <a:pt x="142" y="0"/>
                  <a:pt x="141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8" y="12"/>
                  <a:pt x="117" y="13"/>
                  <a:pt x="118" y="15"/>
                </a:cubicBezTo>
                <a:cubicBezTo>
                  <a:pt x="119" y="16"/>
                  <a:pt x="120" y="17"/>
                  <a:pt x="122" y="16"/>
                </a:cubicBezTo>
                <a:cubicBezTo>
                  <a:pt x="137" y="8"/>
                  <a:pt x="137" y="8"/>
                  <a:pt x="137" y="8"/>
                </a:cubicBezTo>
                <a:cubicBezTo>
                  <a:pt x="133" y="20"/>
                  <a:pt x="133" y="20"/>
                  <a:pt x="133" y="20"/>
                </a:cubicBezTo>
                <a:cubicBezTo>
                  <a:pt x="114" y="73"/>
                  <a:pt x="67" y="110"/>
                  <a:pt x="11" y="115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69" y="115"/>
                  <a:pt x="119" y="77"/>
                  <a:pt x="138" y="22"/>
                </a:cubicBezTo>
                <a:close/>
                <a:moveTo>
                  <a:pt x="0" y="155"/>
                </a:moveTo>
                <a:cubicBezTo>
                  <a:pt x="0" y="160"/>
                  <a:pt x="0" y="160"/>
                  <a:pt x="0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0" y="155"/>
                  <a:pt x="160" y="155"/>
                  <a:pt x="160" y="155"/>
                </a:cubicBezTo>
                <a:lnTo>
                  <a:pt x="0" y="155"/>
                </a:lnTo>
                <a:close/>
                <a:moveTo>
                  <a:pt x="14" y="128"/>
                </a:moveTo>
                <a:cubicBezTo>
                  <a:pt x="12" y="128"/>
                  <a:pt x="11" y="129"/>
                  <a:pt x="11" y="131"/>
                </a:cubicBezTo>
                <a:cubicBezTo>
                  <a:pt x="11" y="147"/>
                  <a:pt x="11" y="147"/>
                  <a:pt x="11" y="147"/>
                </a:cubicBezTo>
                <a:cubicBezTo>
                  <a:pt x="11" y="148"/>
                  <a:pt x="12" y="150"/>
                  <a:pt x="14" y="150"/>
                </a:cubicBezTo>
                <a:cubicBezTo>
                  <a:pt x="32" y="150"/>
                  <a:pt x="32" y="150"/>
                  <a:pt x="32" y="150"/>
                </a:cubicBezTo>
                <a:cubicBezTo>
                  <a:pt x="34" y="150"/>
                  <a:pt x="35" y="148"/>
                  <a:pt x="35" y="147"/>
                </a:cubicBezTo>
                <a:cubicBezTo>
                  <a:pt x="35" y="131"/>
                  <a:pt x="35" y="131"/>
                  <a:pt x="35" y="131"/>
                </a:cubicBezTo>
                <a:cubicBezTo>
                  <a:pt x="35" y="129"/>
                  <a:pt x="34" y="128"/>
                  <a:pt x="32" y="128"/>
                </a:cubicBezTo>
                <a:lnTo>
                  <a:pt x="14" y="128"/>
                </a:lnTo>
                <a:close/>
                <a:moveTo>
                  <a:pt x="30" y="144"/>
                </a:moveTo>
                <a:cubicBezTo>
                  <a:pt x="16" y="144"/>
                  <a:pt x="16" y="144"/>
                  <a:pt x="16" y="144"/>
                </a:cubicBezTo>
                <a:cubicBezTo>
                  <a:pt x="16" y="134"/>
                  <a:pt x="16" y="134"/>
                  <a:pt x="16" y="134"/>
                </a:cubicBezTo>
                <a:cubicBezTo>
                  <a:pt x="30" y="134"/>
                  <a:pt x="30" y="134"/>
                  <a:pt x="30" y="134"/>
                </a:cubicBezTo>
                <a:lnTo>
                  <a:pt x="30" y="144"/>
                </a:lnTo>
                <a:close/>
                <a:moveTo>
                  <a:pt x="43" y="120"/>
                </a:moveTo>
                <a:cubicBezTo>
                  <a:pt x="42" y="120"/>
                  <a:pt x="40" y="121"/>
                  <a:pt x="40" y="123"/>
                </a:cubicBezTo>
                <a:cubicBezTo>
                  <a:pt x="40" y="147"/>
                  <a:pt x="40" y="147"/>
                  <a:pt x="40" y="147"/>
                </a:cubicBezTo>
                <a:cubicBezTo>
                  <a:pt x="40" y="148"/>
                  <a:pt x="42" y="150"/>
                  <a:pt x="43" y="150"/>
                </a:cubicBezTo>
                <a:cubicBezTo>
                  <a:pt x="62" y="150"/>
                  <a:pt x="62" y="150"/>
                  <a:pt x="62" y="150"/>
                </a:cubicBezTo>
                <a:cubicBezTo>
                  <a:pt x="63" y="150"/>
                  <a:pt x="64" y="148"/>
                  <a:pt x="64" y="14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1"/>
                  <a:pt x="63" y="120"/>
                  <a:pt x="62" y="120"/>
                </a:cubicBezTo>
                <a:lnTo>
                  <a:pt x="43" y="120"/>
                </a:lnTo>
                <a:close/>
                <a:moveTo>
                  <a:pt x="59" y="144"/>
                </a:moveTo>
                <a:cubicBezTo>
                  <a:pt x="46" y="144"/>
                  <a:pt x="46" y="144"/>
                  <a:pt x="46" y="144"/>
                </a:cubicBezTo>
                <a:cubicBezTo>
                  <a:pt x="46" y="126"/>
                  <a:pt x="46" y="126"/>
                  <a:pt x="46" y="126"/>
                </a:cubicBezTo>
                <a:cubicBezTo>
                  <a:pt x="59" y="126"/>
                  <a:pt x="59" y="126"/>
                  <a:pt x="59" y="126"/>
                </a:cubicBezTo>
                <a:lnTo>
                  <a:pt x="59" y="144"/>
                </a:lnTo>
                <a:close/>
                <a:moveTo>
                  <a:pt x="72" y="107"/>
                </a:moveTo>
                <a:cubicBezTo>
                  <a:pt x="71" y="107"/>
                  <a:pt x="70" y="108"/>
                  <a:pt x="70" y="110"/>
                </a:cubicBezTo>
                <a:cubicBezTo>
                  <a:pt x="70" y="147"/>
                  <a:pt x="70" y="147"/>
                  <a:pt x="70" y="147"/>
                </a:cubicBezTo>
                <a:cubicBezTo>
                  <a:pt x="70" y="148"/>
                  <a:pt x="71" y="150"/>
                  <a:pt x="72" y="150"/>
                </a:cubicBezTo>
                <a:cubicBezTo>
                  <a:pt x="91" y="150"/>
                  <a:pt x="91" y="150"/>
                  <a:pt x="91" y="150"/>
                </a:cubicBezTo>
                <a:cubicBezTo>
                  <a:pt x="93" y="150"/>
                  <a:pt x="94" y="148"/>
                  <a:pt x="94" y="147"/>
                </a:cubicBezTo>
                <a:cubicBezTo>
                  <a:pt x="94" y="110"/>
                  <a:pt x="94" y="110"/>
                  <a:pt x="94" y="110"/>
                </a:cubicBezTo>
                <a:cubicBezTo>
                  <a:pt x="94" y="108"/>
                  <a:pt x="93" y="107"/>
                  <a:pt x="91" y="107"/>
                </a:cubicBezTo>
                <a:lnTo>
                  <a:pt x="72" y="107"/>
                </a:lnTo>
                <a:close/>
                <a:moveTo>
                  <a:pt x="88" y="144"/>
                </a:moveTo>
                <a:cubicBezTo>
                  <a:pt x="75" y="144"/>
                  <a:pt x="75" y="144"/>
                  <a:pt x="75" y="144"/>
                </a:cubicBezTo>
                <a:cubicBezTo>
                  <a:pt x="75" y="112"/>
                  <a:pt x="75" y="112"/>
                  <a:pt x="75" y="112"/>
                </a:cubicBezTo>
                <a:cubicBezTo>
                  <a:pt x="88" y="112"/>
                  <a:pt x="88" y="112"/>
                  <a:pt x="88" y="112"/>
                </a:cubicBezTo>
                <a:lnTo>
                  <a:pt x="88" y="144"/>
                </a:lnTo>
                <a:close/>
                <a:moveTo>
                  <a:pt x="102" y="88"/>
                </a:moveTo>
                <a:cubicBezTo>
                  <a:pt x="100" y="88"/>
                  <a:pt x="99" y="89"/>
                  <a:pt x="99" y="91"/>
                </a:cubicBezTo>
                <a:cubicBezTo>
                  <a:pt x="99" y="147"/>
                  <a:pt x="99" y="147"/>
                  <a:pt x="99" y="147"/>
                </a:cubicBezTo>
                <a:cubicBezTo>
                  <a:pt x="99" y="148"/>
                  <a:pt x="100" y="150"/>
                  <a:pt x="102" y="150"/>
                </a:cubicBezTo>
                <a:cubicBezTo>
                  <a:pt x="120" y="150"/>
                  <a:pt x="120" y="150"/>
                  <a:pt x="120" y="150"/>
                </a:cubicBezTo>
                <a:cubicBezTo>
                  <a:pt x="122" y="150"/>
                  <a:pt x="123" y="148"/>
                  <a:pt x="123" y="147"/>
                </a:cubicBezTo>
                <a:cubicBezTo>
                  <a:pt x="123" y="91"/>
                  <a:pt x="123" y="91"/>
                  <a:pt x="123" y="91"/>
                </a:cubicBezTo>
                <a:cubicBezTo>
                  <a:pt x="123" y="89"/>
                  <a:pt x="122" y="88"/>
                  <a:pt x="120" y="88"/>
                </a:cubicBezTo>
                <a:lnTo>
                  <a:pt x="102" y="88"/>
                </a:lnTo>
                <a:close/>
                <a:moveTo>
                  <a:pt x="118" y="144"/>
                </a:moveTo>
                <a:cubicBezTo>
                  <a:pt x="104" y="144"/>
                  <a:pt x="104" y="144"/>
                  <a:pt x="104" y="144"/>
                </a:cubicBezTo>
                <a:cubicBezTo>
                  <a:pt x="104" y="94"/>
                  <a:pt x="104" y="94"/>
                  <a:pt x="104" y="94"/>
                </a:cubicBezTo>
                <a:cubicBezTo>
                  <a:pt x="118" y="94"/>
                  <a:pt x="118" y="94"/>
                  <a:pt x="118" y="94"/>
                </a:cubicBezTo>
                <a:lnTo>
                  <a:pt x="118" y="144"/>
                </a:lnTo>
                <a:close/>
                <a:moveTo>
                  <a:pt x="131" y="51"/>
                </a:moveTo>
                <a:cubicBezTo>
                  <a:pt x="130" y="51"/>
                  <a:pt x="128" y="52"/>
                  <a:pt x="128" y="54"/>
                </a:cubicBezTo>
                <a:cubicBezTo>
                  <a:pt x="128" y="147"/>
                  <a:pt x="128" y="147"/>
                  <a:pt x="128" y="147"/>
                </a:cubicBezTo>
                <a:cubicBezTo>
                  <a:pt x="128" y="148"/>
                  <a:pt x="130" y="150"/>
                  <a:pt x="131" y="150"/>
                </a:cubicBezTo>
                <a:cubicBezTo>
                  <a:pt x="150" y="150"/>
                  <a:pt x="150" y="150"/>
                  <a:pt x="150" y="150"/>
                </a:cubicBezTo>
                <a:cubicBezTo>
                  <a:pt x="151" y="150"/>
                  <a:pt x="152" y="148"/>
                  <a:pt x="152" y="147"/>
                </a:cubicBezTo>
                <a:cubicBezTo>
                  <a:pt x="152" y="54"/>
                  <a:pt x="152" y="54"/>
                  <a:pt x="152" y="54"/>
                </a:cubicBezTo>
                <a:cubicBezTo>
                  <a:pt x="152" y="52"/>
                  <a:pt x="151" y="51"/>
                  <a:pt x="150" y="51"/>
                </a:cubicBezTo>
                <a:lnTo>
                  <a:pt x="131" y="51"/>
                </a:lnTo>
                <a:close/>
                <a:moveTo>
                  <a:pt x="147" y="144"/>
                </a:moveTo>
                <a:cubicBezTo>
                  <a:pt x="134" y="144"/>
                  <a:pt x="134" y="144"/>
                  <a:pt x="134" y="144"/>
                </a:cubicBezTo>
                <a:cubicBezTo>
                  <a:pt x="134" y="56"/>
                  <a:pt x="134" y="56"/>
                  <a:pt x="134" y="56"/>
                </a:cubicBezTo>
                <a:cubicBezTo>
                  <a:pt x="147" y="56"/>
                  <a:pt x="147" y="56"/>
                  <a:pt x="147" y="56"/>
                </a:cubicBezTo>
                <a:lnTo>
                  <a:pt x="147" y="1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3D84B2FD-616D-EB3E-DA74-B8E6A0697149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3036888"/>
            <a:ext cx="254000" cy="228600"/>
          </a:xfrm>
          <a:custGeom>
            <a:avLst/>
            <a:gdLst>
              <a:gd name="T0" fmla="*/ 0 w 160"/>
              <a:gd name="T1" fmla="*/ 16 h 144"/>
              <a:gd name="T2" fmla="*/ 0 w 160"/>
              <a:gd name="T3" fmla="*/ 78 h 144"/>
              <a:gd name="T4" fmla="*/ 50 w 160"/>
              <a:gd name="T5" fmla="*/ 143 h 144"/>
              <a:gd name="T6" fmla="*/ 96 w 160"/>
              <a:gd name="T7" fmla="*/ 144 h 144"/>
              <a:gd name="T8" fmla="*/ 152 w 160"/>
              <a:gd name="T9" fmla="*/ 107 h 144"/>
              <a:gd name="T10" fmla="*/ 138 w 160"/>
              <a:gd name="T11" fmla="*/ 97 h 144"/>
              <a:gd name="T12" fmla="*/ 79 w 160"/>
              <a:gd name="T13" fmla="*/ 110 h 144"/>
              <a:gd name="T14" fmla="*/ 85 w 160"/>
              <a:gd name="T15" fmla="*/ 109 h 144"/>
              <a:gd name="T16" fmla="*/ 59 w 160"/>
              <a:gd name="T17" fmla="*/ 96 h 144"/>
              <a:gd name="T18" fmla="*/ 19 w 160"/>
              <a:gd name="T19" fmla="*/ 104 h 144"/>
              <a:gd name="T20" fmla="*/ 75 w 160"/>
              <a:gd name="T21" fmla="*/ 126 h 144"/>
              <a:gd name="T22" fmla="*/ 85 w 160"/>
              <a:gd name="T23" fmla="*/ 126 h 144"/>
              <a:gd name="T24" fmla="*/ 107 w 160"/>
              <a:gd name="T25" fmla="*/ 124 h 144"/>
              <a:gd name="T26" fmla="*/ 120 w 160"/>
              <a:gd name="T27" fmla="*/ 136 h 144"/>
              <a:gd name="T28" fmla="*/ 125 w 160"/>
              <a:gd name="T29" fmla="*/ 122 h 144"/>
              <a:gd name="T30" fmla="*/ 48 w 160"/>
              <a:gd name="T31" fmla="*/ 124 h 144"/>
              <a:gd name="T32" fmla="*/ 53 w 160"/>
              <a:gd name="T33" fmla="*/ 138 h 144"/>
              <a:gd name="T34" fmla="*/ 53 w 160"/>
              <a:gd name="T35" fmla="*/ 109 h 144"/>
              <a:gd name="T36" fmla="*/ 92 w 160"/>
              <a:gd name="T37" fmla="*/ 109 h 144"/>
              <a:gd name="T38" fmla="*/ 104 w 160"/>
              <a:gd name="T39" fmla="*/ 108 h 144"/>
              <a:gd name="T40" fmla="*/ 125 w 160"/>
              <a:gd name="T41" fmla="*/ 103 h 144"/>
              <a:gd name="T42" fmla="*/ 83 w 160"/>
              <a:gd name="T43" fmla="*/ 67 h 144"/>
              <a:gd name="T44" fmla="*/ 19 w 160"/>
              <a:gd name="T45" fmla="*/ 29 h 144"/>
              <a:gd name="T46" fmla="*/ 69 w 160"/>
              <a:gd name="T47" fmla="*/ 35 h 144"/>
              <a:gd name="T48" fmla="*/ 85 w 160"/>
              <a:gd name="T49" fmla="*/ 35 h 144"/>
              <a:gd name="T50" fmla="*/ 75 w 160"/>
              <a:gd name="T51" fmla="*/ 35 h 144"/>
              <a:gd name="T52" fmla="*/ 131 w 160"/>
              <a:gd name="T53" fmla="*/ 28 h 144"/>
              <a:gd name="T54" fmla="*/ 112 w 160"/>
              <a:gd name="T55" fmla="*/ 45 h 144"/>
              <a:gd name="T56" fmla="*/ 99 w 160"/>
              <a:gd name="T57" fmla="*/ 34 h 144"/>
              <a:gd name="T58" fmla="*/ 53 w 160"/>
              <a:gd name="T59" fmla="*/ 34 h 144"/>
              <a:gd name="T60" fmla="*/ 33 w 160"/>
              <a:gd name="T61" fmla="*/ 45 h 144"/>
              <a:gd name="T62" fmla="*/ 61 w 160"/>
              <a:gd name="T63" fmla="*/ 79 h 144"/>
              <a:gd name="T64" fmla="*/ 48 w 160"/>
              <a:gd name="T65" fmla="*/ 77 h 144"/>
              <a:gd name="T66" fmla="*/ 43 w 160"/>
              <a:gd name="T67" fmla="*/ 76 h 144"/>
              <a:gd name="T68" fmla="*/ 21 w 160"/>
              <a:gd name="T69" fmla="*/ 67 h 144"/>
              <a:gd name="T70" fmla="*/ 91 w 160"/>
              <a:gd name="T71" fmla="*/ 80 h 144"/>
              <a:gd name="T72" fmla="*/ 120 w 160"/>
              <a:gd name="T73" fmla="*/ 78 h 144"/>
              <a:gd name="T74" fmla="*/ 107 w 160"/>
              <a:gd name="T75" fmla="*/ 66 h 144"/>
              <a:gd name="T76" fmla="*/ 134 w 160"/>
              <a:gd name="T77" fmla="*/ 76 h 144"/>
              <a:gd name="T78" fmla="*/ 143 w 160"/>
              <a:gd name="T79" fmla="*/ 55 h 144"/>
              <a:gd name="T80" fmla="*/ 76 w 160"/>
              <a:gd name="T81" fmla="*/ 61 h 144"/>
              <a:gd name="T82" fmla="*/ 43 w 160"/>
              <a:gd name="T83" fmla="*/ 52 h 144"/>
              <a:gd name="T84" fmla="*/ 76 w 160"/>
              <a:gd name="T85" fmla="*/ 54 h 144"/>
              <a:gd name="T86" fmla="*/ 135 w 160"/>
              <a:gd name="T87" fmla="*/ 44 h 144"/>
              <a:gd name="T88" fmla="*/ 139 w 160"/>
              <a:gd name="T89" fmla="*/ 17 h 144"/>
              <a:gd name="T90" fmla="*/ 63 w 160"/>
              <a:gd name="T91" fmla="*/ 30 h 144"/>
              <a:gd name="T92" fmla="*/ 13 w 160"/>
              <a:gd name="T93" fmla="*/ 28 h 144"/>
              <a:gd name="T94" fmla="*/ 42 w 160"/>
              <a:gd name="T95" fmla="*/ 81 h 144"/>
              <a:gd name="T96" fmla="*/ 104 w 160"/>
              <a:gd name="T97" fmla="*/ 85 h 144"/>
              <a:gd name="T98" fmla="*/ 77 w 160"/>
              <a:gd name="T99" fmla="*/ 91 h 144"/>
              <a:gd name="T100" fmla="*/ 18 w 160"/>
              <a:gd name="T101" fmla="*/ 72 h 144"/>
              <a:gd name="T102" fmla="*/ 5 w 160"/>
              <a:gd name="T103" fmla="*/ 96 h 144"/>
              <a:gd name="T104" fmla="*/ 139 w 160"/>
              <a:gd name="T105" fmla="*/ 118 h 144"/>
              <a:gd name="T106" fmla="*/ 89 w 160"/>
              <a:gd name="T107" fmla="*/ 120 h 144"/>
              <a:gd name="T108" fmla="*/ 13 w 160"/>
              <a:gd name="T109" fmla="*/ 107 h 144"/>
              <a:gd name="T110" fmla="*/ 56 w 160"/>
              <a:gd name="T111" fmla="*/ 115 h 144"/>
              <a:gd name="T112" fmla="*/ 88 w 160"/>
              <a:gd name="T113" fmla="*/ 115 h 144"/>
              <a:gd name="T114" fmla="*/ 137 w 160"/>
              <a:gd name="T115" fmla="*/ 104 h 144"/>
              <a:gd name="T116" fmla="*/ 155 w 160"/>
              <a:gd name="T117" fmla="*/ 5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44">
                <a:moveTo>
                  <a:pt x="160" y="48"/>
                </a:moveTo>
                <a:cubicBezTo>
                  <a:pt x="160" y="44"/>
                  <a:pt x="154" y="40"/>
                  <a:pt x="143" y="37"/>
                </a:cubicBezTo>
                <a:cubicBezTo>
                  <a:pt x="144" y="37"/>
                  <a:pt x="144" y="36"/>
                  <a:pt x="144" y="35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144" y="16"/>
                  <a:pt x="144" y="16"/>
                  <a:pt x="144" y="16"/>
                </a:cubicBezTo>
                <a:cubicBezTo>
                  <a:pt x="143" y="1"/>
                  <a:pt x="79" y="0"/>
                  <a:pt x="72" y="0"/>
                </a:cubicBezTo>
                <a:cubicBezTo>
                  <a:pt x="65" y="0"/>
                  <a:pt x="1" y="1"/>
                  <a:pt x="0" y="1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40"/>
                  <a:pt x="6" y="44"/>
                  <a:pt x="16" y="47"/>
                </a:cubicBezTo>
                <a:cubicBezTo>
                  <a:pt x="16" y="47"/>
                  <a:pt x="16" y="48"/>
                  <a:pt x="16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6" y="67"/>
                  <a:pt x="16" y="67"/>
                  <a:pt x="16" y="67"/>
                </a:cubicBezTo>
                <a:cubicBezTo>
                  <a:pt x="5" y="70"/>
                  <a:pt x="0" y="73"/>
                  <a:pt x="0" y="78"/>
                </a:cubicBezTo>
                <a:cubicBezTo>
                  <a:pt x="0" y="78"/>
                  <a:pt x="0" y="78"/>
                  <a:pt x="0" y="78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00"/>
                  <a:pt x="3" y="103"/>
                  <a:pt x="8" y="105"/>
                </a:cubicBezTo>
                <a:cubicBezTo>
                  <a:pt x="8" y="106"/>
                  <a:pt x="8" y="106"/>
                  <a:pt x="8" y="107"/>
                </a:cubicBezTo>
                <a:cubicBezTo>
                  <a:pt x="8" y="107"/>
                  <a:pt x="8" y="107"/>
                  <a:pt x="8" y="107"/>
                </a:cubicBezTo>
                <a:cubicBezTo>
                  <a:pt x="8" y="126"/>
                  <a:pt x="8" y="126"/>
                  <a:pt x="8" y="126"/>
                </a:cubicBezTo>
                <a:cubicBezTo>
                  <a:pt x="8" y="135"/>
                  <a:pt x="28" y="140"/>
                  <a:pt x="50" y="143"/>
                </a:cubicBezTo>
                <a:cubicBezTo>
                  <a:pt x="50" y="143"/>
                  <a:pt x="50" y="143"/>
                  <a:pt x="51" y="143"/>
                </a:cubicBezTo>
                <a:cubicBezTo>
                  <a:pt x="51" y="143"/>
                  <a:pt x="51" y="143"/>
                  <a:pt x="51" y="143"/>
                </a:cubicBezTo>
                <a:cubicBezTo>
                  <a:pt x="55" y="143"/>
                  <a:pt x="59" y="144"/>
                  <a:pt x="64" y="144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70" y="144"/>
                  <a:pt x="75" y="144"/>
                  <a:pt x="80" y="144"/>
                </a:cubicBezTo>
                <a:cubicBezTo>
                  <a:pt x="85" y="144"/>
                  <a:pt x="90" y="144"/>
                  <a:pt x="9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100" y="144"/>
                  <a:pt x="105" y="143"/>
                  <a:pt x="109" y="143"/>
                </a:cubicBezTo>
                <a:cubicBezTo>
                  <a:pt x="109" y="143"/>
                  <a:pt x="109" y="143"/>
                  <a:pt x="109" y="143"/>
                </a:cubicBezTo>
                <a:cubicBezTo>
                  <a:pt x="109" y="143"/>
                  <a:pt x="110" y="143"/>
                  <a:pt x="110" y="143"/>
                </a:cubicBezTo>
                <a:cubicBezTo>
                  <a:pt x="132" y="140"/>
                  <a:pt x="152" y="135"/>
                  <a:pt x="152" y="126"/>
                </a:cubicBezTo>
                <a:cubicBezTo>
                  <a:pt x="152" y="107"/>
                  <a:pt x="152" y="107"/>
                  <a:pt x="152" y="107"/>
                </a:cubicBezTo>
                <a:cubicBezTo>
                  <a:pt x="152" y="107"/>
                  <a:pt x="152" y="107"/>
                  <a:pt x="152" y="107"/>
                </a:cubicBezTo>
                <a:cubicBezTo>
                  <a:pt x="152" y="104"/>
                  <a:pt x="149" y="101"/>
                  <a:pt x="143" y="99"/>
                </a:cubicBezTo>
                <a:cubicBezTo>
                  <a:pt x="144" y="98"/>
                  <a:pt x="144" y="97"/>
                  <a:pt x="144" y="96"/>
                </a:cubicBezTo>
                <a:cubicBezTo>
                  <a:pt x="144" y="79"/>
                  <a:pt x="144" y="79"/>
                  <a:pt x="144" y="79"/>
                </a:cubicBezTo>
                <a:cubicBezTo>
                  <a:pt x="153" y="76"/>
                  <a:pt x="160" y="72"/>
                  <a:pt x="160" y="67"/>
                </a:cubicBezTo>
                <a:cubicBezTo>
                  <a:pt x="160" y="48"/>
                  <a:pt x="160" y="48"/>
                  <a:pt x="160" y="48"/>
                </a:cubicBezTo>
                <a:close/>
                <a:moveTo>
                  <a:pt x="138" y="97"/>
                </a:moveTo>
                <a:cubicBezTo>
                  <a:pt x="137" y="98"/>
                  <a:pt x="137" y="98"/>
                  <a:pt x="137" y="98"/>
                </a:cubicBezTo>
                <a:cubicBezTo>
                  <a:pt x="136" y="99"/>
                  <a:pt x="134" y="100"/>
                  <a:pt x="131" y="102"/>
                </a:cubicBezTo>
                <a:cubicBezTo>
                  <a:pt x="131" y="89"/>
                  <a:pt x="131" y="89"/>
                  <a:pt x="131" y="89"/>
                </a:cubicBezTo>
                <a:cubicBezTo>
                  <a:pt x="134" y="88"/>
                  <a:pt x="136" y="87"/>
                  <a:pt x="139" y="85"/>
                </a:cubicBezTo>
                <a:cubicBezTo>
                  <a:pt x="139" y="96"/>
                  <a:pt x="139" y="96"/>
                  <a:pt x="139" y="96"/>
                </a:cubicBezTo>
                <a:cubicBezTo>
                  <a:pt x="139" y="97"/>
                  <a:pt x="138" y="97"/>
                  <a:pt x="138" y="97"/>
                </a:cubicBezTo>
                <a:close/>
                <a:moveTo>
                  <a:pt x="79" y="110"/>
                </a:moveTo>
                <a:cubicBezTo>
                  <a:pt x="78" y="110"/>
                  <a:pt x="78" y="110"/>
                  <a:pt x="77" y="110"/>
                </a:cubicBezTo>
                <a:cubicBezTo>
                  <a:pt x="77" y="110"/>
                  <a:pt x="76" y="110"/>
                  <a:pt x="75" y="110"/>
                </a:cubicBezTo>
                <a:cubicBezTo>
                  <a:pt x="75" y="96"/>
                  <a:pt x="75" y="96"/>
                  <a:pt x="75" y="96"/>
                </a:cubicBezTo>
                <a:cubicBezTo>
                  <a:pt x="75" y="96"/>
                  <a:pt x="76" y="96"/>
                  <a:pt x="77" y="96"/>
                </a:cubicBezTo>
                <a:cubicBezTo>
                  <a:pt x="77" y="96"/>
                  <a:pt x="77" y="96"/>
                  <a:pt x="77" y="96"/>
                </a:cubicBezTo>
                <a:cubicBezTo>
                  <a:pt x="80" y="96"/>
                  <a:pt x="83" y="96"/>
                  <a:pt x="85" y="96"/>
                </a:cubicBezTo>
                <a:cubicBezTo>
                  <a:pt x="85" y="109"/>
                  <a:pt x="85" y="109"/>
                  <a:pt x="85" y="109"/>
                </a:cubicBezTo>
                <a:cubicBezTo>
                  <a:pt x="85" y="109"/>
                  <a:pt x="84" y="109"/>
                  <a:pt x="84" y="109"/>
                </a:cubicBezTo>
                <a:cubicBezTo>
                  <a:pt x="82" y="109"/>
                  <a:pt x="80" y="110"/>
                  <a:pt x="79" y="110"/>
                </a:cubicBezTo>
                <a:close/>
                <a:moveTo>
                  <a:pt x="67" y="110"/>
                </a:moveTo>
                <a:cubicBezTo>
                  <a:pt x="66" y="110"/>
                  <a:pt x="65" y="110"/>
                  <a:pt x="63" y="110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61" y="109"/>
                  <a:pt x="60" y="109"/>
                  <a:pt x="59" y="109"/>
                </a:cubicBezTo>
                <a:cubicBezTo>
                  <a:pt x="59" y="96"/>
                  <a:pt x="59" y="96"/>
                  <a:pt x="59" y="96"/>
                </a:cubicBezTo>
                <a:cubicBezTo>
                  <a:pt x="61" y="96"/>
                  <a:pt x="64" y="96"/>
                  <a:pt x="67" y="96"/>
                </a:cubicBezTo>
                <a:cubicBezTo>
                  <a:pt x="67" y="96"/>
                  <a:pt x="67" y="96"/>
                  <a:pt x="67" y="96"/>
                </a:cubicBezTo>
                <a:cubicBezTo>
                  <a:pt x="68" y="96"/>
                  <a:pt x="69" y="96"/>
                  <a:pt x="69" y="96"/>
                </a:cubicBezTo>
                <a:cubicBezTo>
                  <a:pt x="69" y="110"/>
                  <a:pt x="69" y="110"/>
                  <a:pt x="69" y="110"/>
                </a:cubicBezTo>
                <a:cubicBezTo>
                  <a:pt x="69" y="110"/>
                  <a:pt x="68" y="110"/>
                  <a:pt x="68" y="110"/>
                </a:cubicBezTo>
                <a:cubicBezTo>
                  <a:pt x="67" y="110"/>
                  <a:pt x="67" y="110"/>
                  <a:pt x="67" y="110"/>
                </a:cubicBezTo>
                <a:close/>
                <a:moveTo>
                  <a:pt x="19" y="104"/>
                </a:moveTo>
                <a:cubicBezTo>
                  <a:pt x="19" y="104"/>
                  <a:pt x="19" y="103"/>
                  <a:pt x="19" y="103"/>
                </a:cubicBezTo>
                <a:cubicBezTo>
                  <a:pt x="19" y="91"/>
                  <a:pt x="19" y="91"/>
                  <a:pt x="19" y="91"/>
                </a:cubicBezTo>
                <a:cubicBezTo>
                  <a:pt x="21" y="91"/>
                  <a:pt x="24" y="92"/>
                  <a:pt x="27" y="92"/>
                </a:cubicBezTo>
                <a:cubicBezTo>
                  <a:pt x="27" y="105"/>
                  <a:pt x="27" y="105"/>
                  <a:pt x="27" y="105"/>
                </a:cubicBezTo>
                <a:cubicBezTo>
                  <a:pt x="24" y="105"/>
                  <a:pt x="22" y="104"/>
                  <a:pt x="20" y="104"/>
                </a:cubicBezTo>
                <a:cubicBezTo>
                  <a:pt x="20" y="104"/>
                  <a:pt x="19" y="104"/>
                  <a:pt x="19" y="104"/>
                </a:cubicBezTo>
                <a:close/>
                <a:moveTo>
                  <a:pt x="75" y="126"/>
                </a:moveTo>
                <a:cubicBezTo>
                  <a:pt x="76" y="126"/>
                  <a:pt x="77" y="126"/>
                  <a:pt x="77" y="126"/>
                </a:cubicBezTo>
                <a:cubicBezTo>
                  <a:pt x="77" y="139"/>
                  <a:pt x="77" y="139"/>
                  <a:pt x="77" y="139"/>
                </a:cubicBezTo>
                <a:cubicBezTo>
                  <a:pt x="74" y="139"/>
                  <a:pt x="70" y="139"/>
                  <a:pt x="67" y="139"/>
                </a:cubicBezTo>
                <a:cubicBezTo>
                  <a:pt x="67" y="125"/>
                  <a:pt x="67" y="125"/>
                  <a:pt x="67" y="125"/>
                </a:cubicBezTo>
                <a:cubicBezTo>
                  <a:pt x="69" y="125"/>
                  <a:pt x="72" y="126"/>
                  <a:pt x="75" y="126"/>
                </a:cubicBezTo>
                <a:cubicBezTo>
                  <a:pt x="75" y="126"/>
                  <a:pt x="75" y="126"/>
                  <a:pt x="75" y="126"/>
                </a:cubicBezTo>
                <a:close/>
                <a:moveTo>
                  <a:pt x="85" y="126"/>
                </a:moveTo>
                <a:cubicBezTo>
                  <a:pt x="88" y="126"/>
                  <a:pt x="91" y="125"/>
                  <a:pt x="93" y="125"/>
                </a:cubicBezTo>
                <a:cubicBezTo>
                  <a:pt x="93" y="139"/>
                  <a:pt x="93" y="139"/>
                  <a:pt x="93" y="139"/>
                </a:cubicBezTo>
                <a:cubicBezTo>
                  <a:pt x="90" y="139"/>
                  <a:pt x="86" y="139"/>
                  <a:pt x="83" y="139"/>
                </a:cubicBezTo>
                <a:cubicBezTo>
                  <a:pt x="83" y="126"/>
                  <a:pt x="83" y="126"/>
                  <a:pt x="83" y="126"/>
                </a:cubicBezTo>
                <a:cubicBezTo>
                  <a:pt x="83" y="126"/>
                  <a:pt x="84" y="126"/>
                  <a:pt x="85" y="126"/>
                </a:cubicBezTo>
                <a:cubicBezTo>
                  <a:pt x="85" y="126"/>
                  <a:pt x="85" y="126"/>
                  <a:pt x="85" y="126"/>
                </a:cubicBezTo>
                <a:close/>
                <a:moveTo>
                  <a:pt x="107" y="124"/>
                </a:moveTo>
                <a:cubicBezTo>
                  <a:pt x="107" y="138"/>
                  <a:pt x="107" y="138"/>
                  <a:pt x="107" y="138"/>
                </a:cubicBezTo>
                <a:cubicBezTo>
                  <a:pt x="104" y="138"/>
                  <a:pt x="101" y="138"/>
                  <a:pt x="99" y="138"/>
                </a:cubicBezTo>
                <a:cubicBezTo>
                  <a:pt x="99" y="125"/>
                  <a:pt x="99" y="125"/>
                  <a:pt x="99" y="125"/>
                </a:cubicBezTo>
                <a:cubicBezTo>
                  <a:pt x="101" y="125"/>
                  <a:pt x="104" y="125"/>
                  <a:pt x="107" y="124"/>
                </a:cubicBezTo>
                <a:close/>
                <a:moveTo>
                  <a:pt x="112" y="124"/>
                </a:moveTo>
                <a:cubicBezTo>
                  <a:pt x="115" y="123"/>
                  <a:pt x="117" y="123"/>
                  <a:pt x="120" y="123"/>
                </a:cubicBezTo>
                <a:cubicBezTo>
                  <a:pt x="120" y="136"/>
                  <a:pt x="120" y="136"/>
                  <a:pt x="120" y="136"/>
                </a:cubicBezTo>
                <a:cubicBezTo>
                  <a:pt x="117" y="136"/>
                  <a:pt x="115" y="137"/>
                  <a:pt x="112" y="137"/>
                </a:cubicBezTo>
                <a:lnTo>
                  <a:pt x="112" y="124"/>
                </a:lnTo>
                <a:close/>
                <a:moveTo>
                  <a:pt x="125" y="122"/>
                </a:moveTo>
                <a:cubicBezTo>
                  <a:pt x="128" y="121"/>
                  <a:pt x="131" y="121"/>
                  <a:pt x="133" y="120"/>
                </a:cubicBezTo>
                <a:cubicBezTo>
                  <a:pt x="133" y="133"/>
                  <a:pt x="133" y="133"/>
                  <a:pt x="133" y="133"/>
                </a:cubicBezTo>
                <a:cubicBezTo>
                  <a:pt x="131" y="133"/>
                  <a:pt x="128" y="134"/>
                  <a:pt x="125" y="135"/>
                </a:cubicBezTo>
                <a:lnTo>
                  <a:pt x="125" y="122"/>
                </a:lnTo>
                <a:close/>
                <a:moveTo>
                  <a:pt x="35" y="122"/>
                </a:moveTo>
                <a:cubicBezTo>
                  <a:pt x="35" y="135"/>
                  <a:pt x="35" y="135"/>
                  <a:pt x="35" y="135"/>
                </a:cubicBezTo>
                <a:cubicBezTo>
                  <a:pt x="32" y="134"/>
                  <a:pt x="29" y="133"/>
                  <a:pt x="27" y="133"/>
                </a:cubicBezTo>
                <a:cubicBezTo>
                  <a:pt x="27" y="120"/>
                  <a:pt x="27" y="120"/>
                  <a:pt x="27" y="120"/>
                </a:cubicBezTo>
                <a:cubicBezTo>
                  <a:pt x="29" y="121"/>
                  <a:pt x="32" y="121"/>
                  <a:pt x="35" y="122"/>
                </a:cubicBezTo>
                <a:close/>
                <a:moveTo>
                  <a:pt x="40" y="123"/>
                </a:moveTo>
                <a:cubicBezTo>
                  <a:pt x="43" y="123"/>
                  <a:pt x="45" y="123"/>
                  <a:pt x="48" y="124"/>
                </a:cubicBezTo>
                <a:cubicBezTo>
                  <a:pt x="48" y="137"/>
                  <a:pt x="48" y="137"/>
                  <a:pt x="48" y="137"/>
                </a:cubicBezTo>
                <a:cubicBezTo>
                  <a:pt x="45" y="137"/>
                  <a:pt x="42" y="136"/>
                  <a:pt x="40" y="136"/>
                </a:cubicBezTo>
                <a:lnTo>
                  <a:pt x="40" y="123"/>
                </a:lnTo>
                <a:close/>
                <a:moveTo>
                  <a:pt x="53" y="124"/>
                </a:moveTo>
                <a:cubicBezTo>
                  <a:pt x="56" y="125"/>
                  <a:pt x="59" y="125"/>
                  <a:pt x="61" y="125"/>
                </a:cubicBezTo>
                <a:cubicBezTo>
                  <a:pt x="61" y="138"/>
                  <a:pt x="61" y="138"/>
                  <a:pt x="61" y="138"/>
                </a:cubicBezTo>
                <a:cubicBezTo>
                  <a:pt x="58" y="138"/>
                  <a:pt x="56" y="138"/>
                  <a:pt x="53" y="138"/>
                </a:cubicBezTo>
                <a:lnTo>
                  <a:pt x="53" y="124"/>
                </a:lnTo>
                <a:close/>
                <a:moveTo>
                  <a:pt x="47" y="108"/>
                </a:moveTo>
                <a:cubicBezTo>
                  <a:pt x="46" y="108"/>
                  <a:pt x="46" y="108"/>
                  <a:pt x="46" y="108"/>
                </a:cubicBezTo>
                <a:cubicBezTo>
                  <a:pt x="46" y="108"/>
                  <a:pt x="45" y="108"/>
                  <a:pt x="45" y="108"/>
                </a:cubicBezTo>
                <a:cubicBezTo>
                  <a:pt x="45" y="95"/>
                  <a:pt x="45" y="95"/>
                  <a:pt x="45" y="95"/>
                </a:cubicBezTo>
                <a:cubicBezTo>
                  <a:pt x="48" y="95"/>
                  <a:pt x="51" y="96"/>
                  <a:pt x="53" y="96"/>
                </a:cubicBezTo>
                <a:cubicBezTo>
                  <a:pt x="53" y="109"/>
                  <a:pt x="53" y="109"/>
                  <a:pt x="53" y="109"/>
                </a:cubicBezTo>
                <a:cubicBezTo>
                  <a:pt x="51" y="109"/>
                  <a:pt x="49" y="109"/>
                  <a:pt x="47" y="108"/>
                </a:cubicBezTo>
                <a:close/>
                <a:moveTo>
                  <a:pt x="40" y="94"/>
                </a:moveTo>
                <a:cubicBezTo>
                  <a:pt x="40" y="108"/>
                  <a:pt x="40" y="108"/>
                  <a:pt x="40" y="108"/>
                </a:cubicBezTo>
                <a:cubicBezTo>
                  <a:pt x="37" y="107"/>
                  <a:pt x="34" y="107"/>
                  <a:pt x="32" y="106"/>
                </a:cubicBezTo>
                <a:cubicBezTo>
                  <a:pt x="32" y="93"/>
                  <a:pt x="32" y="93"/>
                  <a:pt x="32" y="93"/>
                </a:cubicBezTo>
                <a:cubicBezTo>
                  <a:pt x="35" y="94"/>
                  <a:pt x="37" y="94"/>
                  <a:pt x="40" y="94"/>
                </a:cubicBezTo>
                <a:close/>
                <a:moveTo>
                  <a:pt x="92" y="109"/>
                </a:moveTo>
                <a:cubicBezTo>
                  <a:pt x="92" y="109"/>
                  <a:pt x="91" y="109"/>
                  <a:pt x="91" y="109"/>
                </a:cubicBezTo>
                <a:cubicBezTo>
                  <a:pt x="91" y="96"/>
                  <a:pt x="91" y="96"/>
                  <a:pt x="91" y="96"/>
                </a:cubicBezTo>
                <a:cubicBezTo>
                  <a:pt x="93" y="96"/>
                  <a:pt x="96" y="95"/>
                  <a:pt x="99" y="95"/>
                </a:cubicBezTo>
                <a:cubicBezTo>
                  <a:pt x="99" y="108"/>
                  <a:pt x="99" y="108"/>
                  <a:pt x="99" y="108"/>
                </a:cubicBezTo>
                <a:cubicBezTo>
                  <a:pt x="97" y="108"/>
                  <a:pt x="95" y="109"/>
                  <a:pt x="94" y="109"/>
                </a:cubicBezTo>
                <a:cubicBezTo>
                  <a:pt x="93" y="109"/>
                  <a:pt x="93" y="109"/>
                  <a:pt x="92" y="109"/>
                </a:cubicBezTo>
                <a:close/>
                <a:moveTo>
                  <a:pt x="104" y="108"/>
                </a:moveTo>
                <a:cubicBezTo>
                  <a:pt x="104" y="94"/>
                  <a:pt x="104" y="94"/>
                  <a:pt x="104" y="94"/>
                </a:cubicBezTo>
                <a:cubicBezTo>
                  <a:pt x="107" y="94"/>
                  <a:pt x="109" y="94"/>
                  <a:pt x="112" y="93"/>
                </a:cubicBezTo>
                <a:cubicBezTo>
                  <a:pt x="112" y="106"/>
                  <a:pt x="112" y="106"/>
                  <a:pt x="112" y="106"/>
                </a:cubicBezTo>
                <a:cubicBezTo>
                  <a:pt x="109" y="107"/>
                  <a:pt x="107" y="107"/>
                  <a:pt x="104" y="108"/>
                </a:cubicBezTo>
                <a:close/>
                <a:moveTo>
                  <a:pt x="117" y="92"/>
                </a:moveTo>
                <a:cubicBezTo>
                  <a:pt x="120" y="92"/>
                  <a:pt x="123" y="91"/>
                  <a:pt x="125" y="91"/>
                </a:cubicBezTo>
                <a:cubicBezTo>
                  <a:pt x="125" y="103"/>
                  <a:pt x="125" y="103"/>
                  <a:pt x="125" y="103"/>
                </a:cubicBezTo>
                <a:cubicBezTo>
                  <a:pt x="123" y="104"/>
                  <a:pt x="120" y="105"/>
                  <a:pt x="117" y="105"/>
                </a:cubicBezTo>
                <a:lnTo>
                  <a:pt x="117" y="92"/>
                </a:lnTo>
                <a:close/>
                <a:moveTo>
                  <a:pt x="81" y="80"/>
                </a:moveTo>
                <a:cubicBezTo>
                  <a:pt x="79" y="80"/>
                  <a:pt x="77" y="80"/>
                  <a:pt x="75" y="80"/>
                </a:cubicBezTo>
                <a:cubicBezTo>
                  <a:pt x="75" y="80"/>
                  <a:pt x="75" y="80"/>
                  <a:pt x="75" y="80"/>
                </a:cubicBezTo>
                <a:cubicBezTo>
                  <a:pt x="75" y="67"/>
                  <a:pt x="75" y="67"/>
                  <a:pt x="75" y="67"/>
                </a:cubicBezTo>
                <a:cubicBezTo>
                  <a:pt x="77" y="67"/>
                  <a:pt x="80" y="67"/>
                  <a:pt x="83" y="67"/>
                </a:cubicBezTo>
                <a:cubicBezTo>
                  <a:pt x="83" y="67"/>
                  <a:pt x="83" y="67"/>
                  <a:pt x="83" y="67"/>
                </a:cubicBezTo>
                <a:cubicBezTo>
                  <a:pt x="84" y="67"/>
                  <a:pt x="85" y="67"/>
                  <a:pt x="85" y="67"/>
                </a:cubicBezTo>
                <a:cubicBezTo>
                  <a:pt x="85" y="80"/>
                  <a:pt x="85" y="80"/>
                  <a:pt x="85" y="80"/>
                </a:cubicBezTo>
                <a:cubicBezTo>
                  <a:pt x="84" y="80"/>
                  <a:pt x="83" y="80"/>
                  <a:pt x="81" y="80"/>
                </a:cubicBezTo>
                <a:cubicBezTo>
                  <a:pt x="81" y="80"/>
                  <a:pt x="81" y="80"/>
                  <a:pt x="81" y="80"/>
                </a:cubicBezTo>
                <a:close/>
                <a:moveTo>
                  <a:pt x="19" y="42"/>
                </a:moveTo>
                <a:cubicBezTo>
                  <a:pt x="19" y="29"/>
                  <a:pt x="19" y="29"/>
                  <a:pt x="19" y="29"/>
                </a:cubicBezTo>
                <a:cubicBezTo>
                  <a:pt x="21" y="30"/>
                  <a:pt x="24" y="31"/>
                  <a:pt x="27" y="31"/>
                </a:cubicBezTo>
                <a:cubicBezTo>
                  <a:pt x="27" y="44"/>
                  <a:pt x="27" y="44"/>
                  <a:pt x="27" y="44"/>
                </a:cubicBezTo>
                <a:cubicBezTo>
                  <a:pt x="26" y="44"/>
                  <a:pt x="26" y="44"/>
                  <a:pt x="26" y="44"/>
                </a:cubicBezTo>
                <a:cubicBezTo>
                  <a:pt x="24" y="44"/>
                  <a:pt x="23" y="43"/>
                  <a:pt x="21" y="43"/>
                </a:cubicBezTo>
                <a:cubicBezTo>
                  <a:pt x="20" y="43"/>
                  <a:pt x="20" y="42"/>
                  <a:pt x="19" y="42"/>
                </a:cubicBezTo>
                <a:close/>
                <a:moveTo>
                  <a:pt x="67" y="35"/>
                </a:moveTo>
                <a:cubicBezTo>
                  <a:pt x="68" y="35"/>
                  <a:pt x="69" y="35"/>
                  <a:pt x="69" y="35"/>
                </a:cubicBezTo>
                <a:cubicBezTo>
                  <a:pt x="69" y="48"/>
                  <a:pt x="69" y="48"/>
                  <a:pt x="69" y="48"/>
                </a:cubicBezTo>
                <a:cubicBezTo>
                  <a:pt x="66" y="48"/>
                  <a:pt x="62" y="48"/>
                  <a:pt x="59" y="48"/>
                </a:cubicBezTo>
                <a:cubicBezTo>
                  <a:pt x="59" y="35"/>
                  <a:pt x="59" y="35"/>
                  <a:pt x="59" y="35"/>
                </a:cubicBezTo>
                <a:cubicBezTo>
                  <a:pt x="61" y="35"/>
                  <a:pt x="64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lose/>
                <a:moveTo>
                  <a:pt x="77" y="35"/>
                </a:moveTo>
                <a:cubicBezTo>
                  <a:pt x="80" y="35"/>
                  <a:pt x="83" y="35"/>
                  <a:pt x="85" y="35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48"/>
                  <a:pt x="84" y="48"/>
                  <a:pt x="84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2" y="48"/>
                  <a:pt x="80" y="48"/>
                  <a:pt x="78" y="48"/>
                </a:cubicBezTo>
                <a:cubicBezTo>
                  <a:pt x="78" y="48"/>
                  <a:pt x="78" y="48"/>
                  <a:pt x="77" y="48"/>
                </a:cubicBezTo>
                <a:cubicBezTo>
                  <a:pt x="77" y="48"/>
                  <a:pt x="76" y="48"/>
                  <a:pt x="75" y="48"/>
                </a:cubicBezTo>
                <a:cubicBezTo>
                  <a:pt x="75" y="35"/>
                  <a:pt x="75" y="35"/>
                  <a:pt x="75" y="35"/>
                </a:cubicBezTo>
                <a:cubicBezTo>
                  <a:pt x="75" y="35"/>
                  <a:pt x="76" y="35"/>
                  <a:pt x="77" y="35"/>
                </a:cubicBezTo>
                <a:cubicBezTo>
                  <a:pt x="77" y="35"/>
                  <a:pt x="77" y="35"/>
                  <a:pt x="77" y="35"/>
                </a:cubicBezTo>
                <a:close/>
                <a:moveTo>
                  <a:pt x="138" y="36"/>
                </a:moveTo>
                <a:cubicBezTo>
                  <a:pt x="138" y="36"/>
                  <a:pt x="138" y="36"/>
                  <a:pt x="138" y="36"/>
                </a:cubicBezTo>
                <a:cubicBezTo>
                  <a:pt x="137" y="37"/>
                  <a:pt x="137" y="37"/>
                  <a:pt x="137" y="37"/>
                </a:cubicBezTo>
                <a:cubicBezTo>
                  <a:pt x="136" y="38"/>
                  <a:pt x="133" y="39"/>
                  <a:pt x="131" y="40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134" y="27"/>
                  <a:pt x="136" y="25"/>
                  <a:pt x="139" y="24"/>
                </a:cubicBezTo>
                <a:cubicBezTo>
                  <a:pt x="139" y="35"/>
                  <a:pt x="139" y="35"/>
                  <a:pt x="139" y="35"/>
                </a:cubicBezTo>
                <a:cubicBezTo>
                  <a:pt x="139" y="35"/>
                  <a:pt x="138" y="36"/>
                  <a:pt x="138" y="36"/>
                </a:cubicBezTo>
                <a:close/>
                <a:moveTo>
                  <a:pt x="104" y="46"/>
                </a:moveTo>
                <a:cubicBezTo>
                  <a:pt x="104" y="33"/>
                  <a:pt x="104" y="33"/>
                  <a:pt x="104" y="33"/>
                </a:cubicBezTo>
                <a:cubicBezTo>
                  <a:pt x="107" y="33"/>
                  <a:pt x="109" y="32"/>
                  <a:pt x="112" y="32"/>
                </a:cubicBezTo>
                <a:cubicBezTo>
                  <a:pt x="112" y="45"/>
                  <a:pt x="112" y="45"/>
                  <a:pt x="112" y="45"/>
                </a:cubicBezTo>
                <a:cubicBezTo>
                  <a:pt x="109" y="46"/>
                  <a:pt x="107" y="46"/>
                  <a:pt x="104" y="46"/>
                </a:cubicBezTo>
                <a:close/>
                <a:moveTo>
                  <a:pt x="117" y="44"/>
                </a:moveTo>
                <a:cubicBezTo>
                  <a:pt x="117" y="31"/>
                  <a:pt x="117" y="31"/>
                  <a:pt x="117" y="31"/>
                </a:cubicBezTo>
                <a:cubicBezTo>
                  <a:pt x="120" y="31"/>
                  <a:pt x="123" y="30"/>
                  <a:pt x="125" y="29"/>
                </a:cubicBezTo>
                <a:cubicBezTo>
                  <a:pt x="125" y="42"/>
                  <a:pt x="125" y="42"/>
                  <a:pt x="125" y="42"/>
                </a:cubicBezTo>
                <a:cubicBezTo>
                  <a:pt x="123" y="43"/>
                  <a:pt x="120" y="43"/>
                  <a:pt x="117" y="44"/>
                </a:cubicBezTo>
                <a:close/>
                <a:moveTo>
                  <a:pt x="99" y="34"/>
                </a:moveTo>
                <a:cubicBezTo>
                  <a:pt x="99" y="47"/>
                  <a:pt x="99" y="47"/>
                  <a:pt x="99" y="47"/>
                </a:cubicBezTo>
                <a:cubicBezTo>
                  <a:pt x="96" y="47"/>
                  <a:pt x="93" y="47"/>
                  <a:pt x="91" y="48"/>
                </a:cubicBezTo>
                <a:cubicBezTo>
                  <a:pt x="91" y="34"/>
                  <a:pt x="91" y="34"/>
                  <a:pt x="91" y="34"/>
                </a:cubicBezTo>
                <a:cubicBezTo>
                  <a:pt x="93" y="34"/>
                  <a:pt x="96" y="34"/>
                  <a:pt x="99" y="34"/>
                </a:cubicBezTo>
                <a:close/>
                <a:moveTo>
                  <a:pt x="45" y="47"/>
                </a:moveTo>
                <a:cubicBezTo>
                  <a:pt x="45" y="34"/>
                  <a:pt x="45" y="34"/>
                  <a:pt x="45" y="34"/>
                </a:cubicBezTo>
                <a:cubicBezTo>
                  <a:pt x="48" y="34"/>
                  <a:pt x="51" y="34"/>
                  <a:pt x="53" y="34"/>
                </a:cubicBezTo>
                <a:cubicBezTo>
                  <a:pt x="53" y="48"/>
                  <a:pt x="53" y="48"/>
                  <a:pt x="53" y="48"/>
                </a:cubicBezTo>
                <a:cubicBezTo>
                  <a:pt x="51" y="47"/>
                  <a:pt x="48" y="47"/>
                  <a:pt x="45" y="47"/>
                </a:cubicBezTo>
                <a:close/>
                <a:moveTo>
                  <a:pt x="40" y="33"/>
                </a:moveTo>
                <a:cubicBezTo>
                  <a:pt x="40" y="46"/>
                  <a:pt x="40" y="46"/>
                  <a:pt x="40" y="46"/>
                </a:cubicBezTo>
                <a:cubicBezTo>
                  <a:pt x="39" y="46"/>
                  <a:pt x="39" y="46"/>
                  <a:pt x="38" y="46"/>
                </a:cubicBezTo>
                <a:cubicBezTo>
                  <a:pt x="38" y="46"/>
                  <a:pt x="38" y="46"/>
                  <a:pt x="37" y="46"/>
                </a:cubicBezTo>
                <a:cubicBezTo>
                  <a:pt x="36" y="46"/>
                  <a:pt x="34" y="46"/>
                  <a:pt x="33" y="45"/>
                </a:cubicBezTo>
                <a:cubicBezTo>
                  <a:pt x="32" y="45"/>
                  <a:pt x="32" y="45"/>
                  <a:pt x="32" y="45"/>
                </a:cubicBezTo>
                <a:cubicBezTo>
                  <a:pt x="32" y="32"/>
                  <a:pt x="32" y="32"/>
                  <a:pt x="32" y="32"/>
                </a:cubicBezTo>
                <a:cubicBezTo>
                  <a:pt x="35" y="32"/>
                  <a:pt x="37" y="33"/>
                  <a:pt x="40" y="33"/>
                </a:cubicBezTo>
                <a:close/>
                <a:moveTo>
                  <a:pt x="69" y="80"/>
                </a:moveTo>
                <a:cubicBezTo>
                  <a:pt x="68" y="80"/>
                  <a:pt x="68" y="80"/>
                  <a:pt x="68" y="80"/>
                </a:cubicBezTo>
                <a:cubicBezTo>
                  <a:pt x="66" y="79"/>
                  <a:pt x="64" y="79"/>
                  <a:pt x="63" y="79"/>
                </a:cubicBezTo>
                <a:cubicBezTo>
                  <a:pt x="62" y="79"/>
                  <a:pt x="62" y="79"/>
                  <a:pt x="61" y="79"/>
                </a:cubicBezTo>
                <a:cubicBezTo>
                  <a:pt x="61" y="79"/>
                  <a:pt x="61" y="79"/>
                  <a:pt x="61" y="79"/>
                </a:cubicBezTo>
                <a:cubicBezTo>
                  <a:pt x="61" y="66"/>
                  <a:pt x="61" y="66"/>
                  <a:pt x="61" y="66"/>
                </a:cubicBezTo>
                <a:cubicBezTo>
                  <a:pt x="64" y="66"/>
                  <a:pt x="67" y="66"/>
                  <a:pt x="69" y="66"/>
                </a:cubicBezTo>
                <a:cubicBezTo>
                  <a:pt x="69" y="80"/>
                  <a:pt x="69" y="80"/>
                  <a:pt x="69" y="80"/>
                </a:cubicBezTo>
                <a:cubicBezTo>
                  <a:pt x="69" y="80"/>
                  <a:pt x="69" y="80"/>
                  <a:pt x="69" y="80"/>
                </a:cubicBezTo>
                <a:close/>
                <a:moveTo>
                  <a:pt x="51" y="78"/>
                </a:moveTo>
                <a:cubicBezTo>
                  <a:pt x="50" y="77"/>
                  <a:pt x="49" y="77"/>
                  <a:pt x="48" y="77"/>
                </a:cubicBezTo>
                <a:cubicBezTo>
                  <a:pt x="48" y="64"/>
                  <a:pt x="48" y="64"/>
                  <a:pt x="48" y="64"/>
                </a:cubicBezTo>
                <a:cubicBezTo>
                  <a:pt x="51" y="64"/>
                  <a:pt x="53" y="65"/>
                  <a:pt x="56" y="65"/>
                </a:cubicBezTo>
                <a:cubicBezTo>
                  <a:pt x="56" y="78"/>
                  <a:pt x="56" y="78"/>
                  <a:pt x="56" y="78"/>
                </a:cubicBezTo>
                <a:cubicBezTo>
                  <a:pt x="54" y="78"/>
                  <a:pt x="53" y="78"/>
                  <a:pt x="51" y="78"/>
                </a:cubicBezTo>
                <a:cubicBezTo>
                  <a:pt x="51" y="78"/>
                  <a:pt x="51" y="78"/>
                  <a:pt x="51" y="78"/>
                </a:cubicBezTo>
                <a:close/>
                <a:moveTo>
                  <a:pt x="43" y="63"/>
                </a:moveTo>
                <a:cubicBezTo>
                  <a:pt x="43" y="76"/>
                  <a:pt x="43" y="76"/>
                  <a:pt x="43" y="76"/>
                </a:cubicBezTo>
                <a:cubicBezTo>
                  <a:pt x="40" y="75"/>
                  <a:pt x="37" y="75"/>
                  <a:pt x="35" y="74"/>
                </a:cubicBezTo>
                <a:cubicBezTo>
                  <a:pt x="35" y="61"/>
                  <a:pt x="35" y="61"/>
                  <a:pt x="35" y="61"/>
                </a:cubicBezTo>
                <a:cubicBezTo>
                  <a:pt x="37" y="62"/>
                  <a:pt x="40" y="63"/>
                  <a:pt x="43" y="63"/>
                </a:cubicBezTo>
                <a:close/>
                <a:moveTo>
                  <a:pt x="29" y="60"/>
                </a:moveTo>
                <a:cubicBezTo>
                  <a:pt x="29" y="72"/>
                  <a:pt x="29" y="72"/>
                  <a:pt x="29" y="72"/>
                </a:cubicBezTo>
                <a:cubicBezTo>
                  <a:pt x="25" y="71"/>
                  <a:pt x="22" y="69"/>
                  <a:pt x="21" y="68"/>
                </a:cubicBezTo>
                <a:cubicBezTo>
                  <a:pt x="21" y="67"/>
                  <a:pt x="21" y="67"/>
                  <a:pt x="21" y="67"/>
                </a:cubicBezTo>
                <a:cubicBezTo>
                  <a:pt x="21" y="67"/>
                  <a:pt x="21" y="67"/>
                  <a:pt x="21" y="67"/>
                </a:cubicBezTo>
                <a:cubicBezTo>
                  <a:pt x="21" y="56"/>
                  <a:pt x="21" y="56"/>
                  <a:pt x="21" y="56"/>
                </a:cubicBezTo>
                <a:cubicBezTo>
                  <a:pt x="23" y="57"/>
                  <a:pt x="26" y="59"/>
                  <a:pt x="29" y="60"/>
                </a:cubicBezTo>
                <a:close/>
                <a:moveTo>
                  <a:pt x="93" y="67"/>
                </a:moveTo>
                <a:cubicBezTo>
                  <a:pt x="96" y="67"/>
                  <a:pt x="99" y="67"/>
                  <a:pt x="101" y="67"/>
                </a:cubicBezTo>
                <a:cubicBezTo>
                  <a:pt x="101" y="80"/>
                  <a:pt x="101" y="80"/>
                  <a:pt x="101" y="80"/>
                </a:cubicBezTo>
                <a:cubicBezTo>
                  <a:pt x="98" y="80"/>
                  <a:pt x="94" y="80"/>
                  <a:pt x="91" y="80"/>
                </a:cubicBezTo>
                <a:cubicBezTo>
                  <a:pt x="91" y="67"/>
                  <a:pt x="91" y="67"/>
                  <a:pt x="91" y="67"/>
                </a:cubicBezTo>
                <a:cubicBezTo>
                  <a:pt x="91" y="67"/>
                  <a:pt x="92" y="67"/>
                  <a:pt x="93" y="67"/>
                </a:cubicBezTo>
                <a:cubicBezTo>
                  <a:pt x="93" y="67"/>
                  <a:pt x="93" y="67"/>
                  <a:pt x="93" y="67"/>
                </a:cubicBezTo>
                <a:close/>
                <a:moveTo>
                  <a:pt x="128" y="77"/>
                </a:moveTo>
                <a:cubicBezTo>
                  <a:pt x="127" y="77"/>
                  <a:pt x="125" y="78"/>
                  <a:pt x="124" y="78"/>
                </a:cubicBezTo>
                <a:cubicBezTo>
                  <a:pt x="123" y="78"/>
                  <a:pt x="123" y="78"/>
                  <a:pt x="122" y="78"/>
                </a:cubicBezTo>
                <a:cubicBezTo>
                  <a:pt x="121" y="78"/>
                  <a:pt x="121" y="78"/>
                  <a:pt x="120" y="78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3" y="65"/>
                  <a:pt x="125" y="64"/>
                  <a:pt x="128" y="64"/>
                </a:cubicBezTo>
                <a:cubicBezTo>
                  <a:pt x="128" y="77"/>
                  <a:pt x="128" y="77"/>
                  <a:pt x="128" y="77"/>
                </a:cubicBezTo>
                <a:cubicBezTo>
                  <a:pt x="128" y="77"/>
                  <a:pt x="128" y="77"/>
                  <a:pt x="128" y="77"/>
                </a:cubicBezTo>
                <a:close/>
                <a:moveTo>
                  <a:pt x="110" y="79"/>
                </a:moveTo>
                <a:cubicBezTo>
                  <a:pt x="109" y="80"/>
                  <a:pt x="108" y="80"/>
                  <a:pt x="107" y="80"/>
                </a:cubicBezTo>
                <a:cubicBezTo>
                  <a:pt x="107" y="66"/>
                  <a:pt x="107" y="66"/>
                  <a:pt x="107" y="66"/>
                </a:cubicBezTo>
                <a:cubicBezTo>
                  <a:pt x="109" y="66"/>
                  <a:pt x="112" y="66"/>
                  <a:pt x="115" y="66"/>
                </a:cubicBezTo>
                <a:cubicBezTo>
                  <a:pt x="115" y="79"/>
                  <a:pt x="115" y="79"/>
                  <a:pt x="115" y="79"/>
                </a:cubicBezTo>
                <a:cubicBezTo>
                  <a:pt x="113" y="79"/>
                  <a:pt x="111" y="79"/>
                  <a:pt x="110" y="79"/>
                </a:cubicBezTo>
                <a:cubicBezTo>
                  <a:pt x="110" y="79"/>
                  <a:pt x="110" y="79"/>
                  <a:pt x="110" y="79"/>
                </a:cubicBezTo>
                <a:close/>
                <a:moveTo>
                  <a:pt x="140" y="74"/>
                </a:moveTo>
                <a:cubicBezTo>
                  <a:pt x="139" y="75"/>
                  <a:pt x="137" y="75"/>
                  <a:pt x="136" y="76"/>
                </a:cubicBezTo>
                <a:cubicBezTo>
                  <a:pt x="135" y="76"/>
                  <a:pt x="135" y="76"/>
                  <a:pt x="134" y="76"/>
                </a:cubicBezTo>
                <a:cubicBezTo>
                  <a:pt x="134" y="76"/>
                  <a:pt x="133" y="76"/>
                  <a:pt x="133" y="76"/>
                </a:cubicBezTo>
                <a:cubicBezTo>
                  <a:pt x="133" y="63"/>
                  <a:pt x="133" y="63"/>
                  <a:pt x="133" y="63"/>
                </a:cubicBezTo>
                <a:cubicBezTo>
                  <a:pt x="136" y="63"/>
                  <a:pt x="139" y="62"/>
                  <a:pt x="141" y="61"/>
                </a:cubicBezTo>
                <a:cubicBezTo>
                  <a:pt x="141" y="74"/>
                  <a:pt x="141" y="74"/>
                  <a:pt x="141" y="74"/>
                </a:cubicBezTo>
                <a:cubicBezTo>
                  <a:pt x="141" y="74"/>
                  <a:pt x="140" y="74"/>
                  <a:pt x="140" y="74"/>
                </a:cubicBezTo>
                <a:close/>
                <a:moveTo>
                  <a:pt x="155" y="48"/>
                </a:moveTo>
                <a:cubicBezTo>
                  <a:pt x="154" y="50"/>
                  <a:pt x="150" y="53"/>
                  <a:pt x="143" y="55"/>
                </a:cubicBezTo>
                <a:cubicBezTo>
                  <a:pt x="133" y="58"/>
                  <a:pt x="119" y="61"/>
                  <a:pt x="100" y="61"/>
                </a:cubicBezTo>
                <a:cubicBezTo>
                  <a:pt x="99" y="61"/>
                  <a:pt x="98" y="61"/>
                  <a:pt x="97" y="62"/>
                </a:cubicBezTo>
                <a:cubicBezTo>
                  <a:pt x="96" y="62"/>
                  <a:pt x="95" y="62"/>
                  <a:pt x="95" y="62"/>
                </a:cubicBezTo>
                <a:cubicBezTo>
                  <a:pt x="92" y="62"/>
                  <a:pt x="90" y="62"/>
                  <a:pt x="88" y="62"/>
                </a:cubicBezTo>
                <a:cubicBezTo>
                  <a:pt x="86" y="62"/>
                  <a:pt x="83" y="62"/>
                  <a:pt x="81" y="62"/>
                </a:cubicBezTo>
                <a:cubicBezTo>
                  <a:pt x="80" y="62"/>
                  <a:pt x="80" y="62"/>
                  <a:pt x="79" y="62"/>
                </a:cubicBezTo>
                <a:cubicBezTo>
                  <a:pt x="78" y="61"/>
                  <a:pt x="77" y="61"/>
                  <a:pt x="76" y="61"/>
                </a:cubicBezTo>
                <a:cubicBezTo>
                  <a:pt x="57" y="61"/>
                  <a:pt x="42" y="58"/>
                  <a:pt x="33" y="55"/>
                </a:cubicBezTo>
                <a:cubicBezTo>
                  <a:pt x="26" y="53"/>
                  <a:pt x="22" y="50"/>
                  <a:pt x="21" y="49"/>
                </a:cubicBezTo>
                <a:cubicBezTo>
                  <a:pt x="21" y="48"/>
                  <a:pt x="21" y="48"/>
                  <a:pt x="21" y="48"/>
                </a:cubicBezTo>
                <a:cubicBezTo>
                  <a:pt x="22" y="48"/>
                  <a:pt x="22" y="48"/>
                  <a:pt x="22" y="49"/>
                </a:cubicBezTo>
                <a:cubicBezTo>
                  <a:pt x="23" y="49"/>
                  <a:pt x="24" y="49"/>
                  <a:pt x="25" y="49"/>
                </a:cubicBezTo>
                <a:cubicBezTo>
                  <a:pt x="30" y="50"/>
                  <a:pt x="36" y="51"/>
                  <a:pt x="43" y="52"/>
                </a:cubicBezTo>
                <a:cubicBezTo>
                  <a:pt x="43" y="52"/>
                  <a:pt x="43" y="52"/>
                  <a:pt x="43" y="52"/>
                </a:cubicBezTo>
                <a:cubicBezTo>
                  <a:pt x="43" y="52"/>
                  <a:pt x="43" y="52"/>
                  <a:pt x="43" y="52"/>
                </a:cubicBezTo>
                <a:cubicBezTo>
                  <a:pt x="47" y="53"/>
                  <a:pt x="51" y="53"/>
                  <a:pt x="56" y="53"/>
                </a:cubicBezTo>
                <a:cubicBezTo>
                  <a:pt x="56" y="53"/>
                  <a:pt x="56" y="53"/>
                  <a:pt x="56" y="53"/>
                </a:cubicBezTo>
                <a:cubicBezTo>
                  <a:pt x="56" y="53"/>
                  <a:pt x="56" y="53"/>
                  <a:pt x="56" y="53"/>
                </a:cubicBezTo>
                <a:cubicBezTo>
                  <a:pt x="59" y="53"/>
                  <a:pt x="63" y="54"/>
                  <a:pt x="66" y="54"/>
                </a:cubicBezTo>
                <a:cubicBezTo>
                  <a:pt x="68" y="54"/>
                  <a:pt x="70" y="54"/>
                  <a:pt x="72" y="54"/>
                </a:cubicBezTo>
                <a:cubicBezTo>
                  <a:pt x="73" y="54"/>
                  <a:pt x="75" y="54"/>
                  <a:pt x="76" y="54"/>
                </a:cubicBezTo>
                <a:cubicBezTo>
                  <a:pt x="96" y="53"/>
                  <a:pt x="114" y="51"/>
                  <a:pt x="126" y="47"/>
                </a:cubicBezTo>
                <a:cubicBezTo>
                  <a:pt x="127" y="47"/>
                  <a:pt x="127" y="47"/>
                  <a:pt x="128" y="47"/>
                </a:cubicBezTo>
                <a:cubicBezTo>
                  <a:pt x="128" y="47"/>
                  <a:pt x="128" y="47"/>
                  <a:pt x="129" y="47"/>
                </a:cubicBezTo>
                <a:cubicBezTo>
                  <a:pt x="130" y="46"/>
                  <a:pt x="131" y="46"/>
                  <a:pt x="132" y="46"/>
                </a:cubicBezTo>
                <a:cubicBezTo>
                  <a:pt x="132" y="46"/>
                  <a:pt x="132" y="46"/>
                  <a:pt x="132" y="46"/>
                </a:cubicBezTo>
                <a:cubicBezTo>
                  <a:pt x="133" y="45"/>
                  <a:pt x="133" y="45"/>
                  <a:pt x="134" y="45"/>
                </a:cubicBezTo>
                <a:cubicBezTo>
                  <a:pt x="134" y="45"/>
                  <a:pt x="135" y="44"/>
                  <a:pt x="135" y="44"/>
                </a:cubicBezTo>
                <a:cubicBezTo>
                  <a:pt x="135" y="44"/>
                  <a:pt x="136" y="44"/>
                  <a:pt x="137" y="43"/>
                </a:cubicBezTo>
                <a:cubicBezTo>
                  <a:pt x="137" y="43"/>
                  <a:pt x="137" y="43"/>
                  <a:pt x="138" y="43"/>
                </a:cubicBezTo>
                <a:cubicBezTo>
                  <a:pt x="138" y="43"/>
                  <a:pt x="138" y="42"/>
                  <a:pt x="139" y="42"/>
                </a:cubicBezTo>
                <a:cubicBezTo>
                  <a:pt x="139" y="42"/>
                  <a:pt x="139" y="42"/>
                  <a:pt x="139" y="42"/>
                </a:cubicBezTo>
                <a:cubicBezTo>
                  <a:pt x="151" y="45"/>
                  <a:pt x="154" y="47"/>
                  <a:pt x="155" y="48"/>
                </a:cubicBezTo>
                <a:close/>
                <a:moveTo>
                  <a:pt x="72" y="6"/>
                </a:moveTo>
                <a:cubicBezTo>
                  <a:pt x="116" y="6"/>
                  <a:pt x="138" y="13"/>
                  <a:pt x="139" y="17"/>
                </a:cubicBezTo>
                <a:cubicBezTo>
                  <a:pt x="138" y="18"/>
                  <a:pt x="134" y="21"/>
                  <a:pt x="127" y="23"/>
                </a:cubicBezTo>
                <a:cubicBezTo>
                  <a:pt x="117" y="26"/>
                  <a:pt x="103" y="29"/>
                  <a:pt x="84" y="29"/>
                </a:cubicBezTo>
                <a:cubicBezTo>
                  <a:pt x="83" y="29"/>
                  <a:pt x="82" y="29"/>
                  <a:pt x="81" y="30"/>
                </a:cubicBezTo>
                <a:cubicBezTo>
                  <a:pt x="80" y="30"/>
                  <a:pt x="79" y="30"/>
                  <a:pt x="79" y="30"/>
                </a:cubicBezTo>
                <a:cubicBezTo>
                  <a:pt x="76" y="30"/>
                  <a:pt x="74" y="30"/>
                  <a:pt x="72" y="30"/>
                </a:cubicBezTo>
                <a:cubicBezTo>
                  <a:pt x="70" y="30"/>
                  <a:pt x="67" y="30"/>
                  <a:pt x="65" y="30"/>
                </a:cubicBezTo>
                <a:cubicBezTo>
                  <a:pt x="64" y="30"/>
                  <a:pt x="64" y="30"/>
                  <a:pt x="63" y="30"/>
                </a:cubicBezTo>
                <a:cubicBezTo>
                  <a:pt x="62" y="29"/>
                  <a:pt x="61" y="29"/>
                  <a:pt x="60" y="29"/>
                </a:cubicBezTo>
                <a:cubicBezTo>
                  <a:pt x="41" y="29"/>
                  <a:pt x="26" y="26"/>
                  <a:pt x="17" y="23"/>
                </a:cubicBezTo>
                <a:cubicBezTo>
                  <a:pt x="10" y="21"/>
                  <a:pt x="6" y="18"/>
                  <a:pt x="5" y="17"/>
                </a:cubicBezTo>
                <a:cubicBezTo>
                  <a:pt x="6" y="13"/>
                  <a:pt x="28" y="6"/>
                  <a:pt x="72" y="6"/>
                </a:cubicBezTo>
                <a:close/>
                <a:moveTo>
                  <a:pt x="5" y="35"/>
                </a:moveTo>
                <a:cubicBezTo>
                  <a:pt x="5" y="24"/>
                  <a:pt x="5" y="24"/>
                  <a:pt x="5" y="24"/>
                </a:cubicBezTo>
                <a:cubicBezTo>
                  <a:pt x="7" y="25"/>
                  <a:pt x="10" y="27"/>
                  <a:pt x="13" y="28"/>
                </a:cubicBezTo>
                <a:cubicBezTo>
                  <a:pt x="13" y="40"/>
                  <a:pt x="13" y="40"/>
                  <a:pt x="13" y="40"/>
                </a:cubicBezTo>
                <a:cubicBezTo>
                  <a:pt x="8" y="38"/>
                  <a:pt x="5" y="36"/>
                  <a:pt x="5" y="35"/>
                </a:cubicBezTo>
                <a:close/>
                <a:moveTo>
                  <a:pt x="18" y="72"/>
                </a:moveTo>
                <a:cubicBezTo>
                  <a:pt x="18" y="72"/>
                  <a:pt x="18" y="72"/>
                  <a:pt x="18" y="72"/>
                </a:cubicBezTo>
                <a:cubicBezTo>
                  <a:pt x="22" y="76"/>
                  <a:pt x="30" y="79"/>
                  <a:pt x="39" y="81"/>
                </a:cubicBezTo>
                <a:cubicBezTo>
                  <a:pt x="39" y="81"/>
                  <a:pt x="39" y="81"/>
                  <a:pt x="40" y="81"/>
                </a:cubicBezTo>
                <a:cubicBezTo>
                  <a:pt x="40" y="81"/>
                  <a:pt x="41" y="81"/>
                  <a:pt x="42" y="81"/>
                </a:cubicBezTo>
                <a:cubicBezTo>
                  <a:pt x="50" y="83"/>
                  <a:pt x="61" y="85"/>
                  <a:pt x="72" y="85"/>
                </a:cubicBezTo>
                <a:cubicBezTo>
                  <a:pt x="72" y="85"/>
                  <a:pt x="72" y="85"/>
                  <a:pt x="72" y="85"/>
                </a:cubicBezTo>
                <a:cubicBezTo>
                  <a:pt x="72" y="85"/>
                  <a:pt x="72" y="85"/>
                  <a:pt x="72" y="85"/>
                </a:cubicBezTo>
                <a:cubicBezTo>
                  <a:pt x="76" y="85"/>
                  <a:pt x="79" y="86"/>
                  <a:pt x="83" y="86"/>
                </a:cubicBezTo>
                <a:cubicBezTo>
                  <a:pt x="85" y="86"/>
                  <a:pt x="86" y="86"/>
                  <a:pt x="88" y="86"/>
                </a:cubicBezTo>
                <a:cubicBezTo>
                  <a:pt x="90" y="86"/>
                  <a:pt x="92" y="86"/>
                  <a:pt x="94" y="86"/>
                </a:cubicBezTo>
                <a:cubicBezTo>
                  <a:pt x="97" y="86"/>
                  <a:pt x="100" y="85"/>
                  <a:pt x="104" y="85"/>
                </a:cubicBezTo>
                <a:cubicBezTo>
                  <a:pt x="104" y="85"/>
                  <a:pt x="104" y="85"/>
                  <a:pt x="104" y="85"/>
                </a:cubicBezTo>
                <a:cubicBezTo>
                  <a:pt x="104" y="85"/>
                  <a:pt x="104" y="85"/>
                  <a:pt x="104" y="85"/>
                </a:cubicBezTo>
                <a:cubicBezTo>
                  <a:pt x="115" y="85"/>
                  <a:pt x="126" y="83"/>
                  <a:pt x="135" y="81"/>
                </a:cubicBezTo>
                <a:cubicBezTo>
                  <a:pt x="133" y="82"/>
                  <a:pt x="130" y="83"/>
                  <a:pt x="127" y="84"/>
                </a:cubicBezTo>
                <a:cubicBezTo>
                  <a:pt x="117" y="87"/>
                  <a:pt x="101" y="90"/>
                  <a:pt x="81" y="91"/>
                </a:cubicBezTo>
                <a:cubicBezTo>
                  <a:pt x="80" y="91"/>
                  <a:pt x="80" y="91"/>
                  <a:pt x="79" y="91"/>
                </a:cubicBezTo>
                <a:cubicBezTo>
                  <a:pt x="78" y="91"/>
                  <a:pt x="78" y="91"/>
                  <a:pt x="77" y="91"/>
                </a:cubicBezTo>
                <a:cubicBezTo>
                  <a:pt x="75" y="91"/>
                  <a:pt x="74" y="91"/>
                  <a:pt x="72" y="91"/>
                </a:cubicBezTo>
                <a:cubicBezTo>
                  <a:pt x="70" y="91"/>
                  <a:pt x="67" y="91"/>
                  <a:pt x="65" y="91"/>
                </a:cubicBezTo>
                <a:cubicBezTo>
                  <a:pt x="64" y="91"/>
                  <a:pt x="64" y="91"/>
                  <a:pt x="63" y="91"/>
                </a:cubicBezTo>
                <a:cubicBezTo>
                  <a:pt x="62" y="91"/>
                  <a:pt x="61" y="91"/>
                  <a:pt x="60" y="91"/>
                </a:cubicBezTo>
                <a:cubicBezTo>
                  <a:pt x="41" y="90"/>
                  <a:pt x="26" y="87"/>
                  <a:pt x="17" y="84"/>
                </a:cubicBezTo>
                <a:cubicBezTo>
                  <a:pt x="10" y="82"/>
                  <a:pt x="6" y="80"/>
                  <a:pt x="5" y="78"/>
                </a:cubicBezTo>
                <a:cubicBezTo>
                  <a:pt x="6" y="77"/>
                  <a:pt x="8" y="74"/>
                  <a:pt x="18" y="72"/>
                </a:cubicBezTo>
                <a:close/>
                <a:moveTo>
                  <a:pt x="5" y="96"/>
                </a:moveTo>
                <a:cubicBezTo>
                  <a:pt x="5" y="85"/>
                  <a:pt x="5" y="85"/>
                  <a:pt x="5" y="85"/>
                </a:cubicBezTo>
                <a:cubicBezTo>
                  <a:pt x="7" y="87"/>
                  <a:pt x="10" y="88"/>
                  <a:pt x="13" y="89"/>
                </a:cubicBezTo>
                <a:cubicBezTo>
                  <a:pt x="13" y="102"/>
                  <a:pt x="13" y="102"/>
                  <a:pt x="13" y="102"/>
                </a:cubicBezTo>
                <a:cubicBezTo>
                  <a:pt x="12" y="101"/>
                  <a:pt x="12" y="101"/>
                  <a:pt x="12" y="101"/>
                </a:cubicBezTo>
                <a:cubicBezTo>
                  <a:pt x="12" y="101"/>
                  <a:pt x="12" y="101"/>
                  <a:pt x="12" y="101"/>
                </a:cubicBezTo>
                <a:cubicBezTo>
                  <a:pt x="8" y="99"/>
                  <a:pt x="5" y="98"/>
                  <a:pt x="5" y="96"/>
                </a:cubicBezTo>
                <a:close/>
                <a:moveTo>
                  <a:pt x="13" y="126"/>
                </a:moveTo>
                <a:cubicBezTo>
                  <a:pt x="13" y="115"/>
                  <a:pt x="13" y="115"/>
                  <a:pt x="13" y="115"/>
                </a:cubicBezTo>
                <a:cubicBezTo>
                  <a:pt x="15" y="116"/>
                  <a:pt x="18" y="117"/>
                  <a:pt x="21" y="118"/>
                </a:cubicBezTo>
                <a:cubicBezTo>
                  <a:pt x="21" y="131"/>
                  <a:pt x="21" y="131"/>
                  <a:pt x="21" y="131"/>
                </a:cubicBezTo>
                <a:cubicBezTo>
                  <a:pt x="16" y="129"/>
                  <a:pt x="13" y="127"/>
                  <a:pt x="13" y="126"/>
                </a:cubicBezTo>
                <a:close/>
                <a:moveTo>
                  <a:pt x="139" y="131"/>
                </a:moveTo>
                <a:cubicBezTo>
                  <a:pt x="139" y="118"/>
                  <a:pt x="139" y="118"/>
                  <a:pt x="139" y="118"/>
                </a:cubicBezTo>
                <a:cubicBezTo>
                  <a:pt x="142" y="117"/>
                  <a:pt x="144" y="116"/>
                  <a:pt x="147" y="115"/>
                </a:cubicBezTo>
                <a:cubicBezTo>
                  <a:pt x="147" y="126"/>
                  <a:pt x="147" y="126"/>
                  <a:pt x="147" y="126"/>
                </a:cubicBezTo>
                <a:cubicBezTo>
                  <a:pt x="147" y="127"/>
                  <a:pt x="144" y="129"/>
                  <a:pt x="139" y="131"/>
                </a:cubicBezTo>
                <a:close/>
                <a:moveTo>
                  <a:pt x="147" y="107"/>
                </a:moveTo>
                <a:cubicBezTo>
                  <a:pt x="146" y="109"/>
                  <a:pt x="142" y="111"/>
                  <a:pt x="135" y="114"/>
                </a:cubicBezTo>
                <a:cubicBezTo>
                  <a:pt x="125" y="117"/>
                  <a:pt x="111" y="119"/>
                  <a:pt x="92" y="120"/>
                </a:cubicBezTo>
                <a:cubicBezTo>
                  <a:pt x="91" y="120"/>
                  <a:pt x="90" y="120"/>
                  <a:pt x="89" y="120"/>
                </a:cubicBezTo>
                <a:cubicBezTo>
                  <a:pt x="88" y="120"/>
                  <a:pt x="87" y="120"/>
                  <a:pt x="87" y="120"/>
                </a:cubicBezTo>
                <a:cubicBezTo>
                  <a:pt x="84" y="120"/>
                  <a:pt x="82" y="120"/>
                  <a:pt x="80" y="120"/>
                </a:cubicBezTo>
                <a:cubicBezTo>
                  <a:pt x="78" y="120"/>
                  <a:pt x="75" y="120"/>
                  <a:pt x="73" y="120"/>
                </a:cubicBezTo>
                <a:cubicBezTo>
                  <a:pt x="72" y="120"/>
                  <a:pt x="72" y="120"/>
                  <a:pt x="71" y="120"/>
                </a:cubicBezTo>
                <a:cubicBezTo>
                  <a:pt x="70" y="120"/>
                  <a:pt x="69" y="120"/>
                  <a:pt x="68" y="120"/>
                </a:cubicBezTo>
                <a:cubicBezTo>
                  <a:pt x="49" y="119"/>
                  <a:pt x="34" y="117"/>
                  <a:pt x="25" y="114"/>
                </a:cubicBezTo>
                <a:cubicBezTo>
                  <a:pt x="18" y="111"/>
                  <a:pt x="14" y="109"/>
                  <a:pt x="13" y="107"/>
                </a:cubicBezTo>
                <a:cubicBezTo>
                  <a:pt x="14" y="108"/>
                  <a:pt x="15" y="108"/>
                  <a:pt x="16" y="108"/>
                </a:cubicBezTo>
                <a:cubicBezTo>
                  <a:pt x="16" y="108"/>
                  <a:pt x="16" y="108"/>
                  <a:pt x="16" y="108"/>
                </a:cubicBezTo>
                <a:cubicBezTo>
                  <a:pt x="17" y="108"/>
                  <a:pt x="17" y="109"/>
                  <a:pt x="18" y="109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30" y="112"/>
                  <a:pt x="43" y="114"/>
                  <a:pt x="56" y="115"/>
                </a:cubicBezTo>
                <a:cubicBezTo>
                  <a:pt x="56" y="115"/>
                  <a:pt x="56" y="115"/>
                  <a:pt x="56" y="115"/>
                </a:cubicBezTo>
                <a:cubicBezTo>
                  <a:pt x="56" y="115"/>
                  <a:pt x="56" y="115"/>
                  <a:pt x="56" y="115"/>
                </a:cubicBezTo>
                <a:cubicBezTo>
                  <a:pt x="60" y="115"/>
                  <a:pt x="64" y="115"/>
                  <a:pt x="69" y="115"/>
                </a:cubicBezTo>
                <a:cubicBezTo>
                  <a:pt x="70" y="115"/>
                  <a:pt x="71" y="115"/>
                  <a:pt x="72" y="115"/>
                </a:cubicBezTo>
                <a:cubicBezTo>
                  <a:pt x="73" y="115"/>
                  <a:pt x="75" y="115"/>
                  <a:pt x="76" y="115"/>
                </a:cubicBezTo>
                <a:cubicBezTo>
                  <a:pt x="80" y="115"/>
                  <a:pt x="84" y="115"/>
                  <a:pt x="88" y="115"/>
                </a:cubicBezTo>
                <a:cubicBezTo>
                  <a:pt x="88" y="115"/>
                  <a:pt x="88" y="115"/>
                  <a:pt x="88" y="115"/>
                </a:cubicBezTo>
                <a:cubicBezTo>
                  <a:pt x="88" y="115"/>
                  <a:pt x="88" y="115"/>
                  <a:pt x="88" y="115"/>
                </a:cubicBezTo>
                <a:cubicBezTo>
                  <a:pt x="93" y="114"/>
                  <a:pt x="97" y="114"/>
                  <a:pt x="101" y="113"/>
                </a:cubicBezTo>
                <a:cubicBezTo>
                  <a:pt x="101" y="113"/>
                  <a:pt x="101" y="113"/>
                  <a:pt x="101" y="113"/>
                </a:cubicBezTo>
                <a:cubicBezTo>
                  <a:pt x="101" y="113"/>
                  <a:pt x="101" y="113"/>
                  <a:pt x="101" y="113"/>
                </a:cubicBezTo>
                <a:cubicBezTo>
                  <a:pt x="106" y="113"/>
                  <a:pt x="111" y="112"/>
                  <a:pt x="115" y="111"/>
                </a:cubicBezTo>
                <a:cubicBezTo>
                  <a:pt x="116" y="111"/>
                  <a:pt x="117" y="111"/>
                  <a:pt x="117" y="111"/>
                </a:cubicBezTo>
                <a:cubicBezTo>
                  <a:pt x="118" y="111"/>
                  <a:pt x="118" y="111"/>
                  <a:pt x="118" y="111"/>
                </a:cubicBezTo>
                <a:cubicBezTo>
                  <a:pt x="126" y="109"/>
                  <a:pt x="133" y="107"/>
                  <a:pt x="137" y="104"/>
                </a:cubicBezTo>
                <a:cubicBezTo>
                  <a:pt x="138" y="104"/>
                  <a:pt x="138" y="104"/>
                  <a:pt x="138" y="104"/>
                </a:cubicBezTo>
                <a:cubicBezTo>
                  <a:pt x="138" y="104"/>
                  <a:pt x="139" y="104"/>
                  <a:pt x="139" y="103"/>
                </a:cubicBezTo>
                <a:cubicBezTo>
                  <a:pt x="139" y="103"/>
                  <a:pt x="139" y="103"/>
                  <a:pt x="140" y="103"/>
                </a:cubicBezTo>
                <a:cubicBezTo>
                  <a:pt x="145" y="105"/>
                  <a:pt x="146" y="107"/>
                  <a:pt x="147" y="107"/>
                </a:cubicBezTo>
                <a:close/>
                <a:moveTo>
                  <a:pt x="147" y="72"/>
                </a:moveTo>
                <a:cubicBezTo>
                  <a:pt x="147" y="60"/>
                  <a:pt x="147" y="60"/>
                  <a:pt x="147" y="60"/>
                </a:cubicBezTo>
                <a:cubicBezTo>
                  <a:pt x="150" y="59"/>
                  <a:pt x="152" y="57"/>
                  <a:pt x="155" y="56"/>
                </a:cubicBezTo>
                <a:cubicBezTo>
                  <a:pt x="155" y="67"/>
                  <a:pt x="155" y="67"/>
                  <a:pt x="155" y="67"/>
                </a:cubicBezTo>
                <a:cubicBezTo>
                  <a:pt x="155" y="68"/>
                  <a:pt x="152" y="70"/>
                  <a:pt x="147" y="72"/>
                </a:cubicBezTo>
                <a:close/>
                <a:moveTo>
                  <a:pt x="147" y="72"/>
                </a:moveTo>
                <a:cubicBezTo>
                  <a:pt x="147" y="72"/>
                  <a:pt x="147" y="72"/>
                  <a:pt x="147" y="7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5588242F-68F9-963A-7588-D6CFB2AFE7B2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4141788"/>
            <a:ext cx="252413" cy="222250"/>
          </a:xfrm>
          <a:custGeom>
            <a:avLst/>
            <a:gdLst>
              <a:gd name="T0" fmla="*/ 92 w 160"/>
              <a:gd name="T1" fmla="*/ 76 h 140"/>
              <a:gd name="T2" fmla="*/ 81 w 160"/>
              <a:gd name="T3" fmla="*/ 104 h 140"/>
              <a:gd name="T4" fmla="*/ 113 w 160"/>
              <a:gd name="T5" fmla="*/ 115 h 140"/>
              <a:gd name="T6" fmla="*/ 124 w 160"/>
              <a:gd name="T7" fmla="*/ 87 h 140"/>
              <a:gd name="T8" fmla="*/ 116 w 160"/>
              <a:gd name="T9" fmla="*/ 104 h 140"/>
              <a:gd name="T10" fmla="*/ 92 w 160"/>
              <a:gd name="T11" fmla="*/ 107 h 140"/>
              <a:gd name="T12" fmla="*/ 89 w 160"/>
              <a:gd name="T13" fmla="*/ 87 h 140"/>
              <a:gd name="T14" fmla="*/ 113 w 160"/>
              <a:gd name="T15" fmla="*/ 84 h 140"/>
              <a:gd name="T16" fmla="*/ 116 w 160"/>
              <a:gd name="T17" fmla="*/ 104 h 140"/>
              <a:gd name="T18" fmla="*/ 159 w 160"/>
              <a:gd name="T19" fmla="*/ 44 h 140"/>
              <a:gd name="T20" fmla="*/ 132 w 160"/>
              <a:gd name="T21" fmla="*/ 0 h 140"/>
              <a:gd name="T22" fmla="*/ 24 w 160"/>
              <a:gd name="T23" fmla="*/ 2 h 140"/>
              <a:gd name="T24" fmla="*/ 0 w 160"/>
              <a:gd name="T25" fmla="*/ 46 h 140"/>
              <a:gd name="T26" fmla="*/ 14 w 160"/>
              <a:gd name="T27" fmla="*/ 136 h 140"/>
              <a:gd name="T28" fmla="*/ 39 w 160"/>
              <a:gd name="T29" fmla="*/ 140 h 140"/>
              <a:gd name="T30" fmla="*/ 70 w 160"/>
              <a:gd name="T31" fmla="*/ 140 h 140"/>
              <a:gd name="T32" fmla="*/ 142 w 160"/>
              <a:gd name="T33" fmla="*/ 140 h 140"/>
              <a:gd name="T34" fmla="*/ 146 w 160"/>
              <a:gd name="T35" fmla="*/ 67 h 140"/>
              <a:gd name="T36" fmla="*/ 160 w 160"/>
              <a:gd name="T37" fmla="*/ 46 h 140"/>
              <a:gd name="T38" fmla="*/ 130 w 160"/>
              <a:gd name="T39" fmla="*/ 8 h 140"/>
              <a:gd name="T40" fmla="*/ 11 w 160"/>
              <a:gd name="T41" fmla="*/ 41 h 140"/>
              <a:gd name="T42" fmla="*/ 114 w 160"/>
              <a:gd name="T43" fmla="*/ 49 h 140"/>
              <a:gd name="T44" fmla="*/ 84 w 160"/>
              <a:gd name="T45" fmla="*/ 49 h 140"/>
              <a:gd name="T46" fmla="*/ 76 w 160"/>
              <a:gd name="T47" fmla="*/ 49 h 140"/>
              <a:gd name="T48" fmla="*/ 46 w 160"/>
              <a:gd name="T49" fmla="*/ 49 h 140"/>
              <a:gd name="T50" fmla="*/ 8 w 160"/>
              <a:gd name="T51" fmla="*/ 49 h 140"/>
              <a:gd name="T52" fmla="*/ 23 w 160"/>
              <a:gd name="T53" fmla="*/ 61 h 140"/>
              <a:gd name="T54" fmla="*/ 66 w 160"/>
              <a:gd name="T55" fmla="*/ 132 h 140"/>
              <a:gd name="T56" fmla="*/ 43 w 160"/>
              <a:gd name="T57" fmla="*/ 132 h 140"/>
              <a:gd name="T58" fmla="*/ 49 w 160"/>
              <a:gd name="T59" fmla="*/ 84 h 140"/>
              <a:gd name="T60" fmla="*/ 66 w 160"/>
              <a:gd name="T61" fmla="*/ 90 h 140"/>
              <a:gd name="T62" fmla="*/ 138 w 160"/>
              <a:gd name="T63" fmla="*/ 132 h 140"/>
              <a:gd name="T64" fmla="*/ 74 w 160"/>
              <a:gd name="T65" fmla="*/ 90 h 140"/>
              <a:gd name="T66" fmla="*/ 49 w 160"/>
              <a:gd name="T67" fmla="*/ 76 h 140"/>
              <a:gd name="T68" fmla="*/ 35 w 160"/>
              <a:gd name="T69" fmla="*/ 132 h 140"/>
              <a:gd name="T70" fmla="*/ 21 w 160"/>
              <a:gd name="T71" fmla="*/ 69 h 140"/>
              <a:gd name="T72" fmla="*/ 42 w 160"/>
              <a:gd name="T73" fmla="*/ 59 h 140"/>
              <a:gd name="T74" fmla="*/ 80 w 160"/>
              <a:gd name="T75" fmla="*/ 59 h 140"/>
              <a:gd name="T76" fmla="*/ 118 w 160"/>
              <a:gd name="T77" fmla="*/ 59 h 140"/>
              <a:gd name="T78" fmla="*/ 138 w 160"/>
              <a:gd name="T79" fmla="*/ 69 h 140"/>
              <a:gd name="T80" fmla="*/ 137 w 160"/>
              <a:gd name="T81" fmla="*/ 61 h 140"/>
              <a:gd name="T82" fmla="*/ 152 w 160"/>
              <a:gd name="T83" fmla="*/ 49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40">
                <a:moveTo>
                  <a:pt x="113" y="76"/>
                </a:moveTo>
                <a:cubicBezTo>
                  <a:pt x="92" y="76"/>
                  <a:pt x="92" y="76"/>
                  <a:pt x="92" y="76"/>
                </a:cubicBezTo>
                <a:cubicBezTo>
                  <a:pt x="86" y="76"/>
                  <a:pt x="81" y="81"/>
                  <a:pt x="81" y="87"/>
                </a:cubicBezTo>
                <a:cubicBezTo>
                  <a:pt x="81" y="104"/>
                  <a:pt x="81" y="104"/>
                  <a:pt x="81" y="104"/>
                </a:cubicBezTo>
                <a:cubicBezTo>
                  <a:pt x="81" y="110"/>
                  <a:pt x="86" y="115"/>
                  <a:pt x="92" y="115"/>
                </a:cubicBezTo>
                <a:cubicBezTo>
                  <a:pt x="113" y="115"/>
                  <a:pt x="113" y="115"/>
                  <a:pt x="113" y="115"/>
                </a:cubicBezTo>
                <a:cubicBezTo>
                  <a:pt x="119" y="115"/>
                  <a:pt x="124" y="110"/>
                  <a:pt x="124" y="104"/>
                </a:cubicBezTo>
                <a:cubicBezTo>
                  <a:pt x="124" y="87"/>
                  <a:pt x="124" y="87"/>
                  <a:pt x="124" y="87"/>
                </a:cubicBezTo>
                <a:cubicBezTo>
                  <a:pt x="124" y="81"/>
                  <a:pt x="119" y="76"/>
                  <a:pt x="113" y="76"/>
                </a:cubicBezTo>
                <a:close/>
                <a:moveTo>
                  <a:pt x="116" y="104"/>
                </a:moveTo>
                <a:cubicBezTo>
                  <a:pt x="116" y="105"/>
                  <a:pt x="115" y="107"/>
                  <a:pt x="113" y="107"/>
                </a:cubicBezTo>
                <a:cubicBezTo>
                  <a:pt x="92" y="107"/>
                  <a:pt x="92" y="107"/>
                  <a:pt x="92" y="107"/>
                </a:cubicBezTo>
                <a:cubicBezTo>
                  <a:pt x="90" y="107"/>
                  <a:pt x="89" y="105"/>
                  <a:pt x="89" y="104"/>
                </a:cubicBezTo>
                <a:cubicBezTo>
                  <a:pt x="89" y="87"/>
                  <a:pt x="89" y="87"/>
                  <a:pt x="89" y="87"/>
                </a:cubicBezTo>
                <a:cubicBezTo>
                  <a:pt x="89" y="85"/>
                  <a:pt x="90" y="84"/>
                  <a:pt x="92" y="84"/>
                </a:cubicBezTo>
                <a:cubicBezTo>
                  <a:pt x="113" y="84"/>
                  <a:pt x="113" y="84"/>
                  <a:pt x="113" y="84"/>
                </a:cubicBezTo>
                <a:cubicBezTo>
                  <a:pt x="115" y="84"/>
                  <a:pt x="116" y="85"/>
                  <a:pt x="116" y="87"/>
                </a:cubicBezTo>
                <a:lnTo>
                  <a:pt x="116" y="104"/>
                </a:lnTo>
                <a:close/>
                <a:moveTo>
                  <a:pt x="160" y="46"/>
                </a:moveTo>
                <a:cubicBezTo>
                  <a:pt x="160" y="45"/>
                  <a:pt x="160" y="45"/>
                  <a:pt x="159" y="44"/>
                </a:cubicBezTo>
                <a:cubicBezTo>
                  <a:pt x="135" y="2"/>
                  <a:pt x="135" y="2"/>
                  <a:pt x="135" y="2"/>
                </a:cubicBezTo>
                <a:cubicBezTo>
                  <a:pt x="135" y="1"/>
                  <a:pt x="133" y="0"/>
                  <a:pt x="132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6" y="0"/>
                  <a:pt x="25" y="1"/>
                  <a:pt x="24" y="2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5"/>
                  <a:pt x="0" y="45"/>
                  <a:pt x="0" y="46"/>
                </a:cubicBezTo>
                <a:cubicBezTo>
                  <a:pt x="0" y="55"/>
                  <a:pt x="5" y="63"/>
                  <a:pt x="14" y="67"/>
                </a:cubicBezTo>
                <a:cubicBezTo>
                  <a:pt x="14" y="136"/>
                  <a:pt x="14" y="136"/>
                  <a:pt x="14" y="136"/>
                </a:cubicBezTo>
                <a:cubicBezTo>
                  <a:pt x="14" y="138"/>
                  <a:pt x="15" y="140"/>
                  <a:pt x="17" y="140"/>
                </a:cubicBezTo>
                <a:cubicBezTo>
                  <a:pt x="39" y="140"/>
                  <a:pt x="39" y="140"/>
                  <a:pt x="39" y="140"/>
                </a:cubicBezTo>
                <a:cubicBezTo>
                  <a:pt x="39" y="140"/>
                  <a:pt x="39" y="140"/>
                  <a:pt x="39" y="140"/>
                </a:cubicBezTo>
                <a:cubicBezTo>
                  <a:pt x="70" y="140"/>
                  <a:pt x="70" y="140"/>
                  <a:pt x="70" y="140"/>
                </a:cubicBezTo>
                <a:cubicBezTo>
                  <a:pt x="70" y="140"/>
                  <a:pt x="70" y="140"/>
                  <a:pt x="70" y="140"/>
                </a:cubicBezTo>
                <a:cubicBezTo>
                  <a:pt x="142" y="140"/>
                  <a:pt x="142" y="140"/>
                  <a:pt x="142" y="140"/>
                </a:cubicBezTo>
                <a:cubicBezTo>
                  <a:pt x="144" y="140"/>
                  <a:pt x="146" y="138"/>
                  <a:pt x="146" y="136"/>
                </a:cubicBezTo>
                <a:cubicBezTo>
                  <a:pt x="146" y="67"/>
                  <a:pt x="146" y="67"/>
                  <a:pt x="146" y="67"/>
                </a:cubicBezTo>
                <a:cubicBezTo>
                  <a:pt x="146" y="67"/>
                  <a:pt x="146" y="67"/>
                  <a:pt x="146" y="67"/>
                </a:cubicBezTo>
                <a:cubicBezTo>
                  <a:pt x="154" y="63"/>
                  <a:pt x="160" y="55"/>
                  <a:pt x="160" y="46"/>
                </a:cubicBezTo>
                <a:close/>
                <a:moveTo>
                  <a:pt x="30" y="8"/>
                </a:moveTo>
                <a:cubicBezTo>
                  <a:pt x="130" y="8"/>
                  <a:pt x="130" y="8"/>
                  <a:pt x="130" y="8"/>
                </a:cubicBezTo>
                <a:cubicBezTo>
                  <a:pt x="148" y="41"/>
                  <a:pt x="148" y="41"/>
                  <a:pt x="148" y="41"/>
                </a:cubicBezTo>
                <a:cubicBezTo>
                  <a:pt x="11" y="41"/>
                  <a:pt x="11" y="41"/>
                  <a:pt x="11" y="41"/>
                </a:cubicBezTo>
                <a:lnTo>
                  <a:pt x="30" y="8"/>
                </a:lnTo>
                <a:close/>
                <a:moveTo>
                  <a:pt x="114" y="49"/>
                </a:moveTo>
                <a:cubicBezTo>
                  <a:pt x="112" y="56"/>
                  <a:pt x="106" y="61"/>
                  <a:pt x="99" y="61"/>
                </a:cubicBezTo>
                <a:cubicBezTo>
                  <a:pt x="91" y="61"/>
                  <a:pt x="85" y="56"/>
                  <a:pt x="84" y="49"/>
                </a:cubicBezTo>
                <a:lnTo>
                  <a:pt x="114" y="49"/>
                </a:lnTo>
                <a:close/>
                <a:moveTo>
                  <a:pt x="76" y="49"/>
                </a:moveTo>
                <a:cubicBezTo>
                  <a:pt x="74" y="56"/>
                  <a:pt x="68" y="61"/>
                  <a:pt x="61" y="61"/>
                </a:cubicBezTo>
                <a:cubicBezTo>
                  <a:pt x="53" y="61"/>
                  <a:pt x="47" y="56"/>
                  <a:pt x="46" y="49"/>
                </a:cubicBezTo>
                <a:lnTo>
                  <a:pt x="76" y="49"/>
                </a:lnTo>
                <a:close/>
                <a:moveTo>
                  <a:pt x="8" y="49"/>
                </a:moveTo>
                <a:cubicBezTo>
                  <a:pt x="38" y="49"/>
                  <a:pt x="38" y="49"/>
                  <a:pt x="38" y="49"/>
                </a:cubicBezTo>
                <a:cubicBezTo>
                  <a:pt x="36" y="56"/>
                  <a:pt x="30" y="61"/>
                  <a:pt x="23" y="61"/>
                </a:cubicBezTo>
                <a:cubicBezTo>
                  <a:pt x="15" y="61"/>
                  <a:pt x="9" y="56"/>
                  <a:pt x="8" y="49"/>
                </a:cubicBezTo>
                <a:close/>
                <a:moveTo>
                  <a:pt x="66" y="132"/>
                </a:moveTo>
                <a:cubicBezTo>
                  <a:pt x="66" y="132"/>
                  <a:pt x="66" y="132"/>
                  <a:pt x="66" y="132"/>
                </a:cubicBezTo>
                <a:cubicBezTo>
                  <a:pt x="43" y="132"/>
                  <a:pt x="43" y="132"/>
                  <a:pt x="43" y="132"/>
                </a:cubicBezTo>
                <a:cubicBezTo>
                  <a:pt x="43" y="90"/>
                  <a:pt x="43" y="90"/>
                  <a:pt x="43" y="90"/>
                </a:cubicBezTo>
                <a:cubicBezTo>
                  <a:pt x="43" y="87"/>
                  <a:pt x="46" y="84"/>
                  <a:pt x="49" y="84"/>
                </a:cubicBezTo>
                <a:cubicBezTo>
                  <a:pt x="60" y="84"/>
                  <a:pt x="60" y="84"/>
                  <a:pt x="60" y="84"/>
                </a:cubicBezTo>
                <a:cubicBezTo>
                  <a:pt x="63" y="84"/>
                  <a:pt x="66" y="87"/>
                  <a:pt x="66" y="90"/>
                </a:cubicBezTo>
                <a:lnTo>
                  <a:pt x="66" y="132"/>
                </a:lnTo>
                <a:close/>
                <a:moveTo>
                  <a:pt x="138" y="132"/>
                </a:moveTo>
                <a:cubicBezTo>
                  <a:pt x="74" y="132"/>
                  <a:pt x="74" y="132"/>
                  <a:pt x="74" y="132"/>
                </a:cubicBezTo>
                <a:cubicBezTo>
                  <a:pt x="74" y="90"/>
                  <a:pt x="74" y="90"/>
                  <a:pt x="74" y="90"/>
                </a:cubicBezTo>
                <a:cubicBezTo>
                  <a:pt x="74" y="82"/>
                  <a:pt x="68" y="76"/>
                  <a:pt x="60" y="76"/>
                </a:cubicBezTo>
                <a:cubicBezTo>
                  <a:pt x="49" y="76"/>
                  <a:pt x="49" y="76"/>
                  <a:pt x="49" y="76"/>
                </a:cubicBezTo>
                <a:cubicBezTo>
                  <a:pt x="41" y="76"/>
                  <a:pt x="35" y="82"/>
                  <a:pt x="35" y="90"/>
                </a:cubicBezTo>
                <a:cubicBezTo>
                  <a:pt x="35" y="132"/>
                  <a:pt x="35" y="132"/>
                  <a:pt x="35" y="132"/>
                </a:cubicBezTo>
                <a:cubicBezTo>
                  <a:pt x="21" y="132"/>
                  <a:pt x="21" y="132"/>
                  <a:pt x="21" y="132"/>
                </a:cubicBezTo>
                <a:cubicBezTo>
                  <a:pt x="21" y="69"/>
                  <a:pt x="21" y="69"/>
                  <a:pt x="21" y="69"/>
                </a:cubicBezTo>
                <a:cubicBezTo>
                  <a:pt x="22" y="69"/>
                  <a:pt x="22" y="69"/>
                  <a:pt x="23" y="69"/>
                </a:cubicBezTo>
                <a:cubicBezTo>
                  <a:pt x="31" y="69"/>
                  <a:pt x="38" y="65"/>
                  <a:pt x="42" y="59"/>
                </a:cubicBezTo>
                <a:cubicBezTo>
                  <a:pt x="46" y="65"/>
                  <a:pt x="53" y="69"/>
                  <a:pt x="61" y="69"/>
                </a:cubicBezTo>
                <a:cubicBezTo>
                  <a:pt x="69" y="69"/>
                  <a:pt x="76" y="65"/>
                  <a:pt x="80" y="59"/>
                </a:cubicBezTo>
                <a:cubicBezTo>
                  <a:pt x="84" y="65"/>
                  <a:pt x="91" y="69"/>
                  <a:pt x="99" y="69"/>
                </a:cubicBezTo>
                <a:cubicBezTo>
                  <a:pt x="107" y="69"/>
                  <a:pt x="114" y="65"/>
                  <a:pt x="118" y="59"/>
                </a:cubicBezTo>
                <a:cubicBezTo>
                  <a:pt x="122" y="65"/>
                  <a:pt x="129" y="69"/>
                  <a:pt x="137" y="69"/>
                </a:cubicBezTo>
                <a:cubicBezTo>
                  <a:pt x="137" y="69"/>
                  <a:pt x="138" y="69"/>
                  <a:pt x="138" y="69"/>
                </a:cubicBezTo>
                <a:lnTo>
                  <a:pt x="138" y="132"/>
                </a:lnTo>
                <a:close/>
                <a:moveTo>
                  <a:pt x="137" y="61"/>
                </a:moveTo>
                <a:cubicBezTo>
                  <a:pt x="129" y="61"/>
                  <a:pt x="123" y="56"/>
                  <a:pt x="122" y="49"/>
                </a:cubicBezTo>
                <a:cubicBezTo>
                  <a:pt x="152" y="49"/>
                  <a:pt x="152" y="49"/>
                  <a:pt x="152" y="49"/>
                </a:cubicBezTo>
                <a:cubicBezTo>
                  <a:pt x="150" y="56"/>
                  <a:pt x="144" y="61"/>
                  <a:pt x="137" y="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BE217B18-5772-0DD2-AD36-1A5884CAD523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4125913"/>
            <a:ext cx="254000" cy="254000"/>
          </a:xfrm>
          <a:custGeom>
            <a:avLst/>
            <a:gdLst>
              <a:gd name="T0" fmla="*/ 61 w 160"/>
              <a:gd name="T1" fmla="*/ 84 h 160"/>
              <a:gd name="T2" fmla="*/ 58 w 160"/>
              <a:gd name="T3" fmla="*/ 69 h 160"/>
              <a:gd name="T4" fmla="*/ 27 w 160"/>
              <a:gd name="T5" fmla="*/ 115 h 160"/>
              <a:gd name="T6" fmla="*/ 3 w 160"/>
              <a:gd name="T7" fmla="*/ 160 h 160"/>
              <a:gd name="T8" fmla="*/ 56 w 160"/>
              <a:gd name="T9" fmla="*/ 115 h 160"/>
              <a:gd name="T10" fmla="*/ 55 w 160"/>
              <a:gd name="T11" fmla="*/ 76 h 160"/>
              <a:gd name="T12" fmla="*/ 27 w 160"/>
              <a:gd name="T13" fmla="*/ 89 h 160"/>
              <a:gd name="T14" fmla="*/ 55 w 160"/>
              <a:gd name="T15" fmla="*/ 101 h 160"/>
              <a:gd name="T16" fmla="*/ 48 w 160"/>
              <a:gd name="T17" fmla="*/ 121 h 160"/>
              <a:gd name="T18" fmla="*/ 76 w 160"/>
              <a:gd name="T19" fmla="*/ 154 h 160"/>
              <a:gd name="T20" fmla="*/ 22 w 160"/>
              <a:gd name="T21" fmla="*/ 144 h 160"/>
              <a:gd name="T22" fmla="*/ 39 w 160"/>
              <a:gd name="T23" fmla="*/ 134 h 160"/>
              <a:gd name="T24" fmla="*/ 76 w 160"/>
              <a:gd name="T25" fmla="*/ 144 h 160"/>
              <a:gd name="T26" fmla="*/ 138 w 160"/>
              <a:gd name="T27" fmla="*/ 31 h 160"/>
              <a:gd name="T28" fmla="*/ 138 w 160"/>
              <a:gd name="T29" fmla="*/ 3 h 160"/>
              <a:gd name="T30" fmla="*/ 98 w 160"/>
              <a:gd name="T31" fmla="*/ 31 h 160"/>
              <a:gd name="T32" fmla="*/ 76 w 160"/>
              <a:gd name="T33" fmla="*/ 88 h 160"/>
              <a:gd name="T34" fmla="*/ 105 w 160"/>
              <a:gd name="T35" fmla="*/ 84 h 160"/>
              <a:gd name="T36" fmla="*/ 116 w 160"/>
              <a:gd name="T37" fmla="*/ 65 h 160"/>
              <a:gd name="T38" fmla="*/ 153 w 160"/>
              <a:gd name="T39" fmla="*/ 74 h 160"/>
              <a:gd name="T40" fmla="*/ 130 w 160"/>
              <a:gd name="T41" fmla="*/ 91 h 160"/>
              <a:gd name="T42" fmla="*/ 133 w 160"/>
              <a:gd name="T43" fmla="*/ 45 h 160"/>
              <a:gd name="T44" fmla="*/ 118 w 160"/>
              <a:gd name="T45" fmla="*/ 58 h 160"/>
              <a:gd name="T46" fmla="*/ 104 w 160"/>
              <a:gd name="T47" fmla="*/ 26 h 160"/>
              <a:gd name="T48" fmla="*/ 132 w 160"/>
              <a:gd name="T49" fmla="*/ 14 h 160"/>
              <a:gd name="T50" fmla="*/ 114 w 160"/>
              <a:gd name="T51" fmla="*/ 6 h 160"/>
              <a:gd name="T52" fmla="*/ 121 w 160"/>
              <a:gd name="T53" fmla="*/ 88 h 160"/>
              <a:gd name="T54" fmla="*/ 115 w 160"/>
              <a:gd name="T55" fmla="*/ 88 h 160"/>
              <a:gd name="T56" fmla="*/ 15 w 160"/>
              <a:gd name="T57" fmla="*/ 59 h 160"/>
              <a:gd name="T58" fmla="*/ 84 w 160"/>
              <a:gd name="T59" fmla="*/ 47 h 160"/>
              <a:gd name="T60" fmla="*/ 54 w 160"/>
              <a:gd name="T61" fmla="*/ 0 h 160"/>
              <a:gd name="T62" fmla="*/ 15 w 160"/>
              <a:gd name="T63" fmla="*/ 59 h 160"/>
              <a:gd name="T64" fmla="*/ 64 w 160"/>
              <a:gd name="T65" fmla="*/ 16 h 160"/>
              <a:gd name="T66" fmla="*/ 67 w 160"/>
              <a:gd name="T67" fmla="*/ 43 h 160"/>
              <a:gd name="T68" fmla="*/ 6 w 160"/>
              <a:gd name="T69" fmla="*/ 43 h 160"/>
              <a:gd name="T70" fmla="*/ 90 w 160"/>
              <a:gd name="T71" fmla="*/ 111 h 160"/>
              <a:gd name="T72" fmla="*/ 89 w 160"/>
              <a:gd name="T73" fmla="*/ 129 h 160"/>
              <a:gd name="T74" fmla="*/ 160 w 160"/>
              <a:gd name="T75" fmla="*/ 144 h 160"/>
              <a:gd name="T76" fmla="*/ 144 w 160"/>
              <a:gd name="T77" fmla="*/ 154 h 160"/>
              <a:gd name="T78" fmla="*/ 94 w 160"/>
              <a:gd name="T79" fmla="*/ 126 h 160"/>
              <a:gd name="T80" fmla="*/ 105 w 160"/>
              <a:gd name="T81" fmla="*/ 108 h 160"/>
              <a:gd name="T82" fmla="*/ 134 w 160"/>
              <a:gd name="T83" fmla="*/ 122 h 160"/>
              <a:gd name="T84" fmla="*/ 117 w 160"/>
              <a:gd name="T85" fmla="*/ 131 h 160"/>
              <a:gd name="T86" fmla="*/ 138 w 160"/>
              <a:gd name="T87" fmla="*/ 127 h 160"/>
              <a:gd name="T88" fmla="*/ 34 w 160"/>
              <a:gd name="T89" fmla="*/ 22 h 160"/>
              <a:gd name="T90" fmla="*/ 39 w 160"/>
              <a:gd name="T91" fmla="*/ 26 h 160"/>
              <a:gd name="T92" fmla="*/ 41 w 160"/>
              <a:gd name="T93" fmla="*/ 33 h 160"/>
              <a:gd name="T94" fmla="*/ 31 w 160"/>
              <a:gd name="T95" fmla="*/ 14 h 160"/>
              <a:gd name="T96" fmla="*/ 36 w 160"/>
              <a:gd name="T97" fmla="*/ 43 h 160"/>
              <a:gd name="T98" fmla="*/ 40 w 160"/>
              <a:gd name="T99" fmla="*/ 47 h 160"/>
              <a:gd name="T100" fmla="*/ 31 w 160"/>
              <a:gd name="T101" fmla="*/ 141 h 160"/>
              <a:gd name="T102" fmla="*/ 31 w 160"/>
              <a:gd name="T103" fmla="*/ 148 h 160"/>
              <a:gd name="T104" fmla="*/ 31 w 160"/>
              <a:gd name="T105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60">
                <a:moveTo>
                  <a:pt x="56" y="115"/>
                </a:moveTo>
                <a:cubicBezTo>
                  <a:pt x="56" y="115"/>
                  <a:pt x="56" y="115"/>
                  <a:pt x="56" y="115"/>
                </a:cubicBezTo>
                <a:cubicBezTo>
                  <a:pt x="59" y="111"/>
                  <a:pt x="61" y="106"/>
                  <a:pt x="61" y="101"/>
                </a:cubicBezTo>
                <a:cubicBezTo>
                  <a:pt x="61" y="84"/>
                  <a:pt x="61" y="84"/>
                  <a:pt x="61" y="84"/>
                </a:cubicBezTo>
                <a:cubicBezTo>
                  <a:pt x="61" y="84"/>
                  <a:pt x="61" y="84"/>
                  <a:pt x="61" y="84"/>
                </a:cubicBezTo>
                <a:cubicBezTo>
                  <a:pt x="61" y="84"/>
                  <a:pt x="61" y="83"/>
                  <a:pt x="61" y="83"/>
                </a:cubicBezTo>
                <a:cubicBezTo>
                  <a:pt x="61" y="73"/>
                  <a:pt x="61" y="73"/>
                  <a:pt x="61" y="73"/>
                </a:cubicBezTo>
                <a:cubicBezTo>
                  <a:pt x="61" y="71"/>
                  <a:pt x="60" y="69"/>
                  <a:pt x="58" y="69"/>
                </a:cubicBezTo>
                <a:cubicBezTo>
                  <a:pt x="37" y="69"/>
                  <a:pt x="37" y="69"/>
                  <a:pt x="37" y="69"/>
                </a:cubicBezTo>
                <a:cubicBezTo>
                  <a:pt x="28" y="69"/>
                  <a:pt x="21" y="77"/>
                  <a:pt x="21" y="85"/>
                </a:cubicBezTo>
                <a:cubicBezTo>
                  <a:pt x="21" y="101"/>
                  <a:pt x="21" y="101"/>
                  <a:pt x="21" y="101"/>
                </a:cubicBezTo>
                <a:cubicBezTo>
                  <a:pt x="21" y="106"/>
                  <a:pt x="23" y="111"/>
                  <a:pt x="27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11" y="116"/>
                  <a:pt x="0" y="128"/>
                  <a:pt x="0" y="144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1" y="160"/>
                  <a:pt x="3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1" y="160"/>
                  <a:pt x="83" y="159"/>
                  <a:pt x="83" y="157"/>
                </a:cubicBezTo>
                <a:cubicBezTo>
                  <a:pt x="83" y="144"/>
                  <a:pt x="83" y="144"/>
                  <a:pt x="83" y="144"/>
                </a:cubicBezTo>
                <a:cubicBezTo>
                  <a:pt x="83" y="128"/>
                  <a:pt x="71" y="116"/>
                  <a:pt x="56" y="115"/>
                </a:cubicBezTo>
                <a:close/>
                <a:moveTo>
                  <a:pt x="27" y="89"/>
                </a:moveTo>
                <a:cubicBezTo>
                  <a:pt x="27" y="85"/>
                  <a:pt x="27" y="85"/>
                  <a:pt x="27" y="85"/>
                </a:cubicBezTo>
                <a:cubicBezTo>
                  <a:pt x="27" y="80"/>
                  <a:pt x="32" y="76"/>
                  <a:pt x="37" y="76"/>
                </a:cubicBezTo>
                <a:cubicBezTo>
                  <a:pt x="55" y="76"/>
                  <a:pt x="55" y="76"/>
                  <a:pt x="55" y="76"/>
                </a:cubicBezTo>
                <a:cubicBezTo>
                  <a:pt x="55" y="83"/>
                  <a:pt x="55" y="83"/>
                  <a:pt x="55" y="83"/>
                </a:cubicBezTo>
                <a:cubicBezTo>
                  <a:pt x="55" y="87"/>
                  <a:pt x="52" y="90"/>
                  <a:pt x="48" y="90"/>
                </a:cubicBezTo>
                <a:cubicBezTo>
                  <a:pt x="27" y="90"/>
                  <a:pt x="27" y="90"/>
                  <a:pt x="27" y="90"/>
                </a:cubicBezTo>
                <a:lnTo>
                  <a:pt x="27" y="89"/>
                </a:lnTo>
                <a:close/>
                <a:moveTo>
                  <a:pt x="27" y="96"/>
                </a:moveTo>
                <a:cubicBezTo>
                  <a:pt x="48" y="96"/>
                  <a:pt x="48" y="96"/>
                  <a:pt x="48" y="96"/>
                </a:cubicBezTo>
                <a:cubicBezTo>
                  <a:pt x="51" y="96"/>
                  <a:pt x="53" y="95"/>
                  <a:pt x="55" y="94"/>
                </a:cubicBezTo>
                <a:cubicBezTo>
                  <a:pt x="55" y="101"/>
                  <a:pt x="55" y="101"/>
                  <a:pt x="55" y="101"/>
                </a:cubicBezTo>
                <a:cubicBezTo>
                  <a:pt x="55" y="108"/>
                  <a:pt x="49" y="115"/>
                  <a:pt x="41" y="115"/>
                </a:cubicBezTo>
                <a:cubicBezTo>
                  <a:pt x="34" y="115"/>
                  <a:pt x="27" y="108"/>
                  <a:pt x="27" y="101"/>
                </a:cubicBezTo>
                <a:lnTo>
                  <a:pt x="27" y="96"/>
                </a:lnTo>
                <a:close/>
                <a:moveTo>
                  <a:pt x="48" y="121"/>
                </a:moveTo>
                <a:cubicBezTo>
                  <a:pt x="41" y="128"/>
                  <a:pt x="41" y="128"/>
                  <a:pt x="41" y="128"/>
                </a:cubicBezTo>
                <a:cubicBezTo>
                  <a:pt x="34" y="121"/>
                  <a:pt x="34" y="121"/>
                  <a:pt x="34" y="121"/>
                </a:cubicBezTo>
                <a:lnTo>
                  <a:pt x="48" y="121"/>
                </a:lnTo>
                <a:close/>
                <a:moveTo>
                  <a:pt x="76" y="154"/>
                </a:moveTo>
                <a:cubicBezTo>
                  <a:pt x="6" y="154"/>
                  <a:pt x="6" y="154"/>
                  <a:pt x="6" y="154"/>
                </a:cubicBezTo>
                <a:cubicBezTo>
                  <a:pt x="6" y="148"/>
                  <a:pt x="6" y="148"/>
                  <a:pt x="6" y="148"/>
                </a:cubicBezTo>
                <a:cubicBezTo>
                  <a:pt x="19" y="148"/>
                  <a:pt x="19" y="148"/>
                  <a:pt x="19" y="148"/>
                </a:cubicBezTo>
                <a:cubicBezTo>
                  <a:pt x="21" y="148"/>
                  <a:pt x="22" y="146"/>
                  <a:pt x="22" y="144"/>
                </a:cubicBezTo>
                <a:cubicBezTo>
                  <a:pt x="22" y="143"/>
                  <a:pt x="21" y="141"/>
                  <a:pt x="19" y="141"/>
                </a:cubicBezTo>
                <a:cubicBezTo>
                  <a:pt x="6" y="141"/>
                  <a:pt x="6" y="141"/>
                  <a:pt x="6" y="141"/>
                </a:cubicBezTo>
                <a:cubicBezTo>
                  <a:pt x="7" y="131"/>
                  <a:pt x="15" y="122"/>
                  <a:pt x="26" y="121"/>
                </a:cubicBezTo>
                <a:cubicBezTo>
                  <a:pt x="39" y="134"/>
                  <a:pt x="39" y="134"/>
                  <a:pt x="39" y="134"/>
                </a:cubicBezTo>
                <a:cubicBezTo>
                  <a:pt x="40" y="135"/>
                  <a:pt x="40" y="135"/>
                  <a:pt x="41" y="135"/>
                </a:cubicBezTo>
                <a:cubicBezTo>
                  <a:pt x="42" y="135"/>
                  <a:pt x="43" y="135"/>
                  <a:pt x="43" y="134"/>
                </a:cubicBezTo>
                <a:cubicBezTo>
                  <a:pt x="57" y="121"/>
                  <a:pt x="57" y="121"/>
                  <a:pt x="57" y="121"/>
                </a:cubicBezTo>
                <a:cubicBezTo>
                  <a:pt x="68" y="122"/>
                  <a:pt x="76" y="132"/>
                  <a:pt x="76" y="144"/>
                </a:cubicBezTo>
                <a:lnTo>
                  <a:pt x="76" y="154"/>
                </a:lnTo>
                <a:close/>
                <a:moveTo>
                  <a:pt x="133" y="45"/>
                </a:moveTo>
                <a:cubicBezTo>
                  <a:pt x="133" y="45"/>
                  <a:pt x="133" y="45"/>
                  <a:pt x="132" y="45"/>
                </a:cubicBezTo>
                <a:cubicBezTo>
                  <a:pt x="136" y="42"/>
                  <a:pt x="138" y="37"/>
                  <a:pt x="138" y="31"/>
                </a:cubicBezTo>
                <a:cubicBezTo>
                  <a:pt x="138" y="15"/>
                  <a:pt x="138" y="15"/>
                  <a:pt x="138" y="15"/>
                </a:cubicBezTo>
                <a:cubicBezTo>
                  <a:pt x="138" y="15"/>
                  <a:pt x="138" y="15"/>
                  <a:pt x="138" y="14"/>
                </a:cubicBezTo>
                <a:cubicBezTo>
                  <a:pt x="138" y="14"/>
                  <a:pt x="138" y="14"/>
                  <a:pt x="138" y="14"/>
                </a:cubicBezTo>
                <a:cubicBezTo>
                  <a:pt x="138" y="3"/>
                  <a:pt x="138" y="3"/>
                  <a:pt x="138" y="3"/>
                </a:cubicBezTo>
                <a:cubicBezTo>
                  <a:pt x="138" y="1"/>
                  <a:pt x="137" y="0"/>
                  <a:pt x="135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105" y="0"/>
                  <a:pt x="98" y="7"/>
                  <a:pt x="98" y="16"/>
                </a:cubicBezTo>
                <a:cubicBezTo>
                  <a:pt x="98" y="31"/>
                  <a:pt x="98" y="31"/>
                  <a:pt x="98" y="31"/>
                </a:cubicBezTo>
                <a:cubicBezTo>
                  <a:pt x="98" y="37"/>
                  <a:pt x="100" y="42"/>
                  <a:pt x="103" y="45"/>
                </a:cubicBezTo>
                <a:cubicBezTo>
                  <a:pt x="103" y="45"/>
                  <a:pt x="103" y="45"/>
                  <a:pt x="103" y="45"/>
                </a:cubicBezTo>
                <a:cubicBezTo>
                  <a:pt x="88" y="47"/>
                  <a:pt x="76" y="59"/>
                  <a:pt x="76" y="74"/>
                </a:cubicBezTo>
                <a:cubicBezTo>
                  <a:pt x="76" y="88"/>
                  <a:pt x="76" y="88"/>
                  <a:pt x="76" y="88"/>
                </a:cubicBezTo>
                <a:cubicBezTo>
                  <a:pt x="76" y="89"/>
                  <a:pt x="78" y="91"/>
                  <a:pt x="80" y="91"/>
                </a:cubicBezTo>
                <a:cubicBezTo>
                  <a:pt x="105" y="91"/>
                  <a:pt x="105" y="91"/>
                  <a:pt x="105" y="91"/>
                </a:cubicBezTo>
                <a:cubicBezTo>
                  <a:pt x="106" y="91"/>
                  <a:pt x="108" y="89"/>
                  <a:pt x="108" y="88"/>
                </a:cubicBezTo>
                <a:cubicBezTo>
                  <a:pt x="108" y="86"/>
                  <a:pt x="106" y="84"/>
                  <a:pt x="105" y="84"/>
                </a:cubicBezTo>
                <a:cubicBezTo>
                  <a:pt x="83" y="84"/>
                  <a:pt x="83" y="84"/>
                  <a:pt x="83" y="84"/>
                </a:cubicBezTo>
                <a:cubicBezTo>
                  <a:pt x="83" y="74"/>
                  <a:pt x="83" y="74"/>
                  <a:pt x="83" y="74"/>
                </a:cubicBezTo>
                <a:cubicBezTo>
                  <a:pt x="83" y="63"/>
                  <a:pt x="91" y="53"/>
                  <a:pt x="103" y="52"/>
                </a:cubicBezTo>
                <a:cubicBezTo>
                  <a:pt x="116" y="65"/>
                  <a:pt x="116" y="65"/>
                  <a:pt x="116" y="65"/>
                </a:cubicBezTo>
                <a:cubicBezTo>
                  <a:pt x="116" y="65"/>
                  <a:pt x="117" y="66"/>
                  <a:pt x="118" y="66"/>
                </a:cubicBezTo>
                <a:cubicBezTo>
                  <a:pt x="119" y="66"/>
                  <a:pt x="120" y="65"/>
                  <a:pt x="120" y="65"/>
                </a:cubicBezTo>
                <a:cubicBezTo>
                  <a:pt x="133" y="52"/>
                  <a:pt x="133" y="52"/>
                  <a:pt x="133" y="52"/>
                </a:cubicBezTo>
                <a:cubicBezTo>
                  <a:pt x="145" y="53"/>
                  <a:pt x="153" y="63"/>
                  <a:pt x="153" y="74"/>
                </a:cubicBezTo>
                <a:cubicBezTo>
                  <a:pt x="153" y="84"/>
                  <a:pt x="153" y="84"/>
                  <a:pt x="153" y="84"/>
                </a:cubicBezTo>
                <a:cubicBezTo>
                  <a:pt x="130" y="84"/>
                  <a:pt x="130" y="84"/>
                  <a:pt x="130" y="84"/>
                </a:cubicBezTo>
                <a:cubicBezTo>
                  <a:pt x="129" y="84"/>
                  <a:pt x="127" y="86"/>
                  <a:pt x="127" y="88"/>
                </a:cubicBezTo>
                <a:cubicBezTo>
                  <a:pt x="127" y="89"/>
                  <a:pt x="129" y="91"/>
                  <a:pt x="130" y="91"/>
                </a:cubicBezTo>
                <a:cubicBezTo>
                  <a:pt x="156" y="91"/>
                  <a:pt x="156" y="91"/>
                  <a:pt x="156" y="91"/>
                </a:cubicBezTo>
                <a:cubicBezTo>
                  <a:pt x="158" y="91"/>
                  <a:pt x="160" y="89"/>
                  <a:pt x="160" y="88"/>
                </a:cubicBezTo>
                <a:cubicBezTo>
                  <a:pt x="160" y="74"/>
                  <a:pt x="160" y="74"/>
                  <a:pt x="160" y="74"/>
                </a:cubicBezTo>
                <a:cubicBezTo>
                  <a:pt x="160" y="59"/>
                  <a:pt x="148" y="47"/>
                  <a:pt x="133" y="45"/>
                </a:cubicBezTo>
                <a:close/>
                <a:moveTo>
                  <a:pt x="118" y="58"/>
                </a:moveTo>
                <a:cubicBezTo>
                  <a:pt x="111" y="51"/>
                  <a:pt x="111" y="51"/>
                  <a:pt x="111" y="51"/>
                </a:cubicBezTo>
                <a:cubicBezTo>
                  <a:pt x="125" y="51"/>
                  <a:pt x="125" y="51"/>
                  <a:pt x="125" y="51"/>
                </a:cubicBezTo>
                <a:lnTo>
                  <a:pt x="118" y="58"/>
                </a:lnTo>
                <a:close/>
                <a:moveTo>
                  <a:pt x="132" y="31"/>
                </a:moveTo>
                <a:cubicBezTo>
                  <a:pt x="132" y="39"/>
                  <a:pt x="126" y="45"/>
                  <a:pt x="118" y="45"/>
                </a:cubicBezTo>
                <a:cubicBezTo>
                  <a:pt x="110" y="45"/>
                  <a:pt x="104" y="39"/>
                  <a:pt x="104" y="31"/>
                </a:cubicBezTo>
                <a:cubicBezTo>
                  <a:pt x="104" y="26"/>
                  <a:pt x="104" y="26"/>
                  <a:pt x="104" y="26"/>
                </a:cubicBezTo>
                <a:cubicBezTo>
                  <a:pt x="125" y="26"/>
                  <a:pt x="125" y="26"/>
                  <a:pt x="125" y="26"/>
                </a:cubicBezTo>
                <a:cubicBezTo>
                  <a:pt x="128" y="26"/>
                  <a:pt x="130" y="26"/>
                  <a:pt x="132" y="25"/>
                </a:cubicBezTo>
                <a:lnTo>
                  <a:pt x="132" y="31"/>
                </a:lnTo>
                <a:close/>
                <a:moveTo>
                  <a:pt x="132" y="14"/>
                </a:moveTo>
                <a:cubicBezTo>
                  <a:pt x="132" y="17"/>
                  <a:pt x="129" y="20"/>
                  <a:pt x="125" y="20"/>
                </a:cubicBezTo>
                <a:cubicBezTo>
                  <a:pt x="104" y="20"/>
                  <a:pt x="104" y="20"/>
                  <a:pt x="104" y="20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04" y="11"/>
                  <a:pt x="109" y="6"/>
                  <a:pt x="114" y="6"/>
                </a:cubicBezTo>
                <a:cubicBezTo>
                  <a:pt x="132" y="6"/>
                  <a:pt x="132" y="6"/>
                  <a:pt x="132" y="6"/>
                </a:cubicBezTo>
                <a:lnTo>
                  <a:pt x="132" y="14"/>
                </a:lnTo>
                <a:close/>
                <a:moveTo>
                  <a:pt x="120" y="90"/>
                </a:moveTo>
                <a:cubicBezTo>
                  <a:pt x="121" y="89"/>
                  <a:pt x="121" y="88"/>
                  <a:pt x="121" y="88"/>
                </a:cubicBezTo>
                <a:cubicBezTo>
                  <a:pt x="121" y="87"/>
                  <a:pt x="121" y="86"/>
                  <a:pt x="120" y="85"/>
                </a:cubicBezTo>
                <a:cubicBezTo>
                  <a:pt x="120" y="85"/>
                  <a:pt x="119" y="84"/>
                  <a:pt x="118" y="84"/>
                </a:cubicBezTo>
                <a:cubicBezTo>
                  <a:pt x="117" y="84"/>
                  <a:pt x="116" y="85"/>
                  <a:pt x="116" y="85"/>
                </a:cubicBezTo>
                <a:cubicBezTo>
                  <a:pt x="115" y="86"/>
                  <a:pt x="115" y="87"/>
                  <a:pt x="115" y="88"/>
                </a:cubicBezTo>
                <a:cubicBezTo>
                  <a:pt x="115" y="88"/>
                  <a:pt x="115" y="89"/>
                  <a:pt x="116" y="90"/>
                </a:cubicBezTo>
                <a:cubicBezTo>
                  <a:pt x="116" y="90"/>
                  <a:pt x="117" y="91"/>
                  <a:pt x="118" y="91"/>
                </a:cubicBezTo>
                <a:cubicBezTo>
                  <a:pt x="119" y="91"/>
                  <a:pt x="120" y="90"/>
                  <a:pt x="120" y="90"/>
                </a:cubicBezTo>
                <a:close/>
                <a:moveTo>
                  <a:pt x="15" y="59"/>
                </a:moveTo>
                <a:cubicBezTo>
                  <a:pt x="54" y="59"/>
                  <a:pt x="54" y="59"/>
                  <a:pt x="54" y="59"/>
                </a:cubicBezTo>
                <a:cubicBezTo>
                  <a:pt x="61" y="59"/>
                  <a:pt x="67" y="55"/>
                  <a:pt x="69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2" y="49"/>
                  <a:pt x="83" y="48"/>
                  <a:pt x="84" y="47"/>
                </a:cubicBezTo>
                <a:cubicBezTo>
                  <a:pt x="84" y="46"/>
                  <a:pt x="84" y="45"/>
                  <a:pt x="83" y="44"/>
                </a:cubicBezTo>
                <a:cubicBezTo>
                  <a:pt x="70" y="31"/>
                  <a:pt x="70" y="31"/>
                  <a:pt x="70" y="31"/>
                </a:cubicBezTo>
                <a:cubicBezTo>
                  <a:pt x="70" y="16"/>
                  <a:pt x="70" y="16"/>
                  <a:pt x="70" y="16"/>
                </a:cubicBezTo>
                <a:cubicBezTo>
                  <a:pt x="70" y="7"/>
                  <a:pt x="63" y="0"/>
                  <a:pt x="54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52"/>
                  <a:pt x="7" y="59"/>
                  <a:pt x="15" y="59"/>
                </a:cubicBezTo>
                <a:close/>
                <a:moveTo>
                  <a:pt x="6" y="16"/>
                </a:moveTo>
                <a:cubicBezTo>
                  <a:pt x="6" y="11"/>
                  <a:pt x="10" y="6"/>
                  <a:pt x="15" y="6"/>
                </a:cubicBezTo>
                <a:cubicBezTo>
                  <a:pt x="54" y="6"/>
                  <a:pt x="54" y="6"/>
                  <a:pt x="54" y="6"/>
                </a:cubicBezTo>
                <a:cubicBezTo>
                  <a:pt x="60" y="6"/>
                  <a:pt x="64" y="11"/>
                  <a:pt x="64" y="16"/>
                </a:cubicBezTo>
                <a:cubicBezTo>
                  <a:pt x="64" y="32"/>
                  <a:pt x="64" y="32"/>
                  <a:pt x="64" y="32"/>
                </a:cubicBezTo>
                <a:cubicBezTo>
                  <a:pt x="64" y="33"/>
                  <a:pt x="64" y="34"/>
                  <a:pt x="65" y="34"/>
                </a:cubicBezTo>
                <a:cubicBezTo>
                  <a:pt x="73" y="43"/>
                  <a:pt x="73" y="43"/>
                  <a:pt x="73" y="43"/>
                </a:cubicBezTo>
                <a:cubicBezTo>
                  <a:pt x="67" y="43"/>
                  <a:pt x="67" y="43"/>
                  <a:pt x="67" y="43"/>
                </a:cubicBezTo>
                <a:cubicBezTo>
                  <a:pt x="65" y="43"/>
                  <a:pt x="64" y="44"/>
                  <a:pt x="64" y="45"/>
                </a:cubicBezTo>
                <a:cubicBezTo>
                  <a:pt x="63" y="50"/>
                  <a:pt x="59" y="53"/>
                  <a:pt x="54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0" y="53"/>
                  <a:pt x="6" y="48"/>
                  <a:pt x="6" y="43"/>
                </a:cubicBezTo>
                <a:lnTo>
                  <a:pt x="6" y="16"/>
                </a:lnTo>
                <a:close/>
                <a:moveTo>
                  <a:pt x="144" y="101"/>
                </a:moveTo>
                <a:cubicBezTo>
                  <a:pt x="105" y="101"/>
                  <a:pt x="105" y="101"/>
                  <a:pt x="105" y="101"/>
                </a:cubicBezTo>
                <a:cubicBezTo>
                  <a:pt x="98" y="101"/>
                  <a:pt x="93" y="105"/>
                  <a:pt x="90" y="111"/>
                </a:cubicBezTo>
                <a:cubicBezTo>
                  <a:pt x="78" y="111"/>
                  <a:pt x="78" y="111"/>
                  <a:pt x="78" y="111"/>
                </a:cubicBezTo>
                <a:cubicBezTo>
                  <a:pt x="77" y="111"/>
                  <a:pt x="76" y="112"/>
                  <a:pt x="75" y="113"/>
                </a:cubicBezTo>
                <a:cubicBezTo>
                  <a:pt x="75" y="114"/>
                  <a:pt x="75" y="115"/>
                  <a:pt x="76" y="116"/>
                </a:cubicBezTo>
                <a:cubicBezTo>
                  <a:pt x="89" y="129"/>
                  <a:pt x="89" y="129"/>
                  <a:pt x="89" y="129"/>
                </a:cubicBezTo>
                <a:cubicBezTo>
                  <a:pt x="89" y="144"/>
                  <a:pt x="89" y="144"/>
                  <a:pt x="89" y="144"/>
                </a:cubicBezTo>
                <a:cubicBezTo>
                  <a:pt x="89" y="153"/>
                  <a:pt x="96" y="160"/>
                  <a:pt x="105" y="160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53" y="160"/>
                  <a:pt x="160" y="153"/>
                  <a:pt x="160" y="144"/>
                </a:cubicBezTo>
                <a:cubicBezTo>
                  <a:pt x="160" y="117"/>
                  <a:pt x="160" y="117"/>
                  <a:pt x="160" y="117"/>
                </a:cubicBezTo>
                <a:cubicBezTo>
                  <a:pt x="160" y="108"/>
                  <a:pt x="153" y="101"/>
                  <a:pt x="144" y="101"/>
                </a:cubicBezTo>
                <a:close/>
                <a:moveTo>
                  <a:pt x="153" y="144"/>
                </a:moveTo>
                <a:cubicBezTo>
                  <a:pt x="153" y="150"/>
                  <a:pt x="149" y="154"/>
                  <a:pt x="144" y="154"/>
                </a:cubicBezTo>
                <a:cubicBezTo>
                  <a:pt x="105" y="154"/>
                  <a:pt x="105" y="154"/>
                  <a:pt x="105" y="154"/>
                </a:cubicBezTo>
                <a:cubicBezTo>
                  <a:pt x="100" y="154"/>
                  <a:pt x="95" y="150"/>
                  <a:pt x="95" y="144"/>
                </a:cubicBezTo>
                <a:cubicBezTo>
                  <a:pt x="95" y="128"/>
                  <a:pt x="95" y="128"/>
                  <a:pt x="95" y="128"/>
                </a:cubicBezTo>
                <a:cubicBezTo>
                  <a:pt x="95" y="127"/>
                  <a:pt x="95" y="126"/>
                  <a:pt x="94" y="126"/>
                </a:cubicBezTo>
                <a:cubicBezTo>
                  <a:pt x="86" y="117"/>
                  <a:pt x="86" y="117"/>
                  <a:pt x="86" y="117"/>
                </a:cubicBezTo>
                <a:cubicBezTo>
                  <a:pt x="93" y="117"/>
                  <a:pt x="93" y="117"/>
                  <a:pt x="93" y="117"/>
                </a:cubicBezTo>
                <a:cubicBezTo>
                  <a:pt x="94" y="117"/>
                  <a:pt x="95" y="116"/>
                  <a:pt x="96" y="115"/>
                </a:cubicBezTo>
                <a:cubicBezTo>
                  <a:pt x="97" y="111"/>
                  <a:pt x="100" y="108"/>
                  <a:pt x="105" y="108"/>
                </a:cubicBezTo>
                <a:cubicBezTo>
                  <a:pt x="144" y="108"/>
                  <a:pt x="144" y="108"/>
                  <a:pt x="144" y="108"/>
                </a:cubicBezTo>
                <a:cubicBezTo>
                  <a:pt x="149" y="108"/>
                  <a:pt x="153" y="112"/>
                  <a:pt x="153" y="117"/>
                </a:cubicBezTo>
                <a:lnTo>
                  <a:pt x="153" y="144"/>
                </a:lnTo>
                <a:close/>
                <a:moveTo>
                  <a:pt x="134" y="122"/>
                </a:moveTo>
                <a:cubicBezTo>
                  <a:pt x="126" y="131"/>
                  <a:pt x="126" y="131"/>
                  <a:pt x="126" y="131"/>
                </a:cubicBezTo>
                <a:cubicBezTo>
                  <a:pt x="122" y="127"/>
                  <a:pt x="122" y="127"/>
                  <a:pt x="122" y="127"/>
                </a:cubicBezTo>
                <a:cubicBezTo>
                  <a:pt x="121" y="126"/>
                  <a:pt x="119" y="126"/>
                  <a:pt x="117" y="127"/>
                </a:cubicBezTo>
                <a:cubicBezTo>
                  <a:pt x="116" y="128"/>
                  <a:pt x="116" y="130"/>
                  <a:pt x="117" y="131"/>
                </a:cubicBezTo>
                <a:cubicBezTo>
                  <a:pt x="123" y="137"/>
                  <a:pt x="123" y="137"/>
                  <a:pt x="123" y="137"/>
                </a:cubicBezTo>
                <a:cubicBezTo>
                  <a:pt x="124" y="138"/>
                  <a:pt x="125" y="138"/>
                  <a:pt x="126" y="138"/>
                </a:cubicBezTo>
                <a:cubicBezTo>
                  <a:pt x="126" y="138"/>
                  <a:pt x="127" y="138"/>
                  <a:pt x="128" y="137"/>
                </a:cubicBezTo>
                <a:cubicBezTo>
                  <a:pt x="138" y="127"/>
                  <a:pt x="138" y="127"/>
                  <a:pt x="138" y="127"/>
                </a:cubicBezTo>
                <a:cubicBezTo>
                  <a:pt x="140" y="126"/>
                  <a:pt x="140" y="124"/>
                  <a:pt x="138" y="122"/>
                </a:cubicBezTo>
                <a:cubicBezTo>
                  <a:pt x="137" y="121"/>
                  <a:pt x="135" y="121"/>
                  <a:pt x="134" y="122"/>
                </a:cubicBezTo>
                <a:close/>
                <a:moveTo>
                  <a:pt x="31" y="25"/>
                </a:moveTo>
                <a:cubicBezTo>
                  <a:pt x="32" y="25"/>
                  <a:pt x="34" y="23"/>
                  <a:pt x="34" y="22"/>
                </a:cubicBezTo>
                <a:cubicBezTo>
                  <a:pt x="34" y="20"/>
                  <a:pt x="34" y="19"/>
                  <a:pt x="35" y="18"/>
                </a:cubicBezTo>
                <a:cubicBezTo>
                  <a:pt x="36" y="17"/>
                  <a:pt x="37" y="17"/>
                  <a:pt x="39" y="17"/>
                </a:cubicBezTo>
                <a:cubicBezTo>
                  <a:pt x="41" y="17"/>
                  <a:pt x="43" y="19"/>
                  <a:pt x="43" y="21"/>
                </a:cubicBezTo>
                <a:cubicBezTo>
                  <a:pt x="43" y="24"/>
                  <a:pt x="41" y="26"/>
                  <a:pt x="39" y="26"/>
                </a:cubicBezTo>
                <a:cubicBezTo>
                  <a:pt x="37" y="27"/>
                  <a:pt x="35" y="29"/>
                  <a:pt x="35" y="31"/>
                </a:cubicBezTo>
                <a:cubicBezTo>
                  <a:pt x="35" y="33"/>
                  <a:pt x="35" y="33"/>
                  <a:pt x="35" y="33"/>
                </a:cubicBezTo>
                <a:cubicBezTo>
                  <a:pt x="35" y="35"/>
                  <a:pt x="36" y="36"/>
                  <a:pt x="38" y="36"/>
                </a:cubicBezTo>
                <a:cubicBezTo>
                  <a:pt x="40" y="36"/>
                  <a:pt x="41" y="35"/>
                  <a:pt x="41" y="33"/>
                </a:cubicBezTo>
                <a:cubicBezTo>
                  <a:pt x="41" y="32"/>
                  <a:pt x="41" y="32"/>
                  <a:pt x="41" y="32"/>
                </a:cubicBezTo>
                <a:cubicBezTo>
                  <a:pt x="46" y="30"/>
                  <a:pt x="49" y="26"/>
                  <a:pt x="49" y="21"/>
                </a:cubicBezTo>
                <a:cubicBezTo>
                  <a:pt x="49" y="15"/>
                  <a:pt x="44" y="11"/>
                  <a:pt x="39" y="11"/>
                </a:cubicBezTo>
                <a:cubicBezTo>
                  <a:pt x="36" y="11"/>
                  <a:pt x="33" y="12"/>
                  <a:pt x="31" y="14"/>
                </a:cubicBezTo>
                <a:cubicBezTo>
                  <a:pt x="29" y="16"/>
                  <a:pt x="27" y="19"/>
                  <a:pt x="27" y="22"/>
                </a:cubicBezTo>
                <a:cubicBezTo>
                  <a:pt x="27" y="23"/>
                  <a:pt x="29" y="25"/>
                  <a:pt x="31" y="25"/>
                </a:cubicBezTo>
                <a:close/>
                <a:moveTo>
                  <a:pt x="38" y="42"/>
                </a:moveTo>
                <a:cubicBezTo>
                  <a:pt x="37" y="42"/>
                  <a:pt x="37" y="42"/>
                  <a:pt x="36" y="43"/>
                </a:cubicBezTo>
                <a:cubicBezTo>
                  <a:pt x="35" y="43"/>
                  <a:pt x="35" y="44"/>
                  <a:pt x="35" y="45"/>
                </a:cubicBezTo>
                <a:cubicBezTo>
                  <a:pt x="35" y="46"/>
                  <a:pt x="35" y="46"/>
                  <a:pt x="36" y="47"/>
                </a:cubicBezTo>
                <a:cubicBezTo>
                  <a:pt x="37" y="48"/>
                  <a:pt x="37" y="48"/>
                  <a:pt x="38" y="48"/>
                </a:cubicBezTo>
                <a:cubicBezTo>
                  <a:pt x="39" y="48"/>
                  <a:pt x="40" y="48"/>
                  <a:pt x="40" y="47"/>
                </a:cubicBezTo>
                <a:cubicBezTo>
                  <a:pt x="41" y="46"/>
                  <a:pt x="41" y="46"/>
                  <a:pt x="41" y="45"/>
                </a:cubicBezTo>
                <a:cubicBezTo>
                  <a:pt x="41" y="44"/>
                  <a:pt x="41" y="43"/>
                  <a:pt x="40" y="43"/>
                </a:cubicBezTo>
                <a:cubicBezTo>
                  <a:pt x="40" y="42"/>
                  <a:pt x="39" y="42"/>
                  <a:pt x="38" y="42"/>
                </a:cubicBezTo>
                <a:close/>
                <a:moveTo>
                  <a:pt x="31" y="141"/>
                </a:moveTo>
                <a:cubicBezTo>
                  <a:pt x="30" y="141"/>
                  <a:pt x="30" y="142"/>
                  <a:pt x="29" y="142"/>
                </a:cubicBezTo>
                <a:cubicBezTo>
                  <a:pt x="28" y="143"/>
                  <a:pt x="28" y="144"/>
                  <a:pt x="28" y="144"/>
                </a:cubicBezTo>
                <a:cubicBezTo>
                  <a:pt x="28" y="145"/>
                  <a:pt x="28" y="146"/>
                  <a:pt x="29" y="147"/>
                </a:cubicBezTo>
                <a:cubicBezTo>
                  <a:pt x="30" y="147"/>
                  <a:pt x="30" y="148"/>
                  <a:pt x="31" y="148"/>
                </a:cubicBezTo>
                <a:cubicBezTo>
                  <a:pt x="32" y="148"/>
                  <a:pt x="33" y="147"/>
                  <a:pt x="33" y="147"/>
                </a:cubicBezTo>
                <a:cubicBezTo>
                  <a:pt x="34" y="146"/>
                  <a:pt x="34" y="145"/>
                  <a:pt x="34" y="144"/>
                </a:cubicBezTo>
                <a:cubicBezTo>
                  <a:pt x="34" y="144"/>
                  <a:pt x="34" y="143"/>
                  <a:pt x="33" y="142"/>
                </a:cubicBezTo>
                <a:cubicBezTo>
                  <a:pt x="33" y="142"/>
                  <a:pt x="32" y="141"/>
                  <a:pt x="31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B6038544-D211-AA5A-7750-2E559126B3DC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4129088"/>
            <a:ext cx="254000" cy="247650"/>
          </a:xfrm>
          <a:custGeom>
            <a:avLst/>
            <a:gdLst>
              <a:gd name="T0" fmla="*/ 94 w 160"/>
              <a:gd name="T1" fmla="*/ 32 h 156"/>
              <a:gd name="T2" fmla="*/ 75 w 160"/>
              <a:gd name="T3" fmla="*/ 56 h 156"/>
              <a:gd name="T4" fmla="*/ 51 w 160"/>
              <a:gd name="T5" fmla="*/ 50 h 156"/>
              <a:gd name="T6" fmla="*/ 30 w 160"/>
              <a:gd name="T7" fmla="*/ 62 h 156"/>
              <a:gd name="T8" fmla="*/ 54 w 160"/>
              <a:gd name="T9" fmla="*/ 55 h 156"/>
              <a:gd name="T10" fmla="*/ 73 w 160"/>
              <a:gd name="T11" fmla="*/ 62 h 156"/>
              <a:gd name="T12" fmla="*/ 100 w 160"/>
              <a:gd name="T13" fmla="*/ 39 h 156"/>
              <a:gd name="T14" fmla="*/ 38 w 160"/>
              <a:gd name="T15" fmla="*/ 59 h 156"/>
              <a:gd name="T16" fmla="*/ 56 w 160"/>
              <a:gd name="T17" fmla="*/ 50 h 156"/>
              <a:gd name="T18" fmla="*/ 81 w 160"/>
              <a:gd name="T19" fmla="*/ 65 h 156"/>
              <a:gd name="T20" fmla="*/ 81 w 160"/>
              <a:gd name="T21" fmla="*/ 65 h 156"/>
              <a:gd name="T22" fmla="*/ 99 w 160"/>
              <a:gd name="T23" fmla="*/ 32 h 156"/>
              <a:gd name="T24" fmla="*/ 25 w 160"/>
              <a:gd name="T25" fmla="*/ 116 h 156"/>
              <a:gd name="T26" fmla="*/ 7 w 160"/>
              <a:gd name="T27" fmla="*/ 15 h 156"/>
              <a:gd name="T28" fmla="*/ 7 w 160"/>
              <a:gd name="T29" fmla="*/ 11 h 156"/>
              <a:gd name="T30" fmla="*/ 23 w 160"/>
              <a:gd name="T31" fmla="*/ 121 h 156"/>
              <a:gd name="T32" fmla="*/ 41 w 160"/>
              <a:gd name="T33" fmla="*/ 153 h 156"/>
              <a:gd name="T34" fmla="*/ 57 w 160"/>
              <a:gd name="T35" fmla="*/ 131 h 156"/>
              <a:gd name="T36" fmla="*/ 98 w 160"/>
              <a:gd name="T37" fmla="*/ 156 h 156"/>
              <a:gd name="T38" fmla="*/ 117 w 160"/>
              <a:gd name="T39" fmla="*/ 126 h 156"/>
              <a:gd name="T40" fmla="*/ 131 w 160"/>
              <a:gd name="T41" fmla="*/ 116 h 156"/>
              <a:gd name="T42" fmla="*/ 28 w 160"/>
              <a:gd name="T43" fmla="*/ 126 h 156"/>
              <a:gd name="T44" fmla="*/ 27 w 160"/>
              <a:gd name="T45" fmla="*/ 15 h 156"/>
              <a:gd name="T46" fmla="*/ 135 w 160"/>
              <a:gd name="T47" fmla="*/ 17 h 156"/>
              <a:gd name="T48" fmla="*/ 140 w 160"/>
              <a:gd name="T49" fmla="*/ 17 h 156"/>
              <a:gd name="T50" fmla="*/ 77 w 160"/>
              <a:gd name="T51" fmla="*/ 0 h 156"/>
              <a:gd name="T52" fmla="*/ 27 w 160"/>
              <a:gd name="T53" fmla="*/ 11 h 156"/>
              <a:gd name="T54" fmla="*/ 77 w 160"/>
              <a:gd name="T55" fmla="*/ 5 h 156"/>
              <a:gd name="T56" fmla="*/ 62 w 160"/>
              <a:gd name="T57" fmla="*/ 6 h 156"/>
              <a:gd name="T58" fmla="*/ 30 w 160"/>
              <a:gd name="T59" fmla="*/ 84 h 156"/>
              <a:gd name="T60" fmla="*/ 45 w 160"/>
              <a:gd name="T61" fmla="*/ 105 h 156"/>
              <a:gd name="T62" fmla="*/ 40 w 160"/>
              <a:gd name="T63" fmla="*/ 102 h 156"/>
              <a:gd name="T64" fmla="*/ 40 w 160"/>
              <a:gd name="T65" fmla="*/ 102 h 156"/>
              <a:gd name="T66" fmla="*/ 54 w 160"/>
              <a:gd name="T67" fmla="*/ 107 h 156"/>
              <a:gd name="T68" fmla="*/ 64 w 160"/>
              <a:gd name="T69" fmla="*/ 70 h 156"/>
              <a:gd name="T70" fmla="*/ 57 w 160"/>
              <a:gd name="T71" fmla="*/ 74 h 156"/>
              <a:gd name="T72" fmla="*/ 74 w 160"/>
              <a:gd name="T73" fmla="*/ 84 h 156"/>
              <a:gd name="T74" fmla="*/ 88 w 160"/>
              <a:gd name="T75" fmla="*/ 105 h 156"/>
              <a:gd name="T76" fmla="*/ 83 w 160"/>
              <a:gd name="T77" fmla="*/ 102 h 156"/>
              <a:gd name="T78" fmla="*/ 83 w 160"/>
              <a:gd name="T79" fmla="*/ 102 h 156"/>
              <a:gd name="T80" fmla="*/ 97 w 160"/>
              <a:gd name="T81" fmla="*/ 107 h 156"/>
              <a:gd name="T82" fmla="*/ 100 w 160"/>
              <a:gd name="T83" fmla="*/ 102 h 156"/>
              <a:gd name="T84" fmla="*/ 145 w 160"/>
              <a:gd name="T85" fmla="*/ 95 h 156"/>
              <a:gd name="T86" fmla="*/ 97 w 160"/>
              <a:gd name="T87" fmla="*/ 89 h 156"/>
              <a:gd name="T88" fmla="*/ 143 w 160"/>
              <a:gd name="T89" fmla="*/ 127 h 156"/>
              <a:gd name="T90" fmla="*/ 159 w 160"/>
              <a:gd name="T91" fmla="*/ 118 h 156"/>
              <a:gd name="T92" fmla="*/ 123 w 160"/>
              <a:gd name="T93" fmla="*/ 48 h 156"/>
              <a:gd name="T94" fmla="*/ 116 w 160"/>
              <a:gd name="T95" fmla="*/ 99 h 156"/>
              <a:gd name="T96" fmla="*/ 138 w 160"/>
              <a:gd name="T97" fmla="*/ 100 h 156"/>
              <a:gd name="T98" fmla="*/ 153 w 160"/>
              <a:gd name="T99" fmla="*/ 126 h 156"/>
              <a:gd name="T100" fmla="*/ 139 w 160"/>
              <a:gd name="T101" fmla="*/ 66 h 156"/>
              <a:gd name="T102" fmla="*/ 108 w 160"/>
              <a:gd name="T103" fmla="*/ 83 h 156"/>
              <a:gd name="T104" fmla="*/ 136 w 160"/>
              <a:gd name="T105" fmla="*/ 56 h 156"/>
              <a:gd name="T106" fmla="*/ 117 w 160"/>
              <a:gd name="T107" fmla="*/ 95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56">
                <a:moveTo>
                  <a:pt x="102" y="40"/>
                </a:moveTo>
                <a:cubicBezTo>
                  <a:pt x="106" y="40"/>
                  <a:pt x="110" y="36"/>
                  <a:pt x="110" y="32"/>
                </a:cubicBezTo>
                <a:cubicBezTo>
                  <a:pt x="110" y="28"/>
                  <a:pt x="106" y="24"/>
                  <a:pt x="102" y="24"/>
                </a:cubicBezTo>
                <a:cubicBezTo>
                  <a:pt x="98" y="24"/>
                  <a:pt x="94" y="28"/>
                  <a:pt x="94" y="32"/>
                </a:cubicBezTo>
                <a:cubicBezTo>
                  <a:pt x="94" y="34"/>
                  <a:pt x="95" y="35"/>
                  <a:pt x="96" y="37"/>
                </a:cubicBezTo>
                <a:cubicBezTo>
                  <a:pt x="83" y="54"/>
                  <a:pt x="83" y="54"/>
                  <a:pt x="83" y="54"/>
                </a:cubicBezTo>
                <a:cubicBezTo>
                  <a:pt x="82" y="54"/>
                  <a:pt x="81" y="54"/>
                  <a:pt x="81" y="54"/>
                </a:cubicBezTo>
                <a:cubicBezTo>
                  <a:pt x="79" y="54"/>
                  <a:pt x="77" y="55"/>
                  <a:pt x="75" y="56"/>
                </a:cubicBezTo>
                <a:cubicBezTo>
                  <a:pt x="67" y="51"/>
                  <a:pt x="67" y="51"/>
                  <a:pt x="67" y="51"/>
                </a:cubicBezTo>
                <a:cubicBezTo>
                  <a:pt x="67" y="51"/>
                  <a:pt x="67" y="50"/>
                  <a:pt x="67" y="50"/>
                </a:cubicBezTo>
                <a:cubicBezTo>
                  <a:pt x="67" y="45"/>
                  <a:pt x="63" y="42"/>
                  <a:pt x="59" y="42"/>
                </a:cubicBezTo>
                <a:cubicBezTo>
                  <a:pt x="55" y="42"/>
                  <a:pt x="51" y="45"/>
                  <a:pt x="51" y="50"/>
                </a:cubicBezTo>
                <a:cubicBezTo>
                  <a:pt x="51" y="50"/>
                  <a:pt x="51" y="51"/>
                  <a:pt x="51" y="51"/>
                </a:cubicBezTo>
                <a:cubicBezTo>
                  <a:pt x="43" y="56"/>
                  <a:pt x="43" y="56"/>
                  <a:pt x="43" y="56"/>
                </a:cubicBezTo>
                <a:cubicBezTo>
                  <a:pt x="42" y="55"/>
                  <a:pt x="40" y="54"/>
                  <a:pt x="38" y="54"/>
                </a:cubicBezTo>
                <a:cubicBezTo>
                  <a:pt x="33" y="54"/>
                  <a:pt x="30" y="58"/>
                  <a:pt x="30" y="62"/>
                </a:cubicBezTo>
                <a:cubicBezTo>
                  <a:pt x="30" y="66"/>
                  <a:pt x="33" y="70"/>
                  <a:pt x="38" y="70"/>
                </a:cubicBezTo>
                <a:cubicBezTo>
                  <a:pt x="42" y="70"/>
                  <a:pt x="45" y="66"/>
                  <a:pt x="45" y="62"/>
                </a:cubicBezTo>
                <a:cubicBezTo>
                  <a:pt x="45" y="61"/>
                  <a:pt x="45" y="61"/>
                  <a:pt x="45" y="60"/>
                </a:cubicBezTo>
                <a:cubicBezTo>
                  <a:pt x="54" y="55"/>
                  <a:pt x="54" y="55"/>
                  <a:pt x="54" y="55"/>
                </a:cubicBezTo>
                <a:cubicBezTo>
                  <a:pt x="55" y="57"/>
                  <a:pt x="57" y="57"/>
                  <a:pt x="59" y="57"/>
                </a:cubicBezTo>
                <a:cubicBezTo>
                  <a:pt x="61" y="57"/>
                  <a:pt x="63" y="57"/>
                  <a:pt x="64" y="55"/>
                </a:cubicBezTo>
                <a:cubicBezTo>
                  <a:pt x="73" y="60"/>
                  <a:pt x="73" y="60"/>
                  <a:pt x="73" y="60"/>
                </a:cubicBezTo>
                <a:cubicBezTo>
                  <a:pt x="73" y="61"/>
                  <a:pt x="73" y="61"/>
                  <a:pt x="73" y="62"/>
                </a:cubicBezTo>
                <a:cubicBezTo>
                  <a:pt x="73" y="66"/>
                  <a:pt x="76" y="70"/>
                  <a:pt x="81" y="70"/>
                </a:cubicBezTo>
                <a:cubicBezTo>
                  <a:pt x="85" y="70"/>
                  <a:pt x="88" y="66"/>
                  <a:pt x="88" y="62"/>
                </a:cubicBezTo>
                <a:cubicBezTo>
                  <a:pt x="88" y="60"/>
                  <a:pt x="88" y="59"/>
                  <a:pt x="87" y="57"/>
                </a:cubicBezTo>
                <a:cubicBezTo>
                  <a:pt x="100" y="39"/>
                  <a:pt x="100" y="39"/>
                  <a:pt x="100" y="39"/>
                </a:cubicBezTo>
                <a:cubicBezTo>
                  <a:pt x="100" y="40"/>
                  <a:pt x="101" y="40"/>
                  <a:pt x="102" y="40"/>
                </a:cubicBezTo>
                <a:close/>
                <a:moveTo>
                  <a:pt x="38" y="65"/>
                </a:moveTo>
                <a:cubicBezTo>
                  <a:pt x="36" y="65"/>
                  <a:pt x="34" y="64"/>
                  <a:pt x="34" y="62"/>
                </a:cubicBezTo>
                <a:cubicBezTo>
                  <a:pt x="34" y="60"/>
                  <a:pt x="36" y="59"/>
                  <a:pt x="38" y="59"/>
                </a:cubicBezTo>
                <a:cubicBezTo>
                  <a:pt x="39" y="59"/>
                  <a:pt x="41" y="60"/>
                  <a:pt x="41" y="62"/>
                </a:cubicBezTo>
                <a:cubicBezTo>
                  <a:pt x="41" y="64"/>
                  <a:pt x="39" y="65"/>
                  <a:pt x="38" y="65"/>
                </a:cubicBezTo>
                <a:close/>
                <a:moveTo>
                  <a:pt x="59" y="53"/>
                </a:moveTo>
                <a:cubicBezTo>
                  <a:pt x="57" y="53"/>
                  <a:pt x="56" y="51"/>
                  <a:pt x="56" y="50"/>
                </a:cubicBezTo>
                <a:cubicBezTo>
                  <a:pt x="56" y="48"/>
                  <a:pt x="57" y="47"/>
                  <a:pt x="59" y="47"/>
                </a:cubicBezTo>
                <a:cubicBezTo>
                  <a:pt x="61" y="47"/>
                  <a:pt x="62" y="48"/>
                  <a:pt x="62" y="50"/>
                </a:cubicBezTo>
                <a:cubicBezTo>
                  <a:pt x="62" y="51"/>
                  <a:pt x="61" y="53"/>
                  <a:pt x="59" y="53"/>
                </a:cubicBezTo>
                <a:close/>
                <a:moveTo>
                  <a:pt x="81" y="65"/>
                </a:moveTo>
                <a:cubicBezTo>
                  <a:pt x="79" y="65"/>
                  <a:pt x="77" y="64"/>
                  <a:pt x="77" y="62"/>
                </a:cubicBezTo>
                <a:cubicBezTo>
                  <a:pt x="77" y="60"/>
                  <a:pt x="79" y="59"/>
                  <a:pt x="81" y="59"/>
                </a:cubicBezTo>
                <a:cubicBezTo>
                  <a:pt x="82" y="59"/>
                  <a:pt x="84" y="60"/>
                  <a:pt x="84" y="62"/>
                </a:cubicBezTo>
                <a:cubicBezTo>
                  <a:pt x="84" y="64"/>
                  <a:pt x="82" y="65"/>
                  <a:pt x="81" y="65"/>
                </a:cubicBezTo>
                <a:close/>
                <a:moveTo>
                  <a:pt x="102" y="29"/>
                </a:moveTo>
                <a:cubicBezTo>
                  <a:pt x="104" y="29"/>
                  <a:pt x="105" y="30"/>
                  <a:pt x="105" y="32"/>
                </a:cubicBezTo>
                <a:cubicBezTo>
                  <a:pt x="105" y="34"/>
                  <a:pt x="104" y="35"/>
                  <a:pt x="102" y="35"/>
                </a:cubicBezTo>
                <a:cubicBezTo>
                  <a:pt x="100" y="35"/>
                  <a:pt x="99" y="34"/>
                  <a:pt x="99" y="32"/>
                </a:cubicBezTo>
                <a:cubicBezTo>
                  <a:pt x="99" y="30"/>
                  <a:pt x="100" y="29"/>
                  <a:pt x="102" y="29"/>
                </a:cubicBezTo>
                <a:close/>
                <a:moveTo>
                  <a:pt x="131" y="116"/>
                </a:moveTo>
                <a:cubicBezTo>
                  <a:pt x="115" y="116"/>
                  <a:pt x="115" y="116"/>
                  <a:pt x="11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7" y="116"/>
                  <a:pt x="7" y="116"/>
                  <a:pt x="7" y="116"/>
                </a:cubicBezTo>
                <a:cubicBezTo>
                  <a:pt x="6" y="116"/>
                  <a:pt x="5" y="115"/>
                  <a:pt x="5" y="114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6"/>
                  <a:pt x="6" y="15"/>
                  <a:pt x="7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9" y="15"/>
                  <a:pt x="20" y="14"/>
                  <a:pt x="20" y="13"/>
                </a:cubicBezTo>
                <a:cubicBezTo>
                  <a:pt x="20" y="12"/>
                  <a:pt x="19" y="11"/>
                  <a:pt x="18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3" y="11"/>
                  <a:pt x="0" y="14"/>
                  <a:pt x="0" y="17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18"/>
                  <a:pt x="3" y="121"/>
                  <a:pt x="7" y="121"/>
                </a:cubicBezTo>
                <a:cubicBezTo>
                  <a:pt x="23" y="121"/>
                  <a:pt x="23" y="121"/>
                  <a:pt x="23" y="121"/>
                </a:cubicBezTo>
                <a:cubicBezTo>
                  <a:pt x="23" y="126"/>
                  <a:pt x="23" y="126"/>
                  <a:pt x="23" y="126"/>
                </a:cubicBezTo>
                <a:cubicBezTo>
                  <a:pt x="23" y="129"/>
                  <a:pt x="25" y="131"/>
                  <a:pt x="28" y="131"/>
                </a:cubicBezTo>
                <a:cubicBezTo>
                  <a:pt x="52" y="131"/>
                  <a:pt x="52" y="131"/>
                  <a:pt x="52" y="131"/>
                </a:cubicBezTo>
                <a:cubicBezTo>
                  <a:pt x="41" y="153"/>
                  <a:pt x="41" y="153"/>
                  <a:pt x="41" y="153"/>
                </a:cubicBezTo>
                <a:cubicBezTo>
                  <a:pt x="40" y="154"/>
                  <a:pt x="40" y="155"/>
                  <a:pt x="42" y="156"/>
                </a:cubicBezTo>
                <a:cubicBezTo>
                  <a:pt x="42" y="156"/>
                  <a:pt x="42" y="156"/>
                  <a:pt x="43" y="156"/>
                </a:cubicBezTo>
                <a:cubicBezTo>
                  <a:pt x="44" y="156"/>
                  <a:pt x="44" y="156"/>
                  <a:pt x="45" y="155"/>
                </a:cubicBezTo>
                <a:cubicBezTo>
                  <a:pt x="57" y="131"/>
                  <a:pt x="57" y="131"/>
                  <a:pt x="57" y="131"/>
                </a:cubicBezTo>
                <a:cubicBezTo>
                  <a:pt x="83" y="131"/>
                  <a:pt x="83" y="131"/>
                  <a:pt x="83" y="131"/>
                </a:cubicBezTo>
                <a:cubicBezTo>
                  <a:pt x="95" y="155"/>
                  <a:pt x="95" y="155"/>
                  <a:pt x="95" y="155"/>
                </a:cubicBezTo>
                <a:cubicBezTo>
                  <a:pt x="95" y="156"/>
                  <a:pt x="96" y="156"/>
                  <a:pt x="97" y="156"/>
                </a:cubicBezTo>
                <a:cubicBezTo>
                  <a:pt x="97" y="156"/>
                  <a:pt x="98" y="156"/>
                  <a:pt x="98" y="156"/>
                </a:cubicBezTo>
                <a:cubicBezTo>
                  <a:pt x="99" y="155"/>
                  <a:pt x="100" y="154"/>
                  <a:pt x="99" y="153"/>
                </a:cubicBezTo>
                <a:cubicBezTo>
                  <a:pt x="88" y="131"/>
                  <a:pt x="88" y="131"/>
                  <a:pt x="88" y="131"/>
                </a:cubicBezTo>
                <a:cubicBezTo>
                  <a:pt x="112" y="131"/>
                  <a:pt x="112" y="131"/>
                  <a:pt x="112" y="131"/>
                </a:cubicBezTo>
                <a:cubicBezTo>
                  <a:pt x="114" y="131"/>
                  <a:pt x="117" y="129"/>
                  <a:pt x="117" y="126"/>
                </a:cubicBezTo>
                <a:cubicBezTo>
                  <a:pt x="117" y="121"/>
                  <a:pt x="117" y="121"/>
                  <a:pt x="117" y="121"/>
                </a:cubicBezTo>
                <a:cubicBezTo>
                  <a:pt x="131" y="121"/>
                  <a:pt x="131" y="121"/>
                  <a:pt x="131" y="121"/>
                </a:cubicBezTo>
                <a:cubicBezTo>
                  <a:pt x="132" y="121"/>
                  <a:pt x="133" y="120"/>
                  <a:pt x="133" y="118"/>
                </a:cubicBezTo>
                <a:cubicBezTo>
                  <a:pt x="133" y="117"/>
                  <a:pt x="132" y="116"/>
                  <a:pt x="131" y="116"/>
                </a:cubicBezTo>
                <a:close/>
                <a:moveTo>
                  <a:pt x="112" y="126"/>
                </a:moveTo>
                <a:cubicBezTo>
                  <a:pt x="112" y="126"/>
                  <a:pt x="112" y="126"/>
                  <a:pt x="112" y="126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8" y="121"/>
                  <a:pt x="28" y="121"/>
                  <a:pt x="28" y="121"/>
                </a:cubicBezTo>
                <a:cubicBezTo>
                  <a:pt x="112" y="121"/>
                  <a:pt x="112" y="121"/>
                  <a:pt x="112" y="121"/>
                </a:cubicBezTo>
                <a:lnTo>
                  <a:pt x="112" y="126"/>
                </a:lnTo>
                <a:close/>
                <a:moveTo>
                  <a:pt x="27" y="15"/>
                </a:moveTo>
                <a:cubicBezTo>
                  <a:pt x="59" y="15"/>
                  <a:pt x="59" y="15"/>
                  <a:pt x="59" y="15"/>
                </a:cubicBezTo>
                <a:cubicBezTo>
                  <a:pt x="81" y="15"/>
                  <a:pt x="81" y="15"/>
                  <a:pt x="81" y="15"/>
                </a:cubicBezTo>
                <a:cubicBezTo>
                  <a:pt x="133" y="15"/>
                  <a:pt x="133" y="15"/>
                  <a:pt x="133" y="15"/>
                </a:cubicBezTo>
                <a:cubicBezTo>
                  <a:pt x="134" y="15"/>
                  <a:pt x="135" y="16"/>
                  <a:pt x="135" y="17"/>
                </a:cubicBezTo>
                <a:cubicBezTo>
                  <a:pt x="135" y="40"/>
                  <a:pt x="135" y="40"/>
                  <a:pt x="135" y="40"/>
                </a:cubicBezTo>
                <a:cubicBezTo>
                  <a:pt x="135" y="41"/>
                  <a:pt x="136" y="42"/>
                  <a:pt x="137" y="42"/>
                </a:cubicBezTo>
                <a:cubicBezTo>
                  <a:pt x="139" y="42"/>
                  <a:pt x="140" y="41"/>
                  <a:pt x="140" y="40"/>
                </a:cubicBezTo>
                <a:cubicBezTo>
                  <a:pt x="140" y="17"/>
                  <a:pt x="140" y="17"/>
                  <a:pt x="140" y="17"/>
                </a:cubicBezTo>
                <a:cubicBezTo>
                  <a:pt x="140" y="14"/>
                  <a:pt x="137" y="11"/>
                  <a:pt x="133" y="11"/>
                </a:cubicBezTo>
                <a:cubicBezTo>
                  <a:pt x="83" y="11"/>
                  <a:pt x="83" y="11"/>
                  <a:pt x="83" y="11"/>
                </a:cubicBezTo>
                <a:cubicBezTo>
                  <a:pt x="83" y="6"/>
                  <a:pt x="83" y="6"/>
                  <a:pt x="83" y="6"/>
                </a:cubicBezTo>
                <a:cubicBezTo>
                  <a:pt x="83" y="3"/>
                  <a:pt x="80" y="0"/>
                  <a:pt x="77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59" y="0"/>
                  <a:pt x="57" y="3"/>
                  <a:pt x="57" y="6"/>
                </a:cubicBezTo>
                <a:cubicBezTo>
                  <a:pt x="57" y="11"/>
                  <a:pt x="57" y="11"/>
                  <a:pt x="57" y="11"/>
                </a:cubicBezTo>
                <a:cubicBezTo>
                  <a:pt x="27" y="11"/>
                  <a:pt x="27" y="11"/>
                  <a:pt x="27" y="11"/>
                </a:cubicBezTo>
                <a:cubicBezTo>
                  <a:pt x="26" y="11"/>
                  <a:pt x="25" y="12"/>
                  <a:pt x="25" y="13"/>
                </a:cubicBezTo>
                <a:cubicBezTo>
                  <a:pt x="25" y="14"/>
                  <a:pt x="26" y="15"/>
                  <a:pt x="27" y="15"/>
                </a:cubicBezTo>
                <a:close/>
                <a:moveTo>
                  <a:pt x="63" y="5"/>
                </a:moveTo>
                <a:cubicBezTo>
                  <a:pt x="77" y="5"/>
                  <a:pt x="77" y="5"/>
                  <a:pt x="77" y="5"/>
                </a:cubicBezTo>
                <a:cubicBezTo>
                  <a:pt x="78" y="5"/>
                  <a:pt x="78" y="5"/>
                  <a:pt x="78" y="6"/>
                </a:cubicBezTo>
                <a:cubicBezTo>
                  <a:pt x="78" y="11"/>
                  <a:pt x="78" y="11"/>
                  <a:pt x="78" y="11"/>
                </a:cubicBezTo>
                <a:cubicBezTo>
                  <a:pt x="62" y="11"/>
                  <a:pt x="62" y="11"/>
                  <a:pt x="62" y="11"/>
                </a:cubicBezTo>
                <a:cubicBezTo>
                  <a:pt x="62" y="6"/>
                  <a:pt x="62" y="6"/>
                  <a:pt x="62" y="6"/>
                </a:cubicBezTo>
                <a:cubicBezTo>
                  <a:pt x="62" y="6"/>
                  <a:pt x="62" y="6"/>
                  <a:pt x="62" y="6"/>
                </a:cubicBezTo>
                <a:cubicBezTo>
                  <a:pt x="62" y="5"/>
                  <a:pt x="62" y="5"/>
                  <a:pt x="63" y="5"/>
                </a:cubicBezTo>
                <a:close/>
                <a:moveTo>
                  <a:pt x="33" y="82"/>
                </a:moveTo>
                <a:cubicBezTo>
                  <a:pt x="32" y="82"/>
                  <a:pt x="30" y="83"/>
                  <a:pt x="30" y="84"/>
                </a:cubicBezTo>
                <a:cubicBezTo>
                  <a:pt x="30" y="105"/>
                  <a:pt x="30" y="105"/>
                  <a:pt x="30" y="105"/>
                </a:cubicBezTo>
                <a:cubicBezTo>
                  <a:pt x="30" y="106"/>
                  <a:pt x="32" y="107"/>
                  <a:pt x="33" y="107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44" y="107"/>
                  <a:pt x="45" y="106"/>
                  <a:pt x="45" y="105"/>
                </a:cubicBezTo>
                <a:cubicBezTo>
                  <a:pt x="45" y="84"/>
                  <a:pt x="45" y="84"/>
                  <a:pt x="45" y="84"/>
                </a:cubicBezTo>
                <a:cubicBezTo>
                  <a:pt x="45" y="83"/>
                  <a:pt x="44" y="82"/>
                  <a:pt x="42" y="82"/>
                </a:cubicBezTo>
                <a:lnTo>
                  <a:pt x="33" y="82"/>
                </a:lnTo>
                <a:close/>
                <a:moveTo>
                  <a:pt x="40" y="102"/>
                </a:moveTo>
                <a:cubicBezTo>
                  <a:pt x="35" y="102"/>
                  <a:pt x="35" y="102"/>
                  <a:pt x="35" y="102"/>
                </a:cubicBezTo>
                <a:cubicBezTo>
                  <a:pt x="35" y="86"/>
                  <a:pt x="35" y="86"/>
                  <a:pt x="35" y="86"/>
                </a:cubicBezTo>
                <a:cubicBezTo>
                  <a:pt x="40" y="86"/>
                  <a:pt x="40" y="86"/>
                  <a:pt x="40" y="86"/>
                </a:cubicBezTo>
                <a:lnTo>
                  <a:pt x="40" y="102"/>
                </a:lnTo>
                <a:close/>
                <a:moveTo>
                  <a:pt x="54" y="70"/>
                </a:moveTo>
                <a:cubicBezTo>
                  <a:pt x="53" y="70"/>
                  <a:pt x="52" y="71"/>
                  <a:pt x="52" y="72"/>
                </a:cubicBezTo>
                <a:cubicBezTo>
                  <a:pt x="52" y="105"/>
                  <a:pt x="52" y="105"/>
                  <a:pt x="52" y="105"/>
                </a:cubicBezTo>
                <a:cubicBezTo>
                  <a:pt x="52" y="106"/>
                  <a:pt x="53" y="107"/>
                  <a:pt x="54" y="107"/>
                </a:cubicBezTo>
                <a:cubicBezTo>
                  <a:pt x="64" y="107"/>
                  <a:pt x="64" y="107"/>
                  <a:pt x="64" y="107"/>
                </a:cubicBezTo>
                <a:cubicBezTo>
                  <a:pt x="65" y="107"/>
                  <a:pt x="66" y="106"/>
                  <a:pt x="66" y="105"/>
                </a:cubicBezTo>
                <a:cubicBezTo>
                  <a:pt x="66" y="72"/>
                  <a:pt x="66" y="72"/>
                  <a:pt x="66" y="72"/>
                </a:cubicBezTo>
                <a:cubicBezTo>
                  <a:pt x="66" y="71"/>
                  <a:pt x="65" y="70"/>
                  <a:pt x="64" y="70"/>
                </a:cubicBezTo>
                <a:lnTo>
                  <a:pt x="54" y="70"/>
                </a:lnTo>
                <a:close/>
                <a:moveTo>
                  <a:pt x="62" y="102"/>
                </a:moveTo>
                <a:cubicBezTo>
                  <a:pt x="57" y="102"/>
                  <a:pt x="57" y="102"/>
                  <a:pt x="57" y="102"/>
                </a:cubicBezTo>
                <a:cubicBezTo>
                  <a:pt x="57" y="74"/>
                  <a:pt x="57" y="74"/>
                  <a:pt x="57" y="74"/>
                </a:cubicBezTo>
                <a:cubicBezTo>
                  <a:pt x="62" y="74"/>
                  <a:pt x="62" y="74"/>
                  <a:pt x="62" y="74"/>
                </a:cubicBezTo>
                <a:lnTo>
                  <a:pt x="62" y="102"/>
                </a:lnTo>
                <a:close/>
                <a:moveTo>
                  <a:pt x="76" y="82"/>
                </a:moveTo>
                <a:cubicBezTo>
                  <a:pt x="75" y="82"/>
                  <a:pt x="74" y="83"/>
                  <a:pt x="74" y="84"/>
                </a:cubicBezTo>
                <a:cubicBezTo>
                  <a:pt x="74" y="105"/>
                  <a:pt x="74" y="105"/>
                  <a:pt x="74" y="105"/>
                </a:cubicBezTo>
                <a:cubicBezTo>
                  <a:pt x="74" y="106"/>
                  <a:pt x="75" y="107"/>
                  <a:pt x="76" y="107"/>
                </a:cubicBezTo>
                <a:cubicBezTo>
                  <a:pt x="85" y="107"/>
                  <a:pt x="85" y="107"/>
                  <a:pt x="85" y="107"/>
                </a:cubicBezTo>
                <a:cubicBezTo>
                  <a:pt x="87" y="107"/>
                  <a:pt x="88" y="106"/>
                  <a:pt x="88" y="105"/>
                </a:cubicBezTo>
                <a:cubicBezTo>
                  <a:pt x="88" y="84"/>
                  <a:pt x="88" y="84"/>
                  <a:pt x="88" y="84"/>
                </a:cubicBezTo>
                <a:cubicBezTo>
                  <a:pt x="88" y="83"/>
                  <a:pt x="87" y="82"/>
                  <a:pt x="85" y="82"/>
                </a:cubicBezTo>
                <a:lnTo>
                  <a:pt x="76" y="82"/>
                </a:lnTo>
                <a:close/>
                <a:moveTo>
                  <a:pt x="83" y="102"/>
                </a:moveTo>
                <a:cubicBezTo>
                  <a:pt x="78" y="102"/>
                  <a:pt x="78" y="102"/>
                  <a:pt x="78" y="102"/>
                </a:cubicBezTo>
                <a:cubicBezTo>
                  <a:pt x="78" y="86"/>
                  <a:pt x="78" y="86"/>
                  <a:pt x="78" y="86"/>
                </a:cubicBezTo>
                <a:cubicBezTo>
                  <a:pt x="83" y="86"/>
                  <a:pt x="83" y="86"/>
                  <a:pt x="83" y="86"/>
                </a:cubicBezTo>
                <a:lnTo>
                  <a:pt x="83" y="102"/>
                </a:lnTo>
                <a:close/>
                <a:moveTo>
                  <a:pt x="97" y="96"/>
                </a:moveTo>
                <a:cubicBezTo>
                  <a:pt x="96" y="96"/>
                  <a:pt x="95" y="97"/>
                  <a:pt x="95" y="98"/>
                </a:cubicBezTo>
                <a:cubicBezTo>
                  <a:pt x="95" y="105"/>
                  <a:pt x="95" y="105"/>
                  <a:pt x="95" y="105"/>
                </a:cubicBezTo>
                <a:cubicBezTo>
                  <a:pt x="95" y="106"/>
                  <a:pt x="96" y="107"/>
                  <a:pt x="97" y="107"/>
                </a:cubicBezTo>
                <a:cubicBezTo>
                  <a:pt x="107" y="107"/>
                  <a:pt x="107" y="107"/>
                  <a:pt x="107" y="107"/>
                </a:cubicBezTo>
                <a:cubicBezTo>
                  <a:pt x="108" y="107"/>
                  <a:pt x="109" y="106"/>
                  <a:pt x="109" y="105"/>
                </a:cubicBezTo>
                <a:cubicBezTo>
                  <a:pt x="109" y="103"/>
                  <a:pt x="108" y="102"/>
                  <a:pt x="107" y="102"/>
                </a:cubicBezTo>
                <a:cubicBezTo>
                  <a:pt x="100" y="102"/>
                  <a:pt x="100" y="102"/>
                  <a:pt x="100" y="102"/>
                </a:cubicBezTo>
                <a:cubicBezTo>
                  <a:pt x="100" y="98"/>
                  <a:pt x="100" y="98"/>
                  <a:pt x="100" y="98"/>
                </a:cubicBezTo>
                <a:cubicBezTo>
                  <a:pt x="100" y="97"/>
                  <a:pt x="99" y="96"/>
                  <a:pt x="97" y="96"/>
                </a:cubicBezTo>
                <a:close/>
                <a:moveTo>
                  <a:pt x="159" y="118"/>
                </a:moveTo>
                <a:cubicBezTo>
                  <a:pt x="145" y="95"/>
                  <a:pt x="145" y="95"/>
                  <a:pt x="145" y="95"/>
                </a:cubicBezTo>
                <a:cubicBezTo>
                  <a:pt x="149" y="91"/>
                  <a:pt x="151" y="87"/>
                  <a:pt x="153" y="82"/>
                </a:cubicBezTo>
                <a:cubicBezTo>
                  <a:pt x="155" y="74"/>
                  <a:pt x="154" y="66"/>
                  <a:pt x="150" y="59"/>
                </a:cubicBezTo>
                <a:cubicBezTo>
                  <a:pt x="141" y="44"/>
                  <a:pt x="122" y="39"/>
                  <a:pt x="108" y="47"/>
                </a:cubicBezTo>
                <a:cubicBezTo>
                  <a:pt x="93" y="56"/>
                  <a:pt x="88" y="75"/>
                  <a:pt x="97" y="89"/>
                </a:cubicBezTo>
                <a:cubicBezTo>
                  <a:pt x="101" y="96"/>
                  <a:pt x="107" y="101"/>
                  <a:pt x="115" y="103"/>
                </a:cubicBezTo>
                <a:cubicBezTo>
                  <a:pt x="118" y="104"/>
                  <a:pt x="120" y="104"/>
                  <a:pt x="123" y="104"/>
                </a:cubicBezTo>
                <a:cubicBezTo>
                  <a:pt x="125" y="104"/>
                  <a:pt x="128" y="104"/>
                  <a:pt x="130" y="104"/>
                </a:cubicBezTo>
                <a:cubicBezTo>
                  <a:pt x="143" y="127"/>
                  <a:pt x="143" y="127"/>
                  <a:pt x="143" y="127"/>
                </a:cubicBezTo>
                <a:cubicBezTo>
                  <a:pt x="145" y="130"/>
                  <a:pt x="148" y="131"/>
                  <a:pt x="151" y="131"/>
                </a:cubicBezTo>
                <a:cubicBezTo>
                  <a:pt x="153" y="131"/>
                  <a:pt x="154" y="131"/>
                  <a:pt x="156" y="130"/>
                </a:cubicBezTo>
                <a:cubicBezTo>
                  <a:pt x="158" y="129"/>
                  <a:pt x="160" y="126"/>
                  <a:pt x="160" y="123"/>
                </a:cubicBezTo>
                <a:cubicBezTo>
                  <a:pt x="160" y="121"/>
                  <a:pt x="160" y="119"/>
                  <a:pt x="159" y="118"/>
                </a:cubicBezTo>
                <a:close/>
                <a:moveTo>
                  <a:pt x="116" y="99"/>
                </a:moveTo>
                <a:cubicBezTo>
                  <a:pt x="110" y="97"/>
                  <a:pt x="104" y="93"/>
                  <a:pt x="101" y="87"/>
                </a:cubicBezTo>
                <a:cubicBezTo>
                  <a:pt x="93" y="74"/>
                  <a:pt x="98" y="59"/>
                  <a:pt x="110" y="51"/>
                </a:cubicBezTo>
                <a:cubicBezTo>
                  <a:pt x="114" y="49"/>
                  <a:pt x="119" y="48"/>
                  <a:pt x="123" y="48"/>
                </a:cubicBezTo>
                <a:cubicBezTo>
                  <a:pt x="132" y="48"/>
                  <a:pt x="141" y="53"/>
                  <a:pt x="146" y="61"/>
                </a:cubicBezTo>
                <a:cubicBezTo>
                  <a:pt x="149" y="67"/>
                  <a:pt x="150" y="74"/>
                  <a:pt x="148" y="81"/>
                </a:cubicBezTo>
                <a:cubicBezTo>
                  <a:pt x="146" y="87"/>
                  <a:pt x="142" y="93"/>
                  <a:pt x="136" y="96"/>
                </a:cubicBezTo>
                <a:cubicBezTo>
                  <a:pt x="130" y="100"/>
                  <a:pt x="123" y="101"/>
                  <a:pt x="116" y="99"/>
                </a:cubicBezTo>
                <a:close/>
                <a:moveTo>
                  <a:pt x="153" y="126"/>
                </a:moveTo>
                <a:cubicBezTo>
                  <a:pt x="151" y="127"/>
                  <a:pt x="149" y="127"/>
                  <a:pt x="147" y="125"/>
                </a:cubicBezTo>
                <a:cubicBezTo>
                  <a:pt x="135" y="102"/>
                  <a:pt x="135" y="102"/>
                  <a:pt x="135" y="102"/>
                </a:cubicBezTo>
                <a:cubicBezTo>
                  <a:pt x="136" y="102"/>
                  <a:pt x="137" y="101"/>
                  <a:pt x="138" y="100"/>
                </a:cubicBezTo>
                <a:cubicBezTo>
                  <a:pt x="140" y="100"/>
                  <a:pt x="141" y="99"/>
                  <a:pt x="142" y="98"/>
                </a:cubicBezTo>
                <a:cubicBezTo>
                  <a:pt x="155" y="120"/>
                  <a:pt x="155" y="120"/>
                  <a:pt x="155" y="120"/>
                </a:cubicBezTo>
                <a:cubicBezTo>
                  <a:pt x="155" y="121"/>
                  <a:pt x="155" y="122"/>
                  <a:pt x="155" y="123"/>
                </a:cubicBezTo>
                <a:cubicBezTo>
                  <a:pt x="155" y="124"/>
                  <a:pt x="155" y="125"/>
                  <a:pt x="153" y="126"/>
                </a:cubicBezTo>
                <a:close/>
                <a:moveTo>
                  <a:pt x="144" y="80"/>
                </a:moveTo>
                <a:cubicBezTo>
                  <a:pt x="146" y="75"/>
                  <a:pt x="146" y="69"/>
                  <a:pt x="143" y="64"/>
                </a:cubicBezTo>
                <a:cubicBezTo>
                  <a:pt x="143" y="63"/>
                  <a:pt x="141" y="63"/>
                  <a:pt x="140" y="63"/>
                </a:cubicBezTo>
                <a:cubicBezTo>
                  <a:pt x="139" y="64"/>
                  <a:pt x="138" y="65"/>
                  <a:pt x="139" y="66"/>
                </a:cubicBezTo>
                <a:cubicBezTo>
                  <a:pt x="141" y="70"/>
                  <a:pt x="141" y="75"/>
                  <a:pt x="140" y="79"/>
                </a:cubicBezTo>
                <a:cubicBezTo>
                  <a:pt x="138" y="83"/>
                  <a:pt x="136" y="87"/>
                  <a:pt x="132" y="89"/>
                </a:cubicBezTo>
                <a:cubicBezTo>
                  <a:pt x="128" y="91"/>
                  <a:pt x="123" y="92"/>
                  <a:pt x="118" y="91"/>
                </a:cubicBezTo>
                <a:cubicBezTo>
                  <a:pt x="114" y="90"/>
                  <a:pt x="110" y="87"/>
                  <a:pt x="108" y="83"/>
                </a:cubicBezTo>
                <a:cubicBezTo>
                  <a:pt x="103" y="74"/>
                  <a:pt x="106" y="63"/>
                  <a:pt x="114" y="59"/>
                </a:cubicBezTo>
                <a:cubicBezTo>
                  <a:pt x="120" y="55"/>
                  <a:pt x="128" y="56"/>
                  <a:pt x="134" y="60"/>
                </a:cubicBezTo>
                <a:cubicBezTo>
                  <a:pt x="135" y="61"/>
                  <a:pt x="136" y="60"/>
                  <a:pt x="137" y="59"/>
                </a:cubicBezTo>
                <a:cubicBezTo>
                  <a:pt x="138" y="58"/>
                  <a:pt x="138" y="57"/>
                  <a:pt x="136" y="56"/>
                </a:cubicBezTo>
                <a:cubicBezTo>
                  <a:pt x="129" y="51"/>
                  <a:pt x="120" y="50"/>
                  <a:pt x="112" y="55"/>
                </a:cubicBezTo>
                <a:cubicBezTo>
                  <a:pt x="107" y="58"/>
                  <a:pt x="103" y="62"/>
                  <a:pt x="102" y="68"/>
                </a:cubicBezTo>
                <a:cubicBezTo>
                  <a:pt x="100" y="74"/>
                  <a:pt x="101" y="80"/>
                  <a:pt x="104" y="85"/>
                </a:cubicBezTo>
                <a:cubicBezTo>
                  <a:pt x="107" y="90"/>
                  <a:pt x="112" y="94"/>
                  <a:pt x="117" y="95"/>
                </a:cubicBezTo>
                <a:cubicBezTo>
                  <a:pt x="119" y="96"/>
                  <a:pt x="121" y="96"/>
                  <a:pt x="123" y="96"/>
                </a:cubicBezTo>
                <a:cubicBezTo>
                  <a:pt x="127" y="96"/>
                  <a:pt x="131" y="95"/>
                  <a:pt x="134" y="93"/>
                </a:cubicBezTo>
                <a:cubicBezTo>
                  <a:pt x="139" y="90"/>
                  <a:pt x="143" y="86"/>
                  <a:pt x="144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C5A4BC44-D5D0-9E27-82C5-D7BB60FA868A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4127500"/>
            <a:ext cx="257175" cy="250825"/>
          </a:xfrm>
          <a:custGeom>
            <a:avLst/>
            <a:gdLst>
              <a:gd name="T0" fmla="*/ 138 w 162"/>
              <a:gd name="T1" fmla="*/ 74 h 158"/>
              <a:gd name="T2" fmla="*/ 110 w 162"/>
              <a:gd name="T3" fmla="*/ 86 h 158"/>
              <a:gd name="T4" fmla="*/ 40 w 162"/>
              <a:gd name="T5" fmla="*/ 91 h 158"/>
              <a:gd name="T6" fmla="*/ 25 w 162"/>
              <a:gd name="T7" fmla="*/ 94 h 158"/>
              <a:gd name="T8" fmla="*/ 1 w 162"/>
              <a:gd name="T9" fmla="*/ 118 h 158"/>
              <a:gd name="T10" fmla="*/ 38 w 162"/>
              <a:gd name="T11" fmla="*/ 157 h 158"/>
              <a:gd name="T12" fmla="*/ 64 w 162"/>
              <a:gd name="T13" fmla="*/ 135 h 158"/>
              <a:gd name="T14" fmla="*/ 62 w 162"/>
              <a:gd name="T15" fmla="*/ 129 h 158"/>
              <a:gd name="T16" fmla="*/ 112 w 162"/>
              <a:gd name="T17" fmla="*/ 128 h 158"/>
              <a:gd name="T18" fmla="*/ 132 w 162"/>
              <a:gd name="T19" fmla="*/ 120 h 158"/>
              <a:gd name="T20" fmla="*/ 40 w 162"/>
              <a:gd name="T21" fmla="*/ 150 h 158"/>
              <a:gd name="T22" fmla="*/ 57 w 162"/>
              <a:gd name="T23" fmla="*/ 133 h 158"/>
              <a:gd name="T24" fmla="*/ 127 w 162"/>
              <a:gd name="T25" fmla="*/ 116 h 158"/>
              <a:gd name="T26" fmla="*/ 74 w 162"/>
              <a:gd name="T27" fmla="*/ 121 h 158"/>
              <a:gd name="T28" fmla="*/ 36 w 162"/>
              <a:gd name="T29" fmla="*/ 104 h 158"/>
              <a:gd name="T30" fmla="*/ 85 w 162"/>
              <a:gd name="T31" fmla="*/ 92 h 158"/>
              <a:gd name="T32" fmla="*/ 114 w 162"/>
              <a:gd name="T33" fmla="*/ 103 h 158"/>
              <a:gd name="T34" fmla="*/ 85 w 162"/>
              <a:gd name="T35" fmla="*/ 108 h 158"/>
              <a:gd name="T36" fmla="*/ 119 w 162"/>
              <a:gd name="T37" fmla="*/ 107 h 158"/>
              <a:gd name="T38" fmla="*/ 152 w 162"/>
              <a:gd name="T39" fmla="*/ 79 h 158"/>
              <a:gd name="T40" fmla="*/ 74 w 162"/>
              <a:gd name="T41" fmla="*/ 104 h 158"/>
              <a:gd name="T42" fmla="*/ 75 w 162"/>
              <a:gd name="T43" fmla="*/ 111 h 158"/>
              <a:gd name="T44" fmla="*/ 22 w 162"/>
              <a:gd name="T45" fmla="*/ 67 h 158"/>
              <a:gd name="T46" fmla="*/ 61 w 162"/>
              <a:gd name="T47" fmla="*/ 67 h 158"/>
              <a:gd name="T48" fmla="*/ 101 w 162"/>
              <a:gd name="T49" fmla="*/ 67 h 158"/>
              <a:gd name="T50" fmla="*/ 139 w 162"/>
              <a:gd name="T51" fmla="*/ 45 h 158"/>
              <a:gd name="T52" fmla="*/ 116 w 162"/>
              <a:gd name="T53" fmla="*/ 0 h 158"/>
              <a:gd name="T54" fmla="*/ 96 w 162"/>
              <a:gd name="T55" fmla="*/ 35 h 158"/>
              <a:gd name="T56" fmla="*/ 77 w 162"/>
              <a:gd name="T57" fmla="*/ 0 h 158"/>
              <a:gd name="T58" fmla="*/ 57 w 162"/>
              <a:gd name="T59" fmla="*/ 35 h 158"/>
              <a:gd name="T60" fmla="*/ 37 w 162"/>
              <a:gd name="T61" fmla="*/ 0 h 158"/>
              <a:gd name="T62" fmla="*/ 14 w 162"/>
              <a:gd name="T63" fmla="*/ 45 h 158"/>
              <a:gd name="T64" fmla="*/ 116 w 162"/>
              <a:gd name="T65" fmla="*/ 7 h 158"/>
              <a:gd name="T66" fmla="*/ 104 w 162"/>
              <a:gd name="T67" fmla="*/ 18 h 158"/>
              <a:gd name="T68" fmla="*/ 108 w 162"/>
              <a:gd name="T69" fmla="*/ 35 h 158"/>
              <a:gd name="T70" fmla="*/ 133 w 162"/>
              <a:gd name="T71" fmla="*/ 45 h 158"/>
              <a:gd name="T72" fmla="*/ 101 w 162"/>
              <a:gd name="T73" fmla="*/ 60 h 158"/>
              <a:gd name="T74" fmla="*/ 77 w 162"/>
              <a:gd name="T75" fmla="*/ 7 h 158"/>
              <a:gd name="T76" fmla="*/ 65 w 162"/>
              <a:gd name="T77" fmla="*/ 18 h 158"/>
              <a:gd name="T78" fmla="*/ 68 w 162"/>
              <a:gd name="T79" fmla="*/ 35 h 158"/>
              <a:gd name="T80" fmla="*/ 93 w 162"/>
              <a:gd name="T81" fmla="*/ 45 h 158"/>
              <a:gd name="T82" fmla="*/ 61 w 162"/>
              <a:gd name="T83" fmla="*/ 60 h 158"/>
              <a:gd name="T84" fmla="*/ 37 w 162"/>
              <a:gd name="T85" fmla="*/ 7 h 158"/>
              <a:gd name="T86" fmla="*/ 25 w 162"/>
              <a:gd name="T87" fmla="*/ 18 h 158"/>
              <a:gd name="T88" fmla="*/ 29 w 162"/>
              <a:gd name="T89" fmla="*/ 35 h 158"/>
              <a:gd name="T90" fmla="*/ 54 w 162"/>
              <a:gd name="T91" fmla="*/ 45 h 158"/>
              <a:gd name="T92" fmla="*/ 22 w 162"/>
              <a:gd name="T93" fmla="*/ 6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2" h="158">
                <a:moveTo>
                  <a:pt x="157" y="74"/>
                </a:moveTo>
                <a:cubicBezTo>
                  <a:pt x="154" y="72"/>
                  <a:pt x="151" y="70"/>
                  <a:pt x="148" y="70"/>
                </a:cubicBezTo>
                <a:cubicBezTo>
                  <a:pt x="144" y="70"/>
                  <a:pt x="140" y="71"/>
                  <a:pt x="138" y="74"/>
                </a:cubicBezTo>
                <a:cubicBezTo>
                  <a:pt x="120" y="92"/>
                  <a:pt x="120" y="92"/>
                  <a:pt x="120" y="92"/>
                </a:cubicBezTo>
                <a:cubicBezTo>
                  <a:pt x="120" y="91"/>
                  <a:pt x="119" y="90"/>
                  <a:pt x="119" y="90"/>
                </a:cubicBezTo>
                <a:cubicBezTo>
                  <a:pt x="117" y="87"/>
                  <a:pt x="113" y="86"/>
                  <a:pt x="110" y="86"/>
                </a:cubicBezTo>
                <a:cubicBezTo>
                  <a:pt x="85" y="86"/>
                  <a:pt x="85" y="86"/>
                  <a:pt x="85" y="86"/>
                </a:cubicBezTo>
                <a:cubicBezTo>
                  <a:pt x="80" y="86"/>
                  <a:pt x="76" y="85"/>
                  <a:pt x="71" y="84"/>
                </a:cubicBezTo>
                <a:cubicBezTo>
                  <a:pt x="60" y="81"/>
                  <a:pt x="49" y="83"/>
                  <a:pt x="40" y="91"/>
                </a:cubicBezTo>
                <a:cubicBezTo>
                  <a:pt x="36" y="94"/>
                  <a:pt x="34" y="97"/>
                  <a:pt x="32" y="99"/>
                </a:cubicBezTo>
                <a:cubicBezTo>
                  <a:pt x="27" y="95"/>
                  <a:pt x="27" y="95"/>
                  <a:pt x="27" y="95"/>
                </a:cubicBezTo>
                <a:cubicBezTo>
                  <a:pt x="27" y="94"/>
                  <a:pt x="26" y="94"/>
                  <a:pt x="25" y="94"/>
                </a:cubicBezTo>
                <a:cubicBezTo>
                  <a:pt x="25" y="94"/>
                  <a:pt x="25" y="94"/>
                  <a:pt x="25" y="94"/>
                </a:cubicBezTo>
                <a:cubicBezTo>
                  <a:pt x="24" y="94"/>
                  <a:pt x="23" y="94"/>
                  <a:pt x="23" y="95"/>
                </a:cubicBezTo>
                <a:cubicBezTo>
                  <a:pt x="1" y="118"/>
                  <a:pt x="1" y="118"/>
                  <a:pt x="1" y="118"/>
                </a:cubicBezTo>
                <a:cubicBezTo>
                  <a:pt x="1" y="118"/>
                  <a:pt x="0" y="119"/>
                  <a:pt x="0" y="120"/>
                </a:cubicBezTo>
                <a:cubicBezTo>
                  <a:pt x="0" y="121"/>
                  <a:pt x="1" y="121"/>
                  <a:pt x="1" y="122"/>
                </a:cubicBezTo>
                <a:cubicBezTo>
                  <a:pt x="38" y="157"/>
                  <a:pt x="38" y="157"/>
                  <a:pt x="38" y="157"/>
                </a:cubicBezTo>
                <a:cubicBezTo>
                  <a:pt x="39" y="158"/>
                  <a:pt x="39" y="158"/>
                  <a:pt x="40" y="158"/>
                </a:cubicBezTo>
                <a:cubicBezTo>
                  <a:pt x="41" y="158"/>
                  <a:pt x="42" y="158"/>
                  <a:pt x="42" y="157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65" y="134"/>
                  <a:pt x="65" y="133"/>
                  <a:pt x="65" y="133"/>
                </a:cubicBezTo>
                <a:cubicBezTo>
                  <a:pt x="65" y="132"/>
                  <a:pt x="64" y="131"/>
                  <a:pt x="64" y="130"/>
                </a:cubicBezTo>
                <a:cubicBezTo>
                  <a:pt x="62" y="129"/>
                  <a:pt x="62" y="129"/>
                  <a:pt x="62" y="129"/>
                </a:cubicBezTo>
                <a:cubicBezTo>
                  <a:pt x="66" y="128"/>
                  <a:pt x="66" y="128"/>
                  <a:pt x="66" y="128"/>
                </a:cubicBezTo>
                <a:cubicBezTo>
                  <a:pt x="69" y="128"/>
                  <a:pt x="72" y="128"/>
                  <a:pt x="74" y="128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18" y="128"/>
                  <a:pt x="123" y="126"/>
                  <a:pt x="128" y="124"/>
                </a:cubicBezTo>
                <a:cubicBezTo>
                  <a:pt x="128" y="124"/>
                  <a:pt x="128" y="124"/>
                  <a:pt x="128" y="124"/>
                </a:cubicBezTo>
                <a:cubicBezTo>
                  <a:pt x="129" y="123"/>
                  <a:pt x="131" y="121"/>
                  <a:pt x="132" y="120"/>
                </a:cubicBezTo>
                <a:cubicBezTo>
                  <a:pt x="157" y="90"/>
                  <a:pt x="157" y="90"/>
                  <a:pt x="157" y="90"/>
                </a:cubicBezTo>
                <a:cubicBezTo>
                  <a:pt x="162" y="85"/>
                  <a:pt x="161" y="78"/>
                  <a:pt x="157" y="74"/>
                </a:cubicBezTo>
                <a:close/>
                <a:moveTo>
                  <a:pt x="40" y="150"/>
                </a:moveTo>
                <a:cubicBezTo>
                  <a:pt x="8" y="120"/>
                  <a:pt x="8" y="120"/>
                  <a:pt x="8" y="120"/>
                </a:cubicBezTo>
                <a:cubicBezTo>
                  <a:pt x="25" y="102"/>
                  <a:pt x="25" y="102"/>
                  <a:pt x="25" y="102"/>
                </a:cubicBezTo>
                <a:cubicBezTo>
                  <a:pt x="57" y="133"/>
                  <a:pt x="57" y="133"/>
                  <a:pt x="57" y="133"/>
                </a:cubicBezTo>
                <a:lnTo>
                  <a:pt x="40" y="150"/>
                </a:lnTo>
                <a:close/>
                <a:moveTo>
                  <a:pt x="152" y="86"/>
                </a:moveTo>
                <a:cubicBezTo>
                  <a:pt x="127" y="116"/>
                  <a:pt x="127" y="116"/>
                  <a:pt x="127" y="116"/>
                </a:cubicBezTo>
                <a:cubicBezTo>
                  <a:pt x="126" y="117"/>
                  <a:pt x="125" y="118"/>
                  <a:pt x="124" y="118"/>
                </a:cubicBezTo>
                <a:cubicBezTo>
                  <a:pt x="121" y="120"/>
                  <a:pt x="117" y="121"/>
                  <a:pt x="112" y="121"/>
                </a:cubicBezTo>
                <a:cubicBezTo>
                  <a:pt x="74" y="121"/>
                  <a:pt x="74" y="121"/>
                  <a:pt x="74" y="121"/>
                </a:cubicBezTo>
                <a:cubicBezTo>
                  <a:pt x="71" y="121"/>
                  <a:pt x="68" y="121"/>
                  <a:pt x="66" y="122"/>
                </a:cubicBezTo>
                <a:cubicBezTo>
                  <a:pt x="56" y="123"/>
                  <a:pt x="56" y="123"/>
                  <a:pt x="56" y="123"/>
                </a:cubicBezTo>
                <a:cubicBezTo>
                  <a:pt x="36" y="104"/>
                  <a:pt x="36" y="104"/>
                  <a:pt x="36" y="104"/>
                </a:cubicBezTo>
                <a:cubicBezTo>
                  <a:pt x="38" y="102"/>
                  <a:pt x="40" y="98"/>
                  <a:pt x="44" y="95"/>
                </a:cubicBezTo>
                <a:cubicBezTo>
                  <a:pt x="52" y="89"/>
                  <a:pt x="60" y="87"/>
                  <a:pt x="70" y="90"/>
                </a:cubicBezTo>
                <a:cubicBezTo>
                  <a:pt x="74" y="91"/>
                  <a:pt x="80" y="92"/>
                  <a:pt x="85" y="92"/>
                </a:cubicBezTo>
                <a:cubicBezTo>
                  <a:pt x="110" y="92"/>
                  <a:pt x="110" y="92"/>
                  <a:pt x="110" y="92"/>
                </a:cubicBezTo>
                <a:cubicBezTo>
                  <a:pt x="114" y="92"/>
                  <a:pt x="115" y="96"/>
                  <a:pt x="115" y="98"/>
                </a:cubicBezTo>
                <a:cubicBezTo>
                  <a:pt x="115" y="100"/>
                  <a:pt x="115" y="101"/>
                  <a:pt x="114" y="103"/>
                </a:cubicBezTo>
                <a:cubicBezTo>
                  <a:pt x="113" y="104"/>
                  <a:pt x="111" y="104"/>
                  <a:pt x="110" y="104"/>
                </a:cubicBezTo>
                <a:cubicBezTo>
                  <a:pt x="88" y="104"/>
                  <a:pt x="88" y="104"/>
                  <a:pt x="88" y="104"/>
                </a:cubicBezTo>
                <a:cubicBezTo>
                  <a:pt x="86" y="104"/>
                  <a:pt x="85" y="106"/>
                  <a:pt x="85" y="108"/>
                </a:cubicBezTo>
                <a:cubicBezTo>
                  <a:pt x="85" y="109"/>
                  <a:pt x="86" y="111"/>
                  <a:pt x="88" y="111"/>
                </a:cubicBezTo>
                <a:cubicBezTo>
                  <a:pt x="110" y="111"/>
                  <a:pt x="110" y="111"/>
                  <a:pt x="110" y="111"/>
                </a:cubicBezTo>
                <a:cubicBezTo>
                  <a:pt x="113" y="111"/>
                  <a:pt x="117" y="109"/>
                  <a:pt x="119" y="107"/>
                </a:cubicBezTo>
                <a:cubicBezTo>
                  <a:pt x="121" y="105"/>
                  <a:pt x="122" y="102"/>
                  <a:pt x="122" y="99"/>
                </a:cubicBezTo>
                <a:cubicBezTo>
                  <a:pt x="142" y="78"/>
                  <a:pt x="142" y="78"/>
                  <a:pt x="142" y="78"/>
                </a:cubicBezTo>
                <a:cubicBezTo>
                  <a:pt x="145" y="75"/>
                  <a:pt x="150" y="76"/>
                  <a:pt x="152" y="79"/>
                </a:cubicBezTo>
                <a:cubicBezTo>
                  <a:pt x="154" y="80"/>
                  <a:pt x="155" y="82"/>
                  <a:pt x="152" y="86"/>
                </a:cubicBezTo>
                <a:close/>
                <a:moveTo>
                  <a:pt x="78" y="107"/>
                </a:moveTo>
                <a:cubicBezTo>
                  <a:pt x="78" y="105"/>
                  <a:pt x="76" y="104"/>
                  <a:pt x="74" y="104"/>
                </a:cubicBezTo>
                <a:cubicBezTo>
                  <a:pt x="73" y="105"/>
                  <a:pt x="72" y="106"/>
                  <a:pt x="72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72" y="110"/>
                  <a:pt x="74" y="111"/>
                  <a:pt x="75" y="111"/>
                </a:cubicBezTo>
                <a:cubicBezTo>
                  <a:pt x="75" y="111"/>
                  <a:pt x="76" y="111"/>
                  <a:pt x="76" y="111"/>
                </a:cubicBezTo>
                <a:cubicBezTo>
                  <a:pt x="78" y="110"/>
                  <a:pt x="79" y="109"/>
                  <a:pt x="78" y="107"/>
                </a:cubicBezTo>
                <a:close/>
                <a:moveTo>
                  <a:pt x="22" y="67"/>
                </a:moveTo>
                <a:cubicBezTo>
                  <a:pt x="52" y="67"/>
                  <a:pt x="52" y="67"/>
                  <a:pt x="52" y="67"/>
                </a:cubicBezTo>
                <a:cubicBezTo>
                  <a:pt x="54" y="67"/>
                  <a:pt x="55" y="66"/>
                  <a:pt x="57" y="65"/>
                </a:cubicBezTo>
                <a:cubicBezTo>
                  <a:pt x="58" y="66"/>
                  <a:pt x="60" y="67"/>
                  <a:pt x="61" y="67"/>
                </a:cubicBezTo>
                <a:cubicBezTo>
                  <a:pt x="92" y="67"/>
                  <a:pt x="92" y="67"/>
                  <a:pt x="92" y="67"/>
                </a:cubicBezTo>
                <a:cubicBezTo>
                  <a:pt x="94" y="67"/>
                  <a:pt x="95" y="66"/>
                  <a:pt x="96" y="65"/>
                </a:cubicBezTo>
                <a:cubicBezTo>
                  <a:pt x="98" y="66"/>
                  <a:pt x="99" y="67"/>
                  <a:pt x="101" y="67"/>
                </a:cubicBezTo>
                <a:cubicBezTo>
                  <a:pt x="131" y="67"/>
                  <a:pt x="131" y="67"/>
                  <a:pt x="131" y="67"/>
                </a:cubicBezTo>
                <a:cubicBezTo>
                  <a:pt x="136" y="67"/>
                  <a:pt x="139" y="63"/>
                  <a:pt x="139" y="59"/>
                </a:cubicBezTo>
                <a:cubicBezTo>
                  <a:pt x="139" y="45"/>
                  <a:pt x="139" y="45"/>
                  <a:pt x="139" y="45"/>
                </a:cubicBezTo>
                <a:cubicBezTo>
                  <a:pt x="139" y="38"/>
                  <a:pt x="136" y="33"/>
                  <a:pt x="130" y="30"/>
                </a:cubicBezTo>
                <a:cubicBezTo>
                  <a:pt x="133" y="27"/>
                  <a:pt x="134" y="23"/>
                  <a:pt x="134" y="18"/>
                </a:cubicBezTo>
                <a:cubicBezTo>
                  <a:pt x="134" y="8"/>
                  <a:pt x="126" y="0"/>
                  <a:pt x="116" y="0"/>
                </a:cubicBezTo>
                <a:cubicBezTo>
                  <a:pt x="106" y="0"/>
                  <a:pt x="98" y="8"/>
                  <a:pt x="98" y="18"/>
                </a:cubicBezTo>
                <a:cubicBezTo>
                  <a:pt x="98" y="23"/>
                  <a:pt x="100" y="27"/>
                  <a:pt x="102" y="30"/>
                </a:cubicBezTo>
                <a:cubicBezTo>
                  <a:pt x="100" y="31"/>
                  <a:pt x="98" y="33"/>
                  <a:pt x="96" y="35"/>
                </a:cubicBezTo>
                <a:cubicBezTo>
                  <a:pt x="95" y="33"/>
                  <a:pt x="93" y="31"/>
                  <a:pt x="91" y="30"/>
                </a:cubicBezTo>
                <a:cubicBezTo>
                  <a:pt x="93" y="27"/>
                  <a:pt x="95" y="23"/>
                  <a:pt x="95" y="18"/>
                </a:cubicBezTo>
                <a:cubicBezTo>
                  <a:pt x="95" y="8"/>
                  <a:pt x="87" y="0"/>
                  <a:pt x="77" y="0"/>
                </a:cubicBezTo>
                <a:cubicBezTo>
                  <a:pt x="67" y="0"/>
                  <a:pt x="58" y="8"/>
                  <a:pt x="58" y="18"/>
                </a:cubicBezTo>
                <a:cubicBezTo>
                  <a:pt x="58" y="23"/>
                  <a:pt x="60" y="27"/>
                  <a:pt x="63" y="30"/>
                </a:cubicBezTo>
                <a:cubicBezTo>
                  <a:pt x="60" y="31"/>
                  <a:pt x="58" y="33"/>
                  <a:pt x="57" y="35"/>
                </a:cubicBezTo>
                <a:cubicBezTo>
                  <a:pt x="55" y="33"/>
                  <a:pt x="53" y="31"/>
                  <a:pt x="51" y="30"/>
                </a:cubicBezTo>
                <a:cubicBezTo>
                  <a:pt x="54" y="27"/>
                  <a:pt x="55" y="23"/>
                  <a:pt x="55" y="18"/>
                </a:cubicBezTo>
                <a:cubicBezTo>
                  <a:pt x="55" y="8"/>
                  <a:pt x="47" y="0"/>
                  <a:pt x="37" y="0"/>
                </a:cubicBezTo>
                <a:cubicBezTo>
                  <a:pt x="27" y="0"/>
                  <a:pt x="19" y="8"/>
                  <a:pt x="19" y="18"/>
                </a:cubicBezTo>
                <a:cubicBezTo>
                  <a:pt x="19" y="23"/>
                  <a:pt x="20" y="27"/>
                  <a:pt x="23" y="30"/>
                </a:cubicBezTo>
                <a:cubicBezTo>
                  <a:pt x="18" y="33"/>
                  <a:pt x="14" y="38"/>
                  <a:pt x="14" y="45"/>
                </a:cubicBezTo>
                <a:cubicBezTo>
                  <a:pt x="14" y="59"/>
                  <a:pt x="14" y="59"/>
                  <a:pt x="14" y="59"/>
                </a:cubicBezTo>
                <a:cubicBezTo>
                  <a:pt x="14" y="63"/>
                  <a:pt x="17" y="67"/>
                  <a:pt x="22" y="67"/>
                </a:cubicBezTo>
                <a:close/>
                <a:moveTo>
                  <a:pt x="116" y="7"/>
                </a:moveTo>
                <a:cubicBezTo>
                  <a:pt x="123" y="7"/>
                  <a:pt x="128" y="12"/>
                  <a:pt x="128" y="18"/>
                </a:cubicBezTo>
                <a:cubicBezTo>
                  <a:pt x="128" y="25"/>
                  <a:pt x="123" y="30"/>
                  <a:pt x="116" y="30"/>
                </a:cubicBezTo>
                <a:cubicBezTo>
                  <a:pt x="110" y="30"/>
                  <a:pt x="104" y="25"/>
                  <a:pt x="104" y="18"/>
                </a:cubicBezTo>
                <a:cubicBezTo>
                  <a:pt x="104" y="12"/>
                  <a:pt x="110" y="7"/>
                  <a:pt x="116" y="7"/>
                </a:cubicBezTo>
                <a:close/>
                <a:moveTo>
                  <a:pt x="99" y="45"/>
                </a:moveTo>
                <a:cubicBezTo>
                  <a:pt x="99" y="40"/>
                  <a:pt x="103" y="35"/>
                  <a:pt x="108" y="35"/>
                </a:cubicBezTo>
                <a:cubicBezTo>
                  <a:pt x="110" y="36"/>
                  <a:pt x="113" y="37"/>
                  <a:pt x="116" y="37"/>
                </a:cubicBezTo>
                <a:cubicBezTo>
                  <a:pt x="119" y="37"/>
                  <a:pt x="122" y="36"/>
                  <a:pt x="124" y="35"/>
                </a:cubicBezTo>
                <a:cubicBezTo>
                  <a:pt x="129" y="35"/>
                  <a:pt x="133" y="40"/>
                  <a:pt x="133" y="45"/>
                </a:cubicBezTo>
                <a:cubicBezTo>
                  <a:pt x="133" y="59"/>
                  <a:pt x="133" y="59"/>
                  <a:pt x="133" y="59"/>
                </a:cubicBezTo>
                <a:cubicBezTo>
                  <a:pt x="133" y="60"/>
                  <a:pt x="132" y="60"/>
                  <a:pt x="131" y="60"/>
                </a:cubicBezTo>
                <a:cubicBezTo>
                  <a:pt x="101" y="60"/>
                  <a:pt x="101" y="60"/>
                  <a:pt x="101" y="60"/>
                </a:cubicBezTo>
                <a:cubicBezTo>
                  <a:pt x="100" y="60"/>
                  <a:pt x="99" y="60"/>
                  <a:pt x="99" y="59"/>
                </a:cubicBezTo>
                <a:lnTo>
                  <a:pt x="99" y="45"/>
                </a:lnTo>
                <a:close/>
                <a:moveTo>
                  <a:pt x="77" y="7"/>
                </a:moveTo>
                <a:cubicBezTo>
                  <a:pt x="83" y="7"/>
                  <a:pt x="88" y="12"/>
                  <a:pt x="88" y="18"/>
                </a:cubicBezTo>
                <a:cubicBezTo>
                  <a:pt x="88" y="25"/>
                  <a:pt x="83" y="30"/>
                  <a:pt x="77" y="30"/>
                </a:cubicBezTo>
                <a:cubicBezTo>
                  <a:pt x="70" y="30"/>
                  <a:pt x="65" y="25"/>
                  <a:pt x="65" y="18"/>
                </a:cubicBezTo>
                <a:cubicBezTo>
                  <a:pt x="65" y="12"/>
                  <a:pt x="70" y="7"/>
                  <a:pt x="77" y="7"/>
                </a:cubicBezTo>
                <a:close/>
                <a:moveTo>
                  <a:pt x="60" y="45"/>
                </a:moveTo>
                <a:cubicBezTo>
                  <a:pt x="60" y="40"/>
                  <a:pt x="63" y="35"/>
                  <a:pt x="68" y="35"/>
                </a:cubicBezTo>
                <a:cubicBezTo>
                  <a:pt x="71" y="36"/>
                  <a:pt x="74" y="37"/>
                  <a:pt x="77" y="37"/>
                </a:cubicBezTo>
                <a:cubicBezTo>
                  <a:pt x="79" y="37"/>
                  <a:pt x="82" y="36"/>
                  <a:pt x="85" y="35"/>
                </a:cubicBezTo>
                <a:cubicBezTo>
                  <a:pt x="90" y="35"/>
                  <a:pt x="93" y="40"/>
                  <a:pt x="93" y="45"/>
                </a:cubicBezTo>
                <a:cubicBezTo>
                  <a:pt x="93" y="59"/>
                  <a:pt x="93" y="59"/>
                  <a:pt x="93" y="59"/>
                </a:cubicBezTo>
                <a:cubicBezTo>
                  <a:pt x="93" y="60"/>
                  <a:pt x="93" y="60"/>
                  <a:pt x="92" y="60"/>
                </a:cubicBezTo>
                <a:cubicBezTo>
                  <a:pt x="61" y="60"/>
                  <a:pt x="61" y="60"/>
                  <a:pt x="61" y="60"/>
                </a:cubicBezTo>
                <a:cubicBezTo>
                  <a:pt x="60" y="60"/>
                  <a:pt x="60" y="60"/>
                  <a:pt x="60" y="59"/>
                </a:cubicBezTo>
                <a:lnTo>
                  <a:pt x="60" y="45"/>
                </a:lnTo>
                <a:close/>
                <a:moveTo>
                  <a:pt x="37" y="7"/>
                </a:moveTo>
                <a:cubicBezTo>
                  <a:pt x="43" y="7"/>
                  <a:pt x="49" y="12"/>
                  <a:pt x="49" y="18"/>
                </a:cubicBezTo>
                <a:cubicBezTo>
                  <a:pt x="49" y="25"/>
                  <a:pt x="43" y="30"/>
                  <a:pt x="37" y="30"/>
                </a:cubicBezTo>
                <a:cubicBezTo>
                  <a:pt x="30" y="30"/>
                  <a:pt x="25" y="25"/>
                  <a:pt x="25" y="18"/>
                </a:cubicBezTo>
                <a:cubicBezTo>
                  <a:pt x="25" y="12"/>
                  <a:pt x="30" y="7"/>
                  <a:pt x="37" y="7"/>
                </a:cubicBezTo>
                <a:close/>
                <a:moveTo>
                  <a:pt x="20" y="45"/>
                </a:moveTo>
                <a:cubicBezTo>
                  <a:pt x="20" y="40"/>
                  <a:pt x="24" y="35"/>
                  <a:pt x="29" y="35"/>
                </a:cubicBezTo>
                <a:cubicBezTo>
                  <a:pt x="31" y="36"/>
                  <a:pt x="34" y="37"/>
                  <a:pt x="37" y="37"/>
                </a:cubicBezTo>
                <a:cubicBezTo>
                  <a:pt x="40" y="37"/>
                  <a:pt x="43" y="36"/>
                  <a:pt x="45" y="35"/>
                </a:cubicBezTo>
                <a:cubicBezTo>
                  <a:pt x="50" y="35"/>
                  <a:pt x="54" y="40"/>
                  <a:pt x="54" y="45"/>
                </a:cubicBezTo>
                <a:cubicBezTo>
                  <a:pt x="54" y="59"/>
                  <a:pt x="54" y="59"/>
                  <a:pt x="54" y="59"/>
                </a:cubicBezTo>
                <a:cubicBezTo>
                  <a:pt x="54" y="60"/>
                  <a:pt x="53" y="60"/>
                  <a:pt x="52" y="60"/>
                </a:cubicBezTo>
                <a:cubicBezTo>
                  <a:pt x="22" y="60"/>
                  <a:pt x="22" y="60"/>
                  <a:pt x="22" y="60"/>
                </a:cubicBezTo>
                <a:cubicBezTo>
                  <a:pt x="21" y="60"/>
                  <a:pt x="20" y="60"/>
                  <a:pt x="20" y="59"/>
                </a:cubicBezTo>
                <a:lnTo>
                  <a:pt x="20" y="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405FBE14-3224-F7BE-C600-778E73C2F789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4141788"/>
            <a:ext cx="254000" cy="222250"/>
          </a:xfrm>
          <a:custGeom>
            <a:avLst/>
            <a:gdLst>
              <a:gd name="T0" fmla="*/ 156 w 160"/>
              <a:gd name="T1" fmla="*/ 19 h 140"/>
              <a:gd name="T2" fmla="*/ 156 w 160"/>
              <a:gd name="T3" fmla="*/ 19 h 140"/>
              <a:gd name="T4" fmla="*/ 113 w 160"/>
              <a:gd name="T5" fmla="*/ 19 h 140"/>
              <a:gd name="T6" fmla="*/ 113 w 160"/>
              <a:gd name="T7" fmla="*/ 14 h 140"/>
              <a:gd name="T8" fmla="*/ 99 w 160"/>
              <a:gd name="T9" fmla="*/ 0 h 140"/>
              <a:gd name="T10" fmla="*/ 61 w 160"/>
              <a:gd name="T11" fmla="*/ 0 h 140"/>
              <a:gd name="T12" fmla="*/ 47 w 160"/>
              <a:gd name="T13" fmla="*/ 14 h 140"/>
              <a:gd name="T14" fmla="*/ 47 w 160"/>
              <a:gd name="T15" fmla="*/ 19 h 140"/>
              <a:gd name="T16" fmla="*/ 5 w 160"/>
              <a:gd name="T17" fmla="*/ 19 h 140"/>
              <a:gd name="T18" fmla="*/ 0 w 160"/>
              <a:gd name="T19" fmla="*/ 23 h 140"/>
              <a:gd name="T20" fmla="*/ 0 w 160"/>
              <a:gd name="T21" fmla="*/ 126 h 140"/>
              <a:gd name="T22" fmla="*/ 14 w 160"/>
              <a:gd name="T23" fmla="*/ 140 h 140"/>
              <a:gd name="T24" fmla="*/ 146 w 160"/>
              <a:gd name="T25" fmla="*/ 140 h 140"/>
              <a:gd name="T26" fmla="*/ 160 w 160"/>
              <a:gd name="T27" fmla="*/ 126 h 140"/>
              <a:gd name="T28" fmla="*/ 160 w 160"/>
              <a:gd name="T29" fmla="*/ 23 h 140"/>
              <a:gd name="T30" fmla="*/ 160 w 160"/>
              <a:gd name="T31" fmla="*/ 23 h 140"/>
              <a:gd name="T32" fmla="*/ 156 w 160"/>
              <a:gd name="T33" fmla="*/ 19 h 140"/>
              <a:gd name="T34" fmla="*/ 57 w 160"/>
              <a:gd name="T35" fmla="*/ 14 h 140"/>
              <a:gd name="T36" fmla="*/ 61 w 160"/>
              <a:gd name="T37" fmla="*/ 9 h 140"/>
              <a:gd name="T38" fmla="*/ 99 w 160"/>
              <a:gd name="T39" fmla="*/ 9 h 140"/>
              <a:gd name="T40" fmla="*/ 104 w 160"/>
              <a:gd name="T41" fmla="*/ 14 h 140"/>
              <a:gd name="T42" fmla="*/ 104 w 160"/>
              <a:gd name="T43" fmla="*/ 19 h 140"/>
              <a:gd name="T44" fmla="*/ 57 w 160"/>
              <a:gd name="T45" fmla="*/ 19 h 140"/>
              <a:gd name="T46" fmla="*/ 57 w 160"/>
              <a:gd name="T47" fmla="*/ 14 h 140"/>
              <a:gd name="T48" fmla="*/ 149 w 160"/>
              <a:gd name="T49" fmla="*/ 28 h 140"/>
              <a:gd name="T50" fmla="*/ 134 w 160"/>
              <a:gd name="T51" fmla="*/ 72 h 140"/>
              <a:gd name="T52" fmla="*/ 130 w 160"/>
              <a:gd name="T53" fmla="*/ 75 h 140"/>
              <a:gd name="T54" fmla="*/ 104 w 160"/>
              <a:gd name="T55" fmla="*/ 75 h 140"/>
              <a:gd name="T56" fmla="*/ 104 w 160"/>
              <a:gd name="T57" fmla="*/ 70 h 140"/>
              <a:gd name="T58" fmla="*/ 99 w 160"/>
              <a:gd name="T59" fmla="*/ 65 h 140"/>
              <a:gd name="T60" fmla="*/ 61 w 160"/>
              <a:gd name="T61" fmla="*/ 65 h 140"/>
              <a:gd name="T62" fmla="*/ 57 w 160"/>
              <a:gd name="T63" fmla="*/ 70 h 140"/>
              <a:gd name="T64" fmla="*/ 57 w 160"/>
              <a:gd name="T65" fmla="*/ 75 h 140"/>
              <a:gd name="T66" fmla="*/ 30 w 160"/>
              <a:gd name="T67" fmla="*/ 75 h 140"/>
              <a:gd name="T68" fmla="*/ 26 w 160"/>
              <a:gd name="T69" fmla="*/ 72 h 140"/>
              <a:gd name="T70" fmla="*/ 11 w 160"/>
              <a:gd name="T71" fmla="*/ 28 h 140"/>
              <a:gd name="T72" fmla="*/ 149 w 160"/>
              <a:gd name="T73" fmla="*/ 28 h 140"/>
              <a:gd name="T74" fmla="*/ 94 w 160"/>
              <a:gd name="T75" fmla="*/ 75 h 140"/>
              <a:gd name="T76" fmla="*/ 94 w 160"/>
              <a:gd name="T77" fmla="*/ 84 h 140"/>
              <a:gd name="T78" fmla="*/ 66 w 160"/>
              <a:gd name="T79" fmla="*/ 84 h 140"/>
              <a:gd name="T80" fmla="*/ 66 w 160"/>
              <a:gd name="T81" fmla="*/ 75 h 140"/>
              <a:gd name="T82" fmla="*/ 94 w 160"/>
              <a:gd name="T83" fmla="*/ 75 h 140"/>
              <a:gd name="T84" fmla="*/ 151 w 160"/>
              <a:gd name="T85" fmla="*/ 126 h 140"/>
              <a:gd name="T86" fmla="*/ 146 w 160"/>
              <a:gd name="T87" fmla="*/ 131 h 140"/>
              <a:gd name="T88" fmla="*/ 14 w 160"/>
              <a:gd name="T89" fmla="*/ 131 h 140"/>
              <a:gd name="T90" fmla="*/ 10 w 160"/>
              <a:gd name="T91" fmla="*/ 126 h 140"/>
              <a:gd name="T92" fmla="*/ 10 w 160"/>
              <a:gd name="T93" fmla="*/ 52 h 140"/>
              <a:gd name="T94" fmla="*/ 17 w 160"/>
              <a:gd name="T95" fmla="*/ 75 h 140"/>
              <a:gd name="T96" fmla="*/ 30 w 160"/>
              <a:gd name="T97" fmla="*/ 84 h 140"/>
              <a:gd name="T98" fmla="*/ 57 w 160"/>
              <a:gd name="T99" fmla="*/ 84 h 140"/>
              <a:gd name="T100" fmla="*/ 57 w 160"/>
              <a:gd name="T101" fmla="*/ 89 h 140"/>
              <a:gd name="T102" fmla="*/ 61 w 160"/>
              <a:gd name="T103" fmla="*/ 94 h 140"/>
              <a:gd name="T104" fmla="*/ 99 w 160"/>
              <a:gd name="T105" fmla="*/ 94 h 140"/>
              <a:gd name="T106" fmla="*/ 104 w 160"/>
              <a:gd name="T107" fmla="*/ 89 h 140"/>
              <a:gd name="T108" fmla="*/ 104 w 160"/>
              <a:gd name="T109" fmla="*/ 84 h 140"/>
              <a:gd name="T110" fmla="*/ 130 w 160"/>
              <a:gd name="T111" fmla="*/ 84 h 140"/>
              <a:gd name="T112" fmla="*/ 143 w 160"/>
              <a:gd name="T113" fmla="*/ 75 h 140"/>
              <a:gd name="T114" fmla="*/ 151 w 160"/>
              <a:gd name="T115" fmla="*/ 52 h 140"/>
              <a:gd name="T116" fmla="*/ 151 w 160"/>
              <a:gd name="T117" fmla="*/ 126 h 140"/>
              <a:gd name="T118" fmla="*/ 151 w 160"/>
              <a:gd name="T119" fmla="*/ 126 h 140"/>
              <a:gd name="T120" fmla="*/ 151 w 160"/>
              <a:gd name="T121" fmla="*/ 126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40">
                <a:moveTo>
                  <a:pt x="156" y="19"/>
                </a:moveTo>
                <a:cubicBezTo>
                  <a:pt x="156" y="19"/>
                  <a:pt x="156" y="19"/>
                  <a:pt x="156" y="19"/>
                </a:cubicBezTo>
                <a:cubicBezTo>
                  <a:pt x="113" y="19"/>
                  <a:pt x="113" y="19"/>
                  <a:pt x="113" y="19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3" y="6"/>
                  <a:pt x="107" y="0"/>
                  <a:pt x="99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4" y="0"/>
                  <a:pt x="47" y="6"/>
                  <a:pt x="47" y="14"/>
                </a:cubicBezTo>
                <a:cubicBezTo>
                  <a:pt x="47" y="19"/>
                  <a:pt x="47" y="19"/>
                  <a:pt x="47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2" y="19"/>
                  <a:pt x="0" y="21"/>
                  <a:pt x="0" y="23"/>
                </a:cubicBezTo>
                <a:cubicBezTo>
                  <a:pt x="0" y="126"/>
                  <a:pt x="0" y="126"/>
                  <a:pt x="0" y="126"/>
                </a:cubicBezTo>
                <a:cubicBezTo>
                  <a:pt x="0" y="134"/>
                  <a:pt x="6" y="140"/>
                  <a:pt x="14" y="140"/>
                </a:cubicBezTo>
                <a:cubicBezTo>
                  <a:pt x="146" y="140"/>
                  <a:pt x="146" y="140"/>
                  <a:pt x="146" y="140"/>
                </a:cubicBezTo>
                <a:cubicBezTo>
                  <a:pt x="154" y="140"/>
                  <a:pt x="160" y="134"/>
                  <a:pt x="160" y="126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20"/>
                  <a:pt x="158" y="19"/>
                  <a:pt x="156" y="19"/>
                </a:cubicBezTo>
                <a:close/>
                <a:moveTo>
                  <a:pt x="57" y="14"/>
                </a:moveTo>
                <a:cubicBezTo>
                  <a:pt x="57" y="11"/>
                  <a:pt x="59" y="9"/>
                  <a:pt x="61" y="9"/>
                </a:cubicBezTo>
                <a:cubicBezTo>
                  <a:pt x="99" y="9"/>
                  <a:pt x="99" y="9"/>
                  <a:pt x="99" y="9"/>
                </a:cubicBezTo>
                <a:cubicBezTo>
                  <a:pt x="102" y="9"/>
                  <a:pt x="104" y="11"/>
                  <a:pt x="104" y="14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57" y="19"/>
                  <a:pt x="57" y="19"/>
                  <a:pt x="57" y="19"/>
                </a:cubicBezTo>
                <a:lnTo>
                  <a:pt x="57" y="14"/>
                </a:lnTo>
                <a:close/>
                <a:moveTo>
                  <a:pt x="149" y="28"/>
                </a:moveTo>
                <a:cubicBezTo>
                  <a:pt x="134" y="72"/>
                  <a:pt x="134" y="72"/>
                  <a:pt x="134" y="72"/>
                </a:cubicBezTo>
                <a:cubicBezTo>
                  <a:pt x="134" y="73"/>
                  <a:pt x="132" y="75"/>
                  <a:pt x="130" y="75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104" y="70"/>
                  <a:pt x="104" y="70"/>
                  <a:pt x="104" y="70"/>
                </a:cubicBezTo>
                <a:cubicBezTo>
                  <a:pt x="104" y="67"/>
                  <a:pt x="102" y="65"/>
                  <a:pt x="99" y="65"/>
                </a:cubicBezTo>
                <a:cubicBezTo>
                  <a:pt x="61" y="65"/>
                  <a:pt x="61" y="65"/>
                  <a:pt x="61" y="65"/>
                </a:cubicBezTo>
                <a:cubicBezTo>
                  <a:pt x="59" y="65"/>
                  <a:pt x="57" y="67"/>
                  <a:pt x="57" y="70"/>
                </a:cubicBezTo>
                <a:cubicBezTo>
                  <a:pt x="57" y="75"/>
                  <a:pt x="57" y="75"/>
                  <a:pt x="57" y="75"/>
                </a:cubicBezTo>
                <a:cubicBezTo>
                  <a:pt x="30" y="75"/>
                  <a:pt x="30" y="75"/>
                  <a:pt x="30" y="75"/>
                </a:cubicBezTo>
                <a:cubicBezTo>
                  <a:pt x="28" y="75"/>
                  <a:pt x="27" y="73"/>
                  <a:pt x="26" y="72"/>
                </a:cubicBezTo>
                <a:cubicBezTo>
                  <a:pt x="11" y="28"/>
                  <a:pt x="11" y="28"/>
                  <a:pt x="11" y="28"/>
                </a:cubicBezTo>
                <a:lnTo>
                  <a:pt x="149" y="28"/>
                </a:lnTo>
                <a:close/>
                <a:moveTo>
                  <a:pt x="94" y="75"/>
                </a:moveTo>
                <a:cubicBezTo>
                  <a:pt x="94" y="84"/>
                  <a:pt x="94" y="84"/>
                  <a:pt x="94" y="84"/>
                </a:cubicBezTo>
                <a:cubicBezTo>
                  <a:pt x="66" y="84"/>
                  <a:pt x="66" y="84"/>
                  <a:pt x="66" y="84"/>
                </a:cubicBezTo>
                <a:cubicBezTo>
                  <a:pt x="66" y="75"/>
                  <a:pt x="66" y="75"/>
                  <a:pt x="66" y="75"/>
                </a:cubicBezTo>
                <a:lnTo>
                  <a:pt x="94" y="75"/>
                </a:lnTo>
                <a:close/>
                <a:moveTo>
                  <a:pt x="151" y="126"/>
                </a:moveTo>
                <a:cubicBezTo>
                  <a:pt x="151" y="129"/>
                  <a:pt x="149" y="131"/>
                  <a:pt x="146" y="131"/>
                </a:cubicBezTo>
                <a:cubicBezTo>
                  <a:pt x="14" y="131"/>
                  <a:pt x="14" y="131"/>
                  <a:pt x="14" y="131"/>
                </a:cubicBezTo>
                <a:cubicBezTo>
                  <a:pt x="12" y="131"/>
                  <a:pt x="10" y="129"/>
                  <a:pt x="10" y="126"/>
                </a:cubicBezTo>
                <a:cubicBezTo>
                  <a:pt x="10" y="52"/>
                  <a:pt x="10" y="52"/>
                  <a:pt x="10" y="52"/>
                </a:cubicBezTo>
                <a:cubicBezTo>
                  <a:pt x="17" y="75"/>
                  <a:pt x="17" y="75"/>
                  <a:pt x="17" y="75"/>
                </a:cubicBezTo>
                <a:cubicBezTo>
                  <a:pt x="19" y="80"/>
                  <a:pt x="24" y="84"/>
                  <a:pt x="30" y="84"/>
                </a:cubicBezTo>
                <a:cubicBezTo>
                  <a:pt x="57" y="84"/>
                  <a:pt x="57" y="84"/>
                  <a:pt x="57" y="84"/>
                </a:cubicBezTo>
                <a:cubicBezTo>
                  <a:pt x="57" y="89"/>
                  <a:pt x="57" y="89"/>
                  <a:pt x="57" y="89"/>
                </a:cubicBezTo>
                <a:cubicBezTo>
                  <a:pt x="57" y="91"/>
                  <a:pt x="59" y="94"/>
                  <a:pt x="61" y="94"/>
                </a:cubicBezTo>
                <a:cubicBezTo>
                  <a:pt x="99" y="94"/>
                  <a:pt x="99" y="94"/>
                  <a:pt x="99" y="94"/>
                </a:cubicBezTo>
                <a:cubicBezTo>
                  <a:pt x="102" y="94"/>
                  <a:pt x="104" y="91"/>
                  <a:pt x="104" y="89"/>
                </a:cubicBezTo>
                <a:cubicBezTo>
                  <a:pt x="104" y="84"/>
                  <a:pt x="104" y="84"/>
                  <a:pt x="104" y="84"/>
                </a:cubicBezTo>
                <a:cubicBezTo>
                  <a:pt x="130" y="84"/>
                  <a:pt x="130" y="84"/>
                  <a:pt x="130" y="84"/>
                </a:cubicBezTo>
                <a:cubicBezTo>
                  <a:pt x="136" y="84"/>
                  <a:pt x="141" y="80"/>
                  <a:pt x="143" y="75"/>
                </a:cubicBezTo>
                <a:cubicBezTo>
                  <a:pt x="151" y="52"/>
                  <a:pt x="151" y="52"/>
                  <a:pt x="151" y="52"/>
                </a:cubicBezTo>
                <a:lnTo>
                  <a:pt x="151" y="126"/>
                </a:lnTo>
                <a:close/>
                <a:moveTo>
                  <a:pt x="151" y="126"/>
                </a:moveTo>
                <a:cubicBezTo>
                  <a:pt x="151" y="126"/>
                  <a:pt x="151" y="126"/>
                  <a:pt x="151" y="12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C2C10EE2-64BA-FC3C-A32F-E690F8527996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4130675"/>
            <a:ext cx="254000" cy="244475"/>
          </a:xfrm>
          <a:custGeom>
            <a:avLst/>
            <a:gdLst>
              <a:gd name="T0" fmla="*/ 143 w 160"/>
              <a:gd name="T1" fmla="*/ 69 h 154"/>
              <a:gd name="T2" fmla="*/ 127 w 160"/>
              <a:gd name="T3" fmla="*/ 9 h 154"/>
              <a:gd name="T4" fmla="*/ 112 w 160"/>
              <a:gd name="T5" fmla="*/ 9 h 154"/>
              <a:gd name="T6" fmla="*/ 80 w 160"/>
              <a:gd name="T7" fmla="*/ 6 h 154"/>
              <a:gd name="T8" fmla="*/ 55 w 160"/>
              <a:gd name="T9" fmla="*/ 0 h 154"/>
              <a:gd name="T10" fmla="*/ 28 w 160"/>
              <a:gd name="T11" fmla="*/ 0 h 154"/>
              <a:gd name="T12" fmla="*/ 0 w 160"/>
              <a:gd name="T13" fmla="*/ 23 h 154"/>
              <a:gd name="T14" fmla="*/ 122 w 160"/>
              <a:gd name="T15" fmla="*/ 5 h 154"/>
              <a:gd name="T16" fmla="*/ 116 w 160"/>
              <a:gd name="T17" fmla="*/ 17 h 154"/>
              <a:gd name="T18" fmla="*/ 91 w 160"/>
              <a:gd name="T19" fmla="*/ 6 h 154"/>
              <a:gd name="T20" fmla="*/ 85 w 160"/>
              <a:gd name="T21" fmla="*/ 6 h 154"/>
              <a:gd name="T22" fmla="*/ 60 w 160"/>
              <a:gd name="T23" fmla="*/ 17 h 154"/>
              <a:gd name="T24" fmla="*/ 22 w 160"/>
              <a:gd name="T25" fmla="*/ 6 h 154"/>
              <a:gd name="T26" fmla="*/ 28 w 160"/>
              <a:gd name="T27" fmla="*/ 18 h 154"/>
              <a:gd name="T28" fmla="*/ 14 w 160"/>
              <a:gd name="T29" fmla="*/ 13 h 154"/>
              <a:gd name="T30" fmla="*/ 34 w 160"/>
              <a:gd name="T31" fmla="*/ 17 h 154"/>
              <a:gd name="T32" fmla="*/ 59 w 160"/>
              <a:gd name="T33" fmla="*/ 23 h 154"/>
              <a:gd name="T34" fmla="*/ 86 w 160"/>
              <a:gd name="T35" fmla="*/ 23 h 154"/>
              <a:gd name="T36" fmla="*/ 112 w 160"/>
              <a:gd name="T37" fmla="*/ 17 h 154"/>
              <a:gd name="T38" fmla="*/ 134 w 160"/>
              <a:gd name="T39" fmla="*/ 13 h 154"/>
              <a:gd name="T40" fmla="*/ 26 w 160"/>
              <a:gd name="T41" fmla="*/ 136 h 154"/>
              <a:gd name="T42" fmla="*/ 0 w 160"/>
              <a:gd name="T43" fmla="*/ 122 h 154"/>
              <a:gd name="T44" fmla="*/ 26 w 160"/>
              <a:gd name="T45" fmla="*/ 136 h 154"/>
              <a:gd name="T46" fmla="*/ 26 w 160"/>
              <a:gd name="T47" fmla="*/ 55 h 154"/>
              <a:gd name="T48" fmla="*/ 54 w 160"/>
              <a:gd name="T49" fmla="*/ 53 h 154"/>
              <a:gd name="T50" fmla="*/ 68 w 160"/>
              <a:gd name="T51" fmla="*/ 55 h 154"/>
              <a:gd name="T52" fmla="*/ 66 w 160"/>
              <a:gd name="T53" fmla="*/ 53 h 154"/>
              <a:gd name="T54" fmla="*/ 102 w 160"/>
              <a:gd name="T55" fmla="*/ 50 h 154"/>
              <a:gd name="T56" fmla="*/ 118 w 160"/>
              <a:gd name="T57" fmla="*/ 50 h 154"/>
              <a:gd name="T58" fmla="*/ 127 w 160"/>
              <a:gd name="T59" fmla="*/ 50 h 154"/>
              <a:gd name="T60" fmla="*/ 26 w 160"/>
              <a:gd name="T61" fmla="*/ 67 h 154"/>
              <a:gd name="T62" fmla="*/ 54 w 160"/>
              <a:gd name="T63" fmla="*/ 64 h 154"/>
              <a:gd name="T64" fmla="*/ 68 w 160"/>
              <a:gd name="T65" fmla="*/ 67 h 154"/>
              <a:gd name="T66" fmla="*/ 66 w 160"/>
              <a:gd name="T67" fmla="*/ 64 h 154"/>
              <a:gd name="T68" fmla="*/ 102 w 160"/>
              <a:gd name="T69" fmla="*/ 62 h 154"/>
              <a:gd name="T70" fmla="*/ 118 w 160"/>
              <a:gd name="T71" fmla="*/ 62 h 154"/>
              <a:gd name="T72" fmla="*/ 127 w 160"/>
              <a:gd name="T73" fmla="*/ 62 h 154"/>
              <a:gd name="T74" fmla="*/ 101 w 160"/>
              <a:gd name="T75" fmla="*/ 92 h 154"/>
              <a:gd name="T76" fmla="*/ 43 w 160"/>
              <a:gd name="T77" fmla="*/ 100 h 154"/>
              <a:gd name="T78" fmla="*/ 60 w 160"/>
              <a:gd name="T79" fmla="*/ 110 h 154"/>
              <a:gd name="T80" fmla="*/ 65 w 160"/>
              <a:gd name="T81" fmla="*/ 121 h 154"/>
              <a:gd name="T82" fmla="*/ 148 w 160"/>
              <a:gd name="T83" fmla="*/ 98 h 154"/>
              <a:gd name="T84" fmla="*/ 129 w 160"/>
              <a:gd name="T85" fmla="*/ 92 h 154"/>
              <a:gd name="T86" fmla="*/ 37 w 160"/>
              <a:gd name="T87" fmla="*/ 140 h 154"/>
              <a:gd name="T88" fmla="*/ 129 w 160"/>
              <a:gd name="T89" fmla="*/ 150 h 154"/>
              <a:gd name="T90" fmla="*/ 129 w 160"/>
              <a:gd name="T91" fmla="*/ 100 h 154"/>
              <a:gd name="T92" fmla="*/ 131 w 160"/>
              <a:gd name="T93" fmla="*/ 141 h 154"/>
              <a:gd name="T94" fmla="*/ 127 w 160"/>
              <a:gd name="T95" fmla="*/ 140 h 154"/>
              <a:gd name="T96" fmla="*/ 117 w 160"/>
              <a:gd name="T97" fmla="*/ 123 h 154"/>
              <a:gd name="T98" fmla="*/ 127 w 160"/>
              <a:gd name="T99" fmla="*/ 106 h 154"/>
              <a:gd name="T100" fmla="*/ 131 w 160"/>
              <a:gd name="T101" fmla="*/ 105 h 154"/>
              <a:gd name="T102" fmla="*/ 143 w 160"/>
              <a:gd name="T103" fmla="*/ 125 h 154"/>
              <a:gd name="T104" fmla="*/ 131 w 160"/>
              <a:gd name="T105" fmla="*/ 121 h 154"/>
              <a:gd name="T106" fmla="*/ 129 w 160"/>
              <a:gd name="T107" fmla="*/ 125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54">
                <a:moveTo>
                  <a:pt x="2" y="114"/>
                </a:moveTo>
                <a:cubicBezTo>
                  <a:pt x="4" y="114"/>
                  <a:pt x="5" y="113"/>
                  <a:pt x="5" y="112"/>
                </a:cubicBezTo>
                <a:cubicBezTo>
                  <a:pt x="5" y="43"/>
                  <a:pt x="5" y="43"/>
                  <a:pt x="5" y="43"/>
                </a:cubicBezTo>
                <a:cubicBezTo>
                  <a:pt x="143" y="43"/>
                  <a:pt x="143" y="43"/>
                  <a:pt x="143" y="43"/>
                </a:cubicBezTo>
                <a:cubicBezTo>
                  <a:pt x="143" y="69"/>
                  <a:pt x="143" y="69"/>
                  <a:pt x="143" y="69"/>
                </a:cubicBezTo>
                <a:cubicBezTo>
                  <a:pt x="143" y="70"/>
                  <a:pt x="144" y="71"/>
                  <a:pt x="145" y="71"/>
                </a:cubicBezTo>
                <a:cubicBezTo>
                  <a:pt x="147" y="71"/>
                  <a:pt x="148" y="70"/>
                  <a:pt x="148" y="69"/>
                </a:cubicBezTo>
                <a:cubicBezTo>
                  <a:pt x="148" y="23"/>
                  <a:pt x="148" y="23"/>
                  <a:pt x="148" y="23"/>
                </a:cubicBezTo>
                <a:cubicBezTo>
                  <a:pt x="148" y="15"/>
                  <a:pt x="141" y="9"/>
                  <a:pt x="134" y="9"/>
                </a:cubicBezTo>
                <a:cubicBezTo>
                  <a:pt x="127" y="9"/>
                  <a:pt x="127" y="9"/>
                  <a:pt x="127" y="9"/>
                </a:cubicBezTo>
                <a:cubicBezTo>
                  <a:pt x="127" y="6"/>
                  <a:pt x="127" y="6"/>
                  <a:pt x="127" y="6"/>
                </a:cubicBezTo>
                <a:cubicBezTo>
                  <a:pt x="127" y="2"/>
                  <a:pt x="125" y="0"/>
                  <a:pt x="122" y="0"/>
                </a:cubicBezTo>
                <a:cubicBezTo>
                  <a:pt x="117" y="0"/>
                  <a:pt x="117" y="0"/>
                  <a:pt x="117" y="0"/>
                </a:cubicBezTo>
                <a:cubicBezTo>
                  <a:pt x="114" y="0"/>
                  <a:pt x="112" y="2"/>
                  <a:pt x="112" y="6"/>
                </a:cubicBezTo>
                <a:cubicBezTo>
                  <a:pt x="112" y="9"/>
                  <a:pt x="112" y="9"/>
                  <a:pt x="112" y="9"/>
                </a:cubicBezTo>
                <a:cubicBezTo>
                  <a:pt x="96" y="9"/>
                  <a:pt x="96" y="9"/>
                  <a:pt x="96" y="9"/>
                </a:cubicBezTo>
                <a:cubicBezTo>
                  <a:pt x="96" y="6"/>
                  <a:pt x="96" y="6"/>
                  <a:pt x="96" y="6"/>
                </a:cubicBezTo>
                <a:cubicBezTo>
                  <a:pt x="96" y="2"/>
                  <a:pt x="94" y="0"/>
                  <a:pt x="90" y="0"/>
                </a:cubicBezTo>
                <a:cubicBezTo>
                  <a:pt x="86" y="0"/>
                  <a:pt x="86" y="0"/>
                  <a:pt x="86" y="0"/>
                </a:cubicBezTo>
                <a:cubicBezTo>
                  <a:pt x="83" y="0"/>
                  <a:pt x="80" y="2"/>
                  <a:pt x="80" y="6"/>
                </a:cubicBezTo>
                <a:cubicBezTo>
                  <a:pt x="80" y="9"/>
                  <a:pt x="80" y="9"/>
                  <a:pt x="80" y="9"/>
                </a:cubicBezTo>
                <a:cubicBezTo>
                  <a:pt x="65" y="9"/>
                  <a:pt x="65" y="9"/>
                  <a:pt x="65" y="9"/>
                </a:cubicBezTo>
                <a:cubicBezTo>
                  <a:pt x="65" y="6"/>
                  <a:pt x="65" y="6"/>
                  <a:pt x="65" y="6"/>
                </a:cubicBezTo>
                <a:cubicBezTo>
                  <a:pt x="65" y="2"/>
                  <a:pt x="62" y="0"/>
                  <a:pt x="59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2" y="0"/>
                  <a:pt x="49" y="2"/>
                  <a:pt x="49" y="6"/>
                </a:cubicBezTo>
                <a:cubicBezTo>
                  <a:pt x="49" y="9"/>
                  <a:pt x="49" y="9"/>
                  <a:pt x="49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4" y="2"/>
                  <a:pt x="31" y="0"/>
                  <a:pt x="28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0" y="0"/>
                  <a:pt x="18" y="2"/>
                  <a:pt x="18" y="6"/>
                </a:cubicBezTo>
                <a:cubicBezTo>
                  <a:pt x="18" y="9"/>
                  <a:pt x="18" y="9"/>
                  <a:pt x="18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6" y="9"/>
                  <a:pt x="0" y="15"/>
                  <a:pt x="0" y="23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13"/>
                  <a:pt x="1" y="114"/>
                  <a:pt x="2" y="114"/>
                </a:cubicBezTo>
                <a:close/>
                <a:moveTo>
                  <a:pt x="116" y="6"/>
                </a:moveTo>
                <a:cubicBezTo>
                  <a:pt x="116" y="5"/>
                  <a:pt x="117" y="5"/>
                  <a:pt x="117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2" y="5"/>
                  <a:pt x="123" y="5"/>
                  <a:pt x="123" y="6"/>
                </a:cubicBezTo>
                <a:cubicBezTo>
                  <a:pt x="123" y="17"/>
                  <a:pt x="123" y="17"/>
                  <a:pt x="123" y="17"/>
                </a:cubicBezTo>
                <a:cubicBezTo>
                  <a:pt x="123" y="18"/>
                  <a:pt x="122" y="18"/>
                  <a:pt x="122" y="18"/>
                </a:cubicBezTo>
                <a:cubicBezTo>
                  <a:pt x="117" y="18"/>
                  <a:pt x="117" y="18"/>
                  <a:pt x="117" y="18"/>
                </a:cubicBezTo>
                <a:cubicBezTo>
                  <a:pt x="117" y="18"/>
                  <a:pt x="116" y="18"/>
                  <a:pt x="116" y="17"/>
                </a:cubicBezTo>
                <a:lnTo>
                  <a:pt x="116" y="6"/>
                </a:lnTo>
                <a:close/>
                <a:moveTo>
                  <a:pt x="85" y="6"/>
                </a:moveTo>
                <a:cubicBezTo>
                  <a:pt x="85" y="5"/>
                  <a:pt x="86" y="5"/>
                  <a:pt x="86" y="5"/>
                </a:cubicBezTo>
                <a:cubicBezTo>
                  <a:pt x="90" y="5"/>
                  <a:pt x="90" y="5"/>
                  <a:pt x="90" y="5"/>
                </a:cubicBezTo>
                <a:cubicBezTo>
                  <a:pt x="91" y="5"/>
                  <a:pt x="91" y="5"/>
                  <a:pt x="91" y="6"/>
                </a:cubicBezTo>
                <a:cubicBezTo>
                  <a:pt x="91" y="17"/>
                  <a:pt x="91" y="17"/>
                  <a:pt x="91" y="17"/>
                </a:cubicBezTo>
                <a:cubicBezTo>
                  <a:pt x="91" y="18"/>
                  <a:pt x="91" y="18"/>
                  <a:pt x="90" y="18"/>
                </a:cubicBezTo>
                <a:cubicBezTo>
                  <a:pt x="86" y="18"/>
                  <a:pt x="86" y="18"/>
                  <a:pt x="86" y="18"/>
                </a:cubicBezTo>
                <a:cubicBezTo>
                  <a:pt x="86" y="18"/>
                  <a:pt x="85" y="18"/>
                  <a:pt x="85" y="17"/>
                </a:cubicBezTo>
                <a:lnTo>
                  <a:pt x="85" y="6"/>
                </a:lnTo>
                <a:close/>
                <a:moveTo>
                  <a:pt x="54" y="6"/>
                </a:moveTo>
                <a:cubicBezTo>
                  <a:pt x="54" y="5"/>
                  <a:pt x="54" y="5"/>
                  <a:pt x="55" y="5"/>
                </a:cubicBezTo>
                <a:cubicBezTo>
                  <a:pt x="59" y="5"/>
                  <a:pt x="59" y="5"/>
                  <a:pt x="59" y="5"/>
                </a:cubicBezTo>
                <a:cubicBezTo>
                  <a:pt x="60" y="5"/>
                  <a:pt x="60" y="5"/>
                  <a:pt x="60" y="6"/>
                </a:cubicBezTo>
                <a:cubicBezTo>
                  <a:pt x="60" y="17"/>
                  <a:pt x="60" y="17"/>
                  <a:pt x="60" y="17"/>
                </a:cubicBezTo>
                <a:cubicBezTo>
                  <a:pt x="60" y="18"/>
                  <a:pt x="60" y="18"/>
                  <a:pt x="59" y="18"/>
                </a:cubicBezTo>
                <a:cubicBezTo>
                  <a:pt x="55" y="18"/>
                  <a:pt x="55" y="18"/>
                  <a:pt x="55" y="18"/>
                </a:cubicBezTo>
                <a:cubicBezTo>
                  <a:pt x="54" y="18"/>
                  <a:pt x="54" y="18"/>
                  <a:pt x="54" y="17"/>
                </a:cubicBezTo>
                <a:lnTo>
                  <a:pt x="54" y="6"/>
                </a:lnTo>
                <a:close/>
                <a:moveTo>
                  <a:pt x="22" y="6"/>
                </a:moveTo>
                <a:cubicBezTo>
                  <a:pt x="22" y="5"/>
                  <a:pt x="23" y="5"/>
                  <a:pt x="24" y="5"/>
                </a:cubicBezTo>
                <a:cubicBezTo>
                  <a:pt x="28" y="5"/>
                  <a:pt x="28" y="5"/>
                  <a:pt x="28" y="5"/>
                </a:cubicBezTo>
                <a:cubicBezTo>
                  <a:pt x="28" y="5"/>
                  <a:pt x="29" y="5"/>
                  <a:pt x="29" y="6"/>
                </a:cubicBezTo>
                <a:cubicBezTo>
                  <a:pt x="29" y="17"/>
                  <a:pt x="29" y="17"/>
                  <a:pt x="29" y="17"/>
                </a:cubicBezTo>
                <a:cubicBezTo>
                  <a:pt x="29" y="18"/>
                  <a:pt x="28" y="18"/>
                  <a:pt x="28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3" y="18"/>
                  <a:pt x="22" y="18"/>
                  <a:pt x="22" y="17"/>
                </a:cubicBezTo>
                <a:lnTo>
                  <a:pt x="22" y="6"/>
                </a:lnTo>
                <a:close/>
                <a:moveTo>
                  <a:pt x="5" y="23"/>
                </a:moveTo>
                <a:cubicBezTo>
                  <a:pt x="5" y="18"/>
                  <a:pt x="9" y="13"/>
                  <a:pt x="14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7"/>
                  <a:pt x="18" y="17"/>
                  <a:pt x="18" y="17"/>
                </a:cubicBezTo>
                <a:cubicBezTo>
                  <a:pt x="18" y="20"/>
                  <a:pt x="20" y="23"/>
                  <a:pt x="24" y="23"/>
                </a:cubicBezTo>
                <a:cubicBezTo>
                  <a:pt x="28" y="23"/>
                  <a:pt x="28" y="23"/>
                  <a:pt x="28" y="23"/>
                </a:cubicBezTo>
                <a:cubicBezTo>
                  <a:pt x="31" y="23"/>
                  <a:pt x="34" y="20"/>
                  <a:pt x="34" y="17"/>
                </a:cubicBezTo>
                <a:cubicBezTo>
                  <a:pt x="34" y="13"/>
                  <a:pt x="34" y="13"/>
                  <a:pt x="34" y="13"/>
                </a:cubicBezTo>
                <a:cubicBezTo>
                  <a:pt x="49" y="13"/>
                  <a:pt x="49" y="13"/>
                  <a:pt x="49" y="13"/>
                </a:cubicBezTo>
                <a:cubicBezTo>
                  <a:pt x="49" y="17"/>
                  <a:pt x="49" y="17"/>
                  <a:pt x="49" y="17"/>
                </a:cubicBezTo>
                <a:cubicBezTo>
                  <a:pt x="49" y="20"/>
                  <a:pt x="52" y="23"/>
                  <a:pt x="55" y="23"/>
                </a:cubicBezTo>
                <a:cubicBezTo>
                  <a:pt x="59" y="23"/>
                  <a:pt x="59" y="23"/>
                  <a:pt x="59" y="23"/>
                </a:cubicBezTo>
                <a:cubicBezTo>
                  <a:pt x="62" y="23"/>
                  <a:pt x="65" y="20"/>
                  <a:pt x="65" y="17"/>
                </a:cubicBezTo>
                <a:cubicBezTo>
                  <a:pt x="65" y="13"/>
                  <a:pt x="65" y="13"/>
                  <a:pt x="65" y="13"/>
                </a:cubicBezTo>
                <a:cubicBezTo>
                  <a:pt x="80" y="13"/>
                  <a:pt x="80" y="13"/>
                  <a:pt x="80" y="13"/>
                </a:cubicBezTo>
                <a:cubicBezTo>
                  <a:pt x="80" y="17"/>
                  <a:pt x="80" y="17"/>
                  <a:pt x="80" y="17"/>
                </a:cubicBezTo>
                <a:cubicBezTo>
                  <a:pt x="80" y="20"/>
                  <a:pt x="83" y="23"/>
                  <a:pt x="86" y="23"/>
                </a:cubicBezTo>
                <a:cubicBezTo>
                  <a:pt x="90" y="23"/>
                  <a:pt x="90" y="23"/>
                  <a:pt x="90" y="23"/>
                </a:cubicBezTo>
                <a:cubicBezTo>
                  <a:pt x="94" y="23"/>
                  <a:pt x="96" y="20"/>
                  <a:pt x="96" y="17"/>
                </a:cubicBezTo>
                <a:cubicBezTo>
                  <a:pt x="96" y="13"/>
                  <a:pt x="96" y="13"/>
                  <a:pt x="96" y="13"/>
                </a:cubicBezTo>
                <a:cubicBezTo>
                  <a:pt x="112" y="13"/>
                  <a:pt x="112" y="13"/>
                  <a:pt x="112" y="13"/>
                </a:cubicBezTo>
                <a:cubicBezTo>
                  <a:pt x="112" y="17"/>
                  <a:pt x="112" y="17"/>
                  <a:pt x="112" y="17"/>
                </a:cubicBezTo>
                <a:cubicBezTo>
                  <a:pt x="112" y="20"/>
                  <a:pt x="114" y="23"/>
                  <a:pt x="117" y="23"/>
                </a:cubicBezTo>
                <a:cubicBezTo>
                  <a:pt x="122" y="23"/>
                  <a:pt x="122" y="23"/>
                  <a:pt x="122" y="23"/>
                </a:cubicBezTo>
                <a:cubicBezTo>
                  <a:pt x="125" y="23"/>
                  <a:pt x="127" y="20"/>
                  <a:pt x="127" y="17"/>
                </a:cubicBezTo>
                <a:cubicBezTo>
                  <a:pt x="127" y="13"/>
                  <a:pt x="127" y="13"/>
                  <a:pt x="127" y="13"/>
                </a:cubicBezTo>
                <a:cubicBezTo>
                  <a:pt x="134" y="13"/>
                  <a:pt x="134" y="13"/>
                  <a:pt x="134" y="13"/>
                </a:cubicBezTo>
                <a:cubicBezTo>
                  <a:pt x="139" y="13"/>
                  <a:pt x="143" y="18"/>
                  <a:pt x="143" y="23"/>
                </a:cubicBezTo>
                <a:cubicBezTo>
                  <a:pt x="143" y="39"/>
                  <a:pt x="143" y="39"/>
                  <a:pt x="143" y="39"/>
                </a:cubicBezTo>
                <a:cubicBezTo>
                  <a:pt x="5" y="39"/>
                  <a:pt x="5" y="39"/>
                  <a:pt x="5" y="39"/>
                </a:cubicBezTo>
                <a:lnTo>
                  <a:pt x="5" y="23"/>
                </a:lnTo>
                <a:close/>
                <a:moveTo>
                  <a:pt x="26" y="136"/>
                </a:moveTo>
                <a:cubicBezTo>
                  <a:pt x="6" y="136"/>
                  <a:pt x="6" y="136"/>
                  <a:pt x="6" y="136"/>
                </a:cubicBezTo>
                <a:cubicBezTo>
                  <a:pt x="5" y="136"/>
                  <a:pt x="5" y="135"/>
                  <a:pt x="5" y="134"/>
                </a:cubicBezTo>
                <a:cubicBezTo>
                  <a:pt x="5" y="122"/>
                  <a:pt x="5" y="122"/>
                  <a:pt x="5" y="122"/>
                </a:cubicBezTo>
                <a:cubicBezTo>
                  <a:pt x="5" y="121"/>
                  <a:pt x="4" y="120"/>
                  <a:pt x="2" y="120"/>
                </a:cubicBezTo>
                <a:cubicBezTo>
                  <a:pt x="1" y="120"/>
                  <a:pt x="0" y="121"/>
                  <a:pt x="0" y="122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38"/>
                  <a:pt x="3" y="140"/>
                  <a:pt x="6" y="140"/>
                </a:cubicBezTo>
                <a:cubicBezTo>
                  <a:pt x="26" y="140"/>
                  <a:pt x="26" y="140"/>
                  <a:pt x="26" y="140"/>
                </a:cubicBezTo>
                <a:cubicBezTo>
                  <a:pt x="28" y="140"/>
                  <a:pt x="29" y="139"/>
                  <a:pt x="29" y="138"/>
                </a:cubicBezTo>
                <a:cubicBezTo>
                  <a:pt x="29" y="137"/>
                  <a:pt x="28" y="136"/>
                  <a:pt x="26" y="136"/>
                </a:cubicBezTo>
                <a:close/>
                <a:moveTo>
                  <a:pt x="26" y="50"/>
                </a:moveTo>
                <a:cubicBezTo>
                  <a:pt x="18" y="50"/>
                  <a:pt x="18" y="50"/>
                  <a:pt x="18" y="50"/>
                </a:cubicBezTo>
                <a:cubicBezTo>
                  <a:pt x="17" y="50"/>
                  <a:pt x="16" y="51"/>
                  <a:pt x="16" y="53"/>
                </a:cubicBezTo>
                <a:cubicBezTo>
                  <a:pt x="16" y="54"/>
                  <a:pt x="17" y="55"/>
                  <a:pt x="18" y="55"/>
                </a:cubicBezTo>
                <a:cubicBezTo>
                  <a:pt x="26" y="55"/>
                  <a:pt x="26" y="55"/>
                  <a:pt x="26" y="55"/>
                </a:cubicBezTo>
                <a:cubicBezTo>
                  <a:pt x="28" y="55"/>
                  <a:pt x="29" y="54"/>
                  <a:pt x="29" y="53"/>
                </a:cubicBezTo>
                <a:cubicBezTo>
                  <a:pt x="29" y="51"/>
                  <a:pt x="28" y="50"/>
                  <a:pt x="26" y="50"/>
                </a:cubicBezTo>
                <a:close/>
                <a:moveTo>
                  <a:pt x="43" y="55"/>
                </a:moveTo>
                <a:cubicBezTo>
                  <a:pt x="51" y="55"/>
                  <a:pt x="51" y="55"/>
                  <a:pt x="51" y="55"/>
                </a:cubicBezTo>
                <a:cubicBezTo>
                  <a:pt x="53" y="55"/>
                  <a:pt x="54" y="54"/>
                  <a:pt x="54" y="53"/>
                </a:cubicBezTo>
                <a:cubicBezTo>
                  <a:pt x="54" y="51"/>
                  <a:pt x="53" y="50"/>
                  <a:pt x="51" y="50"/>
                </a:cubicBezTo>
                <a:cubicBezTo>
                  <a:pt x="43" y="50"/>
                  <a:pt x="43" y="50"/>
                  <a:pt x="43" y="50"/>
                </a:cubicBezTo>
                <a:cubicBezTo>
                  <a:pt x="42" y="50"/>
                  <a:pt x="41" y="51"/>
                  <a:pt x="41" y="53"/>
                </a:cubicBezTo>
                <a:cubicBezTo>
                  <a:pt x="41" y="54"/>
                  <a:pt x="42" y="55"/>
                  <a:pt x="43" y="55"/>
                </a:cubicBezTo>
                <a:close/>
                <a:moveTo>
                  <a:pt x="68" y="55"/>
                </a:moveTo>
                <a:cubicBezTo>
                  <a:pt x="76" y="55"/>
                  <a:pt x="76" y="55"/>
                  <a:pt x="76" y="55"/>
                </a:cubicBezTo>
                <a:cubicBezTo>
                  <a:pt x="78" y="55"/>
                  <a:pt x="79" y="54"/>
                  <a:pt x="79" y="53"/>
                </a:cubicBezTo>
                <a:cubicBezTo>
                  <a:pt x="79" y="51"/>
                  <a:pt x="78" y="50"/>
                  <a:pt x="76" y="50"/>
                </a:cubicBezTo>
                <a:cubicBezTo>
                  <a:pt x="68" y="50"/>
                  <a:pt x="68" y="50"/>
                  <a:pt x="68" y="50"/>
                </a:cubicBezTo>
                <a:cubicBezTo>
                  <a:pt x="67" y="50"/>
                  <a:pt x="66" y="51"/>
                  <a:pt x="66" y="53"/>
                </a:cubicBezTo>
                <a:cubicBezTo>
                  <a:pt x="66" y="54"/>
                  <a:pt x="67" y="55"/>
                  <a:pt x="68" y="55"/>
                </a:cubicBezTo>
                <a:close/>
                <a:moveTo>
                  <a:pt x="93" y="55"/>
                </a:moveTo>
                <a:cubicBezTo>
                  <a:pt x="102" y="55"/>
                  <a:pt x="102" y="55"/>
                  <a:pt x="102" y="55"/>
                </a:cubicBezTo>
                <a:cubicBezTo>
                  <a:pt x="103" y="55"/>
                  <a:pt x="104" y="54"/>
                  <a:pt x="104" y="53"/>
                </a:cubicBezTo>
                <a:cubicBezTo>
                  <a:pt x="104" y="51"/>
                  <a:pt x="103" y="50"/>
                  <a:pt x="102" y="50"/>
                </a:cubicBezTo>
                <a:cubicBezTo>
                  <a:pt x="93" y="50"/>
                  <a:pt x="93" y="50"/>
                  <a:pt x="93" y="50"/>
                </a:cubicBezTo>
                <a:cubicBezTo>
                  <a:pt x="92" y="50"/>
                  <a:pt x="91" y="51"/>
                  <a:pt x="91" y="53"/>
                </a:cubicBezTo>
                <a:cubicBezTo>
                  <a:pt x="91" y="54"/>
                  <a:pt x="92" y="55"/>
                  <a:pt x="93" y="55"/>
                </a:cubicBezTo>
                <a:close/>
                <a:moveTo>
                  <a:pt x="127" y="50"/>
                </a:moveTo>
                <a:cubicBezTo>
                  <a:pt x="118" y="50"/>
                  <a:pt x="118" y="50"/>
                  <a:pt x="118" y="50"/>
                </a:cubicBezTo>
                <a:cubicBezTo>
                  <a:pt x="117" y="50"/>
                  <a:pt x="116" y="51"/>
                  <a:pt x="116" y="53"/>
                </a:cubicBezTo>
                <a:cubicBezTo>
                  <a:pt x="116" y="54"/>
                  <a:pt x="117" y="55"/>
                  <a:pt x="118" y="55"/>
                </a:cubicBezTo>
                <a:cubicBezTo>
                  <a:pt x="127" y="55"/>
                  <a:pt x="127" y="55"/>
                  <a:pt x="127" y="55"/>
                </a:cubicBezTo>
                <a:cubicBezTo>
                  <a:pt x="128" y="55"/>
                  <a:pt x="129" y="54"/>
                  <a:pt x="129" y="53"/>
                </a:cubicBezTo>
                <a:cubicBezTo>
                  <a:pt x="129" y="51"/>
                  <a:pt x="128" y="50"/>
                  <a:pt x="127" y="50"/>
                </a:cubicBezTo>
                <a:close/>
                <a:moveTo>
                  <a:pt x="26" y="62"/>
                </a:moveTo>
                <a:cubicBezTo>
                  <a:pt x="18" y="62"/>
                  <a:pt x="18" y="62"/>
                  <a:pt x="18" y="62"/>
                </a:cubicBezTo>
                <a:cubicBezTo>
                  <a:pt x="17" y="62"/>
                  <a:pt x="16" y="63"/>
                  <a:pt x="16" y="64"/>
                </a:cubicBezTo>
                <a:cubicBezTo>
                  <a:pt x="16" y="66"/>
                  <a:pt x="17" y="67"/>
                  <a:pt x="18" y="67"/>
                </a:cubicBezTo>
                <a:cubicBezTo>
                  <a:pt x="26" y="67"/>
                  <a:pt x="26" y="67"/>
                  <a:pt x="26" y="67"/>
                </a:cubicBezTo>
                <a:cubicBezTo>
                  <a:pt x="28" y="67"/>
                  <a:pt x="29" y="66"/>
                  <a:pt x="29" y="64"/>
                </a:cubicBezTo>
                <a:cubicBezTo>
                  <a:pt x="29" y="63"/>
                  <a:pt x="28" y="62"/>
                  <a:pt x="26" y="62"/>
                </a:cubicBezTo>
                <a:close/>
                <a:moveTo>
                  <a:pt x="43" y="67"/>
                </a:moveTo>
                <a:cubicBezTo>
                  <a:pt x="51" y="67"/>
                  <a:pt x="51" y="67"/>
                  <a:pt x="51" y="67"/>
                </a:cubicBezTo>
                <a:cubicBezTo>
                  <a:pt x="53" y="67"/>
                  <a:pt x="54" y="66"/>
                  <a:pt x="54" y="64"/>
                </a:cubicBezTo>
                <a:cubicBezTo>
                  <a:pt x="54" y="63"/>
                  <a:pt x="53" y="62"/>
                  <a:pt x="51" y="62"/>
                </a:cubicBezTo>
                <a:cubicBezTo>
                  <a:pt x="43" y="62"/>
                  <a:pt x="43" y="62"/>
                  <a:pt x="43" y="62"/>
                </a:cubicBezTo>
                <a:cubicBezTo>
                  <a:pt x="42" y="62"/>
                  <a:pt x="41" y="63"/>
                  <a:pt x="41" y="64"/>
                </a:cubicBezTo>
                <a:cubicBezTo>
                  <a:pt x="41" y="66"/>
                  <a:pt x="42" y="67"/>
                  <a:pt x="43" y="67"/>
                </a:cubicBezTo>
                <a:close/>
                <a:moveTo>
                  <a:pt x="68" y="67"/>
                </a:moveTo>
                <a:cubicBezTo>
                  <a:pt x="76" y="67"/>
                  <a:pt x="76" y="67"/>
                  <a:pt x="76" y="67"/>
                </a:cubicBezTo>
                <a:cubicBezTo>
                  <a:pt x="78" y="67"/>
                  <a:pt x="79" y="66"/>
                  <a:pt x="79" y="64"/>
                </a:cubicBezTo>
                <a:cubicBezTo>
                  <a:pt x="79" y="63"/>
                  <a:pt x="78" y="62"/>
                  <a:pt x="76" y="62"/>
                </a:cubicBezTo>
                <a:cubicBezTo>
                  <a:pt x="68" y="62"/>
                  <a:pt x="68" y="62"/>
                  <a:pt x="68" y="62"/>
                </a:cubicBezTo>
                <a:cubicBezTo>
                  <a:pt x="67" y="62"/>
                  <a:pt x="66" y="63"/>
                  <a:pt x="66" y="64"/>
                </a:cubicBezTo>
                <a:cubicBezTo>
                  <a:pt x="66" y="66"/>
                  <a:pt x="67" y="67"/>
                  <a:pt x="68" y="67"/>
                </a:cubicBezTo>
                <a:close/>
                <a:moveTo>
                  <a:pt x="93" y="67"/>
                </a:moveTo>
                <a:cubicBezTo>
                  <a:pt x="102" y="67"/>
                  <a:pt x="102" y="67"/>
                  <a:pt x="102" y="67"/>
                </a:cubicBezTo>
                <a:cubicBezTo>
                  <a:pt x="103" y="67"/>
                  <a:pt x="104" y="66"/>
                  <a:pt x="104" y="64"/>
                </a:cubicBezTo>
                <a:cubicBezTo>
                  <a:pt x="104" y="63"/>
                  <a:pt x="103" y="62"/>
                  <a:pt x="102" y="62"/>
                </a:cubicBezTo>
                <a:cubicBezTo>
                  <a:pt x="93" y="62"/>
                  <a:pt x="93" y="62"/>
                  <a:pt x="93" y="62"/>
                </a:cubicBezTo>
                <a:cubicBezTo>
                  <a:pt x="92" y="62"/>
                  <a:pt x="91" y="63"/>
                  <a:pt x="91" y="64"/>
                </a:cubicBezTo>
                <a:cubicBezTo>
                  <a:pt x="91" y="66"/>
                  <a:pt x="92" y="67"/>
                  <a:pt x="93" y="67"/>
                </a:cubicBezTo>
                <a:close/>
                <a:moveTo>
                  <a:pt x="127" y="62"/>
                </a:moveTo>
                <a:cubicBezTo>
                  <a:pt x="118" y="62"/>
                  <a:pt x="118" y="62"/>
                  <a:pt x="118" y="62"/>
                </a:cubicBezTo>
                <a:cubicBezTo>
                  <a:pt x="117" y="62"/>
                  <a:pt x="116" y="63"/>
                  <a:pt x="116" y="64"/>
                </a:cubicBezTo>
                <a:cubicBezTo>
                  <a:pt x="116" y="66"/>
                  <a:pt x="117" y="67"/>
                  <a:pt x="118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8" y="67"/>
                  <a:pt x="129" y="66"/>
                  <a:pt x="129" y="64"/>
                </a:cubicBezTo>
                <a:cubicBezTo>
                  <a:pt x="129" y="63"/>
                  <a:pt x="128" y="62"/>
                  <a:pt x="127" y="62"/>
                </a:cubicBezTo>
                <a:close/>
                <a:moveTo>
                  <a:pt x="43" y="113"/>
                </a:moveTo>
                <a:cubicBezTo>
                  <a:pt x="55" y="125"/>
                  <a:pt x="55" y="125"/>
                  <a:pt x="55" y="125"/>
                </a:cubicBezTo>
                <a:cubicBezTo>
                  <a:pt x="57" y="126"/>
                  <a:pt x="59" y="127"/>
                  <a:pt x="62" y="127"/>
                </a:cubicBezTo>
                <a:cubicBezTo>
                  <a:pt x="64" y="127"/>
                  <a:pt x="67" y="126"/>
                  <a:pt x="68" y="125"/>
                </a:cubicBezTo>
                <a:cubicBezTo>
                  <a:pt x="101" y="92"/>
                  <a:pt x="101" y="92"/>
                  <a:pt x="101" y="92"/>
                </a:cubicBezTo>
                <a:cubicBezTo>
                  <a:pt x="105" y="88"/>
                  <a:pt x="105" y="82"/>
                  <a:pt x="101" y="79"/>
                </a:cubicBezTo>
                <a:cubicBezTo>
                  <a:pt x="98" y="75"/>
                  <a:pt x="92" y="75"/>
                  <a:pt x="88" y="79"/>
                </a:cubicBezTo>
                <a:cubicBezTo>
                  <a:pt x="62" y="105"/>
                  <a:pt x="62" y="105"/>
                  <a:pt x="62" y="105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3" y="96"/>
                  <a:pt x="47" y="96"/>
                  <a:pt x="43" y="100"/>
                </a:cubicBezTo>
                <a:cubicBezTo>
                  <a:pt x="40" y="103"/>
                  <a:pt x="40" y="109"/>
                  <a:pt x="43" y="113"/>
                </a:cubicBezTo>
                <a:close/>
                <a:moveTo>
                  <a:pt x="47" y="103"/>
                </a:moveTo>
                <a:cubicBezTo>
                  <a:pt x="48" y="102"/>
                  <a:pt x="49" y="102"/>
                  <a:pt x="50" y="102"/>
                </a:cubicBezTo>
                <a:cubicBezTo>
                  <a:pt x="51" y="102"/>
                  <a:pt x="52" y="102"/>
                  <a:pt x="53" y="103"/>
                </a:cubicBezTo>
                <a:cubicBezTo>
                  <a:pt x="60" y="110"/>
                  <a:pt x="60" y="110"/>
                  <a:pt x="60" y="110"/>
                </a:cubicBezTo>
                <a:cubicBezTo>
                  <a:pt x="61" y="111"/>
                  <a:pt x="63" y="111"/>
                  <a:pt x="64" y="110"/>
                </a:cubicBezTo>
                <a:cubicBezTo>
                  <a:pt x="92" y="82"/>
                  <a:pt x="92" y="82"/>
                  <a:pt x="92" y="82"/>
                </a:cubicBezTo>
                <a:cubicBezTo>
                  <a:pt x="93" y="80"/>
                  <a:pt x="96" y="80"/>
                  <a:pt x="98" y="82"/>
                </a:cubicBezTo>
                <a:cubicBezTo>
                  <a:pt x="100" y="84"/>
                  <a:pt x="100" y="87"/>
                  <a:pt x="98" y="88"/>
                </a:cubicBezTo>
                <a:cubicBezTo>
                  <a:pt x="65" y="121"/>
                  <a:pt x="65" y="121"/>
                  <a:pt x="65" y="121"/>
                </a:cubicBezTo>
                <a:cubicBezTo>
                  <a:pt x="64" y="122"/>
                  <a:pt x="63" y="123"/>
                  <a:pt x="62" y="123"/>
                </a:cubicBezTo>
                <a:cubicBezTo>
                  <a:pt x="61" y="123"/>
                  <a:pt x="60" y="122"/>
                  <a:pt x="59" y="121"/>
                </a:cubicBezTo>
                <a:cubicBezTo>
                  <a:pt x="47" y="109"/>
                  <a:pt x="47" y="109"/>
                  <a:pt x="47" y="109"/>
                </a:cubicBezTo>
                <a:cubicBezTo>
                  <a:pt x="45" y="108"/>
                  <a:pt x="45" y="105"/>
                  <a:pt x="47" y="103"/>
                </a:cubicBezTo>
                <a:close/>
                <a:moveTo>
                  <a:pt x="148" y="98"/>
                </a:moveTo>
                <a:cubicBezTo>
                  <a:pt x="148" y="80"/>
                  <a:pt x="148" y="80"/>
                  <a:pt x="148" y="80"/>
                </a:cubicBezTo>
                <a:cubicBezTo>
                  <a:pt x="148" y="78"/>
                  <a:pt x="147" y="77"/>
                  <a:pt x="145" y="77"/>
                </a:cubicBezTo>
                <a:cubicBezTo>
                  <a:pt x="144" y="77"/>
                  <a:pt x="143" y="78"/>
                  <a:pt x="143" y="80"/>
                </a:cubicBezTo>
                <a:cubicBezTo>
                  <a:pt x="143" y="95"/>
                  <a:pt x="143" y="95"/>
                  <a:pt x="143" y="95"/>
                </a:cubicBezTo>
                <a:cubicBezTo>
                  <a:pt x="139" y="93"/>
                  <a:pt x="134" y="92"/>
                  <a:pt x="129" y="92"/>
                </a:cubicBezTo>
                <a:cubicBezTo>
                  <a:pt x="112" y="92"/>
                  <a:pt x="98" y="106"/>
                  <a:pt x="98" y="123"/>
                </a:cubicBezTo>
                <a:cubicBezTo>
                  <a:pt x="98" y="128"/>
                  <a:pt x="99" y="132"/>
                  <a:pt x="100" y="136"/>
                </a:cubicBezTo>
                <a:cubicBezTo>
                  <a:pt x="37" y="136"/>
                  <a:pt x="37" y="136"/>
                  <a:pt x="37" y="136"/>
                </a:cubicBezTo>
                <a:cubicBezTo>
                  <a:pt x="36" y="136"/>
                  <a:pt x="35" y="137"/>
                  <a:pt x="35" y="138"/>
                </a:cubicBezTo>
                <a:cubicBezTo>
                  <a:pt x="35" y="139"/>
                  <a:pt x="36" y="140"/>
                  <a:pt x="37" y="140"/>
                </a:cubicBezTo>
                <a:cubicBezTo>
                  <a:pt x="103" y="140"/>
                  <a:pt x="103" y="140"/>
                  <a:pt x="103" y="140"/>
                </a:cubicBezTo>
                <a:cubicBezTo>
                  <a:pt x="109" y="149"/>
                  <a:pt x="118" y="154"/>
                  <a:pt x="129" y="154"/>
                </a:cubicBezTo>
                <a:cubicBezTo>
                  <a:pt x="146" y="154"/>
                  <a:pt x="160" y="140"/>
                  <a:pt x="160" y="123"/>
                </a:cubicBezTo>
                <a:cubicBezTo>
                  <a:pt x="160" y="113"/>
                  <a:pt x="155" y="104"/>
                  <a:pt x="148" y="98"/>
                </a:cubicBezTo>
                <a:close/>
                <a:moveTo>
                  <a:pt x="129" y="150"/>
                </a:moveTo>
                <a:cubicBezTo>
                  <a:pt x="114" y="150"/>
                  <a:pt x="102" y="138"/>
                  <a:pt x="102" y="123"/>
                </a:cubicBezTo>
                <a:cubicBezTo>
                  <a:pt x="102" y="109"/>
                  <a:pt x="114" y="97"/>
                  <a:pt x="129" y="97"/>
                </a:cubicBezTo>
                <a:cubicBezTo>
                  <a:pt x="143" y="97"/>
                  <a:pt x="155" y="109"/>
                  <a:pt x="155" y="123"/>
                </a:cubicBezTo>
                <a:cubicBezTo>
                  <a:pt x="155" y="138"/>
                  <a:pt x="143" y="150"/>
                  <a:pt x="129" y="150"/>
                </a:cubicBezTo>
                <a:close/>
                <a:moveTo>
                  <a:pt x="129" y="100"/>
                </a:moveTo>
                <a:cubicBezTo>
                  <a:pt x="116" y="100"/>
                  <a:pt x="106" y="110"/>
                  <a:pt x="106" y="123"/>
                </a:cubicBezTo>
                <a:cubicBezTo>
                  <a:pt x="106" y="136"/>
                  <a:pt x="116" y="146"/>
                  <a:pt x="129" y="146"/>
                </a:cubicBezTo>
                <a:cubicBezTo>
                  <a:pt x="142" y="146"/>
                  <a:pt x="152" y="136"/>
                  <a:pt x="152" y="123"/>
                </a:cubicBezTo>
                <a:cubicBezTo>
                  <a:pt x="152" y="110"/>
                  <a:pt x="142" y="100"/>
                  <a:pt x="129" y="100"/>
                </a:cubicBezTo>
                <a:close/>
                <a:moveTo>
                  <a:pt x="131" y="141"/>
                </a:moveTo>
                <a:cubicBezTo>
                  <a:pt x="131" y="141"/>
                  <a:pt x="131" y="141"/>
                  <a:pt x="131" y="140"/>
                </a:cubicBezTo>
                <a:cubicBezTo>
                  <a:pt x="131" y="137"/>
                  <a:pt x="131" y="137"/>
                  <a:pt x="131" y="137"/>
                </a:cubicBezTo>
                <a:cubicBezTo>
                  <a:pt x="131" y="136"/>
                  <a:pt x="130" y="135"/>
                  <a:pt x="129" y="135"/>
                </a:cubicBezTo>
                <a:cubicBezTo>
                  <a:pt x="128" y="135"/>
                  <a:pt x="127" y="136"/>
                  <a:pt x="127" y="137"/>
                </a:cubicBezTo>
                <a:cubicBezTo>
                  <a:pt x="127" y="140"/>
                  <a:pt x="127" y="140"/>
                  <a:pt x="127" y="140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18" y="140"/>
                  <a:pt x="112" y="134"/>
                  <a:pt x="111" y="125"/>
                </a:cubicBezTo>
                <a:cubicBezTo>
                  <a:pt x="111" y="125"/>
                  <a:pt x="111" y="125"/>
                  <a:pt x="112" y="125"/>
                </a:cubicBezTo>
                <a:cubicBezTo>
                  <a:pt x="115" y="125"/>
                  <a:pt x="115" y="125"/>
                  <a:pt x="115" y="125"/>
                </a:cubicBezTo>
                <a:cubicBezTo>
                  <a:pt x="116" y="125"/>
                  <a:pt x="117" y="124"/>
                  <a:pt x="117" y="123"/>
                </a:cubicBezTo>
                <a:cubicBezTo>
                  <a:pt x="117" y="122"/>
                  <a:pt x="116" y="121"/>
                  <a:pt x="115" y="121"/>
                </a:cubicBezTo>
                <a:cubicBezTo>
                  <a:pt x="112" y="121"/>
                  <a:pt x="112" y="121"/>
                  <a:pt x="112" y="121"/>
                </a:cubicBezTo>
                <a:cubicBezTo>
                  <a:pt x="111" y="121"/>
                  <a:pt x="111" y="121"/>
                  <a:pt x="111" y="121"/>
                </a:cubicBezTo>
                <a:cubicBezTo>
                  <a:pt x="112" y="113"/>
                  <a:pt x="118" y="106"/>
                  <a:pt x="127" y="105"/>
                </a:cubicBezTo>
                <a:cubicBezTo>
                  <a:pt x="127" y="105"/>
                  <a:pt x="127" y="106"/>
                  <a:pt x="127" y="106"/>
                </a:cubicBezTo>
                <a:cubicBezTo>
                  <a:pt x="127" y="109"/>
                  <a:pt x="127" y="109"/>
                  <a:pt x="127" y="109"/>
                </a:cubicBezTo>
                <a:cubicBezTo>
                  <a:pt x="127" y="110"/>
                  <a:pt x="128" y="111"/>
                  <a:pt x="129" y="111"/>
                </a:cubicBezTo>
                <a:cubicBezTo>
                  <a:pt x="130" y="111"/>
                  <a:pt x="131" y="110"/>
                  <a:pt x="131" y="109"/>
                </a:cubicBezTo>
                <a:cubicBezTo>
                  <a:pt x="131" y="106"/>
                  <a:pt x="131" y="106"/>
                  <a:pt x="131" y="106"/>
                </a:cubicBezTo>
                <a:cubicBezTo>
                  <a:pt x="131" y="106"/>
                  <a:pt x="131" y="105"/>
                  <a:pt x="131" y="105"/>
                </a:cubicBezTo>
                <a:cubicBezTo>
                  <a:pt x="139" y="106"/>
                  <a:pt x="146" y="113"/>
                  <a:pt x="147" y="121"/>
                </a:cubicBezTo>
                <a:cubicBezTo>
                  <a:pt x="147" y="121"/>
                  <a:pt x="146" y="121"/>
                  <a:pt x="146" y="121"/>
                </a:cubicBezTo>
                <a:cubicBezTo>
                  <a:pt x="143" y="121"/>
                  <a:pt x="143" y="121"/>
                  <a:pt x="143" y="121"/>
                </a:cubicBezTo>
                <a:cubicBezTo>
                  <a:pt x="142" y="121"/>
                  <a:pt x="141" y="122"/>
                  <a:pt x="141" y="123"/>
                </a:cubicBezTo>
                <a:cubicBezTo>
                  <a:pt x="141" y="124"/>
                  <a:pt x="142" y="125"/>
                  <a:pt x="143" y="125"/>
                </a:cubicBezTo>
                <a:cubicBezTo>
                  <a:pt x="146" y="125"/>
                  <a:pt x="146" y="125"/>
                  <a:pt x="146" y="125"/>
                </a:cubicBezTo>
                <a:cubicBezTo>
                  <a:pt x="146" y="125"/>
                  <a:pt x="147" y="125"/>
                  <a:pt x="147" y="125"/>
                </a:cubicBezTo>
                <a:cubicBezTo>
                  <a:pt x="146" y="134"/>
                  <a:pt x="139" y="140"/>
                  <a:pt x="131" y="141"/>
                </a:cubicBezTo>
                <a:close/>
                <a:moveTo>
                  <a:pt x="134" y="121"/>
                </a:moveTo>
                <a:cubicBezTo>
                  <a:pt x="131" y="121"/>
                  <a:pt x="131" y="121"/>
                  <a:pt x="131" y="121"/>
                </a:cubicBezTo>
                <a:cubicBezTo>
                  <a:pt x="131" y="118"/>
                  <a:pt x="131" y="118"/>
                  <a:pt x="131" y="118"/>
                </a:cubicBezTo>
                <a:cubicBezTo>
                  <a:pt x="131" y="117"/>
                  <a:pt x="130" y="116"/>
                  <a:pt x="129" y="116"/>
                </a:cubicBezTo>
                <a:cubicBezTo>
                  <a:pt x="128" y="116"/>
                  <a:pt x="127" y="117"/>
                  <a:pt x="127" y="118"/>
                </a:cubicBezTo>
                <a:cubicBezTo>
                  <a:pt x="127" y="123"/>
                  <a:pt x="127" y="123"/>
                  <a:pt x="127" y="123"/>
                </a:cubicBezTo>
                <a:cubicBezTo>
                  <a:pt x="127" y="124"/>
                  <a:pt x="128" y="125"/>
                  <a:pt x="129" y="125"/>
                </a:cubicBezTo>
                <a:cubicBezTo>
                  <a:pt x="134" y="125"/>
                  <a:pt x="134" y="125"/>
                  <a:pt x="134" y="125"/>
                </a:cubicBezTo>
                <a:cubicBezTo>
                  <a:pt x="135" y="125"/>
                  <a:pt x="136" y="124"/>
                  <a:pt x="136" y="123"/>
                </a:cubicBezTo>
                <a:cubicBezTo>
                  <a:pt x="136" y="122"/>
                  <a:pt x="135" y="121"/>
                  <a:pt x="134" y="1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8BC04D53-616F-59E5-4305-928B73FBDCD0}"/>
              </a:ext>
            </a:extLst>
          </p:cNvPr>
          <p:cNvSpPr>
            <a:spLocks noEditPoints="1"/>
          </p:cNvSpPr>
          <p:nvPr/>
        </p:nvSpPr>
        <p:spPr bwMode="auto">
          <a:xfrm>
            <a:off x="5294313" y="4187825"/>
            <a:ext cx="11113" cy="11113"/>
          </a:xfrm>
          <a:custGeom>
            <a:avLst/>
            <a:gdLst>
              <a:gd name="T0" fmla="*/ 1 w 7"/>
              <a:gd name="T1" fmla="*/ 6 h 7"/>
              <a:gd name="T2" fmla="*/ 4 w 7"/>
              <a:gd name="T3" fmla="*/ 7 h 7"/>
              <a:gd name="T4" fmla="*/ 6 w 7"/>
              <a:gd name="T5" fmla="*/ 6 h 7"/>
              <a:gd name="T6" fmla="*/ 6 w 7"/>
              <a:gd name="T7" fmla="*/ 1 h 7"/>
              <a:gd name="T8" fmla="*/ 6 w 7"/>
              <a:gd name="T9" fmla="*/ 1 h 7"/>
              <a:gd name="T10" fmla="*/ 1 w 7"/>
              <a:gd name="T11" fmla="*/ 1 h 7"/>
              <a:gd name="T12" fmla="*/ 1 w 7"/>
              <a:gd name="T13" fmla="*/ 6 h 7"/>
              <a:gd name="T14" fmla="*/ 1 w 7"/>
              <a:gd name="T15" fmla="*/ 6 h 7"/>
              <a:gd name="T16" fmla="*/ 1 w 7"/>
              <a:gd name="T17" fmla="*/ 6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" h="7">
                <a:moveTo>
                  <a:pt x="1" y="6"/>
                </a:moveTo>
                <a:cubicBezTo>
                  <a:pt x="2" y="6"/>
                  <a:pt x="3" y="7"/>
                  <a:pt x="4" y="7"/>
                </a:cubicBezTo>
                <a:cubicBezTo>
                  <a:pt x="4" y="7"/>
                  <a:pt x="5" y="6"/>
                  <a:pt x="6" y="6"/>
                </a:cubicBezTo>
                <a:cubicBezTo>
                  <a:pt x="7" y="5"/>
                  <a:pt x="7" y="3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5" y="0"/>
                  <a:pt x="3" y="0"/>
                  <a:pt x="1" y="1"/>
                </a:cubicBezTo>
                <a:cubicBezTo>
                  <a:pt x="0" y="3"/>
                  <a:pt x="0" y="5"/>
                  <a:pt x="1" y="6"/>
                </a:cubicBezTo>
                <a:close/>
                <a:moveTo>
                  <a:pt x="1" y="6"/>
                </a:moveTo>
                <a:cubicBezTo>
                  <a:pt x="1" y="6"/>
                  <a:pt x="1" y="6"/>
                  <a:pt x="1" y="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4F0BB240-D463-C2FF-6B3F-1AD5AE8CA95D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4135438"/>
            <a:ext cx="254000" cy="234950"/>
          </a:xfrm>
          <a:custGeom>
            <a:avLst/>
            <a:gdLst>
              <a:gd name="T0" fmla="*/ 159 w 160"/>
              <a:gd name="T1" fmla="*/ 58 h 148"/>
              <a:gd name="T2" fmla="*/ 157 w 160"/>
              <a:gd name="T3" fmla="*/ 52 h 148"/>
              <a:gd name="T4" fmla="*/ 116 w 160"/>
              <a:gd name="T5" fmla="*/ 20 h 148"/>
              <a:gd name="T6" fmla="*/ 20 w 160"/>
              <a:gd name="T7" fmla="*/ 20 h 148"/>
              <a:gd name="T8" fmla="*/ 20 w 160"/>
              <a:gd name="T9" fmla="*/ 117 h 148"/>
              <a:gd name="T10" fmla="*/ 23 w 160"/>
              <a:gd name="T11" fmla="*/ 143 h 148"/>
              <a:gd name="T12" fmla="*/ 25 w 160"/>
              <a:gd name="T13" fmla="*/ 148 h 148"/>
              <a:gd name="T14" fmla="*/ 44 w 160"/>
              <a:gd name="T15" fmla="*/ 146 h 148"/>
              <a:gd name="T16" fmla="*/ 68 w 160"/>
              <a:gd name="T17" fmla="*/ 137 h 148"/>
              <a:gd name="T18" fmla="*/ 91 w 160"/>
              <a:gd name="T19" fmla="*/ 146 h 148"/>
              <a:gd name="T20" fmla="*/ 110 w 160"/>
              <a:gd name="T21" fmla="*/ 148 h 148"/>
              <a:gd name="T22" fmla="*/ 113 w 160"/>
              <a:gd name="T23" fmla="*/ 143 h 148"/>
              <a:gd name="T24" fmla="*/ 116 w 160"/>
              <a:gd name="T25" fmla="*/ 117 h 148"/>
              <a:gd name="T26" fmla="*/ 157 w 160"/>
              <a:gd name="T27" fmla="*/ 85 h 148"/>
              <a:gd name="T28" fmla="*/ 159 w 160"/>
              <a:gd name="T29" fmla="*/ 79 h 148"/>
              <a:gd name="T30" fmla="*/ 142 w 160"/>
              <a:gd name="T31" fmla="*/ 65 h 148"/>
              <a:gd name="T32" fmla="*/ 127 w 160"/>
              <a:gd name="T33" fmla="*/ 58 h 148"/>
              <a:gd name="T34" fmla="*/ 142 w 160"/>
              <a:gd name="T35" fmla="*/ 65 h 148"/>
              <a:gd name="T36" fmla="*/ 31 w 160"/>
              <a:gd name="T37" fmla="*/ 142 h 148"/>
              <a:gd name="T38" fmla="*/ 45 w 160"/>
              <a:gd name="T39" fmla="*/ 133 h 148"/>
              <a:gd name="T40" fmla="*/ 105 w 160"/>
              <a:gd name="T41" fmla="*/ 142 h 148"/>
              <a:gd name="T42" fmla="*/ 91 w 160"/>
              <a:gd name="T43" fmla="*/ 133 h 148"/>
              <a:gd name="T44" fmla="*/ 105 w 160"/>
              <a:gd name="T45" fmla="*/ 142 h 148"/>
              <a:gd name="T46" fmla="*/ 98 w 160"/>
              <a:gd name="T47" fmla="*/ 123 h 148"/>
              <a:gd name="T48" fmla="*/ 98 w 160"/>
              <a:gd name="T49" fmla="*/ 123 h 148"/>
              <a:gd name="T50" fmla="*/ 85 w 160"/>
              <a:gd name="T51" fmla="*/ 128 h 148"/>
              <a:gd name="T52" fmla="*/ 51 w 160"/>
              <a:gd name="T53" fmla="*/ 128 h 148"/>
              <a:gd name="T54" fmla="*/ 38 w 160"/>
              <a:gd name="T55" fmla="*/ 123 h 148"/>
              <a:gd name="T56" fmla="*/ 38 w 160"/>
              <a:gd name="T57" fmla="*/ 123 h 148"/>
              <a:gd name="T58" fmla="*/ 6 w 160"/>
              <a:gd name="T59" fmla="*/ 68 h 148"/>
              <a:gd name="T60" fmla="*/ 68 w 160"/>
              <a:gd name="T61" fmla="*/ 7 h 148"/>
              <a:gd name="T62" fmla="*/ 128 w 160"/>
              <a:gd name="T63" fmla="*/ 52 h 148"/>
              <a:gd name="T64" fmla="*/ 124 w 160"/>
              <a:gd name="T65" fmla="*/ 53 h 148"/>
              <a:gd name="T66" fmla="*/ 110 w 160"/>
              <a:gd name="T67" fmla="*/ 45 h 148"/>
              <a:gd name="T68" fmla="*/ 104 w 160"/>
              <a:gd name="T69" fmla="*/ 48 h 148"/>
              <a:gd name="T70" fmla="*/ 96 w 160"/>
              <a:gd name="T71" fmla="*/ 65 h 148"/>
              <a:gd name="T72" fmla="*/ 68 w 160"/>
              <a:gd name="T73" fmla="*/ 40 h 148"/>
              <a:gd name="T74" fmla="*/ 40 w 160"/>
              <a:gd name="T75" fmla="*/ 68 h 148"/>
              <a:gd name="T76" fmla="*/ 68 w 160"/>
              <a:gd name="T77" fmla="*/ 97 h 148"/>
              <a:gd name="T78" fmla="*/ 96 w 160"/>
              <a:gd name="T79" fmla="*/ 72 h 148"/>
              <a:gd name="T80" fmla="*/ 97 w 160"/>
              <a:gd name="T81" fmla="*/ 98 h 148"/>
              <a:gd name="T82" fmla="*/ 38 w 160"/>
              <a:gd name="T83" fmla="*/ 98 h 148"/>
              <a:gd name="T84" fmla="*/ 38 w 160"/>
              <a:gd name="T85" fmla="*/ 39 h 148"/>
              <a:gd name="T86" fmla="*/ 92 w 160"/>
              <a:gd name="T87" fmla="*/ 31 h 148"/>
              <a:gd name="T88" fmla="*/ 61 w 160"/>
              <a:gd name="T89" fmla="*/ 21 h 148"/>
              <a:gd name="T90" fmla="*/ 20 w 160"/>
              <a:gd name="T91" fmla="*/ 68 h 148"/>
              <a:gd name="T92" fmla="*/ 68 w 160"/>
              <a:gd name="T93" fmla="*/ 117 h 148"/>
              <a:gd name="T94" fmla="*/ 115 w 160"/>
              <a:gd name="T95" fmla="*/ 75 h 148"/>
              <a:gd name="T96" fmla="*/ 126 w 160"/>
              <a:gd name="T97" fmla="*/ 85 h 148"/>
              <a:gd name="T98" fmla="*/ 112 w 160"/>
              <a:gd name="T99" fmla="*/ 112 h 148"/>
              <a:gd name="T100" fmla="*/ 74 w 160"/>
              <a:gd name="T101" fmla="*/ 61 h 148"/>
              <a:gd name="T102" fmla="*/ 65 w 160"/>
              <a:gd name="T103" fmla="*/ 68 h 148"/>
              <a:gd name="T104" fmla="*/ 74 w 160"/>
              <a:gd name="T105" fmla="*/ 75 h 148"/>
              <a:gd name="T106" fmla="*/ 78 w 160"/>
              <a:gd name="T107" fmla="*/ 74 h 148"/>
              <a:gd name="T108" fmla="*/ 89 w 160"/>
              <a:gd name="T109" fmla="*/ 72 h 148"/>
              <a:gd name="T110" fmla="*/ 68 w 160"/>
              <a:gd name="T111" fmla="*/ 90 h 148"/>
              <a:gd name="T112" fmla="*/ 46 w 160"/>
              <a:gd name="T113" fmla="*/ 68 h 148"/>
              <a:gd name="T114" fmla="*/ 68 w 160"/>
              <a:gd name="T115" fmla="*/ 47 h 148"/>
              <a:gd name="T116" fmla="*/ 89 w 160"/>
              <a:gd name="T117" fmla="*/ 65 h 148"/>
              <a:gd name="T118" fmla="*/ 78 w 160"/>
              <a:gd name="T119" fmla="*/ 63 h 148"/>
              <a:gd name="T120" fmla="*/ 120 w 160"/>
              <a:gd name="T121" fmla="*/ 72 h 148"/>
              <a:gd name="T122" fmla="*/ 149 w 160"/>
              <a:gd name="T123" fmla="*/ 78 h 148"/>
              <a:gd name="T124" fmla="*/ 127 w 160"/>
              <a:gd name="T125" fmla="*/ 7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48">
                <a:moveTo>
                  <a:pt x="148" y="68"/>
                </a:moveTo>
                <a:cubicBezTo>
                  <a:pt x="159" y="58"/>
                  <a:pt x="159" y="58"/>
                  <a:pt x="159" y="58"/>
                </a:cubicBezTo>
                <a:cubicBezTo>
                  <a:pt x="160" y="57"/>
                  <a:pt x="160" y="55"/>
                  <a:pt x="159" y="54"/>
                </a:cubicBezTo>
                <a:cubicBezTo>
                  <a:pt x="159" y="53"/>
                  <a:pt x="158" y="52"/>
                  <a:pt x="157" y="52"/>
                </a:cubicBezTo>
                <a:cubicBezTo>
                  <a:pt x="134" y="52"/>
                  <a:pt x="134" y="52"/>
                  <a:pt x="134" y="52"/>
                </a:cubicBezTo>
                <a:cubicBezTo>
                  <a:pt x="131" y="40"/>
                  <a:pt x="125" y="29"/>
                  <a:pt x="116" y="20"/>
                </a:cubicBezTo>
                <a:cubicBezTo>
                  <a:pt x="103" y="7"/>
                  <a:pt x="86" y="0"/>
                  <a:pt x="68" y="0"/>
                </a:cubicBezTo>
                <a:cubicBezTo>
                  <a:pt x="50" y="0"/>
                  <a:pt x="33" y="7"/>
                  <a:pt x="20" y="20"/>
                </a:cubicBezTo>
                <a:cubicBezTo>
                  <a:pt x="7" y="33"/>
                  <a:pt x="0" y="50"/>
                  <a:pt x="0" y="68"/>
                </a:cubicBezTo>
                <a:cubicBezTo>
                  <a:pt x="0" y="87"/>
                  <a:pt x="7" y="104"/>
                  <a:pt x="20" y="117"/>
                </a:cubicBezTo>
                <a:cubicBezTo>
                  <a:pt x="23" y="120"/>
                  <a:pt x="28" y="124"/>
                  <a:pt x="32" y="127"/>
                </a:cubicBezTo>
                <a:cubicBezTo>
                  <a:pt x="23" y="143"/>
                  <a:pt x="23" y="143"/>
                  <a:pt x="23" y="143"/>
                </a:cubicBezTo>
                <a:cubicBezTo>
                  <a:pt x="22" y="144"/>
                  <a:pt x="22" y="145"/>
                  <a:pt x="23" y="146"/>
                </a:cubicBezTo>
                <a:cubicBezTo>
                  <a:pt x="23" y="147"/>
                  <a:pt x="24" y="148"/>
                  <a:pt x="25" y="148"/>
                </a:cubicBezTo>
                <a:cubicBezTo>
                  <a:pt x="42" y="148"/>
                  <a:pt x="42" y="148"/>
                  <a:pt x="42" y="148"/>
                </a:cubicBezTo>
                <a:cubicBezTo>
                  <a:pt x="43" y="148"/>
                  <a:pt x="44" y="147"/>
                  <a:pt x="44" y="146"/>
                </a:cubicBezTo>
                <a:cubicBezTo>
                  <a:pt x="51" y="134"/>
                  <a:pt x="51" y="134"/>
                  <a:pt x="51" y="134"/>
                </a:cubicBezTo>
                <a:cubicBezTo>
                  <a:pt x="56" y="136"/>
                  <a:pt x="62" y="137"/>
                  <a:pt x="68" y="137"/>
                </a:cubicBezTo>
                <a:cubicBezTo>
                  <a:pt x="74" y="137"/>
                  <a:pt x="79" y="136"/>
                  <a:pt x="85" y="134"/>
                </a:cubicBezTo>
                <a:cubicBezTo>
                  <a:pt x="91" y="146"/>
                  <a:pt x="91" y="146"/>
                  <a:pt x="91" y="146"/>
                </a:cubicBezTo>
                <a:cubicBezTo>
                  <a:pt x="92" y="147"/>
                  <a:pt x="93" y="148"/>
                  <a:pt x="94" y="148"/>
                </a:cubicBezTo>
                <a:cubicBezTo>
                  <a:pt x="110" y="148"/>
                  <a:pt x="110" y="148"/>
                  <a:pt x="110" y="148"/>
                </a:cubicBezTo>
                <a:cubicBezTo>
                  <a:pt x="111" y="148"/>
                  <a:pt x="112" y="147"/>
                  <a:pt x="113" y="146"/>
                </a:cubicBezTo>
                <a:cubicBezTo>
                  <a:pt x="113" y="145"/>
                  <a:pt x="113" y="144"/>
                  <a:pt x="113" y="143"/>
                </a:cubicBezTo>
                <a:cubicBezTo>
                  <a:pt x="103" y="127"/>
                  <a:pt x="103" y="127"/>
                  <a:pt x="103" y="127"/>
                </a:cubicBezTo>
                <a:cubicBezTo>
                  <a:pt x="108" y="124"/>
                  <a:pt x="112" y="120"/>
                  <a:pt x="116" y="117"/>
                </a:cubicBezTo>
                <a:cubicBezTo>
                  <a:pt x="125" y="108"/>
                  <a:pt x="131" y="97"/>
                  <a:pt x="134" y="85"/>
                </a:cubicBezTo>
                <a:cubicBezTo>
                  <a:pt x="157" y="85"/>
                  <a:pt x="157" y="85"/>
                  <a:pt x="157" y="85"/>
                </a:cubicBezTo>
                <a:cubicBezTo>
                  <a:pt x="158" y="85"/>
                  <a:pt x="159" y="84"/>
                  <a:pt x="159" y="83"/>
                </a:cubicBezTo>
                <a:cubicBezTo>
                  <a:pt x="160" y="82"/>
                  <a:pt x="160" y="80"/>
                  <a:pt x="159" y="79"/>
                </a:cubicBezTo>
                <a:lnTo>
                  <a:pt x="148" y="68"/>
                </a:lnTo>
                <a:close/>
                <a:moveTo>
                  <a:pt x="142" y="65"/>
                </a:moveTo>
                <a:cubicBezTo>
                  <a:pt x="120" y="65"/>
                  <a:pt x="120" y="65"/>
                  <a:pt x="120" y="65"/>
                </a:cubicBezTo>
                <a:cubicBezTo>
                  <a:pt x="127" y="58"/>
                  <a:pt x="127" y="58"/>
                  <a:pt x="127" y="58"/>
                </a:cubicBezTo>
                <a:cubicBezTo>
                  <a:pt x="149" y="58"/>
                  <a:pt x="149" y="58"/>
                  <a:pt x="149" y="58"/>
                </a:cubicBezTo>
                <a:lnTo>
                  <a:pt x="142" y="65"/>
                </a:lnTo>
                <a:close/>
                <a:moveTo>
                  <a:pt x="40" y="142"/>
                </a:moveTo>
                <a:cubicBezTo>
                  <a:pt x="31" y="142"/>
                  <a:pt x="31" y="142"/>
                  <a:pt x="31" y="142"/>
                </a:cubicBezTo>
                <a:cubicBezTo>
                  <a:pt x="38" y="130"/>
                  <a:pt x="38" y="130"/>
                  <a:pt x="38" y="130"/>
                </a:cubicBezTo>
                <a:cubicBezTo>
                  <a:pt x="40" y="131"/>
                  <a:pt x="42" y="132"/>
                  <a:pt x="45" y="133"/>
                </a:cubicBezTo>
                <a:lnTo>
                  <a:pt x="40" y="142"/>
                </a:lnTo>
                <a:close/>
                <a:moveTo>
                  <a:pt x="105" y="142"/>
                </a:moveTo>
                <a:cubicBezTo>
                  <a:pt x="96" y="142"/>
                  <a:pt x="96" y="142"/>
                  <a:pt x="96" y="142"/>
                </a:cubicBezTo>
                <a:cubicBezTo>
                  <a:pt x="91" y="133"/>
                  <a:pt x="91" y="133"/>
                  <a:pt x="91" y="133"/>
                </a:cubicBezTo>
                <a:cubicBezTo>
                  <a:pt x="93" y="132"/>
                  <a:pt x="96" y="131"/>
                  <a:pt x="98" y="130"/>
                </a:cubicBezTo>
                <a:lnTo>
                  <a:pt x="105" y="142"/>
                </a:lnTo>
                <a:close/>
                <a:moveTo>
                  <a:pt x="112" y="112"/>
                </a:moveTo>
                <a:cubicBezTo>
                  <a:pt x="107" y="116"/>
                  <a:pt x="103" y="120"/>
                  <a:pt x="98" y="123"/>
                </a:cubicBezTo>
                <a:cubicBezTo>
                  <a:pt x="98" y="123"/>
                  <a:pt x="98" y="123"/>
                  <a:pt x="98" y="123"/>
                </a:cubicBezTo>
                <a:cubicBezTo>
                  <a:pt x="98" y="123"/>
                  <a:pt x="98" y="123"/>
                  <a:pt x="98" y="123"/>
                </a:cubicBezTo>
                <a:cubicBezTo>
                  <a:pt x="94" y="125"/>
                  <a:pt x="90" y="127"/>
                  <a:pt x="86" y="128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80" y="129"/>
                  <a:pt x="74" y="130"/>
                  <a:pt x="68" y="130"/>
                </a:cubicBezTo>
                <a:cubicBezTo>
                  <a:pt x="62" y="130"/>
                  <a:pt x="56" y="129"/>
                  <a:pt x="51" y="128"/>
                </a:cubicBezTo>
                <a:cubicBezTo>
                  <a:pt x="50" y="128"/>
                  <a:pt x="50" y="128"/>
                  <a:pt x="50" y="128"/>
                </a:cubicBezTo>
                <a:cubicBezTo>
                  <a:pt x="46" y="127"/>
                  <a:pt x="42" y="125"/>
                  <a:pt x="38" y="123"/>
                </a:cubicBezTo>
                <a:cubicBezTo>
                  <a:pt x="38" y="123"/>
                  <a:pt x="38" y="123"/>
                  <a:pt x="38" y="123"/>
                </a:cubicBezTo>
                <a:cubicBezTo>
                  <a:pt x="38" y="123"/>
                  <a:pt x="38" y="123"/>
                  <a:pt x="38" y="123"/>
                </a:cubicBezTo>
                <a:cubicBezTo>
                  <a:pt x="33" y="120"/>
                  <a:pt x="28" y="116"/>
                  <a:pt x="24" y="112"/>
                </a:cubicBezTo>
                <a:cubicBezTo>
                  <a:pt x="12" y="101"/>
                  <a:pt x="6" y="85"/>
                  <a:pt x="6" y="68"/>
                </a:cubicBezTo>
                <a:cubicBezTo>
                  <a:pt x="6" y="52"/>
                  <a:pt x="12" y="36"/>
                  <a:pt x="24" y="25"/>
                </a:cubicBezTo>
                <a:cubicBezTo>
                  <a:pt x="36" y="13"/>
                  <a:pt x="51" y="7"/>
                  <a:pt x="68" y="7"/>
                </a:cubicBezTo>
                <a:cubicBezTo>
                  <a:pt x="84" y="7"/>
                  <a:pt x="100" y="13"/>
                  <a:pt x="112" y="25"/>
                </a:cubicBezTo>
                <a:cubicBezTo>
                  <a:pt x="119" y="32"/>
                  <a:pt x="125" y="42"/>
                  <a:pt x="128" y="52"/>
                </a:cubicBezTo>
                <a:cubicBezTo>
                  <a:pt x="126" y="52"/>
                  <a:pt x="126" y="52"/>
                  <a:pt x="126" y="52"/>
                </a:cubicBezTo>
                <a:cubicBezTo>
                  <a:pt x="125" y="52"/>
                  <a:pt x="124" y="53"/>
                  <a:pt x="124" y="53"/>
                </a:cubicBezTo>
                <a:cubicBezTo>
                  <a:pt x="115" y="61"/>
                  <a:pt x="115" y="61"/>
                  <a:pt x="115" y="61"/>
                </a:cubicBezTo>
                <a:cubicBezTo>
                  <a:pt x="115" y="56"/>
                  <a:pt x="113" y="50"/>
                  <a:pt x="110" y="45"/>
                </a:cubicBezTo>
                <a:cubicBezTo>
                  <a:pt x="109" y="44"/>
                  <a:pt x="107" y="43"/>
                  <a:pt x="106" y="44"/>
                </a:cubicBezTo>
                <a:cubicBezTo>
                  <a:pt x="104" y="45"/>
                  <a:pt x="104" y="47"/>
                  <a:pt x="104" y="48"/>
                </a:cubicBezTo>
                <a:cubicBezTo>
                  <a:pt x="107" y="54"/>
                  <a:pt x="109" y="59"/>
                  <a:pt x="110" y="65"/>
                </a:cubicBezTo>
                <a:cubicBezTo>
                  <a:pt x="96" y="65"/>
                  <a:pt x="96" y="65"/>
                  <a:pt x="96" y="65"/>
                </a:cubicBezTo>
                <a:cubicBezTo>
                  <a:pt x="95" y="59"/>
                  <a:pt x="92" y="53"/>
                  <a:pt x="88" y="49"/>
                </a:cubicBezTo>
                <a:cubicBezTo>
                  <a:pt x="82" y="43"/>
                  <a:pt x="75" y="40"/>
                  <a:pt x="68" y="40"/>
                </a:cubicBezTo>
                <a:cubicBezTo>
                  <a:pt x="60" y="40"/>
                  <a:pt x="53" y="43"/>
                  <a:pt x="48" y="49"/>
                </a:cubicBezTo>
                <a:cubicBezTo>
                  <a:pt x="43" y="54"/>
                  <a:pt x="40" y="61"/>
                  <a:pt x="40" y="68"/>
                </a:cubicBezTo>
                <a:cubicBezTo>
                  <a:pt x="40" y="76"/>
                  <a:pt x="43" y="83"/>
                  <a:pt x="48" y="88"/>
                </a:cubicBezTo>
                <a:cubicBezTo>
                  <a:pt x="53" y="94"/>
                  <a:pt x="60" y="97"/>
                  <a:pt x="68" y="97"/>
                </a:cubicBezTo>
                <a:cubicBezTo>
                  <a:pt x="75" y="97"/>
                  <a:pt x="82" y="94"/>
                  <a:pt x="88" y="88"/>
                </a:cubicBezTo>
                <a:cubicBezTo>
                  <a:pt x="92" y="84"/>
                  <a:pt x="95" y="78"/>
                  <a:pt x="96" y="72"/>
                </a:cubicBezTo>
                <a:cubicBezTo>
                  <a:pt x="110" y="72"/>
                  <a:pt x="110" y="72"/>
                  <a:pt x="110" y="72"/>
                </a:cubicBezTo>
                <a:cubicBezTo>
                  <a:pt x="109" y="81"/>
                  <a:pt x="105" y="91"/>
                  <a:pt x="97" y="98"/>
                </a:cubicBezTo>
                <a:cubicBezTo>
                  <a:pt x="90" y="106"/>
                  <a:pt x="79" y="110"/>
                  <a:pt x="68" y="110"/>
                </a:cubicBezTo>
                <a:cubicBezTo>
                  <a:pt x="57" y="110"/>
                  <a:pt x="46" y="106"/>
                  <a:pt x="38" y="98"/>
                </a:cubicBezTo>
                <a:cubicBezTo>
                  <a:pt x="30" y="90"/>
                  <a:pt x="26" y="80"/>
                  <a:pt x="26" y="68"/>
                </a:cubicBezTo>
                <a:cubicBezTo>
                  <a:pt x="26" y="57"/>
                  <a:pt x="30" y="47"/>
                  <a:pt x="38" y="39"/>
                </a:cubicBezTo>
                <a:cubicBezTo>
                  <a:pt x="51" y="26"/>
                  <a:pt x="72" y="23"/>
                  <a:pt x="88" y="32"/>
                </a:cubicBezTo>
                <a:cubicBezTo>
                  <a:pt x="90" y="33"/>
                  <a:pt x="91" y="32"/>
                  <a:pt x="92" y="31"/>
                </a:cubicBezTo>
                <a:cubicBezTo>
                  <a:pt x="93" y="29"/>
                  <a:pt x="93" y="27"/>
                  <a:pt x="91" y="26"/>
                </a:cubicBezTo>
                <a:cubicBezTo>
                  <a:pt x="82" y="21"/>
                  <a:pt x="72" y="19"/>
                  <a:pt x="61" y="21"/>
                </a:cubicBezTo>
                <a:cubicBezTo>
                  <a:pt x="51" y="22"/>
                  <a:pt x="41" y="27"/>
                  <a:pt x="34" y="34"/>
                </a:cubicBezTo>
                <a:cubicBezTo>
                  <a:pt x="25" y="44"/>
                  <a:pt x="20" y="56"/>
                  <a:pt x="20" y="68"/>
                </a:cubicBezTo>
                <a:cubicBezTo>
                  <a:pt x="20" y="81"/>
                  <a:pt x="25" y="93"/>
                  <a:pt x="34" y="102"/>
                </a:cubicBezTo>
                <a:cubicBezTo>
                  <a:pt x="43" y="112"/>
                  <a:pt x="55" y="117"/>
                  <a:pt x="68" y="117"/>
                </a:cubicBezTo>
                <a:cubicBezTo>
                  <a:pt x="81" y="117"/>
                  <a:pt x="93" y="112"/>
                  <a:pt x="102" y="102"/>
                </a:cubicBezTo>
                <a:cubicBezTo>
                  <a:pt x="109" y="95"/>
                  <a:pt x="114" y="86"/>
                  <a:pt x="115" y="75"/>
                </a:cubicBezTo>
                <a:cubicBezTo>
                  <a:pt x="124" y="84"/>
                  <a:pt x="124" y="84"/>
                  <a:pt x="124" y="84"/>
                </a:cubicBezTo>
                <a:cubicBezTo>
                  <a:pt x="124" y="84"/>
                  <a:pt x="125" y="85"/>
                  <a:pt x="126" y="85"/>
                </a:cubicBezTo>
                <a:cubicBezTo>
                  <a:pt x="128" y="85"/>
                  <a:pt x="128" y="85"/>
                  <a:pt x="128" y="85"/>
                </a:cubicBezTo>
                <a:cubicBezTo>
                  <a:pt x="125" y="95"/>
                  <a:pt x="119" y="105"/>
                  <a:pt x="112" y="112"/>
                </a:cubicBezTo>
                <a:close/>
                <a:moveTo>
                  <a:pt x="78" y="63"/>
                </a:moveTo>
                <a:cubicBezTo>
                  <a:pt x="77" y="61"/>
                  <a:pt x="75" y="61"/>
                  <a:pt x="74" y="61"/>
                </a:cubicBezTo>
                <a:cubicBezTo>
                  <a:pt x="66" y="66"/>
                  <a:pt x="66" y="66"/>
                  <a:pt x="66" y="66"/>
                </a:cubicBezTo>
                <a:cubicBezTo>
                  <a:pt x="65" y="66"/>
                  <a:pt x="65" y="67"/>
                  <a:pt x="65" y="68"/>
                </a:cubicBezTo>
                <a:cubicBezTo>
                  <a:pt x="65" y="70"/>
                  <a:pt x="65" y="71"/>
                  <a:pt x="66" y="71"/>
                </a:cubicBezTo>
                <a:cubicBezTo>
                  <a:pt x="74" y="75"/>
                  <a:pt x="74" y="75"/>
                  <a:pt x="74" y="75"/>
                </a:cubicBezTo>
                <a:cubicBezTo>
                  <a:pt x="74" y="76"/>
                  <a:pt x="75" y="76"/>
                  <a:pt x="75" y="76"/>
                </a:cubicBezTo>
                <a:cubicBezTo>
                  <a:pt x="76" y="76"/>
                  <a:pt x="77" y="75"/>
                  <a:pt x="78" y="74"/>
                </a:cubicBezTo>
                <a:cubicBezTo>
                  <a:pt x="79" y="73"/>
                  <a:pt x="79" y="72"/>
                  <a:pt x="78" y="72"/>
                </a:cubicBezTo>
                <a:cubicBezTo>
                  <a:pt x="89" y="72"/>
                  <a:pt x="89" y="72"/>
                  <a:pt x="89" y="72"/>
                </a:cubicBezTo>
                <a:cubicBezTo>
                  <a:pt x="89" y="76"/>
                  <a:pt x="87" y="81"/>
                  <a:pt x="83" y="84"/>
                </a:cubicBezTo>
                <a:cubicBezTo>
                  <a:pt x="79" y="88"/>
                  <a:pt x="74" y="90"/>
                  <a:pt x="68" y="90"/>
                </a:cubicBezTo>
                <a:cubicBezTo>
                  <a:pt x="62" y="90"/>
                  <a:pt x="56" y="88"/>
                  <a:pt x="52" y="84"/>
                </a:cubicBezTo>
                <a:cubicBezTo>
                  <a:pt x="48" y="80"/>
                  <a:pt x="46" y="74"/>
                  <a:pt x="46" y="68"/>
                </a:cubicBezTo>
                <a:cubicBezTo>
                  <a:pt x="46" y="63"/>
                  <a:pt x="48" y="57"/>
                  <a:pt x="52" y="53"/>
                </a:cubicBezTo>
                <a:cubicBezTo>
                  <a:pt x="56" y="49"/>
                  <a:pt x="62" y="47"/>
                  <a:pt x="68" y="47"/>
                </a:cubicBezTo>
                <a:cubicBezTo>
                  <a:pt x="74" y="47"/>
                  <a:pt x="79" y="49"/>
                  <a:pt x="83" y="53"/>
                </a:cubicBezTo>
                <a:cubicBezTo>
                  <a:pt x="87" y="56"/>
                  <a:pt x="89" y="61"/>
                  <a:pt x="89" y="65"/>
                </a:cubicBezTo>
                <a:cubicBezTo>
                  <a:pt x="78" y="65"/>
                  <a:pt x="78" y="65"/>
                  <a:pt x="78" y="65"/>
                </a:cubicBezTo>
                <a:cubicBezTo>
                  <a:pt x="79" y="64"/>
                  <a:pt x="79" y="63"/>
                  <a:pt x="78" y="63"/>
                </a:cubicBezTo>
                <a:close/>
                <a:moveTo>
                  <a:pt x="127" y="78"/>
                </a:moveTo>
                <a:cubicBezTo>
                  <a:pt x="120" y="72"/>
                  <a:pt x="120" y="72"/>
                  <a:pt x="120" y="72"/>
                </a:cubicBezTo>
                <a:cubicBezTo>
                  <a:pt x="142" y="72"/>
                  <a:pt x="142" y="72"/>
                  <a:pt x="142" y="72"/>
                </a:cubicBezTo>
                <a:cubicBezTo>
                  <a:pt x="149" y="78"/>
                  <a:pt x="149" y="78"/>
                  <a:pt x="149" y="78"/>
                </a:cubicBezTo>
                <a:lnTo>
                  <a:pt x="127" y="78"/>
                </a:lnTo>
                <a:close/>
                <a:moveTo>
                  <a:pt x="127" y="78"/>
                </a:moveTo>
                <a:cubicBezTo>
                  <a:pt x="127" y="78"/>
                  <a:pt x="127" y="78"/>
                  <a:pt x="127" y="7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0BCC1FF2-2F3E-6DF1-4BC1-8568EDD57C65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4146550"/>
            <a:ext cx="254000" cy="212725"/>
          </a:xfrm>
          <a:custGeom>
            <a:avLst/>
            <a:gdLst>
              <a:gd name="T0" fmla="*/ 133 w 160"/>
              <a:gd name="T1" fmla="*/ 0 h 134"/>
              <a:gd name="T2" fmla="*/ 133 w 160"/>
              <a:gd name="T3" fmla="*/ 5 h 134"/>
              <a:gd name="T4" fmla="*/ 116 w 160"/>
              <a:gd name="T5" fmla="*/ 22 h 134"/>
              <a:gd name="T6" fmla="*/ 129 w 160"/>
              <a:gd name="T7" fmla="*/ 33 h 134"/>
              <a:gd name="T8" fmla="*/ 131 w 160"/>
              <a:gd name="T9" fmla="*/ 33 h 134"/>
              <a:gd name="T10" fmla="*/ 135 w 160"/>
              <a:gd name="T11" fmla="*/ 33 h 134"/>
              <a:gd name="T12" fmla="*/ 138 w 160"/>
              <a:gd name="T13" fmla="*/ 32 h 134"/>
              <a:gd name="T14" fmla="*/ 140 w 160"/>
              <a:gd name="T15" fmla="*/ 28 h 134"/>
              <a:gd name="T16" fmla="*/ 139 w 160"/>
              <a:gd name="T17" fmla="*/ 24 h 134"/>
              <a:gd name="T18" fmla="*/ 137 w 160"/>
              <a:gd name="T19" fmla="*/ 21 h 134"/>
              <a:gd name="T20" fmla="*/ 133 w 160"/>
              <a:gd name="T21" fmla="*/ 20 h 134"/>
              <a:gd name="T22" fmla="*/ 132 w 160"/>
              <a:gd name="T23" fmla="*/ 19 h 134"/>
              <a:gd name="T24" fmla="*/ 131 w 160"/>
              <a:gd name="T25" fmla="*/ 17 h 134"/>
              <a:gd name="T26" fmla="*/ 131 w 160"/>
              <a:gd name="T27" fmla="*/ 15 h 134"/>
              <a:gd name="T28" fmla="*/ 133 w 160"/>
              <a:gd name="T29" fmla="*/ 14 h 134"/>
              <a:gd name="T30" fmla="*/ 135 w 160"/>
              <a:gd name="T31" fmla="*/ 14 h 134"/>
              <a:gd name="T32" fmla="*/ 137 w 160"/>
              <a:gd name="T33" fmla="*/ 15 h 134"/>
              <a:gd name="T34" fmla="*/ 138 w 160"/>
              <a:gd name="T35" fmla="*/ 12 h 134"/>
              <a:gd name="T36" fmla="*/ 137 w 160"/>
              <a:gd name="T37" fmla="*/ 11 h 134"/>
              <a:gd name="T38" fmla="*/ 135 w 160"/>
              <a:gd name="T39" fmla="*/ 10 h 134"/>
              <a:gd name="T40" fmla="*/ 131 w 160"/>
              <a:gd name="T41" fmla="*/ 8 h 134"/>
              <a:gd name="T42" fmla="*/ 129 w 160"/>
              <a:gd name="T43" fmla="*/ 11 h 134"/>
              <a:gd name="T44" fmla="*/ 127 w 160"/>
              <a:gd name="T45" fmla="*/ 14 h 134"/>
              <a:gd name="T46" fmla="*/ 126 w 160"/>
              <a:gd name="T47" fmla="*/ 18 h 134"/>
              <a:gd name="T48" fmla="*/ 128 w 160"/>
              <a:gd name="T49" fmla="*/ 21 h 134"/>
              <a:gd name="T50" fmla="*/ 132 w 160"/>
              <a:gd name="T51" fmla="*/ 23 h 134"/>
              <a:gd name="T52" fmla="*/ 134 w 160"/>
              <a:gd name="T53" fmla="*/ 25 h 134"/>
              <a:gd name="T54" fmla="*/ 135 w 160"/>
              <a:gd name="T55" fmla="*/ 26 h 134"/>
              <a:gd name="T56" fmla="*/ 135 w 160"/>
              <a:gd name="T57" fmla="*/ 28 h 134"/>
              <a:gd name="T58" fmla="*/ 133 w 160"/>
              <a:gd name="T59" fmla="*/ 29 h 134"/>
              <a:gd name="T60" fmla="*/ 131 w 160"/>
              <a:gd name="T61" fmla="*/ 29 h 134"/>
              <a:gd name="T62" fmla="*/ 129 w 160"/>
              <a:gd name="T63" fmla="*/ 29 h 134"/>
              <a:gd name="T64" fmla="*/ 127 w 160"/>
              <a:gd name="T65" fmla="*/ 28 h 134"/>
              <a:gd name="T66" fmla="*/ 126 w 160"/>
              <a:gd name="T67" fmla="*/ 32 h 134"/>
              <a:gd name="T68" fmla="*/ 128 w 160"/>
              <a:gd name="T69" fmla="*/ 32 h 134"/>
              <a:gd name="T70" fmla="*/ 62 w 160"/>
              <a:gd name="T71" fmla="*/ 58 h 134"/>
              <a:gd name="T72" fmla="*/ 122 w 160"/>
              <a:gd name="T73" fmla="*/ 50 h 134"/>
              <a:gd name="T74" fmla="*/ 94 w 160"/>
              <a:gd name="T75" fmla="*/ 66 h 134"/>
              <a:gd name="T76" fmla="*/ 27 w 160"/>
              <a:gd name="T77" fmla="*/ 77 h 134"/>
              <a:gd name="T78" fmla="*/ 158 w 160"/>
              <a:gd name="T79" fmla="*/ 129 h 134"/>
              <a:gd name="T80" fmla="*/ 144 w 160"/>
              <a:gd name="T81" fmla="*/ 57 h 134"/>
              <a:gd name="T82" fmla="*/ 119 w 160"/>
              <a:gd name="T83" fmla="*/ 129 h 134"/>
              <a:gd name="T84" fmla="*/ 109 w 160"/>
              <a:gd name="T85" fmla="*/ 81 h 134"/>
              <a:gd name="T86" fmla="*/ 84 w 160"/>
              <a:gd name="T87" fmla="*/ 129 h 134"/>
              <a:gd name="T88" fmla="*/ 74 w 160"/>
              <a:gd name="T89" fmla="*/ 78 h 134"/>
              <a:gd name="T90" fmla="*/ 49 w 160"/>
              <a:gd name="T91" fmla="*/ 129 h 134"/>
              <a:gd name="T92" fmla="*/ 38 w 160"/>
              <a:gd name="T93" fmla="*/ 92 h 134"/>
              <a:gd name="T94" fmla="*/ 14 w 160"/>
              <a:gd name="T95" fmla="*/ 129 h 134"/>
              <a:gd name="T96" fmla="*/ 2 w 160"/>
              <a:gd name="T97" fmla="*/ 134 h 134"/>
              <a:gd name="T98" fmla="*/ 158 w 160"/>
              <a:gd name="T99" fmla="*/ 129 h 134"/>
              <a:gd name="T100" fmla="*/ 18 w 160"/>
              <a:gd name="T101" fmla="*/ 97 h 134"/>
              <a:gd name="T102" fmla="*/ 71 w 160"/>
              <a:gd name="T103" fmla="*/ 129 h 134"/>
              <a:gd name="T104" fmla="*/ 71 w 160"/>
              <a:gd name="T105" fmla="*/ 82 h 134"/>
              <a:gd name="T106" fmla="*/ 89 w 160"/>
              <a:gd name="T107" fmla="*/ 129 h 134"/>
              <a:gd name="T108" fmla="*/ 106 w 160"/>
              <a:gd name="T109" fmla="*/ 129 h 134"/>
              <a:gd name="T110" fmla="*/ 124 w 160"/>
              <a:gd name="T111" fmla="*/ 6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34">
                <a:moveTo>
                  <a:pt x="133" y="44"/>
                </a:moveTo>
                <a:cubicBezTo>
                  <a:pt x="145" y="44"/>
                  <a:pt x="155" y="34"/>
                  <a:pt x="155" y="22"/>
                </a:cubicBezTo>
                <a:cubicBezTo>
                  <a:pt x="155" y="10"/>
                  <a:pt x="145" y="0"/>
                  <a:pt x="133" y="0"/>
                </a:cubicBezTo>
                <a:cubicBezTo>
                  <a:pt x="121" y="0"/>
                  <a:pt x="111" y="10"/>
                  <a:pt x="111" y="22"/>
                </a:cubicBezTo>
                <a:cubicBezTo>
                  <a:pt x="111" y="34"/>
                  <a:pt x="121" y="44"/>
                  <a:pt x="133" y="44"/>
                </a:cubicBezTo>
                <a:close/>
                <a:moveTo>
                  <a:pt x="133" y="5"/>
                </a:moveTo>
                <a:cubicBezTo>
                  <a:pt x="142" y="5"/>
                  <a:pt x="150" y="12"/>
                  <a:pt x="150" y="22"/>
                </a:cubicBezTo>
                <a:cubicBezTo>
                  <a:pt x="150" y="31"/>
                  <a:pt x="142" y="39"/>
                  <a:pt x="133" y="39"/>
                </a:cubicBezTo>
                <a:cubicBezTo>
                  <a:pt x="123" y="39"/>
                  <a:pt x="116" y="31"/>
                  <a:pt x="116" y="22"/>
                </a:cubicBezTo>
                <a:cubicBezTo>
                  <a:pt x="116" y="12"/>
                  <a:pt x="124" y="5"/>
                  <a:pt x="133" y="5"/>
                </a:cubicBezTo>
                <a:close/>
                <a:moveTo>
                  <a:pt x="128" y="32"/>
                </a:moveTo>
                <a:cubicBezTo>
                  <a:pt x="128" y="33"/>
                  <a:pt x="128" y="33"/>
                  <a:pt x="129" y="33"/>
                </a:cubicBezTo>
                <a:cubicBezTo>
                  <a:pt x="129" y="33"/>
                  <a:pt x="129" y="33"/>
                  <a:pt x="130" y="33"/>
                </a:cubicBezTo>
                <a:cubicBezTo>
                  <a:pt x="130" y="33"/>
                  <a:pt x="131" y="33"/>
                  <a:pt x="131" y="33"/>
                </a:cubicBezTo>
                <a:cubicBezTo>
                  <a:pt x="131" y="33"/>
                  <a:pt x="131" y="33"/>
                  <a:pt x="131" y="33"/>
                </a:cubicBezTo>
                <a:cubicBezTo>
                  <a:pt x="131" y="36"/>
                  <a:pt x="131" y="36"/>
                  <a:pt x="131" y="36"/>
                </a:cubicBezTo>
                <a:cubicBezTo>
                  <a:pt x="135" y="36"/>
                  <a:pt x="135" y="36"/>
                  <a:pt x="135" y="36"/>
                </a:cubicBezTo>
                <a:cubicBezTo>
                  <a:pt x="135" y="33"/>
                  <a:pt x="135" y="33"/>
                  <a:pt x="135" y="33"/>
                </a:cubicBezTo>
                <a:cubicBezTo>
                  <a:pt x="135" y="33"/>
                  <a:pt x="135" y="33"/>
                  <a:pt x="135" y="33"/>
                </a:cubicBezTo>
                <a:cubicBezTo>
                  <a:pt x="136" y="33"/>
                  <a:pt x="136" y="33"/>
                  <a:pt x="137" y="32"/>
                </a:cubicBezTo>
                <a:cubicBezTo>
                  <a:pt x="137" y="32"/>
                  <a:pt x="137" y="32"/>
                  <a:pt x="138" y="32"/>
                </a:cubicBezTo>
                <a:cubicBezTo>
                  <a:pt x="138" y="31"/>
                  <a:pt x="138" y="31"/>
                  <a:pt x="139" y="31"/>
                </a:cubicBezTo>
                <a:cubicBezTo>
                  <a:pt x="139" y="30"/>
                  <a:pt x="139" y="30"/>
                  <a:pt x="139" y="29"/>
                </a:cubicBezTo>
                <a:cubicBezTo>
                  <a:pt x="140" y="29"/>
                  <a:pt x="140" y="28"/>
                  <a:pt x="140" y="28"/>
                </a:cubicBezTo>
                <a:cubicBezTo>
                  <a:pt x="140" y="28"/>
                  <a:pt x="140" y="27"/>
                  <a:pt x="140" y="26"/>
                </a:cubicBezTo>
                <a:cubicBezTo>
                  <a:pt x="140" y="26"/>
                  <a:pt x="140" y="26"/>
                  <a:pt x="140" y="25"/>
                </a:cubicBezTo>
                <a:cubicBezTo>
                  <a:pt x="140" y="25"/>
                  <a:pt x="140" y="25"/>
                  <a:pt x="139" y="24"/>
                </a:cubicBezTo>
                <a:cubicBezTo>
                  <a:pt x="139" y="24"/>
                  <a:pt x="139" y="23"/>
                  <a:pt x="139" y="23"/>
                </a:cubicBezTo>
                <a:cubicBezTo>
                  <a:pt x="138" y="23"/>
                  <a:pt x="138" y="22"/>
                  <a:pt x="138" y="22"/>
                </a:cubicBezTo>
                <a:cubicBezTo>
                  <a:pt x="138" y="22"/>
                  <a:pt x="137" y="21"/>
                  <a:pt x="137" y="21"/>
                </a:cubicBezTo>
                <a:cubicBezTo>
                  <a:pt x="137" y="21"/>
                  <a:pt x="136" y="21"/>
                  <a:pt x="136" y="21"/>
                </a:cubicBezTo>
                <a:cubicBezTo>
                  <a:pt x="135" y="21"/>
                  <a:pt x="135" y="20"/>
                  <a:pt x="135" y="20"/>
                </a:cubicBezTo>
                <a:cubicBezTo>
                  <a:pt x="134" y="20"/>
                  <a:pt x="134" y="20"/>
                  <a:pt x="133" y="20"/>
                </a:cubicBezTo>
                <a:cubicBezTo>
                  <a:pt x="133" y="20"/>
                  <a:pt x="133" y="20"/>
                  <a:pt x="133" y="19"/>
                </a:cubicBezTo>
                <a:cubicBezTo>
                  <a:pt x="133" y="19"/>
                  <a:pt x="132" y="19"/>
                  <a:pt x="132" y="19"/>
                </a:cubicBezTo>
                <a:cubicBezTo>
                  <a:pt x="132" y="19"/>
                  <a:pt x="132" y="19"/>
                  <a:pt x="132" y="19"/>
                </a:cubicBezTo>
                <a:cubicBezTo>
                  <a:pt x="132" y="19"/>
                  <a:pt x="131" y="18"/>
                  <a:pt x="131" y="18"/>
                </a:cubicBezTo>
                <a:cubicBezTo>
                  <a:pt x="131" y="18"/>
                  <a:pt x="131" y="18"/>
                  <a:pt x="131" y="18"/>
                </a:cubicBezTo>
                <a:cubicBezTo>
                  <a:pt x="131" y="18"/>
                  <a:pt x="131" y="17"/>
                  <a:pt x="131" y="17"/>
                </a:cubicBezTo>
                <a:cubicBezTo>
                  <a:pt x="131" y="17"/>
                  <a:pt x="131" y="17"/>
                  <a:pt x="131" y="16"/>
                </a:cubicBezTo>
                <a:cubicBezTo>
                  <a:pt x="131" y="16"/>
                  <a:pt x="131" y="16"/>
                  <a:pt x="131" y="16"/>
                </a:cubicBezTo>
                <a:cubicBezTo>
                  <a:pt x="131" y="16"/>
                  <a:pt x="131" y="15"/>
                  <a:pt x="131" y="15"/>
                </a:cubicBezTo>
                <a:cubicBezTo>
                  <a:pt x="131" y="15"/>
                  <a:pt x="132" y="15"/>
                  <a:pt x="132" y="15"/>
                </a:cubicBezTo>
                <a:cubicBezTo>
                  <a:pt x="132" y="15"/>
                  <a:pt x="132" y="14"/>
                  <a:pt x="132" y="14"/>
                </a:cubicBezTo>
                <a:cubicBezTo>
                  <a:pt x="133" y="14"/>
                  <a:pt x="133" y="14"/>
                  <a:pt x="133" y="14"/>
                </a:cubicBezTo>
                <a:cubicBezTo>
                  <a:pt x="133" y="14"/>
                  <a:pt x="133" y="14"/>
                  <a:pt x="134" y="14"/>
                </a:cubicBezTo>
                <a:cubicBezTo>
                  <a:pt x="134" y="14"/>
                  <a:pt x="134" y="14"/>
                  <a:pt x="134" y="14"/>
                </a:cubicBezTo>
                <a:cubicBezTo>
                  <a:pt x="134" y="14"/>
                  <a:pt x="135" y="14"/>
                  <a:pt x="135" y="14"/>
                </a:cubicBezTo>
                <a:cubicBezTo>
                  <a:pt x="135" y="14"/>
                  <a:pt x="135" y="15"/>
                  <a:pt x="136" y="15"/>
                </a:cubicBezTo>
                <a:cubicBezTo>
                  <a:pt x="136" y="15"/>
                  <a:pt x="136" y="15"/>
                  <a:pt x="136" y="15"/>
                </a:cubicBezTo>
                <a:cubicBezTo>
                  <a:pt x="137" y="15"/>
                  <a:pt x="137" y="15"/>
                  <a:pt x="137" y="15"/>
                </a:cubicBezTo>
                <a:cubicBezTo>
                  <a:pt x="138" y="15"/>
                  <a:pt x="138" y="15"/>
                  <a:pt x="138" y="15"/>
                </a:cubicBezTo>
                <a:cubicBezTo>
                  <a:pt x="138" y="14"/>
                  <a:pt x="138" y="14"/>
                  <a:pt x="138" y="14"/>
                </a:cubicBezTo>
                <a:cubicBezTo>
                  <a:pt x="138" y="12"/>
                  <a:pt x="138" y="12"/>
                  <a:pt x="138" y="12"/>
                </a:cubicBezTo>
                <a:cubicBezTo>
                  <a:pt x="138" y="11"/>
                  <a:pt x="138" y="11"/>
                  <a:pt x="138" y="11"/>
                </a:cubicBezTo>
                <a:cubicBezTo>
                  <a:pt x="137" y="11"/>
                  <a:pt x="137" y="11"/>
                  <a:pt x="137" y="11"/>
                </a:cubicBezTo>
                <a:cubicBezTo>
                  <a:pt x="137" y="11"/>
                  <a:pt x="137" y="11"/>
                  <a:pt x="137" y="11"/>
                </a:cubicBezTo>
                <a:cubicBezTo>
                  <a:pt x="137" y="11"/>
                  <a:pt x="137" y="11"/>
                  <a:pt x="136" y="11"/>
                </a:cubicBezTo>
                <a:cubicBezTo>
                  <a:pt x="136" y="11"/>
                  <a:pt x="136" y="11"/>
                  <a:pt x="135" y="11"/>
                </a:cubicBezTo>
                <a:cubicBezTo>
                  <a:pt x="135" y="11"/>
                  <a:pt x="135" y="10"/>
                  <a:pt x="135" y="10"/>
                </a:cubicBezTo>
                <a:cubicBezTo>
                  <a:pt x="135" y="10"/>
                  <a:pt x="135" y="10"/>
                  <a:pt x="135" y="10"/>
                </a:cubicBezTo>
                <a:cubicBezTo>
                  <a:pt x="135" y="8"/>
                  <a:pt x="135" y="8"/>
                  <a:pt x="135" y="8"/>
                </a:cubicBezTo>
                <a:cubicBezTo>
                  <a:pt x="131" y="8"/>
                  <a:pt x="131" y="8"/>
                  <a:pt x="131" y="8"/>
                </a:cubicBezTo>
                <a:cubicBezTo>
                  <a:pt x="131" y="11"/>
                  <a:pt x="131" y="11"/>
                  <a:pt x="131" y="11"/>
                </a:cubicBezTo>
                <a:cubicBezTo>
                  <a:pt x="131" y="11"/>
                  <a:pt x="131" y="11"/>
                  <a:pt x="131" y="11"/>
                </a:cubicBezTo>
                <a:cubicBezTo>
                  <a:pt x="130" y="11"/>
                  <a:pt x="130" y="11"/>
                  <a:pt x="129" y="11"/>
                </a:cubicBezTo>
                <a:cubicBezTo>
                  <a:pt x="129" y="11"/>
                  <a:pt x="129" y="12"/>
                  <a:pt x="128" y="12"/>
                </a:cubicBezTo>
                <a:cubicBezTo>
                  <a:pt x="128" y="12"/>
                  <a:pt x="128" y="13"/>
                  <a:pt x="127" y="13"/>
                </a:cubicBezTo>
                <a:cubicBezTo>
                  <a:pt x="127" y="13"/>
                  <a:pt x="127" y="14"/>
                  <a:pt x="127" y="14"/>
                </a:cubicBezTo>
                <a:cubicBezTo>
                  <a:pt x="127" y="15"/>
                  <a:pt x="127" y="15"/>
                  <a:pt x="126" y="16"/>
                </a:cubicBezTo>
                <a:cubicBezTo>
                  <a:pt x="126" y="16"/>
                  <a:pt x="126" y="17"/>
                  <a:pt x="126" y="17"/>
                </a:cubicBezTo>
                <a:cubicBezTo>
                  <a:pt x="126" y="18"/>
                  <a:pt x="126" y="18"/>
                  <a:pt x="126" y="18"/>
                </a:cubicBezTo>
                <a:cubicBezTo>
                  <a:pt x="127" y="19"/>
                  <a:pt x="127" y="19"/>
                  <a:pt x="127" y="20"/>
                </a:cubicBezTo>
                <a:cubicBezTo>
                  <a:pt x="127" y="20"/>
                  <a:pt x="127" y="20"/>
                  <a:pt x="127" y="21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9" y="22"/>
                  <a:pt x="129" y="22"/>
                  <a:pt x="129" y="22"/>
                </a:cubicBezTo>
                <a:cubicBezTo>
                  <a:pt x="130" y="23"/>
                  <a:pt x="130" y="23"/>
                  <a:pt x="130" y="23"/>
                </a:cubicBezTo>
                <a:cubicBezTo>
                  <a:pt x="131" y="23"/>
                  <a:pt x="131" y="23"/>
                  <a:pt x="132" y="23"/>
                </a:cubicBezTo>
                <a:cubicBezTo>
                  <a:pt x="132" y="24"/>
                  <a:pt x="132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4" y="24"/>
                  <a:pt x="134" y="25"/>
                </a:cubicBezTo>
                <a:cubicBezTo>
                  <a:pt x="134" y="25"/>
                  <a:pt x="134" y="25"/>
                  <a:pt x="134" y="25"/>
                </a:cubicBezTo>
                <a:cubicBezTo>
                  <a:pt x="135" y="25"/>
                  <a:pt x="135" y="25"/>
                  <a:pt x="135" y="25"/>
                </a:cubicBezTo>
                <a:cubicBezTo>
                  <a:pt x="135" y="25"/>
                  <a:pt x="135" y="26"/>
                  <a:pt x="135" y="26"/>
                </a:cubicBezTo>
                <a:cubicBezTo>
                  <a:pt x="135" y="26"/>
                  <a:pt x="135" y="26"/>
                  <a:pt x="135" y="27"/>
                </a:cubicBezTo>
                <a:cubicBezTo>
                  <a:pt x="135" y="27"/>
                  <a:pt x="135" y="27"/>
                  <a:pt x="135" y="27"/>
                </a:cubicBezTo>
                <a:cubicBezTo>
                  <a:pt x="135" y="28"/>
                  <a:pt x="135" y="28"/>
                  <a:pt x="135" y="28"/>
                </a:cubicBezTo>
                <a:cubicBezTo>
                  <a:pt x="135" y="28"/>
                  <a:pt x="135" y="28"/>
                  <a:pt x="135" y="28"/>
                </a:cubicBezTo>
                <a:cubicBezTo>
                  <a:pt x="134" y="29"/>
                  <a:pt x="134" y="29"/>
                  <a:pt x="134" y="29"/>
                </a:cubicBezTo>
                <a:cubicBezTo>
                  <a:pt x="134" y="29"/>
                  <a:pt x="133" y="29"/>
                  <a:pt x="133" y="29"/>
                </a:cubicBezTo>
                <a:cubicBezTo>
                  <a:pt x="133" y="29"/>
                  <a:pt x="133" y="29"/>
                  <a:pt x="133" y="29"/>
                </a:cubicBezTo>
                <a:cubicBezTo>
                  <a:pt x="132" y="29"/>
                  <a:pt x="132" y="29"/>
                  <a:pt x="132" y="29"/>
                </a:cubicBezTo>
                <a:cubicBezTo>
                  <a:pt x="132" y="29"/>
                  <a:pt x="132" y="29"/>
                  <a:pt x="131" y="29"/>
                </a:cubicBezTo>
                <a:cubicBezTo>
                  <a:pt x="131" y="29"/>
                  <a:pt x="131" y="29"/>
                  <a:pt x="131" y="29"/>
                </a:cubicBezTo>
                <a:cubicBezTo>
                  <a:pt x="130" y="29"/>
                  <a:pt x="130" y="29"/>
                  <a:pt x="130" y="29"/>
                </a:cubicBezTo>
                <a:cubicBezTo>
                  <a:pt x="130" y="29"/>
                  <a:pt x="129" y="29"/>
                  <a:pt x="129" y="29"/>
                </a:cubicBezTo>
                <a:cubicBezTo>
                  <a:pt x="129" y="29"/>
                  <a:pt x="128" y="29"/>
                  <a:pt x="128" y="29"/>
                </a:cubicBezTo>
                <a:cubicBezTo>
                  <a:pt x="128" y="29"/>
                  <a:pt x="128" y="28"/>
                  <a:pt x="128" y="28"/>
                </a:cubicBezTo>
                <a:cubicBezTo>
                  <a:pt x="127" y="28"/>
                  <a:pt x="127" y="28"/>
                  <a:pt x="127" y="28"/>
                </a:cubicBezTo>
                <a:cubicBezTo>
                  <a:pt x="126" y="28"/>
                  <a:pt x="126" y="28"/>
                  <a:pt x="126" y="28"/>
                </a:cubicBezTo>
                <a:cubicBezTo>
                  <a:pt x="126" y="29"/>
                  <a:pt x="126" y="29"/>
                  <a:pt x="126" y="29"/>
                </a:cubicBezTo>
                <a:cubicBezTo>
                  <a:pt x="126" y="32"/>
                  <a:pt x="126" y="32"/>
                  <a:pt x="126" y="32"/>
                </a:cubicBezTo>
                <a:cubicBezTo>
                  <a:pt x="126" y="32"/>
                  <a:pt x="126" y="32"/>
                  <a:pt x="126" y="32"/>
                </a:cubicBezTo>
                <a:cubicBezTo>
                  <a:pt x="126" y="32"/>
                  <a:pt x="126" y="32"/>
                  <a:pt x="126" y="32"/>
                </a:cubicBezTo>
                <a:cubicBezTo>
                  <a:pt x="127" y="32"/>
                  <a:pt x="127" y="32"/>
                  <a:pt x="128" y="32"/>
                </a:cubicBezTo>
                <a:close/>
                <a:moveTo>
                  <a:pt x="28" y="81"/>
                </a:moveTo>
                <a:cubicBezTo>
                  <a:pt x="29" y="81"/>
                  <a:pt x="29" y="81"/>
                  <a:pt x="30" y="81"/>
                </a:cubicBezTo>
                <a:cubicBezTo>
                  <a:pt x="62" y="58"/>
                  <a:pt x="62" y="58"/>
                  <a:pt x="62" y="58"/>
                </a:cubicBezTo>
                <a:cubicBezTo>
                  <a:pt x="94" y="71"/>
                  <a:pt x="94" y="71"/>
                  <a:pt x="94" y="71"/>
                </a:cubicBezTo>
                <a:cubicBezTo>
                  <a:pt x="95" y="71"/>
                  <a:pt x="96" y="71"/>
                  <a:pt x="96" y="70"/>
                </a:cubicBezTo>
                <a:cubicBezTo>
                  <a:pt x="122" y="50"/>
                  <a:pt x="122" y="50"/>
                  <a:pt x="122" y="50"/>
                </a:cubicBezTo>
                <a:cubicBezTo>
                  <a:pt x="123" y="49"/>
                  <a:pt x="123" y="48"/>
                  <a:pt x="122" y="47"/>
                </a:cubicBezTo>
                <a:cubicBezTo>
                  <a:pt x="122" y="46"/>
                  <a:pt x="120" y="45"/>
                  <a:pt x="119" y="46"/>
                </a:cubicBezTo>
                <a:cubicBezTo>
                  <a:pt x="94" y="66"/>
                  <a:pt x="94" y="66"/>
                  <a:pt x="94" y="66"/>
                </a:cubicBezTo>
                <a:cubicBezTo>
                  <a:pt x="63" y="53"/>
                  <a:pt x="63" y="53"/>
                  <a:pt x="63" y="53"/>
                </a:cubicBezTo>
                <a:cubicBezTo>
                  <a:pt x="62" y="52"/>
                  <a:pt x="61" y="52"/>
                  <a:pt x="61" y="53"/>
                </a:cubicBezTo>
                <a:cubicBezTo>
                  <a:pt x="27" y="77"/>
                  <a:pt x="27" y="77"/>
                  <a:pt x="27" y="77"/>
                </a:cubicBezTo>
                <a:cubicBezTo>
                  <a:pt x="26" y="78"/>
                  <a:pt x="25" y="79"/>
                  <a:pt x="26" y="80"/>
                </a:cubicBezTo>
                <a:cubicBezTo>
                  <a:pt x="27" y="81"/>
                  <a:pt x="27" y="81"/>
                  <a:pt x="28" y="81"/>
                </a:cubicBezTo>
                <a:close/>
                <a:moveTo>
                  <a:pt x="158" y="129"/>
                </a:moveTo>
                <a:cubicBezTo>
                  <a:pt x="146" y="129"/>
                  <a:pt x="146" y="129"/>
                  <a:pt x="146" y="129"/>
                </a:cubicBezTo>
                <a:cubicBezTo>
                  <a:pt x="146" y="60"/>
                  <a:pt x="146" y="60"/>
                  <a:pt x="146" y="60"/>
                </a:cubicBezTo>
                <a:cubicBezTo>
                  <a:pt x="146" y="58"/>
                  <a:pt x="145" y="57"/>
                  <a:pt x="144" y="57"/>
                </a:cubicBezTo>
                <a:cubicBezTo>
                  <a:pt x="122" y="57"/>
                  <a:pt x="122" y="57"/>
                  <a:pt x="122" y="57"/>
                </a:cubicBezTo>
                <a:cubicBezTo>
                  <a:pt x="121" y="57"/>
                  <a:pt x="119" y="58"/>
                  <a:pt x="119" y="60"/>
                </a:cubicBezTo>
                <a:cubicBezTo>
                  <a:pt x="119" y="129"/>
                  <a:pt x="119" y="129"/>
                  <a:pt x="119" y="129"/>
                </a:cubicBezTo>
                <a:cubicBezTo>
                  <a:pt x="111" y="129"/>
                  <a:pt x="111" y="129"/>
                  <a:pt x="111" y="129"/>
                </a:cubicBezTo>
                <a:cubicBezTo>
                  <a:pt x="111" y="84"/>
                  <a:pt x="111" y="84"/>
                  <a:pt x="111" y="84"/>
                </a:cubicBezTo>
                <a:cubicBezTo>
                  <a:pt x="111" y="82"/>
                  <a:pt x="110" y="81"/>
                  <a:pt x="109" y="81"/>
                </a:cubicBezTo>
                <a:cubicBezTo>
                  <a:pt x="87" y="81"/>
                  <a:pt x="87" y="81"/>
                  <a:pt x="87" y="81"/>
                </a:cubicBezTo>
                <a:cubicBezTo>
                  <a:pt x="85" y="81"/>
                  <a:pt x="84" y="82"/>
                  <a:pt x="84" y="84"/>
                </a:cubicBezTo>
                <a:cubicBezTo>
                  <a:pt x="84" y="129"/>
                  <a:pt x="84" y="129"/>
                  <a:pt x="84" y="129"/>
                </a:cubicBezTo>
                <a:cubicBezTo>
                  <a:pt x="76" y="129"/>
                  <a:pt x="76" y="129"/>
                  <a:pt x="76" y="129"/>
                </a:cubicBezTo>
                <a:cubicBezTo>
                  <a:pt x="76" y="80"/>
                  <a:pt x="76" y="80"/>
                  <a:pt x="76" y="80"/>
                </a:cubicBezTo>
                <a:cubicBezTo>
                  <a:pt x="76" y="79"/>
                  <a:pt x="75" y="78"/>
                  <a:pt x="74" y="78"/>
                </a:cubicBezTo>
                <a:cubicBezTo>
                  <a:pt x="51" y="78"/>
                  <a:pt x="51" y="78"/>
                  <a:pt x="51" y="78"/>
                </a:cubicBezTo>
                <a:cubicBezTo>
                  <a:pt x="50" y="78"/>
                  <a:pt x="49" y="79"/>
                  <a:pt x="49" y="80"/>
                </a:cubicBezTo>
                <a:cubicBezTo>
                  <a:pt x="49" y="129"/>
                  <a:pt x="49" y="129"/>
                  <a:pt x="49" y="129"/>
                </a:cubicBezTo>
                <a:cubicBezTo>
                  <a:pt x="41" y="129"/>
                  <a:pt x="41" y="129"/>
                  <a:pt x="41" y="129"/>
                </a:cubicBezTo>
                <a:cubicBezTo>
                  <a:pt x="41" y="94"/>
                  <a:pt x="41" y="94"/>
                  <a:pt x="41" y="94"/>
                </a:cubicBezTo>
                <a:cubicBezTo>
                  <a:pt x="41" y="93"/>
                  <a:pt x="40" y="92"/>
                  <a:pt x="38" y="92"/>
                </a:cubicBezTo>
                <a:cubicBezTo>
                  <a:pt x="16" y="92"/>
                  <a:pt x="16" y="92"/>
                  <a:pt x="16" y="92"/>
                </a:cubicBezTo>
                <a:cubicBezTo>
                  <a:pt x="15" y="92"/>
                  <a:pt x="14" y="93"/>
                  <a:pt x="14" y="94"/>
                </a:cubicBezTo>
                <a:cubicBezTo>
                  <a:pt x="14" y="129"/>
                  <a:pt x="14" y="129"/>
                  <a:pt x="14" y="129"/>
                </a:cubicBezTo>
                <a:cubicBezTo>
                  <a:pt x="2" y="129"/>
                  <a:pt x="2" y="129"/>
                  <a:pt x="2" y="129"/>
                </a:cubicBezTo>
                <a:cubicBezTo>
                  <a:pt x="1" y="129"/>
                  <a:pt x="0" y="130"/>
                  <a:pt x="0" y="132"/>
                </a:cubicBezTo>
                <a:cubicBezTo>
                  <a:pt x="0" y="133"/>
                  <a:pt x="1" y="134"/>
                  <a:pt x="2" y="134"/>
                </a:cubicBezTo>
                <a:cubicBezTo>
                  <a:pt x="157" y="134"/>
                  <a:pt x="157" y="134"/>
                  <a:pt x="157" y="134"/>
                </a:cubicBezTo>
                <a:cubicBezTo>
                  <a:pt x="159" y="134"/>
                  <a:pt x="160" y="133"/>
                  <a:pt x="160" y="132"/>
                </a:cubicBezTo>
                <a:cubicBezTo>
                  <a:pt x="160" y="130"/>
                  <a:pt x="159" y="129"/>
                  <a:pt x="158" y="129"/>
                </a:cubicBezTo>
                <a:close/>
                <a:moveTo>
                  <a:pt x="36" y="129"/>
                </a:moveTo>
                <a:cubicBezTo>
                  <a:pt x="18" y="129"/>
                  <a:pt x="18" y="129"/>
                  <a:pt x="18" y="129"/>
                </a:cubicBezTo>
                <a:cubicBezTo>
                  <a:pt x="18" y="97"/>
                  <a:pt x="18" y="97"/>
                  <a:pt x="18" y="97"/>
                </a:cubicBezTo>
                <a:cubicBezTo>
                  <a:pt x="36" y="97"/>
                  <a:pt x="36" y="97"/>
                  <a:pt x="36" y="97"/>
                </a:cubicBezTo>
                <a:lnTo>
                  <a:pt x="36" y="129"/>
                </a:lnTo>
                <a:close/>
                <a:moveTo>
                  <a:pt x="71" y="129"/>
                </a:moveTo>
                <a:cubicBezTo>
                  <a:pt x="54" y="129"/>
                  <a:pt x="54" y="129"/>
                  <a:pt x="54" y="129"/>
                </a:cubicBezTo>
                <a:cubicBezTo>
                  <a:pt x="54" y="82"/>
                  <a:pt x="54" y="82"/>
                  <a:pt x="54" y="82"/>
                </a:cubicBezTo>
                <a:cubicBezTo>
                  <a:pt x="71" y="82"/>
                  <a:pt x="71" y="82"/>
                  <a:pt x="71" y="82"/>
                </a:cubicBezTo>
                <a:lnTo>
                  <a:pt x="71" y="129"/>
                </a:lnTo>
                <a:close/>
                <a:moveTo>
                  <a:pt x="106" y="129"/>
                </a:moveTo>
                <a:cubicBezTo>
                  <a:pt x="89" y="129"/>
                  <a:pt x="89" y="129"/>
                  <a:pt x="89" y="129"/>
                </a:cubicBezTo>
                <a:cubicBezTo>
                  <a:pt x="89" y="86"/>
                  <a:pt x="89" y="86"/>
                  <a:pt x="89" y="86"/>
                </a:cubicBezTo>
                <a:cubicBezTo>
                  <a:pt x="106" y="86"/>
                  <a:pt x="106" y="86"/>
                  <a:pt x="106" y="86"/>
                </a:cubicBezTo>
                <a:lnTo>
                  <a:pt x="106" y="129"/>
                </a:lnTo>
                <a:close/>
                <a:moveTo>
                  <a:pt x="142" y="129"/>
                </a:moveTo>
                <a:cubicBezTo>
                  <a:pt x="124" y="129"/>
                  <a:pt x="124" y="129"/>
                  <a:pt x="124" y="129"/>
                </a:cubicBezTo>
                <a:cubicBezTo>
                  <a:pt x="124" y="62"/>
                  <a:pt x="124" y="62"/>
                  <a:pt x="124" y="62"/>
                </a:cubicBezTo>
                <a:cubicBezTo>
                  <a:pt x="142" y="62"/>
                  <a:pt x="142" y="62"/>
                  <a:pt x="142" y="62"/>
                </a:cubicBezTo>
                <a:lnTo>
                  <a:pt x="142" y="12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DD58F723-781C-64EF-FAF0-56AA122E783C}"/>
              </a:ext>
            </a:extLst>
          </p:cNvPr>
          <p:cNvSpPr>
            <a:spLocks noEditPoints="1"/>
          </p:cNvSpPr>
          <p:nvPr/>
        </p:nvSpPr>
        <p:spPr bwMode="auto">
          <a:xfrm>
            <a:off x="6270626" y="4125913"/>
            <a:ext cx="196850" cy="254000"/>
          </a:xfrm>
          <a:custGeom>
            <a:avLst/>
            <a:gdLst>
              <a:gd name="T0" fmla="*/ 124 w 124"/>
              <a:gd name="T1" fmla="*/ 154 h 160"/>
              <a:gd name="T2" fmla="*/ 87 w 124"/>
              <a:gd name="T3" fmla="*/ 120 h 160"/>
              <a:gd name="T4" fmla="*/ 87 w 124"/>
              <a:gd name="T5" fmla="*/ 110 h 160"/>
              <a:gd name="T6" fmla="*/ 119 w 124"/>
              <a:gd name="T7" fmla="*/ 98 h 160"/>
              <a:gd name="T8" fmla="*/ 120 w 124"/>
              <a:gd name="T9" fmla="*/ 94 h 160"/>
              <a:gd name="T10" fmla="*/ 116 w 124"/>
              <a:gd name="T11" fmla="*/ 91 h 160"/>
              <a:gd name="T12" fmla="*/ 107 w 124"/>
              <a:gd name="T13" fmla="*/ 63 h 160"/>
              <a:gd name="T14" fmla="*/ 107 w 124"/>
              <a:gd name="T15" fmla="*/ 36 h 160"/>
              <a:gd name="T16" fmla="*/ 98 w 124"/>
              <a:gd name="T17" fmla="*/ 15 h 160"/>
              <a:gd name="T18" fmla="*/ 79 w 124"/>
              <a:gd name="T19" fmla="*/ 7 h 160"/>
              <a:gd name="T20" fmla="*/ 78 w 124"/>
              <a:gd name="T21" fmla="*/ 7 h 160"/>
              <a:gd name="T22" fmla="*/ 59 w 124"/>
              <a:gd name="T23" fmla="*/ 0 h 160"/>
              <a:gd name="T24" fmla="*/ 45 w 124"/>
              <a:gd name="T25" fmla="*/ 3 h 160"/>
              <a:gd name="T26" fmla="*/ 45 w 124"/>
              <a:gd name="T27" fmla="*/ 3 h 160"/>
              <a:gd name="T28" fmla="*/ 28 w 124"/>
              <a:gd name="T29" fmla="*/ 15 h 160"/>
              <a:gd name="T30" fmla="*/ 18 w 124"/>
              <a:gd name="T31" fmla="*/ 55 h 160"/>
              <a:gd name="T32" fmla="*/ 13 w 124"/>
              <a:gd name="T33" fmla="*/ 86 h 160"/>
              <a:gd name="T34" fmla="*/ 9 w 124"/>
              <a:gd name="T35" fmla="*/ 90 h 160"/>
              <a:gd name="T36" fmla="*/ 5 w 124"/>
              <a:gd name="T37" fmla="*/ 92 h 160"/>
              <a:gd name="T38" fmla="*/ 5 w 124"/>
              <a:gd name="T39" fmla="*/ 97 h 160"/>
              <a:gd name="T40" fmla="*/ 14 w 124"/>
              <a:gd name="T41" fmla="*/ 104 h 160"/>
              <a:gd name="T42" fmla="*/ 38 w 124"/>
              <a:gd name="T43" fmla="*/ 110 h 160"/>
              <a:gd name="T44" fmla="*/ 38 w 124"/>
              <a:gd name="T45" fmla="*/ 120 h 160"/>
              <a:gd name="T46" fmla="*/ 1 w 124"/>
              <a:gd name="T47" fmla="*/ 154 h 160"/>
              <a:gd name="T48" fmla="*/ 1 w 124"/>
              <a:gd name="T49" fmla="*/ 158 h 160"/>
              <a:gd name="T50" fmla="*/ 5 w 124"/>
              <a:gd name="T51" fmla="*/ 160 h 160"/>
              <a:gd name="T52" fmla="*/ 120 w 124"/>
              <a:gd name="T53" fmla="*/ 160 h 160"/>
              <a:gd name="T54" fmla="*/ 123 w 124"/>
              <a:gd name="T55" fmla="*/ 158 h 160"/>
              <a:gd name="T56" fmla="*/ 124 w 124"/>
              <a:gd name="T57" fmla="*/ 154 h 160"/>
              <a:gd name="T58" fmla="*/ 13 w 124"/>
              <a:gd name="T59" fmla="*/ 151 h 160"/>
              <a:gd name="T60" fmla="*/ 44 w 124"/>
              <a:gd name="T61" fmla="*/ 127 h 160"/>
              <a:gd name="T62" fmla="*/ 47 w 124"/>
              <a:gd name="T63" fmla="*/ 123 h 160"/>
              <a:gd name="T64" fmla="*/ 47 w 124"/>
              <a:gd name="T65" fmla="*/ 106 h 160"/>
              <a:gd name="T66" fmla="*/ 46 w 124"/>
              <a:gd name="T67" fmla="*/ 102 h 160"/>
              <a:gd name="T68" fmla="*/ 43 w 124"/>
              <a:gd name="T69" fmla="*/ 101 h 160"/>
              <a:gd name="T70" fmla="*/ 17 w 124"/>
              <a:gd name="T71" fmla="*/ 96 h 160"/>
              <a:gd name="T72" fmla="*/ 18 w 124"/>
              <a:gd name="T73" fmla="*/ 95 h 160"/>
              <a:gd name="T74" fmla="*/ 27 w 124"/>
              <a:gd name="T75" fmla="*/ 55 h 160"/>
              <a:gd name="T76" fmla="*/ 48 w 124"/>
              <a:gd name="T77" fmla="*/ 11 h 160"/>
              <a:gd name="T78" fmla="*/ 48 w 124"/>
              <a:gd name="T79" fmla="*/ 11 h 160"/>
              <a:gd name="T80" fmla="*/ 59 w 124"/>
              <a:gd name="T81" fmla="*/ 9 h 160"/>
              <a:gd name="T82" fmla="*/ 73 w 124"/>
              <a:gd name="T83" fmla="*/ 14 h 160"/>
              <a:gd name="T84" fmla="*/ 77 w 124"/>
              <a:gd name="T85" fmla="*/ 16 h 160"/>
              <a:gd name="T86" fmla="*/ 79 w 124"/>
              <a:gd name="T87" fmla="*/ 16 h 160"/>
              <a:gd name="T88" fmla="*/ 91 w 124"/>
              <a:gd name="T89" fmla="*/ 21 h 160"/>
              <a:gd name="T90" fmla="*/ 98 w 124"/>
              <a:gd name="T91" fmla="*/ 62 h 160"/>
              <a:gd name="T92" fmla="*/ 107 w 124"/>
              <a:gd name="T93" fmla="*/ 96 h 160"/>
              <a:gd name="T94" fmla="*/ 83 w 124"/>
              <a:gd name="T95" fmla="*/ 101 h 160"/>
              <a:gd name="T96" fmla="*/ 82 w 124"/>
              <a:gd name="T97" fmla="*/ 101 h 160"/>
              <a:gd name="T98" fmla="*/ 79 w 124"/>
              <a:gd name="T99" fmla="*/ 102 h 160"/>
              <a:gd name="T100" fmla="*/ 77 w 124"/>
              <a:gd name="T101" fmla="*/ 106 h 160"/>
              <a:gd name="T102" fmla="*/ 77 w 124"/>
              <a:gd name="T103" fmla="*/ 123 h 160"/>
              <a:gd name="T104" fmla="*/ 81 w 124"/>
              <a:gd name="T105" fmla="*/ 127 h 160"/>
              <a:gd name="T106" fmla="*/ 112 w 124"/>
              <a:gd name="T107" fmla="*/ 151 h 160"/>
              <a:gd name="T108" fmla="*/ 13 w 124"/>
              <a:gd name="T109" fmla="*/ 151 h 160"/>
              <a:gd name="T110" fmla="*/ 13 w 124"/>
              <a:gd name="T111" fmla="*/ 151 h 160"/>
              <a:gd name="T112" fmla="*/ 13 w 124"/>
              <a:gd name="T113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4" h="160">
                <a:moveTo>
                  <a:pt x="124" y="154"/>
                </a:moveTo>
                <a:cubicBezTo>
                  <a:pt x="116" y="138"/>
                  <a:pt x="103" y="126"/>
                  <a:pt x="87" y="120"/>
                </a:cubicBezTo>
                <a:cubicBezTo>
                  <a:pt x="87" y="110"/>
                  <a:pt x="87" y="110"/>
                  <a:pt x="87" y="110"/>
                </a:cubicBezTo>
                <a:cubicBezTo>
                  <a:pt x="95" y="110"/>
                  <a:pt x="110" y="107"/>
                  <a:pt x="119" y="98"/>
                </a:cubicBezTo>
                <a:cubicBezTo>
                  <a:pt x="120" y="97"/>
                  <a:pt x="120" y="96"/>
                  <a:pt x="120" y="94"/>
                </a:cubicBezTo>
                <a:cubicBezTo>
                  <a:pt x="119" y="93"/>
                  <a:pt x="118" y="91"/>
                  <a:pt x="116" y="91"/>
                </a:cubicBezTo>
                <a:cubicBezTo>
                  <a:pt x="116" y="91"/>
                  <a:pt x="105" y="87"/>
                  <a:pt x="107" y="63"/>
                </a:cubicBezTo>
                <a:cubicBezTo>
                  <a:pt x="108" y="53"/>
                  <a:pt x="108" y="44"/>
                  <a:pt x="107" y="36"/>
                </a:cubicBezTo>
                <a:cubicBezTo>
                  <a:pt x="105" y="27"/>
                  <a:pt x="102" y="20"/>
                  <a:pt x="98" y="15"/>
                </a:cubicBezTo>
                <a:cubicBezTo>
                  <a:pt x="93" y="10"/>
                  <a:pt x="86" y="7"/>
                  <a:pt x="79" y="7"/>
                </a:cubicBezTo>
                <a:cubicBezTo>
                  <a:pt x="79" y="7"/>
                  <a:pt x="78" y="7"/>
                  <a:pt x="78" y="7"/>
                </a:cubicBezTo>
                <a:cubicBezTo>
                  <a:pt x="75" y="4"/>
                  <a:pt x="69" y="0"/>
                  <a:pt x="59" y="0"/>
                </a:cubicBezTo>
                <a:cubicBezTo>
                  <a:pt x="55" y="0"/>
                  <a:pt x="50" y="1"/>
                  <a:pt x="45" y="3"/>
                </a:cubicBezTo>
                <a:cubicBezTo>
                  <a:pt x="45" y="3"/>
                  <a:pt x="45" y="3"/>
                  <a:pt x="45" y="3"/>
                </a:cubicBezTo>
                <a:cubicBezTo>
                  <a:pt x="41" y="4"/>
                  <a:pt x="34" y="7"/>
                  <a:pt x="28" y="15"/>
                </a:cubicBezTo>
                <a:cubicBezTo>
                  <a:pt x="21" y="24"/>
                  <a:pt x="18" y="38"/>
                  <a:pt x="18" y="55"/>
                </a:cubicBezTo>
                <a:cubicBezTo>
                  <a:pt x="19" y="73"/>
                  <a:pt x="16" y="82"/>
                  <a:pt x="13" y="86"/>
                </a:cubicBezTo>
                <a:cubicBezTo>
                  <a:pt x="11" y="89"/>
                  <a:pt x="9" y="90"/>
                  <a:pt x="9" y="90"/>
                </a:cubicBezTo>
                <a:cubicBezTo>
                  <a:pt x="7" y="90"/>
                  <a:pt x="6" y="91"/>
                  <a:pt x="5" y="92"/>
                </a:cubicBezTo>
                <a:cubicBezTo>
                  <a:pt x="4" y="94"/>
                  <a:pt x="4" y="96"/>
                  <a:pt x="5" y="97"/>
                </a:cubicBezTo>
                <a:cubicBezTo>
                  <a:pt x="6" y="98"/>
                  <a:pt x="8" y="101"/>
                  <a:pt x="14" y="104"/>
                </a:cubicBezTo>
                <a:cubicBezTo>
                  <a:pt x="20" y="108"/>
                  <a:pt x="28" y="110"/>
                  <a:pt x="38" y="110"/>
                </a:cubicBezTo>
                <a:cubicBezTo>
                  <a:pt x="38" y="120"/>
                  <a:pt x="38" y="120"/>
                  <a:pt x="38" y="120"/>
                </a:cubicBezTo>
                <a:cubicBezTo>
                  <a:pt x="22" y="126"/>
                  <a:pt x="9" y="138"/>
                  <a:pt x="1" y="154"/>
                </a:cubicBezTo>
                <a:cubicBezTo>
                  <a:pt x="0" y="155"/>
                  <a:pt x="1" y="157"/>
                  <a:pt x="1" y="158"/>
                </a:cubicBezTo>
                <a:cubicBezTo>
                  <a:pt x="2" y="159"/>
                  <a:pt x="4" y="160"/>
                  <a:pt x="5" y="160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1" y="160"/>
                  <a:pt x="123" y="159"/>
                  <a:pt x="123" y="158"/>
                </a:cubicBezTo>
                <a:cubicBezTo>
                  <a:pt x="124" y="157"/>
                  <a:pt x="124" y="155"/>
                  <a:pt x="124" y="154"/>
                </a:cubicBezTo>
                <a:close/>
                <a:moveTo>
                  <a:pt x="13" y="151"/>
                </a:moveTo>
                <a:cubicBezTo>
                  <a:pt x="20" y="140"/>
                  <a:pt x="31" y="131"/>
                  <a:pt x="44" y="127"/>
                </a:cubicBezTo>
                <a:cubicBezTo>
                  <a:pt x="46" y="126"/>
                  <a:pt x="47" y="125"/>
                  <a:pt x="47" y="123"/>
                </a:cubicBezTo>
                <a:cubicBezTo>
                  <a:pt x="47" y="106"/>
                  <a:pt x="47" y="106"/>
                  <a:pt x="47" y="106"/>
                </a:cubicBezTo>
                <a:cubicBezTo>
                  <a:pt x="47" y="104"/>
                  <a:pt x="47" y="103"/>
                  <a:pt x="46" y="102"/>
                </a:cubicBezTo>
                <a:cubicBezTo>
                  <a:pt x="45" y="102"/>
                  <a:pt x="44" y="101"/>
                  <a:pt x="43" y="101"/>
                </a:cubicBezTo>
                <a:cubicBezTo>
                  <a:pt x="29" y="101"/>
                  <a:pt x="21" y="98"/>
                  <a:pt x="17" y="96"/>
                </a:cubicBezTo>
                <a:cubicBezTo>
                  <a:pt x="17" y="95"/>
                  <a:pt x="18" y="95"/>
                  <a:pt x="18" y="95"/>
                </a:cubicBezTo>
                <a:cubicBezTo>
                  <a:pt x="25" y="88"/>
                  <a:pt x="28" y="75"/>
                  <a:pt x="27" y="55"/>
                </a:cubicBezTo>
                <a:cubicBezTo>
                  <a:pt x="27" y="20"/>
                  <a:pt x="42" y="14"/>
                  <a:pt x="48" y="11"/>
                </a:cubicBezTo>
                <a:cubicBezTo>
                  <a:pt x="48" y="11"/>
                  <a:pt x="48" y="11"/>
                  <a:pt x="48" y="11"/>
                </a:cubicBezTo>
                <a:cubicBezTo>
                  <a:pt x="52" y="10"/>
                  <a:pt x="56" y="9"/>
                  <a:pt x="59" y="9"/>
                </a:cubicBezTo>
                <a:cubicBezTo>
                  <a:pt x="68" y="9"/>
                  <a:pt x="72" y="14"/>
                  <a:pt x="73" y="14"/>
                </a:cubicBezTo>
                <a:cubicBezTo>
                  <a:pt x="74" y="16"/>
                  <a:pt x="75" y="16"/>
                  <a:pt x="77" y="16"/>
                </a:cubicBezTo>
                <a:cubicBezTo>
                  <a:pt x="77" y="16"/>
                  <a:pt x="78" y="16"/>
                  <a:pt x="79" y="16"/>
                </a:cubicBezTo>
                <a:cubicBezTo>
                  <a:pt x="84" y="16"/>
                  <a:pt x="88" y="18"/>
                  <a:pt x="91" y="21"/>
                </a:cubicBezTo>
                <a:cubicBezTo>
                  <a:pt x="97" y="28"/>
                  <a:pt x="100" y="43"/>
                  <a:pt x="98" y="62"/>
                </a:cubicBezTo>
                <a:cubicBezTo>
                  <a:pt x="96" y="81"/>
                  <a:pt x="102" y="91"/>
                  <a:pt x="107" y="96"/>
                </a:cubicBezTo>
                <a:cubicBezTo>
                  <a:pt x="100" y="100"/>
                  <a:pt x="90" y="101"/>
                  <a:pt x="83" y="101"/>
                </a:cubicBezTo>
                <a:cubicBezTo>
                  <a:pt x="82" y="101"/>
                  <a:pt x="82" y="101"/>
                  <a:pt x="82" y="101"/>
                </a:cubicBezTo>
                <a:cubicBezTo>
                  <a:pt x="81" y="101"/>
                  <a:pt x="80" y="101"/>
                  <a:pt x="79" y="102"/>
                </a:cubicBezTo>
                <a:cubicBezTo>
                  <a:pt x="78" y="103"/>
                  <a:pt x="77" y="104"/>
                  <a:pt x="77" y="106"/>
                </a:cubicBezTo>
                <a:cubicBezTo>
                  <a:pt x="77" y="123"/>
                  <a:pt x="77" y="123"/>
                  <a:pt x="77" y="123"/>
                </a:cubicBezTo>
                <a:cubicBezTo>
                  <a:pt x="77" y="125"/>
                  <a:pt x="79" y="127"/>
                  <a:pt x="81" y="127"/>
                </a:cubicBezTo>
                <a:cubicBezTo>
                  <a:pt x="93" y="132"/>
                  <a:pt x="104" y="140"/>
                  <a:pt x="112" y="151"/>
                </a:cubicBezTo>
                <a:cubicBezTo>
                  <a:pt x="13" y="151"/>
                  <a:pt x="13" y="151"/>
                  <a:pt x="13" y="151"/>
                </a:cubicBezTo>
                <a:close/>
                <a:moveTo>
                  <a:pt x="13" y="151"/>
                </a:moveTo>
                <a:cubicBezTo>
                  <a:pt x="13" y="151"/>
                  <a:pt x="13" y="151"/>
                  <a:pt x="13" y="15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9E018B81-2AB5-98D2-F9BD-8420FCDA93EC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4127500"/>
            <a:ext cx="254000" cy="250825"/>
          </a:xfrm>
          <a:custGeom>
            <a:avLst/>
            <a:gdLst>
              <a:gd name="T0" fmla="*/ 117 w 160"/>
              <a:gd name="T1" fmla="*/ 99 h 158"/>
              <a:gd name="T2" fmla="*/ 110 w 160"/>
              <a:gd name="T3" fmla="*/ 82 h 158"/>
              <a:gd name="T4" fmla="*/ 104 w 160"/>
              <a:gd name="T5" fmla="*/ 84 h 158"/>
              <a:gd name="T6" fmla="*/ 114 w 160"/>
              <a:gd name="T7" fmla="*/ 114 h 158"/>
              <a:gd name="T8" fmla="*/ 97 w 160"/>
              <a:gd name="T9" fmla="*/ 111 h 158"/>
              <a:gd name="T10" fmla="*/ 104 w 160"/>
              <a:gd name="T11" fmla="*/ 127 h 158"/>
              <a:gd name="T12" fmla="*/ 110 w 160"/>
              <a:gd name="T13" fmla="*/ 126 h 158"/>
              <a:gd name="T14" fmla="*/ 100 w 160"/>
              <a:gd name="T15" fmla="*/ 96 h 158"/>
              <a:gd name="T16" fmla="*/ 124 w 160"/>
              <a:gd name="T17" fmla="*/ 68 h 158"/>
              <a:gd name="T18" fmla="*/ 141 w 160"/>
              <a:gd name="T19" fmla="*/ 105 h 158"/>
              <a:gd name="T20" fmla="*/ 140 w 160"/>
              <a:gd name="T21" fmla="*/ 126 h 158"/>
              <a:gd name="T22" fmla="*/ 141 w 160"/>
              <a:gd name="T23" fmla="*/ 83 h 158"/>
              <a:gd name="T24" fmla="*/ 112 w 160"/>
              <a:gd name="T25" fmla="*/ 71 h 158"/>
              <a:gd name="T26" fmla="*/ 111 w 160"/>
              <a:gd name="T27" fmla="*/ 64 h 158"/>
              <a:gd name="T28" fmla="*/ 92 w 160"/>
              <a:gd name="T29" fmla="*/ 136 h 158"/>
              <a:gd name="T30" fmla="*/ 75 w 160"/>
              <a:gd name="T31" fmla="*/ 85 h 158"/>
              <a:gd name="T32" fmla="*/ 72 w 160"/>
              <a:gd name="T33" fmla="*/ 127 h 158"/>
              <a:gd name="T34" fmla="*/ 93 w 160"/>
              <a:gd name="T35" fmla="*/ 140 h 158"/>
              <a:gd name="T36" fmla="*/ 102 w 160"/>
              <a:gd name="T37" fmla="*/ 139 h 158"/>
              <a:gd name="T38" fmla="*/ 102 w 160"/>
              <a:gd name="T39" fmla="*/ 146 h 158"/>
              <a:gd name="T40" fmla="*/ 121 w 160"/>
              <a:gd name="T41" fmla="*/ 54 h 158"/>
              <a:gd name="T42" fmla="*/ 142 w 160"/>
              <a:gd name="T43" fmla="*/ 37 h 158"/>
              <a:gd name="T44" fmla="*/ 105 w 160"/>
              <a:gd name="T45" fmla="*/ 14 h 158"/>
              <a:gd name="T46" fmla="*/ 0 w 160"/>
              <a:gd name="T47" fmla="*/ 14 h 158"/>
              <a:gd name="T48" fmla="*/ 37 w 160"/>
              <a:gd name="T49" fmla="*/ 37 h 158"/>
              <a:gd name="T50" fmla="*/ 17 w 160"/>
              <a:gd name="T51" fmla="*/ 59 h 158"/>
              <a:gd name="T52" fmla="*/ 22 w 160"/>
              <a:gd name="T53" fmla="*/ 93 h 158"/>
              <a:gd name="T54" fmla="*/ 17 w 160"/>
              <a:gd name="T55" fmla="*/ 127 h 158"/>
              <a:gd name="T56" fmla="*/ 107 w 160"/>
              <a:gd name="T57" fmla="*/ 158 h 158"/>
              <a:gd name="T58" fmla="*/ 128 w 160"/>
              <a:gd name="T59" fmla="*/ 29 h 158"/>
              <a:gd name="T60" fmla="*/ 51 w 160"/>
              <a:gd name="T61" fmla="*/ 45 h 158"/>
              <a:gd name="T62" fmla="*/ 128 w 160"/>
              <a:gd name="T63" fmla="*/ 29 h 158"/>
              <a:gd name="T64" fmla="*/ 14 w 160"/>
              <a:gd name="T65" fmla="*/ 6 h 158"/>
              <a:gd name="T66" fmla="*/ 91 w 160"/>
              <a:gd name="T67" fmla="*/ 23 h 158"/>
              <a:gd name="T68" fmla="*/ 108 w 160"/>
              <a:gd name="T69" fmla="*/ 51 h 158"/>
              <a:gd name="T70" fmla="*/ 69 w 160"/>
              <a:gd name="T71" fmla="*/ 68 h 158"/>
              <a:gd name="T72" fmla="*/ 31 w 160"/>
              <a:gd name="T73" fmla="*/ 51 h 158"/>
              <a:gd name="T74" fmla="*/ 56 w 160"/>
              <a:gd name="T75" fmla="*/ 90 h 158"/>
              <a:gd name="T76" fmla="*/ 31 w 160"/>
              <a:gd name="T77" fmla="*/ 74 h 158"/>
              <a:gd name="T78" fmla="*/ 54 w 160"/>
              <a:gd name="T79" fmla="*/ 105 h 158"/>
              <a:gd name="T80" fmla="*/ 23 w 160"/>
              <a:gd name="T81" fmla="*/ 104 h 158"/>
              <a:gd name="T82" fmla="*/ 23 w 160"/>
              <a:gd name="T83" fmla="*/ 127 h 158"/>
              <a:gd name="T84" fmla="*/ 63 w 160"/>
              <a:gd name="T85" fmla="*/ 135 h 158"/>
              <a:gd name="T86" fmla="*/ 60 w 160"/>
              <a:gd name="T87" fmla="*/ 105 h 158"/>
              <a:gd name="T88" fmla="*/ 107 w 160"/>
              <a:gd name="T89" fmla="*/ 152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58">
                <a:moveTo>
                  <a:pt x="107" y="90"/>
                </a:moveTo>
                <a:cubicBezTo>
                  <a:pt x="110" y="90"/>
                  <a:pt x="114" y="92"/>
                  <a:pt x="114" y="96"/>
                </a:cubicBezTo>
                <a:cubicBezTo>
                  <a:pt x="114" y="97"/>
                  <a:pt x="115" y="99"/>
                  <a:pt x="117" y="99"/>
                </a:cubicBezTo>
                <a:cubicBezTo>
                  <a:pt x="118" y="99"/>
                  <a:pt x="120" y="97"/>
                  <a:pt x="120" y="96"/>
                </a:cubicBezTo>
                <a:cubicBezTo>
                  <a:pt x="120" y="90"/>
                  <a:pt x="116" y="85"/>
                  <a:pt x="110" y="84"/>
                </a:cubicBezTo>
                <a:cubicBezTo>
                  <a:pt x="110" y="82"/>
                  <a:pt x="110" y="82"/>
                  <a:pt x="110" y="82"/>
                </a:cubicBezTo>
                <a:cubicBezTo>
                  <a:pt x="110" y="81"/>
                  <a:pt x="108" y="79"/>
                  <a:pt x="107" y="79"/>
                </a:cubicBezTo>
                <a:cubicBezTo>
                  <a:pt x="105" y="79"/>
                  <a:pt x="104" y="81"/>
                  <a:pt x="104" y="82"/>
                </a:cubicBezTo>
                <a:cubicBezTo>
                  <a:pt x="104" y="84"/>
                  <a:pt x="104" y="84"/>
                  <a:pt x="104" y="84"/>
                </a:cubicBezTo>
                <a:cubicBezTo>
                  <a:pt x="98" y="85"/>
                  <a:pt x="94" y="90"/>
                  <a:pt x="94" y="96"/>
                </a:cubicBezTo>
                <a:cubicBezTo>
                  <a:pt x="94" y="102"/>
                  <a:pt x="99" y="108"/>
                  <a:pt x="107" y="108"/>
                </a:cubicBezTo>
                <a:cubicBezTo>
                  <a:pt x="110" y="108"/>
                  <a:pt x="114" y="111"/>
                  <a:pt x="114" y="114"/>
                </a:cubicBezTo>
                <a:cubicBezTo>
                  <a:pt x="114" y="117"/>
                  <a:pt x="110" y="120"/>
                  <a:pt x="107" y="120"/>
                </a:cubicBezTo>
                <a:cubicBezTo>
                  <a:pt x="103" y="120"/>
                  <a:pt x="100" y="117"/>
                  <a:pt x="100" y="114"/>
                </a:cubicBezTo>
                <a:cubicBezTo>
                  <a:pt x="100" y="112"/>
                  <a:pt x="98" y="111"/>
                  <a:pt x="97" y="111"/>
                </a:cubicBezTo>
                <a:cubicBezTo>
                  <a:pt x="95" y="111"/>
                  <a:pt x="94" y="112"/>
                  <a:pt x="94" y="114"/>
                </a:cubicBezTo>
                <a:cubicBezTo>
                  <a:pt x="94" y="120"/>
                  <a:pt x="98" y="124"/>
                  <a:pt x="104" y="126"/>
                </a:cubicBezTo>
                <a:cubicBezTo>
                  <a:pt x="104" y="127"/>
                  <a:pt x="104" y="127"/>
                  <a:pt x="104" y="127"/>
                </a:cubicBezTo>
                <a:cubicBezTo>
                  <a:pt x="104" y="129"/>
                  <a:pt x="105" y="130"/>
                  <a:pt x="107" y="130"/>
                </a:cubicBezTo>
                <a:cubicBezTo>
                  <a:pt x="108" y="130"/>
                  <a:pt x="110" y="129"/>
                  <a:pt x="110" y="127"/>
                </a:cubicBezTo>
                <a:cubicBezTo>
                  <a:pt x="110" y="126"/>
                  <a:pt x="110" y="126"/>
                  <a:pt x="110" y="126"/>
                </a:cubicBezTo>
                <a:cubicBezTo>
                  <a:pt x="116" y="124"/>
                  <a:pt x="120" y="120"/>
                  <a:pt x="120" y="114"/>
                </a:cubicBezTo>
                <a:cubicBezTo>
                  <a:pt x="120" y="107"/>
                  <a:pt x="114" y="102"/>
                  <a:pt x="107" y="102"/>
                </a:cubicBezTo>
                <a:cubicBezTo>
                  <a:pt x="103" y="102"/>
                  <a:pt x="100" y="99"/>
                  <a:pt x="100" y="96"/>
                </a:cubicBezTo>
                <a:cubicBezTo>
                  <a:pt x="100" y="92"/>
                  <a:pt x="103" y="90"/>
                  <a:pt x="107" y="90"/>
                </a:cubicBezTo>
                <a:close/>
                <a:moveTo>
                  <a:pt x="141" y="83"/>
                </a:moveTo>
                <a:cubicBezTo>
                  <a:pt x="137" y="77"/>
                  <a:pt x="131" y="72"/>
                  <a:pt x="124" y="68"/>
                </a:cubicBezTo>
                <a:cubicBezTo>
                  <a:pt x="123" y="68"/>
                  <a:pt x="121" y="68"/>
                  <a:pt x="120" y="70"/>
                </a:cubicBezTo>
                <a:cubicBezTo>
                  <a:pt x="119" y="71"/>
                  <a:pt x="120" y="73"/>
                  <a:pt x="122" y="74"/>
                </a:cubicBezTo>
                <a:cubicBezTo>
                  <a:pt x="133" y="80"/>
                  <a:pt x="141" y="92"/>
                  <a:pt x="141" y="105"/>
                </a:cubicBezTo>
                <a:cubicBezTo>
                  <a:pt x="141" y="111"/>
                  <a:pt x="140" y="116"/>
                  <a:pt x="137" y="121"/>
                </a:cubicBezTo>
                <a:cubicBezTo>
                  <a:pt x="136" y="123"/>
                  <a:pt x="137" y="125"/>
                  <a:pt x="138" y="125"/>
                </a:cubicBezTo>
                <a:cubicBezTo>
                  <a:pt x="139" y="126"/>
                  <a:pt x="139" y="126"/>
                  <a:pt x="140" y="126"/>
                </a:cubicBezTo>
                <a:cubicBezTo>
                  <a:pt x="141" y="126"/>
                  <a:pt x="142" y="125"/>
                  <a:pt x="143" y="124"/>
                </a:cubicBezTo>
                <a:cubicBezTo>
                  <a:pt x="146" y="118"/>
                  <a:pt x="147" y="112"/>
                  <a:pt x="147" y="105"/>
                </a:cubicBezTo>
                <a:cubicBezTo>
                  <a:pt x="147" y="97"/>
                  <a:pt x="145" y="90"/>
                  <a:pt x="141" y="83"/>
                </a:cubicBezTo>
                <a:close/>
                <a:moveTo>
                  <a:pt x="111" y="71"/>
                </a:moveTo>
                <a:cubicBezTo>
                  <a:pt x="112" y="71"/>
                  <a:pt x="112" y="71"/>
                  <a:pt x="112" y="71"/>
                </a:cubicBezTo>
                <a:cubicBezTo>
                  <a:pt x="112" y="71"/>
                  <a:pt x="112" y="71"/>
                  <a:pt x="112" y="71"/>
                </a:cubicBezTo>
                <a:cubicBezTo>
                  <a:pt x="113" y="71"/>
                  <a:pt x="115" y="69"/>
                  <a:pt x="115" y="68"/>
                </a:cubicBezTo>
                <a:cubicBezTo>
                  <a:pt x="115" y="66"/>
                  <a:pt x="113" y="64"/>
                  <a:pt x="112" y="64"/>
                </a:cubicBezTo>
                <a:cubicBezTo>
                  <a:pt x="111" y="64"/>
                  <a:pt x="111" y="64"/>
                  <a:pt x="111" y="64"/>
                </a:cubicBezTo>
                <a:cubicBezTo>
                  <a:pt x="110" y="64"/>
                  <a:pt x="108" y="66"/>
                  <a:pt x="108" y="68"/>
                </a:cubicBezTo>
                <a:cubicBezTo>
                  <a:pt x="108" y="69"/>
                  <a:pt x="110" y="71"/>
                  <a:pt x="111" y="71"/>
                </a:cubicBezTo>
                <a:close/>
                <a:moveTo>
                  <a:pt x="92" y="136"/>
                </a:moveTo>
                <a:cubicBezTo>
                  <a:pt x="80" y="130"/>
                  <a:pt x="72" y="118"/>
                  <a:pt x="72" y="105"/>
                </a:cubicBezTo>
                <a:cubicBezTo>
                  <a:pt x="72" y="99"/>
                  <a:pt x="74" y="94"/>
                  <a:pt x="76" y="89"/>
                </a:cubicBezTo>
                <a:cubicBezTo>
                  <a:pt x="77" y="87"/>
                  <a:pt x="77" y="85"/>
                  <a:pt x="75" y="85"/>
                </a:cubicBezTo>
                <a:cubicBezTo>
                  <a:pt x="74" y="84"/>
                  <a:pt x="72" y="84"/>
                  <a:pt x="71" y="86"/>
                </a:cubicBezTo>
                <a:cubicBezTo>
                  <a:pt x="68" y="92"/>
                  <a:pt x="66" y="98"/>
                  <a:pt x="66" y="105"/>
                </a:cubicBezTo>
                <a:cubicBezTo>
                  <a:pt x="66" y="113"/>
                  <a:pt x="68" y="120"/>
                  <a:pt x="72" y="127"/>
                </a:cubicBezTo>
                <a:cubicBezTo>
                  <a:pt x="77" y="133"/>
                  <a:pt x="82" y="138"/>
                  <a:pt x="89" y="142"/>
                </a:cubicBezTo>
                <a:cubicBezTo>
                  <a:pt x="90" y="142"/>
                  <a:pt x="90" y="142"/>
                  <a:pt x="90" y="142"/>
                </a:cubicBezTo>
                <a:cubicBezTo>
                  <a:pt x="92" y="142"/>
                  <a:pt x="93" y="141"/>
                  <a:pt x="93" y="140"/>
                </a:cubicBezTo>
                <a:cubicBezTo>
                  <a:pt x="94" y="139"/>
                  <a:pt x="93" y="137"/>
                  <a:pt x="92" y="136"/>
                </a:cubicBezTo>
                <a:close/>
                <a:moveTo>
                  <a:pt x="102" y="139"/>
                </a:moveTo>
                <a:cubicBezTo>
                  <a:pt x="102" y="139"/>
                  <a:pt x="102" y="139"/>
                  <a:pt x="102" y="139"/>
                </a:cubicBezTo>
                <a:cubicBezTo>
                  <a:pt x="100" y="139"/>
                  <a:pt x="99" y="141"/>
                  <a:pt x="99" y="142"/>
                </a:cubicBezTo>
                <a:cubicBezTo>
                  <a:pt x="99" y="144"/>
                  <a:pt x="100" y="146"/>
                  <a:pt x="102" y="146"/>
                </a:cubicBezTo>
                <a:cubicBezTo>
                  <a:pt x="102" y="146"/>
                  <a:pt x="102" y="146"/>
                  <a:pt x="102" y="146"/>
                </a:cubicBezTo>
                <a:cubicBezTo>
                  <a:pt x="104" y="146"/>
                  <a:pt x="105" y="144"/>
                  <a:pt x="105" y="143"/>
                </a:cubicBezTo>
                <a:cubicBezTo>
                  <a:pt x="105" y="141"/>
                  <a:pt x="104" y="139"/>
                  <a:pt x="102" y="139"/>
                </a:cubicBezTo>
                <a:close/>
                <a:moveTo>
                  <a:pt x="121" y="54"/>
                </a:moveTo>
                <a:cubicBezTo>
                  <a:pt x="121" y="53"/>
                  <a:pt x="120" y="52"/>
                  <a:pt x="119" y="51"/>
                </a:cubicBezTo>
                <a:cubicBezTo>
                  <a:pt x="128" y="51"/>
                  <a:pt x="128" y="51"/>
                  <a:pt x="128" y="51"/>
                </a:cubicBezTo>
                <a:cubicBezTo>
                  <a:pt x="136" y="51"/>
                  <a:pt x="142" y="45"/>
                  <a:pt x="142" y="37"/>
                </a:cubicBezTo>
                <a:cubicBezTo>
                  <a:pt x="142" y="29"/>
                  <a:pt x="136" y="23"/>
                  <a:pt x="128" y="23"/>
                </a:cubicBezTo>
                <a:cubicBezTo>
                  <a:pt x="103" y="23"/>
                  <a:pt x="103" y="23"/>
                  <a:pt x="103" y="23"/>
                </a:cubicBezTo>
                <a:cubicBezTo>
                  <a:pt x="104" y="20"/>
                  <a:pt x="105" y="17"/>
                  <a:pt x="105" y="14"/>
                </a:cubicBezTo>
                <a:cubicBezTo>
                  <a:pt x="105" y="6"/>
                  <a:pt x="99" y="0"/>
                  <a:pt x="91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22"/>
                  <a:pt x="6" y="29"/>
                  <a:pt x="14" y="29"/>
                </a:cubicBezTo>
                <a:cubicBezTo>
                  <a:pt x="39" y="29"/>
                  <a:pt x="39" y="29"/>
                  <a:pt x="39" y="29"/>
                </a:cubicBezTo>
                <a:cubicBezTo>
                  <a:pt x="38" y="31"/>
                  <a:pt x="37" y="34"/>
                  <a:pt x="37" y="37"/>
                </a:cubicBezTo>
                <a:cubicBezTo>
                  <a:pt x="37" y="40"/>
                  <a:pt x="38" y="43"/>
                  <a:pt x="39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23" y="45"/>
                  <a:pt x="17" y="51"/>
                  <a:pt x="17" y="59"/>
                </a:cubicBezTo>
                <a:cubicBezTo>
                  <a:pt x="17" y="64"/>
                  <a:pt x="19" y="68"/>
                  <a:pt x="22" y="71"/>
                </a:cubicBezTo>
                <a:cubicBezTo>
                  <a:pt x="19" y="73"/>
                  <a:pt x="17" y="77"/>
                  <a:pt x="17" y="82"/>
                </a:cubicBezTo>
                <a:cubicBezTo>
                  <a:pt x="17" y="86"/>
                  <a:pt x="19" y="91"/>
                  <a:pt x="22" y="93"/>
                </a:cubicBezTo>
                <a:cubicBezTo>
                  <a:pt x="19" y="96"/>
                  <a:pt x="17" y="100"/>
                  <a:pt x="17" y="104"/>
                </a:cubicBezTo>
                <a:cubicBezTo>
                  <a:pt x="17" y="109"/>
                  <a:pt x="19" y="113"/>
                  <a:pt x="22" y="116"/>
                </a:cubicBezTo>
                <a:cubicBezTo>
                  <a:pt x="19" y="118"/>
                  <a:pt x="17" y="122"/>
                  <a:pt x="17" y="127"/>
                </a:cubicBezTo>
                <a:cubicBezTo>
                  <a:pt x="17" y="135"/>
                  <a:pt x="23" y="141"/>
                  <a:pt x="31" y="141"/>
                </a:cubicBezTo>
                <a:cubicBezTo>
                  <a:pt x="68" y="141"/>
                  <a:pt x="68" y="141"/>
                  <a:pt x="68" y="141"/>
                </a:cubicBezTo>
                <a:cubicBezTo>
                  <a:pt x="78" y="152"/>
                  <a:pt x="91" y="158"/>
                  <a:pt x="107" y="158"/>
                </a:cubicBezTo>
                <a:cubicBezTo>
                  <a:pt x="136" y="158"/>
                  <a:pt x="160" y="134"/>
                  <a:pt x="160" y="105"/>
                </a:cubicBezTo>
                <a:cubicBezTo>
                  <a:pt x="160" y="81"/>
                  <a:pt x="143" y="60"/>
                  <a:pt x="121" y="54"/>
                </a:cubicBezTo>
                <a:close/>
                <a:moveTo>
                  <a:pt x="128" y="29"/>
                </a:moveTo>
                <a:cubicBezTo>
                  <a:pt x="132" y="29"/>
                  <a:pt x="136" y="32"/>
                  <a:pt x="136" y="37"/>
                </a:cubicBezTo>
                <a:cubicBezTo>
                  <a:pt x="136" y="41"/>
                  <a:pt x="132" y="45"/>
                  <a:pt x="128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47" y="45"/>
                  <a:pt x="43" y="41"/>
                  <a:pt x="43" y="37"/>
                </a:cubicBezTo>
                <a:cubicBezTo>
                  <a:pt x="43" y="32"/>
                  <a:pt x="47" y="29"/>
                  <a:pt x="51" y="29"/>
                </a:cubicBezTo>
                <a:lnTo>
                  <a:pt x="128" y="29"/>
                </a:lnTo>
                <a:close/>
                <a:moveTo>
                  <a:pt x="14" y="23"/>
                </a:moveTo>
                <a:cubicBezTo>
                  <a:pt x="10" y="23"/>
                  <a:pt x="6" y="19"/>
                  <a:pt x="6" y="14"/>
                </a:cubicBezTo>
                <a:cubicBezTo>
                  <a:pt x="6" y="10"/>
                  <a:pt x="10" y="6"/>
                  <a:pt x="14" y="6"/>
                </a:cubicBezTo>
                <a:cubicBezTo>
                  <a:pt x="91" y="6"/>
                  <a:pt x="91" y="6"/>
                  <a:pt x="91" y="6"/>
                </a:cubicBezTo>
                <a:cubicBezTo>
                  <a:pt x="95" y="6"/>
                  <a:pt x="99" y="10"/>
                  <a:pt x="99" y="14"/>
                </a:cubicBezTo>
                <a:cubicBezTo>
                  <a:pt x="99" y="19"/>
                  <a:pt x="95" y="23"/>
                  <a:pt x="91" y="23"/>
                </a:cubicBezTo>
                <a:lnTo>
                  <a:pt x="14" y="23"/>
                </a:lnTo>
                <a:close/>
                <a:moveTo>
                  <a:pt x="31" y="51"/>
                </a:moveTo>
                <a:cubicBezTo>
                  <a:pt x="108" y="51"/>
                  <a:pt x="108" y="51"/>
                  <a:pt x="108" y="51"/>
                </a:cubicBezTo>
                <a:cubicBezTo>
                  <a:pt x="109" y="51"/>
                  <a:pt x="110" y="52"/>
                  <a:pt x="111" y="52"/>
                </a:cubicBezTo>
                <a:cubicBezTo>
                  <a:pt x="110" y="52"/>
                  <a:pt x="108" y="52"/>
                  <a:pt x="107" y="52"/>
                </a:cubicBezTo>
                <a:cubicBezTo>
                  <a:pt x="92" y="52"/>
                  <a:pt x="79" y="58"/>
                  <a:pt x="69" y="68"/>
                </a:cubicBezTo>
                <a:cubicBezTo>
                  <a:pt x="31" y="68"/>
                  <a:pt x="31" y="68"/>
                  <a:pt x="31" y="68"/>
                </a:cubicBezTo>
                <a:cubicBezTo>
                  <a:pt x="27" y="68"/>
                  <a:pt x="23" y="64"/>
                  <a:pt x="23" y="59"/>
                </a:cubicBezTo>
                <a:cubicBezTo>
                  <a:pt x="23" y="55"/>
                  <a:pt x="27" y="51"/>
                  <a:pt x="31" y="51"/>
                </a:cubicBezTo>
                <a:close/>
                <a:moveTo>
                  <a:pt x="31" y="74"/>
                </a:moveTo>
                <a:cubicBezTo>
                  <a:pt x="64" y="74"/>
                  <a:pt x="64" y="74"/>
                  <a:pt x="64" y="74"/>
                </a:cubicBezTo>
                <a:cubicBezTo>
                  <a:pt x="60" y="79"/>
                  <a:pt x="57" y="84"/>
                  <a:pt x="56" y="90"/>
                </a:cubicBezTo>
                <a:cubicBezTo>
                  <a:pt x="31" y="90"/>
                  <a:pt x="31" y="90"/>
                  <a:pt x="31" y="90"/>
                </a:cubicBezTo>
                <a:cubicBezTo>
                  <a:pt x="27" y="90"/>
                  <a:pt x="23" y="86"/>
                  <a:pt x="23" y="82"/>
                </a:cubicBezTo>
                <a:cubicBezTo>
                  <a:pt x="23" y="77"/>
                  <a:pt x="27" y="74"/>
                  <a:pt x="31" y="74"/>
                </a:cubicBezTo>
                <a:close/>
                <a:moveTo>
                  <a:pt x="31" y="96"/>
                </a:moveTo>
                <a:cubicBezTo>
                  <a:pt x="54" y="96"/>
                  <a:pt x="54" y="96"/>
                  <a:pt x="54" y="96"/>
                </a:cubicBezTo>
                <a:cubicBezTo>
                  <a:pt x="54" y="99"/>
                  <a:pt x="54" y="102"/>
                  <a:pt x="54" y="105"/>
                </a:cubicBezTo>
                <a:cubicBezTo>
                  <a:pt x="54" y="108"/>
                  <a:pt x="54" y="110"/>
                  <a:pt x="54" y="113"/>
                </a:cubicBezTo>
                <a:cubicBezTo>
                  <a:pt x="31" y="113"/>
                  <a:pt x="31" y="113"/>
                  <a:pt x="31" y="113"/>
                </a:cubicBezTo>
                <a:cubicBezTo>
                  <a:pt x="27" y="113"/>
                  <a:pt x="23" y="109"/>
                  <a:pt x="23" y="104"/>
                </a:cubicBezTo>
                <a:cubicBezTo>
                  <a:pt x="23" y="100"/>
                  <a:pt x="27" y="96"/>
                  <a:pt x="31" y="96"/>
                </a:cubicBezTo>
                <a:close/>
                <a:moveTo>
                  <a:pt x="31" y="135"/>
                </a:moveTo>
                <a:cubicBezTo>
                  <a:pt x="27" y="135"/>
                  <a:pt x="23" y="131"/>
                  <a:pt x="23" y="127"/>
                </a:cubicBezTo>
                <a:cubicBezTo>
                  <a:pt x="23" y="122"/>
                  <a:pt x="27" y="119"/>
                  <a:pt x="31" y="119"/>
                </a:cubicBezTo>
                <a:cubicBezTo>
                  <a:pt x="55" y="119"/>
                  <a:pt x="55" y="119"/>
                  <a:pt x="55" y="119"/>
                </a:cubicBezTo>
                <a:cubicBezTo>
                  <a:pt x="57" y="125"/>
                  <a:pt x="60" y="130"/>
                  <a:pt x="63" y="135"/>
                </a:cubicBezTo>
                <a:lnTo>
                  <a:pt x="31" y="135"/>
                </a:lnTo>
                <a:close/>
                <a:moveTo>
                  <a:pt x="107" y="152"/>
                </a:moveTo>
                <a:cubicBezTo>
                  <a:pt x="81" y="152"/>
                  <a:pt x="60" y="131"/>
                  <a:pt x="60" y="105"/>
                </a:cubicBezTo>
                <a:cubicBezTo>
                  <a:pt x="60" y="79"/>
                  <a:pt x="81" y="58"/>
                  <a:pt x="107" y="58"/>
                </a:cubicBezTo>
                <a:cubicBezTo>
                  <a:pt x="133" y="58"/>
                  <a:pt x="154" y="79"/>
                  <a:pt x="154" y="105"/>
                </a:cubicBezTo>
                <a:cubicBezTo>
                  <a:pt x="154" y="131"/>
                  <a:pt x="133" y="152"/>
                  <a:pt x="107" y="1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CA2E29E6-E757-13CA-D353-F0ADF53A0BA2}"/>
              </a:ext>
            </a:extLst>
          </p:cNvPr>
          <p:cNvSpPr>
            <a:spLocks noEditPoints="1"/>
          </p:cNvSpPr>
          <p:nvPr/>
        </p:nvSpPr>
        <p:spPr bwMode="auto">
          <a:xfrm>
            <a:off x="1809751" y="4697413"/>
            <a:ext cx="254000" cy="214313"/>
          </a:xfrm>
          <a:custGeom>
            <a:avLst/>
            <a:gdLst>
              <a:gd name="T0" fmla="*/ 83 w 160"/>
              <a:gd name="T1" fmla="*/ 122 h 135"/>
              <a:gd name="T2" fmla="*/ 63 w 160"/>
              <a:gd name="T3" fmla="*/ 129 h 135"/>
              <a:gd name="T4" fmla="*/ 26 w 160"/>
              <a:gd name="T5" fmla="*/ 87 h 135"/>
              <a:gd name="T6" fmla="*/ 69 w 160"/>
              <a:gd name="T7" fmla="*/ 113 h 135"/>
              <a:gd name="T8" fmla="*/ 47 w 160"/>
              <a:gd name="T9" fmla="*/ 106 h 135"/>
              <a:gd name="T10" fmla="*/ 73 w 160"/>
              <a:gd name="T11" fmla="*/ 105 h 135"/>
              <a:gd name="T12" fmla="*/ 18 w 160"/>
              <a:gd name="T13" fmla="*/ 76 h 135"/>
              <a:gd name="T14" fmla="*/ 3 w 160"/>
              <a:gd name="T15" fmla="*/ 105 h 135"/>
              <a:gd name="T16" fmla="*/ 19 w 160"/>
              <a:gd name="T17" fmla="*/ 84 h 135"/>
              <a:gd name="T18" fmla="*/ 11 w 160"/>
              <a:gd name="T19" fmla="*/ 113 h 135"/>
              <a:gd name="T20" fmla="*/ 38 w 160"/>
              <a:gd name="T21" fmla="*/ 117 h 135"/>
              <a:gd name="T22" fmla="*/ 105 w 160"/>
              <a:gd name="T23" fmla="*/ 125 h 135"/>
              <a:gd name="T24" fmla="*/ 154 w 160"/>
              <a:gd name="T25" fmla="*/ 53 h 135"/>
              <a:gd name="T26" fmla="*/ 142 w 160"/>
              <a:gd name="T27" fmla="*/ 25 h 135"/>
              <a:gd name="T28" fmla="*/ 142 w 160"/>
              <a:gd name="T29" fmla="*/ 18 h 135"/>
              <a:gd name="T30" fmla="*/ 97 w 160"/>
              <a:gd name="T31" fmla="*/ 0 h 135"/>
              <a:gd name="T32" fmla="*/ 78 w 160"/>
              <a:gd name="T33" fmla="*/ 19 h 135"/>
              <a:gd name="T34" fmla="*/ 61 w 160"/>
              <a:gd name="T35" fmla="*/ 9 h 135"/>
              <a:gd name="T36" fmla="*/ 118 w 160"/>
              <a:gd name="T37" fmla="*/ 21 h 135"/>
              <a:gd name="T38" fmla="*/ 108 w 160"/>
              <a:gd name="T39" fmla="*/ 42 h 135"/>
              <a:gd name="T40" fmla="*/ 108 w 160"/>
              <a:gd name="T41" fmla="*/ 33 h 135"/>
              <a:gd name="T42" fmla="*/ 86 w 160"/>
              <a:gd name="T43" fmla="*/ 17 h 135"/>
              <a:gd name="T44" fmla="*/ 135 w 160"/>
              <a:gd name="T45" fmla="*/ 54 h 135"/>
              <a:gd name="T46" fmla="*/ 160 w 160"/>
              <a:gd name="T47" fmla="*/ 32 h 135"/>
              <a:gd name="T48" fmla="*/ 98 w 160"/>
              <a:gd name="T49" fmla="*/ 110 h 135"/>
              <a:gd name="T50" fmla="*/ 97 w 160"/>
              <a:gd name="T51" fmla="*/ 104 h 135"/>
              <a:gd name="T52" fmla="*/ 108 w 160"/>
              <a:gd name="T53" fmla="*/ 105 h 135"/>
              <a:gd name="T54" fmla="*/ 88 w 160"/>
              <a:gd name="T55" fmla="*/ 107 h 135"/>
              <a:gd name="T56" fmla="*/ 90 w 160"/>
              <a:gd name="T57" fmla="*/ 113 h 135"/>
              <a:gd name="T58" fmla="*/ 111 w 160"/>
              <a:gd name="T59" fmla="*/ 94 h 135"/>
              <a:gd name="T60" fmla="*/ 115 w 160"/>
              <a:gd name="T61" fmla="*/ 94 h 135"/>
              <a:gd name="T62" fmla="*/ 113 w 160"/>
              <a:gd name="T63" fmla="*/ 97 h 135"/>
              <a:gd name="T64" fmla="*/ 122 w 160"/>
              <a:gd name="T65" fmla="*/ 83 h 135"/>
              <a:gd name="T66" fmla="*/ 123 w 160"/>
              <a:gd name="T67" fmla="*/ 58 h 135"/>
              <a:gd name="T68" fmla="*/ 127 w 160"/>
              <a:gd name="T69" fmla="*/ 61 h 135"/>
              <a:gd name="T70" fmla="*/ 121 w 160"/>
              <a:gd name="T71" fmla="*/ 71 h 135"/>
              <a:gd name="T72" fmla="*/ 127 w 160"/>
              <a:gd name="T73" fmla="*/ 71 h 135"/>
              <a:gd name="T74" fmla="*/ 116 w 160"/>
              <a:gd name="T75" fmla="*/ 87 h 135"/>
              <a:gd name="T76" fmla="*/ 119 w 160"/>
              <a:gd name="T77" fmla="*/ 89 h 135"/>
              <a:gd name="T78" fmla="*/ 62 w 160"/>
              <a:gd name="T79" fmla="*/ 31 h 135"/>
              <a:gd name="T80" fmla="*/ 58 w 160"/>
              <a:gd name="T81" fmla="*/ 29 h 135"/>
              <a:gd name="T82" fmla="*/ 72 w 160"/>
              <a:gd name="T83" fmla="*/ 24 h 135"/>
              <a:gd name="T84" fmla="*/ 69 w 160"/>
              <a:gd name="T85" fmla="*/ 28 h 135"/>
              <a:gd name="T86" fmla="*/ 55 w 160"/>
              <a:gd name="T87" fmla="*/ 31 h 135"/>
              <a:gd name="T88" fmla="*/ 50 w 160"/>
              <a:gd name="T89" fmla="*/ 35 h 135"/>
              <a:gd name="T90" fmla="*/ 41 w 160"/>
              <a:gd name="T91" fmla="*/ 57 h 135"/>
              <a:gd name="T92" fmla="*/ 37 w 160"/>
              <a:gd name="T93" fmla="*/ 59 h 135"/>
              <a:gd name="T94" fmla="*/ 36 w 160"/>
              <a:gd name="T95" fmla="*/ 62 h 135"/>
              <a:gd name="T96" fmla="*/ 40 w 160"/>
              <a:gd name="T97" fmla="*/ 50 h 135"/>
              <a:gd name="T98" fmla="*/ 38 w 160"/>
              <a:gd name="T99" fmla="*/ 46 h 135"/>
              <a:gd name="T100" fmla="*/ 48 w 160"/>
              <a:gd name="T101" fmla="*/ 41 h 135"/>
              <a:gd name="T102" fmla="*/ 44 w 160"/>
              <a:gd name="T103" fmla="*/ 42 h 135"/>
              <a:gd name="T104" fmla="*/ 34 w 160"/>
              <a:gd name="T105" fmla="*/ 75 h 135"/>
              <a:gd name="T106" fmla="*/ 36 w 160"/>
              <a:gd name="T107" fmla="*/ 72 h 135"/>
              <a:gd name="T108" fmla="*/ 80 w 160"/>
              <a:gd name="T109" fmla="*/ 91 h 135"/>
              <a:gd name="T110" fmla="*/ 105 w 160"/>
              <a:gd name="T111" fmla="*/ 65 h 135"/>
              <a:gd name="T112" fmla="*/ 55 w 160"/>
              <a:gd name="T113" fmla="*/ 65 h 135"/>
              <a:gd name="T114" fmla="*/ 80 w 160"/>
              <a:gd name="T115" fmla="*/ 64 h 135"/>
              <a:gd name="T116" fmla="*/ 97 w 160"/>
              <a:gd name="T117" fmla="*/ 71 h 135"/>
              <a:gd name="T118" fmla="*/ 70 w 160"/>
              <a:gd name="T119" fmla="*/ 57 h 135"/>
              <a:gd name="T120" fmla="*/ 6 w 160"/>
              <a:gd name="T121" fmla="*/ 113 h 135"/>
              <a:gd name="T122" fmla="*/ 157 w 160"/>
              <a:gd name="T123" fmla="*/ 18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35">
                <a:moveTo>
                  <a:pt x="95" y="116"/>
                </a:moveTo>
                <a:cubicBezTo>
                  <a:pt x="83" y="116"/>
                  <a:pt x="83" y="116"/>
                  <a:pt x="83" y="116"/>
                </a:cubicBezTo>
                <a:cubicBezTo>
                  <a:pt x="82" y="116"/>
                  <a:pt x="80" y="117"/>
                  <a:pt x="80" y="119"/>
                </a:cubicBezTo>
                <a:cubicBezTo>
                  <a:pt x="80" y="121"/>
                  <a:pt x="82" y="122"/>
                  <a:pt x="83" y="122"/>
                </a:cubicBezTo>
                <a:cubicBezTo>
                  <a:pt x="95" y="122"/>
                  <a:pt x="95" y="122"/>
                  <a:pt x="95" y="122"/>
                </a:cubicBezTo>
                <a:cubicBezTo>
                  <a:pt x="97" y="122"/>
                  <a:pt x="99" y="123"/>
                  <a:pt x="99" y="125"/>
                </a:cubicBezTo>
                <a:cubicBezTo>
                  <a:pt x="99" y="127"/>
                  <a:pt x="97" y="129"/>
                  <a:pt x="95" y="129"/>
                </a:cubicBezTo>
                <a:cubicBezTo>
                  <a:pt x="63" y="129"/>
                  <a:pt x="63" y="129"/>
                  <a:pt x="63" y="129"/>
                </a:cubicBezTo>
                <a:cubicBezTo>
                  <a:pt x="58" y="129"/>
                  <a:pt x="53" y="127"/>
                  <a:pt x="50" y="123"/>
                </a:cubicBezTo>
                <a:cubicBezTo>
                  <a:pt x="42" y="113"/>
                  <a:pt x="42" y="113"/>
                  <a:pt x="42" y="113"/>
                </a:cubicBezTo>
                <a:cubicBezTo>
                  <a:pt x="38" y="108"/>
                  <a:pt x="32" y="105"/>
                  <a:pt x="26" y="105"/>
                </a:cubicBezTo>
                <a:cubicBezTo>
                  <a:pt x="26" y="87"/>
                  <a:pt x="26" y="87"/>
                  <a:pt x="26" y="87"/>
                </a:cubicBezTo>
                <a:cubicBezTo>
                  <a:pt x="37" y="87"/>
                  <a:pt x="37" y="87"/>
                  <a:pt x="37" y="87"/>
                </a:cubicBezTo>
                <a:cubicBezTo>
                  <a:pt x="43" y="87"/>
                  <a:pt x="48" y="89"/>
                  <a:pt x="52" y="93"/>
                </a:cubicBezTo>
                <a:cubicBezTo>
                  <a:pt x="69" y="109"/>
                  <a:pt x="69" y="109"/>
                  <a:pt x="69" y="109"/>
                </a:cubicBezTo>
                <a:cubicBezTo>
                  <a:pt x="70" y="110"/>
                  <a:pt x="70" y="112"/>
                  <a:pt x="69" y="113"/>
                </a:cubicBezTo>
                <a:cubicBezTo>
                  <a:pt x="68" y="115"/>
                  <a:pt x="66" y="115"/>
                  <a:pt x="65" y="114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50" y="100"/>
                  <a:pt x="48" y="100"/>
                  <a:pt x="47" y="102"/>
                </a:cubicBezTo>
                <a:cubicBezTo>
                  <a:pt x="46" y="103"/>
                  <a:pt x="46" y="105"/>
                  <a:pt x="47" y="106"/>
                </a:cubicBezTo>
                <a:cubicBezTo>
                  <a:pt x="61" y="118"/>
                  <a:pt x="61" y="118"/>
                  <a:pt x="61" y="118"/>
                </a:cubicBezTo>
                <a:cubicBezTo>
                  <a:pt x="62" y="120"/>
                  <a:pt x="65" y="121"/>
                  <a:pt x="67" y="121"/>
                </a:cubicBezTo>
                <a:cubicBezTo>
                  <a:pt x="69" y="121"/>
                  <a:pt x="72" y="120"/>
                  <a:pt x="74" y="118"/>
                </a:cubicBezTo>
                <a:cubicBezTo>
                  <a:pt x="77" y="114"/>
                  <a:pt x="77" y="108"/>
                  <a:pt x="73" y="105"/>
                </a:cubicBezTo>
                <a:cubicBezTo>
                  <a:pt x="57" y="88"/>
                  <a:pt x="57" y="88"/>
                  <a:pt x="57" y="88"/>
                </a:cubicBezTo>
                <a:cubicBezTo>
                  <a:pt x="51" y="83"/>
                  <a:pt x="44" y="81"/>
                  <a:pt x="37" y="81"/>
                </a:cubicBezTo>
                <a:cubicBezTo>
                  <a:pt x="25" y="81"/>
                  <a:pt x="25" y="81"/>
                  <a:pt x="25" y="81"/>
                </a:cubicBezTo>
                <a:cubicBezTo>
                  <a:pt x="24" y="78"/>
                  <a:pt x="21" y="76"/>
                  <a:pt x="18" y="76"/>
                </a:cubicBezTo>
                <a:cubicBezTo>
                  <a:pt x="3" y="76"/>
                  <a:pt x="3" y="76"/>
                  <a:pt x="3" y="76"/>
                </a:cubicBezTo>
                <a:cubicBezTo>
                  <a:pt x="1" y="76"/>
                  <a:pt x="0" y="77"/>
                  <a:pt x="0" y="79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104"/>
                  <a:pt x="1" y="105"/>
                  <a:pt x="3" y="105"/>
                </a:cubicBezTo>
                <a:cubicBezTo>
                  <a:pt x="5" y="105"/>
                  <a:pt x="6" y="104"/>
                  <a:pt x="6" y="102"/>
                </a:cubicBezTo>
                <a:cubicBezTo>
                  <a:pt x="6" y="82"/>
                  <a:pt x="6" y="82"/>
                  <a:pt x="6" y="82"/>
                </a:cubicBezTo>
                <a:cubicBezTo>
                  <a:pt x="18" y="82"/>
                  <a:pt x="18" y="82"/>
                  <a:pt x="18" y="82"/>
                </a:cubicBezTo>
                <a:cubicBezTo>
                  <a:pt x="19" y="82"/>
                  <a:pt x="19" y="83"/>
                  <a:pt x="19" y="84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19" y="109"/>
                  <a:pt x="19" y="110"/>
                  <a:pt x="18" y="110"/>
                </a:cubicBezTo>
                <a:cubicBezTo>
                  <a:pt x="15" y="110"/>
                  <a:pt x="15" y="110"/>
                  <a:pt x="15" y="110"/>
                </a:cubicBezTo>
                <a:cubicBezTo>
                  <a:pt x="13" y="110"/>
                  <a:pt x="11" y="111"/>
                  <a:pt x="11" y="113"/>
                </a:cubicBezTo>
                <a:cubicBezTo>
                  <a:pt x="11" y="115"/>
                  <a:pt x="13" y="116"/>
                  <a:pt x="15" y="116"/>
                </a:cubicBezTo>
                <a:cubicBezTo>
                  <a:pt x="18" y="116"/>
                  <a:pt x="18" y="116"/>
                  <a:pt x="18" y="116"/>
                </a:cubicBezTo>
                <a:cubicBezTo>
                  <a:pt x="21" y="116"/>
                  <a:pt x="24" y="114"/>
                  <a:pt x="25" y="111"/>
                </a:cubicBezTo>
                <a:cubicBezTo>
                  <a:pt x="30" y="112"/>
                  <a:pt x="34" y="114"/>
                  <a:pt x="38" y="117"/>
                </a:cubicBezTo>
                <a:cubicBezTo>
                  <a:pt x="45" y="127"/>
                  <a:pt x="45" y="127"/>
                  <a:pt x="45" y="127"/>
                </a:cubicBezTo>
                <a:cubicBezTo>
                  <a:pt x="50" y="132"/>
                  <a:pt x="56" y="135"/>
                  <a:pt x="63" y="135"/>
                </a:cubicBezTo>
                <a:cubicBezTo>
                  <a:pt x="95" y="135"/>
                  <a:pt x="95" y="135"/>
                  <a:pt x="95" y="135"/>
                </a:cubicBezTo>
                <a:cubicBezTo>
                  <a:pt x="101" y="135"/>
                  <a:pt x="105" y="131"/>
                  <a:pt x="105" y="125"/>
                </a:cubicBezTo>
                <a:cubicBezTo>
                  <a:pt x="105" y="120"/>
                  <a:pt x="101" y="116"/>
                  <a:pt x="95" y="116"/>
                </a:cubicBezTo>
                <a:close/>
                <a:moveTo>
                  <a:pt x="157" y="29"/>
                </a:moveTo>
                <a:cubicBezTo>
                  <a:pt x="155" y="29"/>
                  <a:pt x="154" y="30"/>
                  <a:pt x="154" y="32"/>
                </a:cubicBezTo>
                <a:cubicBezTo>
                  <a:pt x="154" y="53"/>
                  <a:pt x="154" y="53"/>
                  <a:pt x="154" y="53"/>
                </a:cubicBezTo>
                <a:cubicBezTo>
                  <a:pt x="142" y="53"/>
                  <a:pt x="142" y="53"/>
                  <a:pt x="142" y="53"/>
                </a:cubicBezTo>
                <a:cubicBezTo>
                  <a:pt x="141" y="53"/>
                  <a:pt x="141" y="52"/>
                  <a:pt x="141" y="51"/>
                </a:cubicBezTo>
                <a:cubicBezTo>
                  <a:pt x="141" y="26"/>
                  <a:pt x="141" y="26"/>
                  <a:pt x="141" y="26"/>
                </a:cubicBezTo>
                <a:cubicBezTo>
                  <a:pt x="141" y="25"/>
                  <a:pt x="141" y="25"/>
                  <a:pt x="142" y="25"/>
                </a:cubicBezTo>
                <a:cubicBezTo>
                  <a:pt x="145" y="25"/>
                  <a:pt x="145" y="25"/>
                  <a:pt x="145" y="25"/>
                </a:cubicBezTo>
                <a:cubicBezTo>
                  <a:pt x="147" y="25"/>
                  <a:pt x="148" y="23"/>
                  <a:pt x="148" y="22"/>
                </a:cubicBezTo>
                <a:cubicBezTo>
                  <a:pt x="148" y="20"/>
                  <a:pt x="147" y="18"/>
                  <a:pt x="145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39" y="18"/>
                  <a:pt x="136" y="20"/>
                  <a:pt x="135" y="23"/>
                </a:cubicBezTo>
                <a:cubicBezTo>
                  <a:pt x="130" y="23"/>
                  <a:pt x="126" y="21"/>
                  <a:pt x="122" y="17"/>
                </a:cubicBezTo>
                <a:cubicBezTo>
                  <a:pt x="115" y="8"/>
                  <a:pt x="115" y="8"/>
                  <a:pt x="115" y="8"/>
                </a:cubicBezTo>
                <a:cubicBezTo>
                  <a:pt x="110" y="3"/>
                  <a:pt x="104" y="0"/>
                  <a:pt x="97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59" y="0"/>
                  <a:pt x="55" y="4"/>
                  <a:pt x="55" y="9"/>
                </a:cubicBezTo>
                <a:cubicBezTo>
                  <a:pt x="55" y="15"/>
                  <a:pt x="59" y="19"/>
                  <a:pt x="65" y="19"/>
                </a:cubicBezTo>
                <a:cubicBezTo>
                  <a:pt x="78" y="19"/>
                  <a:pt x="78" y="19"/>
                  <a:pt x="78" y="19"/>
                </a:cubicBezTo>
                <a:cubicBezTo>
                  <a:pt x="80" y="19"/>
                  <a:pt x="81" y="18"/>
                  <a:pt x="81" y="16"/>
                </a:cubicBezTo>
                <a:cubicBezTo>
                  <a:pt x="81" y="14"/>
                  <a:pt x="80" y="13"/>
                  <a:pt x="78" y="13"/>
                </a:cubicBezTo>
                <a:cubicBezTo>
                  <a:pt x="65" y="13"/>
                  <a:pt x="65" y="13"/>
                  <a:pt x="65" y="13"/>
                </a:cubicBezTo>
                <a:cubicBezTo>
                  <a:pt x="63" y="13"/>
                  <a:pt x="61" y="11"/>
                  <a:pt x="61" y="9"/>
                </a:cubicBezTo>
                <a:cubicBezTo>
                  <a:pt x="61" y="8"/>
                  <a:pt x="63" y="6"/>
                  <a:pt x="65" y="6"/>
                </a:cubicBezTo>
                <a:cubicBezTo>
                  <a:pt x="97" y="6"/>
                  <a:pt x="97" y="6"/>
                  <a:pt x="97" y="6"/>
                </a:cubicBezTo>
                <a:cubicBezTo>
                  <a:pt x="102" y="6"/>
                  <a:pt x="107" y="8"/>
                  <a:pt x="110" y="12"/>
                </a:cubicBezTo>
                <a:cubicBezTo>
                  <a:pt x="118" y="21"/>
                  <a:pt x="118" y="21"/>
                  <a:pt x="118" y="21"/>
                </a:cubicBezTo>
                <a:cubicBezTo>
                  <a:pt x="122" y="26"/>
                  <a:pt x="128" y="29"/>
                  <a:pt x="134" y="29"/>
                </a:cubicBezTo>
                <a:cubicBezTo>
                  <a:pt x="134" y="48"/>
                  <a:pt x="134" y="48"/>
                  <a:pt x="134" y="48"/>
                </a:cubicBezTo>
                <a:cubicBezTo>
                  <a:pt x="123" y="48"/>
                  <a:pt x="123" y="48"/>
                  <a:pt x="123" y="48"/>
                </a:cubicBezTo>
                <a:cubicBezTo>
                  <a:pt x="117" y="48"/>
                  <a:pt x="112" y="46"/>
                  <a:pt x="108" y="42"/>
                </a:cubicBezTo>
                <a:cubicBezTo>
                  <a:pt x="91" y="26"/>
                  <a:pt x="91" y="26"/>
                  <a:pt x="91" y="26"/>
                </a:cubicBezTo>
                <a:cubicBezTo>
                  <a:pt x="90" y="24"/>
                  <a:pt x="90" y="22"/>
                  <a:pt x="91" y="21"/>
                </a:cubicBezTo>
                <a:cubicBezTo>
                  <a:pt x="92" y="20"/>
                  <a:pt x="94" y="20"/>
                  <a:pt x="95" y="21"/>
                </a:cubicBezTo>
                <a:cubicBezTo>
                  <a:pt x="108" y="33"/>
                  <a:pt x="108" y="33"/>
                  <a:pt x="108" y="33"/>
                </a:cubicBezTo>
                <a:cubicBezTo>
                  <a:pt x="110" y="34"/>
                  <a:pt x="112" y="34"/>
                  <a:pt x="113" y="33"/>
                </a:cubicBezTo>
                <a:cubicBezTo>
                  <a:pt x="114" y="32"/>
                  <a:pt x="114" y="30"/>
                  <a:pt x="113" y="29"/>
                </a:cubicBezTo>
                <a:cubicBezTo>
                  <a:pt x="99" y="16"/>
                  <a:pt x="99" y="16"/>
                  <a:pt x="99" y="16"/>
                </a:cubicBezTo>
                <a:cubicBezTo>
                  <a:pt x="96" y="13"/>
                  <a:pt x="90" y="13"/>
                  <a:pt x="86" y="17"/>
                </a:cubicBezTo>
                <a:cubicBezTo>
                  <a:pt x="83" y="21"/>
                  <a:pt x="83" y="27"/>
                  <a:pt x="87" y="30"/>
                </a:cubicBezTo>
                <a:cubicBezTo>
                  <a:pt x="103" y="46"/>
                  <a:pt x="103" y="46"/>
                  <a:pt x="103" y="46"/>
                </a:cubicBezTo>
                <a:cubicBezTo>
                  <a:pt x="109" y="51"/>
                  <a:pt x="116" y="54"/>
                  <a:pt x="123" y="54"/>
                </a:cubicBezTo>
                <a:cubicBezTo>
                  <a:pt x="135" y="54"/>
                  <a:pt x="135" y="54"/>
                  <a:pt x="135" y="54"/>
                </a:cubicBezTo>
                <a:cubicBezTo>
                  <a:pt x="136" y="57"/>
                  <a:pt x="139" y="59"/>
                  <a:pt x="142" y="59"/>
                </a:cubicBezTo>
                <a:cubicBezTo>
                  <a:pt x="157" y="59"/>
                  <a:pt x="157" y="59"/>
                  <a:pt x="157" y="59"/>
                </a:cubicBezTo>
                <a:cubicBezTo>
                  <a:pt x="159" y="59"/>
                  <a:pt x="160" y="58"/>
                  <a:pt x="160" y="56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30"/>
                  <a:pt x="159" y="29"/>
                  <a:pt x="157" y="29"/>
                </a:cubicBezTo>
                <a:close/>
                <a:moveTo>
                  <a:pt x="97" y="104"/>
                </a:moveTo>
                <a:cubicBezTo>
                  <a:pt x="95" y="105"/>
                  <a:pt x="94" y="107"/>
                  <a:pt x="95" y="109"/>
                </a:cubicBezTo>
                <a:cubicBezTo>
                  <a:pt x="96" y="110"/>
                  <a:pt x="97" y="110"/>
                  <a:pt x="98" y="110"/>
                </a:cubicBezTo>
                <a:cubicBezTo>
                  <a:pt x="98" y="110"/>
                  <a:pt x="99" y="110"/>
                  <a:pt x="99" y="110"/>
                </a:cubicBezTo>
                <a:cubicBezTo>
                  <a:pt x="99" y="110"/>
                  <a:pt x="99" y="110"/>
                  <a:pt x="99" y="110"/>
                </a:cubicBezTo>
                <a:cubicBezTo>
                  <a:pt x="101" y="109"/>
                  <a:pt x="102" y="108"/>
                  <a:pt x="101" y="106"/>
                </a:cubicBezTo>
                <a:cubicBezTo>
                  <a:pt x="100" y="104"/>
                  <a:pt x="98" y="104"/>
                  <a:pt x="97" y="104"/>
                </a:cubicBezTo>
                <a:close/>
                <a:moveTo>
                  <a:pt x="104" y="100"/>
                </a:moveTo>
                <a:cubicBezTo>
                  <a:pt x="103" y="101"/>
                  <a:pt x="103" y="103"/>
                  <a:pt x="104" y="104"/>
                </a:cubicBezTo>
                <a:cubicBezTo>
                  <a:pt x="104" y="105"/>
                  <a:pt x="105" y="106"/>
                  <a:pt x="106" y="106"/>
                </a:cubicBezTo>
                <a:cubicBezTo>
                  <a:pt x="107" y="106"/>
                  <a:pt x="107" y="106"/>
                  <a:pt x="108" y="105"/>
                </a:cubicBezTo>
                <a:cubicBezTo>
                  <a:pt x="108" y="105"/>
                  <a:pt x="108" y="105"/>
                  <a:pt x="108" y="105"/>
                </a:cubicBezTo>
                <a:cubicBezTo>
                  <a:pt x="109" y="104"/>
                  <a:pt x="110" y="102"/>
                  <a:pt x="109" y="101"/>
                </a:cubicBezTo>
                <a:cubicBezTo>
                  <a:pt x="108" y="99"/>
                  <a:pt x="106" y="99"/>
                  <a:pt x="104" y="100"/>
                </a:cubicBezTo>
                <a:close/>
                <a:moveTo>
                  <a:pt x="88" y="107"/>
                </a:moveTo>
                <a:cubicBezTo>
                  <a:pt x="87" y="107"/>
                  <a:pt x="86" y="109"/>
                  <a:pt x="86" y="111"/>
                </a:cubicBezTo>
                <a:cubicBezTo>
                  <a:pt x="86" y="112"/>
                  <a:pt x="88" y="113"/>
                  <a:pt x="89" y="113"/>
                </a:cubicBezTo>
                <a:cubicBezTo>
                  <a:pt x="89" y="113"/>
                  <a:pt x="89" y="113"/>
                  <a:pt x="90" y="113"/>
                </a:cubicBezTo>
                <a:cubicBezTo>
                  <a:pt x="90" y="113"/>
                  <a:pt x="90" y="113"/>
                  <a:pt x="90" y="113"/>
                </a:cubicBezTo>
                <a:cubicBezTo>
                  <a:pt x="91" y="113"/>
                  <a:pt x="93" y="111"/>
                  <a:pt x="92" y="110"/>
                </a:cubicBezTo>
                <a:cubicBezTo>
                  <a:pt x="92" y="108"/>
                  <a:pt x="90" y="107"/>
                  <a:pt x="88" y="107"/>
                </a:cubicBezTo>
                <a:close/>
                <a:moveTo>
                  <a:pt x="111" y="94"/>
                </a:moveTo>
                <a:cubicBezTo>
                  <a:pt x="111" y="94"/>
                  <a:pt x="111" y="94"/>
                  <a:pt x="111" y="94"/>
                </a:cubicBezTo>
                <a:cubicBezTo>
                  <a:pt x="110" y="96"/>
                  <a:pt x="110" y="98"/>
                  <a:pt x="111" y="99"/>
                </a:cubicBezTo>
                <a:cubicBezTo>
                  <a:pt x="112" y="99"/>
                  <a:pt x="112" y="99"/>
                  <a:pt x="113" y="99"/>
                </a:cubicBezTo>
                <a:cubicBezTo>
                  <a:pt x="114" y="99"/>
                  <a:pt x="115" y="99"/>
                  <a:pt x="115" y="98"/>
                </a:cubicBezTo>
                <a:cubicBezTo>
                  <a:pt x="117" y="97"/>
                  <a:pt x="116" y="95"/>
                  <a:pt x="115" y="94"/>
                </a:cubicBezTo>
                <a:cubicBezTo>
                  <a:pt x="114" y="93"/>
                  <a:pt x="112" y="93"/>
                  <a:pt x="111" y="94"/>
                </a:cubicBezTo>
                <a:close/>
                <a:moveTo>
                  <a:pt x="113" y="97"/>
                </a:moveTo>
                <a:cubicBezTo>
                  <a:pt x="113" y="96"/>
                  <a:pt x="113" y="96"/>
                  <a:pt x="113" y="96"/>
                </a:cubicBezTo>
                <a:cubicBezTo>
                  <a:pt x="113" y="97"/>
                  <a:pt x="113" y="97"/>
                  <a:pt x="113" y="97"/>
                </a:cubicBezTo>
                <a:close/>
                <a:moveTo>
                  <a:pt x="123" y="77"/>
                </a:moveTo>
                <a:cubicBezTo>
                  <a:pt x="121" y="77"/>
                  <a:pt x="120" y="77"/>
                  <a:pt x="119" y="79"/>
                </a:cubicBezTo>
                <a:cubicBezTo>
                  <a:pt x="119" y="81"/>
                  <a:pt x="120" y="83"/>
                  <a:pt x="121" y="83"/>
                </a:cubicBezTo>
                <a:cubicBezTo>
                  <a:pt x="122" y="83"/>
                  <a:pt x="122" y="83"/>
                  <a:pt x="122" y="83"/>
                </a:cubicBezTo>
                <a:cubicBezTo>
                  <a:pt x="124" y="83"/>
                  <a:pt x="125" y="82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6" y="79"/>
                  <a:pt x="125" y="78"/>
                  <a:pt x="123" y="77"/>
                </a:cubicBezTo>
                <a:close/>
                <a:moveTo>
                  <a:pt x="123" y="58"/>
                </a:moveTo>
                <a:cubicBezTo>
                  <a:pt x="122" y="59"/>
                  <a:pt x="121" y="60"/>
                  <a:pt x="121" y="62"/>
                </a:cubicBezTo>
                <a:cubicBezTo>
                  <a:pt x="121" y="64"/>
                  <a:pt x="123" y="65"/>
                  <a:pt x="124" y="65"/>
                </a:cubicBezTo>
                <a:cubicBezTo>
                  <a:pt x="124" y="65"/>
                  <a:pt x="124" y="65"/>
                  <a:pt x="125" y="65"/>
                </a:cubicBezTo>
                <a:cubicBezTo>
                  <a:pt x="126" y="64"/>
                  <a:pt x="127" y="63"/>
                  <a:pt x="127" y="61"/>
                </a:cubicBezTo>
                <a:cubicBezTo>
                  <a:pt x="127" y="61"/>
                  <a:pt x="127" y="61"/>
                  <a:pt x="127" y="61"/>
                </a:cubicBezTo>
                <a:cubicBezTo>
                  <a:pt x="127" y="59"/>
                  <a:pt x="125" y="58"/>
                  <a:pt x="123" y="58"/>
                </a:cubicBezTo>
                <a:close/>
                <a:moveTo>
                  <a:pt x="124" y="68"/>
                </a:moveTo>
                <a:cubicBezTo>
                  <a:pt x="123" y="68"/>
                  <a:pt x="121" y="69"/>
                  <a:pt x="121" y="71"/>
                </a:cubicBezTo>
                <a:cubicBezTo>
                  <a:pt x="121" y="71"/>
                  <a:pt x="121" y="71"/>
                  <a:pt x="121" y="71"/>
                </a:cubicBezTo>
                <a:cubicBezTo>
                  <a:pt x="121" y="72"/>
                  <a:pt x="122" y="74"/>
                  <a:pt x="124" y="74"/>
                </a:cubicBezTo>
                <a:cubicBezTo>
                  <a:pt x="124" y="74"/>
                  <a:pt x="124" y="74"/>
                  <a:pt x="124" y="74"/>
                </a:cubicBezTo>
                <a:cubicBezTo>
                  <a:pt x="126" y="74"/>
                  <a:pt x="127" y="73"/>
                  <a:pt x="127" y="71"/>
                </a:cubicBezTo>
                <a:cubicBezTo>
                  <a:pt x="127" y="69"/>
                  <a:pt x="126" y="68"/>
                  <a:pt x="124" y="68"/>
                </a:cubicBezTo>
                <a:close/>
                <a:moveTo>
                  <a:pt x="120" y="86"/>
                </a:moveTo>
                <a:cubicBezTo>
                  <a:pt x="119" y="85"/>
                  <a:pt x="117" y="86"/>
                  <a:pt x="116" y="87"/>
                </a:cubicBezTo>
                <a:cubicBezTo>
                  <a:pt x="116" y="87"/>
                  <a:pt x="116" y="87"/>
                  <a:pt x="116" y="87"/>
                </a:cubicBezTo>
                <a:cubicBezTo>
                  <a:pt x="115" y="89"/>
                  <a:pt x="116" y="91"/>
                  <a:pt x="117" y="91"/>
                </a:cubicBezTo>
                <a:cubicBezTo>
                  <a:pt x="118" y="92"/>
                  <a:pt x="118" y="92"/>
                  <a:pt x="119" y="92"/>
                </a:cubicBezTo>
                <a:cubicBezTo>
                  <a:pt x="120" y="92"/>
                  <a:pt x="121" y="91"/>
                  <a:pt x="121" y="90"/>
                </a:cubicBezTo>
                <a:cubicBezTo>
                  <a:pt x="119" y="89"/>
                  <a:pt x="119" y="89"/>
                  <a:pt x="119" y="89"/>
                </a:cubicBezTo>
                <a:cubicBezTo>
                  <a:pt x="121" y="90"/>
                  <a:pt x="121" y="90"/>
                  <a:pt x="121" y="90"/>
                </a:cubicBezTo>
                <a:cubicBezTo>
                  <a:pt x="122" y="89"/>
                  <a:pt x="122" y="87"/>
                  <a:pt x="120" y="86"/>
                </a:cubicBezTo>
                <a:close/>
                <a:moveTo>
                  <a:pt x="61" y="31"/>
                </a:moveTo>
                <a:cubicBezTo>
                  <a:pt x="61" y="31"/>
                  <a:pt x="62" y="31"/>
                  <a:pt x="62" y="31"/>
                </a:cubicBezTo>
                <a:cubicBezTo>
                  <a:pt x="64" y="30"/>
                  <a:pt x="64" y="28"/>
                  <a:pt x="63" y="26"/>
                </a:cubicBezTo>
                <a:cubicBezTo>
                  <a:pt x="63" y="25"/>
                  <a:pt x="61" y="24"/>
                  <a:pt x="59" y="25"/>
                </a:cubicBezTo>
                <a:cubicBezTo>
                  <a:pt x="59" y="25"/>
                  <a:pt x="59" y="25"/>
                  <a:pt x="59" y="25"/>
                </a:cubicBezTo>
                <a:cubicBezTo>
                  <a:pt x="58" y="26"/>
                  <a:pt x="57" y="28"/>
                  <a:pt x="58" y="29"/>
                </a:cubicBezTo>
                <a:cubicBezTo>
                  <a:pt x="58" y="30"/>
                  <a:pt x="59" y="31"/>
                  <a:pt x="61" y="31"/>
                </a:cubicBezTo>
                <a:close/>
                <a:moveTo>
                  <a:pt x="69" y="28"/>
                </a:moveTo>
                <a:cubicBezTo>
                  <a:pt x="70" y="28"/>
                  <a:pt x="70" y="28"/>
                  <a:pt x="70" y="28"/>
                </a:cubicBezTo>
                <a:cubicBezTo>
                  <a:pt x="72" y="27"/>
                  <a:pt x="73" y="25"/>
                  <a:pt x="72" y="24"/>
                </a:cubicBezTo>
                <a:cubicBezTo>
                  <a:pt x="72" y="22"/>
                  <a:pt x="70" y="21"/>
                  <a:pt x="69" y="21"/>
                </a:cubicBezTo>
                <a:cubicBezTo>
                  <a:pt x="69" y="21"/>
                  <a:pt x="69" y="22"/>
                  <a:pt x="69" y="22"/>
                </a:cubicBezTo>
                <a:cubicBezTo>
                  <a:pt x="67" y="22"/>
                  <a:pt x="66" y="24"/>
                  <a:pt x="66" y="25"/>
                </a:cubicBezTo>
                <a:cubicBezTo>
                  <a:pt x="67" y="27"/>
                  <a:pt x="68" y="28"/>
                  <a:pt x="69" y="28"/>
                </a:cubicBezTo>
                <a:close/>
                <a:moveTo>
                  <a:pt x="53" y="36"/>
                </a:moveTo>
                <a:cubicBezTo>
                  <a:pt x="53" y="36"/>
                  <a:pt x="54" y="36"/>
                  <a:pt x="55" y="35"/>
                </a:cubicBezTo>
                <a:cubicBezTo>
                  <a:pt x="55" y="35"/>
                  <a:pt x="55" y="35"/>
                  <a:pt x="55" y="35"/>
                </a:cubicBezTo>
                <a:cubicBezTo>
                  <a:pt x="56" y="34"/>
                  <a:pt x="56" y="32"/>
                  <a:pt x="55" y="31"/>
                </a:cubicBezTo>
                <a:cubicBezTo>
                  <a:pt x="54" y="30"/>
                  <a:pt x="52" y="29"/>
                  <a:pt x="51" y="30"/>
                </a:cubicBezTo>
                <a:cubicBezTo>
                  <a:pt x="53" y="33"/>
                  <a:pt x="53" y="33"/>
                  <a:pt x="53" y="33"/>
                </a:cubicBezTo>
                <a:cubicBezTo>
                  <a:pt x="51" y="30"/>
                  <a:pt x="51" y="30"/>
                  <a:pt x="51" y="30"/>
                </a:cubicBezTo>
                <a:cubicBezTo>
                  <a:pt x="49" y="32"/>
                  <a:pt x="49" y="33"/>
                  <a:pt x="50" y="35"/>
                </a:cubicBezTo>
                <a:cubicBezTo>
                  <a:pt x="51" y="36"/>
                  <a:pt x="52" y="36"/>
                  <a:pt x="53" y="36"/>
                </a:cubicBezTo>
                <a:close/>
                <a:moveTo>
                  <a:pt x="37" y="59"/>
                </a:moveTo>
                <a:cubicBezTo>
                  <a:pt x="37" y="59"/>
                  <a:pt x="37" y="59"/>
                  <a:pt x="38" y="59"/>
                </a:cubicBezTo>
                <a:cubicBezTo>
                  <a:pt x="39" y="59"/>
                  <a:pt x="40" y="58"/>
                  <a:pt x="41" y="57"/>
                </a:cubicBezTo>
                <a:cubicBezTo>
                  <a:pt x="41" y="55"/>
                  <a:pt x="40" y="54"/>
                  <a:pt x="38" y="53"/>
                </a:cubicBezTo>
                <a:cubicBezTo>
                  <a:pt x="37" y="53"/>
                  <a:pt x="35" y="54"/>
                  <a:pt x="35" y="55"/>
                </a:cubicBezTo>
                <a:cubicBezTo>
                  <a:pt x="35" y="55"/>
                  <a:pt x="35" y="55"/>
                  <a:pt x="35" y="55"/>
                </a:cubicBezTo>
                <a:cubicBezTo>
                  <a:pt x="34" y="57"/>
                  <a:pt x="35" y="59"/>
                  <a:pt x="37" y="59"/>
                </a:cubicBezTo>
                <a:close/>
                <a:moveTo>
                  <a:pt x="36" y="69"/>
                </a:moveTo>
                <a:cubicBezTo>
                  <a:pt x="36" y="69"/>
                  <a:pt x="36" y="69"/>
                  <a:pt x="36" y="69"/>
                </a:cubicBezTo>
                <a:cubicBezTo>
                  <a:pt x="38" y="69"/>
                  <a:pt x="39" y="67"/>
                  <a:pt x="39" y="66"/>
                </a:cubicBezTo>
                <a:cubicBezTo>
                  <a:pt x="40" y="64"/>
                  <a:pt x="38" y="62"/>
                  <a:pt x="36" y="62"/>
                </a:cubicBezTo>
                <a:cubicBezTo>
                  <a:pt x="35" y="62"/>
                  <a:pt x="33" y="64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33" y="67"/>
                  <a:pt x="34" y="69"/>
                  <a:pt x="36" y="69"/>
                </a:cubicBezTo>
                <a:close/>
                <a:moveTo>
                  <a:pt x="40" y="50"/>
                </a:moveTo>
                <a:cubicBezTo>
                  <a:pt x="40" y="50"/>
                  <a:pt x="40" y="51"/>
                  <a:pt x="41" y="51"/>
                </a:cubicBezTo>
                <a:cubicBezTo>
                  <a:pt x="42" y="51"/>
                  <a:pt x="43" y="50"/>
                  <a:pt x="44" y="49"/>
                </a:cubicBezTo>
                <a:cubicBezTo>
                  <a:pt x="45" y="47"/>
                  <a:pt x="44" y="45"/>
                  <a:pt x="42" y="45"/>
                </a:cubicBezTo>
                <a:cubicBezTo>
                  <a:pt x="41" y="44"/>
                  <a:pt x="39" y="44"/>
                  <a:pt x="38" y="46"/>
                </a:cubicBezTo>
                <a:cubicBezTo>
                  <a:pt x="38" y="46"/>
                  <a:pt x="38" y="46"/>
                  <a:pt x="38" y="46"/>
                </a:cubicBezTo>
                <a:cubicBezTo>
                  <a:pt x="37" y="48"/>
                  <a:pt x="38" y="49"/>
                  <a:pt x="40" y="50"/>
                </a:cubicBezTo>
                <a:close/>
                <a:moveTo>
                  <a:pt x="46" y="43"/>
                </a:moveTo>
                <a:cubicBezTo>
                  <a:pt x="47" y="43"/>
                  <a:pt x="48" y="42"/>
                  <a:pt x="48" y="41"/>
                </a:cubicBezTo>
                <a:cubicBezTo>
                  <a:pt x="50" y="40"/>
                  <a:pt x="49" y="38"/>
                  <a:pt x="48" y="37"/>
                </a:cubicBezTo>
                <a:cubicBezTo>
                  <a:pt x="47" y="36"/>
                  <a:pt x="45" y="36"/>
                  <a:pt x="44" y="37"/>
                </a:cubicBezTo>
                <a:cubicBezTo>
                  <a:pt x="44" y="38"/>
                  <a:pt x="44" y="38"/>
                  <a:pt x="44" y="38"/>
                </a:cubicBezTo>
                <a:cubicBezTo>
                  <a:pt x="43" y="39"/>
                  <a:pt x="43" y="41"/>
                  <a:pt x="44" y="42"/>
                </a:cubicBezTo>
                <a:cubicBezTo>
                  <a:pt x="45" y="42"/>
                  <a:pt x="45" y="43"/>
                  <a:pt x="46" y="43"/>
                </a:cubicBezTo>
                <a:close/>
                <a:moveTo>
                  <a:pt x="36" y="72"/>
                </a:moveTo>
                <a:cubicBezTo>
                  <a:pt x="35" y="72"/>
                  <a:pt x="34" y="74"/>
                  <a:pt x="34" y="75"/>
                </a:cubicBezTo>
                <a:cubicBezTo>
                  <a:pt x="34" y="75"/>
                  <a:pt x="34" y="75"/>
                  <a:pt x="34" y="75"/>
                </a:cubicBezTo>
                <a:cubicBezTo>
                  <a:pt x="34" y="77"/>
                  <a:pt x="35" y="78"/>
                  <a:pt x="37" y="78"/>
                </a:cubicBezTo>
                <a:cubicBezTo>
                  <a:pt x="37" y="78"/>
                  <a:pt x="37" y="78"/>
                  <a:pt x="38" y="78"/>
                </a:cubicBezTo>
                <a:cubicBezTo>
                  <a:pt x="39" y="78"/>
                  <a:pt x="40" y="76"/>
                  <a:pt x="40" y="74"/>
                </a:cubicBezTo>
                <a:cubicBezTo>
                  <a:pt x="40" y="73"/>
                  <a:pt x="38" y="71"/>
                  <a:pt x="36" y="72"/>
                </a:cubicBezTo>
                <a:close/>
                <a:moveTo>
                  <a:pt x="60" y="76"/>
                </a:moveTo>
                <a:cubicBezTo>
                  <a:pt x="60" y="76"/>
                  <a:pt x="60" y="76"/>
                  <a:pt x="60" y="76"/>
                </a:cubicBezTo>
                <a:cubicBezTo>
                  <a:pt x="78" y="90"/>
                  <a:pt x="78" y="90"/>
                  <a:pt x="78" y="90"/>
                </a:cubicBezTo>
                <a:cubicBezTo>
                  <a:pt x="79" y="91"/>
                  <a:pt x="80" y="91"/>
                  <a:pt x="80" y="91"/>
                </a:cubicBezTo>
                <a:cubicBezTo>
                  <a:pt x="81" y="91"/>
                  <a:pt x="82" y="91"/>
                  <a:pt x="82" y="90"/>
                </a:cubicBezTo>
                <a:cubicBezTo>
                  <a:pt x="101" y="76"/>
                  <a:pt x="101" y="76"/>
                  <a:pt x="101" y="76"/>
                </a:cubicBezTo>
                <a:cubicBezTo>
                  <a:pt x="101" y="75"/>
                  <a:pt x="101" y="75"/>
                  <a:pt x="101" y="75"/>
                </a:cubicBezTo>
                <a:cubicBezTo>
                  <a:pt x="104" y="73"/>
                  <a:pt x="105" y="69"/>
                  <a:pt x="105" y="65"/>
                </a:cubicBezTo>
                <a:cubicBezTo>
                  <a:pt x="105" y="57"/>
                  <a:pt x="99" y="51"/>
                  <a:pt x="91" y="51"/>
                </a:cubicBezTo>
                <a:cubicBezTo>
                  <a:pt x="87" y="51"/>
                  <a:pt x="83" y="52"/>
                  <a:pt x="80" y="55"/>
                </a:cubicBezTo>
                <a:cubicBezTo>
                  <a:pt x="78" y="52"/>
                  <a:pt x="74" y="51"/>
                  <a:pt x="70" y="51"/>
                </a:cubicBezTo>
                <a:cubicBezTo>
                  <a:pt x="62" y="51"/>
                  <a:pt x="55" y="57"/>
                  <a:pt x="55" y="65"/>
                </a:cubicBezTo>
                <a:cubicBezTo>
                  <a:pt x="55" y="69"/>
                  <a:pt x="57" y="73"/>
                  <a:pt x="60" y="76"/>
                </a:cubicBezTo>
                <a:close/>
                <a:moveTo>
                  <a:pt x="70" y="57"/>
                </a:moveTo>
                <a:cubicBezTo>
                  <a:pt x="73" y="57"/>
                  <a:pt x="76" y="59"/>
                  <a:pt x="77" y="62"/>
                </a:cubicBezTo>
                <a:cubicBezTo>
                  <a:pt x="78" y="63"/>
                  <a:pt x="79" y="64"/>
                  <a:pt x="80" y="64"/>
                </a:cubicBezTo>
                <a:cubicBezTo>
                  <a:pt x="81" y="64"/>
                  <a:pt x="83" y="63"/>
                  <a:pt x="83" y="62"/>
                </a:cubicBezTo>
                <a:cubicBezTo>
                  <a:pt x="84" y="59"/>
                  <a:pt x="87" y="57"/>
                  <a:pt x="91" y="57"/>
                </a:cubicBezTo>
                <a:cubicBezTo>
                  <a:pt x="95" y="57"/>
                  <a:pt x="99" y="60"/>
                  <a:pt x="99" y="65"/>
                </a:cubicBezTo>
                <a:cubicBezTo>
                  <a:pt x="99" y="67"/>
                  <a:pt x="98" y="69"/>
                  <a:pt x="97" y="71"/>
                </a:cubicBezTo>
                <a:cubicBezTo>
                  <a:pt x="80" y="84"/>
                  <a:pt x="80" y="84"/>
                  <a:pt x="80" y="84"/>
                </a:cubicBezTo>
                <a:cubicBezTo>
                  <a:pt x="64" y="71"/>
                  <a:pt x="64" y="71"/>
                  <a:pt x="64" y="71"/>
                </a:cubicBezTo>
                <a:cubicBezTo>
                  <a:pt x="63" y="70"/>
                  <a:pt x="61" y="67"/>
                  <a:pt x="61" y="65"/>
                </a:cubicBezTo>
                <a:cubicBezTo>
                  <a:pt x="61" y="60"/>
                  <a:pt x="65" y="57"/>
                  <a:pt x="70" y="57"/>
                </a:cubicBezTo>
                <a:close/>
                <a:moveTo>
                  <a:pt x="3" y="110"/>
                </a:moveTo>
                <a:cubicBezTo>
                  <a:pt x="1" y="110"/>
                  <a:pt x="0" y="112"/>
                  <a:pt x="0" y="113"/>
                </a:cubicBezTo>
                <a:cubicBezTo>
                  <a:pt x="0" y="115"/>
                  <a:pt x="1" y="116"/>
                  <a:pt x="3" y="116"/>
                </a:cubicBezTo>
                <a:cubicBezTo>
                  <a:pt x="5" y="116"/>
                  <a:pt x="6" y="115"/>
                  <a:pt x="6" y="113"/>
                </a:cubicBezTo>
                <a:cubicBezTo>
                  <a:pt x="6" y="112"/>
                  <a:pt x="5" y="110"/>
                  <a:pt x="3" y="110"/>
                </a:cubicBezTo>
                <a:close/>
                <a:moveTo>
                  <a:pt x="157" y="25"/>
                </a:moveTo>
                <a:cubicBezTo>
                  <a:pt x="159" y="25"/>
                  <a:pt x="160" y="23"/>
                  <a:pt x="160" y="22"/>
                </a:cubicBezTo>
                <a:cubicBezTo>
                  <a:pt x="160" y="20"/>
                  <a:pt x="159" y="18"/>
                  <a:pt x="157" y="18"/>
                </a:cubicBezTo>
                <a:cubicBezTo>
                  <a:pt x="155" y="18"/>
                  <a:pt x="154" y="20"/>
                  <a:pt x="154" y="22"/>
                </a:cubicBezTo>
                <a:cubicBezTo>
                  <a:pt x="154" y="23"/>
                  <a:pt x="155" y="25"/>
                  <a:pt x="157" y="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B0DD52E5-E688-6A82-DC1A-656725BBA136}"/>
              </a:ext>
            </a:extLst>
          </p:cNvPr>
          <p:cNvSpPr>
            <a:spLocks noEditPoints="1"/>
          </p:cNvSpPr>
          <p:nvPr/>
        </p:nvSpPr>
        <p:spPr bwMode="auto">
          <a:xfrm>
            <a:off x="2927351" y="4676775"/>
            <a:ext cx="254000" cy="254000"/>
          </a:xfrm>
          <a:custGeom>
            <a:avLst/>
            <a:gdLst>
              <a:gd name="T0" fmla="*/ 127 w 160"/>
              <a:gd name="T1" fmla="*/ 74 h 160"/>
              <a:gd name="T2" fmla="*/ 106 w 160"/>
              <a:gd name="T3" fmla="*/ 84 h 160"/>
              <a:gd name="T4" fmla="*/ 93 w 160"/>
              <a:gd name="T5" fmla="*/ 80 h 160"/>
              <a:gd name="T6" fmla="*/ 92 w 160"/>
              <a:gd name="T7" fmla="*/ 51 h 160"/>
              <a:gd name="T8" fmla="*/ 113 w 160"/>
              <a:gd name="T9" fmla="*/ 26 h 160"/>
              <a:gd name="T10" fmla="*/ 86 w 160"/>
              <a:gd name="T11" fmla="*/ 28 h 160"/>
              <a:gd name="T12" fmla="*/ 71 w 160"/>
              <a:gd name="T13" fmla="*/ 23 h 160"/>
              <a:gd name="T14" fmla="*/ 35 w 160"/>
              <a:gd name="T15" fmla="*/ 46 h 160"/>
              <a:gd name="T16" fmla="*/ 2 w 160"/>
              <a:gd name="T17" fmla="*/ 57 h 160"/>
              <a:gd name="T18" fmla="*/ 30 w 160"/>
              <a:gd name="T19" fmla="*/ 92 h 160"/>
              <a:gd name="T20" fmla="*/ 42 w 160"/>
              <a:gd name="T21" fmla="*/ 96 h 160"/>
              <a:gd name="T22" fmla="*/ 79 w 160"/>
              <a:gd name="T23" fmla="*/ 67 h 160"/>
              <a:gd name="T24" fmla="*/ 77 w 160"/>
              <a:gd name="T25" fmla="*/ 105 h 160"/>
              <a:gd name="T26" fmla="*/ 78 w 160"/>
              <a:gd name="T27" fmla="*/ 76 h 160"/>
              <a:gd name="T28" fmla="*/ 41 w 160"/>
              <a:gd name="T29" fmla="*/ 125 h 160"/>
              <a:gd name="T30" fmla="*/ 35 w 160"/>
              <a:gd name="T31" fmla="*/ 123 h 160"/>
              <a:gd name="T32" fmla="*/ 29 w 160"/>
              <a:gd name="T33" fmla="*/ 120 h 160"/>
              <a:gd name="T34" fmla="*/ 38 w 160"/>
              <a:gd name="T35" fmla="*/ 133 h 160"/>
              <a:gd name="T36" fmla="*/ 69 w 160"/>
              <a:gd name="T37" fmla="*/ 101 h 160"/>
              <a:gd name="T38" fmla="*/ 39 w 160"/>
              <a:gd name="T39" fmla="*/ 148 h 160"/>
              <a:gd name="T40" fmla="*/ 53 w 160"/>
              <a:gd name="T41" fmla="*/ 159 h 160"/>
              <a:gd name="T42" fmla="*/ 51 w 160"/>
              <a:gd name="T43" fmla="*/ 153 h 160"/>
              <a:gd name="T44" fmla="*/ 117 w 160"/>
              <a:gd name="T45" fmla="*/ 103 h 160"/>
              <a:gd name="T46" fmla="*/ 136 w 160"/>
              <a:gd name="T47" fmla="*/ 77 h 160"/>
              <a:gd name="T48" fmla="*/ 143 w 160"/>
              <a:gd name="T49" fmla="*/ 88 h 160"/>
              <a:gd name="T50" fmla="*/ 84 w 160"/>
              <a:gd name="T51" fmla="*/ 120 h 160"/>
              <a:gd name="T52" fmla="*/ 115 w 160"/>
              <a:gd name="T53" fmla="*/ 120 h 160"/>
              <a:gd name="T54" fmla="*/ 152 w 160"/>
              <a:gd name="T55" fmla="*/ 100 h 160"/>
              <a:gd name="T56" fmla="*/ 82 w 160"/>
              <a:gd name="T57" fmla="*/ 7 h 160"/>
              <a:gd name="T58" fmla="*/ 82 w 160"/>
              <a:gd name="T59" fmla="*/ 7 h 160"/>
              <a:gd name="T60" fmla="*/ 7 w 160"/>
              <a:gd name="T61" fmla="*/ 62 h 160"/>
              <a:gd name="T62" fmla="*/ 19 w 160"/>
              <a:gd name="T63" fmla="*/ 61 h 160"/>
              <a:gd name="T64" fmla="*/ 27 w 160"/>
              <a:gd name="T65" fmla="*/ 73 h 160"/>
              <a:gd name="T66" fmla="*/ 25 w 160"/>
              <a:gd name="T67" fmla="*/ 64 h 160"/>
              <a:gd name="T68" fmla="*/ 28 w 160"/>
              <a:gd name="T69" fmla="*/ 66 h 160"/>
              <a:gd name="T70" fmla="*/ 25 w 160"/>
              <a:gd name="T71" fmla="*/ 64 h 160"/>
              <a:gd name="T72" fmla="*/ 36 w 160"/>
              <a:gd name="T73" fmla="*/ 67 h 160"/>
              <a:gd name="T74" fmla="*/ 23 w 160"/>
              <a:gd name="T75" fmla="*/ 57 h 160"/>
              <a:gd name="T76" fmla="*/ 25 w 160"/>
              <a:gd name="T77" fmla="*/ 44 h 160"/>
              <a:gd name="T78" fmla="*/ 48 w 160"/>
              <a:gd name="T79" fmla="*/ 69 h 160"/>
              <a:gd name="T80" fmla="*/ 51 w 160"/>
              <a:gd name="T81" fmla="*/ 62 h 160"/>
              <a:gd name="T82" fmla="*/ 42 w 160"/>
              <a:gd name="T83" fmla="*/ 53 h 160"/>
              <a:gd name="T84" fmla="*/ 57 w 160"/>
              <a:gd name="T85" fmla="*/ 41 h 160"/>
              <a:gd name="T86" fmla="*/ 58 w 160"/>
              <a:gd name="T87" fmla="*/ 61 h 160"/>
              <a:gd name="T88" fmla="*/ 104 w 160"/>
              <a:gd name="T89" fmla="*/ 36 h 160"/>
              <a:gd name="T90" fmla="*/ 114 w 160"/>
              <a:gd name="T91" fmla="*/ 33 h 160"/>
              <a:gd name="T92" fmla="*/ 87 w 160"/>
              <a:gd name="T93" fmla="*/ 44 h 160"/>
              <a:gd name="T94" fmla="*/ 74 w 160"/>
              <a:gd name="T95" fmla="*/ 131 h 160"/>
              <a:gd name="T96" fmla="*/ 80 w 160"/>
              <a:gd name="T97" fmla="*/ 131 h 160"/>
              <a:gd name="T98" fmla="*/ 41 w 160"/>
              <a:gd name="T99" fmla="*/ 107 h 160"/>
              <a:gd name="T100" fmla="*/ 36 w 160"/>
              <a:gd name="T101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159" y="68"/>
                </a:moveTo>
                <a:cubicBezTo>
                  <a:pt x="158" y="67"/>
                  <a:pt x="157" y="67"/>
                  <a:pt x="156" y="67"/>
                </a:cubicBezTo>
                <a:cubicBezTo>
                  <a:pt x="129" y="72"/>
                  <a:pt x="129" y="72"/>
                  <a:pt x="129" y="72"/>
                </a:cubicBezTo>
                <a:cubicBezTo>
                  <a:pt x="128" y="72"/>
                  <a:pt x="127" y="73"/>
                  <a:pt x="127" y="74"/>
                </a:cubicBezTo>
                <a:cubicBezTo>
                  <a:pt x="127" y="75"/>
                  <a:pt x="127" y="77"/>
                  <a:pt x="128" y="77"/>
                </a:cubicBezTo>
                <a:cubicBezTo>
                  <a:pt x="131" y="81"/>
                  <a:pt x="131" y="81"/>
                  <a:pt x="131" y="81"/>
                </a:cubicBezTo>
                <a:cubicBezTo>
                  <a:pt x="117" y="95"/>
                  <a:pt x="117" y="95"/>
                  <a:pt x="117" y="95"/>
                </a:cubicBezTo>
                <a:cubicBezTo>
                  <a:pt x="106" y="84"/>
                  <a:pt x="106" y="84"/>
                  <a:pt x="106" y="84"/>
                </a:cubicBezTo>
                <a:cubicBezTo>
                  <a:pt x="105" y="84"/>
                  <a:pt x="105" y="83"/>
                  <a:pt x="104" y="83"/>
                </a:cubicBezTo>
                <a:cubicBezTo>
                  <a:pt x="103" y="83"/>
                  <a:pt x="102" y="84"/>
                  <a:pt x="102" y="84"/>
                </a:cubicBezTo>
                <a:cubicBezTo>
                  <a:pt x="88" y="98"/>
                  <a:pt x="88" y="98"/>
                  <a:pt x="88" y="98"/>
                </a:cubicBezTo>
                <a:cubicBezTo>
                  <a:pt x="93" y="80"/>
                  <a:pt x="93" y="80"/>
                  <a:pt x="93" y="80"/>
                </a:cubicBezTo>
                <a:cubicBezTo>
                  <a:pt x="94" y="75"/>
                  <a:pt x="93" y="71"/>
                  <a:pt x="91" y="67"/>
                </a:cubicBezTo>
                <a:cubicBezTo>
                  <a:pt x="89" y="65"/>
                  <a:pt x="87" y="63"/>
                  <a:pt x="84" y="62"/>
                </a:cubicBezTo>
                <a:cubicBezTo>
                  <a:pt x="88" y="50"/>
                  <a:pt x="88" y="50"/>
                  <a:pt x="88" y="50"/>
                </a:cubicBezTo>
                <a:cubicBezTo>
                  <a:pt x="89" y="50"/>
                  <a:pt x="90" y="51"/>
                  <a:pt x="92" y="51"/>
                </a:cubicBezTo>
                <a:cubicBezTo>
                  <a:pt x="101" y="51"/>
                  <a:pt x="109" y="47"/>
                  <a:pt x="116" y="42"/>
                </a:cubicBezTo>
                <a:cubicBezTo>
                  <a:pt x="117" y="41"/>
                  <a:pt x="117" y="41"/>
                  <a:pt x="117" y="41"/>
                </a:cubicBezTo>
                <a:cubicBezTo>
                  <a:pt x="121" y="38"/>
                  <a:pt x="121" y="33"/>
                  <a:pt x="118" y="29"/>
                </a:cubicBezTo>
                <a:cubicBezTo>
                  <a:pt x="117" y="27"/>
                  <a:pt x="115" y="26"/>
                  <a:pt x="113" y="26"/>
                </a:cubicBezTo>
                <a:cubicBezTo>
                  <a:pt x="110" y="25"/>
                  <a:pt x="108" y="26"/>
                  <a:pt x="106" y="28"/>
                </a:cubicBezTo>
                <a:cubicBezTo>
                  <a:pt x="105" y="28"/>
                  <a:pt x="105" y="28"/>
                  <a:pt x="105" y="28"/>
                </a:cubicBezTo>
                <a:cubicBezTo>
                  <a:pt x="104" y="29"/>
                  <a:pt x="103" y="30"/>
                  <a:pt x="101" y="31"/>
                </a:cubicBezTo>
                <a:cubicBezTo>
                  <a:pt x="96" y="33"/>
                  <a:pt x="90" y="32"/>
                  <a:pt x="86" y="28"/>
                </a:cubicBezTo>
                <a:cubicBezTo>
                  <a:pt x="92" y="26"/>
                  <a:pt x="96" y="21"/>
                  <a:pt x="96" y="15"/>
                </a:cubicBezTo>
                <a:cubicBezTo>
                  <a:pt x="96" y="7"/>
                  <a:pt x="90" y="0"/>
                  <a:pt x="82" y="0"/>
                </a:cubicBezTo>
                <a:cubicBezTo>
                  <a:pt x="74" y="0"/>
                  <a:pt x="68" y="7"/>
                  <a:pt x="68" y="15"/>
                </a:cubicBezTo>
                <a:cubicBezTo>
                  <a:pt x="68" y="18"/>
                  <a:pt x="69" y="21"/>
                  <a:pt x="71" y="23"/>
                </a:cubicBezTo>
                <a:cubicBezTo>
                  <a:pt x="67" y="24"/>
                  <a:pt x="64" y="25"/>
                  <a:pt x="62" y="28"/>
                </a:cubicBezTo>
                <a:cubicBezTo>
                  <a:pt x="62" y="28"/>
                  <a:pt x="62" y="28"/>
                  <a:pt x="62" y="28"/>
                </a:cubicBezTo>
                <a:cubicBezTo>
                  <a:pt x="56" y="35"/>
                  <a:pt x="49" y="40"/>
                  <a:pt x="41" y="42"/>
                </a:cubicBezTo>
                <a:cubicBezTo>
                  <a:pt x="38" y="43"/>
                  <a:pt x="36" y="44"/>
                  <a:pt x="35" y="46"/>
                </a:cubicBezTo>
                <a:cubicBezTo>
                  <a:pt x="29" y="40"/>
                  <a:pt x="29" y="40"/>
                  <a:pt x="29" y="40"/>
                </a:cubicBezTo>
                <a:cubicBezTo>
                  <a:pt x="26" y="37"/>
                  <a:pt x="22" y="37"/>
                  <a:pt x="19" y="40"/>
                </a:cubicBezTo>
                <a:cubicBezTo>
                  <a:pt x="10" y="48"/>
                  <a:pt x="10" y="48"/>
                  <a:pt x="10" y="48"/>
                </a:cubicBezTo>
                <a:cubicBezTo>
                  <a:pt x="2" y="57"/>
                  <a:pt x="2" y="57"/>
                  <a:pt x="2" y="57"/>
                </a:cubicBezTo>
                <a:cubicBezTo>
                  <a:pt x="1" y="58"/>
                  <a:pt x="0" y="60"/>
                  <a:pt x="0" y="62"/>
                </a:cubicBezTo>
                <a:cubicBezTo>
                  <a:pt x="0" y="64"/>
                  <a:pt x="1" y="65"/>
                  <a:pt x="2" y="67"/>
                </a:cubicBezTo>
                <a:cubicBezTo>
                  <a:pt x="25" y="90"/>
                  <a:pt x="25" y="90"/>
                  <a:pt x="25" y="90"/>
                </a:cubicBezTo>
                <a:cubicBezTo>
                  <a:pt x="27" y="91"/>
                  <a:pt x="28" y="92"/>
                  <a:pt x="30" y="92"/>
                </a:cubicBezTo>
                <a:cubicBezTo>
                  <a:pt x="32" y="92"/>
                  <a:pt x="34" y="91"/>
                  <a:pt x="35" y="90"/>
                </a:cubicBezTo>
                <a:cubicBezTo>
                  <a:pt x="44" y="81"/>
                  <a:pt x="44" y="81"/>
                  <a:pt x="44" y="81"/>
                </a:cubicBezTo>
                <a:cubicBezTo>
                  <a:pt x="40" y="92"/>
                  <a:pt x="40" y="92"/>
                  <a:pt x="40" y="92"/>
                </a:cubicBezTo>
                <a:cubicBezTo>
                  <a:pt x="39" y="94"/>
                  <a:pt x="40" y="95"/>
                  <a:pt x="42" y="96"/>
                </a:cubicBezTo>
                <a:cubicBezTo>
                  <a:pt x="42" y="96"/>
                  <a:pt x="42" y="96"/>
                  <a:pt x="43" y="96"/>
                </a:cubicBezTo>
                <a:cubicBezTo>
                  <a:pt x="44" y="96"/>
                  <a:pt x="45" y="95"/>
                  <a:pt x="46" y="94"/>
                </a:cubicBezTo>
                <a:cubicBezTo>
                  <a:pt x="56" y="67"/>
                  <a:pt x="56" y="67"/>
                  <a:pt x="56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82" y="67"/>
                  <a:pt x="84" y="69"/>
                  <a:pt x="86" y="71"/>
                </a:cubicBezTo>
                <a:cubicBezTo>
                  <a:pt x="87" y="73"/>
                  <a:pt x="88" y="75"/>
                  <a:pt x="87" y="78"/>
                </a:cubicBezTo>
                <a:cubicBezTo>
                  <a:pt x="80" y="103"/>
                  <a:pt x="80" y="103"/>
                  <a:pt x="80" y="103"/>
                </a:cubicBezTo>
                <a:cubicBezTo>
                  <a:pt x="80" y="105"/>
                  <a:pt x="79" y="105"/>
                  <a:pt x="77" y="105"/>
                </a:cubicBezTo>
                <a:cubicBezTo>
                  <a:pt x="76" y="105"/>
                  <a:pt x="76" y="105"/>
                  <a:pt x="75" y="104"/>
                </a:cubicBezTo>
                <a:cubicBezTo>
                  <a:pt x="75" y="104"/>
                  <a:pt x="75" y="103"/>
                  <a:pt x="75" y="102"/>
                </a:cubicBezTo>
                <a:cubicBezTo>
                  <a:pt x="79" y="79"/>
                  <a:pt x="79" y="79"/>
                  <a:pt x="79" y="79"/>
                </a:cubicBezTo>
                <a:cubicBezTo>
                  <a:pt x="79" y="78"/>
                  <a:pt x="78" y="77"/>
                  <a:pt x="78" y="76"/>
                </a:cubicBezTo>
                <a:cubicBezTo>
                  <a:pt x="77" y="75"/>
                  <a:pt x="76" y="75"/>
                  <a:pt x="75" y="75"/>
                </a:cubicBezTo>
                <a:cubicBezTo>
                  <a:pt x="68" y="75"/>
                  <a:pt x="68" y="75"/>
                  <a:pt x="68" y="75"/>
                </a:cubicBezTo>
                <a:cubicBezTo>
                  <a:pt x="67" y="75"/>
                  <a:pt x="66" y="76"/>
                  <a:pt x="65" y="77"/>
                </a:cubicBezTo>
                <a:cubicBezTo>
                  <a:pt x="65" y="77"/>
                  <a:pt x="47" y="113"/>
                  <a:pt x="41" y="125"/>
                </a:cubicBezTo>
                <a:cubicBezTo>
                  <a:pt x="40" y="126"/>
                  <a:pt x="39" y="127"/>
                  <a:pt x="38" y="127"/>
                </a:cubicBezTo>
                <a:cubicBezTo>
                  <a:pt x="37" y="127"/>
                  <a:pt x="37" y="127"/>
                  <a:pt x="37" y="127"/>
                </a:cubicBezTo>
                <a:cubicBezTo>
                  <a:pt x="36" y="127"/>
                  <a:pt x="36" y="126"/>
                  <a:pt x="35" y="125"/>
                </a:cubicBezTo>
                <a:cubicBezTo>
                  <a:pt x="35" y="124"/>
                  <a:pt x="35" y="123"/>
                  <a:pt x="35" y="123"/>
                </a:cubicBezTo>
                <a:cubicBezTo>
                  <a:pt x="37" y="118"/>
                  <a:pt x="37" y="118"/>
                  <a:pt x="37" y="118"/>
                </a:cubicBezTo>
                <a:cubicBezTo>
                  <a:pt x="37" y="116"/>
                  <a:pt x="37" y="114"/>
                  <a:pt x="35" y="114"/>
                </a:cubicBezTo>
                <a:cubicBezTo>
                  <a:pt x="33" y="113"/>
                  <a:pt x="32" y="114"/>
                  <a:pt x="31" y="115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28" y="123"/>
                  <a:pt x="28" y="126"/>
                  <a:pt x="30" y="128"/>
                </a:cubicBezTo>
                <a:cubicBezTo>
                  <a:pt x="31" y="131"/>
                  <a:pt x="34" y="133"/>
                  <a:pt x="37" y="133"/>
                </a:cubicBezTo>
                <a:cubicBezTo>
                  <a:pt x="37" y="133"/>
                  <a:pt x="37" y="133"/>
                  <a:pt x="37" y="133"/>
                </a:cubicBezTo>
                <a:cubicBezTo>
                  <a:pt x="37" y="133"/>
                  <a:pt x="38" y="133"/>
                  <a:pt x="38" y="133"/>
                </a:cubicBezTo>
                <a:cubicBezTo>
                  <a:pt x="41" y="133"/>
                  <a:pt x="45" y="131"/>
                  <a:pt x="46" y="128"/>
                </a:cubicBezTo>
                <a:cubicBezTo>
                  <a:pt x="52" y="117"/>
                  <a:pt x="66" y="89"/>
                  <a:pt x="70" y="81"/>
                </a:cubicBezTo>
                <a:cubicBezTo>
                  <a:pt x="72" y="81"/>
                  <a:pt x="72" y="81"/>
                  <a:pt x="72" y="81"/>
                </a:cubicBezTo>
                <a:cubicBezTo>
                  <a:pt x="69" y="101"/>
                  <a:pt x="69" y="101"/>
                  <a:pt x="69" y="101"/>
                </a:cubicBezTo>
                <a:cubicBezTo>
                  <a:pt x="68" y="104"/>
                  <a:pt x="69" y="107"/>
                  <a:pt x="71" y="109"/>
                </a:cubicBezTo>
                <a:cubicBezTo>
                  <a:pt x="72" y="110"/>
                  <a:pt x="73" y="111"/>
                  <a:pt x="75" y="111"/>
                </a:cubicBezTo>
                <a:cubicBezTo>
                  <a:pt x="40" y="146"/>
                  <a:pt x="40" y="146"/>
                  <a:pt x="40" y="146"/>
                </a:cubicBezTo>
                <a:cubicBezTo>
                  <a:pt x="39" y="147"/>
                  <a:pt x="39" y="147"/>
                  <a:pt x="39" y="148"/>
                </a:cubicBezTo>
                <a:cubicBezTo>
                  <a:pt x="39" y="149"/>
                  <a:pt x="39" y="150"/>
                  <a:pt x="40" y="150"/>
                </a:cubicBezTo>
                <a:cubicBezTo>
                  <a:pt x="49" y="159"/>
                  <a:pt x="49" y="159"/>
                  <a:pt x="49" y="159"/>
                </a:cubicBezTo>
                <a:cubicBezTo>
                  <a:pt x="49" y="160"/>
                  <a:pt x="50" y="160"/>
                  <a:pt x="51" y="160"/>
                </a:cubicBezTo>
                <a:cubicBezTo>
                  <a:pt x="52" y="160"/>
                  <a:pt x="53" y="160"/>
                  <a:pt x="53" y="159"/>
                </a:cubicBezTo>
                <a:cubicBezTo>
                  <a:pt x="70" y="142"/>
                  <a:pt x="70" y="142"/>
                  <a:pt x="70" y="142"/>
                </a:cubicBezTo>
                <a:cubicBezTo>
                  <a:pt x="72" y="141"/>
                  <a:pt x="72" y="139"/>
                  <a:pt x="70" y="138"/>
                </a:cubicBezTo>
                <a:cubicBezTo>
                  <a:pt x="69" y="137"/>
                  <a:pt x="67" y="137"/>
                  <a:pt x="66" y="138"/>
                </a:cubicBezTo>
                <a:cubicBezTo>
                  <a:pt x="51" y="153"/>
                  <a:pt x="51" y="153"/>
                  <a:pt x="51" y="153"/>
                </a:cubicBezTo>
                <a:cubicBezTo>
                  <a:pt x="46" y="148"/>
                  <a:pt x="46" y="148"/>
                  <a:pt x="46" y="148"/>
                </a:cubicBezTo>
                <a:cubicBezTo>
                  <a:pt x="104" y="91"/>
                  <a:pt x="104" y="91"/>
                  <a:pt x="104" y="91"/>
                </a:cubicBezTo>
                <a:cubicBezTo>
                  <a:pt x="115" y="102"/>
                  <a:pt x="115" y="102"/>
                  <a:pt x="115" y="102"/>
                </a:cubicBezTo>
                <a:cubicBezTo>
                  <a:pt x="115" y="103"/>
                  <a:pt x="116" y="103"/>
                  <a:pt x="117" y="103"/>
                </a:cubicBezTo>
                <a:cubicBezTo>
                  <a:pt x="118" y="103"/>
                  <a:pt x="119" y="103"/>
                  <a:pt x="119" y="102"/>
                </a:cubicBezTo>
                <a:cubicBezTo>
                  <a:pt x="138" y="83"/>
                  <a:pt x="138" y="83"/>
                  <a:pt x="138" y="83"/>
                </a:cubicBezTo>
                <a:cubicBezTo>
                  <a:pt x="139" y="82"/>
                  <a:pt x="139" y="80"/>
                  <a:pt x="138" y="79"/>
                </a:cubicBezTo>
                <a:cubicBezTo>
                  <a:pt x="136" y="77"/>
                  <a:pt x="136" y="77"/>
                  <a:pt x="136" y="77"/>
                </a:cubicBezTo>
                <a:cubicBezTo>
                  <a:pt x="153" y="74"/>
                  <a:pt x="153" y="74"/>
                  <a:pt x="153" y="74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47" y="88"/>
                  <a:pt x="147" y="88"/>
                  <a:pt x="147" y="88"/>
                </a:cubicBezTo>
                <a:cubicBezTo>
                  <a:pt x="146" y="87"/>
                  <a:pt x="144" y="87"/>
                  <a:pt x="143" y="88"/>
                </a:cubicBezTo>
                <a:cubicBezTo>
                  <a:pt x="117" y="113"/>
                  <a:pt x="117" y="113"/>
                  <a:pt x="117" y="113"/>
                </a:cubicBezTo>
                <a:cubicBezTo>
                  <a:pt x="106" y="102"/>
                  <a:pt x="106" y="102"/>
                  <a:pt x="106" y="102"/>
                </a:cubicBezTo>
                <a:cubicBezTo>
                  <a:pt x="105" y="101"/>
                  <a:pt x="103" y="101"/>
                  <a:pt x="102" y="102"/>
                </a:cubicBezTo>
                <a:cubicBezTo>
                  <a:pt x="84" y="120"/>
                  <a:pt x="84" y="120"/>
                  <a:pt x="84" y="120"/>
                </a:cubicBezTo>
                <a:cubicBezTo>
                  <a:pt x="82" y="121"/>
                  <a:pt x="82" y="123"/>
                  <a:pt x="84" y="125"/>
                </a:cubicBezTo>
                <a:cubicBezTo>
                  <a:pt x="85" y="126"/>
                  <a:pt x="87" y="126"/>
                  <a:pt x="88" y="125"/>
                </a:cubicBezTo>
                <a:cubicBezTo>
                  <a:pt x="104" y="109"/>
                  <a:pt x="104" y="109"/>
                  <a:pt x="104" y="109"/>
                </a:cubicBezTo>
                <a:cubicBezTo>
                  <a:pt x="115" y="120"/>
                  <a:pt x="115" y="120"/>
                  <a:pt x="115" y="120"/>
                </a:cubicBezTo>
                <a:cubicBezTo>
                  <a:pt x="116" y="121"/>
                  <a:pt x="118" y="121"/>
                  <a:pt x="119" y="120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49" y="99"/>
                  <a:pt x="149" y="99"/>
                  <a:pt x="149" y="99"/>
                </a:cubicBezTo>
                <a:cubicBezTo>
                  <a:pt x="150" y="100"/>
                  <a:pt x="151" y="100"/>
                  <a:pt x="152" y="100"/>
                </a:cubicBezTo>
                <a:cubicBezTo>
                  <a:pt x="153" y="99"/>
                  <a:pt x="154" y="99"/>
                  <a:pt x="154" y="97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60" y="69"/>
                  <a:pt x="160" y="68"/>
                  <a:pt x="159" y="68"/>
                </a:cubicBezTo>
                <a:close/>
                <a:moveTo>
                  <a:pt x="82" y="7"/>
                </a:moveTo>
                <a:cubicBezTo>
                  <a:pt x="87" y="7"/>
                  <a:pt x="90" y="10"/>
                  <a:pt x="90" y="15"/>
                </a:cubicBezTo>
                <a:cubicBezTo>
                  <a:pt x="90" y="19"/>
                  <a:pt x="87" y="23"/>
                  <a:pt x="82" y="23"/>
                </a:cubicBezTo>
                <a:cubicBezTo>
                  <a:pt x="78" y="23"/>
                  <a:pt x="74" y="19"/>
                  <a:pt x="74" y="15"/>
                </a:cubicBezTo>
                <a:cubicBezTo>
                  <a:pt x="74" y="10"/>
                  <a:pt x="78" y="7"/>
                  <a:pt x="82" y="7"/>
                </a:cubicBezTo>
                <a:close/>
                <a:moveTo>
                  <a:pt x="31" y="85"/>
                </a:moveTo>
                <a:cubicBezTo>
                  <a:pt x="31" y="86"/>
                  <a:pt x="30" y="86"/>
                  <a:pt x="30" y="86"/>
                </a:cubicBezTo>
                <a:cubicBezTo>
                  <a:pt x="30" y="86"/>
                  <a:pt x="30" y="86"/>
                  <a:pt x="30" y="85"/>
                </a:cubicBezTo>
                <a:cubicBezTo>
                  <a:pt x="7" y="62"/>
                  <a:pt x="7" y="62"/>
                  <a:pt x="7" y="62"/>
                </a:cubicBezTo>
                <a:cubicBezTo>
                  <a:pt x="6" y="62"/>
                  <a:pt x="6" y="62"/>
                  <a:pt x="6" y="62"/>
                </a:cubicBezTo>
                <a:cubicBezTo>
                  <a:pt x="6" y="61"/>
                  <a:pt x="6" y="61"/>
                  <a:pt x="7" y="61"/>
                </a:cubicBezTo>
                <a:cubicBezTo>
                  <a:pt x="13" y="55"/>
                  <a:pt x="13" y="55"/>
                  <a:pt x="13" y="55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62"/>
                  <a:pt x="18" y="63"/>
                  <a:pt x="18" y="64"/>
                </a:cubicBezTo>
                <a:cubicBezTo>
                  <a:pt x="18" y="66"/>
                  <a:pt x="19" y="68"/>
                  <a:pt x="21" y="70"/>
                </a:cubicBezTo>
                <a:cubicBezTo>
                  <a:pt x="21" y="71"/>
                  <a:pt x="21" y="71"/>
                  <a:pt x="21" y="71"/>
                </a:cubicBezTo>
                <a:cubicBezTo>
                  <a:pt x="23" y="72"/>
                  <a:pt x="25" y="73"/>
                  <a:pt x="27" y="73"/>
                </a:cubicBezTo>
                <a:cubicBezTo>
                  <a:pt x="28" y="73"/>
                  <a:pt x="29" y="73"/>
                  <a:pt x="30" y="72"/>
                </a:cubicBezTo>
                <a:cubicBezTo>
                  <a:pt x="37" y="79"/>
                  <a:pt x="37" y="79"/>
                  <a:pt x="37" y="79"/>
                </a:cubicBezTo>
                <a:lnTo>
                  <a:pt x="31" y="85"/>
                </a:lnTo>
                <a:close/>
                <a:moveTo>
                  <a:pt x="25" y="64"/>
                </a:moveTo>
                <a:cubicBezTo>
                  <a:pt x="25" y="64"/>
                  <a:pt x="25" y="64"/>
                  <a:pt x="25" y="64"/>
                </a:cubicBezTo>
                <a:cubicBezTo>
                  <a:pt x="27" y="62"/>
                  <a:pt x="27" y="62"/>
                  <a:pt x="27" y="62"/>
                </a:cubicBezTo>
                <a:cubicBezTo>
                  <a:pt x="29" y="64"/>
                  <a:pt x="29" y="64"/>
                  <a:pt x="29" y="64"/>
                </a:cubicBezTo>
                <a:cubicBezTo>
                  <a:pt x="28" y="66"/>
                  <a:pt x="28" y="66"/>
                  <a:pt x="28" y="66"/>
                </a:cubicBezTo>
                <a:cubicBezTo>
                  <a:pt x="27" y="67"/>
                  <a:pt x="27" y="67"/>
                  <a:pt x="27" y="67"/>
                </a:cubicBezTo>
                <a:cubicBezTo>
                  <a:pt x="27" y="67"/>
                  <a:pt x="26" y="67"/>
                  <a:pt x="26" y="66"/>
                </a:cubicBezTo>
                <a:cubicBezTo>
                  <a:pt x="25" y="65"/>
                  <a:pt x="25" y="65"/>
                  <a:pt x="25" y="65"/>
                </a:cubicBezTo>
                <a:cubicBezTo>
                  <a:pt x="25" y="65"/>
                  <a:pt x="25" y="65"/>
                  <a:pt x="25" y="64"/>
                </a:cubicBezTo>
                <a:close/>
                <a:moveTo>
                  <a:pt x="48" y="69"/>
                </a:moveTo>
                <a:cubicBezTo>
                  <a:pt x="42" y="75"/>
                  <a:pt x="42" y="75"/>
                  <a:pt x="42" y="75"/>
                </a:cubicBezTo>
                <a:cubicBezTo>
                  <a:pt x="35" y="68"/>
                  <a:pt x="35" y="68"/>
                  <a:pt x="35" y="68"/>
                </a:cubicBezTo>
                <a:cubicBezTo>
                  <a:pt x="36" y="67"/>
                  <a:pt x="36" y="67"/>
                  <a:pt x="36" y="67"/>
                </a:cubicBezTo>
                <a:cubicBezTo>
                  <a:pt x="37" y="65"/>
                  <a:pt x="37" y="63"/>
                  <a:pt x="36" y="62"/>
                </a:cubicBezTo>
                <a:cubicBezTo>
                  <a:pt x="29" y="55"/>
                  <a:pt x="29" y="55"/>
                  <a:pt x="29" y="55"/>
                </a:cubicBezTo>
                <a:cubicBezTo>
                  <a:pt x="28" y="54"/>
                  <a:pt x="26" y="54"/>
                  <a:pt x="25" y="55"/>
                </a:cubicBezTo>
                <a:cubicBezTo>
                  <a:pt x="23" y="57"/>
                  <a:pt x="23" y="57"/>
                  <a:pt x="23" y="57"/>
                </a:cubicBezTo>
                <a:cubicBezTo>
                  <a:pt x="17" y="50"/>
                  <a:pt x="17" y="50"/>
                  <a:pt x="17" y="50"/>
                </a:cubicBezTo>
                <a:cubicBezTo>
                  <a:pt x="23" y="44"/>
                  <a:pt x="23" y="44"/>
                  <a:pt x="23" y="44"/>
                </a:cubicBezTo>
                <a:cubicBezTo>
                  <a:pt x="23" y="44"/>
                  <a:pt x="24" y="44"/>
                  <a:pt x="24" y="44"/>
                </a:cubicBezTo>
                <a:cubicBezTo>
                  <a:pt x="24" y="44"/>
                  <a:pt x="24" y="44"/>
                  <a:pt x="25" y="44"/>
                </a:cubicBezTo>
                <a:cubicBezTo>
                  <a:pt x="36" y="56"/>
                  <a:pt x="36" y="56"/>
                  <a:pt x="36" y="56"/>
                </a:cubicBezTo>
                <a:cubicBezTo>
                  <a:pt x="37" y="56"/>
                  <a:pt x="37" y="57"/>
                  <a:pt x="38" y="58"/>
                </a:cubicBezTo>
                <a:cubicBezTo>
                  <a:pt x="48" y="67"/>
                  <a:pt x="48" y="67"/>
                  <a:pt x="48" y="67"/>
                </a:cubicBezTo>
                <a:cubicBezTo>
                  <a:pt x="48" y="68"/>
                  <a:pt x="48" y="68"/>
                  <a:pt x="48" y="69"/>
                </a:cubicBezTo>
                <a:close/>
                <a:moveTo>
                  <a:pt x="51" y="62"/>
                </a:moveTo>
                <a:cubicBezTo>
                  <a:pt x="47" y="58"/>
                  <a:pt x="47" y="58"/>
                  <a:pt x="47" y="58"/>
                </a:cubicBezTo>
                <a:cubicBezTo>
                  <a:pt x="49" y="58"/>
                  <a:pt x="51" y="57"/>
                  <a:pt x="53" y="56"/>
                </a:cubicBezTo>
                <a:lnTo>
                  <a:pt x="51" y="62"/>
                </a:lnTo>
                <a:close/>
                <a:moveTo>
                  <a:pt x="55" y="48"/>
                </a:moveTo>
                <a:cubicBezTo>
                  <a:pt x="51" y="50"/>
                  <a:pt x="48" y="52"/>
                  <a:pt x="44" y="53"/>
                </a:cubicBezTo>
                <a:cubicBezTo>
                  <a:pt x="44" y="53"/>
                  <a:pt x="43" y="53"/>
                  <a:pt x="43" y="53"/>
                </a:cubicBezTo>
                <a:cubicBezTo>
                  <a:pt x="43" y="53"/>
                  <a:pt x="42" y="53"/>
                  <a:pt x="42" y="53"/>
                </a:cubicBezTo>
                <a:cubicBezTo>
                  <a:pt x="41" y="52"/>
                  <a:pt x="41" y="52"/>
                  <a:pt x="41" y="52"/>
                </a:cubicBezTo>
                <a:cubicBezTo>
                  <a:pt x="41" y="52"/>
                  <a:pt x="41" y="51"/>
                  <a:pt x="41" y="51"/>
                </a:cubicBezTo>
                <a:cubicBezTo>
                  <a:pt x="40" y="50"/>
                  <a:pt x="41" y="49"/>
                  <a:pt x="42" y="48"/>
                </a:cubicBezTo>
                <a:cubicBezTo>
                  <a:pt x="47" y="47"/>
                  <a:pt x="52" y="44"/>
                  <a:pt x="57" y="41"/>
                </a:cubicBezTo>
                <a:lnTo>
                  <a:pt x="55" y="48"/>
                </a:lnTo>
                <a:close/>
                <a:moveTo>
                  <a:pt x="83" y="46"/>
                </a:moveTo>
                <a:cubicBezTo>
                  <a:pt x="78" y="61"/>
                  <a:pt x="78" y="61"/>
                  <a:pt x="78" y="61"/>
                </a:cubicBezTo>
                <a:cubicBezTo>
                  <a:pt x="58" y="61"/>
                  <a:pt x="58" y="61"/>
                  <a:pt x="58" y="61"/>
                </a:cubicBezTo>
                <a:cubicBezTo>
                  <a:pt x="64" y="36"/>
                  <a:pt x="64" y="36"/>
                  <a:pt x="64" y="36"/>
                </a:cubicBezTo>
                <a:cubicBezTo>
                  <a:pt x="65" y="32"/>
                  <a:pt x="69" y="29"/>
                  <a:pt x="74" y="29"/>
                </a:cubicBezTo>
                <a:cubicBezTo>
                  <a:pt x="77" y="29"/>
                  <a:pt x="79" y="30"/>
                  <a:pt x="81" y="32"/>
                </a:cubicBezTo>
                <a:cubicBezTo>
                  <a:pt x="87" y="38"/>
                  <a:pt x="97" y="40"/>
                  <a:pt x="104" y="36"/>
                </a:cubicBezTo>
                <a:cubicBezTo>
                  <a:pt x="106" y="36"/>
                  <a:pt x="108" y="34"/>
                  <a:pt x="109" y="33"/>
                </a:cubicBezTo>
                <a:cubicBezTo>
                  <a:pt x="110" y="32"/>
                  <a:pt x="110" y="32"/>
                  <a:pt x="110" y="32"/>
                </a:cubicBezTo>
                <a:cubicBezTo>
                  <a:pt x="111" y="32"/>
                  <a:pt x="111" y="32"/>
                  <a:pt x="112" y="32"/>
                </a:cubicBezTo>
                <a:cubicBezTo>
                  <a:pt x="113" y="32"/>
                  <a:pt x="113" y="32"/>
                  <a:pt x="114" y="33"/>
                </a:cubicBezTo>
                <a:cubicBezTo>
                  <a:pt x="114" y="34"/>
                  <a:pt x="114" y="35"/>
                  <a:pt x="113" y="36"/>
                </a:cubicBezTo>
                <a:cubicBezTo>
                  <a:pt x="112" y="37"/>
                  <a:pt x="112" y="37"/>
                  <a:pt x="112" y="37"/>
                </a:cubicBezTo>
                <a:cubicBezTo>
                  <a:pt x="106" y="42"/>
                  <a:pt x="99" y="44"/>
                  <a:pt x="92" y="44"/>
                </a:cubicBezTo>
                <a:cubicBezTo>
                  <a:pt x="90" y="44"/>
                  <a:pt x="88" y="44"/>
                  <a:pt x="87" y="44"/>
                </a:cubicBezTo>
                <a:cubicBezTo>
                  <a:pt x="85" y="44"/>
                  <a:pt x="84" y="44"/>
                  <a:pt x="83" y="46"/>
                </a:cubicBezTo>
                <a:close/>
                <a:moveTo>
                  <a:pt x="77" y="128"/>
                </a:moveTo>
                <a:cubicBezTo>
                  <a:pt x="76" y="128"/>
                  <a:pt x="76" y="128"/>
                  <a:pt x="75" y="129"/>
                </a:cubicBezTo>
                <a:cubicBezTo>
                  <a:pt x="74" y="130"/>
                  <a:pt x="74" y="130"/>
                  <a:pt x="74" y="131"/>
                </a:cubicBezTo>
                <a:cubicBezTo>
                  <a:pt x="74" y="132"/>
                  <a:pt x="74" y="133"/>
                  <a:pt x="75" y="133"/>
                </a:cubicBezTo>
                <a:cubicBezTo>
                  <a:pt x="76" y="134"/>
                  <a:pt x="76" y="134"/>
                  <a:pt x="77" y="134"/>
                </a:cubicBezTo>
                <a:cubicBezTo>
                  <a:pt x="78" y="134"/>
                  <a:pt x="79" y="134"/>
                  <a:pt x="79" y="133"/>
                </a:cubicBezTo>
                <a:cubicBezTo>
                  <a:pt x="80" y="133"/>
                  <a:pt x="80" y="132"/>
                  <a:pt x="80" y="131"/>
                </a:cubicBezTo>
                <a:cubicBezTo>
                  <a:pt x="80" y="130"/>
                  <a:pt x="80" y="130"/>
                  <a:pt x="79" y="129"/>
                </a:cubicBezTo>
                <a:cubicBezTo>
                  <a:pt x="79" y="128"/>
                  <a:pt x="78" y="128"/>
                  <a:pt x="77" y="128"/>
                </a:cubicBezTo>
                <a:close/>
                <a:moveTo>
                  <a:pt x="38" y="108"/>
                </a:moveTo>
                <a:cubicBezTo>
                  <a:pt x="39" y="108"/>
                  <a:pt x="40" y="108"/>
                  <a:pt x="41" y="107"/>
                </a:cubicBezTo>
                <a:cubicBezTo>
                  <a:pt x="41" y="106"/>
                  <a:pt x="41" y="106"/>
                  <a:pt x="41" y="105"/>
                </a:cubicBezTo>
                <a:cubicBezTo>
                  <a:pt x="41" y="104"/>
                  <a:pt x="41" y="103"/>
                  <a:pt x="41" y="103"/>
                </a:cubicBezTo>
                <a:cubicBezTo>
                  <a:pt x="40" y="102"/>
                  <a:pt x="39" y="102"/>
                  <a:pt x="38" y="102"/>
                </a:cubicBezTo>
                <a:cubicBezTo>
                  <a:pt x="38" y="102"/>
                  <a:pt x="37" y="102"/>
                  <a:pt x="36" y="103"/>
                </a:cubicBezTo>
                <a:cubicBezTo>
                  <a:pt x="36" y="103"/>
                  <a:pt x="35" y="104"/>
                  <a:pt x="35" y="105"/>
                </a:cubicBezTo>
                <a:cubicBezTo>
                  <a:pt x="35" y="106"/>
                  <a:pt x="36" y="106"/>
                  <a:pt x="36" y="107"/>
                </a:cubicBezTo>
                <a:cubicBezTo>
                  <a:pt x="37" y="108"/>
                  <a:pt x="38" y="108"/>
                  <a:pt x="38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FCB975A0-7960-A0EB-BE58-6FF78C873039}"/>
              </a:ext>
            </a:extLst>
          </p:cNvPr>
          <p:cNvSpPr>
            <a:spLocks noEditPoints="1"/>
          </p:cNvSpPr>
          <p:nvPr/>
        </p:nvSpPr>
        <p:spPr bwMode="auto">
          <a:xfrm>
            <a:off x="2381251" y="4676775"/>
            <a:ext cx="254000" cy="254000"/>
          </a:xfrm>
          <a:custGeom>
            <a:avLst/>
            <a:gdLst>
              <a:gd name="T0" fmla="*/ 128 w 160"/>
              <a:gd name="T1" fmla="*/ 0 h 160"/>
              <a:gd name="T2" fmla="*/ 26 w 160"/>
              <a:gd name="T3" fmla="*/ 16 h 160"/>
              <a:gd name="T4" fmla="*/ 41 w 160"/>
              <a:gd name="T5" fmla="*/ 57 h 160"/>
              <a:gd name="T6" fmla="*/ 41 w 160"/>
              <a:gd name="T7" fmla="*/ 13 h 160"/>
              <a:gd name="T8" fmla="*/ 36 w 160"/>
              <a:gd name="T9" fmla="*/ 7 h 160"/>
              <a:gd name="T10" fmla="*/ 135 w 160"/>
              <a:gd name="T11" fmla="*/ 35 h 160"/>
              <a:gd name="T12" fmla="*/ 151 w 160"/>
              <a:gd name="T13" fmla="*/ 154 h 160"/>
              <a:gd name="T14" fmla="*/ 33 w 160"/>
              <a:gd name="T15" fmla="*/ 124 h 160"/>
              <a:gd name="T16" fmla="*/ 26 w 160"/>
              <a:gd name="T17" fmla="*/ 151 h 160"/>
              <a:gd name="T18" fmla="*/ 160 w 160"/>
              <a:gd name="T19" fmla="*/ 151 h 160"/>
              <a:gd name="T20" fmla="*/ 38 w 160"/>
              <a:gd name="T21" fmla="*/ 19 h 160"/>
              <a:gd name="T22" fmla="*/ 38 w 160"/>
              <a:gd name="T23" fmla="*/ 19 h 160"/>
              <a:gd name="T24" fmla="*/ 132 w 160"/>
              <a:gd name="T25" fmla="*/ 11 h 160"/>
              <a:gd name="T26" fmla="*/ 27 w 160"/>
              <a:gd name="T27" fmla="*/ 111 h 160"/>
              <a:gd name="T28" fmla="*/ 29 w 160"/>
              <a:gd name="T29" fmla="*/ 116 h 160"/>
              <a:gd name="T30" fmla="*/ 32 w 160"/>
              <a:gd name="T31" fmla="*/ 111 h 160"/>
              <a:gd name="T32" fmla="*/ 94 w 160"/>
              <a:gd name="T33" fmla="*/ 65 h 160"/>
              <a:gd name="T34" fmla="*/ 49 w 160"/>
              <a:gd name="T35" fmla="*/ 62 h 160"/>
              <a:gd name="T36" fmla="*/ 52 w 160"/>
              <a:gd name="T37" fmla="*/ 107 h 160"/>
              <a:gd name="T38" fmla="*/ 75 w 160"/>
              <a:gd name="T39" fmla="*/ 38 h 160"/>
              <a:gd name="T40" fmla="*/ 18 w 160"/>
              <a:gd name="T41" fmla="*/ 68 h 160"/>
              <a:gd name="T42" fmla="*/ 55 w 160"/>
              <a:gd name="T43" fmla="*/ 68 h 160"/>
              <a:gd name="T44" fmla="*/ 52 w 160"/>
              <a:gd name="T45" fmla="*/ 100 h 160"/>
              <a:gd name="T46" fmla="*/ 81 w 160"/>
              <a:gd name="T47" fmla="*/ 105 h 160"/>
              <a:gd name="T48" fmla="*/ 62 w 160"/>
              <a:gd name="T49" fmla="*/ 130 h 160"/>
              <a:gd name="T50" fmla="*/ 57 w 160"/>
              <a:gd name="T51" fmla="*/ 148 h 160"/>
              <a:gd name="T52" fmla="*/ 77 w 160"/>
              <a:gd name="T53" fmla="*/ 123 h 160"/>
              <a:gd name="T54" fmla="*/ 98 w 160"/>
              <a:gd name="T55" fmla="*/ 134 h 160"/>
              <a:gd name="T56" fmla="*/ 116 w 160"/>
              <a:gd name="T57" fmla="*/ 138 h 160"/>
              <a:gd name="T58" fmla="*/ 137 w 160"/>
              <a:gd name="T59" fmla="*/ 118 h 160"/>
              <a:gd name="T60" fmla="*/ 128 w 160"/>
              <a:gd name="T61" fmla="*/ 108 h 160"/>
              <a:gd name="T62" fmla="*/ 106 w 160"/>
              <a:gd name="T63" fmla="*/ 129 h 160"/>
              <a:gd name="T64" fmla="*/ 91 w 160"/>
              <a:gd name="T65" fmla="*/ 115 h 160"/>
              <a:gd name="T66" fmla="*/ 57 w 160"/>
              <a:gd name="T67" fmla="*/ 135 h 160"/>
              <a:gd name="T68" fmla="*/ 60 w 160"/>
              <a:gd name="T69" fmla="*/ 136 h 160"/>
              <a:gd name="T70" fmla="*/ 81 w 160"/>
              <a:gd name="T71" fmla="*/ 118 h 160"/>
              <a:gd name="T72" fmla="*/ 85 w 160"/>
              <a:gd name="T73" fmla="*/ 115 h 160"/>
              <a:gd name="T74" fmla="*/ 140 w 160"/>
              <a:gd name="T75" fmla="*/ 108 h 160"/>
              <a:gd name="T76" fmla="*/ 137 w 160"/>
              <a:gd name="T77" fmla="*/ 105 h 160"/>
              <a:gd name="T78" fmla="*/ 106 w 160"/>
              <a:gd name="T79" fmla="*/ 142 h 160"/>
              <a:gd name="T80" fmla="*/ 105 w 160"/>
              <a:gd name="T81" fmla="*/ 80 h 160"/>
              <a:gd name="T82" fmla="*/ 121 w 160"/>
              <a:gd name="T83" fmla="*/ 74 h 160"/>
              <a:gd name="T84" fmla="*/ 105 w 160"/>
              <a:gd name="T85" fmla="*/ 80 h 160"/>
              <a:gd name="T86" fmla="*/ 133 w 160"/>
              <a:gd name="T87" fmla="*/ 79 h 160"/>
              <a:gd name="T88" fmla="*/ 139 w 160"/>
              <a:gd name="T89" fmla="*/ 77 h 160"/>
              <a:gd name="T90" fmla="*/ 133 w 160"/>
              <a:gd name="T91" fmla="*/ 75 h 160"/>
              <a:gd name="T92" fmla="*/ 146 w 160"/>
              <a:gd name="T93" fmla="*/ 47 h 160"/>
              <a:gd name="T94" fmla="*/ 102 w 160"/>
              <a:gd name="T95" fmla="*/ 47 h 160"/>
              <a:gd name="T96" fmla="*/ 143 w 160"/>
              <a:gd name="T97" fmla="*/ 65 h 160"/>
              <a:gd name="T98" fmla="*/ 105 w 160"/>
              <a:gd name="T99" fmla="*/ 5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0">
                <a:moveTo>
                  <a:pt x="159" y="30"/>
                </a:moveTo>
                <a:cubicBezTo>
                  <a:pt x="131" y="1"/>
                  <a:pt x="131" y="1"/>
                  <a:pt x="131" y="1"/>
                </a:cubicBezTo>
                <a:cubicBezTo>
                  <a:pt x="130" y="1"/>
                  <a:pt x="129" y="0"/>
                  <a:pt x="1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0" y="0"/>
                  <a:pt x="26" y="5"/>
                  <a:pt x="26" y="10"/>
                </a:cubicBezTo>
                <a:cubicBezTo>
                  <a:pt x="26" y="16"/>
                  <a:pt x="26" y="16"/>
                  <a:pt x="26" y="16"/>
                </a:cubicBezTo>
                <a:cubicBezTo>
                  <a:pt x="11" y="22"/>
                  <a:pt x="0" y="37"/>
                  <a:pt x="0" y="54"/>
                </a:cubicBezTo>
                <a:cubicBezTo>
                  <a:pt x="0" y="56"/>
                  <a:pt x="1" y="57"/>
                  <a:pt x="3" y="57"/>
                </a:cubicBezTo>
                <a:cubicBezTo>
                  <a:pt x="41" y="57"/>
                  <a:pt x="41" y="57"/>
                  <a:pt x="41" y="57"/>
                </a:cubicBezTo>
                <a:cubicBezTo>
                  <a:pt x="43" y="57"/>
                  <a:pt x="44" y="56"/>
                  <a:pt x="44" y="54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14"/>
                  <a:pt x="43" y="13"/>
                  <a:pt x="41" y="13"/>
                </a:cubicBezTo>
                <a:cubicBezTo>
                  <a:pt x="38" y="13"/>
                  <a:pt x="35" y="13"/>
                  <a:pt x="33" y="14"/>
                </a:cubicBezTo>
                <a:cubicBezTo>
                  <a:pt x="33" y="10"/>
                  <a:pt x="33" y="10"/>
                  <a:pt x="33" y="10"/>
                </a:cubicBezTo>
                <a:cubicBezTo>
                  <a:pt x="33" y="8"/>
                  <a:pt x="34" y="7"/>
                  <a:pt x="36" y="7"/>
                </a:cubicBezTo>
                <a:cubicBezTo>
                  <a:pt x="125" y="7"/>
                  <a:pt x="125" y="7"/>
                  <a:pt x="125" y="7"/>
                </a:cubicBezTo>
                <a:cubicBezTo>
                  <a:pt x="125" y="26"/>
                  <a:pt x="125" y="26"/>
                  <a:pt x="125" y="26"/>
                </a:cubicBezTo>
                <a:cubicBezTo>
                  <a:pt x="125" y="31"/>
                  <a:pt x="130" y="35"/>
                  <a:pt x="135" y="35"/>
                </a:cubicBezTo>
                <a:cubicBezTo>
                  <a:pt x="154" y="35"/>
                  <a:pt x="154" y="35"/>
                  <a:pt x="154" y="35"/>
                </a:cubicBezTo>
                <a:cubicBezTo>
                  <a:pt x="154" y="151"/>
                  <a:pt x="154" y="151"/>
                  <a:pt x="154" y="151"/>
                </a:cubicBezTo>
                <a:cubicBezTo>
                  <a:pt x="154" y="153"/>
                  <a:pt x="152" y="154"/>
                  <a:pt x="151" y="154"/>
                </a:cubicBezTo>
                <a:cubicBezTo>
                  <a:pt x="36" y="154"/>
                  <a:pt x="36" y="154"/>
                  <a:pt x="36" y="154"/>
                </a:cubicBezTo>
                <a:cubicBezTo>
                  <a:pt x="34" y="154"/>
                  <a:pt x="33" y="153"/>
                  <a:pt x="33" y="151"/>
                </a:cubicBezTo>
                <a:cubicBezTo>
                  <a:pt x="33" y="124"/>
                  <a:pt x="33" y="124"/>
                  <a:pt x="33" y="124"/>
                </a:cubicBezTo>
                <a:cubicBezTo>
                  <a:pt x="33" y="122"/>
                  <a:pt x="31" y="121"/>
                  <a:pt x="29" y="121"/>
                </a:cubicBezTo>
                <a:cubicBezTo>
                  <a:pt x="28" y="121"/>
                  <a:pt x="26" y="122"/>
                  <a:pt x="26" y="124"/>
                </a:cubicBezTo>
                <a:cubicBezTo>
                  <a:pt x="26" y="151"/>
                  <a:pt x="26" y="151"/>
                  <a:pt x="26" y="151"/>
                </a:cubicBezTo>
                <a:cubicBezTo>
                  <a:pt x="26" y="156"/>
                  <a:pt x="30" y="160"/>
                  <a:pt x="36" y="160"/>
                </a:cubicBezTo>
                <a:cubicBezTo>
                  <a:pt x="151" y="160"/>
                  <a:pt x="151" y="160"/>
                  <a:pt x="151" y="160"/>
                </a:cubicBezTo>
                <a:cubicBezTo>
                  <a:pt x="156" y="160"/>
                  <a:pt x="160" y="156"/>
                  <a:pt x="160" y="151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31"/>
                  <a:pt x="160" y="30"/>
                  <a:pt x="159" y="30"/>
                </a:cubicBezTo>
                <a:close/>
                <a:moveTo>
                  <a:pt x="38" y="19"/>
                </a:moveTo>
                <a:cubicBezTo>
                  <a:pt x="38" y="51"/>
                  <a:pt x="38" y="51"/>
                  <a:pt x="38" y="51"/>
                </a:cubicBezTo>
                <a:cubicBezTo>
                  <a:pt x="6" y="51"/>
                  <a:pt x="6" y="51"/>
                  <a:pt x="6" y="51"/>
                </a:cubicBezTo>
                <a:cubicBezTo>
                  <a:pt x="8" y="34"/>
                  <a:pt x="21" y="21"/>
                  <a:pt x="38" y="19"/>
                </a:cubicBezTo>
                <a:close/>
                <a:moveTo>
                  <a:pt x="135" y="29"/>
                </a:moveTo>
                <a:cubicBezTo>
                  <a:pt x="133" y="29"/>
                  <a:pt x="132" y="27"/>
                  <a:pt x="132" y="26"/>
                </a:cubicBezTo>
                <a:cubicBezTo>
                  <a:pt x="132" y="11"/>
                  <a:pt x="132" y="11"/>
                  <a:pt x="132" y="11"/>
                </a:cubicBezTo>
                <a:cubicBezTo>
                  <a:pt x="149" y="29"/>
                  <a:pt x="149" y="29"/>
                  <a:pt x="149" y="29"/>
                </a:cubicBezTo>
                <a:lnTo>
                  <a:pt x="135" y="29"/>
                </a:lnTo>
                <a:close/>
                <a:moveTo>
                  <a:pt x="27" y="111"/>
                </a:moveTo>
                <a:cubicBezTo>
                  <a:pt x="27" y="111"/>
                  <a:pt x="26" y="112"/>
                  <a:pt x="26" y="113"/>
                </a:cubicBezTo>
                <a:cubicBezTo>
                  <a:pt x="26" y="114"/>
                  <a:pt x="27" y="114"/>
                  <a:pt x="27" y="115"/>
                </a:cubicBezTo>
                <a:cubicBezTo>
                  <a:pt x="28" y="116"/>
                  <a:pt x="29" y="116"/>
                  <a:pt x="29" y="116"/>
                </a:cubicBezTo>
                <a:cubicBezTo>
                  <a:pt x="30" y="116"/>
                  <a:pt x="31" y="116"/>
                  <a:pt x="32" y="115"/>
                </a:cubicBezTo>
                <a:cubicBezTo>
                  <a:pt x="32" y="114"/>
                  <a:pt x="33" y="114"/>
                  <a:pt x="33" y="113"/>
                </a:cubicBezTo>
                <a:cubicBezTo>
                  <a:pt x="33" y="112"/>
                  <a:pt x="32" y="111"/>
                  <a:pt x="32" y="111"/>
                </a:cubicBezTo>
                <a:cubicBezTo>
                  <a:pt x="31" y="110"/>
                  <a:pt x="30" y="110"/>
                  <a:pt x="29" y="110"/>
                </a:cubicBezTo>
                <a:cubicBezTo>
                  <a:pt x="29" y="110"/>
                  <a:pt x="28" y="110"/>
                  <a:pt x="27" y="111"/>
                </a:cubicBezTo>
                <a:close/>
                <a:moveTo>
                  <a:pt x="94" y="65"/>
                </a:moveTo>
                <a:cubicBezTo>
                  <a:pt x="94" y="43"/>
                  <a:pt x="75" y="24"/>
                  <a:pt x="52" y="24"/>
                </a:cubicBezTo>
                <a:cubicBezTo>
                  <a:pt x="51" y="24"/>
                  <a:pt x="49" y="25"/>
                  <a:pt x="49" y="27"/>
                </a:cubicBezTo>
                <a:cubicBezTo>
                  <a:pt x="49" y="62"/>
                  <a:pt x="49" y="62"/>
                  <a:pt x="49" y="62"/>
                </a:cubicBezTo>
                <a:cubicBezTo>
                  <a:pt x="14" y="62"/>
                  <a:pt x="14" y="62"/>
                  <a:pt x="14" y="62"/>
                </a:cubicBezTo>
                <a:cubicBezTo>
                  <a:pt x="13" y="62"/>
                  <a:pt x="11" y="64"/>
                  <a:pt x="11" y="65"/>
                </a:cubicBezTo>
                <a:cubicBezTo>
                  <a:pt x="11" y="88"/>
                  <a:pt x="30" y="107"/>
                  <a:pt x="52" y="107"/>
                </a:cubicBezTo>
                <a:cubicBezTo>
                  <a:pt x="75" y="107"/>
                  <a:pt x="94" y="88"/>
                  <a:pt x="94" y="65"/>
                </a:cubicBezTo>
                <a:close/>
                <a:moveTo>
                  <a:pt x="56" y="30"/>
                </a:moveTo>
                <a:cubicBezTo>
                  <a:pt x="63" y="31"/>
                  <a:pt x="70" y="34"/>
                  <a:pt x="75" y="38"/>
                </a:cubicBezTo>
                <a:cubicBezTo>
                  <a:pt x="56" y="58"/>
                  <a:pt x="56" y="58"/>
                  <a:pt x="56" y="58"/>
                </a:cubicBezTo>
                <a:lnTo>
                  <a:pt x="56" y="30"/>
                </a:lnTo>
                <a:close/>
                <a:moveTo>
                  <a:pt x="18" y="68"/>
                </a:moveTo>
                <a:cubicBezTo>
                  <a:pt x="52" y="68"/>
                  <a:pt x="52" y="68"/>
                  <a:pt x="52" y="68"/>
                </a:cubicBezTo>
                <a:cubicBezTo>
                  <a:pt x="53" y="68"/>
                  <a:pt x="54" y="68"/>
                  <a:pt x="55" y="68"/>
                </a:cubicBezTo>
                <a:cubicBezTo>
                  <a:pt x="55" y="68"/>
                  <a:pt x="55" y="68"/>
                  <a:pt x="55" y="68"/>
                </a:cubicBezTo>
                <a:cubicBezTo>
                  <a:pt x="79" y="43"/>
                  <a:pt x="79" y="43"/>
                  <a:pt x="79" y="43"/>
                </a:cubicBezTo>
                <a:cubicBezTo>
                  <a:pt x="84" y="49"/>
                  <a:pt x="88" y="57"/>
                  <a:pt x="88" y="65"/>
                </a:cubicBezTo>
                <a:cubicBezTo>
                  <a:pt x="88" y="85"/>
                  <a:pt x="72" y="100"/>
                  <a:pt x="52" y="100"/>
                </a:cubicBezTo>
                <a:cubicBezTo>
                  <a:pt x="34" y="100"/>
                  <a:pt x="19" y="86"/>
                  <a:pt x="18" y="68"/>
                </a:cubicBezTo>
                <a:close/>
                <a:moveTo>
                  <a:pt x="91" y="115"/>
                </a:moveTo>
                <a:cubicBezTo>
                  <a:pt x="91" y="109"/>
                  <a:pt x="87" y="105"/>
                  <a:pt x="81" y="105"/>
                </a:cubicBezTo>
                <a:cubicBezTo>
                  <a:pt x="76" y="105"/>
                  <a:pt x="72" y="109"/>
                  <a:pt x="72" y="115"/>
                </a:cubicBezTo>
                <a:cubicBezTo>
                  <a:pt x="72" y="116"/>
                  <a:pt x="72" y="117"/>
                  <a:pt x="73" y="119"/>
                </a:cubicBezTo>
                <a:cubicBezTo>
                  <a:pt x="62" y="130"/>
                  <a:pt x="62" y="130"/>
                  <a:pt x="62" y="130"/>
                </a:cubicBezTo>
                <a:cubicBezTo>
                  <a:pt x="60" y="129"/>
                  <a:pt x="59" y="129"/>
                  <a:pt x="57" y="129"/>
                </a:cubicBezTo>
                <a:cubicBezTo>
                  <a:pt x="52" y="129"/>
                  <a:pt x="48" y="133"/>
                  <a:pt x="48" y="138"/>
                </a:cubicBezTo>
                <a:cubicBezTo>
                  <a:pt x="48" y="144"/>
                  <a:pt x="52" y="148"/>
                  <a:pt x="57" y="148"/>
                </a:cubicBezTo>
                <a:cubicBezTo>
                  <a:pt x="63" y="148"/>
                  <a:pt x="67" y="144"/>
                  <a:pt x="67" y="138"/>
                </a:cubicBezTo>
                <a:cubicBezTo>
                  <a:pt x="67" y="137"/>
                  <a:pt x="67" y="136"/>
                  <a:pt x="66" y="134"/>
                </a:cubicBezTo>
                <a:cubicBezTo>
                  <a:pt x="77" y="123"/>
                  <a:pt x="77" y="123"/>
                  <a:pt x="77" y="123"/>
                </a:cubicBezTo>
                <a:cubicBezTo>
                  <a:pt x="79" y="124"/>
                  <a:pt x="80" y="124"/>
                  <a:pt x="81" y="124"/>
                </a:cubicBezTo>
                <a:cubicBezTo>
                  <a:pt x="83" y="124"/>
                  <a:pt x="85" y="124"/>
                  <a:pt x="86" y="123"/>
                </a:cubicBezTo>
                <a:cubicBezTo>
                  <a:pt x="98" y="134"/>
                  <a:pt x="98" y="134"/>
                  <a:pt x="98" y="134"/>
                </a:cubicBezTo>
                <a:cubicBezTo>
                  <a:pt x="97" y="136"/>
                  <a:pt x="97" y="137"/>
                  <a:pt x="97" y="138"/>
                </a:cubicBezTo>
                <a:cubicBezTo>
                  <a:pt x="97" y="144"/>
                  <a:pt x="101" y="148"/>
                  <a:pt x="106" y="148"/>
                </a:cubicBezTo>
                <a:cubicBezTo>
                  <a:pt x="111" y="148"/>
                  <a:pt x="116" y="144"/>
                  <a:pt x="116" y="138"/>
                </a:cubicBezTo>
                <a:cubicBezTo>
                  <a:pt x="116" y="137"/>
                  <a:pt x="115" y="136"/>
                  <a:pt x="115" y="134"/>
                </a:cubicBezTo>
                <a:cubicBezTo>
                  <a:pt x="132" y="117"/>
                  <a:pt x="132" y="117"/>
                  <a:pt x="132" y="117"/>
                </a:cubicBezTo>
                <a:cubicBezTo>
                  <a:pt x="134" y="117"/>
                  <a:pt x="135" y="118"/>
                  <a:pt x="137" y="118"/>
                </a:cubicBezTo>
                <a:cubicBezTo>
                  <a:pt x="142" y="118"/>
                  <a:pt x="146" y="114"/>
                  <a:pt x="146" y="108"/>
                </a:cubicBezTo>
                <a:cubicBezTo>
                  <a:pt x="146" y="103"/>
                  <a:pt x="142" y="99"/>
                  <a:pt x="137" y="99"/>
                </a:cubicBezTo>
                <a:cubicBezTo>
                  <a:pt x="132" y="99"/>
                  <a:pt x="128" y="103"/>
                  <a:pt x="128" y="108"/>
                </a:cubicBezTo>
                <a:cubicBezTo>
                  <a:pt x="128" y="110"/>
                  <a:pt x="128" y="111"/>
                  <a:pt x="128" y="112"/>
                </a:cubicBezTo>
                <a:cubicBezTo>
                  <a:pt x="110" y="130"/>
                  <a:pt x="110" y="130"/>
                  <a:pt x="110" y="130"/>
                </a:cubicBezTo>
                <a:cubicBezTo>
                  <a:pt x="109" y="129"/>
                  <a:pt x="108" y="129"/>
                  <a:pt x="106" y="129"/>
                </a:cubicBezTo>
                <a:cubicBezTo>
                  <a:pt x="105" y="129"/>
                  <a:pt x="103" y="129"/>
                  <a:pt x="102" y="130"/>
                </a:cubicBezTo>
                <a:cubicBezTo>
                  <a:pt x="90" y="118"/>
                  <a:pt x="90" y="118"/>
                  <a:pt x="90" y="118"/>
                </a:cubicBezTo>
                <a:cubicBezTo>
                  <a:pt x="91" y="117"/>
                  <a:pt x="91" y="116"/>
                  <a:pt x="91" y="115"/>
                </a:cubicBezTo>
                <a:close/>
                <a:moveTo>
                  <a:pt x="57" y="142"/>
                </a:moveTo>
                <a:cubicBezTo>
                  <a:pt x="56" y="142"/>
                  <a:pt x="54" y="140"/>
                  <a:pt x="54" y="138"/>
                </a:cubicBezTo>
                <a:cubicBezTo>
                  <a:pt x="54" y="137"/>
                  <a:pt x="56" y="135"/>
                  <a:pt x="57" y="135"/>
                </a:cubicBezTo>
                <a:cubicBezTo>
                  <a:pt x="58" y="135"/>
                  <a:pt x="59" y="136"/>
                  <a:pt x="60" y="136"/>
                </a:cubicBezTo>
                <a:cubicBezTo>
                  <a:pt x="60" y="136"/>
                  <a:pt x="60" y="136"/>
                  <a:pt x="60" y="136"/>
                </a:cubicBezTo>
                <a:cubicBezTo>
                  <a:pt x="60" y="136"/>
                  <a:pt x="60" y="136"/>
                  <a:pt x="60" y="136"/>
                </a:cubicBezTo>
                <a:cubicBezTo>
                  <a:pt x="60" y="137"/>
                  <a:pt x="61" y="138"/>
                  <a:pt x="61" y="138"/>
                </a:cubicBezTo>
                <a:cubicBezTo>
                  <a:pt x="61" y="140"/>
                  <a:pt x="59" y="142"/>
                  <a:pt x="57" y="142"/>
                </a:cubicBezTo>
                <a:close/>
                <a:moveTo>
                  <a:pt x="81" y="118"/>
                </a:moveTo>
                <a:cubicBezTo>
                  <a:pt x="80" y="118"/>
                  <a:pt x="78" y="116"/>
                  <a:pt x="78" y="115"/>
                </a:cubicBezTo>
                <a:cubicBezTo>
                  <a:pt x="78" y="113"/>
                  <a:pt x="80" y="111"/>
                  <a:pt x="81" y="111"/>
                </a:cubicBezTo>
                <a:cubicBezTo>
                  <a:pt x="83" y="111"/>
                  <a:pt x="85" y="113"/>
                  <a:pt x="85" y="115"/>
                </a:cubicBezTo>
                <a:cubicBezTo>
                  <a:pt x="85" y="116"/>
                  <a:pt x="83" y="118"/>
                  <a:pt x="81" y="118"/>
                </a:cubicBezTo>
                <a:close/>
                <a:moveTo>
                  <a:pt x="137" y="105"/>
                </a:moveTo>
                <a:cubicBezTo>
                  <a:pt x="139" y="105"/>
                  <a:pt x="140" y="107"/>
                  <a:pt x="140" y="108"/>
                </a:cubicBezTo>
                <a:cubicBezTo>
                  <a:pt x="140" y="110"/>
                  <a:pt x="139" y="111"/>
                  <a:pt x="137" y="111"/>
                </a:cubicBezTo>
                <a:cubicBezTo>
                  <a:pt x="135" y="111"/>
                  <a:pt x="134" y="110"/>
                  <a:pt x="134" y="108"/>
                </a:cubicBezTo>
                <a:cubicBezTo>
                  <a:pt x="134" y="107"/>
                  <a:pt x="135" y="105"/>
                  <a:pt x="137" y="105"/>
                </a:cubicBezTo>
                <a:close/>
                <a:moveTo>
                  <a:pt x="106" y="135"/>
                </a:moveTo>
                <a:cubicBezTo>
                  <a:pt x="108" y="135"/>
                  <a:pt x="109" y="137"/>
                  <a:pt x="109" y="138"/>
                </a:cubicBezTo>
                <a:cubicBezTo>
                  <a:pt x="109" y="140"/>
                  <a:pt x="108" y="142"/>
                  <a:pt x="106" y="142"/>
                </a:cubicBezTo>
                <a:cubicBezTo>
                  <a:pt x="104" y="142"/>
                  <a:pt x="103" y="140"/>
                  <a:pt x="103" y="138"/>
                </a:cubicBezTo>
                <a:cubicBezTo>
                  <a:pt x="103" y="137"/>
                  <a:pt x="104" y="135"/>
                  <a:pt x="106" y="135"/>
                </a:cubicBezTo>
                <a:close/>
                <a:moveTo>
                  <a:pt x="105" y="80"/>
                </a:moveTo>
                <a:cubicBezTo>
                  <a:pt x="121" y="80"/>
                  <a:pt x="121" y="80"/>
                  <a:pt x="121" y="80"/>
                </a:cubicBezTo>
                <a:cubicBezTo>
                  <a:pt x="123" y="80"/>
                  <a:pt x="124" y="79"/>
                  <a:pt x="124" y="77"/>
                </a:cubicBezTo>
                <a:cubicBezTo>
                  <a:pt x="124" y="75"/>
                  <a:pt x="123" y="74"/>
                  <a:pt x="121" y="74"/>
                </a:cubicBezTo>
                <a:cubicBezTo>
                  <a:pt x="105" y="74"/>
                  <a:pt x="105" y="74"/>
                  <a:pt x="105" y="74"/>
                </a:cubicBezTo>
                <a:cubicBezTo>
                  <a:pt x="103" y="74"/>
                  <a:pt x="102" y="75"/>
                  <a:pt x="102" y="77"/>
                </a:cubicBezTo>
                <a:cubicBezTo>
                  <a:pt x="102" y="79"/>
                  <a:pt x="103" y="80"/>
                  <a:pt x="105" y="80"/>
                </a:cubicBezTo>
                <a:close/>
                <a:moveTo>
                  <a:pt x="133" y="75"/>
                </a:moveTo>
                <a:cubicBezTo>
                  <a:pt x="133" y="75"/>
                  <a:pt x="132" y="76"/>
                  <a:pt x="132" y="77"/>
                </a:cubicBezTo>
                <a:cubicBezTo>
                  <a:pt x="132" y="78"/>
                  <a:pt x="133" y="79"/>
                  <a:pt x="133" y="79"/>
                </a:cubicBezTo>
                <a:cubicBezTo>
                  <a:pt x="134" y="80"/>
                  <a:pt x="135" y="80"/>
                  <a:pt x="136" y="80"/>
                </a:cubicBezTo>
                <a:cubicBezTo>
                  <a:pt x="136" y="80"/>
                  <a:pt x="137" y="80"/>
                  <a:pt x="138" y="79"/>
                </a:cubicBezTo>
                <a:cubicBezTo>
                  <a:pt x="138" y="79"/>
                  <a:pt x="139" y="78"/>
                  <a:pt x="139" y="77"/>
                </a:cubicBezTo>
                <a:cubicBezTo>
                  <a:pt x="139" y="76"/>
                  <a:pt x="138" y="75"/>
                  <a:pt x="138" y="75"/>
                </a:cubicBezTo>
                <a:cubicBezTo>
                  <a:pt x="137" y="74"/>
                  <a:pt x="136" y="74"/>
                  <a:pt x="136" y="74"/>
                </a:cubicBezTo>
                <a:cubicBezTo>
                  <a:pt x="135" y="74"/>
                  <a:pt x="134" y="74"/>
                  <a:pt x="133" y="75"/>
                </a:cubicBezTo>
                <a:close/>
                <a:moveTo>
                  <a:pt x="105" y="50"/>
                </a:moveTo>
                <a:cubicBezTo>
                  <a:pt x="143" y="50"/>
                  <a:pt x="143" y="50"/>
                  <a:pt x="143" y="50"/>
                </a:cubicBezTo>
                <a:cubicBezTo>
                  <a:pt x="145" y="50"/>
                  <a:pt x="146" y="49"/>
                  <a:pt x="146" y="47"/>
                </a:cubicBezTo>
                <a:cubicBezTo>
                  <a:pt x="146" y="45"/>
                  <a:pt x="145" y="44"/>
                  <a:pt x="143" y="44"/>
                </a:cubicBezTo>
                <a:cubicBezTo>
                  <a:pt x="105" y="44"/>
                  <a:pt x="105" y="44"/>
                  <a:pt x="105" y="44"/>
                </a:cubicBezTo>
                <a:cubicBezTo>
                  <a:pt x="103" y="44"/>
                  <a:pt x="102" y="45"/>
                  <a:pt x="102" y="47"/>
                </a:cubicBezTo>
                <a:cubicBezTo>
                  <a:pt x="102" y="49"/>
                  <a:pt x="103" y="50"/>
                  <a:pt x="105" y="50"/>
                </a:cubicBezTo>
                <a:close/>
                <a:moveTo>
                  <a:pt x="105" y="65"/>
                </a:moveTo>
                <a:cubicBezTo>
                  <a:pt x="143" y="65"/>
                  <a:pt x="143" y="65"/>
                  <a:pt x="143" y="65"/>
                </a:cubicBezTo>
                <a:cubicBezTo>
                  <a:pt x="145" y="65"/>
                  <a:pt x="146" y="64"/>
                  <a:pt x="146" y="62"/>
                </a:cubicBezTo>
                <a:cubicBezTo>
                  <a:pt x="146" y="60"/>
                  <a:pt x="145" y="59"/>
                  <a:pt x="143" y="59"/>
                </a:cubicBezTo>
                <a:cubicBezTo>
                  <a:pt x="105" y="59"/>
                  <a:pt x="105" y="59"/>
                  <a:pt x="105" y="59"/>
                </a:cubicBezTo>
                <a:cubicBezTo>
                  <a:pt x="103" y="59"/>
                  <a:pt x="102" y="60"/>
                  <a:pt x="102" y="62"/>
                </a:cubicBezTo>
                <a:cubicBezTo>
                  <a:pt x="102" y="64"/>
                  <a:pt x="103" y="65"/>
                  <a:pt x="105" y="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3A9243A1-94A1-C708-BD2F-26D2F2ECF29E}"/>
              </a:ext>
            </a:extLst>
          </p:cNvPr>
          <p:cNvSpPr>
            <a:spLocks noEditPoints="1"/>
          </p:cNvSpPr>
          <p:nvPr/>
        </p:nvSpPr>
        <p:spPr bwMode="auto">
          <a:xfrm>
            <a:off x="1276351" y="4684713"/>
            <a:ext cx="254000" cy="238125"/>
          </a:xfrm>
          <a:custGeom>
            <a:avLst/>
            <a:gdLst>
              <a:gd name="T0" fmla="*/ 146 w 160"/>
              <a:gd name="T1" fmla="*/ 111 h 150"/>
              <a:gd name="T2" fmla="*/ 130 w 160"/>
              <a:gd name="T3" fmla="*/ 137 h 150"/>
              <a:gd name="T4" fmla="*/ 131 w 160"/>
              <a:gd name="T5" fmla="*/ 104 h 150"/>
              <a:gd name="T6" fmla="*/ 160 w 160"/>
              <a:gd name="T7" fmla="*/ 119 h 150"/>
              <a:gd name="T8" fmla="*/ 136 w 160"/>
              <a:gd name="T9" fmla="*/ 71 h 150"/>
              <a:gd name="T10" fmla="*/ 104 w 160"/>
              <a:gd name="T11" fmla="*/ 34 h 150"/>
              <a:gd name="T12" fmla="*/ 56 w 160"/>
              <a:gd name="T13" fmla="*/ 34 h 150"/>
              <a:gd name="T14" fmla="*/ 58 w 160"/>
              <a:gd name="T15" fmla="*/ 55 h 150"/>
              <a:gd name="T16" fmla="*/ 23 w 160"/>
              <a:gd name="T17" fmla="*/ 55 h 150"/>
              <a:gd name="T18" fmla="*/ 19 w 160"/>
              <a:gd name="T19" fmla="*/ 51 h 150"/>
              <a:gd name="T20" fmla="*/ 10 w 160"/>
              <a:gd name="T21" fmla="*/ 94 h 150"/>
              <a:gd name="T22" fmla="*/ 80 w 160"/>
              <a:gd name="T23" fmla="*/ 149 h 150"/>
              <a:gd name="T24" fmla="*/ 24 w 160"/>
              <a:gd name="T25" fmla="*/ 66 h 150"/>
              <a:gd name="T26" fmla="*/ 122 w 160"/>
              <a:gd name="T27" fmla="*/ 97 h 150"/>
              <a:gd name="T28" fmla="*/ 119 w 160"/>
              <a:gd name="T29" fmla="*/ 85 h 150"/>
              <a:gd name="T30" fmla="*/ 121 w 160"/>
              <a:gd name="T31" fmla="*/ 104 h 150"/>
              <a:gd name="T32" fmla="*/ 74 w 160"/>
              <a:gd name="T33" fmla="*/ 58 h 150"/>
              <a:gd name="T34" fmla="*/ 80 w 160"/>
              <a:gd name="T35" fmla="*/ 65 h 150"/>
              <a:gd name="T36" fmla="*/ 83 w 160"/>
              <a:gd name="T37" fmla="*/ 74 h 150"/>
              <a:gd name="T38" fmla="*/ 63 w 160"/>
              <a:gd name="T39" fmla="*/ 57 h 150"/>
              <a:gd name="T40" fmla="*/ 67 w 160"/>
              <a:gd name="T41" fmla="*/ 29 h 150"/>
              <a:gd name="T42" fmla="*/ 96 w 160"/>
              <a:gd name="T43" fmla="*/ 51 h 150"/>
              <a:gd name="T44" fmla="*/ 71 w 160"/>
              <a:gd name="T45" fmla="*/ 62 h 150"/>
              <a:gd name="T46" fmla="*/ 71 w 160"/>
              <a:gd name="T47" fmla="*/ 62 h 150"/>
              <a:gd name="T48" fmla="*/ 87 w 160"/>
              <a:gd name="T49" fmla="*/ 72 h 150"/>
              <a:gd name="T50" fmla="*/ 92 w 160"/>
              <a:gd name="T51" fmla="*/ 76 h 150"/>
              <a:gd name="T52" fmla="*/ 88 w 160"/>
              <a:gd name="T53" fmla="*/ 93 h 150"/>
              <a:gd name="T54" fmla="*/ 106 w 160"/>
              <a:gd name="T55" fmla="*/ 91 h 150"/>
              <a:gd name="T56" fmla="*/ 127 w 160"/>
              <a:gd name="T57" fmla="*/ 51 h 150"/>
              <a:gd name="T58" fmla="*/ 138 w 160"/>
              <a:gd name="T59" fmla="*/ 63 h 150"/>
              <a:gd name="T60" fmla="*/ 135 w 160"/>
              <a:gd name="T61" fmla="*/ 53 h 150"/>
              <a:gd name="T62" fmla="*/ 101 w 160"/>
              <a:gd name="T63" fmla="*/ 51 h 150"/>
              <a:gd name="T64" fmla="*/ 98 w 160"/>
              <a:gd name="T65" fmla="*/ 37 h 150"/>
              <a:gd name="T66" fmla="*/ 98 w 160"/>
              <a:gd name="T67" fmla="*/ 26 h 150"/>
              <a:gd name="T68" fmla="*/ 63 w 160"/>
              <a:gd name="T69" fmla="*/ 26 h 150"/>
              <a:gd name="T70" fmla="*/ 60 w 160"/>
              <a:gd name="T71" fmla="*/ 34 h 150"/>
              <a:gd name="T72" fmla="*/ 58 w 160"/>
              <a:gd name="T73" fmla="*/ 71 h 150"/>
              <a:gd name="T74" fmla="*/ 73 w 160"/>
              <a:gd name="T75" fmla="*/ 77 h 150"/>
              <a:gd name="T76" fmla="*/ 41 w 160"/>
              <a:gd name="T77" fmla="*/ 94 h 150"/>
              <a:gd name="T78" fmla="*/ 47 w 160"/>
              <a:gd name="T79" fmla="*/ 86 h 150"/>
              <a:gd name="T80" fmla="*/ 41 w 160"/>
              <a:gd name="T81" fmla="*/ 100 h 150"/>
              <a:gd name="T82" fmla="*/ 48 w 160"/>
              <a:gd name="T83" fmla="*/ 100 h 150"/>
              <a:gd name="T84" fmla="*/ 54 w 160"/>
              <a:gd name="T85" fmla="*/ 55 h 150"/>
              <a:gd name="T86" fmla="*/ 34 w 160"/>
              <a:gd name="T87" fmla="*/ 100 h 150"/>
              <a:gd name="T88" fmla="*/ 19 w 160"/>
              <a:gd name="T89" fmla="*/ 111 h 150"/>
              <a:gd name="T90" fmla="*/ 5 w 160"/>
              <a:gd name="T91" fmla="*/ 108 h 150"/>
              <a:gd name="T92" fmla="*/ 35 w 160"/>
              <a:gd name="T93" fmla="*/ 105 h 150"/>
              <a:gd name="T94" fmla="*/ 19 w 160"/>
              <a:gd name="T95" fmla="*/ 146 h 150"/>
              <a:gd name="T96" fmla="*/ 35 w 160"/>
              <a:gd name="T97" fmla="*/ 138 h 150"/>
              <a:gd name="T98" fmla="*/ 64 w 160"/>
              <a:gd name="T99" fmla="*/ 111 h 150"/>
              <a:gd name="T100" fmla="*/ 47 w 160"/>
              <a:gd name="T101" fmla="*/ 106 h 150"/>
              <a:gd name="T102" fmla="*/ 71 w 160"/>
              <a:gd name="T103" fmla="*/ 98 h 150"/>
              <a:gd name="T104" fmla="*/ 81 w 160"/>
              <a:gd name="T105" fmla="*/ 80 h 150"/>
              <a:gd name="T106" fmla="*/ 92 w 160"/>
              <a:gd name="T107" fmla="*/ 111 h 150"/>
              <a:gd name="T108" fmla="*/ 89 w 160"/>
              <a:gd name="T109" fmla="*/ 98 h 150"/>
              <a:gd name="T110" fmla="*/ 112 w 160"/>
              <a:gd name="T111" fmla="*/ 105 h 150"/>
              <a:gd name="T112" fmla="*/ 96 w 160"/>
              <a:gd name="T113" fmla="*/ 146 h 150"/>
              <a:gd name="T114" fmla="*/ 113 w 160"/>
              <a:gd name="T115" fmla="*/ 138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50">
                <a:moveTo>
                  <a:pt x="158" y="127"/>
                </a:moveTo>
                <a:cubicBezTo>
                  <a:pt x="156" y="127"/>
                  <a:pt x="155" y="128"/>
                  <a:pt x="155" y="130"/>
                </a:cubicBezTo>
                <a:cubicBezTo>
                  <a:pt x="155" y="145"/>
                  <a:pt x="155" y="145"/>
                  <a:pt x="155" y="145"/>
                </a:cubicBezTo>
                <a:cubicBezTo>
                  <a:pt x="155" y="145"/>
                  <a:pt x="155" y="146"/>
                  <a:pt x="155" y="146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6" y="111"/>
                  <a:pt x="146" y="111"/>
                  <a:pt x="146" y="111"/>
                </a:cubicBezTo>
                <a:cubicBezTo>
                  <a:pt x="146" y="110"/>
                  <a:pt x="145" y="109"/>
                  <a:pt x="144" y="109"/>
                </a:cubicBezTo>
                <a:cubicBezTo>
                  <a:pt x="142" y="109"/>
                  <a:pt x="141" y="110"/>
                  <a:pt x="141" y="111"/>
                </a:cubicBezTo>
                <a:cubicBezTo>
                  <a:pt x="141" y="146"/>
                  <a:pt x="141" y="146"/>
                  <a:pt x="141" y="146"/>
                </a:cubicBezTo>
                <a:cubicBezTo>
                  <a:pt x="124" y="146"/>
                  <a:pt x="124" y="146"/>
                  <a:pt x="124" y="146"/>
                </a:cubicBezTo>
                <a:cubicBezTo>
                  <a:pt x="129" y="140"/>
                  <a:pt x="129" y="140"/>
                  <a:pt x="129" y="140"/>
                </a:cubicBezTo>
                <a:cubicBezTo>
                  <a:pt x="129" y="140"/>
                  <a:pt x="130" y="139"/>
                  <a:pt x="130" y="137"/>
                </a:cubicBezTo>
                <a:cubicBezTo>
                  <a:pt x="130" y="137"/>
                  <a:pt x="130" y="137"/>
                  <a:pt x="130" y="137"/>
                </a:cubicBezTo>
                <a:cubicBezTo>
                  <a:pt x="124" y="106"/>
                  <a:pt x="124" y="106"/>
                  <a:pt x="124" y="106"/>
                </a:cubicBezTo>
                <a:cubicBezTo>
                  <a:pt x="125" y="105"/>
                  <a:pt x="125" y="105"/>
                  <a:pt x="125" y="105"/>
                </a:cubicBezTo>
                <a:cubicBezTo>
                  <a:pt x="126" y="105"/>
                  <a:pt x="126" y="105"/>
                  <a:pt x="126" y="105"/>
                </a:cubicBezTo>
                <a:cubicBezTo>
                  <a:pt x="127" y="106"/>
                  <a:pt x="128" y="106"/>
                  <a:pt x="129" y="106"/>
                </a:cubicBezTo>
                <a:cubicBezTo>
                  <a:pt x="130" y="106"/>
                  <a:pt x="131" y="105"/>
                  <a:pt x="131" y="104"/>
                </a:cubicBezTo>
                <a:cubicBezTo>
                  <a:pt x="136" y="93"/>
                  <a:pt x="136" y="93"/>
                  <a:pt x="136" y="93"/>
                </a:cubicBezTo>
                <a:cubicBezTo>
                  <a:pt x="149" y="98"/>
                  <a:pt x="149" y="98"/>
                  <a:pt x="149" y="98"/>
                </a:cubicBezTo>
                <a:cubicBezTo>
                  <a:pt x="149" y="98"/>
                  <a:pt x="155" y="101"/>
                  <a:pt x="155" y="108"/>
                </a:cubicBezTo>
                <a:cubicBezTo>
                  <a:pt x="155" y="119"/>
                  <a:pt x="155" y="119"/>
                  <a:pt x="155" y="119"/>
                </a:cubicBezTo>
                <a:cubicBezTo>
                  <a:pt x="155" y="120"/>
                  <a:pt x="156" y="121"/>
                  <a:pt x="158" y="121"/>
                </a:cubicBezTo>
                <a:cubicBezTo>
                  <a:pt x="159" y="121"/>
                  <a:pt x="160" y="120"/>
                  <a:pt x="160" y="119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160" y="98"/>
                  <a:pt x="151" y="94"/>
                  <a:pt x="150" y="94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30" y="85"/>
                  <a:pt x="130" y="85"/>
                  <a:pt x="130" y="85"/>
                </a:cubicBezTo>
                <a:cubicBezTo>
                  <a:pt x="130" y="81"/>
                  <a:pt x="130" y="81"/>
                  <a:pt x="130" y="81"/>
                </a:cubicBezTo>
                <a:cubicBezTo>
                  <a:pt x="133" y="79"/>
                  <a:pt x="135" y="75"/>
                  <a:pt x="136" y="71"/>
                </a:cubicBezTo>
                <a:cubicBezTo>
                  <a:pt x="137" y="70"/>
                  <a:pt x="139" y="70"/>
                  <a:pt x="140" y="69"/>
                </a:cubicBezTo>
                <a:cubicBezTo>
                  <a:pt x="142" y="67"/>
                  <a:pt x="143" y="65"/>
                  <a:pt x="143" y="63"/>
                </a:cubicBezTo>
                <a:cubicBezTo>
                  <a:pt x="143" y="61"/>
                  <a:pt x="142" y="59"/>
                  <a:pt x="141" y="57"/>
                </a:cubicBezTo>
                <a:cubicBezTo>
                  <a:pt x="141" y="51"/>
                  <a:pt x="141" y="51"/>
                  <a:pt x="141" y="51"/>
                </a:cubicBezTo>
                <a:cubicBezTo>
                  <a:pt x="141" y="39"/>
                  <a:pt x="131" y="29"/>
                  <a:pt x="119" y="29"/>
                </a:cubicBezTo>
                <a:cubicBezTo>
                  <a:pt x="113" y="29"/>
                  <a:pt x="108" y="31"/>
                  <a:pt x="104" y="34"/>
                </a:cubicBezTo>
                <a:cubicBezTo>
                  <a:pt x="104" y="32"/>
                  <a:pt x="103" y="31"/>
                  <a:pt x="102" y="29"/>
                </a:cubicBezTo>
                <a:cubicBezTo>
                  <a:pt x="102" y="23"/>
                  <a:pt x="102" y="23"/>
                  <a:pt x="102" y="23"/>
                </a:cubicBezTo>
                <a:cubicBezTo>
                  <a:pt x="102" y="11"/>
                  <a:pt x="92" y="0"/>
                  <a:pt x="80" y="0"/>
                </a:cubicBezTo>
                <a:cubicBezTo>
                  <a:pt x="67" y="0"/>
                  <a:pt x="57" y="11"/>
                  <a:pt x="57" y="23"/>
                </a:cubicBezTo>
                <a:cubicBezTo>
                  <a:pt x="57" y="29"/>
                  <a:pt x="57" y="29"/>
                  <a:pt x="57" y="29"/>
                </a:cubicBezTo>
                <a:cubicBezTo>
                  <a:pt x="56" y="31"/>
                  <a:pt x="56" y="32"/>
                  <a:pt x="56" y="34"/>
                </a:cubicBezTo>
                <a:cubicBezTo>
                  <a:pt x="53" y="32"/>
                  <a:pt x="50" y="30"/>
                  <a:pt x="47" y="29"/>
                </a:cubicBezTo>
                <a:cubicBezTo>
                  <a:pt x="45" y="29"/>
                  <a:pt x="44" y="30"/>
                  <a:pt x="44" y="31"/>
                </a:cubicBezTo>
                <a:cubicBezTo>
                  <a:pt x="44" y="32"/>
                  <a:pt x="44" y="34"/>
                  <a:pt x="46" y="34"/>
                </a:cubicBezTo>
                <a:cubicBezTo>
                  <a:pt x="53" y="36"/>
                  <a:pt x="59" y="43"/>
                  <a:pt x="59" y="51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8" y="55"/>
                  <a:pt x="58" y="55"/>
                </a:cubicBezTo>
                <a:cubicBezTo>
                  <a:pt x="58" y="54"/>
                  <a:pt x="58" y="53"/>
                  <a:pt x="58" y="53"/>
                </a:cubicBezTo>
                <a:cubicBezTo>
                  <a:pt x="57" y="52"/>
                  <a:pt x="56" y="51"/>
                  <a:pt x="53" y="47"/>
                </a:cubicBezTo>
                <a:cubicBezTo>
                  <a:pt x="51" y="46"/>
                  <a:pt x="49" y="46"/>
                  <a:pt x="48" y="47"/>
                </a:cubicBezTo>
                <a:cubicBezTo>
                  <a:pt x="42" y="51"/>
                  <a:pt x="35" y="53"/>
                  <a:pt x="28" y="52"/>
                </a:cubicBezTo>
                <a:cubicBezTo>
                  <a:pt x="26" y="52"/>
                  <a:pt x="24" y="53"/>
                  <a:pt x="24" y="55"/>
                </a:cubicBezTo>
                <a:cubicBezTo>
                  <a:pt x="24" y="55"/>
                  <a:pt x="23" y="55"/>
                  <a:pt x="23" y="55"/>
                </a:cubicBezTo>
                <a:cubicBezTo>
                  <a:pt x="23" y="51"/>
                  <a:pt x="23" y="51"/>
                  <a:pt x="23" y="51"/>
                </a:cubicBezTo>
                <a:cubicBezTo>
                  <a:pt x="23" y="43"/>
                  <a:pt x="28" y="36"/>
                  <a:pt x="36" y="34"/>
                </a:cubicBezTo>
                <a:cubicBezTo>
                  <a:pt x="37" y="34"/>
                  <a:pt x="38" y="32"/>
                  <a:pt x="37" y="31"/>
                </a:cubicBezTo>
                <a:cubicBezTo>
                  <a:pt x="37" y="30"/>
                  <a:pt x="36" y="29"/>
                  <a:pt x="35" y="30"/>
                </a:cubicBezTo>
                <a:cubicBezTo>
                  <a:pt x="30" y="31"/>
                  <a:pt x="26" y="34"/>
                  <a:pt x="23" y="38"/>
                </a:cubicBezTo>
                <a:cubicBezTo>
                  <a:pt x="20" y="42"/>
                  <a:pt x="19" y="46"/>
                  <a:pt x="19" y="51"/>
                </a:cubicBezTo>
                <a:cubicBezTo>
                  <a:pt x="19" y="58"/>
                  <a:pt x="19" y="58"/>
                  <a:pt x="19" y="58"/>
                </a:cubicBezTo>
                <a:cubicBezTo>
                  <a:pt x="17" y="59"/>
                  <a:pt x="17" y="61"/>
                  <a:pt x="17" y="63"/>
                </a:cubicBezTo>
                <a:cubicBezTo>
                  <a:pt x="17" y="67"/>
                  <a:pt x="20" y="70"/>
                  <a:pt x="24" y="71"/>
                </a:cubicBezTo>
                <a:cubicBezTo>
                  <a:pt x="25" y="75"/>
                  <a:pt x="27" y="79"/>
                  <a:pt x="30" y="82"/>
                </a:cubicBezTo>
                <a:cubicBezTo>
                  <a:pt x="30" y="85"/>
                  <a:pt x="30" y="85"/>
                  <a:pt x="30" y="85"/>
                </a:cubicBezTo>
                <a:cubicBezTo>
                  <a:pt x="10" y="94"/>
                  <a:pt x="10" y="94"/>
                  <a:pt x="10" y="94"/>
                </a:cubicBezTo>
                <a:cubicBezTo>
                  <a:pt x="10" y="94"/>
                  <a:pt x="10" y="94"/>
                  <a:pt x="10" y="94"/>
                </a:cubicBezTo>
                <a:cubicBezTo>
                  <a:pt x="9" y="94"/>
                  <a:pt x="0" y="98"/>
                  <a:pt x="0" y="108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48"/>
                  <a:pt x="2" y="150"/>
                  <a:pt x="5" y="150"/>
                </a:cubicBezTo>
                <a:cubicBezTo>
                  <a:pt x="77" y="150"/>
                  <a:pt x="77" y="150"/>
                  <a:pt x="77" y="150"/>
                </a:cubicBezTo>
                <a:cubicBezTo>
                  <a:pt x="78" y="150"/>
                  <a:pt x="79" y="150"/>
                  <a:pt x="80" y="149"/>
                </a:cubicBezTo>
                <a:cubicBezTo>
                  <a:pt x="81" y="150"/>
                  <a:pt x="82" y="150"/>
                  <a:pt x="83" y="150"/>
                </a:cubicBezTo>
                <a:cubicBezTo>
                  <a:pt x="155" y="150"/>
                  <a:pt x="155" y="150"/>
                  <a:pt x="155" y="150"/>
                </a:cubicBezTo>
                <a:cubicBezTo>
                  <a:pt x="158" y="150"/>
                  <a:pt x="160" y="148"/>
                  <a:pt x="160" y="145"/>
                </a:cubicBezTo>
                <a:cubicBezTo>
                  <a:pt x="160" y="130"/>
                  <a:pt x="160" y="130"/>
                  <a:pt x="160" y="130"/>
                </a:cubicBezTo>
                <a:cubicBezTo>
                  <a:pt x="160" y="128"/>
                  <a:pt x="159" y="127"/>
                  <a:pt x="158" y="127"/>
                </a:cubicBezTo>
                <a:close/>
                <a:moveTo>
                  <a:pt x="24" y="66"/>
                </a:moveTo>
                <a:cubicBezTo>
                  <a:pt x="22" y="65"/>
                  <a:pt x="21" y="64"/>
                  <a:pt x="21" y="63"/>
                </a:cubicBezTo>
                <a:cubicBezTo>
                  <a:pt x="21" y="61"/>
                  <a:pt x="22" y="60"/>
                  <a:pt x="24" y="60"/>
                </a:cubicBezTo>
                <a:lnTo>
                  <a:pt x="24" y="66"/>
                </a:lnTo>
                <a:close/>
                <a:moveTo>
                  <a:pt x="132" y="91"/>
                </a:moveTo>
                <a:cubicBezTo>
                  <a:pt x="127" y="101"/>
                  <a:pt x="127" y="101"/>
                  <a:pt x="127" y="101"/>
                </a:cubicBezTo>
                <a:cubicBezTo>
                  <a:pt x="127" y="101"/>
                  <a:pt x="122" y="97"/>
                  <a:pt x="122" y="97"/>
                </a:cubicBezTo>
                <a:cubicBezTo>
                  <a:pt x="124" y="94"/>
                  <a:pt x="123" y="96"/>
                  <a:pt x="128" y="90"/>
                </a:cubicBezTo>
                <a:lnTo>
                  <a:pt x="132" y="91"/>
                </a:lnTo>
                <a:close/>
                <a:moveTo>
                  <a:pt x="119" y="94"/>
                </a:moveTo>
                <a:cubicBezTo>
                  <a:pt x="113" y="86"/>
                  <a:pt x="113" y="86"/>
                  <a:pt x="113" y="86"/>
                </a:cubicBezTo>
                <a:cubicBezTo>
                  <a:pt x="113" y="84"/>
                  <a:pt x="113" y="84"/>
                  <a:pt x="113" y="84"/>
                </a:cubicBezTo>
                <a:cubicBezTo>
                  <a:pt x="115" y="85"/>
                  <a:pt x="117" y="85"/>
                  <a:pt x="119" y="85"/>
                </a:cubicBezTo>
                <a:cubicBezTo>
                  <a:pt x="119" y="85"/>
                  <a:pt x="119" y="85"/>
                  <a:pt x="119" y="85"/>
                </a:cubicBezTo>
                <a:cubicBezTo>
                  <a:pt x="121" y="85"/>
                  <a:pt x="123" y="85"/>
                  <a:pt x="125" y="84"/>
                </a:cubicBezTo>
                <a:cubicBezTo>
                  <a:pt x="125" y="86"/>
                  <a:pt x="125" y="86"/>
                  <a:pt x="125" y="86"/>
                </a:cubicBezTo>
                <a:lnTo>
                  <a:pt x="119" y="94"/>
                </a:lnTo>
                <a:close/>
                <a:moveTo>
                  <a:pt x="122" y="102"/>
                </a:moveTo>
                <a:cubicBezTo>
                  <a:pt x="121" y="104"/>
                  <a:pt x="121" y="104"/>
                  <a:pt x="121" y="104"/>
                </a:cubicBezTo>
                <a:cubicBezTo>
                  <a:pt x="117" y="104"/>
                  <a:pt x="117" y="104"/>
                  <a:pt x="117" y="104"/>
                </a:cubicBezTo>
                <a:cubicBezTo>
                  <a:pt x="116" y="102"/>
                  <a:pt x="116" y="102"/>
                  <a:pt x="116" y="102"/>
                </a:cubicBezTo>
                <a:cubicBezTo>
                  <a:pt x="119" y="100"/>
                  <a:pt x="119" y="100"/>
                  <a:pt x="119" y="100"/>
                </a:cubicBezTo>
                <a:lnTo>
                  <a:pt x="122" y="102"/>
                </a:lnTo>
                <a:close/>
                <a:moveTo>
                  <a:pt x="80" y="65"/>
                </a:moveTo>
                <a:cubicBezTo>
                  <a:pt x="74" y="58"/>
                  <a:pt x="74" y="58"/>
                  <a:pt x="74" y="58"/>
                </a:cubicBezTo>
                <a:cubicBezTo>
                  <a:pt x="74" y="56"/>
                  <a:pt x="74" y="56"/>
                  <a:pt x="74" y="56"/>
                </a:cubicBezTo>
                <a:cubicBezTo>
                  <a:pt x="76" y="56"/>
                  <a:pt x="78" y="57"/>
                  <a:pt x="80" y="57"/>
                </a:cubicBezTo>
                <a:cubicBezTo>
                  <a:pt x="80" y="57"/>
                  <a:pt x="80" y="57"/>
                  <a:pt x="80" y="57"/>
                </a:cubicBezTo>
                <a:cubicBezTo>
                  <a:pt x="82" y="57"/>
                  <a:pt x="84" y="56"/>
                  <a:pt x="86" y="56"/>
                </a:cubicBezTo>
                <a:cubicBezTo>
                  <a:pt x="86" y="58"/>
                  <a:pt x="86" y="58"/>
                  <a:pt x="86" y="58"/>
                </a:cubicBezTo>
                <a:lnTo>
                  <a:pt x="80" y="65"/>
                </a:lnTo>
                <a:close/>
                <a:moveTo>
                  <a:pt x="83" y="74"/>
                </a:moveTo>
                <a:cubicBezTo>
                  <a:pt x="82" y="75"/>
                  <a:pt x="82" y="75"/>
                  <a:pt x="82" y="75"/>
                </a:cubicBezTo>
                <a:cubicBezTo>
                  <a:pt x="78" y="75"/>
                  <a:pt x="78" y="75"/>
                  <a:pt x="78" y="75"/>
                </a:cubicBezTo>
                <a:cubicBezTo>
                  <a:pt x="77" y="74"/>
                  <a:pt x="77" y="74"/>
                  <a:pt x="77" y="74"/>
                </a:cubicBezTo>
                <a:cubicBezTo>
                  <a:pt x="80" y="72"/>
                  <a:pt x="80" y="72"/>
                  <a:pt x="80" y="72"/>
                </a:cubicBezTo>
                <a:lnTo>
                  <a:pt x="83" y="74"/>
                </a:lnTo>
                <a:close/>
                <a:moveTo>
                  <a:pt x="62" y="42"/>
                </a:moveTo>
                <a:cubicBezTo>
                  <a:pt x="62" y="42"/>
                  <a:pt x="62" y="42"/>
                  <a:pt x="63" y="42"/>
                </a:cubicBezTo>
                <a:cubicBezTo>
                  <a:pt x="63" y="47"/>
                  <a:pt x="66" y="51"/>
                  <a:pt x="69" y="53"/>
                </a:cubicBezTo>
                <a:cubicBezTo>
                  <a:pt x="69" y="57"/>
                  <a:pt x="69" y="57"/>
                  <a:pt x="69" y="57"/>
                </a:cubicBezTo>
                <a:cubicBezTo>
                  <a:pt x="64" y="59"/>
                  <a:pt x="64" y="59"/>
                  <a:pt x="64" y="59"/>
                </a:cubicBezTo>
                <a:cubicBezTo>
                  <a:pt x="64" y="59"/>
                  <a:pt x="64" y="58"/>
                  <a:pt x="63" y="57"/>
                </a:cubicBezTo>
                <a:cubicBezTo>
                  <a:pt x="63" y="51"/>
                  <a:pt x="63" y="51"/>
                  <a:pt x="63" y="51"/>
                </a:cubicBezTo>
                <a:cubicBezTo>
                  <a:pt x="63" y="48"/>
                  <a:pt x="63" y="45"/>
                  <a:pt x="62" y="42"/>
                </a:cubicBezTo>
                <a:close/>
                <a:moveTo>
                  <a:pt x="92" y="40"/>
                </a:moveTo>
                <a:cubicBezTo>
                  <a:pt x="92" y="46"/>
                  <a:pt x="87" y="52"/>
                  <a:pt x="80" y="52"/>
                </a:cubicBezTo>
                <a:cubicBezTo>
                  <a:pt x="72" y="52"/>
                  <a:pt x="67" y="46"/>
                  <a:pt x="67" y="40"/>
                </a:cubicBezTo>
                <a:cubicBezTo>
                  <a:pt x="67" y="29"/>
                  <a:pt x="67" y="29"/>
                  <a:pt x="67" y="29"/>
                </a:cubicBezTo>
                <a:cubicBezTo>
                  <a:pt x="75" y="29"/>
                  <a:pt x="82" y="27"/>
                  <a:pt x="89" y="23"/>
                </a:cubicBezTo>
                <a:cubicBezTo>
                  <a:pt x="91" y="25"/>
                  <a:pt x="92" y="26"/>
                  <a:pt x="92" y="27"/>
                </a:cubicBezTo>
                <a:cubicBezTo>
                  <a:pt x="92" y="33"/>
                  <a:pt x="92" y="35"/>
                  <a:pt x="92" y="40"/>
                </a:cubicBezTo>
                <a:close/>
                <a:moveTo>
                  <a:pt x="97" y="42"/>
                </a:moveTo>
                <a:cubicBezTo>
                  <a:pt x="97" y="42"/>
                  <a:pt x="98" y="42"/>
                  <a:pt x="98" y="42"/>
                </a:cubicBezTo>
                <a:cubicBezTo>
                  <a:pt x="97" y="45"/>
                  <a:pt x="96" y="48"/>
                  <a:pt x="96" y="51"/>
                </a:cubicBezTo>
                <a:cubicBezTo>
                  <a:pt x="96" y="58"/>
                  <a:pt x="96" y="58"/>
                  <a:pt x="96" y="58"/>
                </a:cubicBezTo>
                <a:cubicBezTo>
                  <a:pt x="96" y="58"/>
                  <a:pt x="96" y="59"/>
                  <a:pt x="95" y="59"/>
                </a:cubicBezTo>
                <a:cubicBezTo>
                  <a:pt x="91" y="57"/>
                  <a:pt x="91" y="57"/>
                  <a:pt x="91" y="57"/>
                </a:cubicBezTo>
                <a:cubicBezTo>
                  <a:pt x="91" y="53"/>
                  <a:pt x="91" y="53"/>
                  <a:pt x="91" y="53"/>
                </a:cubicBezTo>
                <a:cubicBezTo>
                  <a:pt x="94" y="50"/>
                  <a:pt x="96" y="47"/>
                  <a:pt x="97" y="42"/>
                </a:cubicBezTo>
                <a:close/>
                <a:moveTo>
                  <a:pt x="71" y="62"/>
                </a:moveTo>
                <a:cubicBezTo>
                  <a:pt x="77" y="69"/>
                  <a:pt x="77" y="69"/>
                  <a:pt x="77" y="69"/>
                </a:cubicBezTo>
                <a:cubicBezTo>
                  <a:pt x="73" y="72"/>
                  <a:pt x="73" y="72"/>
                  <a:pt x="73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71" y="72"/>
                  <a:pt x="71" y="72"/>
                  <a:pt x="71" y="72"/>
                </a:cubicBezTo>
                <a:cubicBezTo>
                  <a:pt x="67" y="63"/>
                  <a:pt x="67" y="63"/>
                  <a:pt x="67" y="63"/>
                </a:cubicBezTo>
                <a:lnTo>
                  <a:pt x="71" y="62"/>
                </a:lnTo>
                <a:close/>
                <a:moveTo>
                  <a:pt x="85" y="66"/>
                </a:moveTo>
                <a:cubicBezTo>
                  <a:pt x="89" y="62"/>
                  <a:pt x="89" y="62"/>
                  <a:pt x="89" y="62"/>
                </a:cubicBezTo>
                <a:cubicBezTo>
                  <a:pt x="93" y="63"/>
                  <a:pt x="93" y="63"/>
                  <a:pt x="93" y="63"/>
                </a:cubicBezTo>
                <a:cubicBezTo>
                  <a:pt x="89" y="72"/>
                  <a:pt x="89" y="72"/>
                  <a:pt x="89" y="72"/>
                </a:cubicBezTo>
                <a:cubicBezTo>
                  <a:pt x="87" y="72"/>
                  <a:pt x="87" y="72"/>
                  <a:pt x="87" y="72"/>
                </a:cubicBezTo>
                <a:cubicBezTo>
                  <a:pt x="87" y="72"/>
                  <a:pt x="87" y="72"/>
                  <a:pt x="87" y="72"/>
                </a:cubicBezTo>
                <a:cubicBezTo>
                  <a:pt x="83" y="69"/>
                  <a:pt x="83" y="69"/>
                  <a:pt x="83" y="69"/>
                </a:cubicBezTo>
                <a:lnTo>
                  <a:pt x="85" y="66"/>
                </a:lnTo>
                <a:close/>
                <a:moveTo>
                  <a:pt x="87" y="77"/>
                </a:moveTo>
                <a:cubicBezTo>
                  <a:pt x="87" y="77"/>
                  <a:pt x="87" y="77"/>
                  <a:pt x="87" y="77"/>
                </a:cubicBezTo>
                <a:cubicBezTo>
                  <a:pt x="88" y="78"/>
                  <a:pt x="89" y="78"/>
                  <a:pt x="90" y="78"/>
                </a:cubicBezTo>
                <a:cubicBezTo>
                  <a:pt x="91" y="77"/>
                  <a:pt x="92" y="77"/>
                  <a:pt x="92" y="76"/>
                </a:cubicBezTo>
                <a:cubicBezTo>
                  <a:pt x="92" y="76"/>
                  <a:pt x="92" y="76"/>
                  <a:pt x="92" y="76"/>
                </a:cubicBezTo>
                <a:cubicBezTo>
                  <a:pt x="96" y="68"/>
                  <a:pt x="96" y="68"/>
                  <a:pt x="96" y="68"/>
                </a:cubicBezTo>
                <a:cubicBezTo>
                  <a:pt x="98" y="69"/>
                  <a:pt x="100" y="70"/>
                  <a:pt x="102" y="71"/>
                </a:cubicBezTo>
                <a:cubicBezTo>
                  <a:pt x="102" y="75"/>
                  <a:pt x="105" y="79"/>
                  <a:pt x="108" y="82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88" y="93"/>
                  <a:pt x="88" y="93"/>
                  <a:pt x="88" y="93"/>
                </a:cubicBezTo>
                <a:cubicBezTo>
                  <a:pt x="86" y="78"/>
                  <a:pt x="86" y="78"/>
                  <a:pt x="86" y="78"/>
                </a:cubicBezTo>
                <a:lnTo>
                  <a:pt x="87" y="77"/>
                </a:lnTo>
                <a:close/>
                <a:moveTo>
                  <a:pt x="110" y="90"/>
                </a:moveTo>
                <a:cubicBezTo>
                  <a:pt x="115" y="97"/>
                  <a:pt x="115" y="97"/>
                  <a:pt x="115" y="97"/>
                </a:cubicBezTo>
                <a:cubicBezTo>
                  <a:pt x="113" y="99"/>
                  <a:pt x="110" y="101"/>
                  <a:pt x="110" y="101"/>
                </a:cubicBezTo>
                <a:cubicBezTo>
                  <a:pt x="106" y="91"/>
                  <a:pt x="106" y="91"/>
                  <a:pt x="106" y="91"/>
                </a:cubicBezTo>
                <a:lnTo>
                  <a:pt x="110" y="90"/>
                </a:lnTo>
                <a:close/>
                <a:moveTo>
                  <a:pt x="131" y="68"/>
                </a:moveTo>
                <a:cubicBezTo>
                  <a:pt x="131" y="75"/>
                  <a:pt x="126" y="80"/>
                  <a:pt x="119" y="80"/>
                </a:cubicBezTo>
                <a:cubicBezTo>
                  <a:pt x="111" y="80"/>
                  <a:pt x="106" y="74"/>
                  <a:pt x="106" y="68"/>
                </a:cubicBezTo>
                <a:cubicBezTo>
                  <a:pt x="106" y="57"/>
                  <a:pt x="106" y="57"/>
                  <a:pt x="106" y="57"/>
                </a:cubicBezTo>
                <a:cubicBezTo>
                  <a:pt x="113" y="57"/>
                  <a:pt x="121" y="55"/>
                  <a:pt x="127" y="51"/>
                </a:cubicBezTo>
                <a:cubicBezTo>
                  <a:pt x="129" y="53"/>
                  <a:pt x="131" y="55"/>
                  <a:pt x="131" y="55"/>
                </a:cubicBezTo>
                <a:cubicBezTo>
                  <a:pt x="131" y="61"/>
                  <a:pt x="131" y="63"/>
                  <a:pt x="131" y="68"/>
                </a:cubicBezTo>
                <a:close/>
                <a:moveTo>
                  <a:pt x="138" y="63"/>
                </a:moveTo>
                <a:cubicBezTo>
                  <a:pt x="138" y="64"/>
                  <a:pt x="137" y="65"/>
                  <a:pt x="136" y="66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37" y="60"/>
                  <a:pt x="138" y="61"/>
                  <a:pt x="138" y="63"/>
                </a:cubicBezTo>
                <a:close/>
                <a:moveTo>
                  <a:pt x="101" y="51"/>
                </a:moveTo>
                <a:cubicBezTo>
                  <a:pt x="101" y="41"/>
                  <a:pt x="109" y="33"/>
                  <a:pt x="119" y="33"/>
                </a:cubicBezTo>
                <a:cubicBezTo>
                  <a:pt x="128" y="33"/>
                  <a:pt x="136" y="41"/>
                  <a:pt x="136" y="51"/>
                </a:cubicBezTo>
                <a:cubicBezTo>
                  <a:pt x="136" y="55"/>
                  <a:pt x="136" y="55"/>
                  <a:pt x="136" y="55"/>
                </a:cubicBezTo>
                <a:cubicBezTo>
                  <a:pt x="136" y="55"/>
                  <a:pt x="136" y="55"/>
                  <a:pt x="136" y="55"/>
                </a:cubicBezTo>
                <a:cubicBezTo>
                  <a:pt x="136" y="54"/>
                  <a:pt x="136" y="53"/>
                  <a:pt x="135" y="53"/>
                </a:cubicBezTo>
                <a:cubicBezTo>
                  <a:pt x="135" y="52"/>
                  <a:pt x="134" y="51"/>
                  <a:pt x="130" y="47"/>
                </a:cubicBezTo>
                <a:cubicBezTo>
                  <a:pt x="129" y="46"/>
                  <a:pt x="127" y="46"/>
                  <a:pt x="126" y="47"/>
                </a:cubicBezTo>
                <a:cubicBezTo>
                  <a:pt x="120" y="51"/>
                  <a:pt x="112" y="53"/>
                  <a:pt x="105" y="52"/>
                </a:cubicBezTo>
                <a:cubicBezTo>
                  <a:pt x="104" y="52"/>
                  <a:pt x="102" y="53"/>
                  <a:pt x="102" y="55"/>
                </a:cubicBezTo>
                <a:cubicBezTo>
                  <a:pt x="101" y="55"/>
                  <a:pt x="101" y="55"/>
                  <a:pt x="101" y="55"/>
                </a:cubicBezTo>
                <a:lnTo>
                  <a:pt x="101" y="51"/>
                </a:lnTo>
                <a:close/>
                <a:moveTo>
                  <a:pt x="101" y="60"/>
                </a:moveTo>
                <a:cubicBezTo>
                  <a:pt x="101" y="66"/>
                  <a:pt x="101" y="66"/>
                  <a:pt x="101" y="66"/>
                </a:cubicBezTo>
                <a:cubicBezTo>
                  <a:pt x="100" y="65"/>
                  <a:pt x="99" y="64"/>
                  <a:pt x="99" y="63"/>
                </a:cubicBezTo>
                <a:cubicBezTo>
                  <a:pt x="99" y="61"/>
                  <a:pt x="100" y="60"/>
                  <a:pt x="101" y="60"/>
                </a:cubicBezTo>
                <a:close/>
                <a:moveTo>
                  <a:pt x="99" y="34"/>
                </a:moveTo>
                <a:cubicBezTo>
                  <a:pt x="99" y="35"/>
                  <a:pt x="99" y="36"/>
                  <a:pt x="98" y="37"/>
                </a:cubicBezTo>
                <a:cubicBezTo>
                  <a:pt x="98" y="37"/>
                  <a:pt x="98" y="37"/>
                  <a:pt x="97" y="38"/>
                </a:cubicBezTo>
                <a:cubicBezTo>
                  <a:pt x="97" y="31"/>
                  <a:pt x="97" y="31"/>
                  <a:pt x="97" y="31"/>
                </a:cubicBezTo>
                <a:cubicBezTo>
                  <a:pt x="99" y="32"/>
                  <a:pt x="99" y="33"/>
                  <a:pt x="99" y="34"/>
                </a:cubicBezTo>
                <a:close/>
                <a:moveTo>
                  <a:pt x="80" y="5"/>
                </a:moveTo>
                <a:cubicBezTo>
                  <a:pt x="90" y="5"/>
                  <a:pt x="98" y="13"/>
                  <a:pt x="98" y="23"/>
                </a:cubicBezTo>
                <a:cubicBezTo>
                  <a:pt x="98" y="26"/>
                  <a:pt x="98" y="26"/>
                  <a:pt x="98" y="26"/>
                </a:cubicBezTo>
                <a:cubicBezTo>
                  <a:pt x="97" y="26"/>
                  <a:pt x="97" y="26"/>
                  <a:pt x="97" y="26"/>
                </a:cubicBezTo>
                <a:cubicBezTo>
                  <a:pt x="97" y="26"/>
                  <a:pt x="97" y="25"/>
                  <a:pt x="96" y="25"/>
                </a:cubicBezTo>
                <a:cubicBezTo>
                  <a:pt x="96" y="24"/>
                  <a:pt x="95" y="23"/>
                  <a:pt x="91" y="19"/>
                </a:cubicBezTo>
                <a:cubicBezTo>
                  <a:pt x="90" y="18"/>
                  <a:pt x="88" y="17"/>
                  <a:pt x="87" y="18"/>
                </a:cubicBezTo>
                <a:cubicBezTo>
                  <a:pt x="81" y="22"/>
                  <a:pt x="73" y="24"/>
                  <a:pt x="66" y="24"/>
                </a:cubicBezTo>
                <a:cubicBezTo>
                  <a:pt x="65" y="24"/>
                  <a:pt x="63" y="25"/>
                  <a:pt x="63" y="26"/>
                </a:cubicBezTo>
                <a:cubicBezTo>
                  <a:pt x="63" y="26"/>
                  <a:pt x="62" y="26"/>
                  <a:pt x="62" y="26"/>
                </a:cubicBezTo>
                <a:cubicBezTo>
                  <a:pt x="62" y="23"/>
                  <a:pt x="62" y="23"/>
                  <a:pt x="62" y="23"/>
                </a:cubicBezTo>
                <a:cubicBezTo>
                  <a:pt x="62" y="13"/>
                  <a:pt x="70" y="5"/>
                  <a:pt x="80" y="5"/>
                </a:cubicBezTo>
                <a:close/>
                <a:moveTo>
                  <a:pt x="62" y="31"/>
                </a:moveTo>
                <a:cubicBezTo>
                  <a:pt x="62" y="38"/>
                  <a:pt x="62" y="38"/>
                  <a:pt x="62" y="38"/>
                </a:cubicBezTo>
                <a:cubicBezTo>
                  <a:pt x="61" y="37"/>
                  <a:pt x="60" y="36"/>
                  <a:pt x="60" y="34"/>
                </a:cubicBezTo>
                <a:cubicBezTo>
                  <a:pt x="60" y="33"/>
                  <a:pt x="61" y="32"/>
                  <a:pt x="62" y="31"/>
                </a:cubicBezTo>
                <a:close/>
                <a:moveTo>
                  <a:pt x="58" y="59"/>
                </a:moveTo>
                <a:cubicBezTo>
                  <a:pt x="60" y="60"/>
                  <a:pt x="60" y="61"/>
                  <a:pt x="61" y="62"/>
                </a:cubicBezTo>
                <a:cubicBezTo>
                  <a:pt x="61" y="64"/>
                  <a:pt x="60" y="65"/>
                  <a:pt x="58" y="66"/>
                </a:cubicBezTo>
                <a:lnTo>
                  <a:pt x="58" y="59"/>
                </a:lnTo>
                <a:close/>
                <a:moveTo>
                  <a:pt x="58" y="71"/>
                </a:moveTo>
                <a:cubicBezTo>
                  <a:pt x="60" y="70"/>
                  <a:pt x="62" y="69"/>
                  <a:pt x="64" y="67"/>
                </a:cubicBezTo>
                <a:cubicBezTo>
                  <a:pt x="68" y="76"/>
                  <a:pt x="68" y="76"/>
                  <a:pt x="68" y="76"/>
                </a:cubicBezTo>
                <a:cubicBezTo>
                  <a:pt x="68" y="76"/>
                  <a:pt x="68" y="76"/>
                  <a:pt x="68" y="76"/>
                </a:cubicBezTo>
                <a:cubicBezTo>
                  <a:pt x="68" y="77"/>
                  <a:pt x="69" y="77"/>
                  <a:pt x="70" y="78"/>
                </a:cubicBezTo>
                <a:cubicBezTo>
                  <a:pt x="71" y="78"/>
                  <a:pt x="72" y="78"/>
                  <a:pt x="73" y="77"/>
                </a:cubicBezTo>
                <a:cubicBezTo>
                  <a:pt x="73" y="77"/>
                  <a:pt x="73" y="77"/>
                  <a:pt x="73" y="77"/>
                </a:cubicBezTo>
                <a:cubicBezTo>
                  <a:pt x="74" y="78"/>
                  <a:pt x="74" y="78"/>
                  <a:pt x="74" y="78"/>
                </a:cubicBezTo>
                <a:cubicBezTo>
                  <a:pt x="72" y="93"/>
                  <a:pt x="72" y="93"/>
                  <a:pt x="72" y="93"/>
                </a:cubicBezTo>
                <a:cubicBezTo>
                  <a:pt x="52" y="85"/>
                  <a:pt x="52" y="85"/>
                  <a:pt x="52" y="85"/>
                </a:cubicBezTo>
                <a:cubicBezTo>
                  <a:pt x="52" y="81"/>
                  <a:pt x="52" y="81"/>
                  <a:pt x="52" y="81"/>
                </a:cubicBezTo>
                <a:cubicBezTo>
                  <a:pt x="55" y="79"/>
                  <a:pt x="57" y="75"/>
                  <a:pt x="58" y="71"/>
                </a:cubicBezTo>
                <a:close/>
                <a:moveTo>
                  <a:pt x="41" y="94"/>
                </a:moveTo>
                <a:cubicBezTo>
                  <a:pt x="35" y="86"/>
                  <a:pt x="35" y="86"/>
                  <a:pt x="35" y="86"/>
                </a:cubicBezTo>
                <a:cubicBezTo>
                  <a:pt x="35" y="84"/>
                  <a:pt x="35" y="84"/>
                  <a:pt x="35" y="84"/>
                </a:cubicBezTo>
                <a:cubicBezTo>
                  <a:pt x="37" y="85"/>
                  <a:pt x="39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3" y="85"/>
                  <a:pt x="45" y="85"/>
                  <a:pt x="47" y="84"/>
                </a:cubicBezTo>
                <a:cubicBezTo>
                  <a:pt x="47" y="86"/>
                  <a:pt x="47" y="86"/>
                  <a:pt x="47" y="86"/>
                </a:cubicBezTo>
                <a:lnTo>
                  <a:pt x="41" y="94"/>
                </a:lnTo>
                <a:close/>
                <a:moveTo>
                  <a:pt x="44" y="102"/>
                </a:moveTo>
                <a:cubicBezTo>
                  <a:pt x="43" y="104"/>
                  <a:pt x="43" y="104"/>
                  <a:pt x="43" y="104"/>
                </a:cubicBezTo>
                <a:cubicBezTo>
                  <a:pt x="39" y="104"/>
                  <a:pt x="39" y="104"/>
                  <a:pt x="39" y="104"/>
                </a:cubicBezTo>
                <a:cubicBezTo>
                  <a:pt x="38" y="102"/>
                  <a:pt x="38" y="102"/>
                  <a:pt x="38" y="102"/>
                </a:cubicBezTo>
                <a:cubicBezTo>
                  <a:pt x="41" y="100"/>
                  <a:pt x="41" y="100"/>
                  <a:pt x="41" y="100"/>
                </a:cubicBezTo>
                <a:lnTo>
                  <a:pt x="44" y="102"/>
                </a:lnTo>
                <a:close/>
                <a:moveTo>
                  <a:pt x="50" y="90"/>
                </a:moveTo>
                <a:cubicBezTo>
                  <a:pt x="54" y="91"/>
                  <a:pt x="54" y="91"/>
                  <a:pt x="54" y="91"/>
                </a:cubicBezTo>
                <a:cubicBezTo>
                  <a:pt x="50" y="101"/>
                  <a:pt x="50" y="101"/>
                  <a:pt x="50" y="101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5" y="97"/>
                  <a:pt x="45" y="97"/>
                  <a:pt x="45" y="97"/>
                </a:cubicBezTo>
                <a:lnTo>
                  <a:pt x="50" y="90"/>
                </a:lnTo>
                <a:close/>
                <a:moveTo>
                  <a:pt x="28" y="68"/>
                </a:moveTo>
                <a:cubicBezTo>
                  <a:pt x="28" y="57"/>
                  <a:pt x="28" y="57"/>
                  <a:pt x="28" y="57"/>
                </a:cubicBezTo>
                <a:cubicBezTo>
                  <a:pt x="36" y="57"/>
                  <a:pt x="43" y="55"/>
                  <a:pt x="50" y="51"/>
                </a:cubicBezTo>
                <a:cubicBezTo>
                  <a:pt x="52" y="53"/>
                  <a:pt x="53" y="55"/>
                  <a:pt x="54" y="55"/>
                </a:cubicBezTo>
                <a:cubicBezTo>
                  <a:pt x="54" y="61"/>
                  <a:pt x="54" y="63"/>
                  <a:pt x="54" y="68"/>
                </a:cubicBezTo>
                <a:cubicBezTo>
                  <a:pt x="54" y="75"/>
                  <a:pt x="48" y="80"/>
                  <a:pt x="41" y="80"/>
                </a:cubicBezTo>
                <a:cubicBezTo>
                  <a:pt x="34" y="80"/>
                  <a:pt x="28" y="74"/>
                  <a:pt x="28" y="68"/>
                </a:cubicBezTo>
                <a:close/>
                <a:moveTo>
                  <a:pt x="32" y="90"/>
                </a:moveTo>
                <a:cubicBezTo>
                  <a:pt x="38" y="97"/>
                  <a:pt x="38" y="97"/>
                  <a:pt x="38" y="97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3" y="101"/>
                  <a:pt x="33" y="101"/>
                  <a:pt x="33" y="101"/>
                </a:cubicBezTo>
                <a:cubicBezTo>
                  <a:pt x="28" y="91"/>
                  <a:pt x="28" y="91"/>
                  <a:pt x="28" y="91"/>
                </a:cubicBezTo>
                <a:lnTo>
                  <a:pt x="32" y="90"/>
                </a:lnTo>
                <a:close/>
                <a:moveTo>
                  <a:pt x="19" y="146"/>
                </a:moveTo>
                <a:cubicBezTo>
                  <a:pt x="19" y="111"/>
                  <a:pt x="19" y="111"/>
                  <a:pt x="19" y="111"/>
                </a:cubicBezTo>
                <a:cubicBezTo>
                  <a:pt x="19" y="110"/>
                  <a:pt x="18" y="109"/>
                  <a:pt x="16" y="109"/>
                </a:cubicBezTo>
                <a:cubicBezTo>
                  <a:pt x="15" y="109"/>
                  <a:pt x="14" y="110"/>
                  <a:pt x="14" y="111"/>
                </a:cubicBezTo>
                <a:cubicBezTo>
                  <a:pt x="14" y="146"/>
                  <a:pt x="14" y="146"/>
                  <a:pt x="14" y="146"/>
                </a:cubicBezTo>
                <a:cubicBezTo>
                  <a:pt x="5" y="146"/>
                  <a:pt x="5" y="146"/>
                  <a:pt x="5" y="146"/>
                </a:cubicBezTo>
                <a:cubicBezTo>
                  <a:pt x="5" y="146"/>
                  <a:pt x="5" y="145"/>
                  <a:pt x="5" y="145"/>
                </a:cubicBezTo>
                <a:cubicBezTo>
                  <a:pt x="5" y="108"/>
                  <a:pt x="5" y="108"/>
                  <a:pt x="5" y="108"/>
                </a:cubicBezTo>
                <a:cubicBezTo>
                  <a:pt x="5" y="101"/>
                  <a:pt x="11" y="98"/>
                  <a:pt x="11" y="98"/>
                </a:cubicBezTo>
                <a:cubicBezTo>
                  <a:pt x="24" y="93"/>
                  <a:pt x="24" y="93"/>
                  <a:pt x="24" y="93"/>
                </a:cubicBezTo>
                <a:cubicBezTo>
                  <a:pt x="29" y="104"/>
                  <a:pt x="29" y="104"/>
                  <a:pt x="29" y="104"/>
                </a:cubicBezTo>
                <a:cubicBezTo>
                  <a:pt x="29" y="105"/>
                  <a:pt x="30" y="106"/>
                  <a:pt x="31" y="106"/>
                </a:cubicBezTo>
                <a:cubicBezTo>
                  <a:pt x="32" y="106"/>
                  <a:pt x="33" y="106"/>
                  <a:pt x="34" y="105"/>
                </a:cubicBezTo>
                <a:cubicBezTo>
                  <a:pt x="35" y="105"/>
                  <a:pt x="35" y="105"/>
                  <a:pt x="35" y="105"/>
                </a:cubicBezTo>
                <a:cubicBezTo>
                  <a:pt x="36" y="106"/>
                  <a:pt x="36" y="106"/>
                  <a:pt x="36" y="106"/>
                </a:cubicBezTo>
                <a:cubicBezTo>
                  <a:pt x="30" y="137"/>
                  <a:pt x="30" y="137"/>
                  <a:pt x="30" y="137"/>
                </a:cubicBezTo>
                <a:cubicBezTo>
                  <a:pt x="30" y="137"/>
                  <a:pt x="30" y="137"/>
                  <a:pt x="30" y="137"/>
                </a:cubicBezTo>
                <a:cubicBezTo>
                  <a:pt x="30" y="139"/>
                  <a:pt x="30" y="140"/>
                  <a:pt x="31" y="140"/>
                </a:cubicBezTo>
                <a:cubicBezTo>
                  <a:pt x="36" y="146"/>
                  <a:pt x="36" y="146"/>
                  <a:pt x="36" y="146"/>
                </a:cubicBezTo>
                <a:lnTo>
                  <a:pt x="19" y="146"/>
                </a:lnTo>
                <a:close/>
                <a:moveTo>
                  <a:pt x="35" y="138"/>
                </a:moveTo>
                <a:cubicBezTo>
                  <a:pt x="40" y="108"/>
                  <a:pt x="40" y="108"/>
                  <a:pt x="40" y="108"/>
                </a:cubicBezTo>
                <a:cubicBezTo>
                  <a:pt x="42" y="108"/>
                  <a:pt x="42" y="108"/>
                  <a:pt x="42" y="108"/>
                </a:cubicBezTo>
                <a:cubicBezTo>
                  <a:pt x="47" y="138"/>
                  <a:pt x="47" y="138"/>
                  <a:pt x="47" y="138"/>
                </a:cubicBezTo>
                <a:cubicBezTo>
                  <a:pt x="41" y="144"/>
                  <a:pt x="41" y="144"/>
                  <a:pt x="41" y="144"/>
                </a:cubicBezTo>
                <a:lnTo>
                  <a:pt x="35" y="138"/>
                </a:lnTo>
                <a:close/>
                <a:moveTo>
                  <a:pt x="78" y="145"/>
                </a:moveTo>
                <a:cubicBezTo>
                  <a:pt x="78" y="145"/>
                  <a:pt x="77" y="146"/>
                  <a:pt x="77" y="146"/>
                </a:cubicBezTo>
                <a:cubicBezTo>
                  <a:pt x="68" y="146"/>
                  <a:pt x="68" y="146"/>
                  <a:pt x="68" y="146"/>
                </a:cubicBezTo>
                <a:cubicBezTo>
                  <a:pt x="68" y="111"/>
                  <a:pt x="68" y="111"/>
                  <a:pt x="68" y="111"/>
                </a:cubicBezTo>
                <a:cubicBezTo>
                  <a:pt x="68" y="110"/>
                  <a:pt x="67" y="109"/>
                  <a:pt x="66" y="109"/>
                </a:cubicBezTo>
                <a:cubicBezTo>
                  <a:pt x="65" y="109"/>
                  <a:pt x="64" y="110"/>
                  <a:pt x="64" y="111"/>
                </a:cubicBezTo>
                <a:cubicBezTo>
                  <a:pt x="64" y="146"/>
                  <a:pt x="64" y="146"/>
                  <a:pt x="64" y="146"/>
                </a:cubicBezTo>
                <a:cubicBezTo>
                  <a:pt x="46" y="146"/>
                  <a:pt x="46" y="146"/>
                  <a:pt x="46" y="146"/>
                </a:cubicBezTo>
                <a:cubicBezTo>
                  <a:pt x="51" y="140"/>
                  <a:pt x="51" y="140"/>
                  <a:pt x="51" y="140"/>
                </a:cubicBezTo>
                <a:cubicBezTo>
                  <a:pt x="52" y="140"/>
                  <a:pt x="52" y="139"/>
                  <a:pt x="52" y="137"/>
                </a:cubicBezTo>
                <a:cubicBezTo>
                  <a:pt x="52" y="137"/>
                  <a:pt x="52" y="137"/>
                  <a:pt x="52" y="137"/>
                </a:cubicBezTo>
                <a:cubicBezTo>
                  <a:pt x="47" y="106"/>
                  <a:pt x="47" y="106"/>
                  <a:pt x="47" y="106"/>
                </a:cubicBezTo>
                <a:cubicBezTo>
                  <a:pt x="48" y="105"/>
                  <a:pt x="48" y="105"/>
                  <a:pt x="48" y="105"/>
                </a:cubicBezTo>
                <a:cubicBezTo>
                  <a:pt x="48" y="105"/>
                  <a:pt x="48" y="105"/>
                  <a:pt x="48" y="105"/>
                </a:cubicBezTo>
                <a:cubicBezTo>
                  <a:pt x="49" y="106"/>
                  <a:pt x="49" y="106"/>
                  <a:pt x="50" y="106"/>
                </a:cubicBezTo>
                <a:cubicBezTo>
                  <a:pt x="51" y="106"/>
                  <a:pt x="53" y="105"/>
                  <a:pt x="53" y="104"/>
                </a:cubicBezTo>
                <a:cubicBezTo>
                  <a:pt x="59" y="93"/>
                  <a:pt x="59" y="93"/>
                  <a:pt x="59" y="93"/>
                </a:cubicBezTo>
                <a:cubicBezTo>
                  <a:pt x="71" y="98"/>
                  <a:pt x="71" y="98"/>
                  <a:pt x="71" y="98"/>
                </a:cubicBezTo>
                <a:cubicBezTo>
                  <a:pt x="74" y="99"/>
                  <a:pt x="78" y="103"/>
                  <a:pt x="78" y="108"/>
                </a:cubicBezTo>
                <a:lnTo>
                  <a:pt x="78" y="145"/>
                </a:lnTo>
                <a:close/>
                <a:moveTo>
                  <a:pt x="80" y="100"/>
                </a:moveTo>
                <a:cubicBezTo>
                  <a:pt x="79" y="98"/>
                  <a:pt x="78" y="97"/>
                  <a:pt x="76" y="96"/>
                </a:cubicBezTo>
                <a:cubicBezTo>
                  <a:pt x="79" y="80"/>
                  <a:pt x="79" y="80"/>
                  <a:pt x="79" y="80"/>
                </a:cubicBezTo>
                <a:cubicBezTo>
                  <a:pt x="81" y="80"/>
                  <a:pt x="81" y="80"/>
                  <a:pt x="81" y="80"/>
                </a:cubicBezTo>
                <a:cubicBezTo>
                  <a:pt x="84" y="96"/>
                  <a:pt x="84" y="96"/>
                  <a:pt x="84" y="96"/>
                </a:cubicBezTo>
                <a:cubicBezTo>
                  <a:pt x="82" y="97"/>
                  <a:pt x="81" y="98"/>
                  <a:pt x="80" y="100"/>
                </a:cubicBezTo>
                <a:close/>
                <a:moveTo>
                  <a:pt x="96" y="146"/>
                </a:moveTo>
                <a:cubicBezTo>
                  <a:pt x="96" y="111"/>
                  <a:pt x="96" y="111"/>
                  <a:pt x="96" y="111"/>
                </a:cubicBezTo>
                <a:cubicBezTo>
                  <a:pt x="96" y="110"/>
                  <a:pt x="95" y="109"/>
                  <a:pt x="94" y="109"/>
                </a:cubicBezTo>
                <a:cubicBezTo>
                  <a:pt x="93" y="109"/>
                  <a:pt x="92" y="110"/>
                  <a:pt x="92" y="111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83" y="146"/>
                  <a:pt x="83" y="146"/>
                  <a:pt x="83" y="146"/>
                </a:cubicBezTo>
                <a:cubicBezTo>
                  <a:pt x="83" y="146"/>
                  <a:pt x="82" y="145"/>
                  <a:pt x="82" y="145"/>
                </a:cubicBezTo>
                <a:cubicBezTo>
                  <a:pt x="82" y="108"/>
                  <a:pt x="82" y="108"/>
                  <a:pt x="82" y="108"/>
                </a:cubicBezTo>
                <a:cubicBezTo>
                  <a:pt x="82" y="106"/>
                  <a:pt x="83" y="103"/>
                  <a:pt x="85" y="101"/>
                </a:cubicBezTo>
                <a:cubicBezTo>
                  <a:pt x="86" y="100"/>
                  <a:pt x="88" y="98"/>
                  <a:pt x="89" y="98"/>
                </a:cubicBezTo>
                <a:cubicBezTo>
                  <a:pt x="101" y="93"/>
                  <a:pt x="101" y="93"/>
                  <a:pt x="101" y="93"/>
                </a:cubicBezTo>
                <a:cubicBezTo>
                  <a:pt x="107" y="104"/>
                  <a:pt x="107" y="104"/>
                  <a:pt x="107" y="104"/>
                </a:cubicBezTo>
                <a:cubicBezTo>
                  <a:pt x="107" y="104"/>
                  <a:pt x="107" y="104"/>
                  <a:pt x="107" y="104"/>
                </a:cubicBezTo>
                <a:cubicBezTo>
                  <a:pt x="107" y="105"/>
                  <a:pt x="108" y="106"/>
                  <a:pt x="109" y="106"/>
                </a:cubicBezTo>
                <a:cubicBezTo>
                  <a:pt x="110" y="106"/>
                  <a:pt x="111" y="106"/>
                  <a:pt x="112" y="105"/>
                </a:cubicBezTo>
                <a:cubicBezTo>
                  <a:pt x="112" y="105"/>
                  <a:pt x="112" y="105"/>
                  <a:pt x="112" y="105"/>
                </a:cubicBezTo>
                <a:cubicBezTo>
                  <a:pt x="113" y="106"/>
                  <a:pt x="113" y="106"/>
                  <a:pt x="113" y="106"/>
                </a:cubicBezTo>
                <a:cubicBezTo>
                  <a:pt x="108" y="137"/>
                  <a:pt x="108" y="137"/>
                  <a:pt x="108" y="137"/>
                </a:cubicBezTo>
                <a:cubicBezTo>
                  <a:pt x="108" y="137"/>
                  <a:pt x="108" y="137"/>
                  <a:pt x="108" y="137"/>
                </a:cubicBezTo>
                <a:cubicBezTo>
                  <a:pt x="108" y="139"/>
                  <a:pt x="108" y="140"/>
                  <a:pt x="109" y="140"/>
                </a:cubicBezTo>
                <a:cubicBezTo>
                  <a:pt x="114" y="146"/>
                  <a:pt x="114" y="146"/>
                  <a:pt x="114" y="146"/>
                </a:cubicBezTo>
                <a:lnTo>
                  <a:pt x="96" y="146"/>
                </a:lnTo>
                <a:close/>
                <a:moveTo>
                  <a:pt x="113" y="138"/>
                </a:moveTo>
                <a:cubicBezTo>
                  <a:pt x="118" y="108"/>
                  <a:pt x="118" y="108"/>
                  <a:pt x="118" y="108"/>
                </a:cubicBezTo>
                <a:cubicBezTo>
                  <a:pt x="120" y="108"/>
                  <a:pt x="120" y="108"/>
                  <a:pt x="120" y="108"/>
                </a:cubicBezTo>
                <a:cubicBezTo>
                  <a:pt x="125" y="138"/>
                  <a:pt x="125" y="138"/>
                  <a:pt x="125" y="138"/>
                </a:cubicBezTo>
                <a:cubicBezTo>
                  <a:pt x="119" y="144"/>
                  <a:pt x="119" y="144"/>
                  <a:pt x="119" y="144"/>
                </a:cubicBezTo>
                <a:lnTo>
                  <a:pt x="113" y="138"/>
                </a:lnTo>
                <a:close/>
                <a:moveTo>
                  <a:pt x="113" y="138"/>
                </a:moveTo>
                <a:cubicBezTo>
                  <a:pt x="113" y="138"/>
                  <a:pt x="113" y="138"/>
                  <a:pt x="113" y="13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8B4059EA-90DC-1464-7F15-B93B1361AC01}"/>
              </a:ext>
            </a:extLst>
          </p:cNvPr>
          <p:cNvSpPr>
            <a:spLocks noEditPoints="1"/>
          </p:cNvSpPr>
          <p:nvPr/>
        </p:nvSpPr>
        <p:spPr bwMode="auto">
          <a:xfrm>
            <a:off x="730251" y="4676775"/>
            <a:ext cx="254000" cy="254000"/>
          </a:xfrm>
          <a:custGeom>
            <a:avLst/>
            <a:gdLst>
              <a:gd name="T0" fmla="*/ 93 w 160"/>
              <a:gd name="T1" fmla="*/ 107 h 160"/>
              <a:gd name="T2" fmla="*/ 106 w 160"/>
              <a:gd name="T3" fmla="*/ 98 h 160"/>
              <a:gd name="T4" fmla="*/ 80 w 160"/>
              <a:gd name="T5" fmla="*/ 26 h 160"/>
              <a:gd name="T6" fmla="*/ 54 w 160"/>
              <a:gd name="T7" fmla="*/ 88 h 160"/>
              <a:gd name="T8" fmla="*/ 50 w 160"/>
              <a:gd name="T9" fmla="*/ 110 h 160"/>
              <a:gd name="T10" fmla="*/ 26 w 160"/>
              <a:gd name="T11" fmla="*/ 116 h 160"/>
              <a:gd name="T12" fmla="*/ 17 w 160"/>
              <a:gd name="T13" fmla="*/ 83 h 160"/>
              <a:gd name="T14" fmla="*/ 5 w 160"/>
              <a:gd name="T15" fmla="*/ 120 h 160"/>
              <a:gd name="T16" fmla="*/ 66 w 160"/>
              <a:gd name="T17" fmla="*/ 155 h 160"/>
              <a:gd name="T18" fmla="*/ 130 w 160"/>
              <a:gd name="T19" fmla="*/ 140 h 160"/>
              <a:gd name="T20" fmla="*/ 106 w 160"/>
              <a:gd name="T21" fmla="*/ 93 h 160"/>
              <a:gd name="T22" fmla="*/ 108 w 160"/>
              <a:gd name="T23" fmla="*/ 87 h 160"/>
              <a:gd name="T24" fmla="*/ 106 w 160"/>
              <a:gd name="T25" fmla="*/ 73 h 160"/>
              <a:gd name="T26" fmla="*/ 54 w 160"/>
              <a:gd name="T27" fmla="*/ 82 h 160"/>
              <a:gd name="T28" fmla="*/ 54 w 160"/>
              <a:gd name="T29" fmla="*/ 82 h 160"/>
              <a:gd name="T30" fmla="*/ 51 w 160"/>
              <a:gd name="T31" fmla="*/ 69 h 160"/>
              <a:gd name="T32" fmla="*/ 108 w 160"/>
              <a:gd name="T33" fmla="*/ 60 h 160"/>
              <a:gd name="T34" fmla="*/ 106 w 160"/>
              <a:gd name="T35" fmla="*/ 65 h 160"/>
              <a:gd name="T36" fmla="*/ 80 w 160"/>
              <a:gd name="T37" fmla="*/ 53 h 160"/>
              <a:gd name="T38" fmla="*/ 54 w 160"/>
              <a:gd name="T39" fmla="*/ 65 h 160"/>
              <a:gd name="T40" fmla="*/ 80 w 160"/>
              <a:gd name="T41" fmla="*/ 61 h 160"/>
              <a:gd name="T42" fmla="*/ 98 w 160"/>
              <a:gd name="T43" fmla="*/ 93 h 160"/>
              <a:gd name="T44" fmla="*/ 93 w 160"/>
              <a:gd name="T45" fmla="*/ 98 h 160"/>
              <a:gd name="T46" fmla="*/ 88 w 160"/>
              <a:gd name="T47" fmla="*/ 108 h 160"/>
              <a:gd name="T48" fmla="*/ 72 w 160"/>
              <a:gd name="T49" fmla="*/ 108 h 160"/>
              <a:gd name="T50" fmla="*/ 88 w 160"/>
              <a:gd name="T51" fmla="*/ 108 h 160"/>
              <a:gd name="T52" fmla="*/ 26 w 160"/>
              <a:gd name="T53" fmla="*/ 105 h 160"/>
              <a:gd name="T54" fmla="*/ 62 w 160"/>
              <a:gd name="T55" fmla="*/ 151 h 160"/>
              <a:gd name="T56" fmla="*/ 9 w 160"/>
              <a:gd name="T57" fmla="*/ 117 h 160"/>
              <a:gd name="T58" fmla="*/ 11 w 160"/>
              <a:gd name="T59" fmla="*/ 97 h 160"/>
              <a:gd name="T60" fmla="*/ 22 w 160"/>
              <a:gd name="T61" fmla="*/ 120 h 160"/>
              <a:gd name="T62" fmla="*/ 52 w 160"/>
              <a:gd name="T63" fmla="*/ 138 h 160"/>
              <a:gd name="T64" fmla="*/ 62 w 160"/>
              <a:gd name="T65" fmla="*/ 151 h 160"/>
              <a:gd name="T66" fmla="*/ 59 w 160"/>
              <a:gd name="T67" fmla="*/ 132 h 160"/>
              <a:gd name="T68" fmla="*/ 69 w 160"/>
              <a:gd name="T69" fmla="*/ 135 h 160"/>
              <a:gd name="T70" fmla="*/ 44 w 160"/>
              <a:gd name="T71" fmla="*/ 135 h 160"/>
              <a:gd name="T72" fmla="*/ 51 w 160"/>
              <a:gd name="T73" fmla="*/ 115 h 160"/>
              <a:gd name="T74" fmla="*/ 91 w 160"/>
              <a:gd name="T75" fmla="*/ 112 h 160"/>
              <a:gd name="T76" fmla="*/ 123 w 160"/>
              <a:gd name="T77" fmla="*/ 135 h 160"/>
              <a:gd name="T78" fmla="*/ 116 w 160"/>
              <a:gd name="T79" fmla="*/ 0 h 160"/>
              <a:gd name="T80" fmla="*/ 116 w 160"/>
              <a:gd name="T81" fmla="*/ 36 h 160"/>
              <a:gd name="T82" fmla="*/ 145 w 160"/>
              <a:gd name="T83" fmla="*/ 36 h 160"/>
              <a:gd name="T84" fmla="*/ 160 w 160"/>
              <a:gd name="T85" fmla="*/ 8 h 160"/>
              <a:gd name="T86" fmla="*/ 152 w 160"/>
              <a:gd name="T87" fmla="*/ 31 h 160"/>
              <a:gd name="T88" fmla="*/ 129 w 160"/>
              <a:gd name="T89" fmla="*/ 31 h 160"/>
              <a:gd name="T90" fmla="*/ 113 w 160"/>
              <a:gd name="T91" fmla="*/ 8 h 160"/>
              <a:gd name="T92" fmla="*/ 155 w 160"/>
              <a:gd name="T93" fmla="*/ 8 h 160"/>
              <a:gd name="T94" fmla="*/ 149 w 160"/>
              <a:gd name="T95" fmla="*/ 16 h 160"/>
              <a:gd name="T96" fmla="*/ 119 w 160"/>
              <a:gd name="T97" fmla="*/ 16 h 160"/>
              <a:gd name="T98" fmla="*/ 139 w 160"/>
              <a:gd name="T99" fmla="*/ 21 h 160"/>
              <a:gd name="T100" fmla="*/ 144 w 160"/>
              <a:gd name="T101" fmla="*/ 26 h 160"/>
              <a:gd name="T102" fmla="*/ 144 w 160"/>
              <a:gd name="T103" fmla="*/ 21 h 160"/>
              <a:gd name="T104" fmla="*/ 22 w 160"/>
              <a:gd name="T105" fmla="*/ 60 h 160"/>
              <a:gd name="T106" fmla="*/ 100 w 160"/>
              <a:gd name="T107" fmla="*/ 16 h 160"/>
              <a:gd name="T108" fmla="*/ 10 w 160"/>
              <a:gd name="T109" fmla="*/ 64 h 160"/>
              <a:gd name="T110" fmla="*/ 9 w 160"/>
              <a:gd name="T111" fmla="*/ 74 h 160"/>
              <a:gd name="T112" fmla="*/ 139 w 160"/>
              <a:gd name="T113" fmla="*/ 66 h 160"/>
              <a:gd name="T114" fmla="*/ 132 w 160"/>
              <a:gd name="T115" fmla="*/ 123 h 160"/>
              <a:gd name="T116" fmla="*/ 148 w 160"/>
              <a:gd name="T117" fmla="*/ 57 h 160"/>
              <a:gd name="T118" fmla="*/ 143 w 160"/>
              <a:gd name="T119" fmla="*/ 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124" y="122"/>
                </a:moveTo>
                <a:cubicBezTo>
                  <a:pt x="122" y="116"/>
                  <a:pt x="116" y="111"/>
                  <a:pt x="110" y="110"/>
                </a:cubicBezTo>
                <a:cubicBezTo>
                  <a:pt x="93" y="107"/>
                  <a:pt x="93" y="107"/>
                  <a:pt x="93" y="107"/>
                </a:cubicBezTo>
                <a:cubicBezTo>
                  <a:pt x="93" y="105"/>
                  <a:pt x="93" y="105"/>
                  <a:pt x="93" y="105"/>
                </a:cubicBezTo>
                <a:cubicBezTo>
                  <a:pt x="96" y="104"/>
                  <a:pt x="98" y="101"/>
                  <a:pt x="100" y="98"/>
                </a:cubicBezTo>
                <a:cubicBezTo>
                  <a:pt x="106" y="98"/>
                  <a:pt x="106" y="98"/>
                  <a:pt x="106" y="98"/>
                </a:cubicBezTo>
                <a:cubicBezTo>
                  <a:pt x="110" y="98"/>
                  <a:pt x="113" y="95"/>
                  <a:pt x="113" y="91"/>
                </a:cubicBezTo>
                <a:cubicBezTo>
                  <a:pt x="113" y="60"/>
                  <a:pt x="113" y="60"/>
                  <a:pt x="113" y="60"/>
                </a:cubicBezTo>
                <a:cubicBezTo>
                  <a:pt x="113" y="41"/>
                  <a:pt x="98" y="26"/>
                  <a:pt x="80" y="26"/>
                </a:cubicBezTo>
                <a:cubicBezTo>
                  <a:pt x="61" y="26"/>
                  <a:pt x="46" y="41"/>
                  <a:pt x="46" y="60"/>
                </a:cubicBezTo>
                <a:cubicBezTo>
                  <a:pt x="46" y="78"/>
                  <a:pt x="46" y="78"/>
                  <a:pt x="46" y="78"/>
                </a:cubicBezTo>
                <a:cubicBezTo>
                  <a:pt x="46" y="83"/>
                  <a:pt x="50" y="87"/>
                  <a:pt x="54" y="88"/>
                </a:cubicBezTo>
                <a:cubicBezTo>
                  <a:pt x="56" y="95"/>
                  <a:pt x="61" y="102"/>
                  <a:pt x="67" y="105"/>
                </a:cubicBezTo>
                <a:cubicBezTo>
                  <a:pt x="67" y="107"/>
                  <a:pt x="67" y="107"/>
                  <a:pt x="67" y="107"/>
                </a:cubicBezTo>
                <a:cubicBezTo>
                  <a:pt x="50" y="110"/>
                  <a:pt x="50" y="110"/>
                  <a:pt x="50" y="110"/>
                </a:cubicBezTo>
                <a:cubicBezTo>
                  <a:pt x="43" y="111"/>
                  <a:pt x="38" y="116"/>
                  <a:pt x="36" y="122"/>
                </a:cubicBezTo>
                <a:cubicBezTo>
                  <a:pt x="35" y="125"/>
                  <a:pt x="35" y="125"/>
                  <a:pt x="35" y="125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25" y="115"/>
                  <a:pt x="25" y="113"/>
                  <a:pt x="26" y="112"/>
                </a:cubicBezTo>
                <a:cubicBezTo>
                  <a:pt x="36" y="102"/>
                  <a:pt x="36" y="102"/>
                  <a:pt x="36" y="102"/>
                </a:cubicBezTo>
                <a:cubicBezTo>
                  <a:pt x="17" y="83"/>
                  <a:pt x="17" y="83"/>
                  <a:pt x="17" y="83"/>
                </a:cubicBezTo>
                <a:cubicBezTo>
                  <a:pt x="5" y="95"/>
                  <a:pt x="5" y="95"/>
                  <a:pt x="5" y="95"/>
                </a:cubicBezTo>
                <a:cubicBezTo>
                  <a:pt x="2" y="98"/>
                  <a:pt x="0" y="103"/>
                  <a:pt x="0" y="107"/>
                </a:cubicBezTo>
                <a:cubicBezTo>
                  <a:pt x="0" y="112"/>
                  <a:pt x="2" y="117"/>
                  <a:pt x="5" y="120"/>
                </a:cubicBezTo>
                <a:cubicBezTo>
                  <a:pt x="40" y="155"/>
                  <a:pt x="40" y="155"/>
                  <a:pt x="40" y="155"/>
                </a:cubicBezTo>
                <a:cubicBezTo>
                  <a:pt x="44" y="158"/>
                  <a:pt x="48" y="160"/>
                  <a:pt x="53" y="160"/>
                </a:cubicBezTo>
                <a:cubicBezTo>
                  <a:pt x="58" y="160"/>
                  <a:pt x="62" y="158"/>
                  <a:pt x="66" y="155"/>
                </a:cubicBezTo>
                <a:cubicBezTo>
                  <a:pt x="78" y="144"/>
                  <a:pt x="78" y="144"/>
                  <a:pt x="78" y="144"/>
                </a:cubicBezTo>
                <a:cubicBezTo>
                  <a:pt x="74" y="140"/>
                  <a:pt x="74" y="140"/>
                  <a:pt x="74" y="140"/>
                </a:cubicBezTo>
                <a:cubicBezTo>
                  <a:pt x="130" y="140"/>
                  <a:pt x="130" y="140"/>
                  <a:pt x="130" y="140"/>
                </a:cubicBezTo>
                <a:lnTo>
                  <a:pt x="124" y="122"/>
                </a:lnTo>
                <a:close/>
                <a:moveTo>
                  <a:pt x="108" y="91"/>
                </a:moveTo>
                <a:cubicBezTo>
                  <a:pt x="108" y="92"/>
                  <a:pt x="107" y="93"/>
                  <a:pt x="106" y="93"/>
                </a:cubicBezTo>
                <a:cubicBezTo>
                  <a:pt x="103" y="93"/>
                  <a:pt x="103" y="93"/>
                  <a:pt x="103" y="93"/>
                </a:cubicBezTo>
                <a:cubicBezTo>
                  <a:pt x="104" y="92"/>
                  <a:pt x="105" y="90"/>
                  <a:pt x="105" y="88"/>
                </a:cubicBezTo>
                <a:cubicBezTo>
                  <a:pt x="106" y="88"/>
                  <a:pt x="107" y="87"/>
                  <a:pt x="108" y="87"/>
                </a:cubicBezTo>
                <a:lnTo>
                  <a:pt x="108" y="91"/>
                </a:lnTo>
                <a:close/>
                <a:moveTo>
                  <a:pt x="106" y="82"/>
                </a:moveTo>
                <a:cubicBezTo>
                  <a:pt x="106" y="73"/>
                  <a:pt x="106" y="73"/>
                  <a:pt x="106" y="73"/>
                </a:cubicBezTo>
                <a:cubicBezTo>
                  <a:pt x="107" y="74"/>
                  <a:pt x="108" y="76"/>
                  <a:pt x="108" y="78"/>
                </a:cubicBezTo>
                <a:cubicBezTo>
                  <a:pt x="108" y="80"/>
                  <a:pt x="107" y="81"/>
                  <a:pt x="106" y="82"/>
                </a:cubicBezTo>
                <a:close/>
                <a:moveTo>
                  <a:pt x="54" y="82"/>
                </a:moveTo>
                <a:cubicBezTo>
                  <a:pt x="52" y="81"/>
                  <a:pt x="51" y="80"/>
                  <a:pt x="51" y="78"/>
                </a:cubicBezTo>
                <a:cubicBezTo>
                  <a:pt x="51" y="76"/>
                  <a:pt x="52" y="74"/>
                  <a:pt x="54" y="73"/>
                </a:cubicBezTo>
                <a:lnTo>
                  <a:pt x="54" y="82"/>
                </a:lnTo>
                <a:close/>
                <a:moveTo>
                  <a:pt x="54" y="65"/>
                </a:moveTo>
                <a:cubicBezTo>
                  <a:pt x="54" y="68"/>
                  <a:pt x="54" y="68"/>
                  <a:pt x="54" y="68"/>
                </a:cubicBezTo>
                <a:cubicBezTo>
                  <a:pt x="53" y="68"/>
                  <a:pt x="52" y="68"/>
                  <a:pt x="51" y="69"/>
                </a:cubicBezTo>
                <a:cubicBezTo>
                  <a:pt x="51" y="60"/>
                  <a:pt x="51" y="60"/>
                  <a:pt x="51" y="60"/>
                </a:cubicBezTo>
                <a:cubicBezTo>
                  <a:pt x="51" y="44"/>
                  <a:pt x="64" y="31"/>
                  <a:pt x="80" y="31"/>
                </a:cubicBezTo>
                <a:cubicBezTo>
                  <a:pt x="95" y="31"/>
                  <a:pt x="108" y="44"/>
                  <a:pt x="108" y="60"/>
                </a:cubicBezTo>
                <a:cubicBezTo>
                  <a:pt x="108" y="69"/>
                  <a:pt x="108" y="69"/>
                  <a:pt x="108" y="69"/>
                </a:cubicBezTo>
                <a:cubicBezTo>
                  <a:pt x="107" y="68"/>
                  <a:pt x="107" y="68"/>
                  <a:pt x="106" y="68"/>
                </a:cubicBezTo>
                <a:cubicBezTo>
                  <a:pt x="106" y="65"/>
                  <a:pt x="106" y="65"/>
                  <a:pt x="106" y="65"/>
                </a:cubicBezTo>
                <a:cubicBezTo>
                  <a:pt x="103" y="65"/>
                  <a:pt x="103" y="65"/>
                  <a:pt x="103" y="65"/>
                </a:cubicBezTo>
                <a:cubicBezTo>
                  <a:pt x="95" y="65"/>
                  <a:pt x="88" y="62"/>
                  <a:pt x="83" y="57"/>
                </a:cubicBezTo>
                <a:cubicBezTo>
                  <a:pt x="80" y="53"/>
                  <a:pt x="80" y="53"/>
                  <a:pt x="80" y="53"/>
                </a:cubicBezTo>
                <a:cubicBezTo>
                  <a:pt x="77" y="57"/>
                  <a:pt x="77" y="57"/>
                  <a:pt x="77" y="57"/>
                </a:cubicBezTo>
                <a:cubicBezTo>
                  <a:pt x="71" y="62"/>
                  <a:pt x="64" y="65"/>
                  <a:pt x="57" y="65"/>
                </a:cubicBezTo>
                <a:lnTo>
                  <a:pt x="54" y="65"/>
                </a:lnTo>
                <a:close/>
                <a:moveTo>
                  <a:pt x="59" y="83"/>
                </a:moveTo>
                <a:cubicBezTo>
                  <a:pt x="59" y="70"/>
                  <a:pt x="59" y="70"/>
                  <a:pt x="59" y="70"/>
                </a:cubicBezTo>
                <a:cubicBezTo>
                  <a:pt x="67" y="69"/>
                  <a:pt x="74" y="66"/>
                  <a:pt x="80" y="61"/>
                </a:cubicBezTo>
                <a:cubicBezTo>
                  <a:pt x="85" y="66"/>
                  <a:pt x="93" y="69"/>
                  <a:pt x="100" y="70"/>
                </a:cubicBezTo>
                <a:cubicBezTo>
                  <a:pt x="100" y="83"/>
                  <a:pt x="100" y="83"/>
                  <a:pt x="100" y="83"/>
                </a:cubicBezTo>
                <a:cubicBezTo>
                  <a:pt x="100" y="87"/>
                  <a:pt x="99" y="90"/>
                  <a:pt x="98" y="93"/>
                </a:cubicBezTo>
                <a:cubicBezTo>
                  <a:pt x="80" y="93"/>
                  <a:pt x="80" y="93"/>
                  <a:pt x="80" y="93"/>
                </a:cubicBezTo>
                <a:cubicBezTo>
                  <a:pt x="80" y="98"/>
                  <a:pt x="80" y="98"/>
                  <a:pt x="80" y="98"/>
                </a:cubicBezTo>
                <a:cubicBezTo>
                  <a:pt x="93" y="98"/>
                  <a:pt x="93" y="98"/>
                  <a:pt x="93" y="98"/>
                </a:cubicBezTo>
                <a:cubicBezTo>
                  <a:pt x="90" y="102"/>
                  <a:pt x="85" y="104"/>
                  <a:pt x="80" y="104"/>
                </a:cubicBezTo>
                <a:cubicBezTo>
                  <a:pt x="68" y="104"/>
                  <a:pt x="59" y="94"/>
                  <a:pt x="59" y="83"/>
                </a:cubicBezTo>
                <a:close/>
                <a:moveTo>
                  <a:pt x="88" y="108"/>
                </a:moveTo>
                <a:cubicBezTo>
                  <a:pt x="88" y="108"/>
                  <a:pt x="88" y="108"/>
                  <a:pt x="88" y="108"/>
                </a:cubicBezTo>
                <a:cubicBezTo>
                  <a:pt x="80" y="115"/>
                  <a:pt x="80" y="115"/>
                  <a:pt x="80" y="115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75" y="108"/>
                  <a:pt x="77" y="109"/>
                  <a:pt x="80" y="109"/>
                </a:cubicBezTo>
                <a:cubicBezTo>
                  <a:pt x="83" y="109"/>
                  <a:pt x="85" y="108"/>
                  <a:pt x="88" y="108"/>
                </a:cubicBezTo>
                <a:close/>
                <a:moveTo>
                  <a:pt x="17" y="90"/>
                </a:moveTo>
                <a:cubicBezTo>
                  <a:pt x="29" y="102"/>
                  <a:pt x="29" y="102"/>
                  <a:pt x="29" y="102"/>
                </a:cubicBezTo>
                <a:cubicBezTo>
                  <a:pt x="26" y="105"/>
                  <a:pt x="26" y="105"/>
                  <a:pt x="26" y="105"/>
                </a:cubicBezTo>
                <a:cubicBezTo>
                  <a:pt x="14" y="93"/>
                  <a:pt x="14" y="93"/>
                  <a:pt x="14" y="93"/>
                </a:cubicBezTo>
                <a:lnTo>
                  <a:pt x="17" y="90"/>
                </a:lnTo>
                <a:close/>
                <a:moveTo>
                  <a:pt x="62" y="151"/>
                </a:moveTo>
                <a:cubicBezTo>
                  <a:pt x="60" y="154"/>
                  <a:pt x="57" y="155"/>
                  <a:pt x="53" y="155"/>
                </a:cubicBezTo>
                <a:cubicBezTo>
                  <a:pt x="50" y="155"/>
                  <a:pt x="46" y="154"/>
                  <a:pt x="44" y="151"/>
                </a:cubicBezTo>
                <a:cubicBezTo>
                  <a:pt x="9" y="117"/>
                  <a:pt x="9" y="117"/>
                  <a:pt x="9" y="117"/>
                </a:cubicBezTo>
                <a:cubicBezTo>
                  <a:pt x="7" y="114"/>
                  <a:pt x="5" y="111"/>
                  <a:pt x="5" y="107"/>
                </a:cubicBezTo>
                <a:cubicBezTo>
                  <a:pt x="5" y="104"/>
                  <a:pt x="7" y="101"/>
                  <a:pt x="9" y="98"/>
                </a:cubicBezTo>
                <a:cubicBezTo>
                  <a:pt x="11" y="97"/>
                  <a:pt x="11" y="97"/>
                  <a:pt x="11" y="97"/>
                </a:cubicBezTo>
                <a:cubicBezTo>
                  <a:pt x="22" y="109"/>
                  <a:pt x="22" y="109"/>
                  <a:pt x="22" y="109"/>
                </a:cubicBezTo>
                <a:cubicBezTo>
                  <a:pt x="22" y="109"/>
                  <a:pt x="22" y="109"/>
                  <a:pt x="22" y="109"/>
                </a:cubicBezTo>
                <a:cubicBezTo>
                  <a:pt x="19" y="112"/>
                  <a:pt x="19" y="117"/>
                  <a:pt x="22" y="120"/>
                </a:cubicBezTo>
                <a:cubicBezTo>
                  <a:pt x="41" y="138"/>
                  <a:pt x="41" y="138"/>
                  <a:pt x="41" y="138"/>
                </a:cubicBezTo>
                <a:cubicBezTo>
                  <a:pt x="42" y="140"/>
                  <a:pt x="44" y="141"/>
                  <a:pt x="46" y="141"/>
                </a:cubicBezTo>
                <a:cubicBezTo>
                  <a:pt x="48" y="141"/>
                  <a:pt x="50" y="140"/>
                  <a:pt x="52" y="138"/>
                </a:cubicBezTo>
                <a:cubicBezTo>
                  <a:pt x="52" y="138"/>
                  <a:pt x="52" y="138"/>
                  <a:pt x="52" y="138"/>
                </a:cubicBezTo>
                <a:cubicBezTo>
                  <a:pt x="64" y="150"/>
                  <a:pt x="64" y="150"/>
                  <a:pt x="64" y="150"/>
                </a:cubicBezTo>
                <a:lnTo>
                  <a:pt x="62" y="151"/>
                </a:lnTo>
                <a:close/>
                <a:moveTo>
                  <a:pt x="68" y="147"/>
                </a:moveTo>
                <a:cubicBezTo>
                  <a:pt x="56" y="135"/>
                  <a:pt x="56" y="135"/>
                  <a:pt x="56" y="135"/>
                </a:cubicBezTo>
                <a:cubicBezTo>
                  <a:pt x="59" y="132"/>
                  <a:pt x="59" y="132"/>
                  <a:pt x="59" y="132"/>
                </a:cubicBezTo>
                <a:cubicBezTo>
                  <a:pt x="71" y="143"/>
                  <a:pt x="71" y="143"/>
                  <a:pt x="71" y="143"/>
                </a:cubicBezTo>
                <a:lnTo>
                  <a:pt x="68" y="147"/>
                </a:lnTo>
                <a:close/>
                <a:moveTo>
                  <a:pt x="69" y="135"/>
                </a:moveTo>
                <a:cubicBezTo>
                  <a:pt x="59" y="125"/>
                  <a:pt x="59" y="125"/>
                  <a:pt x="59" y="125"/>
                </a:cubicBezTo>
                <a:cubicBezTo>
                  <a:pt x="48" y="135"/>
                  <a:pt x="48" y="135"/>
                  <a:pt x="48" y="135"/>
                </a:cubicBezTo>
                <a:cubicBezTo>
                  <a:pt x="47" y="136"/>
                  <a:pt x="45" y="136"/>
                  <a:pt x="44" y="135"/>
                </a:cubicBezTo>
                <a:cubicBezTo>
                  <a:pt x="39" y="129"/>
                  <a:pt x="39" y="129"/>
                  <a:pt x="39" y="129"/>
                </a:cubicBezTo>
                <a:cubicBezTo>
                  <a:pt x="41" y="123"/>
                  <a:pt x="41" y="123"/>
                  <a:pt x="41" y="123"/>
                </a:cubicBezTo>
                <a:cubicBezTo>
                  <a:pt x="42" y="119"/>
                  <a:pt x="46" y="116"/>
                  <a:pt x="51" y="115"/>
                </a:cubicBezTo>
                <a:cubicBezTo>
                  <a:pt x="69" y="112"/>
                  <a:pt x="69" y="112"/>
                  <a:pt x="69" y="112"/>
                </a:cubicBezTo>
                <a:cubicBezTo>
                  <a:pt x="80" y="123"/>
                  <a:pt x="80" y="123"/>
                  <a:pt x="80" y="123"/>
                </a:cubicBezTo>
                <a:cubicBezTo>
                  <a:pt x="91" y="112"/>
                  <a:pt x="91" y="112"/>
                  <a:pt x="91" y="112"/>
                </a:cubicBezTo>
                <a:cubicBezTo>
                  <a:pt x="109" y="115"/>
                  <a:pt x="109" y="115"/>
                  <a:pt x="109" y="115"/>
                </a:cubicBezTo>
                <a:cubicBezTo>
                  <a:pt x="114" y="116"/>
                  <a:pt x="117" y="119"/>
                  <a:pt x="119" y="123"/>
                </a:cubicBezTo>
                <a:cubicBezTo>
                  <a:pt x="123" y="135"/>
                  <a:pt x="123" y="135"/>
                  <a:pt x="123" y="135"/>
                </a:cubicBezTo>
                <a:lnTo>
                  <a:pt x="69" y="135"/>
                </a:lnTo>
                <a:close/>
                <a:moveTo>
                  <a:pt x="152" y="0"/>
                </a:moveTo>
                <a:cubicBezTo>
                  <a:pt x="116" y="0"/>
                  <a:pt x="116" y="0"/>
                  <a:pt x="116" y="0"/>
                </a:cubicBezTo>
                <a:cubicBezTo>
                  <a:pt x="112" y="0"/>
                  <a:pt x="108" y="4"/>
                  <a:pt x="108" y="8"/>
                </a:cubicBezTo>
                <a:cubicBezTo>
                  <a:pt x="108" y="29"/>
                  <a:pt x="108" y="29"/>
                  <a:pt x="108" y="29"/>
                </a:cubicBezTo>
                <a:cubicBezTo>
                  <a:pt x="108" y="33"/>
                  <a:pt x="112" y="36"/>
                  <a:pt x="116" y="36"/>
                </a:cubicBezTo>
                <a:cubicBezTo>
                  <a:pt x="123" y="36"/>
                  <a:pt x="123" y="36"/>
                  <a:pt x="123" y="36"/>
                </a:cubicBezTo>
                <a:cubicBezTo>
                  <a:pt x="120" y="52"/>
                  <a:pt x="120" y="52"/>
                  <a:pt x="120" y="52"/>
                </a:cubicBezTo>
                <a:cubicBezTo>
                  <a:pt x="145" y="36"/>
                  <a:pt x="145" y="36"/>
                  <a:pt x="145" y="36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6" y="36"/>
                  <a:pt x="160" y="33"/>
                  <a:pt x="160" y="29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4"/>
                  <a:pt x="156" y="0"/>
                  <a:pt x="152" y="0"/>
                </a:cubicBezTo>
                <a:close/>
                <a:moveTo>
                  <a:pt x="155" y="29"/>
                </a:moveTo>
                <a:cubicBezTo>
                  <a:pt x="155" y="30"/>
                  <a:pt x="153" y="31"/>
                  <a:pt x="152" y="31"/>
                </a:cubicBezTo>
                <a:cubicBezTo>
                  <a:pt x="144" y="31"/>
                  <a:pt x="144" y="31"/>
                  <a:pt x="144" y="31"/>
                </a:cubicBezTo>
                <a:cubicBezTo>
                  <a:pt x="127" y="42"/>
                  <a:pt x="127" y="42"/>
                  <a:pt x="127" y="42"/>
                </a:cubicBezTo>
                <a:cubicBezTo>
                  <a:pt x="129" y="31"/>
                  <a:pt x="129" y="31"/>
                  <a:pt x="129" y="31"/>
                </a:cubicBezTo>
                <a:cubicBezTo>
                  <a:pt x="116" y="31"/>
                  <a:pt x="116" y="31"/>
                  <a:pt x="116" y="31"/>
                </a:cubicBezTo>
                <a:cubicBezTo>
                  <a:pt x="115" y="31"/>
                  <a:pt x="113" y="30"/>
                  <a:pt x="113" y="29"/>
                </a:cubicBezTo>
                <a:cubicBezTo>
                  <a:pt x="113" y="8"/>
                  <a:pt x="113" y="8"/>
                  <a:pt x="113" y="8"/>
                </a:cubicBezTo>
                <a:cubicBezTo>
                  <a:pt x="113" y="7"/>
                  <a:pt x="115" y="6"/>
                  <a:pt x="116" y="6"/>
                </a:cubicBezTo>
                <a:cubicBezTo>
                  <a:pt x="152" y="6"/>
                  <a:pt x="152" y="6"/>
                  <a:pt x="152" y="6"/>
                </a:cubicBezTo>
                <a:cubicBezTo>
                  <a:pt x="153" y="6"/>
                  <a:pt x="155" y="7"/>
                  <a:pt x="155" y="8"/>
                </a:cubicBezTo>
                <a:lnTo>
                  <a:pt x="155" y="29"/>
                </a:lnTo>
                <a:close/>
                <a:moveTo>
                  <a:pt x="119" y="16"/>
                </a:moveTo>
                <a:cubicBezTo>
                  <a:pt x="149" y="16"/>
                  <a:pt x="149" y="16"/>
                  <a:pt x="149" y="16"/>
                </a:cubicBezTo>
                <a:cubicBezTo>
                  <a:pt x="149" y="11"/>
                  <a:pt x="149" y="11"/>
                  <a:pt x="149" y="11"/>
                </a:cubicBezTo>
                <a:cubicBezTo>
                  <a:pt x="119" y="11"/>
                  <a:pt x="119" y="11"/>
                  <a:pt x="119" y="11"/>
                </a:cubicBezTo>
                <a:lnTo>
                  <a:pt x="119" y="16"/>
                </a:lnTo>
                <a:close/>
                <a:moveTo>
                  <a:pt x="119" y="26"/>
                </a:moveTo>
                <a:cubicBezTo>
                  <a:pt x="139" y="26"/>
                  <a:pt x="139" y="26"/>
                  <a:pt x="139" y="26"/>
                </a:cubicBezTo>
                <a:cubicBezTo>
                  <a:pt x="139" y="21"/>
                  <a:pt x="139" y="21"/>
                  <a:pt x="139" y="21"/>
                </a:cubicBezTo>
                <a:cubicBezTo>
                  <a:pt x="119" y="21"/>
                  <a:pt x="119" y="21"/>
                  <a:pt x="119" y="21"/>
                </a:cubicBezTo>
                <a:lnTo>
                  <a:pt x="119" y="26"/>
                </a:lnTo>
                <a:close/>
                <a:moveTo>
                  <a:pt x="144" y="26"/>
                </a:moveTo>
                <a:cubicBezTo>
                  <a:pt x="149" y="26"/>
                  <a:pt x="149" y="26"/>
                  <a:pt x="149" y="26"/>
                </a:cubicBezTo>
                <a:cubicBezTo>
                  <a:pt x="149" y="21"/>
                  <a:pt x="149" y="21"/>
                  <a:pt x="149" y="21"/>
                </a:cubicBezTo>
                <a:cubicBezTo>
                  <a:pt x="144" y="21"/>
                  <a:pt x="144" y="21"/>
                  <a:pt x="144" y="21"/>
                </a:cubicBezTo>
                <a:lnTo>
                  <a:pt x="144" y="26"/>
                </a:lnTo>
                <a:close/>
                <a:moveTo>
                  <a:pt x="24" y="65"/>
                </a:moveTo>
                <a:cubicBezTo>
                  <a:pt x="22" y="60"/>
                  <a:pt x="22" y="60"/>
                  <a:pt x="22" y="60"/>
                </a:cubicBezTo>
                <a:cubicBezTo>
                  <a:pt x="15" y="64"/>
                  <a:pt x="15" y="64"/>
                  <a:pt x="15" y="64"/>
                </a:cubicBezTo>
                <a:cubicBezTo>
                  <a:pt x="22" y="35"/>
                  <a:pt x="49" y="13"/>
                  <a:pt x="80" y="13"/>
                </a:cubicBezTo>
                <a:cubicBezTo>
                  <a:pt x="87" y="13"/>
                  <a:pt x="93" y="14"/>
                  <a:pt x="100" y="16"/>
                </a:cubicBezTo>
                <a:cubicBezTo>
                  <a:pt x="101" y="11"/>
                  <a:pt x="101" y="11"/>
                  <a:pt x="101" y="11"/>
                </a:cubicBezTo>
                <a:cubicBezTo>
                  <a:pt x="94" y="9"/>
                  <a:pt x="87" y="8"/>
                  <a:pt x="80" y="8"/>
                </a:cubicBezTo>
                <a:cubicBezTo>
                  <a:pt x="46" y="8"/>
                  <a:pt x="17" y="31"/>
                  <a:pt x="10" y="64"/>
                </a:cubicBezTo>
                <a:cubicBezTo>
                  <a:pt x="5" y="56"/>
                  <a:pt x="5" y="56"/>
                  <a:pt x="5" y="56"/>
                </a:cubicBezTo>
                <a:cubicBezTo>
                  <a:pt x="0" y="58"/>
                  <a:pt x="0" y="58"/>
                  <a:pt x="0" y="58"/>
                </a:cubicBezTo>
                <a:cubicBezTo>
                  <a:pt x="9" y="74"/>
                  <a:pt x="9" y="74"/>
                  <a:pt x="9" y="74"/>
                </a:cubicBezTo>
                <a:lnTo>
                  <a:pt x="24" y="65"/>
                </a:lnTo>
                <a:close/>
                <a:moveTo>
                  <a:pt x="134" y="64"/>
                </a:moveTo>
                <a:cubicBezTo>
                  <a:pt x="139" y="66"/>
                  <a:pt x="139" y="66"/>
                  <a:pt x="139" y="66"/>
                </a:cubicBezTo>
                <a:cubicBezTo>
                  <a:pt x="143" y="59"/>
                  <a:pt x="143" y="59"/>
                  <a:pt x="143" y="59"/>
                </a:cubicBezTo>
                <a:cubicBezTo>
                  <a:pt x="146" y="66"/>
                  <a:pt x="147" y="73"/>
                  <a:pt x="147" y="80"/>
                </a:cubicBezTo>
                <a:cubicBezTo>
                  <a:pt x="147" y="96"/>
                  <a:pt x="142" y="111"/>
                  <a:pt x="132" y="123"/>
                </a:cubicBezTo>
                <a:cubicBezTo>
                  <a:pt x="136" y="126"/>
                  <a:pt x="136" y="126"/>
                  <a:pt x="136" y="126"/>
                </a:cubicBezTo>
                <a:cubicBezTo>
                  <a:pt x="146" y="113"/>
                  <a:pt x="152" y="97"/>
                  <a:pt x="152" y="80"/>
                </a:cubicBezTo>
                <a:cubicBezTo>
                  <a:pt x="152" y="72"/>
                  <a:pt x="151" y="65"/>
                  <a:pt x="148" y="57"/>
                </a:cubicBezTo>
                <a:cubicBezTo>
                  <a:pt x="156" y="62"/>
                  <a:pt x="156" y="62"/>
                  <a:pt x="156" y="62"/>
                </a:cubicBezTo>
                <a:cubicBezTo>
                  <a:pt x="159" y="58"/>
                  <a:pt x="159" y="58"/>
                  <a:pt x="159" y="58"/>
                </a:cubicBezTo>
                <a:cubicBezTo>
                  <a:pt x="143" y="48"/>
                  <a:pt x="143" y="48"/>
                  <a:pt x="143" y="48"/>
                </a:cubicBezTo>
                <a:lnTo>
                  <a:pt x="134" y="6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6B960AAE-15A1-9680-7A10-720B410BFBB1}"/>
              </a:ext>
            </a:extLst>
          </p:cNvPr>
          <p:cNvSpPr>
            <a:spLocks noEditPoints="1"/>
          </p:cNvSpPr>
          <p:nvPr/>
        </p:nvSpPr>
        <p:spPr bwMode="auto">
          <a:xfrm>
            <a:off x="9561513" y="4124325"/>
            <a:ext cx="220663" cy="255588"/>
          </a:xfrm>
          <a:custGeom>
            <a:avLst/>
            <a:gdLst>
              <a:gd name="T0" fmla="*/ 31 w 139"/>
              <a:gd name="T1" fmla="*/ 60 h 161"/>
              <a:gd name="T2" fmla="*/ 44 w 139"/>
              <a:gd name="T3" fmla="*/ 91 h 161"/>
              <a:gd name="T4" fmla="*/ 77 w 139"/>
              <a:gd name="T5" fmla="*/ 97 h 161"/>
              <a:gd name="T6" fmla="*/ 54 w 139"/>
              <a:gd name="T7" fmla="*/ 19 h 161"/>
              <a:gd name="T8" fmla="*/ 54 w 139"/>
              <a:gd name="T9" fmla="*/ 40 h 161"/>
              <a:gd name="T10" fmla="*/ 59 w 139"/>
              <a:gd name="T11" fmla="*/ 29 h 161"/>
              <a:gd name="T12" fmla="*/ 72 w 139"/>
              <a:gd name="T13" fmla="*/ 24 h 161"/>
              <a:gd name="T14" fmla="*/ 65 w 139"/>
              <a:gd name="T15" fmla="*/ 91 h 161"/>
              <a:gd name="T16" fmla="*/ 54 w 139"/>
              <a:gd name="T17" fmla="*/ 86 h 161"/>
              <a:gd name="T18" fmla="*/ 49 w 139"/>
              <a:gd name="T19" fmla="*/ 68 h 161"/>
              <a:gd name="T20" fmla="*/ 41 w 139"/>
              <a:gd name="T21" fmla="*/ 66 h 161"/>
              <a:gd name="T22" fmla="*/ 41 w 139"/>
              <a:gd name="T23" fmla="*/ 55 h 161"/>
              <a:gd name="T24" fmla="*/ 49 w 139"/>
              <a:gd name="T25" fmla="*/ 53 h 161"/>
              <a:gd name="T26" fmla="*/ 102 w 139"/>
              <a:gd name="T27" fmla="*/ 20 h 161"/>
              <a:gd name="T28" fmla="*/ 93 w 139"/>
              <a:gd name="T29" fmla="*/ 107 h 161"/>
              <a:gd name="T30" fmla="*/ 115 w 139"/>
              <a:gd name="T31" fmla="*/ 88 h 161"/>
              <a:gd name="T32" fmla="*/ 122 w 139"/>
              <a:gd name="T33" fmla="*/ 51 h 161"/>
              <a:gd name="T34" fmla="*/ 106 w 139"/>
              <a:gd name="T35" fmla="*/ 19 h 161"/>
              <a:gd name="T36" fmla="*/ 98 w 139"/>
              <a:gd name="T37" fmla="*/ 45 h 161"/>
              <a:gd name="T38" fmla="*/ 124 w 139"/>
              <a:gd name="T39" fmla="*/ 60 h 161"/>
              <a:gd name="T40" fmla="*/ 98 w 139"/>
              <a:gd name="T41" fmla="*/ 76 h 161"/>
              <a:gd name="T42" fmla="*/ 112 w 139"/>
              <a:gd name="T43" fmla="*/ 84 h 161"/>
              <a:gd name="T44" fmla="*/ 106 w 139"/>
              <a:gd name="T45" fmla="*/ 97 h 161"/>
              <a:gd name="T46" fmla="*/ 93 w 139"/>
              <a:gd name="T47" fmla="*/ 102 h 161"/>
              <a:gd name="T48" fmla="*/ 98 w 139"/>
              <a:gd name="T49" fmla="*/ 23 h 161"/>
              <a:gd name="T50" fmla="*/ 111 w 139"/>
              <a:gd name="T51" fmla="*/ 29 h 161"/>
              <a:gd name="T52" fmla="*/ 119 w 139"/>
              <a:gd name="T53" fmla="*/ 45 h 161"/>
              <a:gd name="T54" fmla="*/ 117 w 139"/>
              <a:gd name="T55" fmla="*/ 21 h 161"/>
              <a:gd name="T56" fmla="*/ 62 w 139"/>
              <a:gd name="T57" fmla="*/ 120 h 161"/>
              <a:gd name="T58" fmla="*/ 47 w 139"/>
              <a:gd name="T59" fmla="*/ 110 h 161"/>
              <a:gd name="T60" fmla="*/ 58 w 139"/>
              <a:gd name="T61" fmla="*/ 125 h 161"/>
              <a:gd name="T62" fmla="*/ 59 w 139"/>
              <a:gd name="T63" fmla="*/ 135 h 161"/>
              <a:gd name="T64" fmla="*/ 80 w 139"/>
              <a:gd name="T65" fmla="*/ 161 h 161"/>
              <a:gd name="T66" fmla="*/ 101 w 139"/>
              <a:gd name="T67" fmla="*/ 135 h 161"/>
              <a:gd name="T68" fmla="*/ 102 w 139"/>
              <a:gd name="T69" fmla="*/ 125 h 161"/>
              <a:gd name="T70" fmla="*/ 113 w 139"/>
              <a:gd name="T71" fmla="*/ 110 h 161"/>
              <a:gd name="T72" fmla="*/ 70 w 139"/>
              <a:gd name="T73" fmla="*/ 146 h 161"/>
              <a:gd name="T74" fmla="*/ 65 w 139"/>
              <a:gd name="T75" fmla="*/ 140 h 161"/>
              <a:gd name="T76" fmla="*/ 96 w 139"/>
              <a:gd name="T77" fmla="*/ 130 h 161"/>
              <a:gd name="T78" fmla="*/ 96 w 139"/>
              <a:gd name="T79" fmla="*/ 130 h 161"/>
              <a:gd name="T80" fmla="*/ 34 w 139"/>
              <a:gd name="T81" fmla="*/ 29 h 161"/>
              <a:gd name="T82" fmla="*/ 34 w 139"/>
              <a:gd name="T83" fmla="*/ 4 h 161"/>
              <a:gd name="T84" fmla="*/ 15 w 139"/>
              <a:gd name="T85" fmla="*/ 17 h 161"/>
              <a:gd name="T86" fmla="*/ 31 w 139"/>
              <a:gd name="T87" fmla="*/ 21 h 161"/>
              <a:gd name="T88" fmla="*/ 31 w 139"/>
              <a:gd name="T89" fmla="*/ 42 h 161"/>
              <a:gd name="T90" fmla="*/ 13 w 139"/>
              <a:gd name="T91" fmla="*/ 29 h 161"/>
              <a:gd name="T92" fmla="*/ 13 w 139"/>
              <a:gd name="T93" fmla="*/ 55 h 161"/>
              <a:gd name="T94" fmla="*/ 15 w 139"/>
              <a:gd name="T95" fmla="*/ 47 h 161"/>
              <a:gd name="T96" fmla="*/ 15 w 139"/>
              <a:gd name="T97" fmla="*/ 47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9" h="161">
                <a:moveTo>
                  <a:pt x="44" y="33"/>
                </a:moveTo>
                <a:cubicBezTo>
                  <a:pt x="40" y="35"/>
                  <a:pt x="36" y="39"/>
                  <a:pt x="36" y="45"/>
                </a:cubicBezTo>
                <a:cubicBezTo>
                  <a:pt x="36" y="47"/>
                  <a:pt x="37" y="49"/>
                  <a:pt x="38" y="51"/>
                </a:cubicBezTo>
                <a:cubicBezTo>
                  <a:pt x="34" y="52"/>
                  <a:pt x="31" y="56"/>
                  <a:pt x="31" y="60"/>
                </a:cubicBezTo>
                <a:cubicBezTo>
                  <a:pt x="31" y="65"/>
                  <a:pt x="34" y="69"/>
                  <a:pt x="38" y="70"/>
                </a:cubicBezTo>
                <a:cubicBezTo>
                  <a:pt x="37" y="72"/>
                  <a:pt x="36" y="74"/>
                  <a:pt x="36" y="76"/>
                </a:cubicBezTo>
                <a:cubicBezTo>
                  <a:pt x="36" y="81"/>
                  <a:pt x="40" y="86"/>
                  <a:pt x="44" y="88"/>
                </a:cubicBezTo>
                <a:cubicBezTo>
                  <a:pt x="44" y="89"/>
                  <a:pt x="44" y="90"/>
                  <a:pt x="44" y="91"/>
                </a:cubicBezTo>
                <a:cubicBezTo>
                  <a:pt x="44" y="97"/>
                  <a:pt x="48" y="102"/>
                  <a:pt x="54" y="102"/>
                </a:cubicBezTo>
                <a:cubicBezTo>
                  <a:pt x="55" y="102"/>
                  <a:pt x="57" y="101"/>
                  <a:pt x="58" y="101"/>
                </a:cubicBezTo>
                <a:cubicBezTo>
                  <a:pt x="59" y="104"/>
                  <a:pt x="63" y="107"/>
                  <a:pt x="67" y="107"/>
                </a:cubicBezTo>
                <a:cubicBezTo>
                  <a:pt x="73" y="107"/>
                  <a:pt x="77" y="102"/>
                  <a:pt x="77" y="97"/>
                </a:cubicBezTo>
                <a:cubicBezTo>
                  <a:pt x="77" y="24"/>
                  <a:pt x="77" y="24"/>
                  <a:pt x="77" y="24"/>
                </a:cubicBezTo>
                <a:cubicBezTo>
                  <a:pt x="77" y="19"/>
                  <a:pt x="73" y="14"/>
                  <a:pt x="67" y="14"/>
                </a:cubicBezTo>
                <a:cubicBezTo>
                  <a:pt x="63" y="14"/>
                  <a:pt x="59" y="16"/>
                  <a:pt x="58" y="20"/>
                </a:cubicBezTo>
                <a:cubicBezTo>
                  <a:pt x="57" y="19"/>
                  <a:pt x="55" y="19"/>
                  <a:pt x="54" y="19"/>
                </a:cubicBezTo>
                <a:cubicBezTo>
                  <a:pt x="48" y="19"/>
                  <a:pt x="44" y="24"/>
                  <a:pt x="44" y="29"/>
                </a:cubicBezTo>
                <a:cubicBezTo>
                  <a:pt x="44" y="31"/>
                  <a:pt x="44" y="32"/>
                  <a:pt x="44" y="33"/>
                </a:cubicBezTo>
                <a:close/>
                <a:moveTo>
                  <a:pt x="48" y="37"/>
                </a:moveTo>
                <a:cubicBezTo>
                  <a:pt x="49" y="39"/>
                  <a:pt x="52" y="40"/>
                  <a:pt x="54" y="40"/>
                </a:cubicBezTo>
                <a:cubicBezTo>
                  <a:pt x="54" y="35"/>
                  <a:pt x="54" y="35"/>
                  <a:pt x="54" y="35"/>
                </a:cubicBezTo>
                <a:cubicBezTo>
                  <a:pt x="51" y="35"/>
                  <a:pt x="49" y="32"/>
                  <a:pt x="49" y="29"/>
                </a:cubicBezTo>
                <a:cubicBezTo>
                  <a:pt x="49" y="27"/>
                  <a:pt x="51" y="24"/>
                  <a:pt x="54" y="24"/>
                </a:cubicBezTo>
                <a:cubicBezTo>
                  <a:pt x="57" y="24"/>
                  <a:pt x="59" y="27"/>
                  <a:pt x="59" y="29"/>
                </a:cubicBezTo>
                <a:cubicBezTo>
                  <a:pt x="65" y="29"/>
                  <a:pt x="65" y="29"/>
                  <a:pt x="65" y="29"/>
                </a:cubicBezTo>
                <a:cubicBezTo>
                  <a:pt x="65" y="27"/>
                  <a:pt x="64" y="25"/>
                  <a:pt x="62" y="23"/>
                </a:cubicBezTo>
                <a:cubicBezTo>
                  <a:pt x="63" y="21"/>
                  <a:pt x="65" y="19"/>
                  <a:pt x="67" y="19"/>
                </a:cubicBezTo>
                <a:cubicBezTo>
                  <a:pt x="70" y="19"/>
                  <a:pt x="72" y="21"/>
                  <a:pt x="72" y="24"/>
                </a:cubicBezTo>
                <a:cubicBezTo>
                  <a:pt x="72" y="97"/>
                  <a:pt x="72" y="97"/>
                  <a:pt x="72" y="97"/>
                </a:cubicBezTo>
                <a:cubicBezTo>
                  <a:pt x="72" y="99"/>
                  <a:pt x="70" y="102"/>
                  <a:pt x="67" y="102"/>
                </a:cubicBezTo>
                <a:cubicBezTo>
                  <a:pt x="65" y="102"/>
                  <a:pt x="63" y="100"/>
                  <a:pt x="62" y="98"/>
                </a:cubicBezTo>
                <a:cubicBezTo>
                  <a:pt x="64" y="96"/>
                  <a:pt x="65" y="94"/>
                  <a:pt x="65" y="91"/>
                </a:cubicBezTo>
                <a:cubicBezTo>
                  <a:pt x="59" y="91"/>
                  <a:pt x="59" y="91"/>
                  <a:pt x="59" y="91"/>
                </a:cubicBezTo>
                <a:cubicBezTo>
                  <a:pt x="59" y="94"/>
                  <a:pt x="57" y="97"/>
                  <a:pt x="54" y="97"/>
                </a:cubicBezTo>
                <a:cubicBezTo>
                  <a:pt x="51" y="97"/>
                  <a:pt x="49" y="94"/>
                  <a:pt x="49" y="91"/>
                </a:cubicBezTo>
                <a:cubicBezTo>
                  <a:pt x="49" y="89"/>
                  <a:pt x="51" y="86"/>
                  <a:pt x="54" y="86"/>
                </a:cubicBezTo>
                <a:cubicBezTo>
                  <a:pt x="54" y="81"/>
                  <a:pt x="54" y="81"/>
                  <a:pt x="54" y="81"/>
                </a:cubicBezTo>
                <a:cubicBezTo>
                  <a:pt x="52" y="81"/>
                  <a:pt x="49" y="82"/>
                  <a:pt x="48" y="84"/>
                </a:cubicBezTo>
                <a:cubicBezTo>
                  <a:pt x="44" y="83"/>
                  <a:pt x="41" y="80"/>
                  <a:pt x="41" y="76"/>
                </a:cubicBezTo>
                <a:cubicBezTo>
                  <a:pt x="41" y="72"/>
                  <a:pt x="45" y="68"/>
                  <a:pt x="49" y="68"/>
                </a:cubicBezTo>
                <a:cubicBezTo>
                  <a:pt x="53" y="68"/>
                  <a:pt x="57" y="72"/>
                  <a:pt x="57" y="76"/>
                </a:cubicBezTo>
                <a:cubicBezTo>
                  <a:pt x="62" y="76"/>
                  <a:pt x="62" y="76"/>
                  <a:pt x="62" y="76"/>
                </a:cubicBezTo>
                <a:cubicBezTo>
                  <a:pt x="62" y="69"/>
                  <a:pt x="56" y="63"/>
                  <a:pt x="49" y="63"/>
                </a:cubicBezTo>
                <a:cubicBezTo>
                  <a:pt x="46" y="63"/>
                  <a:pt x="43" y="64"/>
                  <a:pt x="41" y="66"/>
                </a:cubicBezTo>
                <a:cubicBezTo>
                  <a:pt x="41" y="66"/>
                  <a:pt x="41" y="66"/>
                  <a:pt x="41" y="66"/>
                </a:cubicBezTo>
                <a:cubicBezTo>
                  <a:pt x="38" y="66"/>
                  <a:pt x="36" y="63"/>
                  <a:pt x="36" y="60"/>
                </a:cubicBezTo>
                <a:cubicBezTo>
                  <a:pt x="36" y="58"/>
                  <a:pt x="38" y="55"/>
                  <a:pt x="41" y="55"/>
                </a:cubicBezTo>
                <a:cubicBezTo>
                  <a:pt x="41" y="55"/>
                  <a:pt x="41" y="55"/>
                  <a:pt x="41" y="55"/>
                </a:cubicBezTo>
                <a:cubicBezTo>
                  <a:pt x="43" y="57"/>
                  <a:pt x="46" y="58"/>
                  <a:pt x="49" y="58"/>
                </a:cubicBezTo>
                <a:cubicBezTo>
                  <a:pt x="56" y="58"/>
                  <a:pt x="62" y="52"/>
                  <a:pt x="62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49"/>
                  <a:pt x="53" y="53"/>
                  <a:pt x="49" y="53"/>
                </a:cubicBezTo>
                <a:cubicBezTo>
                  <a:pt x="45" y="53"/>
                  <a:pt x="41" y="49"/>
                  <a:pt x="41" y="45"/>
                </a:cubicBezTo>
                <a:cubicBezTo>
                  <a:pt x="41" y="41"/>
                  <a:pt x="44" y="38"/>
                  <a:pt x="48" y="37"/>
                </a:cubicBezTo>
                <a:close/>
                <a:moveTo>
                  <a:pt x="106" y="19"/>
                </a:moveTo>
                <a:cubicBezTo>
                  <a:pt x="105" y="19"/>
                  <a:pt x="103" y="19"/>
                  <a:pt x="102" y="20"/>
                </a:cubicBezTo>
                <a:cubicBezTo>
                  <a:pt x="100" y="16"/>
                  <a:pt x="97" y="14"/>
                  <a:pt x="93" y="14"/>
                </a:cubicBezTo>
                <a:cubicBezTo>
                  <a:pt x="87" y="14"/>
                  <a:pt x="83" y="19"/>
                  <a:pt x="83" y="24"/>
                </a:cubicBezTo>
                <a:cubicBezTo>
                  <a:pt x="83" y="97"/>
                  <a:pt x="83" y="97"/>
                  <a:pt x="83" y="97"/>
                </a:cubicBezTo>
                <a:cubicBezTo>
                  <a:pt x="83" y="102"/>
                  <a:pt x="87" y="107"/>
                  <a:pt x="93" y="107"/>
                </a:cubicBezTo>
                <a:cubicBezTo>
                  <a:pt x="97" y="107"/>
                  <a:pt x="100" y="104"/>
                  <a:pt x="102" y="101"/>
                </a:cubicBezTo>
                <a:cubicBezTo>
                  <a:pt x="103" y="101"/>
                  <a:pt x="105" y="102"/>
                  <a:pt x="106" y="102"/>
                </a:cubicBezTo>
                <a:cubicBezTo>
                  <a:pt x="111" y="102"/>
                  <a:pt x="116" y="97"/>
                  <a:pt x="116" y="91"/>
                </a:cubicBezTo>
                <a:cubicBezTo>
                  <a:pt x="116" y="90"/>
                  <a:pt x="116" y="89"/>
                  <a:pt x="115" y="88"/>
                </a:cubicBezTo>
                <a:cubicBezTo>
                  <a:pt x="120" y="86"/>
                  <a:pt x="124" y="81"/>
                  <a:pt x="124" y="76"/>
                </a:cubicBezTo>
                <a:cubicBezTo>
                  <a:pt x="124" y="74"/>
                  <a:pt x="123" y="72"/>
                  <a:pt x="122" y="70"/>
                </a:cubicBezTo>
                <a:cubicBezTo>
                  <a:pt x="126" y="69"/>
                  <a:pt x="129" y="65"/>
                  <a:pt x="129" y="60"/>
                </a:cubicBezTo>
                <a:cubicBezTo>
                  <a:pt x="129" y="56"/>
                  <a:pt x="126" y="52"/>
                  <a:pt x="122" y="51"/>
                </a:cubicBezTo>
                <a:cubicBezTo>
                  <a:pt x="123" y="49"/>
                  <a:pt x="124" y="47"/>
                  <a:pt x="124" y="45"/>
                </a:cubicBezTo>
                <a:cubicBezTo>
                  <a:pt x="124" y="39"/>
                  <a:pt x="120" y="35"/>
                  <a:pt x="115" y="33"/>
                </a:cubicBezTo>
                <a:cubicBezTo>
                  <a:pt x="116" y="32"/>
                  <a:pt x="116" y="31"/>
                  <a:pt x="116" y="29"/>
                </a:cubicBezTo>
                <a:cubicBezTo>
                  <a:pt x="116" y="24"/>
                  <a:pt x="111" y="19"/>
                  <a:pt x="106" y="19"/>
                </a:cubicBezTo>
                <a:close/>
                <a:moveTo>
                  <a:pt x="119" y="45"/>
                </a:moveTo>
                <a:cubicBezTo>
                  <a:pt x="119" y="49"/>
                  <a:pt x="115" y="53"/>
                  <a:pt x="111" y="53"/>
                </a:cubicBezTo>
                <a:cubicBezTo>
                  <a:pt x="107" y="53"/>
                  <a:pt x="103" y="49"/>
                  <a:pt x="103" y="45"/>
                </a:cubicBezTo>
                <a:cubicBezTo>
                  <a:pt x="98" y="45"/>
                  <a:pt x="98" y="45"/>
                  <a:pt x="98" y="45"/>
                </a:cubicBezTo>
                <a:cubicBezTo>
                  <a:pt x="98" y="52"/>
                  <a:pt x="104" y="58"/>
                  <a:pt x="111" y="58"/>
                </a:cubicBezTo>
                <a:cubicBezTo>
                  <a:pt x="114" y="58"/>
                  <a:pt x="117" y="57"/>
                  <a:pt x="119" y="55"/>
                </a:cubicBezTo>
                <a:cubicBezTo>
                  <a:pt x="119" y="55"/>
                  <a:pt x="119" y="55"/>
                  <a:pt x="119" y="55"/>
                </a:cubicBezTo>
                <a:cubicBezTo>
                  <a:pt x="122" y="55"/>
                  <a:pt x="124" y="58"/>
                  <a:pt x="124" y="60"/>
                </a:cubicBezTo>
                <a:cubicBezTo>
                  <a:pt x="124" y="63"/>
                  <a:pt x="122" y="66"/>
                  <a:pt x="119" y="66"/>
                </a:cubicBezTo>
                <a:cubicBezTo>
                  <a:pt x="119" y="66"/>
                  <a:pt x="119" y="66"/>
                  <a:pt x="119" y="66"/>
                </a:cubicBezTo>
                <a:cubicBezTo>
                  <a:pt x="117" y="64"/>
                  <a:pt x="114" y="63"/>
                  <a:pt x="111" y="63"/>
                </a:cubicBezTo>
                <a:cubicBezTo>
                  <a:pt x="104" y="63"/>
                  <a:pt x="98" y="69"/>
                  <a:pt x="98" y="76"/>
                </a:cubicBezTo>
                <a:cubicBezTo>
                  <a:pt x="103" y="76"/>
                  <a:pt x="103" y="76"/>
                  <a:pt x="103" y="76"/>
                </a:cubicBezTo>
                <a:cubicBezTo>
                  <a:pt x="103" y="72"/>
                  <a:pt x="107" y="68"/>
                  <a:pt x="111" y="68"/>
                </a:cubicBezTo>
                <a:cubicBezTo>
                  <a:pt x="115" y="68"/>
                  <a:pt x="119" y="72"/>
                  <a:pt x="119" y="76"/>
                </a:cubicBezTo>
                <a:cubicBezTo>
                  <a:pt x="119" y="80"/>
                  <a:pt x="116" y="83"/>
                  <a:pt x="112" y="84"/>
                </a:cubicBezTo>
                <a:cubicBezTo>
                  <a:pt x="111" y="82"/>
                  <a:pt x="108" y="81"/>
                  <a:pt x="106" y="81"/>
                </a:cubicBezTo>
                <a:cubicBezTo>
                  <a:pt x="106" y="86"/>
                  <a:pt x="106" y="86"/>
                  <a:pt x="106" y="86"/>
                </a:cubicBezTo>
                <a:cubicBezTo>
                  <a:pt x="109" y="86"/>
                  <a:pt x="111" y="89"/>
                  <a:pt x="111" y="91"/>
                </a:cubicBezTo>
                <a:cubicBezTo>
                  <a:pt x="111" y="94"/>
                  <a:pt x="109" y="97"/>
                  <a:pt x="106" y="97"/>
                </a:cubicBezTo>
                <a:cubicBezTo>
                  <a:pt x="103" y="97"/>
                  <a:pt x="101" y="94"/>
                  <a:pt x="101" y="91"/>
                </a:cubicBezTo>
                <a:cubicBezTo>
                  <a:pt x="95" y="91"/>
                  <a:pt x="95" y="91"/>
                  <a:pt x="95" y="91"/>
                </a:cubicBezTo>
                <a:cubicBezTo>
                  <a:pt x="95" y="94"/>
                  <a:pt x="96" y="96"/>
                  <a:pt x="98" y="98"/>
                </a:cubicBezTo>
                <a:cubicBezTo>
                  <a:pt x="97" y="100"/>
                  <a:pt x="95" y="102"/>
                  <a:pt x="93" y="102"/>
                </a:cubicBezTo>
                <a:cubicBezTo>
                  <a:pt x="90" y="102"/>
                  <a:pt x="88" y="99"/>
                  <a:pt x="88" y="97"/>
                </a:cubicBezTo>
                <a:cubicBezTo>
                  <a:pt x="88" y="24"/>
                  <a:pt x="88" y="24"/>
                  <a:pt x="88" y="24"/>
                </a:cubicBezTo>
                <a:cubicBezTo>
                  <a:pt x="88" y="21"/>
                  <a:pt x="90" y="19"/>
                  <a:pt x="93" y="19"/>
                </a:cubicBezTo>
                <a:cubicBezTo>
                  <a:pt x="95" y="19"/>
                  <a:pt x="97" y="21"/>
                  <a:pt x="98" y="23"/>
                </a:cubicBezTo>
                <a:cubicBezTo>
                  <a:pt x="96" y="25"/>
                  <a:pt x="95" y="27"/>
                  <a:pt x="95" y="29"/>
                </a:cubicBezTo>
                <a:cubicBezTo>
                  <a:pt x="101" y="29"/>
                  <a:pt x="101" y="29"/>
                  <a:pt x="101" y="29"/>
                </a:cubicBezTo>
                <a:cubicBezTo>
                  <a:pt x="101" y="27"/>
                  <a:pt x="103" y="24"/>
                  <a:pt x="106" y="24"/>
                </a:cubicBezTo>
                <a:cubicBezTo>
                  <a:pt x="109" y="24"/>
                  <a:pt x="111" y="27"/>
                  <a:pt x="111" y="29"/>
                </a:cubicBezTo>
                <a:cubicBezTo>
                  <a:pt x="111" y="32"/>
                  <a:pt x="109" y="35"/>
                  <a:pt x="106" y="35"/>
                </a:cubicBezTo>
                <a:cubicBezTo>
                  <a:pt x="106" y="40"/>
                  <a:pt x="106" y="40"/>
                  <a:pt x="106" y="40"/>
                </a:cubicBezTo>
                <a:cubicBezTo>
                  <a:pt x="108" y="40"/>
                  <a:pt x="111" y="39"/>
                  <a:pt x="112" y="37"/>
                </a:cubicBezTo>
                <a:cubicBezTo>
                  <a:pt x="116" y="38"/>
                  <a:pt x="119" y="41"/>
                  <a:pt x="119" y="45"/>
                </a:cubicBezTo>
                <a:close/>
                <a:moveTo>
                  <a:pt x="121" y="17"/>
                </a:moveTo>
                <a:cubicBezTo>
                  <a:pt x="109" y="6"/>
                  <a:pt x="93" y="0"/>
                  <a:pt x="76" y="1"/>
                </a:cubicBezTo>
                <a:cubicBezTo>
                  <a:pt x="77" y="6"/>
                  <a:pt x="77" y="6"/>
                  <a:pt x="77" y="6"/>
                </a:cubicBezTo>
                <a:cubicBezTo>
                  <a:pt x="92" y="5"/>
                  <a:pt x="106" y="11"/>
                  <a:pt x="117" y="21"/>
                </a:cubicBezTo>
                <a:cubicBezTo>
                  <a:pt x="128" y="31"/>
                  <a:pt x="134" y="45"/>
                  <a:pt x="134" y="60"/>
                </a:cubicBezTo>
                <a:cubicBezTo>
                  <a:pt x="134" y="79"/>
                  <a:pt x="125" y="96"/>
                  <a:pt x="110" y="106"/>
                </a:cubicBezTo>
                <a:cubicBezTo>
                  <a:pt x="105" y="109"/>
                  <a:pt x="101" y="114"/>
                  <a:pt x="98" y="120"/>
                </a:cubicBezTo>
                <a:cubicBezTo>
                  <a:pt x="62" y="120"/>
                  <a:pt x="62" y="120"/>
                  <a:pt x="62" y="120"/>
                </a:cubicBezTo>
                <a:cubicBezTo>
                  <a:pt x="59" y="114"/>
                  <a:pt x="55" y="109"/>
                  <a:pt x="50" y="106"/>
                </a:cubicBezTo>
                <a:cubicBezTo>
                  <a:pt x="34" y="95"/>
                  <a:pt x="25" y="78"/>
                  <a:pt x="26" y="59"/>
                </a:cubicBezTo>
                <a:cubicBezTo>
                  <a:pt x="21" y="59"/>
                  <a:pt x="21" y="59"/>
                  <a:pt x="21" y="59"/>
                </a:cubicBezTo>
                <a:cubicBezTo>
                  <a:pt x="20" y="79"/>
                  <a:pt x="30" y="98"/>
                  <a:pt x="47" y="110"/>
                </a:cubicBezTo>
                <a:cubicBezTo>
                  <a:pt x="51" y="112"/>
                  <a:pt x="54" y="116"/>
                  <a:pt x="56" y="120"/>
                </a:cubicBezTo>
                <a:cubicBezTo>
                  <a:pt x="49" y="120"/>
                  <a:pt x="49" y="120"/>
                  <a:pt x="49" y="120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58" y="125"/>
                  <a:pt x="58" y="125"/>
                  <a:pt x="58" y="125"/>
                </a:cubicBezTo>
                <a:cubicBezTo>
                  <a:pt x="59" y="127"/>
                  <a:pt x="59" y="128"/>
                  <a:pt x="59" y="130"/>
                </a:cubicBezTo>
                <a:cubicBezTo>
                  <a:pt x="54" y="130"/>
                  <a:pt x="54" y="130"/>
                  <a:pt x="54" y="130"/>
                </a:cubicBezTo>
                <a:cubicBezTo>
                  <a:pt x="54" y="135"/>
                  <a:pt x="54" y="135"/>
                  <a:pt x="54" y="135"/>
                </a:cubicBezTo>
                <a:cubicBezTo>
                  <a:pt x="59" y="135"/>
                  <a:pt x="59" y="135"/>
                  <a:pt x="59" y="135"/>
                </a:cubicBezTo>
                <a:cubicBezTo>
                  <a:pt x="59" y="143"/>
                  <a:pt x="59" y="143"/>
                  <a:pt x="59" y="143"/>
                </a:cubicBezTo>
                <a:cubicBezTo>
                  <a:pt x="59" y="144"/>
                  <a:pt x="61" y="146"/>
                  <a:pt x="62" y="146"/>
                </a:cubicBezTo>
                <a:cubicBezTo>
                  <a:pt x="65" y="146"/>
                  <a:pt x="65" y="146"/>
                  <a:pt x="65" y="146"/>
                </a:cubicBezTo>
                <a:cubicBezTo>
                  <a:pt x="65" y="154"/>
                  <a:pt x="71" y="161"/>
                  <a:pt x="80" y="161"/>
                </a:cubicBezTo>
                <a:cubicBezTo>
                  <a:pt x="89" y="161"/>
                  <a:pt x="95" y="154"/>
                  <a:pt x="95" y="146"/>
                </a:cubicBezTo>
                <a:cubicBezTo>
                  <a:pt x="98" y="146"/>
                  <a:pt x="98" y="146"/>
                  <a:pt x="98" y="146"/>
                </a:cubicBezTo>
                <a:cubicBezTo>
                  <a:pt x="99" y="146"/>
                  <a:pt x="101" y="144"/>
                  <a:pt x="101" y="143"/>
                </a:cubicBezTo>
                <a:cubicBezTo>
                  <a:pt x="101" y="135"/>
                  <a:pt x="101" y="135"/>
                  <a:pt x="101" y="135"/>
                </a:cubicBezTo>
                <a:cubicBezTo>
                  <a:pt x="106" y="135"/>
                  <a:pt x="106" y="135"/>
                  <a:pt x="106" y="135"/>
                </a:cubicBezTo>
                <a:cubicBezTo>
                  <a:pt x="106" y="130"/>
                  <a:pt x="106" y="130"/>
                  <a:pt x="106" y="130"/>
                </a:cubicBezTo>
                <a:cubicBezTo>
                  <a:pt x="101" y="130"/>
                  <a:pt x="101" y="130"/>
                  <a:pt x="101" y="130"/>
                </a:cubicBezTo>
                <a:cubicBezTo>
                  <a:pt x="101" y="128"/>
                  <a:pt x="101" y="127"/>
                  <a:pt x="102" y="125"/>
                </a:cubicBezTo>
                <a:cubicBezTo>
                  <a:pt x="111" y="125"/>
                  <a:pt x="111" y="125"/>
                  <a:pt x="111" y="125"/>
                </a:cubicBezTo>
                <a:cubicBezTo>
                  <a:pt x="111" y="120"/>
                  <a:pt x="111" y="120"/>
                  <a:pt x="111" y="120"/>
                </a:cubicBezTo>
                <a:cubicBezTo>
                  <a:pt x="104" y="120"/>
                  <a:pt x="104" y="120"/>
                  <a:pt x="104" y="120"/>
                </a:cubicBezTo>
                <a:cubicBezTo>
                  <a:pt x="106" y="116"/>
                  <a:pt x="109" y="112"/>
                  <a:pt x="113" y="110"/>
                </a:cubicBezTo>
                <a:cubicBezTo>
                  <a:pt x="129" y="99"/>
                  <a:pt x="139" y="80"/>
                  <a:pt x="139" y="60"/>
                </a:cubicBezTo>
                <a:cubicBezTo>
                  <a:pt x="139" y="44"/>
                  <a:pt x="133" y="28"/>
                  <a:pt x="121" y="17"/>
                </a:cubicBezTo>
                <a:close/>
                <a:moveTo>
                  <a:pt x="80" y="156"/>
                </a:moveTo>
                <a:cubicBezTo>
                  <a:pt x="74" y="156"/>
                  <a:pt x="70" y="151"/>
                  <a:pt x="70" y="146"/>
                </a:cubicBezTo>
                <a:cubicBezTo>
                  <a:pt x="90" y="146"/>
                  <a:pt x="90" y="146"/>
                  <a:pt x="90" y="146"/>
                </a:cubicBezTo>
                <a:cubicBezTo>
                  <a:pt x="90" y="151"/>
                  <a:pt x="86" y="156"/>
                  <a:pt x="80" y="156"/>
                </a:cubicBezTo>
                <a:close/>
                <a:moveTo>
                  <a:pt x="95" y="140"/>
                </a:moveTo>
                <a:cubicBezTo>
                  <a:pt x="65" y="140"/>
                  <a:pt x="65" y="140"/>
                  <a:pt x="65" y="140"/>
                </a:cubicBezTo>
                <a:cubicBezTo>
                  <a:pt x="65" y="135"/>
                  <a:pt x="65" y="135"/>
                  <a:pt x="65" y="135"/>
                </a:cubicBezTo>
                <a:cubicBezTo>
                  <a:pt x="95" y="135"/>
                  <a:pt x="95" y="135"/>
                  <a:pt x="95" y="135"/>
                </a:cubicBezTo>
                <a:lnTo>
                  <a:pt x="95" y="140"/>
                </a:lnTo>
                <a:close/>
                <a:moveTo>
                  <a:pt x="96" y="130"/>
                </a:moveTo>
                <a:cubicBezTo>
                  <a:pt x="64" y="130"/>
                  <a:pt x="64" y="130"/>
                  <a:pt x="64" y="130"/>
                </a:cubicBezTo>
                <a:cubicBezTo>
                  <a:pt x="64" y="128"/>
                  <a:pt x="64" y="127"/>
                  <a:pt x="63" y="125"/>
                </a:cubicBezTo>
                <a:cubicBezTo>
                  <a:pt x="96" y="125"/>
                  <a:pt x="96" y="125"/>
                  <a:pt x="96" y="125"/>
                </a:cubicBezTo>
                <a:cubicBezTo>
                  <a:pt x="96" y="127"/>
                  <a:pt x="96" y="128"/>
                  <a:pt x="96" y="130"/>
                </a:cubicBezTo>
                <a:close/>
                <a:moveTo>
                  <a:pt x="18" y="19"/>
                </a:moveTo>
                <a:cubicBezTo>
                  <a:pt x="24" y="19"/>
                  <a:pt x="28" y="24"/>
                  <a:pt x="28" y="29"/>
                </a:cubicBezTo>
                <a:cubicBezTo>
                  <a:pt x="28" y="31"/>
                  <a:pt x="30" y="32"/>
                  <a:pt x="31" y="32"/>
                </a:cubicBezTo>
                <a:cubicBezTo>
                  <a:pt x="32" y="32"/>
                  <a:pt x="34" y="31"/>
                  <a:pt x="34" y="29"/>
                </a:cubicBezTo>
                <a:cubicBezTo>
                  <a:pt x="34" y="24"/>
                  <a:pt x="38" y="19"/>
                  <a:pt x="44" y="19"/>
                </a:cubicBezTo>
                <a:cubicBezTo>
                  <a:pt x="45" y="19"/>
                  <a:pt x="46" y="18"/>
                  <a:pt x="46" y="17"/>
                </a:cubicBezTo>
                <a:cubicBezTo>
                  <a:pt x="46" y="15"/>
                  <a:pt x="45" y="14"/>
                  <a:pt x="44" y="14"/>
                </a:cubicBezTo>
                <a:cubicBezTo>
                  <a:pt x="38" y="14"/>
                  <a:pt x="34" y="9"/>
                  <a:pt x="34" y="4"/>
                </a:cubicBezTo>
                <a:cubicBezTo>
                  <a:pt x="34" y="2"/>
                  <a:pt x="32" y="1"/>
                  <a:pt x="31" y="1"/>
                </a:cubicBezTo>
                <a:cubicBezTo>
                  <a:pt x="30" y="1"/>
                  <a:pt x="28" y="2"/>
                  <a:pt x="28" y="4"/>
                </a:cubicBezTo>
                <a:cubicBezTo>
                  <a:pt x="28" y="9"/>
                  <a:pt x="24" y="14"/>
                  <a:pt x="18" y="14"/>
                </a:cubicBezTo>
                <a:cubicBezTo>
                  <a:pt x="17" y="14"/>
                  <a:pt x="15" y="15"/>
                  <a:pt x="15" y="17"/>
                </a:cubicBezTo>
                <a:cubicBezTo>
                  <a:pt x="15" y="18"/>
                  <a:pt x="17" y="19"/>
                  <a:pt x="18" y="19"/>
                </a:cubicBezTo>
                <a:close/>
                <a:moveTo>
                  <a:pt x="31" y="12"/>
                </a:moveTo>
                <a:cubicBezTo>
                  <a:pt x="32" y="14"/>
                  <a:pt x="34" y="15"/>
                  <a:pt x="35" y="17"/>
                </a:cubicBezTo>
                <a:cubicBezTo>
                  <a:pt x="34" y="18"/>
                  <a:pt x="32" y="19"/>
                  <a:pt x="31" y="21"/>
                </a:cubicBezTo>
                <a:cubicBezTo>
                  <a:pt x="30" y="19"/>
                  <a:pt x="28" y="18"/>
                  <a:pt x="27" y="17"/>
                </a:cubicBezTo>
                <a:cubicBezTo>
                  <a:pt x="28" y="15"/>
                  <a:pt x="30" y="14"/>
                  <a:pt x="31" y="12"/>
                </a:cubicBezTo>
                <a:close/>
                <a:moveTo>
                  <a:pt x="28" y="45"/>
                </a:moveTo>
                <a:cubicBezTo>
                  <a:pt x="30" y="45"/>
                  <a:pt x="31" y="44"/>
                  <a:pt x="31" y="42"/>
                </a:cubicBezTo>
                <a:cubicBezTo>
                  <a:pt x="31" y="41"/>
                  <a:pt x="30" y="40"/>
                  <a:pt x="28" y="40"/>
                </a:cubicBezTo>
                <a:cubicBezTo>
                  <a:pt x="23" y="40"/>
                  <a:pt x="18" y="35"/>
                  <a:pt x="18" y="29"/>
                </a:cubicBezTo>
                <a:cubicBezTo>
                  <a:pt x="18" y="28"/>
                  <a:pt x="17" y="27"/>
                  <a:pt x="15" y="27"/>
                </a:cubicBezTo>
                <a:cubicBezTo>
                  <a:pt x="14" y="27"/>
                  <a:pt x="13" y="28"/>
                  <a:pt x="13" y="29"/>
                </a:cubicBezTo>
                <a:cubicBezTo>
                  <a:pt x="13" y="35"/>
                  <a:pt x="8" y="40"/>
                  <a:pt x="3" y="40"/>
                </a:cubicBezTo>
                <a:cubicBezTo>
                  <a:pt x="1" y="40"/>
                  <a:pt x="0" y="41"/>
                  <a:pt x="0" y="42"/>
                </a:cubicBezTo>
                <a:cubicBezTo>
                  <a:pt x="0" y="44"/>
                  <a:pt x="1" y="45"/>
                  <a:pt x="3" y="45"/>
                </a:cubicBezTo>
                <a:cubicBezTo>
                  <a:pt x="8" y="45"/>
                  <a:pt x="13" y="50"/>
                  <a:pt x="13" y="55"/>
                </a:cubicBezTo>
                <a:cubicBezTo>
                  <a:pt x="13" y="57"/>
                  <a:pt x="14" y="58"/>
                  <a:pt x="15" y="58"/>
                </a:cubicBezTo>
                <a:cubicBezTo>
                  <a:pt x="17" y="58"/>
                  <a:pt x="18" y="57"/>
                  <a:pt x="18" y="55"/>
                </a:cubicBezTo>
                <a:cubicBezTo>
                  <a:pt x="18" y="50"/>
                  <a:pt x="23" y="45"/>
                  <a:pt x="28" y="45"/>
                </a:cubicBezTo>
                <a:close/>
                <a:moveTo>
                  <a:pt x="15" y="47"/>
                </a:moveTo>
                <a:cubicBezTo>
                  <a:pt x="14" y="45"/>
                  <a:pt x="13" y="44"/>
                  <a:pt x="11" y="42"/>
                </a:cubicBezTo>
                <a:cubicBezTo>
                  <a:pt x="13" y="41"/>
                  <a:pt x="14" y="40"/>
                  <a:pt x="15" y="38"/>
                </a:cubicBezTo>
                <a:cubicBezTo>
                  <a:pt x="17" y="40"/>
                  <a:pt x="18" y="41"/>
                  <a:pt x="20" y="42"/>
                </a:cubicBezTo>
                <a:cubicBezTo>
                  <a:pt x="18" y="44"/>
                  <a:pt x="17" y="45"/>
                  <a:pt x="15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23782DF0-21A1-2C03-920D-8B6274B504B6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4125913"/>
            <a:ext cx="254000" cy="254000"/>
          </a:xfrm>
          <a:custGeom>
            <a:avLst/>
            <a:gdLst>
              <a:gd name="T0" fmla="*/ 138 w 160"/>
              <a:gd name="T1" fmla="*/ 84 h 160"/>
              <a:gd name="T2" fmla="*/ 76 w 160"/>
              <a:gd name="T3" fmla="*/ 84 h 160"/>
              <a:gd name="T4" fmla="*/ 76 w 160"/>
              <a:gd name="T5" fmla="*/ 22 h 160"/>
              <a:gd name="T6" fmla="*/ 71 w 160"/>
              <a:gd name="T7" fmla="*/ 17 h 160"/>
              <a:gd name="T8" fmla="*/ 0 w 160"/>
              <a:gd name="T9" fmla="*/ 89 h 160"/>
              <a:gd name="T10" fmla="*/ 71 w 160"/>
              <a:gd name="T11" fmla="*/ 160 h 160"/>
              <a:gd name="T12" fmla="*/ 142 w 160"/>
              <a:gd name="T13" fmla="*/ 89 h 160"/>
              <a:gd name="T14" fmla="*/ 138 w 160"/>
              <a:gd name="T15" fmla="*/ 84 h 160"/>
              <a:gd name="T16" fmla="*/ 71 w 160"/>
              <a:gd name="T17" fmla="*/ 151 h 160"/>
              <a:gd name="T18" fmla="*/ 9 w 160"/>
              <a:gd name="T19" fmla="*/ 89 h 160"/>
              <a:gd name="T20" fmla="*/ 66 w 160"/>
              <a:gd name="T21" fmla="*/ 26 h 160"/>
              <a:gd name="T22" fmla="*/ 66 w 160"/>
              <a:gd name="T23" fmla="*/ 89 h 160"/>
              <a:gd name="T24" fmla="*/ 71 w 160"/>
              <a:gd name="T25" fmla="*/ 93 h 160"/>
              <a:gd name="T26" fmla="*/ 133 w 160"/>
              <a:gd name="T27" fmla="*/ 93 h 160"/>
              <a:gd name="T28" fmla="*/ 71 w 160"/>
              <a:gd name="T29" fmla="*/ 151 h 160"/>
              <a:gd name="T30" fmla="*/ 142 w 160"/>
              <a:gd name="T31" fmla="*/ 24 h 160"/>
              <a:gd name="T32" fmla="*/ 88 w 160"/>
              <a:gd name="T33" fmla="*/ 0 h 160"/>
              <a:gd name="T34" fmla="*/ 84 w 160"/>
              <a:gd name="T35" fmla="*/ 5 h 160"/>
              <a:gd name="T36" fmla="*/ 84 w 160"/>
              <a:gd name="T37" fmla="*/ 71 h 160"/>
              <a:gd name="T38" fmla="*/ 88 w 160"/>
              <a:gd name="T39" fmla="*/ 76 h 160"/>
              <a:gd name="T40" fmla="*/ 155 w 160"/>
              <a:gd name="T41" fmla="*/ 76 h 160"/>
              <a:gd name="T42" fmla="*/ 160 w 160"/>
              <a:gd name="T43" fmla="*/ 71 h 160"/>
              <a:gd name="T44" fmla="*/ 160 w 160"/>
              <a:gd name="T45" fmla="*/ 71 h 160"/>
              <a:gd name="T46" fmla="*/ 142 w 160"/>
              <a:gd name="T47" fmla="*/ 24 h 160"/>
              <a:gd name="T48" fmla="*/ 93 w 160"/>
              <a:gd name="T49" fmla="*/ 67 h 160"/>
              <a:gd name="T50" fmla="*/ 93 w 160"/>
              <a:gd name="T51" fmla="*/ 9 h 160"/>
              <a:gd name="T52" fmla="*/ 135 w 160"/>
              <a:gd name="T53" fmla="*/ 30 h 160"/>
              <a:gd name="T54" fmla="*/ 150 w 160"/>
              <a:gd name="T55" fmla="*/ 67 h 160"/>
              <a:gd name="T56" fmla="*/ 93 w 160"/>
              <a:gd name="T57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60" h="160">
                <a:moveTo>
                  <a:pt x="138" y="84"/>
                </a:moveTo>
                <a:cubicBezTo>
                  <a:pt x="76" y="84"/>
                  <a:pt x="76" y="84"/>
                  <a:pt x="76" y="84"/>
                </a:cubicBezTo>
                <a:cubicBezTo>
                  <a:pt x="76" y="22"/>
                  <a:pt x="76" y="22"/>
                  <a:pt x="76" y="22"/>
                </a:cubicBezTo>
                <a:cubicBezTo>
                  <a:pt x="76" y="19"/>
                  <a:pt x="73" y="17"/>
                  <a:pt x="71" y="17"/>
                </a:cubicBezTo>
                <a:cubicBezTo>
                  <a:pt x="32" y="17"/>
                  <a:pt x="0" y="49"/>
                  <a:pt x="0" y="89"/>
                </a:cubicBezTo>
                <a:cubicBezTo>
                  <a:pt x="0" y="128"/>
                  <a:pt x="32" y="160"/>
                  <a:pt x="71" y="160"/>
                </a:cubicBezTo>
                <a:cubicBezTo>
                  <a:pt x="110" y="160"/>
                  <a:pt x="142" y="128"/>
                  <a:pt x="142" y="89"/>
                </a:cubicBezTo>
                <a:cubicBezTo>
                  <a:pt x="142" y="86"/>
                  <a:pt x="140" y="84"/>
                  <a:pt x="138" y="84"/>
                </a:cubicBezTo>
                <a:close/>
                <a:moveTo>
                  <a:pt x="71" y="151"/>
                </a:moveTo>
                <a:cubicBezTo>
                  <a:pt x="37" y="151"/>
                  <a:pt x="9" y="123"/>
                  <a:pt x="9" y="89"/>
                </a:cubicBezTo>
                <a:cubicBezTo>
                  <a:pt x="9" y="56"/>
                  <a:pt x="34" y="29"/>
                  <a:pt x="66" y="26"/>
                </a:cubicBezTo>
                <a:cubicBezTo>
                  <a:pt x="66" y="89"/>
                  <a:pt x="66" y="89"/>
                  <a:pt x="66" y="89"/>
                </a:cubicBezTo>
                <a:cubicBezTo>
                  <a:pt x="66" y="91"/>
                  <a:pt x="68" y="93"/>
                  <a:pt x="71" y="93"/>
                </a:cubicBezTo>
                <a:cubicBezTo>
                  <a:pt x="133" y="93"/>
                  <a:pt x="133" y="93"/>
                  <a:pt x="133" y="93"/>
                </a:cubicBezTo>
                <a:cubicBezTo>
                  <a:pt x="131" y="125"/>
                  <a:pt x="104" y="151"/>
                  <a:pt x="71" y="151"/>
                </a:cubicBezTo>
                <a:close/>
                <a:moveTo>
                  <a:pt x="142" y="24"/>
                </a:moveTo>
                <a:cubicBezTo>
                  <a:pt x="128" y="9"/>
                  <a:pt x="109" y="0"/>
                  <a:pt x="88" y="0"/>
                </a:cubicBezTo>
                <a:cubicBezTo>
                  <a:pt x="86" y="0"/>
                  <a:pt x="84" y="2"/>
                  <a:pt x="84" y="5"/>
                </a:cubicBezTo>
                <a:cubicBezTo>
                  <a:pt x="84" y="71"/>
                  <a:pt x="84" y="71"/>
                  <a:pt x="84" y="71"/>
                </a:cubicBezTo>
                <a:cubicBezTo>
                  <a:pt x="84" y="74"/>
                  <a:pt x="86" y="76"/>
                  <a:pt x="88" y="76"/>
                </a:cubicBezTo>
                <a:cubicBezTo>
                  <a:pt x="155" y="76"/>
                  <a:pt x="155" y="76"/>
                  <a:pt x="155" y="76"/>
                </a:cubicBezTo>
                <a:cubicBezTo>
                  <a:pt x="158" y="76"/>
                  <a:pt x="160" y="74"/>
                  <a:pt x="160" y="71"/>
                </a:cubicBezTo>
                <a:cubicBezTo>
                  <a:pt x="160" y="71"/>
                  <a:pt x="160" y="71"/>
                  <a:pt x="160" y="71"/>
                </a:cubicBezTo>
                <a:cubicBezTo>
                  <a:pt x="159" y="54"/>
                  <a:pt x="153" y="37"/>
                  <a:pt x="142" y="24"/>
                </a:cubicBezTo>
                <a:close/>
                <a:moveTo>
                  <a:pt x="93" y="67"/>
                </a:moveTo>
                <a:cubicBezTo>
                  <a:pt x="93" y="9"/>
                  <a:pt x="93" y="9"/>
                  <a:pt x="93" y="9"/>
                </a:cubicBezTo>
                <a:cubicBezTo>
                  <a:pt x="109" y="11"/>
                  <a:pt x="124" y="18"/>
                  <a:pt x="135" y="30"/>
                </a:cubicBezTo>
                <a:cubicBezTo>
                  <a:pt x="144" y="41"/>
                  <a:pt x="149" y="53"/>
                  <a:pt x="150" y="67"/>
                </a:cubicBezTo>
                <a:lnTo>
                  <a:pt x="93" y="6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217C0EDF-3750-DD40-5732-6B96F91DD3F1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4125913"/>
            <a:ext cx="254000" cy="254000"/>
          </a:xfrm>
          <a:custGeom>
            <a:avLst/>
            <a:gdLst>
              <a:gd name="T0" fmla="*/ 147 w 160"/>
              <a:gd name="T1" fmla="*/ 74 h 160"/>
              <a:gd name="T2" fmla="*/ 80 w 160"/>
              <a:gd name="T3" fmla="*/ 33 h 160"/>
              <a:gd name="T4" fmla="*/ 14 w 160"/>
              <a:gd name="T5" fmla="*/ 74 h 160"/>
              <a:gd name="T6" fmla="*/ 0 w 160"/>
              <a:gd name="T7" fmla="*/ 104 h 160"/>
              <a:gd name="T8" fmla="*/ 20 w 160"/>
              <a:gd name="T9" fmla="*/ 113 h 160"/>
              <a:gd name="T10" fmla="*/ 7 w 160"/>
              <a:gd name="T11" fmla="*/ 107 h 160"/>
              <a:gd name="T12" fmla="*/ 35 w 160"/>
              <a:gd name="T13" fmla="*/ 90 h 160"/>
              <a:gd name="T14" fmla="*/ 6 w 160"/>
              <a:gd name="T15" fmla="*/ 157 h 160"/>
              <a:gd name="T16" fmla="*/ 42 w 160"/>
              <a:gd name="T17" fmla="*/ 137 h 160"/>
              <a:gd name="T18" fmla="*/ 18 w 160"/>
              <a:gd name="T19" fmla="*/ 152 h 160"/>
              <a:gd name="T20" fmla="*/ 45 w 160"/>
              <a:gd name="T21" fmla="*/ 110 h 160"/>
              <a:gd name="T22" fmla="*/ 140 w 160"/>
              <a:gd name="T23" fmla="*/ 90 h 160"/>
              <a:gd name="T24" fmla="*/ 125 w 160"/>
              <a:gd name="T25" fmla="*/ 107 h 160"/>
              <a:gd name="T26" fmla="*/ 157 w 160"/>
              <a:gd name="T27" fmla="*/ 113 h 160"/>
              <a:gd name="T28" fmla="*/ 144 w 160"/>
              <a:gd name="T29" fmla="*/ 84 h 160"/>
              <a:gd name="T30" fmla="*/ 20 w 160"/>
              <a:gd name="T31" fmla="*/ 77 h 160"/>
              <a:gd name="T32" fmla="*/ 34 w 160"/>
              <a:gd name="T33" fmla="*/ 74 h 160"/>
              <a:gd name="T34" fmla="*/ 40 w 160"/>
              <a:gd name="T35" fmla="*/ 80 h 160"/>
              <a:gd name="T36" fmla="*/ 80 w 160"/>
              <a:gd name="T37" fmla="*/ 120 h 160"/>
              <a:gd name="T38" fmla="*/ 127 w 160"/>
              <a:gd name="T39" fmla="*/ 77 h 160"/>
              <a:gd name="T40" fmla="*/ 140 w 160"/>
              <a:gd name="T41" fmla="*/ 74 h 160"/>
              <a:gd name="T42" fmla="*/ 47 w 160"/>
              <a:gd name="T43" fmla="*/ 80 h 160"/>
              <a:gd name="T44" fmla="*/ 80 w 160"/>
              <a:gd name="T45" fmla="*/ 113 h 160"/>
              <a:gd name="T46" fmla="*/ 114 w 160"/>
              <a:gd name="T47" fmla="*/ 80 h 160"/>
              <a:gd name="T48" fmla="*/ 63 w 160"/>
              <a:gd name="T49" fmla="*/ 101 h 160"/>
              <a:gd name="T50" fmla="*/ 80 w 160"/>
              <a:gd name="T51" fmla="*/ 107 h 160"/>
              <a:gd name="T52" fmla="*/ 80 w 160"/>
              <a:gd name="T53" fmla="*/ 69 h 160"/>
              <a:gd name="T54" fmla="*/ 80 w 160"/>
              <a:gd name="T55" fmla="*/ 85 h 160"/>
              <a:gd name="T56" fmla="*/ 90 w 160"/>
              <a:gd name="T57" fmla="*/ 86 h 160"/>
              <a:gd name="T58" fmla="*/ 80 w 160"/>
              <a:gd name="T59" fmla="*/ 63 h 160"/>
              <a:gd name="T60" fmla="*/ 71 w 160"/>
              <a:gd name="T61" fmla="*/ 86 h 160"/>
              <a:gd name="T62" fmla="*/ 80 w 160"/>
              <a:gd name="T63" fmla="*/ 52 h 160"/>
              <a:gd name="T64" fmla="*/ 48 w 160"/>
              <a:gd name="T65" fmla="*/ 123 h 160"/>
              <a:gd name="T66" fmla="*/ 46 w 160"/>
              <a:gd name="T67" fmla="*/ 129 h 160"/>
              <a:gd name="T68" fmla="*/ 51 w 160"/>
              <a:gd name="T69" fmla="*/ 126 h 160"/>
              <a:gd name="T70" fmla="*/ 80 w 160"/>
              <a:gd name="T71" fmla="*/ 17 h 160"/>
              <a:gd name="T72" fmla="*/ 80 w 160"/>
              <a:gd name="T73" fmla="*/ 0 h 160"/>
              <a:gd name="T74" fmla="*/ 80 w 160"/>
              <a:gd name="T75" fmla="*/ 17 h 160"/>
              <a:gd name="T76" fmla="*/ 84 w 160"/>
              <a:gd name="T77" fmla="*/ 24 h 160"/>
              <a:gd name="T78" fmla="*/ 78 w 160"/>
              <a:gd name="T79" fmla="*/ 22 h 160"/>
              <a:gd name="T80" fmla="*/ 80 w 160"/>
              <a:gd name="T81" fmla="*/ 27 h 160"/>
              <a:gd name="T82" fmla="*/ 107 w 160"/>
              <a:gd name="T83" fmla="*/ 17 h 160"/>
              <a:gd name="T84" fmla="*/ 97 w 160"/>
              <a:gd name="T85" fmla="*/ 18 h 160"/>
              <a:gd name="T86" fmla="*/ 59 w 160"/>
              <a:gd name="T87" fmla="*/ 22 h 160"/>
              <a:gd name="T88" fmla="*/ 64 w 160"/>
              <a:gd name="T89" fmla="*/ 18 h 160"/>
              <a:gd name="T90" fmla="*/ 54 w 160"/>
              <a:gd name="T91" fmla="*/ 1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144" y="84"/>
                </a:moveTo>
                <a:cubicBezTo>
                  <a:pt x="146" y="82"/>
                  <a:pt x="147" y="79"/>
                  <a:pt x="147" y="77"/>
                </a:cubicBezTo>
                <a:cubicBezTo>
                  <a:pt x="147" y="74"/>
                  <a:pt x="147" y="74"/>
                  <a:pt x="147" y="74"/>
                </a:cubicBezTo>
                <a:cubicBezTo>
                  <a:pt x="147" y="67"/>
                  <a:pt x="141" y="61"/>
                  <a:pt x="134" y="61"/>
                </a:cubicBezTo>
                <a:cubicBezTo>
                  <a:pt x="130" y="61"/>
                  <a:pt x="127" y="62"/>
                  <a:pt x="124" y="65"/>
                </a:cubicBezTo>
                <a:cubicBezTo>
                  <a:pt x="118" y="47"/>
                  <a:pt x="101" y="33"/>
                  <a:pt x="80" y="33"/>
                </a:cubicBezTo>
                <a:cubicBezTo>
                  <a:pt x="60" y="33"/>
                  <a:pt x="43" y="47"/>
                  <a:pt x="37" y="65"/>
                </a:cubicBezTo>
                <a:cubicBezTo>
                  <a:pt x="34" y="62"/>
                  <a:pt x="31" y="61"/>
                  <a:pt x="27" y="61"/>
                </a:cubicBezTo>
                <a:cubicBezTo>
                  <a:pt x="20" y="61"/>
                  <a:pt x="14" y="67"/>
                  <a:pt x="14" y="74"/>
                </a:cubicBezTo>
                <a:cubicBezTo>
                  <a:pt x="14" y="77"/>
                  <a:pt x="14" y="77"/>
                  <a:pt x="14" y="77"/>
                </a:cubicBezTo>
                <a:cubicBezTo>
                  <a:pt x="14" y="79"/>
                  <a:pt x="15" y="82"/>
                  <a:pt x="16" y="84"/>
                </a:cubicBezTo>
                <a:cubicBezTo>
                  <a:pt x="7" y="86"/>
                  <a:pt x="0" y="94"/>
                  <a:pt x="0" y="104"/>
                </a:cubicBezTo>
                <a:cubicBezTo>
                  <a:pt x="0" y="110"/>
                  <a:pt x="0" y="110"/>
                  <a:pt x="0" y="110"/>
                </a:cubicBezTo>
                <a:cubicBezTo>
                  <a:pt x="0" y="112"/>
                  <a:pt x="2" y="113"/>
                  <a:pt x="4" y="113"/>
                </a:cubicBezTo>
                <a:cubicBezTo>
                  <a:pt x="20" y="113"/>
                  <a:pt x="20" y="113"/>
                  <a:pt x="20" y="113"/>
                </a:cubicBezTo>
                <a:cubicBezTo>
                  <a:pt x="22" y="113"/>
                  <a:pt x="23" y="112"/>
                  <a:pt x="23" y="110"/>
                </a:cubicBezTo>
                <a:cubicBezTo>
                  <a:pt x="23" y="108"/>
                  <a:pt x="22" y="107"/>
                  <a:pt x="20" y="107"/>
                </a:cubicBezTo>
                <a:cubicBezTo>
                  <a:pt x="7" y="107"/>
                  <a:pt x="7" y="107"/>
                  <a:pt x="7" y="107"/>
                </a:cubicBezTo>
                <a:cubicBezTo>
                  <a:pt x="7" y="104"/>
                  <a:pt x="7" y="104"/>
                  <a:pt x="7" y="104"/>
                </a:cubicBezTo>
                <a:cubicBezTo>
                  <a:pt x="7" y="96"/>
                  <a:pt x="13" y="90"/>
                  <a:pt x="21" y="90"/>
                </a:cubicBezTo>
                <a:cubicBezTo>
                  <a:pt x="35" y="90"/>
                  <a:pt x="35" y="90"/>
                  <a:pt x="35" y="90"/>
                </a:cubicBezTo>
                <a:cubicBezTo>
                  <a:pt x="37" y="95"/>
                  <a:pt x="39" y="100"/>
                  <a:pt x="41" y="104"/>
                </a:cubicBezTo>
                <a:cubicBezTo>
                  <a:pt x="6" y="140"/>
                  <a:pt x="6" y="140"/>
                  <a:pt x="6" y="140"/>
                </a:cubicBezTo>
                <a:cubicBezTo>
                  <a:pt x="1" y="145"/>
                  <a:pt x="1" y="152"/>
                  <a:pt x="6" y="157"/>
                </a:cubicBezTo>
                <a:cubicBezTo>
                  <a:pt x="8" y="159"/>
                  <a:pt x="11" y="160"/>
                  <a:pt x="14" y="160"/>
                </a:cubicBezTo>
                <a:cubicBezTo>
                  <a:pt x="17" y="160"/>
                  <a:pt x="20" y="159"/>
                  <a:pt x="22" y="157"/>
                </a:cubicBezTo>
                <a:cubicBezTo>
                  <a:pt x="42" y="137"/>
                  <a:pt x="42" y="137"/>
                  <a:pt x="42" y="137"/>
                </a:cubicBezTo>
                <a:cubicBezTo>
                  <a:pt x="43" y="136"/>
                  <a:pt x="43" y="134"/>
                  <a:pt x="42" y="133"/>
                </a:cubicBezTo>
                <a:cubicBezTo>
                  <a:pt x="41" y="131"/>
                  <a:pt x="39" y="131"/>
                  <a:pt x="38" y="133"/>
                </a:cubicBezTo>
                <a:cubicBezTo>
                  <a:pt x="18" y="152"/>
                  <a:pt x="18" y="152"/>
                  <a:pt x="18" y="152"/>
                </a:cubicBezTo>
                <a:cubicBezTo>
                  <a:pt x="16" y="154"/>
                  <a:pt x="12" y="154"/>
                  <a:pt x="10" y="152"/>
                </a:cubicBezTo>
                <a:cubicBezTo>
                  <a:pt x="8" y="150"/>
                  <a:pt x="8" y="147"/>
                  <a:pt x="10" y="145"/>
                </a:cubicBezTo>
                <a:cubicBezTo>
                  <a:pt x="45" y="110"/>
                  <a:pt x="45" y="110"/>
                  <a:pt x="45" y="110"/>
                </a:cubicBezTo>
                <a:cubicBezTo>
                  <a:pt x="54" y="119"/>
                  <a:pt x="66" y="126"/>
                  <a:pt x="80" y="126"/>
                </a:cubicBezTo>
                <a:cubicBezTo>
                  <a:pt x="102" y="126"/>
                  <a:pt x="121" y="110"/>
                  <a:pt x="126" y="90"/>
                </a:cubicBezTo>
                <a:cubicBezTo>
                  <a:pt x="140" y="90"/>
                  <a:pt x="140" y="90"/>
                  <a:pt x="140" y="90"/>
                </a:cubicBezTo>
                <a:cubicBezTo>
                  <a:pt x="148" y="90"/>
                  <a:pt x="154" y="96"/>
                  <a:pt x="154" y="104"/>
                </a:cubicBezTo>
                <a:cubicBezTo>
                  <a:pt x="154" y="107"/>
                  <a:pt x="154" y="107"/>
                  <a:pt x="154" y="107"/>
                </a:cubicBezTo>
                <a:cubicBezTo>
                  <a:pt x="125" y="107"/>
                  <a:pt x="125" y="107"/>
                  <a:pt x="125" y="107"/>
                </a:cubicBezTo>
                <a:cubicBezTo>
                  <a:pt x="123" y="107"/>
                  <a:pt x="122" y="108"/>
                  <a:pt x="122" y="110"/>
                </a:cubicBezTo>
                <a:cubicBezTo>
                  <a:pt x="122" y="112"/>
                  <a:pt x="123" y="113"/>
                  <a:pt x="125" y="113"/>
                </a:cubicBezTo>
                <a:cubicBezTo>
                  <a:pt x="157" y="113"/>
                  <a:pt x="157" y="113"/>
                  <a:pt x="157" y="113"/>
                </a:cubicBezTo>
                <a:cubicBezTo>
                  <a:pt x="159" y="113"/>
                  <a:pt x="160" y="112"/>
                  <a:pt x="160" y="110"/>
                </a:cubicBezTo>
                <a:cubicBezTo>
                  <a:pt x="160" y="104"/>
                  <a:pt x="160" y="104"/>
                  <a:pt x="160" y="104"/>
                </a:cubicBezTo>
                <a:cubicBezTo>
                  <a:pt x="160" y="94"/>
                  <a:pt x="154" y="86"/>
                  <a:pt x="144" y="84"/>
                </a:cubicBezTo>
                <a:close/>
                <a:moveTo>
                  <a:pt x="34" y="77"/>
                </a:moveTo>
                <a:cubicBezTo>
                  <a:pt x="34" y="80"/>
                  <a:pt x="31" y="84"/>
                  <a:pt x="27" y="84"/>
                </a:cubicBezTo>
                <a:cubicBezTo>
                  <a:pt x="23" y="84"/>
                  <a:pt x="20" y="80"/>
                  <a:pt x="20" y="77"/>
                </a:cubicBezTo>
                <a:cubicBezTo>
                  <a:pt x="20" y="74"/>
                  <a:pt x="20" y="74"/>
                  <a:pt x="20" y="74"/>
                </a:cubicBezTo>
                <a:cubicBezTo>
                  <a:pt x="20" y="70"/>
                  <a:pt x="23" y="67"/>
                  <a:pt x="27" y="67"/>
                </a:cubicBezTo>
                <a:cubicBezTo>
                  <a:pt x="31" y="67"/>
                  <a:pt x="34" y="70"/>
                  <a:pt x="34" y="74"/>
                </a:cubicBezTo>
                <a:lnTo>
                  <a:pt x="34" y="77"/>
                </a:lnTo>
                <a:close/>
                <a:moveTo>
                  <a:pt x="80" y="120"/>
                </a:moveTo>
                <a:cubicBezTo>
                  <a:pt x="58" y="120"/>
                  <a:pt x="40" y="102"/>
                  <a:pt x="40" y="80"/>
                </a:cubicBezTo>
                <a:cubicBezTo>
                  <a:pt x="40" y="57"/>
                  <a:pt x="58" y="40"/>
                  <a:pt x="80" y="40"/>
                </a:cubicBezTo>
                <a:cubicBezTo>
                  <a:pt x="102" y="40"/>
                  <a:pt x="120" y="57"/>
                  <a:pt x="120" y="80"/>
                </a:cubicBezTo>
                <a:cubicBezTo>
                  <a:pt x="120" y="102"/>
                  <a:pt x="102" y="120"/>
                  <a:pt x="80" y="120"/>
                </a:cubicBezTo>
                <a:close/>
                <a:moveTo>
                  <a:pt x="140" y="77"/>
                </a:moveTo>
                <a:cubicBezTo>
                  <a:pt x="140" y="80"/>
                  <a:pt x="137" y="84"/>
                  <a:pt x="134" y="84"/>
                </a:cubicBezTo>
                <a:cubicBezTo>
                  <a:pt x="130" y="84"/>
                  <a:pt x="127" y="80"/>
                  <a:pt x="127" y="77"/>
                </a:cubicBezTo>
                <a:cubicBezTo>
                  <a:pt x="127" y="74"/>
                  <a:pt x="127" y="74"/>
                  <a:pt x="127" y="74"/>
                </a:cubicBezTo>
                <a:cubicBezTo>
                  <a:pt x="127" y="70"/>
                  <a:pt x="130" y="67"/>
                  <a:pt x="134" y="67"/>
                </a:cubicBezTo>
                <a:cubicBezTo>
                  <a:pt x="137" y="67"/>
                  <a:pt x="140" y="70"/>
                  <a:pt x="140" y="74"/>
                </a:cubicBezTo>
                <a:lnTo>
                  <a:pt x="140" y="77"/>
                </a:lnTo>
                <a:close/>
                <a:moveTo>
                  <a:pt x="80" y="46"/>
                </a:moveTo>
                <a:cubicBezTo>
                  <a:pt x="62" y="46"/>
                  <a:pt x="47" y="61"/>
                  <a:pt x="47" y="80"/>
                </a:cubicBezTo>
                <a:cubicBezTo>
                  <a:pt x="47" y="89"/>
                  <a:pt x="51" y="98"/>
                  <a:pt x="57" y="104"/>
                </a:cubicBezTo>
                <a:cubicBezTo>
                  <a:pt x="57" y="104"/>
                  <a:pt x="58" y="104"/>
                  <a:pt x="58" y="104"/>
                </a:cubicBezTo>
                <a:cubicBezTo>
                  <a:pt x="64" y="110"/>
                  <a:pt x="72" y="113"/>
                  <a:pt x="80" y="113"/>
                </a:cubicBezTo>
                <a:cubicBezTo>
                  <a:pt x="89" y="113"/>
                  <a:pt x="97" y="110"/>
                  <a:pt x="103" y="104"/>
                </a:cubicBezTo>
                <a:cubicBezTo>
                  <a:pt x="103" y="104"/>
                  <a:pt x="103" y="104"/>
                  <a:pt x="104" y="104"/>
                </a:cubicBezTo>
                <a:cubicBezTo>
                  <a:pt x="110" y="98"/>
                  <a:pt x="114" y="89"/>
                  <a:pt x="114" y="80"/>
                </a:cubicBezTo>
                <a:cubicBezTo>
                  <a:pt x="114" y="61"/>
                  <a:pt x="99" y="46"/>
                  <a:pt x="80" y="46"/>
                </a:cubicBezTo>
                <a:close/>
                <a:moveTo>
                  <a:pt x="80" y="107"/>
                </a:moveTo>
                <a:cubicBezTo>
                  <a:pt x="74" y="107"/>
                  <a:pt x="68" y="105"/>
                  <a:pt x="63" y="101"/>
                </a:cubicBezTo>
                <a:cubicBezTo>
                  <a:pt x="67" y="95"/>
                  <a:pt x="73" y="91"/>
                  <a:pt x="80" y="91"/>
                </a:cubicBezTo>
                <a:cubicBezTo>
                  <a:pt x="88" y="91"/>
                  <a:pt x="94" y="95"/>
                  <a:pt x="97" y="101"/>
                </a:cubicBezTo>
                <a:cubicBezTo>
                  <a:pt x="93" y="105"/>
                  <a:pt x="87" y="107"/>
                  <a:pt x="80" y="107"/>
                </a:cubicBezTo>
                <a:close/>
                <a:moveTo>
                  <a:pt x="74" y="78"/>
                </a:moveTo>
                <a:cubicBezTo>
                  <a:pt x="74" y="76"/>
                  <a:pt x="74" y="76"/>
                  <a:pt x="74" y="76"/>
                </a:cubicBezTo>
                <a:cubicBezTo>
                  <a:pt x="74" y="72"/>
                  <a:pt x="77" y="69"/>
                  <a:pt x="80" y="69"/>
                </a:cubicBezTo>
                <a:cubicBezTo>
                  <a:pt x="84" y="69"/>
                  <a:pt x="87" y="72"/>
                  <a:pt x="87" y="76"/>
                </a:cubicBezTo>
                <a:cubicBezTo>
                  <a:pt x="87" y="78"/>
                  <a:pt x="87" y="78"/>
                  <a:pt x="87" y="78"/>
                </a:cubicBezTo>
                <a:cubicBezTo>
                  <a:pt x="87" y="82"/>
                  <a:pt x="84" y="85"/>
                  <a:pt x="80" y="85"/>
                </a:cubicBezTo>
                <a:cubicBezTo>
                  <a:pt x="77" y="85"/>
                  <a:pt x="74" y="82"/>
                  <a:pt x="74" y="78"/>
                </a:cubicBezTo>
                <a:close/>
                <a:moveTo>
                  <a:pt x="102" y="97"/>
                </a:moveTo>
                <a:cubicBezTo>
                  <a:pt x="99" y="92"/>
                  <a:pt x="95" y="88"/>
                  <a:pt x="90" y="86"/>
                </a:cubicBezTo>
                <a:cubicBezTo>
                  <a:pt x="92" y="84"/>
                  <a:pt x="93" y="81"/>
                  <a:pt x="93" y="78"/>
                </a:cubicBezTo>
                <a:cubicBezTo>
                  <a:pt x="93" y="76"/>
                  <a:pt x="93" y="76"/>
                  <a:pt x="93" y="76"/>
                </a:cubicBezTo>
                <a:cubicBezTo>
                  <a:pt x="93" y="69"/>
                  <a:pt x="87" y="63"/>
                  <a:pt x="80" y="63"/>
                </a:cubicBezTo>
                <a:cubicBezTo>
                  <a:pt x="73" y="63"/>
                  <a:pt x="68" y="69"/>
                  <a:pt x="68" y="76"/>
                </a:cubicBezTo>
                <a:cubicBezTo>
                  <a:pt x="68" y="78"/>
                  <a:pt x="68" y="78"/>
                  <a:pt x="68" y="78"/>
                </a:cubicBezTo>
                <a:cubicBezTo>
                  <a:pt x="68" y="81"/>
                  <a:pt x="69" y="84"/>
                  <a:pt x="71" y="86"/>
                </a:cubicBezTo>
                <a:cubicBezTo>
                  <a:pt x="66" y="88"/>
                  <a:pt x="62" y="92"/>
                  <a:pt x="59" y="97"/>
                </a:cubicBezTo>
                <a:cubicBezTo>
                  <a:pt x="55" y="92"/>
                  <a:pt x="53" y="86"/>
                  <a:pt x="53" y="80"/>
                </a:cubicBezTo>
                <a:cubicBezTo>
                  <a:pt x="53" y="64"/>
                  <a:pt x="65" y="52"/>
                  <a:pt x="80" y="52"/>
                </a:cubicBezTo>
                <a:cubicBezTo>
                  <a:pt x="96" y="52"/>
                  <a:pt x="108" y="64"/>
                  <a:pt x="108" y="80"/>
                </a:cubicBezTo>
                <a:cubicBezTo>
                  <a:pt x="108" y="86"/>
                  <a:pt x="106" y="92"/>
                  <a:pt x="102" y="97"/>
                </a:cubicBezTo>
                <a:close/>
                <a:moveTo>
                  <a:pt x="48" y="123"/>
                </a:moveTo>
                <a:cubicBezTo>
                  <a:pt x="47" y="123"/>
                  <a:pt x="47" y="124"/>
                  <a:pt x="46" y="124"/>
                </a:cubicBezTo>
                <a:cubicBezTo>
                  <a:pt x="45" y="125"/>
                  <a:pt x="45" y="126"/>
                  <a:pt x="45" y="126"/>
                </a:cubicBezTo>
                <a:cubicBezTo>
                  <a:pt x="45" y="127"/>
                  <a:pt x="45" y="128"/>
                  <a:pt x="46" y="129"/>
                </a:cubicBezTo>
                <a:cubicBezTo>
                  <a:pt x="47" y="129"/>
                  <a:pt x="47" y="130"/>
                  <a:pt x="48" y="130"/>
                </a:cubicBezTo>
                <a:cubicBezTo>
                  <a:pt x="49" y="130"/>
                  <a:pt x="50" y="129"/>
                  <a:pt x="50" y="129"/>
                </a:cubicBezTo>
                <a:cubicBezTo>
                  <a:pt x="51" y="128"/>
                  <a:pt x="51" y="127"/>
                  <a:pt x="51" y="126"/>
                </a:cubicBezTo>
                <a:cubicBezTo>
                  <a:pt x="51" y="126"/>
                  <a:pt x="51" y="125"/>
                  <a:pt x="50" y="124"/>
                </a:cubicBezTo>
                <a:cubicBezTo>
                  <a:pt x="50" y="124"/>
                  <a:pt x="49" y="123"/>
                  <a:pt x="48" y="123"/>
                </a:cubicBezTo>
                <a:close/>
                <a:moveTo>
                  <a:pt x="80" y="17"/>
                </a:moveTo>
                <a:cubicBezTo>
                  <a:pt x="82" y="17"/>
                  <a:pt x="84" y="16"/>
                  <a:pt x="84" y="14"/>
                </a:cubicBezTo>
                <a:cubicBezTo>
                  <a:pt x="84" y="3"/>
                  <a:pt x="84" y="3"/>
                  <a:pt x="84" y="3"/>
                </a:cubicBezTo>
                <a:cubicBezTo>
                  <a:pt x="84" y="1"/>
                  <a:pt x="82" y="0"/>
                  <a:pt x="80" y="0"/>
                </a:cubicBezTo>
                <a:cubicBezTo>
                  <a:pt x="79" y="0"/>
                  <a:pt x="77" y="1"/>
                  <a:pt x="77" y="3"/>
                </a:cubicBezTo>
                <a:cubicBezTo>
                  <a:pt x="77" y="14"/>
                  <a:pt x="77" y="14"/>
                  <a:pt x="77" y="14"/>
                </a:cubicBezTo>
                <a:cubicBezTo>
                  <a:pt x="77" y="16"/>
                  <a:pt x="79" y="17"/>
                  <a:pt x="80" y="17"/>
                </a:cubicBezTo>
                <a:close/>
                <a:moveTo>
                  <a:pt x="80" y="27"/>
                </a:moveTo>
                <a:cubicBezTo>
                  <a:pt x="81" y="27"/>
                  <a:pt x="82" y="27"/>
                  <a:pt x="83" y="26"/>
                </a:cubicBezTo>
                <a:cubicBezTo>
                  <a:pt x="83" y="26"/>
                  <a:pt x="84" y="25"/>
                  <a:pt x="84" y="24"/>
                </a:cubicBezTo>
                <a:cubicBezTo>
                  <a:pt x="84" y="23"/>
                  <a:pt x="83" y="23"/>
                  <a:pt x="83" y="22"/>
                </a:cubicBezTo>
                <a:cubicBezTo>
                  <a:pt x="82" y="21"/>
                  <a:pt x="81" y="21"/>
                  <a:pt x="80" y="21"/>
                </a:cubicBezTo>
                <a:cubicBezTo>
                  <a:pt x="80" y="21"/>
                  <a:pt x="79" y="21"/>
                  <a:pt x="78" y="22"/>
                </a:cubicBezTo>
                <a:cubicBezTo>
                  <a:pt x="78" y="23"/>
                  <a:pt x="77" y="23"/>
                  <a:pt x="77" y="24"/>
                </a:cubicBezTo>
                <a:cubicBezTo>
                  <a:pt x="77" y="25"/>
                  <a:pt x="78" y="26"/>
                  <a:pt x="78" y="26"/>
                </a:cubicBezTo>
                <a:cubicBezTo>
                  <a:pt x="79" y="27"/>
                  <a:pt x="80" y="27"/>
                  <a:pt x="80" y="27"/>
                </a:cubicBezTo>
                <a:close/>
                <a:moveTo>
                  <a:pt x="99" y="23"/>
                </a:moveTo>
                <a:cubicBezTo>
                  <a:pt x="100" y="23"/>
                  <a:pt x="101" y="23"/>
                  <a:pt x="101" y="22"/>
                </a:cubicBezTo>
                <a:cubicBezTo>
                  <a:pt x="107" y="17"/>
                  <a:pt x="107" y="17"/>
                  <a:pt x="107" y="17"/>
                </a:cubicBezTo>
                <a:cubicBezTo>
                  <a:pt x="108" y="16"/>
                  <a:pt x="108" y="14"/>
                  <a:pt x="107" y="12"/>
                </a:cubicBezTo>
                <a:cubicBezTo>
                  <a:pt x="106" y="11"/>
                  <a:pt x="104" y="11"/>
                  <a:pt x="103" y="12"/>
                </a:cubicBezTo>
                <a:cubicBezTo>
                  <a:pt x="97" y="18"/>
                  <a:pt x="97" y="18"/>
                  <a:pt x="97" y="18"/>
                </a:cubicBezTo>
                <a:cubicBezTo>
                  <a:pt x="96" y="19"/>
                  <a:pt x="96" y="21"/>
                  <a:pt x="97" y="22"/>
                </a:cubicBezTo>
                <a:cubicBezTo>
                  <a:pt x="98" y="23"/>
                  <a:pt x="98" y="23"/>
                  <a:pt x="99" y="23"/>
                </a:cubicBezTo>
                <a:close/>
                <a:moveTo>
                  <a:pt x="59" y="22"/>
                </a:moveTo>
                <a:cubicBezTo>
                  <a:pt x="60" y="23"/>
                  <a:pt x="61" y="23"/>
                  <a:pt x="62" y="23"/>
                </a:cubicBezTo>
                <a:cubicBezTo>
                  <a:pt x="62" y="23"/>
                  <a:pt x="63" y="23"/>
                  <a:pt x="64" y="22"/>
                </a:cubicBezTo>
                <a:cubicBezTo>
                  <a:pt x="65" y="21"/>
                  <a:pt x="65" y="19"/>
                  <a:pt x="64" y="18"/>
                </a:cubicBezTo>
                <a:cubicBezTo>
                  <a:pt x="58" y="12"/>
                  <a:pt x="58" y="12"/>
                  <a:pt x="58" y="12"/>
                </a:cubicBezTo>
                <a:cubicBezTo>
                  <a:pt x="57" y="11"/>
                  <a:pt x="55" y="11"/>
                  <a:pt x="54" y="12"/>
                </a:cubicBezTo>
                <a:cubicBezTo>
                  <a:pt x="53" y="14"/>
                  <a:pt x="53" y="16"/>
                  <a:pt x="54" y="17"/>
                </a:cubicBezTo>
                <a:lnTo>
                  <a:pt x="59" y="2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F26F3A79-18ED-0A1F-7F46-DCC7AB14E432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4125913"/>
            <a:ext cx="254000" cy="254000"/>
          </a:xfrm>
          <a:custGeom>
            <a:avLst/>
            <a:gdLst>
              <a:gd name="T0" fmla="*/ 21 w 160"/>
              <a:gd name="T1" fmla="*/ 145 h 160"/>
              <a:gd name="T2" fmla="*/ 26 w 160"/>
              <a:gd name="T3" fmla="*/ 150 h 160"/>
              <a:gd name="T4" fmla="*/ 26 w 160"/>
              <a:gd name="T5" fmla="*/ 145 h 160"/>
              <a:gd name="T6" fmla="*/ 42 w 160"/>
              <a:gd name="T7" fmla="*/ 150 h 160"/>
              <a:gd name="T8" fmla="*/ 36 w 160"/>
              <a:gd name="T9" fmla="*/ 150 h 160"/>
              <a:gd name="T10" fmla="*/ 145 w 160"/>
              <a:gd name="T11" fmla="*/ 145 h 160"/>
              <a:gd name="T12" fmla="*/ 155 w 160"/>
              <a:gd name="T13" fmla="*/ 134 h 160"/>
              <a:gd name="T14" fmla="*/ 134 w 160"/>
              <a:gd name="T15" fmla="*/ 36 h 160"/>
              <a:gd name="T16" fmla="*/ 18 w 160"/>
              <a:gd name="T17" fmla="*/ 36 h 160"/>
              <a:gd name="T18" fmla="*/ 0 w 160"/>
              <a:gd name="T19" fmla="*/ 134 h 160"/>
              <a:gd name="T20" fmla="*/ 147 w 160"/>
              <a:gd name="T21" fmla="*/ 160 h 160"/>
              <a:gd name="T22" fmla="*/ 155 w 160"/>
              <a:gd name="T23" fmla="*/ 134 h 160"/>
              <a:gd name="T24" fmla="*/ 150 w 160"/>
              <a:gd name="T25" fmla="*/ 49 h 160"/>
              <a:gd name="T26" fmla="*/ 145 w 160"/>
              <a:gd name="T27" fmla="*/ 52 h 160"/>
              <a:gd name="T28" fmla="*/ 134 w 160"/>
              <a:gd name="T29" fmla="*/ 41 h 160"/>
              <a:gd name="T30" fmla="*/ 101 w 160"/>
              <a:gd name="T31" fmla="*/ 37 h 160"/>
              <a:gd name="T32" fmla="*/ 98 w 160"/>
              <a:gd name="T33" fmla="*/ 5 h 160"/>
              <a:gd name="T34" fmla="*/ 71 w 160"/>
              <a:gd name="T35" fmla="*/ 22 h 160"/>
              <a:gd name="T36" fmla="*/ 96 w 160"/>
              <a:gd name="T37" fmla="*/ 38 h 160"/>
              <a:gd name="T38" fmla="*/ 67 w 160"/>
              <a:gd name="T39" fmla="*/ 36 h 160"/>
              <a:gd name="T40" fmla="*/ 18 w 160"/>
              <a:gd name="T41" fmla="*/ 41 h 160"/>
              <a:gd name="T42" fmla="*/ 21 w 160"/>
              <a:gd name="T43" fmla="*/ 47 h 160"/>
              <a:gd name="T44" fmla="*/ 11 w 160"/>
              <a:gd name="T45" fmla="*/ 134 h 160"/>
              <a:gd name="T46" fmla="*/ 147 w 160"/>
              <a:gd name="T47" fmla="*/ 155 h 160"/>
              <a:gd name="T48" fmla="*/ 5 w 160"/>
              <a:gd name="T49" fmla="*/ 139 h 160"/>
              <a:gd name="T50" fmla="*/ 88 w 160"/>
              <a:gd name="T51" fmla="*/ 145 h 160"/>
              <a:gd name="T52" fmla="*/ 134 w 160"/>
              <a:gd name="T53" fmla="*/ 134 h 160"/>
              <a:gd name="T54" fmla="*/ 88 w 160"/>
              <a:gd name="T55" fmla="*/ 139 h 160"/>
              <a:gd name="T56" fmla="*/ 61 w 160"/>
              <a:gd name="T57" fmla="*/ 134 h 160"/>
              <a:gd name="T58" fmla="*/ 66 w 160"/>
              <a:gd name="T59" fmla="*/ 52 h 160"/>
              <a:gd name="T60" fmla="*/ 140 w 160"/>
              <a:gd name="T61" fmla="*/ 52 h 160"/>
              <a:gd name="T62" fmla="*/ 155 w 160"/>
              <a:gd name="T63" fmla="*/ 147 h 160"/>
              <a:gd name="T64" fmla="*/ 113 w 160"/>
              <a:gd name="T65" fmla="*/ 103 h 160"/>
              <a:gd name="T66" fmla="*/ 98 w 160"/>
              <a:gd name="T67" fmla="*/ 101 h 160"/>
              <a:gd name="T68" fmla="*/ 80 w 160"/>
              <a:gd name="T69" fmla="*/ 114 h 160"/>
              <a:gd name="T70" fmla="*/ 65 w 160"/>
              <a:gd name="T71" fmla="*/ 106 h 160"/>
              <a:gd name="T72" fmla="*/ 50 w 160"/>
              <a:gd name="T73" fmla="*/ 108 h 160"/>
              <a:gd name="T74" fmla="*/ 26 w 160"/>
              <a:gd name="T75" fmla="*/ 121 h 160"/>
              <a:gd name="T76" fmla="*/ 41 w 160"/>
              <a:gd name="T77" fmla="*/ 119 h 160"/>
              <a:gd name="T78" fmla="*/ 62 w 160"/>
              <a:gd name="T79" fmla="*/ 112 h 160"/>
              <a:gd name="T80" fmla="*/ 80 w 160"/>
              <a:gd name="T81" fmla="*/ 129 h 160"/>
              <a:gd name="T82" fmla="*/ 102 w 160"/>
              <a:gd name="T83" fmla="*/ 107 h 160"/>
              <a:gd name="T84" fmla="*/ 119 w 160"/>
              <a:gd name="T85" fmla="*/ 114 h 160"/>
              <a:gd name="T86" fmla="*/ 134 w 160"/>
              <a:gd name="T87" fmla="*/ 116 h 160"/>
              <a:gd name="T88" fmla="*/ 31 w 160"/>
              <a:gd name="T89" fmla="*/ 121 h 160"/>
              <a:gd name="T90" fmla="*/ 34 w 160"/>
              <a:gd name="T91" fmla="*/ 124 h 160"/>
              <a:gd name="T92" fmla="*/ 57 w 160"/>
              <a:gd name="T93" fmla="*/ 103 h 160"/>
              <a:gd name="T94" fmla="*/ 80 w 160"/>
              <a:gd name="T95" fmla="*/ 124 h 160"/>
              <a:gd name="T96" fmla="*/ 83 w 160"/>
              <a:gd name="T97" fmla="*/ 121 h 160"/>
              <a:gd name="T98" fmla="*/ 104 w 160"/>
              <a:gd name="T99" fmla="*/ 101 h 160"/>
              <a:gd name="T100" fmla="*/ 106 w 160"/>
              <a:gd name="T101" fmla="*/ 103 h 160"/>
              <a:gd name="T102" fmla="*/ 127 w 160"/>
              <a:gd name="T103" fmla="*/ 114 h 160"/>
              <a:gd name="T104" fmla="*/ 67 w 160"/>
              <a:gd name="T105" fmla="*/ 57 h 160"/>
              <a:gd name="T106" fmla="*/ 67 w 160"/>
              <a:gd name="T107" fmla="*/ 93 h 160"/>
              <a:gd name="T108" fmla="*/ 31 w 160"/>
              <a:gd name="T109" fmla="*/ 88 h 160"/>
              <a:gd name="T110" fmla="*/ 62 w 160"/>
              <a:gd name="T111" fmla="*/ 88 h 160"/>
              <a:gd name="T112" fmla="*/ 36 w 160"/>
              <a:gd name="T113" fmla="*/ 72 h 160"/>
              <a:gd name="T114" fmla="*/ 57 w 160"/>
              <a:gd name="T115" fmla="*/ 77 h 160"/>
              <a:gd name="T116" fmla="*/ 57 w 160"/>
              <a:gd name="T117" fmla="*/ 83 h 160"/>
              <a:gd name="T118" fmla="*/ 73 w 160"/>
              <a:gd name="T119" fmla="*/ 83 h 160"/>
              <a:gd name="T120" fmla="*/ 78 w 160"/>
              <a:gd name="T121" fmla="*/ 83 h 160"/>
              <a:gd name="T122" fmla="*/ 83 w 160"/>
              <a:gd name="T123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16" y="150"/>
                </a:moveTo>
                <a:cubicBezTo>
                  <a:pt x="21" y="150"/>
                  <a:pt x="21" y="150"/>
                  <a:pt x="21" y="150"/>
                </a:cubicBezTo>
                <a:cubicBezTo>
                  <a:pt x="21" y="145"/>
                  <a:pt x="21" y="145"/>
                  <a:pt x="21" y="145"/>
                </a:cubicBezTo>
                <a:cubicBezTo>
                  <a:pt x="16" y="145"/>
                  <a:pt x="16" y="145"/>
                  <a:pt x="16" y="145"/>
                </a:cubicBezTo>
                <a:lnTo>
                  <a:pt x="16" y="150"/>
                </a:lnTo>
                <a:close/>
                <a:moveTo>
                  <a:pt x="26" y="150"/>
                </a:moveTo>
                <a:cubicBezTo>
                  <a:pt x="31" y="150"/>
                  <a:pt x="31" y="150"/>
                  <a:pt x="31" y="150"/>
                </a:cubicBezTo>
                <a:cubicBezTo>
                  <a:pt x="31" y="145"/>
                  <a:pt x="31" y="145"/>
                  <a:pt x="31" y="145"/>
                </a:cubicBezTo>
                <a:cubicBezTo>
                  <a:pt x="26" y="145"/>
                  <a:pt x="26" y="145"/>
                  <a:pt x="26" y="145"/>
                </a:cubicBezTo>
                <a:lnTo>
                  <a:pt x="26" y="150"/>
                </a:lnTo>
                <a:close/>
                <a:moveTo>
                  <a:pt x="36" y="150"/>
                </a:moveTo>
                <a:cubicBezTo>
                  <a:pt x="42" y="150"/>
                  <a:pt x="42" y="150"/>
                  <a:pt x="42" y="150"/>
                </a:cubicBezTo>
                <a:cubicBezTo>
                  <a:pt x="42" y="145"/>
                  <a:pt x="42" y="145"/>
                  <a:pt x="42" y="145"/>
                </a:cubicBezTo>
                <a:cubicBezTo>
                  <a:pt x="36" y="145"/>
                  <a:pt x="36" y="145"/>
                  <a:pt x="36" y="145"/>
                </a:cubicBezTo>
                <a:lnTo>
                  <a:pt x="36" y="150"/>
                </a:lnTo>
                <a:close/>
                <a:moveTo>
                  <a:pt x="124" y="150"/>
                </a:moveTo>
                <a:cubicBezTo>
                  <a:pt x="145" y="150"/>
                  <a:pt x="145" y="150"/>
                  <a:pt x="145" y="150"/>
                </a:cubicBezTo>
                <a:cubicBezTo>
                  <a:pt x="145" y="145"/>
                  <a:pt x="145" y="145"/>
                  <a:pt x="145" y="145"/>
                </a:cubicBezTo>
                <a:cubicBezTo>
                  <a:pt x="124" y="145"/>
                  <a:pt x="124" y="145"/>
                  <a:pt x="124" y="145"/>
                </a:cubicBezTo>
                <a:lnTo>
                  <a:pt x="124" y="150"/>
                </a:lnTo>
                <a:close/>
                <a:moveTo>
                  <a:pt x="155" y="134"/>
                </a:moveTo>
                <a:cubicBezTo>
                  <a:pt x="155" y="49"/>
                  <a:pt x="155" y="49"/>
                  <a:pt x="155" y="49"/>
                </a:cubicBezTo>
                <a:cubicBezTo>
                  <a:pt x="155" y="42"/>
                  <a:pt x="149" y="36"/>
                  <a:pt x="142" y="36"/>
                </a:cubicBezTo>
                <a:cubicBezTo>
                  <a:pt x="134" y="36"/>
                  <a:pt x="134" y="36"/>
                  <a:pt x="134" y="36"/>
                </a:cubicBezTo>
                <a:cubicBezTo>
                  <a:pt x="134" y="16"/>
                  <a:pt x="118" y="0"/>
                  <a:pt x="98" y="0"/>
                </a:cubicBezTo>
                <a:cubicBezTo>
                  <a:pt x="78" y="0"/>
                  <a:pt x="62" y="16"/>
                  <a:pt x="62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1" y="36"/>
                  <a:pt x="5" y="42"/>
                  <a:pt x="5" y="49"/>
                </a:cubicBezTo>
                <a:cubicBezTo>
                  <a:pt x="5" y="134"/>
                  <a:pt x="5" y="134"/>
                  <a:pt x="5" y="134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4"/>
                  <a:pt x="6" y="160"/>
                  <a:pt x="13" y="160"/>
                </a:cubicBezTo>
                <a:cubicBezTo>
                  <a:pt x="147" y="160"/>
                  <a:pt x="147" y="160"/>
                  <a:pt x="147" y="160"/>
                </a:cubicBezTo>
                <a:cubicBezTo>
                  <a:pt x="154" y="160"/>
                  <a:pt x="160" y="154"/>
                  <a:pt x="160" y="147"/>
                </a:cubicBezTo>
                <a:cubicBezTo>
                  <a:pt x="160" y="134"/>
                  <a:pt x="160" y="134"/>
                  <a:pt x="160" y="134"/>
                </a:cubicBezTo>
                <a:lnTo>
                  <a:pt x="155" y="134"/>
                </a:lnTo>
                <a:close/>
                <a:moveTo>
                  <a:pt x="134" y="41"/>
                </a:moveTo>
                <a:cubicBezTo>
                  <a:pt x="142" y="41"/>
                  <a:pt x="142" y="41"/>
                  <a:pt x="142" y="41"/>
                </a:cubicBezTo>
                <a:cubicBezTo>
                  <a:pt x="146" y="41"/>
                  <a:pt x="150" y="45"/>
                  <a:pt x="150" y="49"/>
                </a:cubicBezTo>
                <a:cubicBezTo>
                  <a:pt x="150" y="134"/>
                  <a:pt x="150" y="134"/>
                  <a:pt x="150" y="134"/>
                </a:cubicBezTo>
                <a:cubicBezTo>
                  <a:pt x="145" y="134"/>
                  <a:pt x="145" y="134"/>
                  <a:pt x="145" y="13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5" y="49"/>
                  <a:pt x="142" y="47"/>
                  <a:pt x="140" y="47"/>
                </a:cubicBezTo>
                <a:cubicBezTo>
                  <a:pt x="133" y="47"/>
                  <a:pt x="133" y="47"/>
                  <a:pt x="133" y="47"/>
                </a:cubicBezTo>
                <a:cubicBezTo>
                  <a:pt x="133" y="45"/>
                  <a:pt x="134" y="43"/>
                  <a:pt x="134" y="41"/>
                </a:cubicBezTo>
                <a:close/>
                <a:moveTo>
                  <a:pt x="129" y="36"/>
                </a:moveTo>
                <a:cubicBezTo>
                  <a:pt x="129" y="49"/>
                  <a:pt x="122" y="60"/>
                  <a:pt x="111" y="65"/>
                </a:cubicBezTo>
                <a:cubicBezTo>
                  <a:pt x="101" y="37"/>
                  <a:pt x="101" y="37"/>
                  <a:pt x="101" y="37"/>
                </a:cubicBezTo>
                <a:cubicBezTo>
                  <a:pt x="122" y="16"/>
                  <a:pt x="122" y="16"/>
                  <a:pt x="122" y="16"/>
                </a:cubicBezTo>
                <a:cubicBezTo>
                  <a:pt x="127" y="22"/>
                  <a:pt x="129" y="29"/>
                  <a:pt x="129" y="36"/>
                </a:cubicBezTo>
                <a:close/>
                <a:moveTo>
                  <a:pt x="98" y="5"/>
                </a:moveTo>
                <a:cubicBezTo>
                  <a:pt x="106" y="5"/>
                  <a:pt x="113" y="8"/>
                  <a:pt x="118" y="13"/>
                </a:cubicBezTo>
                <a:cubicBezTo>
                  <a:pt x="98" y="33"/>
                  <a:pt x="98" y="33"/>
                  <a:pt x="98" y="33"/>
                </a:cubicBezTo>
                <a:cubicBezTo>
                  <a:pt x="71" y="22"/>
                  <a:pt x="71" y="22"/>
                  <a:pt x="71" y="22"/>
                </a:cubicBezTo>
                <a:cubicBezTo>
                  <a:pt x="76" y="12"/>
                  <a:pt x="86" y="5"/>
                  <a:pt x="98" y="5"/>
                </a:cubicBezTo>
                <a:close/>
                <a:moveTo>
                  <a:pt x="69" y="27"/>
                </a:moveTo>
                <a:cubicBezTo>
                  <a:pt x="96" y="38"/>
                  <a:pt x="96" y="38"/>
                  <a:pt x="96" y="38"/>
                </a:cubicBezTo>
                <a:cubicBezTo>
                  <a:pt x="106" y="66"/>
                  <a:pt x="106" y="66"/>
                  <a:pt x="106" y="66"/>
                </a:cubicBezTo>
                <a:cubicBezTo>
                  <a:pt x="103" y="67"/>
                  <a:pt x="101" y="67"/>
                  <a:pt x="98" y="67"/>
                </a:cubicBezTo>
                <a:cubicBezTo>
                  <a:pt x="81" y="67"/>
                  <a:pt x="67" y="53"/>
                  <a:pt x="67" y="36"/>
                </a:cubicBezTo>
                <a:cubicBezTo>
                  <a:pt x="67" y="33"/>
                  <a:pt x="68" y="30"/>
                  <a:pt x="69" y="27"/>
                </a:cubicBezTo>
                <a:close/>
                <a:moveTo>
                  <a:pt x="11" y="49"/>
                </a:moveTo>
                <a:cubicBezTo>
                  <a:pt x="11" y="45"/>
                  <a:pt x="14" y="41"/>
                  <a:pt x="18" y="41"/>
                </a:cubicBezTo>
                <a:cubicBezTo>
                  <a:pt x="63" y="41"/>
                  <a:pt x="63" y="41"/>
                  <a:pt x="63" y="41"/>
                </a:cubicBezTo>
                <a:cubicBezTo>
                  <a:pt x="63" y="43"/>
                  <a:pt x="63" y="45"/>
                  <a:pt x="64" y="47"/>
                </a:cubicBezTo>
                <a:cubicBezTo>
                  <a:pt x="21" y="47"/>
                  <a:pt x="21" y="47"/>
                  <a:pt x="21" y="47"/>
                </a:cubicBezTo>
                <a:cubicBezTo>
                  <a:pt x="18" y="47"/>
                  <a:pt x="16" y="49"/>
                  <a:pt x="16" y="52"/>
                </a:cubicBezTo>
                <a:cubicBezTo>
                  <a:pt x="16" y="134"/>
                  <a:pt x="16" y="134"/>
                  <a:pt x="16" y="134"/>
                </a:cubicBezTo>
                <a:cubicBezTo>
                  <a:pt x="11" y="134"/>
                  <a:pt x="11" y="134"/>
                  <a:pt x="11" y="134"/>
                </a:cubicBezTo>
                <a:lnTo>
                  <a:pt x="11" y="49"/>
                </a:lnTo>
                <a:close/>
                <a:moveTo>
                  <a:pt x="155" y="147"/>
                </a:moveTo>
                <a:cubicBezTo>
                  <a:pt x="155" y="151"/>
                  <a:pt x="152" y="155"/>
                  <a:pt x="147" y="155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9" y="155"/>
                  <a:pt x="5" y="151"/>
                  <a:pt x="5" y="147"/>
                </a:cubicBezTo>
                <a:cubicBezTo>
                  <a:pt x="5" y="139"/>
                  <a:pt x="5" y="139"/>
                  <a:pt x="5" y="139"/>
                </a:cubicBezTo>
                <a:cubicBezTo>
                  <a:pt x="59" y="139"/>
                  <a:pt x="59" y="139"/>
                  <a:pt x="59" y="139"/>
                </a:cubicBezTo>
                <a:cubicBezTo>
                  <a:pt x="62" y="143"/>
                  <a:pt x="67" y="145"/>
                  <a:pt x="72" y="145"/>
                </a:cubicBezTo>
                <a:cubicBezTo>
                  <a:pt x="88" y="145"/>
                  <a:pt x="88" y="145"/>
                  <a:pt x="88" y="145"/>
                </a:cubicBezTo>
                <a:cubicBezTo>
                  <a:pt x="94" y="145"/>
                  <a:pt x="98" y="143"/>
                  <a:pt x="102" y="139"/>
                </a:cubicBezTo>
                <a:cubicBezTo>
                  <a:pt x="134" y="139"/>
                  <a:pt x="134" y="139"/>
                  <a:pt x="134" y="139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00" y="134"/>
                  <a:pt x="100" y="134"/>
                  <a:pt x="100" y="134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6" y="138"/>
                  <a:pt x="92" y="139"/>
                  <a:pt x="88" y="139"/>
                </a:cubicBezTo>
                <a:cubicBezTo>
                  <a:pt x="72" y="139"/>
                  <a:pt x="72" y="139"/>
                  <a:pt x="72" y="139"/>
                </a:cubicBezTo>
                <a:cubicBezTo>
                  <a:pt x="68" y="139"/>
                  <a:pt x="64" y="138"/>
                  <a:pt x="61" y="135"/>
                </a:cubicBezTo>
                <a:cubicBezTo>
                  <a:pt x="61" y="134"/>
                  <a:pt x="61" y="134"/>
                  <a:pt x="61" y="134"/>
                </a:cubicBezTo>
                <a:cubicBezTo>
                  <a:pt x="21" y="134"/>
                  <a:pt x="21" y="134"/>
                  <a:pt x="21" y="134"/>
                </a:cubicBezTo>
                <a:cubicBezTo>
                  <a:pt x="21" y="52"/>
                  <a:pt x="21" y="52"/>
                  <a:pt x="21" y="52"/>
                </a:cubicBezTo>
                <a:cubicBezTo>
                  <a:pt x="66" y="52"/>
                  <a:pt x="66" y="52"/>
                  <a:pt x="66" y="52"/>
                </a:cubicBezTo>
                <a:cubicBezTo>
                  <a:pt x="72" y="64"/>
                  <a:pt x="84" y="72"/>
                  <a:pt x="98" y="72"/>
                </a:cubicBezTo>
                <a:cubicBezTo>
                  <a:pt x="113" y="72"/>
                  <a:pt x="125" y="64"/>
                  <a:pt x="131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139"/>
                  <a:pt x="140" y="139"/>
                  <a:pt x="140" y="139"/>
                </a:cubicBezTo>
                <a:cubicBezTo>
                  <a:pt x="155" y="139"/>
                  <a:pt x="155" y="139"/>
                  <a:pt x="155" y="139"/>
                </a:cubicBezTo>
                <a:lnTo>
                  <a:pt x="155" y="147"/>
                </a:lnTo>
                <a:close/>
                <a:moveTo>
                  <a:pt x="127" y="108"/>
                </a:moveTo>
                <a:cubicBezTo>
                  <a:pt x="125" y="108"/>
                  <a:pt x="124" y="109"/>
                  <a:pt x="122" y="110"/>
                </a:cubicBezTo>
                <a:cubicBezTo>
                  <a:pt x="113" y="103"/>
                  <a:pt x="113" y="103"/>
                  <a:pt x="113" y="103"/>
                </a:cubicBezTo>
                <a:cubicBezTo>
                  <a:pt x="114" y="102"/>
                  <a:pt x="114" y="102"/>
                  <a:pt x="114" y="101"/>
                </a:cubicBezTo>
                <a:cubicBezTo>
                  <a:pt x="114" y="96"/>
                  <a:pt x="110" y="93"/>
                  <a:pt x="106" y="93"/>
                </a:cubicBezTo>
                <a:cubicBezTo>
                  <a:pt x="102" y="93"/>
                  <a:pt x="98" y="96"/>
                  <a:pt x="98" y="101"/>
                </a:cubicBezTo>
                <a:cubicBezTo>
                  <a:pt x="98" y="102"/>
                  <a:pt x="99" y="102"/>
                  <a:pt x="99" y="103"/>
                </a:cubicBezTo>
                <a:cubicBezTo>
                  <a:pt x="84" y="115"/>
                  <a:pt x="84" y="115"/>
                  <a:pt x="84" y="115"/>
                </a:cubicBezTo>
                <a:cubicBezTo>
                  <a:pt x="83" y="114"/>
                  <a:pt x="82" y="114"/>
                  <a:pt x="80" y="114"/>
                </a:cubicBezTo>
                <a:cubicBezTo>
                  <a:pt x="79" y="114"/>
                  <a:pt x="77" y="114"/>
                  <a:pt x="76" y="115"/>
                </a:cubicBezTo>
                <a:cubicBezTo>
                  <a:pt x="65" y="108"/>
                  <a:pt x="65" y="108"/>
                  <a:pt x="65" y="108"/>
                </a:cubicBezTo>
                <a:cubicBezTo>
                  <a:pt x="65" y="107"/>
                  <a:pt x="65" y="107"/>
                  <a:pt x="65" y="106"/>
                </a:cubicBezTo>
                <a:cubicBezTo>
                  <a:pt x="65" y="102"/>
                  <a:pt x="61" y="98"/>
                  <a:pt x="57" y="98"/>
                </a:cubicBezTo>
                <a:cubicBezTo>
                  <a:pt x="53" y="98"/>
                  <a:pt x="49" y="102"/>
                  <a:pt x="49" y="106"/>
                </a:cubicBezTo>
                <a:cubicBezTo>
                  <a:pt x="49" y="107"/>
                  <a:pt x="49" y="107"/>
                  <a:pt x="50" y="108"/>
                </a:cubicBezTo>
                <a:cubicBezTo>
                  <a:pt x="38" y="115"/>
                  <a:pt x="38" y="115"/>
                  <a:pt x="38" y="115"/>
                </a:cubicBezTo>
                <a:cubicBezTo>
                  <a:pt x="37" y="114"/>
                  <a:pt x="36" y="114"/>
                  <a:pt x="34" y="114"/>
                </a:cubicBezTo>
                <a:cubicBezTo>
                  <a:pt x="30" y="114"/>
                  <a:pt x="26" y="117"/>
                  <a:pt x="26" y="121"/>
                </a:cubicBezTo>
                <a:cubicBezTo>
                  <a:pt x="26" y="126"/>
                  <a:pt x="30" y="129"/>
                  <a:pt x="34" y="129"/>
                </a:cubicBezTo>
                <a:cubicBezTo>
                  <a:pt x="38" y="129"/>
                  <a:pt x="42" y="126"/>
                  <a:pt x="42" y="121"/>
                </a:cubicBezTo>
                <a:cubicBezTo>
                  <a:pt x="42" y="121"/>
                  <a:pt x="41" y="120"/>
                  <a:pt x="41" y="119"/>
                </a:cubicBezTo>
                <a:cubicBezTo>
                  <a:pt x="52" y="112"/>
                  <a:pt x="52" y="112"/>
                  <a:pt x="52" y="112"/>
                </a:cubicBezTo>
                <a:cubicBezTo>
                  <a:pt x="54" y="113"/>
                  <a:pt x="55" y="114"/>
                  <a:pt x="57" y="114"/>
                </a:cubicBezTo>
                <a:cubicBezTo>
                  <a:pt x="59" y="114"/>
                  <a:pt x="60" y="113"/>
                  <a:pt x="62" y="112"/>
                </a:cubicBezTo>
                <a:cubicBezTo>
                  <a:pt x="73" y="119"/>
                  <a:pt x="73" y="119"/>
                  <a:pt x="73" y="119"/>
                </a:cubicBezTo>
                <a:cubicBezTo>
                  <a:pt x="73" y="120"/>
                  <a:pt x="73" y="121"/>
                  <a:pt x="73" y="121"/>
                </a:cubicBezTo>
                <a:cubicBezTo>
                  <a:pt x="73" y="126"/>
                  <a:pt x="76" y="129"/>
                  <a:pt x="80" y="129"/>
                </a:cubicBezTo>
                <a:cubicBezTo>
                  <a:pt x="85" y="129"/>
                  <a:pt x="88" y="126"/>
                  <a:pt x="88" y="121"/>
                </a:cubicBezTo>
                <a:cubicBezTo>
                  <a:pt x="88" y="120"/>
                  <a:pt x="88" y="120"/>
                  <a:pt x="88" y="119"/>
                </a:cubicBezTo>
                <a:cubicBezTo>
                  <a:pt x="102" y="107"/>
                  <a:pt x="102" y="107"/>
                  <a:pt x="102" y="107"/>
                </a:cubicBezTo>
                <a:cubicBezTo>
                  <a:pt x="103" y="108"/>
                  <a:pt x="105" y="108"/>
                  <a:pt x="106" y="108"/>
                </a:cubicBezTo>
                <a:cubicBezTo>
                  <a:pt x="108" y="108"/>
                  <a:pt x="109" y="108"/>
                  <a:pt x="110" y="107"/>
                </a:cubicBezTo>
                <a:cubicBezTo>
                  <a:pt x="119" y="114"/>
                  <a:pt x="119" y="114"/>
                  <a:pt x="119" y="114"/>
                </a:cubicBezTo>
                <a:cubicBezTo>
                  <a:pt x="119" y="115"/>
                  <a:pt x="119" y="115"/>
                  <a:pt x="119" y="116"/>
                </a:cubicBezTo>
                <a:cubicBezTo>
                  <a:pt x="119" y="120"/>
                  <a:pt x="122" y="124"/>
                  <a:pt x="127" y="124"/>
                </a:cubicBezTo>
                <a:cubicBezTo>
                  <a:pt x="131" y="124"/>
                  <a:pt x="134" y="120"/>
                  <a:pt x="134" y="116"/>
                </a:cubicBezTo>
                <a:cubicBezTo>
                  <a:pt x="134" y="112"/>
                  <a:pt x="131" y="108"/>
                  <a:pt x="127" y="108"/>
                </a:cubicBezTo>
                <a:close/>
                <a:moveTo>
                  <a:pt x="34" y="124"/>
                </a:moveTo>
                <a:cubicBezTo>
                  <a:pt x="32" y="124"/>
                  <a:pt x="31" y="123"/>
                  <a:pt x="31" y="121"/>
                </a:cubicBezTo>
                <a:cubicBezTo>
                  <a:pt x="31" y="120"/>
                  <a:pt x="32" y="119"/>
                  <a:pt x="34" y="119"/>
                </a:cubicBezTo>
                <a:cubicBezTo>
                  <a:pt x="35" y="119"/>
                  <a:pt x="36" y="120"/>
                  <a:pt x="36" y="121"/>
                </a:cubicBezTo>
                <a:cubicBezTo>
                  <a:pt x="36" y="123"/>
                  <a:pt x="35" y="124"/>
                  <a:pt x="34" y="124"/>
                </a:cubicBezTo>
                <a:close/>
                <a:moveTo>
                  <a:pt x="57" y="108"/>
                </a:moveTo>
                <a:cubicBezTo>
                  <a:pt x="56" y="108"/>
                  <a:pt x="54" y="107"/>
                  <a:pt x="54" y="106"/>
                </a:cubicBezTo>
                <a:cubicBezTo>
                  <a:pt x="54" y="104"/>
                  <a:pt x="56" y="103"/>
                  <a:pt x="57" y="103"/>
                </a:cubicBezTo>
                <a:cubicBezTo>
                  <a:pt x="58" y="103"/>
                  <a:pt x="60" y="104"/>
                  <a:pt x="60" y="106"/>
                </a:cubicBezTo>
                <a:cubicBezTo>
                  <a:pt x="60" y="107"/>
                  <a:pt x="58" y="108"/>
                  <a:pt x="57" y="108"/>
                </a:cubicBezTo>
                <a:close/>
                <a:moveTo>
                  <a:pt x="80" y="124"/>
                </a:moveTo>
                <a:cubicBezTo>
                  <a:pt x="79" y="124"/>
                  <a:pt x="78" y="123"/>
                  <a:pt x="78" y="121"/>
                </a:cubicBezTo>
                <a:cubicBezTo>
                  <a:pt x="78" y="120"/>
                  <a:pt x="79" y="119"/>
                  <a:pt x="80" y="119"/>
                </a:cubicBezTo>
                <a:cubicBezTo>
                  <a:pt x="82" y="119"/>
                  <a:pt x="83" y="120"/>
                  <a:pt x="83" y="121"/>
                </a:cubicBezTo>
                <a:cubicBezTo>
                  <a:pt x="83" y="123"/>
                  <a:pt x="82" y="124"/>
                  <a:pt x="80" y="124"/>
                </a:cubicBezTo>
                <a:close/>
                <a:moveTo>
                  <a:pt x="106" y="103"/>
                </a:moveTo>
                <a:cubicBezTo>
                  <a:pt x="105" y="103"/>
                  <a:pt x="104" y="102"/>
                  <a:pt x="104" y="101"/>
                </a:cubicBezTo>
                <a:cubicBezTo>
                  <a:pt x="104" y="99"/>
                  <a:pt x="105" y="98"/>
                  <a:pt x="106" y="98"/>
                </a:cubicBezTo>
                <a:cubicBezTo>
                  <a:pt x="108" y="98"/>
                  <a:pt x="109" y="99"/>
                  <a:pt x="109" y="101"/>
                </a:cubicBezTo>
                <a:cubicBezTo>
                  <a:pt x="109" y="102"/>
                  <a:pt x="108" y="103"/>
                  <a:pt x="106" y="103"/>
                </a:cubicBezTo>
                <a:close/>
                <a:moveTo>
                  <a:pt x="127" y="119"/>
                </a:moveTo>
                <a:cubicBezTo>
                  <a:pt x="125" y="119"/>
                  <a:pt x="124" y="118"/>
                  <a:pt x="124" y="116"/>
                </a:cubicBezTo>
                <a:cubicBezTo>
                  <a:pt x="124" y="115"/>
                  <a:pt x="125" y="114"/>
                  <a:pt x="127" y="114"/>
                </a:cubicBezTo>
                <a:cubicBezTo>
                  <a:pt x="128" y="114"/>
                  <a:pt x="129" y="115"/>
                  <a:pt x="129" y="116"/>
                </a:cubicBezTo>
                <a:cubicBezTo>
                  <a:pt x="129" y="118"/>
                  <a:pt x="128" y="119"/>
                  <a:pt x="127" y="119"/>
                </a:cubicBezTo>
                <a:close/>
                <a:moveTo>
                  <a:pt x="67" y="57"/>
                </a:moveTo>
                <a:cubicBezTo>
                  <a:pt x="26" y="57"/>
                  <a:pt x="26" y="57"/>
                  <a:pt x="26" y="57"/>
                </a:cubicBezTo>
                <a:cubicBezTo>
                  <a:pt x="26" y="93"/>
                  <a:pt x="26" y="93"/>
                  <a:pt x="26" y="93"/>
                </a:cubicBezTo>
                <a:cubicBezTo>
                  <a:pt x="67" y="93"/>
                  <a:pt x="67" y="93"/>
                  <a:pt x="67" y="93"/>
                </a:cubicBezTo>
                <a:lnTo>
                  <a:pt x="67" y="57"/>
                </a:lnTo>
                <a:close/>
                <a:moveTo>
                  <a:pt x="62" y="88"/>
                </a:moveTo>
                <a:cubicBezTo>
                  <a:pt x="31" y="88"/>
                  <a:pt x="31" y="88"/>
                  <a:pt x="31" y="88"/>
                </a:cubicBezTo>
                <a:cubicBezTo>
                  <a:pt x="31" y="62"/>
                  <a:pt x="31" y="62"/>
                  <a:pt x="31" y="62"/>
                </a:cubicBezTo>
                <a:cubicBezTo>
                  <a:pt x="62" y="62"/>
                  <a:pt x="62" y="62"/>
                  <a:pt x="62" y="62"/>
                </a:cubicBezTo>
                <a:lnTo>
                  <a:pt x="62" y="88"/>
                </a:lnTo>
                <a:close/>
                <a:moveTo>
                  <a:pt x="57" y="67"/>
                </a:moveTo>
                <a:cubicBezTo>
                  <a:pt x="36" y="67"/>
                  <a:pt x="36" y="67"/>
                  <a:pt x="36" y="67"/>
                </a:cubicBezTo>
                <a:cubicBezTo>
                  <a:pt x="36" y="72"/>
                  <a:pt x="36" y="72"/>
                  <a:pt x="36" y="72"/>
                </a:cubicBezTo>
                <a:cubicBezTo>
                  <a:pt x="57" y="72"/>
                  <a:pt x="57" y="72"/>
                  <a:pt x="57" y="72"/>
                </a:cubicBezTo>
                <a:lnTo>
                  <a:pt x="57" y="67"/>
                </a:lnTo>
                <a:close/>
                <a:moveTo>
                  <a:pt x="57" y="77"/>
                </a:moveTo>
                <a:cubicBezTo>
                  <a:pt x="36" y="77"/>
                  <a:pt x="36" y="77"/>
                  <a:pt x="36" y="77"/>
                </a:cubicBezTo>
                <a:cubicBezTo>
                  <a:pt x="36" y="83"/>
                  <a:pt x="36" y="83"/>
                  <a:pt x="36" y="83"/>
                </a:cubicBezTo>
                <a:cubicBezTo>
                  <a:pt x="57" y="83"/>
                  <a:pt x="57" y="83"/>
                  <a:pt x="57" y="83"/>
                </a:cubicBezTo>
                <a:lnTo>
                  <a:pt x="57" y="77"/>
                </a:lnTo>
                <a:close/>
                <a:moveTo>
                  <a:pt x="78" y="83"/>
                </a:moveTo>
                <a:cubicBezTo>
                  <a:pt x="73" y="83"/>
                  <a:pt x="73" y="83"/>
                  <a:pt x="73" y="83"/>
                </a:cubicBezTo>
                <a:cubicBezTo>
                  <a:pt x="73" y="88"/>
                  <a:pt x="73" y="88"/>
                  <a:pt x="73" y="88"/>
                </a:cubicBezTo>
                <a:cubicBezTo>
                  <a:pt x="78" y="88"/>
                  <a:pt x="78" y="88"/>
                  <a:pt x="78" y="88"/>
                </a:cubicBezTo>
                <a:lnTo>
                  <a:pt x="78" y="83"/>
                </a:lnTo>
                <a:close/>
                <a:moveTo>
                  <a:pt x="134" y="83"/>
                </a:moveTo>
                <a:cubicBezTo>
                  <a:pt x="83" y="83"/>
                  <a:pt x="83" y="83"/>
                  <a:pt x="83" y="83"/>
                </a:cubicBezTo>
                <a:cubicBezTo>
                  <a:pt x="83" y="88"/>
                  <a:pt x="83" y="88"/>
                  <a:pt x="83" y="88"/>
                </a:cubicBezTo>
                <a:cubicBezTo>
                  <a:pt x="134" y="88"/>
                  <a:pt x="134" y="88"/>
                  <a:pt x="134" y="88"/>
                </a:cubicBezTo>
                <a:lnTo>
                  <a:pt x="134" y="8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692AD836-8DA0-282C-1EB1-5E706E2DC570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4676775"/>
            <a:ext cx="254000" cy="254000"/>
          </a:xfrm>
          <a:custGeom>
            <a:avLst/>
            <a:gdLst>
              <a:gd name="T0" fmla="*/ 141 w 160"/>
              <a:gd name="T1" fmla="*/ 0 h 160"/>
              <a:gd name="T2" fmla="*/ 133 w 160"/>
              <a:gd name="T3" fmla="*/ 134 h 160"/>
              <a:gd name="T4" fmla="*/ 144 w 160"/>
              <a:gd name="T5" fmla="*/ 158 h 160"/>
              <a:gd name="T6" fmla="*/ 149 w 160"/>
              <a:gd name="T7" fmla="*/ 158 h 160"/>
              <a:gd name="T8" fmla="*/ 160 w 160"/>
              <a:gd name="T9" fmla="*/ 134 h 160"/>
              <a:gd name="T10" fmla="*/ 152 w 160"/>
              <a:gd name="T11" fmla="*/ 0 h 160"/>
              <a:gd name="T12" fmla="*/ 141 w 160"/>
              <a:gd name="T13" fmla="*/ 136 h 160"/>
              <a:gd name="T14" fmla="*/ 147 w 160"/>
              <a:gd name="T15" fmla="*/ 147 h 160"/>
              <a:gd name="T16" fmla="*/ 139 w 160"/>
              <a:gd name="T17" fmla="*/ 131 h 160"/>
              <a:gd name="T18" fmla="*/ 155 w 160"/>
              <a:gd name="T19" fmla="*/ 35 h 160"/>
              <a:gd name="T20" fmla="*/ 155 w 160"/>
              <a:gd name="T21" fmla="*/ 30 h 160"/>
              <a:gd name="T22" fmla="*/ 139 w 160"/>
              <a:gd name="T23" fmla="*/ 24 h 160"/>
              <a:gd name="T24" fmla="*/ 155 w 160"/>
              <a:gd name="T25" fmla="*/ 30 h 160"/>
              <a:gd name="T26" fmla="*/ 139 w 160"/>
              <a:gd name="T27" fmla="*/ 19 h 160"/>
              <a:gd name="T28" fmla="*/ 141 w 160"/>
              <a:gd name="T29" fmla="*/ 6 h 160"/>
              <a:gd name="T30" fmla="*/ 155 w 160"/>
              <a:gd name="T31" fmla="*/ 8 h 160"/>
              <a:gd name="T32" fmla="*/ 0 w 160"/>
              <a:gd name="T33" fmla="*/ 160 h 160"/>
              <a:gd name="T34" fmla="*/ 123 w 160"/>
              <a:gd name="T35" fmla="*/ 0 h 160"/>
              <a:gd name="T36" fmla="*/ 0 w 160"/>
              <a:gd name="T37" fmla="*/ 160 h 160"/>
              <a:gd name="T38" fmla="*/ 117 w 160"/>
              <a:gd name="T39" fmla="*/ 6 h 160"/>
              <a:gd name="T40" fmla="*/ 27 w 160"/>
              <a:gd name="T41" fmla="*/ 155 h 160"/>
              <a:gd name="T42" fmla="*/ 5 w 160"/>
              <a:gd name="T43" fmla="*/ 6 h 160"/>
              <a:gd name="T44" fmla="*/ 21 w 160"/>
              <a:gd name="T45" fmla="*/ 155 h 160"/>
              <a:gd name="T46" fmla="*/ 5 w 160"/>
              <a:gd name="T47" fmla="*/ 6 h 160"/>
              <a:gd name="T48" fmla="*/ 104 w 160"/>
              <a:gd name="T49" fmla="*/ 64 h 160"/>
              <a:gd name="T50" fmla="*/ 40 w 160"/>
              <a:gd name="T51" fmla="*/ 27 h 160"/>
              <a:gd name="T52" fmla="*/ 45 w 160"/>
              <a:gd name="T53" fmla="*/ 32 h 160"/>
              <a:gd name="T54" fmla="*/ 99 w 160"/>
              <a:gd name="T55" fmla="*/ 59 h 160"/>
              <a:gd name="T56" fmla="*/ 45 w 160"/>
              <a:gd name="T57" fmla="*/ 32 h 160"/>
              <a:gd name="T58" fmla="*/ 91 w 160"/>
              <a:gd name="T59" fmla="*/ 43 h 160"/>
              <a:gd name="T60" fmla="*/ 53 w 160"/>
              <a:gd name="T61" fmla="*/ 38 h 160"/>
              <a:gd name="T62" fmla="*/ 53 w 160"/>
              <a:gd name="T63" fmla="*/ 54 h 160"/>
              <a:gd name="T64" fmla="*/ 91 w 160"/>
              <a:gd name="T65" fmla="*/ 48 h 160"/>
              <a:gd name="T66" fmla="*/ 53 w 160"/>
              <a:gd name="T67" fmla="*/ 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60">
                <a:moveTo>
                  <a:pt x="152" y="0"/>
                </a:moveTo>
                <a:cubicBezTo>
                  <a:pt x="141" y="0"/>
                  <a:pt x="141" y="0"/>
                  <a:pt x="141" y="0"/>
                </a:cubicBezTo>
                <a:cubicBezTo>
                  <a:pt x="137" y="0"/>
                  <a:pt x="133" y="4"/>
                  <a:pt x="133" y="8"/>
                </a:cubicBezTo>
                <a:cubicBezTo>
                  <a:pt x="133" y="134"/>
                  <a:pt x="133" y="134"/>
                  <a:pt x="133" y="134"/>
                </a:cubicBezTo>
                <a:cubicBezTo>
                  <a:pt x="144" y="153"/>
                  <a:pt x="144" y="153"/>
                  <a:pt x="144" y="153"/>
                </a:cubicBezTo>
                <a:cubicBezTo>
                  <a:pt x="144" y="158"/>
                  <a:pt x="144" y="158"/>
                  <a:pt x="144" y="158"/>
                </a:cubicBezTo>
                <a:cubicBezTo>
                  <a:pt x="144" y="159"/>
                  <a:pt x="145" y="160"/>
                  <a:pt x="147" y="160"/>
                </a:cubicBezTo>
                <a:cubicBezTo>
                  <a:pt x="148" y="160"/>
                  <a:pt x="149" y="159"/>
                  <a:pt x="149" y="158"/>
                </a:cubicBezTo>
                <a:cubicBezTo>
                  <a:pt x="149" y="153"/>
                  <a:pt x="149" y="153"/>
                  <a:pt x="149" y="153"/>
                </a:cubicBezTo>
                <a:cubicBezTo>
                  <a:pt x="160" y="134"/>
                  <a:pt x="160" y="134"/>
                  <a:pt x="160" y="134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4"/>
                  <a:pt x="157" y="0"/>
                  <a:pt x="152" y="0"/>
                </a:cubicBezTo>
                <a:close/>
                <a:moveTo>
                  <a:pt x="147" y="147"/>
                </a:moveTo>
                <a:cubicBezTo>
                  <a:pt x="141" y="136"/>
                  <a:pt x="141" y="136"/>
                  <a:pt x="141" y="136"/>
                </a:cubicBezTo>
                <a:cubicBezTo>
                  <a:pt x="153" y="136"/>
                  <a:pt x="153" y="136"/>
                  <a:pt x="153" y="136"/>
                </a:cubicBezTo>
                <a:lnTo>
                  <a:pt x="147" y="147"/>
                </a:lnTo>
                <a:close/>
                <a:moveTo>
                  <a:pt x="155" y="131"/>
                </a:moveTo>
                <a:cubicBezTo>
                  <a:pt x="139" y="131"/>
                  <a:pt x="139" y="131"/>
                  <a:pt x="139" y="131"/>
                </a:cubicBezTo>
                <a:cubicBezTo>
                  <a:pt x="139" y="35"/>
                  <a:pt x="139" y="35"/>
                  <a:pt x="139" y="35"/>
                </a:cubicBezTo>
                <a:cubicBezTo>
                  <a:pt x="155" y="35"/>
                  <a:pt x="155" y="35"/>
                  <a:pt x="155" y="35"/>
                </a:cubicBezTo>
                <a:lnTo>
                  <a:pt x="155" y="131"/>
                </a:lnTo>
                <a:close/>
                <a:moveTo>
                  <a:pt x="155" y="30"/>
                </a:moveTo>
                <a:cubicBezTo>
                  <a:pt x="139" y="30"/>
                  <a:pt x="139" y="30"/>
                  <a:pt x="139" y="30"/>
                </a:cubicBezTo>
                <a:cubicBezTo>
                  <a:pt x="139" y="24"/>
                  <a:pt x="139" y="24"/>
                  <a:pt x="139" y="24"/>
                </a:cubicBezTo>
                <a:cubicBezTo>
                  <a:pt x="155" y="24"/>
                  <a:pt x="155" y="24"/>
                  <a:pt x="155" y="24"/>
                </a:cubicBezTo>
                <a:lnTo>
                  <a:pt x="155" y="30"/>
                </a:lnTo>
                <a:close/>
                <a:moveTo>
                  <a:pt x="155" y="19"/>
                </a:moveTo>
                <a:cubicBezTo>
                  <a:pt x="139" y="19"/>
                  <a:pt x="139" y="19"/>
                  <a:pt x="139" y="19"/>
                </a:cubicBezTo>
                <a:cubicBezTo>
                  <a:pt x="139" y="8"/>
                  <a:pt x="139" y="8"/>
                  <a:pt x="139" y="8"/>
                </a:cubicBezTo>
                <a:cubicBezTo>
                  <a:pt x="139" y="7"/>
                  <a:pt x="140" y="6"/>
                  <a:pt x="141" y="6"/>
                </a:cubicBezTo>
                <a:cubicBezTo>
                  <a:pt x="152" y="6"/>
                  <a:pt x="152" y="6"/>
                  <a:pt x="152" y="6"/>
                </a:cubicBezTo>
                <a:cubicBezTo>
                  <a:pt x="154" y="6"/>
                  <a:pt x="155" y="7"/>
                  <a:pt x="155" y="8"/>
                </a:cubicBezTo>
                <a:lnTo>
                  <a:pt x="155" y="19"/>
                </a:lnTo>
                <a:close/>
                <a:moveTo>
                  <a:pt x="0" y="160"/>
                </a:moveTo>
                <a:cubicBezTo>
                  <a:pt x="123" y="160"/>
                  <a:pt x="123" y="160"/>
                  <a:pt x="123" y="160"/>
                </a:cubicBezTo>
                <a:cubicBezTo>
                  <a:pt x="123" y="0"/>
                  <a:pt x="123" y="0"/>
                  <a:pt x="123" y="0"/>
                </a:cubicBezTo>
                <a:cubicBezTo>
                  <a:pt x="0" y="0"/>
                  <a:pt x="0" y="0"/>
                  <a:pt x="0" y="0"/>
                </a:cubicBezTo>
                <a:lnTo>
                  <a:pt x="0" y="160"/>
                </a:lnTo>
                <a:close/>
                <a:moveTo>
                  <a:pt x="27" y="6"/>
                </a:moveTo>
                <a:cubicBezTo>
                  <a:pt x="117" y="6"/>
                  <a:pt x="117" y="6"/>
                  <a:pt x="117" y="6"/>
                </a:cubicBezTo>
                <a:cubicBezTo>
                  <a:pt x="117" y="155"/>
                  <a:pt x="117" y="155"/>
                  <a:pt x="117" y="155"/>
                </a:cubicBezTo>
                <a:cubicBezTo>
                  <a:pt x="27" y="155"/>
                  <a:pt x="27" y="155"/>
                  <a:pt x="27" y="155"/>
                </a:cubicBezTo>
                <a:lnTo>
                  <a:pt x="27" y="6"/>
                </a:lnTo>
                <a:close/>
                <a:moveTo>
                  <a:pt x="5" y="6"/>
                </a:moveTo>
                <a:cubicBezTo>
                  <a:pt x="21" y="6"/>
                  <a:pt x="21" y="6"/>
                  <a:pt x="21" y="6"/>
                </a:cubicBezTo>
                <a:cubicBezTo>
                  <a:pt x="21" y="155"/>
                  <a:pt x="21" y="155"/>
                  <a:pt x="21" y="155"/>
                </a:cubicBezTo>
                <a:cubicBezTo>
                  <a:pt x="5" y="155"/>
                  <a:pt x="5" y="155"/>
                  <a:pt x="5" y="155"/>
                </a:cubicBezTo>
                <a:lnTo>
                  <a:pt x="5" y="6"/>
                </a:lnTo>
                <a:close/>
                <a:moveTo>
                  <a:pt x="40" y="64"/>
                </a:moveTo>
                <a:cubicBezTo>
                  <a:pt x="104" y="64"/>
                  <a:pt x="104" y="64"/>
                  <a:pt x="104" y="64"/>
                </a:cubicBezTo>
                <a:cubicBezTo>
                  <a:pt x="104" y="27"/>
                  <a:pt x="104" y="27"/>
                  <a:pt x="104" y="27"/>
                </a:cubicBezTo>
                <a:cubicBezTo>
                  <a:pt x="40" y="27"/>
                  <a:pt x="40" y="27"/>
                  <a:pt x="40" y="27"/>
                </a:cubicBezTo>
                <a:lnTo>
                  <a:pt x="40" y="64"/>
                </a:lnTo>
                <a:close/>
                <a:moveTo>
                  <a:pt x="45" y="32"/>
                </a:moveTo>
                <a:cubicBezTo>
                  <a:pt x="99" y="32"/>
                  <a:pt x="99" y="32"/>
                  <a:pt x="99" y="32"/>
                </a:cubicBezTo>
                <a:cubicBezTo>
                  <a:pt x="99" y="59"/>
                  <a:pt x="99" y="59"/>
                  <a:pt x="99" y="59"/>
                </a:cubicBezTo>
                <a:cubicBezTo>
                  <a:pt x="45" y="59"/>
                  <a:pt x="45" y="59"/>
                  <a:pt x="45" y="59"/>
                </a:cubicBezTo>
                <a:lnTo>
                  <a:pt x="45" y="32"/>
                </a:lnTo>
                <a:close/>
                <a:moveTo>
                  <a:pt x="53" y="43"/>
                </a:moveTo>
                <a:cubicBezTo>
                  <a:pt x="91" y="43"/>
                  <a:pt x="91" y="43"/>
                  <a:pt x="91" y="43"/>
                </a:cubicBezTo>
                <a:cubicBezTo>
                  <a:pt x="91" y="38"/>
                  <a:pt x="91" y="38"/>
                  <a:pt x="91" y="38"/>
                </a:cubicBezTo>
                <a:cubicBezTo>
                  <a:pt x="53" y="38"/>
                  <a:pt x="53" y="38"/>
                  <a:pt x="53" y="38"/>
                </a:cubicBezTo>
                <a:lnTo>
                  <a:pt x="53" y="43"/>
                </a:lnTo>
                <a:close/>
                <a:moveTo>
                  <a:pt x="53" y="54"/>
                </a:moveTo>
                <a:cubicBezTo>
                  <a:pt x="91" y="54"/>
                  <a:pt x="91" y="54"/>
                  <a:pt x="91" y="54"/>
                </a:cubicBezTo>
                <a:cubicBezTo>
                  <a:pt x="91" y="48"/>
                  <a:pt x="91" y="48"/>
                  <a:pt x="91" y="48"/>
                </a:cubicBezTo>
                <a:cubicBezTo>
                  <a:pt x="53" y="48"/>
                  <a:pt x="53" y="48"/>
                  <a:pt x="53" y="48"/>
                </a:cubicBezTo>
                <a:lnTo>
                  <a:pt x="53" y="5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29138728-5153-A734-9B20-9B7324D18306}"/>
              </a:ext>
            </a:extLst>
          </p:cNvPr>
          <p:cNvSpPr>
            <a:spLocks noEditPoints="1"/>
          </p:cNvSpPr>
          <p:nvPr/>
        </p:nvSpPr>
        <p:spPr bwMode="auto">
          <a:xfrm>
            <a:off x="8458201" y="1924050"/>
            <a:ext cx="228600" cy="254000"/>
          </a:xfrm>
          <a:custGeom>
            <a:avLst/>
            <a:gdLst>
              <a:gd name="T0" fmla="*/ 106 w 144"/>
              <a:gd name="T1" fmla="*/ 130 h 160"/>
              <a:gd name="T2" fmla="*/ 114 w 144"/>
              <a:gd name="T3" fmla="*/ 113 h 160"/>
              <a:gd name="T4" fmla="*/ 103 w 144"/>
              <a:gd name="T5" fmla="*/ 80 h 160"/>
              <a:gd name="T6" fmla="*/ 119 w 144"/>
              <a:gd name="T7" fmla="*/ 66 h 160"/>
              <a:gd name="T8" fmla="*/ 25 w 144"/>
              <a:gd name="T9" fmla="*/ 46 h 160"/>
              <a:gd name="T10" fmla="*/ 31 w 144"/>
              <a:gd name="T11" fmla="*/ 79 h 160"/>
              <a:gd name="T12" fmla="*/ 49 w 144"/>
              <a:gd name="T13" fmla="*/ 96 h 160"/>
              <a:gd name="T14" fmla="*/ 30 w 144"/>
              <a:gd name="T15" fmla="*/ 113 h 160"/>
              <a:gd name="T16" fmla="*/ 141 w 144"/>
              <a:gd name="T17" fmla="*/ 160 h 160"/>
              <a:gd name="T18" fmla="*/ 113 w 144"/>
              <a:gd name="T19" fmla="*/ 66 h 160"/>
              <a:gd name="T20" fmla="*/ 106 w 144"/>
              <a:gd name="T21" fmla="*/ 50 h 160"/>
              <a:gd name="T22" fmla="*/ 113 w 144"/>
              <a:gd name="T23" fmla="*/ 66 h 160"/>
              <a:gd name="T24" fmla="*/ 38 w 144"/>
              <a:gd name="T25" fmla="*/ 50 h 160"/>
              <a:gd name="T26" fmla="*/ 38 w 144"/>
              <a:gd name="T27" fmla="*/ 51 h 160"/>
              <a:gd name="T28" fmla="*/ 31 w 144"/>
              <a:gd name="T29" fmla="*/ 66 h 160"/>
              <a:gd name="T30" fmla="*/ 38 w 144"/>
              <a:gd name="T31" fmla="*/ 76 h 160"/>
              <a:gd name="T32" fmla="*/ 41 w 144"/>
              <a:gd name="T33" fmla="*/ 82 h 160"/>
              <a:gd name="T34" fmla="*/ 72 w 144"/>
              <a:gd name="T35" fmla="*/ 6 h 160"/>
              <a:gd name="T36" fmla="*/ 75 w 144"/>
              <a:gd name="T37" fmla="*/ 12 h 160"/>
              <a:gd name="T38" fmla="*/ 69 w 144"/>
              <a:gd name="T39" fmla="*/ 18 h 160"/>
              <a:gd name="T40" fmla="*/ 100 w 144"/>
              <a:gd name="T41" fmla="*/ 46 h 160"/>
              <a:gd name="T42" fmla="*/ 68 w 144"/>
              <a:gd name="T43" fmla="*/ 32 h 160"/>
              <a:gd name="T44" fmla="*/ 69 w 144"/>
              <a:gd name="T45" fmla="*/ 18 h 160"/>
              <a:gd name="T46" fmla="*/ 48 w 144"/>
              <a:gd name="T47" fmla="*/ 46 h 160"/>
              <a:gd name="T48" fmla="*/ 100 w 144"/>
              <a:gd name="T49" fmla="*/ 53 h 160"/>
              <a:gd name="T50" fmla="*/ 97 w 144"/>
              <a:gd name="T51" fmla="*/ 78 h 160"/>
              <a:gd name="T52" fmla="*/ 50 w 144"/>
              <a:gd name="T53" fmla="*/ 88 h 160"/>
              <a:gd name="T54" fmla="*/ 72 w 144"/>
              <a:gd name="T55" fmla="*/ 94 h 160"/>
              <a:gd name="T56" fmla="*/ 66 w 144"/>
              <a:gd name="T57" fmla="*/ 76 h 160"/>
              <a:gd name="T58" fmla="*/ 65 w 144"/>
              <a:gd name="T59" fmla="*/ 106 h 160"/>
              <a:gd name="T60" fmla="*/ 72 w 144"/>
              <a:gd name="T61" fmla="*/ 112 h 160"/>
              <a:gd name="T62" fmla="*/ 57 w 144"/>
              <a:gd name="T63" fmla="*/ 127 h 160"/>
              <a:gd name="T64" fmla="*/ 67 w 144"/>
              <a:gd name="T65" fmla="*/ 117 h 160"/>
              <a:gd name="T66" fmla="*/ 87 w 144"/>
              <a:gd name="T67" fmla="*/ 127 h 160"/>
              <a:gd name="T68" fmla="*/ 63 w 144"/>
              <a:gd name="T69" fmla="*/ 85 h 160"/>
              <a:gd name="T70" fmla="*/ 75 w 144"/>
              <a:gd name="T71" fmla="*/ 85 h 160"/>
              <a:gd name="T72" fmla="*/ 63 w 144"/>
              <a:gd name="T73" fmla="*/ 85 h 160"/>
              <a:gd name="T74" fmla="*/ 45 w 144"/>
              <a:gd name="T75" fmla="*/ 115 h 160"/>
              <a:gd name="T76" fmla="*/ 54 w 144"/>
              <a:gd name="T77" fmla="*/ 134 h 160"/>
              <a:gd name="T78" fmla="*/ 6 w 144"/>
              <a:gd name="T79" fmla="*/ 153 h 160"/>
              <a:gd name="T80" fmla="*/ 68 w 144"/>
              <a:gd name="T81" fmla="*/ 144 h 160"/>
              <a:gd name="T82" fmla="*/ 83 w 144"/>
              <a:gd name="T83" fmla="*/ 133 h 160"/>
              <a:gd name="T84" fmla="*/ 78 w 144"/>
              <a:gd name="T85" fmla="*/ 153 h 160"/>
              <a:gd name="T86" fmla="*/ 90 w 144"/>
              <a:gd name="T87" fmla="*/ 134 h 160"/>
              <a:gd name="T88" fmla="*/ 112 w 144"/>
              <a:gd name="T89" fmla="*/ 119 h 160"/>
              <a:gd name="T90" fmla="*/ 119 w 144"/>
              <a:gd name="T91" fmla="*/ 130 h 160"/>
              <a:gd name="T92" fmla="*/ 122 w 144"/>
              <a:gd name="T93" fmla="*/ 143 h 160"/>
              <a:gd name="T94" fmla="*/ 119 w 144"/>
              <a:gd name="T95" fmla="*/ 1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4" h="160">
                <a:moveTo>
                  <a:pt x="106" y="123"/>
                </a:moveTo>
                <a:cubicBezTo>
                  <a:pt x="105" y="123"/>
                  <a:pt x="103" y="125"/>
                  <a:pt x="103" y="126"/>
                </a:cubicBezTo>
                <a:cubicBezTo>
                  <a:pt x="103" y="128"/>
                  <a:pt x="105" y="130"/>
                  <a:pt x="106" y="130"/>
                </a:cubicBezTo>
                <a:cubicBezTo>
                  <a:pt x="108" y="130"/>
                  <a:pt x="109" y="128"/>
                  <a:pt x="109" y="126"/>
                </a:cubicBezTo>
                <a:cubicBezTo>
                  <a:pt x="109" y="125"/>
                  <a:pt x="108" y="123"/>
                  <a:pt x="106" y="123"/>
                </a:cubicBezTo>
                <a:close/>
                <a:moveTo>
                  <a:pt x="114" y="113"/>
                </a:moveTo>
                <a:cubicBezTo>
                  <a:pt x="99" y="108"/>
                  <a:pt x="99" y="108"/>
                  <a:pt x="99" y="108"/>
                </a:cubicBezTo>
                <a:cubicBezTo>
                  <a:pt x="94" y="98"/>
                  <a:pt x="94" y="98"/>
                  <a:pt x="94" y="98"/>
                </a:cubicBezTo>
                <a:cubicBezTo>
                  <a:pt x="99" y="93"/>
                  <a:pt x="102" y="86"/>
                  <a:pt x="103" y="80"/>
                </a:cubicBezTo>
                <a:cubicBezTo>
                  <a:pt x="104" y="76"/>
                  <a:pt x="104" y="76"/>
                  <a:pt x="104" y="76"/>
                </a:cubicBezTo>
                <a:cubicBezTo>
                  <a:pt x="109" y="76"/>
                  <a:pt x="109" y="76"/>
                  <a:pt x="109" y="76"/>
                </a:cubicBezTo>
                <a:cubicBezTo>
                  <a:pt x="115" y="76"/>
                  <a:pt x="119" y="71"/>
                  <a:pt x="119" y="66"/>
                </a:cubicBezTo>
                <a:cubicBezTo>
                  <a:pt x="119" y="46"/>
                  <a:pt x="119" y="46"/>
                  <a:pt x="119" y="46"/>
                </a:cubicBezTo>
                <a:cubicBezTo>
                  <a:pt x="119" y="21"/>
                  <a:pt x="98" y="0"/>
                  <a:pt x="72" y="0"/>
                </a:cubicBezTo>
                <a:cubicBezTo>
                  <a:pt x="46" y="0"/>
                  <a:pt x="25" y="21"/>
                  <a:pt x="25" y="46"/>
                </a:cubicBezTo>
                <a:cubicBezTo>
                  <a:pt x="25" y="66"/>
                  <a:pt x="25" y="66"/>
                  <a:pt x="25" y="66"/>
                </a:cubicBezTo>
                <a:cubicBezTo>
                  <a:pt x="25" y="70"/>
                  <a:pt x="28" y="74"/>
                  <a:pt x="31" y="75"/>
                </a:cubicBezTo>
                <a:cubicBezTo>
                  <a:pt x="31" y="79"/>
                  <a:pt x="31" y="79"/>
                  <a:pt x="31" y="79"/>
                </a:cubicBezTo>
                <a:cubicBezTo>
                  <a:pt x="31" y="84"/>
                  <a:pt x="36" y="88"/>
                  <a:pt x="41" y="88"/>
                </a:cubicBezTo>
                <a:cubicBezTo>
                  <a:pt x="43" y="88"/>
                  <a:pt x="43" y="88"/>
                  <a:pt x="43" y="88"/>
                </a:cubicBezTo>
                <a:cubicBezTo>
                  <a:pt x="45" y="91"/>
                  <a:pt x="47" y="94"/>
                  <a:pt x="49" y="96"/>
                </a:cubicBezTo>
                <a:cubicBezTo>
                  <a:pt x="49" y="97"/>
                  <a:pt x="50" y="97"/>
                  <a:pt x="50" y="98"/>
                </a:cubicBezTo>
                <a:cubicBezTo>
                  <a:pt x="45" y="108"/>
                  <a:pt x="45" y="108"/>
                  <a:pt x="45" y="108"/>
                </a:cubicBezTo>
                <a:cubicBezTo>
                  <a:pt x="30" y="113"/>
                  <a:pt x="30" y="113"/>
                  <a:pt x="30" y="113"/>
                </a:cubicBezTo>
                <a:cubicBezTo>
                  <a:pt x="13" y="119"/>
                  <a:pt x="0" y="137"/>
                  <a:pt x="0" y="156"/>
                </a:cubicBezTo>
                <a:cubicBezTo>
                  <a:pt x="0" y="158"/>
                  <a:pt x="1" y="160"/>
                  <a:pt x="3" y="160"/>
                </a:cubicBezTo>
                <a:cubicBezTo>
                  <a:pt x="141" y="160"/>
                  <a:pt x="141" y="160"/>
                  <a:pt x="141" y="160"/>
                </a:cubicBezTo>
                <a:cubicBezTo>
                  <a:pt x="142" y="160"/>
                  <a:pt x="144" y="158"/>
                  <a:pt x="144" y="156"/>
                </a:cubicBezTo>
                <a:cubicBezTo>
                  <a:pt x="144" y="137"/>
                  <a:pt x="131" y="119"/>
                  <a:pt x="114" y="113"/>
                </a:cubicBezTo>
                <a:close/>
                <a:moveTo>
                  <a:pt x="113" y="66"/>
                </a:moveTo>
                <a:cubicBezTo>
                  <a:pt x="113" y="68"/>
                  <a:pt x="111" y="69"/>
                  <a:pt x="109" y="69"/>
                </a:cubicBezTo>
                <a:cubicBezTo>
                  <a:pt x="105" y="69"/>
                  <a:pt x="105" y="69"/>
                  <a:pt x="105" y="69"/>
                </a:cubicBezTo>
                <a:cubicBezTo>
                  <a:pt x="105" y="63"/>
                  <a:pt x="106" y="57"/>
                  <a:pt x="106" y="50"/>
                </a:cubicBezTo>
                <a:cubicBezTo>
                  <a:pt x="106" y="50"/>
                  <a:pt x="106" y="50"/>
                  <a:pt x="106" y="50"/>
                </a:cubicBezTo>
                <a:cubicBezTo>
                  <a:pt x="113" y="50"/>
                  <a:pt x="113" y="50"/>
                  <a:pt x="113" y="50"/>
                </a:cubicBezTo>
                <a:lnTo>
                  <a:pt x="113" y="66"/>
                </a:lnTo>
                <a:close/>
                <a:moveTo>
                  <a:pt x="31" y="66"/>
                </a:moveTo>
                <a:cubicBezTo>
                  <a:pt x="31" y="50"/>
                  <a:pt x="31" y="50"/>
                  <a:pt x="31" y="50"/>
                </a:cubicBezTo>
                <a:cubicBezTo>
                  <a:pt x="38" y="50"/>
                  <a:pt x="38" y="50"/>
                  <a:pt x="38" y="50"/>
                </a:cubicBezTo>
                <a:cubicBezTo>
                  <a:pt x="38" y="50"/>
                  <a:pt x="38" y="50"/>
                  <a:pt x="38" y="51"/>
                </a:cubicBezTo>
                <a:cubicBezTo>
                  <a:pt x="38" y="51"/>
                  <a:pt x="38" y="51"/>
                  <a:pt x="38" y="51"/>
                </a:cubicBezTo>
                <a:cubicBezTo>
                  <a:pt x="38" y="51"/>
                  <a:pt x="38" y="51"/>
                  <a:pt x="38" y="51"/>
                </a:cubicBezTo>
                <a:cubicBezTo>
                  <a:pt x="38" y="57"/>
                  <a:pt x="38" y="63"/>
                  <a:pt x="39" y="69"/>
                </a:cubicBezTo>
                <a:cubicBezTo>
                  <a:pt x="34" y="69"/>
                  <a:pt x="34" y="69"/>
                  <a:pt x="34" y="69"/>
                </a:cubicBezTo>
                <a:cubicBezTo>
                  <a:pt x="33" y="69"/>
                  <a:pt x="31" y="68"/>
                  <a:pt x="31" y="66"/>
                </a:cubicBezTo>
                <a:close/>
                <a:moveTo>
                  <a:pt x="41" y="82"/>
                </a:moveTo>
                <a:cubicBezTo>
                  <a:pt x="39" y="82"/>
                  <a:pt x="38" y="80"/>
                  <a:pt x="38" y="79"/>
                </a:cubicBezTo>
                <a:cubicBezTo>
                  <a:pt x="38" y="76"/>
                  <a:pt x="38" y="76"/>
                  <a:pt x="38" y="76"/>
                </a:cubicBezTo>
                <a:cubicBezTo>
                  <a:pt x="40" y="76"/>
                  <a:pt x="40" y="76"/>
                  <a:pt x="40" y="76"/>
                </a:cubicBezTo>
                <a:cubicBezTo>
                  <a:pt x="41" y="80"/>
                  <a:pt x="41" y="80"/>
                  <a:pt x="41" y="80"/>
                </a:cubicBezTo>
                <a:cubicBezTo>
                  <a:pt x="41" y="80"/>
                  <a:pt x="41" y="81"/>
                  <a:pt x="41" y="82"/>
                </a:cubicBezTo>
                <a:close/>
                <a:moveTo>
                  <a:pt x="38" y="43"/>
                </a:moveTo>
                <a:cubicBezTo>
                  <a:pt x="31" y="43"/>
                  <a:pt x="31" y="43"/>
                  <a:pt x="31" y="43"/>
                </a:cubicBezTo>
                <a:cubicBezTo>
                  <a:pt x="33" y="22"/>
                  <a:pt x="50" y="6"/>
                  <a:pt x="72" y="6"/>
                </a:cubicBezTo>
                <a:cubicBezTo>
                  <a:pt x="93" y="6"/>
                  <a:pt x="111" y="22"/>
                  <a:pt x="112" y="43"/>
                </a:cubicBezTo>
                <a:cubicBezTo>
                  <a:pt x="106" y="43"/>
                  <a:pt x="106" y="43"/>
                  <a:pt x="106" y="43"/>
                </a:cubicBezTo>
                <a:cubicBezTo>
                  <a:pt x="106" y="26"/>
                  <a:pt x="92" y="12"/>
                  <a:pt x="75" y="12"/>
                </a:cubicBezTo>
                <a:cubicBezTo>
                  <a:pt x="69" y="12"/>
                  <a:pt x="69" y="12"/>
                  <a:pt x="69" y="12"/>
                </a:cubicBezTo>
                <a:cubicBezTo>
                  <a:pt x="52" y="12"/>
                  <a:pt x="38" y="26"/>
                  <a:pt x="38" y="43"/>
                </a:cubicBezTo>
                <a:close/>
                <a:moveTo>
                  <a:pt x="69" y="18"/>
                </a:moveTo>
                <a:cubicBezTo>
                  <a:pt x="75" y="18"/>
                  <a:pt x="75" y="18"/>
                  <a:pt x="75" y="18"/>
                </a:cubicBezTo>
                <a:cubicBezTo>
                  <a:pt x="89" y="18"/>
                  <a:pt x="100" y="30"/>
                  <a:pt x="100" y="44"/>
                </a:cubicBezTo>
                <a:cubicBezTo>
                  <a:pt x="100" y="45"/>
                  <a:pt x="100" y="46"/>
                  <a:pt x="100" y="46"/>
                </a:cubicBezTo>
                <a:cubicBezTo>
                  <a:pt x="100" y="46"/>
                  <a:pt x="100" y="46"/>
                  <a:pt x="100" y="46"/>
                </a:cubicBezTo>
                <a:cubicBezTo>
                  <a:pt x="96" y="46"/>
                  <a:pt x="96" y="46"/>
                  <a:pt x="96" y="46"/>
                </a:cubicBezTo>
                <a:cubicBezTo>
                  <a:pt x="85" y="44"/>
                  <a:pt x="75" y="39"/>
                  <a:pt x="68" y="32"/>
                </a:cubicBezTo>
                <a:cubicBezTo>
                  <a:pt x="67" y="31"/>
                  <a:pt x="67" y="31"/>
                  <a:pt x="66" y="31"/>
                </a:cubicBezTo>
                <a:cubicBezTo>
                  <a:pt x="57" y="31"/>
                  <a:pt x="49" y="35"/>
                  <a:pt x="44" y="41"/>
                </a:cubicBezTo>
                <a:cubicBezTo>
                  <a:pt x="45" y="28"/>
                  <a:pt x="56" y="18"/>
                  <a:pt x="69" y="18"/>
                </a:cubicBezTo>
                <a:close/>
                <a:moveTo>
                  <a:pt x="48" y="82"/>
                </a:moveTo>
                <a:cubicBezTo>
                  <a:pt x="46" y="77"/>
                  <a:pt x="44" y="61"/>
                  <a:pt x="44" y="51"/>
                </a:cubicBezTo>
                <a:cubicBezTo>
                  <a:pt x="48" y="46"/>
                  <a:pt x="48" y="46"/>
                  <a:pt x="48" y="46"/>
                </a:cubicBezTo>
                <a:cubicBezTo>
                  <a:pt x="52" y="41"/>
                  <a:pt x="58" y="37"/>
                  <a:pt x="64" y="37"/>
                </a:cubicBezTo>
                <a:cubicBezTo>
                  <a:pt x="73" y="45"/>
                  <a:pt x="84" y="50"/>
                  <a:pt x="95" y="52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100" y="59"/>
                  <a:pt x="99" y="66"/>
                  <a:pt x="98" y="72"/>
                </a:cubicBezTo>
                <a:cubicBezTo>
                  <a:pt x="98" y="72"/>
                  <a:pt x="98" y="72"/>
                  <a:pt x="98" y="72"/>
                </a:cubicBezTo>
                <a:cubicBezTo>
                  <a:pt x="98" y="74"/>
                  <a:pt x="97" y="75"/>
                  <a:pt x="97" y="78"/>
                </a:cubicBezTo>
                <a:cubicBezTo>
                  <a:pt x="95" y="88"/>
                  <a:pt x="88" y="97"/>
                  <a:pt x="78" y="100"/>
                </a:cubicBezTo>
                <a:cubicBezTo>
                  <a:pt x="74" y="101"/>
                  <a:pt x="70" y="101"/>
                  <a:pt x="66" y="100"/>
                </a:cubicBezTo>
                <a:cubicBezTo>
                  <a:pt x="60" y="98"/>
                  <a:pt x="54" y="94"/>
                  <a:pt x="50" y="88"/>
                </a:cubicBezTo>
                <a:cubicBezTo>
                  <a:pt x="57" y="88"/>
                  <a:pt x="57" y="88"/>
                  <a:pt x="57" y="88"/>
                </a:cubicBezTo>
                <a:cubicBezTo>
                  <a:pt x="58" y="92"/>
                  <a:pt x="62" y="94"/>
                  <a:pt x="66" y="94"/>
                </a:cubicBezTo>
                <a:cubicBezTo>
                  <a:pt x="72" y="94"/>
                  <a:pt x="72" y="94"/>
                  <a:pt x="72" y="94"/>
                </a:cubicBezTo>
                <a:cubicBezTo>
                  <a:pt x="77" y="94"/>
                  <a:pt x="81" y="90"/>
                  <a:pt x="81" y="85"/>
                </a:cubicBezTo>
                <a:cubicBezTo>
                  <a:pt x="81" y="80"/>
                  <a:pt x="77" y="76"/>
                  <a:pt x="72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2" y="76"/>
                  <a:pt x="58" y="78"/>
                  <a:pt x="57" y="82"/>
                </a:cubicBezTo>
                <a:lnTo>
                  <a:pt x="48" y="82"/>
                </a:lnTo>
                <a:close/>
                <a:moveTo>
                  <a:pt x="65" y="106"/>
                </a:moveTo>
                <a:cubicBezTo>
                  <a:pt x="68" y="107"/>
                  <a:pt x="70" y="107"/>
                  <a:pt x="72" y="107"/>
                </a:cubicBezTo>
                <a:cubicBezTo>
                  <a:pt x="74" y="107"/>
                  <a:pt x="75" y="107"/>
                  <a:pt x="77" y="106"/>
                </a:cubicBezTo>
                <a:cubicBezTo>
                  <a:pt x="72" y="112"/>
                  <a:pt x="72" y="112"/>
                  <a:pt x="72" y="112"/>
                </a:cubicBezTo>
                <a:lnTo>
                  <a:pt x="65" y="106"/>
                </a:lnTo>
                <a:close/>
                <a:moveTo>
                  <a:pt x="67" y="117"/>
                </a:moveTo>
                <a:cubicBezTo>
                  <a:pt x="57" y="127"/>
                  <a:pt x="57" y="127"/>
                  <a:pt x="57" y="127"/>
                </a:cubicBezTo>
                <a:cubicBezTo>
                  <a:pt x="55" y="122"/>
                  <a:pt x="52" y="117"/>
                  <a:pt x="50" y="111"/>
                </a:cubicBezTo>
                <a:cubicBezTo>
                  <a:pt x="54" y="104"/>
                  <a:pt x="54" y="104"/>
                  <a:pt x="54" y="104"/>
                </a:cubicBezTo>
                <a:lnTo>
                  <a:pt x="67" y="117"/>
                </a:lnTo>
                <a:close/>
                <a:moveTo>
                  <a:pt x="89" y="103"/>
                </a:moveTo>
                <a:cubicBezTo>
                  <a:pt x="94" y="111"/>
                  <a:pt x="94" y="111"/>
                  <a:pt x="94" y="111"/>
                </a:cubicBezTo>
                <a:cubicBezTo>
                  <a:pt x="92" y="117"/>
                  <a:pt x="89" y="122"/>
                  <a:pt x="87" y="127"/>
                </a:cubicBezTo>
                <a:cubicBezTo>
                  <a:pt x="76" y="117"/>
                  <a:pt x="76" y="117"/>
                  <a:pt x="76" y="117"/>
                </a:cubicBezTo>
                <a:lnTo>
                  <a:pt x="89" y="103"/>
                </a:lnTo>
                <a:close/>
                <a:moveTo>
                  <a:pt x="63" y="85"/>
                </a:moveTo>
                <a:cubicBezTo>
                  <a:pt x="63" y="83"/>
                  <a:pt x="64" y="82"/>
                  <a:pt x="66" y="82"/>
                </a:cubicBezTo>
                <a:cubicBezTo>
                  <a:pt x="72" y="82"/>
                  <a:pt x="72" y="82"/>
                  <a:pt x="72" y="82"/>
                </a:cubicBezTo>
                <a:cubicBezTo>
                  <a:pt x="74" y="82"/>
                  <a:pt x="75" y="83"/>
                  <a:pt x="75" y="85"/>
                </a:cubicBezTo>
                <a:cubicBezTo>
                  <a:pt x="75" y="87"/>
                  <a:pt x="74" y="88"/>
                  <a:pt x="72" y="88"/>
                </a:cubicBezTo>
                <a:cubicBezTo>
                  <a:pt x="66" y="88"/>
                  <a:pt x="66" y="88"/>
                  <a:pt x="66" y="88"/>
                </a:cubicBezTo>
                <a:cubicBezTo>
                  <a:pt x="64" y="88"/>
                  <a:pt x="63" y="87"/>
                  <a:pt x="63" y="85"/>
                </a:cubicBezTo>
                <a:close/>
                <a:moveTo>
                  <a:pt x="6" y="153"/>
                </a:moveTo>
                <a:cubicBezTo>
                  <a:pt x="8" y="138"/>
                  <a:pt x="18" y="124"/>
                  <a:pt x="32" y="119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7" y="121"/>
                  <a:pt x="50" y="128"/>
                  <a:pt x="54" y="134"/>
                </a:cubicBezTo>
                <a:cubicBezTo>
                  <a:pt x="54" y="134"/>
                  <a:pt x="54" y="134"/>
                  <a:pt x="54" y="134"/>
                </a:cubicBezTo>
                <a:cubicBezTo>
                  <a:pt x="54" y="134"/>
                  <a:pt x="54" y="134"/>
                  <a:pt x="54" y="134"/>
                </a:cubicBezTo>
                <a:cubicBezTo>
                  <a:pt x="56" y="139"/>
                  <a:pt x="59" y="143"/>
                  <a:pt x="62" y="147"/>
                </a:cubicBezTo>
                <a:cubicBezTo>
                  <a:pt x="66" y="153"/>
                  <a:pt x="66" y="153"/>
                  <a:pt x="66" y="153"/>
                </a:cubicBezTo>
                <a:lnTo>
                  <a:pt x="6" y="153"/>
                </a:lnTo>
                <a:close/>
                <a:moveTo>
                  <a:pt x="72" y="151"/>
                </a:moveTo>
                <a:cubicBezTo>
                  <a:pt x="68" y="144"/>
                  <a:pt x="68" y="144"/>
                  <a:pt x="68" y="144"/>
                </a:cubicBezTo>
                <a:cubicBezTo>
                  <a:pt x="68" y="144"/>
                  <a:pt x="68" y="144"/>
                  <a:pt x="68" y="144"/>
                </a:cubicBezTo>
                <a:cubicBezTo>
                  <a:pt x="65" y="140"/>
                  <a:pt x="63" y="137"/>
                  <a:pt x="60" y="133"/>
                </a:cubicBezTo>
                <a:cubicBezTo>
                  <a:pt x="72" y="121"/>
                  <a:pt x="72" y="121"/>
                  <a:pt x="72" y="121"/>
                </a:cubicBezTo>
                <a:cubicBezTo>
                  <a:pt x="83" y="133"/>
                  <a:pt x="83" y="133"/>
                  <a:pt x="83" y="133"/>
                </a:cubicBezTo>
                <a:cubicBezTo>
                  <a:pt x="81" y="137"/>
                  <a:pt x="79" y="140"/>
                  <a:pt x="76" y="144"/>
                </a:cubicBezTo>
                <a:cubicBezTo>
                  <a:pt x="76" y="144"/>
                  <a:pt x="76" y="143"/>
                  <a:pt x="72" y="151"/>
                </a:cubicBezTo>
                <a:close/>
                <a:moveTo>
                  <a:pt x="78" y="153"/>
                </a:moveTo>
                <a:cubicBezTo>
                  <a:pt x="81" y="147"/>
                  <a:pt x="81" y="147"/>
                  <a:pt x="81" y="147"/>
                </a:cubicBezTo>
                <a:cubicBezTo>
                  <a:pt x="85" y="143"/>
                  <a:pt x="87" y="139"/>
                  <a:pt x="90" y="134"/>
                </a:cubicBezTo>
                <a:cubicBezTo>
                  <a:pt x="90" y="134"/>
                  <a:pt x="90" y="134"/>
                  <a:pt x="90" y="134"/>
                </a:cubicBezTo>
                <a:cubicBezTo>
                  <a:pt x="90" y="134"/>
                  <a:pt x="90" y="134"/>
                  <a:pt x="90" y="134"/>
                </a:cubicBezTo>
                <a:cubicBezTo>
                  <a:pt x="94" y="128"/>
                  <a:pt x="96" y="121"/>
                  <a:pt x="99" y="115"/>
                </a:cubicBezTo>
                <a:cubicBezTo>
                  <a:pt x="112" y="119"/>
                  <a:pt x="112" y="119"/>
                  <a:pt x="112" y="119"/>
                </a:cubicBezTo>
                <a:cubicBezTo>
                  <a:pt x="126" y="124"/>
                  <a:pt x="136" y="138"/>
                  <a:pt x="137" y="153"/>
                </a:cubicBezTo>
                <a:lnTo>
                  <a:pt x="78" y="153"/>
                </a:lnTo>
                <a:close/>
                <a:moveTo>
                  <a:pt x="119" y="130"/>
                </a:moveTo>
                <a:cubicBezTo>
                  <a:pt x="118" y="129"/>
                  <a:pt x="116" y="129"/>
                  <a:pt x="115" y="131"/>
                </a:cubicBezTo>
                <a:cubicBezTo>
                  <a:pt x="114" y="132"/>
                  <a:pt x="114" y="134"/>
                  <a:pt x="115" y="135"/>
                </a:cubicBezTo>
                <a:cubicBezTo>
                  <a:pt x="118" y="137"/>
                  <a:pt x="121" y="140"/>
                  <a:pt x="122" y="143"/>
                </a:cubicBezTo>
                <a:cubicBezTo>
                  <a:pt x="123" y="145"/>
                  <a:pt x="125" y="146"/>
                  <a:pt x="127" y="145"/>
                </a:cubicBezTo>
                <a:cubicBezTo>
                  <a:pt x="128" y="144"/>
                  <a:pt x="129" y="142"/>
                  <a:pt x="128" y="141"/>
                </a:cubicBezTo>
                <a:cubicBezTo>
                  <a:pt x="126" y="137"/>
                  <a:pt x="123" y="133"/>
                  <a:pt x="119" y="1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C0BD0AA2-1FC7-CBB3-8AFF-87B52DED813E}"/>
              </a:ext>
            </a:extLst>
          </p:cNvPr>
          <p:cNvSpPr>
            <a:spLocks noEditPoints="1"/>
          </p:cNvSpPr>
          <p:nvPr/>
        </p:nvSpPr>
        <p:spPr bwMode="auto">
          <a:xfrm>
            <a:off x="6267451" y="1373188"/>
            <a:ext cx="203200" cy="254000"/>
          </a:xfrm>
          <a:custGeom>
            <a:avLst/>
            <a:gdLst>
              <a:gd name="T0" fmla="*/ 117 w 128"/>
              <a:gd name="T1" fmla="*/ 81 h 160"/>
              <a:gd name="T2" fmla="*/ 128 w 128"/>
              <a:gd name="T3" fmla="*/ 94 h 160"/>
              <a:gd name="T4" fmla="*/ 14 w 128"/>
              <a:gd name="T5" fmla="*/ 0 h 160"/>
              <a:gd name="T6" fmla="*/ 80 w 128"/>
              <a:gd name="T7" fmla="*/ 160 h 160"/>
              <a:gd name="T8" fmla="*/ 72 w 128"/>
              <a:gd name="T9" fmla="*/ 99 h 160"/>
              <a:gd name="T10" fmla="*/ 111 w 128"/>
              <a:gd name="T11" fmla="*/ 114 h 160"/>
              <a:gd name="T12" fmla="*/ 91 w 128"/>
              <a:gd name="T13" fmla="*/ 87 h 160"/>
              <a:gd name="T14" fmla="*/ 68 w 128"/>
              <a:gd name="T15" fmla="*/ 103 h 160"/>
              <a:gd name="T16" fmla="*/ 6 w 128"/>
              <a:gd name="T17" fmla="*/ 146 h 160"/>
              <a:gd name="T18" fmla="*/ 6 w 128"/>
              <a:gd name="T19" fmla="*/ 133 h 160"/>
              <a:gd name="T20" fmla="*/ 91 w 128"/>
              <a:gd name="T21" fmla="*/ 16 h 160"/>
              <a:gd name="T22" fmla="*/ 83 w 128"/>
              <a:gd name="T23" fmla="*/ 5 h 160"/>
              <a:gd name="T24" fmla="*/ 27 w 128"/>
              <a:gd name="T25" fmla="*/ 48 h 160"/>
              <a:gd name="T26" fmla="*/ 16 w 128"/>
              <a:gd name="T27" fmla="*/ 26 h 160"/>
              <a:gd name="T28" fmla="*/ 16 w 128"/>
              <a:gd name="T29" fmla="*/ 32 h 160"/>
              <a:gd name="T30" fmla="*/ 16 w 128"/>
              <a:gd name="T31" fmla="*/ 32 h 160"/>
              <a:gd name="T32" fmla="*/ 59 w 128"/>
              <a:gd name="T33" fmla="*/ 32 h 160"/>
              <a:gd name="T34" fmla="*/ 38 w 128"/>
              <a:gd name="T35" fmla="*/ 42 h 160"/>
              <a:gd name="T36" fmla="*/ 54 w 128"/>
              <a:gd name="T37" fmla="*/ 42 h 160"/>
              <a:gd name="T38" fmla="*/ 80 w 128"/>
              <a:gd name="T39" fmla="*/ 48 h 160"/>
              <a:gd name="T40" fmla="*/ 70 w 128"/>
              <a:gd name="T41" fmla="*/ 26 h 160"/>
              <a:gd name="T42" fmla="*/ 70 w 128"/>
              <a:gd name="T43" fmla="*/ 32 h 160"/>
              <a:gd name="T44" fmla="*/ 70 w 128"/>
              <a:gd name="T45" fmla="*/ 32 h 160"/>
              <a:gd name="T46" fmla="*/ 32 w 128"/>
              <a:gd name="T47" fmla="*/ 58 h 160"/>
              <a:gd name="T48" fmla="*/ 11 w 128"/>
              <a:gd name="T49" fmla="*/ 69 h 160"/>
              <a:gd name="T50" fmla="*/ 27 w 128"/>
              <a:gd name="T51" fmla="*/ 69 h 160"/>
              <a:gd name="T52" fmla="*/ 27 w 128"/>
              <a:gd name="T53" fmla="*/ 101 h 160"/>
              <a:gd name="T54" fmla="*/ 16 w 128"/>
              <a:gd name="T55" fmla="*/ 80 h 160"/>
              <a:gd name="T56" fmla="*/ 16 w 128"/>
              <a:gd name="T57" fmla="*/ 85 h 160"/>
              <a:gd name="T58" fmla="*/ 16 w 128"/>
              <a:gd name="T59" fmla="*/ 85 h 160"/>
              <a:gd name="T60" fmla="*/ 59 w 128"/>
              <a:gd name="T61" fmla="*/ 58 h 160"/>
              <a:gd name="T62" fmla="*/ 38 w 128"/>
              <a:gd name="T63" fmla="*/ 69 h 160"/>
              <a:gd name="T64" fmla="*/ 54 w 128"/>
              <a:gd name="T65" fmla="*/ 69 h 160"/>
              <a:gd name="T66" fmla="*/ 80 w 128"/>
              <a:gd name="T67" fmla="*/ 74 h 160"/>
              <a:gd name="T68" fmla="*/ 70 w 128"/>
              <a:gd name="T69" fmla="*/ 53 h 160"/>
              <a:gd name="T70" fmla="*/ 70 w 128"/>
              <a:gd name="T71" fmla="*/ 58 h 160"/>
              <a:gd name="T72" fmla="*/ 70 w 128"/>
              <a:gd name="T73" fmla="*/ 58 h 160"/>
              <a:gd name="T74" fmla="*/ 59 w 128"/>
              <a:gd name="T75" fmla="*/ 85 h 160"/>
              <a:gd name="T76" fmla="*/ 38 w 128"/>
              <a:gd name="T77" fmla="*/ 96 h 160"/>
              <a:gd name="T78" fmla="*/ 54 w 128"/>
              <a:gd name="T79" fmla="*/ 96 h 160"/>
              <a:gd name="T80" fmla="*/ 27 w 128"/>
              <a:gd name="T81" fmla="*/ 128 h 160"/>
              <a:gd name="T82" fmla="*/ 16 w 128"/>
              <a:gd name="T83" fmla="*/ 106 h 160"/>
              <a:gd name="T84" fmla="*/ 16 w 128"/>
              <a:gd name="T85" fmla="*/ 112 h 160"/>
              <a:gd name="T86" fmla="*/ 16 w 128"/>
              <a:gd name="T87" fmla="*/ 112 h 160"/>
              <a:gd name="T88" fmla="*/ 59 w 128"/>
              <a:gd name="T89" fmla="*/ 112 h 160"/>
              <a:gd name="T90" fmla="*/ 38 w 128"/>
              <a:gd name="T91" fmla="*/ 122 h 160"/>
              <a:gd name="T92" fmla="*/ 54 w 128"/>
              <a:gd name="T93" fmla="*/ 122 h 160"/>
              <a:gd name="T94" fmla="*/ 51 w 128"/>
              <a:gd name="T95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8" h="160">
                <a:moveTo>
                  <a:pt x="121" y="77"/>
                </a:moveTo>
                <a:cubicBezTo>
                  <a:pt x="104" y="62"/>
                  <a:pt x="104" y="62"/>
                  <a:pt x="104" y="62"/>
                </a:cubicBezTo>
                <a:cubicBezTo>
                  <a:pt x="101" y="66"/>
                  <a:pt x="101" y="66"/>
                  <a:pt x="101" y="66"/>
                </a:cubicBezTo>
                <a:cubicBezTo>
                  <a:pt x="117" y="81"/>
                  <a:pt x="117" y="81"/>
                  <a:pt x="117" y="81"/>
                </a:cubicBezTo>
                <a:cubicBezTo>
                  <a:pt x="121" y="84"/>
                  <a:pt x="123" y="89"/>
                  <a:pt x="123" y="94"/>
                </a:cubicBezTo>
                <a:cubicBezTo>
                  <a:pt x="123" y="160"/>
                  <a:pt x="123" y="160"/>
                  <a:pt x="123" y="160"/>
                </a:cubicBezTo>
                <a:cubicBezTo>
                  <a:pt x="128" y="160"/>
                  <a:pt x="128" y="160"/>
                  <a:pt x="128" y="160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28" y="88"/>
                  <a:pt x="126" y="81"/>
                  <a:pt x="121" y="77"/>
                </a:cubicBezTo>
                <a:close/>
                <a:moveTo>
                  <a:pt x="96" y="13"/>
                </a:moveTo>
                <a:cubicBezTo>
                  <a:pt x="96" y="6"/>
                  <a:pt x="90" y="0"/>
                  <a:pt x="83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6" y="160"/>
                  <a:pt x="14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0" y="155"/>
                  <a:pt x="80" y="155"/>
                  <a:pt x="80" y="155"/>
                </a:cubicBezTo>
                <a:cubicBezTo>
                  <a:pt x="80" y="143"/>
                  <a:pt x="84" y="131"/>
                  <a:pt x="91" y="121"/>
                </a:cubicBezTo>
                <a:cubicBezTo>
                  <a:pt x="91" y="120"/>
                  <a:pt x="91" y="119"/>
                  <a:pt x="90" y="118"/>
                </a:cubicBezTo>
                <a:cubicBezTo>
                  <a:pt x="72" y="99"/>
                  <a:pt x="72" y="99"/>
                  <a:pt x="72" y="99"/>
                </a:cubicBezTo>
                <a:cubicBezTo>
                  <a:pt x="70" y="97"/>
                  <a:pt x="69" y="95"/>
                  <a:pt x="69" y="93"/>
                </a:cubicBezTo>
                <a:cubicBezTo>
                  <a:pt x="69" y="90"/>
                  <a:pt x="70" y="88"/>
                  <a:pt x="72" y="86"/>
                </a:cubicBezTo>
                <a:cubicBezTo>
                  <a:pt x="76" y="84"/>
                  <a:pt x="81" y="84"/>
                  <a:pt x="84" y="87"/>
                </a:cubicBezTo>
                <a:cubicBezTo>
                  <a:pt x="111" y="114"/>
                  <a:pt x="111" y="114"/>
                  <a:pt x="111" y="114"/>
                </a:cubicBezTo>
                <a:cubicBezTo>
                  <a:pt x="114" y="110"/>
                  <a:pt x="114" y="110"/>
                  <a:pt x="114" y="110"/>
                </a:cubicBezTo>
                <a:cubicBezTo>
                  <a:pt x="96" y="92"/>
                  <a:pt x="96" y="92"/>
                  <a:pt x="96" y="92"/>
                </a:cubicBezTo>
                <a:lnTo>
                  <a:pt x="96" y="13"/>
                </a:lnTo>
                <a:close/>
                <a:moveTo>
                  <a:pt x="91" y="87"/>
                </a:moveTo>
                <a:cubicBezTo>
                  <a:pt x="88" y="84"/>
                  <a:pt x="88" y="84"/>
                  <a:pt x="88" y="84"/>
                </a:cubicBezTo>
                <a:cubicBezTo>
                  <a:pt x="83" y="78"/>
                  <a:pt x="75" y="78"/>
                  <a:pt x="69" y="82"/>
                </a:cubicBezTo>
                <a:cubicBezTo>
                  <a:pt x="66" y="85"/>
                  <a:pt x="64" y="88"/>
                  <a:pt x="64" y="92"/>
                </a:cubicBezTo>
                <a:cubicBezTo>
                  <a:pt x="64" y="96"/>
                  <a:pt x="65" y="100"/>
                  <a:pt x="68" y="103"/>
                </a:cubicBezTo>
                <a:cubicBezTo>
                  <a:pt x="85" y="120"/>
                  <a:pt x="85" y="120"/>
                  <a:pt x="85" y="120"/>
                </a:cubicBezTo>
                <a:cubicBezTo>
                  <a:pt x="79" y="130"/>
                  <a:pt x="75" y="142"/>
                  <a:pt x="75" y="154"/>
                </a:cubicBezTo>
                <a:cubicBezTo>
                  <a:pt x="14" y="154"/>
                  <a:pt x="14" y="154"/>
                  <a:pt x="14" y="154"/>
                </a:cubicBezTo>
                <a:cubicBezTo>
                  <a:pt x="9" y="154"/>
                  <a:pt x="6" y="151"/>
                  <a:pt x="6" y="146"/>
                </a:cubicBezTo>
                <a:cubicBezTo>
                  <a:pt x="6" y="138"/>
                  <a:pt x="6" y="138"/>
                  <a:pt x="6" y="138"/>
                </a:cubicBezTo>
                <a:cubicBezTo>
                  <a:pt x="72" y="138"/>
                  <a:pt x="72" y="138"/>
                  <a:pt x="72" y="138"/>
                </a:cubicBezTo>
                <a:cubicBezTo>
                  <a:pt x="72" y="133"/>
                  <a:pt x="72" y="133"/>
                  <a:pt x="72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6" y="21"/>
                  <a:pt x="6" y="21"/>
                  <a:pt x="6" y="21"/>
                </a:cubicBezTo>
                <a:cubicBezTo>
                  <a:pt x="91" y="21"/>
                  <a:pt x="91" y="21"/>
                  <a:pt x="91" y="21"/>
                </a:cubicBezTo>
                <a:lnTo>
                  <a:pt x="91" y="87"/>
                </a:lnTo>
                <a:close/>
                <a:moveTo>
                  <a:pt x="91" y="16"/>
                </a:moveTo>
                <a:cubicBezTo>
                  <a:pt x="6" y="16"/>
                  <a:pt x="6" y="16"/>
                  <a:pt x="6" y="16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9"/>
                  <a:pt x="9" y="5"/>
                  <a:pt x="14" y="5"/>
                </a:cubicBezTo>
                <a:cubicBezTo>
                  <a:pt x="83" y="5"/>
                  <a:pt x="83" y="5"/>
                  <a:pt x="83" y="5"/>
                </a:cubicBezTo>
                <a:cubicBezTo>
                  <a:pt x="88" y="5"/>
                  <a:pt x="91" y="9"/>
                  <a:pt x="91" y="13"/>
                </a:cubicBezTo>
                <a:lnTo>
                  <a:pt x="91" y="16"/>
                </a:lnTo>
                <a:close/>
                <a:moveTo>
                  <a:pt x="16" y="48"/>
                </a:moveTo>
                <a:cubicBezTo>
                  <a:pt x="27" y="48"/>
                  <a:pt x="27" y="48"/>
                  <a:pt x="27" y="48"/>
                </a:cubicBezTo>
                <a:cubicBezTo>
                  <a:pt x="30" y="48"/>
                  <a:pt x="32" y="45"/>
                  <a:pt x="32" y="4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29"/>
                  <a:pt x="30" y="26"/>
                  <a:pt x="27" y="26"/>
                </a:cubicBezTo>
                <a:cubicBezTo>
                  <a:pt x="16" y="26"/>
                  <a:pt x="16" y="26"/>
                  <a:pt x="16" y="26"/>
                </a:cubicBezTo>
                <a:cubicBezTo>
                  <a:pt x="13" y="26"/>
                  <a:pt x="11" y="29"/>
                  <a:pt x="11" y="32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5"/>
                  <a:pt x="13" y="48"/>
                  <a:pt x="16" y="48"/>
                </a:cubicBezTo>
                <a:close/>
                <a:moveTo>
                  <a:pt x="16" y="32"/>
                </a:moveTo>
                <a:cubicBezTo>
                  <a:pt x="27" y="32"/>
                  <a:pt x="27" y="32"/>
                  <a:pt x="27" y="32"/>
                </a:cubicBezTo>
                <a:cubicBezTo>
                  <a:pt x="27" y="42"/>
                  <a:pt x="27" y="42"/>
                  <a:pt x="27" y="42"/>
                </a:cubicBezTo>
                <a:cubicBezTo>
                  <a:pt x="16" y="42"/>
                  <a:pt x="16" y="42"/>
                  <a:pt x="16" y="42"/>
                </a:cubicBezTo>
                <a:lnTo>
                  <a:pt x="16" y="32"/>
                </a:lnTo>
                <a:close/>
                <a:moveTo>
                  <a:pt x="43" y="48"/>
                </a:moveTo>
                <a:cubicBezTo>
                  <a:pt x="54" y="48"/>
                  <a:pt x="54" y="48"/>
                  <a:pt x="54" y="48"/>
                </a:cubicBezTo>
                <a:cubicBezTo>
                  <a:pt x="57" y="48"/>
                  <a:pt x="59" y="45"/>
                  <a:pt x="59" y="42"/>
                </a:cubicBezTo>
                <a:cubicBezTo>
                  <a:pt x="59" y="32"/>
                  <a:pt x="59" y="32"/>
                  <a:pt x="59" y="32"/>
                </a:cubicBezTo>
                <a:cubicBezTo>
                  <a:pt x="59" y="29"/>
                  <a:pt x="57" y="26"/>
                  <a:pt x="54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0" y="26"/>
                  <a:pt x="38" y="29"/>
                  <a:pt x="38" y="32"/>
                </a:cubicBezTo>
                <a:cubicBezTo>
                  <a:pt x="38" y="42"/>
                  <a:pt x="38" y="42"/>
                  <a:pt x="38" y="42"/>
                </a:cubicBezTo>
                <a:cubicBezTo>
                  <a:pt x="38" y="45"/>
                  <a:pt x="40" y="48"/>
                  <a:pt x="43" y="48"/>
                </a:cubicBezTo>
                <a:close/>
                <a:moveTo>
                  <a:pt x="43" y="32"/>
                </a:moveTo>
                <a:cubicBezTo>
                  <a:pt x="54" y="32"/>
                  <a:pt x="54" y="32"/>
                  <a:pt x="54" y="32"/>
                </a:cubicBezTo>
                <a:cubicBezTo>
                  <a:pt x="54" y="42"/>
                  <a:pt x="54" y="42"/>
                  <a:pt x="54" y="42"/>
                </a:cubicBezTo>
                <a:cubicBezTo>
                  <a:pt x="43" y="42"/>
                  <a:pt x="43" y="42"/>
                  <a:pt x="43" y="42"/>
                </a:cubicBezTo>
                <a:lnTo>
                  <a:pt x="43" y="32"/>
                </a:lnTo>
                <a:close/>
                <a:moveTo>
                  <a:pt x="70" y="48"/>
                </a:moveTo>
                <a:cubicBezTo>
                  <a:pt x="80" y="48"/>
                  <a:pt x="80" y="48"/>
                  <a:pt x="80" y="48"/>
                </a:cubicBezTo>
                <a:cubicBezTo>
                  <a:pt x="83" y="48"/>
                  <a:pt x="86" y="45"/>
                  <a:pt x="86" y="42"/>
                </a:cubicBezTo>
                <a:cubicBezTo>
                  <a:pt x="86" y="32"/>
                  <a:pt x="86" y="32"/>
                  <a:pt x="86" y="32"/>
                </a:cubicBezTo>
                <a:cubicBezTo>
                  <a:pt x="86" y="29"/>
                  <a:pt x="83" y="26"/>
                  <a:pt x="80" y="26"/>
                </a:cubicBezTo>
                <a:cubicBezTo>
                  <a:pt x="70" y="26"/>
                  <a:pt x="70" y="26"/>
                  <a:pt x="70" y="26"/>
                </a:cubicBezTo>
                <a:cubicBezTo>
                  <a:pt x="67" y="26"/>
                  <a:pt x="64" y="29"/>
                  <a:pt x="64" y="32"/>
                </a:cubicBezTo>
                <a:cubicBezTo>
                  <a:pt x="64" y="42"/>
                  <a:pt x="64" y="42"/>
                  <a:pt x="64" y="42"/>
                </a:cubicBezTo>
                <a:cubicBezTo>
                  <a:pt x="64" y="45"/>
                  <a:pt x="67" y="48"/>
                  <a:pt x="70" y="48"/>
                </a:cubicBezTo>
                <a:close/>
                <a:moveTo>
                  <a:pt x="70" y="32"/>
                </a:moveTo>
                <a:cubicBezTo>
                  <a:pt x="80" y="32"/>
                  <a:pt x="80" y="32"/>
                  <a:pt x="80" y="32"/>
                </a:cubicBezTo>
                <a:cubicBezTo>
                  <a:pt x="80" y="42"/>
                  <a:pt x="80" y="42"/>
                  <a:pt x="80" y="42"/>
                </a:cubicBezTo>
                <a:cubicBezTo>
                  <a:pt x="70" y="42"/>
                  <a:pt x="70" y="42"/>
                  <a:pt x="70" y="42"/>
                </a:cubicBezTo>
                <a:lnTo>
                  <a:pt x="70" y="32"/>
                </a:lnTo>
                <a:close/>
                <a:moveTo>
                  <a:pt x="16" y="74"/>
                </a:moveTo>
                <a:cubicBezTo>
                  <a:pt x="27" y="74"/>
                  <a:pt x="27" y="74"/>
                  <a:pt x="27" y="74"/>
                </a:cubicBezTo>
                <a:cubicBezTo>
                  <a:pt x="30" y="74"/>
                  <a:pt x="32" y="72"/>
                  <a:pt x="32" y="69"/>
                </a:cubicBezTo>
                <a:cubicBezTo>
                  <a:pt x="32" y="58"/>
                  <a:pt x="32" y="58"/>
                  <a:pt x="32" y="58"/>
                </a:cubicBezTo>
                <a:cubicBezTo>
                  <a:pt x="32" y="55"/>
                  <a:pt x="30" y="53"/>
                  <a:pt x="27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3" y="53"/>
                  <a:pt x="11" y="55"/>
                  <a:pt x="11" y="58"/>
                </a:cubicBezTo>
                <a:cubicBezTo>
                  <a:pt x="11" y="69"/>
                  <a:pt x="11" y="69"/>
                  <a:pt x="11" y="69"/>
                </a:cubicBezTo>
                <a:cubicBezTo>
                  <a:pt x="11" y="72"/>
                  <a:pt x="13" y="74"/>
                  <a:pt x="16" y="74"/>
                </a:cubicBezTo>
                <a:close/>
                <a:moveTo>
                  <a:pt x="16" y="58"/>
                </a:moveTo>
                <a:cubicBezTo>
                  <a:pt x="27" y="58"/>
                  <a:pt x="27" y="58"/>
                  <a:pt x="27" y="58"/>
                </a:cubicBezTo>
                <a:cubicBezTo>
                  <a:pt x="27" y="69"/>
                  <a:pt x="27" y="69"/>
                  <a:pt x="27" y="69"/>
                </a:cubicBezTo>
                <a:cubicBezTo>
                  <a:pt x="16" y="69"/>
                  <a:pt x="16" y="69"/>
                  <a:pt x="16" y="69"/>
                </a:cubicBezTo>
                <a:lnTo>
                  <a:pt x="16" y="58"/>
                </a:lnTo>
                <a:close/>
                <a:moveTo>
                  <a:pt x="16" y="101"/>
                </a:moveTo>
                <a:cubicBezTo>
                  <a:pt x="27" y="101"/>
                  <a:pt x="27" y="101"/>
                  <a:pt x="27" y="101"/>
                </a:cubicBezTo>
                <a:cubicBezTo>
                  <a:pt x="30" y="101"/>
                  <a:pt x="32" y="99"/>
                  <a:pt x="32" y="96"/>
                </a:cubicBezTo>
                <a:cubicBezTo>
                  <a:pt x="32" y="85"/>
                  <a:pt x="32" y="85"/>
                  <a:pt x="32" y="85"/>
                </a:cubicBezTo>
                <a:cubicBezTo>
                  <a:pt x="32" y="82"/>
                  <a:pt x="30" y="80"/>
                  <a:pt x="27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13" y="80"/>
                  <a:pt x="11" y="82"/>
                  <a:pt x="11" y="85"/>
                </a:cubicBezTo>
                <a:cubicBezTo>
                  <a:pt x="11" y="96"/>
                  <a:pt x="11" y="96"/>
                  <a:pt x="11" y="96"/>
                </a:cubicBezTo>
                <a:cubicBezTo>
                  <a:pt x="11" y="99"/>
                  <a:pt x="13" y="101"/>
                  <a:pt x="16" y="101"/>
                </a:cubicBezTo>
                <a:close/>
                <a:moveTo>
                  <a:pt x="16" y="85"/>
                </a:moveTo>
                <a:cubicBezTo>
                  <a:pt x="27" y="85"/>
                  <a:pt x="27" y="85"/>
                  <a:pt x="27" y="85"/>
                </a:cubicBezTo>
                <a:cubicBezTo>
                  <a:pt x="27" y="96"/>
                  <a:pt x="27" y="96"/>
                  <a:pt x="27" y="96"/>
                </a:cubicBezTo>
                <a:cubicBezTo>
                  <a:pt x="16" y="96"/>
                  <a:pt x="16" y="96"/>
                  <a:pt x="16" y="96"/>
                </a:cubicBezTo>
                <a:lnTo>
                  <a:pt x="16" y="85"/>
                </a:lnTo>
                <a:close/>
                <a:moveTo>
                  <a:pt x="43" y="74"/>
                </a:moveTo>
                <a:cubicBezTo>
                  <a:pt x="54" y="74"/>
                  <a:pt x="54" y="74"/>
                  <a:pt x="54" y="74"/>
                </a:cubicBezTo>
                <a:cubicBezTo>
                  <a:pt x="57" y="74"/>
                  <a:pt x="59" y="72"/>
                  <a:pt x="59" y="69"/>
                </a:cubicBezTo>
                <a:cubicBezTo>
                  <a:pt x="59" y="58"/>
                  <a:pt x="59" y="58"/>
                  <a:pt x="59" y="58"/>
                </a:cubicBezTo>
                <a:cubicBezTo>
                  <a:pt x="59" y="55"/>
                  <a:pt x="57" y="53"/>
                  <a:pt x="54" y="53"/>
                </a:cubicBezTo>
                <a:cubicBezTo>
                  <a:pt x="43" y="53"/>
                  <a:pt x="43" y="53"/>
                  <a:pt x="43" y="53"/>
                </a:cubicBezTo>
                <a:cubicBezTo>
                  <a:pt x="40" y="53"/>
                  <a:pt x="38" y="55"/>
                  <a:pt x="38" y="58"/>
                </a:cubicBezTo>
                <a:cubicBezTo>
                  <a:pt x="38" y="69"/>
                  <a:pt x="38" y="69"/>
                  <a:pt x="38" y="69"/>
                </a:cubicBezTo>
                <a:cubicBezTo>
                  <a:pt x="38" y="72"/>
                  <a:pt x="40" y="74"/>
                  <a:pt x="43" y="74"/>
                </a:cubicBezTo>
                <a:close/>
                <a:moveTo>
                  <a:pt x="43" y="58"/>
                </a:moveTo>
                <a:cubicBezTo>
                  <a:pt x="54" y="58"/>
                  <a:pt x="54" y="58"/>
                  <a:pt x="54" y="58"/>
                </a:cubicBezTo>
                <a:cubicBezTo>
                  <a:pt x="54" y="69"/>
                  <a:pt x="54" y="69"/>
                  <a:pt x="54" y="69"/>
                </a:cubicBezTo>
                <a:cubicBezTo>
                  <a:pt x="43" y="69"/>
                  <a:pt x="43" y="69"/>
                  <a:pt x="43" y="69"/>
                </a:cubicBezTo>
                <a:lnTo>
                  <a:pt x="43" y="58"/>
                </a:lnTo>
                <a:close/>
                <a:moveTo>
                  <a:pt x="70" y="74"/>
                </a:moveTo>
                <a:cubicBezTo>
                  <a:pt x="80" y="74"/>
                  <a:pt x="80" y="74"/>
                  <a:pt x="80" y="74"/>
                </a:cubicBezTo>
                <a:cubicBezTo>
                  <a:pt x="83" y="74"/>
                  <a:pt x="86" y="72"/>
                  <a:pt x="86" y="69"/>
                </a:cubicBezTo>
                <a:cubicBezTo>
                  <a:pt x="86" y="58"/>
                  <a:pt x="86" y="58"/>
                  <a:pt x="86" y="58"/>
                </a:cubicBezTo>
                <a:cubicBezTo>
                  <a:pt x="86" y="55"/>
                  <a:pt x="83" y="53"/>
                  <a:pt x="80" y="53"/>
                </a:cubicBezTo>
                <a:cubicBezTo>
                  <a:pt x="70" y="53"/>
                  <a:pt x="70" y="53"/>
                  <a:pt x="70" y="53"/>
                </a:cubicBezTo>
                <a:cubicBezTo>
                  <a:pt x="67" y="53"/>
                  <a:pt x="64" y="55"/>
                  <a:pt x="64" y="58"/>
                </a:cubicBezTo>
                <a:cubicBezTo>
                  <a:pt x="64" y="69"/>
                  <a:pt x="64" y="69"/>
                  <a:pt x="64" y="69"/>
                </a:cubicBezTo>
                <a:cubicBezTo>
                  <a:pt x="64" y="72"/>
                  <a:pt x="67" y="74"/>
                  <a:pt x="70" y="74"/>
                </a:cubicBezTo>
                <a:close/>
                <a:moveTo>
                  <a:pt x="70" y="58"/>
                </a:moveTo>
                <a:cubicBezTo>
                  <a:pt x="80" y="58"/>
                  <a:pt x="80" y="58"/>
                  <a:pt x="80" y="58"/>
                </a:cubicBezTo>
                <a:cubicBezTo>
                  <a:pt x="80" y="69"/>
                  <a:pt x="80" y="69"/>
                  <a:pt x="80" y="69"/>
                </a:cubicBezTo>
                <a:cubicBezTo>
                  <a:pt x="70" y="69"/>
                  <a:pt x="70" y="69"/>
                  <a:pt x="70" y="69"/>
                </a:cubicBezTo>
                <a:lnTo>
                  <a:pt x="70" y="58"/>
                </a:lnTo>
                <a:close/>
                <a:moveTo>
                  <a:pt x="43" y="101"/>
                </a:moveTo>
                <a:cubicBezTo>
                  <a:pt x="54" y="101"/>
                  <a:pt x="54" y="101"/>
                  <a:pt x="54" y="101"/>
                </a:cubicBezTo>
                <a:cubicBezTo>
                  <a:pt x="57" y="101"/>
                  <a:pt x="59" y="99"/>
                  <a:pt x="59" y="96"/>
                </a:cubicBezTo>
                <a:cubicBezTo>
                  <a:pt x="59" y="85"/>
                  <a:pt x="59" y="85"/>
                  <a:pt x="59" y="85"/>
                </a:cubicBezTo>
                <a:cubicBezTo>
                  <a:pt x="59" y="82"/>
                  <a:pt x="57" y="80"/>
                  <a:pt x="54" y="80"/>
                </a:cubicBezTo>
                <a:cubicBezTo>
                  <a:pt x="43" y="80"/>
                  <a:pt x="43" y="80"/>
                  <a:pt x="43" y="80"/>
                </a:cubicBezTo>
                <a:cubicBezTo>
                  <a:pt x="40" y="80"/>
                  <a:pt x="38" y="82"/>
                  <a:pt x="38" y="85"/>
                </a:cubicBezTo>
                <a:cubicBezTo>
                  <a:pt x="38" y="96"/>
                  <a:pt x="38" y="96"/>
                  <a:pt x="38" y="96"/>
                </a:cubicBezTo>
                <a:cubicBezTo>
                  <a:pt x="38" y="99"/>
                  <a:pt x="40" y="101"/>
                  <a:pt x="43" y="101"/>
                </a:cubicBezTo>
                <a:close/>
                <a:moveTo>
                  <a:pt x="43" y="85"/>
                </a:moveTo>
                <a:cubicBezTo>
                  <a:pt x="54" y="85"/>
                  <a:pt x="54" y="85"/>
                  <a:pt x="54" y="85"/>
                </a:cubicBezTo>
                <a:cubicBezTo>
                  <a:pt x="54" y="96"/>
                  <a:pt x="54" y="96"/>
                  <a:pt x="54" y="96"/>
                </a:cubicBezTo>
                <a:cubicBezTo>
                  <a:pt x="43" y="96"/>
                  <a:pt x="43" y="96"/>
                  <a:pt x="43" y="96"/>
                </a:cubicBezTo>
                <a:lnTo>
                  <a:pt x="43" y="85"/>
                </a:lnTo>
                <a:close/>
                <a:moveTo>
                  <a:pt x="16" y="128"/>
                </a:moveTo>
                <a:cubicBezTo>
                  <a:pt x="27" y="128"/>
                  <a:pt x="27" y="128"/>
                  <a:pt x="27" y="128"/>
                </a:cubicBezTo>
                <a:cubicBezTo>
                  <a:pt x="30" y="128"/>
                  <a:pt x="32" y="125"/>
                  <a:pt x="32" y="12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09"/>
                  <a:pt x="30" y="106"/>
                  <a:pt x="27" y="106"/>
                </a:cubicBezTo>
                <a:cubicBezTo>
                  <a:pt x="16" y="106"/>
                  <a:pt x="16" y="106"/>
                  <a:pt x="16" y="106"/>
                </a:cubicBezTo>
                <a:cubicBezTo>
                  <a:pt x="13" y="106"/>
                  <a:pt x="11" y="109"/>
                  <a:pt x="11" y="112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1" y="125"/>
                  <a:pt x="13" y="128"/>
                  <a:pt x="16" y="128"/>
                </a:cubicBezTo>
                <a:close/>
                <a:moveTo>
                  <a:pt x="16" y="112"/>
                </a:moveTo>
                <a:cubicBezTo>
                  <a:pt x="27" y="112"/>
                  <a:pt x="27" y="112"/>
                  <a:pt x="27" y="112"/>
                </a:cubicBezTo>
                <a:cubicBezTo>
                  <a:pt x="27" y="122"/>
                  <a:pt x="27" y="122"/>
                  <a:pt x="27" y="122"/>
                </a:cubicBezTo>
                <a:cubicBezTo>
                  <a:pt x="16" y="122"/>
                  <a:pt x="16" y="122"/>
                  <a:pt x="16" y="122"/>
                </a:cubicBezTo>
                <a:lnTo>
                  <a:pt x="16" y="112"/>
                </a:lnTo>
                <a:close/>
                <a:moveTo>
                  <a:pt x="43" y="128"/>
                </a:moveTo>
                <a:cubicBezTo>
                  <a:pt x="54" y="128"/>
                  <a:pt x="54" y="128"/>
                  <a:pt x="54" y="128"/>
                </a:cubicBezTo>
                <a:cubicBezTo>
                  <a:pt x="57" y="128"/>
                  <a:pt x="59" y="125"/>
                  <a:pt x="59" y="122"/>
                </a:cubicBezTo>
                <a:cubicBezTo>
                  <a:pt x="59" y="112"/>
                  <a:pt x="59" y="112"/>
                  <a:pt x="59" y="112"/>
                </a:cubicBezTo>
                <a:cubicBezTo>
                  <a:pt x="59" y="109"/>
                  <a:pt x="57" y="106"/>
                  <a:pt x="54" y="106"/>
                </a:cubicBezTo>
                <a:cubicBezTo>
                  <a:pt x="43" y="106"/>
                  <a:pt x="43" y="106"/>
                  <a:pt x="43" y="106"/>
                </a:cubicBezTo>
                <a:cubicBezTo>
                  <a:pt x="40" y="106"/>
                  <a:pt x="38" y="109"/>
                  <a:pt x="38" y="112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38" y="125"/>
                  <a:pt x="40" y="128"/>
                  <a:pt x="43" y="128"/>
                </a:cubicBezTo>
                <a:close/>
                <a:moveTo>
                  <a:pt x="43" y="112"/>
                </a:moveTo>
                <a:cubicBezTo>
                  <a:pt x="54" y="112"/>
                  <a:pt x="54" y="112"/>
                  <a:pt x="54" y="112"/>
                </a:cubicBezTo>
                <a:cubicBezTo>
                  <a:pt x="54" y="122"/>
                  <a:pt x="54" y="122"/>
                  <a:pt x="54" y="122"/>
                </a:cubicBezTo>
                <a:cubicBezTo>
                  <a:pt x="43" y="122"/>
                  <a:pt x="43" y="122"/>
                  <a:pt x="43" y="122"/>
                </a:cubicBezTo>
                <a:lnTo>
                  <a:pt x="43" y="112"/>
                </a:lnTo>
                <a:close/>
                <a:moveTo>
                  <a:pt x="46" y="149"/>
                </a:moveTo>
                <a:cubicBezTo>
                  <a:pt x="51" y="149"/>
                  <a:pt x="51" y="149"/>
                  <a:pt x="51" y="149"/>
                </a:cubicBezTo>
                <a:cubicBezTo>
                  <a:pt x="51" y="144"/>
                  <a:pt x="51" y="144"/>
                  <a:pt x="51" y="144"/>
                </a:cubicBezTo>
                <a:cubicBezTo>
                  <a:pt x="46" y="144"/>
                  <a:pt x="46" y="144"/>
                  <a:pt x="46" y="144"/>
                </a:cubicBezTo>
                <a:lnTo>
                  <a:pt x="46" y="14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097F389B-22CC-9291-FB12-7586E69D5426}"/>
              </a:ext>
            </a:extLst>
          </p:cNvPr>
          <p:cNvSpPr>
            <a:spLocks noEditPoints="1"/>
          </p:cNvSpPr>
          <p:nvPr/>
        </p:nvSpPr>
        <p:spPr bwMode="auto">
          <a:xfrm>
            <a:off x="2984501" y="2473325"/>
            <a:ext cx="136525" cy="254000"/>
          </a:xfrm>
          <a:custGeom>
            <a:avLst/>
            <a:gdLst>
              <a:gd name="T0" fmla="*/ 76 w 86"/>
              <a:gd name="T1" fmla="*/ 11 h 160"/>
              <a:gd name="T2" fmla="*/ 59 w 86"/>
              <a:gd name="T3" fmla="*/ 11 h 160"/>
              <a:gd name="T4" fmla="*/ 59 w 86"/>
              <a:gd name="T5" fmla="*/ 0 h 160"/>
              <a:gd name="T6" fmla="*/ 27 w 86"/>
              <a:gd name="T7" fmla="*/ 0 h 160"/>
              <a:gd name="T8" fmla="*/ 27 w 86"/>
              <a:gd name="T9" fmla="*/ 11 h 160"/>
              <a:gd name="T10" fmla="*/ 10 w 86"/>
              <a:gd name="T11" fmla="*/ 11 h 160"/>
              <a:gd name="T12" fmla="*/ 0 w 86"/>
              <a:gd name="T13" fmla="*/ 20 h 160"/>
              <a:gd name="T14" fmla="*/ 0 w 86"/>
              <a:gd name="T15" fmla="*/ 151 h 160"/>
              <a:gd name="T16" fmla="*/ 10 w 86"/>
              <a:gd name="T17" fmla="*/ 160 h 160"/>
              <a:gd name="T18" fmla="*/ 76 w 86"/>
              <a:gd name="T19" fmla="*/ 160 h 160"/>
              <a:gd name="T20" fmla="*/ 86 w 86"/>
              <a:gd name="T21" fmla="*/ 151 h 160"/>
              <a:gd name="T22" fmla="*/ 86 w 86"/>
              <a:gd name="T23" fmla="*/ 20 h 160"/>
              <a:gd name="T24" fmla="*/ 76 w 86"/>
              <a:gd name="T25" fmla="*/ 11 h 160"/>
              <a:gd name="T26" fmla="*/ 6 w 86"/>
              <a:gd name="T27" fmla="*/ 51 h 160"/>
              <a:gd name="T28" fmla="*/ 80 w 86"/>
              <a:gd name="T29" fmla="*/ 51 h 160"/>
              <a:gd name="T30" fmla="*/ 80 w 86"/>
              <a:gd name="T31" fmla="*/ 83 h 160"/>
              <a:gd name="T32" fmla="*/ 6 w 86"/>
              <a:gd name="T33" fmla="*/ 83 h 160"/>
              <a:gd name="T34" fmla="*/ 6 w 86"/>
              <a:gd name="T35" fmla="*/ 51 h 160"/>
              <a:gd name="T36" fmla="*/ 6 w 86"/>
              <a:gd name="T37" fmla="*/ 88 h 160"/>
              <a:gd name="T38" fmla="*/ 80 w 86"/>
              <a:gd name="T39" fmla="*/ 88 h 160"/>
              <a:gd name="T40" fmla="*/ 80 w 86"/>
              <a:gd name="T41" fmla="*/ 120 h 160"/>
              <a:gd name="T42" fmla="*/ 6 w 86"/>
              <a:gd name="T43" fmla="*/ 120 h 160"/>
              <a:gd name="T44" fmla="*/ 6 w 86"/>
              <a:gd name="T45" fmla="*/ 88 h 160"/>
              <a:gd name="T46" fmla="*/ 32 w 86"/>
              <a:gd name="T47" fmla="*/ 6 h 160"/>
              <a:gd name="T48" fmla="*/ 54 w 86"/>
              <a:gd name="T49" fmla="*/ 6 h 160"/>
              <a:gd name="T50" fmla="*/ 54 w 86"/>
              <a:gd name="T51" fmla="*/ 11 h 160"/>
              <a:gd name="T52" fmla="*/ 32 w 86"/>
              <a:gd name="T53" fmla="*/ 11 h 160"/>
              <a:gd name="T54" fmla="*/ 32 w 86"/>
              <a:gd name="T55" fmla="*/ 6 h 160"/>
              <a:gd name="T56" fmla="*/ 10 w 86"/>
              <a:gd name="T57" fmla="*/ 16 h 160"/>
              <a:gd name="T58" fmla="*/ 76 w 86"/>
              <a:gd name="T59" fmla="*/ 16 h 160"/>
              <a:gd name="T60" fmla="*/ 80 w 86"/>
              <a:gd name="T61" fmla="*/ 20 h 160"/>
              <a:gd name="T62" fmla="*/ 80 w 86"/>
              <a:gd name="T63" fmla="*/ 46 h 160"/>
              <a:gd name="T64" fmla="*/ 6 w 86"/>
              <a:gd name="T65" fmla="*/ 46 h 160"/>
              <a:gd name="T66" fmla="*/ 6 w 86"/>
              <a:gd name="T67" fmla="*/ 20 h 160"/>
              <a:gd name="T68" fmla="*/ 10 w 86"/>
              <a:gd name="T69" fmla="*/ 16 h 160"/>
              <a:gd name="T70" fmla="*/ 76 w 86"/>
              <a:gd name="T71" fmla="*/ 155 h 160"/>
              <a:gd name="T72" fmla="*/ 10 w 86"/>
              <a:gd name="T73" fmla="*/ 155 h 160"/>
              <a:gd name="T74" fmla="*/ 6 w 86"/>
              <a:gd name="T75" fmla="*/ 151 h 160"/>
              <a:gd name="T76" fmla="*/ 6 w 86"/>
              <a:gd name="T77" fmla="*/ 126 h 160"/>
              <a:gd name="T78" fmla="*/ 80 w 86"/>
              <a:gd name="T79" fmla="*/ 126 h 160"/>
              <a:gd name="T80" fmla="*/ 80 w 86"/>
              <a:gd name="T81" fmla="*/ 151 h 160"/>
              <a:gd name="T82" fmla="*/ 76 w 86"/>
              <a:gd name="T83" fmla="*/ 155 h 160"/>
              <a:gd name="T84" fmla="*/ 76 w 86"/>
              <a:gd name="T85" fmla="*/ 155 h 160"/>
              <a:gd name="T86" fmla="*/ 76 w 86"/>
              <a:gd name="T87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" h="160">
                <a:moveTo>
                  <a:pt x="76" y="11"/>
                </a:moveTo>
                <a:cubicBezTo>
                  <a:pt x="59" y="11"/>
                  <a:pt x="59" y="11"/>
                  <a:pt x="59" y="11"/>
                </a:cubicBezTo>
                <a:cubicBezTo>
                  <a:pt x="59" y="0"/>
                  <a:pt x="59" y="0"/>
                  <a:pt x="5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1"/>
                  <a:pt x="27" y="11"/>
                  <a:pt x="27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4" y="11"/>
                  <a:pt x="0" y="15"/>
                  <a:pt x="0" y="2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4" y="160"/>
                  <a:pt x="10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2" y="160"/>
                  <a:pt x="86" y="156"/>
                  <a:pt x="86" y="151"/>
                </a:cubicBezTo>
                <a:cubicBezTo>
                  <a:pt x="86" y="20"/>
                  <a:pt x="86" y="20"/>
                  <a:pt x="86" y="20"/>
                </a:cubicBezTo>
                <a:cubicBezTo>
                  <a:pt x="86" y="15"/>
                  <a:pt x="82" y="11"/>
                  <a:pt x="76" y="11"/>
                </a:cubicBezTo>
                <a:close/>
                <a:moveTo>
                  <a:pt x="6" y="51"/>
                </a:moveTo>
                <a:cubicBezTo>
                  <a:pt x="80" y="51"/>
                  <a:pt x="80" y="51"/>
                  <a:pt x="80" y="51"/>
                </a:cubicBezTo>
                <a:cubicBezTo>
                  <a:pt x="80" y="83"/>
                  <a:pt x="80" y="83"/>
                  <a:pt x="80" y="83"/>
                </a:cubicBezTo>
                <a:cubicBezTo>
                  <a:pt x="6" y="83"/>
                  <a:pt x="6" y="83"/>
                  <a:pt x="6" y="83"/>
                </a:cubicBezTo>
                <a:lnTo>
                  <a:pt x="6" y="51"/>
                </a:lnTo>
                <a:close/>
                <a:moveTo>
                  <a:pt x="6" y="88"/>
                </a:moveTo>
                <a:cubicBezTo>
                  <a:pt x="80" y="88"/>
                  <a:pt x="80" y="88"/>
                  <a:pt x="80" y="88"/>
                </a:cubicBezTo>
                <a:cubicBezTo>
                  <a:pt x="80" y="120"/>
                  <a:pt x="80" y="120"/>
                  <a:pt x="80" y="120"/>
                </a:cubicBezTo>
                <a:cubicBezTo>
                  <a:pt x="6" y="120"/>
                  <a:pt x="6" y="120"/>
                  <a:pt x="6" y="120"/>
                </a:cubicBezTo>
                <a:lnTo>
                  <a:pt x="6" y="88"/>
                </a:lnTo>
                <a:close/>
                <a:moveTo>
                  <a:pt x="32" y="6"/>
                </a:moveTo>
                <a:cubicBezTo>
                  <a:pt x="54" y="6"/>
                  <a:pt x="54" y="6"/>
                  <a:pt x="54" y="6"/>
                </a:cubicBezTo>
                <a:cubicBezTo>
                  <a:pt x="54" y="11"/>
                  <a:pt x="54" y="11"/>
                  <a:pt x="54" y="11"/>
                </a:cubicBezTo>
                <a:cubicBezTo>
                  <a:pt x="32" y="11"/>
                  <a:pt x="32" y="11"/>
                  <a:pt x="32" y="11"/>
                </a:cubicBezTo>
                <a:lnTo>
                  <a:pt x="32" y="6"/>
                </a:lnTo>
                <a:close/>
                <a:moveTo>
                  <a:pt x="10" y="16"/>
                </a:moveTo>
                <a:cubicBezTo>
                  <a:pt x="76" y="16"/>
                  <a:pt x="76" y="16"/>
                  <a:pt x="76" y="16"/>
                </a:cubicBezTo>
                <a:cubicBezTo>
                  <a:pt x="79" y="16"/>
                  <a:pt x="80" y="18"/>
                  <a:pt x="80" y="20"/>
                </a:cubicBezTo>
                <a:cubicBezTo>
                  <a:pt x="80" y="46"/>
                  <a:pt x="80" y="46"/>
                  <a:pt x="80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18"/>
                  <a:pt x="7" y="16"/>
                  <a:pt x="10" y="16"/>
                </a:cubicBezTo>
                <a:close/>
                <a:moveTo>
                  <a:pt x="76" y="155"/>
                </a:moveTo>
                <a:cubicBezTo>
                  <a:pt x="10" y="155"/>
                  <a:pt x="10" y="155"/>
                  <a:pt x="10" y="155"/>
                </a:cubicBezTo>
                <a:cubicBezTo>
                  <a:pt x="7" y="155"/>
                  <a:pt x="6" y="153"/>
                  <a:pt x="6" y="151"/>
                </a:cubicBezTo>
                <a:cubicBezTo>
                  <a:pt x="6" y="126"/>
                  <a:pt x="6" y="126"/>
                  <a:pt x="6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51"/>
                  <a:pt x="80" y="151"/>
                  <a:pt x="80" y="151"/>
                </a:cubicBezTo>
                <a:cubicBezTo>
                  <a:pt x="80" y="153"/>
                  <a:pt x="79" y="155"/>
                  <a:pt x="76" y="155"/>
                </a:cubicBezTo>
                <a:close/>
                <a:moveTo>
                  <a:pt x="76" y="155"/>
                </a:moveTo>
                <a:cubicBezTo>
                  <a:pt x="76" y="155"/>
                  <a:pt x="76" y="155"/>
                  <a:pt x="76" y="15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EEE42A99-FC41-CCBA-4DDA-83D45FBE134A}"/>
              </a:ext>
            </a:extLst>
          </p:cNvPr>
          <p:cNvSpPr>
            <a:spLocks noEditPoints="1"/>
          </p:cNvSpPr>
          <p:nvPr/>
        </p:nvSpPr>
        <p:spPr bwMode="auto">
          <a:xfrm>
            <a:off x="5148263" y="4676775"/>
            <a:ext cx="241300" cy="254000"/>
          </a:xfrm>
          <a:custGeom>
            <a:avLst/>
            <a:gdLst>
              <a:gd name="T0" fmla="*/ 124 w 152"/>
              <a:gd name="T1" fmla="*/ 33 h 160"/>
              <a:gd name="T2" fmla="*/ 100 w 152"/>
              <a:gd name="T3" fmla="*/ 0 h 160"/>
              <a:gd name="T4" fmla="*/ 27 w 152"/>
              <a:gd name="T5" fmla="*/ 24 h 160"/>
              <a:gd name="T6" fmla="*/ 23 w 152"/>
              <a:gd name="T7" fmla="*/ 33 h 160"/>
              <a:gd name="T8" fmla="*/ 0 w 152"/>
              <a:gd name="T9" fmla="*/ 95 h 160"/>
              <a:gd name="T10" fmla="*/ 27 w 152"/>
              <a:gd name="T11" fmla="*/ 118 h 160"/>
              <a:gd name="T12" fmla="*/ 39 w 152"/>
              <a:gd name="T13" fmla="*/ 160 h 160"/>
              <a:gd name="T14" fmla="*/ 124 w 152"/>
              <a:gd name="T15" fmla="*/ 148 h 160"/>
              <a:gd name="T16" fmla="*/ 128 w 152"/>
              <a:gd name="T17" fmla="*/ 118 h 160"/>
              <a:gd name="T18" fmla="*/ 152 w 152"/>
              <a:gd name="T19" fmla="*/ 57 h 160"/>
              <a:gd name="T20" fmla="*/ 36 w 152"/>
              <a:gd name="T21" fmla="*/ 24 h 160"/>
              <a:gd name="T22" fmla="*/ 100 w 152"/>
              <a:gd name="T23" fmla="*/ 9 h 160"/>
              <a:gd name="T24" fmla="*/ 115 w 152"/>
              <a:gd name="T25" fmla="*/ 33 h 160"/>
              <a:gd name="T26" fmla="*/ 36 w 152"/>
              <a:gd name="T27" fmla="*/ 24 h 160"/>
              <a:gd name="T28" fmla="*/ 112 w 152"/>
              <a:gd name="T29" fmla="*/ 151 h 160"/>
              <a:gd name="T30" fmla="*/ 36 w 152"/>
              <a:gd name="T31" fmla="*/ 149 h 160"/>
              <a:gd name="T32" fmla="*/ 115 w 152"/>
              <a:gd name="T33" fmla="*/ 99 h 160"/>
              <a:gd name="T34" fmla="*/ 143 w 152"/>
              <a:gd name="T35" fmla="*/ 95 h 160"/>
              <a:gd name="T36" fmla="*/ 124 w 152"/>
              <a:gd name="T37" fmla="*/ 110 h 160"/>
              <a:gd name="T38" fmla="*/ 130 w 152"/>
              <a:gd name="T39" fmla="*/ 99 h 160"/>
              <a:gd name="T40" fmla="*/ 130 w 152"/>
              <a:gd name="T41" fmla="*/ 90 h 160"/>
              <a:gd name="T42" fmla="*/ 16 w 152"/>
              <a:gd name="T43" fmla="*/ 95 h 160"/>
              <a:gd name="T44" fmla="*/ 27 w 152"/>
              <a:gd name="T45" fmla="*/ 99 h 160"/>
              <a:gd name="T46" fmla="*/ 23 w 152"/>
              <a:gd name="T47" fmla="*/ 110 h 160"/>
              <a:gd name="T48" fmla="*/ 9 w 152"/>
              <a:gd name="T49" fmla="*/ 57 h 160"/>
              <a:gd name="T50" fmla="*/ 128 w 152"/>
              <a:gd name="T51" fmla="*/ 42 h 160"/>
              <a:gd name="T52" fmla="*/ 143 w 152"/>
              <a:gd name="T53" fmla="*/ 95 h 160"/>
              <a:gd name="T54" fmla="*/ 104 w 152"/>
              <a:gd name="T55" fmla="*/ 121 h 160"/>
              <a:gd name="T56" fmla="*/ 104 w 152"/>
              <a:gd name="T57" fmla="*/ 112 h 160"/>
              <a:gd name="T58" fmla="*/ 42 w 152"/>
              <a:gd name="T59" fmla="*/ 117 h 160"/>
              <a:gd name="T60" fmla="*/ 104 w 152"/>
              <a:gd name="T61" fmla="*/ 130 h 160"/>
              <a:gd name="T62" fmla="*/ 43 w 152"/>
              <a:gd name="T63" fmla="*/ 135 h 160"/>
              <a:gd name="T64" fmla="*/ 104 w 152"/>
              <a:gd name="T65" fmla="*/ 139 h 160"/>
              <a:gd name="T66" fmla="*/ 104 w 152"/>
              <a:gd name="T67" fmla="*/ 130 h 160"/>
              <a:gd name="T68" fmla="*/ 119 w 152"/>
              <a:gd name="T69" fmla="*/ 51 h 160"/>
              <a:gd name="T70" fmla="*/ 119 w 152"/>
              <a:gd name="T71" fmla="*/ 60 h 160"/>
              <a:gd name="T72" fmla="*/ 132 w 152"/>
              <a:gd name="T73" fmla="*/ 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2" h="160">
                <a:moveTo>
                  <a:pt x="128" y="33"/>
                </a:moveTo>
                <a:cubicBezTo>
                  <a:pt x="124" y="33"/>
                  <a:pt x="124" y="33"/>
                  <a:pt x="124" y="33"/>
                </a:cubicBezTo>
                <a:cubicBezTo>
                  <a:pt x="124" y="24"/>
                  <a:pt x="124" y="24"/>
                  <a:pt x="124" y="24"/>
                </a:cubicBezTo>
                <a:cubicBezTo>
                  <a:pt x="124" y="11"/>
                  <a:pt x="113" y="0"/>
                  <a:pt x="100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38" y="0"/>
                  <a:pt x="27" y="11"/>
                  <a:pt x="27" y="24"/>
                </a:cubicBezTo>
                <a:cubicBezTo>
                  <a:pt x="27" y="33"/>
                  <a:pt x="27" y="33"/>
                  <a:pt x="27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10" y="33"/>
                  <a:pt x="0" y="44"/>
                  <a:pt x="0" y="57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108"/>
                  <a:pt x="10" y="118"/>
                  <a:pt x="23" y="118"/>
                </a:cubicBezTo>
                <a:cubicBezTo>
                  <a:pt x="27" y="118"/>
                  <a:pt x="27" y="118"/>
                  <a:pt x="27" y="118"/>
                </a:cubicBezTo>
                <a:cubicBezTo>
                  <a:pt x="27" y="148"/>
                  <a:pt x="27" y="148"/>
                  <a:pt x="27" y="148"/>
                </a:cubicBezTo>
                <a:cubicBezTo>
                  <a:pt x="27" y="155"/>
                  <a:pt x="32" y="160"/>
                  <a:pt x="39" y="160"/>
                </a:cubicBezTo>
                <a:cubicBezTo>
                  <a:pt x="112" y="160"/>
                  <a:pt x="112" y="160"/>
                  <a:pt x="112" y="160"/>
                </a:cubicBezTo>
                <a:cubicBezTo>
                  <a:pt x="119" y="160"/>
                  <a:pt x="124" y="155"/>
                  <a:pt x="124" y="148"/>
                </a:cubicBezTo>
                <a:cubicBezTo>
                  <a:pt x="124" y="118"/>
                  <a:pt x="124" y="118"/>
                  <a:pt x="124" y="118"/>
                </a:cubicBezTo>
                <a:cubicBezTo>
                  <a:pt x="128" y="118"/>
                  <a:pt x="128" y="118"/>
                  <a:pt x="128" y="118"/>
                </a:cubicBezTo>
                <a:cubicBezTo>
                  <a:pt x="141" y="118"/>
                  <a:pt x="152" y="108"/>
                  <a:pt x="152" y="95"/>
                </a:cubicBezTo>
                <a:cubicBezTo>
                  <a:pt x="152" y="57"/>
                  <a:pt x="152" y="57"/>
                  <a:pt x="152" y="57"/>
                </a:cubicBezTo>
                <a:cubicBezTo>
                  <a:pt x="152" y="44"/>
                  <a:pt x="141" y="33"/>
                  <a:pt x="128" y="33"/>
                </a:cubicBezTo>
                <a:close/>
                <a:moveTo>
                  <a:pt x="36" y="24"/>
                </a:moveTo>
                <a:cubicBezTo>
                  <a:pt x="36" y="16"/>
                  <a:pt x="43" y="9"/>
                  <a:pt x="51" y="9"/>
                </a:cubicBezTo>
                <a:cubicBezTo>
                  <a:pt x="100" y="9"/>
                  <a:pt x="100" y="9"/>
                  <a:pt x="100" y="9"/>
                </a:cubicBezTo>
                <a:cubicBezTo>
                  <a:pt x="108" y="9"/>
                  <a:pt x="115" y="16"/>
                  <a:pt x="115" y="24"/>
                </a:cubicBezTo>
                <a:cubicBezTo>
                  <a:pt x="115" y="33"/>
                  <a:pt x="115" y="33"/>
                  <a:pt x="115" y="33"/>
                </a:cubicBezTo>
                <a:cubicBezTo>
                  <a:pt x="36" y="33"/>
                  <a:pt x="36" y="33"/>
                  <a:pt x="36" y="33"/>
                </a:cubicBezTo>
                <a:lnTo>
                  <a:pt x="36" y="24"/>
                </a:lnTo>
                <a:close/>
                <a:moveTo>
                  <a:pt x="115" y="149"/>
                </a:moveTo>
                <a:cubicBezTo>
                  <a:pt x="115" y="150"/>
                  <a:pt x="114" y="151"/>
                  <a:pt x="112" y="151"/>
                </a:cubicBezTo>
                <a:cubicBezTo>
                  <a:pt x="39" y="151"/>
                  <a:pt x="39" y="151"/>
                  <a:pt x="39" y="151"/>
                </a:cubicBezTo>
                <a:cubicBezTo>
                  <a:pt x="37" y="151"/>
                  <a:pt x="36" y="150"/>
                  <a:pt x="36" y="149"/>
                </a:cubicBezTo>
                <a:cubicBezTo>
                  <a:pt x="36" y="99"/>
                  <a:pt x="36" y="99"/>
                  <a:pt x="36" y="99"/>
                </a:cubicBezTo>
                <a:cubicBezTo>
                  <a:pt x="115" y="99"/>
                  <a:pt x="115" y="99"/>
                  <a:pt x="115" y="99"/>
                </a:cubicBezTo>
                <a:lnTo>
                  <a:pt x="115" y="149"/>
                </a:lnTo>
                <a:close/>
                <a:moveTo>
                  <a:pt x="143" y="95"/>
                </a:moveTo>
                <a:cubicBezTo>
                  <a:pt x="143" y="103"/>
                  <a:pt x="136" y="110"/>
                  <a:pt x="128" y="110"/>
                </a:cubicBezTo>
                <a:cubicBezTo>
                  <a:pt x="124" y="110"/>
                  <a:pt x="124" y="110"/>
                  <a:pt x="124" y="110"/>
                </a:cubicBezTo>
                <a:cubicBezTo>
                  <a:pt x="124" y="99"/>
                  <a:pt x="124" y="99"/>
                  <a:pt x="124" y="99"/>
                </a:cubicBezTo>
                <a:cubicBezTo>
                  <a:pt x="130" y="99"/>
                  <a:pt x="130" y="99"/>
                  <a:pt x="130" y="99"/>
                </a:cubicBezTo>
                <a:cubicBezTo>
                  <a:pt x="132" y="99"/>
                  <a:pt x="134" y="97"/>
                  <a:pt x="134" y="95"/>
                </a:cubicBezTo>
                <a:cubicBezTo>
                  <a:pt x="134" y="92"/>
                  <a:pt x="132" y="90"/>
                  <a:pt x="130" y="90"/>
                </a:cubicBezTo>
                <a:cubicBezTo>
                  <a:pt x="20" y="90"/>
                  <a:pt x="20" y="90"/>
                  <a:pt x="20" y="90"/>
                </a:cubicBezTo>
                <a:cubicBezTo>
                  <a:pt x="18" y="90"/>
                  <a:pt x="16" y="92"/>
                  <a:pt x="16" y="95"/>
                </a:cubicBezTo>
                <a:cubicBezTo>
                  <a:pt x="16" y="97"/>
                  <a:pt x="18" y="99"/>
                  <a:pt x="20" y="99"/>
                </a:cubicBezTo>
                <a:cubicBezTo>
                  <a:pt x="27" y="99"/>
                  <a:pt x="27" y="99"/>
                  <a:pt x="27" y="99"/>
                </a:cubicBezTo>
                <a:cubicBezTo>
                  <a:pt x="27" y="110"/>
                  <a:pt x="27" y="110"/>
                  <a:pt x="27" y="110"/>
                </a:cubicBezTo>
                <a:cubicBezTo>
                  <a:pt x="23" y="110"/>
                  <a:pt x="23" y="110"/>
                  <a:pt x="23" y="110"/>
                </a:cubicBezTo>
                <a:cubicBezTo>
                  <a:pt x="15" y="110"/>
                  <a:pt x="9" y="103"/>
                  <a:pt x="9" y="95"/>
                </a:cubicBezTo>
                <a:cubicBezTo>
                  <a:pt x="9" y="57"/>
                  <a:pt x="9" y="57"/>
                  <a:pt x="9" y="57"/>
                </a:cubicBezTo>
                <a:cubicBezTo>
                  <a:pt x="9" y="49"/>
                  <a:pt x="15" y="42"/>
                  <a:pt x="23" y="42"/>
                </a:cubicBezTo>
                <a:cubicBezTo>
                  <a:pt x="128" y="42"/>
                  <a:pt x="128" y="42"/>
                  <a:pt x="128" y="42"/>
                </a:cubicBezTo>
                <a:cubicBezTo>
                  <a:pt x="136" y="42"/>
                  <a:pt x="143" y="49"/>
                  <a:pt x="143" y="57"/>
                </a:cubicBezTo>
                <a:lnTo>
                  <a:pt x="143" y="95"/>
                </a:lnTo>
                <a:close/>
                <a:moveTo>
                  <a:pt x="47" y="121"/>
                </a:moveTo>
                <a:cubicBezTo>
                  <a:pt x="104" y="121"/>
                  <a:pt x="104" y="121"/>
                  <a:pt x="104" y="121"/>
                </a:cubicBezTo>
                <a:cubicBezTo>
                  <a:pt x="106" y="121"/>
                  <a:pt x="108" y="119"/>
                  <a:pt x="108" y="117"/>
                </a:cubicBezTo>
                <a:cubicBezTo>
                  <a:pt x="108" y="114"/>
                  <a:pt x="106" y="112"/>
                  <a:pt x="104" y="112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44" y="112"/>
                  <a:pt x="42" y="114"/>
                  <a:pt x="42" y="117"/>
                </a:cubicBezTo>
                <a:cubicBezTo>
                  <a:pt x="42" y="119"/>
                  <a:pt x="44" y="121"/>
                  <a:pt x="47" y="121"/>
                </a:cubicBezTo>
                <a:close/>
                <a:moveTo>
                  <a:pt x="104" y="130"/>
                </a:moveTo>
                <a:cubicBezTo>
                  <a:pt x="47" y="130"/>
                  <a:pt x="47" y="130"/>
                  <a:pt x="47" y="130"/>
                </a:cubicBezTo>
                <a:cubicBezTo>
                  <a:pt x="45" y="130"/>
                  <a:pt x="43" y="132"/>
                  <a:pt x="43" y="135"/>
                </a:cubicBezTo>
                <a:cubicBezTo>
                  <a:pt x="43" y="137"/>
                  <a:pt x="45" y="139"/>
                  <a:pt x="47" y="139"/>
                </a:cubicBezTo>
                <a:cubicBezTo>
                  <a:pt x="104" y="139"/>
                  <a:pt x="104" y="139"/>
                  <a:pt x="104" y="139"/>
                </a:cubicBezTo>
                <a:cubicBezTo>
                  <a:pt x="107" y="139"/>
                  <a:pt x="109" y="137"/>
                  <a:pt x="109" y="135"/>
                </a:cubicBezTo>
                <a:cubicBezTo>
                  <a:pt x="109" y="132"/>
                  <a:pt x="107" y="130"/>
                  <a:pt x="104" y="130"/>
                </a:cubicBezTo>
                <a:close/>
                <a:moveTo>
                  <a:pt x="128" y="51"/>
                </a:moveTo>
                <a:cubicBezTo>
                  <a:pt x="119" y="51"/>
                  <a:pt x="119" y="51"/>
                  <a:pt x="119" y="51"/>
                </a:cubicBezTo>
                <a:cubicBezTo>
                  <a:pt x="116" y="51"/>
                  <a:pt x="114" y="53"/>
                  <a:pt x="114" y="55"/>
                </a:cubicBezTo>
                <a:cubicBezTo>
                  <a:pt x="114" y="58"/>
                  <a:pt x="116" y="60"/>
                  <a:pt x="119" y="60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30" y="60"/>
                  <a:pt x="132" y="58"/>
                  <a:pt x="132" y="55"/>
                </a:cubicBezTo>
                <a:cubicBezTo>
                  <a:pt x="132" y="53"/>
                  <a:pt x="130" y="51"/>
                  <a:pt x="128" y="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A272595E-4A7C-88EF-B498-8C64CA7B4763}"/>
              </a:ext>
            </a:extLst>
          </p:cNvPr>
          <p:cNvSpPr>
            <a:spLocks noEditPoints="1"/>
          </p:cNvSpPr>
          <p:nvPr/>
        </p:nvSpPr>
        <p:spPr bwMode="auto">
          <a:xfrm>
            <a:off x="787401" y="4125913"/>
            <a:ext cx="139700" cy="254000"/>
          </a:xfrm>
          <a:custGeom>
            <a:avLst/>
            <a:gdLst>
              <a:gd name="T0" fmla="*/ 44 w 88"/>
              <a:gd name="T1" fmla="*/ 135 h 160"/>
              <a:gd name="T2" fmla="*/ 0 w 88"/>
              <a:gd name="T3" fmla="*/ 80 h 160"/>
              <a:gd name="T4" fmla="*/ 27 w 88"/>
              <a:gd name="T5" fmla="*/ 155 h 160"/>
              <a:gd name="T6" fmla="*/ 63 w 88"/>
              <a:gd name="T7" fmla="*/ 157 h 160"/>
              <a:gd name="T8" fmla="*/ 88 w 88"/>
              <a:gd name="T9" fmla="*/ 97 h 160"/>
              <a:gd name="T10" fmla="*/ 74 w 88"/>
              <a:gd name="T11" fmla="*/ 97 h 160"/>
              <a:gd name="T12" fmla="*/ 14 w 88"/>
              <a:gd name="T13" fmla="*/ 97 h 160"/>
              <a:gd name="T14" fmla="*/ 19 w 88"/>
              <a:gd name="T15" fmla="*/ 88 h 160"/>
              <a:gd name="T16" fmla="*/ 22 w 88"/>
              <a:gd name="T17" fmla="*/ 69 h 160"/>
              <a:gd name="T18" fmla="*/ 19 w 88"/>
              <a:gd name="T19" fmla="*/ 50 h 160"/>
              <a:gd name="T20" fmla="*/ 19 w 88"/>
              <a:gd name="T21" fmla="*/ 30 h 160"/>
              <a:gd name="T22" fmla="*/ 26 w 88"/>
              <a:gd name="T23" fmla="*/ 13 h 160"/>
              <a:gd name="T24" fmla="*/ 44 w 88"/>
              <a:gd name="T25" fmla="*/ 6 h 160"/>
              <a:gd name="T26" fmla="*/ 62 w 88"/>
              <a:gd name="T27" fmla="*/ 13 h 160"/>
              <a:gd name="T28" fmla="*/ 69 w 88"/>
              <a:gd name="T29" fmla="*/ 30 h 160"/>
              <a:gd name="T30" fmla="*/ 69 w 88"/>
              <a:gd name="T31" fmla="*/ 50 h 160"/>
              <a:gd name="T32" fmla="*/ 66 w 88"/>
              <a:gd name="T33" fmla="*/ 69 h 160"/>
              <a:gd name="T34" fmla="*/ 69 w 88"/>
              <a:gd name="T35" fmla="*/ 88 h 160"/>
              <a:gd name="T36" fmla="*/ 68 w 88"/>
              <a:gd name="T37" fmla="*/ 105 h 160"/>
              <a:gd name="T38" fmla="*/ 50 w 88"/>
              <a:gd name="T39" fmla="*/ 119 h 160"/>
              <a:gd name="T40" fmla="*/ 38 w 88"/>
              <a:gd name="T41" fmla="*/ 119 h 160"/>
              <a:gd name="T42" fmla="*/ 20 w 88"/>
              <a:gd name="T43" fmla="*/ 105 h 160"/>
              <a:gd name="T44" fmla="*/ 47 w 88"/>
              <a:gd name="T45" fmla="*/ 11 h 160"/>
              <a:gd name="T46" fmla="*/ 36 w 88"/>
              <a:gd name="T47" fmla="*/ 22 h 160"/>
              <a:gd name="T48" fmla="*/ 36 w 88"/>
              <a:gd name="T49" fmla="*/ 22 h 160"/>
              <a:gd name="T50" fmla="*/ 33 w 88"/>
              <a:gd name="T51" fmla="*/ 36 h 160"/>
              <a:gd name="T52" fmla="*/ 27 w 88"/>
              <a:gd name="T53" fmla="*/ 25 h 160"/>
              <a:gd name="T54" fmla="*/ 47 w 88"/>
              <a:gd name="T55" fmla="*/ 28 h 160"/>
              <a:gd name="T56" fmla="*/ 27 w 88"/>
              <a:gd name="T57" fmla="*/ 47 h 160"/>
              <a:gd name="T58" fmla="*/ 27 w 88"/>
              <a:gd name="T59" fmla="*/ 47 h 160"/>
              <a:gd name="T60" fmla="*/ 41 w 88"/>
              <a:gd name="T61" fmla="*/ 44 h 160"/>
              <a:gd name="T62" fmla="*/ 52 w 88"/>
              <a:gd name="T63" fmla="*/ 17 h 160"/>
              <a:gd name="T64" fmla="*/ 55 w 88"/>
              <a:gd name="T65" fmla="*/ 36 h 160"/>
              <a:gd name="T66" fmla="*/ 61 w 88"/>
              <a:gd name="T67" fmla="*/ 30 h 160"/>
              <a:gd name="T68" fmla="*/ 61 w 88"/>
              <a:gd name="T69" fmla="*/ 30 h 160"/>
              <a:gd name="T70" fmla="*/ 58 w 88"/>
              <a:gd name="T71" fmla="*/ 44 h 160"/>
              <a:gd name="T72" fmla="*/ 36 w 88"/>
              <a:gd name="T73" fmla="*/ 50 h 160"/>
              <a:gd name="T74" fmla="*/ 38 w 88"/>
              <a:gd name="T75" fmla="*/ 69 h 160"/>
              <a:gd name="T76" fmla="*/ 27 w 88"/>
              <a:gd name="T77" fmla="*/ 64 h 160"/>
              <a:gd name="T78" fmla="*/ 27 w 88"/>
              <a:gd name="T79" fmla="*/ 64 h 160"/>
              <a:gd name="T80" fmla="*/ 41 w 88"/>
              <a:gd name="T81" fmla="*/ 61 h 160"/>
              <a:gd name="T82" fmla="*/ 27 w 88"/>
              <a:gd name="T83" fmla="*/ 75 h 160"/>
              <a:gd name="T84" fmla="*/ 47 w 88"/>
              <a:gd name="T85" fmla="*/ 77 h 160"/>
              <a:gd name="T86" fmla="*/ 52 w 88"/>
              <a:gd name="T87" fmla="*/ 55 h 160"/>
              <a:gd name="T88" fmla="*/ 52 w 88"/>
              <a:gd name="T89" fmla="*/ 55 h 160"/>
              <a:gd name="T90" fmla="*/ 50 w 88"/>
              <a:gd name="T91" fmla="*/ 69 h 160"/>
              <a:gd name="T92" fmla="*/ 61 w 88"/>
              <a:gd name="T93" fmla="*/ 58 h 160"/>
              <a:gd name="T94" fmla="*/ 63 w 88"/>
              <a:gd name="T95" fmla="*/ 77 h 160"/>
              <a:gd name="T96" fmla="*/ 36 w 88"/>
              <a:gd name="T97" fmla="*/ 88 h 160"/>
              <a:gd name="T98" fmla="*/ 36 w 88"/>
              <a:gd name="T99" fmla="*/ 88 h 160"/>
              <a:gd name="T100" fmla="*/ 33 w 88"/>
              <a:gd name="T101" fmla="*/ 102 h 160"/>
              <a:gd name="T102" fmla="*/ 27 w 88"/>
              <a:gd name="T103" fmla="*/ 91 h 160"/>
              <a:gd name="T104" fmla="*/ 47 w 88"/>
              <a:gd name="T105" fmla="*/ 94 h 160"/>
              <a:gd name="T106" fmla="*/ 27 w 88"/>
              <a:gd name="T107" fmla="*/ 113 h 160"/>
              <a:gd name="T108" fmla="*/ 27 w 88"/>
              <a:gd name="T109" fmla="*/ 113 h 160"/>
              <a:gd name="T110" fmla="*/ 41 w 88"/>
              <a:gd name="T111" fmla="*/ 110 h 160"/>
              <a:gd name="T112" fmla="*/ 52 w 88"/>
              <a:gd name="T113" fmla="*/ 83 h 160"/>
              <a:gd name="T114" fmla="*/ 55 w 88"/>
              <a:gd name="T115" fmla="*/ 102 h 160"/>
              <a:gd name="T116" fmla="*/ 61 w 88"/>
              <a:gd name="T117" fmla="*/ 97 h 160"/>
              <a:gd name="T118" fmla="*/ 61 w 88"/>
              <a:gd name="T119" fmla="*/ 97 h 160"/>
              <a:gd name="T120" fmla="*/ 58 w 88"/>
              <a:gd name="T121" fmla="*/ 1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8" h="160">
                <a:moveTo>
                  <a:pt x="85" y="77"/>
                </a:moveTo>
                <a:cubicBezTo>
                  <a:pt x="84" y="77"/>
                  <a:pt x="83" y="79"/>
                  <a:pt x="83" y="80"/>
                </a:cubicBezTo>
                <a:cubicBezTo>
                  <a:pt x="83" y="97"/>
                  <a:pt x="83" y="97"/>
                  <a:pt x="83" y="97"/>
                </a:cubicBezTo>
                <a:cubicBezTo>
                  <a:pt x="83" y="118"/>
                  <a:pt x="65" y="135"/>
                  <a:pt x="44" y="135"/>
                </a:cubicBezTo>
                <a:cubicBezTo>
                  <a:pt x="23" y="135"/>
                  <a:pt x="5" y="118"/>
                  <a:pt x="5" y="97"/>
                </a:cubicBezTo>
                <a:cubicBezTo>
                  <a:pt x="5" y="80"/>
                  <a:pt x="5" y="80"/>
                  <a:pt x="5" y="80"/>
                </a:cubicBezTo>
                <a:cubicBezTo>
                  <a:pt x="5" y="79"/>
                  <a:pt x="4" y="77"/>
                  <a:pt x="3" y="77"/>
                </a:cubicBezTo>
                <a:cubicBezTo>
                  <a:pt x="1" y="77"/>
                  <a:pt x="0" y="79"/>
                  <a:pt x="0" y="8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20"/>
                  <a:pt x="18" y="139"/>
                  <a:pt x="41" y="141"/>
                </a:cubicBezTo>
                <a:cubicBezTo>
                  <a:pt x="41" y="155"/>
                  <a:pt x="41" y="155"/>
                  <a:pt x="41" y="155"/>
                </a:cubicBezTo>
                <a:cubicBezTo>
                  <a:pt x="27" y="155"/>
                  <a:pt x="27" y="155"/>
                  <a:pt x="27" y="155"/>
                </a:cubicBezTo>
                <a:cubicBezTo>
                  <a:pt x="26" y="155"/>
                  <a:pt x="25" y="156"/>
                  <a:pt x="25" y="157"/>
                </a:cubicBezTo>
                <a:cubicBezTo>
                  <a:pt x="25" y="159"/>
                  <a:pt x="26" y="160"/>
                  <a:pt x="27" y="160"/>
                </a:cubicBezTo>
                <a:cubicBezTo>
                  <a:pt x="61" y="160"/>
                  <a:pt x="61" y="160"/>
                  <a:pt x="61" y="160"/>
                </a:cubicBezTo>
                <a:cubicBezTo>
                  <a:pt x="62" y="160"/>
                  <a:pt x="63" y="159"/>
                  <a:pt x="63" y="157"/>
                </a:cubicBezTo>
                <a:cubicBezTo>
                  <a:pt x="63" y="156"/>
                  <a:pt x="62" y="155"/>
                  <a:pt x="61" y="155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47" y="141"/>
                  <a:pt x="47" y="141"/>
                  <a:pt x="47" y="141"/>
                </a:cubicBezTo>
                <a:cubicBezTo>
                  <a:pt x="70" y="139"/>
                  <a:pt x="88" y="120"/>
                  <a:pt x="88" y="97"/>
                </a:cubicBezTo>
                <a:cubicBezTo>
                  <a:pt x="88" y="80"/>
                  <a:pt x="88" y="80"/>
                  <a:pt x="88" y="80"/>
                </a:cubicBezTo>
                <a:cubicBezTo>
                  <a:pt x="88" y="79"/>
                  <a:pt x="87" y="77"/>
                  <a:pt x="85" y="77"/>
                </a:cubicBezTo>
                <a:close/>
                <a:moveTo>
                  <a:pt x="44" y="127"/>
                </a:moveTo>
                <a:cubicBezTo>
                  <a:pt x="61" y="127"/>
                  <a:pt x="74" y="113"/>
                  <a:pt x="74" y="97"/>
                </a:cubicBezTo>
                <a:cubicBezTo>
                  <a:pt x="74" y="30"/>
                  <a:pt x="74" y="30"/>
                  <a:pt x="74" y="30"/>
                </a:cubicBezTo>
                <a:cubicBezTo>
                  <a:pt x="74" y="14"/>
                  <a:pt x="61" y="0"/>
                  <a:pt x="44" y="0"/>
                </a:cubicBezTo>
                <a:cubicBezTo>
                  <a:pt x="27" y="0"/>
                  <a:pt x="14" y="14"/>
                  <a:pt x="14" y="30"/>
                </a:cubicBezTo>
                <a:cubicBezTo>
                  <a:pt x="14" y="97"/>
                  <a:pt x="14" y="97"/>
                  <a:pt x="14" y="97"/>
                </a:cubicBezTo>
                <a:cubicBezTo>
                  <a:pt x="14" y="113"/>
                  <a:pt x="27" y="127"/>
                  <a:pt x="44" y="127"/>
                </a:cubicBezTo>
                <a:close/>
                <a:moveTo>
                  <a:pt x="19" y="99"/>
                </a:moveTo>
                <a:cubicBezTo>
                  <a:pt x="19" y="98"/>
                  <a:pt x="19" y="98"/>
                  <a:pt x="19" y="97"/>
                </a:cubicBezTo>
                <a:cubicBezTo>
                  <a:pt x="19" y="88"/>
                  <a:pt x="19" y="88"/>
                  <a:pt x="19" y="88"/>
                </a:cubicBezTo>
                <a:cubicBezTo>
                  <a:pt x="21" y="88"/>
                  <a:pt x="22" y="87"/>
                  <a:pt x="22" y="86"/>
                </a:cubicBezTo>
                <a:cubicBezTo>
                  <a:pt x="22" y="84"/>
                  <a:pt x="21" y="83"/>
                  <a:pt x="19" y="83"/>
                </a:cubicBezTo>
                <a:cubicBezTo>
                  <a:pt x="19" y="72"/>
                  <a:pt x="19" y="72"/>
                  <a:pt x="19" y="72"/>
                </a:cubicBezTo>
                <a:cubicBezTo>
                  <a:pt x="21" y="72"/>
                  <a:pt x="22" y="71"/>
                  <a:pt x="22" y="69"/>
                </a:cubicBezTo>
                <a:cubicBezTo>
                  <a:pt x="22" y="68"/>
                  <a:pt x="21" y="66"/>
                  <a:pt x="19" y="66"/>
                </a:cubicBezTo>
                <a:cubicBezTo>
                  <a:pt x="19" y="55"/>
                  <a:pt x="19" y="55"/>
                  <a:pt x="19" y="55"/>
                </a:cubicBezTo>
                <a:cubicBezTo>
                  <a:pt x="21" y="55"/>
                  <a:pt x="22" y="54"/>
                  <a:pt x="22" y="52"/>
                </a:cubicBezTo>
                <a:cubicBezTo>
                  <a:pt x="22" y="51"/>
                  <a:pt x="21" y="50"/>
                  <a:pt x="19" y="50"/>
                </a:cubicBezTo>
                <a:cubicBezTo>
                  <a:pt x="19" y="39"/>
                  <a:pt x="19" y="39"/>
                  <a:pt x="19" y="39"/>
                </a:cubicBezTo>
                <a:cubicBezTo>
                  <a:pt x="21" y="39"/>
                  <a:pt x="22" y="37"/>
                  <a:pt x="22" y="36"/>
                </a:cubicBezTo>
                <a:cubicBezTo>
                  <a:pt x="22" y="34"/>
                  <a:pt x="21" y="33"/>
                  <a:pt x="19" y="33"/>
                </a:cubicBezTo>
                <a:cubicBezTo>
                  <a:pt x="19" y="30"/>
                  <a:pt x="19" y="30"/>
                  <a:pt x="19" y="30"/>
                </a:cubicBezTo>
                <a:cubicBezTo>
                  <a:pt x="19" y="27"/>
                  <a:pt x="20" y="24"/>
                  <a:pt x="21" y="22"/>
                </a:cubicBezTo>
                <a:cubicBezTo>
                  <a:pt x="21" y="21"/>
                  <a:pt x="22" y="20"/>
                  <a:pt x="22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3" y="17"/>
                  <a:pt x="24" y="15"/>
                  <a:pt x="26" y="13"/>
                </a:cubicBezTo>
                <a:cubicBezTo>
                  <a:pt x="26" y="14"/>
                  <a:pt x="27" y="14"/>
                  <a:pt x="27" y="14"/>
                </a:cubicBezTo>
                <a:cubicBezTo>
                  <a:pt x="29" y="14"/>
                  <a:pt x="30" y="13"/>
                  <a:pt x="30" y="11"/>
                </a:cubicBezTo>
                <a:cubicBezTo>
                  <a:pt x="30" y="11"/>
                  <a:pt x="30" y="10"/>
                  <a:pt x="30" y="10"/>
                </a:cubicBezTo>
                <a:cubicBezTo>
                  <a:pt x="34" y="7"/>
                  <a:pt x="39" y="6"/>
                  <a:pt x="44" y="6"/>
                </a:cubicBezTo>
                <a:cubicBezTo>
                  <a:pt x="49" y="6"/>
                  <a:pt x="54" y="7"/>
                  <a:pt x="58" y="10"/>
                </a:cubicBezTo>
                <a:cubicBezTo>
                  <a:pt x="58" y="10"/>
                  <a:pt x="58" y="11"/>
                  <a:pt x="58" y="11"/>
                </a:cubicBezTo>
                <a:cubicBezTo>
                  <a:pt x="58" y="13"/>
                  <a:pt x="59" y="14"/>
                  <a:pt x="61" y="14"/>
                </a:cubicBezTo>
                <a:cubicBezTo>
                  <a:pt x="61" y="14"/>
                  <a:pt x="62" y="14"/>
                  <a:pt x="62" y="13"/>
                </a:cubicBezTo>
                <a:cubicBezTo>
                  <a:pt x="64" y="15"/>
                  <a:pt x="65" y="17"/>
                  <a:pt x="66" y="19"/>
                </a:cubicBezTo>
                <a:cubicBezTo>
                  <a:pt x="66" y="19"/>
                  <a:pt x="66" y="19"/>
                  <a:pt x="66" y="19"/>
                </a:cubicBezTo>
                <a:cubicBezTo>
                  <a:pt x="66" y="20"/>
                  <a:pt x="67" y="21"/>
                  <a:pt x="67" y="22"/>
                </a:cubicBezTo>
                <a:cubicBezTo>
                  <a:pt x="68" y="24"/>
                  <a:pt x="69" y="27"/>
                  <a:pt x="69" y="30"/>
                </a:cubicBezTo>
                <a:cubicBezTo>
                  <a:pt x="69" y="33"/>
                  <a:pt x="69" y="33"/>
                  <a:pt x="69" y="33"/>
                </a:cubicBezTo>
                <a:cubicBezTo>
                  <a:pt x="67" y="33"/>
                  <a:pt x="66" y="34"/>
                  <a:pt x="66" y="36"/>
                </a:cubicBezTo>
                <a:cubicBezTo>
                  <a:pt x="66" y="37"/>
                  <a:pt x="67" y="39"/>
                  <a:pt x="69" y="39"/>
                </a:cubicBezTo>
                <a:cubicBezTo>
                  <a:pt x="69" y="50"/>
                  <a:pt x="69" y="50"/>
                  <a:pt x="69" y="50"/>
                </a:cubicBezTo>
                <a:cubicBezTo>
                  <a:pt x="67" y="50"/>
                  <a:pt x="66" y="51"/>
                  <a:pt x="66" y="52"/>
                </a:cubicBezTo>
                <a:cubicBezTo>
                  <a:pt x="66" y="54"/>
                  <a:pt x="67" y="55"/>
                  <a:pt x="69" y="55"/>
                </a:cubicBezTo>
                <a:cubicBezTo>
                  <a:pt x="69" y="66"/>
                  <a:pt x="69" y="66"/>
                  <a:pt x="69" y="66"/>
                </a:cubicBezTo>
                <a:cubicBezTo>
                  <a:pt x="67" y="66"/>
                  <a:pt x="66" y="68"/>
                  <a:pt x="66" y="69"/>
                </a:cubicBezTo>
                <a:cubicBezTo>
                  <a:pt x="66" y="71"/>
                  <a:pt x="67" y="72"/>
                  <a:pt x="69" y="72"/>
                </a:cubicBezTo>
                <a:cubicBezTo>
                  <a:pt x="69" y="83"/>
                  <a:pt x="69" y="83"/>
                  <a:pt x="69" y="83"/>
                </a:cubicBezTo>
                <a:cubicBezTo>
                  <a:pt x="67" y="83"/>
                  <a:pt x="66" y="84"/>
                  <a:pt x="66" y="86"/>
                </a:cubicBezTo>
                <a:cubicBezTo>
                  <a:pt x="66" y="87"/>
                  <a:pt x="67" y="88"/>
                  <a:pt x="69" y="88"/>
                </a:cubicBezTo>
                <a:cubicBezTo>
                  <a:pt x="69" y="97"/>
                  <a:pt x="69" y="97"/>
                  <a:pt x="69" y="97"/>
                </a:cubicBezTo>
                <a:cubicBezTo>
                  <a:pt x="69" y="98"/>
                  <a:pt x="69" y="98"/>
                  <a:pt x="69" y="99"/>
                </a:cubicBezTo>
                <a:cubicBezTo>
                  <a:pt x="67" y="100"/>
                  <a:pt x="66" y="101"/>
                  <a:pt x="66" y="102"/>
                </a:cubicBezTo>
                <a:cubicBezTo>
                  <a:pt x="66" y="103"/>
                  <a:pt x="67" y="104"/>
                  <a:pt x="68" y="105"/>
                </a:cubicBezTo>
                <a:cubicBezTo>
                  <a:pt x="65" y="111"/>
                  <a:pt x="61" y="116"/>
                  <a:pt x="55" y="119"/>
                </a:cubicBezTo>
                <a:cubicBezTo>
                  <a:pt x="55" y="119"/>
                  <a:pt x="55" y="119"/>
                  <a:pt x="55" y="119"/>
                </a:cubicBezTo>
                <a:cubicBezTo>
                  <a:pt x="55" y="117"/>
                  <a:pt x="54" y="116"/>
                  <a:pt x="52" y="116"/>
                </a:cubicBezTo>
                <a:cubicBezTo>
                  <a:pt x="51" y="116"/>
                  <a:pt x="50" y="117"/>
                  <a:pt x="50" y="119"/>
                </a:cubicBezTo>
                <a:cubicBezTo>
                  <a:pt x="50" y="119"/>
                  <a:pt x="50" y="120"/>
                  <a:pt x="50" y="121"/>
                </a:cubicBezTo>
                <a:cubicBezTo>
                  <a:pt x="48" y="121"/>
                  <a:pt x="46" y="121"/>
                  <a:pt x="44" y="121"/>
                </a:cubicBezTo>
                <a:cubicBezTo>
                  <a:pt x="42" y="121"/>
                  <a:pt x="40" y="121"/>
                  <a:pt x="38" y="121"/>
                </a:cubicBezTo>
                <a:cubicBezTo>
                  <a:pt x="38" y="120"/>
                  <a:pt x="38" y="119"/>
                  <a:pt x="38" y="119"/>
                </a:cubicBezTo>
                <a:cubicBezTo>
                  <a:pt x="38" y="117"/>
                  <a:pt x="37" y="116"/>
                  <a:pt x="36" y="116"/>
                </a:cubicBezTo>
                <a:cubicBezTo>
                  <a:pt x="34" y="116"/>
                  <a:pt x="33" y="117"/>
                  <a:pt x="33" y="119"/>
                </a:cubicBezTo>
                <a:cubicBezTo>
                  <a:pt x="33" y="119"/>
                  <a:pt x="33" y="119"/>
                  <a:pt x="33" y="119"/>
                </a:cubicBezTo>
                <a:cubicBezTo>
                  <a:pt x="27" y="116"/>
                  <a:pt x="23" y="111"/>
                  <a:pt x="20" y="105"/>
                </a:cubicBezTo>
                <a:cubicBezTo>
                  <a:pt x="21" y="104"/>
                  <a:pt x="22" y="103"/>
                  <a:pt x="22" y="102"/>
                </a:cubicBezTo>
                <a:cubicBezTo>
                  <a:pt x="22" y="101"/>
                  <a:pt x="21" y="100"/>
                  <a:pt x="19" y="99"/>
                </a:cubicBezTo>
                <a:close/>
                <a:moveTo>
                  <a:pt x="44" y="14"/>
                </a:moveTo>
                <a:cubicBezTo>
                  <a:pt x="46" y="14"/>
                  <a:pt x="47" y="13"/>
                  <a:pt x="47" y="11"/>
                </a:cubicBezTo>
                <a:cubicBezTo>
                  <a:pt x="47" y="10"/>
                  <a:pt x="46" y="8"/>
                  <a:pt x="44" y="8"/>
                </a:cubicBezTo>
                <a:cubicBezTo>
                  <a:pt x="42" y="8"/>
                  <a:pt x="41" y="10"/>
                  <a:pt x="41" y="11"/>
                </a:cubicBezTo>
                <a:cubicBezTo>
                  <a:pt x="41" y="13"/>
                  <a:pt x="42" y="14"/>
                  <a:pt x="44" y="14"/>
                </a:cubicBezTo>
                <a:close/>
                <a:moveTo>
                  <a:pt x="36" y="22"/>
                </a:moveTo>
                <a:cubicBezTo>
                  <a:pt x="37" y="22"/>
                  <a:pt x="38" y="21"/>
                  <a:pt x="38" y="19"/>
                </a:cubicBezTo>
                <a:cubicBezTo>
                  <a:pt x="38" y="18"/>
                  <a:pt x="37" y="17"/>
                  <a:pt x="36" y="17"/>
                </a:cubicBezTo>
                <a:cubicBezTo>
                  <a:pt x="34" y="17"/>
                  <a:pt x="33" y="18"/>
                  <a:pt x="33" y="19"/>
                </a:cubicBezTo>
                <a:cubicBezTo>
                  <a:pt x="33" y="21"/>
                  <a:pt x="34" y="22"/>
                  <a:pt x="36" y="22"/>
                </a:cubicBezTo>
                <a:close/>
                <a:moveTo>
                  <a:pt x="36" y="39"/>
                </a:moveTo>
                <a:cubicBezTo>
                  <a:pt x="37" y="39"/>
                  <a:pt x="38" y="37"/>
                  <a:pt x="38" y="36"/>
                </a:cubicBezTo>
                <a:cubicBezTo>
                  <a:pt x="38" y="34"/>
                  <a:pt x="37" y="33"/>
                  <a:pt x="36" y="33"/>
                </a:cubicBezTo>
                <a:cubicBezTo>
                  <a:pt x="34" y="33"/>
                  <a:pt x="33" y="34"/>
                  <a:pt x="33" y="36"/>
                </a:cubicBezTo>
                <a:cubicBezTo>
                  <a:pt x="33" y="37"/>
                  <a:pt x="34" y="39"/>
                  <a:pt x="36" y="39"/>
                </a:cubicBezTo>
                <a:close/>
                <a:moveTo>
                  <a:pt x="27" y="30"/>
                </a:moveTo>
                <a:cubicBezTo>
                  <a:pt x="29" y="30"/>
                  <a:pt x="30" y="29"/>
                  <a:pt x="30" y="28"/>
                </a:cubicBezTo>
                <a:cubicBezTo>
                  <a:pt x="30" y="26"/>
                  <a:pt x="29" y="25"/>
                  <a:pt x="27" y="25"/>
                </a:cubicBezTo>
                <a:cubicBezTo>
                  <a:pt x="26" y="25"/>
                  <a:pt x="25" y="26"/>
                  <a:pt x="25" y="28"/>
                </a:cubicBezTo>
                <a:cubicBezTo>
                  <a:pt x="25" y="29"/>
                  <a:pt x="26" y="30"/>
                  <a:pt x="27" y="30"/>
                </a:cubicBezTo>
                <a:close/>
                <a:moveTo>
                  <a:pt x="44" y="30"/>
                </a:moveTo>
                <a:cubicBezTo>
                  <a:pt x="46" y="30"/>
                  <a:pt x="47" y="29"/>
                  <a:pt x="47" y="28"/>
                </a:cubicBezTo>
                <a:cubicBezTo>
                  <a:pt x="47" y="26"/>
                  <a:pt x="46" y="25"/>
                  <a:pt x="44" y="25"/>
                </a:cubicBezTo>
                <a:cubicBezTo>
                  <a:pt x="42" y="25"/>
                  <a:pt x="41" y="26"/>
                  <a:pt x="41" y="28"/>
                </a:cubicBezTo>
                <a:cubicBezTo>
                  <a:pt x="41" y="29"/>
                  <a:pt x="42" y="30"/>
                  <a:pt x="44" y="30"/>
                </a:cubicBezTo>
                <a:close/>
                <a:moveTo>
                  <a:pt x="27" y="47"/>
                </a:moveTo>
                <a:cubicBezTo>
                  <a:pt x="29" y="47"/>
                  <a:pt x="30" y="46"/>
                  <a:pt x="30" y="44"/>
                </a:cubicBezTo>
                <a:cubicBezTo>
                  <a:pt x="30" y="43"/>
                  <a:pt x="29" y="41"/>
                  <a:pt x="27" y="41"/>
                </a:cubicBezTo>
                <a:cubicBezTo>
                  <a:pt x="26" y="41"/>
                  <a:pt x="25" y="43"/>
                  <a:pt x="25" y="44"/>
                </a:cubicBezTo>
                <a:cubicBezTo>
                  <a:pt x="25" y="46"/>
                  <a:pt x="26" y="47"/>
                  <a:pt x="27" y="47"/>
                </a:cubicBezTo>
                <a:close/>
                <a:moveTo>
                  <a:pt x="44" y="47"/>
                </a:moveTo>
                <a:cubicBezTo>
                  <a:pt x="46" y="47"/>
                  <a:pt x="47" y="46"/>
                  <a:pt x="47" y="44"/>
                </a:cubicBezTo>
                <a:cubicBezTo>
                  <a:pt x="47" y="43"/>
                  <a:pt x="46" y="41"/>
                  <a:pt x="44" y="41"/>
                </a:cubicBezTo>
                <a:cubicBezTo>
                  <a:pt x="42" y="41"/>
                  <a:pt x="41" y="43"/>
                  <a:pt x="41" y="44"/>
                </a:cubicBezTo>
                <a:cubicBezTo>
                  <a:pt x="41" y="46"/>
                  <a:pt x="42" y="47"/>
                  <a:pt x="44" y="47"/>
                </a:cubicBezTo>
                <a:close/>
                <a:moveTo>
                  <a:pt x="52" y="22"/>
                </a:moveTo>
                <a:cubicBezTo>
                  <a:pt x="54" y="22"/>
                  <a:pt x="55" y="21"/>
                  <a:pt x="55" y="19"/>
                </a:cubicBezTo>
                <a:cubicBezTo>
                  <a:pt x="55" y="18"/>
                  <a:pt x="54" y="17"/>
                  <a:pt x="52" y="17"/>
                </a:cubicBezTo>
                <a:cubicBezTo>
                  <a:pt x="51" y="17"/>
                  <a:pt x="50" y="18"/>
                  <a:pt x="50" y="19"/>
                </a:cubicBezTo>
                <a:cubicBezTo>
                  <a:pt x="50" y="21"/>
                  <a:pt x="51" y="22"/>
                  <a:pt x="52" y="22"/>
                </a:cubicBezTo>
                <a:close/>
                <a:moveTo>
                  <a:pt x="52" y="39"/>
                </a:moveTo>
                <a:cubicBezTo>
                  <a:pt x="54" y="39"/>
                  <a:pt x="55" y="37"/>
                  <a:pt x="55" y="36"/>
                </a:cubicBezTo>
                <a:cubicBezTo>
                  <a:pt x="55" y="34"/>
                  <a:pt x="54" y="33"/>
                  <a:pt x="52" y="33"/>
                </a:cubicBezTo>
                <a:cubicBezTo>
                  <a:pt x="51" y="33"/>
                  <a:pt x="50" y="34"/>
                  <a:pt x="50" y="36"/>
                </a:cubicBezTo>
                <a:cubicBezTo>
                  <a:pt x="50" y="37"/>
                  <a:pt x="51" y="39"/>
                  <a:pt x="52" y="39"/>
                </a:cubicBezTo>
                <a:close/>
                <a:moveTo>
                  <a:pt x="61" y="30"/>
                </a:moveTo>
                <a:cubicBezTo>
                  <a:pt x="62" y="30"/>
                  <a:pt x="63" y="29"/>
                  <a:pt x="63" y="28"/>
                </a:cubicBezTo>
                <a:cubicBezTo>
                  <a:pt x="63" y="26"/>
                  <a:pt x="62" y="25"/>
                  <a:pt x="61" y="25"/>
                </a:cubicBezTo>
                <a:cubicBezTo>
                  <a:pt x="59" y="25"/>
                  <a:pt x="58" y="26"/>
                  <a:pt x="58" y="28"/>
                </a:cubicBezTo>
                <a:cubicBezTo>
                  <a:pt x="58" y="29"/>
                  <a:pt x="59" y="30"/>
                  <a:pt x="61" y="30"/>
                </a:cubicBezTo>
                <a:close/>
                <a:moveTo>
                  <a:pt x="61" y="47"/>
                </a:moveTo>
                <a:cubicBezTo>
                  <a:pt x="62" y="47"/>
                  <a:pt x="63" y="46"/>
                  <a:pt x="63" y="44"/>
                </a:cubicBezTo>
                <a:cubicBezTo>
                  <a:pt x="63" y="43"/>
                  <a:pt x="62" y="41"/>
                  <a:pt x="61" y="41"/>
                </a:cubicBezTo>
                <a:cubicBezTo>
                  <a:pt x="59" y="41"/>
                  <a:pt x="58" y="43"/>
                  <a:pt x="58" y="44"/>
                </a:cubicBezTo>
                <a:cubicBezTo>
                  <a:pt x="58" y="46"/>
                  <a:pt x="59" y="47"/>
                  <a:pt x="61" y="47"/>
                </a:cubicBezTo>
                <a:close/>
                <a:moveTo>
                  <a:pt x="36" y="55"/>
                </a:moveTo>
                <a:cubicBezTo>
                  <a:pt x="37" y="55"/>
                  <a:pt x="38" y="54"/>
                  <a:pt x="38" y="52"/>
                </a:cubicBezTo>
                <a:cubicBezTo>
                  <a:pt x="38" y="51"/>
                  <a:pt x="37" y="50"/>
                  <a:pt x="36" y="50"/>
                </a:cubicBezTo>
                <a:cubicBezTo>
                  <a:pt x="34" y="50"/>
                  <a:pt x="33" y="51"/>
                  <a:pt x="33" y="52"/>
                </a:cubicBezTo>
                <a:cubicBezTo>
                  <a:pt x="33" y="54"/>
                  <a:pt x="34" y="55"/>
                  <a:pt x="36" y="55"/>
                </a:cubicBezTo>
                <a:close/>
                <a:moveTo>
                  <a:pt x="36" y="72"/>
                </a:moveTo>
                <a:cubicBezTo>
                  <a:pt x="37" y="72"/>
                  <a:pt x="38" y="71"/>
                  <a:pt x="38" y="69"/>
                </a:cubicBezTo>
                <a:cubicBezTo>
                  <a:pt x="38" y="68"/>
                  <a:pt x="37" y="66"/>
                  <a:pt x="36" y="66"/>
                </a:cubicBezTo>
                <a:cubicBezTo>
                  <a:pt x="34" y="66"/>
                  <a:pt x="33" y="68"/>
                  <a:pt x="33" y="69"/>
                </a:cubicBezTo>
                <a:cubicBezTo>
                  <a:pt x="33" y="71"/>
                  <a:pt x="34" y="72"/>
                  <a:pt x="36" y="72"/>
                </a:cubicBezTo>
                <a:close/>
                <a:moveTo>
                  <a:pt x="27" y="64"/>
                </a:moveTo>
                <a:cubicBezTo>
                  <a:pt x="29" y="64"/>
                  <a:pt x="30" y="62"/>
                  <a:pt x="30" y="61"/>
                </a:cubicBezTo>
                <a:cubicBezTo>
                  <a:pt x="30" y="59"/>
                  <a:pt x="29" y="58"/>
                  <a:pt x="27" y="58"/>
                </a:cubicBezTo>
                <a:cubicBezTo>
                  <a:pt x="26" y="58"/>
                  <a:pt x="25" y="59"/>
                  <a:pt x="25" y="61"/>
                </a:cubicBezTo>
                <a:cubicBezTo>
                  <a:pt x="25" y="62"/>
                  <a:pt x="26" y="64"/>
                  <a:pt x="27" y="64"/>
                </a:cubicBezTo>
                <a:close/>
                <a:moveTo>
                  <a:pt x="44" y="64"/>
                </a:moveTo>
                <a:cubicBezTo>
                  <a:pt x="46" y="64"/>
                  <a:pt x="47" y="62"/>
                  <a:pt x="47" y="61"/>
                </a:cubicBezTo>
                <a:cubicBezTo>
                  <a:pt x="47" y="59"/>
                  <a:pt x="46" y="58"/>
                  <a:pt x="44" y="58"/>
                </a:cubicBezTo>
                <a:cubicBezTo>
                  <a:pt x="42" y="58"/>
                  <a:pt x="41" y="59"/>
                  <a:pt x="41" y="61"/>
                </a:cubicBezTo>
                <a:cubicBezTo>
                  <a:pt x="41" y="62"/>
                  <a:pt x="42" y="64"/>
                  <a:pt x="44" y="64"/>
                </a:cubicBezTo>
                <a:close/>
                <a:moveTo>
                  <a:pt x="27" y="80"/>
                </a:moveTo>
                <a:cubicBezTo>
                  <a:pt x="29" y="80"/>
                  <a:pt x="30" y="79"/>
                  <a:pt x="30" y="77"/>
                </a:cubicBezTo>
                <a:cubicBezTo>
                  <a:pt x="30" y="76"/>
                  <a:pt x="29" y="75"/>
                  <a:pt x="27" y="75"/>
                </a:cubicBezTo>
                <a:cubicBezTo>
                  <a:pt x="26" y="75"/>
                  <a:pt x="25" y="76"/>
                  <a:pt x="25" y="77"/>
                </a:cubicBezTo>
                <a:cubicBezTo>
                  <a:pt x="25" y="79"/>
                  <a:pt x="26" y="80"/>
                  <a:pt x="27" y="80"/>
                </a:cubicBezTo>
                <a:close/>
                <a:moveTo>
                  <a:pt x="44" y="80"/>
                </a:moveTo>
                <a:cubicBezTo>
                  <a:pt x="46" y="80"/>
                  <a:pt x="47" y="79"/>
                  <a:pt x="47" y="77"/>
                </a:cubicBezTo>
                <a:cubicBezTo>
                  <a:pt x="47" y="76"/>
                  <a:pt x="46" y="75"/>
                  <a:pt x="44" y="75"/>
                </a:cubicBezTo>
                <a:cubicBezTo>
                  <a:pt x="42" y="75"/>
                  <a:pt x="41" y="76"/>
                  <a:pt x="41" y="77"/>
                </a:cubicBezTo>
                <a:cubicBezTo>
                  <a:pt x="41" y="79"/>
                  <a:pt x="42" y="80"/>
                  <a:pt x="44" y="80"/>
                </a:cubicBezTo>
                <a:close/>
                <a:moveTo>
                  <a:pt x="52" y="55"/>
                </a:moveTo>
                <a:cubicBezTo>
                  <a:pt x="54" y="55"/>
                  <a:pt x="55" y="54"/>
                  <a:pt x="55" y="52"/>
                </a:cubicBezTo>
                <a:cubicBezTo>
                  <a:pt x="55" y="51"/>
                  <a:pt x="54" y="50"/>
                  <a:pt x="52" y="50"/>
                </a:cubicBezTo>
                <a:cubicBezTo>
                  <a:pt x="51" y="50"/>
                  <a:pt x="50" y="51"/>
                  <a:pt x="50" y="52"/>
                </a:cubicBezTo>
                <a:cubicBezTo>
                  <a:pt x="50" y="54"/>
                  <a:pt x="51" y="55"/>
                  <a:pt x="52" y="55"/>
                </a:cubicBezTo>
                <a:close/>
                <a:moveTo>
                  <a:pt x="52" y="72"/>
                </a:moveTo>
                <a:cubicBezTo>
                  <a:pt x="54" y="72"/>
                  <a:pt x="55" y="71"/>
                  <a:pt x="55" y="69"/>
                </a:cubicBezTo>
                <a:cubicBezTo>
                  <a:pt x="55" y="68"/>
                  <a:pt x="54" y="66"/>
                  <a:pt x="52" y="66"/>
                </a:cubicBezTo>
                <a:cubicBezTo>
                  <a:pt x="51" y="66"/>
                  <a:pt x="50" y="68"/>
                  <a:pt x="50" y="69"/>
                </a:cubicBezTo>
                <a:cubicBezTo>
                  <a:pt x="50" y="71"/>
                  <a:pt x="51" y="72"/>
                  <a:pt x="52" y="72"/>
                </a:cubicBezTo>
                <a:close/>
                <a:moveTo>
                  <a:pt x="61" y="64"/>
                </a:moveTo>
                <a:cubicBezTo>
                  <a:pt x="62" y="64"/>
                  <a:pt x="63" y="62"/>
                  <a:pt x="63" y="61"/>
                </a:cubicBezTo>
                <a:cubicBezTo>
                  <a:pt x="63" y="59"/>
                  <a:pt x="62" y="58"/>
                  <a:pt x="61" y="58"/>
                </a:cubicBezTo>
                <a:cubicBezTo>
                  <a:pt x="59" y="58"/>
                  <a:pt x="58" y="59"/>
                  <a:pt x="58" y="61"/>
                </a:cubicBezTo>
                <a:cubicBezTo>
                  <a:pt x="58" y="62"/>
                  <a:pt x="59" y="64"/>
                  <a:pt x="61" y="64"/>
                </a:cubicBezTo>
                <a:close/>
                <a:moveTo>
                  <a:pt x="61" y="80"/>
                </a:moveTo>
                <a:cubicBezTo>
                  <a:pt x="62" y="80"/>
                  <a:pt x="63" y="79"/>
                  <a:pt x="63" y="77"/>
                </a:cubicBezTo>
                <a:cubicBezTo>
                  <a:pt x="63" y="76"/>
                  <a:pt x="62" y="75"/>
                  <a:pt x="61" y="75"/>
                </a:cubicBezTo>
                <a:cubicBezTo>
                  <a:pt x="59" y="75"/>
                  <a:pt x="58" y="76"/>
                  <a:pt x="58" y="77"/>
                </a:cubicBezTo>
                <a:cubicBezTo>
                  <a:pt x="58" y="79"/>
                  <a:pt x="59" y="80"/>
                  <a:pt x="61" y="80"/>
                </a:cubicBezTo>
                <a:close/>
                <a:moveTo>
                  <a:pt x="36" y="88"/>
                </a:moveTo>
                <a:cubicBezTo>
                  <a:pt x="37" y="88"/>
                  <a:pt x="38" y="87"/>
                  <a:pt x="38" y="86"/>
                </a:cubicBezTo>
                <a:cubicBezTo>
                  <a:pt x="38" y="84"/>
                  <a:pt x="37" y="83"/>
                  <a:pt x="36" y="83"/>
                </a:cubicBezTo>
                <a:cubicBezTo>
                  <a:pt x="34" y="83"/>
                  <a:pt x="33" y="84"/>
                  <a:pt x="33" y="86"/>
                </a:cubicBezTo>
                <a:cubicBezTo>
                  <a:pt x="33" y="87"/>
                  <a:pt x="34" y="88"/>
                  <a:pt x="36" y="88"/>
                </a:cubicBezTo>
                <a:close/>
                <a:moveTo>
                  <a:pt x="36" y="105"/>
                </a:moveTo>
                <a:cubicBezTo>
                  <a:pt x="37" y="105"/>
                  <a:pt x="38" y="104"/>
                  <a:pt x="38" y="102"/>
                </a:cubicBezTo>
                <a:cubicBezTo>
                  <a:pt x="38" y="101"/>
                  <a:pt x="37" y="99"/>
                  <a:pt x="36" y="99"/>
                </a:cubicBezTo>
                <a:cubicBezTo>
                  <a:pt x="34" y="99"/>
                  <a:pt x="33" y="101"/>
                  <a:pt x="33" y="102"/>
                </a:cubicBezTo>
                <a:cubicBezTo>
                  <a:pt x="33" y="104"/>
                  <a:pt x="34" y="105"/>
                  <a:pt x="36" y="105"/>
                </a:cubicBezTo>
                <a:close/>
                <a:moveTo>
                  <a:pt x="27" y="97"/>
                </a:moveTo>
                <a:cubicBezTo>
                  <a:pt x="29" y="97"/>
                  <a:pt x="30" y="95"/>
                  <a:pt x="30" y="94"/>
                </a:cubicBezTo>
                <a:cubicBezTo>
                  <a:pt x="30" y="92"/>
                  <a:pt x="29" y="91"/>
                  <a:pt x="27" y="91"/>
                </a:cubicBezTo>
                <a:cubicBezTo>
                  <a:pt x="26" y="91"/>
                  <a:pt x="25" y="92"/>
                  <a:pt x="25" y="94"/>
                </a:cubicBezTo>
                <a:cubicBezTo>
                  <a:pt x="25" y="95"/>
                  <a:pt x="26" y="97"/>
                  <a:pt x="27" y="97"/>
                </a:cubicBezTo>
                <a:close/>
                <a:moveTo>
                  <a:pt x="44" y="97"/>
                </a:moveTo>
                <a:cubicBezTo>
                  <a:pt x="46" y="97"/>
                  <a:pt x="47" y="95"/>
                  <a:pt x="47" y="94"/>
                </a:cubicBezTo>
                <a:cubicBezTo>
                  <a:pt x="47" y="92"/>
                  <a:pt x="46" y="91"/>
                  <a:pt x="44" y="91"/>
                </a:cubicBezTo>
                <a:cubicBezTo>
                  <a:pt x="42" y="91"/>
                  <a:pt x="41" y="92"/>
                  <a:pt x="41" y="94"/>
                </a:cubicBezTo>
                <a:cubicBezTo>
                  <a:pt x="41" y="95"/>
                  <a:pt x="42" y="97"/>
                  <a:pt x="44" y="97"/>
                </a:cubicBezTo>
                <a:close/>
                <a:moveTo>
                  <a:pt x="27" y="113"/>
                </a:moveTo>
                <a:cubicBezTo>
                  <a:pt x="29" y="113"/>
                  <a:pt x="30" y="112"/>
                  <a:pt x="30" y="110"/>
                </a:cubicBezTo>
                <a:cubicBezTo>
                  <a:pt x="30" y="109"/>
                  <a:pt x="29" y="108"/>
                  <a:pt x="27" y="108"/>
                </a:cubicBezTo>
                <a:cubicBezTo>
                  <a:pt x="26" y="108"/>
                  <a:pt x="25" y="109"/>
                  <a:pt x="25" y="110"/>
                </a:cubicBezTo>
                <a:cubicBezTo>
                  <a:pt x="25" y="112"/>
                  <a:pt x="26" y="113"/>
                  <a:pt x="27" y="113"/>
                </a:cubicBezTo>
                <a:close/>
                <a:moveTo>
                  <a:pt x="44" y="113"/>
                </a:moveTo>
                <a:cubicBezTo>
                  <a:pt x="46" y="113"/>
                  <a:pt x="47" y="112"/>
                  <a:pt x="47" y="110"/>
                </a:cubicBezTo>
                <a:cubicBezTo>
                  <a:pt x="47" y="109"/>
                  <a:pt x="46" y="108"/>
                  <a:pt x="44" y="108"/>
                </a:cubicBezTo>
                <a:cubicBezTo>
                  <a:pt x="42" y="108"/>
                  <a:pt x="41" y="109"/>
                  <a:pt x="41" y="110"/>
                </a:cubicBezTo>
                <a:cubicBezTo>
                  <a:pt x="41" y="112"/>
                  <a:pt x="42" y="113"/>
                  <a:pt x="44" y="113"/>
                </a:cubicBezTo>
                <a:close/>
                <a:moveTo>
                  <a:pt x="52" y="88"/>
                </a:moveTo>
                <a:cubicBezTo>
                  <a:pt x="54" y="88"/>
                  <a:pt x="55" y="87"/>
                  <a:pt x="55" y="86"/>
                </a:cubicBezTo>
                <a:cubicBezTo>
                  <a:pt x="55" y="84"/>
                  <a:pt x="54" y="83"/>
                  <a:pt x="52" y="83"/>
                </a:cubicBezTo>
                <a:cubicBezTo>
                  <a:pt x="51" y="83"/>
                  <a:pt x="50" y="84"/>
                  <a:pt x="50" y="86"/>
                </a:cubicBezTo>
                <a:cubicBezTo>
                  <a:pt x="50" y="87"/>
                  <a:pt x="51" y="88"/>
                  <a:pt x="52" y="88"/>
                </a:cubicBezTo>
                <a:close/>
                <a:moveTo>
                  <a:pt x="52" y="105"/>
                </a:moveTo>
                <a:cubicBezTo>
                  <a:pt x="54" y="105"/>
                  <a:pt x="55" y="104"/>
                  <a:pt x="55" y="102"/>
                </a:cubicBezTo>
                <a:cubicBezTo>
                  <a:pt x="55" y="101"/>
                  <a:pt x="54" y="99"/>
                  <a:pt x="52" y="99"/>
                </a:cubicBezTo>
                <a:cubicBezTo>
                  <a:pt x="51" y="99"/>
                  <a:pt x="50" y="101"/>
                  <a:pt x="50" y="102"/>
                </a:cubicBezTo>
                <a:cubicBezTo>
                  <a:pt x="50" y="104"/>
                  <a:pt x="51" y="105"/>
                  <a:pt x="52" y="105"/>
                </a:cubicBezTo>
                <a:close/>
                <a:moveTo>
                  <a:pt x="61" y="97"/>
                </a:moveTo>
                <a:cubicBezTo>
                  <a:pt x="62" y="97"/>
                  <a:pt x="63" y="95"/>
                  <a:pt x="63" y="94"/>
                </a:cubicBezTo>
                <a:cubicBezTo>
                  <a:pt x="63" y="92"/>
                  <a:pt x="62" y="91"/>
                  <a:pt x="61" y="91"/>
                </a:cubicBezTo>
                <a:cubicBezTo>
                  <a:pt x="59" y="91"/>
                  <a:pt x="58" y="92"/>
                  <a:pt x="58" y="94"/>
                </a:cubicBezTo>
                <a:cubicBezTo>
                  <a:pt x="58" y="95"/>
                  <a:pt x="59" y="97"/>
                  <a:pt x="61" y="97"/>
                </a:cubicBezTo>
                <a:close/>
                <a:moveTo>
                  <a:pt x="61" y="113"/>
                </a:moveTo>
                <a:cubicBezTo>
                  <a:pt x="62" y="113"/>
                  <a:pt x="63" y="112"/>
                  <a:pt x="63" y="110"/>
                </a:cubicBezTo>
                <a:cubicBezTo>
                  <a:pt x="63" y="109"/>
                  <a:pt x="62" y="108"/>
                  <a:pt x="61" y="108"/>
                </a:cubicBezTo>
                <a:cubicBezTo>
                  <a:pt x="59" y="108"/>
                  <a:pt x="58" y="109"/>
                  <a:pt x="58" y="110"/>
                </a:cubicBezTo>
                <a:cubicBezTo>
                  <a:pt x="58" y="112"/>
                  <a:pt x="59" y="113"/>
                  <a:pt x="61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633F578E-262C-79F6-41EA-2DD20F00B1CC}"/>
              </a:ext>
            </a:extLst>
          </p:cNvPr>
          <p:cNvSpPr>
            <a:spLocks noEditPoints="1"/>
          </p:cNvSpPr>
          <p:nvPr/>
        </p:nvSpPr>
        <p:spPr bwMode="auto">
          <a:xfrm>
            <a:off x="1276351" y="4125913"/>
            <a:ext cx="254000" cy="254000"/>
          </a:xfrm>
          <a:custGeom>
            <a:avLst/>
            <a:gdLst>
              <a:gd name="T0" fmla="*/ 0 w 160"/>
              <a:gd name="T1" fmla="*/ 136 h 160"/>
              <a:gd name="T2" fmla="*/ 160 w 160"/>
              <a:gd name="T3" fmla="*/ 123 h 160"/>
              <a:gd name="T4" fmla="*/ 126 w 160"/>
              <a:gd name="T5" fmla="*/ 107 h 160"/>
              <a:gd name="T6" fmla="*/ 122 w 160"/>
              <a:gd name="T7" fmla="*/ 111 h 160"/>
              <a:gd name="T8" fmla="*/ 114 w 160"/>
              <a:gd name="T9" fmla="*/ 115 h 160"/>
              <a:gd name="T10" fmla="*/ 84 w 160"/>
              <a:gd name="T11" fmla="*/ 122 h 160"/>
              <a:gd name="T12" fmla="*/ 60 w 160"/>
              <a:gd name="T13" fmla="*/ 123 h 160"/>
              <a:gd name="T14" fmla="*/ 43 w 160"/>
              <a:gd name="T15" fmla="*/ 121 h 160"/>
              <a:gd name="T16" fmla="*/ 16 w 160"/>
              <a:gd name="T17" fmla="*/ 114 h 160"/>
              <a:gd name="T18" fmla="*/ 9 w 160"/>
              <a:gd name="T19" fmla="*/ 109 h 160"/>
              <a:gd name="T20" fmla="*/ 6 w 160"/>
              <a:gd name="T21" fmla="*/ 105 h 160"/>
              <a:gd name="T22" fmla="*/ 5 w 160"/>
              <a:gd name="T23" fmla="*/ 81 h 160"/>
              <a:gd name="T24" fmla="*/ 128 w 160"/>
              <a:gd name="T25" fmla="*/ 81 h 160"/>
              <a:gd name="T26" fmla="*/ 127 w 160"/>
              <a:gd name="T27" fmla="*/ 105 h 160"/>
              <a:gd name="T28" fmla="*/ 14 w 160"/>
              <a:gd name="T29" fmla="*/ 54 h 160"/>
              <a:gd name="T30" fmla="*/ 26 w 160"/>
              <a:gd name="T31" fmla="*/ 59 h 160"/>
              <a:gd name="T32" fmla="*/ 39 w 160"/>
              <a:gd name="T33" fmla="*/ 62 h 160"/>
              <a:gd name="T34" fmla="*/ 58 w 160"/>
              <a:gd name="T35" fmla="*/ 64 h 160"/>
              <a:gd name="T36" fmla="*/ 81 w 160"/>
              <a:gd name="T37" fmla="*/ 64 h 160"/>
              <a:gd name="T38" fmla="*/ 96 w 160"/>
              <a:gd name="T39" fmla="*/ 62 h 160"/>
              <a:gd name="T40" fmla="*/ 111 w 160"/>
              <a:gd name="T41" fmla="*/ 58 h 160"/>
              <a:gd name="T42" fmla="*/ 121 w 160"/>
              <a:gd name="T43" fmla="*/ 54 h 160"/>
              <a:gd name="T44" fmla="*/ 128 w 160"/>
              <a:gd name="T45" fmla="*/ 49 h 160"/>
              <a:gd name="T46" fmla="*/ 127 w 160"/>
              <a:gd name="T47" fmla="*/ 73 h 160"/>
              <a:gd name="T48" fmla="*/ 124 w 160"/>
              <a:gd name="T49" fmla="*/ 77 h 160"/>
              <a:gd name="T50" fmla="*/ 117 w 160"/>
              <a:gd name="T51" fmla="*/ 82 h 160"/>
              <a:gd name="T52" fmla="*/ 91 w 160"/>
              <a:gd name="T53" fmla="*/ 89 h 160"/>
              <a:gd name="T54" fmla="*/ 73 w 160"/>
              <a:gd name="T55" fmla="*/ 91 h 160"/>
              <a:gd name="T56" fmla="*/ 49 w 160"/>
              <a:gd name="T57" fmla="*/ 90 h 160"/>
              <a:gd name="T58" fmla="*/ 20 w 160"/>
              <a:gd name="T59" fmla="*/ 83 h 160"/>
              <a:gd name="T60" fmla="*/ 11 w 160"/>
              <a:gd name="T61" fmla="*/ 79 h 160"/>
              <a:gd name="T62" fmla="*/ 7 w 160"/>
              <a:gd name="T63" fmla="*/ 75 h 160"/>
              <a:gd name="T64" fmla="*/ 5 w 160"/>
              <a:gd name="T65" fmla="*/ 70 h 160"/>
              <a:gd name="T66" fmla="*/ 133 w 160"/>
              <a:gd name="T67" fmla="*/ 104 h 160"/>
              <a:gd name="T68" fmla="*/ 155 w 160"/>
              <a:gd name="T69" fmla="*/ 68 h 160"/>
              <a:gd name="T70" fmla="*/ 154 w 160"/>
              <a:gd name="T71" fmla="*/ 92 h 160"/>
              <a:gd name="T72" fmla="*/ 155 w 160"/>
              <a:gd name="T73" fmla="*/ 57 h 160"/>
              <a:gd name="T74" fmla="*/ 154 w 160"/>
              <a:gd name="T75" fmla="*/ 60 h 160"/>
              <a:gd name="T76" fmla="*/ 136 w 160"/>
              <a:gd name="T77" fmla="*/ 45 h 160"/>
              <a:gd name="T78" fmla="*/ 143 w 160"/>
              <a:gd name="T79" fmla="*/ 42 h 160"/>
              <a:gd name="T80" fmla="*/ 151 w 160"/>
              <a:gd name="T81" fmla="*/ 39 h 160"/>
              <a:gd name="T82" fmla="*/ 155 w 160"/>
              <a:gd name="T83" fmla="*/ 36 h 160"/>
              <a:gd name="T84" fmla="*/ 154 w 160"/>
              <a:gd name="T85" fmla="*/ 28 h 160"/>
              <a:gd name="T86" fmla="*/ 153 w 160"/>
              <a:gd name="T87" fmla="*/ 30 h 160"/>
              <a:gd name="T88" fmla="*/ 150 w 160"/>
              <a:gd name="T89" fmla="*/ 33 h 160"/>
              <a:gd name="T90" fmla="*/ 146 w 160"/>
              <a:gd name="T91" fmla="*/ 35 h 160"/>
              <a:gd name="T92" fmla="*/ 141 w 160"/>
              <a:gd name="T93" fmla="*/ 38 h 160"/>
              <a:gd name="T94" fmla="*/ 135 w 160"/>
              <a:gd name="T95" fmla="*/ 40 h 160"/>
              <a:gd name="T96" fmla="*/ 133 w 160"/>
              <a:gd name="T97" fmla="*/ 36 h 160"/>
              <a:gd name="T98" fmla="*/ 67 w 160"/>
              <a:gd name="T99" fmla="*/ 13 h 160"/>
              <a:gd name="T100" fmla="*/ 38 w 160"/>
              <a:gd name="T101" fmla="*/ 21 h 160"/>
              <a:gd name="T102" fmla="*/ 53 w 160"/>
              <a:gd name="T103" fmla="*/ 19 h 160"/>
              <a:gd name="T104" fmla="*/ 73 w 160"/>
              <a:gd name="T105" fmla="*/ 19 h 160"/>
              <a:gd name="T106" fmla="*/ 90 w 160"/>
              <a:gd name="T107" fmla="*/ 20 h 160"/>
              <a:gd name="T108" fmla="*/ 117 w 160"/>
              <a:gd name="T109" fmla="*/ 28 h 160"/>
              <a:gd name="T110" fmla="*/ 124 w 160"/>
              <a:gd name="T111" fmla="*/ 32 h 160"/>
              <a:gd name="T112" fmla="*/ 127 w 160"/>
              <a:gd name="T113" fmla="*/ 36 h 160"/>
              <a:gd name="T114" fmla="*/ 36 w 160"/>
              <a:gd name="T115" fmla="*/ 22 h 160"/>
              <a:gd name="T116" fmla="*/ 6 w 160"/>
              <a:gd name="T117" fmla="*/ 113 h 160"/>
              <a:gd name="T118" fmla="*/ 128 w 160"/>
              <a:gd name="T119" fmla="*/ 135 h 160"/>
              <a:gd name="T120" fmla="*/ 155 w 160"/>
              <a:gd name="T121" fmla="*/ 122 h 160"/>
              <a:gd name="T122" fmla="*/ 137 w 160"/>
              <a:gd name="T123" fmla="*/ 109 h 160"/>
              <a:gd name="T124" fmla="*/ 155 w 160"/>
              <a:gd name="T125" fmla="*/ 1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60">
                <a:moveTo>
                  <a:pt x="93" y="0"/>
                </a:moveTo>
                <a:cubicBezTo>
                  <a:pt x="64" y="0"/>
                  <a:pt x="38" y="7"/>
                  <a:pt x="30" y="17"/>
                </a:cubicBezTo>
                <a:cubicBezTo>
                  <a:pt x="12" y="22"/>
                  <a:pt x="2" y="29"/>
                  <a:pt x="0" y="36"/>
                </a:cubicBezTo>
                <a:cubicBezTo>
                  <a:pt x="0" y="36"/>
                  <a:pt x="0" y="37"/>
                  <a:pt x="0" y="37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37"/>
                  <a:pt x="0" y="137"/>
                  <a:pt x="0" y="137"/>
                </a:cubicBezTo>
                <a:cubicBezTo>
                  <a:pt x="3" y="150"/>
                  <a:pt x="32" y="160"/>
                  <a:pt x="67" y="160"/>
                </a:cubicBezTo>
                <a:cubicBezTo>
                  <a:pt x="97" y="160"/>
                  <a:pt x="122" y="153"/>
                  <a:pt x="130" y="143"/>
                </a:cubicBezTo>
                <a:cubicBezTo>
                  <a:pt x="147" y="139"/>
                  <a:pt x="158" y="132"/>
                  <a:pt x="160" y="124"/>
                </a:cubicBezTo>
                <a:cubicBezTo>
                  <a:pt x="160" y="124"/>
                  <a:pt x="160" y="123"/>
                  <a:pt x="160" y="123"/>
                </a:cubicBezTo>
                <a:cubicBezTo>
                  <a:pt x="160" y="25"/>
                  <a:pt x="160" y="25"/>
                  <a:pt x="160" y="25"/>
                </a:cubicBezTo>
                <a:cubicBezTo>
                  <a:pt x="160" y="13"/>
                  <a:pt x="137" y="0"/>
                  <a:pt x="93" y="0"/>
                </a:cubicBezTo>
                <a:close/>
                <a:moveTo>
                  <a:pt x="127" y="105"/>
                </a:moveTo>
                <a:cubicBezTo>
                  <a:pt x="127" y="105"/>
                  <a:pt x="127" y="106"/>
                  <a:pt x="127" y="106"/>
                </a:cubicBezTo>
                <a:cubicBezTo>
                  <a:pt x="127" y="106"/>
                  <a:pt x="127" y="106"/>
                  <a:pt x="126" y="107"/>
                </a:cubicBezTo>
                <a:cubicBezTo>
                  <a:pt x="126" y="107"/>
                  <a:pt x="126" y="107"/>
                  <a:pt x="126" y="108"/>
                </a:cubicBezTo>
                <a:cubicBezTo>
                  <a:pt x="126" y="108"/>
                  <a:pt x="125" y="108"/>
                  <a:pt x="125" y="109"/>
                </a:cubicBezTo>
                <a:cubicBezTo>
                  <a:pt x="125" y="109"/>
                  <a:pt x="124" y="109"/>
                  <a:pt x="124" y="109"/>
                </a:cubicBezTo>
                <a:cubicBezTo>
                  <a:pt x="124" y="110"/>
                  <a:pt x="123" y="110"/>
                  <a:pt x="123" y="110"/>
                </a:cubicBezTo>
                <a:cubicBezTo>
                  <a:pt x="123" y="110"/>
                  <a:pt x="122" y="111"/>
                  <a:pt x="122" y="111"/>
                </a:cubicBezTo>
                <a:cubicBezTo>
                  <a:pt x="122" y="111"/>
                  <a:pt x="121" y="112"/>
                  <a:pt x="120" y="112"/>
                </a:cubicBezTo>
                <a:cubicBezTo>
                  <a:pt x="120" y="112"/>
                  <a:pt x="120" y="112"/>
                  <a:pt x="120" y="112"/>
                </a:cubicBezTo>
                <a:cubicBezTo>
                  <a:pt x="119" y="113"/>
                  <a:pt x="118" y="113"/>
                  <a:pt x="117" y="114"/>
                </a:cubicBezTo>
                <a:cubicBezTo>
                  <a:pt x="117" y="114"/>
                  <a:pt x="117" y="114"/>
                  <a:pt x="117" y="114"/>
                </a:cubicBezTo>
                <a:cubicBezTo>
                  <a:pt x="116" y="114"/>
                  <a:pt x="115" y="115"/>
                  <a:pt x="114" y="115"/>
                </a:cubicBezTo>
                <a:cubicBezTo>
                  <a:pt x="114" y="115"/>
                  <a:pt x="114" y="115"/>
                  <a:pt x="114" y="115"/>
                </a:cubicBezTo>
                <a:cubicBezTo>
                  <a:pt x="107" y="118"/>
                  <a:pt x="100" y="120"/>
                  <a:pt x="91" y="121"/>
                </a:cubicBezTo>
                <a:cubicBezTo>
                  <a:pt x="91" y="121"/>
                  <a:pt x="91" y="121"/>
                  <a:pt x="91" y="121"/>
                </a:cubicBezTo>
                <a:cubicBezTo>
                  <a:pt x="89" y="121"/>
                  <a:pt x="87" y="122"/>
                  <a:pt x="85" y="122"/>
                </a:cubicBezTo>
                <a:cubicBezTo>
                  <a:pt x="85" y="122"/>
                  <a:pt x="85" y="122"/>
                  <a:pt x="84" y="122"/>
                </a:cubicBezTo>
                <a:cubicBezTo>
                  <a:pt x="83" y="122"/>
                  <a:pt x="81" y="122"/>
                  <a:pt x="79" y="122"/>
                </a:cubicBezTo>
                <a:cubicBezTo>
                  <a:pt x="79" y="122"/>
                  <a:pt x="78" y="122"/>
                  <a:pt x="77" y="122"/>
                </a:cubicBezTo>
                <a:cubicBezTo>
                  <a:pt x="76" y="123"/>
                  <a:pt x="74" y="123"/>
                  <a:pt x="73" y="123"/>
                </a:cubicBezTo>
                <a:cubicBezTo>
                  <a:pt x="71" y="123"/>
                  <a:pt x="69" y="123"/>
                  <a:pt x="67" y="123"/>
                </a:cubicBezTo>
                <a:cubicBezTo>
                  <a:pt x="64" y="123"/>
                  <a:pt x="62" y="123"/>
                  <a:pt x="60" y="123"/>
                </a:cubicBezTo>
                <a:cubicBezTo>
                  <a:pt x="59" y="123"/>
                  <a:pt x="58" y="122"/>
                  <a:pt x="56" y="122"/>
                </a:cubicBezTo>
                <a:cubicBezTo>
                  <a:pt x="56" y="122"/>
                  <a:pt x="55" y="122"/>
                  <a:pt x="54" y="122"/>
                </a:cubicBezTo>
                <a:cubicBezTo>
                  <a:pt x="52" y="122"/>
                  <a:pt x="51" y="122"/>
                  <a:pt x="49" y="122"/>
                </a:cubicBezTo>
                <a:cubicBezTo>
                  <a:pt x="49" y="122"/>
                  <a:pt x="48" y="122"/>
                  <a:pt x="48" y="122"/>
                </a:cubicBezTo>
                <a:cubicBezTo>
                  <a:pt x="46" y="122"/>
                  <a:pt x="45" y="121"/>
                  <a:pt x="43" y="121"/>
                </a:cubicBezTo>
                <a:cubicBezTo>
                  <a:pt x="43" y="121"/>
                  <a:pt x="43" y="121"/>
                  <a:pt x="43" y="121"/>
                </a:cubicBezTo>
                <a:cubicBezTo>
                  <a:pt x="34" y="120"/>
                  <a:pt x="26" y="118"/>
                  <a:pt x="20" y="115"/>
                </a:cubicBezTo>
                <a:cubicBezTo>
                  <a:pt x="20" y="115"/>
                  <a:pt x="20" y="115"/>
                  <a:pt x="20" y="115"/>
                </a:cubicBezTo>
                <a:cubicBezTo>
                  <a:pt x="19" y="115"/>
                  <a:pt x="18" y="114"/>
                  <a:pt x="17" y="114"/>
                </a:cubicBezTo>
                <a:cubicBezTo>
                  <a:pt x="16" y="114"/>
                  <a:pt x="16" y="114"/>
                  <a:pt x="16" y="114"/>
                </a:cubicBezTo>
                <a:cubicBezTo>
                  <a:pt x="15" y="113"/>
                  <a:pt x="14" y="113"/>
                  <a:pt x="14" y="112"/>
                </a:cubicBezTo>
                <a:cubicBezTo>
                  <a:pt x="13" y="112"/>
                  <a:pt x="13" y="112"/>
                  <a:pt x="13" y="112"/>
                </a:cubicBezTo>
                <a:cubicBezTo>
                  <a:pt x="12" y="112"/>
                  <a:pt x="12" y="111"/>
                  <a:pt x="11" y="111"/>
                </a:cubicBezTo>
                <a:cubicBezTo>
                  <a:pt x="11" y="111"/>
                  <a:pt x="11" y="110"/>
                  <a:pt x="11" y="110"/>
                </a:cubicBezTo>
                <a:cubicBezTo>
                  <a:pt x="10" y="110"/>
                  <a:pt x="10" y="110"/>
                  <a:pt x="9" y="109"/>
                </a:cubicBezTo>
                <a:cubicBezTo>
                  <a:pt x="9" y="109"/>
                  <a:pt x="9" y="109"/>
                  <a:pt x="8" y="109"/>
                </a:cubicBezTo>
                <a:cubicBezTo>
                  <a:pt x="8" y="108"/>
                  <a:pt x="8" y="108"/>
                  <a:pt x="7" y="108"/>
                </a:cubicBezTo>
                <a:cubicBezTo>
                  <a:pt x="7" y="107"/>
                  <a:pt x="7" y="107"/>
                  <a:pt x="7" y="107"/>
                </a:cubicBezTo>
                <a:cubicBezTo>
                  <a:pt x="7" y="106"/>
                  <a:pt x="6" y="106"/>
                  <a:pt x="6" y="106"/>
                </a:cubicBezTo>
                <a:cubicBezTo>
                  <a:pt x="6" y="106"/>
                  <a:pt x="6" y="105"/>
                  <a:pt x="6" y="105"/>
                </a:cubicBezTo>
                <a:cubicBezTo>
                  <a:pt x="6" y="105"/>
                  <a:pt x="6" y="104"/>
                  <a:pt x="6" y="104"/>
                </a:cubicBezTo>
                <a:cubicBezTo>
                  <a:pt x="5" y="104"/>
                  <a:pt x="5" y="103"/>
                  <a:pt x="5" y="103"/>
                </a:cubicBezTo>
                <a:cubicBezTo>
                  <a:pt x="5" y="102"/>
                  <a:pt x="5" y="102"/>
                  <a:pt x="5" y="102"/>
                </a:cubicBezTo>
                <a:cubicBezTo>
                  <a:pt x="5" y="101"/>
                  <a:pt x="5" y="101"/>
                  <a:pt x="5" y="101"/>
                </a:cubicBezTo>
                <a:cubicBezTo>
                  <a:pt x="5" y="81"/>
                  <a:pt x="5" y="81"/>
                  <a:pt x="5" y="81"/>
                </a:cubicBezTo>
                <a:cubicBezTo>
                  <a:pt x="5" y="81"/>
                  <a:pt x="6" y="81"/>
                  <a:pt x="6" y="81"/>
                </a:cubicBezTo>
                <a:cubicBezTo>
                  <a:pt x="6" y="82"/>
                  <a:pt x="7" y="82"/>
                  <a:pt x="7" y="83"/>
                </a:cubicBezTo>
                <a:cubicBezTo>
                  <a:pt x="17" y="90"/>
                  <a:pt x="38" y="96"/>
                  <a:pt x="67" y="96"/>
                </a:cubicBezTo>
                <a:cubicBezTo>
                  <a:pt x="96" y="96"/>
                  <a:pt x="116" y="90"/>
                  <a:pt x="126" y="83"/>
                </a:cubicBezTo>
                <a:cubicBezTo>
                  <a:pt x="127" y="82"/>
                  <a:pt x="127" y="81"/>
                  <a:pt x="128" y="81"/>
                </a:cubicBezTo>
                <a:cubicBezTo>
                  <a:pt x="128" y="101"/>
                  <a:pt x="128" y="101"/>
                  <a:pt x="128" y="101"/>
                </a:cubicBezTo>
                <a:cubicBezTo>
                  <a:pt x="128" y="101"/>
                  <a:pt x="128" y="101"/>
                  <a:pt x="128" y="102"/>
                </a:cubicBezTo>
                <a:cubicBezTo>
                  <a:pt x="128" y="102"/>
                  <a:pt x="128" y="102"/>
                  <a:pt x="128" y="103"/>
                </a:cubicBezTo>
                <a:cubicBezTo>
                  <a:pt x="128" y="103"/>
                  <a:pt x="128" y="104"/>
                  <a:pt x="128" y="104"/>
                </a:cubicBezTo>
                <a:cubicBezTo>
                  <a:pt x="128" y="104"/>
                  <a:pt x="128" y="105"/>
                  <a:pt x="127" y="105"/>
                </a:cubicBezTo>
                <a:close/>
                <a:moveTo>
                  <a:pt x="7" y="50"/>
                </a:moveTo>
                <a:cubicBezTo>
                  <a:pt x="8" y="51"/>
                  <a:pt x="9" y="51"/>
                  <a:pt x="10" y="52"/>
                </a:cubicBezTo>
                <a:cubicBezTo>
                  <a:pt x="10" y="52"/>
                  <a:pt x="10" y="52"/>
                  <a:pt x="10" y="52"/>
                </a:cubicBezTo>
                <a:cubicBezTo>
                  <a:pt x="11" y="53"/>
                  <a:pt x="12" y="53"/>
                  <a:pt x="13" y="54"/>
                </a:cubicBezTo>
                <a:cubicBezTo>
                  <a:pt x="13" y="54"/>
                  <a:pt x="13" y="54"/>
                  <a:pt x="14" y="54"/>
                </a:cubicBezTo>
                <a:cubicBezTo>
                  <a:pt x="15" y="55"/>
                  <a:pt x="16" y="55"/>
                  <a:pt x="17" y="56"/>
                </a:cubicBezTo>
                <a:cubicBezTo>
                  <a:pt x="17" y="56"/>
                  <a:pt x="17" y="56"/>
                  <a:pt x="17" y="56"/>
                </a:cubicBezTo>
                <a:cubicBezTo>
                  <a:pt x="18" y="57"/>
                  <a:pt x="20" y="57"/>
                  <a:pt x="21" y="58"/>
                </a:cubicBezTo>
                <a:cubicBezTo>
                  <a:pt x="22" y="58"/>
                  <a:pt x="22" y="58"/>
                  <a:pt x="22" y="58"/>
                </a:cubicBezTo>
                <a:cubicBezTo>
                  <a:pt x="23" y="58"/>
                  <a:pt x="25" y="59"/>
                  <a:pt x="26" y="59"/>
                </a:cubicBezTo>
                <a:cubicBezTo>
                  <a:pt x="26" y="59"/>
                  <a:pt x="27" y="59"/>
                  <a:pt x="27" y="59"/>
                </a:cubicBezTo>
                <a:cubicBezTo>
                  <a:pt x="29" y="60"/>
                  <a:pt x="30" y="60"/>
                  <a:pt x="32" y="61"/>
                </a:cubicBezTo>
                <a:cubicBezTo>
                  <a:pt x="32" y="61"/>
                  <a:pt x="32" y="61"/>
                  <a:pt x="33" y="61"/>
                </a:cubicBezTo>
                <a:cubicBezTo>
                  <a:pt x="34" y="61"/>
                  <a:pt x="36" y="61"/>
                  <a:pt x="37" y="62"/>
                </a:cubicBezTo>
                <a:cubicBezTo>
                  <a:pt x="38" y="62"/>
                  <a:pt x="38" y="62"/>
                  <a:pt x="39" y="62"/>
                </a:cubicBezTo>
                <a:cubicBezTo>
                  <a:pt x="40" y="62"/>
                  <a:pt x="42" y="62"/>
                  <a:pt x="44" y="63"/>
                </a:cubicBezTo>
                <a:cubicBezTo>
                  <a:pt x="44" y="63"/>
                  <a:pt x="44" y="63"/>
                  <a:pt x="45" y="63"/>
                </a:cubicBezTo>
                <a:cubicBezTo>
                  <a:pt x="47" y="63"/>
                  <a:pt x="49" y="63"/>
                  <a:pt x="51" y="63"/>
                </a:cubicBezTo>
                <a:cubicBezTo>
                  <a:pt x="51" y="63"/>
                  <a:pt x="52" y="64"/>
                  <a:pt x="52" y="64"/>
                </a:cubicBezTo>
                <a:cubicBezTo>
                  <a:pt x="54" y="64"/>
                  <a:pt x="56" y="64"/>
                  <a:pt x="58" y="64"/>
                </a:cubicBezTo>
                <a:cubicBezTo>
                  <a:pt x="58" y="64"/>
                  <a:pt x="59" y="64"/>
                  <a:pt x="60" y="64"/>
                </a:cubicBezTo>
                <a:cubicBezTo>
                  <a:pt x="62" y="64"/>
                  <a:pt x="64" y="64"/>
                  <a:pt x="67" y="64"/>
                </a:cubicBezTo>
                <a:cubicBezTo>
                  <a:pt x="69" y="64"/>
                  <a:pt x="71" y="64"/>
                  <a:pt x="74" y="64"/>
                </a:cubicBezTo>
                <a:cubicBezTo>
                  <a:pt x="74" y="64"/>
                  <a:pt x="75" y="64"/>
                  <a:pt x="76" y="64"/>
                </a:cubicBezTo>
                <a:cubicBezTo>
                  <a:pt x="77" y="64"/>
                  <a:pt x="79" y="64"/>
                  <a:pt x="81" y="64"/>
                </a:cubicBezTo>
                <a:cubicBezTo>
                  <a:pt x="81" y="64"/>
                  <a:pt x="82" y="63"/>
                  <a:pt x="82" y="63"/>
                </a:cubicBezTo>
                <a:cubicBezTo>
                  <a:pt x="85" y="63"/>
                  <a:pt x="87" y="63"/>
                  <a:pt x="89" y="63"/>
                </a:cubicBezTo>
                <a:cubicBezTo>
                  <a:pt x="89" y="63"/>
                  <a:pt x="89" y="63"/>
                  <a:pt x="90" y="63"/>
                </a:cubicBezTo>
                <a:cubicBezTo>
                  <a:pt x="91" y="62"/>
                  <a:pt x="93" y="62"/>
                  <a:pt x="94" y="62"/>
                </a:cubicBezTo>
                <a:cubicBezTo>
                  <a:pt x="95" y="62"/>
                  <a:pt x="96" y="62"/>
                  <a:pt x="96" y="62"/>
                </a:cubicBezTo>
                <a:cubicBezTo>
                  <a:pt x="98" y="61"/>
                  <a:pt x="99" y="61"/>
                  <a:pt x="101" y="61"/>
                </a:cubicBezTo>
                <a:cubicBezTo>
                  <a:pt x="101" y="61"/>
                  <a:pt x="101" y="61"/>
                  <a:pt x="101" y="61"/>
                </a:cubicBezTo>
                <a:cubicBezTo>
                  <a:pt x="103" y="60"/>
                  <a:pt x="105" y="60"/>
                  <a:pt x="106" y="59"/>
                </a:cubicBezTo>
                <a:cubicBezTo>
                  <a:pt x="107" y="59"/>
                  <a:pt x="107" y="59"/>
                  <a:pt x="108" y="59"/>
                </a:cubicBezTo>
                <a:cubicBezTo>
                  <a:pt x="109" y="59"/>
                  <a:pt x="110" y="58"/>
                  <a:pt x="111" y="58"/>
                </a:cubicBezTo>
                <a:cubicBezTo>
                  <a:pt x="111" y="58"/>
                  <a:pt x="112" y="58"/>
                  <a:pt x="112" y="58"/>
                </a:cubicBezTo>
                <a:cubicBezTo>
                  <a:pt x="114" y="57"/>
                  <a:pt x="115" y="57"/>
                  <a:pt x="116" y="56"/>
                </a:cubicBezTo>
                <a:cubicBezTo>
                  <a:pt x="116" y="56"/>
                  <a:pt x="116" y="56"/>
                  <a:pt x="117" y="56"/>
                </a:cubicBezTo>
                <a:cubicBezTo>
                  <a:pt x="118" y="55"/>
                  <a:pt x="119" y="55"/>
                  <a:pt x="120" y="54"/>
                </a:cubicBezTo>
                <a:cubicBezTo>
                  <a:pt x="120" y="54"/>
                  <a:pt x="120" y="54"/>
                  <a:pt x="121" y="54"/>
                </a:cubicBezTo>
                <a:cubicBezTo>
                  <a:pt x="122" y="53"/>
                  <a:pt x="122" y="53"/>
                  <a:pt x="123" y="52"/>
                </a:cubicBezTo>
                <a:cubicBezTo>
                  <a:pt x="123" y="52"/>
                  <a:pt x="124" y="52"/>
                  <a:pt x="124" y="52"/>
                </a:cubicBezTo>
                <a:cubicBezTo>
                  <a:pt x="125" y="51"/>
                  <a:pt x="126" y="51"/>
                  <a:pt x="126" y="50"/>
                </a:cubicBezTo>
                <a:cubicBezTo>
                  <a:pt x="127" y="50"/>
                  <a:pt x="127" y="50"/>
                  <a:pt x="127" y="50"/>
                </a:cubicBezTo>
                <a:cubicBezTo>
                  <a:pt x="127" y="49"/>
                  <a:pt x="128" y="49"/>
                  <a:pt x="128" y="49"/>
                </a:cubicBezTo>
                <a:cubicBezTo>
                  <a:pt x="128" y="69"/>
                  <a:pt x="128" y="69"/>
                  <a:pt x="128" y="69"/>
                </a:cubicBezTo>
                <a:cubicBezTo>
                  <a:pt x="128" y="69"/>
                  <a:pt x="128" y="69"/>
                  <a:pt x="128" y="70"/>
                </a:cubicBezTo>
                <a:cubicBezTo>
                  <a:pt x="128" y="70"/>
                  <a:pt x="128" y="70"/>
                  <a:pt x="128" y="71"/>
                </a:cubicBezTo>
                <a:cubicBezTo>
                  <a:pt x="128" y="71"/>
                  <a:pt x="128" y="72"/>
                  <a:pt x="128" y="72"/>
                </a:cubicBezTo>
                <a:cubicBezTo>
                  <a:pt x="128" y="72"/>
                  <a:pt x="128" y="73"/>
                  <a:pt x="127" y="73"/>
                </a:cubicBezTo>
                <a:cubicBezTo>
                  <a:pt x="127" y="73"/>
                  <a:pt x="127" y="74"/>
                  <a:pt x="127" y="74"/>
                </a:cubicBezTo>
                <a:cubicBezTo>
                  <a:pt x="127" y="74"/>
                  <a:pt x="127" y="74"/>
                  <a:pt x="126" y="75"/>
                </a:cubicBezTo>
                <a:cubicBezTo>
                  <a:pt x="126" y="75"/>
                  <a:pt x="126" y="75"/>
                  <a:pt x="126" y="76"/>
                </a:cubicBezTo>
                <a:cubicBezTo>
                  <a:pt x="126" y="76"/>
                  <a:pt x="125" y="76"/>
                  <a:pt x="125" y="77"/>
                </a:cubicBezTo>
                <a:cubicBezTo>
                  <a:pt x="125" y="77"/>
                  <a:pt x="124" y="77"/>
                  <a:pt x="124" y="77"/>
                </a:cubicBezTo>
                <a:cubicBezTo>
                  <a:pt x="124" y="78"/>
                  <a:pt x="123" y="78"/>
                  <a:pt x="123" y="78"/>
                </a:cubicBezTo>
                <a:cubicBezTo>
                  <a:pt x="123" y="78"/>
                  <a:pt x="122" y="79"/>
                  <a:pt x="122" y="79"/>
                </a:cubicBezTo>
                <a:cubicBezTo>
                  <a:pt x="122" y="79"/>
                  <a:pt x="121" y="80"/>
                  <a:pt x="120" y="80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119" y="81"/>
                  <a:pt x="118" y="81"/>
                  <a:pt x="117" y="82"/>
                </a:cubicBezTo>
                <a:cubicBezTo>
                  <a:pt x="117" y="82"/>
                  <a:pt x="117" y="82"/>
                  <a:pt x="117" y="82"/>
                </a:cubicBezTo>
                <a:cubicBezTo>
                  <a:pt x="116" y="82"/>
                  <a:pt x="115" y="83"/>
                  <a:pt x="114" y="83"/>
                </a:cubicBezTo>
                <a:cubicBezTo>
                  <a:pt x="114" y="83"/>
                  <a:pt x="114" y="83"/>
                  <a:pt x="114" y="83"/>
                </a:cubicBezTo>
                <a:cubicBezTo>
                  <a:pt x="107" y="86"/>
                  <a:pt x="100" y="88"/>
                  <a:pt x="91" y="89"/>
                </a:cubicBezTo>
                <a:cubicBezTo>
                  <a:pt x="91" y="89"/>
                  <a:pt x="91" y="89"/>
                  <a:pt x="91" y="89"/>
                </a:cubicBezTo>
                <a:cubicBezTo>
                  <a:pt x="89" y="89"/>
                  <a:pt x="87" y="90"/>
                  <a:pt x="85" y="90"/>
                </a:cubicBezTo>
                <a:cubicBezTo>
                  <a:pt x="85" y="90"/>
                  <a:pt x="85" y="90"/>
                  <a:pt x="84" y="90"/>
                </a:cubicBezTo>
                <a:cubicBezTo>
                  <a:pt x="83" y="90"/>
                  <a:pt x="81" y="90"/>
                  <a:pt x="79" y="90"/>
                </a:cubicBezTo>
                <a:cubicBezTo>
                  <a:pt x="79" y="90"/>
                  <a:pt x="78" y="90"/>
                  <a:pt x="77" y="90"/>
                </a:cubicBezTo>
                <a:cubicBezTo>
                  <a:pt x="76" y="91"/>
                  <a:pt x="74" y="91"/>
                  <a:pt x="73" y="91"/>
                </a:cubicBezTo>
                <a:cubicBezTo>
                  <a:pt x="71" y="91"/>
                  <a:pt x="69" y="91"/>
                  <a:pt x="67" y="91"/>
                </a:cubicBezTo>
                <a:cubicBezTo>
                  <a:pt x="64" y="91"/>
                  <a:pt x="62" y="91"/>
                  <a:pt x="60" y="91"/>
                </a:cubicBezTo>
                <a:cubicBezTo>
                  <a:pt x="59" y="91"/>
                  <a:pt x="58" y="90"/>
                  <a:pt x="56" y="90"/>
                </a:cubicBezTo>
                <a:cubicBezTo>
                  <a:pt x="56" y="90"/>
                  <a:pt x="55" y="90"/>
                  <a:pt x="54" y="90"/>
                </a:cubicBezTo>
                <a:cubicBezTo>
                  <a:pt x="52" y="90"/>
                  <a:pt x="51" y="90"/>
                  <a:pt x="49" y="90"/>
                </a:cubicBezTo>
                <a:cubicBezTo>
                  <a:pt x="49" y="90"/>
                  <a:pt x="48" y="90"/>
                  <a:pt x="48" y="90"/>
                </a:cubicBezTo>
                <a:cubicBezTo>
                  <a:pt x="46" y="90"/>
                  <a:pt x="45" y="89"/>
                  <a:pt x="43" y="89"/>
                </a:cubicBezTo>
                <a:cubicBezTo>
                  <a:pt x="43" y="89"/>
                  <a:pt x="43" y="89"/>
                  <a:pt x="43" y="89"/>
                </a:cubicBezTo>
                <a:cubicBezTo>
                  <a:pt x="34" y="88"/>
                  <a:pt x="26" y="86"/>
                  <a:pt x="20" y="83"/>
                </a:cubicBezTo>
                <a:cubicBezTo>
                  <a:pt x="20" y="83"/>
                  <a:pt x="20" y="83"/>
                  <a:pt x="20" y="83"/>
                </a:cubicBezTo>
                <a:cubicBezTo>
                  <a:pt x="19" y="83"/>
                  <a:pt x="18" y="82"/>
                  <a:pt x="17" y="82"/>
                </a:cubicBezTo>
                <a:cubicBezTo>
                  <a:pt x="16" y="82"/>
                  <a:pt x="16" y="82"/>
                  <a:pt x="16" y="82"/>
                </a:cubicBezTo>
                <a:cubicBezTo>
                  <a:pt x="15" y="81"/>
                  <a:pt x="14" y="81"/>
                  <a:pt x="14" y="80"/>
                </a:cubicBezTo>
                <a:cubicBezTo>
                  <a:pt x="13" y="80"/>
                  <a:pt x="13" y="80"/>
                  <a:pt x="13" y="80"/>
                </a:cubicBezTo>
                <a:cubicBezTo>
                  <a:pt x="12" y="80"/>
                  <a:pt x="12" y="79"/>
                  <a:pt x="11" y="79"/>
                </a:cubicBezTo>
                <a:cubicBezTo>
                  <a:pt x="11" y="79"/>
                  <a:pt x="11" y="78"/>
                  <a:pt x="11" y="78"/>
                </a:cubicBezTo>
                <a:cubicBezTo>
                  <a:pt x="10" y="78"/>
                  <a:pt x="10" y="78"/>
                  <a:pt x="9" y="77"/>
                </a:cubicBezTo>
                <a:cubicBezTo>
                  <a:pt x="9" y="77"/>
                  <a:pt x="9" y="77"/>
                  <a:pt x="8" y="77"/>
                </a:cubicBezTo>
                <a:cubicBezTo>
                  <a:pt x="8" y="76"/>
                  <a:pt x="8" y="76"/>
                  <a:pt x="7" y="76"/>
                </a:cubicBezTo>
                <a:cubicBezTo>
                  <a:pt x="7" y="75"/>
                  <a:pt x="7" y="75"/>
                  <a:pt x="7" y="75"/>
                </a:cubicBezTo>
                <a:cubicBezTo>
                  <a:pt x="7" y="74"/>
                  <a:pt x="6" y="74"/>
                  <a:pt x="6" y="74"/>
                </a:cubicBezTo>
                <a:cubicBezTo>
                  <a:pt x="6" y="74"/>
                  <a:pt x="6" y="73"/>
                  <a:pt x="6" y="73"/>
                </a:cubicBezTo>
                <a:cubicBezTo>
                  <a:pt x="6" y="73"/>
                  <a:pt x="6" y="72"/>
                  <a:pt x="6" y="72"/>
                </a:cubicBezTo>
                <a:cubicBezTo>
                  <a:pt x="5" y="72"/>
                  <a:pt x="5" y="71"/>
                  <a:pt x="5" y="71"/>
                </a:cubicBezTo>
                <a:cubicBezTo>
                  <a:pt x="5" y="70"/>
                  <a:pt x="5" y="70"/>
                  <a:pt x="5" y="70"/>
                </a:cubicBezTo>
                <a:cubicBezTo>
                  <a:pt x="5" y="69"/>
                  <a:pt x="5" y="69"/>
                  <a:pt x="5" y="69"/>
                </a:cubicBezTo>
                <a:cubicBezTo>
                  <a:pt x="5" y="49"/>
                  <a:pt x="5" y="49"/>
                  <a:pt x="5" y="49"/>
                </a:cubicBezTo>
                <a:cubicBezTo>
                  <a:pt x="6" y="49"/>
                  <a:pt x="6" y="49"/>
                  <a:pt x="6" y="50"/>
                </a:cubicBezTo>
                <a:cubicBezTo>
                  <a:pt x="7" y="50"/>
                  <a:pt x="7" y="50"/>
                  <a:pt x="7" y="50"/>
                </a:cubicBezTo>
                <a:close/>
                <a:moveTo>
                  <a:pt x="133" y="104"/>
                </a:moveTo>
                <a:cubicBezTo>
                  <a:pt x="133" y="78"/>
                  <a:pt x="133" y="78"/>
                  <a:pt x="133" y="78"/>
                </a:cubicBezTo>
                <a:cubicBezTo>
                  <a:pt x="133" y="78"/>
                  <a:pt x="134" y="78"/>
                  <a:pt x="134" y="78"/>
                </a:cubicBezTo>
                <a:cubicBezTo>
                  <a:pt x="135" y="77"/>
                  <a:pt x="136" y="77"/>
                  <a:pt x="137" y="77"/>
                </a:cubicBezTo>
                <a:cubicBezTo>
                  <a:pt x="137" y="77"/>
                  <a:pt x="137" y="77"/>
                  <a:pt x="137" y="77"/>
                </a:cubicBezTo>
                <a:cubicBezTo>
                  <a:pt x="145" y="74"/>
                  <a:pt x="151" y="71"/>
                  <a:pt x="155" y="68"/>
                </a:cubicBezTo>
                <a:cubicBezTo>
                  <a:pt x="155" y="89"/>
                  <a:pt x="155" y="89"/>
                  <a:pt x="155" y="89"/>
                </a:cubicBezTo>
                <a:cubicBezTo>
                  <a:pt x="155" y="90"/>
                  <a:pt x="155" y="90"/>
                  <a:pt x="155" y="90"/>
                </a:cubicBezTo>
                <a:cubicBezTo>
                  <a:pt x="155" y="91"/>
                  <a:pt x="154" y="91"/>
                  <a:pt x="154" y="91"/>
                </a:cubicBezTo>
                <a:cubicBezTo>
                  <a:pt x="154" y="91"/>
                  <a:pt x="154" y="91"/>
                  <a:pt x="154" y="91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2" y="97"/>
                  <a:pt x="145" y="101"/>
                  <a:pt x="135" y="104"/>
                </a:cubicBezTo>
                <a:cubicBezTo>
                  <a:pt x="134" y="104"/>
                  <a:pt x="134" y="104"/>
                  <a:pt x="133" y="104"/>
                </a:cubicBezTo>
                <a:close/>
                <a:moveTo>
                  <a:pt x="155" y="36"/>
                </a:moveTo>
                <a:cubicBezTo>
                  <a:pt x="155" y="57"/>
                  <a:pt x="155" y="57"/>
                  <a:pt x="155" y="57"/>
                </a:cubicBezTo>
                <a:cubicBezTo>
                  <a:pt x="155" y="58"/>
                  <a:pt x="155" y="58"/>
                  <a:pt x="155" y="58"/>
                </a:cubicBezTo>
                <a:cubicBezTo>
                  <a:pt x="155" y="59"/>
                  <a:pt x="154" y="59"/>
                  <a:pt x="154" y="59"/>
                </a:cubicBezTo>
                <a:cubicBezTo>
                  <a:pt x="154" y="59"/>
                  <a:pt x="154" y="59"/>
                  <a:pt x="154" y="59"/>
                </a:cubicBezTo>
                <a:cubicBezTo>
                  <a:pt x="154" y="60"/>
                  <a:pt x="154" y="60"/>
                  <a:pt x="154" y="60"/>
                </a:cubicBezTo>
                <a:cubicBezTo>
                  <a:pt x="154" y="60"/>
                  <a:pt x="154" y="60"/>
                  <a:pt x="154" y="60"/>
                </a:cubicBezTo>
                <a:cubicBezTo>
                  <a:pt x="152" y="65"/>
                  <a:pt x="145" y="69"/>
                  <a:pt x="135" y="72"/>
                </a:cubicBezTo>
                <a:cubicBezTo>
                  <a:pt x="134" y="72"/>
                  <a:pt x="134" y="72"/>
                  <a:pt x="133" y="72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134" y="46"/>
                  <a:pt x="134" y="46"/>
                  <a:pt x="134" y="46"/>
                </a:cubicBezTo>
                <a:cubicBezTo>
                  <a:pt x="135" y="46"/>
                  <a:pt x="135" y="45"/>
                  <a:pt x="136" y="45"/>
                </a:cubicBezTo>
                <a:cubicBezTo>
                  <a:pt x="136" y="45"/>
                  <a:pt x="137" y="45"/>
                  <a:pt x="137" y="45"/>
                </a:cubicBezTo>
                <a:cubicBezTo>
                  <a:pt x="138" y="44"/>
                  <a:pt x="138" y="44"/>
                  <a:pt x="139" y="44"/>
                </a:cubicBezTo>
                <a:cubicBezTo>
                  <a:pt x="139" y="44"/>
                  <a:pt x="140" y="44"/>
                  <a:pt x="140" y="44"/>
                </a:cubicBezTo>
                <a:cubicBezTo>
                  <a:pt x="141" y="43"/>
                  <a:pt x="142" y="43"/>
                  <a:pt x="142" y="43"/>
                </a:cubicBezTo>
                <a:cubicBezTo>
                  <a:pt x="143" y="43"/>
                  <a:pt x="143" y="43"/>
                  <a:pt x="143" y="42"/>
                </a:cubicBezTo>
                <a:cubicBezTo>
                  <a:pt x="144" y="42"/>
                  <a:pt x="145" y="42"/>
                  <a:pt x="145" y="42"/>
                </a:cubicBezTo>
                <a:cubicBezTo>
                  <a:pt x="145" y="41"/>
                  <a:pt x="146" y="41"/>
                  <a:pt x="146" y="41"/>
                </a:cubicBezTo>
                <a:cubicBezTo>
                  <a:pt x="147" y="41"/>
                  <a:pt x="148" y="40"/>
                  <a:pt x="148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49" y="39"/>
                  <a:pt x="150" y="39"/>
                  <a:pt x="151" y="39"/>
                </a:cubicBezTo>
                <a:cubicBezTo>
                  <a:pt x="151" y="39"/>
                  <a:pt x="151" y="38"/>
                  <a:pt x="151" y="38"/>
                </a:cubicBezTo>
                <a:cubicBezTo>
                  <a:pt x="152" y="38"/>
                  <a:pt x="152" y="38"/>
                  <a:pt x="153" y="37"/>
                </a:cubicBezTo>
                <a:cubicBezTo>
                  <a:pt x="153" y="37"/>
                  <a:pt x="153" y="37"/>
                  <a:pt x="153" y="37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5" y="36"/>
                  <a:pt x="155" y="36"/>
                  <a:pt x="155" y="36"/>
                </a:cubicBezTo>
                <a:close/>
                <a:moveTo>
                  <a:pt x="93" y="5"/>
                </a:moveTo>
                <a:cubicBezTo>
                  <a:pt x="129" y="5"/>
                  <a:pt x="155" y="16"/>
                  <a:pt x="155" y="25"/>
                </a:cubicBezTo>
                <a:cubicBezTo>
                  <a:pt x="155" y="26"/>
                  <a:pt x="155" y="26"/>
                  <a:pt x="155" y="26"/>
                </a:cubicBezTo>
                <a:cubicBezTo>
                  <a:pt x="155" y="27"/>
                  <a:pt x="155" y="27"/>
                  <a:pt x="154" y="27"/>
                </a:cubicBezTo>
                <a:cubicBezTo>
                  <a:pt x="154" y="27"/>
                  <a:pt x="154" y="27"/>
                  <a:pt x="154" y="28"/>
                </a:cubicBezTo>
                <a:cubicBezTo>
                  <a:pt x="154" y="28"/>
                  <a:pt x="154" y="28"/>
                  <a:pt x="154" y="28"/>
                </a:cubicBezTo>
                <a:cubicBezTo>
                  <a:pt x="154" y="28"/>
                  <a:pt x="154" y="28"/>
                  <a:pt x="154" y="29"/>
                </a:cubicBezTo>
                <a:cubicBezTo>
                  <a:pt x="154" y="29"/>
                  <a:pt x="154" y="29"/>
                  <a:pt x="153" y="29"/>
                </a:cubicBezTo>
                <a:cubicBezTo>
                  <a:pt x="153" y="29"/>
                  <a:pt x="153" y="29"/>
                  <a:pt x="153" y="30"/>
                </a:cubicBezTo>
                <a:cubicBezTo>
                  <a:pt x="153" y="30"/>
                  <a:pt x="153" y="30"/>
                  <a:pt x="153" y="30"/>
                </a:cubicBezTo>
                <a:cubicBezTo>
                  <a:pt x="153" y="30"/>
                  <a:pt x="152" y="31"/>
                  <a:pt x="152" y="31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2" y="31"/>
                  <a:pt x="151" y="32"/>
                  <a:pt x="151" y="32"/>
                </a:cubicBezTo>
                <a:cubicBezTo>
                  <a:pt x="151" y="32"/>
                  <a:pt x="151" y="32"/>
                  <a:pt x="151" y="32"/>
                </a:cubicBezTo>
                <a:cubicBezTo>
                  <a:pt x="150" y="32"/>
                  <a:pt x="150" y="33"/>
                  <a:pt x="150" y="33"/>
                </a:cubicBezTo>
                <a:cubicBezTo>
                  <a:pt x="150" y="33"/>
                  <a:pt x="149" y="33"/>
                  <a:pt x="149" y="33"/>
                </a:cubicBezTo>
                <a:cubicBezTo>
                  <a:pt x="149" y="33"/>
                  <a:pt x="149" y="34"/>
                  <a:pt x="148" y="34"/>
                </a:cubicBezTo>
                <a:cubicBezTo>
                  <a:pt x="148" y="34"/>
                  <a:pt x="148" y="34"/>
                  <a:pt x="148" y="34"/>
                </a:cubicBezTo>
                <a:cubicBezTo>
                  <a:pt x="147" y="34"/>
                  <a:pt x="147" y="35"/>
                  <a:pt x="147" y="35"/>
                </a:cubicBezTo>
                <a:cubicBezTo>
                  <a:pt x="147" y="35"/>
                  <a:pt x="146" y="35"/>
                  <a:pt x="146" y="35"/>
                </a:cubicBezTo>
                <a:cubicBezTo>
                  <a:pt x="146" y="35"/>
                  <a:pt x="145" y="36"/>
                  <a:pt x="145" y="36"/>
                </a:cubicBezTo>
                <a:cubicBezTo>
                  <a:pt x="145" y="36"/>
                  <a:pt x="145" y="36"/>
                  <a:pt x="144" y="36"/>
                </a:cubicBezTo>
                <a:cubicBezTo>
                  <a:pt x="144" y="36"/>
                  <a:pt x="143" y="37"/>
                  <a:pt x="143" y="37"/>
                </a:cubicBezTo>
                <a:cubicBezTo>
                  <a:pt x="143" y="37"/>
                  <a:pt x="143" y="37"/>
                  <a:pt x="142" y="37"/>
                </a:cubicBezTo>
                <a:cubicBezTo>
                  <a:pt x="142" y="37"/>
                  <a:pt x="141" y="38"/>
                  <a:pt x="141" y="38"/>
                </a:cubicBezTo>
                <a:cubicBezTo>
                  <a:pt x="140" y="38"/>
                  <a:pt x="140" y="38"/>
                  <a:pt x="140" y="38"/>
                </a:cubicBezTo>
                <a:cubicBezTo>
                  <a:pt x="140" y="38"/>
                  <a:pt x="139" y="39"/>
                  <a:pt x="138" y="39"/>
                </a:cubicBezTo>
                <a:cubicBezTo>
                  <a:pt x="138" y="39"/>
                  <a:pt x="138" y="39"/>
                  <a:pt x="137" y="39"/>
                </a:cubicBezTo>
                <a:cubicBezTo>
                  <a:pt x="137" y="39"/>
                  <a:pt x="136" y="39"/>
                  <a:pt x="136" y="40"/>
                </a:cubicBezTo>
                <a:cubicBezTo>
                  <a:pt x="135" y="40"/>
                  <a:pt x="135" y="40"/>
                  <a:pt x="135" y="40"/>
                </a:cubicBezTo>
                <a:cubicBezTo>
                  <a:pt x="134" y="40"/>
                  <a:pt x="134" y="40"/>
                  <a:pt x="133" y="40"/>
                </a:cubicBezTo>
                <a:cubicBezTo>
                  <a:pt x="133" y="37"/>
                  <a:pt x="133" y="37"/>
                  <a:pt x="133" y="37"/>
                </a:cubicBezTo>
                <a:cubicBezTo>
                  <a:pt x="133" y="37"/>
                  <a:pt x="133" y="37"/>
                  <a:pt x="133" y="37"/>
                </a:cubicBezTo>
                <a:cubicBezTo>
                  <a:pt x="133" y="36"/>
                  <a:pt x="133" y="36"/>
                  <a:pt x="133" y="36"/>
                </a:cubicBezTo>
                <a:cubicBezTo>
                  <a:pt x="133" y="36"/>
                  <a:pt x="133" y="36"/>
                  <a:pt x="133" y="36"/>
                </a:cubicBezTo>
                <a:cubicBezTo>
                  <a:pt x="132" y="33"/>
                  <a:pt x="130" y="30"/>
                  <a:pt x="127" y="27"/>
                </a:cubicBezTo>
                <a:cubicBezTo>
                  <a:pt x="127" y="27"/>
                  <a:pt x="127" y="27"/>
                  <a:pt x="127" y="27"/>
                </a:cubicBezTo>
                <a:cubicBezTo>
                  <a:pt x="126" y="27"/>
                  <a:pt x="126" y="27"/>
                  <a:pt x="125" y="26"/>
                </a:cubicBezTo>
                <a:cubicBezTo>
                  <a:pt x="116" y="20"/>
                  <a:pt x="98" y="14"/>
                  <a:pt x="73" y="14"/>
                </a:cubicBezTo>
                <a:cubicBezTo>
                  <a:pt x="71" y="13"/>
                  <a:pt x="69" y="13"/>
                  <a:pt x="67" y="13"/>
                </a:cubicBezTo>
                <a:cubicBezTo>
                  <a:pt x="64" y="13"/>
                  <a:pt x="62" y="13"/>
                  <a:pt x="60" y="14"/>
                </a:cubicBezTo>
                <a:cubicBezTo>
                  <a:pt x="53" y="14"/>
                  <a:pt x="47" y="14"/>
                  <a:pt x="42" y="15"/>
                </a:cubicBezTo>
                <a:cubicBezTo>
                  <a:pt x="52" y="10"/>
                  <a:pt x="70" y="5"/>
                  <a:pt x="93" y="5"/>
                </a:cubicBezTo>
                <a:close/>
                <a:moveTo>
                  <a:pt x="36" y="22"/>
                </a:moveTo>
                <a:cubicBezTo>
                  <a:pt x="37" y="21"/>
                  <a:pt x="37" y="21"/>
                  <a:pt x="38" y="21"/>
                </a:cubicBezTo>
                <a:cubicBezTo>
                  <a:pt x="39" y="21"/>
                  <a:pt x="40" y="21"/>
                  <a:pt x="41" y="21"/>
                </a:cubicBezTo>
                <a:cubicBezTo>
                  <a:pt x="42" y="21"/>
                  <a:pt x="42" y="20"/>
                  <a:pt x="43" y="20"/>
                </a:cubicBezTo>
                <a:cubicBezTo>
                  <a:pt x="44" y="20"/>
                  <a:pt x="45" y="20"/>
                  <a:pt x="46" y="20"/>
                </a:cubicBezTo>
                <a:cubicBezTo>
                  <a:pt x="47" y="20"/>
                  <a:pt x="47" y="20"/>
                  <a:pt x="48" y="20"/>
                </a:cubicBezTo>
                <a:cubicBezTo>
                  <a:pt x="50" y="20"/>
                  <a:pt x="51" y="19"/>
                  <a:pt x="53" y="19"/>
                </a:cubicBezTo>
                <a:cubicBezTo>
                  <a:pt x="54" y="19"/>
                  <a:pt x="54" y="19"/>
                  <a:pt x="55" y="19"/>
                </a:cubicBezTo>
                <a:cubicBezTo>
                  <a:pt x="56" y="19"/>
                  <a:pt x="58" y="19"/>
                  <a:pt x="59" y="19"/>
                </a:cubicBezTo>
                <a:cubicBezTo>
                  <a:pt x="60" y="19"/>
                  <a:pt x="60" y="19"/>
                  <a:pt x="61" y="19"/>
                </a:cubicBezTo>
                <a:cubicBezTo>
                  <a:pt x="63" y="19"/>
                  <a:pt x="65" y="19"/>
                  <a:pt x="67" y="19"/>
                </a:cubicBezTo>
                <a:cubicBezTo>
                  <a:pt x="69" y="19"/>
                  <a:pt x="71" y="19"/>
                  <a:pt x="73" y="19"/>
                </a:cubicBezTo>
                <a:cubicBezTo>
                  <a:pt x="74" y="19"/>
                  <a:pt x="76" y="19"/>
                  <a:pt x="77" y="19"/>
                </a:cubicBezTo>
                <a:cubicBezTo>
                  <a:pt x="78" y="19"/>
                  <a:pt x="79" y="19"/>
                  <a:pt x="79" y="19"/>
                </a:cubicBezTo>
                <a:cubicBezTo>
                  <a:pt x="81" y="19"/>
                  <a:pt x="83" y="19"/>
                  <a:pt x="84" y="20"/>
                </a:cubicBezTo>
                <a:cubicBezTo>
                  <a:pt x="85" y="20"/>
                  <a:pt x="85" y="20"/>
                  <a:pt x="85" y="20"/>
                </a:cubicBezTo>
                <a:cubicBezTo>
                  <a:pt x="87" y="20"/>
                  <a:pt x="89" y="20"/>
                  <a:pt x="90" y="20"/>
                </a:cubicBezTo>
                <a:cubicBezTo>
                  <a:pt x="91" y="20"/>
                  <a:pt x="91" y="20"/>
                  <a:pt x="91" y="20"/>
                </a:cubicBezTo>
                <a:cubicBezTo>
                  <a:pt x="100" y="22"/>
                  <a:pt x="107" y="24"/>
                  <a:pt x="113" y="26"/>
                </a:cubicBezTo>
                <a:cubicBezTo>
                  <a:pt x="114" y="26"/>
                  <a:pt x="114" y="26"/>
                  <a:pt x="114" y="26"/>
                </a:cubicBezTo>
                <a:cubicBezTo>
                  <a:pt x="115" y="27"/>
                  <a:pt x="116" y="27"/>
                  <a:pt x="117" y="28"/>
                </a:cubicBezTo>
                <a:cubicBezTo>
                  <a:pt x="117" y="28"/>
                  <a:pt x="117" y="28"/>
                  <a:pt x="117" y="28"/>
                </a:cubicBezTo>
                <a:cubicBezTo>
                  <a:pt x="118" y="28"/>
                  <a:pt x="119" y="29"/>
                  <a:pt x="120" y="29"/>
                </a:cubicBezTo>
                <a:cubicBezTo>
                  <a:pt x="120" y="29"/>
                  <a:pt x="120" y="29"/>
                  <a:pt x="120" y="29"/>
                </a:cubicBezTo>
                <a:cubicBezTo>
                  <a:pt x="121" y="30"/>
                  <a:pt x="122" y="30"/>
                  <a:pt x="122" y="31"/>
                </a:cubicBezTo>
                <a:cubicBezTo>
                  <a:pt x="122" y="31"/>
                  <a:pt x="123" y="31"/>
                  <a:pt x="123" y="31"/>
                </a:cubicBezTo>
                <a:cubicBezTo>
                  <a:pt x="123" y="32"/>
                  <a:pt x="124" y="32"/>
                  <a:pt x="124" y="32"/>
                </a:cubicBezTo>
                <a:cubicBezTo>
                  <a:pt x="124" y="32"/>
                  <a:pt x="125" y="33"/>
                  <a:pt x="125" y="33"/>
                </a:cubicBezTo>
                <a:cubicBezTo>
                  <a:pt x="125" y="33"/>
                  <a:pt x="126" y="34"/>
                  <a:pt x="126" y="34"/>
                </a:cubicBezTo>
                <a:cubicBezTo>
                  <a:pt x="126" y="34"/>
                  <a:pt x="126" y="34"/>
                  <a:pt x="127" y="35"/>
                </a:cubicBezTo>
                <a:cubicBezTo>
                  <a:pt x="127" y="35"/>
                  <a:pt x="127" y="35"/>
                  <a:pt x="127" y="36"/>
                </a:cubicBezTo>
                <a:cubicBezTo>
                  <a:pt x="127" y="36"/>
                  <a:pt x="127" y="36"/>
                  <a:pt x="127" y="36"/>
                </a:cubicBezTo>
                <a:cubicBezTo>
                  <a:pt x="128" y="37"/>
                  <a:pt x="128" y="37"/>
                  <a:pt x="128" y="37"/>
                </a:cubicBezTo>
                <a:cubicBezTo>
                  <a:pt x="128" y="38"/>
                  <a:pt x="128" y="38"/>
                  <a:pt x="128" y="39"/>
                </a:cubicBezTo>
                <a:cubicBezTo>
                  <a:pt x="128" y="48"/>
                  <a:pt x="103" y="59"/>
                  <a:pt x="67" y="59"/>
                </a:cubicBezTo>
                <a:cubicBezTo>
                  <a:pt x="31" y="59"/>
                  <a:pt x="5" y="48"/>
                  <a:pt x="5" y="39"/>
                </a:cubicBezTo>
                <a:cubicBezTo>
                  <a:pt x="5" y="32"/>
                  <a:pt x="17" y="25"/>
                  <a:pt x="36" y="22"/>
                </a:cubicBezTo>
                <a:close/>
                <a:moveTo>
                  <a:pt x="67" y="155"/>
                </a:moveTo>
                <a:cubicBezTo>
                  <a:pt x="32" y="155"/>
                  <a:pt x="7" y="145"/>
                  <a:pt x="5" y="136"/>
                </a:cubicBezTo>
                <a:cubicBezTo>
                  <a:pt x="5" y="136"/>
                  <a:pt x="5" y="135"/>
                  <a:pt x="5" y="135"/>
                </a:cubicBezTo>
                <a:cubicBezTo>
                  <a:pt x="5" y="113"/>
                  <a:pt x="5" y="113"/>
                  <a:pt x="5" y="113"/>
                </a:cubicBezTo>
                <a:cubicBezTo>
                  <a:pt x="5" y="113"/>
                  <a:pt x="6" y="113"/>
                  <a:pt x="6" y="113"/>
                </a:cubicBezTo>
                <a:cubicBezTo>
                  <a:pt x="6" y="114"/>
                  <a:pt x="7" y="114"/>
                  <a:pt x="7" y="115"/>
                </a:cubicBezTo>
                <a:cubicBezTo>
                  <a:pt x="17" y="122"/>
                  <a:pt x="38" y="128"/>
                  <a:pt x="67" y="128"/>
                </a:cubicBezTo>
                <a:cubicBezTo>
                  <a:pt x="96" y="128"/>
                  <a:pt x="116" y="122"/>
                  <a:pt x="126" y="115"/>
                </a:cubicBezTo>
                <a:cubicBezTo>
                  <a:pt x="127" y="114"/>
                  <a:pt x="127" y="113"/>
                  <a:pt x="128" y="113"/>
                </a:cubicBezTo>
                <a:cubicBezTo>
                  <a:pt x="128" y="135"/>
                  <a:pt x="128" y="135"/>
                  <a:pt x="128" y="135"/>
                </a:cubicBezTo>
                <a:cubicBezTo>
                  <a:pt x="128" y="135"/>
                  <a:pt x="128" y="136"/>
                  <a:pt x="128" y="136"/>
                </a:cubicBezTo>
                <a:cubicBezTo>
                  <a:pt x="128" y="136"/>
                  <a:pt x="128" y="137"/>
                  <a:pt x="127" y="137"/>
                </a:cubicBezTo>
                <a:cubicBezTo>
                  <a:pt x="127" y="137"/>
                  <a:pt x="127" y="138"/>
                  <a:pt x="127" y="138"/>
                </a:cubicBezTo>
                <a:cubicBezTo>
                  <a:pt x="122" y="146"/>
                  <a:pt x="99" y="155"/>
                  <a:pt x="67" y="155"/>
                </a:cubicBezTo>
                <a:close/>
                <a:moveTo>
                  <a:pt x="155" y="122"/>
                </a:moveTo>
                <a:cubicBezTo>
                  <a:pt x="154" y="127"/>
                  <a:pt x="146" y="133"/>
                  <a:pt x="133" y="136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10"/>
                  <a:pt x="133" y="110"/>
                  <a:pt x="133" y="110"/>
                </a:cubicBezTo>
                <a:cubicBezTo>
                  <a:pt x="133" y="110"/>
                  <a:pt x="134" y="110"/>
                  <a:pt x="134" y="110"/>
                </a:cubicBezTo>
                <a:cubicBezTo>
                  <a:pt x="135" y="109"/>
                  <a:pt x="136" y="109"/>
                  <a:pt x="137" y="109"/>
                </a:cubicBezTo>
                <a:cubicBezTo>
                  <a:pt x="137" y="109"/>
                  <a:pt x="137" y="109"/>
                  <a:pt x="137" y="109"/>
                </a:cubicBezTo>
                <a:cubicBezTo>
                  <a:pt x="145" y="106"/>
                  <a:pt x="151" y="103"/>
                  <a:pt x="155" y="100"/>
                </a:cubicBezTo>
                <a:cubicBezTo>
                  <a:pt x="155" y="122"/>
                  <a:pt x="155" y="122"/>
                  <a:pt x="155" y="122"/>
                </a:cubicBezTo>
                <a:cubicBezTo>
                  <a:pt x="155" y="122"/>
                  <a:pt x="155" y="122"/>
                  <a:pt x="155" y="122"/>
                </a:cubicBezTo>
                <a:close/>
                <a:moveTo>
                  <a:pt x="155" y="122"/>
                </a:moveTo>
                <a:cubicBezTo>
                  <a:pt x="155" y="122"/>
                  <a:pt x="155" y="122"/>
                  <a:pt x="155" y="12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EAC22763-6FBC-901D-BB74-511F5EF9D37D}"/>
              </a:ext>
            </a:extLst>
          </p:cNvPr>
          <p:cNvSpPr>
            <a:spLocks noEditPoints="1"/>
          </p:cNvSpPr>
          <p:nvPr/>
        </p:nvSpPr>
        <p:spPr bwMode="auto">
          <a:xfrm>
            <a:off x="1865313" y="4125913"/>
            <a:ext cx="142875" cy="254000"/>
          </a:xfrm>
          <a:custGeom>
            <a:avLst/>
            <a:gdLst>
              <a:gd name="T0" fmla="*/ 0 w 90"/>
              <a:gd name="T1" fmla="*/ 12 h 160"/>
              <a:gd name="T2" fmla="*/ 79 w 90"/>
              <a:gd name="T3" fmla="*/ 160 h 160"/>
              <a:gd name="T4" fmla="*/ 79 w 90"/>
              <a:gd name="T5" fmla="*/ 0 h 160"/>
              <a:gd name="T6" fmla="*/ 11 w 90"/>
              <a:gd name="T7" fmla="*/ 155 h 160"/>
              <a:gd name="T8" fmla="*/ 85 w 90"/>
              <a:gd name="T9" fmla="*/ 128 h 160"/>
              <a:gd name="T10" fmla="*/ 5 w 90"/>
              <a:gd name="T11" fmla="*/ 123 h 160"/>
              <a:gd name="T12" fmla="*/ 85 w 90"/>
              <a:gd name="T13" fmla="*/ 123 h 160"/>
              <a:gd name="T14" fmla="*/ 5 w 90"/>
              <a:gd name="T15" fmla="*/ 12 h 160"/>
              <a:gd name="T16" fmla="*/ 85 w 90"/>
              <a:gd name="T17" fmla="*/ 12 h 160"/>
              <a:gd name="T18" fmla="*/ 56 w 90"/>
              <a:gd name="T19" fmla="*/ 141 h 160"/>
              <a:gd name="T20" fmla="*/ 45 w 90"/>
              <a:gd name="T21" fmla="*/ 152 h 160"/>
              <a:gd name="T22" fmla="*/ 45 w 90"/>
              <a:gd name="T23" fmla="*/ 147 h 160"/>
              <a:gd name="T24" fmla="*/ 45 w 90"/>
              <a:gd name="T25" fmla="*/ 8 h 160"/>
              <a:gd name="T26" fmla="*/ 34 w 90"/>
              <a:gd name="T27" fmla="*/ 13 h 160"/>
              <a:gd name="T28" fmla="*/ 45 w 90"/>
              <a:gd name="T29" fmla="*/ 8 h 160"/>
              <a:gd name="T30" fmla="*/ 50 w 90"/>
              <a:gd name="T31" fmla="*/ 11 h 160"/>
              <a:gd name="T32" fmla="*/ 58 w 90"/>
              <a:gd name="T33" fmla="*/ 11 h 160"/>
              <a:gd name="T34" fmla="*/ 22 w 90"/>
              <a:gd name="T35" fmla="*/ 85 h 160"/>
              <a:gd name="T36" fmla="*/ 27 w 90"/>
              <a:gd name="T37" fmla="*/ 88 h 160"/>
              <a:gd name="T38" fmla="*/ 30 w 90"/>
              <a:gd name="T39" fmla="*/ 90 h 160"/>
              <a:gd name="T40" fmla="*/ 35 w 90"/>
              <a:gd name="T41" fmla="*/ 92 h 160"/>
              <a:gd name="T42" fmla="*/ 41 w 90"/>
              <a:gd name="T43" fmla="*/ 93 h 160"/>
              <a:gd name="T44" fmla="*/ 48 w 90"/>
              <a:gd name="T45" fmla="*/ 93 h 160"/>
              <a:gd name="T46" fmla="*/ 52 w 90"/>
              <a:gd name="T47" fmla="*/ 93 h 160"/>
              <a:gd name="T48" fmla="*/ 58 w 90"/>
              <a:gd name="T49" fmla="*/ 91 h 160"/>
              <a:gd name="T50" fmla="*/ 62 w 90"/>
              <a:gd name="T51" fmla="*/ 89 h 160"/>
              <a:gd name="T52" fmla="*/ 65 w 90"/>
              <a:gd name="T53" fmla="*/ 87 h 160"/>
              <a:gd name="T54" fmla="*/ 80 w 90"/>
              <a:gd name="T55" fmla="*/ 59 h 160"/>
              <a:gd name="T56" fmla="*/ 22 w 90"/>
              <a:gd name="T57" fmla="*/ 85 h 160"/>
              <a:gd name="T58" fmla="*/ 55 w 90"/>
              <a:gd name="T59" fmla="*/ 86 h 160"/>
              <a:gd name="T60" fmla="*/ 38 w 90"/>
              <a:gd name="T61" fmla="*/ 87 h 160"/>
              <a:gd name="T62" fmla="*/ 34 w 90"/>
              <a:gd name="T63" fmla="*/ 86 h 160"/>
              <a:gd name="T64" fmla="*/ 41 w 90"/>
              <a:gd name="T65" fmla="*/ 76 h 160"/>
              <a:gd name="T66" fmla="*/ 37 w 90"/>
              <a:gd name="T67" fmla="*/ 64 h 160"/>
              <a:gd name="T68" fmla="*/ 36 w 90"/>
              <a:gd name="T69" fmla="*/ 58 h 160"/>
              <a:gd name="T70" fmla="*/ 37 w 90"/>
              <a:gd name="T71" fmla="*/ 51 h 160"/>
              <a:gd name="T72" fmla="*/ 52 w 90"/>
              <a:gd name="T73" fmla="*/ 47 h 160"/>
              <a:gd name="T74" fmla="*/ 53 w 90"/>
              <a:gd name="T75" fmla="*/ 58 h 160"/>
              <a:gd name="T76" fmla="*/ 54 w 90"/>
              <a:gd name="T77" fmla="*/ 63 h 160"/>
              <a:gd name="T78" fmla="*/ 50 w 90"/>
              <a:gd name="T79" fmla="*/ 69 h 160"/>
              <a:gd name="T80" fmla="*/ 48 w 90"/>
              <a:gd name="T81" fmla="*/ 76 h 160"/>
              <a:gd name="T82" fmla="*/ 58 w 90"/>
              <a:gd name="T83" fmla="*/ 85 h 160"/>
              <a:gd name="T84" fmla="*/ 64 w 90"/>
              <a:gd name="T85" fmla="*/ 81 h 160"/>
              <a:gd name="T86" fmla="*/ 54 w 90"/>
              <a:gd name="T87" fmla="*/ 76 h 160"/>
              <a:gd name="T88" fmla="*/ 57 w 90"/>
              <a:gd name="T89" fmla="*/ 67 h 160"/>
              <a:gd name="T90" fmla="*/ 58 w 90"/>
              <a:gd name="T91" fmla="*/ 56 h 160"/>
              <a:gd name="T92" fmla="*/ 45 w 90"/>
              <a:gd name="T93" fmla="*/ 40 h 160"/>
              <a:gd name="T94" fmla="*/ 32 w 90"/>
              <a:gd name="T95" fmla="*/ 56 h 160"/>
              <a:gd name="T96" fmla="*/ 32 w 90"/>
              <a:gd name="T97" fmla="*/ 66 h 160"/>
              <a:gd name="T98" fmla="*/ 35 w 90"/>
              <a:gd name="T99" fmla="*/ 76 h 160"/>
              <a:gd name="T100" fmla="*/ 16 w 90"/>
              <a:gd name="T101" fmla="*/ 59 h 160"/>
              <a:gd name="T102" fmla="*/ 29 w 90"/>
              <a:gd name="T103" fmla="*/ 99 h 160"/>
              <a:gd name="T104" fmla="*/ 82 w 90"/>
              <a:gd name="T105" fmla="*/ 120 h 160"/>
              <a:gd name="T106" fmla="*/ 13 w 90"/>
              <a:gd name="T107" fmla="*/ 115 h 160"/>
              <a:gd name="T108" fmla="*/ 24 w 90"/>
              <a:gd name="T109" fmla="*/ 115 h 160"/>
              <a:gd name="T110" fmla="*/ 29 w 90"/>
              <a:gd name="T111" fmla="*/ 10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90" h="160">
                <a:moveTo>
                  <a:pt x="79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5" y="160"/>
                  <a:pt x="11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5" y="160"/>
                  <a:pt x="90" y="155"/>
                  <a:pt x="90" y="148"/>
                </a:cubicBezTo>
                <a:cubicBezTo>
                  <a:pt x="90" y="12"/>
                  <a:pt x="90" y="12"/>
                  <a:pt x="90" y="12"/>
                </a:cubicBezTo>
                <a:cubicBezTo>
                  <a:pt x="90" y="5"/>
                  <a:pt x="85" y="0"/>
                  <a:pt x="79" y="0"/>
                </a:cubicBezTo>
                <a:close/>
                <a:moveTo>
                  <a:pt x="85" y="148"/>
                </a:moveTo>
                <a:cubicBezTo>
                  <a:pt x="85" y="152"/>
                  <a:pt x="82" y="155"/>
                  <a:pt x="79" y="155"/>
                </a:cubicBezTo>
                <a:cubicBezTo>
                  <a:pt x="11" y="155"/>
                  <a:pt x="11" y="155"/>
                  <a:pt x="11" y="155"/>
                </a:cubicBezTo>
                <a:cubicBezTo>
                  <a:pt x="8" y="155"/>
                  <a:pt x="5" y="152"/>
                  <a:pt x="5" y="148"/>
                </a:cubicBezTo>
                <a:cubicBezTo>
                  <a:pt x="5" y="128"/>
                  <a:pt x="5" y="128"/>
                  <a:pt x="5" y="128"/>
                </a:cubicBezTo>
                <a:cubicBezTo>
                  <a:pt x="85" y="128"/>
                  <a:pt x="85" y="128"/>
                  <a:pt x="85" y="128"/>
                </a:cubicBezTo>
                <a:lnTo>
                  <a:pt x="85" y="148"/>
                </a:lnTo>
                <a:close/>
                <a:moveTo>
                  <a:pt x="85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21"/>
                  <a:pt x="5" y="21"/>
                  <a:pt x="5" y="21"/>
                </a:cubicBezTo>
                <a:cubicBezTo>
                  <a:pt x="85" y="21"/>
                  <a:pt x="85" y="21"/>
                  <a:pt x="85" y="21"/>
                </a:cubicBezTo>
                <a:lnTo>
                  <a:pt x="85" y="123"/>
                </a:lnTo>
                <a:close/>
                <a:moveTo>
                  <a:pt x="85" y="16"/>
                </a:moveTo>
                <a:cubicBezTo>
                  <a:pt x="5" y="16"/>
                  <a:pt x="5" y="16"/>
                  <a:pt x="5" y="16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8"/>
                  <a:pt x="8" y="5"/>
                  <a:pt x="11" y="5"/>
                </a:cubicBezTo>
                <a:cubicBezTo>
                  <a:pt x="79" y="5"/>
                  <a:pt x="79" y="5"/>
                  <a:pt x="79" y="5"/>
                </a:cubicBezTo>
                <a:cubicBezTo>
                  <a:pt x="82" y="5"/>
                  <a:pt x="85" y="8"/>
                  <a:pt x="85" y="12"/>
                </a:cubicBezTo>
                <a:lnTo>
                  <a:pt x="85" y="16"/>
                </a:lnTo>
                <a:close/>
                <a:moveTo>
                  <a:pt x="45" y="152"/>
                </a:moveTo>
                <a:cubicBezTo>
                  <a:pt x="51" y="152"/>
                  <a:pt x="56" y="147"/>
                  <a:pt x="56" y="141"/>
                </a:cubicBezTo>
                <a:cubicBezTo>
                  <a:pt x="56" y="136"/>
                  <a:pt x="51" y="131"/>
                  <a:pt x="45" y="131"/>
                </a:cubicBezTo>
                <a:cubicBezTo>
                  <a:pt x="39" y="131"/>
                  <a:pt x="34" y="136"/>
                  <a:pt x="34" y="141"/>
                </a:cubicBezTo>
                <a:cubicBezTo>
                  <a:pt x="34" y="147"/>
                  <a:pt x="39" y="152"/>
                  <a:pt x="45" y="152"/>
                </a:cubicBezTo>
                <a:close/>
                <a:moveTo>
                  <a:pt x="45" y="136"/>
                </a:moveTo>
                <a:cubicBezTo>
                  <a:pt x="48" y="136"/>
                  <a:pt x="50" y="138"/>
                  <a:pt x="50" y="141"/>
                </a:cubicBezTo>
                <a:cubicBezTo>
                  <a:pt x="50" y="144"/>
                  <a:pt x="48" y="147"/>
                  <a:pt x="45" y="147"/>
                </a:cubicBezTo>
                <a:cubicBezTo>
                  <a:pt x="42" y="147"/>
                  <a:pt x="40" y="144"/>
                  <a:pt x="40" y="141"/>
                </a:cubicBezTo>
                <a:cubicBezTo>
                  <a:pt x="40" y="138"/>
                  <a:pt x="42" y="136"/>
                  <a:pt x="45" y="136"/>
                </a:cubicBezTo>
                <a:close/>
                <a:moveTo>
                  <a:pt x="45" y="8"/>
                </a:moveTo>
                <a:cubicBezTo>
                  <a:pt x="34" y="8"/>
                  <a:pt x="34" y="8"/>
                  <a:pt x="34" y="8"/>
                </a:cubicBezTo>
                <a:cubicBezTo>
                  <a:pt x="33" y="8"/>
                  <a:pt x="32" y="9"/>
                  <a:pt x="32" y="11"/>
                </a:cubicBezTo>
                <a:cubicBezTo>
                  <a:pt x="32" y="12"/>
                  <a:pt x="33" y="13"/>
                  <a:pt x="34" y="13"/>
                </a:cubicBezTo>
                <a:cubicBezTo>
                  <a:pt x="45" y="13"/>
                  <a:pt x="45" y="13"/>
                  <a:pt x="45" y="13"/>
                </a:cubicBezTo>
                <a:cubicBezTo>
                  <a:pt x="46" y="13"/>
                  <a:pt x="48" y="12"/>
                  <a:pt x="48" y="11"/>
                </a:cubicBezTo>
                <a:cubicBezTo>
                  <a:pt x="48" y="9"/>
                  <a:pt x="46" y="8"/>
                  <a:pt x="45" y="8"/>
                </a:cubicBezTo>
                <a:close/>
                <a:moveTo>
                  <a:pt x="56" y="8"/>
                </a:moveTo>
                <a:cubicBezTo>
                  <a:pt x="53" y="8"/>
                  <a:pt x="53" y="8"/>
                  <a:pt x="53" y="8"/>
                </a:cubicBezTo>
                <a:cubicBezTo>
                  <a:pt x="52" y="8"/>
                  <a:pt x="50" y="9"/>
                  <a:pt x="50" y="11"/>
                </a:cubicBezTo>
                <a:cubicBezTo>
                  <a:pt x="50" y="12"/>
                  <a:pt x="52" y="13"/>
                  <a:pt x="53" y="13"/>
                </a:cubicBezTo>
                <a:cubicBezTo>
                  <a:pt x="56" y="13"/>
                  <a:pt x="56" y="13"/>
                  <a:pt x="56" y="13"/>
                </a:cubicBezTo>
                <a:cubicBezTo>
                  <a:pt x="57" y="13"/>
                  <a:pt x="58" y="12"/>
                  <a:pt x="58" y="11"/>
                </a:cubicBezTo>
                <a:cubicBezTo>
                  <a:pt x="58" y="9"/>
                  <a:pt x="57" y="8"/>
                  <a:pt x="56" y="8"/>
                </a:cubicBezTo>
                <a:close/>
                <a:moveTo>
                  <a:pt x="22" y="85"/>
                </a:moveTo>
                <a:cubicBezTo>
                  <a:pt x="22" y="85"/>
                  <a:pt x="22" y="85"/>
                  <a:pt x="22" y="85"/>
                </a:cubicBezTo>
                <a:cubicBezTo>
                  <a:pt x="25" y="87"/>
                  <a:pt x="25" y="87"/>
                  <a:pt x="25" y="87"/>
                </a:cubicBezTo>
                <a:cubicBezTo>
                  <a:pt x="25" y="87"/>
                  <a:pt x="25" y="87"/>
                  <a:pt x="25" y="87"/>
                </a:cubicBezTo>
                <a:cubicBezTo>
                  <a:pt x="25" y="87"/>
                  <a:pt x="26" y="88"/>
                  <a:pt x="27" y="88"/>
                </a:cubicBezTo>
                <a:cubicBezTo>
                  <a:pt x="27" y="88"/>
                  <a:pt x="27" y="88"/>
                  <a:pt x="28" y="89"/>
                </a:cubicBezTo>
                <a:cubicBezTo>
                  <a:pt x="28" y="89"/>
                  <a:pt x="29" y="89"/>
                  <a:pt x="29" y="90"/>
                </a:cubicBezTo>
                <a:cubicBezTo>
                  <a:pt x="30" y="90"/>
                  <a:pt x="30" y="90"/>
                  <a:pt x="30" y="90"/>
                </a:cubicBezTo>
                <a:cubicBezTo>
                  <a:pt x="31" y="90"/>
                  <a:pt x="31" y="91"/>
                  <a:pt x="32" y="91"/>
                </a:cubicBezTo>
                <a:cubicBezTo>
                  <a:pt x="33" y="91"/>
                  <a:pt x="34" y="91"/>
                  <a:pt x="34" y="92"/>
                </a:cubicBezTo>
                <a:cubicBezTo>
                  <a:pt x="35" y="92"/>
                  <a:pt x="35" y="92"/>
                  <a:pt x="35" y="92"/>
                </a:cubicBezTo>
                <a:cubicBezTo>
                  <a:pt x="36" y="92"/>
                  <a:pt x="37" y="92"/>
                  <a:pt x="38" y="93"/>
                </a:cubicBezTo>
                <a:cubicBezTo>
                  <a:pt x="38" y="93"/>
                  <a:pt x="38" y="93"/>
                  <a:pt x="39" y="93"/>
                </a:cubicBezTo>
                <a:cubicBezTo>
                  <a:pt x="39" y="93"/>
                  <a:pt x="40" y="93"/>
                  <a:pt x="41" y="93"/>
                </a:cubicBezTo>
                <a:cubicBezTo>
                  <a:pt x="41" y="93"/>
                  <a:pt x="41" y="93"/>
                  <a:pt x="42" y="93"/>
                </a:cubicBezTo>
                <a:cubicBezTo>
                  <a:pt x="43" y="93"/>
                  <a:pt x="44" y="93"/>
                  <a:pt x="45" y="93"/>
                </a:cubicBezTo>
                <a:cubicBezTo>
                  <a:pt x="46" y="93"/>
                  <a:pt x="47" y="93"/>
                  <a:pt x="48" y="93"/>
                </a:cubicBezTo>
                <a:cubicBezTo>
                  <a:pt x="49" y="93"/>
                  <a:pt x="49" y="93"/>
                  <a:pt x="49" y="93"/>
                </a:cubicBezTo>
                <a:cubicBezTo>
                  <a:pt x="50" y="93"/>
                  <a:pt x="51" y="93"/>
                  <a:pt x="51" y="93"/>
                </a:cubicBezTo>
                <a:cubicBezTo>
                  <a:pt x="52" y="93"/>
                  <a:pt x="52" y="93"/>
                  <a:pt x="52" y="93"/>
                </a:cubicBezTo>
                <a:cubicBezTo>
                  <a:pt x="53" y="92"/>
                  <a:pt x="54" y="92"/>
                  <a:pt x="55" y="92"/>
                </a:cubicBezTo>
                <a:cubicBezTo>
                  <a:pt x="55" y="92"/>
                  <a:pt x="55" y="92"/>
                  <a:pt x="55" y="92"/>
                </a:cubicBezTo>
                <a:cubicBezTo>
                  <a:pt x="56" y="91"/>
                  <a:pt x="57" y="91"/>
                  <a:pt x="58" y="91"/>
                </a:cubicBezTo>
                <a:cubicBezTo>
                  <a:pt x="59" y="91"/>
                  <a:pt x="59" y="90"/>
                  <a:pt x="60" y="90"/>
                </a:cubicBezTo>
                <a:cubicBezTo>
                  <a:pt x="60" y="90"/>
                  <a:pt x="60" y="90"/>
                  <a:pt x="61" y="90"/>
                </a:cubicBezTo>
                <a:cubicBezTo>
                  <a:pt x="61" y="89"/>
                  <a:pt x="62" y="89"/>
                  <a:pt x="62" y="89"/>
                </a:cubicBezTo>
                <a:cubicBezTo>
                  <a:pt x="63" y="88"/>
                  <a:pt x="63" y="88"/>
                  <a:pt x="63" y="88"/>
                </a:cubicBezTo>
                <a:cubicBezTo>
                  <a:pt x="64" y="88"/>
                  <a:pt x="64" y="87"/>
                  <a:pt x="65" y="87"/>
                </a:cubicBezTo>
                <a:cubicBezTo>
                  <a:pt x="65" y="87"/>
                  <a:pt x="65" y="87"/>
                  <a:pt x="65" y="87"/>
                </a:cubicBezTo>
                <a:cubicBezTo>
                  <a:pt x="68" y="85"/>
                  <a:pt x="68" y="85"/>
                  <a:pt x="68" y="85"/>
                </a:cubicBezTo>
                <a:cubicBezTo>
                  <a:pt x="68" y="85"/>
                  <a:pt x="68" y="85"/>
                  <a:pt x="68" y="85"/>
                </a:cubicBezTo>
                <a:cubicBezTo>
                  <a:pt x="75" y="78"/>
                  <a:pt x="80" y="69"/>
                  <a:pt x="80" y="59"/>
                </a:cubicBezTo>
                <a:cubicBezTo>
                  <a:pt x="80" y="40"/>
                  <a:pt x="64" y="24"/>
                  <a:pt x="45" y="24"/>
                </a:cubicBezTo>
                <a:cubicBezTo>
                  <a:pt x="26" y="24"/>
                  <a:pt x="10" y="40"/>
                  <a:pt x="10" y="59"/>
                </a:cubicBezTo>
                <a:cubicBezTo>
                  <a:pt x="10" y="69"/>
                  <a:pt x="15" y="78"/>
                  <a:pt x="22" y="85"/>
                </a:cubicBezTo>
                <a:close/>
                <a:moveTo>
                  <a:pt x="58" y="85"/>
                </a:moveTo>
                <a:cubicBezTo>
                  <a:pt x="57" y="85"/>
                  <a:pt x="56" y="86"/>
                  <a:pt x="55" y="86"/>
                </a:cubicBezTo>
                <a:cubicBezTo>
                  <a:pt x="55" y="86"/>
                  <a:pt x="55" y="86"/>
                  <a:pt x="55" y="86"/>
                </a:cubicBezTo>
                <a:cubicBezTo>
                  <a:pt x="54" y="87"/>
                  <a:pt x="53" y="87"/>
                  <a:pt x="52" y="87"/>
                </a:cubicBezTo>
                <a:cubicBezTo>
                  <a:pt x="52" y="87"/>
                  <a:pt x="52" y="87"/>
                  <a:pt x="52" y="87"/>
                </a:cubicBezTo>
                <a:cubicBezTo>
                  <a:pt x="47" y="88"/>
                  <a:pt x="42" y="88"/>
                  <a:pt x="38" y="87"/>
                </a:cubicBezTo>
                <a:cubicBezTo>
                  <a:pt x="38" y="87"/>
                  <a:pt x="38" y="87"/>
                  <a:pt x="38" y="87"/>
                </a:cubicBezTo>
                <a:cubicBezTo>
                  <a:pt x="37" y="87"/>
                  <a:pt x="36" y="87"/>
                  <a:pt x="35" y="86"/>
                </a:cubicBezTo>
                <a:cubicBezTo>
                  <a:pt x="35" y="86"/>
                  <a:pt x="34" y="86"/>
                  <a:pt x="34" y="86"/>
                </a:cubicBezTo>
                <a:cubicBezTo>
                  <a:pt x="33" y="86"/>
                  <a:pt x="32" y="85"/>
                  <a:pt x="31" y="85"/>
                </a:cubicBezTo>
                <a:cubicBezTo>
                  <a:pt x="38" y="81"/>
                  <a:pt x="38" y="81"/>
                  <a:pt x="38" y="81"/>
                </a:cubicBezTo>
                <a:cubicBezTo>
                  <a:pt x="40" y="80"/>
                  <a:pt x="41" y="78"/>
                  <a:pt x="41" y="76"/>
                </a:cubicBezTo>
                <a:cubicBezTo>
                  <a:pt x="41" y="71"/>
                  <a:pt x="41" y="71"/>
                  <a:pt x="41" y="71"/>
                </a:cubicBezTo>
                <a:cubicBezTo>
                  <a:pt x="40" y="70"/>
                  <a:pt x="40" y="70"/>
                  <a:pt x="40" y="70"/>
                </a:cubicBezTo>
                <a:cubicBezTo>
                  <a:pt x="40" y="70"/>
                  <a:pt x="38" y="68"/>
                  <a:pt x="37" y="64"/>
                </a:cubicBezTo>
                <a:cubicBezTo>
                  <a:pt x="37" y="63"/>
                  <a:pt x="37" y="63"/>
                  <a:pt x="37" y="63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58"/>
                  <a:pt x="36" y="58"/>
                  <a:pt x="36" y="58"/>
                </a:cubicBezTo>
                <a:cubicBezTo>
                  <a:pt x="37" y="58"/>
                  <a:pt x="37" y="58"/>
                  <a:pt x="37" y="58"/>
                </a:cubicBezTo>
                <a:cubicBezTo>
                  <a:pt x="37" y="51"/>
                  <a:pt x="37" y="51"/>
                  <a:pt x="37" y="51"/>
                </a:cubicBezTo>
                <a:cubicBezTo>
                  <a:pt x="37" y="51"/>
                  <a:pt x="37" y="51"/>
                  <a:pt x="37" y="51"/>
                </a:cubicBezTo>
                <a:cubicBezTo>
                  <a:pt x="37" y="51"/>
                  <a:pt x="37" y="49"/>
                  <a:pt x="38" y="47"/>
                </a:cubicBezTo>
                <a:cubicBezTo>
                  <a:pt x="39" y="46"/>
                  <a:pt x="42" y="45"/>
                  <a:pt x="45" y="45"/>
                </a:cubicBezTo>
                <a:cubicBezTo>
                  <a:pt x="48" y="45"/>
                  <a:pt x="51" y="46"/>
                  <a:pt x="52" y="47"/>
                </a:cubicBezTo>
                <a:cubicBezTo>
                  <a:pt x="53" y="49"/>
                  <a:pt x="53" y="50"/>
                  <a:pt x="53" y="51"/>
                </a:cubicBezTo>
                <a:cubicBezTo>
                  <a:pt x="53" y="56"/>
                  <a:pt x="53" y="56"/>
                  <a:pt x="53" y="56"/>
                </a:cubicBezTo>
                <a:cubicBezTo>
                  <a:pt x="53" y="58"/>
                  <a:pt x="53" y="58"/>
                  <a:pt x="53" y="58"/>
                </a:cubicBezTo>
                <a:cubicBezTo>
                  <a:pt x="54" y="59"/>
                  <a:pt x="54" y="59"/>
                  <a:pt x="54" y="59"/>
                </a:cubicBezTo>
                <a:cubicBezTo>
                  <a:pt x="54" y="62"/>
                  <a:pt x="54" y="62"/>
                  <a:pt x="54" y="62"/>
                </a:cubicBezTo>
                <a:cubicBezTo>
                  <a:pt x="54" y="63"/>
                  <a:pt x="54" y="63"/>
                  <a:pt x="54" y="63"/>
                </a:cubicBezTo>
                <a:cubicBezTo>
                  <a:pt x="52" y="63"/>
                  <a:pt x="52" y="63"/>
                  <a:pt x="52" y="63"/>
                </a:cubicBezTo>
                <a:cubicBezTo>
                  <a:pt x="52" y="64"/>
                  <a:pt x="52" y="64"/>
                  <a:pt x="52" y="64"/>
                </a:cubicBezTo>
                <a:cubicBezTo>
                  <a:pt x="51" y="66"/>
                  <a:pt x="51" y="68"/>
                  <a:pt x="50" y="69"/>
                </a:cubicBezTo>
                <a:cubicBezTo>
                  <a:pt x="49" y="70"/>
                  <a:pt x="49" y="70"/>
                  <a:pt x="49" y="70"/>
                </a:cubicBezTo>
                <a:cubicBezTo>
                  <a:pt x="48" y="71"/>
                  <a:pt x="48" y="71"/>
                  <a:pt x="48" y="71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78"/>
                  <a:pt x="50" y="80"/>
                  <a:pt x="52" y="81"/>
                </a:cubicBezTo>
                <a:cubicBezTo>
                  <a:pt x="59" y="85"/>
                  <a:pt x="59" y="85"/>
                  <a:pt x="59" y="85"/>
                </a:cubicBezTo>
                <a:cubicBezTo>
                  <a:pt x="58" y="85"/>
                  <a:pt x="58" y="85"/>
                  <a:pt x="58" y="85"/>
                </a:cubicBezTo>
                <a:close/>
                <a:moveTo>
                  <a:pt x="45" y="29"/>
                </a:moveTo>
                <a:cubicBezTo>
                  <a:pt x="61" y="29"/>
                  <a:pt x="74" y="43"/>
                  <a:pt x="74" y="59"/>
                </a:cubicBezTo>
                <a:cubicBezTo>
                  <a:pt x="74" y="68"/>
                  <a:pt x="70" y="76"/>
                  <a:pt x="64" y="81"/>
                </a:cubicBezTo>
                <a:cubicBezTo>
                  <a:pt x="63" y="81"/>
                  <a:pt x="63" y="81"/>
                  <a:pt x="63" y="81"/>
                </a:cubicBezTo>
                <a:cubicBezTo>
                  <a:pt x="54" y="77"/>
                  <a:pt x="54" y="77"/>
                  <a:pt x="54" y="77"/>
                </a:cubicBezTo>
                <a:cubicBezTo>
                  <a:pt x="54" y="76"/>
                  <a:pt x="54" y="76"/>
                  <a:pt x="54" y="76"/>
                </a:cubicBezTo>
                <a:cubicBezTo>
                  <a:pt x="54" y="73"/>
                  <a:pt x="54" y="73"/>
                  <a:pt x="54" y="73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71"/>
                  <a:pt x="56" y="69"/>
                  <a:pt x="57" y="67"/>
                </a:cubicBezTo>
                <a:cubicBezTo>
                  <a:pt x="58" y="66"/>
                  <a:pt x="59" y="64"/>
                  <a:pt x="59" y="62"/>
                </a:cubicBezTo>
                <a:cubicBezTo>
                  <a:pt x="59" y="59"/>
                  <a:pt x="59" y="59"/>
                  <a:pt x="59" y="59"/>
                </a:cubicBezTo>
                <a:cubicBezTo>
                  <a:pt x="59" y="58"/>
                  <a:pt x="59" y="56"/>
                  <a:pt x="58" y="56"/>
                </a:cubicBezTo>
                <a:cubicBezTo>
                  <a:pt x="58" y="51"/>
                  <a:pt x="58" y="51"/>
                  <a:pt x="58" y="51"/>
                </a:cubicBezTo>
                <a:cubicBezTo>
                  <a:pt x="58" y="50"/>
                  <a:pt x="59" y="47"/>
                  <a:pt x="56" y="44"/>
                </a:cubicBezTo>
                <a:cubicBezTo>
                  <a:pt x="54" y="41"/>
                  <a:pt x="50" y="40"/>
                  <a:pt x="45" y="40"/>
                </a:cubicBezTo>
                <a:cubicBezTo>
                  <a:pt x="40" y="40"/>
                  <a:pt x="37" y="41"/>
                  <a:pt x="34" y="44"/>
                </a:cubicBezTo>
                <a:cubicBezTo>
                  <a:pt x="32" y="47"/>
                  <a:pt x="32" y="50"/>
                  <a:pt x="32" y="51"/>
                </a:cubicBezTo>
                <a:cubicBezTo>
                  <a:pt x="32" y="56"/>
                  <a:pt x="32" y="56"/>
                  <a:pt x="32" y="56"/>
                </a:cubicBezTo>
                <a:cubicBezTo>
                  <a:pt x="31" y="56"/>
                  <a:pt x="31" y="58"/>
                  <a:pt x="31" y="59"/>
                </a:cubicBezTo>
                <a:cubicBezTo>
                  <a:pt x="31" y="62"/>
                  <a:pt x="31" y="62"/>
                  <a:pt x="31" y="62"/>
                </a:cubicBezTo>
                <a:cubicBezTo>
                  <a:pt x="31" y="64"/>
                  <a:pt x="31" y="65"/>
                  <a:pt x="32" y="66"/>
                </a:cubicBezTo>
                <a:cubicBezTo>
                  <a:pt x="33" y="69"/>
                  <a:pt x="35" y="72"/>
                  <a:pt x="36" y="73"/>
                </a:cubicBezTo>
                <a:cubicBezTo>
                  <a:pt x="36" y="76"/>
                  <a:pt x="36" y="76"/>
                  <a:pt x="36" y="76"/>
                </a:cubicBezTo>
                <a:cubicBezTo>
                  <a:pt x="36" y="76"/>
                  <a:pt x="35" y="76"/>
                  <a:pt x="35" y="76"/>
                </a:cubicBezTo>
                <a:cubicBezTo>
                  <a:pt x="27" y="81"/>
                  <a:pt x="27" y="81"/>
                  <a:pt x="27" y="81"/>
                </a:cubicBezTo>
                <a:cubicBezTo>
                  <a:pt x="26" y="81"/>
                  <a:pt x="26" y="81"/>
                  <a:pt x="26" y="81"/>
                </a:cubicBezTo>
                <a:cubicBezTo>
                  <a:pt x="20" y="76"/>
                  <a:pt x="16" y="68"/>
                  <a:pt x="16" y="59"/>
                </a:cubicBezTo>
                <a:cubicBezTo>
                  <a:pt x="16" y="43"/>
                  <a:pt x="29" y="29"/>
                  <a:pt x="45" y="29"/>
                </a:cubicBezTo>
                <a:close/>
                <a:moveTo>
                  <a:pt x="82" y="99"/>
                </a:moveTo>
                <a:cubicBezTo>
                  <a:pt x="29" y="99"/>
                  <a:pt x="29" y="99"/>
                  <a:pt x="29" y="9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20"/>
                  <a:pt x="8" y="120"/>
                  <a:pt x="8" y="120"/>
                </a:cubicBezTo>
                <a:cubicBezTo>
                  <a:pt x="82" y="120"/>
                  <a:pt x="82" y="120"/>
                  <a:pt x="82" y="120"/>
                </a:cubicBezTo>
                <a:lnTo>
                  <a:pt x="82" y="99"/>
                </a:lnTo>
                <a:close/>
                <a:moveTo>
                  <a:pt x="24" y="115"/>
                </a:moveTo>
                <a:cubicBezTo>
                  <a:pt x="13" y="115"/>
                  <a:pt x="13" y="115"/>
                  <a:pt x="13" y="115"/>
                </a:cubicBezTo>
                <a:cubicBezTo>
                  <a:pt x="13" y="104"/>
                  <a:pt x="13" y="104"/>
                  <a:pt x="13" y="104"/>
                </a:cubicBezTo>
                <a:cubicBezTo>
                  <a:pt x="24" y="104"/>
                  <a:pt x="24" y="104"/>
                  <a:pt x="24" y="104"/>
                </a:cubicBezTo>
                <a:lnTo>
                  <a:pt x="24" y="115"/>
                </a:lnTo>
                <a:close/>
                <a:moveTo>
                  <a:pt x="77" y="115"/>
                </a:moveTo>
                <a:cubicBezTo>
                  <a:pt x="29" y="115"/>
                  <a:pt x="29" y="115"/>
                  <a:pt x="29" y="115"/>
                </a:cubicBezTo>
                <a:cubicBezTo>
                  <a:pt x="29" y="104"/>
                  <a:pt x="29" y="104"/>
                  <a:pt x="29" y="104"/>
                </a:cubicBezTo>
                <a:cubicBezTo>
                  <a:pt x="77" y="104"/>
                  <a:pt x="77" y="104"/>
                  <a:pt x="77" y="104"/>
                </a:cubicBezTo>
                <a:lnTo>
                  <a:pt x="77" y="11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2A7CF8AE-1552-BDB3-55C0-F430AAB05A06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4676775"/>
            <a:ext cx="254000" cy="254000"/>
          </a:xfrm>
          <a:custGeom>
            <a:avLst/>
            <a:gdLst>
              <a:gd name="T0" fmla="*/ 99 w 160"/>
              <a:gd name="T1" fmla="*/ 108 h 160"/>
              <a:gd name="T2" fmla="*/ 144 w 160"/>
              <a:gd name="T3" fmla="*/ 0 h 160"/>
              <a:gd name="T4" fmla="*/ 0 w 160"/>
              <a:gd name="T5" fmla="*/ 112 h 160"/>
              <a:gd name="T6" fmla="*/ 64 w 160"/>
              <a:gd name="T7" fmla="*/ 142 h 160"/>
              <a:gd name="T8" fmla="*/ 45 w 160"/>
              <a:gd name="T9" fmla="*/ 157 h 160"/>
              <a:gd name="T10" fmla="*/ 114 w 160"/>
              <a:gd name="T11" fmla="*/ 157 h 160"/>
              <a:gd name="T12" fmla="*/ 95 w 160"/>
              <a:gd name="T13" fmla="*/ 127 h 160"/>
              <a:gd name="T14" fmla="*/ 160 w 160"/>
              <a:gd name="T15" fmla="*/ 16 h 160"/>
              <a:gd name="T16" fmla="*/ 107 w 160"/>
              <a:gd name="T17" fmla="*/ 154 h 160"/>
              <a:gd name="T18" fmla="*/ 61 w 160"/>
              <a:gd name="T19" fmla="*/ 148 h 160"/>
              <a:gd name="T20" fmla="*/ 70 w 160"/>
              <a:gd name="T21" fmla="*/ 127 h 160"/>
              <a:gd name="T22" fmla="*/ 70 w 160"/>
              <a:gd name="T23" fmla="*/ 142 h 160"/>
              <a:gd name="T24" fmla="*/ 15 w 160"/>
              <a:gd name="T25" fmla="*/ 121 h 160"/>
              <a:gd name="T26" fmla="*/ 154 w 160"/>
              <a:gd name="T27" fmla="*/ 102 h 160"/>
              <a:gd name="T28" fmla="*/ 36 w 160"/>
              <a:gd name="T29" fmla="*/ 31 h 160"/>
              <a:gd name="T30" fmla="*/ 45 w 160"/>
              <a:gd name="T31" fmla="*/ 52 h 160"/>
              <a:gd name="T32" fmla="*/ 39 w 160"/>
              <a:gd name="T33" fmla="*/ 52 h 160"/>
              <a:gd name="T34" fmla="*/ 33 w 160"/>
              <a:gd name="T35" fmla="*/ 96 h 160"/>
              <a:gd name="T36" fmla="*/ 33 w 160"/>
              <a:gd name="T37" fmla="*/ 52 h 160"/>
              <a:gd name="T38" fmla="*/ 74 w 160"/>
              <a:gd name="T39" fmla="*/ 96 h 160"/>
              <a:gd name="T40" fmla="*/ 74 w 160"/>
              <a:gd name="T41" fmla="*/ 83 h 160"/>
              <a:gd name="T42" fmla="*/ 84 w 160"/>
              <a:gd name="T43" fmla="*/ 64 h 160"/>
              <a:gd name="T44" fmla="*/ 80 w 160"/>
              <a:gd name="T45" fmla="*/ 58 h 160"/>
              <a:gd name="T46" fmla="*/ 88 w 160"/>
              <a:gd name="T47" fmla="*/ 44 h 160"/>
              <a:gd name="T48" fmla="*/ 133 w 160"/>
              <a:gd name="T49" fmla="*/ 40 h 160"/>
              <a:gd name="T50" fmla="*/ 127 w 160"/>
              <a:gd name="T51" fmla="*/ 52 h 160"/>
              <a:gd name="T52" fmla="*/ 133 w 160"/>
              <a:gd name="T53" fmla="*/ 65 h 160"/>
              <a:gd name="T54" fmla="*/ 130 w 160"/>
              <a:gd name="T55" fmla="*/ 71 h 160"/>
              <a:gd name="T56" fmla="*/ 130 w 160"/>
              <a:gd name="T57" fmla="*/ 83 h 160"/>
              <a:gd name="T58" fmla="*/ 133 w 160"/>
              <a:gd name="T59" fmla="*/ 90 h 160"/>
              <a:gd name="T60" fmla="*/ 114 w 160"/>
              <a:gd name="T61" fmla="*/ 27 h 160"/>
              <a:gd name="T62" fmla="*/ 130 w 160"/>
              <a:gd name="T63" fmla="*/ 33 h 160"/>
              <a:gd name="T64" fmla="*/ 154 w 160"/>
              <a:gd name="T65" fmla="*/ 96 h 160"/>
              <a:gd name="T66" fmla="*/ 136 w 160"/>
              <a:gd name="T67" fmla="*/ 21 h 160"/>
              <a:gd name="T68" fmla="*/ 108 w 160"/>
              <a:gd name="T69" fmla="*/ 96 h 160"/>
              <a:gd name="T70" fmla="*/ 90 w 160"/>
              <a:gd name="T71" fmla="*/ 61 h 160"/>
              <a:gd name="T72" fmla="*/ 80 w 160"/>
              <a:gd name="T73" fmla="*/ 21 h 160"/>
              <a:gd name="T74" fmla="*/ 70 w 160"/>
              <a:gd name="T75" fmla="*/ 61 h 160"/>
              <a:gd name="T76" fmla="*/ 52 w 160"/>
              <a:gd name="T77" fmla="*/ 96 h 160"/>
              <a:gd name="T78" fmla="*/ 51 w 160"/>
              <a:gd name="T79" fmla="*/ 48 h 160"/>
              <a:gd name="T80" fmla="*/ 33 w 160"/>
              <a:gd name="T81" fmla="*/ 23 h 160"/>
              <a:gd name="T82" fmla="*/ 20 w 160"/>
              <a:gd name="T83" fmla="*/ 49 h 160"/>
              <a:gd name="T84" fmla="*/ 6 w 160"/>
              <a:gd name="T85" fmla="*/ 16 h 160"/>
              <a:gd name="T86" fmla="*/ 154 w 160"/>
              <a:gd name="T87" fmla="*/ 16 h 160"/>
              <a:gd name="T88" fmla="*/ 86 w 160"/>
              <a:gd name="T89" fmla="*/ 115 h 160"/>
              <a:gd name="T90" fmla="*/ 67 w 160"/>
              <a:gd name="T91" fmla="*/ 10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60">
                <a:moveTo>
                  <a:pt x="99" y="115"/>
                </a:moveTo>
                <a:cubicBezTo>
                  <a:pt x="100" y="115"/>
                  <a:pt x="102" y="113"/>
                  <a:pt x="102" y="112"/>
                </a:cubicBezTo>
                <a:cubicBezTo>
                  <a:pt x="102" y="110"/>
                  <a:pt x="100" y="108"/>
                  <a:pt x="99" y="108"/>
                </a:cubicBezTo>
                <a:cubicBezTo>
                  <a:pt x="97" y="108"/>
                  <a:pt x="95" y="110"/>
                  <a:pt x="95" y="112"/>
                </a:cubicBezTo>
                <a:cubicBezTo>
                  <a:pt x="95" y="113"/>
                  <a:pt x="97" y="115"/>
                  <a:pt x="99" y="115"/>
                </a:cubicBezTo>
                <a:close/>
                <a:moveTo>
                  <a:pt x="144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20"/>
                  <a:pt x="7" y="127"/>
                  <a:pt x="15" y="127"/>
                </a:cubicBezTo>
                <a:cubicBezTo>
                  <a:pt x="64" y="127"/>
                  <a:pt x="64" y="127"/>
                  <a:pt x="64" y="127"/>
                </a:cubicBezTo>
                <a:cubicBezTo>
                  <a:pt x="64" y="142"/>
                  <a:pt x="64" y="142"/>
                  <a:pt x="64" y="142"/>
                </a:cubicBezTo>
                <a:cubicBezTo>
                  <a:pt x="61" y="142"/>
                  <a:pt x="61" y="142"/>
                  <a:pt x="61" y="142"/>
                </a:cubicBezTo>
                <a:cubicBezTo>
                  <a:pt x="57" y="142"/>
                  <a:pt x="53" y="143"/>
                  <a:pt x="50" y="146"/>
                </a:cubicBezTo>
                <a:cubicBezTo>
                  <a:pt x="47" y="149"/>
                  <a:pt x="45" y="153"/>
                  <a:pt x="45" y="157"/>
                </a:cubicBezTo>
                <a:cubicBezTo>
                  <a:pt x="45" y="159"/>
                  <a:pt x="47" y="160"/>
                  <a:pt x="49" y="160"/>
                </a:cubicBezTo>
                <a:cubicBezTo>
                  <a:pt x="111" y="160"/>
                  <a:pt x="111" y="160"/>
                  <a:pt x="111" y="160"/>
                </a:cubicBezTo>
                <a:cubicBezTo>
                  <a:pt x="113" y="160"/>
                  <a:pt x="114" y="159"/>
                  <a:pt x="114" y="157"/>
                </a:cubicBezTo>
                <a:cubicBezTo>
                  <a:pt x="114" y="149"/>
                  <a:pt x="107" y="142"/>
                  <a:pt x="99" y="142"/>
                </a:cubicBezTo>
                <a:cubicBezTo>
                  <a:pt x="95" y="142"/>
                  <a:pt x="95" y="142"/>
                  <a:pt x="95" y="142"/>
                </a:cubicBezTo>
                <a:cubicBezTo>
                  <a:pt x="95" y="127"/>
                  <a:pt x="95" y="127"/>
                  <a:pt x="95" y="127"/>
                </a:cubicBezTo>
                <a:cubicBezTo>
                  <a:pt x="144" y="127"/>
                  <a:pt x="144" y="127"/>
                  <a:pt x="144" y="127"/>
                </a:cubicBezTo>
                <a:cubicBezTo>
                  <a:pt x="153" y="127"/>
                  <a:pt x="160" y="120"/>
                  <a:pt x="160" y="112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7"/>
                  <a:pt x="153" y="0"/>
                  <a:pt x="144" y="0"/>
                </a:cubicBezTo>
                <a:close/>
                <a:moveTo>
                  <a:pt x="99" y="148"/>
                </a:moveTo>
                <a:cubicBezTo>
                  <a:pt x="103" y="148"/>
                  <a:pt x="106" y="150"/>
                  <a:pt x="107" y="154"/>
                </a:cubicBezTo>
                <a:cubicBezTo>
                  <a:pt x="52" y="154"/>
                  <a:pt x="52" y="154"/>
                  <a:pt x="52" y="154"/>
                </a:cubicBezTo>
                <a:cubicBezTo>
                  <a:pt x="53" y="153"/>
                  <a:pt x="53" y="152"/>
                  <a:pt x="54" y="151"/>
                </a:cubicBezTo>
                <a:cubicBezTo>
                  <a:pt x="56" y="149"/>
                  <a:pt x="59" y="148"/>
                  <a:pt x="61" y="148"/>
                </a:cubicBezTo>
                <a:lnTo>
                  <a:pt x="99" y="148"/>
                </a:lnTo>
                <a:close/>
                <a:moveTo>
                  <a:pt x="70" y="142"/>
                </a:moveTo>
                <a:cubicBezTo>
                  <a:pt x="70" y="127"/>
                  <a:pt x="70" y="127"/>
                  <a:pt x="70" y="127"/>
                </a:cubicBezTo>
                <a:cubicBezTo>
                  <a:pt x="89" y="127"/>
                  <a:pt x="89" y="127"/>
                  <a:pt x="89" y="127"/>
                </a:cubicBezTo>
                <a:cubicBezTo>
                  <a:pt x="89" y="142"/>
                  <a:pt x="89" y="142"/>
                  <a:pt x="89" y="142"/>
                </a:cubicBezTo>
                <a:lnTo>
                  <a:pt x="70" y="142"/>
                </a:lnTo>
                <a:close/>
                <a:moveTo>
                  <a:pt x="154" y="112"/>
                </a:moveTo>
                <a:cubicBezTo>
                  <a:pt x="154" y="117"/>
                  <a:pt x="149" y="121"/>
                  <a:pt x="144" y="121"/>
                </a:cubicBezTo>
                <a:cubicBezTo>
                  <a:pt x="15" y="121"/>
                  <a:pt x="15" y="121"/>
                  <a:pt x="15" y="121"/>
                </a:cubicBezTo>
                <a:cubicBezTo>
                  <a:pt x="10" y="121"/>
                  <a:pt x="6" y="117"/>
                  <a:pt x="6" y="112"/>
                </a:cubicBezTo>
                <a:cubicBezTo>
                  <a:pt x="6" y="102"/>
                  <a:pt x="6" y="102"/>
                  <a:pt x="6" y="102"/>
                </a:cubicBezTo>
                <a:cubicBezTo>
                  <a:pt x="154" y="102"/>
                  <a:pt x="154" y="102"/>
                  <a:pt x="154" y="102"/>
                </a:cubicBezTo>
                <a:lnTo>
                  <a:pt x="154" y="112"/>
                </a:lnTo>
                <a:close/>
                <a:moveTo>
                  <a:pt x="29" y="46"/>
                </a:moveTo>
                <a:cubicBezTo>
                  <a:pt x="36" y="31"/>
                  <a:pt x="36" y="31"/>
                  <a:pt x="36" y="31"/>
                </a:cubicBezTo>
                <a:cubicBezTo>
                  <a:pt x="44" y="46"/>
                  <a:pt x="44" y="46"/>
                  <a:pt x="44" y="46"/>
                </a:cubicBezTo>
                <a:lnTo>
                  <a:pt x="29" y="46"/>
                </a:lnTo>
                <a:close/>
                <a:moveTo>
                  <a:pt x="45" y="52"/>
                </a:moveTo>
                <a:cubicBezTo>
                  <a:pt x="45" y="96"/>
                  <a:pt x="45" y="96"/>
                  <a:pt x="45" y="96"/>
                </a:cubicBezTo>
                <a:cubicBezTo>
                  <a:pt x="39" y="96"/>
                  <a:pt x="39" y="96"/>
                  <a:pt x="39" y="96"/>
                </a:cubicBezTo>
                <a:cubicBezTo>
                  <a:pt x="39" y="52"/>
                  <a:pt x="39" y="52"/>
                  <a:pt x="39" y="52"/>
                </a:cubicBezTo>
                <a:lnTo>
                  <a:pt x="45" y="52"/>
                </a:lnTo>
                <a:close/>
                <a:moveTo>
                  <a:pt x="33" y="52"/>
                </a:moveTo>
                <a:cubicBezTo>
                  <a:pt x="33" y="96"/>
                  <a:pt x="33" y="96"/>
                  <a:pt x="33" y="96"/>
                </a:cubicBezTo>
                <a:cubicBezTo>
                  <a:pt x="27" y="96"/>
                  <a:pt x="27" y="96"/>
                  <a:pt x="27" y="96"/>
                </a:cubicBezTo>
                <a:cubicBezTo>
                  <a:pt x="27" y="52"/>
                  <a:pt x="27" y="52"/>
                  <a:pt x="27" y="52"/>
                </a:cubicBezTo>
                <a:lnTo>
                  <a:pt x="33" y="52"/>
                </a:lnTo>
                <a:close/>
                <a:moveTo>
                  <a:pt x="86" y="90"/>
                </a:moveTo>
                <a:cubicBezTo>
                  <a:pt x="86" y="92"/>
                  <a:pt x="86" y="94"/>
                  <a:pt x="86" y="96"/>
                </a:cubicBezTo>
                <a:cubicBezTo>
                  <a:pt x="74" y="96"/>
                  <a:pt x="74" y="96"/>
                  <a:pt x="74" y="96"/>
                </a:cubicBezTo>
                <a:cubicBezTo>
                  <a:pt x="74" y="94"/>
                  <a:pt x="74" y="92"/>
                  <a:pt x="74" y="90"/>
                </a:cubicBezTo>
                <a:lnTo>
                  <a:pt x="86" y="90"/>
                </a:lnTo>
                <a:close/>
                <a:moveTo>
                  <a:pt x="74" y="83"/>
                </a:moveTo>
                <a:cubicBezTo>
                  <a:pt x="75" y="74"/>
                  <a:pt x="75" y="68"/>
                  <a:pt x="76" y="64"/>
                </a:cubicBezTo>
                <a:cubicBezTo>
                  <a:pt x="77" y="64"/>
                  <a:pt x="79" y="65"/>
                  <a:pt x="80" y="65"/>
                </a:cubicBezTo>
                <a:cubicBezTo>
                  <a:pt x="81" y="65"/>
                  <a:pt x="83" y="64"/>
                  <a:pt x="84" y="64"/>
                </a:cubicBezTo>
                <a:cubicBezTo>
                  <a:pt x="84" y="68"/>
                  <a:pt x="85" y="74"/>
                  <a:pt x="86" y="83"/>
                </a:cubicBezTo>
                <a:lnTo>
                  <a:pt x="74" y="83"/>
                </a:lnTo>
                <a:close/>
                <a:moveTo>
                  <a:pt x="80" y="58"/>
                </a:moveTo>
                <a:cubicBezTo>
                  <a:pt x="73" y="58"/>
                  <a:pt x="69" y="50"/>
                  <a:pt x="72" y="44"/>
                </a:cubicBezTo>
                <a:cubicBezTo>
                  <a:pt x="80" y="30"/>
                  <a:pt x="80" y="30"/>
                  <a:pt x="80" y="30"/>
                </a:cubicBezTo>
                <a:cubicBezTo>
                  <a:pt x="88" y="44"/>
                  <a:pt x="88" y="44"/>
                  <a:pt x="88" y="44"/>
                </a:cubicBezTo>
                <a:cubicBezTo>
                  <a:pt x="92" y="50"/>
                  <a:pt x="88" y="58"/>
                  <a:pt x="80" y="58"/>
                </a:cubicBezTo>
                <a:close/>
                <a:moveTo>
                  <a:pt x="130" y="40"/>
                </a:moveTo>
                <a:cubicBezTo>
                  <a:pt x="133" y="40"/>
                  <a:pt x="133" y="40"/>
                  <a:pt x="133" y="40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130" y="49"/>
                  <a:pt x="130" y="49"/>
                  <a:pt x="130" y="49"/>
                </a:cubicBezTo>
                <a:cubicBezTo>
                  <a:pt x="128" y="49"/>
                  <a:pt x="127" y="51"/>
                  <a:pt x="127" y="52"/>
                </a:cubicBezTo>
                <a:cubicBezTo>
                  <a:pt x="127" y="54"/>
                  <a:pt x="128" y="55"/>
                  <a:pt x="130" y="55"/>
                </a:cubicBezTo>
                <a:cubicBezTo>
                  <a:pt x="133" y="55"/>
                  <a:pt x="133" y="55"/>
                  <a:pt x="133" y="55"/>
                </a:cubicBezTo>
                <a:cubicBezTo>
                  <a:pt x="133" y="65"/>
                  <a:pt x="133" y="65"/>
                  <a:pt x="133" y="65"/>
                </a:cubicBezTo>
                <a:cubicBezTo>
                  <a:pt x="130" y="65"/>
                  <a:pt x="130" y="65"/>
                  <a:pt x="130" y="65"/>
                </a:cubicBezTo>
                <a:cubicBezTo>
                  <a:pt x="128" y="65"/>
                  <a:pt x="127" y="66"/>
                  <a:pt x="127" y="68"/>
                </a:cubicBezTo>
                <a:cubicBezTo>
                  <a:pt x="127" y="70"/>
                  <a:pt x="128" y="71"/>
                  <a:pt x="130" y="71"/>
                </a:cubicBezTo>
                <a:cubicBezTo>
                  <a:pt x="133" y="71"/>
                  <a:pt x="133" y="71"/>
                  <a:pt x="133" y="71"/>
                </a:cubicBezTo>
                <a:cubicBezTo>
                  <a:pt x="133" y="83"/>
                  <a:pt x="133" y="83"/>
                  <a:pt x="133" y="83"/>
                </a:cubicBezTo>
                <a:cubicBezTo>
                  <a:pt x="130" y="83"/>
                  <a:pt x="130" y="83"/>
                  <a:pt x="130" y="83"/>
                </a:cubicBezTo>
                <a:cubicBezTo>
                  <a:pt x="128" y="83"/>
                  <a:pt x="127" y="85"/>
                  <a:pt x="127" y="87"/>
                </a:cubicBezTo>
                <a:cubicBezTo>
                  <a:pt x="127" y="88"/>
                  <a:pt x="128" y="90"/>
                  <a:pt x="130" y="90"/>
                </a:cubicBezTo>
                <a:cubicBezTo>
                  <a:pt x="133" y="90"/>
                  <a:pt x="133" y="90"/>
                  <a:pt x="133" y="90"/>
                </a:cubicBezTo>
                <a:cubicBezTo>
                  <a:pt x="133" y="96"/>
                  <a:pt x="133" y="96"/>
                  <a:pt x="133" y="96"/>
                </a:cubicBezTo>
                <a:cubicBezTo>
                  <a:pt x="114" y="96"/>
                  <a:pt x="114" y="96"/>
                  <a:pt x="114" y="96"/>
                </a:cubicBezTo>
                <a:cubicBezTo>
                  <a:pt x="114" y="27"/>
                  <a:pt x="114" y="27"/>
                  <a:pt x="114" y="27"/>
                </a:cubicBezTo>
                <a:cubicBezTo>
                  <a:pt x="133" y="27"/>
                  <a:pt x="133" y="27"/>
                  <a:pt x="133" y="27"/>
                </a:cubicBezTo>
                <a:cubicBezTo>
                  <a:pt x="133" y="33"/>
                  <a:pt x="133" y="33"/>
                  <a:pt x="133" y="33"/>
                </a:cubicBezTo>
                <a:cubicBezTo>
                  <a:pt x="130" y="33"/>
                  <a:pt x="130" y="33"/>
                  <a:pt x="130" y="33"/>
                </a:cubicBezTo>
                <a:cubicBezTo>
                  <a:pt x="128" y="33"/>
                  <a:pt x="127" y="35"/>
                  <a:pt x="127" y="37"/>
                </a:cubicBezTo>
                <a:cubicBezTo>
                  <a:pt x="127" y="38"/>
                  <a:pt x="128" y="40"/>
                  <a:pt x="130" y="40"/>
                </a:cubicBezTo>
                <a:close/>
                <a:moveTo>
                  <a:pt x="154" y="96"/>
                </a:moveTo>
                <a:cubicBezTo>
                  <a:pt x="139" y="96"/>
                  <a:pt x="139" y="96"/>
                  <a:pt x="139" y="96"/>
                </a:cubicBezTo>
                <a:cubicBezTo>
                  <a:pt x="139" y="24"/>
                  <a:pt x="139" y="24"/>
                  <a:pt x="139" y="24"/>
                </a:cubicBezTo>
                <a:cubicBezTo>
                  <a:pt x="139" y="22"/>
                  <a:pt x="138" y="21"/>
                  <a:pt x="136" y="21"/>
                </a:cubicBezTo>
                <a:cubicBezTo>
                  <a:pt x="111" y="21"/>
                  <a:pt x="111" y="21"/>
                  <a:pt x="111" y="21"/>
                </a:cubicBezTo>
                <a:cubicBezTo>
                  <a:pt x="109" y="21"/>
                  <a:pt x="108" y="22"/>
                  <a:pt x="108" y="24"/>
                </a:cubicBezTo>
                <a:cubicBezTo>
                  <a:pt x="108" y="96"/>
                  <a:pt x="108" y="96"/>
                  <a:pt x="108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93"/>
                  <a:pt x="92" y="90"/>
                  <a:pt x="92" y="86"/>
                </a:cubicBezTo>
                <a:cubicBezTo>
                  <a:pt x="92" y="74"/>
                  <a:pt x="90" y="65"/>
                  <a:pt x="90" y="61"/>
                </a:cubicBezTo>
                <a:cubicBezTo>
                  <a:pt x="96" y="57"/>
                  <a:pt x="98" y="48"/>
                  <a:pt x="94" y="41"/>
                </a:cubicBezTo>
                <a:cubicBezTo>
                  <a:pt x="83" y="22"/>
                  <a:pt x="83" y="22"/>
                  <a:pt x="83" y="22"/>
                </a:cubicBezTo>
                <a:cubicBezTo>
                  <a:pt x="82" y="21"/>
                  <a:pt x="81" y="21"/>
                  <a:pt x="80" y="21"/>
                </a:cubicBezTo>
                <a:cubicBezTo>
                  <a:pt x="79" y="21"/>
                  <a:pt x="78" y="21"/>
                  <a:pt x="78" y="22"/>
                </a:cubicBezTo>
                <a:cubicBezTo>
                  <a:pt x="67" y="41"/>
                  <a:pt x="67" y="41"/>
                  <a:pt x="67" y="41"/>
                </a:cubicBezTo>
                <a:cubicBezTo>
                  <a:pt x="63" y="48"/>
                  <a:pt x="64" y="56"/>
                  <a:pt x="70" y="61"/>
                </a:cubicBezTo>
                <a:cubicBezTo>
                  <a:pt x="70" y="65"/>
                  <a:pt x="68" y="73"/>
                  <a:pt x="68" y="86"/>
                </a:cubicBezTo>
                <a:cubicBezTo>
                  <a:pt x="67" y="90"/>
                  <a:pt x="67" y="93"/>
                  <a:pt x="67" y="96"/>
                </a:cubicBezTo>
                <a:cubicBezTo>
                  <a:pt x="52" y="96"/>
                  <a:pt x="52" y="96"/>
                  <a:pt x="52" y="96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2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39" y="23"/>
                  <a:pt x="39" y="23"/>
                  <a:pt x="39" y="23"/>
                </a:cubicBezTo>
                <a:cubicBezTo>
                  <a:pt x="38" y="22"/>
                  <a:pt x="37" y="21"/>
                  <a:pt x="36" y="21"/>
                </a:cubicBezTo>
                <a:cubicBezTo>
                  <a:pt x="35" y="21"/>
                  <a:pt x="34" y="22"/>
                  <a:pt x="33" y="23"/>
                </a:cubicBezTo>
                <a:cubicBezTo>
                  <a:pt x="21" y="48"/>
                  <a:pt x="21" y="48"/>
                  <a:pt x="21" y="48"/>
                </a:cubicBezTo>
                <a:cubicBezTo>
                  <a:pt x="21" y="48"/>
                  <a:pt x="21" y="48"/>
                  <a:pt x="21" y="48"/>
                </a:cubicBezTo>
                <a:cubicBezTo>
                  <a:pt x="21" y="48"/>
                  <a:pt x="20" y="49"/>
                  <a:pt x="20" y="49"/>
                </a:cubicBezTo>
                <a:cubicBezTo>
                  <a:pt x="20" y="96"/>
                  <a:pt x="20" y="96"/>
                  <a:pt x="20" y="96"/>
                </a:cubicBezTo>
                <a:cubicBezTo>
                  <a:pt x="6" y="96"/>
                  <a:pt x="6" y="96"/>
                  <a:pt x="6" y="96"/>
                </a:cubicBezTo>
                <a:cubicBezTo>
                  <a:pt x="6" y="16"/>
                  <a:pt x="6" y="16"/>
                  <a:pt x="6" y="16"/>
                </a:cubicBezTo>
                <a:cubicBezTo>
                  <a:pt x="6" y="11"/>
                  <a:pt x="10" y="7"/>
                  <a:pt x="15" y="7"/>
                </a:cubicBezTo>
                <a:cubicBezTo>
                  <a:pt x="144" y="7"/>
                  <a:pt x="144" y="7"/>
                  <a:pt x="144" y="7"/>
                </a:cubicBezTo>
                <a:cubicBezTo>
                  <a:pt x="149" y="7"/>
                  <a:pt x="154" y="11"/>
                  <a:pt x="154" y="16"/>
                </a:cubicBezTo>
                <a:lnTo>
                  <a:pt x="154" y="96"/>
                </a:lnTo>
                <a:close/>
                <a:moveTo>
                  <a:pt x="67" y="115"/>
                </a:moveTo>
                <a:cubicBezTo>
                  <a:pt x="86" y="115"/>
                  <a:pt x="86" y="115"/>
                  <a:pt x="86" y="115"/>
                </a:cubicBezTo>
                <a:cubicBezTo>
                  <a:pt x="88" y="115"/>
                  <a:pt x="89" y="113"/>
                  <a:pt x="89" y="112"/>
                </a:cubicBezTo>
                <a:cubicBezTo>
                  <a:pt x="89" y="110"/>
                  <a:pt x="88" y="108"/>
                  <a:pt x="86" y="108"/>
                </a:cubicBezTo>
                <a:cubicBezTo>
                  <a:pt x="67" y="108"/>
                  <a:pt x="67" y="108"/>
                  <a:pt x="67" y="108"/>
                </a:cubicBezTo>
                <a:cubicBezTo>
                  <a:pt x="66" y="108"/>
                  <a:pt x="64" y="110"/>
                  <a:pt x="64" y="112"/>
                </a:cubicBezTo>
                <a:cubicBezTo>
                  <a:pt x="64" y="113"/>
                  <a:pt x="66" y="115"/>
                  <a:pt x="67" y="1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2827B33F-83DB-5DF5-5D7B-2BF995480AB3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3575050"/>
            <a:ext cx="254000" cy="254000"/>
          </a:xfrm>
          <a:custGeom>
            <a:avLst/>
            <a:gdLst>
              <a:gd name="T0" fmla="*/ 39 w 160"/>
              <a:gd name="T1" fmla="*/ 44 h 160"/>
              <a:gd name="T2" fmla="*/ 42 w 160"/>
              <a:gd name="T3" fmla="*/ 61 h 160"/>
              <a:gd name="T4" fmla="*/ 45 w 160"/>
              <a:gd name="T5" fmla="*/ 44 h 160"/>
              <a:gd name="T6" fmla="*/ 61 w 160"/>
              <a:gd name="T7" fmla="*/ 42 h 160"/>
              <a:gd name="T8" fmla="*/ 45 w 160"/>
              <a:gd name="T9" fmla="*/ 39 h 160"/>
              <a:gd name="T10" fmla="*/ 42 w 160"/>
              <a:gd name="T11" fmla="*/ 22 h 160"/>
              <a:gd name="T12" fmla="*/ 39 w 160"/>
              <a:gd name="T13" fmla="*/ 39 h 160"/>
              <a:gd name="T14" fmla="*/ 22 w 160"/>
              <a:gd name="T15" fmla="*/ 42 h 160"/>
              <a:gd name="T16" fmla="*/ 102 w 160"/>
              <a:gd name="T17" fmla="*/ 44 h 160"/>
              <a:gd name="T18" fmla="*/ 138 w 160"/>
              <a:gd name="T19" fmla="*/ 42 h 160"/>
              <a:gd name="T20" fmla="*/ 102 w 160"/>
              <a:gd name="T21" fmla="*/ 39 h 160"/>
              <a:gd name="T22" fmla="*/ 102 w 160"/>
              <a:gd name="T23" fmla="*/ 44 h 160"/>
              <a:gd name="T24" fmla="*/ 0 w 160"/>
              <a:gd name="T25" fmla="*/ 0 h 160"/>
              <a:gd name="T26" fmla="*/ 160 w 160"/>
              <a:gd name="T27" fmla="*/ 160 h 160"/>
              <a:gd name="T28" fmla="*/ 83 w 160"/>
              <a:gd name="T29" fmla="*/ 0 h 160"/>
              <a:gd name="T30" fmla="*/ 6 w 160"/>
              <a:gd name="T31" fmla="*/ 155 h 160"/>
              <a:gd name="T32" fmla="*/ 78 w 160"/>
              <a:gd name="T33" fmla="*/ 83 h 160"/>
              <a:gd name="T34" fmla="*/ 78 w 160"/>
              <a:gd name="T35" fmla="*/ 77 h 160"/>
              <a:gd name="T36" fmla="*/ 6 w 160"/>
              <a:gd name="T37" fmla="*/ 6 h 160"/>
              <a:gd name="T38" fmla="*/ 78 w 160"/>
              <a:gd name="T39" fmla="*/ 77 h 160"/>
              <a:gd name="T40" fmla="*/ 83 w 160"/>
              <a:gd name="T41" fmla="*/ 155 h 160"/>
              <a:gd name="T42" fmla="*/ 155 w 160"/>
              <a:gd name="T43" fmla="*/ 83 h 160"/>
              <a:gd name="T44" fmla="*/ 155 w 160"/>
              <a:gd name="T45" fmla="*/ 77 h 160"/>
              <a:gd name="T46" fmla="*/ 83 w 160"/>
              <a:gd name="T47" fmla="*/ 6 h 160"/>
              <a:gd name="T48" fmla="*/ 155 w 160"/>
              <a:gd name="T49" fmla="*/ 77 h 160"/>
              <a:gd name="T50" fmla="*/ 136 w 160"/>
              <a:gd name="T51" fmla="*/ 130 h 160"/>
              <a:gd name="T52" fmla="*/ 136 w 160"/>
              <a:gd name="T53" fmla="*/ 124 h 160"/>
              <a:gd name="T54" fmla="*/ 100 w 160"/>
              <a:gd name="T55" fmla="*/ 127 h 160"/>
              <a:gd name="T56" fmla="*/ 102 w 160"/>
              <a:gd name="T57" fmla="*/ 113 h 160"/>
              <a:gd name="T58" fmla="*/ 138 w 160"/>
              <a:gd name="T59" fmla="*/ 111 h 160"/>
              <a:gd name="T60" fmla="*/ 102 w 160"/>
              <a:gd name="T61" fmla="*/ 108 h 160"/>
              <a:gd name="T62" fmla="*/ 102 w 160"/>
              <a:gd name="T63" fmla="*/ 113 h 160"/>
              <a:gd name="T64" fmla="*/ 28 w 160"/>
              <a:gd name="T65" fmla="*/ 135 h 160"/>
              <a:gd name="T66" fmla="*/ 42 w 160"/>
              <a:gd name="T67" fmla="*/ 123 h 160"/>
              <a:gd name="T68" fmla="*/ 56 w 160"/>
              <a:gd name="T69" fmla="*/ 135 h 160"/>
              <a:gd name="T70" fmla="*/ 58 w 160"/>
              <a:gd name="T71" fmla="*/ 131 h 160"/>
              <a:gd name="T72" fmla="*/ 58 w 160"/>
              <a:gd name="T73" fmla="*/ 107 h 160"/>
              <a:gd name="T74" fmla="*/ 54 w 160"/>
              <a:gd name="T75" fmla="*/ 103 h 160"/>
              <a:gd name="T76" fmla="*/ 30 w 160"/>
              <a:gd name="T77" fmla="*/ 103 h 160"/>
              <a:gd name="T78" fmla="*/ 26 w 160"/>
              <a:gd name="T79" fmla="*/ 107 h 160"/>
              <a:gd name="T80" fmla="*/ 26 w 160"/>
              <a:gd name="T81" fmla="*/ 1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60">
                <a:moveTo>
                  <a:pt x="25" y="44"/>
                </a:moveTo>
                <a:cubicBezTo>
                  <a:pt x="39" y="44"/>
                  <a:pt x="39" y="44"/>
                  <a:pt x="39" y="44"/>
                </a:cubicBezTo>
                <a:cubicBezTo>
                  <a:pt x="39" y="58"/>
                  <a:pt x="39" y="58"/>
                  <a:pt x="39" y="58"/>
                </a:cubicBezTo>
                <a:cubicBezTo>
                  <a:pt x="39" y="60"/>
                  <a:pt x="40" y="61"/>
                  <a:pt x="42" y="61"/>
                </a:cubicBezTo>
                <a:cubicBezTo>
                  <a:pt x="43" y="61"/>
                  <a:pt x="45" y="60"/>
                  <a:pt x="45" y="58"/>
                </a:cubicBezTo>
                <a:cubicBezTo>
                  <a:pt x="45" y="44"/>
                  <a:pt x="45" y="44"/>
                  <a:pt x="45" y="44"/>
                </a:cubicBezTo>
                <a:cubicBezTo>
                  <a:pt x="58" y="44"/>
                  <a:pt x="58" y="44"/>
                  <a:pt x="58" y="44"/>
                </a:cubicBezTo>
                <a:cubicBezTo>
                  <a:pt x="60" y="44"/>
                  <a:pt x="61" y="43"/>
                  <a:pt x="61" y="42"/>
                </a:cubicBezTo>
                <a:cubicBezTo>
                  <a:pt x="61" y="40"/>
                  <a:pt x="60" y="39"/>
                  <a:pt x="58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25"/>
                  <a:pt x="45" y="25"/>
                  <a:pt x="45" y="25"/>
                </a:cubicBezTo>
                <a:cubicBezTo>
                  <a:pt x="45" y="24"/>
                  <a:pt x="43" y="22"/>
                  <a:pt x="42" y="22"/>
                </a:cubicBezTo>
                <a:cubicBezTo>
                  <a:pt x="40" y="22"/>
                  <a:pt x="39" y="24"/>
                  <a:pt x="39" y="25"/>
                </a:cubicBezTo>
                <a:cubicBezTo>
                  <a:pt x="39" y="39"/>
                  <a:pt x="39" y="39"/>
                  <a:pt x="39" y="39"/>
                </a:cubicBezTo>
                <a:cubicBezTo>
                  <a:pt x="25" y="39"/>
                  <a:pt x="25" y="39"/>
                  <a:pt x="25" y="39"/>
                </a:cubicBezTo>
                <a:cubicBezTo>
                  <a:pt x="24" y="39"/>
                  <a:pt x="22" y="40"/>
                  <a:pt x="22" y="42"/>
                </a:cubicBezTo>
                <a:cubicBezTo>
                  <a:pt x="22" y="43"/>
                  <a:pt x="24" y="44"/>
                  <a:pt x="25" y="44"/>
                </a:cubicBezTo>
                <a:close/>
                <a:moveTo>
                  <a:pt x="102" y="44"/>
                </a:moveTo>
                <a:cubicBezTo>
                  <a:pt x="136" y="44"/>
                  <a:pt x="136" y="44"/>
                  <a:pt x="136" y="44"/>
                </a:cubicBezTo>
                <a:cubicBezTo>
                  <a:pt x="137" y="44"/>
                  <a:pt x="138" y="43"/>
                  <a:pt x="138" y="42"/>
                </a:cubicBezTo>
                <a:cubicBezTo>
                  <a:pt x="138" y="40"/>
                  <a:pt x="137" y="39"/>
                  <a:pt x="136" y="39"/>
                </a:cubicBezTo>
                <a:cubicBezTo>
                  <a:pt x="102" y="39"/>
                  <a:pt x="102" y="39"/>
                  <a:pt x="102" y="39"/>
                </a:cubicBezTo>
                <a:cubicBezTo>
                  <a:pt x="101" y="39"/>
                  <a:pt x="100" y="40"/>
                  <a:pt x="100" y="42"/>
                </a:cubicBezTo>
                <a:cubicBezTo>
                  <a:pt x="100" y="43"/>
                  <a:pt x="101" y="44"/>
                  <a:pt x="102" y="44"/>
                </a:cubicBezTo>
                <a:close/>
                <a:moveTo>
                  <a:pt x="83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60"/>
                  <a:pt x="0" y="160"/>
                  <a:pt x="0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0" y="0"/>
                  <a:pt x="160" y="0"/>
                  <a:pt x="160" y="0"/>
                </a:cubicBezTo>
                <a:lnTo>
                  <a:pt x="83" y="0"/>
                </a:lnTo>
                <a:close/>
                <a:moveTo>
                  <a:pt x="78" y="155"/>
                </a:moveTo>
                <a:cubicBezTo>
                  <a:pt x="6" y="155"/>
                  <a:pt x="6" y="155"/>
                  <a:pt x="6" y="155"/>
                </a:cubicBezTo>
                <a:cubicBezTo>
                  <a:pt x="6" y="83"/>
                  <a:pt x="6" y="83"/>
                  <a:pt x="6" y="83"/>
                </a:cubicBezTo>
                <a:cubicBezTo>
                  <a:pt x="78" y="83"/>
                  <a:pt x="78" y="83"/>
                  <a:pt x="78" y="83"/>
                </a:cubicBezTo>
                <a:lnTo>
                  <a:pt x="78" y="155"/>
                </a:lnTo>
                <a:close/>
                <a:moveTo>
                  <a:pt x="78" y="77"/>
                </a:moveTo>
                <a:cubicBezTo>
                  <a:pt x="6" y="77"/>
                  <a:pt x="6" y="77"/>
                  <a:pt x="6" y="77"/>
                </a:cubicBezTo>
                <a:cubicBezTo>
                  <a:pt x="6" y="6"/>
                  <a:pt x="6" y="6"/>
                  <a:pt x="6" y="6"/>
                </a:cubicBezTo>
                <a:cubicBezTo>
                  <a:pt x="78" y="6"/>
                  <a:pt x="78" y="6"/>
                  <a:pt x="78" y="6"/>
                </a:cubicBezTo>
                <a:lnTo>
                  <a:pt x="78" y="77"/>
                </a:lnTo>
                <a:close/>
                <a:moveTo>
                  <a:pt x="155" y="155"/>
                </a:moveTo>
                <a:cubicBezTo>
                  <a:pt x="83" y="155"/>
                  <a:pt x="83" y="155"/>
                  <a:pt x="83" y="155"/>
                </a:cubicBezTo>
                <a:cubicBezTo>
                  <a:pt x="83" y="83"/>
                  <a:pt x="83" y="83"/>
                  <a:pt x="83" y="83"/>
                </a:cubicBezTo>
                <a:cubicBezTo>
                  <a:pt x="155" y="83"/>
                  <a:pt x="155" y="83"/>
                  <a:pt x="155" y="83"/>
                </a:cubicBezTo>
                <a:lnTo>
                  <a:pt x="155" y="155"/>
                </a:lnTo>
                <a:close/>
                <a:moveTo>
                  <a:pt x="155" y="77"/>
                </a:moveTo>
                <a:cubicBezTo>
                  <a:pt x="83" y="77"/>
                  <a:pt x="83" y="77"/>
                  <a:pt x="83" y="77"/>
                </a:cubicBezTo>
                <a:cubicBezTo>
                  <a:pt x="83" y="6"/>
                  <a:pt x="83" y="6"/>
                  <a:pt x="83" y="6"/>
                </a:cubicBezTo>
                <a:cubicBezTo>
                  <a:pt x="155" y="6"/>
                  <a:pt x="155" y="6"/>
                  <a:pt x="155" y="6"/>
                </a:cubicBezTo>
                <a:lnTo>
                  <a:pt x="155" y="77"/>
                </a:lnTo>
                <a:close/>
                <a:moveTo>
                  <a:pt x="102" y="130"/>
                </a:moveTo>
                <a:cubicBezTo>
                  <a:pt x="136" y="130"/>
                  <a:pt x="136" y="130"/>
                  <a:pt x="136" y="130"/>
                </a:cubicBezTo>
                <a:cubicBezTo>
                  <a:pt x="137" y="130"/>
                  <a:pt x="138" y="129"/>
                  <a:pt x="138" y="127"/>
                </a:cubicBezTo>
                <a:cubicBezTo>
                  <a:pt x="138" y="126"/>
                  <a:pt x="137" y="124"/>
                  <a:pt x="136" y="124"/>
                </a:cubicBezTo>
                <a:cubicBezTo>
                  <a:pt x="102" y="124"/>
                  <a:pt x="102" y="124"/>
                  <a:pt x="102" y="124"/>
                </a:cubicBezTo>
                <a:cubicBezTo>
                  <a:pt x="101" y="124"/>
                  <a:pt x="100" y="126"/>
                  <a:pt x="100" y="127"/>
                </a:cubicBezTo>
                <a:cubicBezTo>
                  <a:pt x="100" y="129"/>
                  <a:pt x="101" y="130"/>
                  <a:pt x="102" y="130"/>
                </a:cubicBezTo>
                <a:close/>
                <a:moveTo>
                  <a:pt x="102" y="113"/>
                </a:moveTo>
                <a:cubicBezTo>
                  <a:pt x="136" y="113"/>
                  <a:pt x="136" y="113"/>
                  <a:pt x="136" y="113"/>
                </a:cubicBezTo>
                <a:cubicBezTo>
                  <a:pt x="137" y="113"/>
                  <a:pt x="138" y="112"/>
                  <a:pt x="138" y="111"/>
                </a:cubicBezTo>
                <a:cubicBezTo>
                  <a:pt x="138" y="109"/>
                  <a:pt x="137" y="108"/>
                  <a:pt x="136" y="108"/>
                </a:cubicBezTo>
                <a:cubicBezTo>
                  <a:pt x="102" y="108"/>
                  <a:pt x="102" y="108"/>
                  <a:pt x="102" y="108"/>
                </a:cubicBezTo>
                <a:cubicBezTo>
                  <a:pt x="101" y="108"/>
                  <a:pt x="100" y="109"/>
                  <a:pt x="100" y="111"/>
                </a:cubicBezTo>
                <a:cubicBezTo>
                  <a:pt x="100" y="112"/>
                  <a:pt x="101" y="113"/>
                  <a:pt x="102" y="113"/>
                </a:cubicBezTo>
                <a:close/>
                <a:moveTo>
                  <a:pt x="26" y="135"/>
                </a:moveTo>
                <a:cubicBezTo>
                  <a:pt x="27" y="135"/>
                  <a:pt x="27" y="135"/>
                  <a:pt x="28" y="135"/>
                </a:cubicBezTo>
                <a:cubicBezTo>
                  <a:pt x="29" y="135"/>
                  <a:pt x="29" y="135"/>
                  <a:pt x="30" y="135"/>
                </a:cubicBezTo>
                <a:cubicBezTo>
                  <a:pt x="42" y="123"/>
                  <a:pt x="42" y="123"/>
                  <a:pt x="42" y="123"/>
                </a:cubicBezTo>
                <a:cubicBezTo>
                  <a:pt x="54" y="135"/>
                  <a:pt x="54" y="135"/>
                  <a:pt x="54" y="135"/>
                </a:cubicBezTo>
                <a:cubicBezTo>
                  <a:pt x="54" y="135"/>
                  <a:pt x="55" y="135"/>
                  <a:pt x="56" y="135"/>
                </a:cubicBezTo>
                <a:cubicBezTo>
                  <a:pt x="56" y="135"/>
                  <a:pt x="57" y="135"/>
                  <a:pt x="58" y="135"/>
                </a:cubicBezTo>
                <a:cubicBezTo>
                  <a:pt x="59" y="133"/>
                  <a:pt x="59" y="132"/>
                  <a:pt x="58" y="131"/>
                </a:cubicBezTo>
                <a:cubicBezTo>
                  <a:pt x="46" y="119"/>
                  <a:pt x="46" y="119"/>
                  <a:pt x="46" y="119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59" y="106"/>
                  <a:pt x="59" y="104"/>
                  <a:pt x="58" y="103"/>
                </a:cubicBezTo>
                <a:cubicBezTo>
                  <a:pt x="56" y="102"/>
                  <a:pt x="55" y="102"/>
                  <a:pt x="54" y="103"/>
                </a:cubicBezTo>
                <a:cubicBezTo>
                  <a:pt x="42" y="115"/>
                  <a:pt x="42" y="115"/>
                  <a:pt x="42" y="115"/>
                </a:cubicBezTo>
                <a:cubicBezTo>
                  <a:pt x="30" y="103"/>
                  <a:pt x="30" y="103"/>
                  <a:pt x="30" y="103"/>
                </a:cubicBezTo>
                <a:cubicBezTo>
                  <a:pt x="29" y="102"/>
                  <a:pt x="27" y="102"/>
                  <a:pt x="26" y="103"/>
                </a:cubicBezTo>
                <a:cubicBezTo>
                  <a:pt x="25" y="104"/>
                  <a:pt x="25" y="106"/>
                  <a:pt x="26" y="107"/>
                </a:cubicBezTo>
                <a:cubicBezTo>
                  <a:pt x="38" y="119"/>
                  <a:pt x="38" y="119"/>
                  <a:pt x="38" y="119"/>
                </a:cubicBezTo>
                <a:cubicBezTo>
                  <a:pt x="26" y="131"/>
                  <a:pt x="26" y="131"/>
                  <a:pt x="26" y="131"/>
                </a:cubicBezTo>
                <a:cubicBezTo>
                  <a:pt x="25" y="132"/>
                  <a:pt x="25" y="133"/>
                  <a:pt x="26" y="1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55782DAC-6EE3-E99C-D4FB-57AAACBCE031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4676775"/>
            <a:ext cx="254000" cy="254000"/>
          </a:xfrm>
          <a:custGeom>
            <a:avLst/>
            <a:gdLst>
              <a:gd name="T0" fmla="*/ 20 w 160"/>
              <a:gd name="T1" fmla="*/ 145 h 160"/>
              <a:gd name="T2" fmla="*/ 25 w 160"/>
              <a:gd name="T3" fmla="*/ 150 h 160"/>
              <a:gd name="T4" fmla="*/ 25 w 160"/>
              <a:gd name="T5" fmla="*/ 145 h 160"/>
              <a:gd name="T6" fmla="*/ 41 w 160"/>
              <a:gd name="T7" fmla="*/ 150 h 160"/>
              <a:gd name="T8" fmla="*/ 36 w 160"/>
              <a:gd name="T9" fmla="*/ 150 h 160"/>
              <a:gd name="T10" fmla="*/ 144 w 160"/>
              <a:gd name="T11" fmla="*/ 145 h 160"/>
              <a:gd name="T12" fmla="*/ 155 w 160"/>
              <a:gd name="T13" fmla="*/ 135 h 160"/>
              <a:gd name="T14" fmla="*/ 134 w 160"/>
              <a:gd name="T15" fmla="*/ 36 h 160"/>
              <a:gd name="T16" fmla="*/ 18 w 160"/>
              <a:gd name="T17" fmla="*/ 36 h 160"/>
              <a:gd name="T18" fmla="*/ 0 w 160"/>
              <a:gd name="T19" fmla="*/ 135 h 160"/>
              <a:gd name="T20" fmla="*/ 147 w 160"/>
              <a:gd name="T21" fmla="*/ 160 h 160"/>
              <a:gd name="T22" fmla="*/ 155 w 160"/>
              <a:gd name="T23" fmla="*/ 135 h 160"/>
              <a:gd name="T24" fmla="*/ 149 w 160"/>
              <a:gd name="T25" fmla="*/ 49 h 160"/>
              <a:gd name="T26" fmla="*/ 144 w 160"/>
              <a:gd name="T27" fmla="*/ 52 h 160"/>
              <a:gd name="T28" fmla="*/ 133 w 160"/>
              <a:gd name="T29" fmla="*/ 42 h 160"/>
              <a:gd name="T30" fmla="*/ 101 w 160"/>
              <a:gd name="T31" fmla="*/ 37 h 160"/>
              <a:gd name="T32" fmla="*/ 98 w 160"/>
              <a:gd name="T33" fmla="*/ 6 h 160"/>
              <a:gd name="T34" fmla="*/ 70 w 160"/>
              <a:gd name="T35" fmla="*/ 22 h 160"/>
              <a:gd name="T36" fmla="*/ 96 w 160"/>
              <a:gd name="T37" fmla="*/ 38 h 160"/>
              <a:gd name="T38" fmla="*/ 67 w 160"/>
              <a:gd name="T39" fmla="*/ 36 h 160"/>
              <a:gd name="T40" fmla="*/ 18 w 160"/>
              <a:gd name="T41" fmla="*/ 42 h 160"/>
              <a:gd name="T42" fmla="*/ 20 w 160"/>
              <a:gd name="T43" fmla="*/ 47 h 160"/>
              <a:gd name="T44" fmla="*/ 10 w 160"/>
              <a:gd name="T45" fmla="*/ 135 h 160"/>
              <a:gd name="T46" fmla="*/ 147 w 160"/>
              <a:gd name="T47" fmla="*/ 155 h 160"/>
              <a:gd name="T48" fmla="*/ 5 w 160"/>
              <a:gd name="T49" fmla="*/ 140 h 160"/>
              <a:gd name="T50" fmla="*/ 88 w 160"/>
              <a:gd name="T51" fmla="*/ 145 h 160"/>
              <a:gd name="T52" fmla="*/ 134 w 160"/>
              <a:gd name="T53" fmla="*/ 135 h 160"/>
              <a:gd name="T54" fmla="*/ 88 w 160"/>
              <a:gd name="T55" fmla="*/ 140 h 160"/>
              <a:gd name="T56" fmla="*/ 60 w 160"/>
              <a:gd name="T57" fmla="*/ 135 h 160"/>
              <a:gd name="T58" fmla="*/ 65 w 160"/>
              <a:gd name="T59" fmla="*/ 52 h 160"/>
              <a:gd name="T60" fmla="*/ 139 w 160"/>
              <a:gd name="T61" fmla="*/ 52 h 160"/>
              <a:gd name="T62" fmla="*/ 155 w 160"/>
              <a:gd name="T63" fmla="*/ 147 h 160"/>
              <a:gd name="T64" fmla="*/ 113 w 160"/>
              <a:gd name="T65" fmla="*/ 103 h 160"/>
              <a:gd name="T66" fmla="*/ 98 w 160"/>
              <a:gd name="T67" fmla="*/ 101 h 160"/>
              <a:gd name="T68" fmla="*/ 80 w 160"/>
              <a:gd name="T69" fmla="*/ 114 h 160"/>
              <a:gd name="T70" fmla="*/ 64 w 160"/>
              <a:gd name="T71" fmla="*/ 106 h 160"/>
              <a:gd name="T72" fmla="*/ 49 w 160"/>
              <a:gd name="T73" fmla="*/ 108 h 160"/>
              <a:gd name="T74" fmla="*/ 25 w 160"/>
              <a:gd name="T75" fmla="*/ 122 h 160"/>
              <a:gd name="T76" fmla="*/ 41 w 160"/>
              <a:gd name="T77" fmla="*/ 120 h 160"/>
              <a:gd name="T78" fmla="*/ 61 w 160"/>
              <a:gd name="T79" fmla="*/ 112 h 160"/>
              <a:gd name="T80" fmla="*/ 80 w 160"/>
              <a:gd name="T81" fmla="*/ 129 h 160"/>
              <a:gd name="T82" fmla="*/ 101 w 160"/>
              <a:gd name="T83" fmla="*/ 108 h 160"/>
              <a:gd name="T84" fmla="*/ 119 w 160"/>
              <a:gd name="T85" fmla="*/ 114 h 160"/>
              <a:gd name="T86" fmla="*/ 134 w 160"/>
              <a:gd name="T87" fmla="*/ 116 h 160"/>
              <a:gd name="T88" fmla="*/ 31 w 160"/>
              <a:gd name="T89" fmla="*/ 122 h 160"/>
              <a:gd name="T90" fmla="*/ 33 w 160"/>
              <a:gd name="T91" fmla="*/ 124 h 160"/>
              <a:gd name="T92" fmla="*/ 56 w 160"/>
              <a:gd name="T93" fmla="*/ 104 h 160"/>
              <a:gd name="T94" fmla="*/ 80 w 160"/>
              <a:gd name="T95" fmla="*/ 124 h 160"/>
              <a:gd name="T96" fmla="*/ 82 w 160"/>
              <a:gd name="T97" fmla="*/ 122 h 160"/>
              <a:gd name="T98" fmla="*/ 103 w 160"/>
              <a:gd name="T99" fmla="*/ 101 h 160"/>
              <a:gd name="T100" fmla="*/ 105 w 160"/>
              <a:gd name="T101" fmla="*/ 104 h 160"/>
              <a:gd name="T102" fmla="*/ 126 w 160"/>
              <a:gd name="T103" fmla="*/ 114 h 160"/>
              <a:gd name="T104" fmla="*/ 67 w 160"/>
              <a:gd name="T105" fmla="*/ 57 h 160"/>
              <a:gd name="T106" fmla="*/ 67 w 160"/>
              <a:gd name="T107" fmla="*/ 93 h 160"/>
              <a:gd name="T108" fmla="*/ 31 w 160"/>
              <a:gd name="T109" fmla="*/ 88 h 160"/>
              <a:gd name="T110" fmla="*/ 62 w 160"/>
              <a:gd name="T111" fmla="*/ 88 h 160"/>
              <a:gd name="T112" fmla="*/ 36 w 160"/>
              <a:gd name="T113" fmla="*/ 73 h 160"/>
              <a:gd name="T114" fmla="*/ 56 w 160"/>
              <a:gd name="T115" fmla="*/ 78 h 160"/>
              <a:gd name="T116" fmla="*/ 56 w 160"/>
              <a:gd name="T117" fmla="*/ 83 h 160"/>
              <a:gd name="T118" fmla="*/ 72 w 160"/>
              <a:gd name="T119" fmla="*/ 83 h 160"/>
              <a:gd name="T120" fmla="*/ 77 w 160"/>
              <a:gd name="T121" fmla="*/ 83 h 160"/>
              <a:gd name="T122" fmla="*/ 82 w 160"/>
              <a:gd name="T123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15" y="150"/>
                </a:moveTo>
                <a:cubicBezTo>
                  <a:pt x="20" y="150"/>
                  <a:pt x="20" y="150"/>
                  <a:pt x="20" y="150"/>
                </a:cubicBezTo>
                <a:cubicBezTo>
                  <a:pt x="20" y="145"/>
                  <a:pt x="20" y="145"/>
                  <a:pt x="20" y="145"/>
                </a:cubicBezTo>
                <a:cubicBezTo>
                  <a:pt x="15" y="145"/>
                  <a:pt x="15" y="145"/>
                  <a:pt x="15" y="145"/>
                </a:cubicBezTo>
                <a:lnTo>
                  <a:pt x="15" y="150"/>
                </a:lnTo>
                <a:close/>
                <a:moveTo>
                  <a:pt x="25" y="150"/>
                </a:moveTo>
                <a:cubicBezTo>
                  <a:pt x="31" y="150"/>
                  <a:pt x="31" y="150"/>
                  <a:pt x="31" y="150"/>
                </a:cubicBezTo>
                <a:cubicBezTo>
                  <a:pt x="31" y="145"/>
                  <a:pt x="31" y="145"/>
                  <a:pt x="31" y="145"/>
                </a:cubicBezTo>
                <a:cubicBezTo>
                  <a:pt x="25" y="145"/>
                  <a:pt x="25" y="145"/>
                  <a:pt x="25" y="145"/>
                </a:cubicBezTo>
                <a:lnTo>
                  <a:pt x="25" y="150"/>
                </a:lnTo>
                <a:close/>
                <a:moveTo>
                  <a:pt x="36" y="150"/>
                </a:moveTo>
                <a:cubicBezTo>
                  <a:pt x="41" y="150"/>
                  <a:pt x="41" y="150"/>
                  <a:pt x="41" y="150"/>
                </a:cubicBezTo>
                <a:cubicBezTo>
                  <a:pt x="41" y="145"/>
                  <a:pt x="41" y="145"/>
                  <a:pt x="41" y="145"/>
                </a:cubicBezTo>
                <a:cubicBezTo>
                  <a:pt x="36" y="145"/>
                  <a:pt x="36" y="145"/>
                  <a:pt x="36" y="145"/>
                </a:cubicBezTo>
                <a:lnTo>
                  <a:pt x="36" y="150"/>
                </a:lnTo>
                <a:close/>
                <a:moveTo>
                  <a:pt x="124" y="150"/>
                </a:moveTo>
                <a:cubicBezTo>
                  <a:pt x="144" y="150"/>
                  <a:pt x="144" y="150"/>
                  <a:pt x="144" y="150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124" y="145"/>
                  <a:pt x="124" y="145"/>
                  <a:pt x="124" y="145"/>
                </a:cubicBezTo>
                <a:lnTo>
                  <a:pt x="124" y="150"/>
                </a:lnTo>
                <a:close/>
                <a:moveTo>
                  <a:pt x="155" y="135"/>
                </a:moveTo>
                <a:cubicBezTo>
                  <a:pt x="155" y="49"/>
                  <a:pt x="155" y="49"/>
                  <a:pt x="155" y="49"/>
                </a:cubicBezTo>
                <a:cubicBezTo>
                  <a:pt x="155" y="42"/>
                  <a:pt x="149" y="36"/>
                  <a:pt x="142" y="36"/>
                </a:cubicBezTo>
                <a:cubicBezTo>
                  <a:pt x="134" y="36"/>
                  <a:pt x="134" y="36"/>
                  <a:pt x="134" y="36"/>
                </a:cubicBezTo>
                <a:cubicBezTo>
                  <a:pt x="134" y="17"/>
                  <a:pt x="118" y="0"/>
                  <a:pt x="98" y="0"/>
                </a:cubicBezTo>
                <a:cubicBezTo>
                  <a:pt x="78" y="0"/>
                  <a:pt x="62" y="17"/>
                  <a:pt x="62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1" y="36"/>
                  <a:pt x="5" y="42"/>
                  <a:pt x="5" y="49"/>
                </a:cubicBezTo>
                <a:cubicBezTo>
                  <a:pt x="5" y="135"/>
                  <a:pt x="5" y="135"/>
                  <a:pt x="5" y="135"/>
                </a:cubicBezTo>
                <a:cubicBezTo>
                  <a:pt x="0" y="135"/>
                  <a:pt x="0" y="135"/>
                  <a:pt x="0" y="135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5"/>
                  <a:pt x="5" y="160"/>
                  <a:pt x="13" y="160"/>
                </a:cubicBezTo>
                <a:cubicBezTo>
                  <a:pt x="147" y="160"/>
                  <a:pt x="147" y="160"/>
                  <a:pt x="147" y="160"/>
                </a:cubicBezTo>
                <a:cubicBezTo>
                  <a:pt x="154" y="160"/>
                  <a:pt x="160" y="155"/>
                  <a:pt x="160" y="147"/>
                </a:cubicBezTo>
                <a:cubicBezTo>
                  <a:pt x="160" y="135"/>
                  <a:pt x="160" y="135"/>
                  <a:pt x="160" y="135"/>
                </a:cubicBezTo>
                <a:lnTo>
                  <a:pt x="155" y="135"/>
                </a:lnTo>
                <a:close/>
                <a:moveTo>
                  <a:pt x="133" y="42"/>
                </a:moveTo>
                <a:cubicBezTo>
                  <a:pt x="142" y="42"/>
                  <a:pt x="142" y="42"/>
                  <a:pt x="142" y="42"/>
                </a:cubicBezTo>
                <a:cubicBezTo>
                  <a:pt x="146" y="42"/>
                  <a:pt x="149" y="45"/>
                  <a:pt x="149" y="49"/>
                </a:cubicBezTo>
                <a:cubicBezTo>
                  <a:pt x="149" y="135"/>
                  <a:pt x="149" y="135"/>
                  <a:pt x="149" y="135"/>
                </a:cubicBezTo>
                <a:cubicBezTo>
                  <a:pt x="144" y="135"/>
                  <a:pt x="144" y="135"/>
                  <a:pt x="144" y="135"/>
                </a:cubicBezTo>
                <a:cubicBezTo>
                  <a:pt x="144" y="52"/>
                  <a:pt x="144" y="52"/>
                  <a:pt x="144" y="52"/>
                </a:cubicBezTo>
                <a:cubicBezTo>
                  <a:pt x="144" y="49"/>
                  <a:pt x="142" y="47"/>
                  <a:pt x="139" y="47"/>
                </a:cubicBezTo>
                <a:cubicBezTo>
                  <a:pt x="132" y="47"/>
                  <a:pt x="132" y="47"/>
                  <a:pt x="132" y="47"/>
                </a:cubicBezTo>
                <a:cubicBezTo>
                  <a:pt x="133" y="45"/>
                  <a:pt x="133" y="43"/>
                  <a:pt x="133" y="42"/>
                </a:cubicBezTo>
                <a:close/>
                <a:moveTo>
                  <a:pt x="129" y="36"/>
                </a:moveTo>
                <a:cubicBezTo>
                  <a:pt x="129" y="49"/>
                  <a:pt x="121" y="60"/>
                  <a:pt x="110" y="65"/>
                </a:cubicBezTo>
                <a:cubicBezTo>
                  <a:pt x="101" y="37"/>
                  <a:pt x="101" y="37"/>
                  <a:pt x="101" y="37"/>
                </a:cubicBezTo>
                <a:cubicBezTo>
                  <a:pt x="121" y="17"/>
                  <a:pt x="121" y="17"/>
                  <a:pt x="121" y="17"/>
                </a:cubicBezTo>
                <a:cubicBezTo>
                  <a:pt x="126" y="22"/>
                  <a:pt x="129" y="29"/>
                  <a:pt x="129" y="36"/>
                </a:cubicBezTo>
                <a:close/>
                <a:moveTo>
                  <a:pt x="98" y="6"/>
                </a:moveTo>
                <a:cubicBezTo>
                  <a:pt x="105" y="6"/>
                  <a:pt x="112" y="8"/>
                  <a:pt x="118" y="13"/>
                </a:cubicBezTo>
                <a:cubicBezTo>
                  <a:pt x="97" y="33"/>
                  <a:pt x="97" y="33"/>
                  <a:pt x="97" y="33"/>
                </a:cubicBezTo>
                <a:cubicBezTo>
                  <a:pt x="70" y="22"/>
                  <a:pt x="70" y="22"/>
                  <a:pt x="70" y="22"/>
                </a:cubicBezTo>
                <a:cubicBezTo>
                  <a:pt x="75" y="12"/>
                  <a:pt x="86" y="6"/>
                  <a:pt x="98" y="6"/>
                </a:cubicBezTo>
                <a:close/>
                <a:moveTo>
                  <a:pt x="68" y="27"/>
                </a:moveTo>
                <a:cubicBezTo>
                  <a:pt x="96" y="38"/>
                  <a:pt x="96" y="38"/>
                  <a:pt x="96" y="38"/>
                </a:cubicBezTo>
                <a:cubicBezTo>
                  <a:pt x="105" y="67"/>
                  <a:pt x="105" y="67"/>
                  <a:pt x="105" y="67"/>
                </a:cubicBezTo>
                <a:cubicBezTo>
                  <a:pt x="103" y="67"/>
                  <a:pt x="100" y="67"/>
                  <a:pt x="98" y="67"/>
                </a:cubicBezTo>
                <a:cubicBezTo>
                  <a:pt x="81" y="67"/>
                  <a:pt x="67" y="54"/>
                  <a:pt x="67" y="36"/>
                </a:cubicBezTo>
                <a:cubicBezTo>
                  <a:pt x="67" y="33"/>
                  <a:pt x="67" y="30"/>
                  <a:pt x="68" y="27"/>
                </a:cubicBezTo>
                <a:close/>
                <a:moveTo>
                  <a:pt x="10" y="49"/>
                </a:moveTo>
                <a:cubicBezTo>
                  <a:pt x="10" y="45"/>
                  <a:pt x="13" y="42"/>
                  <a:pt x="18" y="42"/>
                </a:cubicBezTo>
                <a:cubicBezTo>
                  <a:pt x="62" y="42"/>
                  <a:pt x="62" y="42"/>
                  <a:pt x="62" y="42"/>
                </a:cubicBezTo>
                <a:cubicBezTo>
                  <a:pt x="62" y="43"/>
                  <a:pt x="63" y="45"/>
                  <a:pt x="63" y="47"/>
                </a:cubicBezTo>
                <a:cubicBezTo>
                  <a:pt x="20" y="47"/>
                  <a:pt x="20" y="47"/>
                  <a:pt x="20" y="47"/>
                </a:cubicBezTo>
                <a:cubicBezTo>
                  <a:pt x="17" y="47"/>
                  <a:pt x="15" y="49"/>
                  <a:pt x="15" y="52"/>
                </a:cubicBezTo>
                <a:cubicBezTo>
                  <a:pt x="15" y="135"/>
                  <a:pt x="15" y="135"/>
                  <a:pt x="15" y="135"/>
                </a:cubicBezTo>
                <a:cubicBezTo>
                  <a:pt x="10" y="135"/>
                  <a:pt x="10" y="135"/>
                  <a:pt x="10" y="135"/>
                </a:cubicBezTo>
                <a:lnTo>
                  <a:pt x="10" y="49"/>
                </a:lnTo>
                <a:close/>
                <a:moveTo>
                  <a:pt x="155" y="147"/>
                </a:moveTo>
                <a:cubicBezTo>
                  <a:pt x="155" y="152"/>
                  <a:pt x="151" y="155"/>
                  <a:pt x="147" y="155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8" y="155"/>
                  <a:pt x="5" y="152"/>
                  <a:pt x="5" y="147"/>
                </a:cubicBezTo>
                <a:cubicBezTo>
                  <a:pt x="5" y="140"/>
                  <a:pt x="5" y="140"/>
                  <a:pt x="5" y="140"/>
                </a:cubicBezTo>
                <a:cubicBezTo>
                  <a:pt x="58" y="140"/>
                  <a:pt x="58" y="140"/>
                  <a:pt x="58" y="140"/>
                </a:cubicBezTo>
                <a:cubicBezTo>
                  <a:pt x="62" y="143"/>
                  <a:pt x="66" y="145"/>
                  <a:pt x="71" y="145"/>
                </a:cubicBezTo>
                <a:cubicBezTo>
                  <a:pt x="88" y="145"/>
                  <a:pt x="88" y="145"/>
                  <a:pt x="88" y="145"/>
                </a:cubicBezTo>
                <a:cubicBezTo>
                  <a:pt x="93" y="145"/>
                  <a:pt x="98" y="143"/>
                  <a:pt x="101" y="140"/>
                </a:cubicBezTo>
                <a:cubicBezTo>
                  <a:pt x="134" y="140"/>
                  <a:pt x="134" y="140"/>
                  <a:pt x="134" y="140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8" y="135"/>
                  <a:pt x="98" y="135"/>
                  <a:pt x="98" y="135"/>
                </a:cubicBezTo>
                <a:cubicBezTo>
                  <a:pt x="96" y="138"/>
                  <a:pt x="92" y="140"/>
                  <a:pt x="88" y="140"/>
                </a:cubicBezTo>
                <a:cubicBezTo>
                  <a:pt x="71" y="140"/>
                  <a:pt x="71" y="140"/>
                  <a:pt x="71" y="140"/>
                </a:cubicBezTo>
                <a:cubicBezTo>
                  <a:pt x="67" y="140"/>
                  <a:pt x="64" y="138"/>
                  <a:pt x="61" y="135"/>
                </a:cubicBezTo>
                <a:cubicBezTo>
                  <a:pt x="60" y="135"/>
                  <a:pt x="60" y="135"/>
                  <a:pt x="60" y="135"/>
                </a:cubicBezTo>
                <a:cubicBezTo>
                  <a:pt x="20" y="135"/>
                  <a:pt x="20" y="135"/>
                  <a:pt x="20" y="135"/>
                </a:cubicBezTo>
                <a:cubicBezTo>
                  <a:pt x="20" y="52"/>
                  <a:pt x="20" y="52"/>
                  <a:pt x="20" y="52"/>
                </a:cubicBezTo>
                <a:cubicBezTo>
                  <a:pt x="65" y="52"/>
                  <a:pt x="65" y="52"/>
                  <a:pt x="65" y="52"/>
                </a:cubicBezTo>
                <a:cubicBezTo>
                  <a:pt x="71" y="64"/>
                  <a:pt x="83" y="73"/>
                  <a:pt x="98" y="73"/>
                </a:cubicBezTo>
                <a:cubicBezTo>
                  <a:pt x="112" y="73"/>
                  <a:pt x="125" y="64"/>
                  <a:pt x="130" y="52"/>
                </a:cubicBezTo>
                <a:cubicBezTo>
                  <a:pt x="139" y="52"/>
                  <a:pt x="139" y="52"/>
                  <a:pt x="139" y="52"/>
                </a:cubicBezTo>
                <a:cubicBezTo>
                  <a:pt x="139" y="140"/>
                  <a:pt x="139" y="140"/>
                  <a:pt x="139" y="140"/>
                </a:cubicBezTo>
                <a:cubicBezTo>
                  <a:pt x="155" y="140"/>
                  <a:pt x="155" y="140"/>
                  <a:pt x="155" y="140"/>
                </a:cubicBezTo>
                <a:lnTo>
                  <a:pt x="155" y="147"/>
                </a:lnTo>
                <a:close/>
                <a:moveTo>
                  <a:pt x="126" y="109"/>
                </a:moveTo>
                <a:cubicBezTo>
                  <a:pt x="125" y="109"/>
                  <a:pt x="123" y="109"/>
                  <a:pt x="122" y="110"/>
                </a:cubicBezTo>
                <a:cubicBezTo>
                  <a:pt x="113" y="103"/>
                  <a:pt x="113" y="103"/>
                  <a:pt x="113" y="103"/>
                </a:cubicBezTo>
                <a:cubicBezTo>
                  <a:pt x="113" y="103"/>
                  <a:pt x="113" y="102"/>
                  <a:pt x="113" y="101"/>
                </a:cubicBezTo>
                <a:cubicBezTo>
                  <a:pt x="113" y="97"/>
                  <a:pt x="110" y="93"/>
                  <a:pt x="105" y="93"/>
                </a:cubicBezTo>
                <a:cubicBezTo>
                  <a:pt x="101" y="93"/>
                  <a:pt x="98" y="97"/>
                  <a:pt x="98" y="101"/>
                </a:cubicBezTo>
                <a:cubicBezTo>
                  <a:pt x="98" y="102"/>
                  <a:pt x="98" y="103"/>
                  <a:pt x="98" y="104"/>
                </a:cubicBezTo>
                <a:cubicBezTo>
                  <a:pt x="84" y="115"/>
                  <a:pt x="84" y="115"/>
                  <a:pt x="84" y="115"/>
                </a:cubicBezTo>
                <a:cubicBezTo>
                  <a:pt x="83" y="114"/>
                  <a:pt x="81" y="114"/>
                  <a:pt x="80" y="114"/>
                </a:cubicBezTo>
                <a:cubicBezTo>
                  <a:pt x="78" y="114"/>
                  <a:pt x="76" y="115"/>
                  <a:pt x="75" y="11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4" y="107"/>
                  <a:pt x="64" y="107"/>
                  <a:pt x="64" y="106"/>
                </a:cubicBezTo>
                <a:cubicBezTo>
                  <a:pt x="64" y="102"/>
                  <a:pt x="61" y="98"/>
                  <a:pt x="56" y="98"/>
                </a:cubicBezTo>
                <a:cubicBezTo>
                  <a:pt x="52" y="98"/>
                  <a:pt x="49" y="102"/>
                  <a:pt x="49" y="106"/>
                </a:cubicBezTo>
                <a:cubicBezTo>
                  <a:pt x="49" y="107"/>
                  <a:pt x="49" y="107"/>
                  <a:pt x="49" y="108"/>
                </a:cubicBezTo>
                <a:cubicBezTo>
                  <a:pt x="38" y="115"/>
                  <a:pt x="38" y="115"/>
                  <a:pt x="38" y="115"/>
                </a:cubicBezTo>
                <a:cubicBezTo>
                  <a:pt x="37" y="115"/>
                  <a:pt x="35" y="114"/>
                  <a:pt x="33" y="114"/>
                </a:cubicBezTo>
                <a:cubicBezTo>
                  <a:pt x="29" y="114"/>
                  <a:pt x="25" y="117"/>
                  <a:pt x="25" y="122"/>
                </a:cubicBezTo>
                <a:cubicBezTo>
                  <a:pt x="25" y="126"/>
                  <a:pt x="29" y="129"/>
                  <a:pt x="33" y="129"/>
                </a:cubicBezTo>
                <a:cubicBezTo>
                  <a:pt x="37" y="129"/>
                  <a:pt x="41" y="126"/>
                  <a:pt x="41" y="122"/>
                </a:cubicBezTo>
                <a:cubicBezTo>
                  <a:pt x="41" y="121"/>
                  <a:pt x="41" y="120"/>
                  <a:pt x="41" y="120"/>
                </a:cubicBezTo>
                <a:cubicBezTo>
                  <a:pt x="52" y="112"/>
                  <a:pt x="52" y="112"/>
                  <a:pt x="52" y="112"/>
                </a:cubicBezTo>
                <a:cubicBezTo>
                  <a:pt x="53" y="113"/>
                  <a:pt x="55" y="114"/>
                  <a:pt x="56" y="114"/>
                </a:cubicBezTo>
                <a:cubicBezTo>
                  <a:pt x="58" y="114"/>
                  <a:pt x="60" y="113"/>
                  <a:pt x="61" y="112"/>
                </a:cubicBezTo>
                <a:cubicBezTo>
                  <a:pt x="72" y="120"/>
                  <a:pt x="72" y="120"/>
                  <a:pt x="72" y="120"/>
                </a:cubicBezTo>
                <a:cubicBezTo>
                  <a:pt x="72" y="120"/>
                  <a:pt x="72" y="121"/>
                  <a:pt x="72" y="122"/>
                </a:cubicBezTo>
                <a:cubicBezTo>
                  <a:pt x="72" y="126"/>
                  <a:pt x="75" y="129"/>
                  <a:pt x="80" y="129"/>
                </a:cubicBezTo>
                <a:cubicBezTo>
                  <a:pt x="84" y="129"/>
                  <a:pt x="87" y="126"/>
                  <a:pt x="87" y="122"/>
                </a:cubicBezTo>
                <a:cubicBezTo>
                  <a:pt x="87" y="121"/>
                  <a:pt x="87" y="120"/>
                  <a:pt x="87" y="119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103" y="108"/>
                  <a:pt x="104" y="109"/>
                  <a:pt x="105" y="109"/>
                </a:cubicBezTo>
                <a:cubicBezTo>
                  <a:pt x="107" y="109"/>
                  <a:pt x="109" y="108"/>
                  <a:pt x="110" y="107"/>
                </a:cubicBezTo>
                <a:cubicBezTo>
                  <a:pt x="119" y="114"/>
                  <a:pt x="119" y="114"/>
                  <a:pt x="119" y="114"/>
                </a:cubicBezTo>
                <a:cubicBezTo>
                  <a:pt x="119" y="115"/>
                  <a:pt x="118" y="116"/>
                  <a:pt x="118" y="116"/>
                </a:cubicBezTo>
                <a:cubicBezTo>
                  <a:pt x="118" y="121"/>
                  <a:pt x="122" y="124"/>
                  <a:pt x="126" y="124"/>
                </a:cubicBezTo>
                <a:cubicBezTo>
                  <a:pt x="130" y="124"/>
                  <a:pt x="134" y="121"/>
                  <a:pt x="134" y="116"/>
                </a:cubicBezTo>
                <a:cubicBezTo>
                  <a:pt x="134" y="112"/>
                  <a:pt x="130" y="109"/>
                  <a:pt x="126" y="109"/>
                </a:cubicBezTo>
                <a:close/>
                <a:moveTo>
                  <a:pt x="33" y="124"/>
                </a:moveTo>
                <a:cubicBezTo>
                  <a:pt x="32" y="124"/>
                  <a:pt x="31" y="123"/>
                  <a:pt x="31" y="122"/>
                </a:cubicBezTo>
                <a:cubicBezTo>
                  <a:pt x="31" y="120"/>
                  <a:pt x="32" y="119"/>
                  <a:pt x="33" y="119"/>
                </a:cubicBezTo>
                <a:cubicBezTo>
                  <a:pt x="35" y="119"/>
                  <a:pt x="36" y="120"/>
                  <a:pt x="36" y="122"/>
                </a:cubicBezTo>
                <a:cubicBezTo>
                  <a:pt x="36" y="123"/>
                  <a:pt x="35" y="124"/>
                  <a:pt x="33" y="124"/>
                </a:cubicBezTo>
                <a:close/>
                <a:moveTo>
                  <a:pt x="56" y="109"/>
                </a:moveTo>
                <a:cubicBezTo>
                  <a:pt x="55" y="109"/>
                  <a:pt x="54" y="108"/>
                  <a:pt x="54" y="106"/>
                </a:cubicBezTo>
                <a:cubicBezTo>
                  <a:pt x="54" y="105"/>
                  <a:pt x="55" y="104"/>
                  <a:pt x="56" y="104"/>
                </a:cubicBezTo>
                <a:cubicBezTo>
                  <a:pt x="58" y="104"/>
                  <a:pt x="59" y="105"/>
                  <a:pt x="59" y="106"/>
                </a:cubicBezTo>
                <a:cubicBezTo>
                  <a:pt x="59" y="108"/>
                  <a:pt x="58" y="109"/>
                  <a:pt x="56" y="109"/>
                </a:cubicBezTo>
                <a:close/>
                <a:moveTo>
                  <a:pt x="80" y="124"/>
                </a:moveTo>
                <a:cubicBezTo>
                  <a:pt x="78" y="124"/>
                  <a:pt x="77" y="123"/>
                  <a:pt x="77" y="122"/>
                </a:cubicBezTo>
                <a:cubicBezTo>
                  <a:pt x="77" y="120"/>
                  <a:pt x="78" y="119"/>
                  <a:pt x="80" y="119"/>
                </a:cubicBezTo>
                <a:cubicBezTo>
                  <a:pt x="81" y="119"/>
                  <a:pt x="82" y="120"/>
                  <a:pt x="82" y="122"/>
                </a:cubicBezTo>
                <a:cubicBezTo>
                  <a:pt x="82" y="123"/>
                  <a:pt x="81" y="124"/>
                  <a:pt x="80" y="124"/>
                </a:cubicBezTo>
                <a:close/>
                <a:moveTo>
                  <a:pt x="105" y="104"/>
                </a:moveTo>
                <a:cubicBezTo>
                  <a:pt x="104" y="104"/>
                  <a:pt x="103" y="102"/>
                  <a:pt x="103" y="101"/>
                </a:cubicBezTo>
                <a:cubicBezTo>
                  <a:pt x="103" y="100"/>
                  <a:pt x="104" y="98"/>
                  <a:pt x="105" y="98"/>
                </a:cubicBezTo>
                <a:cubicBezTo>
                  <a:pt x="107" y="98"/>
                  <a:pt x="108" y="100"/>
                  <a:pt x="108" y="101"/>
                </a:cubicBezTo>
                <a:cubicBezTo>
                  <a:pt x="108" y="102"/>
                  <a:pt x="107" y="104"/>
                  <a:pt x="105" y="104"/>
                </a:cubicBezTo>
                <a:close/>
                <a:moveTo>
                  <a:pt x="126" y="119"/>
                </a:moveTo>
                <a:cubicBezTo>
                  <a:pt x="125" y="119"/>
                  <a:pt x="124" y="118"/>
                  <a:pt x="124" y="116"/>
                </a:cubicBezTo>
                <a:cubicBezTo>
                  <a:pt x="124" y="115"/>
                  <a:pt x="125" y="114"/>
                  <a:pt x="126" y="114"/>
                </a:cubicBezTo>
                <a:cubicBezTo>
                  <a:pt x="128" y="114"/>
                  <a:pt x="129" y="115"/>
                  <a:pt x="129" y="116"/>
                </a:cubicBezTo>
                <a:cubicBezTo>
                  <a:pt x="129" y="118"/>
                  <a:pt x="128" y="119"/>
                  <a:pt x="126" y="119"/>
                </a:cubicBezTo>
                <a:close/>
                <a:moveTo>
                  <a:pt x="67" y="57"/>
                </a:moveTo>
                <a:cubicBezTo>
                  <a:pt x="25" y="57"/>
                  <a:pt x="25" y="57"/>
                  <a:pt x="25" y="57"/>
                </a:cubicBezTo>
                <a:cubicBezTo>
                  <a:pt x="25" y="93"/>
                  <a:pt x="25" y="93"/>
                  <a:pt x="25" y="93"/>
                </a:cubicBezTo>
                <a:cubicBezTo>
                  <a:pt x="67" y="93"/>
                  <a:pt x="67" y="93"/>
                  <a:pt x="67" y="93"/>
                </a:cubicBezTo>
                <a:lnTo>
                  <a:pt x="67" y="57"/>
                </a:lnTo>
                <a:close/>
                <a:moveTo>
                  <a:pt x="62" y="88"/>
                </a:moveTo>
                <a:cubicBezTo>
                  <a:pt x="31" y="88"/>
                  <a:pt x="31" y="88"/>
                  <a:pt x="31" y="88"/>
                </a:cubicBezTo>
                <a:cubicBezTo>
                  <a:pt x="31" y="62"/>
                  <a:pt x="31" y="62"/>
                  <a:pt x="31" y="62"/>
                </a:cubicBezTo>
                <a:cubicBezTo>
                  <a:pt x="62" y="62"/>
                  <a:pt x="62" y="62"/>
                  <a:pt x="62" y="62"/>
                </a:cubicBezTo>
                <a:lnTo>
                  <a:pt x="62" y="88"/>
                </a:lnTo>
                <a:close/>
                <a:moveTo>
                  <a:pt x="56" y="67"/>
                </a:moveTo>
                <a:cubicBezTo>
                  <a:pt x="36" y="67"/>
                  <a:pt x="36" y="67"/>
                  <a:pt x="36" y="67"/>
                </a:cubicBezTo>
                <a:cubicBezTo>
                  <a:pt x="36" y="73"/>
                  <a:pt x="36" y="73"/>
                  <a:pt x="36" y="73"/>
                </a:cubicBezTo>
                <a:cubicBezTo>
                  <a:pt x="56" y="73"/>
                  <a:pt x="56" y="73"/>
                  <a:pt x="56" y="73"/>
                </a:cubicBezTo>
                <a:lnTo>
                  <a:pt x="56" y="67"/>
                </a:lnTo>
                <a:close/>
                <a:moveTo>
                  <a:pt x="56" y="78"/>
                </a:moveTo>
                <a:cubicBezTo>
                  <a:pt x="36" y="78"/>
                  <a:pt x="36" y="78"/>
                  <a:pt x="36" y="78"/>
                </a:cubicBezTo>
                <a:cubicBezTo>
                  <a:pt x="36" y="83"/>
                  <a:pt x="36" y="83"/>
                  <a:pt x="36" y="83"/>
                </a:cubicBezTo>
                <a:cubicBezTo>
                  <a:pt x="56" y="83"/>
                  <a:pt x="56" y="83"/>
                  <a:pt x="56" y="83"/>
                </a:cubicBezTo>
                <a:lnTo>
                  <a:pt x="56" y="78"/>
                </a:lnTo>
                <a:close/>
                <a:moveTo>
                  <a:pt x="77" y="83"/>
                </a:moveTo>
                <a:cubicBezTo>
                  <a:pt x="72" y="83"/>
                  <a:pt x="72" y="83"/>
                  <a:pt x="72" y="83"/>
                </a:cubicBezTo>
                <a:cubicBezTo>
                  <a:pt x="72" y="88"/>
                  <a:pt x="72" y="88"/>
                  <a:pt x="72" y="88"/>
                </a:cubicBezTo>
                <a:cubicBezTo>
                  <a:pt x="77" y="88"/>
                  <a:pt x="77" y="88"/>
                  <a:pt x="77" y="88"/>
                </a:cubicBezTo>
                <a:lnTo>
                  <a:pt x="77" y="83"/>
                </a:lnTo>
                <a:close/>
                <a:moveTo>
                  <a:pt x="134" y="83"/>
                </a:moveTo>
                <a:cubicBezTo>
                  <a:pt x="82" y="83"/>
                  <a:pt x="82" y="83"/>
                  <a:pt x="82" y="83"/>
                </a:cubicBezTo>
                <a:cubicBezTo>
                  <a:pt x="82" y="88"/>
                  <a:pt x="82" y="88"/>
                  <a:pt x="82" y="88"/>
                </a:cubicBezTo>
                <a:cubicBezTo>
                  <a:pt x="134" y="88"/>
                  <a:pt x="134" y="88"/>
                  <a:pt x="134" y="88"/>
                </a:cubicBezTo>
                <a:lnTo>
                  <a:pt x="134" y="8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FB088A5C-F3B2-6930-9432-EC14C4954C6E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3611563"/>
            <a:ext cx="254000" cy="180975"/>
          </a:xfrm>
          <a:custGeom>
            <a:avLst/>
            <a:gdLst>
              <a:gd name="T0" fmla="*/ 155 w 160"/>
              <a:gd name="T1" fmla="*/ 23 h 114"/>
              <a:gd name="T2" fmla="*/ 145 w 160"/>
              <a:gd name="T3" fmla="*/ 23 h 114"/>
              <a:gd name="T4" fmla="*/ 124 w 160"/>
              <a:gd name="T5" fmla="*/ 33 h 114"/>
              <a:gd name="T6" fmla="*/ 124 w 160"/>
              <a:gd name="T7" fmla="*/ 32 h 114"/>
              <a:gd name="T8" fmla="*/ 115 w 160"/>
              <a:gd name="T9" fmla="*/ 23 h 114"/>
              <a:gd name="T10" fmla="*/ 101 w 160"/>
              <a:gd name="T11" fmla="*/ 23 h 114"/>
              <a:gd name="T12" fmla="*/ 101 w 160"/>
              <a:gd name="T13" fmla="*/ 9 h 114"/>
              <a:gd name="T14" fmla="*/ 93 w 160"/>
              <a:gd name="T15" fmla="*/ 0 h 114"/>
              <a:gd name="T16" fmla="*/ 3 w 160"/>
              <a:gd name="T17" fmla="*/ 0 h 114"/>
              <a:gd name="T18" fmla="*/ 0 w 160"/>
              <a:gd name="T19" fmla="*/ 3 h 114"/>
              <a:gd name="T20" fmla="*/ 3 w 160"/>
              <a:gd name="T21" fmla="*/ 6 h 114"/>
              <a:gd name="T22" fmla="*/ 93 w 160"/>
              <a:gd name="T23" fmla="*/ 6 h 114"/>
              <a:gd name="T24" fmla="*/ 96 w 160"/>
              <a:gd name="T25" fmla="*/ 9 h 114"/>
              <a:gd name="T26" fmla="*/ 96 w 160"/>
              <a:gd name="T27" fmla="*/ 23 h 114"/>
              <a:gd name="T28" fmla="*/ 10 w 160"/>
              <a:gd name="T29" fmla="*/ 23 h 114"/>
              <a:gd name="T30" fmla="*/ 0 w 160"/>
              <a:gd name="T31" fmla="*/ 32 h 114"/>
              <a:gd name="T32" fmla="*/ 0 w 160"/>
              <a:gd name="T33" fmla="*/ 103 h 114"/>
              <a:gd name="T34" fmla="*/ 10 w 160"/>
              <a:gd name="T35" fmla="*/ 113 h 114"/>
              <a:gd name="T36" fmla="*/ 115 w 160"/>
              <a:gd name="T37" fmla="*/ 113 h 114"/>
              <a:gd name="T38" fmla="*/ 124 w 160"/>
              <a:gd name="T39" fmla="*/ 103 h 114"/>
              <a:gd name="T40" fmla="*/ 124 w 160"/>
              <a:gd name="T41" fmla="*/ 103 h 114"/>
              <a:gd name="T42" fmla="*/ 145 w 160"/>
              <a:gd name="T43" fmla="*/ 113 h 114"/>
              <a:gd name="T44" fmla="*/ 150 w 160"/>
              <a:gd name="T45" fmla="*/ 114 h 114"/>
              <a:gd name="T46" fmla="*/ 155 w 160"/>
              <a:gd name="T47" fmla="*/ 112 h 114"/>
              <a:gd name="T48" fmla="*/ 160 w 160"/>
              <a:gd name="T49" fmla="*/ 103 h 114"/>
              <a:gd name="T50" fmla="*/ 160 w 160"/>
              <a:gd name="T51" fmla="*/ 32 h 114"/>
              <a:gd name="T52" fmla="*/ 155 w 160"/>
              <a:gd name="T53" fmla="*/ 23 h 114"/>
              <a:gd name="T54" fmla="*/ 118 w 160"/>
              <a:gd name="T55" fmla="*/ 103 h 114"/>
              <a:gd name="T56" fmla="*/ 115 w 160"/>
              <a:gd name="T57" fmla="*/ 107 h 114"/>
              <a:gd name="T58" fmla="*/ 10 w 160"/>
              <a:gd name="T59" fmla="*/ 107 h 114"/>
              <a:gd name="T60" fmla="*/ 6 w 160"/>
              <a:gd name="T61" fmla="*/ 103 h 114"/>
              <a:gd name="T62" fmla="*/ 6 w 160"/>
              <a:gd name="T63" fmla="*/ 32 h 114"/>
              <a:gd name="T64" fmla="*/ 10 w 160"/>
              <a:gd name="T65" fmla="*/ 29 h 114"/>
              <a:gd name="T66" fmla="*/ 115 w 160"/>
              <a:gd name="T67" fmla="*/ 29 h 114"/>
              <a:gd name="T68" fmla="*/ 118 w 160"/>
              <a:gd name="T69" fmla="*/ 32 h 114"/>
              <a:gd name="T70" fmla="*/ 118 w 160"/>
              <a:gd name="T71" fmla="*/ 103 h 114"/>
              <a:gd name="T72" fmla="*/ 155 w 160"/>
              <a:gd name="T73" fmla="*/ 103 h 114"/>
              <a:gd name="T74" fmla="*/ 152 w 160"/>
              <a:gd name="T75" fmla="*/ 108 h 114"/>
              <a:gd name="T76" fmla="*/ 148 w 160"/>
              <a:gd name="T77" fmla="*/ 108 h 114"/>
              <a:gd name="T78" fmla="*/ 124 w 160"/>
              <a:gd name="T79" fmla="*/ 97 h 114"/>
              <a:gd name="T80" fmla="*/ 124 w 160"/>
              <a:gd name="T81" fmla="*/ 39 h 114"/>
              <a:gd name="T82" fmla="*/ 148 w 160"/>
              <a:gd name="T83" fmla="*/ 28 h 114"/>
              <a:gd name="T84" fmla="*/ 152 w 160"/>
              <a:gd name="T85" fmla="*/ 28 h 114"/>
              <a:gd name="T86" fmla="*/ 155 w 160"/>
              <a:gd name="T87" fmla="*/ 32 h 114"/>
              <a:gd name="T88" fmla="*/ 155 w 160"/>
              <a:gd name="T89" fmla="*/ 103 h 114"/>
              <a:gd name="T90" fmla="*/ 155 w 160"/>
              <a:gd name="T91" fmla="*/ 103 h 114"/>
              <a:gd name="T92" fmla="*/ 155 w 160"/>
              <a:gd name="T93" fmla="*/ 103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14">
                <a:moveTo>
                  <a:pt x="155" y="23"/>
                </a:moveTo>
                <a:cubicBezTo>
                  <a:pt x="152" y="21"/>
                  <a:pt x="149" y="21"/>
                  <a:pt x="145" y="23"/>
                </a:cubicBezTo>
                <a:cubicBezTo>
                  <a:pt x="124" y="33"/>
                  <a:pt x="124" y="33"/>
                  <a:pt x="124" y="33"/>
                </a:cubicBezTo>
                <a:cubicBezTo>
                  <a:pt x="124" y="32"/>
                  <a:pt x="124" y="32"/>
                  <a:pt x="124" y="32"/>
                </a:cubicBezTo>
                <a:cubicBezTo>
                  <a:pt x="124" y="27"/>
                  <a:pt x="120" y="23"/>
                  <a:pt x="115" y="23"/>
                </a:cubicBezTo>
                <a:cubicBezTo>
                  <a:pt x="101" y="23"/>
                  <a:pt x="101" y="23"/>
                  <a:pt x="101" y="23"/>
                </a:cubicBezTo>
                <a:cubicBezTo>
                  <a:pt x="101" y="9"/>
                  <a:pt x="101" y="9"/>
                  <a:pt x="101" y="9"/>
                </a:cubicBezTo>
                <a:cubicBezTo>
                  <a:pt x="101" y="4"/>
                  <a:pt x="98" y="0"/>
                  <a:pt x="9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0" y="2"/>
                  <a:pt x="0" y="3"/>
                </a:cubicBezTo>
                <a:cubicBezTo>
                  <a:pt x="0" y="5"/>
                  <a:pt x="2" y="6"/>
                  <a:pt x="3" y="6"/>
                </a:cubicBezTo>
                <a:cubicBezTo>
                  <a:pt x="93" y="6"/>
                  <a:pt x="93" y="6"/>
                  <a:pt x="93" y="6"/>
                </a:cubicBezTo>
                <a:cubicBezTo>
                  <a:pt x="94" y="6"/>
                  <a:pt x="96" y="7"/>
                  <a:pt x="96" y="9"/>
                </a:cubicBezTo>
                <a:cubicBezTo>
                  <a:pt x="96" y="23"/>
                  <a:pt x="96" y="23"/>
                  <a:pt x="96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4" y="23"/>
                  <a:pt x="0" y="27"/>
                  <a:pt x="0" y="32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9"/>
                  <a:pt x="4" y="113"/>
                  <a:pt x="10" y="113"/>
                </a:cubicBezTo>
                <a:cubicBezTo>
                  <a:pt x="115" y="113"/>
                  <a:pt x="115" y="113"/>
                  <a:pt x="115" y="113"/>
                </a:cubicBezTo>
                <a:cubicBezTo>
                  <a:pt x="120" y="113"/>
                  <a:pt x="124" y="109"/>
                  <a:pt x="124" y="103"/>
                </a:cubicBezTo>
                <a:cubicBezTo>
                  <a:pt x="124" y="103"/>
                  <a:pt x="124" y="103"/>
                  <a:pt x="124" y="103"/>
                </a:cubicBezTo>
                <a:cubicBezTo>
                  <a:pt x="145" y="113"/>
                  <a:pt x="145" y="113"/>
                  <a:pt x="145" y="113"/>
                </a:cubicBezTo>
                <a:cubicBezTo>
                  <a:pt x="147" y="114"/>
                  <a:pt x="148" y="114"/>
                  <a:pt x="150" y="114"/>
                </a:cubicBezTo>
                <a:cubicBezTo>
                  <a:pt x="152" y="114"/>
                  <a:pt x="154" y="113"/>
                  <a:pt x="155" y="112"/>
                </a:cubicBezTo>
                <a:cubicBezTo>
                  <a:pt x="158" y="110"/>
                  <a:pt x="160" y="107"/>
                  <a:pt x="160" y="103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9"/>
                  <a:pt x="158" y="25"/>
                  <a:pt x="155" y="23"/>
                </a:cubicBezTo>
                <a:close/>
                <a:moveTo>
                  <a:pt x="118" y="103"/>
                </a:moveTo>
                <a:cubicBezTo>
                  <a:pt x="118" y="105"/>
                  <a:pt x="117" y="107"/>
                  <a:pt x="115" y="107"/>
                </a:cubicBezTo>
                <a:cubicBezTo>
                  <a:pt x="10" y="107"/>
                  <a:pt x="10" y="107"/>
                  <a:pt x="10" y="107"/>
                </a:cubicBezTo>
                <a:cubicBezTo>
                  <a:pt x="8" y="107"/>
                  <a:pt x="6" y="105"/>
                  <a:pt x="6" y="103"/>
                </a:cubicBezTo>
                <a:cubicBezTo>
                  <a:pt x="6" y="32"/>
                  <a:pt x="6" y="32"/>
                  <a:pt x="6" y="32"/>
                </a:cubicBezTo>
                <a:cubicBezTo>
                  <a:pt x="6" y="30"/>
                  <a:pt x="8" y="29"/>
                  <a:pt x="10" y="29"/>
                </a:cubicBezTo>
                <a:cubicBezTo>
                  <a:pt x="115" y="29"/>
                  <a:pt x="115" y="29"/>
                  <a:pt x="115" y="29"/>
                </a:cubicBezTo>
                <a:cubicBezTo>
                  <a:pt x="117" y="29"/>
                  <a:pt x="118" y="30"/>
                  <a:pt x="118" y="32"/>
                </a:cubicBezTo>
                <a:lnTo>
                  <a:pt x="118" y="103"/>
                </a:lnTo>
                <a:close/>
                <a:moveTo>
                  <a:pt x="155" y="103"/>
                </a:moveTo>
                <a:cubicBezTo>
                  <a:pt x="155" y="105"/>
                  <a:pt x="154" y="107"/>
                  <a:pt x="152" y="108"/>
                </a:cubicBezTo>
                <a:cubicBezTo>
                  <a:pt x="151" y="108"/>
                  <a:pt x="149" y="109"/>
                  <a:pt x="148" y="108"/>
                </a:cubicBezTo>
                <a:cubicBezTo>
                  <a:pt x="124" y="97"/>
                  <a:pt x="124" y="97"/>
                  <a:pt x="124" y="97"/>
                </a:cubicBezTo>
                <a:cubicBezTo>
                  <a:pt x="124" y="39"/>
                  <a:pt x="124" y="39"/>
                  <a:pt x="124" y="39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49" y="27"/>
                  <a:pt x="151" y="27"/>
                  <a:pt x="152" y="28"/>
                </a:cubicBezTo>
                <a:cubicBezTo>
                  <a:pt x="154" y="29"/>
                  <a:pt x="155" y="31"/>
                  <a:pt x="155" y="32"/>
                </a:cubicBezTo>
                <a:lnTo>
                  <a:pt x="155" y="103"/>
                </a:lnTo>
                <a:close/>
                <a:moveTo>
                  <a:pt x="155" y="103"/>
                </a:moveTo>
                <a:cubicBezTo>
                  <a:pt x="155" y="103"/>
                  <a:pt x="155" y="103"/>
                  <a:pt x="155" y="10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C8CEBE22-DD93-AC12-6733-E5928D3FCCE8}"/>
              </a:ext>
            </a:extLst>
          </p:cNvPr>
          <p:cNvSpPr>
            <a:spLocks noEditPoints="1"/>
          </p:cNvSpPr>
          <p:nvPr/>
        </p:nvSpPr>
        <p:spPr bwMode="auto">
          <a:xfrm>
            <a:off x="10658476" y="1924050"/>
            <a:ext cx="230188" cy="254000"/>
          </a:xfrm>
          <a:custGeom>
            <a:avLst/>
            <a:gdLst>
              <a:gd name="T0" fmla="*/ 17 w 145"/>
              <a:gd name="T1" fmla="*/ 84 h 160"/>
              <a:gd name="T2" fmla="*/ 14 w 145"/>
              <a:gd name="T3" fmla="*/ 104 h 160"/>
              <a:gd name="T4" fmla="*/ 20 w 145"/>
              <a:gd name="T5" fmla="*/ 93 h 160"/>
              <a:gd name="T6" fmla="*/ 40 w 145"/>
              <a:gd name="T7" fmla="*/ 90 h 160"/>
              <a:gd name="T8" fmla="*/ 40 w 145"/>
              <a:gd name="T9" fmla="*/ 90 h 160"/>
              <a:gd name="T10" fmla="*/ 35 w 145"/>
              <a:gd name="T11" fmla="*/ 101 h 160"/>
              <a:gd name="T12" fmla="*/ 49 w 145"/>
              <a:gd name="T13" fmla="*/ 104 h 160"/>
              <a:gd name="T14" fmla="*/ 55 w 145"/>
              <a:gd name="T15" fmla="*/ 93 h 160"/>
              <a:gd name="T16" fmla="*/ 75 w 145"/>
              <a:gd name="T17" fmla="*/ 90 h 160"/>
              <a:gd name="T18" fmla="*/ 75 w 145"/>
              <a:gd name="T19" fmla="*/ 90 h 160"/>
              <a:gd name="T20" fmla="*/ 70 w 145"/>
              <a:gd name="T21" fmla="*/ 101 h 160"/>
              <a:gd name="T22" fmla="*/ 84 w 145"/>
              <a:gd name="T23" fmla="*/ 104 h 160"/>
              <a:gd name="T24" fmla="*/ 90 w 145"/>
              <a:gd name="T25" fmla="*/ 93 h 160"/>
              <a:gd name="T26" fmla="*/ 110 w 145"/>
              <a:gd name="T27" fmla="*/ 90 h 160"/>
              <a:gd name="T28" fmla="*/ 110 w 145"/>
              <a:gd name="T29" fmla="*/ 90 h 160"/>
              <a:gd name="T30" fmla="*/ 104 w 145"/>
              <a:gd name="T31" fmla="*/ 101 h 160"/>
              <a:gd name="T32" fmla="*/ 119 w 145"/>
              <a:gd name="T33" fmla="*/ 104 h 160"/>
              <a:gd name="T34" fmla="*/ 131 w 145"/>
              <a:gd name="T35" fmla="*/ 93 h 160"/>
              <a:gd name="T36" fmla="*/ 136 w 145"/>
              <a:gd name="T37" fmla="*/ 81 h 160"/>
              <a:gd name="T38" fmla="*/ 136 w 145"/>
              <a:gd name="T39" fmla="*/ 81 h 160"/>
              <a:gd name="T40" fmla="*/ 43 w 145"/>
              <a:gd name="T41" fmla="*/ 110 h 160"/>
              <a:gd name="T42" fmla="*/ 58 w 145"/>
              <a:gd name="T43" fmla="*/ 113 h 160"/>
              <a:gd name="T44" fmla="*/ 72 w 145"/>
              <a:gd name="T45" fmla="*/ 110 h 160"/>
              <a:gd name="T46" fmla="*/ 93 w 145"/>
              <a:gd name="T47" fmla="*/ 107 h 160"/>
              <a:gd name="T48" fmla="*/ 93 w 145"/>
              <a:gd name="T49" fmla="*/ 107 h 160"/>
              <a:gd name="T50" fmla="*/ 113 w 145"/>
              <a:gd name="T51" fmla="*/ 110 h 160"/>
              <a:gd name="T52" fmla="*/ 145 w 145"/>
              <a:gd name="T53" fmla="*/ 24 h 160"/>
              <a:gd name="T54" fmla="*/ 0 w 145"/>
              <a:gd name="T55" fmla="*/ 25 h 160"/>
              <a:gd name="T56" fmla="*/ 72 w 145"/>
              <a:gd name="T57" fmla="*/ 160 h 160"/>
              <a:gd name="T58" fmla="*/ 145 w 145"/>
              <a:gd name="T59" fmla="*/ 25 h 160"/>
              <a:gd name="T60" fmla="*/ 6 w 145"/>
              <a:gd name="T61" fmla="*/ 133 h 160"/>
              <a:gd name="T62" fmla="*/ 139 w 145"/>
              <a:gd name="T63" fmla="*/ 108 h 160"/>
              <a:gd name="T64" fmla="*/ 139 w 145"/>
              <a:gd name="T65" fmla="*/ 96 h 160"/>
              <a:gd name="T66" fmla="*/ 134 w 145"/>
              <a:gd name="T67" fmla="*/ 101 h 160"/>
              <a:gd name="T68" fmla="*/ 125 w 145"/>
              <a:gd name="T69" fmla="*/ 110 h 160"/>
              <a:gd name="T70" fmla="*/ 99 w 145"/>
              <a:gd name="T71" fmla="*/ 117 h 160"/>
              <a:gd name="T72" fmla="*/ 72 w 145"/>
              <a:gd name="T73" fmla="*/ 119 h 160"/>
              <a:gd name="T74" fmla="*/ 52 w 145"/>
              <a:gd name="T75" fmla="*/ 118 h 160"/>
              <a:gd name="T76" fmla="*/ 26 w 145"/>
              <a:gd name="T77" fmla="*/ 110 h 160"/>
              <a:gd name="T78" fmla="*/ 6 w 145"/>
              <a:gd name="T79" fmla="*/ 97 h 160"/>
              <a:gd name="T80" fmla="*/ 6 w 145"/>
              <a:gd name="T81" fmla="*/ 90 h 160"/>
              <a:gd name="T82" fmla="*/ 32 w 145"/>
              <a:gd name="T83" fmla="*/ 87 h 160"/>
              <a:gd name="T84" fmla="*/ 119 w 145"/>
              <a:gd name="T85" fmla="*/ 87 h 160"/>
              <a:gd name="T86" fmla="*/ 139 w 145"/>
              <a:gd name="T87" fmla="*/ 84 h 160"/>
              <a:gd name="T88" fmla="*/ 6 w 145"/>
              <a:gd name="T89" fmla="*/ 63 h 160"/>
              <a:gd name="T90" fmla="*/ 139 w 145"/>
              <a:gd name="T91" fmla="*/ 38 h 160"/>
              <a:gd name="T92" fmla="*/ 6 w 145"/>
              <a:gd name="T93" fmla="*/ 26 h 160"/>
              <a:gd name="T94" fmla="*/ 139 w 145"/>
              <a:gd name="T95" fmla="*/ 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5" h="160">
                <a:moveTo>
                  <a:pt x="14" y="81"/>
                </a:moveTo>
                <a:cubicBezTo>
                  <a:pt x="13" y="81"/>
                  <a:pt x="11" y="82"/>
                  <a:pt x="11" y="84"/>
                </a:cubicBezTo>
                <a:cubicBezTo>
                  <a:pt x="11" y="86"/>
                  <a:pt x="13" y="87"/>
                  <a:pt x="14" y="87"/>
                </a:cubicBezTo>
                <a:cubicBezTo>
                  <a:pt x="16" y="87"/>
                  <a:pt x="17" y="86"/>
                  <a:pt x="17" y="84"/>
                </a:cubicBezTo>
                <a:cubicBezTo>
                  <a:pt x="17" y="82"/>
                  <a:pt x="16" y="81"/>
                  <a:pt x="14" y="81"/>
                </a:cubicBezTo>
                <a:close/>
                <a:moveTo>
                  <a:pt x="14" y="98"/>
                </a:moveTo>
                <a:cubicBezTo>
                  <a:pt x="13" y="98"/>
                  <a:pt x="11" y="100"/>
                  <a:pt x="11" y="101"/>
                </a:cubicBezTo>
                <a:cubicBezTo>
                  <a:pt x="11" y="103"/>
                  <a:pt x="13" y="104"/>
                  <a:pt x="14" y="104"/>
                </a:cubicBezTo>
                <a:cubicBezTo>
                  <a:pt x="16" y="104"/>
                  <a:pt x="17" y="103"/>
                  <a:pt x="17" y="101"/>
                </a:cubicBezTo>
                <a:cubicBezTo>
                  <a:pt x="17" y="100"/>
                  <a:pt x="16" y="98"/>
                  <a:pt x="14" y="98"/>
                </a:cubicBezTo>
                <a:close/>
                <a:moveTo>
                  <a:pt x="23" y="90"/>
                </a:moveTo>
                <a:cubicBezTo>
                  <a:pt x="21" y="90"/>
                  <a:pt x="20" y="91"/>
                  <a:pt x="20" y="93"/>
                </a:cubicBezTo>
                <a:cubicBezTo>
                  <a:pt x="20" y="94"/>
                  <a:pt x="21" y="96"/>
                  <a:pt x="23" y="96"/>
                </a:cubicBezTo>
                <a:cubicBezTo>
                  <a:pt x="25" y="96"/>
                  <a:pt x="26" y="94"/>
                  <a:pt x="26" y="93"/>
                </a:cubicBezTo>
                <a:cubicBezTo>
                  <a:pt x="26" y="91"/>
                  <a:pt x="25" y="90"/>
                  <a:pt x="23" y="90"/>
                </a:cubicBezTo>
                <a:close/>
                <a:moveTo>
                  <a:pt x="40" y="90"/>
                </a:moveTo>
                <a:cubicBezTo>
                  <a:pt x="39" y="90"/>
                  <a:pt x="38" y="91"/>
                  <a:pt x="38" y="93"/>
                </a:cubicBezTo>
                <a:cubicBezTo>
                  <a:pt x="38" y="94"/>
                  <a:pt x="39" y="96"/>
                  <a:pt x="40" y="96"/>
                </a:cubicBezTo>
                <a:cubicBezTo>
                  <a:pt x="42" y="96"/>
                  <a:pt x="43" y="94"/>
                  <a:pt x="43" y="93"/>
                </a:cubicBezTo>
                <a:cubicBezTo>
                  <a:pt x="43" y="91"/>
                  <a:pt x="42" y="90"/>
                  <a:pt x="40" y="90"/>
                </a:cubicBezTo>
                <a:close/>
                <a:moveTo>
                  <a:pt x="32" y="98"/>
                </a:moveTo>
                <a:cubicBezTo>
                  <a:pt x="30" y="98"/>
                  <a:pt x="29" y="100"/>
                  <a:pt x="29" y="101"/>
                </a:cubicBezTo>
                <a:cubicBezTo>
                  <a:pt x="29" y="103"/>
                  <a:pt x="30" y="104"/>
                  <a:pt x="32" y="104"/>
                </a:cubicBezTo>
                <a:cubicBezTo>
                  <a:pt x="33" y="104"/>
                  <a:pt x="35" y="103"/>
                  <a:pt x="35" y="101"/>
                </a:cubicBezTo>
                <a:cubicBezTo>
                  <a:pt x="35" y="100"/>
                  <a:pt x="33" y="98"/>
                  <a:pt x="32" y="98"/>
                </a:cubicBezTo>
                <a:close/>
                <a:moveTo>
                  <a:pt x="49" y="98"/>
                </a:moveTo>
                <a:cubicBezTo>
                  <a:pt x="48" y="98"/>
                  <a:pt x="46" y="100"/>
                  <a:pt x="46" y="101"/>
                </a:cubicBezTo>
                <a:cubicBezTo>
                  <a:pt x="46" y="103"/>
                  <a:pt x="48" y="104"/>
                  <a:pt x="49" y="104"/>
                </a:cubicBezTo>
                <a:cubicBezTo>
                  <a:pt x="51" y="104"/>
                  <a:pt x="52" y="103"/>
                  <a:pt x="52" y="101"/>
                </a:cubicBezTo>
                <a:cubicBezTo>
                  <a:pt x="52" y="100"/>
                  <a:pt x="51" y="98"/>
                  <a:pt x="49" y="98"/>
                </a:cubicBezTo>
                <a:close/>
                <a:moveTo>
                  <a:pt x="58" y="90"/>
                </a:moveTo>
                <a:cubicBezTo>
                  <a:pt x="56" y="90"/>
                  <a:pt x="55" y="91"/>
                  <a:pt x="55" y="93"/>
                </a:cubicBezTo>
                <a:cubicBezTo>
                  <a:pt x="55" y="94"/>
                  <a:pt x="56" y="96"/>
                  <a:pt x="58" y="96"/>
                </a:cubicBezTo>
                <a:cubicBezTo>
                  <a:pt x="59" y="96"/>
                  <a:pt x="61" y="94"/>
                  <a:pt x="61" y="93"/>
                </a:cubicBezTo>
                <a:cubicBezTo>
                  <a:pt x="61" y="91"/>
                  <a:pt x="59" y="90"/>
                  <a:pt x="58" y="90"/>
                </a:cubicBezTo>
                <a:close/>
                <a:moveTo>
                  <a:pt x="75" y="90"/>
                </a:moveTo>
                <a:cubicBezTo>
                  <a:pt x="74" y="90"/>
                  <a:pt x="72" y="91"/>
                  <a:pt x="72" y="93"/>
                </a:cubicBezTo>
                <a:cubicBezTo>
                  <a:pt x="72" y="94"/>
                  <a:pt x="74" y="96"/>
                  <a:pt x="75" y="96"/>
                </a:cubicBezTo>
                <a:cubicBezTo>
                  <a:pt x="77" y="96"/>
                  <a:pt x="78" y="94"/>
                  <a:pt x="78" y="93"/>
                </a:cubicBezTo>
                <a:cubicBezTo>
                  <a:pt x="78" y="91"/>
                  <a:pt x="77" y="90"/>
                  <a:pt x="75" y="90"/>
                </a:cubicBezTo>
                <a:close/>
                <a:moveTo>
                  <a:pt x="67" y="98"/>
                </a:moveTo>
                <a:cubicBezTo>
                  <a:pt x="65" y="98"/>
                  <a:pt x="64" y="100"/>
                  <a:pt x="64" y="101"/>
                </a:cubicBezTo>
                <a:cubicBezTo>
                  <a:pt x="64" y="103"/>
                  <a:pt x="65" y="104"/>
                  <a:pt x="67" y="104"/>
                </a:cubicBezTo>
                <a:cubicBezTo>
                  <a:pt x="68" y="104"/>
                  <a:pt x="70" y="103"/>
                  <a:pt x="70" y="101"/>
                </a:cubicBezTo>
                <a:cubicBezTo>
                  <a:pt x="70" y="100"/>
                  <a:pt x="68" y="98"/>
                  <a:pt x="67" y="98"/>
                </a:cubicBezTo>
                <a:close/>
                <a:moveTo>
                  <a:pt x="84" y="98"/>
                </a:moveTo>
                <a:cubicBezTo>
                  <a:pt x="82" y="98"/>
                  <a:pt x="81" y="100"/>
                  <a:pt x="81" y="101"/>
                </a:cubicBezTo>
                <a:cubicBezTo>
                  <a:pt x="81" y="103"/>
                  <a:pt x="82" y="104"/>
                  <a:pt x="84" y="104"/>
                </a:cubicBezTo>
                <a:cubicBezTo>
                  <a:pt x="86" y="104"/>
                  <a:pt x="87" y="103"/>
                  <a:pt x="87" y="101"/>
                </a:cubicBezTo>
                <a:cubicBezTo>
                  <a:pt x="87" y="100"/>
                  <a:pt x="86" y="98"/>
                  <a:pt x="84" y="98"/>
                </a:cubicBezTo>
                <a:close/>
                <a:moveTo>
                  <a:pt x="93" y="90"/>
                </a:moveTo>
                <a:cubicBezTo>
                  <a:pt x="91" y="90"/>
                  <a:pt x="90" y="91"/>
                  <a:pt x="90" y="93"/>
                </a:cubicBezTo>
                <a:cubicBezTo>
                  <a:pt x="90" y="94"/>
                  <a:pt x="91" y="96"/>
                  <a:pt x="93" y="96"/>
                </a:cubicBezTo>
                <a:cubicBezTo>
                  <a:pt x="94" y="96"/>
                  <a:pt x="96" y="94"/>
                  <a:pt x="96" y="93"/>
                </a:cubicBezTo>
                <a:cubicBezTo>
                  <a:pt x="96" y="91"/>
                  <a:pt x="94" y="90"/>
                  <a:pt x="93" y="90"/>
                </a:cubicBezTo>
                <a:close/>
                <a:moveTo>
                  <a:pt x="110" y="90"/>
                </a:moveTo>
                <a:cubicBezTo>
                  <a:pt x="109" y="90"/>
                  <a:pt x="107" y="91"/>
                  <a:pt x="107" y="93"/>
                </a:cubicBezTo>
                <a:cubicBezTo>
                  <a:pt x="107" y="94"/>
                  <a:pt x="109" y="96"/>
                  <a:pt x="110" y="96"/>
                </a:cubicBezTo>
                <a:cubicBezTo>
                  <a:pt x="112" y="96"/>
                  <a:pt x="113" y="94"/>
                  <a:pt x="113" y="93"/>
                </a:cubicBezTo>
                <a:cubicBezTo>
                  <a:pt x="113" y="91"/>
                  <a:pt x="112" y="90"/>
                  <a:pt x="110" y="90"/>
                </a:cubicBezTo>
                <a:close/>
                <a:moveTo>
                  <a:pt x="102" y="98"/>
                </a:moveTo>
                <a:cubicBezTo>
                  <a:pt x="100" y="98"/>
                  <a:pt x="99" y="100"/>
                  <a:pt x="99" y="101"/>
                </a:cubicBezTo>
                <a:cubicBezTo>
                  <a:pt x="99" y="103"/>
                  <a:pt x="100" y="104"/>
                  <a:pt x="102" y="104"/>
                </a:cubicBezTo>
                <a:cubicBezTo>
                  <a:pt x="103" y="104"/>
                  <a:pt x="104" y="103"/>
                  <a:pt x="104" y="101"/>
                </a:cubicBezTo>
                <a:cubicBezTo>
                  <a:pt x="104" y="100"/>
                  <a:pt x="103" y="98"/>
                  <a:pt x="102" y="98"/>
                </a:cubicBezTo>
                <a:close/>
                <a:moveTo>
                  <a:pt x="119" y="98"/>
                </a:moveTo>
                <a:cubicBezTo>
                  <a:pt x="117" y="98"/>
                  <a:pt x="116" y="100"/>
                  <a:pt x="116" y="101"/>
                </a:cubicBezTo>
                <a:cubicBezTo>
                  <a:pt x="116" y="103"/>
                  <a:pt x="117" y="104"/>
                  <a:pt x="119" y="104"/>
                </a:cubicBezTo>
                <a:cubicBezTo>
                  <a:pt x="121" y="104"/>
                  <a:pt x="122" y="103"/>
                  <a:pt x="122" y="101"/>
                </a:cubicBezTo>
                <a:cubicBezTo>
                  <a:pt x="122" y="100"/>
                  <a:pt x="121" y="98"/>
                  <a:pt x="119" y="98"/>
                </a:cubicBezTo>
                <a:close/>
                <a:moveTo>
                  <a:pt x="128" y="96"/>
                </a:moveTo>
                <a:cubicBezTo>
                  <a:pt x="129" y="96"/>
                  <a:pt x="131" y="94"/>
                  <a:pt x="131" y="93"/>
                </a:cubicBezTo>
                <a:cubicBezTo>
                  <a:pt x="131" y="91"/>
                  <a:pt x="129" y="90"/>
                  <a:pt x="128" y="90"/>
                </a:cubicBezTo>
                <a:cubicBezTo>
                  <a:pt x="126" y="90"/>
                  <a:pt x="125" y="91"/>
                  <a:pt x="125" y="93"/>
                </a:cubicBezTo>
                <a:cubicBezTo>
                  <a:pt x="125" y="94"/>
                  <a:pt x="126" y="96"/>
                  <a:pt x="128" y="96"/>
                </a:cubicBezTo>
                <a:close/>
                <a:moveTo>
                  <a:pt x="136" y="81"/>
                </a:moveTo>
                <a:cubicBezTo>
                  <a:pt x="135" y="81"/>
                  <a:pt x="134" y="82"/>
                  <a:pt x="134" y="84"/>
                </a:cubicBezTo>
                <a:cubicBezTo>
                  <a:pt x="134" y="86"/>
                  <a:pt x="135" y="87"/>
                  <a:pt x="136" y="87"/>
                </a:cubicBezTo>
                <a:cubicBezTo>
                  <a:pt x="138" y="87"/>
                  <a:pt x="139" y="86"/>
                  <a:pt x="139" y="84"/>
                </a:cubicBezTo>
                <a:cubicBezTo>
                  <a:pt x="139" y="82"/>
                  <a:pt x="138" y="81"/>
                  <a:pt x="136" y="81"/>
                </a:cubicBezTo>
                <a:close/>
                <a:moveTo>
                  <a:pt x="40" y="107"/>
                </a:moveTo>
                <a:cubicBezTo>
                  <a:pt x="39" y="107"/>
                  <a:pt x="38" y="109"/>
                  <a:pt x="38" y="110"/>
                </a:cubicBezTo>
                <a:cubicBezTo>
                  <a:pt x="38" y="112"/>
                  <a:pt x="39" y="113"/>
                  <a:pt x="40" y="113"/>
                </a:cubicBezTo>
                <a:cubicBezTo>
                  <a:pt x="42" y="113"/>
                  <a:pt x="43" y="112"/>
                  <a:pt x="43" y="110"/>
                </a:cubicBezTo>
                <a:cubicBezTo>
                  <a:pt x="43" y="109"/>
                  <a:pt x="42" y="107"/>
                  <a:pt x="40" y="107"/>
                </a:cubicBezTo>
                <a:close/>
                <a:moveTo>
                  <a:pt x="58" y="107"/>
                </a:moveTo>
                <a:cubicBezTo>
                  <a:pt x="56" y="107"/>
                  <a:pt x="55" y="109"/>
                  <a:pt x="55" y="110"/>
                </a:cubicBezTo>
                <a:cubicBezTo>
                  <a:pt x="55" y="112"/>
                  <a:pt x="56" y="113"/>
                  <a:pt x="58" y="113"/>
                </a:cubicBezTo>
                <a:cubicBezTo>
                  <a:pt x="59" y="113"/>
                  <a:pt x="61" y="112"/>
                  <a:pt x="61" y="110"/>
                </a:cubicBezTo>
                <a:cubicBezTo>
                  <a:pt x="61" y="109"/>
                  <a:pt x="59" y="107"/>
                  <a:pt x="58" y="107"/>
                </a:cubicBezTo>
                <a:close/>
                <a:moveTo>
                  <a:pt x="75" y="107"/>
                </a:moveTo>
                <a:cubicBezTo>
                  <a:pt x="74" y="107"/>
                  <a:pt x="72" y="109"/>
                  <a:pt x="72" y="110"/>
                </a:cubicBezTo>
                <a:cubicBezTo>
                  <a:pt x="72" y="112"/>
                  <a:pt x="74" y="113"/>
                  <a:pt x="75" y="113"/>
                </a:cubicBezTo>
                <a:cubicBezTo>
                  <a:pt x="77" y="113"/>
                  <a:pt x="78" y="112"/>
                  <a:pt x="78" y="110"/>
                </a:cubicBezTo>
                <a:cubicBezTo>
                  <a:pt x="78" y="109"/>
                  <a:pt x="77" y="107"/>
                  <a:pt x="75" y="107"/>
                </a:cubicBezTo>
                <a:close/>
                <a:moveTo>
                  <a:pt x="93" y="107"/>
                </a:moveTo>
                <a:cubicBezTo>
                  <a:pt x="91" y="107"/>
                  <a:pt x="90" y="109"/>
                  <a:pt x="90" y="110"/>
                </a:cubicBezTo>
                <a:cubicBezTo>
                  <a:pt x="90" y="112"/>
                  <a:pt x="91" y="113"/>
                  <a:pt x="93" y="113"/>
                </a:cubicBezTo>
                <a:cubicBezTo>
                  <a:pt x="94" y="113"/>
                  <a:pt x="96" y="112"/>
                  <a:pt x="96" y="110"/>
                </a:cubicBezTo>
                <a:cubicBezTo>
                  <a:pt x="96" y="109"/>
                  <a:pt x="94" y="107"/>
                  <a:pt x="93" y="107"/>
                </a:cubicBezTo>
                <a:close/>
                <a:moveTo>
                  <a:pt x="110" y="107"/>
                </a:moveTo>
                <a:cubicBezTo>
                  <a:pt x="109" y="107"/>
                  <a:pt x="107" y="109"/>
                  <a:pt x="107" y="110"/>
                </a:cubicBezTo>
                <a:cubicBezTo>
                  <a:pt x="107" y="112"/>
                  <a:pt x="109" y="113"/>
                  <a:pt x="110" y="113"/>
                </a:cubicBezTo>
                <a:cubicBezTo>
                  <a:pt x="112" y="113"/>
                  <a:pt x="113" y="112"/>
                  <a:pt x="113" y="110"/>
                </a:cubicBezTo>
                <a:cubicBezTo>
                  <a:pt x="113" y="109"/>
                  <a:pt x="112" y="107"/>
                  <a:pt x="110" y="107"/>
                </a:cubicBezTo>
                <a:close/>
                <a:moveTo>
                  <a:pt x="145" y="25"/>
                </a:moveTo>
                <a:cubicBezTo>
                  <a:pt x="145" y="25"/>
                  <a:pt x="145" y="25"/>
                  <a:pt x="145" y="25"/>
                </a:cubicBezTo>
                <a:cubicBezTo>
                  <a:pt x="145" y="24"/>
                  <a:pt x="145" y="24"/>
                  <a:pt x="145" y="24"/>
                </a:cubicBezTo>
                <a:cubicBezTo>
                  <a:pt x="141" y="10"/>
                  <a:pt x="111" y="0"/>
                  <a:pt x="72" y="0"/>
                </a:cubicBezTo>
                <a:cubicBezTo>
                  <a:pt x="34" y="0"/>
                  <a:pt x="4" y="10"/>
                  <a:pt x="0" y="24"/>
                </a:cubicBezTo>
                <a:cubicBezTo>
                  <a:pt x="0" y="24"/>
                  <a:pt x="0" y="24"/>
                  <a:pt x="0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0" y="25"/>
                  <a:pt x="0" y="26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34"/>
                  <a:pt x="0" y="134"/>
                  <a:pt x="0" y="135"/>
                </a:cubicBezTo>
                <a:cubicBezTo>
                  <a:pt x="3" y="149"/>
                  <a:pt x="34" y="160"/>
                  <a:pt x="72" y="160"/>
                </a:cubicBezTo>
                <a:cubicBezTo>
                  <a:pt x="111" y="160"/>
                  <a:pt x="141" y="149"/>
                  <a:pt x="145" y="135"/>
                </a:cubicBezTo>
                <a:cubicBezTo>
                  <a:pt x="145" y="134"/>
                  <a:pt x="145" y="134"/>
                  <a:pt x="145" y="133"/>
                </a:cubicBezTo>
                <a:cubicBezTo>
                  <a:pt x="145" y="26"/>
                  <a:pt x="145" y="26"/>
                  <a:pt x="145" y="26"/>
                </a:cubicBezTo>
                <a:cubicBezTo>
                  <a:pt x="145" y="25"/>
                  <a:pt x="145" y="25"/>
                  <a:pt x="145" y="25"/>
                </a:cubicBezTo>
                <a:close/>
                <a:moveTo>
                  <a:pt x="139" y="133"/>
                </a:moveTo>
                <a:cubicBezTo>
                  <a:pt x="139" y="133"/>
                  <a:pt x="139" y="133"/>
                  <a:pt x="139" y="133"/>
                </a:cubicBezTo>
                <a:cubicBezTo>
                  <a:pt x="138" y="143"/>
                  <a:pt x="110" y="154"/>
                  <a:pt x="72" y="154"/>
                </a:cubicBezTo>
                <a:cubicBezTo>
                  <a:pt x="34" y="154"/>
                  <a:pt x="7" y="143"/>
                  <a:pt x="6" y="133"/>
                </a:cubicBezTo>
                <a:cubicBezTo>
                  <a:pt x="6" y="133"/>
                  <a:pt x="6" y="133"/>
                  <a:pt x="6" y="133"/>
                </a:cubicBezTo>
                <a:cubicBezTo>
                  <a:pt x="6" y="108"/>
                  <a:pt x="6" y="108"/>
                  <a:pt x="6" y="108"/>
                </a:cubicBezTo>
                <a:cubicBezTo>
                  <a:pt x="15" y="117"/>
                  <a:pt x="38" y="125"/>
                  <a:pt x="72" y="125"/>
                </a:cubicBezTo>
                <a:cubicBezTo>
                  <a:pt x="107" y="125"/>
                  <a:pt x="129" y="117"/>
                  <a:pt x="139" y="108"/>
                </a:cubicBezTo>
                <a:lnTo>
                  <a:pt x="139" y="133"/>
                </a:lnTo>
                <a:close/>
                <a:moveTo>
                  <a:pt x="139" y="84"/>
                </a:moveTo>
                <a:cubicBezTo>
                  <a:pt x="139" y="95"/>
                  <a:pt x="139" y="95"/>
                  <a:pt x="139" y="95"/>
                </a:cubicBezTo>
                <a:cubicBezTo>
                  <a:pt x="139" y="95"/>
                  <a:pt x="139" y="96"/>
                  <a:pt x="139" y="96"/>
                </a:cubicBezTo>
                <a:cubicBezTo>
                  <a:pt x="139" y="96"/>
                  <a:pt x="139" y="97"/>
                  <a:pt x="139" y="97"/>
                </a:cubicBezTo>
                <a:cubicBezTo>
                  <a:pt x="139" y="98"/>
                  <a:pt x="139" y="99"/>
                  <a:pt x="139" y="100"/>
                </a:cubicBezTo>
                <a:cubicBezTo>
                  <a:pt x="138" y="99"/>
                  <a:pt x="137" y="98"/>
                  <a:pt x="136" y="98"/>
                </a:cubicBezTo>
                <a:cubicBezTo>
                  <a:pt x="135" y="98"/>
                  <a:pt x="134" y="100"/>
                  <a:pt x="134" y="101"/>
                </a:cubicBezTo>
                <a:cubicBezTo>
                  <a:pt x="134" y="103"/>
                  <a:pt x="134" y="104"/>
                  <a:pt x="135" y="104"/>
                </a:cubicBezTo>
                <a:cubicBezTo>
                  <a:pt x="134" y="105"/>
                  <a:pt x="132" y="107"/>
                  <a:pt x="130" y="108"/>
                </a:cubicBezTo>
                <a:cubicBezTo>
                  <a:pt x="129" y="108"/>
                  <a:pt x="128" y="107"/>
                  <a:pt x="128" y="107"/>
                </a:cubicBezTo>
                <a:cubicBezTo>
                  <a:pt x="126" y="107"/>
                  <a:pt x="125" y="109"/>
                  <a:pt x="125" y="110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19" y="113"/>
                  <a:pt x="112" y="115"/>
                  <a:pt x="103" y="116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1" y="116"/>
                  <a:pt x="100" y="116"/>
                  <a:pt x="99" y="117"/>
                </a:cubicBezTo>
                <a:cubicBezTo>
                  <a:pt x="95" y="118"/>
                  <a:pt x="91" y="118"/>
                  <a:pt x="87" y="118"/>
                </a:cubicBezTo>
                <a:cubicBezTo>
                  <a:pt x="87" y="117"/>
                  <a:pt x="85" y="116"/>
                  <a:pt x="84" y="116"/>
                </a:cubicBezTo>
                <a:cubicBezTo>
                  <a:pt x="83" y="116"/>
                  <a:pt x="81" y="117"/>
                  <a:pt x="81" y="119"/>
                </a:cubicBezTo>
                <a:cubicBezTo>
                  <a:pt x="78" y="119"/>
                  <a:pt x="75" y="119"/>
                  <a:pt x="72" y="119"/>
                </a:cubicBezTo>
                <a:cubicBezTo>
                  <a:pt x="71" y="119"/>
                  <a:pt x="70" y="119"/>
                  <a:pt x="69" y="119"/>
                </a:cubicBezTo>
                <a:cubicBezTo>
                  <a:pt x="69" y="117"/>
                  <a:pt x="68" y="116"/>
                  <a:pt x="67" y="116"/>
                </a:cubicBezTo>
                <a:cubicBezTo>
                  <a:pt x="65" y="116"/>
                  <a:pt x="64" y="117"/>
                  <a:pt x="64" y="119"/>
                </a:cubicBezTo>
                <a:cubicBezTo>
                  <a:pt x="60" y="118"/>
                  <a:pt x="56" y="118"/>
                  <a:pt x="52" y="118"/>
                </a:cubicBezTo>
                <a:cubicBezTo>
                  <a:pt x="51" y="117"/>
                  <a:pt x="50" y="116"/>
                  <a:pt x="49" y="116"/>
                </a:cubicBezTo>
                <a:cubicBezTo>
                  <a:pt x="48" y="116"/>
                  <a:pt x="47" y="116"/>
                  <a:pt x="47" y="117"/>
                </a:cubicBezTo>
                <a:cubicBezTo>
                  <a:pt x="39" y="116"/>
                  <a:pt x="31" y="114"/>
                  <a:pt x="25" y="112"/>
                </a:cubicBezTo>
                <a:cubicBezTo>
                  <a:pt x="26" y="112"/>
                  <a:pt x="26" y="111"/>
                  <a:pt x="26" y="110"/>
                </a:cubicBezTo>
                <a:cubicBezTo>
                  <a:pt x="26" y="109"/>
                  <a:pt x="25" y="107"/>
                  <a:pt x="23" y="107"/>
                </a:cubicBezTo>
                <a:cubicBezTo>
                  <a:pt x="21" y="107"/>
                  <a:pt x="20" y="109"/>
                  <a:pt x="20" y="110"/>
                </a:cubicBezTo>
                <a:cubicBezTo>
                  <a:pt x="20" y="110"/>
                  <a:pt x="20" y="110"/>
                  <a:pt x="20" y="110"/>
                </a:cubicBezTo>
                <a:cubicBezTo>
                  <a:pt x="11" y="106"/>
                  <a:pt x="6" y="102"/>
                  <a:pt x="6" y="97"/>
                </a:cubicBezTo>
                <a:cubicBezTo>
                  <a:pt x="6" y="97"/>
                  <a:pt x="6" y="96"/>
                  <a:pt x="6" y="96"/>
                </a:cubicBezTo>
                <a:cubicBezTo>
                  <a:pt x="6" y="96"/>
                  <a:pt x="6" y="96"/>
                  <a:pt x="6" y="96"/>
                </a:cubicBezTo>
                <a:cubicBezTo>
                  <a:pt x="7" y="96"/>
                  <a:pt x="8" y="94"/>
                  <a:pt x="8" y="93"/>
                </a:cubicBezTo>
                <a:cubicBezTo>
                  <a:pt x="8" y="91"/>
                  <a:pt x="7" y="90"/>
                  <a:pt x="6" y="90"/>
                </a:cubicBezTo>
                <a:cubicBezTo>
                  <a:pt x="6" y="78"/>
                  <a:pt x="6" y="78"/>
                  <a:pt x="6" y="78"/>
                </a:cubicBezTo>
                <a:cubicBezTo>
                  <a:pt x="7" y="78"/>
                  <a:pt x="8" y="77"/>
                  <a:pt x="8" y="75"/>
                </a:cubicBezTo>
                <a:cubicBezTo>
                  <a:pt x="13" y="79"/>
                  <a:pt x="20" y="82"/>
                  <a:pt x="29" y="84"/>
                </a:cubicBezTo>
                <a:cubicBezTo>
                  <a:pt x="29" y="86"/>
                  <a:pt x="30" y="87"/>
                  <a:pt x="32" y="87"/>
                </a:cubicBezTo>
                <a:cubicBezTo>
                  <a:pt x="33" y="87"/>
                  <a:pt x="33" y="86"/>
                  <a:pt x="34" y="86"/>
                </a:cubicBezTo>
                <a:cubicBezTo>
                  <a:pt x="45" y="88"/>
                  <a:pt x="58" y="90"/>
                  <a:pt x="72" y="90"/>
                </a:cubicBezTo>
                <a:cubicBezTo>
                  <a:pt x="89" y="90"/>
                  <a:pt x="104" y="88"/>
                  <a:pt x="116" y="84"/>
                </a:cubicBezTo>
                <a:cubicBezTo>
                  <a:pt x="116" y="86"/>
                  <a:pt x="118" y="87"/>
                  <a:pt x="119" y="87"/>
                </a:cubicBezTo>
                <a:cubicBezTo>
                  <a:pt x="121" y="87"/>
                  <a:pt x="122" y="86"/>
                  <a:pt x="122" y="84"/>
                </a:cubicBezTo>
                <a:cubicBezTo>
                  <a:pt x="122" y="83"/>
                  <a:pt x="122" y="83"/>
                  <a:pt x="122" y="83"/>
                </a:cubicBezTo>
                <a:cubicBezTo>
                  <a:pt x="129" y="80"/>
                  <a:pt x="135" y="77"/>
                  <a:pt x="139" y="73"/>
                </a:cubicBezTo>
                <a:lnTo>
                  <a:pt x="139" y="84"/>
                </a:lnTo>
                <a:close/>
                <a:moveTo>
                  <a:pt x="139" y="63"/>
                </a:moveTo>
                <a:cubicBezTo>
                  <a:pt x="139" y="63"/>
                  <a:pt x="139" y="63"/>
                  <a:pt x="139" y="63"/>
                </a:cubicBezTo>
                <a:cubicBezTo>
                  <a:pt x="138" y="73"/>
                  <a:pt x="110" y="84"/>
                  <a:pt x="72" y="84"/>
                </a:cubicBezTo>
                <a:cubicBezTo>
                  <a:pt x="34" y="84"/>
                  <a:pt x="7" y="73"/>
                  <a:pt x="6" y="63"/>
                </a:cubicBezTo>
                <a:cubicBezTo>
                  <a:pt x="6" y="63"/>
                  <a:pt x="6" y="63"/>
                  <a:pt x="6" y="63"/>
                </a:cubicBezTo>
                <a:cubicBezTo>
                  <a:pt x="6" y="38"/>
                  <a:pt x="6" y="38"/>
                  <a:pt x="6" y="38"/>
                </a:cubicBezTo>
                <a:cubicBezTo>
                  <a:pt x="15" y="47"/>
                  <a:pt x="38" y="55"/>
                  <a:pt x="72" y="55"/>
                </a:cubicBezTo>
                <a:cubicBezTo>
                  <a:pt x="107" y="55"/>
                  <a:pt x="129" y="47"/>
                  <a:pt x="139" y="38"/>
                </a:cubicBezTo>
                <a:lnTo>
                  <a:pt x="139" y="63"/>
                </a:lnTo>
                <a:close/>
                <a:moveTo>
                  <a:pt x="72" y="49"/>
                </a:moveTo>
                <a:cubicBezTo>
                  <a:pt x="33" y="49"/>
                  <a:pt x="6" y="38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7" y="16"/>
                  <a:pt x="34" y="5"/>
                  <a:pt x="72" y="5"/>
                </a:cubicBezTo>
                <a:cubicBezTo>
                  <a:pt x="110" y="5"/>
                  <a:pt x="138" y="16"/>
                  <a:pt x="139" y="26"/>
                </a:cubicBezTo>
                <a:cubicBezTo>
                  <a:pt x="139" y="26"/>
                  <a:pt x="139" y="26"/>
                  <a:pt x="139" y="26"/>
                </a:cubicBezTo>
                <a:cubicBezTo>
                  <a:pt x="139" y="27"/>
                  <a:pt x="139" y="27"/>
                  <a:pt x="139" y="27"/>
                </a:cubicBezTo>
                <a:cubicBezTo>
                  <a:pt x="139" y="38"/>
                  <a:pt x="112" y="49"/>
                  <a:pt x="72" y="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BF876C98-D3A8-6A13-D684-FB0E3CF86A7C}"/>
              </a:ext>
            </a:extLst>
          </p:cNvPr>
          <p:cNvSpPr>
            <a:spLocks noEditPoints="1"/>
          </p:cNvSpPr>
          <p:nvPr/>
        </p:nvSpPr>
        <p:spPr bwMode="auto">
          <a:xfrm>
            <a:off x="6853238" y="1373188"/>
            <a:ext cx="134938" cy="254000"/>
          </a:xfrm>
          <a:custGeom>
            <a:avLst/>
            <a:gdLst>
              <a:gd name="T0" fmla="*/ 76 w 85"/>
              <a:gd name="T1" fmla="*/ 10 h 160"/>
              <a:gd name="T2" fmla="*/ 58 w 85"/>
              <a:gd name="T3" fmla="*/ 10 h 160"/>
              <a:gd name="T4" fmla="*/ 58 w 85"/>
              <a:gd name="T5" fmla="*/ 0 h 160"/>
              <a:gd name="T6" fmla="*/ 26 w 85"/>
              <a:gd name="T7" fmla="*/ 0 h 160"/>
              <a:gd name="T8" fmla="*/ 26 w 85"/>
              <a:gd name="T9" fmla="*/ 10 h 160"/>
              <a:gd name="T10" fmla="*/ 9 w 85"/>
              <a:gd name="T11" fmla="*/ 10 h 160"/>
              <a:gd name="T12" fmla="*/ 0 w 85"/>
              <a:gd name="T13" fmla="*/ 20 h 160"/>
              <a:gd name="T14" fmla="*/ 0 w 85"/>
              <a:gd name="T15" fmla="*/ 150 h 160"/>
              <a:gd name="T16" fmla="*/ 9 w 85"/>
              <a:gd name="T17" fmla="*/ 160 h 160"/>
              <a:gd name="T18" fmla="*/ 76 w 85"/>
              <a:gd name="T19" fmla="*/ 160 h 160"/>
              <a:gd name="T20" fmla="*/ 85 w 85"/>
              <a:gd name="T21" fmla="*/ 150 h 160"/>
              <a:gd name="T22" fmla="*/ 85 w 85"/>
              <a:gd name="T23" fmla="*/ 20 h 160"/>
              <a:gd name="T24" fmla="*/ 76 w 85"/>
              <a:gd name="T25" fmla="*/ 10 h 160"/>
              <a:gd name="T26" fmla="*/ 32 w 85"/>
              <a:gd name="T27" fmla="*/ 5 h 160"/>
              <a:gd name="T28" fmla="*/ 53 w 85"/>
              <a:gd name="T29" fmla="*/ 5 h 160"/>
              <a:gd name="T30" fmla="*/ 53 w 85"/>
              <a:gd name="T31" fmla="*/ 10 h 160"/>
              <a:gd name="T32" fmla="*/ 32 w 85"/>
              <a:gd name="T33" fmla="*/ 10 h 160"/>
              <a:gd name="T34" fmla="*/ 32 w 85"/>
              <a:gd name="T35" fmla="*/ 5 h 160"/>
              <a:gd name="T36" fmla="*/ 80 w 85"/>
              <a:gd name="T37" fmla="*/ 150 h 160"/>
              <a:gd name="T38" fmla="*/ 76 w 85"/>
              <a:gd name="T39" fmla="*/ 154 h 160"/>
              <a:gd name="T40" fmla="*/ 9 w 85"/>
              <a:gd name="T41" fmla="*/ 154 h 160"/>
              <a:gd name="T42" fmla="*/ 5 w 85"/>
              <a:gd name="T43" fmla="*/ 150 h 160"/>
              <a:gd name="T44" fmla="*/ 5 w 85"/>
              <a:gd name="T45" fmla="*/ 20 h 160"/>
              <a:gd name="T46" fmla="*/ 9 w 85"/>
              <a:gd name="T47" fmla="*/ 16 h 160"/>
              <a:gd name="T48" fmla="*/ 76 w 85"/>
              <a:gd name="T49" fmla="*/ 16 h 160"/>
              <a:gd name="T50" fmla="*/ 80 w 85"/>
              <a:gd name="T51" fmla="*/ 20 h 160"/>
              <a:gd name="T52" fmla="*/ 80 w 85"/>
              <a:gd name="T53" fmla="*/ 150 h 160"/>
              <a:gd name="T54" fmla="*/ 53 w 85"/>
              <a:gd name="T55" fmla="*/ 45 h 160"/>
              <a:gd name="T56" fmla="*/ 51 w 85"/>
              <a:gd name="T57" fmla="*/ 43 h 160"/>
              <a:gd name="T58" fmla="*/ 49 w 85"/>
              <a:gd name="T59" fmla="*/ 42 h 160"/>
              <a:gd name="T60" fmla="*/ 48 w 85"/>
              <a:gd name="T61" fmla="*/ 43 h 160"/>
              <a:gd name="T62" fmla="*/ 19 w 85"/>
              <a:gd name="T63" fmla="*/ 90 h 160"/>
              <a:gd name="T64" fmla="*/ 34 w 85"/>
              <a:gd name="T65" fmla="*/ 90 h 160"/>
              <a:gd name="T66" fmla="*/ 34 w 85"/>
              <a:gd name="T67" fmla="*/ 125 h 160"/>
              <a:gd name="T68" fmla="*/ 36 w 85"/>
              <a:gd name="T69" fmla="*/ 127 h 160"/>
              <a:gd name="T70" fmla="*/ 38 w 85"/>
              <a:gd name="T71" fmla="*/ 128 h 160"/>
              <a:gd name="T72" fmla="*/ 39 w 85"/>
              <a:gd name="T73" fmla="*/ 127 h 160"/>
              <a:gd name="T74" fmla="*/ 65 w 85"/>
              <a:gd name="T75" fmla="*/ 77 h 160"/>
              <a:gd name="T76" fmla="*/ 53 w 85"/>
              <a:gd name="T77" fmla="*/ 77 h 160"/>
              <a:gd name="T78" fmla="*/ 53 w 85"/>
              <a:gd name="T79" fmla="*/ 45 h 160"/>
              <a:gd name="T80" fmla="*/ 57 w 85"/>
              <a:gd name="T81" fmla="*/ 82 h 160"/>
              <a:gd name="T82" fmla="*/ 40 w 85"/>
              <a:gd name="T83" fmla="*/ 115 h 160"/>
              <a:gd name="T84" fmla="*/ 40 w 85"/>
              <a:gd name="T85" fmla="*/ 85 h 160"/>
              <a:gd name="T86" fmla="*/ 28 w 85"/>
              <a:gd name="T87" fmla="*/ 85 h 160"/>
              <a:gd name="T88" fmla="*/ 48 w 85"/>
              <a:gd name="T89" fmla="*/ 54 h 160"/>
              <a:gd name="T90" fmla="*/ 48 w 85"/>
              <a:gd name="T91" fmla="*/ 82 h 160"/>
              <a:gd name="T92" fmla="*/ 57 w 85"/>
              <a:gd name="T93" fmla="*/ 8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5" h="160">
                <a:moveTo>
                  <a:pt x="76" y="10"/>
                </a:moveTo>
                <a:cubicBezTo>
                  <a:pt x="58" y="10"/>
                  <a:pt x="58" y="10"/>
                  <a:pt x="58" y="10"/>
                </a:cubicBezTo>
                <a:cubicBezTo>
                  <a:pt x="58" y="0"/>
                  <a:pt x="58" y="0"/>
                  <a:pt x="58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6" y="10"/>
                  <a:pt x="26" y="10"/>
                  <a:pt x="26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4" y="10"/>
                  <a:pt x="0" y="15"/>
                  <a:pt x="0" y="20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6"/>
                  <a:pt x="4" y="160"/>
                  <a:pt x="9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1" y="160"/>
                  <a:pt x="85" y="156"/>
                  <a:pt x="85" y="150"/>
                </a:cubicBezTo>
                <a:cubicBezTo>
                  <a:pt x="85" y="20"/>
                  <a:pt x="85" y="20"/>
                  <a:pt x="85" y="20"/>
                </a:cubicBezTo>
                <a:cubicBezTo>
                  <a:pt x="85" y="15"/>
                  <a:pt x="81" y="10"/>
                  <a:pt x="76" y="10"/>
                </a:cubicBezTo>
                <a:close/>
                <a:moveTo>
                  <a:pt x="32" y="5"/>
                </a:moveTo>
                <a:cubicBezTo>
                  <a:pt x="53" y="5"/>
                  <a:pt x="53" y="5"/>
                  <a:pt x="53" y="5"/>
                </a:cubicBezTo>
                <a:cubicBezTo>
                  <a:pt x="53" y="10"/>
                  <a:pt x="53" y="10"/>
                  <a:pt x="53" y="10"/>
                </a:cubicBezTo>
                <a:cubicBezTo>
                  <a:pt x="32" y="10"/>
                  <a:pt x="32" y="10"/>
                  <a:pt x="32" y="10"/>
                </a:cubicBezTo>
                <a:lnTo>
                  <a:pt x="32" y="5"/>
                </a:lnTo>
                <a:close/>
                <a:moveTo>
                  <a:pt x="80" y="150"/>
                </a:moveTo>
                <a:cubicBezTo>
                  <a:pt x="80" y="153"/>
                  <a:pt x="78" y="154"/>
                  <a:pt x="76" y="154"/>
                </a:cubicBezTo>
                <a:cubicBezTo>
                  <a:pt x="9" y="154"/>
                  <a:pt x="9" y="154"/>
                  <a:pt x="9" y="154"/>
                </a:cubicBezTo>
                <a:cubicBezTo>
                  <a:pt x="7" y="154"/>
                  <a:pt x="5" y="153"/>
                  <a:pt x="5" y="150"/>
                </a:cubicBezTo>
                <a:cubicBezTo>
                  <a:pt x="5" y="20"/>
                  <a:pt x="5" y="20"/>
                  <a:pt x="5" y="20"/>
                </a:cubicBezTo>
                <a:cubicBezTo>
                  <a:pt x="5" y="17"/>
                  <a:pt x="7" y="16"/>
                  <a:pt x="9" y="16"/>
                </a:cubicBezTo>
                <a:cubicBezTo>
                  <a:pt x="76" y="16"/>
                  <a:pt x="76" y="16"/>
                  <a:pt x="76" y="16"/>
                </a:cubicBezTo>
                <a:cubicBezTo>
                  <a:pt x="78" y="16"/>
                  <a:pt x="80" y="17"/>
                  <a:pt x="80" y="20"/>
                </a:cubicBezTo>
                <a:lnTo>
                  <a:pt x="80" y="150"/>
                </a:lnTo>
                <a:close/>
                <a:moveTo>
                  <a:pt x="53" y="45"/>
                </a:moveTo>
                <a:cubicBezTo>
                  <a:pt x="53" y="44"/>
                  <a:pt x="52" y="43"/>
                  <a:pt x="51" y="43"/>
                </a:cubicBezTo>
                <a:cubicBezTo>
                  <a:pt x="49" y="42"/>
                  <a:pt x="49" y="42"/>
                  <a:pt x="49" y="42"/>
                </a:cubicBezTo>
                <a:cubicBezTo>
                  <a:pt x="48" y="43"/>
                  <a:pt x="48" y="43"/>
                  <a:pt x="48" y="43"/>
                </a:cubicBezTo>
                <a:cubicBezTo>
                  <a:pt x="19" y="90"/>
                  <a:pt x="19" y="90"/>
                  <a:pt x="19" y="90"/>
                </a:cubicBezTo>
                <a:cubicBezTo>
                  <a:pt x="34" y="90"/>
                  <a:pt x="34" y="90"/>
                  <a:pt x="34" y="90"/>
                </a:cubicBezTo>
                <a:cubicBezTo>
                  <a:pt x="34" y="125"/>
                  <a:pt x="34" y="125"/>
                  <a:pt x="34" y="125"/>
                </a:cubicBezTo>
                <a:cubicBezTo>
                  <a:pt x="34" y="126"/>
                  <a:pt x="35" y="127"/>
                  <a:pt x="36" y="127"/>
                </a:cubicBezTo>
                <a:cubicBezTo>
                  <a:pt x="38" y="128"/>
                  <a:pt x="38" y="128"/>
                  <a:pt x="38" y="128"/>
                </a:cubicBezTo>
                <a:cubicBezTo>
                  <a:pt x="39" y="127"/>
                  <a:pt x="39" y="127"/>
                  <a:pt x="39" y="127"/>
                </a:cubicBezTo>
                <a:cubicBezTo>
                  <a:pt x="65" y="77"/>
                  <a:pt x="65" y="77"/>
                  <a:pt x="65" y="77"/>
                </a:cubicBezTo>
                <a:cubicBezTo>
                  <a:pt x="53" y="77"/>
                  <a:pt x="53" y="77"/>
                  <a:pt x="53" y="77"/>
                </a:cubicBezTo>
                <a:lnTo>
                  <a:pt x="53" y="45"/>
                </a:lnTo>
                <a:close/>
                <a:moveTo>
                  <a:pt x="57" y="82"/>
                </a:moveTo>
                <a:cubicBezTo>
                  <a:pt x="40" y="115"/>
                  <a:pt x="40" y="115"/>
                  <a:pt x="40" y="115"/>
                </a:cubicBezTo>
                <a:cubicBezTo>
                  <a:pt x="40" y="85"/>
                  <a:pt x="40" y="85"/>
                  <a:pt x="40" y="85"/>
                </a:cubicBezTo>
                <a:cubicBezTo>
                  <a:pt x="28" y="85"/>
                  <a:pt x="28" y="85"/>
                  <a:pt x="28" y="85"/>
                </a:cubicBezTo>
                <a:cubicBezTo>
                  <a:pt x="48" y="54"/>
                  <a:pt x="48" y="54"/>
                  <a:pt x="48" y="54"/>
                </a:cubicBezTo>
                <a:cubicBezTo>
                  <a:pt x="48" y="82"/>
                  <a:pt x="48" y="82"/>
                  <a:pt x="48" y="82"/>
                </a:cubicBezTo>
                <a:lnTo>
                  <a:pt x="57" y="8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D071502F-E137-C83C-11BA-60974D048DC3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4125913"/>
            <a:ext cx="254000" cy="254000"/>
          </a:xfrm>
          <a:custGeom>
            <a:avLst/>
            <a:gdLst>
              <a:gd name="T0" fmla="*/ 45 w 160"/>
              <a:gd name="T1" fmla="*/ 152 h 160"/>
              <a:gd name="T2" fmla="*/ 45 w 160"/>
              <a:gd name="T3" fmla="*/ 136 h 160"/>
              <a:gd name="T4" fmla="*/ 45 w 160"/>
              <a:gd name="T5" fmla="*/ 13 h 160"/>
              <a:gd name="T6" fmla="*/ 51 w 160"/>
              <a:gd name="T7" fmla="*/ 11 h 160"/>
              <a:gd name="T8" fmla="*/ 144 w 160"/>
              <a:gd name="T9" fmla="*/ 125 h 160"/>
              <a:gd name="T10" fmla="*/ 144 w 160"/>
              <a:gd name="T11" fmla="*/ 128 h 160"/>
              <a:gd name="T12" fmla="*/ 139 w 160"/>
              <a:gd name="T13" fmla="*/ 96 h 160"/>
              <a:gd name="T14" fmla="*/ 141 w 160"/>
              <a:gd name="T15" fmla="*/ 112 h 160"/>
              <a:gd name="T16" fmla="*/ 144 w 160"/>
              <a:gd name="T17" fmla="*/ 115 h 160"/>
              <a:gd name="T18" fmla="*/ 141 w 160"/>
              <a:gd name="T19" fmla="*/ 109 h 160"/>
              <a:gd name="T20" fmla="*/ 139 w 160"/>
              <a:gd name="T21" fmla="*/ 83 h 160"/>
              <a:gd name="T22" fmla="*/ 144 w 160"/>
              <a:gd name="T23" fmla="*/ 136 h 160"/>
              <a:gd name="T24" fmla="*/ 144 w 160"/>
              <a:gd name="T25" fmla="*/ 139 h 160"/>
              <a:gd name="T26" fmla="*/ 141 w 160"/>
              <a:gd name="T27" fmla="*/ 152 h 160"/>
              <a:gd name="T28" fmla="*/ 99 w 160"/>
              <a:gd name="T29" fmla="*/ 155 h 160"/>
              <a:gd name="T30" fmla="*/ 102 w 160"/>
              <a:gd name="T31" fmla="*/ 155 h 160"/>
              <a:gd name="T32" fmla="*/ 90 w 160"/>
              <a:gd name="T33" fmla="*/ 153 h 160"/>
              <a:gd name="T34" fmla="*/ 92 w 160"/>
              <a:gd name="T35" fmla="*/ 75 h 160"/>
              <a:gd name="T36" fmla="*/ 0 w 160"/>
              <a:gd name="T37" fmla="*/ 12 h 160"/>
              <a:gd name="T38" fmla="*/ 86 w 160"/>
              <a:gd name="T39" fmla="*/ 158 h 160"/>
              <a:gd name="T40" fmla="*/ 85 w 160"/>
              <a:gd name="T41" fmla="*/ 148 h 160"/>
              <a:gd name="T42" fmla="*/ 5 w 160"/>
              <a:gd name="T43" fmla="*/ 148 h 160"/>
              <a:gd name="T44" fmla="*/ 5 w 160"/>
              <a:gd name="T45" fmla="*/ 123 h 160"/>
              <a:gd name="T46" fmla="*/ 5 w 160"/>
              <a:gd name="T47" fmla="*/ 16 h 160"/>
              <a:gd name="T48" fmla="*/ 85 w 160"/>
              <a:gd name="T49" fmla="*/ 16 h 160"/>
              <a:gd name="T50" fmla="*/ 112 w 160"/>
              <a:gd name="T51" fmla="*/ 160 h 160"/>
              <a:gd name="T52" fmla="*/ 121 w 160"/>
              <a:gd name="T53" fmla="*/ 72 h 160"/>
              <a:gd name="T54" fmla="*/ 100 w 160"/>
              <a:gd name="T55" fmla="*/ 77 h 160"/>
              <a:gd name="T56" fmla="*/ 97 w 160"/>
              <a:gd name="T57" fmla="*/ 77 h 160"/>
              <a:gd name="T58" fmla="*/ 120 w 160"/>
              <a:gd name="T59" fmla="*/ 160 h 160"/>
              <a:gd name="T60" fmla="*/ 113 w 160"/>
              <a:gd name="T61" fmla="*/ 75 h 160"/>
              <a:gd name="T62" fmla="*/ 111 w 160"/>
              <a:gd name="T63" fmla="*/ 77 h 160"/>
              <a:gd name="T64" fmla="*/ 144 w 160"/>
              <a:gd name="T65" fmla="*/ 160 h 160"/>
              <a:gd name="T66" fmla="*/ 155 w 160"/>
              <a:gd name="T67" fmla="*/ 117 h 160"/>
              <a:gd name="T68" fmla="*/ 157 w 160"/>
              <a:gd name="T69" fmla="*/ 133 h 160"/>
              <a:gd name="T70" fmla="*/ 160 w 160"/>
              <a:gd name="T71" fmla="*/ 135 h 160"/>
              <a:gd name="T72" fmla="*/ 157 w 160"/>
              <a:gd name="T73" fmla="*/ 130 h 160"/>
              <a:gd name="T74" fmla="*/ 155 w 160"/>
              <a:gd name="T75" fmla="*/ 103 h 160"/>
              <a:gd name="T76" fmla="*/ 157 w 160"/>
              <a:gd name="T77" fmla="*/ 101 h 160"/>
              <a:gd name="T78" fmla="*/ 155 w 160"/>
              <a:gd name="T79" fmla="*/ 85 h 160"/>
              <a:gd name="T80" fmla="*/ 132 w 160"/>
              <a:gd name="T81" fmla="*/ 77 h 160"/>
              <a:gd name="T82" fmla="*/ 129 w 160"/>
              <a:gd name="T83" fmla="*/ 77 h 160"/>
              <a:gd name="T84" fmla="*/ 157 w 160"/>
              <a:gd name="T85" fmla="*/ 98 h 160"/>
              <a:gd name="T86" fmla="*/ 145 w 160"/>
              <a:gd name="T87" fmla="*/ 75 h 160"/>
              <a:gd name="T88" fmla="*/ 142 w 160"/>
              <a:gd name="T89" fmla="*/ 77 h 160"/>
              <a:gd name="T90" fmla="*/ 133 w 160"/>
              <a:gd name="T91" fmla="*/ 160 h 160"/>
              <a:gd name="T92" fmla="*/ 155 w 160"/>
              <a:gd name="T93" fmla="*/ 77 h 160"/>
              <a:gd name="T94" fmla="*/ 152 w 160"/>
              <a:gd name="T95" fmla="*/ 78 h 160"/>
              <a:gd name="T96" fmla="*/ 160 w 160"/>
              <a:gd name="T97" fmla="*/ 148 h 160"/>
              <a:gd name="T98" fmla="*/ 149 w 160"/>
              <a:gd name="T99" fmla="*/ 158 h 160"/>
              <a:gd name="T100" fmla="*/ 152 w 160"/>
              <a:gd name="T101" fmla="*/ 153 h 160"/>
              <a:gd name="T102" fmla="*/ 157 w 160"/>
              <a:gd name="T103" fmla="*/ 36 h 160"/>
              <a:gd name="T104" fmla="*/ 104 w 160"/>
              <a:gd name="T105" fmla="*/ 8 h 160"/>
              <a:gd name="T106" fmla="*/ 121 w 160"/>
              <a:gd name="T107" fmla="*/ 3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60">
                <a:moveTo>
                  <a:pt x="45" y="152"/>
                </a:moveTo>
                <a:cubicBezTo>
                  <a:pt x="51" y="152"/>
                  <a:pt x="56" y="147"/>
                  <a:pt x="56" y="141"/>
                </a:cubicBezTo>
                <a:cubicBezTo>
                  <a:pt x="56" y="136"/>
                  <a:pt x="51" y="131"/>
                  <a:pt x="45" y="131"/>
                </a:cubicBezTo>
                <a:cubicBezTo>
                  <a:pt x="40" y="131"/>
                  <a:pt x="35" y="136"/>
                  <a:pt x="35" y="141"/>
                </a:cubicBezTo>
                <a:cubicBezTo>
                  <a:pt x="35" y="147"/>
                  <a:pt x="40" y="152"/>
                  <a:pt x="45" y="152"/>
                </a:cubicBezTo>
                <a:close/>
                <a:moveTo>
                  <a:pt x="45" y="136"/>
                </a:moveTo>
                <a:cubicBezTo>
                  <a:pt x="48" y="136"/>
                  <a:pt x="51" y="138"/>
                  <a:pt x="51" y="141"/>
                </a:cubicBezTo>
                <a:cubicBezTo>
                  <a:pt x="51" y="144"/>
                  <a:pt x="48" y="147"/>
                  <a:pt x="45" y="147"/>
                </a:cubicBezTo>
                <a:cubicBezTo>
                  <a:pt x="42" y="147"/>
                  <a:pt x="40" y="144"/>
                  <a:pt x="40" y="141"/>
                </a:cubicBezTo>
                <a:cubicBezTo>
                  <a:pt x="40" y="138"/>
                  <a:pt x="42" y="136"/>
                  <a:pt x="45" y="136"/>
                </a:cubicBezTo>
                <a:close/>
                <a:moveTo>
                  <a:pt x="45" y="8"/>
                </a:moveTo>
                <a:cubicBezTo>
                  <a:pt x="35" y="8"/>
                  <a:pt x="35" y="8"/>
                  <a:pt x="35" y="8"/>
                </a:cubicBezTo>
                <a:cubicBezTo>
                  <a:pt x="33" y="8"/>
                  <a:pt x="32" y="9"/>
                  <a:pt x="32" y="11"/>
                </a:cubicBezTo>
                <a:cubicBezTo>
                  <a:pt x="32" y="12"/>
                  <a:pt x="33" y="13"/>
                  <a:pt x="35" y="13"/>
                </a:cubicBezTo>
                <a:cubicBezTo>
                  <a:pt x="45" y="13"/>
                  <a:pt x="45" y="13"/>
                  <a:pt x="45" y="13"/>
                </a:cubicBezTo>
                <a:cubicBezTo>
                  <a:pt x="47" y="13"/>
                  <a:pt x="48" y="12"/>
                  <a:pt x="48" y="11"/>
                </a:cubicBezTo>
                <a:cubicBezTo>
                  <a:pt x="48" y="9"/>
                  <a:pt x="47" y="8"/>
                  <a:pt x="45" y="8"/>
                </a:cubicBezTo>
                <a:close/>
                <a:moveTo>
                  <a:pt x="56" y="8"/>
                </a:moveTo>
                <a:cubicBezTo>
                  <a:pt x="53" y="8"/>
                  <a:pt x="53" y="8"/>
                  <a:pt x="53" y="8"/>
                </a:cubicBezTo>
                <a:cubicBezTo>
                  <a:pt x="52" y="8"/>
                  <a:pt x="51" y="9"/>
                  <a:pt x="51" y="11"/>
                </a:cubicBezTo>
                <a:cubicBezTo>
                  <a:pt x="51" y="12"/>
                  <a:pt x="52" y="13"/>
                  <a:pt x="53" y="13"/>
                </a:cubicBezTo>
                <a:cubicBezTo>
                  <a:pt x="56" y="13"/>
                  <a:pt x="56" y="13"/>
                  <a:pt x="56" y="13"/>
                </a:cubicBezTo>
                <a:cubicBezTo>
                  <a:pt x="58" y="13"/>
                  <a:pt x="59" y="12"/>
                  <a:pt x="59" y="11"/>
                </a:cubicBezTo>
                <a:cubicBezTo>
                  <a:pt x="59" y="9"/>
                  <a:pt x="58" y="8"/>
                  <a:pt x="56" y="8"/>
                </a:cubicBezTo>
                <a:close/>
                <a:moveTo>
                  <a:pt x="144" y="125"/>
                </a:moveTo>
                <a:cubicBezTo>
                  <a:pt x="144" y="124"/>
                  <a:pt x="143" y="123"/>
                  <a:pt x="141" y="123"/>
                </a:cubicBezTo>
                <a:cubicBezTo>
                  <a:pt x="140" y="123"/>
                  <a:pt x="139" y="124"/>
                  <a:pt x="139" y="125"/>
                </a:cubicBezTo>
                <a:cubicBezTo>
                  <a:pt x="139" y="128"/>
                  <a:pt x="139" y="128"/>
                  <a:pt x="139" y="128"/>
                </a:cubicBezTo>
                <a:cubicBezTo>
                  <a:pt x="139" y="130"/>
                  <a:pt x="140" y="131"/>
                  <a:pt x="141" y="131"/>
                </a:cubicBezTo>
                <a:cubicBezTo>
                  <a:pt x="143" y="131"/>
                  <a:pt x="144" y="130"/>
                  <a:pt x="144" y="128"/>
                </a:cubicBezTo>
                <a:lnTo>
                  <a:pt x="144" y="125"/>
                </a:lnTo>
                <a:close/>
                <a:moveTo>
                  <a:pt x="144" y="93"/>
                </a:moveTo>
                <a:cubicBezTo>
                  <a:pt x="144" y="92"/>
                  <a:pt x="143" y="91"/>
                  <a:pt x="141" y="91"/>
                </a:cubicBezTo>
                <a:cubicBezTo>
                  <a:pt x="140" y="91"/>
                  <a:pt x="139" y="92"/>
                  <a:pt x="139" y="93"/>
                </a:cubicBezTo>
                <a:cubicBezTo>
                  <a:pt x="139" y="96"/>
                  <a:pt x="139" y="96"/>
                  <a:pt x="139" y="96"/>
                </a:cubicBezTo>
                <a:cubicBezTo>
                  <a:pt x="139" y="98"/>
                  <a:pt x="140" y="99"/>
                  <a:pt x="141" y="99"/>
                </a:cubicBezTo>
                <a:cubicBezTo>
                  <a:pt x="143" y="99"/>
                  <a:pt x="144" y="98"/>
                  <a:pt x="144" y="96"/>
                </a:cubicBezTo>
                <a:lnTo>
                  <a:pt x="144" y="93"/>
                </a:lnTo>
                <a:close/>
                <a:moveTo>
                  <a:pt x="144" y="115"/>
                </a:moveTo>
                <a:cubicBezTo>
                  <a:pt x="144" y="113"/>
                  <a:pt x="143" y="112"/>
                  <a:pt x="141" y="112"/>
                </a:cubicBezTo>
                <a:cubicBezTo>
                  <a:pt x="140" y="112"/>
                  <a:pt x="139" y="113"/>
                  <a:pt x="139" y="115"/>
                </a:cubicBezTo>
                <a:cubicBezTo>
                  <a:pt x="139" y="117"/>
                  <a:pt x="139" y="117"/>
                  <a:pt x="139" y="117"/>
                </a:cubicBezTo>
                <a:cubicBezTo>
                  <a:pt x="139" y="119"/>
                  <a:pt x="140" y="120"/>
                  <a:pt x="141" y="120"/>
                </a:cubicBezTo>
                <a:cubicBezTo>
                  <a:pt x="143" y="120"/>
                  <a:pt x="144" y="119"/>
                  <a:pt x="144" y="117"/>
                </a:cubicBezTo>
                <a:lnTo>
                  <a:pt x="144" y="115"/>
                </a:lnTo>
                <a:close/>
                <a:moveTo>
                  <a:pt x="144" y="104"/>
                </a:moveTo>
                <a:cubicBezTo>
                  <a:pt x="144" y="103"/>
                  <a:pt x="143" y="101"/>
                  <a:pt x="141" y="101"/>
                </a:cubicBezTo>
                <a:cubicBezTo>
                  <a:pt x="140" y="101"/>
                  <a:pt x="139" y="103"/>
                  <a:pt x="139" y="104"/>
                </a:cubicBezTo>
                <a:cubicBezTo>
                  <a:pt x="139" y="107"/>
                  <a:pt x="139" y="107"/>
                  <a:pt x="139" y="107"/>
                </a:cubicBezTo>
                <a:cubicBezTo>
                  <a:pt x="139" y="108"/>
                  <a:pt x="140" y="109"/>
                  <a:pt x="141" y="109"/>
                </a:cubicBezTo>
                <a:cubicBezTo>
                  <a:pt x="143" y="109"/>
                  <a:pt x="144" y="108"/>
                  <a:pt x="144" y="107"/>
                </a:cubicBezTo>
                <a:lnTo>
                  <a:pt x="144" y="104"/>
                </a:lnTo>
                <a:close/>
                <a:moveTo>
                  <a:pt x="144" y="83"/>
                </a:moveTo>
                <a:cubicBezTo>
                  <a:pt x="144" y="81"/>
                  <a:pt x="143" y="80"/>
                  <a:pt x="141" y="80"/>
                </a:cubicBezTo>
                <a:cubicBezTo>
                  <a:pt x="140" y="80"/>
                  <a:pt x="139" y="81"/>
                  <a:pt x="139" y="83"/>
                </a:cubicBezTo>
                <a:cubicBezTo>
                  <a:pt x="139" y="85"/>
                  <a:pt x="139" y="85"/>
                  <a:pt x="139" y="85"/>
                </a:cubicBezTo>
                <a:cubicBezTo>
                  <a:pt x="139" y="87"/>
                  <a:pt x="140" y="88"/>
                  <a:pt x="141" y="88"/>
                </a:cubicBezTo>
                <a:cubicBezTo>
                  <a:pt x="143" y="88"/>
                  <a:pt x="144" y="87"/>
                  <a:pt x="144" y="85"/>
                </a:cubicBezTo>
                <a:lnTo>
                  <a:pt x="144" y="83"/>
                </a:lnTo>
                <a:close/>
                <a:moveTo>
                  <a:pt x="144" y="136"/>
                </a:moveTo>
                <a:cubicBezTo>
                  <a:pt x="144" y="135"/>
                  <a:pt x="143" y="133"/>
                  <a:pt x="141" y="133"/>
                </a:cubicBezTo>
                <a:cubicBezTo>
                  <a:pt x="140" y="133"/>
                  <a:pt x="139" y="135"/>
                  <a:pt x="139" y="136"/>
                </a:cubicBezTo>
                <a:cubicBezTo>
                  <a:pt x="139" y="139"/>
                  <a:pt x="139" y="139"/>
                  <a:pt x="139" y="139"/>
                </a:cubicBezTo>
                <a:cubicBezTo>
                  <a:pt x="139" y="140"/>
                  <a:pt x="140" y="141"/>
                  <a:pt x="141" y="141"/>
                </a:cubicBezTo>
                <a:cubicBezTo>
                  <a:pt x="143" y="141"/>
                  <a:pt x="144" y="140"/>
                  <a:pt x="144" y="139"/>
                </a:cubicBezTo>
                <a:lnTo>
                  <a:pt x="144" y="136"/>
                </a:lnTo>
                <a:close/>
                <a:moveTo>
                  <a:pt x="141" y="144"/>
                </a:moveTo>
                <a:cubicBezTo>
                  <a:pt x="140" y="144"/>
                  <a:pt x="139" y="145"/>
                  <a:pt x="139" y="147"/>
                </a:cubicBezTo>
                <a:cubicBezTo>
                  <a:pt x="139" y="149"/>
                  <a:pt x="139" y="149"/>
                  <a:pt x="139" y="149"/>
                </a:cubicBezTo>
                <a:cubicBezTo>
                  <a:pt x="139" y="151"/>
                  <a:pt x="140" y="152"/>
                  <a:pt x="141" y="152"/>
                </a:cubicBezTo>
                <a:cubicBezTo>
                  <a:pt x="143" y="152"/>
                  <a:pt x="144" y="151"/>
                  <a:pt x="144" y="149"/>
                </a:cubicBezTo>
                <a:cubicBezTo>
                  <a:pt x="144" y="147"/>
                  <a:pt x="144" y="147"/>
                  <a:pt x="144" y="147"/>
                </a:cubicBezTo>
                <a:cubicBezTo>
                  <a:pt x="144" y="145"/>
                  <a:pt x="143" y="144"/>
                  <a:pt x="141" y="144"/>
                </a:cubicBezTo>
                <a:close/>
                <a:moveTo>
                  <a:pt x="102" y="155"/>
                </a:moveTo>
                <a:cubicBezTo>
                  <a:pt x="99" y="155"/>
                  <a:pt x="99" y="155"/>
                  <a:pt x="99" y="155"/>
                </a:cubicBezTo>
                <a:cubicBezTo>
                  <a:pt x="97" y="155"/>
                  <a:pt x="96" y="156"/>
                  <a:pt x="96" y="157"/>
                </a:cubicBezTo>
                <a:cubicBezTo>
                  <a:pt x="96" y="159"/>
                  <a:pt x="97" y="160"/>
                  <a:pt x="99" y="160"/>
                </a:cubicBezTo>
                <a:cubicBezTo>
                  <a:pt x="102" y="160"/>
                  <a:pt x="102" y="160"/>
                  <a:pt x="102" y="160"/>
                </a:cubicBezTo>
                <a:cubicBezTo>
                  <a:pt x="103" y="160"/>
                  <a:pt x="104" y="159"/>
                  <a:pt x="104" y="157"/>
                </a:cubicBezTo>
                <a:cubicBezTo>
                  <a:pt x="104" y="156"/>
                  <a:pt x="103" y="155"/>
                  <a:pt x="102" y="155"/>
                </a:cubicBezTo>
                <a:close/>
                <a:moveTo>
                  <a:pt x="91" y="155"/>
                </a:moveTo>
                <a:cubicBezTo>
                  <a:pt x="89" y="155"/>
                  <a:pt x="89" y="155"/>
                  <a:pt x="89" y="155"/>
                </a:cubicBezTo>
                <a:cubicBezTo>
                  <a:pt x="89" y="155"/>
                  <a:pt x="89" y="155"/>
                  <a:pt x="89" y="155"/>
                </a:cubicBezTo>
                <a:cubicBezTo>
                  <a:pt x="89" y="154"/>
                  <a:pt x="89" y="154"/>
                  <a:pt x="90" y="153"/>
                </a:cubicBezTo>
                <a:cubicBezTo>
                  <a:pt x="90" y="153"/>
                  <a:pt x="90" y="153"/>
                  <a:pt x="90" y="153"/>
                </a:cubicBezTo>
                <a:cubicBezTo>
                  <a:pt x="90" y="153"/>
                  <a:pt x="90" y="152"/>
                  <a:pt x="90" y="152"/>
                </a:cubicBezTo>
                <a:cubicBezTo>
                  <a:pt x="90" y="152"/>
                  <a:pt x="90" y="152"/>
                  <a:pt x="90" y="152"/>
                </a:cubicBezTo>
                <a:cubicBezTo>
                  <a:pt x="90" y="151"/>
                  <a:pt x="91" y="150"/>
                  <a:pt x="91" y="148"/>
                </a:cubicBezTo>
                <a:cubicBezTo>
                  <a:pt x="91" y="77"/>
                  <a:pt x="91" y="77"/>
                  <a:pt x="91" y="77"/>
                </a:cubicBezTo>
                <a:cubicBezTo>
                  <a:pt x="92" y="77"/>
                  <a:pt x="92" y="76"/>
                  <a:pt x="92" y="75"/>
                </a:cubicBezTo>
                <a:cubicBezTo>
                  <a:pt x="92" y="74"/>
                  <a:pt x="92" y="73"/>
                  <a:pt x="91" y="72"/>
                </a:cubicBezTo>
                <a:cubicBezTo>
                  <a:pt x="91" y="12"/>
                  <a:pt x="91" y="12"/>
                  <a:pt x="91" y="12"/>
                </a:cubicBezTo>
                <a:cubicBezTo>
                  <a:pt x="91" y="5"/>
                  <a:pt x="85" y="0"/>
                  <a:pt x="79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5" y="160"/>
                  <a:pt x="12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81" y="160"/>
                  <a:pt x="81" y="160"/>
                  <a:pt x="81" y="160"/>
                </a:cubicBezTo>
                <a:cubicBezTo>
                  <a:pt x="83" y="159"/>
                  <a:pt x="84" y="159"/>
                  <a:pt x="86" y="158"/>
                </a:cubicBezTo>
                <a:cubicBezTo>
                  <a:pt x="86" y="159"/>
                  <a:pt x="87" y="160"/>
                  <a:pt x="88" y="160"/>
                </a:cubicBezTo>
                <a:cubicBezTo>
                  <a:pt x="91" y="160"/>
                  <a:pt x="91" y="160"/>
                  <a:pt x="91" y="160"/>
                </a:cubicBezTo>
                <a:cubicBezTo>
                  <a:pt x="92" y="160"/>
                  <a:pt x="94" y="159"/>
                  <a:pt x="94" y="157"/>
                </a:cubicBezTo>
                <a:cubicBezTo>
                  <a:pt x="94" y="156"/>
                  <a:pt x="92" y="155"/>
                  <a:pt x="91" y="155"/>
                </a:cubicBezTo>
                <a:close/>
                <a:moveTo>
                  <a:pt x="85" y="148"/>
                </a:moveTo>
                <a:cubicBezTo>
                  <a:pt x="85" y="149"/>
                  <a:pt x="85" y="150"/>
                  <a:pt x="85" y="151"/>
                </a:cubicBezTo>
                <a:cubicBezTo>
                  <a:pt x="85" y="151"/>
                  <a:pt x="85" y="152"/>
                  <a:pt x="84" y="152"/>
                </a:cubicBezTo>
                <a:cubicBezTo>
                  <a:pt x="83" y="154"/>
                  <a:pt x="81" y="155"/>
                  <a:pt x="79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8" y="155"/>
                  <a:pt x="5" y="152"/>
                  <a:pt x="5" y="148"/>
                </a:cubicBezTo>
                <a:cubicBezTo>
                  <a:pt x="5" y="128"/>
                  <a:pt x="5" y="128"/>
                  <a:pt x="5" y="128"/>
                </a:cubicBezTo>
                <a:cubicBezTo>
                  <a:pt x="85" y="128"/>
                  <a:pt x="85" y="128"/>
                  <a:pt x="85" y="128"/>
                </a:cubicBezTo>
                <a:lnTo>
                  <a:pt x="85" y="148"/>
                </a:lnTo>
                <a:close/>
                <a:moveTo>
                  <a:pt x="85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21"/>
                  <a:pt x="5" y="21"/>
                  <a:pt x="5" y="21"/>
                </a:cubicBezTo>
                <a:cubicBezTo>
                  <a:pt x="85" y="21"/>
                  <a:pt x="85" y="21"/>
                  <a:pt x="85" y="21"/>
                </a:cubicBezTo>
                <a:lnTo>
                  <a:pt x="85" y="123"/>
                </a:lnTo>
                <a:close/>
                <a:moveTo>
                  <a:pt x="85" y="16"/>
                </a:moveTo>
                <a:cubicBezTo>
                  <a:pt x="5" y="16"/>
                  <a:pt x="5" y="16"/>
                  <a:pt x="5" y="16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8"/>
                  <a:pt x="8" y="5"/>
                  <a:pt x="12" y="5"/>
                </a:cubicBezTo>
                <a:cubicBezTo>
                  <a:pt x="79" y="5"/>
                  <a:pt x="79" y="5"/>
                  <a:pt x="79" y="5"/>
                </a:cubicBezTo>
                <a:cubicBezTo>
                  <a:pt x="83" y="5"/>
                  <a:pt x="85" y="8"/>
                  <a:pt x="85" y="12"/>
                </a:cubicBezTo>
                <a:lnTo>
                  <a:pt x="85" y="16"/>
                </a:lnTo>
                <a:close/>
                <a:moveTo>
                  <a:pt x="112" y="155"/>
                </a:moveTo>
                <a:cubicBezTo>
                  <a:pt x="109" y="155"/>
                  <a:pt x="109" y="155"/>
                  <a:pt x="109" y="155"/>
                </a:cubicBezTo>
                <a:cubicBezTo>
                  <a:pt x="108" y="155"/>
                  <a:pt x="107" y="156"/>
                  <a:pt x="107" y="157"/>
                </a:cubicBezTo>
                <a:cubicBezTo>
                  <a:pt x="107" y="159"/>
                  <a:pt x="108" y="160"/>
                  <a:pt x="109" y="160"/>
                </a:cubicBezTo>
                <a:cubicBezTo>
                  <a:pt x="112" y="160"/>
                  <a:pt x="112" y="160"/>
                  <a:pt x="112" y="160"/>
                </a:cubicBezTo>
                <a:cubicBezTo>
                  <a:pt x="114" y="160"/>
                  <a:pt x="115" y="159"/>
                  <a:pt x="115" y="157"/>
                </a:cubicBezTo>
                <a:cubicBezTo>
                  <a:pt x="115" y="156"/>
                  <a:pt x="114" y="155"/>
                  <a:pt x="112" y="155"/>
                </a:cubicBezTo>
                <a:close/>
                <a:moveTo>
                  <a:pt x="121" y="77"/>
                </a:moveTo>
                <a:cubicBezTo>
                  <a:pt x="123" y="77"/>
                  <a:pt x="124" y="76"/>
                  <a:pt x="124" y="75"/>
                </a:cubicBezTo>
                <a:cubicBezTo>
                  <a:pt x="124" y="73"/>
                  <a:pt x="123" y="72"/>
                  <a:pt x="121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7" y="72"/>
                  <a:pt x="116" y="73"/>
                  <a:pt x="116" y="75"/>
                </a:cubicBezTo>
                <a:cubicBezTo>
                  <a:pt x="116" y="76"/>
                  <a:pt x="117" y="77"/>
                  <a:pt x="119" y="77"/>
                </a:cubicBezTo>
                <a:lnTo>
                  <a:pt x="121" y="77"/>
                </a:lnTo>
                <a:close/>
                <a:moveTo>
                  <a:pt x="100" y="77"/>
                </a:moveTo>
                <a:cubicBezTo>
                  <a:pt x="102" y="77"/>
                  <a:pt x="103" y="76"/>
                  <a:pt x="103" y="75"/>
                </a:cubicBezTo>
                <a:cubicBezTo>
                  <a:pt x="103" y="73"/>
                  <a:pt x="102" y="72"/>
                  <a:pt x="100" y="72"/>
                </a:cubicBezTo>
                <a:cubicBezTo>
                  <a:pt x="97" y="72"/>
                  <a:pt x="97" y="72"/>
                  <a:pt x="97" y="72"/>
                </a:cubicBezTo>
                <a:cubicBezTo>
                  <a:pt x="96" y="72"/>
                  <a:pt x="95" y="73"/>
                  <a:pt x="95" y="75"/>
                </a:cubicBezTo>
                <a:cubicBezTo>
                  <a:pt x="95" y="76"/>
                  <a:pt x="96" y="77"/>
                  <a:pt x="97" y="77"/>
                </a:cubicBezTo>
                <a:lnTo>
                  <a:pt x="100" y="77"/>
                </a:lnTo>
                <a:close/>
                <a:moveTo>
                  <a:pt x="123" y="155"/>
                </a:moveTo>
                <a:cubicBezTo>
                  <a:pt x="120" y="155"/>
                  <a:pt x="120" y="155"/>
                  <a:pt x="120" y="155"/>
                </a:cubicBezTo>
                <a:cubicBezTo>
                  <a:pt x="119" y="155"/>
                  <a:pt x="117" y="156"/>
                  <a:pt x="117" y="157"/>
                </a:cubicBezTo>
                <a:cubicBezTo>
                  <a:pt x="117" y="159"/>
                  <a:pt x="119" y="160"/>
                  <a:pt x="120" y="160"/>
                </a:cubicBezTo>
                <a:cubicBezTo>
                  <a:pt x="123" y="160"/>
                  <a:pt x="123" y="160"/>
                  <a:pt x="123" y="160"/>
                </a:cubicBezTo>
                <a:cubicBezTo>
                  <a:pt x="124" y="160"/>
                  <a:pt x="125" y="159"/>
                  <a:pt x="125" y="157"/>
                </a:cubicBezTo>
                <a:cubicBezTo>
                  <a:pt x="125" y="156"/>
                  <a:pt x="124" y="155"/>
                  <a:pt x="123" y="155"/>
                </a:cubicBezTo>
                <a:close/>
                <a:moveTo>
                  <a:pt x="111" y="77"/>
                </a:moveTo>
                <a:cubicBezTo>
                  <a:pt x="112" y="77"/>
                  <a:pt x="113" y="76"/>
                  <a:pt x="113" y="75"/>
                </a:cubicBezTo>
                <a:cubicBezTo>
                  <a:pt x="113" y="73"/>
                  <a:pt x="112" y="72"/>
                  <a:pt x="111" y="72"/>
                </a:cubicBezTo>
                <a:cubicBezTo>
                  <a:pt x="108" y="72"/>
                  <a:pt x="108" y="72"/>
                  <a:pt x="108" y="72"/>
                </a:cubicBezTo>
                <a:cubicBezTo>
                  <a:pt x="107" y="72"/>
                  <a:pt x="105" y="73"/>
                  <a:pt x="105" y="75"/>
                </a:cubicBezTo>
                <a:cubicBezTo>
                  <a:pt x="105" y="76"/>
                  <a:pt x="107" y="77"/>
                  <a:pt x="108" y="77"/>
                </a:cubicBezTo>
                <a:lnTo>
                  <a:pt x="111" y="77"/>
                </a:lnTo>
                <a:close/>
                <a:moveTo>
                  <a:pt x="144" y="155"/>
                </a:moveTo>
                <a:cubicBezTo>
                  <a:pt x="141" y="155"/>
                  <a:pt x="141" y="155"/>
                  <a:pt x="141" y="155"/>
                </a:cubicBezTo>
                <a:cubicBezTo>
                  <a:pt x="140" y="155"/>
                  <a:pt x="139" y="156"/>
                  <a:pt x="139" y="157"/>
                </a:cubicBezTo>
                <a:cubicBezTo>
                  <a:pt x="139" y="159"/>
                  <a:pt x="140" y="160"/>
                  <a:pt x="141" y="160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45" y="160"/>
                  <a:pt x="147" y="159"/>
                  <a:pt x="147" y="157"/>
                </a:cubicBezTo>
                <a:cubicBezTo>
                  <a:pt x="147" y="156"/>
                  <a:pt x="145" y="155"/>
                  <a:pt x="144" y="155"/>
                </a:cubicBezTo>
                <a:close/>
                <a:moveTo>
                  <a:pt x="157" y="111"/>
                </a:moveTo>
                <a:cubicBezTo>
                  <a:pt x="156" y="111"/>
                  <a:pt x="155" y="113"/>
                  <a:pt x="155" y="114"/>
                </a:cubicBezTo>
                <a:cubicBezTo>
                  <a:pt x="155" y="117"/>
                  <a:pt x="155" y="117"/>
                  <a:pt x="155" y="117"/>
                </a:cubicBezTo>
                <a:cubicBezTo>
                  <a:pt x="155" y="118"/>
                  <a:pt x="156" y="119"/>
                  <a:pt x="157" y="119"/>
                </a:cubicBezTo>
                <a:cubicBezTo>
                  <a:pt x="159" y="119"/>
                  <a:pt x="160" y="118"/>
                  <a:pt x="160" y="117"/>
                </a:cubicBezTo>
                <a:cubicBezTo>
                  <a:pt x="160" y="114"/>
                  <a:pt x="160" y="114"/>
                  <a:pt x="160" y="114"/>
                </a:cubicBezTo>
                <a:cubicBezTo>
                  <a:pt x="160" y="113"/>
                  <a:pt x="159" y="111"/>
                  <a:pt x="157" y="111"/>
                </a:cubicBezTo>
                <a:close/>
                <a:moveTo>
                  <a:pt x="157" y="133"/>
                </a:moveTo>
                <a:cubicBezTo>
                  <a:pt x="156" y="133"/>
                  <a:pt x="155" y="134"/>
                  <a:pt x="155" y="135"/>
                </a:cubicBezTo>
                <a:cubicBezTo>
                  <a:pt x="155" y="138"/>
                  <a:pt x="155" y="138"/>
                  <a:pt x="155" y="138"/>
                </a:cubicBezTo>
                <a:cubicBezTo>
                  <a:pt x="155" y="139"/>
                  <a:pt x="156" y="141"/>
                  <a:pt x="157" y="141"/>
                </a:cubicBezTo>
                <a:cubicBezTo>
                  <a:pt x="159" y="141"/>
                  <a:pt x="160" y="139"/>
                  <a:pt x="160" y="138"/>
                </a:cubicBezTo>
                <a:cubicBezTo>
                  <a:pt x="160" y="135"/>
                  <a:pt x="160" y="135"/>
                  <a:pt x="160" y="135"/>
                </a:cubicBezTo>
                <a:cubicBezTo>
                  <a:pt x="160" y="134"/>
                  <a:pt x="159" y="133"/>
                  <a:pt x="157" y="133"/>
                </a:cubicBezTo>
                <a:close/>
                <a:moveTo>
                  <a:pt x="157" y="122"/>
                </a:moveTo>
                <a:cubicBezTo>
                  <a:pt x="156" y="122"/>
                  <a:pt x="155" y="123"/>
                  <a:pt x="155" y="125"/>
                </a:cubicBezTo>
                <a:cubicBezTo>
                  <a:pt x="155" y="127"/>
                  <a:pt x="155" y="127"/>
                  <a:pt x="155" y="127"/>
                </a:cubicBezTo>
                <a:cubicBezTo>
                  <a:pt x="155" y="129"/>
                  <a:pt x="156" y="130"/>
                  <a:pt x="157" y="130"/>
                </a:cubicBezTo>
                <a:cubicBezTo>
                  <a:pt x="159" y="130"/>
                  <a:pt x="160" y="129"/>
                  <a:pt x="160" y="127"/>
                </a:cubicBezTo>
                <a:cubicBezTo>
                  <a:pt x="160" y="125"/>
                  <a:pt x="160" y="125"/>
                  <a:pt x="160" y="125"/>
                </a:cubicBezTo>
                <a:cubicBezTo>
                  <a:pt x="160" y="123"/>
                  <a:pt x="159" y="122"/>
                  <a:pt x="157" y="122"/>
                </a:cubicBezTo>
                <a:close/>
                <a:moveTo>
                  <a:pt x="157" y="101"/>
                </a:moveTo>
                <a:cubicBezTo>
                  <a:pt x="156" y="101"/>
                  <a:pt x="155" y="102"/>
                  <a:pt x="155" y="103"/>
                </a:cubicBezTo>
                <a:cubicBezTo>
                  <a:pt x="155" y="106"/>
                  <a:pt x="155" y="106"/>
                  <a:pt x="155" y="106"/>
                </a:cubicBezTo>
                <a:cubicBezTo>
                  <a:pt x="155" y="108"/>
                  <a:pt x="156" y="109"/>
                  <a:pt x="157" y="109"/>
                </a:cubicBezTo>
                <a:cubicBezTo>
                  <a:pt x="159" y="109"/>
                  <a:pt x="160" y="108"/>
                  <a:pt x="160" y="106"/>
                </a:cubicBezTo>
                <a:cubicBezTo>
                  <a:pt x="160" y="103"/>
                  <a:pt x="160" y="103"/>
                  <a:pt x="160" y="103"/>
                </a:cubicBezTo>
                <a:cubicBezTo>
                  <a:pt x="160" y="102"/>
                  <a:pt x="159" y="101"/>
                  <a:pt x="157" y="101"/>
                </a:cubicBezTo>
                <a:close/>
                <a:moveTo>
                  <a:pt x="160" y="82"/>
                </a:moveTo>
                <a:cubicBezTo>
                  <a:pt x="160" y="80"/>
                  <a:pt x="158" y="79"/>
                  <a:pt x="157" y="80"/>
                </a:cubicBezTo>
                <a:cubicBezTo>
                  <a:pt x="155" y="80"/>
                  <a:pt x="154" y="81"/>
                  <a:pt x="155" y="83"/>
                </a:cubicBezTo>
                <a:cubicBezTo>
                  <a:pt x="155" y="83"/>
                  <a:pt x="155" y="83"/>
                  <a:pt x="155" y="84"/>
                </a:cubicBezTo>
                <a:cubicBezTo>
                  <a:pt x="155" y="85"/>
                  <a:pt x="155" y="85"/>
                  <a:pt x="155" y="85"/>
                </a:cubicBezTo>
                <a:cubicBezTo>
                  <a:pt x="155" y="86"/>
                  <a:pt x="156" y="88"/>
                  <a:pt x="157" y="88"/>
                </a:cubicBezTo>
                <a:cubicBezTo>
                  <a:pt x="159" y="88"/>
                  <a:pt x="160" y="86"/>
                  <a:pt x="160" y="85"/>
                </a:cubicBezTo>
                <a:cubicBezTo>
                  <a:pt x="160" y="84"/>
                  <a:pt x="160" y="84"/>
                  <a:pt x="160" y="84"/>
                </a:cubicBezTo>
                <a:cubicBezTo>
                  <a:pt x="160" y="83"/>
                  <a:pt x="160" y="82"/>
                  <a:pt x="160" y="82"/>
                </a:cubicBezTo>
                <a:close/>
                <a:moveTo>
                  <a:pt x="132" y="77"/>
                </a:moveTo>
                <a:cubicBezTo>
                  <a:pt x="133" y="77"/>
                  <a:pt x="135" y="76"/>
                  <a:pt x="135" y="75"/>
                </a:cubicBezTo>
                <a:cubicBezTo>
                  <a:pt x="135" y="73"/>
                  <a:pt x="133" y="72"/>
                  <a:pt x="132" y="72"/>
                </a:cubicBezTo>
                <a:cubicBezTo>
                  <a:pt x="129" y="72"/>
                  <a:pt x="129" y="72"/>
                  <a:pt x="129" y="72"/>
                </a:cubicBezTo>
                <a:cubicBezTo>
                  <a:pt x="128" y="72"/>
                  <a:pt x="127" y="73"/>
                  <a:pt x="127" y="75"/>
                </a:cubicBezTo>
                <a:cubicBezTo>
                  <a:pt x="127" y="76"/>
                  <a:pt x="128" y="77"/>
                  <a:pt x="129" y="77"/>
                </a:cubicBezTo>
                <a:lnTo>
                  <a:pt x="132" y="77"/>
                </a:lnTo>
                <a:close/>
                <a:moveTo>
                  <a:pt x="157" y="90"/>
                </a:moveTo>
                <a:cubicBezTo>
                  <a:pt x="156" y="90"/>
                  <a:pt x="155" y="91"/>
                  <a:pt x="155" y="93"/>
                </a:cubicBezTo>
                <a:cubicBezTo>
                  <a:pt x="155" y="95"/>
                  <a:pt x="155" y="95"/>
                  <a:pt x="155" y="95"/>
                </a:cubicBezTo>
                <a:cubicBezTo>
                  <a:pt x="155" y="97"/>
                  <a:pt x="156" y="98"/>
                  <a:pt x="157" y="98"/>
                </a:cubicBezTo>
                <a:cubicBezTo>
                  <a:pt x="159" y="98"/>
                  <a:pt x="160" y="97"/>
                  <a:pt x="160" y="95"/>
                </a:cubicBezTo>
                <a:cubicBezTo>
                  <a:pt x="160" y="93"/>
                  <a:pt x="160" y="93"/>
                  <a:pt x="160" y="93"/>
                </a:cubicBezTo>
                <a:cubicBezTo>
                  <a:pt x="160" y="91"/>
                  <a:pt x="159" y="90"/>
                  <a:pt x="157" y="90"/>
                </a:cubicBezTo>
                <a:close/>
                <a:moveTo>
                  <a:pt x="142" y="77"/>
                </a:moveTo>
                <a:cubicBezTo>
                  <a:pt x="144" y="77"/>
                  <a:pt x="145" y="76"/>
                  <a:pt x="145" y="75"/>
                </a:cubicBezTo>
                <a:cubicBezTo>
                  <a:pt x="145" y="73"/>
                  <a:pt x="144" y="72"/>
                  <a:pt x="142" y="72"/>
                </a:cubicBezTo>
                <a:cubicBezTo>
                  <a:pt x="140" y="72"/>
                  <a:pt x="140" y="72"/>
                  <a:pt x="140" y="72"/>
                </a:cubicBezTo>
                <a:cubicBezTo>
                  <a:pt x="138" y="72"/>
                  <a:pt x="137" y="73"/>
                  <a:pt x="137" y="75"/>
                </a:cubicBezTo>
                <a:cubicBezTo>
                  <a:pt x="137" y="76"/>
                  <a:pt x="138" y="77"/>
                  <a:pt x="140" y="77"/>
                </a:cubicBezTo>
                <a:lnTo>
                  <a:pt x="142" y="77"/>
                </a:lnTo>
                <a:close/>
                <a:moveTo>
                  <a:pt x="133" y="155"/>
                </a:moveTo>
                <a:cubicBezTo>
                  <a:pt x="131" y="155"/>
                  <a:pt x="131" y="155"/>
                  <a:pt x="131" y="155"/>
                </a:cubicBezTo>
                <a:cubicBezTo>
                  <a:pt x="129" y="155"/>
                  <a:pt x="128" y="156"/>
                  <a:pt x="128" y="157"/>
                </a:cubicBezTo>
                <a:cubicBezTo>
                  <a:pt x="128" y="159"/>
                  <a:pt x="129" y="160"/>
                  <a:pt x="131" y="160"/>
                </a:cubicBezTo>
                <a:cubicBezTo>
                  <a:pt x="133" y="160"/>
                  <a:pt x="133" y="160"/>
                  <a:pt x="133" y="160"/>
                </a:cubicBezTo>
                <a:cubicBezTo>
                  <a:pt x="135" y="160"/>
                  <a:pt x="136" y="159"/>
                  <a:pt x="136" y="157"/>
                </a:cubicBezTo>
                <a:cubicBezTo>
                  <a:pt x="136" y="156"/>
                  <a:pt x="135" y="155"/>
                  <a:pt x="133" y="155"/>
                </a:cubicBezTo>
                <a:close/>
                <a:moveTo>
                  <a:pt x="152" y="78"/>
                </a:moveTo>
                <a:cubicBezTo>
                  <a:pt x="152" y="78"/>
                  <a:pt x="152" y="79"/>
                  <a:pt x="153" y="79"/>
                </a:cubicBezTo>
                <a:cubicBezTo>
                  <a:pt x="154" y="79"/>
                  <a:pt x="155" y="78"/>
                  <a:pt x="155" y="77"/>
                </a:cubicBezTo>
                <a:cubicBezTo>
                  <a:pt x="156" y="76"/>
                  <a:pt x="155" y="74"/>
                  <a:pt x="154" y="74"/>
                </a:cubicBezTo>
                <a:cubicBezTo>
                  <a:pt x="153" y="73"/>
                  <a:pt x="152" y="73"/>
                  <a:pt x="151" y="72"/>
                </a:cubicBezTo>
                <a:cubicBezTo>
                  <a:pt x="150" y="72"/>
                  <a:pt x="148" y="73"/>
                  <a:pt x="148" y="74"/>
                </a:cubicBezTo>
                <a:cubicBezTo>
                  <a:pt x="147" y="76"/>
                  <a:pt x="148" y="77"/>
                  <a:pt x="150" y="78"/>
                </a:cubicBezTo>
                <a:cubicBezTo>
                  <a:pt x="150" y="78"/>
                  <a:pt x="151" y="78"/>
                  <a:pt x="152" y="78"/>
                </a:cubicBezTo>
                <a:close/>
                <a:moveTo>
                  <a:pt x="157" y="143"/>
                </a:moveTo>
                <a:cubicBezTo>
                  <a:pt x="156" y="143"/>
                  <a:pt x="155" y="144"/>
                  <a:pt x="155" y="146"/>
                </a:cubicBezTo>
                <a:cubicBezTo>
                  <a:pt x="155" y="148"/>
                  <a:pt x="155" y="148"/>
                  <a:pt x="155" y="148"/>
                </a:cubicBezTo>
                <a:cubicBezTo>
                  <a:pt x="155" y="150"/>
                  <a:pt x="156" y="151"/>
                  <a:pt x="157" y="151"/>
                </a:cubicBezTo>
                <a:cubicBezTo>
                  <a:pt x="159" y="151"/>
                  <a:pt x="160" y="150"/>
                  <a:pt x="160" y="148"/>
                </a:cubicBezTo>
                <a:cubicBezTo>
                  <a:pt x="160" y="146"/>
                  <a:pt x="160" y="146"/>
                  <a:pt x="160" y="146"/>
                </a:cubicBezTo>
                <a:cubicBezTo>
                  <a:pt x="160" y="144"/>
                  <a:pt x="159" y="143"/>
                  <a:pt x="157" y="143"/>
                </a:cubicBezTo>
                <a:close/>
                <a:moveTo>
                  <a:pt x="152" y="153"/>
                </a:moveTo>
                <a:cubicBezTo>
                  <a:pt x="152" y="154"/>
                  <a:pt x="151" y="154"/>
                  <a:pt x="151" y="154"/>
                </a:cubicBezTo>
                <a:cubicBezTo>
                  <a:pt x="149" y="155"/>
                  <a:pt x="149" y="156"/>
                  <a:pt x="149" y="158"/>
                </a:cubicBezTo>
                <a:cubicBezTo>
                  <a:pt x="150" y="159"/>
                  <a:pt x="151" y="159"/>
                  <a:pt x="152" y="159"/>
                </a:cubicBezTo>
                <a:cubicBezTo>
                  <a:pt x="152" y="159"/>
                  <a:pt x="152" y="159"/>
                  <a:pt x="153" y="159"/>
                </a:cubicBezTo>
                <a:cubicBezTo>
                  <a:pt x="154" y="159"/>
                  <a:pt x="155" y="158"/>
                  <a:pt x="156" y="157"/>
                </a:cubicBezTo>
                <a:cubicBezTo>
                  <a:pt x="157" y="157"/>
                  <a:pt x="157" y="155"/>
                  <a:pt x="156" y="154"/>
                </a:cubicBezTo>
                <a:cubicBezTo>
                  <a:pt x="155" y="153"/>
                  <a:pt x="154" y="152"/>
                  <a:pt x="152" y="153"/>
                </a:cubicBezTo>
                <a:close/>
                <a:moveTo>
                  <a:pt x="139" y="56"/>
                </a:moveTo>
                <a:cubicBezTo>
                  <a:pt x="139" y="56"/>
                  <a:pt x="139" y="56"/>
                  <a:pt x="140" y="56"/>
                </a:cubicBezTo>
                <a:cubicBezTo>
                  <a:pt x="140" y="56"/>
                  <a:pt x="140" y="56"/>
                  <a:pt x="141" y="55"/>
                </a:cubicBezTo>
                <a:cubicBezTo>
                  <a:pt x="157" y="39"/>
                  <a:pt x="157" y="39"/>
                  <a:pt x="157" y="39"/>
                </a:cubicBezTo>
                <a:cubicBezTo>
                  <a:pt x="158" y="38"/>
                  <a:pt x="158" y="37"/>
                  <a:pt x="157" y="36"/>
                </a:cubicBezTo>
                <a:cubicBezTo>
                  <a:pt x="156" y="34"/>
                  <a:pt x="154" y="34"/>
                  <a:pt x="153" y="36"/>
                </a:cubicBezTo>
                <a:cubicBezTo>
                  <a:pt x="141" y="47"/>
                  <a:pt x="141" y="47"/>
                  <a:pt x="141" y="47"/>
                </a:cubicBezTo>
                <a:cubicBezTo>
                  <a:pt x="141" y="40"/>
                  <a:pt x="141" y="40"/>
                  <a:pt x="141" y="40"/>
                </a:cubicBezTo>
                <a:cubicBezTo>
                  <a:pt x="141" y="21"/>
                  <a:pt x="126" y="5"/>
                  <a:pt x="107" y="5"/>
                </a:cubicBezTo>
                <a:cubicBezTo>
                  <a:pt x="105" y="5"/>
                  <a:pt x="104" y="7"/>
                  <a:pt x="104" y="8"/>
                </a:cubicBezTo>
                <a:cubicBezTo>
                  <a:pt x="104" y="10"/>
                  <a:pt x="105" y="11"/>
                  <a:pt x="107" y="11"/>
                </a:cubicBezTo>
                <a:cubicBezTo>
                  <a:pt x="123" y="11"/>
                  <a:pt x="136" y="24"/>
                  <a:pt x="136" y="40"/>
                </a:cubicBezTo>
                <a:cubicBezTo>
                  <a:pt x="136" y="47"/>
                  <a:pt x="136" y="47"/>
                  <a:pt x="136" y="47"/>
                </a:cubicBezTo>
                <a:cubicBezTo>
                  <a:pt x="125" y="36"/>
                  <a:pt x="125" y="36"/>
                  <a:pt x="125" y="36"/>
                </a:cubicBezTo>
                <a:cubicBezTo>
                  <a:pt x="124" y="34"/>
                  <a:pt x="122" y="34"/>
                  <a:pt x="121" y="36"/>
                </a:cubicBezTo>
                <a:cubicBezTo>
                  <a:pt x="120" y="37"/>
                  <a:pt x="120" y="38"/>
                  <a:pt x="121" y="39"/>
                </a:cubicBezTo>
                <a:cubicBezTo>
                  <a:pt x="137" y="55"/>
                  <a:pt x="137" y="55"/>
                  <a:pt x="137" y="55"/>
                </a:cubicBezTo>
                <a:cubicBezTo>
                  <a:pt x="137" y="56"/>
                  <a:pt x="137" y="56"/>
                  <a:pt x="138" y="56"/>
                </a:cubicBezTo>
                <a:cubicBezTo>
                  <a:pt x="138" y="56"/>
                  <a:pt x="138" y="56"/>
                  <a:pt x="139" y="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375ED5A3-30A5-50F0-DD21-E27B88AE3195}"/>
              </a:ext>
            </a:extLst>
          </p:cNvPr>
          <p:cNvSpPr>
            <a:spLocks noEditPoints="1"/>
          </p:cNvSpPr>
          <p:nvPr/>
        </p:nvSpPr>
        <p:spPr bwMode="auto">
          <a:xfrm>
            <a:off x="3544888" y="2473325"/>
            <a:ext cx="142875" cy="254000"/>
          </a:xfrm>
          <a:custGeom>
            <a:avLst/>
            <a:gdLst>
              <a:gd name="T0" fmla="*/ 0 w 90"/>
              <a:gd name="T1" fmla="*/ 12 h 160"/>
              <a:gd name="T2" fmla="*/ 79 w 90"/>
              <a:gd name="T3" fmla="*/ 160 h 160"/>
              <a:gd name="T4" fmla="*/ 79 w 90"/>
              <a:gd name="T5" fmla="*/ 0 h 160"/>
              <a:gd name="T6" fmla="*/ 11 w 90"/>
              <a:gd name="T7" fmla="*/ 155 h 160"/>
              <a:gd name="T8" fmla="*/ 85 w 90"/>
              <a:gd name="T9" fmla="*/ 128 h 160"/>
              <a:gd name="T10" fmla="*/ 5 w 90"/>
              <a:gd name="T11" fmla="*/ 123 h 160"/>
              <a:gd name="T12" fmla="*/ 85 w 90"/>
              <a:gd name="T13" fmla="*/ 123 h 160"/>
              <a:gd name="T14" fmla="*/ 5 w 90"/>
              <a:gd name="T15" fmla="*/ 12 h 160"/>
              <a:gd name="T16" fmla="*/ 85 w 90"/>
              <a:gd name="T17" fmla="*/ 12 h 160"/>
              <a:gd name="T18" fmla="*/ 56 w 90"/>
              <a:gd name="T19" fmla="*/ 142 h 160"/>
              <a:gd name="T20" fmla="*/ 45 w 90"/>
              <a:gd name="T21" fmla="*/ 152 h 160"/>
              <a:gd name="T22" fmla="*/ 45 w 90"/>
              <a:gd name="T23" fmla="*/ 147 h 160"/>
              <a:gd name="T24" fmla="*/ 45 w 90"/>
              <a:gd name="T25" fmla="*/ 8 h 160"/>
              <a:gd name="T26" fmla="*/ 34 w 90"/>
              <a:gd name="T27" fmla="*/ 14 h 160"/>
              <a:gd name="T28" fmla="*/ 45 w 90"/>
              <a:gd name="T29" fmla="*/ 8 h 160"/>
              <a:gd name="T30" fmla="*/ 50 w 90"/>
              <a:gd name="T31" fmla="*/ 11 h 160"/>
              <a:gd name="T32" fmla="*/ 58 w 90"/>
              <a:gd name="T33" fmla="*/ 11 h 160"/>
              <a:gd name="T34" fmla="*/ 50 w 90"/>
              <a:gd name="T35" fmla="*/ 51 h 160"/>
              <a:gd name="T36" fmla="*/ 50 w 90"/>
              <a:gd name="T37" fmla="*/ 30 h 160"/>
              <a:gd name="T38" fmla="*/ 34 w 90"/>
              <a:gd name="T39" fmla="*/ 46 h 160"/>
              <a:gd name="T40" fmla="*/ 50 w 90"/>
              <a:gd name="T41" fmla="*/ 35 h 160"/>
              <a:gd name="T42" fmla="*/ 40 w 90"/>
              <a:gd name="T43" fmla="*/ 46 h 160"/>
              <a:gd name="T44" fmla="*/ 26 w 90"/>
              <a:gd name="T45" fmla="*/ 51 h 160"/>
              <a:gd name="T46" fmla="*/ 26 w 90"/>
              <a:gd name="T47" fmla="*/ 30 h 160"/>
              <a:gd name="T48" fmla="*/ 10 w 90"/>
              <a:gd name="T49" fmla="*/ 46 h 160"/>
              <a:gd name="T50" fmla="*/ 26 w 90"/>
              <a:gd name="T51" fmla="*/ 35 h 160"/>
              <a:gd name="T52" fmla="*/ 16 w 90"/>
              <a:gd name="T53" fmla="*/ 46 h 160"/>
              <a:gd name="T54" fmla="*/ 74 w 90"/>
              <a:gd name="T55" fmla="*/ 51 h 160"/>
              <a:gd name="T56" fmla="*/ 74 w 90"/>
              <a:gd name="T57" fmla="*/ 30 h 160"/>
              <a:gd name="T58" fmla="*/ 58 w 90"/>
              <a:gd name="T59" fmla="*/ 46 h 160"/>
              <a:gd name="T60" fmla="*/ 74 w 90"/>
              <a:gd name="T61" fmla="*/ 35 h 160"/>
              <a:gd name="T62" fmla="*/ 64 w 90"/>
              <a:gd name="T63" fmla="*/ 46 h 160"/>
              <a:gd name="T64" fmla="*/ 50 w 90"/>
              <a:gd name="T65" fmla="*/ 75 h 160"/>
              <a:gd name="T66" fmla="*/ 50 w 90"/>
              <a:gd name="T67" fmla="*/ 54 h 160"/>
              <a:gd name="T68" fmla="*/ 34 w 90"/>
              <a:gd name="T69" fmla="*/ 70 h 160"/>
              <a:gd name="T70" fmla="*/ 50 w 90"/>
              <a:gd name="T71" fmla="*/ 59 h 160"/>
              <a:gd name="T72" fmla="*/ 40 w 90"/>
              <a:gd name="T73" fmla="*/ 70 h 160"/>
              <a:gd name="T74" fmla="*/ 26 w 90"/>
              <a:gd name="T75" fmla="*/ 75 h 160"/>
              <a:gd name="T76" fmla="*/ 26 w 90"/>
              <a:gd name="T77" fmla="*/ 54 h 160"/>
              <a:gd name="T78" fmla="*/ 10 w 90"/>
              <a:gd name="T79" fmla="*/ 70 h 160"/>
              <a:gd name="T80" fmla="*/ 26 w 90"/>
              <a:gd name="T81" fmla="*/ 59 h 160"/>
              <a:gd name="T82" fmla="*/ 16 w 90"/>
              <a:gd name="T83" fmla="*/ 70 h 160"/>
              <a:gd name="T84" fmla="*/ 74 w 90"/>
              <a:gd name="T85" fmla="*/ 75 h 160"/>
              <a:gd name="T86" fmla="*/ 74 w 90"/>
              <a:gd name="T87" fmla="*/ 54 h 160"/>
              <a:gd name="T88" fmla="*/ 58 w 90"/>
              <a:gd name="T89" fmla="*/ 70 h 160"/>
              <a:gd name="T90" fmla="*/ 74 w 90"/>
              <a:gd name="T91" fmla="*/ 59 h 160"/>
              <a:gd name="T92" fmla="*/ 64 w 90"/>
              <a:gd name="T93" fmla="*/ 70 h 160"/>
              <a:gd name="T94" fmla="*/ 50 w 90"/>
              <a:gd name="T95" fmla="*/ 99 h 160"/>
              <a:gd name="T96" fmla="*/ 50 w 90"/>
              <a:gd name="T97" fmla="*/ 78 h 160"/>
              <a:gd name="T98" fmla="*/ 34 w 90"/>
              <a:gd name="T99" fmla="*/ 94 h 160"/>
              <a:gd name="T100" fmla="*/ 50 w 90"/>
              <a:gd name="T101" fmla="*/ 83 h 160"/>
              <a:gd name="T102" fmla="*/ 40 w 90"/>
              <a:gd name="T103" fmla="*/ 94 h 160"/>
              <a:gd name="T104" fmla="*/ 26 w 90"/>
              <a:gd name="T105" fmla="*/ 99 h 160"/>
              <a:gd name="T106" fmla="*/ 26 w 90"/>
              <a:gd name="T107" fmla="*/ 78 h 160"/>
              <a:gd name="T108" fmla="*/ 10 w 90"/>
              <a:gd name="T109" fmla="*/ 94 h 160"/>
              <a:gd name="T110" fmla="*/ 26 w 90"/>
              <a:gd name="T111" fmla="*/ 83 h 160"/>
              <a:gd name="T112" fmla="*/ 16 w 90"/>
              <a:gd name="T113" fmla="*/ 94 h 160"/>
              <a:gd name="T114" fmla="*/ 74 w 90"/>
              <a:gd name="T115" fmla="*/ 99 h 160"/>
              <a:gd name="T116" fmla="*/ 74 w 90"/>
              <a:gd name="T117" fmla="*/ 78 h 160"/>
              <a:gd name="T118" fmla="*/ 58 w 90"/>
              <a:gd name="T119" fmla="*/ 94 h 160"/>
              <a:gd name="T120" fmla="*/ 74 w 90"/>
              <a:gd name="T121" fmla="*/ 83 h 160"/>
              <a:gd name="T122" fmla="*/ 64 w 90"/>
              <a:gd name="T123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90" h="160">
                <a:moveTo>
                  <a:pt x="79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6"/>
                  <a:pt x="0" y="12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5" y="160"/>
                  <a:pt x="11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5" y="160"/>
                  <a:pt x="90" y="155"/>
                  <a:pt x="90" y="149"/>
                </a:cubicBezTo>
                <a:cubicBezTo>
                  <a:pt x="90" y="12"/>
                  <a:pt x="90" y="12"/>
                  <a:pt x="90" y="12"/>
                </a:cubicBezTo>
                <a:cubicBezTo>
                  <a:pt x="90" y="6"/>
                  <a:pt x="85" y="0"/>
                  <a:pt x="79" y="0"/>
                </a:cubicBezTo>
                <a:close/>
                <a:moveTo>
                  <a:pt x="85" y="149"/>
                </a:moveTo>
                <a:cubicBezTo>
                  <a:pt x="85" y="152"/>
                  <a:pt x="82" y="155"/>
                  <a:pt x="79" y="155"/>
                </a:cubicBezTo>
                <a:cubicBezTo>
                  <a:pt x="11" y="155"/>
                  <a:pt x="11" y="155"/>
                  <a:pt x="11" y="155"/>
                </a:cubicBezTo>
                <a:cubicBezTo>
                  <a:pt x="8" y="155"/>
                  <a:pt x="5" y="152"/>
                  <a:pt x="5" y="149"/>
                </a:cubicBezTo>
                <a:cubicBezTo>
                  <a:pt x="5" y="128"/>
                  <a:pt x="5" y="128"/>
                  <a:pt x="5" y="128"/>
                </a:cubicBezTo>
                <a:cubicBezTo>
                  <a:pt x="85" y="128"/>
                  <a:pt x="85" y="128"/>
                  <a:pt x="85" y="128"/>
                </a:cubicBezTo>
                <a:lnTo>
                  <a:pt x="85" y="149"/>
                </a:lnTo>
                <a:close/>
                <a:moveTo>
                  <a:pt x="85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22"/>
                  <a:pt x="5" y="22"/>
                  <a:pt x="5" y="22"/>
                </a:cubicBezTo>
                <a:cubicBezTo>
                  <a:pt x="85" y="22"/>
                  <a:pt x="85" y="22"/>
                  <a:pt x="85" y="22"/>
                </a:cubicBezTo>
                <a:lnTo>
                  <a:pt x="85" y="123"/>
                </a:lnTo>
                <a:close/>
                <a:moveTo>
                  <a:pt x="85" y="16"/>
                </a:moveTo>
                <a:cubicBezTo>
                  <a:pt x="5" y="16"/>
                  <a:pt x="5" y="16"/>
                  <a:pt x="5" y="16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9"/>
                  <a:pt x="8" y="6"/>
                  <a:pt x="11" y="6"/>
                </a:cubicBezTo>
                <a:cubicBezTo>
                  <a:pt x="79" y="6"/>
                  <a:pt x="79" y="6"/>
                  <a:pt x="79" y="6"/>
                </a:cubicBezTo>
                <a:cubicBezTo>
                  <a:pt x="82" y="6"/>
                  <a:pt x="85" y="9"/>
                  <a:pt x="85" y="12"/>
                </a:cubicBezTo>
                <a:lnTo>
                  <a:pt x="85" y="16"/>
                </a:lnTo>
                <a:close/>
                <a:moveTo>
                  <a:pt x="45" y="152"/>
                </a:moveTo>
                <a:cubicBezTo>
                  <a:pt x="51" y="152"/>
                  <a:pt x="56" y="148"/>
                  <a:pt x="56" y="142"/>
                </a:cubicBezTo>
                <a:cubicBezTo>
                  <a:pt x="56" y="136"/>
                  <a:pt x="51" y="131"/>
                  <a:pt x="45" y="131"/>
                </a:cubicBezTo>
                <a:cubicBezTo>
                  <a:pt x="39" y="131"/>
                  <a:pt x="34" y="136"/>
                  <a:pt x="34" y="142"/>
                </a:cubicBezTo>
                <a:cubicBezTo>
                  <a:pt x="34" y="148"/>
                  <a:pt x="39" y="152"/>
                  <a:pt x="45" y="152"/>
                </a:cubicBezTo>
                <a:close/>
                <a:moveTo>
                  <a:pt x="45" y="136"/>
                </a:moveTo>
                <a:cubicBezTo>
                  <a:pt x="48" y="136"/>
                  <a:pt x="50" y="139"/>
                  <a:pt x="50" y="142"/>
                </a:cubicBezTo>
                <a:cubicBezTo>
                  <a:pt x="50" y="145"/>
                  <a:pt x="48" y="147"/>
                  <a:pt x="45" y="147"/>
                </a:cubicBezTo>
                <a:cubicBezTo>
                  <a:pt x="42" y="147"/>
                  <a:pt x="40" y="145"/>
                  <a:pt x="40" y="142"/>
                </a:cubicBezTo>
                <a:cubicBezTo>
                  <a:pt x="40" y="139"/>
                  <a:pt x="42" y="136"/>
                  <a:pt x="45" y="136"/>
                </a:cubicBezTo>
                <a:close/>
                <a:moveTo>
                  <a:pt x="45" y="8"/>
                </a:moveTo>
                <a:cubicBezTo>
                  <a:pt x="34" y="8"/>
                  <a:pt x="34" y="8"/>
                  <a:pt x="34" y="8"/>
                </a:cubicBezTo>
                <a:cubicBezTo>
                  <a:pt x="33" y="8"/>
                  <a:pt x="32" y="10"/>
                  <a:pt x="32" y="11"/>
                </a:cubicBezTo>
                <a:cubicBezTo>
                  <a:pt x="32" y="13"/>
                  <a:pt x="33" y="14"/>
                  <a:pt x="34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7" y="14"/>
                  <a:pt x="48" y="13"/>
                  <a:pt x="48" y="11"/>
                </a:cubicBezTo>
                <a:cubicBezTo>
                  <a:pt x="48" y="10"/>
                  <a:pt x="47" y="8"/>
                  <a:pt x="45" y="8"/>
                </a:cubicBezTo>
                <a:close/>
                <a:moveTo>
                  <a:pt x="56" y="8"/>
                </a:moveTo>
                <a:cubicBezTo>
                  <a:pt x="53" y="8"/>
                  <a:pt x="53" y="8"/>
                  <a:pt x="53" y="8"/>
                </a:cubicBezTo>
                <a:cubicBezTo>
                  <a:pt x="52" y="8"/>
                  <a:pt x="50" y="10"/>
                  <a:pt x="50" y="11"/>
                </a:cubicBezTo>
                <a:cubicBezTo>
                  <a:pt x="50" y="13"/>
                  <a:pt x="52" y="14"/>
                  <a:pt x="53" y="14"/>
                </a:cubicBezTo>
                <a:cubicBezTo>
                  <a:pt x="56" y="14"/>
                  <a:pt x="56" y="14"/>
                  <a:pt x="56" y="14"/>
                </a:cubicBezTo>
                <a:cubicBezTo>
                  <a:pt x="57" y="14"/>
                  <a:pt x="58" y="13"/>
                  <a:pt x="58" y="11"/>
                </a:cubicBezTo>
                <a:cubicBezTo>
                  <a:pt x="58" y="10"/>
                  <a:pt x="57" y="8"/>
                  <a:pt x="56" y="8"/>
                </a:cubicBezTo>
                <a:close/>
                <a:moveTo>
                  <a:pt x="40" y="51"/>
                </a:moveTo>
                <a:cubicBezTo>
                  <a:pt x="50" y="51"/>
                  <a:pt x="50" y="51"/>
                  <a:pt x="50" y="51"/>
                </a:cubicBezTo>
                <a:cubicBezTo>
                  <a:pt x="53" y="51"/>
                  <a:pt x="56" y="49"/>
                  <a:pt x="56" y="46"/>
                </a:cubicBezTo>
                <a:cubicBezTo>
                  <a:pt x="56" y="35"/>
                  <a:pt x="56" y="35"/>
                  <a:pt x="56" y="35"/>
                </a:cubicBezTo>
                <a:cubicBezTo>
                  <a:pt x="56" y="32"/>
                  <a:pt x="53" y="30"/>
                  <a:pt x="50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37" y="30"/>
                  <a:pt x="34" y="32"/>
                  <a:pt x="34" y="35"/>
                </a:cubicBezTo>
                <a:cubicBezTo>
                  <a:pt x="34" y="46"/>
                  <a:pt x="34" y="46"/>
                  <a:pt x="34" y="46"/>
                </a:cubicBezTo>
                <a:cubicBezTo>
                  <a:pt x="34" y="49"/>
                  <a:pt x="37" y="51"/>
                  <a:pt x="40" y="51"/>
                </a:cubicBezTo>
                <a:close/>
                <a:moveTo>
                  <a:pt x="40" y="35"/>
                </a:moveTo>
                <a:cubicBezTo>
                  <a:pt x="50" y="35"/>
                  <a:pt x="50" y="35"/>
                  <a:pt x="50" y="35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6"/>
                  <a:pt x="50" y="46"/>
                  <a:pt x="50" y="46"/>
                </a:cubicBezTo>
                <a:cubicBezTo>
                  <a:pt x="40" y="46"/>
                  <a:pt x="40" y="46"/>
                  <a:pt x="40" y="46"/>
                </a:cubicBezTo>
                <a:lnTo>
                  <a:pt x="40" y="35"/>
                </a:lnTo>
                <a:close/>
                <a:moveTo>
                  <a:pt x="16" y="51"/>
                </a:moveTo>
                <a:cubicBezTo>
                  <a:pt x="26" y="51"/>
                  <a:pt x="26" y="51"/>
                  <a:pt x="26" y="51"/>
                </a:cubicBezTo>
                <a:cubicBezTo>
                  <a:pt x="29" y="51"/>
                  <a:pt x="32" y="49"/>
                  <a:pt x="32" y="46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32"/>
                  <a:pt x="29" y="30"/>
                  <a:pt x="26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3" y="30"/>
                  <a:pt x="10" y="32"/>
                  <a:pt x="10" y="35"/>
                </a:cubicBezTo>
                <a:cubicBezTo>
                  <a:pt x="10" y="46"/>
                  <a:pt x="10" y="46"/>
                  <a:pt x="10" y="46"/>
                </a:cubicBezTo>
                <a:cubicBezTo>
                  <a:pt x="10" y="49"/>
                  <a:pt x="13" y="51"/>
                  <a:pt x="16" y="51"/>
                </a:cubicBezTo>
                <a:close/>
                <a:moveTo>
                  <a:pt x="16" y="35"/>
                </a:moveTo>
                <a:cubicBezTo>
                  <a:pt x="26" y="35"/>
                  <a:pt x="26" y="35"/>
                  <a:pt x="26" y="35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16" y="46"/>
                  <a:pt x="16" y="46"/>
                  <a:pt x="16" y="46"/>
                </a:cubicBezTo>
                <a:lnTo>
                  <a:pt x="16" y="35"/>
                </a:lnTo>
                <a:close/>
                <a:moveTo>
                  <a:pt x="64" y="51"/>
                </a:moveTo>
                <a:cubicBezTo>
                  <a:pt x="74" y="51"/>
                  <a:pt x="74" y="51"/>
                  <a:pt x="74" y="51"/>
                </a:cubicBezTo>
                <a:cubicBezTo>
                  <a:pt x="77" y="51"/>
                  <a:pt x="80" y="49"/>
                  <a:pt x="80" y="46"/>
                </a:cubicBezTo>
                <a:cubicBezTo>
                  <a:pt x="80" y="35"/>
                  <a:pt x="80" y="35"/>
                  <a:pt x="80" y="35"/>
                </a:cubicBezTo>
                <a:cubicBezTo>
                  <a:pt x="80" y="32"/>
                  <a:pt x="77" y="30"/>
                  <a:pt x="74" y="30"/>
                </a:cubicBezTo>
                <a:cubicBezTo>
                  <a:pt x="64" y="30"/>
                  <a:pt x="64" y="30"/>
                  <a:pt x="64" y="30"/>
                </a:cubicBezTo>
                <a:cubicBezTo>
                  <a:pt x="61" y="30"/>
                  <a:pt x="58" y="32"/>
                  <a:pt x="58" y="35"/>
                </a:cubicBezTo>
                <a:cubicBezTo>
                  <a:pt x="58" y="46"/>
                  <a:pt x="58" y="46"/>
                  <a:pt x="58" y="46"/>
                </a:cubicBezTo>
                <a:cubicBezTo>
                  <a:pt x="58" y="49"/>
                  <a:pt x="61" y="51"/>
                  <a:pt x="64" y="51"/>
                </a:cubicBezTo>
                <a:close/>
                <a:moveTo>
                  <a:pt x="64" y="35"/>
                </a:moveTo>
                <a:cubicBezTo>
                  <a:pt x="74" y="35"/>
                  <a:pt x="74" y="35"/>
                  <a:pt x="74" y="35"/>
                </a:cubicBezTo>
                <a:cubicBezTo>
                  <a:pt x="74" y="46"/>
                  <a:pt x="74" y="46"/>
                  <a:pt x="74" y="46"/>
                </a:cubicBezTo>
                <a:cubicBezTo>
                  <a:pt x="74" y="46"/>
                  <a:pt x="74" y="46"/>
                  <a:pt x="74" y="46"/>
                </a:cubicBezTo>
                <a:cubicBezTo>
                  <a:pt x="64" y="46"/>
                  <a:pt x="64" y="46"/>
                  <a:pt x="64" y="46"/>
                </a:cubicBezTo>
                <a:lnTo>
                  <a:pt x="64" y="35"/>
                </a:lnTo>
                <a:close/>
                <a:moveTo>
                  <a:pt x="40" y="75"/>
                </a:moveTo>
                <a:cubicBezTo>
                  <a:pt x="50" y="75"/>
                  <a:pt x="50" y="75"/>
                  <a:pt x="50" y="75"/>
                </a:cubicBezTo>
                <a:cubicBezTo>
                  <a:pt x="53" y="75"/>
                  <a:pt x="56" y="73"/>
                  <a:pt x="56" y="70"/>
                </a:cubicBezTo>
                <a:cubicBezTo>
                  <a:pt x="56" y="59"/>
                  <a:pt x="56" y="59"/>
                  <a:pt x="56" y="59"/>
                </a:cubicBezTo>
                <a:cubicBezTo>
                  <a:pt x="56" y="56"/>
                  <a:pt x="53" y="54"/>
                  <a:pt x="50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37" y="54"/>
                  <a:pt x="34" y="56"/>
                  <a:pt x="34" y="59"/>
                </a:cubicBezTo>
                <a:cubicBezTo>
                  <a:pt x="34" y="70"/>
                  <a:pt x="34" y="70"/>
                  <a:pt x="34" y="70"/>
                </a:cubicBezTo>
                <a:cubicBezTo>
                  <a:pt x="34" y="73"/>
                  <a:pt x="37" y="75"/>
                  <a:pt x="40" y="75"/>
                </a:cubicBezTo>
                <a:close/>
                <a:moveTo>
                  <a:pt x="40" y="59"/>
                </a:moveTo>
                <a:cubicBezTo>
                  <a:pt x="50" y="59"/>
                  <a:pt x="50" y="59"/>
                  <a:pt x="50" y="59"/>
                </a:cubicBezTo>
                <a:cubicBezTo>
                  <a:pt x="50" y="70"/>
                  <a:pt x="50" y="70"/>
                  <a:pt x="50" y="70"/>
                </a:cubicBezTo>
                <a:cubicBezTo>
                  <a:pt x="50" y="70"/>
                  <a:pt x="50" y="70"/>
                  <a:pt x="50" y="70"/>
                </a:cubicBezTo>
                <a:cubicBezTo>
                  <a:pt x="40" y="70"/>
                  <a:pt x="40" y="70"/>
                  <a:pt x="40" y="70"/>
                </a:cubicBezTo>
                <a:lnTo>
                  <a:pt x="40" y="59"/>
                </a:lnTo>
                <a:close/>
                <a:moveTo>
                  <a:pt x="16" y="75"/>
                </a:moveTo>
                <a:cubicBezTo>
                  <a:pt x="26" y="75"/>
                  <a:pt x="26" y="75"/>
                  <a:pt x="26" y="75"/>
                </a:cubicBezTo>
                <a:cubicBezTo>
                  <a:pt x="29" y="75"/>
                  <a:pt x="32" y="73"/>
                  <a:pt x="32" y="70"/>
                </a:cubicBezTo>
                <a:cubicBezTo>
                  <a:pt x="32" y="59"/>
                  <a:pt x="32" y="59"/>
                  <a:pt x="32" y="59"/>
                </a:cubicBezTo>
                <a:cubicBezTo>
                  <a:pt x="32" y="56"/>
                  <a:pt x="29" y="54"/>
                  <a:pt x="26" y="54"/>
                </a:cubicBezTo>
                <a:cubicBezTo>
                  <a:pt x="16" y="54"/>
                  <a:pt x="16" y="54"/>
                  <a:pt x="16" y="54"/>
                </a:cubicBezTo>
                <a:cubicBezTo>
                  <a:pt x="13" y="54"/>
                  <a:pt x="10" y="56"/>
                  <a:pt x="10" y="59"/>
                </a:cubicBezTo>
                <a:cubicBezTo>
                  <a:pt x="10" y="70"/>
                  <a:pt x="10" y="70"/>
                  <a:pt x="10" y="70"/>
                </a:cubicBezTo>
                <a:cubicBezTo>
                  <a:pt x="10" y="73"/>
                  <a:pt x="13" y="75"/>
                  <a:pt x="16" y="75"/>
                </a:cubicBezTo>
                <a:close/>
                <a:moveTo>
                  <a:pt x="16" y="59"/>
                </a:moveTo>
                <a:cubicBezTo>
                  <a:pt x="26" y="59"/>
                  <a:pt x="26" y="59"/>
                  <a:pt x="26" y="59"/>
                </a:cubicBezTo>
                <a:cubicBezTo>
                  <a:pt x="26" y="70"/>
                  <a:pt x="26" y="70"/>
                  <a:pt x="26" y="70"/>
                </a:cubicBezTo>
                <a:cubicBezTo>
                  <a:pt x="26" y="70"/>
                  <a:pt x="26" y="70"/>
                  <a:pt x="26" y="70"/>
                </a:cubicBezTo>
                <a:cubicBezTo>
                  <a:pt x="16" y="70"/>
                  <a:pt x="16" y="70"/>
                  <a:pt x="16" y="70"/>
                </a:cubicBezTo>
                <a:lnTo>
                  <a:pt x="16" y="59"/>
                </a:lnTo>
                <a:close/>
                <a:moveTo>
                  <a:pt x="64" y="75"/>
                </a:moveTo>
                <a:cubicBezTo>
                  <a:pt x="74" y="75"/>
                  <a:pt x="74" y="75"/>
                  <a:pt x="74" y="75"/>
                </a:cubicBezTo>
                <a:cubicBezTo>
                  <a:pt x="77" y="75"/>
                  <a:pt x="80" y="73"/>
                  <a:pt x="80" y="70"/>
                </a:cubicBezTo>
                <a:cubicBezTo>
                  <a:pt x="80" y="59"/>
                  <a:pt x="80" y="59"/>
                  <a:pt x="80" y="59"/>
                </a:cubicBezTo>
                <a:cubicBezTo>
                  <a:pt x="80" y="56"/>
                  <a:pt x="77" y="54"/>
                  <a:pt x="74" y="54"/>
                </a:cubicBezTo>
                <a:cubicBezTo>
                  <a:pt x="64" y="54"/>
                  <a:pt x="64" y="54"/>
                  <a:pt x="64" y="54"/>
                </a:cubicBezTo>
                <a:cubicBezTo>
                  <a:pt x="61" y="54"/>
                  <a:pt x="58" y="56"/>
                  <a:pt x="58" y="59"/>
                </a:cubicBezTo>
                <a:cubicBezTo>
                  <a:pt x="58" y="70"/>
                  <a:pt x="58" y="70"/>
                  <a:pt x="58" y="70"/>
                </a:cubicBezTo>
                <a:cubicBezTo>
                  <a:pt x="58" y="73"/>
                  <a:pt x="61" y="75"/>
                  <a:pt x="64" y="75"/>
                </a:cubicBezTo>
                <a:close/>
                <a:moveTo>
                  <a:pt x="64" y="59"/>
                </a:moveTo>
                <a:cubicBezTo>
                  <a:pt x="74" y="59"/>
                  <a:pt x="74" y="59"/>
                  <a:pt x="74" y="59"/>
                </a:cubicBezTo>
                <a:cubicBezTo>
                  <a:pt x="74" y="70"/>
                  <a:pt x="74" y="70"/>
                  <a:pt x="74" y="70"/>
                </a:cubicBezTo>
                <a:cubicBezTo>
                  <a:pt x="74" y="70"/>
                  <a:pt x="74" y="70"/>
                  <a:pt x="74" y="70"/>
                </a:cubicBezTo>
                <a:cubicBezTo>
                  <a:pt x="64" y="70"/>
                  <a:pt x="64" y="70"/>
                  <a:pt x="64" y="70"/>
                </a:cubicBezTo>
                <a:lnTo>
                  <a:pt x="64" y="59"/>
                </a:lnTo>
                <a:close/>
                <a:moveTo>
                  <a:pt x="40" y="99"/>
                </a:moveTo>
                <a:cubicBezTo>
                  <a:pt x="50" y="99"/>
                  <a:pt x="50" y="99"/>
                  <a:pt x="50" y="99"/>
                </a:cubicBezTo>
                <a:cubicBezTo>
                  <a:pt x="53" y="99"/>
                  <a:pt x="56" y="97"/>
                  <a:pt x="56" y="94"/>
                </a:cubicBezTo>
                <a:cubicBezTo>
                  <a:pt x="56" y="83"/>
                  <a:pt x="56" y="83"/>
                  <a:pt x="56" y="83"/>
                </a:cubicBezTo>
                <a:cubicBezTo>
                  <a:pt x="56" y="80"/>
                  <a:pt x="53" y="78"/>
                  <a:pt x="50" y="78"/>
                </a:cubicBezTo>
                <a:cubicBezTo>
                  <a:pt x="40" y="78"/>
                  <a:pt x="40" y="78"/>
                  <a:pt x="40" y="78"/>
                </a:cubicBezTo>
                <a:cubicBezTo>
                  <a:pt x="37" y="78"/>
                  <a:pt x="34" y="80"/>
                  <a:pt x="34" y="83"/>
                </a:cubicBezTo>
                <a:cubicBezTo>
                  <a:pt x="34" y="94"/>
                  <a:pt x="34" y="94"/>
                  <a:pt x="34" y="94"/>
                </a:cubicBezTo>
                <a:cubicBezTo>
                  <a:pt x="34" y="97"/>
                  <a:pt x="37" y="99"/>
                  <a:pt x="40" y="99"/>
                </a:cubicBezTo>
                <a:close/>
                <a:moveTo>
                  <a:pt x="40" y="83"/>
                </a:moveTo>
                <a:cubicBezTo>
                  <a:pt x="50" y="83"/>
                  <a:pt x="50" y="83"/>
                  <a:pt x="50" y="83"/>
                </a:cubicBezTo>
                <a:cubicBezTo>
                  <a:pt x="50" y="94"/>
                  <a:pt x="50" y="94"/>
                  <a:pt x="50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40" y="94"/>
                  <a:pt x="40" y="94"/>
                  <a:pt x="40" y="94"/>
                </a:cubicBezTo>
                <a:lnTo>
                  <a:pt x="40" y="83"/>
                </a:lnTo>
                <a:close/>
                <a:moveTo>
                  <a:pt x="16" y="99"/>
                </a:moveTo>
                <a:cubicBezTo>
                  <a:pt x="26" y="99"/>
                  <a:pt x="26" y="99"/>
                  <a:pt x="26" y="99"/>
                </a:cubicBezTo>
                <a:cubicBezTo>
                  <a:pt x="29" y="99"/>
                  <a:pt x="32" y="97"/>
                  <a:pt x="32" y="94"/>
                </a:cubicBezTo>
                <a:cubicBezTo>
                  <a:pt x="32" y="83"/>
                  <a:pt x="32" y="83"/>
                  <a:pt x="32" y="83"/>
                </a:cubicBezTo>
                <a:cubicBezTo>
                  <a:pt x="32" y="80"/>
                  <a:pt x="29" y="78"/>
                  <a:pt x="26" y="78"/>
                </a:cubicBezTo>
                <a:cubicBezTo>
                  <a:pt x="16" y="78"/>
                  <a:pt x="16" y="78"/>
                  <a:pt x="16" y="78"/>
                </a:cubicBezTo>
                <a:cubicBezTo>
                  <a:pt x="13" y="78"/>
                  <a:pt x="10" y="80"/>
                  <a:pt x="10" y="83"/>
                </a:cubicBezTo>
                <a:cubicBezTo>
                  <a:pt x="10" y="94"/>
                  <a:pt x="10" y="94"/>
                  <a:pt x="10" y="94"/>
                </a:cubicBezTo>
                <a:cubicBezTo>
                  <a:pt x="10" y="97"/>
                  <a:pt x="13" y="99"/>
                  <a:pt x="16" y="99"/>
                </a:cubicBezTo>
                <a:close/>
                <a:moveTo>
                  <a:pt x="16" y="83"/>
                </a:moveTo>
                <a:cubicBezTo>
                  <a:pt x="26" y="83"/>
                  <a:pt x="26" y="83"/>
                  <a:pt x="26" y="83"/>
                </a:cubicBezTo>
                <a:cubicBezTo>
                  <a:pt x="26" y="94"/>
                  <a:pt x="26" y="94"/>
                  <a:pt x="26" y="94"/>
                </a:cubicBezTo>
                <a:cubicBezTo>
                  <a:pt x="26" y="94"/>
                  <a:pt x="26" y="94"/>
                  <a:pt x="26" y="94"/>
                </a:cubicBezTo>
                <a:cubicBezTo>
                  <a:pt x="16" y="94"/>
                  <a:pt x="16" y="94"/>
                  <a:pt x="16" y="94"/>
                </a:cubicBezTo>
                <a:lnTo>
                  <a:pt x="16" y="83"/>
                </a:lnTo>
                <a:close/>
                <a:moveTo>
                  <a:pt x="64" y="99"/>
                </a:moveTo>
                <a:cubicBezTo>
                  <a:pt x="74" y="99"/>
                  <a:pt x="74" y="99"/>
                  <a:pt x="74" y="99"/>
                </a:cubicBezTo>
                <a:cubicBezTo>
                  <a:pt x="77" y="99"/>
                  <a:pt x="80" y="97"/>
                  <a:pt x="80" y="94"/>
                </a:cubicBezTo>
                <a:cubicBezTo>
                  <a:pt x="80" y="83"/>
                  <a:pt x="80" y="83"/>
                  <a:pt x="80" y="83"/>
                </a:cubicBezTo>
                <a:cubicBezTo>
                  <a:pt x="80" y="80"/>
                  <a:pt x="77" y="78"/>
                  <a:pt x="74" y="78"/>
                </a:cubicBezTo>
                <a:cubicBezTo>
                  <a:pt x="64" y="78"/>
                  <a:pt x="64" y="78"/>
                  <a:pt x="64" y="78"/>
                </a:cubicBezTo>
                <a:cubicBezTo>
                  <a:pt x="61" y="78"/>
                  <a:pt x="58" y="80"/>
                  <a:pt x="58" y="83"/>
                </a:cubicBezTo>
                <a:cubicBezTo>
                  <a:pt x="58" y="94"/>
                  <a:pt x="58" y="94"/>
                  <a:pt x="58" y="94"/>
                </a:cubicBezTo>
                <a:cubicBezTo>
                  <a:pt x="58" y="97"/>
                  <a:pt x="61" y="99"/>
                  <a:pt x="64" y="99"/>
                </a:cubicBezTo>
                <a:close/>
                <a:moveTo>
                  <a:pt x="64" y="83"/>
                </a:moveTo>
                <a:cubicBezTo>
                  <a:pt x="74" y="83"/>
                  <a:pt x="74" y="83"/>
                  <a:pt x="74" y="83"/>
                </a:cubicBezTo>
                <a:cubicBezTo>
                  <a:pt x="74" y="94"/>
                  <a:pt x="74" y="94"/>
                  <a:pt x="74" y="94"/>
                </a:cubicBezTo>
                <a:cubicBezTo>
                  <a:pt x="74" y="94"/>
                  <a:pt x="74" y="94"/>
                  <a:pt x="74" y="94"/>
                </a:cubicBezTo>
                <a:cubicBezTo>
                  <a:pt x="64" y="94"/>
                  <a:pt x="64" y="94"/>
                  <a:pt x="64" y="94"/>
                </a:cubicBezTo>
                <a:lnTo>
                  <a:pt x="64" y="8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678B9BA9-8FDB-3152-2357-2D3014446549}"/>
              </a:ext>
            </a:extLst>
          </p:cNvPr>
          <p:cNvSpPr>
            <a:spLocks noEditPoints="1"/>
          </p:cNvSpPr>
          <p:nvPr/>
        </p:nvSpPr>
        <p:spPr bwMode="auto">
          <a:xfrm>
            <a:off x="2984501" y="4125913"/>
            <a:ext cx="136525" cy="254000"/>
          </a:xfrm>
          <a:custGeom>
            <a:avLst/>
            <a:gdLst>
              <a:gd name="T0" fmla="*/ 76 w 86"/>
              <a:gd name="T1" fmla="*/ 11 h 160"/>
              <a:gd name="T2" fmla="*/ 59 w 86"/>
              <a:gd name="T3" fmla="*/ 11 h 160"/>
              <a:gd name="T4" fmla="*/ 59 w 86"/>
              <a:gd name="T5" fmla="*/ 0 h 160"/>
              <a:gd name="T6" fmla="*/ 27 w 86"/>
              <a:gd name="T7" fmla="*/ 0 h 160"/>
              <a:gd name="T8" fmla="*/ 27 w 86"/>
              <a:gd name="T9" fmla="*/ 11 h 160"/>
              <a:gd name="T10" fmla="*/ 10 w 86"/>
              <a:gd name="T11" fmla="*/ 11 h 160"/>
              <a:gd name="T12" fmla="*/ 0 w 86"/>
              <a:gd name="T13" fmla="*/ 20 h 160"/>
              <a:gd name="T14" fmla="*/ 0 w 86"/>
              <a:gd name="T15" fmla="*/ 151 h 160"/>
              <a:gd name="T16" fmla="*/ 10 w 86"/>
              <a:gd name="T17" fmla="*/ 160 h 160"/>
              <a:gd name="T18" fmla="*/ 76 w 86"/>
              <a:gd name="T19" fmla="*/ 160 h 160"/>
              <a:gd name="T20" fmla="*/ 86 w 86"/>
              <a:gd name="T21" fmla="*/ 151 h 160"/>
              <a:gd name="T22" fmla="*/ 86 w 86"/>
              <a:gd name="T23" fmla="*/ 20 h 160"/>
              <a:gd name="T24" fmla="*/ 76 w 86"/>
              <a:gd name="T25" fmla="*/ 11 h 160"/>
              <a:gd name="T26" fmla="*/ 32 w 86"/>
              <a:gd name="T27" fmla="*/ 5 h 160"/>
              <a:gd name="T28" fmla="*/ 54 w 86"/>
              <a:gd name="T29" fmla="*/ 5 h 160"/>
              <a:gd name="T30" fmla="*/ 54 w 86"/>
              <a:gd name="T31" fmla="*/ 11 h 160"/>
              <a:gd name="T32" fmla="*/ 32 w 86"/>
              <a:gd name="T33" fmla="*/ 11 h 160"/>
              <a:gd name="T34" fmla="*/ 32 w 86"/>
              <a:gd name="T35" fmla="*/ 5 h 160"/>
              <a:gd name="T36" fmla="*/ 80 w 86"/>
              <a:gd name="T37" fmla="*/ 151 h 160"/>
              <a:gd name="T38" fmla="*/ 76 w 86"/>
              <a:gd name="T39" fmla="*/ 155 h 160"/>
              <a:gd name="T40" fmla="*/ 10 w 86"/>
              <a:gd name="T41" fmla="*/ 155 h 160"/>
              <a:gd name="T42" fmla="*/ 6 w 86"/>
              <a:gd name="T43" fmla="*/ 151 h 160"/>
              <a:gd name="T44" fmla="*/ 6 w 86"/>
              <a:gd name="T45" fmla="*/ 20 h 160"/>
              <a:gd name="T46" fmla="*/ 10 w 86"/>
              <a:gd name="T47" fmla="*/ 16 h 160"/>
              <a:gd name="T48" fmla="*/ 76 w 86"/>
              <a:gd name="T49" fmla="*/ 16 h 160"/>
              <a:gd name="T50" fmla="*/ 80 w 86"/>
              <a:gd name="T51" fmla="*/ 20 h 160"/>
              <a:gd name="T52" fmla="*/ 80 w 86"/>
              <a:gd name="T53" fmla="*/ 151 h 160"/>
              <a:gd name="T54" fmla="*/ 80 w 86"/>
              <a:gd name="T55" fmla="*/ 151 h 160"/>
              <a:gd name="T56" fmla="*/ 80 w 86"/>
              <a:gd name="T57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6" h="160">
                <a:moveTo>
                  <a:pt x="76" y="11"/>
                </a:moveTo>
                <a:cubicBezTo>
                  <a:pt x="59" y="11"/>
                  <a:pt x="59" y="11"/>
                  <a:pt x="59" y="11"/>
                </a:cubicBezTo>
                <a:cubicBezTo>
                  <a:pt x="59" y="0"/>
                  <a:pt x="59" y="0"/>
                  <a:pt x="5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1"/>
                  <a:pt x="27" y="11"/>
                  <a:pt x="27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4" y="11"/>
                  <a:pt x="0" y="15"/>
                  <a:pt x="0" y="2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4" y="160"/>
                  <a:pt x="10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2" y="160"/>
                  <a:pt x="86" y="156"/>
                  <a:pt x="86" y="151"/>
                </a:cubicBezTo>
                <a:cubicBezTo>
                  <a:pt x="86" y="20"/>
                  <a:pt x="86" y="20"/>
                  <a:pt x="86" y="20"/>
                </a:cubicBezTo>
                <a:cubicBezTo>
                  <a:pt x="86" y="15"/>
                  <a:pt x="82" y="11"/>
                  <a:pt x="76" y="11"/>
                </a:cubicBezTo>
                <a:close/>
                <a:moveTo>
                  <a:pt x="32" y="5"/>
                </a:moveTo>
                <a:cubicBezTo>
                  <a:pt x="54" y="5"/>
                  <a:pt x="54" y="5"/>
                  <a:pt x="54" y="5"/>
                </a:cubicBezTo>
                <a:cubicBezTo>
                  <a:pt x="54" y="11"/>
                  <a:pt x="54" y="11"/>
                  <a:pt x="54" y="11"/>
                </a:cubicBezTo>
                <a:cubicBezTo>
                  <a:pt x="32" y="11"/>
                  <a:pt x="32" y="11"/>
                  <a:pt x="32" y="11"/>
                </a:cubicBezTo>
                <a:lnTo>
                  <a:pt x="32" y="5"/>
                </a:lnTo>
                <a:close/>
                <a:moveTo>
                  <a:pt x="80" y="151"/>
                </a:moveTo>
                <a:cubicBezTo>
                  <a:pt x="80" y="153"/>
                  <a:pt x="79" y="155"/>
                  <a:pt x="76" y="155"/>
                </a:cubicBezTo>
                <a:cubicBezTo>
                  <a:pt x="10" y="155"/>
                  <a:pt x="10" y="155"/>
                  <a:pt x="10" y="155"/>
                </a:cubicBezTo>
                <a:cubicBezTo>
                  <a:pt x="7" y="155"/>
                  <a:pt x="6" y="153"/>
                  <a:pt x="6" y="151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18"/>
                  <a:pt x="7" y="16"/>
                  <a:pt x="10" y="16"/>
                </a:cubicBezTo>
                <a:cubicBezTo>
                  <a:pt x="76" y="16"/>
                  <a:pt x="76" y="16"/>
                  <a:pt x="76" y="16"/>
                </a:cubicBezTo>
                <a:cubicBezTo>
                  <a:pt x="79" y="16"/>
                  <a:pt x="80" y="18"/>
                  <a:pt x="80" y="20"/>
                </a:cubicBezTo>
                <a:lnTo>
                  <a:pt x="80" y="151"/>
                </a:lnTo>
                <a:close/>
                <a:moveTo>
                  <a:pt x="80" y="151"/>
                </a:moveTo>
                <a:cubicBezTo>
                  <a:pt x="80" y="151"/>
                  <a:pt x="80" y="151"/>
                  <a:pt x="80" y="15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6637E681-6241-EF73-2277-8348DA9D5429}"/>
              </a:ext>
            </a:extLst>
          </p:cNvPr>
          <p:cNvSpPr>
            <a:spLocks noEditPoints="1"/>
          </p:cNvSpPr>
          <p:nvPr/>
        </p:nvSpPr>
        <p:spPr bwMode="auto">
          <a:xfrm>
            <a:off x="3513138" y="1373188"/>
            <a:ext cx="206375" cy="254000"/>
          </a:xfrm>
          <a:custGeom>
            <a:avLst/>
            <a:gdLst>
              <a:gd name="T0" fmla="*/ 108 w 130"/>
              <a:gd name="T1" fmla="*/ 77 h 160"/>
              <a:gd name="T2" fmla="*/ 105 w 130"/>
              <a:gd name="T3" fmla="*/ 80 h 160"/>
              <a:gd name="T4" fmla="*/ 105 w 130"/>
              <a:gd name="T5" fmla="*/ 96 h 160"/>
              <a:gd name="T6" fmla="*/ 66 w 130"/>
              <a:gd name="T7" fmla="*/ 135 h 160"/>
              <a:gd name="T8" fmla="*/ 28 w 130"/>
              <a:gd name="T9" fmla="*/ 96 h 160"/>
              <a:gd name="T10" fmla="*/ 28 w 130"/>
              <a:gd name="T11" fmla="*/ 80 h 160"/>
              <a:gd name="T12" fmla="*/ 25 w 130"/>
              <a:gd name="T13" fmla="*/ 77 h 160"/>
              <a:gd name="T14" fmla="*/ 22 w 130"/>
              <a:gd name="T15" fmla="*/ 80 h 160"/>
              <a:gd name="T16" fmla="*/ 22 w 130"/>
              <a:gd name="T17" fmla="*/ 96 h 160"/>
              <a:gd name="T18" fmla="*/ 64 w 130"/>
              <a:gd name="T19" fmla="*/ 140 h 160"/>
              <a:gd name="T20" fmla="*/ 64 w 130"/>
              <a:gd name="T21" fmla="*/ 154 h 160"/>
              <a:gd name="T22" fmla="*/ 50 w 130"/>
              <a:gd name="T23" fmla="*/ 154 h 160"/>
              <a:gd name="T24" fmla="*/ 47 w 130"/>
              <a:gd name="T25" fmla="*/ 157 h 160"/>
              <a:gd name="T26" fmla="*/ 50 w 130"/>
              <a:gd name="T27" fmla="*/ 160 h 160"/>
              <a:gd name="T28" fmla="*/ 83 w 130"/>
              <a:gd name="T29" fmla="*/ 160 h 160"/>
              <a:gd name="T30" fmla="*/ 86 w 130"/>
              <a:gd name="T31" fmla="*/ 157 h 160"/>
              <a:gd name="T32" fmla="*/ 83 w 130"/>
              <a:gd name="T33" fmla="*/ 154 h 160"/>
              <a:gd name="T34" fmla="*/ 69 w 130"/>
              <a:gd name="T35" fmla="*/ 154 h 160"/>
              <a:gd name="T36" fmla="*/ 69 w 130"/>
              <a:gd name="T37" fmla="*/ 140 h 160"/>
              <a:gd name="T38" fmla="*/ 111 w 130"/>
              <a:gd name="T39" fmla="*/ 96 h 160"/>
              <a:gd name="T40" fmla="*/ 111 w 130"/>
              <a:gd name="T41" fmla="*/ 80 h 160"/>
              <a:gd name="T42" fmla="*/ 108 w 130"/>
              <a:gd name="T43" fmla="*/ 77 h 160"/>
              <a:gd name="T44" fmla="*/ 66 w 130"/>
              <a:gd name="T45" fmla="*/ 127 h 160"/>
              <a:gd name="T46" fmla="*/ 97 w 130"/>
              <a:gd name="T47" fmla="*/ 96 h 160"/>
              <a:gd name="T48" fmla="*/ 97 w 130"/>
              <a:gd name="T49" fmla="*/ 30 h 160"/>
              <a:gd name="T50" fmla="*/ 66 w 130"/>
              <a:gd name="T51" fmla="*/ 0 h 160"/>
              <a:gd name="T52" fmla="*/ 36 w 130"/>
              <a:gd name="T53" fmla="*/ 30 h 160"/>
              <a:gd name="T54" fmla="*/ 36 w 130"/>
              <a:gd name="T55" fmla="*/ 96 h 160"/>
              <a:gd name="T56" fmla="*/ 66 w 130"/>
              <a:gd name="T57" fmla="*/ 127 h 160"/>
              <a:gd name="T58" fmla="*/ 42 w 130"/>
              <a:gd name="T59" fmla="*/ 30 h 160"/>
              <a:gd name="T60" fmla="*/ 66 w 130"/>
              <a:gd name="T61" fmla="*/ 5 h 160"/>
              <a:gd name="T62" fmla="*/ 91 w 130"/>
              <a:gd name="T63" fmla="*/ 30 h 160"/>
              <a:gd name="T64" fmla="*/ 91 w 130"/>
              <a:gd name="T65" fmla="*/ 96 h 160"/>
              <a:gd name="T66" fmla="*/ 66 w 130"/>
              <a:gd name="T67" fmla="*/ 121 h 160"/>
              <a:gd name="T68" fmla="*/ 42 w 130"/>
              <a:gd name="T69" fmla="*/ 96 h 160"/>
              <a:gd name="T70" fmla="*/ 42 w 130"/>
              <a:gd name="T71" fmla="*/ 30 h 160"/>
              <a:gd name="T72" fmla="*/ 129 w 130"/>
              <a:gd name="T73" fmla="*/ 12 h 160"/>
              <a:gd name="T74" fmla="*/ 125 w 130"/>
              <a:gd name="T75" fmla="*/ 12 h 160"/>
              <a:gd name="T76" fmla="*/ 100 w 130"/>
              <a:gd name="T77" fmla="*/ 36 h 160"/>
              <a:gd name="T78" fmla="*/ 100 w 130"/>
              <a:gd name="T79" fmla="*/ 40 h 160"/>
              <a:gd name="T80" fmla="*/ 102 w 130"/>
              <a:gd name="T81" fmla="*/ 41 h 160"/>
              <a:gd name="T82" fmla="*/ 104 w 130"/>
              <a:gd name="T83" fmla="*/ 40 h 160"/>
              <a:gd name="T84" fmla="*/ 129 w 130"/>
              <a:gd name="T85" fmla="*/ 15 h 160"/>
              <a:gd name="T86" fmla="*/ 129 w 130"/>
              <a:gd name="T87" fmla="*/ 12 h 160"/>
              <a:gd name="T88" fmla="*/ 88 w 130"/>
              <a:gd name="T89" fmla="*/ 57 h 160"/>
              <a:gd name="T90" fmla="*/ 88 w 130"/>
              <a:gd name="T91" fmla="*/ 53 h 160"/>
              <a:gd name="T92" fmla="*/ 84 w 130"/>
              <a:gd name="T93" fmla="*/ 53 h 160"/>
              <a:gd name="T94" fmla="*/ 45 w 130"/>
              <a:gd name="T95" fmla="*/ 92 h 160"/>
              <a:gd name="T96" fmla="*/ 45 w 130"/>
              <a:gd name="T97" fmla="*/ 95 h 160"/>
              <a:gd name="T98" fmla="*/ 47 w 130"/>
              <a:gd name="T99" fmla="*/ 96 h 160"/>
              <a:gd name="T100" fmla="*/ 49 w 130"/>
              <a:gd name="T101" fmla="*/ 95 h 160"/>
              <a:gd name="T102" fmla="*/ 88 w 130"/>
              <a:gd name="T103" fmla="*/ 57 h 160"/>
              <a:gd name="T104" fmla="*/ 20 w 130"/>
              <a:gd name="T105" fmla="*/ 116 h 160"/>
              <a:gd name="T106" fmla="*/ 1 w 130"/>
              <a:gd name="T107" fmla="*/ 136 h 160"/>
              <a:gd name="T108" fmla="*/ 1 w 130"/>
              <a:gd name="T109" fmla="*/ 140 h 160"/>
              <a:gd name="T110" fmla="*/ 3 w 130"/>
              <a:gd name="T111" fmla="*/ 140 h 160"/>
              <a:gd name="T112" fmla="*/ 5 w 130"/>
              <a:gd name="T113" fmla="*/ 140 h 160"/>
              <a:gd name="T114" fmla="*/ 24 w 130"/>
              <a:gd name="T115" fmla="*/ 120 h 160"/>
              <a:gd name="T116" fmla="*/ 24 w 130"/>
              <a:gd name="T117" fmla="*/ 116 h 160"/>
              <a:gd name="T118" fmla="*/ 20 w 130"/>
              <a:gd name="T119" fmla="*/ 1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0" h="160">
                <a:moveTo>
                  <a:pt x="108" y="77"/>
                </a:moveTo>
                <a:cubicBezTo>
                  <a:pt x="106" y="77"/>
                  <a:pt x="105" y="78"/>
                  <a:pt x="105" y="80"/>
                </a:cubicBezTo>
                <a:cubicBezTo>
                  <a:pt x="105" y="96"/>
                  <a:pt x="105" y="96"/>
                  <a:pt x="105" y="96"/>
                </a:cubicBezTo>
                <a:cubicBezTo>
                  <a:pt x="105" y="118"/>
                  <a:pt x="88" y="135"/>
                  <a:pt x="66" y="135"/>
                </a:cubicBezTo>
                <a:cubicBezTo>
                  <a:pt x="45" y="135"/>
                  <a:pt x="28" y="118"/>
                  <a:pt x="28" y="96"/>
                </a:cubicBezTo>
                <a:cubicBezTo>
                  <a:pt x="28" y="80"/>
                  <a:pt x="28" y="80"/>
                  <a:pt x="28" y="80"/>
                </a:cubicBezTo>
                <a:cubicBezTo>
                  <a:pt x="28" y="78"/>
                  <a:pt x="27" y="77"/>
                  <a:pt x="25" y="77"/>
                </a:cubicBezTo>
                <a:cubicBezTo>
                  <a:pt x="24" y="77"/>
                  <a:pt x="22" y="78"/>
                  <a:pt x="22" y="80"/>
                </a:cubicBezTo>
                <a:cubicBezTo>
                  <a:pt x="22" y="96"/>
                  <a:pt x="22" y="96"/>
                  <a:pt x="22" y="96"/>
                </a:cubicBezTo>
                <a:cubicBezTo>
                  <a:pt x="22" y="120"/>
                  <a:pt x="41" y="139"/>
                  <a:pt x="64" y="140"/>
                </a:cubicBezTo>
                <a:cubicBezTo>
                  <a:pt x="64" y="154"/>
                  <a:pt x="64" y="154"/>
                  <a:pt x="64" y="154"/>
                </a:cubicBezTo>
                <a:cubicBezTo>
                  <a:pt x="50" y="154"/>
                  <a:pt x="50" y="154"/>
                  <a:pt x="50" y="154"/>
                </a:cubicBezTo>
                <a:cubicBezTo>
                  <a:pt x="48" y="154"/>
                  <a:pt x="47" y="155"/>
                  <a:pt x="47" y="157"/>
                </a:cubicBezTo>
                <a:cubicBezTo>
                  <a:pt x="47" y="158"/>
                  <a:pt x="48" y="160"/>
                  <a:pt x="50" y="160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85" y="160"/>
                  <a:pt x="86" y="158"/>
                  <a:pt x="86" y="157"/>
                </a:cubicBezTo>
                <a:cubicBezTo>
                  <a:pt x="86" y="155"/>
                  <a:pt x="85" y="154"/>
                  <a:pt x="83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40"/>
                  <a:pt x="69" y="140"/>
                  <a:pt x="69" y="140"/>
                </a:cubicBezTo>
                <a:cubicBezTo>
                  <a:pt x="92" y="139"/>
                  <a:pt x="111" y="120"/>
                  <a:pt x="111" y="96"/>
                </a:cubicBezTo>
                <a:cubicBezTo>
                  <a:pt x="111" y="80"/>
                  <a:pt x="111" y="80"/>
                  <a:pt x="111" y="80"/>
                </a:cubicBezTo>
                <a:cubicBezTo>
                  <a:pt x="111" y="78"/>
                  <a:pt x="109" y="77"/>
                  <a:pt x="108" y="77"/>
                </a:cubicBezTo>
                <a:close/>
                <a:moveTo>
                  <a:pt x="66" y="127"/>
                </a:moveTo>
                <a:cubicBezTo>
                  <a:pt x="83" y="127"/>
                  <a:pt x="97" y="113"/>
                  <a:pt x="97" y="96"/>
                </a:cubicBezTo>
                <a:cubicBezTo>
                  <a:pt x="97" y="30"/>
                  <a:pt x="97" y="30"/>
                  <a:pt x="97" y="30"/>
                </a:cubicBezTo>
                <a:cubicBezTo>
                  <a:pt x="97" y="13"/>
                  <a:pt x="83" y="0"/>
                  <a:pt x="66" y="0"/>
                </a:cubicBezTo>
                <a:cubicBezTo>
                  <a:pt x="50" y="0"/>
                  <a:pt x="36" y="13"/>
                  <a:pt x="36" y="30"/>
                </a:cubicBezTo>
                <a:cubicBezTo>
                  <a:pt x="36" y="96"/>
                  <a:pt x="36" y="96"/>
                  <a:pt x="36" y="96"/>
                </a:cubicBezTo>
                <a:cubicBezTo>
                  <a:pt x="36" y="113"/>
                  <a:pt x="50" y="127"/>
                  <a:pt x="66" y="127"/>
                </a:cubicBezTo>
                <a:close/>
                <a:moveTo>
                  <a:pt x="42" y="30"/>
                </a:moveTo>
                <a:cubicBezTo>
                  <a:pt x="42" y="16"/>
                  <a:pt x="53" y="5"/>
                  <a:pt x="66" y="5"/>
                </a:cubicBezTo>
                <a:cubicBezTo>
                  <a:pt x="80" y="5"/>
                  <a:pt x="91" y="16"/>
                  <a:pt x="91" y="30"/>
                </a:cubicBezTo>
                <a:cubicBezTo>
                  <a:pt x="91" y="96"/>
                  <a:pt x="91" y="96"/>
                  <a:pt x="91" y="96"/>
                </a:cubicBezTo>
                <a:cubicBezTo>
                  <a:pt x="91" y="110"/>
                  <a:pt x="80" y="121"/>
                  <a:pt x="66" y="121"/>
                </a:cubicBezTo>
                <a:cubicBezTo>
                  <a:pt x="53" y="121"/>
                  <a:pt x="42" y="110"/>
                  <a:pt x="42" y="96"/>
                </a:cubicBezTo>
                <a:lnTo>
                  <a:pt x="42" y="30"/>
                </a:lnTo>
                <a:close/>
                <a:moveTo>
                  <a:pt x="129" y="12"/>
                </a:moveTo>
                <a:cubicBezTo>
                  <a:pt x="128" y="10"/>
                  <a:pt x="126" y="10"/>
                  <a:pt x="125" y="12"/>
                </a:cubicBezTo>
                <a:cubicBezTo>
                  <a:pt x="100" y="36"/>
                  <a:pt x="100" y="36"/>
                  <a:pt x="100" y="36"/>
                </a:cubicBezTo>
                <a:cubicBezTo>
                  <a:pt x="99" y="37"/>
                  <a:pt x="99" y="39"/>
                  <a:pt x="100" y="40"/>
                </a:cubicBezTo>
                <a:cubicBezTo>
                  <a:pt x="101" y="41"/>
                  <a:pt x="102" y="41"/>
                  <a:pt x="102" y="41"/>
                </a:cubicBezTo>
                <a:cubicBezTo>
                  <a:pt x="103" y="41"/>
                  <a:pt x="104" y="41"/>
                  <a:pt x="104" y="40"/>
                </a:cubicBezTo>
                <a:cubicBezTo>
                  <a:pt x="129" y="15"/>
                  <a:pt x="129" y="15"/>
                  <a:pt x="129" y="15"/>
                </a:cubicBezTo>
                <a:cubicBezTo>
                  <a:pt x="130" y="14"/>
                  <a:pt x="130" y="13"/>
                  <a:pt x="129" y="12"/>
                </a:cubicBezTo>
                <a:close/>
                <a:moveTo>
                  <a:pt x="88" y="57"/>
                </a:moveTo>
                <a:cubicBezTo>
                  <a:pt x="89" y="56"/>
                  <a:pt x="89" y="54"/>
                  <a:pt x="88" y="53"/>
                </a:cubicBezTo>
                <a:cubicBezTo>
                  <a:pt x="87" y="52"/>
                  <a:pt x="85" y="52"/>
                  <a:pt x="84" y="53"/>
                </a:cubicBezTo>
                <a:cubicBezTo>
                  <a:pt x="45" y="92"/>
                  <a:pt x="45" y="92"/>
                  <a:pt x="45" y="92"/>
                </a:cubicBezTo>
                <a:cubicBezTo>
                  <a:pt x="44" y="93"/>
                  <a:pt x="44" y="94"/>
                  <a:pt x="45" y="95"/>
                </a:cubicBezTo>
                <a:cubicBezTo>
                  <a:pt x="46" y="96"/>
                  <a:pt x="46" y="96"/>
                  <a:pt x="47" y="96"/>
                </a:cubicBezTo>
                <a:cubicBezTo>
                  <a:pt x="48" y="96"/>
                  <a:pt x="49" y="96"/>
                  <a:pt x="49" y="95"/>
                </a:cubicBezTo>
                <a:lnTo>
                  <a:pt x="88" y="57"/>
                </a:lnTo>
                <a:close/>
                <a:moveTo>
                  <a:pt x="20" y="116"/>
                </a:moveTo>
                <a:cubicBezTo>
                  <a:pt x="1" y="136"/>
                  <a:pt x="1" y="136"/>
                  <a:pt x="1" y="136"/>
                </a:cubicBezTo>
                <a:cubicBezTo>
                  <a:pt x="0" y="137"/>
                  <a:pt x="0" y="139"/>
                  <a:pt x="1" y="140"/>
                </a:cubicBezTo>
                <a:cubicBezTo>
                  <a:pt x="2" y="140"/>
                  <a:pt x="2" y="140"/>
                  <a:pt x="3" y="140"/>
                </a:cubicBezTo>
                <a:cubicBezTo>
                  <a:pt x="4" y="140"/>
                  <a:pt x="4" y="140"/>
                  <a:pt x="5" y="140"/>
                </a:cubicBezTo>
                <a:cubicBezTo>
                  <a:pt x="24" y="120"/>
                  <a:pt x="24" y="120"/>
                  <a:pt x="24" y="120"/>
                </a:cubicBezTo>
                <a:cubicBezTo>
                  <a:pt x="25" y="119"/>
                  <a:pt x="25" y="117"/>
                  <a:pt x="24" y="116"/>
                </a:cubicBezTo>
                <a:cubicBezTo>
                  <a:pt x="23" y="115"/>
                  <a:pt x="21" y="115"/>
                  <a:pt x="20" y="1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179D897B-6ED4-0A55-4D42-500F4B8D0716}"/>
              </a:ext>
            </a:extLst>
          </p:cNvPr>
          <p:cNvSpPr>
            <a:spLocks noEditPoints="1"/>
          </p:cNvSpPr>
          <p:nvPr/>
        </p:nvSpPr>
        <p:spPr bwMode="auto">
          <a:xfrm>
            <a:off x="2387601" y="4125913"/>
            <a:ext cx="241300" cy="254000"/>
          </a:xfrm>
          <a:custGeom>
            <a:avLst/>
            <a:gdLst>
              <a:gd name="T0" fmla="*/ 117 w 152"/>
              <a:gd name="T1" fmla="*/ 141 h 160"/>
              <a:gd name="T2" fmla="*/ 96 w 152"/>
              <a:gd name="T3" fmla="*/ 141 h 160"/>
              <a:gd name="T4" fmla="*/ 107 w 152"/>
              <a:gd name="T5" fmla="*/ 136 h 160"/>
              <a:gd name="T6" fmla="*/ 107 w 152"/>
              <a:gd name="T7" fmla="*/ 147 h 160"/>
              <a:gd name="T8" fmla="*/ 107 w 152"/>
              <a:gd name="T9" fmla="*/ 136 h 160"/>
              <a:gd name="T10" fmla="*/ 96 w 152"/>
              <a:gd name="T11" fmla="*/ 8 h 160"/>
              <a:gd name="T12" fmla="*/ 96 w 152"/>
              <a:gd name="T13" fmla="*/ 13 h 160"/>
              <a:gd name="T14" fmla="*/ 109 w 152"/>
              <a:gd name="T15" fmla="*/ 11 h 160"/>
              <a:gd name="T16" fmla="*/ 117 w 152"/>
              <a:gd name="T17" fmla="*/ 8 h 160"/>
              <a:gd name="T18" fmla="*/ 112 w 152"/>
              <a:gd name="T19" fmla="*/ 11 h 160"/>
              <a:gd name="T20" fmla="*/ 117 w 152"/>
              <a:gd name="T21" fmla="*/ 13 h 160"/>
              <a:gd name="T22" fmla="*/ 117 w 152"/>
              <a:gd name="T23" fmla="*/ 8 h 160"/>
              <a:gd name="T24" fmla="*/ 73 w 152"/>
              <a:gd name="T25" fmla="*/ 0 h 160"/>
              <a:gd name="T26" fmla="*/ 61 w 152"/>
              <a:gd name="T27" fmla="*/ 37 h 160"/>
              <a:gd name="T28" fmla="*/ 45 w 152"/>
              <a:gd name="T29" fmla="*/ 95 h 160"/>
              <a:gd name="T30" fmla="*/ 1 w 152"/>
              <a:gd name="T31" fmla="*/ 141 h 160"/>
              <a:gd name="T32" fmla="*/ 4 w 152"/>
              <a:gd name="T33" fmla="*/ 141 h 160"/>
              <a:gd name="T34" fmla="*/ 61 w 152"/>
              <a:gd name="T35" fmla="*/ 107 h 160"/>
              <a:gd name="T36" fmla="*/ 73 w 152"/>
              <a:gd name="T37" fmla="*/ 160 h 160"/>
              <a:gd name="T38" fmla="*/ 152 w 152"/>
              <a:gd name="T39" fmla="*/ 148 h 160"/>
              <a:gd name="T40" fmla="*/ 140 w 152"/>
              <a:gd name="T41" fmla="*/ 0 h 160"/>
              <a:gd name="T42" fmla="*/ 43 w 152"/>
              <a:gd name="T43" fmla="*/ 72 h 160"/>
              <a:gd name="T44" fmla="*/ 66 w 152"/>
              <a:gd name="T45" fmla="*/ 41 h 160"/>
              <a:gd name="T46" fmla="*/ 69 w 152"/>
              <a:gd name="T47" fmla="*/ 41 h 160"/>
              <a:gd name="T48" fmla="*/ 72 w 152"/>
              <a:gd name="T49" fmla="*/ 40 h 160"/>
              <a:gd name="T50" fmla="*/ 107 w 152"/>
              <a:gd name="T51" fmla="*/ 72 h 160"/>
              <a:gd name="T52" fmla="*/ 72 w 152"/>
              <a:gd name="T53" fmla="*/ 104 h 160"/>
              <a:gd name="T54" fmla="*/ 69 w 152"/>
              <a:gd name="T55" fmla="*/ 104 h 160"/>
              <a:gd name="T56" fmla="*/ 66 w 152"/>
              <a:gd name="T57" fmla="*/ 103 h 160"/>
              <a:gd name="T58" fmla="*/ 147 w 152"/>
              <a:gd name="T59" fmla="*/ 148 h 160"/>
              <a:gd name="T60" fmla="*/ 73 w 152"/>
              <a:gd name="T61" fmla="*/ 155 h 160"/>
              <a:gd name="T62" fmla="*/ 67 w 152"/>
              <a:gd name="T63" fmla="*/ 128 h 160"/>
              <a:gd name="T64" fmla="*/ 147 w 152"/>
              <a:gd name="T65" fmla="*/ 148 h 160"/>
              <a:gd name="T66" fmla="*/ 67 w 152"/>
              <a:gd name="T67" fmla="*/ 123 h 160"/>
              <a:gd name="T68" fmla="*/ 67 w 152"/>
              <a:gd name="T69" fmla="*/ 109 h 160"/>
              <a:gd name="T70" fmla="*/ 71 w 152"/>
              <a:gd name="T71" fmla="*/ 109 h 160"/>
              <a:gd name="T72" fmla="*/ 112 w 152"/>
              <a:gd name="T73" fmla="*/ 72 h 160"/>
              <a:gd name="T74" fmla="*/ 71 w 152"/>
              <a:gd name="T75" fmla="*/ 35 h 160"/>
              <a:gd name="T76" fmla="*/ 67 w 152"/>
              <a:gd name="T77" fmla="*/ 36 h 160"/>
              <a:gd name="T78" fmla="*/ 67 w 152"/>
              <a:gd name="T79" fmla="*/ 21 h 160"/>
              <a:gd name="T80" fmla="*/ 147 w 152"/>
              <a:gd name="T81" fmla="*/ 123 h 160"/>
              <a:gd name="T82" fmla="*/ 67 w 152"/>
              <a:gd name="T83" fmla="*/ 16 h 160"/>
              <a:gd name="T84" fmla="*/ 73 w 152"/>
              <a:gd name="T85" fmla="*/ 5 h 160"/>
              <a:gd name="T86" fmla="*/ 147 w 152"/>
              <a:gd name="T87" fmla="*/ 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2" h="160">
                <a:moveTo>
                  <a:pt x="107" y="152"/>
                </a:moveTo>
                <a:cubicBezTo>
                  <a:pt x="113" y="152"/>
                  <a:pt x="117" y="147"/>
                  <a:pt x="117" y="141"/>
                </a:cubicBezTo>
                <a:cubicBezTo>
                  <a:pt x="117" y="136"/>
                  <a:pt x="113" y="131"/>
                  <a:pt x="107" y="131"/>
                </a:cubicBezTo>
                <a:cubicBezTo>
                  <a:pt x="101" y="131"/>
                  <a:pt x="96" y="136"/>
                  <a:pt x="96" y="141"/>
                </a:cubicBezTo>
                <a:cubicBezTo>
                  <a:pt x="96" y="147"/>
                  <a:pt x="101" y="152"/>
                  <a:pt x="107" y="152"/>
                </a:cubicBezTo>
                <a:close/>
                <a:moveTo>
                  <a:pt x="107" y="136"/>
                </a:moveTo>
                <a:cubicBezTo>
                  <a:pt x="110" y="136"/>
                  <a:pt x="112" y="138"/>
                  <a:pt x="112" y="141"/>
                </a:cubicBezTo>
                <a:cubicBezTo>
                  <a:pt x="112" y="144"/>
                  <a:pt x="110" y="147"/>
                  <a:pt x="107" y="147"/>
                </a:cubicBezTo>
                <a:cubicBezTo>
                  <a:pt x="104" y="147"/>
                  <a:pt x="101" y="144"/>
                  <a:pt x="101" y="141"/>
                </a:cubicBezTo>
                <a:cubicBezTo>
                  <a:pt x="101" y="138"/>
                  <a:pt x="104" y="136"/>
                  <a:pt x="107" y="136"/>
                </a:cubicBezTo>
                <a:close/>
                <a:moveTo>
                  <a:pt x="107" y="8"/>
                </a:moveTo>
                <a:cubicBezTo>
                  <a:pt x="96" y="8"/>
                  <a:pt x="96" y="8"/>
                  <a:pt x="96" y="8"/>
                </a:cubicBezTo>
                <a:cubicBezTo>
                  <a:pt x="95" y="8"/>
                  <a:pt x="93" y="9"/>
                  <a:pt x="93" y="11"/>
                </a:cubicBezTo>
                <a:cubicBezTo>
                  <a:pt x="93" y="12"/>
                  <a:pt x="95" y="13"/>
                  <a:pt x="96" y="13"/>
                </a:cubicBezTo>
                <a:cubicBezTo>
                  <a:pt x="107" y="13"/>
                  <a:pt x="107" y="13"/>
                  <a:pt x="107" y="13"/>
                </a:cubicBezTo>
                <a:cubicBezTo>
                  <a:pt x="108" y="13"/>
                  <a:pt x="109" y="12"/>
                  <a:pt x="109" y="11"/>
                </a:cubicBezTo>
                <a:cubicBezTo>
                  <a:pt x="109" y="9"/>
                  <a:pt x="108" y="8"/>
                  <a:pt x="107" y="8"/>
                </a:cubicBezTo>
                <a:close/>
                <a:moveTo>
                  <a:pt x="117" y="8"/>
                </a:moveTo>
                <a:cubicBezTo>
                  <a:pt x="115" y="8"/>
                  <a:pt x="115" y="8"/>
                  <a:pt x="115" y="8"/>
                </a:cubicBezTo>
                <a:cubicBezTo>
                  <a:pt x="113" y="8"/>
                  <a:pt x="112" y="9"/>
                  <a:pt x="112" y="11"/>
                </a:cubicBezTo>
                <a:cubicBezTo>
                  <a:pt x="112" y="12"/>
                  <a:pt x="113" y="13"/>
                  <a:pt x="115" y="13"/>
                </a:cubicBezTo>
                <a:cubicBezTo>
                  <a:pt x="117" y="13"/>
                  <a:pt x="117" y="13"/>
                  <a:pt x="117" y="13"/>
                </a:cubicBezTo>
                <a:cubicBezTo>
                  <a:pt x="119" y="13"/>
                  <a:pt x="120" y="12"/>
                  <a:pt x="120" y="11"/>
                </a:cubicBezTo>
                <a:cubicBezTo>
                  <a:pt x="120" y="9"/>
                  <a:pt x="119" y="8"/>
                  <a:pt x="117" y="8"/>
                </a:cubicBezTo>
                <a:close/>
                <a:moveTo>
                  <a:pt x="140" y="0"/>
                </a:moveTo>
                <a:cubicBezTo>
                  <a:pt x="73" y="0"/>
                  <a:pt x="73" y="0"/>
                  <a:pt x="73" y="0"/>
                </a:cubicBezTo>
                <a:cubicBezTo>
                  <a:pt x="67" y="0"/>
                  <a:pt x="61" y="5"/>
                  <a:pt x="61" y="12"/>
                </a:cubicBezTo>
                <a:cubicBezTo>
                  <a:pt x="61" y="37"/>
                  <a:pt x="61" y="37"/>
                  <a:pt x="61" y="37"/>
                </a:cubicBezTo>
                <a:cubicBezTo>
                  <a:pt x="47" y="43"/>
                  <a:pt x="37" y="56"/>
                  <a:pt x="37" y="72"/>
                </a:cubicBezTo>
                <a:cubicBezTo>
                  <a:pt x="37" y="81"/>
                  <a:pt x="40" y="89"/>
                  <a:pt x="45" y="95"/>
                </a:cubicBezTo>
                <a:cubicBezTo>
                  <a:pt x="1" y="137"/>
                  <a:pt x="1" y="137"/>
                  <a:pt x="1" y="137"/>
                </a:cubicBezTo>
                <a:cubicBezTo>
                  <a:pt x="0" y="138"/>
                  <a:pt x="0" y="139"/>
                  <a:pt x="1" y="141"/>
                </a:cubicBezTo>
                <a:cubicBezTo>
                  <a:pt x="1" y="141"/>
                  <a:pt x="2" y="141"/>
                  <a:pt x="3" y="141"/>
                </a:cubicBezTo>
                <a:cubicBezTo>
                  <a:pt x="3" y="141"/>
                  <a:pt x="4" y="141"/>
                  <a:pt x="4" y="141"/>
                </a:cubicBezTo>
                <a:cubicBezTo>
                  <a:pt x="49" y="99"/>
                  <a:pt x="49" y="99"/>
                  <a:pt x="49" y="99"/>
                </a:cubicBezTo>
                <a:cubicBezTo>
                  <a:pt x="52" y="102"/>
                  <a:pt x="57" y="105"/>
                  <a:pt x="61" y="107"/>
                </a:cubicBezTo>
                <a:cubicBezTo>
                  <a:pt x="61" y="148"/>
                  <a:pt x="61" y="148"/>
                  <a:pt x="61" y="148"/>
                </a:cubicBezTo>
                <a:cubicBezTo>
                  <a:pt x="61" y="155"/>
                  <a:pt x="67" y="160"/>
                  <a:pt x="73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7" y="160"/>
                  <a:pt x="152" y="155"/>
                  <a:pt x="152" y="148"/>
                </a:cubicBezTo>
                <a:cubicBezTo>
                  <a:pt x="152" y="12"/>
                  <a:pt x="152" y="12"/>
                  <a:pt x="152" y="12"/>
                </a:cubicBezTo>
                <a:cubicBezTo>
                  <a:pt x="152" y="5"/>
                  <a:pt x="147" y="0"/>
                  <a:pt x="140" y="0"/>
                </a:cubicBezTo>
                <a:close/>
                <a:moveTo>
                  <a:pt x="65" y="103"/>
                </a:moveTo>
                <a:cubicBezTo>
                  <a:pt x="52" y="98"/>
                  <a:pt x="43" y="86"/>
                  <a:pt x="43" y="72"/>
                </a:cubicBezTo>
                <a:cubicBezTo>
                  <a:pt x="43" y="58"/>
                  <a:pt x="52" y="46"/>
                  <a:pt x="65" y="42"/>
                </a:cubicBezTo>
                <a:cubicBezTo>
                  <a:pt x="65" y="41"/>
                  <a:pt x="66" y="41"/>
                  <a:pt x="66" y="41"/>
                </a:cubicBezTo>
                <a:cubicBezTo>
                  <a:pt x="67" y="41"/>
                  <a:pt x="67" y="41"/>
                  <a:pt x="68" y="41"/>
                </a:cubicBezTo>
                <a:cubicBezTo>
                  <a:pt x="68" y="41"/>
                  <a:pt x="69" y="41"/>
                  <a:pt x="69" y="41"/>
                </a:cubicBezTo>
                <a:cubicBezTo>
                  <a:pt x="70" y="41"/>
                  <a:pt x="70" y="40"/>
                  <a:pt x="71" y="40"/>
                </a:cubicBezTo>
                <a:cubicBezTo>
                  <a:pt x="71" y="40"/>
                  <a:pt x="71" y="40"/>
                  <a:pt x="72" y="40"/>
                </a:cubicBezTo>
                <a:cubicBezTo>
                  <a:pt x="73" y="40"/>
                  <a:pt x="74" y="40"/>
                  <a:pt x="75" y="40"/>
                </a:cubicBezTo>
                <a:cubicBezTo>
                  <a:pt x="92" y="40"/>
                  <a:pt x="107" y="54"/>
                  <a:pt x="107" y="72"/>
                </a:cubicBezTo>
                <a:cubicBezTo>
                  <a:pt x="107" y="90"/>
                  <a:pt x="92" y="104"/>
                  <a:pt x="75" y="104"/>
                </a:cubicBezTo>
                <a:cubicBezTo>
                  <a:pt x="74" y="104"/>
                  <a:pt x="73" y="104"/>
                  <a:pt x="72" y="104"/>
                </a:cubicBezTo>
                <a:cubicBezTo>
                  <a:pt x="71" y="104"/>
                  <a:pt x="71" y="104"/>
                  <a:pt x="71" y="104"/>
                </a:cubicBezTo>
                <a:cubicBezTo>
                  <a:pt x="70" y="104"/>
                  <a:pt x="70" y="104"/>
                  <a:pt x="69" y="104"/>
                </a:cubicBezTo>
                <a:cubicBezTo>
                  <a:pt x="69" y="103"/>
                  <a:pt x="68" y="103"/>
                  <a:pt x="68" y="103"/>
                </a:cubicBezTo>
                <a:cubicBezTo>
                  <a:pt x="67" y="103"/>
                  <a:pt x="67" y="103"/>
                  <a:pt x="66" y="103"/>
                </a:cubicBezTo>
                <a:cubicBezTo>
                  <a:pt x="66" y="103"/>
                  <a:pt x="65" y="103"/>
                  <a:pt x="65" y="103"/>
                </a:cubicBezTo>
                <a:close/>
                <a:moveTo>
                  <a:pt x="147" y="148"/>
                </a:moveTo>
                <a:cubicBezTo>
                  <a:pt x="147" y="152"/>
                  <a:pt x="144" y="155"/>
                  <a:pt x="140" y="155"/>
                </a:cubicBezTo>
                <a:cubicBezTo>
                  <a:pt x="73" y="155"/>
                  <a:pt x="73" y="155"/>
                  <a:pt x="73" y="155"/>
                </a:cubicBezTo>
                <a:cubicBezTo>
                  <a:pt x="70" y="155"/>
                  <a:pt x="67" y="152"/>
                  <a:pt x="67" y="148"/>
                </a:cubicBezTo>
                <a:cubicBezTo>
                  <a:pt x="67" y="128"/>
                  <a:pt x="67" y="128"/>
                  <a:pt x="67" y="128"/>
                </a:cubicBezTo>
                <a:cubicBezTo>
                  <a:pt x="147" y="128"/>
                  <a:pt x="147" y="128"/>
                  <a:pt x="147" y="128"/>
                </a:cubicBezTo>
                <a:lnTo>
                  <a:pt x="147" y="148"/>
                </a:lnTo>
                <a:close/>
                <a:moveTo>
                  <a:pt x="147" y="123"/>
                </a:moveTo>
                <a:cubicBezTo>
                  <a:pt x="67" y="123"/>
                  <a:pt x="67" y="123"/>
                  <a:pt x="67" y="123"/>
                </a:cubicBezTo>
                <a:cubicBezTo>
                  <a:pt x="67" y="109"/>
                  <a:pt x="67" y="109"/>
                  <a:pt x="67" y="109"/>
                </a:cubicBezTo>
                <a:cubicBezTo>
                  <a:pt x="67" y="109"/>
                  <a:pt x="67" y="109"/>
                  <a:pt x="67" y="109"/>
                </a:cubicBezTo>
                <a:cubicBezTo>
                  <a:pt x="68" y="109"/>
                  <a:pt x="69" y="109"/>
                  <a:pt x="70" y="109"/>
                </a:cubicBezTo>
                <a:cubicBezTo>
                  <a:pt x="70" y="109"/>
                  <a:pt x="71" y="109"/>
                  <a:pt x="71" y="109"/>
                </a:cubicBezTo>
                <a:cubicBezTo>
                  <a:pt x="72" y="109"/>
                  <a:pt x="73" y="109"/>
                  <a:pt x="75" y="109"/>
                </a:cubicBezTo>
                <a:cubicBezTo>
                  <a:pt x="95" y="109"/>
                  <a:pt x="112" y="93"/>
                  <a:pt x="112" y="72"/>
                </a:cubicBezTo>
                <a:cubicBezTo>
                  <a:pt x="112" y="51"/>
                  <a:pt x="95" y="35"/>
                  <a:pt x="75" y="35"/>
                </a:cubicBezTo>
                <a:cubicBezTo>
                  <a:pt x="73" y="35"/>
                  <a:pt x="72" y="35"/>
                  <a:pt x="71" y="35"/>
                </a:cubicBezTo>
                <a:cubicBezTo>
                  <a:pt x="71" y="35"/>
                  <a:pt x="70" y="35"/>
                  <a:pt x="70" y="35"/>
                </a:cubicBezTo>
                <a:cubicBezTo>
                  <a:pt x="69" y="35"/>
                  <a:pt x="68" y="35"/>
                  <a:pt x="67" y="36"/>
                </a:cubicBezTo>
                <a:cubicBezTo>
                  <a:pt x="67" y="36"/>
                  <a:pt x="67" y="36"/>
                  <a:pt x="67" y="36"/>
                </a:cubicBezTo>
                <a:cubicBezTo>
                  <a:pt x="67" y="21"/>
                  <a:pt x="67" y="21"/>
                  <a:pt x="67" y="21"/>
                </a:cubicBezTo>
                <a:cubicBezTo>
                  <a:pt x="147" y="21"/>
                  <a:pt x="147" y="21"/>
                  <a:pt x="147" y="21"/>
                </a:cubicBezTo>
                <a:lnTo>
                  <a:pt x="147" y="123"/>
                </a:lnTo>
                <a:close/>
                <a:moveTo>
                  <a:pt x="147" y="16"/>
                </a:moveTo>
                <a:cubicBezTo>
                  <a:pt x="67" y="16"/>
                  <a:pt x="67" y="16"/>
                  <a:pt x="67" y="16"/>
                </a:cubicBezTo>
                <a:cubicBezTo>
                  <a:pt x="67" y="12"/>
                  <a:pt x="67" y="12"/>
                  <a:pt x="67" y="12"/>
                </a:cubicBezTo>
                <a:cubicBezTo>
                  <a:pt x="67" y="8"/>
                  <a:pt x="70" y="5"/>
                  <a:pt x="73" y="5"/>
                </a:cubicBezTo>
                <a:cubicBezTo>
                  <a:pt x="140" y="5"/>
                  <a:pt x="140" y="5"/>
                  <a:pt x="140" y="5"/>
                </a:cubicBezTo>
                <a:cubicBezTo>
                  <a:pt x="144" y="5"/>
                  <a:pt x="147" y="8"/>
                  <a:pt x="147" y="12"/>
                </a:cubicBezTo>
                <a:lnTo>
                  <a:pt x="147" y="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5D88E00B-356E-7D78-7CCB-5FFC4828CFAE}"/>
              </a:ext>
            </a:extLst>
          </p:cNvPr>
          <p:cNvSpPr>
            <a:spLocks noEditPoints="1"/>
          </p:cNvSpPr>
          <p:nvPr/>
        </p:nvSpPr>
        <p:spPr bwMode="auto">
          <a:xfrm>
            <a:off x="7399338" y="5227638"/>
            <a:ext cx="144463" cy="254000"/>
          </a:xfrm>
          <a:custGeom>
            <a:avLst/>
            <a:gdLst>
              <a:gd name="T0" fmla="*/ 90 w 91"/>
              <a:gd name="T1" fmla="*/ 55 h 160"/>
              <a:gd name="T2" fmla="*/ 88 w 91"/>
              <a:gd name="T3" fmla="*/ 54 h 160"/>
              <a:gd name="T4" fmla="*/ 56 w 91"/>
              <a:gd name="T5" fmla="*/ 54 h 160"/>
              <a:gd name="T6" fmla="*/ 88 w 91"/>
              <a:gd name="T7" fmla="*/ 4 h 160"/>
              <a:gd name="T8" fmla="*/ 88 w 91"/>
              <a:gd name="T9" fmla="*/ 2 h 160"/>
              <a:gd name="T10" fmla="*/ 85 w 91"/>
              <a:gd name="T11" fmla="*/ 0 h 160"/>
              <a:gd name="T12" fmla="*/ 43 w 91"/>
              <a:gd name="T13" fmla="*/ 0 h 160"/>
              <a:gd name="T14" fmla="*/ 40 w 91"/>
              <a:gd name="T15" fmla="*/ 2 h 160"/>
              <a:gd name="T16" fmla="*/ 0 w 91"/>
              <a:gd name="T17" fmla="*/ 82 h 160"/>
              <a:gd name="T18" fmla="*/ 0 w 91"/>
              <a:gd name="T19" fmla="*/ 84 h 160"/>
              <a:gd name="T20" fmla="*/ 3 w 91"/>
              <a:gd name="T21" fmla="*/ 86 h 160"/>
              <a:gd name="T22" fmla="*/ 30 w 91"/>
              <a:gd name="T23" fmla="*/ 86 h 160"/>
              <a:gd name="T24" fmla="*/ 0 w 91"/>
              <a:gd name="T25" fmla="*/ 157 h 160"/>
              <a:gd name="T26" fmla="*/ 1 w 91"/>
              <a:gd name="T27" fmla="*/ 160 h 160"/>
              <a:gd name="T28" fmla="*/ 3 w 91"/>
              <a:gd name="T29" fmla="*/ 160 h 160"/>
              <a:gd name="T30" fmla="*/ 5 w 91"/>
              <a:gd name="T31" fmla="*/ 159 h 160"/>
              <a:gd name="T32" fmla="*/ 90 w 91"/>
              <a:gd name="T33" fmla="*/ 58 h 160"/>
              <a:gd name="T34" fmla="*/ 90 w 91"/>
              <a:gd name="T35" fmla="*/ 55 h 160"/>
              <a:gd name="T36" fmla="*/ 12 w 91"/>
              <a:gd name="T37" fmla="*/ 142 h 160"/>
              <a:gd name="T38" fmla="*/ 36 w 91"/>
              <a:gd name="T39" fmla="*/ 84 h 160"/>
              <a:gd name="T40" fmla="*/ 36 w 91"/>
              <a:gd name="T41" fmla="*/ 81 h 160"/>
              <a:gd name="T42" fmla="*/ 34 w 91"/>
              <a:gd name="T43" fmla="*/ 80 h 160"/>
              <a:gd name="T44" fmla="*/ 7 w 91"/>
              <a:gd name="T45" fmla="*/ 80 h 160"/>
              <a:gd name="T46" fmla="*/ 44 w 91"/>
              <a:gd name="T47" fmla="*/ 6 h 160"/>
              <a:gd name="T48" fmla="*/ 80 w 91"/>
              <a:gd name="T49" fmla="*/ 6 h 160"/>
              <a:gd name="T50" fmla="*/ 49 w 91"/>
              <a:gd name="T51" fmla="*/ 55 h 160"/>
              <a:gd name="T52" fmla="*/ 49 w 91"/>
              <a:gd name="T53" fmla="*/ 58 h 160"/>
              <a:gd name="T54" fmla="*/ 51 w 91"/>
              <a:gd name="T55" fmla="*/ 59 h 160"/>
              <a:gd name="T56" fmla="*/ 82 w 91"/>
              <a:gd name="T57" fmla="*/ 59 h 160"/>
              <a:gd name="T58" fmla="*/ 12 w 91"/>
              <a:gd name="T59" fmla="*/ 142 h 160"/>
              <a:gd name="T60" fmla="*/ 12 w 91"/>
              <a:gd name="T61" fmla="*/ 142 h 160"/>
              <a:gd name="T62" fmla="*/ 12 w 91"/>
              <a:gd name="T63" fmla="*/ 1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1" h="160">
                <a:moveTo>
                  <a:pt x="90" y="55"/>
                </a:moveTo>
                <a:cubicBezTo>
                  <a:pt x="90" y="54"/>
                  <a:pt x="89" y="54"/>
                  <a:pt x="88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88" y="4"/>
                  <a:pt x="88" y="4"/>
                  <a:pt x="88" y="4"/>
                </a:cubicBezTo>
                <a:cubicBezTo>
                  <a:pt x="88" y="3"/>
                  <a:pt x="88" y="2"/>
                  <a:pt x="88" y="2"/>
                </a:cubicBezTo>
                <a:cubicBezTo>
                  <a:pt x="87" y="1"/>
                  <a:pt x="86" y="0"/>
                  <a:pt x="85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2" y="0"/>
                  <a:pt x="41" y="1"/>
                  <a:pt x="40" y="2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2"/>
                  <a:pt x="0" y="83"/>
                  <a:pt x="0" y="84"/>
                </a:cubicBezTo>
                <a:cubicBezTo>
                  <a:pt x="1" y="85"/>
                  <a:pt x="2" y="86"/>
                  <a:pt x="3" y="86"/>
                </a:cubicBezTo>
                <a:cubicBezTo>
                  <a:pt x="30" y="86"/>
                  <a:pt x="30" y="86"/>
                  <a:pt x="30" y="86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8"/>
                  <a:pt x="0" y="159"/>
                  <a:pt x="1" y="160"/>
                </a:cubicBezTo>
                <a:cubicBezTo>
                  <a:pt x="2" y="160"/>
                  <a:pt x="2" y="160"/>
                  <a:pt x="3" y="160"/>
                </a:cubicBezTo>
                <a:cubicBezTo>
                  <a:pt x="3" y="160"/>
                  <a:pt x="4" y="160"/>
                  <a:pt x="5" y="159"/>
                </a:cubicBezTo>
                <a:cubicBezTo>
                  <a:pt x="90" y="58"/>
                  <a:pt x="90" y="58"/>
                  <a:pt x="90" y="58"/>
                </a:cubicBezTo>
                <a:cubicBezTo>
                  <a:pt x="91" y="57"/>
                  <a:pt x="91" y="56"/>
                  <a:pt x="90" y="55"/>
                </a:cubicBezTo>
                <a:close/>
                <a:moveTo>
                  <a:pt x="12" y="142"/>
                </a:moveTo>
                <a:cubicBezTo>
                  <a:pt x="36" y="84"/>
                  <a:pt x="36" y="84"/>
                  <a:pt x="36" y="84"/>
                </a:cubicBezTo>
                <a:cubicBezTo>
                  <a:pt x="37" y="83"/>
                  <a:pt x="37" y="82"/>
                  <a:pt x="36" y="81"/>
                </a:cubicBezTo>
                <a:cubicBezTo>
                  <a:pt x="36" y="81"/>
                  <a:pt x="35" y="80"/>
                  <a:pt x="34" y="80"/>
                </a:cubicBezTo>
                <a:cubicBezTo>
                  <a:pt x="7" y="80"/>
                  <a:pt x="7" y="80"/>
                  <a:pt x="7" y="80"/>
                </a:cubicBezTo>
                <a:cubicBezTo>
                  <a:pt x="44" y="6"/>
                  <a:pt x="44" y="6"/>
                  <a:pt x="44" y="6"/>
                </a:cubicBezTo>
                <a:cubicBezTo>
                  <a:pt x="80" y="6"/>
                  <a:pt x="80" y="6"/>
                  <a:pt x="80" y="6"/>
                </a:cubicBezTo>
                <a:cubicBezTo>
                  <a:pt x="49" y="55"/>
                  <a:pt x="49" y="55"/>
                  <a:pt x="49" y="55"/>
                </a:cubicBezTo>
                <a:cubicBezTo>
                  <a:pt x="48" y="56"/>
                  <a:pt x="48" y="57"/>
                  <a:pt x="49" y="58"/>
                </a:cubicBezTo>
                <a:cubicBezTo>
                  <a:pt x="50" y="58"/>
                  <a:pt x="50" y="59"/>
                  <a:pt x="51" y="59"/>
                </a:cubicBezTo>
                <a:cubicBezTo>
                  <a:pt x="82" y="59"/>
                  <a:pt x="82" y="59"/>
                  <a:pt x="82" y="59"/>
                </a:cubicBezTo>
                <a:lnTo>
                  <a:pt x="12" y="142"/>
                </a:lnTo>
                <a:close/>
                <a:moveTo>
                  <a:pt x="12" y="142"/>
                </a:moveTo>
                <a:cubicBezTo>
                  <a:pt x="12" y="142"/>
                  <a:pt x="12" y="142"/>
                  <a:pt x="12" y="14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A73AB3D1-E78E-2ADB-FB62-CC2BA1DEFBAC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5227638"/>
            <a:ext cx="252413" cy="254000"/>
          </a:xfrm>
          <a:custGeom>
            <a:avLst/>
            <a:gdLst>
              <a:gd name="T0" fmla="*/ 52 w 159"/>
              <a:gd name="T1" fmla="*/ 99 h 160"/>
              <a:gd name="T2" fmla="*/ 37 w 159"/>
              <a:gd name="T3" fmla="*/ 76 h 160"/>
              <a:gd name="T4" fmla="*/ 136 w 159"/>
              <a:gd name="T5" fmla="*/ 145 h 160"/>
              <a:gd name="T6" fmla="*/ 45 w 159"/>
              <a:gd name="T7" fmla="*/ 76 h 160"/>
              <a:gd name="T8" fmla="*/ 151 w 159"/>
              <a:gd name="T9" fmla="*/ 145 h 160"/>
              <a:gd name="T10" fmla="*/ 60 w 159"/>
              <a:gd name="T11" fmla="*/ 153 h 160"/>
              <a:gd name="T12" fmla="*/ 121 w 159"/>
              <a:gd name="T13" fmla="*/ 160 h 160"/>
              <a:gd name="T14" fmla="*/ 98 w 159"/>
              <a:gd name="T15" fmla="*/ 145 h 160"/>
              <a:gd name="T16" fmla="*/ 60 w 159"/>
              <a:gd name="T17" fmla="*/ 61 h 160"/>
              <a:gd name="T18" fmla="*/ 14 w 159"/>
              <a:gd name="T19" fmla="*/ 76 h 160"/>
              <a:gd name="T20" fmla="*/ 0 w 159"/>
              <a:gd name="T21" fmla="*/ 54 h 160"/>
              <a:gd name="T22" fmla="*/ 7 w 159"/>
              <a:gd name="T23" fmla="*/ 8 h 160"/>
              <a:gd name="T24" fmla="*/ 37 w 159"/>
              <a:gd name="T25" fmla="*/ 145 h 160"/>
              <a:gd name="T26" fmla="*/ 90 w 159"/>
              <a:gd name="T27" fmla="*/ 145 h 160"/>
              <a:gd name="T28" fmla="*/ 14 w 159"/>
              <a:gd name="T29" fmla="*/ 15 h 160"/>
              <a:gd name="T30" fmla="*/ 159 w 159"/>
              <a:gd name="T31" fmla="*/ 54 h 160"/>
              <a:gd name="T32" fmla="*/ 113 w 159"/>
              <a:gd name="T33" fmla="*/ 8 h 160"/>
              <a:gd name="T34" fmla="*/ 52 w 159"/>
              <a:gd name="T35" fmla="*/ 107 h 160"/>
              <a:gd name="T36" fmla="*/ 45 w 159"/>
              <a:gd name="T37" fmla="*/ 153 h 160"/>
              <a:gd name="T38" fmla="*/ 0 w 159"/>
              <a:gd name="T39" fmla="*/ 61 h 160"/>
              <a:gd name="T40" fmla="*/ 105 w 159"/>
              <a:gd name="T41" fmla="*/ 107 h 160"/>
              <a:gd name="T42" fmla="*/ 83 w 159"/>
              <a:gd name="T43" fmla="*/ 122 h 160"/>
              <a:gd name="T44" fmla="*/ 75 w 159"/>
              <a:gd name="T45" fmla="*/ 145 h 160"/>
              <a:gd name="T46" fmla="*/ 90 w 159"/>
              <a:gd name="T47" fmla="*/ 130 h 160"/>
              <a:gd name="T48" fmla="*/ 75 w 159"/>
              <a:gd name="T49" fmla="*/ 23 h 160"/>
              <a:gd name="T50" fmla="*/ 136 w 159"/>
              <a:gd name="T51" fmla="*/ 99 h 160"/>
              <a:gd name="T52" fmla="*/ 128 w 159"/>
              <a:gd name="T53" fmla="*/ 61 h 160"/>
              <a:gd name="T54" fmla="*/ 113 w 159"/>
              <a:gd name="T55" fmla="*/ 99 h 160"/>
              <a:gd name="T56" fmla="*/ 121 w 159"/>
              <a:gd name="T57" fmla="*/ 107 h 160"/>
              <a:gd name="T58" fmla="*/ 105 w 159"/>
              <a:gd name="T59" fmla="*/ 130 h 160"/>
              <a:gd name="T60" fmla="*/ 121 w 159"/>
              <a:gd name="T61" fmla="*/ 137 h 160"/>
              <a:gd name="T62" fmla="*/ 128 w 159"/>
              <a:gd name="T63" fmla="*/ 115 h 160"/>
              <a:gd name="T64" fmla="*/ 67 w 159"/>
              <a:gd name="T65" fmla="*/ 115 h 160"/>
              <a:gd name="T66" fmla="*/ 83 w 159"/>
              <a:gd name="T67" fmla="*/ 92 h 160"/>
              <a:gd name="T68" fmla="*/ 105 w 159"/>
              <a:gd name="T69" fmla="*/ 61 h 160"/>
              <a:gd name="T70" fmla="*/ 90 w 159"/>
              <a:gd name="T71" fmla="*/ 23 h 160"/>
              <a:gd name="T72" fmla="*/ 83 w 159"/>
              <a:gd name="T73" fmla="*/ 15 h 160"/>
              <a:gd name="T74" fmla="*/ 67 w 159"/>
              <a:gd name="T75" fmla="*/ 8 h 160"/>
              <a:gd name="T76" fmla="*/ 90 w 159"/>
              <a:gd name="T77" fmla="*/ 46 h 160"/>
              <a:gd name="T78" fmla="*/ 75 w 159"/>
              <a:gd name="T79" fmla="*/ 54 h 160"/>
              <a:gd name="T80" fmla="*/ 67 w 159"/>
              <a:gd name="T81" fmla="*/ 61 h 160"/>
              <a:gd name="T82" fmla="*/ 67 w 159"/>
              <a:gd name="T83" fmla="*/ 76 h 160"/>
              <a:gd name="T84" fmla="*/ 60 w 159"/>
              <a:gd name="T85" fmla="*/ 99 h 160"/>
              <a:gd name="T86" fmla="*/ 151 w 159"/>
              <a:gd name="T87" fmla="*/ 122 h 160"/>
              <a:gd name="T88" fmla="*/ 144 w 159"/>
              <a:gd name="T89" fmla="*/ 15 h 160"/>
              <a:gd name="T90" fmla="*/ 83 w 159"/>
              <a:gd name="T91" fmla="*/ 115 h 160"/>
              <a:gd name="T92" fmla="*/ 83 w 159"/>
              <a:gd name="T93" fmla="*/ 99 h 160"/>
              <a:gd name="T94" fmla="*/ 90 w 159"/>
              <a:gd name="T95" fmla="*/ 99 h 160"/>
              <a:gd name="T96" fmla="*/ 144 w 159"/>
              <a:gd name="T97" fmla="*/ 61 h 160"/>
              <a:gd name="T98" fmla="*/ 151 w 159"/>
              <a:gd name="T99" fmla="*/ 122 h 160"/>
              <a:gd name="T100" fmla="*/ 151 w 159"/>
              <a:gd name="T101" fmla="*/ 76 h 160"/>
              <a:gd name="T102" fmla="*/ 83 w 159"/>
              <a:gd name="T103" fmla="*/ 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9" h="160">
                <a:moveTo>
                  <a:pt x="37" y="84"/>
                </a:moveTo>
                <a:lnTo>
                  <a:pt x="45" y="84"/>
                </a:lnTo>
                <a:lnTo>
                  <a:pt x="45" y="92"/>
                </a:lnTo>
                <a:lnTo>
                  <a:pt x="52" y="92"/>
                </a:lnTo>
                <a:lnTo>
                  <a:pt x="52" y="99"/>
                </a:lnTo>
                <a:lnTo>
                  <a:pt x="14" y="99"/>
                </a:lnTo>
                <a:lnTo>
                  <a:pt x="14" y="92"/>
                </a:lnTo>
                <a:lnTo>
                  <a:pt x="22" y="92"/>
                </a:lnTo>
                <a:lnTo>
                  <a:pt x="22" y="76"/>
                </a:lnTo>
                <a:lnTo>
                  <a:pt x="37" y="76"/>
                </a:lnTo>
                <a:lnTo>
                  <a:pt x="37" y="84"/>
                </a:lnTo>
                <a:close/>
                <a:moveTo>
                  <a:pt x="136" y="153"/>
                </a:moveTo>
                <a:lnTo>
                  <a:pt x="144" y="153"/>
                </a:lnTo>
                <a:lnTo>
                  <a:pt x="144" y="145"/>
                </a:lnTo>
                <a:lnTo>
                  <a:pt x="136" y="145"/>
                </a:lnTo>
                <a:lnTo>
                  <a:pt x="136" y="153"/>
                </a:lnTo>
                <a:close/>
                <a:moveTo>
                  <a:pt x="45" y="84"/>
                </a:moveTo>
                <a:lnTo>
                  <a:pt x="52" y="84"/>
                </a:lnTo>
                <a:lnTo>
                  <a:pt x="52" y="76"/>
                </a:lnTo>
                <a:lnTo>
                  <a:pt x="45" y="76"/>
                </a:lnTo>
                <a:lnTo>
                  <a:pt x="45" y="84"/>
                </a:lnTo>
                <a:close/>
                <a:moveTo>
                  <a:pt x="151" y="153"/>
                </a:moveTo>
                <a:lnTo>
                  <a:pt x="159" y="153"/>
                </a:lnTo>
                <a:lnTo>
                  <a:pt x="159" y="145"/>
                </a:lnTo>
                <a:lnTo>
                  <a:pt x="151" y="145"/>
                </a:lnTo>
                <a:lnTo>
                  <a:pt x="151" y="153"/>
                </a:lnTo>
                <a:close/>
                <a:moveTo>
                  <a:pt x="60" y="160"/>
                </a:moveTo>
                <a:lnTo>
                  <a:pt x="75" y="160"/>
                </a:lnTo>
                <a:lnTo>
                  <a:pt x="75" y="153"/>
                </a:lnTo>
                <a:lnTo>
                  <a:pt x="60" y="153"/>
                </a:lnTo>
                <a:lnTo>
                  <a:pt x="60" y="160"/>
                </a:lnTo>
                <a:close/>
                <a:moveTo>
                  <a:pt x="128" y="160"/>
                </a:moveTo>
                <a:lnTo>
                  <a:pt x="128" y="153"/>
                </a:lnTo>
                <a:lnTo>
                  <a:pt x="121" y="153"/>
                </a:lnTo>
                <a:lnTo>
                  <a:pt x="121" y="160"/>
                </a:lnTo>
                <a:lnTo>
                  <a:pt x="128" y="160"/>
                </a:lnTo>
                <a:close/>
                <a:moveTo>
                  <a:pt x="98" y="160"/>
                </a:moveTo>
                <a:lnTo>
                  <a:pt x="105" y="160"/>
                </a:lnTo>
                <a:lnTo>
                  <a:pt x="105" y="145"/>
                </a:lnTo>
                <a:lnTo>
                  <a:pt x="98" y="145"/>
                </a:lnTo>
                <a:lnTo>
                  <a:pt x="98" y="160"/>
                </a:lnTo>
                <a:close/>
                <a:moveTo>
                  <a:pt x="37" y="61"/>
                </a:moveTo>
                <a:lnTo>
                  <a:pt x="37" y="69"/>
                </a:lnTo>
                <a:lnTo>
                  <a:pt x="60" y="69"/>
                </a:lnTo>
                <a:lnTo>
                  <a:pt x="60" y="61"/>
                </a:lnTo>
                <a:lnTo>
                  <a:pt x="37" y="61"/>
                </a:lnTo>
                <a:close/>
                <a:moveTo>
                  <a:pt x="29" y="69"/>
                </a:moveTo>
                <a:lnTo>
                  <a:pt x="29" y="61"/>
                </a:lnTo>
                <a:lnTo>
                  <a:pt x="14" y="61"/>
                </a:lnTo>
                <a:lnTo>
                  <a:pt x="14" y="76"/>
                </a:lnTo>
                <a:lnTo>
                  <a:pt x="22" y="76"/>
                </a:lnTo>
                <a:lnTo>
                  <a:pt x="22" y="69"/>
                </a:lnTo>
                <a:lnTo>
                  <a:pt x="29" y="69"/>
                </a:lnTo>
                <a:close/>
                <a:moveTo>
                  <a:pt x="52" y="54"/>
                </a:moveTo>
                <a:lnTo>
                  <a:pt x="0" y="54"/>
                </a:lnTo>
                <a:lnTo>
                  <a:pt x="0" y="0"/>
                </a:lnTo>
                <a:lnTo>
                  <a:pt x="52" y="0"/>
                </a:lnTo>
                <a:lnTo>
                  <a:pt x="52" y="54"/>
                </a:lnTo>
                <a:close/>
                <a:moveTo>
                  <a:pt x="45" y="8"/>
                </a:moveTo>
                <a:lnTo>
                  <a:pt x="7" y="8"/>
                </a:lnTo>
                <a:lnTo>
                  <a:pt x="7" y="46"/>
                </a:lnTo>
                <a:lnTo>
                  <a:pt x="45" y="46"/>
                </a:lnTo>
                <a:lnTo>
                  <a:pt x="45" y="8"/>
                </a:lnTo>
                <a:close/>
                <a:moveTo>
                  <a:pt x="14" y="145"/>
                </a:moveTo>
                <a:lnTo>
                  <a:pt x="37" y="145"/>
                </a:lnTo>
                <a:lnTo>
                  <a:pt x="37" y="122"/>
                </a:lnTo>
                <a:lnTo>
                  <a:pt x="14" y="122"/>
                </a:lnTo>
                <a:lnTo>
                  <a:pt x="14" y="145"/>
                </a:lnTo>
                <a:close/>
                <a:moveTo>
                  <a:pt x="90" y="137"/>
                </a:moveTo>
                <a:lnTo>
                  <a:pt x="90" y="145"/>
                </a:lnTo>
                <a:lnTo>
                  <a:pt x="98" y="145"/>
                </a:lnTo>
                <a:lnTo>
                  <a:pt x="98" y="137"/>
                </a:lnTo>
                <a:lnTo>
                  <a:pt x="90" y="137"/>
                </a:lnTo>
                <a:close/>
                <a:moveTo>
                  <a:pt x="37" y="15"/>
                </a:moveTo>
                <a:lnTo>
                  <a:pt x="14" y="15"/>
                </a:lnTo>
                <a:lnTo>
                  <a:pt x="14" y="38"/>
                </a:lnTo>
                <a:lnTo>
                  <a:pt x="37" y="38"/>
                </a:lnTo>
                <a:lnTo>
                  <a:pt x="37" y="15"/>
                </a:lnTo>
                <a:close/>
                <a:moveTo>
                  <a:pt x="159" y="0"/>
                </a:moveTo>
                <a:lnTo>
                  <a:pt x="159" y="54"/>
                </a:lnTo>
                <a:lnTo>
                  <a:pt x="105" y="54"/>
                </a:lnTo>
                <a:lnTo>
                  <a:pt x="105" y="0"/>
                </a:lnTo>
                <a:lnTo>
                  <a:pt x="159" y="0"/>
                </a:lnTo>
                <a:close/>
                <a:moveTo>
                  <a:pt x="151" y="8"/>
                </a:moveTo>
                <a:lnTo>
                  <a:pt x="113" y="8"/>
                </a:lnTo>
                <a:lnTo>
                  <a:pt x="113" y="46"/>
                </a:lnTo>
                <a:lnTo>
                  <a:pt x="151" y="46"/>
                </a:lnTo>
                <a:lnTo>
                  <a:pt x="151" y="8"/>
                </a:lnTo>
                <a:close/>
                <a:moveTo>
                  <a:pt x="0" y="107"/>
                </a:moveTo>
                <a:lnTo>
                  <a:pt x="52" y="107"/>
                </a:lnTo>
                <a:lnTo>
                  <a:pt x="52" y="160"/>
                </a:lnTo>
                <a:lnTo>
                  <a:pt x="0" y="160"/>
                </a:lnTo>
                <a:lnTo>
                  <a:pt x="0" y="107"/>
                </a:lnTo>
                <a:close/>
                <a:moveTo>
                  <a:pt x="7" y="153"/>
                </a:moveTo>
                <a:lnTo>
                  <a:pt x="45" y="153"/>
                </a:lnTo>
                <a:lnTo>
                  <a:pt x="45" y="115"/>
                </a:lnTo>
                <a:lnTo>
                  <a:pt x="7" y="115"/>
                </a:lnTo>
                <a:lnTo>
                  <a:pt x="7" y="153"/>
                </a:lnTo>
                <a:close/>
                <a:moveTo>
                  <a:pt x="7" y="61"/>
                </a:moveTo>
                <a:lnTo>
                  <a:pt x="0" y="61"/>
                </a:lnTo>
                <a:lnTo>
                  <a:pt x="0" y="99"/>
                </a:lnTo>
                <a:lnTo>
                  <a:pt x="7" y="99"/>
                </a:lnTo>
                <a:lnTo>
                  <a:pt x="7" y="61"/>
                </a:lnTo>
                <a:close/>
                <a:moveTo>
                  <a:pt x="105" y="99"/>
                </a:moveTo>
                <a:lnTo>
                  <a:pt x="105" y="107"/>
                </a:lnTo>
                <a:lnTo>
                  <a:pt x="113" y="107"/>
                </a:lnTo>
                <a:lnTo>
                  <a:pt x="113" y="99"/>
                </a:lnTo>
                <a:lnTo>
                  <a:pt x="105" y="99"/>
                </a:lnTo>
                <a:close/>
                <a:moveTo>
                  <a:pt x="83" y="130"/>
                </a:moveTo>
                <a:lnTo>
                  <a:pt x="83" y="122"/>
                </a:lnTo>
                <a:lnTo>
                  <a:pt x="75" y="122"/>
                </a:lnTo>
                <a:lnTo>
                  <a:pt x="75" y="130"/>
                </a:lnTo>
                <a:lnTo>
                  <a:pt x="60" y="130"/>
                </a:lnTo>
                <a:lnTo>
                  <a:pt x="60" y="145"/>
                </a:lnTo>
                <a:lnTo>
                  <a:pt x="75" y="145"/>
                </a:lnTo>
                <a:lnTo>
                  <a:pt x="75" y="153"/>
                </a:lnTo>
                <a:lnTo>
                  <a:pt x="83" y="153"/>
                </a:lnTo>
                <a:lnTo>
                  <a:pt x="83" y="137"/>
                </a:lnTo>
                <a:lnTo>
                  <a:pt x="90" y="137"/>
                </a:lnTo>
                <a:lnTo>
                  <a:pt x="90" y="130"/>
                </a:lnTo>
                <a:lnTo>
                  <a:pt x="83" y="130"/>
                </a:lnTo>
                <a:lnTo>
                  <a:pt x="83" y="130"/>
                </a:lnTo>
                <a:close/>
                <a:moveTo>
                  <a:pt x="60" y="31"/>
                </a:moveTo>
                <a:lnTo>
                  <a:pt x="75" y="31"/>
                </a:lnTo>
                <a:lnTo>
                  <a:pt x="75" y="23"/>
                </a:lnTo>
                <a:lnTo>
                  <a:pt x="60" y="23"/>
                </a:lnTo>
                <a:lnTo>
                  <a:pt x="60" y="31"/>
                </a:lnTo>
                <a:close/>
                <a:moveTo>
                  <a:pt x="121" y="92"/>
                </a:moveTo>
                <a:lnTo>
                  <a:pt x="136" y="92"/>
                </a:lnTo>
                <a:lnTo>
                  <a:pt x="136" y="99"/>
                </a:lnTo>
                <a:lnTo>
                  <a:pt x="144" y="99"/>
                </a:lnTo>
                <a:lnTo>
                  <a:pt x="144" y="76"/>
                </a:lnTo>
                <a:lnTo>
                  <a:pt x="136" y="76"/>
                </a:lnTo>
                <a:lnTo>
                  <a:pt x="136" y="61"/>
                </a:lnTo>
                <a:lnTo>
                  <a:pt x="128" y="61"/>
                </a:lnTo>
                <a:lnTo>
                  <a:pt x="128" y="84"/>
                </a:lnTo>
                <a:lnTo>
                  <a:pt x="105" y="84"/>
                </a:lnTo>
                <a:lnTo>
                  <a:pt x="105" y="92"/>
                </a:lnTo>
                <a:lnTo>
                  <a:pt x="113" y="92"/>
                </a:lnTo>
                <a:lnTo>
                  <a:pt x="113" y="99"/>
                </a:lnTo>
                <a:lnTo>
                  <a:pt x="121" y="99"/>
                </a:lnTo>
                <a:lnTo>
                  <a:pt x="121" y="92"/>
                </a:lnTo>
                <a:close/>
                <a:moveTo>
                  <a:pt x="128" y="115"/>
                </a:moveTo>
                <a:lnTo>
                  <a:pt x="121" y="115"/>
                </a:lnTo>
                <a:lnTo>
                  <a:pt x="121" y="107"/>
                </a:lnTo>
                <a:lnTo>
                  <a:pt x="113" y="107"/>
                </a:lnTo>
                <a:lnTo>
                  <a:pt x="113" y="122"/>
                </a:lnTo>
                <a:lnTo>
                  <a:pt x="90" y="122"/>
                </a:lnTo>
                <a:lnTo>
                  <a:pt x="90" y="130"/>
                </a:lnTo>
                <a:lnTo>
                  <a:pt x="105" y="130"/>
                </a:lnTo>
                <a:lnTo>
                  <a:pt x="105" y="145"/>
                </a:lnTo>
                <a:lnTo>
                  <a:pt x="113" y="145"/>
                </a:lnTo>
                <a:lnTo>
                  <a:pt x="113" y="153"/>
                </a:lnTo>
                <a:lnTo>
                  <a:pt x="121" y="153"/>
                </a:lnTo>
                <a:lnTo>
                  <a:pt x="121" y="137"/>
                </a:lnTo>
                <a:lnTo>
                  <a:pt x="151" y="137"/>
                </a:lnTo>
                <a:lnTo>
                  <a:pt x="151" y="130"/>
                </a:lnTo>
                <a:lnTo>
                  <a:pt x="128" y="130"/>
                </a:lnTo>
                <a:lnTo>
                  <a:pt x="128" y="115"/>
                </a:lnTo>
                <a:close/>
                <a:moveTo>
                  <a:pt x="128" y="115"/>
                </a:moveTo>
                <a:lnTo>
                  <a:pt x="136" y="115"/>
                </a:lnTo>
                <a:lnTo>
                  <a:pt x="136" y="99"/>
                </a:lnTo>
                <a:lnTo>
                  <a:pt x="128" y="99"/>
                </a:lnTo>
                <a:lnTo>
                  <a:pt x="128" y="115"/>
                </a:lnTo>
                <a:close/>
                <a:moveTo>
                  <a:pt x="67" y="115"/>
                </a:moveTo>
                <a:lnTo>
                  <a:pt x="67" y="107"/>
                </a:lnTo>
                <a:lnTo>
                  <a:pt x="75" y="107"/>
                </a:lnTo>
                <a:lnTo>
                  <a:pt x="75" y="99"/>
                </a:lnTo>
                <a:lnTo>
                  <a:pt x="83" y="99"/>
                </a:lnTo>
                <a:lnTo>
                  <a:pt x="83" y="92"/>
                </a:lnTo>
                <a:lnTo>
                  <a:pt x="90" y="92"/>
                </a:lnTo>
                <a:lnTo>
                  <a:pt x="90" y="76"/>
                </a:lnTo>
                <a:lnTo>
                  <a:pt x="113" y="76"/>
                </a:lnTo>
                <a:lnTo>
                  <a:pt x="113" y="61"/>
                </a:lnTo>
                <a:lnTo>
                  <a:pt x="105" y="61"/>
                </a:lnTo>
                <a:lnTo>
                  <a:pt x="105" y="69"/>
                </a:lnTo>
                <a:lnTo>
                  <a:pt x="98" y="69"/>
                </a:lnTo>
                <a:lnTo>
                  <a:pt x="98" y="38"/>
                </a:lnTo>
                <a:lnTo>
                  <a:pt x="90" y="38"/>
                </a:lnTo>
                <a:lnTo>
                  <a:pt x="90" y="23"/>
                </a:lnTo>
                <a:lnTo>
                  <a:pt x="98" y="23"/>
                </a:lnTo>
                <a:lnTo>
                  <a:pt x="98" y="0"/>
                </a:lnTo>
                <a:lnTo>
                  <a:pt x="90" y="0"/>
                </a:lnTo>
                <a:lnTo>
                  <a:pt x="90" y="15"/>
                </a:lnTo>
                <a:lnTo>
                  <a:pt x="83" y="15"/>
                </a:lnTo>
                <a:lnTo>
                  <a:pt x="83" y="0"/>
                </a:lnTo>
                <a:lnTo>
                  <a:pt x="60" y="0"/>
                </a:lnTo>
                <a:lnTo>
                  <a:pt x="60" y="15"/>
                </a:lnTo>
                <a:lnTo>
                  <a:pt x="67" y="15"/>
                </a:lnTo>
                <a:lnTo>
                  <a:pt x="67" y="8"/>
                </a:lnTo>
                <a:lnTo>
                  <a:pt x="75" y="8"/>
                </a:lnTo>
                <a:lnTo>
                  <a:pt x="75" y="23"/>
                </a:lnTo>
                <a:lnTo>
                  <a:pt x="83" y="23"/>
                </a:lnTo>
                <a:lnTo>
                  <a:pt x="83" y="46"/>
                </a:lnTo>
                <a:lnTo>
                  <a:pt x="90" y="46"/>
                </a:lnTo>
                <a:lnTo>
                  <a:pt x="90" y="54"/>
                </a:lnTo>
                <a:lnTo>
                  <a:pt x="83" y="54"/>
                </a:lnTo>
                <a:lnTo>
                  <a:pt x="83" y="69"/>
                </a:lnTo>
                <a:lnTo>
                  <a:pt x="75" y="69"/>
                </a:lnTo>
                <a:lnTo>
                  <a:pt x="75" y="54"/>
                </a:lnTo>
                <a:lnTo>
                  <a:pt x="67" y="54"/>
                </a:lnTo>
                <a:lnTo>
                  <a:pt x="67" y="46"/>
                </a:lnTo>
                <a:lnTo>
                  <a:pt x="60" y="46"/>
                </a:lnTo>
                <a:lnTo>
                  <a:pt x="60" y="61"/>
                </a:lnTo>
                <a:lnTo>
                  <a:pt x="67" y="61"/>
                </a:lnTo>
                <a:lnTo>
                  <a:pt x="67" y="69"/>
                </a:lnTo>
                <a:lnTo>
                  <a:pt x="60" y="69"/>
                </a:lnTo>
                <a:lnTo>
                  <a:pt x="60" y="92"/>
                </a:lnTo>
                <a:lnTo>
                  <a:pt x="67" y="92"/>
                </a:lnTo>
                <a:lnTo>
                  <a:pt x="67" y="76"/>
                </a:lnTo>
                <a:lnTo>
                  <a:pt x="75" y="76"/>
                </a:lnTo>
                <a:lnTo>
                  <a:pt x="75" y="92"/>
                </a:lnTo>
                <a:lnTo>
                  <a:pt x="67" y="92"/>
                </a:lnTo>
                <a:lnTo>
                  <a:pt x="67" y="99"/>
                </a:lnTo>
                <a:lnTo>
                  <a:pt x="60" y="99"/>
                </a:lnTo>
                <a:lnTo>
                  <a:pt x="60" y="122"/>
                </a:lnTo>
                <a:lnTo>
                  <a:pt x="75" y="122"/>
                </a:lnTo>
                <a:lnTo>
                  <a:pt x="75" y="115"/>
                </a:lnTo>
                <a:lnTo>
                  <a:pt x="67" y="115"/>
                </a:lnTo>
                <a:close/>
                <a:moveTo>
                  <a:pt x="151" y="122"/>
                </a:moveTo>
                <a:lnTo>
                  <a:pt x="151" y="115"/>
                </a:lnTo>
                <a:lnTo>
                  <a:pt x="136" y="115"/>
                </a:lnTo>
                <a:lnTo>
                  <a:pt x="136" y="122"/>
                </a:lnTo>
                <a:lnTo>
                  <a:pt x="151" y="122"/>
                </a:lnTo>
                <a:close/>
                <a:moveTo>
                  <a:pt x="144" y="15"/>
                </a:moveTo>
                <a:lnTo>
                  <a:pt x="121" y="15"/>
                </a:lnTo>
                <a:lnTo>
                  <a:pt x="121" y="38"/>
                </a:lnTo>
                <a:lnTo>
                  <a:pt x="144" y="38"/>
                </a:lnTo>
                <a:lnTo>
                  <a:pt x="144" y="15"/>
                </a:lnTo>
                <a:close/>
                <a:moveTo>
                  <a:pt x="83" y="115"/>
                </a:moveTo>
                <a:lnTo>
                  <a:pt x="98" y="115"/>
                </a:lnTo>
                <a:lnTo>
                  <a:pt x="98" y="107"/>
                </a:lnTo>
                <a:lnTo>
                  <a:pt x="90" y="107"/>
                </a:lnTo>
                <a:lnTo>
                  <a:pt x="90" y="99"/>
                </a:lnTo>
                <a:lnTo>
                  <a:pt x="83" y="99"/>
                </a:lnTo>
                <a:lnTo>
                  <a:pt x="83" y="115"/>
                </a:lnTo>
                <a:close/>
                <a:moveTo>
                  <a:pt x="98" y="99"/>
                </a:moveTo>
                <a:lnTo>
                  <a:pt x="98" y="92"/>
                </a:lnTo>
                <a:lnTo>
                  <a:pt x="90" y="92"/>
                </a:lnTo>
                <a:lnTo>
                  <a:pt x="90" y="99"/>
                </a:lnTo>
                <a:lnTo>
                  <a:pt x="98" y="99"/>
                </a:lnTo>
                <a:close/>
                <a:moveTo>
                  <a:pt x="144" y="69"/>
                </a:moveTo>
                <a:lnTo>
                  <a:pt x="159" y="69"/>
                </a:lnTo>
                <a:lnTo>
                  <a:pt x="159" y="61"/>
                </a:lnTo>
                <a:lnTo>
                  <a:pt x="144" y="61"/>
                </a:lnTo>
                <a:lnTo>
                  <a:pt x="144" y="69"/>
                </a:lnTo>
                <a:close/>
                <a:moveTo>
                  <a:pt x="151" y="130"/>
                </a:moveTo>
                <a:lnTo>
                  <a:pt x="159" y="130"/>
                </a:lnTo>
                <a:lnTo>
                  <a:pt x="159" y="122"/>
                </a:lnTo>
                <a:lnTo>
                  <a:pt x="151" y="122"/>
                </a:lnTo>
                <a:lnTo>
                  <a:pt x="151" y="130"/>
                </a:lnTo>
                <a:close/>
                <a:moveTo>
                  <a:pt x="151" y="84"/>
                </a:moveTo>
                <a:lnTo>
                  <a:pt x="159" y="84"/>
                </a:lnTo>
                <a:lnTo>
                  <a:pt x="159" y="76"/>
                </a:lnTo>
                <a:lnTo>
                  <a:pt x="151" y="76"/>
                </a:lnTo>
                <a:lnTo>
                  <a:pt x="151" y="84"/>
                </a:lnTo>
                <a:close/>
                <a:moveTo>
                  <a:pt x="83" y="46"/>
                </a:moveTo>
                <a:lnTo>
                  <a:pt x="75" y="46"/>
                </a:lnTo>
                <a:lnTo>
                  <a:pt x="75" y="54"/>
                </a:lnTo>
                <a:lnTo>
                  <a:pt x="83" y="54"/>
                </a:lnTo>
                <a:lnTo>
                  <a:pt x="83" y="46"/>
                </a:lnTo>
                <a:close/>
                <a:moveTo>
                  <a:pt x="83" y="46"/>
                </a:moveTo>
                <a:lnTo>
                  <a:pt x="83" y="4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7B03448F-707E-89BA-230D-EEB6FD23F5DE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5227638"/>
            <a:ext cx="252413" cy="254000"/>
          </a:xfrm>
          <a:custGeom>
            <a:avLst/>
            <a:gdLst>
              <a:gd name="T0" fmla="*/ 52 w 159"/>
              <a:gd name="T1" fmla="*/ 99 h 160"/>
              <a:gd name="T2" fmla="*/ 37 w 159"/>
              <a:gd name="T3" fmla="*/ 76 h 160"/>
              <a:gd name="T4" fmla="*/ 136 w 159"/>
              <a:gd name="T5" fmla="*/ 145 h 160"/>
              <a:gd name="T6" fmla="*/ 45 w 159"/>
              <a:gd name="T7" fmla="*/ 76 h 160"/>
              <a:gd name="T8" fmla="*/ 151 w 159"/>
              <a:gd name="T9" fmla="*/ 145 h 160"/>
              <a:gd name="T10" fmla="*/ 60 w 159"/>
              <a:gd name="T11" fmla="*/ 153 h 160"/>
              <a:gd name="T12" fmla="*/ 121 w 159"/>
              <a:gd name="T13" fmla="*/ 160 h 160"/>
              <a:gd name="T14" fmla="*/ 98 w 159"/>
              <a:gd name="T15" fmla="*/ 145 h 160"/>
              <a:gd name="T16" fmla="*/ 60 w 159"/>
              <a:gd name="T17" fmla="*/ 61 h 160"/>
              <a:gd name="T18" fmla="*/ 14 w 159"/>
              <a:gd name="T19" fmla="*/ 76 h 160"/>
              <a:gd name="T20" fmla="*/ 0 w 159"/>
              <a:gd name="T21" fmla="*/ 54 h 160"/>
              <a:gd name="T22" fmla="*/ 7 w 159"/>
              <a:gd name="T23" fmla="*/ 8 h 160"/>
              <a:gd name="T24" fmla="*/ 37 w 159"/>
              <a:gd name="T25" fmla="*/ 145 h 160"/>
              <a:gd name="T26" fmla="*/ 90 w 159"/>
              <a:gd name="T27" fmla="*/ 145 h 160"/>
              <a:gd name="T28" fmla="*/ 14 w 159"/>
              <a:gd name="T29" fmla="*/ 15 h 160"/>
              <a:gd name="T30" fmla="*/ 159 w 159"/>
              <a:gd name="T31" fmla="*/ 54 h 160"/>
              <a:gd name="T32" fmla="*/ 113 w 159"/>
              <a:gd name="T33" fmla="*/ 8 h 160"/>
              <a:gd name="T34" fmla="*/ 52 w 159"/>
              <a:gd name="T35" fmla="*/ 107 h 160"/>
              <a:gd name="T36" fmla="*/ 45 w 159"/>
              <a:gd name="T37" fmla="*/ 153 h 160"/>
              <a:gd name="T38" fmla="*/ 0 w 159"/>
              <a:gd name="T39" fmla="*/ 61 h 160"/>
              <a:gd name="T40" fmla="*/ 105 w 159"/>
              <a:gd name="T41" fmla="*/ 107 h 160"/>
              <a:gd name="T42" fmla="*/ 83 w 159"/>
              <a:gd name="T43" fmla="*/ 122 h 160"/>
              <a:gd name="T44" fmla="*/ 75 w 159"/>
              <a:gd name="T45" fmla="*/ 145 h 160"/>
              <a:gd name="T46" fmla="*/ 90 w 159"/>
              <a:gd name="T47" fmla="*/ 130 h 160"/>
              <a:gd name="T48" fmla="*/ 75 w 159"/>
              <a:gd name="T49" fmla="*/ 23 h 160"/>
              <a:gd name="T50" fmla="*/ 136 w 159"/>
              <a:gd name="T51" fmla="*/ 99 h 160"/>
              <a:gd name="T52" fmla="*/ 128 w 159"/>
              <a:gd name="T53" fmla="*/ 61 h 160"/>
              <a:gd name="T54" fmla="*/ 113 w 159"/>
              <a:gd name="T55" fmla="*/ 99 h 160"/>
              <a:gd name="T56" fmla="*/ 121 w 159"/>
              <a:gd name="T57" fmla="*/ 107 h 160"/>
              <a:gd name="T58" fmla="*/ 105 w 159"/>
              <a:gd name="T59" fmla="*/ 130 h 160"/>
              <a:gd name="T60" fmla="*/ 121 w 159"/>
              <a:gd name="T61" fmla="*/ 137 h 160"/>
              <a:gd name="T62" fmla="*/ 128 w 159"/>
              <a:gd name="T63" fmla="*/ 115 h 160"/>
              <a:gd name="T64" fmla="*/ 67 w 159"/>
              <a:gd name="T65" fmla="*/ 115 h 160"/>
              <a:gd name="T66" fmla="*/ 83 w 159"/>
              <a:gd name="T67" fmla="*/ 92 h 160"/>
              <a:gd name="T68" fmla="*/ 105 w 159"/>
              <a:gd name="T69" fmla="*/ 61 h 160"/>
              <a:gd name="T70" fmla="*/ 90 w 159"/>
              <a:gd name="T71" fmla="*/ 23 h 160"/>
              <a:gd name="T72" fmla="*/ 83 w 159"/>
              <a:gd name="T73" fmla="*/ 15 h 160"/>
              <a:gd name="T74" fmla="*/ 67 w 159"/>
              <a:gd name="T75" fmla="*/ 8 h 160"/>
              <a:gd name="T76" fmla="*/ 90 w 159"/>
              <a:gd name="T77" fmla="*/ 46 h 160"/>
              <a:gd name="T78" fmla="*/ 75 w 159"/>
              <a:gd name="T79" fmla="*/ 54 h 160"/>
              <a:gd name="T80" fmla="*/ 67 w 159"/>
              <a:gd name="T81" fmla="*/ 61 h 160"/>
              <a:gd name="T82" fmla="*/ 67 w 159"/>
              <a:gd name="T83" fmla="*/ 76 h 160"/>
              <a:gd name="T84" fmla="*/ 60 w 159"/>
              <a:gd name="T85" fmla="*/ 99 h 160"/>
              <a:gd name="T86" fmla="*/ 151 w 159"/>
              <a:gd name="T87" fmla="*/ 122 h 160"/>
              <a:gd name="T88" fmla="*/ 144 w 159"/>
              <a:gd name="T89" fmla="*/ 15 h 160"/>
              <a:gd name="T90" fmla="*/ 83 w 159"/>
              <a:gd name="T91" fmla="*/ 115 h 160"/>
              <a:gd name="T92" fmla="*/ 83 w 159"/>
              <a:gd name="T93" fmla="*/ 99 h 160"/>
              <a:gd name="T94" fmla="*/ 90 w 159"/>
              <a:gd name="T95" fmla="*/ 99 h 160"/>
              <a:gd name="T96" fmla="*/ 144 w 159"/>
              <a:gd name="T97" fmla="*/ 61 h 160"/>
              <a:gd name="T98" fmla="*/ 151 w 159"/>
              <a:gd name="T99" fmla="*/ 122 h 160"/>
              <a:gd name="T100" fmla="*/ 151 w 159"/>
              <a:gd name="T101" fmla="*/ 76 h 160"/>
              <a:gd name="T102" fmla="*/ 83 w 159"/>
              <a:gd name="T103" fmla="*/ 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9" h="160">
                <a:moveTo>
                  <a:pt x="37" y="84"/>
                </a:moveTo>
                <a:lnTo>
                  <a:pt x="45" y="84"/>
                </a:lnTo>
                <a:lnTo>
                  <a:pt x="45" y="92"/>
                </a:lnTo>
                <a:lnTo>
                  <a:pt x="52" y="92"/>
                </a:lnTo>
                <a:lnTo>
                  <a:pt x="52" y="99"/>
                </a:lnTo>
                <a:lnTo>
                  <a:pt x="14" y="99"/>
                </a:lnTo>
                <a:lnTo>
                  <a:pt x="14" y="92"/>
                </a:lnTo>
                <a:lnTo>
                  <a:pt x="22" y="92"/>
                </a:lnTo>
                <a:lnTo>
                  <a:pt x="22" y="76"/>
                </a:lnTo>
                <a:lnTo>
                  <a:pt x="37" y="76"/>
                </a:lnTo>
                <a:lnTo>
                  <a:pt x="37" y="84"/>
                </a:lnTo>
                <a:moveTo>
                  <a:pt x="136" y="153"/>
                </a:moveTo>
                <a:lnTo>
                  <a:pt x="144" y="153"/>
                </a:lnTo>
                <a:lnTo>
                  <a:pt x="144" y="145"/>
                </a:lnTo>
                <a:lnTo>
                  <a:pt x="136" y="145"/>
                </a:lnTo>
                <a:lnTo>
                  <a:pt x="136" y="153"/>
                </a:lnTo>
                <a:moveTo>
                  <a:pt x="45" y="84"/>
                </a:moveTo>
                <a:lnTo>
                  <a:pt x="52" y="84"/>
                </a:lnTo>
                <a:lnTo>
                  <a:pt x="52" y="76"/>
                </a:lnTo>
                <a:lnTo>
                  <a:pt x="45" y="76"/>
                </a:lnTo>
                <a:lnTo>
                  <a:pt x="45" y="84"/>
                </a:lnTo>
                <a:moveTo>
                  <a:pt x="151" y="153"/>
                </a:moveTo>
                <a:lnTo>
                  <a:pt x="159" y="153"/>
                </a:lnTo>
                <a:lnTo>
                  <a:pt x="159" y="145"/>
                </a:lnTo>
                <a:lnTo>
                  <a:pt x="151" y="145"/>
                </a:lnTo>
                <a:lnTo>
                  <a:pt x="151" y="153"/>
                </a:lnTo>
                <a:moveTo>
                  <a:pt x="60" y="160"/>
                </a:moveTo>
                <a:lnTo>
                  <a:pt x="75" y="160"/>
                </a:lnTo>
                <a:lnTo>
                  <a:pt x="75" y="153"/>
                </a:lnTo>
                <a:lnTo>
                  <a:pt x="60" y="153"/>
                </a:lnTo>
                <a:lnTo>
                  <a:pt x="60" y="160"/>
                </a:lnTo>
                <a:moveTo>
                  <a:pt x="128" y="160"/>
                </a:moveTo>
                <a:lnTo>
                  <a:pt x="128" y="153"/>
                </a:lnTo>
                <a:lnTo>
                  <a:pt x="121" y="153"/>
                </a:lnTo>
                <a:lnTo>
                  <a:pt x="121" y="160"/>
                </a:lnTo>
                <a:lnTo>
                  <a:pt x="128" y="160"/>
                </a:lnTo>
                <a:moveTo>
                  <a:pt x="98" y="160"/>
                </a:moveTo>
                <a:lnTo>
                  <a:pt x="105" y="160"/>
                </a:lnTo>
                <a:lnTo>
                  <a:pt x="105" y="145"/>
                </a:lnTo>
                <a:lnTo>
                  <a:pt x="98" y="145"/>
                </a:lnTo>
                <a:lnTo>
                  <a:pt x="98" y="160"/>
                </a:lnTo>
                <a:moveTo>
                  <a:pt x="37" y="61"/>
                </a:moveTo>
                <a:lnTo>
                  <a:pt x="37" y="69"/>
                </a:lnTo>
                <a:lnTo>
                  <a:pt x="60" y="69"/>
                </a:lnTo>
                <a:lnTo>
                  <a:pt x="60" y="61"/>
                </a:lnTo>
                <a:lnTo>
                  <a:pt x="37" y="61"/>
                </a:lnTo>
                <a:moveTo>
                  <a:pt x="29" y="69"/>
                </a:moveTo>
                <a:lnTo>
                  <a:pt x="29" y="61"/>
                </a:lnTo>
                <a:lnTo>
                  <a:pt x="14" y="61"/>
                </a:lnTo>
                <a:lnTo>
                  <a:pt x="14" y="76"/>
                </a:lnTo>
                <a:lnTo>
                  <a:pt x="22" y="76"/>
                </a:lnTo>
                <a:lnTo>
                  <a:pt x="22" y="69"/>
                </a:lnTo>
                <a:lnTo>
                  <a:pt x="29" y="69"/>
                </a:lnTo>
                <a:moveTo>
                  <a:pt x="52" y="54"/>
                </a:moveTo>
                <a:lnTo>
                  <a:pt x="0" y="54"/>
                </a:lnTo>
                <a:lnTo>
                  <a:pt x="0" y="0"/>
                </a:lnTo>
                <a:lnTo>
                  <a:pt x="52" y="0"/>
                </a:lnTo>
                <a:lnTo>
                  <a:pt x="52" y="54"/>
                </a:lnTo>
                <a:moveTo>
                  <a:pt x="45" y="8"/>
                </a:moveTo>
                <a:lnTo>
                  <a:pt x="7" y="8"/>
                </a:lnTo>
                <a:lnTo>
                  <a:pt x="7" y="46"/>
                </a:lnTo>
                <a:lnTo>
                  <a:pt x="45" y="46"/>
                </a:lnTo>
                <a:lnTo>
                  <a:pt x="45" y="8"/>
                </a:lnTo>
                <a:moveTo>
                  <a:pt x="14" y="145"/>
                </a:moveTo>
                <a:lnTo>
                  <a:pt x="37" y="145"/>
                </a:lnTo>
                <a:lnTo>
                  <a:pt x="37" y="122"/>
                </a:lnTo>
                <a:lnTo>
                  <a:pt x="14" y="122"/>
                </a:lnTo>
                <a:lnTo>
                  <a:pt x="14" y="145"/>
                </a:lnTo>
                <a:moveTo>
                  <a:pt x="90" y="137"/>
                </a:moveTo>
                <a:lnTo>
                  <a:pt x="90" y="145"/>
                </a:lnTo>
                <a:lnTo>
                  <a:pt x="98" y="145"/>
                </a:lnTo>
                <a:lnTo>
                  <a:pt x="98" y="137"/>
                </a:lnTo>
                <a:lnTo>
                  <a:pt x="90" y="137"/>
                </a:lnTo>
                <a:moveTo>
                  <a:pt x="37" y="15"/>
                </a:moveTo>
                <a:lnTo>
                  <a:pt x="14" y="15"/>
                </a:lnTo>
                <a:lnTo>
                  <a:pt x="14" y="38"/>
                </a:lnTo>
                <a:lnTo>
                  <a:pt x="37" y="38"/>
                </a:lnTo>
                <a:lnTo>
                  <a:pt x="37" y="15"/>
                </a:lnTo>
                <a:moveTo>
                  <a:pt x="159" y="0"/>
                </a:moveTo>
                <a:lnTo>
                  <a:pt x="159" y="54"/>
                </a:lnTo>
                <a:lnTo>
                  <a:pt x="105" y="54"/>
                </a:lnTo>
                <a:lnTo>
                  <a:pt x="105" y="0"/>
                </a:lnTo>
                <a:lnTo>
                  <a:pt x="159" y="0"/>
                </a:lnTo>
                <a:moveTo>
                  <a:pt x="151" y="8"/>
                </a:moveTo>
                <a:lnTo>
                  <a:pt x="113" y="8"/>
                </a:lnTo>
                <a:lnTo>
                  <a:pt x="113" y="46"/>
                </a:lnTo>
                <a:lnTo>
                  <a:pt x="151" y="46"/>
                </a:lnTo>
                <a:lnTo>
                  <a:pt x="151" y="8"/>
                </a:lnTo>
                <a:moveTo>
                  <a:pt x="0" y="107"/>
                </a:moveTo>
                <a:lnTo>
                  <a:pt x="52" y="107"/>
                </a:lnTo>
                <a:lnTo>
                  <a:pt x="52" y="160"/>
                </a:lnTo>
                <a:lnTo>
                  <a:pt x="0" y="160"/>
                </a:lnTo>
                <a:lnTo>
                  <a:pt x="0" y="107"/>
                </a:lnTo>
                <a:moveTo>
                  <a:pt x="7" y="153"/>
                </a:moveTo>
                <a:lnTo>
                  <a:pt x="45" y="153"/>
                </a:lnTo>
                <a:lnTo>
                  <a:pt x="45" y="115"/>
                </a:lnTo>
                <a:lnTo>
                  <a:pt x="7" y="115"/>
                </a:lnTo>
                <a:lnTo>
                  <a:pt x="7" y="153"/>
                </a:lnTo>
                <a:moveTo>
                  <a:pt x="7" y="61"/>
                </a:moveTo>
                <a:lnTo>
                  <a:pt x="0" y="61"/>
                </a:lnTo>
                <a:lnTo>
                  <a:pt x="0" y="99"/>
                </a:lnTo>
                <a:lnTo>
                  <a:pt x="7" y="99"/>
                </a:lnTo>
                <a:lnTo>
                  <a:pt x="7" y="61"/>
                </a:lnTo>
                <a:moveTo>
                  <a:pt x="105" y="99"/>
                </a:moveTo>
                <a:lnTo>
                  <a:pt x="105" y="107"/>
                </a:lnTo>
                <a:lnTo>
                  <a:pt x="113" y="107"/>
                </a:lnTo>
                <a:lnTo>
                  <a:pt x="113" y="99"/>
                </a:lnTo>
                <a:lnTo>
                  <a:pt x="105" y="99"/>
                </a:lnTo>
                <a:moveTo>
                  <a:pt x="83" y="130"/>
                </a:moveTo>
                <a:lnTo>
                  <a:pt x="83" y="122"/>
                </a:lnTo>
                <a:lnTo>
                  <a:pt x="75" y="122"/>
                </a:lnTo>
                <a:lnTo>
                  <a:pt x="75" y="130"/>
                </a:lnTo>
                <a:lnTo>
                  <a:pt x="60" y="130"/>
                </a:lnTo>
                <a:lnTo>
                  <a:pt x="60" y="145"/>
                </a:lnTo>
                <a:lnTo>
                  <a:pt x="75" y="145"/>
                </a:lnTo>
                <a:lnTo>
                  <a:pt x="75" y="153"/>
                </a:lnTo>
                <a:lnTo>
                  <a:pt x="83" y="153"/>
                </a:lnTo>
                <a:lnTo>
                  <a:pt x="83" y="137"/>
                </a:lnTo>
                <a:lnTo>
                  <a:pt x="90" y="137"/>
                </a:lnTo>
                <a:lnTo>
                  <a:pt x="90" y="130"/>
                </a:lnTo>
                <a:lnTo>
                  <a:pt x="83" y="130"/>
                </a:lnTo>
                <a:lnTo>
                  <a:pt x="83" y="130"/>
                </a:lnTo>
                <a:moveTo>
                  <a:pt x="60" y="31"/>
                </a:moveTo>
                <a:lnTo>
                  <a:pt x="75" y="31"/>
                </a:lnTo>
                <a:lnTo>
                  <a:pt x="75" y="23"/>
                </a:lnTo>
                <a:lnTo>
                  <a:pt x="60" y="23"/>
                </a:lnTo>
                <a:lnTo>
                  <a:pt x="60" y="31"/>
                </a:lnTo>
                <a:moveTo>
                  <a:pt x="121" y="92"/>
                </a:moveTo>
                <a:lnTo>
                  <a:pt x="136" y="92"/>
                </a:lnTo>
                <a:lnTo>
                  <a:pt x="136" y="99"/>
                </a:lnTo>
                <a:lnTo>
                  <a:pt x="144" y="99"/>
                </a:lnTo>
                <a:lnTo>
                  <a:pt x="144" y="76"/>
                </a:lnTo>
                <a:lnTo>
                  <a:pt x="136" y="76"/>
                </a:lnTo>
                <a:lnTo>
                  <a:pt x="136" y="61"/>
                </a:lnTo>
                <a:lnTo>
                  <a:pt x="128" y="61"/>
                </a:lnTo>
                <a:lnTo>
                  <a:pt x="128" y="84"/>
                </a:lnTo>
                <a:lnTo>
                  <a:pt x="105" y="84"/>
                </a:lnTo>
                <a:lnTo>
                  <a:pt x="105" y="92"/>
                </a:lnTo>
                <a:lnTo>
                  <a:pt x="113" y="92"/>
                </a:lnTo>
                <a:lnTo>
                  <a:pt x="113" y="99"/>
                </a:lnTo>
                <a:lnTo>
                  <a:pt x="121" y="99"/>
                </a:lnTo>
                <a:lnTo>
                  <a:pt x="121" y="92"/>
                </a:lnTo>
                <a:moveTo>
                  <a:pt x="128" y="115"/>
                </a:moveTo>
                <a:lnTo>
                  <a:pt x="121" y="115"/>
                </a:lnTo>
                <a:lnTo>
                  <a:pt x="121" y="107"/>
                </a:lnTo>
                <a:lnTo>
                  <a:pt x="113" y="107"/>
                </a:lnTo>
                <a:lnTo>
                  <a:pt x="113" y="122"/>
                </a:lnTo>
                <a:lnTo>
                  <a:pt x="90" y="122"/>
                </a:lnTo>
                <a:lnTo>
                  <a:pt x="90" y="130"/>
                </a:lnTo>
                <a:lnTo>
                  <a:pt x="105" y="130"/>
                </a:lnTo>
                <a:lnTo>
                  <a:pt x="105" y="145"/>
                </a:lnTo>
                <a:lnTo>
                  <a:pt x="113" y="145"/>
                </a:lnTo>
                <a:lnTo>
                  <a:pt x="113" y="153"/>
                </a:lnTo>
                <a:lnTo>
                  <a:pt x="121" y="153"/>
                </a:lnTo>
                <a:lnTo>
                  <a:pt x="121" y="137"/>
                </a:lnTo>
                <a:lnTo>
                  <a:pt x="151" y="137"/>
                </a:lnTo>
                <a:lnTo>
                  <a:pt x="151" y="130"/>
                </a:lnTo>
                <a:lnTo>
                  <a:pt x="128" y="130"/>
                </a:lnTo>
                <a:lnTo>
                  <a:pt x="128" y="115"/>
                </a:lnTo>
                <a:moveTo>
                  <a:pt x="128" y="115"/>
                </a:moveTo>
                <a:lnTo>
                  <a:pt x="136" y="115"/>
                </a:lnTo>
                <a:lnTo>
                  <a:pt x="136" y="99"/>
                </a:lnTo>
                <a:lnTo>
                  <a:pt x="128" y="99"/>
                </a:lnTo>
                <a:lnTo>
                  <a:pt x="128" y="115"/>
                </a:lnTo>
                <a:moveTo>
                  <a:pt x="67" y="115"/>
                </a:moveTo>
                <a:lnTo>
                  <a:pt x="67" y="107"/>
                </a:lnTo>
                <a:lnTo>
                  <a:pt x="75" y="107"/>
                </a:lnTo>
                <a:lnTo>
                  <a:pt x="75" y="99"/>
                </a:lnTo>
                <a:lnTo>
                  <a:pt x="83" y="99"/>
                </a:lnTo>
                <a:lnTo>
                  <a:pt x="83" y="92"/>
                </a:lnTo>
                <a:lnTo>
                  <a:pt x="90" y="92"/>
                </a:lnTo>
                <a:lnTo>
                  <a:pt x="90" y="76"/>
                </a:lnTo>
                <a:lnTo>
                  <a:pt x="113" y="76"/>
                </a:lnTo>
                <a:lnTo>
                  <a:pt x="113" y="61"/>
                </a:lnTo>
                <a:lnTo>
                  <a:pt x="105" y="61"/>
                </a:lnTo>
                <a:lnTo>
                  <a:pt x="105" y="69"/>
                </a:lnTo>
                <a:lnTo>
                  <a:pt x="98" y="69"/>
                </a:lnTo>
                <a:lnTo>
                  <a:pt x="98" y="38"/>
                </a:lnTo>
                <a:lnTo>
                  <a:pt x="90" y="38"/>
                </a:lnTo>
                <a:lnTo>
                  <a:pt x="90" y="23"/>
                </a:lnTo>
                <a:lnTo>
                  <a:pt x="98" y="23"/>
                </a:lnTo>
                <a:lnTo>
                  <a:pt x="98" y="0"/>
                </a:lnTo>
                <a:lnTo>
                  <a:pt x="90" y="0"/>
                </a:lnTo>
                <a:lnTo>
                  <a:pt x="90" y="15"/>
                </a:lnTo>
                <a:lnTo>
                  <a:pt x="83" y="15"/>
                </a:lnTo>
                <a:lnTo>
                  <a:pt x="83" y="0"/>
                </a:lnTo>
                <a:lnTo>
                  <a:pt x="60" y="0"/>
                </a:lnTo>
                <a:lnTo>
                  <a:pt x="60" y="15"/>
                </a:lnTo>
                <a:lnTo>
                  <a:pt x="67" y="15"/>
                </a:lnTo>
                <a:lnTo>
                  <a:pt x="67" y="8"/>
                </a:lnTo>
                <a:lnTo>
                  <a:pt x="75" y="8"/>
                </a:lnTo>
                <a:lnTo>
                  <a:pt x="75" y="23"/>
                </a:lnTo>
                <a:lnTo>
                  <a:pt x="83" y="23"/>
                </a:lnTo>
                <a:lnTo>
                  <a:pt x="83" y="46"/>
                </a:lnTo>
                <a:lnTo>
                  <a:pt x="90" y="46"/>
                </a:lnTo>
                <a:lnTo>
                  <a:pt x="90" y="54"/>
                </a:lnTo>
                <a:lnTo>
                  <a:pt x="83" y="54"/>
                </a:lnTo>
                <a:lnTo>
                  <a:pt x="83" y="69"/>
                </a:lnTo>
                <a:lnTo>
                  <a:pt x="75" y="69"/>
                </a:lnTo>
                <a:lnTo>
                  <a:pt x="75" y="54"/>
                </a:lnTo>
                <a:lnTo>
                  <a:pt x="67" y="54"/>
                </a:lnTo>
                <a:lnTo>
                  <a:pt x="67" y="46"/>
                </a:lnTo>
                <a:lnTo>
                  <a:pt x="60" y="46"/>
                </a:lnTo>
                <a:lnTo>
                  <a:pt x="60" y="61"/>
                </a:lnTo>
                <a:lnTo>
                  <a:pt x="67" y="61"/>
                </a:lnTo>
                <a:lnTo>
                  <a:pt x="67" y="69"/>
                </a:lnTo>
                <a:lnTo>
                  <a:pt x="60" y="69"/>
                </a:lnTo>
                <a:lnTo>
                  <a:pt x="60" y="92"/>
                </a:lnTo>
                <a:lnTo>
                  <a:pt x="67" y="92"/>
                </a:lnTo>
                <a:lnTo>
                  <a:pt x="67" y="76"/>
                </a:lnTo>
                <a:lnTo>
                  <a:pt x="75" y="76"/>
                </a:lnTo>
                <a:lnTo>
                  <a:pt x="75" y="92"/>
                </a:lnTo>
                <a:lnTo>
                  <a:pt x="67" y="92"/>
                </a:lnTo>
                <a:lnTo>
                  <a:pt x="67" y="99"/>
                </a:lnTo>
                <a:lnTo>
                  <a:pt x="60" y="99"/>
                </a:lnTo>
                <a:lnTo>
                  <a:pt x="60" y="122"/>
                </a:lnTo>
                <a:lnTo>
                  <a:pt x="75" y="122"/>
                </a:lnTo>
                <a:lnTo>
                  <a:pt x="75" y="115"/>
                </a:lnTo>
                <a:lnTo>
                  <a:pt x="67" y="115"/>
                </a:lnTo>
                <a:moveTo>
                  <a:pt x="151" y="122"/>
                </a:moveTo>
                <a:lnTo>
                  <a:pt x="151" y="115"/>
                </a:lnTo>
                <a:lnTo>
                  <a:pt x="136" y="115"/>
                </a:lnTo>
                <a:lnTo>
                  <a:pt x="136" y="122"/>
                </a:lnTo>
                <a:lnTo>
                  <a:pt x="151" y="122"/>
                </a:lnTo>
                <a:moveTo>
                  <a:pt x="144" y="15"/>
                </a:moveTo>
                <a:lnTo>
                  <a:pt x="121" y="15"/>
                </a:lnTo>
                <a:lnTo>
                  <a:pt x="121" y="38"/>
                </a:lnTo>
                <a:lnTo>
                  <a:pt x="144" y="38"/>
                </a:lnTo>
                <a:lnTo>
                  <a:pt x="144" y="15"/>
                </a:lnTo>
                <a:moveTo>
                  <a:pt x="83" y="115"/>
                </a:moveTo>
                <a:lnTo>
                  <a:pt x="98" y="115"/>
                </a:lnTo>
                <a:lnTo>
                  <a:pt x="98" y="107"/>
                </a:lnTo>
                <a:lnTo>
                  <a:pt x="90" y="107"/>
                </a:lnTo>
                <a:lnTo>
                  <a:pt x="90" y="99"/>
                </a:lnTo>
                <a:lnTo>
                  <a:pt x="83" y="99"/>
                </a:lnTo>
                <a:lnTo>
                  <a:pt x="83" y="115"/>
                </a:lnTo>
                <a:moveTo>
                  <a:pt x="98" y="99"/>
                </a:moveTo>
                <a:lnTo>
                  <a:pt x="98" y="92"/>
                </a:lnTo>
                <a:lnTo>
                  <a:pt x="90" y="92"/>
                </a:lnTo>
                <a:lnTo>
                  <a:pt x="90" y="99"/>
                </a:lnTo>
                <a:lnTo>
                  <a:pt x="98" y="99"/>
                </a:lnTo>
                <a:moveTo>
                  <a:pt x="144" y="69"/>
                </a:moveTo>
                <a:lnTo>
                  <a:pt x="159" y="69"/>
                </a:lnTo>
                <a:lnTo>
                  <a:pt x="159" y="61"/>
                </a:lnTo>
                <a:lnTo>
                  <a:pt x="144" y="61"/>
                </a:lnTo>
                <a:lnTo>
                  <a:pt x="144" y="69"/>
                </a:lnTo>
                <a:moveTo>
                  <a:pt x="151" y="130"/>
                </a:moveTo>
                <a:lnTo>
                  <a:pt x="159" y="130"/>
                </a:lnTo>
                <a:lnTo>
                  <a:pt x="159" y="122"/>
                </a:lnTo>
                <a:lnTo>
                  <a:pt x="151" y="122"/>
                </a:lnTo>
                <a:lnTo>
                  <a:pt x="151" y="130"/>
                </a:lnTo>
                <a:moveTo>
                  <a:pt x="151" y="84"/>
                </a:moveTo>
                <a:lnTo>
                  <a:pt x="159" y="84"/>
                </a:lnTo>
                <a:lnTo>
                  <a:pt x="159" y="76"/>
                </a:lnTo>
                <a:lnTo>
                  <a:pt x="151" y="76"/>
                </a:lnTo>
                <a:lnTo>
                  <a:pt x="151" y="84"/>
                </a:lnTo>
                <a:moveTo>
                  <a:pt x="83" y="46"/>
                </a:moveTo>
                <a:lnTo>
                  <a:pt x="75" y="46"/>
                </a:lnTo>
                <a:lnTo>
                  <a:pt x="75" y="54"/>
                </a:lnTo>
                <a:lnTo>
                  <a:pt x="83" y="54"/>
                </a:lnTo>
                <a:lnTo>
                  <a:pt x="83" y="46"/>
                </a:lnTo>
                <a:moveTo>
                  <a:pt x="83" y="46"/>
                </a:moveTo>
                <a:lnTo>
                  <a:pt x="83" y="46"/>
                </a:ln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C5C04324-7E97-1FF6-0499-79BDCBC6A593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4678363"/>
            <a:ext cx="254000" cy="252413"/>
          </a:xfrm>
          <a:custGeom>
            <a:avLst/>
            <a:gdLst>
              <a:gd name="T0" fmla="*/ 123 w 160"/>
              <a:gd name="T1" fmla="*/ 44 h 159"/>
              <a:gd name="T2" fmla="*/ 123 w 160"/>
              <a:gd name="T3" fmla="*/ 34 h 159"/>
              <a:gd name="T4" fmla="*/ 89 w 160"/>
              <a:gd name="T5" fmla="*/ 0 h 159"/>
              <a:gd name="T6" fmla="*/ 88 w 160"/>
              <a:gd name="T7" fmla="*/ 0 h 159"/>
              <a:gd name="T8" fmla="*/ 54 w 160"/>
              <a:gd name="T9" fmla="*/ 34 h 159"/>
              <a:gd name="T10" fmla="*/ 54 w 160"/>
              <a:gd name="T11" fmla="*/ 65 h 159"/>
              <a:gd name="T12" fmla="*/ 31 w 160"/>
              <a:gd name="T13" fmla="*/ 88 h 159"/>
              <a:gd name="T14" fmla="*/ 31 w 160"/>
              <a:gd name="T15" fmla="*/ 88 h 159"/>
              <a:gd name="T16" fmla="*/ 7 w 160"/>
              <a:gd name="T17" fmla="*/ 65 h 159"/>
              <a:gd name="T18" fmla="*/ 7 w 160"/>
              <a:gd name="T19" fmla="*/ 4 h 159"/>
              <a:gd name="T20" fmla="*/ 4 w 160"/>
              <a:gd name="T21" fmla="*/ 0 h 159"/>
              <a:gd name="T22" fmla="*/ 0 w 160"/>
              <a:gd name="T23" fmla="*/ 4 h 159"/>
              <a:gd name="T24" fmla="*/ 0 w 160"/>
              <a:gd name="T25" fmla="*/ 65 h 159"/>
              <a:gd name="T26" fmla="*/ 31 w 160"/>
              <a:gd name="T27" fmla="*/ 95 h 159"/>
              <a:gd name="T28" fmla="*/ 31 w 160"/>
              <a:gd name="T29" fmla="*/ 95 h 159"/>
              <a:gd name="T30" fmla="*/ 61 w 160"/>
              <a:gd name="T31" fmla="*/ 65 h 159"/>
              <a:gd name="T32" fmla="*/ 61 w 160"/>
              <a:gd name="T33" fmla="*/ 34 h 159"/>
              <a:gd name="T34" fmla="*/ 88 w 160"/>
              <a:gd name="T35" fmla="*/ 7 h 159"/>
              <a:gd name="T36" fmla="*/ 89 w 160"/>
              <a:gd name="T37" fmla="*/ 7 h 159"/>
              <a:gd name="T38" fmla="*/ 116 w 160"/>
              <a:gd name="T39" fmla="*/ 34 h 159"/>
              <a:gd name="T40" fmla="*/ 116 w 160"/>
              <a:gd name="T41" fmla="*/ 44 h 159"/>
              <a:gd name="T42" fmla="*/ 78 w 160"/>
              <a:gd name="T43" fmla="*/ 85 h 159"/>
              <a:gd name="T44" fmla="*/ 78 w 160"/>
              <a:gd name="T45" fmla="*/ 118 h 159"/>
              <a:gd name="T46" fmla="*/ 119 w 160"/>
              <a:gd name="T47" fmla="*/ 159 h 159"/>
              <a:gd name="T48" fmla="*/ 120 w 160"/>
              <a:gd name="T49" fmla="*/ 159 h 159"/>
              <a:gd name="T50" fmla="*/ 155 w 160"/>
              <a:gd name="T51" fmla="*/ 138 h 159"/>
              <a:gd name="T52" fmla="*/ 154 w 160"/>
              <a:gd name="T53" fmla="*/ 133 h 159"/>
              <a:gd name="T54" fmla="*/ 149 w 160"/>
              <a:gd name="T55" fmla="*/ 135 h 159"/>
              <a:gd name="T56" fmla="*/ 120 w 160"/>
              <a:gd name="T57" fmla="*/ 152 h 159"/>
              <a:gd name="T58" fmla="*/ 119 w 160"/>
              <a:gd name="T59" fmla="*/ 152 h 159"/>
              <a:gd name="T60" fmla="*/ 85 w 160"/>
              <a:gd name="T61" fmla="*/ 118 h 159"/>
              <a:gd name="T62" fmla="*/ 85 w 160"/>
              <a:gd name="T63" fmla="*/ 85 h 159"/>
              <a:gd name="T64" fmla="*/ 116 w 160"/>
              <a:gd name="T65" fmla="*/ 51 h 159"/>
              <a:gd name="T66" fmla="*/ 116 w 160"/>
              <a:gd name="T67" fmla="*/ 88 h 159"/>
              <a:gd name="T68" fmla="*/ 96 w 160"/>
              <a:gd name="T69" fmla="*/ 88 h 159"/>
              <a:gd name="T70" fmla="*/ 93 w 160"/>
              <a:gd name="T71" fmla="*/ 91 h 159"/>
              <a:gd name="T72" fmla="*/ 96 w 160"/>
              <a:gd name="T73" fmla="*/ 95 h 159"/>
              <a:gd name="T74" fmla="*/ 153 w 160"/>
              <a:gd name="T75" fmla="*/ 95 h 159"/>
              <a:gd name="T76" fmla="*/ 153 w 160"/>
              <a:gd name="T77" fmla="*/ 109 h 159"/>
              <a:gd name="T78" fmla="*/ 157 w 160"/>
              <a:gd name="T79" fmla="*/ 112 h 159"/>
              <a:gd name="T80" fmla="*/ 160 w 160"/>
              <a:gd name="T81" fmla="*/ 109 h 159"/>
              <a:gd name="T82" fmla="*/ 160 w 160"/>
              <a:gd name="T83" fmla="*/ 85 h 159"/>
              <a:gd name="T84" fmla="*/ 123 w 160"/>
              <a:gd name="T85" fmla="*/ 44 h 159"/>
              <a:gd name="T86" fmla="*/ 123 w 160"/>
              <a:gd name="T87" fmla="*/ 88 h 159"/>
              <a:gd name="T88" fmla="*/ 123 w 160"/>
              <a:gd name="T89" fmla="*/ 51 h 159"/>
              <a:gd name="T90" fmla="*/ 153 w 160"/>
              <a:gd name="T91" fmla="*/ 85 h 159"/>
              <a:gd name="T92" fmla="*/ 153 w 160"/>
              <a:gd name="T93" fmla="*/ 88 h 159"/>
              <a:gd name="T94" fmla="*/ 123 w 160"/>
              <a:gd name="T95" fmla="*/ 88 h 159"/>
              <a:gd name="T96" fmla="*/ 123 w 160"/>
              <a:gd name="T97" fmla="*/ 88 h 159"/>
              <a:gd name="T98" fmla="*/ 123 w 160"/>
              <a:gd name="T99" fmla="*/ 8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59">
                <a:moveTo>
                  <a:pt x="123" y="44"/>
                </a:moveTo>
                <a:cubicBezTo>
                  <a:pt x="123" y="34"/>
                  <a:pt x="123" y="34"/>
                  <a:pt x="123" y="34"/>
                </a:cubicBezTo>
                <a:cubicBezTo>
                  <a:pt x="123" y="15"/>
                  <a:pt x="107" y="0"/>
                  <a:pt x="89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69" y="0"/>
                  <a:pt x="54" y="15"/>
                  <a:pt x="54" y="34"/>
                </a:cubicBezTo>
                <a:cubicBezTo>
                  <a:pt x="54" y="65"/>
                  <a:pt x="54" y="65"/>
                  <a:pt x="54" y="65"/>
                </a:cubicBezTo>
                <a:cubicBezTo>
                  <a:pt x="54" y="77"/>
                  <a:pt x="44" y="88"/>
                  <a:pt x="31" y="88"/>
                </a:cubicBezTo>
                <a:cubicBezTo>
                  <a:pt x="31" y="88"/>
                  <a:pt x="31" y="88"/>
                  <a:pt x="31" y="88"/>
                </a:cubicBezTo>
                <a:cubicBezTo>
                  <a:pt x="18" y="88"/>
                  <a:pt x="7" y="77"/>
                  <a:pt x="7" y="65"/>
                </a:cubicBezTo>
                <a:cubicBezTo>
                  <a:pt x="7" y="4"/>
                  <a:pt x="7" y="4"/>
                  <a:pt x="7" y="4"/>
                </a:cubicBezTo>
                <a:cubicBezTo>
                  <a:pt x="7" y="2"/>
                  <a:pt x="6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81"/>
                  <a:pt x="14" y="95"/>
                  <a:pt x="31" y="95"/>
                </a:cubicBezTo>
                <a:cubicBezTo>
                  <a:pt x="31" y="95"/>
                  <a:pt x="31" y="95"/>
                  <a:pt x="31" y="95"/>
                </a:cubicBezTo>
                <a:cubicBezTo>
                  <a:pt x="48" y="95"/>
                  <a:pt x="61" y="81"/>
                  <a:pt x="61" y="65"/>
                </a:cubicBezTo>
                <a:cubicBezTo>
                  <a:pt x="61" y="34"/>
                  <a:pt x="61" y="34"/>
                  <a:pt x="61" y="34"/>
                </a:cubicBezTo>
                <a:cubicBezTo>
                  <a:pt x="61" y="19"/>
                  <a:pt x="73" y="7"/>
                  <a:pt x="88" y="7"/>
                </a:cubicBezTo>
                <a:cubicBezTo>
                  <a:pt x="89" y="7"/>
                  <a:pt x="89" y="7"/>
                  <a:pt x="89" y="7"/>
                </a:cubicBezTo>
                <a:cubicBezTo>
                  <a:pt x="104" y="7"/>
                  <a:pt x="116" y="19"/>
                  <a:pt x="116" y="34"/>
                </a:cubicBezTo>
                <a:cubicBezTo>
                  <a:pt x="116" y="44"/>
                  <a:pt x="116" y="44"/>
                  <a:pt x="116" y="44"/>
                </a:cubicBezTo>
                <a:cubicBezTo>
                  <a:pt x="95" y="46"/>
                  <a:pt x="78" y="63"/>
                  <a:pt x="78" y="85"/>
                </a:cubicBezTo>
                <a:cubicBezTo>
                  <a:pt x="78" y="118"/>
                  <a:pt x="78" y="118"/>
                  <a:pt x="78" y="118"/>
                </a:cubicBezTo>
                <a:cubicBezTo>
                  <a:pt x="78" y="140"/>
                  <a:pt x="96" y="159"/>
                  <a:pt x="119" y="159"/>
                </a:cubicBezTo>
                <a:cubicBezTo>
                  <a:pt x="120" y="159"/>
                  <a:pt x="120" y="159"/>
                  <a:pt x="120" y="159"/>
                </a:cubicBezTo>
                <a:cubicBezTo>
                  <a:pt x="134" y="159"/>
                  <a:pt x="148" y="151"/>
                  <a:pt x="155" y="138"/>
                </a:cubicBezTo>
                <a:cubicBezTo>
                  <a:pt x="156" y="136"/>
                  <a:pt x="155" y="134"/>
                  <a:pt x="154" y="133"/>
                </a:cubicBezTo>
                <a:cubicBezTo>
                  <a:pt x="152" y="132"/>
                  <a:pt x="150" y="133"/>
                  <a:pt x="149" y="135"/>
                </a:cubicBezTo>
                <a:cubicBezTo>
                  <a:pt x="143" y="145"/>
                  <a:pt x="132" y="152"/>
                  <a:pt x="120" y="152"/>
                </a:cubicBezTo>
                <a:cubicBezTo>
                  <a:pt x="119" y="152"/>
                  <a:pt x="119" y="152"/>
                  <a:pt x="119" y="152"/>
                </a:cubicBezTo>
                <a:cubicBezTo>
                  <a:pt x="100" y="152"/>
                  <a:pt x="85" y="136"/>
                  <a:pt x="85" y="118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67"/>
                  <a:pt x="99" y="53"/>
                  <a:pt x="116" y="51"/>
                </a:cubicBezTo>
                <a:cubicBezTo>
                  <a:pt x="116" y="88"/>
                  <a:pt x="116" y="88"/>
                  <a:pt x="116" y="88"/>
                </a:cubicBezTo>
                <a:cubicBezTo>
                  <a:pt x="96" y="88"/>
                  <a:pt x="96" y="88"/>
                  <a:pt x="96" y="88"/>
                </a:cubicBezTo>
                <a:cubicBezTo>
                  <a:pt x="94" y="88"/>
                  <a:pt x="93" y="89"/>
                  <a:pt x="93" y="91"/>
                </a:cubicBezTo>
                <a:cubicBezTo>
                  <a:pt x="93" y="93"/>
                  <a:pt x="94" y="95"/>
                  <a:pt x="96" y="95"/>
                </a:cubicBezTo>
                <a:cubicBezTo>
                  <a:pt x="153" y="95"/>
                  <a:pt x="153" y="95"/>
                  <a:pt x="153" y="95"/>
                </a:cubicBezTo>
                <a:cubicBezTo>
                  <a:pt x="153" y="109"/>
                  <a:pt x="153" y="109"/>
                  <a:pt x="153" y="109"/>
                </a:cubicBezTo>
                <a:cubicBezTo>
                  <a:pt x="153" y="111"/>
                  <a:pt x="155" y="112"/>
                  <a:pt x="157" y="112"/>
                </a:cubicBezTo>
                <a:cubicBezTo>
                  <a:pt x="159" y="112"/>
                  <a:pt x="160" y="111"/>
                  <a:pt x="160" y="109"/>
                </a:cubicBezTo>
                <a:cubicBezTo>
                  <a:pt x="160" y="85"/>
                  <a:pt x="160" y="85"/>
                  <a:pt x="160" y="85"/>
                </a:cubicBezTo>
                <a:cubicBezTo>
                  <a:pt x="160" y="63"/>
                  <a:pt x="144" y="45"/>
                  <a:pt x="123" y="44"/>
                </a:cubicBezTo>
                <a:close/>
                <a:moveTo>
                  <a:pt x="123" y="88"/>
                </a:moveTo>
                <a:cubicBezTo>
                  <a:pt x="123" y="51"/>
                  <a:pt x="123" y="51"/>
                  <a:pt x="123" y="51"/>
                </a:cubicBezTo>
                <a:cubicBezTo>
                  <a:pt x="140" y="52"/>
                  <a:pt x="153" y="67"/>
                  <a:pt x="153" y="85"/>
                </a:cubicBezTo>
                <a:cubicBezTo>
                  <a:pt x="153" y="88"/>
                  <a:pt x="153" y="88"/>
                  <a:pt x="153" y="88"/>
                </a:cubicBezTo>
                <a:lnTo>
                  <a:pt x="123" y="88"/>
                </a:lnTo>
                <a:close/>
                <a:moveTo>
                  <a:pt x="123" y="88"/>
                </a:moveTo>
                <a:cubicBezTo>
                  <a:pt x="123" y="88"/>
                  <a:pt x="123" y="88"/>
                  <a:pt x="123" y="8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F3E77F02-D5C7-DF35-3B11-56378686F3BF}"/>
              </a:ext>
            </a:extLst>
          </p:cNvPr>
          <p:cNvSpPr>
            <a:spLocks noEditPoints="1"/>
          </p:cNvSpPr>
          <p:nvPr/>
        </p:nvSpPr>
        <p:spPr bwMode="auto">
          <a:xfrm>
            <a:off x="10094913" y="4676775"/>
            <a:ext cx="257175" cy="254000"/>
          </a:xfrm>
          <a:custGeom>
            <a:avLst/>
            <a:gdLst>
              <a:gd name="T0" fmla="*/ 20 w 162"/>
              <a:gd name="T1" fmla="*/ 38 h 160"/>
              <a:gd name="T2" fmla="*/ 1 w 162"/>
              <a:gd name="T3" fmla="*/ 82 h 160"/>
              <a:gd name="T4" fmla="*/ 26 w 162"/>
              <a:gd name="T5" fmla="*/ 148 h 160"/>
              <a:gd name="T6" fmla="*/ 26 w 162"/>
              <a:gd name="T7" fmla="*/ 122 h 160"/>
              <a:gd name="T8" fmla="*/ 21 w 162"/>
              <a:gd name="T9" fmla="*/ 130 h 160"/>
              <a:gd name="T10" fmla="*/ 31 w 162"/>
              <a:gd name="T11" fmla="*/ 140 h 160"/>
              <a:gd name="T12" fmla="*/ 87 w 162"/>
              <a:gd name="T13" fmla="*/ 152 h 160"/>
              <a:gd name="T14" fmla="*/ 84 w 162"/>
              <a:gd name="T15" fmla="*/ 122 h 160"/>
              <a:gd name="T16" fmla="*/ 109 w 162"/>
              <a:gd name="T17" fmla="*/ 84 h 160"/>
              <a:gd name="T18" fmla="*/ 107 w 162"/>
              <a:gd name="T19" fmla="*/ 46 h 160"/>
              <a:gd name="T20" fmla="*/ 88 w 162"/>
              <a:gd name="T21" fmla="*/ 26 h 160"/>
              <a:gd name="T22" fmla="*/ 73 w 162"/>
              <a:gd name="T23" fmla="*/ 26 h 160"/>
              <a:gd name="T24" fmla="*/ 54 w 162"/>
              <a:gd name="T25" fmla="*/ 46 h 160"/>
              <a:gd name="T26" fmla="*/ 52 w 162"/>
              <a:gd name="T27" fmla="*/ 84 h 160"/>
              <a:gd name="T28" fmla="*/ 77 w 162"/>
              <a:gd name="T29" fmla="*/ 122 h 160"/>
              <a:gd name="T30" fmla="*/ 83 w 162"/>
              <a:gd name="T31" fmla="*/ 156 h 160"/>
              <a:gd name="T32" fmla="*/ 127 w 162"/>
              <a:gd name="T33" fmla="*/ 146 h 160"/>
              <a:gd name="T34" fmla="*/ 95 w 162"/>
              <a:gd name="T35" fmla="*/ 26 h 160"/>
              <a:gd name="T36" fmla="*/ 101 w 162"/>
              <a:gd name="T37" fmla="*/ 46 h 160"/>
              <a:gd name="T38" fmla="*/ 60 w 162"/>
              <a:gd name="T39" fmla="*/ 26 h 160"/>
              <a:gd name="T40" fmla="*/ 66 w 162"/>
              <a:gd name="T41" fmla="*/ 46 h 160"/>
              <a:gd name="T42" fmla="*/ 50 w 162"/>
              <a:gd name="T43" fmla="*/ 58 h 160"/>
              <a:gd name="T44" fmla="*/ 111 w 162"/>
              <a:gd name="T45" fmla="*/ 58 h 160"/>
              <a:gd name="T46" fmla="*/ 50 w 162"/>
              <a:gd name="T47" fmla="*/ 58 h 160"/>
              <a:gd name="T48" fmla="*/ 102 w 162"/>
              <a:gd name="T49" fmla="*/ 70 h 160"/>
              <a:gd name="T50" fmla="*/ 59 w 162"/>
              <a:gd name="T51" fmla="*/ 84 h 160"/>
              <a:gd name="T52" fmla="*/ 81 w 162"/>
              <a:gd name="T53" fmla="*/ 116 h 160"/>
              <a:gd name="T54" fmla="*/ 77 w 162"/>
              <a:gd name="T55" fmla="*/ 112 h 160"/>
              <a:gd name="T56" fmla="*/ 84 w 162"/>
              <a:gd name="T57" fmla="*/ 115 h 160"/>
              <a:gd name="T58" fmla="*/ 133 w 162"/>
              <a:gd name="T59" fmla="*/ 133 h 160"/>
              <a:gd name="T60" fmla="*/ 135 w 162"/>
              <a:gd name="T61" fmla="*/ 138 h 160"/>
              <a:gd name="T62" fmla="*/ 137 w 162"/>
              <a:gd name="T63" fmla="*/ 133 h 160"/>
              <a:gd name="T64" fmla="*/ 137 w 162"/>
              <a:gd name="T65" fmla="*/ 24 h 160"/>
              <a:gd name="T66" fmla="*/ 33 w 162"/>
              <a:gd name="T67" fmla="*/ 20 h 160"/>
              <a:gd name="T68" fmla="*/ 140 w 162"/>
              <a:gd name="T69" fmla="*/ 124 h 160"/>
              <a:gd name="T70" fmla="*/ 145 w 162"/>
              <a:gd name="T71" fmla="*/ 128 h 160"/>
              <a:gd name="T72" fmla="*/ 28 w 162"/>
              <a:gd name="T73" fmla="*/ 29 h 160"/>
              <a:gd name="T74" fmla="*/ 24 w 162"/>
              <a:gd name="T75" fmla="*/ 25 h 160"/>
              <a:gd name="T76" fmla="*/ 26 w 162"/>
              <a:gd name="T77" fmla="*/ 30 h 160"/>
              <a:gd name="T78" fmla="*/ 88 w 162"/>
              <a:gd name="T79" fmla="*/ 83 h 160"/>
              <a:gd name="T80" fmla="*/ 87 w 162"/>
              <a:gd name="T81" fmla="*/ 76 h 160"/>
              <a:gd name="T82" fmla="*/ 74 w 162"/>
              <a:gd name="T83" fmla="*/ 82 h 160"/>
              <a:gd name="T84" fmla="*/ 80 w 162"/>
              <a:gd name="T85" fmla="*/ 87 h 160"/>
              <a:gd name="T86" fmla="*/ 78 w 162"/>
              <a:gd name="T87" fmla="*/ 9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2" h="160">
                <a:moveTo>
                  <a:pt x="26" y="122"/>
                </a:moveTo>
                <a:cubicBezTo>
                  <a:pt x="24" y="122"/>
                  <a:pt x="22" y="122"/>
                  <a:pt x="20" y="123"/>
                </a:cubicBezTo>
                <a:cubicBezTo>
                  <a:pt x="2" y="98"/>
                  <a:pt x="2" y="63"/>
                  <a:pt x="20" y="38"/>
                </a:cubicBezTo>
                <a:cubicBezTo>
                  <a:pt x="21" y="37"/>
                  <a:pt x="21" y="35"/>
                  <a:pt x="20" y="34"/>
                </a:cubicBezTo>
                <a:cubicBezTo>
                  <a:pt x="18" y="33"/>
                  <a:pt x="16" y="33"/>
                  <a:pt x="15" y="34"/>
                </a:cubicBezTo>
                <a:cubicBezTo>
                  <a:pt x="5" y="48"/>
                  <a:pt x="0" y="65"/>
                  <a:pt x="1" y="82"/>
                </a:cubicBezTo>
                <a:cubicBezTo>
                  <a:pt x="1" y="99"/>
                  <a:pt x="6" y="114"/>
                  <a:pt x="15" y="127"/>
                </a:cubicBezTo>
                <a:cubicBezTo>
                  <a:pt x="12" y="133"/>
                  <a:pt x="12" y="140"/>
                  <a:pt x="17" y="145"/>
                </a:cubicBezTo>
                <a:cubicBezTo>
                  <a:pt x="19" y="147"/>
                  <a:pt x="23" y="148"/>
                  <a:pt x="26" y="148"/>
                </a:cubicBezTo>
                <a:cubicBezTo>
                  <a:pt x="30" y="148"/>
                  <a:pt x="33" y="147"/>
                  <a:pt x="36" y="145"/>
                </a:cubicBezTo>
                <a:cubicBezTo>
                  <a:pt x="41" y="139"/>
                  <a:pt x="41" y="131"/>
                  <a:pt x="36" y="126"/>
                </a:cubicBezTo>
                <a:cubicBezTo>
                  <a:pt x="33" y="123"/>
                  <a:pt x="30" y="122"/>
                  <a:pt x="26" y="122"/>
                </a:cubicBezTo>
                <a:close/>
                <a:moveTo>
                  <a:pt x="31" y="140"/>
                </a:moveTo>
                <a:cubicBezTo>
                  <a:pt x="28" y="143"/>
                  <a:pt x="24" y="143"/>
                  <a:pt x="21" y="140"/>
                </a:cubicBezTo>
                <a:cubicBezTo>
                  <a:pt x="19" y="137"/>
                  <a:pt x="19" y="133"/>
                  <a:pt x="21" y="130"/>
                </a:cubicBezTo>
                <a:cubicBezTo>
                  <a:pt x="23" y="129"/>
                  <a:pt x="24" y="128"/>
                  <a:pt x="26" y="128"/>
                </a:cubicBezTo>
                <a:cubicBezTo>
                  <a:pt x="28" y="128"/>
                  <a:pt x="30" y="129"/>
                  <a:pt x="31" y="130"/>
                </a:cubicBezTo>
                <a:cubicBezTo>
                  <a:pt x="34" y="133"/>
                  <a:pt x="34" y="137"/>
                  <a:pt x="31" y="140"/>
                </a:cubicBezTo>
                <a:close/>
                <a:moveTo>
                  <a:pt x="124" y="141"/>
                </a:moveTo>
                <a:cubicBezTo>
                  <a:pt x="115" y="147"/>
                  <a:pt x="105" y="151"/>
                  <a:pt x="94" y="153"/>
                </a:cubicBezTo>
                <a:cubicBezTo>
                  <a:pt x="91" y="154"/>
                  <a:pt x="89" y="153"/>
                  <a:pt x="87" y="152"/>
                </a:cubicBezTo>
                <a:cubicBezTo>
                  <a:pt x="85" y="150"/>
                  <a:pt x="84" y="147"/>
                  <a:pt x="84" y="145"/>
                </a:cubicBezTo>
                <a:cubicBezTo>
                  <a:pt x="84" y="122"/>
                  <a:pt x="84" y="122"/>
                  <a:pt x="84" y="122"/>
                </a:cubicBezTo>
                <a:cubicBezTo>
                  <a:pt x="84" y="122"/>
                  <a:pt x="84" y="122"/>
                  <a:pt x="84" y="122"/>
                </a:cubicBezTo>
                <a:cubicBezTo>
                  <a:pt x="88" y="122"/>
                  <a:pt x="91" y="119"/>
                  <a:pt x="91" y="115"/>
                </a:cubicBezTo>
                <a:cubicBezTo>
                  <a:pt x="91" y="110"/>
                  <a:pt x="91" y="110"/>
                  <a:pt x="91" y="110"/>
                </a:cubicBezTo>
                <a:cubicBezTo>
                  <a:pt x="101" y="106"/>
                  <a:pt x="109" y="96"/>
                  <a:pt x="109" y="84"/>
                </a:cubicBezTo>
                <a:cubicBezTo>
                  <a:pt x="109" y="69"/>
                  <a:pt x="109" y="69"/>
                  <a:pt x="109" y="69"/>
                </a:cubicBezTo>
                <a:cubicBezTo>
                  <a:pt x="114" y="68"/>
                  <a:pt x="117" y="63"/>
                  <a:pt x="117" y="58"/>
                </a:cubicBezTo>
                <a:cubicBezTo>
                  <a:pt x="117" y="52"/>
                  <a:pt x="113" y="47"/>
                  <a:pt x="107" y="46"/>
                </a:cubicBezTo>
                <a:cubicBezTo>
                  <a:pt x="107" y="26"/>
                  <a:pt x="107" y="26"/>
                  <a:pt x="107" y="26"/>
                </a:cubicBezTo>
                <a:cubicBezTo>
                  <a:pt x="107" y="21"/>
                  <a:pt x="103" y="17"/>
                  <a:pt x="98" y="17"/>
                </a:cubicBezTo>
                <a:cubicBezTo>
                  <a:pt x="93" y="17"/>
                  <a:pt x="88" y="21"/>
                  <a:pt x="88" y="26"/>
                </a:cubicBezTo>
                <a:cubicBezTo>
                  <a:pt x="88" y="46"/>
                  <a:pt x="88" y="46"/>
                  <a:pt x="88" y="46"/>
                </a:cubicBezTo>
                <a:cubicBezTo>
                  <a:pt x="73" y="46"/>
                  <a:pt x="73" y="46"/>
                  <a:pt x="73" y="46"/>
                </a:cubicBezTo>
                <a:cubicBezTo>
                  <a:pt x="73" y="26"/>
                  <a:pt x="73" y="26"/>
                  <a:pt x="73" y="26"/>
                </a:cubicBezTo>
                <a:cubicBezTo>
                  <a:pt x="73" y="21"/>
                  <a:pt x="69" y="17"/>
                  <a:pt x="63" y="17"/>
                </a:cubicBezTo>
                <a:cubicBezTo>
                  <a:pt x="58" y="17"/>
                  <a:pt x="54" y="21"/>
                  <a:pt x="54" y="26"/>
                </a:cubicBezTo>
                <a:cubicBezTo>
                  <a:pt x="54" y="46"/>
                  <a:pt x="54" y="46"/>
                  <a:pt x="54" y="46"/>
                </a:cubicBezTo>
                <a:cubicBezTo>
                  <a:pt x="48" y="47"/>
                  <a:pt x="44" y="52"/>
                  <a:pt x="44" y="58"/>
                </a:cubicBezTo>
                <a:cubicBezTo>
                  <a:pt x="44" y="63"/>
                  <a:pt x="47" y="68"/>
                  <a:pt x="52" y="69"/>
                </a:cubicBezTo>
                <a:cubicBezTo>
                  <a:pt x="52" y="84"/>
                  <a:pt x="52" y="84"/>
                  <a:pt x="52" y="84"/>
                </a:cubicBezTo>
                <a:cubicBezTo>
                  <a:pt x="52" y="96"/>
                  <a:pt x="60" y="106"/>
                  <a:pt x="71" y="110"/>
                </a:cubicBezTo>
                <a:cubicBezTo>
                  <a:pt x="71" y="115"/>
                  <a:pt x="71" y="115"/>
                  <a:pt x="71" y="115"/>
                </a:cubicBezTo>
                <a:cubicBezTo>
                  <a:pt x="71" y="119"/>
                  <a:pt x="73" y="122"/>
                  <a:pt x="77" y="122"/>
                </a:cubicBezTo>
                <a:cubicBezTo>
                  <a:pt x="77" y="122"/>
                  <a:pt x="77" y="122"/>
                  <a:pt x="77" y="122"/>
                </a:cubicBezTo>
                <a:cubicBezTo>
                  <a:pt x="77" y="145"/>
                  <a:pt x="77" y="145"/>
                  <a:pt x="77" y="145"/>
                </a:cubicBezTo>
                <a:cubicBezTo>
                  <a:pt x="77" y="149"/>
                  <a:pt x="79" y="153"/>
                  <a:pt x="83" y="156"/>
                </a:cubicBezTo>
                <a:cubicBezTo>
                  <a:pt x="85" y="159"/>
                  <a:pt x="89" y="160"/>
                  <a:pt x="92" y="160"/>
                </a:cubicBezTo>
                <a:cubicBezTo>
                  <a:pt x="93" y="160"/>
                  <a:pt x="94" y="160"/>
                  <a:pt x="95" y="160"/>
                </a:cubicBezTo>
                <a:cubicBezTo>
                  <a:pt x="107" y="157"/>
                  <a:pt x="118" y="153"/>
                  <a:pt x="127" y="146"/>
                </a:cubicBezTo>
                <a:cubicBezTo>
                  <a:pt x="129" y="145"/>
                  <a:pt x="129" y="143"/>
                  <a:pt x="128" y="141"/>
                </a:cubicBezTo>
                <a:cubicBezTo>
                  <a:pt x="127" y="140"/>
                  <a:pt x="125" y="140"/>
                  <a:pt x="124" y="141"/>
                </a:cubicBezTo>
                <a:close/>
                <a:moveTo>
                  <a:pt x="95" y="26"/>
                </a:moveTo>
                <a:cubicBezTo>
                  <a:pt x="95" y="25"/>
                  <a:pt x="96" y="23"/>
                  <a:pt x="98" y="23"/>
                </a:cubicBezTo>
                <a:cubicBezTo>
                  <a:pt x="99" y="23"/>
                  <a:pt x="101" y="25"/>
                  <a:pt x="101" y="26"/>
                </a:cubicBezTo>
                <a:cubicBezTo>
                  <a:pt x="101" y="46"/>
                  <a:pt x="101" y="46"/>
                  <a:pt x="101" y="46"/>
                </a:cubicBezTo>
                <a:cubicBezTo>
                  <a:pt x="95" y="46"/>
                  <a:pt x="95" y="46"/>
                  <a:pt x="95" y="46"/>
                </a:cubicBezTo>
                <a:lnTo>
                  <a:pt x="95" y="26"/>
                </a:lnTo>
                <a:close/>
                <a:moveTo>
                  <a:pt x="60" y="26"/>
                </a:moveTo>
                <a:cubicBezTo>
                  <a:pt x="60" y="25"/>
                  <a:pt x="62" y="23"/>
                  <a:pt x="63" y="23"/>
                </a:cubicBezTo>
                <a:cubicBezTo>
                  <a:pt x="65" y="23"/>
                  <a:pt x="66" y="25"/>
                  <a:pt x="66" y="26"/>
                </a:cubicBezTo>
                <a:cubicBezTo>
                  <a:pt x="66" y="46"/>
                  <a:pt x="66" y="46"/>
                  <a:pt x="66" y="46"/>
                </a:cubicBezTo>
                <a:cubicBezTo>
                  <a:pt x="60" y="46"/>
                  <a:pt x="60" y="46"/>
                  <a:pt x="60" y="46"/>
                </a:cubicBezTo>
                <a:lnTo>
                  <a:pt x="60" y="26"/>
                </a:lnTo>
                <a:close/>
                <a:moveTo>
                  <a:pt x="50" y="58"/>
                </a:moveTo>
                <a:cubicBezTo>
                  <a:pt x="50" y="55"/>
                  <a:pt x="52" y="52"/>
                  <a:pt x="56" y="52"/>
                </a:cubicBezTo>
                <a:cubicBezTo>
                  <a:pt x="106" y="52"/>
                  <a:pt x="106" y="52"/>
                  <a:pt x="106" y="52"/>
                </a:cubicBezTo>
                <a:cubicBezTo>
                  <a:pt x="109" y="52"/>
                  <a:pt x="111" y="55"/>
                  <a:pt x="111" y="58"/>
                </a:cubicBezTo>
                <a:cubicBezTo>
                  <a:pt x="111" y="61"/>
                  <a:pt x="109" y="63"/>
                  <a:pt x="106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2" y="63"/>
                  <a:pt x="50" y="61"/>
                  <a:pt x="50" y="58"/>
                </a:cubicBezTo>
                <a:close/>
                <a:moveTo>
                  <a:pt x="59" y="84"/>
                </a:moveTo>
                <a:cubicBezTo>
                  <a:pt x="59" y="70"/>
                  <a:pt x="59" y="70"/>
                  <a:pt x="59" y="70"/>
                </a:cubicBezTo>
                <a:cubicBezTo>
                  <a:pt x="102" y="70"/>
                  <a:pt x="102" y="70"/>
                  <a:pt x="102" y="70"/>
                </a:cubicBezTo>
                <a:cubicBezTo>
                  <a:pt x="102" y="84"/>
                  <a:pt x="102" y="84"/>
                  <a:pt x="102" y="84"/>
                </a:cubicBezTo>
                <a:cubicBezTo>
                  <a:pt x="102" y="96"/>
                  <a:pt x="93" y="106"/>
                  <a:pt x="81" y="106"/>
                </a:cubicBezTo>
                <a:cubicBezTo>
                  <a:pt x="68" y="106"/>
                  <a:pt x="59" y="96"/>
                  <a:pt x="59" y="84"/>
                </a:cubicBezTo>
                <a:close/>
                <a:moveTo>
                  <a:pt x="81" y="116"/>
                </a:moveTo>
                <a:cubicBezTo>
                  <a:pt x="81" y="116"/>
                  <a:pt x="81" y="116"/>
                  <a:pt x="81" y="116"/>
                </a:cubicBezTo>
                <a:cubicBezTo>
                  <a:pt x="81" y="116"/>
                  <a:pt x="81" y="116"/>
                  <a:pt x="81" y="116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7" y="116"/>
                  <a:pt x="77" y="115"/>
                </a:cubicBezTo>
                <a:cubicBezTo>
                  <a:pt x="77" y="112"/>
                  <a:pt x="77" y="112"/>
                  <a:pt x="77" y="112"/>
                </a:cubicBezTo>
                <a:cubicBezTo>
                  <a:pt x="78" y="112"/>
                  <a:pt x="79" y="112"/>
                  <a:pt x="81" y="112"/>
                </a:cubicBezTo>
                <a:cubicBezTo>
                  <a:pt x="82" y="112"/>
                  <a:pt x="83" y="112"/>
                  <a:pt x="84" y="112"/>
                </a:cubicBezTo>
                <a:cubicBezTo>
                  <a:pt x="84" y="115"/>
                  <a:pt x="84" y="115"/>
                  <a:pt x="84" y="115"/>
                </a:cubicBezTo>
                <a:cubicBezTo>
                  <a:pt x="84" y="116"/>
                  <a:pt x="84" y="116"/>
                  <a:pt x="84" y="116"/>
                </a:cubicBezTo>
                <a:lnTo>
                  <a:pt x="81" y="116"/>
                </a:lnTo>
                <a:close/>
                <a:moveTo>
                  <a:pt x="133" y="133"/>
                </a:moveTo>
                <a:cubicBezTo>
                  <a:pt x="133" y="133"/>
                  <a:pt x="133" y="133"/>
                  <a:pt x="133" y="133"/>
                </a:cubicBezTo>
                <a:cubicBezTo>
                  <a:pt x="131" y="134"/>
                  <a:pt x="132" y="136"/>
                  <a:pt x="133" y="137"/>
                </a:cubicBezTo>
                <a:cubicBezTo>
                  <a:pt x="133" y="138"/>
                  <a:pt x="134" y="138"/>
                  <a:pt x="135" y="138"/>
                </a:cubicBezTo>
                <a:cubicBezTo>
                  <a:pt x="136" y="138"/>
                  <a:pt x="137" y="138"/>
                  <a:pt x="137" y="137"/>
                </a:cubicBezTo>
                <a:cubicBezTo>
                  <a:pt x="137" y="137"/>
                  <a:pt x="137" y="137"/>
                  <a:pt x="137" y="137"/>
                </a:cubicBezTo>
                <a:cubicBezTo>
                  <a:pt x="138" y="136"/>
                  <a:pt x="138" y="134"/>
                  <a:pt x="137" y="133"/>
                </a:cubicBezTo>
                <a:cubicBezTo>
                  <a:pt x="136" y="132"/>
                  <a:pt x="134" y="132"/>
                  <a:pt x="133" y="133"/>
                </a:cubicBezTo>
                <a:close/>
                <a:moveTo>
                  <a:pt x="160" y="75"/>
                </a:moveTo>
                <a:cubicBezTo>
                  <a:pt x="159" y="56"/>
                  <a:pt x="151" y="38"/>
                  <a:pt x="137" y="24"/>
                </a:cubicBezTo>
                <a:cubicBezTo>
                  <a:pt x="124" y="11"/>
                  <a:pt x="106" y="3"/>
                  <a:pt x="87" y="1"/>
                </a:cubicBezTo>
                <a:cubicBezTo>
                  <a:pt x="68" y="0"/>
                  <a:pt x="49" y="5"/>
                  <a:pt x="34" y="16"/>
                </a:cubicBezTo>
                <a:cubicBezTo>
                  <a:pt x="33" y="17"/>
                  <a:pt x="32" y="19"/>
                  <a:pt x="33" y="20"/>
                </a:cubicBezTo>
                <a:cubicBezTo>
                  <a:pt x="34" y="21"/>
                  <a:pt x="36" y="22"/>
                  <a:pt x="38" y="21"/>
                </a:cubicBezTo>
                <a:cubicBezTo>
                  <a:pt x="67" y="0"/>
                  <a:pt x="108" y="4"/>
                  <a:pt x="133" y="29"/>
                </a:cubicBezTo>
                <a:cubicBezTo>
                  <a:pt x="159" y="55"/>
                  <a:pt x="162" y="95"/>
                  <a:pt x="140" y="124"/>
                </a:cubicBezTo>
                <a:cubicBezTo>
                  <a:pt x="139" y="126"/>
                  <a:pt x="139" y="128"/>
                  <a:pt x="141" y="129"/>
                </a:cubicBezTo>
                <a:cubicBezTo>
                  <a:pt x="141" y="129"/>
                  <a:pt x="142" y="129"/>
                  <a:pt x="143" y="129"/>
                </a:cubicBezTo>
                <a:cubicBezTo>
                  <a:pt x="144" y="129"/>
                  <a:pt x="145" y="129"/>
                  <a:pt x="145" y="128"/>
                </a:cubicBezTo>
                <a:cubicBezTo>
                  <a:pt x="156" y="113"/>
                  <a:pt x="162" y="94"/>
                  <a:pt x="160" y="75"/>
                </a:cubicBezTo>
                <a:close/>
                <a:moveTo>
                  <a:pt x="26" y="30"/>
                </a:moveTo>
                <a:cubicBezTo>
                  <a:pt x="27" y="30"/>
                  <a:pt x="27" y="30"/>
                  <a:pt x="28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9" y="28"/>
                  <a:pt x="29" y="26"/>
                  <a:pt x="28" y="25"/>
                </a:cubicBezTo>
                <a:cubicBezTo>
                  <a:pt x="27" y="23"/>
                  <a:pt x="25" y="23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2" y="26"/>
                  <a:pt x="22" y="28"/>
                  <a:pt x="24" y="29"/>
                </a:cubicBezTo>
                <a:cubicBezTo>
                  <a:pt x="24" y="30"/>
                  <a:pt x="25" y="30"/>
                  <a:pt x="26" y="30"/>
                </a:cubicBezTo>
                <a:close/>
                <a:moveTo>
                  <a:pt x="81" y="97"/>
                </a:moveTo>
                <a:cubicBezTo>
                  <a:pt x="88" y="86"/>
                  <a:pt x="88" y="86"/>
                  <a:pt x="88" y="86"/>
                </a:cubicBezTo>
                <a:cubicBezTo>
                  <a:pt x="88" y="85"/>
                  <a:pt x="88" y="84"/>
                  <a:pt x="88" y="83"/>
                </a:cubicBezTo>
                <a:cubicBezTo>
                  <a:pt x="87" y="82"/>
                  <a:pt x="86" y="81"/>
                  <a:pt x="85" y="81"/>
                </a:cubicBezTo>
                <a:cubicBezTo>
                  <a:pt x="83" y="81"/>
                  <a:pt x="83" y="81"/>
                  <a:pt x="83" y="81"/>
                </a:cubicBezTo>
                <a:cubicBezTo>
                  <a:pt x="87" y="76"/>
                  <a:pt x="87" y="76"/>
                  <a:pt x="87" y="76"/>
                </a:cubicBezTo>
                <a:cubicBezTo>
                  <a:pt x="88" y="75"/>
                  <a:pt x="88" y="73"/>
                  <a:pt x="86" y="72"/>
                </a:cubicBezTo>
                <a:cubicBezTo>
                  <a:pt x="85" y="71"/>
                  <a:pt x="83" y="71"/>
                  <a:pt x="82" y="72"/>
                </a:cubicBezTo>
                <a:cubicBezTo>
                  <a:pt x="74" y="82"/>
                  <a:pt x="74" y="82"/>
                  <a:pt x="74" y="82"/>
                </a:cubicBezTo>
                <a:cubicBezTo>
                  <a:pt x="73" y="83"/>
                  <a:pt x="73" y="85"/>
                  <a:pt x="73" y="86"/>
                </a:cubicBezTo>
                <a:cubicBezTo>
                  <a:pt x="74" y="87"/>
                  <a:pt x="75" y="87"/>
                  <a:pt x="76" y="87"/>
                </a:cubicBezTo>
                <a:cubicBezTo>
                  <a:pt x="80" y="87"/>
                  <a:pt x="80" y="87"/>
                  <a:pt x="80" y="87"/>
                </a:cubicBezTo>
                <a:cubicBezTo>
                  <a:pt x="76" y="94"/>
                  <a:pt x="76" y="94"/>
                  <a:pt x="76" y="94"/>
                </a:cubicBezTo>
                <a:cubicBezTo>
                  <a:pt x="75" y="96"/>
                  <a:pt x="75" y="98"/>
                  <a:pt x="77" y="98"/>
                </a:cubicBezTo>
                <a:cubicBezTo>
                  <a:pt x="77" y="99"/>
                  <a:pt x="78" y="99"/>
                  <a:pt x="78" y="99"/>
                </a:cubicBezTo>
                <a:cubicBezTo>
                  <a:pt x="80" y="99"/>
                  <a:pt x="81" y="98"/>
                  <a:pt x="81" y="9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C66F6548-AD3A-9307-E523-ACCCAA17FF40}"/>
              </a:ext>
            </a:extLst>
          </p:cNvPr>
          <p:cNvSpPr>
            <a:spLocks noEditPoints="1"/>
          </p:cNvSpPr>
          <p:nvPr/>
        </p:nvSpPr>
        <p:spPr bwMode="auto">
          <a:xfrm>
            <a:off x="7918451" y="5227638"/>
            <a:ext cx="206375" cy="254000"/>
          </a:xfrm>
          <a:custGeom>
            <a:avLst/>
            <a:gdLst>
              <a:gd name="T0" fmla="*/ 65 w 130"/>
              <a:gd name="T1" fmla="*/ 13 h 160"/>
              <a:gd name="T2" fmla="*/ 65 w 130"/>
              <a:gd name="T3" fmla="*/ 18 h 160"/>
              <a:gd name="T4" fmla="*/ 58 w 130"/>
              <a:gd name="T5" fmla="*/ 25 h 160"/>
              <a:gd name="T6" fmla="*/ 67 w 130"/>
              <a:gd name="T7" fmla="*/ 6 h 160"/>
              <a:gd name="T8" fmla="*/ 63 w 130"/>
              <a:gd name="T9" fmla="*/ 3 h 160"/>
              <a:gd name="T10" fmla="*/ 50 w 130"/>
              <a:gd name="T11" fmla="*/ 13 h 160"/>
              <a:gd name="T12" fmla="*/ 53 w 130"/>
              <a:gd name="T13" fmla="*/ 10 h 160"/>
              <a:gd name="T14" fmla="*/ 48 w 130"/>
              <a:gd name="T15" fmla="*/ 11 h 160"/>
              <a:gd name="T16" fmla="*/ 46 w 130"/>
              <a:gd name="T17" fmla="*/ 27 h 160"/>
              <a:gd name="T18" fmla="*/ 43 w 130"/>
              <a:gd name="T19" fmla="*/ 22 h 160"/>
              <a:gd name="T20" fmla="*/ 50 w 130"/>
              <a:gd name="T21" fmla="*/ 36 h 160"/>
              <a:gd name="T22" fmla="*/ 49 w 130"/>
              <a:gd name="T23" fmla="*/ 43 h 160"/>
              <a:gd name="T24" fmla="*/ 53 w 130"/>
              <a:gd name="T25" fmla="*/ 36 h 160"/>
              <a:gd name="T26" fmla="*/ 63 w 130"/>
              <a:gd name="T27" fmla="*/ 47 h 160"/>
              <a:gd name="T28" fmla="*/ 67 w 130"/>
              <a:gd name="T29" fmla="*/ 44 h 160"/>
              <a:gd name="T30" fmla="*/ 77 w 130"/>
              <a:gd name="T31" fmla="*/ 36 h 160"/>
              <a:gd name="T32" fmla="*/ 81 w 130"/>
              <a:gd name="T33" fmla="*/ 43 h 160"/>
              <a:gd name="T34" fmla="*/ 80 w 130"/>
              <a:gd name="T35" fmla="*/ 36 h 160"/>
              <a:gd name="T36" fmla="*/ 84 w 130"/>
              <a:gd name="T37" fmla="*/ 27 h 160"/>
              <a:gd name="T38" fmla="*/ 87 w 130"/>
              <a:gd name="T39" fmla="*/ 22 h 160"/>
              <a:gd name="T40" fmla="*/ 78 w 130"/>
              <a:gd name="T41" fmla="*/ 14 h 160"/>
              <a:gd name="T42" fmla="*/ 82 w 130"/>
              <a:gd name="T43" fmla="*/ 7 h 160"/>
              <a:gd name="T44" fmla="*/ 77 w 130"/>
              <a:gd name="T45" fmla="*/ 13 h 160"/>
              <a:gd name="T46" fmla="*/ 130 w 130"/>
              <a:gd name="T47" fmla="*/ 121 h 160"/>
              <a:gd name="T48" fmla="*/ 126 w 130"/>
              <a:gd name="T49" fmla="*/ 101 h 160"/>
              <a:gd name="T50" fmla="*/ 122 w 130"/>
              <a:gd name="T51" fmla="*/ 81 h 160"/>
              <a:gd name="T52" fmla="*/ 15 w 130"/>
              <a:gd name="T53" fmla="*/ 59 h 160"/>
              <a:gd name="T54" fmla="*/ 8 w 130"/>
              <a:gd name="T55" fmla="*/ 81 h 160"/>
              <a:gd name="T56" fmla="*/ 0 w 130"/>
              <a:gd name="T57" fmla="*/ 121 h 160"/>
              <a:gd name="T58" fmla="*/ 0 w 130"/>
              <a:gd name="T59" fmla="*/ 121 h 160"/>
              <a:gd name="T60" fmla="*/ 58 w 130"/>
              <a:gd name="T61" fmla="*/ 133 h 160"/>
              <a:gd name="T62" fmla="*/ 37 w 130"/>
              <a:gd name="T63" fmla="*/ 148 h 160"/>
              <a:gd name="T64" fmla="*/ 12 w 130"/>
              <a:gd name="T65" fmla="*/ 158 h 160"/>
              <a:gd name="T66" fmla="*/ 118 w 130"/>
              <a:gd name="T67" fmla="*/ 158 h 160"/>
              <a:gd name="T68" fmla="*/ 93 w 130"/>
              <a:gd name="T69" fmla="*/ 148 h 160"/>
              <a:gd name="T70" fmla="*/ 72 w 130"/>
              <a:gd name="T71" fmla="*/ 133 h 160"/>
              <a:gd name="T72" fmla="*/ 130 w 130"/>
              <a:gd name="T73" fmla="*/ 121 h 160"/>
              <a:gd name="T74" fmla="*/ 130 w 130"/>
              <a:gd name="T75" fmla="*/ 121 h 160"/>
              <a:gd name="T76" fmla="*/ 87 w 130"/>
              <a:gd name="T77" fmla="*/ 103 h 160"/>
              <a:gd name="T78" fmla="*/ 118 w 130"/>
              <a:gd name="T79" fmla="*/ 83 h 160"/>
              <a:gd name="T80" fmla="*/ 86 w 130"/>
              <a:gd name="T81" fmla="*/ 83 h 160"/>
              <a:gd name="T82" fmla="*/ 117 w 130"/>
              <a:gd name="T83" fmla="*/ 79 h 160"/>
              <a:gd name="T84" fmla="*/ 114 w 130"/>
              <a:gd name="T85" fmla="*/ 64 h 160"/>
              <a:gd name="T86" fmla="*/ 81 w 130"/>
              <a:gd name="T87" fmla="*/ 79 h 160"/>
              <a:gd name="T88" fmla="*/ 49 w 130"/>
              <a:gd name="T89" fmla="*/ 83 h 160"/>
              <a:gd name="T90" fmla="*/ 48 w 130"/>
              <a:gd name="T91" fmla="*/ 99 h 160"/>
              <a:gd name="T92" fmla="*/ 82 w 130"/>
              <a:gd name="T93" fmla="*/ 103 h 160"/>
              <a:gd name="T94" fmla="*/ 48 w 130"/>
              <a:gd name="T95" fmla="*/ 103 h 160"/>
              <a:gd name="T96" fmla="*/ 45 w 130"/>
              <a:gd name="T97" fmla="*/ 79 h 160"/>
              <a:gd name="T98" fmla="*/ 12 w 130"/>
              <a:gd name="T99" fmla="*/ 83 h 160"/>
              <a:gd name="T100" fmla="*/ 9 w 130"/>
              <a:gd name="T101" fmla="*/ 99 h 160"/>
              <a:gd name="T102" fmla="*/ 88 w 130"/>
              <a:gd name="T103" fmla="*/ 156 h 160"/>
              <a:gd name="T104" fmla="*/ 88 w 130"/>
              <a:gd name="T105" fmla="*/ 151 h 160"/>
              <a:gd name="T106" fmla="*/ 67 w 130"/>
              <a:gd name="T107" fmla="*/ 133 h 160"/>
              <a:gd name="T108" fmla="*/ 126 w 130"/>
              <a:gd name="T109" fmla="*/ 128 h 160"/>
              <a:gd name="T110" fmla="*/ 70 w 130"/>
              <a:gd name="T111" fmla="*/ 128 h 160"/>
              <a:gd name="T112" fmla="*/ 4 w 130"/>
              <a:gd name="T113" fmla="*/ 128 h 160"/>
              <a:gd name="T114" fmla="*/ 18 w 130"/>
              <a:gd name="T115" fmla="*/ 121 h 160"/>
              <a:gd name="T116" fmla="*/ 8 w 130"/>
              <a:gd name="T117" fmla="*/ 103 h 160"/>
              <a:gd name="T118" fmla="*/ 26 w 130"/>
              <a:gd name="T119" fmla="*/ 119 h 160"/>
              <a:gd name="T120" fmla="*/ 44 w 130"/>
              <a:gd name="T121" fmla="*/ 123 h 160"/>
              <a:gd name="T122" fmla="*/ 86 w 130"/>
              <a:gd name="T123" fmla="*/ 123 h 160"/>
              <a:gd name="T124" fmla="*/ 126 w 130"/>
              <a:gd name="T125" fmla="*/ 1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0" h="160">
                <a:moveTo>
                  <a:pt x="65" y="36"/>
                </a:moveTo>
                <a:cubicBezTo>
                  <a:pt x="72" y="36"/>
                  <a:pt x="77" y="31"/>
                  <a:pt x="77" y="25"/>
                </a:cubicBezTo>
                <a:cubicBezTo>
                  <a:pt x="77" y="18"/>
                  <a:pt x="72" y="13"/>
                  <a:pt x="65" y="13"/>
                </a:cubicBezTo>
                <a:cubicBezTo>
                  <a:pt x="59" y="13"/>
                  <a:pt x="53" y="18"/>
                  <a:pt x="53" y="25"/>
                </a:cubicBezTo>
                <a:cubicBezTo>
                  <a:pt x="53" y="31"/>
                  <a:pt x="59" y="36"/>
                  <a:pt x="65" y="36"/>
                </a:cubicBezTo>
                <a:close/>
                <a:moveTo>
                  <a:pt x="65" y="18"/>
                </a:moveTo>
                <a:cubicBezTo>
                  <a:pt x="69" y="18"/>
                  <a:pt x="72" y="21"/>
                  <a:pt x="72" y="25"/>
                </a:cubicBezTo>
                <a:cubicBezTo>
                  <a:pt x="72" y="29"/>
                  <a:pt x="69" y="32"/>
                  <a:pt x="65" y="32"/>
                </a:cubicBezTo>
                <a:cubicBezTo>
                  <a:pt x="61" y="32"/>
                  <a:pt x="58" y="29"/>
                  <a:pt x="58" y="25"/>
                </a:cubicBezTo>
                <a:cubicBezTo>
                  <a:pt x="58" y="21"/>
                  <a:pt x="61" y="18"/>
                  <a:pt x="65" y="18"/>
                </a:cubicBezTo>
                <a:close/>
                <a:moveTo>
                  <a:pt x="65" y="8"/>
                </a:moveTo>
                <a:cubicBezTo>
                  <a:pt x="66" y="8"/>
                  <a:pt x="67" y="7"/>
                  <a:pt x="67" y="6"/>
                </a:cubicBezTo>
                <a:cubicBezTo>
                  <a:pt x="67" y="3"/>
                  <a:pt x="67" y="3"/>
                  <a:pt x="67" y="3"/>
                </a:cubicBezTo>
                <a:cubicBezTo>
                  <a:pt x="67" y="1"/>
                  <a:pt x="66" y="0"/>
                  <a:pt x="65" y="0"/>
                </a:cubicBezTo>
                <a:cubicBezTo>
                  <a:pt x="64" y="0"/>
                  <a:pt x="63" y="1"/>
                  <a:pt x="63" y="3"/>
                </a:cubicBezTo>
                <a:cubicBezTo>
                  <a:pt x="63" y="6"/>
                  <a:pt x="63" y="6"/>
                  <a:pt x="63" y="6"/>
                </a:cubicBezTo>
                <a:cubicBezTo>
                  <a:pt x="63" y="7"/>
                  <a:pt x="64" y="8"/>
                  <a:pt x="65" y="8"/>
                </a:cubicBezTo>
                <a:close/>
                <a:moveTo>
                  <a:pt x="50" y="13"/>
                </a:moveTo>
                <a:cubicBezTo>
                  <a:pt x="50" y="13"/>
                  <a:pt x="51" y="14"/>
                  <a:pt x="52" y="14"/>
                </a:cubicBezTo>
                <a:cubicBezTo>
                  <a:pt x="52" y="14"/>
                  <a:pt x="53" y="13"/>
                  <a:pt x="53" y="13"/>
                </a:cubicBezTo>
                <a:cubicBezTo>
                  <a:pt x="54" y="12"/>
                  <a:pt x="54" y="11"/>
                  <a:pt x="53" y="10"/>
                </a:cubicBezTo>
                <a:cubicBezTo>
                  <a:pt x="51" y="7"/>
                  <a:pt x="51" y="7"/>
                  <a:pt x="51" y="7"/>
                </a:cubicBezTo>
                <a:cubicBezTo>
                  <a:pt x="50" y="6"/>
                  <a:pt x="49" y="6"/>
                  <a:pt x="48" y="7"/>
                </a:cubicBezTo>
                <a:cubicBezTo>
                  <a:pt x="47" y="8"/>
                  <a:pt x="47" y="10"/>
                  <a:pt x="48" y="11"/>
                </a:cubicBezTo>
                <a:lnTo>
                  <a:pt x="50" y="13"/>
                </a:lnTo>
                <a:close/>
                <a:moveTo>
                  <a:pt x="43" y="27"/>
                </a:moveTo>
                <a:cubicBezTo>
                  <a:pt x="46" y="27"/>
                  <a:pt x="46" y="27"/>
                  <a:pt x="46" y="27"/>
                </a:cubicBezTo>
                <a:cubicBezTo>
                  <a:pt x="47" y="27"/>
                  <a:pt x="49" y="26"/>
                  <a:pt x="49" y="25"/>
                </a:cubicBezTo>
                <a:cubicBezTo>
                  <a:pt x="49" y="23"/>
                  <a:pt x="47" y="22"/>
                  <a:pt x="46" y="22"/>
                </a:cubicBezTo>
                <a:cubicBezTo>
                  <a:pt x="43" y="22"/>
                  <a:pt x="43" y="22"/>
                  <a:pt x="43" y="22"/>
                </a:cubicBezTo>
                <a:cubicBezTo>
                  <a:pt x="42" y="22"/>
                  <a:pt x="41" y="23"/>
                  <a:pt x="41" y="25"/>
                </a:cubicBezTo>
                <a:cubicBezTo>
                  <a:pt x="41" y="26"/>
                  <a:pt x="42" y="27"/>
                  <a:pt x="43" y="27"/>
                </a:cubicBezTo>
                <a:close/>
                <a:moveTo>
                  <a:pt x="50" y="36"/>
                </a:moveTo>
                <a:cubicBezTo>
                  <a:pt x="48" y="39"/>
                  <a:pt x="48" y="39"/>
                  <a:pt x="48" y="39"/>
                </a:cubicBezTo>
                <a:cubicBezTo>
                  <a:pt x="47" y="39"/>
                  <a:pt x="47" y="41"/>
                  <a:pt x="48" y="42"/>
                </a:cubicBezTo>
                <a:cubicBezTo>
                  <a:pt x="48" y="42"/>
                  <a:pt x="49" y="43"/>
                  <a:pt x="49" y="43"/>
                </a:cubicBezTo>
                <a:cubicBezTo>
                  <a:pt x="50" y="43"/>
                  <a:pt x="51" y="42"/>
                  <a:pt x="51" y="42"/>
                </a:cubicBezTo>
                <a:cubicBezTo>
                  <a:pt x="53" y="40"/>
                  <a:pt x="53" y="40"/>
                  <a:pt x="53" y="40"/>
                </a:cubicBezTo>
                <a:cubicBezTo>
                  <a:pt x="54" y="39"/>
                  <a:pt x="54" y="37"/>
                  <a:pt x="53" y="36"/>
                </a:cubicBezTo>
                <a:cubicBezTo>
                  <a:pt x="52" y="35"/>
                  <a:pt x="51" y="35"/>
                  <a:pt x="50" y="36"/>
                </a:cubicBezTo>
                <a:close/>
                <a:moveTo>
                  <a:pt x="63" y="44"/>
                </a:moveTo>
                <a:cubicBezTo>
                  <a:pt x="63" y="47"/>
                  <a:pt x="63" y="47"/>
                  <a:pt x="63" y="47"/>
                </a:cubicBezTo>
                <a:cubicBezTo>
                  <a:pt x="63" y="48"/>
                  <a:pt x="64" y="49"/>
                  <a:pt x="65" y="49"/>
                </a:cubicBezTo>
                <a:cubicBezTo>
                  <a:pt x="66" y="49"/>
                  <a:pt x="67" y="48"/>
                  <a:pt x="67" y="47"/>
                </a:cubicBezTo>
                <a:cubicBezTo>
                  <a:pt x="67" y="44"/>
                  <a:pt x="67" y="44"/>
                  <a:pt x="67" y="44"/>
                </a:cubicBezTo>
                <a:cubicBezTo>
                  <a:pt x="67" y="42"/>
                  <a:pt x="66" y="41"/>
                  <a:pt x="65" y="41"/>
                </a:cubicBezTo>
                <a:cubicBezTo>
                  <a:pt x="64" y="41"/>
                  <a:pt x="63" y="42"/>
                  <a:pt x="63" y="44"/>
                </a:cubicBezTo>
                <a:close/>
                <a:moveTo>
                  <a:pt x="77" y="36"/>
                </a:moveTo>
                <a:cubicBezTo>
                  <a:pt x="76" y="37"/>
                  <a:pt x="76" y="39"/>
                  <a:pt x="77" y="40"/>
                </a:cubicBezTo>
                <a:cubicBezTo>
                  <a:pt x="79" y="42"/>
                  <a:pt x="79" y="42"/>
                  <a:pt x="79" y="42"/>
                </a:cubicBezTo>
                <a:cubicBezTo>
                  <a:pt x="79" y="42"/>
                  <a:pt x="80" y="43"/>
                  <a:pt x="81" y="43"/>
                </a:cubicBezTo>
                <a:cubicBezTo>
                  <a:pt x="81" y="43"/>
                  <a:pt x="82" y="42"/>
                  <a:pt x="82" y="42"/>
                </a:cubicBezTo>
                <a:cubicBezTo>
                  <a:pt x="83" y="41"/>
                  <a:pt x="83" y="39"/>
                  <a:pt x="82" y="39"/>
                </a:cubicBezTo>
                <a:cubicBezTo>
                  <a:pt x="80" y="36"/>
                  <a:pt x="80" y="36"/>
                  <a:pt x="80" y="36"/>
                </a:cubicBezTo>
                <a:cubicBezTo>
                  <a:pt x="79" y="35"/>
                  <a:pt x="78" y="35"/>
                  <a:pt x="77" y="36"/>
                </a:cubicBezTo>
                <a:close/>
                <a:moveTo>
                  <a:pt x="82" y="25"/>
                </a:moveTo>
                <a:cubicBezTo>
                  <a:pt x="82" y="26"/>
                  <a:pt x="83" y="27"/>
                  <a:pt x="84" y="27"/>
                </a:cubicBezTo>
                <a:cubicBezTo>
                  <a:pt x="87" y="27"/>
                  <a:pt x="87" y="27"/>
                  <a:pt x="87" y="27"/>
                </a:cubicBezTo>
                <a:cubicBezTo>
                  <a:pt x="88" y="27"/>
                  <a:pt x="89" y="26"/>
                  <a:pt x="89" y="25"/>
                </a:cubicBezTo>
                <a:cubicBezTo>
                  <a:pt x="89" y="23"/>
                  <a:pt x="88" y="22"/>
                  <a:pt x="87" y="22"/>
                </a:cubicBezTo>
                <a:cubicBezTo>
                  <a:pt x="84" y="22"/>
                  <a:pt x="84" y="22"/>
                  <a:pt x="84" y="22"/>
                </a:cubicBezTo>
                <a:cubicBezTo>
                  <a:pt x="83" y="22"/>
                  <a:pt x="82" y="23"/>
                  <a:pt x="82" y="25"/>
                </a:cubicBezTo>
                <a:close/>
                <a:moveTo>
                  <a:pt x="78" y="14"/>
                </a:moveTo>
                <a:cubicBezTo>
                  <a:pt x="79" y="14"/>
                  <a:pt x="80" y="13"/>
                  <a:pt x="80" y="13"/>
                </a:cubicBezTo>
                <a:cubicBezTo>
                  <a:pt x="82" y="11"/>
                  <a:pt x="82" y="11"/>
                  <a:pt x="82" y="11"/>
                </a:cubicBezTo>
                <a:cubicBezTo>
                  <a:pt x="83" y="10"/>
                  <a:pt x="83" y="8"/>
                  <a:pt x="82" y="7"/>
                </a:cubicBezTo>
                <a:cubicBezTo>
                  <a:pt x="81" y="6"/>
                  <a:pt x="80" y="6"/>
                  <a:pt x="79" y="7"/>
                </a:cubicBezTo>
                <a:cubicBezTo>
                  <a:pt x="77" y="10"/>
                  <a:pt x="77" y="10"/>
                  <a:pt x="77" y="10"/>
                </a:cubicBezTo>
                <a:cubicBezTo>
                  <a:pt x="76" y="11"/>
                  <a:pt x="76" y="12"/>
                  <a:pt x="77" y="13"/>
                </a:cubicBezTo>
                <a:cubicBezTo>
                  <a:pt x="77" y="13"/>
                  <a:pt x="78" y="14"/>
                  <a:pt x="78" y="14"/>
                </a:cubicBezTo>
                <a:close/>
                <a:moveTo>
                  <a:pt x="130" y="121"/>
                </a:moveTo>
                <a:cubicBezTo>
                  <a:pt x="130" y="121"/>
                  <a:pt x="130" y="121"/>
                  <a:pt x="130" y="121"/>
                </a:cubicBezTo>
                <a:cubicBezTo>
                  <a:pt x="130" y="121"/>
                  <a:pt x="130" y="121"/>
                  <a:pt x="130" y="121"/>
                </a:cubicBezTo>
                <a:cubicBezTo>
                  <a:pt x="130" y="121"/>
                  <a:pt x="130" y="121"/>
                  <a:pt x="130" y="121"/>
                </a:cubicBezTo>
                <a:cubicBezTo>
                  <a:pt x="126" y="101"/>
                  <a:pt x="126" y="101"/>
                  <a:pt x="126" y="101"/>
                </a:cubicBezTo>
                <a:cubicBezTo>
                  <a:pt x="126" y="101"/>
                  <a:pt x="126" y="101"/>
                  <a:pt x="126" y="10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18" y="61"/>
                  <a:pt x="118" y="61"/>
                  <a:pt x="118" y="61"/>
                </a:cubicBezTo>
                <a:cubicBezTo>
                  <a:pt x="118" y="60"/>
                  <a:pt x="117" y="59"/>
                  <a:pt x="115" y="59"/>
                </a:cubicBezTo>
                <a:cubicBezTo>
                  <a:pt x="15" y="59"/>
                  <a:pt x="15" y="59"/>
                  <a:pt x="15" y="59"/>
                </a:cubicBezTo>
                <a:cubicBezTo>
                  <a:pt x="14" y="59"/>
                  <a:pt x="13" y="60"/>
                  <a:pt x="12" y="61"/>
                </a:cubicBezTo>
                <a:cubicBezTo>
                  <a:pt x="8" y="81"/>
                  <a:pt x="8" y="81"/>
                  <a:pt x="8" y="81"/>
                </a:cubicBezTo>
                <a:cubicBezTo>
                  <a:pt x="8" y="81"/>
                  <a:pt x="8" y="81"/>
                  <a:pt x="8" y="81"/>
                </a:cubicBezTo>
                <a:cubicBezTo>
                  <a:pt x="4" y="101"/>
                  <a:pt x="4" y="101"/>
                  <a:pt x="4" y="101"/>
                </a:cubicBezTo>
                <a:cubicBezTo>
                  <a:pt x="4" y="101"/>
                  <a:pt x="4" y="101"/>
                  <a:pt x="4" y="101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21"/>
                  <a:pt x="0" y="121"/>
                  <a:pt x="0" y="121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132"/>
                  <a:pt x="1" y="133"/>
                  <a:pt x="2" y="133"/>
                </a:cubicBezTo>
                <a:cubicBezTo>
                  <a:pt x="58" y="133"/>
                  <a:pt x="58" y="133"/>
                  <a:pt x="58" y="133"/>
                </a:cubicBezTo>
                <a:cubicBezTo>
                  <a:pt x="58" y="146"/>
                  <a:pt x="58" y="146"/>
                  <a:pt x="58" y="146"/>
                </a:cubicBezTo>
                <a:cubicBezTo>
                  <a:pt x="40" y="146"/>
                  <a:pt x="40" y="146"/>
                  <a:pt x="40" y="146"/>
                </a:cubicBezTo>
                <a:cubicBezTo>
                  <a:pt x="39" y="146"/>
                  <a:pt x="37" y="147"/>
                  <a:pt x="37" y="148"/>
                </a:cubicBezTo>
                <a:cubicBezTo>
                  <a:pt x="37" y="156"/>
                  <a:pt x="37" y="156"/>
                  <a:pt x="37" y="156"/>
                </a:cubicBezTo>
                <a:cubicBezTo>
                  <a:pt x="15" y="156"/>
                  <a:pt x="15" y="156"/>
                  <a:pt x="15" y="156"/>
                </a:cubicBezTo>
                <a:cubicBezTo>
                  <a:pt x="13" y="156"/>
                  <a:pt x="12" y="157"/>
                  <a:pt x="12" y="158"/>
                </a:cubicBezTo>
                <a:cubicBezTo>
                  <a:pt x="12" y="159"/>
                  <a:pt x="13" y="160"/>
                  <a:pt x="15" y="16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17" y="160"/>
                  <a:pt x="118" y="159"/>
                  <a:pt x="118" y="158"/>
                </a:cubicBezTo>
                <a:cubicBezTo>
                  <a:pt x="118" y="157"/>
                  <a:pt x="117" y="156"/>
                  <a:pt x="115" y="156"/>
                </a:cubicBezTo>
                <a:cubicBezTo>
                  <a:pt x="93" y="156"/>
                  <a:pt x="93" y="156"/>
                  <a:pt x="93" y="156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3" y="147"/>
                  <a:pt x="92" y="146"/>
                  <a:pt x="90" y="146"/>
                </a:cubicBezTo>
                <a:cubicBezTo>
                  <a:pt x="72" y="146"/>
                  <a:pt x="72" y="146"/>
                  <a:pt x="72" y="146"/>
                </a:cubicBezTo>
                <a:cubicBezTo>
                  <a:pt x="72" y="133"/>
                  <a:pt x="72" y="133"/>
                  <a:pt x="72" y="133"/>
                </a:cubicBezTo>
                <a:cubicBezTo>
                  <a:pt x="128" y="133"/>
                  <a:pt x="128" y="133"/>
                  <a:pt x="128" y="133"/>
                </a:cubicBezTo>
                <a:cubicBezTo>
                  <a:pt x="129" y="133"/>
                  <a:pt x="130" y="132"/>
                  <a:pt x="130" y="130"/>
                </a:cubicBezTo>
                <a:cubicBezTo>
                  <a:pt x="130" y="121"/>
                  <a:pt x="130" y="121"/>
                  <a:pt x="130" y="121"/>
                </a:cubicBezTo>
                <a:cubicBezTo>
                  <a:pt x="130" y="121"/>
                  <a:pt x="130" y="121"/>
                  <a:pt x="130" y="121"/>
                </a:cubicBezTo>
                <a:cubicBezTo>
                  <a:pt x="130" y="121"/>
                  <a:pt x="130" y="121"/>
                  <a:pt x="130" y="121"/>
                </a:cubicBezTo>
                <a:cubicBezTo>
                  <a:pt x="130" y="121"/>
                  <a:pt x="130" y="121"/>
                  <a:pt x="130" y="121"/>
                </a:cubicBezTo>
                <a:close/>
                <a:moveTo>
                  <a:pt x="125" y="119"/>
                </a:moveTo>
                <a:cubicBezTo>
                  <a:pt x="88" y="119"/>
                  <a:pt x="88" y="119"/>
                  <a:pt x="88" y="119"/>
                </a:cubicBezTo>
                <a:cubicBezTo>
                  <a:pt x="87" y="103"/>
                  <a:pt x="87" y="103"/>
                  <a:pt x="87" y="103"/>
                </a:cubicBezTo>
                <a:cubicBezTo>
                  <a:pt x="122" y="103"/>
                  <a:pt x="122" y="103"/>
                  <a:pt x="122" y="103"/>
                </a:cubicBezTo>
                <a:lnTo>
                  <a:pt x="125" y="119"/>
                </a:lnTo>
                <a:close/>
                <a:moveTo>
                  <a:pt x="118" y="83"/>
                </a:moveTo>
                <a:cubicBezTo>
                  <a:pt x="121" y="99"/>
                  <a:pt x="121" y="99"/>
                  <a:pt x="121" y="99"/>
                </a:cubicBezTo>
                <a:cubicBezTo>
                  <a:pt x="87" y="99"/>
                  <a:pt x="87" y="99"/>
                  <a:pt x="87" y="99"/>
                </a:cubicBezTo>
                <a:cubicBezTo>
                  <a:pt x="86" y="83"/>
                  <a:pt x="86" y="83"/>
                  <a:pt x="86" y="83"/>
                </a:cubicBezTo>
                <a:lnTo>
                  <a:pt x="118" y="83"/>
                </a:lnTo>
                <a:close/>
                <a:moveTo>
                  <a:pt x="114" y="64"/>
                </a:moveTo>
                <a:cubicBezTo>
                  <a:pt x="117" y="79"/>
                  <a:pt x="117" y="79"/>
                  <a:pt x="117" y="79"/>
                </a:cubicBezTo>
                <a:cubicBezTo>
                  <a:pt x="85" y="79"/>
                  <a:pt x="85" y="79"/>
                  <a:pt x="85" y="79"/>
                </a:cubicBezTo>
                <a:cubicBezTo>
                  <a:pt x="84" y="64"/>
                  <a:pt x="84" y="64"/>
                  <a:pt x="84" y="64"/>
                </a:cubicBezTo>
                <a:lnTo>
                  <a:pt x="114" y="64"/>
                </a:lnTo>
                <a:close/>
                <a:moveTo>
                  <a:pt x="50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81" y="79"/>
                  <a:pt x="81" y="79"/>
                  <a:pt x="81" y="79"/>
                </a:cubicBezTo>
                <a:cubicBezTo>
                  <a:pt x="49" y="79"/>
                  <a:pt x="49" y="79"/>
                  <a:pt x="49" y="79"/>
                </a:cubicBezTo>
                <a:lnTo>
                  <a:pt x="50" y="64"/>
                </a:lnTo>
                <a:close/>
                <a:moveTo>
                  <a:pt x="49" y="83"/>
                </a:moveTo>
                <a:cubicBezTo>
                  <a:pt x="81" y="83"/>
                  <a:pt x="81" y="83"/>
                  <a:pt x="81" y="83"/>
                </a:cubicBezTo>
                <a:cubicBezTo>
                  <a:pt x="82" y="99"/>
                  <a:pt x="82" y="99"/>
                  <a:pt x="82" y="99"/>
                </a:cubicBezTo>
                <a:cubicBezTo>
                  <a:pt x="48" y="99"/>
                  <a:pt x="48" y="99"/>
                  <a:pt x="48" y="99"/>
                </a:cubicBezTo>
                <a:lnTo>
                  <a:pt x="49" y="83"/>
                </a:lnTo>
                <a:close/>
                <a:moveTo>
                  <a:pt x="48" y="103"/>
                </a:moveTo>
                <a:cubicBezTo>
                  <a:pt x="82" y="103"/>
                  <a:pt x="82" y="103"/>
                  <a:pt x="82" y="103"/>
                </a:cubicBezTo>
                <a:cubicBezTo>
                  <a:pt x="84" y="119"/>
                  <a:pt x="84" y="119"/>
                  <a:pt x="84" y="119"/>
                </a:cubicBezTo>
                <a:cubicBezTo>
                  <a:pt x="47" y="119"/>
                  <a:pt x="47" y="119"/>
                  <a:pt x="47" y="119"/>
                </a:cubicBezTo>
                <a:lnTo>
                  <a:pt x="48" y="103"/>
                </a:lnTo>
                <a:close/>
                <a:moveTo>
                  <a:pt x="17" y="64"/>
                </a:moveTo>
                <a:cubicBezTo>
                  <a:pt x="46" y="64"/>
                  <a:pt x="46" y="64"/>
                  <a:pt x="46" y="64"/>
                </a:cubicBezTo>
                <a:cubicBezTo>
                  <a:pt x="45" y="79"/>
                  <a:pt x="45" y="79"/>
                  <a:pt x="45" y="79"/>
                </a:cubicBezTo>
                <a:cubicBezTo>
                  <a:pt x="13" y="79"/>
                  <a:pt x="13" y="79"/>
                  <a:pt x="13" y="79"/>
                </a:cubicBezTo>
                <a:lnTo>
                  <a:pt x="17" y="64"/>
                </a:lnTo>
                <a:close/>
                <a:moveTo>
                  <a:pt x="12" y="83"/>
                </a:moveTo>
                <a:cubicBezTo>
                  <a:pt x="44" y="83"/>
                  <a:pt x="44" y="83"/>
                  <a:pt x="44" y="83"/>
                </a:cubicBezTo>
                <a:cubicBezTo>
                  <a:pt x="43" y="99"/>
                  <a:pt x="43" y="99"/>
                  <a:pt x="43" y="99"/>
                </a:cubicBezTo>
                <a:cubicBezTo>
                  <a:pt x="9" y="99"/>
                  <a:pt x="9" y="99"/>
                  <a:pt x="9" y="99"/>
                </a:cubicBezTo>
                <a:lnTo>
                  <a:pt x="12" y="83"/>
                </a:lnTo>
                <a:close/>
                <a:moveTo>
                  <a:pt x="88" y="151"/>
                </a:moveTo>
                <a:cubicBezTo>
                  <a:pt x="88" y="156"/>
                  <a:pt x="88" y="156"/>
                  <a:pt x="88" y="156"/>
                </a:cubicBezTo>
                <a:cubicBezTo>
                  <a:pt x="42" y="156"/>
                  <a:pt x="42" y="156"/>
                  <a:pt x="42" y="156"/>
                </a:cubicBezTo>
                <a:cubicBezTo>
                  <a:pt x="42" y="151"/>
                  <a:pt x="42" y="151"/>
                  <a:pt x="42" y="151"/>
                </a:cubicBezTo>
                <a:lnTo>
                  <a:pt x="88" y="151"/>
                </a:lnTo>
                <a:close/>
                <a:moveTo>
                  <a:pt x="63" y="146"/>
                </a:moveTo>
                <a:cubicBezTo>
                  <a:pt x="63" y="133"/>
                  <a:pt x="63" y="133"/>
                  <a:pt x="63" y="133"/>
                </a:cubicBezTo>
                <a:cubicBezTo>
                  <a:pt x="67" y="133"/>
                  <a:pt x="67" y="133"/>
                  <a:pt x="67" y="133"/>
                </a:cubicBezTo>
                <a:cubicBezTo>
                  <a:pt x="67" y="146"/>
                  <a:pt x="67" y="146"/>
                  <a:pt x="67" y="146"/>
                </a:cubicBezTo>
                <a:lnTo>
                  <a:pt x="63" y="146"/>
                </a:lnTo>
                <a:close/>
                <a:moveTo>
                  <a:pt x="126" y="128"/>
                </a:moveTo>
                <a:cubicBezTo>
                  <a:pt x="70" y="128"/>
                  <a:pt x="70" y="128"/>
                  <a:pt x="70" y="128"/>
                </a:cubicBezTo>
                <a:cubicBezTo>
                  <a:pt x="70" y="128"/>
                  <a:pt x="70" y="128"/>
                  <a:pt x="70" y="128"/>
                </a:cubicBezTo>
                <a:cubicBezTo>
                  <a:pt x="70" y="128"/>
                  <a:pt x="70" y="128"/>
                  <a:pt x="70" y="128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4" y="128"/>
                  <a:pt x="4" y="128"/>
                  <a:pt x="4" y="128"/>
                </a:cubicBezTo>
                <a:cubicBezTo>
                  <a:pt x="4" y="123"/>
                  <a:pt x="4" y="123"/>
                  <a:pt x="4" y="123"/>
                </a:cubicBezTo>
                <a:cubicBezTo>
                  <a:pt x="16" y="123"/>
                  <a:pt x="16" y="123"/>
                  <a:pt x="16" y="123"/>
                </a:cubicBezTo>
                <a:cubicBezTo>
                  <a:pt x="17" y="123"/>
                  <a:pt x="18" y="122"/>
                  <a:pt x="18" y="121"/>
                </a:cubicBezTo>
                <a:cubicBezTo>
                  <a:pt x="18" y="120"/>
                  <a:pt x="17" y="119"/>
                  <a:pt x="16" y="119"/>
                </a:cubicBezTo>
                <a:cubicBezTo>
                  <a:pt x="5" y="119"/>
                  <a:pt x="5" y="119"/>
                  <a:pt x="5" y="119"/>
                </a:cubicBezTo>
                <a:cubicBezTo>
                  <a:pt x="8" y="103"/>
                  <a:pt x="8" y="103"/>
                  <a:pt x="8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2" y="119"/>
                  <a:pt x="42" y="119"/>
                  <a:pt x="42" y="119"/>
                </a:cubicBezTo>
                <a:cubicBezTo>
                  <a:pt x="26" y="119"/>
                  <a:pt x="26" y="119"/>
                  <a:pt x="26" y="119"/>
                </a:cubicBezTo>
                <a:cubicBezTo>
                  <a:pt x="25" y="119"/>
                  <a:pt x="23" y="120"/>
                  <a:pt x="23" y="121"/>
                </a:cubicBezTo>
                <a:cubicBezTo>
                  <a:pt x="23" y="122"/>
                  <a:pt x="25" y="123"/>
                  <a:pt x="26" y="123"/>
                </a:cubicBezTo>
                <a:cubicBezTo>
                  <a:pt x="44" y="123"/>
                  <a:pt x="44" y="123"/>
                  <a:pt x="44" y="123"/>
                </a:cubicBezTo>
                <a:cubicBezTo>
                  <a:pt x="44" y="123"/>
                  <a:pt x="44" y="123"/>
                  <a:pt x="44" y="123"/>
                </a:cubicBezTo>
                <a:cubicBezTo>
                  <a:pt x="44" y="123"/>
                  <a:pt x="44" y="123"/>
                  <a:pt x="44" y="123"/>
                </a:cubicBezTo>
                <a:cubicBezTo>
                  <a:pt x="86" y="123"/>
                  <a:pt x="86" y="123"/>
                  <a:pt x="86" y="123"/>
                </a:cubicBezTo>
                <a:cubicBezTo>
                  <a:pt x="86" y="123"/>
                  <a:pt x="86" y="123"/>
                  <a:pt x="86" y="123"/>
                </a:cubicBezTo>
                <a:cubicBezTo>
                  <a:pt x="86" y="123"/>
                  <a:pt x="86" y="123"/>
                  <a:pt x="86" y="123"/>
                </a:cubicBezTo>
                <a:cubicBezTo>
                  <a:pt x="126" y="123"/>
                  <a:pt x="126" y="123"/>
                  <a:pt x="126" y="123"/>
                </a:cubicBezTo>
                <a:lnTo>
                  <a:pt x="126" y="1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650318F1-6D45-56C0-9527-495923BFC6D3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4676775"/>
            <a:ext cx="252413" cy="254000"/>
          </a:xfrm>
          <a:custGeom>
            <a:avLst/>
            <a:gdLst>
              <a:gd name="T0" fmla="*/ 135 w 159"/>
              <a:gd name="T1" fmla="*/ 37 h 160"/>
              <a:gd name="T2" fmla="*/ 31 w 159"/>
              <a:gd name="T3" fmla="*/ 31 h 160"/>
              <a:gd name="T4" fmla="*/ 0 w 159"/>
              <a:gd name="T5" fmla="*/ 59 h 160"/>
              <a:gd name="T6" fmla="*/ 18 w 159"/>
              <a:gd name="T7" fmla="*/ 72 h 160"/>
              <a:gd name="T8" fmla="*/ 30 w 159"/>
              <a:gd name="T9" fmla="*/ 52 h 160"/>
              <a:gd name="T10" fmla="*/ 33 w 159"/>
              <a:gd name="T11" fmla="*/ 43 h 160"/>
              <a:gd name="T12" fmla="*/ 66 w 159"/>
              <a:gd name="T13" fmla="*/ 30 h 160"/>
              <a:gd name="T14" fmla="*/ 130 w 159"/>
              <a:gd name="T15" fmla="*/ 37 h 160"/>
              <a:gd name="T16" fmla="*/ 132 w 159"/>
              <a:gd name="T17" fmla="*/ 48 h 160"/>
              <a:gd name="T18" fmla="*/ 140 w 159"/>
              <a:gd name="T19" fmla="*/ 72 h 160"/>
              <a:gd name="T20" fmla="*/ 159 w 159"/>
              <a:gd name="T21" fmla="*/ 59 h 160"/>
              <a:gd name="T22" fmla="*/ 34 w 159"/>
              <a:gd name="T23" fmla="*/ 102 h 160"/>
              <a:gd name="T24" fmla="*/ 34 w 159"/>
              <a:gd name="T25" fmla="*/ 128 h 160"/>
              <a:gd name="T26" fmla="*/ 133 w 159"/>
              <a:gd name="T27" fmla="*/ 110 h 160"/>
              <a:gd name="T28" fmla="*/ 125 w 159"/>
              <a:gd name="T29" fmla="*/ 123 h 160"/>
              <a:gd name="T30" fmla="*/ 31 w 159"/>
              <a:gd name="T31" fmla="*/ 110 h 160"/>
              <a:gd name="T32" fmla="*/ 127 w 159"/>
              <a:gd name="T33" fmla="*/ 110 h 160"/>
              <a:gd name="T34" fmla="*/ 112 w 159"/>
              <a:gd name="T35" fmla="*/ 115 h 160"/>
              <a:gd name="T36" fmla="*/ 117 w 159"/>
              <a:gd name="T37" fmla="*/ 110 h 160"/>
              <a:gd name="T38" fmla="*/ 117 w 159"/>
              <a:gd name="T39" fmla="*/ 115 h 160"/>
              <a:gd name="T40" fmla="*/ 36 w 159"/>
              <a:gd name="T41" fmla="*/ 115 h 160"/>
              <a:gd name="T42" fmla="*/ 92 w 159"/>
              <a:gd name="T43" fmla="*/ 115 h 160"/>
              <a:gd name="T44" fmla="*/ 99 w 159"/>
              <a:gd name="T45" fmla="*/ 112 h 160"/>
              <a:gd name="T46" fmla="*/ 106 w 159"/>
              <a:gd name="T47" fmla="*/ 118 h 160"/>
              <a:gd name="T48" fmla="*/ 125 w 159"/>
              <a:gd name="T49" fmla="*/ 134 h 160"/>
              <a:gd name="T50" fmla="*/ 26 w 159"/>
              <a:gd name="T51" fmla="*/ 152 h 160"/>
              <a:gd name="T52" fmla="*/ 133 w 159"/>
              <a:gd name="T53" fmla="*/ 152 h 160"/>
              <a:gd name="T54" fmla="*/ 127 w 159"/>
              <a:gd name="T55" fmla="*/ 152 h 160"/>
              <a:gd name="T56" fmla="*/ 31 w 159"/>
              <a:gd name="T57" fmla="*/ 152 h 160"/>
              <a:gd name="T58" fmla="*/ 125 w 159"/>
              <a:gd name="T59" fmla="*/ 139 h 160"/>
              <a:gd name="T60" fmla="*/ 117 w 159"/>
              <a:gd name="T61" fmla="*/ 142 h 160"/>
              <a:gd name="T62" fmla="*/ 122 w 159"/>
              <a:gd name="T63" fmla="*/ 147 h 160"/>
              <a:gd name="T64" fmla="*/ 117 w 159"/>
              <a:gd name="T65" fmla="*/ 147 h 160"/>
              <a:gd name="T66" fmla="*/ 39 w 159"/>
              <a:gd name="T67" fmla="*/ 144 h 160"/>
              <a:gd name="T68" fmla="*/ 89 w 159"/>
              <a:gd name="T69" fmla="*/ 150 h 160"/>
              <a:gd name="T70" fmla="*/ 106 w 159"/>
              <a:gd name="T71" fmla="*/ 144 h 160"/>
              <a:gd name="T72" fmla="*/ 99 w 159"/>
              <a:gd name="T73" fmla="*/ 150 h 160"/>
              <a:gd name="T74" fmla="*/ 106 w 159"/>
              <a:gd name="T75" fmla="*/ 144 h 160"/>
              <a:gd name="T76" fmla="*/ 26 w 159"/>
              <a:gd name="T77" fmla="*/ 78 h 160"/>
              <a:gd name="T78" fmla="*/ 125 w 159"/>
              <a:gd name="T79" fmla="*/ 96 h 160"/>
              <a:gd name="T80" fmla="*/ 125 w 159"/>
              <a:gd name="T81" fmla="*/ 70 h 160"/>
              <a:gd name="T82" fmla="*/ 34 w 159"/>
              <a:gd name="T83" fmla="*/ 91 h 160"/>
              <a:gd name="T84" fmla="*/ 34 w 159"/>
              <a:gd name="T85" fmla="*/ 75 h 160"/>
              <a:gd name="T86" fmla="*/ 127 w 159"/>
              <a:gd name="T87" fmla="*/ 88 h 160"/>
              <a:gd name="T88" fmla="*/ 111 w 159"/>
              <a:gd name="T89" fmla="*/ 84 h 160"/>
              <a:gd name="T90" fmla="*/ 121 w 159"/>
              <a:gd name="T91" fmla="*/ 86 h 160"/>
              <a:gd name="T92" fmla="*/ 116 w 159"/>
              <a:gd name="T93" fmla="*/ 83 h 160"/>
              <a:gd name="T94" fmla="*/ 116 w 159"/>
              <a:gd name="T95" fmla="*/ 83 h 160"/>
              <a:gd name="T96" fmla="*/ 36 w 159"/>
              <a:gd name="T97" fmla="*/ 83 h 160"/>
              <a:gd name="T98" fmla="*/ 92 w 159"/>
              <a:gd name="T99" fmla="*/ 83 h 160"/>
              <a:gd name="T100" fmla="*/ 97 w 159"/>
              <a:gd name="T101" fmla="*/ 80 h 160"/>
              <a:gd name="T102" fmla="*/ 104 w 159"/>
              <a:gd name="T103" fmla="*/ 86 h 160"/>
              <a:gd name="T104" fmla="*/ 58 w 159"/>
              <a:gd name="T105" fmla="*/ 64 h 160"/>
              <a:gd name="T106" fmla="*/ 64 w 159"/>
              <a:gd name="T107" fmla="*/ 48 h 160"/>
              <a:gd name="T108" fmla="*/ 60 w 159"/>
              <a:gd name="T109" fmla="*/ 36 h 160"/>
              <a:gd name="T110" fmla="*/ 48 w 159"/>
              <a:gd name="T111" fmla="*/ 48 h 160"/>
              <a:gd name="T112" fmla="*/ 55 w 159"/>
              <a:gd name="T113" fmla="*/ 62 h 160"/>
              <a:gd name="T114" fmla="*/ 98 w 159"/>
              <a:gd name="T115" fmla="*/ 38 h 160"/>
              <a:gd name="T116" fmla="*/ 91 w 159"/>
              <a:gd name="T117" fmla="*/ 52 h 160"/>
              <a:gd name="T118" fmla="*/ 102 w 159"/>
              <a:gd name="T119" fmla="*/ 64 h 160"/>
              <a:gd name="T120" fmla="*/ 107 w 159"/>
              <a:gd name="T121" fmla="*/ 52 h 160"/>
              <a:gd name="T122" fmla="*/ 101 w 159"/>
              <a:gd name="T123" fmla="*/ 3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9" h="160">
                <a:moveTo>
                  <a:pt x="140" y="40"/>
                </a:moveTo>
                <a:cubicBezTo>
                  <a:pt x="138" y="40"/>
                  <a:pt x="136" y="41"/>
                  <a:pt x="135" y="41"/>
                </a:cubicBezTo>
                <a:cubicBezTo>
                  <a:pt x="135" y="40"/>
                  <a:pt x="135" y="38"/>
                  <a:pt x="135" y="37"/>
                </a:cubicBezTo>
                <a:cubicBezTo>
                  <a:pt x="135" y="16"/>
                  <a:pt x="118" y="0"/>
                  <a:pt x="97" y="0"/>
                </a:cubicBezTo>
                <a:cubicBezTo>
                  <a:pt x="82" y="1"/>
                  <a:pt x="68" y="10"/>
                  <a:pt x="63" y="24"/>
                </a:cubicBezTo>
                <a:cubicBezTo>
                  <a:pt x="52" y="17"/>
                  <a:pt x="38" y="20"/>
                  <a:pt x="31" y="31"/>
                </a:cubicBezTo>
                <a:cubicBezTo>
                  <a:pt x="29" y="35"/>
                  <a:pt x="28" y="39"/>
                  <a:pt x="28" y="43"/>
                </a:cubicBezTo>
                <a:cubicBezTo>
                  <a:pt x="25" y="41"/>
                  <a:pt x="22" y="40"/>
                  <a:pt x="18" y="40"/>
                </a:cubicBezTo>
                <a:cubicBezTo>
                  <a:pt x="8" y="40"/>
                  <a:pt x="0" y="49"/>
                  <a:pt x="0" y="59"/>
                </a:cubicBezTo>
                <a:cubicBezTo>
                  <a:pt x="0" y="69"/>
                  <a:pt x="8" y="78"/>
                  <a:pt x="18" y="78"/>
                </a:cubicBezTo>
                <a:cubicBezTo>
                  <a:pt x="20" y="78"/>
                  <a:pt x="21" y="77"/>
                  <a:pt x="21" y="75"/>
                </a:cubicBezTo>
                <a:cubicBezTo>
                  <a:pt x="21" y="74"/>
                  <a:pt x="20" y="72"/>
                  <a:pt x="18" y="72"/>
                </a:cubicBezTo>
                <a:cubicBezTo>
                  <a:pt x="11" y="72"/>
                  <a:pt x="5" y="66"/>
                  <a:pt x="5" y="59"/>
                </a:cubicBezTo>
                <a:cubicBezTo>
                  <a:pt x="5" y="51"/>
                  <a:pt x="11" y="46"/>
                  <a:pt x="19" y="46"/>
                </a:cubicBezTo>
                <a:cubicBezTo>
                  <a:pt x="23" y="46"/>
                  <a:pt x="27" y="48"/>
                  <a:pt x="30" y="52"/>
                </a:cubicBezTo>
                <a:cubicBezTo>
                  <a:pt x="31" y="53"/>
                  <a:pt x="32" y="53"/>
                  <a:pt x="33" y="53"/>
                </a:cubicBezTo>
                <a:cubicBezTo>
                  <a:pt x="34" y="52"/>
                  <a:pt x="35" y="51"/>
                  <a:pt x="34" y="49"/>
                </a:cubicBezTo>
                <a:cubicBezTo>
                  <a:pt x="34" y="47"/>
                  <a:pt x="33" y="45"/>
                  <a:pt x="33" y="43"/>
                </a:cubicBezTo>
                <a:cubicBezTo>
                  <a:pt x="33" y="33"/>
                  <a:pt x="41" y="26"/>
                  <a:pt x="51" y="26"/>
                </a:cubicBezTo>
                <a:cubicBezTo>
                  <a:pt x="55" y="26"/>
                  <a:pt x="59" y="27"/>
                  <a:pt x="62" y="30"/>
                </a:cubicBezTo>
                <a:cubicBezTo>
                  <a:pt x="64" y="31"/>
                  <a:pt x="65" y="31"/>
                  <a:pt x="66" y="30"/>
                </a:cubicBezTo>
                <a:cubicBezTo>
                  <a:pt x="67" y="30"/>
                  <a:pt x="67" y="29"/>
                  <a:pt x="67" y="29"/>
                </a:cubicBezTo>
                <a:cubicBezTo>
                  <a:pt x="72" y="12"/>
                  <a:pt x="89" y="2"/>
                  <a:pt x="106" y="7"/>
                </a:cubicBezTo>
                <a:cubicBezTo>
                  <a:pt x="120" y="11"/>
                  <a:pt x="129" y="23"/>
                  <a:pt x="130" y="37"/>
                </a:cubicBezTo>
                <a:cubicBezTo>
                  <a:pt x="130" y="40"/>
                  <a:pt x="129" y="43"/>
                  <a:pt x="128" y="45"/>
                </a:cubicBezTo>
                <a:cubicBezTo>
                  <a:pt x="128" y="47"/>
                  <a:pt x="129" y="48"/>
                  <a:pt x="130" y="49"/>
                </a:cubicBezTo>
                <a:cubicBezTo>
                  <a:pt x="131" y="49"/>
                  <a:pt x="132" y="49"/>
                  <a:pt x="132" y="48"/>
                </a:cubicBezTo>
                <a:cubicBezTo>
                  <a:pt x="135" y="47"/>
                  <a:pt x="138" y="46"/>
                  <a:pt x="140" y="46"/>
                </a:cubicBezTo>
                <a:cubicBezTo>
                  <a:pt x="148" y="46"/>
                  <a:pt x="154" y="52"/>
                  <a:pt x="154" y="59"/>
                </a:cubicBezTo>
                <a:cubicBezTo>
                  <a:pt x="154" y="66"/>
                  <a:pt x="148" y="72"/>
                  <a:pt x="140" y="72"/>
                </a:cubicBezTo>
                <a:cubicBezTo>
                  <a:pt x="139" y="72"/>
                  <a:pt x="138" y="74"/>
                  <a:pt x="138" y="75"/>
                </a:cubicBezTo>
                <a:cubicBezTo>
                  <a:pt x="138" y="77"/>
                  <a:pt x="139" y="78"/>
                  <a:pt x="140" y="78"/>
                </a:cubicBezTo>
                <a:cubicBezTo>
                  <a:pt x="151" y="78"/>
                  <a:pt x="159" y="69"/>
                  <a:pt x="159" y="59"/>
                </a:cubicBezTo>
                <a:cubicBezTo>
                  <a:pt x="159" y="49"/>
                  <a:pt x="151" y="40"/>
                  <a:pt x="140" y="40"/>
                </a:cubicBezTo>
                <a:close/>
                <a:moveTo>
                  <a:pt x="125" y="102"/>
                </a:moveTo>
                <a:cubicBezTo>
                  <a:pt x="34" y="102"/>
                  <a:pt x="34" y="102"/>
                  <a:pt x="34" y="102"/>
                </a:cubicBezTo>
                <a:cubicBezTo>
                  <a:pt x="30" y="102"/>
                  <a:pt x="26" y="105"/>
                  <a:pt x="26" y="110"/>
                </a:cubicBezTo>
                <a:cubicBezTo>
                  <a:pt x="26" y="120"/>
                  <a:pt x="26" y="120"/>
                  <a:pt x="26" y="120"/>
                </a:cubicBezTo>
                <a:cubicBezTo>
                  <a:pt x="26" y="125"/>
                  <a:pt x="30" y="128"/>
                  <a:pt x="34" y="128"/>
                </a:cubicBezTo>
                <a:cubicBezTo>
                  <a:pt x="125" y="128"/>
                  <a:pt x="125" y="128"/>
                  <a:pt x="125" y="128"/>
                </a:cubicBezTo>
                <a:cubicBezTo>
                  <a:pt x="129" y="128"/>
                  <a:pt x="133" y="125"/>
                  <a:pt x="133" y="120"/>
                </a:cubicBezTo>
                <a:cubicBezTo>
                  <a:pt x="133" y="110"/>
                  <a:pt x="133" y="110"/>
                  <a:pt x="133" y="110"/>
                </a:cubicBezTo>
                <a:cubicBezTo>
                  <a:pt x="133" y="105"/>
                  <a:pt x="129" y="102"/>
                  <a:pt x="125" y="102"/>
                </a:cubicBezTo>
                <a:close/>
                <a:moveTo>
                  <a:pt x="127" y="120"/>
                </a:moveTo>
                <a:cubicBezTo>
                  <a:pt x="127" y="122"/>
                  <a:pt x="126" y="123"/>
                  <a:pt x="125" y="123"/>
                </a:cubicBezTo>
                <a:cubicBezTo>
                  <a:pt x="34" y="123"/>
                  <a:pt x="34" y="123"/>
                  <a:pt x="34" y="123"/>
                </a:cubicBezTo>
                <a:cubicBezTo>
                  <a:pt x="32" y="123"/>
                  <a:pt x="31" y="122"/>
                  <a:pt x="31" y="120"/>
                </a:cubicBezTo>
                <a:cubicBezTo>
                  <a:pt x="31" y="110"/>
                  <a:pt x="31" y="110"/>
                  <a:pt x="31" y="110"/>
                </a:cubicBezTo>
                <a:cubicBezTo>
                  <a:pt x="31" y="108"/>
                  <a:pt x="32" y="107"/>
                  <a:pt x="34" y="107"/>
                </a:cubicBezTo>
                <a:cubicBezTo>
                  <a:pt x="125" y="107"/>
                  <a:pt x="125" y="107"/>
                  <a:pt x="125" y="107"/>
                </a:cubicBezTo>
                <a:cubicBezTo>
                  <a:pt x="126" y="107"/>
                  <a:pt x="127" y="108"/>
                  <a:pt x="127" y="110"/>
                </a:cubicBezTo>
                <a:lnTo>
                  <a:pt x="127" y="120"/>
                </a:lnTo>
                <a:close/>
                <a:moveTo>
                  <a:pt x="117" y="110"/>
                </a:moveTo>
                <a:cubicBezTo>
                  <a:pt x="114" y="110"/>
                  <a:pt x="112" y="112"/>
                  <a:pt x="112" y="115"/>
                </a:cubicBezTo>
                <a:cubicBezTo>
                  <a:pt x="112" y="118"/>
                  <a:pt x="114" y="120"/>
                  <a:pt x="117" y="120"/>
                </a:cubicBezTo>
                <a:cubicBezTo>
                  <a:pt x="120" y="120"/>
                  <a:pt x="122" y="118"/>
                  <a:pt x="122" y="115"/>
                </a:cubicBezTo>
                <a:cubicBezTo>
                  <a:pt x="122" y="112"/>
                  <a:pt x="120" y="110"/>
                  <a:pt x="117" y="110"/>
                </a:cubicBezTo>
                <a:close/>
                <a:moveTo>
                  <a:pt x="117" y="115"/>
                </a:moveTo>
                <a:cubicBezTo>
                  <a:pt x="117" y="115"/>
                  <a:pt x="117" y="115"/>
                  <a:pt x="117" y="115"/>
                </a:cubicBezTo>
                <a:cubicBezTo>
                  <a:pt x="117" y="115"/>
                  <a:pt x="117" y="115"/>
                  <a:pt x="117" y="115"/>
                </a:cubicBezTo>
                <a:close/>
                <a:moveTo>
                  <a:pt x="89" y="112"/>
                </a:moveTo>
                <a:cubicBezTo>
                  <a:pt x="39" y="112"/>
                  <a:pt x="39" y="112"/>
                  <a:pt x="39" y="112"/>
                </a:cubicBezTo>
                <a:cubicBezTo>
                  <a:pt x="37" y="112"/>
                  <a:pt x="36" y="114"/>
                  <a:pt x="36" y="115"/>
                </a:cubicBezTo>
                <a:cubicBezTo>
                  <a:pt x="36" y="117"/>
                  <a:pt x="37" y="118"/>
                  <a:pt x="39" y="118"/>
                </a:cubicBezTo>
                <a:cubicBezTo>
                  <a:pt x="89" y="118"/>
                  <a:pt x="89" y="118"/>
                  <a:pt x="89" y="118"/>
                </a:cubicBezTo>
                <a:cubicBezTo>
                  <a:pt x="91" y="118"/>
                  <a:pt x="92" y="117"/>
                  <a:pt x="92" y="115"/>
                </a:cubicBezTo>
                <a:cubicBezTo>
                  <a:pt x="92" y="114"/>
                  <a:pt x="91" y="112"/>
                  <a:pt x="89" y="112"/>
                </a:cubicBezTo>
                <a:close/>
                <a:moveTo>
                  <a:pt x="106" y="112"/>
                </a:moveTo>
                <a:cubicBezTo>
                  <a:pt x="99" y="112"/>
                  <a:pt x="99" y="112"/>
                  <a:pt x="99" y="112"/>
                </a:cubicBezTo>
                <a:cubicBezTo>
                  <a:pt x="97" y="112"/>
                  <a:pt x="96" y="114"/>
                  <a:pt x="96" y="115"/>
                </a:cubicBezTo>
                <a:cubicBezTo>
                  <a:pt x="96" y="117"/>
                  <a:pt x="97" y="118"/>
                  <a:pt x="99" y="118"/>
                </a:cubicBezTo>
                <a:cubicBezTo>
                  <a:pt x="106" y="118"/>
                  <a:pt x="106" y="118"/>
                  <a:pt x="106" y="118"/>
                </a:cubicBezTo>
                <a:cubicBezTo>
                  <a:pt x="107" y="118"/>
                  <a:pt x="109" y="117"/>
                  <a:pt x="109" y="115"/>
                </a:cubicBezTo>
                <a:cubicBezTo>
                  <a:pt x="109" y="114"/>
                  <a:pt x="107" y="112"/>
                  <a:pt x="106" y="112"/>
                </a:cubicBezTo>
                <a:close/>
                <a:moveTo>
                  <a:pt x="125" y="134"/>
                </a:moveTo>
                <a:cubicBezTo>
                  <a:pt x="34" y="134"/>
                  <a:pt x="34" y="134"/>
                  <a:pt x="34" y="134"/>
                </a:cubicBezTo>
                <a:cubicBezTo>
                  <a:pt x="30" y="134"/>
                  <a:pt x="26" y="137"/>
                  <a:pt x="26" y="142"/>
                </a:cubicBezTo>
                <a:cubicBezTo>
                  <a:pt x="26" y="152"/>
                  <a:pt x="26" y="152"/>
                  <a:pt x="26" y="152"/>
                </a:cubicBezTo>
                <a:cubicBezTo>
                  <a:pt x="26" y="157"/>
                  <a:pt x="30" y="160"/>
                  <a:pt x="34" y="160"/>
                </a:cubicBezTo>
                <a:cubicBezTo>
                  <a:pt x="125" y="160"/>
                  <a:pt x="125" y="160"/>
                  <a:pt x="125" y="160"/>
                </a:cubicBezTo>
                <a:cubicBezTo>
                  <a:pt x="129" y="160"/>
                  <a:pt x="133" y="157"/>
                  <a:pt x="133" y="152"/>
                </a:cubicBezTo>
                <a:cubicBezTo>
                  <a:pt x="133" y="142"/>
                  <a:pt x="133" y="142"/>
                  <a:pt x="133" y="142"/>
                </a:cubicBezTo>
                <a:cubicBezTo>
                  <a:pt x="133" y="137"/>
                  <a:pt x="129" y="134"/>
                  <a:pt x="125" y="134"/>
                </a:cubicBezTo>
                <a:close/>
                <a:moveTo>
                  <a:pt x="127" y="152"/>
                </a:moveTo>
                <a:cubicBezTo>
                  <a:pt x="127" y="154"/>
                  <a:pt x="126" y="155"/>
                  <a:pt x="125" y="155"/>
                </a:cubicBezTo>
                <a:cubicBezTo>
                  <a:pt x="34" y="155"/>
                  <a:pt x="34" y="155"/>
                  <a:pt x="34" y="155"/>
                </a:cubicBezTo>
                <a:cubicBezTo>
                  <a:pt x="32" y="155"/>
                  <a:pt x="31" y="154"/>
                  <a:pt x="31" y="152"/>
                </a:cubicBezTo>
                <a:cubicBezTo>
                  <a:pt x="31" y="142"/>
                  <a:pt x="31" y="142"/>
                  <a:pt x="31" y="142"/>
                </a:cubicBezTo>
                <a:cubicBezTo>
                  <a:pt x="31" y="140"/>
                  <a:pt x="32" y="139"/>
                  <a:pt x="34" y="139"/>
                </a:cubicBezTo>
                <a:cubicBezTo>
                  <a:pt x="125" y="139"/>
                  <a:pt x="125" y="139"/>
                  <a:pt x="125" y="139"/>
                </a:cubicBezTo>
                <a:cubicBezTo>
                  <a:pt x="126" y="139"/>
                  <a:pt x="127" y="140"/>
                  <a:pt x="127" y="142"/>
                </a:cubicBezTo>
                <a:lnTo>
                  <a:pt x="127" y="152"/>
                </a:lnTo>
                <a:close/>
                <a:moveTo>
                  <a:pt x="117" y="142"/>
                </a:moveTo>
                <a:cubicBezTo>
                  <a:pt x="114" y="142"/>
                  <a:pt x="112" y="144"/>
                  <a:pt x="112" y="147"/>
                </a:cubicBezTo>
                <a:cubicBezTo>
                  <a:pt x="112" y="150"/>
                  <a:pt x="114" y="152"/>
                  <a:pt x="117" y="152"/>
                </a:cubicBezTo>
                <a:cubicBezTo>
                  <a:pt x="120" y="152"/>
                  <a:pt x="122" y="150"/>
                  <a:pt x="122" y="147"/>
                </a:cubicBezTo>
                <a:cubicBezTo>
                  <a:pt x="122" y="144"/>
                  <a:pt x="120" y="142"/>
                  <a:pt x="117" y="142"/>
                </a:cubicBezTo>
                <a:close/>
                <a:moveTo>
                  <a:pt x="117" y="147"/>
                </a:moveTo>
                <a:cubicBezTo>
                  <a:pt x="117" y="147"/>
                  <a:pt x="117" y="147"/>
                  <a:pt x="117" y="147"/>
                </a:cubicBezTo>
                <a:cubicBezTo>
                  <a:pt x="117" y="147"/>
                  <a:pt x="117" y="147"/>
                  <a:pt x="117" y="147"/>
                </a:cubicBezTo>
                <a:close/>
                <a:moveTo>
                  <a:pt x="89" y="144"/>
                </a:moveTo>
                <a:cubicBezTo>
                  <a:pt x="39" y="144"/>
                  <a:pt x="39" y="144"/>
                  <a:pt x="39" y="144"/>
                </a:cubicBezTo>
                <a:cubicBezTo>
                  <a:pt x="37" y="144"/>
                  <a:pt x="36" y="146"/>
                  <a:pt x="36" y="147"/>
                </a:cubicBezTo>
                <a:cubicBezTo>
                  <a:pt x="36" y="149"/>
                  <a:pt x="37" y="150"/>
                  <a:pt x="39" y="150"/>
                </a:cubicBezTo>
                <a:cubicBezTo>
                  <a:pt x="89" y="150"/>
                  <a:pt x="89" y="150"/>
                  <a:pt x="89" y="150"/>
                </a:cubicBezTo>
                <a:cubicBezTo>
                  <a:pt x="91" y="150"/>
                  <a:pt x="92" y="149"/>
                  <a:pt x="92" y="147"/>
                </a:cubicBezTo>
                <a:cubicBezTo>
                  <a:pt x="92" y="146"/>
                  <a:pt x="91" y="144"/>
                  <a:pt x="89" y="144"/>
                </a:cubicBezTo>
                <a:close/>
                <a:moveTo>
                  <a:pt x="106" y="144"/>
                </a:moveTo>
                <a:cubicBezTo>
                  <a:pt x="99" y="144"/>
                  <a:pt x="99" y="144"/>
                  <a:pt x="99" y="144"/>
                </a:cubicBezTo>
                <a:cubicBezTo>
                  <a:pt x="97" y="144"/>
                  <a:pt x="96" y="146"/>
                  <a:pt x="96" y="147"/>
                </a:cubicBezTo>
                <a:cubicBezTo>
                  <a:pt x="96" y="149"/>
                  <a:pt x="97" y="150"/>
                  <a:pt x="99" y="150"/>
                </a:cubicBezTo>
                <a:cubicBezTo>
                  <a:pt x="106" y="150"/>
                  <a:pt x="106" y="150"/>
                  <a:pt x="106" y="150"/>
                </a:cubicBezTo>
                <a:cubicBezTo>
                  <a:pt x="107" y="150"/>
                  <a:pt x="109" y="149"/>
                  <a:pt x="109" y="147"/>
                </a:cubicBezTo>
                <a:cubicBezTo>
                  <a:pt x="109" y="146"/>
                  <a:pt x="107" y="144"/>
                  <a:pt x="106" y="144"/>
                </a:cubicBezTo>
                <a:close/>
                <a:moveTo>
                  <a:pt x="125" y="70"/>
                </a:moveTo>
                <a:cubicBezTo>
                  <a:pt x="34" y="70"/>
                  <a:pt x="34" y="70"/>
                  <a:pt x="34" y="70"/>
                </a:cubicBezTo>
                <a:cubicBezTo>
                  <a:pt x="30" y="70"/>
                  <a:pt x="26" y="73"/>
                  <a:pt x="26" y="78"/>
                </a:cubicBezTo>
                <a:cubicBezTo>
                  <a:pt x="26" y="88"/>
                  <a:pt x="26" y="88"/>
                  <a:pt x="26" y="88"/>
                </a:cubicBezTo>
                <a:cubicBezTo>
                  <a:pt x="26" y="93"/>
                  <a:pt x="30" y="96"/>
                  <a:pt x="34" y="96"/>
                </a:cubicBezTo>
                <a:cubicBezTo>
                  <a:pt x="125" y="96"/>
                  <a:pt x="125" y="96"/>
                  <a:pt x="125" y="96"/>
                </a:cubicBezTo>
                <a:cubicBezTo>
                  <a:pt x="129" y="96"/>
                  <a:pt x="133" y="93"/>
                  <a:pt x="133" y="88"/>
                </a:cubicBezTo>
                <a:cubicBezTo>
                  <a:pt x="133" y="78"/>
                  <a:pt x="133" y="78"/>
                  <a:pt x="133" y="78"/>
                </a:cubicBezTo>
                <a:cubicBezTo>
                  <a:pt x="133" y="73"/>
                  <a:pt x="129" y="70"/>
                  <a:pt x="125" y="70"/>
                </a:cubicBezTo>
                <a:close/>
                <a:moveTo>
                  <a:pt x="127" y="88"/>
                </a:moveTo>
                <a:cubicBezTo>
                  <a:pt x="127" y="90"/>
                  <a:pt x="126" y="91"/>
                  <a:pt x="125" y="91"/>
                </a:cubicBezTo>
                <a:cubicBezTo>
                  <a:pt x="34" y="91"/>
                  <a:pt x="34" y="91"/>
                  <a:pt x="34" y="91"/>
                </a:cubicBezTo>
                <a:cubicBezTo>
                  <a:pt x="32" y="91"/>
                  <a:pt x="31" y="90"/>
                  <a:pt x="31" y="88"/>
                </a:cubicBezTo>
                <a:cubicBezTo>
                  <a:pt x="31" y="78"/>
                  <a:pt x="31" y="78"/>
                  <a:pt x="31" y="78"/>
                </a:cubicBezTo>
                <a:cubicBezTo>
                  <a:pt x="31" y="76"/>
                  <a:pt x="32" y="75"/>
                  <a:pt x="34" y="75"/>
                </a:cubicBezTo>
                <a:cubicBezTo>
                  <a:pt x="125" y="75"/>
                  <a:pt x="125" y="75"/>
                  <a:pt x="125" y="75"/>
                </a:cubicBezTo>
                <a:cubicBezTo>
                  <a:pt x="126" y="75"/>
                  <a:pt x="127" y="76"/>
                  <a:pt x="127" y="78"/>
                </a:cubicBezTo>
                <a:lnTo>
                  <a:pt x="127" y="88"/>
                </a:lnTo>
                <a:close/>
                <a:moveTo>
                  <a:pt x="116" y="78"/>
                </a:moveTo>
                <a:cubicBezTo>
                  <a:pt x="114" y="78"/>
                  <a:pt x="113" y="79"/>
                  <a:pt x="112" y="80"/>
                </a:cubicBezTo>
                <a:cubicBezTo>
                  <a:pt x="111" y="81"/>
                  <a:pt x="111" y="83"/>
                  <a:pt x="111" y="84"/>
                </a:cubicBezTo>
                <a:cubicBezTo>
                  <a:pt x="112" y="87"/>
                  <a:pt x="114" y="88"/>
                  <a:pt x="116" y="88"/>
                </a:cubicBezTo>
                <a:cubicBezTo>
                  <a:pt x="117" y="88"/>
                  <a:pt x="117" y="88"/>
                  <a:pt x="117" y="88"/>
                </a:cubicBezTo>
                <a:cubicBezTo>
                  <a:pt x="119" y="88"/>
                  <a:pt x="120" y="87"/>
                  <a:pt x="121" y="86"/>
                </a:cubicBezTo>
                <a:cubicBezTo>
                  <a:pt x="122" y="85"/>
                  <a:pt x="122" y="84"/>
                  <a:pt x="122" y="82"/>
                </a:cubicBezTo>
                <a:cubicBezTo>
                  <a:pt x="121" y="79"/>
                  <a:pt x="118" y="78"/>
                  <a:pt x="116" y="78"/>
                </a:cubicBezTo>
                <a:close/>
                <a:moveTo>
                  <a:pt x="116" y="83"/>
                </a:moveTo>
                <a:cubicBezTo>
                  <a:pt x="116" y="83"/>
                  <a:pt x="116" y="83"/>
                  <a:pt x="116" y="83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16" y="83"/>
                  <a:pt x="116" y="83"/>
                  <a:pt x="116" y="83"/>
                </a:cubicBezTo>
                <a:close/>
                <a:moveTo>
                  <a:pt x="89" y="80"/>
                </a:moveTo>
                <a:cubicBezTo>
                  <a:pt x="38" y="80"/>
                  <a:pt x="38" y="80"/>
                  <a:pt x="38" y="80"/>
                </a:cubicBezTo>
                <a:cubicBezTo>
                  <a:pt x="37" y="80"/>
                  <a:pt x="36" y="82"/>
                  <a:pt x="36" y="83"/>
                </a:cubicBezTo>
                <a:cubicBezTo>
                  <a:pt x="36" y="85"/>
                  <a:pt x="37" y="86"/>
                  <a:pt x="38" y="86"/>
                </a:cubicBezTo>
                <a:cubicBezTo>
                  <a:pt x="89" y="86"/>
                  <a:pt x="89" y="86"/>
                  <a:pt x="89" y="86"/>
                </a:cubicBezTo>
                <a:cubicBezTo>
                  <a:pt x="90" y="86"/>
                  <a:pt x="92" y="85"/>
                  <a:pt x="92" y="83"/>
                </a:cubicBezTo>
                <a:cubicBezTo>
                  <a:pt x="92" y="82"/>
                  <a:pt x="90" y="80"/>
                  <a:pt x="89" y="80"/>
                </a:cubicBezTo>
                <a:close/>
                <a:moveTo>
                  <a:pt x="104" y="80"/>
                </a:moveTo>
                <a:cubicBezTo>
                  <a:pt x="97" y="80"/>
                  <a:pt x="97" y="80"/>
                  <a:pt x="97" y="80"/>
                </a:cubicBezTo>
                <a:cubicBezTo>
                  <a:pt x="96" y="80"/>
                  <a:pt x="94" y="82"/>
                  <a:pt x="94" y="83"/>
                </a:cubicBezTo>
                <a:cubicBezTo>
                  <a:pt x="94" y="85"/>
                  <a:pt x="96" y="86"/>
                  <a:pt x="97" y="86"/>
                </a:cubicBezTo>
                <a:cubicBezTo>
                  <a:pt x="104" y="86"/>
                  <a:pt x="104" y="86"/>
                  <a:pt x="104" y="86"/>
                </a:cubicBezTo>
                <a:cubicBezTo>
                  <a:pt x="106" y="86"/>
                  <a:pt x="107" y="85"/>
                  <a:pt x="107" y="83"/>
                </a:cubicBezTo>
                <a:cubicBezTo>
                  <a:pt x="107" y="82"/>
                  <a:pt x="106" y="80"/>
                  <a:pt x="104" y="80"/>
                </a:cubicBezTo>
                <a:close/>
                <a:moveTo>
                  <a:pt x="58" y="64"/>
                </a:moveTo>
                <a:cubicBezTo>
                  <a:pt x="59" y="64"/>
                  <a:pt x="61" y="63"/>
                  <a:pt x="61" y="62"/>
                </a:cubicBezTo>
                <a:cubicBezTo>
                  <a:pt x="61" y="44"/>
                  <a:pt x="61" y="44"/>
                  <a:pt x="61" y="44"/>
                </a:cubicBezTo>
                <a:cubicBezTo>
                  <a:pt x="64" y="48"/>
                  <a:pt x="64" y="48"/>
                  <a:pt x="64" y="48"/>
                </a:cubicBezTo>
                <a:cubicBezTo>
                  <a:pt x="65" y="49"/>
                  <a:pt x="67" y="49"/>
                  <a:pt x="68" y="48"/>
                </a:cubicBezTo>
                <a:cubicBezTo>
                  <a:pt x="69" y="47"/>
                  <a:pt x="69" y="45"/>
                  <a:pt x="68" y="44"/>
                </a:cubicBezTo>
                <a:cubicBezTo>
                  <a:pt x="60" y="36"/>
                  <a:pt x="60" y="36"/>
                  <a:pt x="60" y="36"/>
                </a:cubicBezTo>
                <a:cubicBezTo>
                  <a:pt x="59" y="35"/>
                  <a:pt x="57" y="35"/>
                  <a:pt x="56" y="36"/>
                </a:cubicBezTo>
                <a:cubicBezTo>
                  <a:pt x="48" y="44"/>
                  <a:pt x="48" y="44"/>
                  <a:pt x="48" y="44"/>
                </a:cubicBezTo>
                <a:cubicBezTo>
                  <a:pt x="47" y="45"/>
                  <a:pt x="47" y="47"/>
                  <a:pt x="48" y="48"/>
                </a:cubicBezTo>
                <a:cubicBezTo>
                  <a:pt x="49" y="49"/>
                  <a:pt x="51" y="49"/>
                  <a:pt x="52" y="48"/>
                </a:cubicBezTo>
                <a:cubicBezTo>
                  <a:pt x="55" y="44"/>
                  <a:pt x="55" y="44"/>
                  <a:pt x="55" y="44"/>
                </a:cubicBezTo>
                <a:cubicBezTo>
                  <a:pt x="55" y="62"/>
                  <a:pt x="55" y="62"/>
                  <a:pt x="55" y="62"/>
                </a:cubicBezTo>
                <a:cubicBezTo>
                  <a:pt x="55" y="63"/>
                  <a:pt x="56" y="64"/>
                  <a:pt x="58" y="64"/>
                </a:cubicBezTo>
                <a:close/>
                <a:moveTo>
                  <a:pt x="101" y="35"/>
                </a:moveTo>
                <a:cubicBezTo>
                  <a:pt x="99" y="35"/>
                  <a:pt x="98" y="36"/>
                  <a:pt x="98" y="38"/>
                </a:cubicBezTo>
                <a:cubicBezTo>
                  <a:pt x="98" y="55"/>
                  <a:pt x="98" y="55"/>
                  <a:pt x="98" y="55"/>
                </a:cubicBezTo>
                <a:cubicBezTo>
                  <a:pt x="94" y="52"/>
                  <a:pt x="94" y="52"/>
                  <a:pt x="94" y="52"/>
                </a:cubicBezTo>
                <a:cubicBezTo>
                  <a:pt x="93" y="51"/>
                  <a:pt x="92" y="51"/>
                  <a:pt x="91" y="52"/>
                </a:cubicBezTo>
                <a:cubicBezTo>
                  <a:pt x="90" y="53"/>
                  <a:pt x="90" y="55"/>
                  <a:pt x="91" y="56"/>
                </a:cubicBezTo>
                <a:cubicBezTo>
                  <a:pt x="99" y="64"/>
                  <a:pt x="99" y="64"/>
                  <a:pt x="99" y="64"/>
                </a:cubicBezTo>
                <a:cubicBezTo>
                  <a:pt x="100" y="65"/>
                  <a:pt x="101" y="65"/>
                  <a:pt x="102" y="64"/>
                </a:cubicBezTo>
                <a:cubicBezTo>
                  <a:pt x="110" y="56"/>
                  <a:pt x="110" y="56"/>
                  <a:pt x="110" y="56"/>
                </a:cubicBezTo>
                <a:cubicBezTo>
                  <a:pt x="112" y="55"/>
                  <a:pt x="111" y="53"/>
                  <a:pt x="110" y="52"/>
                </a:cubicBezTo>
                <a:cubicBezTo>
                  <a:pt x="109" y="51"/>
                  <a:pt x="108" y="51"/>
                  <a:pt x="107" y="52"/>
                </a:cubicBezTo>
                <a:cubicBezTo>
                  <a:pt x="103" y="55"/>
                  <a:pt x="103" y="55"/>
                  <a:pt x="103" y="55"/>
                </a:cubicBezTo>
                <a:cubicBezTo>
                  <a:pt x="103" y="38"/>
                  <a:pt x="103" y="38"/>
                  <a:pt x="103" y="38"/>
                </a:cubicBezTo>
                <a:cubicBezTo>
                  <a:pt x="103" y="36"/>
                  <a:pt x="102" y="35"/>
                  <a:pt x="101" y="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B442F484-F274-3918-E261-66CA306B0725}"/>
              </a:ext>
            </a:extLst>
          </p:cNvPr>
          <p:cNvSpPr>
            <a:spLocks noEditPoints="1"/>
          </p:cNvSpPr>
          <p:nvPr/>
        </p:nvSpPr>
        <p:spPr bwMode="auto">
          <a:xfrm>
            <a:off x="8442326" y="5286375"/>
            <a:ext cx="258763" cy="136525"/>
          </a:xfrm>
          <a:custGeom>
            <a:avLst/>
            <a:gdLst>
              <a:gd name="T0" fmla="*/ 138 w 163"/>
              <a:gd name="T1" fmla="*/ 4 h 86"/>
              <a:gd name="T2" fmla="*/ 104 w 163"/>
              <a:gd name="T3" fmla="*/ 12 h 86"/>
              <a:gd name="T4" fmla="*/ 48 w 163"/>
              <a:gd name="T5" fmla="*/ 3 h 86"/>
              <a:gd name="T6" fmla="*/ 3 w 163"/>
              <a:gd name="T7" fmla="*/ 56 h 86"/>
              <a:gd name="T8" fmla="*/ 46 w 163"/>
              <a:gd name="T9" fmla="*/ 72 h 86"/>
              <a:gd name="T10" fmla="*/ 79 w 163"/>
              <a:gd name="T11" fmla="*/ 58 h 86"/>
              <a:gd name="T12" fmla="*/ 113 w 163"/>
              <a:gd name="T13" fmla="*/ 62 h 86"/>
              <a:gd name="T14" fmla="*/ 147 w 163"/>
              <a:gd name="T15" fmla="*/ 84 h 86"/>
              <a:gd name="T16" fmla="*/ 154 w 163"/>
              <a:gd name="T17" fmla="*/ 70 h 86"/>
              <a:gd name="T18" fmla="*/ 124 w 163"/>
              <a:gd name="T19" fmla="*/ 70 h 86"/>
              <a:gd name="T20" fmla="*/ 109 w 163"/>
              <a:gd name="T21" fmla="*/ 56 h 86"/>
              <a:gd name="T22" fmla="*/ 87 w 163"/>
              <a:gd name="T23" fmla="*/ 51 h 86"/>
              <a:gd name="T24" fmla="*/ 64 w 163"/>
              <a:gd name="T25" fmla="*/ 62 h 86"/>
              <a:gd name="T26" fmla="*/ 47 w 163"/>
              <a:gd name="T27" fmla="*/ 55 h 86"/>
              <a:gd name="T28" fmla="*/ 9 w 163"/>
              <a:gd name="T29" fmla="*/ 58 h 86"/>
              <a:gd name="T30" fmla="*/ 38 w 163"/>
              <a:gd name="T31" fmla="*/ 7 h 86"/>
              <a:gd name="T32" fmla="*/ 60 w 163"/>
              <a:gd name="T33" fmla="*/ 19 h 86"/>
              <a:gd name="T34" fmla="*/ 119 w 163"/>
              <a:gd name="T35" fmla="*/ 9 h 86"/>
              <a:gd name="T36" fmla="*/ 155 w 163"/>
              <a:gd name="T37" fmla="*/ 58 h 86"/>
              <a:gd name="T38" fmla="*/ 122 w 163"/>
              <a:gd name="T39" fmla="*/ 22 h 86"/>
              <a:gd name="T40" fmla="*/ 126 w 163"/>
              <a:gd name="T41" fmla="*/ 18 h 86"/>
              <a:gd name="T42" fmla="*/ 126 w 163"/>
              <a:gd name="T43" fmla="*/ 46 h 86"/>
              <a:gd name="T44" fmla="*/ 116 w 163"/>
              <a:gd name="T45" fmla="*/ 27 h 86"/>
              <a:gd name="T46" fmla="*/ 120 w 163"/>
              <a:gd name="T47" fmla="*/ 32 h 86"/>
              <a:gd name="T48" fmla="*/ 132 w 163"/>
              <a:gd name="T49" fmla="*/ 32 h 86"/>
              <a:gd name="T50" fmla="*/ 136 w 163"/>
              <a:gd name="T51" fmla="*/ 27 h 86"/>
              <a:gd name="T52" fmla="*/ 42 w 163"/>
              <a:gd name="T53" fmla="*/ 22 h 86"/>
              <a:gd name="T54" fmla="*/ 36 w 163"/>
              <a:gd name="T55" fmla="*/ 28 h 86"/>
              <a:gd name="T56" fmla="*/ 30 w 163"/>
              <a:gd name="T57" fmla="*/ 35 h 86"/>
              <a:gd name="T58" fmla="*/ 39 w 163"/>
              <a:gd name="T59" fmla="*/ 44 h 86"/>
              <a:gd name="T60" fmla="*/ 48 w 163"/>
              <a:gd name="T61" fmla="*/ 35 h 86"/>
              <a:gd name="T62" fmla="*/ 74 w 163"/>
              <a:gd name="T63" fmla="*/ 28 h 86"/>
              <a:gd name="T64" fmla="*/ 71 w 163"/>
              <a:gd name="T65" fmla="*/ 35 h 86"/>
              <a:gd name="T66" fmla="*/ 74 w 163"/>
              <a:gd name="T67" fmla="*/ 28 h 86"/>
              <a:gd name="T68" fmla="*/ 90 w 163"/>
              <a:gd name="T69" fmla="*/ 28 h 86"/>
              <a:gd name="T70" fmla="*/ 93 w 163"/>
              <a:gd name="T71" fmla="*/ 35 h 86"/>
              <a:gd name="T72" fmla="*/ 57 w 163"/>
              <a:gd name="T73" fmla="*/ 53 h 86"/>
              <a:gd name="T74" fmla="*/ 64 w 163"/>
              <a:gd name="T75" fmla="*/ 46 h 86"/>
              <a:gd name="T76" fmla="*/ 64 w 163"/>
              <a:gd name="T77" fmla="*/ 51 h 86"/>
              <a:gd name="T78" fmla="*/ 100 w 163"/>
              <a:gd name="T79" fmla="*/ 46 h 86"/>
              <a:gd name="T80" fmla="*/ 107 w 163"/>
              <a:gd name="T81" fmla="*/ 53 h 86"/>
              <a:gd name="T82" fmla="*/ 99 w 163"/>
              <a:gd name="T83" fmla="*/ 53 h 86"/>
              <a:gd name="T84" fmla="*/ 100 w 163"/>
              <a:gd name="T85" fmla="*/ 54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3" h="86">
                <a:moveTo>
                  <a:pt x="161" y="56"/>
                </a:moveTo>
                <a:cubicBezTo>
                  <a:pt x="151" y="20"/>
                  <a:pt x="151" y="20"/>
                  <a:pt x="151" y="20"/>
                </a:cubicBezTo>
                <a:cubicBezTo>
                  <a:pt x="149" y="13"/>
                  <a:pt x="144" y="7"/>
                  <a:pt x="138" y="4"/>
                </a:cubicBezTo>
                <a:cubicBezTo>
                  <a:pt x="131" y="0"/>
                  <a:pt x="123" y="0"/>
                  <a:pt x="116" y="3"/>
                </a:cubicBezTo>
                <a:cubicBezTo>
                  <a:pt x="111" y="4"/>
                  <a:pt x="107" y="8"/>
                  <a:pt x="104" y="12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12"/>
                  <a:pt x="60" y="12"/>
                  <a:pt x="60" y="12"/>
                </a:cubicBezTo>
                <a:cubicBezTo>
                  <a:pt x="57" y="8"/>
                  <a:pt x="53" y="4"/>
                  <a:pt x="48" y="3"/>
                </a:cubicBezTo>
                <a:cubicBezTo>
                  <a:pt x="41" y="0"/>
                  <a:pt x="33" y="0"/>
                  <a:pt x="27" y="4"/>
                </a:cubicBezTo>
                <a:cubicBezTo>
                  <a:pt x="20" y="7"/>
                  <a:pt x="15" y="13"/>
                  <a:pt x="13" y="20"/>
                </a:cubicBezTo>
                <a:cubicBezTo>
                  <a:pt x="3" y="56"/>
                  <a:pt x="3" y="56"/>
                  <a:pt x="3" y="56"/>
                </a:cubicBezTo>
                <a:cubicBezTo>
                  <a:pt x="0" y="68"/>
                  <a:pt x="5" y="80"/>
                  <a:pt x="15" y="84"/>
                </a:cubicBezTo>
                <a:cubicBezTo>
                  <a:pt x="18" y="85"/>
                  <a:pt x="21" y="86"/>
                  <a:pt x="24" y="86"/>
                </a:cubicBezTo>
                <a:cubicBezTo>
                  <a:pt x="33" y="86"/>
                  <a:pt x="42" y="81"/>
                  <a:pt x="46" y="72"/>
                </a:cubicBezTo>
                <a:cubicBezTo>
                  <a:pt x="51" y="62"/>
                  <a:pt x="51" y="62"/>
                  <a:pt x="51" y="62"/>
                </a:cubicBezTo>
                <a:cubicBezTo>
                  <a:pt x="54" y="66"/>
                  <a:pt x="58" y="69"/>
                  <a:pt x="64" y="69"/>
                </a:cubicBezTo>
                <a:cubicBezTo>
                  <a:pt x="71" y="69"/>
                  <a:pt x="77" y="64"/>
                  <a:pt x="79" y="58"/>
                </a:cubicBezTo>
                <a:cubicBezTo>
                  <a:pt x="85" y="58"/>
                  <a:pt x="85" y="58"/>
                  <a:pt x="85" y="58"/>
                </a:cubicBezTo>
                <a:cubicBezTo>
                  <a:pt x="87" y="64"/>
                  <a:pt x="93" y="69"/>
                  <a:pt x="100" y="69"/>
                </a:cubicBezTo>
                <a:cubicBezTo>
                  <a:pt x="106" y="69"/>
                  <a:pt x="110" y="66"/>
                  <a:pt x="113" y="62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21" y="78"/>
                  <a:pt x="125" y="82"/>
                  <a:pt x="130" y="84"/>
                </a:cubicBezTo>
                <a:cubicBezTo>
                  <a:pt x="136" y="86"/>
                  <a:pt x="142" y="86"/>
                  <a:pt x="147" y="84"/>
                </a:cubicBezTo>
                <a:cubicBezTo>
                  <a:pt x="152" y="82"/>
                  <a:pt x="157" y="78"/>
                  <a:pt x="159" y="73"/>
                </a:cubicBezTo>
                <a:cubicBezTo>
                  <a:pt x="162" y="68"/>
                  <a:pt x="163" y="62"/>
                  <a:pt x="161" y="56"/>
                </a:cubicBezTo>
                <a:close/>
                <a:moveTo>
                  <a:pt x="154" y="70"/>
                </a:moveTo>
                <a:cubicBezTo>
                  <a:pt x="152" y="74"/>
                  <a:pt x="149" y="76"/>
                  <a:pt x="145" y="78"/>
                </a:cubicBezTo>
                <a:cubicBezTo>
                  <a:pt x="141" y="79"/>
                  <a:pt x="137" y="79"/>
                  <a:pt x="133" y="78"/>
                </a:cubicBezTo>
                <a:cubicBezTo>
                  <a:pt x="129" y="76"/>
                  <a:pt x="126" y="73"/>
                  <a:pt x="124" y="70"/>
                </a:cubicBezTo>
                <a:cubicBezTo>
                  <a:pt x="117" y="55"/>
                  <a:pt x="117" y="55"/>
                  <a:pt x="117" y="55"/>
                </a:cubicBezTo>
                <a:cubicBezTo>
                  <a:pt x="117" y="54"/>
                  <a:pt x="115" y="53"/>
                  <a:pt x="113" y="53"/>
                </a:cubicBezTo>
                <a:cubicBezTo>
                  <a:pt x="112" y="53"/>
                  <a:pt x="110" y="54"/>
                  <a:pt x="109" y="56"/>
                </a:cubicBezTo>
                <a:cubicBezTo>
                  <a:pt x="108" y="60"/>
                  <a:pt x="104" y="62"/>
                  <a:pt x="100" y="62"/>
                </a:cubicBezTo>
                <a:cubicBezTo>
                  <a:pt x="96" y="62"/>
                  <a:pt x="92" y="59"/>
                  <a:pt x="91" y="54"/>
                </a:cubicBezTo>
                <a:cubicBezTo>
                  <a:pt x="90" y="52"/>
                  <a:pt x="89" y="51"/>
                  <a:pt x="87" y="51"/>
                </a:cubicBezTo>
                <a:cubicBezTo>
                  <a:pt x="77" y="51"/>
                  <a:pt x="77" y="51"/>
                  <a:pt x="77" y="51"/>
                </a:cubicBezTo>
                <a:cubicBezTo>
                  <a:pt x="75" y="51"/>
                  <a:pt x="74" y="52"/>
                  <a:pt x="73" y="54"/>
                </a:cubicBezTo>
                <a:cubicBezTo>
                  <a:pt x="72" y="59"/>
                  <a:pt x="68" y="62"/>
                  <a:pt x="64" y="62"/>
                </a:cubicBezTo>
                <a:cubicBezTo>
                  <a:pt x="60" y="62"/>
                  <a:pt x="56" y="60"/>
                  <a:pt x="55" y="56"/>
                </a:cubicBezTo>
                <a:cubicBezTo>
                  <a:pt x="54" y="54"/>
                  <a:pt x="52" y="53"/>
                  <a:pt x="51" y="53"/>
                </a:cubicBezTo>
                <a:cubicBezTo>
                  <a:pt x="49" y="53"/>
                  <a:pt x="47" y="54"/>
                  <a:pt x="47" y="55"/>
                </a:cubicBezTo>
                <a:cubicBezTo>
                  <a:pt x="40" y="70"/>
                  <a:pt x="40" y="70"/>
                  <a:pt x="40" y="70"/>
                </a:cubicBezTo>
                <a:cubicBezTo>
                  <a:pt x="36" y="77"/>
                  <a:pt x="26" y="81"/>
                  <a:pt x="18" y="78"/>
                </a:cubicBezTo>
                <a:cubicBezTo>
                  <a:pt x="10" y="75"/>
                  <a:pt x="7" y="67"/>
                  <a:pt x="9" y="58"/>
                </a:cubicBezTo>
                <a:cubicBezTo>
                  <a:pt x="19" y="22"/>
                  <a:pt x="19" y="22"/>
                  <a:pt x="19" y="22"/>
                </a:cubicBezTo>
                <a:cubicBezTo>
                  <a:pt x="21" y="16"/>
                  <a:pt x="25" y="12"/>
                  <a:pt x="29" y="10"/>
                </a:cubicBezTo>
                <a:cubicBezTo>
                  <a:pt x="32" y="8"/>
                  <a:pt x="35" y="7"/>
                  <a:pt x="38" y="7"/>
                </a:cubicBezTo>
                <a:cubicBezTo>
                  <a:pt x="41" y="7"/>
                  <a:pt x="43" y="8"/>
                  <a:pt x="45" y="9"/>
                </a:cubicBezTo>
                <a:cubicBezTo>
                  <a:pt x="49" y="10"/>
                  <a:pt x="52" y="13"/>
                  <a:pt x="54" y="16"/>
                </a:cubicBezTo>
                <a:cubicBezTo>
                  <a:pt x="56" y="18"/>
                  <a:pt x="58" y="19"/>
                  <a:pt x="60" y="19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106" y="19"/>
                  <a:pt x="108" y="18"/>
                  <a:pt x="110" y="16"/>
                </a:cubicBezTo>
                <a:cubicBezTo>
                  <a:pt x="112" y="13"/>
                  <a:pt x="115" y="10"/>
                  <a:pt x="119" y="9"/>
                </a:cubicBezTo>
                <a:cubicBezTo>
                  <a:pt x="124" y="7"/>
                  <a:pt x="130" y="7"/>
                  <a:pt x="135" y="10"/>
                </a:cubicBezTo>
                <a:cubicBezTo>
                  <a:pt x="139" y="12"/>
                  <a:pt x="143" y="16"/>
                  <a:pt x="145" y="22"/>
                </a:cubicBezTo>
                <a:cubicBezTo>
                  <a:pt x="155" y="58"/>
                  <a:pt x="155" y="58"/>
                  <a:pt x="155" y="58"/>
                </a:cubicBezTo>
                <a:cubicBezTo>
                  <a:pt x="156" y="62"/>
                  <a:pt x="155" y="66"/>
                  <a:pt x="154" y="70"/>
                </a:cubicBezTo>
                <a:close/>
                <a:moveTo>
                  <a:pt x="126" y="18"/>
                </a:moveTo>
                <a:cubicBezTo>
                  <a:pt x="124" y="18"/>
                  <a:pt x="122" y="19"/>
                  <a:pt x="122" y="22"/>
                </a:cubicBezTo>
                <a:cubicBezTo>
                  <a:pt x="122" y="24"/>
                  <a:pt x="124" y="26"/>
                  <a:pt x="126" y="26"/>
                </a:cubicBezTo>
                <a:cubicBezTo>
                  <a:pt x="128" y="26"/>
                  <a:pt x="130" y="24"/>
                  <a:pt x="130" y="22"/>
                </a:cubicBezTo>
                <a:cubicBezTo>
                  <a:pt x="130" y="19"/>
                  <a:pt x="128" y="18"/>
                  <a:pt x="126" y="18"/>
                </a:cubicBezTo>
                <a:close/>
                <a:moveTo>
                  <a:pt x="126" y="37"/>
                </a:moveTo>
                <a:cubicBezTo>
                  <a:pt x="124" y="37"/>
                  <a:pt x="122" y="39"/>
                  <a:pt x="122" y="41"/>
                </a:cubicBezTo>
                <a:cubicBezTo>
                  <a:pt x="122" y="44"/>
                  <a:pt x="124" y="46"/>
                  <a:pt x="126" y="46"/>
                </a:cubicBezTo>
                <a:cubicBezTo>
                  <a:pt x="128" y="46"/>
                  <a:pt x="130" y="44"/>
                  <a:pt x="130" y="41"/>
                </a:cubicBezTo>
                <a:cubicBezTo>
                  <a:pt x="130" y="39"/>
                  <a:pt x="128" y="37"/>
                  <a:pt x="126" y="37"/>
                </a:cubicBezTo>
                <a:close/>
                <a:moveTo>
                  <a:pt x="116" y="27"/>
                </a:moveTo>
                <a:cubicBezTo>
                  <a:pt x="114" y="27"/>
                  <a:pt x="112" y="29"/>
                  <a:pt x="112" y="32"/>
                </a:cubicBezTo>
                <a:cubicBezTo>
                  <a:pt x="112" y="34"/>
                  <a:pt x="114" y="36"/>
                  <a:pt x="116" y="36"/>
                </a:cubicBezTo>
                <a:cubicBezTo>
                  <a:pt x="118" y="36"/>
                  <a:pt x="120" y="34"/>
                  <a:pt x="120" y="32"/>
                </a:cubicBezTo>
                <a:cubicBezTo>
                  <a:pt x="120" y="29"/>
                  <a:pt x="118" y="27"/>
                  <a:pt x="116" y="27"/>
                </a:cubicBezTo>
                <a:close/>
                <a:moveTo>
                  <a:pt x="136" y="27"/>
                </a:moveTo>
                <a:cubicBezTo>
                  <a:pt x="134" y="27"/>
                  <a:pt x="132" y="29"/>
                  <a:pt x="132" y="32"/>
                </a:cubicBezTo>
                <a:cubicBezTo>
                  <a:pt x="132" y="34"/>
                  <a:pt x="134" y="36"/>
                  <a:pt x="136" y="36"/>
                </a:cubicBezTo>
                <a:cubicBezTo>
                  <a:pt x="138" y="36"/>
                  <a:pt x="140" y="34"/>
                  <a:pt x="140" y="32"/>
                </a:cubicBezTo>
                <a:cubicBezTo>
                  <a:pt x="140" y="29"/>
                  <a:pt x="138" y="27"/>
                  <a:pt x="136" y="27"/>
                </a:cubicBezTo>
                <a:close/>
                <a:moveTo>
                  <a:pt x="48" y="28"/>
                </a:moveTo>
                <a:cubicBezTo>
                  <a:pt x="42" y="28"/>
                  <a:pt x="42" y="28"/>
                  <a:pt x="42" y="28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21"/>
                  <a:pt x="41" y="19"/>
                  <a:pt x="39" y="19"/>
                </a:cubicBezTo>
                <a:cubicBezTo>
                  <a:pt x="37" y="19"/>
                  <a:pt x="36" y="21"/>
                  <a:pt x="36" y="22"/>
                </a:cubicBezTo>
                <a:cubicBezTo>
                  <a:pt x="36" y="28"/>
                  <a:pt x="36" y="28"/>
                  <a:pt x="36" y="28"/>
                </a:cubicBezTo>
                <a:cubicBezTo>
                  <a:pt x="30" y="28"/>
                  <a:pt x="30" y="28"/>
                  <a:pt x="30" y="28"/>
                </a:cubicBezTo>
                <a:cubicBezTo>
                  <a:pt x="28" y="28"/>
                  <a:pt x="26" y="30"/>
                  <a:pt x="26" y="32"/>
                </a:cubicBezTo>
                <a:cubicBezTo>
                  <a:pt x="26" y="33"/>
                  <a:pt x="28" y="35"/>
                  <a:pt x="30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41"/>
                  <a:pt x="36" y="41"/>
                  <a:pt x="36" y="41"/>
                </a:cubicBezTo>
                <a:cubicBezTo>
                  <a:pt x="36" y="42"/>
                  <a:pt x="37" y="44"/>
                  <a:pt x="39" y="44"/>
                </a:cubicBezTo>
                <a:cubicBezTo>
                  <a:pt x="41" y="44"/>
                  <a:pt x="42" y="43"/>
                  <a:pt x="42" y="41"/>
                </a:cubicBezTo>
                <a:cubicBezTo>
                  <a:pt x="42" y="35"/>
                  <a:pt x="42" y="35"/>
                  <a:pt x="42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50" y="35"/>
                  <a:pt x="51" y="33"/>
                  <a:pt x="51" y="32"/>
                </a:cubicBezTo>
                <a:cubicBezTo>
                  <a:pt x="51" y="30"/>
                  <a:pt x="50" y="28"/>
                  <a:pt x="48" y="28"/>
                </a:cubicBezTo>
                <a:close/>
                <a:moveTo>
                  <a:pt x="74" y="28"/>
                </a:moveTo>
                <a:cubicBezTo>
                  <a:pt x="71" y="28"/>
                  <a:pt x="71" y="28"/>
                  <a:pt x="71" y="28"/>
                </a:cubicBezTo>
                <a:cubicBezTo>
                  <a:pt x="69" y="28"/>
                  <a:pt x="68" y="30"/>
                  <a:pt x="68" y="32"/>
                </a:cubicBezTo>
                <a:cubicBezTo>
                  <a:pt x="68" y="33"/>
                  <a:pt x="69" y="35"/>
                  <a:pt x="71" y="35"/>
                </a:cubicBezTo>
                <a:cubicBezTo>
                  <a:pt x="74" y="35"/>
                  <a:pt x="74" y="35"/>
                  <a:pt x="74" y="35"/>
                </a:cubicBezTo>
                <a:cubicBezTo>
                  <a:pt x="76" y="35"/>
                  <a:pt x="78" y="33"/>
                  <a:pt x="78" y="32"/>
                </a:cubicBezTo>
                <a:cubicBezTo>
                  <a:pt x="78" y="30"/>
                  <a:pt x="76" y="28"/>
                  <a:pt x="74" y="28"/>
                </a:cubicBezTo>
                <a:close/>
                <a:moveTo>
                  <a:pt x="96" y="32"/>
                </a:moveTo>
                <a:cubicBezTo>
                  <a:pt x="96" y="30"/>
                  <a:pt x="95" y="28"/>
                  <a:pt x="93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88" y="28"/>
                  <a:pt x="86" y="30"/>
                  <a:pt x="86" y="32"/>
                </a:cubicBezTo>
                <a:cubicBezTo>
                  <a:pt x="86" y="33"/>
                  <a:pt x="88" y="35"/>
                  <a:pt x="90" y="35"/>
                </a:cubicBezTo>
                <a:cubicBezTo>
                  <a:pt x="93" y="35"/>
                  <a:pt x="93" y="35"/>
                  <a:pt x="93" y="35"/>
                </a:cubicBezTo>
                <a:cubicBezTo>
                  <a:pt x="95" y="35"/>
                  <a:pt x="96" y="33"/>
                  <a:pt x="96" y="32"/>
                </a:cubicBezTo>
                <a:close/>
                <a:moveTo>
                  <a:pt x="64" y="46"/>
                </a:moveTo>
                <a:cubicBezTo>
                  <a:pt x="60" y="46"/>
                  <a:pt x="57" y="49"/>
                  <a:pt x="57" y="53"/>
                </a:cubicBezTo>
                <a:cubicBezTo>
                  <a:pt x="57" y="56"/>
                  <a:pt x="60" y="59"/>
                  <a:pt x="64" y="59"/>
                </a:cubicBezTo>
                <a:cubicBezTo>
                  <a:pt x="67" y="59"/>
                  <a:pt x="70" y="56"/>
                  <a:pt x="70" y="53"/>
                </a:cubicBezTo>
                <a:cubicBezTo>
                  <a:pt x="70" y="49"/>
                  <a:pt x="67" y="46"/>
                  <a:pt x="64" y="46"/>
                </a:cubicBezTo>
                <a:close/>
                <a:moveTo>
                  <a:pt x="64" y="54"/>
                </a:moveTo>
                <a:cubicBezTo>
                  <a:pt x="63" y="54"/>
                  <a:pt x="62" y="53"/>
                  <a:pt x="62" y="53"/>
                </a:cubicBezTo>
                <a:cubicBezTo>
                  <a:pt x="62" y="52"/>
                  <a:pt x="63" y="51"/>
                  <a:pt x="64" y="51"/>
                </a:cubicBezTo>
                <a:cubicBezTo>
                  <a:pt x="65" y="51"/>
                  <a:pt x="65" y="52"/>
                  <a:pt x="65" y="53"/>
                </a:cubicBezTo>
                <a:cubicBezTo>
                  <a:pt x="65" y="53"/>
                  <a:pt x="65" y="54"/>
                  <a:pt x="64" y="54"/>
                </a:cubicBezTo>
                <a:close/>
                <a:moveTo>
                  <a:pt x="100" y="46"/>
                </a:moveTo>
                <a:cubicBezTo>
                  <a:pt x="97" y="46"/>
                  <a:pt x="94" y="49"/>
                  <a:pt x="94" y="53"/>
                </a:cubicBezTo>
                <a:cubicBezTo>
                  <a:pt x="94" y="56"/>
                  <a:pt x="97" y="59"/>
                  <a:pt x="100" y="59"/>
                </a:cubicBezTo>
                <a:cubicBezTo>
                  <a:pt x="104" y="59"/>
                  <a:pt x="107" y="56"/>
                  <a:pt x="107" y="53"/>
                </a:cubicBezTo>
                <a:cubicBezTo>
                  <a:pt x="107" y="49"/>
                  <a:pt x="104" y="46"/>
                  <a:pt x="100" y="46"/>
                </a:cubicBezTo>
                <a:close/>
                <a:moveTo>
                  <a:pt x="100" y="54"/>
                </a:moveTo>
                <a:cubicBezTo>
                  <a:pt x="99" y="54"/>
                  <a:pt x="99" y="53"/>
                  <a:pt x="99" y="53"/>
                </a:cubicBezTo>
                <a:cubicBezTo>
                  <a:pt x="99" y="52"/>
                  <a:pt x="99" y="51"/>
                  <a:pt x="100" y="51"/>
                </a:cubicBezTo>
                <a:cubicBezTo>
                  <a:pt x="101" y="51"/>
                  <a:pt x="102" y="52"/>
                  <a:pt x="102" y="53"/>
                </a:cubicBezTo>
                <a:cubicBezTo>
                  <a:pt x="102" y="53"/>
                  <a:pt x="101" y="54"/>
                  <a:pt x="100" y="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F98827B2-EAB4-CB81-26D4-71FA49147463}"/>
              </a:ext>
            </a:extLst>
          </p:cNvPr>
          <p:cNvSpPr>
            <a:spLocks noEditPoints="1"/>
          </p:cNvSpPr>
          <p:nvPr/>
        </p:nvSpPr>
        <p:spPr bwMode="auto">
          <a:xfrm>
            <a:off x="4044951" y="4676775"/>
            <a:ext cx="244475" cy="254000"/>
          </a:xfrm>
          <a:custGeom>
            <a:avLst/>
            <a:gdLst>
              <a:gd name="T0" fmla="*/ 126 w 154"/>
              <a:gd name="T1" fmla="*/ 67 h 160"/>
              <a:gd name="T2" fmla="*/ 63 w 154"/>
              <a:gd name="T3" fmla="*/ 35 h 160"/>
              <a:gd name="T4" fmla="*/ 68 w 154"/>
              <a:gd name="T5" fmla="*/ 46 h 160"/>
              <a:gd name="T6" fmla="*/ 124 w 154"/>
              <a:gd name="T7" fmla="*/ 10 h 160"/>
              <a:gd name="T8" fmla="*/ 91 w 154"/>
              <a:gd name="T9" fmla="*/ 0 h 160"/>
              <a:gd name="T10" fmla="*/ 53 w 154"/>
              <a:gd name="T11" fmla="*/ 27 h 160"/>
              <a:gd name="T12" fmla="*/ 19 w 154"/>
              <a:gd name="T13" fmla="*/ 30 h 160"/>
              <a:gd name="T14" fmla="*/ 14 w 154"/>
              <a:gd name="T15" fmla="*/ 32 h 160"/>
              <a:gd name="T16" fmla="*/ 16 w 154"/>
              <a:gd name="T17" fmla="*/ 46 h 160"/>
              <a:gd name="T18" fmla="*/ 37 w 154"/>
              <a:gd name="T19" fmla="*/ 51 h 160"/>
              <a:gd name="T20" fmla="*/ 24 w 154"/>
              <a:gd name="T21" fmla="*/ 78 h 160"/>
              <a:gd name="T22" fmla="*/ 40 w 154"/>
              <a:gd name="T23" fmla="*/ 83 h 160"/>
              <a:gd name="T24" fmla="*/ 55 w 154"/>
              <a:gd name="T25" fmla="*/ 75 h 160"/>
              <a:gd name="T26" fmla="*/ 48 w 154"/>
              <a:gd name="T27" fmla="*/ 133 h 160"/>
              <a:gd name="T28" fmla="*/ 114 w 154"/>
              <a:gd name="T29" fmla="*/ 156 h 160"/>
              <a:gd name="T30" fmla="*/ 139 w 154"/>
              <a:gd name="T31" fmla="*/ 120 h 160"/>
              <a:gd name="T32" fmla="*/ 153 w 154"/>
              <a:gd name="T33" fmla="*/ 89 h 160"/>
              <a:gd name="T34" fmla="*/ 16 w 154"/>
              <a:gd name="T35" fmla="*/ 16 h 160"/>
              <a:gd name="T36" fmla="*/ 9 w 154"/>
              <a:gd name="T37" fmla="*/ 51 h 160"/>
              <a:gd name="T38" fmla="*/ 67 w 154"/>
              <a:gd name="T39" fmla="*/ 6 h 160"/>
              <a:gd name="T40" fmla="*/ 99 w 154"/>
              <a:gd name="T41" fmla="*/ 27 h 160"/>
              <a:gd name="T42" fmla="*/ 71 w 154"/>
              <a:gd name="T43" fmla="*/ 16 h 160"/>
              <a:gd name="T44" fmla="*/ 94 w 154"/>
              <a:gd name="T45" fmla="*/ 86 h 160"/>
              <a:gd name="T46" fmla="*/ 73 w 154"/>
              <a:gd name="T47" fmla="*/ 65 h 160"/>
              <a:gd name="T48" fmla="*/ 102 w 154"/>
              <a:gd name="T49" fmla="*/ 64 h 160"/>
              <a:gd name="T50" fmla="*/ 81 w 154"/>
              <a:gd name="T51" fmla="*/ 114 h 160"/>
              <a:gd name="T52" fmla="*/ 80 w 154"/>
              <a:gd name="T53" fmla="*/ 112 h 160"/>
              <a:gd name="T54" fmla="*/ 86 w 154"/>
              <a:gd name="T55" fmla="*/ 43 h 160"/>
              <a:gd name="T56" fmla="*/ 93 w 154"/>
              <a:gd name="T57" fmla="*/ 57 h 160"/>
              <a:gd name="T58" fmla="*/ 53 w 154"/>
              <a:gd name="T59" fmla="*/ 59 h 160"/>
              <a:gd name="T60" fmla="*/ 46 w 154"/>
              <a:gd name="T61" fmla="*/ 50 h 160"/>
              <a:gd name="T62" fmla="*/ 47 w 154"/>
              <a:gd name="T63" fmla="*/ 48 h 160"/>
              <a:gd name="T64" fmla="*/ 53 w 154"/>
              <a:gd name="T65" fmla="*/ 33 h 160"/>
              <a:gd name="T66" fmla="*/ 69 w 154"/>
              <a:gd name="T67" fmla="*/ 31 h 160"/>
              <a:gd name="T68" fmla="*/ 79 w 154"/>
              <a:gd name="T69" fmla="*/ 44 h 160"/>
              <a:gd name="T70" fmla="*/ 72 w 154"/>
              <a:gd name="T71" fmla="*/ 59 h 160"/>
              <a:gd name="T72" fmla="*/ 59 w 154"/>
              <a:gd name="T73" fmla="*/ 148 h 160"/>
              <a:gd name="T74" fmla="*/ 70 w 154"/>
              <a:gd name="T75" fmla="*/ 96 h 160"/>
              <a:gd name="T76" fmla="*/ 80 w 154"/>
              <a:gd name="T77" fmla="*/ 155 h 160"/>
              <a:gd name="T78" fmla="*/ 75 w 154"/>
              <a:gd name="T79" fmla="*/ 136 h 160"/>
              <a:gd name="T80" fmla="*/ 86 w 154"/>
              <a:gd name="T81" fmla="*/ 131 h 160"/>
              <a:gd name="T82" fmla="*/ 86 w 154"/>
              <a:gd name="T83" fmla="*/ 111 h 160"/>
              <a:gd name="T84" fmla="*/ 93 w 154"/>
              <a:gd name="T85" fmla="*/ 119 h 160"/>
              <a:gd name="T86" fmla="*/ 124 w 154"/>
              <a:gd name="T87" fmla="*/ 92 h 160"/>
              <a:gd name="T88" fmla="*/ 121 w 154"/>
              <a:gd name="T89" fmla="*/ 118 h 160"/>
              <a:gd name="T90" fmla="*/ 111 w 154"/>
              <a:gd name="T91" fmla="*/ 83 h 160"/>
              <a:gd name="T92" fmla="*/ 116 w 154"/>
              <a:gd name="T93" fmla="*/ 12 h 160"/>
              <a:gd name="T94" fmla="*/ 142 w 154"/>
              <a:gd name="T95" fmla="*/ 86 h 160"/>
              <a:gd name="T96" fmla="*/ 64 w 154"/>
              <a:gd name="T97" fmla="*/ 118 h 160"/>
              <a:gd name="T98" fmla="*/ 80 w 154"/>
              <a:gd name="T99" fmla="*/ 80 h 160"/>
              <a:gd name="T100" fmla="*/ 91 w 154"/>
              <a:gd name="T101" fmla="*/ 75 h 160"/>
              <a:gd name="T102" fmla="*/ 110 w 154"/>
              <a:gd name="T103" fmla="*/ 27 h 160"/>
              <a:gd name="T104" fmla="*/ 110 w 154"/>
              <a:gd name="T105" fmla="*/ 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4" h="160">
                <a:moveTo>
                  <a:pt x="134" y="54"/>
                </a:moveTo>
                <a:cubicBezTo>
                  <a:pt x="132" y="54"/>
                  <a:pt x="131" y="55"/>
                  <a:pt x="131" y="56"/>
                </a:cubicBezTo>
                <a:cubicBezTo>
                  <a:pt x="131" y="62"/>
                  <a:pt x="131" y="62"/>
                  <a:pt x="131" y="62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4" y="62"/>
                  <a:pt x="123" y="63"/>
                  <a:pt x="123" y="64"/>
                </a:cubicBezTo>
                <a:cubicBezTo>
                  <a:pt x="123" y="66"/>
                  <a:pt x="124" y="67"/>
                  <a:pt x="126" y="67"/>
                </a:cubicBezTo>
                <a:cubicBezTo>
                  <a:pt x="134" y="67"/>
                  <a:pt x="134" y="67"/>
                  <a:pt x="134" y="67"/>
                </a:cubicBezTo>
                <a:cubicBezTo>
                  <a:pt x="135" y="67"/>
                  <a:pt x="136" y="66"/>
                  <a:pt x="136" y="64"/>
                </a:cubicBezTo>
                <a:cubicBezTo>
                  <a:pt x="136" y="56"/>
                  <a:pt x="136" y="56"/>
                  <a:pt x="136" y="56"/>
                </a:cubicBezTo>
                <a:cubicBezTo>
                  <a:pt x="136" y="55"/>
                  <a:pt x="135" y="54"/>
                  <a:pt x="134" y="54"/>
                </a:cubicBezTo>
                <a:close/>
                <a:moveTo>
                  <a:pt x="74" y="46"/>
                </a:moveTo>
                <a:cubicBezTo>
                  <a:pt x="74" y="40"/>
                  <a:pt x="69" y="35"/>
                  <a:pt x="63" y="35"/>
                </a:cubicBezTo>
                <a:cubicBezTo>
                  <a:pt x="57" y="35"/>
                  <a:pt x="52" y="40"/>
                  <a:pt x="52" y="46"/>
                </a:cubicBezTo>
                <a:cubicBezTo>
                  <a:pt x="52" y="52"/>
                  <a:pt x="57" y="56"/>
                  <a:pt x="63" y="56"/>
                </a:cubicBezTo>
                <a:cubicBezTo>
                  <a:pt x="69" y="56"/>
                  <a:pt x="74" y="52"/>
                  <a:pt x="74" y="46"/>
                </a:cubicBezTo>
                <a:close/>
                <a:moveTo>
                  <a:pt x="58" y="46"/>
                </a:moveTo>
                <a:cubicBezTo>
                  <a:pt x="58" y="43"/>
                  <a:pt x="60" y="40"/>
                  <a:pt x="63" y="40"/>
                </a:cubicBezTo>
                <a:cubicBezTo>
                  <a:pt x="66" y="40"/>
                  <a:pt x="68" y="43"/>
                  <a:pt x="68" y="46"/>
                </a:cubicBezTo>
                <a:cubicBezTo>
                  <a:pt x="68" y="49"/>
                  <a:pt x="66" y="51"/>
                  <a:pt x="63" y="51"/>
                </a:cubicBezTo>
                <a:cubicBezTo>
                  <a:pt x="60" y="51"/>
                  <a:pt x="58" y="49"/>
                  <a:pt x="58" y="46"/>
                </a:cubicBezTo>
                <a:close/>
                <a:moveTo>
                  <a:pt x="153" y="84"/>
                </a:moveTo>
                <a:cubicBezTo>
                  <a:pt x="145" y="65"/>
                  <a:pt x="145" y="65"/>
                  <a:pt x="145" y="65"/>
                </a:cubicBezTo>
                <a:cubicBezTo>
                  <a:pt x="148" y="61"/>
                  <a:pt x="150" y="56"/>
                  <a:pt x="150" y="51"/>
                </a:cubicBezTo>
                <a:cubicBezTo>
                  <a:pt x="150" y="34"/>
                  <a:pt x="140" y="18"/>
                  <a:pt x="124" y="10"/>
                </a:cubicBezTo>
                <a:cubicBezTo>
                  <a:pt x="116" y="6"/>
                  <a:pt x="116" y="6"/>
                  <a:pt x="116" y="6"/>
                </a:cubicBezTo>
                <a:cubicBezTo>
                  <a:pt x="115" y="5"/>
                  <a:pt x="114" y="6"/>
                  <a:pt x="113" y="7"/>
                </a:cubicBezTo>
                <a:cubicBezTo>
                  <a:pt x="112" y="8"/>
                  <a:pt x="112" y="8"/>
                  <a:pt x="112" y="8"/>
                </a:cubicBezTo>
                <a:cubicBezTo>
                  <a:pt x="94" y="8"/>
                  <a:pt x="94" y="8"/>
                  <a:pt x="94" y="8"/>
                </a:cubicBezTo>
                <a:cubicBezTo>
                  <a:pt x="94" y="3"/>
                  <a:pt x="94" y="3"/>
                  <a:pt x="94" y="3"/>
                </a:cubicBezTo>
                <a:cubicBezTo>
                  <a:pt x="94" y="2"/>
                  <a:pt x="92" y="0"/>
                  <a:pt x="91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3" y="0"/>
                  <a:pt x="62" y="2"/>
                  <a:pt x="62" y="3"/>
                </a:cubicBezTo>
                <a:cubicBezTo>
                  <a:pt x="62" y="14"/>
                  <a:pt x="62" y="14"/>
                  <a:pt x="62" y="14"/>
                </a:cubicBezTo>
                <a:cubicBezTo>
                  <a:pt x="58" y="14"/>
                  <a:pt x="58" y="14"/>
                  <a:pt x="58" y="14"/>
                </a:cubicBezTo>
                <a:cubicBezTo>
                  <a:pt x="56" y="14"/>
                  <a:pt x="55" y="15"/>
                  <a:pt x="55" y="16"/>
                </a:cubicBezTo>
                <a:cubicBezTo>
                  <a:pt x="53" y="27"/>
                  <a:pt x="53" y="27"/>
                  <a:pt x="53" y="27"/>
                </a:cubicBezTo>
                <a:cubicBezTo>
                  <a:pt x="53" y="27"/>
                  <a:pt x="52" y="27"/>
                  <a:pt x="51" y="28"/>
                </a:cubicBezTo>
                <a:cubicBezTo>
                  <a:pt x="41" y="24"/>
                  <a:pt x="41" y="24"/>
                  <a:pt x="41" y="24"/>
                </a:cubicBezTo>
                <a:cubicBezTo>
                  <a:pt x="40" y="23"/>
                  <a:pt x="39" y="24"/>
                  <a:pt x="38" y="25"/>
                </a:cubicBezTo>
                <a:cubicBezTo>
                  <a:pt x="35" y="30"/>
                  <a:pt x="35" y="30"/>
                  <a:pt x="35" y="30"/>
                </a:cubicBezTo>
                <a:cubicBezTo>
                  <a:pt x="35" y="30"/>
                  <a:pt x="35" y="30"/>
                  <a:pt x="35" y="30"/>
                </a:cubicBezTo>
                <a:cubicBezTo>
                  <a:pt x="19" y="30"/>
                  <a:pt x="19" y="30"/>
                  <a:pt x="19" y="30"/>
                </a:cubicBezTo>
                <a:cubicBezTo>
                  <a:pt x="19" y="21"/>
                  <a:pt x="19" y="21"/>
                  <a:pt x="19" y="21"/>
                </a:cubicBezTo>
                <a:cubicBezTo>
                  <a:pt x="23" y="20"/>
                  <a:pt x="25" y="16"/>
                  <a:pt x="24" y="12"/>
                </a:cubicBezTo>
                <a:cubicBezTo>
                  <a:pt x="24" y="8"/>
                  <a:pt x="20" y="6"/>
                  <a:pt x="16" y="6"/>
                </a:cubicBezTo>
                <a:cubicBezTo>
                  <a:pt x="12" y="6"/>
                  <a:pt x="9" y="8"/>
                  <a:pt x="8" y="12"/>
                </a:cubicBezTo>
                <a:cubicBezTo>
                  <a:pt x="8" y="16"/>
                  <a:pt x="10" y="20"/>
                  <a:pt x="14" y="21"/>
                </a:cubicBezTo>
                <a:cubicBezTo>
                  <a:pt x="14" y="32"/>
                  <a:pt x="14" y="32"/>
                  <a:pt x="14" y="32"/>
                </a:cubicBezTo>
                <a:cubicBezTo>
                  <a:pt x="14" y="34"/>
                  <a:pt x="15" y="35"/>
                  <a:pt x="16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36"/>
                  <a:pt x="32" y="37"/>
                  <a:pt x="33" y="38"/>
                </a:cubicBezTo>
                <a:cubicBezTo>
                  <a:pt x="42" y="45"/>
                  <a:pt x="42" y="45"/>
                  <a:pt x="42" y="45"/>
                </a:cubicBezTo>
                <a:cubicBezTo>
                  <a:pt x="42" y="45"/>
                  <a:pt x="42" y="45"/>
                  <a:pt x="42" y="45"/>
                </a:cubicBezTo>
                <a:cubicBezTo>
                  <a:pt x="16" y="46"/>
                  <a:pt x="16" y="46"/>
                  <a:pt x="16" y="46"/>
                </a:cubicBezTo>
                <a:cubicBezTo>
                  <a:pt x="15" y="42"/>
                  <a:pt x="11" y="40"/>
                  <a:pt x="8" y="40"/>
                </a:cubicBezTo>
                <a:cubicBezTo>
                  <a:pt x="4" y="41"/>
                  <a:pt x="1" y="43"/>
                  <a:pt x="0" y="47"/>
                </a:cubicBezTo>
                <a:cubicBezTo>
                  <a:pt x="0" y="50"/>
                  <a:pt x="1" y="54"/>
                  <a:pt x="5" y="55"/>
                </a:cubicBezTo>
                <a:cubicBezTo>
                  <a:pt x="6" y="56"/>
                  <a:pt x="7" y="56"/>
                  <a:pt x="8" y="56"/>
                </a:cubicBezTo>
                <a:cubicBezTo>
                  <a:pt x="12" y="56"/>
                  <a:pt x="15" y="54"/>
                  <a:pt x="16" y="51"/>
                </a:cubicBezTo>
                <a:cubicBezTo>
                  <a:pt x="37" y="51"/>
                  <a:pt x="37" y="51"/>
                  <a:pt x="37" y="51"/>
                </a:cubicBezTo>
                <a:cubicBezTo>
                  <a:pt x="33" y="54"/>
                  <a:pt x="33" y="54"/>
                  <a:pt x="33" y="54"/>
                </a:cubicBezTo>
                <a:cubicBezTo>
                  <a:pt x="32" y="55"/>
                  <a:pt x="32" y="56"/>
                  <a:pt x="33" y="57"/>
                </a:cubicBezTo>
                <a:cubicBezTo>
                  <a:pt x="38" y="66"/>
                  <a:pt x="38" y="66"/>
                  <a:pt x="38" y="66"/>
                </a:cubicBezTo>
                <a:cubicBezTo>
                  <a:pt x="38" y="78"/>
                  <a:pt x="38" y="78"/>
                  <a:pt x="38" y="78"/>
                </a:cubicBezTo>
                <a:cubicBezTo>
                  <a:pt x="24" y="78"/>
                  <a:pt x="24" y="78"/>
                  <a:pt x="24" y="78"/>
                </a:cubicBezTo>
                <a:cubicBezTo>
                  <a:pt x="24" y="78"/>
                  <a:pt x="24" y="78"/>
                  <a:pt x="24" y="78"/>
                </a:cubicBezTo>
                <a:cubicBezTo>
                  <a:pt x="23" y="74"/>
                  <a:pt x="19" y="72"/>
                  <a:pt x="15" y="72"/>
                </a:cubicBezTo>
                <a:cubicBezTo>
                  <a:pt x="11" y="73"/>
                  <a:pt x="8" y="76"/>
                  <a:pt x="8" y="80"/>
                </a:cubicBezTo>
                <a:cubicBezTo>
                  <a:pt x="8" y="84"/>
                  <a:pt x="11" y="88"/>
                  <a:pt x="15" y="88"/>
                </a:cubicBezTo>
                <a:cubicBezTo>
                  <a:pt x="19" y="89"/>
                  <a:pt x="23" y="87"/>
                  <a:pt x="24" y="83"/>
                </a:cubicBezTo>
                <a:cubicBezTo>
                  <a:pt x="24" y="83"/>
                  <a:pt x="24" y="83"/>
                  <a:pt x="24" y="83"/>
                </a:cubicBezTo>
                <a:cubicBezTo>
                  <a:pt x="40" y="83"/>
                  <a:pt x="40" y="83"/>
                  <a:pt x="40" y="83"/>
                </a:cubicBezTo>
                <a:cubicBezTo>
                  <a:pt x="41" y="83"/>
                  <a:pt x="42" y="83"/>
                  <a:pt x="42" y="82"/>
                </a:cubicBezTo>
                <a:cubicBezTo>
                  <a:pt x="43" y="82"/>
                  <a:pt x="43" y="81"/>
                  <a:pt x="43" y="80"/>
                </a:cubicBezTo>
                <a:cubicBezTo>
                  <a:pt x="43" y="67"/>
                  <a:pt x="43" y="67"/>
                  <a:pt x="43" y="67"/>
                </a:cubicBezTo>
                <a:cubicBezTo>
                  <a:pt x="51" y="64"/>
                  <a:pt x="51" y="64"/>
                  <a:pt x="51" y="64"/>
                </a:cubicBezTo>
                <a:cubicBezTo>
                  <a:pt x="52" y="64"/>
                  <a:pt x="53" y="64"/>
                  <a:pt x="53" y="65"/>
                </a:cubicBezTo>
                <a:cubicBezTo>
                  <a:pt x="55" y="75"/>
                  <a:pt x="55" y="75"/>
                  <a:pt x="55" y="75"/>
                </a:cubicBezTo>
                <a:cubicBezTo>
                  <a:pt x="55" y="77"/>
                  <a:pt x="56" y="78"/>
                  <a:pt x="58" y="78"/>
                </a:cubicBezTo>
                <a:cubicBezTo>
                  <a:pt x="59" y="78"/>
                  <a:pt x="59" y="78"/>
                  <a:pt x="59" y="78"/>
                </a:cubicBezTo>
                <a:cubicBezTo>
                  <a:pt x="59" y="91"/>
                  <a:pt x="59" y="91"/>
                  <a:pt x="59" y="91"/>
                </a:cubicBezTo>
                <a:cubicBezTo>
                  <a:pt x="51" y="91"/>
                  <a:pt x="51" y="91"/>
                  <a:pt x="51" y="91"/>
                </a:cubicBezTo>
                <a:cubicBezTo>
                  <a:pt x="50" y="91"/>
                  <a:pt x="48" y="92"/>
                  <a:pt x="48" y="94"/>
                </a:cubicBezTo>
                <a:cubicBezTo>
                  <a:pt x="48" y="133"/>
                  <a:pt x="48" y="133"/>
                  <a:pt x="48" y="133"/>
                </a:cubicBezTo>
                <a:cubicBezTo>
                  <a:pt x="25" y="156"/>
                  <a:pt x="25" y="156"/>
                  <a:pt x="25" y="156"/>
                </a:cubicBezTo>
                <a:cubicBezTo>
                  <a:pt x="24" y="157"/>
                  <a:pt x="24" y="158"/>
                  <a:pt x="25" y="159"/>
                </a:cubicBezTo>
                <a:cubicBezTo>
                  <a:pt x="25" y="160"/>
                  <a:pt x="26" y="160"/>
                  <a:pt x="27" y="160"/>
                </a:cubicBezTo>
                <a:cubicBezTo>
                  <a:pt x="112" y="160"/>
                  <a:pt x="112" y="160"/>
                  <a:pt x="112" y="160"/>
                </a:cubicBezTo>
                <a:cubicBezTo>
                  <a:pt x="113" y="160"/>
                  <a:pt x="114" y="160"/>
                  <a:pt x="115" y="159"/>
                </a:cubicBezTo>
                <a:cubicBezTo>
                  <a:pt x="115" y="158"/>
                  <a:pt x="115" y="157"/>
                  <a:pt x="114" y="156"/>
                </a:cubicBezTo>
                <a:cubicBezTo>
                  <a:pt x="96" y="138"/>
                  <a:pt x="96" y="138"/>
                  <a:pt x="96" y="138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2" y="114"/>
                  <a:pt x="102" y="114"/>
                  <a:pt x="102" y="114"/>
                </a:cubicBezTo>
                <a:cubicBezTo>
                  <a:pt x="112" y="120"/>
                  <a:pt x="118" y="123"/>
                  <a:pt x="120" y="123"/>
                </a:cubicBezTo>
                <a:cubicBezTo>
                  <a:pt x="136" y="123"/>
                  <a:pt x="136" y="123"/>
                  <a:pt x="136" y="123"/>
                </a:cubicBezTo>
                <a:cubicBezTo>
                  <a:pt x="138" y="123"/>
                  <a:pt x="139" y="122"/>
                  <a:pt x="139" y="120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44" y="101"/>
                  <a:pt x="144" y="101"/>
                  <a:pt x="144" y="101"/>
                </a:cubicBezTo>
                <a:cubicBezTo>
                  <a:pt x="144" y="100"/>
                  <a:pt x="144" y="100"/>
                  <a:pt x="144" y="99"/>
                </a:cubicBezTo>
                <a:cubicBezTo>
                  <a:pt x="144" y="91"/>
                  <a:pt x="144" y="91"/>
                  <a:pt x="144" y="91"/>
                </a:cubicBezTo>
                <a:cubicBezTo>
                  <a:pt x="148" y="91"/>
                  <a:pt x="148" y="91"/>
                  <a:pt x="148" y="91"/>
                </a:cubicBezTo>
                <a:cubicBezTo>
                  <a:pt x="150" y="91"/>
                  <a:pt x="152" y="90"/>
                  <a:pt x="153" y="89"/>
                </a:cubicBezTo>
                <a:cubicBezTo>
                  <a:pt x="154" y="87"/>
                  <a:pt x="154" y="85"/>
                  <a:pt x="153" y="84"/>
                </a:cubicBezTo>
                <a:close/>
                <a:moveTo>
                  <a:pt x="16" y="16"/>
                </a:moveTo>
                <a:cubicBezTo>
                  <a:pt x="15" y="16"/>
                  <a:pt x="14" y="15"/>
                  <a:pt x="14" y="14"/>
                </a:cubicBezTo>
                <a:cubicBezTo>
                  <a:pt x="14" y="12"/>
                  <a:pt x="15" y="11"/>
                  <a:pt x="16" y="11"/>
                </a:cubicBezTo>
                <a:cubicBezTo>
                  <a:pt x="18" y="11"/>
                  <a:pt x="19" y="12"/>
                  <a:pt x="19" y="14"/>
                </a:cubicBezTo>
                <a:cubicBezTo>
                  <a:pt x="19" y="15"/>
                  <a:pt x="18" y="16"/>
                  <a:pt x="16" y="16"/>
                </a:cubicBezTo>
                <a:close/>
                <a:moveTo>
                  <a:pt x="9" y="51"/>
                </a:moveTo>
                <a:cubicBezTo>
                  <a:pt x="8" y="51"/>
                  <a:pt x="6" y="51"/>
                  <a:pt x="6" y="49"/>
                </a:cubicBezTo>
                <a:cubicBezTo>
                  <a:pt x="6" y="48"/>
                  <a:pt x="6" y="48"/>
                  <a:pt x="6" y="47"/>
                </a:cubicBezTo>
                <a:cubicBezTo>
                  <a:pt x="6" y="47"/>
                  <a:pt x="7" y="46"/>
                  <a:pt x="8" y="46"/>
                </a:cubicBezTo>
                <a:cubicBezTo>
                  <a:pt x="9" y="45"/>
                  <a:pt x="10" y="46"/>
                  <a:pt x="11" y="48"/>
                </a:cubicBezTo>
                <a:cubicBezTo>
                  <a:pt x="11" y="49"/>
                  <a:pt x="10" y="50"/>
                  <a:pt x="9" y="51"/>
                </a:cubicBezTo>
                <a:close/>
                <a:moveTo>
                  <a:pt x="16" y="83"/>
                </a:moveTo>
                <a:cubicBezTo>
                  <a:pt x="15" y="83"/>
                  <a:pt x="14" y="82"/>
                  <a:pt x="14" y="80"/>
                </a:cubicBezTo>
                <a:cubicBezTo>
                  <a:pt x="14" y="79"/>
                  <a:pt x="15" y="78"/>
                  <a:pt x="16" y="78"/>
                </a:cubicBezTo>
                <a:cubicBezTo>
                  <a:pt x="18" y="78"/>
                  <a:pt x="19" y="79"/>
                  <a:pt x="19" y="80"/>
                </a:cubicBezTo>
                <a:cubicBezTo>
                  <a:pt x="19" y="82"/>
                  <a:pt x="18" y="83"/>
                  <a:pt x="16" y="83"/>
                </a:cubicBezTo>
                <a:close/>
                <a:moveTo>
                  <a:pt x="67" y="6"/>
                </a:moveTo>
                <a:cubicBezTo>
                  <a:pt x="88" y="6"/>
                  <a:pt x="88" y="6"/>
                  <a:pt x="88" y="6"/>
                </a:cubicBezTo>
                <a:cubicBezTo>
                  <a:pt x="88" y="11"/>
                  <a:pt x="88" y="11"/>
                  <a:pt x="88" y="11"/>
                </a:cubicBezTo>
                <a:cubicBezTo>
                  <a:pt x="88" y="13"/>
                  <a:pt x="90" y="14"/>
                  <a:pt x="91" y="14"/>
                </a:cubicBezTo>
                <a:cubicBezTo>
                  <a:pt x="108" y="14"/>
                  <a:pt x="108" y="14"/>
                  <a:pt x="108" y="14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99" y="26"/>
                  <a:pt x="99" y="26"/>
                  <a:pt x="99" y="27"/>
                </a:cubicBezTo>
                <a:cubicBezTo>
                  <a:pt x="89" y="27"/>
                  <a:pt x="89" y="27"/>
                  <a:pt x="89" y="27"/>
                </a:cubicBezTo>
                <a:cubicBezTo>
                  <a:pt x="88" y="25"/>
                  <a:pt x="88" y="25"/>
                  <a:pt x="88" y="25"/>
                </a:cubicBezTo>
                <a:cubicBezTo>
                  <a:pt x="87" y="24"/>
                  <a:pt x="86" y="23"/>
                  <a:pt x="85" y="24"/>
                </a:cubicBezTo>
                <a:cubicBezTo>
                  <a:pt x="74" y="28"/>
                  <a:pt x="74" y="28"/>
                  <a:pt x="74" y="28"/>
                </a:cubicBezTo>
                <a:cubicBezTo>
                  <a:pt x="74" y="27"/>
                  <a:pt x="73" y="27"/>
                  <a:pt x="73" y="27"/>
                </a:cubicBezTo>
                <a:cubicBezTo>
                  <a:pt x="71" y="16"/>
                  <a:pt x="71" y="16"/>
                  <a:pt x="71" y="16"/>
                </a:cubicBezTo>
                <a:cubicBezTo>
                  <a:pt x="71" y="15"/>
                  <a:pt x="70" y="14"/>
                  <a:pt x="68" y="14"/>
                </a:cubicBezTo>
                <a:cubicBezTo>
                  <a:pt x="67" y="14"/>
                  <a:pt x="67" y="14"/>
                  <a:pt x="67" y="14"/>
                </a:cubicBezTo>
                <a:lnTo>
                  <a:pt x="67" y="6"/>
                </a:lnTo>
                <a:close/>
                <a:moveTo>
                  <a:pt x="102" y="80"/>
                </a:moveTo>
                <a:cubicBezTo>
                  <a:pt x="95" y="83"/>
                  <a:pt x="95" y="83"/>
                  <a:pt x="95" y="83"/>
                </a:cubicBezTo>
                <a:cubicBezTo>
                  <a:pt x="94" y="84"/>
                  <a:pt x="94" y="85"/>
                  <a:pt x="94" y="86"/>
                </a:cubicBezTo>
                <a:cubicBezTo>
                  <a:pt x="94" y="91"/>
                  <a:pt x="94" y="91"/>
                  <a:pt x="94" y="91"/>
                </a:cubicBezTo>
                <a:cubicBezTo>
                  <a:pt x="64" y="91"/>
                  <a:pt x="64" y="91"/>
                  <a:pt x="64" y="91"/>
                </a:cubicBezTo>
                <a:cubicBezTo>
                  <a:pt x="64" y="78"/>
                  <a:pt x="64" y="78"/>
                  <a:pt x="64" y="78"/>
                </a:cubicBezTo>
                <a:cubicBezTo>
                  <a:pt x="68" y="78"/>
                  <a:pt x="68" y="78"/>
                  <a:pt x="68" y="78"/>
                </a:cubicBezTo>
                <a:cubicBezTo>
                  <a:pt x="70" y="78"/>
                  <a:pt x="71" y="77"/>
                  <a:pt x="71" y="75"/>
                </a:cubicBezTo>
                <a:cubicBezTo>
                  <a:pt x="73" y="65"/>
                  <a:pt x="73" y="65"/>
                  <a:pt x="73" y="65"/>
                </a:cubicBezTo>
                <a:cubicBezTo>
                  <a:pt x="73" y="64"/>
                  <a:pt x="74" y="64"/>
                  <a:pt x="74" y="64"/>
                </a:cubicBezTo>
                <a:cubicBezTo>
                  <a:pt x="85" y="67"/>
                  <a:pt x="85" y="67"/>
                  <a:pt x="85" y="67"/>
                </a:cubicBezTo>
                <a:cubicBezTo>
                  <a:pt x="86" y="68"/>
                  <a:pt x="87" y="67"/>
                  <a:pt x="88" y="66"/>
                </a:cubicBezTo>
                <a:cubicBezTo>
                  <a:pt x="89" y="64"/>
                  <a:pt x="89" y="64"/>
                  <a:pt x="89" y="64"/>
                </a:cubicBezTo>
                <a:cubicBezTo>
                  <a:pt x="102" y="64"/>
                  <a:pt x="102" y="64"/>
                  <a:pt x="102" y="64"/>
                </a:cubicBezTo>
                <a:cubicBezTo>
                  <a:pt x="102" y="64"/>
                  <a:pt x="102" y="64"/>
                  <a:pt x="102" y="64"/>
                </a:cubicBezTo>
                <a:cubicBezTo>
                  <a:pt x="107" y="71"/>
                  <a:pt x="107" y="71"/>
                  <a:pt x="107" y="71"/>
                </a:cubicBezTo>
                <a:cubicBezTo>
                  <a:pt x="107" y="75"/>
                  <a:pt x="107" y="75"/>
                  <a:pt x="107" y="75"/>
                </a:cubicBezTo>
                <a:cubicBezTo>
                  <a:pt x="96" y="75"/>
                  <a:pt x="96" y="75"/>
                  <a:pt x="96" y="75"/>
                </a:cubicBezTo>
                <a:cubicBezTo>
                  <a:pt x="96" y="80"/>
                  <a:pt x="96" y="80"/>
                  <a:pt x="96" y="80"/>
                </a:cubicBezTo>
                <a:lnTo>
                  <a:pt x="102" y="80"/>
                </a:lnTo>
                <a:close/>
                <a:moveTo>
                  <a:pt x="81" y="114"/>
                </a:moveTo>
                <a:cubicBezTo>
                  <a:pt x="91" y="124"/>
                  <a:pt x="91" y="124"/>
                  <a:pt x="91" y="124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75" y="126"/>
                  <a:pt x="75" y="126"/>
                  <a:pt x="75" y="126"/>
                </a:cubicBezTo>
                <a:cubicBezTo>
                  <a:pt x="75" y="96"/>
                  <a:pt x="75" y="96"/>
                  <a:pt x="75" y="96"/>
                </a:cubicBezTo>
                <a:cubicBezTo>
                  <a:pt x="80" y="96"/>
                  <a:pt x="80" y="96"/>
                  <a:pt x="80" y="96"/>
                </a:cubicBezTo>
                <a:cubicBezTo>
                  <a:pt x="80" y="112"/>
                  <a:pt x="80" y="112"/>
                  <a:pt x="80" y="112"/>
                </a:cubicBezTo>
                <a:cubicBezTo>
                  <a:pt x="80" y="113"/>
                  <a:pt x="81" y="114"/>
                  <a:pt x="81" y="114"/>
                </a:cubicBezTo>
                <a:close/>
                <a:moveTo>
                  <a:pt x="93" y="34"/>
                </a:moveTo>
                <a:cubicBezTo>
                  <a:pt x="92" y="32"/>
                  <a:pt x="92" y="32"/>
                  <a:pt x="92" y="32"/>
                </a:cubicBezTo>
                <a:cubicBezTo>
                  <a:pt x="99" y="32"/>
                  <a:pt x="99" y="32"/>
                  <a:pt x="99" y="32"/>
                </a:cubicBezTo>
                <a:cubicBezTo>
                  <a:pt x="99" y="43"/>
                  <a:pt x="99" y="43"/>
                  <a:pt x="99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93" y="38"/>
                  <a:pt x="93" y="38"/>
                  <a:pt x="93" y="38"/>
                </a:cubicBezTo>
                <a:cubicBezTo>
                  <a:pt x="94" y="37"/>
                  <a:pt x="94" y="35"/>
                  <a:pt x="93" y="34"/>
                </a:cubicBezTo>
                <a:close/>
                <a:moveTo>
                  <a:pt x="99" y="48"/>
                </a:moveTo>
                <a:cubicBezTo>
                  <a:pt x="99" y="59"/>
                  <a:pt x="99" y="59"/>
                  <a:pt x="99" y="59"/>
                </a:cubicBezTo>
                <a:cubicBezTo>
                  <a:pt x="92" y="59"/>
                  <a:pt x="92" y="59"/>
                  <a:pt x="92" y="59"/>
                </a:cubicBezTo>
                <a:cubicBezTo>
                  <a:pt x="93" y="57"/>
                  <a:pt x="93" y="57"/>
                  <a:pt x="93" y="57"/>
                </a:cubicBezTo>
                <a:cubicBezTo>
                  <a:pt x="94" y="56"/>
                  <a:pt x="94" y="55"/>
                  <a:pt x="93" y="54"/>
                </a:cubicBezTo>
                <a:cubicBezTo>
                  <a:pt x="86" y="48"/>
                  <a:pt x="86" y="48"/>
                  <a:pt x="86" y="48"/>
                </a:cubicBezTo>
                <a:lnTo>
                  <a:pt x="99" y="48"/>
                </a:lnTo>
                <a:close/>
                <a:moveTo>
                  <a:pt x="58" y="62"/>
                </a:moveTo>
                <a:cubicBezTo>
                  <a:pt x="58" y="62"/>
                  <a:pt x="57" y="61"/>
                  <a:pt x="57" y="60"/>
                </a:cubicBezTo>
                <a:cubicBezTo>
                  <a:pt x="55" y="60"/>
                  <a:pt x="54" y="59"/>
                  <a:pt x="53" y="59"/>
                </a:cubicBezTo>
                <a:cubicBezTo>
                  <a:pt x="53" y="58"/>
                  <a:pt x="52" y="58"/>
                  <a:pt x="51" y="58"/>
                </a:cubicBezTo>
                <a:cubicBezTo>
                  <a:pt x="41" y="62"/>
                  <a:pt x="41" y="62"/>
                  <a:pt x="41" y="62"/>
                </a:cubicBezTo>
                <a:cubicBezTo>
                  <a:pt x="38" y="56"/>
                  <a:pt x="38" y="56"/>
                  <a:pt x="38" y="56"/>
                </a:cubicBezTo>
                <a:cubicBezTo>
                  <a:pt x="46" y="50"/>
                  <a:pt x="46" y="50"/>
                  <a:pt x="46" y="50"/>
                </a:cubicBezTo>
                <a:cubicBezTo>
                  <a:pt x="46" y="50"/>
                  <a:pt x="46" y="50"/>
                  <a:pt x="46" y="50"/>
                </a:cubicBezTo>
                <a:cubicBezTo>
                  <a:pt x="46" y="50"/>
                  <a:pt x="46" y="50"/>
                  <a:pt x="46" y="50"/>
                </a:cubicBezTo>
                <a:cubicBezTo>
                  <a:pt x="47" y="49"/>
                  <a:pt x="47" y="49"/>
                  <a:pt x="47" y="49"/>
                </a:cubicBezTo>
                <a:cubicBezTo>
                  <a:pt x="47" y="49"/>
                  <a:pt x="47" y="49"/>
                  <a:pt x="47" y="49"/>
                </a:cubicBezTo>
                <a:cubicBezTo>
                  <a:pt x="47" y="49"/>
                  <a:pt x="47" y="48"/>
                  <a:pt x="47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7" y="46"/>
                  <a:pt x="47" y="45"/>
                  <a:pt x="47" y="44"/>
                </a:cubicBezTo>
                <a:cubicBezTo>
                  <a:pt x="47" y="43"/>
                  <a:pt x="47" y="42"/>
                  <a:pt x="46" y="41"/>
                </a:cubicBezTo>
                <a:cubicBezTo>
                  <a:pt x="38" y="35"/>
                  <a:pt x="38" y="35"/>
                  <a:pt x="38" y="35"/>
                </a:cubicBezTo>
                <a:cubicBezTo>
                  <a:pt x="41" y="30"/>
                  <a:pt x="41" y="30"/>
                  <a:pt x="41" y="30"/>
                </a:cubicBezTo>
                <a:cubicBezTo>
                  <a:pt x="51" y="33"/>
                  <a:pt x="51" y="33"/>
                  <a:pt x="51" y="33"/>
                </a:cubicBezTo>
                <a:cubicBezTo>
                  <a:pt x="52" y="34"/>
                  <a:pt x="53" y="33"/>
                  <a:pt x="53" y="33"/>
                </a:cubicBezTo>
                <a:cubicBezTo>
                  <a:pt x="54" y="32"/>
                  <a:pt x="55" y="31"/>
                  <a:pt x="57" y="31"/>
                </a:cubicBezTo>
                <a:cubicBezTo>
                  <a:pt x="57" y="31"/>
                  <a:pt x="58" y="30"/>
                  <a:pt x="58" y="29"/>
                </a:cubicBezTo>
                <a:cubicBezTo>
                  <a:pt x="60" y="19"/>
                  <a:pt x="60" y="19"/>
                  <a:pt x="60" y="19"/>
                </a:cubicBezTo>
                <a:cubicBezTo>
                  <a:pt x="66" y="19"/>
                  <a:pt x="66" y="19"/>
                  <a:pt x="66" y="19"/>
                </a:cubicBezTo>
                <a:cubicBezTo>
                  <a:pt x="68" y="29"/>
                  <a:pt x="68" y="29"/>
                  <a:pt x="68" y="29"/>
                </a:cubicBezTo>
                <a:cubicBezTo>
                  <a:pt x="68" y="30"/>
                  <a:pt x="68" y="31"/>
                  <a:pt x="69" y="31"/>
                </a:cubicBezTo>
                <a:cubicBezTo>
                  <a:pt x="70" y="31"/>
                  <a:pt x="71" y="32"/>
                  <a:pt x="72" y="33"/>
                </a:cubicBezTo>
                <a:cubicBezTo>
                  <a:pt x="73" y="33"/>
                  <a:pt x="74" y="34"/>
                  <a:pt x="75" y="33"/>
                </a:cubicBezTo>
                <a:cubicBezTo>
                  <a:pt x="84" y="30"/>
                  <a:pt x="84" y="30"/>
                  <a:pt x="84" y="30"/>
                </a:cubicBezTo>
                <a:cubicBezTo>
                  <a:pt x="88" y="35"/>
                  <a:pt x="88" y="35"/>
                  <a:pt x="88" y="35"/>
                </a:cubicBezTo>
                <a:cubicBezTo>
                  <a:pt x="80" y="41"/>
                  <a:pt x="80" y="41"/>
                  <a:pt x="80" y="41"/>
                </a:cubicBezTo>
                <a:cubicBezTo>
                  <a:pt x="79" y="42"/>
                  <a:pt x="79" y="43"/>
                  <a:pt x="79" y="44"/>
                </a:cubicBezTo>
                <a:cubicBezTo>
                  <a:pt x="79" y="45"/>
                  <a:pt x="79" y="46"/>
                  <a:pt x="79" y="48"/>
                </a:cubicBezTo>
                <a:cubicBezTo>
                  <a:pt x="79" y="48"/>
                  <a:pt x="79" y="49"/>
                  <a:pt x="80" y="50"/>
                </a:cubicBezTo>
                <a:cubicBezTo>
                  <a:pt x="88" y="56"/>
                  <a:pt x="88" y="56"/>
                  <a:pt x="88" y="56"/>
                </a:cubicBezTo>
                <a:cubicBezTo>
                  <a:pt x="84" y="62"/>
                  <a:pt x="84" y="62"/>
                  <a:pt x="84" y="62"/>
                </a:cubicBezTo>
                <a:cubicBezTo>
                  <a:pt x="75" y="58"/>
                  <a:pt x="75" y="58"/>
                  <a:pt x="75" y="58"/>
                </a:cubicBezTo>
                <a:cubicBezTo>
                  <a:pt x="74" y="58"/>
                  <a:pt x="73" y="58"/>
                  <a:pt x="72" y="59"/>
                </a:cubicBezTo>
                <a:cubicBezTo>
                  <a:pt x="71" y="59"/>
                  <a:pt x="70" y="60"/>
                  <a:pt x="69" y="60"/>
                </a:cubicBezTo>
                <a:cubicBezTo>
                  <a:pt x="68" y="61"/>
                  <a:pt x="68" y="62"/>
                  <a:pt x="68" y="62"/>
                </a:cubicBezTo>
                <a:cubicBezTo>
                  <a:pt x="66" y="72"/>
                  <a:pt x="66" y="72"/>
                  <a:pt x="66" y="72"/>
                </a:cubicBezTo>
                <a:cubicBezTo>
                  <a:pt x="60" y="72"/>
                  <a:pt x="60" y="72"/>
                  <a:pt x="60" y="72"/>
                </a:cubicBezTo>
                <a:lnTo>
                  <a:pt x="58" y="62"/>
                </a:lnTo>
                <a:close/>
                <a:moveTo>
                  <a:pt x="59" y="148"/>
                </a:moveTo>
                <a:cubicBezTo>
                  <a:pt x="52" y="155"/>
                  <a:pt x="52" y="155"/>
                  <a:pt x="52" y="155"/>
                </a:cubicBezTo>
                <a:cubicBezTo>
                  <a:pt x="33" y="155"/>
                  <a:pt x="33" y="155"/>
                  <a:pt x="33" y="155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53" y="135"/>
                  <a:pt x="54" y="134"/>
                  <a:pt x="54" y="134"/>
                </a:cubicBezTo>
                <a:cubicBezTo>
                  <a:pt x="54" y="96"/>
                  <a:pt x="54" y="96"/>
                  <a:pt x="54" y="96"/>
                </a:cubicBezTo>
                <a:cubicBezTo>
                  <a:pt x="70" y="96"/>
                  <a:pt x="70" y="96"/>
                  <a:pt x="70" y="96"/>
                </a:cubicBezTo>
                <a:cubicBezTo>
                  <a:pt x="70" y="135"/>
                  <a:pt x="70" y="135"/>
                  <a:pt x="70" y="135"/>
                </a:cubicBezTo>
                <a:cubicBezTo>
                  <a:pt x="64" y="141"/>
                  <a:pt x="64" y="141"/>
                  <a:pt x="64" y="141"/>
                </a:cubicBezTo>
                <a:cubicBezTo>
                  <a:pt x="64" y="128"/>
                  <a:pt x="64" y="128"/>
                  <a:pt x="64" y="128"/>
                </a:cubicBezTo>
                <a:cubicBezTo>
                  <a:pt x="59" y="128"/>
                  <a:pt x="59" y="128"/>
                  <a:pt x="59" y="128"/>
                </a:cubicBezTo>
                <a:lnTo>
                  <a:pt x="59" y="148"/>
                </a:lnTo>
                <a:close/>
                <a:moveTo>
                  <a:pt x="80" y="155"/>
                </a:moveTo>
                <a:cubicBezTo>
                  <a:pt x="60" y="155"/>
                  <a:pt x="60" y="155"/>
                  <a:pt x="60" y="155"/>
                </a:cubicBezTo>
                <a:cubicBezTo>
                  <a:pt x="64" y="150"/>
                  <a:pt x="64" y="150"/>
                  <a:pt x="64" y="150"/>
                </a:cubicBezTo>
                <a:cubicBezTo>
                  <a:pt x="64" y="150"/>
                  <a:pt x="64" y="150"/>
                  <a:pt x="64" y="150"/>
                </a:cubicBezTo>
                <a:cubicBezTo>
                  <a:pt x="64" y="150"/>
                  <a:pt x="64" y="150"/>
                  <a:pt x="64" y="150"/>
                </a:cubicBezTo>
                <a:cubicBezTo>
                  <a:pt x="74" y="138"/>
                  <a:pt x="74" y="138"/>
                  <a:pt x="74" y="138"/>
                </a:cubicBezTo>
                <a:cubicBezTo>
                  <a:pt x="75" y="138"/>
                  <a:pt x="75" y="137"/>
                  <a:pt x="75" y="136"/>
                </a:cubicBezTo>
                <a:cubicBezTo>
                  <a:pt x="75" y="131"/>
                  <a:pt x="75" y="131"/>
                  <a:pt x="75" y="131"/>
                </a:cubicBezTo>
                <a:cubicBezTo>
                  <a:pt x="80" y="131"/>
                  <a:pt x="80" y="131"/>
                  <a:pt x="80" y="131"/>
                </a:cubicBezTo>
                <a:lnTo>
                  <a:pt x="80" y="155"/>
                </a:lnTo>
                <a:close/>
                <a:moveTo>
                  <a:pt x="106" y="155"/>
                </a:moveTo>
                <a:cubicBezTo>
                  <a:pt x="86" y="155"/>
                  <a:pt x="86" y="155"/>
                  <a:pt x="86" y="155"/>
                </a:cubicBezTo>
                <a:cubicBezTo>
                  <a:pt x="86" y="131"/>
                  <a:pt x="86" y="131"/>
                  <a:pt x="86" y="131"/>
                </a:cubicBezTo>
                <a:cubicBezTo>
                  <a:pt x="91" y="131"/>
                  <a:pt x="91" y="131"/>
                  <a:pt x="91" y="131"/>
                </a:cubicBezTo>
                <a:cubicBezTo>
                  <a:pt x="91" y="139"/>
                  <a:pt x="91" y="139"/>
                  <a:pt x="91" y="139"/>
                </a:cubicBezTo>
                <a:cubicBezTo>
                  <a:pt x="91" y="140"/>
                  <a:pt x="91" y="140"/>
                  <a:pt x="92" y="141"/>
                </a:cubicBezTo>
                <a:lnTo>
                  <a:pt x="106" y="155"/>
                </a:lnTo>
                <a:close/>
                <a:moveTo>
                  <a:pt x="93" y="119"/>
                </a:moveTo>
                <a:cubicBezTo>
                  <a:pt x="86" y="111"/>
                  <a:pt x="86" y="111"/>
                  <a:pt x="86" y="111"/>
                </a:cubicBezTo>
                <a:cubicBezTo>
                  <a:pt x="86" y="96"/>
                  <a:pt x="86" y="96"/>
                  <a:pt x="86" y="96"/>
                </a:cubicBezTo>
                <a:cubicBezTo>
                  <a:pt x="94" y="96"/>
                  <a:pt x="94" y="96"/>
                  <a:pt x="94" y="96"/>
                </a:cubicBezTo>
                <a:cubicBezTo>
                  <a:pt x="94" y="107"/>
                  <a:pt x="94" y="107"/>
                  <a:pt x="94" y="107"/>
                </a:cubicBezTo>
                <a:cubicBezTo>
                  <a:pt x="94" y="108"/>
                  <a:pt x="94" y="109"/>
                  <a:pt x="95" y="109"/>
                </a:cubicBezTo>
                <a:cubicBezTo>
                  <a:pt x="96" y="110"/>
                  <a:pt x="97" y="110"/>
                  <a:pt x="98" y="111"/>
                </a:cubicBezTo>
                <a:lnTo>
                  <a:pt x="93" y="119"/>
                </a:lnTo>
                <a:close/>
                <a:moveTo>
                  <a:pt x="142" y="86"/>
                </a:moveTo>
                <a:cubicBezTo>
                  <a:pt x="140" y="86"/>
                  <a:pt x="139" y="87"/>
                  <a:pt x="139" y="88"/>
                </a:cubicBezTo>
                <a:cubicBezTo>
                  <a:pt x="139" y="96"/>
                  <a:pt x="139" y="96"/>
                  <a:pt x="139" y="96"/>
                </a:cubicBezTo>
                <a:cubicBezTo>
                  <a:pt x="139" y="96"/>
                  <a:pt x="139" y="96"/>
                  <a:pt x="139" y="96"/>
                </a:cubicBezTo>
                <a:cubicBezTo>
                  <a:pt x="134" y="96"/>
                  <a:pt x="130" y="95"/>
                  <a:pt x="128" y="92"/>
                </a:cubicBezTo>
                <a:cubicBezTo>
                  <a:pt x="127" y="91"/>
                  <a:pt x="125" y="91"/>
                  <a:pt x="124" y="92"/>
                </a:cubicBezTo>
                <a:cubicBezTo>
                  <a:pt x="123" y="93"/>
                  <a:pt x="123" y="95"/>
                  <a:pt x="124" y="96"/>
                </a:cubicBezTo>
                <a:cubicBezTo>
                  <a:pt x="127" y="99"/>
                  <a:pt x="131" y="101"/>
                  <a:pt x="135" y="101"/>
                </a:cubicBezTo>
                <a:cubicBezTo>
                  <a:pt x="134" y="102"/>
                  <a:pt x="134" y="102"/>
                  <a:pt x="134" y="102"/>
                </a:cubicBezTo>
                <a:cubicBezTo>
                  <a:pt x="134" y="103"/>
                  <a:pt x="134" y="104"/>
                  <a:pt x="134" y="104"/>
                </a:cubicBezTo>
                <a:cubicBezTo>
                  <a:pt x="134" y="118"/>
                  <a:pt x="134" y="118"/>
                  <a:pt x="134" y="118"/>
                </a:cubicBezTo>
                <a:cubicBezTo>
                  <a:pt x="121" y="118"/>
                  <a:pt x="121" y="118"/>
                  <a:pt x="121" y="118"/>
                </a:cubicBezTo>
                <a:cubicBezTo>
                  <a:pt x="114" y="115"/>
                  <a:pt x="108" y="112"/>
                  <a:pt x="103" y="108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2" y="107"/>
                  <a:pt x="100" y="106"/>
                  <a:pt x="99" y="106"/>
                </a:cubicBezTo>
                <a:cubicBezTo>
                  <a:pt x="99" y="88"/>
                  <a:pt x="99" y="88"/>
                  <a:pt x="99" y="88"/>
                </a:cubicBezTo>
                <a:cubicBezTo>
                  <a:pt x="111" y="83"/>
                  <a:pt x="111" y="83"/>
                  <a:pt x="111" y="83"/>
                </a:cubicBezTo>
                <a:cubicBezTo>
                  <a:pt x="112" y="82"/>
                  <a:pt x="112" y="81"/>
                  <a:pt x="112" y="80"/>
                </a:cubicBezTo>
                <a:cubicBezTo>
                  <a:pt x="112" y="70"/>
                  <a:pt x="112" y="70"/>
                  <a:pt x="112" y="70"/>
                </a:cubicBezTo>
                <a:cubicBezTo>
                  <a:pt x="112" y="69"/>
                  <a:pt x="112" y="69"/>
                  <a:pt x="112" y="68"/>
                </a:cubicBezTo>
                <a:cubicBezTo>
                  <a:pt x="104" y="58"/>
                  <a:pt x="104" y="58"/>
                  <a:pt x="104" y="58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22" y="15"/>
                  <a:pt x="122" y="15"/>
                  <a:pt x="122" y="15"/>
                </a:cubicBezTo>
                <a:cubicBezTo>
                  <a:pt x="136" y="22"/>
                  <a:pt x="144" y="36"/>
                  <a:pt x="144" y="51"/>
                </a:cubicBezTo>
                <a:cubicBezTo>
                  <a:pt x="144" y="56"/>
                  <a:pt x="143" y="60"/>
                  <a:pt x="140" y="62"/>
                </a:cubicBezTo>
                <a:cubicBezTo>
                  <a:pt x="139" y="63"/>
                  <a:pt x="139" y="64"/>
                  <a:pt x="139" y="65"/>
                </a:cubicBezTo>
                <a:cubicBezTo>
                  <a:pt x="148" y="86"/>
                  <a:pt x="148" y="86"/>
                  <a:pt x="148" y="86"/>
                </a:cubicBezTo>
                <a:lnTo>
                  <a:pt x="142" y="86"/>
                </a:lnTo>
                <a:close/>
                <a:moveTo>
                  <a:pt x="64" y="107"/>
                </a:moveTo>
                <a:cubicBezTo>
                  <a:pt x="59" y="107"/>
                  <a:pt x="59" y="107"/>
                  <a:pt x="59" y="107"/>
                </a:cubicBezTo>
                <a:cubicBezTo>
                  <a:pt x="59" y="112"/>
                  <a:pt x="59" y="112"/>
                  <a:pt x="59" y="112"/>
                </a:cubicBezTo>
                <a:cubicBezTo>
                  <a:pt x="64" y="112"/>
                  <a:pt x="64" y="112"/>
                  <a:pt x="64" y="112"/>
                </a:cubicBezTo>
                <a:lnTo>
                  <a:pt x="64" y="107"/>
                </a:lnTo>
                <a:close/>
                <a:moveTo>
                  <a:pt x="64" y="118"/>
                </a:moveTo>
                <a:cubicBezTo>
                  <a:pt x="59" y="118"/>
                  <a:pt x="59" y="118"/>
                  <a:pt x="59" y="118"/>
                </a:cubicBezTo>
                <a:cubicBezTo>
                  <a:pt x="59" y="123"/>
                  <a:pt x="59" y="123"/>
                  <a:pt x="59" y="123"/>
                </a:cubicBezTo>
                <a:cubicBezTo>
                  <a:pt x="64" y="123"/>
                  <a:pt x="64" y="123"/>
                  <a:pt x="64" y="123"/>
                </a:cubicBezTo>
                <a:lnTo>
                  <a:pt x="64" y="118"/>
                </a:lnTo>
                <a:close/>
                <a:moveTo>
                  <a:pt x="75" y="80"/>
                </a:moveTo>
                <a:cubicBezTo>
                  <a:pt x="80" y="80"/>
                  <a:pt x="80" y="80"/>
                  <a:pt x="80" y="80"/>
                </a:cubicBezTo>
                <a:cubicBezTo>
                  <a:pt x="80" y="75"/>
                  <a:pt x="80" y="75"/>
                  <a:pt x="80" y="75"/>
                </a:cubicBezTo>
                <a:cubicBezTo>
                  <a:pt x="75" y="75"/>
                  <a:pt x="75" y="75"/>
                  <a:pt x="75" y="75"/>
                </a:cubicBezTo>
                <a:lnTo>
                  <a:pt x="75" y="80"/>
                </a:lnTo>
                <a:close/>
                <a:moveTo>
                  <a:pt x="86" y="80"/>
                </a:moveTo>
                <a:cubicBezTo>
                  <a:pt x="91" y="80"/>
                  <a:pt x="91" y="80"/>
                  <a:pt x="91" y="80"/>
                </a:cubicBezTo>
                <a:cubicBezTo>
                  <a:pt x="91" y="75"/>
                  <a:pt x="91" y="75"/>
                  <a:pt x="91" y="75"/>
                </a:cubicBezTo>
                <a:cubicBezTo>
                  <a:pt x="86" y="75"/>
                  <a:pt x="86" y="75"/>
                  <a:pt x="86" y="75"/>
                </a:cubicBezTo>
                <a:lnTo>
                  <a:pt x="86" y="80"/>
                </a:lnTo>
                <a:close/>
                <a:moveTo>
                  <a:pt x="110" y="38"/>
                </a:moveTo>
                <a:cubicBezTo>
                  <a:pt x="115" y="38"/>
                  <a:pt x="115" y="38"/>
                  <a:pt x="115" y="38"/>
                </a:cubicBezTo>
                <a:cubicBezTo>
                  <a:pt x="115" y="27"/>
                  <a:pt x="115" y="27"/>
                  <a:pt x="115" y="27"/>
                </a:cubicBezTo>
                <a:cubicBezTo>
                  <a:pt x="110" y="27"/>
                  <a:pt x="110" y="27"/>
                  <a:pt x="110" y="27"/>
                </a:cubicBezTo>
                <a:lnTo>
                  <a:pt x="110" y="38"/>
                </a:lnTo>
                <a:close/>
                <a:moveTo>
                  <a:pt x="110" y="48"/>
                </a:moveTo>
                <a:cubicBezTo>
                  <a:pt x="115" y="48"/>
                  <a:pt x="115" y="48"/>
                  <a:pt x="115" y="48"/>
                </a:cubicBezTo>
                <a:cubicBezTo>
                  <a:pt x="115" y="43"/>
                  <a:pt x="115" y="43"/>
                  <a:pt x="115" y="43"/>
                </a:cubicBezTo>
                <a:cubicBezTo>
                  <a:pt x="110" y="43"/>
                  <a:pt x="110" y="43"/>
                  <a:pt x="110" y="43"/>
                </a:cubicBezTo>
                <a:lnTo>
                  <a:pt x="110" y="48"/>
                </a:lnTo>
                <a:close/>
                <a:moveTo>
                  <a:pt x="110" y="59"/>
                </a:moveTo>
                <a:cubicBezTo>
                  <a:pt x="115" y="59"/>
                  <a:pt x="115" y="59"/>
                  <a:pt x="115" y="59"/>
                </a:cubicBezTo>
                <a:cubicBezTo>
                  <a:pt x="115" y="54"/>
                  <a:pt x="115" y="54"/>
                  <a:pt x="115" y="54"/>
                </a:cubicBezTo>
                <a:cubicBezTo>
                  <a:pt x="110" y="54"/>
                  <a:pt x="110" y="54"/>
                  <a:pt x="110" y="54"/>
                </a:cubicBezTo>
                <a:lnTo>
                  <a:pt x="110" y="5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33F1C5C2-4467-10FA-A4BB-C77AB6B216A4}"/>
              </a:ext>
            </a:extLst>
          </p:cNvPr>
          <p:cNvSpPr>
            <a:spLocks noEditPoints="1"/>
          </p:cNvSpPr>
          <p:nvPr/>
        </p:nvSpPr>
        <p:spPr bwMode="auto">
          <a:xfrm>
            <a:off x="730251" y="5256213"/>
            <a:ext cx="254000" cy="193675"/>
          </a:xfrm>
          <a:custGeom>
            <a:avLst/>
            <a:gdLst>
              <a:gd name="T0" fmla="*/ 68 w 160"/>
              <a:gd name="T1" fmla="*/ 4 h 122"/>
              <a:gd name="T2" fmla="*/ 29 w 160"/>
              <a:gd name="T3" fmla="*/ 34 h 122"/>
              <a:gd name="T4" fmla="*/ 34 w 160"/>
              <a:gd name="T5" fmla="*/ 55 h 122"/>
              <a:gd name="T6" fmla="*/ 50 w 160"/>
              <a:gd name="T7" fmla="*/ 71 h 122"/>
              <a:gd name="T8" fmla="*/ 50 w 160"/>
              <a:gd name="T9" fmla="*/ 88 h 122"/>
              <a:gd name="T10" fmla="*/ 20 w 160"/>
              <a:gd name="T11" fmla="*/ 96 h 122"/>
              <a:gd name="T12" fmla="*/ 17 w 160"/>
              <a:gd name="T13" fmla="*/ 82 h 122"/>
              <a:gd name="T14" fmla="*/ 0 w 160"/>
              <a:gd name="T15" fmla="*/ 86 h 122"/>
              <a:gd name="T16" fmla="*/ 3 w 160"/>
              <a:gd name="T17" fmla="*/ 122 h 122"/>
              <a:gd name="T18" fmla="*/ 20 w 160"/>
              <a:gd name="T19" fmla="*/ 119 h 122"/>
              <a:gd name="T20" fmla="*/ 45 w 160"/>
              <a:gd name="T21" fmla="*/ 116 h 122"/>
              <a:gd name="T22" fmla="*/ 67 w 160"/>
              <a:gd name="T23" fmla="*/ 98 h 122"/>
              <a:gd name="T24" fmla="*/ 83 w 160"/>
              <a:gd name="T25" fmla="*/ 92 h 122"/>
              <a:gd name="T26" fmla="*/ 115 w 160"/>
              <a:gd name="T27" fmla="*/ 102 h 122"/>
              <a:gd name="T28" fmla="*/ 118 w 160"/>
              <a:gd name="T29" fmla="*/ 102 h 122"/>
              <a:gd name="T30" fmla="*/ 122 w 160"/>
              <a:gd name="T31" fmla="*/ 95 h 122"/>
              <a:gd name="T32" fmla="*/ 147 w 160"/>
              <a:gd name="T33" fmla="*/ 72 h 122"/>
              <a:gd name="T34" fmla="*/ 158 w 160"/>
              <a:gd name="T35" fmla="*/ 62 h 122"/>
              <a:gd name="T36" fmla="*/ 158 w 160"/>
              <a:gd name="T37" fmla="*/ 56 h 122"/>
              <a:gd name="T38" fmla="*/ 7 w 160"/>
              <a:gd name="T39" fmla="*/ 116 h 122"/>
              <a:gd name="T40" fmla="*/ 13 w 160"/>
              <a:gd name="T41" fmla="*/ 89 h 122"/>
              <a:gd name="T42" fmla="*/ 56 w 160"/>
              <a:gd name="T43" fmla="*/ 103 h 122"/>
              <a:gd name="T44" fmla="*/ 20 w 160"/>
              <a:gd name="T45" fmla="*/ 109 h 122"/>
              <a:gd name="T46" fmla="*/ 45 w 160"/>
              <a:gd name="T47" fmla="*/ 102 h 122"/>
              <a:gd name="T48" fmla="*/ 55 w 160"/>
              <a:gd name="T49" fmla="*/ 92 h 122"/>
              <a:gd name="T50" fmla="*/ 56 w 160"/>
              <a:gd name="T51" fmla="*/ 103 h 122"/>
              <a:gd name="T52" fmla="*/ 66 w 160"/>
              <a:gd name="T53" fmla="*/ 91 h 122"/>
              <a:gd name="T54" fmla="*/ 53 w 160"/>
              <a:gd name="T55" fmla="*/ 79 h 122"/>
              <a:gd name="T56" fmla="*/ 59 w 160"/>
              <a:gd name="T57" fmla="*/ 69 h 122"/>
              <a:gd name="T58" fmla="*/ 77 w 160"/>
              <a:gd name="T59" fmla="*/ 88 h 122"/>
              <a:gd name="T60" fmla="*/ 37 w 160"/>
              <a:gd name="T61" fmla="*/ 49 h 122"/>
              <a:gd name="T62" fmla="*/ 35 w 160"/>
              <a:gd name="T63" fmla="*/ 38 h 122"/>
              <a:gd name="T64" fmla="*/ 126 w 160"/>
              <a:gd name="T65" fmla="*/ 74 h 122"/>
              <a:gd name="T66" fmla="*/ 126 w 160"/>
              <a:gd name="T67" fmla="*/ 89 h 122"/>
              <a:gd name="T68" fmla="*/ 140 w 160"/>
              <a:gd name="T69" fmla="*/ 71 h 122"/>
              <a:gd name="T70" fmla="*/ 126 w 160"/>
              <a:gd name="T71" fmla="*/ 89 h 122"/>
              <a:gd name="T72" fmla="*/ 47 w 160"/>
              <a:gd name="T73" fmla="*/ 20 h 122"/>
              <a:gd name="T74" fmla="*/ 60 w 160"/>
              <a:gd name="T75" fmla="*/ 9 h 122"/>
              <a:gd name="T76" fmla="*/ 150 w 160"/>
              <a:gd name="T77" fmla="*/ 59 h 122"/>
              <a:gd name="T78" fmla="*/ 110 w 160"/>
              <a:gd name="T79" fmla="*/ 76 h 122"/>
              <a:gd name="T80" fmla="*/ 110 w 160"/>
              <a:gd name="T81" fmla="*/ 82 h 122"/>
              <a:gd name="T82" fmla="*/ 110 w 160"/>
              <a:gd name="T83" fmla="*/ 76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22">
                <a:moveTo>
                  <a:pt x="158" y="56"/>
                </a:moveTo>
                <a:cubicBezTo>
                  <a:pt x="68" y="4"/>
                  <a:pt x="68" y="4"/>
                  <a:pt x="68" y="4"/>
                </a:cubicBezTo>
                <a:cubicBezTo>
                  <a:pt x="61" y="0"/>
                  <a:pt x="51" y="2"/>
                  <a:pt x="47" y="9"/>
                </a:cubicBezTo>
                <a:cubicBezTo>
                  <a:pt x="29" y="34"/>
                  <a:pt x="29" y="34"/>
                  <a:pt x="29" y="34"/>
                </a:cubicBezTo>
                <a:cubicBezTo>
                  <a:pt x="28" y="36"/>
                  <a:pt x="27" y="39"/>
                  <a:pt x="27" y="42"/>
                </a:cubicBezTo>
                <a:cubicBezTo>
                  <a:pt x="27" y="48"/>
                  <a:pt x="29" y="52"/>
                  <a:pt x="34" y="55"/>
                </a:cubicBezTo>
                <a:cubicBezTo>
                  <a:pt x="53" y="66"/>
                  <a:pt x="53" y="66"/>
                  <a:pt x="53" y="66"/>
                </a:cubicBezTo>
                <a:cubicBezTo>
                  <a:pt x="50" y="71"/>
                  <a:pt x="50" y="71"/>
                  <a:pt x="50" y="71"/>
                </a:cubicBezTo>
                <a:cubicBezTo>
                  <a:pt x="48" y="73"/>
                  <a:pt x="47" y="76"/>
                  <a:pt x="47" y="79"/>
                </a:cubicBezTo>
                <a:cubicBezTo>
                  <a:pt x="47" y="82"/>
                  <a:pt x="48" y="85"/>
                  <a:pt x="50" y="88"/>
                </a:cubicBezTo>
                <a:cubicBezTo>
                  <a:pt x="45" y="96"/>
                  <a:pt x="45" y="96"/>
                  <a:pt x="45" y="96"/>
                </a:cubicBezTo>
                <a:cubicBezTo>
                  <a:pt x="20" y="96"/>
                  <a:pt x="20" y="96"/>
                  <a:pt x="20" y="96"/>
                </a:cubicBezTo>
                <a:cubicBezTo>
                  <a:pt x="20" y="86"/>
                  <a:pt x="20" y="86"/>
                  <a:pt x="20" y="86"/>
                </a:cubicBezTo>
                <a:cubicBezTo>
                  <a:pt x="20" y="84"/>
                  <a:pt x="19" y="82"/>
                  <a:pt x="17" y="82"/>
                </a:cubicBezTo>
                <a:cubicBezTo>
                  <a:pt x="3" y="82"/>
                  <a:pt x="3" y="82"/>
                  <a:pt x="3" y="82"/>
                </a:cubicBezTo>
                <a:cubicBezTo>
                  <a:pt x="1" y="82"/>
                  <a:pt x="0" y="84"/>
                  <a:pt x="0" y="86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21"/>
                  <a:pt x="1" y="122"/>
                  <a:pt x="3" y="122"/>
                </a:cubicBezTo>
                <a:cubicBezTo>
                  <a:pt x="17" y="122"/>
                  <a:pt x="17" y="122"/>
                  <a:pt x="17" y="122"/>
                </a:cubicBezTo>
                <a:cubicBezTo>
                  <a:pt x="19" y="122"/>
                  <a:pt x="20" y="121"/>
                  <a:pt x="20" y="119"/>
                </a:cubicBezTo>
                <a:cubicBezTo>
                  <a:pt x="20" y="116"/>
                  <a:pt x="20" y="116"/>
                  <a:pt x="20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51" y="116"/>
                  <a:pt x="58" y="112"/>
                  <a:pt x="61" y="107"/>
                </a:cubicBezTo>
                <a:cubicBezTo>
                  <a:pt x="67" y="98"/>
                  <a:pt x="67" y="98"/>
                  <a:pt x="67" y="98"/>
                </a:cubicBezTo>
                <a:cubicBezTo>
                  <a:pt x="68" y="99"/>
                  <a:pt x="69" y="99"/>
                  <a:pt x="70" y="99"/>
                </a:cubicBezTo>
                <a:cubicBezTo>
                  <a:pt x="75" y="99"/>
                  <a:pt x="80" y="96"/>
                  <a:pt x="83" y="92"/>
                </a:cubicBezTo>
                <a:cubicBezTo>
                  <a:pt x="87" y="85"/>
                  <a:pt x="87" y="85"/>
                  <a:pt x="87" y="85"/>
                </a:cubicBezTo>
                <a:cubicBezTo>
                  <a:pt x="115" y="102"/>
                  <a:pt x="115" y="102"/>
                  <a:pt x="115" y="102"/>
                </a:cubicBezTo>
                <a:cubicBezTo>
                  <a:pt x="116" y="102"/>
                  <a:pt x="116" y="102"/>
                  <a:pt x="117" y="102"/>
                </a:cubicBezTo>
                <a:cubicBezTo>
                  <a:pt x="117" y="102"/>
                  <a:pt x="117" y="102"/>
                  <a:pt x="118" y="102"/>
                </a:cubicBezTo>
                <a:cubicBezTo>
                  <a:pt x="119" y="102"/>
                  <a:pt x="119" y="101"/>
                  <a:pt x="120" y="100"/>
                </a:cubicBezTo>
                <a:cubicBezTo>
                  <a:pt x="122" y="95"/>
                  <a:pt x="122" y="95"/>
                  <a:pt x="122" y="95"/>
                </a:cubicBezTo>
                <a:cubicBezTo>
                  <a:pt x="123" y="95"/>
                  <a:pt x="123" y="96"/>
                  <a:pt x="123" y="96"/>
                </a:cubicBezTo>
                <a:cubicBezTo>
                  <a:pt x="136" y="96"/>
                  <a:pt x="147" y="85"/>
                  <a:pt x="147" y="72"/>
                </a:cubicBezTo>
                <a:cubicBezTo>
                  <a:pt x="147" y="71"/>
                  <a:pt x="146" y="69"/>
                  <a:pt x="146" y="68"/>
                </a:cubicBezTo>
                <a:cubicBezTo>
                  <a:pt x="158" y="62"/>
                  <a:pt x="158" y="62"/>
                  <a:pt x="158" y="62"/>
                </a:cubicBezTo>
                <a:cubicBezTo>
                  <a:pt x="159" y="61"/>
                  <a:pt x="160" y="60"/>
                  <a:pt x="160" y="59"/>
                </a:cubicBezTo>
                <a:cubicBezTo>
                  <a:pt x="160" y="58"/>
                  <a:pt x="159" y="57"/>
                  <a:pt x="158" y="56"/>
                </a:cubicBezTo>
                <a:close/>
                <a:moveTo>
                  <a:pt x="13" y="116"/>
                </a:moveTo>
                <a:cubicBezTo>
                  <a:pt x="7" y="116"/>
                  <a:pt x="7" y="116"/>
                  <a:pt x="7" y="116"/>
                </a:cubicBezTo>
                <a:cubicBezTo>
                  <a:pt x="7" y="89"/>
                  <a:pt x="7" y="89"/>
                  <a:pt x="7" y="89"/>
                </a:cubicBezTo>
                <a:cubicBezTo>
                  <a:pt x="13" y="89"/>
                  <a:pt x="13" y="89"/>
                  <a:pt x="13" y="89"/>
                </a:cubicBezTo>
                <a:lnTo>
                  <a:pt x="13" y="116"/>
                </a:lnTo>
                <a:close/>
                <a:moveTo>
                  <a:pt x="56" y="103"/>
                </a:moveTo>
                <a:cubicBezTo>
                  <a:pt x="53" y="107"/>
                  <a:pt x="49" y="109"/>
                  <a:pt x="45" y="109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7" y="102"/>
                  <a:pt x="49" y="101"/>
                  <a:pt x="50" y="99"/>
                </a:cubicBezTo>
                <a:cubicBezTo>
                  <a:pt x="55" y="92"/>
                  <a:pt x="55" y="92"/>
                  <a:pt x="55" y="92"/>
                </a:cubicBezTo>
                <a:cubicBezTo>
                  <a:pt x="61" y="96"/>
                  <a:pt x="61" y="96"/>
                  <a:pt x="61" y="96"/>
                </a:cubicBezTo>
                <a:lnTo>
                  <a:pt x="56" y="103"/>
                </a:lnTo>
                <a:close/>
                <a:moveTo>
                  <a:pt x="77" y="88"/>
                </a:moveTo>
                <a:cubicBezTo>
                  <a:pt x="75" y="92"/>
                  <a:pt x="69" y="93"/>
                  <a:pt x="66" y="91"/>
                </a:cubicBezTo>
                <a:cubicBezTo>
                  <a:pt x="57" y="86"/>
                  <a:pt x="57" y="86"/>
                  <a:pt x="57" y="86"/>
                </a:cubicBezTo>
                <a:cubicBezTo>
                  <a:pt x="55" y="85"/>
                  <a:pt x="53" y="82"/>
                  <a:pt x="53" y="79"/>
                </a:cubicBezTo>
                <a:cubicBezTo>
                  <a:pt x="53" y="78"/>
                  <a:pt x="54" y="76"/>
                  <a:pt x="55" y="75"/>
                </a:cubicBezTo>
                <a:cubicBezTo>
                  <a:pt x="59" y="69"/>
                  <a:pt x="59" y="69"/>
                  <a:pt x="59" y="69"/>
                </a:cubicBezTo>
                <a:cubicBezTo>
                  <a:pt x="81" y="82"/>
                  <a:pt x="81" y="82"/>
                  <a:pt x="81" y="82"/>
                </a:cubicBezTo>
                <a:lnTo>
                  <a:pt x="77" y="88"/>
                </a:lnTo>
                <a:close/>
                <a:moveTo>
                  <a:pt x="115" y="94"/>
                </a:moveTo>
                <a:cubicBezTo>
                  <a:pt x="37" y="49"/>
                  <a:pt x="37" y="49"/>
                  <a:pt x="37" y="49"/>
                </a:cubicBezTo>
                <a:cubicBezTo>
                  <a:pt x="35" y="48"/>
                  <a:pt x="33" y="45"/>
                  <a:pt x="33" y="42"/>
                </a:cubicBezTo>
                <a:cubicBezTo>
                  <a:pt x="33" y="41"/>
                  <a:pt x="34" y="39"/>
                  <a:pt x="35" y="38"/>
                </a:cubicBezTo>
                <a:cubicBezTo>
                  <a:pt x="43" y="26"/>
                  <a:pt x="43" y="26"/>
                  <a:pt x="43" y="26"/>
                </a:cubicBezTo>
                <a:cubicBezTo>
                  <a:pt x="126" y="74"/>
                  <a:pt x="126" y="74"/>
                  <a:pt x="126" y="74"/>
                </a:cubicBezTo>
                <a:lnTo>
                  <a:pt x="115" y="94"/>
                </a:lnTo>
                <a:close/>
                <a:moveTo>
                  <a:pt x="126" y="89"/>
                </a:moveTo>
                <a:cubicBezTo>
                  <a:pt x="132" y="75"/>
                  <a:pt x="132" y="75"/>
                  <a:pt x="132" y="75"/>
                </a:cubicBezTo>
                <a:cubicBezTo>
                  <a:pt x="140" y="71"/>
                  <a:pt x="140" y="71"/>
                  <a:pt x="140" y="71"/>
                </a:cubicBezTo>
                <a:cubicBezTo>
                  <a:pt x="140" y="71"/>
                  <a:pt x="140" y="72"/>
                  <a:pt x="140" y="72"/>
                </a:cubicBezTo>
                <a:cubicBezTo>
                  <a:pt x="140" y="81"/>
                  <a:pt x="134" y="88"/>
                  <a:pt x="126" y="89"/>
                </a:cubicBezTo>
                <a:close/>
                <a:moveTo>
                  <a:pt x="130" y="68"/>
                </a:moveTo>
                <a:cubicBezTo>
                  <a:pt x="47" y="20"/>
                  <a:pt x="47" y="20"/>
                  <a:pt x="47" y="20"/>
                </a:cubicBezTo>
                <a:cubicBezTo>
                  <a:pt x="52" y="13"/>
                  <a:pt x="52" y="13"/>
                  <a:pt x="52" y="13"/>
                </a:cubicBezTo>
                <a:cubicBezTo>
                  <a:pt x="54" y="10"/>
                  <a:pt x="57" y="9"/>
                  <a:pt x="60" y="9"/>
                </a:cubicBezTo>
                <a:cubicBezTo>
                  <a:pt x="62" y="9"/>
                  <a:pt x="63" y="9"/>
                  <a:pt x="65" y="10"/>
                </a:cubicBezTo>
                <a:cubicBezTo>
                  <a:pt x="150" y="59"/>
                  <a:pt x="150" y="59"/>
                  <a:pt x="150" y="59"/>
                </a:cubicBezTo>
                <a:lnTo>
                  <a:pt x="130" y="68"/>
                </a:lnTo>
                <a:close/>
                <a:moveTo>
                  <a:pt x="110" y="76"/>
                </a:moveTo>
                <a:cubicBezTo>
                  <a:pt x="108" y="76"/>
                  <a:pt x="107" y="77"/>
                  <a:pt x="107" y="79"/>
                </a:cubicBezTo>
                <a:cubicBezTo>
                  <a:pt x="107" y="81"/>
                  <a:pt x="108" y="82"/>
                  <a:pt x="110" y="82"/>
                </a:cubicBezTo>
                <a:cubicBezTo>
                  <a:pt x="112" y="82"/>
                  <a:pt x="113" y="81"/>
                  <a:pt x="113" y="79"/>
                </a:cubicBezTo>
                <a:cubicBezTo>
                  <a:pt x="113" y="77"/>
                  <a:pt x="112" y="76"/>
                  <a:pt x="110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9A999F05-A387-A67F-5A25-054AF2E479D4}"/>
              </a:ext>
            </a:extLst>
          </p:cNvPr>
          <p:cNvSpPr>
            <a:spLocks noEditPoints="1"/>
          </p:cNvSpPr>
          <p:nvPr/>
        </p:nvSpPr>
        <p:spPr bwMode="auto">
          <a:xfrm>
            <a:off x="1277938" y="5227638"/>
            <a:ext cx="250825" cy="254000"/>
          </a:xfrm>
          <a:custGeom>
            <a:avLst/>
            <a:gdLst>
              <a:gd name="T0" fmla="*/ 99 w 158"/>
              <a:gd name="T1" fmla="*/ 26 h 160"/>
              <a:gd name="T2" fmla="*/ 138 w 158"/>
              <a:gd name="T3" fmla="*/ 6 h 160"/>
              <a:gd name="T4" fmla="*/ 136 w 158"/>
              <a:gd name="T5" fmla="*/ 0 h 160"/>
              <a:gd name="T6" fmla="*/ 79 w 158"/>
              <a:gd name="T7" fmla="*/ 9 h 160"/>
              <a:gd name="T8" fmla="*/ 22 w 158"/>
              <a:gd name="T9" fmla="*/ 0 h 160"/>
              <a:gd name="T10" fmla="*/ 20 w 158"/>
              <a:gd name="T11" fmla="*/ 6 h 160"/>
              <a:gd name="T12" fmla="*/ 59 w 158"/>
              <a:gd name="T13" fmla="*/ 26 h 160"/>
              <a:gd name="T14" fmla="*/ 0 w 158"/>
              <a:gd name="T15" fmla="*/ 36 h 160"/>
              <a:gd name="T16" fmla="*/ 9 w 158"/>
              <a:gd name="T17" fmla="*/ 151 h 160"/>
              <a:gd name="T18" fmla="*/ 11 w 158"/>
              <a:gd name="T19" fmla="*/ 157 h 160"/>
              <a:gd name="T20" fmla="*/ 17 w 158"/>
              <a:gd name="T21" fmla="*/ 157 h 160"/>
              <a:gd name="T22" fmla="*/ 141 w 158"/>
              <a:gd name="T23" fmla="*/ 151 h 160"/>
              <a:gd name="T24" fmla="*/ 144 w 158"/>
              <a:gd name="T25" fmla="*/ 160 h 160"/>
              <a:gd name="T26" fmla="*/ 147 w 158"/>
              <a:gd name="T27" fmla="*/ 151 h 160"/>
              <a:gd name="T28" fmla="*/ 158 w 158"/>
              <a:gd name="T29" fmla="*/ 142 h 160"/>
              <a:gd name="T30" fmla="*/ 149 w 158"/>
              <a:gd name="T31" fmla="*/ 26 h 160"/>
              <a:gd name="T32" fmla="*/ 93 w 158"/>
              <a:gd name="T33" fmla="*/ 26 h 160"/>
              <a:gd name="T34" fmla="*/ 79 w 158"/>
              <a:gd name="T35" fmla="*/ 15 h 160"/>
              <a:gd name="T36" fmla="*/ 149 w 158"/>
              <a:gd name="T37" fmla="*/ 145 h 160"/>
              <a:gd name="T38" fmla="*/ 6 w 158"/>
              <a:gd name="T39" fmla="*/ 142 h 160"/>
              <a:gd name="T40" fmla="*/ 9 w 158"/>
              <a:gd name="T41" fmla="*/ 33 h 160"/>
              <a:gd name="T42" fmla="*/ 152 w 158"/>
              <a:gd name="T43" fmla="*/ 36 h 160"/>
              <a:gd name="T44" fmla="*/ 144 w 158"/>
              <a:gd name="T45" fmla="*/ 43 h 160"/>
              <a:gd name="T46" fmla="*/ 17 w 158"/>
              <a:gd name="T47" fmla="*/ 41 h 160"/>
              <a:gd name="T48" fmla="*/ 14 w 158"/>
              <a:gd name="T49" fmla="*/ 131 h 160"/>
              <a:gd name="T50" fmla="*/ 79 w 158"/>
              <a:gd name="T51" fmla="*/ 136 h 160"/>
              <a:gd name="T52" fmla="*/ 144 w 158"/>
              <a:gd name="T53" fmla="*/ 131 h 160"/>
              <a:gd name="T54" fmla="*/ 138 w 158"/>
              <a:gd name="T55" fmla="*/ 128 h 160"/>
              <a:gd name="T56" fmla="*/ 20 w 158"/>
              <a:gd name="T57" fmla="*/ 47 h 160"/>
              <a:gd name="T58" fmla="*/ 138 w 158"/>
              <a:gd name="T59" fmla="*/ 128 h 160"/>
              <a:gd name="T60" fmla="*/ 130 w 158"/>
              <a:gd name="T61" fmla="*/ 74 h 160"/>
              <a:gd name="T62" fmla="*/ 132 w 158"/>
              <a:gd name="T63" fmla="*/ 110 h 160"/>
              <a:gd name="T64" fmla="*/ 136 w 158"/>
              <a:gd name="T65" fmla="*/ 107 h 160"/>
              <a:gd name="T66" fmla="*/ 133 w 158"/>
              <a:gd name="T67" fmla="*/ 71 h 160"/>
              <a:gd name="T68" fmla="*/ 133 w 158"/>
              <a:gd name="T69" fmla="*/ 67 h 160"/>
              <a:gd name="T70" fmla="*/ 134 w 158"/>
              <a:gd name="T71" fmla="*/ 54 h 160"/>
              <a:gd name="T72" fmla="*/ 128 w 158"/>
              <a:gd name="T73" fmla="*/ 55 h 160"/>
              <a:gd name="T74" fmla="*/ 132 w 158"/>
              <a:gd name="T75" fmla="*/ 67 h 160"/>
              <a:gd name="T76" fmla="*/ 143 w 158"/>
              <a:gd name="T77" fmla="*/ 140 h 160"/>
              <a:gd name="T78" fmla="*/ 149 w 158"/>
              <a:gd name="T79" fmla="*/ 1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8" h="160">
                <a:moveTo>
                  <a:pt x="149" y="26"/>
                </a:moveTo>
                <a:cubicBezTo>
                  <a:pt x="99" y="26"/>
                  <a:pt x="99" y="26"/>
                  <a:pt x="99" y="26"/>
                </a:cubicBezTo>
                <a:cubicBezTo>
                  <a:pt x="99" y="24"/>
                  <a:pt x="98" y="22"/>
                  <a:pt x="97" y="19"/>
                </a:cubicBezTo>
                <a:cubicBezTo>
                  <a:pt x="138" y="6"/>
                  <a:pt x="138" y="6"/>
                  <a:pt x="138" y="6"/>
                </a:cubicBezTo>
                <a:cubicBezTo>
                  <a:pt x="140" y="6"/>
                  <a:pt x="141" y="4"/>
                  <a:pt x="140" y="2"/>
                </a:cubicBezTo>
                <a:cubicBezTo>
                  <a:pt x="140" y="1"/>
                  <a:pt x="138" y="0"/>
                  <a:pt x="136" y="0"/>
                </a:cubicBezTo>
                <a:cubicBezTo>
                  <a:pt x="92" y="14"/>
                  <a:pt x="92" y="14"/>
                  <a:pt x="92" y="14"/>
                </a:cubicBezTo>
                <a:cubicBezTo>
                  <a:pt x="89" y="11"/>
                  <a:pt x="84" y="9"/>
                  <a:pt x="79" y="9"/>
                </a:cubicBezTo>
                <a:cubicBezTo>
                  <a:pt x="74" y="9"/>
                  <a:pt x="69" y="11"/>
                  <a:pt x="66" y="14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8" y="2"/>
                </a:cubicBezTo>
                <a:cubicBezTo>
                  <a:pt x="17" y="4"/>
                  <a:pt x="18" y="6"/>
                  <a:pt x="20" y="6"/>
                </a:cubicBezTo>
                <a:cubicBezTo>
                  <a:pt x="61" y="19"/>
                  <a:pt x="61" y="19"/>
                  <a:pt x="61" y="19"/>
                </a:cubicBezTo>
                <a:cubicBezTo>
                  <a:pt x="60" y="22"/>
                  <a:pt x="59" y="24"/>
                  <a:pt x="59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4" y="26"/>
                  <a:pt x="0" y="31"/>
                  <a:pt x="0" y="36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47"/>
                  <a:pt x="4" y="151"/>
                  <a:pt x="9" y="151"/>
                </a:cubicBezTo>
                <a:cubicBezTo>
                  <a:pt x="11" y="151"/>
                  <a:pt x="11" y="151"/>
                  <a:pt x="11" y="151"/>
                </a:cubicBezTo>
                <a:cubicBezTo>
                  <a:pt x="11" y="157"/>
                  <a:pt x="11" y="157"/>
                  <a:pt x="11" y="157"/>
                </a:cubicBezTo>
                <a:cubicBezTo>
                  <a:pt x="11" y="159"/>
                  <a:pt x="12" y="160"/>
                  <a:pt x="14" y="160"/>
                </a:cubicBezTo>
                <a:cubicBezTo>
                  <a:pt x="15" y="160"/>
                  <a:pt x="17" y="159"/>
                  <a:pt x="17" y="157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41" y="151"/>
                  <a:pt x="141" y="151"/>
                  <a:pt x="141" y="151"/>
                </a:cubicBezTo>
                <a:cubicBezTo>
                  <a:pt x="141" y="157"/>
                  <a:pt x="141" y="157"/>
                  <a:pt x="141" y="157"/>
                </a:cubicBezTo>
                <a:cubicBezTo>
                  <a:pt x="141" y="159"/>
                  <a:pt x="143" y="160"/>
                  <a:pt x="144" y="160"/>
                </a:cubicBezTo>
                <a:cubicBezTo>
                  <a:pt x="146" y="160"/>
                  <a:pt x="147" y="159"/>
                  <a:pt x="147" y="157"/>
                </a:cubicBezTo>
                <a:cubicBezTo>
                  <a:pt x="147" y="151"/>
                  <a:pt x="147" y="151"/>
                  <a:pt x="147" y="151"/>
                </a:cubicBezTo>
                <a:cubicBezTo>
                  <a:pt x="149" y="151"/>
                  <a:pt x="149" y="151"/>
                  <a:pt x="149" y="151"/>
                </a:cubicBezTo>
                <a:cubicBezTo>
                  <a:pt x="154" y="151"/>
                  <a:pt x="158" y="147"/>
                  <a:pt x="158" y="142"/>
                </a:cubicBezTo>
                <a:cubicBezTo>
                  <a:pt x="158" y="36"/>
                  <a:pt x="158" y="36"/>
                  <a:pt x="158" y="36"/>
                </a:cubicBezTo>
                <a:cubicBezTo>
                  <a:pt x="158" y="31"/>
                  <a:pt x="154" y="26"/>
                  <a:pt x="149" y="26"/>
                </a:cubicBezTo>
                <a:close/>
                <a:moveTo>
                  <a:pt x="79" y="15"/>
                </a:moveTo>
                <a:cubicBezTo>
                  <a:pt x="86" y="15"/>
                  <a:pt x="91" y="20"/>
                  <a:pt x="93" y="26"/>
                </a:cubicBezTo>
                <a:cubicBezTo>
                  <a:pt x="65" y="26"/>
                  <a:pt x="65" y="26"/>
                  <a:pt x="65" y="26"/>
                </a:cubicBezTo>
                <a:cubicBezTo>
                  <a:pt x="67" y="20"/>
                  <a:pt x="72" y="15"/>
                  <a:pt x="79" y="15"/>
                </a:cubicBezTo>
                <a:close/>
                <a:moveTo>
                  <a:pt x="152" y="142"/>
                </a:moveTo>
                <a:cubicBezTo>
                  <a:pt x="152" y="143"/>
                  <a:pt x="151" y="145"/>
                  <a:pt x="149" y="145"/>
                </a:cubicBezTo>
                <a:cubicBezTo>
                  <a:pt x="9" y="145"/>
                  <a:pt x="9" y="145"/>
                  <a:pt x="9" y="145"/>
                </a:cubicBezTo>
                <a:cubicBezTo>
                  <a:pt x="7" y="145"/>
                  <a:pt x="6" y="143"/>
                  <a:pt x="6" y="142"/>
                </a:cubicBezTo>
                <a:cubicBezTo>
                  <a:pt x="6" y="36"/>
                  <a:pt x="6" y="36"/>
                  <a:pt x="6" y="36"/>
                </a:cubicBezTo>
                <a:cubicBezTo>
                  <a:pt x="6" y="34"/>
                  <a:pt x="7" y="33"/>
                  <a:pt x="9" y="33"/>
                </a:cubicBezTo>
                <a:cubicBezTo>
                  <a:pt x="149" y="33"/>
                  <a:pt x="149" y="33"/>
                  <a:pt x="149" y="33"/>
                </a:cubicBezTo>
                <a:cubicBezTo>
                  <a:pt x="151" y="33"/>
                  <a:pt x="152" y="34"/>
                  <a:pt x="152" y="36"/>
                </a:cubicBezTo>
                <a:lnTo>
                  <a:pt x="152" y="142"/>
                </a:lnTo>
                <a:close/>
                <a:moveTo>
                  <a:pt x="144" y="43"/>
                </a:moveTo>
                <a:cubicBezTo>
                  <a:pt x="143" y="42"/>
                  <a:pt x="142" y="41"/>
                  <a:pt x="141" y="41"/>
                </a:cubicBezTo>
                <a:cubicBezTo>
                  <a:pt x="100" y="37"/>
                  <a:pt x="58" y="37"/>
                  <a:pt x="17" y="41"/>
                </a:cubicBezTo>
                <a:cubicBezTo>
                  <a:pt x="16" y="41"/>
                  <a:pt x="15" y="42"/>
                  <a:pt x="14" y="43"/>
                </a:cubicBezTo>
                <a:cubicBezTo>
                  <a:pt x="9" y="73"/>
                  <a:pt x="9" y="102"/>
                  <a:pt x="14" y="131"/>
                </a:cubicBezTo>
                <a:cubicBezTo>
                  <a:pt x="15" y="132"/>
                  <a:pt x="16" y="133"/>
                  <a:pt x="17" y="134"/>
                </a:cubicBezTo>
                <a:cubicBezTo>
                  <a:pt x="38" y="135"/>
                  <a:pt x="58" y="136"/>
                  <a:pt x="79" y="136"/>
                </a:cubicBezTo>
                <a:cubicBezTo>
                  <a:pt x="100" y="136"/>
                  <a:pt x="120" y="135"/>
                  <a:pt x="141" y="134"/>
                </a:cubicBezTo>
                <a:cubicBezTo>
                  <a:pt x="142" y="133"/>
                  <a:pt x="143" y="132"/>
                  <a:pt x="144" y="131"/>
                </a:cubicBezTo>
                <a:cubicBezTo>
                  <a:pt x="149" y="102"/>
                  <a:pt x="149" y="73"/>
                  <a:pt x="144" y="43"/>
                </a:cubicBezTo>
                <a:close/>
                <a:moveTo>
                  <a:pt x="138" y="128"/>
                </a:moveTo>
                <a:cubicBezTo>
                  <a:pt x="99" y="131"/>
                  <a:pt x="59" y="131"/>
                  <a:pt x="20" y="128"/>
                </a:cubicBezTo>
                <a:cubicBezTo>
                  <a:pt x="16" y="101"/>
                  <a:pt x="16" y="74"/>
                  <a:pt x="20" y="47"/>
                </a:cubicBezTo>
                <a:cubicBezTo>
                  <a:pt x="59" y="44"/>
                  <a:pt x="99" y="44"/>
                  <a:pt x="138" y="47"/>
                </a:cubicBezTo>
                <a:cubicBezTo>
                  <a:pt x="142" y="74"/>
                  <a:pt x="142" y="101"/>
                  <a:pt x="138" y="128"/>
                </a:cubicBezTo>
                <a:close/>
                <a:moveTo>
                  <a:pt x="133" y="71"/>
                </a:moveTo>
                <a:cubicBezTo>
                  <a:pt x="131" y="71"/>
                  <a:pt x="130" y="72"/>
                  <a:pt x="130" y="74"/>
                </a:cubicBezTo>
                <a:cubicBezTo>
                  <a:pt x="131" y="85"/>
                  <a:pt x="130" y="96"/>
                  <a:pt x="130" y="107"/>
                </a:cubicBezTo>
                <a:cubicBezTo>
                  <a:pt x="129" y="109"/>
                  <a:pt x="131" y="110"/>
                  <a:pt x="132" y="110"/>
                </a:cubicBezTo>
                <a:cubicBezTo>
                  <a:pt x="133" y="110"/>
                  <a:pt x="133" y="110"/>
                  <a:pt x="133" y="110"/>
                </a:cubicBezTo>
                <a:cubicBezTo>
                  <a:pt x="134" y="110"/>
                  <a:pt x="136" y="109"/>
                  <a:pt x="136" y="107"/>
                </a:cubicBezTo>
                <a:cubicBezTo>
                  <a:pt x="137" y="96"/>
                  <a:pt x="137" y="85"/>
                  <a:pt x="136" y="74"/>
                </a:cubicBezTo>
                <a:cubicBezTo>
                  <a:pt x="136" y="72"/>
                  <a:pt x="135" y="71"/>
                  <a:pt x="133" y="71"/>
                </a:cubicBezTo>
                <a:close/>
                <a:moveTo>
                  <a:pt x="132" y="67"/>
                </a:moveTo>
                <a:cubicBezTo>
                  <a:pt x="132" y="67"/>
                  <a:pt x="133" y="67"/>
                  <a:pt x="133" y="67"/>
                </a:cubicBezTo>
                <a:cubicBezTo>
                  <a:pt x="134" y="67"/>
                  <a:pt x="136" y="65"/>
                  <a:pt x="135" y="63"/>
                </a:cubicBezTo>
                <a:cubicBezTo>
                  <a:pt x="135" y="60"/>
                  <a:pt x="135" y="57"/>
                  <a:pt x="134" y="54"/>
                </a:cubicBezTo>
                <a:cubicBezTo>
                  <a:pt x="134" y="52"/>
                  <a:pt x="133" y="51"/>
                  <a:pt x="131" y="51"/>
                </a:cubicBezTo>
                <a:cubicBezTo>
                  <a:pt x="129" y="51"/>
                  <a:pt x="128" y="53"/>
                  <a:pt x="128" y="55"/>
                </a:cubicBezTo>
                <a:cubicBezTo>
                  <a:pt x="129" y="58"/>
                  <a:pt x="129" y="61"/>
                  <a:pt x="129" y="64"/>
                </a:cubicBezTo>
                <a:cubicBezTo>
                  <a:pt x="129" y="66"/>
                  <a:pt x="131" y="67"/>
                  <a:pt x="132" y="67"/>
                </a:cubicBezTo>
                <a:close/>
                <a:moveTo>
                  <a:pt x="148" y="136"/>
                </a:moveTo>
                <a:cubicBezTo>
                  <a:pt x="146" y="135"/>
                  <a:pt x="143" y="137"/>
                  <a:pt x="143" y="140"/>
                </a:cubicBezTo>
                <a:cubicBezTo>
                  <a:pt x="144" y="141"/>
                  <a:pt x="145" y="142"/>
                  <a:pt x="146" y="142"/>
                </a:cubicBezTo>
                <a:cubicBezTo>
                  <a:pt x="148" y="142"/>
                  <a:pt x="149" y="141"/>
                  <a:pt x="149" y="140"/>
                </a:cubicBezTo>
                <a:cubicBezTo>
                  <a:pt x="150" y="138"/>
                  <a:pt x="149" y="137"/>
                  <a:pt x="148" y="1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D2BB5658-0920-E4BE-257D-5B7B1F22A732}"/>
              </a:ext>
            </a:extLst>
          </p:cNvPr>
          <p:cNvSpPr>
            <a:spLocks noEditPoints="1"/>
          </p:cNvSpPr>
          <p:nvPr/>
        </p:nvSpPr>
        <p:spPr bwMode="auto">
          <a:xfrm>
            <a:off x="1809751" y="5254625"/>
            <a:ext cx="254000" cy="200025"/>
          </a:xfrm>
          <a:custGeom>
            <a:avLst/>
            <a:gdLst>
              <a:gd name="T0" fmla="*/ 142 w 160"/>
              <a:gd name="T1" fmla="*/ 15 h 126"/>
              <a:gd name="T2" fmla="*/ 117 w 160"/>
              <a:gd name="T3" fmla="*/ 14 h 126"/>
              <a:gd name="T4" fmla="*/ 103 w 160"/>
              <a:gd name="T5" fmla="*/ 0 h 126"/>
              <a:gd name="T6" fmla="*/ 47 w 160"/>
              <a:gd name="T7" fmla="*/ 4 h 126"/>
              <a:gd name="T8" fmla="*/ 43 w 160"/>
              <a:gd name="T9" fmla="*/ 15 h 126"/>
              <a:gd name="T10" fmla="*/ 5 w 160"/>
              <a:gd name="T11" fmla="*/ 20 h 126"/>
              <a:gd name="T12" fmla="*/ 0 w 160"/>
              <a:gd name="T13" fmla="*/ 108 h 126"/>
              <a:gd name="T14" fmla="*/ 18 w 160"/>
              <a:gd name="T15" fmla="*/ 126 h 126"/>
              <a:gd name="T16" fmla="*/ 155 w 160"/>
              <a:gd name="T17" fmla="*/ 121 h 126"/>
              <a:gd name="T18" fmla="*/ 160 w 160"/>
              <a:gd name="T19" fmla="*/ 33 h 126"/>
              <a:gd name="T20" fmla="*/ 152 w 160"/>
              <a:gd name="T21" fmla="*/ 108 h 126"/>
              <a:gd name="T22" fmla="*/ 149 w 160"/>
              <a:gd name="T23" fmla="*/ 115 h 126"/>
              <a:gd name="T24" fmla="*/ 18 w 160"/>
              <a:gd name="T25" fmla="*/ 118 h 126"/>
              <a:gd name="T26" fmla="*/ 8 w 160"/>
              <a:gd name="T27" fmla="*/ 108 h 126"/>
              <a:gd name="T28" fmla="*/ 11 w 160"/>
              <a:gd name="T29" fmla="*/ 26 h 126"/>
              <a:gd name="T30" fmla="*/ 47 w 160"/>
              <a:gd name="T31" fmla="*/ 23 h 126"/>
              <a:gd name="T32" fmla="*/ 51 w 160"/>
              <a:gd name="T33" fmla="*/ 14 h 126"/>
              <a:gd name="T34" fmla="*/ 57 w 160"/>
              <a:gd name="T35" fmla="*/ 8 h 126"/>
              <a:gd name="T36" fmla="*/ 107 w 160"/>
              <a:gd name="T37" fmla="*/ 10 h 126"/>
              <a:gd name="T38" fmla="*/ 109 w 160"/>
              <a:gd name="T39" fmla="*/ 19 h 126"/>
              <a:gd name="T40" fmla="*/ 142 w 160"/>
              <a:gd name="T41" fmla="*/ 23 h 126"/>
              <a:gd name="T42" fmla="*/ 152 w 160"/>
              <a:gd name="T43" fmla="*/ 33 h 126"/>
              <a:gd name="T44" fmla="*/ 80 w 160"/>
              <a:gd name="T45" fmla="*/ 33 h 126"/>
              <a:gd name="T46" fmla="*/ 43 w 160"/>
              <a:gd name="T47" fmla="*/ 70 h 126"/>
              <a:gd name="T48" fmla="*/ 80 w 160"/>
              <a:gd name="T49" fmla="*/ 108 h 126"/>
              <a:gd name="T50" fmla="*/ 117 w 160"/>
              <a:gd name="T51" fmla="*/ 70 h 126"/>
              <a:gd name="T52" fmla="*/ 80 w 160"/>
              <a:gd name="T53" fmla="*/ 33 h 126"/>
              <a:gd name="T54" fmla="*/ 80 w 160"/>
              <a:gd name="T55" fmla="*/ 100 h 126"/>
              <a:gd name="T56" fmla="*/ 51 w 160"/>
              <a:gd name="T57" fmla="*/ 71 h 126"/>
              <a:gd name="T58" fmla="*/ 80 w 160"/>
              <a:gd name="T59" fmla="*/ 41 h 126"/>
              <a:gd name="T60" fmla="*/ 109 w 160"/>
              <a:gd name="T61" fmla="*/ 71 h 126"/>
              <a:gd name="T62" fmla="*/ 134 w 160"/>
              <a:gd name="T63" fmla="*/ 33 h 126"/>
              <a:gd name="T64" fmla="*/ 134 w 160"/>
              <a:gd name="T65" fmla="*/ 48 h 126"/>
              <a:gd name="T66" fmla="*/ 134 w 160"/>
              <a:gd name="T67" fmla="*/ 33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26">
                <a:moveTo>
                  <a:pt x="155" y="20"/>
                </a:moveTo>
                <a:cubicBezTo>
                  <a:pt x="151" y="17"/>
                  <a:pt x="147" y="15"/>
                  <a:pt x="142" y="15"/>
                </a:cubicBezTo>
                <a:cubicBezTo>
                  <a:pt x="117" y="15"/>
                  <a:pt x="117" y="15"/>
                  <a:pt x="117" y="15"/>
                </a:cubicBezTo>
                <a:cubicBezTo>
                  <a:pt x="117" y="14"/>
                  <a:pt x="117" y="14"/>
                  <a:pt x="117" y="14"/>
                </a:cubicBezTo>
                <a:cubicBezTo>
                  <a:pt x="117" y="10"/>
                  <a:pt x="115" y="7"/>
                  <a:pt x="113" y="4"/>
                </a:cubicBezTo>
                <a:cubicBezTo>
                  <a:pt x="110" y="2"/>
                  <a:pt x="107" y="0"/>
                  <a:pt x="103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3" y="0"/>
                  <a:pt x="50" y="2"/>
                  <a:pt x="47" y="4"/>
                </a:cubicBezTo>
                <a:cubicBezTo>
                  <a:pt x="45" y="7"/>
                  <a:pt x="43" y="10"/>
                  <a:pt x="43" y="14"/>
                </a:cubicBezTo>
                <a:cubicBezTo>
                  <a:pt x="43" y="15"/>
                  <a:pt x="43" y="15"/>
                  <a:pt x="43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3" y="15"/>
                  <a:pt x="9" y="17"/>
                  <a:pt x="5" y="20"/>
                </a:cubicBezTo>
                <a:cubicBezTo>
                  <a:pt x="2" y="23"/>
                  <a:pt x="0" y="28"/>
                  <a:pt x="0" y="33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3"/>
                  <a:pt x="2" y="118"/>
                  <a:pt x="5" y="121"/>
                </a:cubicBezTo>
                <a:cubicBezTo>
                  <a:pt x="9" y="124"/>
                  <a:pt x="13" y="126"/>
                  <a:pt x="18" y="126"/>
                </a:cubicBezTo>
                <a:cubicBezTo>
                  <a:pt x="142" y="126"/>
                  <a:pt x="142" y="126"/>
                  <a:pt x="142" y="126"/>
                </a:cubicBezTo>
                <a:cubicBezTo>
                  <a:pt x="147" y="126"/>
                  <a:pt x="151" y="124"/>
                  <a:pt x="155" y="121"/>
                </a:cubicBezTo>
                <a:cubicBezTo>
                  <a:pt x="158" y="118"/>
                  <a:pt x="160" y="113"/>
                  <a:pt x="160" y="108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60" y="27"/>
                  <a:pt x="158" y="23"/>
                  <a:pt x="155" y="20"/>
                </a:cubicBezTo>
                <a:close/>
                <a:moveTo>
                  <a:pt x="152" y="108"/>
                </a:moveTo>
                <a:cubicBezTo>
                  <a:pt x="152" y="108"/>
                  <a:pt x="152" y="108"/>
                  <a:pt x="152" y="108"/>
                </a:cubicBezTo>
                <a:cubicBezTo>
                  <a:pt x="152" y="111"/>
                  <a:pt x="151" y="113"/>
                  <a:pt x="149" y="115"/>
                </a:cubicBezTo>
                <a:cubicBezTo>
                  <a:pt x="147" y="117"/>
                  <a:pt x="145" y="118"/>
                  <a:pt x="142" y="118"/>
                </a:cubicBezTo>
                <a:cubicBezTo>
                  <a:pt x="18" y="118"/>
                  <a:pt x="18" y="118"/>
                  <a:pt x="18" y="118"/>
                </a:cubicBezTo>
                <a:cubicBezTo>
                  <a:pt x="15" y="118"/>
                  <a:pt x="13" y="117"/>
                  <a:pt x="11" y="115"/>
                </a:cubicBezTo>
                <a:cubicBezTo>
                  <a:pt x="9" y="113"/>
                  <a:pt x="8" y="111"/>
                  <a:pt x="8" y="108"/>
                </a:cubicBezTo>
                <a:cubicBezTo>
                  <a:pt x="8" y="33"/>
                  <a:pt x="8" y="33"/>
                  <a:pt x="8" y="33"/>
                </a:cubicBezTo>
                <a:cubicBezTo>
                  <a:pt x="8" y="30"/>
                  <a:pt x="9" y="27"/>
                  <a:pt x="11" y="26"/>
                </a:cubicBezTo>
                <a:cubicBezTo>
                  <a:pt x="13" y="24"/>
                  <a:pt x="15" y="23"/>
                  <a:pt x="18" y="23"/>
                </a:cubicBezTo>
                <a:cubicBezTo>
                  <a:pt x="47" y="23"/>
                  <a:pt x="47" y="23"/>
                  <a:pt x="47" y="23"/>
                </a:cubicBezTo>
                <a:cubicBezTo>
                  <a:pt x="50" y="23"/>
                  <a:pt x="51" y="21"/>
                  <a:pt x="51" y="19"/>
                </a:cubicBezTo>
                <a:cubicBezTo>
                  <a:pt x="51" y="14"/>
                  <a:pt x="51" y="14"/>
                  <a:pt x="51" y="14"/>
                </a:cubicBezTo>
                <a:cubicBezTo>
                  <a:pt x="51" y="12"/>
                  <a:pt x="52" y="11"/>
                  <a:pt x="53" y="10"/>
                </a:cubicBezTo>
                <a:cubicBezTo>
                  <a:pt x="54" y="9"/>
                  <a:pt x="56" y="8"/>
                  <a:pt x="57" y="8"/>
                </a:cubicBezTo>
                <a:cubicBezTo>
                  <a:pt x="103" y="8"/>
                  <a:pt x="103" y="8"/>
                  <a:pt x="103" y="8"/>
                </a:cubicBezTo>
                <a:cubicBezTo>
                  <a:pt x="104" y="8"/>
                  <a:pt x="106" y="9"/>
                  <a:pt x="107" y="10"/>
                </a:cubicBezTo>
                <a:cubicBezTo>
                  <a:pt x="108" y="11"/>
                  <a:pt x="109" y="12"/>
                  <a:pt x="109" y="14"/>
                </a:cubicBezTo>
                <a:cubicBezTo>
                  <a:pt x="109" y="19"/>
                  <a:pt x="109" y="19"/>
                  <a:pt x="109" y="19"/>
                </a:cubicBezTo>
                <a:cubicBezTo>
                  <a:pt x="109" y="21"/>
                  <a:pt x="111" y="23"/>
                  <a:pt x="113" y="23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5" y="23"/>
                  <a:pt x="147" y="24"/>
                  <a:pt x="149" y="26"/>
                </a:cubicBezTo>
                <a:cubicBezTo>
                  <a:pt x="151" y="27"/>
                  <a:pt x="152" y="30"/>
                  <a:pt x="152" y="33"/>
                </a:cubicBezTo>
                <a:lnTo>
                  <a:pt x="152" y="108"/>
                </a:lnTo>
                <a:close/>
                <a:moveTo>
                  <a:pt x="80" y="33"/>
                </a:moveTo>
                <a:cubicBezTo>
                  <a:pt x="70" y="33"/>
                  <a:pt x="60" y="37"/>
                  <a:pt x="54" y="44"/>
                </a:cubicBezTo>
                <a:cubicBezTo>
                  <a:pt x="47" y="51"/>
                  <a:pt x="43" y="60"/>
                  <a:pt x="43" y="70"/>
                </a:cubicBezTo>
                <a:cubicBezTo>
                  <a:pt x="43" y="81"/>
                  <a:pt x="47" y="90"/>
                  <a:pt x="54" y="97"/>
                </a:cubicBezTo>
                <a:cubicBezTo>
                  <a:pt x="60" y="104"/>
                  <a:pt x="70" y="108"/>
                  <a:pt x="80" y="108"/>
                </a:cubicBezTo>
                <a:cubicBezTo>
                  <a:pt x="90" y="108"/>
                  <a:pt x="100" y="104"/>
                  <a:pt x="106" y="97"/>
                </a:cubicBezTo>
                <a:cubicBezTo>
                  <a:pt x="113" y="90"/>
                  <a:pt x="117" y="81"/>
                  <a:pt x="117" y="70"/>
                </a:cubicBezTo>
                <a:cubicBezTo>
                  <a:pt x="117" y="60"/>
                  <a:pt x="113" y="51"/>
                  <a:pt x="106" y="44"/>
                </a:cubicBezTo>
                <a:cubicBezTo>
                  <a:pt x="100" y="37"/>
                  <a:pt x="90" y="33"/>
                  <a:pt x="80" y="33"/>
                </a:cubicBezTo>
                <a:close/>
                <a:moveTo>
                  <a:pt x="101" y="91"/>
                </a:moveTo>
                <a:cubicBezTo>
                  <a:pt x="95" y="96"/>
                  <a:pt x="88" y="100"/>
                  <a:pt x="80" y="100"/>
                </a:cubicBezTo>
                <a:cubicBezTo>
                  <a:pt x="72" y="100"/>
                  <a:pt x="65" y="96"/>
                  <a:pt x="59" y="91"/>
                </a:cubicBezTo>
                <a:cubicBezTo>
                  <a:pt x="54" y="86"/>
                  <a:pt x="51" y="79"/>
                  <a:pt x="51" y="71"/>
                </a:cubicBezTo>
                <a:cubicBezTo>
                  <a:pt x="51" y="62"/>
                  <a:pt x="54" y="55"/>
                  <a:pt x="59" y="50"/>
                </a:cubicBezTo>
                <a:cubicBezTo>
                  <a:pt x="65" y="45"/>
                  <a:pt x="72" y="41"/>
                  <a:pt x="80" y="41"/>
                </a:cubicBezTo>
                <a:cubicBezTo>
                  <a:pt x="88" y="41"/>
                  <a:pt x="95" y="45"/>
                  <a:pt x="101" y="50"/>
                </a:cubicBezTo>
                <a:cubicBezTo>
                  <a:pt x="106" y="55"/>
                  <a:pt x="109" y="62"/>
                  <a:pt x="109" y="71"/>
                </a:cubicBezTo>
                <a:cubicBezTo>
                  <a:pt x="109" y="79"/>
                  <a:pt x="106" y="86"/>
                  <a:pt x="101" y="91"/>
                </a:cubicBezTo>
                <a:close/>
                <a:moveTo>
                  <a:pt x="134" y="33"/>
                </a:moveTo>
                <a:cubicBezTo>
                  <a:pt x="130" y="33"/>
                  <a:pt x="127" y="36"/>
                  <a:pt x="127" y="40"/>
                </a:cubicBezTo>
                <a:cubicBezTo>
                  <a:pt x="127" y="44"/>
                  <a:pt x="130" y="48"/>
                  <a:pt x="134" y="48"/>
                </a:cubicBezTo>
                <a:cubicBezTo>
                  <a:pt x="138" y="48"/>
                  <a:pt x="142" y="44"/>
                  <a:pt x="142" y="40"/>
                </a:cubicBezTo>
                <a:cubicBezTo>
                  <a:pt x="142" y="36"/>
                  <a:pt x="138" y="33"/>
                  <a:pt x="134" y="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24F9E74B-2523-5861-51B1-E5DC17003F61}"/>
              </a:ext>
            </a:extLst>
          </p:cNvPr>
          <p:cNvSpPr>
            <a:spLocks noEditPoints="1"/>
          </p:cNvSpPr>
          <p:nvPr/>
        </p:nvSpPr>
        <p:spPr bwMode="auto">
          <a:xfrm>
            <a:off x="2381251" y="5240338"/>
            <a:ext cx="254000" cy="228600"/>
          </a:xfrm>
          <a:custGeom>
            <a:avLst/>
            <a:gdLst>
              <a:gd name="T0" fmla="*/ 154 w 160"/>
              <a:gd name="T1" fmla="*/ 12 h 144"/>
              <a:gd name="T2" fmla="*/ 11 w 160"/>
              <a:gd name="T3" fmla="*/ 0 h 144"/>
              <a:gd name="T4" fmla="*/ 0 w 160"/>
              <a:gd name="T5" fmla="*/ 91 h 144"/>
              <a:gd name="T6" fmla="*/ 48 w 160"/>
              <a:gd name="T7" fmla="*/ 102 h 144"/>
              <a:gd name="T8" fmla="*/ 38 w 160"/>
              <a:gd name="T9" fmla="*/ 107 h 144"/>
              <a:gd name="T10" fmla="*/ 38 w 160"/>
              <a:gd name="T11" fmla="*/ 112 h 144"/>
              <a:gd name="T12" fmla="*/ 74 w 160"/>
              <a:gd name="T13" fmla="*/ 137 h 144"/>
              <a:gd name="T14" fmla="*/ 109 w 160"/>
              <a:gd name="T15" fmla="*/ 144 h 144"/>
              <a:gd name="T16" fmla="*/ 116 w 160"/>
              <a:gd name="T17" fmla="*/ 132 h 144"/>
              <a:gd name="T18" fmla="*/ 160 w 160"/>
              <a:gd name="T19" fmla="*/ 123 h 144"/>
              <a:gd name="T20" fmla="*/ 154 w 160"/>
              <a:gd name="T21" fmla="*/ 51 h 144"/>
              <a:gd name="T22" fmla="*/ 155 w 160"/>
              <a:gd name="T23" fmla="*/ 60 h 144"/>
              <a:gd name="T24" fmla="*/ 94 w 160"/>
              <a:gd name="T25" fmla="*/ 59 h 144"/>
              <a:gd name="T26" fmla="*/ 151 w 160"/>
              <a:gd name="T27" fmla="*/ 56 h 144"/>
              <a:gd name="T28" fmla="*/ 109 w 160"/>
              <a:gd name="T29" fmla="*/ 81 h 144"/>
              <a:gd name="T30" fmla="*/ 94 w 160"/>
              <a:gd name="T31" fmla="*/ 65 h 144"/>
              <a:gd name="T32" fmla="*/ 155 w 160"/>
              <a:gd name="T33" fmla="*/ 117 h 144"/>
              <a:gd name="T34" fmla="*/ 116 w 160"/>
              <a:gd name="T35" fmla="*/ 88 h 144"/>
              <a:gd name="T36" fmla="*/ 110 w 160"/>
              <a:gd name="T37" fmla="*/ 91 h 144"/>
              <a:gd name="T38" fmla="*/ 80 w 160"/>
              <a:gd name="T39" fmla="*/ 88 h 144"/>
              <a:gd name="T40" fmla="*/ 109 w 160"/>
              <a:gd name="T41" fmla="*/ 87 h 144"/>
              <a:gd name="T42" fmla="*/ 110 w 160"/>
              <a:gd name="T43" fmla="*/ 91 h 144"/>
              <a:gd name="T44" fmla="*/ 148 w 160"/>
              <a:gd name="T45" fmla="*/ 50 h 144"/>
              <a:gd name="T46" fmla="*/ 89 w 160"/>
              <a:gd name="T47" fmla="*/ 59 h 144"/>
              <a:gd name="T48" fmla="*/ 81 w 160"/>
              <a:gd name="T49" fmla="*/ 81 h 144"/>
              <a:gd name="T50" fmla="*/ 5 w 160"/>
              <a:gd name="T51" fmla="*/ 88 h 144"/>
              <a:gd name="T52" fmla="*/ 148 w 160"/>
              <a:gd name="T53" fmla="*/ 14 h 144"/>
              <a:gd name="T54" fmla="*/ 110 w 160"/>
              <a:gd name="T55" fmla="*/ 97 h 144"/>
              <a:gd name="T56" fmla="*/ 80 w 160"/>
              <a:gd name="T57" fmla="*/ 129 h 144"/>
              <a:gd name="T58" fmla="*/ 11 w 160"/>
              <a:gd name="T59" fmla="*/ 6 h 144"/>
              <a:gd name="T60" fmla="*/ 148 w 160"/>
              <a:gd name="T61" fmla="*/ 9 h 144"/>
              <a:gd name="T62" fmla="*/ 11 w 160"/>
              <a:gd name="T63" fmla="*/ 6 h 144"/>
              <a:gd name="T64" fmla="*/ 74 w 160"/>
              <a:gd name="T65" fmla="*/ 93 h 144"/>
              <a:gd name="T66" fmla="*/ 11 w 160"/>
              <a:gd name="T67" fmla="*/ 97 h 144"/>
              <a:gd name="T68" fmla="*/ 51 w 160"/>
              <a:gd name="T69" fmla="*/ 107 h 144"/>
              <a:gd name="T70" fmla="*/ 74 w 160"/>
              <a:gd name="T71" fmla="*/ 102 h 144"/>
              <a:gd name="T72" fmla="*/ 51 w 160"/>
              <a:gd name="T73" fmla="*/ 107 h 144"/>
              <a:gd name="T74" fmla="*/ 81 w 160"/>
              <a:gd name="T75" fmla="*/ 139 h 144"/>
              <a:gd name="T76" fmla="*/ 80 w 160"/>
              <a:gd name="T77" fmla="*/ 134 h 144"/>
              <a:gd name="T78" fmla="*/ 110 w 160"/>
              <a:gd name="T79" fmla="*/ 137 h 144"/>
              <a:gd name="T80" fmla="*/ 151 w 160"/>
              <a:gd name="T81" fmla="*/ 127 h 144"/>
              <a:gd name="T82" fmla="*/ 116 w 160"/>
              <a:gd name="T83" fmla="*/ 122 h 144"/>
              <a:gd name="T84" fmla="*/ 155 w 160"/>
              <a:gd name="T85" fmla="*/ 123 h 144"/>
              <a:gd name="T86" fmla="*/ 151 w 160"/>
              <a:gd name="T87" fmla="*/ 127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144">
                <a:moveTo>
                  <a:pt x="154" y="51"/>
                </a:moveTo>
                <a:cubicBezTo>
                  <a:pt x="154" y="12"/>
                  <a:pt x="154" y="12"/>
                  <a:pt x="154" y="12"/>
                </a:cubicBezTo>
                <a:cubicBezTo>
                  <a:pt x="154" y="6"/>
                  <a:pt x="149" y="0"/>
                  <a:pt x="142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6"/>
                  <a:pt x="0" y="12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97"/>
                  <a:pt x="5" y="102"/>
                  <a:pt x="11" y="102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38" y="107"/>
                  <a:pt x="38" y="107"/>
                  <a:pt x="38" y="107"/>
                </a:cubicBezTo>
                <a:cubicBezTo>
                  <a:pt x="36" y="107"/>
                  <a:pt x="35" y="108"/>
                  <a:pt x="35" y="109"/>
                </a:cubicBezTo>
                <a:cubicBezTo>
                  <a:pt x="35" y="111"/>
                  <a:pt x="36" y="112"/>
                  <a:pt x="38" y="112"/>
                </a:cubicBezTo>
                <a:cubicBezTo>
                  <a:pt x="74" y="112"/>
                  <a:pt x="74" y="112"/>
                  <a:pt x="74" y="112"/>
                </a:cubicBezTo>
                <a:cubicBezTo>
                  <a:pt x="74" y="137"/>
                  <a:pt x="74" y="137"/>
                  <a:pt x="74" y="137"/>
                </a:cubicBezTo>
                <a:cubicBezTo>
                  <a:pt x="74" y="141"/>
                  <a:pt x="77" y="144"/>
                  <a:pt x="81" y="144"/>
                </a:cubicBezTo>
                <a:cubicBezTo>
                  <a:pt x="109" y="144"/>
                  <a:pt x="109" y="144"/>
                  <a:pt x="109" y="144"/>
                </a:cubicBezTo>
                <a:cubicBezTo>
                  <a:pt x="113" y="144"/>
                  <a:pt x="116" y="141"/>
                  <a:pt x="116" y="137"/>
                </a:cubicBezTo>
                <a:cubicBezTo>
                  <a:pt x="116" y="132"/>
                  <a:pt x="116" y="132"/>
                  <a:pt x="116" y="132"/>
                </a:cubicBezTo>
                <a:cubicBezTo>
                  <a:pt x="151" y="132"/>
                  <a:pt x="151" y="132"/>
                  <a:pt x="151" y="132"/>
                </a:cubicBezTo>
                <a:cubicBezTo>
                  <a:pt x="156" y="132"/>
                  <a:pt x="160" y="128"/>
                  <a:pt x="160" y="123"/>
                </a:cubicBezTo>
                <a:cubicBezTo>
                  <a:pt x="160" y="59"/>
                  <a:pt x="160" y="59"/>
                  <a:pt x="160" y="59"/>
                </a:cubicBezTo>
                <a:cubicBezTo>
                  <a:pt x="160" y="55"/>
                  <a:pt x="157" y="52"/>
                  <a:pt x="154" y="51"/>
                </a:cubicBezTo>
                <a:close/>
                <a:moveTo>
                  <a:pt x="155" y="59"/>
                </a:moveTo>
                <a:cubicBezTo>
                  <a:pt x="155" y="60"/>
                  <a:pt x="155" y="60"/>
                  <a:pt x="155" y="60"/>
                </a:cubicBezTo>
                <a:cubicBezTo>
                  <a:pt x="94" y="60"/>
                  <a:pt x="94" y="60"/>
                  <a:pt x="94" y="60"/>
                </a:cubicBezTo>
                <a:cubicBezTo>
                  <a:pt x="94" y="59"/>
                  <a:pt x="94" y="59"/>
                  <a:pt x="94" y="59"/>
                </a:cubicBezTo>
                <a:cubicBezTo>
                  <a:pt x="94" y="57"/>
                  <a:pt x="96" y="56"/>
                  <a:pt x="98" y="56"/>
                </a:cubicBezTo>
                <a:cubicBezTo>
                  <a:pt x="151" y="56"/>
                  <a:pt x="151" y="56"/>
                  <a:pt x="151" y="56"/>
                </a:cubicBezTo>
                <a:cubicBezTo>
                  <a:pt x="153" y="56"/>
                  <a:pt x="155" y="57"/>
                  <a:pt x="155" y="59"/>
                </a:cubicBezTo>
                <a:close/>
                <a:moveTo>
                  <a:pt x="109" y="81"/>
                </a:moveTo>
                <a:cubicBezTo>
                  <a:pt x="94" y="81"/>
                  <a:pt x="94" y="81"/>
                  <a:pt x="94" y="81"/>
                </a:cubicBezTo>
                <a:cubicBezTo>
                  <a:pt x="94" y="65"/>
                  <a:pt x="94" y="65"/>
                  <a:pt x="94" y="65"/>
                </a:cubicBezTo>
                <a:cubicBezTo>
                  <a:pt x="155" y="65"/>
                  <a:pt x="155" y="65"/>
                  <a:pt x="155" y="65"/>
                </a:cubicBezTo>
                <a:cubicBezTo>
                  <a:pt x="155" y="117"/>
                  <a:pt x="155" y="117"/>
                  <a:pt x="155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6" y="88"/>
                  <a:pt x="116" y="88"/>
                  <a:pt x="116" y="88"/>
                </a:cubicBezTo>
                <a:cubicBezTo>
                  <a:pt x="116" y="84"/>
                  <a:pt x="113" y="81"/>
                  <a:pt x="109" y="81"/>
                </a:cubicBezTo>
                <a:close/>
                <a:moveTo>
                  <a:pt x="110" y="91"/>
                </a:moveTo>
                <a:cubicBezTo>
                  <a:pt x="80" y="91"/>
                  <a:pt x="80" y="91"/>
                  <a:pt x="80" y="91"/>
                </a:cubicBezTo>
                <a:cubicBezTo>
                  <a:pt x="80" y="88"/>
                  <a:pt x="80" y="88"/>
                  <a:pt x="80" y="88"/>
                </a:cubicBezTo>
                <a:cubicBezTo>
                  <a:pt x="80" y="87"/>
                  <a:pt x="80" y="87"/>
                  <a:pt x="81" y="87"/>
                </a:cubicBezTo>
                <a:cubicBezTo>
                  <a:pt x="109" y="87"/>
                  <a:pt x="109" y="87"/>
                  <a:pt x="109" y="87"/>
                </a:cubicBezTo>
                <a:cubicBezTo>
                  <a:pt x="110" y="87"/>
                  <a:pt x="110" y="87"/>
                  <a:pt x="110" y="88"/>
                </a:cubicBezTo>
                <a:lnTo>
                  <a:pt x="110" y="91"/>
                </a:lnTo>
                <a:close/>
                <a:moveTo>
                  <a:pt x="148" y="14"/>
                </a:moveTo>
                <a:cubicBezTo>
                  <a:pt x="148" y="50"/>
                  <a:pt x="148" y="50"/>
                  <a:pt x="148" y="50"/>
                </a:cubicBezTo>
                <a:cubicBezTo>
                  <a:pt x="98" y="50"/>
                  <a:pt x="98" y="50"/>
                  <a:pt x="98" y="50"/>
                </a:cubicBezTo>
                <a:cubicBezTo>
                  <a:pt x="93" y="50"/>
                  <a:pt x="89" y="54"/>
                  <a:pt x="89" y="59"/>
                </a:cubicBezTo>
                <a:cubicBezTo>
                  <a:pt x="89" y="81"/>
                  <a:pt x="89" y="81"/>
                  <a:pt x="89" y="81"/>
                </a:cubicBezTo>
                <a:cubicBezTo>
                  <a:pt x="81" y="81"/>
                  <a:pt x="81" y="81"/>
                  <a:pt x="81" y="81"/>
                </a:cubicBezTo>
                <a:cubicBezTo>
                  <a:pt x="77" y="81"/>
                  <a:pt x="74" y="84"/>
                  <a:pt x="74" y="88"/>
                </a:cubicBezTo>
                <a:cubicBezTo>
                  <a:pt x="5" y="88"/>
                  <a:pt x="5" y="88"/>
                  <a:pt x="5" y="88"/>
                </a:cubicBezTo>
                <a:cubicBezTo>
                  <a:pt x="5" y="14"/>
                  <a:pt x="5" y="14"/>
                  <a:pt x="5" y="14"/>
                </a:cubicBezTo>
                <a:lnTo>
                  <a:pt x="148" y="14"/>
                </a:lnTo>
                <a:close/>
                <a:moveTo>
                  <a:pt x="80" y="97"/>
                </a:moveTo>
                <a:cubicBezTo>
                  <a:pt x="110" y="97"/>
                  <a:pt x="110" y="97"/>
                  <a:pt x="110" y="97"/>
                </a:cubicBezTo>
                <a:cubicBezTo>
                  <a:pt x="110" y="129"/>
                  <a:pt x="110" y="129"/>
                  <a:pt x="110" y="129"/>
                </a:cubicBezTo>
                <a:cubicBezTo>
                  <a:pt x="80" y="129"/>
                  <a:pt x="80" y="129"/>
                  <a:pt x="80" y="129"/>
                </a:cubicBezTo>
                <a:lnTo>
                  <a:pt x="80" y="97"/>
                </a:lnTo>
                <a:close/>
                <a:moveTo>
                  <a:pt x="11" y="6"/>
                </a:moveTo>
                <a:cubicBezTo>
                  <a:pt x="142" y="6"/>
                  <a:pt x="142" y="6"/>
                  <a:pt x="142" y="6"/>
                </a:cubicBezTo>
                <a:cubicBezTo>
                  <a:pt x="145" y="6"/>
                  <a:pt x="147" y="7"/>
                  <a:pt x="148" y="9"/>
                </a:cubicBezTo>
                <a:cubicBezTo>
                  <a:pt x="6" y="9"/>
                  <a:pt x="6" y="9"/>
                  <a:pt x="6" y="9"/>
                </a:cubicBezTo>
                <a:cubicBezTo>
                  <a:pt x="7" y="7"/>
                  <a:pt x="9" y="6"/>
                  <a:pt x="11" y="6"/>
                </a:cubicBezTo>
                <a:close/>
                <a:moveTo>
                  <a:pt x="6" y="93"/>
                </a:moveTo>
                <a:cubicBezTo>
                  <a:pt x="74" y="93"/>
                  <a:pt x="74" y="93"/>
                  <a:pt x="74" y="93"/>
                </a:cubicBezTo>
                <a:cubicBezTo>
                  <a:pt x="74" y="97"/>
                  <a:pt x="74" y="97"/>
                  <a:pt x="74" y="97"/>
                </a:cubicBezTo>
                <a:cubicBezTo>
                  <a:pt x="11" y="97"/>
                  <a:pt x="11" y="97"/>
                  <a:pt x="11" y="97"/>
                </a:cubicBezTo>
                <a:cubicBezTo>
                  <a:pt x="9" y="97"/>
                  <a:pt x="7" y="95"/>
                  <a:pt x="6" y="93"/>
                </a:cubicBezTo>
                <a:close/>
                <a:moveTo>
                  <a:pt x="51" y="107"/>
                </a:moveTo>
                <a:cubicBezTo>
                  <a:pt x="56" y="102"/>
                  <a:pt x="56" y="102"/>
                  <a:pt x="56" y="102"/>
                </a:cubicBezTo>
                <a:cubicBezTo>
                  <a:pt x="74" y="102"/>
                  <a:pt x="74" y="102"/>
                  <a:pt x="74" y="102"/>
                </a:cubicBezTo>
                <a:cubicBezTo>
                  <a:pt x="74" y="107"/>
                  <a:pt x="74" y="107"/>
                  <a:pt x="74" y="107"/>
                </a:cubicBezTo>
                <a:lnTo>
                  <a:pt x="51" y="107"/>
                </a:lnTo>
                <a:close/>
                <a:moveTo>
                  <a:pt x="109" y="139"/>
                </a:moveTo>
                <a:cubicBezTo>
                  <a:pt x="81" y="139"/>
                  <a:pt x="81" y="139"/>
                  <a:pt x="81" y="139"/>
                </a:cubicBezTo>
                <a:cubicBezTo>
                  <a:pt x="80" y="139"/>
                  <a:pt x="80" y="138"/>
                  <a:pt x="80" y="137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110" y="134"/>
                  <a:pt x="110" y="134"/>
                  <a:pt x="110" y="134"/>
                </a:cubicBezTo>
                <a:cubicBezTo>
                  <a:pt x="110" y="137"/>
                  <a:pt x="110" y="137"/>
                  <a:pt x="110" y="137"/>
                </a:cubicBezTo>
                <a:cubicBezTo>
                  <a:pt x="110" y="138"/>
                  <a:pt x="110" y="139"/>
                  <a:pt x="109" y="139"/>
                </a:cubicBezTo>
                <a:close/>
                <a:moveTo>
                  <a:pt x="151" y="127"/>
                </a:moveTo>
                <a:cubicBezTo>
                  <a:pt x="116" y="127"/>
                  <a:pt x="116" y="127"/>
                  <a:pt x="116" y="127"/>
                </a:cubicBezTo>
                <a:cubicBezTo>
                  <a:pt x="116" y="122"/>
                  <a:pt x="116" y="122"/>
                  <a:pt x="116" y="122"/>
                </a:cubicBezTo>
                <a:cubicBezTo>
                  <a:pt x="155" y="122"/>
                  <a:pt x="155" y="122"/>
                  <a:pt x="155" y="122"/>
                </a:cubicBezTo>
                <a:cubicBezTo>
                  <a:pt x="155" y="123"/>
                  <a:pt x="155" y="123"/>
                  <a:pt x="155" y="123"/>
                </a:cubicBezTo>
                <a:cubicBezTo>
                  <a:pt x="155" y="125"/>
                  <a:pt x="153" y="127"/>
                  <a:pt x="151" y="127"/>
                </a:cubicBezTo>
                <a:close/>
                <a:moveTo>
                  <a:pt x="151" y="127"/>
                </a:moveTo>
                <a:cubicBezTo>
                  <a:pt x="151" y="127"/>
                  <a:pt x="151" y="127"/>
                  <a:pt x="151" y="12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AA933EE0-5E4C-7BB4-FFCF-1EB02352CFF0}"/>
              </a:ext>
            </a:extLst>
          </p:cNvPr>
          <p:cNvSpPr>
            <a:spLocks noEditPoints="1"/>
          </p:cNvSpPr>
          <p:nvPr/>
        </p:nvSpPr>
        <p:spPr bwMode="auto">
          <a:xfrm>
            <a:off x="2968626" y="5227638"/>
            <a:ext cx="168275" cy="254000"/>
          </a:xfrm>
          <a:custGeom>
            <a:avLst/>
            <a:gdLst>
              <a:gd name="T0" fmla="*/ 98 w 106"/>
              <a:gd name="T1" fmla="*/ 57 h 160"/>
              <a:gd name="T2" fmla="*/ 53 w 106"/>
              <a:gd name="T3" fmla="*/ 126 h 160"/>
              <a:gd name="T4" fmla="*/ 8 w 106"/>
              <a:gd name="T5" fmla="*/ 57 h 160"/>
              <a:gd name="T6" fmla="*/ 0 w 106"/>
              <a:gd name="T7" fmla="*/ 57 h 160"/>
              <a:gd name="T8" fmla="*/ 49 w 106"/>
              <a:gd name="T9" fmla="*/ 133 h 160"/>
              <a:gd name="T10" fmla="*/ 30 w 106"/>
              <a:gd name="T11" fmla="*/ 153 h 160"/>
              <a:gd name="T12" fmla="*/ 30 w 106"/>
              <a:gd name="T13" fmla="*/ 160 h 160"/>
              <a:gd name="T14" fmla="*/ 80 w 106"/>
              <a:gd name="T15" fmla="*/ 156 h 160"/>
              <a:gd name="T16" fmla="*/ 57 w 106"/>
              <a:gd name="T17" fmla="*/ 153 h 160"/>
              <a:gd name="T18" fmla="*/ 106 w 106"/>
              <a:gd name="T19" fmla="*/ 81 h 160"/>
              <a:gd name="T20" fmla="*/ 102 w 106"/>
              <a:gd name="T21" fmla="*/ 54 h 160"/>
              <a:gd name="T22" fmla="*/ 56 w 106"/>
              <a:gd name="T23" fmla="*/ 114 h 160"/>
              <a:gd name="T24" fmla="*/ 87 w 106"/>
              <a:gd name="T25" fmla="*/ 31 h 160"/>
              <a:gd name="T26" fmla="*/ 50 w 106"/>
              <a:gd name="T27" fmla="*/ 0 h 160"/>
              <a:gd name="T28" fmla="*/ 19 w 106"/>
              <a:gd name="T29" fmla="*/ 83 h 160"/>
              <a:gd name="T30" fmla="*/ 40 w 106"/>
              <a:gd name="T31" fmla="*/ 77 h 160"/>
              <a:gd name="T32" fmla="*/ 27 w 106"/>
              <a:gd name="T33" fmla="*/ 67 h 160"/>
              <a:gd name="T34" fmla="*/ 44 w 106"/>
              <a:gd name="T35" fmla="*/ 63 h 160"/>
              <a:gd name="T36" fmla="*/ 27 w 106"/>
              <a:gd name="T37" fmla="*/ 59 h 160"/>
              <a:gd name="T38" fmla="*/ 40 w 106"/>
              <a:gd name="T39" fmla="*/ 49 h 160"/>
              <a:gd name="T40" fmla="*/ 40 w 106"/>
              <a:gd name="T41" fmla="*/ 41 h 160"/>
              <a:gd name="T42" fmla="*/ 27 w 106"/>
              <a:gd name="T43" fmla="*/ 31 h 160"/>
              <a:gd name="T44" fmla="*/ 40 w 106"/>
              <a:gd name="T45" fmla="*/ 21 h 160"/>
              <a:gd name="T46" fmla="*/ 48 w 106"/>
              <a:gd name="T47" fmla="*/ 21 h 160"/>
              <a:gd name="T48" fmla="*/ 58 w 106"/>
              <a:gd name="T49" fmla="*/ 8 h 160"/>
              <a:gd name="T50" fmla="*/ 62 w 106"/>
              <a:gd name="T51" fmla="*/ 24 h 160"/>
              <a:gd name="T52" fmla="*/ 66 w 106"/>
              <a:gd name="T53" fmla="*/ 10 h 160"/>
              <a:gd name="T54" fmla="*/ 79 w 106"/>
              <a:gd name="T55" fmla="*/ 41 h 160"/>
              <a:gd name="T56" fmla="*/ 62 w 106"/>
              <a:gd name="T57" fmla="*/ 45 h 160"/>
              <a:gd name="T58" fmla="*/ 79 w 106"/>
              <a:gd name="T59" fmla="*/ 49 h 160"/>
              <a:gd name="T60" fmla="*/ 66 w 106"/>
              <a:gd name="T61" fmla="*/ 59 h 160"/>
              <a:gd name="T62" fmla="*/ 66 w 106"/>
              <a:gd name="T63" fmla="*/ 67 h 160"/>
              <a:gd name="T64" fmla="*/ 79 w 106"/>
              <a:gd name="T65" fmla="*/ 77 h 160"/>
              <a:gd name="T66" fmla="*/ 62 w 106"/>
              <a:gd name="T67" fmla="*/ 81 h 160"/>
              <a:gd name="T68" fmla="*/ 79 w 106"/>
              <a:gd name="T69" fmla="*/ 85 h 160"/>
              <a:gd name="T70" fmla="*/ 50 w 106"/>
              <a:gd name="T71" fmla="*/ 107 h 160"/>
              <a:gd name="T72" fmla="*/ 40 w 106"/>
              <a:gd name="T73" fmla="*/ 85 h 160"/>
              <a:gd name="T74" fmla="*/ 40 w 106"/>
              <a:gd name="T75" fmla="*/ 7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6" h="160">
                <a:moveTo>
                  <a:pt x="102" y="54"/>
                </a:moveTo>
                <a:cubicBezTo>
                  <a:pt x="100" y="54"/>
                  <a:pt x="98" y="55"/>
                  <a:pt x="98" y="57"/>
                </a:cubicBezTo>
                <a:cubicBezTo>
                  <a:pt x="98" y="81"/>
                  <a:pt x="98" y="81"/>
                  <a:pt x="98" y="81"/>
                </a:cubicBezTo>
                <a:cubicBezTo>
                  <a:pt x="98" y="106"/>
                  <a:pt x="78" y="126"/>
                  <a:pt x="53" y="126"/>
                </a:cubicBezTo>
                <a:cubicBezTo>
                  <a:pt x="28" y="126"/>
                  <a:pt x="8" y="106"/>
                  <a:pt x="8" y="81"/>
                </a:cubicBezTo>
                <a:cubicBezTo>
                  <a:pt x="8" y="57"/>
                  <a:pt x="8" y="57"/>
                  <a:pt x="8" y="57"/>
                </a:cubicBezTo>
                <a:cubicBezTo>
                  <a:pt x="8" y="55"/>
                  <a:pt x="6" y="54"/>
                  <a:pt x="4" y="54"/>
                </a:cubicBezTo>
                <a:cubicBezTo>
                  <a:pt x="2" y="54"/>
                  <a:pt x="0" y="55"/>
                  <a:pt x="0" y="57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109"/>
                  <a:pt x="22" y="131"/>
                  <a:pt x="49" y="133"/>
                </a:cubicBezTo>
                <a:cubicBezTo>
                  <a:pt x="49" y="153"/>
                  <a:pt x="49" y="153"/>
                  <a:pt x="49" y="153"/>
                </a:cubicBezTo>
                <a:cubicBezTo>
                  <a:pt x="30" y="153"/>
                  <a:pt x="30" y="153"/>
                  <a:pt x="30" y="153"/>
                </a:cubicBezTo>
                <a:cubicBezTo>
                  <a:pt x="28" y="153"/>
                  <a:pt x="26" y="154"/>
                  <a:pt x="26" y="156"/>
                </a:cubicBezTo>
                <a:cubicBezTo>
                  <a:pt x="26" y="159"/>
                  <a:pt x="28" y="160"/>
                  <a:pt x="30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78" y="160"/>
                  <a:pt x="80" y="159"/>
                  <a:pt x="80" y="156"/>
                </a:cubicBezTo>
                <a:cubicBezTo>
                  <a:pt x="80" y="154"/>
                  <a:pt x="78" y="153"/>
                  <a:pt x="76" y="153"/>
                </a:cubicBezTo>
                <a:cubicBezTo>
                  <a:pt x="57" y="153"/>
                  <a:pt x="57" y="153"/>
                  <a:pt x="57" y="153"/>
                </a:cubicBezTo>
                <a:cubicBezTo>
                  <a:pt x="57" y="133"/>
                  <a:pt x="57" y="133"/>
                  <a:pt x="57" y="133"/>
                </a:cubicBezTo>
                <a:cubicBezTo>
                  <a:pt x="84" y="131"/>
                  <a:pt x="106" y="109"/>
                  <a:pt x="106" y="81"/>
                </a:cubicBezTo>
                <a:cubicBezTo>
                  <a:pt x="106" y="57"/>
                  <a:pt x="106" y="57"/>
                  <a:pt x="106" y="57"/>
                </a:cubicBezTo>
                <a:cubicBezTo>
                  <a:pt x="106" y="55"/>
                  <a:pt x="104" y="54"/>
                  <a:pt x="102" y="54"/>
                </a:cubicBezTo>
                <a:close/>
                <a:moveTo>
                  <a:pt x="50" y="114"/>
                </a:moveTo>
                <a:cubicBezTo>
                  <a:pt x="56" y="114"/>
                  <a:pt x="56" y="114"/>
                  <a:pt x="56" y="114"/>
                </a:cubicBezTo>
                <a:cubicBezTo>
                  <a:pt x="73" y="114"/>
                  <a:pt x="87" y="100"/>
                  <a:pt x="87" y="83"/>
                </a:cubicBezTo>
                <a:cubicBezTo>
                  <a:pt x="87" y="31"/>
                  <a:pt x="87" y="31"/>
                  <a:pt x="87" y="31"/>
                </a:cubicBezTo>
                <a:cubicBezTo>
                  <a:pt x="87" y="14"/>
                  <a:pt x="73" y="0"/>
                  <a:pt x="56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33" y="0"/>
                  <a:pt x="19" y="14"/>
                  <a:pt x="19" y="31"/>
                </a:cubicBezTo>
                <a:cubicBezTo>
                  <a:pt x="19" y="83"/>
                  <a:pt x="19" y="83"/>
                  <a:pt x="19" y="83"/>
                </a:cubicBezTo>
                <a:cubicBezTo>
                  <a:pt x="19" y="100"/>
                  <a:pt x="33" y="114"/>
                  <a:pt x="50" y="114"/>
                </a:cubicBezTo>
                <a:close/>
                <a:moveTo>
                  <a:pt x="40" y="77"/>
                </a:moveTo>
                <a:cubicBezTo>
                  <a:pt x="27" y="77"/>
                  <a:pt x="27" y="77"/>
                  <a:pt x="27" y="77"/>
                </a:cubicBezTo>
                <a:cubicBezTo>
                  <a:pt x="27" y="67"/>
                  <a:pt x="27" y="67"/>
                  <a:pt x="27" y="67"/>
                </a:cubicBezTo>
                <a:cubicBezTo>
                  <a:pt x="40" y="67"/>
                  <a:pt x="40" y="67"/>
                  <a:pt x="40" y="67"/>
                </a:cubicBezTo>
                <a:cubicBezTo>
                  <a:pt x="43" y="67"/>
                  <a:pt x="44" y="65"/>
                  <a:pt x="44" y="63"/>
                </a:cubicBezTo>
                <a:cubicBezTo>
                  <a:pt x="44" y="61"/>
                  <a:pt x="43" y="59"/>
                  <a:pt x="40" y="59"/>
                </a:cubicBezTo>
                <a:cubicBezTo>
                  <a:pt x="27" y="59"/>
                  <a:pt x="27" y="59"/>
                  <a:pt x="27" y="59"/>
                </a:cubicBezTo>
                <a:cubicBezTo>
                  <a:pt x="27" y="49"/>
                  <a:pt x="27" y="49"/>
                  <a:pt x="27" y="49"/>
                </a:cubicBezTo>
                <a:cubicBezTo>
                  <a:pt x="40" y="49"/>
                  <a:pt x="40" y="49"/>
                  <a:pt x="40" y="49"/>
                </a:cubicBezTo>
                <a:cubicBezTo>
                  <a:pt x="43" y="49"/>
                  <a:pt x="44" y="47"/>
                  <a:pt x="44" y="45"/>
                </a:cubicBezTo>
                <a:cubicBezTo>
                  <a:pt x="44" y="43"/>
                  <a:pt x="43" y="41"/>
                  <a:pt x="40" y="41"/>
                </a:cubicBezTo>
                <a:cubicBezTo>
                  <a:pt x="27" y="41"/>
                  <a:pt x="27" y="41"/>
                  <a:pt x="27" y="41"/>
                </a:cubicBezTo>
                <a:cubicBezTo>
                  <a:pt x="27" y="31"/>
                  <a:pt x="27" y="31"/>
                  <a:pt x="27" y="31"/>
                </a:cubicBezTo>
                <a:cubicBezTo>
                  <a:pt x="27" y="22"/>
                  <a:pt x="32" y="14"/>
                  <a:pt x="40" y="10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3"/>
                  <a:pt x="42" y="24"/>
                  <a:pt x="44" y="24"/>
                </a:cubicBezTo>
                <a:cubicBezTo>
                  <a:pt x="46" y="24"/>
                  <a:pt x="48" y="23"/>
                  <a:pt x="48" y="21"/>
                </a:cubicBezTo>
                <a:cubicBezTo>
                  <a:pt x="48" y="8"/>
                  <a:pt x="48" y="8"/>
                  <a:pt x="48" y="8"/>
                </a:cubicBezTo>
                <a:cubicBezTo>
                  <a:pt x="49" y="8"/>
                  <a:pt x="57" y="8"/>
                  <a:pt x="58" y="8"/>
                </a:cubicBezTo>
                <a:cubicBezTo>
                  <a:pt x="58" y="21"/>
                  <a:pt x="58" y="21"/>
                  <a:pt x="58" y="21"/>
                </a:cubicBezTo>
                <a:cubicBezTo>
                  <a:pt x="58" y="23"/>
                  <a:pt x="60" y="24"/>
                  <a:pt x="62" y="24"/>
                </a:cubicBezTo>
                <a:cubicBezTo>
                  <a:pt x="64" y="24"/>
                  <a:pt x="66" y="23"/>
                  <a:pt x="66" y="21"/>
                </a:cubicBezTo>
                <a:cubicBezTo>
                  <a:pt x="66" y="10"/>
                  <a:pt x="66" y="10"/>
                  <a:pt x="66" y="10"/>
                </a:cubicBezTo>
                <a:cubicBezTo>
                  <a:pt x="74" y="14"/>
                  <a:pt x="79" y="22"/>
                  <a:pt x="79" y="31"/>
                </a:cubicBezTo>
                <a:cubicBezTo>
                  <a:pt x="79" y="41"/>
                  <a:pt x="79" y="41"/>
                  <a:pt x="79" y="41"/>
                </a:cubicBezTo>
                <a:cubicBezTo>
                  <a:pt x="66" y="41"/>
                  <a:pt x="66" y="41"/>
                  <a:pt x="66" y="41"/>
                </a:cubicBezTo>
                <a:cubicBezTo>
                  <a:pt x="63" y="41"/>
                  <a:pt x="62" y="43"/>
                  <a:pt x="62" y="45"/>
                </a:cubicBezTo>
                <a:cubicBezTo>
                  <a:pt x="62" y="47"/>
                  <a:pt x="63" y="49"/>
                  <a:pt x="66" y="49"/>
                </a:cubicBezTo>
                <a:cubicBezTo>
                  <a:pt x="79" y="49"/>
                  <a:pt x="79" y="49"/>
                  <a:pt x="79" y="49"/>
                </a:cubicBezTo>
                <a:cubicBezTo>
                  <a:pt x="79" y="59"/>
                  <a:pt x="79" y="59"/>
                  <a:pt x="79" y="59"/>
                </a:cubicBezTo>
                <a:cubicBezTo>
                  <a:pt x="66" y="59"/>
                  <a:pt x="66" y="59"/>
                  <a:pt x="66" y="59"/>
                </a:cubicBezTo>
                <a:cubicBezTo>
                  <a:pt x="63" y="59"/>
                  <a:pt x="62" y="61"/>
                  <a:pt x="62" y="63"/>
                </a:cubicBezTo>
                <a:cubicBezTo>
                  <a:pt x="62" y="65"/>
                  <a:pt x="63" y="67"/>
                  <a:pt x="66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77"/>
                  <a:pt x="79" y="77"/>
                  <a:pt x="79" y="77"/>
                </a:cubicBezTo>
                <a:cubicBezTo>
                  <a:pt x="66" y="77"/>
                  <a:pt x="66" y="77"/>
                  <a:pt x="66" y="77"/>
                </a:cubicBezTo>
                <a:cubicBezTo>
                  <a:pt x="63" y="77"/>
                  <a:pt x="62" y="79"/>
                  <a:pt x="62" y="81"/>
                </a:cubicBezTo>
                <a:cubicBezTo>
                  <a:pt x="62" y="83"/>
                  <a:pt x="63" y="85"/>
                  <a:pt x="66" y="85"/>
                </a:cubicBezTo>
                <a:cubicBezTo>
                  <a:pt x="79" y="85"/>
                  <a:pt x="79" y="85"/>
                  <a:pt x="79" y="85"/>
                </a:cubicBezTo>
                <a:cubicBezTo>
                  <a:pt x="78" y="97"/>
                  <a:pt x="68" y="107"/>
                  <a:pt x="56" y="107"/>
                </a:cubicBezTo>
                <a:cubicBezTo>
                  <a:pt x="50" y="107"/>
                  <a:pt x="50" y="107"/>
                  <a:pt x="50" y="107"/>
                </a:cubicBezTo>
                <a:cubicBezTo>
                  <a:pt x="38" y="107"/>
                  <a:pt x="28" y="97"/>
                  <a:pt x="27" y="85"/>
                </a:cubicBezTo>
                <a:cubicBezTo>
                  <a:pt x="40" y="85"/>
                  <a:pt x="40" y="85"/>
                  <a:pt x="40" y="85"/>
                </a:cubicBezTo>
                <a:cubicBezTo>
                  <a:pt x="43" y="85"/>
                  <a:pt x="44" y="83"/>
                  <a:pt x="44" y="81"/>
                </a:cubicBezTo>
                <a:cubicBezTo>
                  <a:pt x="44" y="79"/>
                  <a:pt x="43" y="77"/>
                  <a:pt x="40" y="7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E94CF945-06DD-47FA-BAC1-510EACE94421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4676775"/>
            <a:ext cx="254000" cy="254000"/>
          </a:xfrm>
          <a:custGeom>
            <a:avLst/>
            <a:gdLst>
              <a:gd name="T0" fmla="*/ 66 w 160"/>
              <a:gd name="T1" fmla="*/ 57 h 160"/>
              <a:gd name="T2" fmla="*/ 89 w 160"/>
              <a:gd name="T3" fmla="*/ 78 h 160"/>
              <a:gd name="T4" fmla="*/ 93 w 160"/>
              <a:gd name="T5" fmla="*/ 52 h 160"/>
              <a:gd name="T6" fmla="*/ 70 w 160"/>
              <a:gd name="T7" fmla="*/ 70 h 160"/>
              <a:gd name="T8" fmla="*/ 68 w 160"/>
              <a:gd name="T9" fmla="*/ 64 h 160"/>
              <a:gd name="T10" fmla="*/ 92 w 160"/>
              <a:gd name="T11" fmla="*/ 64 h 160"/>
              <a:gd name="T12" fmla="*/ 77 w 160"/>
              <a:gd name="T13" fmla="*/ 32 h 160"/>
              <a:gd name="T14" fmla="*/ 82 w 160"/>
              <a:gd name="T15" fmla="*/ 40 h 160"/>
              <a:gd name="T16" fmla="*/ 77 w 160"/>
              <a:gd name="T17" fmla="*/ 56 h 160"/>
              <a:gd name="T18" fmla="*/ 80 w 160"/>
              <a:gd name="T19" fmla="*/ 14 h 160"/>
              <a:gd name="T20" fmla="*/ 93 w 160"/>
              <a:gd name="T21" fmla="*/ 120 h 160"/>
              <a:gd name="T22" fmla="*/ 71 w 160"/>
              <a:gd name="T23" fmla="*/ 102 h 160"/>
              <a:gd name="T24" fmla="*/ 50 w 160"/>
              <a:gd name="T25" fmla="*/ 117 h 160"/>
              <a:gd name="T26" fmla="*/ 44 w 160"/>
              <a:gd name="T27" fmla="*/ 142 h 160"/>
              <a:gd name="T28" fmla="*/ 56 w 160"/>
              <a:gd name="T29" fmla="*/ 160 h 160"/>
              <a:gd name="T30" fmla="*/ 64 w 160"/>
              <a:gd name="T31" fmla="*/ 147 h 160"/>
              <a:gd name="T32" fmla="*/ 76 w 160"/>
              <a:gd name="T33" fmla="*/ 139 h 160"/>
              <a:gd name="T34" fmla="*/ 88 w 160"/>
              <a:gd name="T35" fmla="*/ 148 h 160"/>
              <a:gd name="T36" fmla="*/ 84 w 160"/>
              <a:gd name="T37" fmla="*/ 126 h 160"/>
              <a:gd name="T38" fmla="*/ 101 w 160"/>
              <a:gd name="T39" fmla="*/ 139 h 160"/>
              <a:gd name="T40" fmla="*/ 101 w 160"/>
              <a:gd name="T41" fmla="*/ 160 h 160"/>
              <a:gd name="T42" fmla="*/ 106 w 160"/>
              <a:gd name="T43" fmla="*/ 139 h 160"/>
              <a:gd name="T44" fmla="*/ 62 w 160"/>
              <a:gd name="T45" fmla="*/ 141 h 160"/>
              <a:gd name="T46" fmla="*/ 51 w 160"/>
              <a:gd name="T47" fmla="*/ 123 h 160"/>
              <a:gd name="T48" fmla="*/ 74 w 160"/>
              <a:gd name="T49" fmla="*/ 134 h 160"/>
              <a:gd name="T50" fmla="*/ 56 w 160"/>
              <a:gd name="T51" fmla="*/ 118 h 160"/>
              <a:gd name="T52" fmla="*/ 69 w 160"/>
              <a:gd name="T53" fmla="*/ 124 h 160"/>
              <a:gd name="T54" fmla="*/ 75 w 160"/>
              <a:gd name="T55" fmla="*/ 133 h 160"/>
              <a:gd name="T56" fmla="*/ 70 w 160"/>
              <a:gd name="T57" fmla="*/ 118 h 160"/>
              <a:gd name="T58" fmla="*/ 69 w 160"/>
              <a:gd name="T59" fmla="*/ 107 h 160"/>
              <a:gd name="T60" fmla="*/ 88 w 160"/>
              <a:gd name="T61" fmla="*/ 120 h 160"/>
              <a:gd name="T62" fmla="*/ 88 w 160"/>
              <a:gd name="T63" fmla="*/ 90 h 160"/>
              <a:gd name="T64" fmla="*/ 82 w 160"/>
              <a:gd name="T65" fmla="*/ 6 h 160"/>
              <a:gd name="T66" fmla="*/ 64 w 160"/>
              <a:gd name="T67" fmla="*/ 11 h 160"/>
              <a:gd name="T68" fmla="*/ 55 w 160"/>
              <a:gd name="T69" fmla="*/ 21 h 160"/>
              <a:gd name="T70" fmla="*/ 53 w 160"/>
              <a:gd name="T71" fmla="*/ 35 h 160"/>
              <a:gd name="T72" fmla="*/ 55 w 160"/>
              <a:gd name="T73" fmla="*/ 43 h 160"/>
              <a:gd name="T74" fmla="*/ 104 w 160"/>
              <a:gd name="T75" fmla="*/ 43 h 160"/>
              <a:gd name="T76" fmla="*/ 106 w 160"/>
              <a:gd name="T77" fmla="*/ 30 h 160"/>
              <a:gd name="T78" fmla="*/ 104 w 160"/>
              <a:gd name="T79" fmla="*/ 21 h 160"/>
              <a:gd name="T80" fmla="*/ 95 w 160"/>
              <a:gd name="T81" fmla="*/ 11 h 160"/>
              <a:gd name="T82" fmla="*/ 149 w 160"/>
              <a:gd name="T83" fmla="*/ 32 h 160"/>
              <a:gd name="T84" fmla="*/ 154 w 160"/>
              <a:gd name="T85" fmla="*/ 43 h 160"/>
              <a:gd name="T86" fmla="*/ 128 w 160"/>
              <a:gd name="T87" fmla="*/ 16 h 160"/>
              <a:gd name="T88" fmla="*/ 133 w 160"/>
              <a:gd name="T89" fmla="*/ 6 h 160"/>
              <a:gd name="T90" fmla="*/ 122 w 160"/>
              <a:gd name="T91" fmla="*/ 11 h 160"/>
              <a:gd name="T92" fmla="*/ 5 w 160"/>
              <a:gd name="T93" fmla="*/ 48 h 160"/>
              <a:gd name="T94" fmla="*/ 10 w 160"/>
              <a:gd name="T95" fmla="*/ 59 h 160"/>
              <a:gd name="T96" fmla="*/ 10 w 160"/>
              <a:gd name="T97" fmla="*/ 43 h 160"/>
              <a:gd name="T98" fmla="*/ 24 w 160"/>
              <a:gd name="T99" fmla="*/ 22 h 160"/>
              <a:gd name="T100" fmla="*/ 29 w 160"/>
              <a:gd name="T101" fmla="*/ 32 h 160"/>
              <a:gd name="T102" fmla="*/ 42 w 160"/>
              <a:gd name="T103" fmla="*/ 80 h 160"/>
              <a:gd name="T104" fmla="*/ 37 w 160"/>
              <a:gd name="T105" fmla="*/ 70 h 160"/>
              <a:gd name="T106" fmla="*/ 37 w 160"/>
              <a:gd name="T107" fmla="*/ 86 h 160"/>
              <a:gd name="T108" fmla="*/ 125 w 160"/>
              <a:gd name="T109" fmla="*/ 62 h 160"/>
              <a:gd name="T110" fmla="*/ 136 w 160"/>
              <a:gd name="T111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60">
                <a:moveTo>
                  <a:pt x="104" y="32"/>
                </a:moveTo>
                <a:cubicBezTo>
                  <a:pt x="104" y="19"/>
                  <a:pt x="93" y="8"/>
                  <a:pt x="80" y="8"/>
                </a:cubicBezTo>
                <a:cubicBezTo>
                  <a:pt x="66" y="8"/>
                  <a:pt x="56" y="19"/>
                  <a:pt x="56" y="32"/>
                </a:cubicBezTo>
                <a:cubicBezTo>
                  <a:pt x="56" y="40"/>
                  <a:pt x="60" y="48"/>
                  <a:pt x="66" y="52"/>
                </a:cubicBezTo>
                <a:cubicBezTo>
                  <a:pt x="66" y="57"/>
                  <a:pt x="66" y="57"/>
                  <a:pt x="66" y="57"/>
                </a:cubicBezTo>
                <a:cubicBezTo>
                  <a:pt x="63" y="57"/>
                  <a:pt x="61" y="60"/>
                  <a:pt x="61" y="63"/>
                </a:cubicBezTo>
                <a:cubicBezTo>
                  <a:pt x="61" y="65"/>
                  <a:pt x="62" y="67"/>
                  <a:pt x="64" y="69"/>
                </a:cubicBezTo>
                <a:cubicBezTo>
                  <a:pt x="64" y="69"/>
                  <a:pt x="64" y="70"/>
                  <a:pt x="64" y="71"/>
                </a:cubicBezTo>
                <a:cubicBezTo>
                  <a:pt x="64" y="75"/>
                  <a:pt x="67" y="78"/>
                  <a:pt x="70" y="78"/>
                </a:cubicBezTo>
                <a:cubicBezTo>
                  <a:pt x="89" y="78"/>
                  <a:pt x="89" y="78"/>
                  <a:pt x="89" y="78"/>
                </a:cubicBezTo>
                <a:cubicBezTo>
                  <a:pt x="93" y="78"/>
                  <a:pt x="96" y="75"/>
                  <a:pt x="96" y="71"/>
                </a:cubicBezTo>
                <a:cubicBezTo>
                  <a:pt x="96" y="70"/>
                  <a:pt x="95" y="69"/>
                  <a:pt x="95" y="69"/>
                </a:cubicBezTo>
                <a:cubicBezTo>
                  <a:pt x="97" y="67"/>
                  <a:pt x="98" y="65"/>
                  <a:pt x="98" y="63"/>
                </a:cubicBezTo>
                <a:cubicBezTo>
                  <a:pt x="98" y="60"/>
                  <a:pt x="96" y="57"/>
                  <a:pt x="93" y="57"/>
                </a:cubicBezTo>
                <a:cubicBezTo>
                  <a:pt x="93" y="52"/>
                  <a:pt x="93" y="52"/>
                  <a:pt x="93" y="52"/>
                </a:cubicBezTo>
                <a:cubicBezTo>
                  <a:pt x="100" y="48"/>
                  <a:pt x="104" y="40"/>
                  <a:pt x="104" y="32"/>
                </a:cubicBezTo>
                <a:close/>
                <a:moveTo>
                  <a:pt x="89" y="72"/>
                </a:moveTo>
                <a:cubicBezTo>
                  <a:pt x="70" y="72"/>
                  <a:pt x="70" y="72"/>
                  <a:pt x="70" y="72"/>
                </a:cubicBezTo>
                <a:cubicBezTo>
                  <a:pt x="69" y="72"/>
                  <a:pt x="69" y="72"/>
                  <a:pt x="69" y="71"/>
                </a:cubicBezTo>
                <a:cubicBezTo>
                  <a:pt x="69" y="70"/>
                  <a:pt x="69" y="70"/>
                  <a:pt x="70" y="70"/>
                </a:cubicBezTo>
                <a:cubicBezTo>
                  <a:pt x="89" y="70"/>
                  <a:pt x="89" y="70"/>
                  <a:pt x="89" y="70"/>
                </a:cubicBezTo>
                <a:cubicBezTo>
                  <a:pt x="90" y="70"/>
                  <a:pt x="90" y="70"/>
                  <a:pt x="90" y="71"/>
                </a:cubicBezTo>
                <a:cubicBezTo>
                  <a:pt x="90" y="72"/>
                  <a:pt x="90" y="72"/>
                  <a:pt x="89" y="72"/>
                </a:cubicBezTo>
                <a:close/>
                <a:moveTo>
                  <a:pt x="92" y="64"/>
                </a:moveTo>
                <a:cubicBezTo>
                  <a:pt x="68" y="64"/>
                  <a:pt x="68" y="64"/>
                  <a:pt x="68" y="64"/>
                </a:cubicBezTo>
                <a:cubicBezTo>
                  <a:pt x="67" y="64"/>
                  <a:pt x="66" y="64"/>
                  <a:pt x="66" y="63"/>
                </a:cubicBezTo>
                <a:cubicBezTo>
                  <a:pt x="66" y="62"/>
                  <a:pt x="67" y="62"/>
                  <a:pt x="68" y="62"/>
                </a:cubicBezTo>
                <a:cubicBezTo>
                  <a:pt x="92" y="62"/>
                  <a:pt x="92" y="62"/>
                  <a:pt x="92" y="62"/>
                </a:cubicBezTo>
                <a:cubicBezTo>
                  <a:pt x="92" y="62"/>
                  <a:pt x="93" y="62"/>
                  <a:pt x="93" y="63"/>
                </a:cubicBezTo>
                <a:cubicBezTo>
                  <a:pt x="93" y="64"/>
                  <a:pt x="92" y="64"/>
                  <a:pt x="92" y="64"/>
                </a:cubicBezTo>
                <a:close/>
                <a:moveTo>
                  <a:pt x="77" y="32"/>
                </a:moveTo>
                <a:cubicBezTo>
                  <a:pt x="77" y="31"/>
                  <a:pt x="78" y="30"/>
                  <a:pt x="80" y="30"/>
                </a:cubicBezTo>
                <a:cubicBezTo>
                  <a:pt x="81" y="30"/>
                  <a:pt x="82" y="31"/>
                  <a:pt x="82" y="32"/>
                </a:cubicBezTo>
                <a:cubicBezTo>
                  <a:pt x="82" y="34"/>
                  <a:pt x="81" y="35"/>
                  <a:pt x="80" y="35"/>
                </a:cubicBezTo>
                <a:cubicBezTo>
                  <a:pt x="78" y="35"/>
                  <a:pt x="77" y="34"/>
                  <a:pt x="77" y="32"/>
                </a:cubicBezTo>
                <a:close/>
                <a:moveTo>
                  <a:pt x="89" y="49"/>
                </a:moveTo>
                <a:cubicBezTo>
                  <a:pt x="88" y="49"/>
                  <a:pt x="88" y="49"/>
                  <a:pt x="88" y="49"/>
                </a:cubicBezTo>
                <a:cubicBezTo>
                  <a:pt x="88" y="56"/>
                  <a:pt x="88" y="56"/>
                  <a:pt x="88" y="56"/>
                </a:cubicBezTo>
                <a:cubicBezTo>
                  <a:pt x="82" y="56"/>
                  <a:pt x="82" y="56"/>
                  <a:pt x="82" y="56"/>
                </a:cubicBezTo>
                <a:cubicBezTo>
                  <a:pt x="82" y="40"/>
                  <a:pt x="82" y="40"/>
                  <a:pt x="82" y="40"/>
                </a:cubicBezTo>
                <a:cubicBezTo>
                  <a:pt x="85" y="39"/>
                  <a:pt x="88" y="36"/>
                  <a:pt x="88" y="32"/>
                </a:cubicBezTo>
                <a:cubicBezTo>
                  <a:pt x="88" y="28"/>
                  <a:pt x="84" y="24"/>
                  <a:pt x="80" y="24"/>
                </a:cubicBezTo>
                <a:cubicBezTo>
                  <a:pt x="75" y="24"/>
                  <a:pt x="72" y="28"/>
                  <a:pt x="72" y="32"/>
                </a:cubicBezTo>
                <a:cubicBezTo>
                  <a:pt x="72" y="36"/>
                  <a:pt x="74" y="39"/>
                  <a:pt x="77" y="40"/>
                </a:cubicBezTo>
                <a:cubicBezTo>
                  <a:pt x="77" y="56"/>
                  <a:pt x="77" y="56"/>
                  <a:pt x="77" y="56"/>
                </a:cubicBezTo>
                <a:cubicBezTo>
                  <a:pt x="72" y="56"/>
                  <a:pt x="72" y="56"/>
                  <a:pt x="72" y="56"/>
                </a:cubicBezTo>
                <a:cubicBezTo>
                  <a:pt x="72" y="49"/>
                  <a:pt x="72" y="49"/>
                  <a:pt x="72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64" y="45"/>
                  <a:pt x="61" y="39"/>
                  <a:pt x="61" y="32"/>
                </a:cubicBezTo>
                <a:cubicBezTo>
                  <a:pt x="61" y="22"/>
                  <a:pt x="69" y="14"/>
                  <a:pt x="80" y="14"/>
                </a:cubicBezTo>
                <a:cubicBezTo>
                  <a:pt x="90" y="14"/>
                  <a:pt x="98" y="22"/>
                  <a:pt x="98" y="32"/>
                </a:cubicBezTo>
                <a:cubicBezTo>
                  <a:pt x="98" y="39"/>
                  <a:pt x="95" y="45"/>
                  <a:pt x="89" y="49"/>
                </a:cubicBezTo>
                <a:close/>
                <a:moveTo>
                  <a:pt x="102" y="125"/>
                </a:moveTo>
                <a:cubicBezTo>
                  <a:pt x="101" y="122"/>
                  <a:pt x="98" y="120"/>
                  <a:pt x="95" y="120"/>
                </a:cubicBezTo>
                <a:cubicBezTo>
                  <a:pt x="93" y="120"/>
                  <a:pt x="93" y="120"/>
                  <a:pt x="93" y="120"/>
                </a:cubicBezTo>
                <a:cubicBezTo>
                  <a:pt x="93" y="90"/>
                  <a:pt x="93" y="90"/>
                  <a:pt x="93" y="90"/>
                </a:cubicBezTo>
                <a:cubicBezTo>
                  <a:pt x="93" y="85"/>
                  <a:pt x="89" y="80"/>
                  <a:pt x="84" y="80"/>
                </a:cubicBezTo>
                <a:cubicBezTo>
                  <a:pt x="78" y="80"/>
                  <a:pt x="74" y="85"/>
                  <a:pt x="74" y="90"/>
                </a:cubicBezTo>
                <a:cubicBezTo>
                  <a:pt x="74" y="102"/>
                  <a:pt x="74" y="102"/>
                  <a:pt x="74" y="102"/>
                </a:cubicBezTo>
                <a:cubicBezTo>
                  <a:pt x="73" y="102"/>
                  <a:pt x="72" y="102"/>
                  <a:pt x="71" y="102"/>
                </a:cubicBezTo>
                <a:cubicBezTo>
                  <a:pt x="69" y="102"/>
                  <a:pt x="69" y="102"/>
                  <a:pt x="69" y="102"/>
                </a:cubicBezTo>
                <a:cubicBezTo>
                  <a:pt x="64" y="102"/>
                  <a:pt x="61" y="105"/>
                  <a:pt x="61" y="109"/>
                </a:cubicBezTo>
                <a:cubicBezTo>
                  <a:pt x="61" y="110"/>
                  <a:pt x="61" y="110"/>
                  <a:pt x="61" y="110"/>
                </a:cubicBezTo>
                <a:cubicBezTo>
                  <a:pt x="58" y="110"/>
                  <a:pt x="58" y="110"/>
                  <a:pt x="58" y="110"/>
                </a:cubicBezTo>
                <a:cubicBezTo>
                  <a:pt x="54" y="110"/>
                  <a:pt x="50" y="113"/>
                  <a:pt x="50" y="117"/>
                </a:cubicBezTo>
                <a:cubicBezTo>
                  <a:pt x="50" y="118"/>
                  <a:pt x="50" y="118"/>
                  <a:pt x="50" y="118"/>
                </a:cubicBezTo>
                <a:cubicBezTo>
                  <a:pt x="50" y="118"/>
                  <a:pt x="50" y="118"/>
                  <a:pt x="50" y="118"/>
                </a:cubicBezTo>
                <a:cubicBezTo>
                  <a:pt x="46" y="118"/>
                  <a:pt x="42" y="121"/>
                  <a:pt x="42" y="125"/>
                </a:cubicBezTo>
                <a:cubicBezTo>
                  <a:pt x="42" y="132"/>
                  <a:pt x="42" y="132"/>
                  <a:pt x="42" y="132"/>
                </a:cubicBezTo>
                <a:cubicBezTo>
                  <a:pt x="42" y="135"/>
                  <a:pt x="43" y="139"/>
                  <a:pt x="44" y="142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50" y="154"/>
                  <a:pt x="50" y="157"/>
                  <a:pt x="50" y="160"/>
                </a:cubicBezTo>
                <a:cubicBezTo>
                  <a:pt x="50" y="160"/>
                  <a:pt x="50" y="160"/>
                  <a:pt x="50" y="160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56" y="156"/>
                  <a:pt x="55" y="153"/>
                  <a:pt x="53" y="149"/>
                </a:cubicBezTo>
                <a:cubicBezTo>
                  <a:pt x="49" y="140"/>
                  <a:pt x="49" y="140"/>
                  <a:pt x="49" y="140"/>
                </a:cubicBezTo>
                <a:cubicBezTo>
                  <a:pt x="49" y="138"/>
                  <a:pt x="48" y="137"/>
                  <a:pt x="48" y="135"/>
                </a:cubicBezTo>
                <a:cubicBezTo>
                  <a:pt x="58" y="145"/>
                  <a:pt x="58" y="145"/>
                  <a:pt x="58" y="145"/>
                </a:cubicBezTo>
                <a:cubicBezTo>
                  <a:pt x="59" y="147"/>
                  <a:pt x="62" y="147"/>
                  <a:pt x="64" y="147"/>
                </a:cubicBezTo>
                <a:cubicBezTo>
                  <a:pt x="66" y="147"/>
                  <a:pt x="68" y="147"/>
                  <a:pt x="69" y="145"/>
                </a:cubicBezTo>
                <a:cubicBezTo>
                  <a:pt x="70" y="145"/>
                  <a:pt x="70" y="145"/>
                  <a:pt x="70" y="145"/>
                </a:cubicBezTo>
                <a:cubicBezTo>
                  <a:pt x="71" y="143"/>
                  <a:pt x="72" y="142"/>
                  <a:pt x="72" y="140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74" y="140"/>
                  <a:pt x="75" y="140"/>
                  <a:pt x="76" y="139"/>
                </a:cubicBezTo>
                <a:cubicBezTo>
                  <a:pt x="77" y="139"/>
                  <a:pt x="77" y="139"/>
                  <a:pt x="77" y="139"/>
                </a:cubicBezTo>
                <a:cubicBezTo>
                  <a:pt x="77" y="139"/>
                  <a:pt x="77" y="138"/>
                  <a:pt x="78" y="138"/>
                </a:cubicBezTo>
                <a:cubicBezTo>
                  <a:pt x="79" y="139"/>
                  <a:pt x="80" y="140"/>
                  <a:pt x="82" y="140"/>
                </a:cubicBezTo>
                <a:cubicBezTo>
                  <a:pt x="86" y="141"/>
                  <a:pt x="86" y="141"/>
                  <a:pt x="86" y="141"/>
                </a:cubicBezTo>
                <a:cubicBezTo>
                  <a:pt x="88" y="148"/>
                  <a:pt x="88" y="148"/>
                  <a:pt x="88" y="148"/>
                </a:cubicBezTo>
                <a:cubicBezTo>
                  <a:pt x="93" y="146"/>
                  <a:pt x="93" y="146"/>
                  <a:pt x="93" y="146"/>
                </a:cubicBezTo>
                <a:cubicBezTo>
                  <a:pt x="90" y="137"/>
                  <a:pt x="90" y="137"/>
                  <a:pt x="90" y="137"/>
                </a:cubicBezTo>
                <a:cubicBezTo>
                  <a:pt x="83" y="135"/>
                  <a:pt x="83" y="135"/>
                  <a:pt x="83" y="135"/>
                </a:cubicBezTo>
                <a:cubicBezTo>
                  <a:pt x="81" y="135"/>
                  <a:pt x="80" y="133"/>
                  <a:pt x="80" y="131"/>
                </a:cubicBezTo>
                <a:cubicBezTo>
                  <a:pt x="80" y="128"/>
                  <a:pt x="82" y="126"/>
                  <a:pt x="84" y="126"/>
                </a:cubicBezTo>
                <a:cubicBezTo>
                  <a:pt x="95" y="126"/>
                  <a:pt x="95" y="126"/>
                  <a:pt x="95" y="126"/>
                </a:cubicBezTo>
                <a:cubicBezTo>
                  <a:pt x="96" y="126"/>
                  <a:pt x="97" y="126"/>
                  <a:pt x="97" y="127"/>
                </a:cubicBezTo>
                <a:cubicBezTo>
                  <a:pt x="100" y="136"/>
                  <a:pt x="100" y="136"/>
                  <a:pt x="100" y="136"/>
                </a:cubicBezTo>
                <a:cubicBezTo>
                  <a:pt x="101" y="137"/>
                  <a:pt x="101" y="138"/>
                  <a:pt x="101" y="139"/>
                </a:cubicBezTo>
                <a:cubicBezTo>
                  <a:pt x="101" y="139"/>
                  <a:pt x="101" y="139"/>
                  <a:pt x="101" y="139"/>
                </a:cubicBezTo>
                <a:cubicBezTo>
                  <a:pt x="101" y="140"/>
                  <a:pt x="101" y="142"/>
                  <a:pt x="100" y="143"/>
                </a:cubicBezTo>
                <a:cubicBezTo>
                  <a:pt x="97" y="149"/>
                  <a:pt x="97" y="149"/>
                  <a:pt x="97" y="149"/>
                </a:cubicBezTo>
                <a:cubicBezTo>
                  <a:pt x="96" y="151"/>
                  <a:pt x="96" y="153"/>
                  <a:pt x="96" y="155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101" y="160"/>
                  <a:pt x="101" y="160"/>
                  <a:pt x="101" y="160"/>
                </a:cubicBezTo>
                <a:cubicBezTo>
                  <a:pt x="101" y="155"/>
                  <a:pt x="101" y="155"/>
                  <a:pt x="101" y="155"/>
                </a:cubicBezTo>
                <a:cubicBezTo>
                  <a:pt x="101" y="154"/>
                  <a:pt x="101" y="152"/>
                  <a:pt x="102" y="151"/>
                </a:cubicBezTo>
                <a:cubicBezTo>
                  <a:pt x="105" y="145"/>
                  <a:pt x="105" y="145"/>
                  <a:pt x="105" y="145"/>
                </a:cubicBezTo>
                <a:cubicBezTo>
                  <a:pt x="106" y="143"/>
                  <a:pt x="106" y="141"/>
                  <a:pt x="106" y="139"/>
                </a:cubicBezTo>
                <a:cubicBezTo>
                  <a:pt x="106" y="139"/>
                  <a:pt x="106" y="139"/>
                  <a:pt x="106" y="139"/>
                </a:cubicBezTo>
                <a:cubicBezTo>
                  <a:pt x="106" y="137"/>
                  <a:pt x="106" y="135"/>
                  <a:pt x="105" y="134"/>
                </a:cubicBezTo>
                <a:lnTo>
                  <a:pt x="102" y="125"/>
                </a:lnTo>
                <a:close/>
                <a:moveTo>
                  <a:pt x="66" y="141"/>
                </a:moveTo>
                <a:cubicBezTo>
                  <a:pt x="65" y="141"/>
                  <a:pt x="65" y="141"/>
                  <a:pt x="65" y="141"/>
                </a:cubicBezTo>
                <a:cubicBezTo>
                  <a:pt x="64" y="142"/>
                  <a:pt x="63" y="142"/>
                  <a:pt x="62" y="141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8" y="128"/>
                  <a:pt x="48" y="127"/>
                  <a:pt x="48" y="126"/>
                </a:cubicBezTo>
                <a:cubicBezTo>
                  <a:pt x="48" y="125"/>
                  <a:pt x="48" y="125"/>
                  <a:pt x="48" y="125"/>
                </a:cubicBezTo>
                <a:cubicBezTo>
                  <a:pt x="48" y="124"/>
                  <a:pt x="49" y="123"/>
                  <a:pt x="50" y="123"/>
                </a:cubicBezTo>
                <a:cubicBezTo>
                  <a:pt x="51" y="123"/>
                  <a:pt x="51" y="123"/>
                  <a:pt x="51" y="123"/>
                </a:cubicBezTo>
                <a:cubicBezTo>
                  <a:pt x="51" y="123"/>
                  <a:pt x="52" y="123"/>
                  <a:pt x="53" y="12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7" y="138"/>
                  <a:pt x="67" y="140"/>
                  <a:pt x="66" y="141"/>
                </a:cubicBezTo>
                <a:close/>
                <a:moveTo>
                  <a:pt x="75" y="133"/>
                </a:moveTo>
                <a:cubicBezTo>
                  <a:pt x="74" y="134"/>
                  <a:pt x="74" y="134"/>
                  <a:pt x="74" y="134"/>
                </a:cubicBezTo>
                <a:cubicBezTo>
                  <a:pt x="74" y="134"/>
                  <a:pt x="74" y="134"/>
                  <a:pt x="74" y="134"/>
                </a:cubicBezTo>
                <a:cubicBezTo>
                  <a:pt x="73" y="135"/>
                  <a:pt x="71" y="135"/>
                  <a:pt x="70" y="134"/>
                </a:cubicBezTo>
                <a:cubicBezTo>
                  <a:pt x="70" y="133"/>
                  <a:pt x="70" y="133"/>
                  <a:pt x="70" y="133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56" y="120"/>
                  <a:pt x="56" y="119"/>
                  <a:pt x="56" y="118"/>
                </a:cubicBezTo>
                <a:cubicBezTo>
                  <a:pt x="56" y="117"/>
                  <a:pt x="56" y="117"/>
                  <a:pt x="56" y="117"/>
                </a:cubicBezTo>
                <a:cubicBezTo>
                  <a:pt x="56" y="116"/>
                  <a:pt x="57" y="115"/>
                  <a:pt x="58" y="115"/>
                </a:cubicBezTo>
                <a:cubicBezTo>
                  <a:pt x="61" y="115"/>
                  <a:pt x="61" y="115"/>
                  <a:pt x="61" y="115"/>
                </a:cubicBezTo>
                <a:cubicBezTo>
                  <a:pt x="62" y="115"/>
                  <a:pt x="62" y="115"/>
                  <a:pt x="63" y="116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74" y="131"/>
                  <a:pt x="74" y="131"/>
                  <a:pt x="74" y="131"/>
                </a:cubicBezTo>
                <a:cubicBezTo>
                  <a:pt x="74" y="131"/>
                  <a:pt x="74" y="131"/>
                  <a:pt x="74" y="131"/>
                </a:cubicBezTo>
                <a:cubicBezTo>
                  <a:pt x="74" y="131"/>
                  <a:pt x="74" y="131"/>
                  <a:pt x="74" y="131"/>
                </a:cubicBezTo>
                <a:cubicBezTo>
                  <a:pt x="74" y="131"/>
                  <a:pt x="74" y="131"/>
                  <a:pt x="74" y="131"/>
                </a:cubicBezTo>
                <a:cubicBezTo>
                  <a:pt x="74" y="132"/>
                  <a:pt x="74" y="132"/>
                  <a:pt x="75" y="133"/>
                </a:cubicBezTo>
                <a:cubicBezTo>
                  <a:pt x="75" y="133"/>
                  <a:pt x="75" y="133"/>
                  <a:pt x="75" y="133"/>
                </a:cubicBezTo>
                <a:close/>
                <a:moveTo>
                  <a:pt x="80" y="121"/>
                </a:moveTo>
                <a:cubicBezTo>
                  <a:pt x="80" y="122"/>
                  <a:pt x="77" y="123"/>
                  <a:pt x="76" y="126"/>
                </a:cubicBezTo>
                <a:cubicBezTo>
                  <a:pt x="76" y="126"/>
                  <a:pt x="76" y="126"/>
                  <a:pt x="76" y="126"/>
                </a:cubicBezTo>
                <a:cubicBezTo>
                  <a:pt x="70" y="118"/>
                  <a:pt x="70" y="118"/>
                  <a:pt x="70" y="118"/>
                </a:cubicBezTo>
                <a:cubicBezTo>
                  <a:pt x="67" y="113"/>
                  <a:pt x="67" y="113"/>
                  <a:pt x="67" y="113"/>
                </a:cubicBezTo>
                <a:cubicBezTo>
                  <a:pt x="67" y="112"/>
                  <a:pt x="67" y="112"/>
                  <a:pt x="67" y="112"/>
                </a:cubicBezTo>
                <a:cubicBezTo>
                  <a:pt x="66" y="112"/>
                  <a:pt x="66" y="111"/>
                  <a:pt x="66" y="111"/>
                </a:cubicBezTo>
                <a:cubicBezTo>
                  <a:pt x="66" y="109"/>
                  <a:pt x="66" y="109"/>
                  <a:pt x="66" y="109"/>
                </a:cubicBezTo>
                <a:cubicBezTo>
                  <a:pt x="66" y="108"/>
                  <a:pt x="67" y="107"/>
                  <a:pt x="69" y="107"/>
                </a:cubicBezTo>
                <a:cubicBezTo>
                  <a:pt x="71" y="107"/>
                  <a:pt x="71" y="107"/>
                  <a:pt x="71" y="107"/>
                </a:cubicBezTo>
                <a:cubicBezTo>
                  <a:pt x="72" y="107"/>
                  <a:pt x="72" y="108"/>
                  <a:pt x="73" y="108"/>
                </a:cubicBezTo>
                <a:cubicBezTo>
                  <a:pt x="80" y="121"/>
                  <a:pt x="80" y="121"/>
                  <a:pt x="80" y="121"/>
                </a:cubicBezTo>
                <a:cubicBezTo>
                  <a:pt x="80" y="121"/>
                  <a:pt x="80" y="121"/>
                  <a:pt x="80" y="121"/>
                </a:cubicBezTo>
                <a:close/>
                <a:moveTo>
                  <a:pt x="88" y="120"/>
                </a:moveTo>
                <a:cubicBezTo>
                  <a:pt x="86" y="120"/>
                  <a:pt x="86" y="120"/>
                  <a:pt x="86" y="120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80" y="90"/>
                  <a:pt x="80" y="90"/>
                  <a:pt x="80" y="90"/>
                </a:cubicBezTo>
                <a:cubicBezTo>
                  <a:pt x="80" y="87"/>
                  <a:pt x="81" y="86"/>
                  <a:pt x="84" y="86"/>
                </a:cubicBezTo>
                <a:cubicBezTo>
                  <a:pt x="86" y="86"/>
                  <a:pt x="88" y="87"/>
                  <a:pt x="88" y="90"/>
                </a:cubicBezTo>
                <a:lnTo>
                  <a:pt x="88" y="120"/>
                </a:lnTo>
                <a:close/>
                <a:moveTo>
                  <a:pt x="82" y="0"/>
                </a:moveTo>
                <a:cubicBezTo>
                  <a:pt x="77" y="0"/>
                  <a:pt x="77" y="0"/>
                  <a:pt x="77" y="0"/>
                </a:cubicBezTo>
                <a:cubicBezTo>
                  <a:pt x="77" y="6"/>
                  <a:pt x="77" y="6"/>
                  <a:pt x="77" y="6"/>
                </a:cubicBezTo>
                <a:cubicBezTo>
                  <a:pt x="82" y="6"/>
                  <a:pt x="82" y="6"/>
                  <a:pt x="82" y="6"/>
                </a:cubicBezTo>
                <a:lnTo>
                  <a:pt x="82" y="0"/>
                </a:lnTo>
                <a:close/>
                <a:moveTo>
                  <a:pt x="69" y="8"/>
                </a:moveTo>
                <a:cubicBezTo>
                  <a:pt x="66" y="3"/>
                  <a:pt x="66" y="3"/>
                  <a:pt x="66" y="3"/>
                </a:cubicBezTo>
                <a:cubicBezTo>
                  <a:pt x="61" y="6"/>
                  <a:pt x="61" y="6"/>
                  <a:pt x="61" y="6"/>
                </a:cubicBezTo>
                <a:cubicBezTo>
                  <a:pt x="64" y="11"/>
                  <a:pt x="64" y="11"/>
                  <a:pt x="64" y="11"/>
                </a:cubicBezTo>
                <a:lnTo>
                  <a:pt x="69" y="8"/>
                </a:lnTo>
                <a:close/>
                <a:moveTo>
                  <a:pt x="58" y="17"/>
                </a:moveTo>
                <a:cubicBezTo>
                  <a:pt x="53" y="14"/>
                  <a:pt x="53" y="14"/>
                  <a:pt x="53" y="14"/>
                </a:cubicBezTo>
                <a:cubicBezTo>
                  <a:pt x="51" y="19"/>
                  <a:pt x="51" y="19"/>
                  <a:pt x="51" y="19"/>
                </a:cubicBezTo>
                <a:cubicBezTo>
                  <a:pt x="55" y="21"/>
                  <a:pt x="55" y="21"/>
                  <a:pt x="55" y="21"/>
                </a:cubicBezTo>
                <a:lnTo>
                  <a:pt x="58" y="17"/>
                </a:lnTo>
                <a:close/>
                <a:moveTo>
                  <a:pt x="53" y="30"/>
                </a:moveTo>
                <a:cubicBezTo>
                  <a:pt x="48" y="30"/>
                  <a:pt x="48" y="30"/>
                  <a:pt x="48" y="30"/>
                </a:cubicBezTo>
                <a:cubicBezTo>
                  <a:pt x="48" y="35"/>
                  <a:pt x="48" y="35"/>
                  <a:pt x="48" y="35"/>
                </a:cubicBezTo>
                <a:cubicBezTo>
                  <a:pt x="53" y="35"/>
                  <a:pt x="53" y="35"/>
                  <a:pt x="53" y="35"/>
                </a:cubicBezTo>
                <a:lnTo>
                  <a:pt x="53" y="30"/>
                </a:lnTo>
                <a:close/>
                <a:moveTo>
                  <a:pt x="51" y="46"/>
                </a:moveTo>
                <a:cubicBezTo>
                  <a:pt x="53" y="51"/>
                  <a:pt x="53" y="51"/>
                  <a:pt x="53" y="51"/>
                </a:cubicBezTo>
                <a:cubicBezTo>
                  <a:pt x="58" y="48"/>
                  <a:pt x="58" y="48"/>
                  <a:pt x="58" y="48"/>
                </a:cubicBezTo>
                <a:cubicBezTo>
                  <a:pt x="55" y="43"/>
                  <a:pt x="55" y="43"/>
                  <a:pt x="55" y="43"/>
                </a:cubicBezTo>
                <a:lnTo>
                  <a:pt x="51" y="46"/>
                </a:lnTo>
                <a:close/>
                <a:moveTo>
                  <a:pt x="101" y="48"/>
                </a:moveTo>
                <a:cubicBezTo>
                  <a:pt x="106" y="51"/>
                  <a:pt x="106" y="51"/>
                  <a:pt x="106" y="51"/>
                </a:cubicBezTo>
                <a:cubicBezTo>
                  <a:pt x="109" y="46"/>
                  <a:pt x="109" y="46"/>
                  <a:pt x="109" y="46"/>
                </a:cubicBezTo>
                <a:cubicBezTo>
                  <a:pt x="104" y="43"/>
                  <a:pt x="104" y="43"/>
                  <a:pt x="104" y="43"/>
                </a:cubicBezTo>
                <a:lnTo>
                  <a:pt x="101" y="48"/>
                </a:lnTo>
                <a:close/>
                <a:moveTo>
                  <a:pt x="106" y="35"/>
                </a:moveTo>
                <a:cubicBezTo>
                  <a:pt x="112" y="35"/>
                  <a:pt x="112" y="35"/>
                  <a:pt x="112" y="35"/>
                </a:cubicBezTo>
                <a:cubicBezTo>
                  <a:pt x="112" y="30"/>
                  <a:pt x="112" y="30"/>
                  <a:pt x="112" y="30"/>
                </a:cubicBezTo>
                <a:cubicBezTo>
                  <a:pt x="106" y="30"/>
                  <a:pt x="106" y="30"/>
                  <a:pt x="106" y="30"/>
                </a:cubicBezTo>
                <a:lnTo>
                  <a:pt x="106" y="35"/>
                </a:lnTo>
                <a:close/>
                <a:moveTo>
                  <a:pt x="109" y="19"/>
                </a:moveTo>
                <a:cubicBezTo>
                  <a:pt x="106" y="14"/>
                  <a:pt x="106" y="14"/>
                  <a:pt x="106" y="14"/>
                </a:cubicBezTo>
                <a:cubicBezTo>
                  <a:pt x="101" y="17"/>
                  <a:pt x="101" y="17"/>
                  <a:pt x="101" y="17"/>
                </a:cubicBezTo>
                <a:cubicBezTo>
                  <a:pt x="104" y="21"/>
                  <a:pt x="104" y="21"/>
                  <a:pt x="104" y="21"/>
                </a:cubicBezTo>
                <a:lnTo>
                  <a:pt x="109" y="19"/>
                </a:lnTo>
                <a:close/>
                <a:moveTo>
                  <a:pt x="98" y="6"/>
                </a:moveTo>
                <a:cubicBezTo>
                  <a:pt x="93" y="3"/>
                  <a:pt x="93" y="3"/>
                  <a:pt x="93" y="3"/>
                </a:cubicBezTo>
                <a:cubicBezTo>
                  <a:pt x="91" y="8"/>
                  <a:pt x="91" y="8"/>
                  <a:pt x="91" y="8"/>
                </a:cubicBezTo>
                <a:cubicBezTo>
                  <a:pt x="95" y="11"/>
                  <a:pt x="95" y="11"/>
                  <a:pt x="95" y="11"/>
                </a:cubicBezTo>
                <a:lnTo>
                  <a:pt x="98" y="6"/>
                </a:lnTo>
                <a:close/>
                <a:moveTo>
                  <a:pt x="154" y="32"/>
                </a:moveTo>
                <a:cubicBezTo>
                  <a:pt x="154" y="27"/>
                  <a:pt x="154" y="27"/>
                  <a:pt x="154" y="27"/>
                </a:cubicBezTo>
                <a:cubicBezTo>
                  <a:pt x="149" y="27"/>
                  <a:pt x="149" y="27"/>
                  <a:pt x="149" y="27"/>
                </a:cubicBezTo>
                <a:cubicBezTo>
                  <a:pt x="149" y="32"/>
                  <a:pt x="149" y="32"/>
                  <a:pt x="149" y="32"/>
                </a:cubicBezTo>
                <a:cubicBezTo>
                  <a:pt x="144" y="32"/>
                  <a:pt x="144" y="32"/>
                  <a:pt x="144" y="32"/>
                </a:cubicBezTo>
                <a:cubicBezTo>
                  <a:pt x="144" y="38"/>
                  <a:pt x="144" y="38"/>
                  <a:pt x="144" y="38"/>
                </a:cubicBezTo>
                <a:cubicBezTo>
                  <a:pt x="149" y="38"/>
                  <a:pt x="149" y="38"/>
                  <a:pt x="149" y="38"/>
                </a:cubicBezTo>
                <a:cubicBezTo>
                  <a:pt x="149" y="43"/>
                  <a:pt x="149" y="43"/>
                  <a:pt x="149" y="43"/>
                </a:cubicBezTo>
                <a:cubicBezTo>
                  <a:pt x="154" y="43"/>
                  <a:pt x="154" y="43"/>
                  <a:pt x="154" y="43"/>
                </a:cubicBezTo>
                <a:cubicBezTo>
                  <a:pt x="154" y="38"/>
                  <a:pt x="154" y="38"/>
                  <a:pt x="154" y="38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160" y="32"/>
                  <a:pt x="160" y="32"/>
                  <a:pt x="160" y="32"/>
                </a:cubicBezTo>
                <a:lnTo>
                  <a:pt x="154" y="32"/>
                </a:lnTo>
                <a:close/>
                <a:moveTo>
                  <a:pt x="128" y="16"/>
                </a:moveTo>
                <a:cubicBezTo>
                  <a:pt x="133" y="16"/>
                  <a:pt x="133" y="16"/>
                  <a:pt x="133" y="16"/>
                </a:cubicBezTo>
                <a:cubicBezTo>
                  <a:pt x="133" y="11"/>
                  <a:pt x="133" y="11"/>
                  <a:pt x="133" y="11"/>
                </a:cubicBezTo>
                <a:cubicBezTo>
                  <a:pt x="138" y="11"/>
                  <a:pt x="138" y="11"/>
                  <a:pt x="138" y="11"/>
                </a:cubicBezTo>
                <a:cubicBezTo>
                  <a:pt x="138" y="6"/>
                  <a:pt x="138" y="6"/>
                  <a:pt x="138" y="6"/>
                </a:cubicBezTo>
                <a:cubicBezTo>
                  <a:pt x="133" y="6"/>
                  <a:pt x="133" y="6"/>
                  <a:pt x="133" y="6"/>
                </a:cubicBezTo>
                <a:cubicBezTo>
                  <a:pt x="133" y="0"/>
                  <a:pt x="133" y="0"/>
                  <a:pt x="133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28" y="6"/>
                  <a:pt x="128" y="6"/>
                  <a:pt x="128" y="6"/>
                </a:cubicBezTo>
                <a:cubicBezTo>
                  <a:pt x="122" y="6"/>
                  <a:pt x="122" y="6"/>
                  <a:pt x="122" y="6"/>
                </a:cubicBezTo>
                <a:cubicBezTo>
                  <a:pt x="122" y="11"/>
                  <a:pt x="122" y="11"/>
                  <a:pt x="122" y="11"/>
                </a:cubicBezTo>
                <a:cubicBezTo>
                  <a:pt x="128" y="11"/>
                  <a:pt x="128" y="11"/>
                  <a:pt x="128" y="11"/>
                </a:cubicBezTo>
                <a:lnTo>
                  <a:pt x="128" y="16"/>
                </a:lnTo>
                <a:close/>
                <a:moveTo>
                  <a:pt x="10" y="43"/>
                </a:moveTo>
                <a:cubicBezTo>
                  <a:pt x="5" y="43"/>
                  <a:pt x="5" y="43"/>
                  <a:pt x="5" y="43"/>
                </a:cubicBezTo>
                <a:cubicBezTo>
                  <a:pt x="5" y="48"/>
                  <a:pt x="5" y="48"/>
                  <a:pt x="5" y="4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4"/>
                  <a:pt x="0" y="54"/>
                  <a:pt x="0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5" y="59"/>
                  <a:pt x="5" y="59"/>
                  <a:pt x="5" y="59"/>
                </a:cubicBezTo>
                <a:cubicBezTo>
                  <a:pt x="10" y="59"/>
                  <a:pt x="10" y="59"/>
                  <a:pt x="10" y="59"/>
                </a:cubicBezTo>
                <a:cubicBezTo>
                  <a:pt x="10" y="54"/>
                  <a:pt x="10" y="54"/>
                  <a:pt x="10" y="54"/>
                </a:cubicBezTo>
                <a:cubicBezTo>
                  <a:pt x="16" y="54"/>
                  <a:pt x="16" y="54"/>
                  <a:pt x="16" y="54"/>
                </a:cubicBezTo>
                <a:cubicBezTo>
                  <a:pt x="16" y="48"/>
                  <a:pt x="16" y="48"/>
                  <a:pt x="16" y="48"/>
                </a:cubicBezTo>
                <a:cubicBezTo>
                  <a:pt x="10" y="48"/>
                  <a:pt x="10" y="48"/>
                  <a:pt x="10" y="48"/>
                </a:cubicBezTo>
                <a:lnTo>
                  <a:pt x="10" y="43"/>
                </a:lnTo>
                <a:close/>
                <a:moveTo>
                  <a:pt x="34" y="22"/>
                </a:moveTo>
                <a:cubicBezTo>
                  <a:pt x="29" y="22"/>
                  <a:pt x="29" y="22"/>
                  <a:pt x="29" y="22"/>
                </a:cubicBezTo>
                <a:cubicBezTo>
                  <a:pt x="29" y="16"/>
                  <a:pt x="29" y="16"/>
                  <a:pt x="29" y="16"/>
                </a:cubicBezTo>
                <a:cubicBezTo>
                  <a:pt x="24" y="16"/>
                  <a:pt x="24" y="16"/>
                  <a:pt x="24" y="16"/>
                </a:cubicBezTo>
                <a:cubicBezTo>
                  <a:pt x="24" y="22"/>
                  <a:pt x="24" y="22"/>
                  <a:pt x="24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27"/>
                  <a:pt x="18" y="27"/>
                  <a:pt x="18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32"/>
                  <a:pt x="24" y="32"/>
                  <a:pt x="24" y="32"/>
                </a:cubicBezTo>
                <a:cubicBezTo>
                  <a:pt x="29" y="32"/>
                  <a:pt x="29" y="32"/>
                  <a:pt x="29" y="32"/>
                </a:cubicBezTo>
                <a:cubicBezTo>
                  <a:pt x="29" y="27"/>
                  <a:pt x="29" y="27"/>
                  <a:pt x="29" y="27"/>
                </a:cubicBezTo>
                <a:cubicBezTo>
                  <a:pt x="34" y="27"/>
                  <a:pt x="34" y="27"/>
                  <a:pt x="34" y="27"/>
                </a:cubicBezTo>
                <a:lnTo>
                  <a:pt x="34" y="22"/>
                </a:lnTo>
                <a:close/>
                <a:moveTo>
                  <a:pt x="42" y="86"/>
                </a:moveTo>
                <a:cubicBezTo>
                  <a:pt x="42" y="80"/>
                  <a:pt x="42" y="80"/>
                  <a:pt x="42" y="80"/>
                </a:cubicBezTo>
                <a:cubicBezTo>
                  <a:pt x="48" y="80"/>
                  <a:pt x="48" y="80"/>
                  <a:pt x="48" y="80"/>
                </a:cubicBezTo>
                <a:cubicBezTo>
                  <a:pt x="48" y="75"/>
                  <a:pt x="48" y="75"/>
                  <a:pt x="48" y="75"/>
                </a:cubicBezTo>
                <a:cubicBezTo>
                  <a:pt x="42" y="75"/>
                  <a:pt x="42" y="75"/>
                  <a:pt x="42" y="75"/>
                </a:cubicBezTo>
                <a:cubicBezTo>
                  <a:pt x="42" y="70"/>
                  <a:pt x="42" y="70"/>
                  <a:pt x="42" y="70"/>
                </a:cubicBezTo>
                <a:cubicBezTo>
                  <a:pt x="37" y="70"/>
                  <a:pt x="37" y="70"/>
                  <a:pt x="37" y="70"/>
                </a:cubicBezTo>
                <a:cubicBezTo>
                  <a:pt x="37" y="75"/>
                  <a:pt x="37" y="75"/>
                  <a:pt x="37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2" y="80"/>
                  <a:pt x="32" y="80"/>
                  <a:pt x="32" y="80"/>
                </a:cubicBezTo>
                <a:cubicBezTo>
                  <a:pt x="37" y="80"/>
                  <a:pt x="37" y="80"/>
                  <a:pt x="37" y="80"/>
                </a:cubicBezTo>
                <a:cubicBezTo>
                  <a:pt x="37" y="86"/>
                  <a:pt x="37" y="86"/>
                  <a:pt x="37" y="86"/>
                </a:cubicBezTo>
                <a:lnTo>
                  <a:pt x="42" y="86"/>
                </a:lnTo>
                <a:close/>
                <a:moveTo>
                  <a:pt x="136" y="56"/>
                </a:moveTo>
                <a:cubicBezTo>
                  <a:pt x="130" y="56"/>
                  <a:pt x="130" y="56"/>
                  <a:pt x="130" y="56"/>
                </a:cubicBezTo>
                <a:cubicBezTo>
                  <a:pt x="130" y="62"/>
                  <a:pt x="130" y="62"/>
                  <a:pt x="130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5" y="67"/>
                  <a:pt x="125" y="67"/>
                  <a:pt x="125" y="67"/>
                </a:cubicBezTo>
                <a:cubicBezTo>
                  <a:pt x="130" y="67"/>
                  <a:pt x="130" y="67"/>
                  <a:pt x="130" y="67"/>
                </a:cubicBezTo>
                <a:cubicBezTo>
                  <a:pt x="130" y="72"/>
                  <a:pt x="130" y="72"/>
                  <a:pt x="130" y="72"/>
                </a:cubicBezTo>
                <a:cubicBezTo>
                  <a:pt x="136" y="72"/>
                  <a:pt x="136" y="72"/>
                  <a:pt x="136" y="72"/>
                </a:cubicBezTo>
                <a:cubicBezTo>
                  <a:pt x="136" y="67"/>
                  <a:pt x="136" y="67"/>
                  <a:pt x="136" y="67"/>
                </a:cubicBezTo>
                <a:cubicBezTo>
                  <a:pt x="141" y="67"/>
                  <a:pt x="141" y="67"/>
                  <a:pt x="141" y="67"/>
                </a:cubicBezTo>
                <a:cubicBezTo>
                  <a:pt x="141" y="62"/>
                  <a:pt x="141" y="62"/>
                  <a:pt x="141" y="62"/>
                </a:cubicBezTo>
                <a:cubicBezTo>
                  <a:pt x="136" y="62"/>
                  <a:pt x="136" y="62"/>
                  <a:pt x="136" y="62"/>
                </a:cubicBezTo>
                <a:lnTo>
                  <a:pt x="136" y="5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080F40EA-E855-D119-3621-F07317DE17A7}"/>
              </a:ext>
            </a:extLst>
          </p:cNvPr>
          <p:cNvSpPr>
            <a:spLocks noEditPoints="1"/>
          </p:cNvSpPr>
          <p:nvPr/>
        </p:nvSpPr>
        <p:spPr bwMode="auto">
          <a:xfrm>
            <a:off x="6272213" y="4675188"/>
            <a:ext cx="193675" cy="263525"/>
          </a:xfrm>
          <a:custGeom>
            <a:avLst/>
            <a:gdLst>
              <a:gd name="T0" fmla="*/ 46 w 122"/>
              <a:gd name="T1" fmla="*/ 37 h 166"/>
              <a:gd name="T2" fmla="*/ 46 w 122"/>
              <a:gd name="T3" fmla="*/ 43 h 166"/>
              <a:gd name="T4" fmla="*/ 46 w 122"/>
              <a:gd name="T5" fmla="*/ 53 h 166"/>
              <a:gd name="T6" fmla="*/ 114 w 122"/>
              <a:gd name="T7" fmla="*/ 119 h 166"/>
              <a:gd name="T8" fmla="*/ 111 w 122"/>
              <a:gd name="T9" fmla="*/ 78 h 166"/>
              <a:gd name="T10" fmla="*/ 29 w 122"/>
              <a:gd name="T11" fmla="*/ 88 h 166"/>
              <a:gd name="T12" fmla="*/ 1 w 122"/>
              <a:gd name="T13" fmla="*/ 91 h 166"/>
              <a:gd name="T14" fmla="*/ 1 w 122"/>
              <a:gd name="T15" fmla="*/ 129 h 166"/>
              <a:gd name="T16" fmla="*/ 6 w 122"/>
              <a:gd name="T17" fmla="*/ 134 h 166"/>
              <a:gd name="T18" fmla="*/ 17 w 122"/>
              <a:gd name="T19" fmla="*/ 129 h 166"/>
              <a:gd name="T20" fmla="*/ 22 w 122"/>
              <a:gd name="T21" fmla="*/ 134 h 166"/>
              <a:gd name="T22" fmla="*/ 14 w 122"/>
              <a:gd name="T23" fmla="*/ 99 h 166"/>
              <a:gd name="T24" fmla="*/ 26 w 122"/>
              <a:gd name="T25" fmla="*/ 126 h 166"/>
              <a:gd name="T26" fmla="*/ 76 w 122"/>
              <a:gd name="T27" fmla="*/ 158 h 166"/>
              <a:gd name="T28" fmla="*/ 97 w 122"/>
              <a:gd name="T29" fmla="*/ 126 h 166"/>
              <a:gd name="T30" fmla="*/ 109 w 122"/>
              <a:gd name="T31" fmla="*/ 99 h 166"/>
              <a:gd name="T32" fmla="*/ 101 w 122"/>
              <a:gd name="T33" fmla="*/ 134 h 166"/>
              <a:gd name="T34" fmla="*/ 106 w 122"/>
              <a:gd name="T35" fmla="*/ 129 h 166"/>
              <a:gd name="T36" fmla="*/ 116 w 122"/>
              <a:gd name="T37" fmla="*/ 134 h 166"/>
              <a:gd name="T38" fmla="*/ 122 w 122"/>
              <a:gd name="T39" fmla="*/ 129 h 166"/>
              <a:gd name="T40" fmla="*/ 6 w 122"/>
              <a:gd name="T41" fmla="*/ 89 h 166"/>
              <a:gd name="T42" fmla="*/ 12 w 122"/>
              <a:gd name="T43" fmla="*/ 94 h 166"/>
              <a:gd name="T44" fmla="*/ 87 w 122"/>
              <a:gd name="T45" fmla="*/ 142 h 166"/>
              <a:gd name="T46" fmla="*/ 89 w 122"/>
              <a:gd name="T47" fmla="*/ 137 h 166"/>
              <a:gd name="T48" fmla="*/ 32 w 122"/>
              <a:gd name="T49" fmla="*/ 93 h 166"/>
              <a:gd name="T50" fmla="*/ 111 w 122"/>
              <a:gd name="T51" fmla="*/ 94 h 166"/>
              <a:gd name="T52" fmla="*/ 111 w 122"/>
              <a:gd name="T53" fmla="*/ 83 h 166"/>
              <a:gd name="T54" fmla="*/ 111 w 122"/>
              <a:gd name="T55" fmla="*/ 94 h 166"/>
              <a:gd name="T56" fmla="*/ 43 w 122"/>
              <a:gd name="T57" fmla="*/ 69 h 166"/>
              <a:gd name="T58" fmla="*/ 80 w 122"/>
              <a:gd name="T59" fmla="*/ 69 h 166"/>
              <a:gd name="T60" fmla="*/ 88 w 122"/>
              <a:gd name="T61" fmla="*/ 48 h 166"/>
              <a:gd name="T62" fmla="*/ 77 w 122"/>
              <a:gd name="T63" fmla="*/ 59 h 166"/>
              <a:gd name="T64" fmla="*/ 82 w 122"/>
              <a:gd name="T65" fmla="*/ 48 h 166"/>
              <a:gd name="T66" fmla="*/ 77 w 122"/>
              <a:gd name="T67" fmla="*/ 43 h 166"/>
              <a:gd name="T68" fmla="*/ 43 w 122"/>
              <a:gd name="T69" fmla="*/ 83 h 166"/>
              <a:gd name="T70" fmla="*/ 110 w 122"/>
              <a:gd name="T71" fmla="*/ 50 h 166"/>
              <a:gd name="T72" fmla="*/ 64 w 122"/>
              <a:gd name="T73" fmla="*/ 25 h 166"/>
              <a:gd name="T74" fmla="*/ 59 w 122"/>
              <a:gd name="T75" fmla="*/ 2 h 166"/>
              <a:gd name="T76" fmla="*/ 59 w 122"/>
              <a:gd name="T77" fmla="*/ 25 h 166"/>
              <a:gd name="T78" fmla="*/ 13 w 122"/>
              <a:gd name="T79" fmla="*/ 54 h 166"/>
              <a:gd name="T80" fmla="*/ 105 w 122"/>
              <a:gd name="T81" fmla="*/ 52 h 166"/>
              <a:gd name="T82" fmla="*/ 58 w 122"/>
              <a:gd name="T83" fmla="*/ 11 h 166"/>
              <a:gd name="T84" fmla="*/ 61 w 122"/>
              <a:gd name="T85" fmla="*/ 14 h 166"/>
              <a:gd name="T86" fmla="*/ 80 w 122"/>
              <a:gd name="T87" fmla="*/ 30 h 166"/>
              <a:gd name="T88" fmla="*/ 80 w 122"/>
              <a:gd name="T89" fmla="*/ 78 h 166"/>
              <a:gd name="T90" fmla="*/ 30 w 122"/>
              <a:gd name="T91" fmla="*/ 43 h 166"/>
              <a:gd name="T92" fmla="*/ 25 w 122"/>
              <a:gd name="T93" fmla="*/ 43 h 166"/>
              <a:gd name="T94" fmla="*/ 55 w 122"/>
              <a:gd name="T95" fmla="*/ 117 h 166"/>
              <a:gd name="T96" fmla="*/ 53 w 122"/>
              <a:gd name="T97" fmla="*/ 132 h 166"/>
              <a:gd name="T98" fmla="*/ 71 w 122"/>
              <a:gd name="T99" fmla="*/ 112 h 166"/>
              <a:gd name="T100" fmla="*/ 71 w 122"/>
              <a:gd name="T101" fmla="*/ 101 h 166"/>
              <a:gd name="T102" fmla="*/ 53 w 122"/>
              <a:gd name="T103" fmla="*/ 112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22" h="166">
                <a:moveTo>
                  <a:pt x="46" y="59"/>
                </a:moveTo>
                <a:cubicBezTo>
                  <a:pt x="52" y="59"/>
                  <a:pt x="57" y="54"/>
                  <a:pt x="57" y="48"/>
                </a:cubicBezTo>
                <a:cubicBezTo>
                  <a:pt x="57" y="42"/>
                  <a:pt x="52" y="37"/>
                  <a:pt x="46" y="37"/>
                </a:cubicBezTo>
                <a:cubicBezTo>
                  <a:pt x="40" y="37"/>
                  <a:pt x="35" y="42"/>
                  <a:pt x="35" y="48"/>
                </a:cubicBezTo>
                <a:cubicBezTo>
                  <a:pt x="35" y="54"/>
                  <a:pt x="40" y="59"/>
                  <a:pt x="46" y="59"/>
                </a:cubicBezTo>
                <a:close/>
                <a:moveTo>
                  <a:pt x="46" y="43"/>
                </a:moveTo>
                <a:cubicBezTo>
                  <a:pt x="46" y="42"/>
                  <a:pt x="46" y="42"/>
                  <a:pt x="46" y="42"/>
                </a:cubicBezTo>
                <a:cubicBezTo>
                  <a:pt x="49" y="42"/>
                  <a:pt x="51" y="45"/>
                  <a:pt x="51" y="48"/>
                </a:cubicBezTo>
                <a:cubicBezTo>
                  <a:pt x="51" y="51"/>
                  <a:pt x="49" y="53"/>
                  <a:pt x="46" y="53"/>
                </a:cubicBezTo>
                <a:cubicBezTo>
                  <a:pt x="43" y="53"/>
                  <a:pt x="40" y="51"/>
                  <a:pt x="40" y="48"/>
                </a:cubicBezTo>
                <a:cubicBezTo>
                  <a:pt x="41" y="45"/>
                  <a:pt x="43" y="43"/>
                  <a:pt x="46" y="43"/>
                </a:cubicBezTo>
                <a:close/>
                <a:moveTo>
                  <a:pt x="114" y="119"/>
                </a:moveTo>
                <a:cubicBezTo>
                  <a:pt x="114" y="99"/>
                  <a:pt x="114" y="99"/>
                  <a:pt x="114" y="99"/>
                </a:cubicBezTo>
                <a:cubicBezTo>
                  <a:pt x="119" y="97"/>
                  <a:pt x="122" y="93"/>
                  <a:pt x="122" y="89"/>
                </a:cubicBezTo>
                <a:cubicBezTo>
                  <a:pt x="122" y="83"/>
                  <a:pt x="117" y="78"/>
                  <a:pt x="111" y="78"/>
                </a:cubicBezTo>
                <a:cubicBezTo>
                  <a:pt x="106" y="78"/>
                  <a:pt x="102" y="81"/>
                  <a:pt x="101" y="86"/>
                </a:cubicBezTo>
                <a:cubicBezTo>
                  <a:pt x="94" y="88"/>
                  <a:pt x="94" y="88"/>
                  <a:pt x="94" y="88"/>
                </a:cubicBezTo>
                <a:cubicBezTo>
                  <a:pt x="29" y="88"/>
                  <a:pt x="29" y="88"/>
                  <a:pt x="29" y="88"/>
                </a:cubicBezTo>
                <a:cubicBezTo>
                  <a:pt x="22" y="86"/>
                  <a:pt x="22" y="86"/>
                  <a:pt x="22" y="86"/>
                </a:cubicBezTo>
                <a:cubicBezTo>
                  <a:pt x="21" y="81"/>
                  <a:pt x="15" y="77"/>
                  <a:pt x="9" y="78"/>
                </a:cubicBezTo>
                <a:cubicBezTo>
                  <a:pt x="4" y="79"/>
                  <a:pt x="0" y="85"/>
                  <a:pt x="1" y="91"/>
                </a:cubicBezTo>
                <a:cubicBezTo>
                  <a:pt x="2" y="95"/>
                  <a:pt x="5" y="98"/>
                  <a:pt x="9" y="99"/>
                </a:cubicBezTo>
                <a:cubicBezTo>
                  <a:pt x="9" y="119"/>
                  <a:pt x="9" y="119"/>
                  <a:pt x="9" y="119"/>
                </a:cubicBezTo>
                <a:cubicBezTo>
                  <a:pt x="4" y="120"/>
                  <a:pt x="1" y="124"/>
                  <a:pt x="1" y="129"/>
                </a:cubicBezTo>
                <a:cubicBezTo>
                  <a:pt x="1" y="134"/>
                  <a:pt x="1" y="134"/>
                  <a:pt x="1" y="134"/>
                </a:cubicBezTo>
                <a:cubicBezTo>
                  <a:pt x="1" y="135"/>
                  <a:pt x="2" y="137"/>
                  <a:pt x="4" y="137"/>
                </a:cubicBezTo>
                <a:cubicBezTo>
                  <a:pt x="5" y="137"/>
                  <a:pt x="6" y="135"/>
                  <a:pt x="6" y="134"/>
                </a:cubicBezTo>
                <a:cubicBezTo>
                  <a:pt x="6" y="129"/>
                  <a:pt x="6" y="129"/>
                  <a:pt x="6" y="129"/>
                </a:cubicBezTo>
                <a:cubicBezTo>
                  <a:pt x="6" y="126"/>
                  <a:pt x="9" y="124"/>
                  <a:pt x="12" y="124"/>
                </a:cubicBezTo>
                <a:cubicBezTo>
                  <a:pt x="14" y="124"/>
                  <a:pt x="17" y="126"/>
                  <a:pt x="17" y="129"/>
                </a:cubicBezTo>
                <a:cubicBezTo>
                  <a:pt x="17" y="134"/>
                  <a:pt x="17" y="134"/>
                  <a:pt x="17" y="134"/>
                </a:cubicBezTo>
                <a:cubicBezTo>
                  <a:pt x="17" y="135"/>
                  <a:pt x="18" y="137"/>
                  <a:pt x="19" y="137"/>
                </a:cubicBezTo>
                <a:cubicBezTo>
                  <a:pt x="21" y="137"/>
                  <a:pt x="22" y="135"/>
                  <a:pt x="22" y="134"/>
                </a:cubicBezTo>
                <a:cubicBezTo>
                  <a:pt x="22" y="129"/>
                  <a:pt x="22" y="129"/>
                  <a:pt x="22" y="129"/>
                </a:cubicBezTo>
                <a:cubicBezTo>
                  <a:pt x="22" y="124"/>
                  <a:pt x="19" y="120"/>
                  <a:pt x="14" y="119"/>
                </a:cubicBezTo>
                <a:cubicBezTo>
                  <a:pt x="14" y="99"/>
                  <a:pt x="14" y="99"/>
                  <a:pt x="14" y="99"/>
                </a:cubicBezTo>
                <a:cubicBezTo>
                  <a:pt x="18" y="98"/>
                  <a:pt x="20" y="95"/>
                  <a:pt x="22" y="92"/>
                </a:cubicBezTo>
                <a:cubicBezTo>
                  <a:pt x="26" y="93"/>
                  <a:pt x="26" y="93"/>
                  <a:pt x="26" y="93"/>
                </a:cubicBezTo>
                <a:cubicBezTo>
                  <a:pt x="26" y="126"/>
                  <a:pt x="26" y="126"/>
                  <a:pt x="26" y="126"/>
                </a:cubicBezTo>
                <a:cubicBezTo>
                  <a:pt x="26" y="131"/>
                  <a:pt x="27" y="136"/>
                  <a:pt x="29" y="140"/>
                </a:cubicBezTo>
                <a:cubicBezTo>
                  <a:pt x="29" y="141"/>
                  <a:pt x="29" y="141"/>
                  <a:pt x="29" y="141"/>
                </a:cubicBezTo>
                <a:cubicBezTo>
                  <a:pt x="37" y="158"/>
                  <a:pt x="58" y="166"/>
                  <a:pt x="76" y="158"/>
                </a:cubicBezTo>
                <a:cubicBezTo>
                  <a:pt x="84" y="155"/>
                  <a:pt x="90" y="148"/>
                  <a:pt x="93" y="141"/>
                </a:cubicBezTo>
                <a:cubicBezTo>
                  <a:pt x="94" y="140"/>
                  <a:pt x="94" y="140"/>
                  <a:pt x="94" y="140"/>
                </a:cubicBezTo>
                <a:cubicBezTo>
                  <a:pt x="96" y="136"/>
                  <a:pt x="97" y="131"/>
                  <a:pt x="97" y="126"/>
                </a:cubicBezTo>
                <a:cubicBezTo>
                  <a:pt x="97" y="93"/>
                  <a:pt x="97" y="93"/>
                  <a:pt x="97" y="93"/>
                </a:cubicBezTo>
                <a:cubicBezTo>
                  <a:pt x="101" y="92"/>
                  <a:pt x="101" y="92"/>
                  <a:pt x="101" y="92"/>
                </a:cubicBezTo>
                <a:cubicBezTo>
                  <a:pt x="102" y="95"/>
                  <a:pt x="105" y="98"/>
                  <a:pt x="109" y="99"/>
                </a:cubicBezTo>
                <a:cubicBezTo>
                  <a:pt x="109" y="119"/>
                  <a:pt x="109" y="119"/>
                  <a:pt x="109" y="119"/>
                </a:cubicBezTo>
                <a:cubicBezTo>
                  <a:pt x="104" y="120"/>
                  <a:pt x="101" y="124"/>
                  <a:pt x="101" y="129"/>
                </a:cubicBezTo>
                <a:cubicBezTo>
                  <a:pt x="101" y="134"/>
                  <a:pt x="101" y="134"/>
                  <a:pt x="101" y="134"/>
                </a:cubicBezTo>
                <a:cubicBezTo>
                  <a:pt x="101" y="135"/>
                  <a:pt x="102" y="137"/>
                  <a:pt x="103" y="137"/>
                </a:cubicBezTo>
                <a:cubicBezTo>
                  <a:pt x="105" y="137"/>
                  <a:pt x="106" y="135"/>
                  <a:pt x="106" y="134"/>
                </a:cubicBezTo>
                <a:cubicBezTo>
                  <a:pt x="106" y="129"/>
                  <a:pt x="106" y="129"/>
                  <a:pt x="106" y="129"/>
                </a:cubicBezTo>
                <a:cubicBezTo>
                  <a:pt x="106" y="126"/>
                  <a:pt x="108" y="124"/>
                  <a:pt x="111" y="124"/>
                </a:cubicBezTo>
                <a:cubicBezTo>
                  <a:pt x="114" y="124"/>
                  <a:pt x="116" y="126"/>
                  <a:pt x="116" y="129"/>
                </a:cubicBezTo>
                <a:cubicBezTo>
                  <a:pt x="116" y="134"/>
                  <a:pt x="116" y="134"/>
                  <a:pt x="116" y="134"/>
                </a:cubicBezTo>
                <a:cubicBezTo>
                  <a:pt x="116" y="135"/>
                  <a:pt x="118" y="137"/>
                  <a:pt x="119" y="137"/>
                </a:cubicBezTo>
                <a:cubicBezTo>
                  <a:pt x="121" y="137"/>
                  <a:pt x="122" y="135"/>
                  <a:pt x="122" y="134"/>
                </a:cubicBezTo>
                <a:cubicBezTo>
                  <a:pt x="122" y="129"/>
                  <a:pt x="122" y="129"/>
                  <a:pt x="122" y="129"/>
                </a:cubicBezTo>
                <a:cubicBezTo>
                  <a:pt x="122" y="124"/>
                  <a:pt x="119" y="120"/>
                  <a:pt x="114" y="119"/>
                </a:cubicBezTo>
                <a:close/>
                <a:moveTo>
                  <a:pt x="12" y="94"/>
                </a:moveTo>
                <a:cubicBezTo>
                  <a:pt x="9" y="94"/>
                  <a:pt x="6" y="91"/>
                  <a:pt x="6" y="89"/>
                </a:cubicBezTo>
                <a:cubicBezTo>
                  <a:pt x="6" y="86"/>
                  <a:pt x="9" y="83"/>
                  <a:pt x="12" y="83"/>
                </a:cubicBezTo>
                <a:cubicBezTo>
                  <a:pt x="14" y="83"/>
                  <a:pt x="17" y="86"/>
                  <a:pt x="17" y="89"/>
                </a:cubicBezTo>
                <a:cubicBezTo>
                  <a:pt x="17" y="91"/>
                  <a:pt x="14" y="94"/>
                  <a:pt x="12" y="94"/>
                </a:cubicBezTo>
                <a:close/>
                <a:moveTo>
                  <a:pt x="61" y="156"/>
                </a:moveTo>
                <a:cubicBezTo>
                  <a:pt x="51" y="156"/>
                  <a:pt x="42" y="151"/>
                  <a:pt x="36" y="142"/>
                </a:cubicBezTo>
                <a:cubicBezTo>
                  <a:pt x="87" y="142"/>
                  <a:pt x="87" y="142"/>
                  <a:pt x="87" y="142"/>
                </a:cubicBezTo>
                <a:cubicBezTo>
                  <a:pt x="81" y="151"/>
                  <a:pt x="72" y="156"/>
                  <a:pt x="61" y="156"/>
                </a:cubicBezTo>
                <a:close/>
                <a:moveTo>
                  <a:pt x="91" y="126"/>
                </a:moveTo>
                <a:cubicBezTo>
                  <a:pt x="91" y="130"/>
                  <a:pt x="91" y="133"/>
                  <a:pt x="89" y="137"/>
                </a:cubicBezTo>
                <a:cubicBezTo>
                  <a:pt x="34" y="137"/>
                  <a:pt x="34" y="137"/>
                  <a:pt x="34" y="137"/>
                </a:cubicBezTo>
                <a:cubicBezTo>
                  <a:pt x="32" y="133"/>
                  <a:pt x="32" y="130"/>
                  <a:pt x="32" y="126"/>
                </a:cubicBezTo>
                <a:cubicBezTo>
                  <a:pt x="32" y="93"/>
                  <a:pt x="32" y="93"/>
                  <a:pt x="32" y="93"/>
                </a:cubicBezTo>
                <a:cubicBezTo>
                  <a:pt x="91" y="93"/>
                  <a:pt x="91" y="93"/>
                  <a:pt x="91" y="93"/>
                </a:cubicBezTo>
                <a:lnTo>
                  <a:pt x="91" y="126"/>
                </a:lnTo>
                <a:close/>
                <a:moveTo>
                  <a:pt x="111" y="94"/>
                </a:moveTo>
                <a:cubicBezTo>
                  <a:pt x="111" y="94"/>
                  <a:pt x="111" y="94"/>
                  <a:pt x="111" y="94"/>
                </a:cubicBezTo>
                <a:cubicBezTo>
                  <a:pt x="108" y="94"/>
                  <a:pt x="106" y="91"/>
                  <a:pt x="106" y="88"/>
                </a:cubicBezTo>
                <a:cubicBezTo>
                  <a:pt x="106" y="86"/>
                  <a:pt x="108" y="83"/>
                  <a:pt x="111" y="83"/>
                </a:cubicBezTo>
                <a:cubicBezTo>
                  <a:pt x="114" y="83"/>
                  <a:pt x="116" y="86"/>
                  <a:pt x="116" y="88"/>
                </a:cubicBezTo>
                <a:cubicBezTo>
                  <a:pt x="116" y="91"/>
                  <a:pt x="114" y="94"/>
                  <a:pt x="111" y="94"/>
                </a:cubicBezTo>
                <a:cubicBezTo>
                  <a:pt x="111" y="94"/>
                  <a:pt x="111" y="94"/>
                  <a:pt x="111" y="94"/>
                </a:cubicBezTo>
                <a:close/>
                <a:moveTo>
                  <a:pt x="77" y="66"/>
                </a:moveTo>
                <a:cubicBezTo>
                  <a:pt x="46" y="66"/>
                  <a:pt x="46" y="66"/>
                  <a:pt x="46" y="66"/>
                </a:cubicBezTo>
                <a:cubicBezTo>
                  <a:pt x="44" y="66"/>
                  <a:pt x="43" y="67"/>
                  <a:pt x="43" y="69"/>
                </a:cubicBezTo>
                <a:cubicBezTo>
                  <a:pt x="43" y="70"/>
                  <a:pt x="44" y="72"/>
                  <a:pt x="46" y="72"/>
                </a:cubicBezTo>
                <a:cubicBezTo>
                  <a:pt x="77" y="72"/>
                  <a:pt x="77" y="72"/>
                  <a:pt x="77" y="72"/>
                </a:cubicBezTo>
                <a:cubicBezTo>
                  <a:pt x="78" y="72"/>
                  <a:pt x="80" y="70"/>
                  <a:pt x="80" y="69"/>
                </a:cubicBezTo>
                <a:cubicBezTo>
                  <a:pt x="80" y="67"/>
                  <a:pt x="78" y="66"/>
                  <a:pt x="77" y="66"/>
                </a:cubicBezTo>
                <a:close/>
                <a:moveTo>
                  <a:pt x="77" y="59"/>
                </a:moveTo>
                <a:cubicBezTo>
                  <a:pt x="83" y="59"/>
                  <a:pt x="88" y="54"/>
                  <a:pt x="88" y="48"/>
                </a:cubicBezTo>
                <a:cubicBezTo>
                  <a:pt x="88" y="42"/>
                  <a:pt x="83" y="37"/>
                  <a:pt x="77" y="37"/>
                </a:cubicBezTo>
                <a:cubicBezTo>
                  <a:pt x="71" y="37"/>
                  <a:pt x="66" y="42"/>
                  <a:pt x="66" y="48"/>
                </a:cubicBezTo>
                <a:cubicBezTo>
                  <a:pt x="66" y="54"/>
                  <a:pt x="71" y="59"/>
                  <a:pt x="77" y="59"/>
                </a:cubicBezTo>
                <a:close/>
                <a:moveTo>
                  <a:pt x="77" y="43"/>
                </a:moveTo>
                <a:cubicBezTo>
                  <a:pt x="77" y="42"/>
                  <a:pt x="77" y="42"/>
                  <a:pt x="77" y="42"/>
                </a:cubicBezTo>
                <a:cubicBezTo>
                  <a:pt x="80" y="42"/>
                  <a:pt x="82" y="45"/>
                  <a:pt x="82" y="48"/>
                </a:cubicBezTo>
                <a:cubicBezTo>
                  <a:pt x="82" y="51"/>
                  <a:pt x="80" y="53"/>
                  <a:pt x="77" y="53"/>
                </a:cubicBezTo>
                <a:cubicBezTo>
                  <a:pt x="74" y="53"/>
                  <a:pt x="72" y="51"/>
                  <a:pt x="72" y="48"/>
                </a:cubicBezTo>
                <a:cubicBezTo>
                  <a:pt x="72" y="45"/>
                  <a:pt x="74" y="43"/>
                  <a:pt x="77" y="43"/>
                </a:cubicBezTo>
                <a:close/>
                <a:moveTo>
                  <a:pt x="25" y="67"/>
                </a:moveTo>
                <a:cubicBezTo>
                  <a:pt x="25" y="67"/>
                  <a:pt x="25" y="67"/>
                  <a:pt x="25" y="67"/>
                </a:cubicBezTo>
                <a:cubicBezTo>
                  <a:pt x="26" y="79"/>
                  <a:pt x="35" y="83"/>
                  <a:pt x="43" y="83"/>
                </a:cubicBezTo>
                <a:cubicBezTo>
                  <a:pt x="80" y="83"/>
                  <a:pt x="80" y="83"/>
                  <a:pt x="80" y="83"/>
                </a:cubicBezTo>
                <a:cubicBezTo>
                  <a:pt x="92" y="83"/>
                  <a:pt x="97" y="75"/>
                  <a:pt x="98" y="67"/>
                </a:cubicBezTo>
                <a:cubicBezTo>
                  <a:pt x="106" y="66"/>
                  <a:pt x="112" y="58"/>
                  <a:pt x="110" y="50"/>
                </a:cubicBezTo>
                <a:cubicBezTo>
                  <a:pt x="109" y="43"/>
                  <a:pt x="104" y="38"/>
                  <a:pt x="97" y="37"/>
                </a:cubicBezTo>
                <a:cubicBezTo>
                  <a:pt x="95" y="31"/>
                  <a:pt x="90" y="25"/>
                  <a:pt x="80" y="25"/>
                </a:cubicBezTo>
                <a:cubicBezTo>
                  <a:pt x="64" y="25"/>
                  <a:pt x="64" y="25"/>
                  <a:pt x="64" y="25"/>
                </a:cubicBezTo>
                <a:cubicBezTo>
                  <a:pt x="64" y="19"/>
                  <a:pt x="64" y="19"/>
                  <a:pt x="64" y="19"/>
                </a:cubicBezTo>
                <a:cubicBezTo>
                  <a:pt x="69" y="18"/>
                  <a:pt x="72" y="12"/>
                  <a:pt x="70" y="8"/>
                </a:cubicBezTo>
                <a:cubicBezTo>
                  <a:pt x="69" y="3"/>
                  <a:pt x="63" y="0"/>
                  <a:pt x="59" y="2"/>
                </a:cubicBezTo>
                <a:cubicBezTo>
                  <a:pt x="54" y="3"/>
                  <a:pt x="51" y="8"/>
                  <a:pt x="53" y="13"/>
                </a:cubicBezTo>
                <a:cubicBezTo>
                  <a:pt x="54" y="16"/>
                  <a:pt x="56" y="18"/>
                  <a:pt x="59" y="19"/>
                </a:cubicBezTo>
                <a:cubicBezTo>
                  <a:pt x="59" y="25"/>
                  <a:pt x="59" y="25"/>
                  <a:pt x="59" y="25"/>
                </a:cubicBezTo>
                <a:cubicBezTo>
                  <a:pt x="43" y="25"/>
                  <a:pt x="43" y="25"/>
                  <a:pt x="43" y="25"/>
                </a:cubicBezTo>
                <a:cubicBezTo>
                  <a:pt x="36" y="25"/>
                  <a:pt x="28" y="28"/>
                  <a:pt x="26" y="37"/>
                </a:cubicBezTo>
                <a:cubicBezTo>
                  <a:pt x="17" y="38"/>
                  <a:pt x="12" y="46"/>
                  <a:pt x="13" y="54"/>
                </a:cubicBezTo>
                <a:cubicBezTo>
                  <a:pt x="14" y="61"/>
                  <a:pt x="19" y="66"/>
                  <a:pt x="25" y="67"/>
                </a:cubicBezTo>
                <a:close/>
                <a:moveTo>
                  <a:pt x="98" y="43"/>
                </a:moveTo>
                <a:cubicBezTo>
                  <a:pt x="102" y="44"/>
                  <a:pt x="105" y="48"/>
                  <a:pt x="105" y="52"/>
                </a:cubicBezTo>
                <a:cubicBezTo>
                  <a:pt x="105" y="57"/>
                  <a:pt x="102" y="60"/>
                  <a:pt x="98" y="62"/>
                </a:cubicBezTo>
                <a:lnTo>
                  <a:pt x="98" y="43"/>
                </a:lnTo>
                <a:close/>
                <a:moveTo>
                  <a:pt x="58" y="11"/>
                </a:moveTo>
                <a:cubicBezTo>
                  <a:pt x="58" y="9"/>
                  <a:pt x="59" y="7"/>
                  <a:pt x="61" y="7"/>
                </a:cubicBezTo>
                <a:cubicBezTo>
                  <a:pt x="63" y="7"/>
                  <a:pt x="65" y="9"/>
                  <a:pt x="65" y="11"/>
                </a:cubicBezTo>
                <a:cubicBezTo>
                  <a:pt x="65" y="13"/>
                  <a:pt x="63" y="14"/>
                  <a:pt x="61" y="14"/>
                </a:cubicBezTo>
                <a:cubicBezTo>
                  <a:pt x="59" y="14"/>
                  <a:pt x="58" y="13"/>
                  <a:pt x="58" y="11"/>
                </a:cubicBezTo>
                <a:close/>
                <a:moveTo>
                  <a:pt x="43" y="30"/>
                </a:moveTo>
                <a:cubicBezTo>
                  <a:pt x="80" y="30"/>
                  <a:pt x="80" y="30"/>
                  <a:pt x="80" y="30"/>
                </a:cubicBezTo>
                <a:cubicBezTo>
                  <a:pt x="91" y="30"/>
                  <a:pt x="93" y="38"/>
                  <a:pt x="93" y="43"/>
                </a:cubicBezTo>
                <a:cubicBezTo>
                  <a:pt x="93" y="65"/>
                  <a:pt x="93" y="65"/>
                  <a:pt x="93" y="65"/>
                </a:cubicBezTo>
                <a:cubicBezTo>
                  <a:pt x="93" y="70"/>
                  <a:pt x="91" y="78"/>
                  <a:pt x="80" y="78"/>
                </a:cubicBezTo>
                <a:cubicBezTo>
                  <a:pt x="43" y="78"/>
                  <a:pt x="43" y="78"/>
                  <a:pt x="43" y="78"/>
                </a:cubicBezTo>
                <a:cubicBezTo>
                  <a:pt x="38" y="78"/>
                  <a:pt x="30" y="76"/>
                  <a:pt x="30" y="65"/>
                </a:cubicBezTo>
                <a:cubicBezTo>
                  <a:pt x="30" y="43"/>
                  <a:pt x="30" y="43"/>
                  <a:pt x="30" y="43"/>
                </a:cubicBezTo>
                <a:cubicBezTo>
                  <a:pt x="30" y="32"/>
                  <a:pt x="38" y="30"/>
                  <a:pt x="43" y="30"/>
                </a:cubicBezTo>
                <a:close/>
                <a:moveTo>
                  <a:pt x="18" y="50"/>
                </a:moveTo>
                <a:cubicBezTo>
                  <a:pt x="19" y="47"/>
                  <a:pt x="22" y="44"/>
                  <a:pt x="25" y="43"/>
                </a:cubicBezTo>
                <a:cubicBezTo>
                  <a:pt x="25" y="62"/>
                  <a:pt x="25" y="62"/>
                  <a:pt x="25" y="62"/>
                </a:cubicBezTo>
                <a:cubicBezTo>
                  <a:pt x="20" y="60"/>
                  <a:pt x="17" y="55"/>
                  <a:pt x="18" y="50"/>
                </a:cubicBezTo>
                <a:close/>
                <a:moveTo>
                  <a:pt x="55" y="117"/>
                </a:moveTo>
                <a:cubicBezTo>
                  <a:pt x="63" y="117"/>
                  <a:pt x="63" y="117"/>
                  <a:pt x="63" y="117"/>
                </a:cubicBezTo>
                <a:cubicBezTo>
                  <a:pt x="53" y="128"/>
                  <a:pt x="53" y="128"/>
                  <a:pt x="53" y="128"/>
                </a:cubicBezTo>
                <a:cubicBezTo>
                  <a:pt x="52" y="130"/>
                  <a:pt x="52" y="131"/>
                  <a:pt x="53" y="132"/>
                </a:cubicBezTo>
                <a:cubicBezTo>
                  <a:pt x="54" y="133"/>
                  <a:pt x="56" y="133"/>
                  <a:pt x="57" y="132"/>
                </a:cubicBezTo>
                <a:cubicBezTo>
                  <a:pt x="71" y="116"/>
                  <a:pt x="71" y="116"/>
                  <a:pt x="71" y="116"/>
                </a:cubicBezTo>
                <a:cubicBezTo>
                  <a:pt x="72" y="115"/>
                  <a:pt x="72" y="113"/>
                  <a:pt x="71" y="112"/>
                </a:cubicBezTo>
                <a:cubicBezTo>
                  <a:pt x="71" y="112"/>
                  <a:pt x="70" y="112"/>
                  <a:pt x="69" y="112"/>
                </a:cubicBezTo>
                <a:cubicBezTo>
                  <a:pt x="61" y="112"/>
                  <a:pt x="61" y="112"/>
                  <a:pt x="61" y="112"/>
                </a:cubicBezTo>
                <a:cubicBezTo>
                  <a:pt x="71" y="101"/>
                  <a:pt x="71" y="101"/>
                  <a:pt x="71" y="101"/>
                </a:cubicBezTo>
                <a:cubicBezTo>
                  <a:pt x="72" y="100"/>
                  <a:pt x="72" y="98"/>
                  <a:pt x="71" y="97"/>
                </a:cubicBezTo>
                <a:cubicBezTo>
                  <a:pt x="70" y="97"/>
                  <a:pt x="68" y="97"/>
                  <a:pt x="67" y="97"/>
                </a:cubicBezTo>
                <a:cubicBezTo>
                  <a:pt x="53" y="112"/>
                  <a:pt x="53" y="112"/>
                  <a:pt x="53" y="112"/>
                </a:cubicBezTo>
                <a:cubicBezTo>
                  <a:pt x="52" y="113"/>
                  <a:pt x="52" y="115"/>
                  <a:pt x="53" y="116"/>
                </a:cubicBezTo>
                <a:cubicBezTo>
                  <a:pt x="53" y="117"/>
                  <a:pt x="54" y="117"/>
                  <a:pt x="55" y="1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89A29CC2-3892-2204-FEB5-A28804431658}"/>
              </a:ext>
            </a:extLst>
          </p:cNvPr>
          <p:cNvSpPr>
            <a:spLocks noEditPoints="1"/>
          </p:cNvSpPr>
          <p:nvPr/>
        </p:nvSpPr>
        <p:spPr bwMode="auto">
          <a:xfrm>
            <a:off x="3497263" y="5227638"/>
            <a:ext cx="238125" cy="254000"/>
          </a:xfrm>
          <a:custGeom>
            <a:avLst/>
            <a:gdLst>
              <a:gd name="T0" fmla="*/ 130 w 150"/>
              <a:gd name="T1" fmla="*/ 61 h 160"/>
              <a:gd name="T2" fmla="*/ 130 w 150"/>
              <a:gd name="T3" fmla="*/ 55 h 160"/>
              <a:gd name="T4" fmla="*/ 115 w 150"/>
              <a:gd name="T5" fmla="*/ 16 h 160"/>
              <a:gd name="T6" fmla="*/ 78 w 150"/>
              <a:gd name="T7" fmla="*/ 0 h 160"/>
              <a:gd name="T8" fmla="*/ 73 w 150"/>
              <a:gd name="T9" fmla="*/ 0 h 160"/>
              <a:gd name="T10" fmla="*/ 35 w 150"/>
              <a:gd name="T11" fmla="*/ 16 h 160"/>
              <a:gd name="T12" fmla="*/ 20 w 150"/>
              <a:gd name="T13" fmla="*/ 55 h 160"/>
              <a:gd name="T14" fmla="*/ 20 w 150"/>
              <a:gd name="T15" fmla="*/ 61 h 160"/>
              <a:gd name="T16" fmla="*/ 0 w 150"/>
              <a:gd name="T17" fmla="*/ 83 h 160"/>
              <a:gd name="T18" fmla="*/ 0 w 150"/>
              <a:gd name="T19" fmla="*/ 93 h 160"/>
              <a:gd name="T20" fmla="*/ 22 w 150"/>
              <a:gd name="T21" fmla="*/ 115 h 160"/>
              <a:gd name="T22" fmla="*/ 34 w 150"/>
              <a:gd name="T23" fmla="*/ 115 h 160"/>
              <a:gd name="T24" fmla="*/ 38 w 150"/>
              <a:gd name="T25" fmla="*/ 111 h 160"/>
              <a:gd name="T26" fmla="*/ 38 w 150"/>
              <a:gd name="T27" fmla="*/ 65 h 160"/>
              <a:gd name="T28" fmla="*/ 34 w 150"/>
              <a:gd name="T29" fmla="*/ 61 h 160"/>
              <a:gd name="T30" fmla="*/ 28 w 150"/>
              <a:gd name="T31" fmla="*/ 61 h 160"/>
              <a:gd name="T32" fmla="*/ 28 w 150"/>
              <a:gd name="T33" fmla="*/ 55 h 160"/>
              <a:gd name="T34" fmla="*/ 73 w 150"/>
              <a:gd name="T35" fmla="*/ 8 h 160"/>
              <a:gd name="T36" fmla="*/ 78 w 150"/>
              <a:gd name="T37" fmla="*/ 8 h 160"/>
              <a:gd name="T38" fmla="*/ 122 w 150"/>
              <a:gd name="T39" fmla="*/ 55 h 160"/>
              <a:gd name="T40" fmla="*/ 122 w 150"/>
              <a:gd name="T41" fmla="*/ 61 h 160"/>
              <a:gd name="T42" fmla="*/ 116 w 150"/>
              <a:gd name="T43" fmla="*/ 61 h 160"/>
              <a:gd name="T44" fmla="*/ 112 w 150"/>
              <a:gd name="T45" fmla="*/ 65 h 160"/>
              <a:gd name="T46" fmla="*/ 112 w 150"/>
              <a:gd name="T47" fmla="*/ 111 h 160"/>
              <a:gd name="T48" fmla="*/ 116 w 150"/>
              <a:gd name="T49" fmla="*/ 115 h 160"/>
              <a:gd name="T50" fmla="*/ 122 w 150"/>
              <a:gd name="T51" fmla="*/ 115 h 160"/>
              <a:gd name="T52" fmla="*/ 99 w 150"/>
              <a:gd name="T53" fmla="*/ 142 h 160"/>
              <a:gd name="T54" fmla="*/ 85 w 150"/>
              <a:gd name="T55" fmla="*/ 132 h 160"/>
              <a:gd name="T56" fmla="*/ 75 w 150"/>
              <a:gd name="T57" fmla="*/ 132 h 160"/>
              <a:gd name="T58" fmla="*/ 61 w 150"/>
              <a:gd name="T59" fmla="*/ 146 h 160"/>
              <a:gd name="T60" fmla="*/ 75 w 150"/>
              <a:gd name="T61" fmla="*/ 160 h 160"/>
              <a:gd name="T62" fmla="*/ 85 w 150"/>
              <a:gd name="T63" fmla="*/ 160 h 160"/>
              <a:gd name="T64" fmla="*/ 99 w 150"/>
              <a:gd name="T65" fmla="*/ 150 h 160"/>
              <a:gd name="T66" fmla="*/ 113 w 150"/>
              <a:gd name="T67" fmla="*/ 145 h 160"/>
              <a:gd name="T68" fmla="*/ 130 w 150"/>
              <a:gd name="T69" fmla="*/ 115 h 160"/>
              <a:gd name="T70" fmla="*/ 150 w 150"/>
              <a:gd name="T71" fmla="*/ 93 h 160"/>
              <a:gd name="T72" fmla="*/ 150 w 150"/>
              <a:gd name="T73" fmla="*/ 83 h 160"/>
              <a:gd name="T74" fmla="*/ 130 w 150"/>
              <a:gd name="T75" fmla="*/ 61 h 160"/>
              <a:gd name="T76" fmla="*/ 30 w 150"/>
              <a:gd name="T77" fmla="*/ 107 h 160"/>
              <a:gd name="T78" fmla="*/ 22 w 150"/>
              <a:gd name="T79" fmla="*/ 107 h 160"/>
              <a:gd name="T80" fmla="*/ 8 w 150"/>
              <a:gd name="T81" fmla="*/ 93 h 160"/>
              <a:gd name="T82" fmla="*/ 8 w 150"/>
              <a:gd name="T83" fmla="*/ 83 h 160"/>
              <a:gd name="T84" fmla="*/ 22 w 150"/>
              <a:gd name="T85" fmla="*/ 69 h 160"/>
              <a:gd name="T86" fmla="*/ 30 w 150"/>
              <a:gd name="T87" fmla="*/ 69 h 160"/>
              <a:gd name="T88" fmla="*/ 30 w 150"/>
              <a:gd name="T89" fmla="*/ 107 h 160"/>
              <a:gd name="T90" fmla="*/ 85 w 150"/>
              <a:gd name="T91" fmla="*/ 152 h 160"/>
              <a:gd name="T92" fmla="*/ 75 w 150"/>
              <a:gd name="T93" fmla="*/ 152 h 160"/>
              <a:gd name="T94" fmla="*/ 69 w 150"/>
              <a:gd name="T95" fmla="*/ 146 h 160"/>
              <a:gd name="T96" fmla="*/ 75 w 150"/>
              <a:gd name="T97" fmla="*/ 140 h 160"/>
              <a:gd name="T98" fmla="*/ 85 w 150"/>
              <a:gd name="T99" fmla="*/ 140 h 160"/>
              <a:gd name="T100" fmla="*/ 91 w 150"/>
              <a:gd name="T101" fmla="*/ 146 h 160"/>
              <a:gd name="T102" fmla="*/ 85 w 150"/>
              <a:gd name="T103" fmla="*/ 152 h 160"/>
              <a:gd name="T104" fmla="*/ 142 w 150"/>
              <a:gd name="T105" fmla="*/ 93 h 160"/>
              <a:gd name="T106" fmla="*/ 128 w 150"/>
              <a:gd name="T107" fmla="*/ 107 h 160"/>
              <a:gd name="T108" fmla="*/ 120 w 150"/>
              <a:gd name="T109" fmla="*/ 107 h 160"/>
              <a:gd name="T110" fmla="*/ 120 w 150"/>
              <a:gd name="T111" fmla="*/ 69 h 160"/>
              <a:gd name="T112" fmla="*/ 128 w 150"/>
              <a:gd name="T113" fmla="*/ 69 h 160"/>
              <a:gd name="T114" fmla="*/ 142 w 150"/>
              <a:gd name="T115" fmla="*/ 83 h 160"/>
              <a:gd name="T116" fmla="*/ 142 w 150"/>
              <a:gd name="T117" fmla="*/ 93 h 160"/>
              <a:gd name="T118" fmla="*/ 142 w 150"/>
              <a:gd name="T119" fmla="*/ 93 h 160"/>
              <a:gd name="T120" fmla="*/ 142 w 150"/>
              <a:gd name="T121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0" h="160">
                <a:moveTo>
                  <a:pt x="130" y="61"/>
                </a:moveTo>
                <a:cubicBezTo>
                  <a:pt x="130" y="55"/>
                  <a:pt x="130" y="55"/>
                  <a:pt x="130" y="55"/>
                </a:cubicBezTo>
                <a:cubicBezTo>
                  <a:pt x="130" y="40"/>
                  <a:pt x="125" y="27"/>
                  <a:pt x="115" y="16"/>
                </a:cubicBezTo>
                <a:cubicBezTo>
                  <a:pt x="105" y="6"/>
                  <a:pt x="92" y="0"/>
                  <a:pt x="78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58" y="0"/>
                  <a:pt x="45" y="6"/>
                  <a:pt x="35" y="16"/>
                </a:cubicBezTo>
                <a:cubicBezTo>
                  <a:pt x="26" y="27"/>
                  <a:pt x="20" y="40"/>
                  <a:pt x="20" y="55"/>
                </a:cubicBezTo>
                <a:cubicBezTo>
                  <a:pt x="20" y="61"/>
                  <a:pt x="20" y="61"/>
                  <a:pt x="20" y="61"/>
                </a:cubicBezTo>
                <a:cubicBezTo>
                  <a:pt x="9" y="62"/>
                  <a:pt x="0" y="71"/>
                  <a:pt x="0" y="83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105"/>
                  <a:pt x="10" y="115"/>
                  <a:pt x="22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6" y="115"/>
                  <a:pt x="38" y="113"/>
                  <a:pt x="38" y="111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3"/>
                  <a:pt x="36" y="61"/>
                  <a:pt x="34" y="61"/>
                </a:cubicBezTo>
                <a:cubicBezTo>
                  <a:pt x="28" y="61"/>
                  <a:pt x="28" y="61"/>
                  <a:pt x="28" y="61"/>
                </a:cubicBezTo>
                <a:cubicBezTo>
                  <a:pt x="28" y="55"/>
                  <a:pt x="28" y="55"/>
                  <a:pt x="28" y="55"/>
                </a:cubicBezTo>
                <a:cubicBezTo>
                  <a:pt x="28" y="28"/>
                  <a:pt x="47" y="8"/>
                  <a:pt x="73" y="8"/>
                </a:cubicBezTo>
                <a:cubicBezTo>
                  <a:pt x="78" y="8"/>
                  <a:pt x="78" y="8"/>
                  <a:pt x="78" y="8"/>
                </a:cubicBezTo>
                <a:cubicBezTo>
                  <a:pt x="103" y="8"/>
                  <a:pt x="122" y="28"/>
                  <a:pt x="122" y="55"/>
                </a:cubicBezTo>
                <a:cubicBezTo>
                  <a:pt x="122" y="61"/>
                  <a:pt x="122" y="61"/>
                  <a:pt x="122" y="61"/>
                </a:cubicBezTo>
                <a:cubicBezTo>
                  <a:pt x="116" y="61"/>
                  <a:pt x="116" y="61"/>
                  <a:pt x="116" y="61"/>
                </a:cubicBezTo>
                <a:cubicBezTo>
                  <a:pt x="114" y="61"/>
                  <a:pt x="112" y="63"/>
                  <a:pt x="112" y="65"/>
                </a:cubicBezTo>
                <a:cubicBezTo>
                  <a:pt x="112" y="111"/>
                  <a:pt x="112" y="111"/>
                  <a:pt x="112" y="111"/>
                </a:cubicBezTo>
                <a:cubicBezTo>
                  <a:pt x="112" y="113"/>
                  <a:pt x="114" y="115"/>
                  <a:pt x="116" y="115"/>
                </a:cubicBezTo>
                <a:cubicBezTo>
                  <a:pt x="122" y="115"/>
                  <a:pt x="122" y="115"/>
                  <a:pt x="122" y="115"/>
                </a:cubicBezTo>
                <a:cubicBezTo>
                  <a:pt x="120" y="136"/>
                  <a:pt x="105" y="141"/>
                  <a:pt x="99" y="142"/>
                </a:cubicBezTo>
                <a:cubicBezTo>
                  <a:pt x="97" y="136"/>
                  <a:pt x="91" y="132"/>
                  <a:pt x="85" y="132"/>
                </a:cubicBezTo>
                <a:cubicBezTo>
                  <a:pt x="75" y="132"/>
                  <a:pt x="75" y="132"/>
                  <a:pt x="75" y="132"/>
                </a:cubicBezTo>
                <a:cubicBezTo>
                  <a:pt x="67" y="132"/>
                  <a:pt x="61" y="138"/>
                  <a:pt x="61" y="146"/>
                </a:cubicBezTo>
                <a:cubicBezTo>
                  <a:pt x="61" y="154"/>
                  <a:pt x="67" y="160"/>
                  <a:pt x="75" y="160"/>
                </a:cubicBezTo>
                <a:cubicBezTo>
                  <a:pt x="85" y="160"/>
                  <a:pt x="85" y="160"/>
                  <a:pt x="85" y="160"/>
                </a:cubicBezTo>
                <a:cubicBezTo>
                  <a:pt x="92" y="160"/>
                  <a:pt x="97" y="156"/>
                  <a:pt x="99" y="150"/>
                </a:cubicBezTo>
                <a:cubicBezTo>
                  <a:pt x="102" y="149"/>
                  <a:pt x="107" y="148"/>
                  <a:pt x="113" y="145"/>
                </a:cubicBezTo>
                <a:cubicBezTo>
                  <a:pt x="120" y="141"/>
                  <a:pt x="129" y="132"/>
                  <a:pt x="130" y="115"/>
                </a:cubicBezTo>
                <a:cubicBezTo>
                  <a:pt x="141" y="114"/>
                  <a:pt x="150" y="104"/>
                  <a:pt x="150" y="93"/>
                </a:cubicBezTo>
                <a:cubicBezTo>
                  <a:pt x="150" y="83"/>
                  <a:pt x="150" y="83"/>
                  <a:pt x="150" y="83"/>
                </a:cubicBezTo>
                <a:cubicBezTo>
                  <a:pt x="150" y="71"/>
                  <a:pt x="141" y="62"/>
                  <a:pt x="130" y="61"/>
                </a:cubicBezTo>
                <a:close/>
                <a:moveTo>
                  <a:pt x="30" y="107"/>
                </a:moveTo>
                <a:cubicBezTo>
                  <a:pt x="22" y="107"/>
                  <a:pt x="22" y="107"/>
                  <a:pt x="22" y="107"/>
                </a:cubicBezTo>
                <a:cubicBezTo>
                  <a:pt x="14" y="107"/>
                  <a:pt x="8" y="100"/>
                  <a:pt x="8" y="93"/>
                </a:cubicBezTo>
                <a:cubicBezTo>
                  <a:pt x="8" y="83"/>
                  <a:pt x="8" y="83"/>
                  <a:pt x="8" y="83"/>
                </a:cubicBezTo>
                <a:cubicBezTo>
                  <a:pt x="8" y="75"/>
                  <a:pt x="14" y="69"/>
                  <a:pt x="22" y="69"/>
                </a:cubicBezTo>
                <a:cubicBezTo>
                  <a:pt x="30" y="69"/>
                  <a:pt x="30" y="69"/>
                  <a:pt x="30" y="69"/>
                </a:cubicBezTo>
                <a:lnTo>
                  <a:pt x="30" y="107"/>
                </a:lnTo>
                <a:close/>
                <a:moveTo>
                  <a:pt x="85" y="152"/>
                </a:moveTo>
                <a:cubicBezTo>
                  <a:pt x="75" y="152"/>
                  <a:pt x="75" y="152"/>
                  <a:pt x="75" y="152"/>
                </a:cubicBezTo>
                <a:cubicBezTo>
                  <a:pt x="72" y="152"/>
                  <a:pt x="69" y="149"/>
                  <a:pt x="69" y="146"/>
                </a:cubicBezTo>
                <a:cubicBezTo>
                  <a:pt x="69" y="143"/>
                  <a:pt x="72" y="140"/>
                  <a:pt x="75" y="140"/>
                </a:cubicBezTo>
                <a:cubicBezTo>
                  <a:pt x="85" y="140"/>
                  <a:pt x="85" y="140"/>
                  <a:pt x="85" y="140"/>
                </a:cubicBezTo>
                <a:cubicBezTo>
                  <a:pt x="89" y="140"/>
                  <a:pt x="91" y="143"/>
                  <a:pt x="91" y="146"/>
                </a:cubicBezTo>
                <a:cubicBezTo>
                  <a:pt x="91" y="149"/>
                  <a:pt x="89" y="152"/>
                  <a:pt x="85" y="152"/>
                </a:cubicBezTo>
                <a:close/>
                <a:moveTo>
                  <a:pt x="142" y="93"/>
                </a:moveTo>
                <a:cubicBezTo>
                  <a:pt x="142" y="100"/>
                  <a:pt x="136" y="107"/>
                  <a:pt x="128" y="107"/>
                </a:cubicBezTo>
                <a:cubicBezTo>
                  <a:pt x="120" y="107"/>
                  <a:pt x="120" y="107"/>
                  <a:pt x="120" y="107"/>
                </a:cubicBezTo>
                <a:cubicBezTo>
                  <a:pt x="120" y="69"/>
                  <a:pt x="120" y="69"/>
                  <a:pt x="120" y="69"/>
                </a:cubicBezTo>
                <a:cubicBezTo>
                  <a:pt x="128" y="69"/>
                  <a:pt x="128" y="69"/>
                  <a:pt x="128" y="69"/>
                </a:cubicBezTo>
                <a:cubicBezTo>
                  <a:pt x="136" y="69"/>
                  <a:pt x="142" y="75"/>
                  <a:pt x="142" y="83"/>
                </a:cubicBezTo>
                <a:lnTo>
                  <a:pt x="142" y="93"/>
                </a:lnTo>
                <a:close/>
                <a:moveTo>
                  <a:pt x="142" y="93"/>
                </a:moveTo>
                <a:cubicBezTo>
                  <a:pt x="142" y="93"/>
                  <a:pt x="142" y="93"/>
                  <a:pt x="142" y="9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055EAC4A-E2C2-2F1F-94A0-6A85EB83923D}"/>
              </a:ext>
            </a:extLst>
          </p:cNvPr>
          <p:cNvSpPr>
            <a:spLocks noEditPoints="1"/>
          </p:cNvSpPr>
          <p:nvPr/>
        </p:nvSpPr>
        <p:spPr bwMode="auto">
          <a:xfrm>
            <a:off x="6829426" y="4676775"/>
            <a:ext cx="87313" cy="166688"/>
          </a:xfrm>
          <a:custGeom>
            <a:avLst/>
            <a:gdLst>
              <a:gd name="T0" fmla="*/ 29 w 55"/>
              <a:gd name="T1" fmla="*/ 101 h 105"/>
              <a:gd name="T2" fmla="*/ 29 w 55"/>
              <a:gd name="T3" fmla="*/ 84 h 105"/>
              <a:gd name="T4" fmla="*/ 21 w 55"/>
              <a:gd name="T5" fmla="*/ 81 h 105"/>
              <a:gd name="T6" fmla="*/ 15 w 55"/>
              <a:gd name="T7" fmla="*/ 82 h 105"/>
              <a:gd name="T8" fmla="*/ 7 w 55"/>
              <a:gd name="T9" fmla="*/ 55 h 105"/>
              <a:gd name="T10" fmla="*/ 52 w 55"/>
              <a:gd name="T11" fmla="*/ 7 h 105"/>
              <a:gd name="T12" fmla="*/ 55 w 55"/>
              <a:gd name="T13" fmla="*/ 3 h 105"/>
              <a:gd name="T14" fmla="*/ 52 w 55"/>
              <a:gd name="T15" fmla="*/ 0 h 105"/>
              <a:gd name="T16" fmla="*/ 0 w 55"/>
              <a:gd name="T17" fmla="*/ 55 h 105"/>
              <a:gd name="T18" fmla="*/ 11 w 55"/>
              <a:gd name="T19" fmla="*/ 86 h 105"/>
              <a:gd name="T20" fmla="*/ 12 w 55"/>
              <a:gd name="T21" fmla="*/ 101 h 105"/>
              <a:gd name="T22" fmla="*/ 21 w 55"/>
              <a:gd name="T23" fmla="*/ 105 h 105"/>
              <a:gd name="T24" fmla="*/ 29 w 55"/>
              <a:gd name="T25" fmla="*/ 101 h 105"/>
              <a:gd name="T26" fmla="*/ 17 w 55"/>
              <a:gd name="T27" fmla="*/ 97 h 105"/>
              <a:gd name="T28" fmla="*/ 17 w 55"/>
              <a:gd name="T29" fmla="*/ 89 h 105"/>
              <a:gd name="T30" fmla="*/ 21 w 55"/>
              <a:gd name="T31" fmla="*/ 87 h 105"/>
              <a:gd name="T32" fmla="*/ 25 w 55"/>
              <a:gd name="T33" fmla="*/ 89 h 105"/>
              <a:gd name="T34" fmla="*/ 25 w 55"/>
              <a:gd name="T35" fmla="*/ 97 h 105"/>
              <a:gd name="T36" fmla="*/ 17 w 55"/>
              <a:gd name="T37" fmla="*/ 97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5" h="105">
                <a:moveTo>
                  <a:pt x="29" y="101"/>
                </a:moveTo>
                <a:cubicBezTo>
                  <a:pt x="34" y="96"/>
                  <a:pt x="34" y="89"/>
                  <a:pt x="29" y="84"/>
                </a:cubicBezTo>
                <a:cubicBezTo>
                  <a:pt x="27" y="82"/>
                  <a:pt x="24" y="81"/>
                  <a:pt x="21" y="81"/>
                </a:cubicBezTo>
                <a:cubicBezTo>
                  <a:pt x="19" y="81"/>
                  <a:pt x="17" y="81"/>
                  <a:pt x="15" y="82"/>
                </a:cubicBezTo>
                <a:cubicBezTo>
                  <a:pt x="10" y="74"/>
                  <a:pt x="7" y="65"/>
                  <a:pt x="7" y="55"/>
                </a:cubicBezTo>
                <a:cubicBezTo>
                  <a:pt x="7" y="29"/>
                  <a:pt x="27" y="8"/>
                  <a:pt x="52" y="7"/>
                </a:cubicBezTo>
                <a:cubicBezTo>
                  <a:pt x="54" y="7"/>
                  <a:pt x="55" y="5"/>
                  <a:pt x="55" y="3"/>
                </a:cubicBezTo>
                <a:cubicBezTo>
                  <a:pt x="55" y="2"/>
                  <a:pt x="53" y="0"/>
                  <a:pt x="52" y="0"/>
                </a:cubicBezTo>
                <a:cubicBezTo>
                  <a:pt x="23" y="2"/>
                  <a:pt x="0" y="26"/>
                  <a:pt x="0" y="55"/>
                </a:cubicBezTo>
                <a:cubicBezTo>
                  <a:pt x="0" y="66"/>
                  <a:pt x="4" y="77"/>
                  <a:pt x="11" y="86"/>
                </a:cubicBezTo>
                <a:cubicBezTo>
                  <a:pt x="8" y="91"/>
                  <a:pt x="8" y="97"/>
                  <a:pt x="12" y="101"/>
                </a:cubicBezTo>
                <a:cubicBezTo>
                  <a:pt x="14" y="103"/>
                  <a:pt x="17" y="105"/>
                  <a:pt x="21" y="105"/>
                </a:cubicBezTo>
                <a:cubicBezTo>
                  <a:pt x="24" y="105"/>
                  <a:pt x="27" y="103"/>
                  <a:pt x="29" y="101"/>
                </a:cubicBezTo>
                <a:close/>
                <a:moveTo>
                  <a:pt x="17" y="97"/>
                </a:moveTo>
                <a:cubicBezTo>
                  <a:pt x="14" y="95"/>
                  <a:pt x="14" y="91"/>
                  <a:pt x="17" y="89"/>
                </a:cubicBezTo>
                <a:cubicBezTo>
                  <a:pt x="18" y="88"/>
                  <a:pt x="19" y="87"/>
                  <a:pt x="21" y="87"/>
                </a:cubicBezTo>
                <a:cubicBezTo>
                  <a:pt x="22" y="87"/>
                  <a:pt x="23" y="88"/>
                  <a:pt x="25" y="89"/>
                </a:cubicBezTo>
                <a:cubicBezTo>
                  <a:pt x="27" y="91"/>
                  <a:pt x="27" y="95"/>
                  <a:pt x="25" y="97"/>
                </a:cubicBezTo>
                <a:cubicBezTo>
                  <a:pt x="22" y="99"/>
                  <a:pt x="19" y="99"/>
                  <a:pt x="17" y="9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8957DF97-238C-2851-C85F-84F46AC3FDEF}"/>
              </a:ext>
            </a:extLst>
          </p:cNvPr>
          <p:cNvSpPr>
            <a:spLocks noEditPoints="1"/>
          </p:cNvSpPr>
          <p:nvPr/>
        </p:nvSpPr>
        <p:spPr bwMode="auto">
          <a:xfrm>
            <a:off x="6856413" y="4681538"/>
            <a:ext cx="153988" cy="249238"/>
          </a:xfrm>
          <a:custGeom>
            <a:avLst/>
            <a:gdLst>
              <a:gd name="T0" fmla="*/ 81 w 97"/>
              <a:gd name="T1" fmla="*/ 107 h 157"/>
              <a:gd name="T2" fmla="*/ 62 w 97"/>
              <a:gd name="T3" fmla="*/ 103 h 157"/>
              <a:gd name="T4" fmla="*/ 79 w 97"/>
              <a:gd name="T5" fmla="*/ 87 h 157"/>
              <a:gd name="T6" fmla="*/ 82 w 97"/>
              <a:gd name="T7" fmla="*/ 20 h 157"/>
              <a:gd name="T8" fmla="*/ 64 w 97"/>
              <a:gd name="T9" fmla="*/ 5 h 157"/>
              <a:gd name="T10" fmla="*/ 72 w 97"/>
              <a:gd name="T11" fmla="*/ 25 h 157"/>
              <a:gd name="T12" fmla="*/ 86 w 97"/>
              <a:gd name="T13" fmla="*/ 52 h 157"/>
              <a:gd name="T14" fmla="*/ 49 w 97"/>
              <a:gd name="T15" fmla="*/ 82 h 157"/>
              <a:gd name="T16" fmla="*/ 38 w 97"/>
              <a:gd name="T17" fmla="*/ 20 h 157"/>
              <a:gd name="T18" fmla="*/ 12 w 97"/>
              <a:gd name="T19" fmla="*/ 71 h 157"/>
              <a:gd name="T20" fmla="*/ 26 w 97"/>
              <a:gd name="T21" fmla="*/ 127 h 157"/>
              <a:gd name="T22" fmla="*/ 7 w 97"/>
              <a:gd name="T23" fmla="*/ 117 h 157"/>
              <a:gd name="T24" fmla="*/ 14 w 97"/>
              <a:gd name="T25" fmla="*/ 156 h 157"/>
              <a:gd name="T26" fmla="*/ 18 w 97"/>
              <a:gd name="T27" fmla="*/ 157 h 157"/>
              <a:gd name="T28" fmla="*/ 8 w 97"/>
              <a:gd name="T29" fmla="*/ 129 h 157"/>
              <a:gd name="T30" fmla="*/ 17 w 97"/>
              <a:gd name="T31" fmla="*/ 124 h 157"/>
              <a:gd name="T32" fmla="*/ 30 w 97"/>
              <a:gd name="T33" fmla="*/ 142 h 157"/>
              <a:gd name="T34" fmla="*/ 33 w 97"/>
              <a:gd name="T35" fmla="*/ 67 h 157"/>
              <a:gd name="T36" fmla="*/ 43 w 97"/>
              <a:gd name="T37" fmla="*/ 67 h 157"/>
              <a:gd name="T38" fmla="*/ 43 w 97"/>
              <a:gd name="T39" fmla="*/ 79 h 157"/>
              <a:gd name="T40" fmla="*/ 46 w 97"/>
              <a:gd name="T41" fmla="*/ 129 h 157"/>
              <a:gd name="T42" fmla="*/ 49 w 97"/>
              <a:gd name="T43" fmla="*/ 110 h 157"/>
              <a:gd name="T44" fmla="*/ 59 w 97"/>
              <a:gd name="T45" fmla="*/ 110 h 157"/>
              <a:gd name="T46" fmla="*/ 62 w 97"/>
              <a:gd name="T47" fmla="*/ 130 h 157"/>
              <a:gd name="T48" fmla="*/ 65 w 97"/>
              <a:gd name="T49" fmla="*/ 110 h 157"/>
              <a:gd name="T50" fmla="*/ 75 w 97"/>
              <a:gd name="T51" fmla="*/ 110 h 157"/>
              <a:gd name="T52" fmla="*/ 78 w 97"/>
              <a:gd name="T53" fmla="*/ 131 h 157"/>
              <a:gd name="T54" fmla="*/ 81 w 97"/>
              <a:gd name="T55" fmla="*/ 117 h 157"/>
              <a:gd name="T56" fmla="*/ 91 w 97"/>
              <a:gd name="T57" fmla="*/ 117 h 157"/>
              <a:gd name="T58" fmla="*/ 94 w 97"/>
              <a:gd name="T59" fmla="*/ 157 h 157"/>
              <a:gd name="T60" fmla="*/ 97 w 97"/>
              <a:gd name="T61" fmla="*/ 117 h 157"/>
              <a:gd name="T62" fmla="*/ 76 w 97"/>
              <a:gd name="T63" fmla="*/ 17 h 157"/>
              <a:gd name="T64" fmla="*/ 68 w 97"/>
              <a:gd name="T65" fmla="*/ 9 h 157"/>
              <a:gd name="T66" fmla="*/ 76 w 97"/>
              <a:gd name="T67" fmla="*/ 9 h 157"/>
              <a:gd name="T68" fmla="*/ 43 w 97"/>
              <a:gd name="T69" fmla="*/ 57 h 157"/>
              <a:gd name="T70" fmla="*/ 32 w 97"/>
              <a:gd name="T71" fmla="*/ 57 h 157"/>
              <a:gd name="T72" fmla="*/ 38 w 97"/>
              <a:gd name="T73" fmla="*/ 44 h 157"/>
              <a:gd name="T74" fmla="*/ 43 w 97"/>
              <a:gd name="T75" fmla="*/ 57 h 157"/>
              <a:gd name="T76" fmla="*/ 52 w 97"/>
              <a:gd name="T77" fmla="*/ 52 h 157"/>
              <a:gd name="T78" fmla="*/ 23 w 97"/>
              <a:gd name="T79" fmla="*/ 52 h 157"/>
              <a:gd name="T80" fmla="*/ 26 w 97"/>
              <a:gd name="T81" fmla="*/ 67 h 157"/>
              <a:gd name="T82" fmla="*/ 12 w 97"/>
              <a:gd name="T83" fmla="*/ 52 h 157"/>
              <a:gd name="T84" fmla="*/ 63 w 97"/>
              <a:gd name="T85" fmla="*/ 52 h 157"/>
              <a:gd name="T86" fmla="*/ 49 w 97"/>
              <a:gd name="T87" fmla="*/ 67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7" h="157">
                <a:moveTo>
                  <a:pt x="86" y="106"/>
                </a:moveTo>
                <a:cubicBezTo>
                  <a:pt x="84" y="106"/>
                  <a:pt x="82" y="106"/>
                  <a:pt x="81" y="107"/>
                </a:cubicBezTo>
                <a:cubicBezTo>
                  <a:pt x="79" y="103"/>
                  <a:pt x="75" y="99"/>
                  <a:pt x="70" y="99"/>
                </a:cubicBezTo>
                <a:cubicBezTo>
                  <a:pt x="67" y="99"/>
                  <a:pt x="64" y="101"/>
                  <a:pt x="62" y="103"/>
                </a:cubicBezTo>
                <a:cubicBezTo>
                  <a:pt x="61" y="102"/>
                  <a:pt x="61" y="102"/>
                  <a:pt x="60" y="101"/>
                </a:cubicBezTo>
                <a:cubicBezTo>
                  <a:pt x="67" y="98"/>
                  <a:pt x="74" y="93"/>
                  <a:pt x="79" y="87"/>
                </a:cubicBezTo>
                <a:cubicBezTo>
                  <a:pt x="87" y="77"/>
                  <a:pt x="92" y="65"/>
                  <a:pt x="92" y="52"/>
                </a:cubicBezTo>
                <a:cubicBezTo>
                  <a:pt x="92" y="40"/>
                  <a:pt x="89" y="29"/>
                  <a:pt x="82" y="20"/>
                </a:cubicBezTo>
                <a:cubicBezTo>
                  <a:pt x="85" y="15"/>
                  <a:pt x="84" y="9"/>
                  <a:pt x="80" y="5"/>
                </a:cubicBezTo>
                <a:cubicBezTo>
                  <a:pt x="76" y="0"/>
                  <a:pt x="68" y="0"/>
                  <a:pt x="64" y="5"/>
                </a:cubicBezTo>
                <a:cubicBezTo>
                  <a:pt x="59" y="10"/>
                  <a:pt x="59" y="17"/>
                  <a:pt x="64" y="22"/>
                </a:cubicBezTo>
                <a:cubicBezTo>
                  <a:pt x="66" y="24"/>
                  <a:pt x="69" y="25"/>
                  <a:pt x="72" y="25"/>
                </a:cubicBezTo>
                <a:cubicBezTo>
                  <a:pt x="74" y="25"/>
                  <a:pt x="76" y="25"/>
                  <a:pt x="77" y="24"/>
                </a:cubicBezTo>
                <a:cubicBezTo>
                  <a:pt x="83" y="32"/>
                  <a:pt x="86" y="42"/>
                  <a:pt x="86" y="52"/>
                </a:cubicBezTo>
                <a:cubicBezTo>
                  <a:pt x="86" y="74"/>
                  <a:pt x="70" y="93"/>
                  <a:pt x="49" y="98"/>
                </a:cubicBezTo>
                <a:cubicBezTo>
                  <a:pt x="49" y="82"/>
                  <a:pt x="49" y="82"/>
                  <a:pt x="49" y="82"/>
                </a:cubicBezTo>
                <a:cubicBezTo>
                  <a:pt x="61" y="77"/>
                  <a:pt x="70" y="65"/>
                  <a:pt x="70" y="52"/>
                </a:cubicBezTo>
                <a:cubicBezTo>
                  <a:pt x="70" y="34"/>
                  <a:pt x="55" y="20"/>
                  <a:pt x="38" y="20"/>
                </a:cubicBezTo>
                <a:cubicBezTo>
                  <a:pt x="20" y="20"/>
                  <a:pt x="6" y="34"/>
                  <a:pt x="6" y="52"/>
                </a:cubicBezTo>
                <a:cubicBezTo>
                  <a:pt x="6" y="59"/>
                  <a:pt x="8" y="65"/>
                  <a:pt x="12" y="71"/>
                </a:cubicBezTo>
                <a:cubicBezTo>
                  <a:pt x="16" y="76"/>
                  <a:pt x="21" y="79"/>
                  <a:pt x="26" y="81"/>
                </a:cubicBezTo>
                <a:cubicBezTo>
                  <a:pt x="26" y="127"/>
                  <a:pt x="26" y="127"/>
                  <a:pt x="26" y="127"/>
                </a:cubicBezTo>
                <a:cubicBezTo>
                  <a:pt x="23" y="121"/>
                  <a:pt x="23" y="121"/>
                  <a:pt x="23" y="121"/>
                </a:cubicBezTo>
                <a:cubicBezTo>
                  <a:pt x="19" y="116"/>
                  <a:pt x="12" y="114"/>
                  <a:pt x="7" y="117"/>
                </a:cubicBezTo>
                <a:cubicBezTo>
                  <a:pt x="2" y="120"/>
                  <a:pt x="0" y="127"/>
                  <a:pt x="2" y="132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4" y="157"/>
                  <a:pt x="16" y="157"/>
                  <a:pt x="17" y="157"/>
                </a:cubicBezTo>
                <a:cubicBezTo>
                  <a:pt x="17" y="157"/>
                  <a:pt x="18" y="157"/>
                  <a:pt x="18" y="157"/>
                </a:cubicBezTo>
                <a:cubicBezTo>
                  <a:pt x="20" y="156"/>
                  <a:pt x="20" y="154"/>
                  <a:pt x="19" y="153"/>
                </a:cubicBezTo>
                <a:cubicBezTo>
                  <a:pt x="8" y="129"/>
                  <a:pt x="8" y="129"/>
                  <a:pt x="8" y="129"/>
                </a:cubicBezTo>
                <a:cubicBezTo>
                  <a:pt x="7" y="127"/>
                  <a:pt x="8" y="124"/>
                  <a:pt x="10" y="122"/>
                </a:cubicBezTo>
                <a:cubicBezTo>
                  <a:pt x="12" y="121"/>
                  <a:pt x="16" y="122"/>
                  <a:pt x="17" y="124"/>
                </a:cubicBezTo>
                <a:cubicBezTo>
                  <a:pt x="27" y="140"/>
                  <a:pt x="27" y="140"/>
                  <a:pt x="27" y="140"/>
                </a:cubicBezTo>
                <a:cubicBezTo>
                  <a:pt x="28" y="141"/>
                  <a:pt x="29" y="142"/>
                  <a:pt x="30" y="142"/>
                </a:cubicBezTo>
                <a:cubicBezTo>
                  <a:pt x="32" y="141"/>
                  <a:pt x="33" y="140"/>
                  <a:pt x="33" y="139"/>
                </a:cubicBezTo>
                <a:cubicBezTo>
                  <a:pt x="33" y="67"/>
                  <a:pt x="33" y="67"/>
                  <a:pt x="33" y="67"/>
                </a:cubicBezTo>
                <a:cubicBezTo>
                  <a:pt x="33" y="64"/>
                  <a:pt x="35" y="62"/>
                  <a:pt x="38" y="62"/>
                </a:cubicBezTo>
                <a:cubicBezTo>
                  <a:pt x="40" y="62"/>
                  <a:pt x="43" y="64"/>
                  <a:pt x="43" y="67"/>
                </a:cubicBezTo>
                <a:cubicBezTo>
                  <a:pt x="43" y="79"/>
                  <a:pt x="43" y="79"/>
                  <a:pt x="43" y="79"/>
                </a:cubicBezTo>
                <a:cubicBezTo>
                  <a:pt x="43" y="79"/>
                  <a:pt x="43" y="79"/>
                  <a:pt x="43" y="79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3" y="128"/>
                  <a:pt x="44" y="129"/>
                  <a:pt x="46" y="129"/>
                </a:cubicBezTo>
                <a:cubicBezTo>
                  <a:pt x="47" y="129"/>
                  <a:pt x="49" y="128"/>
                  <a:pt x="49" y="126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08"/>
                  <a:pt x="51" y="106"/>
                  <a:pt x="54" y="106"/>
                </a:cubicBezTo>
                <a:cubicBezTo>
                  <a:pt x="56" y="106"/>
                  <a:pt x="59" y="108"/>
                  <a:pt x="59" y="110"/>
                </a:cubicBezTo>
                <a:cubicBezTo>
                  <a:pt x="59" y="127"/>
                  <a:pt x="59" y="127"/>
                  <a:pt x="59" y="127"/>
                </a:cubicBezTo>
                <a:cubicBezTo>
                  <a:pt x="59" y="129"/>
                  <a:pt x="60" y="130"/>
                  <a:pt x="62" y="130"/>
                </a:cubicBezTo>
                <a:cubicBezTo>
                  <a:pt x="64" y="130"/>
                  <a:pt x="65" y="129"/>
                  <a:pt x="65" y="127"/>
                </a:cubicBezTo>
                <a:cubicBezTo>
                  <a:pt x="65" y="110"/>
                  <a:pt x="65" y="110"/>
                  <a:pt x="65" y="110"/>
                </a:cubicBezTo>
                <a:cubicBezTo>
                  <a:pt x="65" y="108"/>
                  <a:pt x="67" y="106"/>
                  <a:pt x="70" y="106"/>
                </a:cubicBezTo>
                <a:cubicBezTo>
                  <a:pt x="73" y="106"/>
                  <a:pt x="75" y="108"/>
                  <a:pt x="75" y="110"/>
                </a:cubicBezTo>
                <a:cubicBezTo>
                  <a:pt x="75" y="128"/>
                  <a:pt x="75" y="128"/>
                  <a:pt x="75" y="128"/>
                </a:cubicBezTo>
                <a:cubicBezTo>
                  <a:pt x="75" y="129"/>
                  <a:pt x="76" y="131"/>
                  <a:pt x="78" y="131"/>
                </a:cubicBezTo>
                <a:cubicBezTo>
                  <a:pt x="80" y="131"/>
                  <a:pt x="81" y="129"/>
                  <a:pt x="81" y="128"/>
                </a:cubicBezTo>
                <a:cubicBezTo>
                  <a:pt x="81" y="117"/>
                  <a:pt x="81" y="117"/>
                  <a:pt x="81" y="117"/>
                </a:cubicBezTo>
                <a:cubicBezTo>
                  <a:pt x="81" y="114"/>
                  <a:pt x="83" y="112"/>
                  <a:pt x="86" y="112"/>
                </a:cubicBezTo>
                <a:cubicBezTo>
                  <a:pt x="89" y="112"/>
                  <a:pt x="91" y="114"/>
                  <a:pt x="91" y="117"/>
                </a:cubicBezTo>
                <a:cubicBezTo>
                  <a:pt x="91" y="154"/>
                  <a:pt x="91" y="154"/>
                  <a:pt x="91" y="154"/>
                </a:cubicBezTo>
                <a:cubicBezTo>
                  <a:pt x="91" y="156"/>
                  <a:pt x="92" y="157"/>
                  <a:pt x="94" y="157"/>
                </a:cubicBezTo>
                <a:cubicBezTo>
                  <a:pt x="96" y="157"/>
                  <a:pt x="97" y="156"/>
                  <a:pt x="97" y="154"/>
                </a:cubicBezTo>
                <a:cubicBezTo>
                  <a:pt x="97" y="117"/>
                  <a:pt x="97" y="117"/>
                  <a:pt x="97" y="117"/>
                </a:cubicBezTo>
                <a:cubicBezTo>
                  <a:pt x="97" y="111"/>
                  <a:pt x="92" y="106"/>
                  <a:pt x="86" y="106"/>
                </a:cubicBezTo>
                <a:close/>
                <a:moveTo>
                  <a:pt x="76" y="17"/>
                </a:moveTo>
                <a:cubicBezTo>
                  <a:pt x="74" y="20"/>
                  <a:pt x="70" y="20"/>
                  <a:pt x="68" y="17"/>
                </a:cubicBezTo>
                <a:cubicBezTo>
                  <a:pt x="66" y="15"/>
                  <a:pt x="66" y="12"/>
                  <a:pt x="68" y="9"/>
                </a:cubicBezTo>
                <a:cubicBezTo>
                  <a:pt x="69" y="8"/>
                  <a:pt x="71" y="8"/>
                  <a:pt x="72" y="8"/>
                </a:cubicBezTo>
                <a:cubicBezTo>
                  <a:pt x="73" y="8"/>
                  <a:pt x="75" y="8"/>
                  <a:pt x="76" y="9"/>
                </a:cubicBezTo>
                <a:cubicBezTo>
                  <a:pt x="78" y="12"/>
                  <a:pt x="78" y="15"/>
                  <a:pt x="76" y="17"/>
                </a:cubicBezTo>
                <a:close/>
                <a:moveTo>
                  <a:pt x="43" y="57"/>
                </a:moveTo>
                <a:cubicBezTo>
                  <a:pt x="42" y="56"/>
                  <a:pt x="40" y="56"/>
                  <a:pt x="38" y="56"/>
                </a:cubicBezTo>
                <a:cubicBezTo>
                  <a:pt x="36" y="56"/>
                  <a:pt x="34" y="56"/>
                  <a:pt x="32" y="57"/>
                </a:cubicBezTo>
                <a:cubicBezTo>
                  <a:pt x="31" y="56"/>
                  <a:pt x="30" y="54"/>
                  <a:pt x="30" y="52"/>
                </a:cubicBezTo>
                <a:cubicBezTo>
                  <a:pt x="30" y="47"/>
                  <a:pt x="33" y="44"/>
                  <a:pt x="38" y="44"/>
                </a:cubicBezTo>
                <a:cubicBezTo>
                  <a:pt x="42" y="44"/>
                  <a:pt x="46" y="47"/>
                  <a:pt x="46" y="52"/>
                </a:cubicBezTo>
                <a:cubicBezTo>
                  <a:pt x="46" y="54"/>
                  <a:pt x="45" y="56"/>
                  <a:pt x="43" y="57"/>
                </a:cubicBezTo>
                <a:close/>
                <a:moveTo>
                  <a:pt x="48" y="62"/>
                </a:moveTo>
                <a:cubicBezTo>
                  <a:pt x="50" y="59"/>
                  <a:pt x="52" y="56"/>
                  <a:pt x="52" y="52"/>
                </a:cubicBezTo>
                <a:cubicBezTo>
                  <a:pt x="52" y="44"/>
                  <a:pt x="46" y="37"/>
                  <a:pt x="38" y="37"/>
                </a:cubicBezTo>
                <a:cubicBezTo>
                  <a:pt x="30" y="37"/>
                  <a:pt x="23" y="44"/>
                  <a:pt x="23" y="52"/>
                </a:cubicBezTo>
                <a:cubicBezTo>
                  <a:pt x="23" y="55"/>
                  <a:pt x="25" y="59"/>
                  <a:pt x="28" y="62"/>
                </a:cubicBezTo>
                <a:cubicBezTo>
                  <a:pt x="27" y="63"/>
                  <a:pt x="26" y="65"/>
                  <a:pt x="26" y="67"/>
                </a:cubicBezTo>
                <a:cubicBezTo>
                  <a:pt x="26" y="75"/>
                  <a:pt x="26" y="75"/>
                  <a:pt x="26" y="75"/>
                </a:cubicBezTo>
                <a:cubicBezTo>
                  <a:pt x="18" y="70"/>
                  <a:pt x="12" y="62"/>
                  <a:pt x="12" y="52"/>
                </a:cubicBezTo>
                <a:cubicBezTo>
                  <a:pt x="12" y="37"/>
                  <a:pt x="24" y="26"/>
                  <a:pt x="38" y="26"/>
                </a:cubicBezTo>
                <a:cubicBezTo>
                  <a:pt x="52" y="26"/>
                  <a:pt x="63" y="37"/>
                  <a:pt x="63" y="52"/>
                </a:cubicBezTo>
                <a:cubicBezTo>
                  <a:pt x="63" y="62"/>
                  <a:pt x="58" y="71"/>
                  <a:pt x="49" y="75"/>
                </a:cubicBezTo>
                <a:cubicBezTo>
                  <a:pt x="49" y="67"/>
                  <a:pt x="49" y="67"/>
                  <a:pt x="49" y="67"/>
                </a:cubicBezTo>
                <a:cubicBezTo>
                  <a:pt x="49" y="65"/>
                  <a:pt x="48" y="63"/>
                  <a:pt x="48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A3567F1D-0141-1C45-3686-1837F027DEEA}"/>
              </a:ext>
            </a:extLst>
          </p:cNvPr>
          <p:cNvSpPr>
            <a:spLocks/>
          </p:cNvSpPr>
          <p:nvPr/>
        </p:nvSpPr>
        <p:spPr bwMode="auto">
          <a:xfrm>
            <a:off x="6929438" y="4678363"/>
            <a:ext cx="9525" cy="11113"/>
          </a:xfrm>
          <a:custGeom>
            <a:avLst/>
            <a:gdLst>
              <a:gd name="T0" fmla="*/ 3 w 6"/>
              <a:gd name="T1" fmla="*/ 7 h 7"/>
              <a:gd name="T2" fmla="*/ 5 w 6"/>
              <a:gd name="T3" fmla="*/ 6 h 7"/>
              <a:gd name="T4" fmla="*/ 6 w 6"/>
              <a:gd name="T5" fmla="*/ 4 h 7"/>
              <a:gd name="T6" fmla="*/ 5 w 6"/>
              <a:gd name="T7" fmla="*/ 1 h 7"/>
              <a:gd name="T8" fmla="*/ 3 w 6"/>
              <a:gd name="T9" fmla="*/ 0 h 7"/>
              <a:gd name="T10" fmla="*/ 1 w 6"/>
              <a:gd name="T11" fmla="*/ 1 h 7"/>
              <a:gd name="T12" fmla="*/ 0 w 6"/>
              <a:gd name="T13" fmla="*/ 4 h 7"/>
              <a:gd name="T14" fmla="*/ 1 w 6"/>
              <a:gd name="T15" fmla="*/ 6 h 7"/>
              <a:gd name="T16" fmla="*/ 3 w 6"/>
              <a:gd name="T17" fmla="*/ 7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7">
                <a:moveTo>
                  <a:pt x="3" y="7"/>
                </a:moveTo>
                <a:cubicBezTo>
                  <a:pt x="4" y="7"/>
                  <a:pt x="4" y="6"/>
                  <a:pt x="5" y="6"/>
                </a:cubicBezTo>
                <a:cubicBezTo>
                  <a:pt x="6" y="5"/>
                  <a:pt x="6" y="4"/>
                  <a:pt x="6" y="4"/>
                </a:cubicBezTo>
                <a:cubicBezTo>
                  <a:pt x="6" y="3"/>
                  <a:pt x="6" y="2"/>
                  <a:pt x="5" y="1"/>
                </a:cubicBezTo>
                <a:cubicBezTo>
                  <a:pt x="4" y="1"/>
                  <a:pt x="4" y="0"/>
                  <a:pt x="3" y="0"/>
                </a:cubicBezTo>
                <a:cubicBezTo>
                  <a:pt x="2" y="0"/>
                  <a:pt x="1" y="1"/>
                  <a:pt x="1" y="1"/>
                </a:cubicBezTo>
                <a:cubicBezTo>
                  <a:pt x="0" y="2"/>
                  <a:pt x="0" y="3"/>
                  <a:pt x="0" y="4"/>
                </a:cubicBezTo>
                <a:cubicBezTo>
                  <a:pt x="0" y="4"/>
                  <a:pt x="0" y="5"/>
                  <a:pt x="1" y="6"/>
                </a:cubicBezTo>
                <a:cubicBezTo>
                  <a:pt x="1" y="6"/>
                  <a:pt x="2" y="7"/>
                  <a:pt x="3" y="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EA46D9B1-3C4A-9EF5-0667-63683DEE1D1D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4686300"/>
            <a:ext cx="254000" cy="219075"/>
          </a:xfrm>
          <a:custGeom>
            <a:avLst/>
            <a:gdLst>
              <a:gd name="T0" fmla="*/ 80 w 160"/>
              <a:gd name="T1" fmla="*/ 60 h 138"/>
              <a:gd name="T2" fmla="*/ 38 w 160"/>
              <a:gd name="T3" fmla="*/ 76 h 138"/>
              <a:gd name="T4" fmla="*/ 35 w 160"/>
              <a:gd name="T5" fmla="*/ 81 h 138"/>
              <a:gd name="T6" fmla="*/ 37 w 160"/>
              <a:gd name="T7" fmla="*/ 86 h 138"/>
              <a:gd name="T8" fmla="*/ 50 w 160"/>
              <a:gd name="T9" fmla="*/ 99 h 138"/>
              <a:gd name="T10" fmla="*/ 59 w 160"/>
              <a:gd name="T11" fmla="*/ 99 h 138"/>
              <a:gd name="T12" fmla="*/ 80 w 160"/>
              <a:gd name="T13" fmla="*/ 92 h 138"/>
              <a:gd name="T14" fmla="*/ 101 w 160"/>
              <a:gd name="T15" fmla="*/ 99 h 138"/>
              <a:gd name="T16" fmla="*/ 105 w 160"/>
              <a:gd name="T17" fmla="*/ 101 h 138"/>
              <a:gd name="T18" fmla="*/ 110 w 160"/>
              <a:gd name="T19" fmla="*/ 99 h 138"/>
              <a:gd name="T20" fmla="*/ 123 w 160"/>
              <a:gd name="T21" fmla="*/ 86 h 138"/>
              <a:gd name="T22" fmla="*/ 125 w 160"/>
              <a:gd name="T23" fmla="*/ 81 h 138"/>
              <a:gd name="T24" fmla="*/ 123 w 160"/>
              <a:gd name="T25" fmla="*/ 76 h 138"/>
              <a:gd name="T26" fmla="*/ 80 w 160"/>
              <a:gd name="T27" fmla="*/ 60 h 138"/>
              <a:gd name="T28" fmla="*/ 105 w 160"/>
              <a:gd name="T29" fmla="*/ 94 h 138"/>
              <a:gd name="T30" fmla="*/ 105 w 160"/>
              <a:gd name="T31" fmla="*/ 94 h 138"/>
              <a:gd name="T32" fmla="*/ 80 w 160"/>
              <a:gd name="T33" fmla="*/ 85 h 138"/>
              <a:gd name="T34" fmla="*/ 55 w 160"/>
              <a:gd name="T35" fmla="*/ 94 h 138"/>
              <a:gd name="T36" fmla="*/ 42 w 160"/>
              <a:gd name="T37" fmla="*/ 81 h 138"/>
              <a:gd name="T38" fmla="*/ 80 w 160"/>
              <a:gd name="T39" fmla="*/ 67 h 138"/>
              <a:gd name="T40" fmla="*/ 118 w 160"/>
              <a:gd name="T41" fmla="*/ 81 h 138"/>
              <a:gd name="T42" fmla="*/ 105 w 160"/>
              <a:gd name="T43" fmla="*/ 94 h 138"/>
              <a:gd name="T44" fmla="*/ 158 w 160"/>
              <a:gd name="T45" fmla="*/ 41 h 138"/>
              <a:gd name="T46" fmla="*/ 2 w 160"/>
              <a:gd name="T47" fmla="*/ 41 h 138"/>
              <a:gd name="T48" fmla="*/ 0 w 160"/>
              <a:gd name="T49" fmla="*/ 46 h 138"/>
              <a:gd name="T50" fmla="*/ 2 w 160"/>
              <a:gd name="T51" fmla="*/ 51 h 138"/>
              <a:gd name="T52" fmla="*/ 15 w 160"/>
              <a:gd name="T53" fmla="*/ 64 h 138"/>
              <a:gd name="T54" fmla="*/ 24 w 160"/>
              <a:gd name="T55" fmla="*/ 64 h 138"/>
              <a:gd name="T56" fmla="*/ 80 w 160"/>
              <a:gd name="T57" fmla="*/ 42 h 138"/>
              <a:gd name="T58" fmla="*/ 136 w 160"/>
              <a:gd name="T59" fmla="*/ 64 h 138"/>
              <a:gd name="T60" fmla="*/ 141 w 160"/>
              <a:gd name="T61" fmla="*/ 66 h 138"/>
              <a:gd name="T62" fmla="*/ 145 w 160"/>
              <a:gd name="T63" fmla="*/ 64 h 138"/>
              <a:gd name="T64" fmla="*/ 158 w 160"/>
              <a:gd name="T65" fmla="*/ 51 h 138"/>
              <a:gd name="T66" fmla="*/ 160 w 160"/>
              <a:gd name="T67" fmla="*/ 46 h 138"/>
              <a:gd name="T68" fmla="*/ 158 w 160"/>
              <a:gd name="T69" fmla="*/ 41 h 138"/>
              <a:gd name="T70" fmla="*/ 141 w 160"/>
              <a:gd name="T71" fmla="*/ 59 h 138"/>
              <a:gd name="T72" fmla="*/ 80 w 160"/>
              <a:gd name="T73" fmla="*/ 35 h 138"/>
              <a:gd name="T74" fmla="*/ 20 w 160"/>
              <a:gd name="T75" fmla="*/ 59 h 138"/>
              <a:gd name="T76" fmla="*/ 7 w 160"/>
              <a:gd name="T77" fmla="*/ 46 h 138"/>
              <a:gd name="T78" fmla="*/ 153 w 160"/>
              <a:gd name="T79" fmla="*/ 46 h 138"/>
              <a:gd name="T80" fmla="*/ 153 w 160"/>
              <a:gd name="T81" fmla="*/ 46 h 138"/>
              <a:gd name="T82" fmla="*/ 141 w 160"/>
              <a:gd name="T83" fmla="*/ 59 h 138"/>
              <a:gd name="T84" fmla="*/ 80 w 160"/>
              <a:gd name="T85" fmla="*/ 110 h 138"/>
              <a:gd name="T86" fmla="*/ 70 w 160"/>
              <a:gd name="T87" fmla="*/ 114 h 138"/>
              <a:gd name="T88" fmla="*/ 70 w 160"/>
              <a:gd name="T89" fmla="*/ 134 h 138"/>
              <a:gd name="T90" fmla="*/ 80 w 160"/>
              <a:gd name="T91" fmla="*/ 138 h 138"/>
              <a:gd name="T92" fmla="*/ 90 w 160"/>
              <a:gd name="T93" fmla="*/ 134 h 138"/>
              <a:gd name="T94" fmla="*/ 94 w 160"/>
              <a:gd name="T95" fmla="*/ 124 h 138"/>
              <a:gd name="T96" fmla="*/ 90 w 160"/>
              <a:gd name="T97" fmla="*/ 114 h 138"/>
              <a:gd name="T98" fmla="*/ 80 w 160"/>
              <a:gd name="T99" fmla="*/ 110 h 138"/>
              <a:gd name="T100" fmla="*/ 85 w 160"/>
              <a:gd name="T101" fmla="*/ 129 h 138"/>
              <a:gd name="T102" fmla="*/ 75 w 160"/>
              <a:gd name="T103" fmla="*/ 129 h 138"/>
              <a:gd name="T104" fmla="*/ 75 w 160"/>
              <a:gd name="T105" fmla="*/ 119 h 138"/>
              <a:gd name="T106" fmla="*/ 80 w 160"/>
              <a:gd name="T107" fmla="*/ 117 h 138"/>
              <a:gd name="T108" fmla="*/ 85 w 160"/>
              <a:gd name="T109" fmla="*/ 119 h 138"/>
              <a:gd name="T110" fmla="*/ 85 w 160"/>
              <a:gd name="T111" fmla="*/ 119 h 138"/>
              <a:gd name="T112" fmla="*/ 88 w 160"/>
              <a:gd name="T113" fmla="*/ 124 h 138"/>
              <a:gd name="T114" fmla="*/ 85 w 160"/>
              <a:gd name="T115" fmla="*/ 129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38">
                <a:moveTo>
                  <a:pt x="80" y="60"/>
                </a:moveTo>
                <a:cubicBezTo>
                  <a:pt x="64" y="60"/>
                  <a:pt x="49" y="66"/>
                  <a:pt x="38" y="76"/>
                </a:cubicBezTo>
                <a:cubicBezTo>
                  <a:pt x="36" y="78"/>
                  <a:pt x="35" y="79"/>
                  <a:pt x="35" y="81"/>
                </a:cubicBezTo>
                <a:cubicBezTo>
                  <a:pt x="35" y="83"/>
                  <a:pt x="36" y="85"/>
                  <a:pt x="37" y="86"/>
                </a:cubicBezTo>
                <a:cubicBezTo>
                  <a:pt x="50" y="99"/>
                  <a:pt x="50" y="99"/>
                  <a:pt x="50" y="99"/>
                </a:cubicBezTo>
                <a:cubicBezTo>
                  <a:pt x="53" y="101"/>
                  <a:pt x="57" y="102"/>
                  <a:pt x="59" y="99"/>
                </a:cubicBezTo>
                <a:cubicBezTo>
                  <a:pt x="65" y="94"/>
                  <a:pt x="73" y="92"/>
                  <a:pt x="80" y="92"/>
                </a:cubicBezTo>
                <a:cubicBezTo>
                  <a:pt x="88" y="92"/>
                  <a:pt x="95" y="94"/>
                  <a:pt x="101" y="99"/>
                </a:cubicBezTo>
                <a:cubicBezTo>
                  <a:pt x="102" y="100"/>
                  <a:pt x="104" y="101"/>
                  <a:pt x="105" y="101"/>
                </a:cubicBezTo>
                <a:cubicBezTo>
                  <a:pt x="107" y="101"/>
                  <a:pt x="109" y="100"/>
                  <a:pt x="110" y="99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24" y="85"/>
                  <a:pt x="125" y="83"/>
                  <a:pt x="125" y="81"/>
                </a:cubicBezTo>
                <a:cubicBezTo>
                  <a:pt x="125" y="79"/>
                  <a:pt x="124" y="78"/>
                  <a:pt x="123" y="76"/>
                </a:cubicBezTo>
                <a:cubicBezTo>
                  <a:pt x="111" y="66"/>
                  <a:pt x="96" y="60"/>
                  <a:pt x="80" y="60"/>
                </a:cubicBezTo>
                <a:close/>
                <a:moveTo>
                  <a:pt x="105" y="94"/>
                </a:moveTo>
                <a:cubicBezTo>
                  <a:pt x="105" y="94"/>
                  <a:pt x="105" y="94"/>
                  <a:pt x="105" y="94"/>
                </a:cubicBezTo>
                <a:cubicBezTo>
                  <a:pt x="98" y="88"/>
                  <a:pt x="89" y="85"/>
                  <a:pt x="80" y="85"/>
                </a:cubicBezTo>
                <a:cubicBezTo>
                  <a:pt x="71" y="85"/>
                  <a:pt x="62" y="88"/>
                  <a:pt x="55" y="94"/>
                </a:cubicBezTo>
                <a:cubicBezTo>
                  <a:pt x="42" y="81"/>
                  <a:pt x="42" y="81"/>
                  <a:pt x="42" y="81"/>
                </a:cubicBezTo>
                <a:cubicBezTo>
                  <a:pt x="53" y="72"/>
                  <a:pt x="66" y="67"/>
                  <a:pt x="80" y="67"/>
                </a:cubicBezTo>
                <a:cubicBezTo>
                  <a:pt x="94" y="67"/>
                  <a:pt x="108" y="72"/>
                  <a:pt x="118" y="81"/>
                </a:cubicBezTo>
                <a:lnTo>
                  <a:pt x="105" y="94"/>
                </a:lnTo>
                <a:close/>
                <a:moveTo>
                  <a:pt x="158" y="41"/>
                </a:moveTo>
                <a:cubicBezTo>
                  <a:pt x="114" y="0"/>
                  <a:pt x="46" y="0"/>
                  <a:pt x="2" y="41"/>
                </a:cubicBezTo>
                <a:cubicBezTo>
                  <a:pt x="1" y="42"/>
                  <a:pt x="0" y="44"/>
                  <a:pt x="0" y="46"/>
                </a:cubicBezTo>
                <a:cubicBezTo>
                  <a:pt x="0" y="48"/>
                  <a:pt x="1" y="50"/>
                  <a:pt x="2" y="51"/>
                </a:cubicBezTo>
                <a:cubicBezTo>
                  <a:pt x="15" y="64"/>
                  <a:pt x="15" y="64"/>
                  <a:pt x="15" y="64"/>
                </a:cubicBezTo>
                <a:cubicBezTo>
                  <a:pt x="18" y="66"/>
                  <a:pt x="22" y="66"/>
                  <a:pt x="24" y="64"/>
                </a:cubicBezTo>
                <a:cubicBezTo>
                  <a:pt x="40" y="50"/>
                  <a:pt x="59" y="42"/>
                  <a:pt x="80" y="42"/>
                </a:cubicBezTo>
                <a:cubicBezTo>
                  <a:pt x="101" y="42"/>
                  <a:pt x="121" y="50"/>
                  <a:pt x="136" y="64"/>
                </a:cubicBezTo>
                <a:cubicBezTo>
                  <a:pt x="137" y="65"/>
                  <a:pt x="139" y="66"/>
                  <a:pt x="141" y="66"/>
                </a:cubicBezTo>
                <a:cubicBezTo>
                  <a:pt x="142" y="66"/>
                  <a:pt x="144" y="65"/>
                  <a:pt x="145" y="64"/>
                </a:cubicBezTo>
                <a:cubicBezTo>
                  <a:pt x="158" y="51"/>
                  <a:pt x="158" y="51"/>
                  <a:pt x="158" y="51"/>
                </a:cubicBezTo>
                <a:cubicBezTo>
                  <a:pt x="160" y="50"/>
                  <a:pt x="160" y="48"/>
                  <a:pt x="160" y="46"/>
                </a:cubicBezTo>
                <a:cubicBezTo>
                  <a:pt x="160" y="44"/>
                  <a:pt x="159" y="42"/>
                  <a:pt x="158" y="41"/>
                </a:cubicBezTo>
                <a:close/>
                <a:moveTo>
                  <a:pt x="141" y="59"/>
                </a:moveTo>
                <a:cubicBezTo>
                  <a:pt x="124" y="44"/>
                  <a:pt x="103" y="35"/>
                  <a:pt x="80" y="35"/>
                </a:cubicBezTo>
                <a:cubicBezTo>
                  <a:pt x="58" y="35"/>
                  <a:pt x="36" y="44"/>
                  <a:pt x="20" y="59"/>
                </a:cubicBezTo>
                <a:cubicBezTo>
                  <a:pt x="7" y="46"/>
                  <a:pt x="7" y="46"/>
                  <a:pt x="7" y="46"/>
                </a:cubicBezTo>
                <a:cubicBezTo>
                  <a:pt x="48" y="8"/>
                  <a:pt x="112" y="8"/>
                  <a:pt x="153" y="46"/>
                </a:cubicBezTo>
                <a:cubicBezTo>
                  <a:pt x="153" y="46"/>
                  <a:pt x="153" y="46"/>
                  <a:pt x="153" y="46"/>
                </a:cubicBezTo>
                <a:lnTo>
                  <a:pt x="141" y="59"/>
                </a:lnTo>
                <a:close/>
                <a:moveTo>
                  <a:pt x="80" y="110"/>
                </a:moveTo>
                <a:cubicBezTo>
                  <a:pt x="76" y="110"/>
                  <a:pt x="73" y="111"/>
                  <a:pt x="70" y="114"/>
                </a:cubicBezTo>
                <a:cubicBezTo>
                  <a:pt x="65" y="120"/>
                  <a:pt x="65" y="129"/>
                  <a:pt x="70" y="134"/>
                </a:cubicBezTo>
                <a:cubicBezTo>
                  <a:pt x="73" y="137"/>
                  <a:pt x="77" y="138"/>
                  <a:pt x="80" y="138"/>
                </a:cubicBezTo>
                <a:cubicBezTo>
                  <a:pt x="84" y="138"/>
                  <a:pt x="87" y="137"/>
                  <a:pt x="90" y="134"/>
                </a:cubicBezTo>
                <a:cubicBezTo>
                  <a:pt x="93" y="131"/>
                  <a:pt x="94" y="128"/>
                  <a:pt x="94" y="124"/>
                </a:cubicBezTo>
                <a:cubicBezTo>
                  <a:pt x="94" y="120"/>
                  <a:pt x="93" y="117"/>
                  <a:pt x="90" y="114"/>
                </a:cubicBezTo>
                <a:cubicBezTo>
                  <a:pt x="88" y="111"/>
                  <a:pt x="84" y="110"/>
                  <a:pt x="80" y="110"/>
                </a:cubicBezTo>
                <a:close/>
                <a:moveTo>
                  <a:pt x="85" y="129"/>
                </a:moveTo>
                <a:cubicBezTo>
                  <a:pt x="83" y="132"/>
                  <a:pt x="78" y="132"/>
                  <a:pt x="75" y="129"/>
                </a:cubicBezTo>
                <a:cubicBezTo>
                  <a:pt x="72" y="126"/>
                  <a:pt x="72" y="122"/>
                  <a:pt x="75" y="119"/>
                </a:cubicBezTo>
                <a:cubicBezTo>
                  <a:pt x="76" y="117"/>
                  <a:pt x="78" y="117"/>
                  <a:pt x="80" y="117"/>
                </a:cubicBezTo>
                <a:cubicBezTo>
                  <a:pt x="82" y="117"/>
                  <a:pt x="84" y="117"/>
                  <a:pt x="85" y="119"/>
                </a:cubicBezTo>
                <a:cubicBezTo>
                  <a:pt x="85" y="119"/>
                  <a:pt x="85" y="119"/>
                  <a:pt x="85" y="119"/>
                </a:cubicBezTo>
                <a:cubicBezTo>
                  <a:pt x="87" y="120"/>
                  <a:pt x="88" y="122"/>
                  <a:pt x="88" y="124"/>
                </a:cubicBezTo>
                <a:cubicBezTo>
                  <a:pt x="88" y="126"/>
                  <a:pt x="87" y="128"/>
                  <a:pt x="85" y="1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E96D6678-50ED-642B-7194-439EDBCDD8B7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4695825"/>
            <a:ext cx="254000" cy="217488"/>
          </a:xfrm>
          <a:custGeom>
            <a:avLst/>
            <a:gdLst>
              <a:gd name="T0" fmla="*/ 158 w 160"/>
              <a:gd name="T1" fmla="*/ 44 h 137"/>
              <a:gd name="T2" fmla="*/ 40 w 160"/>
              <a:gd name="T3" fmla="*/ 0 h 137"/>
              <a:gd name="T4" fmla="*/ 37 w 160"/>
              <a:gd name="T5" fmla="*/ 2 h 137"/>
              <a:gd name="T6" fmla="*/ 25 w 160"/>
              <a:gd name="T7" fmla="*/ 41 h 137"/>
              <a:gd name="T8" fmla="*/ 39 w 160"/>
              <a:gd name="T9" fmla="*/ 46 h 137"/>
              <a:gd name="T10" fmla="*/ 38 w 160"/>
              <a:gd name="T11" fmla="*/ 58 h 137"/>
              <a:gd name="T12" fmla="*/ 63 w 160"/>
              <a:gd name="T13" fmla="*/ 74 h 137"/>
              <a:gd name="T14" fmla="*/ 67 w 160"/>
              <a:gd name="T15" fmla="*/ 102 h 137"/>
              <a:gd name="T16" fmla="*/ 18 w 160"/>
              <a:gd name="T17" fmla="*/ 93 h 137"/>
              <a:gd name="T18" fmla="*/ 15 w 160"/>
              <a:gd name="T19" fmla="*/ 84 h 137"/>
              <a:gd name="T20" fmla="*/ 0 w 160"/>
              <a:gd name="T21" fmla="*/ 87 h 137"/>
              <a:gd name="T22" fmla="*/ 3 w 160"/>
              <a:gd name="T23" fmla="*/ 137 h 137"/>
              <a:gd name="T24" fmla="*/ 18 w 160"/>
              <a:gd name="T25" fmla="*/ 134 h 137"/>
              <a:gd name="T26" fmla="*/ 28 w 160"/>
              <a:gd name="T27" fmla="*/ 119 h 137"/>
              <a:gd name="T28" fmla="*/ 67 w 160"/>
              <a:gd name="T29" fmla="*/ 122 h 137"/>
              <a:gd name="T30" fmla="*/ 85 w 160"/>
              <a:gd name="T31" fmla="*/ 122 h 137"/>
              <a:gd name="T32" fmla="*/ 90 w 160"/>
              <a:gd name="T33" fmla="*/ 84 h 137"/>
              <a:gd name="T34" fmla="*/ 117 w 160"/>
              <a:gd name="T35" fmla="*/ 87 h 137"/>
              <a:gd name="T36" fmla="*/ 121 w 160"/>
              <a:gd name="T37" fmla="*/ 85 h 137"/>
              <a:gd name="T38" fmla="*/ 142 w 160"/>
              <a:gd name="T39" fmla="*/ 69 h 137"/>
              <a:gd name="T40" fmla="*/ 158 w 160"/>
              <a:gd name="T41" fmla="*/ 49 h 137"/>
              <a:gd name="T42" fmla="*/ 12 w 160"/>
              <a:gd name="T43" fmla="*/ 131 h 137"/>
              <a:gd name="T44" fmla="*/ 6 w 160"/>
              <a:gd name="T45" fmla="*/ 90 h 137"/>
              <a:gd name="T46" fmla="*/ 12 w 160"/>
              <a:gd name="T47" fmla="*/ 131 h 137"/>
              <a:gd name="T48" fmla="*/ 18 w 160"/>
              <a:gd name="T49" fmla="*/ 122 h 137"/>
              <a:gd name="T50" fmla="*/ 23 w 160"/>
              <a:gd name="T51" fmla="*/ 108 h 137"/>
              <a:gd name="T52" fmla="*/ 79 w 160"/>
              <a:gd name="T53" fmla="*/ 122 h 137"/>
              <a:gd name="T54" fmla="*/ 73 w 160"/>
              <a:gd name="T55" fmla="*/ 122 h 137"/>
              <a:gd name="T56" fmla="*/ 79 w 160"/>
              <a:gd name="T57" fmla="*/ 119 h 137"/>
              <a:gd name="T58" fmla="*/ 79 w 160"/>
              <a:gd name="T59" fmla="*/ 113 h 137"/>
              <a:gd name="T60" fmla="*/ 29 w 160"/>
              <a:gd name="T61" fmla="*/ 108 h 137"/>
              <a:gd name="T62" fmla="*/ 79 w 160"/>
              <a:gd name="T63" fmla="*/ 113 h 137"/>
              <a:gd name="T64" fmla="*/ 73 w 160"/>
              <a:gd name="T65" fmla="*/ 102 h 137"/>
              <a:gd name="T66" fmla="*/ 75 w 160"/>
              <a:gd name="T67" fmla="*/ 90 h 137"/>
              <a:gd name="T68" fmla="*/ 79 w 160"/>
              <a:gd name="T69" fmla="*/ 102 h 137"/>
              <a:gd name="T70" fmla="*/ 77 w 160"/>
              <a:gd name="T71" fmla="*/ 85 h 137"/>
              <a:gd name="T72" fmla="*/ 68 w 160"/>
              <a:gd name="T73" fmla="*/ 76 h 137"/>
              <a:gd name="T74" fmla="*/ 70 w 160"/>
              <a:gd name="T75" fmla="*/ 70 h 137"/>
              <a:gd name="T76" fmla="*/ 87 w 160"/>
              <a:gd name="T77" fmla="*/ 76 h 137"/>
              <a:gd name="T78" fmla="*/ 116 w 160"/>
              <a:gd name="T79" fmla="*/ 81 h 137"/>
              <a:gd name="T80" fmla="*/ 44 w 160"/>
              <a:gd name="T81" fmla="*/ 48 h 137"/>
              <a:gd name="T82" fmla="*/ 91 w 160"/>
              <a:gd name="T83" fmla="*/ 64 h 137"/>
              <a:gd name="T84" fmla="*/ 122 w 160"/>
              <a:gd name="T85" fmla="*/ 64 h 137"/>
              <a:gd name="T86" fmla="*/ 136 w 160"/>
              <a:gd name="T87" fmla="*/ 69 h 137"/>
              <a:gd name="T88" fmla="*/ 128 w 160"/>
              <a:gd name="T89" fmla="*/ 65 h 137"/>
              <a:gd name="T90" fmla="*/ 136 w 160"/>
              <a:gd name="T91" fmla="*/ 69 h 137"/>
              <a:gd name="T92" fmla="*/ 126 w 160"/>
              <a:gd name="T93" fmla="*/ 59 h 137"/>
              <a:gd name="T94" fmla="*/ 97 w 160"/>
              <a:gd name="T95" fmla="*/ 50 h 137"/>
              <a:gd name="T96" fmla="*/ 30 w 160"/>
              <a:gd name="T97" fmla="*/ 37 h 137"/>
              <a:gd name="T98" fmla="*/ 150 w 160"/>
              <a:gd name="T99" fmla="*/ 47 h 137"/>
              <a:gd name="T100" fmla="*/ 61 w 160"/>
              <a:gd name="T101" fmla="*/ 36 h 137"/>
              <a:gd name="T102" fmla="*/ 54 w 160"/>
              <a:gd name="T103" fmla="*/ 39 h 137"/>
              <a:gd name="T104" fmla="*/ 61 w 160"/>
              <a:gd name="T105" fmla="*/ 36 h 137"/>
              <a:gd name="T106" fmla="*/ 67 w 160"/>
              <a:gd name="T107" fmla="*/ 38 h 137"/>
              <a:gd name="T108" fmla="*/ 70 w 160"/>
              <a:gd name="T109" fmla="*/ 45 h 137"/>
              <a:gd name="T110" fmla="*/ 83 w 160"/>
              <a:gd name="T111" fmla="*/ 44 h 137"/>
              <a:gd name="T112" fmla="*/ 76 w 160"/>
              <a:gd name="T113" fmla="*/ 47 h 137"/>
              <a:gd name="T114" fmla="*/ 83 w 160"/>
              <a:gd name="T115" fmla="*/ 44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37">
                <a:moveTo>
                  <a:pt x="160" y="45"/>
                </a:moveTo>
                <a:cubicBezTo>
                  <a:pt x="159" y="45"/>
                  <a:pt x="159" y="44"/>
                  <a:pt x="158" y="44"/>
                </a:cubicBezTo>
                <a:cubicBezTo>
                  <a:pt x="158" y="44"/>
                  <a:pt x="158" y="44"/>
                  <a:pt x="158" y="44"/>
                </a:cubicBezTo>
                <a:cubicBezTo>
                  <a:pt x="40" y="0"/>
                  <a:pt x="40" y="0"/>
                  <a:pt x="40" y="0"/>
                </a:cubicBezTo>
                <a:cubicBezTo>
                  <a:pt x="39" y="0"/>
                  <a:pt x="37" y="0"/>
                  <a:pt x="37" y="2"/>
                </a:cubicBezTo>
                <a:cubicBezTo>
                  <a:pt x="37" y="2"/>
                  <a:pt x="37" y="2"/>
                  <a:pt x="37" y="2"/>
                </a:cubicBezTo>
                <a:cubicBezTo>
                  <a:pt x="24" y="37"/>
                  <a:pt x="24" y="37"/>
                  <a:pt x="24" y="37"/>
                </a:cubicBezTo>
                <a:cubicBezTo>
                  <a:pt x="23" y="39"/>
                  <a:pt x="24" y="41"/>
                  <a:pt x="25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39" y="46"/>
                  <a:pt x="39" y="46"/>
                  <a:pt x="39" y="46"/>
                </a:cubicBezTo>
                <a:cubicBezTo>
                  <a:pt x="36" y="54"/>
                  <a:pt x="36" y="54"/>
                  <a:pt x="36" y="54"/>
                </a:cubicBezTo>
                <a:cubicBezTo>
                  <a:pt x="35" y="56"/>
                  <a:pt x="36" y="58"/>
                  <a:pt x="38" y="58"/>
                </a:cubicBezTo>
                <a:cubicBezTo>
                  <a:pt x="65" y="68"/>
                  <a:pt x="65" y="68"/>
                  <a:pt x="65" y="68"/>
                </a:cubicBezTo>
                <a:cubicBezTo>
                  <a:pt x="63" y="74"/>
                  <a:pt x="63" y="74"/>
                  <a:pt x="63" y="74"/>
                </a:cubicBezTo>
                <a:cubicBezTo>
                  <a:pt x="61" y="78"/>
                  <a:pt x="63" y="84"/>
                  <a:pt x="67" y="87"/>
                </a:cubicBezTo>
                <a:cubicBezTo>
                  <a:pt x="67" y="102"/>
                  <a:pt x="67" y="102"/>
                  <a:pt x="67" y="102"/>
                </a:cubicBezTo>
                <a:cubicBezTo>
                  <a:pt x="28" y="102"/>
                  <a:pt x="28" y="102"/>
                  <a:pt x="28" y="102"/>
                </a:cubicBezTo>
                <a:cubicBezTo>
                  <a:pt x="26" y="97"/>
                  <a:pt x="22" y="94"/>
                  <a:pt x="18" y="93"/>
                </a:cubicBezTo>
                <a:cubicBezTo>
                  <a:pt x="18" y="87"/>
                  <a:pt x="18" y="87"/>
                  <a:pt x="18" y="87"/>
                </a:cubicBezTo>
                <a:cubicBezTo>
                  <a:pt x="18" y="86"/>
                  <a:pt x="16" y="84"/>
                  <a:pt x="15" y="84"/>
                </a:cubicBezTo>
                <a:cubicBezTo>
                  <a:pt x="3" y="84"/>
                  <a:pt x="3" y="84"/>
                  <a:pt x="3" y="84"/>
                </a:cubicBezTo>
                <a:cubicBezTo>
                  <a:pt x="1" y="84"/>
                  <a:pt x="0" y="86"/>
                  <a:pt x="0" y="87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35"/>
                  <a:pt x="1" y="137"/>
                  <a:pt x="3" y="137"/>
                </a:cubicBezTo>
                <a:cubicBezTo>
                  <a:pt x="15" y="137"/>
                  <a:pt x="15" y="137"/>
                  <a:pt x="15" y="137"/>
                </a:cubicBezTo>
                <a:cubicBezTo>
                  <a:pt x="16" y="137"/>
                  <a:pt x="18" y="135"/>
                  <a:pt x="18" y="134"/>
                </a:cubicBezTo>
                <a:cubicBezTo>
                  <a:pt x="18" y="128"/>
                  <a:pt x="18" y="128"/>
                  <a:pt x="18" y="128"/>
                </a:cubicBezTo>
                <a:cubicBezTo>
                  <a:pt x="22" y="127"/>
                  <a:pt x="26" y="124"/>
                  <a:pt x="28" y="119"/>
                </a:cubicBezTo>
                <a:cubicBezTo>
                  <a:pt x="67" y="119"/>
                  <a:pt x="67" y="119"/>
                  <a:pt x="67" y="119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67" y="127"/>
                  <a:pt x="71" y="131"/>
                  <a:pt x="76" y="131"/>
                </a:cubicBezTo>
                <a:cubicBezTo>
                  <a:pt x="81" y="131"/>
                  <a:pt x="85" y="127"/>
                  <a:pt x="85" y="122"/>
                </a:cubicBezTo>
                <a:cubicBezTo>
                  <a:pt x="85" y="90"/>
                  <a:pt x="85" y="90"/>
                  <a:pt x="85" y="90"/>
                </a:cubicBezTo>
                <a:cubicBezTo>
                  <a:pt x="87" y="89"/>
                  <a:pt x="89" y="86"/>
                  <a:pt x="90" y="84"/>
                </a:cubicBezTo>
                <a:cubicBezTo>
                  <a:pt x="92" y="78"/>
                  <a:pt x="92" y="78"/>
                  <a:pt x="92" y="78"/>
                </a:cubicBezTo>
                <a:cubicBezTo>
                  <a:pt x="117" y="87"/>
                  <a:pt x="117" y="87"/>
                  <a:pt x="117" y="87"/>
                </a:cubicBezTo>
                <a:cubicBezTo>
                  <a:pt x="117" y="87"/>
                  <a:pt x="118" y="87"/>
                  <a:pt x="118" y="87"/>
                </a:cubicBezTo>
                <a:cubicBezTo>
                  <a:pt x="119" y="87"/>
                  <a:pt x="120" y="87"/>
                  <a:pt x="121" y="85"/>
                </a:cubicBezTo>
                <a:cubicBezTo>
                  <a:pt x="122" y="82"/>
                  <a:pt x="122" y="82"/>
                  <a:pt x="122" y="82"/>
                </a:cubicBezTo>
                <a:cubicBezTo>
                  <a:pt x="131" y="84"/>
                  <a:pt x="140" y="78"/>
                  <a:pt x="142" y="69"/>
                </a:cubicBezTo>
                <a:cubicBezTo>
                  <a:pt x="143" y="65"/>
                  <a:pt x="142" y="61"/>
                  <a:pt x="141" y="58"/>
                </a:cubicBezTo>
                <a:cubicBezTo>
                  <a:pt x="158" y="49"/>
                  <a:pt x="158" y="49"/>
                  <a:pt x="158" y="49"/>
                </a:cubicBezTo>
                <a:cubicBezTo>
                  <a:pt x="160" y="48"/>
                  <a:pt x="160" y="47"/>
                  <a:pt x="160" y="45"/>
                </a:cubicBezTo>
                <a:close/>
                <a:moveTo>
                  <a:pt x="12" y="131"/>
                </a:moveTo>
                <a:cubicBezTo>
                  <a:pt x="6" y="131"/>
                  <a:pt x="6" y="131"/>
                  <a:pt x="6" y="131"/>
                </a:cubicBezTo>
                <a:cubicBezTo>
                  <a:pt x="6" y="90"/>
                  <a:pt x="6" y="90"/>
                  <a:pt x="6" y="90"/>
                </a:cubicBezTo>
                <a:cubicBezTo>
                  <a:pt x="12" y="90"/>
                  <a:pt x="12" y="90"/>
                  <a:pt x="12" y="90"/>
                </a:cubicBezTo>
                <a:lnTo>
                  <a:pt x="12" y="131"/>
                </a:lnTo>
                <a:close/>
                <a:moveTo>
                  <a:pt x="23" y="113"/>
                </a:moveTo>
                <a:cubicBezTo>
                  <a:pt x="23" y="117"/>
                  <a:pt x="21" y="120"/>
                  <a:pt x="18" y="122"/>
                </a:cubicBezTo>
                <a:cubicBezTo>
                  <a:pt x="18" y="99"/>
                  <a:pt x="18" y="99"/>
                  <a:pt x="18" y="99"/>
                </a:cubicBezTo>
                <a:cubicBezTo>
                  <a:pt x="21" y="101"/>
                  <a:pt x="23" y="104"/>
                  <a:pt x="23" y="108"/>
                </a:cubicBezTo>
                <a:lnTo>
                  <a:pt x="23" y="113"/>
                </a:lnTo>
                <a:close/>
                <a:moveTo>
                  <a:pt x="79" y="122"/>
                </a:moveTo>
                <a:cubicBezTo>
                  <a:pt x="79" y="124"/>
                  <a:pt x="77" y="125"/>
                  <a:pt x="76" y="125"/>
                </a:cubicBezTo>
                <a:cubicBezTo>
                  <a:pt x="74" y="125"/>
                  <a:pt x="73" y="124"/>
                  <a:pt x="73" y="122"/>
                </a:cubicBezTo>
                <a:cubicBezTo>
                  <a:pt x="73" y="119"/>
                  <a:pt x="73" y="119"/>
                  <a:pt x="73" y="119"/>
                </a:cubicBezTo>
                <a:cubicBezTo>
                  <a:pt x="79" y="119"/>
                  <a:pt x="79" y="119"/>
                  <a:pt x="79" y="119"/>
                </a:cubicBezTo>
                <a:lnTo>
                  <a:pt x="79" y="122"/>
                </a:lnTo>
                <a:close/>
                <a:moveTo>
                  <a:pt x="79" y="113"/>
                </a:moveTo>
                <a:cubicBezTo>
                  <a:pt x="29" y="113"/>
                  <a:pt x="29" y="113"/>
                  <a:pt x="29" y="113"/>
                </a:cubicBezTo>
                <a:cubicBezTo>
                  <a:pt x="29" y="108"/>
                  <a:pt x="29" y="108"/>
                  <a:pt x="29" y="108"/>
                </a:cubicBezTo>
                <a:cubicBezTo>
                  <a:pt x="79" y="108"/>
                  <a:pt x="79" y="108"/>
                  <a:pt x="79" y="108"/>
                </a:cubicBezTo>
                <a:lnTo>
                  <a:pt x="79" y="113"/>
                </a:lnTo>
                <a:close/>
                <a:moveTo>
                  <a:pt x="79" y="102"/>
                </a:moveTo>
                <a:cubicBezTo>
                  <a:pt x="73" y="102"/>
                  <a:pt x="73" y="102"/>
                  <a:pt x="73" y="102"/>
                </a:cubicBezTo>
                <a:cubicBezTo>
                  <a:pt x="73" y="90"/>
                  <a:pt x="73" y="90"/>
                  <a:pt x="73" y="90"/>
                </a:cubicBezTo>
                <a:cubicBezTo>
                  <a:pt x="75" y="90"/>
                  <a:pt x="75" y="90"/>
                  <a:pt x="75" y="90"/>
                </a:cubicBezTo>
                <a:cubicBezTo>
                  <a:pt x="76" y="91"/>
                  <a:pt x="78" y="91"/>
                  <a:pt x="79" y="91"/>
                </a:cubicBezTo>
                <a:lnTo>
                  <a:pt x="79" y="102"/>
                </a:lnTo>
                <a:close/>
                <a:moveTo>
                  <a:pt x="85" y="82"/>
                </a:moveTo>
                <a:cubicBezTo>
                  <a:pt x="84" y="85"/>
                  <a:pt x="80" y="86"/>
                  <a:pt x="77" y="85"/>
                </a:cubicBezTo>
                <a:cubicBezTo>
                  <a:pt x="72" y="83"/>
                  <a:pt x="72" y="83"/>
                  <a:pt x="72" y="83"/>
                </a:cubicBezTo>
                <a:cubicBezTo>
                  <a:pt x="69" y="82"/>
                  <a:pt x="67" y="79"/>
                  <a:pt x="68" y="76"/>
                </a:cubicBezTo>
                <a:cubicBezTo>
                  <a:pt x="68" y="76"/>
                  <a:pt x="68" y="76"/>
                  <a:pt x="68" y="76"/>
                </a:cubicBezTo>
                <a:cubicBezTo>
                  <a:pt x="70" y="70"/>
                  <a:pt x="70" y="70"/>
                  <a:pt x="70" y="70"/>
                </a:cubicBezTo>
                <a:cubicBezTo>
                  <a:pt x="85" y="76"/>
                  <a:pt x="85" y="76"/>
                  <a:pt x="85" y="76"/>
                </a:cubicBezTo>
                <a:cubicBezTo>
                  <a:pt x="87" y="76"/>
                  <a:pt x="87" y="76"/>
                  <a:pt x="87" y="76"/>
                </a:cubicBezTo>
                <a:lnTo>
                  <a:pt x="85" y="82"/>
                </a:lnTo>
                <a:close/>
                <a:moveTo>
                  <a:pt x="116" y="81"/>
                </a:moveTo>
                <a:cubicBezTo>
                  <a:pt x="42" y="54"/>
                  <a:pt x="42" y="54"/>
                  <a:pt x="42" y="54"/>
                </a:cubicBezTo>
                <a:cubicBezTo>
                  <a:pt x="44" y="48"/>
                  <a:pt x="44" y="48"/>
                  <a:pt x="44" y="48"/>
                </a:cubicBezTo>
                <a:cubicBezTo>
                  <a:pt x="88" y="64"/>
                  <a:pt x="88" y="64"/>
                  <a:pt x="88" y="64"/>
                </a:cubicBezTo>
                <a:cubicBezTo>
                  <a:pt x="89" y="65"/>
                  <a:pt x="90" y="64"/>
                  <a:pt x="91" y="64"/>
                </a:cubicBezTo>
                <a:cubicBezTo>
                  <a:pt x="99" y="56"/>
                  <a:pt x="99" y="56"/>
                  <a:pt x="99" y="56"/>
                </a:cubicBezTo>
                <a:cubicBezTo>
                  <a:pt x="122" y="64"/>
                  <a:pt x="122" y="64"/>
                  <a:pt x="122" y="64"/>
                </a:cubicBezTo>
                <a:lnTo>
                  <a:pt x="116" y="81"/>
                </a:lnTo>
                <a:close/>
                <a:moveTo>
                  <a:pt x="136" y="69"/>
                </a:moveTo>
                <a:cubicBezTo>
                  <a:pt x="134" y="74"/>
                  <a:pt x="129" y="77"/>
                  <a:pt x="124" y="77"/>
                </a:cubicBezTo>
                <a:cubicBezTo>
                  <a:pt x="128" y="65"/>
                  <a:pt x="128" y="65"/>
                  <a:pt x="128" y="65"/>
                </a:cubicBezTo>
                <a:cubicBezTo>
                  <a:pt x="136" y="61"/>
                  <a:pt x="136" y="61"/>
                  <a:pt x="136" y="61"/>
                </a:cubicBezTo>
                <a:cubicBezTo>
                  <a:pt x="137" y="64"/>
                  <a:pt x="137" y="67"/>
                  <a:pt x="136" y="69"/>
                </a:cubicBezTo>
                <a:close/>
                <a:moveTo>
                  <a:pt x="126" y="59"/>
                </a:moveTo>
                <a:cubicBezTo>
                  <a:pt x="126" y="59"/>
                  <a:pt x="126" y="59"/>
                  <a:pt x="126" y="59"/>
                </a:cubicBezTo>
                <a:cubicBezTo>
                  <a:pt x="100" y="50"/>
                  <a:pt x="100" y="50"/>
                  <a:pt x="100" y="50"/>
                </a:cubicBezTo>
                <a:cubicBezTo>
                  <a:pt x="99" y="49"/>
                  <a:pt x="97" y="50"/>
                  <a:pt x="97" y="50"/>
                </a:cubicBezTo>
                <a:cubicBezTo>
                  <a:pt x="88" y="58"/>
                  <a:pt x="88" y="58"/>
                  <a:pt x="88" y="58"/>
                </a:cubicBezTo>
                <a:cubicBezTo>
                  <a:pt x="30" y="37"/>
                  <a:pt x="30" y="37"/>
                  <a:pt x="30" y="37"/>
                </a:cubicBezTo>
                <a:cubicBezTo>
                  <a:pt x="41" y="7"/>
                  <a:pt x="41" y="7"/>
                  <a:pt x="41" y="7"/>
                </a:cubicBezTo>
                <a:cubicBezTo>
                  <a:pt x="150" y="47"/>
                  <a:pt x="150" y="47"/>
                  <a:pt x="150" y="47"/>
                </a:cubicBezTo>
                <a:lnTo>
                  <a:pt x="126" y="59"/>
                </a:lnTo>
                <a:close/>
                <a:moveTo>
                  <a:pt x="61" y="36"/>
                </a:moveTo>
                <a:cubicBezTo>
                  <a:pt x="56" y="34"/>
                  <a:pt x="56" y="34"/>
                  <a:pt x="56" y="34"/>
                </a:cubicBezTo>
                <a:cubicBezTo>
                  <a:pt x="54" y="39"/>
                  <a:pt x="54" y="39"/>
                  <a:pt x="54" y="39"/>
                </a:cubicBezTo>
                <a:cubicBezTo>
                  <a:pt x="59" y="41"/>
                  <a:pt x="59" y="41"/>
                  <a:pt x="59" y="41"/>
                </a:cubicBezTo>
                <a:lnTo>
                  <a:pt x="61" y="36"/>
                </a:lnTo>
                <a:close/>
                <a:moveTo>
                  <a:pt x="72" y="40"/>
                </a:moveTo>
                <a:cubicBezTo>
                  <a:pt x="67" y="38"/>
                  <a:pt x="67" y="38"/>
                  <a:pt x="67" y="38"/>
                </a:cubicBezTo>
                <a:cubicBezTo>
                  <a:pt x="65" y="43"/>
                  <a:pt x="65" y="43"/>
                  <a:pt x="65" y="43"/>
                </a:cubicBezTo>
                <a:cubicBezTo>
                  <a:pt x="70" y="45"/>
                  <a:pt x="70" y="45"/>
                  <a:pt x="70" y="45"/>
                </a:cubicBezTo>
                <a:lnTo>
                  <a:pt x="72" y="40"/>
                </a:lnTo>
                <a:close/>
                <a:moveTo>
                  <a:pt x="83" y="44"/>
                </a:moveTo>
                <a:cubicBezTo>
                  <a:pt x="78" y="42"/>
                  <a:pt x="78" y="42"/>
                  <a:pt x="78" y="42"/>
                </a:cubicBezTo>
                <a:cubicBezTo>
                  <a:pt x="76" y="47"/>
                  <a:pt x="76" y="47"/>
                  <a:pt x="76" y="47"/>
                </a:cubicBezTo>
                <a:cubicBezTo>
                  <a:pt x="81" y="49"/>
                  <a:pt x="81" y="49"/>
                  <a:pt x="81" y="49"/>
                </a:cubicBezTo>
                <a:lnTo>
                  <a:pt x="83" y="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59892B1C-C4E0-2164-F3EE-8BD3D6ED1905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4676775"/>
            <a:ext cx="254000" cy="254000"/>
          </a:xfrm>
          <a:custGeom>
            <a:avLst/>
            <a:gdLst>
              <a:gd name="T0" fmla="*/ 132 w 160"/>
              <a:gd name="T1" fmla="*/ 16 h 160"/>
              <a:gd name="T2" fmla="*/ 61 w 160"/>
              <a:gd name="T3" fmla="*/ 6 h 160"/>
              <a:gd name="T4" fmla="*/ 21 w 160"/>
              <a:gd name="T5" fmla="*/ 21 h 160"/>
              <a:gd name="T6" fmla="*/ 5 w 160"/>
              <a:gd name="T7" fmla="*/ 71 h 160"/>
              <a:gd name="T8" fmla="*/ 36 w 160"/>
              <a:gd name="T9" fmla="*/ 91 h 160"/>
              <a:gd name="T10" fmla="*/ 80 w 160"/>
              <a:gd name="T11" fmla="*/ 126 h 160"/>
              <a:gd name="T12" fmla="*/ 85 w 160"/>
              <a:gd name="T13" fmla="*/ 126 h 160"/>
              <a:gd name="T14" fmla="*/ 119 w 160"/>
              <a:gd name="T15" fmla="*/ 145 h 160"/>
              <a:gd name="T16" fmla="*/ 129 w 160"/>
              <a:gd name="T17" fmla="*/ 111 h 160"/>
              <a:gd name="T18" fmla="*/ 155 w 160"/>
              <a:gd name="T19" fmla="*/ 57 h 160"/>
              <a:gd name="T20" fmla="*/ 132 w 160"/>
              <a:gd name="T21" fmla="*/ 21 h 160"/>
              <a:gd name="T22" fmla="*/ 145 w 160"/>
              <a:gd name="T23" fmla="*/ 51 h 160"/>
              <a:gd name="T24" fmla="*/ 95 w 160"/>
              <a:gd name="T25" fmla="*/ 73 h 160"/>
              <a:gd name="T26" fmla="*/ 121 w 160"/>
              <a:gd name="T27" fmla="*/ 63 h 160"/>
              <a:gd name="T28" fmla="*/ 95 w 160"/>
              <a:gd name="T29" fmla="*/ 78 h 160"/>
              <a:gd name="T30" fmla="*/ 34 w 160"/>
              <a:gd name="T31" fmla="*/ 48 h 160"/>
              <a:gd name="T32" fmla="*/ 59 w 160"/>
              <a:gd name="T33" fmla="*/ 47 h 160"/>
              <a:gd name="T34" fmla="*/ 65 w 160"/>
              <a:gd name="T35" fmla="*/ 71 h 160"/>
              <a:gd name="T36" fmla="*/ 67 w 160"/>
              <a:gd name="T37" fmla="*/ 44 h 160"/>
              <a:gd name="T38" fmla="*/ 77 w 160"/>
              <a:gd name="T39" fmla="*/ 59 h 160"/>
              <a:gd name="T40" fmla="*/ 103 w 160"/>
              <a:gd name="T41" fmla="*/ 47 h 160"/>
              <a:gd name="T42" fmla="*/ 101 w 160"/>
              <a:gd name="T43" fmla="*/ 8 h 160"/>
              <a:gd name="T44" fmla="*/ 104 w 160"/>
              <a:gd name="T45" fmla="*/ 14 h 160"/>
              <a:gd name="T46" fmla="*/ 101 w 160"/>
              <a:gd name="T47" fmla="*/ 40 h 160"/>
              <a:gd name="T48" fmla="*/ 62 w 160"/>
              <a:gd name="T49" fmla="*/ 11 h 160"/>
              <a:gd name="T50" fmla="*/ 54 w 160"/>
              <a:gd name="T51" fmla="*/ 6 h 160"/>
              <a:gd name="T52" fmla="*/ 74 w 160"/>
              <a:gd name="T53" fmla="*/ 27 h 160"/>
              <a:gd name="T54" fmla="*/ 36 w 160"/>
              <a:gd name="T55" fmla="*/ 21 h 160"/>
              <a:gd name="T56" fmla="*/ 26 w 160"/>
              <a:gd name="T57" fmla="*/ 28 h 160"/>
              <a:gd name="T58" fmla="*/ 8 w 160"/>
              <a:gd name="T59" fmla="*/ 44 h 160"/>
              <a:gd name="T60" fmla="*/ 5 w 160"/>
              <a:gd name="T61" fmla="*/ 78 h 160"/>
              <a:gd name="T62" fmla="*/ 10 w 160"/>
              <a:gd name="T63" fmla="*/ 71 h 160"/>
              <a:gd name="T64" fmla="*/ 36 w 160"/>
              <a:gd name="T65" fmla="*/ 86 h 160"/>
              <a:gd name="T66" fmla="*/ 44 w 160"/>
              <a:gd name="T67" fmla="*/ 109 h 160"/>
              <a:gd name="T68" fmla="*/ 46 w 160"/>
              <a:gd name="T69" fmla="*/ 101 h 160"/>
              <a:gd name="T70" fmla="*/ 76 w 160"/>
              <a:gd name="T71" fmla="*/ 115 h 160"/>
              <a:gd name="T72" fmla="*/ 83 w 160"/>
              <a:gd name="T73" fmla="*/ 122 h 160"/>
              <a:gd name="T74" fmla="*/ 79 w 160"/>
              <a:gd name="T75" fmla="*/ 100 h 160"/>
              <a:gd name="T76" fmla="*/ 76 w 160"/>
              <a:gd name="T77" fmla="*/ 65 h 160"/>
              <a:gd name="T78" fmla="*/ 119 w 160"/>
              <a:gd name="T79" fmla="*/ 153 h 160"/>
              <a:gd name="T80" fmla="*/ 121 w 160"/>
              <a:gd name="T81" fmla="*/ 109 h 160"/>
              <a:gd name="T82" fmla="*/ 92 w 160"/>
              <a:gd name="T83" fmla="*/ 99 h 160"/>
              <a:gd name="T84" fmla="*/ 131 w 160"/>
              <a:gd name="T85" fmla="*/ 64 h 160"/>
              <a:gd name="T86" fmla="*/ 152 w 160"/>
              <a:gd name="T87" fmla="*/ 88 h 160"/>
              <a:gd name="T88" fmla="*/ 150 w 160"/>
              <a:gd name="T89" fmla="*/ 49 h 160"/>
              <a:gd name="T90" fmla="*/ 5 w 160"/>
              <a:gd name="T91" fmla="*/ 6 h 160"/>
              <a:gd name="T92" fmla="*/ 5 w 160"/>
              <a:gd name="T93" fmla="*/ 11 h 160"/>
              <a:gd name="T94" fmla="*/ 15 w 160"/>
              <a:gd name="T95" fmla="*/ 11 h 160"/>
              <a:gd name="T96" fmla="*/ 139 w 160"/>
              <a:gd name="T97" fmla="*/ 119 h 160"/>
              <a:gd name="T98" fmla="*/ 139 w 160"/>
              <a:gd name="T99" fmla="*/ 135 h 160"/>
              <a:gd name="T100" fmla="*/ 144 w 160"/>
              <a:gd name="T101" fmla="*/ 124 h 160"/>
              <a:gd name="T102" fmla="*/ 134 w 160"/>
              <a:gd name="T103" fmla="*/ 124 h 160"/>
              <a:gd name="T104" fmla="*/ 155 w 160"/>
              <a:gd name="T105" fmla="*/ 11 h 160"/>
              <a:gd name="T106" fmla="*/ 155 w 160"/>
              <a:gd name="T107" fmla="*/ 16 h 160"/>
              <a:gd name="T108" fmla="*/ 144 w 160"/>
              <a:gd name="T109" fmla="*/ 21 h 160"/>
              <a:gd name="T110" fmla="*/ 31 w 160"/>
              <a:gd name="T111" fmla="*/ 129 h 160"/>
              <a:gd name="T112" fmla="*/ 31 w 160"/>
              <a:gd name="T113" fmla="*/ 135 h 160"/>
              <a:gd name="T114" fmla="*/ 36 w 160"/>
              <a:gd name="T115" fmla="*/ 135 h 160"/>
              <a:gd name="T116" fmla="*/ 21 w 160"/>
              <a:gd name="T117" fmla="*/ 96 h 160"/>
              <a:gd name="T118" fmla="*/ 21 w 160"/>
              <a:gd name="T119" fmla="*/ 111 h 160"/>
              <a:gd name="T120" fmla="*/ 21 w 160"/>
              <a:gd name="T121" fmla="*/ 106 h 160"/>
              <a:gd name="T122" fmla="*/ 15 w 160"/>
              <a:gd name="T123" fmla="*/ 10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160" y="49"/>
                </a:moveTo>
                <a:cubicBezTo>
                  <a:pt x="160" y="45"/>
                  <a:pt x="156" y="42"/>
                  <a:pt x="152" y="42"/>
                </a:cubicBezTo>
                <a:cubicBezTo>
                  <a:pt x="151" y="42"/>
                  <a:pt x="150" y="42"/>
                  <a:pt x="150" y="42"/>
                </a:cubicBezTo>
                <a:cubicBezTo>
                  <a:pt x="138" y="28"/>
                  <a:pt x="138" y="28"/>
                  <a:pt x="138" y="28"/>
                </a:cubicBezTo>
                <a:cubicBezTo>
                  <a:pt x="139" y="26"/>
                  <a:pt x="139" y="25"/>
                  <a:pt x="139" y="24"/>
                </a:cubicBezTo>
                <a:cubicBezTo>
                  <a:pt x="139" y="19"/>
                  <a:pt x="136" y="16"/>
                  <a:pt x="132" y="16"/>
                </a:cubicBezTo>
                <a:cubicBezTo>
                  <a:pt x="129" y="16"/>
                  <a:pt x="127" y="17"/>
                  <a:pt x="126" y="18"/>
                </a:cubicBezTo>
                <a:cubicBezTo>
                  <a:pt x="106" y="9"/>
                  <a:pt x="106" y="9"/>
                  <a:pt x="106" y="9"/>
                </a:cubicBezTo>
                <a:cubicBezTo>
                  <a:pt x="106" y="9"/>
                  <a:pt x="106" y="8"/>
                  <a:pt x="106" y="8"/>
                </a:cubicBezTo>
                <a:cubicBezTo>
                  <a:pt x="106" y="4"/>
                  <a:pt x="102" y="0"/>
                  <a:pt x="98" y="0"/>
                </a:cubicBezTo>
                <a:cubicBezTo>
                  <a:pt x="95" y="0"/>
                  <a:pt x="92" y="3"/>
                  <a:pt x="91" y="6"/>
                </a:cubicBezTo>
                <a:cubicBezTo>
                  <a:pt x="61" y="6"/>
                  <a:pt x="61" y="6"/>
                  <a:pt x="61" y="6"/>
                </a:cubicBezTo>
                <a:cubicBezTo>
                  <a:pt x="60" y="3"/>
                  <a:pt x="57" y="0"/>
                  <a:pt x="54" y="0"/>
                </a:cubicBezTo>
                <a:cubicBezTo>
                  <a:pt x="50" y="0"/>
                  <a:pt x="46" y="4"/>
                  <a:pt x="46" y="8"/>
                </a:cubicBezTo>
                <a:cubicBezTo>
                  <a:pt x="46" y="8"/>
                  <a:pt x="46" y="9"/>
                  <a:pt x="46" y="9"/>
                </a:cubicBezTo>
                <a:cubicBezTo>
                  <a:pt x="34" y="15"/>
                  <a:pt x="34" y="15"/>
                  <a:pt x="34" y="15"/>
                </a:cubicBezTo>
                <a:cubicBezTo>
                  <a:pt x="32" y="14"/>
                  <a:pt x="30" y="13"/>
                  <a:pt x="28" y="13"/>
                </a:cubicBezTo>
                <a:cubicBezTo>
                  <a:pt x="24" y="13"/>
                  <a:pt x="21" y="17"/>
                  <a:pt x="21" y="21"/>
                </a:cubicBezTo>
                <a:cubicBezTo>
                  <a:pt x="21" y="23"/>
                  <a:pt x="21" y="24"/>
                  <a:pt x="22" y="25"/>
                </a:cubicBezTo>
                <a:cubicBezTo>
                  <a:pt x="10" y="40"/>
                  <a:pt x="10" y="40"/>
                  <a:pt x="10" y="40"/>
                </a:cubicBezTo>
                <a:cubicBezTo>
                  <a:pt x="9" y="39"/>
                  <a:pt x="9" y="39"/>
                  <a:pt x="8" y="39"/>
                </a:cubicBezTo>
                <a:cubicBezTo>
                  <a:pt x="3" y="39"/>
                  <a:pt x="0" y="43"/>
                  <a:pt x="0" y="47"/>
                </a:cubicBezTo>
                <a:cubicBezTo>
                  <a:pt x="0" y="50"/>
                  <a:pt x="2" y="53"/>
                  <a:pt x="5" y="54"/>
                </a:cubicBezTo>
                <a:cubicBezTo>
                  <a:pt x="5" y="71"/>
                  <a:pt x="5" y="71"/>
                  <a:pt x="5" y="71"/>
                </a:cubicBezTo>
                <a:cubicBezTo>
                  <a:pt x="2" y="72"/>
                  <a:pt x="0" y="74"/>
                  <a:pt x="0" y="78"/>
                </a:cubicBezTo>
                <a:cubicBezTo>
                  <a:pt x="0" y="82"/>
                  <a:pt x="3" y="86"/>
                  <a:pt x="8" y="86"/>
                </a:cubicBezTo>
                <a:cubicBezTo>
                  <a:pt x="11" y="86"/>
                  <a:pt x="13" y="84"/>
                  <a:pt x="14" y="82"/>
                </a:cubicBezTo>
                <a:cubicBezTo>
                  <a:pt x="28" y="84"/>
                  <a:pt x="28" y="84"/>
                  <a:pt x="28" y="84"/>
                </a:cubicBezTo>
                <a:cubicBezTo>
                  <a:pt x="29" y="88"/>
                  <a:pt x="32" y="91"/>
                  <a:pt x="36" y="91"/>
                </a:cubicBezTo>
                <a:cubicBezTo>
                  <a:pt x="36" y="91"/>
                  <a:pt x="36" y="91"/>
                  <a:pt x="36" y="91"/>
                </a:cubicBezTo>
                <a:cubicBezTo>
                  <a:pt x="41" y="103"/>
                  <a:pt x="41" y="103"/>
                  <a:pt x="41" y="103"/>
                </a:cubicBezTo>
                <a:cubicBezTo>
                  <a:pt x="40" y="104"/>
                  <a:pt x="39" y="106"/>
                  <a:pt x="39" y="109"/>
                </a:cubicBezTo>
                <a:cubicBezTo>
                  <a:pt x="39" y="113"/>
                  <a:pt x="42" y="116"/>
                  <a:pt x="46" y="116"/>
                </a:cubicBezTo>
                <a:cubicBezTo>
                  <a:pt x="49" y="116"/>
                  <a:pt x="51" y="115"/>
                  <a:pt x="53" y="113"/>
                </a:cubicBezTo>
                <a:cubicBezTo>
                  <a:pt x="75" y="120"/>
                  <a:pt x="75" y="120"/>
                  <a:pt x="75" y="120"/>
                </a:cubicBezTo>
                <a:cubicBezTo>
                  <a:pt x="75" y="123"/>
                  <a:pt x="77" y="125"/>
                  <a:pt x="80" y="126"/>
                </a:cubicBezTo>
                <a:cubicBezTo>
                  <a:pt x="80" y="145"/>
                  <a:pt x="80" y="145"/>
                  <a:pt x="80" y="145"/>
                </a:cubicBezTo>
                <a:cubicBezTo>
                  <a:pt x="77" y="146"/>
                  <a:pt x="75" y="149"/>
                  <a:pt x="75" y="153"/>
                </a:cubicBezTo>
                <a:cubicBezTo>
                  <a:pt x="75" y="157"/>
                  <a:pt x="78" y="160"/>
                  <a:pt x="83" y="160"/>
                </a:cubicBezTo>
                <a:cubicBezTo>
                  <a:pt x="87" y="160"/>
                  <a:pt x="90" y="157"/>
                  <a:pt x="90" y="153"/>
                </a:cubicBezTo>
                <a:cubicBezTo>
                  <a:pt x="90" y="149"/>
                  <a:pt x="88" y="146"/>
                  <a:pt x="85" y="145"/>
                </a:cubicBezTo>
                <a:cubicBezTo>
                  <a:pt x="85" y="126"/>
                  <a:pt x="85" y="126"/>
                  <a:pt x="85" y="126"/>
                </a:cubicBezTo>
                <a:cubicBezTo>
                  <a:pt x="88" y="125"/>
                  <a:pt x="90" y="122"/>
                  <a:pt x="90" y="119"/>
                </a:cubicBezTo>
                <a:cubicBezTo>
                  <a:pt x="90" y="117"/>
                  <a:pt x="89" y="114"/>
                  <a:pt x="87" y="113"/>
                </a:cubicBezTo>
                <a:cubicBezTo>
                  <a:pt x="90" y="104"/>
                  <a:pt x="90" y="104"/>
                  <a:pt x="90" y="104"/>
                </a:cubicBezTo>
                <a:cubicBezTo>
                  <a:pt x="113" y="111"/>
                  <a:pt x="113" y="111"/>
                  <a:pt x="113" y="111"/>
                </a:cubicBezTo>
                <a:cubicBezTo>
                  <a:pt x="114" y="115"/>
                  <a:pt x="116" y="118"/>
                  <a:pt x="119" y="119"/>
                </a:cubicBezTo>
                <a:cubicBezTo>
                  <a:pt x="119" y="145"/>
                  <a:pt x="119" y="145"/>
                  <a:pt x="119" y="145"/>
                </a:cubicBezTo>
                <a:cubicBezTo>
                  <a:pt x="116" y="146"/>
                  <a:pt x="113" y="149"/>
                  <a:pt x="113" y="153"/>
                </a:cubicBezTo>
                <a:cubicBezTo>
                  <a:pt x="113" y="157"/>
                  <a:pt x="117" y="160"/>
                  <a:pt x="121" y="160"/>
                </a:cubicBezTo>
                <a:cubicBezTo>
                  <a:pt x="125" y="160"/>
                  <a:pt x="129" y="157"/>
                  <a:pt x="129" y="153"/>
                </a:cubicBezTo>
                <a:cubicBezTo>
                  <a:pt x="129" y="149"/>
                  <a:pt x="127" y="146"/>
                  <a:pt x="124" y="145"/>
                </a:cubicBezTo>
                <a:cubicBezTo>
                  <a:pt x="124" y="119"/>
                  <a:pt x="124" y="119"/>
                  <a:pt x="124" y="119"/>
                </a:cubicBezTo>
                <a:cubicBezTo>
                  <a:pt x="127" y="118"/>
                  <a:pt x="129" y="115"/>
                  <a:pt x="129" y="111"/>
                </a:cubicBezTo>
                <a:cubicBezTo>
                  <a:pt x="129" y="110"/>
                  <a:pt x="129" y="109"/>
                  <a:pt x="128" y="109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149" y="93"/>
                  <a:pt x="151" y="93"/>
                  <a:pt x="152" y="93"/>
                </a:cubicBezTo>
                <a:cubicBezTo>
                  <a:pt x="156" y="93"/>
                  <a:pt x="160" y="90"/>
                  <a:pt x="160" y="86"/>
                </a:cubicBezTo>
                <a:cubicBezTo>
                  <a:pt x="160" y="82"/>
                  <a:pt x="158" y="79"/>
                  <a:pt x="155" y="78"/>
                </a:cubicBezTo>
                <a:cubicBezTo>
                  <a:pt x="155" y="57"/>
                  <a:pt x="155" y="57"/>
                  <a:pt x="155" y="57"/>
                </a:cubicBezTo>
                <a:cubicBezTo>
                  <a:pt x="158" y="56"/>
                  <a:pt x="160" y="53"/>
                  <a:pt x="160" y="49"/>
                </a:cubicBezTo>
                <a:close/>
                <a:moveTo>
                  <a:pt x="132" y="21"/>
                </a:moveTo>
                <a:cubicBezTo>
                  <a:pt x="133" y="21"/>
                  <a:pt x="134" y="22"/>
                  <a:pt x="134" y="24"/>
                </a:cubicBezTo>
                <a:cubicBezTo>
                  <a:pt x="134" y="25"/>
                  <a:pt x="133" y="26"/>
                  <a:pt x="132" y="26"/>
                </a:cubicBezTo>
                <a:cubicBezTo>
                  <a:pt x="130" y="26"/>
                  <a:pt x="129" y="25"/>
                  <a:pt x="129" y="24"/>
                </a:cubicBezTo>
                <a:cubicBezTo>
                  <a:pt x="129" y="22"/>
                  <a:pt x="130" y="21"/>
                  <a:pt x="132" y="21"/>
                </a:cubicBezTo>
                <a:close/>
                <a:moveTo>
                  <a:pt x="128" y="30"/>
                </a:moveTo>
                <a:cubicBezTo>
                  <a:pt x="129" y="31"/>
                  <a:pt x="130" y="31"/>
                  <a:pt x="132" y="31"/>
                </a:cubicBezTo>
                <a:cubicBezTo>
                  <a:pt x="132" y="31"/>
                  <a:pt x="133" y="31"/>
                  <a:pt x="134" y="31"/>
                </a:cubicBezTo>
                <a:cubicBezTo>
                  <a:pt x="146" y="45"/>
                  <a:pt x="146" y="45"/>
                  <a:pt x="146" y="45"/>
                </a:cubicBezTo>
                <a:cubicBezTo>
                  <a:pt x="145" y="47"/>
                  <a:pt x="144" y="48"/>
                  <a:pt x="144" y="49"/>
                </a:cubicBezTo>
                <a:cubicBezTo>
                  <a:pt x="144" y="50"/>
                  <a:pt x="145" y="50"/>
                  <a:pt x="145" y="51"/>
                </a:cubicBezTo>
                <a:cubicBezTo>
                  <a:pt x="126" y="61"/>
                  <a:pt x="126" y="61"/>
                  <a:pt x="126" y="61"/>
                </a:cubicBezTo>
                <a:cubicBezTo>
                  <a:pt x="113" y="49"/>
                  <a:pt x="113" y="49"/>
                  <a:pt x="113" y="49"/>
                </a:cubicBezTo>
                <a:cubicBezTo>
                  <a:pt x="113" y="49"/>
                  <a:pt x="113" y="48"/>
                  <a:pt x="113" y="47"/>
                </a:cubicBezTo>
                <a:cubicBezTo>
                  <a:pt x="113" y="46"/>
                  <a:pt x="113" y="45"/>
                  <a:pt x="113" y="44"/>
                </a:cubicBezTo>
                <a:lnTo>
                  <a:pt x="128" y="30"/>
                </a:lnTo>
                <a:close/>
                <a:moveTo>
                  <a:pt x="95" y="73"/>
                </a:moveTo>
                <a:cubicBezTo>
                  <a:pt x="94" y="73"/>
                  <a:pt x="93" y="73"/>
                  <a:pt x="92" y="73"/>
                </a:cubicBezTo>
                <a:cubicBezTo>
                  <a:pt x="81" y="62"/>
                  <a:pt x="81" y="62"/>
                  <a:pt x="81" y="62"/>
                </a:cubicBezTo>
                <a:cubicBezTo>
                  <a:pt x="100" y="52"/>
                  <a:pt x="100" y="52"/>
                  <a:pt x="100" y="52"/>
                </a:cubicBezTo>
                <a:cubicBezTo>
                  <a:pt x="102" y="54"/>
                  <a:pt x="104" y="55"/>
                  <a:pt x="106" y="55"/>
                </a:cubicBezTo>
                <a:cubicBezTo>
                  <a:pt x="107" y="55"/>
                  <a:pt x="109" y="54"/>
                  <a:pt x="110" y="53"/>
                </a:cubicBezTo>
                <a:cubicBezTo>
                  <a:pt x="121" y="63"/>
                  <a:pt x="121" y="63"/>
                  <a:pt x="121" y="63"/>
                </a:cubicBezTo>
                <a:cubicBezTo>
                  <a:pt x="101" y="75"/>
                  <a:pt x="101" y="75"/>
                  <a:pt x="101" y="75"/>
                </a:cubicBezTo>
                <a:cubicBezTo>
                  <a:pt x="99" y="73"/>
                  <a:pt x="97" y="73"/>
                  <a:pt x="95" y="73"/>
                </a:cubicBezTo>
                <a:close/>
                <a:moveTo>
                  <a:pt x="98" y="80"/>
                </a:moveTo>
                <a:cubicBezTo>
                  <a:pt x="98" y="82"/>
                  <a:pt x="97" y="83"/>
                  <a:pt x="95" y="83"/>
                </a:cubicBezTo>
                <a:cubicBezTo>
                  <a:pt x="94" y="83"/>
                  <a:pt x="93" y="82"/>
                  <a:pt x="93" y="80"/>
                </a:cubicBezTo>
                <a:cubicBezTo>
                  <a:pt x="93" y="79"/>
                  <a:pt x="94" y="78"/>
                  <a:pt x="95" y="78"/>
                </a:cubicBezTo>
                <a:cubicBezTo>
                  <a:pt x="97" y="78"/>
                  <a:pt x="98" y="79"/>
                  <a:pt x="98" y="80"/>
                </a:cubicBezTo>
                <a:close/>
                <a:moveTo>
                  <a:pt x="59" y="52"/>
                </a:moveTo>
                <a:cubicBezTo>
                  <a:pt x="63" y="66"/>
                  <a:pt x="63" y="66"/>
                  <a:pt x="63" y="66"/>
                </a:cubicBezTo>
                <a:cubicBezTo>
                  <a:pt x="41" y="77"/>
                  <a:pt x="41" y="77"/>
                  <a:pt x="41" y="77"/>
                </a:cubicBezTo>
                <a:cubicBezTo>
                  <a:pt x="40" y="76"/>
                  <a:pt x="39" y="76"/>
                  <a:pt x="38" y="75"/>
                </a:cubicBezTo>
                <a:cubicBezTo>
                  <a:pt x="34" y="48"/>
                  <a:pt x="34" y="48"/>
                  <a:pt x="34" y="48"/>
                </a:cubicBezTo>
                <a:cubicBezTo>
                  <a:pt x="52" y="47"/>
                  <a:pt x="52" y="47"/>
                  <a:pt x="52" y="47"/>
                </a:cubicBezTo>
                <a:cubicBezTo>
                  <a:pt x="53" y="50"/>
                  <a:pt x="56" y="52"/>
                  <a:pt x="59" y="52"/>
                </a:cubicBezTo>
                <a:close/>
                <a:moveTo>
                  <a:pt x="57" y="44"/>
                </a:moveTo>
                <a:cubicBezTo>
                  <a:pt x="57" y="43"/>
                  <a:pt x="58" y="42"/>
                  <a:pt x="59" y="42"/>
                </a:cubicBezTo>
                <a:cubicBezTo>
                  <a:pt x="61" y="42"/>
                  <a:pt x="62" y="43"/>
                  <a:pt x="62" y="44"/>
                </a:cubicBezTo>
                <a:cubicBezTo>
                  <a:pt x="62" y="46"/>
                  <a:pt x="61" y="47"/>
                  <a:pt x="59" y="47"/>
                </a:cubicBezTo>
                <a:cubicBezTo>
                  <a:pt x="58" y="47"/>
                  <a:pt x="57" y="46"/>
                  <a:pt x="57" y="44"/>
                </a:cubicBezTo>
                <a:close/>
                <a:moveTo>
                  <a:pt x="65" y="71"/>
                </a:moveTo>
                <a:cubicBezTo>
                  <a:pt x="71" y="92"/>
                  <a:pt x="71" y="92"/>
                  <a:pt x="71" y="92"/>
                </a:cubicBezTo>
                <a:cubicBezTo>
                  <a:pt x="44" y="83"/>
                  <a:pt x="44" y="83"/>
                  <a:pt x="44" y="83"/>
                </a:cubicBezTo>
                <a:cubicBezTo>
                  <a:pt x="44" y="82"/>
                  <a:pt x="44" y="82"/>
                  <a:pt x="44" y="82"/>
                </a:cubicBezTo>
                <a:lnTo>
                  <a:pt x="65" y="71"/>
                </a:lnTo>
                <a:close/>
                <a:moveTo>
                  <a:pt x="65" y="53"/>
                </a:moveTo>
                <a:cubicBezTo>
                  <a:pt x="73" y="61"/>
                  <a:pt x="73" y="61"/>
                  <a:pt x="73" y="61"/>
                </a:cubicBezTo>
                <a:cubicBezTo>
                  <a:pt x="68" y="63"/>
                  <a:pt x="68" y="63"/>
                  <a:pt x="68" y="63"/>
                </a:cubicBezTo>
                <a:lnTo>
                  <a:pt x="65" y="53"/>
                </a:lnTo>
                <a:close/>
                <a:moveTo>
                  <a:pt x="66" y="48"/>
                </a:moveTo>
                <a:cubicBezTo>
                  <a:pt x="67" y="47"/>
                  <a:pt x="67" y="45"/>
                  <a:pt x="67" y="44"/>
                </a:cubicBezTo>
                <a:cubicBezTo>
                  <a:pt x="67" y="43"/>
                  <a:pt x="67" y="42"/>
                  <a:pt x="66" y="41"/>
                </a:cubicBezTo>
                <a:cubicBezTo>
                  <a:pt x="79" y="30"/>
                  <a:pt x="79" y="30"/>
                  <a:pt x="79" y="30"/>
                </a:cubicBezTo>
                <a:cubicBezTo>
                  <a:pt x="98" y="45"/>
                  <a:pt x="98" y="45"/>
                  <a:pt x="98" y="45"/>
                </a:cubicBezTo>
                <a:cubicBezTo>
                  <a:pt x="98" y="45"/>
                  <a:pt x="98" y="46"/>
                  <a:pt x="98" y="47"/>
                </a:cubicBezTo>
                <a:cubicBezTo>
                  <a:pt x="98" y="47"/>
                  <a:pt x="98" y="48"/>
                  <a:pt x="98" y="48"/>
                </a:cubicBezTo>
                <a:cubicBezTo>
                  <a:pt x="77" y="59"/>
                  <a:pt x="77" y="59"/>
                  <a:pt x="77" y="59"/>
                </a:cubicBezTo>
                <a:lnTo>
                  <a:pt x="66" y="48"/>
                </a:lnTo>
                <a:close/>
                <a:moveTo>
                  <a:pt x="103" y="47"/>
                </a:moveTo>
                <a:cubicBezTo>
                  <a:pt x="103" y="45"/>
                  <a:pt x="104" y="44"/>
                  <a:pt x="106" y="44"/>
                </a:cubicBezTo>
                <a:cubicBezTo>
                  <a:pt x="107" y="44"/>
                  <a:pt x="108" y="45"/>
                  <a:pt x="108" y="47"/>
                </a:cubicBezTo>
                <a:cubicBezTo>
                  <a:pt x="108" y="48"/>
                  <a:pt x="107" y="49"/>
                  <a:pt x="106" y="49"/>
                </a:cubicBezTo>
                <a:cubicBezTo>
                  <a:pt x="104" y="49"/>
                  <a:pt x="103" y="48"/>
                  <a:pt x="103" y="47"/>
                </a:cubicBezTo>
                <a:close/>
                <a:moveTo>
                  <a:pt x="126" y="67"/>
                </a:moveTo>
                <a:cubicBezTo>
                  <a:pt x="144" y="82"/>
                  <a:pt x="144" y="82"/>
                  <a:pt x="144" y="82"/>
                </a:cubicBezTo>
                <a:cubicBezTo>
                  <a:pt x="104" y="79"/>
                  <a:pt x="104" y="79"/>
                  <a:pt x="104" y="79"/>
                </a:cubicBezTo>
                <a:lnTo>
                  <a:pt x="126" y="67"/>
                </a:lnTo>
                <a:close/>
                <a:moveTo>
                  <a:pt x="98" y="6"/>
                </a:moveTo>
                <a:cubicBezTo>
                  <a:pt x="99" y="6"/>
                  <a:pt x="101" y="7"/>
                  <a:pt x="101" y="8"/>
                </a:cubicBezTo>
                <a:cubicBezTo>
                  <a:pt x="101" y="10"/>
                  <a:pt x="99" y="11"/>
                  <a:pt x="98" y="11"/>
                </a:cubicBezTo>
                <a:cubicBezTo>
                  <a:pt x="97" y="11"/>
                  <a:pt x="95" y="10"/>
                  <a:pt x="95" y="8"/>
                </a:cubicBezTo>
                <a:cubicBezTo>
                  <a:pt x="95" y="7"/>
                  <a:pt x="97" y="6"/>
                  <a:pt x="98" y="6"/>
                </a:cubicBezTo>
                <a:close/>
                <a:moveTo>
                  <a:pt x="94" y="15"/>
                </a:moveTo>
                <a:cubicBezTo>
                  <a:pt x="96" y="16"/>
                  <a:pt x="97" y="16"/>
                  <a:pt x="98" y="16"/>
                </a:cubicBezTo>
                <a:cubicBezTo>
                  <a:pt x="100" y="16"/>
                  <a:pt x="102" y="15"/>
                  <a:pt x="104" y="14"/>
                </a:cubicBezTo>
                <a:cubicBezTo>
                  <a:pt x="124" y="23"/>
                  <a:pt x="124" y="23"/>
                  <a:pt x="124" y="23"/>
                </a:cubicBezTo>
                <a:cubicBezTo>
                  <a:pt x="124" y="23"/>
                  <a:pt x="124" y="23"/>
                  <a:pt x="124" y="24"/>
                </a:cubicBezTo>
                <a:cubicBezTo>
                  <a:pt x="124" y="25"/>
                  <a:pt x="124" y="26"/>
                  <a:pt x="124" y="27"/>
                </a:cubicBezTo>
                <a:cubicBezTo>
                  <a:pt x="109" y="40"/>
                  <a:pt x="109" y="40"/>
                  <a:pt x="109" y="40"/>
                </a:cubicBezTo>
                <a:cubicBezTo>
                  <a:pt x="108" y="39"/>
                  <a:pt x="107" y="39"/>
                  <a:pt x="106" y="39"/>
                </a:cubicBezTo>
                <a:cubicBezTo>
                  <a:pt x="104" y="39"/>
                  <a:pt x="103" y="40"/>
                  <a:pt x="101" y="40"/>
                </a:cubicBezTo>
                <a:cubicBezTo>
                  <a:pt x="82" y="26"/>
                  <a:pt x="82" y="26"/>
                  <a:pt x="82" y="26"/>
                </a:cubicBezTo>
                <a:lnTo>
                  <a:pt x="94" y="15"/>
                </a:lnTo>
                <a:close/>
                <a:moveTo>
                  <a:pt x="91" y="11"/>
                </a:moveTo>
                <a:cubicBezTo>
                  <a:pt x="91" y="11"/>
                  <a:pt x="91" y="11"/>
                  <a:pt x="91" y="11"/>
                </a:cubicBezTo>
                <a:cubicBezTo>
                  <a:pt x="78" y="23"/>
                  <a:pt x="78" y="23"/>
                  <a:pt x="78" y="23"/>
                </a:cubicBezTo>
                <a:cubicBezTo>
                  <a:pt x="62" y="11"/>
                  <a:pt x="62" y="11"/>
                  <a:pt x="62" y="11"/>
                </a:cubicBezTo>
                <a:lnTo>
                  <a:pt x="91" y="11"/>
                </a:lnTo>
                <a:close/>
                <a:moveTo>
                  <a:pt x="54" y="6"/>
                </a:moveTo>
                <a:cubicBezTo>
                  <a:pt x="56" y="6"/>
                  <a:pt x="57" y="7"/>
                  <a:pt x="57" y="8"/>
                </a:cubicBezTo>
                <a:cubicBezTo>
                  <a:pt x="57" y="10"/>
                  <a:pt x="56" y="11"/>
                  <a:pt x="54" y="11"/>
                </a:cubicBezTo>
                <a:cubicBezTo>
                  <a:pt x="53" y="11"/>
                  <a:pt x="52" y="10"/>
                  <a:pt x="52" y="8"/>
                </a:cubicBezTo>
                <a:cubicBezTo>
                  <a:pt x="52" y="7"/>
                  <a:pt x="53" y="6"/>
                  <a:pt x="54" y="6"/>
                </a:cubicBezTo>
                <a:close/>
                <a:moveTo>
                  <a:pt x="36" y="21"/>
                </a:moveTo>
                <a:cubicBezTo>
                  <a:pt x="36" y="21"/>
                  <a:pt x="36" y="20"/>
                  <a:pt x="36" y="20"/>
                </a:cubicBezTo>
                <a:cubicBezTo>
                  <a:pt x="49" y="14"/>
                  <a:pt x="49" y="14"/>
                  <a:pt x="49" y="14"/>
                </a:cubicBezTo>
                <a:cubicBezTo>
                  <a:pt x="50" y="15"/>
                  <a:pt x="52" y="16"/>
                  <a:pt x="54" y="16"/>
                </a:cubicBezTo>
                <a:cubicBezTo>
                  <a:pt x="56" y="16"/>
                  <a:pt x="57" y="15"/>
                  <a:pt x="58" y="15"/>
                </a:cubicBezTo>
                <a:cubicBezTo>
                  <a:pt x="74" y="27"/>
                  <a:pt x="74" y="27"/>
                  <a:pt x="74" y="27"/>
                </a:cubicBezTo>
                <a:cubicBezTo>
                  <a:pt x="63" y="37"/>
                  <a:pt x="63" y="37"/>
                  <a:pt x="63" y="37"/>
                </a:cubicBezTo>
                <a:cubicBezTo>
                  <a:pt x="62" y="37"/>
                  <a:pt x="61" y="36"/>
                  <a:pt x="59" y="36"/>
                </a:cubicBezTo>
                <a:cubicBezTo>
                  <a:pt x="56" y="36"/>
                  <a:pt x="53" y="39"/>
                  <a:pt x="52" y="42"/>
                </a:cubicBezTo>
                <a:cubicBezTo>
                  <a:pt x="34" y="43"/>
                  <a:pt x="34" y="43"/>
                  <a:pt x="34" y="43"/>
                </a:cubicBezTo>
                <a:cubicBezTo>
                  <a:pt x="32" y="28"/>
                  <a:pt x="32" y="28"/>
                  <a:pt x="32" y="28"/>
                </a:cubicBezTo>
                <a:cubicBezTo>
                  <a:pt x="34" y="27"/>
                  <a:pt x="36" y="24"/>
                  <a:pt x="36" y="21"/>
                </a:cubicBezTo>
                <a:close/>
                <a:moveTo>
                  <a:pt x="28" y="18"/>
                </a:moveTo>
                <a:cubicBezTo>
                  <a:pt x="30" y="18"/>
                  <a:pt x="31" y="20"/>
                  <a:pt x="31" y="21"/>
                </a:cubicBezTo>
                <a:cubicBezTo>
                  <a:pt x="31" y="22"/>
                  <a:pt x="30" y="24"/>
                  <a:pt x="28" y="24"/>
                </a:cubicBezTo>
                <a:cubicBezTo>
                  <a:pt x="27" y="24"/>
                  <a:pt x="26" y="22"/>
                  <a:pt x="26" y="21"/>
                </a:cubicBezTo>
                <a:cubicBezTo>
                  <a:pt x="26" y="20"/>
                  <a:pt x="27" y="18"/>
                  <a:pt x="28" y="18"/>
                </a:cubicBezTo>
                <a:close/>
                <a:moveTo>
                  <a:pt x="26" y="28"/>
                </a:moveTo>
                <a:cubicBezTo>
                  <a:pt x="26" y="28"/>
                  <a:pt x="26" y="29"/>
                  <a:pt x="27" y="29"/>
                </a:cubicBezTo>
                <a:cubicBezTo>
                  <a:pt x="29" y="43"/>
                  <a:pt x="29" y="43"/>
                  <a:pt x="29" y="43"/>
                </a:cubicBezTo>
                <a:cubicBezTo>
                  <a:pt x="15" y="44"/>
                  <a:pt x="15" y="44"/>
                  <a:pt x="15" y="44"/>
                </a:cubicBezTo>
                <a:cubicBezTo>
                  <a:pt x="15" y="43"/>
                  <a:pt x="14" y="43"/>
                  <a:pt x="14" y="43"/>
                </a:cubicBezTo>
                <a:lnTo>
                  <a:pt x="26" y="28"/>
                </a:lnTo>
                <a:close/>
                <a:moveTo>
                  <a:pt x="8" y="44"/>
                </a:moveTo>
                <a:cubicBezTo>
                  <a:pt x="9" y="44"/>
                  <a:pt x="10" y="45"/>
                  <a:pt x="10" y="47"/>
                </a:cubicBezTo>
                <a:cubicBezTo>
                  <a:pt x="10" y="48"/>
                  <a:pt x="9" y="49"/>
                  <a:pt x="8" y="49"/>
                </a:cubicBezTo>
                <a:cubicBezTo>
                  <a:pt x="6" y="49"/>
                  <a:pt x="5" y="48"/>
                  <a:pt x="5" y="47"/>
                </a:cubicBezTo>
                <a:cubicBezTo>
                  <a:pt x="5" y="45"/>
                  <a:pt x="6" y="44"/>
                  <a:pt x="8" y="44"/>
                </a:cubicBezTo>
                <a:close/>
                <a:moveTo>
                  <a:pt x="8" y="80"/>
                </a:moveTo>
                <a:cubicBezTo>
                  <a:pt x="6" y="80"/>
                  <a:pt x="5" y="79"/>
                  <a:pt x="5" y="78"/>
                </a:cubicBezTo>
                <a:cubicBezTo>
                  <a:pt x="5" y="76"/>
                  <a:pt x="6" y="75"/>
                  <a:pt x="8" y="75"/>
                </a:cubicBezTo>
                <a:cubicBezTo>
                  <a:pt x="9" y="75"/>
                  <a:pt x="10" y="76"/>
                  <a:pt x="10" y="78"/>
                </a:cubicBezTo>
                <a:cubicBezTo>
                  <a:pt x="10" y="79"/>
                  <a:pt x="9" y="80"/>
                  <a:pt x="8" y="80"/>
                </a:cubicBezTo>
                <a:close/>
                <a:moveTo>
                  <a:pt x="29" y="79"/>
                </a:moveTo>
                <a:cubicBezTo>
                  <a:pt x="15" y="77"/>
                  <a:pt x="15" y="77"/>
                  <a:pt x="15" y="77"/>
                </a:cubicBezTo>
                <a:cubicBezTo>
                  <a:pt x="15" y="74"/>
                  <a:pt x="13" y="71"/>
                  <a:pt x="10" y="71"/>
                </a:cubicBezTo>
                <a:cubicBezTo>
                  <a:pt x="10" y="54"/>
                  <a:pt x="10" y="54"/>
                  <a:pt x="10" y="54"/>
                </a:cubicBezTo>
                <a:cubicBezTo>
                  <a:pt x="13" y="53"/>
                  <a:pt x="14" y="51"/>
                  <a:pt x="15" y="49"/>
                </a:cubicBezTo>
                <a:cubicBezTo>
                  <a:pt x="29" y="48"/>
                  <a:pt x="29" y="48"/>
                  <a:pt x="29" y="48"/>
                </a:cubicBezTo>
                <a:cubicBezTo>
                  <a:pt x="33" y="76"/>
                  <a:pt x="33" y="76"/>
                  <a:pt x="33" y="76"/>
                </a:cubicBezTo>
                <a:cubicBezTo>
                  <a:pt x="31" y="77"/>
                  <a:pt x="30" y="78"/>
                  <a:pt x="29" y="79"/>
                </a:cubicBezTo>
                <a:close/>
                <a:moveTo>
                  <a:pt x="36" y="86"/>
                </a:moveTo>
                <a:cubicBezTo>
                  <a:pt x="35" y="86"/>
                  <a:pt x="33" y="84"/>
                  <a:pt x="33" y="83"/>
                </a:cubicBezTo>
                <a:cubicBezTo>
                  <a:pt x="33" y="82"/>
                  <a:pt x="35" y="80"/>
                  <a:pt x="36" y="80"/>
                </a:cubicBezTo>
                <a:cubicBezTo>
                  <a:pt x="37" y="80"/>
                  <a:pt x="39" y="82"/>
                  <a:pt x="39" y="83"/>
                </a:cubicBezTo>
                <a:cubicBezTo>
                  <a:pt x="39" y="84"/>
                  <a:pt x="37" y="86"/>
                  <a:pt x="36" y="86"/>
                </a:cubicBezTo>
                <a:close/>
                <a:moveTo>
                  <a:pt x="46" y="111"/>
                </a:moveTo>
                <a:cubicBezTo>
                  <a:pt x="45" y="111"/>
                  <a:pt x="44" y="110"/>
                  <a:pt x="44" y="109"/>
                </a:cubicBezTo>
                <a:cubicBezTo>
                  <a:pt x="44" y="107"/>
                  <a:pt x="45" y="106"/>
                  <a:pt x="46" y="106"/>
                </a:cubicBezTo>
                <a:cubicBezTo>
                  <a:pt x="48" y="106"/>
                  <a:pt x="49" y="107"/>
                  <a:pt x="49" y="109"/>
                </a:cubicBezTo>
                <a:cubicBezTo>
                  <a:pt x="49" y="110"/>
                  <a:pt x="48" y="111"/>
                  <a:pt x="46" y="111"/>
                </a:cubicBezTo>
                <a:close/>
                <a:moveTo>
                  <a:pt x="76" y="115"/>
                </a:moveTo>
                <a:cubicBezTo>
                  <a:pt x="54" y="108"/>
                  <a:pt x="54" y="108"/>
                  <a:pt x="54" y="108"/>
                </a:cubicBezTo>
                <a:cubicBezTo>
                  <a:pt x="54" y="104"/>
                  <a:pt x="50" y="101"/>
                  <a:pt x="46" y="101"/>
                </a:cubicBezTo>
                <a:cubicBezTo>
                  <a:pt x="46" y="101"/>
                  <a:pt x="46" y="101"/>
                  <a:pt x="46" y="101"/>
                </a:cubicBezTo>
                <a:cubicBezTo>
                  <a:pt x="41" y="89"/>
                  <a:pt x="41" y="89"/>
                  <a:pt x="41" y="89"/>
                </a:cubicBezTo>
                <a:cubicBezTo>
                  <a:pt x="42" y="88"/>
                  <a:pt x="42" y="88"/>
                  <a:pt x="42" y="88"/>
                </a:cubicBezTo>
                <a:cubicBezTo>
                  <a:pt x="73" y="98"/>
                  <a:pt x="73" y="98"/>
                  <a:pt x="73" y="98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77" y="113"/>
                  <a:pt x="77" y="114"/>
                  <a:pt x="76" y="115"/>
                </a:cubicBezTo>
                <a:close/>
                <a:moveTo>
                  <a:pt x="83" y="155"/>
                </a:moveTo>
                <a:cubicBezTo>
                  <a:pt x="81" y="155"/>
                  <a:pt x="80" y="154"/>
                  <a:pt x="80" y="153"/>
                </a:cubicBezTo>
                <a:cubicBezTo>
                  <a:pt x="80" y="151"/>
                  <a:pt x="81" y="150"/>
                  <a:pt x="83" y="150"/>
                </a:cubicBezTo>
                <a:cubicBezTo>
                  <a:pt x="84" y="150"/>
                  <a:pt x="85" y="151"/>
                  <a:pt x="85" y="153"/>
                </a:cubicBezTo>
                <a:cubicBezTo>
                  <a:pt x="85" y="154"/>
                  <a:pt x="84" y="155"/>
                  <a:pt x="83" y="155"/>
                </a:cubicBezTo>
                <a:close/>
                <a:moveTo>
                  <a:pt x="83" y="122"/>
                </a:moveTo>
                <a:cubicBezTo>
                  <a:pt x="81" y="122"/>
                  <a:pt x="80" y="120"/>
                  <a:pt x="80" y="119"/>
                </a:cubicBezTo>
                <a:cubicBezTo>
                  <a:pt x="80" y="118"/>
                  <a:pt x="81" y="116"/>
                  <a:pt x="83" y="116"/>
                </a:cubicBezTo>
                <a:cubicBezTo>
                  <a:pt x="84" y="116"/>
                  <a:pt x="85" y="118"/>
                  <a:pt x="85" y="119"/>
                </a:cubicBezTo>
                <a:cubicBezTo>
                  <a:pt x="85" y="120"/>
                  <a:pt x="84" y="122"/>
                  <a:pt x="83" y="122"/>
                </a:cubicBezTo>
                <a:close/>
                <a:moveTo>
                  <a:pt x="83" y="111"/>
                </a:moveTo>
                <a:cubicBezTo>
                  <a:pt x="79" y="100"/>
                  <a:pt x="79" y="100"/>
                  <a:pt x="79" y="100"/>
                </a:cubicBezTo>
                <a:cubicBezTo>
                  <a:pt x="85" y="102"/>
                  <a:pt x="85" y="102"/>
                  <a:pt x="85" y="102"/>
                </a:cubicBezTo>
                <a:lnTo>
                  <a:pt x="83" y="111"/>
                </a:lnTo>
                <a:close/>
                <a:moveTo>
                  <a:pt x="87" y="97"/>
                </a:moveTo>
                <a:cubicBezTo>
                  <a:pt x="77" y="94"/>
                  <a:pt x="77" y="94"/>
                  <a:pt x="77" y="94"/>
                </a:cubicBezTo>
                <a:cubicBezTo>
                  <a:pt x="70" y="69"/>
                  <a:pt x="70" y="69"/>
                  <a:pt x="70" y="69"/>
                </a:cubicBezTo>
                <a:cubicBezTo>
                  <a:pt x="76" y="65"/>
                  <a:pt x="76" y="65"/>
                  <a:pt x="76" y="65"/>
                </a:cubicBezTo>
                <a:cubicBezTo>
                  <a:pt x="88" y="77"/>
                  <a:pt x="88" y="77"/>
                  <a:pt x="88" y="77"/>
                </a:cubicBezTo>
                <a:cubicBezTo>
                  <a:pt x="88" y="78"/>
                  <a:pt x="88" y="79"/>
                  <a:pt x="88" y="80"/>
                </a:cubicBezTo>
                <a:cubicBezTo>
                  <a:pt x="88" y="83"/>
                  <a:pt x="89" y="85"/>
                  <a:pt x="91" y="86"/>
                </a:cubicBezTo>
                <a:lnTo>
                  <a:pt x="87" y="97"/>
                </a:lnTo>
                <a:close/>
                <a:moveTo>
                  <a:pt x="121" y="155"/>
                </a:moveTo>
                <a:cubicBezTo>
                  <a:pt x="120" y="155"/>
                  <a:pt x="119" y="154"/>
                  <a:pt x="119" y="153"/>
                </a:cubicBezTo>
                <a:cubicBezTo>
                  <a:pt x="119" y="151"/>
                  <a:pt x="120" y="150"/>
                  <a:pt x="121" y="150"/>
                </a:cubicBezTo>
                <a:cubicBezTo>
                  <a:pt x="123" y="150"/>
                  <a:pt x="124" y="151"/>
                  <a:pt x="124" y="153"/>
                </a:cubicBezTo>
                <a:cubicBezTo>
                  <a:pt x="124" y="154"/>
                  <a:pt x="123" y="155"/>
                  <a:pt x="121" y="155"/>
                </a:cubicBezTo>
                <a:close/>
                <a:moveTo>
                  <a:pt x="121" y="114"/>
                </a:moveTo>
                <a:cubicBezTo>
                  <a:pt x="120" y="114"/>
                  <a:pt x="119" y="113"/>
                  <a:pt x="119" y="111"/>
                </a:cubicBezTo>
                <a:cubicBezTo>
                  <a:pt x="119" y="110"/>
                  <a:pt x="120" y="109"/>
                  <a:pt x="121" y="109"/>
                </a:cubicBezTo>
                <a:cubicBezTo>
                  <a:pt x="123" y="109"/>
                  <a:pt x="124" y="110"/>
                  <a:pt x="124" y="111"/>
                </a:cubicBezTo>
                <a:cubicBezTo>
                  <a:pt x="124" y="113"/>
                  <a:pt x="123" y="114"/>
                  <a:pt x="121" y="114"/>
                </a:cubicBezTo>
                <a:close/>
                <a:moveTo>
                  <a:pt x="125" y="105"/>
                </a:moveTo>
                <a:cubicBezTo>
                  <a:pt x="124" y="104"/>
                  <a:pt x="123" y="104"/>
                  <a:pt x="121" y="104"/>
                </a:cubicBezTo>
                <a:cubicBezTo>
                  <a:pt x="119" y="104"/>
                  <a:pt x="117" y="105"/>
                  <a:pt x="115" y="107"/>
                </a:cubicBezTo>
                <a:cubicBezTo>
                  <a:pt x="92" y="99"/>
                  <a:pt x="92" y="99"/>
                  <a:pt x="92" y="99"/>
                </a:cubicBezTo>
                <a:cubicBezTo>
                  <a:pt x="96" y="88"/>
                  <a:pt x="96" y="88"/>
                  <a:pt x="96" y="88"/>
                </a:cubicBezTo>
                <a:cubicBezTo>
                  <a:pt x="99" y="88"/>
                  <a:pt x="101" y="86"/>
                  <a:pt x="102" y="84"/>
                </a:cubicBezTo>
                <a:cubicBezTo>
                  <a:pt x="145" y="87"/>
                  <a:pt x="145" y="87"/>
                  <a:pt x="145" y="87"/>
                </a:cubicBezTo>
                <a:cubicBezTo>
                  <a:pt x="145" y="88"/>
                  <a:pt x="145" y="88"/>
                  <a:pt x="145" y="88"/>
                </a:cubicBezTo>
                <a:lnTo>
                  <a:pt x="125" y="105"/>
                </a:lnTo>
                <a:close/>
                <a:moveTo>
                  <a:pt x="131" y="64"/>
                </a:moveTo>
                <a:cubicBezTo>
                  <a:pt x="147" y="55"/>
                  <a:pt x="147" y="55"/>
                  <a:pt x="147" y="55"/>
                </a:cubicBezTo>
                <a:cubicBezTo>
                  <a:pt x="148" y="56"/>
                  <a:pt x="149" y="56"/>
                  <a:pt x="150" y="57"/>
                </a:cubicBezTo>
                <a:cubicBezTo>
                  <a:pt x="150" y="78"/>
                  <a:pt x="150" y="78"/>
                  <a:pt x="150" y="78"/>
                </a:cubicBezTo>
                <a:cubicBezTo>
                  <a:pt x="149" y="78"/>
                  <a:pt x="149" y="79"/>
                  <a:pt x="148" y="79"/>
                </a:cubicBezTo>
                <a:lnTo>
                  <a:pt x="131" y="64"/>
                </a:lnTo>
                <a:close/>
                <a:moveTo>
                  <a:pt x="152" y="88"/>
                </a:moveTo>
                <a:cubicBezTo>
                  <a:pt x="151" y="88"/>
                  <a:pt x="150" y="87"/>
                  <a:pt x="150" y="86"/>
                </a:cubicBezTo>
                <a:cubicBezTo>
                  <a:pt x="150" y="84"/>
                  <a:pt x="151" y="83"/>
                  <a:pt x="152" y="83"/>
                </a:cubicBezTo>
                <a:cubicBezTo>
                  <a:pt x="154" y="83"/>
                  <a:pt x="155" y="84"/>
                  <a:pt x="155" y="86"/>
                </a:cubicBezTo>
                <a:cubicBezTo>
                  <a:pt x="155" y="87"/>
                  <a:pt x="154" y="88"/>
                  <a:pt x="152" y="88"/>
                </a:cubicBezTo>
                <a:close/>
                <a:moveTo>
                  <a:pt x="152" y="52"/>
                </a:moveTo>
                <a:cubicBezTo>
                  <a:pt x="151" y="52"/>
                  <a:pt x="150" y="51"/>
                  <a:pt x="150" y="49"/>
                </a:cubicBezTo>
                <a:cubicBezTo>
                  <a:pt x="150" y="48"/>
                  <a:pt x="151" y="47"/>
                  <a:pt x="152" y="47"/>
                </a:cubicBezTo>
                <a:cubicBezTo>
                  <a:pt x="154" y="47"/>
                  <a:pt x="155" y="48"/>
                  <a:pt x="155" y="49"/>
                </a:cubicBezTo>
                <a:cubicBezTo>
                  <a:pt x="155" y="51"/>
                  <a:pt x="154" y="52"/>
                  <a:pt x="152" y="52"/>
                </a:cubicBezTo>
                <a:close/>
                <a:moveTo>
                  <a:pt x="10" y="0"/>
                </a:moveTo>
                <a:cubicBezTo>
                  <a:pt x="5" y="0"/>
                  <a:pt x="5" y="0"/>
                  <a:pt x="5" y="0"/>
                </a:cubicBezTo>
                <a:cubicBezTo>
                  <a:pt x="5" y="6"/>
                  <a:pt x="5" y="6"/>
                  <a:pt x="5" y="6"/>
                </a:cubicBezTo>
                <a:cubicBezTo>
                  <a:pt x="10" y="6"/>
                  <a:pt x="10" y="6"/>
                  <a:pt x="10" y="6"/>
                </a:cubicBezTo>
                <a:lnTo>
                  <a:pt x="10" y="0"/>
                </a:lnTo>
                <a:close/>
                <a:moveTo>
                  <a:pt x="5" y="16"/>
                </a:moveTo>
                <a:cubicBezTo>
                  <a:pt x="10" y="16"/>
                  <a:pt x="10" y="16"/>
                  <a:pt x="10" y="16"/>
                </a:cubicBezTo>
                <a:cubicBezTo>
                  <a:pt x="10" y="11"/>
                  <a:pt x="10" y="11"/>
                  <a:pt x="10" y="11"/>
                </a:cubicBezTo>
                <a:cubicBezTo>
                  <a:pt x="5" y="11"/>
                  <a:pt x="5" y="11"/>
                  <a:pt x="5" y="11"/>
                </a:cubicBezTo>
                <a:lnTo>
                  <a:pt x="5" y="16"/>
                </a:lnTo>
                <a:close/>
                <a:moveTo>
                  <a:pt x="15" y="11"/>
                </a:moveTo>
                <a:cubicBezTo>
                  <a:pt x="15" y="6"/>
                  <a:pt x="15" y="6"/>
                  <a:pt x="15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11"/>
                  <a:pt x="10" y="11"/>
                  <a:pt x="10" y="11"/>
                </a:cubicBezTo>
                <a:lnTo>
                  <a:pt x="15" y="11"/>
                </a:lnTo>
                <a:close/>
                <a:moveTo>
                  <a:pt x="5" y="6"/>
                </a:moveTo>
                <a:cubicBezTo>
                  <a:pt x="0" y="6"/>
                  <a:pt x="0" y="6"/>
                  <a:pt x="0" y="6"/>
                </a:cubicBezTo>
                <a:cubicBezTo>
                  <a:pt x="0" y="11"/>
                  <a:pt x="0" y="11"/>
                  <a:pt x="0" y="11"/>
                </a:cubicBezTo>
                <a:cubicBezTo>
                  <a:pt x="5" y="11"/>
                  <a:pt x="5" y="11"/>
                  <a:pt x="5" y="11"/>
                </a:cubicBezTo>
                <a:lnTo>
                  <a:pt x="5" y="6"/>
                </a:lnTo>
                <a:close/>
                <a:moveTo>
                  <a:pt x="139" y="119"/>
                </a:moveTo>
                <a:cubicBezTo>
                  <a:pt x="134" y="119"/>
                  <a:pt x="134" y="119"/>
                  <a:pt x="134" y="119"/>
                </a:cubicBezTo>
                <a:cubicBezTo>
                  <a:pt x="134" y="124"/>
                  <a:pt x="134" y="124"/>
                  <a:pt x="134" y="124"/>
                </a:cubicBezTo>
                <a:cubicBezTo>
                  <a:pt x="139" y="124"/>
                  <a:pt x="139" y="124"/>
                  <a:pt x="139" y="124"/>
                </a:cubicBezTo>
                <a:lnTo>
                  <a:pt x="139" y="119"/>
                </a:lnTo>
                <a:close/>
                <a:moveTo>
                  <a:pt x="134" y="135"/>
                </a:moveTo>
                <a:cubicBezTo>
                  <a:pt x="139" y="135"/>
                  <a:pt x="139" y="135"/>
                  <a:pt x="139" y="135"/>
                </a:cubicBezTo>
                <a:cubicBezTo>
                  <a:pt x="139" y="129"/>
                  <a:pt x="139" y="129"/>
                  <a:pt x="139" y="129"/>
                </a:cubicBezTo>
                <a:cubicBezTo>
                  <a:pt x="134" y="129"/>
                  <a:pt x="134" y="129"/>
                  <a:pt x="134" y="129"/>
                </a:cubicBezTo>
                <a:lnTo>
                  <a:pt x="134" y="135"/>
                </a:lnTo>
                <a:close/>
                <a:moveTo>
                  <a:pt x="139" y="129"/>
                </a:moveTo>
                <a:cubicBezTo>
                  <a:pt x="144" y="129"/>
                  <a:pt x="144" y="129"/>
                  <a:pt x="144" y="129"/>
                </a:cubicBezTo>
                <a:cubicBezTo>
                  <a:pt x="144" y="124"/>
                  <a:pt x="144" y="124"/>
                  <a:pt x="144" y="124"/>
                </a:cubicBezTo>
                <a:cubicBezTo>
                  <a:pt x="139" y="124"/>
                  <a:pt x="139" y="124"/>
                  <a:pt x="139" y="124"/>
                </a:cubicBezTo>
                <a:lnTo>
                  <a:pt x="139" y="129"/>
                </a:lnTo>
                <a:close/>
                <a:moveTo>
                  <a:pt x="129" y="124"/>
                </a:moveTo>
                <a:cubicBezTo>
                  <a:pt x="129" y="129"/>
                  <a:pt x="129" y="129"/>
                  <a:pt x="129" y="129"/>
                </a:cubicBezTo>
                <a:cubicBezTo>
                  <a:pt x="134" y="129"/>
                  <a:pt x="134" y="129"/>
                  <a:pt x="134" y="129"/>
                </a:cubicBezTo>
                <a:cubicBezTo>
                  <a:pt x="134" y="124"/>
                  <a:pt x="134" y="124"/>
                  <a:pt x="134" y="124"/>
                </a:cubicBezTo>
                <a:lnTo>
                  <a:pt x="129" y="124"/>
                </a:lnTo>
                <a:close/>
                <a:moveTo>
                  <a:pt x="155" y="11"/>
                </a:moveTo>
                <a:cubicBezTo>
                  <a:pt x="150" y="11"/>
                  <a:pt x="150" y="11"/>
                  <a:pt x="150" y="11"/>
                </a:cubicBezTo>
                <a:cubicBezTo>
                  <a:pt x="150" y="16"/>
                  <a:pt x="150" y="16"/>
                  <a:pt x="150" y="16"/>
                </a:cubicBezTo>
                <a:cubicBezTo>
                  <a:pt x="155" y="16"/>
                  <a:pt x="155" y="16"/>
                  <a:pt x="155" y="16"/>
                </a:cubicBezTo>
                <a:lnTo>
                  <a:pt x="155" y="11"/>
                </a:lnTo>
                <a:close/>
                <a:moveTo>
                  <a:pt x="150" y="26"/>
                </a:moveTo>
                <a:cubicBezTo>
                  <a:pt x="155" y="26"/>
                  <a:pt x="155" y="26"/>
                  <a:pt x="155" y="26"/>
                </a:cubicBezTo>
                <a:cubicBezTo>
                  <a:pt x="155" y="21"/>
                  <a:pt x="155" y="21"/>
                  <a:pt x="155" y="21"/>
                </a:cubicBezTo>
                <a:cubicBezTo>
                  <a:pt x="150" y="21"/>
                  <a:pt x="150" y="21"/>
                  <a:pt x="150" y="21"/>
                </a:cubicBezTo>
                <a:lnTo>
                  <a:pt x="150" y="26"/>
                </a:lnTo>
                <a:close/>
                <a:moveTo>
                  <a:pt x="155" y="16"/>
                </a:moveTo>
                <a:cubicBezTo>
                  <a:pt x="155" y="21"/>
                  <a:pt x="155" y="21"/>
                  <a:pt x="155" y="21"/>
                </a:cubicBezTo>
                <a:cubicBezTo>
                  <a:pt x="160" y="21"/>
                  <a:pt x="160" y="21"/>
                  <a:pt x="160" y="21"/>
                </a:cubicBezTo>
                <a:cubicBezTo>
                  <a:pt x="160" y="16"/>
                  <a:pt x="160" y="16"/>
                  <a:pt x="160" y="16"/>
                </a:cubicBezTo>
                <a:lnTo>
                  <a:pt x="155" y="16"/>
                </a:lnTo>
                <a:close/>
                <a:moveTo>
                  <a:pt x="144" y="16"/>
                </a:moveTo>
                <a:cubicBezTo>
                  <a:pt x="144" y="21"/>
                  <a:pt x="144" y="21"/>
                  <a:pt x="144" y="21"/>
                </a:cubicBezTo>
                <a:cubicBezTo>
                  <a:pt x="150" y="21"/>
                  <a:pt x="150" y="21"/>
                  <a:pt x="150" y="21"/>
                </a:cubicBezTo>
                <a:cubicBezTo>
                  <a:pt x="150" y="16"/>
                  <a:pt x="150" y="16"/>
                  <a:pt x="150" y="16"/>
                </a:cubicBezTo>
                <a:lnTo>
                  <a:pt x="144" y="16"/>
                </a:lnTo>
                <a:close/>
                <a:moveTo>
                  <a:pt x="36" y="124"/>
                </a:moveTo>
                <a:cubicBezTo>
                  <a:pt x="31" y="124"/>
                  <a:pt x="31" y="124"/>
                  <a:pt x="31" y="124"/>
                </a:cubicBezTo>
                <a:cubicBezTo>
                  <a:pt x="31" y="129"/>
                  <a:pt x="31" y="129"/>
                  <a:pt x="31" y="129"/>
                </a:cubicBezTo>
                <a:cubicBezTo>
                  <a:pt x="36" y="129"/>
                  <a:pt x="36" y="129"/>
                  <a:pt x="36" y="129"/>
                </a:cubicBezTo>
                <a:lnTo>
                  <a:pt x="36" y="124"/>
                </a:lnTo>
                <a:close/>
                <a:moveTo>
                  <a:pt x="31" y="140"/>
                </a:moveTo>
                <a:cubicBezTo>
                  <a:pt x="36" y="140"/>
                  <a:pt x="36" y="140"/>
                  <a:pt x="36" y="140"/>
                </a:cubicBezTo>
                <a:cubicBezTo>
                  <a:pt x="36" y="135"/>
                  <a:pt x="36" y="135"/>
                  <a:pt x="36" y="135"/>
                </a:cubicBezTo>
                <a:cubicBezTo>
                  <a:pt x="31" y="135"/>
                  <a:pt x="31" y="135"/>
                  <a:pt x="31" y="135"/>
                </a:cubicBezTo>
                <a:lnTo>
                  <a:pt x="31" y="140"/>
                </a:lnTo>
                <a:close/>
                <a:moveTo>
                  <a:pt x="36" y="135"/>
                </a:moveTo>
                <a:cubicBezTo>
                  <a:pt x="41" y="135"/>
                  <a:pt x="41" y="135"/>
                  <a:pt x="41" y="135"/>
                </a:cubicBezTo>
                <a:cubicBezTo>
                  <a:pt x="41" y="129"/>
                  <a:pt x="41" y="129"/>
                  <a:pt x="41" y="129"/>
                </a:cubicBezTo>
                <a:cubicBezTo>
                  <a:pt x="36" y="129"/>
                  <a:pt x="36" y="129"/>
                  <a:pt x="36" y="129"/>
                </a:cubicBezTo>
                <a:lnTo>
                  <a:pt x="36" y="135"/>
                </a:lnTo>
                <a:close/>
                <a:moveTo>
                  <a:pt x="26" y="129"/>
                </a:moveTo>
                <a:cubicBezTo>
                  <a:pt x="26" y="135"/>
                  <a:pt x="26" y="135"/>
                  <a:pt x="26" y="135"/>
                </a:cubicBezTo>
                <a:cubicBezTo>
                  <a:pt x="31" y="135"/>
                  <a:pt x="31" y="135"/>
                  <a:pt x="31" y="135"/>
                </a:cubicBezTo>
                <a:cubicBezTo>
                  <a:pt x="31" y="129"/>
                  <a:pt x="31" y="129"/>
                  <a:pt x="31" y="129"/>
                </a:cubicBezTo>
                <a:lnTo>
                  <a:pt x="26" y="129"/>
                </a:lnTo>
                <a:close/>
                <a:moveTo>
                  <a:pt x="21" y="96"/>
                </a:moveTo>
                <a:cubicBezTo>
                  <a:pt x="15" y="96"/>
                  <a:pt x="15" y="96"/>
                  <a:pt x="15" y="96"/>
                </a:cubicBezTo>
                <a:cubicBezTo>
                  <a:pt x="15" y="101"/>
                  <a:pt x="15" y="101"/>
                  <a:pt x="15" y="101"/>
                </a:cubicBezTo>
                <a:cubicBezTo>
                  <a:pt x="21" y="101"/>
                  <a:pt x="21" y="101"/>
                  <a:pt x="21" y="101"/>
                </a:cubicBezTo>
                <a:lnTo>
                  <a:pt x="21" y="96"/>
                </a:lnTo>
                <a:close/>
                <a:moveTo>
                  <a:pt x="15" y="111"/>
                </a:moveTo>
                <a:cubicBezTo>
                  <a:pt x="21" y="111"/>
                  <a:pt x="21" y="111"/>
                  <a:pt x="21" y="111"/>
                </a:cubicBezTo>
                <a:cubicBezTo>
                  <a:pt x="21" y="106"/>
                  <a:pt x="21" y="106"/>
                  <a:pt x="21" y="106"/>
                </a:cubicBezTo>
                <a:cubicBezTo>
                  <a:pt x="15" y="106"/>
                  <a:pt x="15" y="106"/>
                  <a:pt x="15" y="106"/>
                </a:cubicBezTo>
                <a:lnTo>
                  <a:pt x="15" y="111"/>
                </a:lnTo>
                <a:close/>
                <a:moveTo>
                  <a:pt x="26" y="101"/>
                </a:moveTo>
                <a:cubicBezTo>
                  <a:pt x="21" y="101"/>
                  <a:pt x="21" y="101"/>
                  <a:pt x="21" y="101"/>
                </a:cubicBezTo>
                <a:cubicBezTo>
                  <a:pt x="21" y="106"/>
                  <a:pt x="21" y="106"/>
                  <a:pt x="21" y="106"/>
                </a:cubicBezTo>
                <a:cubicBezTo>
                  <a:pt x="26" y="106"/>
                  <a:pt x="26" y="106"/>
                  <a:pt x="26" y="106"/>
                </a:cubicBezTo>
                <a:lnTo>
                  <a:pt x="26" y="101"/>
                </a:lnTo>
                <a:close/>
                <a:moveTo>
                  <a:pt x="10" y="101"/>
                </a:moveTo>
                <a:cubicBezTo>
                  <a:pt x="10" y="106"/>
                  <a:pt x="10" y="106"/>
                  <a:pt x="10" y="106"/>
                </a:cubicBezTo>
                <a:cubicBezTo>
                  <a:pt x="15" y="106"/>
                  <a:pt x="15" y="106"/>
                  <a:pt x="15" y="106"/>
                </a:cubicBezTo>
                <a:cubicBezTo>
                  <a:pt x="15" y="101"/>
                  <a:pt x="15" y="101"/>
                  <a:pt x="15" y="101"/>
                </a:cubicBezTo>
                <a:lnTo>
                  <a:pt x="10" y="10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12D26E22-1B2A-B834-DBC8-96DCCDCA274E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4676775"/>
            <a:ext cx="252413" cy="254000"/>
          </a:xfrm>
          <a:custGeom>
            <a:avLst/>
            <a:gdLst>
              <a:gd name="T0" fmla="*/ 26 w 160"/>
              <a:gd name="T1" fmla="*/ 80 h 160"/>
              <a:gd name="T2" fmla="*/ 133 w 160"/>
              <a:gd name="T3" fmla="*/ 80 h 160"/>
              <a:gd name="T4" fmla="*/ 80 w 160"/>
              <a:gd name="T5" fmla="*/ 128 h 160"/>
              <a:gd name="T6" fmla="*/ 80 w 160"/>
              <a:gd name="T7" fmla="*/ 32 h 160"/>
              <a:gd name="T8" fmla="*/ 80 w 160"/>
              <a:gd name="T9" fmla="*/ 128 h 160"/>
              <a:gd name="T10" fmla="*/ 77 w 160"/>
              <a:gd name="T11" fmla="*/ 142 h 160"/>
              <a:gd name="T12" fmla="*/ 80 w 160"/>
              <a:gd name="T13" fmla="*/ 160 h 160"/>
              <a:gd name="T14" fmla="*/ 82 w 160"/>
              <a:gd name="T15" fmla="*/ 142 h 160"/>
              <a:gd name="T16" fmla="*/ 80 w 160"/>
              <a:gd name="T17" fmla="*/ 22 h 160"/>
              <a:gd name="T18" fmla="*/ 82 w 160"/>
              <a:gd name="T19" fmla="*/ 3 h 160"/>
              <a:gd name="T20" fmla="*/ 77 w 160"/>
              <a:gd name="T21" fmla="*/ 3 h 160"/>
              <a:gd name="T22" fmla="*/ 80 w 160"/>
              <a:gd name="T23" fmla="*/ 22 h 160"/>
              <a:gd name="T24" fmla="*/ 2 w 160"/>
              <a:gd name="T25" fmla="*/ 78 h 160"/>
              <a:gd name="T26" fmla="*/ 2 w 160"/>
              <a:gd name="T27" fmla="*/ 83 h 160"/>
              <a:gd name="T28" fmla="*/ 21 w 160"/>
              <a:gd name="T29" fmla="*/ 80 h 160"/>
              <a:gd name="T30" fmla="*/ 157 w 160"/>
              <a:gd name="T31" fmla="*/ 78 h 160"/>
              <a:gd name="T32" fmla="*/ 138 w 160"/>
              <a:gd name="T33" fmla="*/ 80 h 160"/>
              <a:gd name="T34" fmla="*/ 157 w 160"/>
              <a:gd name="T35" fmla="*/ 83 h 160"/>
              <a:gd name="T36" fmla="*/ 157 w 160"/>
              <a:gd name="T37" fmla="*/ 78 h 160"/>
              <a:gd name="T38" fmla="*/ 88 w 160"/>
              <a:gd name="T39" fmla="*/ 75 h 160"/>
              <a:gd name="T40" fmla="*/ 94 w 160"/>
              <a:gd name="T41" fmla="*/ 41 h 160"/>
              <a:gd name="T42" fmla="*/ 56 w 160"/>
              <a:gd name="T43" fmla="*/ 81 h 160"/>
              <a:gd name="T44" fmla="*/ 58 w 160"/>
              <a:gd name="T45" fmla="*/ 86 h 160"/>
              <a:gd name="T46" fmla="*/ 64 w 160"/>
              <a:gd name="T47" fmla="*/ 117 h 160"/>
              <a:gd name="T48" fmla="*/ 66 w 160"/>
              <a:gd name="T49" fmla="*/ 120 h 160"/>
              <a:gd name="T50" fmla="*/ 103 w 160"/>
              <a:gd name="T51" fmla="*/ 79 h 160"/>
              <a:gd name="T52" fmla="*/ 101 w 160"/>
              <a:gd name="T53" fmla="*/ 75 h 160"/>
              <a:gd name="T54" fmla="*/ 77 w 160"/>
              <a:gd name="T55" fmla="*/ 84 h 160"/>
              <a:gd name="T56" fmla="*/ 74 w 160"/>
              <a:gd name="T57" fmla="*/ 80 h 160"/>
              <a:gd name="T58" fmla="*/ 88 w 160"/>
              <a:gd name="T59" fmla="*/ 53 h 160"/>
              <a:gd name="T60" fmla="*/ 83 w 160"/>
              <a:gd name="T61" fmla="*/ 79 h 160"/>
              <a:gd name="T62" fmla="*/ 95 w 160"/>
              <a:gd name="T63" fmla="*/ 80 h 160"/>
              <a:gd name="T64" fmla="*/ 125 w 160"/>
              <a:gd name="T65" fmla="*/ 122 h 160"/>
              <a:gd name="T66" fmla="*/ 121 w 160"/>
              <a:gd name="T67" fmla="*/ 126 h 160"/>
              <a:gd name="T68" fmla="*/ 134 w 160"/>
              <a:gd name="T69" fmla="*/ 138 h 160"/>
              <a:gd name="T70" fmla="*/ 136 w 160"/>
              <a:gd name="T71" fmla="*/ 133 h 160"/>
              <a:gd name="T72" fmla="*/ 35 w 160"/>
              <a:gd name="T73" fmla="*/ 39 h 160"/>
              <a:gd name="T74" fmla="*/ 38 w 160"/>
              <a:gd name="T75" fmla="*/ 39 h 160"/>
              <a:gd name="T76" fmla="*/ 27 w 160"/>
              <a:gd name="T77" fmla="*/ 24 h 160"/>
              <a:gd name="T78" fmla="*/ 23 w 160"/>
              <a:gd name="T79" fmla="*/ 28 h 160"/>
              <a:gd name="T80" fmla="*/ 35 w 160"/>
              <a:gd name="T81" fmla="*/ 122 h 160"/>
              <a:gd name="T82" fmla="*/ 23 w 160"/>
              <a:gd name="T83" fmla="*/ 137 h 160"/>
              <a:gd name="T84" fmla="*/ 27 w 160"/>
              <a:gd name="T85" fmla="*/ 137 h 160"/>
              <a:gd name="T86" fmla="*/ 38 w 160"/>
              <a:gd name="T87" fmla="*/ 122 h 160"/>
              <a:gd name="T88" fmla="*/ 133 w 160"/>
              <a:gd name="T89" fmla="*/ 24 h 160"/>
              <a:gd name="T90" fmla="*/ 121 w 160"/>
              <a:gd name="T91" fmla="*/ 39 h 160"/>
              <a:gd name="T92" fmla="*/ 125 w 160"/>
              <a:gd name="T93" fmla="*/ 39 h 160"/>
              <a:gd name="T94" fmla="*/ 136 w 160"/>
              <a:gd name="T95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80" y="27"/>
                </a:moveTo>
                <a:cubicBezTo>
                  <a:pt x="50" y="27"/>
                  <a:pt x="26" y="51"/>
                  <a:pt x="26" y="80"/>
                </a:cubicBezTo>
                <a:cubicBezTo>
                  <a:pt x="26" y="110"/>
                  <a:pt x="50" y="134"/>
                  <a:pt x="80" y="134"/>
                </a:cubicBezTo>
                <a:cubicBezTo>
                  <a:pt x="109" y="134"/>
                  <a:pt x="133" y="110"/>
                  <a:pt x="133" y="80"/>
                </a:cubicBezTo>
                <a:cubicBezTo>
                  <a:pt x="133" y="51"/>
                  <a:pt x="109" y="27"/>
                  <a:pt x="80" y="27"/>
                </a:cubicBezTo>
                <a:close/>
                <a:moveTo>
                  <a:pt x="80" y="128"/>
                </a:moveTo>
                <a:cubicBezTo>
                  <a:pt x="53" y="128"/>
                  <a:pt x="32" y="107"/>
                  <a:pt x="32" y="80"/>
                </a:cubicBezTo>
                <a:cubicBezTo>
                  <a:pt x="32" y="54"/>
                  <a:pt x="53" y="32"/>
                  <a:pt x="80" y="32"/>
                </a:cubicBezTo>
                <a:cubicBezTo>
                  <a:pt x="106" y="32"/>
                  <a:pt x="128" y="54"/>
                  <a:pt x="128" y="80"/>
                </a:cubicBezTo>
                <a:cubicBezTo>
                  <a:pt x="128" y="107"/>
                  <a:pt x="106" y="128"/>
                  <a:pt x="80" y="128"/>
                </a:cubicBezTo>
                <a:close/>
                <a:moveTo>
                  <a:pt x="80" y="139"/>
                </a:moveTo>
                <a:cubicBezTo>
                  <a:pt x="78" y="139"/>
                  <a:pt x="77" y="140"/>
                  <a:pt x="77" y="142"/>
                </a:cubicBezTo>
                <a:cubicBezTo>
                  <a:pt x="77" y="158"/>
                  <a:pt x="77" y="158"/>
                  <a:pt x="77" y="158"/>
                </a:cubicBezTo>
                <a:cubicBezTo>
                  <a:pt x="77" y="159"/>
                  <a:pt x="78" y="160"/>
                  <a:pt x="80" y="160"/>
                </a:cubicBezTo>
                <a:cubicBezTo>
                  <a:pt x="81" y="160"/>
                  <a:pt x="82" y="159"/>
                  <a:pt x="82" y="158"/>
                </a:cubicBezTo>
                <a:cubicBezTo>
                  <a:pt x="82" y="142"/>
                  <a:pt x="82" y="142"/>
                  <a:pt x="82" y="142"/>
                </a:cubicBezTo>
                <a:cubicBezTo>
                  <a:pt x="82" y="140"/>
                  <a:pt x="81" y="139"/>
                  <a:pt x="80" y="139"/>
                </a:cubicBezTo>
                <a:close/>
                <a:moveTo>
                  <a:pt x="80" y="22"/>
                </a:moveTo>
                <a:cubicBezTo>
                  <a:pt x="81" y="22"/>
                  <a:pt x="82" y="21"/>
                  <a:pt x="82" y="19"/>
                </a:cubicBezTo>
                <a:cubicBezTo>
                  <a:pt x="82" y="3"/>
                  <a:pt x="82" y="3"/>
                  <a:pt x="82" y="3"/>
                </a:cubicBezTo>
                <a:cubicBezTo>
                  <a:pt x="82" y="2"/>
                  <a:pt x="81" y="0"/>
                  <a:pt x="80" y="0"/>
                </a:cubicBezTo>
                <a:cubicBezTo>
                  <a:pt x="78" y="0"/>
                  <a:pt x="77" y="2"/>
                  <a:pt x="77" y="3"/>
                </a:cubicBezTo>
                <a:cubicBezTo>
                  <a:pt x="77" y="19"/>
                  <a:pt x="77" y="19"/>
                  <a:pt x="77" y="19"/>
                </a:cubicBezTo>
                <a:cubicBezTo>
                  <a:pt x="77" y="21"/>
                  <a:pt x="78" y="22"/>
                  <a:pt x="80" y="22"/>
                </a:cubicBezTo>
                <a:close/>
                <a:moveTo>
                  <a:pt x="18" y="78"/>
                </a:moveTo>
                <a:cubicBezTo>
                  <a:pt x="2" y="78"/>
                  <a:pt x="2" y="78"/>
                  <a:pt x="2" y="78"/>
                </a:cubicBezTo>
                <a:cubicBezTo>
                  <a:pt x="1" y="78"/>
                  <a:pt x="0" y="79"/>
                  <a:pt x="0" y="80"/>
                </a:cubicBezTo>
                <a:cubicBezTo>
                  <a:pt x="0" y="82"/>
                  <a:pt x="1" y="83"/>
                  <a:pt x="2" y="83"/>
                </a:cubicBezTo>
                <a:cubicBezTo>
                  <a:pt x="18" y="83"/>
                  <a:pt x="18" y="83"/>
                  <a:pt x="18" y="83"/>
                </a:cubicBezTo>
                <a:cubicBezTo>
                  <a:pt x="20" y="83"/>
                  <a:pt x="21" y="82"/>
                  <a:pt x="21" y="80"/>
                </a:cubicBezTo>
                <a:cubicBezTo>
                  <a:pt x="21" y="79"/>
                  <a:pt x="20" y="78"/>
                  <a:pt x="18" y="78"/>
                </a:cubicBezTo>
                <a:close/>
                <a:moveTo>
                  <a:pt x="157" y="78"/>
                </a:moveTo>
                <a:cubicBezTo>
                  <a:pt x="141" y="78"/>
                  <a:pt x="141" y="78"/>
                  <a:pt x="141" y="78"/>
                </a:cubicBezTo>
                <a:cubicBezTo>
                  <a:pt x="140" y="78"/>
                  <a:pt x="138" y="79"/>
                  <a:pt x="138" y="80"/>
                </a:cubicBezTo>
                <a:cubicBezTo>
                  <a:pt x="138" y="82"/>
                  <a:pt x="140" y="83"/>
                  <a:pt x="141" y="83"/>
                </a:cubicBezTo>
                <a:cubicBezTo>
                  <a:pt x="157" y="83"/>
                  <a:pt x="157" y="83"/>
                  <a:pt x="157" y="83"/>
                </a:cubicBezTo>
                <a:cubicBezTo>
                  <a:pt x="159" y="83"/>
                  <a:pt x="160" y="82"/>
                  <a:pt x="160" y="80"/>
                </a:cubicBezTo>
                <a:cubicBezTo>
                  <a:pt x="160" y="79"/>
                  <a:pt x="159" y="78"/>
                  <a:pt x="157" y="78"/>
                </a:cubicBezTo>
                <a:close/>
                <a:moveTo>
                  <a:pt x="101" y="75"/>
                </a:moveTo>
                <a:cubicBezTo>
                  <a:pt x="88" y="75"/>
                  <a:pt x="88" y="75"/>
                  <a:pt x="88" y="75"/>
                </a:cubicBezTo>
                <a:cubicBezTo>
                  <a:pt x="96" y="44"/>
                  <a:pt x="96" y="44"/>
                  <a:pt x="96" y="44"/>
                </a:cubicBezTo>
                <a:cubicBezTo>
                  <a:pt x="96" y="42"/>
                  <a:pt x="95" y="41"/>
                  <a:pt x="94" y="41"/>
                </a:cubicBezTo>
                <a:cubicBezTo>
                  <a:pt x="93" y="40"/>
                  <a:pt x="92" y="40"/>
                  <a:pt x="91" y="41"/>
                </a:cubicBezTo>
                <a:cubicBezTo>
                  <a:pt x="56" y="81"/>
                  <a:pt x="56" y="81"/>
                  <a:pt x="56" y="81"/>
                </a:cubicBezTo>
                <a:cubicBezTo>
                  <a:pt x="56" y="82"/>
                  <a:pt x="56" y="83"/>
                  <a:pt x="56" y="84"/>
                </a:cubicBezTo>
                <a:cubicBezTo>
                  <a:pt x="56" y="85"/>
                  <a:pt x="57" y="86"/>
                  <a:pt x="58" y="86"/>
                </a:cubicBezTo>
                <a:cubicBezTo>
                  <a:pt x="71" y="86"/>
                  <a:pt x="71" y="86"/>
                  <a:pt x="71" y="86"/>
                </a:cubicBezTo>
                <a:cubicBezTo>
                  <a:pt x="64" y="117"/>
                  <a:pt x="64" y="117"/>
                  <a:pt x="64" y="117"/>
                </a:cubicBezTo>
                <a:cubicBezTo>
                  <a:pt x="64" y="118"/>
                  <a:pt x="64" y="120"/>
                  <a:pt x="65" y="120"/>
                </a:cubicBezTo>
                <a:cubicBezTo>
                  <a:pt x="66" y="120"/>
                  <a:pt x="66" y="120"/>
                  <a:pt x="66" y="120"/>
                </a:cubicBezTo>
                <a:cubicBezTo>
                  <a:pt x="67" y="120"/>
                  <a:pt x="68" y="120"/>
                  <a:pt x="68" y="119"/>
                </a:cubicBezTo>
                <a:cubicBezTo>
                  <a:pt x="103" y="79"/>
                  <a:pt x="103" y="79"/>
                  <a:pt x="103" y="79"/>
                </a:cubicBezTo>
                <a:cubicBezTo>
                  <a:pt x="104" y="79"/>
                  <a:pt x="104" y="78"/>
                  <a:pt x="104" y="77"/>
                </a:cubicBezTo>
                <a:cubicBezTo>
                  <a:pt x="103" y="76"/>
                  <a:pt x="102" y="75"/>
                  <a:pt x="101" y="75"/>
                </a:cubicBezTo>
                <a:close/>
                <a:moveTo>
                  <a:pt x="71" y="108"/>
                </a:moveTo>
                <a:cubicBezTo>
                  <a:pt x="77" y="84"/>
                  <a:pt x="77" y="84"/>
                  <a:pt x="77" y="84"/>
                </a:cubicBezTo>
                <a:cubicBezTo>
                  <a:pt x="77" y="83"/>
                  <a:pt x="77" y="82"/>
                  <a:pt x="77" y="81"/>
                </a:cubicBezTo>
                <a:cubicBezTo>
                  <a:pt x="76" y="81"/>
                  <a:pt x="75" y="80"/>
                  <a:pt x="74" y="80"/>
                </a:cubicBezTo>
                <a:cubicBezTo>
                  <a:pt x="64" y="80"/>
                  <a:pt x="64" y="80"/>
                  <a:pt x="64" y="80"/>
                </a:cubicBezTo>
                <a:cubicBezTo>
                  <a:pt x="88" y="53"/>
                  <a:pt x="88" y="53"/>
                  <a:pt x="88" y="53"/>
                </a:cubicBezTo>
                <a:cubicBezTo>
                  <a:pt x="83" y="77"/>
                  <a:pt x="83" y="77"/>
                  <a:pt x="83" y="77"/>
                </a:cubicBezTo>
                <a:cubicBezTo>
                  <a:pt x="82" y="78"/>
                  <a:pt x="83" y="79"/>
                  <a:pt x="83" y="79"/>
                </a:cubicBezTo>
                <a:cubicBezTo>
                  <a:pt x="84" y="80"/>
                  <a:pt x="84" y="80"/>
                  <a:pt x="85" y="80"/>
                </a:cubicBezTo>
                <a:cubicBezTo>
                  <a:pt x="95" y="80"/>
                  <a:pt x="95" y="80"/>
                  <a:pt x="95" y="80"/>
                </a:cubicBezTo>
                <a:lnTo>
                  <a:pt x="71" y="108"/>
                </a:lnTo>
                <a:close/>
                <a:moveTo>
                  <a:pt x="125" y="122"/>
                </a:moveTo>
                <a:cubicBezTo>
                  <a:pt x="124" y="121"/>
                  <a:pt x="122" y="121"/>
                  <a:pt x="121" y="122"/>
                </a:cubicBezTo>
                <a:cubicBezTo>
                  <a:pt x="120" y="123"/>
                  <a:pt x="120" y="125"/>
                  <a:pt x="121" y="126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4" y="138"/>
                  <a:pt x="134" y="138"/>
                </a:cubicBezTo>
                <a:cubicBezTo>
                  <a:pt x="135" y="138"/>
                  <a:pt x="136" y="137"/>
                  <a:pt x="136" y="137"/>
                </a:cubicBezTo>
                <a:cubicBezTo>
                  <a:pt x="137" y="136"/>
                  <a:pt x="137" y="134"/>
                  <a:pt x="136" y="133"/>
                </a:cubicBezTo>
                <a:lnTo>
                  <a:pt x="125" y="122"/>
                </a:lnTo>
                <a:close/>
                <a:moveTo>
                  <a:pt x="35" y="39"/>
                </a:moveTo>
                <a:cubicBezTo>
                  <a:pt x="35" y="39"/>
                  <a:pt x="36" y="40"/>
                  <a:pt x="36" y="40"/>
                </a:cubicBezTo>
                <a:cubicBezTo>
                  <a:pt x="37" y="40"/>
                  <a:pt x="38" y="39"/>
                  <a:pt x="38" y="39"/>
                </a:cubicBezTo>
                <a:cubicBezTo>
                  <a:pt x="39" y="38"/>
                  <a:pt x="39" y="36"/>
                  <a:pt x="38" y="35"/>
                </a:cubicBezTo>
                <a:cubicBezTo>
                  <a:pt x="27" y="24"/>
                  <a:pt x="27" y="24"/>
                  <a:pt x="27" y="24"/>
                </a:cubicBezTo>
                <a:cubicBezTo>
                  <a:pt x="26" y="23"/>
                  <a:pt x="24" y="23"/>
                  <a:pt x="23" y="24"/>
                </a:cubicBezTo>
                <a:cubicBezTo>
                  <a:pt x="22" y="25"/>
                  <a:pt x="22" y="27"/>
                  <a:pt x="23" y="28"/>
                </a:cubicBezTo>
                <a:lnTo>
                  <a:pt x="35" y="39"/>
                </a:lnTo>
                <a:close/>
                <a:moveTo>
                  <a:pt x="35" y="122"/>
                </a:moveTo>
                <a:cubicBezTo>
                  <a:pt x="23" y="133"/>
                  <a:pt x="23" y="133"/>
                  <a:pt x="23" y="133"/>
                </a:cubicBezTo>
                <a:cubicBezTo>
                  <a:pt x="22" y="134"/>
                  <a:pt x="22" y="136"/>
                  <a:pt x="23" y="137"/>
                </a:cubicBezTo>
                <a:cubicBezTo>
                  <a:pt x="24" y="137"/>
                  <a:pt x="24" y="138"/>
                  <a:pt x="25" y="138"/>
                </a:cubicBezTo>
                <a:cubicBezTo>
                  <a:pt x="26" y="138"/>
                  <a:pt x="26" y="137"/>
                  <a:pt x="27" y="137"/>
                </a:cubicBezTo>
                <a:cubicBezTo>
                  <a:pt x="38" y="126"/>
                  <a:pt x="38" y="126"/>
                  <a:pt x="38" y="126"/>
                </a:cubicBezTo>
                <a:cubicBezTo>
                  <a:pt x="39" y="125"/>
                  <a:pt x="39" y="123"/>
                  <a:pt x="38" y="122"/>
                </a:cubicBezTo>
                <a:cubicBezTo>
                  <a:pt x="37" y="121"/>
                  <a:pt x="36" y="121"/>
                  <a:pt x="35" y="122"/>
                </a:cubicBezTo>
                <a:close/>
                <a:moveTo>
                  <a:pt x="133" y="24"/>
                </a:moveTo>
                <a:cubicBezTo>
                  <a:pt x="121" y="35"/>
                  <a:pt x="121" y="35"/>
                  <a:pt x="121" y="35"/>
                </a:cubicBezTo>
                <a:cubicBezTo>
                  <a:pt x="120" y="36"/>
                  <a:pt x="120" y="38"/>
                  <a:pt x="121" y="39"/>
                </a:cubicBezTo>
                <a:cubicBezTo>
                  <a:pt x="122" y="39"/>
                  <a:pt x="122" y="40"/>
                  <a:pt x="123" y="40"/>
                </a:cubicBezTo>
                <a:cubicBezTo>
                  <a:pt x="124" y="40"/>
                  <a:pt x="125" y="39"/>
                  <a:pt x="125" y="39"/>
                </a:cubicBezTo>
                <a:cubicBezTo>
                  <a:pt x="136" y="28"/>
                  <a:pt x="136" y="28"/>
                  <a:pt x="136" y="28"/>
                </a:cubicBezTo>
                <a:cubicBezTo>
                  <a:pt x="137" y="27"/>
                  <a:pt x="137" y="25"/>
                  <a:pt x="136" y="24"/>
                </a:cubicBezTo>
                <a:cubicBezTo>
                  <a:pt x="135" y="23"/>
                  <a:pt x="134" y="23"/>
                  <a:pt x="133" y="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41E7D7D6-754B-31A8-841D-B3135C2F0BCB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5778500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30 w 160"/>
              <a:gd name="T7" fmla="*/ 137 h 160"/>
              <a:gd name="T8" fmla="*/ 125 w 160"/>
              <a:gd name="T9" fmla="*/ 114 h 160"/>
              <a:gd name="T10" fmla="*/ 125 w 160"/>
              <a:gd name="T11" fmla="*/ 98 h 160"/>
              <a:gd name="T12" fmla="*/ 106 w 160"/>
              <a:gd name="T13" fmla="*/ 83 h 160"/>
              <a:gd name="T14" fmla="*/ 92 w 160"/>
              <a:gd name="T15" fmla="*/ 92 h 160"/>
              <a:gd name="T16" fmla="*/ 89 w 160"/>
              <a:gd name="T17" fmla="*/ 91 h 160"/>
              <a:gd name="T18" fmla="*/ 67 w 160"/>
              <a:gd name="T19" fmla="*/ 68 h 160"/>
              <a:gd name="T20" fmla="*/ 73 w 160"/>
              <a:gd name="T21" fmla="*/ 62 h 160"/>
              <a:gd name="T22" fmla="*/ 68 w 160"/>
              <a:gd name="T23" fmla="*/ 40 h 160"/>
              <a:gd name="T24" fmla="*/ 62 w 160"/>
              <a:gd name="T25" fmla="*/ 35 h 160"/>
              <a:gd name="T26" fmla="*/ 46 w 160"/>
              <a:gd name="T27" fmla="*/ 35 h 160"/>
              <a:gd name="T28" fmla="*/ 39 w 160"/>
              <a:gd name="T29" fmla="*/ 42 h 160"/>
              <a:gd name="T30" fmla="*/ 37 w 160"/>
              <a:gd name="T31" fmla="*/ 68 h 160"/>
              <a:gd name="T32" fmla="*/ 86 w 160"/>
              <a:gd name="T33" fmla="*/ 120 h 160"/>
              <a:gd name="T34" fmla="*/ 106 w 160"/>
              <a:gd name="T35" fmla="*/ 126 h 160"/>
              <a:gd name="T36" fmla="*/ 119 w 160"/>
              <a:gd name="T37" fmla="*/ 120 h 160"/>
              <a:gd name="T38" fmla="*/ 119 w 160"/>
              <a:gd name="T39" fmla="*/ 120 h 160"/>
              <a:gd name="T40" fmla="*/ 80 w 160"/>
              <a:gd name="T41" fmla="*/ 152 h 160"/>
              <a:gd name="T42" fmla="*/ 80 w 160"/>
              <a:gd name="T43" fmla="*/ 8 h 160"/>
              <a:gd name="T44" fmla="*/ 149 w 160"/>
              <a:gd name="T45" fmla="*/ 99 h 160"/>
              <a:gd name="T46" fmla="*/ 157 w 160"/>
              <a:gd name="T47" fmla="*/ 101 h 160"/>
              <a:gd name="T48" fmla="*/ 136 w 160"/>
              <a:gd name="T49" fmla="*/ 24 h 160"/>
              <a:gd name="T50" fmla="*/ 106 w 160"/>
              <a:gd name="T51" fmla="*/ 118 h 160"/>
              <a:gd name="T52" fmla="*/ 89 w 160"/>
              <a:gd name="T53" fmla="*/ 113 h 160"/>
              <a:gd name="T54" fmla="*/ 44 w 160"/>
              <a:gd name="T55" fmla="*/ 65 h 160"/>
              <a:gd name="T56" fmla="*/ 45 w 160"/>
              <a:gd name="T57" fmla="*/ 47 h 160"/>
              <a:gd name="T58" fmla="*/ 54 w 160"/>
              <a:gd name="T59" fmla="*/ 39 h 160"/>
              <a:gd name="T60" fmla="*/ 56 w 160"/>
              <a:gd name="T61" fmla="*/ 40 h 160"/>
              <a:gd name="T62" fmla="*/ 62 w 160"/>
              <a:gd name="T63" fmla="*/ 46 h 160"/>
              <a:gd name="T64" fmla="*/ 68 w 160"/>
              <a:gd name="T65" fmla="*/ 56 h 160"/>
              <a:gd name="T66" fmla="*/ 61 w 160"/>
              <a:gd name="T67" fmla="*/ 63 h 160"/>
              <a:gd name="T68" fmla="*/ 59 w 160"/>
              <a:gd name="T69" fmla="*/ 69 h 160"/>
              <a:gd name="T70" fmla="*/ 66 w 160"/>
              <a:gd name="T71" fmla="*/ 81 h 160"/>
              <a:gd name="T72" fmla="*/ 85 w 160"/>
              <a:gd name="T73" fmla="*/ 98 h 160"/>
              <a:gd name="T74" fmla="*/ 89 w 160"/>
              <a:gd name="T75" fmla="*/ 100 h 160"/>
              <a:gd name="T76" fmla="*/ 92 w 160"/>
              <a:gd name="T77" fmla="*/ 101 h 160"/>
              <a:gd name="T78" fmla="*/ 103 w 160"/>
              <a:gd name="T79" fmla="*/ 92 h 160"/>
              <a:gd name="T80" fmla="*/ 108 w 160"/>
              <a:gd name="T81" fmla="*/ 92 h 160"/>
              <a:gd name="T82" fmla="*/ 119 w 160"/>
              <a:gd name="T83" fmla="*/ 104 h 160"/>
              <a:gd name="T84" fmla="*/ 119 w 160"/>
              <a:gd name="T85" fmla="*/ 108 h 160"/>
              <a:gd name="T86" fmla="*/ 113 w 160"/>
              <a:gd name="T87" fmla="*/ 115 h 160"/>
              <a:gd name="T88" fmla="*/ 113 w 160"/>
              <a:gd name="T89" fmla="*/ 1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60">
                <a:moveTo>
                  <a:pt x="136" y="24"/>
                </a:moveTo>
                <a:cubicBezTo>
                  <a:pt x="121" y="8"/>
                  <a:pt x="101" y="0"/>
                  <a:pt x="80" y="0"/>
                </a:cubicBezTo>
                <a:cubicBezTo>
                  <a:pt x="58" y="0"/>
                  <a:pt x="38" y="8"/>
                  <a:pt x="23" y="24"/>
                </a:cubicBezTo>
                <a:cubicBezTo>
                  <a:pt x="8" y="39"/>
                  <a:pt x="0" y="59"/>
                  <a:pt x="0" y="80"/>
                </a:cubicBezTo>
                <a:cubicBezTo>
                  <a:pt x="0" y="101"/>
                  <a:pt x="8" y="122"/>
                  <a:pt x="23" y="137"/>
                </a:cubicBezTo>
                <a:cubicBezTo>
                  <a:pt x="38" y="152"/>
                  <a:pt x="58" y="160"/>
                  <a:pt x="80" y="160"/>
                </a:cubicBezTo>
                <a:cubicBezTo>
                  <a:pt x="92" y="160"/>
                  <a:pt x="103" y="158"/>
                  <a:pt x="112" y="153"/>
                </a:cubicBezTo>
                <a:cubicBezTo>
                  <a:pt x="121" y="149"/>
                  <a:pt x="127" y="143"/>
                  <a:pt x="130" y="137"/>
                </a:cubicBezTo>
                <a:cubicBezTo>
                  <a:pt x="133" y="129"/>
                  <a:pt x="131" y="121"/>
                  <a:pt x="125" y="114"/>
                </a:cubicBezTo>
                <a:cubicBezTo>
                  <a:pt x="125" y="114"/>
                  <a:pt x="125" y="114"/>
                  <a:pt x="125" y="114"/>
                </a:cubicBezTo>
                <a:cubicBezTo>
                  <a:pt x="125" y="114"/>
                  <a:pt x="125" y="114"/>
                  <a:pt x="125" y="114"/>
                </a:cubicBezTo>
                <a:cubicBezTo>
                  <a:pt x="129" y="109"/>
                  <a:pt x="129" y="103"/>
                  <a:pt x="125" y="98"/>
                </a:cubicBezTo>
                <a:cubicBezTo>
                  <a:pt x="113" y="87"/>
                  <a:pt x="113" y="87"/>
                  <a:pt x="113" y="87"/>
                </a:cubicBezTo>
                <a:cubicBezTo>
                  <a:pt x="111" y="84"/>
                  <a:pt x="108" y="83"/>
                  <a:pt x="106" y="83"/>
                </a:cubicBezTo>
                <a:cubicBezTo>
                  <a:pt x="103" y="83"/>
                  <a:pt x="100" y="84"/>
                  <a:pt x="98" y="87"/>
                </a:cubicBezTo>
                <a:cubicBezTo>
                  <a:pt x="92" y="92"/>
                  <a:pt x="92" y="92"/>
                  <a:pt x="92" y="92"/>
                </a:cubicBezTo>
                <a:cubicBezTo>
                  <a:pt x="92" y="92"/>
                  <a:pt x="91" y="92"/>
                  <a:pt x="91" y="92"/>
                </a:cubicBezTo>
                <a:cubicBezTo>
                  <a:pt x="90" y="92"/>
                  <a:pt x="90" y="91"/>
                  <a:pt x="89" y="91"/>
                </a:cubicBezTo>
                <a:cubicBezTo>
                  <a:pt x="83" y="87"/>
                  <a:pt x="78" y="82"/>
                  <a:pt x="72" y="76"/>
                </a:cubicBezTo>
                <a:cubicBezTo>
                  <a:pt x="70" y="73"/>
                  <a:pt x="68" y="70"/>
                  <a:pt x="67" y="68"/>
                </a:cubicBezTo>
                <a:cubicBezTo>
                  <a:pt x="69" y="67"/>
                  <a:pt x="70" y="65"/>
                  <a:pt x="71" y="64"/>
                </a:cubicBezTo>
                <a:cubicBezTo>
                  <a:pt x="72" y="63"/>
                  <a:pt x="73" y="63"/>
                  <a:pt x="73" y="62"/>
                </a:cubicBezTo>
                <a:cubicBezTo>
                  <a:pt x="78" y="57"/>
                  <a:pt x="78" y="51"/>
                  <a:pt x="73" y="46"/>
                </a:cubicBezTo>
                <a:cubicBezTo>
                  <a:pt x="68" y="40"/>
                  <a:pt x="68" y="40"/>
                  <a:pt x="68" y="40"/>
                </a:cubicBezTo>
                <a:cubicBezTo>
                  <a:pt x="67" y="40"/>
                  <a:pt x="66" y="39"/>
                  <a:pt x="66" y="39"/>
                </a:cubicBezTo>
                <a:cubicBezTo>
                  <a:pt x="64" y="37"/>
                  <a:pt x="63" y="36"/>
                  <a:pt x="62" y="35"/>
                </a:cubicBezTo>
                <a:cubicBezTo>
                  <a:pt x="59" y="32"/>
                  <a:pt x="57" y="31"/>
                  <a:pt x="54" y="31"/>
                </a:cubicBezTo>
                <a:cubicBezTo>
                  <a:pt x="51" y="31"/>
                  <a:pt x="48" y="32"/>
                  <a:pt x="46" y="35"/>
                </a:cubicBezTo>
                <a:cubicBezTo>
                  <a:pt x="46" y="35"/>
                  <a:pt x="46" y="35"/>
                  <a:pt x="46" y="35"/>
                </a:cubicBezTo>
                <a:cubicBezTo>
                  <a:pt x="39" y="42"/>
                  <a:pt x="39" y="42"/>
                  <a:pt x="39" y="42"/>
                </a:cubicBezTo>
                <a:cubicBezTo>
                  <a:pt x="36" y="45"/>
                  <a:pt x="35" y="48"/>
                  <a:pt x="34" y="52"/>
                </a:cubicBezTo>
                <a:cubicBezTo>
                  <a:pt x="34" y="58"/>
                  <a:pt x="36" y="64"/>
                  <a:pt x="37" y="68"/>
                </a:cubicBezTo>
                <a:cubicBezTo>
                  <a:pt x="40" y="77"/>
                  <a:pt x="45" y="86"/>
                  <a:pt x="53" y="95"/>
                </a:cubicBezTo>
                <a:cubicBezTo>
                  <a:pt x="62" y="106"/>
                  <a:pt x="73" y="114"/>
                  <a:pt x="86" y="120"/>
                </a:cubicBezTo>
                <a:cubicBezTo>
                  <a:pt x="91" y="123"/>
                  <a:pt x="97" y="125"/>
                  <a:pt x="104" y="126"/>
                </a:cubicBezTo>
                <a:cubicBezTo>
                  <a:pt x="105" y="126"/>
                  <a:pt x="105" y="126"/>
                  <a:pt x="106" y="126"/>
                </a:cubicBezTo>
                <a:cubicBezTo>
                  <a:pt x="111" y="126"/>
                  <a:pt x="115" y="124"/>
                  <a:pt x="118" y="120"/>
                </a:cubicBezTo>
                <a:cubicBezTo>
                  <a:pt x="119" y="120"/>
                  <a:pt x="119" y="120"/>
                  <a:pt x="119" y="120"/>
                </a:cubicBezTo>
                <a:cubicBezTo>
                  <a:pt x="119" y="120"/>
                  <a:pt x="119" y="120"/>
                  <a:pt x="119" y="120"/>
                </a:cubicBezTo>
                <a:cubicBezTo>
                  <a:pt x="119" y="120"/>
                  <a:pt x="119" y="120"/>
                  <a:pt x="119" y="120"/>
                </a:cubicBezTo>
                <a:cubicBezTo>
                  <a:pt x="123" y="124"/>
                  <a:pt x="125" y="129"/>
                  <a:pt x="123" y="134"/>
                </a:cubicBezTo>
                <a:cubicBezTo>
                  <a:pt x="119" y="143"/>
                  <a:pt x="104" y="152"/>
                  <a:pt x="80" y="152"/>
                </a:cubicBezTo>
                <a:cubicBezTo>
                  <a:pt x="40" y="152"/>
                  <a:pt x="8" y="120"/>
                  <a:pt x="8" y="80"/>
                </a:cubicBezTo>
                <a:cubicBezTo>
                  <a:pt x="8" y="40"/>
                  <a:pt x="40" y="8"/>
                  <a:pt x="80" y="8"/>
                </a:cubicBezTo>
                <a:cubicBezTo>
                  <a:pt x="119" y="8"/>
                  <a:pt x="152" y="40"/>
                  <a:pt x="152" y="80"/>
                </a:cubicBezTo>
                <a:cubicBezTo>
                  <a:pt x="152" y="87"/>
                  <a:pt x="151" y="93"/>
                  <a:pt x="149" y="99"/>
                </a:cubicBezTo>
                <a:cubicBezTo>
                  <a:pt x="149" y="101"/>
                  <a:pt x="150" y="104"/>
                  <a:pt x="152" y="104"/>
                </a:cubicBezTo>
                <a:cubicBezTo>
                  <a:pt x="154" y="105"/>
                  <a:pt x="156" y="104"/>
                  <a:pt x="157" y="101"/>
                </a:cubicBezTo>
                <a:cubicBezTo>
                  <a:pt x="159" y="95"/>
                  <a:pt x="160" y="87"/>
                  <a:pt x="160" y="80"/>
                </a:cubicBezTo>
                <a:cubicBezTo>
                  <a:pt x="160" y="59"/>
                  <a:pt x="151" y="39"/>
                  <a:pt x="136" y="24"/>
                </a:cubicBezTo>
                <a:close/>
                <a:moveTo>
                  <a:pt x="113" y="115"/>
                </a:moveTo>
                <a:cubicBezTo>
                  <a:pt x="111" y="117"/>
                  <a:pt x="109" y="118"/>
                  <a:pt x="106" y="118"/>
                </a:cubicBezTo>
                <a:cubicBezTo>
                  <a:pt x="105" y="118"/>
                  <a:pt x="105" y="118"/>
                  <a:pt x="105" y="118"/>
                </a:cubicBezTo>
                <a:cubicBezTo>
                  <a:pt x="99" y="117"/>
                  <a:pt x="93" y="115"/>
                  <a:pt x="89" y="113"/>
                </a:cubicBezTo>
                <a:cubicBezTo>
                  <a:pt x="78" y="108"/>
                  <a:pt x="67" y="100"/>
                  <a:pt x="59" y="90"/>
                </a:cubicBezTo>
                <a:cubicBezTo>
                  <a:pt x="52" y="81"/>
                  <a:pt x="47" y="73"/>
                  <a:pt x="44" y="65"/>
                </a:cubicBezTo>
                <a:cubicBezTo>
                  <a:pt x="42" y="60"/>
                  <a:pt x="42" y="56"/>
                  <a:pt x="42" y="53"/>
                </a:cubicBezTo>
                <a:cubicBezTo>
                  <a:pt x="42" y="51"/>
                  <a:pt x="43" y="49"/>
                  <a:pt x="45" y="47"/>
                </a:cubicBezTo>
                <a:cubicBezTo>
                  <a:pt x="52" y="40"/>
                  <a:pt x="52" y="40"/>
                  <a:pt x="52" y="40"/>
                </a:cubicBezTo>
                <a:cubicBezTo>
                  <a:pt x="52" y="40"/>
                  <a:pt x="53" y="39"/>
                  <a:pt x="54" y="39"/>
                </a:cubicBezTo>
                <a:cubicBezTo>
                  <a:pt x="55" y="39"/>
                  <a:pt x="56" y="40"/>
                  <a:pt x="56" y="40"/>
                </a:cubicBezTo>
                <a:cubicBezTo>
                  <a:pt x="56" y="40"/>
                  <a:pt x="56" y="40"/>
                  <a:pt x="56" y="40"/>
                </a:cubicBezTo>
                <a:cubicBezTo>
                  <a:pt x="58" y="41"/>
                  <a:pt x="59" y="43"/>
                  <a:pt x="60" y="44"/>
                </a:cubicBezTo>
                <a:cubicBezTo>
                  <a:pt x="61" y="45"/>
                  <a:pt x="61" y="45"/>
                  <a:pt x="62" y="46"/>
                </a:cubicBezTo>
                <a:cubicBezTo>
                  <a:pt x="68" y="52"/>
                  <a:pt x="68" y="52"/>
                  <a:pt x="68" y="52"/>
                </a:cubicBezTo>
                <a:cubicBezTo>
                  <a:pt x="69" y="53"/>
                  <a:pt x="69" y="55"/>
                  <a:pt x="68" y="56"/>
                </a:cubicBezTo>
                <a:cubicBezTo>
                  <a:pt x="67" y="57"/>
                  <a:pt x="66" y="58"/>
                  <a:pt x="66" y="58"/>
                </a:cubicBezTo>
                <a:cubicBezTo>
                  <a:pt x="64" y="60"/>
                  <a:pt x="62" y="62"/>
                  <a:pt x="61" y="63"/>
                </a:cubicBezTo>
                <a:cubicBezTo>
                  <a:pt x="61" y="63"/>
                  <a:pt x="61" y="63"/>
                  <a:pt x="61" y="63"/>
                </a:cubicBezTo>
                <a:cubicBezTo>
                  <a:pt x="58" y="66"/>
                  <a:pt x="59" y="68"/>
                  <a:pt x="59" y="69"/>
                </a:cubicBezTo>
                <a:cubicBezTo>
                  <a:pt x="59" y="69"/>
                  <a:pt x="59" y="69"/>
                  <a:pt x="59" y="70"/>
                </a:cubicBezTo>
                <a:cubicBezTo>
                  <a:pt x="61" y="73"/>
                  <a:pt x="63" y="77"/>
                  <a:pt x="66" y="81"/>
                </a:cubicBezTo>
                <a:cubicBezTo>
                  <a:pt x="66" y="81"/>
                  <a:pt x="66" y="81"/>
                  <a:pt x="66" y="81"/>
                </a:cubicBezTo>
                <a:cubicBezTo>
                  <a:pt x="72" y="88"/>
                  <a:pt x="78" y="93"/>
                  <a:pt x="85" y="98"/>
                </a:cubicBezTo>
                <a:cubicBezTo>
                  <a:pt x="86" y="98"/>
                  <a:pt x="87" y="99"/>
                  <a:pt x="87" y="99"/>
                </a:cubicBezTo>
                <a:cubicBezTo>
                  <a:pt x="88" y="99"/>
                  <a:pt x="89" y="100"/>
                  <a:pt x="89" y="100"/>
                </a:cubicBezTo>
                <a:cubicBezTo>
                  <a:pt x="89" y="100"/>
                  <a:pt x="90" y="100"/>
                  <a:pt x="90" y="100"/>
                </a:cubicBezTo>
                <a:cubicBezTo>
                  <a:pt x="91" y="101"/>
                  <a:pt x="91" y="101"/>
                  <a:pt x="92" y="101"/>
                </a:cubicBezTo>
                <a:cubicBezTo>
                  <a:pt x="94" y="101"/>
                  <a:pt x="95" y="100"/>
                  <a:pt x="96" y="99"/>
                </a:cubicBezTo>
                <a:cubicBezTo>
                  <a:pt x="103" y="92"/>
                  <a:pt x="103" y="92"/>
                  <a:pt x="103" y="92"/>
                </a:cubicBezTo>
                <a:cubicBezTo>
                  <a:pt x="104" y="92"/>
                  <a:pt x="105" y="91"/>
                  <a:pt x="106" y="91"/>
                </a:cubicBezTo>
                <a:cubicBezTo>
                  <a:pt x="106" y="91"/>
                  <a:pt x="107" y="92"/>
                  <a:pt x="108" y="92"/>
                </a:cubicBezTo>
                <a:cubicBezTo>
                  <a:pt x="108" y="92"/>
                  <a:pt x="108" y="92"/>
                  <a:pt x="108" y="92"/>
                </a:cubicBezTo>
                <a:cubicBezTo>
                  <a:pt x="119" y="104"/>
                  <a:pt x="119" y="104"/>
                  <a:pt x="119" y="104"/>
                </a:cubicBezTo>
                <a:cubicBezTo>
                  <a:pt x="121" y="105"/>
                  <a:pt x="121" y="107"/>
                  <a:pt x="119" y="108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18" y="109"/>
                  <a:pt x="118" y="110"/>
                  <a:pt x="117" y="111"/>
                </a:cubicBezTo>
                <a:cubicBezTo>
                  <a:pt x="115" y="112"/>
                  <a:pt x="114" y="113"/>
                  <a:pt x="113" y="115"/>
                </a:cubicBezTo>
                <a:close/>
                <a:moveTo>
                  <a:pt x="113" y="115"/>
                </a:moveTo>
                <a:cubicBezTo>
                  <a:pt x="113" y="115"/>
                  <a:pt x="113" y="115"/>
                  <a:pt x="113" y="11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574C9EF2-935E-DA0E-5CC1-7275F7F19817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5778500"/>
            <a:ext cx="254000" cy="254000"/>
          </a:xfrm>
          <a:custGeom>
            <a:avLst/>
            <a:gdLst>
              <a:gd name="T0" fmla="*/ 82 w 160"/>
              <a:gd name="T1" fmla="*/ 29 h 160"/>
              <a:gd name="T2" fmla="*/ 102 w 160"/>
              <a:gd name="T3" fmla="*/ 1 h 160"/>
              <a:gd name="T4" fmla="*/ 71 w 160"/>
              <a:gd name="T5" fmla="*/ 27 h 160"/>
              <a:gd name="T6" fmla="*/ 40 w 160"/>
              <a:gd name="T7" fmla="*/ 1 h 160"/>
              <a:gd name="T8" fmla="*/ 60 w 160"/>
              <a:gd name="T9" fmla="*/ 29 h 160"/>
              <a:gd name="T10" fmla="*/ 0 w 160"/>
              <a:gd name="T11" fmla="*/ 43 h 160"/>
              <a:gd name="T12" fmla="*/ 14 w 160"/>
              <a:gd name="T13" fmla="*/ 151 h 160"/>
              <a:gd name="T14" fmla="*/ 21 w 160"/>
              <a:gd name="T15" fmla="*/ 152 h 160"/>
              <a:gd name="T16" fmla="*/ 24 w 160"/>
              <a:gd name="T17" fmla="*/ 160 h 160"/>
              <a:gd name="T18" fmla="*/ 35 w 160"/>
              <a:gd name="T19" fmla="*/ 151 h 160"/>
              <a:gd name="T20" fmla="*/ 134 w 160"/>
              <a:gd name="T21" fmla="*/ 159 h 160"/>
              <a:gd name="T22" fmla="*/ 140 w 160"/>
              <a:gd name="T23" fmla="*/ 159 h 160"/>
              <a:gd name="T24" fmla="*/ 139 w 160"/>
              <a:gd name="T25" fmla="*/ 151 h 160"/>
              <a:gd name="T26" fmla="*/ 160 w 160"/>
              <a:gd name="T27" fmla="*/ 137 h 160"/>
              <a:gd name="T28" fmla="*/ 146 w 160"/>
              <a:gd name="T29" fmla="*/ 29 h 160"/>
              <a:gd name="T30" fmla="*/ 146 w 160"/>
              <a:gd name="T31" fmla="*/ 141 h 160"/>
              <a:gd name="T32" fmla="*/ 10 w 160"/>
              <a:gd name="T33" fmla="*/ 137 h 160"/>
              <a:gd name="T34" fmla="*/ 14 w 160"/>
              <a:gd name="T35" fmla="*/ 38 h 160"/>
              <a:gd name="T36" fmla="*/ 151 w 160"/>
              <a:gd name="T37" fmla="*/ 43 h 160"/>
              <a:gd name="T38" fmla="*/ 99 w 160"/>
              <a:gd name="T39" fmla="*/ 47 h 160"/>
              <a:gd name="T40" fmla="*/ 19 w 160"/>
              <a:gd name="T41" fmla="*/ 61 h 160"/>
              <a:gd name="T42" fmla="*/ 34 w 160"/>
              <a:gd name="T43" fmla="*/ 132 h 160"/>
              <a:gd name="T44" fmla="*/ 113 w 160"/>
              <a:gd name="T45" fmla="*/ 118 h 160"/>
              <a:gd name="T46" fmla="*/ 99 w 160"/>
              <a:gd name="T47" fmla="*/ 47 h 160"/>
              <a:gd name="T48" fmla="*/ 99 w 160"/>
              <a:gd name="T49" fmla="*/ 122 h 160"/>
              <a:gd name="T50" fmla="*/ 29 w 160"/>
              <a:gd name="T51" fmla="*/ 118 h 160"/>
              <a:gd name="T52" fmla="*/ 34 w 160"/>
              <a:gd name="T53" fmla="*/ 57 h 160"/>
              <a:gd name="T54" fmla="*/ 104 w 160"/>
              <a:gd name="T55" fmla="*/ 61 h 160"/>
              <a:gd name="T56" fmla="*/ 132 w 160"/>
              <a:gd name="T57" fmla="*/ 52 h 160"/>
              <a:gd name="T58" fmla="*/ 132 w 160"/>
              <a:gd name="T59" fmla="*/ 71 h 160"/>
              <a:gd name="T60" fmla="*/ 132 w 160"/>
              <a:gd name="T61" fmla="*/ 52 h 160"/>
              <a:gd name="T62" fmla="*/ 128 w 160"/>
              <a:gd name="T63" fmla="*/ 80 h 160"/>
              <a:gd name="T64" fmla="*/ 128 w 160"/>
              <a:gd name="T65" fmla="*/ 89 h 160"/>
              <a:gd name="T66" fmla="*/ 142 w 160"/>
              <a:gd name="T67" fmla="*/ 85 h 160"/>
              <a:gd name="T68" fmla="*/ 137 w 160"/>
              <a:gd name="T69" fmla="*/ 99 h 160"/>
              <a:gd name="T70" fmla="*/ 123 w 160"/>
              <a:gd name="T71" fmla="*/ 104 h 160"/>
              <a:gd name="T72" fmla="*/ 137 w 160"/>
              <a:gd name="T73" fmla="*/ 108 h 160"/>
              <a:gd name="T74" fmla="*/ 137 w 160"/>
              <a:gd name="T75" fmla="*/ 99 h 160"/>
              <a:gd name="T76" fmla="*/ 128 w 160"/>
              <a:gd name="T77" fmla="*/ 118 h 160"/>
              <a:gd name="T78" fmla="*/ 128 w 160"/>
              <a:gd name="T79" fmla="*/ 127 h 160"/>
              <a:gd name="T80" fmla="*/ 142 w 160"/>
              <a:gd name="T81" fmla="*/ 1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60">
                <a:moveTo>
                  <a:pt x="146" y="29"/>
                </a:moveTo>
                <a:cubicBezTo>
                  <a:pt x="82" y="29"/>
                  <a:pt x="82" y="29"/>
                  <a:pt x="82" y="29"/>
                </a:cubicBezTo>
                <a:cubicBezTo>
                  <a:pt x="102" y="8"/>
                  <a:pt x="102" y="8"/>
                  <a:pt x="102" y="8"/>
                </a:cubicBezTo>
                <a:cubicBezTo>
                  <a:pt x="104" y="6"/>
                  <a:pt x="104" y="3"/>
                  <a:pt x="102" y="1"/>
                </a:cubicBezTo>
                <a:cubicBezTo>
                  <a:pt x="101" y="0"/>
                  <a:pt x="98" y="0"/>
                  <a:pt x="96" y="2"/>
                </a:cubicBezTo>
                <a:cubicBezTo>
                  <a:pt x="71" y="27"/>
                  <a:pt x="71" y="27"/>
                  <a:pt x="71" y="27"/>
                </a:cubicBezTo>
                <a:cubicBezTo>
                  <a:pt x="46" y="2"/>
                  <a:pt x="46" y="2"/>
                  <a:pt x="46" y="2"/>
                </a:cubicBezTo>
                <a:cubicBezTo>
                  <a:pt x="44" y="0"/>
                  <a:pt x="41" y="0"/>
                  <a:pt x="40" y="1"/>
                </a:cubicBezTo>
                <a:cubicBezTo>
                  <a:pt x="38" y="3"/>
                  <a:pt x="38" y="6"/>
                  <a:pt x="40" y="8"/>
                </a:cubicBezTo>
                <a:cubicBezTo>
                  <a:pt x="60" y="29"/>
                  <a:pt x="60" y="29"/>
                  <a:pt x="60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7" y="29"/>
                  <a:pt x="0" y="35"/>
                  <a:pt x="0" y="43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44"/>
                  <a:pt x="7" y="151"/>
                  <a:pt x="14" y="151"/>
                </a:cubicBezTo>
                <a:cubicBezTo>
                  <a:pt x="22" y="151"/>
                  <a:pt x="22" y="151"/>
                  <a:pt x="22" y="151"/>
                </a:cubicBezTo>
                <a:cubicBezTo>
                  <a:pt x="21" y="152"/>
                  <a:pt x="21" y="152"/>
                  <a:pt x="21" y="152"/>
                </a:cubicBezTo>
                <a:cubicBezTo>
                  <a:pt x="19" y="154"/>
                  <a:pt x="19" y="157"/>
                  <a:pt x="21" y="159"/>
                </a:cubicBezTo>
                <a:cubicBezTo>
                  <a:pt x="22" y="160"/>
                  <a:pt x="23" y="160"/>
                  <a:pt x="24" y="160"/>
                </a:cubicBezTo>
                <a:cubicBezTo>
                  <a:pt x="25" y="160"/>
                  <a:pt x="27" y="160"/>
                  <a:pt x="27" y="159"/>
                </a:cubicBezTo>
                <a:cubicBezTo>
                  <a:pt x="35" y="151"/>
                  <a:pt x="35" y="151"/>
                  <a:pt x="35" y="151"/>
                </a:cubicBezTo>
                <a:cubicBezTo>
                  <a:pt x="126" y="151"/>
                  <a:pt x="126" y="151"/>
                  <a:pt x="126" y="151"/>
                </a:cubicBezTo>
                <a:cubicBezTo>
                  <a:pt x="134" y="159"/>
                  <a:pt x="134" y="159"/>
                  <a:pt x="134" y="159"/>
                </a:cubicBezTo>
                <a:cubicBezTo>
                  <a:pt x="135" y="160"/>
                  <a:pt x="136" y="160"/>
                  <a:pt x="137" y="160"/>
                </a:cubicBezTo>
                <a:cubicBezTo>
                  <a:pt x="138" y="160"/>
                  <a:pt x="139" y="160"/>
                  <a:pt x="140" y="159"/>
                </a:cubicBezTo>
                <a:cubicBezTo>
                  <a:pt x="142" y="157"/>
                  <a:pt x="142" y="154"/>
                  <a:pt x="140" y="152"/>
                </a:cubicBezTo>
                <a:cubicBezTo>
                  <a:pt x="139" y="151"/>
                  <a:pt x="139" y="151"/>
                  <a:pt x="139" y="151"/>
                </a:cubicBezTo>
                <a:cubicBezTo>
                  <a:pt x="146" y="151"/>
                  <a:pt x="146" y="151"/>
                  <a:pt x="146" y="151"/>
                </a:cubicBezTo>
                <a:cubicBezTo>
                  <a:pt x="154" y="151"/>
                  <a:pt x="160" y="144"/>
                  <a:pt x="160" y="137"/>
                </a:cubicBezTo>
                <a:cubicBezTo>
                  <a:pt x="160" y="43"/>
                  <a:pt x="160" y="43"/>
                  <a:pt x="160" y="43"/>
                </a:cubicBezTo>
                <a:cubicBezTo>
                  <a:pt x="160" y="35"/>
                  <a:pt x="154" y="29"/>
                  <a:pt x="146" y="29"/>
                </a:cubicBezTo>
                <a:close/>
                <a:moveTo>
                  <a:pt x="151" y="137"/>
                </a:moveTo>
                <a:cubicBezTo>
                  <a:pt x="151" y="139"/>
                  <a:pt x="149" y="141"/>
                  <a:pt x="146" y="141"/>
                </a:cubicBezTo>
                <a:cubicBezTo>
                  <a:pt x="14" y="141"/>
                  <a:pt x="14" y="141"/>
                  <a:pt x="14" y="141"/>
                </a:cubicBezTo>
                <a:cubicBezTo>
                  <a:pt x="12" y="141"/>
                  <a:pt x="10" y="139"/>
                  <a:pt x="10" y="137"/>
                </a:cubicBezTo>
                <a:cubicBezTo>
                  <a:pt x="10" y="43"/>
                  <a:pt x="10" y="43"/>
                  <a:pt x="10" y="43"/>
                </a:cubicBezTo>
                <a:cubicBezTo>
                  <a:pt x="10" y="40"/>
                  <a:pt x="12" y="38"/>
                  <a:pt x="14" y="38"/>
                </a:cubicBezTo>
                <a:cubicBezTo>
                  <a:pt x="146" y="38"/>
                  <a:pt x="146" y="38"/>
                  <a:pt x="146" y="38"/>
                </a:cubicBezTo>
                <a:cubicBezTo>
                  <a:pt x="149" y="38"/>
                  <a:pt x="151" y="40"/>
                  <a:pt x="151" y="43"/>
                </a:cubicBezTo>
                <a:lnTo>
                  <a:pt x="151" y="137"/>
                </a:lnTo>
                <a:close/>
                <a:moveTo>
                  <a:pt x="99" y="47"/>
                </a:moveTo>
                <a:cubicBezTo>
                  <a:pt x="34" y="47"/>
                  <a:pt x="34" y="47"/>
                  <a:pt x="34" y="47"/>
                </a:cubicBezTo>
                <a:cubicBezTo>
                  <a:pt x="26" y="47"/>
                  <a:pt x="19" y="54"/>
                  <a:pt x="19" y="61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9" y="125"/>
                  <a:pt x="26" y="132"/>
                  <a:pt x="34" y="132"/>
                </a:cubicBezTo>
                <a:cubicBezTo>
                  <a:pt x="99" y="132"/>
                  <a:pt x="99" y="132"/>
                  <a:pt x="99" y="132"/>
                </a:cubicBezTo>
                <a:cubicBezTo>
                  <a:pt x="107" y="132"/>
                  <a:pt x="113" y="125"/>
                  <a:pt x="113" y="118"/>
                </a:cubicBezTo>
                <a:cubicBezTo>
                  <a:pt x="113" y="61"/>
                  <a:pt x="113" y="61"/>
                  <a:pt x="113" y="61"/>
                </a:cubicBezTo>
                <a:cubicBezTo>
                  <a:pt x="113" y="54"/>
                  <a:pt x="107" y="47"/>
                  <a:pt x="99" y="47"/>
                </a:cubicBezTo>
                <a:close/>
                <a:moveTo>
                  <a:pt x="104" y="118"/>
                </a:moveTo>
                <a:cubicBezTo>
                  <a:pt x="104" y="120"/>
                  <a:pt x="102" y="122"/>
                  <a:pt x="99" y="122"/>
                </a:cubicBezTo>
                <a:cubicBezTo>
                  <a:pt x="34" y="122"/>
                  <a:pt x="34" y="122"/>
                  <a:pt x="34" y="122"/>
                </a:cubicBezTo>
                <a:cubicBezTo>
                  <a:pt x="31" y="122"/>
                  <a:pt x="29" y="120"/>
                  <a:pt x="29" y="118"/>
                </a:cubicBezTo>
                <a:cubicBezTo>
                  <a:pt x="29" y="61"/>
                  <a:pt x="29" y="61"/>
                  <a:pt x="29" y="61"/>
                </a:cubicBezTo>
                <a:cubicBezTo>
                  <a:pt x="29" y="59"/>
                  <a:pt x="31" y="57"/>
                  <a:pt x="34" y="57"/>
                </a:cubicBezTo>
                <a:cubicBezTo>
                  <a:pt x="99" y="57"/>
                  <a:pt x="99" y="57"/>
                  <a:pt x="99" y="57"/>
                </a:cubicBezTo>
                <a:cubicBezTo>
                  <a:pt x="102" y="57"/>
                  <a:pt x="104" y="59"/>
                  <a:pt x="104" y="61"/>
                </a:cubicBezTo>
                <a:lnTo>
                  <a:pt x="104" y="118"/>
                </a:lnTo>
                <a:close/>
                <a:moveTo>
                  <a:pt x="132" y="52"/>
                </a:moveTo>
                <a:cubicBezTo>
                  <a:pt x="127" y="52"/>
                  <a:pt x="123" y="56"/>
                  <a:pt x="123" y="61"/>
                </a:cubicBezTo>
                <a:cubicBezTo>
                  <a:pt x="123" y="67"/>
                  <a:pt x="127" y="71"/>
                  <a:pt x="132" y="71"/>
                </a:cubicBezTo>
                <a:cubicBezTo>
                  <a:pt x="137" y="71"/>
                  <a:pt x="142" y="67"/>
                  <a:pt x="142" y="61"/>
                </a:cubicBezTo>
                <a:cubicBezTo>
                  <a:pt x="142" y="56"/>
                  <a:pt x="137" y="52"/>
                  <a:pt x="132" y="52"/>
                </a:cubicBezTo>
                <a:close/>
                <a:moveTo>
                  <a:pt x="137" y="80"/>
                </a:moveTo>
                <a:cubicBezTo>
                  <a:pt x="128" y="80"/>
                  <a:pt x="128" y="80"/>
                  <a:pt x="128" y="80"/>
                </a:cubicBezTo>
                <a:cubicBezTo>
                  <a:pt x="125" y="80"/>
                  <a:pt x="123" y="82"/>
                  <a:pt x="123" y="85"/>
                </a:cubicBezTo>
                <a:cubicBezTo>
                  <a:pt x="123" y="87"/>
                  <a:pt x="125" y="89"/>
                  <a:pt x="128" y="89"/>
                </a:cubicBezTo>
                <a:cubicBezTo>
                  <a:pt x="137" y="89"/>
                  <a:pt x="137" y="89"/>
                  <a:pt x="137" y="89"/>
                </a:cubicBezTo>
                <a:cubicBezTo>
                  <a:pt x="140" y="89"/>
                  <a:pt x="142" y="87"/>
                  <a:pt x="142" y="85"/>
                </a:cubicBezTo>
                <a:cubicBezTo>
                  <a:pt x="142" y="82"/>
                  <a:pt x="140" y="80"/>
                  <a:pt x="137" y="80"/>
                </a:cubicBezTo>
                <a:close/>
                <a:moveTo>
                  <a:pt x="137" y="99"/>
                </a:moveTo>
                <a:cubicBezTo>
                  <a:pt x="128" y="99"/>
                  <a:pt x="128" y="99"/>
                  <a:pt x="128" y="99"/>
                </a:cubicBezTo>
                <a:cubicBezTo>
                  <a:pt x="125" y="99"/>
                  <a:pt x="123" y="101"/>
                  <a:pt x="123" y="104"/>
                </a:cubicBezTo>
                <a:cubicBezTo>
                  <a:pt x="123" y="106"/>
                  <a:pt x="125" y="108"/>
                  <a:pt x="128" y="10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40" y="108"/>
                  <a:pt x="142" y="106"/>
                  <a:pt x="142" y="104"/>
                </a:cubicBezTo>
                <a:cubicBezTo>
                  <a:pt x="142" y="101"/>
                  <a:pt x="140" y="99"/>
                  <a:pt x="137" y="99"/>
                </a:cubicBezTo>
                <a:close/>
                <a:moveTo>
                  <a:pt x="137" y="118"/>
                </a:moveTo>
                <a:cubicBezTo>
                  <a:pt x="128" y="118"/>
                  <a:pt x="128" y="118"/>
                  <a:pt x="128" y="118"/>
                </a:cubicBezTo>
                <a:cubicBezTo>
                  <a:pt x="125" y="118"/>
                  <a:pt x="123" y="120"/>
                  <a:pt x="123" y="122"/>
                </a:cubicBezTo>
                <a:cubicBezTo>
                  <a:pt x="123" y="125"/>
                  <a:pt x="125" y="127"/>
                  <a:pt x="128" y="127"/>
                </a:cubicBezTo>
                <a:cubicBezTo>
                  <a:pt x="137" y="127"/>
                  <a:pt x="137" y="127"/>
                  <a:pt x="137" y="127"/>
                </a:cubicBezTo>
                <a:cubicBezTo>
                  <a:pt x="140" y="127"/>
                  <a:pt x="142" y="125"/>
                  <a:pt x="142" y="122"/>
                </a:cubicBezTo>
                <a:cubicBezTo>
                  <a:pt x="142" y="120"/>
                  <a:pt x="140" y="118"/>
                  <a:pt x="137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C0A49378-0BF8-7384-DDA4-D0A7758EE740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5778500"/>
            <a:ext cx="254000" cy="254000"/>
          </a:xfrm>
          <a:custGeom>
            <a:avLst/>
            <a:gdLst>
              <a:gd name="T0" fmla="*/ 104 w 160"/>
              <a:gd name="T1" fmla="*/ 27 h 160"/>
              <a:gd name="T2" fmla="*/ 3 w 160"/>
              <a:gd name="T3" fmla="*/ 112 h 160"/>
              <a:gd name="T4" fmla="*/ 54 w 160"/>
              <a:gd name="T5" fmla="*/ 128 h 160"/>
              <a:gd name="T6" fmla="*/ 54 w 160"/>
              <a:gd name="T7" fmla="*/ 117 h 160"/>
              <a:gd name="T8" fmla="*/ 126 w 160"/>
              <a:gd name="T9" fmla="*/ 85 h 160"/>
              <a:gd name="T10" fmla="*/ 126 w 160"/>
              <a:gd name="T11" fmla="*/ 85 h 160"/>
              <a:gd name="T12" fmla="*/ 158 w 160"/>
              <a:gd name="T13" fmla="*/ 8 h 160"/>
              <a:gd name="T14" fmla="*/ 110 w 160"/>
              <a:gd name="T15" fmla="*/ 67 h 160"/>
              <a:gd name="T16" fmla="*/ 150 w 160"/>
              <a:gd name="T17" fmla="*/ 5 h 160"/>
              <a:gd name="T18" fmla="*/ 115 w 160"/>
              <a:gd name="T19" fmla="*/ 8 h 160"/>
              <a:gd name="T20" fmla="*/ 150 w 160"/>
              <a:gd name="T21" fmla="*/ 69 h 160"/>
              <a:gd name="T22" fmla="*/ 136 w 160"/>
              <a:gd name="T23" fmla="*/ 61 h 160"/>
              <a:gd name="T24" fmla="*/ 136 w 160"/>
              <a:gd name="T25" fmla="*/ 61 h 160"/>
              <a:gd name="T26" fmla="*/ 48 w 160"/>
              <a:gd name="T27" fmla="*/ 61 h 160"/>
              <a:gd name="T28" fmla="*/ 54 w 160"/>
              <a:gd name="T29" fmla="*/ 59 h 160"/>
              <a:gd name="T30" fmla="*/ 62 w 160"/>
              <a:gd name="T31" fmla="*/ 67 h 160"/>
              <a:gd name="T32" fmla="*/ 22 w 160"/>
              <a:gd name="T33" fmla="*/ 69 h 160"/>
              <a:gd name="T34" fmla="*/ 43 w 160"/>
              <a:gd name="T35" fmla="*/ 85 h 160"/>
              <a:gd name="T36" fmla="*/ 43 w 160"/>
              <a:gd name="T37" fmla="*/ 72 h 160"/>
              <a:gd name="T38" fmla="*/ 78 w 160"/>
              <a:gd name="T39" fmla="*/ 40 h 160"/>
              <a:gd name="T40" fmla="*/ 79 w 160"/>
              <a:gd name="T41" fmla="*/ 45 h 160"/>
              <a:gd name="T42" fmla="*/ 88 w 160"/>
              <a:gd name="T43" fmla="*/ 40 h 160"/>
              <a:gd name="T44" fmla="*/ 88 w 160"/>
              <a:gd name="T45" fmla="*/ 56 h 160"/>
              <a:gd name="T46" fmla="*/ 88 w 160"/>
              <a:gd name="T47" fmla="*/ 56 h 160"/>
              <a:gd name="T48" fmla="*/ 51 w 160"/>
              <a:gd name="T49" fmla="*/ 104 h 160"/>
              <a:gd name="T50" fmla="*/ 67 w 160"/>
              <a:gd name="T51" fmla="*/ 80 h 160"/>
              <a:gd name="T52" fmla="*/ 94 w 160"/>
              <a:gd name="T53" fmla="*/ 85 h 160"/>
              <a:gd name="T54" fmla="*/ 94 w 160"/>
              <a:gd name="T55" fmla="*/ 75 h 160"/>
              <a:gd name="T56" fmla="*/ 94 w 160"/>
              <a:gd name="T57" fmla="*/ 75 h 160"/>
              <a:gd name="T58" fmla="*/ 131 w 160"/>
              <a:gd name="T59" fmla="*/ 13 h 160"/>
              <a:gd name="T60" fmla="*/ 147 w 160"/>
              <a:gd name="T61" fmla="*/ 24 h 160"/>
              <a:gd name="T62" fmla="*/ 136 w 160"/>
              <a:gd name="T63" fmla="*/ 40 h 160"/>
              <a:gd name="T64" fmla="*/ 142 w 160"/>
              <a:gd name="T65" fmla="*/ 40 h 160"/>
              <a:gd name="T66" fmla="*/ 142 w 160"/>
              <a:gd name="T67" fmla="*/ 40 h 160"/>
              <a:gd name="T68" fmla="*/ 59 w 160"/>
              <a:gd name="T69" fmla="*/ 152 h 160"/>
              <a:gd name="T70" fmla="*/ 160 w 160"/>
              <a:gd name="T71" fmla="*/ 99 h 160"/>
              <a:gd name="T72" fmla="*/ 64 w 160"/>
              <a:gd name="T73" fmla="*/ 152 h 160"/>
              <a:gd name="T74" fmla="*/ 139 w 160"/>
              <a:gd name="T75" fmla="*/ 155 h 160"/>
              <a:gd name="T76" fmla="*/ 144 w 160"/>
              <a:gd name="T77" fmla="*/ 96 h 160"/>
              <a:gd name="T78" fmla="*/ 147 w 160"/>
              <a:gd name="T79" fmla="*/ 128 h 160"/>
              <a:gd name="T80" fmla="*/ 147 w 160"/>
              <a:gd name="T81" fmla="*/ 128 h 160"/>
              <a:gd name="T82" fmla="*/ 128 w 160"/>
              <a:gd name="T83" fmla="*/ 141 h 160"/>
              <a:gd name="T84" fmla="*/ 118 w 160"/>
              <a:gd name="T85" fmla="*/ 141 h 160"/>
              <a:gd name="T86" fmla="*/ 107 w 160"/>
              <a:gd name="T87" fmla="*/ 141 h 160"/>
              <a:gd name="T88" fmla="*/ 96 w 160"/>
              <a:gd name="T89" fmla="*/ 141 h 160"/>
              <a:gd name="T90" fmla="*/ 86 w 160"/>
              <a:gd name="T91" fmla="*/ 141 h 160"/>
              <a:gd name="T92" fmla="*/ 75 w 160"/>
              <a:gd name="T93" fmla="*/ 141 h 160"/>
              <a:gd name="T94" fmla="*/ 72 w 160"/>
              <a:gd name="T95" fmla="*/ 1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14" y="35"/>
                </a:moveTo>
                <a:cubicBezTo>
                  <a:pt x="14" y="33"/>
                  <a:pt x="15" y="32"/>
                  <a:pt x="16" y="32"/>
                </a:cubicBezTo>
                <a:cubicBezTo>
                  <a:pt x="104" y="32"/>
                  <a:pt x="104" y="32"/>
                  <a:pt x="104" y="32"/>
                </a:cubicBezTo>
                <a:cubicBezTo>
                  <a:pt x="104" y="27"/>
                  <a:pt x="104" y="27"/>
                  <a:pt x="104" y="27"/>
                </a:cubicBezTo>
                <a:cubicBezTo>
                  <a:pt x="16" y="27"/>
                  <a:pt x="16" y="27"/>
                  <a:pt x="16" y="27"/>
                </a:cubicBezTo>
                <a:cubicBezTo>
                  <a:pt x="12" y="27"/>
                  <a:pt x="8" y="30"/>
                  <a:pt x="8" y="35"/>
                </a:cubicBezTo>
                <a:cubicBezTo>
                  <a:pt x="8" y="112"/>
                  <a:pt x="8" y="112"/>
                  <a:pt x="8" y="112"/>
                </a:cubicBezTo>
                <a:cubicBezTo>
                  <a:pt x="3" y="112"/>
                  <a:pt x="3" y="112"/>
                  <a:pt x="3" y="112"/>
                </a:cubicBezTo>
                <a:cubicBezTo>
                  <a:pt x="1" y="112"/>
                  <a:pt x="0" y="113"/>
                  <a:pt x="0" y="115"/>
                </a:cubicBezTo>
                <a:cubicBezTo>
                  <a:pt x="0" y="123"/>
                  <a:pt x="0" y="123"/>
                  <a:pt x="0" y="123"/>
                </a:cubicBezTo>
                <a:cubicBezTo>
                  <a:pt x="0" y="126"/>
                  <a:pt x="3" y="128"/>
                  <a:pt x="6" y="128"/>
                </a:cubicBezTo>
                <a:cubicBezTo>
                  <a:pt x="54" y="128"/>
                  <a:pt x="54" y="128"/>
                  <a:pt x="54" y="128"/>
                </a:cubicBezTo>
                <a:cubicBezTo>
                  <a:pt x="54" y="123"/>
                  <a:pt x="54" y="123"/>
                  <a:pt x="54" y="123"/>
                </a:cubicBezTo>
                <a:cubicBezTo>
                  <a:pt x="6" y="123"/>
                  <a:pt x="6" y="123"/>
                  <a:pt x="6" y="123"/>
                </a:cubicBezTo>
                <a:cubicBezTo>
                  <a:pt x="6" y="117"/>
                  <a:pt x="6" y="117"/>
                  <a:pt x="6" y="117"/>
                </a:cubicBezTo>
                <a:cubicBezTo>
                  <a:pt x="54" y="117"/>
                  <a:pt x="54" y="117"/>
                  <a:pt x="54" y="117"/>
                </a:cubicBezTo>
                <a:cubicBezTo>
                  <a:pt x="54" y="112"/>
                  <a:pt x="54" y="112"/>
                  <a:pt x="54" y="112"/>
                </a:cubicBezTo>
                <a:cubicBezTo>
                  <a:pt x="14" y="112"/>
                  <a:pt x="14" y="112"/>
                  <a:pt x="14" y="112"/>
                </a:cubicBezTo>
                <a:lnTo>
                  <a:pt x="14" y="35"/>
                </a:lnTo>
                <a:close/>
                <a:moveTo>
                  <a:pt x="126" y="85"/>
                </a:moveTo>
                <a:cubicBezTo>
                  <a:pt x="126" y="80"/>
                  <a:pt x="126" y="80"/>
                  <a:pt x="126" y="80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120" y="85"/>
                  <a:pt x="120" y="85"/>
                  <a:pt x="120" y="85"/>
                </a:cubicBezTo>
                <a:lnTo>
                  <a:pt x="126" y="85"/>
                </a:lnTo>
                <a:close/>
                <a:moveTo>
                  <a:pt x="118" y="75"/>
                </a:moveTo>
                <a:cubicBezTo>
                  <a:pt x="150" y="75"/>
                  <a:pt x="150" y="75"/>
                  <a:pt x="150" y="75"/>
                </a:cubicBezTo>
                <a:cubicBezTo>
                  <a:pt x="154" y="75"/>
                  <a:pt x="158" y="71"/>
                  <a:pt x="158" y="67"/>
                </a:cubicBezTo>
                <a:cubicBezTo>
                  <a:pt x="158" y="8"/>
                  <a:pt x="158" y="8"/>
                  <a:pt x="158" y="8"/>
                </a:cubicBezTo>
                <a:cubicBezTo>
                  <a:pt x="158" y="4"/>
                  <a:pt x="154" y="0"/>
                  <a:pt x="150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13" y="0"/>
                  <a:pt x="110" y="4"/>
                  <a:pt x="110" y="8"/>
                </a:cubicBezTo>
                <a:cubicBezTo>
                  <a:pt x="110" y="67"/>
                  <a:pt x="110" y="67"/>
                  <a:pt x="110" y="67"/>
                </a:cubicBezTo>
                <a:cubicBezTo>
                  <a:pt x="110" y="71"/>
                  <a:pt x="113" y="75"/>
                  <a:pt x="118" y="75"/>
                </a:cubicBezTo>
                <a:close/>
                <a:moveTo>
                  <a:pt x="115" y="8"/>
                </a:moveTo>
                <a:cubicBezTo>
                  <a:pt x="115" y="7"/>
                  <a:pt x="116" y="5"/>
                  <a:pt x="118" y="5"/>
                </a:cubicBezTo>
                <a:cubicBezTo>
                  <a:pt x="150" y="5"/>
                  <a:pt x="150" y="5"/>
                  <a:pt x="150" y="5"/>
                </a:cubicBezTo>
                <a:cubicBezTo>
                  <a:pt x="151" y="5"/>
                  <a:pt x="152" y="7"/>
                  <a:pt x="152" y="8"/>
                </a:cubicBezTo>
                <a:cubicBezTo>
                  <a:pt x="152" y="53"/>
                  <a:pt x="152" y="53"/>
                  <a:pt x="152" y="53"/>
                </a:cubicBezTo>
                <a:cubicBezTo>
                  <a:pt x="115" y="53"/>
                  <a:pt x="115" y="53"/>
                  <a:pt x="115" y="53"/>
                </a:cubicBezTo>
                <a:lnTo>
                  <a:pt x="115" y="8"/>
                </a:lnTo>
                <a:close/>
                <a:moveTo>
                  <a:pt x="115" y="59"/>
                </a:moveTo>
                <a:cubicBezTo>
                  <a:pt x="152" y="59"/>
                  <a:pt x="152" y="59"/>
                  <a:pt x="152" y="59"/>
                </a:cubicBezTo>
                <a:cubicBezTo>
                  <a:pt x="152" y="67"/>
                  <a:pt x="152" y="67"/>
                  <a:pt x="152" y="67"/>
                </a:cubicBezTo>
                <a:cubicBezTo>
                  <a:pt x="152" y="68"/>
                  <a:pt x="151" y="69"/>
                  <a:pt x="150" y="69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6" y="69"/>
                  <a:pt x="115" y="68"/>
                  <a:pt x="115" y="67"/>
                </a:cubicBezTo>
                <a:lnTo>
                  <a:pt x="115" y="59"/>
                </a:lnTo>
                <a:close/>
                <a:moveTo>
                  <a:pt x="136" y="61"/>
                </a:moveTo>
                <a:cubicBezTo>
                  <a:pt x="131" y="61"/>
                  <a:pt x="131" y="61"/>
                  <a:pt x="131" y="61"/>
                </a:cubicBezTo>
                <a:cubicBezTo>
                  <a:pt x="131" y="67"/>
                  <a:pt x="131" y="67"/>
                  <a:pt x="131" y="67"/>
                </a:cubicBezTo>
                <a:cubicBezTo>
                  <a:pt x="136" y="67"/>
                  <a:pt x="136" y="67"/>
                  <a:pt x="136" y="67"/>
                </a:cubicBezTo>
                <a:lnTo>
                  <a:pt x="136" y="61"/>
                </a:lnTo>
                <a:close/>
                <a:moveTo>
                  <a:pt x="72" y="61"/>
                </a:moveTo>
                <a:cubicBezTo>
                  <a:pt x="72" y="50"/>
                  <a:pt x="63" y="40"/>
                  <a:pt x="51" y="40"/>
                </a:cubicBezTo>
                <a:cubicBezTo>
                  <a:pt x="49" y="40"/>
                  <a:pt x="48" y="41"/>
                  <a:pt x="48" y="43"/>
                </a:cubicBezTo>
                <a:cubicBezTo>
                  <a:pt x="48" y="61"/>
                  <a:pt x="48" y="61"/>
                  <a:pt x="48" y="61"/>
                </a:cubicBezTo>
                <a:cubicBezTo>
                  <a:pt x="48" y="63"/>
                  <a:pt x="49" y="64"/>
                  <a:pt x="51" y="64"/>
                </a:cubicBezTo>
                <a:cubicBezTo>
                  <a:pt x="70" y="64"/>
                  <a:pt x="70" y="64"/>
                  <a:pt x="70" y="64"/>
                </a:cubicBezTo>
                <a:cubicBezTo>
                  <a:pt x="71" y="64"/>
                  <a:pt x="72" y="63"/>
                  <a:pt x="72" y="61"/>
                </a:cubicBezTo>
                <a:close/>
                <a:moveTo>
                  <a:pt x="54" y="59"/>
                </a:moveTo>
                <a:cubicBezTo>
                  <a:pt x="54" y="46"/>
                  <a:pt x="54" y="46"/>
                  <a:pt x="54" y="46"/>
                </a:cubicBezTo>
                <a:cubicBezTo>
                  <a:pt x="60" y="47"/>
                  <a:pt x="66" y="52"/>
                  <a:pt x="67" y="59"/>
                </a:cubicBezTo>
                <a:lnTo>
                  <a:pt x="54" y="59"/>
                </a:lnTo>
                <a:close/>
                <a:moveTo>
                  <a:pt x="62" y="67"/>
                </a:moveTo>
                <a:cubicBezTo>
                  <a:pt x="46" y="67"/>
                  <a:pt x="46" y="67"/>
                  <a:pt x="46" y="67"/>
                </a:cubicBezTo>
                <a:cubicBezTo>
                  <a:pt x="46" y="51"/>
                  <a:pt x="46" y="51"/>
                  <a:pt x="46" y="51"/>
                </a:cubicBezTo>
                <a:cubicBezTo>
                  <a:pt x="46" y="49"/>
                  <a:pt x="44" y="48"/>
                  <a:pt x="43" y="48"/>
                </a:cubicBezTo>
                <a:cubicBezTo>
                  <a:pt x="31" y="48"/>
                  <a:pt x="22" y="58"/>
                  <a:pt x="22" y="69"/>
                </a:cubicBezTo>
                <a:cubicBezTo>
                  <a:pt x="22" y="81"/>
                  <a:pt x="31" y="91"/>
                  <a:pt x="43" y="91"/>
                </a:cubicBezTo>
                <a:cubicBezTo>
                  <a:pt x="55" y="91"/>
                  <a:pt x="64" y="81"/>
                  <a:pt x="64" y="69"/>
                </a:cubicBezTo>
                <a:cubicBezTo>
                  <a:pt x="64" y="68"/>
                  <a:pt x="63" y="67"/>
                  <a:pt x="62" y="67"/>
                </a:cubicBezTo>
                <a:close/>
                <a:moveTo>
                  <a:pt x="43" y="85"/>
                </a:moveTo>
                <a:cubicBezTo>
                  <a:pt x="35" y="85"/>
                  <a:pt x="28" y="79"/>
                  <a:pt x="27" y="71"/>
                </a:cubicBezTo>
                <a:cubicBezTo>
                  <a:pt x="26" y="62"/>
                  <a:pt x="32" y="55"/>
                  <a:pt x="40" y="54"/>
                </a:cubicBezTo>
                <a:cubicBezTo>
                  <a:pt x="40" y="69"/>
                  <a:pt x="40" y="69"/>
                  <a:pt x="40" y="69"/>
                </a:cubicBezTo>
                <a:cubicBezTo>
                  <a:pt x="40" y="71"/>
                  <a:pt x="41" y="72"/>
                  <a:pt x="43" y="72"/>
                </a:cubicBezTo>
                <a:cubicBezTo>
                  <a:pt x="59" y="72"/>
                  <a:pt x="59" y="72"/>
                  <a:pt x="59" y="72"/>
                </a:cubicBezTo>
                <a:cubicBezTo>
                  <a:pt x="57" y="80"/>
                  <a:pt x="51" y="85"/>
                  <a:pt x="43" y="85"/>
                </a:cubicBezTo>
                <a:close/>
                <a:moveTo>
                  <a:pt x="83" y="40"/>
                </a:moveTo>
                <a:cubicBezTo>
                  <a:pt x="78" y="40"/>
                  <a:pt x="78" y="40"/>
                  <a:pt x="78" y="40"/>
                </a:cubicBezTo>
                <a:cubicBezTo>
                  <a:pt x="77" y="40"/>
                  <a:pt x="76" y="40"/>
                  <a:pt x="76" y="41"/>
                </a:cubicBezTo>
                <a:cubicBezTo>
                  <a:pt x="70" y="46"/>
                  <a:pt x="70" y="46"/>
                  <a:pt x="70" y="46"/>
                </a:cubicBezTo>
                <a:cubicBezTo>
                  <a:pt x="74" y="50"/>
                  <a:pt x="74" y="50"/>
                  <a:pt x="74" y="50"/>
                </a:cubicBezTo>
                <a:cubicBezTo>
                  <a:pt x="79" y="45"/>
                  <a:pt x="79" y="45"/>
                  <a:pt x="79" y="45"/>
                </a:cubicBezTo>
                <a:cubicBezTo>
                  <a:pt x="83" y="45"/>
                  <a:pt x="83" y="45"/>
                  <a:pt x="83" y="45"/>
                </a:cubicBezTo>
                <a:lnTo>
                  <a:pt x="83" y="40"/>
                </a:lnTo>
                <a:close/>
                <a:moveTo>
                  <a:pt x="99" y="40"/>
                </a:moveTo>
                <a:cubicBezTo>
                  <a:pt x="88" y="40"/>
                  <a:pt x="88" y="40"/>
                  <a:pt x="88" y="40"/>
                </a:cubicBezTo>
                <a:cubicBezTo>
                  <a:pt x="88" y="45"/>
                  <a:pt x="88" y="45"/>
                  <a:pt x="88" y="45"/>
                </a:cubicBezTo>
                <a:cubicBezTo>
                  <a:pt x="99" y="45"/>
                  <a:pt x="99" y="45"/>
                  <a:pt x="99" y="45"/>
                </a:cubicBezTo>
                <a:lnTo>
                  <a:pt x="99" y="40"/>
                </a:lnTo>
                <a:close/>
                <a:moveTo>
                  <a:pt x="88" y="56"/>
                </a:moveTo>
                <a:cubicBezTo>
                  <a:pt x="99" y="56"/>
                  <a:pt x="99" y="56"/>
                  <a:pt x="99" y="56"/>
                </a:cubicBezTo>
                <a:cubicBezTo>
                  <a:pt x="99" y="51"/>
                  <a:pt x="99" y="51"/>
                  <a:pt x="99" y="51"/>
                </a:cubicBezTo>
                <a:cubicBezTo>
                  <a:pt x="88" y="51"/>
                  <a:pt x="88" y="51"/>
                  <a:pt x="88" y="51"/>
                </a:cubicBezTo>
                <a:lnTo>
                  <a:pt x="88" y="56"/>
                </a:lnTo>
                <a:close/>
                <a:moveTo>
                  <a:pt x="51" y="99"/>
                </a:moveTo>
                <a:cubicBezTo>
                  <a:pt x="19" y="99"/>
                  <a:pt x="19" y="99"/>
                  <a:pt x="19" y="99"/>
                </a:cubicBezTo>
                <a:cubicBezTo>
                  <a:pt x="19" y="104"/>
                  <a:pt x="19" y="104"/>
                  <a:pt x="19" y="104"/>
                </a:cubicBezTo>
                <a:cubicBezTo>
                  <a:pt x="51" y="104"/>
                  <a:pt x="51" y="104"/>
                  <a:pt x="51" y="104"/>
                </a:cubicBezTo>
                <a:lnTo>
                  <a:pt x="51" y="99"/>
                </a:lnTo>
                <a:close/>
                <a:moveTo>
                  <a:pt x="83" y="75"/>
                </a:moveTo>
                <a:cubicBezTo>
                  <a:pt x="67" y="75"/>
                  <a:pt x="67" y="75"/>
                  <a:pt x="67" y="75"/>
                </a:cubicBezTo>
                <a:cubicBezTo>
                  <a:pt x="67" y="80"/>
                  <a:pt x="67" y="80"/>
                  <a:pt x="67" y="80"/>
                </a:cubicBezTo>
                <a:cubicBezTo>
                  <a:pt x="83" y="80"/>
                  <a:pt x="83" y="80"/>
                  <a:pt x="83" y="80"/>
                </a:cubicBezTo>
                <a:lnTo>
                  <a:pt x="83" y="75"/>
                </a:lnTo>
                <a:close/>
                <a:moveTo>
                  <a:pt x="86" y="77"/>
                </a:moveTo>
                <a:cubicBezTo>
                  <a:pt x="86" y="82"/>
                  <a:pt x="89" y="85"/>
                  <a:pt x="94" y="85"/>
                </a:cubicBezTo>
                <a:cubicBezTo>
                  <a:pt x="98" y="85"/>
                  <a:pt x="102" y="82"/>
                  <a:pt x="102" y="77"/>
                </a:cubicBezTo>
                <a:cubicBezTo>
                  <a:pt x="102" y="73"/>
                  <a:pt x="98" y="69"/>
                  <a:pt x="94" y="69"/>
                </a:cubicBezTo>
                <a:cubicBezTo>
                  <a:pt x="89" y="69"/>
                  <a:pt x="86" y="73"/>
                  <a:pt x="86" y="77"/>
                </a:cubicBezTo>
                <a:close/>
                <a:moveTo>
                  <a:pt x="94" y="75"/>
                </a:moveTo>
                <a:cubicBezTo>
                  <a:pt x="95" y="75"/>
                  <a:pt x="96" y="76"/>
                  <a:pt x="96" y="77"/>
                </a:cubicBezTo>
                <a:cubicBezTo>
                  <a:pt x="96" y="79"/>
                  <a:pt x="95" y="80"/>
                  <a:pt x="94" y="80"/>
                </a:cubicBezTo>
                <a:cubicBezTo>
                  <a:pt x="92" y="80"/>
                  <a:pt x="91" y="79"/>
                  <a:pt x="91" y="77"/>
                </a:cubicBezTo>
                <a:cubicBezTo>
                  <a:pt x="91" y="76"/>
                  <a:pt x="92" y="75"/>
                  <a:pt x="94" y="75"/>
                </a:cubicBezTo>
                <a:close/>
                <a:moveTo>
                  <a:pt x="131" y="19"/>
                </a:moveTo>
                <a:cubicBezTo>
                  <a:pt x="147" y="19"/>
                  <a:pt x="147" y="19"/>
                  <a:pt x="147" y="19"/>
                </a:cubicBezTo>
                <a:cubicBezTo>
                  <a:pt x="147" y="13"/>
                  <a:pt x="147" y="13"/>
                  <a:pt x="147" y="13"/>
                </a:cubicBezTo>
                <a:cubicBezTo>
                  <a:pt x="131" y="13"/>
                  <a:pt x="131" y="13"/>
                  <a:pt x="131" y="13"/>
                </a:cubicBezTo>
                <a:lnTo>
                  <a:pt x="131" y="19"/>
                </a:lnTo>
                <a:close/>
                <a:moveTo>
                  <a:pt x="131" y="29"/>
                </a:moveTo>
                <a:cubicBezTo>
                  <a:pt x="147" y="29"/>
                  <a:pt x="147" y="29"/>
                  <a:pt x="147" y="29"/>
                </a:cubicBezTo>
                <a:cubicBezTo>
                  <a:pt x="147" y="24"/>
                  <a:pt x="147" y="24"/>
                  <a:pt x="147" y="24"/>
                </a:cubicBezTo>
                <a:cubicBezTo>
                  <a:pt x="131" y="24"/>
                  <a:pt x="131" y="24"/>
                  <a:pt x="131" y="24"/>
                </a:cubicBezTo>
                <a:lnTo>
                  <a:pt x="131" y="29"/>
                </a:lnTo>
                <a:close/>
                <a:moveTo>
                  <a:pt x="131" y="40"/>
                </a:moveTo>
                <a:cubicBezTo>
                  <a:pt x="136" y="40"/>
                  <a:pt x="136" y="40"/>
                  <a:pt x="136" y="40"/>
                </a:cubicBezTo>
                <a:cubicBezTo>
                  <a:pt x="136" y="35"/>
                  <a:pt x="136" y="35"/>
                  <a:pt x="136" y="35"/>
                </a:cubicBezTo>
                <a:cubicBezTo>
                  <a:pt x="131" y="35"/>
                  <a:pt x="131" y="35"/>
                  <a:pt x="131" y="35"/>
                </a:cubicBezTo>
                <a:lnTo>
                  <a:pt x="131" y="40"/>
                </a:lnTo>
                <a:close/>
                <a:moveTo>
                  <a:pt x="142" y="40"/>
                </a:moveTo>
                <a:cubicBezTo>
                  <a:pt x="147" y="40"/>
                  <a:pt x="147" y="40"/>
                  <a:pt x="147" y="40"/>
                </a:cubicBezTo>
                <a:cubicBezTo>
                  <a:pt x="147" y="35"/>
                  <a:pt x="147" y="35"/>
                  <a:pt x="147" y="35"/>
                </a:cubicBezTo>
                <a:cubicBezTo>
                  <a:pt x="142" y="35"/>
                  <a:pt x="142" y="35"/>
                  <a:pt x="142" y="35"/>
                </a:cubicBezTo>
                <a:lnTo>
                  <a:pt x="142" y="40"/>
                </a:lnTo>
                <a:close/>
                <a:moveTo>
                  <a:pt x="152" y="91"/>
                </a:moveTo>
                <a:cubicBezTo>
                  <a:pt x="67" y="91"/>
                  <a:pt x="67" y="91"/>
                  <a:pt x="67" y="91"/>
                </a:cubicBezTo>
                <a:cubicBezTo>
                  <a:pt x="63" y="91"/>
                  <a:pt x="59" y="94"/>
                  <a:pt x="59" y="99"/>
                </a:cubicBezTo>
                <a:cubicBezTo>
                  <a:pt x="59" y="152"/>
                  <a:pt x="59" y="152"/>
                  <a:pt x="59" y="152"/>
                </a:cubicBezTo>
                <a:cubicBezTo>
                  <a:pt x="59" y="157"/>
                  <a:pt x="63" y="160"/>
                  <a:pt x="67" y="160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57" y="160"/>
                  <a:pt x="160" y="157"/>
                  <a:pt x="160" y="152"/>
                </a:cubicBezTo>
                <a:cubicBezTo>
                  <a:pt x="160" y="99"/>
                  <a:pt x="160" y="99"/>
                  <a:pt x="160" y="99"/>
                </a:cubicBezTo>
                <a:cubicBezTo>
                  <a:pt x="160" y="94"/>
                  <a:pt x="157" y="91"/>
                  <a:pt x="152" y="91"/>
                </a:cubicBezTo>
                <a:close/>
                <a:moveTo>
                  <a:pt x="139" y="155"/>
                </a:moveTo>
                <a:cubicBezTo>
                  <a:pt x="67" y="155"/>
                  <a:pt x="67" y="155"/>
                  <a:pt x="67" y="155"/>
                </a:cubicBezTo>
                <a:cubicBezTo>
                  <a:pt x="65" y="155"/>
                  <a:pt x="64" y="154"/>
                  <a:pt x="64" y="152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7"/>
                  <a:pt x="65" y="96"/>
                  <a:pt x="67" y="96"/>
                </a:cubicBezTo>
                <a:cubicBezTo>
                  <a:pt x="139" y="96"/>
                  <a:pt x="139" y="96"/>
                  <a:pt x="139" y="96"/>
                </a:cubicBezTo>
                <a:lnTo>
                  <a:pt x="139" y="155"/>
                </a:lnTo>
                <a:close/>
                <a:moveTo>
                  <a:pt x="155" y="152"/>
                </a:moveTo>
                <a:cubicBezTo>
                  <a:pt x="155" y="154"/>
                  <a:pt x="154" y="155"/>
                  <a:pt x="152" y="155"/>
                </a:cubicBezTo>
                <a:cubicBezTo>
                  <a:pt x="144" y="155"/>
                  <a:pt x="144" y="155"/>
                  <a:pt x="144" y="155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4" y="96"/>
                  <a:pt x="155" y="97"/>
                  <a:pt x="155" y="99"/>
                </a:cubicBezTo>
                <a:lnTo>
                  <a:pt x="155" y="152"/>
                </a:lnTo>
                <a:close/>
                <a:moveTo>
                  <a:pt x="147" y="128"/>
                </a:moveTo>
                <a:cubicBezTo>
                  <a:pt x="152" y="128"/>
                  <a:pt x="152" y="128"/>
                  <a:pt x="152" y="128"/>
                </a:cubicBezTo>
                <a:cubicBezTo>
                  <a:pt x="152" y="123"/>
                  <a:pt x="152" y="123"/>
                  <a:pt x="152" y="123"/>
                </a:cubicBezTo>
                <a:cubicBezTo>
                  <a:pt x="147" y="123"/>
                  <a:pt x="147" y="123"/>
                  <a:pt x="147" y="123"/>
                </a:cubicBezTo>
                <a:lnTo>
                  <a:pt x="147" y="128"/>
                </a:lnTo>
                <a:close/>
                <a:moveTo>
                  <a:pt x="72" y="147"/>
                </a:moveTo>
                <a:cubicBezTo>
                  <a:pt x="134" y="147"/>
                  <a:pt x="134" y="147"/>
                  <a:pt x="134" y="147"/>
                </a:cubicBezTo>
                <a:cubicBezTo>
                  <a:pt x="134" y="141"/>
                  <a:pt x="134" y="141"/>
                  <a:pt x="134" y="141"/>
                </a:cubicBezTo>
                <a:cubicBezTo>
                  <a:pt x="128" y="141"/>
                  <a:pt x="128" y="141"/>
                  <a:pt x="128" y="141"/>
                </a:cubicBezTo>
                <a:cubicBezTo>
                  <a:pt x="128" y="112"/>
                  <a:pt x="128" y="112"/>
                  <a:pt x="128" y="112"/>
                </a:cubicBezTo>
                <a:cubicBezTo>
                  <a:pt x="123" y="112"/>
                  <a:pt x="123" y="112"/>
                  <a:pt x="123" y="112"/>
                </a:cubicBezTo>
                <a:cubicBezTo>
                  <a:pt x="123" y="141"/>
                  <a:pt x="123" y="141"/>
                  <a:pt x="123" y="141"/>
                </a:cubicBezTo>
                <a:cubicBezTo>
                  <a:pt x="118" y="141"/>
                  <a:pt x="118" y="141"/>
                  <a:pt x="118" y="141"/>
                </a:cubicBezTo>
                <a:cubicBezTo>
                  <a:pt x="118" y="120"/>
                  <a:pt x="118" y="120"/>
                  <a:pt x="118" y="12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41"/>
                  <a:pt x="112" y="141"/>
                  <a:pt x="112" y="141"/>
                </a:cubicBezTo>
                <a:cubicBezTo>
                  <a:pt x="107" y="141"/>
                  <a:pt x="107" y="141"/>
                  <a:pt x="107" y="141"/>
                </a:cubicBezTo>
                <a:cubicBezTo>
                  <a:pt x="107" y="125"/>
                  <a:pt x="107" y="125"/>
                  <a:pt x="107" y="125"/>
                </a:cubicBezTo>
                <a:cubicBezTo>
                  <a:pt x="102" y="125"/>
                  <a:pt x="102" y="125"/>
                  <a:pt x="102" y="125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96" y="141"/>
                  <a:pt x="96" y="141"/>
                  <a:pt x="96" y="141"/>
                </a:cubicBezTo>
                <a:cubicBezTo>
                  <a:pt x="96" y="117"/>
                  <a:pt x="96" y="117"/>
                  <a:pt x="96" y="117"/>
                </a:cubicBezTo>
                <a:cubicBezTo>
                  <a:pt x="91" y="117"/>
                  <a:pt x="91" y="117"/>
                  <a:pt x="91" y="117"/>
                </a:cubicBezTo>
                <a:cubicBezTo>
                  <a:pt x="91" y="141"/>
                  <a:pt x="91" y="141"/>
                  <a:pt x="91" y="141"/>
                </a:cubicBezTo>
                <a:cubicBezTo>
                  <a:pt x="86" y="141"/>
                  <a:pt x="86" y="141"/>
                  <a:pt x="86" y="141"/>
                </a:cubicBezTo>
                <a:cubicBezTo>
                  <a:pt x="86" y="131"/>
                  <a:pt x="86" y="131"/>
                  <a:pt x="86" y="131"/>
                </a:cubicBezTo>
                <a:cubicBezTo>
                  <a:pt x="80" y="131"/>
                  <a:pt x="80" y="131"/>
                  <a:pt x="80" y="131"/>
                </a:cubicBezTo>
                <a:cubicBezTo>
                  <a:pt x="80" y="141"/>
                  <a:pt x="80" y="141"/>
                  <a:pt x="80" y="141"/>
                </a:cubicBezTo>
                <a:cubicBezTo>
                  <a:pt x="75" y="141"/>
                  <a:pt x="75" y="141"/>
                  <a:pt x="75" y="141"/>
                </a:cubicBezTo>
                <a:cubicBezTo>
                  <a:pt x="75" y="107"/>
                  <a:pt x="75" y="107"/>
                  <a:pt x="75" y="107"/>
                </a:cubicBezTo>
                <a:cubicBezTo>
                  <a:pt x="70" y="107"/>
                  <a:pt x="70" y="107"/>
                  <a:pt x="70" y="107"/>
                </a:cubicBezTo>
                <a:cubicBezTo>
                  <a:pt x="70" y="144"/>
                  <a:pt x="70" y="144"/>
                  <a:pt x="70" y="144"/>
                </a:cubicBezTo>
                <a:cubicBezTo>
                  <a:pt x="70" y="146"/>
                  <a:pt x="71" y="147"/>
                  <a:pt x="72" y="1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2ECB16F9-0469-E15D-3622-490D276D56DE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5818188"/>
            <a:ext cx="254000" cy="176213"/>
          </a:xfrm>
          <a:custGeom>
            <a:avLst/>
            <a:gdLst>
              <a:gd name="T0" fmla="*/ 0 w 160"/>
              <a:gd name="T1" fmla="*/ 49 h 111"/>
              <a:gd name="T2" fmla="*/ 3 w 160"/>
              <a:gd name="T3" fmla="*/ 65 h 111"/>
              <a:gd name="T4" fmla="*/ 7 w 160"/>
              <a:gd name="T5" fmla="*/ 49 h 111"/>
              <a:gd name="T6" fmla="*/ 17 w 160"/>
              <a:gd name="T7" fmla="*/ 46 h 111"/>
              <a:gd name="T8" fmla="*/ 13 w 160"/>
              <a:gd name="T9" fmla="*/ 61 h 111"/>
              <a:gd name="T10" fmla="*/ 21 w 160"/>
              <a:gd name="T11" fmla="*/ 61 h 111"/>
              <a:gd name="T12" fmla="*/ 17 w 160"/>
              <a:gd name="T13" fmla="*/ 46 h 111"/>
              <a:gd name="T14" fmla="*/ 27 w 160"/>
              <a:gd name="T15" fmla="*/ 44 h 111"/>
              <a:gd name="T16" fmla="*/ 31 w 160"/>
              <a:gd name="T17" fmla="*/ 70 h 111"/>
              <a:gd name="T18" fmla="*/ 34 w 160"/>
              <a:gd name="T19" fmla="*/ 44 h 111"/>
              <a:gd name="T20" fmla="*/ 45 w 160"/>
              <a:gd name="T21" fmla="*/ 35 h 111"/>
              <a:gd name="T22" fmla="*/ 41 w 160"/>
              <a:gd name="T23" fmla="*/ 72 h 111"/>
              <a:gd name="T24" fmla="*/ 48 w 160"/>
              <a:gd name="T25" fmla="*/ 72 h 111"/>
              <a:gd name="T26" fmla="*/ 45 w 160"/>
              <a:gd name="T27" fmla="*/ 35 h 111"/>
              <a:gd name="T28" fmla="*/ 55 w 160"/>
              <a:gd name="T29" fmla="*/ 28 h 111"/>
              <a:gd name="T30" fmla="*/ 59 w 160"/>
              <a:gd name="T31" fmla="*/ 86 h 111"/>
              <a:gd name="T32" fmla="*/ 62 w 160"/>
              <a:gd name="T33" fmla="*/ 28 h 111"/>
              <a:gd name="T34" fmla="*/ 73 w 160"/>
              <a:gd name="T35" fmla="*/ 0 h 111"/>
              <a:gd name="T36" fmla="*/ 69 w 160"/>
              <a:gd name="T37" fmla="*/ 107 h 111"/>
              <a:gd name="T38" fmla="*/ 76 w 160"/>
              <a:gd name="T39" fmla="*/ 107 h 111"/>
              <a:gd name="T40" fmla="*/ 73 w 160"/>
              <a:gd name="T41" fmla="*/ 0 h 111"/>
              <a:gd name="T42" fmla="*/ 83 w 160"/>
              <a:gd name="T43" fmla="*/ 12 h 111"/>
              <a:gd name="T44" fmla="*/ 86 w 160"/>
              <a:gd name="T45" fmla="*/ 102 h 111"/>
              <a:gd name="T46" fmla="*/ 90 w 160"/>
              <a:gd name="T47" fmla="*/ 12 h 111"/>
              <a:gd name="T48" fmla="*/ 100 w 160"/>
              <a:gd name="T49" fmla="*/ 26 h 111"/>
              <a:gd name="T50" fmla="*/ 97 w 160"/>
              <a:gd name="T51" fmla="*/ 81 h 111"/>
              <a:gd name="T52" fmla="*/ 104 w 160"/>
              <a:gd name="T53" fmla="*/ 81 h 111"/>
              <a:gd name="T54" fmla="*/ 100 w 160"/>
              <a:gd name="T55" fmla="*/ 26 h 111"/>
              <a:gd name="T56" fmla="*/ 111 w 160"/>
              <a:gd name="T57" fmla="*/ 40 h 111"/>
              <a:gd name="T58" fmla="*/ 114 w 160"/>
              <a:gd name="T59" fmla="*/ 73 h 111"/>
              <a:gd name="T60" fmla="*/ 118 w 160"/>
              <a:gd name="T61" fmla="*/ 40 h 111"/>
              <a:gd name="T62" fmla="*/ 128 w 160"/>
              <a:gd name="T63" fmla="*/ 41 h 111"/>
              <a:gd name="T64" fmla="*/ 125 w 160"/>
              <a:gd name="T65" fmla="*/ 65 h 111"/>
              <a:gd name="T66" fmla="*/ 132 w 160"/>
              <a:gd name="T67" fmla="*/ 65 h 111"/>
              <a:gd name="T68" fmla="*/ 128 w 160"/>
              <a:gd name="T69" fmla="*/ 41 h 111"/>
              <a:gd name="T70" fmla="*/ 139 w 160"/>
              <a:gd name="T71" fmla="*/ 49 h 111"/>
              <a:gd name="T72" fmla="*/ 142 w 160"/>
              <a:gd name="T73" fmla="*/ 65 h 111"/>
              <a:gd name="T74" fmla="*/ 146 w 160"/>
              <a:gd name="T75" fmla="*/ 49 h 111"/>
              <a:gd name="T76" fmla="*/ 156 w 160"/>
              <a:gd name="T77" fmla="*/ 46 h 111"/>
              <a:gd name="T78" fmla="*/ 152 w 160"/>
              <a:gd name="T79" fmla="*/ 61 h 111"/>
              <a:gd name="T80" fmla="*/ 160 w 160"/>
              <a:gd name="T81" fmla="*/ 61 h 111"/>
              <a:gd name="T82" fmla="*/ 156 w 160"/>
              <a:gd name="T83" fmla="*/ 46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11">
                <a:moveTo>
                  <a:pt x="3" y="46"/>
                </a:moveTo>
                <a:cubicBezTo>
                  <a:pt x="1" y="46"/>
                  <a:pt x="0" y="47"/>
                  <a:pt x="0" y="49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3"/>
                  <a:pt x="1" y="65"/>
                  <a:pt x="3" y="65"/>
                </a:cubicBezTo>
                <a:cubicBezTo>
                  <a:pt x="5" y="65"/>
                  <a:pt x="7" y="63"/>
                  <a:pt x="7" y="61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7"/>
                  <a:pt x="5" y="46"/>
                  <a:pt x="3" y="46"/>
                </a:cubicBezTo>
                <a:close/>
                <a:moveTo>
                  <a:pt x="17" y="46"/>
                </a:moveTo>
                <a:cubicBezTo>
                  <a:pt x="15" y="46"/>
                  <a:pt x="13" y="47"/>
                  <a:pt x="13" y="49"/>
                </a:cubicBezTo>
                <a:cubicBezTo>
                  <a:pt x="13" y="61"/>
                  <a:pt x="13" y="61"/>
                  <a:pt x="13" y="61"/>
                </a:cubicBezTo>
                <a:cubicBezTo>
                  <a:pt x="13" y="63"/>
                  <a:pt x="15" y="65"/>
                  <a:pt x="17" y="65"/>
                </a:cubicBezTo>
                <a:cubicBezTo>
                  <a:pt x="19" y="65"/>
                  <a:pt x="21" y="63"/>
                  <a:pt x="21" y="61"/>
                </a:cubicBezTo>
                <a:cubicBezTo>
                  <a:pt x="21" y="49"/>
                  <a:pt x="21" y="49"/>
                  <a:pt x="21" y="49"/>
                </a:cubicBezTo>
                <a:cubicBezTo>
                  <a:pt x="21" y="47"/>
                  <a:pt x="19" y="46"/>
                  <a:pt x="17" y="46"/>
                </a:cubicBezTo>
                <a:close/>
                <a:moveTo>
                  <a:pt x="31" y="41"/>
                </a:moveTo>
                <a:cubicBezTo>
                  <a:pt x="29" y="41"/>
                  <a:pt x="27" y="42"/>
                  <a:pt x="27" y="44"/>
                </a:cubicBezTo>
                <a:cubicBezTo>
                  <a:pt x="27" y="66"/>
                  <a:pt x="27" y="66"/>
                  <a:pt x="27" y="66"/>
                </a:cubicBezTo>
                <a:cubicBezTo>
                  <a:pt x="27" y="68"/>
                  <a:pt x="29" y="70"/>
                  <a:pt x="31" y="70"/>
                </a:cubicBezTo>
                <a:cubicBezTo>
                  <a:pt x="33" y="70"/>
                  <a:pt x="34" y="68"/>
                  <a:pt x="34" y="66"/>
                </a:cubicBezTo>
                <a:cubicBezTo>
                  <a:pt x="34" y="44"/>
                  <a:pt x="34" y="44"/>
                  <a:pt x="34" y="44"/>
                </a:cubicBezTo>
                <a:cubicBezTo>
                  <a:pt x="34" y="42"/>
                  <a:pt x="33" y="41"/>
                  <a:pt x="31" y="41"/>
                </a:cubicBezTo>
                <a:close/>
                <a:moveTo>
                  <a:pt x="45" y="35"/>
                </a:moveTo>
                <a:cubicBezTo>
                  <a:pt x="43" y="35"/>
                  <a:pt x="41" y="36"/>
                  <a:pt x="41" y="38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4"/>
                  <a:pt x="43" y="75"/>
                  <a:pt x="45" y="75"/>
                </a:cubicBezTo>
                <a:cubicBezTo>
                  <a:pt x="47" y="75"/>
                  <a:pt x="48" y="74"/>
                  <a:pt x="48" y="72"/>
                </a:cubicBezTo>
                <a:cubicBezTo>
                  <a:pt x="48" y="38"/>
                  <a:pt x="48" y="38"/>
                  <a:pt x="48" y="38"/>
                </a:cubicBezTo>
                <a:cubicBezTo>
                  <a:pt x="48" y="36"/>
                  <a:pt x="47" y="35"/>
                  <a:pt x="45" y="35"/>
                </a:cubicBezTo>
                <a:close/>
                <a:moveTo>
                  <a:pt x="59" y="24"/>
                </a:moveTo>
                <a:cubicBezTo>
                  <a:pt x="57" y="24"/>
                  <a:pt x="55" y="26"/>
                  <a:pt x="55" y="28"/>
                </a:cubicBezTo>
                <a:cubicBezTo>
                  <a:pt x="55" y="82"/>
                  <a:pt x="55" y="82"/>
                  <a:pt x="55" y="82"/>
                </a:cubicBezTo>
                <a:cubicBezTo>
                  <a:pt x="55" y="84"/>
                  <a:pt x="57" y="86"/>
                  <a:pt x="59" y="86"/>
                </a:cubicBezTo>
                <a:cubicBezTo>
                  <a:pt x="61" y="86"/>
                  <a:pt x="62" y="84"/>
                  <a:pt x="62" y="82"/>
                </a:cubicBezTo>
                <a:cubicBezTo>
                  <a:pt x="62" y="28"/>
                  <a:pt x="62" y="28"/>
                  <a:pt x="62" y="28"/>
                </a:cubicBezTo>
                <a:cubicBezTo>
                  <a:pt x="62" y="26"/>
                  <a:pt x="61" y="24"/>
                  <a:pt x="59" y="24"/>
                </a:cubicBezTo>
                <a:close/>
                <a:moveTo>
                  <a:pt x="73" y="0"/>
                </a:moveTo>
                <a:cubicBezTo>
                  <a:pt x="71" y="0"/>
                  <a:pt x="69" y="1"/>
                  <a:pt x="69" y="3"/>
                </a:cubicBezTo>
                <a:cubicBezTo>
                  <a:pt x="69" y="107"/>
                  <a:pt x="69" y="107"/>
                  <a:pt x="69" y="107"/>
                </a:cubicBezTo>
                <a:cubicBezTo>
                  <a:pt x="69" y="109"/>
                  <a:pt x="71" y="111"/>
                  <a:pt x="73" y="111"/>
                </a:cubicBezTo>
                <a:cubicBezTo>
                  <a:pt x="75" y="111"/>
                  <a:pt x="76" y="109"/>
                  <a:pt x="76" y="107"/>
                </a:cubicBezTo>
                <a:cubicBezTo>
                  <a:pt x="76" y="3"/>
                  <a:pt x="76" y="3"/>
                  <a:pt x="76" y="3"/>
                </a:cubicBezTo>
                <a:cubicBezTo>
                  <a:pt x="76" y="1"/>
                  <a:pt x="75" y="0"/>
                  <a:pt x="73" y="0"/>
                </a:cubicBezTo>
                <a:close/>
                <a:moveTo>
                  <a:pt x="86" y="8"/>
                </a:moveTo>
                <a:cubicBezTo>
                  <a:pt x="85" y="8"/>
                  <a:pt x="83" y="10"/>
                  <a:pt x="83" y="12"/>
                </a:cubicBezTo>
                <a:cubicBezTo>
                  <a:pt x="83" y="98"/>
                  <a:pt x="83" y="98"/>
                  <a:pt x="83" y="98"/>
                </a:cubicBezTo>
                <a:cubicBezTo>
                  <a:pt x="83" y="100"/>
                  <a:pt x="85" y="102"/>
                  <a:pt x="86" y="102"/>
                </a:cubicBezTo>
                <a:cubicBezTo>
                  <a:pt x="88" y="102"/>
                  <a:pt x="90" y="100"/>
                  <a:pt x="90" y="98"/>
                </a:cubicBezTo>
                <a:cubicBezTo>
                  <a:pt x="90" y="12"/>
                  <a:pt x="90" y="12"/>
                  <a:pt x="90" y="12"/>
                </a:cubicBezTo>
                <a:cubicBezTo>
                  <a:pt x="90" y="10"/>
                  <a:pt x="88" y="8"/>
                  <a:pt x="86" y="8"/>
                </a:cubicBezTo>
                <a:close/>
                <a:moveTo>
                  <a:pt x="100" y="26"/>
                </a:moveTo>
                <a:cubicBezTo>
                  <a:pt x="98" y="26"/>
                  <a:pt x="97" y="28"/>
                  <a:pt x="97" y="30"/>
                </a:cubicBezTo>
                <a:cubicBezTo>
                  <a:pt x="97" y="81"/>
                  <a:pt x="97" y="81"/>
                  <a:pt x="97" y="81"/>
                </a:cubicBezTo>
                <a:cubicBezTo>
                  <a:pt x="97" y="82"/>
                  <a:pt x="98" y="84"/>
                  <a:pt x="100" y="84"/>
                </a:cubicBezTo>
                <a:cubicBezTo>
                  <a:pt x="102" y="84"/>
                  <a:pt x="104" y="82"/>
                  <a:pt x="104" y="81"/>
                </a:cubicBezTo>
                <a:cubicBezTo>
                  <a:pt x="104" y="30"/>
                  <a:pt x="104" y="30"/>
                  <a:pt x="104" y="30"/>
                </a:cubicBezTo>
                <a:cubicBezTo>
                  <a:pt x="104" y="28"/>
                  <a:pt x="102" y="26"/>
                  <a:pt x="100" y="26"/>
                </a:cubicBezTo>
                <a:close/>
                <a:moveTo>
                  <a:pt x="114" y="37"/>
                </a:moveTo>
                <a:cubicBezTo>
                  <a:pt x="112" y="37"/>
                  <a:pt x="111" y="38"/>
                  <a:pt x="111" y="40"/>
                </a:cubicBezTo>
                <a:cubicBezTo>
                  <a:pt x="111" y="70"/>
                  <a:pt x="111" y="70"/>
                  <a:pt x="111" y="70"/>
                </a:cubicBezTo>
                <a:cubicBezTo>
                  <a:pt x="111" y="72"/>
                  <a:pt x="112" y="73"/>
                  <a:pt x="114" y="73"/>
                </a:cubicBezTo>
                <a:cubicBezTo>
                  <a:pt x="116" y="73"/>
                  <a:pt x="118" y="72"/>
                  <a:pt x="118" y="70"/>
                </a:cubicBezTo>
                <a:cubicBezTo>
                  <a:pt x="118" y="40"/>
                  <a:pt x="118" y="40"/>
                  <a:pt x="118" y="40"/>
                </a:cubicBezTo>
                <a:cubicBezTo>
                  <a:pt x="118" y="38"/>
                  <a:pt x="116" y="37"/>
                  <a:pt x="114" y="37"/>
                </a:cubicBezTo>
                <a:close/>
                <a:moveTo>
                  <a:pt x="128" y="41"/>
                </a:moveTo>
                <a:cubicBezTo>
                  <a:pt x="126" y="41"/>
                  <a:pt x="125" y="43"/>
                  <a:pt x="125" y="45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5" y="67"/>
                  <a:pt x="126" y="69"/>
                  <a:pt x="128" y="69"/>
                </a:cubicBezTo>
                <a:cubicBezTo>
                  <a:pt x="130" y="69"/>
                  <a:pt x="132" y="67"/>
                  <a:pt x="132" y="65"/>
                </a:cubicBezTo>
                <a:cubicBezTo>
                  <a:pt x="132" y="45"/>
                  <a:pt x="132" y="45"/>
                  <a:pt x="132" y="45"/>
                </a:cubicBezTo>
                <a:cubicBezTo>
                  <a:pt x="132" y="43"/>
                  <a:pt x="130" y="41"/>
                  <a:pt x="128" y="41"/>
                </a:cubicBezTo>
                <a:close/>
                <a:moveTo>
                  <a:pt x="142" y="46"/>
                </a:moveTo>
                <a:cubicBezTo>
                  <a:pt x="140" y="46"/>
                  <a:pt x="139" y="47"/>
                  <a:pt x="139" y="49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39" y="63"/>
                  <a:pt x="140" y="65"/>
                  <a:pt x="142" y="65"/>
                </a:cubicBezTo>
                <a:cubicBezTo>
                  <a:pt x="144" y="65"/>
                  <a:pt x="146" y="63"/>
                  <a:pt x="146" y="61"/>
                </a:cubicBezTo>
                <a:cubicBezTo>
                  <a:pt x="146" y="49"/>
                  <a:pt x="146" y="49"/>
                  <a:pt x="146" y="49"/>
                </a:cubicBezTo>
                <a:cubicBezTo>
                  <a:pt x="146" y="47"/>
                  <a:pt x="144" y="46"/>
                  <a:pt x="142" y="46"/>
                </a:cubicBezTo>
                <a:close/>
                <a:moveTo>
                  <a:pt x="156" y="46"/>
                </a:moveTo>
                <a:cubicBezTo>
                  <a:pt x="154" y="46"/>
                  <a:pt x="152" y="47"/>
                  <a:pt x="152" y="49"/>
                </a:cubicBezTo>
                <a:cubicBezTo>
                  <a:pt x="152" y="61"/>
                  <a:pt x="152" y="61"/>
                  <a:pt x="152" y="61"/>
                </a:cubicBezTo>
                <a:cubicBezTo>
                  <a:pt x="152" y="63"/>
                  <a:pt x="154" y="65"/>
                  <a:pt x="156" y="65"/>
                </a:cubicBezTo>
                <a:cubicBezTo>
                  <a:pt x="158" y="65"/>
                  <a:pt x="160" y="63"/>
                  <a:pt x="160" y="61"/>
                </a:cubicBezTo>
                <a:cubicBezTo>
                  <a:pt x="160" y="49"/>
                  <a:pt x="160" y="49"/>
                  <a:pt x="160" y="49"/>
                </a:cubicBezTo>
                <a:cubicBezTo>
                  <a:pt x="160" y="47"/>
                  <a:pt x="158" y="46"/>
                  <a:pt x="156" y="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23303AAB-83D2-C681-1C00-AEBEF5BBA08E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5811838"/>
            <a:ext cx="254000" cy="188913"/>
          </a:xfrm>
          <a:custGeom>
            <a:avLst/>
            <a:gdLst>
              <a:gd name="T0" fmla="*/ 83 w 160"/>
              <a:gd name="T1" fmla="*/ 84 h 119"/>
              <a:gd name="T2" fmla="*/ 89 w 160"/>
              <a:gd name="T3" fmla="*/ 77 h 119"/>
              <a:gd name="T4" fmla="*/ 83 w 160"/>
              <a:gd name="T5" fmla="*/ 71 h 119"/>
              <a:gd name="T6" fmla="*/ 53 w 160"/>
              <a:gd name="T7" fmla="*/ 49 h 119"/>
              <a:gd name="T8" fmla="*/ 76 w 160"/>
              <a:gd name="T9" fmla="*/ 78 h 119"/>
              <a:gd name="T10" fmla="*/ 83 w 160"/>
              <a:gd name="T11" fmla="*/ 84 h 119"/>
              <a:gd name="T12" fmla="*/ 47 w 160"/>
              <a:gd name="T13" fmla="*/ 119 h 119"/>
              <a:gd name="T14" fmla="*/ 113 w 160"/>
              <a:gd name="T15" fmla="*/ 119 h 119"/>
              <a:gd name="T16" fmla="*/ 113 w 160"/>
              <a:gd name="T17" fmla="*/ 103 h 119"/>
              <a:gd name="T18" fmla="*/ 47 w 160"/>
              <a:gd name="T19" fmla="*/ 103 h 119"/>
              <a:gd name="T20" fmla="*/ 47 w 160"/>
              <a:gd name="T21" fmla="*/ 119 h 119"/>
              <a:gd name="T22" fmla="*/ 137 w 160"/>
              <a:gd name="T23" fmla="*/ 23 h 119"/>
              <a:gd name="T24" fmla="*/ 80 w 160"/>
              <a:gd name="T25" fmla="*/ 0 h 119"/>
              <a:gd name="T26" fmla="*/ 23 w 160"/>
              <a:gd name="T27" fmla="*/ 23 h 119"/>
              <a:gd name="T28" fmla="*/ 0 w 160"/>
              <a:gd name="T29" fmla="*/ 80 h 119"/>
              <a:gd name="T30" fmla="*/ 10 w 160"/>
              <a:gd name="T31" fmla="*/ 119 h 119"/>
              <a:gd name="T32" fmla="*/ 25 w 160"/>
              <a:gd name="T33" fmla="*/ 119 h 119"/>
              <a:gd name="T34" fmla="*/ 36 w 160"/>
              <a:gd name="T35" fmla="*/ 112 h 119"/>
              <a:gd name="T36" fmla="*/ 31 w 160"/>
              <a:gd name="T37" fmla="*/ 104 h 119"/>
              <a:gd name="T38" fmla="*/ 17 w 160"/>
              <a:gd name="T39" fmla="*/ 112 h 119"/>
              <a:gd name="T40" fmla="*/ 9 w 160"/>
              <a:gd name="T41" fmla="*/ 80 h 119"/>
              <a:gd name="T42" fmla="*/ 9 w 160"/>
              <a:gd name="T43" fmla="*/ 74 h 119"/>
              <a:gd name="T44" fmla="*/ 26 w 160"/>
              <a:gd name="T45" fmla="*/ 77 h 119"/>
              <a:gd name="T46" fmla="*/ 28 w 160"/>
              <a:gd name="T47" fmla="*/ 67 h 119"/>
              <a:gd name="T48" fmla="*/ 11 w 160"/>
              <a:gd name="T49" fmla="*/ 64 h 119"/>
              <a:gd name="T50" fmla="*/ 30 w 160"/>
              <a:gd name="T51" fmla="*/ 29 h 119"/>
              <a:gd name="T52" fmla="*/ 42 w 160"/>
              <a:gd name="T53" fmla="*/ 43 h 119"/>
              <a:gd name="T54" fmla="*/ 49 w 160"/>
              <a:gd name="T55" fmla="*/ 37 h 119"/>
              <a:gd name="T56" fmla="*/ 38 w 160"/>
              <a:gd name="T57" fmla="*/ 23 h 119"/>
              <a:gd name="T58" fmla="*/ 75 w 160"/>
              <a:gd name="T59" fmla="*/ 9 h 119"/>
              <a:gd name="T60" fmla="*/ 75 w 160"/>
              <a:gd name="T61" fmla="*/ 27 h 119"/>
              <a:gd name="T62" fmla="*/ 85 w 160"/>
              <a:gd name="T63" fmla="*/ 27 h 119"/>
              <a:gd name="T64" fmla="*/ 85 w 160"/>
              <a:gd name="T65" fmla="*/ 9 h 119"/>
              <a:gd name="T66" fmla="*/ 122 w 160"/>
              <a:gd name="T67" fmla="*/ 23 h 119"/>
              <a:gd name="T68" fmla="*/ 111 w 160"/>
              <a:gd name="T69" fmla="*/ 37 h 119"/>
              <a:gd name="T70" fmla="*/ 118 w 160"/>
              <a:gd name="T71" fmla="*/ 43 h 119"/>
              <a:gd name="T72" fmla="*/ 130 w 160"/>
              <a:gd name="T73" fmla="*/ 29 h 119"/>
              <a:gd name="T74" fmla="*/ 149 w 160"/>
              <a:gd name="T75" fmla="*/ 64 h 119"/>
              <a:gd name="T76" fmla="*/ 132 w 160"/>
              <a:gd name="T77" fmla="*/ 67 h 119"/>
              <a:gd name="T78" fmla="*/ 134 w 160"/>
              <a:gd name="T79" fmla="*/ 77 h 119"/>
              <a:gd name="T80" fmla="*/ 150 w 160"/>
              <a:gd name="T81" fmla="*/ 74 h 119"/>
              <a:gd name="T82" fmla="*/ 151 w 160"/>
              <a:gd name="T83" fmla="*/ 80 h 119"/>
              <a:gd name="T84" fmla="*/ 143 w 160"/>
              <a:gd name="T85" fmla="*/ 112 h 119"/>
              <a:gd name="T86" fmla="*/ 129 w 160"/>
              <a:gd name="T87" fmla="*/ 104 h 119"/>
              <a:gd name="T88" fmla="*/ 124 w 160"/>
              <a:gd name="T89" fmla="*/ 112 h 119"/>
              <a:gd name="T90" fmla="*/ 135 w 160"/>
              <a:gd name="T91" fmla="*/ 119 h 119"/>
              <a:gd name="T92" fmla="*/ 150 w 160"/>
              <a:gd name="T93" fmla="*/ 119 h 119"/>
              <a:gd name="T94" fmla="*/ 160 w 160"/>
              <a:gd name="T95" fmla="*/ 80 h 119"/>
              <a:gd name="T96" fmla="*/ 137 w 160"/>
              <a:gd name="T97" fmla="*/ 23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19">
                <a:moveTo>
                  <a:pt x="83" y="84"/>
                </a:moveTo>
                <a:cubicBezTo>
                  <a:pt x="86" y="84"/>
                  <a:pt x="89" y="81"/>
                  <a:pt x="89" y="77"/>
                </a:cubicBezTo>
                <a:cubicBezTo>
                  <a:pt x="89" y="74"/>
                  <a:pt x="86" y="71"/>
                  <a:pt x="83" y="71"/>
                </a:cubicBezTo>
                <a:cubicBezTo>
                  <a:pt x="53" y="49"/>
                  <a:pt x="53" y="49"/>
                  <a:pt x="53" y="49"/>
                </a:cubicBezTo>
                <a:cubicBezTo>
                  <a:pt x="76" y="78"/>
                  <a:pt x="76" y="78"/>
                  <a:pt x="76" y="78"/>
                </a:cubicBezTo>
                <a:cubicBezTo>
                  <a:pt x="76" y="81"/>
                  <a:pt x="79" y="84"/>
                  <a:pt x="83" y="84"/>
                </a:cubicBezTo>
                <a:close/>
                <a:moveTo>
                  <a:pt x="47" y="119"/>
                </a:moveTo>
                <a:cubicBezTo>
                  <a:pt x="113" y="119"/>
                  <a:pt x="113" y="119"/>
                  <a:pt x="113" y="119"/>
                </a:cubicBezTo>
                <a:cubicBezTo>
                  <a:pt x="113" y="103"/>
                  <a:pt x="113" y="103"/>
                  <a:pt x="113" y="103"/>
                </a:cubicBezTo>
                <a:cubicBezTo>
                  <a:pt x="47" y="103"/>
                  <a:pt x="47" y="103"/>
                  <a:pt x="47" y="103"/>
                </a:cubicBezTo>
                <a:lnTo>
                  <a:pt x="47" y="119"/>
                </a:lnTo>
                <a:close/>
                <a:moveTo>
                  <a:pt x="137" y="23"/>
                </a:moveTo>
                <a:cubicBezTo>
                  <a:pt x="121" y="8"/>
                  <a:pt x="101" y="0"/>
                  <a:pt x="80" y="0"/>
                </a:cubicBezTo>
                <a:cubicBezTo>
                  <a:pt x="59" y="0"/>
                  <a:pt x="38" y="8"/>
                  <a:pt x="23" y="23"/>
                </a:cubicBezTo>
                <a:cubicBezTo>
                  <a:pt x="8" y="38"/>
                  <a:pt x="0" y="58"/>
                  <a:pt x="0" y="80"/>
                </a:cubicBezTo>
                <a:cubicBezTo>
                  <a:pt x="0" y="94"/>
                  <a:pt x="3" y="107"/>
                  <a:pt x="10" y="119"/>
                </a:cubicBezTo>
                <a:cubicBezTo>
                  <a:pt x="25" y="119"/>
                  <a:pt x="25" y="119"/>
                  <a:pt x="25" y="119"/>
                </a:cubicBezTo>
                <a:cubicBezTo>
                  <a:pt x="36" y="112"/>
                  <a:pt x="36" y="112"/>
                  <a:pt x="36" y="112"/>
                </a:cubicBezTo>
                <a:cubicBezTo>
                  <a:pt x="31" y="104"/>
                  <a:pt x="31" y="104"/>
                  <a:pt x="31" y="104"/>
                </a:cubicBezTo>
                <a:cubicBezTo>
                  <a:pt x="17" y="112"/>
                  <a:pt x="17" y="112"/>
                  <a:pt x="17" y="112"/>
                </a:cubicBezTo>
                <a:cubicBezTo>
                  <a:pt x="12" y="102"/>
                  <a:pt x="9" y="91"/>
                  <a:pt x="9" y="80"/>
                </a:cubicBezTo>
                <a:cubicBezTo>
                  <a:pt x="9" y="78"/>
                  <a:pt x="9" y="76"/>
                  <a:pt x="9" y="74"/>
                </a:cubicBezTo>
                <a:cubicBezTo>
                  <a:pt x="26" y="77"/>
                  <a:pt x="26" y="77"/>
                  <a:pt x="26" y="77"/>
                </a:cubicBezTo>
                <a:cubicBezTo>
                  <a:pt x="28" y="67"/>
                  <a:pt x="28" y="67"/>
                  <a:pt x="28" y="67"/>
                </a:cubicBezTo>
                <a:cubicBezTo>
                  <a:pt x="11" y="64"/>
                  <a:pt x="11" y="64"/>
                  <a:pt x="11" y="64"/>
                </a:cubicBezTo>
                <a:cubicBezTo>
                  <a:pt x="14" y="51"/>
                  <a:pt x="21" y="39"/>
                  <a:pt x="30" y="29"/>
                </a:cubicBezTo>
                <a:cubicBezTo>
                  <a:pt x="42" y="43"/>
                  <a:pt x="42" y="43"/>
                  <a:pt x="42" y="43"/>
                </a:cubicBezTo>
                <a:cubicBezTo>
                  <a:pt x="49" y="37"/>
                  <a:pt x="49" y="37"/>
                  <a:pt x="49" y="37"/>
                </a:cubicBezTo>
                <a:cubicBezTo>
                  <a:pt x="38" y="23"/>
                  <a:pt x="38" y="23"/>
                  <a:pt x="38" y="23"/>
                </a:cubicBezTo>
                <a:cubicBezTo>
                  <a:pt x="48" y="15"/>
                  <a:pt x="61" y="10"/>
                  <a:pt x="75" y="9"/>
                </a:cubicBezTo>
                <a:cubicBezTo>
                  <a:pt x="75" y="27"/>
                  <a:pt x="75" y="27"/>
                  <a:pt x="75" y="27"/>
                </a:cubicBezTo>
                <a:cubicBezTo>
                  <a:pt x="85" y="27"/>
                  <a:pt x="85" y="27"/>
                  <a:pt x="85" y="27"/>
                </a:cubicBezTo>
                <a:cubicBezTo>
                  <a:pt x="85" y="9"/>
                  <a:pt x="85" y="9"/>
                  <a:pt x="85" y="9"/>
                </a:cubicBezTo>
                <a:cubicBezTo>
                  <a:pt x="99" y="10"/>
                  <a:pt x="112" y="15"/>
                  <a:pt x="122" y="23"/>
                </a:cubicBezTo>
                <a:cubicBezTo>
                  <a:pt x="111" y="37"/>
                  <a:pt x="111" y="37"/>
                  <a:pt x="111" y="37"/>
                </a:cubicBezTo>
                <a:cubicBezTo>
                  <a:pt x="118" y="43"/>
                  <a:pt x="118" y="43"/>
                  <a:pt x="118" y="43"/>
                </a:cubicBezTo>
                <a:cubicBezTo>
                  <a:pt x="130" y="29"/>
                  <a:pt x="130" y="29"/>
                  <a:pt x="130" y="29"/>
                </a:cubicBezTo>
                <a:cubicBezTo>
                  <a:pt x="139" y="39"/>
                  <a:pt x="146" y="51"/>
                  <a:pt x="149" y="64"/>
                </a:cubicBezTo>
                <a:cubicBezTo>
                  <a:pt x="132" y="67"/>
                  <a:pt x="132" y="67"/>
                  <a:pt x="132" y="67"/>
                </a:cubicBezTo>
                <a:cubicBezTo>
                  <a:pt x="134" y="77"/>
                  <a:pt x="134" y="77"/>
                  <a:pt x="134" y="77"/>
                </a:cubicBezTo>
                <a:cubicBezTo>
                  <a:pt x="150" y="74"/>
                  <a:pt x="150" y="74"/>
                  <a:pt x="150" y="74"/>
                </a:cubicBezTo>
                <a:cubicBezTo>
                  <a:pt x="151" y="76"/>
                  <a:pt x="151" y="78"/>
                  <a:pt x="151" y="80"/>
                </a:cubicBezTo>
                <a:cubicBezTo>
                  <a:pt x="151" y="91"/>
                  <a:pt x="148" y="102"/>
                  <a:pt x="143" y="112"/>
                </a:cubicBezTo>
                <a:cubicBezTo>
                  <a:pt x="129" y="104"/>
                  <a:pt x="129" y="104"/>
                  <a:pt x="129" y="104"/>
                </a:cubicBezTo>
                <a:cubicBezTo>
                  <a:pt x="124" y="112"/>
                  <a:pt x="124" y="112"/>
                  <a:pt x="124" y="112"/>
                </a:cubicBezTo>
                <a:cubicBezTo>
                  <a:pt x="135" y="119"/>
                  <a:pt x="135" y="119"/>
                  <a:pt x="135" y="119"/>
                </a:cubicBezTo>
                <a:cubicBezTo>
                  <a:pt x="150" y="119"/>
                  <a:pt x="150" y="119"/>
                  <a:pt x="150" y="119"/>
                </a:cubicBezTo>
                <a:cubicBezTo>
                  <a:pt x="156" y="107"/>
                  <a:pt x="160" y="94"/>
                  <a:pt x="160" y="80"/>
                </a:cubicBezTo>
                <a:cubicBezTo>
                  <a:pt x="160" y="58"/>
                  <a:pt x="152" y="38"/>
                  <a:pt x="137" y="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535250FE-184A-4478-4A5F-3B9B1C77426D}"/>
              </a:ext>
            </a:extLst>
          </p:cNvPr>
          <p:cNvSpPr>
            <a:spLocks noEditPoints="1"/>
          </p:cNvSpPr>
          <p:nvPr/>
        </p:nvSpPr>
        <p:spPr bwMode="auto">
          <a:xfrm>
            <a:off x="4591051" y="5778500"/>
            <a:ext cx="254000" cy="254000"/>
          </a:xfrm>
          <a:custGeom>
            <a:avLst/>
            <a:gdLst>
              <a:gd name="T0" fmla="*/ 117 w 160"/>
              <a:gd name="T1" fmla="*/ 27 h 160"/>
              <a:gd name="T2" fmla="*/ 154 w 160"/>
              <a:gd name="T3" fmla="*/ 35 h 160"/>
              <a:gd name="T4" fmla="*/ 10 w 160"/>
              <a:gd name="T5" fmla="*/ 133 h 160"/>
              <a:gd name="T6" fmla="*/ 10 w 160"/>
              <a:gd name="T7" fmla="*/ 29 h 160"/>
              <a:gd name="T8" fmla="*/ 40 w 160"/>
              <a:gd name="T9" fmla="*/ 24 h 160"/>
              <a:gd name="T10" fmla="*/ 0 w 160"/>
              <a:gd name="T11" fmla="*/ 128 h 160"/>
              <a:gd name="T12" fmla="*/ 49 w 160"/>
              <a:gd name="T13" fmla="*/ 144 h 160"/>
              <a:gd name="T14" fmla="*/ 40 w 160"/>
              <a:gd name="T15" fmla="*/ 160 h 160"/>
              <a:gd name="T16" fmla="*/ 112 w 160"/>
              <a:gd name="T17" fmla="*/ 144 h 160"/>
              <a:gd name="T18" fmla="*/ 149 w 160"/>
              <a:gd name="T19" fmla="*/ 139 h 160"/>
              <a:gd name="T20" fmla="*/ 149 w 160"/>
              <a:gd name="T21" fmla="*/ 24 h 160"/>
              <a:gd name="T22" fmla="*/ 105 w 160"/>
              <a:gd name="T23" fmla="*/ 144 h 160"/>
              <a:gd name="T24" fmla="*/ 112 w 160"/>
              <a:gd name="T25" fmla="*/ 149 h 160"/>
              <a:gd name="T26" fmla="*/ 48 w 160"/>
              <a:gd name="T27" fmla="*/ 149 h 160"/>
              <a:gd name="T28" fmla="*/ 18 w 160"/>
              <a:gd name="T29" fmla="*/ 112 h 160"/>
              <a:gd name="T30" fmla="*/ 18 w 160"/>
              <a:gd name="T31" fmla="*/ 40 h 160"/>
              <a:gd name="T32" fmla="*/ 26 w 160"/>
              <a:gd name="T33" fmla="*/ 35 h 160"/>
              <a:gd name="T34" fmla="*/ 10 w 160"/>
              <a:gd name="T35" fmla="*/ 109 h 160"/>
              <a:gd name="T36" fmla="*/ 149 w 160"/>
              <a:gd name="T37" fmla="*/ 109 h 160"/>
              <a:gd name="T38" fmla="*/ 133 w 160"/>
              <a:gd name="T39" fmla="*/ 35 h 160"/>
              <a:gd name="T40" fmla="*/ 141 w 160"/>
              <a:gd name="T41" fmla="*/ 40 h 160"/>
              <a:gd name="T42" fmla="*/ 141 w 160"/>
              <a:gd name="T43" fmla="*/ 112 h 160"/>
              <a:gd name="T44" fmla="*/ 66 w 160"/>
              <a:gd name="T45" fmla="*/ 128 h 160"/>
              <a:gd name="T46" fmla="*/ 93 w 160"/>
              <a:gd name="T47" fmla="*/ 123 h 160"/>
              <a:gd name="T48" fmla="*/ 47 w 160"/>
              <a:gd name="T49" fmla="*/ 35 h 160"/>
              <a:gd name="T50" fmla="*/ 34 w 160"/>
              <a:gd name="T51" fmla="*/ 49 h 160"/>
              <a:gd name="T52" fmla="*/ 49 w 160"/>
              <a:gd name="T53" fmla="*/ 62 h 160"/>
              <a:gd name="T54" fmla="*/ 50 w 160"/>
              <a:gd name="T55" fmla="*/ 80 h 160"/>
              <a:gd name="T56" fmla="*/ 70 w 160"/>
              <a:gd name="T57" fmla="*/ 79 h 160"/>
              <a:gd name="T58" fmla="*/ 83 w 160"/>
              <a:gd name="T59" fmla="*/ 91 h 160"/>
              <a:gd name="T60" fmla="*/ 96 w 160"/>
              <a:gd name="T61" fmla="*/ 76 h 160"/>
              <a:gd name="T62" fmla="*/ 114 w 160"/>
              <a:gd name="T63" fmla="*/ 75 h 160"/>
              <a:gd name="T64" fmla="*/ 113 w 160"/>
              <a:gd name="T65" fmla="*/ 55 h 160"/>
              <a:gd name="T66" fmla="*/ 121 w 160"/>
              <a:gd name="T67" fmla="*/ 54 h 160"/>
              <a:gd name="T68" fmla="*/ 121 w 160"/>
              <a:gd name="T69" fmla="*/ 37 h 160"/>
              <a:gd name="T70" fmla="*/ 115 w 160"/>
              <a:gd name="T71" fmla="*/ 22 h 160"/>
              <a:gd name="T72" fmla="*/ 103 w 160"/>
              <a:gd name="T73" fmla="*/ 11 h 160"/>
              <a:gd name="T74" fmla="*/ 88 w 160"/>
              <a:gd name="T75" fmla="*/ 4 h 160"/>
              <a:gd name="T76" fmla="*/ 71 w 160"/>
              <a:gd name="T77" fmla="*/ 4 h 160"/>
              <a:gd name="T78" fmla="*/ 57 w 160"/>
              <a:gd name="T79" fmla="*/ 11 h 160"/>
              <a:gd name="T80" fmla="*/ 45 w 160"/>
              <a:gd name="T81" fmla="*/ 22 h 160"/>
              <a:gd name="T82" fmla="*/ 60 w 160"/>
              <a:gd name="T83" fmla="*/ 19 h 160"/>
              <a:gd name="T84" fmla="*/ 75 w 160"/>
              <a:gd name="T85" fmla="*/ 13 h 160"/>
              <a:gd name="T86" fmla="*/ 85 w 160"/>
              <a:gd name="T87" fmla="*/ 13 h 160"/>
              <a:gd name="T88" fmla="*/ 99 w 160"/>
              <a:gd name="T89" fmla="*/ 19 h 160"/>
              <a:gd name="T90" fmla="*/ 106 w 160"/>
              <a:gd name="T91" fmla="*/ 26 h 160"/>
              <a:gd name="T92" fmla="*/ 112 w 160"/>
              <a:gd name="T93" fmla="*/ 41 h 160"/>
              <a:gd name="T94" fmla="*/ 112 w 160"/>
              <a:gd name="T95" fmla="*/ 50 h 160"/>
              <a:gd name="T96" fmla="*/ 106 w 160"/>
              <a:gd name="T97" fmla="*/ 65 h 160"/>
              <a:gd name="T98" fmla="*/ 99 w 160"/>
              <a:gd name="T99" fmla="*/ 72 h 160"/>
              <a:gd name="T100" fmla="*/ 85 w 160"/>
              <a:gd name="T101" fmla="*/ 78 h 160"/>
              <a:gd name="T102" fmla="*/ 75 w 160"/>
              <a:gd name="T103" fmla="*/ 78 h 160"/>
              <a:gd name="T104" fmla="*/ 63 w 160"/>
              <a:gd name="T105" fmla="*/ 71 h 160"/>
              <a:gd name="T106" fmla="*/ 49 w 160"/>
              <a:gd name="T107" fmla="*/ 72 h 160"/>
              <a:gd name="T108" fmla="*/ 52 w 160"/>
              <a:gd name="T109" fmla="*/ 54 h 160"/>
              <a:gd name="T110" fmla="*/ 40 w 160"/>
              <a:gd name="T111" fmla="*/ 42 h 160"/>
              <a:gd name="T112" fmla="*/ 54 w 160"/>
              <a:gd name="T113" fmla="*/ 32 h 160"/>
              <a:gd name="T114" fmla="*/ 54 w 160"/>
              <a:gd name="T115" fmla="*/ 15 h 160"/>
              <a:gd name="T116" fmla="*/ 80 w 160"/>
              <a:gd name="T117" fmla="*/ 24 h 160"/>
              <a:gd name="T118" fmla="*/ 80 w 160"/>
              <a:gd name="T119" fmla="*/ 29 h 160"/>
              <a:gd name="T120" fmla="*/ 64 w 160"/>
              <a:gd name="T121" fmla="*/ 45 h 160"/>
              <a:gd name="T122" fmla="*/ 82 w 160"/>
              <a:gd name="T123" fmla="*/ 45 h 160"/>
              <a:gd name="T124" fmla="*/ 80 w 160"/>
              <a:gd name="T125" fmla="*/ 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60">
                <a:moveTo>
                  <a:pt x="149" y="24"/>
                </a:moveTo>
                <a:cubicBezTo>
                  <a:pt x="120" y="24"/>
                  <a:pt x="120" y="24"/>
                  <a:pt x="120" y="24"/>
                </a:cubicBezTo>
                <a:cubicBezTo>
                  <a:pt x="118" y="24"/>
                  <a:pt x="117" y="25"/>
                  <a:pt x="117" y="27"/>
                </a:cubicBezTo>
                <a:cubicBezTo>
                  <a:pt x="117" y="28"/>
                  <a:pt x="118" y="29"/>
                  <a:pt x="120" y="29"/>
                </a:cubicBezTo>
                <a:cubicBezTo>
                  <a:pt x="149" y="29"/>
                  <a:pt x="149" y="29"/>
                  <a:pt x="149" y="29"/>
                </a:cubicBezTo>
                <a:cubicBezTo>
                  <a:pt x="152" y="29"/>
                  <a:pt x="154" y="32"/>
                  <a:pt x="154" y="35"/>
                </a:cubicBezTo>
                <a:cubicBezTo>
                  <a:pt x="154" y="128"/>
                  <a:pt x="154" y="128"/>
                  <a:pt x="154" y="128"/>
                </a:cubicBezTo>
                <a:cubicBezTo>
                  <a:pt x="154" y="131"/>
                  <a:pt x="152" y="133"/>
                  <a:pt x="149" y="133"/>
                </a:cubicBezTo>
                <a:cubicBezTo>
                  <a:pt x="10" y="133"/>
                  <a:pt x="10" y="133"/>
                  <a:pt x="10" y="133"/>
                </a:cubicBezTo>
                <a:cubicBezTo>
                  <a:pt x="8" y="133"/>
                  <a:pt x="5" y="131"/>
                  <a:pt x="5" y="128"/>
                </a:cubicBezTo>
                <a:cubicBezTo>
                  <a:pt x="5" y="35"/>
                  <a:pt x="5" y="35"/>
                  <a:pt x="5" y="35"/>
                </a:cubicBezTo>
                <a:cubicBezTo>
                  <a:pt x="5" y="32"/>
                  <a:pt x="8" y="29"/>
                  <a:pt x="10" y="29"/>
                </a:cubicBezTo>
                <a:cubicBezTo>
                  <a:pt x="40" y="29"/>
                  <a:pt x="40" y="29"/>
                  <a:pt x="40" y="29"/>
                </a:cubicBezTo>
                <a:cubicBezTo>
                  <a:pt x="41" y="29"/>
                  <a:pt x="42" y="28"/>
                  <a:pt x="42" y="27"/>
                </a:cubicBezTo>
                <a:cubicBezTo>
                  <a:pt x="42" y="25"/>
                  <a:pt x="41" y="24"/>
                  <a:pt x="4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5" y="24"/>
                  <a:pt x="0" y="29"/>
                  <a:pt x="0" y="35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4"/>
                  <a:pt x="5" y="139"/>
                  <a:pt x="10" y="139"/>
                </a:cubicBezTo>
                <a:cubicBezTo>
                  <a:pt x="52" y="139"/>
                  <a:pt x="52" y="139"/>
                  <a:pt x="52" y="139"/>
                </a:cubicBezTo>
                <a:cubicBezTo>
                  <a:pt x="49" y="144"/>
                  <a:pt x="49" y="144"/>
                  <a:pt x="49" y="144"/>
                </a:cubicBezTo>
                <a:cubicBezTo>
                  <a:pt x="48" y="144"/>
                  <a:pt x="48" y="144"/>
                  <a:pt x="48" y="144"/>
                </a:cubicBezTo>
                <a:cubicBezTo>
                  <a:pt x="39" y="144"/>
                  <a:pt x="34" y="148"/>
                  <a:pt x="34" y="155"/>
                </a:cubicBezTo>
                <a:cubicBezTo>
                  <a:pt x="34" y="158"/>
                  <a:pt x="37" y="160"/>
                  <a:pt x="40" y="160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3" y="160"/>
                  <a:pt x="125" y="158"/>
                  <a:pt x="125" y="155"/>
                </a:cubicBezTo>
                <a:cubicBezTo>
                  <a:pt x="125" y="148"/>
                  <a:pt x="120" y="144"/>
                  <a:pt x="112" y="144"/>
                </a:cubicBezTo>
                <a:cubicBezTo>
                  <a:pt x="111" y="144"/>
                  <a:pt x="111" y="144"/>
                  <a:pt x="111" y="144"/>
                </a:cubicBezTo>
                <a:cubicBezTo>
                  <a:pt x="108" y="139"/>
                  <a:pt x="108" y="139"/>
                  <a:pt x="108" y="139"/>
                </a:cubicBezTo>
                <a:cubicBezTo>
                  <a:pt x="149" y="139"/>
                  <a:pt x="149" y="139"/>
                  <a:pt x="149" y="139"/>
                </a:cubicBezTo>
                <a:cubicBezTo>
                  <a:pt x="155" y="139"/>
                  <a:pt x="160" y="134"/>
                  <a:pt x="160" y="128"/>
                </a:cubicBezTo>
                <a:cubicBezTo>
                  <a:pt x="160" y="35"/>
                  <a:pt x="160" y="35"/>
                  <a:pt x="160" y="35"/>
                </a:cubicBezTo>
                <a:cubicBezTo>
                  <a:pt x="160" y="29"/>
                  <a:pt x="155" y="24"/>
                  <a:pt x="149" y="24"/>
                </a:cubicBezTo>
                <a:close/>
                <a:moveTo>
                  <a:pt x="57" y="139"/>
                </a:moveTo>
                <a:cubicBezTo>
                  <a:pt x="102" y="139"/>
                  <a:pt x="102" y="139"/>
                  <a:pt x="102" y="139"/>
                </a:cubicBezTo>
                <a:cubicBezTo>
                  <a:pt x="105" y="144"/>
                  <a:pt x="105" y="144"/>
                  <a:pt x="105" y="144"/>
                </a:cubicBezTo>
                <a:cubicBezTo>
                  <a:pt x="55" y="144"/>
                  <a:pt x="55" y="144"/>
                  <a:pt x="55" y="144"/>
                </a:cubicBezTo>
                <a:lnTo>
                  <a:pt x="57" y="139"/>
                </a:lnTo>
                <a:close/>
                <a:moveTo>
                  <a:pt x="112" y="149"/>
                </a:moveTo>
                <a:cubicBezTo>
                  <a:pt x="120" y="149"/>
                  <a:pt x="120" y="153"/>
                  <a:pt x="120" y="155"/>
                </a:cubicBezTo>
                <a:cubicBezTo>
                  <a:pt x="40" y="155"/>
                  <a:pt x="40" y="155"/>
                  <a:pt x="40" y="155"/>
                </a:cubicBezTo>
                <a:cubicBezTo>
                  <a:pt x="40" y="153"/>
                  <a:pt x="40" y="149"/>
                  <a:pt x="48" y="149"/>
                </a:cubicBezTo>
                <a:lnTo>
                  <a:pt x="112" y="149"/>
                </a:lnTo>
                <a:close/>
                <a:moveTo>
                  <a:pt x="141" y="112"/>
                </a:moveTo>
                <a:cubicBezTo>
                  <a:pt x="18" y="112"/>
                  <a:pt x="18" y="112"/>
                  <a:pt x="18" y="112"/>
                </a:cubicBezTo>
                <a:cubicBezTo>
                  <a:pt x="17" y="112"/>
                  <a:pt x="16" y="111"/>
                  <a:pt x="16" y="109"/>
                </a:cubicBezTo>
                <a:cubicBezTo>
                  <a:pt x="16" y="43"/>
                  <a:pt x="16" y="43"/>
                  <a:pt x="16" y="43"/>
                </a:cubicBezTo>
                <a:cubicBezTo>
                  <a:pt x="16" y="41"/>
                  <a:pt x="17" y="40"/>
                  <a:pt x="18" y="40"/>
                </a:cubicBezTo>
                <a:cubicBezTo>
                  <a:pt x="26" y="40"/>
                  <a:pt x="26" y="40"/>
                  <a:pt x="26" y="40"/>
                </a:cubicBezTo>
                <a:cubicBezTo>
                  <a:pt x="28" y="40"/>
                  <a:pt x="29" y="39"/>
                  <a:pt x="29" y="37"/>
                </a:cubicBezTo>
                <a:cubicBezTo>
                  <a:pt x="29" y="36"/>
                  <a:pt x="28" y="35"/>
                  <a:pt x="26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4" y="35"/>
                  <a:pt x="10" y="38"/>
                  <a:pt x="10" y="43"/>
                </a:cubicBezTo>
                <a:cubicBezTo>
                  <a:pt x="10" y="109"/>
                  <a:pt x="10" y="109"/>
                  <a:pt x="10" y="109"/>
                </a:cubicBezTo>
                <a:cubicBezTo>
                  <a:pt x="10" y="114"/>
                  <a:pt x="14" y="117"/>
                  <a:pt x="18" y="117"/>
                </a:cubicBezTo>
                <a:cubicBezTo>
                  <a:pt x="141" y="117"/>
                  <a:pt x="141" y="117"/>
                  <a:pt x="141" y="117"/>
                </a:cubicBezTo>
                <a:cubicBezTo>
                  <a:pt x="146" y="117"/>
                  <a:pt x="149" y="114"/>
                  <a:pt x="149" y="109"/>
                </a:cubicBezTo>
                <a:cubicBezTo>
                  <a:pt x="149" y="43"/>
                  <a:pt x="149" y="43"/>
                  <a:pt x="149" y="43"/>
                </a:cubicBezTo>
                <a:cubicBezTo>
                  <a:pt x="149" y="38"/>
                  <a:pt x="146" y="35"/>
                  <a:pt x="141" y="35"/>
                </a:cubicBezTo>
                <a:cubicBezTo>
                  <a:pt x="133" y="35"/>
                  <a:pt x="133" y="35"/>
                  <a:pt x="133" y="35"/>
                </a:cubicBezTo>
                <a:cubicBezTo>
                  <a:pt x="132" y="35"/>
                  <a:pt x="130" y="36"/>
                  <a:pt x="130" y="37"/>
                </a:cubicBezTo>
                <a:cubicBezTo>
                  <a:pt x="130" y="39"/>
                  <a:pt x="132" y="40"/>
                  <a:pt x="133" y="40"/>
                </a:cubicBezTo>
                <a:cubicBezTo>
                  <a:pt x="141" y="40"/>
                  <a:pt x="141" y="40"/>
                  <a:pt x="141" y="40"/>
                </a:cubicBezTo>
                <a:cubicBezTo>
                  <a:pt x="143" y="40"/>
                  <a:pt x="144" y="41"/>
                  <a:pt x="144" y="43"/>
                </a:cubicBezTo>
                <a:cubicBezTo>
                  <a:pt x="144" y="109"/>
                  <a:pt x="144" y="109"/>
                  <a:pt x="144" y="109"/>
                </a:cubicBezTo>
                <a:cubicBezTo>
                  <a:pt x="144" y="111"/>
                  <a:pt x="143" y="112"/>
                  <a:pt x="141" y="112"/>
                </a:cubicBezTo>
                <a:close/>
                <a:moveTo>
                  <a:pt x="66" y="123"/>
                </a:moveTo>
                <a:cubicBezTo>
                  <a:pt x="65" y="123"/>
                  <a:pt x="64" y="124"/>
                  <a:pt x="64" y="125"/>
                </a:cubicBezTo>
                <a:cubicBezTo>
                  <a:pt x="64" y="127"/>
                  <a:pt x="65" y="128"/>
                  <a:pt x="66" y="128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95" y="128"/>
                  <a:pt x="96" y="127"/>
                  <a:pt x="96" y="125"/>
                </a:cubicBezTo>
                <a:cubicBezTo>
                  <a:pt x="96" y="124"/>
                  <a:pt x="95" y="123"/>
                  <a:pt x="93" y="123"/>
                </a:cubicBezTo>
                <a:lnTo>
                  <a:pt x="66" y="123"/>
                </a:lnTo>
                <a:close/>
                <a:moveTo>
                  <a:pt x="49" y="29"/>
                </a:moveTo>
                <a:cubicBezTo>
                  <a:pt x="48" y="31"/>
                  <a:pt x="47" y="33"/>
                  <a:pt x="47" y="35"/>
                </a:cubicBezTo>
                <a:cubicBezTo>
                  <a:pt x="39" y="37"/>
                  <a:pt x="39" y="37"/>
                  <a:pt x="39" y="37"/>
                </a:cubicBezTo>
                <a:cubicBezTo>
                  <a:pt x="36" y="38"/>
                  <a:pt x="34" y="40"/>
                  <a:pt x="34" y="42"/>
                </a:cubicBezTo>
                <a:cubicBezTo>
                  <a:pt x="34" y="49"/>
                  <a:pt x="34" y="49"/>
                  <a:pt x="34" y="49"/>
                </a:cubicBezTo>
                <a:cubicBezTo>
                  <a:pt x="34" y="51"/>
                  <a:pt x="36" y="53"/>
                  <a:pt x="39" y="54"/>
                </a:cubicBezTo>
                <a:cubicBezTo>
                  <a:pt x="47" y="55"/>
                  <a:pt x="47" y="55"/>
                  <a:pt x="47" y="55"/>
                </a:cubicBezTo>
                <a:cubicBezTo>
                  <a:pt x="47" y="58"/>
                  <a:pt x="48" y="60"/>
                  <a:pt x="49" y="62"/>
                </a:cubicBezTo>
                <a:cubicBezTo>
                  <a:pt x="45" y="69"/>
                  <a:pt x="45" y="69"/>
                  <a:pt x="45" y="69"/>
                </a:cubicBezTo>
                <a:cubicBezTo>
                  <a:pt x="43" y="71"/>
                  <a:pt x="44" y="73"/>
                  <a:pt x="46" y="75"/>
                </a:cubicBezTo>
                <a:cubicBezTo>
                  <a:pt x="50" y="80"/>
                  <a:pt x="50" y="80"/>
                  <a:pt x="50" y="80"/>
                </a:cubicBezTo>
                <a:cubicBezTo>
                  <a:pt x="52" y="82"/>
                  <a:pt x="55" y="82"/>
                  <a:pt x="57" y="80"/>
                </a:cubicBezTo>
                <a:cubicBezTo>
                  <a:pt x="63" y="76"/>
                  <a:pt x="63" y="76"/>
                  <a:pt x="63" y="76"/>
                </a:cubicBezTo>
                <a:cubicBezTo>
                  <a:pt x="65" y="77"/>
                  <a:pt x="68" y="78"/>
                  <a:pt x="70" y="79"/>
                </a:cubicBezTo>
                <a:cubicBezTo>
                  <a:pt x="71" y="86"/>
                  <a:pt x="71" y="86"/>
                  <a:pt x="71" y="86"/>
                </a:cubicBezTo>
                <a:cubicBezTo>
                  <a:pt x="72" y="89"/>
                  <a:pt x="74" y="91"/>
                  <a:pt x="77" y="91"/>
                </a:cubicBezTo>
                <a:cubicBezTo>
                  <a:pt x="83" y="91"/>
                  <a:pt x="83" y="91"/>
                  <a:pt x="83" y="91"/>
                </a:cubicBezTo>
                <a:cubicBezTo>
                  <a:pt x="86" y="91"/>
                  <a:pt x="88" y="89"/>
                  <a:pt x="88" y="86"/>
                </a:cubicBezTo>
                <a:cubicBezTo>
                  <a:pt x="90" y="79"/>
                  <a:pt x="90" y="79"/>
                  <a:pt x="90" y="79"/>
                </a:cubicBezTo>
                <a:cubicBezTo>
                  <a:pt x="92" y="78"/>
                  <a:pt x="94" y="77"/>
                  <a:pt x="96" y="76"/>
                </a:cubicBezTo>
                <a:cubicBezTo>
                  <a:pt x="103" y="80"/>
                  <a:pt x="103" y="80"/>
                  <a:pt x="103" y="80"/>
                </a:cubicBezTo>
                <a:cubicBezTo>
                  <a:pt x="105" y="82"/>
                  <a:pt x="108" y="82"/>
                  <a:pt x="110" y="80"/>
                </a:cubicBezTo>
                <a:cubicBezTo>
                  <a:pt x="114" y="75"/>
                  <a:pt x="114" y="75"/>
                  <a:pt x="114" y="75"/>
                </a:cubicBezTo>
                <a:cubicBezTo>
                  <a:pt x="116" y="73"/>
                  <a:pt x="116" y="71"/>
                  <a:pt x="115" y="69"/>
                </a:cubicBezTo>
                <a:cubicBezTo>
                  <a:pt x="110" y="62"/>
                  <a:pt x="110" y="62"/>
                  <a:pt x="110" y="62"/>
                </a:cubicBezTo>
                <a:cubicBezTo>
                  <a:pt x="111" y="60"/>
                  <a:pt x="112" y="58"/>
                  <a:pt x="113" y="55"/>
                </a:cubicBezTo>
                <a:cubicBezTo>
                  <a:pt x="110" y="55"/>
                  <a:pt x="110" y="55"/>
                  <a:pt x="110" y="55"/>
                </a:cubicBezTo>
                <a:cubicBezTo>
                  <a:pt x="113" y="55"/>
                  <a:pt x="113" y="55"/>
                  <a:pt x="113" y="55"/>
                </a:cubicBezTo>
                <a:cubicBezTo>
                  <a:pt x="121" y="54"/>
                  <a:pt x="121" y="54"/>
                  <a:pt x="121" y="54"/>
                </a:cubicBezTo>
                <a:cubicBezTo>
                  <a:pt x="123" y="53"/>
                  <a:pt x="125" y="51"/>
                  <a:pt x="125" y="49"/>
                </a:cubicBezTo>
                <a:cubicBezTo>
                  <a:pt x="125" y="42"/>
                  <a:pt x="125" y="42"/>
                  <a:pt x="125" y="42"/>
                </a:cubicBezTo>
                <a:cubicBezTo>
                  <a:pt x="125" y="40"/>
                  <a:pt x="123" y="38"/>
                  <a:pt x="121" y="37"/>
                </a:cubicBezTo>
                <a:cubicBezTo>
                  <a:pt x="113" y="35"/>
                  <a:pt x="113" y="35"/>
                  <a:pt x="113" y="35"/>
                </a:cubicBezTo>
                <a:cubicBezTo>
                  <a:pt x="112" y="33"/>
                  <a:pt x="111" y="31"/>
                  <a:pt x="110" y="29"/>
                </a:cubicBezTo>
                <a:cubicBezTo>
                  <a:pt x="115" y="22"/>
                  <a:pt x="115" y="22"/>
                  <a:pt x="115" y="22"/>
                </a:cubicBezTo>
                <a:cubicBezTo>
                  <a:pt x="116" y="20"/>
                  <a:pt x="116" y="17"/>
                  <a:pt x="114" y="16"/>
                </a:cubicBezTo>
                <a:cubicBezTo>
                  <a:pt x="110" y="11"/>
                  <a:pt x="110" y="11"/>
                  <a:pt x="110" y="11"/>
                </a:cubicBezTo>
                <a:cubicBezTo>
                  <a:pt x="108" y="9"/>
                  <a:pt x="105" y="9"/>
                  <a:pt x="103" y="11"/>
                </a:cubicBezTo>
                <a:cubicBezTo>
                  <a:pt x="96" y="15"/>
                  <a:pt x="96" y="15"/>
                  <a:pt x="96" y="15"/>
                </a:cubicBezTo>
                <a:cubicBezTo>
                  <a:pt x="94" y="14"/>
                  <a:pt x="92" y="13"/>
                  <a:pt x="90" y="12"/>
                </a:cubicBezTo>
                <a:cubicBezTo>
                  <a:pt x="88" y="4"/>
                  <a:pt x="88" y="4"/>
                  <a:pt x="88" y="4"/>
                </a:cubicBezTo>
                <a:cubicBezTo>
                  <a:pt x="88" y="2"/>
                  <a:pt x="86" y="0"/>
                  <a:pt x="83" y="0"/>
                </a:cubicBezTo>
                <a:cubicBezTo>
                  <a:pt x="77" y="0"/>
                  <a:pt x="77" y="0"/>
                  <a:pt x="77" y="0"/>
                </a:cubicBezTo>
                <a:cubicBezTo>
                  <a:pt x="74" y="0"/>
                  <a:pt x="72" y="2"/>
                  <a:pt x="71" y="4"/>
                </a:cubicBezTo>
                <a:cubicBezTo>
                  <a:pt x="70" y="12"/>
                  <a:pt x="70" y="12"/>
                  <a:pt x="70" y="12"/>
                </a:cubicBezTo>
                <a:cubicBezTo>
                  <a:pt x="68" y="13"/>
                  <a:pt x="65" y="14"/>
                  <a:pt x="63" y="15"/>
                </a:cubicBezTo>
                <a:cubicBezTo>
                  <a:pt x="57" y="11"/>
                  <a:pt x="57" y="11"/>
                  <a:pt x="57" y="11"/>
                </a:cubicBezTo>
                <a:cubicBezTo>
                  <a:pt x="55" y="9"/>
                  <a:pt x="52" y="9"/>
                  <a:pt x="50" y="11"/>
                </a:cubicBezTo>
                <a:cubicBezTo>
                  <a:pt x="46" y="16"/>
                  <a:pt x="46" y="16"/>
                  <a:pt x="46" y="16"/>
                </a:cubicBezTo>
                <a:cubicBezTo>
                  <a:pt x="44" y="17"/>
                  <a:pt x="43" y="20"/>
                  <a:pt x="45" y="22"/>
                </a:cubicBezTo>
                <a:lnTo>
                  <a:pt x="49" y="29"/>
                </a:lnTo>
                <a:close/>
                <a:moveTo>
                  <a:pt x="54" y="15"/>
                </a:moveTo>
                <a:cubicBezTo>
                  <a:pt x="60" y="19"/>
                  <a:pt x="60" y="19"/>
                  <a:pt x="60" y="19"/>
                </a:cubicBezTo>
                <a:cubicBezTo>
                  <a:pt x="62" y="20"/>
                  <a:pt x="64" y="21"/>
                  <a:pt x="66" y="20"/>
                </a:cubicBezTo>
                <a:cubicBezTo>
                  <a:pt x="68" y="19"/>
                  <a:pt x="69" y="18"/>
                  <a:pt x="71" y="17"/>
                </a:cubicBezTo>
                <a:cubicBezTo>
                  <a:pt x="73" y="17"/>
                  <a:pt x="75" y="15"/>
                  <a:pt x="75" y="13"/>
                </a:cubicBezTo>
                <a:cubicBezTo>
                  <a:pt x="77" y="5"/>
                  <a:pt x="77" y="5"/>
                  <a:pt x="77" y="5"/>
                </a:cubicBezTo>
                <a:cubicBezTo>
                  <a:pt x="83" y="5"/>
                  <a:pt x="83" y="5"/>
                  <a:pt x="83" y="5"/>
                </a:cubicBezTo>
                <a:cubicBezTo>
                  <a:pt x="85" y="13"/>
                  <a:pt x="85" y="13"/>
                  <a:pt x="85" y="13"/>
                </a:cubicBezTo>
                <a:cubicBezTo>
                  <a:pt x="85" y="15"/>
                  <a:pt x="86" y="17"/>
                  <a:pt x="88" y="17"/>
                </a:cubicBezTo>
                <a:cubicBezTo>
                  <a:pt x="90" y="18"/>
                  <a:pt x="92" y="19"/>
                  <a:pt x="94" y="20"/>
                </a:cubicBezTo>
                <a:cubicBezTo>
                  <a:pt x="95" y="21"/>
                  <a:pt x="98" y="20"/>
                  <a:pt x="99" y="19"/>
                </a:cubicBezTo>
                <a:cubicBezTo>
                  <a:pt x="106" y="15"/>
                  <a:pt x="106" y="15"/>
                  <a:pt x="106" y="15"/>
                </a:cubicBezTo>
                <a:cubicBezTo>
                  <a:pt x="110" y="19"/>
                  <a:pt x="110" y="19"/>
                  <a:pt x="110" y="19"/>
                </a:cubicBezTo>
                <a:cubicBezTo>
                  <a:pt x="106" y="26"/>
                  <a:pt x="106" y="26"/>
                  <a:pt x="106" y="26"/>
                </a:cubicBezTo>
                <a:cubicBezTo>
                  <a:pt x="105" y="28"/>
                  <a:pt x="105" y="30"/>
                  <a:pt x="106" y="32"/>
                </a:cubicBezTo>
                <a:cubicBezTo>
                  <a:pt x="107" y="33"/>
                  <a:pt x="107" y="35"/>
                  <a:pt x="108" y="37"/>
                </a:cubicBezTo>
                <a:cubicBezTo>
                  <a:pt x="108" y="39"/>
                  <a:pt x="110" y="40"/>
                  <a:pt x="112" y="41"/>
                </a:cubicBezTo>
                <a:cubicBezTo>
                  <a:pt x="120" y="42"/>
                  <a:pt x="120" y="42"/>
                  <a:pt x="120" y="42"/>
                </a:cubicBezTo>
                <a:cubicBezTo>
                  <a:pt x="120" y="49"/>
                  <a:pt x="120" y="49"/>
                  <a:pt x="120" y="49"/>
                </a:cubicBezTo>
                <a:cubicBezTo>
                  <a:pt x="112" y="50"/>
                  <a:pt x="112" y="50"/>
                  <a:pt x="112" y="50"/>
                </a:cubicBezTo>
                <a:cubicBezTo>
                  <a:pt x="110" y="51"/>
                  <a:pt x="108" y="52"/>
                  <a:pt x="108" y="54"/>
                </a:cubicBezTo>
                <a:cubicBezTo>
                  <a:pt x="107" y="56"/>
                  <a:pt x="107" y="58"/>
                  <a:pt x="106" y="59"/>
                </a:cubicBezTo>
                <a:cubicBezTo>
                  <a:pt x="105" y="61"/>
                  <a:pt x="105" y="63"/>
                  <a:pt x="106" y="65"/>
                </a:cubicBezTo>
                <a:cubicBezTo>
                  <a:pt x="110" y="72"/>
                  <a:pt x="110" y="72"/>
                  <a:pt x="110" y="72"/>
                </a:cubicBezTo>
                <a:cubicBezTo>
                  <a:pt x="106" y="76"/>
                  <a:pt x="106" y="76"/>
                  <a:pt x="106" y="76"/>
                </a:cubicBezTo>
                <a:cubicBezTo>
                  <a:pt x="99" y="72"/>
                  <a:pt x="99" y="72"/>
                  <a:pt x="99" y="72"/>
                </a:cubicBezTo>
                <a:cubicBezTo>
                  <a:pt x="98" y="70"/>
                  <a:pt x="95" y="70"/>
                  <a:pt x="94" y="71"/>
                </a:cubicBezTo>
                <a:cubicBezTo>
                  <a:pt x="92" y="72"/>
                  <a:pt x="90" y="73"/>
                  <a:pt x="88" y="74"/>
                </a:cubicBezTo>
                <a:cubicBezTo>
                  <a:pt x="86" y="74"/>
                  <a:pt x="85" y="76"/>
                  <a:pt x="85" y="78"/>
                </a:cubicBezTo>
                <a:cubicBezTo>
                  <a:pt x="83" y="85"/>
                  <a:pt x="83" y="85"/>
                  <a:pt x="83" y="85"/>
                </a:cubicBezTo>
                <a:cubicBezTo>
                  <a:pt x="77" y="85"/>
                  <a:pt x="77" y="85"/>
                  <a:pt x="77" y="85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76"/>
                  <a:pt x="73" y="74"/>
                  <a:pt x="71" y="74"/>
                </a:cubicBezTo>
                <a:cubicBezTo>
                  <a:pt x="69" y="73"/>
                  <a:pt x="68" y="72"/>
                  <a:pt x="66" y="71"/>
                </a:cubicBezTo>
                <a:cubicBezTo>
                  <a:pt x="65" y="71"/>
                  <a:pt x="64" y="71"/>
                  <a:pt x="63" y="71"/>
                </a:cubicBezTo>
                <a:cubicBezTo>
                  <a:pt x="62" y="71"/>
                  <a:pt x="61" y="71"/>
                  <a:pt x="60" y="72"/>
                </a:cubicBezTo>
                <a:cubicBezTo>
                  <a:pt x="54" y="76"/>
                  <a:pt x="54" y="76"/>
                  <a:pt x="54" y="76"/>
                </a:cubicBezTo>
                <a:cubicBezTo>
                  <a:pt x="49" y="72"/>
                  <a:pt x="49" y="72"/>
                  <a:pt x="49" y="72"/>
                </a:cubicBezTo>
                <a:cubicBezTo>
                  <a:pt x="54" y="65"/>
                  <a:pt x="54" y="65"/>
                  <a:pt x="54" y="65"/>
                </a:cubicBezTo>
                <a:cubicBezTo>
                  <a:pt x="55" y="63"/>
                  <a:pt x="55" y="61"/>
                  <a:pt x="54" y="59"/>
                </a:cubicBezTo>
                <a:cubicBezTo>
                  <a:pt x="53" y="58"/>
                  <a:pt x="52" y="56"/>
                  <a:pt x="52" y="54"/>
                </a:cubicBezTo>
                <a:cubicBezTo>
                  <a:pt x="51" y="52"/>
                  <a:pt x="50" y="51"/>
                  <a:pt x="48" y="50"/>
                </a:cubicBezTo>
                <a:cubicBezTo>
                  <a:pt x="40" y="49"/>
                  <a:pt x="40" y="49"/>
                  <a:pt x="40" y="49"/>
                </a:cubicBezTo>
                <a:cubicBezTo>
                  <a:pt x="40" y="42"/>
                  <a:pt x="40" y="42"/>
                  <a:pt x="40" y="42"/>
                </a:cubicBezTo>
                <a:cubicBezTo>
                  <a:pt x="48" y="41"/>
                  <a:pt x="48" y="41"/>
                  <a:pt x="48" y="41"/>
                </a:cubicBezTo>
                <a:cubicBezTo>
                  <a:pt x="50" y="40"/>
                  <a:pt x="51" y="39"/>
                  <a:pt x="52" y="37"/>
                </a:cubicBezTo>
                <a:cubicBezTo>
                  <a:pt x="52" y="35"/>
                  <a:pt x="53" y="33"/>
                  <a:pt x="54" y="32"/>
                </a:cubicBezTo>
                <a:cubicBezTo>
                  <a:pt x="55" y="30"/>
                  <a:pt x="55" y="28"/>
                  <a:pt x="54" y="26"/>
                </a:cubicBezTo>
                <a:cubicBezTo>
                  <a:pt x="49" y="19"/>
                  <a:pt x="49" y="19"/>
                  <a:pt x="49" y="19"/>
                </a:cubicBezTo>
                <a:lnTo>
                  <a:pt x="54" y="15"/>
                </a:lnTo>
                <a:close/>
                <a:moveTo>
                  <a:pt x="80" y="67"/>
                </a:moveTo>
                <a:cubicBezTo>
                  <a:pt x="92" y="67"/>
                  <a:pt x="101" y="57"/>
                  <a:pt x="101" y="45"/>
                </a:cubicBezTo>
                <a:cubicBezTo>
                  <a:pt x="101" y="34"/>
                  <a:pt x="92" y="24"/>
                  <a:pt x="80" y="24"/>
                </a:cubicBezTo>
                <a:cubicBezTo>
                  <a:pt x="68" y="24"/>
                  <a:pt x="58" y="34"/>
                  <a:pt x="58" y="45"/>
                </a:cubicBezTo>
                <a:cubicBezTo>
                  <a:pt x="58" y="57"/>
                  <a:pt x="68" y="67"/>
                  <a:pt x="80" y="67"/>
                </a:cubicBezTo>
                <a:close/>
                <a:moveTo>
                  <a:pt x="80" y="29"/>
                </a:moveTo>
                <a:cubicBezTo>
                  <a:pt x="89" y="29"/>
                  <a:pt x="96" y="37"/>
                  <a:pt x="96" y="45"/>
                </a:cubicBezTo>
                <a:cubicBezTo>
                  <a:pt x="96" y="54"/>
                  <a:pt x="89" y="61"/>
                  <a:pt x="80" y="61"/>
                </a:cubicBezTo>
                <a:cubicBezTo>
                  <a:pt x="71" y="61"/>
                  <a:pt x="64" y="54"/>
                  <a:pt x="64" y="45"/>
                </a:cubicBezTo>
                <a:cubicBezTo>
                  <a:pt x="64" y="37"/>
                  <a:pt x="71" y="29"/>
                  <a:pt x="80" y="29"/>
                </a:cubicBezTo>
                <a:close/>
                <a:moveTo>
                  <a:pt x="80" y="48"/>
                </a:moveTo>
                <a:cubicBezTo>
                  <a:pt x="81" y="48"/>
                  <a:pt x="82" y="47"/>
                  <a:pt x="82" y="45"/>
                </a:cubicBezTo>
                <a:cubicBezTo>
                  <a:pt x="82" y="44"/>
                  <a:pt x="81" y="43"/>
                  <a:pt x="80" y="43"/>
                </a:cubicBezTo>
                <a:cubicBezTo>
                  <a:pt x="78" y="43"/>
                  <a:pt x="77" y="44"/>
                  <a:pt x="77" y="45"/>
                </a:cubicBezTo>
                <a:cubicBezTo>
                  <a:pt x="77" y="47"/>
                  <a:pt x="78" y="48"/>
                  <a:pt x="80" y="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3B2C74CA-7E54-3C20-D175-44A69474395C}"/>
              </a:ext>
            </a:extLst>
          </p:cNvPr>
          <p:cNvSpPr>
            <a:spLocks noEditPoints="1"/>
          </p:cNvSpPr>
          <p:nvPr/>
        </p:nvSpPr>
        <p:spPr bwMode="auto">
          <a:xfrm>
            <a:off x="5189538" y="5778500"/>
            <a:ext cx="158750" cy="254000"/>
          </a:xfrm>
          <a:custGeom>
            <a:avLst/>
            <a:gdLst>
              <a:gd name="T0" fmla="*/ 50 w 100"/>
              <a:gd name="T1" fmla="*/ 0 h 160"/>
              <a:gd name="T2" fmla="*/ 0 w 100"/>
              <a:gd name="T3" fmla="*/ 50 h 160"/>
              <a:gd name="T4" fmla="*/ 0 w 100"/>
              <a:gd name="T5" fmla="*/ 110 h 160"/>
              <a:gd name="T6" fmla="*/ 50 w 100"/>
              <a:gd name="T7" fmla="*/ 160 h 160"/>
              <a:gd name="T8" fmla="*/ 100 w 100"/>
              <a:gd name="T9" fmla="*/ 110 h 160"/>
              <a:gd name="T10" fmla="*/ 100 w 100"/>
              <a:gd name="T11" fmla="*/ 50 h 160"/>
              <a:gd name="T12" fmla="*/ 50 w 100"/>
              <a:gd name="T13" fmla="*/ 0 h 160"/>
              <a:gd name="T14" fmla="*/ 94 w 100"/>
              <a:gd name="T15" fmla="*/ 50 h 160"/>
              <a:gd name="T16" fmla="*/ 94 w 100"/>
              <a:gd name="T17" fmla="*/ 51 h 160"/>
              <a:gd name="T18" fmla="*/ 52 w 100"/>
              <a:gd name="T19" fmla="*/ 62 h 160"/>
              <a:gd name="T20" fmla="*/ 52 w 100"/>
              <a:gd name="T21" fmla="*/ 45 h 160"/>
              <a:gd name="T22" fmla="*/ 59 w 100"/>
              <a:gd name="T23" fmla="*/ 36 h 160"/>
              <a:gd name="T24" fmla="*/ 59 w 100"/>
              <a:gd name="T25" fmla="*/ 23 h 160"/>
              <a:gd name="T26" fmla="*/ 52 w 100"/>
              <a:gd name="T27" fmla="*/ 14 h 160"/>
              <a:gd name="T28" fmla="*/ 52 w 100"/>
              <a:gd name="T29" fmla="*/ 6 h 160"/>
              <a:gd name="T30" fmla="*/ 94 w 100"/>
              <a:gd name="T31" fmla="*/ 50 h 160"/>
              <a:gd name="T32" fmla="*/ 50 w 100"/>
              <a:gd name="T33" fmla="*/ 18 h 160"/>
              <a:gd name="T34" fmla="*/ 55 w 100"/>
              <a:gd name="T35" fmla="*/ 23 h 160"/>
              <a:gd name="T36" fmla="*/ 55 w 100"/>
              <a:gd name="T37" fmla="*/ 36 h 160"/>
              <a:gd name="T38" fmla="*/ 50 w 100"/>
              <a:gd name="T39" fmla="*/ 41 h 160"/>
              <a:gd name="T40" fmla="*/ 44 w 100"/>
              <a:gd name="T41" fmla="*/ 36 h 160"/>
              <a:gd name="T42" fmla="*/ 44 w 100"/>
              <a:gd name="T43" fmla="*/ 23 h 160"/>
              <a:gd name="T44" fmla="*/ 50 w 100"/>
              <a:gd name="T45" fmla="*/ 18 h 160"/>
              <a:gd name="T46" fmla="*/ 48 w 100"/>
              <a:gd name="T47" fmla="*/ 6 h 160"/>
              <a:gd name="T48" fmla="*/ 48 w 100"/>
              <a:gd name="T49" fmla="*/ 14 h 160"/>
              <a:gd name="T50" fmla="*/ 40 w 100"/>
              <a:gd name="T51" fmla="*/ 23 h 160"/>
              <a:gd name="T52" fmla="*/ 40 w 100"/>
              <a:gd name="T53" fmla="*/ 36 h 160"/>
              <a:gd name="T54" fmla="*/ 48 w 100"/>
              <a:gd name="T55" fmla="*/ 45 h 160"/>
              <a:gd name="T56" fmla="*/ 48 w 100"/>
              <a:gd name="T57" fmla="*/ 62 h 160"/>
              <a:gd name="T58" fmla="*/ 6 w 100"/>
              <a:gd name="T59" fmla="*/ 51 h 160"/>
              <a:gd name="T60" fmla="*/ 6 w 100"/>
              <a:gd name="T61" fmla="*/ 50 h 160"/>
              <a:gd name="T62" fmla="*/ 48 w 100"/>
              <a:gd name="T63" fmla="*/ 6 h 160"/>
              <a:gd name="T64" fmla="*/ 50 w 100"/>
              <a:gd name="T65" fmla="*/ 154 h 160"/>
              <a:gd name="T66" fmla="*/ 6 w 100"/>
              <a:gd name="T67" fmla="*/ 110 h 160"/>
              <a:gd name="T68" fmla="*/ 6 w 100"/>
              <a:gd name="T69" fmla="*/ 55 h 160"/>
              <a:gd name="T70" fmla="*/ 50 w 100"/>
              <a:gd name="T71" fmla="*/ 66 h 160"/>
              <a:gd name="T72" fmla="*/ 94 w 100"/>
              <a:gd name="T73" fmla="*/ 55 h 160"/>
              <a:gd name="T74" fmla="*/ 94 w 100"/>
              <a:gd name="T75" fmla="*/ 110 h 160"/>
              <a:gd name="T76" fmla="*/ 50 w 100"/>
              <a:gd name="T77" fmla="*/ 154 h 160"/>
              <a:gd name="T78" fmla="*/ 50 w 100"/>
              <a:gd name="T79" fmla="*/ 154 h 160"/>
              <a:gd name="T80" fmla="*/ 50 w 100"/>
              <a:gd name="T81" fmla="*/ 1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00" h="160">
                <a:moveTo>
                  <a:pt x="50" y="0"/>
                </a:moveTo>
                <a:cubicBezTo>
                  <a:pt x="22" y="0"/>
                  <a:pt x="0" y="22"/>
                  <a:pt x="0" y="50"/>
                </a:cubicBezTo>
                <a:cubicBezTo>
                  <a:pt x="0" y="110"/>
                  <a:pt x="0" y="110"/>
                  <a:pt x="0" y="110"/>
                </a:cubicBezTo>
                <a:cubicBezTo>
                  <a:pt x="0" y="138"/>
                  <a:pt x="22" y="160"/>
                  <a:pt x="50" y="160"/>
                </a:cubicBezTo>
                <a:cubicBezTo>
                  <a:pt x="77" y="160"/>
                  <a:pt x="100" y="138"/>
                  <a:pt x="100" y="110"/>
                </a:cubicBezTo>
                <a:cubicBezTo>
                  <a:pt x="100" y="50"/>
                  <a:pt x="100" y="50"/>
                  <a:pt x="100" y="50"/>
                </a:cubicBezTo>
                <a:cubicBezTo>
                  <a:pt x="100" y="22"/>
                  <a:pt x="77" y="0"/>
                  <a:pt x="50" y="0"/>
                </a:cubicBezTo>
                <a:close/>
                <a:moveTo>
                  <a:pt x="94" y="50"/>
                </a:moveTo>
                <a:cubicBezTo>
                  <a:pt x="94" y="51"/>
                  <a:pt x="94" y="51"/>
                  <a:pt x="94" y="51"/>
                </a:cubicBezTo>
                <a:cubicBezTo>
                  <a:pt x="81" y="58"/>
                  <a:pt x="66" y="61"/>
                  <a:pt x="52" y="62"/>
                </a:cubicBezTo>
                <a:cubicBezTo>
                  <a:pt x="52" y="45"/>
                  <a:pt x="52" y="45"/>
                  <a:pt x="52" y="45"/>
                </a:cubicBezTo>
                <a:cubicBezTo>
                  <a:pt x="56" y="44"/>
                  <a:pt x="59" y="40"/>
                  <a:pt x="59" y="36"/>
                </a:cubicBezTo>
                <a:cubicBezTo>
                  <a:pt x="59" y="23"/>
                  <a:pt x="59" y="23"/>
                  <a:pt x="59" y="23"/>
                </a:cubicBezTo>
                <a:cubicBezTo>
                  <a:pt x="59" y="19"/>
                  <a:pt x="56" y="15"/>
                  <a:pt x="52" y="14"/>
                </a:cubicBezTo>
                <a:cubicBezTo>
                  <a:pt x="52" y="6"/>
                  <a:pt x="52" y="6"/>
                  <a:pt x="52" y="6"/>
                </a:cubicBezTo>
                <a:cubicBezTo>
                  <a:pt x="75" y="7"/>
                  <a:pt x="94" y="26"/>
                  <a:pt x="94" y="50"/>
                </a:cubicBezTo>
                <a:close/>
                <a:moveTo>
                  <a:pt x="50" y="18"/>
                </a:moveTo>
                <a:cubicBezTo>
                  <a:pt x="53" y="18"/>
                  <a:pt x="55" y="20"/>
                  <a:pt x="55" y="23"/>
                </a:cubicBezTo>
                <a:cubicBezTo>
                  <a:pt x="55" y="36"/>
                  <a:pt x="55" y="36"/>
                  <a:pt x="55" y="36"/>
                </a:cubicBezTo>
                <a:cubicBezTo>
                  <a:pt x="55" y="39"/>
                  <a:pt x="53" y="41"/>
                  <a:pt x="50" y="41"/>
                </a:cubicBezTo>
                <a:cubicBezTo>
                  <a:pt x="47" y="41"/>
                  <a:pt x="44" y="39"/>
                  <a:pt x="44" y="36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20"/>
                  <a:pt x="47" y="18"/>
                  <a:pt x="50" y="18"/>
                </a:cubicBezTo>
                <a:close/>
                <a:moveTo>
                  <a:pt x="48" y="6"/>
                </a:moveTo>
                <a:cubicBezTo>
                  <a:pt x="48" y="14"/>
                  <a:pt x="48" y="14"/>
                  <a:pt x="48" y="14"/>
                </a:cubicBezTo>
                <a:cubicBezTo>
                  <a:pt x="43" y="15"/>
                  <a:pt x="40" y="19"/>
                  <a:pt x="40" y="23"/>
                </a:cubicBezTo>
                <a:cubicBezTo>
                  <a:pt x="40" y="36"/>
                  <a:pt x="40" y="36"/>
                  <a:pt x="40" y="36"/>
                </a:cubicBezTo>
                <a:cubicBezTo>
                  <a:pt x="40" y="40"/>
                  <a:pt x="43" y="44"/>
                  <a:pt x="48" y="45"/>
                </a:cubicBezTo>
                <a:cubicBezTo>
                  <a:pt x="48" y="62"/>
                  <a:pt x="48" y="62"/>
                  <a:pt x="48" y="62"/>
                </a:cubicBezTo>
                <a:cubicBezTo>
                  <a:pt x="33" y="61"/>
                  <a:pt x="19" y="58"/>
                  <a:pt x="6" y="51"/>
                </a:cubicBezTo>
                <a:cubicBezTo>
                  <a:pt x="6" y="50"/>
                  <a:pt x="6" y="50"/>
                  <a:pt x="6" y="50"/>
                </a:cubicBezTo>
                <a:cubicBezTo>
                  <a:pt x="6" y="26"/>
                  <a:pt x="24" y="7"/>
                  <a:pt x="48" y="6"/>
                </a:cubicBezTo>
                <a:close/>
                <a:moveTo>
                  <a:pt x="50" y="154"/>
                </a:moveTo>
                <a:cubicBezTo>
                  <a:pt x="25" y="154"/>
                  <a:pt x="6" y="134"/>
                  <a:pt x="6" y="110"/>
                </a:cubicBezTo>
                <a:cubicBezTo>
                  <a:pt x="6" y="55"/>
                  <a:pt x="6" y="55"/>
                  <a:pt x="6" y="55"/>
                </a:cubicBezTo>
                <a:cubicBezTo>
                  <a:pt x="19" y="62"/>
                  <a:pt x="34" y="66"/>
                  <a:pt x="50" y="66"/>
                </a:cubicBezTo>
                <a:cubicBezTo>
                  <a:pt x="65" y="66"/>
                  <a:pt x="80" y="62"/>
                  <a:pt x="94" y="55"/>
                </a:cubicBezTo>
                <a:cubicBezTo>
                  <a:pt x="94" y="110"/>
                  <a:pt x="94" y="110"/>
                  <a:pt x="94" y="110"/>
                </a:cubicBezTo>
                <a:cubicBezTo>
                  <a:pt x="94" y="134"/>
                  <a:pt x="74" y="154"/>
                  <a:pt x="50" y="154"/>
                </a:cubicBezTo>
                <a:close/>
                <a:moveTo>
                  <a:pt x="50" y="154"/>
                </a:moveTo>
                <a:cubicBezTo>
                  <a:pt x="50" y="154"/>
                  <a:pt x="50" y="154"/>
                  <a:pt x="50" y="15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1C3BE7D8-2FE3-E21A-B1DF-FEE4C6C6A0FF}"/>
              </a:ext>
            </a:extLst>
          </p:cNvPr>
          <p:cNvSpPr>
            <a:spLocks noEditPoints="1"/>
          </p:cNvSpPr>
          <p:nvPr/>
        </p:nvSpPr>
        <p:spPr bwMode="auto">
          <a:xfrm>
            <a:off x="5695951" y="5778500"/>
            <a:ext cx="246063" cy="254000"/>
          </a:xfrm>
          <a:custGeom>
            <a:avLst/>
            <a:gdLst>
              <a:gd name="T0" fmla="*/ 115 w 155"/>
              <a:gd name="T1" fmla="*/ 155 h 160"/>
              <a:gd name="T2" fmla="*/ 86 w 155"/>
              <a:gd name="T3" fmla="*/ 123 h 160"/>
              <a:gd name="T4" fmla="*/ 94 w 155"/>
              <a:gd name="T5" fmla="*/ 99 h 160"/>
              <a:gd name="T6" fmla="*/ 96 w 155"/>
              <a:gd name="T7" fmla="*/ 80 h 160"/>
              <a:gd name="T8" fmla="*/ 111 w 155"/>
              <a:gd name="T9" fmla="*/ 70 h 160"/>
              <a:gd name="T10" fmla="*/ 39 w 155"/>
              <a:gd name="T11" fmla="*/ 70 h 160"/>
              <a:gd name="T12" fmla="*/ 30 w 155"/>
              <a:gd name="T13" fmla="*/ 92 h 160"/>
              <a:gd name="T14" fmla="*/ 38 w 155"/>
              <a:gd name="T15" fmla="*/ 96 h 160"/>
              <a:gd name="T16" fmla="*/ 46 w 155"/>
              <a:gd name="T17" fmla="*/ 95 h 160"/>
              <a:gd name="T18" fmla="*/ 43 w 155"/>
              <a:gd name="T19" fmla="*/ 76 h 160"/>
              <a:gd name="T20" fmla="*/ 55 w 155"/>
              <a:gd name="T21" fmla="*/ 99 h 160"/>
              <a:gd name="T22" fmla="*/ 64 w 155"/>
              <a:gd name="T23" fmla="*/ 119 h 160"/>
              <a:gd name="T24" fmla="*/ 35 w 155"/>
              <a:gd name="T25" fmla="*/ 146 h 160"/>
              <a:gd name="T26" fmla="*/ 6 w 155"/>
              <a:gd name="T27" fmla="*/ 152 h 160"/>
              <a:gd name="T28" fmla="*/ 80 w 155"/>
              <a:gd name="T29" fmla="*/ 43 h 160"/>
              <a:gd name="T30" fmla="*/ 8 w 155"/>
              <a:gd name="T31" fmla="*/ 27 h 160"/>
              <a:gd name="T32" fmla="*/ 8 w 155"/>
              <a:gd name="T33" fmla="*/ 21 h 160"/>
              <a:gd name="T34" fmla="*/ 8 w 155"/>
              <a:gd name="T35" fmla="*/ 160 h 160"/>
              <a:gd name="T36" fmla="*/ 150 w 155"/>
              <a:gd name="T37" fmla="*/ 53 h 160"/>
              <a:gd name="T38" fmla="*/ 48 w 155"/>
              <a:gd name="T39" fmla="*/ 72 h 160"/>
              <a:gd name="T40" fmla="*/ 75 w 155"/>
              <a:gd name="T41" fmla="*/ 83 h 160"/>
              <a:gd name="T42" fmla="*/ 59 w 155"/>
              <a:gd name="T43" fmla="*/ 82 h 160"/>
              <a:gd name="T44" fmla="*/ 91 w 155"/>
              <a:gd name="T45" fmla="*/ 82 h 160"/>
              <a:gd name="T46" fmla="*/ 59 w 155"/>
              <a:gd name="T47" fmla="*/ 94 h 160"/>
              <a:gd name="T48" fmla="*/ 75 w 155"/>
              <a:gd name="T49" fmla="*/ 104 h 160"/>
              <a:gd name="T50" fmla="*/ 82 w 155"/>
              <a:gd name="T51" fmla="*/ 116 h 160"/>
              <a:gd name="T52" fmla="*/ 62 w 155"/>
              <a:gd name="T53" fmla="*/ 104 h 160"/>
              <a:gd name="T54" fmla="*/ 69 w 155"/>
              <a:gd name="T55" fmla="*/ 127 h 160"/>
              <a:gd name="T56" fmla="*/ 80 w 155"/>
              <a:gd name="T57" fmla="*/ 122 h 160"/>
              <a:gd name="T58" fmla="*/ 110 w 155"/>
              <a:gd name="T59" fmla="*/ 155 h 160"/>
              <a:gd name="T60" fmla="*/ 96 w 155"/>
              <a:gd name="T61" fmla="*/ 144 h 160"/>
              <a:gd name="T62" fmla="*/ 54 w 155"/>
              <a:gd name="T63" fmla="*/ 144 h 160"/>
              <a:gd name="T64" fmla="*/ 40 w 155"/>
              <a:gd name="T65" fmla="*/ 155 h 160"/>
              <a:gd name="T66" fmla="*/ 63 w 155"/>
              <a:gd name="T67" fmla="*/ 129 h 160"/>
              <a:gd name="T68" fmla="*/ 87 w 155"/>
              <a:gd name="T69" fmla="*/ 129 h 160"/>
              <a:gd name="T70" fmla="*/ 110 w 155"/>
              <a:gd name="T71" fmla="*/ 155 h 160"/>
              <a:gd name="T72" fmla="*/ 16 w 155"/>
              <a:gd name="T73" fmla="*/ 32 h 160"/>
              <a:gd name="T74" fmla="*/ 32 w 155"/>
              <a:gd name="T75" fmla="*/ 37 h 160"/>
              <a:gd name="T76" fmla="*/ 27 w 155"/>
              <a:gd name="T77" fmla="*/ 37 h 160"/>
              <a:gd name="T78" fmla="*/ 43 w 155"/>
              <a:gd name="T79" fmla="*/ 32 h 160"/>
              <a:gd name="T80" fmla="*/ 43 w 155"/>
              <a:gd name="T81" fmla="*/ 37 h 160"/>
              <a:gd name="T82" fmla="*/ 86 w 155"/>
              <a:gd name="T83" fmla="*/ 8 h 160"/>
              <a:gd name="T84" fmla="*/ 102 w 155"/>
              <a:gd name="T85" fmla="*/ 48 h 160"/>
              <a:gd name="T86" fmla="*/ 104 w 155"/>
              <a:gd name="T87" fmla="*/ 61 h 160"/>
              <a:gd name="T88" fmla="*/ 147 w 155"/>
              <a:gd name="T89" fmla="*/ 48 h 160"/>
              <a:gd name="T90" fmla="*/ 147 w 155"/>
              <a:gd name="T91" fmla="*/ 0 h 160"/>
              <a:gd name="T92" fmla="*/ 115 w 155"/>
              <a:gd name="T93" fmla="*/ 43 h 160"/>
              <a:gd name="T94" fmla="*/ 107 w 155"/>
              <a:gd name="T95" fmla="*/ 45 h 160"/>
              <a:gd name="T96" fmla="*/ 91 w 155"/>
              <a:gd name="T97" fmla="*/ 40 h 160"/>
              <a:gd name="T98" fmla="*/ 147 w 155"/>
              <a:gd name="T99" fmla="*/ 5 h 160"/>
              <a:gd name="T100" fmla="*/ 102 w 155"/>
              <a:gd name="T101" fmla="*/ 16 h 160"/>
              <a:gd name="T102" fmla="*/ 102 w 155"/>
              <a:gd name="T103" fmla="*/ 11 h 160"/>
              <a:gd name="T104" fmla="*/ 139 w 155"/>
              <a:gd name="T105" fmla="*/ 27 h 160"/>
              <a:gd name="T106" fmla="*/ 102 w 155"/>
              <a:gd name="T107" fmla="*/ 27 h 160"/>
              <a:gd name="T108" fmla="*/ 139 w 155"/>
              <a:gd name="T109" fmla="*/ 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5" h="160">
                <a:moveTo>
                  <a:pt x="144" y="152"/>
                </a:moveTo>
                <a:cubicBezTo>
                  <a:pt x="144" y="154"/>
                  <a:pt x="143" y="155"/>
                  <a:pt x="142" y="155"/>
                </a:cubicBezTo>
                <a:cubicBezTo>
                  <a:pt x="115" y="155"/>
                  <a:pt x="115" y="155"/>
                  <a:pt x="115" y="155"/>
                </a:cubicBezTo>
                <a:cubicBezTo>
                  <a:pt x="115" y="146"/>
                  <a:pt x="115" y="146"/>
                  <a:pt x="115" y="146"/>
                </a:cubicBezTo>
                <a:cubicBezTo>
                  <a:pt x="115" y="137"/>
                  <a:pt x="109" y="130"/>
                  <a:pt x="101" y="128"/>
                </a:cubicBezTo>
                <a:cubicBezTo>
                  <a:pt x="86" y="123"/>
                  <a:pt x="86" y="123"/>
                  <a:pt x="86" y="123"/>
                </a:cubicBezTo>
                <a:cubicBezTo>
                  <a:pt x="86" y="119"/>
                  <a:pt x="86" y="119"/>
                  <a:pt x="86" y="119"/>
                </a:cubicBezTo>
                <a:cubicBezTo>
                  <a:pt x="91" y="116"/>
                  <a:pt x="94" y="110"/>
                  <a:pt x="94" y="104"/>
                </a:cubicBezTo>
                <a:cubicBezTo>
                  <a:pt x="94" y="99"/>
                  <a:pt x="94" y="99"/>
                  <a:pt x="94" y="99"/>
                </a:cubicBezTo>
                <a:cubicBezTo>
                  <a:pt x="94" y="99"/>
                  <a:pt x="95" y="99"/>
                  <a:pt x="95" y="98"/>
                </a:cubicBezTo>
                <a:cubicBezTo>
                  <a:pt x="96" y="98"/>
                  <a:pt x="96" y="97"/>
                  <a:pt x="96" y="96"/>
                </a:cubicBezTo>
                <a:cubicBezTo>
                  <a:pt x="96" y="80"/>
                  <a:pt x="96" y="80"/>
                  <a:pt x="96" y="80"/>
                </a:cubicBezTo>
                <a:cubicBezTo>
                  <a:pt x="111" y="75"/>
                  <a:pt x="111" y="75"/>
                  <a:pt x="111" y="75"/>
                </a:cubicBezTo>
                <a:cubicBezTo>
                  <a:pt x="112" y="74"/>
                  <a:pt x="112" y="73"/>
                  <a:pt x="112" y="72"/>
                </a:cubicBezTo>
                <a:cubicBezTo>
                  <a:pt x="112" y="71"/>
                  <a:pt x="112" y="70"/>
                  <a:pt x="111" y="70"/>
                </a:cubicBezTo>
                <a:cubicBezTo>
                  <a:pt x="76" y="56"/>
                  <a:pt x="76" y="56"/>
                  <a:pt x="76" y="56"/>
                </a:cubicBezTo>
                <a:cubicBezTo>
                  <a:pt x="75" y="56"/>
                  <a:pt x="75" y="56"/>
                  <a:pt x="74" y="56"/>
                </a:cubicBezTo>
                <a:cubicBezTo>
                  <a:pt x="39" y="70"/>
                  <a:pt x="39" y="70"/>
                  <a:pt x="39" y="70"/>
                </a:cubicBezTo>
                <a:cubicBezTo>
                  <a:pt x="38" y="70"/>
                  <a:pt x="38" y="71"/>
                  <a:pt x="38" y="72"/>
                </a:cubicBezTo>
                <a:cubicBezTo>
                  <a:pt x="38" y="84"/>
                  <a:pt x="38" y="84"/>
                  <a:pt x="38" y="84"/>
                </a:cubicBezTo>
                <a:cubicBezTo>
                  <a:pt x="30" y="92"/>
                  <a:pt x="30" y="92"/>
                  <a:pt x="30" y="92"/>
                </a:cubicBezTo>
                <a:cubicBezTo>
                  <a:pt x="34" y="95"/>
                  <a:pt x="34" y="95"/>
                  <a:pt x="34" y="95"/>
                </a:cubicBezTo>
                <a:cubicBezTo>
                  <a:pt x="38" y="92"/>
                  <a:pt x="38" y="92"/>
                  <a:pt x="38" y="92"/>
                </a:cubicBezTo>
                <a:cubicBezTo>
                  <a:pt x="38" y="96"/>
                  <a:pt x="38" y="96"/>
                  <a:pt x="38" y="96"/>
                </a:cubicBezTo>
                <a:cubicBezTo>
                  <a:pt x="43" y="96"/>
                  <a:pt x="43" y="96"/>
                  <a:pt x="43" y="96"/>
                </a:cubicBezTo>
                <a:cubicBezTo>
                  <a:pt x="43" y="92"/>
                  <a:pt x="43" y="92"/>
                  <a:pt x="43" y="92"/>
                </a:cubicBezTo>
                <a:cubicBezTo>
                  <a:pt x="46" y="95"/>
                  <a:pt x="46" y="95"/>
                  <a:pt x="46" y="95"/>
                </a:cubicBezTo>
                <a:cubicBezTo>
                  <a:pt x="50" y="92"/>
                  <a:pt x="50" y="92"/>
                  <a:pt x="50" y="92"/>
                </a:cubicBezTo>
                <a:cubicBezTo>
                  <a:pt x="43" y="84"/>
                  <a:pt x="43" y="84"/>
                  <a:pt x="43" y="84"/>
                </a:cubicBezTo>
                <a:cubicBezTo>
                  <a:pt x="43" y="76"/>
                  <a:pt x="43" y="76"/>
                  <a:pt x="43" y="76"/>
                </a:cubicBezTo>
                <a:cubicBezTo>
                  <a:pt x="54" y="80"/>
                  <a:pt x="54" y="80"/>
                  <a:pt x="54" y="80"/>
                </a:cubicBezTo>
                <a:cubicBezTo>
                  <a:pt x="54" y="96"/>
                  <a:pt x="54" y="96"/>
                  <a:pt x="54" y="96"/>
                </a:cubicBezTo>
                <a:cubicBezTo>
                  <a:pt x="54" y="97"/>
                  <a:pt x="54" y="98"/>
                  <a:pt x="55" y="99"/>
                </a:cubicBezTo>
                <a:cubicBezTo>
                  <a:pt x="55" y="99"/>
                  <a:pt x="56" y="99"/>
                  <a:pt x="56" y="99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6" y="110"/>
                  <a:pt x="59" y="116"/>
                  <a:pt x="64" y="119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49" y="128"/>
                  <a:pt x="49" y="128"/>
                  <a:pt x="49" y="128"/>
                </a:cubicBezTo>
                <a:cubicBezTo>
                  <a:pt x="41" y="130"/>
                  <a:pt x="35" y="137"/>
                  <a:pt x="35" y="146"/>
                </a:cubicBezTo>
                <a:cubicBezTo>
                  <a:pt x="35" y="155"/>
                  <a:pt x="35" y="155"/>
                  <a:pt x="35" y="155"/>
                </a:cubicBezTo>
                <a:cubicBezTo>
                  <a:pt x="8" y="155"/>
                  <a:pt x="8" y="155"/>
                  <a:pt x="8" y="155"/>
                </a:cubicBezTo>
                <a:cubicBezTo>
                  <a:pt x="7" y="155"/>
                  <a:pt x="6" y="154"/>
                  <a:pt x="6" y="152"/>
                </a:cubicBezTo>
                <a:cubicBezTo>
                  <a:pt x="6" y="48"/>
                  <a:pt x="6" y="48"/>
                  <a:pt x="6" y="48"/>
                </a:cubicBezTo>
                <a:cubicBezTo>
                  <a:pt x="80" y="48"/>
                  <a:pt x="80" y="48"/>
                  <a:pt x="80" y="48"/>
                </a:cubicBezTo>
                <a:cubicBezTo>
                  <a:pt x="80" y="43"/>
                  <a:pt x="80" y="43"/>
                  <a:pt x="80" y="43"/>
                </a:cubicBezTo>
                <a:cubicBezTo>
                  <a:pt x="6" y="43"/>
                  <a:pt x="6" y="43"/>
                  <a:pt x="6" y="43"/>
                </a:cubicBezTo>
                <a:cubicBezTo>
                  <a:pt x="6" y="29"/>
                  <a:pt x="6" y="29"/>
                  <a:pt x="6" y="29"/>
                </a:cubicBezTo>
                <a:cubicBezTo>
                  <a:pt x="6" y="28"/>
                  <a:pt x="7" y="27"/>
                  <a:pt x="8" y="27"/>
                </a:cubicBezTo>
                <a:cubicBezTo>
                  <a:pt x="80" y="27"/>
                  <a:pt x="80" y="27"/>
                  <a:pt x="80" y="27"/>
                </a:cubicBezTo>
                <a:cubicBezTo>
                  <a:pt x="80" y="21"/>
                  <a:pt x="80" y="21"/>
                  <a:pt x="80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4" y="21"/>
                  <a:pt x="0" y="25"/>
                  <a:pt x="0" y="29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7"/>
                  <a:pt x="4" y="160"/>
                  <a:pt x="8" y="160"/>
                </a:cubicBezTo>
                <a:cubicBezTo>
                  <a:pt x="142" y="160"/>
                  <a:pt x="142" y="160"/>
                  <a:pt x="142" y="160"/>
                </a:cubicBezTo>
                <a:cubicBezTo>
                  <a:pt x="146" y="160"/>
                  <a:pt x="150" y="157"/>
                  <a:pt x="150" y="152"/>
                </a:cubicBezTo>
                <a:cubicBezTo>
                  <a:pt x="150" y="53"/>
                  <a:pt x="150" y="53"/>
                  <a:pt x="150" y="53"/>
                </a:cubicBezTo>
                <a:cubicBezTo>
                  <a:pt x="144" y="53"/>
                  <a:pt x="144" y="53"/>
                  <a:pt x="144" y="53"/>
                </a:cubicBezTo>
                <a:lnTo>
                  <a:pt x="144" y="152"/>
                </a:lnTo>
                <a:close/>
                <a:moveTo>
                  <a:pt x="48" y="72"/>
                </a:moveTo>
                <a:cubicBezTo>
                  <a:pt x="75" y="62"/>
                  <a:pt x="75" y="62"/>
                  <a:pt x="75" y="62"/>
                </a:cubicBezTo>
                <a:cubicBezTo>
                  <a:pt x="102" y="72"/>
                  <a:pt x="102" y="72"/>
                  <a:pt x="102" y="72"/>
                </a:cubicBezTo>
                <a:cubicBezTo>
                  <a:pt x="75" y="83"/>
                  <a:pt x="75" y="83"/>
                  <a:pt x="75" y="83"/>
                </a:cubicBezTo>
                <a:lnTo>
                  <a:pt x="48" y="72"/>
                </a:lnTo>
                <a:close/>
                <a:moveTo>
                  <a:pt x="59" y="94"/>
                </a:moveTo>
                <a:cubicBezTo>
                  <a:pt x="59" y="82"/>
                  <a:pt x="59" y="82"/>
                  <a:pt x="59" y="82"/>
                </a:cubicBezTo>
                <a:cubicBezTo>
                  <a:pt x="74" y="88"/>
                  <a:pt x="74" y="88"/>
                  <a:pt x="74" y="88"/>
                </a:cubicBezTo>
                <a:cubicBezTo>
                  <a:pt x="75" y="88"/>
                  <a:pt x="75" y="88"/>
                  <a:pt x="76" y="88"/>
                </a:cubicBezTo>
                <a:cubicBezTo>
                  <a:pt x="91" y="82"/>
                  <a:pt x="91" y="82"/>
                  <a:pt x="91" y="82"/>
                </a:cubicBezTo>
                <a:cubicBezTo>
                  <a:pt x="91" y="94"/>
                  <a:pt x="91" y="94"/>
                  <a:pt x="91" y="94"/>
                </a:cubicBezTo>
                <a:cubicBezTo>
                  <a:pt x="86" y="97"/>
                  <a:pt x="80" y="98"/>
                  <a:pt x="75" y="99"/>
                </a:cubicBezTo>
                <a:cubicBezTo>
                  <a:pt x="69" y="98"/>
                  <a:pt x="64" y="97"/>
                  <a:pt x="59" y="94"/>
                </a:cubicBezTo>
                <a:close/>
                <a:moveTo>
                  <a:pt x="62" y="104"/>
                </a:moveTo>
                <a:cubicBezTo>
                  <a:pt x="62" y="101"/>
                  <a:pt x="62" y="101"/>
                  <a:pt x="62" y="101"/>
                </a:cubicBezTo>
                <a:cubicBezTo>
                  <a:pt x="66" y="103"/>
                  <a:pt x="70" y="104"/>
                  <a:pt x="75" y="104"/>
                </a:cubicBezTo>
                <a:cubicBezTo>
                  <a:pt x="79" y="104"/>
                  <a:pt x="84" y="103"/>
                  <a:pt x="88" y="101"/>
                </a:cubicBezTo>
                <a:cubicBezTo>
                  <a:pt x="88" y="104"/>
                  <a:pt x="88" y="104"/>
                  <a:pt x="88" y="104"/>
                </a:cubicBezTo>
                <a:cubicBezTo>
                  <a:pt x="88" y="109"/>
                  <a:pt x="86" y="113"/>
                  <a:pt x="82" y="116"/>
                </a:cubicBezTo>
                <a:cubicBezTo>
                  <a:pt x="77" y="118"/>
                  <a:pt x="72" y="118"/>
                  <a:pt x="68" y="116"/>
                </a:cubicBezTo>
                <a:cubicBezTo>
                  <a:pt x="67" y="115"/>
                  <a:pt x="66" y="114"/>
                  <a:pt x="65" y="114"/>
                </a:cubicBezTo>
                <a:cubicBezTo>
                  <a:pt x="63" y="111"/>
                  <a:pt x="62" y="108"/>
                  <a:pt x="62" y="104"/>
                </a:cubicBezTo>
                <a:close/>
                <a:moveTo>
                  <a:pt x="81" y="127"/>
                </a:moveTo>
                <a:cubicBezTo>
                  <a:pt x="75" y="133"/>
                  <a:pt x="75" y="133"/>
                  <a:pt x="75" y="133"/>
                </a:cubicBezTo>
                <a:cubicBezTo>
                  <a:pt x="69" y="127"/>
                  <a:pt x="69" y="127"/>
                  <a:pt x="69" y="127"/>
                </a:cubicBezTo>
                <a:cubicBezTo>
                  <a:pt x="69" y="127"/>
                  <a:pt x="70" y="126"/>
                  <a:pt x="70" y="125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73" y="123"/>
                  <a:pt x="77" y="123"/>
                  <a:pt x="80" y="122"/>
                </a:cubicBezTo>
                <a:cubicBezTo>
                  <a:pt x="80" y="125"/>
                  <a:pt x="80" y="125"/>
                  <a:pt x="80" y="125"/>
                </a:cubicBezTo>
                <a:cubicBezTo>
                  <a:pt x="80" y="126"/>
                  <a:pt x="81" y="127"/>
                  <a:pt x="81" y="127"/>
                </a:cubicBezTo>
                <a:close/>
                <a:moveTo>
                  <a:pt x="110" y="155"/>
                </a:moveTo>
                <a:cubicBezTo>
                  <a:pt x="102" y="155"/>
                  <a:pt x="102" y="155"/>
                  <a:pt x="102" y="155"/>
                </a:cubicBezTo>
                <a:cubicBezTo>
                  <a:pt x="102" y="144"/>
                  <a:pt x="102" y="144"/>
                  <a:pt x="102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6" y="155"/>
                  <a:pt x="96" y="155"/>
                  <a:pt x="96" y="155"/>
                </a:cubicBezTo>
                <a:cubicBezTo>
                  <a:pt x="54" y="155"/>
                  <a:pt x="54" y="155"/>
                  <a:pt x="54" y="155"/>
                </a:cubicBezTo>
                <a:cubicBezTo>
                  <a:pt x="54" y="144"/>
                  <a:pt x="54" y="144"/>
                  <a:pt x="54" y="144"/>
                </a:cubicBezTo>
                <a:cubicBezTo>
                  <a:pt x="48" y="144"/>
                  <a:pt x="48" y="144"/>
                  <a:pt x="48" y="144"/>
                </a:cubicBezTo>
                <a:cubicBezTo>
                  <a:pt x="48" y="155"/>
                  <a:pt x="48" y="155"/>
                  <a:pt x="48" y="155"/>
                </a:cubicBezTo>
                <a:cubicBezTo>
                  <a:pt x="40" y="155"/>
                  <a:pt x="40" y="155"/>
                  <a:pt x="40" y="155"/>
                </a:cubicBezTo>
                <a:cubicBezTo>
                  <a:pt x="40" y="146"/>
                  <a:pt x="40" y="146"/>
                  <a:pt x="40" y="146"/>
                </a:cubicBezTo>
                <a:cubicBezTo>
                  <a:pt x="40" y="140"/>
                  <a:pt x="44" y="134"/>
                  <a:pt x="50" y="133"/>
                </a:cubicBezTo>
                <a:cubicBezTo>
                  <a:pt x="63" y="129"/>
                  <a:pt x="63" y="129"/>
                  <a:pt x="63" y="129"/>
                </a:cubicBezTo>
                <a:cubicBezTo>
                  <a:pt x="73" y="138"/>
                  <a:pt x="73" y="138"/>
                  <a:pt x="73" y="138"/>
                </a:cubicBezTo>
                <a:cubicBezTo>
                  <a:pt x="74" y="139"/>
                  <a:pt x="76" y="139"/>
                  <a:pt x="77" y="138"/>
                </a:cubicBezTo>
                <a:cubicBezTo>
                  <a:pt x="87" y="129"/>
                  <a:pt x="87" y="129"/>
                  <a:pt x="87" y="129"/>
                </a:cubicBezTo>
                <a:cubicBezTo>
                  <a:pt x="100" y="133"/>
                  <a:pt x="100" y="133"/>
                  <a:pt x="100" y="133"/>
                </a:cubicBezTo>
                <a:cubicBezTo>
                  <a:pt x="106" y="134"/>
                  <a:pt x="110" y="140"/>
                  <a:pt x="110" y="146"/>
                </a:cubicBezTo>
                <a:lnTo>
                  <a:pt x="110" y="155"/>
                </a:lnTo>
                <a:close/>
                <a:moveTo>
                  <a:pt x="22" y="37"/>
                </a:moveTo>
                <a:cubicBezTo>
                  <a:pt x="22" y="32"/>
                  <a:pt x="22" y="32"/>
                  <a:pt x="22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37"/>
                  <a:pt x="16" y="37"/>
                  <a:pt x="16" y="37"/>
                </a:cubicBezTo>
                <a:lnTo>
                  <a:pt x="22" y="37"/>
                </a:lnTo>
                <a:close/>
                <a:moveTo>
                  <a:pt x="32" y="37"/>
                </a:moveTo>
                <a:cubicBezTo>
                  <a:pt x="32" y="32"/>
                  <a:pt x="32" y="32"/>
                  <a:pt x="32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37"/>
                  <a:pt x="27" y="37"/>
                  <a:pt x="27" y="37"/>
                </a:cubicBezTo>
                <a:lnTo>
                  <a:pt x="32" y="37"/>
                </a:lnTo>
                <a:close/>
                <a:moveTo>
                  <a:pt x="43" y="37"/>
                </a:moveTo>
                <a:cubicBezTo>
                  <a:pt x="43" y="32"/>
                  <a:pt x="43" y="32"/>
                  <a:pt x="43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7"/>
                  <a:pt x="38" y="37"/>
                  <a:pt x="38" y="37"/>
                </a:cubicBezTo>
                <a:lnTo>
                  <a:pt x="43" y="37"/>
                </a:lnTo>
                <a:close/>
                <a:moveTo>
                  <a:pt x="147" y="0"/>
                </a:moveTo>
                <a:cubicBezTo>
                  <a:pt x="94" y="0"/>
                  <a:pt x="94" y="0"/>
                  <a:pt x="94" y="0"/>
                </a:cubicBezTo>
                <a:cubicBezTo>
                  <a:pt x="89" y="0"/>
                  <a:pt x="86" y="4"/>
                  <a:pt x="86" y="8"/>
                </a:cubicBezTo>
                <a:cubicBezTo>
                  <a:pt x="86" y="40"/>
                  <a:pt x="86" y="40"/>
                  <a:pt x="86" y="40"/>
                </a:cubicBezTo>
                <a:cubicBezTo>
                  <a:pt x="86" y="45"/>
                  <a:pt x="89" y="48"/>
                  <a:pt x="94" y="48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102" y="59"/>
                  <a:pt x="102" y="59"/>
                  <a:pt x="102" y="59"/>
                </a:cubicBezTo>
                <a:cubicBezTo>
                  <a:pt x="102" y="60"/>
                  <a:pt x="102" y="61"/>
                  <a:pt x="103" y="61"/>
                </a:cubicBezTo>
                <a:cubicBezTo>
                  <a:pt x="104" y="61"/>
                  <a:pt x="104" y="61"/>
                  <a:pt x="104" y="61"/>
                </a:cubicBezTo>
                <a:cubicBezTo>
                  <a:pt x="105" y="61"/>
                  <a:pt x="106" y="61"/>
                  <a:pt x="106" y="60"/>
                </a:cubicBezTo>
                <a:cubicBezTo>
                  <a:pt x="116" y="48"/>
                  <a:pt x="116" y="48"/>
                  <a:pt x="116" y="48"/>
                </a:cubicBezTo>
                <a:cubicBezTo>
                  <a:pt x="147" y="48"/>
                  <a:pt x="147" y="48"/>
                  <a:pt x="147" y="48"/>
                </a:cubicBezTo>
                <a:cubicBezTo>
                  <a:pt x="151" y="48"/>
                  <a:pt x="155" y="45"/>
                  <a:pt x="155" y="40"/>
                </a:cubicBezTo>
                <a:cubicBezTo>
                  <a:pt x="155" y="8"/>
                  <a:pt x="155" y="8"/>
                  <a:pt x="155" y="8"/>
                </a:cubicBezTo>
                <a:cubicBezTo>
                  <a:pt x="155" y="4"/>
                  <a:pt x="151" y="0"/>
                  <a:pt x="147" y="0"/>
                </a:cubicBezTo>
                <a:close/>
                <a:moveTo>
                  <a:pt x="150" y="40"/>
                </a:moveTo>
                <a:cubicBezTo>
                  <a:pt x="150" y="42"/>
                  <a:pt x="148" y="43"/>
                  <a:pt x="147" y="43"/>
                </a:cubicBezTo>
                <a:cubicBezTo>
                  <a:pt x="115" y="43"/>
                  <a:pt x="115" y="43"/>
                  <a:pt x="115" y="43"/>
                </a:cubicBezTo>
                <a:cubicBezTo>
                  <a:pt x="114" y="43"/>
                  <a:pt x="113" y="43"/>
                  <a:pt x="113" y="44"/>
                </a:cubicBezTo>
                <a:cubicBezTo>
                  <a:pt x="107" y="51"/>
                  <a:pt x="107" y="51"/>
                  <a:pt x="107" y="51"/>
                </a:cubicBezTo>
                <a:cubicBezTo>
                  <a:pt x="107" y="45"/>
                  <a:pt x="107" y="45"/>
                  <a:pt x="107" y="45"/>
                </a:cubicBezTo>
                <a:cubicBezTo>
                  <a:pt x="107" y="44"/>
                  <a:pt x="106" y="43"/>
                  <a:pt x="104" y="43"/>
                </a:cubicBezTo>
                <a:cubicBezTo>
                  <a:pt x="94" y="43"/>
                  <a:pt x="94" y="43"/>
                  <a:pt x="94" y="43"/>
                </a:cubicBezTo>
                <a:cubicBezTo>
                  <a:pt x="92" y="43"/>
                  <a:pt x="91" y="42"/>
                  <a:pt x="91" y="40"/>
                </a:cubicBezTo>
                <a:cubicBezTo>
                  <a:pt x="91" y="8"/>
                  <a:pt x="91" y="8"/>
                  <a:pt x="91" y="8"/>
                </a:cubicBezTo>
                <a:cubicBezTo>
                  <a:pt x="91" y="7"/>
                  <a:pt x="92" y="5"/>
                  <a:pt x="94" y="5"/>
                </a:cubicBezTo>
                <a:cubicBezTo>
                  <a:pt x="147" y="5"/>
                  <a:pt x="147" y="5"/>
                  <a:pt x="147" y="5"/>
                </a:cubicBezTo>
                <a:cubicBezTo>
                  <a:pt x="148" y="5"/>
                  <a:pt x="150" y="7"/>
                  <a:pt x="150" y="8"/>
                </a:cubicBezTo>
                <a:lnTo>
                  <a:pt x="150" y="40"/>
                </a:lnTo>
                <a:close/>
                <a:moveTo>
                  <a:pt x="102" y="16"/>
                </a:moveTo>
                <a:cubicBezTo>
                  <a:pt x="139" y="16"/>
                  <a:pt x="139" y="16"/>
                  <a:pt x="139" y="16"/>
                </a:cubicBezTo>
                <a:cubicBezTo>
                  <a:pt x="139" y="11"/>
                  <a:pt x="139" y="11"/>
                  <a:pt x="139" y="11"/>
                </a:cubicBezTo>
                <a:cubicBezTo>
                  <a:pt x="102" y="11"/>
                  <a:pt x="102" y="11"/>
                  <a:pt x="102" y="11"/>
                </a:cubicBezTo>
                <a:lnTo>
                  <a:pt x="102" y="16"/>
                </a:lnTo>
                <a:close/>
                <a:moveTo>
                  <a:pt x="102" y="27"/>
                </a:moveTo>
                <a:cubicBezTo>
                  <a:pt x="139" y="27"/>
                  <a:pt x="139" y="27"/>
                  <a:pt x="139" y="27"/>
                </a:cubicBezTo>
                <a:cubicBezTo>
                  <a:pt x="139" y="21"/>
                  <a:pt x="139" y="21"/>
                  <a:pt x="139" y="21"/>
                </a:cubicBezTo>
                <a:cubicBezTo>
                  <a:pt x="102" y="21"/>
                  <a:pt x="102" y="21"/>
                  <a:pt x="102" y="21"/>
                </a:cubicBezTo>
                <a:lnTo>
                  <a:pt x="102" y="27"/>
                </a:lnTo>
                <a:close/>
                <a:moveTo>
                  <a:pt x="102" y="37"/>
                </a:moveTo>
                <a:cubicBezTo>
                  <a:pt x="139" y="37"/>
                  <a:pt x="139" y="37"/>
                  <a:pt x="139" y="37"/>
                </a:cubicBezTo>
                <a:cubicBezTo>
                  <a:pt x="139" y="32"/>
                  <a:pt x="139" y="32"/>
                  <a:pt x="139" y="32"/>
                </a:cubicBezTo>
                <a:cubicBezTo>
                  <a:pt x="102" y="32"/>
                  <a:pt x="102" y="32"/>
                  <a:pt x="102" y="32"/>
                </a:cubicBezTo>
                <a:lnTo>
                  <a:pt x="102" y="3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FC8447FF-E2B9-5A99-4F0C-3B8995FFEABF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5781675"/>
            <a:ext cx="254000" cy="246063"/>
          </a:xfrm>
          <a:custGeom>
            <a:avLst/>
            <a:gdLst>
              <a:gd name="T0" fmla="*/ 85 w 160"/>
              <a:gd name="T1" fmla="*/ 35 h 155"/>
              <a:gd name="T2" fmla="*/ 103 w 160"/>
              <a:gd name="T3" fmla="*/ 1 h 155"/>
              <a:gd name="T4" fmla="*/ 80 w 160"/>
              <a:gd name="T5" fmla="*/ 33 h 155"/>
              <a:gd name="T6" fmla="*/ 55 w 160"/>
              <a:gd name="T7" fmla="*/ 1 h 155"/>
              <a:gd name="T8" fmla="*/ 76 w 160"/>
              <a:gd name="T9" fmla="*/ 35 h 155"/>
              <a:gd name="T10" fmla="*/ 0 w 160"/>
              <a:gd name="T11" fmla="*/ 46 h 155"/>
              <a:gd name="T12" fmla="*/ 11 w 160"/>
              <a:gd name="T13" fmla="*/ 147 h 155"/>
              <a:gd name="T14" fmla="*/ 14 w 160"/>
              <a:gd name="T15" fmla="*/ 153 h 155"/>
              <a:gd name="T16" fmla="*/ 19 w 160"/>
              <a:gd name="T17" fmla="*/ 153 h 155"/>
              <a:gd name="T18" fmla="*/ 142 w 160"/>
              <a:gd name="T19" fmla="*/ 147 h 155"/>
              <a:gd name="T20" fmla="*/ 144 w 160"/>
              <a:gd name="T21" fmla="*/ 155 h 155"/>
              <a:gd name="T22" fmla="*/ 147 w 160"/>
              <a:gd name="T23" fmla="*/ 147 h 155"/>
              <a:gd name="T24" fmla="*/ 160 w 160"/>
              <a:gd name="T25" fmla="*/ 137 h 155"/>
              <a:gd name="T26" fmla="*/ 150 w 160"/>
              <a:gd name="T27" fmla="*/ 35 h 155"/>
              <a:gd name="T28" fmla="*/ 150 w 160"/>
              <a:gd name="T29" fmla="*/ 142 h 155"/>
              <a:gd name="T30" fmla="*/ 6 w 160"/>
              <a:gd name="T31" fmla="*/ 137 h 155"/>
              <a:gd name="T32" fmla="*/ 11 w 160"/>
              <a:gd name="T33" fmla="*/ 41 h 155"/>
              <a:gd name="T34" fmla="*/ 155 w 160"/>
              <a:gd name="T35" fmla="*/ 46 h 155"/>
              <a:gd name="T36" fmla="*/ 102 w 160"/>
              <a:gd name="T37" fmla="*/ 46 h 155"/>
              <a:gd name="T38" fmla="*/ 11 w 160"/>
              <a:gd name="T39" fmla="*/ 62 h 155"/>
              <a:gd name="T40" fmla="*/ 27 w 160"/>
              <a:gd name="T41" fmla="*/ 137 h 155"/>
              <a:gd name="T42" fmla="*/ 118 w 160"/>
              <a:gd name="T43" fmla="*/ 121 h 155"/>
              <a:gd name="T44" fmla="*/ 102 w 160"/>
              <a:gd name="T45" fmla="*/ 46 h 155"/>
              <a:gd name="T46" fmla="*/ 102 w 160"/>
              <a:gd name="T47" fmla="*/ 131 h 155"/>
              <a:gd name="T48" fmla="*/ 16 w 160"/>
              <a:gd name="T49" fmla="*/ 121 h 155"/>
              <a:gd name="T50" fmla="*/ 27 w 160"/>
              <a:gd name="T51" fmla="*/ 51 h 155"/>
              <a:gd name="T52" fmla="*/ 112 w 160"/>
              <a:gd name="T53" fmla="*/ 62 h 155"/>
              <a:gd name="T54" fmla="*/ 147 w 160"/>
              <a:gd name="T55" fmla="*/ 59 h 155"/>
              <a:gd name="T56" fmla="*/ 123 w 160"/>
              <a:gd name="T57" fmla="*/ 62 h 155"/>
              <a:gd name="T58" fmla="*/ 147 w 160"/>
              <a:gd name="T59" fmla="*/ 65 h 155"/>
              <a:gd name="T60" fmla="*/ 147 w 160"/>
              <a:gd name="T61" fmla="*/ 59 h 155"/>
              <a:gd name="T62" fmla="*/ 126 w 160"/>
              <a:gd name="T63" fmla="*/ 70 h 155"/>
              <a:gd name="T64" fmla="*/ 126 w 160"/>
              <a:gd name="T65" fmla="*/ 75 h 155"/>
              <a:gd name="T66" fmla="*/ 150 w 160"/>
              <a:gd name="T67" fmla="*/ 73 h 155"/>
              <a:gd name="T68" fmla="*/ 147 w 160"/>
              <a:gd name="T69" fmla="*/ 81 h 155"/>
              <a:gd name="T70" fmla="*/ 123 w 160"/>
              <a:gd name="T71" fmla="*/ 83 h 155"/>
              <a:gd name="T72" fmla="*/ 147 w 160"/>
              <a:gd name="T73" fmla="*/ 86 h 155"/>
              <a:gd name="T74" fmla="*/ 147 w 160"/>
              <a:gd name="T75" fmla="*/ 81 h 155"/>
              <a:gd name="T76" fmla="*/ 126 w 160"/>
              <a:gd name="T77" fmla="*/ 91 h 155"/>
              <a:gd name="T78" fmla="*/ 123 w 160"/>
              <a:gd name="T79" fmla="*/ 115 h 155"/>
              <a:gd name="T80" fmla="*/ 147 w 160"/>
              <a:gd name="T81" fmla="*/ 118 h 155"/>
              <a:gd name="T82" fmla="*/ 150 w 160"/>
              <a:gd name="T83" fmla="*/ 94 h 155"/>
              <a:gd name="T84" fmla="*/ 144 w 160"/>
              <a:gd name="T85" fmla="*/ 113 h 155"/>
              <a:gd name="T86" fmla="*/ 128 w 160"/>
              <a:gd name="T87" fmla="*/ 97 h 155"/>
              <a:gd name="T88" fmla="*/ 144 w 160"/>
              <a:gd name="T89" fmla="*/ 113 h 155"/>
              <a:gd name="T90" fmla="*/ 26 w 160"/>
              <a:gd name="T91" fmla="*/ 72 h 155"/>
              <a:gd name="T92" fmla="*/ 37 w 160"/>
              <a:gd name="T93" fmla="*/ 58 h 155"/>
              <a:gd name="T94" fmla="*/ 23 w 160"/>
              <a:gd name="T95" fmla="*/ 68 h 155"/>
              <a:gd name="T96" fmla="*/ 24 w 160"/>
              <a:gd name="T97" fmla="*/ 73 h 155"/>
              <a:gd name="T98" fmla="*/ 23 w 160"/>
              <a:gd name="T99" fmla="*/ 82 h 155"/>
              <a:gd name="T100" fmla="*/ 24 w 160"/>
              <a:gd name="T101" fmla="*/ 86 h 155"/>
              <a:gd name="T102" fmla="*/ 29 w 160"/>
              <a:gd name="T103" fmla="*/ 83 h 155"/>
              <a:gd name="T104" fmla="*/ 25 w 160"/>
              <a:gd name="T105" fmla="*/ 79 h 155"/>
              <a:gd name="T106" fmla="*/ 41 w 160"/>
              <a:gd name="T107" fmla="*/ 63 h 155"/>
              <a:gd name="T108" fmla="*/ 43 w 160"/>
              <a:gd name="T109" fmla="*/ 67 h 155"/>
              <a:gd name="T110" fmla="*/ 53 w 160"/>
              <a:gd name="T111" fmla="*/ 59 h 155"/>
              <a:gd name="T112" fmla="*/ 49 w 160"/>
              <a:gd name="T113" fmla="*/ 55 h 155"/>
              <a:gd name="T114" fmla="*/ 32 w 160"/>
              <a:gd name="T115" fmla="*/ 73 h 155"/>
              <a:gd name="T116" fmla="*/ 38 w 160"/>
              <a:gd name="T117" fmla="*/ 73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55">
                <a:moveTo>
                  <a:pt x="150" y="35"/>
                </a:moveTo>
                <a:cubicBezTo>
                  <a:pt x="85" y="35"/>
                  <a:pt x="85" y="35"/>
                  <a:pt x="85" y="35"/>
                </a:cubicBezTo>
                <a:cubicBezTo>
                  <a:pt x="104" y="5"/>
                  <a:pt x="104" y="5"/>
                  <a:pt x="104" y="5"/>
                </a:cubicBezTo>
                <a:cubicBezTo>
                  <a:pt x="105" y="4"/>
                  <a:pt x="105" y="2"/>
                  <a:pt x="103" y="1"/>
                </a:cubicBezTo>
                <a:cubicBezTo>
                  <a:pt x="102" y="0"/>
                  <a:pt x="100" y="1"/>
                  <a:pt x="100" y="2"/>
                </a:cubicBezTo>
                <a:cubicBezTo>
                  <a:pt x="80" y="33"/>
                  <a:pt x="80" y="33"/>
                  <a:pt x="80" y="33"/>
                </a:cubicBezTo>
                <a:cubicBezTo>
                  <a:pt x="59" y="2"/>
                  <a:pt x="59" y="2"/>
                  <a:pt x="59" y="2"/>
                </a:cubicBezTo>
                <a:cubicBezTo>
                  <a:pt x="58" y="1"/>
                  <a:pt x="56" y="0"/>
                  <a:pt x="55" y="1"/>
                </a:cubicBezTo>
                <a:cubicBezTo>
                  <a:pt x="54" y="2"/>
                  <a:pt x="54" y="4"/>
                  <a:pt x="54" y="5"/>
                </a:cubicBezTo>
                <a:cubicBezTo>
                  <a:pt x="76" y="35"/>
                  <a:pt x="76" y="35"/>
                  <a:pt x="76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5" y="35"/>
                  <a:pt x="0" y="40"/>
                  <a:pt x="0" y="46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43"/>
                  <a:pt x="5" y="147"/>
                  <a:pt x="11" y="147"/>
                </a:cubicBezTo>
                <a:cubicBezTo>
                  <a:pt x="14" y="147"/>
                  <a:pt x="14" y="147"/>
                  <a:pt x="14" y="147"/>
                </a:cubicBezTo>
                <a:cubicBezTo>
                  <a:pt x="14" y="153"/>
                  <a:pt x="14" y="153"/>
                  <a:pt x="14" y="153"/>
                </a:cubicBezTo>
                <a:cubicBezTo>
                  <a:pt x="14" y="154"/>
                  <a:pt x="15" y="155"/>
                  <a:pt x="16" y="155"/>
                </a:cubicBezTo>
                <a:cubicBezTo>
                  <a:pt x="18" y="155"/>
                  <a:pt x="19" y="154"/>
                  <a:pt x="19" y="153"/>
                </a:cubicBezTo>
                <a:cubicBezTo>
                  <a:pt x="19" y="147"/>
                  <a:pt x="19" y="147"/>
                  <a:pt x="19" y="147"/>
                </a:cubicBezTo>
                <a:cubicBezTo>
                  <a:pt x="142" y="147"/>
                  <a:pt x="142" y="147"/>
                  <a:pt x="142" y="147"/>
                </a:cubicBezTo>
                <a:cubicBezTo>
                  <a:pt x="142" y="153"/>
                  <a:pt x="142" y="153"/>
                  <a:pt x="142" y="153"/>
                </a:cubicBezTo>
                <a:cubicBezTo>
                  <a:pt x="142" y="154"/>
                  <a:pt x="143" y="155"/>
                  <a:pt x="144" y="155"/>
                </a:cubicBezTo>
                <a:cubicBezTo>
                  <a:pt x="146" y="155"/>
                  <a:pt x="147" y="154"/>
                  <a:pt x="147" y="153"/>
                </a:cubicBezTo>
                <a:cubicBezTo>
                  <a:pt x="147" y="147"/>
                  <a:pt x="147" y="147"/>
                  <a:pt x="147" y="147"/>
                </a:cubicBezTo>
                <a:cubicBezTo>
                  <a:pt x="150" y="147"/>
                  <a:pt x="150" y="147"/>
                  <a:pt x="150" y="147"/>
                </a:cubicBezTo>
                <a:cubicBezTo>
                  <a:pt x="156" y="147"/>
                  <a:pt x="160" y="143"/>
                  <a:pt x="160" y="137"/>
                </a:cubicBezTo>
                <a:cubicBezTo>
                  <a:pt x="160" y="46"/>
                  <a:pt x="160" y="46"/>
                  <a:pt x="160" y="46"/>
                </a:cubicBezTo>
                <a:cubicBezTo>
                  <a:pt x="160" y="40"/>
                  <a:pt x="156" y="35"/>
                  <a:pt x="150" y="35"/>
                </a:cubicBezTo>
                <a:close/>
                <a:moveTo>
                  <a:pt x="155" y="137"/>
                </a:moveTo>
                <a:cubicBezTo>
                  <a:pt x="155" y="140"/>
                  <a:pt x="153" y="142"/>
                  <a:pt x="150" y="142"/>
                </a:cubicBezTo>
                <a:cubicBezTo>
                  <a:pt x="11" y="142"/>
                  <a:pt x="11" y="142"/>
                  <a:pt x="11" y="142"/>
                </a:cubicBezTo>
                <a:cubicBezTo>
                  <a:pt x="8" y="142"/>
                  <a:pt x="6" y="140"/>
                  <a:pt x="6" y="137"/>
                </a:cubicBezTo>
                <a:cubicBezTo>
                  <a:pt x="6" y="46"/>
                  <a:pt x="6" y="46"/>
                  <a:pt x="6" y="46"/>
                </a:cubicBezTo>
                <a:cubicBezTo>
                  <a:pt x="6" y="43"/>
                  <a:pt x="8" y="41"/>
                  <a:pt x="11" y="41"/>
                </a:cubicBezTo>
                <a:cubicBezTo>
                  <a:pt x="150" y="41"/>
                  <a:pt x="150" y="41"/>
                  <a:pt x="150" y="41"/>
                </a:cubicBezTo>
                <a:cubicBezTo>
                  <a:pt x="153" y="41"/>
                  <a:pt x="155" y="43"/>
                  <a:pt x="155" y="46"/>
                </a:cubicBezTo>
                <a:lnTo>
                  <a:pt x="155" y="137"/>
                </a:lnTo>
                <a:close/>
                <a:moveTo>
                  <a:pt x="102" y="46"/>
                </a:moveTo>
                <a:cubicBezTo>
                  <a:pt x="27" y="46"/>
                  <a:pt x="27" y="46"/>
                  <a:pt x="27" y="46"/>
                </a:cubicBezTo>
                <a:cubicBezTo>
                  <a:pt x="18" y="46"/>
                  <a:pt x="11" y="53"/>
                  <a:pt x="11" y="62"/>
                </a:cubicBezTo>
                <a:cubicBezTo>
                  <a:pt x="11" y="121"/>
                  <a:pt x="11" y="121"/>
                  <a:pt x="11" y="121"/>
                </a:cubicBezTo>
                <a:cubicBezTo>
                  <a:pt x="11" y="130"/>
                  <a:pt x="18" y="137"/>
                  <a:pt x="27" y="137"/>
                </a:cubicBezTo>
                <a:cubicBezTo>
                  <a:pt x="102" y="137"/>
                  <a:pt x="102" y="137"/>
                  <a:pt x="102" y="137"/>
                </a:cubicBezTo>
                <a:cubicBezTo>
                  <a:pt x="111" y="137"/>
                  <a:pt x="118" y="130"/>
                  <a:pt x="118" y="121"/>
                </a:cubicBezTo>
                <a:cubicBezTo>
                  <a:pt x="118" y="62"/>
                  <a:pt x="118" y="62"/>
                  <a:pt x="118" y="62"/>
                </a:cubicBezTo>
                <a:cubicBezTo>
                  <a:pt x="118" y="53"/>
                  <a:pt x="111" y="46"/>
                  <a:pt x="102" y="46"/>
                </a:cubicBezTo>
                <a:close/>
                <a:moveTo>
                  <a:pt x="112" y="121"/>
                </a:moveTo>
                <a:cubicBezTo>
                  <a:pt x="112" y="127"/>
                  <a:pt x="108" y="131"/>
                  <a:pt x="102" y="131"/>
                </a:cubicBezTo>
                <a:cubicBezTo>
                  <a:pt x="27" y="131"/>
                  <a:pt x="27" y="131"/>
                  <a:pt x="27" y="131"/>
                </a:cubicBezTo>
                <a:cubicBezTo>
                  <a:pt x="21" y="131"/>
                  <a:pt x="16" y="127"/>
                  <a:pt x="16" y="121"/>
                </a:cubicBezTo>
                <a:cubicBezTo>
                  <a:pt x="16" y="62"/>
                  <a:pt x="16" y="62"/>
                  <a:pt x="16" y="62"/>
                </a:cubicBezTo>
                <a:cubicBezTo>
                  <a:pt x="16" y="56"/>
                  <a:pt x="21" y="51"/>
                  <a:pt x="27" y="51"/>
                </a:cubicBezTo>
                <a:cubicBezTo>
                  <a:pt x="102" y="51"/>
                  <a:pt x="102" y="51"/>
                  <a:pt x="102" y="51"/>
                </a:cubicBezTo>
                <a:cubicBezTo>
                  <a:pt x="108" y="51"/>
                  <a:pt x="112" y="56"/>
                  <a:pt x="112" y="62"/>
                </a:cubicBezTo>
                <a:lnTo>
                  <a:pt x="112" y="121"/>
                </a:lnTo>
                <a:close/>
                <a:moveTo>
                  <a:pt x="147" y="59"/>
                </a:moveTo>
                <a:cubicBezTo>
                  <a:pt x="126" y="59"/>
                  <a:pt x="126" y="59"/>
                  <a:pt x="126" y="59"/>
                </a:cubicBezTo>
                <a:cubicBezTo>
                  <a:pt x="124" y="59"/>
                  <a:pt x="123" y="60"/>
                  <a:pt x="123" y="62"/>
                </a:cubicBezTo>
                <a:cubicBezTo>
                  <a:pt x="123" y="64"/>
                  <a:pt x="124" y="65"/>
                  <a:pt x="126" y="65"/>
                </a:cubicBezTo>
                <a:cubicBezTo>
                  <a:pt x="147" y="65"/>
                  <a:pt x="147" y="65"/>
                  <a:pt x="147" y="65"/>
                </a:cubicBezTo>
                <a:cubicBezTo>
                  <a:pt x="149" y="65"/>
                  <a:pt x="150" y="64"/>
                  <a:pt x="150" y="62"/>
                </a:cubicBezTo>
                <a:cubicBezTo>
                  <a:pt x="150" y="60"/>
                  <a:pt x="149" y="59"/>
                  <a:pt x="147" y="59"/>
                </a:cubicBezTo>
                <a:close/>
                <a:moveTo>
                  <a:pt x="147" y="70"/>
                </a:moveTo>
                <a:cubicBezTo>
                  <a:pt x="126" y="70"/>
                  <a:pt x="126" y="70"/>
                  <a:pt x="126" y="70"/>
                </a:cubicBezTo>
                <a:cubicBezTo>
                  <a:pt x="124" y="70"/>
                  <a:pt x="123" y="71"/>
                  <a:pt x="123" y="73"/>
                </a:cubicBezTo>
                <a:cubicBezTo>
                  <a:pt x="123" y="74"/>
                  <a:pt x="124" y="75"/>
                  <a:pt x="126" y="75"/>
                </a:cubicBezTo>
                <a:cubicBezTo>
                  <a:pt x="147" y="75"/>
                  <a:pt x="147" y="75"/>
                  <a:pt x="147" y="75"/>
                </a:cubicBezTo>
                <a:cubicBezTo>
                  <a:pt x="149" y="75"/>
                  <a:pt x="150" y="74"/>
                  <a:pt x="150" y="73"/>
                </a:cubicBezTo>
                <a:cubicBezTo>
                  <a:pt x="150" y="71"/>
                  <a:pt x="149" y="70"/>
                  <a:pt x="147" y="70"/>
                </a:cubicBezTo>
                <a:close/>
                <a:moveTo>
                  <a:pt x="147" y="81"/>
                </a:moveTo>
                <a:cubicBezTo>
                  <a:pt x="126" y="81"/>
                  <a:pt x="126" y="81"/>
                  <a:pt x="126" y="81"/>
                </a:cubicBezTo>
                <a:cubicBezTo>
                  <a:pt x="124" y="81"/>
                  <a:pt x="123" y="82"/>
                  <a:pt x="123" y="83"/>
                </a:cubicBezTo>
                <a:cubicBezTo>
                  <a:pt x="123" y="85"/>
                  <a:pt x="124" y="86"/>
                  <a:pt x="126" y="86"/>
                </a:cubicBezTo>
                <a:cubicBezTo>
                  <a:pt x="147" y="86"/>
                  <a:pt x="147" y="86"/>
                  <a:pt x="147" y="86"/>
                </a:cubicBezTo>
                <a:cubicBezTo>
                  <a:pt x="149" y="86"/>
                  <a:pt x="150" y="85"/>
                  <a:pt x="150" y="83"/>
                </a:cubicBezTo>
                <a:cubicBezTo>
                  <a:pt x="150" y="82"/>
                  <a:pt x="149" y="81"/>
                  <a:pt x="147" y="81"/>
                </a:cubicBezTo>
                <a:close/>
                <a:moveTo>
                  <a:pt x="147" y="91"/>
                </a:moveTo>
                <a:cubicBezTo>
                  <a:pt x="126" y="91"/>
                  <a:pt x="126" y="91"/>
                  <a:pt x="126" y="91"/>
                </a:cubicBezTo>
                <a:cubicBezTo>
                  <a:pt x="124" y="91"/>
                  <a:pt x="123" y="92"/>
                  <a:pt x="123" y="94"/>
                </a:cubicBezTo>
                <a:cubicBezTo>
                  <a:pt x="123" y="115"/>
                  <a:pt x="123" y="115"/>
                  <a:pt x="123" y="115"/>
                </a:cubicBezTo>
                <a:cubicBezTo>
                  <a:pt x="123" y="117"/>
                  <a:pt x="124" y="118"/>
                  <a:pt x="126" y="118"/>
                </a:cubicBezTo>
                <a:cubicBezTo>
                  <a:pt x="147" y="118"/>
                  <a:pt x="147" y="118"/>
                  <a:pt x="147" y="118"/>
                </a:cubicBezTo>
                <a:cubicBezTo>
                  <a:pt x="149" y="118"/>
                  <a:pt x="150" y="117"/>
                  <a:pt x="150" y="115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0" y="92"/>
                  <a:pt x="149" y="91"/>
                  <a:pt x="147" y="91"/>
                </a:cubicBezTo>
                <a:close/>
                <a:moveTo>
                  <a:pt x="144" y="113"/>
                </a:moveTo>
                <a:cubicBezTo>
                  <a:pt x="128" y="113"/>
                  <a:pt x="128" y="113"/>
                  <a:pt x="128" y="113"/>
                </a:cubicBezTo>
                <a:cubicBezTo>
                  <a:pt x="128" y="97"/>
                  <a:pt x="128" y="97"/>
                  <a:pt x="128" y="97"/>
                </a:cubicBezTo>
                <a:cubicBezTo>
                  <a:pt x="144" y="97"/>
                  <a:pt x="144" y="97"/>
                  <a:pt x="144" y="97"/>
                </a:cubicBezTo>
                <a:lnTo>
                  <a:pt x="144" y="113"/>
                </a:lnTo>
                <a:close/>
                <a:moveTo>
                  <a:pt x="24" y="73"/>
                </a:moveTo>
                <a:cubicBezTo>
                  <a:pt x="25" y="73"/>
                  <a:pt x="26" y="72"/>
                  <a:pt x="26" y="72"/>
                </a:cubicBezTo>
                <a:cubicBezTo>
                  <a:pt x="37" y="61"/>
                  <a:pt x="37" y="61"/>
                  <a:pt x="37" y="61"/>
                </a:cubicBezTo>
                <a:cubicBezTo>
                  <a:pt x="38" y="60"/>
                  <a:pt x="38" y="59"/>
                  <a:pt x="37" y="58"/>
                </a:cubicBezTo>
                <a:cubicBezTo>
                  <a:pt x="36" y="56"/>
                  <a:pt x="34" y="56"/>
                  <a:pt x="33" y="58"/>
                </a:cubicBezTo>
                <a:cubicBezTo>
                  <a:pt x="23" y="68"/>
                  <a:pt x="23" y="68"/>
                  <a:pt x="23" y="68"/>
                </a:cubicBezTo>
                <a:cubicBezTo>
                  <a:pt x="22" y="69"/>
                  <a:pt x="22" y="71"/>
                  <a:pt x="23" y="72"/>
                </a:cubicBezTo>
                <a:cubicBezTo>
                  <a:pt x="23" y="72"/>
                  <a:pt x="24" y="73"/>
                  <a:pt x="24" y="73"/>
                </a:cubicBezTo>
                <a:close/>
                <a:moveTo>
                  <a:pt x="25" y="79"/>
                </a:moveTo>
                <a:cubicBezTo>
                  <a:pt x="23" y="82"/>
                  <a:pt x="23" y="82"/>
                  <a:pt x="23" y="82"/>
                </a:cubicBezTo>
                <a:cubicBezTo>
                  <a:pt x="22" y="83"/>
                  <a:pt x="22" y="84"/>
                  <a:pt x="23" y="85"/>
                </a:cubicBezTo>
                <a:cubicBezTo>
                  <a:pt x="23" y="86"/>
                  <a:pt x="24" y="86"/>
                  <a:pt x="24" y="86"/>
                </a:cubicBezTo>
                <a:cubicBezTo>
                  <a:pt x="25" y="86"/>
                  <a:pt x="26" y="86"/>
                  <a:pt x="26" y="85"/>
                </a:cubicBezTo>
                <a:cubicBezTo>
                  <a:pt x="29" y="83"/>
                  <a:pt x="29" y="83"/>
                  <a:pt x="29" y="83"/>
                </a:cubicBezTo>
                <a:cubicBezTo>
                  <a:pt x="30" y="82"/>
                  <a:pt x="30" y="80"/>
                  <a:pt x="29" y="79"/>
                </a:cubicBezTo>
                <a:cubicBezTo>
                  <a:pt x="28" y="78"/>
                  <a:pt x="26" y="78"/>
                  <a:pt x="25" y="79"/>
                </a:cubicBezTo>
                <a:close/>
                <a:moveTo>
                  <a:pt x="49" y="55"/>
                </a:moveTo>
                <a:cubicBezTo>
                  <a:pt x="41" y="63"/>
                  <a:pt x="41" y="63"/>
                  <a:pt x="41" y="63"/>
                </a:cubicBezTo>
                <a:cubicBezTo>
                  <a:pt x="40" y="64"/>
                  <a:pt x="40" y="66"/>
                  <a:pt x="41" y="67"/>
                </a:cubicBezTo>
                <a:cubicBezTo>
                  <a:pt x="42" y="67"/>
                  <a:pt x="42" y="67"/>
                  <a:pt x="43" y="67"/>
                </a:cubicBezTo>
                <a:cubicBezTo>
                  <a:pt x="44" y="67"/>
                  <a:pt x="44" y="67"/>
                  <a:pt x="45" y="67"/>
                </a:cubicBezTo>
                <a:cubicBezTo>
                  <a:pt x="53" y="59"/>
                  <a:pt x="53" y="59"/>
                  <a:pt x="53" y="59"/>
                </a:cubicBezTo>
                <a:cubicBezTo>
                  <a:pt x="54" y="58"/>
                  <a:pt x="54" y="56"/>
                  <a:pt x="53" y="55"/>
                </a:cubicBezTo>
                <a:cubicBezTo>
                  <a:pt x="52" y="54"/>
                  <a:pt x="50" y="54"/>
                  <a:pt x="49" y="55"/>
                </a:cubicBezTo>
                <a:close/>
                <a:moveTo>
                  <a:pt x="35" y="70"/>
                </a:moveTo>
                <a:cubicBezTo>
                  <a:pt x="34" y="70"/>
                  <a:pt x="32" y="71"/>
                  <a:pt x="32" y="73"/>
                </a:cubicBezTo>
                <a:cubicBezTo>
                  <a:pt x="32" y="74"/>
                  <a:pt x="34" y="75"/>
                  <a:pt x="35" y="75"/>
                </a:cubicBezTo>
                <a:cubicBezTo>
                  <a:pt x="37" y="75"/>
                  <a:pt x="38" y="74"/>
                  <a:pt x="38" y="73"/>
                </a:cubicBezTo>
                <a:cubicBezTo>
                  <a:pt x="38" y="71"/>
                  <a:pt x="37" y="70"/>
                  <a:pt x="35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FFA48534-53AE-2520-7619-41FCA2F9AE8F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5805488"/>
            <a:ext cx="254000" cy="200025"/>
          </a:xfrm>
          <a:custGeom>
            <a:avLst/>
            <a:gdLst>
              <a:gd name="T0" fmla="*/ 134 w 160"/>
              <a:gd name="T1" fmla="*/ 62 h 126"/>
              <a:gd name="T2" fmla="*/ 120 w 160"/>
              <a:gd name="T3" fmla="*/ 0 h 126"/>
              <a:gd name="T4" fmla="*/ 27 w 160"/>
              <a:gd name="T5" fmla="*/ 14 h 126"/>
              <a:gd name="T6" fmla="*/ 12 w 160"/>
              <a:gd name="T7" fmla="*/ 30 h 126"/>
              <a:gd name="T8" fmla="*/ 0 w 160"/>
              <a:gd name="T9" fmla="*/ 114 h 126"/>
              <a:gd name="T10" fmla="*/ 55 w 160"/>
              <a:gd name="T11" fmla="*/ 126 h 126"/>
              <a:gd name="T12" fmla="*/ 112 w 160"/>
              <a:gd name="T13" fmla="*/ 118 h 126"/>
              <a:gd name="T14" fmla="*/ 115 w 160"/>
              <a:gd name="T15" fmla="*/ 110 h 126"/>
              <a:gd name="T16" fmla="*/ 99 w 160"/>
              <a:gd name="T17" fmla="*/ 102 h 126"/>
              <a:gd name="T18" fmla="*/ 120 w 160"/>
              <a:gd name="T19" fmla="*/ 91 h 126"/>
              <a:gd name="T20" fmla="*/ 129 w 160"/>
              <a:gd name="T21" fmla="*/ 126 h 126"/>
              <a:gd name="T22" fmla="*/ 160 w 160"/>
              <a:gd name="T23" fmla="*/ 118 h 126"/>
              <a:gd name="T24" fmla="*/ 152 w 160"/>
              <a:gd name="T25" fmla="*/ 62 h 126"/>
              <a:gd name="T26" fmla="*/ 55 w 160"/>
              <a:gd name="T27" fmla="*/ 120 h 126"/>
              <a:gd name="T28" fmla="*/ 6 w 160"/>
              <a:gd name="T29" fmla="*/ 114 h 126"/>
              <a:gd name="T30" fmla="*/ 62 w 160"/>
              <a:gd name="T31" fmla="*/ 112 h 126"/>
              <a:gd name="T32" fmla="*/ 62 w 160"/>
              <a:gd name="T33" fmla="*/ 107 h 126"/>
              <a:gd name="T34" fmla="*/ 6 w 160"/>
              <a:gd name="T35" fmla="*/ 48 h 126"/>
              <a:gd name="T36" fmla="*/ 62 w 160"/>
              <a:gd name="T37" fmla="*/ 107 h 126"/>
              <a:gd name="T38" fmla="*/ 6 w 160"/>
              <a:gd name="T39" fmla="*/ 43 h 126"/>
              <a:gd name="T40" fmla="*/ 12 w 160"/>
              <a:gd name="T41" fmla="*/ 35 h 126"/>
              <a:gd name="T42" fmla="*/ 62 w 160"/>
              <a:gd name="T43" fmla="*/ 42 h 126"/>
              <a:gd name="T44" fmla="*/ 107 w 160"/>
              <a:gd name="T45" fmla="*/ 107 h 126"/>
              <a:gd name="T46" fmla="*/ 110 w 160"/>
              <a:gd name="T47" fmla="*/ 112 h 126"/>
              <a:gd name="T48" fmla="*/ 67 w 160"/>
              <a:gd name="T49" fmla="*/ 107 h 126"/>
              <a:gd name="T50" fmla="*/ 67 w 160"/>
              <a:gd name="T51" fmla="*/ 102 h 126"/>
              <a:gd name="T52" fmla="*/ 94 w 160"/>
              <a:gd name="T53" fmla="*/ 91 h 126"/>
              <a:gd name="T54" fmla="*/ 67 w 160"/>
              <a:gd name="T55" fmla="*/ 102 h 126"/>
              <a:gd name="T56" fmla="*/ 67 w 160"/>
              <a:gd name="T57" fmla="*/ 86 h 126"/>
              <a:gd name="T58" fmla="*/ 120 w 160"/>
              <a:gd name="T59" fmla="*/ 78 h 126"/>
              <a:gd name="T60" fmla="*/ 120 w 160"/>
              <a:gd name="T61" fmla="*/ 70 h 126"/>
              <a:gd name="T62" fmla="*/ 67 w 160"/>
              <a:gd name="T63" fmla="*/ 72 h 126"/>
              <a:gd name="T64" fmla="*/ 55 w 160"/>
              <a:gd name="T65" fmla="*/ 30 h 126"/>
              <a:gd name="T66" fmla="*/ 32 w 160"/>
              <a:gd name="T67" fmla="*/ 14 h 126"/>
              <a:gd name="T68" fmla="*/ 120 w 160"/>
              <a:gd name="T69" fmla="*/ 6 h 126"/>
              <a:gd name="T70" fmla="*/ 128 w 160"/>
              <a:gd name="T71" fmla="*/ 62 h 126"/>
              <a:gd name="T72" fmla="*/ 155 w 160"/>
              <a:gd name="T73" fmla="*/ 118 h 126"/>
              <a:gd name="T74" fmla="*/ 129 w 160"/>
              <a:gd name="T75" fmla="*/ 120 h 126"/>
              <a:gd name="T76" fmla="*/ 126 w 160"/>
              <a:gd name="T77" fmla="*/ 115 h 126"/>
              <a:gd name="T78" fmla="*/ 155 w 160"/>
              <a:gd name="T79" fmla="*/ 118 h 126"/>
              <a:gd name="T80" fmla="*/ 126 w 160"/>
              <a:gd name="T81" fmla="*/ 110 h 126"/>
              <a:gd name="T82" fmla="*/ 155 w 160"/>
              <a:gd name="T83" fmla="*/ 78 h 126"/>
              <a:gd name="T84" fmla="*/ 155 w 160"/>
              <a:gd name="T85" fmla="*/ 72 h 126"/>
              <a:gd name="T86" fmla="*/ 126 w 160"/>
              <a:gd name="T87" fmla="*/ 70 h 126"/>
              <a:gd name="T88" fmla="*/ 152 w 160"/>
              <a:gd name="T89" fmla="*/ 67 h 126"/>
              <a:gd name="T90" fmla="*/ 155 w 160"/>
              <a:gd name="T91" fmla="*/ 72 h 126"/>
              <a:gd name="T92" fmla="*/ 155 w 160"/>
              <a:gd name="T93" fmla="*/ 72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26">
                <a:moveTo>
                  <a:pt x="152" y="62"/>
                </a:moveTo>
                <a:cubicBezTo>
                  <a:pt x="134" y="62"/>
                  <a:pt x="134" y="62"/>
                  <a:pt x="134" y="62"/>
                </a:cubicBezTo>
                <a:cubicBezTo>
                  <a:pt x="134" y="14"/>
                  <a:pt x="134" y="14"/>
                  <a:pt x="134" y="14"/>
                </a:cubicBezTo>
                <a:cubicBezTo>
                  <a:pt x="134" y="6"/>
                  <a:pt x="128" y="0"/>
                  <a:pt x="12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3" y="0"/>
                  <a:pt x="27" y="6"/>
                  <a:pt x="27" y="14"/>
                </a:cubicBezTo>
                <a:cubicBezTo>
                  <a:pt x="27" y="30"/>
                  <a:pt x="27" y="30"/>
                  <a:pt x="27" y="30"/>
                </a:cubicBezTo>
                <a:cubicBezTo>
                  <a:pt x="12" y="30"/>
                  <a:pt x="12" y="30"/>
                  <a:pt x="12" y="30"/>
                </a:cubicBezTo>
                <a:cubicBezTo>
                  <a:pt x="6" y="30"/>
                  <a:pt x="0" y="35"/>
                  <a:pt x="0" y="42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20"/>
                  <a:pt x="6" y="126"/>
                  <a:pt x="12" y="126"/>
                </a:cubicBezTo>
                <a:cubicBezTo>
                  <a:pt x="55" y="126"/>
                  <a:pt x="55" y="126"/>
                  <a:pt x="55" y="126"/>
                </a:cubicBezTo>
                <a:cubicBezTo>
                  <a:pt x="60" y="126"/>
                  <a:pt x="65" y="123"/>
                  <a:pt x="66" y="118"/>
                </a:cubicBezTo>
                <a:cubicBezTo>
                  <a:pt x="112" y="118"/>
                  <a:pt x="112" y="118"/>
                  <a:pt x="112" y="118"/>
                </a:cubicBezTo>
                <a:cubicBezTo>
                  <a:pt x="114" y="118"/>
                  <a:pt x="115" y="117"/>
                  <a:pt x="115" y="115"/>
                </a:cubicBezTo>
                <a:cubicBezTo>
                  <a:pt x="115" y="110"/>
                  <a:pt x="115" y="110"/>
                  <a:pt x="115" y="110"/>
                </a:cubicBezTo>
                <a:cubicBezTo>
                  <a:pt x="115" y="105"/>
                  <a:pt x="111" y="102"/>
                  <a:pt x="107" y="102"/>
                </a:cubicBezTo>
                <a:cubicBezTo>
                  <a:pt x="99" y="102"/>
                  <a:pt x="99" y="102"/>
                  <a:pt x="99" y="102"/>
                </a:cubicBezTo>
                <a:cubicBezTo>
                  <a:pt x="99" y="91"/>
                  <a:pt x="99" y="91"/>
                  <a:pt x="99" y="91"/>
                </a:cubicBezTo>
                <a:cubicBezTo>
                  <a:pt x="120" y="91"/>
                  <a:pt x="120" y="91"/>
                  <a:pt x="120" y="91"/>
                </a:cubicBezTo>
                <a:cubicBezTo>
                  <a:pt x="120" y="118"/>
                  <a:pt x="120" y="118"/>
                  <a:pt x="120" y="118"/>
                </a:cubicBezTo>
                <a:cubicBezTo>
                  <a:pt x="120" y="122"/>
                  <a:pt x="124" y="126"/>
                  <a:pt x="129" y="126"/>
                </a:cubicBezTo>
                <a:cubicBezTo>
                  <a:pt x="152" y="126"/>
                  <a:pt x="152" y="126"/>
                  <a:pt x="152" y="126"/>
                </a:cubicBezTo>
                <a:cubicBezTo>
                  <a:pt x="157" y="126"/>
                  <a:pt x="160" y="122"/>
                  <a:pt x="160" y="118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60" y="65"/>
                  <a:pt x="157" y="62"/>
                  <a:pt x="152" y="62"/>
                </a:cubicBezTo>
                <a:close/>
                <a:moveTo>
                  <a:pt x="62" y="114"/>
                </a:moveTo>
                <a:cubicBezTo>
                  <a:pt x="62" y="117"/>
                  <a:pt x="59" y="120"/>
                  <a:pt x="55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9" y="120"/>
                  <a:pt x="6" y="117"/>
                  <a:pt x="6" y="114"/>
                </a:cubicBezTo>
                <a:cubicBezTo>
                  <a:pt x="6" y="112"/>
                  <a:pt x="6" y="112"/>
                  <a:pt x="6" y="112"/>
                </a:cubicBezTo>
                <a:cubicBezTo>
                  <a:pt x="62" y="112"/>
                  <a:pt x="62" y="112"/>
                  <a:pt x="62" y="112"/>
                </a:cubicBezTo>
                <a:lnTo>
                  <a:pt x="62" y="114"/>
                </a:lnTo>
                <a:close/>
                <a:moveTo>
                  <a:pt x="62" y="107"/>
                </a:moveTo>
                <a:cubicBezTo>
                  <a:pt x="6" y="107"/>
                  <a:pt x="6" y="107"/>
                  <a:pt x="6" y="107"/>
                </a:cubicBezTo>
                <a:cubicBezTo>
                  <a:pt x="6" y="48"/>
                  <a:pt x="6" y="48"/>
                  <a:pt x="6" y="48"/>
                </a:cubicBezTo>
                <a:cubicBezTo>
                  <a:pt x="62" y="48"/>
                  <a:pt x="62" y="48"/>
                  <a:pt x="62" y="48"/>
                </a:cubicBezTo>
                <a:lnTo>
                  <a:pt x="62" y="107"/>
                </a:lnTo>
                <a:close/>
                <a:moveTo>
                  <a:pt x="62" y="43"/>
                </a:moveTo>
                <a:cubicBezTo>
                  <a:pt x="6" y="43"/>
                  <a:pt x="6" y="43"/>
                  <a:pt x="6" y="43"/>
                </a:cubicBezTo>
                <a:cubicBezTo>
                  <a:pt x="6" y="42"/>
                  <a:pt x="6" y="42"/>
                  <a:pt x="6" y="42"/>
                </a:cubicBezTo>
                <a:cubicBezTo>
                  <a:pt x="6" y="38"/>
                  <a:pt x="9" y="35"/>
                  <a:pt x="12" y="35"/>
                </a:cubicBezTo>
                <a:cubicBezTo>
                  <a:pt x="55" y="35"/>
                  <a:pt x="55" y="35"/>
                  <a:pt x="55" y="35"/>
                </a:cubicBezTo>
                <a:cubicBezTo>
                  <a:pt x="59" y="35"/>
                  <a:pt x="62" y="38"/>
                  <a:pt x="62" y="42"/>
                </a:cubicBezTo>
                <a:lnTo>
                  <a:pt x="62" y="43"/>
                </a:lnTo>
                <a:close/>
                <a:moveTo>
                  <a:pt x="107" y="107"/>
                </a:moveTo>
                <a:cubicBezTo>
                  <a:pt x="108" y="107"/>
                  <a:pt x="110" y="108"/>
                  <a:pt x="110" y="110"/>
                </a:cubicBezTo>
                <a:cubicBezTo>
                  <a:pt x="110" y="112"/>
                  <a:pt x="110" y="112"/>
                  <a:pt x="110" y="112"/>
                </a:cubicBezTo>
                <a:cubicBezTo>
                  <a:pt x="67" y="112"/>
                  <a:pt x="67" y="112"/>
                  <a:pt x="67" y="112"/>
                </a:cubicBezTo>
                <a:cubicBezTo>
                  <a:pt x="67" y="107"/>
                  <a:pt x="67" y="107"/>
                  <a:pt x="67" y="107"/>
                </a:cubicBezTo>
                <a:lnTo>
                  <a:pt x="107" y="107"/>
                </a:lnTo>
                <a:close/>
                <a:moveTo>
                  <a:pt x="67" y="102"/>
                </a:moveTo>
                <a:cubicBezTo>
                  <a:pt x="67" y="91"/>
                  <a:pt x="67" y="91"/>
                  <a:pt x="67" y="91"/>
                </a:cubicBezTo>
                <a:cubicBezTo>
                  <a:pt x="94" y="91"/>
                  <a:pt x="94" y="91"/>
                  <a:pt x="94" y="91"/>
                </a:cubicBezTo>
                <a:cubicBezTo>
                  <a:pt x="94" y="102"/>
                  <a:pt x="94" y="102"/>
                  <a:pt x="94" y="102"/>
                </a:cubicBezTo>
                <a:lnTo>
                  <a:pt x="67" y="102"/>
                </a:lnTo>
                <a:close/>
                <a:moveTo>
                  <a:pt x="120" y="86"/>
                </a:moveTo>
                <a:cubicBezTo>
                  <a:pt x="67" y="86"/>
                  <a:pt x="67" y="86"/>
                  <a:pt x="67" y="86"/>
                </a:cubicBezTo>
                <a:cubicBezTo>
                  <a:pt x="67" y="78"/>
                  <a:pt x="67" y="78"/>
                  <a:pt x="67" y="78"/>
                </a:cubicBezTo>
                <a:cubicBezTo>
                  <a:pt x="120" y="78"/>
                  <a:pt x="120" y="78"/>
                  <a:pt x="120" y="78"/>
                </a:cubicBezTo>
                <a:lnTo>
                  <a:pt x="120" y="86"/>
                </a:lnTo>
                <a:close/>
                <a:moveTo>
                  <a:pt x="120" y="70"/>
                </a:moveTo>
                <a:cubicBezTo>
                  <a:pt x="120" y="72"/>
                  <a:pt x="120" y="72"/>
                  <a:pt x="120" y="72"/>
                </a:cubicBezTo>
                <a:cubicBezTo>
                  <a:pt x="67" y="72"/>
                  <a:pt x="67" y="72"/>
                  <a:pt x="67" y="72"/>
                </a:cubicBezTo>
                <a:cubicBezTo>
                  <a:pt x="67" y="42"/>
                  <a:pt x="67" y="42"/>
                  <a:pt x="67" y="42"/>
                </a:cubicBezTo>
                <a:cubicBezTo>
                  <a:pt x="67" y="35"/>
                  <a:pt x="62" y="30"/>
                  <a:pt x="55" y="30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14"/>
                  <a:pt x="32" y="14"/>
                  <a:pt x="32" y="14"/>
                </a:cubicBezTo>
                <a:cubicBezTo>
                  <a:pt x="32" y="9"/>
                  <a:pt x="36" y="6"/>
                  <a:pt x="40" y="6"/>
                </a:cubicBezTo>
                <a:cubicBezTo>
                  <a:pt x="120" y="6"/>
                  <a:pt x="120" y="6"/>
                  <a:pt x="120" y="6"/>
                </a:cubicBezTo>
                <a:cubicBezTo>
                  <a:pt x="125" y="6"/>
                  <a:pt x="128" y="9"/>
                  <a:pt x="128" y="14"/>
                </a:cubicBezTo>
                <a:cubicBezTo>
                  <a:pt x="128" y="62"/>
                  <a:pt x="128" y="62"/>
                  <a:pt x="128" y="62"/>
                </a:cubicBezTo>
                <a:cubicBezTo>
                  <a:pt x="124" y="62"/>
                  <a:pt x="120" y="66"/>
                  <a:pt x="120" y="70"/>
                </a:cubicBezTo>
                <a:close/>
                <a:moveTo>
                  <a:pt x="155" y="118"/>
                </a:moveTo>
                <a:cubicBezTo>
                  <a:pt x="155" y="119"/>
                  <a:pt x="154" y="120"/>
                  <a:pt x="152" y="120"/>
                </a:cubicBezTo>
                <a:cubicBezTo>
                  <a:pt x="129" y="120"/>
                  <a:pt x="129" y="120"/>
                  <a:pt x="129" y="120"/>
                </a:cubicBezTo>
                <a:cubicBezTo>
                  <a:pt x="127" y="120"/>
                  <a:pt x="126" y="119"/>
                  <a:pt x="126" y="118"/>
                </a:cubicBezTo>
                <a:cubicBezTo>
                  <a:pt x="126" y="115"/>
                  <a:pt x="126" y="115"/>
                  <a:pt x="126" y="115"/>
                </a:cubicBezTo>
                <a:cubicBezTo>
                  <a:pt x="155" y="115"/>
                  <a:pt x="155" y="115"/>
                  <a:pt x="155" y="115"/>
                </a:cubicBezTo>
                <a:lnTo>
                  <a:pt x="155" y="118"/>
                </a:lnTo>
                <a:close/>
                <a:moveTo>
                  <a:pt x="155" y="110"/>
                </a:moveTo>
                <a:cubicBezTo>
                  <a:pt x="126" y="110"/>
                  <a:pt x="126" y="110"/>
                  <a:pt x="126" y="110"/>
                </a:cubicBezTo>
                <a:cubicBezTo>
                  <a:pt x="126" y="78"/>
                  <a:pt x="126" y="78"/>
                  <a:pt x="126" y="78"/>
                </a:cubicBezTo>
                <a:cubicBezTo>
                  <a:pt x="155" y="78"/>
                  <a:pt x="155" y="78"/>
                  <a:pt x="155" y="78"/>
                </a:cubicBezTo>
                <a:lnTo>
                  <a:pt x="155" y="110"/>
                </a:lnTo>
                <a:close/>
                <a:moveTo>
                  <a:pt x="155" y="72"/>
                </a:moveTo>
                <a:cubicBezTo>
                  <a:pt x="126" y="72"/>
                  <a:pt x="126" y="72"/>
                  <a:pt x="126" y="72"/>
                </a:cubicBezTo>
                <a:cubicBezTo>
                  <a:pt x="126" y="70"/>
                  <a:pt x="126" y="70"/>
                  <a:pt x="126" y="70"/>
                </a:cubicBezTo>
                <a:cubicBezTo>
                  <a:pt x="126" y="68"/>
                  <a:pt x="127" y="67"/>
                  <a:pt x="129" y="67"/>
                </a:cubicBezTo>
                <a:cubicBezTo>
                  <a:pt x="152" y="67"/>
                  <a:pt x="152" y="67"/>
                  <a:pt x="152" y="67"/>
                </a:cubicBezTo>
                <a:cubicBezTo>
                  <a:pt x="154" y="67"/>
                  <a:pt x="155" y="68"/>
                  <a:pt x="155" y="70"/>
                </a:cubicBezTo>
                <a:lnTo>
                  <a:pt x="155" y="72"/>
                </a:lnTo>
                <a:close/>
                <a:moveTo>
                  <a:pt x="155" y="72"/>
                </a:moveTo>
                <a:cubicBezTo>
                  <a:pt x="155" y="72"/>
                  <a:pt x="155" y="72"/>
                  <a:pt x="155" y="7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EBD56137-EEFB-B96E-D6E1-245972C7B9ED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5778500"/>
            <a:ext cx="254000" cy="254000"/>
          </a:xfrm>
          <a:custGeom>
            <a:avLst/>
            <a:gdLst>
              <a:gd name="T0" fmla="*/ 83 w 160"/>
              <a:gd name="T1" fmla="*/ 112 h 160"/>
              <a:gd name="T2" fmla="*/ 90 w 160"/>
              <a:gd name="T3" fmla="*/ 106 h 160"/>
              <a:gd name="T4" fmla="*/ 109 w 160"/>
              <a:gd name="T5" fmla="*/ 91 h 160"/>
              <a:gd name="T6" fmla="*/ 113 w 160"/>
              <a:gd name="T7" fmla="*/ 80 h 160"/>
              <a:gd name="T8" fmla="*/ 118 w 160"/>
              <a:gd name="T9" fmla="*/ 70 h 160"/>
              <a:gd name="T10" fmla="*/ 111 w 160"/>
              <a:gd name="T11" fmla="*/ 52 h 160"/>
              <a:gd name="T12" fmla="*/ 110 w 160"/>
              <a:gd name="T13" fmla="*/ 44 h 160"/>
              <a:gd name="T14" fmla="*/ 113 w 160"/>
              <a:gd name="T15" fmla="*/ 4 h 160"/>
              <a:gd name="T16" fmla="*/ 108 w 160"/>
              <a:gd name="T17" fmla="*/ 1 h 160"/>
              <a:gd name="T18" fmla="*/ 65 w 160"/>
              <a:gd name="T19" fmla="*/ 6 h 160"/>
              <a:gd name="T20" fmla="*/ 29 w 160"/>
              <a:gd name="T21" fmla="*/ 67 h 160"/>
              <a:gd name="T22" fmla="*/ 44 w 160"/>
              <a:gd name="T23" fmla="*/ 93 h 160"/>
              <a:gd name="T24" fmla="*/ 47 w 160"/>
              <a:gd name="T25" fmla="*/ 112 h 160"/>
              <a:gd name="T26" fmla="*/ 0 w 160"/>
              <a:gd name="T27" fmla="*/ 138 h 160"/>
              <a:gd name="T28" fmla="*/ 129 w 160"/>
              <a:gd name="T29" fmla="*/ 160 h 160"/>
              <a:gd name="T30" fmla="*/ 116 w 160"/>
              <a:gd name="T31" fmla="*/ 121 h 160"/>
              <a:gd name="T32" fmla="*/ 113 w 160"/>
              <a:gd name="T33" fmla="*/ 73 h 160"/>
              <a:gd name="T34" fmla="*/ 112 w 160"/>
              <a:gd name="T35" fmla="*/ 75 h 160"/>
              <a:gd name="T36" fmla="*/ 105 w 160"/>
              <a:gd name="T37" fmla="*/ 84 h 160"/>
              <a:gd name="T38" fmla="*/ 93 w 160"/>
              <a:gd name="T39" fmla="*/ 101 h 160"/>
              <a:gd name="T40" fmla="*/ 65 w 160"/>
              <a:gd name="T41" fmla="*/ 93 h 160"/>
              <a:gd name="T42" fmla="*/ 78 w 160"/>
              <a:gd name="T43" fmla="*/ 102 h 160"/>
              <a:gd name="T44" fmla="*/ 65 w 160"/>
              <a:gd name="T45" fmla="*/ 121 h 160"/>
              <a:gd name="T46" fmla="*/ 52 w 160"/>
              <a:gd name="T47" fmla="*/ 110 h 160"/>
              <a:gd name="T48" fmla="*/ 52 w 160"/>
              <a:gd name="T49" fmla="*/ 102 h 160"/>
              <a:gd name="T50" fmla="*/ 62 w 160"/>
              <a:gd name="T51" fmla="*/ 75 h 160"/>
              <a:gd name="T52" fmla="*/ 52 w 160"/>
              <a:gd name="T53" fmla="*/ 70 h 160"/>
              <a:gd name="T54" fmla="*/ 62 w 160"/>
              <a:gd name="T55" fmla="*/ 65 h 160"/>
              <a:gd name="T56" fmla="*/ 66 w 160"/>
              <a:gd name="T57" fmla="*/ 48 h 160"/>
              <a:gd name="T58" fmla="*/ 95 w 160"/>
              <a:gd name="T59" fmla="*/ 42 h 160"/>
              <a:gd name="T60" fmla="*/ 106 w 160"/>
              <a:gd name="T61" fmla="*/ 52 h 160"/>
              <a:gd name="T62" fmla="*/ 82 w 160"/>
              <a:gd name="T63" fmla="*/ 117 h 160"/>
              <a:gd name="T64" fmla="*/ 69 w 160"/>
              <a:gd name="T65" fmla="*/ 124 h 160"/>
              <a:gd name="T66" fmla="*/ 82 w 160"/>
              <a:gd name="T67" fmla="*/ 117 h 160"/>
              <a:gd name="T68" fmla="*/ 51 w 160"/>
              <a:gd name="T69" fmla="*/ 132 h 160"/>
              <a:gd name="T70" fmla="*/ 49 w 160"/>
              <a:gd name="T71" fmla="*/ 117 h 160"/>
              <a:gd name="T72" fmla="*/ 42 w 160"/>
              <a:gd name="T73" fmla="*/ 78 h 160"/>
              <a:gd name="T74" fmla="*/ 29 w 160"/>
              <a:gd name="T75" fmla="*/ 47 h 160"/>
              <a:gd name="T76" fmla="*/ 66 w 160"/>
              <a:gd name="T77" fmla="*/ 11 h 160"/>
              <a:gd name="T78" fmla="*/ 109 w 160"/>
              <a:gd name="T79" fmla="*/ 8 h 160"/>
              <a:gd name="T80" fmla="*/ 106 w 160"/>
              <a:gd name="T81" fmla="*/ 40 h 160"/>
              <a:gd name="T82" fmla="*/ 95 w 160"/>
              <a:gd name="T83" fmla="*/ 36 h 160"/>
              <a:gd name="T84" fmla="*/ 62 w 160"/>
              <a:gd name="T85" fmla="*/ 45 h 160"/>
              <a:gd name="T86" fmla="*/ 57 w 160"/>
              <a:gd name="T87" fmla="*/ 60 h 160"/>
              <a:gd name="T88" fmla="*/ 57 w 160"/>
              <a:gd name="T89" fmla="*/ 80 h 160"/>
              <a:gd name="T90" fmla="*/ 49 w 160"/>
              <a:gd name="T91" fmla="*/ 92 h 160"/>
              <a:gd name="T92" fmla="*/ 124 w 160"/>
              <a:gd name="T93" fmla="*/ 155 h 160"/>
              <a:gd name="T94" fmla="*/ 6 w 160"/>
              <a:gd name="T95" fmla="*/ 138 h 160"/>
              <a:gd name="T96" fmla="*/ 42 w 160"/>
              <a:gd name="T97" fmla="*/ 118 h 160"/>
              <a:gd name="T98" fmla="*/ 65 w 160"/>
              <a:gd name="T99" fmla="*/ 127 h 160"/>
              <a:gd name="T100" fmla="*/ 87 w 160"/>
              <a:gd name="T101" fmla="*/ 118 h 160"/>
              <a:gd name="T102" fmla="*/ 124 w 160"/>
              <a:gd name="T103" fmla="*/ 138 h 160"/>
              <a:gd name="T104" fmla="*/ 149 w 160"/>
              <a:gd name="T105" fmla="*/ 55 h 160"/>
              <a:gd name="T106" fmla="*/ 155 w 160"/>
              <a:gd name="T107" fmla="*/ 80 h 160"/>
              <a:gd name="T108" fmla="*/ 149 w 160"/>
              <a:gd name="T109" fmla="*/ 106 h 160"/>
              <a:gd name="T110" fmla="*/ 149 w 160"/>
              <a:gd name="T111" fmla="*/ 55 h 160"/>
              <a:gd name="T112" fmla="*/ 139 w 160"/>
              <a:gd name="T113" fmla="*/ 66 h 160"/>
              <a:gd name="T114" fmla="*/ 139 w 160"/>
              <a:gd name="T115" fmla="*/ 95 h 160"/>
              <a:gd name="T116" fmla="*/ 150 w 160"/>
              <a:gd name="T117" fmla="*/ 80 h 160"/>
              <a:gd name="T118" fmla="*/ 135 w 160"/>
              <a:gd name="T119" fmla="*/ 69 h 160"/>
              <a:gd name="T120" fmla="*/ 134 w 160"/>
              <a:gd name="T121" fmla="*/ 80 h 160"/>
              <a:gd name="T122" fmla="*/ 135 w 160"/>
              <a:gd name="T123" fmla="*/ 91 h 160"/>
              <a:gd name="T124" fmla="*/ 135 w 160"/>
              <a:gd name="T125" fmla="*/ 6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60">
                <a:moveTo>
                  <a:pt x="116" y="121"/>
                </a:moveTo>
                <a:cubicBezTo>
                  <a:pt x="83" y="112"/>
                  <a:pt x="83" y="112"/>
                  <a:pt x="83" y="112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90" y="106"/>
                  <a:pt x="90" y="106"/>
                  <a:pt x="90" y="106"/>
                </a:cubicBezTo>
                <a:cubicBezTo>
                  <a:pt x="93" y="106"/>
                  <a:pt x="93" y="106"/>
                  <a:pt x="93" y="106"/>
                </a:cubicBezTo>
                <a:cubicBezTo>
                  <a:pt x="102" y="106"/>
                  <a:pt x="109" y="99"/>
                  <a:pt x="109" y="91"/>
                </a:cubicBezTo>
                <a:cubicBezTo>
                  <a:pt x="109" y="89"/>
                  <a:pt x="109" y="88"/>
                  <a:pt x="110" y="87"/>
                </a:cubicBezTo>
                <a:cubicBezTo>
                  <a:pt x="113" y="80"/>
                  <a:pt x="113" y="80"/>
                  <a:pt x="113" y="80"/>
                </a:cubicBezTo>
                <a:cubicBezTo>
                  <a:pt x="116" y="80"/>
                  <a:pt x="119" y="77"/>
                  <a:pt x="119" y="74"/>
                </a:cubicBezTo>
                <a:cubicBezTo>
                  <a:pt x="119" y="72"/>
                  <a:pt x="118" y="71"/>
                  <a:pt x="118" y="70"/>
                </a:cubicBezTo>
                <a:cubicBezTo>
                  <a:pt x="117" y="69"/>
                  <a:pt x="117" y="69"/>
                  <a:pt x="117" y="69"/>
                </a:cubicBezTo>
                <a:cubicBezTo>
                  <a:pt x="113" y="64"/>
                  <a:pt x="111" y="58"/>
                  <a:pt x="111" y="52"/>
                </a:cubicBezTo>
                <a:cubicBezTo>
                  <a:pt x="111" y="50"/>
                  <a:pt x="110" y="47"/>
                  <a:pt x="109" y="45"/>
                </a:cubicBezTo>
                <a:cubicBezTo>
                  <a:pt x="110" y="44"/>
                  <a:pt x="110" y="44"/>
                  <a:pt x="110" y="44"/>
                </a:cubicBezTo>
                <a:cubicBezTo>
                  <a:pt x="116" y="38"/>
                  <a:pt x="119" y="31"/>
                  <a:pt x="119" y="23"/>
                </a:cubicBezTo>
                <a:cubicBezTo>
                  <a:pt x="119" y="16"/>
                  <a:pt x="117" y="10"/>
                  <a:pt x="113" y="4"/>
                </a:cubicBezTo>
                <a:cubicBezTo>
                  <a:pt x="110" y="0"/>
                  <a:pt x="110" y="0"/>
                  <a:pt x="110" y="0"/>
                </a:cubicBezTo>
                <a:cubicBezTo>
                  <a:pt x="108" y="1"/>
                  <a:pt x="108" y="1"/>
                  <a:pt x="108" y="1"/>
                </a:cubicBezTo>
                <a:cubicBezTo>
                  <a:pt x="94" y="4"/>
                  <a:pt x="80" y="6"/>
                  <a:pt x="66" y="6"/>
                </a:cubicBezTo>
                <a:cubicBezTo>
                  <a:pt x="65" y="6"/>
                  <a:pt x="65" y="6"/>
                  <a:pt x="65" y="6"/>
                </a:cubicBezTo>
                <a:cubicBezTo>
                  <a:pt x="42" y="6"/>
                  <a:pt x="24" y="24"/>
                  <a:pt x="24" y="47"/>
                </a:cubicBezTo>
                <a:cubicBezTo>
                  <a:pt x="24" y="54"/>
                  <a:pt x="25" y="61"/>
                  <a:pt x="29" y="67"/>
                </a:cubicBezTo>
                <a:cubicBezTo>
                  <a:pt x="38" y="81"/>
                  <a:pt x="38" y="81"/>
                  <a:pt x="38" y="81"/>
                </a:cubicBezTo>
                <a:cubicBezTo>
                  <a:pt x="40" y="85"/>
                  <a:pt x="43" y="89"/>
                  <a:pt x="44" y="93"/>
                </a:cubicBezTo>
                <a:cubicBezTo>
                  <a:pt x="46" y="99"/>
                  <a:pt x="47" y="104"/>
                  <a:pt x="47" y="110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6" y="123"/>
                  <a:pt x="0" y="130"/>
                  <a:pt x="0" y="138"/>
                </a:cubicBezTo>
                <a:cubicBezTo>
                  <a:pt x="0" y="160"/>
                  <a:pt x="0" y="160"/>
                  <a:pt x="0" y="160"/>
                </a:cubicBezTo>
                <a:cubicBezTo>
                  <a:pt x="129" y="160"/>
                  <a:pt x="129" y="160"/>
                  <a:pt x="129" y="160"/>
                </a:cubicBezTo>
                <a:cubicBezTo>
                  <a:pt x="129" y="138"/>
                  <a:pt x="129" y="138"/>
                  <a:pt x="129" y="138"/>
                </a:cubicBezTo>
                <a:cubicBezTo>
                  <a:pt x="129" y="130"/>
                  <a:pt x="124" y="123"/>
                  <a:pt x="116" y="121"/>
                </a:cubicBezTo>
                <a:close/>
                <a:moveTo>
                  <a:pt x="112" y="72"/>
                </a:moveTo>
                <a:cubicBezTo>
                  <a:pt x="113" y="73"/>
                  <a:pt x="113" y="73"/>
                  <a:pt x="113" y="73"/>
                </a:cubicBezTo>
                <a:cubicBezTo>
                  <a:pt x="114" y="73"/>
                  <a:pt x="114" y="74"/>
                  <a:pt x="114" y="74"/>
                </a:cubicBezTo>
                <a:cubicBezTo>
                  <a:pt x="114" y="75"/>
                  <a:pt x="113" y="75"/>
                  <a:pt x="112" y="75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05" y="84"/>
                  <a:pt x="105" y="84"/>
                  <a:pt x="105" y="84"/>
                </a:cubicBezTo>
                <a:cubicBezTo>
                  <a:pt x="104" y="86"/>
                  <a:pt x="103" y="89"/>
                  <a:pt x="103" y="91"/>
                </a:cubicBezTo>
                <a:cubicBezTo>
                  <a:pt x="103" y="96"/>
                  <a:pt x="99" y="101"/>
                  <a:pt x="93" y="101"/>
                </a:cubicBezTo>
                <a:cubicBezTo>
                  <a:pt x="91" y="101"/>
                  <a:pt x="91" y="101"/>
                  <a:pt x="91" y="101"/>
                </a:cubicBezTo>
                <a:cubicBezTo>
                  <a:pt x="65" y="93"/>
                  <a:pt x="65" y="93"/>
                  <a:pt x="65" y="93"/>
                </a:cubicBezTo>
                <a:cubicBezTo>
                  <a:pt x="64" y="98"/>
                  <a:pt x="64" y="98"/>
                  <a:pt x="64" y="98"/>
                </a:cubicBezTo>
                <a:cubicBezTo>
                  <a:pt x="78" y="102"/>
                  <a:pt x="78" y="102"/>
                  <a:pt x="78" y="102"/>
                </a:cubicBezTo>
                <a:cubicBezTo>
                  <a:pt x="78" y="112"/>
                  <a:pt x="78" y="112"/>
                  <a:pt x="78" y="112"/>
                </a:cubicBezTo>
                <a:cubicBezTo>
                  <a:pt x="65" y="121"/>
                  <a:pt x="65" y="121"/>
                  <a:pt x="65" y="121"/>
                </a:cubicBezTo>
                <a:cubicBezTo>
                  <a:pt x="52" y="112"/>
                  <a:pt x="52" y="112"/>
                  <a:pt x="52" y="112"/>
                </a:cubicBezTo>
                <a:cubicBezTo>
                  <a:pt x="52" y="110"/>
                  <a:pt x="52" y="110"/>
                  <a:pt x="52" y="110"/>
                </a:cubicBezTo>
                <a:cubicBezTo>
                  <a:pt x="52" y="107"/>
                  <a:pt x="52" y="105"/>
                  <a:pt x="51" y="102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59" y="95"/>
                  <a:pt x="62" y="87"/>
                  <a:pt x="62" y="78"/>
                </a:cubicBezTo>
                <a:cubicBezTo>
                  <a:pt x="62" y="75"/>
                  <a:pt x="62" y="75"/>
                  <a:pt x="62" y="75"/>
                </a:cubicBezTo>
                <a:cubicBezTo>
                  <a:pt x="57" y="75"/>
                  <a:pt x="57" y="75"/>
                  <a:pt x="57" y="75"/>
                </a:cubicBezTo>
                <a:cubicBezTo>
                  <a:pt x="54" y="75"/>
                  <a:pt x="52" y="73"/>
                  <a:pt x="52" y="70"/>
                </a:cubicBezTo>
                <a:cubicBezTo>
                  <a:pt x="52" y="67"/>
                  <a:pt x="54" y="65"/>
                  <a:pt x="57" y="65"/>
                </a:cubicBezTo>
                <a:cubicBezTo>
                  <a:pt x="62" y="65"/>
                  <a:pt x="62" y="65"/>
                  <a:pt x="62" y="65"/>
                </a:cubicBezTo>
                <a:cubicBezTo>
                  <a:pt x="62" y="59"/>
                  <a:pt x="62" y="59"/>
                  <a:pt x="62" y="59"/>
                </a:cubicBezTo>
                <a:cubicBezTo>
                  <a:pt x="62" y="55"/>
                  <a:pt x="63" y="51"/>
                  <a:pt x="66" y="48"/>
                </a:cubicBezTo>
                <a:cubicBezTo>
                  <a:pt x="69" y="44"/>
                  <a:pt x="74" y="42"/>
                  <a:pt x="79" y="42"/>
                </a:cubicBezTo>
                <a:cubicBezTo>
                  <a:pt x="95" y="42"/>
                  <a:pt x="95" y="42"/>
                  <a:pt x="95" y="42"/>
                </a:cubicBezTo>
                <a:cubicBezTo>
                  <a:pt x="98" y="42"/>
                  <a:pt x="101" y="43"/>
                  <a:pt x="103" y="45"/>
                </a:cubicBezTo>
                <a:cubicBezTo>
                  <a:pt x="105" y="47"/>
                  <a:pt x="106" y="49"/>
                  <a:pt x="106" y="52"/>
                </a:cubicBezTo>
                <a:cubicBezTo>
                  <a:pt x="106" y="59"/>
                  <a:pt x="108" y="66"/>
                  <a:pt x="112" y="72"/>
                </a:cubicBezTo>
                <a:close/>
                <a:moveTo>
                  <a:pt x="82" y="117"/>
                </a:moveTo>
                <a:cubicBezTo>
                  <a:pt x="79" y="132"/>
                  <a:pt x="79" y="132"/>
                  <a:pt x="79" y="132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81" y="117"/>
                  <a:pt x="81" y="117"/>
                  <a:pt x="81" y="117"/>
                </a:cubicBezTo>
                <a:lnTo>
                  <a:pt x="82" y="117"/>
                </a:lnTo>
                <a:close/>
                <a:moveTo>
                  <a:pt x="60" y="124"/>
                </a:moveTo>
                <a:cubicBezTo>
                  <a:pt x="51" y="132"/>
                  <a:pt x="51" y="132"/>
                  <a:pt x="51" y="132"/>
                </a:cubicBezTo>
                <a:cubicBezTo>
                  <a:pt x="47" y="117"/>
                  <a:pt x="47" y="117"/>
                  <a:pt x="47" y="117"/>
                </a:cubicBezTo>
                <a:cubicBezTo>
                  <a:pt x="49" y="117"/>
                  <a:pt x="49" y="117"/>
                  <a:pt x="49" y="117"/>
                </a:cubicBezTo>
                <a:lnTo>
                  <a:pt x="60" y="124"/>
                </a:lnTo>
                <a:close/>
                <a:moveTo>
                  <a:pt x="42" y="78"/>
                </a:moveTo>
                <a:cubicBezTo>
                  <a:pt x="33" y="65"/>
                  <a:pt x="33" y="65"/>
                  <a:pt x="33" y="65"/>
                </a:cubicBezTo>
                <a:cubicBezTo>
                  <a:pt x="30" y="59"/>
                  <a:pt x="29" y="53"/>
                  <a:pt x="29" y="47"/>
                </a:cubicBezTo>
                <a:cubicBezTo>
                  <a:pt x="29" y="27"/>
                  <a:pt x="45" y="11"/>
                  <a:pt x="65" y="11"/>
                </a:cubicBezTo>
                <a:cubicBezTo>
                  <a:pt x="66" y="11"/>
                  <a:pt x="66" y="11"/>
                  <a:pt x="66" y="11"/>
                </a:cubicBezTo>
                <a:cubicBezTo>
                  <a:pt x="80" y="11"/>
                  <a:pt x="94" y="9"/>
                  <a:pt x="107" y="6"/>
                </a:cubicBezTo>
                <a:cubicBezTo>
                  <a:pt x="109" y="8"/>
                  <a:pt x="109" y="8"/>
                  <a:pt x="109" y="8"/>
                </a:cubicBezTo>
                <a:cubicBezTo>
                  <a:pt x="112" y="12"/>
                  <a:pt x="114" y="17"/>
                  <a:pt x="114" y="23"/>
                </a:cubicBezTo>
                <a:cubicBezTo>
                  <a:pt x="114" y="29"/>
                  <a:pt x="111" y="35"/>
                  <a:pt x="106" y="40"/>
                </a:cubicBezTo>
                <a:cubicBezTo>
                  <a:pt x="106" y="41"/>
                  <a:pt x="106" y="41"/>
                  <a:pt x="106" y="41"/>
                </a:cubicBezTo>
                <a:cubicBezTo>
                  <a:pt x="103" y="38"/>
                  <a:pt x="99" y="36"/>
                  <a:pt x="95" y="36"/>
                </a:cubicBezTo>
                <a:cubicBezTo>
                  <a:pt x="79" y="36"/>
                  <a:pt x="79" y="36"/>
                  <a:pt x="79" y="36"/>
                </a:cubicBezTo>
                <a:cubicBezTo>
                  <a:pt x="73" y="36"/>
                  <a:pt x="66" y="40"/>
                  <a:pt x="62" y="45"/>
                </a:cubicBezTo>
                <a:cubicBezTo>
                  <a:pt x="59" y="49"/>
                  <a:pt x="57" y="54"/>
                  <a:pt x="57" y="59"/>
                </a:cubicBezTo>
                <a:cubicBezTo>
                  <a:pt x="57" y="60"/>
                  <a:pt x="57" y="60"/>
                  <a:pt x="57" y="60"/>
                </a:cubicBezTo>
                <a:cubicBezTo>
                  <a:pt x="51" y="60"/>
                  <a:pt x="47" y="64"/>
                  <a:pt x="47" y="70"/>
                </a:cubicBezTo>
                <a:cubicBezTo>
                  <a:pt x="47" y="76"/>
                  <a:pt x="51" y="80"/>
                  <a:pt x="57" y="80"/>
                </a:cubicBezTo>
                <a:cubicBezTo>
                  <a:pt x="56" y="86"/>
                  <a:pt x="54" y="92"/>
                  <a:pt x="50" y="96"/>
                </a:cubicBezTo>
                <a:cubicBezTo>
                  <a:pt x="50" y="95"/>
                  <a:pt x="49" y="93"/>
                  <a:pt x="49" y="92"/>
                </a:cubicBezTo>
                <a:cubicBezTo>
                  <a:pt x="47" y="87"/>
                  <a:pt x="45" y="82"/>
                  <a:pt x="42" y="78"/>
                </a:cubicBezTo>
                <a:close/>
                <a:moveTo>
                  <a:pt x="124" y="155"/>
                </a:moveTo>
                <a:cubicBezTo>
                  <a:pt x="6" y="155"/>
                  <a:pt x="6" y="155"/>
                  <a:pt x="6" y="155"/>
                </a:cubicBezTo>
                <a:cubicBezTo>
                  <a:pt x="6" y="138"/>
                  <a:pt x="6" y="138"/>
                  <a:pt x="6" y="138"/>
                </a:cubicBezTo>
                <a:cubicBezTo>
                  <a:pt x="6" y="133"/>
                  <a:pt x="9" y="128"/>
                  <a:pt x="15" y="126"/>
                </a:cubicBezTo>
                <a:cubicBezTo>
                  <a:pt x="42" y="118"/>
                  <a:pt x="42" y="118"/>
                  <a:pt x="42" y="118"/>
                </a:cubicBezTo>
                <a:cubicBezTo>
                  <a:pt x="48" y="142"/>
                  <a:pt x="48" y="142"/>
                  <a:pt x="48" y="142"/>
                </a:cubicBezTo>
                <a:cubicBezTo>
                  <a:pt x="65" y="127"/>
                  <a:pt x="65" y="127"/>
                  <a:pt x="65" y="127"/>
                </a:cubicBezTo>
                <a:cubicBezTo>
                  <a:pt x="82" y="142"/>
                  <a:pt x="82" y="142"/>
                  <a:pt x="82" y="142"/>
                </a:cubicBezTo>
                <a:cubicBezTo>
                  <a:pt x="87" y="118"/>
                  <a:pt x="87" y="118"/>
                  <a:pt x="87" y="118"/>
                </a:cubicBezTo>
                <a:cubicBezTo>
                  <a:pt x="115" y="126"/>
                  <a:pt x="115" y="126"/>
                  <a:pt x="115" y="126"/>
                </a:cubicBezTo>
                <a:cubicBezTo>
                  <a:pt x="120" y="128"/>
                  <a:pt x="124" y="133"/>
                  <a:pt x="124" y="138"/>
                </a:cubicBezTo>
                <a:lnTo>
                  <a:pt x="124" y="155"/>
                </a:lnTo>
                <a:close/>
                <a:moveTo>
                  <a:pt x="149" y="55"/>
                </a:moveTo>
                <a:cubicBezTo>
                  <a:pt x="146" y="58"/>
                  <a:pt x="146" y="58"/>
                  <a:pt x="146" y="58"/>
                </a:cubicBezTo>
                <a:cubicBezTo>
                  <a:pt x="152" y="64"/>
                  <a:pt x="155" y="72"/>
                  <a:pt x="155" y="80"/>
                </a:cubicBezTo>
                <a:cubicBezTo>
                  <a:pt x="155" y="89"/>
                  <a:pt x="152" y="96"/>
                  <a:pt x="146" y="102"/>
                </a:cubicBezTo>
                <a:cubicBezTo>
                  <a:pt x="149" y="106"/>
                  <a:pt x="149" y="106"/>
                  <a:pt x="149" y="106"/>
                </a:cubicBezTo>
                <a:cubicBezTo>
                  <a:pt x="156" y="99"/>
                  <a:pt x="160" y="90"/>
                  <a:pt x="160" y="80"/>
                </a:cubicBezTo>
                <a:cubicBezTo>
                  <a:pt x="160" y="71"/>
                  <a:pt x="156" y="62"/>
                  <a:pt x="149" y="55"/>
                </a:cubicBezTo>
                <a:close/>
                <a:moveTo>
                  <a:pt x="142" y="62"/>
                </a:moveTo>
                <a:cubicBezTo>
                  <a:pt x="139" y="66"/>
                  <a:pt x="139" y="66"/>
                  <a:pt x="139" y="66"/>
                </a:cubicBezTo>
                <a:cubicBezTo>
                  <a:pt x="142" y="70"/>
                  <a:pt x="145" y="75"/>
                  <a:pt x="145" y="80"/>
                </a:cubicBezTo>
                <a:cubicBezTo>
                  <a:pt x="145" y="86"/>
                  <a:pt x="142" y="91"/>
                  <a:pt x="139" y="95"/>
                </a:cubicBezTo>
                <a:cubicBezTo>
                  <a:pt x="142" y="98"/>
                  <a:pt x="142" y="98"/>
                  <a:pt x="142" y="98"/>
                </a:cubicBezTo>
                <a:cubicBezTo>
                  <a:pt x="147" y="94"/>
                  <a:pt x="150" y="87"/>
                  <a:pt x="150" y="80"/>
                </a:cubicBezTo>
                <a:cubicBezTo>
                  <a:pt x="150" y="73"/>
                  <a:pt x="147" y="67"/>
                  <a:pt x="142" y="62"/>
                </a:cubicBezTo>
                <a:close/>
                <a:moveTo>
                  <a:pt x="135" y="69"/>
                </a:moveTo>
                <a:cubicBezTo>
                  <a:pt x="131" y="73"/>
                  <a:pt x="131" y="73"/>
                  <a:pt x="131" y="73"/>
                </a:cubicBezTo>
                <a:cubicBezTo>
                  <a:pt x="133" y="75"/>
                  <a:pt x="134" y="78"/>
                  <a:pt x="134" y="80"/>
                </a:cubicBezTo>
                <a:cubicBezTo>
                  <a:pt x="134" y="83"/>
                  <a:pt x="133" y="86"/>
                  <a:pt x="131" y="88"/>
                </a:cubicBezTo>
                <a:cubicBezTo>
                  <a:pt x="135" y="91"/>
                  <a:pt x="135" y="91"/>
                  <a:pt x="135" y="91"/>
                </a:cubicBezTo>
                <a:cubicBezTo>
                  <a:pt x="138" y="88"/>
                  <a:pt x="139" y="84"/>
                  <a:pt x="139" y="80"/>
                </a:cubicBezTo>
                <a:cubicBezTo>
                  <a:pt x="139" y="76"/>
                  <a:pt x="138" y="72"/>
                  <a:pt x="135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ABB817B6-7016-9A40-ACB3-FF9B67CFE7BA}"/>
              </a:ext>
            </a:extLst>
          </p:cNvPr>
          <p:cNvSpPr>
            <a:spLocks noEditPoints="1"/>
          </p:cNvSpPr>
          <p:nvPr/>
        </p:nvSpPr>
        <p:spPr bwMode="auto">
          <a:xfrm>
            <a:off x="7910513" y="5778500"/>
            <a:ext cx="222250" cy="254000"/>
          </a:xfrm>
          <a:custGeom>
            <a:avLst/>
            <a:gdLst>
              <a:gd name="T0" fmla="*/ 73 w 140"/>
              <a:gd name="T1" fmla="*/ 123 h 160"/>
              <a:gd name="T2" fmla="*/ 96 w 140"/>
              <a:gd name="T3" fmla="*/ 146 h 160"/>
              <a:gd name="T4" fmla="*/ 96 w 140"/>
              <a:gd name="T5" fmla="*/ 121 h 160"/>
              <a:gd name="T6" fmla="*/ 78 w 140"/>
              <a:gd name="T7" fmla="*/ 126 h 160"/>
              <a:gd name="T8" fmla="*/ 65 w 140"/>
              <a:gd name="T9" fmla="*/ 121 h 160"/>
              <a:gd name="T10" fmla="*/ 42 w 140"/>
              <a:gd name="T11" fmla="*/ 144 h 160"/>
              <a:gd name="T12" fmla="*/ 68 w 140"/>
              <a:gd name="T13" fmla="*/ 144 h 160"/>
              <a:gd name="T14" fmla="*/ 62 w 140"/>
              <a:gd name="T15" fmla="*/ 141 h 160"/>
              <a:gd name="T16" fmla="*/ 62 w 140"/>
              <a:gd name="T17" fmla="*/ 126 h 160"/>
              <a:gd name="T18" fmla="*/ 44 w 140"/>
              <a:gd name="T19" fmla="*/ 89 h 160"/>
              <a:gd name="T20" fmla="*/ 44 w 140"/>
              <a:gd name="T21" fmla="*/ 115 h 160"/>
              <a:gd name="T22" fmla="*/ 68 w 140"/>
              <a:gd name="T23" fmla="*/ 92 h 160"/>
              <a:gd name="T24" fmla="*/ 47 w 140"/>
              <a:gd name="T25" fmla="*/ 110 h 160"/>
              <a:gd name="T26" fmla="*/ 62 w 140"/>
              <a:gd name="T27" fmla="*/ 110 h 160"/>
              <a:gd name="T28" fmla="*/ 10 w 140"/>
              <a:gd name="T29" fmla="*/ 123 h 160"/>
              <a:gd name="T30" fmla="*/ 34 w 140"/>
              <a:gd name="T31" fmla="*/ 146 h 160"/>
              <a:gd name="T32" fmla="*/ 34 w 140"/>
              <a:gd name="T33" fmla="*/ 121 h 160"/>
              <a:gd name="T34" fmla="*/ 16 w 140"/>
              <a:gd name="T35" fmla="*/ 126 h 160"/>
              <a:gd name="T36" fmla="*/ 127 w 140"/>
              <a:gd name="T37" fmla="*/ 69 h 160"/>
              <a:gd name="T38" fmla="*/ 104 w 140"/>
              <a:gd name="T39" fmla="*/ 82 h 160"/>
              <a:gd name="T40" fmla="*/ 130 w 140"/>
              <a:gd name="T41" fmla="*/ 82 h 160"/>
              <a:gd name="T42" fmla="*/ 125 w 140"/>
              <a:gd name="T43" fmla="*/ 79 h 160"/>
              <a:gd name="T44" fmla="*/ 125 w 140"/>
              <a:gd name="T45" fmla="*/ 74 h 160"/>
              <a:gd name="T46" fmla="*/ 75 w 140"/>
              <a:gd name="T47" fmla="*/ 89 h 160"/>
              <a:gd name="T48" fmla="*/ 75 w 140"/>
              <a:gd name="T49" fmla="*/ 115 h 160"/>
              <a:gd name="T50" fmla="*/ 99 w 140"/>
              <a:gd name="T51" fmla="*/ 92 h 160"/>
              <a:gd name="T52" fmla="*/ 78 w 140"/>
              <a:gd name="T53" fmla="*/ 110 h 160"/>
              <a:gd name="T54" fmla="*/ 93 w 140"/>
              <a:gd name="T55" fmla="*/ 110 h 160"/>
              <a:gd name="T56" fmla="*/ 10 w 140"/>
              <a:gd name="T57" fmla="*/ 92 h 160"/>
              <a:gd name="T58" fmla="*/ 34 w 140"/>
              <a:gd name="T59" fmla="*/ 115 h 160"/>
              <a:gd name="T60" fmla="*/ 34 w 140"/>
              <a:gd name="T61" fmla="*/ 89 h 160"/>
              <a:gd name="T62" fmla="*/ 16 w 140"/>
              <a:gd name="T63" fmla="*/ 95 h 160"/>
              <a:gd name="T64" fmla="*/ 127 w 140"/>
              <a:gd name="T65" fmla="*/ 0 h 160"/>
              <a:gd name="T66" fmla="*/ 0 w 140"/>
              <a:gd name="T67" fmla="*/ 147 h 160"/>
              <a:gd name="T68" fmla="*/ 140 w 140"/>
              <a:gd name="T69" fmla="*/ 147 h 160"/>
              <a:gd name="T70" fmla="*/ 135 w 140"/>
              <a:gd name="T71" fmla="*/ 147 h 160"/>
              <a:gd name="T72" fmla="*/ 5 w 140"/>
              <a:gd name="T73" fmla="*/ 147 h 160"/>
              <a:gd name="T74" fmla="*/ 127 w 140"/>
              <a:gd name="T75" fmla="*/ 5 h 160"/>
              <a:gd name="T76" fmla="*/ 96 w 140"/>
              <a:gd name="T77" fmla="*/ 69 h 160"/>
              <a:gd name="T78" fmla="*/ 73 w 140"/>
              <a:gd name="T79" fmla="*/ 82 h 160"/>
              <a:gd name="T80" fmla="*/ 99 w 140"/>
              <a:gd name="T81" fmla="*/ 82 h 160"/>
              <a:gd name="T82" fmla="*/ 93 w 140"/>
              <a:gd name="T83" fmla="*/ 79 h 160"/>
              <a:gd name="T84" fmla="*/ 93 w 140"/>
              <a:gd name="T85" fmla="*/ 74 h 160"/>
              <a:gd name="T86" fmla="*/ 106 w 140"/>
              <a:gd name="T87" fmla="*/ 89 h 160"/>
              <a:gd name="T88" fmla="*/ 106 w 140"/>
              <a:gd name="T89" fmla="*/ 146 h 160"/>
              <a:gd name="T90" fmla="*/ 130 w 140"/>
              <a:gd name="T91" fmla="*/ 112 h 160"/>
              <a:gd name="T92" fmla="*/ 125 w 140"/>
              <a:gd name="T93" fmla="*/ 141 h 160"/>
              <a:gd name="T94" fmla="*/ 125 w 140"/>
              <a:gd name="T95" fmla="*/ 95 h 160"/>
              <a:gd name="T96" fmla="*/ 130 w 140"/>
              <a:gd name="T97" fmla="*/ 102 h 160"/>
              <a:gd name="T98" fmla="*/ 127 w 140"/>
              <a:gd name="T99" fmla="*/ 14 h 160"/>
              <a:gd name="T100" fmla="*/ 10 w 140"/>
              <a:gd name="T101" fmla="*/ 58 h 160"/>
              <a:gd name="T102" fmla="*/ 36 w 140"/>
              <a:gd name="T103" fmla="*/ 58 h 160"/>
              <a:gd name="T104" fmla="*/ 16 w 140"/>
              <a:gd name="T105" fmla="*/ 19 h 160"/>
              <a:gd name="T106" fmla="*/ 44 w 140"/>
              <a:gd name="T107" fmla="*/ 55 h 160"/>
              <a:gd name="T108" fmla="*/ 127 w 140"/>
              <a:gd name="T109" fmla="*/ 61 h 160"/>
              <a:gd name="T110" fmla="*/ 127 w 140"/>
              <a:gd name="T111" fmla="*/ 14 h 160"/>
              <a:gd name="T112" fmla="*/ 119 w 140"/>
              <a:gd name="T113" fmla="*/ 26 h 160"/>
              <a:gd name="T114" fmla="*/ 104 w 140"/>
              <a:gd name="T115" fmla="*/ 26 h 160"/>
              <a:gd name="T116" fmla="*/ 117 w 140"/>
              <a:gd name="T117" fmla="*/ 49 h 160"/>
              <a:gd name="T118" fmla="*/ 107 w 140"/>
              <a:gd name="T119" fmla="*/ 44 h 160"/>
              <a:gd name="T120" fmla="*/ 104 w 140"/>
              <a:gd name="T121" fmla="*/ 40 h 160"/>
              <a:gd name="T122" fmla="*/ 109 w 140"/>
              <a:gd name="T123" fmla="*/ 33 h 160"/>
              <a:gd name="T124" fmla="*/ 104 w 140"/>
              <a:gd name="T125" fmla="*/ 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0" h="160">
                <a:moveTo>
                  <a:pt x="96" y="121"/>
                </a:moveTo>
                <a:cubicBezTo>
                  <a:pt x="75" y="121"/>
                  <a:pt x="75" y="121"/>
                  <a:pt x="75" y="121"/>
                </a:cubicBezTo>
                <a:cubicBezTo>
                  <a:pt x="74" y="121"/>
                  <a:pt x="73" y="122"/>
                  <a:pt x="73" y="123"/>
                </a:cubicBezTo>
                <a:cubicBezTo>
                  <a:pt x="73" y="144"/>
                  <a:pt x="73" y="144"/>
                  <a:pt x="73" y="144"/>
                </a:cubicBezTo>
                <a:cubicBezTo>
                  <a:pt x="73" y="145"/>
                  <a:pt x="74" y="146"/>
                  <a:pt x="75" y="146"/>
                </a:cubicBezTo>
                <a:cubicBezTo>
                  <a:pt x="96" y="146"/>
                  <a:pt x="96" y="146"/>
                  <a:pt x="96" y="146"/>
                </a:cubicBezTo>
                <a:cubicBezTo>
                  <a:pt x="97" y="146"/>
                  <a:pt x="99" y="145"/>
                  <a:pt x="99" y="144"/>
                </a:cubicBezTo>
                <a:cubicBezTo>
                  <a:pt x="99" y="123"/>
                  <a:pt x="99" y="123"/>
                  <a:pt x="99" y="123"/>
                </a:cubicBezTo>
                <a:cubicBezTo>
                  <a:pt x="99" y="122"/>
                  <a:pt x="97" y="121"/>
                  <a:pt x="96" y="121"/>
                </a:cubicBezTo>
                <a:close/>
                <a:moveTo>
                  <a:pt x="93" y="141"/>
                </a:moveTo>
                <a:cubicBezTo>
                  <a:pt x="78" y="141"/>
                  <a:pt x="78" y="141"/>
                  <a:pt x="78" y="141"/>
                </a:cubicBezTo>
                <a:cubicBezTo>
                  <a:pt x="78" y="126"/>
                  <a:pt x="78" y="126"/>
                  <a:pt x="78" y="126"/>
                </a:cubicBezTo>
                <a:cubicBezTo>
                  <a:pt x="93" y="126"/>
                  <a:pt x="93" y="126"/>
                  <a:pt x="93" y="126"/>
                </a:cubicBezTo>
                <a:lnTo>
                  <a:pt x="93" y="141"/>
                </a:lnTo>
                <a:close/>
                <a:moveTo>
                  <a:pt x="65" y="121"/>
                </a:moveTo>
                <a:cubicBezTo>
                  <a:pt x="44" y="121"/>
                  <a:pt x="44" y="121"/>
                  <a:pt x="44" y="121"/>
                </a:cubicBezTo>
                <a:cubicBezTo>
                  <a:pt x="43" y="121"/>
                  <a:pt x="42" y="122"/>
                  <a:pt x="42" y="123"/>
                </a:cubicBezTo>
                <a:cubicBezTo>
                  <a:pt x="42" y="144"/>
                  <a:pt x="42" y="144"/>
                  <a:pt x="42" y="144"/>
                </a:cubicBezTo>
                <a:cubicBezTo>
                  <a:pt x="42" y="145"/>
                  <a:pt x="43" y="146"/>
                  <a:pt x="44" y="146"/>
                </a:cubicBezTo>
                <a:cubicBezTo>
                  <a:pt x="65" y="146"/>
                  <a:pt x="65" y="146"/>
                  <a:pt x="65" y="146"/>
                </a:cubicBezTo>
                <a:cubicBezTo>
                  <a:pt x="66" y="146"/>
                  <a:pt x="68" y="145"/>
                  <a:pt x="68" y="144"/>
                </a:cubicBezTo>
                <a:cubicBezTo>
                  <a:pt x="68" y="123"/>
                  <a:pt x="68" y="123"/>
                  <a:pt x="68" y="123"/>
                </a:cubicBezTo>
                <a:cubicBezTo>
                  <a:pt x="68" y="122"/>
                  <a:pt x="66" y="121"/>
                  <a:pt x="65" y="121"/>
                </a:cubicBezTo>
                <a:close/>
                <a:moveTo>
                  <a:pt x="62" y="141"/>
                </a:moveTo>
                <a:cubicBezTo>
                  <a:pt x="47" y="141"/>
                  <a:pt x="47" y="141"/>
                  <a:pt x="47" y="141"/>
                </a:cubicBezTo>
                <a:cubicBezTo>
                  <a:pt x="47" y="126"/>
                  <a:pt x="47" y="126"/>
                  <a:pt x="47" y="126"/>
                </a:cubicBezTo>
                <a:cubicBezTo>
                  <a:pt x="62" y="126"/>
                  <a:pt x="62" y="126"/>
                  <a:pt x="62" y="126"/>
                </a:cubicBezTo>
                <a:lnTo>
                  <a:pt x="62" y="141"/>
                </a:lnTo>
                <a:close/>
                <a:moveTo>
                  <a:pt x="65" y="89"/>
                </a:moveTo>
                <a:cubicBezTo>
                  <a:pt x="44" y="89"/>
                  <a:pt x="44" y="89"/>
                  <a:pt x="44" y="89"/>
                </a:cubicBezTo>
                <a:cubicBezTo>
                  <a:pt x="43" y="89"/>
                  <a:pt x="42" y="91"/>
                  <a:pt x="42" y="92"/>
                </a:cubicBezTo>
                <a:cubicBezTo>
                  <a:pt x="42" y="113"/>
                  <a:pt x="42" y="113"/>
                  <a:pt x="42" y="113"/>
                </a:cubicBezTo>
                <a:cubicBezTo>
                  <a:pt x="42" y="114"/>
                  <a:pt x="43" y="115"/>
                  <a:pt x="44" y="115"/>
                </a:cubicBezTo>
                <a:cubicBezTo>
                  <a:pt x="65" y="115"/>
                  <a:pt x="65" y="115"/>
                  <a:pt x="65" y="115"/>
                </a:cubicBezTo>
                <a:cubicBezTo>
                  <a:pt x="66" y="115"/>
                  <a:pt x="68" y="114"/>
                  <a:pt x="68" y="113"/>
                </a:cubicBezTo>
                <a:cubicBezTo>
                  <a:pt x="68" y="92"/>
                  <a:pt x="68" y="92"/>
                  <a:pt x="68" y="92"/>
                </a:cubicBezTo>
                <a:cubicBezTo>
                  <a:pt x="68" y="91"/>
                  <a:pt x="66" y="89"/>
                  <a:pt x="65" y="89"/>
                </a:cubicBezTo>
                <a:close/>
                <a:moveTo>
                  <a:pt x="62" y="110"/>
                </a:moveTo>
                <a:cubicBezTo>
                  <a:pt x="47" y="110"/>
                  <a:pt x="47" y="110"/>
                  <a:pt x="47" y="110"/>
                </a:cubicBezTo>
                <a:cubicBezTo>
                  <a:pt x="47" y="95"/>
                  <a:pt x="47" y="95"/>
                  <a:pt x="47" y="95"/>
                </a:cubicBezTo>
                <a:cubicBezTo>
                  <a:pt x="62" y="95"/>
                  <a:pt x="62" y="95"/>
                  <a:pt x="62" y="95"/>
                </a:cubicBezTo>
                <a:lnTo>
                  <a:pt x="62" y="110"/>
                </a:lnTo>
                <a:close/>
                <a:moveTo>
                  <a:pt x="34" y="121"/>
                </a:moveTo>
                <a:cubicBezTo>
                  <a:pt x="13" y="121"/>
                  <a:pt x="13" y="121"/>
                  <a:pt x="13" y="121"/>
                </a:cubicBezTo>
                <a:cubicBezTo>
                  <a:pt x="12" y="121"/>
                  <a:pt x="10" y="122"/>
                  <a:pt x="10" y="123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45"/>
                  <a:pt x="12" y="146"/>
                  <a:pt x="13" y="146"/>
                </a:cubicBezTo>
                <a:cubicBezTo>
                  <a:pt x="34" y="146"/>
                  <a:pt x="34" y="146"/>
                  <a:pt x="34" y="146"/>
                </a:cubicBezTo>
                <a:cubicBezTo>
                  <a:pt x="35" y="146"/>
                  <a:pt x="36" y="145"/>
                  <a:pt x="36" y="144"/>
                </a:cubicBezTo>
                <a:cubicBezTo>
                  <a:pt x="36" y="123"/>
                  <a:pt x="36" y="123"/>
                  <a:pt x="36" y="123"/>
                </a:cubicBezTo>
                <a:cubicBezTo>
                  <a:pt x="36" y="122"/>
                  <a:pt x="35" y="121"/>
                  <a:pt x="34" y="121"/>
                </a:cubicBezTo>
                <a:close/>
                <a:moveTo>
                  <a:pt x="31" y="141"/>
                </a:moveTo>
                <a:cubicBezTo>
                  <a:pt x="16" y="141"/>
                  <a:pt x="16" y="141"/>
                  <a:pt x="16" y="141"/>
                </a:cubicBezTo>
                <a:cubicBezTo>
                  <a:pt x="16" y="126"/>
                  <a:pt x="16" y="126"/>
                  <a:pt x="16" y="126"/>
                </a:cubicBezTo>
                <a:cubicBezTo>
                  <a:pt x="31" y="126"/>
                  <a:pt x="31" y="126"/>
                  <a:pt x="31" y="126"/>
                </a:cubicBezTo>
                <a:lnTo>
                  <a:pt x="31" y="141"/>
                </a:lnTo>
                <a:close/>
                <a:moveTo>
                  <a:pt x="127" y="69"/>
                </a:moveTo>
                <a:cubicBezTo>
                  <a:pt x="106" y="69"/>
                  <a:pt x="106" y="69"/>
                  <a:pt x="106" y="69"/>
                </a:cubicBezTo>
                <a:cubicBezTo>
                  <a:pt x="105" y="69"/>
                  <a:pt x="104" y="70"/>
                  <a:pt x="104" y="72"/>
                </a:cubicBezTo>
                <a:cubicBezTo>
                  <a:pt x="104" y="82"/>
                  <a:pt x="104" y="82"/>
                  <a:pt x="104" y="82"/>
                </a:cubicBezTo>
                <a:cubicBezTo>
                  <a:pt x="104" y="83"/>
                  <a:pt x="105" y="84"/>
                  <a:pt x="106" y="84"/>
                </a:cubicBezTo>
                <a:cubicBezTo>
                  <a:pt x="127" y="84"/>
                  <a:pt x="127" y="84"/>
                  <a:pt x="127" y="84"/>
                </a:cubicBezTo>
                <a:cubicBezTo>
                  <a:pt x="128" y="84"/>
                  <a:pt x="130" y="83"/>
                  <a:pt x="130" y="82"/>
                </a:cubicBezTo>
                <a:cubicBezTo>
                  <a:pt x="130" y="72"/>
                  <a:pt x="130" y="72"/>
                  <a:pt x="130" y="72"/>
                </a:cubicBezTo>
                <a:cubicBezTo>
                  <a:pt x="130" y="70"/>
                  <a:pt x="128" y="69"/>
                  <a:pt x="127" y="69"/>
                </a:cubicBezTo>
                <a:close/>
                <a:moveTo>
                  <a:pt x="125" y="79"/>
                </a:moveTo>
                <a:cubicBezTo>
                  <a:pt x="109" y="79"/>
                  <a:pt x="109" y="79"/>
                  <a:pt x="109" y="79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25" y="74"/>
                  <a:pt x="125" y="74"/>
                  <a:pt x="125" y="74"/>
                </a:cubicBezTo>
                <a:lnTo>
                  <a:pt x="125" y="79"/>
                </a:lnTo>
                <a:close/>
                <a:moveTo>
                  <a:pt x="96" y="89"/>
                </a:moveTo>
                <a:cubicBezTo>
                  <a:pt x="75" y="89"/>
                  <a:pt x="75" y="89"/>
                  <a:pt x="75" y="89"/>
                </a:cubicBezTo>
                <a:cubicBezTo>
                  <a:pt x="74" y="89"/>
                  <a:pt x="73" y="91"/>
                  <a:pt x="73" y="92"/>
                </a:cubicBezTo>
                <a:cubicBezTo>
                  <a:pt x="73" y="113"/>
                  <a:pt x="73" y="113"/>
                  <a:pt x="73" y="113"/>
                </a:cubicBezTo>
                <a:cubicBezTo>
                  <a:pt x="73" y="114"/>
                  <a:pt x="74" y="115"/>
                  <a:pt x="75" y="115"/>
                </a:cubicBezTo>
                <a:cubicBezTo>
                  <a:pt x="96" y="115"/>
                  <a:pt x="96" y="115"/>
                  <a:pt x="96" y="115"/>
                </a:cubicBezTo>
                <a:cubicBezTo>
                  <a:pt x="97" y="115"/>
                  <a:pt x="99" y="114"/>
                  <a:pt x="99" y="113"/>
                </a:cubicBezTo>
                <a:cubicBezTo>
                  <a:pt x="99" y="92"/>
                  <a:pt x="99" y="92"/>
                  <a:pt x="99" y="92"/>
                </a:cubicBezTo>
                <a:cubicBezTo>
                  <a:pt x="99" y="91"/>
                  <a:pt x="97" y="89"/>
                  <a:pt x="96" y="89"/>
                </a:cubicBezTo>
                <a:close/>
                <a:moveTo>
                  <a:pt x="93" y="110"/>
                </a:moveTo>
                <a:cubicBezTo>
                  <a:pt x="78" y="110"/>
                  <a:pt x="78" y="110"/>
                  <a:pt x="78" y="110"/>
                </a:cubicBezTo>
                <a:cubicBezTo>
                  <a:pt x="78" y="95"/>
                  <a:pt x="78" y="95"/>
                  <a:pt x="78" y="95"/>
                </a:cubicBezTo>
                <a:cubicBezTo>
                  <a:pt x="93" y="95"/>
                  <a:pt x="93" y="95"/>
                  <a:pt x="93" y="95"/>
                </a:cubicBezTo>
                <a:lnTo>
                  <a:pt x="93" y="110"/>
                </a:lnTo>
                <a:close/>
                <a:moveTo>
                  <a:pt x="34" y="89"/>
                </a:moveTo>
                <a:cubicBezTo>
                  <a:pt x="13" y="89"/>
                  <a:pt x="13" y="89"/>
                  <a:pt x="13" y="89"/>
                </a:cubicBezTo>
                <a:cubicBezTo>
                  <a:pt x="12" y="89"/>
                  <a:pt x="10" y="91"/>
                  <a:pt x="10" y="92"/>
                </a:cubicBezTo>
                <a:cubicBezTo>
                  <a:pt x="10" y="113"/>
                  <a:pt x="10" y="113"/>
                  <a:pt x="10" y="113"/>
                </a:cubicBezTo>
                <a:cubicBezTo>
                  <a:pt x="10" y="114"/>
                  <a:pt x="12" y="115"/>
                  <a:pt x="13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5" y="115"/>
                  <a:pt x="36" y="114"/>
                  <a:pt x="36" y="113"/>
                </a:cubicBezTo>
                <a:cubicBezTo>
                  <a:pt x="36" y="92"/>
                  <a:pt x="36" y="92"/>
                  <a:pt x="36" y="92"/>
                </a:cubicBezTo>
                <a:cubicBezTo>
                  <a:pt x="36" y="91"/>
                  <a:pt x="35" y="89"/>
                  <a:pt x="34" y="89"/>
                </a:cubicBezTo>
                <a:close/>
                <a:moveTo>
                  <a:pt x="31" y="110"/>
                </a:moveTo>
                <a:cubicBezTo>
                  <a:pt x="16" y="110"/>
                  <a:pt x="16" y="110"/>
                  <a:pt x="16" y="110"/>
                </a:cubicBezTo>
                <a:cubicBezTo>
                  <a:pt x="16" y="95"/>
                  <a:pt x="16" y="95"/>
                  <a:pt x="16" y="95"/>
                </a:cubicBezTo>
                <a:cubicBezTo>
                  <a:pt x="31" y="95"/>
                  <a:pt x="31" y="95"/>
                  <a:pt x="31" y="95"/>
                </a:cubicBezTo>
                <a:lnTo>
                  <a:pt x="31" y="110"/>
                </a:lnTo>
                <a:close/>
                <a:moveTo>
                  <a:pt x="127" y="0"/>
                </a:move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4"/>
                  <a:pt x="6" y="160"/>
                  <a:pt x="13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34" y="160"/>
                  <a:pt x="140" y="154"/>
                  <a:pt x="140" y="147"/>
                </a:cubicBezTo>
                <a:cubicBezTo>
                  <a:pt x="140" y="13"/>
                  <a:pt x="140" y="13"/>
                  <a:pt x="140" y="13"/>
                </a:cubicBezTo>
                <a:cubicBezTo>
                  <a:pt x="140" y="6"/>
                  <a:pt x="134" y="0"/>
                  <a:pt x="127" y="0"/>
                </a:cubicBezTo>
                <a:close/>
                <a:moveTo>
                  <a:pt x="135" y="147"/>
                </a:moveTo>
                <a:cubicBezTo>
                  <a:pt x="135" y="152"/>
                  <a:pt x="131" y="155"/>
                  <a:pt x="127" y="155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9" y="155"/>
                  <a:pt x="5" y="152"/>
                  <a:pt x="5" y="147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9"/>
                  <a:pt x="9" y="5"/>
                  <a:pt x="13" y="5"/>
                </a:cubicBezTo>
                <a:cubicBezTo>
                  <a:pt x="127" y="5"/>
                  <a:pt x="127" y="5"/>
                  <a:pt x="127" y="5"/>
                </a:cubicBezTo>
                <a:cubicBezTo>
                  <a:pt x="131" y="5"/>
                  <a:pt x="135" y="9"/>
                  <a:pt x="135" y="13"/>
                </a:cubicBezTo>
                <a:lnTo>
                  <a:pt x="135" y="147"/>
                </a:lnTo>
                <a:close/>
                <a:moveTo>
                  <a:pt x="96" y="69"/>
                </a:moveTo>
                <a:cubicBezTo>
                  <a:pt x="75" y="69"/>
                  <a:pt x="75" y="69"/>
                  <a:pt x="75" y="69"/>
                </a:cubicBezTo>
                <a:cubicBezTo>
                  <a:pt x="74" y="69"/>
                  <a:pt x="73" y="70"/>
                  <a:pt x="73" y="72"/>
                </a:cubicBezTo>
                <a:cubicBezTo>
                  <a:pt x="73" y="82"/>
                  <a:pt x="73" y="82"/>
                  <a:pt x="73" y="82"/>
                </a:cubicBezTo>
                <a:cubicBezTo>
                  <a:pt x="73" y="83"/>
                  <a:pt x="74" y="84"/>
                  <a:pt x="75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7" y="84"/>
                  <a:pt x="99" y="83"/>
                  <a:pt x="99" y="82"/>
                </a:cubicBezTo>
                <a:cubicBezTo>
                  <a:pt x="99" y="72"/>
                  <a:pt x="99" y="72"/>
                  <a:pt x="99" y="72"/>
                </a:cubicBezTo>
                <a:cubicBezTo>
                  <a:pt x="99" y="70"/>
                  <a:pt x="97" y="69"/>
                  <a:pt x="96" y="69"/>
                </a:cubicBezTo>
                <a:close/>
                <a:moveTo>
                  <a:pt x="93" y="79"/>
                </a:moveTo>
                <a:cubicBezTo>
                  <a:pt x="78" y="79"/>
                  <a:pt x="78" y="79"/>
                  <a:pt x="78" y="79"/>
                </a:cubicBezTo>
                <a:cubicBezTo>
                  <a:pt x="78" y="74"/>
                  <a:pt x="78" y="74"/>
                  <a:pt x="78" y="74"/>
                </a:cubicBezTo>
                <a:cubicBezTo>
                  <a:pt x="93" y="74"/>
                  <a:pt x="93" y="74"/>
                  <a:pt x="93" y="74"/>
                </a:cubicBezTo>
                <a:lnTo>
                  <a:pt x="93" y="79"/>
                </a:lnTo>
                <a:close/>
                <a:moveTo>
                  <a:pt x="127" y="89"/>
                </a:moveTo>
                <a:cubicBezTo>
                  <a:pt x="106" y="89"/>
                  <a:pt x="106" y="89"/>
                  <a:pt x="106" y="89"/>
                </a:cubicBezTo>
                <a:cubicBezTo>
                  <a:pt x="105" y="89"/>
                  <a:pt x="104" y="91"/>
                  <a:pt x="104" y="92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4" y="145"/>
                  <a:pt x="105" y="146"/>
                  <a:pt x="106" y="146"/>
                </a:cubicBezTo>
                <a:cubicBezTo>
                  <a:pt x="127" y="146"/>
                  <a:pt x="127" y="146"/>
                  <a:pt x="127" y="146"/>
                </a:cubicBezTo>
                <a:cubicBezTo>
                  <a:pt x="128" y="146"/>
                  <a:pt x="130" y="145"/>
                  <a:pt x="130" y="144"/>
                </a:cubicBezTo>
                <a:cubicBezTo>
                  <a:pt x="130" y="112"/>
                  <a:pt x="130" y="112"/>
                  <a:pt x="130" y="112"/>
                </a:cubicBezTo>
                <a:cubicBezTo>
                  <a:pt x="130" y="111"/>
                  <a:pt x="128" y="110"/>
                  <a:pt x="127" y="110"/>
                </a:cubicBezTo>
                <a:cubicBezTo>
                  <a:pt x="126" y="110"/>
                  <a:pt x="125" y="111"/>
                  <a:pt x="125" y="112"/>
                </a:cubicBezTo>
                <a:cubicBezTo>
                  <a:pt x="125" y="141"/>
                  <a:pt x="125" y="141"/>
                  <a:pt x="125" y="141"/>
                </a:cubicBezTo>
                <a:cubicBezTo>
                  <a:pt x="109" y="141"/>
                  <a:pt x="109" y="141"/>
                  <a:pt x="109" y="141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25" y="95"/>
                  <a:pt x="125" y="95"/>
                  <a:pt x="125" y="95"/>
                </a:cubicBezTo>
                <a:cubicBezTo>
                  <a:pt x="125" y="102"/>
                  <a:pt x="125" y="102"/>
                  <a:pt x="125" y="102"/>
                </a:cubicBezTo>
                <a:cubicBezTo>
                  <a:pt x="125" y="104"/>
                  <a:pt x="126" y="105"/>
                  <a:pt x="127" y="105"/>
                </a:cubicBezTo>
                <a:cubicBezTo>
                  <a:pt x="128" y="105"/>
                  <a:pt x="130" y="104"/>
                  <a:pt x="130" y="102"/>
                </a:cubicBezTo>
                <a:cubicBezTo>
                  <a:pt x="130" y="92"/>
                  <a:pt x="130" y="92"/>
                  <a:pt x="130" y="92"/>
                </a:cubicBezTo>
                <a:cubicBezTo>
                  <a:pt x="130" y="91"/>
                  <a:pt x="128" y="89"/>
                  <a:pt x="127" y="89"/>
                </a:cubicBezTo>
                <a:close/>
                <a:moveTo>
                  <a:pt x="127" y="14"/>
                </a:moveTo>
                <a:cubicBezTo>
                  <a:pt x="13" y="14"/>
                  <a:pt x="13" y="14"/>
                  <a:pt x="13" y="14"/>
                </a:cubicBezTo>
                <a:cubicBezTo>
                  <a:pt x="12" y="14"/>
                  <a:pt x="10" y="15"/>
                  <a:pt x="10" y="16"/>
                </a:cubicBezTo>
                <a:cubicBezTo>
                  <a:pt x="10" y="58"/>
                  <a:pt x="10" y="58"/>
                  <a:pt x="10" y="58"/>
                </a:cubicBezTo>
                <a:cubicBezTo>
                  <a:pt x="10" y="59"/>
                  <a:pt x="12" y="61"/>
                  <a:pt x="13" y="61"/>
                </a:cubicBezTo>
                <a:cubicBezTo>
                  <a:pt x="34" y="61"/>
                  <a:pt x="34" y="61"/>
                  <a:pt x="34" y="61"/>
                </a:cubicBezTo>
                <a:cubicBezTo>
                  <a:pt x="35" y="61"/>
                  <a:pt x="36" y="59"/>
                  <a:pt x="36" y="58"/>
                </a:cubicBezTo>
                <a:cubicBezTo>
                  <a:pt x="36" y="57"/>
                  <a:pt x="35" y="55"/>
                  <a:pt x="34" y="55"/>
                </a:cubicBezTo>
                <a:cubicBezTo>
                  <a:pt x="16" y="55"/>
                  <a:pt x="16" y="55"/>
                  <a:pt x="16" y="55"/>
                </a:cubicBezTo>
                <a:cubicBezTo>
                  <a:pt x="16" y="19"/>
                  <a:pt x="16" y="19"/>
                  <a:pt x="16" y="19"/>
                </a:cubicBezTo>
                <a:cubicBezTo>
                  <a:pt x="125" y="19"/>
                  <a:pt x="125" y="19"/>
                  <a:pt x="125" y="19"/>
                </a:cubicBezTo>
                <a:cubicBezTo>
                  <a:pt x="125" y="55"/>
                  <a:pt x="125" y="55"/>
                  <a:pt x="125" y="55"/>
                </a:cubicBezTo>
                <a:cubicBezTo>
                  <a:pt x="44" y="55"/>
                  <a:pt x="44" y="55"/>
                  <a:pt x="44" y="55"/>
                </a:cubicBezTo>
                <a:cubicBezTo>
                  <a:pt x="43" y="55"/>
                  <a:pt x="42" y="57"/>
                  <a:pt x="42" y="58"/>
                </a:cubicBezTo>
                <a:cubicBezTo>
                  <a:pt x="42" y="59"/>
                  <a:pt x="43" y="61"/>
                  <a:pt x="44" y="61"/>
                </a:cubicBezTo>
                <a:cubicBezTo>
                  <a:pt x="127" y="61"/>
                  <a:pt x="127" y="61"/>
                  <a:pt x="127" y="61"/>
                </a:cubicBezTo>
                <a:cubicBezTo>
                  <a:pt x="128" y="61"/>
                  <a:pt x="130" y="59"/>
                  <a:pt x="130" y="58"/>
                </a:cubicBezTo>
                <a:cubicBezTo>
                  <a:pt x="130" y="16"/>
                  <a:pt x="130" y="16"/>
                  <a:pt x="130" y="16"/>
                </a:cubicBezTo>
                <a:cubicBezTo>
                  <a:pt x="130" y="15"/>
                  <a:pt x="128" y="14"/>
                  <a:pt x="127" y="14"/>
                </a:cubicBezTo>
                <a:close/>
                <a:moveTo>
                  <a:pt x="107" y="29"/>
                </a:moveTo>
                <a:cubicBezTo>
                  <a:pt x="117" y="29"/>
                  <a:pt x="117" y="29"/>
                  <a:pt x="117" y="29"/>
                </a:cubicBezTo>
                <a:cubicBezTo>
                  <a:pt x="118" y="29"/>
                  <a:pt x="119" y="28"/>
                  <a:pt x="119" y="26"/>
                </a:cubicBezTo>
                <a:cubicBezTo>
                  <a:pt x="119" y="25"/>
                  <a:pt x="118" y="24"/>
                  <a:pt x="117" y="24"/>
                </a:cubicBezTo>
                <a:cubicBezTo>
                  <a:pt x="107" y="24"/>
                  <a:pt x="107" y="24"/>
                  <a:pt x="107" y="24"/>
                </a:cubicBezTo>
                <a:cubicBezTo>
                  <a:pt x="105" y="24"/>
                  <a:pt x="104" y="25"/>
                  <a:pt x="104" y="26"/>
                </a:cubicBezTo>
                <a:cubicBezTo>
                  <a:pt x="104" y="28"/>
                  <a:pt x="105" y="29"/>
                  <a:pt x="107" y="29"/>
                </a:cubicBezTo>
                <a:close/>
                <a:moveTo>
                  <a:pt x="107" y="49"/>
                </a:moveTo>
                <a:cubicBezTo>
                  <a:pt x="117" y="49"/>
                  <a:pt x="117" y="49"/>
                  <a:pt x="117" y="49"/>
                </a:cubicBezTo>
                <a:cubicBezTo>
                  <a:pt x="118" y="49"/>
                  <a:pt x="119" y="48"/>
                  <a:pt x="119" y="47"/>
                </a:cubicBezTo>
                <a:cubicBezTo>
                  <a:pt x="119" y="46"/>
                  <a:pt x="118" y="44"/>
                  <a:pt x="117" y="44"/>
                </a:cubicBezTo>
                <a:cubicBezTo>
                  <a:pt x="107" y="44"/>
                  <a:pt x="107" y="44"/>
                  <a:pt x="107" y="44"/>
                </a:cubicBezTo>
                <a:cubicBezTo>
                  <a:pt x="105" y="44"/>
                  <a:pt x="104" y="46"/>
                  <a:pt x="104" y="47"/>
                </a:cubicBezTo>
                <a:cubicBezTo>
                  <a:pt x="104" y="48"/>
                  <a:pt x="105" y="49"/>
                  <a:pt x="107" y="49"/>
                </a:cubicBezTo>
                <a:close/>
                <a:moveTo>
                  <a:pt x="104" y="40"/>
                </a:moveTo>
                <a:cubicBezTo>
                  <a:pt x="104" y="42"/>
                  <a:pt x="105" y="43"/>
                  <a:pt x="107" y="43"/>
                </a:cubicBezTo>
                <a:cubicBezTo>
                  <a:pt x="108" y="43"/>
                  <a:pt x="109" y="42"/>
                  <a:pt x="109" y="40"/>
                </a:cubicBezTo>
                <a:cubicBezTo>
                  <a:pt x="109" y="33"/>
                  <a:pt x="109" y="33"/>
                  <a:pt x="109" y="33"/>
                </a:cubicBezTo>
                <a:cubicBezTo>
                  <a:pt x="109" y="32"/>
                  <a:pt x="108" y="31"/>
                  <a:pt x="107" y="31"/>
                </a:cubicBezTo>
                <a:cubicBezTo>
                  <a:pt x="105" y="31"/>
                  <a:pt x="104" y="32"/>
                  <a:pt x="104" y="33"/>
                </a:cubicBezTo>
                <a:lnTo>
                  <a:pt x="104" y="4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AFEBAC38-DFA7-2E41-22B7-D2F2C1208B4B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5778500"/>
            <a:ext cx="254000" cy="254000"/>
          </a:xfrm>
          <a:custGeom>
            <a:avLst/>
            <a:gdLst>
              <a:gd name="T0" fmla="*/ 0 w 160"/>
              <a:gd name="T1" fmla="*/ 67 h 160"/>
              <a:gd name="T2" fmla="*/ 134 w 160"/>
              <a:gd name="T3" fmla="*/ 134 h 160"/>
              <a:gd name="T4" fmla="*/ 134 w 160"/>
              <a:gd name="T5" fmla="*/ 67 h 160"/>
              <a:gd name="T6" fmla="*/ 72 w 160"/>
              <a:gd name="T7" fmla="*/ 47 h 160"/>
              <a:gd name="T8" fmla="*/ 57 w 160"/>
              <a:gd name="T9" fmla="*/ 31 h 160"/>
              <a:gd name="T10" fmla="*/ 57 w 160"/>
              <a:gd name="T11" fmla="*/ 129 h 160"/>
              <a:gd name="T12" fmla="*/ 57 w 160"/>
              <a:gd name="T13" fmla="*/ 129 h 160"/>
              <a:gd name="T14" fmla="*/ 46 w 160"/>
              <a:gd name="T15" fmla="*/ 98 h 160"/>
              <a:gd name="T16" fmla="*/ 62 w 160"/>
              <a:gd name="T17" fmla="*/ 98 h 160"/>
              <a:gd name="T18" fmla="*/ 36 w 160"/>
              <a:gd name="T19" fmla="*/ 98 h 160"/>
              <a:gd name="T20" fmla="*/ 36 w 160"/>
              <a:gd name="T21" fmla="*/ 83 h 160"/>
              <a:gd name="T22" fmla="*/ 62 w 160"/>
              <a:gd name="T23" fmla="*/ 83 h 160"/>
              <a:gd name="T24" fmla="*/ 98 w 160"/>
              <a:gd name="T25" fmla="*/ 103 h 160"/>
              <a:gd name="T26" fmla="*/ 113 w 160"/>
              <a:gd name="T27" fmla="*/ 83 h 160"/>
              <a:gd name="T28" fmla="*/ 129 w 160"/>
              <a:gd name="T29" fmla="*/ 129 h 160"/>
              <a:gd name="T30" fmla="*/ 46 w 160"/>
              <a:gd name="T31" fmla="*/ 78 h 160"/>
              <a:gd name="T32" fmla="*/ 67 w 160"/>
              <a:gd name="T33" fmla="*/ 78 h 160"/>
              <a:gd name="T34" fmla="*/ 77 w 160"/>
              <a:gd name="T35" fmla="*/ 62 h 160"/>
              <a:gd name="T36" fmla="*/ 119 w 160"/>
              <a:gd name="T37" fmla="*/ 93 h 160"/>
              <a:gd name="T38" fmla="*/ 119 w 160"/>
              <a:gd name="T39" fmla="*/ 72 h 160"/>
              <a:gd name="T40" fmla="*/ 119 w 160"/>
              <a:gd name="T41" fmla="*/ 93 h 160"/>
              <a:gd name="T42" fmla="*/ 72 w 160"/>
              <a:gd name="T43" fmla="*/ 57 h 160"/>
              <a:gd name="T44" fmla="*/ 62 w 160"/>
              <a:gd name="T45" fmla="*/ 62 h 160"/>
              <a:gd name="T46" fmla="*/ 62 w 160"/>
              <a:gd name="T47" fmla="*/ 36 h 160"/>
              <a:gd name="T48" fmla="*/ 88 w 160"/>
              <a:gd name="T49" fmla="*/ 36 h 160"/>
              <a:gd name="T50" fmla="*/ 129 w 160"/>
              <a:gd name="T51" fmla="*/ 62 h 160"/>
              <a:gd name="T52" fmla="*/ 93 w 160"/>
              <a:gd name="T53" fmla="*/ 47 h 160"/>
              <a:gd name="T54" fmla="*/ 103 w 160"/>
              <a:gd name="T55" fmla="*/ 57 h 160"/>
              <a:gd name="T56" fmla="*/ 36 w 160"/>
              <a:gd name="T57" fmla="*/ 52 h 160"/>
              <a:gd name="T58" fmla="*/ 36 w 160"/>
              <a:gd name="T59" fmla="*/ 52 h 160"/>
              <a:gd name="T60" fmla="*/ 41 w 160"/>
              <a:gd name="T61" fmla="*/ 47 h 160"/>
              <a:gd name="T62" fmla="*/ 36 w 160"/>
              <a:gd name="T63" fmla="*/ 124 h 160"/>
              <a:gd name="T64" fmla="*/ 41 w 160"/>
              <a:gd name="T65" fmla="*/ 119 h 160"/>
              <a:gd name="T66" fmla="*/ 124 w 160"/>
              <a:gd name="T67" fmla="*/ 36 h 160"/>
              <a:gd name="T68" fmla="*/ 124 w 160"/>
              <a:gd name="T69" fmla="*/ 36 h 160"/>
              <a:gd name="T70" fmla="*/ 119 w 160"/>
              <a:gd name="T71" fmla="*/ 41 h 160"/>
              <a:gd name="T72" fmla="*/ 77 w 160"/>
              <a:gd name="T73" fmla="*/ 108 h 160"/>
              <a:gd name="T74" fmla="*/ 93 w 160"/>
              <a:gd name="T75" fmla="*/ 88 h 160"/>
              <a:gd name="T76" fmla="*/ 88 w 160"/>
              <a:gd name="T77" fmla="*/ 93 h 160"/>
              <a:gd name="T78" fmla="*/ 83 w 160"/>
              <a:gd name="T79" fmla="*/ 114 h 160"/>
              <a:gd name="T80" fmla="*/ 98 w 160"/>
              <a:gd name="T81" fmla="*/ 124 h 160"/>
              <a:gd name="T82" fmla="*/ 98 w 160"/>
              <a:gd name="T83" fmla="*/ 124 h 160"/>
              <a:gd name="T84" fmla="*/ 103 w 160"/>
              <a:gd name="T85" fmla="*/ 119 h 160"/>
              <a:gd name="T86" fmla="*/ 44 w 160"/>
              <a:gd name="T87" fmla="*/ 0 h 160"/>
              <a:gd name="T88" fmla="*/ 5 w 160"/>
              <a:gd name="T89" fmla="*/ 5 h 160"/>
              <a:gd name="T90" fmla="*/ 44 w 160"/>
              <a:gd name="T91" fmla="*/ 10 h 160"/>
              <a:gd name="T92" fmla="*/ 15 w 160"/>
              <a:gd name="T93" fmla="*/ 116 h 160"/>
              <a:gd name="T94" fmla="*/ 44 w 160"/>
              <a:gd name="T95" fmla="*/ 145 h 160"/>
              <a:gd name="T96" fmla="*/ 0 w 160"/>
              <a:gd name="T97" fmla="*/ 116 h 160"/>
              <a:gd name="T98" fmla="*/ 5 w 160"/>
              <a:gd name="T99" fmla="*/ 155 h 160"/>
              <a:gd name="T100" fmla="*/ 150 w 160"/>
              <a:gd name="T101" fmla="*/ 10 h 160"/>
              <a:gd name="T102" fmla="*/ 144 w 160"/>
              <a:gd name="T103" fmla="*/ 44 h 160"/>
              <a:gd name="T104" fmla="*/ 155 w 160"/>
              <a:gd name="T105" fmla="*/ 44 h 160"/>
              <a:gd name="T106" fmla="*/ 155 w 160"/>
              <a:gd name="T107" fmla="*/ 155 h 160"/>
              <a:gd name="T108" fmla="*/ 160 w 160"/>
              <a:gd name="T109" fmla="*/ 116 h 160"/>
              <a:gd name="T110" fmla="*/ 144 w 160"/>
              <a:gd name="T111" fmla="*/ 145 h 160"/>
              <a:gd name="T112" fmla="*/ 150 w 160"/>
              <a:gd name="T113" fmla="*/ 1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134" y="26"/>
                </a:moveTo>
                <a:lnTo>
                  <a:pt x="26" y="26"/>
                </a:lnTo>
                <a:lnTo>
                  <a:pt x="26" y="67"/>
                </a:lnTo>
                <a:lnTo>
                  <a:pt x="0" y="67"/>
                </a:lnTo>
                <a:lnTo>
                  <a:pt x="0" y="72"/>
                </a:lnTo>
                <a:lnTo>
                  <a:pt x="26" y="72"/>
                </a:lnTo>
                <a:lnTo>
                  <a:pt x="26" y="134"/>
                </a:lnTo>
                <a:lnTo>
                  <a:pt x="134" y="134"/>
                </a:lnTo>
                <a:lnTo>
                  <a:pt x="134" y="72"/>
                </a:lnTo>
                <a:lnTo>
                  <a:pt x="160" y="72"/>
                </a:lnTo>
                <a:lnTo>
                  <a:pt x="160" y="67"/>
                </a:lnTo>
                <a:lnTo>
                  <a:pt x="134" y="67"/>
                </a:lnTo>
                <a:lnTo>
                  <a:pt x="134" y="26"/>
                </a:lnTo>
                <a:close/>
                <a:moveTo>
                  <a:pt x="62" y="41"/>
                </a:moveTo>
                <a:lnTo>
                  <a:pt x="72" y="41"/>
                </a:lnTo>
                <a:lnTo>
                  <a:pt x="72" y="47"/>
                </a:lnTo>
                <a:lnTo>
                  <a:pt x="62" y="47"/>
                </a:lnTo>
                <a:lnTo>
                  <a:pt x="62" y="41"/>
                </a:lnTo>
                <a:close/>
                <a:moveTo>
                  <a:pt x="31" y="31"/>
                </a:moveTo>
                <a:lnTo>
                  <a:pt x="57" y="31"/>
                </a:lnTo>
                <a:lnTo>
                  <a:pt x="57" y="57"/>
                </a:lnTo>
                <a:lnTo>
                  <a:pt x="31" y="57"/>
                </a:lnTo>
                <a:lnTo>
                  <a:pt x="31" y="31"/>
                </a:lnTo>
                <a:close/>
                <a:moveTo>
                  <a:pt x="57" y="129"/>
                </a:moveTo>
                <a:lnTo>
                  <a:pt x="31" y="129"/>
                </a:lnTo>
                <a:lnTo>
                  <a:pt x="31" y="103"/>
                </a:lnTo>
                <a:lnTo>
                  <a:pt x="57" y="103"/>
                </a:lnTo>
                <a:lnTo>
                  <a:pt x="57" y="129"/>
                </a:lnTo>
                <a:close/>
                <a:moveTo>
                  <a:pt x="41" y="98"/>
                </a:moveTo>
                <a:lnTo>
                  <a:pt x="41" y="93"/>
                </a:lnTo>
                <a:lnTo>
                  <a:pt x="46" y="93"/>
                </a:lnTo>
                <a:lnTo>
                  <a:pt x="46" y="98"/>
                </a:lnTo>
                <a:lnTo>
                  <a:pt x="41" y="98"/>
                </a:lnTo>
                <a:close/>
                <a:moveTo>
                  <a:pt x="129" y="129"/>
                </a:moveTo>
                <a:lnTo>
                  <a:pt x="62" y="129"/>
                </a:lnTo>
                <a:lnTo>
                  <a:pt x="62" y="98"/>
                </a:lnTo>
                <a:lnTo>
                  <a:pt x="52" y="98"/>
                </a:lnTo>
                <a:lnTo>
                  <a:pt x="52" y="88"/>
                </a:lnTo>
                <a:lnTo>
                  <a:pt x="36" y="88"/>
                </a:lnTo>
                <a:lnTo>
                  <a:pt x="36" y="98"/>
                </a:lnTo>
                <a:lnTo>
                  <a:pt x="31" y="98"/>
                </a:lnTo>
                <a:lnTo>
                  <a:pt x="31" y="72"/>
                </a:lnTo>
                <a:lnTo>
                  <a:pt x="36" y="72"/>
                </a:lnTo>
                <a:lnTo>
                  <a:pt x="36" y="83"/>
                </a:lnTo>
                <a:lnTo>
                  <a:pt x="52" y="83"/>
                </a:lnTo>
                <a:lnTo>
                  <a:pt x="52" y="72"/>
                </a:lnTo>
                <a:lnTo>
                  <a:pt x="62" y="72"/>
                </a:lnTo>
                <a:lnTo>
                  <a:pt x="62" y="83"/>
                </a:lnTo>
                <a:lnTo>
                  <a:pt x="88" y="83"/>
                </a:lnTo>
                <a:lnTo>
                  <a:pt x="88" y="72"/>
                </a:lnTo>
                <a:lnTo>
                  <a:pt x="98" y="72"/>
                </a:lnTo>
                <a:lnTo>
                  <a:pt x="98" y="103"/>
                </a:lnTo>
                <a:lnTo>
                  <a:pt x="124" y="103"/>
                </a:lnTo>
                <a:lnTo>
                  <a:pt x="124" y="88"/>
                </a:lnTo>
                <a:lnTo>
                  <a:pt x="113" y="88"/>
                </a:lnTo>
                <a:lnTo>
                  <a:pt x="113" y="83"/>
                </a:lnTo>
                <a:lnTo>
                  <a:pt x="124" y="83"/>
                </a:lnTo>
                <a:lnTo>
                  <a:pt x="124" y="72"/>
                </a:lnTo>
                <a:lnTo>
                  <a:pt x="129" y="72"/>
                </a:lnTo>
                <a:lnTo>
                  <a:pt x="129" y="129"/>
                </a:lnTo>
                <a:close/>
                <a:moveTo>
                  <a:pt x="41" y="78"/>
                </a:moveTo>
                <a:lnTo>
                  <a:pt x="41" y="72"/>
                </a:lnTo>
                <a:lnTo>
                  <a:pt x="46" y="72"/>
                </a:lnTo>
                <a:lnTo>
                  <a:pt x="46" y="78"/>
                </a:lnTo>
                <a:lnTo>
                  <a:pt x="41" y="78"/>
                </a:lnTo>
                <a:close/>
                <a:moveTo>
                  <a:pt x="83" y="72"/>
                </a:moveTo>
                <a:lnTo>
                  <a:pt x="83" y="78"/>
                </a:lnTo>
                <a:lnTo>
                  <a:pt x="67" y="78"/>
                </a:lnTo>
                <a:lnTo>
                  <a:pt x="67" y="72"/>
                </a:lnTo>
                <a:lnTo>
                  <a:pt x="83" y="72"/>
                </a:lnTo>
                <a:close/>
                <a:moveTo>
                  <a:pt x="77" y="67"/>
                </a:moveTo>
                <a:lnTo>
                  <a:pt x="77" y="62"/>
                </a:lnTo>
                <a:lnTo>
                  <a:pt x="83" y="62"/>
                </a:lnTo>
                <a:lnTo>
                  <a:pt x="83" y="67"/>
                </a:lnTo>
                <a:lnTo>
                  <a:pt x="77" y="67"/>
                </a:lnTo>
                <a:close/>
                <a:moveTo>
                  <a:pt x="119" y="93"/>
                </a:moveTo>
                <a:lnTo>
                  <a:pt x="119" y="98"/>
                </a:lnTo>
                <a:lnTo>
                  <a:pt x="103" y="98"/>
                </a:lnTo>
                <a:lnTo>
                  <a:pt x="103" y="72"/>
                </a:lnTo>
                <a:lnTo>
                  <a:pt x="119" y="72"/>
                </a:lnTo>
                <a:lnTo>
                  <a:pt x="119" y="78"/>
                </a:lnTo>
                <a:lnTo>
                  <a:pt x="108" y="78"/>
                </a:lnTo>
                <a:lnTo>
                  <a:pt x="108" y="93"/>
                </a:lnTo>
                <a:lnTo>
                  <a:pt x="119" y="93"/>
                </a:lnTo>
                <a:close/>
                <a:moveTo>
                  <a:pt x="129" y="67"/>
                </a:moveTo>
                <a:lnTo>
                  <a:pt x="88" y="67"/>
                </a:lnTo>
                <a:lnTo>
                  <a:pt x="88" y="57"/>
                </a:lnTo>
                <a:lnTo>
                  <a:pt x="72" y="57"/>
                </a:lnTo>
                <a:lnTo>
                  <a:pt x="72" y="67"/>
                </a:lnTo>
                <a:lnTo>
                  <a:pt x="31" y="67"/>
                </a:lnTo>
                <a:lnTo>
                  <a:pt x="31" y="62"/>
                </a:lnTo>
                <a:lnTo>
                  <a:pt x="62" y="62"/>
                </a:lnTo>
                <a:lnTo>
                  <a:pt x="62" y="52"/>
                </a:lnTo>
                <a:lnTo>
                  <a:pt x="77" y="52"/>
                </a:lnTo>
                <a:lnTo>
                  <a:pt x="77" y="36"/>
                </a:lnTo>
                <a:lnTo>
                  <a:pt x="62" y="36"/>
                </a:lnTo>
                <a:lnTo>
                  <a:pt x="62" y="31"/>
                </a:lnTo>
                <a:lnTo>
                  <a:pt x="98" y="31"/>
                </a:lnTo>
                <a:lnTo>
                  <a:pt x="98" y="36"/>
                </a:lnTo>
                <a:lnTo>
                  <a:pt x="88" y="36"/>
                </a:lnTo>
                <a:lnTo>
                  <a:pt x="88" y="52"/>
                </a:lnTo>
                <a:lnTo>
                  <a:pt x="98" y="52"/>
                </a:lnTo>
                <a:lnTo>
                  <a:pt x="98" y="62"/>
                </a:lnTo>
                <a:lnTo>
                  <a:pt x="129" y="62"/>
                </a:lnTo>
                <a:lnTo>
                  <a:pt x="129" y="67"/>
                </a:lnTo>
                <a:close/>
                <a:moveTo>
                  <a:pt x="98" y="41"/>
                </a:moveTo>
                <a:lnTo>
                  <a:pt x="98" y="47"/>
                </a:lnTo>
                <a:lnTo>
                  <a:pt x="93" y="47"/>
                </a:lnTo>
                <a:lnTo>
                  <a:pt x="93" y="41"/>
                </a:lnTo>
                <a:lnTo>
                  <a:pt x="98" y="41"/>
                </a:lnTo>
                <a:close/>
                <a:moveTo>
                  <a:pt x="129" y="57"/>
                </a:moveTo>
                <a:lnTo>
                  <a:pt x="103" y="57"/>
                </a:lnTo>
                <a:lnTo>
                  <a:pt x="103" y="31"/>
                </a:lnTo>
                <a:lnTo>
                  <a:pt x="129" y="31"/>
                </a:lnTo>
                <a:lnTo>
                  <a:pt x="129" y="57"/>
                </a:lnTo>
                <a:close/>
                <a:moveTo>
                  <a:pt x="36" y="52"/>
                </a:moveTo>
                <a:lnTo>
                  <a:pt x="52" y="52"/>
                </a:lnTo>
                <a:lnTo>
                  <a:pt x="52" y="36"/>
                </a:lnTo>
                <a:lnTo>
                  <a:pt x="36" y="36"/>
                </a:lnTo>
                <a:lnTo>
                  <a:pt x="36" y="52"/>
                </a:lnTo>
                <a:close/>
                <a:moveTo>
                  <a:pt x="41" y="41"/>
                </a:moveTo>
                <a:lnTo>
                  <a:pt x="46" y="41"/>
                </a:lnTo>
                <a:lnTo>
                  <a:pt x="46" y="47"/>
                </a:lnTo>
                <a:lnTo>
                  <a:pt x="41" y="47"/>
                </a:lnTo>
                <a:lnTo>
                  <a:pt x="41" y="41"/>
                </a:lnTo>
                <a:close/>
                <a:moveTo>
                  <a:pt x="52" y="108"/>
                </a:moveTo>
                <a:lnTo>
                  <a:pt x="36" y="108"/>
                </a:lnTo>
                <a:lnTo>
                  <a:pt x="36" y="124"/>
                </a:lnTo>
                <a:lnTo>
                  <a:pt x="52" y="124"/>
                </a:lnTo>
                <a:lnTo>
                  <a:pt x="52" y="108"/>
                </a:lnTo>
                <a:close/>
                <a:moveTo>
                  <a:pt x="46" y="119"/>
                </a:moveTo>
                <a:lnTo>
                  <a:pt x="41" y="119"/>
                </a:lnTo>
                <a:lnTo>
                  <a:pt x="41" y="114"/>
                </a:lnTo>
                <a:lnTo>
                  <a:pt x="46" y="114"/>
                </a:lnTo>
                <a:lnTo>
                  <a:pt x="46" y="119"/>
                </a:lnTo>
                <a:close/>
                <a:moveTo>
                  <a:pt x="124" y="36"/>
                </a:moveTo>
                <a:lnTo>
                  <a:pt x="108" y="36"/>
                </a:lnTo>
                <a:lnTo>
                  <a:pt x="108" y="52"/>
                </a:lnTo>
                <a:lnTo>
                  <a:pt x="124" y="52"/>
                </a:lnTo>
                <a:lnTo>
                  <a:pt x="124" y="36"/>
                </a:lnTo>
                <a:close/>
                <a:moveTo>
                  <a:pt x="119" y="47"/>
                </a:moveTo>
                <a:lnTo>
                  <a:pt x="113" y="47"/>
                </a:lnTo>
                <a:lnTo>
                  <a:pt x="113" y="41"/>
                </a:lnTo>
                <a:lnTo>
                  <a:pt x="119" y="41"/>
                </a:lnTo>
                <a:lnTo>
                  <a:pt x="119" y="47"/>
                </a:lnTo>
                <a:close/>
                <a:moveTo>
                  <a:pt x="67" y="103"/>
                </a:moveTo>
                <a:lnTo>
                  <a:pt x="77" y="103"/>
                </a:lnTo>
                <a:lnTo>
                  <a:pt x="77" y="108"/>
                </a:lnTo>
                <a:lnTo>
                  <a:pt x="67" y="108"/>
                </a:lnTo>
                <a:lnTo>
                  <a:pt x="67" y="124"/>
                </a:lnTo>
                <a:lnTo>
                  <a:pt x="93" y="124"/>
                </a:lnTo>
                <a:lnTo>
                  <a:pt x="93" y="88"/>
                </a:lnTo>
                <a:lnTo>
                  <a:pt x="67" y="88"/>
                </a:lnTo>
                <a:lnTo>
                  <a:pt x="67" y="103"/>
                </a:lnTo>
                <a:close/>
                <a:moveTo>
                  <a:pt x="72" y="93"/>
                </a:moveTo>
                <a:lnTo>
                  <a:pt x="88" y="93"/>
                </a:lnTo>
                <a:lnTo>
                  <a:pt x="88" y="119"/>
                </a:lnTo>
                <a:lnTo>
                  <a:pt x="72" y="119"/>
                </a:lnTo>
                <a:lnTo>
                  <a:pt x="72" y="114"/>
                </a:lnTo>
                <a:lnTo>
                  <a:pt x="83" y="114"/>
                </a:lnTo>
                <a:lnTo>
                  <a:pt x="83" y="98"/>
                </a:lnTo>
                <a:lnTo>
                  <a:pt x="72" y="98"/>
                </a:lnTo>
                <a:lnTo>
                  <a:pt x="72" y="93"/>
                </a:lnTo>
                <a:close/>
                <a:moveTo>
                  <a:pt x="98" y="124"/>
                </a:moveTo>
                <a:lnTo>
                  <a:pt x="124" y="124"/>
                </a:lnTo>
                <a:lnTo>
                  <a:pt x="124" y="108"/>
                </a:lnTo>
                <a:lnTo>
                  <a:pt x="98" y="108"/>
                </a:lnTo>
                <a:lnTo>
                  <a:pt x="98" y="124"/>
                </a:lnTo>
                <a:close/>
                <a:moveTo>
                  <a:pt x="103" y="114"/>
                </a:moveTo>
                <a:lnTo>
                  <a:pt x="119" y="114"/>
                </a:lnTo>
                <a:lnTo>
                  <a:pt x="119" y="119"/>
                </a:lnTo>
                <a:lnTo>
                  <a:pt x="103" y="119"/>
                </a:lnTo>
                <a:lnTo>
                  <a:pt x="103" y="114"/>
                </a:lnTo>
                <a:close/>
                <a:moveTo>
                  <a:pt x="5" y="5"/>
                </a:moveTo>
                <a:lnTo>
                  <a:pt x="44" y="5"/>
                </a:lnTo>
                <a:lnTo>
                  <a:pt x="44" y="0"/>
                </a:lnTo>
                <a:lnTo>
                  <a:pt x="0" y="0"/>
                </a:lnTo>
                <a:lnTo>
                  <a:pt x="0" y="44"/>
                </a:lnTo>
                <a:lnTo>
                  <a:pt x="5" y="44"/>
                </a:lnTo>
                <a:lnTo>
                  <a:pt x="5" y="5"/>
                </a:lnTo>
                <a:close/>
                <a:moveTo>
                  <a:pt x="15" y="44"/>
                </a:moveTo>
                <a:lnTo>
                  <a:pt x="15" y="16"/>
                </a:lnTo>
                <a:lnTo>
                  <a:pt x="44" y="16"/>
                </a:lnTo>
                <a:lnTo>
                  <a:pt x="44" y="10"/>
                </a:lnTo>
                <a:lnTo>
                  <a:pt x="10" y="10"/>
                </a:lnTo>
                <a:lnTo>
                  <a:pt x="10" y="44"/>
                </a:lnTo>
                <a:lnTo>
                  <a:pt x="15" y="44"/>
                </a:lnTo>
                <a:close/>
                <a:moveTo>
                  <a:pt x="15" y="116"/>
                </a:moveTo>
                <a:lnTo>
                  <a:pt x="10" y="116"/>
                </a:lnTo>
                <a:lnTo>
                  <a:pt x="10" y="150"/>
                </a:lnTo>
                <a:lnTo>
                  <a:pt x="44" y="150"/>
                </a:lnTo>
                <a:lnTo>
                  <a:pt x="44" y="145"/>
                </a:lnTo>
                <a:lnTo>
                  <a:pt x="15" y="145"/>
                </a:lnTo>
                <a:lnTo>
                  <a:pt x="15" y="116"/>
                </a:lnTo>
                <a:close/>
                <a:moveTo>
                  <a:pt x="5" y="116"/>
                </a:moveTo>
                <a:lnTo>
                  <a:pt x="0" y="116"/>
                </a:lnTo>
                <a:lnTo>
                  <a:pt x="0" y="160"/>
                </a:lnTo>
                <a:lnTo>
                  <a:pt x="44" y="160"/>
                </a:lnTo>
                <a:lnTo>
                  <a:pt x="44" y="155"/>
                </a:lnTo>
                <a:lnTo>
                  <a:pt x="5" y="155"/>
                </a:lnTo>
                <a:lnTo>
                  <a:pt x="5" y="116"/>
                </a:lnTo>
                <a:close/>
                <a:moveTo>
                  <a:pt x="144" y="44"/>
                </a:moveTo>
                <a:lnTo>
                  <a:pt x="150" y="44"/>
                </a:lnTo>
                <a:lnTo>
                  <a:pt x="150" y="10"/>
                </a:lnTo>
                <a:lnTo>
                  <a:pt x="116" y="10"/>
                </a:lnTo>
                <a:lnTo>
                  <a:pt x="116" y="16"/>
                </a:lnTo>
                <a:lnTo>
                  <a:pt x="144" y="16"/>
                </a:lnTo>
                <a:lnTo>
                  <a:pt x="144" y="44"/>
                </a:lnTo>
                <a:close/>
                <a:moveTo>
                  <a:pt x="116" y="0"/>
                </a:moveTo>
                <a:lnTo>
                  <a:pt x="116" y="5"/>
                </a:lnTo>
                <a:lnTo>
                  <a:pt x="155" y="5"/>
                </a:lnTo>
                <a:lnTo>
                  <a:pt x="155" y="44"/>
                </a:lnTo>
                <a:lnTo>
                  <a:pt x="160" y="44"/>
                </a:lnTo>
                <a:lnTo>
                  <a:pt x="160" y="0"/>
                </a:lnTo>
                <a:lnTo>
                  <a:pt x="116" y="0"/>
                </a:lnTo>
                <a:close/>
                <a:moveTo>
                  <a:pt x="155" y="155"/>
                </a:moveTo>
                <a:lnTo>
                  <a:pt x="116" y="155"/>
                </a:lnTo>
                <a:lnTo>
                  <a:pt x="116" y="160"/>
                </a:lnTo>
                <a:lnTo>
                  <a:pt x="160" y="160"/>
                </a:lnTo>
                <a:lnTo>
                  <a:pt x="160" y="116"/>
                </a:lnTo>
                <a:lnTo>
                  <a:pt x="155" y="116"/>
                </a:lnTo>
                <a:lnTo>
                  <a:pt x="155" y="155"/>
                </a:lnTo>
                <a:close/>
                <a:moveTo>
                  <a:pt x="144" y="116"/>
                </a:moveTo>
                <a:lnTo>
                  <a:pt x="144" y="145"/>
                </a:lnTo>
                <a:lnTo>
                  <a:pt x="116" y="145"/>
                </a:lnTo>
                <a:lnTo>
                  <a:pt x="116" y="150"/>
                </a:lnTo>
                <a:lnTo>
                  <a:pt x="150" y="150"/>
                </a:lnTo>
                <a:lnTo>
                  <a:pt x="150" y="116"/>
                </a:lnTo>
                <a:lnTo>
                  <a:pt x="144" y="1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9152CE49-FF7D-336B-E88B-40B5794FF6BC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5778500"/>
            <a:ext cx="252413" cy="254000"/>
          </a:xfrm>
          <a:custGeom>
            <a:avLst/>
            <a:gdLst>
              <a:gd name="T0" fmla="*/ 80 w 160"/>
              <a:gd name="T1" fmla="*/ 5 h 160"/>
              <a:gd name="T2" fmla="*/ 122 w 160"/>
              <a:gd name="T3" fmla="*/ 35 h 160"/>
              <a:gd name="T4" fmla="*/ 122 w 160"/>
              <a:gd name="T5" fmla="*/ 40 h 160"/>
              <a:gd name="T6" fmla="*/ 144 w 160"/>
              <a:gd name="T7" fmla="*/ 40 h 160"/>
              <a:gd name="T8" fmla="*/ 145 w 160"/>
              <a:gd name="T9" fmla="*/ 40 h 160"/>
              <a:gd name="T10" fmla="*/ 145 w 160"/>
              <a:gd name="T11" fmla="*/ 39 h 160"/>
              <a:gd name="T12" fmla="*/ 146 w 160"/>
              <a:gd name="T13" fmla="*/ 39 h 160"/>
              <a:gd name="T14" fmla="*/ 146 w 160"/>
              <a:gd name="T15" fmla="*/ 38 h 160"/>
              <a:gd name="T16" fmla="*/ 146 w 160"/>
              <a:gd name="T17" fmla="*/ 16 h 160"/>
              <a:gd name="T18" fmla="*/ 141 w 160"/>
              <a:gd name="T19" fmla="*/ 16 h 160"/>
              <a:gd name="T20" fmla="*/ 80 w 160"/>
              <a:gd name="T21" fmla="*/ 0 h 160"/>
              <a:gd name="T22" fmla="*/ 4 w 160"/>
              <a:gd name="T23" fmla="*/ 105 h 160"/>
              <a:gd name="T24" fmla="*/ 7 w 160"/>
              <a:gd name="T25" fmla="*/ 107 h 160"/>
              <a:gd name="T26" fmla="*/ 5 w 160"/>
              <a:gd name="T27" fmla="*/ 80 h 160"/>
              <a:gd name="T28" fmla="*/ 72 w 160"/>
              <a:gd name="T29" fmla="*/ 133 h 160"/>
              <a:gd name="T30" fmla="*/ 114 w 160"/>
              <a:gd name="T31" fmla="*/ 71 h 160"/>
              <a:gd name="T32" fmla="*/ 111 w 160"/>
              <a:gd name="T33" fmla="*/ 67 h 160"/>
              <a:gd name="T34" fmla="*/ 90 w 160"/>
              <a:gd name="T35" fmla="*/ 30 h 160"/>
              <a:gd name="T36" fmla="*/ 86 w 160"/>
              <a:gd name="T37" fmla="*/ 28 h 160"/>
              <a:gd name="T38" fmla="*/ 46 w 160"/>
              <a:gd name="T39" fmla="*/ 98 h 160"/>
              <a:gd name="T40" fmla="*/ 76 w 160"/>
              <a:gd name="T41" fmla="*/ 94 h 160"/>
              <a:gd name="T42" fmla="*/ 71 w 160"/>
              <a:gd name="T43" fmla="*/ 133 h 160"/>
              <a:gd name="T44" fmla="*/ 83 w 160"/>
              <a:gd name="T45" fmla="*/ 43 h 160"/>
              <a:gd name="T46" fmla="*/ 78 w 160"/>
              <a:gd name="T47" fmla="*/ 77 h 160"/>
              <a:gd name="T48" fmla="*/ 106 w 160"/>
              <a:gd name="T49" fmla="*/ 73 h 160"/>
              <a:gd name="T50" fmla="*/ 82 w 160"/>
              <a:gd name="T51" fmla="*/ 91 h 160"/>
              <a:gd name="T52" fmla="*/ 80 w 160"/>
              <a:gd name="T53" fmla="*/ 88 h 160"/>
              <a:gd name="T54" fmla="*/ 53 w 160"/>
              <a:gd name="T55" fmla="*/ 93 h 160"/>
              <a:gd name="T56" fmla="*/ 152 w 160"/>
              <a:gd name="T57" fmla="*/ 53 h 160"/>
              <a:gd name="T58" fmla="*/ 154 w 160"/>
              <a:gd name="T59" fmla="*/ 80 h 160"/>
              <a:gd name="T60" fmla="*/ 21 w 160"/>
              <a:gd name="T61" fmla="*/ 125 h 160"/>
              <a:gd name="T62" fmla="*/ 40 w 160"/>
              <a:gd name="T63" fmla="*/ 123 h 160"/>
              <a:gd name="T64" fmla="*/ 16 w 160"/>
              <a:gd name="T65" fmla="*/ 120 h 160"/>
              <a:gd name="T66" fmla="*/ 15 w 160"/>
              <a:gd name="T67" fmla="*/ 120 h 160"/>
              <a:gd name="T68" fmla="*/ 14 w 160"/>
              <a:gd name="T69" fmla="*/ 121 h 160"/>
              <a:gd name="T70" fmla="*/ 14 w 160"/>
              <a:gd name="T71" fmla="*/ 121 h 160"/>
              <a:gd name="T72" fmla="*/ 13 w 160"/>
              <a:gd name="T73" fmla="*/ 122 h 160"/>
              <a:gd name="T74" fmla="*/ 13 w 160"/>
              <a:gd name="T75" fmla="*/ 123 h 160"/>
              <a:gd name="T76" fmla="*/ 16 w 160"/>
              <a:gd name="T77" fmla="*/ 147 h 160"/>
              <a:gd name="T78" fmla="*/ 18 w 160"/>
              <a:gd name="T79" fmla="*/ 131 h 160"/>
              <a:gd name="T80" fmla="*/ 160 w 160"/>
              <a:gd name="T81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60">
                <a:moveTo>
                  <a:pt x="5" y="80"/>
                </a:moveTo>
                <a:cubicBezTo>
                  <a:pt x="5" y="39"/>
                  <a:pt x="39" y="5"/>
                  <a:pt x="80" y="5"/>
                </a:cubicBezTo>
                <a:cubicBezTo>
                  <a:pt x="103" y="5"/>
                  <a:pt x="125" y="16"/>
                  <a:pt x="139" y="35"/>
                </a:cubicBezTo>
                <a:cubicBezTo>
                  <a:pt x="122" y="35"/>
                  <a:pt x="122" y="35"/>
                  <a:pt x="122" y="35"/>
                </a:cubicBezTo>
                <a:cubicBezTo>
                  <a:pt x="121" y="35"/>
                  <a:pt x="120" y="36"/>
                  <a:pt x="120" y="37"/>
                </a:cubicBezTo>
                <a:cubicBezTo>
                  <a:pt x="120" y="39"/>
                  <a:pt x="121" y="40"/>
                  <a:pt x="122" y="40"/>
                </a:cubicBezTo>
                <a:cubicBezTo>
                  <a:pt x="144" y="40"/>
                  <a:pt x="144" y="40"/>
                  <a:pt x="144" y="40"/>
                </a:cubicBezTo>
                <a:cubicBezTo>
                  <a:pt x="144" y="40"/>
                  <a:pt x="144" y="40"/>
                  <a:pt x="144" y="40"/>
                </a:cubicBezTo>
                <a:cubicBezTo>
                  <a:pt x="144" y="40"/>
                  <a:pt x="144" y="40"/>
                  <a:pt x="145" y="40"/>
                </a:cubicBezTo>
                <a:cubicBezTo>
                  <a:pt x="145" y="40"/>
                  <a:pt x="145" y="40"/>
                  <a:pt x="145" y="40"/>
                </a:cubicBezTo>
                <a:cubicBezTo>
                  <a:pt x="145" y="40"/>
                  <a:pt x="145" y="40"/>
                  <a:pt x="145" y="40"/>
                </a:cubicBezTo>
                <a:cubicBezTo>
                  <a:pt x="145" y="40"/>
                  <a:pt x="145" y="40"/>
                  <a:pt x="145" y="39"/>
                </a:cubicBezTo>
                <a:cubicBezTo>
                  <a:pt x="146" y="39"/>
                  <a:pt x="146" y="39"/>
                  <a:pt x="146" y="39"/>
                </a:cubicBezTo>
                <a:cubicBezTo>
                  <a:pt x="146" y="39"/>
                  <a:pt x="146" y="39"/>
                  <a:pt x="146" y="39"/>
                </a:cubicBezTo>
                <a:cubicBezTo>
                  <a:pt x="146" y="39"/>
                  <a:pt x="146" y="38"/>
                  <a:pt x="146" y="38"/>
                </a:cubicBezTo>
                <a:cubicBezTo>
                  <a:pt x="146" y="38"/>
                  <a:pt x="146" y="38"/>
                  <a:pt x="146" y="38"/>
                </a:cubicBezTo>
                <a:cubicBezTo>
                  <a:pt x="146" y="38"/>
                  <a:pt x="146" y="38"/>
                  <a:pt x="146" y="37"/>
                </a:cubicBezTo>
                <a:cubicBezTo>
                  <a:pt x="146" y="16"/>
                  <a:pt x="146" y="16"/>
                  <a:pt x="146" y="16"/>
                </a:cubicBezTo>
                <a:cubicBezTo>
                  <a:pt x="146" y="15"/>
                  <a:pt x="145" y="13"/>
                  <a:pt x="144" y="13"/>
                </a:cubicBezTo>
                <a:cubicBezTo>
                  <a:pt x="142" y="13"/>
                  <a:pt x="141" y="15"/>
                  <a:pt x="141" y="16"/>
                </a:cubicBezTo>
                <a:cubicBezTo>
                  <a:pt x="141" y="29"/>
                  <a:pt x="141" y="29"/>
                  <a:pt x="141" y="29"/>
                </a:cubicBezTo>
                <a:cubicBezTo>
                  <a:pt x="126" y="11"/>
                  <a:pt x="104" y="0"/>
                  <a:pt x="80" y="0"/>
                </a:cubicBezTo>
                <a:cubicBezTo>
                  <a:pt x="36" y="0"/>
                  <a:pt x="0" y="36"/>
                  <a:pt x="0" y="80"/>
                </a:cubicBezTo>
                <a:cubicBezTo>
                  <a:pt x="0" y="89"/>
                  <a:pt x="1" y="97"/>
                  <a:pt x="4" y="105"/>
                </a:cubicBezTo>
                <a:cubicBezTo>
                  <a:pt x="4" y="106"/>
                  <a:pt x="5" y="107"/>
                  <a:pt x="6" y="107"/>
                </a:cubicBezTo>
                <a:cubicBezTo>
                  <a:pt x="7" y="107"/>
                  <a:pt x="7" y="107"/>
                  <a:pt x="7" y="107"/>
                </a:cubicBezTo>
                <a:cubicBezTo>
                  <a:pt x="8" y="106"/>
                  <a:pt x="9" y="105"/>
                  <a:pt x="9" y="103"/>
                </a:cubicBezTo>
                <a:cubicBezTo>
                  <a:pt x="6" y="96"/>
                  <a:pt x="5" y="88"/>
                  <a:pt x="5" y="80"/>
                </a:cubicBezTo>
                <a:close/>
                <a:moveTo>
                  <a:pt x="71" y="133"/>
                </a:moveTo>
                <a:cubicBezTo>
                  <a:pt x="71" y="133"/>
                  <a:pt x="71" y="133"/>
                  <a:pt x="72" y="133"/>
                </a:cubicBezTo>
                <a:cubicBezTo>
                  <a:pt x="73" y="133"/>
                  <a:pt x="74" y="133"/>
                  <a:pt x="74" y="132"/>
                </a:cubicBezTo>
                <a:cubicBezTo>
                  <a:pt x="114" y="71"/>
                  <a:pt x="114" y="71"/>
                  <a:pt x="114" y="71"/>
                </a:cubicBezTo>
                <a:cubicBezTo>
                  <a:pt x="115" y="70"/>
                  <a:pt x="115" y="69"/>
                  <a:pt x="114" y="68"/>
                </a:cubicBezTo>
                <a:cubicBezTo>
                  <a:pt x="113" y="67"/>
                  <a:pt x="112" y="67"/>
                  <a:pt x="111" y="67"/>
                </a:cubicBezTo>
                <a:cubicBezTo>
                  <a:pt x="83" y="72"/>
                  <a:pt x="83" y="72"/>
                  <a:pt x="83" y="72"/>
                </a:cubicBezTo>
                <a:cubicBezTo>
                  <a:pt x="90" y="30"/>
                  <a:pt x="90" y="30"/>
                  <a:pt x="90" y="30"/>
                </a:cubicBezTo>
                <a:cubicBezTo>
                  <a:pt x="91" y="29"/>
                  <a:pt x="90" y="27"/>
                  <a:pt x="89" y="27"/>
                </a:cubicBezTo>
                <a:cubicBezTo>
                  <a:pt x="88" y="26"/>
                  <a:pt x="86" y="27"/>
                  <a:pt x="86" y="28"/>
                </a:cubicBezTo>
                <a:cubicBezTo>
                  <a:pt x="46" y="95"/>
                  <a:pt x="46" y="95"/>
                  <a:pt x="46" y="95"/>
                </a:cubicBezTo>
                <a:cubicBezTo>
                  <a:pt x="45" y="96"/>
                  <a:pt x="45" y="97"/>
                  <a:pt x="46" y="98"/>
                </a:cubicBezTo>
                <a:cubicBezTo>
                  <a:pt x="46" y="98"/>
                  <a:pt x="47" y="99"/>
                  <a:pt x="48" y="99"/>
                </a:cubicBezTo>
                <a:cubicBezTo>
                  <a:pt x="76" y="94"/>
                  <a:pt x="76" y="94"/>
                  <a:pt x="76" y="94"/>
                </a:cubicBezTo>
                <a:cubicBezTo>
                  <a:pt x="69" y="130"/>
                  <a:pt x="69" y="130"/>
                  <a:pt x="69" y="130"/>
                </a:cubicBezTo>
                <a:cubicBezTo>
                  <a:pt x="69" y="132"/>
                  <a:pt x="70" y="133"/>
                  <a:pt x="71" y="133"/>
                </a:cubicBezTo>
                <a:close/>
                <a:moveTo>
                  <a:pt x="53" y="93"/>
                </a:moveTo>
                <a:cubicBezTo>
                  <a:pt x="83" y="43"/>
                  <a:pt x="83" y="43"/>
                  <a:pt x="83" y="43"/>
                </a:cubicBezTo>
                <a:cubicBezTo>
                  <a:pt x="77" y="74"/>
                  <a:pt x="77" y="74"/>
                  <a:pt x="77" y="74"/>
                </a:cubicBezTo>
                <a:cubicBezTo>
                  <a:pt x="77" y="75"/>
                  <a:pt x="77" y="76"/>
                  <a:pt x="78" y="77"/>
                </a:cubicBezTo>
                <a:cubicBezTo>
                  <a:pt x="79" y="77"/>
                  <a:pt x="79" y="78"/>
                  <a:pt x="80" y="77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77" y="118"/>
                  <a:pt x="77" y="118"/>
                  <a:pt x="77" y="118"/>
                </a:cubicBezTo>
                <a:cubicBezTo>
                  <a:pt x="82" y="91"/>
                  <a:pt x="82" y="91"/>
                  <a:pt x="82" y="91"/>
                </a:cubicBezTo>
                <a:cubicBezTo>
                  <a:pt x="83" y="90"/>
                  <a:pt x="82" y="90"/>
                  <a:pt x="82" y="89"/>
                </a:cubicBezTo>
                <a:cubicBezTo>
                  <a:pt x="81" y="88"/>
                  <a:pt x="81" y="88"/>
                  <a:pt x="80" y="88"/>
                </a:cubicBezTo>
                <a:cubicBezTo>
                  <a:pt x="80" y="88"/>
                  <a:pt x="80" y="88"/>
                  <a:pt x="79" y="88"/>
                </a:cubicBezTo>
                <a:lnTo>
                  <a:pt x="53" y="93"/>
                </a:lnTo>
                <a:close/>
                <a:moveTo>
                  <a:pt x="156" y="55"/>
                </a:moveTo>
                <a:cubicBezTo>
                  <a:pt x="155" y="53"/>
                  <a:pt x="154" y="53"/>
                  <a:pt x="152" y="53"/>
                </a:cubicBezTo>
                <a:cubicBezTo>
                  <a:pt x="151" y="54"/>
                  <a:pt x="150" y="55"/>
                  <a:pt x="151" y="57"/>
                </a:cubicBezTo>
                <a:cubicBezTo>
                  <a:pt x="153" y="64"/>
                  <a:pt x="154" y="72"/>
                  <a:pt x="154" y="80"/>
                </a:cubicBezTo>
                <a:cubicBezTo>
                  <a:pt x="154" y="121"/>
                  <a:pt x="121" y="155"/>
                  <a:pt x="80" y="155"/>
                </a:cubicBezTo>
                <a:cubicBezTo>
                  <a:pt x="57" y="155"/>
                  <a:pt x="35" y="144"/>
                  <a:pt x="21" y="125"/>
                </a:cubicBezTo>
                <a:cubicBezTo>
                  <a:pt x="37" y="125"/>
                  <a:pt x="37" y="125"/>
                  <a:pt x="37" y="125"/>
                </a:cubicBezTo>
                <a:cubicBezTo>
                  <a:pt x="39" y="125"/>
                  <a:pt x="40" y="124"/>
                  <a:pt x="40" y="123"/>
                </a:cubicBezTo>
                <a:cubicBezTo>
                  <a:pt x="40" y="121"/>
                  <a:pt x="39" y="120"/>
                  <a:pt x="37" y="120"/>
                </a:cubicBezTo>
                <a:cubicBezTo>
                  <a:pt x="16" y="120"/>
                  <a:pt x="16" y="120"/>
                  <a:pt x="16" y="120"/>
                </a:cubicBezTo>
                <a:cubicBezTo>
                  <a:pt x="16" y="120"/>
                  <a:pt x="16" y="120"/>
                  <a:pt x="16" y="120"/>
                </a:cubicBezTo>
                <a:cubicBezTo>
                  <a:pt x="15" y="120"/>
                  <a:pt x="15" y="120"/>
                  <a:pt x="15" y="120"/>
                </a:cubicBezTo>
                <a:cubicBezTo>
                  <a:pt x="15" y="120"/>
                  <a:pt x="15" y="120"/>
                  <a:pt x="15" y="120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4" y="121"/>
                  <a:pt x="14" y="121"/>
                  <a:pt x="13" y="122"/>
                </a:cubicBezTo>
                <a:cubicBezTo>
                  <a:pt x="13" y="122"/>
                  <a:pt x="13" y="122"/>
                  <a:pt x="13" y="122"/>
                </a:cubicBezTo>
                <a:cubicBezTo>
                  <a:pt x="13" y="122"/>
                  <a:pt x="13" y="122"/>
                  <a:pt x="13" y="123"/>
                </a:cubicBezTo>
                <a:cubicBezTo>
                  <a:pt x="13" y="123"/>
                  <a:pt x="13" y="123"/>
                  <a:pt x="13" y="123"/>
                </a:cubicBezTo>
                <a:cubicBezTo>
                  <a:pt x="13" y="144"/>
                  <a:pt x="13" y="144"/>
                  <a:pt x="13" y="144"/>
                </a:cubicBezTo>
                <a:cubicBezTo>
                  <a:pt x="13" y="146"/>
                  <a:pt x="14" y="147"/>
                  <a:pt x="16" y="147"/>
                </a:cubicBezTo>
                <a:cubicBezTo>
                  <a:pt x="17" y="147"/>
                  <a:pt x="18" y="146"/>
                  <a:pt x="18" y="144"/>
                </a:cubicBezTo>
                <a:cubicBezTo>
                  <a:pt x="18" y="131"/>
                  <a:pt x="18" y="131"/>
                  <a:pt x="18" y="131"/>
                </a:cubicBezTo>
                <a:cubicBezTo>
                  <a:pt x="34" y="149"/>
                  <a:pt x="5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71"/>
                  <a:pt x="158" y="63"/>
                  <a:pt x="156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E3A134EB-41A5-B14E-CB52-204FB6AE266B}"/>
              </a:ext>
            </a:extLst>
          </p:cNvPr>
          <p:cNvSpPr>
            <a:spLocks noEditPoints="1"/>
          </p:cNvSpPr>
          <p:nvPr/>
        </p:nvSpPr>
        <p:spPr bwMode="auto">
          <a:xfrm>
            <a:off x="2925763" y="5778500"/>
            <a:ext cx="254000" cy="254000"/>
          </a:xfrm>
          <a:custGeom>
            <a:avLst/>
            <a:gdLst>
              <a:gd name="T0" fmla="*/ 52 w 160"/>
              <a:gd name="T1" fmla="*/ 85 h 160"/>
              <a:gd name="T2" fmla="*/ 73 w 160"/>
              <a:gd name="T3" fmla="*/ 87 h 160"/>
              <a:gd name="T4" fmla="*/ 29 w 160"/>
              <a:gd name="T5" fmla="*/ 32 h 160"/>
              <a:gd name="T6" fmla="*/ 0 w 160"/>
              <a:gd name="T7" fmla="*/ 157 h 160"/>
              <a:gd name="T8" fmla="*/ 157 w 160"/>
              <a:gd name="T9" fmla="*/ 99 h 160"/>
              <a:gd name="T10" fmla="*/ 33 w 160"/>
              <a:gd name="T11" fmla="*/ 59 h 160"/>
              <a:gd name="T12" fmla="*/ 18 w 160"/>
              <a:gd name="T13" fmla="*/ 50 h 160"/>
              <a:gd name="T14" fmla="*/ 18 w 160"/>
              <a:gd name="T15" fmla="*/ 56 h 160"/>
              <a:gd name="T16" fmla="*/ 30 w 160"/>
              <a:gd name="T17" fmla="*/ 154 h 160"/>
              <a:gd name="T18" fmla="*/ 30 w 160"/>
              <a:gd name="T19" fmla="*/ 130 h 160"/>
              <a:gd name="T20" fmla="*/ 128 w 160"/>
              <a:gd name="T21" fmla="*/ 140 h 160"/>
              <a:gd name="T22" fmla="*/ 36 w 160"/>
              <a:gd name="T23" fmla="*/ 128 h 160"/>
              <a:gd name="T24" fmla="*/ 33 w 160"/>
              <a:gd name="T25" fmla="*/ 106 h 160"/>
              <a:gd name="T26" fmla="*/ 85 w 160"/>
              <a:gd name="T27" fmla="*/ 114 h 160"/>
              <a:gd name="T28" fmla="*/ 79 w 160"/>
              <a:gd name="T29" fmla="*/ 116 h 160"/>
              <a:gd name="T30" fmla="*/ 64 w 160"/>
              <a:gd name="T31" fmla="*/ 111 h 160"/>
              <a:gd name="T32" fmla="*/ 62 w 160"/>
              <a:gd name="T33" fmla="*/ 117 h 160"/>
              <a:gd name="T34" fmla="*/ 42 w 160"/>
              <a:gd name="T35" fmla="*/ 110 h 160"/>
              <a:gd name="T36" fmla="*/ 142 w 160"/>
              <a:gd name="T37" fmla="*/ 117 h 160"/>
              <a:gd name="T38" fmla="*/ 139 w 160"/>
              <a:gd name="T39" fmla="*/ 111 h 160"/>
              <a:gd name="T40" fmla="*/ 104 w 160"/>
              <a:gd name="T41" fmla="*/ 116 h 160"/>
              <a:gd name="T42" fmla="*/ 98 w 160"/>
              <a:gd name="T43" fmla="*/ 114 h 160"/>
              <a:gd name="T44" fmla="*/ 125 w 160"/>
              <a:gd name="T45" fmla="*/ 114 h 160"/>
              <a:gd name="T46" fmla="*/ 119 w 160"/>
              <a:gd name="T47" fmla="*/ 116 h 160"/>
              <a:gd name="T48" fmla="*/ 20 w 160"/>
              <a:gd name="T49" fmla="*/ 39 h 160"/>
              <a:gd name="T50" fmla="*/ 18 w 160"/>
              <a:gd name="T51" fmla="*/ 45 h 160"/>
              <a:gd name="T52" fmla="*/ 3 w 160"/>
              <a:gd name="T53" fmla="*/ 19 h 160"/>
              <a:gd name="T54" fmla="*/ 6 w 160"/>
              <a:gd name="T55" fmla="*/ 6 h 160"/>
              <a:gd name="T56" fmla="*/ 80 w 160"/>
              <a:gd name="T57" fmla="*/ 9 h 160"/>
              <a:gd name="T58" fmla="*/ 57 w 160"/>
              <a:gd name="T59" fmla="*/ 19 h 160"/>
              <a:gd name="T60" fmla="*/ 68 w 160"/>
              <a:gd name="T61" fmla="*/ 50 h 160"/>
              <a:gd name="T62" fmla="*/ 77 w 160"/>
              <a:gd name="T63" fmla="*/ 51 h 160"/>
              <a:gd name="T64" fmla="*/ 86 w 160"/>
              <a:gd name="T65" fmla="*/ 49 h 160"/>
              <a:gd name="T66" fmla="*/ 92 w 160"/>
              <a:gd name="T67" fmla="*/ 50 h 160"/>
              <a:gd name="T68" fmla="*/ 123 w 160"/>
              <a:gd name="T69" fmla="*/ 19 h 160"/>
              <a:gd name="T70" fmla="*/ 108 w 160"/>
              <a:gd name="T71" fmla="*/ 74 h 160"/>
              <a:gd name="T72" fmla="*/ 105 w 160"/>
              <a:gd name="T73" fmla="*/ 94 h 160"/>
              <a:gd name="T74" fmla="*/ 143 w 160"/>
              <a:gd name="T75" fmla="*/ 62 h 160"/>
              <a:gd name="T76" fmla="*/ 157 w 160"/>
              <a:gd name="T77" fmla="*/ 19 h 160"/>
              <a:gd name="T78" fmla="*/ 114 w 160"/>
              <a:gd name="T79" fmla="*/ 84 h 160"/>
              <a:gd name="T80" fmla="*/ 125 w 160"/>
              <a:gd name="T81" fmla="*/ 65 h 160"/>
              <a:gd name="T82" fmla="*/ 135 w 160"/>
              <a:gd name="T83" fmla="*/ 64 h 160"/>
              <a:gd name="T84" fmla="*/ 137 w 160"/>
              <a:gd name="T85" fmla="*/ 38 h 160"/>
              <a:gd name="T86" fmla="*/ 141 w 160"/>
              <a:gd name="T87" fmla="*/ 26 h 160"/>
              <a:gd name="T88" fmla="*/ 43 w 160"/>
              <a:gd name="T89" fmla="*/ 13 h 160"/>
              <a:gd name="T90" fmla="*/ 45 w 160"/>
              <a:gd name="T91" fmla="*/ 18 h 160"/>
              <a:gd name="T92" fmla="*/ 134 w 160"/>
              <a:gd name="T93" fmla="*/ 29 h 160"/>
              <a:gd name="T94" fmla="*/ 18 w 160"/>
              <a:gd name="T95" fmla="*/ 132 h 160"/>
              <a:gd name="T96" fmla="*/ 18 w 160"/>
              <a:gd name="T97" fmla="*/ 143 h 160"/>
              <a:gd name="T98" fmla="*/ 116 w 160"/>
              <a:gd name="T99" fmla="*/ 140 h 160"/>
              <a:gd name="T100" fmla="*/ 114 w 160"/>
              <a:gd name="T101" fmla="*/ 13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157" y="99"/>
                </a:moveTo>
                <a:cubicBezTo>
                  <a:pt x="33" y="99"/>
                  <a:pt x="33" y="99"/>
                  <a:pt x="33" y="99"/>
                </a:cubicBezTo>
                <a:cubicBezTo>
                  <a:pt x="33" y="67"/>
                  <a:pt x="33" y="67"/>
                  <a:pt x="33" y="67"/>
                </a:cubicBezTo>
                <a:cubicBezTo>
                  <a:pt x="49" y="84"/>
                  <a:pt x="49" y="84"/>
                  <a:pt x="49" y="84"/>
                </a:cubicBezTo>
                <a:cubicBezTo>
                  <a:pt x="50" y="85"/>
                  <a:pt x="51" y="85"/>
                  <a:pt x="52" y="85"/>
                </a:cubicBezTo>
                <a:cubicBezTo>
                  <a:pt x="62" y="85"/>
                  <a:pt x="62" y="85"/>
                  <a:pt x="62" y="85"/>
                </a:cubicBezTo>
                <a:cubicBezTo>
                  <a:pt x="68" y="92"/>
                  <a:pt x="68" y="92"/>
                  <a:pt x="68" y="92"/>
                </a:cubicBezTo>
                <a:cubicBezTo>
                  <a:pt x="69" y="92"/>
                  <a:pt x="70" y="92"/>
                  <a:pt x="70" y="92"/>
                </a:cubicBezTo>
                <a:cubicBezTo>
                  <a:pt x="71" y="92"/>
                  <a:pt x="72" y="92"/>
                  <a:pt x="73" y="92"/>
                </a:cubicBezTo>
                <a:cubicBezTo>
                  <a:pt x="74" y="90"/>
                  <a:pt x="74" y="88"/>
                  <a:pt x="73" y="87"/>
                </a:cubicBezTo>
                <a:cubicBezTo>
                  <a:pt x="66" y="81"/>
                  <a:pt x="66" y="81"/>
                  <a:pt x="66" y="81"/>
                </a:cubicBezTo>
                <a:cubicBezTo>
                  <a:pt x="66" y="71"/>
                  <a:pt x="66" y="71"/>
                  <a:pt x="66" y="71"/>
                </a:cubicBezTo>
                <a:cubicBezTo>
                  <a:pt x="66" y="70"/>
                  <a:pt x="66" y="69"/>
                  <a:pt x="65" y="68"/>
                </a:cubicBezTo>
                <a:cubicBezTo>
                  <a:pt x="29" y="32"/>
                  <a:pt x="29" y="32"/>
                  <a:pt x="29" y="32"/>
                </a:cubicBezTo>
                <a:cubicBezTo>
                  <a:pt x="29" y="32"/>
                  <a:pt x="29" y="32"/>
                  <a:pt x="29" y="32"/>
                </a:cubicBezTo>
                <a:cubicBezTo>
                  <a:pt x="26" y="29"/>
                  <a:pt x="22" y="27"/>
                  <a:pt x="18" y="27"/>
                </a:cubicBezTo>
                <a:cubicBezTo>
                  <a:pt x="10" y="27"/>
                  <a:pt x="4" y="34"/>
                  <a:pt x="4" y="42"/>
                </a:cubicBezTo>
                <a:cubicBezTo>
                  <a:pt x="4" y="123"/>
                  <a:pt x="4" y="123"/>
                  <a:pt x="4" y="123"/>
                </a:cubicBezTo>
                <a:cubicBezTo>
                  <a:pt x="1" y="124"/>
                  <a:pt x="0" y="127"/>
                  <a:pt x="0" y="130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1" y="160"/>
                  <a:pt x="3" y="160"/>
                </a:cubicBezTo>
                <a:cubicBezTo>
                  <a:pt x="157" y="160"/>
                  <a:pt x="157" y="160"/>
                  <a:pt x="157" y="160"/>
                </a:cubicBezTo>
                <a:cubicBezTo>
                  <a:pt x="159" y="160"/>
                  <a:pt x="160" y="159"/>
                  <a:pt x="160" y="157"/>
                </a:cubicBezTo>
                <a:cubicBezTo>
                  <a:pt x="160" y="103"/>
                  <a:pt x="160" y="103"/>
                  <a:pt x="160" y="103"/>
                </a:cubicBezTo>
                <a:cubicBezTo>
                  <a:pt x="160" y="101"/>
                  <a:pt x="159" y="99"/>
                  <a:pt x="157" y="99"/>
                </a:cubicBezTo>
                <a:close/>
                <a:moveTo>
                  <a:pt x="33" y="44"/>
                </a:moveTo>
                <a:cubicBezTo>
                  <a:pt x="60" y="72"/>
                  <a:pt x="60" y="72"/>
                  <a:pt x="60" y="72"/>
                </a:cubicBezTo>
                <a:cubicBezTo>
                  <a:pt x="60" y="79"/>
                  <a:pt x="60" y="79"/>
                  <a:pt x="60" y="79"/>
                </a:cubicBezTo>
                <a:cubicBezTo>
                  <a:pt x="53" y="79"/>
                  <a:pt x="53" y="79"/>
                  <a:pt x="53" y="79"/>
                </a:cubicBezTo>
                <a:cubicBezTo>
                  <a:pt x="33" y="59"/>
                  <a:pt x="33" y="59"/>
                  <a:pt x="33" y="59"/>
                </a:cubicBezTo>
                <a:lnTo>
                  <a:pt x="33" y="44"/>
                </a:lnTo>
                <a:close/>
                <a:moveTo>
                  <a:pt x="18" y="33"/>
                </a:moveTo>
                <a:cubicBezTo>
                  <a:pt x="22" y="33"/>
                  <a:pt x="26" y="37"/>
                  <a:pt x="26" y="41"/>
                </a:cubicBezTo>
                <a:cubicBezTo>
                  <a:pt x="26" y="41"/>
                  <a:pt x="26" y="41"/>
                  <a:pt x="26" y="41"/>
                </a:cubicBezTo>
                <a:cubicBezTo>
                  <a:pt x="26" y="46"/>
                  <a:pt x="23" y="50"/>
                  <a:pt x="18" y="50"/>
                </a:cubicBezTo>
                <a:cubicBezTo>
                  <a:pt x="14" y="50"/>
                  <a:pt x="10" y="46"/>
                  <a:pt x="10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10" y="37"/>
                  <a:pt x="14" y="33"/>
                  <a:pt x="18" y="33"/>
                </a:cubicBezTo>
                <a:close/>
                <a:moveTo>
                  <a:pt x="10" y="53"/>
                </a:moveTo>
                <a:cubicBezTo>
                  <a:pt x="12" y="55"/>
                  <a:pt x="15" y="56"/>
                  <a:pt x="18" y="56"/>
                </a:cubicBezTo>
                <a:cubicBezTo>
                  <a:pt x="21" y="56"/>
                  <a:pt x="24" y="55"/>
                  <a:pt x="26" y="53"/>
                </a:cubicBezTo>
                <a:cubicBezTo>
                  <a:pt x="26" y="121"/>
                  <a:pt x="26" y="121"/>
                  <a:pt x="26" y="121"/>
                </a:cubicBezTo>
                <a:cubicBezTo>
                  <a:pt x="10" y="121"/>
                  <a:pt x="10" y="121"/>
                  <a:pt x="10" y="121"/>
                </a:cubicBezTo>
                <a:lnTo>
                  <a:pt x="10" y="53"/>
                </a:lnTo>
                <a:close/>
                <a:moveTo>
                  <a:pt x="30" y="154"/>
                </a:moveTo>
                <a:cubicBezTo>
                  <a:pt x="6" y="154"/>
                  <a:pt x="6" y="154"/>
                  <a:pt x="6" y="154"/>
                </a:cubicBezTo>
                <a:cubicBezTo>
                  <a:pt x="6" y="130"/>
                  <a:pt x="6" y="130"/>
                  <a:pt x="6" y="130"/>
                </a:cubicBezTo>
                <a:cubicBezTo>
                  <a:pt x="6" y="129"/>
                  <a:pt x="7" y="128"/>
                  <a:pt x="8" y="128"/>
                </a:cubicBezTo>
                <a:cubicBezTo>
                  <a:pt x="28" y="128"/>
                  <a:pt x="28" y="128"/>
                  <a:pt x="28" y="128"/>
                </a:cubicBezTo>
                <a:cubicBezTo>
                  <a:pt x="29" y="128"/>
                  <a:pt x="30" y="129"/>
                  <a:pt x="30" y="130"/>
                </a:cubicBezTo>
                <a:lnTo>
                  <a:pt x="30" y="154"/>
                </a:lnTo>
                <a:close/>
                <a:moveTo>
                  <a:pt x="154" y="134"/>
                </a:moveTo>
                <a:cubicBezTo>
                  <a:pt x="128" y="134"/>
                  <a:pt x="128" y="134"/>
                  <a:pt x="128" y="134"/>
                </a:cubicBezTo>
                <a:cubicBezTo>
                  <a:pt x="127" y="134"/>
                  <a:pt x="125" y="135"/>
                  <a:pt x="125" y="137"/>
                </a:cubicBezTo>
                <a:cubicBezTo>
                  <a:pt x="125" y="139"/>
                  <a:pt x="127" y="140"/>
                  <a:pt x="128" y="140"/>
                </a:cubicBezTo>
                <a:cubicBezTo>
                  <a:pt x="154" y="140"/>
                  <a:pt x="154" y="140"/>
                  <a:pt x="154" y="140"/>
                </a:cubicBezTo>
                <a:cubicBezTo>
                  <a:pt x="154" y="154"/>
                  <a:pt x="154" y="154"/>
                  <a:pt x="154" y="154"/>
                </a:cubicBezTo>
                <a:cubicBezTo>
                  <a:pt x="36" y="154"/>
                  <a:pt x="36" y="154"/>
                  <a:pt x="36" y="154"/>
                </a:cubicBezTo>
                <a:cubicBezTo>
                  <a:pt x="36" y="130"/>
                  <a:pt x="36" y="130"/>
                  <a:pt x="36" y="130"/>
                </a:cubicBezTo>
                <a:cubicBezTo>
                  <a:pt x="36" y="129"/>
                  <a:pt x="36" y="128"/>
                  <a:pt x="36" y="128"/>
                </a:cubicBezTo>
                <a:cubicBezTo>
                  <a:pt x="154" y="128"/>
                  <a:pt x="154" y="128"/>
                  <a:pt x="154" y="128"/>
                </a:cubicBezTo>
                <a:lnTo>
                  <a:pt x="154" y="134"/>
                </a:lnTo>
                <a:close/>
                <a:moveTo>
                  <a:pt x="154" y="121"/>
                </a:moveTo>
                <a:cubicBezTo>
                  <a:pt x="33" y="121"/>
                  <a:pt x="33" y="121"/>
                  <a:pt x="33" y="121"/>
                </a:cubicBezTo>
                <a:cubicBezTo>
                  <a:pt x="33" y="106"/>
                  <a:pt x="33" y="106"/>
                  <a:pt x="33" y="106"/>
                </a:cubicBezTo>
                <a:cubicBezTo>
                  <a:pt x="154" y="106"/>
                  <a:pt x="154" y="106"/>
                  <a:pt x="154" y="106"/>
                </a:cubicBezTo>
                <a:lnTo>
                  <a:pt x="154" y="121"/>
                </a:lnTo>
                <a:close/>
                <a:moveTo>
                  <a:pt x="82" y="117"/>
                </a:moveTo>
                <a:cubicBezTo>
                  <a:pt x="82" y="117"/>
                  <a:pt x="83" y="116"/>
                  <a:pt x="84" y="116"/>
                </a:cubicBezTo>
                <a:cubicBezTo>
                  <a:pt x="84" y="115"/>
                  <a:pt x="85" y="114"/>
                  <a:pt x="85" y="114"/>
                </a:cubicBezTo>
                <a:cubicBezTo>
                  <a:pt x="85" y="113"/>
                  <a:pt x="84" y="112"/>
                  <a:pt x="84" y="111"/>
                </a:cubicBezTo>
                <a:cubicBezTo>
                  <a:pt x="83" y="111"/>
                  <a:pt x="82" y="110"/>
                  <a:pt x="82" y="110"/>
                </a:cubicBezTo>
                <a:cubicBezTo>
                  <a:pt x="81" y="110"/>
                  <a:pt x="80" y="111"/>
                  <a:pt x="79" y="111"/>
                </a:cubicBezTo>
                <a:cubicBezTo>
                  <a:pt x="79" y="112"/>
                  <a:pt x="78" y="113"/>
                  <a:pt x="78" y="114"/>
                </a:cubicBezTo>
                <a:cubicBezTo>
                  <a:pt x="78" y="114"/>
                  <a:pt x="79" y="115"/>
                  <a:pt x="79" y="116"/>
                </a:cubicBezTo>
                <a:cubicBezTo>
                  <a:pt x="80" y="116"/>
                  <a:pt x="81" y="117"/>
                  <a:pt x="82" y="117"/>
                </a:cubicBezTo>
                <a:close/>
                <a:moveTo>
                  <a:pt x="62" y="117"/>
                </a:moveTo>
                <a:cubicBezTo>
                  <a:pt x="62" y="117"/>
                  <a:pt x="63" y="116"/>
                  <a:pt x="64" y="116"/>
                </a:cubicBezTo>
                <a:cubicBezTo>
                  <a:pt x="64" y="115"/>
                  <a:pt x="65" y="114"/>
                  <a:pt x="65" y="114"/>
                </a:cubicBezTo>
                <a:cubicBezTo>
                  <a:pt x="65" y="113"/>
                  <a:pt x="64" y="112"/>
                  <a:pt x="64" y="111"/>
                </a:cubicBezTo>
                <a:cubicBezTo>
                  <a:pt x="63" y="111"/>
                  <a:pt x="62" y="110"/>
                  <a:pt x="62" y="110"/>
                </a:cubicBezTo>
                <a:cubicBezTo>
                  <a:pt x="61" y="110"/>
                  <a:pt x="60" y="111"/>
                  <a:pt x="59" y="111"/>
                </a:cubicBezTo>
                <a:cubicBezTo>
                  <a:pt x="59" y="112"/>
                  <a:pt x="58" y="113"/>
                  <a:pt x="58" y="114"/>
                </a:cubicBezTo>
                <a:cubicBezTo>
                  <a:pt x="58" y="114"/>
                  <a:pt x="59" y="115"/>
                  <a:pt x="59" y="116"/>
                </a:cubicBezTo>
                <a:cubicBezTo>
                  <a:pt x="60" y="116"/>
                  <a:pt x="61" y="117"/>
                  <a:pt x="62" y="117"/>
                </a:cubicBezTo>
                <a:close/>
                <a:moveTo>
                  <a:pt x="42" y="117"/>
                </a:moveTo>
                <a:cubicBezTo>
                  <a:pt x="42" y="117"/>
                  <a:pt x="43" y="116"/>
                  <a:pt x="44" y="116"/>
                </a:cubicBezTo>
                <a:cubicBezTo>
                  <a:pt x="44" y="115"/>
                  <a:pt x="45" y="114"/>
                  <a:pt x="45" y="114"/>
                </a:cubicBezTo>
                <a:cubicBezTo>
                  <a:pt x="45" y="113"/>
                  <a:pt x="44" y="112"/>
                  <a:pt x="44" y="111"/>
                </a:cubicBezTo>
                <a:cubicBezTo>
                  <a:pt x="43" y="111"/>
                  <a:pt x="42" y="110"/>
                  <a:pt x="42" y="110"/>
                </a:cubicBezTo>
                <a:cubicBezTo>
                  <a:pt x="41" y="110"/>
                  <a:pt x="40" y="111"/>
                  <a:pt x="39" y="111"/>
                </a:cubicBezTo>
                <a:cubicBezTo>
                  <a:pt x="39" y="112"/>
                  <a:pt x="38" y="113"/>
                  <a:pt x="38" y="114"/>
                </a:cubicBezTo>
                <a:cubicBezTo>
                  <a:pt x="38" y="114"/>
                  <a:pt x="39" y="115"/>
                  <a:pt x="39" y="116"/>
                </a:cubicBezTo>
                <a:cubicBezTo>
                  <a:pt x="40" y="116"/>
                  <a:pt x="41" y="117"/>
                  <a:pt x="42" y="117"/>
                </a:cubicBezTo>
                <a:close/>
                <a:moveTo>
                  <a:pt x="142" y="117"/>
                </a:moveTo>
                <a:cubicBezTo>
                  <a:pt x="142" y="117"/>
                  <a:pt x="143" y="116"/>
                  <a:pt x="144" y="116"/>
                </a:cubicBezTo>
                <a:cubicBezTo>
                  <a:pt x="144" y="115"/>
                  <a:pt x="145" y="114"/>
                  <a:pt x="145" y="114"/>
                </a:cubicBezTo>
                <a:cubicBezTo>
                  <a:pt x="145" y="113"/>
                  <a:pt x="144" y="112"/>
                  <a:pt x="144" y="111"/>
                </a:cubicBezTo>
                <a:cubicBezTo>
                  <a:pt x="143" y="111"/>
                  <a:pt x="142" y="110"/>
                  <a:pt x="142" y="110"/>
                </a:cubicBezTo>
                <a:cubicBezTo>
                  <a:pt x="141" y="110"/>
                  <a:pt x="140" y="111"/>
                  <a:pt x="139" y="111"/>
                </a:cubicBezTo>
                <a:cubicBezTo>
                  <a:pt x="139" y="112"/>
                  <a:pt x="138" y="113"/>
                  <a:pt x="138" y="114"/>
                </a:cubicBezTo>
                <a:cubicBezTo>
                  <a:pt x="138" y="114"/>
                  <a:pt x="139" y="115"/>
                  <a:pt x="139" y="116"/>
                </a:cubicBezTo>
                <a:cubicBezTo>
                  <a:pt x="140" y="116"/>
                  <a:pt x="141" y="117"/>
                  <a:pt x="142" y="117"/>
                </a:cubicBezTo>
                <a:close/>
                <a:moveTo>
                  <a:pt x="102" y="117"/>
                </a:moveTo>
                <a:cubicBezTo>
                  <a:pt x="102" y="117"/>
                  <a:pt x="103" y="116"/>
                  <a:pt x="104" y="116"/>
                </a:cubicBezTo>
                <a:cubicBezTo>
                  <a:pt x="104" y="115"/>
                  <a:pt x="105" y="114"/>
                  <a:pt x="105" y="114"/>
                </a:cubicBezTo>
                <a:cubicBezTo>
                  <a:pt x="105" y="113"/>
                  <a:pt x="104" y="112"/>
                  <a:pt x="104" y="111"/>
                </a:cubicBezTo>
                <a:cubicBezTo>
                  <a:pt x="103" y="111"/>
                  <a:pt x="102" y="110"/>
                  <a:pt x="102" y="110"/>
                </a:cubicBezTo>
                <a:cubicBezTo>
                  <a:pt x="101" y="110"/>
                  <a:pt x="100" y="111"/>
                  <a:pt x="99" y="111"/>
                </a:cubicBezTo>
                <a:cubicBezTo>
                  <a:pt x="99" y="112"/>
                  <a:pt x="98" y="113"/>
                  <a:pt x="98" y="114"/>
                </a:cubicBezTo>
                <a:cubicBezTo>
                  <a:pt x="98" y="114"/>
                  <a:pt x="99" y="115"/>
                  <a:pt x="99" y="116"/>
                </a:cubicBezTo>
                <a:cubicBezTo>
                  <a:pt x="100" y="116"/>
                  <a:pt x="101" y="117"/>
                  <a:pt x="102" y="117"/>
                </a:cubicBezTo>
                <a:close/>
                <a:moveTo>
                  <a:pt x="122" y="117"/>
                </a:moveTo>
                <a:cubicBezTo>
                  <a:pt x="122" y="117"/>
                  <a:pt x="123" y="116"/>
                  <a:pt x="124" y="116"/>
                </a:cubicBezTo>
                <a:cubicBezTo>
                  <a:pt x="124" y="115"/>
                  <a:pt x="125" y="114"/>
                  <a:pt x="125" y="114"/>
                </a:cubicBezTo>
                <a:cubicBezTo>
                  <a:pt x="125" y="113"/>
                  <a:pt x="124" y="112"/>
                  <a:pt x="124" y="111"/>
                </a:cubicBezTo>
                <a:cubicBezTo>
                  <a:pt x="123" y="111"/>
                  <a:pt x="122" y="110"/>
                  <a:pt x="122" y="110"/>
                </a:cubicBezTo>
                <a:cubicBezTo>
                  <a:pt x="121" y="110"/>
                  <a:pt x="120" y="111"/>
                  <a:pt x="119" y="111"/>
                </a:cubicBezTo>
                <a:cubicBezTo>
                  <a:pt x="119" y="112"/>
                  <a:pt x="118" y="113"/>
                  <a:pt x="118" y="114"/>
                </a:cubicBezTo>
                <a:cubicBezTo>
                  <a:pt x="118" y="114"/>
                  <a:pt x="119" y="115"/>
                  <a:pt x="119" y="116"/>
                </a:cubicBezTo>
                <a:cubicBezTo>
                  <a:pt x="120" y="116"/>
                  <a:pt x="121" y="117"/>
                  <a:pt x="122" y="117"/>
                </a:cubicBezTo>
                <a:close/>
                <a:moveTo>
                  <a:pt x="18" y="45"/>
                </a:moveTo>
                <a:cubicBezTo>
                  <a:pt x="19" y="45"/>
                  <a:pt x="20" y="44"/>
                  <a:pt x="20" y="44"/>
                </a:cubicBezTo>
                <a:cubicBezTo>
                  <a:pt x="21" y="43"/>
                  <a:pt x="21" y="42"/>
                  <a:pt x="21" y="41"/>
                </a:cubicBezTo>
                <a:cubicBezTo>
                  <a:pt x="21" y="41"/>
                  <a:pt x="21" y="40"/>
                  <a:pt x="20" y="39"/>
                </a:cubicBezTo>
                <a:cubicBezTo>
                  <a:pt x="20" y="39"/>
                  <a:pt x="19" y="38"/>
                  <a:pt x="18" y="38"/>
                </a:cubicBezTo>
                <a:cubicBezTo>
                  <a:pt x="17" y="38"/>
                  <a:pt x="16" y="39"/>
                  <a:pt x="16" y="39"/>
                </a:cubicBezTo>
                <a:cubicBezTo>
                  <a:pt x="15" y="40"/>
                  <a:pt x="15" y="41"/>
                  <a:pt x="15" y="41"/>
                </a:cubicBezTo>
                <a:cubicBezTo>
                  <a:pt x="15" y="42"/>
                  <a:pt x="15" y="43"/>
                  <a:pt x="16" y="44"/>
                </a:cubicBezTo>
                <a:cubicBezTo>
                  <a:pt x="16" y="44"/>
                  <a:pt x="17" y="45"/>
                  <a:pt x="18" y="45"/>
                </a:cubicBezTo>
                <a:close/>
                <a:moveTo>
                  <a:pt x="157" y="0"/>
                </a:move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2"/>
                  <a:pt x="0" y="3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7"/>
                  <a:pt x="1" y="19"/>
                  <a:pt x="3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30" y="19"/>
                  <a:pt x="31" y="17"/>
                  <a:pt x="31" y="16"/>
                </a:cubicBezTo>
                <a:cubicBezTo>
                  <a:pt x="31" y="14"/>
                  <a:pt x="30" y="13"/>
                  <a:pt x="28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6"/>
                  <a:pt x="6" y="6"/>
                  <a:pt x="6" y="6"/>
                </a:cubicBezTo>
                <a:cubicBezTo>
                  <a:pt x="154" y="6"/>
                  <a:pt x="154" y="6"/>
                  <a:pt x="154" y="6"/>
                </a:cubicBezTo>
                <a:cubicBezTo>
                  <a:pt x="154" y="13"/>
                  <a:pt x="154" y="13"/>
                  <a:pt x="154" y="13"/>
                </a:cubicBezTo>
                <a:cubicBezTo>
                  <a:pt x="83" y="13"/>
                  <a:pt x="83" y="13"/>
                  <a:pt x="83" y="13"/>
                </a:cubicBezTo>
                <a:cubicBezTo>
                  <a:pt x="83" y="12"/>
                  <a:pt x="83" y="12"/>
                  <a:pt x="83" y="12"/>
                </a:cubicBezTo>
                <a:cubicBezTo>
                  <a:pt x="83" y="10"/>
                  <a:pt x="82" y="9"/>
                  <a:pt x="80" y="9"/>
                </a:cubicBezTo>
                <a:cubicBezTo>
                  <a:pt x="78" y="9"/>
                  <a:pt x="77" y="10"/>
                  <a:pt x="77" y="12"/>
                </a:cubicBezTo>
                <a:cubicBezTo>
                  <a:pt x="77" y="13"/>
                  <a:pt x="77" y="13"/>
                  <a:pt x="77" y="13"/>
                </a:cubicBezTo>
                <a:cubicBezTo>
                  <a:pt x="57" y="13"/>
                  <a:pt x="57" y="13"/>
                  <a:pt x="57" y="13"/>
                </a:cubicBezTo>
                <a:cubicBezTo>
                  <a:pt x="55" y="13"/>
                  <a:pt x="54" y="14"/>
                  <a:pt x="54" y="16"/>
                </a:cubicBezTo>
                <a:cubicBezTo>
                  <a:pt x="54" y="17"/>
                  <a:pt x="55" y="19"/>
                  <a:pt x="57" y="19"/>
                </a:cubicBezTo>
                <a:cubicBezTo>
                  <a:pt x="77" y="19"/>
                  <a:pt x="77" y="19"/>
                  <a:pt x="77" y="19"/>
                </a:cubicBezTo>
                <a:cubicBezTo>
                  <a:pt x="77" y="33"/>
                  <a:pt x="77" y="33"/>
                  <a:pt x="77" y="33"/>
                </a:cubicBezTo>
                <a:cubicBezTo>
                  <a:pt x="69" y="41"/>
                  <a:pt x="69" y="41"/>
                  <a:pt x="69" y="41"/>
                </a:cubicBezTo>
                <a:cubicBezTo>
                  <a:pt x="68" y="41"/>
                  <a:pt x="68" y="42"/>
                  <a:pt x="68" y="43"/>
                </a:cubicBezTo>
                <a:cubicBezTo>
                  <a:pt x="68" y="50"/>
                  <a:pt x="68" y="50"/>
                  <a:pt x="68" y="50"/>
                </a:cubicBezTo>
                <a:cubicBezTo>
                  <a:pt x="68" y="51"/>
                  <a:pt x="68" y="52"/>
                  <a:pt x="69" y="52"/>
                </a:cubicBezTo>
                <a:cubicBezTo>
                  <a:pt x="72" y="56"/>
                  <a:pt x="72" y="56"/>
                  <a:pt x="72" y="56"/>
                </a:cubicBezTo>
                <a:cubicBezTo>
                  <a:pt x="73" y="56"/>
                  <a:pt x="74" y="57"/>
                  <a:pt x="74" y="57"/>
                </a:cubicBezTo>
                <a:cubicBezTo>
                  <a:pt x="75" y="57"/>
                  <a:pt x="76" y="56"/>
                  <a:pt x="77" y="56"/>
                </a:cubicBezTo>
                <a:cubicBezTo>
                  <a:pt x="78" y="54"/>
                  <a:pt x="78" y="52"/>
                  <a:pt x="77" y="51"/>
                </a:cubicBezTo>
                <a:cubicBezTo>
                  <a:pt x="74" y="49"/>
                  <a:pt x="74" y="49"/>
                  <a:pt x="74" y="49"/>
                </a:cubicBezTo>
                <a:cubicBezTo>
                  <a:pt x="74" y="44"/>
                  <a:pt x="74" y="44"/>
                  <a:pt x="74" y="44"/>
                </a:cubicBezTo>
                <a:cubicBezTo>
                  <a:pt x="80" y="38"/>
                  <a:pt x="80" y="38"/>
                  <a:pt x="80" y="38"/>
                </a:cubicBezTo>
                <a:cubicBezTo>
                  <a:pt x="86" y="44"/>
                  <a:pt x="86" y="44"/>
                  <a:pt x="86" y="44"/>
                </a:cubicBezTo>
                <a:cubicBezTo>
                  <a:pt x="86" y="49"/>
                  <a:pt x="86" y="49"/>
                  <a:pt x="86" y="49"/>
                </a:cubicBezTo>
                <a:cubicBezTo>
                  <a:pt x="83" y="51"/>
                  <a:pt x="83" y="51"/>
                  <a:pt x="83" y="51"/>
                </a:cubicBezTo>
                <a:cubicBezTo>
                  <a:pt x="82" y="52"/>
                  <a:pt x="82" y="54"/>
                  <a:pt x="83" y="56"/>
                </a:cubicBezTo>
                <a:cubicBezTo>
                  <a:pt x="85" y="57"/>
                  <a:pt x="87" y="57"/>
                  <a:pt x="88" y="56"/>
                </a:cubicBezTo>
                <a:cubicBezTo>
                  <a:pt x="91" y="52"/>
                  <a:pt x="91" y="52"/>
                  <a:pt x="91" y="52"/>
                </a:cubicBezTo>
                <a:cubicBezTo>
                  <a:pt x="92" y="52"/>
                  <a:pt x="92" y="51"/>
                  <a:pt x="92" y="50"/>
                </a:cubicBezTo>
                <a:cubicBezTo>
                  <a:pt x="92" y="43"/>
                  <a:pt x="92" y="43"/>
                  <a:pt x="92" y="43"/>
                </a:cubicBezTo>
                <a:cubicBezTo>
                  <a:pt x="92" y="42"/>
                  <a:pt x="92" y="41"/>
                  <a:pt x="91" y="41"/>
                </a:cubicBezTo>
                <a:cubicBezTo>
                  <a:pt x="83" y="33"/>
                  <a:pt x="83" y="33"/>
                  <a:pt x="83" y="33"/>
                </a:cubicBezTo>
                <a:cubicBezTo>
                  <a:pt x="83" y="19"/>
                  <a:pt x="83" y="19"/>
                  <a:pt x="83" y="19"/>
                </a:cubicBezTo>
                <a:cubicBezTo>
                  <a:pt x="123" y="19"/>
                  <a:pt x="123" y="19"/>
                  <a:pt x="123" y="19"/>
                </a:cubicBezTo>
                <a:cubicBezTo>
                  <a:pt x="121" y="21"/>
                  <a:pt x="121" y="23"/>
                  <a:pt x="121" y="26"/>
                </a:cubicBezTo>
                <a:cubicBezTo>
                  <a:pt x="121" y="29"/>
                  <a:pt x="122" y="33"/>
                  <a:pt x="124" y="35"/>
                </a:cubicBezTo>
                <a:cubicBezTo>
                  <a:pt x="124" y="35"/>
                  <a:pt x="124" y="35"/>
                  <a:pt x="124" y="36"/>
                </a:cubicBezTo>
                <a:cubicBezTo>
                  <a:pt x="124" y="57"/>
                  <a:pt x="124" y="57"/>
                  <a:pt x="124" y="57"/>
                </a:cubicBezTo>
                <a:cubicBezTo>
                  <a:pt x="108" y="74"/>
                  <a:pt x="108" y="74"/>
                  <a:pt x="108" y="74"/>
                </a:cubicBezTo>
                <a:cubicBezTo>
                  <a:pt x="105" y="77"/>
                  <a:pt x="104" y="81"/>
                  <a:pt x="106" y="85"/>
                </a:cubicBezTo>
                <a:cubicBezTo>
                  <a:pt x="101" y="89"/>
                  <a:pt x="101" y="89"/>
                  <a:pt x="101" y="89"/>
                </a:cubicBezTo>
                <a:cubicBezTo>
                  <a:pt x="100" y="91"/>
                  <a:pt x="100" y="93"/>
                  <a:pt x="101" y="94"/>
                </a:cubicBezTo>
                <a:cubicBezTo>
                  <a:pt x="102" y="94"/>
                  <a:pt x="102" y="95"/>
                  <a:pt x="103" y="95"/>
                </a:cubicBezTo>
                <a:cubicBezTo>
                  <a:pt x="104" y="95"/>
                  <a:pt x="105" y="94"/>
                  <a:pt x="105" y="94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12" y="90"/>
                  <a:pt x="113" y="90"/>
                  <a:pt x="114" y="90"/>
                </a:cubicBezTo>
                <a:cubicBezTo>
                  <a:pt x="117" y="90"/>
                  <a:pt x="119" y="89"/>
                  <a:pt x="121" y="87"/>
                </a:cubicBezTo>
                <a:cubicBezTo>
                  <a:pt x="139" y="69"/>
                  <a:pt x="139" y="69"/>
                  <a:pt x="139" y="69"/>
                </a:cubicBezTo>
                <a:cubicBezTo>
                  <a:pt x="141" y="68"/>
                  <a:pt x="143" y="65"/>
                  <a:pt x="143" y="62"/>
                </a:cubicBezTo>
                <a:cubicBezTo>
                  <a:pt x="143" y="36"/>
                  <a:pt x="143" y="36"/>
                  <a:pt x="143" y="36"/>
                </a:cubicBezTo>
                <a:cubicBezTo>
                  <a:pt x="143" y="35"/>
                  <a:pt x="143" y="35"/>
                  <a:pt x="143" y="35"/>
                </a:cubicBezTo>
                <a:cubicBezTo>
                  <a:pt x="145" y="33"/>
                  <a:pt x="147" y="29"/>
                  <a:pt x="147" y="26"/>
                </a:cubicBezTo>
                <a:cubicBezTo>
                  <a:pt x="147" y="23"/>
                  <a:pt x="146" y="21"/>
                  <a:pt x="145" y="19"/>
                </a:cubicBezTo>
                <a:cubicBezTo>
                  <a:pt x="157" y="19"/>
                  <a:pt x="157" y="19"/>
                  <a:pt x="157" y="19"/>
                </a:cubicBezTo>
                <a:cubicBezTo>
                  <a:pt x="159" y="19"/>
                  <a:pt x="160" y="17"/>
                  <a:pt x="160" y="16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2"/>
                  <a:pt x="159" y="0"/>
                  <a:pt x="157" y="0"/>
                </a:cubicBezTo>
                <a:close/>
                <a:moveTo>
                  <a:pt x="117" y="83"/>
                </a:moveTo>
                <a:cubicBezTo>
                  <a:pt x="116" y="83"/>
                  <a:pt x="115" y="84"/>
                  <a:pt x="114" y="84"/>
                </a:cubicBezTo>
                <a:cubicBezTo>
                  <a:pt x="114" y="84"/>
                  <a:pt x="113" y="83"/>
                  <a:pt x="112" y="83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11" y="81"/>
                  <a:pt x="111" y="79"/>
                  <a:pt x="112" y="78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6" y="67"/>
                  <a:pt x="128" y="69"/>
                  <a:pt x="129" y="70"/>
                </a:cubicBezTo>
                <a:lnTo>
                  <a:pt x="117" y="83"/>
                </a:lnTo>
                <a:close/>
                <a:moveTo>
                  <a:pt x="137" y="62"/>
                </a:moveTo>
                <a:cubicBezTo>
                  <a:pt x="137" y="63"/>
                  <a:pt x="136" y="63"/>
                  <a:pt x="136" y="64"/>
                </a:cubicBezTo>
                <a:cubicBezTo>
                  <a:pt x="135" y="64"/>
                  <a:pt x="135" y="64"/>
                  <a:pt x="135" y="64"/>
                </a:cubicBezTo>
                <a:cubicBezTo>
                  <a:pt x="135" y="65"/>
                  <a:pt x="134" y="65"/>
                  <a:pt x="134" y="65"/>
                </a:cubicBezTo>
                <a:cubicBezTo>
                  <a:pt x="132" y="65"/>
                  <a:pt x="131" y="63"/>
                  <a:pt x="131" y="62"/>
                </a:cubicBezTo>
                <a:cubicBezTo>
                  <a:pt x="131" y="38"/>
                  <a:pt x="131" y="38"/>
                  <a:pt x="131" y="38"/>
                </a:cubicBezTo>
                <a:cubicBezTo>
                  <a:pt x="132" y="39"/>
                  <a:pt x="133" y="39"/>
                  <a:pt x="134" y="39"/>
                </a:cubicBezTo>
                <a:cubicBezTo>
                  <a:pt x="135" y="39"/>
                  <a:pt x="136" y="39"/>
                  <a:pt x="137" y="38"/>
                </a:cubicBezTo>
                <a:lnTo>
                  <a:pt x="137" y="62"/>
                </a:lnTo>
                <a:close/>
                <a:moveTo>
                  <a:pt x="134" y="33"/>
                </a:moveTo>
                <a:cubicBezTo>
                  <a:pt x="130" y="33"/>
                  <a:pt x="127" y="30"/>
                  <a:pt x="127" y="26"/>
                </a:cubicBezTo>
                <a:cubicBezTo>
                  <a:pt x="127" y="22"/>
                  <a:pt x="130" y="19"/>
                  <a:pt x="134" y="19"/>
                </a:cubicBezTo>
                <a:cubicBezTo>
                  <a:pt x="138" y="19"/>
                  <a:pt x="141" y="22"/>
                  <a:pt x="141" y="26"/>
                </a:cubicBezTo>
                <a:cubicBezTo>
                  <a:pt x="141" y="30"/>
                  <a:pt x="138" y="33"/>
                  <a:pt x="134" y="33"/>
                </a:cubicBezTo>
                <a:close/>
                <a:moveTo>
                  <a:pt x="45" y="18"/>
                </a:moveTo>
                <a:cubicBezTo>
                  <a:pt x="46" y="17"/>
                  <a:pt x="46" y="17"/>
                  <a:pt x="46" y="16"/>
                </a:cubicBezTo>
                <a:cubicBezTo>
                  <a:pt x="46" y="15"/>
                  <a:pt x="46" y="14"/>
                  <a:pt x="45" y="14"/>
                </a:cubicBezTo>
                <a:cubicBezTo>
                  <a:pt x="45" y="13"/>
                  <a:pt x="44" y="13"/>
                  <a:pt x="43" y="13"/>
                </a:cubicBezTo>
                <a:cubicBezTo>
                  <a:pt x="42" y="13"/>
                  <a:pt x="41" y="13"/>
                  <a:pt x="41" y="14"/>
                </a:cubicBezTo>
                <a:cubicBezTo>
                  <a:pt x="40" y="14"/>
                  <a:pt x="40" y="15"/>
                  <a:pt x="40" y="16"/>
                </a:cubicBezTo>
                <a:cubicBezTo>
                  <a:pt x="40" y="17"/>
                  <a:pt x="40" y="17"/>
                  <a:pt x="41" y="18"/>
                </a:cubicBezTo>
                <a:cubicBezTo>
                  <a:pt x="41" y="19"/>
                  <a:pt x="42" y="19"/>
                  <a:pt x="43" y="19"/>
                </a:cubicBezTo>
                <a:cubicBezTo>
                  <a:pt x="44" y="19"/>
                  <a:pt x="45" y="19"/>
                  <a:pt x="45" y="18"/>
                </a:cubicBezTo>
                <a:close/>
                <a:moveTo>
                  <a:pt x="134" y="23"/>
                </a:moveTo>
                <a:cubicBezTo>
                  <a:pt x="133" y="23"/>
                  <a:pt x="132" y="23"/>
                  <a:pt x="132" y="24"/>
                </a:cubicBezTo>
                <a:cubicBezTo>
                  <a:pt x="131" y="24"/>
                  <a:pt x="131" y="25"/>
                  <a:pt x="131" y="26"/>
                </a:cubicBezTo>
                <a:cubicBezTo>
                  <a:pt x="131" y="27"/>
                  <a:pt x="131" y="27"/>
                  <a:pt x="132" y="28"/>
                </a:cubicBezTo>
                <a:cubicBezTo>
                  <a:pt x="132" y="29"/>
                  <a:pt x="133" y="29"/>
                  <a:pt x="134" y="29"/>
                </a:cubicBezTo>
                <a:cubicBezTo>
                  <a:pt x="135" y="29"/>
                  <a:pt x="135" y="29"/>
                  <a:pt x="136" y="28"/>
                </a:cubicBezTo>
                <a:cubicBezTo>
                  <a:pt x="137" y="27"/>
                  <a:pt x="137" y="27"/>
                  <a:pt x="137" y="26"/>
                </a:cubicBezTo>
                <a:cubicBezTo>
                  <a:pt x="137" y="25"/>
                  <a:pt x="137" y="24"/>
                  <a:pt x="136" y="24"/>
                </a:cubicBezTo>
                <a:cubicBezTo>
                  <a:pt x="135" y="23"/>
                  <a:pt x="135" y="23"/>
                  <a:pt x="134" y="23"/>
                </a:cubicBezTo>
                <a:close/>
                <a:moveTo>
                  <a:pt x="18" y="132"/>
                </a:moveTo>
                <a:cubicBezTo>
                  <a:pt x="14" y="132"/>
                  <a:pt x="10" y="136"/>
                  <a:pt x="10" y="141"/>
                </a:cubicBezTo>
                <a:cubicBezTo>
                  <a:pt x="10" y="145"/>
                  <a:pt x="14" y="149"/>
                  <a:pt x="18" y="149"/>
                </a:cubicBezTo>
                <a:cubicBezTo>
                  <a:pt x="23" y="149"/>
                  <a:pt x="26" y="145"/>
                  <a:pt x="26" y="141"/>
                </a:cubicBezTo>
                <a:cubicBezTo>
                  <a:pt x="26" y="136"/>
                  <a:pt x="23" y="132"/>
                  <a:pt x="18" y="132"/>
                </a:cubicBezTo>
                <a:close/>
                <a:moveTo>
                  <a:pt x="18" y="143"/>
                </a:moveTo>
                <a:cubicBezTo>
                  <a:pt x="17" y="143"/>
                  <a:pt x="16" y="142"/>
                  <a:pt x="16" y="141"/>
                </a:cubicBezTo>
                <a:cubicBezTo>
                  <a:pt x="16" y="140"/>
                  <a:pt x="17" y="139"/>
                  <a:pt x="18" y="139"/>
                </a:cubicBezTo>
                <a:cubicBezTo>
                  <a:pt x="19" y="139"/>
                  <a:pt x="20" y="140"/>
                  <a:pt x="20" y="141"/>
                </a:cubicBezTo>
                <a:cubicBezTo>
                  <a:pt x="20" y="142"/>
                  <a:pt x="19" y="143"/>
                  <a:pt x="18" y="143"/>
                </a:cubicBezTo>
                <a:close/>
                <a:moveTo>
                  <a:pt x="116" y="140"/>
                </a:moveTo>
                <a:cubicBezTo>
                  <a:pt x="117" y="140"/>
                  <a:pt x="118" y="140"/>
                  <a:pt x="118" y="139"/>
                </a:cubicBezTo>
                <a:cubicBezTo>
                  <a:pt x="119" y="139"/>
                  <a:pt x="119" y="138"/>
                  <a:pt x="119" y="137"/>
                </a:cubicBezTo>
                <a:cubicBezTo>
                  <a:pt x="119" y="136"/>
                  <a:pt x="119" y="135"/>
                  <a:pt x="118" y="135"/>
                </a:cubicBezTo>
                <a:cubicBezTo>
                  <a:pt x="118" y="134"/>
                  <a:pt x="117" y="134"/>
                  <a:pt x="116" y="134"/>
                </a:cubicBezTo>
                <a:cubicBezTo>
                  <a:pt x="115" y="134"/>
                  <a:pt x="114" y="134"/>
                  <a:pt x="114" y="135"/>
                </a:cubicBezTo>
                <a:cubicBezTo>
                  <a:pt x="113" y="135"/>
                  <a:pt x="113" y="136"/>
                  <a:pt x="113" y="137"/>
                </a:cubicBezTo>
                <a:cubicBezTo>
                  <a:pt x="113" y="138"/>
                  <a:pt x="113" y="139"/>
                  <a:pt x="114" y="139"/>
                </a:cubicBezTo>
                <a:cubicBezTo>
                  <a:pt x="114" y="140"/>
                  <a:pt x="115" y="140"/>
                  <a:pt x="116" y="1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0B263A61-A110-B17C-651D-8742AC40B555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5227638"/>
            <a:ext cx="255588" cy="254000"/>
          </a:xfrm>
          <a:custGeom>
            <a:avLst/>
            <a:gdLst>
              <a:gd name="T0" fmla="*/ 106 w 161"/>
              <a:gd name="T1" fmla="*/ 108 h 160"/>
              <a:gd name="T2" fmla="*/ 36 w 161"/>
              <a:gd name="T3" fmla="*/ 101 h 160"/>
              <a:gd name="T4" fmla="*/ 0 w 161"/>
              <a:gd name="T5" fmla="*/ 157 h 160"/>
              <a:gd name="T6" fmla="*/ 36 w 161"/>
              <a:gd name="T7" fmla="*/ 114 h 160"/>
              <a:gd name="T8" fmla="*/ 108 w 161"/>
              <a:gd name="T9" fmla="*/ 120 h 160"/>
              <a:gd name="T10" fmla="*/ 78 w 161"/>
              <a:gd name="T11" fmla="*/ 130 h 160"/>
              <a:gd name="T12" fmla="*/ 118 w 161"/>
              <a:gd name="T13" fmla="*/ 125 h 160"/>
              <a:gd name="T14" fmla="*/ 152 w 161"/>
              <a:gd name="T15" fmla="*/ 108 h 160"/>
              <a:gd name="T16" fmla="*/ 54 w 161"/>
              <a:gd name="T17" fmla="*/ 150 h 160"/>
              <a:gd name="T18" fmla="*/ 157 w 161"/>
              <a:gd name="T19" fmla="*/ 113 h 160"/>
              <a:gd name="T20" fmla="*/ 7 w 161"/>
              <a:gd name="T21" fmla="*/ 154 h 160"/>
              <a:gd name="T22" fmla="*/ 45 w 161"/>
              <a:gd name="T23" fmla="*/ 146 h 160"/>
              <a:gd name="T24" fmla="*/ 45 w 161"/>
              <a:gd name="T25" fmla="*/ 153 h 160"/>
              <a:gd name="T26" fmla="*/ 45 w 161"/>
              <a:gd name="T27" fmla="*/ 146 h 160"/>
              <a:gd name="T28" fmla="*/ 20 w 161"/>
              <a:gd name="T29" fmla="*/ 144 h 160"/>
              <a:gd name="T30" fmla="*/ 16 w 161"/>
              <a:gd name="T31" fmla="*/ 149 h 160"/>
              <a:gd name="T32" fmla="*/ 44 w 161"/>
              <a:gd name="T33" fmla="*/ 71 h 160"/>
              <a:gd name="T34" fmla="*/ 72 w 161"/>
              <a:gd name="T35" fmla="*/ 3 h 160"/>
              <a:gd name="T36" fmla="*/ 37 w 161"/>
              <a:gd name="T37" fmla="*/ 36 h 160"/>
              <a:gd name="T38" fmla="*/ 37 w 161"/>
              <a:gd name="T39" fmla="*/ 63 h 160"/>
              <a:gd name="T40" fmla="*/ 80 w 161"/>
              <a:gd name="T41" fmla="*/ 6 h 160"/>
              <a:gd name="T42" fmla="*/ 80 w 161"/>
              <a:gd name="T43" fmla="*/ 0 h 160"/>
              <a:gd name="T44" fmla="*/ 96 w 161"/>
              <a:gd name="T45" fmla="*/ 6 h 160"/>
              <a:gd name="T46" fmla="*/ 92 w 161"/>
              <a:gd name="T47" fmla="*/ 82 h 160"/>
              <a:gd name="T48" fmla="*/ 69 w 161"/>
              <a:gd name="T49" fmla="*/ 85 h 160"/>
              <a:gd name="T50" fmla="*/ 115 w 161"/>
              <a:gd name="T51" fmla="*/ 88 h 160"/>
              <a:gd name="T52" fmla="*/ 123 w 161"/>
              <a:gd name="T53" fmla="*/ 36 h 160"/>
              <a:gd name="T54" fmla="*/ 89 w 161"/>
              <a:gd name="T55" fmla="*/ 3 h 160"/>
              <a:gd name="T56" fmla="*/ 75 w 161"/>
              <a:gd name="T57" fmla="*/ 85 h 160"/>
              <a:gd name="T58" fmla="*/ 86 w 161"/>
              <a:gd name="T59" fmla="*/ 85 h 160"/>
              <a:gd name="T60" fmla="*/ 123 w 161"/>
              <a:gd name="T61" fmla="*/ 68 h 160"/>
              <a:gd name="T62" fmla="*/ 55 w 161"/>
              <a:gd name="T63" fmla="*/ 25 h 160"/>
              <a:gd name="T64" fmla="*/ 56 w 161"/>
              <a:gd name="T65" fmla="*/ 35 h 160"/>
              <a:gd name="T66" fmla="*/ 53 w 161"/>
              <a:gd name="T67" fmla="*/ 51 h 160"/>
              <a:gd name="T68" fmla="*/ 54 w 161"/>
              <a:gd name="T69" fmla="*/ 59 h 160"/>
              <a:gd name="T70" fmla="*/ 69 w 161"/>
              <a:gd name="T71" fmla="*/ 66 h 160"/>
              <a:gd name="T72" fmla="*/ 85 w 161"/>
              <a:gd name="T73" fmla="*/ 74 h 160"/>
              <a:gd name="T74" fmla="*/ 94 w 161"/>
              <a:gd name="T75" fmla="*/ 68 h 160"/>
              <a:gd name="T76" fmla="*/ 106 w 161"/>
              <a:gd name="T77" fmla="*/ 57 h 160"/>
              <a:gd name="T78" fmla="*/ 111 w 161"/>
              <a:gd name="T79" fmla="*/ 48 h 160"/>
              <a:gd name="T80" fmla="*/ 103 w 161"/>
              <a:gd name="T81" fmla="*/ 31 h 160"/>
              <a:gd name="T82" fmla="*/ 99 w 161"/>
              <a:gd name="T83" fmla="*/ 18 h 160"/>
              <a:gd name="T84" fmla="*/ 88 w 161"/>
              <a:gd name="T85" fmla="*/ 15 h 160"/>
              <a:gd name="T86" fmla="*/ 72 w 161"/>
              <a:gd name="T87" fmla="*/ 18 h 160"/>
              <a:gd name="T88" fmla="*/ 79 w 161"/>
              <a:gd name="T89" fmla="*/ 21 h 160"/>
              <a:gd name="T90" fmla="*/ 85 w 161"/>
              <a:gd name="T91" fmla="*/ 24 h 160"/>
              <a:gd name="T92" fmla="*/ 96 w 161"/>
              <a:gd name="T93" fmla="*/ 24 h 160"/>
              <a:gd name="T94" fmla="*/ 100 w 161"/>
              <a:gd name="T95" fmla="*/ 39 h 160"/>
              <a:gd name="T96" fmla="*/ 103 w 161"/>
              <a:gd name="T97" fmla="*/ 45 h 160"/>
              <a:gd name="T98" fmla="*/ 99 w 161"/>
              <a:gd name="T99" fmla="*/ 59 h 160"/>
              <a:gd name="T100" fmla="*/ 85 w 161"/>
              <a:gd name="T101" fmla="*/ 62 h 160"/>
              <a:gd name="T102" fmla="*/ 79 w 161"/>
              <a:gd name="T103" fmla="*/ 65 h 160"/>
              <a:gd name="T104" fmla="*/ 64 w 161"/>
              <a:gd name="T105" fmla="*/ 61 h 160"/>
              <a:gd name="T106" fmla="*/ 61 w 161"/>
              <a:gd name="T107" fmla="*/ 47 h 160"/>
              <a:gd name="T108" fmla="*/ 58 w 161"/>
              <a:gd name="T109" fmla="*/ 41 h 160"/>
              <a:gd name="T110" fmla="*/ 63 w 161"/>
              <a:gd name="T111" fmla="*/ 28 h 160"/>
              <a:gd name="T112" fmla="*/ 70 w 161"/>
              <a:gd name="T113" fmla="*/ 26 h 160"/>
              <a:gd name="T114" fmla="*/ 80 w 161"/>
              <a:gd name="T115" fmla="*/ 31 h 160"/>
              <a:gd name="T116" fmla="*/ 86 w 161"/>
              <a:gd name="T117" fmla="*/ 43 h 160"/>
              <a:gd name="T118" fmla="*/ 18 w 161"/>
              <a:gd name="T119" fmla="*/ 138 h 160"/>
              <a:gd name="T120" fmla="*/ 15 w 161"/>
              <a:gd name="T121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1" h="160">
                <a:moveTo>
                  <a:pt x="156" y="94"/>
                </a:moveTo>
                <a:cubicBezTo>
                  <a:pt x="151" y="91"/>
                  <a:pt x="144" y="91"/>
                  <a:pt x="140" y="95"/>
                </a:cubicBezTo>
                <a:cubicBezTo>
                  <a:pt x="114" y="119"/>
                  <a:pt x="114" y="119"/>
                  <a:pt x="114" y="119"/>
                </a:cubicBezTo>
                <a:cubicBezTo>
                  <a:pt x="115" y="114"/>
                  <a:pt x="111" y="109"/>
                  <a:pt x="106" y="108"/>
                </a:cubicBezTo>
                <a:cubicBezTo>
                  <a:pt x="74" y="100"/>
                  <a:pt x="74" y="100"/>
                  <a:pt x="74" y="100"/>
                </a:cubicBezTo>
                <a:cubicBezTo>
                  <a:pt x="69" y="99"/>
                  <a:pt x="63" y="99"/>
                  <a:pt x="58" y="101"/>
                </a:cubicBezTo>
                <a:cubicBezTo>
                  <a:pt x="36" y="108"/>
                  <a:pt x="36" y="108"/>
                  <a:pt x="36" y="108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36" y="100"/>
                  <a:pt x="34" y="98"/>
                  <a:pt x="33" y="98"/>
                </a:cubicBezTo>
                <a:cubicBezTo>
                  <a:pt x="4" y="98"/>
                  <a:pt x="4" y="98"/>
                  <a:pt x="4" y="98"/>
                </a:cubicBezTo>
                <a:cubicBezTo>
                  <a:pt x="2" y="98"/>
                  <a:pt x="0" y="100"/>
                  <a:pt x="0" y="101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2" y="160"/>
                  <a:pt x="4" y="160"/>
                </a:cubicBezTo>
                <a:cubicBezTo>
                  <a:pt x="33" y="160"/>
                  <a:pt x="33" y="160"/>
                  <a:pt x="33" y="160"/>
                </a:cubicBezTo>
                <a:cubicBezTo>
                  <a:pt x="34" y="160"/>
                  <a:pt x="36" y="159"/>
                  <a:pt x="36" y="157"/>
                </a:cubicBezTo>
                <a:cubicBezTo>
                  <a:pt x="36" y="114"/>
                  <a:pt x="36" y="114"/>
                  <a:pt x="36" y="114"/>
                </a:cubicBezTo>
                <a:cubicBezTo>
                  <a:pt x="60" y="107"/>
                  <a:pt x="60" y="107"/>
                  <a:pt x="60" y="107"/>
                </a:cubicBezTo>
                <a:cubicBezTo>
                  <a:pt x="64" y="105"/>
                  <a:pt x="68" y="105"/>
                  <a:pt x="73" y="106"/>
                </a:cubicBezTo>
                <a:cubicBezTo>
                  <a:pt x="104" y="114"/>
                  <a:pt x="104" y="114"/>
                  <a:pt x="104" y="114"/>
                </a:cubicBezTo>
                <a:cubicBezTo>
                  <a:pt x="107" y="115"/>
                  <a:pt x="108" y="117"/>
                  <a:pt x="108" y="120"/>
                </a:cubicBezTo>
                <a:cubicBezTo>
                  <a:pt x="108" y="122"/>
                  <a:pt x="106" y="124"/>
                  <a:pt x="103" y="124"/>
                </a:cubicBezTo>
                <a:cubicBezTo>
                  <a:pt x="78" y="124"/>
                  <a:pt x="78" y="124"/>
                  <a:pt x="78" y="124"/>
                </a:cubicBezTo>
                <a:cubicBezTo>
                  <a:pt x="76" y="124"/>
                  <a:pt x="75" y="126"/>
                  <a:pt x="75" y="127"/>
                </a:cubicBezTo>
                <a:cubicBezTo>
                  <a:pt x="75" y="129"/>
                  <a:pt x="76" y="130"/>
                  <a:pt x="78" y="130"/>
                </a:cubicBezTo>
                <a:cubicBezTo>
                  <a:pt x="88" y="130"/>
                  <a:pt x="88" y="130"/>
                  <a:pt x="88" y="130"/>
                </a:cubicBezTo>
                <a:cubicBezTo>
                  <a:pt x="88" y="130"/>
                  <a:pt x="88" y="130"/>
                  <a:pt x="88" y="130"/>
                </a:cubicBezTo>
                <a:cubicBezTo>
                  <a:pt x="104" y="130"/>
                  <a:pt x="104" y="130"/>
                  <a:pt x="104" y="130"/>
                </a:cubicBezTo>
                <a:cubicBezTo>
                  <a:pt x="109" y="130"/>
                  <a:pt x="114" y="128"/>
                  <a:pt x="118" y="125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7" y="98"/>
                  <a:pt x="150" y="98"/>
                  <a:pt x="152" y="99"/>
                </a:cubicBezTo>
                <a:cubicBezTo>
                  <a:pt x="153" y="101"/>
                  <a:pt x="154" y="102"/>
                  <a:pt x="154" y="104"/>
                </a:cubicBezTo>
                <a:cubicBezTo>
                  <a:pt x="154" y="106"/>
                  <a:pt x="154" y="107"/>
                  <a:pt x="152" y="108"/>
                </a:cubicBezTo>
                <a:cubicBezTo>
                  <a:pt x="115" y="143"/>
                  <a:pt x="115" y="143"/>
                  <a:pt x="115" y="143"/>
                </a:cubicBezTo>
                <a:cubicBezTo>
                  <a:pt x="113" y="145"/>
                  <a:pt x="109" y="146"/>
                  <a:pt x="106" y="146"/>
                </a:cubicBezTo>
                <a:cubicBezTo>
                  <a:pt x="58" y="146"/>
                  <a:pt x="58" y="146"/>
                  <a:pt x="58" y="146"/>
                </a:cubicBezTo>
                <a:cubicBezTo>
                  <a:pt x="56" y="146"/>
                  <a:pt x="54" y="148"/>
                  <a:pt x="54" y="150"/>
                </a:cubicBezTo>
                <a:cubicBezTo>
                  <a:pt x="54" y="151"/>
                  <a:pt x="56" y="153"/>
                  <a:pt x="58" y="153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11" y="153"/>
                  <a:pt x="116" y="151"/>
                  <a:pt x="120" y="147"/>
                </a:cubicBezTo>
                <a:cubicBezTo>
                  <a:pt x="157" y="113"/>
                  <a:pt x="157" y="113"/>
                  <a:pt x="157" y="113"/>
                </a:cubicBezTo>
                <a:cubicBezTo>
                  <a:pt x="159" y="110"/>
                  <a:pt x="161" y="107"/>
                  <a:pt x="160" y="103"/>
                </a:cubicBezTo>
                <a:cubicBezTo>
                  <a:pt x="160" y="100"/>
                  <a:pt x="158" y="97"/>
                  <a:pt x="156" y="94"/>
                </a:cubicBezTo>
                <a:close/>
                <a:moveTo>
                  <a:pt x="30" y="154"/>
                </a:moveTo>
                <a:cubicBezTo>
                  <a:pt x="7" y="154"/>
                  <a:pt x="7" y="154"/>
                  <a:pt x="7" y="154"/>
                </a:cubicBezTo>
                <a:cubicBezTo>
                  <a:pt x="7" y="105"/>
                  <a:pt x="7" y="105"/>
                  <a:pt x="7" y="105"/>
                </a:cubicBezTo>
                <a:cubicBezTo>
                  <a:pt x="30" y="105"/>
                  <a:pt x="30" y="105"/>
                  <a:pt x="30" y="105"/>
                </a:cubicBezTo>
                <a:lnTo>
                  <a:pt x="30" y="154"/>
                </a:lnTo>
                <a:close/>
                <a:moveTo>
                  <a:pt x="45" y="146"/>
                </a:moveTo>
                <a:cubicBezTo>
                  <a:pt x="44" y="146"/>
                  <a:pt x="43" y="147"/>
                  <a:pt x="43" y="147"/>
                </a:cubicBezTo>
                <a:cubicBezTo>
                  <a:pt x="42" y="148"/>
                  <a:pt x="42" y="149"/>
                  <a:pt x="42" y="150"/>
                </a:cubicBezTo>
                <a:cubicBezTo>
                  <a:pt x="42" y="150"/>
                  <a:pt x="42" y="151"/>
                  <a:pt x="43" y="152"/>
                </a:cubicBezTo>
                <a:cubicBezTo>
                  <a:pt x="43" y="152"/>
                  <a:pt x="44" y="153"/>
                  <a:pt x="45" y="153"/>
                </a:cubicBezTo>
                <a:cubicBezTo>
                  <a:pt x="46" y="153"/>
                  <a:pt x="47" y="152"/>
                  <a:pt x="47" y="152"/>
                </a:cubicBezTo>
                <a:cubicBezTo>
                  <a:pt x="48" y="151"/>
                  <a:pt x="48" y="150"/>
                  <a:pt x="48" y="150"/>
                </a:cubicBezTo>
                <a:cubicBezTo>
                  <a:pt x="48" y="149"/>
                  <a:pt x="48" y="148"/>
                  <a:pt x="47" y="147"/>
                </a:cubicBezTo>
                <a:cubicBezTo>
                  <a:pt x="47" y="147"/>
                  <a:pt x="46" y="146"/>
                  <a:pt x="45" y="146"/>
                </a:cubicBezTo>
                <a:close/>
                <a:moveTo>
                  <a:pt x="18" y="150"/>
                </a:moveTo>
                <a:cubicBezTo>
                  <a:pt x="19" y="150"/>
                  <a:pt x="20" y="149"/>
                  <a:pt x="20" y="149"/>
                </a:cubicBezTo>
                <a:cubicBezTo>
                  <a:pt x="21" y="148"/>
                  <a:pt x="21" y="147"/>
                  <a:pt x="21" y="146"/>
                </a:cubicBezTo>
                <a:cubicBezTo>
                  <a:pt x="21" y="146"/>
                  <a:pt x="21" y="145"/>
                  <a:pt x="20" y="144"/>
                </a:cubicBezTo>
                <a:cubicBezTo>
                  <a:pt x="20" y="144"/>
                  <a:pt x="19" y="143"/>
                  <a:pt x="18" y="143"/>
                </a:cubicBezTo>
                <a:cubicBezTo>
                  <a:pt x="17" y="143"/>
                  <a:pt x="17" y="144"/>
                  <a:pt x="16" y="144"/>
                </a:cubicBezTo>
                <a:cubicBezTo>
                  <a:pt x="15" y="145"/>
                  <a:pt x="15" y="146"/>
                  <a:pt x="15" y="146"/>
                </a:cubicBezTo>
                <a:cubicBezTo>
                  <a:pt x="15" y="147"/>
                  <a:pt x="15" y="148"/>
                  <a:pt x="16" y="149"/>
                </a:cubicBezTo>
                <a:cubicBezTo>
                  <a:pt x="17" y="149"/>
                  <a:pt x="17" y="150"/>
                  <a:pt x="18" y="150"/>
                </a:cubicBezTo>
                <a:close/>
                <a:moveTo>
                  <a:pt x="39" y="75"/>
                </a:moveTo>
                <a:cubicBezTo>
                  <a:pt x="41" y="75"/>
                  <a:pt x="41" y="75"/>
                  <a:pt x="41" y="75"/>
                </a:cubicBezTo>
                <a:cubicBezTo>
                  <a:pt x="42" y="75"/>
                  <a:pt x="44" y="73"/>
                  <a:pt x="44" y="71"/>
                </a:cubicBezTo>
                <a:cubicBezTo>
                  <a:pt x="44" y="28"/>
                  <a:pt x="44" y="28"/>
                  <a:pt x="44" y="28"/>
                </a:cubicBezTo>
                <a:cubicBezTo>
                  <a:pt x="44" y="16"/>
                  <a:pt x="53" y="6"/>
                  <a:pt x="65" y="6"/>
                </a:cubicBezTo>
                <a:cubicBezTo>
                  <a:pt x="68" y="6"/>
                  <a:pt x="68" y="6"/>
                  <a:pt x="68" y="6"/>
                </a:cubicBezTo>
                <a:cubicBezTo>
                  <a:pt x="70" y="6"/>
                  <a:pt x="72" y="5"/>
                  <a:pt x="72" y="3"/>
                </a:cubicBezTo>
                <a:cubicBezTo>
                  <a:pt x="72" y="2"/>
                  <a:pt x="70" y="0"/>
                  <a:pt x="68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50" y="0"/>
                  <a:pt x="37" y="13"/>
                  <a:pt x="37" y="28"/>
                </a:cubicBezTo>
                <a:cubicBezTo>
                  <a:pt x="37" y="36"/>
                  <a:pt x="37" y="36"/>
                  <a:pt x="37" y="36"/>
                </a:cubicBezTo>
                <a:cubicBezTo>
                  <a:pt x="28" y="37"/>
                  <a:pt x="20" y="45"/>
                  <a:pt x="20" y="55"/>
                </a:cubicBezTo>
                <a:cubicBezTo>
                  <a:pt x="20" y="66"/>
                  <a:pt x="29" y="75"/>
                  <a:pt x="39" y="75"/>
                </a:cubicBezTo>
                <a:close/>
                <a:moveTo>
                  <a:pt x="37" y="42"/>
                </a:moveTo>
                <a:cubicBezTo>
                  <a:pt x="37" y="63"/>
                  <a:pt x="37" y="63"/>
                  <a:pt x="37" y="63"/>
                </a:cubicBezTo>
                <a:cubicBezTo>
                  <a:pt x="37" y="68"/>
                  <a:pt x="37" y="68"/>
                  <a:pt x="37" y="68"/>
                </a:cubicBezTo>
                <a:cubicBezTo>
                  <a:pt x="31" y="67"/>
                  <a:pt x="26" y="62"/>
                  <a:pt x="26" y="55"/>
                </a:cubicBezTo>
                <a:cubicBezTo>
                  <a:pt x="26" y="49"/>
                  <a:pt x="31" y="43"/>
                  <a:pt x="37" y="42"/>
                </a:cubicBezTo>
                <a:close/>
                <a:moveTo>
                  <a:pt x="80" y="6"/>
                </a:moveTo>
                <a:cubicBezTo>
                  <a:pt x="81" y="6"/>
                  <a:pt x="81" y="6"/>
                  <a:pt x="81" y="6"/>
                </a:cubicBezTo>
                <a:cubicBezTo>
                  <a:pt x="82" y="6"/>
                  <a:pt x="84" y="5"/>
                  <a:pt x="84" y="3"/>
                </a:cubicBezTo>
                <a:cubicBezTo>
                  <a:pt x="84" y="2"/>
                  <a:pt x="82" y="0"/>
                  <a:pt x="81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9" y="0"/>
                  <a:pt x="77" y="2"/>
                  <a:pt x="77" y="3"/>
                </a:cubicBezTo>
                <a:cubicBezTo>
                  <a:pt x="77" y="5"/>
                  <a:pt x="79" y="6"/>
                  <a:pt x="80" y="6"/>
                </a:cubicBezTo>
                <a:close/>
                <a:moveTo>
                  <a:pt x="92" y="6"/>
                </a:moveTo>
                <a:cubicBezTo>
                  <a:pt x="96" y="6"/>
                  <a:pt x="96" y="6"/>
                  <a:pt x="96" y="6"/>
                </a:cubicBezTo>
                <a:cubicBezTo>
                  <a:pt x="108" y="6"/>
                  <a:pt x="117" y="16"/>
                  <a:pt x="117" y="28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7" y="81"/>
                  <a:pt x="116" y="82"/>
                  <a:pt x="115" y="82"/>
                </a:cubicBezTo>
                <a:cubicBezTo>
                  <a:pt x="92" y="82"/>
                  <a:pt x="92" y="82"/>
                  <a:pt x="92" y="82"/>
                </a:cubicBezTo>
                <a:cubicBezTo>
                  <a:pt x="91" y="79"/>
                  <a:pt x="88" y="77"/>
                  <a:pt x="84" y="77"/>
                </a:cubicBezTo>
                <a:cubicBezTo>
                  <a:pt x="77" y="77"/>
                  <a:pt x="77" y="77"/>
                  <a:pt x="77" y="77"/>
                </a:cubicBezTo>
                <a:cubicBezTo>
                  <a:pt x="73" y="77"/>
                  <a:pt x="69" y="81"/>
                  <a:pt x="69" y="85"/>
                </a:cubicBezTo>
                <a:cubicBezTo>
                  <a:pt x="69" y="85"/>
                  <a:pt x="69" y="85"/>
                  <a:pt x="69" y="85"/>
                </a:cubicBezTo>
                <a:cubicBezTo>
                  <a:pt x="69" y="90"/>
                  <a:pt x="73" y="93"/>
                  <a:pt x="77" y="93"/>
                </a:cubicBezTo>
                <a:cubicBezTo>
                  <a:pt x="84" y="93"/>
                  <a:pt x="84" y="93"/>
                  <a:pt x="84" y="93"/>
                </a:cubicBezTo>
                <a:cubicBezTo>
                  <a:pt x="88" y="93"/>
                  <a:pt x="91" y="91"/>
                  <a:pt x="92" y="88"/>
                </a:cubicBezTo>
                <a:cubicBezTo>
                  <a:pt x="115" y="88"/>
                  <a:pt x="115" y="88"/>
                  <a:pt x="115" y="88"/>
                </a:cubicBezTo>
                <a:cubicBezTo>
                  <a:pt x="120" y="88"/>
                  <a:pt x="123" y="85"/>
                  <a:pt x="123" y="80"/>
                </a:cubicBezTo>
                <a:cubicBezTo>
                  <a:pt x="123" y="74"/>
                  <a:pt x="123" y="74"/>
                  <a:pt x="123" y="74"/>
                </a:cubicBezTo>
                <a:cubicBezTo>
                  <a:pt x="133" y="74"/>
                  <a:pt x="141" y="65"/>
                  <a:pt x="141" y="55"/>
                </a:cubicBezTo>
                <a:cubicBezTo>
                  <a:pt x="141" y="45"/>
                  <a:pt x="133" y="37"/>
                  <a:pt x="123" y="36"/>
                </a:cubicBezTo>
                <a:cubicBezTo>
                  <a:pt x="123" y="28"/>
                  <a:pt x="123" y="28"/>
                  <a:pt x="123" y="28"/>
                </a:cubicBezTo>
                <a:cubicBezTo>
                  <a:pt x="123" y="13"/>
                  <a:pt x="111" y="0"/>
                  <a:pt x="96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1" y="0"/>
                  <a:pt x="89" y="2"/>
                  <a:pt x="89" y="3"/>
                </a:cubicBezTo>
                <a:cubicBezTo>
                  <a:pt x="89" y="5"/>
                  <a:pt x="91" y="6"/>
                  <a:pt x="92" y="6"/>
                </a:cubicBezTo>
                <a:close/>
                <a:moveTo>
                  <a:pt x="84" y="87"/>
                </a:moveTo>
                <a:cubicBezTo>
                  <a:pt x="77" y="87"/>
                  <a:pt x="77" y="87"/>
                  <a:pt x="77" y="87"/>
                </a:cubicBezTo>
                <a:cubicBezTo>
                  <a:pt x="76" y="87"/>
                  <a:pt x="75" y="86"/>
                  <a:pt x="75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5" y="84"/>
                  <a:pt x="76" y="83"/>
                  <a:pt x="77" y="83"/>
                </a:cubicBezTo>
                <a:cubicBezTo>
                  <a:pt x="84" y="83"/>
                  <a:pt x="84" y="83"/>
                  <a:pt x="84" y="83"/>
                </a:cubicBezTo>
                <a:cubicBezTo>
                  <a:pt x="85" y="83"/>
                  <a:pt x="86" y="84"/>
                  <a:pt x="86" y="85"/>
                </a:cubicBezTo>
                <a:cubicBezTo>
                  <a:pt x="86" y="86"/>
                  <a:pt x="85" y="87"/>
                  <a:pt x="84" y="87"/>
                </a:cubicBezTo>
                <a:close/>
                <a:moveTo>
                  <a:pt x="123" y="42"/>
                </a:moveTo>
                <a:cubicBezTo>
                  <a:pt x="130" y="43"/>
                  <a:pt x="135" y="49"/>
                  <a:pt x="135" y="55"/>
                </a:cubicBezTo>
                <a:cubicBezTo>
                  <a:pt x="135" y="62"/>
                  <a:pt x="130" y="67"/>
                  <a:pt x="123" y="68"/>
                </a:cubicBezTo>
                <a:lnTo>
                  <a:pt x="123" y="42"/>
                </a:lnTo>
                <a:close/>
                <a:moveTo>
                  <a:pt x="67" y="18"/>
                </a:moveTo>
                <a:cubicBezTo>
                  <a:pt x="65" y="17"/>
                  <a:pt x="63" y="17"/>
                  <a:pt x="62" y="18"/>
                </a:cubicBezTo>
                <a:cubicBezTo>
                  <a:pt x="55" y="25"/>
                  <a:pt x="55" y="25"/>
                  <a:pt x="55" y="25"/>
                </a:cubicBezTo>
                <a:cubicBezTo>
                  <a:pt x="55" y="25"/>
                  <a:pt x="54" y="26"/>
                  <a:pt x="54" y="27"/>
                </a:cubicBezTo>
                <a:cubicBezTo>
                  <a:pt x="54" y="28"/>
                  <a:pt x="55" y="29"/>
                  <a:pt x="55" y="29"/>
                </a:cubicBezTo>
                <a:cubicBezTo>
                  <a:pt x="57" y="31"/>
                  <a:pt x="57" y="31"/>
                  <a:pt x="57" y="31"/>
                </a:cubicBezTo>
                <a:cubicBezTo>
                  <a:pt x="57" y="32"/>
                  <a:pt x="56" y="34"/>
                  <a:pt x="56" y="35"/>
                </a:cubicBezTo>
                <a:cubicBezTo>
                  <a:pt x="53" y="35"/>
                  <a:pt x="53" y="35"/>
                  <a:pt x="53" y="35"/>
                </a:cubicBezTo>
                <a:cubicBezTo>
                  <a:pt x="51" y="35"/>
                  <a:pt x="50" y="36"/>
                  <a:pt x="50" y="38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50"/>
                  <a:pt x="51" y="51"/>
                  <a:pt x="53" y="51"/>
                </a:cubicBezTo>
                <a:cubicBezTo>
                  <a:pt x="56" y="51"/>
                  <a:pt x="56" y="51"/>
                  <a:pt x="56" y="51"/>
                </a:cubicBezTo>
                <a:cubicBezTo>
                  <a:pt x="56" y="52"/>
                  <a:pt x="57" y="53"/>
                  <a:pt x="57" y="55"/>
                </a:cubicBezTo>
                <a:cubicBezTo>
                  <a:pt x="55" y="57"/>
                  <a:pt x="55" y="57"/>
                  <a:pt x="55" y="57"/>
                </a:cubicBezTo>
                <a:cubicBezTo>
                  <a:pt x="55" y="57"/>
                  <a:pt x="54" y="58"/>
                  <a:pt x="54" y="59"/>
                </a:cubicBezTo>
                <a:cubicBezTo>
                  <a:pt x="54" y="60"/>
                  <a:pt x="55" y="60"/>
                  <a:pt x="55" y="61"/>
                </a:cubicBezTo>
                <a:cubicBezTo>
                  <a:pt x="62" y="68"/>
                  <a:pt x="62" y="68"/>
                  <a:pt x="62" y="68"/>
                </a:cubicBezTo>
                <a:cubicBezTo>
                  <a:pt x="63" y="69"/>
                  <a:pt x="65" y="69"/>
                  <a:pt x="67" y="68"/>
                </a:cubicBezTo>
                <a:cubicBezTo>
                  <a:pt x="69" y="66"/>
                  <a:pt x="69" y="66"/>
                  <a:pt x="69" y="66"/>
                </a:cubicBezTo>
                <a:cubicBezTo>
                  <a:pt x="70" y="67"/>
                  <a:pt x="71" y="67"/>
                  <a:pt x="72" y="67"/>
                </a:cubicBezTo>
                <a:cubicBezTo>
                  <a:pt x="72" y="70"/>
                  <a:pt x="72" y="70"/>
                  <a:pt x="72" y="70"/>
                </a:cubicBezTo>
                <a:cubicBezTo>
                  <a:pt x="72" y="72"/>
                  <a:pt x="74" y="74"/>
                  <a:pt x="75" y="74"/>
                </a:cubicBezTo>
                <a:cubicBezTo>
                  <a:pt x="85" y="74"/>
                  <a:pt x="85" y="74"/>
                  <a:pt x="85" y="74"/>
                </a:cubicBezTo>
                <a:cubicBezTo>
                  <a:pt x="87" y="74"/>
                  <a:pt x="88" y="72"/>
                  <a:pt x="88" y="70"/>
                </a:cubicBezTo>
                <a:cubicBezTo>
                  <a:pt x="88" y="67"/>
                  <a:pt x="88" y="67"/>
                  <a:pt x="88" y="67"/>
                </a:cubicBezTo>
                <a:cubicBezTo>
                  <a:pt x="90" y="67"/>
                  <a:pt x="91" y="67"/>
                  <a:pt x="92" y="66"/>
                </a:cubicBezTo>
                <a:cubicBezTo>
                  <a:pt x="94" y="68"/>
                  <a:pt x="94" y="68"/>
                  <a:pt x="94" y="68"/>
                </a:cubicBezTo>
                <a:cubicBezTo>
                  <a:pt x="95" y="69"/>
                  <a:pt x="97" y="69"/>
                  <a:pt x="99" y="68"/>
                </a:cubicBezTo>
                <a:cubicBezTo>
                  <a:pt x="106" y="61"/>
                  <a:pt x="106" y="61"/>
                  <a:pt x="106" y="61"/>
                </a:cubicBezTo>
                <a:cubicBezTo>
                  <a:pt x="106" y="60"/>
                  <a:pt x="106" y="60"/>
                  <a:pt x="106" y="59"/>
                </a:cubicBezTo>
                <a:cubicBezTo>
                  <a:pt x="106" y="58"/>
                  <a:pt x="106" y="57"/>
                  <a:pt x="106" y="57"/>
                </a:cubicBezTo>
                <a:cubicBezTo>
                  <a:pt x="103" y="55"/>
                  <a:pt x="103" y="55"/>
                  <a:pt x="103" y="55"/>
                </a:cubicBezTo>
                <a:cubicBezTo>
                  <a:pt x="104" y="53"/>
                  <a:pt x="105" y="52"/>
                  <a:pt x="105" y="51"/>
                </a:cubicBezTo>
                <a:cubicBezTo>
                  <a:pt x="108" y="51"/>
                  <a:pt x="108" y="51"/>
                  <a:pt x="108" y="51"/>
                </a:cubicBezTo>
                <a:cubicBezTo>
                  <a:pt x="110" y="51"/>
                  <a:pt x="111" y="50"/>
                  <a:pt x="111" y="48"/>
                </a:cubicBezTo>
                <a:cubicBezTo>
                  <a:pt x="111" y="38"/>
                  <a:pt x="111" y="38"/>
                  <a:pt x="111" y="38"/>
                </a:cubicBezTo>
                <a:cubicBezTo>
                  <a:pt x="111" y="36"/>
                  <a:pt x="110" y="35"/>
                  <a:pt x="108" y="35"/>
                </a:cubicBezTo>
                <a:cubicBezTo>
                  <a:pt x="105" y="35"/>
                  <a:pt x="105" y="35"/>
                  <a:pt x="105" y="35"/>
                </a:cubicBezTo>
                <a:cubicBezTo>
                  <a:pt x="105" y="34"/>
                  <a:pt x="104" y="32"/>
                  <a:pt x="103" y="31"/>
                </a:cubicBezTo>
                <a:cubicBezTo>
                  <a:pt x="106" y="29"/>
                  <a:pt x="106" y="29"/>
                  <a:pt x="106" y="29"/>
                </a:cubicBezTo>
                <a:cubicBezTo>
                  <a:pt x="106" y="29"/>
                  <a:pt x="106" y="28"/>
                  <a:pt x="106" y="27"/>
                </a:cubicBezTo>
                <a:cubicBezTo>
                  <a:pt x="106" y="26"/>
                  <a:pt x="106" y="25"/>
                  <a:pt x="106" y="25"/>
                </a:cubicBezTo>
                <a:cubicBezTo>
                  <a:pt x="99" y="18"/>
                  <a:pt x="99" y="18"/>
                  <a:pt x="99" y="18"/>
                </a:cubicBezTo>
                <a:cubicBezTo>
                  <a:pt x="97" y="17"/>
                  <a:pt x="95" y="17"/>
                  <a:pt x="94" y="18"/>
                </a:cubicBezTo>
                <a:cubicBezTo>
                  <a:pt x="92" y="20"/>
                  <a:pt x="92" y="20"/>
                  <a:pt x="92" y="20"/>
                </a:cubicBezTo>
                <a:cubicBezTo>
                  <a:pt x="91" y="19"/>
                  <a:pt x="90" y="19"/>
                  <a:pt x="88" y="18"/>
                </a:cubicBezTo>
                <a:cubicBezTo>
                  <a:pt x="88" y="15"/>
                  <a:pt x="88" y="15"/>
                  <a:pt x="88" y="15"/>
                </a:cubicBezTo>
                <a:cubicBezTo>
                  <a:pt x="88" y="14"/>
                  <a:pt x="87" y="12"/>
                  <a:pt x="85" y="12"/>
                </a:cubicBezTo>
                <a:cubicBezTo>
                  <a:pt x="75" y="12"/>
                  <a:pt x="75" y="12"/>
                  <a:pt x="75" y="12"/>
                </a:cubicBezTo>
                <a:cubicBezTo>
                  <a:pt x="74" y="12"/>
                  <a:pt x="72" y="14"/>
                  <a:pt x="72" y="15"/>
                </a:cubicBezTo>
                <a:cubicBezTo>
                  <a:pt x="72" y="18"/>
                  <a:pt x="72" y="18"/>
                  <a:pt x="72" y="18"/>
                </a:cubicBezTo>
                <a:cubicBezTo>
                  <a:pt x="71" y="19"/>
                  <a:pt x="70" y="19"/>
                  <a:pt x="69" y="20"/>
                </a:cubicBezTo>
                <a:lnTo>
                  <a:pt x="67" y="18"/>
                </a:lnTo>
                <a:close/>
                <a:moveTo>
                  <a:pt x="76" y="24"/>
                </a:moveTo>
                <a:cubicBezTo>
                  <a:pt x="78" y="23"/>
                  <a:pt x="79" y="22"/>
                  <a:pt x="79" y="21"/>
                </a:cubicBezTo>
                <a:cubicBezTo>
                  <a:pt x="79" y="19"/>
                  <a:pt x="79" y="19"/>
                  <a:pt x="79" y="19"/>
                </a:cubicBezTo>
                <a:cubicBezTo>
                  <a:pt x="82" y="19"/>
                  <a:pt x="82" y="19"/>
                  <a:pt x="82" y="19"/>
                </a:cubicBezTo>
                <a:cubicBezTo>
                  <a:pt x="82" y="21"/>
                  <a:pt x="82" y="21"/>
                  <a:pt x="82" y="21"/>
                </a:cubicBezTo>
                <a:cubicBezTo>
                  <a:pt x="82" y="22"/>
                  <a:pt x="83" y="23"/>
                  <a:pt x="85" y="24"/>
                </a:cubicBezTo>
                <a:cubicBezTo>
                  <a:pt x="85" y="24"/>
                  <a:pt x="85" y="24"/>
                  <a:pt x="85" y="24"/>
                </a:cubicBezTo>
                <a:cubicBezTo>
                  <a:pt x="87" y="24"/>
                  <a:pt x="89" y="25"/>
                  <a:pt x="91" y="26"/>
                </a:cubicBezTo>
                <a:cubicBezTo>
                  <a:pt x="92" y="27"/>
                  <a:pt x="94" y="27"/>
                  <a:pt x="95" y="26"/>
                </a:cubicBezTo>
                <a:cubicBezTo>
                  <a:pt x="96" y="24"/>
                  <a:pt x="96" y="24"/>
                  <a:pt x="96" y="24"/>
                </a:cubicBezTo>
                <a:cubicBezTo>
                  <a:pt x="99" y="27"/>
                  <a:pt x="99" y="27"/>
                  <a:pt x="99" y="27"/>
                </a:cubicBezTo>
                <a:cubicBezTo>
                  <a:pt x="97" y="28"/>
                  <a:pt x="97" y="28"/>
                  <a:pt x="97" y="28"/>
                </a:cubicBezTo>
                <a:cubicBezTo>
                  <a:pt x="96" y="30"/>
                  <a:pt x="96" y="31"/>
                  <a:pt x="97" y="32"/>
                </a:cubicBezTo>
                <a:cubicBezTo>
                  <a:pt x="98" y="34"/>
                  <a:pt x="99" y="36"/>
                  <a:pt x="100" y="39"/>
                </a:cubicBezTo>
                <a:cubicBezTo>
                  <a:pt x="100" y="40"/>
                  <a:pt x="101" y="41"/>
                  <a:pt x="103" y="41"/>
                </a:cubicBezTo>
                <a:cubicBezTo>
                  <a:pt x="105" y="41"/>
                  <a:pt x="105" y="41"/>
                  <a:pt x="105" y="41"/>
                </a:cubicBezTo>
                <a:cubicBezTo>
                  <a:pt x="105" y="45"/>
                  <a:pt x="105" y="45"/>
                  <a:pt x="105" y="45"/>
                </a:cubicBezTo>
                <a:cubicBezTo>
                  <a:pt x="103" y="45"/>
                  <a:pt x="103" y="45"/>
                  <a:pt x="103" y="45"/>
                </a:cubicBezTo>
                <a:cubicBezTo>
                  <a:pt x="101" y="45"/>
                  <a:pt x="100" y="46"/>
                  <a:pt x="100" y="47"/>
                </a:cubicBezTo>
                <a:cubicBezTo>
                  <a:pt x="99" y="49"/>
                  <a:pt x="98" y="52"/>
                  <a:pt x="97" y="53"/>
                </a:cubicBezTo>
                <a:cubicBezTo>
                  <a:pt x="96" y="55"/>
                  <a:pt x="96" y="56"/>
                  <a:pt x="97" y="57"/>
                </a:cubicBezTo>
                <a:cubicBezTo>
                  <a:pt x="99" y="59"/>
                  <a:pt x="99" y="59"/>
                  <a:pt x="99" y="59"/>
                </a:cubicBezTo>
                <a:cubicBezTo>
                  <a:pt x="96" y="61"/>
                  <a:pt x="96" y="61"/>
                  <a:pt x="96" y="61"/>
                </a:cubicBezTo>
                <a:cubicBezTo>
                  <a:pt x="95" y="60"/>
                  <a:pt x="95" y="60"/>
                  <a:pt x="95" y="60"/>
                </a:cubicBezTo>
                <a:cubicBezTo>
                  <a:pt x="94" y="59"/>
                  <a:pt x="92" y="59"/>
                  <a:pt x="91" y="59"/>
                </a:cubicBezTo>
                <a:cubicBezTo>
                  <a:pt x="89" y="61"/>
                  <a:pt x="87" y="62"/>
                  <a:pt x="85" y="62"/>
                </a:cubicBezTo>
                <a:cubicBezTo>
                  <a:pt x="83" y="62"/>
                  <a:pt x="82" y="64"/>
                  <a:pt x="82" y="65"/>
                </a:cubicBezTo>
                <a:cubicBezTo>
                  <a:pt x="82" y="67"/>
                  <a:pt x="82" y="67"/>
                  <a:pt x="82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5"/>
                  <a:pt x="79" y="65"/>
                  <a:pt x="79" y="65"/>
                </a:cubicBezTo>
                <a:cubicBezTo>
                  <a:pt x="79" y="64"/>
                  <a:pt x="78" y="62"/>
                  <a:pt x="76" y="62"/>
                </a:cubicBezTo>
                <a:cubicBezTo>
                  <a:pt x="74" y="62"/>
                  <a:pt x="72" y="61"/>
                  <a:pt x="70" y="59"/>
                </a:cubicBezTo>
                <a:cubicBezTo>
                  <a:pt x="69" y="59"/>
                  <a:pt x="67" y="59"/>
                  <a:pt x="66" y="60"/>
                </a:cubicBezTo>
                <a:cubicBezTo>
                  <a:pt x="64" y="61"/>
                  <a:pt x="64" y="61"/>
                  <a:pt x="64" y="61"/>
                </a:cubicBezTo>
                <a:cubicBezTo>
                  <a:pt x="62" y="59"/>
                  <a:pt x="62" y="59"/>
                  <a:pt x="62" y="59"/>
                </a:cubicBezTo>
                <a:cubicBezTo>
                  <a:pt x="63" y="57"/>
                  <a:pt x="63" y="57"/>
                  <a:pt x="63" y="57"/>
                </a:cubicBezTo>
                <a:cubicBezTo>
                  <a:pt x="65" y="56"/>
                  <a:pt x="65" y="55"/>
                  <a:pt x="64" y="53"/>
                </a:cubicBezTo>
                <a:cubicBezTo>
                  <a:pt x="63" y="51"/>
                  <a:pt x="62" y="49"/>
                  <a:pt x="61" y="47"/>
                </a:cubicBezTo>
                <a:cubicBezTo>
                  <a:pt x="61" y="46"/>
                  <a:pt x="60" y="45"/>
                  <a:pt x="58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1"/>
                  <a:pt x="56" y="41"/>
                  <a:pt x="56" y="41"/>
                </a:cubicBezTo>
                <a:cubicBezTo>
                  <a:pt x="58" y="41"/>
                  <a:pt x="58" y="41"/>
                  <a:pt x="58" y="41"/>
                </a:cubicBezTo>
                <a:cubicBezTo>
                  <a:pt x="60" y="41"/>
                  <a:pt x="61" y="40"/>
                  <a:pt x="61" y="39"/>
                </a:cubicBezTo>
                <a:cubicBezTo>
                  <a:pt x="61" y="39"/>
                  <a:pt x="61" y="39"/>
                  <a:pt x="61" y="39"/>
                </a:cubicBezTo>
                <a:cubicBezTo>
                  <a:pt x="62" y="36"/>
                  <a:pt x="63" y="34"/>
                  <a:pt x="64" y="32"/>
                </a:cubicBezTo>
                <a:cubicBezTo>
                  <a:pt x="65" y="31"/>
                  <a:pt x="64" y="30"/>
                  <a:pt x="63" y="28"/>
                </a:cubicBezTo>
                <a:cubicBezTo>
                  <a:pt x="62" y="27"/>
                  <a:pt x="62" y="27"/>
                  <a:pt x="62" y="27"/>
                </a:cubicBezTo>
                <a:cubicBezTo>
                  <a:pt x="64" y="24"/>
                  <a:pt x="64" y="24"/>
                  <a:pt x="64" y="24"/>
                </a:cubicBezTo>
                <a:cubicBezTo>
                  <a:pt x="66" y="26"/>
                  <a:pt x="66" y="26"/>
                  <a:pt x="66" y="26"/>
                </a:cubicBezTo>
                <a:cubicBezTo>
                  <a:pt x="67" y="27"/>
                  <a:pt x="69" y="27"/>
                  <a:pt x="70" y="26"/>
                </a:cubicBezTo>
                <a:cubicBezTo>
                  <a:pt x="72" y="25"/>
                  <a:pt x="74" y="24"/>
                  <a:pt x="76" y="24"/>
                </a:cubicBezTo>
                <a:close/>
                <a:moveTo>
                  <a:pt x="80" y="55"/>
                </a:moveTo>
                <a:cubicBezTo>
                  <a:pt x="87" y="55"/>
                  <a:pt x="92" y="49"/>
                  <a:pt x="92" y="43"/>
                </a:cubicBezTo>
                <a:cubicBezTo>
                  <a:pt x="92" y="36"/>
                  <a:pt x="87" y="31"/>
                  <a:pt x="80" y="31"/>
                </a:cubicBezTo>
                <a:cubicBezTo>
                  <a:pt x="74" y="31"/>
                  <a:pt x="69" y="36"/>
                  <a:pt x="69" y="43"/>
                </a:cubicBezTo>
                <a:cubicBezTo>
                  <a:pt x="69" y="49"/>
                  <a:pt x="74" y="55"/>
                  <a:pt x="80" y="55"/>
                </a:cubicBezTo>
                <a:close/>
                <a:moveTo>
                  <a:pt x="80" y="37"/>
                </a:moveTo>
                <a:cubicBezTo>
                  <a:pt x="84" y="37"/>
                  <a:pt x="86" y="40"/>
                  <a:pt x="86" y="43"/>
                </a:cubicBezTo>
                <a:cubicBezTo>
                  <a:pt x="86" y="46"/>
                  <a:pt x="84" y="49"/>
                  <a:pt x="80" y="49"/>
                </a:cubicBezTo>
                <a:cubicBezTo>
                  <a:pt x="77" y="49"/>
                  <a:pt x="75" y="46"/>
                  <a:pt x="75" y="43"/>
                </a:cubicBezTo>
                <a:cubicBezTo>
                  <a:pt x="75" y="40"/>
                  <a:pt x="77" y="37"/>
                  <a:pt x="80" y="37"/>
                </a:cubicBezTo>
                <a:close/>
                <a:moveTo>
                  <a:pt x="18" y="138"/>
                </a:moveTo>
                <a:cubicBezTo>
                  <a:pt x="20" y="138"/>
                  <a:pt x="21" y="137"/>
                  <a:pt x="21" y="135"/>
                </a:cubicBezTo>
                <a:cubicBezTo>
                  <a:pt x="21" y="113"/>
                  <a:pt x="21" y="113"/>
                  <a:pt x="21" y="113"/>
                </a:cubicBezTo>
                <a:cubicBezTo>
                  <a:pt x="21" y="112"/>
                  <a:pt x="20" y="110"/>
                  <a:pt x="18" y="110"/>
                </a:cubicBezTo>
                <a:cubicBezTo>
                  <a:pt x="16" y="110"/>
                  <a:pt x="15" y="112"/>
                  <a:pt x="15" y="113"/>
                </a:cubicBezTo>
                <a:cubicBezTo>
                  <a:pt x="15" y="135"/>
                  <a:pt x="15" y="135"/>
                  <a:pt x="15" y="135"/>
                </a:cubicBezTo>
                <a:cubicBezTo>
                  <a:pt x="15" y="137"/>
                  <a:pt x="16" y="138"/>
                  <a:pt x="18" y="1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97966DA0-1501-C70E-5B7E-46BF233426BA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5227638"/>
            <a:ext cx="254000" cy="254000"/>
          </a:xfrm>
          <a:custGeom>
            <a:avLst/>
            <a:gdLst>
              <a:gd name="T0" fmla="*/ 45 w 160"/>
              <a:gd name="T1" fmla="*/ 86 h 160"/>
              <a:gd name="T2" fmla="*/ 6 w 160"/>
              <a:gd name="T3" fmla="*/ 6 h 160"/>
              <a:gd name="T4" fmla="*/ 3 w 160"/>
              <a:gd name="T5" fmla="*/ 0 h 160"/>
              <a:gd name="T6" fmla="*/ 156 w 160"/>
              <a:gd name="T7" fmla="*/ 0 h 160"/>
              <a:gd name="T8" fmla="*/ 153 w 160"/>
              <a:gd name="T9" fmla="*/ 6 h 160"/>
              <a:gd name="T10" fmla="*/ 160 w 160"/>
              <a:gd name="T11" fmla="*/ 3 h 160"/>
              <a:gd name="T12" fmla="*/ 6 w 160"/>
              <a:gd name="T13" fmla="*/ 132 h 160"/>
              <a:gd name="T14" fmla="*/ 3 w 160"/>
              <a:gd name="T15" fmla="*/ 160 h 160"/>
              <a:gd name="T16" fmla="*/ 156 w 160"/>
              <a:gd name="T17" fmla="*/ 129 h 160"/>
              <a:gd name="T18" fmla="*/ 128 w 160"/>
              <a:gd name="T19" fmla="*/ 157 h 160"/>
              <a:gd name="T20" fmla="*/ 160 w 160"/>
              <a:gd name="T21" fmla="*/ 132 h 160"/>
              <a:gd name="T22" fmla="*/ 85 w 160"/>
              <a:gd name="T23" fmla="*/ 15 h 160"/>
              <a:gd name="T24" fmla="*/ 71 w 160"/>
              <a:gd name="T25" fmla="*/ 12 h 160"/>
              <a:gd name="T26" fmla="*/ 36 w 160"/>
              <a:gd name="T27" fmla="*/ 117 h 160"/>
              <a:gd name="T28" fmla="*/ 100 w 160"/>
              <a:gd name="T29" fmla="*/ 148 h 160"/>
              <a:gd name="T30" fmla="*/ 26 w 160"/>
              <a:gd name="T31" fmla="*/ 86 h 160"/>
              <a:gd name="T32" fmla="*/ 33 w 160"/>
              <a:gd name="T33" fmla="*/ 86 h 160"/>
              <a:gd name="T34" fmla="*/ 33 w 160"/>
              <a:gd name="T35" fmla="*/ 74 h 160"/>
              <a:gd name="T36" fmla="*/ 59 w 160"/>
              <a:gd name="T37" fmla="*/ 13 h 160"/>
              <a:gd name="T38" fmla="*/ 130 w 160"/>
              <a:gd name="T39" fmla="*/ 91 h 160"/>
              <a:gd name="T40" fmla="*/ 109 w 160"/>
              <a:gd name="T41" fmla="*/ 140 h 160"/>
              <a:gd name="T42" fmla="*/ 98 w 160"/>
              <a:gd name="T43" fmla="*/ 18 h 160"/>
              <a:gd name="T44" fmla="*/ 130 w 160"/>
              <a:gd name="T45" fmla="*/ 81 h 160"/>
              <a:gd name="T46" fmla="*/ 96 w 160"/>
              <a:gd name="T47" fmla="*/ 14 h 160"/>
              <a:gd name="T48" fmla="*/ 117 w 160"/>
              <a:gd name="T49" fmla="*/ 57 h 160"/>
              <a:gd name="T50" fmla="*/ 108 w 160"/>
              <a:gd name="T51" fmla="*/ 42 h 160"/>
              <a:gd name="T52" fmla="*/ 99 w 160"/>
              <a:gd name="T53" fmla="*/ 33 h 160"/>
              <a:gd name="T54" fmla="*/ 39 w 160"/>
              <a:gd name="T55" fmla="*/ 64 h 160"/>
              <a:gd name="T56" fmla="*/ 45 w 160"/>
              <a:gd name="T57" fmla="*/ 66 h 160"/>
              <a:gd name="T58" fmla="*/ 42 w 160"/>
              <a:gd name="T59" fmla="*/ 96 h 160"/>
              <a:gd name="T60" fmla="*/ 103 w 160"/>
              <a:gd name="T61" fmla="*/ 128 h 160"/>
              <a:gd name="T62" fmla="*/ 120 w 160"/>
              <a:gd name="T63" fmla="*/ 66 h 160"/>
              <a:gd name="T64" fmla="*/ 108 w 160"/>
              <a:gd name="T65" fmla="*/ 118 h 160"/>
              <a:gd name="T66" fmla="*/ 83 w 160"/>
              <a:gd name="T67" fmla="*/ 124 h 160"/>
              <a:gd name="T68" fmla="*/ 59 w 160"/>
              <a:gd name="T69" fmla="*/ 53 h 160"/>
              <a:gd name="T70" fmla="*/ 51 w 160"/>
              <a:gd name="T71" fmla="*/ 99 h 160"/>
              <a:gd name="T72" fmla="*/ 95 w 160"/>
              <a:gd name="T73" fmla="*/ 114 h 160"/>
              <a:gd name="T74" fmla="*/ 105 w 160"/>
              <a:gd name="T75" fmla="*/ 101 h 160"/>
              <a:gd name="T76" fmla="*/ 80 w 160"/>
              <a:gd name="T77" fmla="*/ 33 h 160"/>
              <a:gd name="T78" fmla="*/ 80 w 160"/>
              <a:gd name="T79" fmla="*/ 40 h 160"/>
              <a:gd name="T80" fmla="*/ 89 w 160"/>
              <a:gd name="T81" fmla="*/ 61 h 160"/>
              <a:gd name="T82" fmla="*/ 64 w 160"/>
              <a:gd name="T83" fmla="*/ 61 h 160"/>
              <a:gd name="T84" fmla="*/ 70 w 160"/>
              <a:gd name="T85" fmla="*/ 61 h 160"/>
              <a:gd name="T86" fmla="*/ 95 w 160"/>
              <a:gd name="T87" fmla="*/ 96 h 160"/>
              <a:gd name="T88" fmla="*/ 89 w 160"/>
              <a:gd name="T89" fmla="*/ 96 h 160"/>
              <a:gd name="T90" fmla="*/ 67 w 160"/>
              <a:gd name="T91" fmla="*/ 101 h 160"/>
              <a:gd name="T92" fmla="*/ 76 w 160"/>
              <a:gd name="T93" fmla="*/ 61 h 160"/>
              <a:gd name="T94" fmla="*/ 83 w 160"/>
              <a:gd name="T95" fmla="*/ 6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42" y="83"/>
                </a:moveTo>
                <a:cubicBezTo>
                  <a:pt x="40" y="83"/>
                  <a:pt x="39" y="85"/>
                  <a:pt x="39" y="86"/>
                </a:cubicBezTo>
                <a:cubicBezTo>
                  <a:pt x="39" y="88"/>
                  <a:pt x="40" y="90"/>
                  <a:pt x="42" y="90"/>
                </a:cubicBezTo>
                <a:cubicBezTo>
                  <a:pt x="44" y="90"/>
                  <a:pt x="45" y="88"/>
                  <a:pt x="45" y="86"/>
                </a:cubicBezTo>
                <a:cubicBezTo>
                  <a:pt x="45" y="85"/>
                  <a:pt x="44" y="83"/>
                  <a:pt x="42" y="83"/>
                </a:cubicBezTo>
                <a:close/>
                <a:moveTo>
                  <a:pt x="3" y="31"/>
                </a:moveTo>
                <a:cubicBezTo>
                  <a:pt x="4" y="31"/>
                  <a:pt x="6" y="30"/>
                  <a:pt x="6" y="28"/>
                </a:cubicBezTo>
                <a:cubicBezTo>
                  <a:pt x="6" y="6"/>
                  <a:pt x="6" y="6"/>
                  <a:pt x="6" y="6"/>
                </a:cubicBezTo>
                <a:cubicBezTo>
                  <a:pt x="28" y="6"/>
                  <a:pt x="28" y="6"/>
                  <a:pt x="28" y="6"/>
                </a:cubicBezTo>
                <a:cubicBezTo>
                  <a:pt x="29" y="6"/>
                  <a:pt x="31" y="5"/>
                  <a:pt x="31" y="3"/>
                </a:cubicBezTo>
                <a:cubicBezTo>
                  <a:pt x="31" y="2"/>
                  <a:pt x="29" y="0"/>
                  <a:pt x="28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2"/>
                  <a:pt x="0" y="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30"/>
                  <a:pt x="1" y="31"/>
                  <a:pt x="3" y="31"/>
                </a:cubicBezTo>
                <a:close/>
                <a:moveTo>
                  <a:pt x="156" y="0"/>
                </a:moveTo>
                <a:cubicBezTo>
                  <a:pt x="131" y="0"/>
                  <a:pt x="131" y="0"/>
                  <a:pt x="131" y="0"/>
                </a:cubicBezTo>
                <a:cubicBezTo>
                  <a:pt x="130" y="0"/>
                  <a:pt x="128" y="2"/>
                  <a:pt x="128" y="3"/>
                </a:cubicBezTo>
                <a:cubicBezTo>
                  <a:pt x="128" y="5"/>
                  <a:pt x="130" y="6"/>
                  <a:pt x="131" y="6"/>
                </a:cubicBezTo>
                <a:cubicBezTo>
                  <a:pt x="153" y="6"/>
                  <a:pt x="153" y="6"/>
                  <a:pt x="153" y="6"/>
                </a:cubicBezTo>
                <a:cubicBezTo>
                  <a:pt x="153" y="28"/>
                  <a:pt x="153" y="28"/>
                  <a:pt x="153" y="28"/>
                </a:cubicBezTo>
                <a:cubicBezTo>
                  <a:pt x="153" y="30"/>
                  <a:pt x="155" y="31"/>
                  <a:pt x="156" y="31"/>
                </a:cubicBezTo>
                <a:cubicBezTo>
                  <a:pt x="158" y="31"/>
                  <a:pt x="160" y="30"/>
                  <a:pt x="160" y="28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2"/>
                  <a:pt x="158" y="0"/>
                  <a:pt x="156" y="0"/>
                </a:cubicBezTo>
                <a:close/>
                <a:moveTo>
                  <a:pt x="28" y="154"/>
                </a:moveTo>
                <a:cubicBezTo>
                  <a:pt x="6" y="154"/>
                  <a:pt x="6" y="154"/>
                  <a:pt x="6" y="154"/>
                </a:cubicBezTo>
                <a:cubicBezTo>
                  <a:pt x="6" y="132"/>
                  <a:pt x="6" y="132"/>
                  <a:pt x="6" y="132"/>
                </a:cubicBezTo>
                <a:cubicBezTo>
                  <a:pt x="6" y="130"/>
                  <a:pt x="4" y="129"/>
                  <a:pt x="3" y="129"/>
                </a:cubicBezTo>
                <a:cubicBezTo>
                  <a:pt x="1" y="129"/>
                  <a:pt x="0" y="130"/>
                  <a:pt x="0" y="132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1" y="160"/>
                  <a:pt x="3" y="160"/>
                </a:cubicBezTo>
                <a:cubicBezTo>
                  <a:pt x="28" y="160"/>
                  <a:pt x="28" y="160"/>
                  <a:pt x="28" y="160"/>
                </a:cubicBezTo>
                <a:cubicBezTo>
                  <a:pt x="29" y="160"/>
                  <a:pt x="31" y="159"/>
                  <a:pt x="31" y="157"/>
                </a:cubicBezTo>
                <a:cubicBezTo>
                  <a:pt x="31" y="155"/>
                  <a:pt x="29" y="154"/>
                  <a:pt x="28" y="154"/>
                </a:cubicBezTo>
                <a:close/>
                <a:moveTo>
                  <a:pt x="156" y="129"/>
                </a:moveTo>
                <a:cubicBezTo>
                  <a:pt x="155" y="129"/>
                  <a:pt x="153" y="130"/>
                  <a:pt x="153" y="132"/>
                </a:cubicBezTo>
                <a:cubicBezTo>
                  <a:pt x="153" y="154"/>
                  <a:pt x="153" y="154"/>
                  <a:pt x="153" y="154"/>
                </a:cubicBezTo>
                <a:cubicBezTo>
                  <a:pt x="131" y="154"/>
                  <a:pt x="131" y="154"/>
                  <a:pt x="131" y="154"/>
                </a:cubicBezTo>
                <a:cubicBezTo>
                  <a:pt x="130" y="154"/>
                  <a:pt x="128" y="155"/>
                  <a:pt x="128" y="157"/>
                </a:cubicBezTo>
                <a:cubicBezTo>
                  <a:pt x="128" y="159"/>
                  <a:pt x="130" y="160"/>
                  <a:pt x="131" y="160"/>
                </a:cubicBezTo>
                <a:cubicBezTo>
                  <a:pt x="156" y="160"/>
                  <a:pt x="156" y="160"/>
                  <a:pt x="156" y="160"/>
                </a:cubicBezTo>
                <a:cubicBezTo>
                  <a:pt x="158" y="160"/>
                  <a:pt x="160" y="159"/>
                  <a:pt x="160" y="157"/>
                </a:cubicBezTo>
                <a:cubicBezTo>
                  <a:pt x="160" y="132"/>
                  <a:pt x="160" y="132"/>
                  <a:pt x="160" y="132"/>
                </a:cubicBezTo>
                <a:cubicBezTo>
                  <a:pt x="160" y="130"/>
                  <a:pt x="158" y="129"/>
                  <a:pt x="156" y="129"/>
                </a:cubicBezTo>
                <a:close/>
                <a:moveTo>
                  <a:pt x="75" y="15"/>
                </a:moveTo>
                <a:cubicBezTo>
                  <a:pt x="78" y="15"/>
                  <a:pt x="81" y="15"/>
                  <a:pt x="84" y="15"/>
                </a:cubicBezTo>
                <a:cubicBezTo>
                  <a:pt x="84" y="15"/>
                  <a:pt x="85" y="15"/>
                  <a:pt x="85" y="15"/>
                </a:cubicBezTo>
                <a:cubicBezTo>
                  <a:pt x="86" y="15"/>
                  <a:pt x="88" y="14"/>
                  <a:pt x="88" y="12"/>
                </a:cubicBezTo>
                <a:cubicBezTo>
                  <a:pt x="88" y="10"/>
                  <a:pt x="87" y="9"/>
                  <a:pt x="85" y="9"/>
                </a:cubicBezTo>
                <a:cubicBezTo>
                  <a:pt x="81" y="8"/>
                  <a:pt x="78" y="8"/>
                  <a:pt x="74" y="9"/>
                </a:cubicBezTo>
                <a:cubicBezTo>
                  <a:pt x="72" y="9"/>
                  <a:pt x="71" y="10"/>
                  <a:pt x="71" y="12"/>
                </a:cubicBezTo>
                <a:cubicBezTo>
                  <a:pt x="71" y="14"/>
                  <a:pt x="73" y="15"/>
                  <a:pt x="75" y="15"/>
                </a:cubicBezTo>
                <a:close/>
                <a:moveTo>
                  <a:pt x="98" y="142"/>
                </a:moveTo>
                <a:cubicBezTo>
                  <a:pt x="92" y="145"/>
                  <a:pt x="86" y="146"/>
                  <a:pt x="80" y="146"/>
                </a:cubicBezTo>
                <a:cubicBezTo>
                  <a:pt x="60" y="146"/>
                  <a:pt x="43" y="134"/>
                  <a:pt x="36" y="117"/>
                </a:cubicBezTo>
                <a:cubicBezTo>
                  <a:pt x="35" y="115"/>
                  <a:pt x="34" y="114"/>
                  <a:pt x="32" y="115"/>
                </a:cubicBezTo>
                <a:cubicBezTo>
                  <a:pt x="30" y="115"/>
                  <a:pt x="30" y="117"/>
                  <a:pt x="30" y="119"/>
                </a:cubicBezTo>
                <a:cubicBezTo>
                  <a:pt x="38" y="139"/>
                  <a:pt x="57" y="152"/>
                  <a:pt x="80" y="152"/>
                </a:cubicBezTo>
                <a:cubicBezTo>
                  <a:pt x="87" y="152"/>
                  <a:pt x="94" y="151"/>
                  <a:pt x="100" y="148"/>
                </a:cubicBezTo>
                <a:cubicBezTo>
                  <a:pt x="102" y="147"/>
                  <a:pt x="103" y="145"/>
                  <a:pt x="102" y="144"/>
                </a:cubicBezTo>
                <a:cubicBezTo>
                  <a:pt x="101" y="142"/>
                  <a:pt x="99" y="142"/>
                  <a:pt x="98" y="142"/>
                </a:cubicBezTo>
                <a:close/>
                <a:moveTo>
                  <a:pt x="30" y="83"/>
                </a:moveTo>
                <a:cubicBezTo>
                  <a:pt x="28" y="83"/>
                  <a:pt x="26" y="85"/>
                  <a:pt x="26" y="86"/>
                </a:cubicBezTo>
                <a:cubicBezTo>
                  <a:pt x="26" y="99"/>
                  <a:pt x="26" y="99"/>
                  <a:pt x="26" y="99"/>
                </a:cubicBezTo>
                <a:cubicBezTo>
                  <a:pt x="26" y="101"/>
                  <a:pt x="28" y="102"/>
                  <a:pt x="30" y="102"/>
                </a:cubicBezTo>
                <a:cubicBezTo>
                  <a:pt x="31" y="102"/>
                  <a:pt x="33" y="101"/>
                  <a:pt x="33" y="99"/>
                </a:cubicBezTo>
                <a:cubicBezTo>
                  <a:pt x="33" y="86"/>
                  <a:pt x="33" y="86"/>
                  <a:pt x="33" y="86"/>
                </a:cubicBezTo>
                <a:cubicBezTo>
                  <a:pt x="33" y="85"/>
                  <a:pt x="31" y="83"/>
                  <a:pt x="30" y="83"/>
                </a:cubicBezTo>
                <a:close/>
                <a:moveTo>
                  <a:pt x="26" y="74"/>
                </a:moveTo>
                <a:cubicBezTo>
                  <a:pt x="26" y="76"/>
                  <a:pt x="28" y="77"/>
                  <a:pt x="30" y="77"/>
                </a:cubicBezTo>
                <a:cubicBezTo>
                  <a:pt x="31" y="77"/>
                  <a:pt x="33" y="76"/>
                  <a:pt x="33" y="74"/>
                </a:cubicBezTo>
                <a:cubicBezTo>
                  <a:pt x="33" y="61"/>
                  <a:pt x="33" y="61"/>
                  <a:pt x="33" y="61"/>
                </a:cubicBezTo>
                <a:cubicBezTo>
                  <a:pt x="33" y="43"/>
                  <a:pt x="44" y="26"/>
                  <a:pt x="61" y="18"/>
                </a:cubicBezTo>
                <a:cubicBezTo>
                  <a:pt x="63" y="18"/>
                  <a:pt x="64" y="16"/>
                  <a:pt x="63" y="14"/>
                </a:cubicBezTo>
                <a:cubicBezTo>
                  <a:pt x="62" y="13"/>
                  <a:pt x="60" y="12"/>
                  <a:pt x="59" y="13"/>
                </a:cubicBezTo>
                <a:cubicBezTo>
                  <a:pt x="39" y="21"/>
                  <a:pt x="26" y="40"/>
                  <a:pt x="26" y="61"/>
                </a:cubicBezTo>
                <a:lnTo>
                  <a:pt x="26" y="74"/>
                </a:lnTo>
                <a:close/>
                <a:moveTo>
                  <a:pt x="133" y="94"/>
                </a:moveTo>
                <a:cubicBezTo>
                  <a:pt x="133" y="93"/>
                  <a:pt x="131" y="91"/>
                  <a:pt x="130" y="91"/>
                </a:cubicBezTo>
                <a:cubicBezTo>
                  <a:pt x="128" y="91"/>
                  <a:pt x="126" y="93"/>
                  <a:pt x="126" y="94"/>
                </a:cubicBezTo>
                <a:cubicBezTo>
                  <a:pt x="126" y="99"/>
                  <a:pt x="126" y="99"/>
                  <a:pt x="126" y="99"/>
                </a:cubicBezTo>
                <a:cubicBezTo>
                  <a:pt x="126" y="113"/>
                  <a:pt x="120" y="126"/>
                  <a:pt x="109" y="135"/>
                </a:cubicBezTo>
                <a:cubicBezTo>
                  <a:pt x="108" y="136"/>
                  <a:pt x="108" y="138"/>
                  <a:pt x="109" y="140"/>
                </a:cubicBezTo>
                <a:cubicBezTo>
                  <a:pt x="110" y="141"/>
                  <a:pt x="112" y="141"/>
                  <a:pt x="113" y="140"/>
                </a:cubicBezTo>
                <a:cubicBezTo>
                  <a:pt x="126" y="130"/>
                  <a:pt x="133" y="115"/>
                  <a:pt x="133" y="99"/>
                </a:cubicBezTo>
                <a:lnTo>
                  <a:pt x="133" y="94"/>
                </a:lnTo>
                <a:close/>
                <a:moveTo>
                  <a:pt x="98" y="18"/>
                </a:moveTo>
                <a:cubicBezTo>
                  <a:pt x="124" y="29"/>
                  <a:pt x="126" y="53"/>
                  <a:pt x="126" y="63"/>
                </a:cubicBezTo>
                <a:cubicBezTo>
                  <a:pt x="126" y="64"/>
                  <a:pt x="126" y="64"/>
                  <a:pt x="126" y="64"/>
                </a:cubicBezTo>
                <a:cubicBezTo>
                  <a:pt x="126" y="78"/>
                  <a:pt x="126" y="78"/>
                  <a:pt x="126" y="78"/>
                </a:cubicBezTo>
                <a:cubicBezTo>
                  <a:pt x="126" y="80"/>
                  <a:pt x="128" y="81"/>
                  <a:pt x="130" y="81"/>
                </a:cubicBezTo>
                <a:cubicBezTo>
                  <a:pt x="131" y="81"/>
                  <a:pt x="133" y="80"/>
                  <a:pt x="133" y="78"/>
                </a:cubicBezTo>
                <a:cubicBezTo>
                  <a:pt x="133" y="64"/>
                  <a:pt x="133" y="64"/>
                  <a:pt x="133" y="64"/>
                </a:cubicBezTo>
                <a:cubicBezTo>
                  <a:pt x="133" y="41"/>
                  <a:pt x="122" y="22"/>
                  <a:pt x="100" y="13"/>
                </a:cubicBezTo>
                <a:cubicBezTo>
                  <a:pt x="99" y="12"/>
                  <a:pt x="97" y="13"/>
                  <a:pt x="96" y="14"/>
                </a:cubicBezTo>
                <a:cubicBezTo>
                  <a:pt x="95" y="16"/>
                  <a:pt x="96" y="18"/>
                  <a:pt x="98" y="18"/>
                </a:cubicBezTo>
                <a:close/>
                <a:moveTo>
                  <a:pt x="113" y="55"/>
                </a:moveTo>
                <a:cubicBezTo>
                  <a:pt x="114" y="56"/>
                  <a:pt x="115" y="57"/>
                  <a:pt x="116" y="57"/>
                </a:cubicBezTo>
                <a:cubicBezTo>
                  <a:pt x="116" y="57"/>
                  <a:pt x="117" y="57"/>
                  <a:pt x="117" y="57"/>
                </a:cubicBezTo>
                <a:cubicBezTo>
                  <a:pt x="119" y="57"/>
                  <a:pt x="120" y="55"/>
                  <a:pt x="119" y="53"/>
                </a:cubicBezTo>
                <a:cubicBezTo>
                  <a:pt x="118" y="48"/>
                  <a:pt x="116" y="43"/>
                  <a:pt x="113" y="39"/>
                </a:cubicBezTo>
                <a:cubicBezTo>
                  <a:pt x="112" y="37"/>
                  <a:pt x="110" y="37"/>
                  <a:pt x="109" y="38"/>
                </a:cubicBezTo>
                <a:cubicBezTo>
                  <a:pt x="107" y="39"/>
                  <a:pt x="107" y="41"/>
                  <a:pt x="108" y="42"/>
                </a:cubicBezTo>
                <a:cubicBezTo>
                  <a:pt x="111" y="46"/>
                  <a:pt x="112" y="50"/>
                  <a:pt x="113" y="55"/>
                </a:cubicBezTo>
                <a:close/>
                <a:moveTo>
                  <a:pt x="45" y="66"/>
                </a:moveTo>
                <a:cubicBezTo>
                  <a:pt x="45" y="57"/>
                  <a:pt x="45" y="48"/>
                  <a:pt x="55" y="37"/>
                </a:cubicBezTo>
                <a:cubicBezTo>
                  <a:pt x="67" y="26"/>
                  <a:pt x="85" y="24"/>
                  <a:pt x="99" y="33"/>
                </a:cubicBezTo>
                <a:cubicBezTo>
                  <a:pt x="100" y="34"/>
                  <a:pt x="102" y="34"/>
                  <a:pt x="103" y="32"/>
                </a:cubicBezTo>
                <a:cubicBezTo>
                  <a:pt x="104" y="31"/>
                  <a:pt x="104" y="29"/>
                  <a:pt x="102" y="28"/>
                </a:cubicBezTo>
                <a:cubicBezTo>
                  <a:pt x="86" y="17"/>
                  <a:pt x="65" y="19"/>
                  <a:pt x="51" y="33"/>
                </a:cubicBezTo>
                <a:cubicBezTo>
                  <a:pt x="39" y="44"/>
                  <a:pt x="39" y="55"/>
                  <a:pt x="39" y="64"/>
                </a:cubicBezTo>
                <a:cubicBezTo>
                  <a:pt x="39" y="70"/>
                  <a:pt x="39" y="61"/>
                  <a:pt x="39" y="74"/>
                </a:cubicBezTo>
                <a:cubicBezTo>
                  <a:pt x="39" y="76"/>
                  <a:pt x="40" y="77"/>
                  <a:pt x="42" y="77"/>
                </a:cubicBezTo>
                <a:cubicBezTo>
                  <a:pt x="44" y="77"/>
                  <a:pt x="45" y="76"/>
                  <a:pt x="45" y="74"/>
                </a:cubicBezTo>
                <a:lnTo>
                  <a:pt x="45" y="66"/>
                </a:lnTo>
                <a:close/>
                <a:moveTo>
                  <a:pt x="99" y="127"/>
                </a:moveTo>
                <a:cubicBezTo>
                  <a:pt x="93" y="131"/>
                  <a:pt x="86" y="133"/>
                  <a:pt x="80" y="133"/>
                </a:cubicBezTo>
                <a:cubicBezTo>
                  <a:pt x="62" y="133"/>
                  <a:pt x="45" y="119"/>
                  <a:pt x="45" y="99"/>
                </a:cubicBezTo>
                <a:cubicBezTo>
                  <a:pt x="45" y="97"/>
                  <a:pt x="44" y="96"/>
                  <a:pt x="42" y="96"/>
                </a:cubicBezTo>
                <a:cubicBezTo>
                  <a:pt x="40" y="96"/>
                  <a:pt x="39" y="97"/>
                  <a:pt x="39" y="99"/>
                </a:cubicBezTo>
                <a:cubicBezTo>
                  <a:pt x="39" y="123"/>
                  <a:pt x="58" y="140"/>
                  <a:pt x="80" y="140"/>
                </a:cubicBezTo>
                <a:cubicBezTo>
                  <a:pt x="88" y="140"/>
                  <a:pt x="96" y="137"/>
                  <a:pt x="102" y="133"/>
                </a:cubicBezTo>
                <a:cubicBezTo>
                  <a:pt x="104" y="132"/>
                  <a:pt x="104" y="130"/>
                  <a:pt x="103" y="128"/>
                </a:cubicBezTo>
                <a:cubicBezTo>
                  <a:pt x="102" y="127"/>
                  <a:pt x="100" y="127"/>
                  <a:pt x="99" y="127"/>
                </a:cubicBezTo>
                <a:close/>
                <a:moveTo>
                  <a:pt x="113" y="122"/>
                </a:moveTo>
                <a:cubicBezTo>
                  <a:pt x="118" y="115"/>
                  <a:pt x="120" y="107"/>
                  <a:pt x="120" y="99"/>
                </a:cubicBezTo>
                <a:cubicBezTo>
                  <a:pt x="120" y="66"/>
                  <a:pt x="120" y="66"/>
                  <a:pt x="120" y="66"/>
                </a:cubicBezTo>
                <a:cubicBezTo>
                  <a:pt x="120" y="64"/>
                  <a:pt x="119" y="63"/>
                  <a:pt x="117" y="63"/>
                </a:cubicBezTo>
                <a:cubicBezTo>
                  <a:pt x="115" y="63"/>
                  <a:pt x="114" y="64"/>
                  <a:pt x="114" y="66"/>
                </a:cubicBezTo>
                <a:cubicBezTo>
                  <a:pt x="114" y="99"/>
                  <a:pt x="114" y="99"/>
                  <a:pt x="114" y="99"/>
                </a:cubicBezTo>
                <a:cubicBezTo>
                  <a:pt x="114" y="106"/>
                  <a:pt x="112" y="113"/>
                  <a:pt x="108" y="118"/>
                </a:cubicBezTo>
                <a:cubicBezTo>
                  <a:pt x="107" y="120"/>
                  <a:pt x="107" y="122"/>
                  <a:pt x="109" y="123"/>
                </a:cubicBezTo>
                <a:cubicBezTo>
                  <a:pt x="110" y="123"/>
                  <a:pt x="112" y="123"/>
                  <a:pt x="113" y="122"/>
                </a:cubicBezTo>
                <a:close/>
                <a:moveTo>
                  <a:pt x="80" y="127"/>
                </a:moveTo>
                <a:cubicBezTo>
                  <a:pt x="81" y="127"/>
                  <a:pt x="83" y="126"/>
                  <a:pt x="83" y="124"/>
                </a:cubicBezTo>
                <a:cubicBezTo>
                  <a:pt x="83" y="122"/>
                  <a:pt x="81" y="121"/>
                  <a:pt x="80" y="121"/>
                </a:cubicBezTo>
                <a:cubicBezTo>
                  <a:pt x="67" y="121"/>
                  <a:pt x="58" y="111"/>
                  <a:pt x="58" y="99"/>
                </a:cubicBezTo>
                <a:cubicBezTo>
                  <a:pt x="58" y="61"/>
                  <a:pt x="58" y="61"/>
                  <a:pt x="58" y="61"/>
                </a:cubicBezTo>
                <a:cubicBezTo>
                  <a:pt x="58" y="59"/>
                  <a:pt x="58" y="56"/>
                  <a:pt x="59" y="53"/>
                </a:cubicBezTo>
                <a:cubicBezTo>
                  <a:pt x="60" y="51"/>
                  <a:pt x="59" y="50"/>
                  <a:pt x="58" y="49"/>
                </a:cubicBezTo>
                <a:cubicBezTo>
                  <a:pt x="56" y="48"/>
                  <a:pt x="54" y="49"/>
                  <a:pt x="54" y="51"/>
                </a:cubicBezTo>
                <a:cubicBezTo>
                  <a:pt x="52" y="54"/>
                  <a:pt x="51" y="58"/>
                  <a:pt x="51" y="61"/>
                </a:cubicBezTo>
                <a:cubicBezTo>
                  <a:pt x="51" y="99"/>
                  <a:pt x="51" y="99"/>
                  <a:pt x="51" y="99"/>
                </a:cubicBezTo>
                <a:cubicBezTo>
                  <a:pt x="51" y="115"/>
                  <a:pt x="64" y="127"/>
                  <a:pt x="80" y="127"/>
                </a:cubicBezTo>
                <a:close/>
                <a:moveTo>
                  <a:pt x="105" y="101"/>
                </a:moveTo>
                <a:cubicBezTo>
                  <a:pt x="103" y="101"/>
                  <a:pt x="101" y="102"/>
                  <a:pt x="101" y="103"/>
                </a:cubicBezTo>
                <a:cubicBezTo>
                  <a:pt x="100" y="108"/>
                  <a:pt x="98" y="111"/>
                  <a:pt x="95" y="114"/>
                </a:cubicBezTo>
                <a:cubicBezTo>
                  <a:pt x="94" y="116"/>
                  <a:pt x="94" y="118"/>
                  <a:pt x="95" y="119"/>
                </a:cubicBezTo>
                <a:cubicBezTo>
                  <a:pt x="96" y="120"/>
                  <a:pt x="98" y="120"/>
                  <a:pt x="99" y="119"/>
                </a:cubicBezTo>
                <a:cubicBezTo>
                  <a:pt x="103" y="115"/>
                  <a:pt x="106" y="110"/>
                  <a:pt x="107" y="105"/>
                </a:cubicBezTo>
                <a:cubicBezTo>
                  <a:pt x="107" y="103"/>
                  <a:pt x="106" y="101"/>
                  <a:pt x="105" y="101"/>
                </a:cubicBezTo>
                <a:close/>
                <a:moveTo>
                  <a:pt x="105" y="93"/>
                </a:moveTo>
                <a:cubicBezTo>
                  <a:pt x="106" y="93"/>
                  <a:pt x="108" y="91"/>
                  <a:pt x="108" y="90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08" y="46"/>
                  <a:pt x="95" y="33"/>
                  <a:pt x="80" y="33"/>
                </a:cubicBezTo>
                <a:cubicBezTo>
                  <a:pt x="76" y="33"/>
                  <a:pt x="72" y="34"/>
                  <a:pt x="69" y="36"/>
                </a:cubicBezTo>
                <a:cubicBezTo>
                  <a:pt x="67" y="36"/>
                  <a:pt x="66" y="38"/>
                  <a:pt x="67" y="40"/>
                </a:cubicBezTo>
                <a:cubicBezTo>
                  <a:pt x="68" y="41"/>
                  <a:pt x="69" y="42"/>
                  <a:pt x="71" y="41"/>
                </a:cubicBezTo>
                <a:cubicBezTo>
                  <a:pt x="74" y="40"/>
                  <a:pt x="77" y="40"/>
                  <a:pt x="80" y="40"/>
                </a:cubicBezTo>
                <a:cubicBezTo>
                  <a:pt x="92" y="40"/>
                  <a:pt x="101" y="49"/>
                  <a:pt x="101" y="61"/>
                </a:cubicBezTo>
                <a:cubicBezTo>
                  <a:pt x="101" y="90"/>
                  <a:pt x="101" y="90"/>
                  <a:pt x="101" y="90"/>
                </a:cubicBezTo>
                <a:cubicBezTo>
                  <a:pt x="101" y="91"/>
                  <a:pt x="103" y="93"/>
                  <a:pt x="105" y="93"/>
                </a:cubicBezTo>
                <a:close/>
                <a:moveTo>
                  <a:pt x="89" y="61"/>
                </a:moveTo>
                <a:cubicBezTo>
                  <a:pt x="89" y="63"/>
                  <a:pt x="90" y="65"/>
                  <a:pt x="92" y="65"/>
                </a:cubicBezTo>
                <a:cubicBezTo>
                  <a:pt x="94" y="65"/>
                  <a:pt x="95" y="63"/>
                  <a:pt x="95" y="61"/>
                </a:cubicBezTo>
                <a:cubicBezTo>
                  <a:pt x="95" y="53"/>
                  <a:pt x="88" y="46"/>
                  <a:pt x="80" y="46"/>
                </a:cubicBezTo>
                <a:cubicBezTo>
                  <a:pt x="71" y="46"/>
                  <a:pt x="64" y="53"/>
                  <a:pt x="64" y="61"/>
                </a:cubicBezTo>
                <a:cubicBezTo>
                  <a:pt x="64" y="90"/>
                  <a:pt x="64" y="90"/>
                  <a:pt x="64" y="90"/>
                </a:cubicBezTo>
                <a:cubicBezTo>
                  <a:pt x="64" y="91"/>
                  <a:pt x="65" y="93"/>
                  <a:pt x="67" y="93"/>
                </a:cubicBezTo>
                <a:cubicBezTo>
                  <a:pt x="69" y="93"/>
                  <a:pt x="70" y="91"/>
                  <a:pt x="70" y="90"/>
                </a:cubicBezTo>
                <a:cubicBezTo>
                  <a:pt x="70" y="61"/>
                  <a:pt x="70" y="61"/>
                  <a:pt x="70" y="61"/>
                </a:cubicBezTo>
                <a:cubicBezTo>
                  <a:pt x="70" y="56"/>
                  <a:pt x="74" y="52"/>
                  <a:pt x="80" y="52"/>
                </a:cubicBezTo>
                <a:cubicBezTo>
                  <a:pt x="85" y="52"/>
                  <a:pt x="89" y="56"/>
                  <a:pt x="89" y="61"/>
                </a:cubicBezTo>
                <a:close/>
                <a:moveTo>
                  <a:pt x="94" y="105"/>
                </a:moveTo>
                <a:cubicBezTo>
                  <a:pt x="95" y="102"/>
                  <a:pt x="95" y="100"/>
                  <a:pt x="95" y="96"/>
                </a:cubicBezTo>
                <a:cubicBezTo>
                  <a:pt x="95" y="94"/>
                  <a:pt x="95" y="96"/>
                  <a:pt x="95" y="80"/>
                </a:cubicBezTo>
                <a:cubicBezTo>
                  <a:pt x="95" y="79"/>
                  <a:pt x="94" y="77"/>
                  <a:pt x="92" y="77"/>
                </a:cubicBezTo>
                <a:cubicBezTo>
                  <a:pt x="90" y="77"/>
                  <a:pt x="89" y="79"/>
                  <a:pt x="89" y="80"/>
                </a:cubicBezTo>
                <a:cubicBezTo>
                  <a:pt x="89" y="96"/>
                  <a:pt x="89" y="93"/>
                  <a:pt x="89" y="96"/>
                </a:cubicBezTo>
                <a:cubicBezTo>
                  <a:pt x="89" y="99"/>
                  <a:pt x="89" y="101"/>
                  <a:pt x="88" y="103"/>
                </a:cubicBezTo>
                <a:cubicBezTo>
                  <a:pt x="87" y="106"/>
                  <a:pt x="83" y="108"/>
                  <a:pt x="80" y="108"/>
                </a:cubicBezTo>
                <a:cubicBezTo>
                  <a:pt x="76" y="108"/>
                  <a:pt x="72" y="106"/>
                  <a:pt x="71" y="103"/>
                </a:cubicBezTo>
                <a:cubicBezTo>
                  <a:pt x="70" y="101"/>
                  <a:pt x="68" y="100"/>
                  <a:pt x="67" y="101"/>
                </a:cubicBezTo>
                <a:cubicBezTo>
                  <a:pt x="65" y="102"/>
                  <a:pt x="64" y="103"/>
                  <a:pt x="65" y="105"/>
                </a:cubicBezTo>
                <a:cubicBezTo>
                  <a:pt x="68" y="111"/>
                  <a:pt x="73" y="115"/>
                  <a:pt x="80" y="115"/>
                </a:cubicBezTo>
                <a:cubicBezTo>
                  <a:pt x="86" y="115"/>
                  <a:pt x="91" y="111"/>
                  <a:pt x="94" y="105"/>
                </a:cubicBezTo>
                <a:close/>
                <a:moveTo>
                  <a:pt x="76" y="61"/>
                </a:moveTo>
                <a:cubicBezTo>
                  <a:pt x="76" y="99"/>
                  <a:pt x="76" y="99"/>
                  <a:pt x="76" y="99"/>
                </a:cubicBezTo>
                <a:cubicBezTo>
                  <a:pt x="76" y="101"/>
                  <a:pt x="78" y="102"/>
                  <a:pt x="80" y="102"/>
                </a:cubicBezTo>
                <a:cubicBezTo>
                  <a:pt x="81" y="102"/>
                  <a:pt x="83" y="101"/>
                  <a:pt x="83" y="99"/>
                </a:cubicBezTo>
                <a:cubicBezTo>
                  <a:pt x="83" y="61"/>
                  <a:pt x="83" y="61"/>
                  <a:pt x="83" y="61"/>
                </a:cubicBezTo>
                <a:cubicBezTo>
                  <a:pt x="83" y="60"/>
                  <a:pt x="81" y="58"/>
                  <a:pt x="80" y="58"/>
                </a:cubicBezTo>
                <a:cubicBezTo>
                  <a:pt x="78" y="58"/>
                  <a:pt x="76" y="60"/>
                  <a:pt x="76" y="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186">
            <a:extLst>
              <a:ext uri="{FF2B5EF4-FFF2-40B4-BE49-F238E27FC236}">
                <a16:creationId xmlns:a16="http://schemas.microsoft.com/office/drawing/2014/main" id="{9DE8B947-7809-0782-8915-43E7B56EC674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5227638"/>
            <a:ext cx="254000" cy="254000"/>
          </a:xfrm>
          <a:custGeom>
            <a:avLst/>
            <a:gdLst>
              <a:gd name="T0" fmla="*/ 42 w 160"/>
              <a:gd name="T1" fmla="*/ 0 h 160"/>
              <a:gd name="T2" fmla="*/ 0 w 160"/>
              <a:gd name="T3" fmla="*/ 52 h 160"/>
              <a:gd name="T4" fmla="*/ 32 w 160"/>
              <a:gd name="T5" fmla="*/ 66 h 160"/>
              <a:gd name="T6" fmla="*/ 47 w 160"/>
              <a:gd name="T7" fmla="*/ 42 h 160"/>
              <a:gd name="T8" fmla="*/ 108 w 160"/>
              <a:gd name="T9" fmla="*/ 38 h 160"/>
              <a:gd name="T10" fmla="*/ 113 w 160"/>
              <a:gd name="T11" fmla="*/ 52 h 160"/>
              <a:gd name="T12" fmla="*/ 146 w 160"/>
              <a:gd name="T13" fmla="*/ 66 h 160"/>
              <a:gd name="T14" fmla="*/ 160 w 160"/>
              <a:gd name="T15" fmla="*/ 42 h 160"/>
              <a:gd name="T16" fmla="*/ 37 w 160"/>
              <a:gd name="T17" fmla="*/ 52 h 160"/>
              <a:gd name="T18" fmla="*/ 14 w 160"/>
              <a:gd name="T19" fmla="*/ 56 h 160"/>
              <a:gd name="T20" fmla="*/ 9 w 160"/>
              <a:gd name="T21" fmla="*/ 47 h 160"/>
              <a:gd name="T22" fmla="*/ 37 w 160"/>
              <a:gd name="T23" fmla="*/ 52 h 160"/>
              <a:gd name="T24" fmla="*/ 51 w 160"/>
              <a:gd name="T25" fmla="*/ 28 h 160"/>
              <a:gd name="T26" fmla="*/ 9 w 160"/>
              <a:gd name="T27" fmla="*/ 38 h 160"/>
              <a:gd name="T28" fmla="*/ 117 w 160"/>
              <a:gd name="T29" fmla="*/ 10 h 160"/>
              <a:gd name="T30" fmla="*/ 121 w 160"/>
              <a:gd name="T31" fmla="*/ 38 h 160"/>
              <a:gd name="T32" fmla="*/ 150 w 160"/>
              <a:gd name="T33" fmla="*/ 52 h 160"/>
              <a:gd name="T34" fmla="*/ 127 w 160"/>
              <a:gd name="T35" fmla="*/ 56 h 160"/>
              <a:gd name="T36" fmla="*/ 122 w 160"/>
              <a:gd name="T37" fmla="*/ 47 h 160"/>
              <a:gd name="T38" fmla="*/ 150 w 160"/>
              <a:gd name="T39" fmla="*/ 52 h 160"/>
              <a:gd name="T40" fmla="*/ 112 w 160"/>
              <a:gd name="T41" fmla="*/ 66 h 160"/>
              <a:gd name="T42" fmla="*/ 103 w 160"/>
              <a:gd name="T43" fmla="*/ 61 h 160"/>
              <a:gd name="T44" fmla="*/ 70 w 160"/>
              <a:gd name="T45" fmla="*/ 47 h 160"/>
              <a:gd name="T46" fmla="*/ 56 w 160"/>
              <a:gd name="T47" fmla="*/ 66 h 160"/>
              <a:gd name="T48" fmla="*/ 35 w 160"/>
              <a:gd name="T49" fmla="*/ 73 h 160"/>
              <a:gd name="T50" fmla="*/ 9 w 160"/>
              <a:gd name="T51" fmla="*/ 141 h 160"/>
              <a:gd name="T52" fmla="*/ 23 w 160"/>
              <a:gd name="T53" fmla="*/ 160 h 160"/>
              <a:gd name="T54" fmla="*/ 150 w 160"/>
              <a:gd name="T55" fmla="*/ 146 h 160"/>
              <a:gd name="T56" fmla="*/ 149 w 160"/>
              <a:gd name="T57" fmla="*/ 132 h 160"/>
              <a:gd name="T58" fmla="*/ 65 w 160"/>
              <a:gd name="T59" fmla="*/ 61 h 160"/>
              <a:gd name="T60" fmla="*/ 89 w 160"/>
              <a:gd name="T61" fmla="*/ 56 h 160"/>
              <a:gd name="T62" fmla="*/ 94 w 160"/>
              <a:gd name="T63" fmla="*/ 66 h 160"/>
              <a:gd name="T64" fmla="*/ 65 w 160"/>
              <a:gd name="T65" fmla="*/ 61 h 160"/>
              <a:gd name="T66" fmla="*/ 136 w 160"/>
              <a:gd name="T67" fmla="*/ 151 h 160"/>
              <a:gd name="T68" fmla="*/ 18 w 160"/>
              <a:gd name="T69" fmla="*/ 146 h 160"/>
              <a:gd name="T70" fmla="*/ 20 w 160"/>
              <a:gd name="T71" fmla="*/ 135 h 160"/>
              <a:gd name="T72" fmla="*/ 47 w 160"/>
              <a:gd name="T73" fmla="*/ 75 h 160"/>
              <a:gd name="T74" fmla="*/ 116 w 160"/>
              <a:gd name="T75" fmla="*/ 77 h 160"/>
              <a:gd name="T76" fmla="*/ 141 w 160"/>
              <a:gd name="T77" fmla="*/ 141 h 160"/>
              <a:gd name="T78" fmla="*/ 80 w 160"/>
              <a:gd name="T79" fmla="*/ 85 h 160"/>
              <a:gd name="T80" fmla="*/ 80 w 160"/>
              <a:gd name="T81" fmla="*/ 141 h 160"/>
              <a:gd name="T82" fmla="*/ 80 w 160"/>
              <a:gd name="T83" fmla="*/ 85 h 160"/>
              <a:gd name="T84" fmla="*/ 61 w 160"/>
              <a:gd name="T85" fmla="*/ 113 h 160"/>
              <a:gd name="T86" fmla="*/ 99 w 160"/>
              <a:gd name="T87" fmla="*/ 113 h 160"/>
              <a:gd name="T88" fmla="*/ 80 w 160"/>
              <a:gd name="T89" fmla="*/ 103 h 160"/>
              <a:gd name="T90" fmla="*/ 80 w 160"/>
              <a:gd name="T91" fmla="*/ 122 h 160"/>
              <a:gd name="T92" fmla="*/ 80 w 160"/>
              <a:gd name="T93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60">
                <a:moveTo>
                  <a:pt x="117" y="0"/>
                </a:moveTo>
                <a:cubicBezTo>
                  <a:pt x="42" y="0"/>
                  <a:pt x="42" y="0"/>
                  <a:pt x="42" y="0"/>
                </a:cubicBezTo>
                <a:cubicBezTo>
                  <a:pt x="19" y="0"/>
                  <a:pt x="0" y="19"/>
                  <a:pt x="0" y="4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60"/>
                  <a:pt x="6" y="66"/>
                  <a:pt x="14" y="66"/>
                </a:cubicBezTo>
                <a:cubicBezTo>
                  <a:pt x="32" y="66"/>
                  <a:pt x="32" y="66"/>
                  <a:pt x="32" y="66"/>
                </a:cubicBezTo>
                <a:cubicBezTo>
                  <a:pt x="40" y="66"/>
                  <a:pt x="47" y="60"/>
                  <a:pt x="47" y="5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0"/>
                  <a:pt x="49" y="38"/>
                  <a:pt x="51" y="38"/>
                </a:cubicBezTo>
                <a:cubicBezTo>
                  <a:pt x="108" y="38"/>
                  <a:pt x="108" y="38"/>
                  <a:pt x="108" y="38"/>
                </a:cubicBezTo>
                <a:cubicBezTo>
                  <a:pt x="111" y="38"/>
                  <a:pt x="113" y="40"/>
                  <a:pt x="113" y="42"/>
                </a:cubicBezTo>
                <a:cubicBezTo>
                  <a:pt x="113" y="52"/>
                  <a:pt x="113" y="52"/>
                  <a:pt x="113" y="52"/>
                </a:cubicBezTo>
                <a:cubicBezTo>
                  <a:pt x="113" y="60"/>
                  <a:pt x="119" y="66"/>
                  <a:pt x="127" y="66"/>
                </a:cubicBezTo>
                <a:cubicBezTo>
                  <a:pt x="146" y="66"/>
                  <a:pt x="146" y="66"/>
                  <a:pt x="146" y="66"/>
                </a:cubicBezTo>
                <a:cubicBezTo>
                  <a:pt x="153" y="66"/>
                  <a:pt x="160" y="60"/>
                  <a:pt x="160" y="52"/>
                </a:cubicBezTo>
                <a:cubicBezTo>
                  <a:pt x="160" y="42"/>
                  <a:pt x="160" y="42"/>
                  <a:pt x="160" y="42"/>
                </a:cubicBezTo>
                <a:cubicBezTo>
                  <a:pt x="160" y="19"/>
                  <a:pt x="141" y="0"/>
                  <a:pt x="117" y="0"/>
                </a:cubicBezTo>
                <a:close/>
                <a:moveTo>
                  <a:pt x="37" y="52"/>
                </a:moveTo>
                <a:cubicBezTo>
                  <a:pt x="37" y="54"/>
                  <a:pt x="35" y="56"/>
                  <a:pt x="32" y="56"/>
                </a:cubicBezTo>
                <a:cubicBezTo>
                  <a:pt x="14" y="56"/>
                  <a:pt x="14" y="56"/>
                  <a:pt x="14" y="56"/>
                </a:cubicBezTo>
                <a:cubicBezTo>
                  <a:pt x="11" y="56"/>
                  <a:pt x="9" y="54"/>
                  <a:pt x="9" y="52"/>
                </a:cubicBezTo>
                <a:cubicBezTo>
                  <a:pt x="9" y="47"/>
                  <a:pt x="9" y="47"/>
                  <a:pt x="9" y="47"/>
                </a:cubicBezTo>
                <a:cubicBezTo>
                  <a:pt x="37" y="47"/>
                  <a:pt x="37" y="47"/>
                  <a:pt x="37" y="47"/>
                </a:cubicBezTo>
                <a:lnTo>
                  <a:pt x="37" y="52"/>
                </a:lnTo>
                <a:close/>
                <a:moveTo>
                  <a:pt x="108" y="28"/>
                </a:moveTo>
                <a:cubicBezTo>
                  <a:pt x="51" y="28"/>
                  <a:pt x="51" y="28"/>
                  <a:pt x="51" y="28"/>
                </a:cubicBezTo>
                <a:cubicBezTo>
                  <a:pt x="45" y="28"/>
                  <a:pt x="40" y="32"/>
                  <a:pt x="38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12" y="22"/>
                  <a:pt x="25" y="10"/>
                  <a:pt x="42" y="10"/>
                </a:cubicBezTo>
                <a:cubicBezTo>
                  <a:pt x="117" y="10"/>
                  <a:pt x="117" y="10"/>
                  <a:pt x="117" y="10"/>
                </a:cubicBezTo>
                <a:cubicBezTo>
                  <a:pt x="134" y="10"/>
                  <a:pt x="148" y="22"/>
                  <a:pt x="150" y="38"/>
                </a:cubicBezTo>
                <a:cubicBezTo>
                  <a:pt x="121" y="38"/>
                  <a:pt x="121" y="38"/>
                  <a:pt x="121" y="38"/>
                </a:cubicBezTo>
                <a:cubicBezTo>
                  <a:pt x="119" y="32"/>
                  <a:pt x="114" y="28"/>
                  <a:pt x="108" y="28"/>
                </a:cubicBezTo>
                <a:close/>
                <a:moveTo>
                  <a:pt x="150" y="52"/>
                </a:moveTo>
                <a:cubicBezTo>
                  <a:pt x="150" y="54"/>
                  <a:pt x="148" y="56"/>
                  <a:pt x="146" y="56"/>
                </a:cubicBezTo>
                <a:cubicBezTo>
                  <a:pt x="127" y="56"/>
                  <a:pt x="127" y="56"/>
                  <a:pt x="127" y="56"/>
                </a:cubicBezTo>
                <a:cubicBezTo>
                  <a:pt x="124" y="56"/>
                  <a:pt x="122" y="54"/>
                  <a:pt x="122" y="52"/>
                </a:cubicBezTo>
                <a:cubicBezTo>
                  <a:pt x="122" y="47"/>
                  <a:pt x="122" y="47"/>
                  <a:pt x="122" y="47"/>
                </a:cubicBezTo>
                <a:cubicBezTo>
                  <a:pt x="150" y="47"/>
                  <a:pt x="150" y="47"/>
                  <a:pt x="150" y="47"/>
                </a:cubicBezTo>
                <a:lnTo>
                  <a:pt x="150" y="52"/>
                </a:lnTo>
                <a:close/>
                <a:moveTo>
                  <a:pt x="124" y="73"/>
                </a:moveTo>
                <a:cubicBezTo>
                  <a:pt x="122" y="68"/>
                  <a:pt x="117" y="66"/>
                  <a:pt x="112" y="66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103" y="53"/>
                  <a:pt x="97" y="47"/>
                  <a:pt x="89" y="47"/>
                </a:cubicBezTo>
                <a:cubicBezTo>
                  <a:pt x="70" y="47"/>
                  <a:pt x="70" y="47"/>
                  <a:pt x="70" y="47"/>
                </a:cubicBezTo>
                <a:cubicBezTo>
                  <a:pt x="62" y="47"/>
                  <a:pt x="56" y="53"/>
                  <a:pt x="56" y="61"/>
                </a:cubicBezTo>
                <a:cubicBezTo>
                  <a:pt x="56" y="66"/>
                  <a:pt x="56" y="66"/>
                  <a:pt x="56" y="66"/>
                </a:cubicBezTo>
                <a:cubicBezTo>
                  <a:pt x="47" y="66"/>
                  <a:pt x="47" y="66"/>
                  <a:pt x="47" y="66"/>
                </a:cubicBezTo>
                <a:cubicBezTo>
                  <a:pt x="41" y="66"/>
                  <a:pt x="36" y="70"/>
                  <a:pt x="35" y="73"/>
                </a:cubicBezTo>
                <a:cubicBezTo>
                  <a:pt x="11" y="132"/>
                  <a:pt x="11" y="132"/>
                  <a:pt x="11" y="132"/>
                </a:cubicBezTo>
                <a:cubicBezTo>
                  <a:pt x="10" y="134"/>
                  <a:pt x="9" y="137"/>
                  <a:pt x="9" y="141"/>
                </a:cubicBezTo>
                <a:cubicBezTo>
                  <a:pt x="9" y="146"/>
                  <a:pt x="9" y="146"/>
                  <a:pt x="9" y="146"/>
                </a:cubicBezTo>
                <a:cubicBezTo>
                  <a:pt x="9" y="154"/>
                  <a:pt x="15" y="160"/>
                  <a:pt x="23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44" y="160"/>
                  <a:pt x="150" y="154"/>
                  <a:pt x="150" y="146"/>
                </a:cubicBezTo>
                <a:cubicBezTo>
                  <a:pt x="150" y="141"/>
                  <a:pt x="150" y="141"/>
                  <a:pt x="150" y="141"/>
                </a:cubicBezTo>
                <a:cubicBezTo>
                  <a:pt x="150" y="137"/>
                  <a:pt x="150" y="134"/>
                  <a:pt x="149" y="132"/>
                </a:cubicBezTo>
                <a:cubicBezTo>
                  <a:pt x="123" y="69"/>
                  <a:pt x="125" y="73"/>
                  <a:pt x="124" y="73"/>
                </a:cubicBezTo>
                <a:close/>
                <a:moveTo>
                  <a:pt x="65" y="61"/>
                </a:moveTo>
                <a:cubicBezTo>
                  <a:pt x="65" y="59"/>
                  <a:pt x="67" y="56"/>
                  <a:pt x="70" y="56"/>
                </a:cubicBezTo>
                <a:cubicBezTo>
                  <a:pt x="89" y="56"/>
                  <a:pt x="89" y="56"/>
                  <a:pt x="89" y="56"/>
                </a:cubicBezTo>
                <a:cubicBezTo>
                  <a:pt x="92" y="56"/>
                  <a:pt x="94" y="59"/>
                  <a:pt x="94" y="61"/>
                </a:cubicBezTo>
                <a:cubicBezTo>
                  <a:pt x="94" y="66"/>
                  <a:pt x="94" y="66"/>
                  <a:pt x="94" y="66"/>
                </a:cubicBezTo>
                <a:cubicBezTo>
                  <a:pt x="65" y="66"/>
                  <a:pt x="65" y="66"/>
                  <a:pt x="65" y="66"/>
                </a:cubicBezTo>
                <a:lnTo>
                  <a:pt x="65" y="61"/>
                </a:lnTo>
                <a:close/>
                <a:moveTo>
                  <a:pt x="141" y="146"/>
                </a:moveTo>
                <a:cubicBezTo>
                  <a:pt x="141" y="149"/>
                  <a:pt x="139" y="151"/>
                  <a:pt x="136" y="151"/>
                </a:cubicBezTo>
                <a:cubicBezTo>
                  <a:pt x="23" y="151"/>
                  <a:pt x="23" y="151"/>
                  <a:pt x="23" y="151"/>
                </a:cubicBezTo>
                <a:cubicBezTo>
                  <a:pt x="21" y="151"/>
                  <a:pt x="18" y="149"/>
                  <a:pt x="18" y="146"/>
                </a:cubicBezTo>
                <a:cubicBezTo>
                  <a:pt x="18" y="141"/>
                  <a:pt x="18" y="141"/>
                  <a:pt x="18" y="141"/>
                </a:cubicBezTo>
                <a:cubicBezTo>
                  <a:pt x="18" y="139"/>
                  <a:pt x="19" y="137"/>
                  <a:pt x="20" y="135"/>
                </a:cubicBezTo>
                <a:cubicBezTo>
                  <a:pt x="43" y="77"/>
                  <a:pt x="43" y="77"/>
                  <a:pt x="43" y="77"/>
                </a:cubicBezTo>
                <a:cubicBezTo>
                  <a:pt x="44" y="76"/>
                  <a:pt x="46" y="75"/>
                  <a:pt x="47" y="75"/>
                </a:cubicBezTo>
                <a:cubicBezTo>
                  <a:pt x="49" y="75"/>
                  <a:pt x="109" y="75"/>
                  <a:pt x="112" y="75"/>
                </a:cubicBezTo>
                <a:cubicBezTo>
                  <a:pt x="114" y="75"/>
                  <a:pt x="115" y="76"/>
                  <a:pt x="116" y="77"/>
                </a:cubicBezTo>
                <a:cubicBezTo>
                  <a:pt x="140" y="135"/>
                  <a:pt x="140" y="135"/>
                  <a:pt x="140" y="135"/>
                </a:cubicBezTo>
                <a:cubicBezTo>
                  <a:pt x="141" y="137"/>
                  <a:pt x="141" y="139"/>
                  <a:pt x="141" y="141"/>
                </a:cubicBezTo>
                <a:lnTo>
                  <a:pt x="141" y="146"/>
                </a:lnTo>
                <a:close/>
                <a:moveTo>
                  <a:pt x="80" y="85"/>
                </a:moveTo>
                <a:cubicBezTo>
                  <a:pt x="64" y="85"/>
                  <a:pt x="52" y="97"/>
                  <a:pt x="52" y="113"/>
                </a:cubicBezTo>
                <a:cubicBezTo>
                  <a:pt x="52" y="128"/>
                  <a:pt x="64" y="141"/>
                  <a:pt x="80" y="141"/>
                </a:cubicBezTo>
                <a:cubicBezTo>
                  <a:pt x="95" y="141"/>
                  <a:pt x="108" y="128"/>
                  <a:pt x="108" y="113"/>
                </a:cubicBezTo>
                <a:cubicBezTo>
                  <a:pt x="108" y="97"/>
                  <a:pt x="95" y="85"/>
                  <a:pt x="80" y="85"/>
                </a:cubicBezTo>
                <a:close/>
                <a:moveTo>
                  <a:pt x="80" y="131"/>
                </a:moveTo>
                <a:cubicBezTo>
                  <a:pt x="70" y="131"/>
                  <a:pt x="61" y="123"/>
                  <a:pt x="61" y="113"/>
                </a:cubicBezTo>
                <a:cubicBezTo>
                  <a:pt x="61" y="102"/>
                  <a:pt x="70" y="94"/>
                  <a:pt x="80" y="94"/>
                </a:cubicBezTo>
                <a:cubicBezTo>
                  <a:pt x="90" y="94"/>
                  <a:pt x="99" y="102"/>
                  <a:pt x="99" y="113"/>
                </a:cubicBezTo>
                <a:cubicBezTo>
                  <a:pt x="99" y="123"/>
                  <a:pt x="90" y="131"/>
                  <a:pt x="80" y="131"/>
                </a:cubicBezTo>
                <a:close/>
                <a:moveTo>
                  <a:pt x="80" y="103"/>
                </a:moveTo>
                <a:cubicBezTo>
                  <a:pt x="75" y="103"/>
                  <a:pt x="71" y="108"/>
                  <a:pt x="71" y="113"/>
                </a:cubicBezTo>
                <a:cubicBezTo>
                  <a:pt x="71" y="118"/>
                  <a:pt x="75" y="122"/>
                  <a:pt x="80" y="122"/>
                </a:cubicBezTo>
                <a:cubicBezTo>
                  <a:pt x="85" y="122"/>
                  <a:pt x="89" y="118"/>
                  <a:pt x="89" y="113"/>
                </a:cubicBezTo>
                <a:cubicBezTo>
                  <a:pt x="89" y="108"/>
                  <a:pt x="85" y="103"/>
                  <a:pt x="80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187">
            <a:extLst>
              <a:ext uri="{FF2B5EF4-FFF2-40B4-BE49-F238E27FC236}">
                <a16:creationId xmlns:a16="http://schemas.microsoft.com/office/drawing/2014/main" id="{5C60A29A-980D-0DCA-29D5-66DF9EE9A64B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5262563"/>
            <a:ext cx="254000" cy="184150"/>
          </a:xfrm>
          <a:custGeom>
            <a:avLst/>
            <a:gdLst>
              <a:gd name="T0" fmla="*/ 151 w 160"/>
              <a:gd name="T1" fmla="*/ 8 h 116"/>
              <a:gd name="T2" fmla="*/ 10 w 160"/>
              <a:gd name="T3" fmla="*/ 8 h 116"/>
              <a:gd name="T4" fmla="*/ 8 w 160"/>
              <a:gd name="T5" fmla="*/ 9 h 116"/>
              <a:gd name="T6" fmla="*/ 8 w 160"/>
              <a:gd name="T7" fmla="*/ 95 h 116"/>
              <a:gd name="T8" fmla="*/ 10 w 160"/>
              <a:gd name="T9" fmla="*/ 97 h 116"/>
              <a:gd name="T10" fmla="*/ 151 w 160"/>
              <a:gd name="T11" fmla="*/ 97 h 116"/>
              <a:gd name="T12" fmla="*/ 153 w 160"/>
              <a:gd name="T13" fmla="*/ 95 h 116"/>
              <a:gd name="T14" fmla="*/ 153 w 160"/>
              <a:gd name="T15" fmla="*/ 9 h 116"/>
              <a:gd name="T16" fmla="*/ 151 w 160"/>
              <a:gd name="T17" fmla="*/ 8 h 116"/>
              <a:gd name="T18" fmla="*/ 149 w 160"/>
              <a:gd name="T19" fmla="*/ 94 h 116"/>
              <a:gd name="T20" fmla="*/ 11 w 160"/>
              <a:gd name="T21" fmla="*/ 94 h 116"/>
              <a:gd name="T22" fmla="*/ 11 w 160"/>
              <a:gd name="T23" fmla="*/ 11 h 116"/>
              <a:gd name="T24" fmla="*/ 149 w 160"/>
              <a:gd name="T25" fmla="*/ 11 h 116"/>
              <a:gd name="T26" fmla="*/ 149 w 160"/>
              <a:gd name="T27" fmla="*/ 94 h 116"/>
              <a:gd name="T28" fmla="*/ 153 w 160"/>
              <a:gd name="T29" fmla="*/ 0 h 116"/>
              <a:gd name="T30" fmla="*/ 8 w 160"/>
              <a:gd name="T31" fmla="*/ 0 h 116"/>
              <a:gd name="T32" fmla="*/ 0 w 160"/>
              <a:gd name="T33" fmla="*/ 7 h 116"/>
              <a:gd name="T34" fmla="*/ 0 w 160"/>
              <a:gd name="T35" fmla="*/ 97 h 116"/>
              <a:gd name="T36" fmla="*/ 8 w 160"/>
              <a:gd name="T37" fmla="*/ 105 h 116"/>
              <a:gd name="T38" fmla="*/ 58 w 160"/>
              <a:gd name="T39" fmla="*/ 105 h 116"/>
              <a:gd name="T40" fmla="*/ 55 w 160"/>
              <a:gd name="T41" fmla="*/ 111 h 116"/>
              <a:gd name="T42" fmla="*/ 45 w 160"/>
              <a:gd name="T43" fmla="*/ 111 h 116"/>
              <a:gd name="T44" fmla="*/ 42 w 160"/>
              <a:gd name="T45" fmla="*/ 114 h 116"/>
              <a:gd name="T46" fmla="*/ 45 w 160"/>
              <a:gd name="T47" fmla="*/ 116 h 116"/>
              <a:gd name="T48" fmla="*/ 116 w 160"/>
              <a:gd name="T49" fmla="*/ 116 h 116"/>
              <a:gd name="T50" fmla="*/ 118 w 160"/>
              <a:gd name="T51" fmla="*/ 114 h 116"/>
              <a:gd name="T52" fmla="*/ 116 w 160"/>
              <a:gd name="T53" fmla="*/ 111 h 116"/>
              <a:gd name="T54" fmla="*/ 105 w 160"/>
              <a:gd name="T55" fmla="*/ 111 h 116"/>
              <a:gd name="T56" fmla="*/ 102 w 160"/>
              <a:gd name="T57" fmla="*/ 105 h 116"/>
              <a:gd name="T58" fmla="*/ 153 w 160"/>
              <a:gd name="T59" fmla="*/ 105 h 116"/>
              <a:gd name="T60" fmla="*/ 160 w 160"/>
              <a:gd name="T61" fmla="*/ 97 h 116"/>
              <a:gd name="T62" fmla="*/ 160 w 160"/>
              <a:gd name="T63" fmla="*/ 7 h 116"/>
              <a:gd name="T64" fmla="*/ 153 w 160"/>
              <a:gd name="T65" fmla="*/ 0 h 116"/>
              <a:gd name="T66" fmla="*/ 61 w 160"/>
              <a:gd name="T67" fmla="*/ 111 h 116"/>
              <a:gd name="T68" fmla="*/ 64 w 160"/>
              <a:gd name="T69" fmla="*/ 105 h 116"/>
              <a:gd name="T70" fmla="*/ 97 w 160"/>
              <a:gd name="T71" fmla="*/ 105 h 116"/>
              <a:gd name="T72" fmla="*/ 100 w 160"/>
              <a:gd name="T73" fmla="*/ 111 h 116"/>
              <a:gd name="T74" fmla="*/ 61 w 160"/>
              <a:gd name="T75" fmla="*/ 111 h 116"/>
              <a:gd name="T76" fmla="*/ 155 w 160"/>
              <a:gd name="T77" fmla="*/ 97 h 116"/>
              <a:gd name="T78" fmla="*/ 153 w 160"/>
              <a:gd name="T79" fmla="*/ 100 h 116"/>
              <a:gd name="T80" fmla="*/ 8 w 160"/>
              <a:gd name="T81" fmla="*/ 100 h 116"/>
              <a:gd name="T82" fmla="*/ 5 w 160"/>
              <a:gd name="T83" fmla="*/ 97 h 116"/>
              <a:gd name="T84" fmla="*/ 5 w 160"/>
              <a:gd name="T85" fmla="*/ 7 h 116"/>
              <a:gd name="T86" fmla="*/ 8 w 160"/>
              <a:gd name="T87" fmla="*/ 5 h 116"/>
              <a:gd name="T88" fmla="*/ 153 w 160"/>
              <a:gd name="T89" fmla="*/ 5 h 116"/>
              <a:gd name="T90" fmla="*/ 155 w 160"/>
              <a:gd name="T91" fmla="*/ 7 h 116"/>
              <a:gd name="T92" fmla="*/ 155 w 160"/>
              <a:gd name="T93" fmla="*/ 97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16">
                <a:moveTo>
                  <a:pt x="151" y="8"/>
                </a:moveTo>
                <a:cubicBezTo>
                  <a:pt x="10" y="8"/>
                  <a:pt x="10" y="8"/>
                  <a:pt x="10" y="8"/>
                </a:cubicBezTo>
                <a:cubicBezTo>
                  <a:pt x="9" y="8"/>
                  <a:pt x="8" y="8"/>
                  <a:pt x="8" y="9"/>
                </a:cubicBezTo>
                <a:cubicBezTo>
                  <a:pt x="8" y="95"/>
                  <a:pt x="8" y="95"/>
                  <a:pt x="8" y="95"/>
                </a:cubicBezTo>
                <a:cubicBezTo>
                  <a:pt x="8" y="96"/>
                  <a:pt x="9" y="97"/>
                  <a:pt x="10" y="97"/>
                </a:cubicBezTo>
                <a:cubicBezTo>
                  <a:pt x="151" y="97"/>
                  <a:pt x="151" y="97"/>
                  <a:pt x="151" y="97"/>
                </a:cubicBezTo>
                <a:cubicBezTo>
                  <a:pt x="152" y="97"/>
                  <a:pt x="153" y="96"/>
                  <a:pt x="153" y="95"/>
                </a:cubicBezTo>
                <a:cubicBezTo>
                  <a:pt x="153" y="9"/>
                  <a:pt x="153" y="9"/>
                  <a:pt x="153" y="9"/>
                </a:cubicBezTo>
                <a:cubicBezTo>
                  <a:pt x="153" y="8"/>
                  <a:pt x="152" y="8"/>
                  <a:pt x="151" y="8"/>
                </a:cubicBezTo>
                <a:close/>
                <a:moveTo>
                  <a:pt x="149" y="94"/>
                </a:moveTo>
                <a:cubicBezTo>
                  <a:pt x="11" y="94"/>
                  <a:pt x="11" y="94"/>
                  <a:pt x="11" y="94"/>
                </a:cubicBezTo>
                <a:cubicBezTo>
                  <a:pt x="11" y="11"/>
                  <a:pt x="11" y="11"/>
                  <a:pt x="11" y="11"/>
                </a:cubicBezTo>
                <a:cubicBezTo>
                  <a:pt x="149" y="11"/>
                  <a:pt x="149" y="11"/>
                  <a:pt x="149" y="11"/>
                </a:cubicBezTo>
                <a:lnTo>
                  <a:pt x="149" y="94"/>
                </a:lnTo>
                <a:close/>
                <a:moveTo>
                  <a:pt x="153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3"/>
                  <a:pt x="0" y="7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01"/>
                  <a:pt x="4" y="105"/>
                  <a:pt x="8" y="105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5" y="111"/>
                  <a:pt x="55" y="111"/>
                  <a:pt x="55" y="111"/>
                </a:cubicBezTo>
                <a:cubicBezTo>
                  <a:pt x="45" y="111"/>
                  <a:pt x="45" y="111"/>
                  <a:pt x="45" y="111"/>
                </a:cubicBezTo>
                <a:cubicBezTo>
                  <a:pt x="43" y="111"/>
                  <a:pt x="42" y="112"/>
                  <a:pt x="42" y="114"/>
                </a:cubicBezTo>
                <a:cubicBezTo>
                  <a:pt x="42" y="115"/>
                  <a:pt x="43" y="116"/>
                  <a:pt x="45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7" y="116"/>
                  <a:pt x="118" y="115"/>
                  <a:pt x="118" y="114"/>
                </a:cubicBezTo>
                <a:cubicBezTo>
                  <a:pt x="118" y="112"/>
                  <a:pt x="117" y="111"/>
                  <a:pt x="116" y="111"/>
                </a:cubicBezTo>
                <a:cubicBezTo>
                  <a:pt x="105" y="111"/>
                  <a:pt x="105" y="111"/>
                  <a:pt x="105" y="111"/>
                </a:cubicBezTo>
                <a:cubicBezTo>
                  <a:pt x="102" y="105"/>
                  <a:pt x="102" y="105"/>
                  <a:pt x="102" y="105"/>
                </a:cubicBezTo>
                <a:cubicBezTo>
                  <a:pt x="153" y="105"/>
                  <a:pt x="153" y="105"/>
                  <a:pt x="153" y="105"/>
                </a:cubicBezTo>
                <a:cubicBezTo>
                  <a:pt x="157" y="105"/>
                  <a:pt x="160" y="101"/>
                  <a:pt x="160" y="97"/>
                </a:cubicBezTo>
                <a:cubicBezTo>
                  <a:pt x="160" y="7"/>
                  <a:pt x="160" y="7"/>
                  <a:pt x="160" y="7"/>
                </a:cubicBezTo>
                <a:cubicBezTo>
                  <a:pt x="160" y="3"/>
                  <a:pt x="157" y="0"/>
                  <a:pt x="153" y="0"/>
                </a:cubicBezTo>
                <a:close/>
                <a:moveTo>
                  <a:pt x="61" y="111"/>
                </a:moveTo>
                <a:cubicBezTo>
                  <a:pt x="64" y="105"/>
                  <a:pt x="64" y="105"/>
                  <a:pt x="64" y="105"/>
                </a:cubicBezTo>
                <a:cubicBezTo>
                  <a:pt x="97" y="105"/>
                  <a:pt x="97" y="105"/>
                  <a:pt x="97" y="105"/>
                </a:cubicBezTo>
                <a:cubicBezTo>
                  <a:pt x="100" y="111"/>
                  <a:pt x="100" y="111"/>
                  <a:pt x="100" y="111"/>
                </a:cubicBezTo>
                <a:lnTo>
                  <a:pt x="61" y="111"/>
                </a:lnTo>
                <a:close/>
                <a:moveTo>
                  <a:pt x="155" y="97"/>
                </a:moveTo>
                <a:cubicBezTo>
                  <a:pt x="155" y="99"/>
                  <a:pt x="154" y="100"/>
                  <a:pt x="153" y="100"/>
                </a:cubicBezTo>
                <a:cubicBezTo>
                  <a:pt x="8" y="100"/>
                  <a:pt x="8" y="100"/>
                  <a:pt x="8" y="100"/>
                </a:cubicBezTo>
                <a:cubicBezTo>
                  <a:pt x="6" y="100"/>
                  <a:pt x="5" y="99"/>
                  <a:pt x="5" y="97"/>
                </a:cubicBezTo>
                <a:cubicBezTo>
                  <a:pt x="5" y="7"/>
                  <a:pt x="5" y="7"/>
                  <a:pt x="5" y="7"/>
                </a:cubicBezTo>
                <a:cubicBezTo>
                  <a:pt x="5" y="6"/>
                  <a:pt x="6" y="5"/>
                  <a:pt x="8" y="5"/>
                </a:cubicBezTo>
                <a:cubicBezTo>
                  <a:pt x="153" y="5"/>
                  <a:pt x="153" y="5"/>
                  <a:pt x="153" y="5"/>
                </a:cubicBezTo>
                <a:cubicBezTo>
                  <a:pt x="154" y="5"/>
                  <a:pt x="155" y="6"/>
                  <a:pt x="155" y="7"/>
                </a:cubicBezTo>
                <a:lnTo>
                  <a:pt x="155" y="9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188">
            <a:extLst>
              <a:ext uri="{FF2B5EF4-FFF2-40B4-BE49-F238E27FC236}">
                <a16:creationId xmlns:a16="http://schemas.microsoft.com/office/drawing/2014/main" id="{55546CAC-DD1E-5F33-9A1A-11E06BEBDFD7}"/>
              </a:ext>
            </a:extLst>
          </p:cNvPr>
          <p:cNvSpPr>
            <a:spLocks noEditPoints="1"/>
          </p:cNvSpPr>
          <p:nvPr/>
        </p:nvSpPr>
        <p:spPr bwMode="auto">
          <a:xfrm>
            <a:off x="781051" y="5778500"/>
            <a:ext cx="152400" cy="254000"/>
          </a:xfrm>
          <a:custGeom>
            <a:avLst/>
            <a:gdLst>
              <a:gd name="T0" fmla="*/ 88 w 96"/>
              <a:gd name="T1" fmla="*/ 0 h 160"/>
              <a:gd name="T2" fmla="*/ 8 w 96"/>
              <a:gd name="T3" fmla="*/ 0 h 160"/>
              <a:gd name="T4" fmla="*/ 0 w 96"/>
              <a:gd name="T5" fmla="*/ 8 h 160"/>
              <a:gd name="T6" fmla="*/ 0 w 96"/>
              <a:gd name="T7" fmla="*/ 152 h 160"/>
              <a:gd name="T8" fmla="*/ 8 w 96"/>
              <a:gd name="T9" fmla="*/ 160 h 160"/>
              <a:gd name="T10" fmla="*/ 88 w 96"/>
              <a:gd name="T11" fmla="*/ 160 h 160"/>
              <a:gd name="T12" fmla="*/ 96 w 96"/>
              <a:gd name="T13" fmla="*/ 152 h 160"/>
              <a:gd name="T14" fmla="*/ 96 w 96"/>
              <a:gd name="T15" fmla="*/ 8 h 160"/>
              <a:gd name="T16" fmla="*/ 88 w 96"/>
              <a:gd name="T17" fmla="*/ 0 h 160"/>
              <a:gd name="T18" fmla="*/ 91 w 96"/>
              <a:gd name="T19" fmla="*/ 131 h 160"/>
              <a:gd name="T20" fmla="*/ 83 w 96"/>
              <a:gd name="T21" fmla="*/ 131 h 160"/>
              <a:gd name="T22" fmla="*/ 80 w 96"/>
              <a:gd name="T23" fmla="*/ 133 h 160"/>
              <a:gd name="T24" fmla="*/ 83 w 96"/>
              <a:gd name="T25" fmla="*/ 136 h 160"/>
              <a:gd name="T26" fmla="*/ 91 w 96"/>
              <a:gd name="T27" fmla="*/ 136 h 160"/>
              <a:gd name="T28" fmla="*/ 91 w 96"/>
              <a:gd name="T29" fmla="*/ 152 h 160"/>
              <a:gd name="T30" fmla="*/ 88 w 96"/>
              <a:gd name="T31" fmla="*/ 155 h 160"/>
              <a:gd name="T32" fmla="*/ 8 w 96"/>
              <a:gd name="T33" fmla="*/ 155 h 160"/>
              <a:gd name="T34" fmla="*/ 5 w 96"/>
              <a:gd name="T35" fmla="*/ 152 h 160"/>
              <a:gd name="T36" fmla="*/ 5 w 96"/>
              <a:gd name="T37" fmla="*/ 136 h 160"/>
              <a:gd name="T38" fmla="*/ 67 w 96"/>
              <a:gd name="T39" fmla="*/ 136 h 160"/>
              <a:gd name="T40" fmla="*/ 69 w 96"/>
              <a:gd name="T41" fmla="*/ 133 h 160"/>
              <a:gd name="T42" fmla="*/ 67 w 96"/>
              <a:gd name="T43" fmla="*/ 131 h 160"/>
              <a:gd name="T44" fmla="*/ 5 w 96"/>
              <a:gd name="T45" fmla="*/ 131 h 160"/>
              <a:gd name="T46" fmla="*/ 5 w 96"/>
              <a:gd name="T47" fmla="*/ 27 h 160"/>
              <a:gd name="T48" fmla="*/ 13 w 96"/>
              <a:gd name="T49" fmla="*/ 27 h 160"/>
              <a:gd name="T50" fmla="*/ 16 w 96"/>
              <a:gd name="T51" fmla="*/ 24 h 160"/>
              <a:gd name="T52" fmla="*/ 13 w 96"/>
              <a:gd name="T53" fmla="*/ 21 h 160"/>
              <a:gd name="T54" fmla="*/ 5 w 96"/>
              <a:gd name="T55" fmla="*/ 21 h 160"/>
              <a:gd name="T56" fmla="*/ 5 w 96"/>
              <a:gd name="T57" fmla="*/ 8 h 160"/>
              <a:gd name="T58" fmla="*/ 8 w 96"/>
              <a:gd name="T59" fmla="*/ 5 h 160"/>
              <a:gd name="T60" fmla="*/ 88 w 96"/>
              <a:gd name="T61" fmla="*/ 5 h 160"/>
              <a:gd name="T62" fmla="*/ 91 w 96"/>
              <a:gd name="T63" fmla="*/ 8 h 160"/>
              <a:gd name="T64" fmla="*/ 91 w 96"/>
              <a:gd name="T65" fmla="*/ 21 h 160"/>
              <a:gd name="T66" fmla="*/ 29 w 96"/>
              <a:gd name="T67" fmla="*/ 21 h 160"/>
              <a:gd name="T68" fmla="*/ 27 w 96"/>
              <a:gd name="T69" fmla="*/ 24 h 160"/>
              <a:gd name="T70" fmla="*/ 29 w 96"/>
              <a:gd name="T71" fmla="*/ 27 h 160"/>
              <a:gd name="T72" fmla="*/ 91 w 96"/>
              <a:gd name="T73" fmla="*/ 27 h 160"/>
              <a:gd name="T74" fmla="*/ 91 w 96"/>
              <a:gd name="T75" fmla="*/ 131 h 160"/>
              <a:gd name="T76" fmla="*/ 51 w 96"/>
              <a:gd name="T77" fmla="*/ 144 h 160"/>
              <a:gd name="T78" fmla="*/ 45 w 96"/>
              <a:gd name="T79" fmla="*/ 144 h 160"/>
              <a:gd name="T80" fmla="*/ 43 w 96"/>
              <a:gd name="T81" fmla="*/ 147 h 160"/>
              <a:gd name="T82" fmla="*/ 45 w 96"/>
              <a:gd name="T83" fmla="*/ 149 h 160"/>
              <a:gd name="T84" fmla="*/ 51 w 96"/>
              <a:gd name="T85" fmla="*/ 149 h 160"/>
              <a:gd name="T86" fmla="*/ 53 w 96"/>
              <a:gd name="T87" fmla="*/ 147 h 160"/>
              <a:gd name="T88" fmla="*/ 51 w 96"/>
              <a:gd name="T89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96" h="160">
                <a:moveTo>
                  <a:pt x="8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7"/>
                  <a:pt x="4" y="160"/>
                  <a:pt x="8" y="160"/>
                </a:cubicBezTo>
                <a:cubicBezTo>
                  <a:pt x="88" y="160"/>
                  <a:pt x="88" y="160"/>
                  <a:pt x="88" y="160"/>
                </a:cubicBezTo>
                <a:cubicBezTo>
                  <a:pt x="92" y="160"/>
                  <a:pt x="96" y="157"/>
                  <a:pt x="96" y="152"/>
                </a:cubicBezTo>
                <a:cubicBezTo>
                  <a:pt x="96" y="8"/>
                  <a:pt x="96" y="8"/>
                  <a:pt x="96" y="8"/>
                </a:cubicBezTo>
                <a:cubicBezTo>
                  <a:pt x="96" y="4"/>
                  <a:pt x="92" y="0"/>
                  <a:pt x="88" y="0"/>
                </a:cubicBezTo>
                <a:close/>
                <a:moveTo>
                  <a:pt x="91" y="131"/>
                </a:moveTo>
                <a:cubicBezTo>
                  <a:pt x="83" y="131"/>
                  <a:pt x="83" y="131"/>
                  <a:pt x="83" y="131"/>
                </a:cubicBezTo>
                <a:cubicBezTo>
                  <a:pt x="81" y="131"/>
                  <a:pt x="80" y="132"/>
                  <a:pt x="80" y="133"/>
                </a:cubicBezTo>
                <a:cubicBezTo>
                  <a:pt x="80" y="135"/>
                  <a:pt x="81" y="136"/>
                  <a:pt x="83" y="136"/>
                </a:cubicBezTo>
                <a:cubicBezTo>
                  <a:pt x="91" y="136"/>
                  <a:pt x="91" y="136"/>
                  <a:pt x="91" y="136"/>
                </a:cubicBezTo>
                <a:cubicBezTo>
                  <a:pt x="91" y="152"/>
                  <a:pt x="91" y="152"/>
                  <a:pt x="91" y="152"/>
                </a:cubicBezTo>
                <a:cubicBezTo>
                  <a:pt x="91" y="154"/>
                  <a:pt x="89" y="155"/>
                  <a:pt x="88" y="155"/>
                </a:cubicBezTo>
                <a:cubicBezTo>
                  <a:pt x="8" y="155"/>
                  <a:pt x="8" y="155"/>
                  <a:pt x="8" y="155"/>
                </a:cubicBezTo>
                <a:cubicBezTo>
                  <a:pt x="7" y="155"/>
                  <a:pt x="5" y="154"/>
                  <a:pt x="5" y="152"/>
                </a:cubicBezTo>
                <a:cubicBezTo>
                  <a:pt x="5" y="136"/>
                  <a:pt x="5" y="136"/>
                  <a:pt x="5" y="136"/>
                </a:cubicBezTo>
                <a:cubicBezTo>
                  <a:pt x="67" y="136"/>
                  <a:pt x="67" y="136"/>
                  <a:pt x="67" y="136"/>
                </a:cubicBezTo>
                <a:cubicBezTo>
                  <a:pt x="68" y="136"/>
                  <a:pt x="69" y="135"/>
                  <a:pt x="69" y="133"/>
                </a:cubicBezTo>
                <a:cubicBezTo>
                  <a:pt x="69" y="132"/>
                  <a:pt x="68" y="131"/>
                  <a:pt x="67" y="131"/>
                </a:cubicBezTo>
                <a:cubicBezTo>
                  <a:pt x="5" y="131"/>
                  <a:pt x="5" y="131"/>
                  <a:pt x="5" y="131"/>
                </a:cubicBezTo>
                <a:cubicBezTo>
                  <a:pt x="5" y="27"/>
                  <a:pt x="5" y="27"/>
                  <a:pt x="5" y="27"/>
                </a:cubicBezTo>
                <a:cubicBezTo>
                  <a:pt x="13" y="27"/>
                  <a:pt x="13" y="27"/>
                  <a:pt x="13" y="27"/>
                </a:cubicBezTo>
                <a:cubicBezTo>
                  <a:pt x="15" y="27"/>
                  <a:pt x="16" y="26"/>
                  <a:pt x="16" y="24"/>
                </a:cubicBezTo>
                <a:cubicBezTo>
                  <a:pt x="16" y="23"/>
                  <a:pt x="15" y="21"/>
                  <a:pt x="13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8"/>
                  <a:pt x="5" y="8"/>
                  <a:pt x="5" y="8"/>
                </a:cubicBezTo>
                <a:cubicBezTo>
                  <a:pt x="5" y="7"/>
                  <a:pt x="7" y="5"/>
                  <a:pt x="8" y="5"/>
                </a:cubicBezTo>
                <a:cubicBezTo>
                  <a:pt x="88" y="5"/>
                  <a:pt x="88" y="5"/>
                  <a:pt x="88" y="5"/>
                </a:cubicBezTo>
                <a:cubicBezTo>
                  <a:pt x="89" y="5"/>
                  <a:pt x="91" y="7"/>
                  <a:pt x="91" y="8"/>
                </a:cubicBezTo>
                <a:cubicBezTo>
                  <a:pt x="91" y="21"/>
                  <a:pt x="91" y="21"/>
                  <a:pt x="91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8" y="21"/>
                  <a:pt x="27" y="23"/>
                  <a:pt x="27" y="24"/>
                </a:cubicBezTo>
                <a:cubicBezTo>
                  <a:pt x="27" y="26"/>
                  <a:pt x="28" y="27"/>
                  <a:pt x="29" y="27"/>
                </a:cubicBezTo>
                <a:cubicBezTo>
                  <a:pt x="91" y="27"/>
                  <a:pt x="91" y="27"/>
                  <a:pt x="91" y="27"/>
                </a:cubicBezTo>
                <a:lnTo>
                  <a:pt x="91" y="131"/>
                </a:lnTo>
                <a:close/>
                <a:moveTo>
                  <a:pt x="51" y="144"/>
                </a:moveTo>
                <a:cubicBezTo>
                  <a:pt x="45" y="144"/>
                  <a:pt x="45" y="144"/>
                  <a:pt x="45" y="144"/>
                </a:cubicBezTo>
                <a:cubicBezTo>
                  <a:pt x="44" y="144"/>
                  <a:pt x="43" y="145"/>
                  <a:pt x="43" y="147"/>
                </a:cubicBezTo>
                <a:cubicBezTo>
                  <a:pt x="43" y="148"/>
                  <a:pt x="44" y="149"/>
                  <a:pt x="45" y="149"/>
                </a:cubicBezTo>
                <a:cubicBezTo>
                  <a:pt x="51" y="149"/>
                  <a:pt x="51" y="149"/>
                  <a:pt x="51" y="149"/>
                </a:cubicBezTo>
                <a:cubicBezTo>
                  <a:pt x="52" y="149"/>
                  <a:pt x="53" y="148"/>
                  <a:pt x="53" y="147"/>
                </a:cubicBezTo>
                <a:cubicBezTo>
                  <a:pt x="53" y="145"/>
                  <a:pt x="52" y="144"/>
                  <a:pt x="51" y="1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Freeform 189">
            <a:extLst>
              <a:ext uri="{FF2B5EF4-FFF2-40B4-BE49-F238E27FC236}">
                <a16:creationId xmlns:a16="http://schemas.microsoft.com/office/drawing/2014/main" id="{9DAFCE5A-16FE-47F3-28AC-AEC038452DFD}"/>
              </a:ext>
            </a:extLst>
          </p:cNvPr>
          <p:cNvSpPr>
            <a:spLocks noEditPoints="1"/>
          </p:cNvSpPr>
          <p:nvPr/>
        </p:nvSpPr>
        <p:spPr bwMode="auto">
          <a:xfrm>
            <a:off x="1271588" y="5776913"/>
            <a:ext cx="254000" cy="257175"/>
          </a:xfrm>
          <a:custGeom>
            <a:avLst/>
            <a:gdLst>
              <a:gd name="T0" fmla="*/ 145 w 160"/>
              <a:gd name="T1" fmla="*/ 39 h 162"/>
              <a:gd name="T2" fmla="*/ 96 w 160"/>
              <a:gd name="T3" fmla="*/ 19 h 162"/>
              <a:gd name="T4" fmla="*/ 43 w 160"/>
              <a:gd name="T5" fmla="*/ 5 h 162"/>
              <a:gd name="T6" fmla="*/ 27 w 160"/>
              <a:gd name="T7" fmla="*/ 26 h 162"/>
              <a:gd name="T8" fmla="*/ 21 w 160"/>
              <a:gd name="T9" fmla="*/ 29 h 162"/>
              <a:gd name="T10" fmla="*/ 17 w 160"/>
              <a:gd name="T11" fmla="*/ 33 h 162"/>
              <a:gd name="T12" fmla="*/ 14 w 160"/>
              <a:gd name="T13" fmla="*/ 37 h 162"/>
              <a:gd name="T14" fmla="*/ 12 w 160"/>
              <a:gd name="T15" fmla="*/ 42 h 162"/>
              <a:gd name="T16" fmla="*/ 11 w 160"/>
              <a:gd name="T17" fmla="*/ 49 h 162"/>
              <a:gd name="T18" fmla="*/ 8 w 160"/>
              <a:gd name="T19" fmla="*/ 62 h 162"/>
              <a:gd name="T20" fmla="*/ 1 w 160"/>
              <a:gd name="T21" fmla="*/ 72 h 162"/>
              <a:gd name="T22" fmla="*/ 0 w 160"/>
              <a:gd name="T23" fmla="*/ 79 h 162"/>
              <a:gd name="T24" fmla="*/ 6 w 160"/>
              <a:gd name="T25" fmla="*/ 108 h 162"/>
              <a:gd name="T26" fmla="*/ 25 w 160"/>
              <a:gd name="T27" fmla="*/ 140 h 162"/>
              <a:gd name="T28" fmla="*/ 31 w 160"/>
              <a:gd name="T29" fmla="*/ 151 h 162"/>
              <a:gd name="T30" fmla="*/ 36 w 160"/>
              <a:gd name="T31" fmla="*/ 156 h 162"/>
              <a:gd name="T32" fmla="*/ 43 w 160"/>
              <a:gd name="T33" fmla="*/ 159 h 162"/>
              <a:gd name="T34" fmla="*/ 50 w 160"/>
              <a:gd name="T35" fmla="*/ 161 h 162"/>
              <a:gd name="T36" fmla="*/ 94 w 160"/>
              <a:gd name="T37" fmla="*/ 160 h 162"/>
              <a:gd name="T38" fmla="*/ 126 w 160"/>
              <a:gd name="T39" fmla="*/ 147 h 162"/>
              <a:gd name="T40" fmla="*/ 156 w 160"/>
              <a:gd name="T41" fmla="*/ 97 h 162"/>
              <a:gd name="T42" fmla="*/ 50 w 160"/>
              <a:gd name="T43" fmla="*/ 156 h 162"/>
              <a:gd name="T44" fmla="*/ 44 w 160"/>
              <a:gd name="T45" fmla="*/ 154 h 162"/>
              <a:gd name="T46" fmla="*/ 40 w 160"/>
              <a:gd name="T47" fmla="*/ 152 h 162"/>
              <a:gd name="T48" fmla="*/ 33 w 160"/>
              <a:gd name="T49" fmla="*/ 145 h 162"/>
              <a:gd name="T50" fmla="*/ 31 w 160"/>
              <a:gd name="T51" fmla="*/ 141 h 162"/>
              <a:gd name="T52" fmla="*/ 34 w 160"/>
              <a:gd name="T53" fmla="*/ 117 h 162"/>
              <a:gd name="T54" fmla="*/ 11 w 160"/>
              <a:gd name="T55" fmla="*/ 114 h 162"/>
              <a:gd name="T56" fmla="*/ 25 w 160"/>
              <a:gd name="T57" fmla="*/ 95 h 162"/>
              <a:gd name="T58" fmla="*/ 5 w 160"/>
              <a:gd name="T59" fmla="*/ 78 h 162"/>
              <a:gd name="T60" fmla="*/ 8 w 160"/>
              <a:gd name="T61" fmla="*/ 72 h 162"/>
              <a:gd name="T62" fmla="*/ 12 w 160"/>
              <a:gd name="T63" fmla="*/ 66 h 162"/>
              <a:gd name="T64" fmla="*/ 27 w 160"/>
              <a:gd name="T65" fmla="*/ 60 h 162"/>
              <a:gd name="T66" fmla="*/ 30 w 160"/>
              <a:gd name="T67" fmla="*/ 31 h 162"/>
              <a:gd name="T68" fmla="*/ 37 w 160"/>
              <a:gd name="T69" fmla="*/ 25 h 162"/>
              <a:gd name="T70" fmla="*/ 56 w 160"/>
              <a:gd name="T71" fmla="*/ 55 h 162"/>
              <a:gd name="T72" fmla="*/ 54 w 160"/>
              <a:gd name="T73" fmla="*/ 60 h 162"/>
              <a:gd name="T74" fmla="*/ 77 w 160"/>
              <a:gd name="T75" fmla="*/ 73 h 162"/>
              <a:gd name="T76" fmla="*/ 55 w 160"/>
              <a:gd name="T77" fmla="*/ 78 h 162"/>
              <a:gd name="T78" fmla="*/ 56 w 160"/>
              <a:gd name="T79" fmla="*/ 92 h 162"/>
              <a:gd name="T80" fmla="*/ 55 w 160"/>
              <a:gd name="T81" fmla="*/ 105 h 162"/>
              <a:gd name="T82" fmla="*/ 58 w 160"/>
              <a:gd name="T83" fmla="*/ 128 h 162"/>
              <a:gd name="T84" fmla="*/ 53 w 160"/>
              <a:gd name="T85" fmla="*/ 156 h 162"/>
              <a:gd name="T86" fmla="*/ 51 w 160"/>
              <a:gd name="T87" fmla="*/ 54 h 162"/>
              <a:gd name="T88" fmla="*/ 51 w 160"/>
              <a:gd name="T89" fmla="*/ 76 h 162"/>
              <a:gd name="T90" fmla="*/ 67 w 160"/>
              <a:gd name="T91" fmla="*/ 92 h 162"/>
              <a:gd name="T92" fmla="*/ 53 w 160"/>
              <a:gd name="T93" fmla="*/ 126 h 162"/>
              <a:gd name="T94" fmla="*/ 130 w 160"/>
              <a:gd name="T95" fmla="*/ 116 h 162"/>
              <a:gd name="T96" fmla="*/ 93 w 160"/>
              <a:gd name="T97" fmla="*/ 138 h 162"/>
              <a:gd name="T98" fmla="*/ 83 w 160"/>
              <a:gd name="T99" fmla="*/ 118 h 162"/>
              <a:gd name="T100" fmla="*/ 91 w 160"/>
              <a:gd name="T101" fmla="*/ 7 h 162"/>
              <a:gd name="T102" fmla="*/ 125 w 160"/>
              <a:gd name="T103" fmla="*/ 21 h 162"/>
              <a:gd name="T104" fmla="*/ 140 w 160"/>
              <a:gd name="T105" fmla="*/ 70 h 162"/>
              <a:gd name="T106" fmla="*/ 83 w 160"/>
              <a:gd name="T107" fmla="*/ 49 h 162"/>
              <a:gd name="T108" fmla="*/ 83 w 160"/>
              <a:gd name="T109" fmla="*/ 94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62">
                <a:moveTo>
                  <a:pt x="159" y="67"/>
                </a:moveTo>
                <a:cubicBezTo>
                  <a:pt x="159" y="66"/>
                  <a:pt x="157" y="65"/>
                  <a:pt x="156" y="65"/>
                </a:cubicBezTo>
                <a:cubicBezTo>
                  <a:pt x="142" y="65"/>
                  <a:pt x="142" y="65"/>
                  <a:pt x="142" y="65"/>
                </a:cubicBezTo>
                <a:cubicBezTo>
                  <a:pt x="140" y="59"/>
                  <a:pt x="138" y="54"/>
                  <a:pt x="135" y="49"/>
                </a:cubicBezTo>
                <a:cubicBezTo>
                  <a:pt x="145" y="39"/>
                  <a:pt x="145" y="39"/>
                  <a:pt x="145" y="39"/>
                </a:cubicBezTo>
                <a:cubicBezTo>
                  <a:pt x="146" y="38"/>
                  <a:pt x="146" y="36"/>
                  <a:pt x="145" y="35"/>
                </a:cubicBezTo>
                <a:cubicBezTo>
                  <a:pt x="140" y="28"/>
                  <a:pt x="134" y="21"/>
                  <a:pt x="126" y="16"/>
                </a:cubicBezTo>
                <a:cubicBezTo>
                  <a:pt x="125" y="15"/>
                  <a:pt x="123" y="15"/>
                  <a:pt x="122" y="16"/>
                </a:cubicBezTo>
                <a:cubicBezTo>
                  <a:pt x="112" y="26"/>
                  <a:pt x="112" y="26"/>
                  <a:pt x="112" y="26"/>
                </a:cubicBezTo>
                <a:cubicBezTo>
                  <a:pt x="107" y="23"/>
                  <a:pt x="102" y="21"/>
                  <a:pt x="96" y="19"/>
                </a:cubicBezTo>
                <a:cubicBezTo>
                  <a:pt x="96" y="5"/>
                  <a:pt x="96" y="5"/>
                  <a:pt x="96" y="5"/>
                </a:cubicBezTo>
                <a:cubicBezTo>
                  <a:pt x="96" y="4"/>
                  <a:pt x="95" y="3"/>
                  <a:pt x="94" y="2"/>
                </a:cubicBezTo>
                <a:cubicBezTo>
                  <a:pt x="85" y="1"/>
                  <a:pt x="75" y="1"/>
                  <a:pt x="66" y="2"/>
                </a:cubicBezTo>
                <a:cubicBezTo>
                  <a:pt x="66" y="2"/>
                  <a:pt x="66" y="2"/>
                  <a:pt x="66" y="3"/>
                </a:cubicBezTo>
                <a:cubicBezTo>
                  <a:pt x="58" y="0"/>
                  <a:pt x="50" y="1"/>
                  <a:pt x="43" y="5"/>
                </a:cubicBezTo>
                <a:cubicBezTo>
                  <a:pt x="36" y="10"/>
                  <a:pt x="32" y="17"/>
                  <a:pt x="32" y="25"/>
                </a:cubicBezTo>
                <a:cubicBezTo>
                  <a:pt x="31" y="25"/>
                  <a:pt x="31" y="25"/>
                  <a:pt x="30" y="26"/>
                </a:cubicBezTo>
                <a:cubicBezTo>
                  <a:pt x="30" y="26"/>
                  <a:pt x="30" y="26"/>
                  <a:pt x="30" y="26"/>
                </a:cubicBezTo>
                <a:cubicBezTo>
                  <a:pt x="29" y="26"/>
                  <a:pt x="28" y="26"/>
                  <a:pt x="28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6" y="27"/>
                  <a:pt x="26" y="27"/>
                  <a:pt x="25" y="27"/>
                </a:cubicBezTo>
                <a:cubicBezTo>
                  <a:pt x="25" y="27"/>
                  <a:pt x="25" y="27"/>
                  <a:pt x="25" y="27"/>
                </a:cubicBezTo>
                <a:cubicBezTo>
                  <a:pt x="24" y="28"/>
                  <a:pt x="24" y="28"/>
                  <a:pt x="23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2" y="29"/>
                  <a:pt x="22" y="29"/>
                  <a:pt x="21" y="29"/>
                </a:cubicBezTo>
                <a:cubicBezTo>
                  <a:pt x="21" y="29"/>
                  <a:pt x="21" y="29"/>
                  <a:pt x="21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19" y="31"/>
                  <a:pt x="19" y="31"/>
                  <a:pt x="19" y="31"/>
                </a:cubicBezTo>
                <a:cubicBezTo>
                  <a:pt x="19" y="31"/>
                  <a:pt x="18" y="32"/>
                  <a:pt x="18" y="32"/>
                </a:cubicBezTo>
                <a:cubicBezTo>
                  <a:pt x="18" y="32"/>
                  <a:pt x="17" y="32"/>
                  <a:pt x="17" y="33"/>
                </a:cubicBezTo>
                <a:cubicBezTo>
                  <a:pt x="17" y="33"/>
                  <a:pt x="17" y="33"/>
                  <a:pt x="16" y="33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5"/>
                  <a:pt x="15" y="35"/>
                  <a:pt x="15" y="35"/>
                </a:cubicBezTo>
                <a:cubicBezTo>
                  <a:pt x="15" y="36"/>
                  <a:pt x="15" y="36"/>
                  <a:pt x="14" y="36"/>
                </a:cubicBezTo>
                <a:cubicBezTo>
                  <a:pt x="14" y="36"/>
                  <a:pt x="14" y="37"/>
                  <a:pt x="14" y="37"/>
                </a:cubicBezTo>
                <a:cubicBezTo>
                  <a:pt x="14" y="37"/>
                  <a:pt x="14" y="38"/>
                  <a:pt x="13" y="38"/>
                </a:cubicBezTo>
                <a:cubicBezTo>
                  <a:pt x="13" y="38"/>
                  <a:pt x="13" y="39"/>
                  <a:pt x="13" y="39"/>
                </a:cubicBezTo>
                <a:cubicBezTo>
                  <a:pt x="13" y="39"/>
                  <a:pt x="13" y="40"/>
                  <a:pt x="12" y="40"/>
                </a:cubicBezTo>
                <a:cubicBezTo>
                  <a:pt x="12" y="40"/>
                  <a:pt x="12" y="41"/>
                  <a:pt x="12" y="41"/>
                </a:cubicBezTo>
                <a:cubicBezTo>
                  <a:pt x="12" y="42"/>
                  <a:pt x="12" y="42"/>
                  <a:pt x="12" y="42"/>
                </a:cubicBezTo>
                <a:cubicBezTo>
                  <a:pt x="12" y="43"/>
                  <a:pt x="11" y="43"/>
                  <a:pt x="11" y="44"/>
                </a:cubicBezTo>
                <a:cubicBezTo>
                  <a:pt x="11" y="44"/>
                  <a:pt x="11" y="44"/>
                  <a:pt x="11" y="44"/>
                </a:cubicBezTo>
                <a:cubicBezTo>
                  <a:pt x="11" y="45"/>
                  <a:pt x="11" y="45"/>
                  <a:pt x="11" y="46"/>
                </a:cubicBezTo>
                <a:cubicBezTo>
                  <a:pt x="11" y="46"/>
                  <a:pt x="11" y="46"/>
                  <a:pt x="11" y="47"/>
                </a:cubicBezTo>
                <a:cubicBezTo>
                  <a:pt x="11" y="48"/>
                  <a:pt x="11" y="48"/>
                  <a:pt x="11" y="49"/>
                </a:cubicBezTo>
                <a:cubicBezTo>
                  <a:pt x="11" y="52"/>
                  <a:pt x="11" y="56"/>
                  <a:pt x="13" y="58"/>
                </a:cubicBezTo>
                <a:cubicBezTo>
                  <a:pt x="12" y="59"/>
                  <a:pt x="12" y="59"/>
                  <a:pt x="12" y="59"/>
                </a:cubicBezTo>
                <a:cubicBezTo>
                  <a:pt x="12" y="59"/>
                  <a:pt x="11" y="59"/>
                  <a:pt x="11" y="60"/>
                </a:cubicBezTo>
                <a:cubicBezTo>
                  <a:pt x="10" y="60"/>
                  <a:pt x="9" y="61"/>
                  <a:pt x="8" y="62"/>
                </a:cubicBezTo>
                <a:cubicBezTo>
                  <a:pt x="8" y="62"/>
                  <a:pt x="8" y="62"/>
                  <a:pt x="8" y="62"/>
                </a:cubicBezTo>
                <a:cubicBezTo>
                  <a:pt x="7" y="63"/>
                  <a:pt x="7" y="63"/>
                  <a:pt x="6" y="64"/>
                </a:cubicBezTo>
                <a:cubicBezTo>
                  <a:pt x="6" y="64"/>
                  <a:pt x="6" y="64"/>
                  <a:pt x="6" y="64"/>
                </a:cubicBezTo>
                <a:cubicBezTo>
                  <a:pt x="5" y="65"/>
                  <a:pt x="5" y="66"/>
                  <a:pt x="5" y="66"/>
                </a:cubicBezTo>
                <a:cubicBezTo>
                  <a:pt x="4" y="66"/>
                  <a:pt x="4" y="66"/>
                  <a:pt x="4" y="67"/>
                </a:cubicBezTo>
                <a:cubicBezTo>
                  <a:pt x="3" y="68"/>
                  <a:pt x="2" y="70"/>
                  <a:pt x="1" y="72"/>
                </a:cubicBezTo>
                <a:cubicBezTo>
                  <a:pt x="1" y="73"/>
                  <a:pt x="1" y="73"/>
                  <a:pt x="1" y="74"/>
                </a:cubicBezTo>
                <a:cubicBezTo>
                  <a:pt x="1" y="74"/>
                  <a:pt x="1" y="75"/>
                  <a:pt x="1" y="75"/>
                </a:cubicBezTo>
                <a:cubicBezTo>
                  <a:pt x="1" y="76"/>
                  <a:pt x="0" y="76"/>
                  <a:pt x="0" y="77"/>
                </a:cubicBezTo>
                <a:cubicBezTo>
                  <a:pt x="0" y="77"/>
                  <a:pt x="0" y="78"/>
                  <a:pt x="0" y="78"/>
                </a:cubicBezTo>
                <a:cubicBezTo>
                  <a:pt x="0" y="78"/>
                  <a:pt x="0" y="79"/>
                  <a:pt x="0" y="79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80"/>
                  <a:pt x="0" y="80"/>
                  <a:pt x="0" y="81"/>
                </a:cubicBezTo>
                <a:cubicBezTo>
                  <a:pt x="0" y="89"/>
                  <a:pt x="3" y="96"/>
                  <a:pt x="9" y="101"/>
                </a:cubicBezTo>
                <a:cubicBezTo>
                  <a:pt x="8" y="103"/>
                  <a:pt x="7" y="105"/>
                  <a:pt x="6" y="107"/>
                </a:cubicBezTo>
                <a:cubicBezTo>
                  <a:pt x="6" y="107"/>
                  <a:pt x="6" y="108"/>
                  <a:pt x="6" y="108"/>
                </a:cubicBezTo>
                <a:cubicBezTo>
                  <a:pt x="6" y="109"/>
                  <a:pt x="6" y="110"/>
                  <a:pt x="6" y="111"/>
                </a:cubicBezTo>
                <a:cubicBezTo>
                  <a:pt x="6" y="111"/>
                  <a:pt x="6" y="111"/>
                  <a:pt x="5" y="111"/>
                </a:cubicBezTo>
                <a:cubicBezTo>
                  <a:pt x="5" y="112"/>
                  <a:pt x="5" y="113"/>
                  <a:pt x="5" y="114"/>
                </a:cubicBezTo>
                <a:cubicBezTo>
                  <a:pt x="5" y="126"/>
                  <a:pt x="13" y="137"/>
                  <a:pt x="25" y="139"/>
                </a:cubicBezTo>
                <a:cubicBezTo>
                  <a:pt x="25" y="139"/>
                  <a:pt x="25" y="140"/>
                  <a:pt x="25" y="140"/>
                </a:cubicBezTo>
                <a:cubicBezTo>
                  <a:pt x="25" y="140"/>
                  <a:pt x="25" y="141"/>
                  <a:pt x="25" y="141"/>
                </a:cubicBezTo>
                <a:cubicBezTo>
                  <a:pt x="26" y="141"/>
                  <a:pt x="26" y="142"/>
                  <a:pt x="26" y="143"/>
                </a:cubicBezTo>
                <a:cubicBezTo>
                  <a:pt x="26" y="143"/>
                  <a:pt x="26" y="143"/>
                  <a:pt x="26" y="143"/>
                </a:cubicBezTo>
                <a:cubicBezTo>
                  <a:pt x="27" y="146"/>
                  <a:pt x="29" y="148"/>
                  <a:pt x="31" y="150"/>
                </a:cubicBezTo>
                <a:cubicBezTo>
                  <a:pt x="31" y="150"/>
                  <a:pt x="31" y="151"/>
                  <a:pt x="31" y="151"/>
                </a:cubicBezTo>
                <a:cubicBezTo>
                  <a:pt x="31" y="151"/>
                  <a:pt x="32" y="152"/>
                  <a:pt x="32" y="152"/>
                </a:cubicBezTo>
                <a:cubicBezTo>
                  <a:pt x="32" y="152"/>
                  <a:pt x="33" y="153"/>
                  <a:pt x="33" y="153"/>
                </a:cubicBezTo>
                <a:cubicBezTo>
                  <a:pt x="33" y="153"/>
                  <a:pt x="34" y="154"/>
                  <a:pt x="34" y="154"/>
                </a:cubicBezTo>
                <a:cubicBezTo>
                  <a:pt x="34" y="154"/>
                  <a:pt x="35" y="154"/>
                  <a:pt x="35" y="155"/>
                </a:cubicBezTo>
                <a:cubicBezTo>
                  <a:pt x="35" y="155"/>
                  <a:pt x="36" y="155"/>
                  <a:pt x="36" y="156"/>
                </a:cubicBezTo>
                <a:cubicBezTo>
                  <a:pt x="37" y="156"/>
                  <a:pt x="37" y="156"/>
                  <a:pt x="37" y="156"/>
                </a:cubicBezTo>
                <a:cubicBezTo>
                  <a:pt x="38" y="157"/>
                  <a:pt x="39" y="157"/>
                  <a:pt x="39" y="158"/>
                </a:cubicBezTo>
                <a:cubicBezTo>
                  <a:pt x="39" y="158"/>
                  <a:pt x="40" y="158"/>
                  <a:pt x="40" y="158"/>
                </a:cubicBezTo>
                <a:cubicBezTo>
                  <a:pt x="40" y="158"/>
                  <a:pt x="41" y="158"/>
                  <a:pt x="42" y="159"/>
                </a:cubicBezTo>
                <a:cubicBezTo>
                  <a:pt x="42" y="159"/>
                  <a:pt x="42" y="159"/>
                  <a:pt x="43" y="159"/>
                </a:cubicBezTo>
                <a:cubicBezTo>
                  <a:pt x="43" y="159"/>
                  <a:pt x="44" y="159"/>
                  <a:pt x="44" y="160"/>
                </a:cubicBezTo>
                <a:cubicBezTo>
                  <a:pt x="44" y="160"/>
                  <a:pt x="45" y="160"/>
                  <a:pt x="45" y="160"/>
                </a:cubicBezTo>
                <a:cubicBezTo>
                  <a:pt x="46" y="160"/>
                  <a:pt x="46" y="160"/>
                  <a:pt x="47" y="160"/>
                </a:cubicBezTo>
                <a:cubicBezTo>
                  <a:pt x="47" y="160"/>
                  <a:pt x="47" y="161"/>
                  <a:pt x="48" y="161"/>
                </a:cubicBezTo>
                <a:cubicBezTo>
                  <a:pt x="48" y="161"/>
                  <a:pt x="49" y="161"/>
                  <a:pt x="50" y="161"/>
                </a:cubicBezTo>
                <a:cubicBezTo>
                  <a:pt x="50" y="161"/>
                  <a:pt x="50" y="161"/>
                  <a:pt x="51" y="161"/>
                </a:cubicBezTo>
                <a:cubicBezTo>
                  <a:pt x="51" y="161"/>
                  <a:pt x="52" y="161"/>
                  <a:pt x="53" y="161"/>
                </a:cubicBezTo>
                <a:cubicBezTo>
                  <a:pt x="57" y="161"/>
                  <a:pt x="61" y="160"/>
                  <a:pt x="65" y="159"/>
                </a:cubicBezTo>
                <a:cubicBezTo>
                  <a:pt x="65" y="159"/>
                  <a:pt x="65" y="160"/>
                  <a:pt x="66" y="160"/>
                </a:cubicBezTo>
                <a:cubicBezTo>
                  <a:pt x="75" y="162"/>
                  <a:pt x="85" y="162"/>
                  <a:pt x="94" y="160"/>
                </a:cubicBezTo>
                <a:cubicBezTo>
                  <a:pt x="95" y="160"/>
                  <a:pt x="96" y="159"/>
                  <a:pt x="96" y="157"/>
                </a:cubicBezTo>
                <a:cubicBezTo>
                  <a:pt x="96" y="143"/>
                  <a:pt x="96" y="143"/>
                  <a:pt x="96" y="143"/>
                </a:cubicBezTo>
                <a:cubicBezTo>
                  <a:pt x="102" y="142"/>
                  <a:pt x="107" y="139"/>
                  <a:pt x="112" y="136"/>
                </a:cubicBezTo>
                <a:cubicBezTo>
                  <a:pt x="122" y="146"/>
                  <a:pt x="122" y="146"/>
                  <a:pt x="122" y="146"/>
                </a:cubicBezTo>
                <a:cubicBezTo>
                  <a:pt x="123" y="147"/>
                  <a:pt x="125" y="147"/>
                  <a:pt x="126" y="147"/>
                </a:cubicBezTo>
                <a:cubicBezTo>
                  <a:pt x="134" y="141"/>
                  <a:pt x="140" y="135"/>
                  <a:pt x="145" y="127"/>
                </a:cubicBezTo>
                <a:cubicBezTo>
                  <a:pt x="146" y="126"/>
                  <a:pt x="146" y="125"/>
                  <a:pt x="145" y="124"/>
                </a:cubicBezTo>
                <a:cubicBezTo>
                  <a:pt x="135" y="114"/>
                  <a:pt x="135" y="114"/>
                  <a:pt x="135" y="114"/>
                </a:cubicBezTo>
                <a:cubicBezTo>
                  <a:pt x="138" y="108"/>
                  <a:pt x="140" y="103"/>
                  <a:pt x="142" y="97"/>
                </a:cubicBezTo>
                <a:cubicBezTo>
                  <a:pt x="156" y="97"/>
                  <a:pt x="156" y="97"/>
                  <a:pt x="156" y="97"/>
                </a:cubicBezTo>
                <a:cubicBezTo>
                  <a:pt x="157" y="97"/>
                  <a:pt x="159" y="96"/>
                  <a:pt x="159" y="95"/>
                </a:cubicBezTo>
                <a:cubicBezTo>
                  <a:pt x="160" y="86"/>
                  <a:pt x="160" y="76"/>
                  <a:pt x="159" y="67"/>
                </a:cubicBezTo>
                <a:close/>
                <a:moveTo>
                  <a:pt x="53" y="156"/>
                </a:moveTo>
                <a:cubicBezTo>
                  <a:pt x="53" y="156"/>
                  <a:pt x="52" y="156"/>
                  <a:pt x="51" y="156"/>
                </a:cubicBezTo>
                <a:cubicBezTo>
                  <a:pt x="51" y="156"/>
                  <a:pt x="50" y="156"/>
                  <a:pt x="50" y="156"/>
                </a:cubicBezTo>
                <a:cubicBezTo>
                  <a:pt x="50" y="155"/>
                  <a:pt x="49" y="155"/>
                  <a:pt x="49" y="155"/>
                </a:cubicBezTo>
                <a:cubicBezTo>
                  <a:pt x="48" y="155"/>
                  <a:pt x="48" y="155"/>
                  <a:pt x="48" y="155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46" y="155"/>
                  <a:pt x="46" y="155"/>
                  <a:pt x="46" y="155"/>
                </a:cubicBezTo>
                <a:cubicBezTo>
                  <a:pt x="45" y="154"/>
                  <a:pt x="45" y="154"/>
                  <a:pt x="44" y="154"/>
                </a:cubicBezTo>
                <a:cubicBezTo>
                  <a:pt x="44" y="154"/>
                  <a:pt x="44" y="154"/>
                  <a:pt x="44" y="154"/>
                </a:cubicBezTo>
                <a:cubicBezTo>
                  <a:pt x="43" y="154"/>
                  <a:pt x="43" y="153"/>
                  <a:pt x="42" y="153"/>
                </a:cubicBezTo>
                <a:cubicBezTo>
                  <a:pt x="42" y="153"/>
                  <a:pt x="42" y="153"/>
                  <a:pt x="42" y="153"/>
                </a:cubicBezTo>
                <a:cubicBezTo>
                  <a:pt x="41" y="152"/>
                  <a:pt x="41" y="152"/>
                  <a:pt x="40" y="152"/>
                </a:cubicBezTo>
                <a:cubicBezTo>
                  <a:pt x="40" y="152"/>
                  <a:pt x="40" y="152"/>
                  <a:pt x="40" y="152"/>
                </a:cubicBezTo>
                <a:cubicBezTo>
                  <a:pt x="39" y="151"/>
                  <a:pt x="37" y="150"/>
                  <a:pt x="36" y="149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6" y="148"/>
                  <a:pt x="35" y="148"/>
                  <a:pt x="35" y="147"/>
                </a:cubicBezTo>
                <a:cubicBezTo>
                  <a:pt x="35" y="147"/>
                  <a:pt x="35" y="147"/>
                  <a:pt x="35" y="147"/>
                </a:cubicBezTo>
                <a:cubicBezTo>
                  <a:pt x="34" y="146"/>
                  <a:pt x="34" y="146"/>
                  <a:pt x="33" y="145"/>
                </a:cubicBezTo>
                <a:cubicBezTo>
                  <a:pt x="33" y="145"/>
                  <a:pt x="33" y="145"/>
                  <a:pt x="33" y="145"/>
                </a:cubicBezTo>
                <a:cubicBezTo>
                  <a:pt x="33" y="144"/>
                  <a:pt x="33" y="144"/>
                  <a:pt x="32" y="143"/>
                </a:cubicBezTo>
                <a:cubicBezTo>
                  <a:pt x="32" y="143"/>
                  <a:pt x="32" y="143"/>
                  <a:pt x="32" y="143"/>
                </a:cubicBezTo>
                <a:cubicBezTo>
                  <a:pt x="32" y="142"/>
                  <a:pt x="32" y="142"/>
                  <a:pt x="31" y="141"/>
                </a:cubicBezTo>
                <a:cubicBezTo>
                  <a:pt x="31" y="141"/>
                  <a:pt x="31" y="141"/>
                  <a:pt x="31" y="141"/>
                </a:cubicBezTo>
                <a:cubicBezTo>
                  <a:pt x="31" y="140"/>
                  <a:pt x="31" y="140"/>
                  <a:pt x="31" y="139"/>
                </a:cubicBezTo>
                <a:cubicBezTo>
                  <a:pt x="30" y="139"/>
                  <a:pt x="30" y="139"/>
                  <a:pt x="30" y="139"/>
                </a:cubicBezTo>
                <a:cubicBezTo>
                  <a:pt x="30" y="138"/>
                  <a:pt x="30" y="138"/>
                  <a:pt x="30" y="137"/>
                </a:cubicBezTo>
                <a:cubicBezTo>
                  <a:pt x="30" y="137"/>
                  <a:pt x="30" y="137"/>
                  <a:pt x="30" y="137"/>
                </a:cubicBezTo>
                <a:cubicBezTo>
                  <a:pt x="28" y="130"/>
                  <a:pt x="30" y="123"/>
                  <a:pt x="34" y="117"/>
                </a:cubicBezTo>
                <a:cubicBezTo>
                  <a:pt x="35" y="116"/>
                  <a:pt x="35" y="115"/>
                  <a:pt x="34" y="114"/>
                </a:cubicBezTo>
                <a:cubicBezTo>
                  <a:pt x="32" y="113"/>
                  <a:pt x="31" y="113"/>
                  <a:pt x="30" y="114"/>
                </a:cubicBezTo>
                <a:cubicBezTo>
                  <a:pt x="26" y="119"/>
                  <a:pt x="24" y="125"/>
                  <a:pt x="24" y="132"/>
                </a:cubicBezTo>
                <a:cubicBezTo>
                  <a:pt x="24" y="132"/>
                  <a:pt x="24" y="133"/>
                  <a:pt x="24" y="133"/>
                </a:cubicBezTo>
                <a:cubicBezTo>
                  <a:pt x="16" y="131"/>
                  <a:pt x="11" y="123"/>
                  <a:pt x="11" y="114"/>
                </a:cubicBezTo>
                <a:cubicBezTo>
                  <a:pt x="11" y="113"/>
                  <a:pt x="11" y="112"/>
                  <a:pt x="11" y="111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2" y="108"/>
                  <a:pt x="13" y="105"/>
                  <a:pt x="15" y="102"/>
                </a:cubicBezTo>
                <a:cubicBezTo>
                  <a:pt x="15" y="102"/>
                  <a:pt x="15" y="102"/>
                  <a:pt x="15" y="102"/>
                </a:cubicBezTo>
                <a:cubicBezTo>
                  <a:pt x="17" y="99"/>
                  <a:pt x="21" y="97"/>
                  <a:pt x="25" y="95"/>
                </a:cubicBezTo>
                <a:cubicBezTo>
                  <a:pt x="26" y="95"/>
                  <a:pt x="27" y="93"/>
                  <a:pt x="26" y="92"/>
                </a:cubicBezTo>
                <a:cubicBezTo>
                  <a:pt x="26" y="91"/>
                  <a:pt x="25" y="90"/>
                  <a:pt x="23" y="90"/>
                </a:cubicBezTo>
                <a:cubicBezTo>
                  <a:pt x="19" y="91"/>
                  <a:pt x="15" y="94"/>
                  <a:pt x="12" y="97"/>
                </a:cubicBezTo>
                <a:cubicBezTo>
                  <a:pt x="8" y="93"/>
                  <a:pt x="5" y="87"/>
                  <a:pt x="5" y="81"/>
                </a:cubicBezTo>
                <a:cubicBezTo>
                  <a:pt x="5" y="80"/>
                  <a:pt x="5" y="79"/>
                  <a:pt x="5" y="78"/>
                </a:cubicBezTo>
                <a:cubicBezTo>
                  <a:pt x="6" y="78"/>
                  <a:pt x="6" y="78"/>
                  <a:pt x="6" y="78"/>
                </a:cubicBezTo>
                <a:cubicBezTo>
                  <a:pt x="6" y="77"/>
                  <a:pt x="6" y="76"/>
                  <a:pt x="6" y="76"/>
                </a:cubicBezTo>
                <a:cubicBezTo>
                  <a:pt x="6" y="75"/>
                  <a:pt x="6" y="75"/>
                  <a:pt x="6" y="75"/>
                </a:cubicBezTo>
                <a:cubicBezTo>
                  <a:pt x="6" y="74"/>
                  <a:pt x="7" y="73"/>
                  <a:pt x="7" y="73"/>
                </a:cubicBezTo>
                <a:cubicBezTo>
                  <a:pt x="7" y="72"/>
                  <a:pt x="7" y="72"/>
                  <a:pt x="8" y="72"/>
                </a:cubicBezTo>
                <a:cubicBezTo>
                  <a:pt x="8" y="71"/>
                  <a:pt x="8" y="71"/>
                  <a:pt x="8" y="71"/>
                </a:cubicBezTo>
                <a:cubicBezTo>
                  <a:pt x="8" y="70"/>
                  <a:pt x="9" y="70"/>
                  <a:pt x="9" y="69"/>
                </a:cubicBezTo>
                <a:cubicBezTo>
                  <a:pt x="9" y="69"/>
                  <a:pt x="9" y="69"/>
                  <a:pt x="9" y="69"/>
                </a:cubicBezTo>
                <a:cubicBezTo>
                  <a:pt x="10" y="68"/>
                  <a:pt x="10" y="67"/>
                  <a:pt x="11" y="67"/>
                </a:cubicBezTo>
                <a:cubicBezTo>
                  <a:pt x="11" y="66"/>
                  <a:pt x="12" y="66"/>
                  <a:pt x="12" y="66"/>
                </a:cubicBezTo>
                <a:cubicBezTo>
                  <a:pt x="12" y="66"/>
                  <a:pt x="12" y="65"/>
                  <a:pt x="13" y="65"/>
                </a:cubicBezTo>
                <a:cubicBezTo>
                  <a:pt x="13" y="65"/>
                  <a:pt x="14" y="64"/>
                  <a:pt x="14" y="64"/>
                </a:cubicBezTo>
                <a:cubicBezTo>
                  <a:pt x="14" y="64"/>
                  <a:pt x="15" y="64"/>
                  <a:pt x="15" y="63"/>
                </a:cubicBezTo>
                <a:cubicBezTo>
                  <a:pt x="16" y="63"/>
                  <a:pt x="16" y="63"/>
                  <a:pt x="17" y="62"/>
                </a:cubicBezTo>
                <a:cubicBezTo>
                  <a:pt x="20" y="61"/>
                  <a:pt x="23" y="60"/>
                  <a:pt x="27" y="60"/>
                </a:cubicBezTo>
                <a:cubicBezTo>
                  <a:pt x="28" y="60"/>
                  <a:pt x="29" y="59"/>
                  <a:pt x="29" y="57"/>
                </a:cubicBezTo>
                <a:cubicBezTo>
                  <a:pt x="29" y="56"/>
                  <a:pt x="28" y="54"/>
                  <a:pt x="27" y="54"/>
                </a:cubicBezTo>
                <a:cubicBezTo>
                  <a:pt x="23" y="54"/>
                  <a:pt x="20" y="55"/>
                  <a:pt x="17" y="56"/>
                </a:cubicBezTo>
                <a:cubicBezTo>
                  <a:pt x="16" y="54"/>
                  <a:pt x="16" y="52"/>
                  <a:pt x="16" y="49"/>
                </a:cubicBezTo>
                <a:cubicBezTo>
                  <a:pt x="16" y="41"/>
                  <a:pt x="22" y="33"/>
                  <a:pt x="30" y="31"/>
                </a:cubicBezTo>
                <a:cubicBezTo>
                  <a:pt x="38" y="29"/>
                  <a:pt x="47" y="32"/>
                  <a:pt x="51" y="40"/>
                </a:cubicBezTo>
                <a:cubicBezTo>
                  <a:pt x="51" y="41"/>
                  <a:pt x="52" y="41"/>
                  <a:pt x="53" y="41"/>
                </a:cubicBezTo>
                <a:cubicBezTo>
                  <a:pt x="54" y="41"/>
                  <a:pt x="55" y="41"/>
                  <a:pt x="55" y="40"/>
                </a:cubicBezTo>
                <a:cubicBezTo>
                  <a:pt x="56" y="39"/>
                  <a:pt x="56" y="38"/>
                  <a:pt x="55" y="37"/>
                </a:cubicBezTo>
                <a:cubicBezTo>
                  <a:pt x="52" y="31"/>
                  <a:pt x="45" y="26"/>
                  <a:pt x="37" y="25"/>
                </a:cubicBezTo>
                <a:cubicBezTo>
                  <a:pt x="38" y="14"/>
                  <a:pt x="47" y="6"/>
                  <a:pt x="58" y="6"/>
                </a:cubicBezTo>
                <a:cubicBezTo>
                  <a:pt x="69" y="7"/>
                  <a:pt x="77" y="16"/>
                  <a:pt x="77" y="26"/>
                </a:cubicBezTo>
                <a:cubicBezTo>
                  <a:pt x="77" y="43"/>
                  <a:pt x="77" y="43"/>
                  <a:pt x="77" y="43"/>
                </a:cubicBezTo>
                <a:cubicBezTo>
                  <a:pt x="66" y="59"/>
                  <a:pt x="66" y="59"/>
                  <a:pt x="66" y="59"/>
                </a:cubicBezTo>
                <a:cubicBezTo>
                  <a:pt x="56" y="55"/>
                  <a:pt x="56" y="55"/>
                  <a:pt x="56" y="55"/>
                </a:cubicBezTo>
                <a:cubicBezTo>
                  <a:pt x="56" y="55"/>
                  <a:pt x="56" y="55"/>
                  <a:pt x="56" y="54"/>
                </a:cubicBezTo>
                <a:cubicBezTo>
                  <a:pt x="56" y="51"/>
                  <a:pt x="53" y="47"/>
                  <a:pt x="49" y="46"/>
                </a:cubicBezTo>
                <a:cubicBezTo>
                  <a:pt x="46" y="46"/>
                  <a:pt x="42" y="48"/>
                  <a:pt x="40" y="51"/>
                </a:cubicBezTo>
                <a:cubicBezTo>
                  <a:pt x="39" y="55"/>
                  <a:pt x="40" y="59"/>
                  <a:pt x="44" y="61"/>
                </a:cubicBezTo>
                <a:cubicBezTo>
                  <a:pt x="47" y="63"/>
                  <a:pt x="51" y="63"/>
                  <a:pt x="54" y="60"/>
                </a:cubicBezTo>
                <a:cubicBezTo>
                  <a:pt x="64" y="64"/>
                  <a:pt x="64" y="64"/>
                  <a:pt x="64" y="64"/>
                </a:cubicBezTo>
                <a:cubicBezTo>
                  <a:pt x="64" y="64"/>
                  <a:pt x="65" y="64"/>
                  <a:pt x="66" y="64"/>
                </a:cubicBezTo>
                <a:cubicBezTo>
                  <a:pt x="67" y="64"/>
                  <a:pt x="69" y="64"/>
                  <a:pt x="70" y="62"/>
                </a:cubicBezTo>
                <a:cubicBezTo>
                  <a:pt x="77" y="52"/>
                  <a:pt x="77" y="52"/>
                  <a:pt x="77" y="52"/>
                </a:cubicBezTo>
                <a:cubicBezTo>
                  <a:pt x="77" y="73"/>
                  <a:pt x="77" y="73"/>
                  <a:pt x="77" y="73"/>
                </a:cubicBezTo>
                <a:cubicBezTo>
                  <a:pt x="55" y="73"/>
                  <a:pt x="55" y="73"/>
                  <a:pt x="55" y="73"/>
                </a:cubicBezTo>
                <a:cubicBezTo>
                  <a:pt x="54" y="69"/>
                  <a:pt x="50" y="67"/>
                  <a:pt x="47" y="68"/>
                </a:cubicBezTo>
                <a:cubicBezTo>
                  <a:pt x="43" y="69"/>
                  <a:pt x="40" y="72"/>
                  <a:pt x="40" y="76"/>
                </a:cubicBezTo>
                <a:cubicBezTo>
                  <a:pt x="40" y="80"/>
                  <a:pt x="43" y="83"/>
                  <a:pt x="47" y="84"/>
                </a:cubicBezTo>
                <a:cubicBezTo>
                  <a:pt x="50" y="84"/>
                  <a:pt x="54" y="82"/>
                  <a:pt x="55" y="78"/>
                </a:cubicBezTo>
                <a:cubicBezTo>
                  <a:pt x="77" y="78"/>
                  <a:pt x="77" y="78"/>
                  <a:pt x="77" y="78"/>
                </a:cubicBezTo>
                <a:cubicBezTo>
                  <a:pt x="77" y="89"/>
                  <a:pt x="77" y="89"/>
                  <a:pt x="77" y="89"/>
                </a:cubicBezTo>
                <a:cubicBezTo>
                  <a:pt x="71" y="89"/>
                  <a:pt x="71" y="89"/>
                  <a:pt x="71" y="89"/>
                </a:cubicBezTo>
                <a:cubicBezTo>
                  <a:pt x="70" y="85"/>
                  <a:pt x="66" y="83"/>
                  <a:pt x="63" y="84"/>
                </a:cubicBezTo>
                <a:cubicBezTo>
                  <a:pt x="59" y="85"/>
                  <a:pt x="56" y="88"/>
                  <a:pt x="56" y="92"/>
                </a:cubicBezTo>
                <a:cubicBezTo>
                  <a:pt x="56" y="96"/>
                  <a:pt x="59" y="99"/>
                  <a:pt x="63" y="100"/>
                </a:cubicBezTo>
                <a:cubicBezTo>
                  <a:pt x="66" y="100"/>
                  <a:pt x="70" y="98"/>
                  <a:pt x="71" y="94"/>
                </a:cubicBezTo>
                <a:cubicBezTo>
                  <a:pt x="77" y="94"/>
                  <a:pt x="77" y="94"/>
                  <a:pt x="77" y="94"/>
                </a:cubicBezTo>
                <a:cubicBezTo>
                  <a:pt x="77" y="105"/>
                  <a:pt x="77" y="105"/>
                  <a:pt x="77" y="105"/>
                </a:cubicBezTo>
                <a:cubicBezTo>
                  <a:pt x="55" y="105"/>
                  <a:pt x="55" y="105"/>
                  <a:pt x="55" y="105"/>
                </a:cubicBezTo>
                <a:cubicBezTo>
                  <a:pt x="53" y="105"/>
                  <a:pt x="51" y="107"/>
                  <a:pt x="50" y="109"/>
                </a:cubicBezTo>
                <a:cubicBezTo>
                  <a:pt x="48" y="119"/>
                  <a:pt x="48" y="119"/>
                  <a:pt x="48" y="119"/>
                </a:cubicBezTo>
                <a:cubicBezTo>
                  <a:pt x="45" y="120"/>
                  <a:pt x="42" y="124"/>
                  <a:pt x="43" y="127"/>
                </a:cubicBezTo>
                <a:cubicBezTo>
                  <a:pt x="43" y="131"/>
                  <a:pt x="46" y="134"/>
                  <a:pt x="50" y="134"/>
                </a:cubicBezTo>
                <a:cubicBezTo>
                  <a:pt x="54" y="135"/>
                  <a:pt x="58" y="132"/>
                  <a:pt x="58" y="128"/>
                </a:cubicBezTo>
                <a:cubicBezTo>
                  <a:pt x="59" y="124"/>
                  <a:pt x="57" y="121"/>
                  <a:pt x="54" y="119"/>
                </a:cubicBezTo>
                <a:cubicBezTo>
                  <a:pt x="55" y="110"/>
                  <a:pt x="55" y="110"/>
                  <a:pt x="55" y="110"/>
                </a:cubicBezTo>
                <a:cubicBezTo>
                  <a:pt x="77" y="110"/>
                  <a:pt x="77" y="110"/>
                  <a:pt x="77" y="110"/>
                </a:cubicBezTo>
                <a:cubicBezTo>
                  <a:pt x="77" y="132"/>
                  <a:pt x="77" y="132"/>
                  <a:pt x="77" y="132"/>
                </a:cubicBezTo>
                <a:cubicBezTo>
                  <a:pt x="77" y="145"/>
                  <a:pt x="67" y="156"/>
                  <a:pt x="53" y="156"/>
                </a:cubicBezTo>
                <a:close/>
                <a:moveTo>
                  <a:pt x="51" y="54"/>
                </a:moveTo>
                <a:cubicBezTo>
                  <a:pt x="51" y="56"/>
                  <a:pt x="49" y="57"/>
                  <a:pt x="48" y="57"/>
                </a:cubicBezTo>
                <a:cubicBezTo>
                  <a:pt x="46" y="57"/>
                  <a:pt x="45" y="56"/>
                  <a:pt x="45" y="54"/>
                </a:cubicBezTo>
                <a:cubicBezTo>
                  <a:pt x="45" y="53"/>
                  <a:pt x="46" y="52"/>
                  <a:pt x="48" y="52"/>
                </a:cubicBezTo>
                <a:cubicBezTo>
                  <a:pt x="49" y="52"/>
                  <a:pt x="51" y="53"/>
                  <a:pt x="51" y="54"/>
                </a:cubicBezTo>
                <a:close/>
                <a:moveTo>
                  <a:pt x="51" y="76"/>
                </a:moveTo>
                <a:cubicBezTo>
                  <a:pt x="51" y="77"/>
                  <a:pt x="49" y="78"/>
                  <a:pt x="48" y="78"/>
                </a:cubicBezTo>
                <a:cubicBezTo>
                  <a:pt x="46" y="78"/>
                  <a:pt x="45" y="77"/>
                  <a:pt x="45" y="76"/>
                </a:cubicBezTo>
                <a:cubicBezTo>
                  <a:pt x="45" y="74"/>
                  <a:pt x="46" y="73"/>
                  <a:pt x="48" y="73"/>
                </a:cubicBezTo>
                <a:cubicBezTo>
                  <a:pt x="49" y="73"/>
                  <a:pt x="51" y="74"/>
                  <a:pt x="51" y="76"/>
                </a:cubicBezTo>
                <a:close/>
                <a:moveTo>
                  <a:pt x="67" y="92"/>
                </a:moveTo>
                <a:cubicBezTo>
                  <a:pt x="67" y="93"/>
                  <a:pt x="65" y="94"/>
                  <a:pt x="64" y="94"/>
                </a:cubicBezTo>
                <a:cubicBezTo>
                  <a:pt x="62" y="94"/>
                  <a:pt x="61" y="93"/>
                  <a:pt x="61" y="92"/>
                </a:cubicBezTo>
                <a:cubicBezTo>
                  <a:pt x="61" y="90"/>
                  <a:pt x="62" y="89"/>
                  <a:pt x="64" y="89"/>
                </a:cubicBezTo>
                <a:cubicBezTo>
                  <a:pt x="65" y="89"/>
                  <a:pt x="67" y="90"/>
                  <a:pt x="67" y="92"/>
                </a:cubicBezTo>
                <a:close/>
                <a:moveTo>
                  <a:pt x="53" y="126"/>
                </a:moveTo>
                <a:cubicBezTo>
                  <a:pt x="53" y="128"/>
                  <a:pt x="52" y="129"/>
                  <a:pt x="51" y="129"/>
                </a:cubicBezTo>
                <a:cubicBezTo>
                  <a:pt x="49" y="129"/>
                  <a:pt x="48" y="128"/>
                  <a:pt x="48" y="126"/>
                </a:cubicBezTo>
                <a:cubicBezTo>
                  <a:pt x="48" y="125"/>
                  <a:pt x="49" y="124"/>
                  <a:pt x="51" y="124"/>
                </a:cubicBezTo>
                <a:cubicBezTo>
                  <a:pt x="52" y="124"/>
                  <a:pt x="53" y="125"/>
                  <a:pt x="53" y="126"/>
                </a:cubicBezTo>
                <a:close/>
                <a:moveTo>
                  <a:pt x="154" y="92"/>
                </a:moveTo>
                <a:cubicBezTo>
                  <a:pt x="140" y="92"/>
                  <a:pt x="140" y="92"/>
                  <a:pt x="140" y="92"/>
                </a:cubicBezTo>
                <a:cubicBezTo>
                  <a:pt x="139" y="92"/>
                  <a:pt x="137" y="93"/>
                  <a:pt x="137" y="94"/>
                </a:cubicBezTo>
                <a:cubicBezTo>
                  <a:pt x="136" y="101"/>
                  <a:pt x="133" y="107"/>
                  <a:pt x="129" y="113"/>
                </a:cubicBezTo>
                <a:cubicBezTo>
                  <a:pt x="129" y="114"/>
                  <a:pt x="129" y="115"/>
                  <a:pt x="130" y="116"/>
                </a:cubicBezTo>
                <a:cubicBezTo>
                  <a:pt x="140" y="126"/>
                  <a:pt x="140" y="126"/>
                  <a:pt x="140" y="126"/>
                </a:cubicBezTo>
                <a:cubicBezTo>
                  <a:pt x="135" y="132"/>
                  <a:pt x="130" y="137"/>
                  <a:pt x="125" y="141"/>
                </a:cubicBezTo>
                <a:cubicBezTo>
                  <a:pt x="115" y="131"/>
                  <a:pt x="115" y="131"/>
                  <a:pt x="115" y="131"/>
                </a:cubicBezTo>
                <a:cubicBezTo>
                  <a:pt x="114" y="130"/>
                  <a:pt x="112" y="130"/>
                  <a:pt x="111" y="131"/>
                </a:cubicBezTo>
                <a:cubicBezTo>
                  <a:pt x="106" y="134"/>
                  <a:pt x="99" y="137"/>
                  <a:pt x="93" y="138"/>
                </a:cubicBezTo>
                <a:cubicBezTo>
                  <a:pt x="91" y="139"/>
                  <a:pt x="91" y="140"/>
                  <a:pt x="91" y="141"/>
                </a:cubicBezTo>
                <a:cubicBezTo>
                  <a:pt x="91" y="155"/>
                  <a:pt x="91" y="155"/>
                  <a:pt x="91" y="155"/>
                </a:cubicBezTo>
                <a:cubicBezTo>
                  <a:pt x="84" y="156"/>
                  <a:pt x="77" y="156"/>
                  <a:pt x="71" y="155"/>
                </a:cubicBezTo>
                <a:cubicBezTo>
                  <a:pt x="78" y="150"/>
                  <a:pt x="83" y="141"/>
                  <a:pt x="83" y="132"/>
                </a:cubicBezTo>
                <a:cubicBezTo>
                  <a:pt x="83" y="118"/>
                  <a:pt x="83" y="118"/>
                  <a:pt x="83" y="118"/>
                </a:cubicBezTo>
                <a:cubicBezTo>
                  <a:pt x="102" y="117"/>
                  <a:pt x="117" y="101"/>
                  <a:pt x="117" y="81"/>
                </a:cubicBezTo>
                <a:cubicBezTo>
                  <a:pt x="117" y="62"/>
                  <a:pt x="102" y="45"/>
                  <a:pt x="83" y="44"/>
                </a:cubicBezTo>
                <a:cubicBezTo>
                  <a:pt x="83" y="26"/>
                  <a:pt x="83" y="26"/>
                  <a:pt x="83" y="26"/>
                </a:cubicBezTo>
                <a:cubicBezTo>
                  <a:pt x="83" y="19"/>
                  <a:pt x="79" y="12"/>
                  <a:pt x="73" y="7"/>
                </a:cubicBezTo>
                <a:cubicBezTo>
                  <a:pt x="79" y="6"/>
                  <a:pt x="85" y="6"/>
                  <a:pt x="91" y="7"/>
                </a:cubicBezTo>
                <a:cubicBezTo>
                  <a:pt x="91" y="21"/>
                  <a:pt x="91" y="21"/>
                  <a:pt x="91" y="21"/>
                </a:cubicBezTo>
                <a:cubicBezTo>
                  <a:pt x="91" y="23"/>
                  <a:pt x="91" y="24"/>
                  <a:pt x="93" y="24"/>
                </a:cubicBezTo>
                <a:cubicBezTo>
                  <a:pt x="99" y="25"/>
                  <a:pt x="106" y="28"/>
                  <a:pt x="111" y="32"/>
                </a:cubicBezTo>
                <a:cubicBezTo>
                  <a:pt x="112" y="32"/>
                  <a:pt x="114" y="32"/>
                  <a:pt x="115" y="3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30" y="26"/>
                  <a:pt x="135" y="31"/>
                  <a:pt x="140" y="36"/>
                </a:cubicBezTo>
                <a:cubicBezTo>
                  <a:pt x="130" y="46"/>
                  <a:pt x="130" y="46"/>
                  <a:pt x="130" y="46"/>
                </a:cubicBezTo>
                <a:cubicBezTo>
                  <a:pt x="129" y="47"/>
                  <a:pt x="129" y="49"/>
                  <a:pt x="129" y="50"/>
                </a:cubicBezTo>
                <a:cubicBezTo>
                  <a:pt x="133" y="55"/>
                  <a:pt x="136" y="62"/>
                  <a:pt x="137" y="68"/>
                </a:cubicBezTo>
                <a:cubicBezTo>
                  <a:pt x="137" y="70"/>
                  <a:pt x="139" y="70"/>
                  <a:pt x="140" y="70"/>
                </a:cubicBezTo>
                <a:cubicBezTo>
                  <a:pt x="154" y="70"/>
                  <a:pt x="154" y="70"/>
                  <a:pt x="154" y="70"/>
                </a:cubicBezTo>
                <a:cubicBezTo>
                  <a:pt x="155" y="78"/>
                  <a:pt x="155" y="85"/>
                  <a:pt x="154" y="92"/>
                </a:cubicBezTo>
                <a:close/>
                <a:moveTo>
                  <a:pt x="99" y="81"/>
                </a:moveTo>
                <a:cubicBezTo>
                  <a:pt x="99" y="72"/>
                  <a:pt x="92" y="64"/>
                  <a:pt x="83" y="63"/>
                </a:cubicBezTo>
                <a:cubicBezTo>
                  <a:pt x="83" y="49"/>
                  <a:pt x="83" y="49"/>
                  <a:pt x="83" y="49"/>
                </a:cubicBezTo>
                <a:cubicBezTo>
                  <a:pt x="99" y="51"/>
                  <a:pt x="112" y="64"/>
                  <a:pt x="112" y="81"/>
                </a:cubicBezTo>
                <a:cubicBezTo>
                  <a:pt x="112" y="98"/>
                  <a:pt x="99" y="112"/>
                  <a:pt x="83" y="113"/>
                </a:cubicBezTo>
                <a:cubicBezTo>
                  <a:pt x="83" y="100"/>
                  <a:pt x="83" y="100"/>
                  <a:pt x="83" y="100"/>
                </a:cubicBezTo>
                <a:cubicBezTo>
                  <a:pt x="92" y="98"/>
                  <a:pt x="99" y="90"/>
                  <a:pt x="99" y="81"/>
                </a:cubicBezTo>
                <a:close/>
                <a:moveTo>
                  <a:pt x="83" y="94"/>
                </a:moveTo>
                <a:cubicBezTo>
                  <a:pt x="83" y="68"/>
                  <a:pt x="83" y="68"/>
                  <a:pt x="83" y="68"/>
                </a:cubicBezTo>
                <a:cubicBezTo>
                  <a:pt x="89" y="69"/>
                  <a:pt x="93" y="75"/>
                  <a:pt x="93" y="81"/>
                </a:cubicBezTo>
                <a:cubicBezTo>
                  <a:pt x="93" y="87"/>
                  <a:pt x="89" y="93"/>
                  <a:pt x="83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Freeform 190">
            <a:extLst>
              <a:ext uri="{FF2B5EF4-FFF2-40B4-BE49-F238E27FC236}">
                <a16:creationId xmlns:a16="http://schemas.microsoft.com/office/drawing/2014/main" id="{E2E55251-DFD6-FFEB-177D-D205B95579A3}"/>
              </a:ext>
            </a:extLst>
          </p:cNvPr>
          <p:cNvSpPr>
            <a:spLocks noEditPoints="1"/>
          </p:cNvSpPr>
          <p:nvPr/>
        </p:nvSpPr>
        <p:spPr bwMode="auto">
          <a:xfrm>
            <a:off x="1809751" y="5783263"/>
            <a:ext cx="254000" cy="236538"/>
          </a:xfrm>
          <a:custGeom>
            <a:avLst/>
            <a:gdLst>
              <a:gd name="T0" fmla="*/ 45 w 160"/>
              <a:gd name="T1" fmla="*/ 133 h 149"/>
              <a:gd name="T2" fmla="*/ 50 w 160"/>
              <a:gd name="T3" fmla="*/ 138 h 149"/>
              <a:gd name="T4" fmla="*/ 61 w 160"/>
              <a:gd name="T5" fmla="*/ 133 h 149"/>
              <a:gd name="T6" fmla="*/ 56 w 160"/>
              <a:gd name="T7" fmla="*/ 138 h 149"/>
              <a:gd name="T8" fmla="*/ 61 w 160"/>
              <a:gd name="T9" fmla="*/ 133 h 149"/>
              <a:gd name="T10" fmla="*/ 45 w 160"/>
              <a:gd name="T11" fmla="*/ 101 h 149"/>
              <a:gd name="T12" fmla="*/ 50 w 160"/>
              <a:gd name="T13" fmla="*/ 106 h 149"/>
              <a:gd name="T14" fmla="*/ 61 w 160"/>
              <a:gd name="T15" fmla="*/ 101 h 149"/>
              <a:gd name="T16" fmla="*/ 56 w 160"/>
              <a:gd name="T17" fmla="*/ 106 h 149"/>
              <a:gd name="T18" fmla="*/ 61 w 160"/>
              <a:gd name="T19" fmla="*/ 101 h 149"/>
              <a:gd name="T20" fmla="*/ 120 w 160"/>
              <a:gd name="T21" fmla="*/ 37 h 149"/>
              <a:gd name="T22" fmla="*/ 32 w 160"/>
              <a:gd name="T23" fmla="*/ 48 h 149"/>
              <a:gd name="T24" fmla="*/ 0 w 160"/>
              <a:gd name="T25" fmla="*/ 77 h 149"/>
              <a:gd name="T26" fmla="*/ 34 w 160"/>
              <a:gd name="T27" fmla="*/ 106 h 149"/>
              <a:gd name="T28" fmla="*/ 37 w 160"/>
              <a:gd name="T29" fmla="*/ 117 h 149"/>
              <a:gd name="T30" fmla="*/ 42 w 160"/>
              <a:gd name="T31" fmla="*/ 122 h 149"/>
              <a:gd name="T32" fmla="*/ 34 w 160"/>
              <a:gd name="T33" fmla="*/ 125 h 149"/>
              <a:gd name="T34" fmla="*/ 37 w 160"/>
              <a:gd name="T35" fmla="*/ 149 h 149"/>
              <a:gd name="T36" fmla="*/ 125 w 160"/>
              <a:gd name="T37" fmla="*/ 146 h 149"/>
              <a:gd name="T38" fmla="*/ 122 w 160"/>
              <a:gd name="T39" fmla="*/ 122 h 149"/>
              <a:gd name="T40" fmla="*/ 117 w 160"/>
              <a:gd name="T41" fmla="*/ 117 h 149"/>
              <a:gd name="T42" fmla="*/ 125 w 160"/>
              <a:gd name="T43" fmla="*/ 114 h 149"/>
              <a:gd name="T44" fmla="*/ 160 w 160"/>
              <a:gd name="T45" fmla="*/ 72 h 149"/>
              <a:gd name="T46" fmla="*/ 120 w 160"/>
              <a:gd name="T47" fmla="*/ 128 h 149"/>
              <a:gd name="T48" fmla="*/ 40 w 160"/>
              <a:gd name="T49" fmla="*/ 144 h 149"/>
              <a:gd name="T50" fmla="*/ 120 w 160"/>
              <a:gd name="T51" fmla="*/ 128 h 149"/>
              <a:gd name="T52" fmla="*/ 48 w 160"/>
              <a:gd name="T53" fmla="*/ 117 h 149"/>
              <a:gd name="T54" fmla="*/ 112 w 160"/>
              <a:gd name="T55" fmla="*/ 122 h 149"/>
              <a:gd name="T56" fmla="*/ 120 w 160"/>
              <a:gd name="T57" fmla="*/ 112 h 149"/>
              <a:gd name="T58" fmla="*/ 40 w 160"/>
              <a:gd name="T59" fmla="*/ 96 h 149"/>
              <a:gd name="T60" fmla="*/ 120 w 160"/>
              <a:gd name="T61" fmla="*/ 112 h 149"/>
              <a:gd name="T62" fmla="*/ 125 w 160"/>
              <a:gd name="T63" fmla="*/ 101 h 149"/>
              <a:gd name="T64" fmla="*/ 122 w 160"/>
              <a:gd name="T65" fmla="*/ 90 h 149"/>
              <a:gd name="T66" fmla="*/ 96 w 160"/>
              <a:gd name="T67" fmla="*/ 66 h 149"/>
              <a:gd name="T68" fmla="*/ 130 w 160"/>
              <a:gd name="T69" fmla="*/ 71 h 149"/>
              <a:gd name="T70" fmla="*/ 125 w 160"/>
              <a:gd name="T71" fmla="*/ 56 h 149"/>
              <a:gd name="T72" fmla="*/ 93 w 160"/>
              <a:gd name="T73" fmla="*/ 61 h 149"/>
              <a:gd name="T74" fmla="*/ 90 w 160"/>
              <a:gd name="T75" fmla="*/ 90 h 149"/>
              <a:gd name="T76" fmla="*/ 77 w 160"/>
              <a:gd name="T77" fmla="*/ 40 h 149"/>
              <a:gd name="T78" fmla="*/ 98 w 160"/>
              <a:gd name="T79" fmla="*/ 45 h 149"/>
              <a:gd name="T80" fmla="*/ 93 w 160"/>
              <a:gd name="T81" fmla="*/ 30 h 149"/>
              <a:gd name="T82" fmla="*/ 74 w 160"/>
              <a:gd name="T83" fmla="*/ 34 h 149"/>
              <a:gd name="T84" fmla="*/ 72 w 160"/>
              <a:gd name="T85" fmla="*/ 90 h 149"/>
              <a:gd name="T86" fmla="*/ 58 w 160"/>
              <a:gd name="T87" fmla="*/ 72 h 149"/>
              <a:gd name="T88" fmla="*/ 42 w 160"/>
              <a:gd name="T89" fmla="*/ 69 h 149"/>
              <a:gd name="T90" fmla="*/ 27 w 160"/>
              <a:gd name="T91" fmla="*/ 74 h 149"/>
              <a:gd name="T92" fmla="*/ 42 w 160"/>
              <a:gd name="T93" fmla="*/ 74 h 149"/>
              <a:gd name="T94" fmla="*/ 53 w 160"/>
              <a:gd name="T95" fmla="*/ 90 h 149"/>
              <a:gd name="T96" fmla="*/ 34 w 160"/>
              <a:gd name="T97" fmla="*/ 93 h 149"/>
              <a:gd name="T98" fmla="*/ 29 w 160"/>
              <a:gd name="T99" fmla="*/ 101 h 149"/>
              <a:gd name="T100" fmla="*/ 29 w 160"/>
              <a:gd name="T101" fmla="*/ 53 h 149"/>
              <a:gd name="T102" fmla="*/ 36 w 160"/>
              <a:gd name="T103" fmla="*/ 53 h 149"/>
              <a:gd name="T104" fmla="*/ 37 w 160"/>
              <a:gd name="T105" fmla="*/ 50 h 149"/>
              <a:gd name="T106" fmla="*/ 116 w 160"/>
              <a:gd name="T107" fmla="*/ 41 h 149"/>
              <a:gd name="T108" fmla="*/ 154 w 160"/>
              <a:gd name="T109" fmla="*/ 66 h 149"/>
              <a:gd name="T110" fmla="*/ 125 w 160"/>
              <a:gd name="T111" fmla="*/ 64 h 149"/>
              <a:gd name="T112" fmla="*/ 130 w 160"/>
              <a:gd name="T113" fmla="*/ 64 h 149"/>
              <a:gd name="T114" fmla="*/ 125 w 160"/>
              <a:gd name="T115" fmla="*/ 64 h 149"/>
              <a:gd name="T116" fmla="*/ 96 w 160"/>
              <a:gd name="T117" fmla="*/ 34 h 149"/>
              <a:gd name="T118" fmla="*/ 96 w 160"/>
              <a:gd name="T119" fmla="*/ 40 h 149"/>
              <a:gd name="T120" fmla="*/ 37 w 160"/>
              <a:gd name="T121" fmla="*/ 72 h 149"/>
              <a:gd name="T122" fmla="*/ 32 w 160"/>
              <a:gd name="T123" fmla="*/ 72 h 149"/>
              <a:gd name="T124" fmla="*/ 37 w 160"/>
              <a:gd name="T125" fmla="*/ 72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49">
                <a:moveTo>
                  <a:pt x="50" y="133"/>
                </a:moveTo>
                <a:cubicBezTo>
                  <a:pt x="45" y="133"/>
                  <a:pt x="45" y="133"/>
                  <a:pt x="45" y="133"/>
                </a:cubicBezTo>
                <a:cubicBezTo>
                  <a:pt x="45" y="138"/>
                  <a:pt x="45" y="138"/>
                  <a:pt x="45" y="138"/>
                </a:cubicBezTo>
                <a:cubicBezTo>
                  <a:pt x="50" y="138"/>
                  <a:pt x="50" y="138"/>
                  <a:pt x="50" y="138"/>
                </a:cubicBezTo>
                <a:lnTo>
                  <a:pt x="50" y="133"/>
                </a:lnTo>
                <a:close/>
                <a:moveTo>
                  <a:pt x="61" y="133"/>
                </a:moveTo>
                <a:cubicBezTo>
                  <a:pt x="56" y="133"/>
                  <a:pt x="56" y="133"/>
                  <a:pt x="56" y="133"/>
                </a:cubicBezTo>
                <a:cubicBezTo>
                  <a:pt x="56" y="138"/>
                  <a:pt x="56" y="138"/>
                  <a:pt x="56" y="138"/>
                </a:cubicBezTo>
                <a:cubicBezTo>
                  <a:pt x="61" y="138"/>
                  <a:pt x="61" y="138"/>
                  <a:pt x="61" y="138"/>
                </a:cubicBezTo>
                <a:lnTo>
                  <a:pt x="61" y="133"/>
                </a:lnTo>
                <a:close/>
                <a:moveTo>
                  <a:pt x="50" y="101"/>
                </a:moveTo>
                <a:cubicBezTo>
                  <a:pt x="45" y="101"/>
                  <a:pt x="45" y="101"/>
                  <a:pt x="45" y="101"/>
                </a:cubicBezTo>
                <a:cubicBezTo>
                  <a:pt x="45" y="106"/>
                  <a:pt x="45" y="106"/>
                  <a:pt x="45" y="106"/>
                </a:cubicBezTo>
                <a:cubicBezTo>
                  <a:pt x="50" y="106"/>
                  <a:pt x="50" y="106"/>
                  <a:pt x="50" y="106"/>
                </a:cubicBezTo>
                <a:lnTo>
                  <a:pt x="50" y="101"/>
                </a:lnTo>
                <a:close/>
                <a:moveTo>
                  <a:pt x="61" y="101"/>
                </a:moveTo>
                <a:cubicBezTo>
                  <a:pt x="56" y="101"/>
                  <a:pt x="56" y="101"/>
                  <a:pt x="56" y="101"/>
                </a:cubicBezTo>
                <a:cubicBezTo>
                  <a:pt x="56" y="106"/>
                  <a:pt x="56" y="106"/>
                  <a:pt x="56" y="106"/>
                </a:cubicBezTo>
                <a:cubicBezTo>
                  <a:pt x="61" y="106"/>
                  <a:pt x="61" y="106"/>
                  <a:pt x="61" y="106"/>
                </a:cubicBezTo>
                <a:lnTo>
                  <a:pt x="61" y="101"/>
                </a:lnTo>
                <a:close/>
                <a:moveTo>
                  <a:pt x="125" y="37"/>
                </a:moveTo>
                <a:cubicBezTo>
                  <a:pt x="123" y="37"/>
                  <a:pt x="122" y="37"/>
                  <a:pt x="120" y="37"/>
                </a:cubicBezTo>
                <a:cubicBezTo>
                  <a:pt x="113" y="13"/>
                  <a:pt x="88" y="0"/>
                  <a:pt x="64" y="7"/>
                </a:cubicBezTo>
                <a:cubicBezTo>
                  <a:pt x="46" y="13"/>
                  <a:pt x="33" y="29"/>
                  <a:pt x="32" y="48"/>
                </a:cubicBezTo>
                <a:cubicBezTo>
                  <a:pt x="31" y="48"/>
                  <a:pt x="30" y="48"/>
                  <a:pt x="29" y="48"/>
                </a:cubicBezTo>
                <a:cubicBezTo>
                  <a:pt x="13" y="48"/>
                  <a:pt x="0" y="61"/>
                  <a:pt x="0" y="77"/>
                </a:cubicBezTo>
                <a:cubicBezTo>
                  <a:pt x="0" y="93"/>
                  <a:pt x="13" y="106"/>
                  <a:pt x="29" y="106"/>
                </a:cubicBezTo>
                <a:cubicBezTo>
                  <a:pt x="34" y="106"/>
                  <a:pt x="34" y="106"/>
                  <a:pt x="34" y="106"/>
                </a:cubicBezTo>
                <a:cubicBezTo>
                  <a:pt x="34" y="114"/>
                  <a:pt x="34" y="114"/>
                  <a:pt x="34" y="114"/>
                </a:cubicBezTo>
                <a:cubicBezTo>
                  <a:pt x="34" y="116"/>
                  <a:pt x="35" y="117"/>
                  <a:pt x="37" y="117"/>
                </a:cubicBezTo>
                <a:cubicBezTo>
                  <a:pt x="42" y="117"/>
                  <a:pt x="42" y="117"/>
                  <a:pt x="42" y="117"/>
                </a:cubicBezTo>
                <a:cubicBezTo>
                  <a:pt x="42" y="122"/>
                  <a:pt x="42" y="122"/>
                  <a:pt x="42" y="122"/>
                </a:cubicBezTo>
                <a:cubicBezTo>
                  <a:pt x="37" y="122"/>
                  <a:pt x="37" y="122"/>
                  <a:pt x="37" y="122"/>
                </a:cubicBezTo>
                <a:cubicBezTo>
                  <a:pt x="35" y="122"/>
                  <a:pt x="34" y="124"/>
                  <a:pt x="34" y="125"/>
                </a:cubicBezTo>
                <a:cubicBezTo>
                  <a:pt x="34" y="146"/>
                  <a:pt x="34" y="146"/>
                  <a:pt x="34" y="146"/>
                </a:cubicBezTo>
                <a:cubicBezTo>
                  <a:pt x="34" y="148"/>
                  <a:pt x="35" y="149"/>
                  <a:pt x="37" y="149"/>
                </a:cubicBezTo>
                <a:cubicBezTo>
                  <a:pt x="122" y="149"/>
                  <a:pt x="122" y="149"/>
                  <a:pt x="122" y="149"/>
                </a:cubicBezTo>
                <a:cubicBezTo>
                  <a:pt x="124" y="149"/>
                  <a:pt x="125" y="148"/>
                  <a:pt x="125" y="146"/>
                </a:cubicBezTo>
                <a:cubicBezTo>
                  <a:pt x="125" y="125"/>
                  <a:pt x="125" y="125"/>
                  <a:pt x="125" y="125"/>
                </a:cubicBezTo>
                <a:cubicBezTo>
                  <a:pt x="125" y="124"/>
                  <a:pt x="124" y="122"/>
                  <a:pt x="122" y="122"/>
                </a:cubicBezTo>
                <a:cubicBezTo>
                  <a:pt x="117" y="122"/>
                  <a:pt x="117" y="122"/>
                  <a:pt x="117" y="122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22" y="117"/>
                  <a:pt x="122" y="117"/>
                  <a:pt x="122" y="117"/>
                </a:cubicBezTo>
                <a:cubicBezTo>
                  <a:pt x="124" y="117"/>
                  <a:pt x="125" y="116"/>
                  <a:pt x="125" y="114"/>
                </a:cubicBezTo>
                <a:cubicBezTo>
                  <a:pt x="125" y="106"/>
                  <a:pt x="125" y="106"/>
                  <a:pt x="125" y="106"/>
                </a:cubicBezTo>
                <a:cubicBezTo>
                  <a:pt x="144" y="106"/>
                  <a:pt x="160" y="91"/>
                  <a:pt x="160" y="72"/>
                </a:cubicBezTo>
                <a:cubicBezTo>
                  <a:pt x="160" y="53"/>
                  <a:pt x="144" y="37"/>
                  <a:pt x="125" y="37"/>
                </a:cubicBezTo>
                <a:close/>
                <a:moveTo>
                  <a:pt x="120" y="128"/>
                </a:moveTo>
                <a:cubicBezTo>
                  <a:pt x="120" y="144"/>
                  <a:pt x="120" y="144"/>
                  <a:pt x="120" y="144"/>
                </a:cubicBezTo>
                <a:cubicBezTo>
                  <a:pt x="40" y="144"/>
                  <a:pt x="40" y="144"/>
                  <a:pt x="40" y="144"/>
                </a:cubicBezTo>
                <a:cubicBezTo>
                  <a:pt x="40" y="128"/>
                  <a:pt x="40" y="128"/>
                  <a:pt x="40" y="128"/>
                </a:cubicBezTo>
                <a:lnTo>
                  <a:pt x="120" y="128"/>
                </a:lnTo>
                <a:close/>
                <a:moveTo>
                  <a:pt x="48" y="122"/>
                </a:moveTo>
                <a:cubicBezTo>
                  <a:pt x="48" y="117"/>
                  <a:pt x="48" y="117"/>
                  <a:pt x="48" y="117"/>
                </a:cubicBezTo>
                <a:cubicBezTo>
                  <a:pt x="112" y="117"/>
                  <a:pt x="112" y="117"/>
                  <a:pt x="112" y="117"/>
                </a:cubicBezTo>
                <a:cubicBezTo>
                  <a:pt x="112" y="122"/>
                  <a:pt x="112" y="122"/>
                  <a:pt x="112" y="122"/>
                </a:cubicBezTo>
                <a:lnTo>
                  <a:pt x="48" y="122"/>
                </a:lnTo>
                <a:close/>
                <a:moveTo>
                  <a:pt x="120" y="112"/>
                </a:moveTo>
                <a:cubicBezTo>
                  <a:pt x="40" y="112"/>
                  <a:pt x="40" y="112"/>
                  <a:pt x="40" y="112"/>
                </a:cubicBezTo>
                <a:cubicBezTo>
                  <a:pt x="40" y="96"/>
                  <a:pt x="40" y="96"/>
                  <a:pt x="40" y="96"/>
                </a:cubicBezTo>
                <a:cubicBezTo>
                  <a:pt x="120" y="96"/>
                  <a:pt x="120" y="96"/>
                  <a:pt x="120" y="96"/>
                </a:cubicBezTo>
                <a:lnTo>
                  <a:pt x="120" y="112"/>
                </a:lnTo>
                <a:close/>
                <a:moveTo>
                  <a:pt x="131" y="100"/>
                </a:moveTo>
                <a:cubicBezTo>
                  <a:pt x="129" y="101"/>
                  <a:pt x="127" y="101"/>
                  <a:pt x="125" y="101"/>
                </a:cubicBezTo>
                <a:cubicBezTo>
                  <a:pt x="125" y="93"/>
                  <a:pt x="125" y="93"/>
                  <a:pt x="125" y="93"/>
                </a:cubicBezTo>
                <a:cubicBezTo>
                  <a:pt x="125" y="92"/>
                  <a:pt x="124" y="90"/>
                  <a:pt x="122" y="90"/>
                </a:cubicBezTo>
                <a:cubicBezTo>
                  <a:pt x="96" y="90"/>
                  <a:pt x="96" y="90"/>
                  <a:pt x="96" y="90"/>
                </a:cubicBezTo>
                <a:cubicBezTo>
                  <a:pt x="96" y="66"/>
                  <a:pt x="96" y="66"/>
                  <a:pt x="96" y="66"/>
                </a:cubicBezTo>
                <a:cubicBezTo>
                  <a:pt x="120" y="66"/>
                  <a:pt x="120" y="66"/>
                  <a:pt x="120" y="66"/>
                </a:cubicBezTo>
                <a:cubicBezTo>
                  <a:pt x="122" y="71"/>
                  <a:pt x="126" y="73"/>
                  <a:pt x="130" y="71"/>
                </a:cubicBezTo>
                <a:cubicBezTo>
                  <a:pt x="134" y="70"/>
                  <a:pt x="137" y="65"/>
                  <a:pt x="135" y="61"/>
                </a:cubicBezTo>
                <a:cubicBezTo>
                  <a:pt x="134" y="57"/>
                  <a:pt x="129" y="55"/>
                  <a:pt x="125" y="56"/>
                </a:cubicBezTo>
                <a:cubicBezTo>
                  <a:pt x="123" y="57"/>
                  <a:pt x="121" y="59"/>
                  <a:pt x="120" y="61"/>
                </a:cubicBezTo>
                <a:cubicBezTo>
                  <a:pt x="93" y="61"/>
                  <a:pt x="93" y="61"/>
                  <a:pt x="93" y="61"/>
                </a:cubicBezTo>
                <a:cubicBezTo>
                  <a:pt x="91" y="61"/>
                  <a:pt x="90" y="62"/>
                  <a:pt x="90" y="64"/>
                </a:cubicBezTo>
                <a:cubicBezTo>
                  <a:pt x="90" y="90"/>
                  <a:pt x="90" y="90"/>
                  <a:pt x="90" y="90"/>
                </a:cubicBezTo>
                <a:cubicBezTo>
                  <a:pt x="77" y="90"/>
                  <a:pt x="77" y="90"/>
                  <a:pt x="77" y="90"/>
                </a:cubicBezTo>
                <a:cubicBezTo>
                  <a:pt x="77" y="40"/>
                  <a:pt x="77" y="40"/>
                  <a:pt x="77" y="40"/>
                </a:cubicBezTo>
                <a:cubicBezTo>
                  <a:pt x="88" y="40"/>
                  <a:pt x="88" y="40"/>
                  <a:pt x="88" y="40"/>
                </a:cubicBezTo>
                <a:cubicBezTo>
                  <a:pt x="90" y="44"/>
                  <a:pt x="94" y="46"/>
                  <a:pt x="98" y="45"/>
                </a:cubicBezTo>
                <a:cubicBezTo>
                  <a:pt x="102" y="43"/>
                  <a:pt x="105" y="39"/>
                  <a:pt x="103" y="34"/>
                </a:cubicBezTo>
                <a:cubicBezTo>
                  <a:pt x="102" y="30"/>
                  <a:pt x="97" y="28"/>
                  <a:pt x="93" y="30"/>
                </a:cubicBezTo>
                <a:cubicBezTo>
                  <a:pt x="91" y="30"/>
                  <a:pt x="89" y="32"/>
                  <a:pt x="88" y="34"/>
                </a:cubicBezTo>
                <a:cubicBezTo>
                  <a:pt x="74" y="34"/>
                  <a:pt x="74" y="34"/>
                  <a:pt x="74" y="34"/>
                </a:cubicBezTo>
                <a:cubicBezTo>
                  <a:pt x="73" y="34"/>
                  <a:pt x="72" y="36"/>
                  <a:pt x="72" y="37"/>
                </a:cubicBezTo>
                <a:cubicBezTo>
                  <a:pt x="72" y="90"/>
                  <a:pt x="72" y="90"/>
                  <a:pt x="72" y="90"/>
                </a:cubicBezTo>
                <a:cubicBezTo>
                  <a:pt x="58" y="90"/>
                  <a:pt x="58" y="90"/>
                  <a:pt x="58" y="90"/>
                </a:cubicBezTo>
                <a:cubicBezTo>
                  <a:pt x="58" y="72"/>
                  <a:pt x="58" y="72"/>
                  <a:pt x="58" y="72"/>
                </a:cubicBezTo>
                <a:cubicBezTo>
                  <a:pt x="58" y="70"/>
                  <a:pt x="57" y="69"/>
                  <a:pt x="56" y="69"/>
                </a:cubicBezTo>
                <a:cubicBezTo>
                  <a:pt x="42" y="69"/>
                  <a:pt x="42" y="69"/>
                  <a:pt x="42" y="69"/>
                </a:cubicBezTo>
                <a:cubicBezTo>
                  <a:pt x="40" y="65"/>
                  <a:pt x="36" y="63"/>
                  <a:pt x="32" y="64"/>
                </a:cubicBezTo>
                <a:cubicBezTo>
                  <a:pt x="27" y="66"/>
                  <a:pt x="25" y="70"/>
                  <a:pt x="27" y="74"/>
                </a:cubicBezTo>
                <a:cubicBezTo>
                  <a:pt x="28" y="79"/>
                  <a:pt x="33" y="81"/>
                  <a:pt x="37" y="79"/>
                </a:cubicBezTo>
                <a:cubicBezTo>
                  <a:pt x="39" y="79"/>
                  <a:pt x="41" y="77"/>
                  <a:pt x="42" y="74"/>
                </a:cubicBezTo>
                <a:cubicBezTo>
                  <a:pt x="53" y="74"/>
                  <a:pt x="53" y="74"/>
                  <a:pt x="53" y="74"/>
                </a:cubicBezTo>
                <a:cubicBezTo>
                  <a:pt x="53" y="90"/>
                  <a:pt x="53" y="90"/>
                  <a:pt x="53" y="90"/>
                </a:cubicBezTo>
                <a:cubicBezTo>
                  <a:pt x="37" y="90"/>
                  <a:pt x="37" y="90"/>
                  <a:pt x="37" y="90"/>
                </a:cubicBezTo>
                <a:cubicBezTo>
                  <a:pt x="35" y="90"/>
                  <a:pt x="34" y="92"/>
                  <a:pt x="34" y="93"/>
                </a:cubicBezTo>
                <a:cubicBezTo>
                  <a:pt x="34" y="101"/>
                  <a:pt x="34" y="101"/>
                  <a:pt x="34" y="101"/>
                </a:cubicBezTo>
                <a:cubicBezTo>
                  <a:pt x="29" y="101"/>
                  <a:pt x="29" y="101"/>
                  <a:pt x="29" y="101"/>
                </a:cubicBezTo>
                <a:cubicBezTo>
                  <a:pt x="16" y="101"/>
                  <a:pt x="5" y="90"/>
                  <a:pt x="5" y="77"/>
                </a:cubicBezTo>
                <a:cubicBezTo>
                  <a:pt x="5" y="64"/>
                  <a:pt x="16" y="53"/>
                  <a:pt x="29" y="53"/>
                </a:cubicBezTo>
                <a:cubicBezTo>
                  <a:pt x="31" y="53"/>
                  <a:pt x="32" y="53"/>
                  <a:pt x="34" y="54"/>
                </a:cubicBezTo>
                <a:cubicBezTo>
                  <a:pt x="35" y="54"/>
                  <a:pt x="35" y="54"/>
                  <a:pt x="36" y="53"/>
                </a:cubicBezTo>
                <a:cubicBezTo>
                  <a:pt x="37" y="53"/>
                  <a:pt x="37" y="52"/>
                  <a:pt x="37" y="51"/>
                </a:cubicBezTo>
                <a:cubicBezTo>
                  <a:pt x="37" y="51"/>
                  <a:pt x="37" y="50"/>
                  <a:pt x="37" y="50"/>
                </a:cubicBezTo>
                <a:cubicBezTo>
                  <a:pt x="37" y="28"/>
                  <a:pt x="55" y="10"/>
                  <a:pt x="77" y="10"/>
                </a:cubicBezTo>
                <a:cubicBezTo>
                  <a:pt x="95" y="10"/>
                  <a:pt x="111" y="23"/>
                  <a:pt x="116" y="41"/>
                </a:cubicBezTo>
                <a:cubicBezTo>
                  <a:pt x="116" y="42"/>
                  <a:pt x="117" y="43"/>
                  <a:pt x="119" y="43"/>
                </a:cubicBezTo>
                <a:cubicBezTo>
                  <a:pt x="135" y="40"/>
                  <a:pt x="150" y="50"/>
                  <a:pt x="154" y="66"/>
                </a:cubicBezTo>
                <a:cubicBezTo>
                  <a:pt x="157" y="82"/>
                  <a:pt x="147" y="97"/>
                  <a:pt x="131" y="100"/>
                </a:cubicBezTo>
                <a:close/>
                <a:moveTo>
                  <a:pt x="125" y="64"/>
                </a:moveTo>
                <a:cubicBezTo>
                  <a:pt x="125" y="62"/>
                  <a:pt x="126" y="61"/>
                  <a:pt x="128" y="61"/>
                </a:cubicBezTo>
                <a:cubicBezTo>
                  <a:pt x="129" y="61"/>
                  <a:pt x="130" y="62"/>
                  <a:pt x="130" y="64"/>
                </a:cubicBezTo>
                <a:cubicBezTo>
                  <a:pt x="130" y="65"/>
                  <a:pt x="129" y="66"/>
                  <a:pt x="128" y="66"/>
                </a:cubicBezTo>
                <a:cubicBezTo>
                  <a:pt x="126" y="66"/>
                  <a:pt x="125" y="65"/>
                  <a:pt x="125" y="64"/>
                </a:cubicBezTo>
                <a:close/>
                <a:moveTo>
                  <a:pt x="93" y="37"/>
                </a:moveTo>
                <a:cubicBezTo>
                  <a:pt x="93" y="36"/>
                  <a:pt x="94" y="34"/>
                  <a:pt x="96" y="34"/>
                </a:cubicBezTo>
                <a:cubicBezTo>
                  <a:pt x="97" y="34"/>
                  <a:pt x="98" y="36"/>
                  <a:pt x="98" y="37"/>
                </a:cubicBezTo>
                <a:cubicBezTo>
                  <a:pt x="98" y="39"/>
                  <a:pt x="97" y="40"/>
                  <a:pt x="96" y="40"/>
                </a:cubicBezTo>
                <a:cubicBezTo>
                  <a:pt x="94" y="40"/>
                  <a:pt x="93" y="39"/>
                  <a:pt x="93" y="37"/>
                </a:cubicBezTo>
                <a:close/>
                <a:moveTo>
                  <a:pt x="37" y="72"/>
                </a:moveTo>
                <a:cubicBezTo>
                  <a:pt x="37" y="73"/>
                  <a:pt x="36" y="74"/>
                  <a:pt x="34" y="74"/>
                </a:cubicBezTo>
                <a:cubicBezTo>
                  <a:pt x="33" y="74"/>
                  <a:pt x="32" y="73"/>
                  <a:pt x="32" y="72"/>
                </a:cubicBezTo>
                <a:cubicBezTo>
                  <a:pt x="32" y="70"/>
                  <a:pt x="33" y="69"/>
                  <a:pt x="34" y="69"/>
                </a:cubicBezTo>
                <a:cubicBezTo>
                  <a:pt x="36" y="69"/>
                  <a:pt x="37" y="70"/>
                  <a:pt x="37" y="7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Freeform 191">
            <a:extLst>
              <a:ext uri="{FF2B5EF4-FFF2-40B4-BE49-F238E27FC236}">
                <a16:creationId xmlns:a16="http://schemas.microsoft.com/office/drawing/2014/main" id="{A7A5A368-01EB-B8F2-5C63-C70D783EB318}"/>
              </a:ext>
            </a:extLst>
          </p:cNvPr>
          <p:cNvSpPr>
            <a:spLocks noEditPoints="1"/>
          </p:cNvSpPr>
          <p:nvPr/>
        </p:nvSpPr>
        <p:spPr bwMode="auto">
          <a:xfrm>
            <a:off x="2441576" y="5778500"/>
            <a:ext cx="133350" cy="254000"/>
          </a:xfrm>
          <a:custGeom>
            <a:avLst/>
            <a:gdLst>
              <a:gd name="T0" fmla="*/ 23 w 84"/>
              <a:gd name="T1" fmla="*/ 7 h 160"/>
              <a:gd name="T2" fmla="*/ 23 w 84"/>
              <a:gd name="T3" fmla="*/ 15 h 160"/>
              <a:gd name="T4" fmla="*/ 11 w 84"/>
              <a:gd name="T5" fmla="*/ 15 h 160"/>
              <a:gd name="T6" fmla="*/ 0 w 84"/>
              <a:gd name="T7" fmla="*/ 26 h 160"/>
              <a:gd name="T8" fmla="*/ 0 w 84"/>
              <a:gd name="T9" fmla="*/ 150 h 160"/>
              <a:gd name="T10" fmla="*/ 11 w 84"/>
              <a:gd name="T11" fmla="*/ 160 h 160"/>
              <a:gd name="T12" fmla="*/ 73 w 84"/>
              <a:gd name="T13" fmla="*/ 160 h 160"/>
              <a:gd name="T14" fmla="*/ 84 w 84"/>
              <a:gd name="T15" fmla="*/ 150 h 160"/>
              <a:gd name="T16" fmla="*/ 84 w 84"/>
              <a:gd name="T17" fmla="*/ 26 h 160"/>
              <a:gd name="T18" fmla="*/ 73 w 84"/>
              <a:gd name="T19" fmla="*/ 15 h 160"/>
              <a:gd name="T20" fmla="*/ 61 w 84"/>
              <a:gd name="T21" fmla="*/ 15 h 160"/>
              <a:gd name="T22" fmla="*/ 61 w 84"/>
              <a:gd name="T23" fmla="*/ 7 h 160"/>
              <a:gd name="T24" fmla="*/ 54 w 84"/>
              <a:gd name="T25" fmla="*/ 0 h 160"/>
              <a:gd name="T26" fmla="*/ 30 w 84"/>
              <a:gd name="T27" fmla="*/ 0 h 160"/>
              <a:gd name="T28" fmla="*/ 23 w 84"/>
              <a:gd name="T29" fmla="*/ 7 h 160"/>
              <a:gd name="T30" fmla="*/ 77 w 84"/>
              <a:gd name="T31" fmla="*/ 50 h 160"/>
              <a:gd name="T32" fmla="*/ 77 w 84"/>
              <a:gd name="T33" fmla="*/ 150 h 160"/>
              <a:gd name="T34" fmla="*/ 73 w 84"/>
              <a:gd name="T35" fmla="*/ 153 h 160"/>
              <a:gd name="T36" fmla="*/ 11 w 84"/>
              <a:gd name="T37" fmla="*/ 153 h 160"/>
              <a:gd name="T38" fmla="*/ 7 w 84"/>
              <a:gd name="T39" fmla="*/ 150 h 160"/>
              <a:gd name="T40" fmla="*/ 7 w 84"/>
              <a:gd name="T41" fmla="*/ 50 h 160"/>
              <a:gd name="T42" fmla="*/ 77 w 84"/>
              <a:gd name="T43" fmla="*/ 50 h 160"/>
              <a:gd name="T44" fmla="*/ 77 w 84"/>
              <a:gd name="T45" fmla="*/ 26 h 160"/>
              <a:gd name="T46" fmla="*/ 77 w 84"/>
              <a:gd name="T47" fmla="*/ 43 h 160"/>
              <a:gd name="T48" fmla="*/ 7 w 84"/>
              <a:gd name="T49" fmla="*/ 43 h 160"/>
              <a:gd name="T50" fmla="*/ 7 w 84"/>
              <a:gd name="T51" fmla="*/ 26 h 160"/>
              <a:gd name="T52" fmla="*/ 11 w 84"/>
              <a:gd name="T53" fmla="*/ 22 h 160"/>
              <a:gd name="T54" fmla="*/ 73 w 84"/>
              <a:gd name="T55" fmla="*/ 22 h 160"/>
              <a:gd name="T56" fmla="*/ 73 w 84"/>
              <a:gd name="T57" fmla="*/ 22 h 160"/>
              <a:gd name="T58" fmla="*/ 77 w 84"/>
              <a:gd name="T59" fmla="*/ 26 h 160"/>
              <a:gd name="T60" fmla="*/ 54 w 84"/>
              <a:gd name="T61" fmla="*/ 7 h 160"/>
              <a:gd name="T62" fmla="*/ 54 w 84"/>
              <a:gd name="T63" fmla="*/ 15 h 160"/>
              <a:gd name="T64" fmla="*/ 30 w 84"/>
              <a:gd name="T65" fmla="*/ 15 h 160"/>
              <a:gd name="T66" fmla="*/ 30 w 84"/>
              <a:gd name="T67" fmla="*/ 7 h 160"/>
              <a:gd name="T68" fmla="*/ 54 w 84"/>
              <a:gd name="T69" fmla="*/ 7 h 160"/>
              <a:gd name="T70" fmla="*/ 54 w 84"/>
              <a:gd name="T71" fmla="*/ 7 h 160"/>
              <a:gd name="T72" fmla="*/ 54 w 84"/>
              <a:gd name="T73" fmla="*/ 7 h 160"/>
              <a:gd name="T74" fmla="*/ 54 w 84"/>
              <a:gd name="T75" fmla="*/ 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4" h="160">
                <a:moveTo>
                  <a:pt x="23" y="7"/>
                </a:moveTo>
                <a:cubicBezTo>
                  <a:pt x="23" y="15"/>
                  <a:pt x="23" y="15"/>
                  <a:pt x="23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5" y="15"/>
                  <a:pt x="0" y="20"/>
                  <a:pt x="0" y="26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5"/>
                  <a:pt x="5" y="160"/>
                  <a:pt x="11" y="160"/>
                </a:cubicBezTo>
                <a:cubicBezTo>
                  <a:pt x="73" y="160"/>
                  <a:pt x="73" y="160"/>
                  <a:pt x="73" y="160"/>
                </a:cubicBezTo>
                <a:cubicBezTo>
                  <a:pt x="79" y="160"/>
                  <a:pt x="84" y="155"/>
                  <a:pt x="84" y="150"/>
                </a:cubicBezTo>
                <a:cubicBezTo>
                  <a:pt x="84" y="26"/>
                  <a:pt x="84" y="26"/>
                  <a:pt x="84" y="26"/>
                </a:cubicBezTo>
                <a:cubicBezTo>
                  <a:pt x="84" y="20"/>
                  <a:pt x="79" y="15"/>
                  <a:pt x="73" y="15"/>
                </a:cubicBezTo>
                <a:cubicBezTo>
                  <a:pt x="61" y="15"/>
                  <a:pt x="61" y="15"/>
                  <a:pt x="61" y="15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3"/>
                  <a:pt x="57" y="0"/>
                  <a:pt x="54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27" y="0"/>
                  <a:pt x="23" y="3"/>
                  <a:pt x="23" y="7"/>
                </a:cubicBezTo>
                <a:close/>
                <a:moveTo>
                  <a:pt x="77" y="50"/>
                </a:moveTo>
                <a:cubicBezTo>
                  <a:pt x="77" y="150"/>
                  <a:pt x="77" y="150"/>
                  <a:pt x="77" y="150"/>
                </a:cubicBezTo>
                <a:cubicBezTo>
                  <a:pt x="77" y="152"/>
                  <a:pt x="75" y="153"/>
                  <a:pt x="73" y="153"/>
                </a:cubicBezTo>
                <a:cubicBezTo>
                  <a:pt x="11" y="153"/>
                  <a:pt x="11" y="153"/>
                  <a:pt x="11" y="153"/>
                </a:cubicBezTo>
                <a:cubicBezTo>
                  <a:pt x="9" y="153"/>
                  <a:pt x="7" y="152"/>
                  <a:pt x="7" y="150"/>
                </a:cubicBezTo>
                <a:cubicBezTo>
                  <a:pt x="7" y="50"/>
                  <a:pt x="7" y="50"/>
                  <a:pt x="7" y="50"/>
                </a:cubicBezTo>
                <a:lnTo>
                  <a:pt x="77" y="50"/>
                </a:lnTo>
                <a:close/>
                <a:moveTo>
                  <a:pt x="77" y="26"/>
                </a:moveTo>
                <a:cubicBezTo>
                  <a:pt x="77" y="43"/>
                  <a:pt x="77" y="43"/>
                  <a:pt x="77" y="43"/>
                </a:cubicBezTo>
                <a:cubicBezTo>
                  <a:pt x="7" y="43"/>
                  <a:pt x="7" y="43"/>
                  <a:pt x="7" y="43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4"/>
                  <a:pt x="9" y="22"/>
                  <a:pt x="11" y="22"/>
                </a:cubicBezTo>
                <a:cubicBezTo>
                  <a:pt x="73" y="22"/>
                  <a:pt x="73" y="22"/>
                  <a:pt x="73" y="22"/>
                </a:cubicBezTo>
                <a:cubicBezTo>
                  <a:pt x="73" y="22"/>
                  <a:pt x="73" y="22"/>
                  <a:pt x="73" y="22"/>
                </a:cubicBezTo>
                <a:cubicBezTo>
                  <a:pt x="75" y="22"/>
                  <a:pt x="77" y="24"/>
                  <a:pt x="77" y="26"/>
                </a:cubicBezTo>
                <a:close/>
                <a:moveTo>
                  <a:pt x="54" y="7"/>
                </a:moveTo>
                <a:cubicBezTo>
                  <a:pt x="54" y="15"/>
                  <a:pt x="54" y="15"/>
                  <a:pt x="54" y="15"/>
                </a:cubicBezTo>
                <a:cubicBezTo>
                  <a:pt x="30" y="15"/>
                  <a:pt x="30" y="15"/>
                  <a:pt x="30" y="15"/>
                </a:cubicBezTo>
                <a:cubicBezTo>
                  <a:pt x="30" y="7"/>
                  <a:pt x="30" y="7"/>
                  <a:pt x="30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lose/>
                <a:moveTo>
                  <a:pt x="54" y="7"/>
                </a:moveTo>
                <a:cubicBezTo>
                  <a:pt x="54" y="7"/>
                  <a:pt x="54" y="7"/>
                  <a:pt x="54" y="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9" name="Freeform 192">
            <a:extLst>
              <a:ext uri="{FF2B5EF4-FFF2-40B4-BE49-F238E27FC236}">
                <a16:creationId xmlns:a16="http://schemas.microsoft.com/office/drawing/2014/main" id="{1E38F766-36E3-C16F-2312-F2C6BF8C8608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5778500"/>
            <a:ext cx="254000" cy="254000"/>
          </a:xfrm>
          <a:custGeom>
            <a:avLst/>
            <a:gdLst>
              <a:gd name="T0" fmla="*/ 147 w 160"/>
              <a:gd name="T1" fmla="*/ 0 h 160"/>
              <a:gd name="T2" fmla="*/ 13 w 160"/>
              <a:gd name="T3" fmla="*/ 0 h 160"/>
              <a:gd name="T4" fmla="*/ 0 w 160"/>
              <a:gd name="T5" fmla="*/ 13 h 160"/>
              <a:gd name="T6" fmla="*/ 0 w 160"/>
              <a:gd name="T7" fmla="*/ 115 h 160"/>
              <a:gd name="T8" fmla="*/ 13 w 160"/>
              <a:gd name="T9" fmla="*/ 128 h 160"/>
              <a:gd name="T10" fmla="*/ 58 w 160"/>
              <a:gd name="T11" fmla="*/ 128 h 160"/>
              <a:gd name="T12" fmla="*/ 52 w 160"/>
              <a:gd name="T13" fmla="*/ 144 h 160"/>
              <a:gd name="T14" fmla="*/ 45 w 160"/>
              <a:gd name="T15" fmla="*/ 144 h 160"/>
              <a:gd name="T16" fmla="*/ 37 w 160"/>
              <a:gd name="T17" fmla="*/ 152 h 160"/>
              <a:gd name="T18" fmla="*/ 37 w 160"/>
              <a:gd name="T19" fmla="*/ 157 h 160"/>
              <a:gd name="T20" fmla="*/ 40 w 160"/>
              <a:gd name="T21" fmla="*/ 160 h 160"/>
              <a:gd name="T22" fmla="*/ 120 w 160"/>
              <a:gd name="T23" fmla="*/ 160 h 160"/>
              <a:gd name="T24" fmla="*/ 123 w 160"/>
              <a:gd name="T25" fmla="*/ 157 h 160"/>
              <a:gd name="T26" fmla="*/ 123 w 160"/>
              <a:gd name="T27" fmla="*/ 152 h 160"/>
              <a:gd name="T28" fmla="*/ 115 w 160"/>
              <a:gd name="T29" fmla="*/ 144 h 160"/>
              <a:gd name="T30" fmla="*/ 109 w 160"/>
              <a:gd name="T31" fmla="*/ 144 h 160"/>
              <a:gd name="T32" fmla="*/ 103 w 160"/>
              <a:gd name="T33" fmla="*/ 128 h 160"/>
              <a:gd name="T34" fmla="*/ 147 w 160"/>
              <a:gd name="T35" fmla="*/ 128 h 160"/>
              <a:gd name="T36" fmla="*/ 160 w 160"/>
              <a:gd name="T37" fmla="*/ 115 h 160"/>
              <a:gd name="T38" fmla="*/ 160 w 160"/>
              <a:gd name="T39" fmla="*/ 13 h 160"/>
              <a:gd name="T40" fmla="*/ 147 w 160"/>
              <a:gd name="T41" fmla="*/ 0 h 160"/>
              <a:gd name="T42" fmla="*/ 115 w 160"/>
              <a:gd name="T43" fmla="*/ 149 h 160"/>
              <a:gd name="T44" fmla="*/ 117 w 160"/>
              <a:gd name="T45" fmla="*/ 152 h 160"/>
              <a:gd name="T46" fmla="*/ 117 w 160"/>
              <a:gd name="T47" fmla="*/ 155 h 160"/>
              <a:gd name="T48" fmla="*/ 43 w 160"/>
              <a:gd name="T49" fmla="*/ 155 h 160"/>
              <a:gd name="T50" fmla="*/ 43 w 160"/>
              <a:gd name="T51" fmla="*/ 152 h 160"/>
              <a:gd name="T52" fmla="*/ 45 w 160"/>
              <a:gd name="T53" fmla="*/ 149 h 160"/>
              <a:gd name="T54" fmla="*/ 115 w 160"/>
              <a:gd name="T55" fmla="*/ 149 h 160"/>
              <a:gd name="T56" fmla="*/ 103 w 160"/>
              <a:gd name="T57" fmla="*/ 144 h 160"/>
              <a:gd name="T58" fmla="*/ 57 w 160"/>
              <a:gd name="T59" fmla="*/ 144 h 160"/>
              <a:gd name="T60" fmla="*/ 63 w 160"/>
              <a:gd name="T61" fmla="*/ 128 h 160"/>
              <a:gd name="T62" fmla="*/ 97 w 160"/>
              <a:gd name="T63" fmla="*/ 128 h 160"/>
              <a:gd name="T64" fmla="*/ 103 w 160"/>
              <a:gd name="T65" fmla="*/ 144 h 160"/>
              <a:gd name="T66" fmla="*/ 155 w 160"/>
              <a:gd name="T67" fmla="*/ 115 h 160"/>
              <a:gd name="T68" fmla="*/ 147 w 160"/>
              <a:gd name="T69" fmla="*/ 123 h 160"/>
              <a:gd name="T70" fmla="*/ 13 w 160"/>
              <a:gd name="T71" fmla="*/ 123 h 160"/>
              <a:gd name="T72" fmla="*/ 5 w 160"/>
              <a:gd name="T73" fmla="*/ 115 h 160"/>
              <a:gd name="T74" fmla="*/ 5 w 160"/>
              <a:gd name="T75" fmla="*/ 101 h 160"/>
              <a:gd name="T76" fmla="*/ 155 w 160"/>
              <a:gd name="T77" fmla="*/ 101 h 160"/>
              <a:gd name="T78" fmla="*/ 155 w 160"/>
              <a:gd name="T79" fmla="*/ 115 h 160"/>
              <a:gd name="T80" fmla="*/ 155 w 160"/>
              <a:gd name="T81" fmla="*/ 96 h 160"/>
              <a:gd name="T82" fmla="*/ 5 w 160"/>
              <a:gd name="T83" fmla="*/ 96 h 160"/>
              <a:gd name="T84" fmla="*/ 5 w 160"/>
              <a:gd name="T85" fmla="*/ 13 h 160"/>
              <a:gd name="T86" fmla="*/ 13 w 160"/>
              <a:gd name="T87" fmla="*/ 5 h 160"/>
              <a:gd name="T88" fmla="*/ 147 w 160"/>
              <a:gd name="T89" fmla="*/ 5 h 160"/>
              <a:gd name="T90" fmla="*/ 155 w 160"/>
              <a:gd name="T91" fmla="*/ 13 h 160"/>
              <a:gd name="T92" fmla="*/ 155 w 160"/>
              <a:gd name="T93" fmla="*/ 96 h 160"/>
              <a:gd name="T94" fmla="*/ 83 w 160"/>
              <a:gd name="T95" fmla="*/ 119 h 160"/>
              <a:gd name="T96" fmla="*/ 88 w 160"/>
              <a:gd name="T97" fmla="*/ 112 h 160"/>
              <a:gd name="T98" fmla="*/ 80 w 160"/>
              <a:gd name="T99" fmla="*/ 104 h 160"/>
              <a:gd name="T100" fmla="*/ 73 w 160"/>
              <a:gd name="T101" fmla="*/ 109 h 160"/>
              <a:gd name="T102" fmla="*/ 74 w 160"/>
              <a:gd name="T103" fmla="*/ 118 h 160"/>
              <a:gd name="T104" fmla="*/ 83 w 160"/>
              <a:gd name="T105" fmla="*/ 119 h 160"/>
              <a:gd name="T106" fmla="*/ 78 w 160"/>
              <a:gd name="T107" fmla="*/ 110 h 160"/>
              <a:gd name="T108" fmla="*/ 81 w 160"/>
              <a:gd name="T109" fmla="*/ 110 h 160"/>
              <a:gd name="T110" fmla="*/ 83 w 160"/>
              <a:gd name="T111" fmla="*/ 112 h 160"/>
              <a:gd name="T112" fmla="*/ 80 w 160"/>
              <a:gd name="T113" fmla="*/ 115 h 160"/>
              <a:gd name="T114" fmla="*/ 78 w 160"/>
              <a:gd name="T115" fmla="*/ 113 h 160"/>
              <a:gd name="T116" fmla="*/ 78 w 160"/>
              <a:gd name="T117" fmla="*/ 11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147" y="0"/>
                </a:move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22"/>
                  <a:pt x="6" y="128"/>
                  <a:pt x="13" y="128"/>
                </a:cubicBezTo>
                <a:cubicBezTo>
                  <a:pt x="58" y="128"/>
                  <a:pt x="58" y="128"/>
                  <a:pt x="58" y="128"/>
                </a:cubicBezTo>
                <a:cubicBezTo>
                  <a:pt x="52" y="144"/>
                  <a:pt x="52" y="144"/>
                  <a:pt x="52" y="144"/>
                </a:cubicBezTo>
                <a:cubicBezTo>
                  <a:pt x="45" y="144"/>
                  <a:pt x="45" y="144"/>
                  <a:pt x="45" y="144"/>
                </a:cubicBezTo>
                <a:cubicBezTo>
                  <a:pt x="41" y="144"/>
                  <a:pt x="37" y="148"/>
                  <a:pt x="37" y="152"/>
                </a:cubicBezTo>
                <a:cubicBezTo>
                  <a:pt x="37" y="157"/>
                  <a:pt x="37" y="157"/>
                  <a:pt x="37" y="157"/>
                </a:cubicBezTo>
                <a:cubicBezTo>
                  <a:pt x="37" y="159"/>
                  <a:pt x="39" y="160"/>
                  <a:pt x="40" y="160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2" y="160"/>
                  <a:pt x="123" y="159"/>
                  <a:pt x="123" y="157"/>
                </a:cubicBezTo>
                <a:cubicBezTo>
                  <a:pt x="123" y="152"/>
                  <a:pt x="123" y="152"/>
                  <a:pt x="123" y="152"/>
                </a:cubicBezTo>
                <a:cubicBezTo>
                  <a:pt x="123" y="148"/>
                  <a:pt x="119" y="144"/>
                  <a:pt x="115" y="144"/>
                </a:cubicBezTo>
                <a:cubicBezTo>
                  <a:pt x="109" y="144"/>
                  <a:pt x="109" y="144"/>
                  <a:pt x="109" y="144"/>
                </a:cubicBezTo>
                <a:cubicBezTo>
                  <a:pt x="103" y="128"/>
                  <a:pt x="103" y="128"/>
                  <a:pt x="103" y="128"/>
                </a:cubicBezTo>
                <a:cubicBezTo>
                  <a:pt x="147" y="128"/>
                  <a:pt x="147" y="128"/>
                  <a:pt x="147" y="128"/>
                </a:cubicBezTo>
                <a:cubicBezTo>
                  <a:pt x="154" y="128"/>
                  <a:pt x="160" y="122"/>
                  <a:pt x="160" y="115"/>
                </a:cubicBez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4" y="0"/>
                  <a:pt x="147" y="0"/>
                </a:cubicBezTo>
                <a:close/>
                <a:moveTo>
                  <a:pt x="115" y="149"/>
                </a:moveTo>
                <a:cubicBezTo>
                  <a:pt x="116" y="149"/>
                  <a:pt x="117" y="151"/>
                  <a:pt x="117" y="152"/>
                </a:cubicBezTo>
                <a:cubicBezTo>
                  <a:pt x="117" y="155"/>
                  <a:pt x="117" y="155"/>
                  <a:pt x="117" y="155"/>
                </a:cubicBezTo>
                <a:cubicBezTo>
                  <a:pt x="43" y="155"/>
                  <a:pt x="43" y="155"/>
                  <a:pt x="43" y="155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1"/>
                  <a:pt x="44" y="149"/>
                  <a:pt x="45" y="149"/>
                </a:cubicBezTo>
                <a:lnTo>
                  <a:pt x="115" y="149"/>
                </a:lnTo>
                <a:close/>
                <a:moveTo>
                  <a:pt x="103" y="144"/>
                </a:moveTo>
                <a:cubicBezTo>
                  <a:pt x="57" y="144"/>
                  <a:pt x="57" y="144"/>
                  <a:pt x="57" y="144"/>
                </a:cubicBezTo>
                <a:cubicBezTo>
                  <a:pt x="63" y="128"/>
                  <a:pt x="63" y="128"/>
                  <a:pt x="63" y="128"/>
                </a:cubicBezTo>
                <a:cubicBezTo>
                  <a:pt x="97" y="128"/>
                  <a:pt x="97" y="128"/>
                  <a:pt x="97" y="128"/>
                </a:cubicBezTo>
                <a:lnTo>
                  <a:pt x="103" y="144"/>
                </a:lnTo>
                <a:close/>
                <a:moveTo>
                  <a:pt x="155" y="115"/>
                </a:moveTo>
                <a:cubicBezTo>
                  <a:pt x="155" y="119"/>
                  <a:pt x="151" y="123"/>
                  <a:pt x="147" y="123"/>
                </a:cubicBezTo>
                <a:cubicBezTo>
                  <a:pt x="13" y="123"/>
                  <a:pt x="13" y="123"/>
                  <a:pt x="13" y="123"/>
                </a:cubicBezTo>
                <a:cubicBezTo>
                  <a:pt x="9" y="123"/>
                  <a:pt x="5" y="119"/>
                  <a:pt x="5" y="115"/>
                </a:cubicBezTo>
                <a:cubicBezTo>
                  <a:pt x="5" y="101"/>
                  <a:pt x="5" y="101"/>
                  <a:pt x="5" y="101"/>
                </a:cubicBezTo>
                <a:cubicBezTo>
                  <a:pt x="155" y="101"/>
                  <a:pt x="155" y="101"/>
                  <a:pt x="155" y="101"/>
                </a:cubicBezTo>
                <a:lnTo>
                  <a:pt x="155" y="115"/>
                </a:lnTo>
                <a:close/>
                <a:moveTo>
                  <a:pt x="155" y="96"/>
                </a:moveTo>
                <a:cubicBezTo>
                  <a:pt x="5" y="96"/>
                  <a:pt x="5" y="96"/>
                  <a:pt x="5" y="96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9"/>
                  <a:pt x="9" y="5"/>
                  <a:pt x="13" y="5"/>
                </a:cubicBezTo>
                <a:cubicBezTo>
                  <a:pt x="147" y="5"/>
                  <a:pt x="147" y="5"/>
                  <a:pt x="147" y="5"/>
                </a:cubicBezTo>
                <a:cubicBezTo>
                  <a:pt x="151" y="5"/>
                  <a:pt x="155" y="9"/>
                  <a:pt x="155" y="13"/>
                </a:cubicBezTo>
                <a:lnTo>
                  <a:pt x="155" y="96"/>
                </a:lnTo>
                <a:close/>
                <a:moveTo>
                  <a:pt x="83" y="119"/>
                </a:moveTo>
                <a:cubicBezTo>
                  <a:pt x="86" y="118"/>
                  <a:pt x="88" y="115"/>
                  <a:pt x="88" y="112"/>
                </a:cubicBezTo>
                <a:cubicBezTo>
                  <a:pt x="88" y="108"/>
                  <a:pt x="84" y="104"/>
                  <a:pt x="80" y="104"/>
                </a:cubicBezTo>
                <a:cubicBezTo>
                  <a:pt x="77" y="104"/>
                  <a:pt x="74" y="106"/>
                  <a:pt x="73" y="109"/>
                </a:cubicBezTo>
                <a:cubicBezTo>
                  <a:pt x="71" y="112"/>
                  <a:pt x="72" y="115"/>
                  <a:pt x="74" y="118"/>
                </a:cubicBezTo>
                <a:cubicBezTo>
                  <a:pt x="77" y="120"/>
                  <a:pt x="80" y="121"/>
                  <a:pt x="83" y="119"/>
                </a:cubicBezTo>
                <a:close/>
                <a:moveTo>
                  <a:pt x="78" y="110"/>
                </a:moveTo>
                <a:cubicBezTo>
                  <a:pt x="79" y="109"/>
                  <a:pt x="80" y="109"/>
                  <a:pt x="81" y="110"/>
                </a:cubicBezTo>
                <a:cubicBezTo>
                  <a:pt x="82" y="110"/>
                  <a:pt x="83" y="111"/>
                  <a:pt x="83" y="112"/>
                </a:cubicBezTo>
                <a:cubicBezTo>
                  <a:pt x="83" y="114"/>
                  <a:pt x="82" y="115"/>
                  <a:pt x="80" y="115"/>
                </a:cubicBezTo>
                <a:cubicBezTo>
                  <a:pt x="79" y="115"/>
                  <a:pt x="78" y="114"/>
                  <a:pt x="78" y="113"/>
                </a:cubicBezTo>
                <a:cubicBezTo>
                  <a:pt x="77" y="112"/>
                  <a:pt x="77" y="111"/>
                  <a:pt x="78" y="1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Freeform 193">
            <a:extLst>
              <a:ext uri="{FF2B5EF4-FFF2-40B4-BE49-F238E27FC236}">
                <a16:creationId xmlns:a16="http://schemas.microsoft.com/office/drawing/2014/main" id="{731C9FF1-C4CD-E416-85FD-FAF4492C45EB}"/>
              </a:ext>
            </a:extLst>
          </p:cNvPr>
          <p:cNvSpPr>
            <a:spLocks noEditPoints="1"/>
          </p:cNvSpPr>
          <p:nvPr/>
        </p:nvSpPr>
        <p:spPr bwMode="auto">
          <a:xfrm>
            <a:off x="6792913" y="5227638"/>
            <a:ext cx="254000" cy="254000"/>
          </a:xfrm>
          <a:custGeom>
            <a:avLst/>
            <a:gdLst>
              <a:gd name="T0" fmla="*/ 142 w 160"/>
              <a:gd name="T1" fmla="*/ 96 h 160"/>
              <a:gd name="T2" fmla="*/ 131 w 160"/>
              <a:gd name="T3" fmla="*/ 139 h 160"/>
              <a:gd name="T4" fmla="*/ 126 w 160"/>
              <a:gd name="T5" fmla="*/ 139 h 160"/>
              <a:gd name="T6" fmla="*/ 83 w 160"/>
              <a:gd name="T7" fmla="*/ 144 h 160"/>
              <a:gd name="T8" fmla="*/ 59 w 160"/>
              <a:gd name="T9" fmla="*/ 139 h 160"/>
              <a:gd name="T10" fmla="*/ 27 w 160"/>
              <a:gd name="T11" fmla="*/ 70 h 160"/>
              <a:gd name="T12" fmla="*/ 27 w 160"/>
              <a:gd name="T13" fmla="*/ 64 h 160"/>
              <a:gd name="T14" fmla="*/ 14 w 160"/>
              <a:gd name="T15" fmla="*/ 139 h 160"/>
              <a:gd name="T16" fmla="*/ 75 w 160"/>
              <a:gd name="T17" fmla="*/ 59 h 160"/>
              <a:gd name="T18" fmla="*/ 8 w 160"/>
              <a:gd name="T19" fmla="*/ 67 h 160"/>
              <a:gd name="T20" fmla="*/ 0 w 160"/>
              <a:gd name="T21" fmla="*/ 142 h 160"/>
              <a:gd name="T22" fmla="*/ 139 w 160"/>
              <a:gd name="T23" fmla="*/ 160 h 160"/>
              <a:gd name="T24" fmla="*/ 147 w 160"/>
              <a:gd name="T25" fmla="*/ 139 h 160"/>
              <a:gd name="T26" fmla="*/ 11 w 160"/>
              <a:gd name="T27" fmla="*/ 155 h 160"/>
              <a:gd name="T28" fmla="*/ 59 w 160"/>
              <a:gd name="T29" fmla="*/ 144 h 160"/>
              <a:gd name="T30" fmla="*/ 83 w 160"/>
              <a:gd name="T31" fmla="*/ 150 h 160"/>
              <a:gd name="T32" fmla="*/ 144 w 160"/>
              <a:gd name="T33" fmla="*/ 144 h 160"/>
              <a:gd name="T34" fmla="*/ 35 w 160"/>
              <a:gd name="T35" fmla="*/ 120 h 160"/>
              <a:gd name="T36" fmla="*/ 115 w 160"/>
              <a:gd name="T37" fmla="*/ 120 h 160"/>
              <a:gd name="T38" fmla="*/ 38 w 160"/>
              <a:gd name="T39" fmla="*/ 96 h 160"/>
              <a:gd name="T40" fmla="*/ 110 w 160"/>
              <a:gd name="T41" fmla="*/ 102 h 160"/>
              <a:gd name="T42" fmla="*/ 40 w 160"/>
              <a:gd name="T43" fmla="*/ 102 h 160"/>
              <a:gd name="T44" fmla="*/ 51 w 160"/>
              <a:gd name="T45" fmla="*/ 107 h 160"/>
              <a:gd name="T46" fmla="*/ 56 w 160"/>
              <a:gd name="T47" fmla="*/ 112 h 160"/>
              <a:gd name="T48" fmla="*/ 56 w 160"/>
              <a:gd name="T49" fmla="*/ 107 h 160"/>
              <a:gd name="T50" fmla="*/ 72 w 160"/>
              <a:gd name="T51" fmla="*/ 112 h 160"/>
              <a:gd name="T52" fmla="*/ 67 w 160"/>
              <a:gd name="T53" fmla="*/ 112 h 160"/>
              <a:gd name="T54" fmla="*/ 83 w 160"/>
              <a:gd name="T55" fmla="*/ 107 h 160"/>
              <a:gd name="T56" fmla="*/ 152 w 160"/>
              <a:gd name="T57" fmla="*/ 40 h 160"/>
              <a:gd name="T58" fmla="*/ 88 w 160"/>
              <a:gd name="T59" fmla="*/ 32 h 160"/>
              <a:gd name="T60" fmla="*/ 80 w 160"/>
              <a:gd name="T61" fmla="*/ 82 h 160"/>
              <a:gd name="T62" fmla="*/ 160 w 160"/>
              <a:gd name="T63" fmla="*/ 82 h 160"/>
              <a:gd name="T64" fmla="*/ 94 w 160"/>
              <a:gd name="T65" fmla="*/ 32 h 160"/>
              <a:gd name="T66" fmla="*/ 147 w 160"/>
              <a:gd name="T67" fmla="*/ 40 h 160"/>
              <a:gd name="T68" fmla="*/ 120 w 160"/>
              <a:gd name="T69" fmla="*/ 11 h 160"/>
              <a:gd name="T70" fmla="*/ 94 w 160"/>
              <a:gd name="T71" fmla="*/ 40 h 160"/>
              <a:gd name="T72" fmla="*/ 136 w 160"/>
              <a:gd name="T73" fmla="*/ 40 h 160"/>
              <a:gd name="T74" fmla="*/ 120 w 160"/>
              <a:gd name="T75" fmla="*/ 16 h 160"/>
              <a:gd name="T76" fmla="*/ 151 w 160"/>
              <a:gd name="T77" fmla="*/ 86 h 160"/>
              <a:gd name="T78" fmla="*/ 86 w 160"/>
              <a:gd name="T79" fmla="*/ 49 h 160"/>
              <a:gd name="T80" fmla="*/ 155 w 160"/>
              <a:gd name="T81" fmla="*/ 49 h 160"/>
              <a:gd name="T82" fmla="*/ 112 w 160"/>
              <a:gd name="T83" fmla="*/ 63 h 160"/>
              <a:gd name="T84" fmla="*/ 123 w 160"/>
              <a:gd name="T85" fmla="*/ 78 h 160"/>
              <a:gd name="T86" fmla="*/ 120 w 160"/>
              <a:gd name="T87" fmla="*/ 56 h 160"/>
              <a:gd name="T88" fmla="*/ 120 w 160"/>
              <a:gd name="T89" fmla="*/ 62 h 160"/>
              <a:gd name="T90" fmla="*/ 54 w 160"/>
              <a:gd name="T91" fmla="*/ 43 h 160"/>
              <a:gd name="T92" fmla="*/ 54 w 160"/>
              <a:gd name="T93" fmla="*/ 48 h 160"/>
              <a:gd name="T94" fmla="*/ 48 w 160"/>
              <a:gd name="T95" fmla="*/ 32 h 160"/>
              <a:gd name="T96" fmla="*/ 54 w 160"/>
              <a:gd name="T97" fmla="*/ 32 h 160"/>
              <a:gd name="T98" fmla="*/ 48 w 160"/>
              <a:gd name="T99" fmla="*/ 27 h 160"/>
              <a:gd name="T100" fmla="*/ 54 w 160"/>
              <a:gd name="T101" fmla="*/ 11 h 160"/>
              <a:gd name="T102" fmla="*/ 54 w 160"/>
              <a:gd name="T103" fmla="*/ 16 h 160"/>
              <a:gd name="T104" fmla="*/ 59 w 160"/>
              <a:gd name="T105" fmla="*/ 11 h 160"/>
              <a:gd name="T106" fmla="*/ 64 w 160"/>
              <a:gd name="T107" fmla="*/ 11 h 160"/>
              <a:gd name="T108" fmla="*/ 70 w 160"/>
              <a:gd name="T109" fmla="*/ 16 h 160"/>
              <a:gd name="T110" fmla="*/ 86 w 160"/>
              <a:gd name="T111" fmla="*/ 11 h 160"/>
              <a:gd name="T112" fmla="*/ 86 w 160"/>
              <a:gd name="T113" fmla="*/ 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147" y="139"/>
                </a:moveTo>
                <a:cubicBezTo>
                  <a:pt x="142" y="139"/>
                  <a:pt x="142" y="139"/>
                  <a:pt x="142" y="139"/>
                </a:cubicBezTo>
                <a:cubicBezTo>
                  <a:pt x="142" y="96"/>
                  <a:pt x="142" y="96"/>
                  <a:pt x="142" y="96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139"/>
                  <a:pt x="136" y="139"/>
                  <a:pt x="136" y="139"/>
                </a:cubicBezTo>
                <a:cubicBezTo>
                  <a:pt x="131" y="139"/>
                  <a:pt x="131" y="139"/>
                  <a:pt x="131" y="139"/>
                </a:cubicBezTo>
                <a:cubicBezTo>
                  <a:pt x="131" y="96"/>
                  <a:pt x="131" y="96"/>
                  <a:pt x="131" y="96"/>
                </a:cubicBezTo>
                <a:cubicBezTo>
                  <a:pt x="126" y="96"/>
                  <a:pt x="126" y="96"/>
                  <a:pt x="126" y="96"/>
                </a:cubicBezTo>
                <a:cubicBezTo>
                  <a:pt x="126" y="139"/>
                  <a:pt x="126" y="139"/>
                  <a:pt x="126" y="139"/>
                </a:cubicBezTo>
                <a:cubicBezTo>
                  <a:pt x="92" y="139"/>
                  <a:pt x="92" y="139"/>
                  <a:pt x="92" y="139"/>
                </a:cubicBezTo>
                <a:cubicBezTo>
                  <a:pt x="89" y="139"/>
                  <a:pt x="86" y="140"/>
                  <a:pt x="85" y="143"/>
                </a:cubicBezTo>
                <a:cubicBezTo>
                  <a:pt x="85" y="144"/>
                  <a:pt x="84" y="144"/>
                  <a:pt x="83" y="144"/>
                </a:cubicBezTo>
                <a:cubicBezTo>
                  <a:pt x="68" y="144"/>
                  <a:pt x="68" y="144"/>
                  <a:pt x="68" y="144"/>
                </a:cubicBezTo>
                <a:cubicBezTo>
                  <a:pt x="67" y="144"/>
                  <a:pt x="66" y="144"/>
                  <a:pt x="66" y="143"/>
                </a:cubicBezTo>
                <a:cubicBezTo>
                  <a:pt x="64" y="140"/>
                  <a:pt x="62" y="139"/>
                  <a:pt x="59" y="139"/>
                </a:cubicBezTo>
                <a:cubicBezTo>
                  <a:pt x="24" y="139"/>
                  <a:pt x="24" y="139"/>
                  <a:pt x="24" y="139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71"/>
                  <a:pt x="26" y="70"/>
                  <a:pt x="27" y="70"/>
                </a:cubicBezTo>
                <a:cubicBezTo>
                  <a:pt x="75" y="70"/>
                  <a:pt x="75" y="70"/>
                  <a:pt x="75" y="70"/>
                </a:cubicBezTo>
                <a:cubicBezTo>
                  <a:pt x="75" y="64"/>
                  <a:pt x="75" y="64"/>
                  <a:pt x="75" y="64"/>
                </a:cubicBezTo>
                <a:cubicBezTo>
                  <a:pt x="27" y="64"/>
                  <a:pt x="27" y="64"/>
                  <a:pt x="27" y="64"/>
                </a:cubicBezTo>
                <a:cubicBezTo>
                  <a:pt x="23" y="64"/>
                  <a:pt x="19" y="68"/>
                  <a:pt x="19" y="72"/>
                </a:cubicBezTo>
                <a:cubicBezTo>
                  <a:pt x="19" y="139"/>
                  <a:pt x="19" y="139"/>
                  <a:pt x="19" y="139"/>
                </a:cubicBezTo>
                <a:cubicBezTo>
                  <a:pt x="14" y="139"/>
                  <a:pt x="14" y="139"/>
                  <a:pt x="14" y="139"/>
                </a:cubicBezTo>
                <a:cubicBezTo>
                  <a:pt x="14" y="67"/>
                  <a:pt x="14" y="67"/>
                  <a:pt x="14" y="67"/>
                </a:cubicBezTo>
                <a:cubicBezTo>
                  <a:pt x="14" y="62"/>
                  <a:pt x="17" y="59"/>
                  <a:pt x="22" y="59"/>
                </a:cubicBezTo>
                <a:cubicBezTo>
                  <a:pt x="75" y="59"/>
                  <a:pt x="75" y="59"/>
                  <a:pt x="75" y="59"/>
                </a:cubicBezTo>
                <a:cubicBezTo>
                  <a:pt x="75" y="54"/>
                  <a:pt x="75" y="54"/>
                  <a:pt x="75" y="54"/>
                </a:cubicBezTo>
                <a:cubicBezTo>
                  <a:pt x="22" y="54"/>
                  <a:pt x="22" y="54"/>
                  <a:pt x="22" y="54"/>
                </a:cubicBezTo>
                <a:cubicBezTo>
                  <a:pt x="14" y="54"/>
                  <a:pt x="8" y="60"/>
                  <a:pt x="8" y="67"/>
                </a:cubicBezTo>
                <a:cubicBezTo>
                  <a:pt x="8" y="139"/>
                  <a:pt x="8" y="139"/>
                  <a:pt x="8" y="139"/>
                </a:cubicBezTo>
                <a:cubicBezTo>
                  <a:pt x="3" y="139"/>
                  <a:pt x="3" y="139"/>
                  <a:pt x="3" y="139"/>
                </a:cubicBezTo>
                <a:cubicBezTo>
                  <a:pt x="2" y="139"/>
                  <a:pt x="0" y="140"/>
                  <a:pt x="0" y="142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5"/>
                  <a:pt x="5" y="160"/>
                  <a:pt x="11" y="160"/>
                </a:cubicBezTo>
                <a:cubicBezTo>
                  <a:pt x="139" y="160"/>
                  <a:pt x="139" y="160"/>
                  <a:pt x="139" y="160"/>
                </a:cubicBezTo>
                <a:cubicBezTo>
                  <a:pt x="145" y="160"/>
                  <a:pt x="150" y="155"/>
                  <a:pt x="150" y="150"/>
                </a:cubicBezTo>
                <a:cubicBezTo>
                  <a:pt x="150" y="142"/>
                  <a:pt x="150" y="142"/>
                  <a:pt x="150" y="142"/>
                </a:cubicBezTo>
                <a:cubicBezTo>
                  <a:pt x="150" y="140"/>
                  <a:pt x="148" y="139"/>
                  <a:pt x="147" y="139"/>
                </a:cubicBezTo>
                <a:close/>
                <a:moveTo>
                  <a:pt x="144" y="150"/>
                </a:moveTo>
                <a:cubicBezTo>
                  <a:pt x="144" y="153"/>
                  <a:pt x="142" y="155"/>
                  <a:pt x="139" y="155"/>
                </a:cubicBezTo>
                <a:cubicBezTo>
                  <a:pt x="11" y="155"/>
                  <a:pt x="11" y="155"/>
                  <a:pt x="11" y="155"/>
                </a:cubicBezTo>
                <a:cubicBezTo>
                  <a:pt x="8" y="155"/>
                  <a:pt x="6" y="153"/>
                  <a:pt x="6" y="150"/>
                </a:cubicBezTo>
                <a:cubicBezTo>
                  <a:pt x="6" y="144"/>
                  <a:pt x="6" y="144"/>
                  <a:pt x="6" y="144"/>
                </a:cubicBezTo>
                <a:cubicBezTo>
                  <a:pt x="59" y="144"/>
                  <a:pt x="59" y="144"/>
                  <a:pt x="59" y="144"/>
                </a:cubicBezTo>
                <a:cubicBezTo>
                  <a:pt x="60" y="144"/>
                  <a:pt x="61" y="145"/>
                  <a:pt x="61" y="145"/>
                </a:cubicBezTo>
                <a:cubicBezTo>
                  <a:pt x="62" y="148"/>
                  <a:pt x="65" y="150"/>
                  <a:pt x="68" y="150"/>
                </a:cubicBezTo>
                <a:cubicBezTo>
                  <a:pt x="83" y="150"/>
                  <a:pt x="83" y="150"/>
                  <a:pt x="83" y="150"/>
                </a:cubicBezTo>
                <a:cubicBezTo>
                  <a:pt x="86" y="150"/>
                  <a:pt x="88" y="148"/>
                  <a:pt x="90" y="145"/>
                </a:cubicBezTo>
                <a:cubicBezTo>
                  <a:pt x="90" y="145"/>
                  <a:pt x="91" y="144"/>
                  <a:pt x="92" y="144"/>
                </a:cubicBezTo>
                <a:cubicBezTo>
                  <a:pt x="144" y="144"/>
                  <a:pt x="144" y="144"/>
                  <a:pt x="144" y="144"/>
                </a:cubicBezTo>
                <a:lnTo>
                  <a:pt x="144" y="150"/>
                </a:lnTo>
                <a:close/>
                <a:moveTo>
                  <a:pt x="35" y="99"/>
                </a:moveTo>
                <a:cubicBezTo>
                  <a:pt x="35" y="120"/>
                  <a:pt x="35" y="120"/>
                  <a:pt x="35" y="120"/>
                </a:cubicBezTo>
                <a:cubicBezTo>
                  <a:pt x="35" y="122"/>
                  <a:pt x="36" y="123"/>
                  <a:pt x="38" y="123"/>
                </a:cubicBezTo>
                <a:cubicBezTo>
                  <a:pt x="112" y="123"/>
                  <a:pt x="112" y="123"/>
                  <a:pt x="112" y="123"/>
                </a:cubicBezTo>
                <a:cubicBezTo>
                  <a:pt x="114" y="123"/>
                  <a:pt x="115" y="122"/>
                  <a:pt x="115" y="120"/>
                </a:cubicBezTo>
                <a:cubicBezTo>
                  <a:pt x="115" y="99"/>
                  <a:pt x="115" y="99"/>
                  <a:pt x="115" y="99"/>
                </a:cubicBezTo>
                <a:cubicBezTo>
                  <a:pt x="115" y="97"/>
                  <a:pt x="114" y="96"/>
                  <a:pt x="112" y="96"/>
                </a:cubicBezTo>
                <a:cubicBezTo>
                  <a:pt x="38" y="96"/>
                  <a:pt x="38" y="96"/>
                  <a:pt x="38" y="96"/>
                </a:cubicBezTo>
                <a:cubicBezTo>
                  <a:pt x="36" y="96"/>
                  <a:pt x="35" y="97"/>
                  <a:pt x="35" y="99"/>
                </a:cubicBezTo>
                <a:close/>
                <a:moveTo>
                  <a:pt x="40" y="102"/>
                </a:moveTo>
                <a:cubicBezTo>
                  <a:pt x="110" y="102"/>
                  <a:pt x="110" y="102"/>
                  <a:pt x="110" y="102"/>
                </a:cubicBezTo>
                <a:cubicBezTo>
                  <a:pt x="110" y="118"/>
                  <a:pt x="110" y="118"/>
                  <a:pt x="110" y="118"/>
                </a:cubicBezTo>
                <a:cubicBezTo>
                  <a:pt x="40" y="118"/>
                  <a:pt x="40" y="118"/>
                  <a:pt x="40" y="118"/>
                </a:cubicBezTo>
                <a:lnTo>
                  <a:pt x="40" y="102"/>
                </a:lnTo>
                <a:close/>
                <a:moveTo>
                  <a:pt x="46" y="112"/>
                </a:moveTo>
                <a:cubicBezTo>
                  <a:pt x="51" y="112"/>
                  <a:pt x="51" y="112"/>
                  <a:pt x="51" y="112"/>
                </a:cubicBezTo>
                <a:cubicBezTo>
                  <a:pt x="51" y="107"/>
                  <a:pt x="51" y="107"/>
                  <a:pt x="51" y="107"/>
                </a:cubicBezTo>
                <a:cubicBezTo>
                  <a:pt x="46" y="107"/>
                  <a:pt x="46" y="107"/>
                  <a:pt x="46" y="107"/>
                </a:cubicBezTo>
                <a:lnTo>
                  <a:pt x="46" y="112"/>
                </a:lnTo>
                <a:close/>
                <a:moveTo>
                  <a:pt x="56" y="112"/>
                </a:moveTo>
                <a:cubicBezTo>
                  <a:pt x="62" y="112"/>
                  <a:pt x="62" y="112"/>
                  <a:pt x="62" y="112"/>
                </a:cubicBezTo>
                <a:cubicBezTo>
                  <a:pt x="62" y="107"/>
                  <a:pt x="62" y="107"/>
                  <a:pt x="62" y="107"/>
                </a:cubicBezTo>
                <a:cubicBezTo>
                  <a:pt x="56" y="107"/>
                  <a:pt x="56" y="107"/>
                  <a:pt x="56" y="107"/>
                </a:cubicBezTo>
                <a:lnTo>
                  <a:pt x="56" y="112"/>
                </a:lnTo>
                <a:close/>
                <a:moveTo>
                  <a:pt x="67" y="112"/>
                </a:moveTo>
                <a:cubicBezTo>
                  <a:pt x="72" y="112"/>
                  <a:pt x="72" y="112"/>
                  <a:pt x="72" y="112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67" y="107"/>
                  <a:pt x="67" y="107"/>
                  <a:pt x="67" y="107"/>
                </a:cubicBezTo>
                <a:lnTo>
                  <a:pt x="67" y="112"/>
                </a:lnTo>
                <a:close/>
                <a:moveTo>
                  <a:pt x="78" y="112"/>
                </a:moveTo>
                <a:cubicBezTo>
                  <a:pt x="83" y="112"/>
                  <a:pt x="83" y="112"/>
                  <a:pt x="83" y="112"/>
                </a:cubicBezTo>
                <a:cubicBezTo>
                  <a:pt x="83" y="107"/>
                  <a:pt x="83" y="107"/>
                  <a:pt x="83" y="107"/>
                </a:cubicBezTo>
                <a:cubicBezTo>
                  <a:pt x="78" y="107"/>
                  <a:pt x="78" y="107"/>
                  <a:pt x="78" y="107"/>
                </a:cubicBezTo>
                <a:lnTo>
                  <a:pt x="78" y="112"/>
                </a:lnTo>
                <a:close/>
                <a:moveTo>
                  <a:pt x="152" y="40"/>
                </a:moveTo>
                <a:cubicBezTo>
                  <a:pt x="152" y="32"/>
                  <a:pt x="152" y="32"/>
                  <a:pt x="152" y="32"/>
                </a:cubicBezTo>
                <a:cubicBezTo>
                  <a:pt x="152" y="15"/>
                  <a:pt x="138" y="0"/>
                  <a:pt x="120" y="0"/>
                </a:cubicBezTo>
                <a:cubicBezTo>
                  <a:pt x="103" y="0"/>
                  <a:pt x="88" y="15"/>
                  <a:pt x="88" y="32"/>
                </a:cubicBezTo>
                <a:cubicBezTo>
                  <a:pt x="88" y="40"/>
                  <a:pt x="88" y="40"/>
                  <a:pt x="88" y="40"/>
                </a:cubicBezTo>
                <a:cubicBezTo>
                  <a:pt x="84" y="41"/>
                  <a:pt x="80" y="45"/>
                  <a:pt x="80" y="49"/>
                </a:cubicBezTo>
                <a:cubicBezTo>
                  <a:pt x="80" y="82"/>
                  <a:pt x="80" y="82"/>
                  <a:pt x="80" y="82"/>
                </a:cubicBezTo>
                <a:cubicBezTo>
                  <a:pt x="80" y="87"/>
                  <a:pt x="84" y="91"/>
                  <a:pt x="89" y="91"/>
                </a:cubicBezTo>
                <a:cubicBezTo>
                  <a:pt x="151" y="91"/>
                  <a:pt x="151" y="91"/>
                  <a:pt x="151" y="91"/>
                </a:cubicBezTo>
                <a:cubicBezTo>
                  <a:pt x="156" y="91"/>
                  <a:pt x="160" y="87"/>
                  <a:pt x="160" y="82"/>
                </a:cubicBezTo>
                <a:cubicBezTo>
                  <a:pt x="160" y="49"/>
                  <a:pt x="160" y="49"/>
                  <a:pt x="160" y="49"/>
                </a:cubicBezTo>
                <a:cubicBezTo>
                  <a:pt x="160" y="45"/>
                  <a:pt x="157" y="41"/>
                  <a:pt x="152" y="40"/>
                </a:cubicBezTo>
                <a:close/>
                <a:moveTo>
                  <a:pt x="94" y="32"/>
                </a:moveTo>
                <a:cubicBezTo>
                  <a:pt x="94" y="18"/>
                  <a:pt x="106" y="6"/>
                  <a:pt x="120" y="6"/>
                </a:cubicBezTo>
                <a:cubicBezTo>
                  <a:pt x="135" y="6"/>
                  <a:pt x="147" y="18"/>
                  <a:pt x="147" y="32"/>
                </a:cubicBezTo>
                <a:cubicBezTo>
                  <a:pt x="147" y="40"/>
                  <a:pt x="147" y="40"/>
                  <a:pt x="147" y="40"/>
                </a:cubicBezTo>
                <a:cubicBezTo>
                  <a:pt x="142" y="40"/>
                  <a:pt x="142" y="40"/>
                  <a:pt x="142" y="40"/>
                </a:cubicBezTo>
                <a:cubicBezTo>
                  <a:pt x="142" y="32"/>
                  <a:pt x="142" y="32"/>
                  <a:pt x="142" y="32"/>
                </a:cubicBezTo>
                <a:cubicBezTo>
                  <a:pt x="142" y="20"/>
                  <a:pt x="132" y="11"/>
                  <a:pt x="120" y="11"/>
                </a:cubicBezTo>
                <a:cubicBezTo>
                  <a:pt x="109" y="11"/>
                  <a:pt x="99" y="20"/>
                  <a:pt x="99" y="32"/>
                </a:cubicBezTo>
                <a:cubicBezTo>
                  <a:pt x="99" y="40"/>
                  <a:pt x="99" y="40"/>
                  <a:pt x="99" y="40"/>
                </a:cubicBezTo>
                <a:cubicBezTo>
                  <a:pt x="94" y="40"/>
                  <a:pt x="94" y="40"/>
                  <a:pt x="94" y="40"/>
                </a:cubicBezTo>
                <a:lnTo>
                  <a:pt x="94" y="32"/>
                </a:lnTo>
                <a:close/>
                <a:moveTo>
                  <a:pt x="136" y="32"/>
                </a:moveTo>
                <a:cubicBezTo>
                  <a:pt x="136" y="40"/>
                  <a:pt x="136" y="40"/>
                  <a:pt x="136" y="40"/>
                </a:cubicBezTo>
                <a:cubicBezTo>
                  <a:pt x="104" y="40"/>
                  <a:pt x="104" y="40"/>
                  <a:pt x="104" y="40"/>
                </a:cubicBezTo>
                <a:cubicBezTo>
                  <a:pt x="104" y="32"/>
                  <a:pt x="104" y="32"/>
                  <a:pt x="104" y="32"/>
                </a:cubicBezTo>
                <a:cubicBezTo>
                  <a:pt x="104" y="23"/>
                  <a:pt x="111" y="16"/>
                  <a:pt x="120" y="16"/>
                </a:cubicBezTo>
                <a:cubicBezTo>
                  <a:pt x="129" y="16"/>
                  <a:pt x="136" y="23"/>
                  <a:pt x="136" y="32"/>
                </a:cubicBezTo>
                <a:close/>
                <a:moveTo>
                  <a:pt x="155" y="82"/>
                </a:moveTo>
                <a:cubicBezTo>
                  <a:pt x="155" y="84"/>
                  <a:pt x="153" y="86"/>
                  <a:pt x="151" y="86"/>
                </a:cubicBezTo>
                <a:cubicBezTo>
                  <a:pt x="89" y="86"/>
                  <a:pt x="89" y="86"/>
                  <a:pt x="89" y="86"/>
                </a:cubicBezTo>
                <a:cubicBezTo>
                  <a:pt x="87" y="86"/>
                  <a:pt x="86" y="84"/>
                  <a:pt x="86" y="82"/>
                </a:cubicBezTo>
                <a:cubicBezTo>
                  <a:pt x="86" y="49"/>
                  <a:pt x="86" y="49"/>
                  <a:pt x="86" y="49"/>
                </a:cubicBezTo>
                <a:cubicBezTo>
                  <a:pt x="86" y="47"/>
                  <a:pt x="87" y="46"/>
                  <a:pt x="89" y="46"/>
                </a:cubicBezTo>
                <a:cubicBezTo>
                  <a:pt x="151" y="46"/>
                  <a:pt x="151" y="46"/>
                  <a:pt x="151" y="46"/>
                </a:cubicBezTo>
                <a:cubicBezTo>
                  <a:pt x="153" y="46"/>
                  <a:pt x="155" y="47"/>
                  <a:pt x="155" y="49"/>
                </a:cubicBezTo>
                <a:lnTo>
                  <a:pt x="155" y="82"/>
                </a:lnTo>
                <a:close/>
                <a:moveTo>
                  <a:pt x="120" y="56"/>
                </a:moveTo>
                <a:cubicBezTo>
                  <a:pt x="116" y="56"/>
                  <a:pt x="113" y="59"/>
                  <a:pt x="112" y="63"/>
                </a:cubicBezTo>
                <a:cubicBezTo>
                  <a:pt x="112" y="67"/>
                  <a:pt x="114" y="70"/>
                  <a:pt x="118" y="72"/>
                </a:cubicBezTo>
                <a:cubicBezTo>
                  <a:pt x="118" y="78"/>
                  <a:pt x="118" y="78"/>
                  <a:pt x="118" y="78"/>
                </a:cubicBezTo>
                <a:cubicBezTo>
                  <a:pt x="123" y="78"/>
                  <a:pt x="123" y="78"/>
                  <a:pt x="123" y="78"/>
                </a:cubicBezTo>
                <a:cubicBezTo>
                  <a:pt x="123" y="72"/>
                  <a:pt x="123" y="72"/>
                  <a:pt x="123" y="72"/>
                </a:cubicBezTo>
                <a:cubicBezTo>
                  <a:pt x="127" y="70"/>
                  <a:pt x="129" y="67"/>
                  <a:pt x="128" y="63"/>
                </a:cubicBezTo>
                <a:cubicBezTo>
                  <a:pt x="128" y="59"/>
                  <a:pt x="124" y="56"/>
                  <a:pt x="120" y="56"/>
                </a:cubicBezTo>
                <a:close/>
                <a:moveTo>
                  <a:pt x="120" y="67"/>
                </a:moveTo>
                <a:cubicBezTo>
                  <a:pt x="119" y="67"/>
                  <a:pt x="118" y="66"/>
                  <a:pt x="118" y="64"/>
                </a:cubicBezTo>
                <a:cubicBezTo>
                  <a:pt x="118" y="63"/>
                  <a:pt x="119" y="62"/>
                  <a:pt x="120" y="62"/>
                </a:cubicBezTo>
                <a:cubicBezTo>
                  <a:pt x="122" y="62"/>
                  <a:pt x="123" y="63"/>
                  <a:pt x="123" y="64"/>
                </a:cubicBezTo>
                <a:cubicBezTo>
                  <a:pt x="123" y="66"/>
                  <a:pt x="122" y="67"/>
                  <a:pt x="120" y="67"/>
                </a:cubicBezTo>
                <a:close/>
                <a:moveTo>
                  <a:pt x="54" y="43"/>
                </a:moveTo>
                <a:cubicBezTo>
                  <a:pt x="48" y="43"/>
                  <a:pt x="48" y="43"/>
                  <a:pt x="48" y="43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8"/>
                  <a:pt x="54" y="48"/>
                  <a:pt x="54" y="48"/>
                </a:cubicBezTo>
                <a:lnTo>
                  <a:pt x="54" y="43"/>
                </a:lnTo>
                <a:close/>
                <a:moveTo>
                  <a:pt x="54" y="32"/>
                </a:moveTo>
                <a:cubicBezTo>
                  <a:pt x="48" y="32"/>
                  <a:pt x="48" y="32"/>
                  <a:pt x="48" y="32"/>
                </a:cubicBezTo>
                <a:cubicBezTo>
                  <a:pt x="48" y="38"/>
                  <a:pt x="48" y="38"/>
                  <a:pt x="48" y="38"/>
                </a:cubicBezTo>
                <a:cubicBezTo>
                  <a:pt x="54" y="38"/>
                  <a:pt x="54" y="38"/>
                  <a:pt x="54" y="38"/>
                </a:cubicBezTo>
                <a:lnTo>
                  <a:pt x="54" y="32"/>
                </a:lnTo>
                <a:close/>
                <a:moveTo>
                  <a:pt x="54" y="22"/>
                </a:moveTo>
                <a:cubicBezTo>
                  <a:pt x="48" y="22"/>
                  <a:pt x="48" y="22"/>
                  <a:pt x="48" y="22"/>
                </a:cubicBezTo>
                <a:cubicBezTo>
                  <a:pt x="48" y="27"/>
                  <a:pt x="48" y="27"/>
                  <a:pt x="48" y="27"/>
                </a:cubicBezTo>
                <a:cubicBezTo>
                  <a:pt x="54" y="27"/>
                  <a:pt x="54" y="27"/>
                  <a:pt x="54" y="27"/>
                </a:cubicBezTo>
                <a:lnTo>
                  <a:pt x="54" y="22"/>
                </a:lnTo>
                <a:close/>
                <a:moveTo>
                  <a:pt x="54" y="11"/>
                </a:moveTo>
                <a:cubicBezTo>
                  <a:pt x="48" y="11"/>
                  <a:pt x="48" y="11"/>
                  <a:pt x="48" y="11"/>
                </a:cubicBezTo>
                <a:cubicBezTo>
                  <a:pt x="48" y="16"/>
                  <a:pt x="48" y="16"/>
                  <a:pt x="48" y="16"/>
                </a:cubicBezTo>
                <a:cubicBezTo>
                  <a:pt x="54" y="16"/>
                  <a:pt x="54" y="16"/>
                  <a:pt x="54" y="16"/>
                </a:cubicBezTo>
                <a:lnTo>
                  <a:pt x="54" y="11"/>
                </a:lnTo>
                <a:close/>
                <a:moveTo>
                  <a:pt x="64" y="11"/>
                </a:moveTo>
                <a:cubicBezTo>
                  <a:pt x="59" y="11"/>
                  <a:pt x="59" y="11"/>
                  <a:pt x="59" y="11"/>
                </a:cubicBezTo>
                <a:cubicBezTo>
                  <a:pt x="59" y="16"/>
                  <a:pt x="59" y="16"/>
                  <a:pt x="59" y="16"/>
                </a:cubicBezTo>
                <a:cubicBezTo>
                  <a:pt x="64" y="16"/>
                  <a:pt x="64" y="16"/>
                  <a:pt x="64" y="16"/>
                </a:cubicBezTo>
                <a:lnTo>
                  <a:pt x="64" y="11"/>
                </a:lnTo>
                <a:close/>
                <a:moveTo>
                  <a:pt x="75" y="11"/>
                </a:moveTo>
                <a:cubicBezTo>
                  <a:pt x="70" y="11"/>
                  <a:pt x="70" y="11"/>
                  <a:pt x="70" y="11"/>
                </a:cubicBezTo>
                <a:cubicBezTo>
                  <a:pt x="70" y="16"/>
                  <a:pt x="70" y="16"/>
                  <a:pt x="70" y="16"/>
                </a:cubicBezTo>
                <a:cubicBezTo>
                  <a:pt x="75" y="16"/>
                  <a:pt x="75" y="16"/>
                  <a:pt x="75" y="16"/>
                </a:cubicBezTo>
                <a:lnTo>
                  <a:pt x="75" y="11"/>
                </a:lnTo>
                <a:close/>
                <a:moveTo>
                  <a:pt x="86" y="11"/>
                </a:moveTo>
                <a:cubicBezTo>
                  <a:pt x="80" y="11"/>
                  <a:pt x="80" y="11"/>
                  <a:pt x="80" y="11"/>
                </a:cubicBezTo>
                <a:cubicBezTo>
                  <a:pt x="80" y="16"/>
                  <a:pt x="80" y="16"/>
                  <a:pt x="80" y="16"/>
                </a:cubicBezTo>
                <a:cubicBezTo>
                  <a:pt x="86" y="16"/>
                  <a:pt x="86" y="16"/>
                  <a:pt x="86" y="16"/>
                </a:cubicBezTo>
                <a:lnTo>
                  <a:pt x="86" y="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Freeform 194">
            <a:extLst>
              <a:ext uri="{FF2B5EF4-FFF2-40B4-BE49-F238E27FC236}">
                <a16:creationId xmlns:a16="http://schemas.microsoft.com/office/drawing/2014/main" id="{72901077-5030-2491-D464-574900CEF806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5227638"/>
            <a:ext cx="254000" cy="254000"/>
          </a:xfrm>
          <a:custGeom>
            <a:avLst/>
            <a:gdLst>
              <a:gd name="T0" fmla="*/ 19 w 160"/>
              <a:gd name="T1" fmla="*/ 18 h 160"/>
              <a:gd name="T2" fmla="*/ 63 w 160"/>
              <a:gd name="T3" fmla="*/ 128 h 160"/>
              <a:gd name="T4" fmla="*/ 40 w 160"/>
              <a:gd name="T5" fmla="*/ 158 h 160"/>
              <a:gd name="T6" fmla="*/ 120 w 160"/>
              <a:gd name="T7" fmla="*/ 148 h 160"/>
              <a:gd name="T8" fmla="*/ 141 w 160"/>
              <a:gd name="T9" fmla="*/ 128 h 160"/>
              <a:gd name="T10" fmla="*/ 115 w 160"/>
              <a:gd name="T11" fmla="*/ 155 h 160"/>
              <a:gd name="T12" fmla="*/ 64 w 160"/>
              <a:gd name="T13" fmla="*/ 145 h 160"/>
              <a:gd name="T14" fmla="*/ 64 w 160"/>
              <a:gd name="T15" fmla="*/ 145 h 160"/>
              <a:gd name="T16" fmla="*/ 7 w 160"/>
              <a:gd name="T17" fmla="*/ 111 h 160"/>
              <a:gd name="T18" fmla="*/ 152 w 160"/>
              <a:gd name="T19" fmla="*/ 98 h 160"/>
              <a:gd name="T20" fmla="*/ 141 w 160"/>
              <a:gd name="T21" fmla="*/ 23 h 160"/>
              <a:gd name="T22" fmla="*/ 85 w 160"/>
              <a:gd name="T23" fmla="*/ 113 h 160"/>
              <a:gd name="T24" fmla="*/ 122 w 160"/>
              <a:gd name="T25" fmla="*/ 33 h 160"/>
              <a:gd name="T26" fmla="*/ 122 w 160"/>
              <a:gd name="T27" fmla="*/ 33 h 160"/>
              <a:gd name="T28" fmla="*/ 132 w 160"/>
              <a:gd name="T29" fmla="*/ 38 h 160"/>
              <a:gd name="T30" fmla="*/ 142 w 160"/>
              <a:gd name="T31" fmla="*/ 33 h 160"/>
              <a:gd name="T32" fmla="*/ 127 w 160"/>
              <a:gd name="T33" fmla="*/ 43 h 160"/>
              <a:gd name="T34" fmla="*/ 137 w 160"/>
              <a:gd name="T35" fmla="*/ 48 h 160"/>
              <a:gd name="T36" fmla="*/ 137 w 160"/>
              <a:gd name="T37" fmla="*/ 48 h 160"/>
              <a:gd name="T38" fmla="*/ 92 w 160"/>
              <a:gd name="T39" fmla="*/ 83 h 160"/>
              <a:gd name="T40" fmla="*/ 142 w 160"/>
              <a:gd name="T41" fmla="*/ 73 h 160"/>
              <a:gd name="T42" fmla="*/ 142 w 160"/>
              <a:gd name="T43" fmla="*/ 68 h 160"/>
              <a:gd name="T44" fmla="*/ 137 w 160"/>
              <a:gd name="T45" fmla="*/ 58 h 160"/>
              <a:gd name="T46" fmla="*/ 137 w 160"/>
              <a:gd name="T47" fmla="*/ 58 h 160"/>
              <a:gd name="T48" fmla="*/ 67 w 160"/>
              <a:gd name="T49" fmla="*/ 55 h 160"/>
              <a:gd name="T50" fmla="*/ 35 w 160"/>
              <a:gd name="T51" fmla="*/ 33 h 160"/>
              <a:gd name="T52" fmla="*/ 35 w 160"/>
              <a:gd name="T53" fmla="*/ 88 h 160"/>
              <a:gd name="T54" fmla="*/ 79 w 160"/>
              <a:gd name="T55" fmla="*/ 87 h 160"/>
              <a:gd name="T56" fmla="*/ 81 w 160"/>
              <a:gd name="T57" fmla="*/ 53 h 160"/>
              <a:gd name="T58" fmla="*/ 35 w 160"/>
              <a:gd name="T59" fmla="*/ 38 h 160"/>
              <a:gd name="T60" fmla="*/ 32 w 160"/>
              <a:gd name="T61" fmla="*/ 55 h 160"/>
              <a:gd name="T62" fmla="*/ 45 w 160"/>
              <a:gd name="T63" fmla="*/ 58 h 160"/>
              <a:gd name="T64" fmla="*/ 62 w 160"/>
              <a:gd name="T65" fmla="*/ 74 h 160"/>
              <a:gd name="T66" fmla="*/ 49 w 160"/>
              <a:gd name="T67" fmla="*/ 72 h 160"/>
              <a:gd name="T68" fmla="*/ 37 w 160"/>
              <a:gd name="T69" fmla="*/ 67 h 160"/>
              <a:gd name="T70" fmla="*/ 77 w 160"/>
              <a:gd name="T71" fmla="*/ 81 h 160"/>
              <a:gd name="T72" fmla="*/ 77 w 160"/>
              <a:gd name="T73" fmla="*/ 81 h 160"/>
              <a:gd name="T74" fmla="*/ 160 w 160"/>
              <a:gd name="T75" fmla="*/ 0 h 160"/>
              <a:gd name="T76" fmla="*/ 160 w 160"/>
              <a:gd name="T77" fmla="*/ 10 h 160"/>
              <a:gd name="T78" fmla="*/ 145 w 160"/>
              <a:gd name="T79" fmla="*/ 0 h 160"/>
              <a:gd name="T80" fmla="*/ 5 w 160"/>
              <a:gd name="T81" fmla="*/ 0 h 160"/>
              <a:gd name="T82" fmla="*/ 5 w 160"/>
              <a:gd name="T83" fmla="*/ 0 h 160"/>
              <a:gd name="T84" fmla="*/ 15 w 160"/>
              <a:gd name="T85" fmla="*/ 5 h 160"/>
              <a:gd name="T86" fmla="*/ 0 w 160"/>
              <a:gd name="T87" fmla="*/ 15 h 160"/>
              <a:gd name="T88" fmla="*/ 5 w 160"/>
              <a:gd name="T89" fmla="*/ 160 h 160"/>
              <a:gd name="T90" fmla="*/ 0 w 160"/>
              <a:gd name="T91" fmla="*/ 150 h 160"/>
              <a:gd name="T92" fmla="*/ 0 w 160"/>
              <a:gd name="T93" fmla="*/ 150 h 160"/>
              <a:gd name="T94" fmla="*/ 10 w 160"/>
              <a:gd name="T95" fmla="*/ 155 h 160"/>
              <a:gd name="T96" fmla="*/ 160 w 160"/>
              <a:gd name="T97" fmla="*/ 155 h 160"/>
              <a:gd name="T98" fmla="*/ 150 w 160"/>
              <a:gd name="T99" fmla="*/ 160 h 160"/>
              <a:gd name="T100" fmla="*/ 155 w 160"/>
              <a:gd name="T101" fmla="*/ 150 h 160"/>
              <a:gd name="T102" fmla="*/ 155 w 160"/>
              <a:gd name="T103" fmla="*/ 1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0">
                <a:moveTo>
                  <a:pt x="158" y="34"/>
                </a:moveTo>
                <a:cubicBezTo>
                  <a:pt x="157" y="34"/>
                  <a:pt x="157" y="34"/>
                  <a:pt x="157" y="34"/>
                </a:cubicBezTo>
                <a:cubicBezTo>
                  <a:pt x="157" y="25"/>
                  <a:pt x="150" y="18"/>
                  <a:pt x="141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10" y="18"/>
                  <a:pt x="2" y="25"/>
                  <a:pt x="2" y="34"/>
                </a:cubicBezTo>
                <a:cubicBezTo>
                  <a:pt x="2" y="111"/>
                  <a:pt x="2" y="111"/>
                  <a:pt x="2" y="111"/>
                </a:cubicBezTo>
                <a:cubicBezTo>
                  <a:pt x="2" y="120"/>
                  <a:pt x="10" y="128"/>
                  <a:pt x="19" y="128"/>
                </a:cubicBezTo>
                <a:cubicBezTo>
                  <a:pt x="63" y="128"/>
                  <a:pt x="63" y="128"/>
                  <a:pt x="63" y="128"/>
                </a:cubicBezTo>
                <a:cubicBezTo>
                  <a:pt x="59" y="145"/>
                  <a:pt x="59" y="145"/>
                  <a:pt x="59" y="145"/>
                </a:cubicBezTo>
                <a:cubicBezTo>
                  <a:pt x="42" y="145"/>
                  <a:pt x="42" y="145"/>
                  <a:pt x="42" y="145"/>
                </a:cubicBezTo>
                <a:cubicBezTo>
                  <a:pt x="41" y="145"/>
                  <a:pt x="40" y="146"/>
                  <a:pt x="40" y="148"/>
                </a:cubicBezTo>
                <a:cubicBezTo>
                  <a:pt x="40" y="158"/>
                  <a:pt x="40" y="158"/>
                  <a:pt x="40" y="158"/>
                </a:cubicBezTo>
                <a:cubicBezTo>
                  <a:pt x="40" y="159"/>
                  <a:pt x="41" y="160"/>
                  <a:pt x="42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9" y="160"/>
                  <a:pt x="120" y="159"/>
                  <a:pt x="120" y="158"/>
                </a:cubicBezTo>
                <a:cubicBezTo>
                  <a:pt x="120" y="148"/>
                  <a:pt x="120" y="148"/>
                  <a:pt x="120" y="148"/>
                </a:cubicBezTo>
                <a:cubicBezTo>
                  <a:pt x="120" y="146"/>
                  <a:pt x="119" y="145"/>
                  <a:pt x="117" y="145"/>
                </a:cubicBezTo>
                <a:cubicBezTo>
                  <a:pt x="101" y="145"/>
                  <a:pt x="101" y="145"/>
                  <a:pt x="101" y="145"/>
                </a:cubicBezTo>
                <a:cubicBezTo>
                  <a:pt x="97" y="128"/>
                  <a:pt x="97" y="128"/>
                  <a:pt x="97" y="128"/>
                </a:cubicBezTo>
                <a:cubicBezTo>
                  <a:pt x="141" y="128"/>
                  <a:pt x="141" y="128"/>
                  <a:pt x="141" y="128"/>
                </a:cubicBezTo>
                <a:cubicBezTo>
                  <a:pt x="150" y="128"/>
                  <a:pt x="158" y="120"/>
                  <a:pt x="158" y="111"/>
                </a:cubicBezTo>
                <a:lnTo>
                  <a:pt x="158" y="34"/>
                </a:lnTo>
                <a:close/>
                <a:moveTo>
                  <a:pt x="115" y="150"/>
                </a:moveTo>
                <a:cubicBezTo>
                  <a:pt x="115" y="155"/>
                  <a:pt x="115" y="155"/>
                  <a:pt x="115" y="155"/>
                </a:cubicBezTo>
                <a:cubicBezTo>
                  <a:pt x="45" y="155"/>
                  <a:pt x="45" y="155"/>
                  <a:pt x="45" y="155"/>
                </a:cubicBezTo>
                <a:cubicBezTo>
                  <a:pt x="45" y="150"/>
                  <a:pt x="45" y="150"/>
                  <a:pt x="45" y="150"/>
                </a:cubicBezTo>
                <a:lnTo>
                  <a:pt x="115" y="150"/>
                </a:lnTo>
                <a:close/>
                <a:moveTo>
                  <a:pt x="64" y="145"/>
                </a:moveTo>
                <a:cubicBezTo>
                  <a:pt x="68" y="128"/>
                  <a:pt x="68" y="128"/>
                  <a:pt x="68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5" y="145"/>
                  <a:pt x="95" y="145"/>
                  <a:pt x="95" y="145"/>
                </a:cubicBezTo>
                <a:lnTo>
                  <a:pt x="64" y="145"/>
                </a:lnTo>
                <a:close/>
                <a:moveTo>
                  <a:pt x="152" y="111"/>
                </a:moveTo>
                <a:cubicBezTo>
                  <a:pt x="152" y="117"/>
                  <a:pt x="147" y="123"/>
                  <a:pt x="141" y="123"/>
                </a:cubicBezTo>
                <a:cubicBezTo>
                  <a:pt x="19" y="123"/>
                  <a:pt x="19" y="123"/>
                  <a:pt x="19" y="123"/>
                </a:cubicBezTo>
                <a:cubicBezTo>
                  <a:pt x="13" y="123"/>
                  <a:pt x="7" y="117"/>
                  <a:pt x="7" y="111"/>
                </a:cubicBezTo>
                <a:cubicBezTo>
                  <a:pt x="7" y="103"/>
                  <a:pt x="7" y="103"/>
                  <a:pt x="7" y="103"/>
                </a:cubicBezTo>
                <a:cubicBezTo>
                  <a:pt x="152" y="103"/>
                  <a:pt x="152" y="103"/>
                  <a:pt x="152" y="103"/>
                </a:cubicBezTo>
                <a:lnTo>
                  <a:pt x="152" y="111"/>
                </a:lnTo>
                <a:close/>
                <a:moveTo>
                  <a:pt x="152" y="98"/>
                </a:moveTo>
                <a:cubicBezTo>
                  <a:pt x="7" y="98"/>
                  <a:pt x="7" y="98"/>
                  <a:pt x="7" y="98"/>
                </a:cubicBezTo>
                <a:cubicBezTo>
                  <a:pt x="7" y="34"/>
                  <a:pt x="7" y="34"/>
                  <a:pt x="7" y="34"/>
                </a:cubicBezTo>
                <a:cubicBezTo>
                  <a:pt x="7" y="28"/>
                  <a:pt x="13" y="23"/>
                  <a:pt x="19" y="23"/>
                </a:cubicBezTo>
                <a:cubicBezTo>
                  <a:pt x="141" y="23"/>
                  <a:pt x="141" y="23"/>
                  <a:pt x="141" y="23"/>
                </a:cubicBezTo>
                <a:cubicBezTo>
                  <a:pt x="147" y="23"/>
                  <a:pt x="152" y="28"/>
                  <a:pt x="152" y="34"/>
                </a:cubicBezTo>
                <a:lnTo>
                  <a:pt x="152" y="98"/>
                </a:lnTo>
                <a:close/>
                <a:moveTo>
                  <a:pt x="80" y="118"/>
                </a:moveTo>
                <a:cubicBezTo>
                  <a:pt x="83" y="118"/>
                  <a:pt x="85" y="115"/>
                  <a:pt x="85" y="113"/>
                </a:cubicBezTo>
                <a:cubicBezTo>
                  <a:pt x="85" y="110"/>
                  <a:pt x="83" y="108"/>
                  <a:pt x="80" y="108"/>
                </a:cubicBezTo>
                <a:cubicBezTo>
                  <a:pt x="77" y="108"/>
                  <a:pt x="75" y="110"/>
                  <a:pt x="75" y="113"/>
                </a:cubicBezTo>
                <a:cubicBezTo>
                  <a:pt x="75" y="115"/>
                  <a:pt x="77" y="118"/>
                  <a:pt x="80" y="118"/>
                </a:cubicBezTo>
                <a:close/>
                <a:moveTo>
                  <a:pt x="122" y="33"/>
                </a:moveTo>
                <a:cubicBezTo>
                  <a:pt x="117" y="33"/>
                  <a:pt x="117" y="33"/>
                  <a:pt x="117" y="33"/>
                </a:cubicBezTo>
                <a:cubicBezTo>
                  <a:pt x="117" y="38"/>
                  <a:pt x="117" y="38"/>
                  <a:pt x="117" y="38"/>
                </a:cubicBezTo>
                <a:cubicBezTo>
                  <a:pt x="122" y="38"/>
                  <a:pt x="122" y="38"/>
                  <a:pt x="122" y="38"/>
                </a:cubicBezTo>
                <a:lnTo>
                  <a:pt x="122" y="33"/>
                </a:lnTo>
                <a:close/>
                <a:moveTo>
                  <a:pt x="132" y="33"/>
                </a:moveTo>
                <a:cubicBezTo>
                  <a:pt x="127" y="33"/>
                  <a:pt x="127" y="33"/>
                  <a:pt x="127" y="33"/>
                </a:cubicBezTo>
                <a:cubicBezTo>
                  <a:pt x="127" y="38"/>
                  <a:pt x="127" y="38"/>
                  <a:pt x="127" y="38"/>
                </a:cubicBezTo>
                <a:cubicBezTo>
                  <a:pt x="132" y="38"/>
                  <a:pt x="132" y="38"/>
                  <a:pt x="132" y="38"/>
                </a:cubicBezTo>
                <a:lnTo>
                  <a:pt x="132" y="33"/>
                </a:lnTo>
                <a:close/>
                <a:moveTo>
                  <a:pt x="137" y="38"/>
                </a:moveTo>
                <a:cubicBezTo>
                  <a:pt x="142" y="38"/>
                  <a:pt x="142" y="38"/>
                  <a:pt x="142" y="38"/>
                </a:cubicBezTo>
                <a:cubicBezTo>
                  <a:pt x="142" y="33"/>
                  <a:pt x="142" y="33"/>
                  <a:pt x="142" y="33"/>
                </a:cubicBezTo>
                <a:cubicBezTo>
                  <a:pt x="137" y="33"/>
                  <a:pt x="137" y="33"/>
                  <a:pt x="137" y="33"/>
                </a:cubicBezTo>
                <a:lnTo>
                  <a:pt x="137" y="38"/>
                </a:lnTo>
                <a:close/>
                <a:moveTo>
                  <a:pt x="132" y="43"/>
                </a:moveTo>
                <a:cubicBezTo>
                  <a:pt x="127" y="43"/>
                  <a:pt x="127" y="43"/>
                  <a:pt x="127" y="43"/>
                </a:cubicBezTo>
                <a:cubicBezTo>
                  <a:pt x="127" y="48"/>
                  <a:pt x="127" y="48"/>
                  <a:pt x="127" y="48"/>
                </a:cubicBezTo>
                <a:cubicBezTo>
                  <a:pt x="132" y="48"/>
                  <a:pt x="132" y="48"/>
                  <a:pt x="132" y="48"/>
                </a:cubicBezTo>
                <a:lnTo>
                  <a:pt x="132" y="43"/>
                </a:lnTo>
                <a:close/>
                <a:moveTo>
                  <a:pt x="137" y="48"/>
                </a:moveTo>
                <a:cubicBezTo>
                  <a:pt x="142" y="48"/>
                  <a:pt x="142" y="48"/>
                  <a:pt x="142" y="48"/>
                </a:cubicBezTo>
                <a:cubicBezTo>
                  <a:pt x="142" y="43"/>
                  <a:pt x="142" y="43"/>
                  <a:pt x="142" y="43"/>
                </a:cubicBezTo>
                <a:cubicBezTo>
                  <a:pt x="137" y="43"/>
                  <a:pt x="137" y="43"/>
                  <a:pt x="137" y="43"/>
                </a:cubicBezTo>
                <a:lnTo>
                  <a:pt x="137" y="48"/>
                </a:lnTo>
                <a:close/>
                <a:moveTo>
                  <a:pt x="92" y="88"/>
                </a:moveTo>
                <a:cubicBezTo>
                  <a:pt x="142" y="88"/>
                  <a:pt x="142" y="88"/>
                  <a:pt x="142" y="88"/>
                </a:cubicBezTo>
                <a:cubicBezTo>
                  <a:pt x="142" y="83"/>
                  <a:pt x="142" y="83"/>
                  <a:pt x="142" y="83"/>
                </a:cubicBezTo>
                <a:cubicBezTo>
                  <a:pt x="92" y="83"/>
                  <a:pt x="92" y="83"/>
                  <a:pt x="92" y="83"/>
                </a:cubicBezTo>
                <a:lnTo>
                  <a:pt x="92" y="88"/>
                </a:lnTo>
                <a:close/>
                <a:moveTo>
                  <a:pt x="100" y="78"/>
                </a:moveTo>
                <a:cubicBezTo>
                  <a:pt x="142" y="78"/>
                  <a:pt x="142" y="78"/>
                  <a:pt x="142" y="78"/>
                </a:cubicBezTo>
                <a:cubicBezTo>
                  <a:pt x="142" y="73"/>
                  <a:pt x="142" y="73"/>
                  <a:pt x="142" y="73"/>
                </a:cubicBezTo>
                <a:cubicBezTo>
                  <a:pt x="100" y="73"/>
                  <a:pt x="100" y="73"/>
                  <a:pt x="100" y="73"/>
                </a:cubicBezTo>
                <a:lnTo>
                  <a:pt x="100" y="78"/>
                </a:lnTo>
                <a:close/>
                <a:moveTo>
                  <a:pt x="107" y="68"/>
                </a:moveTo>
                <a:cubicBezTo>
                  <a:pt x="142" y="68"/>
                  <a:pt x="142" y="68"/>
                  <a:pt x="142" y="68"/>
                </a:cubicBezTo>
                <a:cubicBezTo>
                  <a:pt x="142" y="63"/>
                  <a:pt x="142" y="63"/>
                  <a:pt x="142" y="63"/>
                </a:cubicBezTo>
                <a:cubicBezTo>
                  <a:pt x="107" y="63"/>
                  <a:pt x="107" y="63"/>
                  <a:pt x="107" y="63"/>
                </a:cubicBezTo>
                <a:lnTo>
                  <a:pt x="107" y="68"/>
                </a:lnTo>
                <a:close/>
                <a:moveTo>
                  <a:pt x="137" y="58"/>
                </a:moveTo>
                <a:cubicBezTo>
                  <a:pt x="142" y="58"/>
                  <a:pt x="142" y="58"/>
                  <a:pt x="142" y="58"/>
                </a:cubicBezTo>
                <a:cubicBezTo>
                  <a:pt x="142" y="53"/>
                  <a:pt x="142" y="53"/>
                  <a:pt x="142" y="53"/>
                </a:cubicBezTo>
                <a:cubicBezTo>
                  <a:pt x="137" y="53"/>
                  <a:pt x="137" y="53"/>
                  <a:pt x="137" y="53"/>
                </a:cubicBezTo>
                <a:lnTo>
                  <a:pt x="137" y="58"/>
                </a:lnTo>
                <a:close/>
                <a:moveTo>
                  <a:pt x="81" y="53"/>
                </a:moveTo>
                <a:cubicBezTo>
                  <a:pt x="80" y="52"/>
                  <a:pt x="79" y="52"/>
                  <a:pt x="79" y="53"/>
                </a:cubicBezTo>
                <a:cubicBezTo>
                  <a:pt x="67" y="59"/>
                  <a:pt x="67" y="59"/>
                  <a:pt x="67" y="59"/>
                </a:cubicBezTo>
                <a:cubicBezTo>
                  <a:pt x="67" y="55"/>
                  <a:pt x="67" y="55"/>
                  <a:pt x="67" y="55"/>
                </a:cubicBezTo>
                <a:cubicBezTo>
                  <a:pt x="67" y="54"/>
                  <a:pt x="66" y="53"/>
                  <a:pt x="65" y="53"/>
                </a:cubicBezTo>
                <a:cubicBezTo>
                  <a:pt x="52" y="53"/>
                  <a:pt x="52" y="53"/>
                  <a:pt x="52" y="53"/>
                </a:cubicBezTo>
                <a:cubicBezTo>
                  <a:pt x="52" y="52"/>
                  <a:pt x="52" y="51"/>
                  <a:pt x="52" y="50"/>
                </a:cubicBezTo>
                <a:cubicBezTo>
                  <a:pt x="52" y="40"/>
                  <a:pt x="45" y="33"/>
                  <a:pt x="35" y="33"/>
                </a:cubicBezTo>
                <a:cubicBezTo>
                  <a:pt x="25" y="33"/>
                  <a:pt x="17" y="40"/>
                  <a:pt x="17" y="50"/>
                </a:cubicBezTo>
                <a:cubicBezTo>
                  <a:pt x="17" y="59"/>
                  <a:pt x="24" y="66"/>
                  <a:pt x="32" y="67"/>
                </a:cubicBezTo>
                <a:cubicBezTo>
                  <a:pt x="32" y="85"/>
                  <a:pt x="32" y="85"/>
                  <a:pt x="32" y="85"/>
                </a:cubicBezTo>
                <a:cubicBezTo>
                  <a:pt x="32" y="87"/>
                  <a:pt x="33" y="88"/>
                  <a:pt x="35" y="88"/>
                </a:cubicBezTo>
                <a:cubicBezTo>
                  <a:pt x="65" y="88"/>
                  <a:pt x="65" y="88"/>
                  <a:pt x="65" y="88"/>
                </a:cubicBezTo>
                <a:cubicBezTo>
                  <a:pt x="66" y="88"/>
                  <a:pt x="67" y="87"/>
                  <a:pt x="67" y="85"/>
                </a:cubicBezTo>
                <a:cubicBezTo>
                  <a:pt x="67" y="82"/>
                  <a:pt x="67" y="82"/>
                  <a:pt x="67" y="82"/>
                </a:cubicBezTo>
                <a:cubicBezTo>
                  <a:pt x="79" y="87"/>
                  <a:pt x="79" y="87"/>
                  <a:pt x="79" y="87"/>
                </a:cubicBezTo>
                <a:cubicBezTo>
                  <a:pt x="79" y="88"/>
                  <a:pt x="79" y="88"/>
                  <a:pt x="80" y="88"/>
                </a:cubicBezTo>
                <a:cubicBezTo>
                  <a:pt x="81" y="88"/>
                  <a:pt x="82" y="87"/>
                  <a:pt x="82" y="85"/>
                </a:cubicBezTo>
                <a:cubicBezTo>
                  <a:pt x="82" y="55"/>
                  <a:pt x="82" y="55"/>
                  <a:pt x="82" y="55"/>
                </a:cubicBezTo>
                <a:cubicBezTo>
                  <a:pt x="82" y="54"/>
                  <a:pt x="82" y="53"/>
                  <a:pt x="81" y="53"/>
                </a:cubicBezTo>
                <a:close/>
                <a:moveTo>
                  <a:pt x="32" y="55"/>
                </a:moveTo>
                <a:cubicBezTo>
                  <a:pt x="32" y="62"/>
                  <a:pt x="32" y="62"/>
                  <a:pt x="32" y="62"/>
                </a:cubicBezTo>
                <a:cubicBezTo>
                  <a:pt x="26" y="61"/>
                  <a:pt x="21" y="54"/>
                  <a:pt x="23" y="48"/>
                </a:cubicBezTo>
                <a:cubicBezTo>
                  <a:pt x="24" y="42"/>
                  <a:pt x="29" y="38"/>
                  <a:pt x="35" y="38"/>
                </a:cubicBezTo>
                <a:cubicBezTo>
                  <a:pt x="42" y="38"/>
                  <a:pt x="47" y="43"/>
                  <a:pt x="47" y="50"/>
                </a:cubicBezTo>
                <a:cubicBezTo>
                  <a:pt x="47" y="51"/>
                  <a:pt x="47" y="52"/>
                  <a:pt x="47" y="53"/>
                </a:cubicBezTo>
                <a:cubicBezTo>
                  <a:pt x="35" y="53"/>
                  <a:pt x="35" y="53"/>
                  <a:pt x="35" y="53"/>
                </a:cubicBezTo>
                <a:cubicBezTo>
                  <a:pt x="33" y="53"/>
                  <a:pt x="32" y="54"/>
                  <a:pt x="32" y="55"/>
                </a:cubicBezTo>
                <a:close/>
                <a:moveTo>
                  <a:pt x="45" y="58"/>
                </a:moveTo>
                <a:cubicBezTo>
                  <a:pt x="43" y="60"/>
                  <a:pt x="40" y="62"/>
                  <a:pt x="37" y="62"/>
                </a:cubicBezTo>
                <a:cubicBezTo>
                  <a:pt x="37" y="58"/>
                  <a:pt x="37" y="58"/>
                  <a:pt x="37" y="58"/>
                </a:cubicBezTo>
                <a:lnTo>
                  <a:pt x="45" y="58"/>
                </a:lnTo>
                <a:close/>
                <a:moveTo>
                  <a:pt x="62" y="74"/>
                </a:moveTo>
                <a:cubicBezTo>
                  <a:pt x="55" y="70"/>
                  <a:pt x="55" y="70"/>
                  <a:pt x="55" y="70"/>
                </a:cubicBezTo>
                <a:cubicBezTo>
                  <a:pt x="62" y="67"/>
                  <a:pt x="62" y="67"/>
                  <a:pt x="62" y="67"/>
                </a:cubicBezTo>
                <a:lnTo>
                  <a:pt x="62" y="74"/>
                </a:lnTo>
                <a:close/>
                <a:moveTo>
                  <a:pt x="62" y="61"/>
                </a:moveTo>
                <a:cubicBezTo>
                  <a:pt x="49" y="68"/>
                  <a:pt x="49" y="68"/>
                  <a:pt x="49" y="68"/>
                </a:cubicBezTo>
                <a:cubicBezTo>
                  <a:pt x="48" y="68"/>
                  <a:pt x="47" y="69"/>
                  <a:pt x="47" y="70"/>
                </a:cubicBezTo>
                <a:cubicBezTo>
                  <a:pt x="47" y="71"/>
                  <a:pt x="48" y="72"/>
                  <a:pt x="49" y="72"/>
                </a:cubicBezTo>
                <a:cubicBezTo>
                  <a:pt x="62" y="79"/>
                  <a:pt x="62" y="79"/>
                  <a:pt x="62" y="79"/>
                </a:cubicBezTo>
                <a:cubicBezTo>
                  <a:pt x="62" y="83"/>
                  <a:pt x="62" y="83"/>
                  <a:pt x="62" y="83"/>
                </a:cubicBezTo>
                <a:cubicBezTo>
                  <a:pt x="37" y="83"/>
                  <a:pt x="37" y="83"/>
                  <a:pt x="37" y="83"/>
                </a:cubicBezTo>
                <a:cubicBezTo>
                  <a:pt x="37" y="67"/>
                  <a:pt x="37" y="67"/>
                  <a:pt x="37" y="67"/>
                </a:cubicBezTo>
                <a:cubicBezTo>
                  <a:pt x="43" y="67"/>
                  <a:pt x="48" y="63"/>
                  <a:pt x="51" y="58"/>
                </a:cubicBezTo>
                <a:cubicBezTo>
                  <a:pt x="62" y="58"/>
                  <a:pt x="62" y="58"/>
                  <a:pt x="62" y="58"/>
                </a:cubicBezTo>
                <a:lnTo>
                  <a:pt x="62" y="61"/>
                </a:lnTo>
                <a:close/>
                <a:moveTo>
                  <a:pt x="77" y="81"/>
                </a:moveTo>
                <a:cubicBezTo>
                  <a:pt x="67" y="76"/>
                  <a:pt x="67" y="76"/>
                  <a:pt x="67" y="76"/>
                </a:cubicBezTo>
                <a:cubicBezTo>
                  <a:pt x="67" y="64"/>
                  <a:pt x="67" y="64"/>
                  <a:pt x="67" y="64"/>
                </a:cubicBezTo>
                <a:cubicBezTo>
                  <a:pt x="77" y="59"/>
                  <a:pt x="77" y="59"/>
                  <a:pt x="77" y="59"/>
                </a:cubicBezTo>
                <a:lnTo>
                  <a:pt x="77" y="81"/>
                </a:lnTo>
                <a:close/>
                <a:moveTo>
                  <a:pt x="155" y="0"/>
                </a:moveTo>
                <a:cubicBezTo>
                  <a:pt x="155" y="5"/>
                  <a:pt x="155" y="5"/>
                  <a:pt x="155" y="5"/>
                </a:cubicBezTo>
                <a:cubicBezTo>
                  <a:pt x="160" y="5"/>
                  <a:pt x="160" y="5"/>
                  <a:pt x="160" y="5"/>
                </a:cubicBezTo>
                <a:cubicBezTo>
                  <a:pt x="160" y="0"/>
                  <a:pt x="160" y="0"/>
                  <a:pt x="160" y="0"/>
                </a:cubicBezTo>
                <a:lnTo>
                  <a:pt x="155" y="0"/>
                </a:lnTo>
                <a:close/>
                <a:moveTo>
                  <a:pt x="155" y="15"/>
                </a:moveTo>
                <a:cubicBezTo>
                  <a:pt x="160" y="15"/>
                  <a:pt x="160" y="15"/>
                  <a:pt x="160" y="15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55" y="10"/>
                  <a:pt x="155" y="10"/>
                  <a:pt x="155" y="10"/>
                </a:cubicBezTo>
                <a:lnTo>
                  <a:pt x="155" y="15"/>
                </a:lnTo>
                <a:close/>
                <a:moveTo>
                  <a:pt x="150" y="0"/>
                </a:moveTo>
                <a:cubicBezTo>
                  <a:pt x="145" y="0"/>
                  <a:pt x="145" y="0"/>
                  <a:pt x="145" y="0"/>
                </a:cubicBezTo>
                <a:cubicBezTo>
                  <a:pt x="145" y="5"/>
                  <a:pt x="145" y="5"/>
                  <a:pt x="145" y="5"/>
                </a:cubicBezTo>
                <a:cubicBezTo>
                  <a:pt x="150" y="5"/>
                  <a:pt x="150" y="5"/>
                  <a:pt x="150" y="5"/>
                </a:cubicBezTo>
                <a:lnTo>
                  <a:pt x="150" y="0"/>
                </a:lnTo>
                <a:close/>
                <a:moveTo>
                  <a:pt x="5" y="0"/>
                </a:moveTo>
                <a:cubicBezTo>
                  <a:pt x="0" y="0"/>
                  <a:pt x="0" y="0"/>
                  <a:pt x="0" y="0"/>
                </a:cubicBezTo>
                <a:cubicBezTo>
                  <a:pt x="0" y="5"/>
                  <a:pt x="0" y="5"/>
                  <a:pt x="0" y="5"/>
                </a:cubicBezTo>
                <a:cubicBezTo>
                  <a:pt x="5" y="5"/>
                  <a:pt x="5" y="5"/>
                  <a:pt x="5" y="5"/>
                </a:cubicBezTo>
                <a:lnTo>
                  <a:pt x="5" y="0"/>
                </a:lnTo>
                <a:close/>
                <a:moveTo>
                  <a:pt x="15" y="0"/>
                </a:moveTo>
                <a:cubicBezTo>
                  <a:pt x="10" y="0"/>
                  <a:pt x="10" y="0"/>
                  <a:pt x="10" y="0"/>
                </a:cubicBezTo>
                <a:cubicBezTo>
                  <a:pt x="10" y="5"/>
                  <a:pt x="10" y="5"/>
                  <a:pt x="10" y="5"/>
                </a:cubicBezTo>
                <a:cubicBezTo>
                  <a:pt x="15" y="5"/>
                  <a:pt x="15" y="5"/>
                  <a:pt x="15" y="5"/>
                </a:cubicBezTo>
                <a:lnTo>
                  <a:pt x="15" y="0"/>
                </a:lnTo>
                <a:close/>
                <a:moveTo>
                  <a:pt x="5" y="10"/>
                </a:moveTo>
                <a:cubicBezTo>
                  <a:pt x="0" y="10"/>
                  <a:pt x="0" y="10"/>
                  <a:pt x="0" y="10"/>
                </a:cubicBezTo>
                <a:cubicBezTo>
                  <a:pt x="0" y="15"/>
                  <a:pt x="0" y="15"/>
                  <a:pt x="0" y="15"/>
                </a:cubicBezTo>
                <a:cubicBezTo>
                  <a:pt x="5" y="15"/>
                  <a:pt x="5" y="15"/>
                  <a:pt x="5" y="15"/>
                </a:cubicBezTo>
                <a:lnTo>
                  <a:pt x="5" y="10"/>
                </a:lnTo>
                <a:close/>
                <a:moveTo>
                  <a:pt x="0" y="160"/>
                </a:moveTo>
                <a:cubicBezTo>
                  <a:pt x="5" y="160"/>
                  <a:pt x="5" y="160"/>
                  <a:pt x="5" y="160"/>
                </a:cubicBezTo>
                <a:cubicBezTo>
                  <a:pt x="5" y="155"/>
                  <a:pt x="5" y="155"/>
                  <a:pt x="5" y="155"/>
                </a:cubicBezTo>
                <a:cubicBezTo>
                  <a:pt x="0" y="155"/>
                  <a:pt x="0" y="155"/>
                  <a:pt x="0" y="155"/>
                </a:cubicBezTo>
                <a:lnTo>
                  <a:pt x="0" y="160"/>
                </a:lnTo>
                <a:close/>
                <a:moveTo>
                  <a:pt x="0" y="150"/>
                </a:moveTo>
                <a:cubicBezTo>
                  <a:pt x="5" y="150"/>
                  <a:pt x="5" y="150"/>
                  <a:pt x="5" y="150"/>
                </a:cubicBezTo>
                <a:cubicBezTo>
                  <a:pt x="5" y="145"/>
                  <a:pt x="5" y="145"/>
                  <a:pt x="5" y="145"/>
                </a:cubicBezTo>
                <a:cubicBezTo>
                  <a:pt x="0" y="145"/>
                  <a:pt x="0" y="145"/>
                  <a:pt x="0" y="145"/>
                </a:cubicBezTo>
                <a:lnTo>
                  <a:pt x="0" y="150"/>
                </a:lnTo>
                <a:close/>
                <a:moveTo>
                  <a:pt x="10" y="160"/>
                </a:moveTo>
                <a:cubicBezTo>
                  <a:pt x="15" y="160"/>
                  <a:pt x="15" y="160"/>
                  <a:pt x="15" y="160"/>
                </a:cubicBezTo>
                <a:cubicBezTo>
                  <a:pt x="15" y="155"/>
                  <a:pt x="15" y="155"/>
                  <a:pt x="15" y="155"/>
                </a:cubicBezTo>
                <a:cubicBezTo>
                  <a:pt x="10" y="155"/>
                  <a:pt x="10" y="155"/>
                  <a:pt x="10" y="155"/>
                </a:cubicBezTo>
                <a:lnTo>
                  <a:pt x="10" y="160"/>
                </a:lnTo>
                <a:close/>
                <a:moveTo>
                  <a:pt x="155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155"/>
                  <a:pt x="160" y="155"/>
                  <a:pt x="160" y="155"/>
                </a:cubicBezTo>
                <a:cubicBezTo>
                  <a:pt x="155" y="155"/>
                  <a:pt x="155" y="155"/>
                  <a:pt x="155" y="155"/>
                </a:cubicBezTo>
                <a:lnTo>
                  <a:pt x="155" y="160"/>
                </a:lnTo>
                <a:close/>
                <a:moveTo>
                  <a:pt x="145" y="160"/>
                </a:moveTo>
                <a:cubicBezTo>
                  <a:pt x="150" y="160"/>
                  <a:pt x="150" y="160"/>
                  <a:pt x="150" y="160"/>
                </a:cubicBezTo>
                <a:cubicBezTo>
                  <a:pt x="150" y="155"/>
                  <a:pt x="150" y="155"/>
                  <a:pt x="150" y="155"/>
                </a:cubicBezTo>
                <a:cubicBezTo>
                  <a:pt x="145" y="155"/>
                  <a:pt x="145" y="155"/>
                  <a:pt x="145" y="155"/>
                </a:cubicBezTo>
                <a:lnTo>
                  <a:pt x="145" y="160"/>
                </a:lnTo>
                <a:close/>
                <a:moveTo>
                  <a:pt x="155" y="150"/>
                </a:moveTo>
                <a:cubicBezTo>
                  <a:pt x="160" y="150"/>
                  <a:pt x="160" y="150"/>
                  <a:pt x="160" y="150"/>
                </a:cubicBezTo>
                <a:cubicBezTo>
                  <a:pt x="160" y="145"/>
                  <a:pt x="160" y="145"/>
                  <a:pt x="160" y="145"/>
                </a:cubicBezTo>
                <a:cubicBezTo>
                  <a:pt x="155" y="145"/>
                  <a:pt x="155" y="145"/>
                  <a:pt x="155" y="145"/>
                </a:cubicBezTo>
                <a:lnTo>
                  <a:pt x="155" y="15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2" name="Freeform 195">
            <a:extLst>
              <a:ext uri="{FF2B5EF4-FFF2-40B4-BE49-F238E27FC236}">
                <a16:creationId xmlns:a16="http://schemas.microsoft.com/office/drawing/2014/main" id="{ED2DCAA4-FDD7-639C-5DAB-22C18461B7EB}"/>
              </a:ext>
            </a:extLst>
          </p:cNvPr>
          <p:cNvSpPr>
            <a:spLocks noEditPoints="1"/>
          </p:cNvSpPr>
          <p:nvPr/>
        </p:nvSpPr>
        <p:spPr bwMode="auto">
          <a:xfrm>
            <a:off x="4589463" y="5243513"/>
            <a:ext cx="242888" cy="238125"/>
          </a:xfrm>
          <a:custGeom>
            <a:avLst/>
            <a:gdLst>
              <a:gd name="T0" fmla="*/ 116 w 153"/>
              <a:gd name="T1" fmla="*/ 150 h 150"/>
              <a:gd name="T2" fmla="*/ 136 w 153"/>
              <a:gd name="T3" fmla="*/ 142 h 150"/>
              <a:gd name="T4" fmla="*/ 146 w 153"/>
              <a:gd name="T5" fmla="*/ 131 h 150"/>
              <a:gd name="T6" fmla="*/ 127 w 153"/>
              <a:gd name="T7" fmla="*/ 90 h 150"/>
              <a:gd name="T8" fmla="*/ 105 w 153"/>
              <a:gd name="T9" fmla="*/ 90 h 150"/>
              <a:gd name="T10" fmla="*/ 91 w 153"/>
              <a:gd name="T11" fmla="*/ 99 h 150"/>
              <a:gd name="T12" fmla="*/ 59 w 153"/>
              <a:gd name="T13" fmla="*/ 72 h 150"/>
              <a:gd name="T14" fmla="*/ 58 w 153"/>
              <a:gd name="T15" fmla="*/ 49 h 150"/>
              <a:gd name="T16" fmla="*/ 61 w 153"/>
              <a:gd name="T17" fmla="*/ 23 h 150"/>
              <a:gd name="T18" fmla="*/ 49 w 153"/>
              <a:gd name="T19" fmla="*/ 11 h 150"/>
              <a:gd name="T20" fmla="*/ 31 w 153"/>
              <a:gd name="T21" fmla="*/ 0 h 150"/>
              <a:gd name="T22" fmla="*/ 8 w 153"/>
              <a:gd name="T23" fmla="*/ 16 h 150"/>
              <a:gd name="T24" fmla="*/ 5 w 153"/>
              <a:gd name="T25" fmla="*/ 57 h 150"/>
              <a:gd name="T26" fmla="*/ 84 w 153"/>
              <a:gd name="T27" fmla="*/ 141 h 150"/>
              <a:gd name="T28" fmla="*/ 37 w 153"/>
              <a:gd name="T29" fmla="*/ 95 h 150"/>
              <a:gd name="T30" fmla="*/ 9 w 153"/>
              <a:gd name="T31" fmla="*/ 32 h 150"/>
              <a:gd name="T32" fmla="*/ 26 w 153"/>
              <a:gd name="T33" fmla="*/ 10 h 150"/>
              <a:gd name="T34" fmla="*/ 37 w 153"/>
              <a:gd name="T35" fmla="*/ 10 h 150"/>
              <a:gd name="T36" fmla="*/ 46 w 153"/>
              <a:gd name="T37" fmla="*/ 20 h 150"/>
              <a:gd name="T38" fmla="*/ 55 w 153"/>
              <a:gd name="T39" fmla="*/ 40 h 150"/>
              <a:gd name="T40" fmla="*/ 44 w 153"/>
              <a:gd name="T41" fmla="*/ 52 h 150"/>
              <a:gd name="T42" fmla="*/ 42 w 153"/>
              <a:gd name="T43" fmla="*/ 59 h 150"/>
              <a:gd name="T44" fmla="*/ 53 w 153"/>
              <a:gd name="T45" fmla="*/ 77 h 150"/>
              <a:gd name="T46" fmla="*/ 87 w 153"/>
              <a:gd name="T47" fmla="*/ 107 h 150"/>
              <a:gd name="T48" fmla="*/ 91 w 153"/>
              <a:gd name="T49" fmla="*/ 109 h 150"/>
              <a:gd name="T50" fmla="*/ 99 w 153"/>
              <a:gd name="T51" fmla="*/ 107 h 150"/>
              <a:gd name="T52" fmla="*/ 116 w 153"/>
              <a:gd name="T53" fmla="*/ 93 h 150"/>
              <a:gd name="T54" fmla="*/ 140 w 153"/>
              <a:gd name="T55" fmla="*/ 114 h 150"/>
              <a:gd name="T56" fmla="*/ 136 w 153"/>
              <a:gd name="T57" fmla="*/ 130 h 150"/>
              <a:gd name="T58" fmla="*/ 116 w 153"/>
              <a:gd name="T59" fmla="*/ 142 h 150"/>
              <a:gd name="T60" fmla="*/ 88 w 153"/>
              <a:gd name="T61" fmla="*/ 134 h 150"/>
              <a:gd name="T62" fmla="*/ 37 w 153"/>
              <a:gd name="T63" fmla="*/ 95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3" h="150">
                <a:moveTo>
                  <a:pt x="114" y="150"/>
                </a:moveTo>
                <a:cubicBezTo>
                  <a:pt x="115" y="150"/>
                  <a:pt x="116" y="150"/>
                  <a:pt x="116" y="150"/>
                </a:cubicBezTo>
                <a:cubicBezTo>
                  <a:pt x="124" y="150"/>
                  <a:pt x="130" y="147"/>
                  <a:pt x="135" y="142"/>
                </a:cubicBezTo>
                <a:cubicBezTo>
                  <a:pt x="136" y="142"/>
                  <a:pt x="136" y="142"/>
                  <a:pt x="136" y="142"/>
                </a:cubicBezTo>
                <a:cubicBezTo>
                  <a:pt x="137" y="140"/>
                  <a:pt x="139" y="138"/>
                  <a:pt x="142" y="136"/>
                </a:cubicBezTo>
                <a:cubicBezTo>
                  <a:pt x="143" y="134"/>
                  <a:pt x="145" y="133"/>
                  <a:pt x="146" y="131"/>
                </a:cubicBezTo>
                <a:cubicBezTo>
                  <a:pt x="153" y="124"/>
                  <a:pt x="153" y="115"/>
                  <a:pt x="146" y="109"/>
                </a:cubicBezTo>
                <a:cubicBezTo>
                  <a:pt x="127" y="90"/>
                  <a:pt x="127" y="90"/>
                  <a:pt x="127" y="90"/>
                </a:cubicBezTo>
                <a:cubicBezTo>
                  <a:pt x="124" y="87"/>
                  <a:pt x="120" y="85"/>
                  <a:pt x="116" y="85"/>
                </a:cubicBezTo>
                <a:cubicBezTo>
                  <a:pt x="112" y="85"/>
                  <a:pt x="108" y="87"/>
                  <a:pt x="105" y="90"/>
                </a:cubicBezTo>
                <a:cubicBezTo>
                  <a:pt x="94" y="101"/>
                  <a:pt x="94" y="101"/>
                  <a:pt x="94" y="101"/>
                </a:cubicBezTo>
                <a:cubicBezTo>
                  <a:pt x="93" y="100"/>
                  <a:pt x="92" y="100"/>
                  <a:pt x="91" y="99"/>
                </a:cubicBezTo>
                <a:cubicBezTo>
                  <a:pt x="90" y="99"/>
                  <a:pt x="88" y="98"/>
                  <a:pt x="87" y="98"/>
                </a:cubicBezTo>
                <a:cubicBezTo>
                  <a:pt x="77" y="91"/>
                  <a:pt x="68" y="83"/>
                  <a:pt x="59" y="72"/>
                </a:cubicBezTo>
                <a:cubicBezTo>
                  <a:pt x="55" y="66"/>
                  <a:pt x="52" y="62"/>
                  <a:pt x="50" y="57"/>
                </a:cubicBezTo>
                <a:cubicBezTo>
                  <a:pt x="53" y="54"/>
                  <a:pt x="55" y="52"/>
                  <a:pt x="58" y="49"/>
                </a:cubicBezTo>
                <a:cubicBezTo>
                  <a:pt x="59" y="48"/>
                  <a:pt x="60" y="47"/>
                  <a:pt x="61" y="46"/>
                </a:cubicBezTo>
                <a:cubicBezTo>
                  <a:pt x="68" y="39"/>
                  <a:pt x="68" y="30"/>
                  <a:pt x="61" y="23"/>
                </a:cubicBezTo>
                <a:cubicBezTo>
                  <a:pt x="52" y="14"/>
                  <a:pt x="52" y="14"/>
                  <a:pt x="52" y="14"/>
                </a:cubicBezTo>
                <a:cubicBezTo>
                  <a:pt x="51" y="13"/>
                  <a:pt x="50" y="12"/>
                  <a:pt x="49" y="11"/>
                </a:cubicBezTo>
                <a:cubicBezTo>
                  <a:pt x="46" y="9"/>
                  <a:pt x="44" y="6"/>
                  <a:pt x="42" y="4"/>
                </a:cubicBezTo>
                <a:cubicBezTo>
                  <a:pt x="39" y="1"/>
                  <a:pt x="35" y="0"/>
                  <a:pt x="31" y="0"/>
                </a:cubicBezTo>
                <a:cubicBezTo>
                  <a:pt x="27" y="0"/>
                  <a:pt x="23" y="1"/>
                  <a:pt x="20" y="4"/>
                </a:cubicBezTo>
                <a:cubicBezTo>
                  <a:pt x="8" y="16"/>
                  <a:pt x="8" y="16"/>
                  <a:pt x="8" y="16"/>
                </a:cubicBezTo>
                <a:cubicBezTo>
                  <a:pt x="4" y="20"/>
                  <a:pt x="2" y="26"/>
                  <a:pt x="1" y="32"/>
                </a:cubicBezTo>
                <a:cubicBezTo>
                  <a:pt x="0" y="39"/>
                  <a:pt x="2" y="47"/>
                  <a:pt x="5" y="57"/>
                </a:cubicBezTo>
                <a:cubicBezTo>
                  <a:pt x="11" y="71"/>
                  <a:pt x="19" y="85"/>
                  <a:pt x="31" y="100"/>
                </a:cubicBezTo>
                <a:cubicBezTo>
                  <a:pt x="46" y="117"/>
                  <a:pt x="64" y="132"/>
                  <a:pt x="84" y="141"/>
                </a:cubicBezTo>
                <a:cubicBezTo>
                  <a:pt x="92" y="145"/>
                  <a:pt x="103" y="149"/>
                  <a:pt x="114" y="150"/>
                </a:cubicBezTo>
                <a:close/>
                <a:moveTo>
                  <a:pt x="37" y="95"/>
                </a:moveTo>
                <a:cubicBezTo>
                  <a:pt x="26" y="81"/>
                  <a:pt x="18" y="68"/>
                  <a:pt x="13" y="54"/>
                </a:cubicBezTo>
                <a:cubicBezTo>
                  <a:pt x="10" y="45"/>
                  <a:pt x="9" y="39"/>
                  <a:pt x="9" y="32"/>
                </a:cubicBezTo>
                <a:cubicBezTo>
                  <a:pt x="9" y="28"/>
                  <a:pt x="11" y="25"/>
                  <a:pt x="14" y="22"/>
                </a:cubicBezTo>
                <a:cubicBezTo>
                  <a:pt x="26" y="10"/>
                  <a:pt x="26" y="10"/>
                  <a:pt x="26" y="10"/>
                </a:cubicBezTo>
                <a:cubicBezTo>
                  <a:pt x="27" y="8"/>
                  <a:pt x="29" y="8"/>
                  <a:pt x="31" y="8"/>
                </a:cubicBezTo>
                <a:cubicBezTo>
                  <a:pt x="33" y="8"/>
                  <a:pt x="35" y="8"/>
                  <a:pt x="37" y="10"/>
                </a:cubicBezTo>
                <a:cubicBezTo>
                  <a:pt x="39" y="12"/>
                  <a:pt x="41" y="14"/>
                  <a:pt x="43" y="16"/>
                </a:cubicBezTo>
                <a:cubicBezTo>
                  <a:pt x="44" y="17"/>
                  <a:pt x="45" y="19"/>
                  <a:pt x="46" y="20"/>
                </a:cubicBezTo>
                <a:cubicBezTo>
                  <a:pt x="55" y="29"/>
                  <a:pt x="55" y="29"/>
                  <a:pt x="55" y="29"/>
                </a:cubicBezTo>
                <a:cubicBezTo>
                  <a:pt x="59" y="33"/>
                  <a:pt x="59" y="36"/>
                  <a:pt x="55" y="40"/>
                </a:cubicBezTo>
                <a:cubicBezTo>
                  <a:pt x="54" y="41"/>
                  <a:pt x="53" y="42"/>
                  <a:pt x="52" y="43"/>
                </a:cubicBezTo>
                <a:cubicBezTo>
                  <a:pt x="50" y="46"/>
                  <a:pt x="47" y="49"/>
                  <a:pt x="44" y="52"/>
                </a:cubicBezTo>
                <a:cubicBezTo>
                  <a:pt x="44" y="52"/>
                  <a:pt x="44" y="52"/>
                  <a:pt x="44" y="52"/>
                </a:cubicBezTo>
                <a:cubicBezTo>
                  <a:pt x="41" y="54"/>
                  <a:pt x="41" y="57"/>
                  <a:pt x="42" y="59"/>
                </a:cubicBezTo>
                <a:cubicBezTo>
                  <a:pt x="42" y="59"/>
                  <a:pt x="42" y="59"/>
                  <a:pt x="42" y="59"/>
                </a:cubicBezTo>
                <a:cubicBezTo>
                  <a:pt x="45" y="65"/>
                  <a:pt x="48" y="70"/>
                  <a:pt x="53" y="77"/>
                </a:cubicBezTo>
                <a:cubicBezTo>
                  <a:pt x="62" y="88"/>
                  <a:pt x="72" y="97"/>
                  <a:pt x="83" y="104"/>
                </a:cubicBezTo>
                <a:cubicBezTo>
                  <a:pt x="85" y="105"/>
                  <a:pt x="86" y="106"/>
                  <a:pt x="87" y="107"/>
                </a:cubicBezTo>
                <a:cubicBezTo>
                  <a:pt x="89" y="107"/>
                  <a:pt x="90" y="108"/>
                  <a:pt x="91" y="108"/>
                </a:cubicBezTo>
                <a:cubicBezTo>
                  <a:pt x="91" y="108"/>
                  <a:pt x="91" y="109"/>
                  <a:pt x="91" y="109"/>
                </a:cubicBezTo>
                <a:cubicBezTo>
                  <a:pt x="92" y="109"/>
                  <a:pt x="93" y="109"/>
                  <a:pt x="94" y="109"/>
                </a:cubicBezTo>
                <a:cubicBezTo>
                  <a:pt x="97" y="109"/>
                  <a:pt x="98" y="108"/>
                  <a:pt x="99" y="107"/>
                </a:cubicBezTo>
                <a:cubicBezTo>
                  <a:pt x="111" y="96"/>
                  <a:pt x="111" y="96"/>
                  <a:pt x="111" y="96"/>
                </a:cubicBezTo>
                <a:cubicBezTo>
                  <a:pt x="112" y="94"/>
                  <a:pt x="114" y="93"/>
                  <a:pt x="116" y="93"/>
                </a:cubicBezTo>
                <a:cubicBezTo>
                  <a:pt x="118" y="93"/>
                  <a:pt x="120" y="94"/>
                  <a:pt x="122" y="96"/>
                </a:cubicBezTo>
                <a:cubicBezTo>
                  <a:pt x="140" y="114"/>
                  <a:pt x="140" y="114"/>
                  <a:pt x="140" y="114"/>
                </a:cubicBezTo>
                <a:cubicBezTo>
                  <a:pt x="145" y="119"/>
                  <a:pt x="143" y="123"/>
                  <a:pt x="140" y="126"/>
                </a:cubicBezTo>
                <a:cubicBezTo>
                  <a:pt x="139" y="127"/>
                  <a:pt x="138" y="128"/>
                  <a:pt x="136" y="130"/>
                </a:cubicBezTo>
                <a:cubicBezTo>
                  <a:pt x="134" y="132"/>
                  <a:pt x="132" y="134"/>
                  <a:pt x="130" y="137"/>
                </a:cubicBezTo>
                <a:cubicBezTo>
                  <a:pt x="126" y="140"/>
                  <a:pt x="122" y="142"/>
                  <a:pt x="116" y="142"/>
                </a:cubicBezTo>
                <a:cubicBezTo>
                  <a:pt x="116" y="142"/>
                  <a:pt x="115" y="142"/>
                  <a:pt x="115" y="142"/>
                </a:cubicBezTo>
                <a:cubicBezTo>
                  <a:pt x="105" y="141"/>
                  <a:pt x="95" y="138"/>
                  <a:pt x="88" y="134"/>
                </a:cubicBezTo>
                <a:cubicBezTo>
                  <a:pt x="69" y="125"/>
                  <a:pt x="52" y="111"/>
                  <a:pt x="37" y="95"/>
                </a:cubicBezTo>
                <a:close/>
                <a:moveTo>
                  <a:pt x="37" y="95"/>
                </a:moveTo>
                <a:cubicBezTo>
                  <a:pt x="37" y="95"/>
                  <a:pt x="37" y="95"/>
                  <a:pt x="37" y="9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3" name="Freeform 196">
            <a:extLst>
              <a:ext uri="{FF2B5EF4-FFF2-40B4-BE49-F238E27FC236}">
                <a16:creationId xmlns:a16="http://schemas.microsoft.com/office/drawing/2014/main" id="{6355A1F5-D345-E34E-753D-BAB4ED3F471A}"/>
              </a:ext>
            </a:extLst>
          </p:cNvPr>
          <p:cNvSpPr>
            <a:spLocks noEditPoints="1"/>
          </p:cNvSpPr>
          <p:nvPr/>
        </p:nvSpPr>
        <p:spPr bwMode="auto">
          <a:xfrm>
            <a:off x="4722813" y="5273675"/>
            <a:ext cx="76200" cy="76200"/>
          </a:xfrm>
          <a:custGeom>
            <a:avLst/>
            <a:gdLst>
              <a:gd name="T0" fmla="*/ 5 w 48"/>
              <a:gd name="T1" fmla="*/ 1 h 48"/>
              <a:gd name="T2" fmla="*/ 0 w 48"/>
              <a:gd name="T3" fmla="*/ 4 h 48"/>
              <a:gd name="T4" fmla="*/ 3 w 48"/>
              <a:gd name="T5" fmla="*/ 8 h 48"/>
              <a:gd name="T6" fmla="*/ 27 w 48"/>
              <a:gd name="T7" fmla="*/ 21 h 48"/>
              <a:gd name="T8" fmla="*/ 40 w 48"/>
              <a:gd name="T9" fmla="*/ 45 h 48"/>
              <a:gd name="T10" fmla="*/ 43 w 48"/>
              <a:gd name="T11" fmla="*/ 48 h 48"/>
              <a:gd name="T12" fmla="*/ 44 w 48"/>
              <a:gd name="T13" fmla="*/ 48 h 48"/>
              <a:gd name="T14" fmla="*/ 47 w 48"/>
              <a:gd name="T15" fmla="*/ 43 h 48"/>
              <a:gd name="T16" fmla="*/ 33 w 48"/>
              <a:gd name="T17" fmla="*/ 15 h 48"/>
              <a:gd name="T18" fmla="*/ 5 w 48"/>
              <a:gd name="T19" fmla="*/ 1 h 48"/>
              <a:gd name="T20" fmla="*/ 5 w 48"/>
              <a:gd name="T21" fmla="*/ 1 h 48"/>
              <a:gd name="T22" fmla="*/ 5 w 48"/>
              <a:gd name="T23" fmla="*/ 1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8" h="48">
                <a:moveTo>
                  <a:pt x="5" y="1"/>
                </a:moveTo>
                <a:cubicBezTo>
                  <a:pt x="3" y="0"/>
                  <a:pt x="0" y="2"/>
                  <a:pt x="0" y="4"/>
                </a:cubicBezTo>
                <a:cubicBezTo>
                  <a:pt x="0" y="6"/>
                  <a:pt x="1" y="8"/>
                  <a:pt x="3" y="8"/>
                </a:cubicBezTo>
                <a:cubicBezTo>
                  <a:pt x="12" y="10"/>
                  <a:pt x="21" y="14"/>
                  <a:pt x="27" y="21"/>
                </a:cubicBezTo>
                <a:cubicBezTo>
                  <a:pt x="34" y="27"/>
                  <a:pt x="38" y="36"/>
                  <a:pt x="40" y="45"/>
                </a:cubicBezTo>
                <a:cubicBezTo>
                  <a:pt x="40" y="47"/>
                  <a:pt x="42" y="48"/>
                  <a:pt x="43" y="48"/>
                </a:cubicBezTo>
                <a:cubicBezTo>
                  <a:pt x="44" y="48"/>
                  <a:pt x="44" y="48"/>
                  <a:pt x="44" y="48"/>
                </a:cubicBezTo>
                <a:cubicBezTo>
                  <a:pt x="46" y="47"/>
                  <a:pt x="48" y="45"/>
                  <a:pt x="47" y="43"/>
                </a:cubicBezTo>
                <a:cubicBezTo>
                  <a:pt x="46" y="33"/>
                  <a:pt x="41" y="23"/>
                  <a:pt x="33" y="15"/>
                </a:cubicBezTo>
                <a:cubicBezTo>
                  <a:pt x="25" y="7"/>
                  <a:pt x="15" y="2"/>
                  <a:pt x="5" y="1"/>
                </a:cubicBezTo>
                <a:close/>
                <a:moveTo>
                  <a:pt x="5" y="1"/>
                </a:moveTo>
                <a:cubicBezTo>
                  <a:pt x="5" y="1"/>
                  <a:pt x="5" y="1"/>
                  <a:pt x="5" y="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4" name="Freeform 197">
            <a:extLst>
              <a:ext uri="{FF2B5EF4-FFF2-40B4-BE49-F238E27FC236}">
                <a16:creationId xmlns:a16="http://schemas.microsoft.com/office/drawing/2014/main" id="{BECCDB44-7E46-64D3-78CA-EDA625E71764}"/>
              </a:ext>
            </a:extLst>
          </p:cNvPr>
          <p:cNvSpPr>
            <a:spLocks noEditPoints="1"/>
          </p:cNvSpPr>
          <p:nvPr/>
        </p:nvSpPr>
        <p:spPr bwMode="auto">
          <a:xfrm>
            <a:off x="4724401" y="5227638"/>
            <a:ext cx="120650" cy="120650"/>
          </a:xfrm>
          <a:custGeom>
            <a:avLst/>
            <a:gdLst>
              <a:gd name="T0" fmla="*/ 72 w 76"/>
              <a:gd name="T1" fmla="*/ 76 h 76"/>
              <a:gd name="T2" fmla="*/ 72 w 76"/>
              <a:gd name="T3" fmla="*/ 75 h 76"/>
              <a:gd name="T4" fmla="*/ 76 w 76"/>
              <a:gd name="T5" fmla="*/ 71 h 76"/>
              <a:gd name="T6" fmla="*/ 52 w 76"/>
              <a:gd name="T7" fmla="*/ 24 h 76"/>
              <a:gd name="T8" fmla="*/ 5 w 76"/>
              <a:gd name="T9" fmla="*/ 0 h 76"/>
              <a:gd name="T10" fmla="*/ 0 w 76"/>
              <a:gd name="T11" fmla="*/ 4 h 76"/>
              <a:gd name="T12" fmla="*/ 4 w 76"/>
              <a:gd name="T13" fmla="*/ 8 h 76"/>
              <a:gd name="T14" fmla="*/ 46 w 76"/>
              <a:gd name="T15" fmla="*/ 30 h 76"/>
              <a:gd name="T16" fmla="*/ 68 w 76"/>
              <a:gd name="T17" fmla="*/ 72 h 76"/>
              <a:gd name="T18" fmla="*/ 72 w 76"/>
              <a:gd name="T19" fmla="*/ 76 h 76"/>
              <a:gd name="T20" fmla="*/ 72 w 76"/>
              <a:gd name="T21" fmla="*/ 76 h 76"/>
              <a:gd name="T22" fmla="*/ 72 w 76"/>
              <a:gd name="T23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6" h="76">
                <a:moveTo>
                  <a:pt x="72" y="76"/>
                </a:moveTo>
                <a:cubicBezTo>
                  <a:pt x="72" y="76"/>
                  <a:pt x="72" y="75"/>
                  <a:pt x="72" y="75"/>
                </a:cubicBezTo>
                <a:cubicBezTo>
                  <a:pt x="75" y="75"/>
                  <a:pt x="76" y="73"/>
                  <a:pt x="76" y="71"/>
                </a:cubicBezTo>
                <a:cubicBezTo>
                  <a:pt x="73" y="53"/>
                  <a:pt x="64" y="37"/>
                  <a:pt x="52" y="24"/>
                </a:cubicBezTo>
                <a:cubicBezTo>
                  <a:pt x="39" y="12"/>
                  <a:pt x="23" y="3"/>
                  <a:pt x="5" y="0"/>
                </a:cubicBezTo>
                <a:cubicBezTo>
                  <a:pt x="3" y="0"/>
                  <a:pt x="1" y="1"/>
                  <a:pt x="0" y="4"/>
                </a:cubicBezTo>
                <a:cubicBezTo>
                  <a:pt x="0" y="6"/>
                  <a:pt x="2" y="8"/>
                  <a:pt x="4" y="8"/>
                </a:cubicBezTo>
                <a:cubicBezTo>
                  <a:pt x="20" y="11"/>
                  <a:pt x="34" y="18"/>
                  <a:pt x="46" y="30"/>
                </a:cubicBezTo>
                <a:cubicBezTo>
                  <a:pt x="57" y="42"/>
                  <a:pt x="65" y="56"/>
                  <a:pt x="68" y="72"/>
                </a:cubicBezTo>
                <a:cubicBezTo>
                  <a:pt x="68" y="74"/>
                  <a:pt x="70" y="76"/>
                  <a:pt x="72" y="76"/>
                </a:cubicBezTo>
                <a:close/>
                <a:moveTo>
                  <a:pt x="72" y="76"/>
                </a:moveTo>
                <a:cubicBezTo>
                  <a:pt x="72" y="76"/>
                  <a:pt x="72" y="76"/>
                  <a:pt x="72" y="7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5" name="Freeform 198">
            <a:extLst>
              <a:ext uri="{FF2B5EF4-FFF2-40B4-BE49-F238E27FC236}">
                <a16:creationId xmlns:a16="http://schemas.microsoft.com/office/drawing/2014/main" id="{4231F74A-E9B0-2C7C-F47A-D4F7A590A001}"/>
              </a:ext>
            </a:extLst>
          </p:cNvPr>
          <p:cNvSpPr>
            <a:spLocks noEditPoints="1"/>
          </p:cNvSpPr>
          <p:nvPr/>
        </p:nvSpPr>
        <p:spPr bwMode="auto">
          <a:xfrm>
            <a:off x="5189538" y="5227638"/>
            <a:ext cx="157163" cy="254000"/>
          </a:xfrm>
          <a:custGeom>
            <a:avLst/>
            <a:gdLst>
              <a:gd name="T0" fmla="*/ 71 w 99"/>
              <a:gd name="T1" fmla="*/ 27 h 160"/>
              <a:gd name="T2" fmla="*/ 59 w 99"/>
              <a:gd name="T3" fmla="*/ 26 h 160"/>
              <a:gd name="T4" fmla="*/ 46 w 99"/>
              <a:gd name="T5" fmla="*/ 17 h 160"/>
              <a:gd name="T6" fmla="*/ 35 w 99"/>
              <a:gd name="T7" fmla="*/ 29 h 160"/>
              <a:gd name="T8" fmla="*/ 25 w 99"/>
              <a:gd name="T9" fmla="*/ 30 h 160"/>
              <a:gd name="T10" fmla="*/ 25 w 99"/>
              <a:gd name="T11" fmla="*/ 45 h 160"/>
              <a:gd name="T12" fmla="*/ 25 w 99"/>
              <a:gd name="T13" fmla="*/ 52 h 160"/>
              <a:gd name="T14" fmla="*/ 32 w 99"/>
              <a:gd name="T15" fmla="*/ 69 h 160"/>
              <a:gd name="T16" fmla="*/ 41 w 99"/>
              <a:gd name="T17" fmla="*/ 71 h 160"/>
              <a:gd name="T18" fmla="*/ 59 w 99"/>
              <a:gd name="T19" fmla="*/ 74 h 160"/>
              <a:gd name="T20" fmla="*/ 65 w 99"/>
              <a:gd name="T21" fmla="*/ 68 h 160"/>
              <a:gd name="T22" fmla="*/ 76 w 99"/>
              <a:gd name="T23" fmla="*/ 53 h 160"/>
              <a:gd name="T24" fmla="*/ 74 w 99"/>
              <a:gd name="T25" fmla="*/ 45 h 160"/>
              <a:gd name="T26" fmla="*/ 72 w 99"/>
              <a:gd name="T27" fmla="*/ 40 h 160"/>
              <a:gd name="T28" fmla="*/ 72 w 99"/>
              <a:gd name="T29" fmla="*/ 56 h 160"/>
              <a:gd name="T30" fmla="*/ 70 w 99"/>
              <a:gd name="T31" fmla="*/ 65 h 160"/>
              <a:gd name="T32" fmla="*/ 54 w 99"/>
              <a:gd name="T33" fmla="*/ 71 h 160"/>
              <a:gd name="T34" fmla="*/ 46 w 99"/>
              <a:gd name="T35" fmla="*/ 74 h 160"/>
              <a:gd name="T36" fmla="*/ 35 w 99"/>
              <a:gd name="T37" fmla="*/ 63 h 160"/>
              <a:gd name="T38" fmla="*/ 25 w 99"/>
              <a:gd name="T39" fmla="*/ 58 h 160"/>
              <a:gd name="T40" fmla="*/ 30 w 99"/>
              <a:gd name="T41" fmla="*/ 51 h 160"/>
              <a:gd name="T42" fmla="*/ 25 w 99"/>
              <a:gd name="T43" fmla="*/ 39 h 160"/>
              <a:gd name="T44" fmla="*/ 30 w 99"/>
              <a:gd name="T45" fmla="*/ 32 h 160"/>
              <a:gd name="T46" fmla="*/ 46 w 99"/>
              <a:gd name="T47" fmla="*/ 25 h 160"/>
              <a:gd name="T48" fmla="*/ 54 w 99"/>
              <a:gd name="T49" fmla="*/ 23 h 160"/>
              <a:gd name="T50" fmla="*/ 68 w 99"/>
              <a:gd name="T51" fmla="*/ 33 h 160"/>
              <a:gd name="T52" fmla="*/ 74 w 99"/>
              <a:gd name="T53" fmla="*/ 38 h 160"/>
              <a:gd name="T54" fmla="*/ 37 w 99"/>
              <a:gd name="T55" fmla="*/ 48 h 160"/>
              <a:gd name="T56" fmla="*/ 50 w 99"/>
              <a:gd name="T57" fmla="*/ 56 h 160"/>
              <a:gd name="T58" fmla="*/ 50 w 99"/>
              <a:gd name="T59" fmla="*/ 56 h 160"/>
              <a:gd name="T60" fmla="*/ 50 w 99"/>
              <a:gd name="T61" fmla="*/ 0 h 160"/>
              <a:gd name="T62" fmla="*/ 8 w 99"/>
              <a:gd name="T63" fmla="*/ 77 h 160"/>
              <a:gd name="T64" fmla="*/ 16 w 99"/>
              <a:gd name="T65" fmla="*/ 120 h 160"/>
              <a:gd name="T66" fmla="*/ 67 w 99"/>
              <a:gd name="T67" fmla="*/ 130 h 160"/>
              <a:gd name="T68" fmla="*/ 87 w 99"/>
              <a:gd name="T69" fmla="*/ 117 h 160"/>
              <a:gd name="T70" fmla="*/ 27 w 99"/>
              <a:gd name="T71" fmla="*/ 115 h 160"/>
              <a:gd name="T72" fmla="*/ 67 w 99"/>
              <a:gd name="T73" fmla="*/ 125 h 160"/>
              <a:gd name="T74" fmla="*/ 32 w 99"/>
              <a:gd name="T75" fmla="*/ 123 h 160"/>
              <a:gd name="T76" fmla="*/ 32 w 99"/>
              <a:gd name="T77" fmla="*/ 118 h 160"/>
              <a:gd name="T78" fmla="*/ 82 w 99"/>
              <a:gd name="T79" fmla="*/ 115 h 160"/>
              <a:gd name="T80" fmla="*/ 69 w 99"/>
              <a:gd name="T81" fmla="*/ 90 h 160"/>
              <a:gd name="T82" fmla="*/ 57 w 99"/>
              <a:gd name="T83" fmla="*/ 98 h 160"/>
              <a:gd name="T84" fmla="*/ 32 w 99"/>
              <a:gd name="T85" fmla="*/ 108 h 160"/>
              <a:gd name="T86" fmla="*/ 47 w 99"/>
              <a:gd name="T87" fmla="*/ 96 h 160"/>
              <a:gd name="T88" fmla="*/ 5 w 99"/>
              <a:gd name="T89" fmla="*/ 49 h 160"/>
              <a:gd name="T90" fmla="*/ 94 w 99"/>
              <a:gd name="T91" fmla="*/ 50 h 160"/>
              <a:gd name="T92" fmla="*/ 47 w 99"/>
              <a:gd name="T93" fmla="*/ 154 h 160"/>
              <a:gd name="T94" fmla="*/ 50 w 99"/>
              <a:gd name="T95" fmla="*/ 148 h 160"/>
              <a:gd name="T96" fmla="*/ 36 w 99"/>
              <a:gd name="T97" fmla="*/ 160 h 160"/>
              <a:gd name="T98" fmla="*/ 63 w 99"/>
              <a:gd name="T99" fmla="*/ 132 h 160"/>
              <a:gd name="T100" fmla="*/ 66 w 99"/>
              <a:gd name="T101" fmla="*/ 158 h 160"/>
              <a:gd name="T102" fmla="*/ 47 w 99"/>
              <a:gd name="T103" fmla="*/ 134 h 160"/>
              <a:gd name="T104" fmla="*/ 52 w 99"/>
              <a:gd name="T105" fmla="*/ 1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9" h="160">
                <a:moveTo>
                  <a:pt x="76" y="43"/>
                </a:moveTo>
                <a:cubicBezTo>
                  <a:pt x="79" y="42"/>
                  <a:pt x="80" y="39"/>
                  <a:pt x="78" y="36"/>
                </a:cubicBezTo>
                <a:cubicBezTo>
                  <a:pt x="75" y="30"/>
                  <a:pt x="75" y="30"/>
                  <a:pt x="75" y="30"/>
                </a:cubicBezTo>
                <a:cubicBezTo>
                  <a:pt x="74" y="28"/>
                  <a:pt x="73" y="27"/>
                  <a:pt x="71" y="27"/>
                </a:cubicBezTo>
                <a:cubicBezTo>
                  <a:pt x="70" y="27"/>
                  <a:pt x="69" y="27"/>
                  <a:pt x="67" y="28"/>
                </a:cubicBezTo>
                <a:cubicBezTo>
                  <a:pt x="65" y="29"/>
                  <a:pt x="65" y="29"/>
                  <a:pt x="65" y="29"/>
                </a:cubicBezTo>
                <a:cubicBezTo>
                  <a:pt x="65" y="29"/>
                  <a:pt x="65" y="29"/>
                  <a:pt x="65" y="29"/>
                </a:cubicBezTo>
                <a:cubicBezTo>
                  <a:pt x="63" y="28"/>
                  <a:pt x="61" y="26"/>
                  <a:pt x="59" y="26"/>
                </a:cubicBezTo>
                <a:cubicBezTo>
                  <a:pt x="59" y="26"/>
                  <a:pt x="59" y="25"/>
                  <a:pt x="59" y="25"/>
                </a:cubicBezTo>
                <a:cubicBezTo>
                  <a:pt x="59" y="23"/>
                  <a:pt x="59" y="23"/>
                  <a:pt x="59" y="23"/>
                </a:cubicBezTo>
                <a:cubicBezTo>
                  <a:pt x="59" y="20"/>
                  <a:pt x="56" y="17"/>
                  <a:pt x="53" y="17"/>
                </a:cubicBezTo>
                <a:cubicBezTo>
                  <a:pt x="46" y="17"/>
                  <a:pt x="46" y="17"/>
                  <a:pt x="46" y="17"/>
                </a:cubicBezTo>
                <a:cubicBezTo>
                  <a:pt x="43" y="17"/>
                  <a:pt x="41" y="20"/>
                  <a:pt x="41" y="23"/>
                </a:cubicBezTo>
                <a:cubicBezTo>
                  <a:pt x="41" y="25"/>
                  <a:pt x="41" y="25"/>
                  <a:pt x="41" y="25"/>
                </a:cubicBezTo>
                <a:cubicBezTo>
                  <a:pt x="41" y="25"/>
                  <a:pt x="40" y="26"/>
                  <a:pt x="40" y="26"/>
                </a:cubicBezTo>
                <a:cubicBezTo>
                  <a:pt x="38" y="26"/>
                  <a:pt x="36" y="28"/>
                  <a:pt x="35" y="29"/>
                </a:cubicBezTo>
                <a:cubicBezTo>
                  <a:pt x="35" y="29"/>
                  <a:pt x="34" y="29"/>
                  <a:pt x="34" y="29"/>
                </a:cubicBezTo>
                <a:cubicBezTo>
                  <a:pt x="32" y="28"/>
                  <a:pt x="32" y="28"/>
                  <a:pt x="32" y="28"/>
                </a:cubicBezTo>
                <a:cubicBezTo>
                  <a:pt x="31" y="27"/>
                  <a:pt x="29" y="27"/>
                  <a:pt x="28" y="27"/>
                </a:cubicBezTo>
                <a:cubicBezTo>
                  <a:pt x="26" y="27"/>
                  <a:pt x="25" y="28"/>
                  <a:pt x="25" y="30"/>
                </a:cubicBezTo>
                <a:cubicBezTo>
                  <a:pt x="21" y="36"/>
                  <a:pt x="21" y="36"/>
                  <a:pt x="21" y="36"/>
                </a:cubicBezTo>
                <a:cubicBezTo>
                  <a:pt x="20" y="37"/>
                  <a:pt x="20" y="39"/>
                  <a:pt x="20" y="40"/>
                </a:cubicBezTo>
                <a:cubicBezTo>
                  <a:pt x="21" y="41"/>
                  <a:pt x="22" y="43"/>
                  <a:pt x="23" y="43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46"/>
                  <a:pt x="25" y="47"/>
                  <a:pt x="25" y="48"/>
                </a:cubicBezTo>
                <a:cubicBezTo>
                  <a:pt x="25" y="49"/>
                  <a:pt x="25" y="50"/>
                  <a:pt x="25" y="51"/>
                </a:cubicBezTo>
                <a:cubicBezTo>
                  <a:pt x="25" y="52"/>
                  <a:pt x="25" y="52"/>
                  <a:pt x="25" y="52"/>
                </a:cubicBezTo>
                <a:cubicBezTo>
                  <a:pt x="23" y="53"/>
                  <a:pt x="23" y="53"/>
                  <a:pt x="23" y="53"/>
                </a:cubicBezTo>
                <a:cubicBezTo>
                  <a:pt x="20" y="55"/>
                  <a:pt x="19" y="58"/>
                  <a:pt x="21" y="61"/>
                </a:cubicBezTo>
                <a:cubicBezTo>
                  <a:pt x="25" y="67"/>
                  <a:pt x="25" y="67"/>
                  <a:pt x="25" y="67"/>
                </a:cubicBezTo>
                <a:cubicBezTo>
                  <a:pt x="26" y="70"/>
                  <a:pt x="29" y="71"/>
                  <a:pt x="32" y="69"/>
                </a:cubicBezTo>
                <a:cubicBezTo>
                  <a:pt x="34" y="68"/>
                  <a:pt x="34" y="68"/>
                  <a:pt x="34" y="68"/>
                </a:cubicBezTo>
                <a:cubicBezTo>
                  <a:pt x="34" y="68"/>
                  <a:pt x="35" y="68"/>
                  <a:pt x="35" y="68"/>
                </a:cubicBezTo>
                <a:cubicBezTo>
                  <a:pt x="36" y="69"/>
                  <a:pt x="38" y="70"/>
                  <a:pt x="40" y="71"/>
                </a:cubicBezTo>
                <a:cubicBezTo>
                  <a:pt x="40" y="71"/>
                  <a:pt x="41" y="71"/>
                  <a:pt x="41" y="71"/>
                </a:cubicBezTo>
                <a:cubicBezTo>
                  <a:pt x="41" y="74"/>
                  <a:pt x="41" y="74"/>
                  <a:pt x="41" y="74"/>
                </a:cubicBezTo>
                <a:cubicBezTo>
                  <a:pt x="41" y="77"/>
                  <a:pt x="43" y="79"/>
                  <a:pt x="46" y="79"/>
                </a:cubicBezTo>
                <a:cubicBezTo>
                  <a:pt x="53" y="79"/>
                  <a:pt x="53" y="79"/>
                  <a:pt x="53" y="79"/>
                </a:cubicBezTo>
                <a:cubicBezTo>
                  <a:pt x="56" y="79"/>
                  <a:pt x="59" y="77"/>
                  <a:pt x="59" y="74"/>
                </a:cubicBezTo>
                <a:cubicBezTo>
                  <a:pt x="59" y="71"/>
                  <a:pt x="59" y="71"/>
                  <a:pt x="59" y="71"/>
                </a:cubicBezTo>
                <a:cubicBezTo>
                  <a:pt x="59" y="71"/>
                  <a:pt x="59" y="71"/>
                  <a:pt x="59" y="71"/>
                </a:cubicBezTo>
                <a:cubicBezTo>
                  <a:pt x="61" y="70"/>
                  <a:pt x="63" y="69"/>
                  <a:pt x="65" y="68"/>
                </a:cubicBezTo>
                <a:cubicBezTo>
                  <a:pt x="65" y="68"/>
                  <a:pt x="65" y="68"/>
                  <a:pt x="65" y="68"/>
                </a:cubicBezTo>
                <a:cubicBezTo>
                  <a:pt x="67" y="69"/>
                  <a:pt x="67" y="69"/>
                  <a:pt x="67" y="69"/>
                </a:cubicBezTo>
                <a:cubicBezTo>
                  <a:pt x="70" y="71"/>
                  <a:pt x="73" y="70"/>
                  <a:pt x="75" y="67"/>
                </a:cubicBezTo>
                <a:cubicBezTo>
                  <a:pt x="78" y="61"/>
                  <a:pt x="78" y="61"/>
                  <a:pt x="78" y="61"/>
                </a:cubicBezTo>
                <a:cubicBezTo>
                  <a:pt x="80" y="58"/>
                  <a:pt x="79" y="55"/>
                  <a:pt x="76" y="53"/>
                </a:cubicBezTo>
                <a:cubicBezTo>
                  <a:pt x="74" y="52"/>
                  <a:pt x="74" y="52"/>
                  <a:pt x="74" y="52"/>
                </a:cubicBezTo>
                <a:cubicBezTo>
                  <a:pt x="74" y="52"/>
                  <a:pt x="74" y="52"/>
                  <a:pt x="74" y="52"/>
                </a:cubicBezTo>
                <a:cubicBezTo>
                  <a:pt x="74" y="50"/>
                  <a:pt x="74" y="49"/>
                  <a:pt x="74" y="48"/>
                </a:cubicBezTo>
                <a:cubicBezTo>
                  <a:pt x="74" y="47"/>
                  <a:pt x="74" y="46"/>
                  <a:pt x="74" y="45"/>
                </a:cubicBezTo>
                <a:cubicBezTo>
                  <a:pt x="74" y="45"/>
                  <a:pt x="74" y="45"/>
                  <a:pt x="74" y="45"/>
                </a:cubicBezTo>
                <a:lnTo>
                  <a:pt x="76" y="43"/>
                </a:lnTo>
                <a:close/>
                <a:moveTo>
                  <a:pt x="74" y="39"/>
                </a:moveTo>
                <a:cubicBezTo>
                  <a:pt x="72" y="40"/>
                  <a:pt x="72" y="40"/>
                  <a:pt x="72" y="40"/>
                </a:cubicBezTo>
                <a:cubicBezTo>
                  <a:pt x="70" y="41"/>
                  <a:pt x="69" y="44"/>
                  <a:pt x="69" y="46"/>
                </a:cubicBezTo>
                <a:cubicBezTo>
                  <a:pt x="69" y="47"/>
                  <a:pt x="69" y="47"/>
                  <a:pt x="69" y="48"/>
                </a:cubicBezTo>
                <a:cubicBezTo>
                  <a:pt x="69" y="49"/>
                  <a:pt x="69" y="50"/>
                  <a:pt x="69" y="51"/>
                </a:cubicBezTo>
                <a:cubicBezTo>
                  <a:pt x="69" y="53"/>
                  <a:pt x="70" y="55"/>
                  <a:pt x="72" y="56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8"/>
                  <a:pt x="74" y="58"/>
                  <a:pt x="74" y="58"/>
                </a:cubicBezTo>
                <a:cubicBezTo>
                  <a:pt x="70" y="64"/>
                  <a:pt x="70" y="64"/>
                  <a:pt x="70" y="64"/>
                </a:cubicBezTo>
                <a:cubicBezTo>
                  <a:pt x="70" y="65"/>
                  <a:pt x="70" y="65"/>
                  <a:pt x="70" y="65"/>
                </a:cubicBezTo>
                <a:cubicBezTo>
                  <a:pt x="68" y="63"/>
                  <a:pt x="68" y="63"/>
                  <a:pt x="68" y="63"/>
                </a:cubicBezTo>
                <a:cubicBezTo>
                  <a:pt x="66" y="62"/>
                  <a:pt x="63" y="62"/>
                  <a:pt x="62" y="64"/>
                </a:cubicBezTo>
                <a:cubicBezTo>
                  <a:pt x="60" y="65"/>
                  <a:pt x="59" y="66"/>
                  <a:pt x="57" y="66"/>
                </a:cubicBezTo>
                <a:cubicBezTo>
                  <a:pt x="55" y="67"/>
                  <a:pt x="54" y="69"/>
                  <a:pt x="54" y="71"/>
                </a:cubicBezTo>
                <a:cubicBezTo>
                  <a:pt x="54" y="74"/>
                  <a:pt x="54" y="74"/>
                  <a:pt x="54" y="74"/>
                </a:cubicBezTo>
                <a:cubicBezTo>
                  <a:pt x="54" y="74"/>
                  <a:pt x="54" y="74"/>
                  <a:pt x="53" y="74"/>
                </a:cubicBezTo>
                <a:cubicBezTo>
                  <a:pt x="46" y="74"/>
                  <a:pt x="46" y="74"/>
                  <a:pt x="46" y="74"/>
                </a:cubicBezTo>
                <a:cubicBezTo>
                  <a:pt x="46" y="74"/>
                  <a:pt x="46" y="74"/>
                  <a:pt x="46" y="74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69"/>
                  <a:pt x="44" y="67"/>
                  <a:pt x="42" y="66"/>
                </a:cubicBezTo>
                <a:cubicBezTo>
                  <a:pt x="41" y="66"/>
                  <a:pt x="39" y="65"/>
                  <a:pt x="38" y="64"/>
                </a:cubicBezTo>
                <a:cubicBezTo>
                  <a:pt x="37" y="63"/>
                  <a:pt x="36" y="63"/>
                  <a:pt x="35" y="63"/>
                </a:cubicBezTo>
                <a:cubicBezTo>
                  <a:pt x="34" y="63"/>
                  <a:pt x="33" y="63"/>
                  <a:pt x="32" y="63"/>
                </a:cubicBezTo>
                <a:cubicBezTo>
                  <a:pt x="30" y="65"/>
                  <a:pt x="30" y="65"/>
                  <a:pt x="30" y="65"/>
                </a:cubicBezTo>
                <a:cubicBezTo>
                  <a:pt x="29" y="65"/>
                  <a:pt x="29" y="65"/>
                  <a:pt x="29" y="64"/>
                </a:cubicBezTo>
                <a:cubicBezTo>
                  <a:pt x="25" y="58"/>
                  <a:pt x="25" y="58"/>
                  <a:pt x="25" y="58"/>
                </a:cubicBezTo>
                <a:cubicBezTo>
                  <a:pt x="25" y="58"/>
                  <a:pt x="25" y="58"/>
                  <a:pt x="25" y="58"/>
                </a:cubicBezTo>
                <a:cubicBezTo>
                  <a:pt x="25" y="58"/>
                  <a:pt x="25" y="58"/>
                  <a:pt x="25" y="58"/>
                </a:cubicBezTo>
                <a:cubicBezTo>
                  <a:pt x="28" y="56"/>
                  <a:pt x="28" y="56"/>
                  <a:pt x="28" y="56"/>
                </a:cubicBezTo>
                <a:cubicBezTo>
                  <a:pt x="30" y="55"/>
                  <a:pt x="31" y="53"/>
                  <a:pt x="30" y="51"/>
                </a:cubicBezTo>
                <a:cubicBezTo>
                  <a:pt x="30" y="50"/>
                  <a:pt x="30" y="49"/>
                  <a:pt x="30" y="48"/>
                </a:cubicBezTo>
                <a:cubicBezTo>
                  <a:pt x="30" y="47"/>
                  <a:pt x="30" y="47"/>
                  <a:pt x="30" y="46"/>
                </a:cubicBezTo>
                <a:cubicBezTo>
                  <a:pt x="31" y="44"/>
                  <a:pt x="30" y="41"/>
                  <a:pt x="28" y="40"/>
                </a:cubicBezTo>
                <a:cubicBezTo>
                  <a:pt x="25" y="39"/>
                  <a:pt x="25" y="39"/>
                  <a:pt x="25" y="39"/>
                </a:cubicBezTo>
                <a:cubicBezTo>
                  <a:pt x="25" y="39"/>
                  <a:pt x="25" y="39"/>
                  <a:pt x="25" y="38"/>
                </a:cubicBezTo>
                <a:cubicBezTo>
                  <a:pt x="29" y="32"/>
                  <a:pt x="29" y="32"/>
                  <a:pt x="29" y="32"/>
                </a:cubicBezTo>
                <a:cubicBezTo>
                  <a:pt x="29" y="32"/>
                  <a:pt x="29" y="32"/>
                  <a:pt x="29" y="32"/>
                </a:cubicBezTo>
                <a:cubicBezTo>
                  <a:pt x="29" y="32"/>
                  <a:pt x="29" y="32"/>
                  <a:pt x="30" y="32"/>
                </a:cubicBezTo>
                <a:cubicBezTo>
                  <a:pt x="32" y="33"/>
                  <a:pt x="32" y="33"/>
                  <a:pt x="32" y="33"/>
                </a:cubicBezTo>
                <a:cubicBezTo>
                  <a:pt x="34" y="34"/>
                  <a:pt x="36" y="34"/>
                  <a:pt x="38" y="33"/>
                </a:cubicBezTo>
                <a:cubicBezTo>
                  <a:pt x="39" y="32"/>
                  <a:pt x="41" y="31"/>
                  <a:pt x="42" y="30"/>
                </a:cubicBezTo>
                <a:cubicBezTo>
                  <a:pt x="44" y="29"/>
                  <a:pt x="46" y="27"/>
                  <a:pt x="46" y="25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2"/>
                  <a:pt x="46" y="22"/>
                  <a:pt x="46" y="22"/>
                </a:cubicBezTo>
                <a:cubicBezTo>
                  <a:pt x="53" y="22"/>
                  <a:pt x="53" y="22"/>
                  <a:pt x="53" y="22"/>
                </a:cubicBezTo>
                <a:cubicBezTo>
                  <a:pt x="54" y="22"/>
                  <a:pt x="54" y="22"/>
                  <a:pt x="54" y="23"/>
                </a:cubicBezTo>
                <a:cubicBezTo>
                  <a:pt x="54" y="25"/>
                  <a:pt x="54" y="25"/>
                  <a:pt x="54" y="25"/>
                </a:cubicBezTo>
                <a:cubicBezTo>
                  <a:pt x="54" y="27"/>
                  <a:pt x="55" y="29"/>
                  <a:pt x="57" y="30"/>
                </a:cubicBezTo>
                <a:cubicBezTo>
                  <a:pt x="59" y="31"/>
                  <a:pt x="60" y="32"/>
                  <a:pt x="62" y="33"/>
                </a:cubicBezTo>
                <a:cubicBezTo>
                  <a:pt x="63" y="34"/>
                  <a:pt x="66" y="34"/>
                  <a:pt x="68" y="33"/>
                </a:cubicBezTo>
                <a:cubicBezTo>
                  <a:pt x="70" y="32"/>
                  <a:pt x="70" y="32"/>
                  <a:pt x="70" y="32"/>
                </a:cubicBezTo>
                <a:cubicBezTo>
                  <a:pt x="70" y="32"/>
                  <a:pt x="70" y="32"/>
                  <a:pt x="70" y="32"/>
                </a:cubicBezTo>
                <a:cubicBezTo>
                  <a:pt x="70" y="32"/>
                  <a:pt x="70" y="32"/>
                  <a:pt x="70" y="32"/>
                </a:cubicBezTo>
                <a:cubicBezTo>
                  <a:pt x="74" y="38"/>
                  <a:pt x="74" y="38"/>
                  <a:pt x="74" y="38"/>
                </a:cubicBezTo>
                <a:cubicBezTo>
                  <a:pt x="74" y="39"/>
                  <a:pt x="74" y="39"/>
                  <a:pt x="74" y="39"/>
                </a:cubicBezTo>
                <a:cubicBezTo>
                  <a:pt x="74" y="39"/>
                  <a:pt x="74" y="39"/>
                  <a:pt x="74" y="39"/>
                </a:cubicBezTo>
                <a:close/>
                <a:moveTo>
                  <a:pt x="50" y="36"/>
                </a:moveTo>
                <a:cubicBezTo>
                  <a:pt x="43" y="36"/>
                  <a:pt x="37" y="41"/>
                  <a:pt x="37" y="48"/>
                </a:cubicBezTo>
                <a:cubicBezTo>
                  <a:pt x="37" y="55"/>
                  <a:pt x="43" y="61"/>
                  <a:pt x="50" y="61"/>
                </a:cubicBezTo>
                <a:cubicBezTo>
                  <a:pt x="57" y="61"/>
                  <a:pt x="62" y="55"/>
                  <a:pt x="62" y="48"/>
                </a:cubicBezTo>
                <a:cubicBezTo>
                  <a:pt x="62" y="41"/>
                  <a:pt x="57" y="36"/>
                  <a:pt x="50" y="36"/>
                </a:cubicBezTo>
                <a:close/>
                <a:moveTo>
                  <a:pt x="50" y="56"/>
                </a:moveTo>
                <a:cubicBezTo>
                  <a:pt x="46" y="56"/>
                  <a:pt x="42" y="52"/>
                  <a:pt x="42" y="48"/>
                </a:cubicBezTo>
                <a:cubicBezTo>
                  <a:pt x="42" y="44"/>
                  <a:pt x="46" y="41"/>
                  <a:pt x="50" y="41"/>
                </a:cubicBezTo>
                <a:cubicBezTo>
                  <a:pt x="54" y="41"/>
                  <a:pt x="57" y="44"/>
                  <a:pt x="57" y="48"/>
                </a:cubicBezTo>
                <a:cubicBezTo>
                  <a:pt x="57" y="52"/>
                  <a:pt x="54" y="56"/>
                  <a:pt x="50" y="56"/>
                </a:cubicBezTo>
                <a:close/>
                <a:moveTo>
                  <a:pt x="91" y="77"/>
                </a:moveTo>
                <a:cubicBezTo>
                  <a:pt x="97" y="69"/>
                  <a:pt x="99" y="59"/>
                  <a:pt x="99" y="50"/>
                </a:cubicBezTo>
                <a:cubicBezTo>
                  <a:pt x="99" y="37"/>
                  <a:pt x="94" y="24"/>
                  <a:pt x="85" y="15"/>
                </a:cubicBezTo>
                <a:cubicBezTo>
                  <a:pt x="76" y="6"/>
                  <a:pt x="63" y="0"/>
                  <a:pt x="50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37" y="0"/>
                  <a:pt x="24" y="5"/>
                  <a:pt x="15" y="14"/>
                </a:cubicBezTo>
                <a:cubicBezTo>
                  <a:pt x="5" y="24"/>
                  <a:pt x="0" y="36"/>
                  <a:pt x="0" y="49"/>
                </a:cubicBezTo>
                <a:cubicBezTo>
                  <a:pt x="0" y="59"/>
                  <a:pt x="3" y="69"/>
                  <a:pt x="8" y="77"/>
                </a:cubicBezTo>
                <a:cubicBezTo>
                  <a:pt x="12" y="84"/>
                  <a:pt x="19" y="90"/>
                  <a:pt x="26" y="94"/>
                </a:cubicBezTo>
                <a:cubicBezTo>
                  <a:pt x="13" y="113"/>
                  <a:pt x="13" y="113"/>
                  <a:pt x="13" y="113"/>
                </a:cubicBezTo>
                <a:cubicBezTo>
                  <a:pt x="12" y="114"/>
                  <a:pt x="12" y="116"/>
                  <a:pt x="12" y="117"/>
                </a:cubicBezTo>
                <a:cubicBezTo>
                  <a:pt x="13" y="119"/>
                  <a:pt x="15" y="120"/>
                  <a:pt x="16" y="120"/>
                </a:cubicBezTo>
                <a:cubicBezTo>
                  <a:pt x="27" y="120"/>
                  <a:pt x="27" y="120"/>
                  <a:pt x="27" y="120"/>
                </a:cubicBezTo>
                <a:cubicBezTo>
                  <a:pt x="27" y="125"/>
                  <a:pt x="27" y="125"/>
                  <a:pt x="27" y="125"/>
                </a:cubicBezTo>
                <a:cubicBezTo>
                  <a:pt x="27" y="127"/>
                  <a:pt x="29" y="130"/>
                  <a:pt x="32" y="130"/>
                </a:cubicBezTo>
                <a:cubicBezTo>
                  <a:pt x="67" y="130"/>
                  <a:pt x="67" y="130"/>
                  <a:pt x="67" y="130"/>
                </a:cubicBezTo>
                <a:cubicBezTo>
                  <a:pt x="70" y="130"/>
                  <a:pt x="72" y="127"/>
                  <a:pt x="72" y="125"/>
                </a:cubicBezTo>
                <a:cubicBezTo>
                  <a:pt x="72" y="120"/>
                  <a:pt x="72" y="120"/>
                  <a:pt x="72" y="120"/>
                </a:cubicBezTo>
                <a:cubicBezTo>
                  <a:pt x="83" y="120"/>
                  <a:pt x="83" y="120"/>
                  <a:pt x="83" y="120"/>
                </a:cubicBezTo>
                <a:cubicBezTo>
                  <a:pt x="85" y="120"/>
                  <a:pt x="86" y="119"/>
                  <a:pt x="87" y="117"/>
                </a:cubicBezTo>
                <a:cubicBezTo>
                  <a:pt x="88" y="116"/>
                  <a:pt x="88" y="114"/>
                  <a:pt x="87" y="113"/>
                </a:cubicBezTo>
                <a:cubicBezTo>
                  <a:pt x="73" y="94"/>
                  <a:pt x="73" y="94"/>
                  <a:pt x="73" y="94"/>
                </a:cubicBezTo>
                <a:cubicBezTo>
                  <a:pt x="81" y="90"/>
                  <a:pt x="87" y="84"/>
                  <a:pt x="91" y="77"/>
                </a:cubicBezTo>
                <a:close/>
                <a:moveTo>
                  <a:pt x="27" y="115"/>
                </a:moveTo>
                <a:cubicBezTo>
                  <a:pt x="18" y="115"/>
                  <a:pt x="18" y="115"/>
                  <a:pt x="18" y="115"/>
                </a:cubicBezTo>
                <a:cubicBezTo>
                  <a:pt x="27" y="102"/>
                  <a:pt x="27" y="102"/>
                  <a:pt x="27" y="102"/>
                </a:cubicBezTo>
                <a:lnTo>
                  <a:pt x="27" y="115"/>
                </a:lnTo>
                <a:close/>
                <a:moveTo>
                  <a:pt x="67" y="125"/>
                </a:moveTo>
                <a:cubicBezTo>
                  <a:pt x="67" y="125"/>
                  <a:pt x="67" y="125"/>
                  <a:pt x="67" y="125"/>
                </a:cubicBezTo>
                <a:cubicBezTo>
                  <a:pt x="32" y="125"/>
                  <a:pt x="32" y="125"/>
                  <a:pt x="32" y="125"/>
                </a:cubicBezTo>
                <a:cubicBezTo>
                  <a:pt x="32" y="125"/>
                  <a:pt x="32" y="125"/>
                  <a:pt x="32" y="125"/>
                </a:cubicBezTo>
                <a:cubicBezTo>
                  <a:pt x="32" y="123"/>
                  <a:pt x="32" y="123"/>
                  <a:pt x="32" y="123"/>
                </a:cubicBezTo>
                <a:cubicBezTo>
                  <a:pt x="67" y="120"/>
                  <a:pt x="67" y="120"/>
                  <a:pt x="67" y="120"/>
                </a:cubicBezTo>
                <a:lnTo>
                  <a:pt x="67" y="125"/>
                </a:lnTo>
                <a:close/>
                <a:moveTo>
                  <a:pt x="67" y="115"/>
                </a:moveTo>
                <a:cubicBezTo>
                  <a:pt x="32" y="118"/>
                  <a:pt x="32" y="118"/>
                  <a:pt x="32" y="118"/>
                </a:cubicBezTo>
                <a:cubicBezTo>
                  <a:pt x="32" y="113"/>
                  <a:pt x="32" y="113"/>
                  <a:pt x="32" y="113"/>
                </a:cubicBezTo>
                <a:cubicBezTo>
                  <a:pt x="67" y="110"/>
                  <a:pt x="67" y="110"/>
                  <a:pt x="67" y="110"/>
                </a:cubicBezTo>
                <a:lnTo>
                  <a:pt x="67" y="115"/>
                </a:lnTo>
                <a:close/>
                <a:moveTo>
                  <a:pt x="82" y="115"/>
                </a:moveTo>
                <a:cubicBezTo>
                  <a:pt x="72" y="115"/>
                  <a:pt x="72" y="115"/>
                  <a:pt x="72" y="115"/>
                </a:cubicBezTo>
                <a:cubicBezTo>
                  <a:pt x="72" y="102"/>
                  <a:pt x="72" y="102"/>
                  <a:pt x="72" y="102"/>
                </a:cubicBezTo>
                <a:lnTo>
                  <a:pt x="82" y="115"/>
                </a:lnTo>
                <a:close/>
                <a:moveTo>
                  <a:pt x="69" y="90"/>
                </a:moveTo>
                <a:cubicBezTo>
                  <a:pt x="68" y="91"/>
                  <a:pt x="67" y="92"/>
                  <a:pt x="67" y="93"/>
                </a:cubicBezTo>
                <a:cubicBezTo>
                  <a:pt x="67" y="95"/>
                  <a:pt x="67" y="95"/>
                  <a:pt x="67" y="95"/>
                </a:cubicBezTo>
                <a:cubicBezTo>
                  <a:pt x="60" y="95"/>
                  <a:pt x="60" y="95"/>
                  <a:pt x="60" y="95"/>
                </a:cubicBezTo>
                <a:cubicBezTo>
                  <a:pt x="58" y="96"/>
                  <a:pt x="57" y="97"/>
                  <a:pt x="57" y="98"/>
                </a:cubicBezTo>
                <a:cubicBezTo>
                  <a:pt x="57" y="99"/>
                  <a:pt x="59" y="101"/>
                  <a:pt x="60" y="100"/>
                </a:cubicBezTo>
                <a:cubicBezTo>
                  <a:pt x="67" y="100"/>
                  <a:pt x="67" y="100"/>
                  <a:pt x="67" y="100"/>
                </a:cubicBezTo>
                <a:cubicBezTo>
                  <a:pt x="67" y="105"/>
                  <a:pt x="67" y="105"/>
                  <a:pt x="67" y="105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32" y="103"/>
                  <a:pt x="32" y="103"/>
                  <a:pt x="32" y="103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49" y="101"/>
                  <a:pt x="50" y="100"/>
                  <a:pt x="50" y="99"/>
                </a:cubicBezTo>
                <a:cubicBezTo>
                  <a:pt x="50" y="97"/>
                  <a:pt x="49" y="96"/>
                  <a:pt x="47" y="96"/>
                </a:cubicBezTo>
                <a:cubicBezTo>
                  <a:pt x="32" y="98"/>
                  <a:pt x="32" y="98"/>
                  <a:pt x="32" y="98"/>
                </a:cubicBezTo>
                <a:cubicBezTo>
                  <a:pt x="32" y="93"/>
                  <a:pt x="32" y="93"/>
                  <a:pt x="32" y="93"/>
                </a:cubicBezTo>
                <a:cubicBezTo>
                  <a:pt x="32" y="92"/>
                  <a:pt x="31" y="91"/>
                  <a:pt x="31" y="90"/>
                </a:cubicBezTo>
                <a:cubicBezTo>
                  <a:pt x="15" y="83"/>
                  <a:pt x="5" y="67"/>
                  <a:pt x="5" y="49"/>
                </a:cubicBezTo>
                <a:cubicBezTo>
                  <a:pt x="5" y="38"/>
                  <a:pt x="10" y="26"/>
                  <a:pt x="19" y="18"/>
                </a:cubicBezTo>
                <a:cubicBezTo>
                  <a:pt x="27" y="10"/>
                  <a:pt x="38" y="5"/>
                  <a:pt x="50" y="5"/>
                </a:cubicBezTo>
                <a:cubicBezTo>
                  <a:pt x="50" y="5"/>
                  <a:pt x="50" y="5"/>
                  <a:pt x="50" y="5"/>
                </a:cubicBezTo>
                <a:cubicBezTo>
                  <a:pt x="75" y="6"/>
                  <a:pt x="94" y="26"/>
                  <a:pt x="94" y="50"/>
                </a:cubicBezTo>
                <a:cubicBezTo>
                  <a:pt x="94" y="67"/>
                  <a:pt x="84" y="83"/>
                  <a:pt x="69" y="90"/>
                </a:cubicBezTo>
                <a:close/>
                <a:moveTo>
                  <a:pt x="50" y="148"/>
                </a:moveTo>
                <a:cubicBezTo>
                  <a:pt x="48" y="148"/>
                  <a:pt x="47" y="150"/>
                  <a:pt x="47" y="151"/>
                </a:cubicBezTo>
                <a:cubicBezTo>
                  <a:pt x="47" y="154"/>
                  <a:pt x="47" y="154"/>
                  <a:pt x="47" y="154"/>
                </a:cubicBezTo>
                <a:cubicBezTo>
                  <a:pt x="47" y="156"/>
                  <a:pt x="48" y="157"/>
                  <a:pt x="50" y="157"/>
                </a:cubicBezTo>
                <a:cubicBezTo>
                  <a:pt x="51" y="157"/>
                  <a:pt x="52" y="156"/>
                  <a:pt x="52" y="154"/>
                </a:cubicBezTo>
                <a:cubicBezTo>
                  <a:pt x="52" y="151"/>
                  <a:pt x="52" y="151"/>
                  <a:pt x="52" y="151"/>
                </a:cubicBezTo>
                <a:cubicBezTo>
                  <a:pt x="52" y="150"/>
                  <a:pt x="51" y="148"/>
                  <a:pt x="50" y="148"/>
                </a:cubicBezTo>
                <a:close/>
                <a:moveTo>
                  <a:pt x="36" y="132"/>
                </a:moveTo>
                <a:cubicBezTo>
                  <a:pt x="35" y="132"/>
                  <a:pt x="34" y="133"/>
                  <a:pt x="34" y="134"/>
                </a:cubicBezTo>
                <a:cubicBezTo>
                  <a:pt x="34" y="158"/>
                  <a:pt x="34" y="158"/>
                  <a:pt x="34" y="158"/>
                </a:cubicBezTo>
                <a:cubicBezTo>
                  <a:pt x="34" y="159"/>
                  <a:pt x="35" y="160"/>
                  <a:pt x="36" y="160"/>
                </a:cubicBezTo>
                <a:cubicBezTo>
                  <a:pt x="38" y="160"/>
                  <a:pt x="39" y="159"/>
                  <a:pt x="39" y="158"/>
                </a:cubicBezTo>
                <a:cubicBezTo>
                  <a:pt x="39" y="134"/>
                  <a:pt x="39" y="134"/>
                  <a:pt x="39" y="134"/>
                </a:cubicBezTo>
                <a:cubicBezTo>
                  <a:pt x="39" y="133"/>
                  <a:pt x="38" y="132"/>
                  <a:pt x="36" y="132"/>
                </a:cubicBezTo>
                <a:close/>
                <a:moveTo>
                  <a:pt x="63" y="132"/>
                </a:moveTo>
                <a:cubicBezTo>
                  <a:pt x="62" y="132"/>
                  <a:pt x="61" y="133"/>
                  <a:pt x="61" y="134"/>
                </a:cubicBezTo>
                <a:cubicBezTo>
                  <a:pt x="61" y="158"/>
                  <a:pt x="61" y="158"/>
                  <a:pt x="61" y="158"/>
                </a:cubicBezTo>
                <a:cubicBezTo>
                  <a:pt x="61" y="159"/>
                  <a:pt x="62" y="160"/>
                  <a:pt x="63" y="160"/>
                </a:cubicBezTo>
                <a:cubicBezTo>
                  <a:pt x="65" y="160"/>
                  <a:pt x="66" y="159"/>
                  <a:pt x="66" y="158"/>
                </a:cubicBezTo>
                <a:cubicBezTo>
                  <a:pt x="66" y="134"/>
                  <a:pt x="66" y="134"/>
                  <a:pt x="66" y="134"/>
                </a:cubicBezTo>
                <a:cubicBezTo>
                  <a:pt x="66" y="133"/>
                  <a:pt x="65" y="132"/>
                  <a:pt x="63" y="132"/>
                </a:cubicBezTo>
                <a:close/>
                <a:moveTo>
                  <a:pt x="50" y="132"/>
                </a:moveTo>
                <a:cubicBezTo>
                  <a:pt x="48" y="132"/>
                  <a:pt x="47" y="133"/>
                  <a:pt x="47" y="134"/>
                </a:cubicBezTo>
                <a:cubicBezTo>
                  <a:pt x="47" y="141"/>
                  <a:pt x="47" y="141"/>
                  <a:pt x="47" y="141"/>
                </a:cubicBezTo>
                <a:cubicBezTo>
                  <a:pt x="47" y="142"/>
                  <a:pt x="48" y="143"/>
                  <a:pt x="50" y="143"/>
                </a:cubicBezTo>
                <a:cubicBezTo>
                  <a:pt x="51" y="143"/>
                  <a:pt x="52" y="142"/>
                  <a:pt x="52" y="141"/>
                </a:cubicBezTo>
                <a:cubicBezTo>
                  <a:pt x="52" y="134"/>
                  <a:pt x="52" y="134"/>
                  <a:pt x="52" y="134"/>
                </a:cubicBezTo>
                <a:cubicBezTo>
                  <a:pt x="52" y="133"/>
                  <a:pt x="51" y="132"/>
                  <a:pt x="50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6" name="Freeform 199">
            <a:extLst>
              <a:ext uri="{FF2B5EF4-FFF2-40B4-BE49-F238E27FC236}">
                <a16:creationId xmlns:a16="http://schemas.microsoft.com/office/drawing/2014/main" id="{05F7EEB2-3E46-4307-CB1C-71FB778CEC1B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5237163"/>
            <a:ext cx="254000" cy="236538"/>
          </a:xfrm>
          <a:custGeom>
            <a:avLst/>
            <a:gdLst>
              <a:gd name="T0" fmla="*/ 130 w 160"/>
              <a:gd name="T1" fmla="*/ 40 h 149"/>
              <a:gd name="T2" fmla="*/ 135 w 160"/>
              <a:gd name="T3" fmla="*/ 16 h 149"/>
              <a:gd name="T4" fmla="*/ 64 w 160"/>
              <a:gd name="T5" fmla="*/ 0 h 149"/>
              <a:gd name="T6" fmla="*/ 45 w 160"/>
              <a:gd name="T7" fmla="*/ 18 h 149"/>
              <a:gd name="T8" fmla="*/ 50 w 160"/>
              <a:gd name="T9" fmla="*/ 48 h 149"/>
              <a:gd name="T10" fmla="*/ 0 w 160"/>
              <a:gd name="T11" fmla="*/ 136 h 149"/>
              <a:gd name="T12" fmla="*/ 160 w 160"/>
              <a:gd name="T13" fmla="*/ 136 h 149"/>
              <a:gd name="T14" fmla="*/ 65 w 160"/>
              <a:gd name="T15" fmla="*/ 5 h 149"/>
              <a:gd name="T16" fmla="*/ 54 w 160"/>
              <a:gd name="T17" fmla="*/ 16 h 149"/>
              <a:gd name="T18" fmla="*/ 130 w 160"/>
              <a:gd name="T19" fmla="*/ 21 h 149"/>
              <a:gd name="T20" fmla="*/ 114 w 160"/>
              <a:gd name="T21" fmla="*/ 29 h 149"/>
              <a:gd name="T22" fmla="*/ 93 w 160"/>
              <a:gd name="T23" fmla="*/ 29 h 149"/>
              <a:gd name="T24" fmla="*/ 72 w 160"/>
              <a:gd name="T25" fmla="*/ 29 h 149"/>
              <a:gd name="T26" fmla="*/ 50 w 160"/>
              <a:gd name="T27" fmla="*/ 29 h 149"/>
              <a:gd name="T28" fmla="*/ 90 w 160"/>
              <a:gd name="T29" fmla="*/ 53 h 149"/>
              <a:gd name="T30" fmla="*/ 82 w 160"/>
              <a:gd name="T31" fmla="*/ 80 h 149"/>
              <a:gd name="T32" fmla="*/ 79 w 160"/>
              <a:gd name="T33" fmla="*/ 71 h 149"/>
              <a:gd name="T34" fmla="*/ 63 w 160"/>
              <a:gd name="T35" fmla="*/ 70 h 149"/>
              <a:gd name="T36" fmla="*/ 56 w 160"/>
              <a:gd name="T37" fmla="*/ 42 h 149"/>
              <a:gd name="T38" fmla="*/ 80 w 160"/>
              <a:gd name="T39" fmla="*/ 42 h 149"/>
              <a:gd name="T40" fmla="*/ 112 w 160"/>
              <a:gd name="T41" fmla="*/ 37 h 149"/>
              <a:gd name="T42" fmla="*/ 122 w 160"/>
              <a:gd name="T43" fmla="*/ 90 h 149"/>
              <a:gd name="T44" fmla="*/ 117 w 160"/>
              <a:gd name="T45" fmla="*/ 53 h 149"/>
              <a:gd name="T46" fmla="*/ 93 w 160"/>
              <a:gd name="T47" fmla="*/ 90 h 149"/>
              <a:gd name="T48" fmla="*/ 77 w 160"/>
              <a:gd name="T49" fmla="*/ 96 h 149"/>
              <a:gd name="T50" fmla="*/ 34 w 160"/>
              <a:gd name="T51" fmla="*/ 128 h 149"/>
              <a:gd name="T52" fmla="*/ 77 w 160"/>
              <a:gd name="T53" fmla="*/ 96 h 149"/>
              <a:gd name="T54" fmla="*/ 16 w 160"/>
              <a:gd name="T55" fmla="*/ 86 h 149"/>
              <a:gd name="T56" fmla="*/ 25 w 160"/>
              <a:gd name="T57" fmla="*/ 90 h 149"/>
              <a:gd name="T58" fmla="*/ 29 w 160"/>
              <a:gd name="T59" fmla="*/ 68 h 149"/>
              <a:gd name="T60" fmla="*/ 36 w 160"/>
              <a:gd name="T61" fmla="*/ 90 h 149"/>
              <a:gd name="T62" fmla="*/ 27 w 160"/>
              <a:gd name="T63" fmla="*/ 71 h 149"/>
              <a:gd name="T64" fmla="*/ 65 w 160"/>
              <a:gd name="T65" fmla="*/ 90 h 149"/>
              <a:gd name="T66" fmla="*/ 71 w 160"/>
              <a:gd name="T67" fmla="*/ 68 h 149"/>
              <a:gd name="T68" fmla="*/ 76 w 160"/>
              <a:gd name="T69" fmla="*/ 90 h 149"/>
              <a:gd name="T70" fmla="*/ 85 w 160"/>
              <a:gd name="T71" fmla="*/ 88 h 149"/>
              <a:gd name="T72" fmla="*/ 80 w 160"/>
              <a:gd name="T73" fmla="*/ 90 h 149"/>
              <a:gd name="T74" fmla="*/ 59 w 160"/>
              <a:gd name="T75" fmla="*/ 90 h 149"/>
              <a:gd name="T76" fmla="*/ 60 w 160"/>
              <a:gd name="T77" fmla="*/ 85 h 149"/>
              <a:gd name="T78" fmla="*/ 149 w 160"/>
              <a:gd name="T79" fmla="*/ 82 h 149"/>
              <a:gd name="T80" fmla="*/ 154 w 160"/>
              <a:gd name="T81" fmla="*/ 77 h 149"/>
              <a:gd name="T82" fmla="*/ 144 w 160"/>
              <a:gd name="T83" fmla="*/ 114 h 149"/>
              <a:gd name="T84" fmla="*/ 154 w 160"/>
              <a:gd name="T85" fmla="*/ 136 h 149"/>
              <a:gd name="T86" fmla="*/ 5 w 160"/>
              <a:gd name="T87" fmla="*/ 136 h 149"/>
              <a:gd name="T88" fmla="*/ 50 w 160"/>
              <a:gd name="T89" fmla="*/ 53 h 149"/>
              <a:gd name="T90" fmla="*/ 37 w 160"/>
              <a:gd name="T91" fmla="*/ 70 h 149"/>
              <a:gd name="T92" fmla="*/ 22 w 160"/>
              <a:gd name="T93" fmla="*/ 71 h 149"/>
              <a:gd name="T94" fmla="*/ 18 w 160"/>
              <a:gd name="T95" fmla="*/ 80 h 149"/>
              <a:gd name="T96" fmla="*/ 18 w 160"/>
              <a:gd name="T97" fmla="*/ 96 h 149"/>
              <a:gd name="T98" fmla="*/ 67 w 160"/>
              <a:gd name="T99" fmla="*/ 133 h 149"/>
              <a:gd name="T100" fmla="*/ 122 w 160"/>
              <a:gd name="T101" fmla="*/ 96 h 149"/>
              <a:gd name="T102" fmla="*/ 146 w 160"/>
              <a:gd name="T103" fmla="*/ 53 h 149"/>
              <a:gd name="T104" fmla="*/ 53 w 160"/>
              <a:gd name="T105" fmla="*/ 101 h 149"/>
              <a:gd name="T106" fmla="*/ 53 w 160"/>
              <a:gd name="T107" fmla="*/ 122 h 149"/>
              <a:gd name="T108" fmla="*/ 61 w 160"/>
              <a:gd name="T109" fmla="*/ 101 h 149"/>
              <a:gd name="T110" fmla="*/ 66 w 160"/>
              <a:gd name="T111" fmla="*/ 101 h 149"/>
              <a:gd name="T112" fmla="*/ 34 w 160"/>
              <a:gd name="T113" fmla="*/ 122 h 149"/>
              <a:gd name="T114" fmla="*/ 98 w 160"/>
              <a:gd name="T115" fmla="*/ 112 h 149"/>
              <a:gd name="T116" fmla="*/ 98 w 160"/>
              <a:gd name="T117" fmla="*/ 106 h 149"/>
              <a:gd name="T118" fmla="*/ 130 w 160"/>
              <a:gd name="T119" fmla="*/ 122 h 149"/>
              <a:gd name="T120" fmla="*/ 98 w 160"/>
              <a:gd name="T121" fmla="*/ 122 h 149"/>
              <a:gd name="T122" fmla="*/ 130 w 160"/>
              <a:gd name="T123" fmla="*/ 128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49">
                <a:moveTo>
                  <a:pt x="146" y="48"/>
                </a:moveTo>
                <a:cubicBezTo>
                  <a:pt x="130" y="48"/>
                  <a:pt x="130" y="48"/>
                  <a:pt x="130" y="48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4" y="37"/>
                  <a:pt x="136" y="33"/>
                  <a:pt x="136" y="29"/>
                </a:cubicBezTo>
                <a:cubicBezTo>
                  <a:pt x="136" y="18"/>
                  <a:pt x="136" y="18"/>
                  <a:pt x="136" y="18"/>
                </a:cubicBezTo>
                <a:cubicBezTo>
                  <a:pt x="136" y="18"/>
                  <a:pt x="135" y="17"/>
                  <a:pt x="135" y="16"/>
                </a:cubicBezTo>
                <a:cubicBezTo>
                  <a:pt x="119" y="0"/>
                  <a:pt x="119" y="0"/>
                  <a:pt x="119" y="0"/>
                </a:cubicBezTo>
                <a:cubicBezTo>
                  <a:pt x="118" y="0"/>
                  <a:pt x="118" y="0"/>
                  <a:pt x="117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3" y="0"/>
                  <a:pt x="62" y="0"/>
                  <a:pt x="62" y="0"/>
                </a:cubicBezTo>
                <a:cubicBezTo>
                  <a:pt x="46" y="16"/>
                  <a:pt x="46" y="16"/>
                  <a:pt x="46" y="16"/>
                </a:cubicBezTo>
                <a:cubicBezTo>
                  <a:pt x="45" y="17"/>
                  <a:pt x="45" y="18"/>
                  <a:pt x="45" y="18"/>
                </a:cubicBezTo>
                <a:cubicBezTo>
                  <a:pt x="45" y="29"/>
                  <a:pt x="45" y="29"/>
                  <a:pt x="45" y="29"/>
                </a:cubicBezTo>
                <a:cubicBezTo>
                  <a:pt x="45" y="33"/>
                  <a:pt x="47" y="37"/>
                  <a:pt x="50" y="40"/>
                </a:cubicBezTo>
                <a:cubicBezTo>
                  <a:pt x="50" y="48"/>
                  <a:pt x="50" y="48"/>
                  <a:pt x="50" y="48"/>
                </a:cubicBezTo>
                <a:cubicBezTo>
                  <a:pt x="13" y="48"/>
                  <a:pt x="13" y="48"/>
                  <a:pt x="13" y="48"/>
                </a:cubicBezTo>
                <a:cubicBezTo>
                  <a:pt x="6" y="48"/>
                  <a:pt x="0" y="54"/>
                  <a:pt x="0" y="61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43"/>
                  <a:pt x="6" y="149"/>
                  <a:pt x="13" y="149"/>
                </a:cubicBezTo>
                <a:cubicBezTo>
                  <a:pt x="146" y="149"/>
                  <a:pt x="146" y="149"/>
                  <a:pt x="146" y="149"/>
                </a:cubicBezTo>
                <a:cubicBezTo>
                  <a:pt x="154" y="149"/>
                  <a:pt x="160" y="143"/>
                  <a:pt x="160" y="136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54"/>
                  <a:pt x="154" y="48"/>
                  <a:pt x="146" y="48"/>
                </a:cubicBezTo>
                <a:close/>
                <a:moveTo>
                  <a:pt x="65" y="5"/>
                </a:moveTo>
                <a:cubicBezTo>
                  <a:pt x="116" y="5"/>
                  <a:pt x="116" y="5"/>
                  <a:pt x="116" y="5"/>
                </a:cubicBezTo>
                <a:cubicBezTo>
                  <a:pt x="126" y="16"/>
                  <a:pt x="126" y="16"/>
                  <a:pt x="126" y="16"/>
                </a:cubicBezTo>
                <a:cubicBezTo>
                  <a:pt x="54" y="16"/>
                  <a:pt x="54" y="16"/>
                  <a:pt x="54" y="16"/>
                </a:cubicBezTo>
                <a:lnTo>
                  <a:pt x="65" y="5"/>
                </a:lnTo>
                <a:close/>
                <a:moveTo>
                  <a:pt x="50" y="21"/>
                </a:moveTo>
                <a:cubicBezTo>
                  <a:pt x="130" y="21"/>
                  <a:pt x="130" y="21"/>
                  <a:pt x="130" y="21"/>
                </a:cubicBezTo>
                <a:cubicBezTo>
                  <a:pt x="130" y="29"/>
                  <a:pt x="130" y="29"/>
                  <a:pt x="130" y="29"/>
                </a:cubicBezTo>
                <a:cubicBezTo>
                  <a:pt x="130" y="33"/>
                  <a:pt x="127" y="37"/>
                  <a:pt x="122" y="37"/>
                </a:cubicBezTo>
                <a:cubicBezTo>
                  <a:pt x="118" y="37"/>
                  <a:pt x="114" y="33"/>
                  <a:pt x="114" y="29"/>
                </a:cubicBezTo>
                <a:cubicBezTo>
                  <a:pt x="109" y="29"/>
                  <a:pt x="109" y="29"/>
                  <a:pt x="109" y="29"/>
                </a:cubicBezTo>
                <a:cubicBezTo>
                  <a:pt x="109" y="33"/>
                  <a:pt x="105" y="37"/>
                  <a:pt x="101" y="37"/>
                </a:cubicBezTo>
                <a:cubicBezTo>
                  <a:pt x="96" y="37"/>
                  <a:pt x="93" y="33"/>
                  <a:pt x="93" y="29"/>
                </a:cubicBezTo>
                <a:cubicBezTo>
                  <a:pt x="88" y="29"/>
                  <a:pt x="88" y="29"/>
                  <a:pt x="88" y="29"/>
                </a:cubicBezTo>
                <a:cubicBezTo>
                  <a:pt x="88" y="33"/>
                  <a:pt x="84" y="37"/>
                  <a:pt x="80" y="37"/>
                </a:cubicBezTo>
                <a:cubicBezTo>
                  <a:pt x="75" y="37"/>
                  <a:pt x="72" y="33"/>
                  <a:pt x="72" y="29"/>
                </a:cubicBezTo>
                <a:cubicBezTo>
                  <a:pt x="66" y="29"/>
                  <a:pt x="66" y="29"/>
                  <a:pt x="66" y="29"/>
                </a:cubicBezTo>
                <a:cubicBezTo>
                  <a:pt x="66" y="33"/>
                  <a:pt x="63" y="37"/>
                  <a:pt x="58" y="37"/>
                </a:cubicBezTo>
                <a:cubicBezTo>
                  <a:pt x="54" y="37"/>
                  <a:pt x="50" y="33"/>
                  <a:pt x="50" y="29"/>
                </a:cubicBezTo>
                <a:lnTo>
                  <a:pt x="50" y="21"/>
                </a:lnTo>
                <a:close/>
                <a:moveTo>
                  <a:pt x="117" y="53"/>
                </a:moveTo>
                <a:cubicBezTo>
                  <a:pt x="90" y="53"/>
                  <a:pt x="90" y="53"/>
                  <a:pt x="90" y="53"/>
                </a:cubicBezTo>
                <a:cubicBezTo>
                  <a:pt x="89" y="53"/>
                  <a:pt x="88" y="54"/>
                  <a:pt x="88" y="56"/>
                </a:cubicBezTo>
                <a:cubicBezTo>
                  <a:pt x="88" y="82"/>
                  <a:pt x="88" y="82"/>
                  <a:pt x="88" y="82"/>
                </a:cubicBezTo>
                <a:cubicBezTo>
                  <a:pt x="86" y="80"/>
                  <a:pt x="84" y="80"/>
                  <a:pt x="82" y="80"/>
                </a:cubicBezTo>
                <a:cubicBezTo>
                  <a:pt x="78" y="80"/>
                  <a:pt x="78" y="80"/>
                  <a:pt x="78" y="80"/>
                </a:cubicBezTo>
                <a:cubicBezTo>
                  <a:pt x="79" y="72"/>
                  <a:pt x="79" y="72"/>
                  <a:pt x="79" y="72"/>
                </a:cubicBezTo>
                <a:cubicBezTo>
                  <a:pt x="79" y="72"/>
                  <a:pt x="79" y="71"/>
                  <a:pt x="79" y="71"/>
                </a:cubicBezTo>
                <a:cubicBezTo>
                  <a:pt x="79" y="67"/>
                  <a:pt x="76" y="64"/>
                  <a:pt x="72" y="63"/>
                </a:cubicBezTo>
                <a:cubicBezTo>
                  <a:pt x="70" y="63"/>
                  <a:pt x="68" y="63"/>
                  <a:pt x="66" y="64"/>
                </a:cubicBezTo>
                <a:cubicBezTo>
                  <a:pt x="65" y="66"/>
                  <a:pt x="63" y="68"/>
                  <a:pt x="63" y="70"/>
                </a:cubicBezTo>
                <a:cubicBezTo>
                  <a:pt x="61" y="80"/>
                  <a:pt x="61" y="80"/>
                  <a:pt x="61" y="80"/>
                </a:cubicBezTo>
                <a:cubicBezTo>
                  <a:pt x="56" y="80"/>
                  <a:pt x="56" y="80"/>
                  <a:pt x="56" y="80"/>
                </a:cubicBezTo>
                <a:cubicBezTo>
                  <a:pt x="56" y="42"/>
                  <a:pt x="56" y="42"/>
                  <a:pt x="56" y="42"/>
                </a:cubicBezTo>
                <a:cubicBezTo>
                  <a:pt x="56" y="42"/>
                  <a:pt x="57" y="42"/>
                  <a:pt x="58" y="42"/>
                </a:cubicBezTo>
                <a:cubicBezTo>
                  <a:pt x="62" y="42"/>
                  <a:pt x="66" y="40"/>
                  <a:pt x="69" y="37"/>
                </a:cubicBezTo>
                <a:cubicBezTo>
                  <a:pt x="71" y="40"/>
                  <a:pt x="75" y="42"/>
                  <a:pt x="80" y="42"/>
                </a:cubicBezTo>
                <a:cubicBezTo>
                  <a:pt x="84" y="42"/>
                  <a:pt x="88" y="40"/>
                  <a:pt x="90" y="37"/>
                </a:cubicBezTo>
                <a:cubicBezTo>
                  <a:pt x="93" y="40"/>
                  <a:pt x="97" y="42"/>
                  <a:pt x="101" y="42"/>
                </a:cubicBezTo>
                <a:cubicBezTo>
                  <a:pt x="105" y="42"/>
                  <a:pt x="109" y="40"/>
                  <a:pt x="112" y="37"/>
                </a:cubicBezTo>
                <a:cubicBezTo>
                  <a:pt x="115" y="41"/>
                  <a:pt x="120" y="43"/>
                  <a:pt x="125" y="42"/>
                </a:cubicBezTo>
                <a:cubicBezTo>
                  <a:pt x="125" y="88"/>
                  <a:pt x="125" y="88"/>
                  <a:pt x="125" y="88"/>
                </a:cubicBezTo>
                <a:cubicBezTo>
                  <a:pt x="125" y="89"/>
                  <a:pt x="124" y="90"/>
                  <a:pt x="122" y="90"/>
                </a:cubicBezTo>
                <a:cubicBezTo>
                  <a:pt x="120" y="90"/>
                  <a:pt x="120" y="90"/>
                  <a:pt x="120" y="90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54"/>
                  <a:pt x="118" y="53"/>
                  <a:pt x="117" y="53"/>
                </a:cubicBezTo>
                <a:close/>
                <a:moveTo>
                  <a:pt x="114" y="58"/>
                </a:moveTo>
                <a:cubicBezTo>
                  <a:pt x="114" y="90"/>
                  <a:pt x="114" y="90"/>
                  <a:pt x="114" y="90"/>
                </a:cubicBezTo>
                <a:cubicBezTo>
                  <a:pt x="93" y="90"/>
                  <a:pt x="93" y="90"/>
                  <a:pt x="93" y="90"/>
                </a:cubicBezTo>
                <a:cubicBezTo>
                  <a:pt x="93" y="58"/>
                  <a:pt x="93" y="58"/>
                  <a:pt x="93" y="58"/>
                </a:cubicBezTo>
                <a:lnTo>
                  <a:pt x="114" y="58"/>
                </a:lnTo>
                <a:close/>
                <a:moveTo>
                  <a:pt x="77" y="96"/>
                </a:moveTo>
                <a:cubicBezTo>
                  <a:pt x="75" y="120"/>
                  <a:pt x="75" y="120"/>
                  <a:pt x="75" y="120"/>
                </a:cubicBezTo>
                <a:cubicBezTo>
                  <a:pt x="75" y="124"/>
                  <a:pt x="71" y="128"/>
                  <a:pt x="67" y="128"/>
                </a:cubicBezTo>
                <a:cubicBezTo>
                  <a:pt x="34" y="128"/>
                  <a:pt x="34" y="128"/>
                  <a:pt x="34" y="128"/>
                </a:cubicBezTo>
                <a:cubicBezTo>
                  <a:pt x="29" y="128"/>
                  <a:pt x="26" y="124"/>
                  <a:pt x="26" y="120"/>
                </a:cubicBezTo>
                <a:cubicBezTo>
                  <a:pt x="24" y="96"/>
                  <a:pt x="24" y="96"/>
                  <a:pt x="24" y="96"/>
                </a:cubicBezTo>
                <a:lnTo>
                  <a:pt x="77" y="96"/>
                </a:lnTo>
                <a:close/>
                <a:moveTo>
                  <a:pt x="18" y="90"/>
                </a:moveTo>
                <a:cubicBezTo>
                  <a:pt x="17" y="90"/>
                  <a:pt x="16" y="89"/>
                  <a:pt x="16" y="88"/>
                </a:cubicBezTo>
                <a:cubicBezTo>
                  <a:pt x="16" y="87"/>
                  <a:pt x="16" y="86"/>
                  <a:pt x="16" y="86"/>
                </a:cubicBezTo>
                <a:cubicBezTo>
                  <a:pt x="17" y="85"/>
                  <a:pt x="18" y="85"/>
                  <a:pt x="18" y="85"/>
                </a:cubicBezTo>
                <a:cubicBezTo>
                  <a:pt x="24" y="85"/>
                  <a:pt x="24" y="85"/>
                  <a:pt x="24" y="85"/>
                </a:cubicBezTo>
                <a:cubicBezTo>
                  <a:pt x="25" y="90"/>
                  <a:pt x="25" y="90"/>
                  <a:pt x="25" y="90"/>
                </a:cubicBezTo>
                <a:lnTo>
                  <a:pt x="18" y="90"/>
                </a:lnTo>
                <a:close/>
                <a:moveTo>
                  <a:pt x="27" y="71"/>
                </a:moveTo>
                <a:cubicBezTo>
                  <a:pt x="27" y="70"/>
                  <a:pt x="28" y="69"/>
                  <a:pt x="29" y="68"/>
                </a:cubicBezTo>
                <a:cubicBezTo>
                  <a:pt x="30" y="68"/>
                  <a:pt x="30" y="68"/>
                  <a:pt x="31" y="69"/>
                </a:cubicBezTo>
                <a:cubicBezTo>
                  <a:pt x="32" y="69"/>
                  <a:pt x="32" y="70"/>
                  <a:pt x="32" y="71"/>
                </a:cubicBezTo>
                <a:cubicBezTo>
                  <a:pt x="36" y="90"/>
                  <a:pt x="36" y="90"/>
                  <a:pt x="36" y="90"/>
                </a:cubicBezTo>
                <a:cubicBezTo>
                  <a:pt x="30" y="90"/>
                  <a:pt x="30" y="90"/>
                  <a:pt x="30" y="90"/>
                </a:cubicBezTo>
                <a:cubicBezTo>
                  <a:pt x="27" y="72"/>
                  <a:pt x="27" y="72"/>
                  <a:pt x="27" y="72"/>
                </a:cubicBezTo>
                <a:cubicBezTo>
                  <a:pt x="27" y="71"/>
                  <a:pt x="27" y="71"/>
                  <a:pt x="27" y="71"/>
                </a:cubicBezTo>
                <a:close/>
                <a:moveTo>
                  <a:pt x="74" y="72"/>
                </a:moveTo>
                <a:cubicBezTo>
                  <a:pt x="70" y="90"/>
                  <a:pt x="70" y="90"/>
                  <a:pt x="70" y="90"/>
                </a:cubicBezTo>
                <a:cubicBezTo>
                  <a:pt x="65" y="90"/>
                  <a:pt x="65" y="90"/>
                  <a:pt x="65" y="90"/>
                </a:cubicBezTo>
                <a:cubicBezTo>
                  <a:pt x="68" y="71"/>
                  <a:pt x="68" y="71"/>
                  <a:pt x="68" y="71"/>
                </a:cubicBezTo>
                <a:cubicBezTo>
                  <a:pt x="68" y="70"/>
                  <a:pt x="69" y="69"/>
                  <a:pt x="69" y="69"/>
                </a:cubicBezTo>
                <a:cubicBezTo>
                  <a:pt x="70" y="68"/>
                  <a:pt x="71" y="68"/>
                  <a:pt x="71" y="68"/>
                </a:cubicBezTo>
                <a:cubicBezTo>
                  <a:pt x="73" y="69"/>
                  <a:pt x="74" y="70"/>
                  <a:pt x="74" y="71"/>
                </a:cubicBezTo>
                <a:cubicBezTo>
                  <a:pt x="74" y="71"/>
                  <a:pt x="74" y="71"/>
                  <a:pt x="74" y="72"/>
                </a:cubicBezTo>
                <a:close/>
                <a:moveTo>
                  <a:pt x="76" y="90"/>
                </a:moveTo>
                <a:cubicBezTo>
                  <a:pt x="77" y="85"/>
                  <a:pt x="77" y="85"/>
                  <a:pt x="77" y="85"/>
                </a:cubicBezTo>
                <a:cubicBezTo>
                  <a:pt x="82" y="85"/>
                  <a:pt x="82" y="85"/>
                  <a:pt x="82" y="85"/>
                </a:cubicBezTo>
                <a:cubicBezTo>
                  <a:pt x="84" y="85"/>
                  <a:pt x="85" y="86"/>
                  <a:pt x="85" y="88"/>
                </a:cubicBezTo>
                <a:cubicBezTo>
                  <a:pt x="85" y="88"/>
                  <a:pt x="85" y="89"/>
                  <a:pt x="84" y="89"/>
                </a:cubicBezTo>
                <a:cubicBezTo>
                  <a:pt x="84" y="90"/>
                  <a:pt x="83" y="90"/>
                  <a:pt x="82" y="90"/>
                </a:cubicBezTo>
                <a:cubicBezTo>
                  <a:pt x="80" y="90"/>
                  <a:pt x="80" y="90"/>
                  <a:pt x="80" y="90"/>
                </a:cubicBezTo>
                <a:lnTo>
                  <a:pt x="76" y="90"/>
                </a:lnTo>
                <a:close/>
                <a:moveTo>
                  <a:pt x="60" y="85"/>
                </a:moveTo>
                <a:cubicBezTo>
                  <a:pt x="59" y="90"/>
                  <a:pt x="59" y="90"/>
                  <a:pt x="59" y="90"/>
                </a:cubicBezTo>
                <a:cubicBezTo>
                  <a:pt x="41" y="90"/>
                  <a:pt x="41" y="90"/>
                  <a:pt x="41" y="90"/>
                </a:cubicBezTo>
                <a:cubicBezTo>
                  <a:pt x="40" y="85"/>
                  <a:pt x="40" y="85"/>
                  <a:pt x="40" y="85"/>
                </a:cubicBezTo>
                <a:lnTo>
                  <a:pt x="60" y="85"/>
                </a:lnTo>
                <a:close/>
                <a:moveTo>
                  <a:pt x="154" y="114"/>
                </a:moveTo>
                <a:cubicBezTo>
                  <a:pt x="149" y="114"/>
                  <a:pt x="149" y="114"/>
                  <a:pt x="149" y="114"/>
                </a:cubicBezTo>
                <a:cubicBezTo>
                  <a:pt x="149" y="82"/>
                  <a:pt x="149" y="82"/>
                  <a:pt x="149" y="82"/>
                </a:cubicBezTo>
                <a:cubicBezTo>
                  <a:pt x="154" y="82"/>
                  <a:pt x="154" y="82"/>
                  <a:pt x="154" y="82"/>
                </a:cubicBezTo>
                <a:lnTo>
                  <a:pt x="154" y="114"/>
                </a:lnTo>
                <a:close/>
                <a:moveTo>
                  <a:pt x="154" y="77"/>
                </a:moveTo>
                <a:cubicBezTo>
                  <a:pt x="149" y="77"/>
                  <a:pt x="149" y="77"/>
                  <a:pt x="149" y="77"/>
                </a:cubicBezTo>
                <a:cubicBezTo>
                  <a:pt x="146" y="77"/>
                  <a:pt x="144" y="79"/>
                  <a:pt x="144" y="82"/>
                </a:cubicBezTo>
                <a:cubicBezTo>
                  <a:pt x="144" y="114"/>
                  <a:pt x="144" y="114"/>
                  <a:pt x="144" y="114"/>
                </a:cubicBezTo>
                <a:cubicBezTo>
                  <a:pt x="144" y="117"/>
                  <a:pt x="146" y="120"/>
                  <a:pt x="149" y="120"/>
                </a:cubicBezTo>
                <a:cubicBezTo>
                  <a:pt x="154" y="120"/>
                  <a:pt x="154" y="120"/>
                  <a:pt x="154" y="120"/>
                </a:cubicBezTo>
                <a:cubicBezTo>
                  <a:pt x="154" y="136"/>
                  <a:pt x="154" y="136"/>
                  <a:pt x="154" y="136"/>
                </a:cubicBezTo>
                <a:cubicBezTo>
                  <a:pt x="154" y="140"/>
                  <a:pt x="151" y="144"/>
                  <a:pt x="146" y="144"/>
                </a:cubicBezTo>
                <a:cubicBezTo>
                  <a:pt x="13" y="144"/>
                  <a:pt x="13" y="144"/>
                  <a:pt x="13" y="144"/>
                </a:cubicBezTo>
                <a:cubicBezTo>
                  <a:pt x="8" y="144"/>
                  <a:pt x="5" y="140"/>
                  <a:pt x="5" y="136"/>
                </a:cubicBezTo>
                <a:cubicBezTo>
                  <a:pt x="5" y="61"/>
                  <a:pt x="5" y="61"/>
                  <a:pt x="5" y="61"/>
                </a:cubicBezTo>
                <a:cubicBezTo>
                  <a:pt x="5" y="56"/>
                  <a:pt x="8" y="53"/>
                  <a:pt x="13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50" y="80"/>
                  <a:pt x="50" y="80"/>
                  <a:pt x="50" y="80"/>
                </a:cubicBezTo>
                <a:cubicBezTo>
                  <a:pt x="39" y="80"/>
                  <a:pt x="39" y="80"/>
                  <a:pt x="39" y="80"/>
                </a:cubicBezTo>
                <a:cubicBezTo>
                  <a:pt x="37" y="70"/>
                  <a:pt x="37" y="70"/>
                  <a:pt x="37" y="70"/>
                </a:cubicBezTo>
                <a:cubicBezTo>
                  <a:pt x="37" y="68"/>
                  <a:pt x="36" y="66"/>
                  <a:pt x="34" y="64"/>
                </a:cubicBezTo>
                <a:cubicBezTo>
                  <a:pt x="32" y="63"/>
                  <a:pt x="30" y="63"/>
                  <a:pt x="28" y="63"/>
                </a:cubicBezTo>
                <a:cubicBezTo>
                  <a:pt x="24" y="64"/>
                  <a:pt x="22" y="67"/>
                  <a:pt x="22" y="71"/>
                </a:cubicBezTo>
                <a:cubicBezTo>
                  <a:pt x="22" y="72"/>
                  <a:pt x="22" y="72"/>
                  <a:pt x="22" y="72"/>
                </a:cubicBezTo>
                <a:cubicBezTo>
                  <a:pt x="23" y="80"/>
                  <a:pt x="23" y="80"/>
                  <a:pt x="23" y="80"/>
                </a:cubicBezTo>
                <a:cubicBezTo>
                  <a:pt x="18" y="80"/>
                  <a:pt x="18" y="80"/>
                  <a:pt x="18" y="80"/>
                </a:cubicBezTo>
                <a:cubicBezTo>
                  <a:pt x="14" y="80"/>
                  <a:pt x="10" y="83"/>
                  <a:pt x="10" y="88"/>
                </a:cubicBezTo>
                <a:cubicBezTo>
                  <a:pt x="10" y="92"/>
                  <a:pt x="14" y="96"/>
                  <a:pt x="18" y="96"/>
                </a:cubicBezTo>
                <a:cubicBezTo>
                  <a:pt x="18" y="96"/>
                  <a:pt x="18" y="96"/>
                  <a:pt x="18" y="96"/>
                </a:cubicBezTo>
                <a:cubicBezTo>
                  <a:pt x="20" y="120"/>
                  <a:pt x="20" y="120"/>
                  <a:pt x="20" y="120"/>
                </a:cubicBezTo>
                <a:cubicBezTo>
                  <a:pt x="21" y="127"/>
                  <a:pt x="27" y="133"/>
                  <a:pt x="34" y="133"/>
                </a:cubicBezTo>
                <a:cubicBezTo>
                  <a:pt x="67" y="133"/>
                  <a:pt x="67" y="133"/>
                  <a:pt x="67" y="133"/>
                </a:cubicBezTo>
                <a:cubicBezTo>
                  <a:pt x="74" y="133"/>
                  <a:pt x="80" y="127"/>
                  <a:pt x="80" y="120"/>
                </a:cubicBezTo>
                <a:cubicBezTo>
                  <a:pt x="82" y="96"/>
                  <a:pt x="82" y="96"/>
                  <a:pt x="82" y="96"/>
                </a:cubicBezTo>
                <a:cubicBezTo>
                  <a:pt x="122" y="96"/>
                  <a:pt x="122" y="96"/>
                  <a:pt x="122" y="96"/>
                </a:cubicBezTo>
                <a:cubicBezTo>
                  <a:pt x="127" y="96"/>
                  <a:pt x="130" y="92"/>
                  <a:pt x="130" y="88"/>
                </a:cubicBezTo>
                <a:cubicBezTo>
                  <a:pt x="130" y="53"/>
                  <a:pt x="130" y="53"/>
                  <a:pt x="130" y="53"/>
                </a:cubicBezTo>
                <a:cubicBezTo>
                  <a:pt x="146" y="53"/>
                  <a:pt x="146" y="53"/>
                  <a:pt x="146" y="53"/>
                </a:cubicBezTo>
                <a:cubicBezTo>
                  <a:pt x="151" y="53"/>
                  <a:pt x="154" y="56"/>
                  <a:pt x="154" y="61"/>
                </a:cubicBezTo>
                <a:lnTo>
                  <a:pt x="154" y="77"/>
                </a:lnTo>
                <a:close/>
                <a:moveTo>
                  <a:pt x="53" y="101"/>
                </a:moveTo>
                <a:cubicBezTo>
                  <a:pt x="48" y="101"/>
                  <a:pt x="48" y="101"/>
                  <a:pt x="48" y="101"/>
                </a:cubicBezTo>
                <a:cubicBezTo>
                  <a:pt x="48" y="122"/>
                  <a:pt x="48" y="122"/>
                  <a:pt x="48" y="122"/>
                </a:cubicBezTo>
                <a:cubicBezTo>
                  <a:pt x="53" y="122"/>
                  <a:pt x="53" y="122"/>
                  <a:pt x="53" y="122"/>
                </a:cubicBezTo>
                <a:lnTo>
                  <a:pt x="53" y="101"/>
                </a:lnTo>
                <a:close/>
                <a:moveTo>
                  <a:pt x="66" y="101"/>
                </a:moveTo>
                <a:cubicBezTo>
                  <a:pt x="61" y="101"/>
                  <a:pt x="61" y="101"/>
                  <a:pt x="61" y="101"/>
                </a:cubicBezTo>
                <a:cubicBezTo>
                  <a:pt x="61" y="122"/>
                  <a:pt x="61" y="122"/>
                  <a:pt x="61" y="122"/>
                </a:cubicBezTo>
                <a:cubicBezTo>
                  <a:pt x="66" y="122"/>
                  <a:pt x="66" y="122"/>
                  <a:pt x="66" y="122"/>
                </a:cubicBezTo>
                <a:lnTo>
                  <a:pt x="66" y="101"/>
                </a:lnTo>
                <a:close/>
                <a:moveTo>
                  <a:pt x="40" y="101"/>
                </a:moveTo>
                <a:cubicBezTo>
                  <a:pt x="34" y="101"/>
                  <a:pt x="34" y="101"/>
                  <a:pt x="34" y="101"/>
                </a:cubicBezTo>
                <a:cubicBezTo>
                  <a:pt x="34" y="122"/>
                  <a:pt x="34" y="122"/>
                  <a:pt x="34" y="122"/>
                </a:cubicBezTo>
                <a:cubicBezTo>
                  <a:pt x="40" y="122"/>
                  <a:pt x="40" y="122"/>
                  <a:pt x="40" y="122"/>
                </a:cubicBezTo>
                <a:lnTo>
                  <a:pt x="40" y="101"/>
                </a:lnTo>
                <a:close/>
                <a:moveTo>
                  <a:pt x="98" y="112"/>
                </a:moveTo>
                <a:cubicBezTo>
                  <a:pt x="130" y="112"/>
                  <a:pt x="130" y="112"/>
                  <a:pt x="130" y="112"/>
                </a:cubicBezTo>
                <a:cubicBezTo>
                  <a:pt x="130" y="106"/>
                  <a:pt x="130" y="106"/>
                  <a:pt x="130" y="106"/>
                </a:cubicBezTo>
                <a:cubicBezTo>
                  <a:pt x="98" y="106"/>
                  <a:pt x="98" y="106"/>
                  <a:pt x="98" y="106"/>
                </a:cubicBezTo>
                <a:lnTo>
                  <a:pt x="98" y="112"/>
                </a:lnTo>
                <a:close/>
                <a:moveTo>
                  <a:pt x="98" y="122"/>
                </a:moveTo>
                <a:cubicBezTo>
                  <a:pt x="130" y="122"/>
                  <a:pt x="130" y="122"/>
                  <a:pt x="130" y="122"/>
                </a:cubicBezTo>
                <a:cubicBezTo>
                  <a:pt x="130" y="117"/>
                  <a:pt x="130" y="117"/>
                  <a:pt x="130" y="117"/>
                </a:cubicBezTo>
                <a:cubicBezTo>
                  <a:pt x="98" y="117"/>
                  <a:pt x="98" y="117"/>
                  <a:pt x="98" y="117"/>
                </a:cubicBezTo>
                <a:lnTo>
                  <a:pt x="98" y="122"/>
                </a:lnTo>
                <a:close/>
                <a:moveTo>
                  <a:pt x="98" y="133"/>
                </a:moveTo>
                <a:cubicBezTo>
                  <a:pt x="130" y="133"/>
                  <a:pt x="130" y="133"/>
                  <a:pt x="130" y="133"/>
                </a:cubicBezTo>
                <a:cubicBezTo>
                  <a:pt x="130" y="128"/>
                  <a:pt x="130" y="128"/>
                  <a:pt x="130" y="128"/>
                </a:cubicBezTo>
                <a:cubicBezTo>
                  <a:pt x="98" y="128"/>
                  <a:pt x="98" y="128"/>
                  <a:pt x="98" y="128"/>
                </a:cubicBezTo>
                <a:lnTo>
                  <a:pt x="98" y="13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7" name="Freeform 200">
            <a:extLst>
              <a:ext uri="{FF2B5EF4-FFF2-40B4-BE49-F238E27FC236}">
                <a16:creationId xmlns:a16="http://schemas.microsoft.com/office/drawing/2014/main" id="{28AB87BF-1C4B-3CE9-6BB9-E68842ABBB72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5227638"/>
            <a:ext cx="254000" cy="254000"/>
          </a:xfrm>
          <a:custGeom>
            <a:avLst/>
            <a:gdLst>
              <a:gd name="T0" fmla="*/ 121 w 160"/>
              <a:gd name="T1" fmla="*/ 32 h 160"/>
              <a:gd name="T2" fmla="*/ 103 w 160"/>
              <a:gd name="T3" fmla="*/ 17 h 160"/>
              <a:gd name="T4" fmla="*/ 70 w 160"/>
              <a:gd name="T5" fmla="*/ 2 h 160"/>
              <a:gd name="T6" fmla="*/ 35 w 160"/>
              <a:gd name="T7" fmla="*/ 22 h 160"/>
              <a:gd name="T8" fmla="*/ 14 w 160"/>
              <a:gd name="T9" fmla="*/ 40 h 160"/>
              <a:gd name="T10" fmla="*/ 6 w 160"/>
              <a:gd name="T11" fmla="*/ 160 h 160"/>
              <a:gd name="T12" fmla="*/ 139 w 160"/>
              <a:gd name="T13" fmla="*/ 38 h 160"/>
              <a:gd name="T14" fmla="*/ 91 w 160"/>
              <a:gd name="T15" fmla="*/ 110 h 160"/>
              <a:gd name="T16" fmla="*/ 126 w 160"/>
              <a:gd name="T17" fmla="*/ 90 h 160"/>
              <a:gd name="T18" fmla="*/ 136 w 160"/>
              <a:gd name="T19" fmla="*/ 64 h 160"/>
              <a:gd name="T20" fmla="*/ 139 w 160"/>
              <a:gd name="T21" fmla="*/ 38 h 160"/>
              <a:gd name="T22" fmla="*/ 49 w 160"/>
              <a:gd name="T23" fmla="*/ 16 h 160"/>
              <a:gd name="T24" fmla="*/ 75 w 160"/>
              <a:gd name="T25" fmla="*/ 6 h 160"/>
              <a:gd name="T26" fmla="*/ 104 w 160"/>
              <a:gd name="T27" fmla="*/ 22 h 160"/>
              <a:gd name="T28" fmla="*/ 119 w 160"/>
              <a:gd name="T29" fmla="*/ 47 h 160"/>
              <a:gd name="T30" fmla="*/ 119 w 160"/>
              <a:gd name="T31" fmla="*/ 66 h 160"/>
              <a:gd name="T32" fmla="*/ 104 w 160"/>
              <a:gd name="T33" fmla="*/ 90 h 160"/>
              <a:gd name="T34" fmla="*/ 75 w 160"/>
              <a:gd name="T35" fmla="*/ 107 h 160"/>
              <a:gd name="T36" fmla="*/ 49 w 160"/>
              <a:gd name="T37" fmla="*/ 96 h 160"/>
              <a:gd name="T38" fmla="*/ 39 w 160"/>
              <a:gd name="T39" fmla="*/ 64 h 160"/>
              <a:gd name="T40" fmla="*/ 19 w 160"/>
              <a:gd name="T41" fmla="*/ 40 h 160"/>
              <a:gd name="T42" fmla="*/ 24 w 160"/>
              <a:gd name="T43" fmla="*/ 48 h 160"/>
              <a:gd name="T44" fmla="*/ 35 w 160"/>
              <a:gd name="T45" fmla="*/ 87 h 160"/>
              <a:gd name="T46" fmla="*/ 68 w 160"/>
              <a:gd name="T47" fmla="*/ 100 h 160"/>
              <a:gd name="T48" fmla="*/ 18 w 160"/>
              <a:gd name="T49" fmla="*/ 118 h 160"/>
              <a:gd name="T50" fmla="*/ 96 w 160"/>
              <a:gd name="T51" fmla="*/ 134 h 160"/>
              <a:gd name="T52" fmla="*/ 18 w 160"/>
              <a:gd name="T53" fmla="*/ 118 h 160"/>
              <a:gd name="T54" fmla="*/ 97 w 160"/>
              <a:gd name="T55" fmla="*/ 144 h 160"/>
              <a:gd name="T56" fmla="*/ 155 w 160"/>
              <a:gd name="T57" fmla="*/ 155 h 160"/>
              <a:gd name="T58" fmla="*/ 22 w 160"/>
              <a:gd name="T59" fmla="*/ 139 h 160"/>
              <a:gd name="T60" fmla="*/ 32 w 160"/>
              <a:gd name="T61" fmla="*/ 139 h 160"/>
              <a:gd name="T62" fmla="*/ 123 w 160"/>
              <a:gd name="T63" fmla="*/ 139 h 160"/>
              <a:gd name="T64" fmla="*/ 134 w 160"/>
              <a:gd name="T65" fmla="*/ 139 h 160"/>
              <a:gd name="T66" fmla="*/ 35 w 160"/>
              <a:gd name="T67" fmla="*/ 128 h 160"/>
              <a:gd name="T68" fmla="*/ 24 w 160"/>
              <a:gd name="T69" fmla="*/ 128 h 160"/>
              <a:gd name="T70" fmla="*/ 51 w 160"/>
              <a:gd name="T71" fmla="*/ 123 h 160"/>
              <a:gd name="T72" fmla="*/ 62 w 160"/>
              <a:gd name="T73" fmla="*/ 123 h 160"/>
              <a:gd name="T74" fmla="*/ 72 w 160"/>
              <a:gd name="T75" fmla="*/ 123 h 160"/>
              <a:gd name="T76" fmla="*/ 83 w 160"/>
              <a:gd name="T77" fmla="*/ 123 h 160"/>
              <a:gd name="T78" fmla="*/ 94 w 160"/>
              <a:gd name="T79" fmla="*/ 123 h 160"/>
              <a:gd name="T80" fmla="*/ 104 w 160"/>
              <a:gd name="T81" fmla="*/ 123 h 160"/>
              <a:gd name="T82" fmla="*/ 115 w 160"/>
              <a:gd name="T83" fmla="*/ 123 h 160"/>
              <a:gd name="T84" fmla="*/ 126 w 160"/>
              <a:gd name="T85" fmla="*/ 123 h 160"/>
              <a:gd name="T86" fmla="*/ 136 w 160"/>
              <a:gd name="T87" fmla="*/ 123 h 160"/>
              <a:gd name="T88" fmla="*/ 43 w 160"/>
              <a:gd name="T89" fmla="*/ 139 h 160"/>
              <a:gd name="T90" fmla="*/ 118 w 160"/>
              <a:gd name="T91" fmla="*/ 134 h 160"/>
              <a:gd name="T92" fmla="*/ 99 w 160"/>
              <a:gd name="T93" fmla="*/ 39 h 160"/>
              <a:gd name="T94" fmla="*/ 54 w 160"/>
              <a:gd name="T95" fmla="*/ 53 h 160"/>
              <a:gd name="T96" fmla="*/ 98 w 160"/>
              <a:gd name="T97" fmla="*/ 54 h 160"/>
              <a:gd name="T98" fmla="*/ 96 w 160"/>
              <a:gd name="T99" fmla="*/ 45 h 160"/>
              <a:gd name="T100" fmla="*/ 80 w 160"/>
              <a:gd name="T101" fmla="*/ 45 h 160"/>
              <a:gd name="T102" fmla="*/ 67 w 160"/>
              <a:gd name="T103" fmla="*/ 48 h 160"/>
              <a:gd name="T104" fmla="*/ 74 w 160"/>
              <a:gd name="T105" fmla="*/ 67 h 160"/>
              <a:gd name="T106" fmla="*/ 72 w 160"/>
              <a:gd name="T107" fmla="*/ 46 h 160"/>
              <a:gd name="T108" fmla="*/ 80 w 160"/>
              <a:gd name="T109" fmla="*/ 91 h 160"/>
              <a:gd name="T110" fmla="*/ 80 w 160"/>
              <a:gd name="T111" fmla="*/ 91 h 160"/>
              <a:gd name="T112" fmla="*/ 51 w 160"/>
              <a:gd name="T113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160" y="146"/>
                </a:moveTo>
                <a:cubicBezTo>
                  <a:pt x="147" y="114"/>
                  <a:pt x="147" y="114"/>
                  <a:pt x="147" y="114"/>
                </a:cubicBezTo>
                <a:cubicBezTo>
                  <a:pt x="147" y="40"/>
                  <a:pt x="147" y="40"/>
                  <a:pt x="147" y="40"/>
                </a:cubicBezTo>
                <a:cubicBezTo>
                  <a:pt x="147" y="36"/>
                  <a:pt x="144" y="32"/>
                  <a:pt x="139" y="32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26" y="26"/>
                  <a:pt x="126" y="26"/>
                  <a:pt x="126" y="26"/>
                </a:cubicBezTo>
                <a:cubicBezTo>
                  <a:pt x="127" y="25"/>
                  <a:pt x="127" y="23"/>
                  <a:pt x="126" y="22"/>
                </a:cubicBezTo>
                <a:cubicBezTo>
                  <a:pt x="114" y="11"/>
                  <a:pt x="114" y="11"/>
                  <a:pt x="114" y="11"/>
                </a:cubicBezTo>
                <a:cubicBezTo>
                  <a:pt x="113" y="10"/>
                  <a:pt x="112" y="10"/>
                  <a:pt x="111" y="11"/>
                </a:cubicBezTo>
                <a:cubicBezTo>
                  <a:pt x="103" y="17"/>
                  <a:pt x="103" y="17"/>
                  <a:pt x="103" y="17"/>
                </a:cubicBezTo>
                <a:cubicBezTo>
                  <a:pt x="99" y="15"/>
                  <a:pt x="96" y="14"/>
                  <a:pt x="93" y="13"/>
                </a:cubicBezTo>
                <a:cubicBezTo>
                  <a:pt x="91" y="2"/>
                  <a:pt x="91" y="2"/>
                  <a:pt x="91" y="2"/>
                </a:cubicBezTo>
                <a:cubicBezTo>
                  <a:pt x="91" y="1"/>
                  <a:pt x="90" y="0"/>
                  <a:pt x="8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1" y="0"/>
                  <a:pt x="70" y="1"/>
                  <a:pt x="70" y="2"/>
                </a:cubicBezTo>
                <a:cubicBezTo>
                  <a:pt x="68" y="13"/>
                  <a:pt x="68" y="13"/>
                  <a:pt x="68" y="13"/>
                </a:cubicBezTo>
                <a:cubicBezTo>
                  <a:pt x="65" y="14"/>
                  <a:pt x="61" y="15"/>
                  <a:pt x="58" y="17"/>
                </a:cubicBezTo>
                <a:cubicBezTo>
                  <a:pt x="50" y="11"/>
                  <a:pt x="50" y="11"/>
                  <a:pt x="50" y="11"/>
                </a:cubicBezTo>
                <a:cubicBezTo>
                  <a:pt x="49" y="10"/>
                  <a:pt x="47" y="10"/>
                  <a:pt x="46" y="11"/>
                </a:cubicBezTo>
                <a:cubicBezTo>
                  <a:pt x="35" y="22"/>
                  <a:pt x="35" y="22"/>
                  <a:pt x="35" y="22"/>
                </a:cubicBezTo>
                <a:cubicBezTo>
                  <a:pt x="34" y="23"/>
                  <a:pt x="34" y="25"/>
                  <a:pt x="35" y="26"/>
                </a:cubicBezTo>
                <a:cubicBezTo>
                  <a:pt x="40" y="32"/>
                  <a:pt x="40" y="32"/>
                  <a:pt x="40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0" y="32"/>
                  <a:pt x="18" y="33"/>
                  <a:pt x="16" y="35"/>
                </a:cubicBezTo>
                <a:cubicBezTo>
                  <a:pt x="15" y="36"/>
                  <a:pt x="14" y="38"/>
                  <a:pt x="14" y="40"/>
                </a:cubicBezTo>
                <a:cubicBezTo>
                  <a:pt x="14" y="114"/>
                  <a:pt x="14" y="114"/>
                  <a:pt x="14" y="114"/>
                </a:cubicBezTo>
                <a:cubicBezTo>
                  <a:pt x="1" y="146"/>
                  <a:pt x="1" y="146"/>
                  <a:pt x="1" y="146"/>
                </a:cubicBezTo>
                <a:cubicBezTo>
                  <a:pt x="1" y="146"/>
                  <a:pt x="0" y="147"/>
                  <a:pt x="0" y="147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3" y="160"/>
                  <a:pt x="6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8" y="160"/>
                  <a:pt x="160" y="158"/>
                  <a:pt x="160" y="155"/>
                </a:cubicBezTo>
                <a:cubicBezTo>
                  <a:pt x="160" y="147"/>
                  <a:pt x="160" y="147"/>
                  <a:pt x="160" y="147"/>
                </a:cubicBezTo>
                <a:cubicBezTo>
                  <a:pt x="160" y="147"/>
                  <a:pt x="160" y="146"/>
                  <a:pt x="160" y="146"/>
                </a:cubicBezTo>
                <a:close/>
                <a:moveTo>
                  <a:pt x="139" y="38"/>
                </a:moveTo>
                <a:cubicBezTo>
                  <a:pt x="140" y="38"/>
                  <a:pt x="140" y="38"/>
                  <a:pt x="141" y="38"/>
                </a:cubicBezTo>
                <a:cubicBezTo>
                  <a:pt x="141" y="39"/>
                  <a:pt x="142" y="40"/>
                  <a:pt x="142" y="40"/>
                </a:cubicBezTo>
                <a:cubicBezTo>
                  <a:pt x="142" y="112"/>
                  <a:pt x="142" y="112"/>
                  <a:pt x="142" y="112"/>
                </a:cubicBezTo>
                <a:cubicBezTo>
                  <a:pt x="88" y="112"/>
                  <a:pt x="88" y="112"/>
                  <a:pt x="88" y="112"/>
                </a:cubicBezTo>
                <a:cubicBezTo>
                  <a:pt x="90" y="112"/>
                  <a:pt x="91" y="111"/>
                  <a:pt x="91" y="110"/>
                </a:cubicBezTo>
                <a:cubicBezTo>
                  <a:pt x="93" y="100"/>
                  <a:pt x="93" y="100"/>
                  <a:pt x="93" y="100"/>
                </a:cubicBezTo>
                <a:cubicBezTo>
                  <a:pt x="96" y="99"/>
                  <a:pt x="99" y="98"/>
                  <a:pt x="103" y="96"/>
                </a:cubicBezTo>
                <a:cubicBezTo>
                  <a:pt x="111" y="102"/>
                  <a:pt x="111" y="102"/>
                  <a:pt x="111" y="102"/>
                </a:cubicBezTo>
                <a:cubicBezTo>
                  <a:pt x="112" y="103"/>
                  <a:pt x="113" y="102"/>
                  <a:pt x="114" y="101"/>
                </a:cubicBezTo>
                <a:cubicBezTo>
                  <a:pt x="126" y="90"/>
                  <a:pt x="126" y="90"/>
                  <a:pt x="126" y="90"/>
                </a:cubicBezTo>
                <a:cubicBezTo>
                  <a:pt x="127" y="89"/>
                  <a:pt x="127" y="88"/>
                  <a:pt x="126" y="87"/>
                </a:cubicBezTo>
                <a:cubicBezTo>
                  <a:pt x="120" y="78"/>
                  <a:pt x="120" y="78"/>
                  <a:pt x="120" y="78"/>
                </a:cubicBezTo>
                <a:cubicBezTo>
                  <a:pt x="122" y="75"/>
                  <a:pt x="123" y="72"/>
                  <a:pt x="124" y="69"/>
                </a:cubicBezTo>
                <a:cubicBezTo>
                  <a:pt x="134" y="67"/>
                  <a:pt x="134" y="67"/>
                  <a:pt x="134" y="67"/>
                </a:cubicBezTo>
                <a:cubicBezTo>
                  <a:pt x="135" y="67"/>
                  <a:pt x="136" y="66"/>
                  <a:pt x="136" y="64"/>
                </a:cubicBezTo>
                <a:cubicBezTo>
                  <a:pt x="136" y="48"/>
                  <a:pt x="136" y="48"/>
                  <a:pt x="136" y="48"/>
                </a:cubicBezTo>
                <a:cubicBezTo>
                  <a:pt x="136" y="47"/>
                  <a:pt x="135" y="46"/>
                  <a:pt x="134" y="46"/>
                </a:cubicBezTo>
                <a:cubicBezTo>
                  <a:pt x="124" y="44"/>
                  <a:pt x="124" y="44"/>
                  <a:pt x="124" y="44"/>
                </a:cubicBezTo>
                <a:cubicBezTo>
                  <a:pt x="123" y="42"/>
                  <a:pt x="123" y="40"/>
                  <a:pt x="122" y="38"/>
                </a:cubicBezTo>
                <a:lnTo>
                  <a:pt x="139" y="38"/>
                </a:lnTo>
                <a:close/>
                <a:moveTo>
                  <a:pt x="42" y="47"/>
                </a:moveTo>
                <a:cubicBezTo>
                  <a:pt x="43" y="43"/>
                  <a:pt x="44" y="39"/>
                  <a:pt x="46" y="35"/>
                </a:cubicBezTo>
                <a:cubicBezTo>
                  <a:pt x="47" y="34"/>
                  <a:pt x="47" y="33"/>
                  <a:pt x="46" y="32"/>
                </a:cubicBezTo>
                <a:cubicBezTo>
                  <a:pt x="41" y="24"/>
                  <a:pt x="41" y="24"/>
                  <a:pt x="41" y="24"/>
                </a:cubicBezTo>
                <a:cubicBezTo>
                  <a:pt x="49" y="16"/>
                  <a:pt x="49" y="16"/>
                  <a:pt x="49" y="16"/>
                </a:cubicBezTo>
                <a:cubicBezTo>
                  <a:pt x="57" y="22"/>
                  <a:pt x="57" y="22"/>
                  <a:pt x="57" y="22"/>
                </a:cubicBezTo>
                <a:cubicBezTo>
                  <a:pt x="58" y="23"/>
                  <a:pt x="59" y="23"/>
                  <a:pt x="60" y="22"/>
                </a:cubicBezTo>
                <a:cubicBezTo>
                  <a:pt x="63" y="20"/>
                  <a:pt x="67" y="18"/>
                  <a:pt x="71" y="17"/>
                </a:cubicBezTo>
                <a:cubicBezTo>
                  <a:pt x="72" y="17"/>
                  <a:pt x="73" y="16"/>
                  <a:pt x="73" y="15"/>
                </a:cubicBezTo>
                <a:cubicBezTo>
                  <a:pt x="75" y="6"/>
                  <a:pt x="75" y="6"/>
                  <a:pt x="75" y="6"/>
                </a:cubicBezTo>
                <a:cubicBezTo>
                  <a:pt x="86" y="6"/>
                  <a:pt x="86" y="6"/>
                  <a:pt x="86" y="6"/>
                </a:cubicBezTo>
                <a:cubicBezTo>
                  <a:pt x="88" y="15"/>
                  <a:pt x="88" y="15"/>
                  <a:pt x="88" y="15"/>
                </a:cubicBezTo>
                <a:cubicBezTo>
                  <a:pt x="88" y="16"/>
                  <a:pt x="89" y="17"/>
                  <a:pt x="90" y="17"/>
                </a:cubicBezTo>
                <a:cubicBezTo>
                  <a:pt x="94" y="18"/>
                  <a:pt x="98" y="20"/>
                  <a:pt x="101" y="22"/>
                </a:cubicBezTo>
                <a:cubicBezTo>
                  <a:pt x="102" y="23"/>
                  <a:pt x="103" y="23"/>
                  <a:pt x="104" y="22"/>
                </a:cubicBezTo>
                <a:cubicBezTo>
                  <a:pt x="112" y="16"/>
                  <a:pt x="112" y="16"/>
                  <a:pt x="112" y="16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15" y="32"/>
                  <a:pt x="115" y="32"/>
                  <a:pt x="115" y="32"/>
                </a:cubicBezTo>
                <a:cubicBezTo>
                  <a:pt x="114" y="33"/>
                  <a:pt x="114" y="34"/>
                  <a:pt x="115" y="35"/>
                </a:cubicBezTo>
                <a:cubicBezTo>
                  <a:pt x="117" y="39"/>
                  <a:pt x="118" y="43"/>
                  <a:pt x="119" y="47"/>
                </a:cubicBezTo>
                <a:cubicBezTo>
                  <a:pt x="120" y="48"/>
                  <a:pt x="120" y="49"/>
                  <a:pt x="121" y="49"/>
                </a:cubicBezTo>
                <a:cubicBezTo>
                  <a:pt x="131" y="50"/>
                  <a:pt x="131" y="50"/>
                  <a:pt x="131" y="50"/>
                </a:cubicBezTo>
                <a:cubicBezTo>
                  <a:pt x="131" y="62"/>
                  <a:pt x="131" y="62"/>
                  <a:pt x="131" y="62"/>
                </a:cubicBezTo>
                <a:cubicBezTo>
                  <a:pt x="121" y="64"/>
                  <a:pt x="121" y="64"/>
                  <a:pt x="121" y="64"/>
                </a:cubicBezTo>
                <a:cubicBezTo>
                  <a:pt x="120" y="64"/>
                  <a:pt x="120" y="65"/>
                  <a:pt x="119" y="66"/>
                </a:cubicBezTo>
                <a:cubicBezTo>
                  <a:pt x="118" y="70"/>
                  <a:pt x="117" y="73"/>
                  <a:pt x="115" y="77"/>
                </a:cubicBezTo>
                <a:cubicBezTo>
                  <a:pt x="114" y="78"/>
                  <a:pt x="114" y="79"/>
                  <a:pt x="115" y="80"/>
                </a:cubicBezTo>
                <a:cubicBezTo>
                  <a:pt x="120" y="88"/>
                  <a:pt x="120" y="88"/>
                  <a:pt x="120" y="88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04" y="90"/>
                  <a:pt x="104" y="90"/>
                  <a:pt x="104" y="90"/>
                </a:cubicBezTo>
                <a:cubicBezTo>
                  <a:pt x="103" y="90"/>
                  <a:pt x="102" y="90"/>
                  <a:pt x="101" y="90"/>
                </a:cubicBezTo>
                <a:cubicBezTo>
                  <a:pt x="98" y="92"/>
                  <a:pt x="94" y="94"/>
                  <a:pt x="90" y="95"/>
                </a:cubicBezTo>
                <a:cubicBezTo>
                  <a:pt x="89" y="95"/>
                  <a:pt x="88" y="96"/>
                  <a:pt x="88" y="97"/>
                </a:cubicBezTo>
                <a:cubicBezTo>
                  <a:pt x="86" y="107"/>
                  <a:pt x="86" y="107"/>
                  <a:pt x="86" y="107"/>
                </a:cubicBezTo>
                <a:cubicBezTo>
                  <a:pt x="75" y="107"/>
                  <a:pt x="75" y="107"/>
                  <a:pt x="75" y="107"/>
                </a:cubicBezTo>
                <a:cubicBezTo>
                  <a:pt x="73" y="97"/>
                  <a:pt x="73" y="97"/>
                  <a:pt x="73" y="97"/>
                </a:cubicBezTo>
                <a:cubicBezTo>
                  <a:pt x="73" y="96"/>
                  <a:pt x="72" y="95"/>
                  <a:pt x="71" y="95"/>
                </a:cubicBezTo>
                <a:cubicBezTo>
                  <a:pt x="67" y="94"/>
                  <a:pt x="63" y="93"/>
                  <a:pt x="60" y="90"/>
                </a:cubicBezTo>
                <a:cubicBezTo>
                  <a:pt x="59" y="90"/>
                  <a:pt x="58" y="90"/>
                  <a:pt x="57" y="90"/>
                </a:cubicBezTo>
                <a:cubicBezTo>
                  <a:pt x="49" y="96"/>
                  <a:pt x="49" y="96"/>
                  <a:pt x="49" y="96"/>
                </a:cubicBezTo>
                <a:cubicBezTo>
                  <a:pt x="41" y="88"/>
                  <a:pt x="41" y="88"/>
                  <a:pt x="41" y="88"/>
                </a:cubicBezTo>
                <a:cubicBezTo>
                  <a:pt x="46" y="80"/>
                  <a:pt x="46" y="80"/>
                  <a:pt x="46" y="80"/>
                </a:cubicBezTo>
                <a:cubicBezTo>
                  <a:pt x="47" y="79"/>
                  <a:pt x="47" y="78"/>
                  <a:pt x="46" y="77"/>
                </a:cubicBezTo>
                <a:cubicBezTo>
                  <a:pt x="44" y="74"/>
                  <a:pt x="43" y="70"/>
                  <a:pt x="42" y="66"/>
                </a:cubicBezTo>
                <a:cubicBezTo>
                  <a:pt x="41" y="65"/>
                  <a:pt x="41" y="64"/>
                  <a:pt x="39" y="64"/>
                </a:cubicBezTo>
                <a:cubicBezTo>
                  <a:pt x="30" y="62"/>
                  <a:pt x="30" y="62"/>
                  <a:pt x="30" y="62"/>
                </a:cubicBezTo>
                <a:cubicBezTo>
                  <a:pt x="30" y="50"/>
                  <a:pt x="30" y="50"/>
                  <a:pt x="30" y="50"/>
                </a:cubicBezTo>
                <a:cubicBezTo>
                  <a:pt x="39" y="49"/>
                  <a:pt x="39" y="49"/>
                  <a:pt x="39" y="49"/>
                </a:cubicBezTo>
                <a:cubicBezTo>
                  <a:pt x="40" y="49"/>
                  <a:pt x="41" y="48"/>
                  <a:pt x="42" y="47"/>
                </a:cubicBezTo>
                <a:close/>
                <a:moveTo>
                  <a:pt x="19" y="40"/>
                </a:moveTo>
                <a:cubicBezTo>
                  <a:pt x="19" y="39"/>
                  <a:pt x="20" y="38"/>
                  <a:pt x="22" y="38"/>
                </a:cubicBezTo>
                <a:cubicBezTo>
                  <a:pt x="39" y="38"/>
                  <a:pt x="39" y="38"/>
                  <a:pt x="39" y="38"/>
                </a:cubicBezTo>
                <a:cubicBezTo>
                  <a:pt x="38" y="40"/>
                  <a:pt x="37" y="42"/>
                  <a:pt x="37" y="44"/>
                </a:cubicBezTo>
                <a:cubicBezTo>
                  <a:pt x="27" y="46"/>
                  <a:pt x="27" y="46"/>
                  <a:pt x="27" y="46"/>
                </a:cubicBezTo>
                <a:cubicBezTo>
                  <a:pt x="25" y="46"/>
                  <a:pt x="24" y="47"/>
                  <a:pt x="24" y="48"/>
                </a:cubicBezTo>
                <a:cubicBezTo>
                  <a:pt x="24" y="64"/>
                  <a:pt x="24" y="64"/>
                  <a:pt x="24" y="64"/>
                </a:cubicBezTo>
                <a:cubicBezTo>
                  <a:pt x="24" y="66"/>
                  <a:pt x="25" y="67"/>
                  <a:pt x="27" y="67"/>
                </a:cubicBezTo>
                <a:cubicBezTo>
                  <a:pt x="37" y="69"/>
                  <a:pt x="37" y="69"/>
                  <a:pt x="37" y="69"/>
                </a:cubicBezTo>
                <a:cubicBezTo>
                  <a:pt x="38" y="72"/>
                  <a:pt x="39" y="75"/>
                  <a:pt x="41" y="78"/>
                </a:cubicBezTo>
                <a:cubicBezTo>
                  <a:pt x="35" y="87"/>
                  <a:pt x="35" y="87"/>
                  <a:pt x="35" y="87"/>
                </a:cubicBezTo>
                <a:cubicBezTo>
                  <a:pt x="34" y="88"/>
                  <a:pt x="34" y="89"/>
                  <a:pt x="35" y="90"/>
                </a:cubicBezTo>
                <a:cubicBezTo>
                  <a:pt x="46" y="101"/>
                  <a:pt x="46" y="101"/>
                  <a:pt x="46" y="101"/>
                </a:cubicBezTo>
                <a:cubicBezTo>
                  <a:pt x="47" y="102"/>
                  <a:pt x="49" y="103"/>
                  <a:pt x="50" y="102"/>
                </a:cubicBezTo>
                <a:cubicBezTo>
                  <a:pt x="58" y="96"/>
                  <a:pt x="58" y="96"/>
                  <a:pt x="58" y="96"/>
                </a:cubicBezTo>
                <a:cubicBezTo>
                  <a:pt x="61" y="98"/>
                  <a:pt x="65" y="99"/>
                  <a:pt x="68" y="100"/>
                </a:cubicBezTo>
                <a:cubicBezTo>
                  <a:pt x="70" y="110"/>
                  <a:pt x="70" y="110"/>
                  <a:pt x="70" y="110"/>
                </a:cubicBezTo>
                <a:cubicBezTo>
                  <a:pt x="70" y="111"/>
                  <a:pt x="71" y="112"/>
                  <a:pt x="72" y="112"/>
                </a:cubicBezTo>
                <a:cubicBezTo>
                  <a:pt x="19" y="112"/>
                  <a:pt x="19" y="112"/>
                  <a:pt x="19" y="112"/>
                </a:cubicBezTo>
                <a:lnTo>
                  <a:pt x="19" y="40"/>
                </a:lnTo>
                <a:close/>
                <a:moveTo>
                  <a:pt x="18" y="118"/>
                </a:moveTo>
                <a:cubicBezTo>
                  <a:pt x="143" y="118"/>
                  <a:pt x="143" y="118"/>
                  <a:pt x="143" y="118"/>
                </a:cubicBezTo>
                <a:cubicBezTo>
                  <a:pt x="154" y="144"/>
                  <a:pt x="154" y="144"/>
                  <a:pt x="154" y="144"/>
                </a:cubicBezTo>
                <a:cubicBezTo>
                  <a:pt x="103" y="144"/>
                  <a:pt x="103" y="144"/>
                  <a:pt x="103" y="144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8" y="134"/>
                  <a:pt x="97" y="134"/>
                  <a:pt x="96" y="134"/>
                </a:cubicBezTo>
                <a:cubicBezTo>
                  <a:pt x="64" y="134"/>
                  <a:pt x="64" y="134"/>
                  <a:pt x="64" y="134"/>
                </a:cubicBezTo>
                <a:cubicBezTo>
                  <a:pt x="63" y="134"/>
                  <a:pt x="63" y="134"/>
                  <a:pt x="62" y="135"/>
                </a:cubicBezTo>
                <a:cubicBezTo>
                  <a:pt x="57" y="144"/>
                  <a:pt x="57" y="144"/>
                  <a:pt x="57" y="144"/>
                </a:cubicBezTo>
                <a:cubicBezTo>
                  <a:pt x="7" y="144"/>
                  <a:pt x="7" y="144"/>
                  <a:pt x="7" y="144"/>
                </a:cubicBezTo>
                <a:lnTo>
                  <a:pt x="18" y="118"/>
                </a:lnTo>
                <a:close/>
                <a:moveTo>
                  <a:pt x="97" y="144"/>
                </a:moveTo>
                <a:cubicBezTo>
                  <a:pt x="63" y="144"/>
                  <a:pt x="63" y="144"/>
                  <a:pt x="63" y="144"/>
                </a:cubicBezTo>
                <a:cubicBezTo>
                  <a:pt x="66" y="139"/>
                  <a:pt x="66" y="139"/>
                  <a:pt x="66" y="139"/>
                </a:cubicBezTo>
                <a:cubicBezTo>
                  <a:pt x="95" y="139"/>
                  <a:pt x="95" y="139"/>
                  <a:pt x="95" y="139"/>
                </a:cubicBezTo>
                <a:lnTo>
                  <a:pt x="97" y="144"/>
                </a:lnTo>
                <a:close/>
                <a:moveTo>
                  <a:pt x="155" y="155"/>
                </a:moveTo>
                <a:cubicBezTo>
                  <a:pt x="6" y="155"/>
                  <a:pt x="6" y="155"/>
                  <a:pt x="6" y="155"/>
                </a:cubicBezTo>
                <a:cubicBezTo>
                  <a:pt x="6" y="150"/>
                  <a:pt x="6" y="150"/>
                  <a:pt x="6" y="150"/>
                </a:cubicBezTo>
                <a:cubicBezTo>
                  <a:pt x="155" y="150"/>
                  <a:pt x="155" y="150"/>
                  <a:pt x="155" y="150"/>
                </a:cubicBezTo>
                <a:lnTo>
                  <a:pt x="155" y="155"/>
                </a:lnTo>
                <a:close/>
                <a:moveTo>
                  <a:pt x="22" y="139"/>
                </a:moveTo>
                <a:cubicBezTo>
                  <a:pt x="27" y="139"/>
                  <a:pt x="27" y="139"/>
                  <a:pt x="27" y="139"/>
                </a:cubicBezTo>
                <a:cubicBezTo>
                  <a:pt x="27" y="134"/>
                  <a:pt x="27" y="134"/>
                  <a:pt x="27" y="134"/>
                </a:cubicBezTo>
                <a:cubicBezTo>
                  <a:pt x="22" y="134"/>
                  <a:pt x="22" y="134"/>
                  <a:pt x="22" y="134"/>
                </a:cubicBezTo>
                <a:lnTo>
                  <a:pt x="22" y="139"/>
                </a:lnTo>
                <a:close/>
                <a:moveTo>
                  <a:pt x="32" y="139"/>
                </a:moveTo>
                <a:cubicBezTo>
                  <a:pt x="38" y="139"/>
                  <a:pt x="38" y="139"/>
                  <a:pt x="38" y="139"/>
                </a:cubicBezTo>
                <a:cubicBezTo>
                  <a:pt x="38" y="134"/>
                  <a:pt x="38" y="134"/>
                  <a:pt x="38" y="134"/>
                </a:cubicBezTo>
                <a:cubicBezTo>
                  <a:pt x="32" y="134"/>
                  <a:pt x="32" y="134"/>
                  <a:pt x="32" y="134"/>
                </a:cubicBezTo>
                <a:lnTo>
                  <a:pt x="32" y="139"/>
                </a:lnTo>
                <a:close/>
                <a:moveTo>
                  <a:pt x="123" y="139"/>
                </a:moveTo>
                <a:cubicBezTo>
                  <a:pt x="128" y="139"/>
                  <a:pt x="128" y="139"/>
                  <a:pt x="128" y="139"/>
                </a:cubicBezTo>
                <a:cubicBezTo>
                  <a:pt x="128" y="134"/>
                  <a:pt x="128" y="134"/>
                  <a:pt x="128" y="134"/>
                </a:cubicBezTo>
                <a:cubicBezTo>
                  <a:pt x="123" y="134"/>
                  <a:pt x="123" y="134"/>
                  <a:pt x="123" y="134"/>
                </a:cubicBezTo>
                <a:lnTo>
                  <a:pt x="123" y="139"/>
                </a:lnTo>
                <a:close/>
                <a:moveTo>
                  <a:pt x="134" y="139"/>
                </a:moveTo>
                <a:cubicBezTo>
                  <a:pt x="139" y="139"/>
                  <a:pt x="139" y="139"/>
                  <a:pt x="139" y="139"/>
                </a:cubicBezTo>
                <a:cubicBezTo>
                  <a:pt x="139" y="134"/>
                  <a:pt x="139" y="134"/>
                  <a:pt x="139" y="134"/>
                </a:cubicBezTo>
                <a:cubicBezTo>
                  <a:pt x="134" y="134"/>
                  <a:pt x="134" y="134"/>
                  <a:pt x="134" y="134"/>
                </a:cubicBezTo>
                <a:lnTo>
                  <a:pt x="134" y="139"/>
                </a:lnTo>
                <a:close/>
                <a:moveTo>
                  <a:pt x="35" y="128"/>
                </a:moveTo>
                <a:cubicBezTo>
                  <a:pt x="40" y="128"/>
                  <a:pt x="40" y="128"/>
                  <a:pt x="40" y="128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35" y="123"/>
                  <a:pt x="35" y="123"/>
                  <a:pt x="35" y="123"/>
                </a:cubicBezTo>
                <a:lnTo>
                  <a:pt x="35" y="128"/>
                </a:lnTo>
                <a:close/>
                <a:moveTo>
                  <a:pt x="24" y="128"/>
                </a:moveTo>
                <a:cubicBezTo>
                  <a:pt x="30" y="128"/>
                  <a:pt x="30" y="128"/>
                  <a:pt x="30" y="128"/>
                </a:cubicBezTo>
                <a:cubicBezTo>
                  <a:pt x="30" y="123"/>
                  <a:pt x="30" y="123"/>
                  <a:pt x="30" y="123"/>
                </a:cubicBezTo>
                <a:cubicBezTo>
                  <a:pt x="24" y="123"/>
                  <a:pt x="24" y="123"/>
                  <a:pt x="24" y="123"/>
                </a:cubicBezTo>
                <a:lnTo>
                  <a:pt x="24" y="128"/>
                </a:lnTo>
                <a:close/>
                <a:moveTo>
                  <a:pt x="51" y="123"/>
                </a:moveTo>
                <a:cubicBezTo>
                  <a:pt x="46" y="123"/>
                  <a:pt x="46" y="123"/>
                  <a:pt x="46" y="123"/>
                </a:cubicBezTo>
                <a:cubicBezTo>
                  <a:pt x="46" y="128"/>
                  <a:pt x="46" y="128"/>
                  <a:pt x="46" y="128"/>
                </a:cubicBezTo>
                <a:cubicBezTo>
                  <a:pt x="51" y="128"/>
                  <a:pt x="51" y="128"/>
                  <a:pt x="51" y="128"/>
                </a:cubicBezTo>
                <a:lnTo>
                  <a:pt x="51" y="123"/>
                </a:lnTo>
                <a:close/>
                <a:moveTo>
                  <a:pt x="62" y="123"/>
                </a:moveTo>
                <a:cubicBezTo>
                  <a:pt x="56" y="123"/>
                  <a:pt x="56" y="123"/>
                  <a:pt x="56" y="123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62" y="128"/>
                  <a:pt x="62" y="128"/>
                  <a:pt x="62" y="128"/>
                </a:cubicBezTo>
                <a:lnTo>
                  <a:pt x="62" y="123"/>
                </a:lnTo>
                <a:close/>
                <a:moveTo>
                  <a:pt x="72" y="123"/>
                </a:moveTo>
                <a:cubicBezTo>
                  <a:pt x="67" y="123"/>
                  <a:pt x="67" y="123"/>
                  <a:pt x="67" y="123"/>
                </a:cubicBezTo>
                <a:cubicBezTo>
                  <a:pt x="67" y="128"/>
                  <a:pt x="67" y="128"/>
                  <a:pt x="67" y="128"/>
                </a:cubicBezTo>
                <a:cubicBezTo>
                  <a:pt x="72" y="128"/>
                  <a:pt x="72" y="128"/>
                  <a:pt x="72" y="128"/>
                </a:cubicBezTo>
                <a:lnTo>
                  <a:pt x="72" y="123"/>
                </a:lnTo>
                <a:close/>
                <a:moveTo>
                  <a:pt x="83" y="123"/>
                </a:moveTo>
                <a:cubicBezTo>
                  <a:pt x="78" y="123"/>
                  <a:pt x="78" y="123"/>
                  <a:pt x="78" y="123"/>
                </a:cubicBezTo>
                <a:cubicBezTo>
                  <a:pt x="78" y="128"/>
                  <a:pt x="78" y="128"/>
                  <a:pt x="78" y="128"/>
                </a:cubicBezTo>
                <a:cubicBezTo>
                  <a:pt x="83" y="128"/>
                  <a:pt x="83" y="128"/>
                  <a:pt x="83" y="128"/>
                </a:cubicBezTo>
                <a:lnTo>
                  <a:pt x="83" y="123"/>
                </a:lnTo>
                <a:close/>
                <a:moveTo>
                  <a:pt x="94" y="123"/>
                </a:moveTo>
                <a:cubicBezTo>
                  <a:pt x="88" y="123"/>
                  <a:pt x="88" y="123"/>
                  <a:pt x="88" y="123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94" y="128"/>
                  <a:pt x="94" y="128"/>
                  <a:pt x="94" y="128"/>
                </a:cubicBezTo>
                <a:lnTo>
                  <a:pt x="94" y="123"/>
                </a:lnTo>
                <a:close/>
                <a:moveTo>
                  <a:pt x="104" y="123"/>
                </a:moveTo>
                <a:cubicBezTo>
                  <a:pt x="99" y="123"/>
                  <a:pt x="99" y="123"/>
                  <a:pt x="99" y="123"/>
                </a:cubicBezTo>
                <a:cubicBezTo>
                  <a:pt x="99" y="128"/>
                  <a:pt x="99" y="128"/>
                  <a:pt x="99" y="128"/>
                </a:cubicBezTo>
                <a:cubicBezTo>
                  <a:pt x="104" y="128"/>
                  <a:pt x="104" y="128"/>
                  <a:pt x="104" y="128"/>
                </a:cubicBezTo>
                <a:lnTo>
                  <a:pt x="104" y="123"/>
                </a:lnTo>
                <a:close/>
                <a:moveTo>
                  <a:pt x="115" y="123"/>
                </a:moveTo>
                <a:cubicBezTo>
                  <a:pt x="110" y="123"/>
                  <a:pt x="110" y="123"/>
                  <a:pt x="110" y="123"/>
                </a:cubicBezTo>
                <a:cubicBezTo>
                  <a:pt x="110" y="128"/>
                  <a:pt x="110" y="128"/>
                  <a:pt x="110" y="128"/>
                </a:cubicBezTo>
                <a:cubicBezTo>
                  <a:pt x="115" y="128"/>
                  <a:pt x="115" y="128"/>
                  <a:pt x="115" y="128"/>
                </a:cubicBezTo>
                <a:lnTo>
                  <a:pt x="115" y="123"/>
                </a:lnTo>
                <a:close/>
                <a:moveTo>
                  <a:pt x="126" y="123"/>
                </a:moveTo>
                <a:cubicBezTo>
                  <a:pt x="120" y="123"/>
                  <a:pt x="120" y="123"/>
                  <a:pt x="120" y="123"/>
                </a:cubicBezTo>
                <a:cubicBezTo>
                  <a:pt x="120" y="128"/>
                  <a:pt x="120" y="128"/>
                  <a:pt x="120" y="128"/>
                </a:cubicBezTo>
                <a:cubicBezTo>
                  <a:pt x="126" y="128"/>
                  <a:pt x="126" y="128"/>
                  <a:pt x="126" y="128"/>
                </a:cubicBezTo>
                <a:lnTo>
                  <a:pt x="126" y="123"/>
                </a:lnTo>
                <a:close/>
                <a:moveTo>
                  <a:pt x="136" y="123"/>
                </a:moveTo>
                <a:cubicBezTo>
                  <a:pt x="131" y="123"/>
                  <a:pt x="131" y="123"/>
                  <a:pt x="131" y="123"/>
                </a:cubicBezTo>
                <a:cubicBezTo>
                  <a:pt x="131" y="128"/>
                  <a:pt x="131" y="128"/>
                  <a:pt x="131" y="128"/>
                </a:cubicBezTo>
                <a:cubicBezTo>
                  <a:pt x="136" y="128"/>
                  <a:pt x="136" y="128"/>
                  <a:pt x="136" y="128"/>
                </a:cubicBezTo>
                <a:lnTo>
                  <a:pt x="136" y="123"/>
                </a:lnTo>
                <a:close/>
                <a:moveTo>
                  <a:pt x="43" y="139"/>
                </a:moveTo>
                <a:cubicBezTo>
                  <a:pt x="54" y="139"/>
                  <a:pt x="54" y="139"/>
                  <a:pt x="54" y="139"/>
                </a:cubicBezTo>
                <a:cubicBezTo>
                  <a:pt x="54" y="134"/>
                  <a:pt x="54" y="134"/>
                  <a:pt x="54" y="134"/>
                </a:cubicBezTo>
                <a:cubicBezTo>
                  <a:pt x="43" y="134"/>
                  <a:pt x="43" y="134"/>
                  <a:pt x="43" y="134"/>
                </a:cubicBezTo>
                <a:lnTo>
                  <a:pt x="43" y="139"/>
                </a:lnTo>
                <a:close/>
                <a:moveTo>
                  <a:pt x="118" y="134"/>
                </a:moveTo>
                <a:cubicBezTo>
                  <a:pt x="107" y="134"/>
                  <a:pt x="107" y="134"/>
                  <a:pt x="107" y="134"/>
                </a:cubicBezTo>
                <a:cubicBezTo>
                  <a:pt x="107" y="139"/>
                  <a:pt x="107" y="139"/>
                  <a:pt x="107" y="139"/>
                </a:cubicBezTo>
                <a:cubicBezTo>
                  <a:pt x="118" y="139"/>
                  <a:pt x="118" y="139"/>
                  <a:pt x="118" y="139"/>
                </a:cubicBezTo>
                <a:lnTo>
                  <a:pt x="118" y="134"/>
                </a:lnTo>
                <a:close/>
                <a:moveTo>
                  <a:pt x="80" y="80"/>
                </a:moveTo>
                <a:cubicBezTo>
                  <a:pt x="81" y="80"/>
                  <a:pt x="82" y="80"/>
                  <a:pt x="82" y="79"/>
                </a:cubicBezTo>
                <a:cubicBezTo>
                  <a:pt x="106" y="53"/>
                  <a:pt x="106" y="53"/>
                  <a:pt x="106" y="53"/>
                </a:cubicBezTo>
                <a:cubicBezTo>
                  <a:pt x="107" y="52"/>
                  <a:pt x="107" y="50"/>
                  <a:pt x="107" y="49"/>
                </a:cubicBezTo>
                <a:cubicBezTo>
                  <a:pt x="99" y="39"/>
                  <a:pt x="99" y="39"/>
                  <a:pt x="99" y="39"/>
                </a:cubicBezTo>
                <a:cubicBezTo>
                  <a:pt x="98" y="38"/>
                  <a:pt x="97" y="38"/>
                  <a:pt x="96" y="38"/>
                </a:cubicBezTo>
                <a:cubicBezTo>
                  <a:pt x="64" y="38"/>
                  <a:pt x="64" y="38"/>
                  <a:pt x="64" y="38"/>
                </a:cubicBezTo>
                <a:cubicBezTo>
                  <a:pt x="64" y="38"/>
                  <a:pt x="63" y="38"/>
                  <a:pt x="62" y="39"/>
                </a:cubicBezTo>
                <a:cubicBezTo>
                  <a:pt x="54" y="49"/>
                  <a:pt x="54" y="49"/>
                  <a:pt x="54" y="49"/>
                </a:cubicBezTo>
                <a:cubicBezTo>
                  <a:pt x="54" y="50"/>
                  <a:pt x="54" y="52"/>
                  <a:pt x="54" y="53"/>
                </a:cubicBezTo>
                <a:cubicBezTo>
                  <a:pt x="78" y="79"/>
                  <a:pt x="78" y="79"/>
                  <a:pt x="78" y="79"/>
                </a:cubicBezTo>
                <a:cubicBezTo>
                  <a:pt x="79" y="80"/>
                  <a:pt x="80" y="80"/>
                  <a:pt x="80" y="80"/>
                </a:cubicBezTo>
                <a:close/>
                <a:moveTo>
                  <a:pt x="86" y="67"/>
                </a:moveTo>
                <a:cubicBezTo>
                  <a:pt x="90" y="54"/>
                  <a:pt x="90" y="54"/>
                  <a:pt x="90" y="54"/>
                </a:cubicBezTo>
                <a:cubicBezTo>
                  <a:pt x="98" y="54"/>
                  <a:pt x="98" y="54"/>
                  <a:pt x="98" y="54"/>
                </a:cubicBezTo>
                <a:lnTo>
                  <a:pt x="86" y="67"/>
                </a:lnTo>
                <a:close/>
                <a:moveTo>
                  <a:pt x="96" y="45"/>
                </a:moveTo>
                <a:cubicBezTo>
                  <a:pt x="99" y="48"/>
                  <a:pt x="99" y="48"/>
                  <a:pt x="99" y="48"/>
                </a:cubicBezTo>
                <a:cubicBezTo>
                  <a:pt x="94" y="48"/>
                  <a:pt x="94" y="48"/>
                  <a:pt x="94" y="48"/>
                </a:cubicBezTo>
                <a:lnTo>
                  <a:pt x="96" y="45"/>
                </a:lnTo>
                <a:close/>
                <a:moveTo>
                  <a:pt x="91" y="43"/>
                </a:moveTo>
                <a:cubicBezTo>
                  <a:pt x="88" y="46"/>
                  <a:pt x="88" y="46"/>
                  <a:pt x="88" y="46"/>
                </a:cubicBezTo>
                <a:cubicBezTo>
                  <a:pt x="86" y="43"/>
                  <a:pt x="86" y="43"/>
                  <a:pt x="86" y="43"/>
                </a:cubicBezTo>
                <a:lnTo>
                  <a:pt x="91" y="43"/>
                </a:lnTo>
                <a:close/>
                <a:moveTo>
                  <a:pt x="80" y="45"/>
                </a:moveTo>
                <a:cubicBezTo>
                  <a:pt x="83" y="48"/>
                  <a:pt x="83" y="48"/>
                  <a:pt x="83" y="48"/>
                </a:cubicBezTo>
                <a:cubicBezTo>
                  <a:pt x="78" y="48"/>
                  <a:pt x="78" y="48"/>
                  <a:pt x="78" y="48"/>
                </a:cubicBezTo>
                <a:lnTo>
                  <a:pt x="80" y="45"/>
                </a:lnTo>
                <a:close/>
                <a:moveTo>
                  <a:pt x="64" y="45"/>
                </a:moveTo>
                <a:cubicBezTo>
                  <a:pt x="67" y="48"/>
                  <a:pt x="67" y="48"/>
                  <a:pt x="67" y="48"/>
                </a:cubicBezTo>
                <a:cubicBezTo>
                  <a:pt x="62" y="48"/>
                  <a:pt x="62" y="48"/>
                  <a:pt x="62" y="48"/>
                </a:cubicBezTo>
                <a:lnTo>
                  <a:pt x="64" y="45"/>
                </a:lnTo>
                <a:close/>
                <a:moveTo>
                  <a:pt x="62" y="54"/>
                </a:moveTo>
                <a:cubicBezTo>
                  <a:pt x="70" y="54"/>
                  <a:pt x="70" y="54"/>
                  <a:pt x="70" y="54"/>
                </a:cubicBezTo>
                <a:cubicBezTo>
                  <a:pt x="74" y="67"/>
                  <a:pt x="74" y="67"/>
                  <a:pt x="74" y="67"/>
                </a:cubicBezTo>
                <a:lnTo>
                  <a:pt x="62" y="54"/>
                </a:lnTo>
                <a:close/>
                <a:moveTo>
                  <a:pt x="72" y="46"/>
                </a:moveTo>
                <a:cubicBezTo>
                  <a:pt x="70" y="43"/>
                  <a:pt x="70" y="43"/>
                  <a:pt x="70" y="43"/>
                </a:cubicBezTo>
                <a:cubicBezTo>
                  <a:pt x="75" y="43"/>
                  <a:pt x="75" y="43"/>
                  <a:pt x="75" y="43"/>
                </a:cubicBezTo>
                <a:lnTo>
                  <a:pt x="72" y="46"/>
                </a:lnTo>
                <a:close/>
                <a:moveTo>
                  <a:pt x="85" y="54"/>
                </a:moveTo>
                <a:cubicBezTo>
                  <a:pt x="80" y="68"/>
                  <a:pt x="80" y="68"/>
                  <a:pt x="80" y="68"/>
                </a:cubicBezTo>
                <a:cubicBezTo>
                  <a:pt x="76" y="54"/>
                  <a:pt x="76" y="54"/>
                  <a:pt x="76" y="54"/>
                </a:cubicBezTo>
                <a:lnTo>
                  <a:pt x="85" y="54"/>
                </a:lnTo>
                <a:close/>
                <a:moveTo>
                  <a:pt x="80" y="91"/>
                </a:moveTo>
                <a:cubicBezTo>
                  <a:pt x="94" y="91"/>
                  <a:pt x="107" y="82"/>
                  <a:pt x="112" y="70"/>
                </a:cubicBezTo>
                <a:cubicBezTo>
                  <a:pt x="118" y="57"/>
                  <a:pt x="115" y="42"/>
                  <a:pt x="105" y="32"/>
                </a:cubicBezTo>
                <a:cubicBezTo>
                  <a:pt x="95" y="22"/>
                  <a:pt x="80" y="19"/>
                  <a:pt x="67" y="24"/>
                </a:cubicBezTo>
                <a:cubicBezTo>
                  <a:pt x="54" y="30"/>
                  <a:pt x="46" y="42"/>
                  <a:pt x="46" y="56"/>
                </a:cubicBezTo>
                <a:cubicBezTo>
                  <a:pt x="46" y="75"/>
                  <a:pt x="61" y="91"/>
                  <a:pt x="80" y="91"/>
                </a:cubicBezTo>
                <a:close/>
                <a:moveTo>
                  <a:pt x="80" y="27"/>
                </a:moveTo>
                <a:cubicBezTo>
                  <a:pt x="92" y="27"/>
                  <a:pt x="103" y="34"/>
                  <a:pt x="108" y="45"/>
                </a:cubicBezTo>
                <a:cubicBezTo>
                  <a:pt x="112" y="56"/>
                  <a:pt x="110" y="69"/>
                  <a:pt x="101" y="77"/>
                </a:cubicBezTo>
                <a:cubicBezTo>
                  <a:pt x="93" y="85"/>
                  <a:pt x="80" y="88"/>
                  <a:pt x="69" y="83"/>
                </a:cubicBezTo>
                <a:cubicBezTo>
                  <a:pt x="58" y="79"/>
                  <a:pt x="51" y="68"/>
                  <a:pt x="51" y="56"/>
                </a:cubicBezTo>
                <a:cubicBezTo>
                  <a:pt x="51" y="40"/>
                  <a:pt x="64" y="27"/>
                  <a:pt x="80" y="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31982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08ACA4-BEC4-A85E-37E1-2066071AEC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21C85185-4557-F463-6D6D-46098C0DDE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63940615-50BF-7C85-ED4F-8A816A2EF98B}"/>
              </a:ext>
            </a:extLst>
          </p:cNvPr>
          <p:cNvSpPr>
            <a:spLocks noEditPoints="1"/>
          </p:cNvSpPr>
          <p:nvPr/>
        </p:nvSpPr>
        <p:spPr bwMode="auto">
          <a:xfrm>
            <a:off x="2935288" y="1379538"/>
            <a:ext cx="268288" cy="238125"/>
          </a:xfrm>
          <a:custGeom>
            <a:avLst/>
            <a:gdLst>
              <a:gd name="T0" fmla="*/ 151 w 169"/>
              <a:gd name="T1" fmla="*/ 15 h 150"/>
              <a:gd name="T2" fmla="*/ 119 w 169"/>
              <a:gd name="T3" fmla="*/ 0 h 150"/>
              <a:gd name="T4" fmla="*/ 89 w 169"/>
              <a:gd name="T5" fmla="*/ 15 h 150"/>
              <a:gd name="T6" fmla="*/ 85 w 169"/>
              <a:gd name="T7" fmla="*/ 19 h 150"/>
              <a:gd name="T8" fmla="*/ 80 w 169"/>
              <a:gd name="T9" fmla="*/ 15 h 150"/>
              <a:gd name="T10" fmla="*/ 49 w 169"/>
              <a:gd name="T11" fmla="*/ 0 h 150"/>
              <a:gd name="T12" fmla="*/ 17 w 169"/>
              <a:gd name="T13" fmla="*/ 15 h 150"/>
              <a:gd name="T14" fmla="*/ 17 w 169"/>
              <a:gd name="T15" fmla="*/ 81 h 150"/>
              <a:gd name="T16" fmla="*/ 80 w 169"/>
              <a:gd name="T17" fmla="*/ 148 h 150"/>
              <a:gd name="T18" fmla="*/ 84 w 169"/>
              <a:gd name="T19" fmla="*/ 150 h 150"/>
              <a:gd name="T20" fmla="*/ 85 w 169"/>
              <a:gd name="T21" fmla="*/ 150 h 150"/>
              <a:gd name="T22" fmla="*/ 89 w 169"/>
              <a:gd name="T23" fmla="*/ 148 h 150"/>
              <a:gd name="T24" fmla="*/ 151 w 169"/>
              <a:gd name="T25" fmla="*/ 81 h 150"/>
              <a:gd name="T26" fmla="*/ 151 w 169"/>
              <a:gd name="T27" fmla="*/ 15 h 150"/>
              <a:gd name="T28" fmla="*/ 141 w 169"/>
              <a:gd name="T29" fmla="*/ 71 h 150"/>
              <a:gd name="T30" fmla="*/ 85 w 169"/>
              <a:gd name="T31" fmla="*/ 133 h 150"/>
              <a:gd name="T32" fmla="*/ 28 w 169"/>
              <a:gd name="T33" fmla="*/ 71 h 150"/>
              <a:gd name="T34" fmla="*/ 28 w 169"/>
              <a:gd name="T35" fmla="*/ 24 h 150"/>
              <a:gd name="T36" fmla="*/ 49 w 169"/>
              <a:gd name="T37" fmla="*/ 15 h 150"/>
              <a:gd name="T38" fmla="*/ 70 w 169"/>
              <a:gd name="T39" fmla="*/ 24 h 150"/>
              <a:gd name="T40" fmla="*/ 80 w 169"/>
              <a:gd name="T41" fmla="*/ 34 h 150"/>
              <a:gd name="T42" fmla="*/ 89 w 169"/>
              <a:gd name="T43" fmla="*/ 34 h 150"/>
              <a:gd name="T44" fmla="*/ 98 w 169"/>
              <a:gd name="T45" fmla="*/ 24 h 150"/>
              <a:gd name="T46" fmla="*/ 119 w 169"/>
              <a:gd name="T47" fmla="*/ 15 h 150"/>
              <a:gd name="T48" fmla="*/ 141 w 169"/>
              <a:gd name="T49" fmla="*/ 24 h 150"/>
              <a:gd name="T50" fmla="*/ 141 w 169"/>
              <a:gd name="T51" fmla="*/ 71 h 150"/>
              <a:gd name="T52" fmla="*/ 141 w 169"/>
              <a:gd name="T53" fmla="*/ 71 h 150"/>
              <a:gd name="T54" fmla="*/ 141 w 169"/>
              <a:gd name="T55" fmla="*/ 71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9" h="150">
                <a:moveTo>
                  <a:pt x="151" y="15"/>
                </a:moveTo>
                <a:cubicBezTo>
                  <a:pt x="142" y="6"/>
                  <a:pt x="131" y="0"/>
                  <a:pt x="119" y="0"/>
                </a:cubicBezTo>
                <a:cubicBezTo>
                  <a:pt x="107" y="0"/>
                  <a:pt x="97" y="6"/>
                  <a:pt x="89" y="15"/>
                </a:cubicBezTo>
                <a:cubicBezTo>
                  <a:pt x="85" y="19"/>
                  <a:pt x="85" y="19"/>
                  <a:pt x="85" y="19"/>
                </a:cubicBezTo>
                <a:cubicBezTo>
                  <a:pt x="80" y="15"/>
                  <a:pt x="80" y="15"/>
                  <a:pt x="80" y="15"/>
                </a:cubicBezTo>
                <a:cubicBezTo>
                  <a:pt x="72" y="6"/>
                  <a:pt x="61" y="0"/>
                  <a:pt x="49" y="0"/>
                </a:cubicBezTo>
                <a:cubicBezTo>
                  <a:pt x="37" y="0"/>
                  <a:pt x="26" y="6"/>
                  <a:pt x="17" y="15"/>
                </a:cubicBezTo>
                <a:cubicBezTo>
                  <a:pt x="0" y="33"/>
                  <a:pt x="0" y="63"/>
                  <a:pt x="17" y="81"/>
                </a:cubicBezTo>
                <a:cubicBezTo>
                  <a:pt x="80" y="148"/>
                  <a:pt x="80" y="148"/>
                  <a:pt x="80" y="148"/>
                </a:cubicBezTo>
                <a:cubicBezTo>
                  <a:pt x="81" y="148"/>
                  <a:pt x="82" y="150"/>
                  <a:pt x="84" y="150"/>
                </a:cubicBezTo>
                <a:cubicBezTo>
                  <a:pt x="84" y="150"/>
                  <a:pt x="84" y="150"/>
                  <a:pt x="85" y="150"/>
                </a:cubicBezTo>
                <a:cubicBezTo>
                  <a:pt x="86" y="150"/>
                  <a:pt x="88" y="150"/>
                  <a:pt x="89" y="148"/>
                </a:cubicBezTo>
                <a:cubicBezTo>
                  <a:pt x="151" y="81"/>
                  <a:pt x="151" y="81"/>
                  <a:pt x="151" y="81"/>
                </a:cubicBezTo>
                <a:cubicBezTo>
                  <a:pt x="169" y="63"/>
                  <a:pt x="169" y="33"/>
                  <a:pt x="151" y="15"/>
                </a:cubicBezTo>
                <a:close/>
                <a:moveTo>
                  <a:pt x="141" y="71"/>
                </a:moveTo>
                <a:cubicBezTo>
                  <a:pt x="85" y="133"/>
                  <a:pt x="85" y="133"/>
                  <a:pt x="85" y="133"/>
                </a:cubicBezTo>
                <a:cubicBezTo>
                  <a:pt x="28" y="71"/>
                  <a:pt x="28" y="71"/>
                  <a:pt x="28" y="71"/>
                </a:cubicBezTo>
                <a:cubicBezTo>
                  <a:pt x="16" y="59"/>
                  <a:pt x="16" y="37"/>
                  <a:pt x="28" y="24"/>
                </a:cubicBezTo>
                <a:cubicBezTo>
                  <a:pt x="33" y="19"/>
                  <a:pt x="41" y="15"/>
                  <a:pt x="49" y="15"/>
                </a:cubicBezTo>
                <a:cubicBezTo>
                  <a:pt x="57" y="15"/>
                  <a:pt x="65" y="19"/>
                  <a:pt x="70" y="24"/>
                </a:cubicBezTo>
                <a:cubicBezTo>
                  <a:pt x="80" y="34"/>
                  <a:pt x="80" y="34"/>
                  <a:pt x="80" y="34"/>
                </a:cubicBezTo>
                <a:cubicBezTo>
                  <a:pt x="82" y="37"/>
                  <a:pt x="86" y="37"/>
                  <a:pt x="89" y="34"/>
                </a:cubicBezTo>
                <a:cubicBezTo>
                  <a:pt x="98" y="24"/>
                  <a:pt x="98" y="24"/>
                  <a:pt x="98" y="24"/>
                </a:cubicBezTo>
                <a:cubicBezTo>
                  <a:pt x="103" y="19"/>
                  <a:pt x="111" y="15"/>
                  <a:pt x="119" y="15"/>
                </a:cubicBezTo>
                <a:cubicBezTo>
                  <a:pt x="127" y="15"/>
                  <a:pt x="135" y="19"/>
                  <a:pt x="141" y="24"/>
                </a:cubicBezTo>
                <a:cubicBezTo>
                  <a:pt x="153" y="37"/>
                  <a:pt x="153" y="59"/>
                  <a:pt x="141" y="71"/>
                </a:cubicBezTo>
                <a:close/>
                <a:moveTo>
                  <a:pt x="141" y="71"/>
                </a:moveTo>
                <a:cubicBezTo>
                  <a:pt x="141" y="71"/>
                  <a:pt x="141" y="71"/>
                  <a:pt x="141" y="7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05D3D6A8-D62C-5781-C287-1C8DA4DD5ED8}"/>
              </a:ext>
            </a:extLst>
          </p:cNvPr>
          <p:cNvSpPr>
            <a:spLocks noEditPoints="1"/>
          </p:cNvSpPr>
          <p:nvPr/>
        </p:nvSpPr>
        <p:spPr bwMode="auto">
          <a:xfrm>
            <a:off x="3502026" y="1371600"/>
            <a:ext cx="231775" cy="254000"/>
          </a:xfrm>
          <a:custGeom>
            <a:avLst/>
            <a:gdLst>
              <a:gd name="T0" fmla="*/ 144 w 146"/>
              <a:gd name="T1" fmla="*/ 124 h 160"/>
              <a:gd name="T2" fmla="*/ 79 w 146"/>
              <a:gd name="T3" fmla="*/ 4 h 160"/>
              <a:gd name="T4" fmla="*/ 72 w 146"/>
              <a:gd name="T5" fmla="*/ 0 h 160"/>
              <a:gd name="T6" fmla="*/ 68 w 146"/>
              <a:gd name="T7" fmla="*/ 4 h 160"/>
              <a:gd name="T8" fmla="*/ 2 w 146"/>
              <a:gd name="T9" fmla="*/ 124 h 160"/>
              <a:gd name="T10" fmla="*/ 1 w 146"/>
              <a:gd name="T11" fmla="*/ 126 h 160"/>
              <a:gd name="T12" fmla="*/ 0 w 146"/>
              <a:gd name="T13" fmla="*/ 134 h 160"/>
              <a:gd name="T14" fmla="*/ 26 w 146"/>
              <a:gd name="T15" fmla="*/ 155 h 160"/>
              <a:gd name="T16" fmla="*/ 72 w 146"/>
              <a:gd name="T17" fmla="*/ 160 h 160"/>
              <a:gd name="T18" fmla="*/ 121 w 146"/>
              <a:gd name="T19" fmla="*/ 155 h 160"/>
              <a:gd name="T20" fmla="*/ 146 w 146"/>
              <a:gd name="T21" fmla="*/ 134 h 160"/>
              <a:gd name="T22" fmla="*/ 144 w 146"/>
              <a:gd name="T23" fmla="*/ 124 h 160"/>
              <a:gd name="T24" fmla="*/ 72 w 146"/>
              <a:gd name="T25" fmla="*/ 140 h 160"/>
              <a:gd name="T26" fmla="*/ 33 w 146"/>
              <a:gd name="T27" fmla="*/ 136 h 160"/>
              <a:gd name="T28" fmla="*/ 22 w 146"/>
              <a:gd name="T29" fmla="*/ 134 h 160"/>
              <a:gd name="T30" fmla="*/ 33 w 146"/>
              <a:gd name="T31" fmla="*/ 130 h 160"/>
              <a:gd name="T32" fmla="*/ 72 w 146"/>
              <a:gd name="T33" fmla="*/ 126 h 160"/>
              <a:gd name="T34" fmla="*/ 113 w 146"/>
              <a:gd name="T35" fmla="*/ 130 h 160"/>
              <a:gd name="T36" fmla="*/ 124 w 146"/>
              <a:gd name="T37" fmla="*/ 134 h 160"/>
              <a:gd name="T38" fmla="*/ 113 w 146"/>
              <a:gd name="T39" fmla="*/ 136 h 160"/>
              <a:gd name="T40" fmla="*/ 72 w 146"/>
              <a:gd name="T41" fmla="*/ 140 h 160"/>
              <a:gd name="T42" fmla="*/ 72 w 146"/>
              <a:gd name="T43" fmla="*/ 106 h 160"/>
              <a:gd name="T44" fmla="*/ 31 w 146"/>
              <a:gd name="T45" fmla="*/ 110 h 160"/>
              <a:gd name="T46" fmla="*/ 72 w 146"/>
              <a:gd name="T47" fmla="*/ 32 h 160"/>
              <a:gd name="T48" fmla="*/ 116 w 146"/>
              <a:gd name="T49" fmla="*/ 110 h 160"/>
              <a:gd name="T50" fmla="*/ 72 w 146"/>
              <a:gd name="T51" fmla="*/ 106 h 160"/>
              <a:gd name="T52" fmla="*/ 72 w 146"/>
              <a:gd name="T53" fmla="*/ 106 h 160"/>
              <a:gd name="T54" fmla="*/ 72 w 146"/>
              <a:gd name="T55" fmla="*/ 10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46" h="160">
                <a:moveTo>
                  <a:pt x="144" y="124"/>
                </a:moveTo>
                <a:cubicBezTo>
                  <a:pt x="79" y="4"/>
                  <a:pt x="79" y="4"/>
                  <a:pt x="79" y="4"/>
                </a:cubicBezTo>
                <a:cubicBezTo>
                  <a:pt x="77" y="1"/>
                  <a:pt x="75" y="0"/>
                  <a:pt x="72" y="0"/>
                </a:cubicBezTo>
                <a:cubicBezTo>
                  <a:pt x="71" y="0"/>
                  <a:pt x="69" y="1"/>
                  <a:pt x="68" y="4"/>
                </a:cubicBezTo>
                <a:cubicBezTo>
                  <a:pt x="2" y="124"/>
                  <a:pt x="2" y="124"/>
                  <a:pt x="2" y="124"/>
                </a:cubicBezTo>
                <a:cubicBezTo>
                  <a:pt x="2" y="124"/>
                  <a:pt x="2" y="124"/>
                  <a:pt x="1" y="126"/>
                </a:cubicBezTo>
                <a:cubicBezTo>
                  <a:pt x="0" y="128"/>
                  <a:pt x="0" y="131"/>
                  <a:pt x="0" y="134"/>
                </a:cubicBezTo>
                <a:cubicBezTo>
                  <a:pt x="0" y="148"/>
                  <a:pt x="18" y="153"/>
                  <a:pt x="26" y="155"/>
                </a:cubicBezTo>
                <a:cubicBezTo>
                  <a:pt x="38" y="159"/>
                  <a:pt x="55" y="160"/>
                  <a:pt x="72" y="160"/>
                </a:cubicBezTo>
                <a:cubicBezTo>
                  <a:pt x="91" y="160"/>
                  <a:pt x="108" y="159"/>
                  <a:pt x="121" y="155"/>
                </a:cubicBezTo>
                <a:cubicBezTo>
                  <a:pt x="127" y="153"/>
                  <a:pt x="146" y="148"/>
                  <a:pt x="146" y="134"/>
                </a:cubicBezTo>
                <a:cubicBezTo>
                  <a:pt x="146" y="130"/>
                  <a:pt x="145" y="127"/>
                  <a:pt x="144" y="124"/>
                </a:cubicBezTo>
                <a:close/>
                <a:moveTo>
                  <a:pt x="72" y="140"/>
                </a:moveTo>
                <a:cubicBezTo>
                  <a:pt x="58" y="140"/>
                  <a:pt x="44" y="139"/>
                  <a:pt x="33" y="136"/>
                </a:cubicBezTo>
                <a:cubicBezTo>
                  <a:pt x="28" y="135"/>
                  <a:pt x="24" y="134"/>
                  <a:pt x="22" y="134"/>
                </a:cubicBezTo>
                <a:cubicBezTo>
                  <a:pt x="24" y="132"/>
                  <a:pt x="28" y="131"/>
                  <a:pt x="33" y="130"/>
                </a:cubicBezTo>
                <a:cubicBezTo>
                  <a:pt x="44" y="127"/>
                  <a:pt x="58" y="126"/>
                  <a:pt x="72" y="126"/>
                </a:cubicBezTo>
                <a:cubicBezTo>
                  <a:pt x="87" y="126"/>
                  <a:pt x="102" y="127"/>
                  <a:pt x="113" y="130"/>
                </a:cubicBezTo>
                <a:cubicBezTo>
                  <a:pt x="118" y="131"/>
                  <a:pt x="122" y="132"/>
                  <a:pt x="124" y="134"/>
                </a:cubicBezTo>
                <a:cubicBezTo>
                  <a:pt x="122" y="134"/>
                  <a:pt x="118" y="135"/>
                  <a:pt x="113" y="136"/>
                </a:cubicBezTo>
                <a:cubicBezTo>
                  <a:pt x="102" y="139"/>
                  <a:pt x="87" y="140"/>
                  <a:pt x="72" y="140"/>
                </a:cubicBezTo>
                <a:close/>
                <a:moveTo>
                  <a:pt x="72" y="106"/>
                </a:moveTo>
                <a:cubicBezTo>
                  <a:pt x="58" y="106"/>
                  <a:pt x="43" y="107"/>
                  <a:pt x="31" y="110"/>
                </a:cubicBezTo>
                <a:cubicBezTo>
                  <a:pt x="72" y="32"/>
                  <a:pt x="72" y="32"/>
                  <a:pt x="72" y="32"/>
                </a:cubicBezTo>
                <a:cubicBezTo>
                  <a:pt x="116" y="110"/>
                  <a:pt x="116" y="110"/>
                  <a:pt x="116" y="110"/>
                </a:cubicBezTo>
                <a:cubicBezTo>
                  <a:pt x="103" y="107"/>
                  <a:pt x="88" y="106"/>
                  <a:pt x="72" y="106"/>
                </a:cubicBezTo>
                <a:close/>
                <a:moveTo>
                  <a:pt x="72" y="106"/>
                </a:moveTo>
                <a:cubicBezTo>
                  <a:pt x="72" y="106"/>
                  <a:pt x="72" y="106"/>
                  <a:pt x="72" y="10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731768F0-A1D3-9310-9822-BBE267776573}"/>
              </a:ext>
            </a:extLst>
          </p:cNvPr>
          <p:cNvSpPr>
            <a:spLocks noEditPoints="1"/>
          </p:cNvSpPr>
          <p:nvPr/>
        </p:nvSpPr>
        <p:spPr bwMode="auto">
          <a:xfrm>
            <a:off x="4606926" y="1371600"/>
            <a:ext cx="225425" cy="254000"/>
          </a:xfrm>
          <a:custGeom>
            <a:avLst/>
            <a:gdLst>
              <a:gd name="T0" fmla="*/ 114 w 142"/>
              <a:gd name="T1" fmla="*/ 42 h 160"/>
              <a:gd name="T2" fmla="*/ 90 w 142"/>
              <a:gd name="T3" fmla="*/ 0 h 160"/>
              <a:gd name="T4" fmla="*/ 50 w 142"/>
              <a:gd name="T5" fmla="*/ 0 h 160"/>
              <a:gd name="T6" fmla="*/ 26 w 142"/>
              <a:gd name="T7" fmla="*/ 42 h 160"/>
              <a:gd name="T8" fmla="*/ 0 w 142"/>
              <a:gd name="T9" fmla="*/ 50 h 160"/>
              <a:gd name="T10" fmla="*/ 8 w 142"/>
              <a:gd name="T11" fmla="*/ 92 h 160"/>
              <a:gd name="T12" fmla="*/ 30 w 142"/>
              <a:gd name="T13" fmla="*/ 160 h 160"/>
              <a:gd name="T14" fmla="*/ 134 w 142"/>
              <a:gd name="T15" fmla="*/ 134 h 160"/>
              <a:gd name="T16" fmla="*/ 142 w 142"/>
              <a:gd name="T17" fmla="*/ 84 h 160"/>
              <a:gd name="T18" fmla="*/ 134 w 142"/>
              <a:gd name="T19" fmla="*/ 42 h 160"/>
              <a:gd name="T20" fmla="*/ 85 w 142"/>
              <a:gd name="T21" fmla="*/ 76 h 160"/>
              <a:gd name="T22" fmla="*/ 125 w 142"/>
              <a:gd name="T23" fmla="*/ 60 h 160"/>
              <a:gd name="T24" fmla="*/ 125 w 142"/>
              <a:gd name="T25" fmla="*/ 76 h 160"/>
              <a:gd name="T26" fmla="*/ 78 w 142"/>
              <a:gd name="T27" fmla="*/ 34 h 160"/>
              <a:gd name="T28" fmla="*/ 62 w 142"/>
              <a:gd name="T29" fmla="*/ 42 h 160"/>
              <a:gd name="T30" fmla="*/ 62 w 142"/>
              <a:gd name="T31" fmla="*/ 34 h 160"/>
              <a:gd name="T32" fmla="*/ 78 w 142"/>
              <a:gd name="T33" fmla="*/ 76 h 160"/>
              <a:gd name="T34" fmla="*/ 62 w 142"/>
              <a:gd name="T35" fmla="*/ 60 h 160"/>
              <a:gd name="T36" fmla="*/ 78 w 142"/>
              <a:gd name="T37" fmla="*/ 60 h 160"/>
              <a:gd name="T38" fmla="*/ 102 w 142"/>
              <a:gd name="T39" fmla="*/ 31 h 160"/>
              <a:gd name="T40" fmla="*/ 85 w 142"/>
              <a:gd name="T41" fmla="*/ 42 h 160"/>
              <a:gd name="T42" fmla="*/ 79 w 142"/>
              <a:gd name="T43" fmla="*/ 26 h 160"/>
              <a:gd name="T44" fmla="*/ 38 w 142"/>
              <a:gd name="T45" fmla="*/ 31 h 160"/>
              <a:gd name="T46" fmla="*/ 62 w 142"/>
              <a:gd name="T47" fmla="*/ 26 h 160"/>
              <a:gd name="T48" fmla="*/ 55 w 142"/>
              <a:gd name="T49" fmla="*/ 42 h 160"/>
              <a:gd name="T50" fmla="*/ 38 w 142"/>
              <a:gd name="T51" fmla="*/ 31 h 160"/>
              <a:gd name="T52" fmla="*/ 55 w 142"/>
              <a:gd name="T53" fmla="*/ 76 h 160"/>
              <a:gd name="T54" fmla="*/ 15 w 142"/>
              <a:gd name="T55" fmla="*/ 60 h 160"/>
              <a:gd name="T56" fmla="*/ 55 w 142"/>
              <a:gd name="T57" fmla="*/ 60 h 160"/>
              <a:gd name="T58" fmla="*/ 23 w 142"/>
              <a:gd name="T59" fmla="*/ 134 h 160"/>
              <a:gd name="T60" fmla="*/ 55 w 142"/>
              <a:gd name="T61" fmla="*/ 84 h 160"/>
              <a:gd name="T62" fmla="*/ 30 w 142"/>
              <a:gd name="T63" fmla="*/ 142 h 160"/>
              <a:gd name="T64" fmla="*/ 62 w 142"/>
              <a:gd name="T65" fmla="*/ 142 h 160"/>
              <a:gd name="T66" fmla="*/ 78 w 142"/>
              <a:gd name="T67" fmla="*/ 84 h 160"/>
              <a:gd name="T68" fmla="*/ 62 w 142"/>
              <a:gd name="T69" fmla="*/ 142 h 160"/>
              <a:gd name="T70" fmla="*/ 110 w 142"/>
              <a:gd name="T71" fmla="*/ 142 h 160"/>
              <a:gd name="T72" fmla="*/ 85 w 142"/>
              <a:gd name="T73" fmla="*/ 84 h 160"/>
              <a:gd name="T74" fmla="*/ 117 w 142"/>
              <a:gd name="T75" fmla="*/ 134 h 160"/>
              <a:gd name="T76" fmla="*/ 110 w 142"/>
              <a:gd name="T77" fmla="*/ 1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2" h="160">
                <a:moveTo>
                  <a:pt x="134" y="42"/>
                </a:moveTo>
                <a:cubicBezTo>
                  <a:pt x="114" y="42"/>
                  <a:pt x="114" y="42"/>
                  <a:pt x="114" y="42"/>
                </a:cubicBezTo>
                <a:cubicBezTo>
                  <a:pt x="116" y="39"/>
                  <a:pt x="117" y="34"/>
                  <a:pt x="117" y="31"/>
                </a:cubicBezTo>
                <a:cubicBezTo>
                  <a:pt x="117" y="15"/>
                  <a:pt x="105" y="0"/>
                  <a:pt x="90" y="0"/>
                </a:cubicBezTo>
                <a:cubicBezTo>
                  <a:pt x="82" y="0"/>
                  <a:pt x="75" y="5"/>
                  <a:pt x="70" y="10"/>
                </a:cubicBezTo>
                <a:cubicBezTo>
                  <a:pt x="65" y="5"/>
                  <a:pt x="58" y="0"/>
                  <a:pt x="50" y="0"/>
                </a:cubicBezTo>
                <a:cubicBezTo>
                  <a:pt x="35" y="0"/>
                  <a:pt x="23" y="15"/>
                  <a:pt x="23" y="31"/>
                </a:cubicBezTo>
                <a:cubicBezTo>
                  <a:pt x="23" y="34"/>
                  <a:pt x="24" y="39"/>
                  <a:pt x="26" y="42"/>
                </a:cubicBezTo>
                <a:cubicBezTo>
                  <a:pt x="8" y="42"/>
                  <a:pt x="8" y="42"/>
                  <a:pt x="8" y="42"/>
                </a:cubicBezTo>
                <a:cubicBezTo>
                  <a:pt x="3" y="42"/>
                  <a:pt x="0" y="47"/>
                  <a:pt x="0" y="50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9"/>
                  <a:pt x="3" y="92"/>
                  <a:pt x="8" y="92"/>
                </a:cubicBezTo>
                <a:cubicBezTo>
                  <a:pt x="8" y="134"/>
                  <a:pt x="8" y="134"/>
                  <a:pt x="8" y="134"/>
                </a:cubicBezTo>
                <a:cubicBezTo>
                  <a:pt x="8" y="149"/>
                  <a:pt x="18" y="160"/>
                  <a:pt x="30" y="160"/>
                </a:cubicBezTo>
                <a:cubicBezTo>
                  <a:pt x="110" y="160"/>
                  <a:pt x="110" y="160"/>
                  <a:pt x="110" y="160"/>
                </a:cubicBezTo>
                <a:cubicBezTo>
                  <a:pt x="123" y="160"/>
                  <a:pt x="134" y="149"/>
                  <a:pt x="134" y="134"/>
                </a:cubicBezTo>
                <a:cubicBezTo>
                  <a:pt x="134" y="92"/>
                  <a:pt x="134" y="92"/>
                  <a:pt x="134" y="92"/>
                </a:cubicBezTo>
                <a:cubicBezTo>
                  <a:pt x="137" y="92"/>
                  <a:pt x="142" y="89"/>
                  <a:pt x="142" y="84"/>
                </a:cubicBezTo>
                <a:cubicBezTo>
                  <a:pt x="142" y="50"/>
                  <a:pt x="142" y="50"/>
                  <a:pt x="142" y="50"/>
                </a:cubicBezTo>
                <a:cubicBezTo>
                  <a:pt x="142" y="47"/>
                  <a:pt x="137" y="42"/>
                  <a:pt x="134" y="42"/>
                </a:cubicBezTo>
                <a:close/>
                <a:moveTo>
                  <a:pt x="125" y="76"/>
                </a:moveTo>
                <a:cubicBezTo>
                  <a:pt x="85" y="76"/>
                  <a:pt x="85" y="76"/>
                  <a:pt x="85" y="76"/>
                </a:cubicBezTo>
                <a:cubicBezTo>
                  <a:pt x="85" y="60"/>
                  <a:pt x="85" y="60"/>
                  <a:pt x="85" y="60"/>
                </a:cubicBezTo>
                <a:cubicBezTo>
                  <a:pt x="125" y="60"/>
                  <a:pt x="125" y="60"/>
                  <a:pt x="125" y="60"/>
                </a:cubicBezTo>
                <a:cubicBezTo>
                  <a:pt x="125" y="76"/>
                  <a:pt x="125" y="76"/>
                  <a:pt x="125" y="76"/>
                </a:cubicBezTo>
                <a:cubicBezTo>
                  <a:pt x="125" y="76"/>
                  <a:pt x="125" y="76"/>
                  <a:pt x="125" y="76"/>
                </a:cubicBezTo>
                <a:close/>
                <a:moveTo>
                  <a:pt x="62" y="34"/>
                </a:moveTo>
                <a:cubicBezTo>
                  <a:pt x="78" y="34"/>
                  <a:pt x="78" y="34"/>
                  <a:pt x="78" y="34"/>
                </a:cubicBezTo>
                <a:cubicBezTo>
                  <a:pt x="78" y="42"/>
                  <a:pt x="78" y="42"/>
                  <a:pt x="78" y="42"/>
                </a:cubicBezTo>
                <a:cubicBezTo>
                  <a:pt x="62" y="42"/>
                  <a:pt x="62" y="42"/>
                  <a:pt x="62" y="42"/>
                </a:cubicBezTo>
                <a:cubicBezTo>
                  <a:pt x="62" y="34"/>
                  <a:pt x="62" y="34"/>
                  <a:pt x="62" y="34"/>
                </a:cubicBezTo>
                <a:cubicBezTo>
                  <a:pt x="62" y="34"/>
                  <a:pt x="62" y="34"/>
                  <a:pt x="62" y="34"/>
                </a:cubicBezTo>
                <a:close/>
                <a:moveTo>
                  <a:pt x="78" y="60"/>
                </a:moveTo>
                <a:cubicBezTo>
                  <a:pt x="78" y="76"/>
                  <a:pt x="78" y="76"/>
                  <a:pt x="78" y="76"/>
                </a:cubicBezTo>
                <a:cubicBezTo>
                  <a:pt x="62" y="76"/>
                  <a:pt x="62" y="76"/>
                  <a:pt x="62" y="76"/>
                </a:cubicBezTo>
                <a:cubicBezTo>
                  <a:pt x="62" y="60"/>
                  <a:pt x="62" y="60"/>
                  <a:pt x="62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lose/>
                <a:moveTo>
                  <a:pt x="90" y="18"/>
                </a:moveTo>
                <a:cubicBezTo>
                  <a:pt x="96" y="18"/>
                  <a:pt x="102" y="23"/>
                  <a:pt x="102" y="31"/>
                </a:cubicBezTo>
                <a:cubicBezTo>
                  <a:pt x="102" y="37"/>
                  <a:pt x="96" y="42"/>
                  <a:pt x="90" y="42"/>
                </a:cubicBezTo>
                <a:cubicBezTo>
                  <a:pt x="88" y="42"/>
                  <a:pt x="87" y="42"/>
                  <a:pt x="85" y="42"/>
                </a:cubicBezTo>
                <a:cubicBezTo>
                  <a:pt x="85" y="34"/>
                  <a:pt x="85" y="34"/>
                  <a:pt x="85" y="34"/>
                </a:cubicBezTo>
                <a:cubicBezTo>
                  <a:pt x="85" y="29"/>
                  <a:pt x="82" y="26"/>
                  <a:pt x="79" y="26"/>
                </a:cubicBezTo>
                <a:cubicBezTo>
                  <a:pt x="81" y="21"/>
                  <a:pt x="85" y="18"/>
                  <a:pt x="90" y="18"/>
                </a:cubicBezTo>
                <a:close/>
                <a:moveTo>
                  <a:pt x="38" y="31"/>
                </a:moveTo>
                <a:cubicBezTo>
                  <a:pt x="38" y="23"/>
                  <a:pt x="44" y="18"/>
                  <a:pt x="50" y="18"/>
                </a:cubicBezTo>
                <a:cubicBezTo>
                  <a:pt x="56" y="18"/>
                  <a:pt x="59" y="21"/>
                  <a:pt x="62" y="26"/>
                </a:cubicBezTo>
                <a:cubicBezTo>
                  <a:pt x="58" y="26"/>
                  <a:pt x="55" y="29"/>
                  <a:pt x="55" y="34"/>
                </a:cubicBezTo>
                <a:cubicBezTo>
                  <a:pt x="55" y="42"/>
                  <a:pt x="55" y="42"/>
                  <a:pt x="55" y="42"/>
                </a:cubicBezTo>
                <a:cubicBezTo>
                  <a:pt x="53" y="42"/>
                  <a:pt x="52" y="42"/>
                  <a:pt x="50" y="42"/>
                </a:cubicBezTo>
                <a:cubicBezTo>
                  <a:pt x="44" y="42"/>
                  <a:pt x="38" y="37"/>
                  <a:pt x="38" y="31"/>
                </a:cubicBezTo>
                <a:close/>
                <a:moveTo>
                  <a:pt x="55" y="60"/>
                </a:moveTo>
                <a:cubicBezTo>
                  <a:pt x="55" y="76"/>
                  <a:pt x="55" y="76"/>
                  <a:pt x="55" y="76"/>
                </a:cubicBezTo>
                <a:cubicBezTo>
                  <a:pt x="15" y="76"/>
                  <a:pt x="15" y="76"/>
                  <a:pt x="15" y="76"/>
                </a:cubicBezTo>
                <a:cubicBezTo>
                  <a:pt x="15" y="60"/>
                  <a:pt x="15" y="60"/>
                  <a:pt x="1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5" y="60"/>
                  <a:pt x="55" y="60"/>
                  <a:pt x="55" y="60"/>
                </a:cubicBezTo>
                <a:close/>
                <a:moveTo>
                  <a:pt x="30" y="142"/>
                </a:moveTo>
                <a:cubicBezTo>
                  <a:pt x="26" y="142"/>
                  <a:pt x="23" y="139"/>
                  <a:pt x="23" y="134"/>
                </a:cubicBezTo>
                <a:cubicBezTo>
                  <a:pt x="23" y="84"/>
                  <a:pt x="23" y="84"/>
                  <a:pt x="23" y="84"/>
                </a:cubicBezTo>
                <a:cubicBezTo>
                  <a:pt x="55" y="84"/>
                  <a:pt x="55" y="84"/>
                  <a:pt x="55" y="84"/>
                </a:cubicBezTo>
                <a:cubicBezTo>
                  <a:pt x="55" y="142"/>
                  <a:pt x="55" y="142"/>
                  <a:pt x="55" y="142"/>
                </a:cubicBezTo>
                <a:cubicBezTo>
                  <a:pt x="30" y="142"/>
                  <a:pt x="30" y="142"/>
                  <a:pt x="30" y="142"/>
                </a:cubicBezTo>
                <a:cubicBezTo>
                  <a:pt x="30" y="142"/>
                  <a:pt x="30" y="142"/>
                  <a:pt x="30" y="142"/>
                </a:cubicBezTo>
                <a:close/>
                <a:moveTo>
                  <a:pt x="62" y="142"/>
                </a:moveTo>
                <a:cubicBezTo>
                  <a:pt x="62" y="84"/>
                  <a:pt x="62" y="84"/>
                  <a:pt x="62" y="84"/>
                </a:cubicBezTo>
                <a:cubicBezTo>
                  <a:pt x="78" y="84"/>
                  <a:pt x="78" y="84"/>
                  <a:pt x="78" y="84"/>
                </a:cubicBezTo>
                <a:cubicBezTo>
                  <a:pt x="78" y="142"/>
                  <a:pt x="78" y="142"/>
                  <a:pt x="78" y="142"/>
                </a:cubicBezTo>
                <a:cubicBezTo>
                  <a:pt x="62" y="142"/>
                  <a:pt x="62" y="142"/>
                  <a:pt x="62" y="142"/>
                </a:cubicBezTo>
                <a:cubicBezTo>
                  <a:pt x="62" y="142"/>
                  <a:pt x="62" y="142"/>
                  <a:pt x="62" y="142"/>
                </a:cubicBezTo>
                <a:close/>
                <a:moveTo>
                  <a:pt x="110" y="142"/>
                </a:moveTo>
                <a:cubicBezTo>
                  <a:pt x="85" y="142"/>
                  <a:pt x="85" y="142"/>
                  <a:pt x="85" y="142"/>
                </a:cubicBezTo>
                <a:cubicBezTo>
                  <a:pt x="85" y="84"/>
                  <a:pt x="85" y="84"/>
                  <a:pt x="85" y="84"/>
                </a:cubicBezTo>
                <a:cubicBezTo>
                  <a:pt x="117" y="84"/>
                  <a:pt x="117" y="84"/>
                  <a:pt x="117" y="84"/>
                </a:cubicBezTo>
                <a:cubicBezTo>
                  <a:pt x="117" y="134"/>
                  <a:pt x="117" y="134"/>
                  <a:pt x="117" y="134"/>
                </a:cubicBezTo>
                <a:cubicBezTo>
                  <a:pt x="117" y="139"/>
                  <a:pt x="114" y="142"/>
                  <a:pt x="110" y="142"/>
                </a:cubicBezTo>
                <a:close/>
                <a:moveTo>
                  <a:pt x="110" y="142"/>
                </a:moveTo>
                <a:cubicBezTo>
                  <a:pt x="110" y="142"/>
                  <a:pt x="110" y="142"/>
                  <a:pt x="110" y="14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32D37182-39B4-3798-72FC-055A868A5992}"/>
              </a:ext>
            </a:extLst>
          </p:cNvPr>
          <p:cNvSpPr>
            <a:spLocks noEditPoints="1"/>
          </p:cNvSpPr>
          <p:nvPr/>
        </p:nvSpPr>
        <p:spPr bwMode="auto">
          <a:xfrm>
            <a:off x="4060826" y="1371600"/>
            <a:ext cx="220663" cy="254000"/>
          </a:xfrm>
          <a:custGeom>
            <a:avLst/>
            <a:gdLst>
              <a:gd name="T0" fmla="*/ 131 w 139"/>
              <a:gd name="T1" fmla="*/ 9 h 160"/>
              <a:gd name="T2" fmla="*/ 114 w 139"/>
              <a:gd name="T3" fmla="*/ 0 h 160"/>
              <a:gd name="T4" fmla="*/ 99 w 139"/>
              <a:gd name="T5" fmla="*/ 5 h 160"/>
              <a:gd name="T6" fmla="*/ 92 w 139"/>
              <a:gd name="T7" fmla="*/ 12 h 160"/>
              <a:gd name="T8" fmla="*/ 90 w 139"/>
              <a:gd name="T9" fmla="*/ 9 h 160"/>
              <a:gd name="T10" fmla="*/ 81 w 139"/>
              <a:gd name="T11" fmla="*/ 7 h 160"/>
              <a:gd name="T12" fmla="*/ 80 w 139"/>
              <a:gd name="T13" fmla="*/ 17 h 160"/>
              <a:gd name="T14" fmla="*/ 82 w 139"/>
              <a:gd name="T15" fmla="*/ 20 h 160"/>
              <a:gd name="T16" fmla="*/ 21 w 139"/>
              <a:gd name="T17" fmla="*/ 73 h 160"/>
              <a:gd name="T18" fmla="*/ 14 w 139"/>
              <a:gd name="T19" fmla="*/ 83 h 160"/>
              <a:gd name="T20" fmla="*/ 5 w 139"/>
              <a:gd name="T21" fmla="*/ 106 h 160"/>
              <a:gd name="T22" fmla="*/ 7 w 139"/>
              <a:gd name="T23" fmla="*/ 116 h 160"/>
              <a:gd name="T24" fmla="*/ 14 w 139"/>
              <a:gd name="T25" fmla="*/ 120 h 160"/>
              <a:gd name="T26" fmla="*/ 15 w 139"/>
              <a:gd name="T27" fmla="*/ 119 h 160"/>
              <a:gd name="T28" fmla="*/ 39 w 139"/>
              <a:gd name="T29" fmla="*/ 116 h 160"/>
              <a:gd name="T30" fmla="*/ 49 w 139"/>
              <a:gd name="T31" fmla="*/ 110 h 160"/>
              <a:gd name="T32" fmla="*/ 110 w 139"/>
              <a:gd name="T33" fmla="*/ 57 h 160"/>
              <a:gd name="T34" fmla="*/ 112 w 139"/>
              <a:gd name="T35" fmla="*/ 61 h 160"/>
              <a:gd name="T36" fmla="*/ 117 w 139"/>
              <a:gd name="T37" fmla="*/ 63 h 160"/>
              <a:gd name="T38" fmla="*/ 121 w 139"/>
              <a:gd name="T39" fmla="*/ 62 h 160"/>
              <a:gd name="T40" fmla="*/ 122 w 139"/>
              <a:gd name="T41" fmla="*/ 52 h 160"/>
              <a:gd name="T42" fmla="*/ 120 w 139"/>
              <a:gd name="T43" fmla="*/ 49 h 160"/>
              <a:gd name="T44" fmla="*/ 128 w 139"/>
              <a:gd name="T45" fmla="*/ 43 h 160"/>
              <a:gd name="T46" fmla="*/ 131 w 139"/>
              <a:gd name="T47" fmla="*/ 9 h 160"/>
              <a:gd name="T48" fmla="*/ 86 w 139"/>
              <a:gd name="T49" fmla="*/ 65 h 160"/>
              <a:gd name="T50" fmla="*/ 83 w 139"/>
              <a:gd name="T51" fmla="*/ 59 h 160"/>
              <a:gd name="T52" fmla="*/ 77 w 139"/>
              <a:gd name="T53" fmla="*/ 58 h 160"/>
              <a:gd name="T54" fmla="*/ 76 w 139"/>
              <a:gd name="T55" fmla="*/ 66 h 160"/>
              <a:gd name="T56" fmla="*/ 79 w 139"/>
              <a:gd name="T57" fmla="*/ 71 h 160"/>
              <a:gd name="T58" fmla="*/ 72 w 139"/>
              <a:gd name="T59" fmla="*/ 78 h 160"/>
              <a:gd name="T60" fmla="*/ 69 w 139"/>
              <a:gd name="T61" fmla="*/ 72 h 160"/>
              <a:gd name="T62" fmla="*/ 62 w 139"/>
              <a:gd name="T63" fmla="*/ 72 h 160"/>
              <a:gd name="T64" fmla="*/ 61 w 139"/>
              <a:gd name="T65" fmla="*/ 80 h 160"/>
              <a:gd name="T66" fmla="*/ 65 w 139"/>
              <a:gd name="T67" fmla="*/ 84 h 160"/>
              <a:gd name="T68" fmla="*/ 57 w 139"/>
              <a:gd name="T69" fmla="*/ 90 h 160"/>
              <a:gd name="T70" fmla="*/ 53 w 139"/>
              <a:gd name="T71" fmla="*/ 86 h 160"/>
              <a:gd name="T72" fmla="*/ 47 w 139"/>
              <a:gd name="T73" fmla="*/ 85 h 160"/>
              <a:gd name="T74" fmla="*/ 46 w 139"/>
              <a:gd name="T75" fmla="*/ 92 h 160"/>
              <a:gd name="T76" fmla="*/ 49 w 139"/>
              <a:gd name="T77" fmla="*/ 97 h 160"/>
              <a:gd name="T78" fmla="*/ 43 w 139"/>
              <a:gd name="T79" fmla="*/ 102 h 160"/>
              <a:gd name="T80" fmla="*/ 37 w 139"/>
              <a:gd name="T81" fmla="*/ 105 h 160"/>
              <a:gd name="T82" fmla="*/ 15 w 139"/>
              <a:gd name="T83" fmla="*/ 109 h 160"/>
              <a:gd name="T84" fmla="*/ 23 w 139"/>
              <a:gd name="T85" fmla="*/ 87 h 160"/>
              <a:gd name="T86" fmla="*/ 27 w 139"/>
              <a:gd name="T87" fmla="*/ 81 h 160"/>
              <a:gd name="T88" fmla="*/ 88 w 139"/>
              <a:gd name="T89" fmla="*/ 29 h 160"/>
              <a:gd name="T90" fmla="*/ 104 w 139"/>
              <a:gd name="T91" fmla="*/ 50 h 160"/>
              <a:gd name="T92" fmla="*/ 86 w 139"/>
              <a:gd name="T93" fmla="*/ 65 h 160"/>
              <a:gd name="T94" fmla="*/ 10 w 139"/>
              <a:gd name="T95" fmla="*/ 125 h 160"/>
              <a:gd name="T96" fmla="*/ 8 w 139"/>
              <a:gd name="T97" fmla="*/ 128 h 160"/>
              <a:gd name="T98" fmla="*/ 0 w 139"/>
              <a:gd name="T99" fmla="*/ 150 h 160"/>
              <a:gd name="T100" fmla="*/ 10 w 139"/>
              <a:gd name="T101" fmla="*/ 160 h 160"/>
              <a:gd name="T102" fmla="*/ 21 w 139"/>
              <a:gd name="T103" fmla="*/ 150 h 160"/>
              <a:gd name="T104" fmla="*/ 13 w 139"/>
              <a:gd name="T105" fmla="*/ 128 h 160"/>
              <a:gd name="T106" fmla="*/ 10 w 139"/>
              <a:gd name="T107" fmla="*/ 1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9" h="160">
                <a:moveTo>
                  <a:pt x="131" y="9"/>
                </a:moveTo>
                <a:cubicBezTo>
                  <a:pt x="127" y="3"/>
                  <a:pt x="120" y="0"/>
                  <a:pt x="114" y="0"/>
                </a:cubicBezTo>
                <a:cubicBezTo>
                  <a:pt x="108" y="0"/>
                  <a:pt x="103" y="2"/>
                  <a:pt x="99" y="5"/>
                </a:cubicBezTo>
                <a:cubicBezTo>
                  <a:pt x="92" y="12"/>
                  <a:pt x="92" y="12"/>
                  <a:pt x="92" y="12"/>
                </a:cubicBezTo>
                <a:cubicBezTo>
                  <a:pt x="90" y="9"/>
                  <a:pt x="90" y="9"/>
                  <a:pt x="90" y="9"/>
                </a:cubicBezTo>
                <a:cubicBezTo>
                  <a:pt x="88" y="5"/>
                  <a:pt x="84" y="5"/>
                  <a:pt x="81" y="7"/>
                </a:cubicBezTo>
                <a:cubicBezTo>
                  <a:pt x="79" y="11"/>
                  <a:pt x="79" y="15"/>
                  <a:pt x="80" y="17"/>
                </a:cubicBezTo>
                <a:cubicBezTo>
                  <a:pt x="82" y="20"/>
                  <a:pt x="82" y="20"/>
                  <a:pt x="82" y="20"/>
                </a:cubicBezTo>
                <a:cubicBezTo>
                  <a:pt x="21" y="73"/>
                  <a:pt x="21" y="73"/>
                  <a:pt x="21" y="73"/>
                </a:cubicBezTo>
                <a:cubicBezTo>
                  <a:pt x="18" y="75"/>
                  <a:pt x="15" y="79"/>
                  <a:pt x="14" y="83"/>
                </a:cubicBezTo>
                <a:cubicBezTo>
                  <a:pt x="5" y="106"/>
                  <a:pt x="5" y="106"/>
                  <a:pt x="5" y="106"/>
                </a:cubicBezTo>
                <a:cubicBezTo>
                  <a:pt x="4" y="109"/>
                  <a:pt x="5" y="114"/>
                  <a:pt x="7" y="116"/>
                </a:cubicBezTo>
                <a:cubicBezTo>
                  <a:pt x="8" y="118"/>
                  <a:pt x="11" y="120"/>
                  <a:pt x="14" y="120"/>
                </a:cubicBezTo>
                <a:cubicBezTo>
                  <a:pt x="14" y="120"/>
                  <a:pt x="15" y="120"/>
                  <a:pt x="15" y="119"/>
                </a:cubicBezTo>
                <a:cubicBezTo>
                  <a:pt x="39" y="116"/>
                  <a:pt x="39" y="116"/>
                  <a:pt x="39" y="116"/>
                </a:cubicBezTo>
                <a:cubicBezTo>
                  <a:pt x="42" y="115"/>
                  <a:pt x="46" y="114"/>
                  <a:pt x="49" y="110"/>
                </a:cubicBezTo>
                <a:cubicBezTo>
                  <a:pt x="110" y="57"/>
                  <a:pt x="110" y="57"/>
                  <a:pt x="110" y="57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113" y="62"/>
                  <a:pt x="115" y="63"/>
                  <a:pt x="117" y="63"/>
                </a:cubicBezTo>
                <a:cubicBezTo>
                  <a:pt x="119" y="63"/>
                  <a:pt x="120" y="63"/>
                  <a:pt x="121" y="62"/>
                </a:cubicBezTo>
                <a:cubicBezTo>
                  <a:pt x="124" y="59"/>
                  <a:pt x="125" y="55"/>
                  <a:pt x="122" y="52"/>
                </a:cubicBezTo>
                <a:cubicBezTo>
                  <a:pt x="120" y="49"/>
                  <a:pt x="120" y="49"/>
                  <a:pt x="120" y="49"/>
                </a:cubicBezTo>
                <a:cubicBezTo>
                  <a:pt x="128" y="43"/>
                  <a:pt x="128" y="43"/>
                  <a:pt x="128" y="43"/>
                </a:cubicBezTo>
                <a:cubicBezTo>
                  <a:pt x="137" y="35"/>
                  <a:pt x="139" y="19"/>
                  <a:pt x="131" y="9"/>
                </a:cubicBezTo>
                <a:close/>
                <a:moveTo>
                  <a:pt x="86" y="65"/>
                </a:moveTo>
                <a:cubicBezTo>
                  <a:pt x="83" y="59"/>
                  <a:pt x="83" y="59"/>
                  <a:pt x="83" y="59"/>
                </a:cubicBezTo>
                <a:cubicBezTo>
                  <a:pt x="81" y="57"/>
                  <a:pt x="79" y="57"/>
                  <a:pt x="77" y="58"/>
                </a:cubicBezTo>
                <a:cubicBezTo>
                  <a:pt x="75" y="61"/>
                  <a:pt x="74" y="64"/>
                  <a:pt x="76" y="66"/>
                </a:cubicBezTo>
                <a:cubicBezTo>
                  <a:pt x="79" y="71"/>
                  <a:pt x="79" y="71"/>
                  <a:pt x="79" y="71"/>
                </a:cubicBezTo>
                <a:cubicBezTo>
                  <a:pt x="72" y="78"/>
                  <a:pt x="72" y="78"/>
                  <a:pt x="72" y="78"/>
                </a:cubicBezTo>
                <a:cubicBezTo>
                  <a:pt x="69" y="72"/>
                  <a:pt x="69" y="72"/>
                  <a:pt x="69" y="72"/>
                </a:cubicBezTo>
                <a:cubicBezTo>
                  <a:pt x="67" y="70"/>
                  <a:pt x="64" y="70"/>
                  <a:pt x="62" y="72"/>
                </a:cubicBezTo>
                <a:cubicBezTo>
                  <a:pt x="60" y="73"/>
                  <a:pt x="59" y="76"/>
                  <a:pt x="61" y="80"/>
                </a:cubicBezTo>
                <a:cubicBezTo>
                  <a:pt x="65" y="84"/>
                  <a:pt x="65" y="84"/>
                  <a:pt x="65" y="84"/>
                </a:cubicBezTo>
                <a:cubicBezTo>
                  <a:pt x="57" y="90"/>
                  <a:pt x="57" y="90"/>
                  <a:pt x="57" y="90"/>
                </a:cubicBezTo>
                <a:cubicBezTo>
                  <a:pt x="53" y="86"/>
                  <a:pt x="53" y="86"/>
                  <a:pt x="53" y="86"/>
                </a:cubicBezTo>
                <a:cubicBezTo>
                  <a:pt x="52" y="83"/>
                  <a:pt x="49" y="83"/>
                  <a:pt x="47" y="85"/>
                </a:cubicBezTo>
                <a:cubicBezTo>
                  <a:pt x="44" y="86"/>
                  <a:pt x="44" y="90"/>
                  <a:pt x="46" y="92"/>
                </a:cubicBezTo>
                <a:cubicBezTo>
                  <a:pt x="49" y="97"/>
                  <a:pt x="49" y="97"/>
                  <a:pt x="49" y="97"/>
                </a:cubicBezTo>
                <a:cubicBezTo>
                  <a:pt x="43" y="102"/>
                  <a:pt x="43" y="102"/>
                  <a:pt x="43" y="102"/>
                </a:cubicBezTo>
                <a:cubicBezTo>
                  <a:pt x="41" y="104"/>
                  <a:pt x="39" y="105"/>
                  <a:pt x="37" y="105"/>
                </a:cubicBezTo>
                <a:cubicBezTo>
                  <a:pt x="15" y="109"/>
                  <a:pt x="15" y="109"/>
                  <a:pt x="15" y="109"/>
                </a:cubicBezTo>
                <a:cubicBezTo>
                  <a:pt x="23" y="87"/>
                  <a:pt x="23" y="87"/>
                  <a:pt x="23" y="87"/>
                </a:cubicBezTo>
                <a:cubicBezTo>
                  <a:pt x="24" y="84"/>
                  <a:pt x="25" y="83"/>
                  <a:pt x="27" y="81"/>
                </a:cubicBezTo>
                <a:cubicBezTo>
                  <a:pt x="88" y="29"/>
                  <a:pt x="88" y="29"/>
                  <a:pt x="88" y="29"/>
                </a:cubicBezTo>
                <a:cubicBezTo>
                  <a:pt x="104" y="50"/>
                  <a:pt x="104" y="50"/>
                  <a:pt x="104" y="50"/>
                </a:cubicBezTo>
                <a:lnTo>
                  <a:pt x="86" y="65"/>
                </a:lnTo>
                <a:close/>
                <a:moveTo>
                  <a:pt x="10" y="125"/>
                </a:moveTo>
                <a:cubicBezTo>
                  <a:pt x="9" y="125"/>
                  <a:pt x="9" y="126"/>
                  <a:pt x="8" y="128"/>
                </a:cubicBezTo>
                <a:cubicBezTo>
                  <a:pt x="5" y="134"/>
                  <a:pt x="0" y="145"/>
                  <a:pt x="0" y="150"/>
                </a:cubicBezTo>
                <a:cubicBezTo>
                  <a:pt x="0" y="156"/>
                  <a:pt x="5" y="160"/>
                  <a:pt x="10" y="160"/>
                </a:cubicBezTo>
                <a:cubicBezTo>
                  <a:pt x="16" y="160"/>
                  <a:pt x="21" y="156"/>
                  <a:pt x="21" y="150"/>
                </a:cubicBezTo>
                <a:cubicBezTo>
                  <a:pt x="21" y="145"/>
                  <a:pt x="16" y="134"/>
                  <a:pt x="13" y="128"/>
                </a:cubicBezTo>
                <a:cubicBezTo>
                  <a:pt x="12" y="126"/>
                  <a:pt x="12" y="125"/>
                  <a:pt x="10" y="1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24A24C8B-C222-0A9A-368F-E5E299BCA6B5}"/>
              </a:ext>
            </a:extLst>
          </p:cNvPr>
          <p:cNvSpPr>
            <a:spLocks noEditPoints="1"/>
          </p:cNvSpPr>
          <p:nvPr/>
        </p:nvSpPr>
        <p:spPr bwMode="auto">
          <a:xfrm>
            <a:off x="1316038" y="1371600"/>
            <a:ext cx="201613" cy="254000"/>
          </a:xfrm>
          <a:custGeom>
            <a:avLst/>
            <a:gdLst>
              <a:gd name="T0" fmla="*/ 35 w 127"/>
              <a:gd name="T1" fmla="*/ 104 h 160"/>
              <a:gd name="T2" fmla="*/ 43 w 127"/>
              <a:gd name="T3" fmla="*/ 96 h 160"/>
              <a:gd name="T4" fmla="*/ 35 w 127"/>
              <a:gd name="T5" fmla="*/ 91 h 160"/>
              <a:gd name="T6" fmla="*/ 35 w 127"/>
              <a:gd name="T7" fmla="*/ 115 h 160"/>
              <a:gd name="T8" fmla="*/ 43 w 127"/>
              <a:gd name="T9" fmla="*/ 121 h 160"/>
              <a:gd name="T10" fmla="*/ 43 w 127"/>
              <a:gd name="T11" fmla="*/ 109 h 160"/>
              <a:gd name="T12" fmla="*/ 35 w 127"/>
              <a:gd name="T13" fmla="*/ 115 h 160"/>
              <a:gd name="T14" fmla="*/ 35 w 127"/>
              <a:gd name="T15" fmla="*/ 49 h 160"/>
              <a:gd name="T16" fmla="*/ 43 w 127"/>
              <a:gd name="T17" fmla="*/ 44 h 160"/>
              <a:gd name="T18" fmla="*/ 35 w 127"/>
              <a:gd name="T19" fmla="*/ 38 h 160"/>
              <a:gd name="T20" fmla="*/ 35 w 127"/>
              <a:gd name="T21" fmla="*/ 60 h 160"/>
              <a:gd name="T22" fmla="*/ 43 w 127"/>
              <a:gd name="T23" fmla="*/ 66 h 160"/>
              <a:gd name="T24" fmla="*/ 43 w 127"/>
              <a:gd name="T25" fmla="*/ 55 h 160"/>
              <a:gd name="T26" fmla="*/ 35 w 127"/>
              <a:gd name="T27" fmla="*/ 60 h 160"/>
              <a:gd name="T28" fmla="*/ 35 w 127"/>
              <a:gd name="T29" fmla="*/ 84 h 160"/>
              <a:gd name="T30" fmla="*/ 43 w 127"/>
              <a:gd name="T31" fmla="*/ 79 h 160"/>
              <a:gd name="T32" fmla="*/ 35 w 127"/>
              <a:gd name="T33" fmla="*/ 74 h 160"/>
              <a:gd name="T34" fmla="*/ 97 w 127"/>
              <a:gd name="T35" fmla="*/ 38 h 160"/>
              <a:gd name="T36" fmla="*/ 54 w 127"/>
              <a:gd name="T37" fmla="*/ 44 h 160"/>
              <a:gd name="T38" fmla="*/ 97 w 127"/>
              <a:gd name="T39" fmla="*/ 49 h 160"/>
              <a:gd name="T40" fmla="*/ 97 w 127"/>
              <a:gd name="T41" fmla="*/ 38 h 160"/>
              <a:gd name="T42" fmla="*/ 81 w 127"/>
              <a:gd name="T43" fmla="*/ 60 h 160"/>
              <a:gd name="T44" fmla="*/ 55 w 127"/>
              <a:gd name="T45" fmla="*/ 55 h 160"/>
              <a:gd name="T46" fmla="*/ 55 w 127"/>
              <a:gd name="T47" fmla="*/ 66 h 160"/>
              <a:gd name="T48" fmla="*/ 97 w 127"/>
              <a:gd name="T49" fmla="*/ 74 h 160"/>
              <a:gd name="T50" fmla="*/ 54 w 127"/>
              <a:gd name="T51" fmla="*/ 79 h 160"/>
              <a:gd name="T52" fmla="*/ 97 w 127"/>
              <a:gd name="T53" fmla="*/ 84 h 160"/>
              <a:gd name="T54" fmla="*/ 97 w 127"/>
              <a:gd name="T55" fmla="*/ 74 h 160"/>
              <a:gd name="T56" fmla="*/ 81 w 127"/>
              <a:gd name="T57" fmla="*/ 96 h 160"/>
              <a:gd name="T58" fmla="*/ 55 w 127"/>
              <a:gd name="T59" fmla="*/ 91 h 160"/>
              <a:gd name="T60" fmla="*/ 55 w 127"/>
              <a:gd name="T61" fmla="*/ 104 h 160"/>
              <a:gd name="T62" fmla="*/ 97 w 127"/>
              <a:gd name="T63" fmla="*/ 109 h 160"/>
              <a:gd name="T64" fmla="*/ 54 w 127"/>
              <a:gd name="T65" fmla="*/ 115 h 160"/>
              <a:gd name="T66" fmla="*/ 97 w 127"/>
              <a:gd name="T67" fmla="*/ 121 h 160"/>
              <a:gd name="T68" fmla="*/ 97 w 127"/>
              <a:gd name="T69" fmla="*/ 109 h 160"/>
              <a:gd name="T70" fmla="*/ 38 w 127"/>
              <a:gd name="T71" fmla="*/ 0 h 160"/>
              <a:gd name="T72" fmla="*/ 0 w 127"/>
              <a:gd name="T73" fmla="*/ 115 h 160"/>
              <a:gd name="T74" fmla="*/ 89 w 127"/>
              <a:gd name="T75" fmla="*/ 160 h 160"/>
              <a:gd name="T76" fmla="*/ 127 w 127"/>
              <a:gd name="T77" fmla="*/ 45 h 160"/>
              <a:gd name="T78" fmla="*/ 115 w 127"/>
              <a:gd name="T79" fmla="*/ 115 h 160"/>
              <a:gd name="T80" fmla="*/ 89 w 127"/>
              <a:gd name="T81" fmla="*/ 145 h 160"/>
              <a:gd name="T82" fmla="*/ 14 w 127"/>
              <a:gd name="T83" fmla="*/ 115 h 160"/>
              <a:gd name="T84" fmla="*/ 32 w 127"/>
              <a:gd name="T85" fmla="*/ 14 h 160"/>
              <a:gd name="T86" fmla="*/ 89 w 127"/>
              <a:gd name="T87" fmla="*/ 14 h 160"/>
              <a:gd name="T88" fmla="*/ 115 w 127"/>
              <a:gd name="T89" fmla="*/ 1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" h="160">
                <a:moveTo>
                  <a:pt x="35" y="96"/>
                </a:moveTo>
                <a:cubicBezTo>
                  <a:pt x="35" y="100"/>
                  <a:pt x="35" y="104"/>
                  <a:pt x="35" y="104"/>
                </a:cubicBezTo>
                <a:cubicBezTo>
                  <a:pt x="35" y="104"/>
                  <a:pt x="35" y="104"/>
                  <a:pt x="43" y="104"/>
                </a:cubicBezTo>
                <a:cubicBezTo>
                  <a:pt x="43" y="104"/>
                  <a:pt x="43" y="100"/>
                  <a:pt x="43" y="96"/>
                </a:cubicBezTo>
                <a:cubicBezTo>
                  <a:pt x="43" y="95"/>
                  <a:pt x="43" y="91"/>
                  <a:pt x="43" y="91"/>
                </a:cubicBezTo>
                <a:cubicBezTo>
                  <a:pt x="43" y="91"/>
                  <a:pt x="43" y="91"/>
                  <a:pt x="35" y="91"/>
                </a:cubicBezTo>
                <a:cubicBezTo>
                  <a:pt x="35" y="91"/>
                  <a:pt x="35" y="95"/>
                  <a:pt x="35" y="96"/>
                </a:cubicBezTo>
                <a:close/>
                <a:moveTo>
                  <a:pt x="35" y="115"/>
                </a:moveTo>
                <a:cubicBezTo>
                  <a:pt x="35" y="119"/>
                  <a:pt x="35" y="121"/>
                  <a:pt x="35" y="121"/>
                </a:cubicBezTo>
                <a:cubicBezTo>
                  <a:pt x="35" y="121"/>
                  <a:pt x="35" y="121"/>
                  <a:pt x="43" y="121"/>
                </a:cubicBezTo>
                <a:cubicBezTo>
                  <a:pt x="43" y="121"/>
                  <a:pt x="43" y="119"/>
                  <a:pt x="43" y="115"/>
                </a:cubicBezTo>
                <a:cubicBezTo>
                  <a:pt x="43" y="111"/>
                  <a:pt x="43" y="109"/>
                  <a:pt x="43" y="109"/>
                </a:cubicBezTo>
                <a:cubicBezTo>
                  <a:pt x="43" y="109"/>
                  <a:pt x="43" y="109"/>
                  <a:pt x="35" y="109"/>
                </a:cubicBezTo>
                <a:cubicBezTo>
                  <a:pt x="35" y="109"/>
                  <a:pt x="35" y="111"/>
                  <a:pt x="35" y="115"/>
                </a:cubicBezTo>
                <a:close/>
                <a:moveTo>
                  <a:pt x="35" y="44"/>
                </a:moveTo>
                <a:cubicBezTo>
                  <a:pt x="35" y="45"/>
                  <a:pt x="35" y="49"/>
                  <a:pt x="35" y="49"/>
                </a:cubicBezTo>
                <a:cubicBezTo>
                  <a:pt x="35" y="49"/>
                  <a:pt x="35" y="49"/>
                  <a:pt x="43" y="49"/>
                </a:cubicBezTo>
                <a:cubicBezTo>
                  <a:pt x="43" y="49"/>
                  <a:pt x="43" y="45"/>
                  <a:pt x="43" y="44"/>
                </a:cubicBezTo>
                <a:cubicBezTo>
                  <a:pt x="43" y="40"/>
                  <a:pt x="43" y="38"/>
                  <a:pt x="43" y="38"/>
                </a:cubicBezTo>
                <a:cubicBezTo>
                  <a:pt x="43" y="38"/>
                  <a:pt x="43" y="38"/>
                  <a:pt x="35" y="38"/>
                </a:cubicBezTo>
                <a:cubicBezTo>
                  <a:pt x="35" y="38"/>
                  <a:pt x="35" y="40"/>
                  <a:pt x="35" y="44"/>
                </a:cubicBezTo>
                <a:close/>
                <a:moveTo>
                  <a:pt x="35" y="60"/>
                </a:moveTo>
                <a:cubicBezTo>
                  <a:pt x="35" y="64"/>
                  <a:pt x="35" y="66"/>
                  <a:pt x="35" y="66"/>
                </a:cubicBezTo>
                <a:cubicBezTo>
                  <a:pt x="35" y="66"/>
                  <a:pt x="35" y="66"/>
                  <a:pt x="43" y="66"/>
                </a:cubicBezTo>
                <a:cubicBezTo>
                  <a:pt x="43" y="66"/>
                  <a:pt x="43" y="64"/>
                  <a:pt x="43" y="60"/>
                </a:cubicBezTo>
                <a:cubicBezTo>
                  <a:pt x="43" y="58"/>
                  <a:pt x="43" y="55"/>
                  <a:pt x="43" y="55"/>
                </a:cubicBezTo>
                <a:cubicBezTo>
                  <a:pt x="43" y="55"/>
                  <a:pt x="43" y="55"/>
                  <a:pt x="35" y="55"/>
                </a:cubicBezTo>
                <a:cubicBezTo>
                  <a:pt x="35" y="55"/>
                  <a:pt x="35" y="58"/>
                  <a:pt x="35" y="60"/>
                </a:cubicBezTo>
                <a:close/>
                <a:moveTo>
                  <a:pt x="35" y="79"/>
                </a:moveTo>
                <a:cubicBezTo>
                  <a:pt x="35" y="83"/>
                  <a:pt x="35" y="84"/>
                  <a:pt x="35" y="84"/>
                </a:cubicBezTo>
                <a:cubicBezTo>
                  <a:pt x="35" y="84"/>
                  <a:pt x="35" y="84"/>
                  <a:pt x="43" y="84"/>
                </a:cubicBezTo>
                <a:cubicBezTo>
                  <a:pt x="43" y="84"/>
                  <a:pt x="43" y="83"/>
                  <a:pt x="43" y="79"/>
                </a:cubicBezTo>
                <a:cubicBezTo>
                  <a:pt x="43" y="76"/>
                  <a:pt x="43" y="74"/>
                  <a:pt x="43" y="74"/>
                </a:cubicBezTo>
                <a:cubicBezTo>
                  <a:pt x="43" y="74"/>
                  <a:pt x="43" y="74"/>
                  <a:pt x="35" y="74"/>
                </a:cubicBezTo>
                <a:cubicBezTo>
                  <a:pt x="35" y="74"/>
                  <a:pt x="35" y="76"/>
                  <a:pt x="35" y="79"/>
                </a:cubicBezTo>
                <a:close/>
                <a:moveTo>
                  <a:pt x="97" y="38"/>
                </a:moveTo>
                <a:cubicBezTo>
                  <a:pt x="97" y="38"/>
                  <a:pt x="97" y="38"/>
                  <a:pt x="57" y="38"/>
                </a:cubicBezTo>
                <a:cubicBezTo>
                  <a:pt x="55" y="38"/>
                  <a:pt x="54" y="40"/>
                  <a:pt x="54" y="44"/>
                </a:cubicBezTo>
                <a:cubicBezTo>
                  <a:pt x="54" y="45"/>
                  <a:pt x="55" y="49"/>
                  <a:pt x="57" y="49"/>
                </a:cubicBezTo>
                <a:cubicBezTo>
                  <a:pt x="57" y="49"/>
                  <a:pt x="57" y="49"/>
                  <a:pt x="97" y="49"/>
                </a:cubicBezTo>
                <a:cubicBezTo>
                  <a:pt x="100" y="49"/>
                  <a:pt x="101" y="45"/>
                  <a:pt x="101" y="44"/>
                </a:cubicBezTo>
                <a:cubicBezTo>
                  <a:pt x="101" y="40"/>
                  <a:pt x="100" y="38"/>
                  <a:pt x="97" y="38"/>
                </a:cubicBezTo>
                <a:close/>
                <a:moveTo>
                  <a:pt x="80" y="66"/>
                </a:moveTo>
                <a:cubicBezTo>
                  <a:pt x="81" y="66"/>
                  <a:pt x="81" y="64"/>
                  <a:pt x="81" y="60"/>
                </a:cubicBezTo>
                <a:cubicBezTo>
                  <a:pt x="81" y="58"/>
                  <a:pt x="81" y="55"/>
                  <a:pt x="80" y="55"/>
                </a:cubicBezTo>
                <a:cubicBezTo>
                  <a:pt x="80" y="55"/>
                  <a:pt x="80" y="55"/>
                  <a:pt x="55" y="55"/>
                </a:cubicBezTo>
                <a:cubicBezTo>
                  <a:pt x="54" y="55"/>
                  <a:pt x="54" y="58"/>
                  <a:pt x="54" y="60"/>
                </a:cubicBezTo>
                <a:cubicBezTo>
                  <a:pt x="54" y="64"/>
                  <a:pt x="54" y="66"/>
                  <a:pt x="55" y="66"/>
                </a:cubicBezTo>
                <a:cubicBezTo>
                  <a:pt x="55" y="66"/>
                  <a:pt x="55" y="66"/>
                  <a:pt x="80" y="66"/>
                </a:cubicBezTo>
                <a:close/>
                <a:moveTo>
                  <a:pt x="97" y="74"/>
                </a:moveTo>
                <a:cubicBezTo>
                  <a:pt x="97" y="74"/>
                  <a:pt x="97" y="74"/>
                  <a:pt x="57" y="74"/>
                </a:cubicBezTo>
                <a:cubicBezTo>
                  <a:pt x="55" y="74"/>
                  <a:pt x="54" y="76"/>
                  <a:pt x="54" y="79"/>
                </a:cubicBezTo>
                <a:cubicBezTo>
                  <a:pt x="54" y="83"/>
                  <a:pt x="55" y="84"/>
                  <a:pt x="57" y="84"/>
                </a:cubicBezTo>
                <a:cubicBezTo>
                  <a:pt x="57" y="84"/>
                  <a:pt x="57" y="84"/>
                  <a:pt x="97" y="84"/>
                </a:cubicBezTo>
                <a:cubicBezTo>
                  <a:pt x="100" y="84"/>
                  <a:pt x="101" y="83"/>
                  <a:pt x="101" y="79"/>
                </a:cubicBezTo>
                <a:cubicBezTo>
                  <a:pt x="101" y="76"/>
                  <a:pt x="100" y="74"/>
                  <a:pt x="97" y="74"/>
                </a:cubicBezTo>
                <a:close/>
                <a:moveTo>
                  <a:pt x="80" y="104"/>
                </a:moveTo>
                <a:cubicBezTo>
                  <a:pt x="81" y="104"/>
                  <a:pt x="81" y="100"/>
                  <a:pt x="81" y="96"/>
                </a:cubicBezTo>
                <a:cubicBezTo>
                  <a:pt x="81" y="95"/>
                  <a:pt x="81" y="91"/>
                  <a:pt x="80" y="91"/>
                </a:cubicBezTo>
                <a:cubicBezTo>
                  <a:pt x="80" y="91"/>
                  <a:pt x="80" y="91"/>
                  <a:pt x="55" y="91"/>
                </a:cubicBezTo>
                <a:cubicBezTo>
                  <a:pt x="54" y="91"/>
                  <a:pt x="54" y="95"/>
                  <a:pt x="54" y="96"/>
                </a:cubicBezTo>
                <a:cubicBezTo>
                  <a:pt x="54" y="100"/>
                  <a:pt x="54" y="104"/>
                  <a:pt x="55" y="104"/>
                </a:cubicBezTo>
                <a:cubicBezTo>
                  <a:pt x="55" y="104"/>
                  <a:pt x="55" y="104"/>
                  <a:pt x="80" y="104"/>
                </a:cubicBezTo>
                <a:close/>
                <a:moveTo>
                  <a:pt x="97" y="109"/>
                </a:moveTo>
                <a:cubicBezTo>
                  <a:pt x="97" y="109"/>
                  <a:pt x="97" y="109"/>
                  <a:pt x="57" y="109"/>
                </a:cubicBezTo>
                <a:cubicBezTo>
                  <a:pt x="55" y="109"/>
                  <a:pt x="54" y="111"/>
                  <a:pt x="54" y="115"/>
                </a:cubicBezTo>
                <a:cubicBezTo>
                  <a:pt x="54" y="119"/>
                  <a:pt x="55" y="121"/>
                  <a:pt x="57" y="121"/>
                </a:cubicBezTo>
                <a:cubicBezTo>
                  <a:pt x="57" y="121"/>
                  <a:pt x="57" y="121"/>
                  <a:pt x="97" y="121"/>
                </a:cubicBezTo>
                <a:cubicBezTo>
                  <a:pt x="100" y="121"/>
                  <a:pt x="101" y="119"/>
                  <a:pt x="101" y="115"/>
                </a:cubicBezTo>
                <a:cubicBezTo>
                  <a:pt x="101" y="111"/>
                  <a:pt x="100" y="109"/>
                  <a:pt x="97" y="109"/>
                </a:cubicBezTo>
                <a:close/>
                <a:moveTo>
                  <a:pt x="89" y="0"/>
                </a:moveTo>
                <a:cubicBezTo>
                  <a:pt x="89" y="0"/>
                  <a:pt x="89" y="0"/>
                  <a:pt x="38" y="0"/>
                </a:cubicBezTo>
                <a:cubicBezTo>
                  <a:pt x="11" y="0"/>
                  <a:pt x="0" y="10"/>
                  <a:pt x="0" y="45"/>
                </a:cubicBezTo>
                <a:cubicBezTo>
                  <a:pt x="0" y="45"/>
                  <a:pt x="0" y="45"/>
                  <a:pt x="0" y="115"/>
                </a:cubicBezTo>
                <a:cubicBezTo>
                  <a:pt x="0" y="153"/>
                  <a:pt x="13" y="160"/>
                  <a:pt x="38" y="160"/>
                </a:cubicBezTo>
                <a:cubicBezTo>
                  <a:pt x="38" y="160"/>
                  <a:pt x="38" y="160"/>
                  <a:pt x="89" y="160"/>
                </a:cubicBezTo>
                <a:cubicBezTo>
                  <a:pt x="115" y="160"/>
                  <a:pt x="127" y="153"/>
                  <a:pt x="127" y="115"/>
                </a:cubicBezTo>
                <a:cubicBezTo>
                  <a:pt x="127" y="115"/>
                  <a:pt x="127" y="115"/>
                  <a:pt x="127" y="45"/>
                </a:cubicBezTo>
                <a:cubicBezTo>
                  <a:pt x="127" y="10"/>
                  <a:pt x="118" y="0"/>
                  <a:pt x="89" y="0"/>
                </a:cubicBezTo>
                <a:close/>
                <a:moveTo>
                  <a:pt x="115" y="115"/>
                </a:moveTo>
                <a:cubicBezTo>
                  <a:pt x="115" y="129"/>
                  <a:pt x="111" y="138"/>
                  <a:pt x="110" y="141"/>
                </a:cubicBezTo>
                <a:cubicBezTo>
                  <a:pt x="107" y="145"/>
                  <a:pt x="99" y="145"/>
                  <a:pt x="89" y="145"/>
                </a:cubicBezTo>
                <a:cubicBezTo>
                  <a:pt x="89" y="145"/>
                  <a:pt x="89" y="145"/>
                  <a:pt x="38" y="145"/>
                </a:cubicBezTo>
                <a:cubicBezTo>
                  <a:pt x="19" y="145"/>
                  <a:pt x="14" y="143"/>
                  <a:pt x="14" y="115"/>
                </a:cubicBezTo>
                <a:cubicBezTo>
                  <a:pt x="14" y="115"/>
                  <a:pt x="14" y="115"/>
                  <a:pt x="14" y="45"/>
                </a:cubicBezTo>
                <a:cubicBezTo>
                  <a:pt x="14" y="22"/>
                  <a:pt x="17" y="16"/>
                  <a:pt x="32" y="14"/>
                </a:cubicBezTo>
                <a:cubicBezTo>
                  <a:pt x="37" y="14"/>
                  <a:pt x="41" y="14"/>
                  <a:pt x="44" y="14"/>
                </a:cubicBezTo>
                <a:cubicBezTo>
                  <a:pt x="44" y="14"/>
                  <a:pt x="44" y="14"/>
                  <a:pt x="89" y="14"/>
                </a:cubicBezTo>
                <a:cubicBezTo>
                  <a:pt x="110" y="14"/>
                  <a:pt x="115" y="19"/>
                  <a:pt x="115" y="45"/>
                </a:cubicBezTo>
                <a:cubicBezTo>
                  <a:pt x="115" y="45"/>
                  <a:pt x="115" y="45"/>
                  <a:pt x="115" y="1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417439BC-6216-9C9B-1283-E2D2CB82A462}"/>
              </a:ext>
            </a:extLst>
          </p:cNvPr>
          <p:cNvSpPr>
            <a:spLocks noEditPoints="1"/>
          </p:cNvSpPr>
          <p:nvPr/>
        </p:nvSpPr>
        <p:spPr bwMode="auto">
          <a:xfrm>
            <a:off x="1881188" y="1371600"/>
            <a:ext cx="168275" cy="254000"/>
          </a:xfrm>
          <a:custGeom>
            <a:avLst/>
            <a:gdLst>
              <a:gd name="T0" fmla="*/ 106 w 106"/>
              <a:gd name="T1" fmla="*/ 72 h 160"/>
              <a:gd name="T2" fmla="*/ 101 w 106"/>
              <a:gd name="T3" fmla="*/ 67 h 160"/>
              <a:gd name="T4" fmla="*/ 87 w 106"/>
              <a:gd name="T5" fmla="*/ 67 h 160"/>
              <a:gd name="T6" fmla="*/ 87 w 106"/>
              <a:gd name="T7" fmla="*/ 48 h 160"/>
              <a:gd name="T8" fmla="*/ 106 w 106"/>
              <a:gd name="T9" fmla="*/ 25 h 160"/>
              <a:gd name="T10" fmla="*/ 101 w 106"/>
              <a:gd name="T11" fmla="*/ 19 h 160"/>
              <a:gd name="T12" fmla="*/ 87 w 106"/>
              <a:gd name="T13" fmla="*/ 19 h 160"/>
              <a:gd name="T14" fmla="*/ 87 w 106"/>
              <a:gd name="T15" fmla="*/ 18 h 160"/>
              <a:gd name="T16" fmla="*/ 84 w 106"/>
              <a:gd name="T17" fmla="*/ 13 h 160"/>
              <a:gd name="T18" fmla="*/ 81 w 106"/>
              <a:gd name="T19" fmla="*/ 13 h 160"/>
              <a:gd name="T20" fmla="*/ 77 w 106"/>
              <a:gd name="T21" fmla="*/ 12 h 160"/>
              <a:gd name="T22" fmla="*/ 53 w 106"/>
              <a:gd name="T23" fmla="*/ 0 h 160"/>
              <a:gd name="T24" fmla="*/ 28 w 106"/>
              <a:gd name="T25" fmla="*/ 12 h 160"/>
              <a:gd name="T26" fmla="*/ 25 w 106"/>
              <a:gd name="T27" fmla="*/ 13 h 160"/>
              <a:gd name="T28" fmla="*/ 22 w 106"/>
              <a:gd name="T29" fmla="*/ 13 h 160"/>
              <a:gd name="T30" fmla="*/ 18 w 106"/>
              <a:gd name="T31" fmla="*/ 18 h 160"/>
              <a:gd name="T32" fmla="*/ 18 w 106"/>
              <a:gd name="T33" fmla="*/ 19 h 160"/>
              <a:gd name="T34" fmla="*/ 4 w 106"/>
              <a:gd name="T35" fmla="*/ 19 h 160"/>
              <a:gd name="T36" fmla="*/ 0 w 106"/>
              <a:gd name="T37" fmla="*/ 25 h 160"/>
              <a:gd name="T38" fmla="*/ 18 w 106"/>
              <a:gd name="T39" fmla="*/ 48 h 160"/>
              <a:gd name="T40" fmla="*/ 18 w 106"/>
              <a:gd name="T41" fmla="*/ 67 h 160"/>
              <a:gd name="T42" fmla="*/ 4 w 106"/>
              <a:gd name="T43" fmla="*/ 67 h 160"/>
              <a:gd name="T44" fmla="*/ 0 w 106"/>
              <a:gd name="T45" fmla="*/ 72 h 160"/>
              <a:gd name="T46" fmla="*/ 18 w 106"/>
              <a:gd name="T47" fmla="*/ 96 h 160"/>
              <a:gd name="T48" fmla="*/ 18 w 106"/>
              <a:gd name="T49" fmla="*/ 114 h 160"/>
              <a:gd name="T50" fmla="*/ 4 w 106"/>
              <a:gd name="T51" fmla="*/ 114 h 160"/>
              <a:gd name="T52" fmla="*/ 0 w 106"/>
              <a:gd name="T53" fmla="*/ 118 h 160"/>
              <a:gd name="T54" fmla="*/ 18 w 106"/>
              <a:gd name="T55" fmla="*/ 142 h 160"/>
              <a:gd name="T56" fmla="*/ 18 w 106"/>
              <a:gd name="T57" fmla="*/ 156 h 160"/>
              <a:gd name="T58" fmla="*/ 22 w 106"/>
              <a:gd name="T59" fmla="*/ 160 h 160"/>
              <a:gd name="T60" fmla="*/ 84 w 106"/>
              <a:gd name="T61" fmla="*/ 160 h 160"/>
              <a:gd name="T62" fmla="*/ 87 w 106"/>
              <a:gd name="T63" fmla="*/ 156 h 160"/>
              <a:gd name="T64" fmla="*/ 87 w 106"/>
              <a:gd name="T65" fmla="*/ 142 h 160"/>
              <a:gd name="T66" fmla="*/ 106 w 106"/>
              <a:gd name="T67" fmla="*/ 118 h 160"/>
              <a:gd name="T68" fmla="*/ 101 w 106"/>
              <a:gd name="T69" fmla="*/ 114 h 160"/>
              <a:gd name="T70" fmla="*/ 87 w 106"/>
              <a:gd name="T71" fmla="*/ 114 h 160"/>
              <a:gd name="T72" fmla="*/ 87 w 106"/>
              <a:gd name="T73" fmla="*/ 96 h 160"/>
              <a:gd name="T74" fmla="*/ 106 w 106"/>
              <a:gd name="T75" fmla="*/ 72 h 160"/>
              <a:gd name="T76" fmla="*/ 53 w 106"/>
              <a:gd name="T77" fmla="*/ 147 h 160"/>
              <a:gd name="T78" fmla="*/ 38 w 106"/>
              <a:gd name="T79" fmla="*/ 130 h 160"/>
              <a:gd name="T80" fmla="*/ 53 w 106"/>
              <a:gd name="T81" fmla="*/ 114 h 160"/>
              <a:gd name="T82" fmla="*/ 68 w 106"/>
              <a:gd name="T83" fmla="*/ 130 h 160"/>
              <a:gd name="T84" fmla="*/ 53 w 106"/>
              <a:gd name="T85" fmla="*/ 147 h 160"/>
              <a:gd name="T86" fmla="*/ 53 w 106"/>
              <a:gd name="T87" fmla="*/ 100 h 160"/>
              <a:gd name="T88" fmla="*/ 38 w 106"/>
              <a:gd name="T89" fmla="*/ 84 h 160"/>
              <a:gd name="T90" fmla="*/ 53 w 106"/>
              <a:gd name="T91" fmla="*/ 67 h 160"/>
              <a:gd name="T92" fmla="*/ 68 w 106"/>
              <a:gd name="T93" fmla="*/ 84 h 160"/>
              <a:gd name="T94" fmla="*/ 53 w 106"/>
              <a:gd name="T95" fmla="*/ 100 h 160"/>
              <a:gd name="T96" fmla="*/ 53 w 106"/>
              <a:gd name="T97" fmla="*/ 54 h 160"/>
              <a:gd name="T98" fmla="*/ 38 w 106"/>
              <a:gd name="T99" fmla="*/ 37 h 160"/>
              <a:gd name="T100" fmla="*/ 53 w 106"/>
              <a:gd name="T101" fmla="*/ 19 h 160"/>
              <a:gd name="T102" fmla="*/ 68 w 106"/>
              <a:gd name="T103" fmla="*/ 37 h 160"/>
              <a:gd name="T104" fmla="*/ 53 w 106"/>
              <a:gd name="T105" fmla="*/ 54 h 160"/>
              <a:gd name="T106" fmla="*/ 53 w 106"/>
              <a:gd name="T107" fmla="*/ 54 h 160"/>
              <a:gd name="T108" fmla="*/ 53 w 106"/>
              <a:gd name="T109" fmla="*/ 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6" h="160">
                <a:moveTo>
                  <a:pt x="106" y="72"/>
                </a:moveTo>
                <a:cubicBezTo>
                  <a:pt x="106" y="69"/>
                  <a:pt x="103" y="67"/>
                  <a:pt x="101" y="67"/>
                </a:cubicBezTo>
                <a:cubicBezTo>
                  <a:pt x="87" y="67"/>
                  <a:pt x="87" y="67"/>
                  <a:pt x="87" y="67"/>
                </a:cubicBezTo>
                <a:cubicBezTo>
                  <a:pt x="87" y="48"/>
                  <a:pt x="87" y="48"/>
                  <a:pt x="87" y="48"/>
                </a:cubicBezTo>
                <a:cubicBezTo>
                  <a:pt x="95" y="40"/>
                  <a:pt x="106" y="28"/>
                  <a:pt x="106" y="25"/>
                </a:cubicBezTo>
                <a:cubicBezTo>
                  <a:pt x="106" y="22"/>
                  <a:pt x="103" y="19"/>
                  <a:pt x="101" y="19"/>
                </a:cubicBezTo>
                <a:cubicBezTo>
                  <a:pt x="87" y="19"/>
                  <a:pt x="87" y="19"/>
                  <a:pt x="87" y="19"/>
                </a:cubicBezTo>
                <a:cubicBezTo>
                  <a:pt x="87" y="18"/>
                  <a:pt x="87" y="18"/>
                  <a:pt x="87" y="18"/>
                </a:cubicBezTo>
                <a:cubicBezTo>
                  <a:pt x="87" y="15"/>
                  <a:pt x="85" y="13"/>
                  <a:pt x="84" y="13"/>
                </a:cubicBezTo>
                <a:cubicBezTo>
                  <a:pt x="81" y="13"/>
                  <a:pt x="81" y="13"/>
                  <a:pt x="81" y="13"/>
                </a:cubicBezTo>
                <a:cubicBezTo>
                  <a:pt x="80" y="13"/>
                  <a:pt x="78" y="13"/>
                  <a:pt x="77" y="12"/>
                </a:cubicBezTo>
                <a:cubicBezTo>
                  <a:pt x="73" y="5"/>
                  <a:pt x="63" y="0"/>
                  <a:pt x="53" y="0"/>
                </a:cubicBezTo>
                <a:cubicBezTo>
                  <a:pt x="42" y="0"/>
                  <a:pt x="33" y="5"/>
                  <a:pt x="28" y="12"/>
                </a:cubicBezTo>
                <a:cubicBezTo>
                  <a:pt x="28" y="13"/>
                  <a:pt x="26" y="13"/>
                  <a:pt x="25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1" y="13"/>
                  <a:pt x="18" y="15"/>
                  <a:pt x="18" y="18"/>
                </a:cubicBezTo>
                <a:cubicBezTo>
                  <a:pt x="18" y="19"/>
                  <a:pt x="18" y="19"/>
                  <a:pt x="18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1" y="19"/>
                  <a:pt x="0" y="22"/>
                  <a:pt x="0" y="25"/>
                </a:cubicBezTo>
                <a:cubicBezTo>
                  <a:pt x="0" y="28"/>
                  <a:pt x="10" y="40"/>
                  <a:pt x="18" y="48"/>
                </a:cubicBezTo>
                <a:cubicBezTo>
                  <a:pt x="18" y="67"/>
                  <a:pt x="18" y="67"/>
                  <a:pt x="18" y="67"/>
                </a:cubicBezTo>
                <a:cubicBezTo>
                  <a:pt x="4" y="67"/>
                  <a:pt x="4" y="67"/>
                  <a:pt x="4" y="67"/>
                </a:cubicBezTo>
                <a:cubicBezTo>
                  <a:pt x="1" y="67"/>
                  <a:pt x="0" y="69"/>
                  <a:pt x="0" y="72"/>
                </a:cubicBezTo>
                <a:cubicBezTo>
                  <a:pt x="0" y="75"/>
                  <a:pt x="10" y="87"/>
                  <a:pt x="18" y="96"/>
                </a:cubicBezTo>
                <a:cubicBezTo>
                  <a:pt x="18" y="114"/>
                  <a:pt x="18" y="114"/>
                  <a:pt x="18" y="114"/>
                </a:cubicBezTo>
                <a:cubicBezTo>
                  <a:pt x="4" y="114"/>
                  <a:pt x="4" y="114"/>
                  <a:pt x="4" y="114"/>
                </a:cubicBezTo>
                <a:cubicBezTo>
                  <a:pt x="1" y="114"/>
                  <a:pt x="0" y="115"/>
                  <a:pt x="0" y="118"/>
                </a:cubicBezTo>
                <a:cubicBezTo>
                  <a:pt x="0" y="121"/>
                  <a:pt x="10" y="135"/>
                  <a:pt x="18" y="142"/>
                </a:cubicBezTo>
                <a:cubicBezTo>
                  <a:pt x="18" y="156"/>
                  <a:pt x="18" y="156"/>
                  <a:pt x="18" y="156"/>
                </a:cubicBezTo>
                <a:cubicBezTo>
                  <a:pt x="18" y="159"/>
                  <a:pt x="21" y="160"/>
                  <a:pt x="22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5" y="160"/>
                  <a:pt x="87" y="159"/>
                  <a:pt x="87" y="156"/>
                </a:cubicBezTo>
                <a:cubicBezTo>
                  <a:pt x="87" y="142"/>
                  <a:pt x="87" y="142"/>
                  <a:pt x="87" y="142"/>
                </a:cubicBezTo>
                <a:cubicBezTo>
                  <a:pt x="95" y="135"/>
                  <a:pt x="106" y="121"/>
                  <a:pt x="106" y="118"/>
                </a:cubicBezTo>
                <a:cubicBezTo>
                  <a:pt x="106" y="115"/>
                  <a:pt x="103" y="114"/>
                  <a:pt x="101" y="114"/>
                </a:cubicBezTo>
                <a:cubicBezTo>
                  <a:pt x="87" y="114"/>
                  <a:pt x="87" y="114"/>
                  <a:pt x="87" y="114"/>
                </a:cubicBezTo>
                <a:cubicBezTo>
                  <a:pt x="87" y="96"/>
                  <a:pt x="87" y="96"/>
                  <a:pt x="87" y="96"/>
                </a:cubicBezTo>
                <a:cubicBezTo>
                  <a:pt x="95" y="87"/>
                  <a:pt x="106" y="75"/>
                  <a:pt x="106" y="72"/>
                </a:cubicBezTo>
                <a:close/>
                <a:moveTo>
                  <a:pt x="53" y="147"/>
                </a:moveTo>
                <a:cubicBezTo>
                  <a:pt x="45" y="147"/>
                  <a:pt x="38" y="139"/>
                  <a:pt x="38" y="130"/>
                </a:cubicBezTo>
                <a:cubicBezTo>
                  <a:pt x="38" y="121"/>
                  <a:pt x="45" y="114"/>
                  <a:pt x="53" y="114"/>
                </a:cubicBezTo>
                <a:cubicBezTo>
                  <a:pt x="61" y="114"/>
                  <a:pt x="68" y="121"/>
                  <a:pt x="68" y="130"/>
                </a:cubicBezTo>
                <a:cubicBezTo>
                  <a:pt x="68" y="139"/>
                  <a:pt x="61" y="147"/>
                  <a:pt x="53" y="147"/>
                </a:cubicBezTo>
                <a:close/>
                <a:moveTo>
                  <a:pt x="53" y="100"/>
                </a:moveTo>
                <a:cubicBezTo>
                  <a:pt x="45" y="100"/>
                  <a:pt x="38" y="93"/>
                  <a:pt x="38" y="84"/>
                </a:cubicBezTo>
                <a:cubicBezTo>
                  <a:pt x="38" y="75"/>
                  <a:pt x="45" y="67"/>
                  <a:pt x="53" y="67"/>
                </a:cubicBezTo>
                <a:cubicBezTo>
                  <a:pt x="61" y="67"/>
                  <a:pt x="68" y="75"/>
                  <a:pt x="68" y="84"/>
                </a:cubicBezTo>
                <a:cubicBezTo>
                  <a:pt x="68" y="93"/>
                  <a:pt x="61" y="100"/>
                  <a:pt x="53" y="100"/>
                </a:cubicBezTo>
                <a:close/>
                <a:moveTo>
                  <a:pt x="53" y="54"/>
                </a:moveTo>
                <a:cubicBezTo>
                  <a:pt x="45" y="54"/>
                  <a:pt x="38" y="46"/>
                  <a:pt x="38" y="37"/>
                </a:cubicBezTo>
                <a:cubicBezTo>
                  <a:pt x="38" y="27"/>
                  <a:pt x="45" y="19"/>
                  <a:pt x="53" y="19"/>
                </a:cubicBezTo>
                <a:cubicBezTo>
                  <a:pt x="61" y="19"/>
                  <a:pt x="68" y="27"/>
                  <a:pt x="68" y="37"/>
                </a:cubicBezTo>
                <a:cubicBezTo>
                  <a:pt x="68" y="46"/>
                  <a:pt x="61" y="54"/>
                  <a:pt x="53" y="54"/>
                </a:cubicBezTo>
                <a:close/>
                <a:moveTo>
                  <a:pt x="53" y="54"/>
                </a:moveTo>
                <a:cubicBezTo>
                  <a:pt x="53" y="54"/>
                  <a:pt x="53" y="54"/>
                  <a:pt x="53" y="5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20BF1838-2F27-EAAF-6C12-17C932B2FFFA}"/>
              </a:ext>
            </a:extLst>
          </p:cNvPr>
          <p:cNvSpPr>
            <a:spLocks noEditPoints="1"/>
          </p:cNvSpPr>
          <p:nvPr/>
        </p:nvSpPr>
        <p:spPr bwMode="auto">
          <a:xfrm>
            <a:off x="2405063" y="1371600"/>
            <a:ext cx="230188" cy="254000"/>
          </a:xfrm>
          <a:custGeom>
            <a:avLst/>
            <a:gdLst>
              <a:gd name="T0" fmla="*/ 118 w 145"/>
              <a:gd name="T1" fmla="*/ 0 h 160"/>
              <a:gd name="T2" fmla="*/ 95 w 145"/>
              <a:gd name="T3" fmla="*/ 16 h 160"/>
              <a:gd name="T4" fmla="*/ 65 w 145"/>
              <a:gd name="T5" fmla="*/ 20 h 160"/>
              <a:gd name="T6" fmla="*/ 71 w 145"/>
              <a:gd name="T7" fmla="*/ 65 h 160"/>
              <a:gd name="T8" fmla="*/ 2 w 145"/>
              <a:gd name="T9" fmla="*/ 137 h 160"/>
              <a:gd name="T10" fmla="*/ 15 w 145"/>
              <a:gd name="T11" fmla="*/ 157 h 160"/>
              <a:gd name="T12" fmla="*/ 21 w 145"/>
              <a:gd name="T13" fmla="*/ 157 h 160"/>
              <a:gd name="T14" fmla="*/ 26 w 145"/>
              <a:gd name="T15" fmla="*/ 146 h 160"/>
              <a:gd name="T16" fmla="*/ 26 w 145"/>
              <a:gd name="T17" fmla="*/ 136 h 160"/>
              <a:gd name="T18" fmla="*/ 34 w 145"/>
              <a:gd name="T19" fmla="*/ 142 h 160"/>
              <a:gd name="T20" fmla="*/ 42 w 145"/>
              <a:gd name="T21" fmla="*/ 136 h 160"/>
              <a:gd name="T22" fmla="*/ 37 w 145"/>
              <a:gd name="T23" fmla="*/ 123 h 160"/>
              <a:gd name="T24" fmla="*/ 45 w 145"/>
              <a:gd name="T25" fmla="*/ 123 h 160"/>
              <a:gd name="T26" fmla="*/ 52 w 145"/>
              <a:gd name="T27" fmla="*/ 123 h 160"/>
              <a:gd name="T28" fmla="*/ 57 w 145"/>
              <a:gd name="T29" fmla="*/ 113 h 160"/>
              <a:gd name="T30" fmla="*/ 81 w 145"/>
              <a:gd name="T31" fmla="*/ 76 h 160"/>
              <a:gd name="T32" fmla="*/ 89 w 145"/>
              <a:gd name="T33" fmla="*/ 83 h 160"/>
              <a:gd name="T34" fmla="*/ 123 w 145"/>
              <a:gd name="T35" fmla="*/ 83 h 160"/>
              <a:gd name="T36" fmla="*/ 136 w 145"/>
              <a:gd name="T37" fmla="*/ 45 h 160"/>
              <a:gd name="T38" fmla="*/ 89 w 145"/>
              <a:gd name="T39" fmla="*/ 46 h 160"/>
              <a:gd name="T40" fmla="*/ 76 w 145"/>
              <a:gd name="T41" fmla="*/ 46 h 160"/>
              <a:gd name="T42" fmla="*/ 82 w 145"/>
              <a:gd name="T43" fmla="*/ 30 h 160"/>
              <a:gd name="T44" fmla="*/ 89 w 145"/>
              <a:gd name="T45" fmla="*/ 46 h 160"/>
              <a:gd name="T46" fmla="*/ 124 w 145"/>
              <a:gd name="T47" fmla="*/ 33 h 160"/>
              <a:gd name="T48" fmla="*/ 111 w 145"/>
              <a:gd name="T49" fmla="*/ 33 h 160"/>
              <a:gd name="T50" fmla="*/ 111 w 145"/>
              <a:gd name="T51" fmla="*/ 19 h 160"/>
              <a:gd name="T52" fmla="*/ 124 w 145"/>
              <a:gd name="T53" fmla="*/ 19 h 160"/>
              <a:gd name="T54" fmla="*/ 114 w 145"/>
              <a:gd name="T55" fmla="*/ 64 h 160"/>
              <a:gd name="T56" fmla="*/ 105 w 145"/>
              <a:gd name="T57" fmla="*/ 75 h 160"/>
              <a:gd name="T58" fmla="*/ 96 w 145"/>
              <a:gd name="T59" fmla="*/ 64 h 160"/>
              <a:gd name="T60" fmla="*/ 105 w 145"/>
              <a:gd name="T61" fmla="*/ 54 h 160"/>
              <a:gd name="T62" fmla="*/ 114 w 145"/>
              <a:gd name="T63" fmla="*/ 64 h 160"/>
              <a:gd name="T64" fmla="*/ 114 w 145"/>
              <a:gd name="T65" fmla="*/ 6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5" h="160">
                <a:moveTo>
                  <a:pt x="136" y="7"/>
                </a:moveTo>
                <a:cubicBezTo>
                  <a:pt x="131" y="3"/>
                  <a:pt x="124" y="0"/>
                  <a:pt x="118" y="0"/>
                </a:cubicBezTo>
                <a:cubicBezTo>
                  <a:pt x="111" y="0"/>
                  <a:pt x="105" y="3"/>
                  <a:pt x="100" y="7"/>
                </a:cubicBezTo>
                <a:cubicBezTo>
                  <a:pt x="98" y="10"/>
                  <a:pt x="96" y="14"/>
                  <a:pt x="95" y="16"/>
                </a:cubicBezTo>
                <a:cubicBezTo>
                  <a:pt x="91" y="14"/>
                  <a:pt x="86" y="12"/>
                  <a:pt x="81" y="12"/>
                </a:cubicBezTo>
                <a:cubicBezTo>
                  <a:pt x="75" y="12"/>
                  <a:pt x="68" y="15"/>
                  <a:pt x="65" y="20"/>
                </a:cubicBezTo>
                <a:cubicBezTo>
                  <a:pt x="54" y="30"/>
                  <a:pt x="54" y="47"/>
                  <a:pt x="65" y="57"/>
                </a:cubicBezTo>
                <a:cubicBezTo>
                  <a:pt x="71" y="65"/>
                  <a:pt x="71" y="65"/>
                  <a:pt x="71" y="65"/>
                </a:cubicBezTo>
                <a:cubicBezTo>
                  <a:pt x="71" y="65"/>
                  <a:pt x="71" y="65"/>
                  <a:pt x="71" y="65"/>
                </a:cubicBezTo>
                <a:cubicBezTo>
                  <a:pt x="2" y="137"/>
                  <a:pt x="2" y="137"/>
                  <a:pt x="2" y="137"/>
                </a:cubicBezTo>
                <a:cubicBezTo>
                  <a:pt x="0" y="140"/>
                  <a:pt x="0" y="142"/>
                  <a:pt x="2" y="144"/>
                </a:cubicBezTo>
                <a:cubicBezTo>
                  <a:pt x="15" y="157"/>
                  <a:pt x="15" y="157"/>
                  <a:pt x="15" y="157"/>
                </a:cubicBezTo>
                <a:cubicBezTo>
                  <a:pt x="15" y="159"/>
                  <a:pt x="16" y="160"/>
                  <a:pt x="18" y="160"/>
                </a:cubicBezTo>
                <a:cubicBezTo>
                  <a:pt x="19" y="160"/>
                  <a:pt x="20" y="159"/>
                  <a:pt x="21" y="157"/>
                </a:cubicBezTo>
                <a:cubicBezTo>
                  <a:pt x="26" y="153"/>
                  <a:pt x="26" y="153"/>
                  <a:pt x="26" y="153"/>
                </a:cubicBezTo>
                <a:cubicBezTo>
                  <a:pt x="28" y="151"/>
                  <a:pt x="28" y="148"/>
                  <a:pt x="26" y="146"/>
                </a:cubicBezTo>
                <a:cubicBezTo>
                  <a:pt x="21" y="141"/>
                  <a:pt x="21" y="141"/>
                  <a:pt x="21" y="141"/>
                </a:cubicBezTo>
                <a:cubicBezTo>
                  <a:pt x="26" y="136"/>
                  <a:pt x="26" y="136"/>
                  <a:pt x="26" y="136"/>
                </a:cubicBezTo>
                <a:cubicBezTo>
                  <a:pt x="30" y="141"/>
                  <a:pt x="30" y="141"/>
                  <a:pt x="30" y="141"/>
                </a:cubicBezTo>
                <a:cubicBezTo>
                  <a:pt x="31" y="142"/>
                  <a:pt x="33" y="142"/>
                  <a:pt x="34" y="142"/>
                </a:cubicBezTo>
                <a:cubicBezTo>
                  <a:pt x="35" y="142"/>
                  <a:pt x="37" y="142"/>
                  <a:pt x="37" y="141"/>
                </a:cubicBezTo>
                <a:cubicBezTo>
                  <a:pt x="42" y="136"/>
                  <a:pt x="42" y="136"/>
                  <a:pt x="42" y="136"/>
                </a:cubicBezTo>
                <a:cubicBezTo>
                  <a:pt x="44" y="134"/>
                  <a:pt x="44" y="132"/>
                  <a:pt x="42" y="129"/>
                </a:cubicBezTo>
                <a:cubicBezTo>
                  <a:pt x="37" y="123"/>
                  <a:pt x="37" y="123"/>
                  <a:pt x="37" y="123"/>
                </a:cubicBezTo>
                <a:cubicBezTo>
                  <a:pt x="42" y="119"/>
                  <a:pt x="42" y="119"/>
                  <a:pt x="42" y="119"/>
                </a:cubicBezTo>
                <a:cubicBezTo>
                  <a:pt x="45" y="123"/>
                  <a:pt x="45" y="123"/>
                  <a:pt x="45" y="123"/>
                </a:cubicBezTo>
                <a:cubicBezTo>
                  <a:pt x="47" y="125"/>
                  <a:pt x="48" y="125"/>
                  <a:pt x="49" y="125"/>
                </a:cubicBezTo>
                <a:cubicBezTo>
                  <a:pt x="51" y="125"/>
                  <a:pt x="52" y="125"/>
                  <a:pt x="52" y="123"/>
                </a:cubicBezTo>
                <a:cubicBezTo>
                  <a:pt x="57" y="119"/>
                  <a:pt x="57" y="119"/>
                  <a:pt x="57" y="119"/>
                </a:cubicBezTo>
                <a:cubicBezTo>
                  <a:pt x="59" y="117"/>
                  <a:pt x="59" y="114"/>
                  <a:pt x="57" y="113"/>
                </a:cubicBezTo>
                <a:cubicBezTo>
                  <a:pt x="53" y="107"/>
                  <a:pt x="53" y="107"/>
                  <a:pt x="53" y="107"/>
                </a:cubicBezTo>
                <a:cubicBezTo>
                  <a:pt x="81" y="76"/>
                  <a:pt x="81" y="76"/>
                  <a:pt x="81" y="76"/>
                </a:cubicBezTo>
                <a:cubicBezTo>
                  <a:pt x="81" y="76"/>
                  <a:pt x="81" y="76"/>
                  <a:pt x="81" y="76"/>
                </a:cubicBezTo>
                <a:cubicBezTo>
                  <a:pt x="89" y="83"/>
                  <a:pt x="89" y="83"/>
                  <a:pt x="89" y="83"/>
                </a:cubicBezTo>
                <a:cubicBezTo>
                  <a:pt x="92" y="88"/>
                  <a:pt x="99" y="91"/>
                  <a:pt x="105" y="91"/>
                </a:cubicBezTo>
                <a:cubicBezTo>
                  <a:pt x="113" y="91"/>
                  <a:pt x="118" y="88"/>
                  <a:pt x="123" y="83"/>
                </a:cubicBezTo>
                <a:cubicBezTo>
                  <a:pt x="131" y="75"/>
                  <a:pt x="133" y="61"/>
                  <a:pt x="127" y="50"/>
                </a:cubicBezTo>
                <a:cubicBezTo>
                  <a:pt x="129" y="49"/>
                  <a:pt x="133" y="47"/>
                  <a:pt x="136" y="45"/>
                </a:cubicBezTo>
                <a:cubicBezTo>
                  <a:pt x="145" y="34"/>
                  <a:pt x="145" y="18"/>
                  <a:pt x="136" y="7"/>
                </a:cubicBezTo>
                <a:close/>
                <a:moveTo>
                  <a:pt x="89" y="46"/>
                </a:moveTo>
                <a:cubicBezTo>
                  <a:pt x="86" y="47"/>
                  <a:pt x="84" y="49"/>
                  <a:pt x="82" y="49"/>
                </a:cubicBezTo>
                <a:cubicBezTo>
                  <a:pt x="80" y="49"/>
                  <a:pt x="77" y="47"/>
                  <a:pt x="76" y="46"/>
                </a:cubicBezTo>
                <a:cubicBezTo>
                  <a:pt x="72" y="42"/>
                  <a:pt x="72" y="35"/>
                  <a:pt x="76" y="33"/>
                </a:cubicBezTo>
                <a:cubicBezTo>
                  <a:pt x="77" y="30"/>
                  <a:pt x="80" y="30"/>
                  <a:pt x="82" y="30"/>
                </a:cubicBezTo>
                <a:cubicBezTo>
                  <a:pt x="84" y="30"/>
                  <a:pt x="86" y="30"/>
                  <a:pt x="89" y="33"/>
                </a:cubicBezTo>
                <a:cubicBezTo>
                  <a:pt x="91" y="35"/>
                  <a:pt x="91" y="42"/>
                  <a:pt x="89" y="46"/>
                </a:cubicBezTo>
                <a:close/>
                <a:moveTo>
                  <a:pt x="127" y="26"/>
                </a:moveTo>
                <a:cubicBezTo>
                  <a:pt x="127" y="29"/>
                  <a:pt x="125" y="31"/>
                  <a:pt x="124" y="33"/>
                </a:cubicBezTo>
                <a:cubicBezTo>
                  <a:pt x="122" y="35"/>
                  <a:pt x="120" y="35"/>
                  <a:pt x="118" y="35"/>
                </a:cubicBezTo>
                <a:cubicBezTo>
                  <a:pt x="115" y="35"/>
                  <a:pt x="113" y="35"/>
                  <a:pt x="111" y="33"/>
                </a:cubicBezTo>
                <a:cubicBezTo>
                  <a:pt x="109" y="31"/>
                  <a:pt x="109" y="29"/>
                  <a:pt x="109" y="26"/>
                </a:cubicBezTo>
                <a:cubicBezTo>
                  <a:pt x="109" y="23"/>
                  <a:pt x="109" y="22"/>
                  <a:pt x="111" y="19"/>
                </a:cubicBezTo>
                <a:cubicBezTo>
                  <a:pt x="113" y="18"/>
                  <a:pt x="115" y="16"/>
                  <a:pt x="118" y="16"/>
                </a:cubicBezTo>
                <a:cubicBezTo>
                  <a:pt x="120" y="16"/>
                  <a:pt x="122" y="18"/>
                  <a:pt x="124" y="19"/>
                </a:cubicBezTo>
                <a:cubicBezTo>
                  <a:pt x="125" y="22"/>
                  <a:pt x="127" y="23"/>
                  <a:pt x="127" y="26"/>
                </a:cubicBezTo>
                <a:close/>
                <a:moveTo>
                  <a:pt x="114" y="64"/>
                </a:moveTo>
                <a:cubicBezTo>
                  <a:pt x="114" y="66"/>
                  <a:pt x="114" y="69"/>
                  <a:pt x="111" y="71"/>
                </a:cubicBezTo>
                <a:cubicBezTo>
                  <a:pt x="110" y="73"/>
                  <a:pt x="108" y="75"/>
                  <a:pt x="105" y="75"/>
                </a:cubicBezTo>
                <a:cubicBezTo>
                  <a:pt x="103" y="75"/>
                  <a:pt x="101" y="73"/>
                  <a:pt x="99" y="71"/>
                </a:cubicBezTo>
                <a:cubicBezTo>
                  <a:pt x="98" y="69"/>
                  <a:pt x="96" y="66"/>
                  <a:pt x="96" y="64"/>
                </a:cubicBezTo>
                <a:cubicBezTo>
                  <a:pt x="96" y="62"/>
                  <a:pt x="98" y="60"/>
                  <a:pt x="99" y="57"/>
                </a:cubicBezTo>
                <a:cubicBezTo>
                  <a:pt x="101" y="56"/>
                  <a:pt x="103" y="54"/>
                  <a:pt x="105" y="54"/>
                </a:cubicBezTo>
                <a:cubicBezTo>
                  <a:pt x="108" y="54"/>
                  <a:pt x="110" y="56"/>
                  <a:pt x="111" y="57"/>
                </a:cubicBezTo>
                <a:cubicBezTo>
                  <a:pt x="114" y="60"/>
                  <a:pt x="114" y="62"/>
                  <a:pt x="114" y="64"/>
                </a:cubicBezTo>
                <a:close/>
                <a:moveTo>
                  <a:pt x="114" y="64"/>
                </a:moveTo>
                <a:cubicBezTo>
                  <a:pt x="114" y="64"/>
                  <a:pt x="114" y="64"/>
                  <a:pt x="114" y="6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88826A6A-F707-9BA4-3FED-C4A33A662997}"/>
              </a:ext>
            </a:extLst>
          </p:cNvPr>
          <p:cNvSpPr>
            <a:spLocks noEditPoints="1"/>
          </p:cNvSpPr>
          <p:nvPr/>
        </p:nvSpPr>
        <p:spPr bwMode="auto">
          <a:xfrm>
            <a:off x="754063" y="1370013"/>
            <a:ext cx="223838" cy="255588"/>
          </a:xfrm>
          <a:custGeom>
            <a:avLst/>
            <a:gdLst>
              <a:gd name="T0" fmla="*/ 131 w 141"/>
              <a:gd name="T1" fmla="*/ 4 h 161"/>
              <a:gd name="T2" fmla="*/ 101 w 141"/>
              <a:gd name="T3" fmla="*/ 79 h 161"/>
              <a:gd name="T4" fmla="*/ 140 w 141"/>
              <a:gd name="T5" fmla="*/ 9 h 161"/>
              <a:gd name="T6" fmla="*/ 107 w 141"/>
              <a:gd name="T7" fmla="*/ 100 h 161"/>
              <a:gd name="T8" fmla="*/ 99 w 141"/>
              <a:gd name="T9" fmla="*/ 84 h 161"/>
              <a:gd name="T10" fmla="*/ 94 w 141"/>
              <a:gd name="T11" fmla="*/ 82 h 161"/>
              <a:gd name="T12" fmla="*/ 79 w 141"/>
              <a:gd name="T13" fmla="*/ 88 h 161"/>
              <a:gd name="T14" fmla="*/ 53 w 141"/>
              <a:gd name="T15" fmla="*/ 105 h 161"/>
              <a:gd name="T16" fmla="*/ 12 w 141"/>
              <a:gd name="T17" fmla="*/ 111 h 161"/>
              <a:gd name="T18" fmla="*/ 4 w 141"/>
              <a:gd name="T19" fmla="*/ 110 h 161"/>
              <a:gd name="T20" fmla="*/ 1 w 141"/>
              <a:gd name="T21" fmla="*/ 115 h 161"/>
              <a:gd name="T22" fmla="*/ 36 w 141"/>
              <a:gd name="T23" fmla="*/ 153 h 161"/>
              <a:gd name="T24" fmla="*/ 95 w 141"/>
              <a:gd name="T25" fmla="*/ 147 h 161"/>
              <a:gd name="T26" fmla="*/ 90 w 141"/>
              <a:gd name="T27" fmla="*/ 142 h 161"/>
              <a:gd name="T28" fmla="*/ 62 w 141"/>
              <a:gd name="T29" fmla="*/ 153 h 161"/>
              <a:gd name="T30" fmla="*/ 57 w 141"/>
              <a:gd name="T31" fmla="*/ 150 h 161"/>
              <a:gd name="T32" fmla="*/ 69 w 141"/>
              <a:gd name="T33" fmla="*/ 142 h 161"/>
              <a:gd name="T34" fmla="*/ 51 w 141"/>
              <a:gd name="T35" fmla="*/ 146 h 161"/>
              <a:gd name="T36" fmla="*/ 41 w 141"/>
              <a:gd name="T37" fmla="*/ 147 h 161"/>
              <a:gd name="T38" fmla="*/ 30 w 141"/>
              <a:gd name="T39" fmla="*/ 141 h 161"/>
              <a:gd name="T40" fmla="*/ 37 w 141"/>
              <a:gd name="T41" fmla="*/ 139 h 161"/>
              <a:gd name="T42" fmla="*/ 47 w 141"/>
              <a:gd name="T43" fmla="*/ 134 h 161"/>
              <a:gd name="T44" fmla="*/ 26 w 141"/>
              <a:gd name="T45" fmla="*/ 135 h 161"/>
              <a:gd name="T46" fmla="*/ 20 w 141"/>
              <a:gd name="T47" fmla="*/ 133 h 161"/>
              <a:gd name="T48" fmla="*/ 21 w 141"/>
              <a:gd name="T49" fmla="*/ 130 h 161"/>
              <a:gd name="T50" fmla="*/ 35 w 141"/>
              <a:gd name="T51" fmla="*/ 126 h 161"/>
              <a:gd name="T52" fmla="*/ 20 w 141"/>
              <a:gd name="T53" fmla="*/ 126 h 161"/>
              <a:gd name="T54" fmla="*/ 14 w 141"/>
              <a:gd name="T55" fmla="*/ 125 h 161"/>
              <a:gd name="T56" fmla="*/ 11 w 141"/>
              <a:gd name="T57" fmla="*/ 118 h 161"/>
              <a:gd name="T58" fmla="*/ 32 w 141"/>
              <a:gd name="T59" fmla="*/ 116 h 161"/>
              <a:gd name="T60" fmla="*/ 75 w 141"/>
              <a:gd name="T61" fmla="*/ 103 h 161"/>
              <a:gd name="T62" fmla="*/ 99 w 141"/>
              <a:gd name="T63" fmla="*/ 118 h 161"/>
              <a:gd name="T64" fmla="*/ 131 w 141"/>
              <a:gd name="T65" fmla="*/ 136 h 161"/>
              <a:gd name="T66" fmla="*/ 114 w 141"/>
              <a:gd name="T67" fmla="*/ 136 h 161"/>
              <a:gd name="T68" fmla="*/ 131 w 141"/>
              <a:gd name="T69" fmla="*/ 136 h 161"/>
              <a:gd name="T70" fmla="*/ 101 w 141"/>
              <a:gd name="T71" fmla="*/ 157 h 161"/>
              <a:gd name="T72" fmla="*/ 109 w 141"/>
              <a:gd name="T73" fmla="*/ 157 h 161"/>
              <a:gd name="T74" fmla="*/ 127 w 141"/>
              <a:gd name="T75" fmla="*/ 151 h 161"/>
              <a:gd name="T76" fmla="*/ 127 w 141"/>
              <a:gd name="T77" fmla="*/ 160 h 161"/>
              <a:gd name="T78" fmla="*/ 127 w 141"/>
              <a:gd name="T79" fmla="*/ 15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1" h="161">
                <a:moveTo>
                  <a:pt x="138" y="2"/>
                </a:moveTo>
                <a:cubicBezTo>
                  <a:pt x="135" y="0"/>
                  <a:pt x="132" y="2"/>
                  <a:pt x="131" y="4"/>
                </a:cubicBezTo>
                <a:cubicBezTo>
                  <a:pt x="96" y="77"/>
                  <a:pt x="96" y="77"/>
                  <a:pt x="96" y="77"/>
                </a:cubicBezTo>
                <a:cubicBezTo>
                  <a:pt x="98" y="78"/>
                  <a:pt x="99" y="78"/>
                  <a:pt x="101" y="79"/>
                </a:cubicBezTo>
                <a:cubicBezTo>
                  <a:pt x="102" y="79"/>
                  <a:pt x="103" y="80"/>
                  <a:pt x="104" y="82"/>
                </a:cubicBezTo>
                <a:cubicBezTo>
                  <a:pt x="140" y="9"/>
                  <a:pt x="140" y="9"/>
                  <a:pt x="140" y="9"/>
                </a:cubicBezTo>
                <a:cubicBezTo>
                  <a:pt x="141" y="7"/>
                  <a:pt x="140" y="3"/>
                  <a:pt x="138" y="2"/>
                </a:cubicBezTo>
                <a:close/>
                <a:moveTo>
                  <a:pt x="107" y="100"/>
                </a:moveTo>
                <a:cubicBezTo>
                  <a:pt x="107" y="95"/>
                  <a:pt x="106" y="91"/>
                  <a:pt x="103" y="87"/>
                </a:cubicBezTo>
                <a:cubicBezTo>
                  <a:pt x="101" y="86"/>
                  <a:pt x="100" y="84"/>
                  <a:pt x="99" y="84"/>
                </a:cubicBezTo>
                <a:cubicBezTo>
                  <a:pt x="98" y="83"/>
                  <a:pt x="97" y="83"/>
                  <a:pt x="95" y="82"/>
                </a:cubicBezTo>
                <a:cubicBezTo>
                  <a:pt x="94" y="82"/>
                  <a:pt x="94" y="82"/>
                  <a:pt x="94" y="82"/>
                </a:cubicBezTo>
                <a:cubicBezTo>
                  <a:pt x="93" y="82"/>
                  <a:pt x="93" y="82"/>
                  <a:pt x="92" y="82"/>
                </a:cubicBezTo>
                <a:cubicBezTo>
                  <a:pt x="87" y="82"/>
                  <a:pt x="82" y="84"/>
                  <a:pt x="79" y="88"/>
                </a:cubicBezTo>
                <a:cubicBezTo>
                  <a:pt x="75" y="92"/>
                  <a:pt x="72" y="96"/>
                  <a:pt x="67" y="98"/>
                </a:cubicBezTo>
                <a:cubicBezTo>
                  <a:pt x="62" y="102"/>
                  <a:pt x="57" y="103"/>
                  <a:pt x="53" y="105"/>
                </a:cubicBezTo>
                <a:cubicBezTo>
                  <a:pt x="45" y="107"/>
                  <a:pt x="38" y="109"/>
                  <a:pt x="31" y="110"/>
                </a:cubicBezTo>
                <a:cubicBezTo>
                  <a:pt x="25" y="110"/>
                  <a:pt x="19" y="111"/>
                  <a:pt x="12" y="111"/>
                </a:cubicBezTo>
                <a:cubicBezTo>
                  <a:pt x="10" y="111"/>
                  <a:pt x="7" y="111"/>
                  <a:pt x="5" y="110"/>
                </a:cubicBezTo>
                <a:cubicBezTo>
                  <a:pt x="5" y="110"/>
                  <a:pt x="5" y="110"/>
                  <a:pt x="4" y="110"/>
                </a:cubicBezTo>
                <a:cubicBezTo>
                  <a:pt x="4" y="110"/>
                  <a:pt x="2" y="111"/>
                  <a:pt x="1" y="112"/>
                </a:cubicBezTo>
                <a:cubicBezTo>
                  <a:pt x="1" y="112"/>
                  <a:pt x="0" y="114"/>
                  <a:pt x="1" y="115"/>
                </a:cubicBezTo>
                <a:cubicBezTo>
                  <a:pt x="4" y="124"/>
                  <a:pt x="8" y="132"/>
                  <a:pt x="16" y="139"/>
                </a:cubicBezTo>
                <a:cubicBezTo>
                  <a:pt x="21" y="144"/>
                  <a:pt x="29" y="150"/>
                  <a:pt x="36" y="153"/>
                </a:cubicBezTo>
                <a:cubicBezTo>
                  <a:pt x="49" y="160"/>
                  <a:pt x="61" y="161"/>
                  <a:pt x="62" y="161"/>
                </a:cubicBezTo>
                <a:cubicBezTo>
                  <a:pt x="76" y="161"/>
                  <a:pt x="87" y="156"/>
                  <a:pt x="95" y="147"/>
                </a:cubicBezTo>
                <a:cubicBezTo>
                  <a:pt x="105" y="134"/>
                  <a:pt x="109" y="115"/>
                  <a:pt x="107" y="100"/>
                </a:cubicBezTo>
                <a:close/>
                <a:moveTo>
                  <a:pt x="90" y="142"/>
                </a:moveTo>
                <a:cubicBezTo>
                  <a:pt x="84" y="150"/>
                  <a:pt x="74" y="153"/>
                  <a:pt x="63" y="153"/>
                </a:cubicBezTo>
                <a:cubicBezTo>
                  <a:pt x="62" y="153"/>
                  <a:pt x="62" y="153"/>
                  <a:pt x="62" y="153"/>
                </a:cubicBezTo>
                <a:cubicBezTo>
                  <a:pt x="61" y="153"/>
                  <a:pt x="58" y="153"/>
                  <a:pt x="54" y="152"/>
                </a:cubicBezTo>
                <a:cubicBezTo>
                  <a:pt x="55" y="151"/>
                  <a:pt x="56" y="151"/>
                  <a:pt x="57" y="150"/>
                </a:cubicBezTo>
                <a:cubicBezTo>
                  <a:pt x="58" y="150"/>
                  <a:pt x="60" y="148"/>
                  <a:pt x="61" y="148"/>
                </a:cubicBezTo>
                <a:cubicBezTo>
                  <a:pt x="64" y="146"/>
                  <a:pt x="67" y="143"/>
                  <a:pt x="69" y="142"/>
                </a:cubicBezTo>
                <a:cubicBezTo>
                  <a:pt x="70" y="141"/>
                  <a:pt x="69" y="139"/>
                  <a:pt x="69" y="141"/>
                </a:cubicBezTo>
                <a:cubicBezTo>
                  <a:pt x="63" y="142"/>
                  <a:pt x="57" y="144"/>
                  <a:pt x="51" y="146"/>
                </a:cubicBezTo>
                <a:cubicBezTo>
                  <a:pt x="49" y="146"/>
                  <a:pt x="47" y="146"/>
                  <a:pt x="45" y="146"/>
                </a:cubicBezTo>
                <a:cubicBezTo>
                  <a:pt x="43" y="146"/>
                  <a:pt x="42" y="147"/>
                  <a:pt x="41" y="147"/>
                </a:cubicBezTo>
                <a:cubicBezTo>
                  <a:pt x="39" y="147"/>
                  <a:pt x="39" y="146"/>
                  <a:pt x="39" y="146"/>
                </a:cubicBezTo>
                <a:cubicBezTo>
                  <a:pt x="36" y="144"/>
                  <a:pt x="32" y="143"/>
                  <a:pt x="30" y="141"/>
                </a:cubicBezTo>
                <a:cubicBezTo>
                  <a:pt x="31" y="141"/>
                  <a:pt x="32" y="141"/>
                  <a:pt x="33" y="141"/>
                </a:cubicBezTo>
                <a:cubicBezTo>
                  <a:pt x="35" y="139"/>
                  <a:pt x="36" y="139"/>
                  <a:pt x="37" y="139"/>
                </a:cubicBezTo>
                <a:cubicBezTo>
                  <a:pt x="41" y="138"/>
                  <a:pt x="44" y="137"/>
                  <a:pt x="47" y="135"/>
                </a:cubicBezTo>
                <a:cubicBezTo>
                  <a:pt x="47" y="134"/>
                  <a:pt x="47" y="134"/>
                  <a:pt x="47" y="134"/>
                </a:cubicBezTo>
                <a:cubicBezTo>
                  <a:pt x="42" y="135"/>
                  <a:pt x="36" y="135"/>
                  <a:pt x="31" y="135"/>
                </a:cubicBezTo>
                <a:cubicBezTo>
                  <a:pt x="30" y="135"/>
                  <a:pt x="27" y="135"/>
                  <a:pt x="26" y="135"/>
                </a:cubicBezTo>
                <a:cubicBezTo>
                  <a:pt x="25" y="135"/>
                  <a:pt x="23" y="135"/>
                  <a:pt x="23" y="135"/>
                </a:cubicBezTo>
                <a:cubicBezTo>
                  <a:pt x="21" y="134"/>
                  <a:pt x="21" y="134"/>
                  <a:pt x="20" y="133"/>
                </a:cubicBezTo>
                <a:cubicBezTo>
                  <a:pt x="20" y="133"/>
                  <a:pt x="19" y="132"/>
                  <a:pt x="18" y="132"/>
                </a:cubicBezTo>
                <a:cubicBezTo>
                  <a:pt x="19" y="132"/>
                  <a:pt x="20" y="130"/>
                  <a:pt x="21" y="130"/>
                </a:cubicBezTo>
                <a:cubicBezTo>
                  <a:pt x="23" y="130"/>
                  <a:pt x="24" y="130"/>
                  <a:pt x="25" y="130"/>
                </a:cubicBezTo>
                <a:cubicBezTo>
                  <a:pt x="29" y="129"/>
                  <a:pt x="32" y="128"/>
                  <a:pt x="35" y="126"/>
                </a:cubicBezTo>
                <a:cubicBezTo>
                  <a:pt x="36" y="126"/>
                  <a:pt x="36" y="125"/>
                  <a:pt x="35" y="125"/>
                </a:cubicBezTo>
                <a:cubicBezTo>
                  <a:pt x="31" y="126"/>
                  <a:pt x="25" y="126"/>
                  <a:pt x="20" y="126"/>
                </a:cubicBezTo>
                <a:cubicBezTo>
                  <a:pt x="19" y="125"/>
                  <a:pt x="18" y="125"/>
                  <a:pt x="17" y="125"/>
                </a:cubicBezTo>
                <a:cubicBezTo>
                  <a:pt x="16" y="125"/>
                  <a:pt x="14" y="125"/>
                  <a:pt x="14" y="125"/>
                </a:cubicBezTo>
                <a:cubicBezTo>
                  <a:pt x="12" y="124"/>
                  <a:pt x="11" y="121"/>
                  <a:pt x="10" y="120"/>
                </a:cubicBezTo>
                <a:cubicBezTo>
                  <a:pt x="10" y="119"/>
                  <a:pt x="11" y="118"/>
                  <a:pt x="11" y="118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7" y="118"/>
                  <a:pt x="24" y="118"/>
                  <a:pt x="32" y="116"/>
                </a:cubicBezTo>
                <a:cubicBezTo>
                  <a:pt x="49" y="115"/>
                  <a:pt x="63" y="110"/>
                  <a:pt x="74" y="103"/>
                </a:cubicBezTo>
                <a:cubicBezTo>
                  <a:pt x="75" y="103"/>
                  <a:pt x="75" y="103"/>
                  <a:pt x="75" y="103"/>
                </a:cubicBezTo>
                <a:cubicBezTo>
                  <a:pt x="81" y="107"/>
                  <a:pt x="91" y="112"/>
                  <a:pt x="98" y="115"/>
                </a:cubicBezTo>
                <a:cubicBezTo>
                  <a:pt x="98" y="115"/>
                  <a:pt x="99" y="116"/>
                  <a:pt x="99" y="118"/>
                </a:cubicBezTo>
                <a:cubicBezTo>
                  <a:pt x="98" y="125"/>
                  <a:pt x="95" y="134"/>
                  <a:pt x="90" y="142"/>
                </a:cubicBezTo>
                <a:close/>
                <a:moveTo>
                  <a:pt x="131" y="136"/>
                </a:moveTo>
                <a:cubicBezTo>
                  <a:pt x="131" y="131"/>
                  <a:pt x="127" y="127"/>
                  <a:pt x="123" y="127"/>
                </a:cubicBezTo>
                <a:cubicBezTo>
                  <a:pt x="118" y="127"/>
                  <a:pt x="114" y="131"/>
                  <a:pt x="114" y="136"/>
                </a:cubicBezTo>
                <a:cubicBezTo>
                  <a:pt x="114" y="141"/>
                  <a:pt x="118" y="145"/>
                  <a:pt x="123" y="145"/>
                </a:cubicBezTo>
                <a:cubicBezTo>
                  <a:pt x="127" y="145"/>
                  <a:pt x="131" y="141"/>
                  <a:pt x="131" y="136"/>
                </a:cubicBezTo>
                <a:close/>
                <a:moveTo>
                  <a:pt x="104" y="152"/>
                </a:moveTo>
                <a:cubicBezTo>
                  <a:pt x="102" y="152"/>
                  <a:pt x="101" y="155"/>
                  <a:pt x="101" y="157"/>
                </a:cubicBezTo>
                <a:cubicBezTo>
                  <a:pt x="101" y="160"/>
                  <a:pt x="102" y="161"/>
                  <a:pt x="104" y="161"/>
                </a:cubicBezTo>
                <a:cubicBezTo>
                  <a:pt x="107" y="161"/>
                  <a:pt x="109" y="160"/>
                  <a:pt x="109" y="157"/>
                </a:cubicBezTo>
                <a:cubicBezTo>
                  <a:pt x="109" y="155"/>
                  <a:pt x="107" y="152"/>
                  <a:pt x="104" y="152"/>
                </a:cubicBezTo>
                <a:close/>
                <a:moveTo>
                  <a:pt x="127" y="151"/>
                </a:moveTo>
                <a:cubicBezTo>
                  <a:pt x="125" y="151"/>
                  <a:pt x="124" y="153"/>
                  <a:pt x="124" y="156"/>
                </a:cubicBezTo>
                <a:cubicBezTo>
                  <a:pt x="124" y="158"/>
                  <a:pt x="125" y="160"/>
                  <a:pt x="127" y="160"/>
                </a:cubicBezTo>
                <a:cubicBezTo>
                  <a:pt x="130" y="160"/>
                  <a:pt x="132" y="158"/>
                  <a:pt x="132" y="156"/>
                </a:cubicBezTo>
                <a:cubicBezTo>
                  <a:pt x="132" y="153"/>
                  <a:pt x="130" y="151"/>
                  <a:pt x="127" y="1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B8010303-BF6D-0A23-0400-2722B909DF0D}"/>
              </a:ext>
            </a:extLst>
          </p:cNvPr>
          <p:cNvSpPr>
            <a:spLocks noEditPoints="1"/>
          </p:cNvSpPr>
          <p:nvPr/>
        </p:nvSpPr>
        <p:spPr bwMode="auto">
          <a:xfrm>
            <a:off x="1295401" y="5227638"/>
            <a:ext cx="242888" cy="254000"/>
          </a:xfrm>
          <a:custGeom>
            <a:avLst/>
            <a:gdLst>
              <a:gd name="T0" fmla="*/ 153 w 153"/>
              <a:gd name="T1" fmla="*/ 123 h 160"/>
              <a:gd name="T2" fmla="*/ 153 w 153"/>
              <a:gd name="T3" fmla="*/ 123 h 160"/>
              <a:gd name="T4" fmla="*/ 153 w 153"/>
              <a:gd name="T5" fmla="*/ 120 h 160"/>
              <a:gd name="T6" fmla="*/ 136 w 153"/>
              <a:gd name="T7" fmla="*/ 22 h 160"/>
              <a:gd name="T8" fmla="*/ 43 w 153"/>
              <a:gd name="T9" fmla="*/ 22 h 160"/>
              <a:gd name="T10" fmla="*/ 43 w 153"/>
              <a:gd name="T11" fmla="*/ 16 h 160"/>
              <a:gd name="T12" fmla="*/ 54 w 153"/>
              <a:gd name="T13" fmla="*/ 6 h 160"/>
              <a:gd name="T14" fmla="*/ 65 w 153"/>
              <a:gd name="T15" fmla="*/ 16 h 160"/>
              <a:gd name="T16" fmla="*/ 67 w 153"/>
              <a:gd name="T17" fmla="*/ 19 h 160"/>
              <a:gd name="T18" fmla="*/ 70 w 153"/>
              <a:gd name="T19" fmla="*/ 16 h 160"/>
              <a:gd name="T20" fmla="*/ 54 w 153"/>
              <a:gd name="T21" fmla="*/ 0 h 160"/>
              <a:gd name="T22" fmla="*/ 38 w 153"/>
              <a:gd name="T23" fmla="*/ 16 h 160"/>
              <a:gd name="T24" fmla="*/ 38 w 153"/>
              <a:gd name="T25" fmla="*/ 22 h 160"/>
              <a:gd name="T26" fmla="*/ 17 w 153"/>
              <a:gd name="T27" fmla="*/ 22 h 160"/>
              <a:gd name="T28" fmla="*/ 1 w 153"/>
              <a:gd name="T29" fmla="*/ 120 h 160"/>
              <a:gd name="T30" fmla="*/ 0 w 153"/>
              <a:gd name="T31" fmla="*/ 123 h 160"/>
              <a:gd name="T32" fmla="*/ 65 w 153"/>
              <a:gd name="T33" fmla="*/ 123 h 160"/>
              <a:gd name="T34" fmla="*/ 65 w 153"/>
              <a:gd name="T35" fmla="*/ 147 h 160"/>
              <a:gd name="T36" fmla="*/ 57 w 153"/>
              <a:gd name="T37" fmla="*/ 147 h 160"/>
              <a:gd name="T38" fmla="*/ 57 w 153"/>
              <a:gd name="T39" fmla="*/ 160 h 160"/>
              <a:gd name="T40" fmla="*/ 97 w 153"/>
              <a:gd name="T41" fmla="*/ 160 h 160"/>
              <a:gd name="T42" fmla="*/ 97 w 153"/>
              <a:gd name="T43" fmla="*/ 147 h 160"/>
              <a:gd name="T44" fmla="*/ 89 w 153"/>
              <a:gd name="T45" fmla="*/ 147 h 160"/>
              <a:gd name="T46" fmla="*/ 89 w 153"/>
              <a:gd name="T47" fmla="*/ 123 h 160"/>
              <a:gd name="T48" fmla="*/ 153 w 153"/>
              <a:gd name="T49" fmla="*/ 123 h 160"/>
              <a:gd name="T50" fmla="*/ 22 w 153"/>
              <a:gd name="T51" fmla="*/ 27 h 160"/>
              <a:gd name="T52" fmla="*/ 38 w 153"/>
              <a:gd name="T53" fmla="*/ 27 h 160"/>
              <a:gd name="T54" fmla="*/ 38 w 153"/>
              <a:gd name="T55" fmla="*/ 46 h 160"/>
              <a:gd name="T56" fmla="*/ 41 w 153"/>
              <a:gd name="T57" fmla="*/ 48 h 160"/>
              <a:gd name="T58" fmla="*/ 43 w 153"/>
              <a:gd name="T59" fmla="*/ 46 h 160"/>
              <a:gd name="T60" fmla="*/ 43 w 153"/>
              <a:gd name="T61" fmla="*/ 27 h 160"/>
              <a:gd name="T62" fmla="*/ 132 w 153"/>
              <a:gd name="T63" fmla="*/ 27 h 160"/>
              <a:gd name="T64" fmla="*/ 144 w 153"/>
              <a:gd name="T65" fmla="*/ 99 h 160"/>
              <a:gd name="T66" fmla="*/ 10 w 153"/>
              <a:gd name="T67" fmla="*/ 99 h 160"/>
              <a:gd name="T68" fmla="*/ 22 w 153"/>
              <a:gd name="T69" fmla="*/ 27 h 160"/>
              <a:gd name="T70" fmla="*/ 7 w 153"/>
              <a:gd name="T71" fmla="*/ 118 h 160"/>
              <a:gd name="T72" fmla="*/ 9 w 153"/>
              <a:gd name="T73" fmla="*/ 104 h 160"/>
              <a:gd name="T74" fmla="*/ 144 w 153"/>
              <a:gd name="T75" fmla="*/ 104 h 160"/>
              <a:gd name="T76" fmla="*/ 147 w 153"/>
              <a:gd name="T77" fmla="*/ 118 h 160"/>
              <a:gd name="T78" fmla="*/ 7 w 153"/>
              <a:gd name="T79" fmla="*/ 118 h 160"/>
              <a:gd name="T80" fmla="*/ 91 w 153"/>
              <a:gd name="T81" fmla="*/ 152 h 160"/>
              <a:gd name="T82" fmla="*/ 91 w 153"/>
              <a:gd name="T83" fmla="*/ 155 h 160"/>
              <a:gd name="T84" fmla="*/ 62 w 153"/>
              <a:gd name="T85" fmla="*/ 155 h 160"/>
              <a:gd name="T86" fmla="*/ 62 w 153"/>
              <a:gd name="T87" fmla="*/ 152 h 160"/>
              <a:gd name="T88" fmla="*/ 91 w 153"/>
              <a:gd name="T89" fmla="*/ 152 h 160"/>
              <a:gd name="T90" fmla="*/ 83 w 153"/>
              <a:gd name="T91" fmla="*/ 147 h 160"/>
              <a:gd name="T92" fmla="*/ 70 w 153"/>
              <a:gd name="T93" fmla="*/ 147 h 160"/>
              <a:gd name="T94" fmla="*/ 70 w 153"/>
              <a:gd name="T95" fmla="*/ 123 h 160"/>
              <a:gd name="T96" fmla="*/ 83 w 153"/>
              <a:gd name="T97" fmla="*/ 123 h 160"/>
              <a:gd name="T98" fmla="*/ 83 w 153"/>
              <a:gd name="T99" fmla="*/ 147 h 160"/>
              <a:gd name="T100" fmla="*/ 83 w 153"/>
              <a:gd name="T101" fmla="*/ 147 h 160"/>
              <a:gd name="T102" fmla="*/ 83 w 153"/>
              <a:gd name="T103" fmla="*/ 1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3" h="160">
                <a:moveTo>
                  <a:pt x="153" y="123"/>
                </a:moveTo>
                <a:cubicBezTo>
                  <a:pt x="153" y="123"/>
                  <a:pt x="153" y="123"/>
                  <a:pt x="153" y="123"/>
                </a:cubicBezTo>
                <a:cubicBezTo>
                  <a:pt x="153" y="120"/>
                  <a:pt x="153" y="120"/>
                  <a:pt x="153" y="120"/>
                </a:cubicBezTo>
                <a:cubicBezTo>
                  <a:pt x="136" y="22"/>
                  <a:pt x="136" y="22"/>
                  <a:pt x="136" y="22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0"/>
                  <a:pt x="48" y="6"/>
                  <a:pt x="54" y="6"/>
                </a:cubicBezTo>
                <a:cubicBezTo>
                  <a:pt x="60" y="6"/>
                  <a:pt x="65" y="10"/>
                  <a:pt x="65" y="16"/>
                </a:cubicBezTo>
                <a:cubicBezTo>
                  <a:pt x="65" y="18"/>
                  <a:pt x="66" y="19"/>
                  <a:pt x="67" y="19"/>
                </a:cubicBezTo>
                <a:cubicBezTo>
                  <a:pt x="69" y="19"/>
                  <a:pt x="70" y="18"/>
                  <a:pt x="70" y="16"/>
                </a:cubicBezTo>
                <a:cubicBezTo>
                  <a:pt x="70" y="7"/>
                  <a:pt x="63" y="0"/>
                  <a:pt x="54" y="0"/>
                </a:cubicBezTo>
                <a:cubicBezTo>
                  <a:pt x="45" y="0"/>
                  <a:pt x="38" y="7"/>
                  <a:pt x="38" y="16"/>
                </a:cubicBezTo>
                <a:cubicBezTo>
                  <a:pt x="38" y="22"/>
                  <a:pt x="38" y="22"/>
                  <a:pt x="38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1" y="120"/>
                  <a:pt x="1" y="120"/>
                  <a:pt x="1" y="120"/>
                </a:cubicBezTo>
                <a:cubicBezTo>
                  <a:pt x="0" y="123"/>
                  <a:pt x="0" y="123"/>
                  <a:pt x="0" y="123"/>
                </a:cubicBezTo>
                <a:cubicBezTo>
                  <a:pt x="65" y="123"/>
                  <a:pt x="65" y="123"/>
                  <a:pt x="65" y="123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57" y="147"/>
                  <a:pt x="57" y="147"/>
                  <a:pt x="57" y="147"/>
                </a:cubicBezTo>
                <a:cubicBezTo>
                  <a:pt x="57" y="160"/>
                  <a:pt x="57" y="160"/>
                  <a:pt x="57" y="160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97" y="147"/>
                  <a:pt x="97" y="147"/>
                  <a:pt x="97" y="147"/>
                </a:cubicBezTo>
                <a:cubicBezTo>
                  <a:pt x="89" y="147"/>
                  <a:pt x="89" y="147"/>
                  <a:pt x="89" y="147"/>
                </a:cubicBezTo>
                <a:cubicBezTo>
                  <a:pt x="89" y="123"/>
                  <a:pt x="89" y="123"/>
                  <a:pt x="89" y="123"/>
                </a:cubicBezTo>
                <a:lnTo>
                  <a:pt x="153" y="123"/>
                </a:lnTo>
                <a:close/>
                <a:moveTo>
                  <a:pt x="22" y="27"/>
                </a:moveTo>
                <a:cubicBezTo>
                  <a:pt x="38" y="27"/>
                  <a:pt x="38" y="27"/>
                  <a:pt x="38" y="27"/>
                </a:cubicBezTo>
                <a:cubicBezTo>
                  <a:pt x="38" y="46"/>
                  <a:pt x="38" y="46"/>
                  <a:pt x="38" y="46"/>
                </a:cubicBezTo>
                <a:cubicBezTo>
                  <a:pt x="38" y="47"/>
                  <a:pt x="39" y="48"/>
                  <a:pt x="41" y="48"/>
                </a:cubicBezTo>
                <a:cubicBezTo>
                  <a:pt x="42" y="48"/>
                  <a:pt x="43" y="47"/>
                  <a:pt x="43" y="46"/>
                </a:cubicBezTo>
                <a:cubicBezTo>
                  <a:pt x="43" y="27"/>
                  <a:pt x="43" y="27"/>
                  <a:pt x="43" y="27"/>
                </a:cubicBezTo>
                <a:cubicBezTo>
                  <a:pt x="132" y="27"/>
                  <a:pt x="132" y="27"/>
                  <a:pt x="132" y="27"/>
                </a:cubicBezTo>
                <a:cubicBezTo>
                  <a:pt x="144" y="99"/>
                  <a:pt x="144" y="99"/>
                  <a:pt x="144" y="99"/>
                </a:cubicBezTo>
                <a:cubicBezTo>
                  <a:pt x="10" y="99"/>
                  <a:pt x="10" y="99"/>
                  <a:pt x="10" y="99"/>
                </a:cubicBezTo>
                <a:lnTo>
                  <a:pt x="22" y="27"/>
                </a:lnTo>
                <a:close/>
                <a:moveTo>
                  <a:pt x="7" y="118"/>
                </a:moveTo>
                <a:cubicBezTo>
                  <a:pt x="9" y="104"/>
                  <a:pt x="9" y="104"/>
                  <a:pt x="9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47" y="118"/>
                  <a:pt x="147" y="118"/>
                  <a:pt x="147" y="118"/>
                </a:cubicBezTo>
                <a:lnTo>
                  <a:pt x="7" y="118"/>
                </a:lnTo>
                <a:close/>
                <a:moveTo>
                  <a:pt x="91" y="152"/>
                </a:moveTo>
                <a:cubicBezTo>
                  <a:pt x="91" y="155"/>
                  <a:pt x="91" y="155"/>
                  <a:pt x="91" y="155"/>
                </a:cubicBezTo>
                <a:cubicBezTo>
                  <a:pt x="62" y="155"/>
                  <a:pt x="62" y="155"/>
                  <a:pt x="62" y="155"/>
                </a:cubicBezTo>
                <a:cubicBezTo>
                  <a:pt x="62" y="152"/>
                  <a:pt x="62" y="152"/>
                  <a:pt x="62" y="152"/>
                </a:cubicBezTo>
                <a:lnTo>
                  <a:pt x="91" y="152"/>
                </a:lnTo>
                <a:close/>
                <a:moveTo>
                  <a:pt x="83" y="147"/>
                </a:moveTo>
                <a:cubicBezTo>
                  <a:pt x="70" y="147"/>
                  <a:pt x="70" y="147"/>
                  <a:pt x="70" y="147"/>
                </a:cubicBezTo>
                <a:cubicBezTo>
                  <a:pt x="70" y="123"/>
                  <a:pt x="70" y="123"/>
                  <a:pt x="70" y="123"/>
                </a:cubicBezTo>
                <a:cubicBezTo>
                  <a:pt x="83" y="123"/>
                  <a:pt x="83" y="123"/>
                  <a:pt x="83" y="123"/>
                </a:cubicBezTo>
                <a:lnTo>
                  <a:pt x="83" y="147"/>
                </a:lnTo>
                <a:close/>
                <a:moveTo>
                  <a:pt x="83" y="147"/>
                </a:moveTo>
                <a:cubicBezTo>
                  <a:pt x="83" y="147"/>
                  <a:pt x="83" y="147"/>
                  <a:pt x="83" y="14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6E5B9662-A5F0-9D86-70D7-8FEE2C9968D8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4676775"/>
            <a:ext cx="254000" cy="254000"/>
          </a:xfrm>
          <a:custGeom>
            <a:avLst/>
            <a:gdLst>
              <a:gd name="T0" fmla="*/ 27 w 160"/>
              <a:gd name="T1" fmla="*/ 80 h 160"/>
              <a:gd name="T2" fmla="*/ 133 w 160"/>
              <a:gd name="T3" fmla="*/ 80 h 160"/>
              <a:gd name="T4" fmla="*/ 80 w 160"/>
              <a:gd name="T5" fmla="*/ 128 h 160"/>
              <a:gd name="T6" fmla="*/ 80 w 160"/>
              <a:gd name="T7" fmla="*/ 32 h 160"/>
              <a:gd name="T8" fmla="*/ 80 w 160"/>
              <a:gd name="T9" fmla="*/ 128 h 160"/>
              <a:gd name="T10" fmla="*/ 77 w 160"/>
              <a:gd name="T11" fmla="*/ 142 h 160"/>
              <a:gd name="T12" fmla="*/ 80 w 160"/>
              <a:gd name="T13" fmla="*/ 160 h 160"/>
              <a:gd name="T14" fmla="*/ 83 w 160"/>
              <a:gd name="T15" fmla="*/ 142 h 160"/>
              <a:gd name="T16" fmla="*/ 80 w 160"/>
              <a:gd name="T17" fmla="*/ 22 h 160"/>
              <a:gd name="T18" fmla="*/ 83 w 160"/>
              <a:gd name="T19" fmla="*/ 3 h 160"/>
              <a:gd name="T20" fmla="*/ 77 w 160"/>
              <a:gd name="T21" fmla="*/ 3 h 160"/>
              <a:gd name="T22" fmla="*/ 80 w 160"/>
              <a:gd name="T23" fmla="*/ 22 h 160"/>
              <a:gd name="T24" fmla="*/ 3 w 160"/>
              <a:gd name="T25" fmla="*/ 78 h 160"/>
              <a:gd name="T26" fmla="*/ 3 w 160"/>
              <a:gd name="T27" fmla="*/ 83 h 160"/>
              <a:gd name="T28" fmla="*/ 21 w 160"/>
              <a:gd name="T29" fmla="*/ 80 h 160"/>
              <a:gd name="T30" fmla="*/ 157 w 160"/>
              <a:gd name="T31" fmla="*/ 78 h 160"/>
              <a:gd name="T32" fmla="*/ 139 w 160"/>
              <a:gd name="T33" fmla="*/ 80 h 160"/>
              <a:gd name="T34" fmla="*/ 157 w 160"/>
              <a:gd name="T35" fmla="*/ 83 h 160"/>
              <a:gd name="T36" fmla="*/ 157 w 160"/>
              <a:gd name="T37" fmla="*/ 78 h 160"/>
              <a:gd name="T38" fmla="*/ 89 w 160"/>
              <a:gd name="T39" fmla="*/ 75 h 160"/>
              <a:gd name="T40" fmla="*/ 95 w 160"/>
              <a:gd name="T41" fmla="*/ 41 h 160"/>
              <a:gd name="T42" fmla="*/ 57 w 160"/>
              <a:gd name="T43" fmla="*/ 81 h 160"/>
              <a:gd name="T44" fmla="*/ 59 w 160"/>
              <a:gd name="T45" fmla="*/ 86 h 160"/>
              <a:gd name="T46" fmla="*/ 64 w 160"/>
              <a:gd name="T47" fmla="*/ 117 h 160"/>
              <a:gd name="T48" fmla="*/ 67 w 160"/>
              <a:gd name="T49" fmla="*/ 120 h 160"/>
              <a:gd name="T50" fmla="*/ 103 w 160"/>
              <a:gd name="T51" fmla="*/ 79 h 160"/>
              <a:gd name="T52" fmla="*/ 101 w 160"/>
              <a:gd name="T53" fmla="*/ 75 h 160"/>
              <a:gd name="T54" fmla="*/ 77 w 160"/>
              <a:gd name="T55" fmla="*/ 84 h 160"/>
              <a:gd name="T56" fmla="*/ 75 w 160"/>
              <a:gd name="T57" fmla="*/ 80 h 160"/>
              <a:gd name="T58" fmla="*/ 88 w 160"/>
              <a:gd name="T59" fmla="*/ 53 h 160"/>
              <a:gd name="T60" fmla="*/ 83 w 160"/>
              <a:gd name="T61" fmla="*/ 79 h 160"/>
              <a:gd name="T62" fmla="*/ 96 w 160"/>
              <a:gd name="T63" fmla="*/ 80 h 160"/>
              <a:gd name="T64" fmla="*/ 125 w 160"/>
              <a:gd name="T65" fmla="*/ 122 h 160"/>
              <a:gd name="T66" fmla="*/ 122 w 160"/>
              <a:gd name="T67" fmla="*/ 126 h 160"/>
              <a:gd name="T68" fmla="*/ 135 w 160"/>
              <a:gd name="T69" fmla="*/ 138 h 160"/>
              <a:gd name="T70" fmla="*/ 137 w 160"/>
              <a:gd name="T71" fmla="*/ 133 h 160"/>
              <a:gd name="T72" fmla="*/ 35 w 160"/>
              <a:gd name="T73" fmla="*/ 39 h 160"/>
              <a:gd name="T74" fmla="*/ 39 w 160"/>
              <a:gd name="T75" fmla="*/ 39 h 160"/>
              <a:gd name="T76" fmla="*/ 27 w 160"/>
              <a:gd name="T77" fmla="*/ 24 h 160"/>
              <a:gd name="T78" fmla="*/ 24 w 160"/>
              <a:gd name="T79" fmla="*/ 28 h 160"/>
              <a:gd name="T80" fmla="*/ 35 w 160"/>
              <a:gd name="T81" fmla="*/ 122 h 160"/>
              <a:gd name="T82" fmla="*/ 24 w 160"/>
              <a:gd name="T83" fmla="*/ 137 h 160"/>
              <a:gd name="T84" fmla="*/ 27 w 160"/>
              <a:gd name="T85" fmla="*/ 137 h 160"/>
              <a:gd name="T86" fmla="*/ 39 w 160"/>
              <a:gd name="T87" fmla="*/ 122 h 160"/>
              <a:gd name="T88" fmla="*/ 133 w 160"/>
              <a:gd name="T89" fmla="*/ 24 h 160"/>
              <a:gd name="T90" fmla="*/ 122 w 160"/>
              <a:gd name="T91" fmla="*/ 39 h 160"/>
              <a:gd name="T92" fmla="*/ 125 w 160"/>
              <a:gd name="T93" fmla="*/ 39 h 160"/>
              <a:gd name="T94" fmla="*/ 137 w 160"/>
              <a:gd name="T95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80" y="27"/>
                </a:moveTo>
                <a:cubicBezTo>
                  <a:pt x="51" y="27"/>
                  <a:pt x="27" y="51"/>
                  <a:pt x="27" y="80"/>
                </a:cubicBezTo>
                <a:cubicBezTo>
                  <a:pt x="27" y="110"/>
                  <a:pt x="51" y="134"/>
                  <a:pt x="80" y="134"/>
                </a:cubicBezTo>
                <a:cubicBezTo>
                  <a:pt x="109" y="134"/>
                  <a:pt x="133" y="110"/>
                  <a:pt x="133" y="80"/>
                </a:cubicBezTo>
                <a:cubicBezTo>
                  <a:pt x="133" y="51"/>
                  <a:pt x="109" y="27"/>
                  <a:pt x="80" y="27"/>
                </a:cubicBezTo>
                <a:close/>
                <a:moveTo>
                  <a:pt x="80" y="128"/>
                </a:moveTo>
                <a:cubicBezTo>
                  <a:pt x="54" y="128"/>
                  <a:pt x="32" y="107"/>
                  <a:pt x="32" y="80"/>
                </a:cubicBezTo>
                <a:cubicBezTo>
                  <a:pt x="32" y="54"/>
                  <a:pt x="54" y="32"/>
                  <a:pt x="80" y="32"/>
                </a:cubicBezTo>
                <a:cubicBezTo>
                  <a:pt x="107" y="32"/>
                  <a:pt x="128" y="54"/>
                  <a:pt x="128" y="80"/>
                </a:cubicBezTo>
                <a:cubicBezTo>
                  <a:pt x="128" y="107"/>
                  <a:pt x="107" y="128"/>
                  <a:pt x="80" y="128"/>
                </a:cubicBezTo>
                <a:close/>
                <a:moveTo>
                  <a:pt x="80" y="139"/>
                </a:moveTo>
                <a:cubicBezTo>
                  <a:pt x="79" y="139"/>
                  <a:pt x="77" y="140"/>
                  <a:pt x="77" y="142"/>
                </a:cubicBezTo>
                <a:cubicBezTo>
                  <a:pt x="77" y="158"/>
                  <a:pt x="77" y="158"/>
                  <a:pt x="77" y="158"/>
                </a:cubicBezTo>
                <a:cubicBezTo>
                  <a:pt x="77" y="159"/>
                  <a:pt x="79" y="160"/>
                  <a:pt x="80" y="160"/>
                </a:cubicBezTo>
                <a:cubicBezTo>
                  <a:pt x="82" y="160"/>
                  <a:pt x="83" y="159"/>
                  <a:pt x="83" y="158"/>
                </a:cubicBezTo>
                <a:cubicBezTo>
                  <a:pt x="83" y="142"/>
                  <a:pt x="83" y="142"/>
                  <a:pt x="83" y="142"/>
                </a:cubicBezTo>
                <a:cubicBezTo>
                  <a:pt x="83" y="140"/>
                  <a:pt x="82" y="139"/>
                  <a:pt x="80" y="139"/>
                </a:cubicBezTo>
                <a:close/>
                <a:moveTo>
                  <a:pt x="80" y="22"/>
                </a:moveTo>
                <a:cubicBezTo>
                  <a:pt x="82" y="22"/>
                  <a:pt x="83" y="21"/>
                  <a:pt x="83" y="19"/>
                </a:cubicBezTo>
                <a:cubicBezTo>
                  <a:pt x="83" y="3"/>
                  <a:pt x="83" y="3"/>
                  <a:pt x="83" y="3"/>
                </a:cubicBezTo>
                <a:cubicBezTo>
                  <a:pt x="83" y="2"/>
                  <a:pt x="82" y="0"/>
                  <a:pt x="80" y="0"/>
                </a:cubicBezTo>
                <a:cubicBezTo>
                  <a:pt x="79" y="0"/>
                  <a:pt x="77" y="2"/>
                  <a:pt x="77" y="3"/>
                </a:cubicBezTo>
                <a:cubicBezTo>
                  <a:pt x="77" y="19"/>
                  <a:pt x="77" y="19"/>
                  <a:pt x="77" y="19"/>
                </a:cubicBezTo>
                <a:cubicBezTo>
                  <a:pt x="77" y="21"/>
                  <a:pt x="79" y="22"/>
                  <a:pt x="80" y="22"/>
                </a:cubicBezTo>
                <a:close/>
                <a:moveTo>
                  <a:pt x="19" y="78"/>
                </a:moveTo>
                <a:cubicBezTo>
                  <a:pt x="3" y="78"/>
                  <a:pt x="3" y="78"/>
                  <a:pt x="3" y="78"/>
                </a:cubicBezTo>
                <a:cubicBezTo>
                  <a:pt x="1" y="78"/>
                  <a:pt x="0" y="79"/>
                  <a:pt x="0" y="80"/>
                </a:cubicBezTo>
                <a:cubicBezTo>
                  <a:pt x="0" y="82"/>
                  <a:pt x="1" y="83"/>
                  <a:pt x="3" y="83"/>
                </a:cubicBezTo>
                <a:cubicBezTo>
                  <a:pt x="19" y="83"/>
                  <a:pt x="19" y="83"/>
                  <a:pt x="19" y="83"/>
                </a:cubicBezTo>
                <a:cubicBezTo>
                  <a:pt x="20" y="83"/>
                  <a:pt x="21" y="82"/>
                  <a:pt x="21" y="80"/>
                </a:cubicBezTo>
                <a:cubicBezTo>
                  <a:pt x="21" y="79"/>
                  <a:pt x="20" y="78"/>
                  <a:pt x="19" y="78"/>
                </a:cubicBezTo>
                <a:close/>
                <a:moveTo>
                  <a:pt x="157" y="78"/>
                </a:moveTo>
                <a:cubicBezTo>
                  <a:pt x="141" y="78"/>
                  <a:pt x="141" y="78"/>
                  <a:pt x="141" y="78"/>
                </a:cubicBezTo>
                <a:cubicBezTo>
                  <a:pt x="140" y="78"/>
                  <a:pt x="139" y="79"/>
                  <a:pt x="139" y="80"/>
                </a:cubicBezTo>
                <a:cubicBezTo>
                  <a:pt x="139" y="82"/>
                  <a:pt x="140" y="83"/>
                  <a:pt x="141" y="83"/>
                </a:cubicBezTo>
                <a:cubicBezTo>
                  <a:pt x="157" y="83"/>
                  <a:pt x="157" y="83"/>
                  <a:pt x="157" y="83"/>
                </a:cubicBezTo>
                <a:cubicBezTo>
                  <a:pt x="159" y="83"/>
                  <a:pt x="160" y="82"/>
                  <a:pt x="160" y="80"/>
                </a:cubicBezTo>
                <a:cubicBezTo>
                  <a:pt x="160" y="79"/>
                  <a:pt x="159" y="78"/>
                  <a:pt x="157" y="78"/>
                </a:cubicBezTo>
                <a:close/>
                <a:moveTo>
                  <a:pt x="101" y="75"/>
                </a:moveTo>
                <a:cubicBezTo>
                  <a:pt x="89" y="75"/>
                  <a:pt x="89" y="75"/>
                  <a:pt x="89" y="75"/>
                </a:cubicBezTo>
                <a:cubicBezTo>
                  <a:pt x="96" y="44"/>
                  <a:pt x="96" y="44"/>
                  <a:pt x="96" y="44"/>
                </a:cubicBezTo>
                <a:cubicBezTo>
                  <a:pt x="96" y="42"/>
                  <a:pt x="96" y="41"/>
                  <a:pt x="95" y="41"/>
                </a:cubicBezTo>
                <a:cubicBezTo>
                  <a:pt x="94" y="40"/>
                  <a:pt x="92" y="40"/>
                  <a:pt x="91" y="41"/>
                </a:cubicBezTo>
                <a:cubicBezTo>
                  <a:pt x="57" y="81"/>
                  <a:pt x="57" y="81"/>
                  <a:pt x="57" y="81"/>
                </a:cubicBezTo>
                <a:cubicBezTo>
                  <a:pt x="56" y="82"/>
                  <a:pt x="56" y="83"/>
                  <a:pt x="56" y="84"/>
                </a:cubicBezTo>
                <a:cubicBezTo>
                  <a:pt x="57" y="85"/>
                  <a:pt x="58" y="86"/>
                  <a:pt x="59" y="86"/>
                </a:cubicBezTo>
                <a:cubicBezTo>
                  <a:pt x="71" y="86"/>
                  <a:pt x="71" y="86"/>
                  <a:pt x="71" y="86"/>
                </a:cubicBezTo>
                <a:cubicBezTo>
                  <a:pt x="64" y="117"/>
                  <a:pt x="64" y="117"/>
                  <a:pt x="64" y="117"/>
                </a:cubicBezTo>
                <a:cubicBezTo>
                  <a:pt x="64" y="118"/>
                  <a:pt x="64" y="120"/>
                  <a:pt x="66" y="120"/>
                </a:cubicBezTo>
                <a:cubicBezTo>
                  <a:pt x="66" y="120"/>
                  <a:pt x="66" y="120"/>
                  <a:pt x="67" y="120"/>
                </a:cubicBezTo>
                <a:cubicBezTo>
                  <a:pt x="67" y="120"/>
                  <a:pt x="68" y="120"/>
                  <a:pt x="69" y="119"/>
                </a:cubicBezTo>
                <a:cubicBezTo>
                  <a:pt x="103" y="79"/>
                  <a:pt x="103" y="79"/>
                  <a:pt x="103" y="79"/>
                </a:cubicBezTo>
                <a:cubicBezTo>
                  <a:pt x="104" y="79"/>
                  <a:pt x="104" y="78"/>
                  <a:pt x="104" y="77"/>
                </a:cubicBezTo>
                <a:cubicBezTo>
                  <a:pt x="103" y="76"/>
                  <a:pt x="102" y="75"/>
                  <a:pt x="101" y="75"/>
                </a:cubicBezTo>
                <a:close/>
                <a:moveTo>
                  <a:pt x="72" y="108"/>
                </a:moveTo>
                <a:cubicBezTo>
                  <a:pt x="77" y="84"/>
                  <a:pt x="77" y="84"/>
                  <a:pt x="77" y="84"/>
                </a:cubicBezTo>
                <a:cubicBezTo>
                  <a:pt x="78" y="83"/>
                  <a:pt x="77" y="82"/>
                  <a:pt x="77" y="81"/>
                </a:cubicBezTo>
                <a:cubicBezTo>
                  <a:pt x="76" y="81"/>
                  <a:pt x="76" y="80"/>
                  <a:pt x="75" y="80"/>
                </a:cubicBezTo>
                <a:cubicBezTo>
                  <a:pt x="65" y="80"/>
                  <a:pt x="65" y="80"/>
                  <a:pt x="65" y="80"/>
                </a:cubicBezTo>
                <a:cubicBezTo>
                  <a:pt x="88" y="53"/>
                  <a:pt x="88" y="53"/>
                  <a:pt x="88" y="53"/>
                </a:cubicBezTo>
                <a:cubicBezTo>
                  <a:pt x="83" y="77"/>
                  <a:pt x="83" y="77"/>
                  <a:pt x="83" y="77"/>
                </a:cubicBezTo>
                <a:cubicBezTo>
                  <a:pt x="83" y="78"/>
                  <a:pt x="83" y="79"/>
                  <a:pt x="83" y="79"/>
                </a:cubicBezTo>
                <a:cubicBezTo>
                  <a:pt x="84" y="80"/>
                  <a:pt x="85" y="80"/>
                  <a:pt x="85" y="80"/>
                </a:cubicBezTo>
                <a:cubicBezTo>
                  <a:pt x="96" y="80"/>
                  <a:pt x="96" y="80"/>
                  <a:pt x="96" y="80"/>
                </a:cubicBezTo>
                <a:lnTo>
                  <a:pt x="72" y="108"/>
                </a:lnTo>
                <a:close/>
                <a:moveTo>
                  <a:pt x="125" y="122"/>
                </a:moveTo>
                <a:cubicBezTo>
                  <a:pt x="124" y="121"/>
                  <a:pt x="123" y="121"/>
                  <a:pt x="122" y="122"/>
                </a:cubicBezTo>
                <a:cubicBezTo>
                  <a:pt x="121" y="123"/>
                  <a:pt x="121" y="125"/>
                  <a:pt x="122" y="126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4" y="138"/>
                  <a:pt x="135" y="138"/>
                </a:cubicBezTo>
                <a:cubicBezTo>
                  <a:pt x="135" y="138"/>
                  <a:pt x="136" y="137"/>
                  <a:pt x="137" y="137"/>
                </a:cubicBezTo>
                <a:cubicBezTo>
                  <a:pt x="138" y="136"/>
                  <a:pt x="138" y="134"/>
                  <a:pt x="137" y="133"/>
                </a:cubicBezTo>
                <a:lnTo>
                  <a:pt x="125" y="122"/>
                </a:lnTo>
                <a:close/>
                <a:moveTo>
                  <a:pt x="35" y="39"/>
                </a:moveTo>
                <a:cubicBezTo>
                  <a:pt x="35" y="39"/>
                  <a:pt x="36" y="40"/>
                  <a:pt x="37" y="40"/>
                </a:cubicBezTo>
                <a:cubicBezTo>
                  <a:pt x="37" y="40"/>
                  <a:pt x="38" y="39"/>
                  <a:pt x="39" y="39"/>
                </a:cubicBezTo>
                <a:cubicBezTo>
                  <a:pt x="40" y="38"/>
                  <a:pt x="40" y="36"/>
                  <a:pt x="39" y="35"/>
                </a:cubicBezTo>
                <a:cubicBezTo>
                  <a:pt x="27" y="24"/>
                  <a:pt x="27" y="24"/>
                  <a:pt x="27" y="24"/>
                </a:cubicBezTo>
                <a:cubicBezTo>
                  <a:pt x="26" y="23"/>
                  <a:pt x="25" y="23"/>
                  <a:pt x="24" y="24"/>
                </a:cubicBezTo>
                <a:cubicBezTo>
                  <a:pt x="22" y="25"/>
                  <a:pt x="22" y="27"/>
                  <a:pt x="24" y="28"/>
                </a:cubicBezTo>
                <a:lnTo>
                  <a:pt x="35" y="39"/>
                </a:lnTo>
                <a:close/>
                <a:moveTo>
                  <a:pt x="35" y="122"/>
                </a:moveTo>
                <a:cubicBezTo>
                  <a:pt x="24" y="133"/>
                  <a:pt x="24" y="133"/>
                  <a:pt x="24" y="133"/>
                </a:cubicBezTo>
                <a:cubicBezTo>
                  <a:pt x="22" y="134"/>
                  <a:pt x="22" y="136"/>
                  <a:pt x="24" y="137"/>
                </a:cubicBezTo>
                <a:cubicBezTo>
                  <a:pt x="24" y="137"/>
                  <a:pt x="25" y="138"/>
                  <a:pt x="25" y="138"/>
                </a:cubicBezTo>
                <a:cubicBezTo>
                  <a:pt x="26" y="138"/>
                  <a:pt x="27" y="137"/>
                  <a:pt x="27" y="137"/>
                </a:cubicBezTo>
                <a:cubicBezTo>
                  <a:pt x="39" y="126"/>
                  <a:pt x="39" y="126"/>
                  <a:pt x="39" y="126"/>
                </a:cubicBezTo>
                <a:cubicBezTo>
                  <a:pt x="40" y="125"/>
                  <a:pt x="40" y="123"/>
                  <a:pt x="39" y="122"/>
                </a:cubicBezTo>
                <a:cubicBezTo>
                  <a:pt x="38" y="121"/>
                  <a:pt x="36" y="121"/>
                  <a:pt x="35" y="122"/>
                </a:cubicBezTo>
                <a:close/>
                <a:moveTo>
                  <a:pt x="133" y="24"/>
                </a:moveTo>
                <a:cubicBezTo>
                  <a:pt x="122" y="35"/>
                  <a:pt x="122" y="35"/>
                  <a:pt x="122" y="35"/>
                </a:cubicBezTo>
                <a:cubicBezTo>
                  <a:pt x="121" y="36"/>
                  <a:pt x="121" y="38"/>
                  <a:pt x="122" y="39"/>
                </a:cubicBezTo>
                <a:cubicBezTo>
                  <a:pt x="122" y="39"/>
                  <a:pt x="123" y="40"/>
                  <a:pt x="123" y="40"/>
                </a:cubicBezTo>
                <a:cubicBezTo>
                  <a:pt x="124" y="40"/>
                  <a:pt x="125" y="39"/>
                  <a:pt x="125" y="39"/>
                </a:cubicBezTo>
                <a:cubicBezTo>
                  <a:pt x="137" y="28"/>
                  <a:pt x="137" y="28"/>
                  <a:pt x="137" y="28"/>
                </a:cubicBezTo>
                <a:cubicBezTo>
                  <a:pt x="138" y="27"/>
                  <a:pt x="138" y="25"/>
                  <a:pt x="137" y="24"/>
                </a:cubicBezTo>
                <a:cubicBezTo>
                  <a:pt x="136" y="23"/>
                  <a:pt x="134" y="23"/>
                  <a:pt x="133" y="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5EAEB945-358F-8D19-AAE6-B47E863823BE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3024188"/>
            <a:ext cx="254000" cy="254000"/>
          </a:xfrm>
          <a:custGeom>
            <a:avLst/>
            <a:gdLst>
              <a:gd name="T0" fmla="*/ 80 w 160"/>
              <a:gd name="T1" fmla="*/ 0 h 160"/>
              <a:gd name="T2" fmla="*/ 80 w 160"/>
              <a:gd name="T3" fmla="*/ 6 h 160"/>
              <a:gd name="T4" fmla="*/ 70 w 160"/>
              <a:gd name="T5" fmla="*/ 16 h 160"/>
              <a:gd name="T6" fmla="*/ 64 w 160"/>
              <a:gd name="T7" fmla="*/ 72 h 160"/>
              <a:gd name="T8" fmla="*/ 104 w 160"/>
              <a:gd name="T9" fmla="*/ 48 h 160"/>
              <a:gd name="T10" fmla="*/ 90 w 160"/>
              <a:gd name="T11" fmla="*/ 35 h 160"/>
              <a:gd name="T12" fmla="*/ 70 w 160"/>
              <a:gd name="T13" fmla="*/ 35 h 160"/>
              <a:gd name="T14" fmla="*/ 62 w 160"/>
              <a:gd name="T15" fmla="*/ 48 h 160"/>
              <a:gd name="T16" fmla="*/ 99 w 160"/>
              <a:gd name="T17" fmla="*/ 48 h 160"/>
              <a:gd name="T18" fmla="*/ 64 w 160"/>
              <a:gd name="T19" fmla="*/ 67 h 160"/>
              <a:gd name="T20" fmla="*/ 136 w 160"/>
              <a:gd name="T21" fmla="*/ 88 h 160"/>
              <a:gd name="T22" fmla="*/ 152 w 160"/>
              <a:gd name="T23" fmla="*/ 104 h 160"/>
              <a:gd name="T24" fmla="*/ 126 w 160"/>
              <a:gd name="T25" fmla="*/ 104 h 160"/>
              <a:gd name="T26" fmla="*/ 136 w 160"/>
              <a:gd name="T27" fmla="*/ 115 h 160"/>
              <a:gd name="T28" fmla="*/ 146 w 160"/>
              <a:gd name="T29" fmla="*/ 123 h 160"/>
              <a:gd name="T30" fmla="*/ 126 w 160"/>
              <a:gd name="T31" fmla="*/ 123 h 160"/>
              <a:gd name="T32" fmla="*/ 120 w 160"/>
              <a:gd name="T33" fmla="*/ 160 h 160"/>
              <a:gd name="T34" fmla="*/ 160 w 160"/>
              <a:gd name="T35" fmla="*/ 136 h 160"/>
              <a:gd name="T36" fmla="*/ 152 w 160"/>
              <a:gd name="T37" fmla="*/ 155 h 160"/>
              <a:gd name="T38" fmla="*/ 118 w 160"/>
              <a:gd name="T39" fmla="*/ 136 h 160"/>
              <a:gd name="T40" fmla="*/ 155 w 160"/>
              <a:gd name="T41" fmla="*/ 136 h 160"/>
              <a:gd name="T42" fmla="*/ 40 w 160"/>
              <a:gd name="T43" fmla="*/ 104 h 160"/>
              <a:gd name="T44" fmla="*/ 24 w 160"/>
              <a:gd name="T45" fmla="*/ 120 h 160"/>
              <a:gd name="T46" fmla="*/ 24 w 160"/>
              <a:gd name="T47" fmla="*/ 115 h 160"/>
              <a:gd name="T48" fmla="*/ 35 w 160"/>
              <a:gd name="T49" fmla="*/ 123 h 160"/>
              <a:gd name="T50" fmla="*/ 15 w 160"/>
              <a:gd name="T51" fmla="*/ 123 h 160"/>
              <a:gd name="T52" fmla="*/ 0 w 160"/>
              <a:gd name="T53" fmla="*/ 136 h 160"/>
              <a:gd name="T54" fmla="*/ 40 w 160"/>
              <a:gd name="T55" fmla="*/ 160 h 160"/>
              <a:gd name="T56" fmla="*/ 35 w 160"/>
              <a:gd name="T57" fmla="*/ 123 h 160"/>
              <a:gd name="T58" fmla="*/ 8 w 160"/>
              <a:gd name="T59" fmla="*/ 155 h 160"/>
              <a:gd name="T60" fmla="*/ 13 w 160"/>
              <a:gd name="T61" fmla="*/ 128 h 160"/>
              <a:gd name="T62" fmla="*/ 43 w 160"/>
              <a:gd name="T63" fmla="*/ 152 h 160"/>
              <a:gd name="T64" fmla="*/ 65 w 160"/>
              <a:gd name="T65" fmla="*/ 137 h 160"/>
              <a:gd name="T66" fmla="*/ 66 w 160"/>
              <a:gd name="T67" fmla="*/ 131 h 160"/>
              <a:gd name="T68" fmla="*/ 55 w 160"/>
              <a:gd name="T69" fmla="*/ 135 h 160"/>
              <a:gd name="T70" fmla="*/ 54 w 160"/>
              <a:gd name="T71" fmla="*/ 137 h 160"/>
              <a:gd name="T72" fmla="*/ 59 w 160"/>
              <a:gd name="T73" fmla="*/ 148 h 160"/>
              <a:gd name="T74" fmla="*/ 62 w 160"/>
              <a:gd name="T75" fmla="*/ 142 h 160"/>
              <a:gd name="T76" fmla="*/ 107 w 160"/>
              <a:gd name="T77" fmla="*/ 136 h 160"/>
              <a:gd name="T78" fmla="*/ 136 w 160"/>
              <a:gd name="T79" fmla="*/ 70 h 160"/>
              <a:gd name="T80" fmla="*/ 140 w 160"/>
              <a:gd name="T81" fmla="*/ 82 h 160"/>
              <a:gd name="T82" fmla="*/ 152 w 160"/>
              <a:gd name="T83" fmla="*/ 74 h 160"/>
              <a:gd name="T84" fmla="*/ 144 w 160"/>
              <a:gd name="T85" fmla="*/ 74 h 160"/>
              <a:gd name="T86" fmla="*/ 103 w 160"/>
              <a:gd name="T87" fmla="*/ 26 h 160"/>
              <a:gd name="T88" fmla="*/ 59 w 160"/>
              <a:gd name="T89" fmla="*/ 24 h 160"/>
              <a:gd name="T90" fmla="*/ 59 w 160"/>
              <a:gd name="T91" fmla="*/ 23 h 160"/>
              <a:gd name="T92" fmla="*/ 58 w 160"/>
              <a:gd name="T93" fmla="*/ 22 h 160"/>
              <a:gd name="T94" fmla="*/ 47 w 160"/>
              <a:gd name="T95" fmla="*/ 17 h 160"/>
              <a:gd name="T96" fmla="*/ 50 w 160"/>
              <a:gd name="T97" fmla="*/ 24 h 160"/>
              <a:gd name="T98" fmla="*/ 22 w 160"/>
              <a:gd name="T99" fmla="*/ 80 h 160"/>
              <a:gd name="T100" fmla="*/ 50 w 160"/>
              <a:gd name="T101" fmla="*/ 37 h 160"/>
              <a:gd name="T102" fmla="*/ 59 w 160"/>
              <a:gd name="T103" fmla="*/ 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0">
                <a:moveTo>
                  <a:pt x="80" y="32"/>
                </a:moveTo>
                <a:cubicBezTo>
                  <a:pt x="89" y="32"/>
                  <a:pt x="96" y="25"/>
                  <a:pt x="96" y="16"/>
                </a:cubicBezTo>
                <a:cubicBezTo>
                  <a:pt x="96" y="7"/>
                  <a:pt x="89" y="0"/>
                  <a:pt x="80" y="0"/>
                </a:cubicBezTo>
                <a:cubicBezTo>
                  <a:pt x="72" y="0"/>
                  <a:pt x="64" y="7"/>
                  <a:pt x="64" y="16"/>
                </a:cubicBezTo>
                <a:cubicBezTo>
                  <a:pt x="64" y="25"/>
                  <a:pt x="72" y="32"/>
                  <a:pt x="80" y="32"/>
                </a:cubicBezTo>
                <a:close/>
                <a:moveTo>
                  <a:pt x="80" y="6"/>
                </a:moveTo>
                <a:cubicBezTo>
                  <a:pt x="86" y="6"/>
                  <a:pt x="91" y="10"/>
                  <a:pt x="91" y="16"/>
                </a:cubicBezTo>
                <a:cubicBezTo>
                  <a:pt x="91" y="22"/>
                  <a:pt x="86" y="27"/>
                  <a:pt x="80" y="27"/>
                </a:cubicBezTo>
                <a:cubicBezTo>
                  <a:pt x="75" y="27"/>
                  <a:pt x="70" y="22"/>
                  <a:pt x="70" y="16"/>
                </a:cubicBezTo>
                <a:cubicBezTo>
                  <a:pt x="70" y="10"/>
                  <a:pt x="75" y="6"/>
                  <a:pt x="80" y="6"/>
                </a:cubicBezTo>
                <a:close/>
                <a:moveTo>
                  <a:pt x="56" y="64"/>
                </a:moveTo>
                <a:cubicBezTo>
                  <a:pt x="56" y="69"/>
                  <a:pt x="60" y="72"/>
                  <a:pt x="64" y="72"/>
                </a:cubicBezTo>
                <a:cubicBezTo>
                  <a:pt x="96" y="72"/>
                  <a:pt x="96" y="72"/>
                  <a:pt x="96" y="72"/>
                </a:cubicBezTo>
                <a:cubicBezTo>
                  <a:pt x="101" y="72"/>
                  <a:pt x="104" y="69"/>
                  <a:pt x="104" y="64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4" y="41"/>
                  <a:pt x="98" y="35"/>
                  <a:pt x="91" y="35"/>
                </a:cubicBezTo>
                <a:cubicBezTo>
                  <a:pt x="90" y="35"/>
                  <a:pt x="90" y="35"/>
                  <a:pt x="90" y="35"/>
                </a:cubicBezTo>
                <a:cubicBezTo>
                  <a:pt x="90" y="35"/>
                  <a:pt x="90" y="35"/>
                  <a:pt x="90" y="35"/>
                </a:cubicBezTo>
                <a:cubicBezTo>
                  <a:pt x="84" y="38"/>
                  <a:pt x="77" y="38"/>
                  <a:pt x="71" y="35"/>
                </a:cubicBezTo>
                <a:cubicBezTo>
                  <a:pt x="70" y="35"/>
                  <a:pt x="70" y="35"/>
                  <a:pt x="70" y="35"/>
                </a:cubicBezTo>
                <a:cubicBezTo>
                  <a:pt x="70" y="35"/>
                  <a:pt x="70" y="35"/>
                  <a:pt x="70" y="35"/>
                </a:cubicBezTo>
                <a:cubicBezTo>
                  <a:pt x="62" y="35"/>
                  <a:pt x="56" y="41"/>
                  <a:pt x="56" y="48"/>
                </a:cubicBezTo>
                <a:lnTo>
                  <a:pt x="56" y="64"/>
                </a:lnTo>
                <a:close/>
                <a:moveTo>
                  <a:pt x="62" y="48"/>
                </a:moveTo>
                <a:cubicBezTo>
                  <a:pt x="62" y="44"/>
                  <a:pt x="65" y="41"/>
                  <a:pt x="69" y="40"/>
                </a:cubicBezTo>
                <a:cubicBezTo>
                  <a:pt x="76" y="44"/>
                  <a:pt x="85" y="44"/>
                  <a:pt x="92" y="40"/>
                </a:cubicBezTo>
                <a:cubicBezTo>
                  <a:pt x="96" y="41"/>
                  <a:pt x="99" y="44"/>
                  <a:pt x="99" y="48"/>
                </a:cubicBezTo>
                <a:cubicBezTo>
                  <a:pt x="99" y="64"/>
                  <a:pt x="99" y="64"/>
                  <a:pt x="99" y="64"/>
                </a:cubicBezTo>
                <a:cubicBezTo>
                  <a:pt x="99" y="66"/>
                  <a:pt x="98" y="67"/>
                  <a:pt x="96" y="67"/>
                </a:cubicBezTo>
                <a:cubicBezTo>
                  <a:pt x="64" y="67"/>
                  <a:pt x="64" y="67"/>
                  <a:pt x="64" y="67"/>
                </a:cubicBezTo>
                <a:cubicBezTo>
                  <a:pt x="63" y="67"/>
                  <a:pt x="62" y="66"/>
                  <a:pt x="62" y="64"/>
                </a:cubicBezTo>
                <a:lnTo>
                  <a:pt x="62" y="48"/>
                </a:lnTo>
                <a:close/>
                <a:moveTo>
                  <a:pt x="136" y="88"/>
                </a:moveTo>
                <a:cubicBezTo>
                  <a:pt x="128" y="88"/>
                  <a:pt x="120" y="95"/>
                  <a:pt x="120" y="104"/>
                </a:cubicBezTo>
                <a:cubicBezTo>
                  <a:pt x="120" y="113"/>
                  <a:pt x="128" y="120"/>
                  <a:pt x="136" y="120"/>
                </a:cubicBezTo>
                <a:cubicBezTo>
                  <a:pt x="145" y="120"/>
                  <a:pt x="152" y="113"/>
                  <a:pt x="152" y="104"/>
                </a:cubicBezTo>
                <a:cubicBezTo>
                  <a:pt x="152" y="95"/>
                  <a:pt x="145" y="88"/>
                  <a:pt x="136" y="88"/>
                </a:cubicBezTo>
                <a:close/>
                <a:moveTo>
                  <a:pt x="136" y="115"/>
                </a:moveTo>
                <a:cubicBezTo>
                  <a:pt x="131" y="115"/>
                  <a:pt x="126" y="110"/>
                  <a:pt x="126" y="104"/>
                </a:cubicBezTo>
                <a:cubicBezTo>
                  <a:pt x="126" y="98"/>
                  <a:pt x="131" y="94"/>
                  <a:pt x="136" y="94"/>
                </a:cubicBezTo>
                <a:cubicBezTo>
                  <a:pt x="142" y="94"/>
                  <a:pt x="147" y="98"/>
                  <a:pt x="147" y="104"/>
                </a:cubicBezTo>
                <a:cubicBezTo>
                  <a:pt x="147" y="110"/>
                  <a:pt x="142" y="115"/>
                  <a:pt x="136" y="115"/>
                </a:cubicBezTo>
                <a:close/>
                <a:moveTo>
                  <a:pt x="147" y="123"/>
                </a:moveTo>
                <a:cubicBezTo>
                  <a:pt x="146" y="123"/>
                  <a:pt x="146" y="123"/>
                  <a:pt x="146" y="123"/>
                </a:cubicBezTo>
                <a:cubicBezTo>
                  <a:pt x="146" y="123"/>
                  <a:pt x="146" y="123"/>
                  <a:pt x="146" y="123"/>
                </a:cubicBezTo>
                <a:cubicBezTo>
                  <a:pt x="140" y="126"/>
                  <a:pt x="133" y="126"/>
                  <a:pt x="127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18" y="123"/>
                  <a:pt x="112" y="129"/>
                  <a:pt x="112" y="136"/>
                </a:cubicBezTo>
                <a:cubicBezTo>
                  <a:pt x="112" y="152"/>
                  <a:pt x="112" y="152"/>
                  <a:pt x="112" y="152"/>
                </a:cubicBezTo>
                <a:cubicBezTo>
                  <a:pt x="112" y="157"/>
                  <a:pt x="116" y="160"/>
                  <a:pt x="120" y="160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57" y="160"/>
                  <a:pt x="160" y="157"/>
                  <a:pt x="160" y="152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0" y="129"/>
                  <a:pt x="154" y="123"/>
                  <a:pt x="147" y="123"/>
                </a:cubicBezTo>
                <a:close/>
                <a:moveTo>
                  <a:pt x="155" y="152"/>
                </a:moveTo>
                <a:cubicBezTo>
                  <a:pt x="155" y="154"/>
                  <a:pt x="154" y="155"/>
                  <a:pt x="152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19" y="155"/>
                  <a:pt x="118" y="154"/>
                  <a:pt x="118" y="152"/>
                </a:cubicBezTo>
                <a:cubicBezTo>
                  <a:pt x="118" y="136"/>
                  <a:pt x="118" y="136"/>
                  <a:pt x="118" y="136"/>
                </a:cubicBezTo>
                <a:cubicBezTo>
                  <a:pt x="118" y="132"/>
                  <a:pt x="121" y="129"/>
                  <a:pt x="125" y="128"/>
                </a:cubicBezTo>
                <a:cubicBezTo>
                  <a:pt x="132" y="132"/>
                  <a:pt x="141" y="132"/>
                  <a:pt x="148" y="128"/>
                </a:cubicBezTo>
                <a:cubicBezTo>
                  <a:pt x="152" y="129"/>
                  <a:pt x="155" y="132"/>
                  <a:pt x="155" y="136"/>
                </a:cubicBezTo>
                <a:lnTo>
                  <a:pt x="155" y="152"/>
                </a:lnTo>
                <a:close/>
                <a:moveTo>
                  <a:pt x="24" y="120"/>
                </a:moveTo>
                <a:cubicBezTo>
                  <a:pt x="33" y="120"/>
                  <a:pt x="40" y="113"/>
                  <a:pt x="40" y="104"/>
                </a:cubicBezTo>
                <a:cubicBezTo>
                  <a:pt x="40" y="95"/>
                  <a:pt x="33" y="88"/>
                  <a:pt x="24" y="88"/>
                </a:cubicBezTo>
                <a:cubicBezTo>
                  <a:pt x="16" y="88"/>
                  <a:pt x="8" y="95"/>
                  <a:pt x="8" y="104"/>
                </a:cubicBezTo>
                <a:cubicBezTo>
                  <a:pt x="8" y="113"/>
                  <a:pt x="16" y="120"/>
                  <a:pt x="24" y="120"/>
                </a:cubicBezTo>
                <a:close/>
                <a:moveTo>
                  <a:pt x="24" y="94"/>
                </a:moveTo>
                <a:cubicBezTo>
                  <a:pt x="30" y="94"/>
                  <a:pt x="35" y="98"/>
                  <a:pt x="35" y="104"/>
                </a:cubicBezTo>
                <a:cubicBezTo>
                  <a:pt x="35" y="110"/>
                  <a:pt x="30" y="115"/>
                  <a:pt x="24" y="115"/>
                </a:cubicBezTo>
                <a:cubicBezTo>
                  <a:pt x="19" y="115"/>
                  <a:pt x="14" y="110"/>
                  <a:pt x="14" y="104"/>
                </a:cubicBezTo>
                <a:cubicBezTo>
                  <a:pt x="14" y="98"/>
                  <a:pt x="19" y="94"/>
                  <a:pt x="24" y="94"/>
                </a:cubicBezTo>
                <a:close/>
                <a:moveTo>
                  <a:pt x="35" y="123"/>
                </a:moveTo>
                <a:cubicBezTo>
                  <a:pt x="34" y="123"/>
                  <a:pt x="34" y="123"/>
                  <a:pt x="34" y="123"/>
                </a:cubicBezTo>
                <a:cubicBezTo>
                  <a:pt x="34" y="123"/>
                  <a:pt x="34" y="123"/>
                  <a:pt x="34" y="123"/>
                </a:cubicBezTo>
                <a:cubicBezTo>
                  <a:pt x="28" y="126"/>
                  <a:pt x="21" y="126"/>
                  <a:pt x="15" y="123"/>
                </a:cubicBezTo>
                <a:cubicBezTo>
                  <a:pt x="14" y="123"/>
                  <a:pt x="14" y="123"/>
                  <a:pt x="14" y="123"/>
                </a:cubicBezTo>
                <a:cubicBezTo>
                  <a:pt x="14" y="123"/>
                  <a:pt x="14" y="123"/>
                  <a:pt x="14" y="123"/>
                </a:cubicBezTo>
                <a:cubicBezTo>
                  <a:pt x="6" y="123"/>
                  <a:pt x="0" y="129"/>
                  <a:pt x="0" y="136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7"/>
                  <a:pt x="4" y="160"/>
                  <a:pt x="8" y="160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5" y="160"/>
                  <a:pt x="48" y="157"/>
                  <a:pt x="48" y="152"/>
                </a:cubicBezTo>
                <a:cubicBezTo>
                  <a:pt x="48" y="136"/>
                  <a:pt x="48" y="136"/>
                  <a:pt x="48" y="136"/>
                </a:cubicBezTo>
                <a:cubicBezTo>
                  <a:pt x="48" y="129"/>
                  <a:pt x="42" y="123"/>
                  <a:pt x="35" y="123"/>
                </a:cubicBezTo>
                <a:close/>
                <a:moveTo>
                  <a:pt x="43" y="152"/>
                </a:moveTo>
                <a:cubicBezTo>
                  <a:pt x="43" y="154"/>
                  <a:pt x="42" y="155"/>
                  <a:pt x="40" y="155"/>
                </a:cubicBezTo>
                <a:cubicBezTo>
                  <a:pt x="8" y="155"/>
                  <a:pt x="8" y="155"/>
                  <a:pt x="8" y="155"/>
                </a:cubicBezTo>
                <a:cubicBezTo>
                  <a:pt x="7" y="155"/>
                  <a:pt x="6" y="154"/>
                  <a:pt x="6" y="152"/>
                </a:cubicBezTo>
                <a:cubicBezTo>
                  <a:pt x="6" y="136"/>
                  <a:pt x="6" y="136"/>
                  <a:pt x="6" y="136"/>
                </a:cubicBezTo>
                <a:cubicBezTo>
                  <a:pt x="6" y="132"/>
                  <a:pt x="9" y="129"/>
                  <a:pt x="13" y="128"/>
                </a:cubicBezTo>
                <a:cubicBezTo>
                  <a:pt x="20" y="132"/>
                  <a:pt x="29" y="132"/>
                  <a:pt x="36" y="128"/>
                </a:cubicBezTo>
                <a:cubicBezTo>
                  <a:pt x="40" y="129"/>
                  <a:pt x="43" y="132"/>
                  <a:pt x="43" y="136"/>
                </a:cubicBezTo>
                <a:lnTo>
                  <a:pt x="43" y="152"/>
                </a:lnTo>
                <a:close/>
                <a:moveTo>
                  <a:pt x="107" y="136"/>
                </a:moveTo>
                <a:cubicBezTo>
                  <a:pt x="106" y="134"/>
                  <a:pt x="105" y="134"/>
                  <a:pt x="103" y="134"/>
                </a:cubicBezTo>
                <a:cubicBezTo>
                  <a:pt x="91" y="139"/>
                  <a:pt x="78" y="140"/>
                  <a:pt x="65" y="137"/>
                </a:cubicBezTo>
                <a:cubicBezTo>
                  <a:pt x="68" y="136"/>
                  <a:pt x="68" y="136"/>
                  <a:pt x="68" y="136"/>
                </a:cubicBezTo>
                <a:cubicBezTo>
                  <a:pt x="69" y="136"/>
                  <a:pt x="70" y="134"/>
                  <a:pt x="70" y="133"/>
                </a:cubicBezTo>
                <a:cubicBezTo>
                  <a:pt x="69" y="132"/>
                  <a:pt x="68" y="131"/>
                  <a:pt x="66" y="131"/>
                </a:cubicBezTo>
                <a:cubicBezTo>
                  <a:pt x="56" y="134"/>
                  <a:pt x="56" y="134"/>
                  <a:pt x="56" y="134"/>
                </a:cubicBezTo>
                <a:cubicBezTo>
                  <a:pt x="56" y="134"/>
                  <a:pt x="56" y="134"/>
                  <a:pt x="56" y="134"/>
                </a:cubicBezTo>
                <a:cubicBezTo>
                  <a:pt x="55" y="134"/>
                  <a:pt x="55" y="135"/>
                  <a:pt x="55" y="135"/>
                </a:cubicBezTo>
                <a:cubicBezTo>
                  <a:pt x="55" y="135"/>
                  <a:pt x="55" y="135"/>
                  <a:pt x="55" y="135"/>
                </a:cubicBezTo>
                <a:cubicBezTo>
                  <a:pt x="54" y="135"/>
                  <a:pt x="54" y="135"/>
                  <a:pt x="54" y="136"/>
                </a:cubicBezTo>
                <a:cubicBezTo>
                  <a:pt x="54" y="136"/>
                  <a:pt x="54" y="136"/>
                  <a:pt x="54" y="137"/>
                </a:cubicBezTo>
                <a:cubicBezTo>
                  <a:pt x="54" y="137"/>
                  <a:pt x="54" y="138"/>
                  <a:pt x="54" y="138"/>
                </a:cubicBezTo>
                <a:cubicBezTo>
                  <a:pt x="54" y="138"/>
                  <a:pt x="54" y="138"/>
                  <a:pt x="54" y="138"/>
                </a:cubicBezTo>
                <a:cubicBezTo>
                  <a:pt x="59" y="148"/>
                  <a:pt x="59" y="148"/>
                  <a:pt x="59" y="148"/>
                </a:cubicBezTo>
                <a:cubicBezTo>
                  <a:pt x="60" y="150"/>
                  <a:pt x="62" y="150"/>
                  <a:pt x="63" y="149"/>
                </a:cubicBezTo>
                <a:cubicBezTo>
                  <a:pt x="64" y="149"/>
                  <a:pt x="65" y="147"/>
                  <a:pt x="64" y="146"/>
                </a:cubicBezTo>
                <a:cubicBezTo>
                  <a:pt x="62" y="142"/>
                  <a:pt x="62" y="142"/>
                  <a:pt x="62" y="142"/>
                </a:cubicBezTo>
                <a:cubicBezTo>
                  <a:pt x="76" y="146"/>
                  <a:pt x="92" y="145"/>
                  <a:pt x="105" y="139"/>
                </a:cubicBezTo>
                <a:cubicBezTo>
                  <a:pt x="107" y="139"/>
                  <a:pt x="107" y="137"/>
                  <a:pt x="107" y="136"/>
                </a:cubicBezTo>
                <a:cubicBezTo>
                  <a:pt x="107" y="136"/>
                  <a:pt x="107" y="136"/>
                  <a:pt x="107" y="136"/>
                </a:cubicBezTo>
                <a:close/>
                <a:moveTo>
                  <a:pt x="103" y="26"/>
                </a:moveTo>
                <a:cubicBezTo>
                  <a:pt x="123" y="35"/>
                  <a:pt x="136" y="53"/>
                  <a:pt x="139" y="73"/>
                </a:cubicBezTo>
                <a:cubicBezTo>
                  <a:pt x="136" y="70"/>
                  <a:pt x="136" y="70"/>
                  <a:pt x="136" y="70"/>
                </a:cubicBezTo>
                <a:cubicBezTo>
                  <a:pt x="135" y="69"/>
                  <a:pt x="133" y="69"/>
                  <a:pt x="132" y="71"/>
                </a:cubicBezTo>
                <a:cubicBezTo>
                  <a:pt x="131" y="72"/>
                  <a:pt x="131" y="73"/>
                  <a:pt x="132" y="74"/>
                </a:cubicBezTo>
                <a:cubicBezTo>
                  <a:pt x="140" y="82"/>
                  <a:pt x="140" y="82"/>
                  <a:pt x="140" y="82"/>
                </a:cubicBezTo>
                <a:cubicBezTo>
                  <a:pt x="141" y="83"/>
                  <a:pt x="143" y="83"/>
                  <a:pt x="144" y="82"/>
                </a:cubicBezTo>
                <a:cubicBezTo>
                  <a:pt x="144" y="82"/>
                  <a:pt x="144" y="82"/>
                  <a:pt x="144" y="82"/>
                </a:cubicBezTo>
                <a:cubicBezTo>
                  <a:pt x="152" y="74"/>
                  <a:pt x="152" y="74"/>
                  <a:pt x="152" y="74"/>
                </a:cubicBezTo>
                <a:cubicBezTo>
                  <a:pt x="153" y="73"/>
                  <a:pt x="153" y="71"/>
                  <a:pt x="152" y="70"/>
                </a:cubicBezTo>
                <a:cubicBezTo>
                  <a:pt x="151" y="69"/>
                  <a:pt x="149" y="69"/>
                  <a:pt x="148" y="70"/>
                </a:cubicBezTo>
                <a:cubicBezTo>
                  <a:pt x="144" y="74"/>
                  <a:pt x="144" y="74"/>
                  <a:pt x="144" y="74"/>
                </a:cubicBezTo>
                <a:cubicBezTo>
                  <a:pt x="142" y="51"/>
                  <a:pt x="127" y="31"/>
                  <a:pt x="105" y="21"/>
                </a:cubicBezTo>
                <a:cubicBezTo>
                  <a:pt x="104" y="21"/>
                  <a:pt x="103" y="21"/>
                  <a:pt x="102" y="23"/>
                </a:cubicBezTo>
                <a:cubicBezTo>
                  <a:pt x="101" y="24"/>
                  <a:pt x="102" y="26"/>
                  <a:pt x="103" y="26"/>
                </a:cubicBezTo>
                <a:close/>
                <a:moveTo>
                  <a:pt x="59" y="25"/>
                </a:moveTo>
                <a:cubicBezTo>
                  <a:pt x="59" y="25"/>
                  <a:pt x="59" y="25"/>
                  <a:pt x="59" y="24"/>
                </a:cubicBezTo>
                <a:cubicBezTo>
                  <a:pt x="59" y="24"/>
                  <a:pt x="59" y="24"/>
                  <a:pt x="59" y="24"/>
                </a:cubicBezTo>
                <a:cubicBezTo>
                  <a:pt x="59" y="24"/>
                  <a:pt x="59" y="24"/>
                  <a:pt x="59" y="23"/>
                </a:cubicBezTo>
                <a:cubicBezTo>
                  <a:pt x="59" y="23"/>
                  <a:pt x="59" y="23"/>
                  <a:pt x="59" y="23"/>
                </a:cubicBezTo>
                <a:cubicBezTo>
                  <a:pt x="59" y="23"/>
                  <a:pt x="59" y="23"/>
                  <a:pt x="59" y="23"/>
                </a:cubicBezTo>
                <a:cubicBezTo>
                  <a:pt x="59" y="23"/>
                  <a:pt x="59" y="23"/>
                  <a:pt x="59" y="23"/>
                </a:cubicBezTo>
                <a:cubicBezTo>
                  <a:pt x="59" y="23"/>
                  <a:pt x="59" y="23"/>
                  <a:pt x="59" y="22"/>
                </a:cubicBezTo>
                <a:cubicBezTo>
                  <a:pt x="59" y="22"/>
                  <a:pt x="58" y="22"/>
                  <a:pt x="58" y="22"/>
                </a:cubicBezTo>
                <a:cubicBezTo>
                  <a:pt x="58" y="22"/>
                  <a:pt x="58" y="22"/>
                  <a:pt x="58" y="22"/>
                </a:cubicBezTo>
                <a:cubicBezTo>
                  <a:pt x="58" y="22"/>
                  <a:pt x="58" y="22"/>
                  <a:pt x="58" y="21"/>
                </a:cubicBezTo>
                <a:cubicBezTo>
                  <a:pt x="47" y="17"/>
                  <a:pt x="47" y="17"/>
                  <a:pt x="47" y="17"/>
                </a:cubicBezTo>
                <a:cubicBezTo>
                  <a:pt x="45" y="16"/>
                  <a:pt x="44" y="17"/>
                  <a:pt x="43" y="18"/>
                </a:cubicBezTo>
                <a:cubicBezTo>
                  <a:pt x="43" y="19"/>
                  <a:pt x="43" y="21"/>
                  <a:pt x="45" y="21"/>
                </a:cubicBezTo>
                <a:cubicBezTo>
                  <a:pt x="50" y="24"/>
                  <a:pt x="50" y="24"/>
                  <a:pt x="50" y="24"/>
                </a:cubicBezTo>
                <a:cubicBezTo>
                  <a:pt x="29" y="35"/>
                  <a:pt x="16" y="57"/>
                  <a:pt x="16" y="80"/>
                </a:cubicBezTo>
                <a:cubicBezTo>
                  <a:pt x="16" y="82"/>
                  <a:pt x="18" y="83"/>
                  <a:pt x="19" y="83"/>
                </a:cubicBezTo>
                <a:cubicBezTo>
                  <a:pt x="21" y="83"/>
                  <a:pt x="22" y="82"/>
                  <a:pt x="22" y="80"/>
                </a:cubicBezTo>
                <a:cubicBezTo>
                  <a:pt x="22" y="60"/>
                  <a:pt x="33" y="40"/>
                  <a:pt x="51" y="30"/>
                </a:cubicBezTo>
                <a:cubicBezTo>
                  <a:pt x="49" y="34"/>
                  <a:pt x="49" y="34"/>
                  <a:pt x="49" y="34"/>
                </a:cubicBezTo>
                <a:cubicBezTo>
                  <a:pt x="48" y="35"/>
                  <a:pt x="49" y="37"/>
                  <a:pt x="50" y="37"/>
                </a:cubicBezTo>
                <a:cubicBezTo>
                  <a:pt x="50" y="38"/>
                  <a:pt x="51" y="38"/>
                  <a:pt x="51" y="38"/>
                </a:cubicBezTo>
                <a:cubicBezTo>
                  <a:pt x="52" y="38"/>
                  <a:pt x="53" y="37"/>
                  <a:pt x="53" y="36"/>
                </a:cubicBezTo>
                <a:cubicBezTo>
                  <a:pt x="59" y="25"/>
                  <a:pt x="59" y="25"/>
                  <a:pt x="59" y="25"/>
                </a:cubicBezTo>
                <a:cubicBezTo>
                  <a:pt x="59" y="25"/>
                  <a:pt x="59" y="25"/>
                  <a:pt x="59" y="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65B9838C-9EAB-EBA5-60AC-00436F4F2864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3575050"/>
            <a:ext cx="254000" cy="254000"/>
          </a:xfrm>
          <a:custGeom>
            <a:avLst/>
            <a:gdLst>
              <a:gd name="T0" fmla="*/ 145 w 160"/>
              <a:gd name="T1" fmla="*/ 36 h 160"/>
              <a:gd name="T2" fmla="*/ 131 w 160"/>
              <a:gd name="T3" fmla="*/ 50 h 160"/>
              <a:gd name="T4" fmla="*/ 130 w 160"/>
              <a:gd name="T5" fmla="*/ 56 h 160"/>
              <a:gd name="T6" fmla="*/ 100 w 160"/>
              <a:gd name="T7" fmla="*/ 124 h 160"/>
              <a:gd name="T8" fmla="*/ 83 w 160"/>
              <a:gd name="T9" fmla="*/ 126 h 160"/>
              <a:gd name="T10" fmla="*/ 70 w 160"/>
              <a:gd name="T11" fmla="*/ 116 h 160"/>
              <a:gd name="T12" fmla="*/ 69 w 160"/>
              <a:gd name="T13" fmla="*/ 137 h 160"/>
              <a:gd name="T14" fmla="*/ 86 w 160"/>
              <a:gd name="T15" fmla="*/ 130 h 160"/>
              <a:gd name="T16" fmla="*/ 98 w 160"/>
              <a:gd name="T17" fmla="*/ 134 h 160"/>
              <a:gd name="T18" fmla="*/ 116 w 160"/>
              <a:gd name="T19" fmla="*/ 118 h 160"/>
              <a:gd name="T20" fmla="*/ 153 w 160"/>
              <a:gd name="T21" fmla="*/ 69 h 160"/>
              <a:gd name="T22" fmla="*/ 143 w 160"/>
              <a:gd name="T23" fmla="*/ 94 h 160"/>
              <a:gd name="T24" fmla="*/ 158 w 160"/>
              <a:gd name="T25" fmla="*/ 68 h 160"/>
              <a:gd name="T26" fmla="*/ 157 w 160"/>
              <a:gd name="T27" fmla="*/ 47 h 160"/>
              <a:gd name="T28" fmla="*/ 107 w 160"/>
              <a:gd name="T29" fmla="*/ 121 h 160"/>
              <a:gd name="T30" fmla="*/ 110 w 160"/>
              <a:gd name="T31" fmla="*/ 118 h 160"/>
              <a:gd name="T32" fmla="*/ 108 w 160"/>
              <a:gd name="T33" fmla="*/ 110 h 160"/>
              <a:gd name="T34" fmla="*/ 123 w 160"/>
              <a:gd name="T35" fmla="*/ 101 h 160"/>
              <a:gd name="T36" fmla="*/ 123 w 160"/>
              <a:gd name="T37" fmla="*/ 101 h 160"/>
              <a:gd name="T38" fmla="*/ 152 w 160"/>
              <a:gd name="T39" fmla="*/ 50 h 160"/>
              <a:gd name="T40" fmla="*/ 148 w 160"/>
              <a:gd name="T41" fmla="*/ 41 h 160"/>
              <a:gd name="T42" fmla="*/ 154 w 160"/>
              <a:gd name="T43" fmla="*/ 40 h 160"/>
              <a:gd name="T44" fmla="*/ 27 w 160"/>
              <a:gd name="T45" fmla="*/ 123 h 160"/>
              <a:gd name="T46" fmla="*/ 29 w 160"/>
              <a:gd name="T47" fmla="*/ 133 h 160"/>
              <a:gd name="T48" fmla="*/ 45 w 160"/>
              <a:gd name="T49" fmla="*/ 120 h 160"/>
              <a:gd name="T50" fmla="*/ 56 w 160"/>
              <a:gd name="T51" fmla="*/ 127 h 160"/>
              <a:gd name="T52" fmla="*/ 16 w 160"/>
              <a:gd name="T53" fmla="*/ 127 h 160"/>
              <a:gd name="T54" fmla="*/ 47 w 160"/>
              <a:gd name="T55" fmla="*/ 109 h 160"/>
              <a:gd name="T56" fmla="*/ 98 w 160"/>
              <a:gd name="T57" fmla="*/ 19 h 160"/>
              <a:gd name="T58" fmla="*/ 24 w 160"/>
              <a:gd name="T59" fmla="*/ 30 h 160"/>
              <a:gd name="T60" fmla="*/ 96 w 160"/>
              <a:gd name="T61" fmla="*/ 27 h 160"/>
              <a:gd name="T62" fmla="*/ 34 w 160"/>
              <a:gd name="T63" fmla="*/ 38 h 160"/>
              <a:gd name="T64" fmla="*/ 90 w 160"/>
              <a:gd name="T65" fmla="*/ 40 h 160"/>
              <a:gd name="T66" fmla="*/ 45 w 160"/>
              <a:gd name="T67" fmla="*/ 56 h 160"/>
              <a:gd name="T68" fmla="*/ 106 w 160"/>
              <a:gd name="T69" fmla="*/ 59 h 160"/>
              <a:gd name="T70" fmla="*/ 21 w 160"/>
              <a:gd name="T71" fmla="*/ 72 h 160"/>
              <a:gd name="T72" fmla="*/ 77 w 160"/>
              <a:gd name="T73" fmla="*/ 75 h 160"/>
              <a:gd name="T74" fmla="*/ 85 w 160"/>
              <a:gd name="T75" fmla="*/ 78 h 160"/>
              <a:gd name="T76" fmla="*/ 48 w 160"/>
              <a:gd name="T77" fmla="*/ 91 h 160"/>
              <a:gd name="T78" fmla="*/ 18 w 160"/>
              <a:gd name="T79" fmla="*/ 88 h 160"/>
              <a:gd name="T80" fmla="*/ 77 w 160"/>
              <a:gd name="T81" fmla="*/ 91 h 160"/>
              <a:gd name="T82" fmla="*/ 56 w 160"/>
              <a:gd name="T83" fmla="*/ 88 h 160"/>
              <a:gd name="T84" fmla="*/ 117 w 160"/>
              <a:gd name="T85" fmla="*/ 152 h 160"/>
              <a:gd name="T86" fmla="*/ 5 w 160"/>
              <a:gd name="T87" fmla="*/ 8 h 160"/>
              <a:gd name="T88" fmla="*/ 117 w 160"/>
              <a:gd name="T89" fmla="*/ 58 h 160"/>
              <a:gd name="T90" fmla="*/ 114 w 160"/>
              <a:gd name="T91" fmla="*/ 0 h 160"/>
              <a:gd name="T92" fmla="*/ 8 w 160"/>
              <a:gd name="T93" fmla="*/ 160 h 160"/>
              <a:gd name="T94" fmla="*/ 120 w 160"/>
              <a:gd name="T95" fmla="*/ 1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159" y="38"/>
                </a:moveTo>
                <a:cubicBezTo>
                  <a:pt x="159" y="36"/>
                  <a:pt x="158" y="34"/>
                  <a:pt x="156" y="33"/>
                </a:cubicBezTo>
                <a:cubicBezTo>
                  <a:pt x="154" y="32"/>
                  <a:pt x="152" y="32"/>
                  <a:pt x="150" y="32"/>
                </a:cubicBezTo>
                <a:cubicBezTo>
                  <a:pt x="148" y="33"/>
                  <a:pt x="146" y="34"/>
                  <a:pt x="145" y="36"/>
                </a:cubicBezTo>
                <a:cubicBezTo>
                  <a:pt x="143" y="39"/>
                  <a:pt x="143" y="39"/>
                  <a:pt x="143" y="39"/>
                </a:cubicBezTo>
                <a:cubicBezTo>
                  <a:pt x="142" y="38"/>
                  <a:pt x="141" y="38"/>
                  <a:pt x="140" y="39"/>
                </a:cubicBezTo>
                <a:cubicBezTo>
                  <a:pt x="133" y="51"/>
                  <a:pt x="133" y="51"/>
                  <a:pt x="133" y="51"/>
                </a:cubicBezTo>
                <a:cubicBezTo>
                  <a:pt x="131" y="50"/>
                  <a:pt x="131" y="50"/>
                  <a:pt x="131" y="50"/>
                </a:cubicBezTo>
                <a:cubicBezTo>
                  <a:pt x="130" y="49"/>
                  <a:pt x="129" y="49"/>
                  <a:pt x="129" y="49"/>
                </a:cubicBezTo>
                <a:cubicBezTo>
                  <a:pt x="128" y="50"/>
                  <a:pt x="127" y="50"/>
                  <a:pt x="127" y="51"/>
                </a:cubicBezTo>
                <a:cubicBezTo>
                  <a:pt x="126" y="52"/>
                  <a:pt x="127" y="54"/>
                  <a:pt x="128" y="54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08" y="95"/>
                  <a:pt x="108" y="95"/>
                  <a:pt x="108" y="95"/>
                </a:cubicBezTo>
                <a:cubicBezTo>
                  <a:pt x="102" y="110"/>
                  <a:pt x="102" y="110"/>
                  <a:pt x="102" y="110"/>
                </a:cubicBezTo>
                <a:cubicBezTo>
                  <a:pt x="99" y="115"/>
                  <a:pt x="99" y="115"/>
                  <a:pt x="99" y="115"/>
                </a:cubicBezTo>
                <a:cubicBezTo>
                  <a:pt x="98" y="118"/>
                  <a:pt x="98" y="121"/>
                  <a:pt x="100" y="124"/>
                </a:cubicBezTo>
                <a:cubicBezTo>
                  <a:pt x="94" y="131"/>
                  <a:pt x="94" y="131"/>
                  <a:pt x="94" y="131"/>
                </a:cubicBezTo>
                <a:cubicBezTo>
                  <a:pt x="92" y="127"/>
                  <a:pt x="92" y="127"/>
                  <a:pt x="92" y="127"/>
                </a:cubicBezTo>
                <a:cubicBezTo>
                  <a:pt x="91" y="125"/>
                  <a:pt x="90" y="123"/>
                  <a:pt x="88" y="123"/>
                </a:cubicBezTo>
                <a:cubicBezTo>
                  <a:pt x="86" y="123"/>
                  <a:pt x="84" y="124"/>
                  <a:pt x="83" y="126"/>
                </a:cubicBezTo>
                <a:cubicBezTo>
                  <a:pt x="82" y="128"/>
                  <a:pt x="82" y="128"/>
                  <a:pt x="82" y="128"/>
                </a:cubicBezTo>
                <a:cubicBezTo>
                  <a:pt x="81" y="117"/>
                  <a:pt x="81" y="117"/>
                  <a:pt x="81" y="117"/>
                </a:cubicBezTo>
                <a:cubicBezTo>
                  <a:pt x="81" y="114"/>
                  <a:pt x="79" y="112"/>
                  <a:pt x="76" y="112"/>
                </a:cubicBezTo>
                <a:cubicBezTo>
                  <a:pt x="74" y="112"/>
                  <a:pt x="71" y="113"/>
                  <a:pt x="70" y="116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63" y="137"/>
                  <a:pt x="64" y="138"/>
                  <a:pt x="66" y="139"/>
                </a:cubicBezTo>
                <a:cubicBezTo>
                  <a:pt x="66" y="139"/>
                  <a:pt x="66" y="139"/>
                  <a:pt x="66" y="139"/>
                </a:cubicBezTo>
                <a:cubicBezTo>
                  <a:pt x="68" y="139"/>
                  <a:pt x="69" y="138"/>
                  <a:pt x="69" y="137"/>
                </a:cubicBezTo>
                <a:cubicBezTo>
                  <a:pt x="75" y="117"/>
                  <a:pt x="75" y="117"/>
                  <a:pt x="75" y="117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77" y="131"/>
                  <a:pt x="78" y="132"/>
                  <a:pt x="80" y="133"/>
                </a:cubicBezTo>
                <a:cubicBezTo>
                  <a:pt x="83" y="133"/>
                  <a:pt x="85" y="132"/>
                  <a:pt x="86" y="130"/>
                </a:cubicBezTo>
                <a:cubicBezTo>
                  <a:pt x="87" y="129"/>
                  <a:pt x="87" y="129"/>
                  <a:pt x="87" y="129"/>
                </a:cubicBezTo>
                <a:cubicBezTo>
                  <a:pt x="89" y="133"/>
                  <a:pt x="89" y="133"/>
                  <a:pt x="89" y="133"/>
                </a:cubicBezTo>
                <a:cubicBezTo>
                  <a:pt x="90" y="135"/>
                  <a:pt x="91" y="136"/>
                  <a:pt x="93" y="136"/>
                </a:cubicBezTo>
                <a:cubicBezTo>
                  <a:pt x="95" y="137"/>
                  <a:pt x="97" y="136"/>
                  <a:pt x="98" y="134"/>
                </a:cubicBezTo>
                <a:cubicBezTo>
                  <a:pt x="104" y="127"/>
                  <a:pt x="104" y="127"/>
                  <a:pt x="104" y="127"/>
                </a:cubicBezTo>
                <a:cubicBezTo>
                  <a:pt x="105" y="127"/>
                  <a:pt x="106" y="127"/>
                  <a:pt x="106" y="127"/>
                </a:cubicBezTo>
                <a:cubicBezTo>
                  <a:pt x="109" y="127"/>
                  <a:pt x="112" y="125"/>
                  <a:pt x="113" y="123"/>
                </a:cubicBezTo>
                <a:cubicBezTo>
                  <a:pt x="116" y="118"/>
                  <a:pt x="116" y="118"/>
                  <a:pt x="116" y="118"/>
                </a:cubicBezTo>
                <a:cubicBezTo>
                  <a:pt x="126" y="106"/>
                  <a:pt x="126" y="106"/>
                  <a:pt x="126" y="106"/>
                </a:cubicBezTo>
                <a:cubicBezTo>
                  <a:pt x="149" y="66"/>
                  <a:pt x="149" y="66"/>
                  <a:pt x="149" y="66"/>
                </a:cubicBezTo>
                <a:cubicBezTo>
                  <a:pt x="151" y="68"/>
                  <a:pt x="151" y="68"/>
                  <a:pt x="151" y="68"/>
                </a:cubicBezTo>
                <a:cubicBezTo>
                  <a:pt x="152" y="68"/>
                  <a:pt x="152" y="69"/>
                  <a:pt x="153" y="69"/>
                </a:cubicBezTo>
                <a:cubicBezTo>
                  <a:pt x="153" y="70"/>
                  <a:pt x="153" y="71"/>
                  <a:pt x="152" y="71"/>
                </a:cubicBezTo>
                <a:cubicBezTo>
                  <a:pt x="142" y="90"/>
                  <a:pt x="142" y="90"/>
                  <a:pt x="142" y="90"/>
                </a:cubicBezTo>
                <a:cubicBezTo>
                  <a:pt x="141" y="90"/>
                  <a:pt x="141" y="91"/>
                  <a:pt x="141" y="92"/>
                </a:cubicBezTo>
                <a:cubicBezTo>
                  <a:pt x="141" y="93"/>
                  <a:pt x="142" y="93"/>
                  <a:pt x="143" y="94"/>
                </a:cubicBezTo>
                <a:cubicBezTo>
                  <a:pt x="143" y="94"/>
                  <a:pt x="144" y="94"/>
                  <a:pt x="145" y="94"/>
                </a:cubicBezTo>
                <a:cubicBezTo>
                  <a:pt x="145" y="94"/>
                  <a:pt x="146" y="93"/>
                  <a:pt x="146" y="93"/>
                </a:cubicBezTo>
                <a:cubicBezTo>
                  <a:pt x="157" y="74"/>
                  <a:pt x="157" y="74"/>
                  <a:pt x="157" y="74"/>
                </a:cubicBezTo>
                <a:cubicBezTo>
                  <a:pt x="158" y="72"/>
                  <a:pt x="158" y="70"/>
                  <a:pt x="158" y="68"/>
                </a:cubicBezTo>
                <a:cubicBezTo>
                  <a:pt x="157" y="66"/>
                  <a:pt x="156" y="64"/>
                  <a:pt x="154" y="63"/>
                </a:cubicBezTo>
                <a:cubicBezTo>
                  <a:pt x="152" y="62"/>
                  <a:pt x="152" y="62"/>
                  <a:pt x="152" y="62"/>
                </a:cubicBezTo>
                <a:cubicBezTo>
                  <a:pt x="158" y="50"/>
                  <a:pt x="158" y="50"/>
                  <a:pt x="158" y="50"/>
                </a:cubicBezTo>
                <a:cubicBezTo>
                  <a:pt x="159" y="49"/>
                  <a:pt x="159" y="47"/>
                  <a:pt x="157" y="47"/>
                </a:cubicBezTo>
                <a:cubicBezTo>
                  <a:pt x="159" y="44"/>
                  <a:pt x="159" y="44"/>
                  <a:pt x="159" y="44"/>
                </a:cubicBezTo>
                <a:cubicBezTo>
                  <a:pt x="160" y="42"/>
                  <a:pt x="160" y="40"/>
                  <a:pt x="159" y="38"/>
                </a:cubicBezTo>
                <a:close/>
                <a:moveTo>
                  <a:pt x="109" y="120"/>
                </a:moveTo>
                <a:cubicBezTo>
                  <a:pt x="108" y="121"/>
                  <a:pt x="108" y="121"/>
                  <a:pt x="107" y="121"/>
                </a:cubicBezTo>
                <a:cubicBezTo>
                  <a:pt x="106" y="122"/>
                  <a:pt x="106" y="121"/>
                  <a:pt x="105" y="121"/>
                </a:cubicBezTo>
                <a:cubicBezTo>
                  <a:pt x="104" y="120"/>
                  <a:pt x="104" y="119"/>
                  <a:pt x="104" y="118"/>
                </a:cubicBezTo>
                <a:cubicBezTo>
                  <a:pt x="106" y="115"/>
                  <a:pt x="106" y="115"/>
                  <a:pt x="106" y="115"/>
                </a:cubicBezTo>
                <a:cubicBezTo>
                  <a:pt x="110" y="118"/>
                  <a:pt x="110" y="118"/>
                  <a:pt x="110" y="118"/>
                </a:cubicBezTo>
                <a:lnTo>
                  <a:pt x="109" y="120"/>
                </a:lnTo>
                <a:close/>
                <a:moveTo>
                  <a:pt x="113" y="113"/>
                </a:moveTo>
                <a:cubicBezTo>
                  <a:pt x="112" y="113"/>
                  <a:pt x="112" y="113"/>
                  <a:pt x="112" y="113"/>
                </a:cubicBezTo>
                <a:cubicBezTo>
                  <a:pt x="108" y="110"/>
                  <a:pt x="108" y="110"/>
                  <a:pt x="108" y="110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20" y="105"/>
                  <a:pt x="120" y="105"/>
                  <a:pt x="120" y="105"/>
                </a:cubicBezTo>
                <a:lnTo>
                  <a:pt x="113" y="113"/>
                </a:lnTo>
                <a:close/>
                <a:moveTo>
                  <a:pt x="123" y="101"/>
                </a:moveTo>
                <a:cubicBezTo>
                  <a:pt x="114" y="95"/>
                  <a:pt x="114" y="95"/>
                  <a:pt x="114" y="95"/>
                </a:cubicBezTo>
                <a:cubicBezTo>
                  <a:pt x="135" y="58"/>
                  <a:pt x="135" y="58"/>
                  <a:pt x="135" y="58"/>
                </a:cubicBezTo>
                <a:cubicBezTo>
                  <a:pt x="144" y="64"/>
                  <a:pt x="144" y="64"/>
                  <a:pt x="144" y="64"/>
                </a:cubicBezTo>
                <a:lnTo>
                  <a:pt x="123" y="101"/>
                </a:lnTo>
                <a:close/>
                <a:moveTo>
                  <a:pt x="147" y="59"/>
                </a:moveTo>
                <a:cubicBezTo>
                  <a:pt x="138" y="54"/>
                  <a:pt x="138" y="54"/>
                  <a:pt x="138" y="54"/>
                </a:cubicBezTo>
                <a:cubicBezTo>
                  <a:pt x="143" y="44"/>
                  <a:pt x="143" y="44"/>
                  <a:pt x="143" y="44"/>
                </a:cubicBezTo>
                <a:cubicBezTo>
                  <a:pt x="152" y="50"/>
                  <a:pt x="152" y="50"/>
                  <a:pt x="152" y="50"/>
                </a:cubicBezTo>
                <a:lnTo>
                  <a:pt x="147" y="59"/>
                </a:lnTo>
                <a:close/>
                <a:moveTo>
                  <a:pt x="154" y="42"/>
                </a:moveTo>
                <a:cubicBezTo>
                  <a:pt x="153" y="44"/>
                  <a:pt x="153" y="44"/>
                  <a:pt x="153" y="44"/>
                </a:cubicBezTo>
                <a:cubicBezTo>
                  <a:pt x="148" y="41"/>
                  <a:pt x="148" y="41"/>
                  <a:pt x="148" y="41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50" y="38"/>
                  <a:pt x="150" y="38"/>
                  <a:pt x="151" y="38"/>
                </a:cubicBezTo>
                <a:cubicBezTo>
                  <a:pt x="152" y="37"/>
                  <a:pt x="152" y="38"/>
                  <a:pt x="153" y="38"/>
                </a:cubicBezTo>
                <a:cubicBezTo>
                  <a:pt x="154" y="38"/>
                  <a:pt x="154" y="39"/>
                  <a:pt x="154" y="40"/>
                </a:cubicBezTo>
                <a:cubicBezTo>
                  <a:pt x="154" y="40"/>
                  <a:pt x="154" y="41"/>
                  <a:pt x="154" y="42"/>
                </a:cubicBezTo>
                <a:close/>
                <a:moveTo>
                  <a:pt x="42" y="120"/>
                </a:moveTo>
                <a:cubicBezTo>
                  <a:pt x="32" y="129"/>
                  <a:pt x="32" y="129"/>
                  <a:pt x="32" y="129"/>
                </a:cubicBezTo>
                <a:cubicBezTo>
                  <a:pt x="27" y="123"/>
                  <a:pt x="27" y="123"/>
                  <a:pt x="27" y="123"/>
                </a:cubicBezTo>
                <a:cubicBezTo>
                  <a:pt x="26" y="122"/>
                  <a:pt x="24" y="122"/>
                  <a:pt x="23" y="123"/>
                </a:cubicBezTo>
                <a:cubicBezTo>
                  <a:pt x="22" y="124"/>
                  <a:pt x="22" y="125"/>
                  <a:pt x="22" y="125"/>
                </a:cubicBezTo>
                <a:cubicBezTo>
                  <a:pt x="22" y="126"/>
                  <a:pt x="22" y="127"/>
                  <a:pt x="23" y="127"/>
                </a:cubicBezTo>
                <a:cubicBezTo>
                  <a:pt x="29" y="133"/>
                  <a:pt x="29" y="133"/>
                  <a:pt x="29" y="133"/>
                </a:cubicBezTo>
                <a:cubicBezTo>
                  <a:pt x="30" y="134"/>
                  <a:pt x="31" y="134"/>
                  <a:pt x="32" y="134"/>
                </a:cubicBezTo>
                <a:cubicBezTo>
                  <a:pt x="34" y="134"/>
                  <a:pt x="35" y="134"/>
                  <a:pt x="36" y="133"/>
                </a:cubicBezTo>
                <a:cubicBezTo>
                  <a:pt x="46" y="123"/>
                  <a:pt x="46" y="123"/>
                  <a:pt x="46" y="123"/>
                </a:cubicBezTo>
                <a:cubicBezTo>
                  <a:pt x="46" y="122"/>
                  <a:pt x="46" y="121"/>
                  <a:pt x="45" y="120"/>
                </a:cubicBezTo>
                <a:cubicBezTo>
                  <a:pt x="44" y="119"/>
                  <a:pt x="43" y="119"/>
                  <a:pt x="42" y="120"/>
                </a:cubicBezTo>
                <a:close/>
                <a:moveTo>
                  <a:pt x="10" y="127"/>
                </a:moveTo>
                <a:cubicBezTo>
                  <a:pt x="10" y="139"/>
                  <a:pt x="21" y="150"/>
                  <a:pt x="33" y="150"/>
                </a:cubicBezTo>
                <a:cubicBezTo>
                  <a:pt x="46" y="150"/>
                  <a:pt x="56" y="139"/>
                  <a:pt x="56" y="127"/>
                </a:cubicBezTo>
                <a:cubicBezTo>
                  <a:pt x="56" y="125"/>
                  <a:pt x="55" y="124"/>
                  <a:pt x="53" y="124"/>
                </a:cubicBezTo>
                <a:cubicBezTo>
                  <a:pt x="52" y="124"/>
                  <a:pt x="50" y="125"/>
                  <a:pt x="50" y="127"/>
                </a:cubicBezTo>
                <a:cubicBezTo>
                  <a:pt x="50" y="136"/>
                  <a:pt x="43" y="144"/>
                  <a:pt x="33" y="144"/>
                </a:cubicBezTo>
                <a:cubicBezTo>
                  <a:pt x="23" y="144"/>
                  <a:pt x="16" y="136"/>
                  <a:pt x="16" y="127"/>
                </a:cubicBezTo>
                <a:cubicBezTo>
                  <a:pt x="16" y="117"/>
                  <a:pt x="23" y="110"/>
                  <a:pt x="33" y="110"/>
                </a:cubicBezTo>
                <a:cubicBezTo>
                  <a:pt x="37" y="110"/>
                  <a:pt x="40" y="111"/>
                  <a:pt x="43" y="113"/>
                </a:cubicBezTo>
                <a:cubicBezTo>
                  <a:pt x="45" y="114"/>
                  <a:pt x="46" y="114"/>
                  <a:pt x="47" y="112"/>
                </a:cubicBezTo>
                <a:cubicBezTo>
                  <a:pt x="48" y="111"/>
                  <a:pt x="48" y="110"/>
                  <a:pt x="47" y="109"/>
                </a:cubicBezTo>
                <a:cubicBezTo>
                  <a:pt x="40" y="104"/>
                  <a:pt x="31" y="103"/>
                  <a:pt x="23" y="107"/>
                </a:cubicBezTo>
                <a:cubicBezTo>
                  <a:pt x="15" y="110"/>
                  <a:pt x="10" y="118"/>
                  <a:pt x="10" y="127"/>
                </a:cubicBezTo>
                <a:close/>
                <a:moveTo>
                  <a:pt x="96" y="22"/>
                </a:moveTo>
                <a:cubicBezTo>
                  <a:pt x="97" y="22"/>
                  <a:pt x="98" y="20"/>
                  <a:pt x="98" y="19"/>
                </a:cubicBezTo>
                <a:cubicBezTo>
                  <a:pt x="98" y="17"/>
                  <a:pt x="97" y="16"/>
                  <a:pt x="96" y="16"/>
                </a:cubicBezTo>
                <a:cubicBezTo>
                  <a:pt x="26" y="16"/>
                  <a:pt x="26" y="16"/>
                  <a:pt x="26" y="16"/>
                </a:cubicBezTo>
                <a:cubicBezTo>
                  <a:pt x="25" y="16"/>
                  <a:pt x="24" y="17"/>
                  <a:pt x="24" y="19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31"/>
                  <a:pt x="25" y="32"/>
                  <a:pt x="26" y="32"/>
                </a:cubicBezTo>
                <a:cubicBezTo>
                  <a:pt x="96" y="32"/>
                  <a:pt x="96" y="32"/>
                  <a:pt x="96" y="32"/>
                </a:cubicBezTo>
                <a:cubicBezTo>
                  <a:pt x="97" y="32"/>
                  <a:pt x="98" y="31"/>
                  <a:pt x="98" y="30"/>
                </a:cubicBezTo>
                <a:cubicBezTo>
                  <a:pt x="98" y="28"/>
                  <a:pt x="97" y="27"/>
                  <a:pt x="96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22"/>
                  <a:pt x="29" y="22"/>
                  <a:pt x="29" y="22"/>
                </a:cubicBezTo>
                <a:lnTo>
                  <a:pt x="96" y="22"/>
                </a:lnTo>
                <a:close/>
                <a:moveTo>
                  <a:pt x="34" y="38"/>
                </a:moveTo>
                <a:cubicBezTo>
                  <a:pt x="33" y="38"/>
                  <a:pt x="32" y="39"/>
                  <a:pt x="32" y="40"/>
                </a:cubicBezTo>
                <a:cubicBezTo>
                  <a:pt x="32" y="42"/>
                  <a:pt x="33" y="43"/>
                  <a:pt x="34" y="43"/>
                </a:cubicBezTo>
                <a:cubicBezTo>
                  <a:pt x="88" y="43"/>
                  <a:pt x="88" y="43"/>
                  <a:pt x="88" y="43"/>
                </a:cubicBezTo>
                <a:cubicBezTo>
                  <a:pt x="89" y="43"/>
                  <a:pt x="90" y="42"/>
                  <a:pt x="90" y="40"/>
                </a:cubicBezTo>
                <a:cubicBezTo>
                  <a:pt x="90" y="39"/>
                  <a:pt x="89" y="38"/>
                  <a:pt x="88" y="38"/>
                </a:cubicBezTo>
                <a:lnTo>
                  <a:pt x="34" y="38"/>
                </a:lnTo>
                <a:close/>
                <a:moveTo>
                  <a:pt x="104" y="56"/>
                </a:moveTo>
                <a:cubicBezTo>
                  <a:pt x="45" y="56"/>
                  <a:pt x="45" y="56"/>
                  <a:pt x="45" y="56"/>
                </a:cubicBezTo>
                <a:cubicBezTo>
                  <a:pt x="44" y="56"/>
                  <a:pt x="42" y="57"/>
                  <a:pt x="42" y="59"/>
                </a:cubicBezTo>
                <a:cubicBezTo>
                  <a:pt x="42" y="60"/>
                  <a:pt x="44" y="62"/>
                  <a:pt x="45" y="62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105" y="62"/>
                  <a:pt x="106" y="60"/>
                  <a:pt x="106" y="59"/>
                </a:cubicBezTo>
                <a:cubicBezTo>
                  <a:pt x="106" y="57"/>
                  <a:pt x="105" y="56"/>
                  <a:pt x="104" y="56"/>
                </a:cubicBezTo>
                <a:close/>
                <a:moveTo>
                  <a:pt x="77" y="75"/>
                </a:moveTo>
                <a:cubicBezTo>
                  <a:pt x="77" y="73"/>
                  <a:pt x="76" y="72"/>
                  <a:pt x="74" y="72"/>
                </a:cubicBezTo>
                <a:cubicBezTo>
                  <a:pt x="21" y="72"/>
                  <a:pt x="21" y="72"/>
                  <a:pt x="21" y="72"/>
                </a:cubicBezTo>
                <a:cubicBezTo>
                  <a:pt x="20" y="72"/>
                  <a:pt x="18" y="73"/>
                  <a:pt x="18" y="75"/>
                </a:cubicBezTo>
                <a:cubicBezTo>
                  <a:pt x="18" y="76"/>
                  <a:pt x="20" y="78"/>
                  <a:pt x="21" y="78"/>
                </a:cubicBezTo>
                <a:cubicBezTo>
                  <a:pt x="74" y="78"/>
                  <a:pt x="74" y="78"/>
                  <a:pt x="74" y="78"/>
                </a:cubicBezTo>
                <a:cubicBezTo>
                  <a:pt x="76" y="78"/>
                  <a:pt x="77" y="76"/>
                  <a:pt x="77" y="75"/>
                </a:cubicBezTo>
                <a:close/>
                <a:moveTo>
                  <a:pt x="104" y="72"/>
                </a:moveTo>
                <a:cubicBezTo>
                  <a:pt x="85" y="72"/>
                  <a:pt x="85" y="72"/>
                  <a:pt x="85" y="72"/>
                </a:cubicBezTo>
                <a:cubicBezTo>
                  <a:pt x="84" y="72"/>
                  <a:pt x="82" y="73"/>
                  <a:pt x="82" y="75"/>
                </a:cubicBezTo>
                <a:cubicBezTo>
                  <a:pt x="82" y="76"/>
                  <a:pt x="84" y="78"/>
                  <a:pt x="85" y="78"/>
                </a:cubicBezTo>
                <a:cubicBezTo>
                  <a:pt x="104" y="78"/>
                  <a:pt x="104" y="78"/>
                  <a:pt x="104" y="78"/>
                </a:cubicBezTo>
                <a:cubicBezTo>
                  <a:pt x="105" y="78"/>
                  <a:pt x="106" y="76"/>
                  <a:pt x="106" y="75"/>
                </a:cubicBezTo>
                <a:cubicBezTo>
                  <a:pt x="106" y="73"/>
                  <a:pt x="105" y="72"/>
                  <a:pt x="104" y="72"/>
                </a:cubicBezTo>
                <a:close/>
                <a:moveTo>
                  <a:pt x="48" y="91"/>
                </a:moveTo>
                <a:cubicBezTo>
                  <a:pt x="49" y="91"/>
                  <a:pt x="50" y="90"/>
                  <a:pt x="50" y="88"/>
                </a:cubicBezTo>
                <a:cubicBezTo>
                  <a:pt x="50" y="87"/>
                  <a:pt x="49" y="86"/>
                  <a:pt x="48" y="86"/>
                </a:cubicBezTo>
                <a:cubicBezTo>
                  <a:pt x="21" y="86"/>
                  <a:pt x="21" y="86"/>
                  <a:pt x="21" y="86"/>
                </a:cubicBezTo>
                <a:cubicBezTo>
                  <a:pt x="20" y="86"/>
                  <a:pt x="18" y="87"/>
                  <a:pt x="18" y="88"/>
                </a:cubicBezTo>
                <a:cubicBezTo>
                  <a:pt x="18" y="90"/>
                  <a:pt x="20" y="91"/>
                  <a:pt x="21" y="91"/>
                </a:cubicBezTo>
                <a:lnTo>
                  <a:pt x="48" y="91"/>
                </a:lnTo>
                <a:close/>
                <a:moveTo>
                  <a:pt x="58" y="91"/>
                </a:moveTo>
                <a:cubicBezTo>
                  <a:pt x="77" y="91"/>
                  <a:pt x="77" y="91"/>
                  <a:pt x="77" y="91"/>
                </a:cubicBezTo>
                <a:cubicBezTo>
                  <a:pt x="79" y="91"/>
                  <a:pt x="80" y="90"/>
                  <a:pt x="80" y="88"/>
                </a:cubicBezTo>
                <a:cubicBezTo>
                  <a:pt x="80" y="87"/>
                  <a:pt x="79" y="86"/>
                  <a:pt x="77" y="86"/>
                </a:cubicBezTo>
                <a:cubicBezTo>
                  <a:pt x="58" y="86"/>
                  <a:pt x="58" y="86"/>
                  <a:pt x="58" y="86"/>
                </a:cubicBezTo>
                <a:cubicBezTo>
                  <a:pt x="57" y="86"/>
                  <a:pt x="56" y="87"/>
                  <a:pt x="56" y="88"/>
                </a:cubicBezTo>
                <a:cubicBezTo>
                  <a:pt x="56" y="90"/>
                  <a:pt x="57" y="91"/>
                  <a:pt x="58" y="91"/>
                </a:cubicBezTo>
                <a:close/>
                <a:moveTo>
                  <a:pt x="120" y="123"/>
                </a:moveTo>
                <a:cubicBezTo>
                  <a:pt x="118" y="123"/>
                  <a:pt x="117" y="124"/>
                  <a:pt x="117" y="126"/>
                </a:cubicBezTo>
                <a:cubicBezTo>
                  <a:pt x="117" y="152"/>
                  <a:pt x="117" y="152"/>
                  <a:pt x="117" y="152"/>
                </a:cubicBezTo>
                <a:cubicBezTo>
                  <a:pt x="117" y="154"/>
                  <a:pt x="116" y="155"/>
                  <a:pt x="114" y="155"/>
                </a:cubicBezTo>
                <a:cubicBezTo>
                  <a:pt x="8" y="155"/>
                  <a:pt x="8" y="155"/>
                  <a:pt x="8" y="155"/>
                </a:cubicBezTo>
                <a:cubicBezTo>
                  <a:pt x="6" y="155"/>
                  <a:pt x="5" y="154"/>
                  <a:pt x="5" y="152"/>
                </a:cubicBezTo>
                <a:cubicBezTo>
                  <a:pt x="5" y="8"/>
                  <a:pt x="5" y="8"/>
                  <a:pt x="5" y="8"/>
                </a:cubicBezTo>
                <a:cubicBezTo>
                  <a:pt x="5" y="7"/>
                  <a:pt x="6" y="6"/>
                  <a:pt x="8" y="6"/>
                </a:cubicBezTo>
                <a:cubicBezTo>
                  <a:pt x="114" y="6"/>
                  <a:pt x="114" y="6"/>
                  <a:pt x="114" y="6"/>
                </a:cubicBezTo>
                <a:cubicBezTo>
                  <a:pt x="116" y="6"/>
                  <a:pt x="117" y="7"/>
                  <a:pt x="117" y="8"/>
                </a:cubicBezTo>
                <a:cubicBezTo>
                  <a:pt x="117" y="58"/>
                  <a:pt x="117" y="58"/>
                  <a:pt x="117" y="58"/>
                </a:cubicBezTo>
                <a:cubicBezTo>
                  <a:pt x="117" y="60"/>
                  <a:pt x="118" y="61"/>
                  <a:pt x="120" y="61"/>
                </a:cubicBezTo>
                <a:cubicBezTo>
                  <a:pt x="121" y="61"/>
                  <a:pt x="122" y="60"/>
                  <a:pt x="122" y="58"/>
                </a:cubicBezTo>
                <a:cubicBezTo>
                  <a:pt x="122" y="8"/>
                  <a:pt x="122" y="8"/>
                  <a:pt x="122" y="8"/>
                </a:cubicBezTo>
                <a:cubicBezTo>
                  <a:pt x="122" y="4"/>
                  <a:pt x="119" y="0"/>
                  <a:pt x="114" y="0"/>
                </a:cubicBez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7"/>
                  <a:pt x="3" y="160"/>
                  <a:pt x="8" y="160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19" y="160"/>
                  <a:pt x="122" y="157"/>
                  <a:pt x="122" y="152"/>
                </a:cubicBezTo>
                <a:cubicBezTo>
                  <a:pt x="122" y="126"/>
                  <a:pt x="122" y="126"/>
                  <a:pt x="122" y="126"/>
                </a:cubicBezTo>
                <a:cubicBezTo>
                  <a:pt x="122" y="124"/>
                  <a:pt x="121" y="123"/>
                  <a:pt x="120" y="1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7322241A-05B8-CB25-E507-52A2D48E0634}"/>
              </a:ext>
            </a:extLst>
          </p:cNvPr>
          <p:cNvSpPr>
            <a:spLocks noEditPoints="1"/>
          </p:cNvSpPr>
          <p:nvPr/>
        </p:nvSpPr>
        <p:spPr bwMode="auto">
          <a:xfrm>
            <a:off x="4598988" y="2473325"/>
            <a:ext cx="241300" cy="254000"/>
          </a:xfrm>
          <a:custGeom>
            <a:avLst/>
            <a:gdLst>
              <a:gd name="T0" fmla="*/ 142 w 152"/>
              <a:gd name="T1" fmla="*/ 154 h 160"/>
              <a:gd name="T2" fmla="*/ 133 w 152"/>
              <a:gd name="T3" fmla="*/ 46 h 160"/>
              <a:gd name="T4" fmla="*/ 109 w 152"/>
              <a:gd name="T5" fmla="*/ 55 h 160"/>
              <a:gd name="T6" fmla="*/ 92 w 152"/>
              <a:gd name="T7" fmla="*/ 154 h 160"/>
              <a:gd name="T8" fmla="*/ 84 w 152"/>
              <a:gd name="T9" fmla="*/ 91 h 160"/>
              <a:gd name="T10" fmla="*/ 60 w 152"/>
              <a:gd name="T11" fmla="*/ 100 h 160"/>
              <a:gd name="T12" fmla="*/ 43 w 152"/>
              <a:gd name="T13" fmla="*/ 154 h 160"/>
              <a:gd name="T14" fmla="*/ 34 w 152"/>
              <a:gd name="T15" fmla="*/ 118 h 160"/>
              <a:gd name="T16" fmla="*/ 10 w 152"/>
              <a:gd name="T17" fmla="*/ 126 h 160"/>
              <a:gd name="T18" fmla="*/ 3 w 152"/>
              <a:gd name="T19" fmla="*/ 154 h 160"/>
              <a:gd name="T20" fmla="*/ 3 w 152"/>
              <a:gd name="T21" fmla="*/ 160 h 160"/>
              <a:gd name="T22" fmla="*/ 152 w 152"/>
              <a:gd name="T23" fmla="*/ 157 h 160"/>
              <a:gd name="T24" fmla="*/ 36 w 152"/>
              <a:gd name="T25" fmla="*/ 154 h 160"/>
              <a:gd name="T26" fmla="*/ 17 w 152"/>
              <a:gd name="T27" fmla="*/ 126 h 160"/>
              <a:gd name="T28" fmla="*/ 34 w 152"/>
              <a:gd name="T29" fmla="*/ 124 h 160"/>
              <a:gd name="T30" fmla="*/ 36 w 152"/>
              <a:gd name="T31" fmla="*/ 154 h 160"/>
              <a:gd name="T32" fmla="*/ 66 w 152"/>
              <a:gd name="T33" fmla="*/ 154 h 160"/>
              <a:gd name="T34" fmla="*/ 68 w 152"/>
              <a:gd name="T35" fmla="*/ 98 h 160"/>
              <a:gd name="T36" fmla="*/ 86 w 152"/>
              <a:gd name="T37" fmla="*/ 100 h 160"/>
              <a:gd name="T38" fmla="*/ 135 w 152"/>
              <a:gd name="T39" fmla="*/ 154 h 160"/>
              <a:gd name="T40" fmla="*/ 116 w 152"/>
              <a:gd name="T41" fmla="*/ 55 h 160"/>
              <a:gd name="T42" fmla="*/ 133 w 152"/>
              <a:gd name="T43" fmla="*/ 53 h 160"/>
              <a:gd name="T44" fmla="*/ 135 w 152"/>
              <a:gd name="T45" fmla="*/ 154 h 160"/>
              <a:gd name="T46" fmla="*/ 32 w 152"/>
              <a:gd name="T47" fmla="*/ 87 h 160"/>
              <a:gd name="T48" fmla="*/ 98 w 152"/>
              <a:gd name="T49" fmla="*/ 44 h 160"/>
              <a:gd name="T50" fmla="*/ 135 w 152"/>
              <a:gd name="T51" fmla="*/ 11 h 160"/>
              <a:gd name="T52" fmla="*/ 138 w 152"/>
              <a:gd name="T53" fmla="*/ 25 h 160"/>
              <a:gd name="T54" fmla="*/ 142 w 152"/>
              <a:gd name="T55" fmla="*/ 4 h 160"/>
              <a:gd name="T56" fmla="*/ 141 w 152"/>
              <a:gd name="T57" fmla="*/ 1 h 160"/>
              <a:gd name="T58" fmla="*/ 138 w 152"/>
              <a:gd name="T59" fmla="*/ 0 h 160"/>
              <a:gd name="T60" fmla="*/ 116 w 152"/>
              <a:gd name="T61" fmla="*/ 4 h 160"/>
              <a:gd name="T62" fmla="*/ 131 w 152"/>
              <a:gd name="T63" fmla="*/ 7 h 160"/>
              <a:gd name="T64" fmla="*/ 88 w 152"/>
              <a:gd name="T65" fmla="*/ 26 h 160"/>
              <a:gd name="T66" fmla="*/ 84 w 152"/>
              <a:gd name="T67" fmla="*/ 26 h 160"/>
              <a:gd name="T68" fmla="*/ 28 w 152"/>
              <a:gd name="T69" fmla="*/ 87 h 160"/>
              <a:gd name="T70" fmla="*/ 19 w 152"/>
              <a:gd name="T71" fmla="*/ 98 h 160"/>
              <a:gd name="T72" fmla="*/ 19 w 152"/>
              <a:gd name="T73" fmla="*/ 92 h 160"/>
              <a:gd name="T74" fmla="*/ 19 w 152"/>
              <a:gd name="T75" fmla="*/ 9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2" h="160">
                <a:moveTo>
                  <a:pt x="148" y="154"/>
                </a:moveTo>
                <a:cubicBezTo>
                  <a:pt x="142" y="154"/>
                  <a:pt x="142" y="154"/>
                  <a:pt x="142" y="154"/>
                </a:cubicBezTo>
                <a:cubicBezTo>
                  <a:pt x="142" y="55"/>
                  <a:pt x="142" y="55"/>
                  <a:pt x="142" y="55"/>
                </a:cubicBezTo>
                <a:cubicBezTo>
                  <a:pt x="142" y="50"/>
                  <a:pt x="138" y="46"/>
                  <a:pt x="133" y="46"/>
                </a:cubicBezTo>
                <a:cubicBezTo>
                  <a:pt x="118" y="46"/>
                  <a:pt x="118" y="46"/>
                  <a:pt x="118" y="46"/>
                </a:cubicBezTo>
                <a:cubicBezTo>
                  <a:pt x="113" y="46"/>
                  <a:pt x="109" y="50"/>
                  <a:pt x="109" y="55"/>
                </a:cubicBezTo>
                <a:cubicBezTo>
                  <a:pt x="109" y="154"/>
                  <a:pt x="109" y="154"/>
                  <a:pt x="109" y="154"/>
                </a:cubicBezTo>
                <a:cubicBezTo>
                  <a:pt x="92" y="154"/>
                  <a:pt x="92" y="154"/>
                  <a:pt x="92" y="154"/>
                </a:cubicBezTo>
                <a:cubicBezTo>
                  <a:pt x="92" y="100"/>
                  <a:pt x="92" y="100"/>
                  <a:pt x="92" y="100"/>
                </a:cubicBezTo>
                <a:cubicBezTo>
                  <a:pt x="92" y="95"/>
                  <a:pt x="88" y="91"/>
                  <a:pt x="84" y="91"/>
                </a:cubicBezTo>
                <a:cubicBezTo>
                  <a:pt x="68" y="91"/>
                  <a:pt x="68" y="91"/>
                  <a:pt x="68" y="91"/>
                </a:cubicBezTo>
                <a:cubicBezTo>
                  <a:pt x="64" y="91"/>
                  <a:pt x="60" y="95"/>
                  <a:pt x="60" y="100"/>
                </a:cubicBezTo>
                <a:cubicBezTo>
                  <a:pt x="60" y="154"/>
                  <a:pt x="60" y="154"/>
                  <a:pt x="60" y="154"/>
                </a:cubicBezTo>
                <a:cubicBezTo>
                  <a:pt x="43" y="154"/>
                  <a:pt x="43" y="154"/>
                  <a:pt x="43" y="154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3" y="121"/>
                  <a:pt x="39" y="118"/>
                  <a:pt x="34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4" y="118"/>
                  <a:pt x="10" y="121"/>
                  <a:pt x="10" y="126"/>
                </a:cubicBezTo>
                <a:cubicBezTo>
                  <a:pt x="10" y="154"/>
                  <a:pt x="10" y="154"/>
                  <a:pt x="10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1" y="154"/>
                  <a:pt x="0" y="156"/>
                  <a:pt x="0" y="157"/>
                </a:cubicBezTo>
                <a:cubicBezTo>
                  <a:pt x="0" y="159"/>
                  <a:pt x="1" y="160"/>
                  <a:pt x="3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0" y="160"/>
                  <a:pt x="152" y="159"/>
                  <a:pt x="152" y="157"/>
                </a:cubicBezTo>
                <a:cubicBezTo>
                  <a:pt x="152" y="156"/>
                  <a:pt x="150" y="154"/>
                  <a:pt x="148" y="154"/>
                </a:cubicBezTo>
                <a:close/>
                <a:moveTo>
                  <a:pt x="36" y="154"/>
                </a:moveTo>
                <a:cubicBezTo>
                  <a:pt x="17" y="154"/>
                  <a:pt x="17" y="154"/>
                  <a:pt x="17" y="154"/>
                </a:cubicBezTo>
                <a:cubicBezTo>
                  <a:pt x="17" y="126"/>
                  <a:pt x="17" y="126"/>
                  <a:pt x="17" y="126"/>
                </a:cubicBezTo>
                <a:cubicBezTo>
                  <a:pt x="17" y="125"/>
                  <a:pt x="18" y="124"/>
                  <a:pt x="19" y="124"/>
                </a:cubicBezTo>
                <a:cubicBezTo>
                  <a:pt x="34" y="124"/>
                  <a:pt x="34" y="124"/>
                  <a:pt x="34" y="124"/>
                </a:cubicBezTo>
                <a:cubicBezTo>
                  <a:pt x="35" y="124"/>
                  <a:pt x="36" y="125"/>
                  <a:pt x="36" y="126"/>
                </a:cubicBezTo>
                <a:lnTo>
                  <a:pt x="36" y="154"/>
                </a:lnTo>
                <a:close/>
                <a:moveTo>
                  <a:pt x="86" y="154"/>
                </a:moveTo>
                <a:cubicBezTo>
                  <a:pt x="66" y="154"/>
                  <a:pt x="66" y="154"/>
                  <a:pt x="66" y="154"/>
                </a:cubicBezTo>
                <a:cubicBezTo>
                  <a:pt x="66" y="100"/>
                  <a:pt x="66" y="100"/>
                  <a:pt x="66" y="100"/>
                </a:cubicBezTo>
                <a:cubicBezTo>
                  <a:pt x="66" y="99"/>
                  <a:pt x="67" y="98"/>
                  <a:pt x="68" y="98"/>
                </a:cubicBezTo>
                <a:cubicBezTo>
                  <a:pt x="84" y="98"/>
                  <a:pt x="84" y="98"/>
                  <a:pt x="84" y="98"/>
                </a:cubicBezTo>
                <a:cubicBezTo>
                  <a:pt x="85" y="98"/>
                  <a:pt x="86" y="99"/>
                  <a:pt x="86" y="100"/>
                </a:cubicBezTo>
                <a:lnTo>
                  <a:pt x="86" y="154"/>
                </a:lnTo>
                <a:close/>
                <a:moveTo>
                  <a:pt x="135" y="154"/>
                </a:moveTo>
                <a:cubicBezTo>
                  <a:pt x="116" y="154"/>
                  <a:pt x="116" y="154"/>
                  <a:pt x="116" y="154"/>
                </a:cubicBezTo>
                <a:cubicBezTo>
                  <a:pt x="116" y="55"/>
                  <a:pt x="116" y="55"/>
                  <a:pt x="116" y="55"/>
                </a:cubicBezTo>
                <a:cubicBezTo>
                  <a:pt x="116" y="54"/>
                  <a:pt x="117" y="53"/>
                  <a:pt x="118" y="53"/>
                </a:cubicBezTo>
                <a:cubicBezTo>
                  <a:pt x="133" y="53"/>
                  <a:pt x="133" y="53"/>
                  <a:pt x="133" y="53"/>
                </a:cubicBezTo>
                <a:cubicBezTo>
                  <a:pt x="134" y="53"/>
                  <a:pt x="135" y="54"/>
                  <a:pt x="135" y="55"/>
                </a:cubicBezTo>
                <a:lnTo>
                  <a:pt x="135" y="154"/>
                </a:lnTo>
                <a:close/>
                <a:moveTo>
                  <a:pt x="30" y="87"/>
                </a:moveTo>
                <a:cubicBezTo>
                  <a:pt x="31" y="87"/>
                  <a:pt x="32" y="87"/>
                  <a:pt x="32" y="87"/>
                </a:cubicBezTo>
                <a:cubicBezTo>
                  <a:pt x="86" y="33"/>
                  <a:pt x="86" y="33"/>
                  <a:pt x="86" y="33"/>
                </a:cubicBezTo>
                <a:cubicBezTo>
                  <a:pt x="98" y="44"/>
                  <a:pt x="98" y="44"/>
                  <a:pt x="98" y="44"/>
                </a:cubicBezTo>
                <a:cubicBezTo>
                  <a:pt x="99" y="45"/>
                  <a:pt x="101" y="45"/>
                  <a:pt x="102" y="44"/>
                </a:cubicBezTo>
                <a:cubicBezTo>
                  <a:pt x="135" y="11"/>
                  <a:pt x="135" y="11"/>
                  <a:pt x="135" y="11"/>
                </a:cubicBezTo>
                <a:cubicBezTo>
                  <a:pt x="135" y="22"/>
                  <a:pt x="135" y="22"/>
                  <a:pt x="135" y="22"/>
                </a:cubicBezTo>
                <a:cubicBezTo>
                  <a:pt x="135" y="23"/>
                  <a:pt x="137" y="25"/>
                  <a:pt x="138" y="25"/>
                </a:cubicBezTo>
                <a:cubicBezTo>
                  <a:pt x="140" y="25"/>
                  <a:pt x="142" y="23"/>
                  <a:pt x="142" y="22"/>
                </a:cubicBezTo>
                <a:cubicBezTo>
                  <a:pt x="142" y="4"/>
                  <a:pt x="142" y="4"/>
                  <a:pt x="142" y="4"/>
                </a:cubicBezTo>
                <a:cubicBezTo>
                  <a:pt x="142" y="4"/>
                  <a:pt x="142" y="4"/>
                  <a:pt x="142" y="4"/>
                </a:cubicBezTo>
                <a:cubicBezTo>
                  <a:pt x="142" y="3"/>
                  <a:pt x="141" y="2"/>
                  <a:pt x="141" y="1"/>
                </a:cubicBezTo>
                <a:cubicBezTo>
                  <a:pt x="140" y="1"/>
                  <a:pt x="139" y="0"/>
                  <a:pt x="138" y="0"/>
                </a:cubicBezTo>
                <a:cubicBezTo>
                  <a:pt x="138" y="0"/>
                  <a:pt x="138" y="0"/>
                  <a:pt x="138" y="0"/>
                </a:cubicBezTo>
                <a:cubicBezTo>
                  <a:pt x="119" y="0"/>
                  <a:pt x="119" y="0"/>
                  <a:pt x="119" y="0"/>
                </a:cubicBezTo>
                <a:cubicBezTo>
                  <a:pt x="118" y="0"/>
                  <a:pt x="116" y="2"/>
                  <a:pt x="116" y="4"/>
                </a:cubicBezTo>
                <a:cubicBezTo>
                  <a:pt x="116" y="5"/>
                  <a:pt x="118" y="7"/>
                  <a:pt x="119" y="7"/>
                </a:cubicBezTo>
                <a:cubicBezTo>
                  <a:pt x="131" y="7"/>
                  <a:pt x="131" y="7"/>
                  <a:pt x="131" y="7"/>
                </a:cubicBezTo>
                <a:cubicBezTo>
                  <a:pt x="100" y="38"/>
                  <a:pt x="100" y="38"/>
                  <a:pt x="100" y="38"/>
                </a:cubicBezTo>
                <a:cubicBezTo>
                  <a:pt x="88" y="26"/>
                  <a:pt x="88" y="26"/>
                  <a:pt x="88" y="26"/>
                </a:cubicBezTo>
                <a:cubicBezTo>
                  <a:pt x="88" y="25"/>
                  <a:pt x="87" y="25"/>
                  <a:pt x="86" y="25"/>
                </a:cubicBezTo>
                <a:cubicBezTo>
                  <a:pt x="85" y="25"/>
                  <a:pt x="85" y="25"/>
                  <a:pt x="84" y="26"/>
                </a:cubicBezTo>
                <a:cubicBezTo>
                  <a:pt x="28" y="82"/>
                  <a:pt x="28" y="82"/>
                  <a:pt x="28" y="82"/>
                </a:cubicBezTo>
                <a:cubicBezTo>
                  <a:pt x="27" y="83"/>
                  <a:pt x="27" y="85"/>
                  <a:pt x="28" y="87"/>
                </a:cubicBezTo>
                <a:cubicBezTo>
                  <a:pt x="28" y="87"/>
                  <a:pt x="29" y="87"/>
                  <a:pt x="30" y="87"/>
                </a:cubicBezTo>
                <a:close/>
                <a:moveTo>
                  <a:pt x="19" y="98"/>
                </a:moveTo>
                <a:cubicBezTo>
                  <a:pt x="21" y="98"/>
                  <a:pt x="23" y="97"/>
                  <a:pt x="23" y="95"/>
                </a:cubicBezTo>
                <a:cubicBezTo>
                  <a:pt x="23" y="94"/>
                  <a:pt x="21" y="92"/>
                  <a:pt x="19" y="92"/>
                </a:cubicBezTo>
                <a:cubicBezTo>
                  <a:pt x="18" y="92"/>
                  <a:pt x="16" y="94"/>
                  <a:pt x="16" y="95"/>
                </a:cubicBezTo>
                <a:cubicBezTo>
                  <a:pt x="16" y="97"/>
                  <a:pt x="18" y="98"/>
                  <a:pt x="19" y="9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C4D1C7B4-6FF0-C2DD-D5FC-822181703C1A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2473325"/>
            <a:ext cx="257175" cy="254000"/>
          </a:xfrm>
          <a:custGeom>
            <a:avLst/>
            <a:gdLst>
              <a:gd name="T0" fmla="*/ 117 w 162"/>
              <a:gd name="T1" fmla="*/ 59 h 160"/>
              <a:gd name="T2" fmla="*/ 114 w 162"/>
              <a:gd name="T3" fmla="*/ 30 h 160"/>
              <a:gd name="T4" fmla="*/ 106 w 162"/>
              <a:gd name="T5" fmla="*/ 48 h 160"/>
              <a:gd name="T6" fmla="*/ 103 w 162"/>
              <a:gd name="T7" fmla="*/ 22 h 160"/>
              <a:gd name="T8" fmla="*/ 82 w 162"/>
              <a:gd name="T9" fmla="*/ 46 h 160"/>
              <a:gd name="T10" fmla="*/ 36 w 162"/>
              <a:gd name="T11" fmla="*/ 105 h 160"/>
              <a:gd name="T12" fmla="*/ 49 w 162"/>
              <a:gd name="T13" fmla="*/ 152 h 160"/>
              <a:gd name="T14" fmla="*/ 108 w 162"/>
              <a:gd name="T15" fmla="*/ 147 h 160"/>
              <a:gd name="T16" fmla="*/ 82 w 162"/>
              <a:gd name="T17" fmla="*/ 83 h 160"/>
              <a:gd name="T18" fmla="*/ 98 w 162"/>
              <a:gd name="T19" fmla="*/ 94 h 160"/>
              <a:gd name="T20" fmla="*/ 104 w 162"/>
              <a:gd name="T21" fmla="*/ 97 h 160"/>
              <a:gd name="T22" fmla="*/ 93 w 162"/>
              <a:gd name="T23" fmla="*/ 83 h 160"/>
              <a:gd name="T24" fmla="*/ 123 w 162"/>
              <a:gd name="T25" fmla="*/ 75 h 160"/>
              <a:gd name="T26" fmla="*/ 120 w 162"/>
              <a:gd name="T27" fmla="*/ 38 h 160"/>
              <a:gd name="T28" fmla="*/ 41 w 162"/>
              <a:gd name="T29" fmla="*/ 102 h 160"/>
              <a:gd name="T30" fmla="*/ 72 w 162"/>
              <a:gd name="T31" fmla="*/ 27 h 160"/>
              <a:gd name="T32" fmla="*/ 56 w 162"/>
              <a:gd name="T33" fmla="*/ 33 h 160"/>
              <a:gd name="T34" fmla="*/ 48 w 162"/>
              <a:gd name="T35" fmla="*/ 40 h 160"/>
              <a:gd name="T36" fmla="*/ 42 w 162"/>
              <a:gd name="T37" fmla="*/ 57 h 160"/>
              <a:gd name="T38" fmla="*/ 46 w 162"/>
              <a:gd name="T39" fmla="*/ 74 h 160"/>
              <a:gd name="T40" fmla="*/ 54 w 162"/>
              <a:gd name="T41" fmla="*/ 88 h 160"/>
              <a:gd name="T42" fmla="*/ 67 w 162"/>
              <a:gd name="T43" fmla="*/ 101 h 160"/>
              <a:gd name="T44" fmla="*/ 77 w 162"/>
              <a:gd name="T45" fmla="*/ 104 h 160"/>
              <a:gd name="T46" fmla="*/ 77 w 162"/>
              <a:gd name="T47" fmla="*/ 88 h 160"/>
              <a:gd name="T48" fmla="*/ 69 w 162"/>
              <a:gd name="T49" fmla="*/ 92 h 160"/>
              <a:gd name="T50" fmla="*/ 61 w 162"/>
              <a:gd name="T51" fmla="*/ 87 h 160"/>
              <a:gd name="T52" fmla="*/ 51 w 162"/>
              <a:gd name="T53" fmla="*/ 77 h 160"/>
              <a:gd name="T54" fmla="*/ 45 w 162"/>
              <a:gd name="T55" fmla="*/ 62 h 160"/>
              <a:gd name="T56" fmla="*/ 49 w 162"/>
              <a:gd name="T57" fmla="*/ 49 h 160"/>
              <a:gd name="T58" fmla="*/ 61 w 162"/>
              <a:gd name="T59" fmla="*/ 39 h 160"/>
              <a:gd name="T60" fmla="*/ 74 w 162"/>
              <a:gd name="T61" fmla="*/ 36 h 160"/>
              <a:gd name="T62" fmla="*/ 77 w 162"/>
              <a:gd name="T63" fmla="*/ 46 h 160"/>
              <a:gd name="T64" fmla="*/ 102 w 162"/>
              <a:gd name="T65" fmla="*/ 155 h 160"/>
              <a:gd name="T66" fmla="*/ 102 w 162"/>
              <a:gd name="T67" fmla="*/ 150 h 160"/>
              <a:gd name="T68" fmla="*/ 104 w 162"/>
              <a:gd name="T69" fmla="*/ 142 h 160"/>
              <a:gd name="T70" fmla="*/ 57 w 162"/>
              <a:gd name="T71" fmla="*/ 139 h 160"/>
              <a:gd name="T72" fmla="*/ 101 w 162"/>
              <a:gd name="T73" fmla="*/ 107 h 160"/>
              <a:gd name="T74" fmla="*/ 96 w 162"/>
              <a:gd name="T75" fmla="*/ 27 h 160"/>
              <a:gd name="T76" fmla="*/ 82 w 162"/>
              <a:gd name="T77" fmla="*/ 51 h 160"/>
              <a:gd name="T78" fmla="*/ 130 w 162"/>
              <a:gd name="T79" fmla="*/ 70 h 160"/>
              <a:gd name="T80" fmla="*/ 110 w 162"/>
              <a:gd name="T81" fmla="*/ 125 h 160"/>
              <a:gd name="T82" fmla="*/ 116 w 162"/>
              <a:gd name="T83" fmla="*/ 116 h 160"/>
              <a:gd name="T84" fmla="*/ 122 w 162"/>
              <a:gd name="T85" fmla="*/ 107 h 160"/>
              <a:gd name="T86" fmla="*/ 127 w 162"/>
              <a:gd name="T87" fmla="*/ 97 h 160"/>
              <a:gd name="T88" fmla="*/ 132 w 162"/>
              <a:gd name="T89" fmla="*/ 87 h 160"/>
              <a:gd name="T90" fmla="*/ 133 w 162"/>
              <a:gd name="T91" fmla="*/ 59 h 160"/>
              <a:gd name="T92" fmla="*/ 133 w 162"/>
              <a:gd name="T93" fmla="*/ 49 h 160"/>
              <a:gd name="T94" fmla="*/ 130 w 162"/>
              <a:gd name="T95" fmla="*/ 39 h 160"/>
              <a:gd name="T96" fmla="*/ 126 w 162"/>
              <a:gd name="T97" fmla="*/ 30 h 160"/>
              <a:gd name="T98" fmla="*/ 123 w 162"/>
              <a:gd name="T99" fmla="*/ 18 h 160"/>
              <a:gd name="T100" fmla="*/ 114 w 162"/>
              <a:gd name="T101" fmla="*/ 11 h 160"/>
              <a:gd name="T102" fmla="*/ 104 w 162"/>
              <a:gd name="T103" fmla="*/ 6 h 160"/>
              <a:gd name="T104" fmla="*/ 94 w 162"/>
              <a:gd name="T105" fmla="*/ 2 h 160"/>
              <a:gd name="T106" fmla="*/ 10 w 162"/>
              <a:gd name="T107" fmla="*/ 144 h 160"/>
              <a:gd name="T108" fmla="*/ 5 w 162"/>
              <a:gd name="T109" fmla="*/ 160 h 160"/>
              <a:gd name="T110" fmla="*/ 10 w 162"/>
              <a:gd name="T111" fmla="*/ 155 h 160"/>
              <a:gd name="T112" fmla="*/ 0 w 162"/>
              <a:gd name="T113" fmla="*/ 150 h 160"/>
              <a:gd name="T114" fmla="*/ 157 w 162"/>
              <a:gd name="T115" fmla="*/ 0 h 160"/>
              <a:gd name="T116" fmla="*/ 152 w 162"/>
              <a:gd name="T117" fmla="*/ 16 h 160"/>
              <a:gd name="T118" fmla="*/ 157 w 162"/>
              <a:gd name="T119" fmla="*/ 6 h 160"/>
              <a:gd name="T120" fmla="*/ 146 w 162"/>
              <a:gd name="T121" fmla="*/ 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2" h="160">
                <a:moveTo>
                  <a:pt x="130" y="64"/>
                </a:moveTo>
                <a:cubicBezTo>
                  <a:pt x="127" y="64"/>
                  <a:pt x="124" y="67"/>
                  <a:pt x="123" y="70"/>
                </a:cubicBezTo>
                <a:cubicBezTo>
                  <a:pt x="106" y="70"/>
                  <a:pt x="106" y="70"/>
                  <a:pt x="106" y="70"/>
                </a:cubicBezTo>
                <a:cubicBezTo>
                  <a:pt x="106" y="59"/>
                  <a:pt x="106" y="59"/>
                  <a:pt x="106" y="59"/>
                </a:cubicBezTo>
                <a:cubicBezTo>
                  <a:pt x="117" y="59"/>
                  <a:pt x="117" y="59"/>
                  <a:pt x="117" y="59"/>
                </a:cubicBezTo>
                <a:cubicBezTo>
                  <a:pt x="118" y="59"/>
                  <a:pt x="120" y="58"/>
                  <a:pt x="120" y="56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5"/>
                  <a:pt x="120" y="45"/>
                  <a:pt x="120" y="45"/>
                </a:cubicBezTo>
                <a:cubicBezTo>
                  <a:pt x="124" y="44"/>
                  <a:pt x="126" y="39"/>
                  <a:pt x="124" y="35"/>
                </a:cubicBezTo>
                <a:cubicBezTo>
                  <a:pt x="123" y="31"/>
                  <a:pt x="118" y="29"/>
                  <a:pt x="114" y="30"/>
                </a:cubicBezTo>
                <a:cubicBezTo>
                  <a:pt x="110" y="32"/>
                  <a:pt x="108" y="36"/>
                  <a:pt x="109" y="40"/>
                </a:cubicBezTo>
                <a:cubicBezTo>
                  <a:pt x="110" y="43"/>
                  <a:pt x="112" y="44"/>
                  <a:pt x="114" y="45"/>
                </a:cubicBezTo>
                <a:cubicBezTo>
                  <a:pt x="114" y="54"/>
                  <a:pt x="114" y="54"/>
                  <a:pt x="114" y="54"/>
                </a:cubicBezTo>
                <a:cubicBezTo>
                  <a:pt x="106" y="54"/>
                  <a:pt x="106" y="54"/>
                  <a:pt x="106" y="54"/>
                </a:cubicBezTo>
                <a:cubicBezTo>
                  <a:pt x="106" y="48"/>
                  <a:pt x="106" y="48"/>
                  <a:pt x="106" y="48"/>
                </a:cubicBezTo>
                <a:cubicBezTo>
                  <a:pt x="106" y="47"/>
                  <a:pt x="105" y="46"/>
                  <a:pt x="104" y="46"/>
                </a:cubicBezTo>
                <a:cubicBezTo>
                  <a:pt x="104" y="46"/>
                  <a:pt x="104" y="46"/>
                  <a:pt x="104" y="46"/>
                </a:cubicBezTo>
                <a:cubicBezTo>
                  <a:pt x="98" y="46"/>
                  <a:pt x="98" y="46"/>
                  <a:pt x="98" y="46"/>
                </a:cubicBezTo>
                <a:cubicBezTo>
                  <a:pt x="98" y="32"/>
                  <a:pt x="98" y="32"/>
                  <a:pt x="98" y="32"/>
                </a:cubicBezTo>
                <a:cubicBezTo>
                  <a:pt x="102" y="30"/>
                  <a:pt x="105" y="26"/>
                  <a:pt x="103" y="22"/>
                </a:cubicBezTo>
                <a:cubicBezTo>
                  <a:pt x="102" y="18"/>
                  <a:pt x="97" y="15"/>
                  <a:pt x="93" y="17"/>
                </a:cubicBezTo>
                <a:cubicBezTo>
                  <a:pt x="89" y="18"/>
                  <a:pt x="87" y="23"/>
                  <a:pt x="88" y="27"/>
                </a:cubicBezTo>
                <a:cubicBezTo>
                  <a:pt x="89" y="29"/>
                  <a:pt x="91" y="31"/>
                  <a:pt x="93" y="32"/>
                </a:cubicBezTo>
                <a:cubicBezTo>
                  <a:pt x="93" y="46"/>
                  <a:pt x="93" y="46"/>
                  <a:pt x="93" y="46"/>
                </a:cubicBezTo>
                <a:cubicBezTo>
                  <a:pt x="82" y="46"/>
                  <a:pt x="82" y="46"/>
                  <a:pt x="82" y="46"/>
                </a:cubicBezTo>
                <a:cubicBezTo>
                  <a:pt x="82" y="3"/>
                  <a:pt x="82" y="3"/>
                  <a:pt x="82" y="3"/>
                </a:cubicBezTo>
                <a:cubicBezTo>
                  <a:pt x="82" y="2"/>
                  <a:pt x="81" y="1"/>
                  <a:pt x="80" y="1"/>
                </a:cubicBezTo>
                <a:cubicBezTo>
                  <a:pt x="80" y="1"/>
                  <a:pt x="80" y="1"/>
                  <a:pt x="80" y="1"/>
                </a:cubicBezTo>
                <a:cubicBezTo>
                  <a:pt x="47" y="1"/>
                  <a:pt x="21" y="24"/>
                  <a:pt x="21" y="55"/>
                </a:cubicBezTo>
                <a:cubicBezTo>
                  <a:pt x="21" y="69"/>
                  <a:pt x="27" y="88"/>
                  <a:pt x="36" y="105"/>
                </a:cubicBezTo>
                <a:cubicBezTo>
                  <a:pt x="38" y="108"/>
                  <a:pt x="40" y="111"/>
                  <a:pt x="42" y="114"/>
                </a:cubicBezTo>
                <a:cubicBezTo>
                  <a:pt x="47" y="121"/>
                  <a:pt x="52" y="129"/>
                  <a:pt x="53" y="135"/>
                </a:cubicBezTo>
                <a:cubicBezTo>
                  <a:pt x="51" y="137"/>
                  <a:pt x="50" y="139"/>
                  <a:pt x="50" y="142"/>
                </a:cubicBezTo>
                <a:cubicBezTo>
                  <a:pt x="50" y="143"/>
                  <a:pt x="50" y="145"/>
                  <a:pt x="51" y="147"/>
                </a:cubicBezTo>
                <a:cubicBezTo>
                  <a:pt x="50" y="148"/>
                  <a:pt x="49" y="150"/>
                  <a:pt x="49" y="152"/>
                </a:cubicBezTo>
                <a:cubicBezTo>
                  <a:pt x="49" y="157"/>
                  <a:pt x="53" y="160"/>
                  <a:pt x="57" y="160"/>
                </a:cubicBezTo>
                <a:cubicBezTo>
                  <a:pt x="102" y="160"/>
                  <a:pt x="102" y="160"/>
                  <a:pt x="102" y="160"/>
                </a:cubicBezTo>
                <a:cubicBezTo>
                  <a:pt x="107" y="160"/>
                  <a:pt x="110" y="157"/>
                  <a:pt x="110" y="152"/>
                </a:cubicBezTo>
                <a:cubicBezTo>
                  <a:pt x="110" y="152"/>
                  <a:pt x="110" y="152"/>
                  <a:pt x="110" y="152"/>
                </a:cubicBezTo>
                <a:cubicBezTo>
                  <a:pt x="110" y="150"/>
                  <a:pt x="109" y="148"/>
                  <a:pt x="108" y="147"/>
                </a:cubicBezTo>
                <a:cubicBezTo>
                  <a:pt x="109" y="145"/>
                  <a:pt x="110" y="143"/>
                  <a:pt x="110" y="141"/>
                </a:cubicBezTo>
                <a:cubicBezTo>
                  <a:pt x="110" y="137"/>
                  <a:pt x="106" y="134"/>
                  <a:pt x="102" y="134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82" y="134"/>
                  <a:pt x="82" y="134"/>
                  <a:pt x="82" y="134"/>
                </a:cubicBezTo>
                <a:cubicBezTo>
                  <a:pt x="82" y="83"/>
                  <a:pt x="82" y="83"/>
                  <a:pt x="82" y="83"/>
                </a:cubicBezTo>
                <a:cubicBezTo>
                  <a:pt x="88" y="83"/>
                  <a:pt x="88" y="83"/>
                  <a:pt x="88" y="83"/>
                </a:cubicBezTo>
                <a:cubicBezTo>
                  <a:pt x="88" y="91"/>
                  <a:pt x="88" y="91"/>
                  <a:pt x="88" y="91"/>
                </a:cubicBezTo>
                <a:cubicBezTo>
                  <a:pt x="88" y="93"/>
                  <a:pt x="89" y="94"/>
                  <a:pt x="90" y="94"/>
                </a:cubicBezTo>
                <a:cubicBezTo>
                  <a:pt x="90" y="94"/>
                  <a:pt x="90" y="94"/>
                  <a:pt x="90" y="94"/>
                </a:cubicBezTo>
                <a:cubicBezTo>
                  <a:pt x="98" y="94"/>
                  <a:pt x="98" y="94"/>
                  <a:pt x="98" y="94"/>
                </a:cubicBezTo>
                <a:cubicBezTo>
                  <a:pt x="98" y="97"/>
                  <a:pt x="98" y="97"/>
                  <a:pt x="98" y="97"/>
                </a:cubicBezTo>
                <a:cubicBezTo>
                  <a:pt x="94" y="98"/>
                  <a:pt x="92" y="103"/>
                  <a:pt x="93" y="107"/>
                </a:cubicBezTo>
                <a:cubicBezTo>
                  <a:pt x="95" y="111"/>
                  <a:pt x="99" y="113"/>
                  <a:pt x="104" y="112"/>
                </a:cubicBezTo>
                <a:cubicBezTo>
                  <a:pt x="108" y="110"/>
                  <a:pt x="110" y="106"/>
                  <a:pt x="108" y="102"/>
                </a:cubicBezTo>
                <a:cubicBezTo>
                  <a:pt x="108" y="99"/>
                  <a:pt x="106" y="98"/>
                  <a:pt x="104" y="97"/>
                </a:cubicBezTo>
                <a:cubicBezTo>
                  <a:pt x="104" y="91"/>
                  <a:pt x="104" y="91"/>
                  <a:pt x="104" y="91"/>
                </a:cubicBezTo>
                <a:cubicBezTo>
                  <a:pt x="104" y="90"/>
                  <a:pt x="102" y="88"/>
                  <a:pt x="101" y="88"/>
                </a:cubicBezTo>
                <a:cubicBezTo>
                  <a:pt x="101" y="88"/>
                  <a:pt x="101" y="88"/>
                  <a:pt x="101" y="88"/>
                </a:cubicBezTo>
                <a:cubicBezTo>
                  <a:pt x="93" y="88"/>
                  <a:pt x="93" y="88"/>
                  <a:pt x="93" y="88"/>
                </a:cubicBezTo>
                <a:cubicBezTo>
                  <a:pt x="93" y="83"/>
                  <a:pt x="93" y="83"/>
                  <a:pt x="93" y="83"/>
                </a:cubicBezTo>
                <a:cubicBezTo>
                  <a:pt x="104" y="83"/>
                  <a:pt x="104" y="83"/>
                  <a:pt x="104" y="83"/>
                </a:cubicBezTo>
                <a:cubicBezTo>
                  <a:pt x="105" y="83"/>
                  <a:pt x="106" y="82"/>
                  <a:pt x="106" y="80"/>
                </a:cubicBezTo>
                <a:cubicBezTo>
                  <a:pt x="106" y="80"/>
                  <a:pt x="106" y="80"/>
                  <a:pt x="106" y="80"/>
                </a:cubicBezTo>
                <a:cubicBezTo>
                  <a:pt x="106" y="75"/>
                  <a:pt x="106" y="75"/>
                  <a:pt x="106" y="75"/>
                </a:cubicBezTo>
                <a:cubicBezTo>
                  <a:pt x="123" y="75"/>
                  <a:pt x="123" y="75"/>
                  <a:pt x="123" y="75"/>
                </a:cubicBezTo>
                <a:cubicBezTo>
                  <a:pt x="124" y="79"/>
                  <a:pt x="129" y="81"/>
                  <a:pt x="133" y="80"/>
                </a:cubicBezTo>
                <a:cubicBezTo>
                  <a:pt x="137" y="78"/>
                  <a:pt x="139" y="74"/>
                  <a:pt x="138" y="70"/>
                </a:cubicBezTo>
                <a:cubicBezTo>
                  <a:pt x="137" y="67"/>
                  <a:pt x="134" y="64"/>
                  <a:pt x="130" y="64"/>
                </a:cubicBezTo>
                <a:close/>
                <a:moveTo>
                  <a:pt x="117" y="35"/>
                </a:moveTo>
                <a:cubicBezTo>
                  <a:pt x="118" y="35"/>
                  <a:pt x="120" y="36"/>
                  <a:pt x="120" y="38"/>
                </a:cubicBezTo>
                <a:cubicBezTo>
                  <a:pt x="120" y="39"/>
                  <a:pt x="118" y="40"/>
                  <a:pt x="117" y="40"/>
                </a:cubicBezTo>
                <a:cubicBezTo>
                  <a:pt x="115" y="40"/>
                  <a:pt x="114" y="39"/>
                  <a:pt x="114" y="38"/>
                </a:cubicBezTo>
                <a:cubicBezTo>
                  <a:pt x="114" y="36"/>
                  <a:pt x="115" y="35"/>
                  <a:pt x="117" y="35"/>
                </a:cubicBezTo>
                <a:close/>
                <a:moveTo>
                  <a:pt x="46" y="111"/>
                </a:moveTo>
                <a:cubicBezTo>
                  <a:pt x="44" y="108"/>
                  <a:pt x="42" y="105"/>
                  <a:pt x="41" y="102"/>
                </a:cubicBezTo>
                <a:cubicBezTo>
                  <a:pt x="32" y="87"/>
                  <a:pt x="26" y="68"/>
                  <a:pt x="26" y="55"/>
                </a:cubicBezTo>
                <a:cubicBezTo>
                  <a:pt x="26" y="28"/>
                  <a:pt x="48" y="7"/>
                  <a:pt x="77" y="6"/>
                </a:cubicBezTo>
                <a:cubicBezTo>
                  <a:pt x="77" y="25"/>
                  <a:pt x="77" y="25"/>
                  <a:pt x="77" y="25"/>
                </a:cubicBezTo>
                <a:cubicBezTo>
                  <a:pt x="76" y="25"/>
                  <a:pt x="76" y="25"/>
                  <a:pt x="75" y="25"/>
                </a:cubicBezTo>
                <a:cubicBezTo>
                  <a:pt x="74" y="25"/>
                  <a:pt x="73" y="26"/>
                  <a:pt x="72" y="27"/>
                </a:cubicBezTo>
                <a:cubicBezTo>
                  <a:pt x="72" y="31"/>
                  <a:pt x="72" y="31"/>
                  <a:pt x="72" y="31"/>
                </a:cubicBezTo>
                <a:cubicBezTo>
                  <a:pt x="71" y="31"/>
                  <a:pt x="70" y="31"/>
                  <a:pt x="70" y="31"/>
                </a:cubicBezTo>
                <a:cubicBezTo>
                  <a:pt x="67" y="28"/>
                  <a:pt x="67" y="28"/>
                  <a:pt x="67" y="28"/>
                </a:cubicBezTo>
                <a:cubicBezTo>
                  <a:pt x="66" y="27"/>
                  <a:pt x="65" y="27"/>
                  <a:pt x="64" y="28"/>
                </a:cubicBezTo>
                <a:cubicBezTo>
                  <a:pt x="61" y="29"/>
                  <a:pt x="58" y="31"/>
                  <a:pt x="56" y="33"/>
                </a:cubicBezTo>
                <a:cubicBezTo>
                  <a:pt x="55" y="33"/>
                  <a:pt x="54" y="34"/>
                  <a:pt x="55" y="35"/>
                </a:cubicBezTo>
                <a:cubicBezTo>
                  <a:pt x="56" y="39"/>
                  <a:pt x="56" y="39"/>
                  <a:pt x="56" y="39"/>
                </a:cubicBezTo>
                <a:cubicBezTo>
                  <a:pt x="55" y="40"/>
                  <a:pt x="55" y="40"/>
                  <a:pt x="54" y="41"/>
                </a:cubicBezTo>
                <a:cubicBezTo>
                  <a:pt x="51" y="39"/>
                  <a:pt x="51" y="39"/>
                  <a:pt x="51" y="39"/>
                </a:cubicBezTo>
                <a:cubicBezTo>
                  <a:pt x="50" y="39"/>
                  <a:pt x="48" y="39"/>
                  <a:pt x="48" y="40"/>
                </a:cubicBezTo>
                <a:cubicBezTo>
                  <a:pt x="46" y="43"/>
                  <a:pt x="44" y="46"/>
                  <a:pt x="43" y="49"/>
                </a:cubicBezTo>
                <a:cubicBezTo>
                  <a:pt x="42" y="50"/>
                  <a:pt x="43" y="51"/>
                  <a:pt x="43" y="52"/>
                </a:cubicBezTo>
                <a:cubicBezTo>
                  <a:pt x="46" y="54"/>
                  <a:pt x="46" y="54"/>
                  <a:pt x="46" y="54"/>
                </a:cubicBezTo>
                <a:cubicBezTo>
                  <a:pt x="46" y="55"/>
                  <a:pt x="46" y="56"/>
                  <a:pt x="46" y="56"/>
                </a:cubicBezTo>
                <a:cubicBezTo>
                  <a:pt x="42" y="57"/>
                  <a:pt x="42" y="57"/>
                  <a:pt x="42" y="57"/>
                </a:cubicBezTo>
                <a:cubicBezTo>
                  <a:pt x="41" y="58"/>
                  <a:pt x="40" y="59"/>
                  <a:pt x="40" y="60"/>
                </a:cubicBezTo>
                <a:cubicBezTo>
                  <a:pt x="40" y="69"/>
                  <a:pt x="40" y="69"/>
                  <a:pt x="40" y="69"/>
                </a:cubicBezTo>
                <a:cubicBezTo>
                  <a:pt x="40" y="70"/>
                  <a:pt x="41" y="71"/>
                  <a:pt x="42" y="72"/>
                </a:cubicBezTo>
                <a:cubicBezTo>
                  <a:pt x="46" y="72"/>
                  <a:pt x="46" y="72"/>
                  <a:pt x="46" y="72"/>
                </a:cubicBezTo>
                <a:cubicBezTo>
                  <a:pt x="46" y="73"/>
                  <a:pt x="46" y="74"/>
                  <a:pt x="46" y="74"/>
                </a:cubicBezTo>
                <a:cubicBezTo>
                  <a:pt x="43" y="77"/>
                  <a:pt x="43" y="77"/>
                  <a:pt x="43" y="77"/>
                </a:cubicBezTo>
                <a:cubicBezTo>
                  <a:pt x="43" y="78"/>
                  <a:pt x="42" y="79"/>
                  <a:pt x="43" y="80"/>
                </a:cubicBezTo>
                <a:cubicBezTo>
                  <a:pt x="44" y="83"/>
                  <a:pt x="46" y="86"/>
                  <a:pt x="48" y="88"/>
                </a:cubicBezTo>
                <a:cubicBezTo>
                  <a:pt x="48" y="89"/>
                  <a:pt x="50" y="90"/>
                  <a:pt x="51" y="89"/>
                </a:cubicBezTo>
                <a:cubicBezTo>
                  <a:pt x="54" y="88"/>
                  <a:pt x="54" y="88"/>
                  <a:pt x="54" y="88"/>
                </a:cubicBezTo>
                <a:cubicBezTo>
                  <a:pt x="55" y="89"/>
                  <a:pt x="55" y="89"/>
                  <a:pt x="56" y="90"/>
                </a:cubicBezTo>
                <a:cubicBezTo>
                  <a:pt x="55" y="93"/>
                  <a:pt x="55" y="93"/>
                  <a:pt x="55" y="93"/>
                </a:cubicBezTo>
                <a:cubicBezTo>
                  <a:pt x="54" y="94"/>
                  <a:pt x="55" y="96"/>
                  <a:pt x="56" y="96"/>
                </a:cubicBezTo>
                <a:cubicBezTo>
                  <a:pt x="58" y="98"/>
                  <a:pt x="61" y="100"/>
                  <a:pt x="64" y="101"/>
                </a:cubicBezTo>
                <a:cubicBezTo>
                  <a:pt x="65" y="102"/>
                  <a:pt x="66" y="101"/>
                  <a:pt x="67" y="101"/>
                </a:cubicBezTo>
                <a:cubicBezTo>
                  <a:pt x="70" y="98"/>
                  <a:pt x="70" y="98"/>
                  <a:pt x="70" y="98"/>
                </a:cubicBezTo>
                <a:cubicBezTo>
                  <a:pt x="70" y="98"/>
                  <a:pt x="71" y="98"/>
                  <a:pt x="72" y="98"/>
                </a:cubicBezTo>
                <a:cubicBezTo>
                  <a:pt x="72" y="102"/>
                  <a:pt x="72" y="102"/>
                  <a:pt x="72" y="102"/>
                </a:cubicBezTo>
                <a:cubicBezTo>
                  <a:pt x="73" y="103"/>
                  <a:pt x="74" y="104"/>
                  <a:pt x="75" y="104"/>
                </a:cubicBezTo>
                <a:cubicBezTo>
                  <a:pt x="76" y="104"/>
                  <a:pt x="76" y="104"/>
                  <a:pt x="77" y="104"/>
                </a:cubicBezTo>
                <a:cubicBezTo>
                  <a:pt x="77" y="134"/>
                  <a:pt x="77" y="134"/>
                  <a:pt x="77" y="134"/>
                </a:cubicBezTo>
                <a:cubicBezTo>
                  <a:pt x="58" y="134"/>
                  <a:pt x="58" y="134"/>
                  <a:pt x="58" y="134"/>
                </a:cubicBezTo>
                <a:cubicBezTo>
                  <a:pt x="57" y="126"/>
                  <a:pt x="51" y="118"/>
                  <a:pt x="46" y="111"/>
                </a:cubicBezTo>
                <a:close/>
                <a:moveTo>
                  <a:pt x="56" y="64"/>
                </a:moveTo>
                <a:cubicBezTo>
                  <a:pt x="56" y="77"/>
                  <a:pt x="65" y="87"/>
                  <a:pt x="77" y="88"/>
                </a:cubicBezTo>
                <a:cubicBezTo>
                  <a:pt x="77" y="97"/>
                  <a:pt x="77" y="97"/>
                  <a:pt x="77" y="97"/>
                </a:cubicBezTo>
                <a:cubicBezTo>
                  <a:pt x="77" y="95"/>
                  <a:pt x="77" y="95"/>
                  <a:pt x="77" y="95"/>
                </a:cubicBezTo>
                <a:cubicBezTo>
                  <a:pt x="76" y="94"/>
                  <a:pt x="75" y="93"/>
                  <a:pt x="74" y="93"/>
                </a:cubicBezTo>
                <a:cubicBezTo>
                  <a:pt x="73" y="93"/>
                  <a:pt x="71" y="93"/>
                  <a:pt x="70" y="92"/>
                </a:cubicBezTo>
                <a:cubicBezTo>
                  <a:pt x="69" y="92"/>
                  <a:pt x="69" y="92"/>
                  <a:pt x="69" y="92"/>
                </a:cubicBezTo>
                <a:cubicBezTo>
                  <a:pt x="68" y="92"/>
                  <a:pt x="67" y="92"/>
                  <a:pt x="67" y="93"/>
                </a:cubicBezTo>
                <a:cubicBezTo>
                  <a:pt x="64" y="96"/>
                  <a:pt x="64" y="96"/>
                  <a:pt x="64" y="96"/>
                </a:cubicBezTo>
                <a:cubicBezTo>
                  <a:pt x="63" y="95"/>
                  <a:pt x="62" y="94"/>
                  <a:pt x="60" y="93"/>
                </a:cubicBezTo>
                <a:cubicBezTo>
                  <a:pt x="61" y="90"/>
                  <a:pt x="61" y="90"/>
                  <a:pt x="61" y="90"/>
                </a:cubicBezTo>
                <a:cubicBezTo>
                  <a:pt x="62" y="89"/>
                  <a:pt x="61" y="87"/>
                  <a:pt x="61" y="87"/>
                </a:cubicBezTo>
                <a:cubicBezTo>
                  <a:pt x="59" y="86"/>
                  <a:pt x="58" y="85"/>
                  <a:pt x="57" y="83"/>
                </a:cubicBezTo>
                <a:cubicBezTo>
                  <a:pt x="57" y="83"/>
                  <a:pt x="55" y="82"/>
                  <a:pt x="54" y="83"/>
                </a:cubicBezTo>
                <a:cubicBezTo>
                  <a:pt x="51" y="84"/>
                  <a:pt x="51" y="84"/>
                  <a:pt x="51" y="84"/>
                </a:cubicBezTo>
                <a:cubicBezTo>
                  <a:pt x="50" y="82"/>
                  <a:pt x="49" y="81"/>
                  <a:pt x="49" y="80"/>
                </a:cubicBezTo>
                <a:cubicBezTo>
                  <a:pt x="51" y="77"/>
                  <a:pt x="51" y="77"/>
                  <a:pt x="51" y="77"/>
                </a:cubicBezTo>
                <a:cubicBezTo>
                  <a:pt x="52" y="76"/>
                  <a:pt x="52" y="75"/>
                  <a:pt x="52" y="74"/>
                </a:cubicBezTo>
                <a:cubicBezTo>
                  <a:pt x="52" y="73"/>
                  <a:pt x="51" y="71"/>
                  <a:pt x="51" y="70"/>
                </a:cubicBezTo>
                <a:cubicBezTo>
                  <a:pt x="51" y="69"/>
                  <a:pt x="50" y="68"/>
                  <a:pt x="49" y="68"/>
                </a:cubicBezTo>
                <a:cubicBezTo>
                  <a:pt x="45" y="67"/>
                  <a:pt x="45" y="67"/>
                  <a:pt x="45" y="67"/>
                </a:cubicBezTo>
                <a:cubicBezTo>
                  <a:pt x="45" y="62"/>
                  <a:pt x="45" y="62"/>
                  <a:pt x="45" y="62"/>
                </a:cubicBezTo>
                <a:cubicBezTo>
                  <a:pt x="49" y="61"/>
                  <a:pt x="49" y="61"/>
                  <a:pt x="49" y="61"/>
                </a:cubicBezTo>
                <a:cubicBezTo>
                  <a:pt x="50" y="61"/>
                  <a:pt x="51" y="60"/>
                  <a:pt x="51" y="59"/>
                </a:cubicBezTo>
                <a:cubicBezTo>
                  <a:pt x="51" y="58"/>
                  <a:pt x="52" y="56"/>
                  <a:pt x="52" y="55"/>
                </a:cubicBezTo>
                <a:cubicBezTo>
                  <a:pt x="52" y="54"/>
                  <a:pt x="52" y="52"/>
                  <a:pt x="51" y="52"/>
                </a:cubicBezTo>
                <a:cubicBezTo>
                  <a:pt x="49" y="49"/>
                  <a:pt x="49" y="49"/>
                  <a:pt x="49" y="49"/>
                </a:cubicBezTo>
                <a:cubicBezTo>
                  <a:pt x="49" y="48"/>
                  <a:pt x="50" y="46"/>
                  <a:pt x="51" y="45"/>
                </a:cubicBezTo>
                <a:cubicBezTo>
                  <a:pt x="54" y="46"/>
                  <a:pt x="54" y="46"/>
                  <a:pt x="54" y="46"/>
                </a:cubicBezTo>
                <a:cubicBezTo>
                  <a:pt x="55" y="47"/>
                  <a:pt x="57" y="46"/>
                  <a:pt x="57" y="45"/>
                </a:cubicBezTo>
                <a:cubicBezTo>
                  <a:pt x="58" y="44"/>
                  <a:pt x="59" y="43"/>
                  <a:pt x="61" y="42"/>
                </a:cubicBezTo>
                <a:cubicBezTo>
                  <a:pt x="61" y="41"/>
                  <a:pt x="62" y="40"/>
                  <a:pt x="61" y="39"/>
                </a:cubicBezTo>
                <a:cubicBezTo>
                  <a:pt x="60" y="36"/>
                  <a:pt x="60" y="36"/>
                  <a:pt x="60" y="36"/>
                </a:cubicBezTo>
                <a:cubicBezTo>
                  <a:pt x="62" y="35"/>
                  <a:pt x="63" y="34"/>
                  <a:pt x="64" y="33"/>
                </a:cubicBezTo>
                <a:cubicBezTo>
                  <a:pt x="67" y="36"/>
                  <a:pt x="67" y="36"/>
                  <a:pt x="67" y="36"/>
                </a:cubicBezTo>
                <a:cubicBezTo>
                  <a:pt x="68" y="37"/>
                  <a:pt x="69" y="37"/>
                  <a:pt x="70" y="37"/>
                </a:cubicBezTo>
                <a:cubicBezTo>
                  <a:pt x="71" y="36"/>
                  <a:pt x="73" y="36"/>
                  <a:pt x="74" y="36"/>
                </a:cubicBezTo>
                <a:cubicBezTo>
                  <a:pt x="75" y="35"/>
                  <a:pt x="76" y="35"/>
                  <a:pt x="77" y="34"/>
                </a:cubicBezTo>
                <a:cubicBezTo>
                  <a:pt x="77" y="31"/>
                  <a:pt x="77" y="31"/>
                  <a:pt x="77" y="31"/>
                </a:cubicBezTo>
                <a:cubicBezTo>
                  <a:pt x="77" y="41"/>
                  <a:pt x="77" y="41"/>
                  <a:pt x="77" y="41"/>
                </a:cubicBezTo>
                <a:cubicBezTo>
                  <a:pt x="65" y="42"/>
                  <a:pt x="56" y="52"/>
                  <a:pt x="56" y="64"/>
                </a:cubicBezTo>
                <a:close/>
                <a:moveTo>
                  <a:pt x="77" y="46"/>
                </a:moveTo>
                <a:cubicBezTo>
                  <a:pt x="77" y="83"/>
                  <a:pt x="77" y="83"/>
                  <a:pt x="77" y="83"/>
                </a:cubicBezTo>
                <a:cubicBezTo>
                  <a:pt x="67" y="81"/>
                  <a:pt x="60" y="72"/>
                  <a:pt x="61" y="62"/>
                </a:cubicBezTo>
                <a:cubicBezTo>
                  <a:pt x="62" y="54"/>
                  <a:pt x="69" y="47"/>
                  <a:pt x="77" y="46"/>
                </a:cubicBezTo>
                <a:close/>
                <a:moveTo>
                  <a:pt x="105" y="152"/>
                </a:moveTo>
                <a:cubicBezTo>
                  <a:pt x="105" y="154"/>
                  <a:pt x="104" y="155"/>
                  <a:pt x="102" y="155"/>
                </a:cubicBezTo>
                <a:cubicBezTo>
                  <a:pt x="57" y="155"/>
                  <a:pt x="57" y="155"/>
                  <a:pt x="57" y="155"/>
                </a:cubicBezTo>
                <a:cubicBezTo>
                  <a:pt x="55" y="155"/>
                  <a:pt x="54" y="154"/>
                  <a:pt x="54" y="152"/>
                </a:cubicBezTo>
                <a:cubicBezTo>
                  <a:pt x="54" y="152"/>
                  <a:pt x="54" y="152"/>
                  <a:pt x="54" y="152"/>
                </a:cubicBezTo>
                <a:cubicBezTo>
                  <a:pt x="54" y="151"/>
                  <a:pt x="55" y="150"/>
                  <a:pt x="57" y="150"/>
                </a:cubicBezTo>
                <a:cubicBezTo>
                  <a:pt x="102" y="150"/>
                  <a:pt x="102" y="150"/>
                  <a:pt x="102" y="150"/>
                </a:cubicBezTo>
                <a:cubicBezTo>
                  <a:pt x="104" y="150"/>
                  <a:pt x="105" y="151"/>
                  <a:pt x="105" y="152"/>
                </a:cubicBezTo>
                <a:cubicBezTo>
                  <a:pt x="105" y="152"/>
                  <a:pt x="105" y="152"/>
                  <a:pt x="105" y="152"/>
                </a:cubicBezTo>
                <a:close/>
                <a:moveTo>
                  <a:pt x="102" y="139"/>
                </a:moveTo>
                <a:cubicBezTo>
                  <a:pt x="103" y="139"/>
                  <a:pt x="104" y="140"/>
                  <a:pt x="104" y="141"/>
                </a:cubicBezTo>
                <a:cubicBezTo>
                  <a:pt x="104" y="141"/>
                  <a:pt x="104" y="142"/>
                  <a:pt x="104" y="142"/>
                </a:cubicBezTo>
                <a:cubicBezTo>
                  <a:pt x="104" y="143"/>
                  <a:pt x="103" y="144"/>
                  <a:pt x="102" y="144"/>
                </a:cubicBezTo>
                <a:cubicBezTo>
                  <a:pt x="58" y="144"/>
                  <a:pt x="58" y="144"/>
                  <a:pt x="58" y="144"/>
                </a:cubicBezTo>
                <a:cubicBezTo>
                  <a:pt x="56" y="144"/>
                  <a:pt x="55" y="143"/>
                  <a:pt x="55" y="142"/>
                </a:cubicBezTo>
                <a:cubicBezTo>
                  <a:pt x="55" y="141"/>
                  <a:pt x="55" y="141"/>
                  <a:pt x="55" y="141"/>
                </a:cubicBezTo>
                <a:cubicBezTo>
                  <a:pt x="55" y="140"/>
                  <a:pt x="56" y="139"/>
                  <a:pt x="57" y="139"/>
                </a:cubicBezTo>
                <a:cubicBezTo>
                  <a:pt x="58" y="139"/>
                  <a:pt x="58" y="139"/>
                  <a:pt x="58" y="139"/>
                </a:cubicBezTo>
                <a:lnTo>
                  <a:pt x="102" y="139"/>
                </a:lnTo>
                <a:close/>
                <a:moveTo>
                  <a:pt x="101" y="102"/>
                </a:moveTo>
                <a:cubicBezTo>
                  <a:pt x="102" y="102"/>
                  <a:pt x="104" y="103"/>
                  <a:pt x="104" y="104"/>
                </a:cubicBezTo>
                <a:cubicBezTo>
                  <a:pt x="104" y="106"/>
                  <a:pt x="102" y="107"/>
                  <a:pt x="101" y="107"/>
                </a:cubicBezTo>
                <a:cubicBezTo>
                  <a:pt x="99" y="107"/>
                  <a:pt x="98" y="106"/>
                  <a:pt x="98" y="104"/>
                </a:cubicBezTo>
                <a:cubicBezTo>
                  <a:pt x="98" y="103"/>
                  <a:pt x="99" y="102"/>
                  <a:pt x="101" y="102"/>
                </a:cubicBezTo>
                <a:close/>
                <a:moveTo>
                  <a:pt x="96" y="22"/>
                </a:moveTo>
                <a:cubicBezTo>
                  <a:pt x="97" y="22"/>
                  <a:pt x="98" y="23"/>
                  <a:pt x="98" y="24"/>
                </a:cubicBezTo>
                <a:cubicBezTo>
                  <a:pt x="98" y="26"/>
                  <a:pt x="97" y="27"/>
                  <a:pt x="96" y="27"/>
                </a:cubicBezTo>
                <a:cubicBezTo>
                  <a:pt x="94" y="27"/>
                  <a:pt x="93" y="26"/>
                  <a:pt x="93" y="24"/>
                </a:cubicBezTo>
                <a:cubicBezTo>
                  <a:pt x="93" y="23"/>
                  <a:pt x="94" y="22"/>
                  <a:pt x="96" y="22"/>
                </a:cubicBezTo>
                <a:close/>
                <a:moveTo>
                  <a:pt x="101" y="78"/>
                </a:moveTo>
                <a:cubicBezTo>
                  <a:pt x="82" y="78"/>
                  <a:pt x="82" y="78"/>
                  <a:pt x="82" y="78"/>
                </a:cubicBezTo>
                <a:cubicBezTo>
                  <a:pt x="82" y="51"/>
                  <a:pt x="82" y="51"/>
                  <a:pt x="82" y="51"/>
                </a:cubicBezTo>
                <a:cubicBezTo>
                  <a:pt x="101" y="51"/>
                  <a:pt x="101" y="51"/>
                  <a:pt x="101" y="51"/>
                </a:cubicBezTo>
                <a:lnTo>
                  <a:pt x="101" y="78"/>
                </a:lnTo>
                <a:close/>
                <a:moveTo>
                  <a:pt x="130" y="75"/>
                </a:moveTo>
                <a:cubicBezTo>
                  <a:pt x="129" y="75"/>
                  <a:pt x="128" y="74"/>
                  <a:pt x="128" y="72"/>
                </a:cubicBezTo>
                <a:cubicBezTo>
                  <a:pt x="128" y="71"/>
                  <a:pt x="129" y="70"/>
                  <a:pt x="130" y="70"/>
                </a:cubicBezTo>
                <a:cubicBezTo>
                  <a:pt x="132" y="70"/>
                  <a:pt x="133" y="71"/>
                  <a:pt x="133" y="72"/>
                </a:cubicBezTo>
                <a:cubicBezTo>
                  <a:pt x="133" y="74"/>
                  <a:pt x="132" y="75"/>
                  <a:pt x="130" y="75"/>
                </a:cubicBezTo>
                <a:close/>
                <a:moveTo>
                  <a:pt x="103" y="128"/>
                </a:moveTo>
                <a:cubicBezTo>
                  <a:pt x="108" y="130"/>
                  <a:pt x="108" y="130"/>
                  <a:pt x="108" y="130"/>
                </a:cubicBezTo>
                <a:cubicBezTo>
                  <a:pt x="108" y="128"/>
                  <a:pt x="109" y="126"/>
                  <a:pt x="110" y="125"/>
                </a:cubicBezTo>
                <a:cubicBezTo>
                  <a:pt x="105" y="122"/>
                  <a:pt x="105" y="122"/>
                  <a:pt x="105" y="122"/>
                </a:cubicBezTo>
                <a:cubicBezTo>
                  <a:pt x="104" y="124"/>
                  <a:pt x="104" y="126"/>
                  <a:pt x="103" y="128"/>
                </a:cubicBezTo>
                <a:close/>
                <a:moveTo>
                  <a:pt x="108" y="118"/>
                </a:moveTo>
                <a:cubicBezTo>
                  <a:pt x="113" y="120"/>
                  <a:pt x="113" y="120"/>
                  <a:pt x="113" y="120"/>
                </a:cubicBezTo>
                <a:cubicBezTo>
                  <a:pt x="114" y="119"/>
                  <a:pt x="115" y="117"/>
                  <a:pt x="116" y="116"/>
                </a:cubicBezTo>
                <a:cubicBezTo>
                  <a:pt x="111" y="113"/>
                  <a:pt x="111" y="113"/>
                  <a:pt x="111" y="113"/>
                </a:cubicBezTo>
                <a:cubicBezTo>
                  <a:pt x="110" y="114"/>
                  <a:pt x="109" y="116"/>
                  <a:pt x="108" y="118"/>
                </a:cubicBezTo>
                <a:close/>
                <a:moveTo>
                  <a:pt x="114" y="109"/>
                </a:moveTo>
                <a:cubicBezTo>
                  <a:pt x="119" y="112"/>
                  <a:pt x="119" y="112"/>
                  <a:pt x="119" y="112"/>
                </a:cubicBezTo>
                <a:cubicBezTo>
                  <a:pt x="120" y="110"/>
                  <a:pt x="121" y="108"/>
                  <a:pt x="122" y="107"/>
                </a:cubicBezTo>
                <a:cubicBezTo>
                  <a:pt x="117" y="104"/>
                  <a:pt x="117" y="104"/>
                  <a:pt x="117" y="104"/>
                </a:cubicBezTo>
                <a:cubicBezTo>
                  <a:pt x="116" y="106"/>
                  <a:pt x="115" y="107"/>
                  <a:pt x="114" y="109"/>
                </a:cubicBezTo>
                <a:close/>
                <a:moveTo>
                  <a:pt x="120" y="100"/>
                </a:moveTo>
                <a:cubicBezTo>
                  <a:pt x="125" y="102"/>
                  <a:pt x="125" y="102"/>
                  <a:pt x="125" y="102"/>
                </a:cubicBezTo>
                <a:cubicBezTo>
                  <a:pt x="126" y="100"/>
                  <a:pt x="126" y="99"/>
                  <a:pt x="127" y="97"/>
                </a:cubicBezTo>
                <a:cubicBezTo>
                  <a:pt x="122" y="95"/>
                  <a:pt x="122" y="95"/>
                  <a:pt x="122" y="95"/>
                </a:cubicBezTo>
                <a:cubicBezTo>
                  <a:pt x="122" y="96"/>
                  <a:pt x="121" y="98"/>
                  <a:pt x="120" y="100"/>
                </a:cubicBezTo>
                <a:close/>
                <a:moveTo>
                  <a:pt x="125" y="90"/>
                </a:moveTo>
                <a:cubicBezTo>
                  <a:pt x="129" y="92"/>
                  <a:pt x="129" y="92"/>
                  <a:pt x="129" y="92"/>
                </a:cubicBezTo>
                <a:cubicBezTo>
                  <a:pt x="130" y="90"/>
                  <a:pt x="131" y="89"/>
                  <a:pt x="132" y="87"/>
                </a:cubicBezTo>
                <a:cubicBezTo>
                  <a:pt x="127" y="85"/>
                  <a:pt x="127" y="85"/>
                  <a:pt x="127" y="85"/>
                </a:cubicBezTo>
                <a:cubicBezTo>
                  <a:pt x="126" y="87"/>
                  <a:pt x="125" y="88"/>
                  <a:pt x="125" y="90"/>
                </a:cubicBezTo>
                <a:close/>
                <a:moveTo>
                  <a:pt x="133" y="54"/>
                </a:moveTo>
                <a:cubicBezTo>
                  <a:pt x="133" y="55"/>
                  <a:pt x="133" y="55"/>
                  <a:pt x="133" y="55"/>
                </a:cubicBezTo>
                <a:cubicBezTo>
                  <a:pt x="133" y="56"/>
                  <a:pt x="133" y="58"/>
                  <a:pt x="133" y="59"/>
                </a:cubicBezTo>
                <a:cubicBezTo>
                  <a:pt x="138" y="60"/>
                  <a:pt x="138" y="60"/>
                  <a:pt x="138" y="60"/>
                </a:cubicBezTo>
                <a:cubicBezTo>
                  <a:pt x="138" y="58"/>
                  <a:pt x="138" y="56"/>
                  <a:pt x="138" y="55"/>
                </a:cubicBezTo>
                <a:cubicBezTo>
                  <a:pt x="138" y="54"/>
                  <a:pt x="138" y="54"/>
                  <a:pt x="138" y="54"/>
                </a:cubicBezTo>
                <a:lnTo>
                  <a:pt x="133" y="54"/>
                </a:lnTo>
                <a:close/>
                <a:moveTo>
                  <a:pt x="133" y="49"/>
                </a:moveTo>
                <a:cubicBezTo>
                  <a:pt x="138" y="48"/>
                  <a:pt x="138" y="48"/>
                  <a:pt x="138" y="48"/>
                </a:cubicBezTo>
                <a:cubicBezTo>
                  <a:pt x="138" y="47"/>
                  <a:pt x="137" y="45"/>
                  <a:pt x="137" y="43"/>
                </a:cubicBezTo>
                <a:cubicBezTo>
                  <a:pt x="132" y="44"/>
                  <a:pt x="132" y="44"/>
                  <a:pt x="132" y="44"/>
                </a:cubicBezTo>
                <a:cubicBezTo>
                  <a:pt x="132" y="46"/>
                  <a:pt x="132" y="47"/>
                  <a:pt x="133" y="49"/>
                </a:cubicBezTo>
                <a:close/>
                <a:moveTo>
                  <a:pt x="130" y="39"/>
                </a:moveTo>
                <a:cubicBezTo>
                  <a:pt x="135" y="37"/>
                  <a:pt x="135" y="37"/>
                  <a:pt x="135" y="37"/>
                </a:cubicBezTo>
                <a:cubicBezTo>
                  <a:pt x="135" y="36"/>
                  <a:pt x="134" y="34"/>
                  <a:pt x="133" y="32"/>
                </a:cubicBezTo>
                <a:cubicBezTo>
                  <a:pt x="128" y="34"/>
                  <a:pt x="128" y="34"/>
                  <a:pt x="128" y="34"/>
                </a:cubicBezTo>
                <a:cubicBezTo>
                  <a:pt x="129" y="36"/>
                  <a:pt x="130" y="38"/>
                  <a:pt x="130" y="39"/>
                </a:cubicBezTo>
                <a:close/>
                <a:moveTo>
                  <a:pt x="126" y="30"/>
                </a:moveTo>
                <a:cubicBezTo>
                  <a:pt x="130" y="27"/>
                  <a:pt x="130" y="27"/>
                  <a:pt x="130" y="27"/>
                </a:cubicBezTo>
                <a:cubicBezTo>
                  <a:pt x="129" y="25"/>
                  <a:pt x="128" y="24"/>
                  <a:pt x="127" y="22"/>
                </a:cubicBezTo>
                <a:cubicBezTo>
                  <a:pt x="123" y="26"/>
                  <a:pt x="123" y="26"/>
                  <a:pt x="123" y="26"/>
                </a:cubicBezTo>
                <a:cubicBezTo>
                  <a:pt x="124" y="27"/>
                  <a:pt x="125" y="29"/>
                  <a:pt x="126" y="30"/>
                </a:cubicBezTo>
                <a:close/>
                <a:moveTo>
                  <a:pt x="123" y="18"/>
                </a:moveTo>
                <a:cubicBezTo>
                  <a:pt x="122" y="17"/>
                  <a:pt x="120" y="16"/>
                  <a:pt x="119" y="14"/>
                </a:cubicBezTo>
                <a:cubicBezTo>
                  <a:pt x="116" y="18"/>
                  <a:pt x="116" y="18"/>
                  <a:pt x="116" y="18"/>
                </a:cubicBezTo>
                <a:cubicBezTo>
                  <a:pt x="117" y="20"/>
                  <a:pt x="118" y="21"/>
                  <a:pt x="119" y="22"/>
                </a:cubicBezTo>
                <a:lnTo>
                  <a:pt x="123" y="18"/>
                </a:lnTo>
                <a:close/>
                <a:moveTo>
                  <a:pt x="114" y="11"/>
                </a:moveTo>
                <a:cubicBezTo>
                  <a:pt x="113" y="10"/>
                  <a:pt x="111" y="9"/>
                  <a:pt x="110" y="8"/>
                </a:cubicBezTo>
                <a:cubicBezTo>
                  <a:pt x="107" y="13"/>
                  <a:pt x="107" y="13"/>
                  <a:pt x="107" y="13"/>
                </a:cubicBezTo>
                <a:cubicBezTo>
                  <a:pt x="109" y="13"/>
                  <a:pt x="110" y="14"/>
                  <a:pt x="111" y="15"/>
                </a:cubicBezTo>
                <a:lnTo>
                  <a:pt x="114" y="11"/>
                </a:lnTo>
                <a:close/>
                <a:moveTo>
                  <a:pt x="104" y="6"/>
                </a:moveTo>
                <a:cubicBezTo>
                  <a:pt x="103" y="5"/>
                  <a:pt x="101" y="4"/>
                  <a:pt x="99" y="4"/>
                </a:cubicBezTo>
                <a:cubicBezTo>
                  <a:pt x="97" y="9"/>
                  <a:pt x="97" y="9"/>
                  <a:pt x="97" y="9"/>
                </a:cubicBezTo>
                <a:cubicBezTo>
                  <a:pt x="99" y="9"/>
                  <a:pt x="101" y="10"/>
                  <a:pt x="102" y="10"/>
                </a:cubicBezTo>
                <a:lnTo>
                  <a:pt x="104" y="6"/>
                </a:lnTo>
                <a:close/>
                <a:moveTo>
                  <a:pt x="94" y="2"/>
                </a:moveTo>
                <a:cubicBezTo>
                  <a:pt x="92" y="2"/>
                  <a:pt x="90" y="1"/>
                  <a:pt x="88" y="1"/>
                </a:cubicBezTo>
                <a:cubicBezTo>
                  <a:pt x="87" y="6"/>
                  <a:pt x="87" y="6"/>
                  <a:pt x="87" y="6"/>
                </a:cubicBezTo>
                <a:cubicBezTo>
                  <a:pt x="89" y="7"/>
                  <a:pt x="91" y="7"/>
                  <a:pt x="92" y="7"/>
                </a:cubicBezTo>
                <a:lnTo>
                  <a:pt x="94" y="2"/>
                </a:lnTo>
                <a:close/>
                <a:moveTo>
                  <a:pt x="10" y="144"/>
                </a:moveTo>
                <a:cubicBezTo>
                  <a:pt x="5" y="144"/>
                  <a:pt x="5" y="144"/>
                  <a:pt x="5" y="144"/>
                </a:cubicBezTo>
                <a:cubicBezTo>
                  <a:pt x="5" y="150"/>
                  <a:pt x="5" y="150"/>
                  <a:pt x="5" y="150"/>
                </a:cubicBezTo>
                <a:cubicBezTo>
                  <a:pt x="10" y="150"/>
                  <a:pt x="10" y="150"/>
                  <a:pt x="10" y="150"/>
                </a:cubicBezTo>
                <a:lnTo>
                  <a:pt x="10" y="144"/>
                </a:lnTo>
                <a:close/>
                <a:moveTo>
                  <a:pt x="5" y="160"/>
                </a:moveTo>
                <a:cubicBezTo>
                  <a:pt x="10" y="160"/>
                  <a:pt x="10" y="160"/>
                  <a:pt x="10" y="160"/>
                </a:cubicBezTo>
                <a:cubicBezTo>
                  <a:pt x="10" y="155"/>
                  <a:pt x="10" y="155"/>
                  <a:pt x="10" y="155"/>
                </a:cubicBezTo>
                <a:cubicBezTo>
                  <a:pt x="5" y="155"/>
                  <a:pt x="5" y="155"/>
                  <a:pt x="5" y="155"/>
                </a:cubicBezTo>
                <a:lnTo>
                  <a:pt x="5" y="160"/>
                </a:lnTo>
                <a:close/>
                <a:moveTo>
                  <a:pt x="10" y="155"/>
                </a:moveTo>
                <a:cubicBezTo>
                  <a:pt x="16" y="155"/>
                  <a:pt x="16" y="155"/>
                  <a:pt x="16" y="155"/>
                </a:cubicBezTo>
                <a:cubicBezTo>
                  <a:pt x="16" y="150"/>
                  <a:pt x="16" y="150"/>
                  <a:pt x="16" y="150"/>
                </a:cubicBezTo>
                <a:cubicBezTo>
                  <a:pt x="10" y="150"/>
                  <a:pt x="10" y="150"/>
                  <a:pt x="10" y="150"/>
                </a:cubicBezTo>
                <a:lnTo>
                  <a:pt x="10" y="155"/>
                </a:lnTo>
                <a:close/>
                <a:moveTo>
                  <a:pt x="0" y="150"/>
                </a:moveTo>
                <a:cubicBezTo>
                  <a:pt x="0" y="155"/>
                  <a:pt x="0" y="155"/>
                  <a:pt x="0" y="155"/>
                </a:cubicBezTo>
                <a:cubicBezTo>
                  <a:pt x="5" y="155"/>
                  <a:pt x="5" y="155"/>
                  <a:pt x="5" y="155"/>
                </a:cubicBezTo>
                <a:cubicBezTo>
                  <a:pt x="5" y="150"/>
                  <a:pt x="5" y="150"/>
                  <a:pt x="5" y="150"/>
                </a:cubicBezTo>
                <a:lnTo>
                  <a:pt x="0" y="150"/>
                </a:lnTo>
                <a:close/>
                <a:moveTo>
                  <a:pt x="157" y="0"/>
                </a:moveTo>
                <a:cubicBezTo>
                  <a:pt x="152" y="0"/>
                  <a:pt x="152" y="0"/>
                  <a:pt x="152" y="0"/>
                </a:cubicBezTo>
                <a:cubicBezTo>
                  <a:pt x="152" y="6"/>
                  <a:pt x="152" y="6"/>
                  <a:pt x="152" y="6"/>
                </a:cubicBezTo>
                <a:cubicBezTo>
                  <a:pt x="157" y="6"/>
                  <a:pt x="157" y="6"/>
                  <a:pt x="157" y="6"/>
                </a:cubicBezTo>
                <a:lnTo>
                  <a:pt x="157" y="0"/>
                </a:lnTo>
                <a:close/>
                <a:moveTo>
                  <a:pt x="152" y="16"/>
                </a:moveTo>
                <a:cubicBezTo>
                  <a:pt x="157" y="16"/>
                  <a:pt x="157" y="16"/>
                  <a:pt x="157" y="16"/>
                </a:cubicBezTo>
                <a:cubicBezTo>
                  <a:pt x="157" y="11"/>
                  <a:pt x="157" y="11"/>
                  <a:pt x="157" y="11"/>
                </a:cubicBezTo>
                <a:cubicBezTo>
                  <a:pt x="152" y="11"/>
                  <a:pt x="152" y="11"/>
                  <a:pt x="152" y="11"/>
                </a:cubicBezTo>
                <a:lnTo>
                  <a:pt x="152" y="16"/>
                </a:lnTo>
                <a:close/>
                <a:moveTo>
                  <a:pt x="157" y="6"/>
                </a:moveTo>
                <a:cubicBezTo>
                  <a:pt x="157" y="11"/>
                  <a:pt x="157" y="11"/>
                  <a:pt x="157" y="11"/>
                </a:cubicBezTo>
                <a:cubicBezTo>
                  <a:pt x="162" y="11"/>
                  <a:pt x="162" y="11"/>
                  <a:pt x="162" y="11"/>
                </a:cubicBezTo>
                <a:cubicBezTo>
                  <a:pt x="162" y="6"/>
                  <a:pt x="162" y="6"/>
                  <a:pt x="162" y="6"/>
                </a:cubicBezTo>
                <a:lnTo>
                  <a:pt x="157" y="6"/>
                </a:lnTo>
                <a:close/>
                <a:moveTo>
                  <a:pt x="146" y="6"/>
                </a:moveTo>
                <a:cubicBezTo>
                  <a:pt x="146" y="11"/>
                  <a:pt x="146" y="11"/>
                  <a:pt x="146" y="11"/>
                </a:cubicBezTo>
                <a:cubicBezTo>
                  <a:pt x="152" y="11"/>
                  <a:pt x="152" y="11"/>
                  <a:pt x="152" y="11"/>
                </a:cubicBezTo>
                <a:cubicBezTo>
                  <a:pt x="152" y="6"/>
                  <a:pt x="152" y="6"/>
                  <a:pt x="152" y="6"/>
                </a:cubicBezTo>
                <a:lnTo>
                  <a:pt x="146" y="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1AC4A0B9-0DDB-D401-F690-AEE03396E648}"/>
              </a:ext>
            </a:extLst>
          </p:cNvPr>
          <p:cNvSpPr>
            <a:spLocks noEditPoints="1"/>
          </p:cNvSpPr>
          <p:nvPr/>
        </p:nvSpPr>
        <p:spPr bwMode="auto">
          <a:xfrm>
            <a:off x="6819901" y="3024188"/>
            <a:ext cx="203200" cy="254000"/>
          </a:xfrm>
          <a:custGeom>
            <a:avLst/>
            <a:gdLst>
              <a:gd name="T0" fmla="*/ 128 w 128"/>
              <a:gd name="T1" fmla="*/ 138 h 160"/>
              <a:gd name="T2" fmla="*/ 119 w 128"/>
              <a:gd name="T3" fmla="*/ 35 h 160"/>
              <a:gd name="T4" fmla="*/ 115 w 128"/>
              <a:gd name="T5" fmla="*/ 31 h 160"/>
              <a:gd name="T6" fmla="*/ 96 w 128"/>
              <a:gd name="T7" fmla="*/ 31 h 160"/>
              <a:gd name="T8" fmla="*/ 64 w 128"/>
              <a:gd name="T9" fmla="*/ 0 h 160"/>
              <a:gd name="T10" fmla="*/ 33 w 128"/>
              <a:gd name="T11" fmla="*/ 31 h 160"/>
              <a:gd name="T12" fmla="*/ 14 w 128"/>
              <a:gd name="T13" fmla="*/ 31 h 160"/>
              <a:gd name="T14" fmla="*/ 9 w 128"/>
              <a:gd name="T15" fmla="*/ 35 h 160"/>
              <a:gd name="T16" fmla="*/ 0 w 128"/>
              <a:gd name="T17" fmla="*/ 138 h 160"/>
              <a:gd name="T18" fmla="*/ 0 w 128"/>
              <a:gd name="T19" fmla="*/ 139 h 160"/>
              <a:gd name="T20" fmla="*/ 24 w 128"/>
              <a:gd name="T21" fmla="*/ 160 h 160"/>
              <a:gd name="T22" fmla="*/ 104 w 128"/>
              <a:gd name="T23" fmla="*/ 160 h 160"/>
              <a:gd name="T24" fmla="*/ 128 w 128"/>
              <a:gd name="T25" fmla="*/ 139 h 160"/>
              <a:gd name="T26" fmla="*/ 128 w 128"/>
              <a:gd name="T27" fmla="*/ 138 h 160"/>
              <a:gd name="T28" fmla="*/ 64 w 128"/>
              <a:gd name="T29" fmla="*/ 9 h 160"/>
              <a:gd name="T30" fmla="*/ 87 w 128"/>
              <a:gd name="T31" fmla="*/ 31 h 160"/>
              <a:gd name="T32" fmla="*/ 42 w 128"/>
              <a:gd name="T33" fmla="*/ 31 h 160"/>
              <a:gd name="T34" fmla="*/ 64 w 128"/>
              <a:gd name="T35" fmla="*/ 9 h 160"/>
              <a:gd name="T36" fmla="*/ 104 w 128"/>
              <a:gd name="T37" fmla="*/ 151 h 160"/>
              <a:gd name="T38" fmla="*/ 24 w 128"/>
              <a:gd name="T39" fmla="*/ 151 h 160"/>
              <a:gd name="T40" fmla="*/ 9 w 128"/>
              <a:gd name="T41" fmla="*/ 139 h 160"/>
              <a:gd name="T42" fmla="*/ 18 w 128"/>
              <a:gd name="T43" fmla="*/ 40 h 160"/>
              <a:gd name="T44" fmla="*/ 33 w 128"/>
              <a:gd name="T45" fmla="*/ 40 h 160"/>
              <a:gd name="T46" fmla="*/ 33 w 128"/>
              <a:gd name="T47" fmla="*/ 53 h 160"/>
              <a:gd name="T48" fmla="*/ 37 w 128"/>
              <a:gd name="T49" fmla="*/ 58 h 160"/>
              <a:gd name="T50" fmla="*/ 42 w 128"/>
              <a:gd name="T51" fmla="*/ 53 h 160"/>
              <a:gd name="T52" fmla="*/ 42 w 128"/>
              <a:gd name="T53" fmla="*/ 40 h 160"/>
              <a:gd name="T54" fmla="*/ 87 w 128"/>
              <a:gd name="T55" fmla="*/ 40 h 160"/>
              <a:gd name="T56" fmla="*/ 87 w 128"/>
              <a:gd name="T57" fmla="*/ 53 h 160"/>
              <a:gd name="T58" fmla="*/ 91 w 128"/>
              <a:gd name="T59" fmla="*/ 58 h 160"/>
              <a:gd name="T60" fmla="*/ 96 w 128"/>
              <a:gd name="T61" fmla="*/ 53 h 160"/>
              <a:gd name="T62" fmla="*/ 96 w 128"/>
              <a:gd name="T63" fmla="*/ 40 h 160"/>
              <a:gd name="T64" fmla="*/ 111 w 128"/>
              <a:gd name="T65" fmla="*/ 40 h 160"/>
              <a:gd name="T66" fmla="*/ 120 w 128"/>
              <a:gd name="T67" fmla="*/ 139 h 160"/>
              <a:gd name="T68" fmla="*/ 104 w 128"/>
              <a:gd name="T69" fmla="*/ 151 h 160"/>
              <a:gd name="T70" fmla="*/ 104 w 128"/>
              <a:gd name="T71" fmla="*/ 151 h 160"/>
              <a:gd name="T72" fmla="*/ 104 w 128"/>
              <a:gd name="T73" fmla="*/ 1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8" h="160">
                <a:moveTo>
                  <a:pt x="128" y="138"/>
                </a:moveTo>
                <a:cubicBezTo>
                  <a:pt x="119" y="35"/>
                  <a:pt x="119" y="35"/>
                  <a:pt x="119" y="35"/>
                </a:cubicBezTo>
                <a:cubicBezTo>
                  <a:pt x="119" y="33"/>
                  <a:pt x="117" y="31"/>
                  <a:pt x="115" y="31"/>
                </a:cubicBezTo>
                <a:cubicBezTo>
                  <a:pt x="96" y="31"/>
                  <a:pt x="96" y="31"/>
                  <a:pt x="96" y="31"/>
                </a:cubicBezTo>
                <a:cubicBezTo>
                  <a:pt x="96" y="14"/>
                  <a:pt x="82" y="0"/>
                  <a:pt x="64" y="0"/>
                </a:cubicBezTo>
                <a:cubicBezTo>
                  <a:pt x="47" y="0"/>
                  <a:pt x="33" y="14"/>
                  <a:pt x="33" y="31"/>
                </a:cubicBezTo>
                <a:cubicBezTo>
                  <a:pt x="14" y="31"/>
                  <a:pt x="14" y="31"/>
                  <a:pt x="14" y="31"/>
                </a:cubicBezTo>
                <a:cubicBezTo>
                  <a:pt x="12" y="31"/>
                  <a:pt x="10" y="33"/>
                  <a:pt x="9" y="35"/>
                </a:cubicBezTo>
                <a:cubicBezTo>
                  <a:pt x="0" y="138"/>
                  <a:pt x="0" y="138"/>
                  <a:pt x="0" y="138"/>
                </a:cubicBezTo>
                <a:cubicBezTo>
                  <a:pt x="0" y="138"/>
                  <a:pt x="0" y="139"/>
                  <a:pt x="0" y="139"/>
                </a:cubicBezTo>
                <a:cubicBezTo>
                  <a:pt x="0" y="150"/>
                  <a:pt x="11" y="160"/>
                  <a:pt x="24" y="160"/>
                </a:cubicBezTo>
                <a:cubicBezTo>
                  <a:pt x="104" y="160"/>
                  <a:pt x="104" y="160"/>
                  <a:pt x="104" y="160"/>
                </a:cubicBezTo>
                <a:cubicBezTo>
                  <a:pt x="118" y="160"/>
                  <a:pt x="128" y="150"/>
                  <a:pt x="128" y="139"/>
                </a:cubicBezTo>
                <a:cubicBezTo>
                  <a:pt x="128" y="139"/>
                  <a:pt x="128" y="138"/>
                  <a:pt x="128" y="138"/>
                </a:cubicBezTo>
                <a:close/>
                <a:moveTo>
                  <a:pt x="64" y="9"/>
                </a:moveTo>
                <a:cubicBezTo>
                  <a:pt x="77" y="9"/>
                  <a:pt x="87" y="19"/>
                  <a:pt x="87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42" y="19"/>
                  <a:pt x="52" y="9"/>
                  <a:pt x="64" y="9"/>
                </a:cubicBezTo>
                <a:close/>
                <a:moveTo>
                  <a:pt x="104" y="151"/>
                </a:moveTo>
                <a:cubicBezTo>
                  <a:pt x="24" y="151"/>
                  <a:pt x="24" y="151"/>
                  <a:pt x="24" y="151"/>
                </a:cubicBezTo>
                <a:cubicBezTo>
                  <a:pt x="16" y="151"/>
                  <a:pt x="9" y="146"/>
                  <a:pt x="9" y="139"/>
                </a:cubicBezTo>
                <a:cubicBezTo>
                  <a:pt x="18" y="40"/>
                  <a:pt x="18" y="40"/>
                  <a:pt x="18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53"/>
                  <a:pt x="33" y="53"/>
                  <a:pt x="33" y="53"/>
                </a:cubicBezTo>
                <a:cubicBezTo>
                  <a:pt x="33" y="56"/>
                  <a:pt x="35" y="58"/>
                  <a:pt x="37" y="58"/>
                </a:cubicBezTo>
                <a:cubicBezTo>
                  <a:pt x="40" y="58"/>
                  <a:pt x="42" y="56"/>
                  <a:pt x="42" y="53"/>
                </a:cubicBezTo>
                <a:cubicBezTo>
                  <a:pt x="42" y="40"/>
                  <a:pt x="42" y="40"/>
                  <a:pt x="42" y="40"/>
                </a:cubicBezTo>
                <a:cubicBezTo>
                  <a:pt x="87" y="40"/>
                  <a:pt x="87" y="40"/>
                  <a:pt x="87" y="40"/>
                </a:cubicBezTo>
                <a:cubicBezTo>
                  <a:pt x="87" y="53"/>
                  <a:pt x="87" y="53"/>
                  <a:pt x="87" y="53"/>
                </a:cubicBezTo>
                <a:cubicBezTo>
                  <a:pt x="87" y="56"/>
                  <a:pt x="89" y="58"/>
                  <a:pt x="91" y="58"/>
                </a:cubicBezTo>
                <a:cubicBezTo>
                  <a:pt x="94" y="58"/>
                  <a:pt x="96" y="56"/>
                  <a:pt x="96" y="53"/>
                </a:cubicBezTo>
                <a:cubicBezTo>
                  <a:pt x="96" y="40"/>
                  <a:pt x="96" y="40"/>
                  <a:pt x="96" y="40"/>
                </a:cubicBezTo>
                <a:cubicBezTo>
                  <a:pt x="111" y="40"/>
                  <a:pt x="111" y="40"/>
                  <a:pt x="111" y="40"/>
                </a:cubicBezTo>
                <a:cubicBezTo>
                  <a:pt x="120" y="139"/>
                  <a:pt x="120" y="139"/>
                  <a:pt x="120" y="139"/>
                </a:cubicBezTo>
                <a:cubicBezTo>
                  <a:pt x="119" y="146"/>
                  <a:pt x="113" y="151"/>
                  <a:pt x="104" y="151"/>
                </a:cubicBezTo>
                <a:close/>
                <a:moveTo>
                  <a:pt x="104" y="151"/>
                </a:moveTo>
                <a:cubicBezTo>
                  <a:pt x="104" y="151"/>
                  <a:pt x="104" y="151"/>
                  <a:pt x="104" y="15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CD7B4433-F6BC-6A5D-F0EF-D11C6BBA2A78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2473325"/>
            <a:ext cx="254000" cy="254000"/>
          </a:xfrm>
          <a:custGeom>
            <a:avLst/>
            <a:gdLst>
              <a:gd name="T0" fmla="*/ 156 w 160"/>
              <a:gd name="T1" fmla="*/ 106 h 160"/>
              <a:gd name="T2" fmla="*/ 114 w 160"/>
              <a:gd name="T3" fmla="*/ 88 h 160"/>
              <a:gd name="T4" fmla="*/ 95 w 160"/>
              <a:gd name="T5" fmla="*/ 112 h 160"/>
              <a:gd name="T6" fmla="*/ 95 w 160"/>
              <a:gd name="T7" fmla="*/ 136 h 160"/>
              <a:gd name="T8" fmla="*/ 114 w 160"/>
              <a:gd name="T9" fmla="*/ 160 h 160"/>
              <a:gd name="T10" fmla="*/ 156 w 160"/>
              <a:gd name="T11" fmla="*/ 143 h 160"/>
              <a:gd name="T12" fmla="*/ 141 w 160"/>
              <a:gd name="T13" fmla="*/ 150 h 160"/>
              <a:gd name="T14" fmla="*/ 129 w 160"/>
              <a:gd name="T15" fmla="*/ 155 h 160"/>
              <a:gd name="T16" fmla="*/ 111 w 160"/>
              <a:gd name="T17" fmla="*/ 147 h 160"/>
              <a:gd name="T18" fmla="*/ 99 w 160"/>
              <a:gd name="T19" fmla="*/ 133 h 160"/>
              <a:gd name="T20" fmla="*/ 99 w 160"/>
              <a:gd name="T21" fmla="*/ 116 h 160"/>
              <a:gd name="T22" fmla="*/ 111 w 160"/>
              <a:gd name="T23" fmla="*/ 102 h 160"/>
              <a:gd name="T24" fmla="*/ 129 w 160"/>
              <a:gd name="T25" fmla="*/ 93 h 160"/>
              <a:gd name="T26" fmla="*/ 141 w 160"/>
              <a:gd name="T27" fmla="*/ 98 h 160"/>
              <a:gd name="T28" fmla="*/ 148 w 160"/>
              <a:gd name="T29" fmla="*/ 117 h 160"/>
              <a:gd name="T30" fmla="*/ 147 w 160"/>
              <a:gd name="T31" fmla="*/ 135 h 160"/>
              <a:gd name="T32" fmla="*/ 124 w 160"/>
              <a:gd name="T33" fmla="*/ 145 h 160"/>
              <a:gd name="T34" fmla="*/ 124 w 160"/>
              <a:gd name="T35" fmla="*/ 109 h 160"/>
              <a:gd name="T36" fmla="*/ 124 w 160"/>
              <a:gd name="T37" fmla="*/ 135 h 160"/>
              <a:gd name="T38" fmla="*/ 124 w 160"/>
              <a:gd name="T39" fmla="*/ 119 h 160"/>
              <a:gd name="T40" fmla="*/ 69 w 160"/>
              <a:gd name="T41" fmla="*/ 53 h 160"/>
              <a:gd name="T42" fmla="*/ 111 w 160"/>
              <a:gd name="T43" fmla="*/ 70 h 160"/>
              <a:gd name="T44" fmla="*/ 103 w 160"/>
              <a:gd name="T45" fmla="*/ 34 h 160"/>
              <a:gd name="T46" fmla="*/ 65 w 160"/>
              <a:gd name="T47" fmla="*/ 44 h 160"/>
              <a:gd name="T48" fmla="*/ 71 w 160"/>
              <a:gd name="T49" fmla="*/ 58 h 160"/>
              <a:gd name="T50" fmla="*/ 85 w 160"/>
              <a:gd name="T51" fmla="*/ 54 h 160"/>
              <a:gd name="T52" fmla="*/ 105 w 160"/>
              <a:gd name="T53" fmla="*/ 78 h 160"/>
              <a:gd name="T54" fmla="*/ 68 w 160"/>
              <a:gd name="T55" fmla="*/ 76 h 160"/>
              <a:gd name="T56" fmla="*/ 92 w 160"/>
              <a:gd name="T57" fmla="*/ 59 h 160"/>
              <a:gd name="T58" fmla="*/ 90 w 160"/>
              <a:gd name="T59" fmla="*/ 39 h 160"/>
              <a:gd name="T60" fmla="*/ 90 w 160"/>
              <a:gd name="T61" fmla="*/ 29 h 160"/>
              <a:gd name="T62" fmla="*/ 95 w 160"/>
              <a:gd name="T63" fmla="*/ 38 h 160"/>
              <a:gd name="T64" fmla="*/ 93 w 160"/>
              <a:gd name="T65" fmla="*/ 24 h 160"/>
              <a:gd name="T66" fmla="*/ 67 w 160"/>
              <a:gd name="T67" fmla="*/ 24 h 160"/>
              <a:gd name="T68" fmla="*/ 64 w 160"/>
              <a:gd name="T69" fmla="*/ 38 h 160"/>
              <a:gd name="T70" fmla="*/ 51 w 160"/>
              <a:gd name="T71" fmla="*/ 93 h 160"/>
              <a:gd name="T72" fmla="*/ 46 w 160"/>
              <a:gd name="T73" fmla="*/ 155 h 160"/>
              <a:gd name="T74" fmla="*/ 41 w 160"/>
              <a:gd name="T75" fmla="*/ 104 h 160"/>
              <a:gd name="T76" fmla="*/ 10 w 160"/>
              <a:gd name="T77" fmla="*/ 119 h 160"/>
              <a:gd name="T78" fmla="*/ 41 w 160"/>
              <a:gd name="T79" fmla="*/ 114 h 160"/>
              <a:gd name="T80" fmla="*/ 41 w 160"/>
              <a:gd name="T81" fmla="*/ 124 h 160"/>
              <a:gd name="T82" fmla="*/ 41 w 160"/>
              <a:gd name="T83" fmla="*/ 135 h 160"/>
              <a:gd name="T84" fmla="*/ 41 w 160"/>
              <a:gd name="T85" fmla="*/ 145 h 160"/>
              <a:gd name="T86" fmla="*/ 31 w 160"/>
              <a:gd name="T87" fmla="*/ 145 h 160"/>
              <a:gd name="T88" fmla="*/ 53 w 160"/>
              <a:gd name="T89" fmla="*/ 124 h 160"/>
              <a:gd name="T90" fmla="*/ 82 w 160"/>
              <a:gd name="T91" fmla="*/ 122 h 160"/>
              <a:gd name="T92" fmla="*/ 42 w 160"/>
              <a:gd name="T93" fmla="*/ 39 h 160"/>
              <a:gd name="T94" fmla="*/ 37 w 160"/>
              <a:gd name="T95" fmla="*/ 28 h 160"/>
              <a:gd name="T96" fmla="*/ 28 w 160"/>
              <a:gd name="T97" fmla="*/ 88 h 160"/>
              <a:gd name="T98" fmla="*/ 114 w 160"/>
              <a:gd name="T99" fmla="*/ 72 h 160"/>
              <a:gd name="T100" fmla="*/ 129 w 160"/>
              <a:gd name="T101" fmla="*/ 42 h 160"/>
              <a:gd name="T102" fmla="*/ 124 w 160"/>
              <a:gd name="T103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0">
                <a:moveTo>
                  <a:pt x="160" y="134"/>
                </a:moveTo>
                <a:cubicBezTo>
                  <a:pt x="160" y="115"/>
                  <a:pt x="160" y="115"/>
                  <a:pt x="160" y="115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2" y="113"/>
                  <a:pt x="152" y="112"/>
                  <a:pt x="152" y="112"/>
                </a:cubicBezTo>
                <a:cubicBezTo>
                  <a:pt x="156" y="106"/>
                  <a:pt x="156" y="106"/>
                  <a:pt x="156" y="106"/>
                </a:cubicBezTo>
                <a:cubicBezTo>
                  <a:pt x="142" y="92"/>
                  <a:pt x="142" y="92"/>
                  <a:pt x="142" y="92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5" y="96"/>
                  <a:pt x="135" y="96"/>
                  <a:pt x="135" y="96"/>
                </a:cubicBezTo>
                <a:cubicBezTo>
                  <a:pt x="133" y="88"/>
                  <a:pt x="133" y="88"/>
                  <a:pt x="133" y="88"/>
                </a:cubicBezTo>
                <a:cubicBezTo>
                  <a:pt x="114" y="88"/>
                  <a:pt x="114" y="88"/>
                  <a:pt x="114" y="88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05" y="92"/>
                  <a:pt x="105" y="92"/>
                  <a:pt x="105" y="92"/>
                </a:cubicBezTo>
                <a:cubicBezTo>
                  <a:pt x="91" y="106"/>
                  <a:pt x="91" y="106"/>
                  <a:pt x="91" y="106"/>
                </a:cubicBezTo>
                <a:cubicBezTo>
                  <a:pt x="95" y="112"/>
                  <a:pt x="95" y="112"/>
                  <a:pt x="95" y="112"/>
                </a:cubicBezTo>
                <a:cubicBezTo>
                  <a:pt x="95" y="112"/>
                  <a:pt x="95" y="113"/>
                  <a:pt x="95" y="113"/>
                </a:cubicBezTo>
                <a:cubicBezTo>
                  <a:pt x="87" y="115"/>
                  <a:pt x="87" y="115"/>
                  <a:pt x="87" y="115"/>
                </a:cubicBezTo>
                <a:cubicBezTo>
                  <a:pt x="87" y="134"/>
                  <a:pt x="87" y="134"/>
                  <a:pt x="87" y="134"/>
                </a:cubicBezTo>
                <a:cubicBezTo>
                  <a:pt x="95" y="136"/>
                  <a:pt x="95" y="136"/>
                  <a:pt x="95" y="136"/>
                </a:cubicBezTo>
                <a:cubicBezTo>
                  <a:pt x="95" y="136"/>
                  <a:pt x="95" y="136"/>
                  <a:pt x="95" y="136"/>
                </a:cubicBezTo>
                <a:cubicBezTo>
                  <a:pt x="91" y="143"/>
                  <a:pt x="91" y="143"/>
                  <a:pt x="91" y="143"/>
                </a:cubicBezTo>
                <a:cubicBezTo>
                  <a:pt x="105" y="157"/>
                  <a:pt x="105" y="157"/>
                  <a:pt x="105" y="157"/>
                </a:cubicBezTo>
                <a:cubicBezTo>
                  <a:pt x="112" y="153"/>
                  <a:pt x="112" y="153"/>
                  <a:pt x="112" y="153"/>
                </a:cubicBezTo>
                <a:cubicBezTo>
                  <a:pt x="112" y="153"/>
                  <a:pt x="112" y="153"/>
                  <a:pt x="112" y="153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33" y="160"/>
                  <a:pt x="133" y="160"/>
                  <a:pt x="133" y="160"/>
                </a:cubicBezTo>
                <a:cubicBezTo>
                  <a:pt x="135" y="153"/>
                  <a:pt x="135" y="153"/>
                  <a:pt x="135" y="153"/>
                </a:cubicBezTo>
                <a:cubicBezTo>
                  <a:pt x="135" y="153"/>
                  <a:pt x="135" y="153"/>
                  <a:pt x="136" y="153"/>
                </a:cubicBezTo>
                <a:cubicBezTo>
                  <a:pt x="142" y="157"/>
                  <a:pt x="142" y="157"/>
                  <a:pt x="142" y="157"/>
                </a:cubicBezTo>
                <a:cubicBezTo>
                  <a:pt x="156" y="143"/>
                  <a:pt x="156" y="143"/>
                  <a:pt x="156" y="143"/>
                </a:cubicBezTo>
                <a:cubicBezTo>
                  <a:pt x="152" y="136"/>
                  <a:pt x="152" y="136"/>
                  <a:pt x="152" y="136"/>
                </a:cubicBezTo>
                <a:cubicBezTo>
                  <a:pt x="152" y="136"/>
                  <a:pt x="152" y="136"/>
                  <a:pt x="152" y="136"/>
                </a:cubicBezTo>
                <a:lnTo>
                  <a:pt x="160" y="134"/>
                </a:lnTo>
                <a:close/>
                <a:moveTo>
                  <a:pt x="150" y="142"/>
                </a:moveTo>
                <a:cubicBezTo>
                  <a:pt x="141" y="150"/>
                  <a:pt x="141" y="150"/>
                  <a:pt x="141" y="150"/>
                </a:cubicBezTo>
                <a:cubicBezTo>
                  <a:pt x="136" y="147"/>
                  <a:pt x="136" y="147"/>
                  <a:pt x="136" y="147"/>
                </a:cubicBezTo>
                <a:cubicBezTo>
                  <a:pt x="135" y="148"/>
                  <a:pt x="135" y="148"/>
                  <a:pt x="135" y="148"/>
                </a:cubicBezTo>
                <a:cubicBezTo>
                  <a:pt x="134" y="148"/>
                  <a:pt x="133" y="148"/>
                  <a:pt x="132" y="149"/>
                </a:cubicBezTo>
                <a:cubicBezTo>
                  <a:pt x="131" y="149"/>
                  <a:pt x="131" y="149"/>
                  <a:pt x="131" y="149"/>
                </a:cubicBezTo>
                <a:cubicBezTo>
                  <a:pt x="129" y="155"/>
                  <a:pt x="129" y="155"/>
                  <a:pt x="129" y="155"/>
                </a:cubicBezTo>
                <a:cubicBezTo>
                  <a:pt x="118" y="155"/>
                  <a:pt x="118" y="155"/>
                  <a:pt x="118" y="155"/>
                </a:cubicBezTo>
                <a:cubicBezTo>
                  <a:pt x="116" y="149"/>
                  <a:pt x="116" y="149"/>
                  <a:pt x="116" y="149"/>
                </a:cubicBezTo>
                <a:cubicBezTo>
                  <a:pt x="115" y="149"/>
                  <a:pt x="115" y="149"/>
                  <a:pt x="115" y="149"/>
                </a:cubicBezTo>
                <a:cubicBezTo>
                  <a:pt x="114" y="148"/>
                  <a:pt x="113" y="148"/>
                  <a:pt x="112" y="148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06" y="150"/>
                  <a:pt x="106" y="150"/>
                  <a:pt x="106" y="150"/>
                </a:cubicBezTo>
                <a:cubicBezTo>
                  <a:pt x="98" y="142"/>
                  <a:pt x="98" y="142"/>
                  <a:pt x="98" y="142"/>
                </a:cubicBezTo>
                <a:cubicBezTo>
                  <a:pt x="101" y="137"/>
                  <a:pt x="101" y="137"/>
                  <a:pt x="101" y="137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100" y="135"/>
                  <a:pt x="100" y="134"/>
                  <a:pt x="99" y="133"/>
                </a:cubicBezTo>
                <a:cubicBezTo>
                  <a:pt x="99" y="132"/>
                  <a:pt x="99" y="132"/>
                  <a:pt x="99" y="132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93" y="119"/>
                  <a:pt x="93" y="119"/>
                  <a:pt x="93" y="119"/>
                </a:cubicBezTo>
                <a:cubicBezTo>
                  <a:pt x="99" y="117"/>
                  <a:pt x="99" y="117"/>
                  <a:pt x="99" y="117"/>
                </a:cubicBezTo>
                <a:cubicBezTo>
                  <a:pt x="99" y="116"/>
                  <a:pt x="99" y="116"/>
                  <a:pt x="99" y="116"/>
                </a:cubicBezTo>
                <a:cubicBezTo>
                  <a:pt x="100" y="115"/>
                  <a:pt x="100" y="114"/>
                  <a:pt x="100" y="113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98" y="106"/>
                  <a:pt x="98" y="106"/>
                  <a:pt x="98" y="106"/>
                </a:cubicBezTo>
                <a:cubicBezTo>
                  <a:pt x="106" y="98"/>
                  <a:pt x="106" y="98"/>
                  <a:pt x="106" y="98"/>
                </a:cubicBezTo>
                <a:cubicBezTo>
                  <a:pt x="111" y="102"/>
                  <a:pt x="111" y="102"/>
                  <a:pt x="111" y="102"/>
                </a:cubicBezTo>
                <a:cubicBezTo>
                  <a:pt x="112" y="101"/>
                  <a:pt x="112" y="101"/>
                  <a:pt x="112" y="101"/>
                </a:cubicBezTo>
                <a:cubicBezTo>
                  <a:pt x="113" y="101"/>
                  <a:pt x="114" y="100"/>
                  <a:pt x="115" y="100"/>
                </a:cubicBezTo>
                <a:cubicBezTo>
                  <a:pt x="116" y="100"/>
                  <a:pt x="116" y="100"/>
                  <a:pt x="116" y="100"/>
                </a:cubicBezTo>
                <a:cubicBezTo>
                  <a:pt x="118" y="93"/>
                  <a:pt x="118" y="93"/>
                  <a:pt x="118" y="93"/>
                </a:cubicBezTo>
                <a:cubicBezTo>
                  <a:pt x="129" y="93"/>
                  <a:pt x="129" y="93"/>
                  <a:pt x="129" y="93"/>
                </a:cubicBezTo>
                <a:cubicBezTo>
                  <a:pt x="131" y="100"/>
                  <a:pt x="131" y="100"/>
                  <a:pt x="131" y="100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3" y="100"/>
                  <a:pt x="134" y="101"/>
                  <a:pt x="135" y="101"/>
                </a:cubicBezTo>
                <a:cubicBezTo>
                  <a:pt x="136" y="102"/>
                  <a:pt x="136" y="102"/>
                  <a:pt x="136" y="102"/>
                </a:cubicBezTo>
                <a:cubicBezTo>
                  <a:pt x="141" y="98"/>
                  <a:pt x="141" y="98"/>
                  <a:pt x="141" y="98"/>
                </a:cubicBezTo>
                <a:cubicBezTo>
                  <a:pt x="150" y="106"/>
                  <a:pt x="150" y="106"/>
                  <a:pt x="150" y="106"/>
                </a:cubicBezTo>
                <a:cubicBezTo>
                  <a:pt x="146" y="112"/>
                  <a:pt x="146" y="112"/>
                  <a:pt x="146" y="112"/>
                </a:cubicBezTo>
                <a:cubicBezTo>
                  <a:pt x="147" y="113"/>
                  <a:pt x="147" y="113"/>
                  <a:pt x="147" y="113"/>
                </a:cubicBezTo>
                <a:cubicBezTo>
                  <a:pt x="147" y="114"/>
                  <a:pt x="148" y="115"/>
                  <a:pt x="148" y="116"/>
                </a:cubicBezTo>
                <a:cubicBezTo>
                  <a:pt x="148" y="117"/>
                  <a:pt x="148" y="117"/>
                  <a:pt x="148" y="117"/>
                </a:cubicBezTo>
                <a:cubicBezTo>
                  <a:pt x="155" y="119"/>
                  <a:pt x="155" y="119"/>
                  <a:pt x="155" y="119"/>
                </a:cubicBezTo>
                <a:cubicBezTo>
                  <a:pt x="155" y="130"/>
                  <a:pt x="155" y="130"/>
                  <a:pt x="155" y="130"/>
                </a:cubicBezTo>
                <a:cubicBezTo>
                  <a:pt x="148" y="132"/>
                  <a:pt x="148" y="132"/>
                  <a:pt x="148" y="132"/>
                </a:cubicBezTo>
                <a:cubicBezTo>
                  <a:pt x="148" y="133"/>
                  <a:pt x="148" y="133"/>
                  <a:pt x="148" y="133"/>
                </a:cubicBezTo>
                <a:cubicBezTo>
                  <a:pt x="148" y="134"/>
                  <a:pt x="147" y="135"/>
                  <a:pt x="147" y="135"/>
                </a:cubicBezTo>
                <a:cubicBezTo>
                  <a:pt x="146" y="137"/>
                  <a:pt x="146" y="137"/>
                  <a:pt x="146" y="137"/>
                </a:cubicBezTo>
                <a:lnTo>
                  <a:pt x="150" y="142"/>
                </a:lnTo>
                <a:close/>
                <a:moveTo>
                  <a:pt x="124" y="104"/>
                </a:moveTo>
                <a:cubicBezTo>
                  <a:pt x="112" y="104"/>
                  <a:pt x="103" y="113"/>
                  <a:pt x="103" y="124"/>
                </a:cubicBezTo>
                <a:cubicBezTo>
                  <a:pt x="103" y="136"/>
                  <a:pt x="112" y="145"/>
                  <a:pt x="124" y="145"/>
                </a:cubicBezTo>
                <a:cubicBezTo>
                  <a:pt x="135" y="145"/>
                  <a:pt x="144" y="136"/>
                  <a:pt x="144" y="124"/>
                </a:cubicBezTo>
                <a:cubicBezTo>
                  <a:pt x="144" y="113"/>
                  <a:pt x="135" y="104"/>
                  <a:pt x="124" y="104"/>
                </a:cubicBezTo>
                <a:close/>
                <a:moveTo>
                  <a:pt x="124" y="140"/>
                </a:moveTo>
                <a:cubicBezTo>
                  <a:pt x="115" y="140"/>
                  <a:pt x="108" y="133"/>
                  <a:pt x="108" y="124"/>
                </a:cubicBezTo>
                <a:cubicBezTo>
                  <a:pt x="108" y="116"/>
                  <a:pt x="115" y="109"/>
                  <a:pt x="124" y="109"/>
                </a:cubicBezTo>
                <a:cubicBezTo>
                  <a:pt x="132" y="109"/>
                  <a:pt x="139" y="116"/>
                  <a:pt x="139" y="124"/>
                </a:cubicBezTo>
                <a:cubicBezTo>
                  <a:pt x="139" y="133"/>
                  <a:pt x="132" y="140"/>
                  <a:pt x="124" y="140"/>
                </a:cubicBezTo>
                <a:close/>
                <a:moveTo>
                  <a:pt x="124" y="114"/>
                </a:moveTo>
                <a:cubicBezTo>
                  <a:pt x="118" y="114"/>
                  <a:pt x="113" y="119"/>
                  <a:pt x="113" y="124"/>
                </a:cubicBezTo>
                <a:cubicBezTo>
                  <a:pt x="113" y="130"/>
                  <a:pt x="118" y="135"/>
                  <a:pt x="124" y="135"/>
                </a:cubicBezTo>
                <a:cubicBezTo>
                  <a:pt x="129" y="135"/>
                  <a:pt x="134" y="130"/>
                  <a:pt x="134" y="124"/>
                </a:cubicBezTo>
                <a:cubicBezTo>
                  <a:pt x="134" y="119"/>
                  <a:pt x="129" y="114"/>
                  <a:pt x="124" y="114"/>
                </a:cubicBezTo>
                <a:close/>
                <a:moveTo>
                  <a:pt x="124" y="129"/>
                </a:moveTo>
                <a:cubicBezTo>
                  <a:pt x="121" y="129"/>
                  <a:pt x="118" y="127"/>
                  <a:pt x="118" y="124"/>
                </a:cubicBezTo>
                <a:cubicBezTo>
                  <a:pt x="118" y="121"/>
                  <a:pt x="121" y="119"/>
                  <a:pt x="124" y="119"/>
                </a:cubicBezTo>
                <a:cubicBezTo>
                  <a:pt x="126" y="119"/>
                  <a:pt x="129" y="121"/>
                  <a:pt x="129" y="124"/>
                </a:cubicBezTo>
                <a:cubicBezTo>
                  <a:pt x="129" y="127"/>
                  <a:pt x="126" y="129"/>
                  <a:pt x="124" y="129"/>
                </a:cubicBezTo>
                <a:close/>
                <a:moveTo>
                  <a:pt x="65" y="44"/>
                </a:moveTo>
                <a:cubicBezTo>
                  <a:pt x="66" y="47"/>
                  <a:pt x="67" y="49"/>
                  <a:pt x="69" y="51"/>
                </a:cubicBezTo>
                <a:cubicBezTo>
                  <a:pt x="69" y="53"/>
                  <a:pt x="69" y="53"/>
                  <a:pt x="69" y="53"/>
                </a:cubicBezTo>
                <a:cubicBezTo>
                  <a:pt x="57" y="57"/>
                  <a:pt x="57" y="57"/>
                  <a:pt x="57" y="57"/>
                </a:cubicBezTo>
                <a:cubicBezTo>
                  <a:pt x="52" y="59"/>
                  <a:pt x="49" y="64"/>
                  <a:pt x="49" y="70"/>
                </a:cubicBezTo>
                <a:cubicBezTo>
                  <a:pt x="49" y="83"/>
                  <a:pt x="49" y="83"/>
                  <a:pt x="49" y="83"/>
                </a:cubicBezTo>
                <a:cubicBezTo>
                  <a:pt x="111" y="83"/>
                  <a:pt x="111" y="83"/>
                  <a:pt x="111" y="83"/>
                </a:cubicBezTo>
                <a:cubicBezTo>
                  <a:pt x="111" y="70"/>
                  <a:pt x="111" y="70"/>
                  <a:pt x="111" y="70"/>
                </a:cubicBezTo>
                <a:cubicBezTo>
                  <a:pt x="111" y="64"/>
                  <a:pt x="107" y="59"/>
                  <a:pt x="102" y="57"/>
                </a:cubicBezTo>
                <a:cubicBezTo>
                  <a:pt x="90" y="53"/>
                  <a:pt x="90" y="53"/>
                  <a:pt x="90" y="53"/>
                </a:cubicBezTo>
                <a:cubicBezTo>
                  <a:pt x="90" y="51"/>
                  <a:pt x="90" y="51"/>
                  <a:pt x="90" y="51"/>
                </a:cubicBezTo>
                <a:cubicBezTo>
                  <a:pt x="92" y="49"/>
                  <a:pt x="93" y="47"/>
                  <a:pt x="94" y="44"/>
                </a:cubicBezTo>
                <a:cubicBezTo>
                  <a:pt x="99" y="43"/>
                  <a:pt x="103" y="39"/>
                  <a:pt x="103" y="34"/>
                </a:cubicBezTo>
                <a:cubicBezTo>
                  <a:pt x="103" y="24"/>
                  <a:pt x="103" y="24"/>
                  <a:pt x="103" y="24"/>
                </a:cubicBezTo>
                <a:cubicBezTo>
                  <a:pt x="103" y="11"/>
                  <a:pt x="92" y="0"/>
                  <a:pt x="80" y="0"/>
                </a:cubicBezTo>
                <a:cubicBezTo>
                  <a:pt x="67" y="0"/>
                  <a:pt x="56" y="11"/>
                  <a:pt x="56" y="24"/>
                </a:cubicBezTo>
                <a:cubicBezTo>
                  <a:pt x="56" y="34"/>
                  <a:pt x="56" y="34"/>
                  <a:pt x="56" y="34"/>
                </a:cubicBezTo>
                <a:cubicBezTo>
                  <a:pt x="56" y="39"/>
                  <a:pt x="60" y="43"/>
                  <a:pt x="65" y="44"/>
                </a:cubicBezTo>
                <a:close/>
                <a:moveTo>
                  <a:pt x="71" y="58"/>
                </a:moveTo>
                <a:cubicBezTo>
                  <a:pt x="76" y="66"/>
                  <a:pt x="76" y="66"/>
                  <a:pt x="76" y="66"/>
                </a:cubicBezTo>
                <a:cubicBezTo>
                  <a:pt x="71" y="69"/>
                  <a:pt x="71" y="69"/>
                  <a:pt x="71" y="69"/>
                </a:cubicBezTo>
                <a:cubicBezTo>
                  <a:pt x="68" y="59"/>
                  <a:pt x="68" y="59"/>
                  <a:pt x="68" y="59"/>
                </a:cubicBezTo>
                <a:lnTo>
                  <a:pt x="71" y="58"/>
                </a:lnTo>
                <a:close/>
                <a:moveTo>
                  <a:pt x="75" y="54"/>
                </a:moveTo>
                <a:cubicBezTo>
                  <a:pt x="75" y="54"/>
                  <a:pt x="75" y="54"/>
                  <a:pt x="75" y="54"/>
                </a:cubicBezTo>
                <a:cubicBezTo>
                  <a:pt x="76" y="54"/>
                  <a:pt x="78" y="55"/>
                  <a:pt x="80" y="55"/>
                </a:cubicBezTo>
                <a:cubicBezTo>
                  <a:pt x="82" y="55"/>
                  <a:pt x="83" y="54"/>
                  <a:pt x="85" y="54"/>
                </a:cubicBezTo>
                <a:cubicBezTo>
                  <a:pt x="85" y="54"/>
                  <a:pt x="85" y="54"/>
                  <a:pt x="85" y="54"/>
                </a:cubicBezTo>
                <a:cubicBezTo>
                  <a:pt x="80" y="63"/>
                  <a:pt x="80" y="63"/>
                  <a:pt x="80" y="63"/>
                </a:cubicBezTo>
                <a:lnTo>
                  <a:pt x="75" y="54"/>
                </a:lnTo>
                <a:close/>
                <a:moveTo>
                  <a:pt x="100" y="62"/>
                </a:moveTo>
                <a:cubicBezTo>
                  <a:pt x="103" y="63"/>
                  <a:pt x="105" y="66"/>
                  <a:pt x="105" y="70"/>
                </a:cubicBezTo>
                <a:cubicBezTo>
                  <a:pt x="105" y="78"/>
                  <a:pt x="105" y="78"/>
                  <a:pt x="105" y="78"/>
                </a:cubicBezTo>
                <a:cubicBezTo>
                  <a:pt x="54" y="78"/>
                  <a:pt x="54" y="78"/>
                  <a:pt x="54" y="78"/>
                </a:cubicBezTo>
                <a:cubicBezTo>
                  <a:pt x="54" y="70"/>
                  <a:pt x="54" y="70"/>
                  <a:pt x="54" y="70"/>
                </a:cubicBezTo>
                <a:cubicBezTo>
                  <a:pt x="54" y="66"/>
                  <a:pt x="56" y="63"/>
                  <a:pt x="59" y="62"/>
                </a:cubicBezTo>
                <a:cubicBezTo>
                  <a:pt x="63" y="61"/>
                  <a:pt x="63" y="61"/>
                  <a:pt x="63" y="61"/>
                </a:cubicBezTo>
                <a:cubicBezTo>
                  <a:pt x="68" y="76"/>
                  <a:pt x="68" y="76"/>
                  <a:pt x="68" y="76"/>
                </a:cubicBezTo>
                <a:cubicBezTo>
                  <a:pt x="80" y="70"/>
                  <a:pt x="80" y="70"/>
                  <a:pt x="80" y="70"/>
                </a:cubicBezTo>
                <a:cubicBezTo>
                  <a:pt x="92" y="76"/>
                  <a:pt x="92" y="76"/>
                  <a:pt x="92" y="76"/>
                </a:cubicBezTo>
                <a:cubicBezTo>
                  <a:pt x="97" y="61"/>
                  <a:pt x="97" y="61"/>
                  <a:pt x="97" y="61"/>
                </a:cubicBezTo>
                <a:lnTo>
                  <a:pt x="100" y="62"/>
                </a:lnTo>
                <a:close/>
                <a:moveTo>
                  <a:pt x="92" y="59"/>
                </a:moveTo>
                <a:cubicBezTo>
                  <a:pt x="89" y="69"/>
                  <a:pt x="89" y="69"/>
                  <a:pt x="89" y="69"/>
                </a:cubicBezTo>
                <a:cubicBezTo>
                  <a:pt x="83" y="66"/>
                  <a:pt x="83" y="66"/>
                  <a:pt x="83" y="66"/>
                </a:cubicBezTo>
                <a:cubicBezTo>
                  <a:pt x="89" y="58"/>
                  <a:pt x="89" y="58"/>
                  <a:pt x="89" y="58"/>
                </a:cubicBezTo>
                <a:lnTo>
                  <a:pt x="92" y="59"/>
                </a:lnTo>
                <a:close/>
                <a:moveTo>
                  <a:pt x="90" y="39"/>
                </a:moveTo>
                <a:cubicBezTo>
                  <a:pt x="90" y="45"/>
                  <a:pt x="85" y="49"/>
                  <a:pt x="80" y="49"/>
                </a:cubicBezTo>
                <a:cubicBezTo>
                  <a:pt x="74" y="49"/>
                  <a:pt x="69" y="45"/>
                  <a:pt x="69" y="39"/>
                </a:cubicBezTo>
                <a:cubicBezTo>
                  <a:pt x="69" y="29"/>
                  <a:pt x="69" y="29"/>
                  <a:pt x="69" y="29"/>
                </a:cubicBezTo>
                <a:cubicBezTo>
                  <a:pt x="73" y="28"/>
                  <a:pt x="77" y="27"/>
                  <a:pt x="80" y="25"/>
                </a:cubicBezTo>
                <a:cubicBezTo>
                  <a:pt x="83" y="27"/>
                  <a:pt x="86" y="28"/>
                  <a:pt x="90" y="29"/>
                </a:cubicBezTo>
                <a:lnTo>
                  <a:pt x="90" y="39"/>
                </a:lnTo>
                <a:close/>
                <a:moveTo>
                  <a:pt x="95" y="38"/>
                </a:moveTo>
                <a:cubicBezTo>
                  <a:pt x="95" y="30"/>
                  <a:pt x="95" y="30"/>
                  <a:pt x="95" y="30"/>
                </a:cubicBezTo>
                <a:cubicBezTo>
                  <a:pt x="97" y="30"/>
                  <a:pt x="98" y="32"/>
                  <a:pt x="98" y="34"/>
                </a:cubicBezTo>
                <a:cubicBezTo>
                  <a:pt x="98" y="36"/>
                  <a:pt x="97" y="38"/>
                  <a:pt x="95" y="38"/>
                </a:cubicBezTo>
                <a:close/>
                <a:moveTo>
                  <a:pt x="62" y="24"/>
                </a:moveTo>
                <a:cubicBezTo>
                  <a:pt x="62" y="14"/>
                  <a:pt x="70" y="6"/>
                  <a:pt x="80" y="6"/>
                </a:cubicBezTo>
                <a:cubicBezTo>
                  <a:pt x="90" y="6"/>
                  <a:pt x="98" y="14"/>
                  <a:pt x="98" y="24"/>
                </a:cubicBezTo>
                <a:cubicBezTo>
                  <a:pt x="98" y="25"/>
                  <a:pt x="98" y="25"/>
                  <a:pt x="98" y="25"/>
                </a:cubicBezTo>
                <a:cubicBezTo>
                  <a:pt x="96" y="24"/>
                  <a:pt x="94" y="24"/>
                  <a:pt x="93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88" y="24"/>
                  <a:pt x="84" y="22"/>
                  <a:pt x="82" y="19"/>
                </a:cubicBezTo>
                <a:cubicBezTo>
                  <a:pt x="80" y="17"/>
                  <a:pt x="80" y="17"/>
                  <a:pt x="80" y="17"/>
                </a:cubicBezTo>
                <a:cubicBezTo>
                  <a:pt x="78" y="19"/>
                  <a:pt x="78" y="19"/>
                  <a:pt x="78" y="19"/>
                </a:cubicBezTo>
                <a:cubicBezTo>
                  <a:pt x="75" y="22"/>
                  <a:pt x="71" y="24"/>
                  <a:pt x="67" y="24"/>
                </a:cubicBezTo>
                <a:cubicBezTo>
                  <a:pt x="67" y="24"/>
                  <a:pt x="67" y="24"/>
                  <a:pt x="67" y="24"/>
                </a:cubicBezTo>
                <a:cubicBezTo>
                  <a:pt x="65" y="24"/>
                  <a:pt x="63" y="24"/>
                  <a:pt x="62" y="25"/>
                </a:cubicBezTo>
                <a:lnTo>
                  <a:pt x="62" y="24"/>
                </a:lnTo>
                <a:close/>
                <a:moveTo>
                  <a:pt x="64" y="30"/>
                </a:moveTo>
                <a:cubicBezTo>
                  <a:pt x="64" y="38"/>
                  <a:pt x="64" y="38"/>
                  <a:pt x="64" y="38"/>
                </a:cubicBezTo>
                <a:cubicBezTo>
                  <a:pt x="63" y="38"/>
                  <a:pt x="62" y="36"/>
                  <a:pt x="62" y="34"/>
                </a:cubicBezTo>
                <a:cubicBezTo>
                  <a:pt x="62" y="32"/>
                  <a:pt x="63" y="30"/>
                  <a:pt x="64" y="30"/>
                </a:cubicBezTo>
                <a:close/>
                <a:moveTo>
                  <a:pt x="0" y="160"/>
                </a:moveTo>
                <a:cubicBezTo>
                  <a:pt x="51" y="160"/>
                  <a:pt x="51" y="160"/>
                  <a:pt x="51" y="160"/>
                </a:cubicBezTo>
                <a:cubicBezTo>
                  <a:pt x="51" y="93"/>
                  <a:pt x="51" y="93"/>
                  <a:pt x="51" y="93"/>
                </a:cubicBezTo>
                <a:cubicBezTo>
                  <a:pt x="0" y="93"/>
                  <a:pt x="0" y="93"/>
                  <a:pt x="0" y="93"/>
                </a:cubicBezTo>
                <a:lnTo>
                  <a:pt x="0" y="160"/>
                </a:lnTo>
                <a:close/>
                <a:moveTo>
                  <a:pt x="5" y="99"/>
                </a:moveTo>
                <a:cubicBezTo>
                  <a:pt x="46" y="99"/>
                  <a:pt x="46" y="99"/>
                  <a:pt x="46" y="99"/>
                </a:cubicBezTo>
                <a:cubicBezTo>
                  <a:pt x="46" y="155"/>
                  <a:pt x="46" y="155"/>
                  <a:pt x="46" y="155"/>
                </a:cubicBezTo>
                <a:cubicBezTo>
                  <a:pt x="5" y="155"/>
                  <a:pt x="5" y="155"/>
                  <a:pt x="5" y="155"/>
                </a:cubicBezTo>
                <a:lnTo>
                  <a:pt x="5" y="99"/>
                </a:lnTo>
                <a:close/>
                <a:moveTo>
                  <a:pt x="10" y="109"/>
                </a:moveTo>
                <a:cubicBezTo>
                  <a:pt x="41" y="109"/>
                  <a:pt x="41" y="109"/>
                  <a:pt x="41" y="109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10" y="104"/>
                  <a:pt x="10" y="104"/>
                  <a:pt x="10" y="104"/>
                </a:cubicBezTo>
                <a:lnTo>
                  <a:pt x="10" y="109"/>
                </a:lnTo>
                <a:close/>
                <a:moveTo>
                  <a:pt x="15" y="114"/>
                </a:moveTo>
                <a:cubicBezTo>
                  <a:pt x="10" y="114"/>
                  <a:pt x="10" y="114"/>
                  <a:pt x="10" y="114"/>
                </a:cubicBezTo>
                <a:cubicBezTo>
                  <a:pt x="10" y="119"/>
                  <a:pt x="10" y="119"/>
                  <a:pt x="10" y="119"/>
                </a:cubicBezTo>
                <a:cubicBezTo>
                  <a:pt x="15" y="119"/>
                  <a:pt x="15" y="119"/>
                  <a:pt x="15" y="119"/>
                </a:cubicBezTo>
                <a:lnTo>
                  <a:pt x="15" y="114"/>
                </a:lnTo>
                <a:close/>
                <a:moveTo>
                  <a:pt x="20" y="119"/>
                </a:moveTo>
                <a:cubicBezTo>
                  <a:pt x="41" y="119"/>
                  <a:pt x="41" y="119"/>
                  <a:pt x="41" y="119"/>
                </a:cubicBezTo>
                <a:cubicBezTo>
                  <a:pt x="41" y="114"/>
                  <a:pt x="41" y="114"/>
                  <a:pt x="41" y="114"/>
                </a:cubicBezTo>
                <a:cubicBezTo>
                  <a:pt x="20" y="114"/>
                  <a:pt x="20" y="114"/>
                  <a:pt x="20" y="114"/>
                </a:cubicBezTo>
                <a:lnTo>
                  <a:pt x="20" y="119"/>
                </a:lnTo>
                <a:close/>
                <a:moveTo>
                  <a:pt x="10" y="129"/>
                </a:moveTo>
                <a:cubicBezTo>
                  <a:pt x="41" y="129"/>
                  <a:pt x="41" y="129"/>
                  <a:pt x="41" y="129"/>
                </a:cubicBezTo>
                <a:cubicBezTo>
                  <a:pt x="41" y="124"/>
                  <a:pt x="41" y="124"/>
                  <a:pt x="41" y="124"/>
                </a:cubicBezTo>
                <a:cubicBezTo>
                  <a:pt x="10" y="124"/>
                  <a:pt x="10" y="124"/>
                  <a:pt x="10" y="124"/>
                </a:cubicBezTo>
                <a:lnTo>
                  <a:pt x="10" y="129"/>
                </a:lnTo>
                <a:close/>
                <a:moveTo>
                  <a:pt x="10" y="140"/>
                </a:moveTo>
                <a:cubicBezTo>
                  <a:pt x="41" y="140"/>
                  <a:pt x="41" y="140"/>
                  <a:pt x="41" y="140"/>
                </a:cubicBezTo>
                <a:cubicBezTo>
                  <a:pt x="41" y="135"/>
                  <a:pt x="41" y="135"/>
                  <a:pt x="41" y="135"/>
                </a:cubicBezTo>
                <a:cubicBezTo>
                  <a:pt x="10" y="135"/>
                  <a:pt x="10" y="135"/>
                  <a:pt x="10" y="135"/>
                </a:cubicBezTo>
                <a:lnTo>
                  <a:pt x="10" y="140"/>
                </a:lnTo>
                <a:close/>
                <a:moveTo>
                  <a:pt x="36" y="150"/>
                </a:moveTo>
                <a:cubicBezTo>
                  <a:pt x="41" y="150"/>
                  <a:pt x="41" y="150"/>
                  <a:pt x="41" y="150"/>
                </a:cubicBezTo>
                <a:cubicBezTo>
                  <a:pt x="41" y="145"/>
                  <a:pt x="41" y="145"/>
                  <a:pt x="41" y="145"/>
                </a:cubicBezTo>
                <a:cubicBezTo>
                  <a:pt x="36" y="145"/>
                  <a:pt x="36" y="145"/>
                  <a:pt x="36" y="145"/>
                </a:cubicBezTo>
                <a:lnTo>
                  <a:pt x="36" y="150"/>
                </a:lnTo>
                <a:close/>
                <a:moveTo>
                  <a:pt x="10" y="150"/>
                </a:moveTo>
                <a:cubicBezTo>
                  <a:pt x="31" y="150"/>
                  <a:pt x="31" y="150"/>
                  <a:pt x="31" y="150"/>
                </a:cubicBezTo>
                <a:cubicBezTo>
                  <a:pt x="31" y="145"/>
                  <a:pt x="31" y="145"/>
                  <a:pt x="31" y="145"/>
                </a:cubicBezTo>
                <a:cubicBezTo>
                  <a:pt x="10" y="145"/>
                  <a:pt x="10" y="145"/>
                  <a:pt x="10" y="145"/>
                </a:cubicBezTo>
                <a:lnTo>
                  <a:pt x="10" y="150"/>
                </a:lnTo>
                <a:close/>
                <a:moveTo>
                  <a:pt x="69" y="116"/>
                </a:moveTo>
                <a:cubicBezTo>
                  <a:pt x="65" y="112"/>
                  <a:pt x="65" y="112"/>
                  <a:pt x="65" y="112"/>
                </a:cubicBezTo>
                <a:cubicBezTo>
                  <a:pt x="53" y="124"/>
                  <a:pt x="53" y="124"/>
                  <a:pt x="53" y="124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63" y="127"/>
                  <a:pt x="63" y="127"/>
                  <a:pt x="63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2"/>
                  <a:pt x="82" y="122"/>
                  <a:pt x="82" y="122"/>
                </a:cubicBezTo>
                <a:cubicBezTo>
                  <a:pt x="63" y="122"/>
                  <a:pt x="63" y="122"/>
                  <a:pt x="63" y="122"/>
                </a:cubicBezTo>
                <a:lnTo>
                  <a:pt x="69" y="116"/>
                </a:lnTo>
                <a:close/>
                <a:moveTo>
                  <a:pt x="28" y="42"/>
                </a:moveTo>
                <a:cubicBezTo>
                  <a:pt x="28" y="40"/>
                  <a:pt x="29" y="39"/>
                  <a:pt x="31" y="39"/>
                </a:cubicBezTo>
                <a:cubicBezTo>
                  <a:pt x="42" y="39"/>
                  <a:pt x="42" y="39"/>
                  <a:pt x="42" y="39"/>
                </a:cubicBezTo>
                <a:cubicBezTo>
                  <a:pt x="37" y="45"/>
                  <a:pt x="37" y="45"/>
                  <a:pt x="37" y="45"/>
                </a:cubicBezTo>
                <a:cubicBezTo>
                  <a:pt x="40" y="49"/>
                  <a:pt x="40" y="49"/>
                  <a:pt x="40" y="49"/>
                </a:cubicBezTo>
                <a:cubicBezTo>
                  <a:pt x="52" y="37"/>
                  <a:pt x="52" y="37"/>
                  <a:pt x="52" y="37"/>
                </a:cubicBezTo>
                <a:cubicBezTo>
                  <a:pt x="40" y="24"/>
                  <a:pt x="40" y="24"/>
                  <a:pt x="40" y="24"/>
                </a:cubicBezTo>
                <a:cubicBezTo>
                  <a:pt x="37" y="28"/>
                  <a:pt x="37" y="28"/>
                  <a:pt x="37" y="28"/>
                </a:cubicBezTo>
                <a:cubicBezTo>
                  <a:pt x="42" y="34"/>
                  <a:pt x="42" y="34"/>
                  <a:pt x="42" y="34"/>
                </a:cubicBezTo>
                <a:cubicBezTo>
                  <a:pt x="31" y="34"/>
                  <a:pt x="31" y="34"/>
                  <a:pt x="31" y="34"/>
                </a:cubicBezTo>
                <a:cubicBezTo>
                  <a:pt x="26" y="34"/>
                  <a:pt x="23" y="37"/>
                  <a:pt x="23" y="42"/>
                </a:cubicBezTo>
                <a:cubicBezTo>
                  <a:pt x="23" y="88"/>
                  <a:pt x="23" y="88"/>
                  <a:pt x="23" y="88"/>
                </a:cubicBezTo>
                <a:cubicBezTo>
                  <a:pt x="28" y="88"/>
                  <a:pt x="28" y="88"/>
                  <a:pt x="28" y="88"/>
                </a:cubicBezTo>
                <a:lnTo>
                  <a:pt x="28" y="42"/>
                </a:lnTo>
                <a:close/>
                <a:moveTo>
                  <a:pt x="124" y="42"/>
                </a:moveTo>
                <a:cubicBezTo>
                  <a:pt x="124" y="74"/>
                  <a:pt x="124" y="74"/>
                  <a:pt x="124" y="74"/>
                </a:cubicBezTo>
                <a:cubicBezTo>
                  <a:pt x="118" y="68"/>
                  <a:pt x="118" y="68"/>
                  <a:pt x="118" y="68"/>
                </a:cubicBezTo>
                <a:cubicBezTo>
                  <a:pt x="114" y="72"/>
                  <a:pt x="114" y="72"/>
                  <a:pt x="114" y="72"/>
                </a:cubicBezTo>
                <a:cubicBezTo>
                  <a:pt x="126" y="84"/>
                  <a:pt x="126" y="84"/>
                  <a:pt x="126" y="84"/>
                </a:cubicBezTo>
                <a:cubicBezTo>
                  <a:pt x="138" y="72"/>
                  <a:pt x="138" y="72"/>
                  <a:pt x="138" y="72"/>
                </a:cubicBezTo>
                <a:cubicBezTo>
                  <a:pt x="135" y="68"/>
                  <a:pt x="135" y="68"/>
                  <a:pt x="135" y="68"/>
                </a:cubicBezTo>
                <a:cubicBezTo>
                  <a:pt x="129" y="74"/>
                  <a:pt x="129" y="74"/>
                  <a:pt x="129" y="74"/>
                </a:cubicBezTo>
                <a:cubicBezTo>
                  <a:pt x="129" y="42"/>
                  <a:pt x="129" y="42"/>
                  <a:pt x="129" y="42"/>
                </a:cubicBezTo>
                <a:cubicBezTo>
                  <a:pt x="129" y="37"/>
                  <a:pt x="125" y="34"/>
                  <a:pt x="121" y="34"/>
                </a:cubicBezTo>
                <a:cubicBezTo>
                  <a:pt x="108" y="34"/>
                  <a:pt x="108" y="34"/>
                  <a:pt x="108" y="34"/>
                </a:cubicBezTo>
                <a:cubicBezTo>
                  <a:pt x="108" y="39"/>
                  <a:pt x="108" y="39"/>
                  <a:pt x="108" y="39"/>
                </a:cubicBezTo>
                <a:cubicBezTo>
                  <a:pt x="121" y="39"/>
                  <a:pt x="121" y="39"/>
                  <a:pt x="121" y="39"/>
                </a:cubicBezTo>
                <a:cubicBezTo>
                  <a:pt x="122" y="39"/>
                  <a:pt x="124" y="40"/>
                  <a:pt x="124" y="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11C29EFF-F688-BB20-EEFF-07B9D365430C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1957388"/>
            <a:ext cx="254000" cy="185738"/>
          </a:xfrm>
          <a:custGeom>
            <a:avLst/>
            <a:gdLst>
              <a:gd name="T0" fmla="*/ 0 w 160"/>
              <a:gd name="T1" fmla="*/ 11 h 117"/>
              <a:gd name="T2" fmla="*/ 148 w 160"/>
              <a:gd name="T3" fmla="*/ 117 h 117"/>
              <a:gd name="T4" fmla="*/ 148 w 160"/>
              <a:gd name="T5" fmla="*/ 0 h 117"/>
              <a:gd name="T6" fmla="*/ 11 w 160"/>
              <a:gd name="T7" fmla="*/ 112 h 117"/>
              <a:gd name="T8" fmla="*/ 11 w 160"/>
              <a:gd name="T9" fmla="*/ 5 h 117"/>
              <a:gd name="T10" fmla="*/ 154 w 160"/>
              <a:gd name="T11" fmla="*/ 106 h 117"/>
              <a:gd name="T12" fmla="*/ 50 w 160"/>
              <a:gd name="T13" fmla="*/ 69 h 117"/>
              <a:gd name="T14" fmla="*/ 64 w 160"/>
              <a:gd name="T15" fmla="*/ 48 h 117"/>
              <a:gd name="T16" fmla="*/ 38 w 160"/>
              <a:gd name="T17" fmla="*/ 27 h 117"/>
              <a:gd name="T18" fmla="*/ 23 w 160"/>
              <a:gd name="T19" fmla="*/ 21 h 117"/>
              <a:gd name="T20" fmla="*/ 21 w 160"/>
              <a:gd name="T21" fmla="*/ 32 h 117"/>
              <a:gd name="T22" fmla="*/ 16 w 160"/>
              <a:gd name="T23" fmla="*/ 48 h 117"/>
              <a:gd name="T24" fmla="*/ 29 w 160"/>
              <a:gd name="T25" fmla="*/ 69 h 117"/>
              <a:gd name="T26" fmla="*/ 13 w 160"/>
              <a:gd name="T27" fmla="*/ 85 h 117"/>
              <a:gd name="T28" fmla="*/ 66 w 160"/>
              <a:gd name="T29" fmla="*/ 89 h 117"/>
              <a:gd name="T30" fmla="*/ 61 w 160"/>
              <a:gd name="T31" fmla="*/ 88 h 117"/>
              <a:gd name="T32" fmla="*/ 18 w 160"/>
              <a:gd name="T33" fmla="*/ 85 h 117"/>
              <a:gd name="T34" fmla="*/ 34 w 160"/>
              <a:gd name="T35" fmla="*/ 71 h 117"/>
              <a:gd name="T36" fmla="*/ 25 w 160"/>
              <a:gd name="T37" fmla="*/ 55 h 117"/>
              <a:gd name="T38" fmla="*/ 21 w 160"/>
              <a:gd name="T39" fmla="*/ 51 h 117"/>
              <a:gd name="T40" fmla="*/ 24 w 160"/>
              <a:gd name="T41" fmla="*/ 45 h 117"/>
              <a:gd name="T42" fmla="*/ 26 w 160"/>
              <a:gd name="T43" fmla="*/ 35 h 117"/>
              <a:gd name="T44" fmla="*/ 40 w 160"/>
              <a:gd name="T45" fmla="*/ 32 h 117"/>
              <a:gd name="T46" fmla="*/ 57 w 160"/>
              <a:gd name="T47" fmla="*/ 46 h 117"/>
              <a:gd name="T48" fmla="*/ 56 w 160"/>
              <a:gd name="T49" fmla="*/ 53 h 117"/>
              <a:gd name="T50" fmla="*/ 46 w 160"/>
              <a:gd name="T51" fmla="*/ 65 h 117"/>
              <a:gd name="T52" fmla="*/ 47 w 160"/>
              <a:gd name="T53" fmla="*/ 75 h 117"/>
              <a:gd name="T54" fmla="*/ 61 w 160"/>
              <a:gd name="T55" fmla="*/ 88 h 117"/>
              <a:gd name="T56" fmla="*/ 109 w 160"/>
              <a:gd name="T57" fmla="*/ 37 h 117"/>
              <a:gd name="T58" fmla="*/ 77 w 160"/>
              <a:gd name="T59" fmla="*/ 37 h 117"/>
              <a:gd name="T60" fmla="*/ 120 w 160"/>
              <a:gd name="T61" fmla="*/ 40 h 117"/>
              <a:gd name="T62" fmla="*/ 117 w 160"/>
              <a:gd name="T63" fmla="*/ 35 h 117"/>
              <a:gd name="T64" fmla="*/ 82 w 160"/>
              <a:gd name="T65" fmla="*/ 80 h 117"/>
              <a:gd name="T66" fmla="*/ 80 w 160"/>
              <a:gd name="T67" fmla="*/ 85 h 117"/>
              <a:gd name="T68" fmla="*/ 82 w 160"/>
              <a:gd name="T69" fmla="*/ 80 h 117"/>
              <a:gd name="T70" fmla="*/ 90 w 160"/>
              <a:gd name="T71" fmla="*/ 83 h 117"/>
              <a:gd name="T72" fmla="*/ 101 w 160"/>
              <a:gd name="T73" fmla="*/ 83 h 117"/>
              <a:gd name="T74" fmla="*/ 109 w 160"/>
              <a:gd name="T75" fmla="*/ 80 h 117"/>
              <a:gd name="T76" fmla="*/ 112 w 160"/>
              <a:gd name="T77" fmla="*/ 85 h 117"/>
              <a:gd name="T78" fmla="*/ 128 w 160"/>
              <a:gd name="T79" fmla="*/ 80 h 117"/>
              <a:gd name="T80" fmla="*/ 122 w 160"/>
              <a:gd name="T81" fmla="*/ 85 h 117"/>
              <a:gd name="T82" fmla="*/ 128 w 160"/>
              <a:gd name="T83" fmla="*/ 80 h 117"/>
              <a:gd name="T84" fmla="*/ 136 w 160"/>
              <a:gd name="T85" fmla="*/ 84 h 117"/>
              <a:gd name="T86" fmla="*/ 141 w 160"/>
              <a:gd name="T87" fmla="*/ 83 h 117"/>
              <a:gd name="T88" fmla="*/ 138 w 160"/>
              <a:gd name="T89" fmla="*/ 51 h 117"/>
              <a:gd name="T90" fmla="*/ 80 w 160"/>
              <a:gd name="T91" fmla="*/ 56 h 117"/>
              <a:gd name="T92" fmla="*/ 138 w 160"/>
              <a:gd name="T93" fmla="*/ 51 h 117"/>
              <a:gd name="T94" fmla="*/ 77 w 160"/>
              <a:gd name="T95" fmla="*/ 69 h 117"/>
              <a:gd name="T96" fmla="*/ 141 w 160"/>
              <a:gd name="T97" fmla="*/ 69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17">
                <a:moveTo>
                  <a:pt x="148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12"/>
                  <a:pt x="5" y="117"/>
                  <a:pt x="11" y="117"/>
                </a:cubicBezTo>
                <a:cubicBezTo>
                  <a:pt x="148" y="117"/>
                  <a:pt x="148" y="117"/>
                  <a:pt x="148" y="117"/>
                </a:cubicBezTo>
                <a:cubicBezTo>
                  <a:pt x="155" y="117"/>
                  <a:pt x="160" y="112"/>
                  <a:pt x="160" y="106"/>
                </a:cubicBezTo>
                <a:cubicBezTo>
                  <a:pt x="160" y="11"/>
                  <a:pt x="160" y="11"/>
                  <a:pt x="160" y="11"/>
                </a:cubicBezTo>
                <a:cubicBezTo>
                  <a:pt x="160" y="5"/>
                  <a:pt x="155" y="0"/>
                  <a:pt x="148" y="0"/>
                </a:cubicBezTo>
                <a:close/>
                <a:moveTo>
                  <a:pt x="154" y="106"/>
                </a:moveTo>
                <a:cubicBezTo>
                  <a:pt x="154" y="109"/>
                  <a:pt x="152" y="112"/>
                  <a:pt x="148" y="112"/>
                </a:cubicBezTo>
                <a:cubicBezTo>
                  <a:pt x="11" y="112"/>
                  <a:pt x="11" y="112"/>
                  <a:pt x="11" y="112"/>
                </a:cubicBezTo>
                <a:cubicBezTo>
                  <a:pt x="8" y="112"/>
                  <a:pt x="5" y="109"/>
                  <a:pt x="5" y="106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8"/>
                  <a:pt x="8" y="5"/>
                  <a:pt x="11" y="5"/>
                </a:cubicBezTo>
                <a:cubicBezTo>
                  <a:pt x="148" y="5"/>
                  <a:pt x="148" y="5"/>
                  <a:pt x="148" y="5"/>
                </a:cubicBezTo>
                <a:cubicBezTo>
                  <a:pt x="152" y="5"/>
                  <a:pt x="154" y="8"/>
                  <a:pt x="154" y="11"/>
                </a:cubicBezTo>
                <a:lnTo>
                  <a:pt x="154" y="106"/>
                </a:lnTo>
                <a:close/>
                <a:moveTo>
                  <a:pt x="60" y="75"/>
                </a:moveTo>
                <a:cubicBezTo>
                  <a:pt x="50" y="70"/>
                  <a:pt x="50" y="70"/>
                  <a:pt x="50" y="70"/>
                </a:cubicBezTo>
                <a:cubicBezTo>
                  <a:pt x="50" y="69"/>
                  <a:pt x="50" y="69"/>
                  <a:pt x="50" y="69"/>
                </a:cubicBezTo>
                <a:cubicBezTo>
                  <a:pt x="55" y="67"/>
                  <a:pt x="58" y="63"/>
                  <a:pt x="59" y="58"/>
                </a:cubicBezTo>
                <a:cubicBezTo>
                  <a:pt x="62" y="56"/>
                  <a:pt x="64" y="54"/>
                  <a:pt x="64" y="51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45"/>
                  <a:pt x="62" y="43"/>
                  <a:pt x="60" y="42"/>
                </a:cubicBezTo>
                <a:cubicBezTo>
                  <a:pt x="59" y="32"/>
                  <a:pt x="52" y="26"/>
                  <a:pt x="40" y="26"/>
                </a:cubicBezTo>
                <a:cubicBezTo>
                  <a:pt x="39" y="26"/>
                  <a:pt x="38" y="26"/>
                  <a:pt x="38" y="27"/>
                </a:cubicBezTo>
                <a:cubicBezTo>
                  <a:pt x="36" y="27"/>
                  <a:pt x="32" y="27"/>
                  <a:pt x="29" y="25"/>
                </a:cubicBezTo>
                <a:cubicBezTo>
                  <a:pt x="28" y="24"/>
                  <a:pt x="27" y="23"/>
                  <a:pt x="27" y="22"/>
                </a:cubicBezTo>
                <a:cubicBezTo>
                  <a:pt x="26" y="21"/>
                  <a:pt x="24" y="21"/>
                  <a:pt x="23" y="21"/>
                </a:cubicBezTo>
                <a:cubicBezTo>
                  <a:pt x="22" y="22"/>
                  <a:pt x="21" y="23"/>
                  <a:pt x="21" y="25"/>
                </a:cubicBezTo>
                <a:cubicBezTo>
                  <a:pt x="21" y="26"/>
                  <a:pt x="21" y="27"/>
                  <a:pt x="22" y="28"/>
                </a:cubicBezTo>
                <a:cubicBezTo>
                  <a:pt x="22" y="31"/>
                  <a:pt x="22" y="31"/>
                  <a:pt x="21" y="32"/>
                </a:cubicBezTo>
                <a:cubicBezTo>
                  <a:pt x="21" y="33"/>
                  <a:pt x="21" y="34"/>
                  <a:pt x="20" y="35"/>
                </a:cubicBezTo>
                <a:cubicBezTo>
                  <a:pt x="20" y="37"/>
                  <a:pt x="19" y="39"/>
                  <a:pt x="19" y="42"/>
                </a:cubicBezTo>
                <a:cubicBezTo>
                  <a:pt x="17" y="43"/>
                  <a:pt x="16" y="45"/>
                  <a:pt x="16" y="48"/>
                </a:cubicBezTo>
                <a:cubicBezTo>
                  <a:pt x="16" y="51"/>
                  <a:pt x="16" y="51"/>
                  <a:pt x="16" y="51"/>
                </a:cubicBezTo>
                <a:cubicBezTo>
                  <a:pt x="16" y="54"/>
                  <a:pt x="17" y="56"/>
                  <a:pt x="20" y="58"/>
                </a:cubicBezTo>
                <a:cubicBezTo>
                  <a:pt x="21" y="63"/>
                  <a:pt x="25" y="67"/>
                  <a:pt x="29" y="69"/>
                </a:cubicBezTo>
                <a:cubicBezTo>
                  <a:pt x="29" y="70"/>
                  <a:pt x="29" y="70"/>
                  <a:pt x="29" y="70"/>
                </a:cubicBezTo>
                <a:cubicBezTo>
                  <a:pt x="19" y="75"/>
                  <a:pt x="19" y="75"/>
                  <a:pt x="19" y="75"/>
                </a:cubicBezTo>
                <a:cubicBezTo>
                  <a:pt x="15" y="77"/>
                  <a:pt x="13" y="81"/>
                  <a:pt x="13" y="85"/>
                </a:cubicBezTo>
                <a:cubicBezTo>
                  <a:pt x="13" y="89"/>
                  <a:pt x="13" y="89"/>
                  <a:pt x="13" y="89"/>
                </a:cubicBezTo>
                <a:cubicBezTo>
                  <a:pt x="13" y="91"/>
                  <a:pt x="13" y="96"/>
                  <a:pt x="40" y="96"/>
                </a:cubicBezTo>
                <a:cubicBezTo>
                  <a:pt x="66" y="96"/>
                  <a:pt x="66" y="91"/>
                  <a:pt x="66" y="89"/>
                </a:cubicBezTo>
                <a:cubicBezTo>
                  <a:pt x="66" y="85"/>
                  <a:pt x="66" y="85"/>
                  <a:pt x="66" y="85"/>
                </a:cubicBezTo>
                <a:cubicBezTo>
                  <a:pt x="66" y="81"/>
                  <a:pt x="64" y="77"/>
                  <a:pt x="60" y="75"/>
                </a:cubicBezTo>
                <a:close/>
                <a:moveTo>
                  <a:pt x="61" y="88"/>
                </a:moveTo>
                <a:cubicBezTo>
                  <a:pt x="59" y="89"/>
                  <a:pt x="52" y="91"/>
                  <a:pt x="40" y="91"/>
                </a:cubicBezTo>
                <a:cubicBezTo>
                  <a:pt x="27" y="91"/>
                  <a:pt x="20" y="89"/>
                  <a:pt x="18" y="88"/>
                </a:cubicBezTo>
                <a:cubicBezTo>
                  <a:pt x="18" y="85"/>
                  <a:pt x="18" y="85"/>
                  <a:pt x="18" y="85"/>
                </a:cubicBezTo>
                <a:cubicBezTo>
                  <a:pt x="18" y="83"/>
                  <a:pt x="19" y="81"/>
                  <a:pt x="21" y="80"/>
                </a:cubicBezTo>
                <a:cubicBezTo>
                  <a:pt x="32" y="75"/>
                  <a:pt x="32" y="75"/>
                  <a:pt x="32" y="75"/>
                </a:cubicBezTo>
                <a:cubicBezTo>
                  <a:pt x="33" y="74"/>
                  <a:pt x="34" y="72"/>
                  <a:pt x="34" y="71"/>
                </a:cubicBezTo>
                <a:cubicBezTo>
                  <a:pt x="34" y="66"/>
                  <a:pt x="34" y="66"/>
                  <a:pt x="34" y="66"/>
                </a:cubicBezTo>
                <a:cubicBezTo>
                  <a:pt x="33" y="65"/>
                  <a:pt x="33" y="65"/>
                  <a:pt x="33" y="65"/>
                </a:cubicBezTo>
                <a:cubicBezTo>
                  <a:pt x="29" y="63"/>
                  <a:pt x="26" y="60"/>
                  <a:pt x="25" y="55"/>
                </a:cubicBezTo>
                <a:cubicBezTo>
                  <a:pt x="24" y="54"/>
                  <a:pt x="24" y="54"/>
                  <a:pt x="24" y="54"/>
                </a:cubicBezTo>
                <a:cubicBezTo>
                  <a:pt x="23" y="53"/>
                  <a:pt x="23" y="53"/>
                  <a:pt x="23" y="53"/>
                </a:cubicBezTo>
                <a:cubicBezTo>
                  <a:pt x="22" y="53"/>
                  <a:pt x="21" y="52"/>
                  <a:pt x="21" y="51"/>
                </a:cubicBezTo>
                <a:cubicBezTo>
                  <a:pt x="21" y="48"/>
                  <a:pt x="21" y="48"/>
                  <a:pt x="21" y="48"/>
                </a:cubicBezTo>
                <a:cubicBezTo>
                  <a:pt x="21" y="47"/>
                  <a:pt x="21" y="46"/>
                  <a:pt x="22" y="46"/>
                </a:cubicBezTo>
                <a:cubicBezTo>
                  <a:pt x="24" y="45"/>
                  <a:pt x="24" y="45"/>
                  <a:pt x="24" y="45"/>
                </a:cubicBezTo>
                <a:cubicBezTo>
                  <a:pt x="24" y="44"/>
                  <a:pt x="24" y="44"/>
                  <a:pt x="24" y="44"/>
                </a:cubicBezTo>
                <a:cubicBezTo>
                  <a:pt x="24" y="41"/>
                  <a:pt x="25" y="39"/>
                  <a:pt x="25" y="37"/>
                </a:cubicBezTo>
                <a:cubicBezTo>
                  <a:pt x="26" y="36"/>
                  <a:pt x="26" y="35"/>
                  <a:pt x="26" y="35"/>
                </a:cubicBezTo>
                <a:cubicBezTo>
                  <a:pt x="27" y="33"/>
                  <a:pt x="28" y="32"/>
                  <a:pt x="27" y="30"/>
                </a:cubicBezTo>
                <a:cubicBezTo>
                  <a:pt x="30" y="31"/>
                  <a:pt x="34" y="32"/>
                  <a:pt x="38" y="32"/>
                </a:cubicBezTo>
                <a:cubicBezTo>
                  <a:pt x="39" y="32"/>
                  <a:pt x="39" y="32"/>
                  <a:pt x="40" y="32"/>
                </a:cubicBezTo>
                <a:cubicBezTo>
                  <a:pt x="50" y="32"/>
                  <a:pt x="54" y="35"/>
                  <a:pt x="55" y="44"/>
                </a:cubicBezTo>
                <a:cubicBezTo>
                  <a:pt x="56" y="45"/>
                  <a:pt x="56" y="45"/>
                  <a:pt x="56" y="45"/>
                </a:cubicBezTo>
                <a:cubicBezTo>
                  <a:pt x="57" y="46"/>
                  <a:pt x="57" y="46"/>
                  <a:pt x="57" y="46"/>
                </a:cubicBezTo>
                <a:cubicBezTo>
                  <a:pt x="58" y="46"/>
                  <a:pt x="58" y="47"/>
                  <a:pt x="58" y="48"/>
                </a:cubicBezTo>
                <a:cubicBezTo>
                  <a:pt x="58" y="51"/>
                  <a:pt x="58" y="51"/>
                  <a:pt x="58" y="51"/>
                </a:cubicBezTo>
                <a:cubicBezTo>
                  <a:pt x="58" y="52"/>
                  <a:pt x="57" y="53"/>
                  <a:pt x="56" y="53"/>
                </a:cubicBezTo>
                <a:cubicBezTo>
                  <a:pt x="55" y="54"/>
                  <a:pt x="55" y="54"/>
                  <a:pt x="55" y="54"/>
                </a:cubicBezTo>
                <a:cubicBezTo>
                  <a:pt x="55" y="55"/>
                  <a:pt x="55" y="55"/>
                  <a:pt x="55" y="55"/>
                </a:cubicBezTo>
                <a:cubicBezTo>
                  <a:pt x="53" y="60"/>
                  <a:pt x="51" y="63"/>
                  <a:pt x="46" y="65"/>
                </a:cubicBezTo>
                <a:cubicBezTo>
                  <a:pt x="45" y="66"/>
                  <a:pt x="45" y="66"/>
                  <a:pt x="45" y="66"/>
                </a:cubicBezTo>
                <a:cubicBezTo>
                  <a:pt x="45" y="71"/>
                  <a:pt x="45" y="71"/>
                  <a:pt x="45" y="71"/>
                </a:cubicBezTo>
                <a:cubicBezTo>
                  <a:pt x="45" y="72"/>
                  <a:pt x="46" y="74"/>
                  <a:pt x="47" y="75"/>
                </a:cubicBezTo>
                <a:cubicBezTo>
                  <a:pt x="58" y="80"/>
                  <a:pt x="58" y="80"/>
                  <a:pt x="58" y="80"/>
                </a:cubicBezTo>
                <a:cubicBezTo>
                  <a:pt x="60" y="81"/>
                  <a:pt x="61" y="83"/>
                  <a:pt x="61" y="85"/>
                </a:cubicBezTo>
                <a:lnTo>
                  <a:pt x="61" y="88"/>
                </a:lnTo>
                <a:close/>
                <a:moveTo>
                  <a:pt x="80" y="40"/>
                </a:moveTo>
                <a:cubicBezTo>
                  <a:pt x="106" y="40"/>
                  <a:pt x="106" y="40"/>
                  <a:pt x="106" y="40"/>
                </a:cubicBezTo>
                <a:cubicBezTo>
                  <a:pt x="108" y="40"/>
                  <a:pt x="109" y="39"/>
                  <a:pt x="109" y="37"/>
                </a:cubicBezTo>
                <a:cubicBezTo>
                  <a:pt x="109" y="36"/>
                  <a:pt x="108" y="35"/>
                  <a:pt x="106" y="35"/>
                </a:cubicBezTo>
                <a:cubicBezTo>
                  <a:pt x="80" y="35"/>
                  <a:pt x="80" y="35"/>
                  <a:pt x="80" y="35"/>
                </a:cubicBezTo>
                <a:cubicBezTo>
                  <a:pt x="78" y="35"/>
                  <a:pt x="77" y="36"/>
                  <a:pt x="77" y="37"/>
                </a:cubicBezTo>
                <a:cubicBezTo>
                  <a:pt x="77" y="39"/>
                  <a:pt x="78" y="40"/>
                  <a:pt x="80" y="40"/>
                </a:cubicBezTo>
                <a:close/>
                <a:moveTo>
                  <a:pt x="117" y="40"/>
                </a:moveTo>
                <a:cubicBezTo>
                  <a:pt x="120" y="40"/>
                  <a:pt x="120" y="40"/>
                  <a:pt x="120" y="40"/>
                </a:cubicBezTo>
                <a:cubicBezTo>
                  <a:pt x="121" y="40"/>
                  <a:pt x="122" y="39"/>
                  <a:pt x="122" y="37"/>
                </a:cubicBezTo>
                <a:cubicBezTo>
                  <a:pt x="122" y="36"/>
                  <a:pt x="121" y="35"/>
                  <a:pt x="120" y="35"/>
                </a:cubicBezTo>
                <a:cubicBezTo>
                  <a:pt x="117" y="35"/>
                  <a:pt x="117" y="35"/>
                  <a:pt x="117" y="35"/>
                </a:cubicBezTo>
                <a:cubicBezTo>
                  <a:pt x="115" y="35"/>
                  <a:pt x="114" y="36"/>
                  <a:pt x="114" y="37"/>
                </a:cubicBezTo>
                <a:cubicBezTo>
                  <a:pt x="114" y="39"/>
                  <a:pt x="115" y="40"/>
                  <a:pt x="117" y="40"/>
                </a:cubicBezTo>
                <a:close/>
                <a:moveTo>
                  <a:pt x="82" y="80"/>
                </a:moveTo>
                <a:cubicBezTo>
                  <a:pt x="80" y="80"/>
                  <a:pt x="80" y="80"/>
                  <a:pt x="80" y="80"/>
                </a:cubicBezTo>
                <a:cubicBezTo>
                  <a:pt x="78" y="80"/>
                  <a:pt x="77" y="81"/>
                  <a:pt x="77" y="83"/>
                </a:cubicBezTo>
                <a:cubicBezTo>
                  <a:pt x="77" y="84"/>
                  <a:pt x="78" y="85"/>
                  <a:pt x="80" y="85"/>
                </a:cubicBezTo>
                <a:cubicBezTo>
                  <a:pt x="82" y="85"/>
                  <a:pt x="82" y="85"/>
                  <a:pt x="82" y="85"/>
                </a:cubicBezTo>
                <a:cubicBezTo>
                  <a:pt x="84" y="85"/>
                  <a:pt x="85" y="84"/>
                  <a:pt x="85" y="83"/>
                </a:cubicBezTo>
                <a:cubicBezTo>
                  <a:pt x="85" y="81"/>
                  <a:pt x="84" y="80"/>
                  <a:pt x="82" y="80"/>
                </a:cubicBezTo>
                <a:close/>
                <a:moveTo>
                  <a:pt x="98" y="80"/>
                </a:moveTo>
                <a:cubicBezTo>
                  <a:pt x="93" y="80"/>
                  <a:pt x="93" y="80"/>
                  <a:pt x="93" y="80"/>
                </a:cubicBezTo>
                <a:cubicBezTo>
                  <a:pt x="91" y="80"/>
                  <a:pt x="90" y="81"/>
                  <a:pt x="90" y="83"/>
                </a:cubicBezTo>
                <a:cubicBezTo>
                  <a:pt x="90" y="84"/>
                  <a:pt x="91" y="85"/>
                  <a:pt x="93" y="85"/>
                </a:cubicBezTo>
                <a:cubicBezTo>
                  <a:pt x="98" y="85"/>
                  <a:pt x="98" y="85"/>
                  <a:pt x="98" y="85"/>
                </a:cubicBezTo>
                <a:cubicBezTo>
                  <a:pt x="100" y="85"/>
                  <a:pt x="101" y="84"/>
                  <a:pt x="101" y="83"/>
                </a:cubicBezTo>
                <a:cubicBezTo>
                  <a:pt x="101" y="81"/>
                  <a:pt x="100" y="80"/>
                  <a:pt x="98" y="80"/>
                </a:cubicBezTo>
                <a:close/>
                <a:moveTo>
                  <a:pt x="112" y="80"/>
                </a:moveTo>
                <a:cubicBezTo>
                  <a:pt x="109" y="80"/>
                  <a:pt x="109" y="80"/>
                  <a:pt x="109" y="80"/>
                </a:cubicBezTo>
                <a:cubicBezTo>
                  <a:pt x="107" y="80"/>
                  <a:pt x="106" y="81"/>
                  <a:pt x="106" y="83"/>
                </a:cubicBezTo>
                <a:cubicBezTo>
                  <a:pt x="106" y="84"/>
                  <a:pt x="107" y="85"/>
                  <a:pt x="109" y="85"/>
                </a:cubicBezTo>
                <a:cubicBezTo>
                  <a:pt x="112" y="85"/>
                  <a:pt x="112" y="85"/>
                  <a:pt x="112" y="85"/>
                </a:cubicBezTo>
                <a:cubicBezTo>
                  <a:pt x="113" y="85"/>
                  <a:pt x="114" y="84"/>
                  <a:pt x="114" y="83"/>
                </a:cubicBezTo>
                <a:cubicBezTo>
                  <a:pt x="114" y="81"/>
                  <a:pt x="113" y="80"/>
                  <a:pt x="112" y="80"/>
                </a:cubicBezTo>
                <a:close/>
                <a:moveTo>
                  <a:pt x="128" y="80"/>
                </a:moveTo>
                <a:cubicBezTo>
                  <a:pt x="122" y="80"/>
                  <a:pt x="122" y="80"/>
                  <a:pt x="122" y="80"/>
                </a:cubicBezTo>
                <a:cubicBezTo>
                  <a:pt x="121" y="80"/>
                  <a:pt x="120" y="81"/>
                  <a:pt x="120" y="83"/>
                </a:cubicBezTo>
                <a:cubicBezTo>
                  <a:pt x="120" y="84"/>
                  <a:pt x="121" y="85"/>
                  <a:pt x="122" y="85"/>
                </a:cubicBezTo>
                <a:cubicBezTo>
                  <a:pt x="128" y="85"/>
                  <a:pt x="128" y="85"/>
                  <a:pt x="128" y="85"/>
                </a:cubicBezTo>
                <a:cubicBezTo>
                  <a:pt x="129" y="85"/>
                  <a:pt x="130" y="84"/>
                  <a:pt x="130" y="83"/>
                </a:cubicBezTo>
                <a:cubicBezTo>
                  <a:pt x="130" y="81"/>
                  <a:pt x="129" y="80"/>
                  <a:pt x="128" y="80"/>
                </a:cubicBezTo>
                <a:close/>
                <a:moveTo>
                  <a:pt x="136" y="81"/>
                </a:moveTo>
                <a:cubicBezTo>
                  <a:pt x="136" y="81"/>
                  <a:pt x="136" y="82"/>
                  <a:pt x="136" y="83"/>
                </a:cubicBezTo>
                <a:cubicBezTo>
                  <a:pt x="136" y="83"/>
                  <a:pt x="136" y="84"/>
                  <a:pt x="136" y="84"/>
                </a:cubicBezTo>
                <a:cubicBezTo>
                  <a:pt x="137" y="85"/>
                  <a:pt x="138" y="85"/>
                  <a:pt x="138" y="85"/>
                </a:cubicBezTo>
                <a:cubicBezTo>
                  <a:pt x="139" y="85"/>
                  <a:pt x="140" y="85"/>
                  <a:pt x="140" y="84"/>
                </a:cubicBezTo>
                <a:cubicBezTo>
                  <a:pt x="141" y="84"/>
                  <a:pt x="141" y="83"/>
                  <a:pt x="141" y="83"/>
                </a:cubicBezTo>
                <a:cubicBezTo>
                  <a:pt x="141" y="82"/>
                  <a:pt x="141" y="81"/>
                  <a:pt x="140" y="81"/>
                </a:cubicBezTo>
                <a:cubicBezTo>
                  <a:pt x="139" y="80"/>
                  <a:pt x="137" y="80"/>
                  <a:pt x="136" y="81"/>
                </a:cubicBezTo>
                <a:close/>
                <a:moveTo>
                  <a:pt x="138" y="51"/>
                </a:moveTo>
                <a:cubicBezTo>
                  <a:pt x="80" y="51"/>
                  <a:pt x="80" y="51"/>
                  <a:pt x="80" y="51"/>
                </a:cubicBezTo>
                <a:cubicBezTo>
                  <a:pt x="78" y="51"/>
                  <a:pt x="77" y="52"/>
                  <a:pt x="77" y="53"/>
                </a:cubicBezTo>
                <a:cubicBezTo>
                  <a:pt x="77" y="55"/>
                  <a:pt x="78" y="56"/>
                  <a:pt x="80" y="56"/>
                </a:cubicBezTo>
                <a:cubicBezTo>
                  <a:pt x="138" y="56"/>
                  <a:pt x="138" y="56"/>
                  <a:pt x="138" y="56"/>
                </a:cubicBezTo>
                <a:cubicBezTo>
                  <a:pt x="140" y="56"/>
                  <a:pt x="141" y="55"/>
                  <a:pt x="141" y="53"/>
                </a:cubicBezTo>
                <a:cubicBezTo>
                  <a:pt x="141" y="52"/>
                  <a:pt x="140" y="51"/>
                  <a:pt x="138" y="51"/>
                </a:cubicBezTo>
                <a:close/>
                <a:moveTo>
                  <a:pt x="138" y="67"/>
                </a:moveTo>
                <a:cubicBezTo>
                  <a:pt x="80" y="67"/>
                  <a:pt x="80" y="67"/>
                  <a:pt x="80" y="67"/>
                </a:cubicBezTo>
                <a:cubicBezTo>
                  <a:pt x="78" y="67"/>
                  <a:pt x="77" y="68"/>
                  <a:pt x="77" y="69"/>
                </a:cubicBezTo>
                <a:cubicBezTo>
                  <a:pt x="77" y="71"/>
                  <a:pt x="78" y="72"/>
                  <a:pt x="80" y="72"/>
                </a:cubicBezTo>
                <a:cubicBezTo>
                  <a:pt x="138" y="72"/>
                  <a:pt x="138" y="72"/>
                  <a:pt x="138" y="72"/>
                </a:cubicBezTo>
                <a:cubicBezTo>
                  <a:pt x="140" y="72"/>
                  <a:pt x="141" y="71"/>
                  <a:pt x="141" y="69"/>
                </a:cubicBezTo>
                <a:cubicBezTo>
                  <a:pt x="141" y="68"/>
                  <a:pt x="140" y="67"/>
                  <a:pt x="138" y="6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30B542B3-930B-C7B5-66CF-1470EB156C0D}"/>
              </a:ext>
            </a:extLst>
          </p:cNvPr>
          <p:cNvSpPr>
            <a:spLocks noEditPoints="1"/>
          </p:cNvSpPr>
          <p:nvPr/>
        </p:nvSpPr>
        <p:spPr bwMode="auto">
          <a:xfrm>
            <a:off x="7897813" y="2473325"/>
            <a:ext cx="250825" cy="254000"/>
          </a:xfrm>
          <a:custGeom>
            <a:avLst/>
            <a:gdLst>
              <a:gd name="T0" fmla="*/ 121 w 158"/>
              <a:gd name="T1" fmla="*/ 8 h 160"/>
              <a:gd name="T2" fmla="*/ 85 w 158"/>
              <a:gd name="T3" fmla="*/ 5 h 160"/>
              <a:gd name="T4" fmla="*/ 38 w 158"/>
              <a:gd name="T5" fmla="*/ 3 h 160"/>
              <a:gd name="T6" fmla="*/ 1 w 158"/>
              <a:gd name="T7" fmla="*/ 18 h 160"/>
              <a:gd name="T8" fmla="*/ 21 w 158"/>
              <a:gd name="T9" fmla="*/ 160 h 160"/>
              <a:gd name="T10" fmla="*/ 138 w 158"/>
              <a:gd name="T11" fmla="*/ 155 h 160"/>
              <a:gd name="T12" fmla="*/ 158 w 158"/>
              <a:gd name="T13" fmla="*/ 13 h 160"/>
              <a:gd name="T14" fmla="*/ 6 w 158"/>
              <a:gd name="T15" fmla="*/ 19 h 160"/>
              <a:gd name="T16" fmla="*/ 42 w 158"/>
              <a:gd name="T17" fmla="*/ 6 h 160"/>
              <a:gd name="T18" fmla="*/ 42 w 158"/>
              <a:gd name="T19" fmla="*/ 6 h 160"/>
              <a:gd name="T20" fmla="*/ 39 w 158"/>
              <a:gd name="T21" fmla="*/ 15 h 160"/>
              <a:gd name="T22" fmla="*/ 138 w 158"/>
              <a:gd name="T23" fmla="*/ 150 h 160"/>
              <a:gd name="T24" fmla="*/ 134 w 158"/>
              <a:gd name="T25" fmla="*/ 81 h 160"/>
              <a:gd name="T26" fmla="*/ 23 w 158"/>
              <a:gd name="T27" fmla="*/ 20 h 160"/>
              <a:gd name="T28" fmla="*/ 136 w 158"/>
              <a:gd name="T29" fmla="*/ 73 h 160"/>
              <a:gd name="T30" fmla="*/ 136 w 158"/>
              <a:gd name="T31" fmla="*/ 15 h 160"/>
              <a:gd name="T32" fmla="*/ 153 w 158"/>
              <a:gd name="T33" fmla="*/ 15 h 160"/>
              <a:gd name="T34" fmla="*/ 111 w 158"/>
              <a:gd name="T35" fmla="*/ 28 h 160"/>
              <a:gd name="T36" fmla="*/ 83 w 158"/>
              <a:gd name="T37" fmla="*/ 30 h 160"/>
              <a:gd name="T38" fmla="*/ 83 w 158"/>
              <a:gd name="T39" fmla="*/ 67 h 160"/>
              <a:gd name="T40" fmla="*/ 107 w 158"/>
              <a:gd name="T41" fmla="*/ 40 h 160"/>
              <a:gd name="T42" fmla="*/ 126 w 158"/>
              <a:gd name="T43" fmla="*/ 30 h 160"/>
              <a:gd name="T44" fmla="*/ 86 w 158"/>
              <a:gd name="T45" fmla="*/ 63 h 160"/>
              <a:gd name="T46" fmla="*/ 99 w 158"/>
              <a:gd name="T47" fmla="*/ 44 h 160"/>
              <a:gd name="T48" fmla="*/ 105 w 158"/>
              <a:gd name="T49" fmla="*/ 44 h 160"/>
              <a:gd name="T50" fmla="*/ 102 w 158"/>
              <a:gd name="T51" fmla="*/ 105 h 160"/>
              <a:gd name="T52" fmla="*/ 106 w 158"/>
              <a:gd name="T53" fmla="*/ 73 h 160"/>
              <a:gd name="T54" fmla="*/ 73 w 158"/>
              <a:gd name="T55" fmla="*/ 40 h 160"/>
              <a:gd name="T56" fmla="*/ 95 w 158"/>
              <a:gd name="T57" fmla="*/ 103 h 160"/>
              <a:gd name="T58" fmla="*/ 124 w 158"/>
              <a:gd name="T59" fmla="*/ 110 h 160"/>
              <a:gd name="T60" fmla="*/ 90 w 158"/>
              <a:gd name="T61" fmla="*/ 86 h 160"/>
              <a:gd name="T62" fmla="*/ 92 w 158"/>
              <a:gd name="T63" fmla="*/ 99 h 160"/>
              <a:gd name="T64" fmla="*/ 71 w 158"/>
              <a:gd name="T65" fmla="*/ 45 h 160"/>
              <a:gd name="T66" fmla="*/ 103 w 158"/>
              <a:gd name="T67" fmla="*/ 78 h 160"/>
              <a:gd name="T68" fmla="*/ 33 w 158"/>
              <a:gd name="T69" fmla="*/ 123 h 160"/>
              <a:gd name="T70" fmla="*/ 53 w 158"/>
              <a:gd name="T71" fmla="*/ 118 h 160"/>
              <a:gd name="T72" fmla="*/ 33 w 158"/>
              <a:gd name="T73" fmla="*/ 123 h 160"/>
              <a:gd name="T74" fmla="*/ 61 w 158"/>
              <a:gd name="T75" fmla="*/ 120 h 160"/>
              <a:gd name="T76" fmla="*/ 86 w 158"/>
              <a:gd name="T77" fmla="*/ 120 h 160"/>
              <a:gd name="T78" fmla="*/ 66 w 158"/>
              <a:gd name="T79" fmla="*/ 135 h 160"/>
              <a:gd name="T80" fmla="*/ 33 w 158"/>
              <a:gd name="T81" fmla="*/ 131 h 160"/>
              <a:gd name="T82" fmla="*/ 83 w 158"/>
              <a:gd name="T83" fmla="*/ 131 h 160"/>
              <a:gd name="T84" fmla="*/ 76 w 158"/>
              <a:gd name="T85" fmla="*/ 135 h 160"/>
              <a:gd name="T86" fmla="*/ 83 w 158"/>
              <a:gd name="T87" fmla="*/ 131 h 160"/>
              <a:gd name="T88" fmla="*/ 31 w 158"/>
              <a:gd name="T89" fmla="*/ 146 h 160"/>
              <a:gd name="T90" fmla="*/ 45 w 158"/>
              <a:gd name="T91" fmla="*/ 146 h 160"/>
              <a:gd name="T92" fmla="*/ 53 w 158"/>
              <a:gd name="T93" fmla="*/ 143 h 160"/>
              <a:gd name="T94" fmla="*/ 83 w 158"/>
              <a:gd name="T95" fmla="*/ 1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8" h="160">
                <a:moveTo>
                  <a:pt x="157" y="11"/>
                </a:moveTo>
                <a:cubicBezTo>
                  <a:pt x="157" y="11"/>
                  <a:pt x="156" y="11"/>
                  <a:pt x="155" y="11"/>
                </a:cubicBezTo>
                <a:cubicBezTo>
                  <a:pt x="121" y="8"/>
                  <a:pt x="121" y="8"/>
                  <a:pt x="121" y="8"/>
                </a:cubicBezTo>
                <a:cubicBezTo>
                  <a:pt x="120" y="3"/>
                  <a:pt x="120" y="3"/>
                  <a:pt x="120" y="3"/>
                </a:cubicBezTo>
                <a:cubicBezTo>
                  <a:pt x="120" y="1"/>
                  <a:pt x="119" y="0"/>
                  <a:pt x="117" y="0"/>
                </a:cubicBezTo>
                <a:cubicBezTo>
                  <a:pt x="85" y="5"/>
                  <a:pt x="85" y="5"/>
                  <a:pt x="85" y="5"/>
                </a:cubicBezTo>
                <a:cubicBezTo>
                  <a:pt x="85" y="5"/>
                  <a:pt x="85" y="4"/>
                  <a:pt x="85" y="4"/>
                </a:cubicBezTo>
                <a:cubicBezTo>
                  <a:pt x="40" y="1"/>
                  <a:pt x="40" y="1"/>
                  <a:pt x="40" y="1"/>
                </a:cubicBezTo>
                <a:cubicBezTo>
                  <a:pt x="39" y="1"/>
                  <a:pt x="38" y="2"/>
                  <a:pt x="38" y="3"/>
                </a:cubicBezTo>
                <a:cubicBezTo>
                  <a:pt x="37" y="11"/>
                  <a:pt x="37" y="11"/>
                  <a:pt x="37" y="11"/>
                </a:cubicBezTo>
                <a:cubicBezTo>
                  <a:pt x="3" y="15"/>
                  <a:pt x="3" y="15"/>
                  <a:pt x="3" y="15"/>
                </a:cubicBezTo>
                <a:cubicBezTo>
                  <a:pt x="1" y="15"/>
                  <a:pt x="0" y="16"/>
                  <a:pt x="1" y="18"/>
                </a:cubicBezTo>
                <a:cubicBezTo>
                  <a:pt x="18" y="157"/>
                  <a:pt x="18" y="157"/>
                  <a:pt x="18" y="157"/>
                </a:cubicBezTo>
                <a:cubicBezTo>
                  <a:pt x="18" y="158"/>
                  <a:pt x="18" y="158"/>
                  <a:pt x="18" y="159"/>
                </a:cubicBezTo>
                <a:cubicBezTo>
                  <a:pt x="19" y="160"/>
                  <a:pt x="20" y="160"/>
                  <a:pt x="21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7" y="160"/>
                  <a:pt x="138" y="159"/>
                  <a:pt x="138" y="158"/>
                </a:cubicBezTo>
                <a:cubicBezTo>
                  <a:pt x="138" y="155"/>
                  <a:pt x="138" y="155"/>
                  <a:pt x="138" y="155"/>
                </a:cubicBezTo>
                <a:cubicBezTo>
                  <a:pt x="143" y="155"/>
                  <a:pt x="143" y="155"/>
                  <a:pt x="143" y="155"/>
                </a:cubicBezTo>
                <a:cubicBezTo>
                  <a:pt x="144" y="156"/>
                  <a:pt x="145" y="155"/>
                  <a:pt x="146" y="153"/>
                </a:cubicBezTo>
                <a:cubicBezTo>
                  <a:pt x="158" y="13"/>
                  <a:pt x="158" y="13"/>
                  <a:pt x="158" y="13"/>
                </a:cubicBezTo>
                <a:cubicBezTo>
                  <a:pt x="158" y="12"/>
                  <a:pt x="157" y="12"/>
                  <a:pt x="157" y="11"/>
                </a:cubicBezTo>
                <a:close/>
                <a:moveTo>
                  <a:pt x="18" y="120"/>
                </a:moveTo>
                <a:cubicBezTo>
                  <a:pt x="6" y="19"/>
                  <a:pt x="6" y="19"/>
                  <a:pt x="6" y="19"/>
                </a:cubicBezTo>
                <a:cubicBezTo>
                  <a:pt x="18" y="18"/>
                  <a:pt x="18" y="18"/>
                  <a:pt x="18" y="18"/>
                </a:cubicBezTo>
                <a:lnTo>
                  <a:pt x="18" y="120"/>
                </a:lnTo>
                <a:close/>
                <a:moveTo>
                  <a:pt x="42" y="6"/>
                </a:moveTo>
                <a:cubicBezTo>
                  <a:pt x="63" y="7"/>
                  <a:pt x="63" y="7"/>
                  <a:pt x="63" y="7"/>
                </a:cubicBezTo>
                <a:cubicBezTo>
                  <a:pt x="42" y="10"/>
                  <a:pt x="42" y="10"/>
                  <a:pt x="42" y="10"/>
                </a:cubicBezTo>
                <a:lnTo>
                  <a:pt x="42" y="6"/>
                </a:lnTo>
                <a:close/>
                <a:moveTo>
                  <a:pt x="116" y="5"/>
                </a:moveTo>
                <a:cubicBezTo>
                  <a:pt x="117" y="15"/>
                  <a:pt x="117" y="15"/>
                  <a:pt x="117" y="15"/>
                </a:cubicBezTo>
                <a:cubicBezTo>
                  <a:pt x="39" y="15"/>
                  <a:pt x="39" y="15"/>
                  <a:pt x="39" y="15"/>
                </a:cubicBezTo>
                <a:lnTo>
                  <a:pt x="116" y="5"/>
                </a:lnTo>
                <a:close/>
                <a:moveTo>
                  <a:pt x="141" y="151"/>
                </a:moveTo>
                <a:cubicBezTo>
                  <a:pt x="138" y="150"/>
                  <a:pt x="138" y="150"/>
                  <a:pt x="138" y="150"/>
                </a:cubicBezTo>
                <a:cubicBezTo>
                  <a:pt x="138" y="81"/>
                  <a:pt x="138" y="81"/>
                  <a:pt x="138" y="81"/>
                </a:cubicBezTo>
                <a:cubicBezTo>
                  <a:pt x="138" y="80"/>
                  <a:pt x="137" y="79"/>
                  <a:pt x="136" y="79"/>
                </a:cubicBezTo>
                <a:cubicBezTo>
                  <a:pt x="135" y="79"/>
                  <a:pt x="134" y="80"/>
                  <a:pt x="134" y="81"/>
                </a:cubicBezTo>
                <a:cubicBezTo>
                  <a:pt x="134" y="156"/>
                  <a:pt x="134" y="156"/>
                  <a:pt x="134" y="156"/>
                </a:cubicBezTo>
                <a:cubicBezTo>
                  <a:pt x="23" y="156"/>
                  <a:pt x="23" y="156"/>
                  <a:pt x="23" y="156"/>
                </a:cubicBezTo>
                <a:cubicBezTo>
                  <a:pt x="23" y="20"/>
                  <a:pt x="23" y="20"/>
                  <a:pt x="23" y="20"/>
                </a:cubicBezTo>
                <a:cubicBezTo>
                  <a:pt x="134" y="20"/>
                  <a:pt x="134" y="20"/>
                  <a:pt x="134" y="20"/>
                </a:cubicBezTo>
                <a:cubicBezTo>
                  <a:pt x="134" y="70"/>
                  <a:pt x="134" y="70"/>
                  <a:pt x="134" y="70"/>
                </a:cubicBezTo>
                <a:cubicBezTo>
                  <a:pt x="134" y="72"/>
                  <a:pt x="135" y="73"/>
                  <a:pt x="136" y="73"/>
                </a:cubicBezTo>
                <a:cubicBezTo>
                  <a:pt x="137" y="73"/>
                  <a:pt x="138" y="72"/>
                  <a:pt x="138" y="70"/>
                </a:cubicBezTo>
                <a:cubicBezTo>
                  <a:pt x="138" y="17"/>
                  <a:pt x="138" y="17"/>
                  <a:pt x="138" y="17"/>
                </a:cubicBezTo>
                <a:cubicBezTo>
                  <a:pt x="138" y="16"/>
                  <a:pt x="137" y="15"/>
                  <a:pt x="136" y="15"/>
                </a:cubicBezTo>
                <a:cubicBezTo>
                  <a:pt x="122" y="15"/>
                  <a:pt x="122" y="15"/>
                  <a:pt x="122" y="15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53" y="15"/>
                  <a:pt x="153" y="15"/>
                  <a:pt x="153" y="15"/>
                </a:cubicBezTo>
                <a:lnTo>
                  <a:pt x="141" y="151"/>
                </a:lnTo>
                <a:close/>
                <a:moveTo>
                  <a:pt x="124" y="28"/>
                </a:moveTo>
                <a:cubicBezTo>
                  <a:pt x="111" y="28"/>
                  <a:pt x="111" y="28"/>
                  <a:pt x="111" y="28"/>
                </a:cubicBezTo>
                <a:cubicBezTo>
                  <a:pt x="110" y="28"/>
                  <a:pt x="109" y="28"/>
                  <a:pt x="109" y="29"/>
                </a:cubicBezTo>
                <a:cubicBezTo>
                  <a:pt x="104" y="37"/>
                  <a:pt x="104" y="37"/>
                  <a:pt x="104" y="37"/>
                </a:cubicBezTo>
                <a:cubicBezTo>
                  <a:pt x="98" y="33"/>
                  <a:pt x="91" y="30"/>
                  <a:pt x="83" y="30"/>
                </a:cubicBezTo>
                <a:cubicBezTo>
                  <a:pt x="82" y="30"/>
                  <a:pt x="81" y="31"/>
                  <a:pt x="81" y="32"/>
                </a:cubicBezTo>
                <a:cubicBezTo>
                  <a:pt x="81" y="65"/>
                  <a:pt x="81" y="65"/>
                  <a:pt x="81" y="65"/>
                </a:cubicBezTo>
                <a:cubicBezTo>
                  <a:pt x="81" y="66"/>
                  <a:pt x="82" y="67"/>
                  <a:pt x="83" y="67"/>
                </a:cubicBezTo>
                <a:cubicBezTo>
                  <a:pt x="116" y="67"/>
                  <a:pt x="116" y="67"/>
                  <a:pt x="116" y="67"/>
                </a:cubicBezTo>
                <a:cubicBezTo>
                  <a:pt x="117" y="67"/>
                  <a:pt x="118" y="66"/>
                  <a:pt x="118" y="65"/>
                </a:cubicBezTo>
                <a:cubicBezTo>
                  <a:pt x="118" y="55"/>
                  <a:pt x="114" y="46"/>
                  <a:pt x="107" y="40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124" y="32"/>
                  <a:pt x="124" y="32"/>
                  <a:pt x="124" y="32"/>
                </a:cubicBezTo>
                <a:cubicBezTo>
                  <a:pt x="125" y="32"/>
                  <a:pt x="126" y="31"/>
                  <a:pt x="126" y="30"/>
                </a:cubicBezTo>
                <a:cubicBezTo>
                  <a:pt x="126" y="29"/>
                  <a:pt x="125" y="28"/>
                  <a:pt x="124" y="28"/>
                </a:cubicBezTo>
                <a:close/>
                <a:moveTo>
                  <a:pt x="114" y="63"/>
                </a:moveTo>
                <a:cubicBezTo>
                  <a:pt x="86" y="63"/>
                  <a:pt x="86" y="63"/>
                  <a:pt x="86" y="63"/>
                </a:cubicBezTo>
                <a:cubicBezTo>
                  <a:pt x="86" y="35"/>
                  <a:pt x="86" y="35"/>
                  <a:pt x="86" y="35"/>
                </a:cubicBezTo>
                <a:cubicBezTo>
                  <a:pt x="91" y="35"/>
                  <a:pt x="97" y="37"/>
                  <a:pt x="101" y="41"/>
                </a:cubicBezTo>
                <a:cubicBezTo>
                  <a:pt x="99" y="44"/>
                  <a:pt x="99" y="44"/>
                  <a:pt x="99" y="44"/>
                </a:cubicBezTo>
                <a:cubicBezTo>
                  <a:pt x="98" y="45"/>
                  <a:pt x="98" y="46"/>
                  <a:pt x="99" y="47"/>
                </a:cubicBezTo>
                <a:cubicBezTo>
                  <a:pt x="100" y="48"/>
                  <a:pt x="102" y="47"/>
                  <a:pt x="103" y="46"/>
                </a:cubicBezTo>
                <a:cubicBezTo>
                  <a:pt x="105" y="44"/>
                  <a:pt x="105" y="44"/>
                  <a:pt x="105" y="44"/>
                </a:cubicBezTo>
                <a:cubicBezTo>
                  <a:pt x="110" y="49"/>
                  <a:pt x="113" y="55"/>
                  <a:pt x="114" y="63"/>
                </a:cubicBezTo>
                <a:close/>
                <a:moveTo>
                  <a:pt x="124" y="105"/>
                </a:moveTo>
                <a:cubicBezTo>
                  <a:pt x="102" y="105"/>
                  <a:pt x="102" y="105"/>
                  <a:pt x="102" y="105"/>
                </a:cubicBezTo>
                <a:cubicBezTo>
                  <a:pt x="98" y="99"/>
                  <a:pt x="98" y="99"/>
                  <a:pt x="98" y="99"/>
                </a:cubicBezTo>
                <a:cubicBezTo>
                  <a:pt x="105" y="93"/>
                  <a:pt x="108" y="85"/>
                  <a:pt x="108" y="75"/>
                </a:cubicBezTo>
                <a:cubicBezTo>
                  <a:pt x="108" y="74"/>
                  <a:pt x="107" y="73"/>
                  <a:pt x="106" y="73"/>
                </a:cubicBezTo>
                <a:cubicBezTo>
                  <a:pt x="76" y="73"/>
                  <a:pt x="76" y="73"/>
                  <a:pt x="76" y="73"/>
                </a:cubicBezTo>
                <a:cubicBezTo>
                  <a:pt x="76" y="43"/>
                  <a:pt x="76" y="43"/>
                  <a:pt x="76" y="43"/>
                </a:cubicBezTo>
                <a:cubicBezTo>
                  <a:pt x="76" y="41"/>
                  <a:pt x="75" y="40"/>
                  <a:pt x="73" y="40"/>
                </a:cubicBezTo>
                <a:cubicBezTo>
                  <a:pt x="54" y="40"/>
                  <a:pt x="38" y="56"/>
                  <a:pt x="38" y="75"/>
                </a:cubicBezTo>
                <a:cubicBezTo>
                  <a:pt x="38" y="94"/>
                  <a:pt x="54" y="110"/>
                  <a:pt x="73" y="110"/>
                </a:cubicBezTo>
                <a:cubicBezTo>
                  <a:pt x="81" y="110"/>
                  <a:pt x="89" y="107"/>
                  <a:pt x="95" y="103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99" y="110"/>
                  <a:pt x="100" y="110"/>
                  <a:pt x="101" y="110"/>
                </a:cubicBezTo>
                <a:cubicBezTo>
                  <a:pt x="124" y="110"/>
                  <a:pt x="124" y="110"/>
                  <a:pt x="124" y="110"/>
                </a:cubicBezTo>
                <a:cubicBezTo>
                  <a:pt x="125" y="110"/>
                  <a:pt x="126" y="109"/>
                  <a:pt x="126" y="108"/>
                </a:cubicBezTo>
                <a:cubicBezTo>
                  <a:pt x="126" y="107"/>
                  <a:pt x="125" y="105"/>
                  <a:pt x="124" y="105"/>
                </a:cubicBezTo>
                <a:close/>
                <a:moveTo>
                  <a:pt x="90" y="86"/>
                </a:moveTo>
                <a:cubicBezTo>
                  <a:pt x="90" y="85"/>
                  <a:pt x="88" y="85"/>
                  <a:pt x="87" y="86"/>
                </a:cubicBezTo>
                <a:cubicBezTo>
                  <a:pt x="86" y="86"/>
                  <a:pt x="86" y="88"/>
                  <a:pt x="86" y="89"/>
                </a:cubicBezTo>
                <a:cubicBezTo>
                  <a:pt x="92" y="99"/>
                  <a:pt x="92" y="99"/>
                  <a:pt x="92" y="99"/>
                </a:cubicBezTo>
                <a:cubicBezTo>
                  <a:pt x="87" y="103"/>
                  <a:pt x="81" y="105"/>
                  <a:pt x="73" y="105"/>
                </a:cubicBezTo>
                <a:cubicBezTo>
                  <a:pt x="57" y="105"/>
                  <a:pt x="43" y="92"/>
                  <a:pt x="43" y="75"/>
                </a:cubicBezTo>
                <a:cubicBezTo>
                  <a:pt x="43" y="59"/>
                  <a:pt x="55" y="46"/>
                  <a:pt x="71" y="45"/>
                </a:cubicBezTo>
                <a:cubicBezTo>
                  <a:pt x="71" y="75"/>
                  <a:pt x="71" y="75"/>
                  <a:pt x="71" y="75"/>
                </a:cubicBezTo>
                <a:cubicBezTo>
                  <a:pt x="71" y="76"/>
                  <a:pt x="72" y="78"/>
                  <a:pt x="73" y="78"/>
                </a:cubicBezTo>
                <a:cubicBezTo>
                  <a:pt x="103" y="78"/>
                  <a:pt x="103" y="78"/>
                  <a:pt x="103" y="78"/>
                </a:cubicBezTo>
                <a:cubicBezTo>
                  <a:pt x="103" y="84"/>
                  <a:pt x="100" y="91"/>
                  <a:pt x="96" y="95"/>
                </a:cubicBezTo>
                <a:lnTo>
                  <a:pt x="90" y="86"/>
                </a:lnTo>
                <a:close/>
                <a:moveTo>
                  <a:pt x="33" y="123"/>
                </a:moveTo>
                <a:cubicBezTo>
                  <a:pt x="53" y="123"/>
                  <a:pt x="53" y="123"/>
                  <a:pt x="53" y="123"/>
                </a:cubicBezTo>
                <a:cubicBezTo>
                  <a:pt x="54" y="123"/>
                  <a:pt x="56" y="122"/>
                  <a:pt x="56" y="120"/>
                </a:cubicBezTo>
                <a:cubicBezTo>
                  <a:pt x="56" y="119"/>
                  <a:pt x="54" y="118"/>
                  <a:pt x="53" y="118"/>
                </a:cubicBezTo>
                <a:cubicBezTo>
                  <a:pt x="33" y="118"/>
                  <a:pt x="33" y="118"/>
                  <a:pt x="33" y="118"/>
                </a:cubicBezTo>
                <a:cubicBezTo>
                  <a:pt x="32" y="118"/>
                  <a:pt x="31" y="119"/>
                  <a:pt x="31" y="120"/>
                </a:cubicBezTo>
                <a:cubicBezTo>
                  <a:pt x="31" y="122"/>
                  <a:pt x="32" y="123"/>
                  <a:pt x="33" y="123"/>
                </a:cubicBezTo>
                <a:close/>
                <a:moveTo>
                  <a:pt x="83" y="118"/>
                </a:moveTo>
                <a:cubicBezTo>
                  <a:pt x="63" y="118"/>
                  <a:pt x="63" y="118"/>
                  <a:pt x="63" y="118"/>
                </a:cubicBezTo>
                <a:cubicBezTo>
                  <a:pt x="62" y="118"/>
                  <a:pt x="61" y="119"/>
                  <a:pt x="61" y="120"/>
                </a:cubicBezTo>
                <a:cubicBezTo>
                  <a:pt x="61" y="122"/>
                  <a:pt x="62" y="123"/>
                  <a:pt x="6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5" y="123"/>
                  <a:pt x="86" y="122"/>
                  <a:pt x="86" y="120"/>
                </a:cubicBezTo>
                <a:cubicBezTo>
                  <a:pt x="86" y="119"/>
                  <a:pt x="85" y="118"/>
                  <a:pt x="83" y="118"/>
                </a:cubicBezTo>
                <a:close/>
                <a:moveTo>
                  <a:pt x="33" y="135"/>
                </a:moveTo>
                <a:cubicBezTo>
                  <a:pt x="66" y="135"/>
                  <a:pt x="66" y="135"/>
                  <a:pt x="66" y="135"/>
                </a:cubicBezTo>
                <a:cubicBezTo>
                  <a:pt x="67" y="135"/>
                  <a:pt x="68" y="134"/>
                  <a:pt x="68" y="133"/>
                </a:cubicBezTo>
                <a:cubicBezTo>
                  <a:pt x="68" y="132"/>
                  <a:pt x="67" y="131"/>
                  <a:pt x="66" y="131"/>
                </a:cubicBezTo>
                <a:cubicBezTo>
                  <a:pt x="33" y="131"/>
                  <a:pt x="33" y="131"/>
                  <a:pt x="33" y="131"/>
                </a:cubicBezTo>
                <a:cubicBezTo>
                  <a:pt x="32" y="131"/>
                  <a:pt x="31" y="132"/>
                  <a:pt x="31" y="133"/>
                </a:cubicBezTo>
                <a:cubicBezTo>
                  <a:pt x="31" y="134"/>
                  <a:pt x="32" y="135"/>
                  <a:pt x="33" y="135"/>
                </a:cubicBezTo>
                <a:close/>
                <a:moveTo>
                  <a:pt x="83" y="131"/>
                </a:moveTo>
                <a:cubicBezTo>
                  <a:pt x="76" y="131"/>
                  <a:pt x="76" y="131"/>
                  <a:pt x="76" y="131"/>
                </a:cubicBezTo>
                <a:cubicBezTo>
                  <a:pt x="74" y="131"/>
                  <a:pt x="73" y="132"/>
                  <a:pt x="73" y="133"/>
                </a:cubicBezTo>
                <a:cubicBezTo>
                  <a:pt x="73" y="134"/>
                  <a:pt x="74" y="135"/>
                  <a:pt x="76" y="135"/>
                </a:cubicBezTo>
                <a:cubicBezTo>
                  <a:pt x="83" y="135"/>
                  <a:pt x="83" y="135"/>
                  <a:pt x="83" y="135"/>
                </a:cubicBezTo>
                <a:cubicBezTo>
                  <a:pt x="85" y="135"/>
                  <a:pt x="86" y="134"/>
                  <a:pt x="86" y="133"/>
                </a:cubicBezTo>
                <a:cubicBezTo>
                  <a:pt x="86" y="132"/>
                  <a:pt x="85" y="131"/>
                  <a:pt x="83" y="131"/>
                </a:cubicBezTo>
                <a:close/>
                <a:moveTo>
                  <a:pt x="43" y="143"/>
                </a:moveTo>
                <a:cubicBezTo>
                  <a:pt x="33" y="143"/>
                  <a:pt x="33" y="143"/>
                  <a:pt x="33" y="143"/>
                </a:cubicBezTo>
                <a:cubicBezTo>
                  <a:pt x="32" y="143"/>
                  <a:pt x="31" y="144"/>
                  <a:pt x="31" y="146"/>
                </a:cubicBezTo>
                <a:cubicBezTo>
                  <a:pt x="31" y="147"/>
                  <a:pt x="32" y="148"/>
                  <a:pt x="33" y="148"/>
                </a:cubicBezTo>
                <a:cubicBezTo>
                  <a:pt x="43" y="148"/>
                  <a:pt x="43" y="148"/>
                  <a:pt x="43" y="148"/>
                </a:cubicBezTo>
                <a:cubicBezTo>
                  <a:pt x="44" y="148"/>
                  <a:pt x="45" y="147"/>
                  <a:pt x="45" y="146"/>
                </a:cubicBezTo>
                <a:cubicBezTo>
                  <a:pt x="45" y="144"/>
                  <a:pt x="44" y="143"/>
                  <a:pt x="43" y="143"/>
                </a:cubicBezTo>
                <a:close/>
                <a:moveTo>
                  <a:pt x="83" y="143"/>
                </a:moveTo>
                <a:cubicBezTo>
                  <a:pt x="53" y="143"/>
                  <a:pt x="53" y="143"/>
                  <a:pt x="53" y="143"/>
                </a:cubicBezTo>
                <a:cubicBezTo>
                  <a:pt x="52" y="143"/>
                  <a:pt x="51" y="144"/>
                  <a:pt x="51" y="146"/>
                </a:cubicBezTo>
                <a:cubicBezTo>
                  <a:pt x="51" y="147"/>
                  <a:pt x="52" y="148"/>
                  <a:pt x="53" y="14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5" y="148"/>
                  <a:pt x="86" y="147"/>
                  <a:pt x="86" y="146"/>
                </a:cubicBezTo>
                <a:cubicBezTo>
                  <a:pt x="86" y="144"/>
                  <a:pt x="85" y="143"/>
                  <a:pt x="83" y="1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09B0974B-A6C0-0BE1-03AD-A586A1335F47}"/>
              </a:ext>
            </a:extLst>
          </p:cNvPr>
          <p:cNvSpPr>
            <a:spLocks noEditPoints="1"/>
          </p:cNvSpPr>
          <p:nvPr/>
        </p:nvSpPr>
        <p:spPr bwMode="auto">
          <a:xfrm>
            <a:off x="3503613" y="2473325"/>
            <a:ext cx="228600" cy="254000"/>
          </a:xfrm>
          <a:custGeom>
            <a:avLst/>
            <a:gdLst>
              <a:gd name="T0" fmla="*/ 143 w 144"/>
              <a:gd name="T1" fmla="*/ 10 h 160"/>
              <a:gd name="T2" fmla="*/ 112 w 144"/>
              <a:gd name="T3" fmla="*/ 4 h 160"/>
              <a:gd name="T4" fmla="*/ 108 w 144"/>
              <a:gd name="T5" fmla="*/ 3 h 160"/>
              <a:gd name="T6" fmla="*/ 88 w 144"/>
              <a:gd name="T7" fmla="*/ 42 h 160"/>
              <a:gd name="T8" fmla="*/ 73 w 144"/>
              <a:gd name="T9" fmla="*/ 35 h 160"/>
              <a:gd name="T10" fmla="*/ 72 w 144"/>
              <a:gd name="T11" fmla="*/ 50 h 160"/>
              <a:gd name="T12" fmla="*/ 72 w 144"/>
              <a:gd name="T13" fmla="*/ 62 h 160"/>
              <a:gd name="T14" fmla="*/ 76 w 144"/>
              <a:gd name="T15" fmla="*/ 63 h 160"/>
              <a:gd name="T16" fmla="*/ 84 w 144"/>
              <a:gd name="T17" fmla="*/ 53 h 160"/>
              <a:gd name="T18" fmla="*/ 111 w 144"/>
              <a:gd name="T19" fmla="*/ 38 h 160"/>
              <a:gd name="T20" fmla="*/ 89 w 144"/>
              <a:gd name="T21" fmla="*/ 56 h 160"/>
              <a:gd name="T22" fmla="*/ 86 w 144"/>
              <a:gd name="T23" fmla="*/ 64 h 160"/>
              <a:gd name="T24" fmla="*/ 71 w 144"/>
              <a:gd name="T25" fmla="*/ 80 h 160"/>
              <a:gd name="T26" fmla="*/ 69 w 144"/>
              <a:gd name="T27" fmla="*/ 71 h 160"/>
              <a:gd name="T28" fmla="*/ 65 w 144"/>
              <a:gd name="T29" fmla="*/ 101 h 160"/>
              <a:gd name="T30" fmla="*/ 47 w 144"/>
              <a:gd name="T31" fmla="*/ 125 h 160"/>
              <a:gd name="T32" fmla="*/ 35 w 144"/>
              <a:gd name="T33" fmla="*/ 139 h 160"/>
              <a:gd name="T34" fmla="*/ 8 w 144"/>
              <a:gd name="T35" fmla="*/ 156 h 160"/>
              <a:gd name="T36" fmla="*/ 2 w 144"/>
              <a:gd name="T37" fmla="*/ 160 h 160"/>
              <a:gd name="T38" fmla="*/ 141 w 144"/>
              <a:gd name="T39" fmla="*/ 156 h 160"/>
              <a:gd name="T40" fmla="*/ 127 w 144"/>
              <a:gd name="T41" fmla="*/ 87 h 160"/>
              <a:gd name="T42" fmla="*/ 115 w 144"/>
              <a:gd name="T43" fmla="*/ 34 h 160"/>
              <a:gd name="T44" fmla="*/ 112 w 144"/>
              <a:gd name="T45" fmla="*/ 28 h 160"/>
              <a:gd name="T46" fmla="*/ 143 w 144"/>
              <a:gd name="T47" fmla="*/ 22 h 160"/>
              <a:gd name="T48" fmla="*/ 77 w 144"/>
              <a:gd name="T49" fmla="*/ 38 h 160"/>
              <a:gd name="T50" fmla="*/ 84 w 144"/>
              <a:gd name="T51" fmla="*/ 45 h 160"/>
              <a:gd name="T52" fmla="*/ 80 w 144"/>
              <a:gd name="T53" fmla="*/ 49 h 160"/>
              <a:gd name="T54" fmla="*/ 74 w 144"/>
              <a:gd name="T55" fmla="*/ 41 h 160"/>
              <a:gd name="T56" fmla="*/ 69 w 144"/>
              <a:gd name="T57" fmla="*/ 122 h 160"/>
              <a:gd name="T58" fmla="*/ 82 w 144"/>
              <a:gd name="T59" fmla="*/ 103 h 160"/>
              <a:gd name="T60" fmla="*/ 84 w 144"/>
              <a:gd name="T61" fmla="*/ 97 h 160"/>
              <a:gd name="T62" fmla="*/ 80 w 144"/>
              <a:gd name="T63" fmla="*/ 107 h 160"/>
              <a:gd name="T64" fmla="*/ 90 w 144"/>
              <a:gd name="T65" fmla="*/ 110 h 160"/>
              <a:gd name="T66" fmla="*/ 84 w 144"/>
              <a:gd name="T67" fmla="*/ 91 h 160"/>
              <a:gd name="T68" fmla="*/ 94 w 144"/>
              <a:gd name="T69" fmla="*/ 94 h 160"/>
              <a:gd name="T70" fmla="*/ 70 w 144"/>
              <a:gd name="T71" fmla="*/ 86 h 160"/>
              <a:gd name="T72" fmla="*/ 79 w 144"/>
              <a:gd name="T73" fmla="*/ 92 h 160"/>
              <a:gd name="T74" fmla="*/ 61 w 144"/>
              <a:gd name="T75" fmla="*/ 125 h 160"/>
              <a:gd name="T76" fmla="*/ 13 w 144"/>
              <a:gd name="T77" fmla="*/ 147 h 160"/>
              <a:gd name="T78" fmla="*/ 39 w 144"/>
              <a:gd name="T79" fmla="*/ 147 h 160"/>
              <a:gd name="T80" fmla="*/ 13 w 144"/>
              <a:gd name="T81" fmla="*/ 147 h 160"/>
              <a:gd name="T82" fmla="*/ 47 w 144"/>
              <a:gd name="T83" fmla="*/ 130 h 160"/>
              <a:gd name="T84" fmla="*/ 69 w 144"/>
              <a:gd name="T85" fmla="*/ 156 h 160"/>
              <a:gd name="T86" fmla="*/ 130 w 144"/>
              <a:gd name="T87" fmla="*/ 95 h 160"/>
              <a:gd name="T88" fmla="*/ 104 w 144"/>
              <a:gd name="T89" fmla="*/ 142 h 160"/>
              <a:gd name="T90" fmla="*/ 99 w 144"/>
              <a:gd name="T91" fmla="*/ 156 h 160"/>
              <a:gd name="T92" fmla="*/ 77 w 144"/>
              <a:gd name="T93" fmla="*/ 115 h 160"/>
              <a:gd name="T94" fmla="*/ 99 w 144"/>
              <a:gd name="T95" fmla="*/ 130 h 160"/>
              <a:gd name="T96" fmla="*/ 104 w 144"/>
              <a:gd name="T97" fmla="*/ 95 h 160"/>
              <a:gd name="T98" fmla="*/ 110 w 144"/>
              <a:gd name="T99" fmla="*/ 92 h 160"/>
              <a:gd name="T100" fmla="*/ 130 w 144"/>
              <a:gd name="T101" fmla="*/ 95 h 160"/>
              <a:gd name="T102" fmla="*/ 99 w 144"/>
              <a:gd name="T103" fmla="*/ 111 h 160"/>
              <a:gd name="T104" fmla="*/ 96 w 144"/>
              <a:gd name="T105" fmla="*/ 88 h 160"/>
              <a:gd name="T106" fmla="*/ 108 w 144"/>
              <a:gd name="T107" fmla="*/ 51 h 160"/>
              <a:gd name="T108" fmla="*/ 112 w 144"/>
              <a:gd name="T109" fmla="*/ 23 h 160"/>
              <a:gd name="T110" fmla="*/ 132 w 144"/>
              <a:gd name="T111" fmla="*/ 13 h 160"/>
              <a:gd name="T112" fmla="*/ 137 w 144"/>
              <a:gd name="T113" fmla="*/ 23 h 160"/>
              <a:gd name="T114" fmla="*/ 112 w 144"/>
              <a:gd name="T115" fmla="*/ 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4" h="160">
                <a:moveTo>
                  <a:pt x="143" y="22"/>
                </a:moveTo>
                <a:cubicBezTo>
                  <a:pt x="136" y="16"/>
                  <a:pt x="136" y="16"/>
                  <a:pt x="136" y="16"/>
                </a:cubicBezTo>
                <a:cubicBezTo>
                  <a:pt x="143" y="10"/>
                  <a:pt x="143" y="10"/>
                  <a:pt x="143" y="10"/>
                </a:cubicBezTo>
                <a:cubicBezTo>
                  <a:pt x="144" y="9"/>
                  <a:pt x="144" y="8"/>
                  <a:pt x="144" y="6"/>
                </a:cubicBezTo>
                <a:cubicBezTo>
                  <a:pt x="143" y="5"/>
                  <a:pt x="142" y="4"/>
                  <a:pt x="141" y="4"/>
                </a:cubicBezTo>
                <a:cubicBezTo>
                  <a:pt x="112" y="4"/>
                  <a:pt x="112" y="4"/>
                  <a:pt x="112" y="4"/>
                </a:cubicBezTo>
                <a:cubicBezTo>
                  <a:pt x="112" y="3"/>
                  <a:pt x="112" y="3"/>
                  <a:pt x="112" y="3"/>
                </a:cubicBezTo>
                <a:cubicBezTo>
                  <a:pt x="112" y="2"/>
                  <a:pt x="111" y="0"/>
                  <a:pt x="110" y="0"/>
                </a:cubicBezTo>
                <a:cubicBezTo>
                  <a:pt x="109" y="0"/>
                  <a:pt x="108" y="2"/>
                  <a:pt x="108" y="3"/>
                </a:cubicBezTo>
                <a:cubicBezTo>
                  <a:pt x="108" y="34"/>
                  <a:pt x="108" y="34"/>
                  <a:pt x="108" y="34"/>
                </a:cubicBezTo>
                <a:cubicBezTo>
                  <a:pt x="88" y="45"/>
                  <a:pt x="88" y="45"/>
                  <a:pt x="88" y="45"/>
                </a:cubicBezTo>
                <a:cubicBezTo>
                  <a:pt x="88" y="44"/>
                  <a:pt x="88" y="43"/>
                  <a:pt x="88" y="42"/>
                </a:cubicBezTo>
                <a:cubicBezTo>
                  <a:pt x="85" y="37"/>
                  <a:pt x="85" y="37"/>
                  <a:pt x="85" y="37"/>
                </a:cubicBezTo>
                <a:cubicBezTo>
                  <a:pt x="83" y="33"/>
                  <a:pt x="79" y="32"/>
                  <a:pt x="75" y="34"/>
                </a:cubicBezTo>
                <a:cubicBezTo>
                  <a:pt x="73" y="35"/>
                  <a:pt x="73" y="35"/>
                  <a:pt x="73" y="35"/>
                </a:cubicBezTo>
                <a:cubicBezTo>
                  <a:pt x="71" y="36"/>
                  <a:pt x="70" y="37"/>
                  <a:pt x="69" y="39"/>
                </a:cubicBezTo>
                <a:cubicBezTo>
                  <a:pt x="69" y="41"/>
                  <a:pt x="69" y="43"/>
                  <a:pt x="70" y="45"/>
                </a:cubicBezTo>
                <a:cubicBezTo>
                  <a:pt x="72" y="50"/>
                  <a:pt x="72" y="50"/>
                  <a:pt x="72" y="50"/>
                </a:cubicBezTo>
                <a:cubicBezTo>
                  <a:pt x="73" y="51"/>
                  <a:pt x="74" y="52"/>
                  <a:pt x="75" y="53"/>
                </a:cubicBezTo>
                <a:cubicBezTo>
                  <a:pt x="74" y="55"/>
                  <a:pt x="73" y="57"/>
                  <a:pt x="72" y="60"/>
                </a:cubicBezTo>
                <a:cubicBezTo>
                  <a:pt x="72" y="62"/>
                  <a:pt x="72" y="62"/>
                  <a:pt x="72" y="62"/>
                </a:cubicBezTo>
                <a:cubicBezTo>
                  <a:pt x="71" y="63"/>
                  <a:pt x="72" y="64"/>
                  <a:pt x="73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5" y="65"/>
                  <a:pt x="76" y="64"/>
                  <a:pt x="76" y="63"/>
                </a:cubicBezTo>
                <a:cubicBezTo>
                  <a:pt x="77" y="61"/>
                  <a:pt x="77" y="61"/>
                  <a:pt x="77" y="61"/>
                </a:cubicBezTo>
                <a:cubicBezTo>
                  <a:pt x="78" y="58"/>
                  <a:pt x="78" y="56"/>
                  <a:pt x="80" y="55"/>
                </a:cubicBezTo>
                <a:cubicBezTo>
                  <a:pt x="84" y="53"/>
                  <a:pt x="84" y="53"/>
                  <a:pt x="84" y="53"/>
                </a:cubicBezTo>
                <a:cubicBezTo>
                  <a:pt x="84" y="52"/>
                  <a:pt x="84" y="52"/>
                  <a:pt x="84" y="52"/>
                </a:cubicBezTo>
                <a:cubicBezTo>
                  <a:pt x="85" y="52"/>
                  <a:pt x="85" y="52"/>
                  <a:pt x="85" y="52"/>
                </a:cubicBezTo>
                <a:cubicBezTo>
                  <a:pt x="111" y="38"/>
                  <a:pt x="111" y="38"/>
                  <a:pt x="111" y="38"/>
                </a:cubicBezTo>
                <a:cubicBezTo>
                  <a:pt x="110" y="41"/>
                  <a:pt x="109" y="44"/>
                  <a:pt x="106" y="46"/>
                </a:cubicBezTo>
                <a:cubicBezTo>
                  <a:pt x="89" y="56"/>
                  <a:pt x="89" y="56"/>
                  <a:pt x="89" y="56"/>
                </a:cubicBezTo>
                <a:cubicBezTo>
                  <a:pt x="89" y="56"/>
                  <a:pt x="89" y="56"/>
                  <a:pt x="89" y="56"/>
                </a:cubicBezTo>
                <a:cubicBezTo>
                  <a:pt x="84" y="60"/>
                  <a:pt x="84" y="60"/>
                  <a:pt x="84" y="60"/>
                </a:cubicBezTo>
                <a:cubicBezTo>
                  <a:pt x="83" y="60"/>
                  <a:pt x="82" y="62"/>
                  <a:pt x="83" y="63"/>
                </a:cubicBezTo>
                <a:cubicBezTo>
                  <a:pt x="84" y="64"/>
                  <a:pt x="85" y="64"/>
                  <a:pt x="86" y="64"/>
                </a:cubicBezTo>
                <a:cubicBezTo>
                  <a:pt x="82" y="76"/>
                  <a:pt x="82" y="76"/>
                  <a:pt x="82" y="76"/>
                </a:cubicBezTo>
                <a:cubicBezTo>
                  <a:pt x="79" y="77"/>
                  <a:pt x="79" y="77"/>
                  <a:pt x="79" y="77"/>
                </a:cubicBezTo>
                <a:cubicBezTo>
                  <a:pt x="71" y="80"/>
                  <a:pt x="71" y="80"/>
                  <a:pt x="71" y="80"/>
                </a:cubicBezTo>
                <a:cubicBezTo>
                  <a:pt x="74" y="72"/>
                  <a:pt x="74" y="72"/>
                  <a:pt x="74" y="72"/>
                </a:cubicBezTo>
                <a:cubicBezTo>
                  <a:pt x="74" y="71"/>
                  <a:pt x="73" y="69"/>
                  <a:pt x="72" y="69"/>
                </a:cubicBezTo>
                <a:cubicBezTo>
                  <a:pt x="71" y="69"/>
                  <a:pt x="70" y="69"/>
                  <a:pt x="69" y="71"/>
                </a:cubicBezTo>
                <a:cubicBezTo>
                  <a:pt x="66" y="83"/>
                  <a:pt x="66" y="83"/>
                  <a:pt x="66" y="83"/>
                </a:cubicBezTo>
                <a:cubicBezTo>
                  <a:pt x="66" y="83"/>
                  <a:pt x="66" y="84"/>
                  <a:pt x="66" y="84"/>
                </a:cubicBezTo>
                <a:cubicBezTo>
                  <a:pt x="65" y="101"/>
                  <a:pt x="65" y="101"/>
                  <a:pt x="65" y="101"/>
                </a:cubicBezTo>
                <a:cubicBezTo>
                  <a:pt x="65" y="102"/>
                  <a:pt x="65" y="103"/>
                  <a:pt x="64" y="103"/>
                </a:cubicBezTo>
                <a:cubicBezTo>
                  <a:pt x="54" y="125"/>
                  <a:pt x="54" y="125"/>
                  <a:pt x="54" y="125"/>
                </a:cubicBezTo>
                <a:cubicBezTo>
                  <a:pt x="47" y="125"/>
                  <a:pt x="47" y="125"/>
                  <a:pt x="47" y="125"/>
                </a:cubicBezTo>
                <a:cubicBezTo>
                  <a:pt x="42" y="125"/>
                  <a:pt x="39" y="129"/>
                  <a:pt x="39" y="133"/>
                </a:cubicBezTo>
                <a:cubicBezTo>
                  <a:pt x="39" y="140"/>
                  <a:pt x="39" y="140"/>
                  <a:pt x="39" y="140"/>
                </a:cubicBezTo>
                <a:cubicBezTo>
                  <a:pt x="38" y="140"/>
                  <a:pt x="36" y="139"/>
                  <a:pt x="35" y="139"/>
                </a:cubicBezTo>
                <a:cubicBezTo>
                  <a:pt x="16" y="139"/>
                  <a:pt x="16" y="139"/>
                  <a:pt x="16" y="139"/>
                </a:cubicBezTo>
                <a:cubicBezTo>
                  <a:pt x="12" y="139"/>
                  <a:pt x="8" y="143"/>
                  <a:pt x="8" y="147"/>
                </a:cubicBezTo>
                <a:cubicBezTo>
                  <a:pt x="8" y="156"/>
                  <a:pt x="8" y="156"/>
                  <a:pt x="8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1" y="156"/>
                  <a:pt x="0" y="157"/>
                  <a:pt x="0" y="158"/>
                </a:cubicBezTo>
                <a:cubicBezTo>
                  <a:pt x="0" y="159"/>
                  <a:pt x="1" y="160"/>
                  <a:pt x="2" y="160"/>
                </a:cubicBezTo>
                <a:cubicBezTo>
                  <a:pt x="141" y="160"/>
                  <a:pt x="141" y="160"/>
                  <a:pt x="141" y="160"/>
                </a:cubicBezTo>
                <a:cubicBezTo>
                  <a:pt x="142" y="160"/>
                  <a:pt x="143" y="159"/>
                  <a:pt x="143" y="158"/>
                </a:cubicBezTo>
                <a:cubicBezTo>
                  <a:pt x="143" y="157"/>
                  <a:pt x="142" y="156"/>
                  <a:pt x="141" y="156"/>
                </a:cubicBezTo>
                <a:cubicBezTo>
                  <a:pt x="135" y="156"/>
                  <a:pt x="135" y="156"/>
                  <a:pt x="135" y="156"/>
                </a:cubicBezTo>
                <a:cubicBezTo>
                  <a:pt x="135" y="95"/>
                  <a:pt x="135" y="95"/>
                  <a:pt x="135" y="95"/>
                </a:cubicBezTo>
                <a:cubicBezTo>
                  <a:pt x="135" y="91"/>
                  <a:pt x="131" y="87"/>
                  <a:pt x="127" y="87"/>
                </a:cubicBezTo>
                <a:cubicBezTo>
                  <a:pt x="112" y="87"/>
                  <a:pt x="112" y="87"/>
                  <a:pt x="112" y="87"/>
                </a:cubicBezTo>
                <a:cubicBezTo>
                  <a:pt x="112" y="46"/>
                  <a:pt x="112" y="46"/>
                  <a:pt x="112" y="46"/>
                </a:cubicBezTo>
                <a:cubicBezTo>
                  <a:pt x="115" y="43"/>
                  <a:pt x="116" y="38"/>
                  <a:pt x="115" y="34"/>
                </a:cubicBezTo>
                <a:cubicBezTo>
                  <a:pt x="115" y="33"/>
                  <a:pt x="114" y="33"/>
                  <a:pt x="113" y="32"/>
                </a:cubicBezTo>
                <a:cubicBezTo>
                  <a:pt x="113" y="32"/>
                  <a:pt x="113" y="32"/>
                  <a:pt x="112" y="32"/>
                </a:cubicBezTo>
                <a:cubicBezTo>
                  <a:pt x="112" y="28"/>
                  <a:pt x="112" y="28"/>
                  <a:pt x="112" y="28"/>
                </a:cubicBezTo>
                <a:cubicBezTo>
                  <a:pt x="141" y="28"/>
                  <a:pt x="141" y="28"/>
                  <a:pt x="141" y="28"/>
                </a:cubicBezTo>
                <a:cubicBezTo>
                  <a:pt x="142" y="28"/>
                  <a:pt x="143" y="27"/>
                  <a:pt x="144" y="26"/>
                </a:cubicBezTo>
                <a:cubicBezTo>
                  <a:pt x="144" y="24"/>
                  <a:pt x="144" y="23"/>
                  <a:pt x="143" y="22"/>
                </a:cubicBezTo>
                <a:close/>
                <a:moveTo>
                  <a:pt x="74" y="41"/>
                </a:moveTo>
                <a:cubicBezTo>
                  <a:pt x="74" y="40"/>
                  <a:pt x="74" y="39"/>
                  <a:pt x="75" y="39"/>
                </a:cubicBezTo>
                <a:cubicBezTo>
                  <a:pt x="77" y="38"/>
                  <a:pt x="77" y="38"/>
                  <a:pt x="77" y="38"/>
                </a:cubicBezTo>
                <a:cubicBezTo>
                  <a:pt x="78" y="38"/>
                  <a:pt x="78" y="38"/>
                  <a:pt x="78" y="38"/>
                </a:cubicBezTo>
                <a:cubicBezTo>
                  <a:pt x="79" y="38"/>
                  <a:pt x="80" y="38"/>
                  <a:pt x="81" y="39"/>
                </a:cubicBezTo>
                <a:cubicBezTo>
                  <a:pt x="84" y="45"/>
                  <a:pt x="84" y="45"/>
                  <a:pt x="84" y="45"/>
                </a:cubicBezTo>
                <a:cubicBezTo>
                  <a:pt x="84" y="46"/>
                  <a:pt x="84" y="47"/>
                  <a:pt x="83" y="48"/>
                </a:cubicBezTo>
                <a:cubicBezTo>
                  <a:pt x="82" y="48"/>
                  <a:pt x="82" y="48"/>
                  <a:pt x="82" y="48"/>
                </a:cubicBezTo>
                <a:cubicBezTo>
                  <a:pt x="80" y="49"/>
                  <a:pt x="80" y="49"/>
                  <a:pt x="80" y="49"/>
                </a:cubicBezTo>
                <a:cubicBezTo>
                  <a:pt x="79" y="50"/>
                  <a:pt x="77" y="49"/>
                  <a:pt x="77" y="48"/>
                </a:cubicBezTo>
                <a:cubicBezTo>
                  <a:pt x="74" y="43"/>
                  <a:pt x="74" y="43"/>
                  <a:pt x="74" y="43"/>
                </a:cubicBezTo>
                <a:cubicBezTo>
                  <a:pt x="74" y="42"/>
                  <a:pt x="73" y="41"/>
                  <a:pt x="74" y="41"/>
                </a:cubicBezTo>
                <a:close/>
                <a:moveTo>
                  <a:pt x="69" y="126"/>
                </a:moveTo>
                <a:cubicBezTo>
                  <a:pt x="68" y="126"/>
                  <a:pt x="67" y="125"/>
                  <a:pt x="66" y="125"/>
                </a:cubicBezTo>
                <a:cubicBezTo>
                  <a:pt x="69" y="122"/>
                  <a:pt x="69" y="122"/>
                  <a:pt x="69" y="122"/>
                </a:cubicBezTo>
                <a:lnTo>
                  <a:pt x="69" y="126"/>
                </a:lnTo>
                <a:close/>
                <a:moveTo>
                  <a:pt x="80" y="107"/>
                </a:moveTo>
                <a:cubicBezTo>
                  <a:pt x="81" y="106"/>
                  <a:pt x="82" y="104"/>
                  <a:pt x="82" y="103"/>
                </a:cubicBezTo>
                <a:cubicBezTo>
                  <a:pt x="82" y="103"/>
                  <a:pt x="83" y="96"/>
                  <a:pt x="83" y="96"/>
                </a:cubicBezTo>
                <a:cubicBezTo>
                  <a:pt x="83" y="96"/>
                  <a:pt x="84" y="97"/>
                  <a:pt x="84" y="97"/>
                </a:cubicBezTo>
                <a:cubicBezTo>
                  <a:pt x="84" y="97"/>
                  <a:pt x="84" y="97"/>
                  <a:pt x="84" y="97"/>
                </a:cubicBezTo>
                <a:cubicBezTo>
                  <a:pt x="86" y="110"/>
                  <a:pt x="86" y="110"/>
                  <a:pt x="86" y="110"/>
                </a:cubicBezTo>
                <a:cubicBezTo>
                  <a:pt x="78" y="110"/>
                  <a:pt x="78" y="110"/>
                  <a:pt x="78" y="110"/>
                </a:cubicBezTo>
                <a:lnTo>
                  <a:pt x="80" y="107"/>
                </a:lnTo>
                <a:close/>
                <a:moveTo>
                  <a:pt x="94" y="94"/>
                </a:moveTo>
                <a:cubicBezTo>
                  <a:pt x="92" y="110"/>
                  <a:pt x="92" y="110"/>
                  <a:pt x="92" y="110"/>
                </a:cubicBezTo>
                <a:cubicBezTo>
                  <a:pt x="90" y="110"/>
                  <a:pt x="90" y="110"/>
                  <a:pt x="90" y="110"/>
                </a:cubicBezTo>
                <a:cubicBezTo>
                  <a:pt x="89" y="97"/>
                  <a:pt x="89" y="97"/>
                  <a:pt x="89" y="97"/>
                </a:cubicBezTo>
                <a:cubicBezTo>
                  <a:pt x="89" y="95"/>
                  <a:pt x="88" y="94"/>
                  <a:pt x="86" y="93"/>
                </a:cubicBezTo>
                <a:cubicBezTo>
                  <a:pt x="84" y="91"/>
                  <a:pt x="84" y="91"/>
                  <a:pt x="84" y="91"/>
                </a:cubicBezTo>
                <a:cubicBezTo>
                  <a:pt x="85" y="83"/>
                  <a:pt x="85" y="83"/>
                  <a:pt x="85" y="83"/>
                </a:cubicBezTo>
                <a:cubicBezTo>
                  <a:pt x="85" y="83"/>
                  <a:pt x="92" y="90"/>
                  <a:pt x="92" y="91"/>
                </a:cubicBezTo>
                <a:cubicBezTo>
                  <a:pt x="94" y="92"/>
                  <a:pt x="94" y="93"/>
                  <a:pt x="94" y="94"/>
                </a:cubicBezTo>
                <a:close/>
                <a:moveTo>
                  <a:pt x="69" y="106"/>
                </a:moveTo>
                <a:cubicBezTo>
                  <a:pt x="69" y="104"/>
                  <a:pt x="69" y="103"/>
                  <a:pt x="69" y="101"/>
                </a:cubicBezTo>
                <a:cubicBezTo>
                  <a:pt x="70" y="86"/>
                  <a:pt x="70" y="86"/>
                  <a:pt x="70" y="86"/>
                </a:cubicBezTo>
                <a:cubicBezTo>
                  <a:pt x="81" y="81"/>
                  <a:pt x="81" y="81"/>
                  <a:pt x="81" y="81"/>
                </a:cubicBezTo>
                <a:cubicBezTo>
                  <a:pt x="79" y="92"/>
                  <a:pt x="79" y="92"/>
                  <a:pt x="79" y="92"/>
                </a:cubicBezTo>
                <a:cubicBezTo>
                  <a:pt x="79" y="92"/>
                  <a:pt x="79" y="92"/>
                  <a:pt x="79" y="92"/>
                </a:cubicBezTo>
                <a:cubicBezTo>
                  <a:pt x="77" y="101"/>
                  <a:pt x="77" y="101"/>
                  <a:pt x="77" y="101"/>
                </a:cubicBezTo>
                <a:cubicBezTo>
                  <a:pt x="77" y="102"/>
                  <a:pt x="77" y="103"/>
                  <a:pt x="76" y="104"/>
                </a:cubicBezTo>
                <a:cubicBezTo>
                  <a:pt x="61" y="125"/>
                  <a:pt x="61" y="125"/>
                  <a:pt x="61" y="125"/>
                </a:cubicBezTo>
                <a:cubicBezTo>
                  <a:pt x="59" y="125"/>
                  <a:pt x="59" y="125"/>
                  <a:pt x="59" y="125"/>
                </a:cubicBezTo>
                <a:lnTo>
                  <a:pt x="69" y="106"/>
                </a:lnTo>
                <a:close/>
                <a:moveTo>
                  <a:pt x="13" y="147"/>
                </a:moveTo>
                <a:cubicBezTo>
                  <a:pt x="13" y="146"/>
                  <a:pt x="14" y="144"/>
                  <a:pt x="16" y="144"/>
                </a:cubicBezTo>
                <a:cubicBezTo>
                  <a:pt x="35" y="144"/>
                  <a:pt x="35" y="144"/>
                  <a:pt x="35" y="144"/>
                </a:cubicBezTo>
                <a:cubicBezTo>
                  <a:pt x="37" y="144"/>
                  <a:pt x="39" y="146"/>
                  <a:pt x="39" y="147"/>
                </a:cubicBezTo>
                <a:cubicBezTo>
                  <a:pt x="39" y="156"/>
                  <a:pt x="39" y="156"/>
                  <a:pt x="39" y="156"/>
                </a:cubicBezTo>
                <a:cubicBezTo>
                  <a:pt x="13" y="156"/>
                  <a:pt x="13" y="156"/>
                  <a:pt x="13" y="156"/>
                </a:cubicBezTo>
                <a:lnTo>
                  <a:pt x="13" y="147"/>
                </a:lnTo>
                <a:close/>
                <a:moveTo>
                  <a:pt x="43" y="147"/>
                </a:moveTo>
                <a:cubicBezTo>
                  <a:pt x="43" y="133"/>
                  <a:pt x="43" y="133"/>
                  <a:pt x="43" y="133"/>
                </a:cubicBezTo>
                <a:cubicBezTo>
                  <a:pt x="43" y="131"/>
                  <a:pt x="45" y="130"/>
                  <a:pt x="47" y="130"/>
                </a:cubicBezTo>
                <a:cubicBezTo>
                  <a:pt x="66" y="130"/>
                  <a:pt x="66" y="130"/>
                  <a:pt x="66" y="130"/>
                </a:cubicBezTo>
                <a:cubicBezTo>
                  <a:pt x="67" y="130"/>
                  <a:pt x="69" y="131"/>
                  <a:pt x="69" y="133"/>
                </a:cubicBezTo>
                <a:cubicBezTo>
                  <a:pt x="69" y="156"/>
                  <a:pt x="69" y="156"/>
                  <a:pt x="69" y="156"/>
                </a:cubicBezTo>
                <a:cubicBezTo>
                  <a:pt x="43" y="156"/>
                  <a:pt x="43" y="156"/>
                  <a:pt x="43" y="156"/>
                </a:cubicBezTo>
                <a:cubicBezTo>
                  <a:pt x="43" y="147"/>
                  <a:pt x="43" y="147"/>
                  <a:pt x="43" y="147"/>
                </a:cubicBezTo>
                <a:close/>
                <a:moveTo>
                  <a:pt x="130" y="95"/>
                </a:moveTo>
                <a:cubicBezTo>
                  <a:pt x="130" y="156"/>
                  <a:pt x="130" y="156"/>
                  <a:pt x="130" y="15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104" y="142"/>
                  <a:pt x="104" y="142"/>
                  <a:pt x="104" y="142"/>
                </a:cubicBezTo>
                <a:cubicBezTo>
                  <a:pt x="104" y="140"/>
                  <a:pt x="103" y="139"/>
                  <a:pt x="102" y="139"/>
                </a:cubicBezTo>
                <a:cubicBezTo>
                  <a:pt x="100" y="139"/>
                  <a:pt x="99" y="140"/>
                  <a:pt x="99" y="142"/>
                </a:cubicBezTo>
                <a:cubicBezTo>
                  <a:pt x="99" y="156"/>
                  <a:pt x="99" y="156"/>
                  <a:pt x="99" y="156"/>
                </a:cubicBezTo>
                <a:cubicBezTo>
                  <a:pt x="74" y="156"/>
                  <a:pt x="74" y="156"/>
                  <a:pt x="74" y="156"/>
                </a:cubicBezTo>
                <a:cubicBezTo>
                  <a:pt x="74" y="118"/>
                  <a:pt x="74" y="118"/>
                  <a:pt x="74" y="118"/>
                </a:cubicBezTo>
                <a:cubicBezTo>
                  <a:pt x="74" y="116"/>
                  <a:pt x="75" y="115"/>
                  <a:pt x="77" y="115"/>
                </a:cubicBezTo>
                <a:cubicBezTo>
                  <a:pt x="96" y="115"/>
                  <a:pt x="96" y="115"/>
                  <a:pt x="96" y="115"/>
                </a:cubicBezTo>
                <a:cubicBezTo>
                  <a:pt x="98" y="115"/>
                  <a:pt x="99" y="116"/>
                  <a:pt x="99" y="118"/>
                </a:cubicBezTo>
                <a:cubicBezTo>
                  <a:pt x="99" y="130"/>
                  <a:pt x="99" y="130"/>
                  <a:pt x="99" y="130"/>
                </a:cubicBezTo>
                <a:cubicBezTo>
                  <a:pt x="99" y="131"/>
                  <a:pt x="100" y="132"/>
                  <a:pt x="102" y="132"/>
                </a:cubicBezTo>
                <a:cubicBezTo>
                  <a:pt x="103" y="132"/>
                  <a:pt x="104" y="131"/>
                  <a:pt x="104" y="130"/>
                </a:cubicBezTo>
                <a:cubicBezTo>
                  <a:pt x="104" y="95"/>
                  <a:pt x="104" y="95"/>
                  <a:pt x="104" y="95"/>
                </a:cubicBezTo>
                <a:cubicBezTo>
                  <a:pt x="104" y="93"/>
                  <a:pt x="106" y="92"/>
                  <a:pt x="107" y="92"/>
                </a:cubicBezTo>
                <a:cubicBezTo>
                  <a:pt x="110" y="92"/>
                  <a:pt x="110" y="92"/>
                  <a:pt x="110" y="92"/>
                </a:cubicBezTo>
                <a:cubicBezTo>
                  <a:pt x="110" y="92"/>
                  <a:pt x="110" y="92"/>
                  <a:pt x="110" y="92"/>
                </a:cubicBezTo>
                <a:cubicBezTo>
                  <a:pt x="110" y="92"/>
                  <a:pt x="110" y="92"/>
                  <a:pt x="110" y="92"/>
                </a:cubicBezTo>
                <a:cubicBezTo>
                  <a:pt x="127" y="92"/>
                  <a:pt x="127" y="92"/>
                  <a:pt x="127" y="92"/>
                </a:cubicBezTo>
                <a:cubicBezTo>
                  <a:pt x="128" y="92"/>
                  <a:pt x="130" y="93"/>
                  <a:pt x="130" y="95"/>
                </a:cubicBezTo>
                <a:close/>
                <a:moveTo>
                  <a:pt x="107" y="87"/>
                </a:moveTo>
                <a:cubicBezTo>
                  <a:pt x="103" y="87"/>
                  <a:pt x="99" y="91"/>
                  <a:pt x="99" y="95"/>
                </a:cubicBezTo>
                <a:cubicBezTo>
                  <a:pt x="99" y="111"/>
                  <a:pt x="99" y="111"/>
                  <a:pt x="99" y="111"/>
                </a:cubicBezTo>
                <a:cubicBezTo>
                  <a:pt x="99" y="111"/>
                  <a:pt x="98" y="110"/>
                  <a:pt x="97" y="110"/>
                </a:cubicBezTo>
                <a:cubicBezTo>
                  <a:pt x="99" y="95"/>
                  <a:pt x="99" y="95"/>
                  <a:pt x="99" y="95"/>
                </a:cubicBezTo>
                <a:cubicBezTo>
                  <a:pt x="99" y="92"/>
                  <a:pt x="97" y="90"/>
                  <a:pt x="96" y="88"/>
                </a:cubicBezTo>
                <a:cubicBezTo>
                  <a:pt x="96" y="88"/>
                  <a:pt x="87" y="77"/>
                  <a:pt x="87" y="77"/>
                </a:cubicBezTo>
                <a:cubicBezTo>
                  <a:pt x="92" y="60"/>
                  <a:pt x="92" y="60"/>
                  <a:pt x="92" y="60"/>
                </a:cubicBezTo>
                <a:cubicBezTo>
                  <a:pt x="108" y="51"/>
                  <a:pt x="108" y="51"/>
                  <a:pt x="108" y="51"/>
                </a:cubicBezTo>
                <a:cubicBezTo>
                  <a:pt x="108" y="87"/>
                  <a:pt x="108" y="87"/>
                  <a:pt x="108" y="87"/>
                </a:cubicBezTo>
                <a:lnTo>
                  <a:pt x="107" y="87"/>
                </a:lnTo>
                <a:close/>
                <a:moveTo>
                  <a:pt x="112" y="23"/>
                </a:moveTo>
                <a:cubicBezTo>
                  <a:pt x="112" y="9"/>
                  <a:pt x="112" y="9"/>
                  <a:pt x="112" y="9"/>
                </a:cubicBezTo>
                <a:cubicBezTo>
                  <a:pt x="137" y="9"/>
                  <a:pt x="137" y="9"/>
                  <a:pt x="137" y="9"/>
                </a:cubicBezTo>
                <a:cubicBezTo>
                  <a:pt x="132" y="13"/>
                  <a:pt x="132" y="13"/>
                  <a:pt x="132" y="13"/>
                </a:cubicBezTo>
                <a:cubicBezTo>
                  <a:pt x="131" y="14"/>
                  <a:pt x="131" y="15"/>
                  <a:pt x="131" y="16"/>
                </a:cubicBezTo>
                <a:cubicBezTo>
                  <a:pt x="131" y="17"/>
                  <a:pt x="131" y="18"/>
                  <a:pt x="132" y="18"/>
                </a:cubicBezTo>
                <a:cubicBezTo>
                  <a:pt x="137" y="23"/>
                  <a:pt x="137" y="23"/>
                  <a:pt x="137" y="23"/>
                </a:cubicBezTo>
                <a:cubicBezTo>
                  <a:pt x="112" y="23"/>
                  <a:pt x="112" y="23"/>
                  <a:pt x="112" y="23"/>
                </a:cubicBezTo>
                <a:close/>
                <a:moveTo>
                  <a:pt x="112" y="23"/>
                </a:moveTo>
                <a:cubicBezTo>
                  <a:pt x="112" y="23"/>
                  <a:pt x="112" y="23"/>
                  <a:pt x="112" y="2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2FE99DE1-7ACF-0B36-FBBC-032A2E8576DD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2473325"/>
            <a:ext cx="254000" cy="254000"/>
          </a:xfrm>
          <a:custGeom>
            <a:avLst/>
            <a:gdLst>
              <a:gd name="T0" fmla="*/ 137 w 160"/>
              <a:gd name="T1" fmla="*/ 24 h 160"/>
              <a:gd name="T2" fmla="*/ 80 w 160"/>
              <a:gd name="T3" fmla="*/ 0 h 160"/>
              <a:gd name="T4" fmla="*/ 24 w 160"/>
              <a:gd name="T5" fmla="*/ 24 h 160"/>
              <a:gd name="T6" fmla="*/ 0 w 160"/>
              <a:gd name="T7" fmla="*/ 80 h 160"/>
              <a:gd name="T8" fmla="*/ 24 w 160"/>
              <a:gd name="T9" fmla="*/ 137 h 160"/>
              <a:gd name="T10" fmla="*/ 80 w 160"/>
              <a:gd name="T11" fmla="*/ 160 h 160"/>
              <a:gd name="T12" fmla="*/ 137 w 160"/>
              <a:gd name="T13" fmla="*/ 137 h 160"/>
              <a:gd name="T14" fmla="*/ 160 w 160"/>
              <a:gd name="T15" fmla="*/ 80 h 160"/>
              <a:gd name="T16" fmla="*/ 137 w 160"/>
              <a:gd name="T17" fmla="*/ 24 h 160"/>
              <a:gd name="T18" fmla="*/ 80 w 160"/>
              <a:gd name="T19" fmla="*/ 151 h 160"/>
              <a:gd name="T20" fmla="*/ 10 w 160"/>
              <a:gd name="T21" fmla="*/ 80 h 160"/>
              <a:gd name="T22" fmla="*/ 80 w 160"/>
              <a:gd name="T23" fmla="*/ 10 h 160"/>
              <a:gd name="T24" fmla="*/ 151 w 160"/>
              <a:gd name="T25" fmla="*/ 80 h 160"/>
              <a:gd name="T26" fmla="*/ 80 w 160"/>
              <a:gd name="T27" fmla="*/ 151 h 160"/>
              <a:gd name="T28" fmla="*/ 85 w 160"/>
              <a:gd name="T29" fmla="*/ 76 h 160"/>
              <a:gd name="T30" fmla="*/ 75 w 160"/>
              <a:gd name="T31" fmla="*/ 76 h 160"/>
              <a:gd name="T32" fmla="*/ 65 w 160"/>
              <a:gd name="T33" fmla="*/ 65 h 160"/>
              <a:gd name="T34" fmla="*/ 75 w 160"/>
              <a:gd name="T35" fmla="*/ 55 h 160"/>
              <a:gd name="T36" fmla="*/ 95 w 160"/>
              <a:gd name="T37" fmla="*/ 55 h 160"/>
              <a:gd name="T38" fmla="*/ 100 w 160"/>
              <a:gd name="T39" fmla="*/ 50 h 160"/>
              <a:gd name="T40" fmla="*/ 95 w 160"/>
              <a:gd name="T41" fmla="*/ 46 h 160"/>
              <a:gd name="T42" fmla="*/ 85 w 160"/>
              <a:gd name="T43" fmla="*/ 46 h 160"/>
              <a:gd name="T44" fmla="*/ 85 w 160"/>
              <a:gd name="T45" fmla="*/ 35 h 160"/>
              <a:gd name="T46" fmla="*/ 80 w 160"/>
              <a:gd name="T47" fmla="*/ 31 h 160"/>
              <a:gd name="T48" fmla="*/ 76 w 160"/>
              <a:gd name="T49" fmla="*/ 35 h 160"/>
              <a:gd name="T50" fmla="*/ 76 w 160"/>
              <a:gd name="T51" fmla="*/ 46 h 160"/>
              <a:gd name="T52" fmla="*/ 75 w 160"/>
              <a:gd name="T53" fmla="*/ 46 h 160"/>
              <a:gd name="T54" fmla="*/ 55 w 160"/>
              <a:gd name="T55" fmla="*/ 65 h 160"/>
              <a:gd name="T56" fmla="*/ 75 w 160"/>
              <a:gd name="T57" fmla="*/ 85 h 160"/>
              <a:gd name="T58" fmla="*/ 85 w 160"/>
              <a:gd name="T59" fmla="*/ 85 h 160"/>
              <a:gd name="T60" fmla="*/ 96 w 160"/>
              <a:gd name="T61" fmla="*/ 96 h 160"/>
              <a:gd name="T62" fmla="*/ 85 w 160"/>
              <a:gd name="T63" fmla="*/ 106 h 160"/>
              <a:gd name="T64" fmla="*/ 65 w 160"/>
              <a:gd name="T65" fmla="*/ 106 h 160"/>
              <a:gd name="T66" fmla="*/ 60 w 160"/>
              <a:gd name="T67" fmla="*/ 111 h 160"/>
              <a:gd name="T68" fmla="*/ 65 w 160"/>
              <a:gd name="T69" fmla="*/ 115 h 160"/>
              <a:gd name="T70" fmla="*/ 76 w 160"/>
              <a:gd name="T71" fmla="*/ 115 h 160"/>
              <a:gd name="T72" fmla="*/ 76 w 160"/>
              <a:gd name="T73" fmla="*/ 126 h 160"/>
              <a:gd name="T74" fmla="*/ 80 w 160"/>
              <a:gd name="T75" fmla="*/ 130 h 160"/>
              <a:gd name="T76" fmla="*/ 85 w 160"/>
              <a:gd name="T77" fmla="*/ 126 h 160"/>
              <a:gd name="T78" fmla="*/ 85 w 160"/>
              <a:gd name="T79" fmla="*/ 115 h 160"/>
              <a:gd name="T80" fmla="*/ 85 w 160"/>
              <a:gd name="T81" fmla="*/ 115 h 160"/>
              <a:gd name="T82" fmla="*/ 105 w 160"/>
              <a:gd name="T83" fmla="*/ 96 h 160"/>
              <a:gd name="T84" fmla="*/ 85 w 160"/>
              <a:gd name="T85" fmla="*/ 7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0">
                <a:moveTo>
                  <a:pt x="137" y="24"/>
                </a:moveTo>
                <a:cubicBezTo>
                  <a:pt x="122" y="9"/>
                  <a:pt x="102" y="0"/>
                  <a:pt x="80" y="0"/>
                </a:cubicBezTo>
                <a:cubicBezTo>
                  <a:pt x="59" y="0"/>
                  <a:pt x="39" y="9"/>
                  <a:pt x="24" y="24"/>
                </a:cubicBezTo>
                <a:cubicBezTo>
                  <a:pt x="9" y="39"/>
                  <a:pt x="0" y="59"/>
                  <a:pt x="0" y="80"/>
                </a:cubicBezTo>
                <a:cubicBezTo>
                  <a:pt x="0" y="102"/>
                  <a:pt x="9" y="122"/>
                  <a:pt x="24" y="137"/>
                </a:cubicBezTo>
                <a:cubicBezTo>
                  <a:pt x="39" y="152"/>
                  <a:pt x="59" y="160"/>
                  <a:pt x="80" y="160"/>
                </a:cubicBezTo>
                <a:cubicBezTo>
                  <a:pt x="102" y="160"/>
                  <a:pt x="122" y="152"/>
                  <a:pt x="137" y="137"/>
                </a:cubicBezTo>
                <a:cubicBezTo>
                  <a:pt x="152" y="122"/>
                  <a:pt x="160" y="102"/>
                  <a:pt x="160" y="80"/>
                </a:cubicBezTo>
                <a:cubicBezTo>
                  <a:pt x="160" y="59"/>
                  <a:pt x="152" y="39"/>
                  <a:pt x="137" y="24"/>
                </a:cubicBezTo>
                <a:close/>
                <a:moveTo>
                  <a:pt x="80" y="151"/>
                </a:moveTo>
                <a:cubicBezTo>
                  <a:pt x="41" y="151"/>
                  <a:pt x="10" y="119"/>
                  <a:pt x="10" y="80"/>
                </a:cubicBezTo>
                <a:cubicBezTo>
                  <a:pt x="10" y="42"/>
                  <a:pt x="41" y="10"/>
                  <a:pt x="80" y="10"/>
                </a:cubicBezTo>
                <a:cubicBezTo>
                  <a:pt x="119" y="10"/>
                  <a:pt x="151" y="42"/>
                  <a:pt x="151" y="80"/>
                </a:cubicBezTo>
                <a:cubicBezTo>
                  <a:pt x="151" y="119"/>
                  <a:pt x="119" y="151"/>
                  <a:pt x="80" y="151"/>
                </a:cubicBezTo>
                <a:close/>
                <a:moveTo>
                  <a:pt x="85" y="76"/>
                </a:moveTo>
                <a:cubicBezTo>
                  <a:pt x="75" y="76"/>
                  <a:pt x="75" y="76"/>
                  <a:pt x="75" y="76"/>
                </a:cubicBezTo>
                <a:cubicBezTo>
                  <a:pt x="69" y="76"/>
                  <a:pt x="65" y="71"/>
                  <a:pt x="65" y="65"/>
                </a:cubicBezTo>
                <a:cubicBezTo>
                  <a:pt x="65" y="60"/>
                  <a:pt x="69" y="55"/>
                  <a:pt x="75" y="55"/>
                </a:cubicBezTo>
                <a:cubicBezTo>
                  <a:pt x="95" y="55"/>
                  <a:pt x="95" y="55"/>
                  <a:pt x="95" y="55"/>
                </a:cubicBezTo>
                <a:cubicBezTo>
                  <a:pt x="98" y="55"/>
                  <a:pt x="100" y="53"/>
                  <a:pt x="100" y="50"/>
                </a:cubicBezTo>
                <a:cubicBezTo>
                  <a:pt x="100" y="48"/>
                  <a:pt x="98" y="46"/>
                  <a:pt x="95" y="46"/>
                </a:cubicBezTo>
                <a:cubicBezTo>
                  <a:pt x="85" y="46"/>
                  <a:pt x="85" y="46"/>
                  <a:pt x="85" y="46"/>
                </a:cubicBezTo>
                <a:cubicBezTo>
                  <a:pt x="85" y="35"/>
                  <a:pt x="85" y="35"/>
                  <a:pt x="85" y="35"/>
                </a:cubicBezTo>
                <a:cubicBezTo>
                  <a:pt x="85" y="33"/>
                  <a:pt x="83" y="31"/>
                  <a:pt x="80" y="31"/>
                </a:cubicBezTo>
                <a:cubicBezTo>
                  <a:pt x="78" y="31"/>
                  <a:pt x="76" y="33"/>
                  <a:pt x="76" y="35"/>
                </a:cubicBezTo>
                <a:cubicBezTo>
                  <a:pt x="76" y="46"/>
                  <a:pt x="76" y="46"/>
                  <a:pt x="76" y="46"/>
                </a:cubicBezTo>
                <a:cubicBezTo>
                  <a:pt x="75" y="46"/>
                  <a:pt x="75" y="46"/>
                  <a:pt x="75" y="46"/>
                </a:cubicBezTo>
                <a:cubicBezTo>
                  <a:pt x="64" y="46"/>
                  <a:pt x="55" y="55"/>
                  <a:pt x="55" y="65"/>
                </a:cubicBezTo>
                <a:cubicBezTo>
                  <a:pt x="55" y="76"/>
                  <a:pt x="64" y="85"/>
                  <a:pt x="75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91" y="85"/>
                  <a:pt x="96" y="90"/>
                  <a:pt x="96" y="96"/>
                </a:cubicBezTo>
                <a:cubicBezTo>
                  <a:pt x="96" y="101"/>
                  <a:pt x="91" y="106"/>
                  <a:pt x="85" y="106"/>
                </a:cubicBezTo>
                <a:cubicBezTo>
                  <a:pt x="65" y="106"/>
                  <a:pt x="65" y="106"/>
                  <a:pt x="65" y="106"/>
                </a:cubicBezTo>
                <a:cubicBezTo>
                  <a:pt x="63" y="106"/>
                  <a:pt x="60" y="108"/>
                  <a:pt x="60" y="111"/>
                </a:cubicBezTo>
                <a:cubicBezTo>
                  <a:pt x="60" y="113"/>
                  <a:pt x="63" y="115"/>
                  <a:pt x="65" y="115"/>
                </a:cubicBezTo>
                <a:cubicBezTo>
                  <a:pt x="76" y="115"/>
                  <a:pt x="76" y="115"/>
                  <a:pt x="76" y="115"/>
                </a:cubicBezTo>
                <a:cubicBezTo>
                  <a:pt x="76" y="126"/>
                  <a:pt x="76" y="126"/>
                  <a:pt x="76" y="126"/>
                </a:cubicBezTo>
                <a:cubicBezTo>
                  <a:pt x="76" y="128"/>
                  <a:pt x="78" y="130"/>
                  <a:pt x="80" y="130"/>
                </a:cubicBezTo>
                <a:cubicBezTo>
                  <a:pt x="83" y="130"/>
                  <a:pt x="85" y="128"/>
                  <a:pt x="85" y="126"/>
                </a:cubicBezTo>
                <a:cubicBezTo>
                  <a:pt x="85" y="115"/>
                  <a:pt x="85" y="115"/>
                  <a:pt x="85" y="115"/>
                </a:cubicBezTo>
                <a:cubicBezTo>
                  <a:pt x="85" y="115"/>
                  <a:pt x="85" y="115"/>
                  <a:pt x="85" y="115"/>
                </a:cubicBezTo>
                <a:cubicBezTo>
                  <a:pt x="96" y="115"/>
                  <a:pt x="105" y="106"/>
                  <a:pt x="105" y="96"/>
                </a:cubicBezTo>
                <a:cubicBezTo>
                  <a:pt x="105" y="85"/>
                  <a:pt x="96" y="76"/>
                  <a:pt x="85" y="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F1AC3634-0681-1BEB-F233-6E8E4D1CCEC1}"/>
              </a:ext>
            </a:extLst>
          </p:cNvPr>
          <p:cNvSpPr>
            <a:spLocks noEditPoints="1"/>
          </p:cNvSpPr>
          <p:nvPr/>
        </p:nvSpPr>
        <p:spPr bwMode="auto">
          <a:xfrm>
            <a:off x="10679113" y="1924050"/>
            <a:ext cx="190500" cy="254000"/>
          </a:xfrm>
          <a:custGeom>
            <a:avLst/>
            <a:gdLst>
              <a:gd name="T0" fmla="*/ 4 w 120"/>
              <a:gd name="T1" fmla="*/ 4 h 160"/>
              <a:gd name="T2" fmla="*/ 0 w 120"/>
              <a:gd name="T3" fmla="*/ 16 h 160"/>
              <a:gd name="T4" fmla="*/ 14 w 120"/>
              <a:gd name="T5" fmla="*/ 160 h 160"/>
              <a:gd name="T6" fmla="*/ 120 w 120"/>
              <a:gd name="T7" fmla="*/ 0 h 160"/>
              <a:gd name="T8" fmla="*/ 6 w 120"/>
              <a:gd name="T9" fmla="*/ 146 h 160"/>
              <a:gd name="T10" fmla="*/ 14 w 120"/>
              <a:gd name="T11" fmla="*/ 29 h 160"/>
              <a:gd name="T12" fmla="*/ 6 w 120"/>
              <a:gd name="T13" fmla="*/ 146 h 160"/>
              <a:gd name="T14" fmla="*/ 19 w 120"/>
              <a:gd name="T15" fmla="*/ 154 h 160"/>
              <a:gd name="T16" fmla="*/ 27 w 120"/>
              <a:gd name="T17" fmla="*/ 29 h 160"/>
              <a:gd name="T18" fmla="*/ 30 w 120"/>
              <a:gd name="T19" fmla="*/ 100 h 160"/>
              <a:gd name="T20" fmla="*/ 31 w 120"/>
              <a:gd name="T21" fmla="*/ 100 h 160"/>
              <a:gd name="T22" fmla="*/ 32 w 120"/>
              <a:gd name="T23" fmla="*/ 100 h 160"/>
              <a:gd name="T24" fmla="*/ 33 w 120"/>
              <a:gd name="T25" fmla="*/ 99 h 160"/>
              <a:gd name="T26" fmla="*/ 34 w 120"/>
              <a:gd name="T27" fmla="*/ 98 h 160"/>
              <a:gd name="T28" fmla="*/ 57 w 120"/>
              <a:gd name="T29" fmla="*/ 98 h 160"/>
              <a:gd name="T30" fmla="*/ 61 w 120"/>
              <a:gd name="T31" fmla="*/ 100 h 160"/>
              <a:gd name="T32" fmla="*/ 64 w 120"/>
              <a:gd name="T33" fmla="*/ 29 h 160"/>
              <a:gd name="T34" fmla="*/ 115 w 120"/>
              <a:gd name="T35" fmla="*/ 154 h 160"/>
              <a:gd name="T36" fmla="*/ 59 w 120"/>
              <a:gd name="T37" fmla="*/ 25 h 160"/>
              <a:gd name="T38" fmla="*/ 59 w 120"/>
              <a:gd name="T39" fmla="*/ 26 h 160"/>
              <a:gd name="T40" fmla="*/ 59 w 120"/>
              <a:gd name="T41" fmla="*/ 27 h 160"/>
              <a:gd name="T42" fmla="*/ 46 w 120"/>
              <a:gd name="T43" fmla="*/ 69 h 160"/>
              <a:gd name="T44" fmla="*/ 32 w 120"/>
              <a:gd name="T45" fmla="*/ 27 h 160"/>
              <a:gd name="T46" fmla="*/ 63 w 120"/>
              <a:gd name="T47" fmla="*/ 18 h 160"/>
              <a:gd name="T48" fmla="*/ 66 w 120"/>
              <a:gd name="T49" fmla="*/ 24 h 160"/>
              <a:gd name="T50" fmla="*/ 33 w 120"/>
              <a:gd name="T51" fmla="*/ 13 h 160"/>
              <a:gd name="T52" fmla="*/ 16 w 120"/>
              <a:gd name="T53" fmla="*/ 24 h 160"/>
              <a:gd name="T54" fmla="*/ 8 w 120"/>
              <a:gd name="T55" fmla="*/ 8 h 160"/>
              <a:gd name="T56" fmla="*/ 115 w 120"/>
              <a:gd name="T57" fmla="*/ 5 h 160"/>
              <a:gd name="T58" fmla="*/ 102 w 120"/>
              <a:gd name="T59" fmla="*/ 8 h 160"/>
              <a:gd name="T60" fmla="*/ 102 w 120"/>
              <a:gd name="T61" fmla="*/ 13 h 160"/>
              <a:gd name="T62" fmla="*/ 115 w 120"/>
              <a:gd name="T63" fmla="*/ 16 h 160"/>
              <a:gd name="T64" fmla="*/ 102 w 120"/>
              <a:gd name="T65" fmla="*/ 18 h 160"/>
              <a:gd name="T66" fmla="*/ 115 w 120"/>
              <a:gd name="T67" fmla="*/ 21 h 160"/>
              <a:gd name="T68" fmla="*/ 66 w 120"/>
              <a:gd name="T69" fmla="*/ 24 h 160"/>
              <a:gd name="T70" fmla="*/ 66 w 120"/>
              <a:gd name="T71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0" h="160">
                <a:moveTo>
                  <a:pt x="15" y="0"/>
                </a:moveTo>
                <a:cubicBezTo>
                  <a:pt x="11" y="0"/>
                  <a:pt x="7" y="1"/>
                  <a:pt x="4" y="4"/>
                </a:cubicBezTo>
                <a:cubicBezTo>
                  <a:pt x="1" y="7"/>
                  <a:pt x="0" y="12"/>
                  <a:pt x="0" y="1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4"/>
                  <a:pt x="6" y="160"/>
                  <a:pt x="14" y="160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0"/>
                  <a:pt x="120" y="0"/>
                  <a:pt x="120" y="0"/>
                </a:cubicBezTo>
                <a:lnTo>
                  <a:pt x="15" y="0"/>
                </a:lnTo>
                <a:close/>
                <a:moveTo>
                  <a:pt x="6" y="146"/>
                </a:moveTo>
                <a:cubicBezTo>
                  <a:pt x="6" y="26"/>
                  <a:pt x="6" y="26"/>
                  <a:pt x="6" y="26"/>
                </a:cubicBezTo>
                <a:cubicBezTo>
                  <a:pt x="8" y="28"/>
                  <a:pt x="11" y="29"/>
                  <a:pt x="14" y="29"/>
                </a:cubicBezTo>
                <a:cubicBezTo>
                  <a:pt x="14" y="154"/>
                  <a:pt x="14" y="154"/>
                  <a:pt x="14" y="154"/>
                </a:cubicBezTo>
                <a:cubicBezTo>
                  <a:pt x="9" y="154"/>
                  <a:pt x="6" y="151"/>
                  <a:pt x="6" y="146"/>
                </a:cubicBezTo>
                <a:close/>
                <a:moveTo>
                  <a:pt x="115" y="154"/>
                </a:moveTo>
                <a:cubicBezTo>
                  <a:pt x="19" y="154"/>
                  <a:pt x="19" y="154"/>
                  <a:pt x="19" y="154"/>
                </a:cubicBezTo>
                <a:cubicBezTo>
                  <a:pt x="19" y="29"/>
                  <a:pt x="19" y="29"/>
                  <a:pt x="19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96"/>
                  <a:pt x="27" y="96"/>
                  <a:pt x="27" y="96"/>
                </a:cubicBezTo>
                <a:cubicBezTo>
                  <a:pt x="27" y="98"/>
                  <a:pt x="28" y="99"/>
                  <a:pt x="30" y="100"/>
                </a:cubicBezTo>
                <a:cubicBezTo>
                  <a:pt x="30" y="100"/>
                  <a:pt x="31" y="100"/>
                  <a:pt x="31" y="100"/>
                </a:cubicBezTo>
                <a:cubicBezTo>
                  <a:pt x="31" y="100"/>
                  <a:pt x="31" y="100"/>
                  <a:pt x="31" y="100"/>
                </a:cubicBezTo>
                <a:cubicBezTo>
                  <a:pt x="31" y="100"/>
                  <a:pt x="31" y="100"/>
                  <a:pt x="32" y="100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32" y="100"/>
                  <a:pt x="33" y="100"/>
                  <a:pt x="33" y="100"/>
                </a:cubicBezTo>
                <a:cubicBezTo>
                  <a:pt x="33" y="100"/>
                  <a:pt x="33" y="99"/>
                  <a:pt x="33" y="99"/>
                </a:cubicBezTo>
                <a:cubicBezTo>
                  <a:pt x="34" y="99"/>
                  <a:pt x="34" y="99"/>
                  <a:pt x="34" y="99"/>
                </a:cubicBezTo>
                <a:cubicBezTo>
                  <a:pt x="34" y="99"/>
                  <a:pt x="34" y="99"/>
                  <a:pt x="34" y="98"/>
                </a:cubicBezTo>
                <a:cubicBezTo>
                  <a:pt x="46" y="79"/>
                  <a:pt x="46" y="79"/>
                  <a:pt x="46" y="79"/>
                </a:cubicBezTo>
                <a:cubicBezTo>
                  <a:pt x="57" y="98"/>
                  <a:pt x="57" y="98"/>
                  <a:pt x="57" y="98"/>
                </a:cubicBezTo>
                <a:cubicBezTo>
                  <a:pt x="58" y="100"/>
                  <a:pt x="59" y="100"/>
                  <a:pt x="61" y="100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3" y="99"/>
                  <a:pt x="64" y="98"/>
                  <a:pt x="64" y="96"/>
                </a:cubicBezTo>
                <a:cubicBezTo>
                  <a:pt x="64" y="29"/>
                  <a:pt x="64" y="29"/>
                  <a:pt x="64" y="29"/>
                </a:cubicBezTo>
                <a:cubicBezTo>
                  <a:pt x="115" y="29"/>
                  <a:pt x="115" y="29"/>
                  <a:pt x="115" y="29"/>
                </a:cubicBezTo>
                <a:lnTo>
                  <a:pt x="115" y="154"/>
                </a:lnTo>
                <a:close/>
                <a:moveTo>
                  <a:pt x="59" y="25"/>
                </a:moveTo>
                <a:cubicBezTo>
                  <a:pt x="59" y="25"/>
                  <a:pt x="59" y="25"/>
                  <a:pt x="59" y="25"/>
                </a:cubicBezTo>
                <a:cubicBezTo>
                  <a:pt x="59" y="26"/>
                  <a:pt x="59" y="26"/>
                  <a:pt x="59" y="26"/>
                </a:cubicBezTo>
                <a:cubicBezTo>
                  <a:pt x="59" y="26"/>
                  <a:pt x="59" y="26"/>
                  <a:pt x="59" y="26"/>
                </a:cubicBezTo>
                <a:cubicBezTo>
                  <a:pt x="59" y="26"/>
                  <a:pt x="59" y="26"/>
                  <a:pt x="59" y="26"/>
                </a:cubicBezTo>
                <a:cubicBezTo>
                  <a:pt x="59" y="27"/>
                  <a:pt x="59" y="27"/>
                  <a:pt x="59" y="27"/>
                </a:cubicBezTo>
                <a:cubicBezTo>
                  <a:pt x="59" y="91"/>
                  <a:pt x="59" y="91"/>
                  <a:pt x="59" y="91"/>
                </a:cubicBezTo>
                <a:cubicBezTo>
                  <a:pt x="46" y="69"/>
                  <a:pt x="46" y="69"/>
                  <a:pt x="46" y="69"/>
                </a:cubicBezTo>
                <a:cubicBezTo>
                  <a:pt x="32" y="91"/>
                  <a:pt x="32" y="91"/>
                  <a:pt x="32" y="91"/>
                </a:cubicBezTo>
                <a:cubicBezTo>
                  <a:pt x="32" y="27"/>
                  <a:pt x="32" y="27"/>
                  <a:pt x="32" y="27"/>
                </a:cubicBezTo>
                <a:cubicBezTo>
                  <a:pt x="37" y="18"/>
                  <a:pt x="37" y="18"/>
                  <a:pt x="37" y="18"/>
                </a:cubicBezTo>
                <a:cubicBezTo>
                  <a:pt x="63" y="18"/>
                  <a:pt x="63" y="18"/>
                  <a:pt x="63" y="18"/>
                </a:cubicBezTo>
                <a:lnTo>
                  <a:pt x="59" y="25"/>
                </a:lnTo>
                <a:close/>
                <a:moveTo>
                  <a:pt x="66" y="24"/>
                </a:moveTo>
                <a:cubicBezTo>
                  <a:pt x="71" y="13"/>
                  <a:pt x="71" y="13"/>
                  <a:pt x="71" y="13"/>
                </a:cubicBezTo>
                <a:cubicBezTo>
                  <a:pt x="33" y="13"/>
                  <a:pt x="33" y="13"/>
                  <a:pt x="33" y="13"/>
                </a:cubicBezTo>
                <a:cubicBezTo>
                  <a:pt x="28" y="24"/>
                  <a:pt x="28" y="24"/>
                  <a:pt x="28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1" y="24"/>
                  <a:pt x="6" y="20"/>
                  <a:pt x="6" y="15"/>
                </a:cubicBezTo>
                <a:cubicBezTo>
                  <a:pt x="6" y="13"/>
                  <a:pt x="6" y="10"/>
                  <a:pt x="8" y="8"/>
                </a:cubicBezTo>
                <a:cubicBezTo>
                  <a:pt x="10" y="6"/>
                  <a:pt x="12" y="5"/>
                  <a:pt x="15" y="5"/>
                </a:cubicBezTo>
                <a:cubicBezTo>
                  <a:pt x="115" y="5"/>
                  <a:pt x="115" y="5"/>
                  <a:pt x="115" y="5"/>
                </a:cubicBezTo>
                <a:cubicBezTo>
                  <a:pt x="115" y="8"/>
                  <a:pt x="115" y="8"/>
                  <a:pt x="115" y="8"/>
                </a:cubicBezTo>
                <a:cubicBezTo>
                  <a:pt x="102" y="8"/>
                  <a:pt x="102" y="8"/>
                  <a:pt x="102" y="8"/>
                </a:cubicBezTo>
                <a:cubicBezTo>
                  <a:pt x="100" y="8"/>
                  <a:pt x="99" y="9"/>
                  <a:pt x="99" y="10"/>
                </a:cubicBezTo>
                <a:cubicBezTo>
                  <a:pt x="99" y="12"/>
                  <a:pt x="100" y="13"/>
                  <a:pt x="102" y="13"/>
                </a:cubicBezTo>
                <a:cubicBezTo>
                  <a:pt x="115" y="13"/>
                  <a:pt x="115" y="13"/>
                  <a:pt x="115" y="13"/>
                </a:cubicBezTo>
                <a:cubicBezTo>
                  <a:pt x="115" y="16"/>
                  <a:pt x="115" y="16"/>
                  <a:pt x="115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03" y="16"/>
                  <a:pt x="102" y="17"/>
                  <a:pt x="102" y="18"/>
                </a:cubicBezTo>
                <a:cubicBezTo>
                  <a:pt x="102" y="20"/>
                  <a:pt x="103" y="21"/>
                  <a:pt x="104" y="21"/>
                </a:cubicBezTo>
                <a:cubicBezTo>
                  <a:pt x="115" y="21"/>
                  <a:pt x="115" y="21"/>
                  <a:pt x="115" y="21"/>
                </a:cubicBezTo>
                <a:cubicBezTo>
                  <a:pt x="115" y="24"/>
                  <a:pt x="115" y="24"/>
                  <a:pt x="115" y="24"/>
                </a:cubicBezTo>
                <a:lnTo>
                  <a:pt x="66" y="24"/>
                </a:lnTo>
                <a:close/>
                <a:moveTo>
                  <a:pt x="66" y="24"/>
                </a:moveTo>
                <a:cubicBezTo>
                  <a:pt x="66" y="24"/>
                  <a:pt x="66" y="24"/>
                  <a:pt x="66" y="2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D34C142F-75C9-930E-6F31-58060BA63F0D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3043238"/>
            <a:ext cx="254000" cy="215900"/>
          </a:xfrm>
          <a:custGeom>
            <a:avLst/>
            <a:gdLst>
              <a:gd name="T0" fmla="*/ 152 w 160"/>
              <a:gd name="T1" fmla="*/ 24 h 136"/>
              <a:gd name="T2" fmla="*/ 147 w 160"/>
              <a:gd name="T3" fmla="*/ 24 h 136"/>
              <a:gd name="T4" fmla="*/ 147 w 160"/>
              <a:gd name="T5" fmla="*/ 16 h 136"/>
              <a:gd name="T6" fmla="*/ 120 w 160"/>
              <a:gd name="T7" fmla="*/ 16 h 136"/>
              <a:gd name="T8" fmla="*/ 120 w 160"/>
              <a:gd name="T9" fmla="*/ 24 h 136"/>
              <a:gd name="T10" fmla="*/ 110 w 160"/>
              <a:gd name="T11" fmla="*/ 24 h 136"/>
              <a:gd name="T12" fmla="*/ 110 w 160"/>
              <a:gd name="T13" fmla="*/ 9 h 136"/>
              <a:gd name="T14" fmla="*/ 101 w 160"/>
              <a:gd name="T15" fmla="*/ 0 h 136"/>
              <a:gd name="T16" fmla="*/ 60 w 160"/>
              <a:gd name="T17" fmla="*/ 0 h 136"/>
              <a:gd name="T18" fmla="*/ 51 w 160"/>
              <a:gd name="T19" fmla="*/ 9 h 136"/>
              <a:gd name="T20" fmla="*/ 51 w 160"/>
              <a:gd name="T21" fmla="*/ 24 h 136"/>
              <a:gd name="T22" fmla="*/ 40 w 160"/>
              <a:gd name="T23" fmla="*/ 24 h 136"/>
              <a:gd name="T24" fmla="*/ 40 w 160"/>
              <a:gd name="T25" fmla="*/ 16 h 136"/>
              <a:gd name="T26" fmla="*/ 14 w 160"/>
              <a:gd name="T27" fmla="*/ 16 h 136"/>
              <a:gd name="T28" fmla="*/ 14 w 160"/>
              <a:gd name="T29" fmla="*/ 24 h 136"/>
              <a:gd name="T30" fmla="*/ 8 w 160"/>
              <a:gd name="T31" fmla="*/ 24 h 136"/>
              <a:gd name="T32" fmla="*/ 0 w 160"/>
              <a:gd name="T33" fmla="*/ 32 h 136"/>
              <a:gd name="T34" fmla="*/ 0 w 160"/>
              <a:gd name="T35" fmla="*/ 128 h 136"/>
              <a:gd name="T36" fmla="*/ 8 w 160"/>
              <a:gd name="T37" fmla="*/ 136 h 136"/>
              <a:gd name="T38" fmla="*/ 152 w 160"/>
              <a:gd name="T39" fmla="*/ 136 h 136"/>
              <a:gd name="T40" fmla="*/ 160 w 160"/>
              <a:gd name="T41" fmla="*/ 128 h 136"/>
              <a:gd name="T42" fmla="*/ 160 w 160"/>
              <a:gd name="T43" fmla="*/ 32 h 136"/>
              <a:gd name="T44" fmla="*/ 152 w 160"/>
              <a:gd name="T45" fmla="*/ 24 h 136"/>
              <a:gd name="T46" fmla="*/ 126 w 160"/>
              <a:gd name="T47" fmla="*/ 22 h 136"/>
              <a:gd name="T48" fmla="*/ 142 w 160"/>
              <a:gd name="T49" fmla="*/ 22 h 136"/>
              <a:gd name="T50" fmla="*/ 142 w 160"/>
              <a:gd name="T51" fmla="*/ 24 h 136"/>
              <a:gd name="T52" fmla="*/ 126 w 160"/>
              <a:gd name="T53" fmla="*/ 24 h 136"/>
              <a:gd name="T54" fmla="*/ 126 w 160"/>
              <a:gd name="T55" fmla="*/ 22 h 136"/>
              <a:gd name="T56" fmla="*/ 56 w 160"/>
              <a:gd name="T57" fmla="*/ 9 h 136"/>
              <a:gd name="T58" fmla="*/ 60 w 160"/>
              <a:gd name="T59" fmla="*/ 6 h 136"/>
              <a:gd name="T60" fmla="*/ 101 w 160"/>
              <a:gd name="T61" fmla="*/ 6 h 136"/>
              <a:gd name="T62" fmla="*/ 104 w 160"/>
              <a:gd name="T63" fmla="*/ 9 h 136"/>
              <a:gd name="T64" fmla="*/ 104 w 160"/>
              <a:gd name="T65" fmla="*/ 24 h 136"/>
              <a:gd name="T66" fmla="*/ 56 w 160"/>
              <a:gd name="T67" fmla="*/ 24 h 136"/>
              <a:gd name="T68" fmla="*/ 56 w 160"/>
              <a:gd name="T69" fmla="*/ 9 h 136"/>
              <a:gd name="T70" fmla="*/ 51 w 160"/>
              <a:gd name="T71" fmla="*/ 30 h 136"/>
              <a:gd name="T72" fmla="*/ 134 w 160"/>
              <a:gd name="T73" fmla="*/ 30 h 136"/>
              <a:gd name="T74" fmla="*/ 134 w 160"/>
              <a:gd name="T75" fmla="*/ 131 h 136"/>
              <a:gd name="T76" fmla="*/ 27 w 160"/>
              <a:gd name="T77" fmla="*/ 131 h 136"/>
              <a:gd name="T78" fmla="*/ 27 w 160"/>
              <a:gd name="T79" fmla="*/ 30 h 136"/>
              <a:gd name="T80" fmla="*/ 51 w 160"/>
              <a:gd name="T81" fmla="*/ 30 h 136"/>
              <a:gd name="T82" fmla="*/ 19 w 160"/>
              <a:gd name="T83" fmla="*/ 22 h 136"/>
              <a:gd name="T84" fmla="*/ 35 w 160"/>
              <a:gd name="T85" fmla="*/ 22 h 136"/>
              <a:gd name="T86" fmla="*/ 35 w 160"/>
              <a:gd name="T87" fmla="*/ 24 h 136"/>
              <a:gd name="T88" fmla="*/ 19 w 160"/>
              <a:gd name="T89" fmla="*/ 24 h 136"/>
              <a:gd name="T90" fmla="*/ 19 w 160"/>
              <a:gd name="T91" fmla="*/ 22 h 136"/>
              <a:gd name="T92" fmla="*/ 6 w 160"/>
              <a:gd name="T93" fmla="*/ 128 h 136"/>
              <a:gd name="T94" fmla="*/ 6 w 160"/>
              <a:gd name="T95" fmla="*/ 32 h 136"/>
              <a:gd name="T96" fmla="*/ 8 w 160"/>
              <a:gd name="T97" fmla="*/ 30 h 136"/>
              <a:gd name="T98" fmla="*/ 22 w 160"/>
              <a:gd name="T99" fmla="*/ 30 h 136"/>
              <a:gd name="T100" fmla="*/ 22 w 160"/>
              <a:gd name="T101" fmla="*/ 131 h 136"/>
              <a:gd name="T102" fmla="*/ 8 w 160"/>
              <a:gd name="T103" fmla="*/ 131 h 136"/>
              <a:gd name="T104" fmla="*/ 6 w 160"/>
              <a:gd name="T105" fmla="*/ 128 h 136"/>
              <a:gd name="T106" fmla="*/ 155 w 160"/>
              <a:gd name="T107" fmla="*/ 128 h 136"/>
              <a:gd name="T108" fmla="*/ 152 w 160"/>
              <a:gd name="T109" fmla="*/ 131 h 136"/>
              <a:gd name="T110" fmla="*/ 139 w 160"/>
              <a:gd name="T111" fmla="*/ 131 h 136"/>
              <a:gd name="T112" fmla="*/ 139 w 160"/>
              <a:gd name="T113" fmla="*/ 30 h 136"/>
              <a:gd name="T114" fmla="*/ 152 w 160"/>
              <a:gd name="T115" fmla="*/ 30 h 136"/>
              <a:gd name="T116" fmla="*/ 155 w 160"/>
              <a:gd name="T117" fmla="*/ 32 h 136"/>
              <a:gd name="T118" fmla="*/ 155 w 160"/>
              <a:gd name="T119" fmla="*/ 128 h 136"/>
              <a:gd name="T120" fmla="*/ 155 w 160"/>
              <a:gd name="T121" fmla="*/ 128 h 136"/>
              <a:gd name="T122" fmla="*/ 155 w 160"/>
              <a:gd name="T123" fmla="*/ 12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36">
                <a:moveTo>
                  <a:pt x="152" y="24"/>
                </a:moveTo>
                <a:cubicBezTo>
                  <a:pt x="147" y="24"/>
                  <a:pt x="147" y="24"/>
                  <a:pt x="147" y="24"/>
                </a:cubicBezTo>
                <a:cubicBezTo>
                  <a:pt x="147" y="16"/>
                  <a:pt x="147" y="16"/>
                  <a:pt x="147" y="16"/>
                </a:cubicBezTo>
                <a:cubicBezTo>
                  <a:pt x="120" y="16"/>
                  <a:pt x="120" y="16"/>
                  <a:pt x="120" y="16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10" y="24"/>
                  <a:pt x="110" y="24"/>
                  <a:pt x="110" y="24"/>
                </a:cubicBezTo>
                <a:cubicBezTo>
                  <a:pt x="110" y="9"/>
                  <a:pt x="110" y="9"/>
                  <a:pt x="110" y="9"/>
                </a:cubicBezTo>
                <a:cubicBezTo>
                  <a:pt x="110" y="4"/>
                  <a:pt x="106" y="0"/>
                  <a:pt x="101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55" y="0"/>
                  <a:pt x="51" y="4"/>
                  <a:pt x="51" y="9"/>
                </a:cubicBezTo>
                <a:cubicBezTo>
                  <a:pt x="51" y="24"/>
                  <a:pt x="51" y="24"/>
                  <a:pt x="51" y="24"/>
                </a:cubicBezTo>
                <a:cubicBezTo>
                  <a:pt x="40" y="24"/>
                  <a:pt x="40" y="24"/>
                  <a:pt x="40" y="24"/>
                </a:cubicBezTo>
                <a:cubicBezTo>
                  <a:pt x="40" y="16"/>
                  <a:pt x="40" y="16"/>
                  <a:pt x="40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24"/>
                  <a:pt x="14" y="24"/>
                  <a:pt x="14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0" y="28"/>
                  <a:pt x="0" y="32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3"/>
                  <a:pt x="4" y="136"/>
                  <a:pt x="8" y="136"/>
                </a:cubicBezTo>
                <a:cubicBezTo>
                  <a:pt x="152" y="136"/>
                  <a:pt x="152" y="136"/>
                  <a:pt x="152" y="136"/>
                </a:cubicBezTo>
                <a:cubicBezTo>
                  <a:pt x="157" y="136"/>
                  <a:pt x="160" y="133"/>
                  <a:pt x="160" y="128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8"/>
                  <a:pt x="157" y="24"/>
                  <a:pt x="152" y="24"/>
                </a:cubicBezTo>
                <a:close/>
                <a:moveTo>
                  <a:pt x="126" y="22"/>
                </a:moveTo>
                <a:cubicBezTo>
                  <a:pt x="142" y="22"/>
                  <a:pt x="142" y="22"/>
                  <a:pt x="142" y="22"/>
                </a:cubicBezTo>
                <a:cubicBezTo>
                  <a:pt x="142" y="24"/>
                  <a:pt x="142" y="24"/>
                  <a:pt x="142" y="24"/>
                </a:cubicBezTo>
                <a:cubicBezTo>
                  <a:pt x="126" y="24"/>
                  <a:pt x="126" y="24"/>
                  <a:pt x="126" y="24"/>
                </a:cubicBezTo>
                <a:lnTo>
                  <a:pt x="126" y="22"/>
                </a:lnTo>
                <a:close/>
                <a:moveTo>
                  <a:pt x="56" y="9"/>
                </a:moveTo>
                <a:cubicBezTo>
                  <a:pt x="56" y="7"/>
                  <a:pt x="58" y="6"/>
                  <a:pt x="60" y="6"/>
                </a:cubicBezTo>
                <a:cubicBezTo>
                  <a:pt x="101" y="6"/>
                  <a:pt x="101" y="6"/>
                  <a:pt x="101" y="6"/>
                </a:cubicBezTo>
                <a:cubicBezTo>
                  <a:pt x="103" y="6"/>
                  <a:pt x="104" y="7"/>
                  <a:pt x="104" y="9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56" y="24"/>
                  <a:pt x="56" y="24"/>
                  <a:pt x="56" y="24"/>
                </a:cubicBezTo>
                <a:lnTo>
                  <a:pt x="56" y="9"/>
                </a:lnTo>
                <a:close/>
                <a:moveTo>
                  <a:pt x="51" y="30"/>
                </a:moveTo>
                <a:cubicBezTo>
                  <a:pt x="134" y="30"/>
                  <a:pt x="134" y="30"/>
                  <a:pt x="134" y="30"/>
                </a:cubicBezTo>
                <a:cubicBezTo>
                  <a:pt x="134" y="131"/>
                  <a:pt x="134" y="131"/>
                  <a:pt x="134" y="131"/>
                </a:cubicBezTo>
                <a:cubicBezTo>
                  <a:pt x="27" y="131"/>
                  <a:pt x="27" y="131"/>
                  <a:pt x="27" y="131"/>
                </a:cubicBezTo>
                <a:cubicBezTo>
                  <a:pt x="27" y="30"/>
                  <a:pt x="27" y="30"/>
                  <a:pt x="27" y="30"/>
                </a:cubicBezTo>
                <a:lnTo>
                  <a:pt x="51" y="30"/>
                </a:lnTo>
                <a:close/>
                <a:moveTo>
                  <a:pt x="19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5" y="24"/>
                  <a:pt x="35" y="24"/>
                  <a:pt x="35" y="24"/>
                </a:cubicBezTo>
                <a:cubicBezTo>
                  <a:pt x="19" y="24"/>
                  <a:pt x="19" y="24"/>
                  <a:pt x="19" y="24"/>
                </a:cubicBezTo>
                <a:lnTo>
                  <a:pt x="19" y="22"/>
                </a:lnTo>
                <a:close/>
                <a:moveTo>
                  <a:pt x="6" y="128"/>
                </a:moveTo>
                <a:cubicBezTo>
                  <a:pt x="6" y="32"/>
                  <a:pt x="6" y="32"/>
                  <a:pt x="6" y="32"/>
                </a:cubicBezTo>
                <a:cubicBezTo>
                  <a:pt x="6" y="31"/>
                  <a:pt x="7" y="30"/>
                  <a:pt x="8" y="30"/>
                </a:cubicBezTo>
                <a:cubicBezTo>
                  <a:pt x="22" y="30"/>
                  <a:pt x="22" y="30"/>
                  <a:pt x="22" y="30"/>
                </a:cubicBezTo>
                <a:cubicBezTo>
                  <a:pt x="22" y="131"/>
                  <a:pt x="22" y="131"/>
                  <a:pt x="22" y="131"/>
                </a:cubicBezTo>
                <a:cubicBezTo>
                  <a:pt x="8" y="131"/>
                  <a:pt x="8" y="131"/>
                  <a:pt x="8" y="131"/>
                </a:cubicBezTo>
                <a:cubicBezTo>
                  <a:pt x="7" y="131"/>
                  <a:pt x="6" y="130"/>
                  <a:pt x="6" y="128"/>
                </a:cubicBezTo>
                <a:close/>
                <a:moveTo>
                  <a:pt x="155" y="128"/>
                </a:moveTo>
                <a:cubicBezTo>
                  <a:pt x="155" y="130"/>
                  <a:pt x="154" y="131"/>
                  <a:pt x="152" y="131"/>
                </a:cubicBezTo>
                <a:cubicBezTo>
                  <a:pt x="139" y="131"/>
                  <a:pt x="139" y="131"/>
                  <a:pt x="139" y="131"/>
                </a:cubicBezTo>
                <a:cubicBezTo>
                  <a:pt x="139" y="30"/>
                  <a:pt x="139" y="30"/>
                  <a:pt x="139" y="30"/>
                </a:cubicBezTo>
                <a:cubicBezTo>
                  <a:pt x="152" y="30"/>
                  <a:pt x="152" y="30"/>
                  <a:pt x="152" y="30"/>
                </a:cubicBezTo>
                <a:cubicBezTo>
                  <a:pt x="154" y="30"/>
                  <a:pt x="155" y="31"/>
                  <a:pt x="155" y="32"/>
                </a:cubicBezTo>
                <a:lnTo>
                  <a:pt x="155" y="128"/>
                </a:lnTo>
                <a:close/>
                <a:moveTo>
                  <a:pt x="155" y="128"/>
                </a:moveTo>
                <a:cubicBezTo>
                  <a:pt x="155" y="128"/>
                  <a:pt x="155" y="128"/>
                  <a:pt x="155" y="12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968B07C1-912E-E744-E538-3AC3C4E49E92}"/>
              </a:ext>
            </a:extLst>
          </p:cNvPr>
          <p:cNvSpPr>
            <a:spLocks noEditPoints="1"/>
          </p:cNvSpPr>
          <p:nvPr/>
        </p:nvSpPr>
        <p:spPr bwMode="auto">
          <a:xfrm>
            <a:off x="2409826" y="3024188"/>
            <a:ext cx="217488" cy="254000"/>
          </a:xfrm>
          <a:custGeom>
            <a:avLst/>
            <a:gdLst>
              <a:gd name="T0" fmla="*/ 65 w 137"/>
              <a:gd name="T1" fmla="*/ 101 h 160"/>
              <a:gd name="T2" fmla="*/ 65 w 137"/>
              <a:gd name="T3" fmla="*/ 89 h 160"/>
              <a:gd name="T4" fmla="*/ 85 w 137"/>
              <a:gd name="T5" fmla="*/ 85 h 160"/>
              <a:gd name="T6" fmla="*/ 73 w 137"/>
              <a:gd name="T7" fmla="*/ 81 h 160"/>
              <a:gd name="T8" fmla="*/ 69 w 137"/>
              <a:gd name="T9" fmla="*/ 71 h 160"/>
              <a:gd name="T10" fmla="*/ 65 w 137"/>
              <a:gd name="T11" fmla="*/ 81 h 160"/>
              <a:gd name="T12" fmla="*/ 51 w 137"/>
              <a:gd name="T13" fmla="*/ 95 h 160"/>
              <a:gd name="T14" fmla="*/ 74 w 137"/>
              <a:gd name="T15" fmla="*/ 109 h 160"/>
              <a:gd name="T16" fmla="*/ 74 w 137"/>
              <a:gd name="T17" fmla="*/ 121 h 160"/>
              <a:gd name="T18" fmla="*/ 53 w 137"/>
              <a:gd name="T19" fmla="*/ 125 h 160"/>
              <a:gd name="T20" fmla="*/ 65 w 137"/>
              <a:gd name="T21" fmla="*/ 129 h 160"/>
              <a:gd name="T22" fmla="*/ 69 w 137"/>
              <a:gd name="T23" fmla="*/ 138 h 160"/>
              <a:gd name="T24" fmla="*/ 73 w 137"/>
              <a:gd name="T25" fmla="*/ 129 h 160"/>
              <a:gd name="T26" fmla="*/ 74 w 137"/>
              <a:gd name="T27" fmla="*/ 129 h 160"/>
              <a:gd name="T28" fmla="*/ 74 w 137"/>
              <a:gd name="T29" fmla="*/ 101 h 160"/>
              <a:gd name="T30" fmla="*/ 112 w 137"/>
              <a:gd name="T31" fmla="*/ 64 h 160"/>
              <a:gd name="T32" fmla="*/ 107 w 137"/>
              <a:gd name="T33" fmla="*/ 11 h 160"/>
              <a:gd name="T34" fmla="*/ 92 w 137"/>
              <a:gd name="T35" fmla="*/ 0 h 160"/>
              <a:gd name="T36" fmla="*/ 71 w 137"/>
              <a:gd name="T37" fmla="*/ 6 h 160"/>
              <a:gd name="T38" fmla="*/ 49 w 137"/>
              <a:gd name="T39" fmla="*/ 1 h 160"/>
              <a:gd name="T40" fmla="*/ 28 w 137"/>
              <a:gd name="T41" fmla="*/ 15 h 160"/>
              <a:gd name="T42" fmla="*/ 25 w 137"/>
              <a:gd name="T43" fmla="*/ 64 h 160"/>
              <a:gd name="T44" fmla="*/ 0 w 137"/>
              <a:gd name="T45" fmla="*/ 129 h 160"/>
              <a:gd name="T46" fmla="*/ 106 w 137"/>
              <a:gd name="T47" fmla="*/ 160 h 160"/>
              <a:gd name="T48" fmla="*/ 129 w 137"/>
              <a:gd name="T49" fmla="*/ 92 h 160"/>
              <a:gd name="T50" fmla="*/ 49 w 137"/>
              <a:gd name="T51" fmla="*/ 9 h 160"/>
              <a:gd name="T52" fmla="*/ 71 w 137"/>
              <a:gd name="T53" fmla="*/ 14 h 160"/>
              <a:gd name="T54" fmla="*/ 92 w 137"/>
              <a:gd name="T55" fmla="*/ 8 h 160"/>
              <a:gd name="T56" fmla="*/ 82 w 137"/>
              <a:gd name="T57" fmla="*/ 40 h 160"/>
              <a:gd name="T58" fmla="*/ 37 w 137"/>
              <a:gd name="T59" fmla="*/ 14 h 160"/>
              <a:gd name="T60" fmla="*/ 31 w 137"/>
              <a:gd name="T61" fmla="*/ 152 h 160"/>
              <a:gd name="T62" fmla="*/ 31 w 137"/>
              <a:gd name="T63" fmla="*/ 69 h 160"/>
              <a:gd name="T64" fmla="*/ 83 w 137"/>
              <a:gd name="T65" fmla="*/ 48 h 160"/>
              <a:gd name="T66" fmla="*/ 129 w 137"/>
              <a:gd name="T67" fmla="*/ 1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7" h="160">
                <a:moveTo>
                  <a:pt x="74" y="101"/>
                </a:moveTo>
                <a:cubicBezTo>
                  <a:pt x="65" y="101"/>
                  <a:pt x="65" y="101"/>
                  <a:pt x="65" y="101"/>
                </a:cubicBezTo>
                <a:cubicBezTo>
                  <a:pt x="61" y="101"/>
                  <a:pt x="59" y="98"/>
                  <a:pt x="59" y="95"/>
                </a:cubicBezTo>
                <a:cubicBezTo>
                  <a:pt x="59" y="91"/>
                  <a:pt x="61" y="89"/>
                  <a:pt x="65" y="89"/>
                </a:cubicBezTo>
                <a:cubicBezTo>
                  <a:pt x="81" y="89"/>
                  <a:pt x="81" y="89"/>
                  <a:pt x="81" y="89"/>
                </a:cubicBezTo>
                <a:cubicBezTo>
                  <a:pt x="83" y="89"/>
                  <a:pt x="85" y="87"/>
                  <a:pt x="85" y="85"/>
                </a:cubicBezTo>
                <a:cubicBezTo>
                  <a:pt x="85" y="83"/>
                  <a:pt x="83" y="81"/>
                  <a:pt x="81" y="81"/>
                </a:cubicBezTo>
                <a:cubicBezTo>
                  <a:pt x="73" y="81"/>
                  <a:pt x="73" y="81"/>
                  <a:pt x="73" y="81"/>
                </a:cubicBezTo>
                <a:cubicBezTo>
                  <a:pt x="73" y="75"/>
                  <a:pt x="73" y="75"/>
                  <a:pt x="73" y="75"/>
                </a:cubicBezTo>
                <a:cubicBezTo>
                  <a:pt x="73" y="73"/>
                  <a:pt x="71" y="71"/>
                  <a:pt x="69" y="71"/>
                </a:cubicBezTo>
                <a:cubicBezTo>
                  <a:pt x="67" y="71"/>
                  <a:pt x="65" y="73"/>
                  <a:pt x="65" y="75"/>
                </a:cubicBezTo>
                <a:cubicBezTo>
                  <a:pt x="65" y="81"/>
                  <a:pt x="65" y="81"/>
                  <a:pt x="65" y="81"/>
                </a:cubicBezTo>
                <a:cubicBezTo>
                  <a:pt x="65" y="81"/>
                  <a:pt x="65" y="81"/>
                  <a:pt x="65" y="81"/>
                </a:cubicBezTo>
                <a:cubicBezTo>
                  <a:pt x="57" y="81"/>
                  <a:pt x="51" y="87"/>
                  <a:pt x="51" y="95"/>
                </a:cubicBezTo>
                <a:cubicBezTo>
                  <a:pt x="51" y="102"/>
                  <a:pt x="57" y="109"/>
                  <a:pt x="65" y="109"/>
                </a:cubicBezTo>
                <a:cubicBezTo>
                  <a:pt x="74" y="109"/>
                  <a:pt x="74" y="109"/>
                  <a:pt x="74" y="109"/>
                </a:cubicBezTo>
                <a:cubicBezTo>
                  <a:pt x="77" y="109"/>
                  <a:pt x="80" y="111"/>
                  <a:pt x="80" y="115"/>
                </a:cubicBezTo>
                <a:cubicBezTo>
                  <a:pt x="80" y="118"/>
                  <a:pt x="77" y="121"/>
                  <a:pt x="74" y="121"/>
                </a:cubicBezTo>
                <a:cubicBezTo>
                  <a:pt x="57" y="121"/>
                  <a:pt x="57" y="121"/>
                  <a:pt x="57" y="121"/>
                </a:cubicBezTo>
                <a:cubicBezTo>
                  <a:pt x="55" y="121"/>
                  <a:pt x="53" y="123"/>
                  <a:pt x="53" y="125"/>
                </a:cubicBezTo>
                <a:cubicBezTo>
                  <a:pt x="53" y="127"/>
                  <a:pt x="55" y="129"/>
                  <a:pt x="57" y="129"/>
                </a:cubicBezTo>
                <a:cubicBezTo>
                  <a:pt x="65" y="129"/>
                  <a:pt x="65" y="129"/>
                  <a:pt x="65" y="129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65" y="137"/>
                  <a:pt x="67" y="138"/>
                  <a:pt x="69" y="138"/>
                </a:cubicBezTo>
                <a:cubicBezTo>
                  <a:pt x="71" y="138"/>
                  <a:pt x="73" y="137"/>
                  <a:pt x="73" y="134"/>
                </a:cubicBezTo>
                <a:cubicBezTo>
                  <a:pt x="73" y="129"/>
                  <a:pt x="73" y="129"/>
                  <a:pt x="73" y="129"/>
                </a:cubicBezTo>
                <a:cubicBezTo>
                  <a:pt x="74" y="129"/>
                  <a:pt x="74" y="129"/>
                  <a:pt x="74" y="129"/>
                </a:cubicBezTo>
                <a:cubicBezTo>
                  <a:pt x="74" y="129"/>
                  <a:pt x="74" y="129"/>
                  <a:pt x="74" y="129"/>
                </a:cubicBezTo>
                <a:cubicBezTo>
                  <a:pt x="82" y="129"/>
                  <a:pt x="88" y="122"/>
                  <a:pt x="88" y="115"/>
                </a:cubicBezTo>
                <a:cubicBezTo>
                  <a:pt x="88" y="107"/>
                  <a:pt x="81" y="101"/>
                  <a:pt x="74" y="101"/>
                </a:cubicBezTo>
                <a:close/>
                <a:moveTo>
                  <a:pt x="129" y="92"/>
                </a:moveTo>
                <a:cubicBezTo>
                  <a:pt x="125" y="82"/>
                  <a:pt x="119" y="73"/>
                  <a:pt x="112" y="64"/>
                </a:cubicBezTo>
                <a:cubicBezTo>
                  <a:pt x="103" y="53"/>
                  <a:pt x="94" y="46"/>
                  <a:pt x="90" y="43"/>
                </a:cubicBezTo>
                <a:cubicBezTo>
                  <a:pt x="107" y="11"/>
                  <a:pt x="107" y="11"/>
                  <a:pt x="107" y="11"/>
                </a:cubicBezTo>
                <a:cubicBezTo>
                  <a:pt x="107" y="10"/>
                  <a:pt x="107" y="8"/>
                  <a:pt x="106" y="7"/>
                </a:cubicBezTo>
                <a:cubicBezTo>
                  <a:pt x="102" y="2"/>
                  <a:pt x="97" y="0"/>
                  <a:pt x="92" y="0"/>
                </a:cubicBezTo>
                <a:cubicBezTo>
                  <a:pt x="87" y="0"/>
                  <a:pt x="83" y="2"/>
                  <a:pt x="79" y="4"/>
                </a:cubicBezTo>
                <a:cubicBezTo>
                  <a:pt x="76" y="5"/>
                  <a:pt x="73" y="6"/>
                  <a:pt x="71" y="6"/>
                </a:cubicBezTo>
                <a:cubicBezTo>
                  <a:pt x="70" y="6"/>
                  <a:pt x="69" y="6"/>
                  <a:pt x="69" y="6"/>
                </a:cubicBezTo>
                <a:cubicBezTo>
                  <a:pt x="61" y="3"/>
                  <a:pt x="55" y="1"/>
                  <a:pt x="49" y="1"/>
                </a:cubicBezTo>
                <a:cubicBezTo>
                  <a:pt x="41" y="1"/>
                  <a:pt x="35" y="4"/>
                  <a:pt x="29" y="11"/>
                </a:cubicBezTo>
                <a:cubicBezTo>
                  <a:pt x="28" y="12"/>
                  <a:pt x="27" y="14"/>
                  <a:pt x="28" y="15"/>
                </a:cubicBezTo>
                <a:cubicBezTo>
                  <a:pt x="47" y="43"/>
                  <a:pt x="47" y="43"/>
                  <a:pt x="47" y="43"/>
                </a:cubicBezTo>
                <a:cubicBezTo>
                  <a:pt x="42" y="47"/>
                  <a:pt x="34" y="54"/>
                  <a:pt x="25" y="64"/>
                </a:cubicBezTo>
                <a:cubicBezTo>
                  <a:pt x="18" y="73"/>
                  <a:pt x="12" y="82"/>
                  <a:pt x="8" y="92"/>
                </a:cubicBezTo>
                <a:cubicBezTo>
                  <a:pt x="2" y="104"/>
                  <a:pt x="0" y="117"/>
                  <a:pt x="0" y="129"/>
                </a:cubicBezTo>
                <a:cubicBezTo>
                  <a:pt x="0" y="146"/>
                  <a:pt x="14" y="160"/>
                  <a:pt x="31" y="160"/>
                </a:cubicBezTo>
                <a:cubicBezTo>
                  <a:pt x="106" y="160"/>
                  <a:pt x="106" y="160"/>
                  <a:pt x="106" y="160"/>
                </a:cubicBezTo>
                <a:cubicBezTo>
                  <a:pt x="123" y="160"/>
                  <a:pt x="137" y="146"/>
                  <a:pt x="137" y="129"/>
                </a:cubicBezTo>
                <a:cubicBezTo>
                  <a:pt x="137" y="117"/>
                  <a:pt x="134" y="104"/>
                  <a:pt x="129" y="92"/>
                </a:cubicBezTo>
                <a:close/>
                <a:moveTo>
                  <a:pt x="37" y="14"/>
                </a:moveTo>
                <a:cubicBezTo>
                  <a:pt x="41" y="11"/>
                  <a:pt x="44" y="9"/>
                  <a:pt x="49" y="9"/>
                </a:cubicBezTo>
                <a:cubicBezTo>
                  <a:pt x="54" y="9"/>
                  <a:pt x="59" y="11"/>
                  <a:pt x="66" y="13"/>
                </a:cubicBezTo>
                <a:cubicBezTo>
                  <a:pt x="67" y="14"/>
                  <a:pt x="69" y="14"/>
                  <a:pt x="71" y="14"/>
                </a:cubicBezTo>
                <a:cubicBezTo>
                  <a:pt x="75" y="14"/>
                  <a:pt x="78" y="13"/>
                  <a:pt x="82" y="11"/>
                </a:cubicBezTo>
                <a:cubicBezTo>
                  <a:pt x="85" y="10"/>
                  <a:pt x="88" y="8"/>
                  <a:pt x="92" y="8"/>
                </a:cubicBezTo>
                <a:cubicBezTo>
                  <a:pt x="93" y="8"/>
                  <a:pt x="95" y="9"/>
                  <a:pt x="98" y="10"/>
                </a:cubicBezTo>
                <a:cubicBezTo>
                  <a:pt x="82" y="40"/>
                  <a:pt x="82" y="40"/>
                  <a:pt x="82" y="40"/>
                </a:cubicBezTo>
                <a:cubicBezTo>
                  <a:pt x="54" y="40"/>
                  <a:pt x="54" y="40"/>
                  <a:pt x="54" y="40"/>
                </a:cubicBezTo>
                <a:lnTo>
                  <a:pt x="37" y="14"/>
                </a:lnTo>
                <a:close/>
                <a:moveTo>
                  <a:pt x="106" y="152"/>
                </a:moveTo>
                <a:cubicBezTo>
                  <a:pt x="31" y="152"/>
                  <a:pt x="31" y="152"/>
                  <a:pt x="31" y="152"/>
                </a:cubicBezTo>
                <a:cubicBezTo>
                  <a:pt x="18" y="152"/>
                  <a:pt x="8" y="142"/>
                  <a:pt x="8" y="129"/>
                </a:cubicBezTo>
                <a:cubicBezTo>
                  <a:pt x="8" y="108"/>
                  <a:pt x="15" y="88"/>
                  <a:pt x="31" y="69"/>
                </a:cubicBezTo>
                <a:cubicBezTo>
                  <a:pt x="40" y="58"/>
                  <a:pt x="50" y="50"/>
                  <a:pt x="53" y="48"/>
                </a:cubicBezTo>
                <a:cubicBezTo>
                  <a:pt x="83" y="48"/>
                  <a:pt x="83" y="48"/>
                  <a:pt x="83" y="48"/>
                </a:cubicBezTo>
                <a:cubicBezTo>
                  <a:pt x="86" y="50"/>
                  <a:pt x="96" y="58"/>
                  <a:pt x="106" y="69"/>
                </a:cubicBezTo>
                <a:cubicBezTo>
                  <a:pt x="121" y="88"/>
                  <a:pt x="129" y="108"/>
                  <a:pt x="129" y="129"/>
                </a:cubicBezTo>
                <a:cubicBezTo>
                  <a:pt x="129" y="142"/>
                  <a:pt x="119" y="152"/>
                  <a:pt x="106" y="1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427BDD47-7B45-18B2-621C-BEE3E5515A90}"/>
              </a:ext>
            </a:extLst>
          </p:cNvPr>
          <p:cNvSpPr>
            <a:spLocks noEditPoints="1"/>
          </p:cNvSpPr>
          <p:nvPr/>
        </p:nvSpPr>
        <p:spPr bwMode="auto">
          <a:xfrm>
            <a:off x="2393951" y="1924050"/>
            <a:ext cx="246063" cy="254000"/>
          </a:xfrm>
          <a:custGeom>
            <a:avLst/>
            <a:gdLst>
              <a:gd name="T0" fmla="*/ 125 w 155"/>
              <a:gd name="T1" fmla="*/ 65 h 160"/>
              <a:gd name="T2" fmla="*/ 130 w 155"/>
              <a:gd name="T3" fmla="*/ 61 h 160"/>
              <a:gd name="T4" fmla="*/ 118 w 155"/>
              <a:gd name="T5" fmla="*/ 52 h 160"/>
              <a:gd name="T6" fmla="*/ 88 w 155"/>
              <a:gd name="T7" fmla="*/ 55 h 160"/>
              <a:gd name="T8" fmla="*/ 121 w 155"/>
              <a:gd name="T9" fmla="*/ 61 h 160"/>
              <a:gd name="T10" fmla="*/ 152 w 155"/>
              <a:gd name="T11" fmla="*/ 96 h 160"/>
              <a:gd name="T12" fmla="*/ 99 w 155"/>
              <a:gd name="T13" fmla="*/ 35 h 160"/>
              <a:gd name="T14" fmla="*/ 20 w 155"/>
              <a:gd name="T15" fmla="*/ 46 h 160"/>
              <a:gd name="T16" fmla="*/ 36 w 155"/>
              <a:gd name="T17" fmla="*/ 92 h 160"/>
              <a:gd name="T18" fmla="*/ 62 w 155"/>
              <a:gd name="T19" fmla="*/ 133 h 160"/>
              <a:gd name="T20" fmla="*/ 55 w 155"/>
              <a:gd name="T21" fmla="*/ 156 h 160"/>
              <a:gd name="T22" fmla="*/ 103 w 155"/>
              <a:gd name="T23" fmla="*/ 160 h 160"/>
              <a:gd name="T24" fmla="*/ 111 w 155"/>
              <a:gd name="T25" fmla="*/ 145 h 160"/>
              <a:gd name="T26" fmla="*/ 124 w 155"/>
              <a:gd name="T27" fmla="*/ 145 h 160"/>
              <a:gd name="T28" fmla="*/ 147 w 155"/>
              <a:gd name="T29" fmla="*/ 115 h 160"/>
              <a:gd name="T30" fmla="*/ 152 w 155"/>
              <a:gd name="T31" fmla="*/ 96 h 160"/>
              <a:gd name="T32" fmla="*/ 47 w 155"/>
              <a:gd name="T33" fmla="*/ 26 h 160"/>
              <a:gd name="T34" fmla="*/ 52 w 155"/>
              <a:gd name="T35" fmla="*/ 70 h 160"/>
              <a:gd name="T36" fmla="*/ 36 w 155"/>
              <a:gd name="T37" fmla="*/ 64 h 160"/>
              <a:gd name="T38" fmla="*/ 42 w 155"/>
              <a:gd name="T39" fmla="*/ 81 h 160"/>
              <a:gd name="T40" fmla="*/ 42 w 155"/>
              <a:gd name="T41" fmla="*/ 92 h 160"/>
              <a:gd name="T42" fmla="*/ 51 w 155"/>
              <a:gd name="T43" fmla="*/ 87 h 160"/>
              <a:gd name="T44" fmla="*/ 42 w 155"/>
              <a:gd name="T45" fmla="*/ 92 h 160"/>
              <a:gd name="T46" fmla="*/ 140 w 155"/>
              <a:gd name="T47" fmla="*/ 124 h 160"/>
              <a:gd name="T48" fmla="*/ 112 w 155"/>
              <a:gd name="T49" fmla="*/ 139 h 160"/>
              <a:gd name="T50" fmla="*/ 102 w 155"/>
              <a:gd name="T51" fmla="*/ 153 h 160"/>
              <a:gd name="T52" fmla="*/ 66 w 155"/>
              <a:gd name="T53" fmla="*/ 129 h 160"/>
              <a:gd name="T54" fmla="*/ 58 w 155"/>
              <a:gd name="T55" fmla="*/ 92 h 160"/>
              <a:gd name="T56" fmla="*/ 73 w 155"/>
              <a:gd name="T57" fmla="*/ 48 h 160"/>
              <a:gd name="T58" fmla="*/ 142 w 155"/>
              <a:gd name="T59" fmla="*/ 85 h 160"/>
              <a:gd name="T60" fmla="*/ 146 w 155"/>
              <a:gd name="T61" fmla="*/ 107 h 160"/>
              <a:gd name="T62" fmla="*/ 55 w 155"/>
              <a:gd name="T63" fmla="*/ 50 h 160"/>
              <a:gd name="T64" fmla="*/ 60 w 155"/>
              <a:gd name="T65" fmla="*/ 53 h 160"/>
              <a:gd name="T66" fmla="*/ 51 w 155"/>
              <a:gd name="T67" fmla="*/ 35 h 160"/>
              <a:gd name="T68" fmla="*/ 50 w 155"/>
              <a:gd name="T69" fmla="*/ 12 h 160"/>
              <a:gd name="T70" fmla="*/ 44 w 155"/>
              <a:gd name="T71" fmla="*/ 3 h 160"/>
              <a:gd name="T72" fmla="*/ 15 w 155"/>
              <a:gd name="T73" fmla="*/ 46 h 160"/>
              <a:gd name="T74" fmla="*/ 0 w 155"/>
              <a:gd name="T75" fmla="*/ 46 h 160"/>
              <a:gd name="T76" fmla="*/ 15 w 155"/>
              <a:gd name="T77" fmla="*/ 46 h 160"/>
              <a:gd name="T78" fmla="*/ 31 w 155"/>
              <a:gd name="T79" fmla="*/ 19 h 160"/>
              <a:gd name="T80" fmla="*/ 23 w 155"/>
              <a:gd name="T81" fmla="*/ 6 h 160"/>
              <a:gd name="T82" fmla="*/ 7 w 155"/>
              <a:gd name="T83" fmla="*/ 27 h 160"/>
              <a:gd name="T84" fmla="*/ 19 w 155"/>
              <a:gd name="T85" fmla="*/ 31 h 160"/>
              <a:gd name="T86" fmla="*/ 6 w 155"/>
              <a:gd name="T87" fmla="*/ 23 h 160"/>
              <a:gd name="T88" fmla="*/ 78 w 155"/>
              <a:gd name="T89" fmla="*/ 32 h 160"/>
              <a:gd name="T90" fmla="*/ 83 w 155"/>
              <a:gd name="T91" fmla="*/ 22 h 160"/>
              <a:gd name="T92" fmla="*/ 77 w 155"/>
              <a:gd name="T93" fmla="*/ 32 h 160"/>
              <a:gd name="T94" fmla="*/ 6 w 155"/>
              <a:gd name="T95" fmla="*/ 70 h 160"/>
              <a:gd name="T96" fmla="*/ 18 w 155"/>
              <a:gd name="T97" fmla="*/ 66 h 160"/>
              <a:gd name="T98" fmla="*/ 30 w 155"/>
              <a:gd name="T99" fmla="*/ 75 h 160"/>
              <a:gd name="T100" fmla="*/ 23 w 155"/>
              <a:gd name="T101" fmla="*/ 87 h 160"/>
              <a:gd name="T102" fmla="*/ 31 w 155"/>
              <a:gd name="T103" fmla="*/ 79 h 160"/>
              <a:gd name="T104" fmla="*/ 64 w 155"/>
              <a:gd name="T105" fmla="*/ 19 h 160"/>
              <a:gd name="T106" fmla="*/ 70 w 155"/>
              <a:gd name="T107" fmla="*/ 6 h 160"/>
              <a:gd name="T108" fmla="*/ 63 w 155"/>
              <a:gd name="T109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5" h="160">
                <a:moveTo>
                  <a:pt x="125" y="61"/>
                </a:moveTo>
                <a:cubicBezTo>
                  <a:pt x="124" y="62"/>
                  <a:pt x="124" y="64"/>
                  <a:pt x="125" y="65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6" y="66"/>
                  <a:pt x="127" y="66"/>
                  <a:pt x="127" y="66"/>
                </a:cubicBezTo>
                <a:cubicBezTo>
                  <a:pt x="128" y="66"/>
                  <a:pt x="129" y="66"/>
                  <a:pt x="130" y="65"/>
                </a:cubicBezTo>
                <a:cubicBezTo>
                  <a:pt x="131" y="64"/>
                  <a:pt x="131" y="62"/>
                  <a:pt x="130" y="61"/>
                </a:cubicBezTo>
                <a:cubicBezTo>
                  <a:pt x="128" y="59"/>
                  <a:pt x="126" y="59"/>
                  <a:pt x="125" y="61"/>
                </a:cubicBezTo>
                <a:close/>
                <a:moveTo>
                  <a:pt x="123" y="56"/>
                </a:moveTo>
                <a:cubicBezTo>
                  <a:pt x="121" y="54"/>
                  <a:pt x="120" y="53"/>
                  <a:pt x="118" y="52"/>
                </a:cubicBezTo>
                <a:cubicBezTo>
                  <a:pt x="107" y="47"/>
                  <a:pt x="96" y="46"/>
                  <a:pt x="86" y="49"/>
                </a:cubicBezTo>
                <a:cubicBezTo>
                  <a:pt x="84" y="50"/>
                  <a:pt x="83" y="52"/>
                  <a:pt x="84" y="53"/>
                </a:cubicBezTo>
                <a:cubicBezTo>
                  <a:pt x="84" y="55"/>
                  <a:pt x="86" y="56"/>
                  <a:pt x="88" y="55"/>
                </a:cubicBezTo>
                <a:cubicBezTo>
                  <a:pt x="97" y="53"/>
                  <a:pt x="106" y="53"/>
                  <a:pt x="115" y="58"/>
                </a:cubicBezTo>
                <a:cubicBezTo>
                  <a:pt x="116" y="59"/>
                  <a:pt x="118" y="60"/>
                  <a:pt x="120" y="61"/>
                </a:cubicBezTo>
                <a:cubicBezTo>
                  <a:pt x="120" y="61"/>
                  <a:pt x="121" y="61"/>
                  <a:pt x="121" y="61"/>
                </a:cubicBezTo>
                <a:cubicBezTo>
                  <a:pt x="122" y="61"/>
                  <a:pt x="123" y="61"/>
                  <a:pt x="124" y="60"/>
                </a:cubicBezTo>
                <a:cubicBezTo>
                  <a:pt x="125" y="58"/>
                  <a:pt x="125" y="57"/>
                  <a:pt x="123" y="56"/>
                </a:cubicBezTo>
                <a:close/>
                <a:moveTo>
                  <a:pt x="152" y="96"/>
                </a:moveTo>
                <a:cubicBezTo>
                  <a:pt x="150" y="93"/>
                  <a:pt x="148" y="89"/>
                  <a:pt x="148" y="87"/>
                </a:cubicBezTo>
                <a:cubicBezTo>
                  <a:pt x="152" y="78"/>
                  <a:pt x="151" y="68"/>
                  <a:pt x="144" y="59"/>
                </a:cubicBezTo>
                <a:cubicBezTo>
                  <a:pt x="135" y="45"/>
                  <a:pt x="116" y="35"/>
                  <a:pt x="99" y="35"/>
                </a:cubicBezTo>
                <a:cubicBezTo>
                  <a:pt x="90" y="35"/>
                  <a:pt x="81" y="37"/>
                  <a:pt x="73" y="41"/>
                </a:cubicBezTo>
                <a:cubicBezTo>
                  <a:pt x="71" y="29"/>
                  <a:pt x="60" y="19"/>
                  <a:pt x="47" y="19"/>
                </a:cubicBezTo>
                <a:cubicBezTo>
                  <a:pt x="32" y="19"/>
                  <a:pt x="20" y="31"/>
                  <a:pt x="20" y="46"/>
                </a:cubicBezTo>
                <a:cubicBezTo>
                  <a:pt x="20" y="56"/>
                  <a:pt x="25" y="64"/>
                  <a:pt x="33" y="69"/>
                </a:cubicBezTo>
                <a:cubicBezTo>
                  <a:pt x="35" y="70"/>
                  <a:pt x="36" y="72"/>
                  <a:pt x="36" y="74"/>
                </a:cubicBezTo>
                <a:cubicBezTo>
                  <a:pt x="36" y="92"/>
                  <a:pt x="36" y="92"/>
                  <a:pt x="36" y="92"/>
                </a:cubicBezTo>
                <a:cubicBezTo>
                  <a:pt x="36" y="95"/>
                  <a:pt x="39" y="98"/>
                  <a:pt x="42" y="98"/>
                </a:cubicBezTo>
                <a:cubicBezTo>
                  <a:pt x="43" y="98"/>
                  <a:pt x="43" y="98"/>
                  <a:pt x="43" y="98"/>
                </a:cubicBezTo>
                <a:cubicBezTo>
                  <a:pt x="45" y="112"/>
                  <a:pt x="52" y="124"/>
                  <a:pt x="62" y="133"/>
                </a:cubicBezTo>
                <a:cubicBezTo>
                  <a:pt x="62" y="134"/>
                  <a:pt x="62" y="135"/>
                  <a:pt x="61" y="140"/>
                </a:cubicBezTo>
                <a:cubicBezTo>
                  <a:pt x="60" y="143"/>
                  <a:pt x="59" y="147"/>
                  <a:pt x="57" y="150"/>
                </a:cubicBezTo>
                <a:cubicBezTo>
                  <a:pt x="57" y="152"/>
                  <a:pt x="56" y="154"/>
                  <a:pt x="55" y="156"/>
                </a:cubicBezTo>
                <a:cubicBezTo>
                  <a:pt x="55" y="156"/>
                  <a:pt x="55" y="158"/>
                  <a:pt x="56" y="158"/>
                </a:cubicBezTo>
                <a:cubicBezTo>
                  <a:pt x="56" y="159"/>
                  <a:pt x="57" y="160"/>
                  <a:pt x="58" y="160"/>
                </a:cubicBezTo>
                <a:cubicBezTo>
                  <a:pt x="103" y="160"/>
                  <a:pt x="103" y="160"/>
                  <a:pt x="103" y="160"/>
                </a:cubicBezTo>
                <a:cubicBezTo>
                  <a:pt x="104" y="160"/>
                  <a:pt x="106" y="159"/>
                  <a:pt x="108" y="156"/>
                </a:cubicBezTo>
                <a:cubicBezTo>
                  <a:pt x="108" y="154"/>
                  <a:pt x="109" y="153"/>
                  <a:pt x="109" y="151"/>
                </a:cubicBezTo>
                <a:cubicBezTo>
                  <a:pt x="109" y="149"/>
                  <a:pt x="110" y="145"/>
                  <a:pt x="111" y="145"/>
                </a:cubicBezTo>
                <a:cubicBezTo>
                  <a:pt x="111" y="145"/>
                  <a:pt x="111" y="145"/>
                  <a:pt x="111" y="145"/>
                </a:cubicBezTo>
                <a:cubicBezTo>
                  <a:pt x="111" y="145"/>
                  <a:pt x="112" y="145"/>
                  <a:pt x="112" y="145"/>
                </a:cubicBezTo>
                <a:cubicBezTo>
                  <a:pt x="116" y="145"/>
                  <a:pt x="120" y="145"/>
                  <a:pt x="124" y="145"/>
                </a:cubicBezTo>
                <a:cubicBezTo>
                  <a:pt x="133" y="146"/>
                  <a:pt x="139" y="146"/>
                  <a:pt x="145" y="139"/>
                </a:cubicBezTo>
                <a:cubicBezTo>
                  <a:pt x="147" y="135"/>
                  <a:pt x="147" y="129"/>
                  <a:pt x="147" y="123"/>
                </a:cubicBezTo>
                <a:cubicBezTo>
                  <a:pt x="147" y="120"/>
                  <a:pt x="146" y="117"/>
                  <a:pt x="147" y="115"/>
                </a:cubicBezTo>
                <a:cubicBezTo>
                  <a:pt x="147" y="114"/>
                  <a:pt x="149" y="113"/>
                  <a:pt x="149" y="113"/>
                </a:cubicBezTo>
                <a:cubicBezTo>
                  <a:pt x="152" y="111"/>
                  <a:pt x="155" y="109"/>
                  <a:pt x="155" y="106"/>
                </a:cubicBezTo>
                <a:cubicBezTo>
                  <a:pt x="155" y="103"/>
                  <a:pt x="154" y="101"/>
                  <a:pt x="152" y="96"/>
                </a:cubicBezTo>
                <a:close/>
                <a:moveTo>
                  <a:pt x="36" y="64"/>
                </a:moveTo>
                <a:cubicBezTo>
                  <a:pt x="30" y="60"/>
                  <a:pt x="26" y="53"/>
                  <a:pt x="26" y="46"/>
                </a:cubicBezTo>
                <a:cubicBezTo>
                  <a:pt x="26" y="35"/>
                  <a:pt x="35" y="26"/>
                  <a:pt x="47" y="26"/>
                </a:cubicBezTo>
                <a:cubicBezTo>
                  <a:pt x="58" y="26"/>
                  <a:pt x="67" y="35"/>
                  <a:pt x="67" y="46"/>
                </a:cubicBezTo>
                <a:cubicBezTo>
                  <a:pt x="67" y="53"/>
                  <a:pt x="64" y="60"/>
                  <a:pt x="57" y="64"/>
                </a:cubicBezTo>
                <a:cubicBezTo>
                  <a:pt x="55" y="65"/>
                  <a:pt x="53" y="68"/>
                  <a:pt x="52" y="70"/>
                </a:cubicBezTo>
                <a:cubicBezTo>
                  <a:pt x="47" y="70"/>
                  <a:pt x="47" y="70"/>
                  <a:pt x="47" y="70"/>
                </a:cubicBezTo>
                <a:cubicBezTo>
                  <a:pt x="42" y="70"/>
                  <a:pt x="42" y="70"/>
                  <a:pt x="42" y="70"/>
                </a:cubicBezTo>
                <a:cubicBezTo>
                  <a:pt x="41" y="68"/>
                  <a:pt x="39" y="65"/>
                  <a:pt x="36" y="64"/>
                </a:cubicBezTo>
                <a:close/>
                <a:moveTo>
                  <a:pt x="51" y="77"/>
                </a:moveTo>
                <a:cubicBezTo>
                  <a:pt x="51" y="81"/>
                  <a:pt x="51" y="81"/>
                  <a:pt x="51" y="81"/>
                </a:cubicBezTo>
                <a:cubicBezTo>
                  <a:pt x="42" y="81"/>
                  <a:pt x="42" y="81"/>
                  <a:pt x="42" y="81"/>
                </a:cubicBezTo>
                <a:cubicBezTo>
                  <a:pt x="42" y="77"/>
                  <a:pt x="42" y="77"/>
                  <a:pt x="42" y="77"/>
                </a:cubicBezTo>
                <a:lnTo>
                  <a:pt x="51" y="77"/>
                </a:lnTo>
                <a:close/>
                <a:moveTo>
                  <a:pt x="42" y="92"/>
                </a:moveTo>
                <a:cubicBezTo>
                  <a:pt x="42" y="92"/>
                  <a:pt x="42" y="92"/>
                  <a:pt x="42" y="92"/>
                </a:cubicBezTo>
                <a:cubicBezTo>
                  <a:pt x="42" y="87"/>
                  <a:pt x="42" y="87"/>
                  <a:pt x="42" y="87"/>
                </a:cubicBezTo>
                <a:cubicBezTo>
                  <a:pt x="51" y="87"/>
                  <a:pt x="51" y="87"/>
                  <a:pt x="51" y="87"/>
                </a:cubicBezTo>
                <a:cubicBezTo>
                  <a:pt x="51" y="92"/>
                  <a:pt x="51" y="92"/>
                  <a:pt x="51" y="92"/>
                </a:cubicBezTo>
                <a:cubicBezTo>
                  <a:pt x="51" y="92"/>
                  <a:pt x="51" y="92"/>
                  <a:pt x="51" y="92"/>
                </a:cubicBezTo>
                <a:lnTo>
                  <a:pt x="42" y="92"/>
                </a:lnTo>
                <a:close/>
                <a:moveTo>
                  <a:pt x="146" y="107"/>
                </a:moveTo>
                <a:cubicBezTo>
                  <a:pt x="143" y="109"/>
                  <a:pt x="141" y="111"/>
                  <a:pt x="141" y="113"/>
                </a:cubicBezTo>
                <a:cubicBezTo>
                  <a:pt x="140" y="117"/>
                  <a:pt x="140" y="120"/>
                  <a:pt x="140" y="124"/>
                </a:cubicBezTo>
                <a:cubicBezTo>
                  <a:pt x="141" y="128"/>
                  <a:pt x="141" y="133"/>
                  <a:pt x="139" y="135"/>
                </a:cubicBezTo>
                <a:cubicBezTo>
                  <a:pt x="136" y="140"/>
                  <a:pt x="134" y="140"/>
                  <a:pt x="124" y="139"/>
                </a:cubicBezTo>
                <a:cubicBezTo>
                  <a:pt x="121" y="139"/>
                  <a:pt x="117" y="139"/>
                  <a:pt x="112" y="139"/>
                </a:cubicBezTo>
                <a:cubicBezTo>
                  <a:pt x="110" y="139"/>
                  <a:pt x="107" y="139"/>
                  <a:pt x="105" y="143"/>
                </a:cubicBezTo>
                <a:cubicBezTo>
                  <a:pt x="104" y="145"/>
                  <a:pt x="103" y="147"/>
                  <a:pt x="103" y="150"/>
                </a:cubicBezTo>
                <a:cubicBezTo>
                  <a:pt x="103" y="151"/>
                  <a:pt x="102" y="152"/>
                  <a:pt x="102" y="153"/>
                </a:cubicBezTo>
                <a:cubicBezTo>
                  <a:pt x="63" y="153"/>
                  <a:pt x="63" y="153"/>
                  <a:pt x="63" y="153"/>
                </a:cubicBezTo>
                <a:cubicBezTo>
                  <a:pt x="63" y="153"/>
                  <a:pt x="63" y="153"/>
                  <a:pt x="63" y="152"/>
                </a:cubicBezTo>
                <a:cubicBezTo>
                  <a:pt x="68" y="141"/>
                  <a:pt x="71" y="133"/>
                  <a:pt x="66" y="129"/>
                </a:cubicBezTo>
                <a:cubicBezTo>
                  <a:pt x="57" y="121"/>
                  <a:pt x="51" y="110"/>
                  <a:pt x="49" y="98"/>
                </a:cubicBezTo>
                <a:cubicBezTo>
                  <a:pt x="51" y="98"/>
                  <a:pt x="51" y="98"/>
                  <a:pt x="51" y="98"/>
                </a:cubicBezTo>
                <a:cubicBezTo>
                  <a:pt x="55" y="98"/>
                  <a:pt x="58" y="95"/>
                  <a:pt x="58" y="92"/>
                </a:cubicBezTo>
                <a:cubicBezTo>
                  <a:pt x="58" y="74"/>
                  <a:pt x="58" y="74"/>
                  <a:pt x="58" y="74"/>
                </a:cubicBezTo>
                <a:cubicBezTo>
                  <a:pt x="58" y="72"/>
                  <a:pt x="58" y="70"/>
                  <a:pt x="61" y="69"/>
                </a:cubicBezTo>
                <a:cubicBezTo>
                  <a:pt x="68" y="64"/>
                  <a:pt x="73" y="57"/>
                  <a:pt x="73" y="48"/>
                </a:cubicBezTo>
                <a:cubicBezTo>
                  <a:pt x="81" y="44"/>
                  <a:pt x="90" y="41"/>
                  <a:pt x="99" y="41"/>
                </a:cubicBezTo>
                <a:cubicBezTo>
                  <a:pt x="114" y="41"/>
                  <a:pt x="131" y="51"/>
                  <a:pt x="139" y="63"/>
                </a:cubicBezTo>
                <a:cubicBezTo>
                  <a:pt x="143" y="68"/>
                  <a:pt x="146" y="76"/>
                  <a:pt x="142" y="85"/>
                </a:cubicBezTo>
                <a:cubicBezTo>
                  <a:pt x="141" y="88"/>
                  <a:pt x="143" y="92"/>
                  <a:pt x="146" y="99"/>
                </a:cubicBezTo>
                <a:cubicBezTo>
                  <a:pt x="147" y="101"/>
                  <a:pt x="148" y="104"/>
                  <a:pt x="149" y="105"/>
                </a:cubicBezTo>
                <a:cubicBezTo>
                  <a:pt x="148" y="106"/>
                  <a:pt x="147" y="107"/>
                  <a:pt x="146" y="107"/>
                </a:cubicBezTo>
                <a:close/>
                <a:moveTo>
                  <a:pt x="53" y="39"/>
                </a:moveTo>
                <a:cubicBezTo>
                  <a:pt x="54" y="40"/>
                  <a:pt x="56" y="42"/>
                  <a:pt x="56" y="43"/>
                </a:cubicBezTo>
                <a:cubicBezTo>
                  <a:pt x="57" y="46"/>
                  <a:pt x="56" y="49"/>
                  <a:pt x="55" y="50"/>
                </a:cubicBezTo>
                <a:cubicBezTo>
                  <a:pt x="54" y="51"/>
                  <a:pt x="55" y="53"/>
                  <a:pt x="56" y="54"/>
                </a:cubicBezTo>
                <a:cubicBezTo>
                  <a:pt x="57" y="54"/>
                  <a:pt x="57" y="55"/>
                  <a:pt x="58" y="55"/>
                </a:cubicBezTo>
                <a:cubicBezTo>
                  <a:pt x="59" y="55"/>
                  <a:pt x="60" y="54"/>
                  <a:pt x="60" y="53"/>
                </a:cubicBezTo>
                <a:cubicBezTo>
                  <a:pt x="62" y="51"/>
                  <a:pt x="63" y="46"/>
                  <a:pt x="62" y="42"/>
                </a:cubicBezTo>
                <a:cubicBezTo>
                  <a:pt x="61" y="38"/>
                  <a:pt x="59" y="36"/>
                  <a:pt x="55" y="34"/>
                </a:cubicBezTo>
                <a:cubicBezTo>
                  <a:pt x="54" y="33"/>
                  <a:pt x="52" y="34"/>
                  <a:pt x="51" y="35"/>
                </a:cubicBezTo>
                <a:cubicBezTo>
                  <a:pt x="50" y="37"/>
                  <a:pt x="51" y="39"/>
                  <a:pt x="53" y="39"/>
                </a:cubicBezTo>
                <a:close/>
                <a:moveTo>
                  <a:pt x="47" y="15"/>
                </a:moveTo>
                <a:cubicBezTo>
                  <a:pt x="48" y="15"/>
                  <a:pt x="50" y="13"/>
                  <a:pt x="50" y="12"/>
                </a:cubicBezTo>
                <a:cubicBezTo>
                  <a:pt x="50" y="3"/>
                  <a:pt x="50" y="3"/>
                  <a:pt x="50" y="3"/>
                </a:cubicBezTo>
                <a:cubicBezTo>
                  <a:pt x="50" y="1"/>
                  <a:pt x="48" y="0"/>
                  <a:pt x="47" y="0"/>
                </a:cubicBezTo>
                <a:cubicBezTo>
                  <a:pt x="45" y="0"/>
                  <a:pt x="44" y="1"/>
                  <a:pt x="44" y="3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13"/>
                  <a:pt x="45" y="15"/>
                  <a:pt x="47" y="15"/>
                </a:cubicBezTo>
                <a:close/>
                <a:moveTo>
                  <a:pt x="15" y="46"/>
                </a:moveTo>
                <a:cubicBezTo>
                  <a:pt x="15" y="45"/>
                  <a:pt x="14" y="43"/>
                  <a:pt x="12" y="43"/>
                </a:cubicBezTo>
                <a:cubicBezTo>
                  <a:pt x="3" y="43"/>
                  <a:pt x="3" y="43"/>
                  <a:pt x="3" y="43"/>
                </a:cubicBezTo>
                <a:cubicBezTo>
                  <a:pt x="1" y="43"/>
                  <a:pt x="0" y="45"/>
                  <a:pt x="0" y="46"/>
                </a:cubicBezTo>
                <a:cubicBezTo>
                  <a:pt x="0" y="48"/>
                  <a:pt x="1" y="49"/>
                  <a:pt x="3" y="49"/>
                </a:cubicBezTo>
                <a:cubicBezTo>
                  <a:pt x="12" y="49"/>
                  <a:pt x="12" y="49"/>
                  <a:pt x="12" y="49"/>
                </a:cubicBezTo>
                <a:cubicBezTo>
                  <a:pt x="14" y="49"/>
                  <a:pt x="15" y="48"/>
                  <a:pt x="15" y="46"/>
                </a:cubicBezTo>
                <a:close/>
                <a:moveTo>
                  <a:pt x="27" y="18"/>
                </a:moveTo>
                <a:cubicBezTo>
                  <a:pt x="27" y="19"/>
                  <a:pt x="28" y="19"/>
                  <a:pt x="29" y="19"/>
                </a:cubicBezTo>
                <a:cubicBezTo>
                  <a:pt x="30" y="19"/>
                  <a:pt x="30" y="19"/>
                  <a:pt x="31" y="19"/>
                </a:cubicBezTo>
                <a:cubicBezTo>
                  <a:pt x="32" y="18"/>
                  <a:pt x="33" y="16"/>
                  <a:pt x="32" y="15"/>
                </a:cubicBezTo>
                <a:cubicBezTo>
                  <a:pt x="28" y="7"/>
                  <a:pt x="28" y="7"/>
                  <a:pt x="28" y="7"/>
                </a:cubicBezTo>
                <a:cubicBezTo>
                  <a:pt x="27" y="5"/>
                  <a:pt x="25" y="5"/>
                  <a:pt x="23" y="6"/>
                </a:cubicBezTo>
                <a:cubicBezTo>
                  <a:pt x="22" y="7"/>
                  <a:pt x="21" y="9"/>
                  <a:pt x="22" y="10"/>
                </a:cubicBezTo>
                <a:lnTo>
                  <a:pt x="27" y="18"/>
                </a:lnTo>
                <a:close/>
                <a:moveTo>
                  <a:pt x="7" y="27"/>
                </a:moveTo>
                <a:cubicBezTo>
                  <a:pt x="15" y="32"/>
                  <a:pt x="15" y="32"/>
                  <a:pt x="15" y="32"/>
                </a:cubicBezTo>
                <a:cubicBezTo>
                  <a:pt x="16" y="32"/>
                  <a:pt x="16" y="32"/>
                  <a:pt x="17" y="32"/>
                </a:cubicBezTo>
                <a:cubicBezTo>
                  <a:pt x="18" y="32"/>
                  <a:pt x="19" y="32"/>
                  <a:pt x="19" y="31"/>
                </a:cubicBezTo>
                <a:cubicBezTo>
                  <a:pt x="20" y="29"/>
                  <a:pt x="20" y="27"/>
                  <a:pt x="18" y="26"/>
                </a:cubicBezTo>
                <a:cubicBezTo>
                  <a:pt x="11" y="22"/>
                  <a:pt x="11" y="22"/>
                  <a:pt x="11" y="22"/>
                </a:cubicBezTo>
                <a:cubicBezTo>
                  <a:pt x="9" y="21"/>
                  <a:pt x="7" y="21"/>
                  <a:pt x="6" y="23"/>
                </a:cubicBezTo>
                <a:cubicBezTo>
                  <a:pt x="5" y="24"/>
                  <a:pt x="6" y="26"/>
                  <a:pt x="7" y="27"/>
                </a:cubicBezTo>
                <a:close/>
                <a:moveTo>
                  <a:pt x="77" y="32"/>
                </a:moveTo>
                <a:cubicBezTo>
                  <a:pt x="77" y="32"/>
                  <a:pt x="78" y="32"/>
                  <a:pt x="78" y="32"/>
                </a:cubicBezTo>
                <a:cubicBezTo>
                  <a:pt x="86" y="27"/>
                  <a:pt x="86" y="27"/>
                  <a:pt x="86" y="27"/>
                </a:cubicBezTo>
                <a:cubicBezTo>
                  <a:pt x="88" y="26"/>
                  <a:pt x="88" y="24"/>
                  <a:pt x="87" y="23"/>
                </a:cubicBezTo>
                <a:cubicBezTo>
                  <a:pt x="86" y="21"/>
                  <a:pt x="84" y="21"/>
                  <a:pt x="83" y="22"/>
                </a:cubicBezTo>
                <a:cubicBezTo>
                  <a:pt x="75" y="26"/>
                  <a:pt x="75" y="26"/>
                  <a:pt x="75" y="26"/>
                </a:cubicBezTo>
                <a:cubicBezTo>
                  <a:pt x="74" y="27"/>
                  <a:pt x="73" y="29"/>
                  <a:pt x="74" y="31"/>
                </a:cubicBezTo>
                <a:cubicBezTo>
                  <a:pt x="75" y="32"/>
                  <a:pt x="76" y="32"/>
                  <a:pt x="77" y="32"/>
                </a:cubicBezTo>
                <a:close/>
                <a:moveTo>
                  <a:pt x="15" y="61"/>
                </a:moveTo>
                <a:cubicBezTo>
                  <a:pt x="7" y="65"/>
                  <a:pt x="7" y="65"/>
                  <a:pt x="7" y="65"/>
                </a:cubicBezTo>
                <a:cubicBezTo>
                  <a:pt x="6" y="66"/>
                  <a:pt x="5" y="68"/>
                  <a:pt x="6" y="70"/>
                </a:cubicBezTo>
                <a:cubicBezTo>
                  <a:pt x="7" y="71"/>
                  <a:pt x="8" y="71"/>
                  <a:pt x="9" y="71"/>
                </a:cubicBezTo>
                <a:cubicBezTo>
                  <a:pt x="10" y="71"/>
                  <a:pt x="10" y="71"/>
                  <a:pt x="11" y="71"/>
                </a:cubicBezTo>
                <a:cubicBezTo>
                  <a:pt x="18" y="66"/>
                  <a:pt x="18" y="66"/>
                  <a:pt x="18" y="66"/>
                </a:cubicBezTo>
                <a:cubicBezTo>
                  <a:pt x="20" y="65"/>
                  <a:pt x="20" y="64"/>
                  <a:pt x="19" y="62"/>
                </a:cubicBezTo>
                <a:cubicBezTo>
                  <a:pt x="19" y="61"/>
                  <a:pt x="17" y="60"/>
                  <a:pt x="15" y="61"/>
                </a:cubicBezTo>
                <a:close/>
                <a:moveTo>
                  <a:pt x="30" y="75"/>
                </a:moveTo>
                <a:cubicBezTo>
                  <a:pt x="29" y="74"/>
                  <a:pt x="27" y="74"/>
                  <a:pt x="26" y="76"/>
                </a:cubicBezTo>
                <a:cubicBezTo>
                  <a:pt x="22" y="82"/>
                  <a:pt x="22" y="82"/>
                  <a:pt x="22" y="82"/>
                </a:cubicBezTo>
                <a:cubicBezTo>
                  <a:pt x="21" y="84"/>
                  <a:pt x="22" y="86"/>
                  <a:pt x="23" y="87"/>
                </a:cubicBezTo>
                <a:cubicBezTo>
                  <a:pt x="24" y="87"/>
                  <a:pt x="24" y="87"/>
                  <a:pt x="25" y="87"/>
                </a:cubicBezTo>
                <a:cubicBezTo>
                  <a:pt x="26" y="87"/>
                  <a:pt x="27" y="87"/>
                  <a:pt x="28" y="86"/>
                </a:cubicBezTo>
                <a:cubicBezTo>
                  <a:pt x="31" y="79"/>
                  <a:pt x="31" y="79"/>
                  <a:pt x="31" y="79"/>
                </a:cubicBezTo>
                <a:cubicBezTo>
                  <a:pt x="32" y="78"/>
                  <a:pt x="32" y="76"/>
                  <a:pt x="30" y="75"/>
                </a:cubicBezTo>
                <a:close/>
                <a:moveTo>
                  <a:pt x="63" y="19"/>
                </a:moveTo>
                <a:cubicBezTo>
                  <a:pt x="63" y="19"/>
                  <a:pt x="64" y="19"/>
                  <a:pt x="64" y="19"/>
                </a:cubicBezTo>
                <a:cubicBezTo>
                  <a:pt x="65" y="19"/>
                  <a:pt x="66" y="19"/>
                  <a:pt x="67" y="18"/>
                </a:cubicBezTo>
                <a:cubicBezTo>
                  <a:pt x="71" y="10"/>
                  <a:pt x="71" y="10"/>
                  <a:pt x="71" y="10"/>
                </a:cubicBezTo>
                <a:cubicBezTo>
                  <a:pt x="72" y="9"/>
                  <a:pt x="72" y="7"/>
                  <a:pt x="70" y="6"/>
                </a:cubicBezTo>
                <a:cubicBezTo>
                  <a:pt x="69" y="5"/>
                  <a:pt x="67" y="5"/>
                  <a:pt x="66" y="7"/>
                </a:cubicBezTo>
                <a:cubicBezTo>
                  <a:pt x="61" y="15"/>
                  <a:pt x="61" y="15"/>
                  <a:pt x="61" y="15"/>
                </a:cubicBezTo>
                <a:cubicBezTo>
                  <a:pt x="60" y="16"/>
                  <a:pt x="61" y="18"/>
                  <a:pt x="63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3849A9FF-6305-D181-9CB2-55B1AD6CAF95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1924050"/>
            <a:ext cx="255588" cy="254000"/>
          </a:xfrm>
          <a:custGeom>
            <a:avLst/>
            <a:gdLst>
              <a:gd name="T0" fmla="*/ 149 w 161"/>
              <a:gd name="T1" fmla="*/ 33 h 160"/>
              <a:gd name="T2" fmla="*/ 137 w 161"/>
              <a:gd name="T3" fmla="*/ 39 h 160"/>
              <a:gd name="T4" fmla="*/ 134 w 161"/>
              <a:gd name="T5" fmla="*/ 41 h 160"/>
              <a:gd name="T6" fmla="*/ 94 w 161"/>
              <a:gd name="T7" fmla="*/ 0 h 160"/>
              <a:gd name="T8" fmla="*/ 14 w 161"/>
              <a:gd name="T9" fmla="*/ 0 h 160"/>
              <a:gd name="T10" fmla="*/ 12 w 161"/>
              <a:gd name="T11" fmla="*/ 10 h 160"/>
              <a:gd name="T12" fmla="*/ 0 w 161"/>
              <a:gd name="T13" fmla="*/ 12 h 160"/>
              <a:gd name="T14" fmla="*/ 3 w 161"/>
              <a:gd name="T15" fmla="*/ 160 h 160"/>
              <a:gd name="T16" fmla="*/ 123 w 161"/>
              <a:gd name="T17" fmla="*/ 157 h 160"/>
              <a:gd name="T18" fmla="*/ 132 w 161"/>
              <a:gd name="T19" fmla="*/ 150 h 160"/>
              <a:gd name="T20" fmla="*/ 134 w 161"/>
              <a:gd name="T21" fmla="*/ 114 h 160"/>
              <a:gd name="T22" fmla="*/ 141 w 161"/>
              <a:gd name="T23" fmla="*/ 105 h 160"/>
              <a:gd name="T24" fmla="*/ 153 w 161"/>
              <a:gd name="T25" fmla="*/ 34 h 160"/>
              <a:gd name="T26" fmla="*/ 126 w 161"/>
              <a:gd name="T27" fmla="*/ 38 h 160"/>
              <a:gd name="T28" fmla="*/ 94 w 161"/>
              <a:gd name="T29" fmla="*/ 8 h 160"/>
              <a:gd name="T30" fmla="*/ 5 w 161"/>
              <a:gd name="T31" fmla="*/ 155 h 160"/>
              <a:gd name="T32" fmla="*/ 12 w 161"/>
              <a:gd name="T33" fmla="*/ 14 h 160"/>
              <a:gd name="T34" fmla="*/ 14 w 161"/>
              <a:gd name="T35" fmla="*/ 150 h 160"/>
              <a:gd name="T36" fmla="*/ 118 w 161"/>
              <a:gd name="T37" fmla="*/ 155 h 160"/>
              <a:gd name="T38" fmla="*/ 17 w 161"/>
              <a:gd name="T39" fmla="*/ 145 h 160"/>
              <a:gd name="T40" fmla="*/ 89 w 161"/>
              <a:gd name="T41" fmla="*/ 4 h 160"/>
              <a:gd name="T42" fmla="*/ 92 w 161"/>
              <a:gd name="T43" fmla="*/ 43 h 160"/>
              <a:gd name="T44" fmla="*/ 130 w 161"/>
              <a:gd name="T45" fmla="*/ 61 h 160"/>
              <a:gd name="T46" fmla="*/ 118 w 161"/>
              <a:gd name="T47" fmla="*/ 98 h 160"/>
              <a:gd name="T48" fmla="*/ 121 w 161"/>
              <a:gd name="T49" fmla="*/ 131 h 160"/>
              <a:gd name="T50" fmla="*/ 130 w 161"/>
              <a:gd name="T51" fmla="*/ 121 h 160"/>
              <a:gd name="T52" fmla="*/ 123 w 161"/>
              <a:gd name="T53" fmla="*/ 121 h 160"/>
              <a:gd name="T54" fmla="*/ 135 w 161"/>
              <a:gd name="T55" fmla="*/ 105 h 160"/>
              <a:gd name="T56" fmla="*/ 155 w 161"/>
              <a:gd name="T57" fmla="*/ 45 h 160"/>
              <a:gd name="T58" fmla="*/ 124 w 161"/>
              <a:gd name="T59" fmla="*/ 96 h 160"/>
              <a:gd name="T60" fmla="*/ 148 w 161"/>
              <a:gd name="T61" fmla="*/ 37 h 160"/>
              <a:gd name="T62" fmla="*/ 155 w 161"/>
              <a:gd name="T63" fmla="*/ 45 h 160"/>
              <a:gd name="T64" fmla="*/ 68 w 161"/>
              <a:gd name="T65" fmla="*/ 43 h 160"/>
              <a:gd name="T66" fmla="*/ 70 w 161"/>
              <a:gd name="T67" fmla="*/ 16 h 160"/>
              <a:gd name="T68" fmla="*/ 33 w 161"/>
              <a:gd name="T69" fmla="*/ 14 h 160"/>
              <a:gd name="T70" fmla="*/ 31 w 161"/>
              <a:gd name="T71" fmla="*/ 41 h 160"/>
              <a:gd name="T72" fmla="*/ 35 w 161"/>
              <a:gd name="T73" fmla="*/ 18 h 160"/>
              <a:gd name="T74" fmla="*/ 65 w 161"/>
              <a:gd name="T75" fmla="*/ 38 h 160"/>
              <a:gd name="T76" fmla="*/ 35 w 161"/>
              <a:gd name="T77" fmla="*/ 18 h 160"/>
              <a:gd name="T78" fmla="*/ 102 w 161"/>
              <a:gd name="T79" fmla="*/ 66 h 160"/>
              <a:gd name="T80" fmla="*/ 102 w 161"/>
              <a:gd name="T81" fmla="*/ 61 h 160"/>
              <a:gd name="T82" fmla="*/ 26 w 161"/>
              <a:gd name="T83" fmla="*/ 64 h 160"/>
              <a:gd name="T84" fmla="*/ 28 w 161"/>
              <a:gd name="T85" fmla="*/ 84 h 160"/>
              <a:gd name="T86" fmla="*/ 104 w 161"/>
              <a:gd name="T87" fmla="*/ 81 h 160"/>
              <a:gd name="T88" fmla="*/ 28 w 161"/>
              <a:gd name="T89" fmla="*/ 79 h 160"/>
              <a:gd name="T90" fmla="*/ 28 w 161"/>
              <a:gd name="T91" fmla="*/ 84 h 160"/>
              <a:gd name="T92" fmla="*/ 102 w 161"/>
              <a:gd name="T93" fmla="*/ 101 h 160"/>
              <a:gd name="T94" fmla="*/ 102 w 161"/>
              <a:gd name="T95" fmla="*/ 97 h 160"/>
              <a:gd name="T96" fmla="*/ 26 w 161"/>
              <a:gd name="T97" fmla="*/ 99 h 160"/>
              <a:gd name="T98" fmla="*/ 104 w 161"/>
              <a:gd name="T99" fmla="*/ 117 h 160"/>
              <a:gd name="T100" fmla="*/ 28 w 161"/>
              <a:gd name="T101" fmla="*/ 114 h 160"/>
              <a:gd name="T102" fmla="*/ 28 w 161"/>
              <a:gd name="T103" fmla="*/ 119 h 160"/>
              <a:gd name="T104" fmla="*/ 104 w 161"/>
              <a:gd name="T105" fmla="*/ 117 h 160"/>
              <a:gd name="T106" fmla="*/ 75 w 161"/>
              <a:gd name="T107" fmla="*/ 132 h 160"/>
              <a:gd name="T108" fmla="*/ 75 w 161"/>
              <a:gd name="T109" fmla="*/ 137 h 160"/>
              <a:gd name="T110" fmla="*/ 114 w 161"/>
              <a:gd name="T111" fmla="*/ 1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1" h="160">
                <a:moveTo>
                  <a:pt x="153" y="34"/>
                </a:moveTo>
                <a:cubicBezTo>
                  <a:pt x="149" y="33"/>
                  <a:pt x="149" y="33"/>
                  <a:pt x="149" y="33"/>
                </a:cubicBezTo>
                <a:cubicBezTo>
                  <a:pt x="148" y="33"/>
                  <a:pt x="147" y="32"/>
                  <a:pt x="146" y="32"/>
                </a:cubicBezTo>
                <a:cubicBezTo>
                  <a:pt x="142" y="32"/>
                  <a:pt x="138" y="35"/>
                  <a:pt x="137" y="39"/>
                </a:cubicBezTo>
                <a:cubicBezTo>
                  <a:pt x="134" y="46"/>
                  <a:pt x="134" y="46"/>
                  <a:pt x="134" y="46"/>
                </a:cubicBezTo>
                <a:cubicBezTo>
                  <a:pt x="134" y="41"/>
                  <a:pt x="134" y="41"/>
                  <a:pt x="134" y="41"/>
                </a:cubicBezTo>
                <a:cubicBezTo>
                  <a:pt x="134" y="40"/>
                  <a:pt x="134" y="39"/>
                  <a:pt x="133" y="39"/>
                </a:cubicBezTo>
                <a:cubicBezTo>
                  <a:pt x="94" y="0"/>
                  <a:pt x="94" y="0"/>
                  <a:pt x="94" y="0"/>
                </a:cubicBezTo>
                <a:cubicBezTo>
                  <a:pt x="93" y="0"/>
                  <a:pt x="92" y="0"/>
                  <a:pt x="92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3" y="0"/>
                  <a:pt x="12" y="1"/>
                  <a:pt x="12" y="2"/>
                </a:cubicBezTo>
                <a:cubicBezTo>
                  <a:pt x="12" y="10"/>
                  <a:pt x="12" y="10"/>
                  <a:pt x="12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1" y="10"/>
                  <a:pt x="0" y="10"/>
                  <a:pt x="0" y="12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1" y="160"/>
                  <a:pt x="3" y="160"/>
                </a:cubicBezTo>
                <a:cubicBezTo>
                  <a:pt x="121" y="160"/>
                  <a:pt x="121" y="160"/>
                  <a:pt x="121" y="160"/>
                </a:cubicBezTo>
                <a:cubicBezTo>
                  <a:pt x="122" y="160"/>
                  <a:pt x="123" y="159"/>
                  <a:pt x="123" y="157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32" y="150"/>
                  <a:pt x="132" y="150"/>
                  <a:pt x="132" y="150"/>
                </a:cubicBezTo>
                <a:cubicBezTo>
                  <a:pt x="133" y="150"/>
                  <a:pt x="134" y="149"/>
                  <a:pt x="134" y="147"/>
                </a:cubicBezTo>
                <a:cubicBezTo>
                  <a:pt x="134" y="114"/>
                  <a:pt x="134" y="114"/>
                  <a:pt x="134" y="114"/>
                </a:cubicBezTo>
                <a:cubicBezTo>
                  <a:pt x="141" y="105"/>
                  <a:pt x="141" y="105"/>
                  <a:pt x="141" y="105"/>
                </a:cubicBezTo>
                <a:cubicBezTo>
                  <a:pt x="141" y="105"/>
                  <a:pt x="141" y="105"/>
                  <a:pt x="141" y="105"/>
                </a:cubicBezTo>
                <a:cubicBezTo>
                  <a:pt x="160" y="47"/>
                  <a:pt x="160" y="47"/>
                  <a:pt x="160" y="47"/>
                </a:cubicBezTo>
                <a:cubicBezTo>
                  <a:pt x="161" y="41"/>
                  <a:pt x="159" y="36"/>
                  <a:pt x="153" y="34"/>
                </a:cubicBezTo>
                <a:close/>
                <a:moveTo>
                  <a:pt x="94" y="8"/>
                </a:moveTo>
                <a:cubicBezTo>
                  <a:pt x="126" y="38"/>
                  <a:pt x="126" y="38"/>
                  <a:pt x="126" y="38"/>
                </a:cubicBezTo>
                <a:cubicBezTo>
                  <a:pt x="94" y="38"/>
                  <a:pt x="94" y="38"/>
                  <a:pt x="94" y="38"/>
                </a:cubicBezTo>
                <a:lnTo>
                  <a:pt x="94" y="8"/>
                </a:lnTo>
                <a:close/>
                <a:moveTo>
                  <a:pt x="118" y="155"/>
                </a:moveTo>
                <a:cubicBezTo>
                  <a:pt x="5" y="155"/>
                  <a:pt x="5" y="155"/>
                  <a:pt x="5" y="155"/>
                </a:cubicBezTo>
                <a:cubicBezTo>
                  <a:pt x="5" y="14"/>
                  <a:pt x="5" y="14"/>
                  <a:pt x="5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7"/>
                  <a:pt x="12" y="147"/>
                  <a:pt x="12" y="147"/>
                </a:cubicBezTo>
                <a:cubicBezTo>
                  <a:pt x="12" y="149"/>
                  <a:pt x="13" y="150"/>
                  <a:pt x="14" y="150"/>
                </a:cubicBezTo>
                <a:cubicBezTo>
                  <a:pt x="118" y="150"/>
                  <a:pt x="118" y="150"/>
                  <a:pt x="118" y="150"/>
                </a:cubicBezTo>
                <a:lnTo>
                  <a:pt x="118" y="155"/>
                </a:lnTo>
                <a:close/>
                <a:moveTo>
                  <a:pt x="130" y="145"/>
                </a:moveTo>
                <a:cubicBezTo>
                  <a:pt x="17" y="145"/>
                  <a:pt x="17" y="145"/>
                  <a:pt x="17" y="145"/>
                </a:cubicBezTo>
                <a:cubicBezTo>
                  <a:pt x="17" y="4"/>
                  <a:pt x="17" y="4"/>
                  <a:pt x="17" y="4"/>
                </a:cubicBezTo>
                <a:cubicBezTo>
                  <a:pt x="89" y="4"/>
                  <a:pt x="89" y="4"/>
                  <a:pt x="89" y="4"/>
                </a:cubicBezTo>
                <a:cubicBezTo>
                  <a:pt x="89" y="41"/>
                  <a:pt x="89" y="41"/>
                  <a:pt x="89" y="41"/>
                </a:cubicBezTo>
                <a:cubicBezTo>
                  <a:pt x="89" y="42"/>
                  <a:pt x="90" y="43"/>
                  <a:pt x="92" y="43"/>
                </a:cubicBezTo>
                <a:cubicBezTo>
                  <a:pt x="130" y="43"/>
                  <a:pt x="130" y="43"/>
                  <a:pt x="130" y="43"/>
                </a:cubicBezTo>
                <a:cubicBezTo>
                  <a:pt x="130" y="61"/>
                  <a:pt x="130" y="61"/>
                  <a:pt x="130" y="61"/>
                </a:cubicBezTo>
                <a:cubicBezTo>
                  <a:pt x="118" y="97"/>
                  <a:pt x="118" y="97"/>
                  <a:pt x="118" y="97"/>
                </a:cubicBezTo>
                <a:cubicBezTo>
                  <a:pt x="118" y="98"/>
                  <a:pt x="118" y="98"/>
                  <a:pt x="118" y="98"/>
                </a:cubicBezTo>
                <a:cubicBezTo>
                  <a:pt x="119" y="129"/>
                  <a:pt x="119" y="129"/>
                  <a:pt x="119" y="129"/>
                </a:cubicBezTo>
                <a:cubicBezTo>
                  <a:pt x="119" y="130"/>
                  <a:pt x="120" y="131"/>
                  <a:pt x="121" y="131"/>
                </a:cubicBezTo>
                <a:cubicBezTo>
                  <a:pt x="121" y="131"/>
                  <a:pt x="123" y="131"/>
                  <a:pt x="123" y="130"/>
                </a:cubicBezTo>
                <a:cubicBezTo>
                  <a:pt x="130" y="121"/>
                  <a:pt x="130" y="121"/>
                  <a:pt x="130" y="121"/>
                </a:cubicBezTo>
                <a:lnTo>
                  <a:pt x="130" y="145"/>
                </a:lnTo>
                <a:close/>
                <a:moveTo>
                  <a:pt x="123" y="121"/>
                </a:moveTo>
                <a:cubicBezTo>
                  <a:pt x="123" y="101"/>
                  <a:pt x="123" y="101"/>
                  <a:pt x="123" y="101"/>
                </a:cubicBezTo>
                <a:cubicBezTo>
                  <a:pt x="135" y="105"/>
                  <a:pt x="135" y="105"/>
                  <a:pt x="135" y="105"/>
                </a:cubicBezTo>
                <a:lnTo>
                  <a:pt x="123" y="121"/>
                </a:lnTo>
                <a:close/>
                <a:moveTo>
                  <a:pt x="155" y="45"/>
                </a:moveTo>
                <a:cubicBezTo>
                  <a:pt x="138" y="101"/>
                  <a:pt x="138" y="101"/>
                  <a:pt x="138" y="101"/>
                </a:cubicBezTo>
                <a:cubicBezTo>
                  <a:pt x="124" y="96"/>
                  <a:pt x="124" y="96"/>
                  <a:pt x="124" y="96"/>
                </a:cubicBezTo>
                <a:cubicBezTo>
                  <a:pt x="141" y="41"/>
                  <a:pt x="141" y="41"/>
                  <a:pt x="141" y="41"/>
                </a:cubicBezTo>
                <a:cubicBezTo>
                  <a:pt x="142" y="38"/>
                  <a:pt x="145" y="36"/>
                  <a:pt x="148" y="37"/>
                </a:cubicBezTo>
                <a:cubicBezTo>
                  <a:pt x="152" y="39"/>
                  <a:pt x="152" y="39"/>
                  <a:pt x="152" y="39"/>
                </a:cubicBezTo>
                <a:cubicBezTo>
                  <a:pt x="154" y="39"/>
                  <a:pt x="156" y="42"/>
                  <a:pt x="155" y="45"/>
                </a:cubicBezTo>
                <a:close/>
                <a:moveTo>
                  <a:pt x="33" y="43"/>
                </a:moveTo>
                <a:cubicBezTo>
                  <a:pt x="68" y="43"/>
                  <a:pt x="68" y="43"/>
                  <a:pt x="68" y="43"/>
                </a:cubicBezTo>
                <a:cubicBezTo>
                  <a:pt x="69" y="43"/>
                  <a:pt x="70" y="42"/>
                  <a:pt x="70" y="41"/>
                </a:cubicBezTo>
                <a:cubicBezTo>
                  <a:pt x="70" y="16"/>
                  <a:pt x="70" y="16"/>
                  <a:pt x="70" y="16"/>
                </a:cubicBezTo>
                <a:cubicBezTo>
                  <a:pt x="70" y="15"/>
                  <a:pt x="69" y="14"/>
                  <a:pt x="68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2" y="14"/>
                  <a:pt x="31" y="15"/>
                  <a:pt x="31" y="16"/>
                </a:cubicBezTo>
                <a:cubicBezTo>
                  <a:pt x="31" y="41"/>
                  <a:pt x="31" y="41"/>
                  <a:pt x="31" y="41"/>
                </a:cubicBezTo>
                <a:cubicBezTo>
                  <a:pt x="31" y="42"/>
                  <a:pt x="32" y="43"/>
                  <a:pt x="33" y="43"/>
                </a:cubicBezTo>
                <a:close/>
                <a:moveTo>
                  <a:pt x="35" y="18"/>
                </a:moveTo>
                <a:cubicBezTo>
                  <a:pt x="65" y="18"/>
                  <a:pt x="65" y="18"/>
                  <a:pt x="65" y="18"/>
                </a:cubicBezTo>
                <a:cubicBezTo>
                  <a:pt x="65" y="38"/>
                  <a:pt x="65" y="38"/>
                  <a:pt x="65" y="38"/>
                </a:cubicBezTo>
                <a:cubicBezTo>
                  <a:pt x="35" y="38"/>
                  <a:pt x="35" y="38"/>
                  <a:pt x="35" y="38"/>
                </a:cubicBezTo>
                <a:lnTo>
                  <a:pt x="35" y="18"/>
                </a:lnTo>
                <a:close/>
                <a:moveTo>
                  <a:pt x="28" y="66"/>
                </a:moveTo>
                <a:cubicBezTo>
                  <a:pt x="102" y="66"/>
                  <a:pt x="102" y="66"/>
                  <a:pt x="102" y="66"/>
                </a:cubicBezTo>
                <a:cubicBezTo>
                  <a:pt x="103" y="66"/>
                  <a:pt x="104" y="65"/>
                  <a:pt x="104" y="64"/>
                </a:cubicBezTo>
                <a:cubicBezTo>
                  <a:pt x="104" y="62"/>
                  <a:pt x="103" y="61"/>
                  <a:pt x="102" y="61"/>
                </a:cubicBezTo>
                <a:cubicBezTo>
                  <a:pt x="28" y="61"/>
                  <a:pt x="28" y="61"/>
                  <a:pt x="28" y="61"/>
                </a:cubicBezTo>
                <a:cubicBezTo>
                  <a:pt x="27" y="61"/>
                  <a:pt x="26" y="62"/>
                  <a:pt x="26" y="64"/>
                </a:cubicBezTo>
                <a:cubicBezTo>
                  <a:pt x="26" y="65"/>
                  <a:pt x="27" y="66"/>
                  <a:pt x="28" y="66"/>
                </a:cubicBezTo>
                <a:close/>
                <a:moveTo>
                  <a:pt x="28" y="84"/>
                </a:moveTo>
                <a:cubicBezTo>
                  <a:pt x="102" y="84"/>
                  <a:pt x="102" y="84"/>
                  <a:pt x="102" y="84"/>
                </a:cubicBezTo>
                <a:cubicBezTo>
                  <a:pt x="103" y="84"/>
                  <a:pt x="104" y="83"/>
                  <a:pt x="104" y="81"/>
                </a:cubicBezTo>
                <a:cubicBezTo>
                  <a:pt x="104" y="80"/>
                  <a:pt x="103" y="79"/>
                  <a:pt x="102" y="79"/>
                </a:cubicBezTo>
                <a:cubicBezTo>
                  <a:pt x="28" y="79"/>
                  <a:pt x="28" y="79"/>
                  <a:pt x="28" y="79"/>
                </a:cubicBezTo>
                <a:cubicBezTo>
                  <a:pt x="27" y="79"/>
                  <a:pt x="26" y="80"/>
                  <a:pt x="26" y="81"/>
                </a:cubicBezTo>
                <a:cubicBezTo>
                  <a:pt x="26" y="83"/>
                  <a:pt x="27" y="84"/>
                  <a:pt x="28" y="84"/>
                </a:cubicBezTo>
                <a:close/>
                <a:moveTo>
                  <a:pt x="28" y="101"/>
                </a:moveTo>
                <a:cubicBezTo>
                  <a:pt x="102" y="101"/>
                  <a:pt x="102" y="101"/>
                  <a:pt x="102" y="101"/>
                </a:cubicBezTo>
                <a:cubicBezTo>
                  <a:pt x="103" y="101"/>
                  <a:pt x="104" y="100"/>
                  <a:pt x="104" y="99"/>
                </a:cubicBezTo>
                <a:cubicBezTo>
                  <a:pt x="104" y="98"/>
                  <a:pt x="103" y="97"/>
                  <a:pt x="102" y="97"/>
                </a:cubicBezTo>
                <a:cubicBezTo>
                  <a:pt x="28" y="97"/>
                  <a:pt x="28" y="97"/>
                  <a:pt x="28" y="97"/>
                </a:cubicBezTo>
                <a:cubicBezTo>
                  <a:pt x="27" y="97"/>
                  <a:pt x="26" y="98"/>
                  <a:pt x="26" y="99"/>
                </a:cubicBezTo>
                <a:cubicBezTo>
                  <a:pt x="26" y="100"/>
                  <a:pt x="27" y="101"/>
                  <a:pt x="28" y="101"/>
                </a:cubicBezTo>
                <a:close/>
                <a:moveTo>
                  <a:pt x="104" y="117"/>
                </a:moveTo>
                <a:cubicBezTo>
                  <a:pt x="104" y="115"/>
                  <a:pt x="103" y="114"/>
                  <a:pt x="102" y="11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7" y="114"/>
                  <a:pt x="26" y="115"/>
                  <a:pt x="26" y="117"/>
                </a:cubicBezTo>
                <a:cubicBezTo>
                  <a:pt x="26" y="118"/>
                  <a:pt x="27" y="119"/>
                  <a:pt x="28" y="119"/>
                </a:cubicBezTo>
                <a:cubicBezTo>
                  <a:pt x="102" y="119"/>
                  <a:pt x="102" y="119"/>
                  <a:pt x="102" y="119"/>
                </a:cubicBezTo>
                <a:cubicBezTo>
                  <a:pt x="103" y="119"/>
                  <a:pt x="104" y="118"/>
                  <a:pt x="104" y="117"/>
                </a:cubicBezTo>
                <a:close/>
                <a:moveTo>
                  <a:pt x="112" y="132"/>
                </a:moveTo>
                <a:cubicBezTo>
                  <a:pt x="75" y="132"/>
                  <a:pt x="75" y="132"/>
                  <a:pt x="75" y="132"/>
                </a:cubicBezTo>
                <a:cubicBezTo>
                  <a:pt x="74" y="132"/>
                  <a:pt x="73" y="133"/>
                  <a:pt x="73" y="134"/>
                </a:cubicBezTo>
                <a:cubicBezTo>
                  <a:pt x="73" y="136"/>
                  <a:pt x="74" y="137"/>
                  <a:pt x="75" y="137"/>
                </a:cubicBezTo>
                <a:cubicBezTo>
                  <a:pt x="112" y="137"/>
                  <a:pt x="112" y="137"/>
                  <a:pt x="112" y="137"/>
                </a:cubicBezTo>
                <a:cubicBezTo>
                  <a:pt x="113" y="137"/>
                  <a:pt x="114" y="136"/>
                  <a:pt x="114" y="134"/>
                </a:cubicBezTo>
                <a:cubicBezTo>
                  <a:pt x="114" y="133"/>
                  <a:pt x="113" y="132"/>
                  <a:pt x="112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4AF43751-B4B8-5959-70CA-19C101EFDA34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1924050"/>
            <a:ext cx="254000" cy="254000"/>
          </a:xfrm>
          <a:custGeom>
            <a:avLst/>
            <a:gdLst>
              <a:gd name="T0" fmla="*/ 134 w 160"/>
              <a:gd name="T1" fmla="*/ 13 h 160"/>
              <a:gd name="T2" fmla="*/ 0 w 160"/>
              <a:gd name="T3" fmla="*/ 13 h 160"/>
              <a:gd name="T4" fmla="*/ 22 w 160"/>
              <a:gd name="T5" fmla="*/ 111 h 160"/>
              <a:gd name="T6" fmla="*/ 105 w 160"/>
              <a:gd name="T7" fmla="*/ 129 h 160"/>
              <a:gd name="T8" fmla="*/ 110 w 160"/>
              <a:gd name="T9" fmla="*/ 160 h 160"/>
              <a:gd name="T10" fmla="*/ 160 w 160"/>
              <a:gd name="T11" fmla="*/ 69 h 160"/>
              <a:gd name="T12" fmla="*/ 134 w 160"/>
              <a:gd name="T13" fmla="*/ 44 h 160"/>
              <a:gd name="T14" fmla="*/ 132 w 160"/>
              <a:gd name="T15" fmla="*/ 77 h 160"/>
              <a:gd name="T16" fmla="*/ 6 w 160"/>
              <a:gd name="T17" fmla="*/ 13 h 160"/>
              <a:gd name="T18" fmla="*/ 128 w 160"/>
              <a:gd name="T19" fmla="*/ 13 h 160"/>
              <a:gd name="T20" fmla="*/ 128 w 160"/>
              <a:gd name="T21" fmla="*/ 30 h 160"/>
              <a:gd name="T22" fmla="*/ 104 w 160"/>
              <a:gd name="T23" fmla="*/ 49 h 160"/>
              <a:gd name="T24" fmla="*/ 94 w 160"/>
              <a:gd name="T25" fmla="*/ 80 h 160"/>
              <a:gd name="T26" fmla="*/ 21 w 160"/>
              <a:gd name="T27" fmla="*/ 92 h 160"/>
              <a:gd name="T28" fmla="*/ 21 w 160"/>
              <a:gd name="T29" fmla="*/ 92 h 160"/>
              <a:gd name="T30" fmla="*/ 23 w 160"/>
              <a:gd name="T31" fmla="*/ 97 h 160"/>
              <a:gd name="T32" fmla="*/ 98 w 160"/>
              <a:gd name="T33" fmla="*/ 85 h 160"/>
              <a:gd name="T34" fmla="*/ 155 w 160"/>
              <a:gd name="T35" fmla="*/ 154 h 160"/>
              <a:gd name="T36" fmla="*/ 155 w 160"/>
              <a:gd name="T37" fmla="*/ 133 h 160"/>
              <a:gd name="T38" fmla="*/ 111 w 160"/>
              <a:gd name="T39" fmla="*/ 128 h 160"/>
              <a:gd name="T40" fmla="*/ 109 w 160"/>
              <a:gd name="T41" fmla="*/ 88 h 160"/>
              <a:gd name="T42" fmla="*/ 100 w 160"/>
              <a:gd name="T43" fmla="*/ 52 h 160"/>
              <a:gd name="T44" fmla="*/ 136 w 160"/>
              <a:gd name="T45" fmla="*/ 81 h 160"/>
              <a:gd name="T46" fmla="*/ 138 w 160"/>
              <a:gd name="T47" fmla="*/ 39 h 160"/>
              <a:gd name="T48" fmla="*/ 155 w 160"/>
              <a:gd name="T49" fmla="*/ 128 h 160"/>
              <a:gd name="T50" fmla="*/ 38 w 160"/>
              <a:gd name="T51" fmla="*/ 17 h 160"/>
              <a:gd name="T52" fmla="*/ 11 w 160"/>
              <a:gd name="T53" fmla="*/ 17 h 160"/>
              <a:gd name="T54" fmla="*/ 31 w 160"/>
              <a:gd name="T55" fmla="*/ 37 h 160"/>
              <a:gd name="T56" fmla="*/ 22 w 160"/>
              <a:gd name="T57" fmla="*/ 26 h 160"/>
              <a:gd name="T58" fmla="*/ 16 w 160"/>
              <a:gd name="T59" fmla="*/ 17 h 160"/>
              <a:gd name="T60" fmla="*/ 32 w 160"/>
              <a:gd name="T61" fmla="*/ 17 h 160"/>
              <a:gd name="T62" fmla="*/ 27 w 160"/>
              <a:gd name="T63" fmla="*/ 26 h 160"/>
              <a:gd name="T64" fmla="*/ 31 w 160"/>
              <a:gd name="T65" fmla="*/ 32 h 160"/>
              <a:gd name="T66" fmla="*/ 14 w 160"/>
              <a:gd name="T67" fmla="*/ 50 h 160"/>
              <a:gd name="T68" fmla="*/ 14 w 160"/>
              <a:gd name="T69" fmla="*/ 45 h 160"/>
              <a:gd name="T70" fmla="*/ 24 w 160"/>
              <a:gd name="T71" fmla="*/ 66 h 160"/>
              <a:gd name="T72" fmla="*/ 14 w 160"/>
              <a:gd name="T73" fmla="*/ 66 h 160"/>
              <a:gd name="T74" fmla="*/ 72 w 160"/>
              <a:gd name="T75" fmla="*/ 61 h 160"/>
              <a:gd name="T76" fmla="*/ 30 w 160"/>
              <a:gd name="T77" fmla="*/ 50 h 160"/>
              <a:gd name="T78" fmla="*/ 30 w 160"/>
              <a:gd name="T79" fmla="*/ 45 h 160"/>
              <a:gd name="T80" fmla="*/ 56 w 160"/>
              <a:gd name="T81" fmla="*/ 50 h 160"/>
              <a:gd name="T82" fmla="*/ 46 w 160"/>
              <a:gd name="T83" fmla="*/ 50 h 160"/>
              <a:gd name="T84" fmla="*/ 72 w 160"/>
              <a:gd name="T85" fmla="*/ 45 h 160"/>
              <a:gd name="T86" fmla="*/ 118 w 160"/>
              <a:gd name="T87" fmla="*/ 13 h 160"/>
              <a:gd name="T88" fmla="*/ 118 w 160"/>
              <a:gd name="T89" fmla="*/ 21 h 160"/>
              <a:gd name="T90" fmla="*/ 102 w 160"/>
              <a:gd name="T91" fmla="*/ 13 h 160"/>
              <a:gd name="T92" fmla="*/ 107 w 160"/>
              <a:gd name="T93" fmla="*/ 13 h 160"/>
              <a:gd name="T94" fmla="*/ 91 w 160"/>
              <a:gd name="T95" fmla="*/ 21 h 160"/>
              <a:gd name="T96" fmla="*/ 86 w 160"/>
              <a:gd name="T97" fmla="*/ 13 h 160"/>
              <a:gd name="T98" fmla="*/ 86 w 160"/>
              <a:gd name="T99" fmla="*/ 21 h 160"/>
              <a:gd name="T100" fmla="*/ 118 w 160"/>
              <a:gd name="T101" fmla="*/ 138 h 160"/>
              <a:gd name="T102" fmla="*/ 123 w 160"/>
              <a:gd name="T103" fmla="*/ 1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0">
                <a:moveTo>
                  <a:pt x="150" y="44"/>
                </a:moveTo>
                <a:cubicBezTo>
                  <a:pt x="134" y="28"/>
                  <a:pt x="134" y="28"/>
                  <a:pt x="134" y="28"/>
                </a:cubicBezTo>
                <a:cubicBezTo>
                  <a:pt x="134" y="13"/>
                  <a:pt x="134" y="13"/>
                  <a:pt x="134" y="13"/>
                </a:cubicBezTo>
                <a:cubicBezTo>
                  <a:pt x="134" y="6"/>
                  <a:pt x="128" y="0"/>
                  <a:pt x="120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8"/>
                  <a:pt x="5" y="84"/>
                  <a:pt x="12" y="85"/>
                </a:cubicBezTo>
                <a:cubicBezTo>
                  <a:pt x="22" y="111"/>
                  <a:pt x="22" y="111"/>
                  <a:pt x="22" y="111"/>
                </a:cubicBezTo>
                <a:cubicBezTo>
                  <a:pt x="25" y="118"/>
                  <a:pt x="33" y="121"/>
                  <a:pt x="40" y="118"/>
                </a:cubicBezTo>
                <a:cubicBezTo>
                  <a:pt x="102" y="94"/>
                  <a:pt x="102" y="94"/>
                  <a:pt x="102" y="94"/>
                </a:cubicBezTo>
                <a:cubicBezTo>
                  <a:pt x="98" y="106"/>
                  <a:pt x="99" y="118"/>
                  <a:pt x="105" y="129"/>
                </a:cubicBezTo>
                <a:cubicBezTo>
                  <a:pt x="107" y="131"/>
                  <a:pt x="107" y="131"/>
                  <a:pt x="107" y="131"/>
                </a:cubicBezTo>
                <a:cubicBezTo>
                  <a:pt x="107" y="157"/>
                  <a:pt x="107" y="157"/>
                  <a:pt x="107" y="157"/>
                </a:cubicBezTo>
                <a:cubicBezTo>
                  <a:pt x="107" y="158"/>
                  <a:pt x="108" y="160"/>
                  <a:pt x="110" y="160"/>
                </a:cubicBezTo>
                <a:cubicBezTo>
                  <a:pt x="158" y="160"/>
                  <a:pt x="158" y="160"/>
                  <a:pt x="158" y="160"/>
                </a:cubicBezTo>
                <a:cubicBezTo>
                  <a:pt x="159" y="160"/>
                  <a:pt x="160" y="158"/>
                  <a:pt x="160" y="157"/>
                </a:cubicBezTo>
                <a:cubicBezTo>
                  <a:pt x="160" y="69"/>
                  <a:pt x="160" y="69"/>
                  <a:pt x="160" y="69"/>
                </a:cubicBezTo>
                <a:cubicBezTo>
                  <a:pt x="160" y="60"/>
                  <a:pt x="157" y="51"/>
                  <a:pt x="150" y="44"/>
                </a:cubicBezTo>
                <a:close/>
                <a:moveTo>
                  <a:pt x="134" y="72"/>
                </a:moveTo>
                <a:cubicBezTo>
                  <a:pt x="134" y="44"/>
                  <a:pt x="134" y="44"/>
                  <a:pt x="134" y="44"/>
                </a:cubicBezTo>
                <a:cubicBezTo>
                  <a:pt x="142" y="65"/>
                  <a:pt x="142" y="65"/>
                  <a:pt x="142" y="65"/>
                </a:cubicBezTo>
                <a:cubicBezTo>
                  <a:pt x="143" y="69"/>
                  <a:pt x="141" y="74"/>
                  <a:pt x="137" y="75"/>
                </a:cubicBezTo>
                <a:cubicBezTo>
                  <a:pt x="132" y="77"/>
                  <a:pt x="132" y="77"/>
                  <a:pt x="132" y="77"/>
                </a:cubicBezTo>
                <a:cubicBezTo>
                  <a:pt x="133" y="75"/>
                  <a:pt x="134" y="73"/>
                  <a:pt x="134" y="72"/>
                </a:cubicBezTo>
                <a:close/>
                <a:moveTo>
                  <a:pt x="6" y="72"/>
                </a:moveTo>
                <a:cubicBezTo>
                  <a:pt x="6" y="13"/>
                  <a:pt x="6" y="13"/>
                  <a:pt x="6" y="13"/>
                </a:cubicBezTo>
                <a:cubicBezTo>
                  <a:pt x="6" y="9"/>
                  <a:pt x="9" y="5"/>
                  <a:pt x="14" y="5"/>
                </a:cubicBezTo>
                <a:cubicBezTo>
                  <a:pt x="120" y="5"/>
                  <a:pt x="120" y="5"/>
                  <a:pt x="120" y="5"/>
                </a:cubicBezTo>
                <a:cubicBezTo>
                  <a:pt x="125" y="5"/>
                  <a:pt x="128" y="9"/>
                  <a:pt x="128" y="13"/>
                </a:cubicBezTo>
                <a:cubicBezTo>
                  <a:pt x="128" y="30"/>
                  <a:pt x="128" y="30"/>
                  <a:pt x="128" y="30"/>
                </a:cubicBezTo>
                <a:cubicBezTo>
                  <a:pt x="128" y="30"/>
                  <a:pt x="128" y="30"/>
                  <a:pt x="128" y="30"/>
                </a:cubicBezTo>
                <a:cubicBezTo>
                  <a:pt x="128" y="30"/>
                  <a:pt x="128" y="30"/>
                  <a:pt x="128" y="30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28" y="72"/>
                  <a:pt x="128" y="73"/>
                  <a:pt x="128" y="73"/>
                </a:cubicBezTo>
                <a:cubicBezTo>
                  <a:pt x="104" y="49"/>
                  <a:pt x="104" y="49"/>
                  <a:pt x="104" y="49"/>
                </a:cubicBezTo>
                <a:cubicBezTo>
                  <a:pt x="98" y="43"/>
                  <a:pt x="89" y="43"/>
                  <a:pt x="84" y="48"/>
                </a:cubicBezTo>
                <a:cubicBezTo>
                  <a:pt x="78" y="54"/>
                  <a:pt x="78" y="62"/>
                  <a:pt x="83" y="68"/>
                </a:cubicBezTo>
                <a:cubicBezTo>
                  <a:pt x="94" y="80"/>
                  <a:pt x="94" y="80"/>
                  <a:pt x="94" y="80"/>
                </a:cubicBezTo>
                <a:cubicBezTo>
                  <a:pt x="14" y="80"/>
                  <a:pt x="14" y="80"/>
                  <a:pt x="14" y="80"/>
                </a:cubicBezTo>
                <a:cubicBezTo>
                  <a:pt x="9" y="80"/>
                  <a:pt x="6" y="76"/>
                  <a:pt x="6" y="72"/>
                </a:cubicBezTo>
                <a:close/>
                <a:moveTo>
                  <a:pt x="21" y="92"/>
                </a:moveTo>
                <a:cubicBezTo>
                  <a:pt x="18" y="85"/>
                  <a:pt x="18" y="85"/>
                  <a:pt x="18" y="85"/>
                </a:cubicBezTo>
                <a:cubicBezTo>
                  <a:pt x="40" y="85"/>
                  <a:pt x="40" y="85"/>
                  <a:pt x="40" y="85"/>
                </a:cubicBezTo>
                <a:lnTo>
                  <a:pt x="21" y="92"/>
                </a:lnTo>
                <a:close/>
                <a:moveTo>
                  <a:pt x="38" y="113"/>
                </a:moveTo>
                <a:cubicBezTo>
                  <a:pt x="33" y="115"/>
                  <a:pt x="29" y="113"/>
                  <a:pt x="27" y="109"/>
                </a:cubicBezTo>
                <a:cubicBezTo>
                  <a:pt x="23" y="97"/>
                  <a:pt x="23" y="97"/>
                  <a:pt x="23" y="97"/>
                </a:cubicBezTo>
                <a:cubicBezTo>
                  <a:pt x="55" y="85"/>
                  <a:pt x="55" y="85"/>
                  <a:pt x="55" y="85"/>
                </a:cubicBezTo>
                <a:cubicBezTo>
                  <a:pt x="55" y="85"/>
                  <a:pt x="55" y="85"/>
                  <a:pt x="55" y="85"/>
                </a:cubicBezTo>
                <a:cubicBezTo>
                  <a:pt x="98" y="85"/>
                  <a:pt x="98" y="85"/>
                  <a:pt x="98" y="85"/>
                </a:cubicBezTo>
                <a:cubicBezTo>
                  <a:pt x="102" y="89"/>
                  <a:pt x="102" y="89"/>
                  <a:pt x="102" y="89"/>
                </a:cubicBezTo>
                <a:lnTo>
                  <a:pt x="38" y="113"/>
                </a:lnTo>
                <a:close/>
                <a:moveTo>
                  <a:pt x="155" y="154"/>
                </a:moveTo>
                <a:cubicBezTo>
                  <a:pt x="112" y="154"/>
                  <a:pt x="112" y="154"/>
                  <a:pt x="112" y="154"/>
                </a:cubicBezTo>
                <a:cubicBezTo>
                  <a:pt x="112" y="133"/>
                  <a:pt x="112" y="133"/>
                  <a:pt x="112" y="133"/>
                </a:cubicBezTo>
                <a:cubicBezTo>
                  <a:pt x="155" y="133"/>
                  <a:pt x="155" y="133"/>
                  <a:pt x="155" y="133"/>
                </a:cubicBezTo>
                <a:lnTo>
                  <a:pt x="155" y="154"/>
                </a:lnTo>
                <a:close/>
                <a:moveTo>
                  <a:pt x="155" y="128"/>
                </a:moveTo>
                <a:cubicBezTo>
                  <a:pt x="111" y="128"/>
                  <a:pt x="111" y="128"/>
                  <a:pt x="111" y="128"/>
                </a:cubicBezTo>
                <a:cubicBezTo>
                  <a:pt x="110" y="126"/>
                  <a:pt x="110" y="126"/>
                  <a:pt x="110" y="126"/>
                </a:cubicBezTo>
                <a:cubicBezTo>
                  <a:pt x="103" y="115"/>
                  <a:pt x="103" y="102"/>
                  <a:pt x="109" y="92"/>
                </a:cubicBezTo>
                <a:cubicBezTo>
                  <a:pt x="110" y="91"/>
                  <a:pt x="110" y="89"/>
                  <a:pt x="109" y="88"/>
                </a:cubicBezTo>
                <a:cubicBezTo>
                  <a:pt x="87" y="65"/>
                  <a:pt x="87" y="65"/>
                  <a:pt x="87" y="65"/>
                </a:cubicBezTo>
                <a:cubicBezTo>
                  <a:pt x="84" y="61"/>
                  <a:pt x="84" y="56"/>
                  <a:pt x="87" y="52"/>
                </a:cubicBezTo>
                <a:cubicBezTo>
                  <a:pt x="91" y="49"/>
                  <a:pt x="96" y="49"/>
                  <a:pt x="100" y="52"/>
                </a:cubicBezTo>
                <a:cubicBezTo>
                  <a:pt x="142" y="95"/>
                  <a:pt x="142" y="95"/>
                  <a:pt x="142" y="95"/>
                </a:cubicBezTo>
                <a:cubicBezTo>
                  <a:pt x="146" y="91"/>
                  <a:pt x="146" y="91"/>
                  <a:pt x="146" y="91"/>
                </a:cubicBezTo>
                <a:cubicBezTo>
                  <a:pt x="136" y="81"/>
                  <a:pt x="136" y="81"/>
                  <a:pt x="136" y="81"/>
                </a:cubicBezTo>
                <a:cubicBezTo>
                  <a:pt x="139" y="80"/>
                  <a:pt x="139" y="80"/>
                  <a:pt x="139" y="80"/>
                </a:cubicBezTo>
                <a:cubicBezTo>
                  <a:pt x="146" y="77"/>
                  <a:pt x="149" y="70"/>
                  <a:pt x="147" y="63"/>
                </a:cubicBezTo>
                <a:cubicBezTo>
                  <a:pt x="138" y="39"/>
                  <a:pt x="138" y="39"/>
                  <a:pt x="138" y="39"/>
                </a:cubicBezTo>
                <a:cubicBezTo>
                  <a:pt x="146" y="48"/>
                  <a:pt x="146" y="48"/>
                  <a:pt x="146" y="48"/>
                </a:cubicBezTo>
                <a:cubicBezTo>
                  <a:pt x="152" y="54"/>
                  <a:pt x="155" y="61"/>
                  <a:pt x="155" y="69"/>
                </a:cubicBezTo>
                <a:lnTo>
                  <a:pt x="155" y="128"/>
                </a:lnTo>
                <a:close/>
                <a:moveTo>
                  <a:pt x="31" y="37"/>
                </a:moveTo>
                <a:cubicBezTo>
                  <a:pt x="35" y="37"/>
                  <a:pt x="38" y="34"/>
                  <a:pt x="38" y="30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3"/>
                  <a:pt x="35" y="10"/>
                  <a:pt x="31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4" y="10"/>
                  <a:pt x="11" y="13"/>
                  <a:pt x="11" y="17"/>
                </a:cubicBezTo>
                <a:cubicBezTo>
                  <a:pt x="11" y="30"/>
                  <a:pt x="11" y="30"/>
                  <a:pt x="11" y="30"/>
                </a:cubicBezTo>
                <a:cubicBezTo>
                  <a:pt x="11" y="34"/>
                  <a:pt x="14" y="37"/>
                  <a:pt x="18" y="37"/>
                </a:cubicBezTo>
                <a:lnTo>
                  <a:pt x="31" y="37"/>
                </a:lnTo>
                <a:close/>
                <a:moveTo>
                  <a:pt x="16" y="30"/>
                </a:moveTo>
                <a:cubicBezTo>
                  <a:pt x="16" y="26"/>
                  <a:pt x="16" y="26"/>
                  <a:pt x="16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21"/>
                  <a:pt x="22" y="21"/>
                  <a:pt x="22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17"/>
                  <a:pt x="16" y="17"/>
                  <a:pt x="16" y="17"/>
                </a:cubicBezTo>
                <a:cubicBezTo>
                  <a:pt x="16" y="16"/>
                  <a:pt x="17" y="16"/>
                  <a:pt x="18" y="16"/>
                </a:cubicBezTo>
                <a:cubicBezTo>
                  <a:pt x="31" y="16"/>
                  <a:pt x="31" y="16"/>
                  <a:pt x="31" y="16"/>
                </a:cubicBezTo>
                <a:cubicBezTo>
                  <a:pt x="32" y="16"/>
                  <a:pt x="32" y="16"/>
                  <a:pt x="32" y="17"/>
                </a:cubicBezTo>
                <a:cubicBezTo>
                  <a:pt x="32" y="21"/>
                  <a:pt x="32" y="21"/>
                  <a:pt x="32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6"/>
                  <a:pt x="27" y="26"/>
                  <a:pt x="27" y="26"/>
                </a:cubicBezTo>
                <a:cubicBezTo>
                  <a:pt x="32" y="26"/>
                  <a:pt x="32" y="26"/>
                  <a:pt x="32" y="26"/>
                </a:cubicBezTo>
                <a:cubicBezTo>
                  <a:pt x="32" y="30"/>
                  <a:pt x="32" y="30"/>
                  <a:pt x="32" y="30"/>
                </a:cubicBezTo>
                <a:cubicBezTo>
                  <a:pt x="32" y="31"/>
                  <a:pt x="32" y="32"/>
                  <a:pt x="31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7" y="32"/>
                  <a:pt x="16" y="31"/>
                  <a:pt x="16" y="30"/>
                </a:cubicBezTo>
                <a:close/>
                <a:moveTo>
                  <a:pt x="14" y="50"/>
                </a:moveTo>
                <a:cubicBezTo>
                  <a:pt x="24" y="50"/>
                  <a:pt x="24" y="50"/>
                  <a:pt x="24" y="50"/>
                </a:cubicBezTo>
                <a:cubicBezTo>
                  <a:pt x="24" y="45"/>
                  <a:pt x="24" y="45"/>
                  <a:pt x="24" y="45"/>
                </a:cubicBezTo>
                <a:cubicBezTo>
                  <a:pt x="14" y="45"/>
                  <a:pt x="14" y="45"/>
                  <a:pt x="14" y="45"/>
                </a:cubicBezTo>
                <a:lnTo>
                  <a:pt x="14" y="50"/>
                </a:lnTo>
                <a:close/>
                <a:moveTo>
                  <a:pt x="14" y="66"/>
                </a:moveTo>
                <a:cubicBezTo>
                  <a:pt x="24" y="66"/>
                  <a:pt x="24" y="66"/>
                  <a:pt x="24" y="66"/>
                </a:cubicBezTo>
                <a:cubicBezTo>
                  <a:pt x="24" y="61"/>
                  <a:pt x="24" y="61"/>
                  <a:pt x="24" y="61"/>
                </a:cubicBezTo>
                <a:cubicBezTo>
                  <a:pt x="14" y="61"/>
                  <a:pt x="14" y="61"/>
                  <a:pt x="14" y="61"/>
                </a:cubicBezTo>
                <a:lnTo>
                  <a:pt x="14" y="66"/>
                </a:lnTo>
                <a:close/>
                <a:moveTo>
                  <a:pt x="62" y="66"/>
                </a:moveTo>
                <a:cubicBezTo>
                  <a:pt x="72" y="66"/>
                  <a:pt x="72" y="66"/>
                  <a:pt x="72" y="66"/>
                </a:cubicBezTo>
                <a:cubicBezTo>
                  <a:pt x="72" y="61"/>
                  <a:pt x="72" y="61"/>
                  <a:pt x="72" y="61"/>
                </a:cubicBezTo>
                <a:cubicBezTo>
                  <a:pt x="62" y="61"/>
                  <a:pt x="62" y="61"/>
                  <a:pt x="62" y="61"/>
                </a:cubicBezTo>
                <a:lnTo>
                  <a:pt x="62" y="66"/>
                </a:lnTo>
                <a:close/>
                <a:moveTo>
                  <a:pt x="30" y="50"/>
                </a:moveTo>
                <a:cubicBezTo>
                  <a:pt x="40" y="50"/>
                  <a:pt x="40" y="50"/>
                  <a:pt x="40" y="50"/>
                </a:cubicBezTo>
                <a:cubicBezTo>
                  <a:pt x="40" y="45"/>
                  <a:pt x="40" y="45"/>
                  <a:pt x="40" y="45"/>
                </a:cubicBezTo>
                <a:cubicBezTo>
                  <a:pt x="30" y="45"/>
                  <a:pt x="30" y="45"/>
                  <a:pt x="30" y="45"/>
                </a:cubicBezTo>
                <a:lnTo>
                  <a:pt x="30" y="50"/>
                </a:lnTo>
                <a:close/>
                <a:moveTo>
                  <a:pt x="46" y="50"/>
                </a:moveTo>
                <a:cubicBezTo>
                  <a:pt x="56" y="50"/>
                  <a:pt x="56" y="50"/>
                  <a:pt x="56" y="50"/>
                </a:cubicBezTo>
                <a:cubicBezTo>
                  <a:pt x="56" y="45"/>
                  <a:pt x="56" y="45"/>
                  <a:pt x="56" y="45"/>
                </a:cubicBezTo>
                <a:cubicBezTo>
                  <a:pt x="46" y="45"/>
                  <a:pt x="46" y="45"/>
                  <a:pt x="46" y="45"/>
                </a:cubicBezTo>
                <a:lnTo>
                  <a:pt x="46" y="50"/>
                </a:lnTo>
                <a:close/>
                <a:moveTo>
                  <a:pt x="62" y="50"/>
                </a:moveTo>
                <a:cubicBezTo>
                  <a:pt x="72" y="50"/>
                  <a:pt x="72" y="50"/>
                  <a:pt x="72" y="50"/>
                </a:cubicBezTo>
                <a:cubicBezTo>
                  <a:pt x="72" y="45"/>
                  <a:pt x="72" y="45"/>
                  <a:pt x="72" y="45"/>
                </a:cubicBezTo>
                <a:cubicBezTo>
                  <a:pt x="62" y="45"/>
                  <a:pt x="62" y="45"/>
                  <a:pt x="62" y="45"/>
                </a:cubicBezTo>
                <a:lnTo>
                  <a:pt x="62" y="50"/>
                </a:lnTo>
                <a:close/>
                <a:moveTo>
                  <a:pt x="118" y="13"/>
                </a:moveTo>
                <a:cubicBezTo>
                  <a:pt x="112" y="13"/>
                  <a:pt x="112" y="13"/>
                  <a:pt x="112" y="1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8" y="21"/>
                  <a:pt x="118" y="21"/>
                  <a:pt x="118" y="21"/>
                </a:cubicBezTo>
                <a:lnTo>
                  <a:pt x="118" y="13"/>
                </a:lnTo>
                <a:close/>
                <a:moveTo>
                  <a:pt x="107" y="13"/>
                </a:moveTo>
                <a:cubicBezTo>
                  <a:pt x="102" y="13"/>
                  <a:pt x="102" y="13"/>
                  <a:pt x="102" y="13"/>
                </a:cubicBezTo>
                <a:cubicBezTo>
                  <a:pt x="102" y="21"/>
                  <a:pt x="102" y="21"/>
                  <a:pt x="102" y="21"/>
                </a:cubicBezTo>
                <a:cubicBezTo>
                  <a:pt x="107" y="21"/>
                  <a:pt x="107" y="21"/>
                  <a:pt x="107" y="21"/>
                </a:cubicBezTo>
                <a:lnTo>
                  <a:pt x="107" y="13"/>
                </a:lnTo>
                <a:close/>
                <a:moveTo>
                  <a:pt x="96" y="13"/>
                </a:moveTo>
                <a:cubicBezTo>
                  <a:pt x="91" y="13"/>
                  <a:pt x="91" y="13"/>
                  <a:pt x="91" y="13"/>
                </a:cubicBezTo>
                <a:cubicBezTo>
                  <a:pt x="91" y="21"/>
                  <a:pt x="91" y="21"/>
                  <a:pt x="91" y="21"/>
                </a:cubicBezTo>
                <a:cubicBezTo>
                  <a:pt x="96" y="21"/>
                  <a:pt x="96" y="21"/>
                  <a:pt x="96" y="21"/>
                </a:cubicBezTo>
                <a:lnTo>
                  <a:pt x="96" y="13"/>
                </a:lnTo>
                <a:close/>
                <a:moveTo>
                  <a:pt x="86" y="13"/>
                </a:moveTo>
                <a:cubicBezTo>
                  <a:pt x="80" y="13"/>
                  <a:pt x="80" y="13"/>
                  <a:pt x="80" y="13"/>
                </a:cubicBezTo>
                <a:cubicBezTo>
                  <a:pt x="80" y="21"/>
                  <a:pt x="80" y="21"/>
                  <a:pt x="80" y="21"/>
                </a:cubicBezTo>
                <a:cubicBezTo>
                  <a:pt x="86" y="21"/>
                  <a:pt x="86" y="21"/>
                  <a:pt x="86" y="21"/>
                </a:cubicBezTo>
                <a:lnTo>
                  <a:pt x="86" y="13"/>
                </a:lnTo>
                <a:close/>
                <a:moveTo>
                  <a:pt x="123" y="138"/>
                </a:moveTo>
                <a:cubicBezTo>
                  <a:pt x="118" y="138"/>
                  <a:pt x="118" y="138"/>
                  <a:pt x="118" y="138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23" y="144"/>
                  <a:pt x="123" y="144"/>
                  <a:pt x="123" y="144"/>
                </a:cubicBezTo>
                <a:lnTo>
                  <a:pt x="123" y="13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47AA87EE-EC36-CF25-57BE-7B3BF7BA35A1}"/>
              </a:ext>
            </a:extLst>
          </p:cNvPr>
          <p:cNvSpPr>
            <a:spLocks noEditPoints="1"/>
          </p:cNvSpPr>
          <p:nvPr/>
        </p:nvSpPr>
        <p:spPr bwMode="auto">
          <a:xfrm>
            <a:off x="9023351" y="1924050"/>
            <a:ext cx="203200" cy="254000"/>
          </a:xfrm>
          <a:custGeom>
            <a:avLst/>
            <a:gdLst>
              <a:gd name="T0" fmla="*/ 56 w 128"/>
              <a:gd name="T1" fmla="*/ 40 h 160"/>
              <a:gd name="T2" fmla="*/ 37 w 128"/>
              <a:gd name="T3" fmla="*/ 42 h 160"/>
              <a:gd name="T4" fmla="*/ 40 w 128"/>
              <a:gd name="T5" fmla="*/ 56 h 160"/>
              <a:gd name="T6" fmla="*/ 33 w 128"/>
              <a:gd name="T7" fmla="*/ 71 h 160"/>
              <a:gd name="T8" fmla="*/ 37 w 128"/>
              <a:gd name="T9" fmla="*/ 85 h 160"/>
              <a:gd name="T10" fmla="*/ 56 w 128"/>
              <a:gd name="T11" fmla="*/ 87 h 160"/>
              <a:gd name="T12" fmla="*/ 71 w 128"/>
              <a:gd name="T13" fmla="*/ 94 h 160"/>
              <a:gd name="T14" fmla="*/ 85 w 128"/>
              <a:gd name="T15" fmla="*/ 91 h 160"/>
              <a:gd name="T16" fmla="*/ 86 w 128"/>
              <a:gd name="T17" fmla="*/ 75 h 160"/>
              <a:gd name="T18" fmla="*/ 98 w 128"/>
              <a:gd name="T19" fmla="*/ 59 h 160"/>
              <a:gd name="T20" fmla="*/ 91 w 128"/>
              <a:gd name="T21" fmla="*/ 47 h 160"/>
              <a:gd name="T22" fmla="*/ 80 w 128"/>
              <a:gd name="T23" fmla="*/ 36 h 160"/>
              <a:gd name="T24" fmla="*/ 68 w 128"/>
              <a:gd name="T25" fmla="*/ 29 h 160"/>
              <a:gd name="T26" fmla="*/ 87 w 128"/>
              <a:gd name="T27" fmla="*/ 45 h 160"/>
              <a:gd name="T28" fmla="*/ 86 w 128"/>
              <a:gd name="T29" fmla="*/ 61 h 160"/>
              <a:gd name="T30" fmla="*/ 83 w 128"/>
              <a:gd name="T31" fmla="*/ 68 h 160"/>
              <a:gd name="T32" fmla="*/ 83 w 128"/>
              <a:gd name="T33" fmla="*/ 86 h 160"/>
              <a:gd name="T34" fmla="*/ 67 w 128"/>
              <a:gd name="T35" fmla="*/ 86 h 160"/>
              <a:gd name="T36" fmla="*/ 59 w 128"/>
              <a:gd name="T37" fmla="*/ 83 h 160"/>
              <a:gd name="T38" fmla="*/ 41 w 128"/>
              <a:gd name="T39" fmla="*/ 82 h 160"/>
              <a:gd name="T40" fmla="*/ 42 w 128"/>
              <a:gd name="T41" fmla="*/ 66 h 160"/>
              <a:gd name="T42" fmla="*/ 44 w 128"/>
              <a:gd name="T43" fmla="*/ 59 h 160"/>
              <a:gd name="T44" fmla="*/ 45 w 128"/>
              <a:gd name="T45" fmla="*/ 41 h 160"/>
              <a:gd name="T46" fmla="*/ 61 w 128"/>
              <a:gd name="T47" fmla="*/ 42 h 160"/>
              <a:gd name="T48" fmla="*/ 68 w 128"/>
              <a:gd name="T49" fmla="*/ 44 h 160"/>
              <a:gd name="T50" fmla="*/ 76 w 128"/>
              <a:gd name="T51" fmla="*/ 64 h 160"/>
              <a:gd name="T52" fmla="*/ 64 w 128"/>
              <a:gd name="T53" fmla="*/ 71 h 160"/>
              <a:gd name="T54" fmla="*/ 10 w 128"/>
              <a:gd name="T55" fmla="*/ 61 h 160"/>
              <a:gd name="T56" fmla="*/ 10 w 128"/>
              <a:gd name="T57" fmla="*/ 66 h 160"/>
              <a:gd name="T58" fmla="*/ 118 w 128"/>
              <a:gd name="T59" fmla="*/ 61 h 160"/>
              <a:gd name="T60" fmla="*/ 128 w 128"/>
              <a:gd name="T61" fmla="*/ 64 h 160"/>
              <a:gd name="T62" fmla="*/ 19 w 128"/>
              <a:gd name="T63" fmla="*/ 109 h 160"/>
              <a:gd name="T64" fmla="*/ 24 w 128"/>
              <a:gd name="T65" fmla="*/ 100 h 160"/>
              <a:gd name="T66" fmla="*/ 106 w 128"/>
              <a:gd name="T67" fmla="*/ 18 h 160"/>
              <a:gd name="T68" fmla="*/ 64 w 128"/>
              <a:gd name="T69" fmla="*/ 12 h 160"/>
              <a:gd name="T70" fmla="*/ 61 w 128"/>
              <a:gd name="T71" fmla="*/ 2 h 160"/>
              <a:gd name="T72" fmla="*/ 100 w 128"/>
              <a:gd name="T73" fmla="*/ 100 h 160"/>
              <a:gd name="T74" fmla="*/ 109 w 128"/>
              <a:gd name="T75" fmla="*/ 106 h 160"/>
              <a:gd name="T76" fmla="*/ 27 w 128"/>
              <a:gd name="T77" fmla="*/ 24 h 160"/>
              <a:gd name="T78" fmla="*/ 24 w 128"/>
              <a:gd name="T79" fmla="*/ 27 h 160"/>
              <a:gd name="T80" fmla="*/ 106 w 128"/>
              <a:gd name="T81" fmla="*/ 58 h 160"/>
              <a:gd name="T82" fmla="*/ 70 w 128"/>
              <a:gd name="T83" fmla="*/ 17 h 160"/>
              <a:gd name="T84" fmla="*/ 79 w 128"/>
              <a:gd name="T85" fmla="*/ 113 h 160"/>
              <a:gd name="T86" fmla="*/ 42 w 128"/>
              <a:gd name="T87" fmla="*/ 99 h 160"/>
              <a:gd name="T88" fmla="*/ 58 w 128"/>
              <a:gd name="T89" fmla="*/ 17 h 160"/>
              <a:gd name="T90" fmla="*/ 44 w 128"/>
              <a:gd name="T91" fmla="*/ 113 h 160"/>
              <a:gd name="T92" fmla="*/ 41 w 128"/>
              <a:gd name="T93" fmla="*/ 136 h 160"/>
              <a:gd name="T94" fmla="*/ 53 w 128"/>
              <a:gd name="T95" fmla="*/ 149 h 160"/>
              <a:gd name="T96" fmla="*/ 74 w 128"/>
              <a:gd name="T97" fmla="*/ 154 h 160"/>
              <a:gd name="T98" fmla="*/ 88 w 128"/>
              <a:gd name="T99" fmla="*/ 139 h 160"/>
              <a:gd name="T100" fmla="*/ 84 w 128"/>
              <a:gd name="T101" fmla="*/ 123 h 160"/>
              <a:gd name="T102" fmla="*/ 108 w 128"/>
              <a:gd name="T103" fmla="*/ 67 h 160"/>
              <a:gd name="T104" fmla="*/ 58 w 128"/>
              <a:gd name="T105" fmla="*/ 154 h 160"/>
              <a:gd name="T106" fmla="*/ 83 w 128"/>
              <a:gd name="T107" fmla="*/ 143 h 160"/>
              <a:gd name="T108" fmla="*/ 45 w 128"/>
              <a:gd name="T109" fmla="*/ 139 h 160"/>
              <a:gd name="T110" fmla="*/ 83 w 128"/>
              <a:gd name="T111" fmla="*/ 143 h 160"/>
              <a:gd name="T112" fmla="*/ 45 w 128"/>
              <a:gd name="T113" fmla="*/ 132 h 160"/>
              <a:gd name="T114" fmla="*/ 83 w 128"/>
              <a:gd name="T115" fmla="*/ 1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28" h="160">
                <a:moveTo>
                  <a:pt x="68" y="29"/>
                </a:moveTo>
                <a:cubicBezTo>
                  <a:pt x="60" y="29"/>
                  <a:pt x="60" y="29"/>
                  <a:pt x="60" y="29"/>
                </a:cubicBezTo>
                <a:cubicBezTo>
                  <a:pt x="58" y="29"/>
                  <a:pt x="56" y="31"/>
                  <a:pt x="56" y="33"/>
                </a:cubicBezTo>
                <a:cubicBezTo>
                  <a:pt x="56" y="40"/>
                  <a:pt x="56" y="40"/>
                  <a:pt x="56" y="40"/>
                </a:cubicBezTo>
                <a:cubicBezTo>
                  <a:pt x="55" y="40"/>
                  <a:pt x="54" y="41"/>
                  <a:pt x="52" y="42"/>
                </a:cubicBezTo>
                <a:cubicBezTo>
                  <a:pt x="47" y="36"/>
                  <a:pt x="47" y="36"/>
                  <a:pt x="47" y="36"/>
                </a:cubicBezTo>
                <a:cubicBezTo>
                  <a:pt x="46" y="35"/>
                  <a:pt x="44" y="35"/>
                  <a:pt x="43" y="36"/>
                </a:cubicBezTo>
                <a:cubicBezTo>
                  <a:pt x="37" y="42"/>
                  <a:pt x="37" y="42"/>
                  <a:pt x="37" y="42"/>
                </a:cubicBezTo>
                <a:cubicBezTo>
                  <a:pt x="36" y="43"/>
                  <a:pt x="36" y="44"/>
                  <a:pt x="36" y="45"/>
                </a:cubicBezTo>
                <a:cubicBezTo>
                  <a:pt x="36" y="46"/>
                  <a:pt x="36" y="46"/>
                  <a:pt x="37" y="47"/>
                </a:cubicBezTo>
                <a:cubicBezTo>
                  <a:pt x="42" y="52"/>
                  <a:pt x="42" y="52"/>
                  <a:pt x="42" y="52"/>
                </a:cubicBezTo>
                <a:cubicBezTo>
                  <a:pt x="41" y="53"/>
                  <a:pt x="40" y="55"/>
                  <a:pt x="40" y="56"/>
                </a:cubicBezTo>
                <a:cubicBezTo>
                  <a:pt x="33" y="56"/>
                  <a:pt x="33" y="56"/>
                  <a:pt x="33" y="56"/>
                </a:cubicBezTo>
                <a:cubicBezTo>
                  <a:pt x="31" y="56"/>
                  <a:pt x="30" y="58"/>
                  <a:pt x="30" y="59"/>
                </a:cubicBezTo>
                <a:cubicBezTo>
                  <a:pt x="30" y="68"/>
                  <a:pt x="30" y="68"/>
                  <a:pt x="30" y="68"/>
                </a:cubicBezTo>
                <a:cubicBezTo>
                  <a:pt x="30" y="70"/>
                  <a:pt x="31" y="71"/>
                  <a:pt x="33" y="71"/>
                </a:cubicBezTo>
                <a:cubicBezTo>
                  <a:pt x="40" y="71"/>
                  <a:pt x="40" y="71"/>
                  <a:pt x="40" y="71"/>
                </a:cubicBezTo>
                <a:cubicBezTo>
                  <a:pt x="40" y="72"/>
                  <a:pt x="41" y="74"/>
                  <a:pt x="42" y="75"/>
                </a:cubicBezTo>
                <a:cubicBezTo>
                  <a:pt x="37" y="80"/>
                  <a:pt x="37" y="80"/>
                  <a:pt x="37" y="80"/>
                </a:cubicBezTo>
                <a:cubicBezTo>
                  <a:pt x="35" y="81"/>
                  <a:pt x="35" y="83"/>
                  <a:pt x="37" y="85"/>
                </a:cubicBezTo>
                <a:cubicBezTo>
                  <a:pt x="43" y="91"/>
                  <a:pt x="43" y="91"/>
                  <a:pt x="43" y="91"/>
                </a:cubicBezTo>
                <a:cubicBezTo>
                  <a:pt x="44" y="92"/>
                  <a:pt x="46" y="92"/>
                  <a:pt x="47" y="91"/>
                </a:cubicBezTo>
                <a:cubicBezTo>
                  <a:pt x="52" y="86"/>
                  <a:pt x="52" y="86"/>
                  <a:pt x="52" y="86"/>
                </a:cubicBezTo>
                <a:cubicBezTo>
                  <a:pt x="54" y="86"/>
                  <a:pt x="55" y="87"/>
                  <a:pt x="56" y="87"/>
                </a:cubicBezTo>
                <a:cubicBezTo>
                  <a:pt x="56" y="94"/>
                  <a:pt x="56" y="94"/>
                  <a:pt x="56" y="94"/>
                </a:cubicBezTo>
                <a:cubicBezTo>
                  <a:pt x="56" y="96"/>
                  <a:pt x="58" y="98"/>
                  <a:pt x="60" y="98"/>
                </a:cubicBezTo>
                <a:cubicBezTo>
                  <a:pt x="68" y="98"/>
                  <a:pt x="68" y="98"/>
                  <a:pt x="68" y="98"/>
                </a:cubicBezTo>
                <a:cubicBezTo>
                  <a:pt x="70" y="98"/>
                  <a:pt x="71" y="96"/>
                  <a:pt x="71" y="94"/>
                </a:cubicBezTo>
                <a:cubicBezTo>
                  <a:pt x="71" y="87"/>
                  <a:pt x="71" y="87"/>
                  <a:pt x="71" y="87"/>
                </a:cubicBezTo>
                <a:cubicBezTo>
                  <a:pt x="73" y="87"/>
                  <a:pt x="74" y="86"/>
                  <a:pt x="75" y="86"/>
                </a:cubicBezTo>
                <a:cubicBezTo>
                  <a:pt x="80" y="91"/>
                  <a:pt x="80" y="91"/>
                  <a:pt x="80" y="91"/>
                </a:cubicBezTo>
                <a:cubicBezTo>
                  <a:pt x="82" y="92"/>
                  <a:pt x="84" y="92"/>
                  <a:pt x="85" y="91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4"/>
                  <a:pt x="92" y="83"/>
                  <a:pt x="92" y="82"/>
                </a:cubicBezTo>
                <a:cubicBezTo>
                  <a:pt x="92" y="82"/>
                  <a:pt x="92" y="81"/>
                  <a:pt x="91" y="80"/>
                </a:cubicBezTo>
                <a:cubicBezTo>
                  <a:pt x="86" y="75"/>
                  <a:pt x="86" y="75"/>
                  <a:pt x="86" y="75"/>
                </a:cubicBezTo>
                <a:cubicBezTo>
                  <a:pt x="87" y="74"/>
                  <a:pt x="87" y="72"/>
                  <a:pt x="88" y="71"/>
                </a:cubicBezTo>
                <a:cubicBezTo>
                  <a:pt x="95" y="71"/>
                  <a:pt x="95" y="71"/>
                  <a:pt x="95" y="71"/>
                </a:cubicBezTo>
                <a:cubicBezTo>
                  <a:pt x="96" y="71"/>
                  <a:pt x="98" y="70"/>
                  <a:pt x="98" y="68"/>
                </a:cubicBezTo>
                <a:cubicBezTo>
                  <a:pt x="98" y="59"/>
                  <a:pt x="98" y="59"/>
                  <a:pt x="98" y="59"/>
                </a:cubicBezTo>
                <a:cubicBezTo>
                  <a:pt x="98" y="58"/>
                  <a:pt x="96" y="56"/>
                  <a:pt x="95" y="56"/>
                </a:cubicBezTo>
                <a:cubicBezTo>
                  <a:pt x="88" y="56"/>
                  <a:pt x="88" y="56"/>
                  <a:pt x="88" y="56"/>
                </a:cubicBezTo>
                <a:cubicBezTo>
                  <a:pt x="87" y="55"/>
                  <a:pt x="87" y="53"/>
                  <a:pt x="86" y="52"/>
                </a:cubicBezTo>
                <a:cubicBezTo>
                  <a:pt x="91" y="47"/>
                  <a:pt x="91" y="47"/>
                  <a:pt x="91" y="47"/>
                </a:cubicBezTo>
                <a:cubicBezTo>
                  <a:pt x="92" y="46"/>
                  <a:pt x="92" y="46"/>
                  <a:pt x="92" y="45"/>
                </a:cubicBezTo>
                <a:cubicBezTo>
                  <a:pt x="92" y="44"/>
                  <a:pt x="92" y="43"/>
                  <a:pt x="91" y="42"/>
                </a:cubicBezTo>
                <a:cubicBezTo>
                  <a:pt x="85" y="36"/>
                  <a:pt x="85" y="36"/>
                  <a:pt x="85" y="36"/>
                </a:cubicBezTo>
                <a:cubicBezTo>
                  <a:pt x="84" y="35"/>
                  <a:pt x="82" y="35"/>
                  <a:pt x="80" y="36"/>
                </a:cubicBezTo>
                <a:cubicBezTo>
                  <a:pt x="75" y="42"/>
                  <a:pt x="75" y="42"/>
                  <a:pt x="75" y="42"/>
                </a:cubicBezTo>
                <a:cubicBezTo>
                  <a:pt x="74" y="41"/>
                  <a:pt x="73" y="40"/>
                  <a:pt x="71" y="40"/>
                </a:cubicBezTo>
                <a:cubicBezTo>
                  <a:pt x="71" y="33"/>
                  <a:pt x="71" y="33"/>
                  <a:pt x="71" y="33"/>
                </a:cubicBezTo>
                <a:cubicBezTo>
                  <a:pt x="71" y="31"/>
                  <a:pt x="70" y="29"/>
                  <a:pt x="68" y="29"/>
                </a:cubicBezTo>
                <a:close/>
                <a:moveTo>
                  <a:pt x="74" y="46"/>
                </a:moveTo>
                <a:cubicBezTo>
                  <a:pt x="75" y="47"/>
                  <a:pt x="77" y="47"/>
                  <a:pt x="77" y="46"/>
                </a:cubicBezTo>
                <a:cubicBezTo>
                  <a:pt x="83" y="41"/>
                  <a:pt x="83" y="41"/>
                  <a:pt x="83" y="41"/>
                </a:cubicBezTo>
                <a:cubicBezTo>
                  <a:pt x="87" y="45"/>
                  <a:pt x="87" y="45"/>
                  <a:pt x="87" y="45"/>
                </a:cubicBezTo>
                <a:cubicBezTo>
                  <a:pt x="81" y="50"/>
                  <a:pt x="81" y="50"/>
                  <a:pt x="81" y="50"/>
                </a:cubicBezTo>
                <a:cubicBezTo>
                  <a:pt x="81" y="51"/>
                  <a:pt x="80" y="52"/>
                  <a:pt x="81" y="53"/>
                </a:cubicBezTo>
                <a:cubicBezTo>
                  <a:pt x="82" y="55"/>
                  <a:pt x="83" y="57"/>
                  <a:pt x="83" y="59"/>
                </a:cubicBezTo>
                <a:cubicBezTo>
                  <a:pt x="84" y="60"/>
                  <a:pt x="85" y="61"/>
                  <a:pt x="86" y="61"/>
                </a:cubicBezTo>
                <a:cubicBezTo>
                  <a:pt x="93" y="61"/>
                  <a:pt x="93" y="61"/>
                  <a:pt x="93" y="61"/>
                </a:cubicBezTo>
                <a:cubicBezTo>
                  <a:pt x="93" y="66"/>
                  <a:pt x="93" y="66"/>
                  <a:pt x="93" y="66"/>
                </a:cubicBezTo>
                <a:cubicBezTo>
                  <a:pt x="86" y="66"/>
                  <a:pt x="86" y="66"/>
                  <a:pt x="86" y="66"/>
                </a:cubicBezTo>
                <a:cubicBezTo>
                  <a:pt x="85" y="66"/>
                  <a:pt x="84" y="67"/>
                  <a:pt x="83" y="68"/>
                </a:cubicBezTo>
                <a:cubicBezTo>
                  <a:pt x="83" y="70"/>
                  <a:pt x="82" y="72"/>
                  <a:pt x="81" y="74"/>
                </a:cubicBezTo>
                <a:cubicBezTo>
                  <a:pt x="80" y="75"/>
                  <a:pt x="81" y="76"/>
                  <a:pt x="81" y="77"/>
                </a:cubicBezTo>
                <a:cubicBezTo>
                  <a:pt x="87" y="82"/>
                  <a:pt x="87" y="82"/>
                  <a:pt x="87" y="82"/>
                </a:cubicBezTo>
                <a:cubicBezTo>
                  <a:pt x="83" y="86"/>
                  <a:pt x="83" y="86"/>
                  <a:pt x="83" y="86"/>
                </a:cubicBezTo>
                <a:cubicBezTo>
                  <a:pt x="77" y="81"/>
                  <a:pt x="77" y="81"/>
                  <a:pt x="77" y="81"/>
                </a:cubicBezTo>
                <a:cubicBezTo>
                  <a:pt x="77" y="80"/>
                  <a:pt x="75" y="80"/>
                  <a:pt x="74" y="81"/>
                </a:cubicBezTo>
                <a:cubicBezTo>
                  <a:pt x="73" y="82"/>
                  <a:pt x="71" y="83"/>
                  <a:pt x="68" y="83"/>
                </a:cubicBezTo>
                <a:cubicBezTo>
                  <a:pt x="67" y="84"/>
                  <a:pt x="67" y="84"/>
                  <a:pt x="67" y="86"/>
                </a:cubicBezTo>
                <a:cubicBezTo>
                  <a:pt x="67" y="93"/>
                  <a:pt x="67" y="93"/>
                  <a:pt x="67" y="93"/>
                </a:cubicBezTo>
                <a:cubicBezTo>
                  <a:pt x="61" y="93"/>
                  <a:pt x="61" y="93"/>
                  <a:pt x="61" y="93"/>
                </a:cubicBezTo>
                <a:cubicBezTo>
                  <a:pt x="61" y="86"/>
                  <a:pt x="61" y="86"/>
                  <a:pt x="61" y="86"/>
                </a:cubicBezTo>
                <a:cubicBezTo>
                  <a:pt x="61" y="84"/>
                  <a:pt x="60" y="84"/>
                  <a:pt x="59" y="83"/>
                </a:cubicBezTo>
                <a:cubicBezTo>
                  <a:pt x="57" y="83"/>
                  <a:pt x="55" y="82"/>
                  <a:pt x="53" y="81"/>
                </a:cubicBezTo>
                <a:cubicBezTo>
                  <a:pt x="52" y="80"/>
                  <a:pt x="51" y="80"/>
                  <a:pt x="50" y="81"/>
                </a:cubicBezTo>
                <a:cubicBezTo>
                  <a:pt x="45" y="86"/>
                  <a:pt x="45" y="86"/>
                  <a:pt x="45" y="86"/>
                </a:cubicBezTo>
                <a:cubicBezTo>
                  <a:pt x="41" y="82"/>
                  <a:pt x="41" y="82"/>
                  <a:pt x="41" y="82"/>
                </a:cubicBezTo>
                <a:cubicBezTo>
                  <a:pt x="46" y="77"/>
                  <a:pt x="46" y="77"/>
                  <a:pt x="46" y="77"/>
                </a:cubicBezTo>
                <a:cubicBezTo>
                  <a:pt x="47" y="76"/>
                  <a:pt x="47" y="75"/>
                  <a:pt x="47" y="74"/>
                </a:cubicBezTo>
                <a:cubicBezTo>
                  <a:pt x="45" y="72"/>
                  <a:pt x="45" y="70"/>
                  <a:pt x="44" y="68"/>
                </a:cubicBezTo>
                <a:cubicBezTo>
                  <a:pt x="44" y="67"/>
                  <a:pt x="43" y="66"/>
                  <a:pt x="42" y="66"/>
                </a:cubicBezTo>
                <a:cubicBezTo>
                  <a:pt x="34" y="66"/>
                  <a:pt x="34" y="66"/>
                  <a:pt x="34" y="66"/>
                </a:cubicBezTo>
                <a:cubicBezTo>
                  <a:pt x="34" y="61"/>
                  <a:pt x="34" y="61"/>
                  <a:pt x="34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61"/>
                  <a:pt x="44" y="60"/>
                  <a:pt x="44" y="59"/>
                </a:cubicBezTo>
                <a:cubicBezTo>
                  <a:pt x="45" y="57"/>
                  <a:pt x="45" y="55"/>
                  <a:pt x="47" y="53"/>
                </a:cubicBezTo>
                <a:cubicBezTo>
                  <a:pt x="47" y="52"/>
                  <a:pt x="47" y="51"/>
                  <a:pt x="46" y="50"/>
                </a:cubicBezTo>
                <a:cubicBezTo>
                  <a:pt x="41" y="45"/>
                  <a:pt x="41" y="45"/>
                  <a:pt x="41" y="45"/>
                </a:cubicBezTo>
                <a:cubicBezTo>
                  <a:pt x="45" y="41"/>
                  <a:pt x="45" y="41"/>
                  <a:pt x="45" y="41"/>
                </a:cubicBezTo>
                <a:cubicBezTo>
                  <a:pt x="50" y="46"/>
                  <a:pt x="50" y="46"/>
                  <a:pt x="50" y="46"/>
                </a:cubicBezTo>
                <a:cubicBezTo>
                  <a:pt x="51" y="47"/>
                  <a:pt x="52" y="47"/>
                  <a:pt x="53" y="46"/>
                </a:cubicBezTo>
                <a:cubicBezTo>
                  <a:pt x="55" y="45"/>
                  <a:pt x="57" y="44"/>
                  <a:pt x="59" y="44"/>
                </a:cubicBezTo>
                <a:cubicBezTo>
                  <a:pt x="60" y="44"/>
                  <a:pt x="61" y="43"/>
                  <a:pt x="61" y="42"/>
                </a:cubicBezTo>
                <a:cubicBezTo>
                  <a:pt x="61" y="34"/>
                  <a:pt x="61" y="34"/>
                  <a:pt x="61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42"/>
                  <a:pt x="67" y="42"/>
                  <a:pt x="67" y="42"/>
                </a:cubicBezTo>
                <a:cubicBezTo>
                  <a:pt x="67" y="43"/>
                  <a:pt x="67" y="44"/>
                  <a:pt x="68" y="44"/>
                </a:cubicBezTo>
                <a:cubicBezTo>
                  <a:pt x="71" y="44"/>
                  <a:pt x="73" y="45"/>
                  <a:pt x="74" y="46"/>
                </a:cubicBezTo>
                <a:close/>
                <a:moveTo>
                  <a:pt x="51" y="64"/>
                </a:moveTo>
                <a:cubicBezTo>
                  <a:pt x="51" y="71"/>
                  <a:pt x="57" y="76"/>
                  <a:pt x="64" y="76"/>
                </a:cubicBezTo>
                <a:cubicBezTo>
                  <a:pt x="71" y="76"/>
                  <a:pt x="76" y="71"/>
                  <a:pt x="76" y="64"/>
                </a:cubicBezTo>
                <a:cubicBezTo>
                  <a:pt x="76" y="57"/>
                  <a:pt x="71" y="51"/>
                  <a:pt x="64" y="51"/>
                </a:cubicBezTo>
                <a:cubicBezTo>
                  <a:pt x="57" y="51"/>
                  <a:pt x="51" y="57"/>
                  <a:pt x="51" y="64"/>
                </a:cubicBezTo>
                <a:close/>
                <a:moveTo>
                  <a:pt x="72" y="64"/>
                </a:moveTo>
                <a:cubicBezTo>
                  <a:pt x="72" y="68"/>
                  <a:pt x="68" y="71"/>
                  <a:pt x="64" y="71"/>
                </a:cubicBezTo>
                <a:cubicBezTo>
                  <a:pt x="59" y="71"/>
                  <a:pt x="56" y="68"/>
                  <a:pt x="56" y="64"/>
                </a:cubicBezTo>
                <a:cubicBezTo>
                  <a:pt x="56" y="59"/>
                  <a:pt x="59" y="56"/>
                  <a:pt x="64" y="56"/>
                </a:cubicBezTo>
                <a:cubicBezTo>
                  <a:pt x="68" y="56"/>
                  <a:pt x="72" y="59"/>
                  <a:pt x="72" y="64"/>
                </a:cubicBezTo>
                <a:close/>
                <a:moveTo>
                  <a:pt x="10" y="61"/>
                </a:moveTo>
                <a:cubicBezTo>
                  <a:pt x="2" y="61"/>
                  <a:pt x="2" y="61"/>
                  <a:pt x="2" y="61"/>
                </a:cubicBezTo>
                <a:cubicBezTo>
                  <a:pt x="1" y="61"/>
                  <a:pt x="0" y="62"/>
                  <a:pt x="0" y="64"/>
                </a:cubicBezTo>
                <a:cubicBezTo>
                  <a:pt x="0" y="65"/>
                  <a:pt x="1" y="66"/>
                  <a:pt x="2" y="66"/>
                </a:cubicBezTo>
                <a:cubicBezTo>
                  <a:pt x="10" y="66"/>
                  <a:pt x="10" y="66"/>
                  <a:pt x="10" y="66"/>
                </a:cubicBezTo>
                <a:cubicBezTo>
                  <a:pt x="11" y="66"/>
                  <a:pt x="12" y="65"/>
                  <a:pt x="12" y="64"/>
                </a:cubicBezTo>
                <a:cubicBezTo>
                  <a:pt x="12" y="62"/>
                  <a:pt x="11" y="61"/>
                  <a:pt x="10" y="61"/>
                </a:cubicBezTo>
                <a:close/>
                <a:moveTo>
                  <a:pt x="125" y="61"/>
                </a:moveTo>
                <a:cubicBezTo>
                  <a:pt x="118" y="61"/>
                  <a:pt x="118" y="61"/>
                  <a:pt x="118" y="61"/>
                </a:cubicBezTo>
                <a:cubicBezTo>
                  <a:pt x="116" y="61"/>
                  <a:pt x="115" y="62"/>
                  <a:pt x="115" y="64"/>
                </a:cubicBezTo>
                <a:cubicBezTo>
                  <a:pt x="115" y="65"/>
                  <a:pt x="116" y="66"/>
                  <a:pt x="118" y="66"/>
                </a:cubicBezTo>
                <a:cubicBezTo>
                  <a:pt x="125" y="66"/>
                  <a:pt x="125" y="66"/>
                  <a:pt x="125" y="66"/>
                </a:cubicBezTo>
                <a:cubicBezTo>
                  <a:pt x="127" y="66"/>
                  <a:pt x="128" y="65"/>
                  <a:pt x="128" y="64"/>
                </a:cubicBezTo>
                <a:cubicBezTo>
                  <a:pt x="128" y="62"/>
                  <a:pt x="127" y="61"/>
                  <a:pt x="125" y="61"/>
                </a:cubicBezTo>
                <a:close/>
                <a:moveTo>
                  <a:pt x="24" y="100"/>
                </a:moveTo>
                <a:cubicBezTo>
                  <a:pt x="19" y="106"/>
                  <a:pt x="19" y="106"/>
                  <a:pt x="19" y="106"/>
                </a:cubicBezTo>
                <a:cubicBezTo>
                  <a:pt x="18" y="106"/>
                  <a:pt x="18" y="108"/>
                  <a:pt x="19" y="109"/>
                </a:cubicBezTo>
                <a:cubicBezTo>
                  <a:pt x="19" y="110"/>
                  <a:pt x="21" y="110"/>
                  <a:pt x="22" y="109"/>
                </a:cubicBezTo>
                <a:cubicBezTo>
                  <a:pt x="27" y="103"/>
                  <a:pt x="27" y="103"/>
                  <a:pt x="27" y="103"/>
                </a:cubicBezTo>
                <a:cubicBezTo>
                  <a:pt x="28" y="102"/>
                  <a:pt x="28" y="101"/>
                  <a:pt x="27" y="100"/>
                </a:cubicBezTo>
                <a:cubicBezTo>
                  <a:pt x="26" y="99"/>
                  <a:pt x="25" y="99"/>
                  <a:pt x="24" y="100"/>
                </a:cubicBezTo>
                <a:close/>
                <a:moveTo>
                  <a:pt x="104" y="27"/>
                </a:moveTo>
                <a:cubicBezTo>
                  <a:pt x="109" y="22"/>
                  <a:pt x="109" y="22"/>
                  <a:pt x="109" y="22"/>
                </a:cubicBezTo>
                <a:cubicBezTo>
                  <a:pt x="110" y="21"/>
                  <a:pt x="110" y="19"/>
                  <a:pt x="109" y="18"/>
                </a:cubicBezTo>
                <a:cubicBezTo>
                  <a:pt x="108" y="17"/>
                  <a:pt x="107" y="17"/>
                  <a:pt x="106" y="18"/>
                </a:cubicBezTo>
                <a:cubicBezTo>
                  <a:pt x="100" y="24"/>
                  <a:pt x="100" y="24"/>
                  <a:pt x="100" y="24"/>
                </a:cubicBezTo>
                <a:cubicBezTo>
                  <a:pt x="99" y="25"/>
                  <a:pt x="99" y="26"/>
                  <a:pt x="100" y="27"/>
                </a:cubicBezTo>
                <a:cubicBezTo>
                  <a:pt x="101" y="28"/>
                  <a:pt x="103" y="28"/>
                  <a:pt x="104" y="27"/>
                </a:cubicBezTo>
                <a:close/>
                <a:moveTo>
                  <a:pt x="64" y="12"/>
                </a:moveTo>
                <a:cubicBezTo>
                  <a:pt x="65" y="12"/>
                  <a:pt x="66" y="11"/>
                  <a:pt x="66" y="10"/>
                </a:cubicBezTo>
                <a:cubicBezTo>
                  <a:pt x="66" y="2"/>
                  <a:pt x="66" y="2"/>
                  <a:pt x="66" y="2"/>
                </a:cubicBezTo>
                <a:cubicBezTo>
                  <a:pt x="66" y="1"/>
                  <a:pt x="65" y="0"/>
                  <a:pt x="64" y="0"/>
                </a:cubicBezTo>
                <a:cubicBezTo>
                  <a:pt x="63" y="0"/>
                  <a:pt x="61" y="1"/>
                  <a:pt x="61" y="2"/>
                </a:cubicBezTo>
                <a:cubicBezTo>
                  <a:pt x="61" y="10"/>
                  <a:pt x="61" y="10"/>
                  <a:pt x="61" y="10"/>
                </a:cubicBezTo>
                <a:cubicBezTo>
                  <a:pt x="61" y="11"/>
                  <a:pt x="63" y="12"/>
                  <a:pt x="64" y="12"/>
                </a:cubicBezTo>
                <a:close/>
                <a:moveTo>
                  <a:pt x="104" y="100"/>
                </a:moveTo>
                <a:cubicBezTo>
                  <a:pt x="103" y="99"/>
                  <a:pt x="101" y="99"/>
                  <a:pt x="100" y="100"/>
                </a:cubicBezTo>
                <a:cubicBezTo>
                  <a:pt x="99" y="101"/>
                  <a:pt x="99" y="102"/>
                  <a:pt x="100" y="103"/>
                </a:cubicBezTo>
                <a:cubicBezTo>
                  <a:pt x="106" y="109"/>
                  <a:pt x="106" y="109"/>
                  <a:pt x="106" y="109"/>
                </a:cubicBezTo>
                <a:cubicBezTo>
                  <a:pt x="107" y="110"/>
                  <a:pt x="108" y="110"/>
                  <a:pt x="109" y="109"/>
                </a:cubicBezTo>
                <a:cubicBezTo>
                  <a:pt x="110" y="108"/>
                  <a:pt x="110" y="106"/>
                  <a:pt x="109" y="106"/>
                </a:cubicBezTo>
                <a:lnTo>
                  <a:pt x="104" y="100"/>
                </a:lnTo>
                <a:close/>
                <a:moveTo>
                  <a:pt x="24" y="27"/>
                </a:moveTo>
                <a:cubicBezTo>
                  <a:pt x="25" y="28"/>
                  <a:pt x="26" y="28"/>
                  <a:pt x="27" y="27"/>
                </a:cubicBezTo>
                <a:cubicBezTo>
                  <a:pt x="28" y="26"/>
                  <a:pt x="28" y="25"/>
                  <a:pt x="27" y="24"/>
                </a:cubicBezTo>
                <a:cubicBezTo>
                  <a:pt x="22" y="18"/>
                  <a:pt x="22" y="18"/>
                  <a:pt x="22" y="18"/>
                </a:cubicBezTo>
                <a:cubicBezTo>
                  <a:pt x="21" y="17"/>
                  <a:pt x="19" y="17"/>
                  <a:pt x="19" y="18"/>
                </a:cubicBezTo>
                <a:cubicBezTo>
                  <a:pt x="18" y="19"/>
                  <a:pt x="18" y="21"/>
                  <a:pt x="19" y="22"/>
                </a:cubicBezTo>
                <a:lnTo>
                  <a:pt x="24" y="27"/>
                </a:lnTo>
                <a:close/>
                <a:moveTo>
                  <a:pt x="70" y="17"/>
                </a:moveTo>
                <a:cubicBezTo>
                  <a:pt x="68" y="16"/>
                  <a:pt x="67" y="17"/>
                  <a:pt x="67" y="19"/>
                </a:cubicBezTo>
                <a:cubicBezTo>
                  <a:pt x="67" y="20"/>
                  <a:pt x="68" y="21"/>
                  <a:pt x="69" y="21"/>
                </a:cubicBezTo>
                <a:cubicBezTo>
                  <a:pt x="88" y="24"/>
                  <a:pt x="104" y="39"/>
                  <a:pt x="106" y="58"/>
                </a:cubicBezTo>
                <a:cubicBezTo>
                  <a:pt x="106" y="60"/>
                  <a:pt x="107" y="60"/>
                  <a:pt x="108" y="60"/>
                </a:cubicBezTo>
                <a:cubicBezTo>
                  <a:pt x="108" y="60"/>
                  <a:pt x="108" y="60"/>
                  <a:pt x="109" y="60"/>
                </a:cubicBezTo>
                <a:cubicBezTo>
                  <a:pt x="110" y="60"/>
                  <a:pt x="111" y="59"/>
                  <a:pt x="111" y="58"/>
                </a:cubicBezTo>
                <a:cubicBezTo>
                  <a:pt x="108" y="36"/>
                  <a:pt x="91" y="19"/>
                  <a:pt x="70" y="17"/>
                </a:cubicBezTo>
                <a:close/>
                <a:moveTo>
                  <a:pt x="108" y="67"/>
                </a:moveTo>
                <a:cubicBezTo>
                  <a:pt x="107" y="67"/>
                  <a:pt x="106" y="67"/>
                  <a:pt x="106" y="69"/>
                </a:cubicBezTo>
                <a:cubicBezTo>
                  <a:pt x="104" y="81"/>
                  <a:pt x="97" y="93"/>
                  <a:pt x="86" y="99"/>
                </a:cubicBezTo>
                <a:cubicBezTo>
                  <a:pt x="82" y="102"/>
                  <a:pt x="79" y="107"/>
                  <a:pt x="79" y="113"/>
                </a:cubicBezTo>
                <a:cubicBezTo>
                  <a:pt x="79" y="122"/>
                  <a:pt x="79" y="122"/>
                  <a:pt x="79" y="122"/>
                </a:cubicBezTo>
                <a:cubicBezTo>
                  <a:pt x="49" y="122"/>
                  <a:pt x="49" y="122"/>
                  <a:pt x="49" y="122"/>
                </a:cubicBezTo>
                <a:cubicBezTo>
                  <a:pt x="49" y="113"/>
                  <a:pt x="49" y="113"/>
                  <a:pt x="49" y="113"/>
                </a:cubicBezTo>
                <a:cubicBezTo>
                  <a:pt x="49" y="107"/>
                  <a:pt x="46" y="102"/>
                  <a:pt x="42" y="99"/>
                </a:cubicBezTo>
                <a:cubicBezTo>
                  <a:pt x="29" y="92"/>
                  <a:pt x="21" y="78"/>
                  <a:pt x="21" y="63"/>
                </a:cubicBezTo>
                <a:cubicBezTo>
                  <a:pt x="21" y="42"/>
                  <a:pt x="37" y="24"/>
                  <a:pt x="59" y="21"/>
                </a:cubicBezTo>
                <a:cubicBezTo>
                  <a:pt x="60" y="21"/>
                  <a:pt x="61" y="20"/>
                  <a:pt x="61" y="19"/>
                </a:cubicBezTo>
                <a:cubicBezTo>
                  <a:pt x="60" y="17"/>
                  <a:pt x="59" y="16"/>
                  <a:pt x="58" y="17"/>
                </a:cubicBezTo>
                <a:cubicBezTo>
                  <a:pt x="35" y="20"/>
                  <a:pt x="17" y="40"/>
                  <a:pt x="17" y="63"/>
                </a:cubicBezTo>
                <a:cubicBezTo>
                  <a:pt x="17" y="72"/>
                  <a:pt x="19" y="80"/>
                  <a:pt x="23" y="87"/>
                </a:cubicBezTo>
                <a:cubicBezTo>
                  <a:pt x="27" y="93"/>
                  <a:pt x="32" y="99"/>
                  <a:pt x="39" y="103"/>
                </a:cubicBezTo>
                <a:cubicBezTo>
                  <a:pt x="42" y="105"/>
                  <a:pt x="44" y="109"/>
                  <a:pt x="44" y="113"/>
                </a:cubicBezTo>
                <a:cubicBezTo>
                  <a:pt x="44" y="123"/>
                  <a:pt x="44" y="123"/>
                  <a:pt x="44" y="123"/>
                </a:cubicBezTo>
                <a:cubicBezTo>
                  <a:pt x="42" y="124"/>
                  <a:pt x="40" y="126"/>
                  <a:pt x="40" y="128"/>
                </a:cubicBezTo>
                <a:cubicBezTo>
                  <a:pt x="40" y="132"/>
                  <a:pt x="40" y="132"/>
                  <a:pt x="40" y="132"/>
                </a:cubicBezTo>
                <a:cubicBezTo>
                  <a:pt x="40" y="133"/>
                  <a:pt x="40" y="135"/>
                  <a:pt x="41" y="136"/>
                </a:cubicBezTo>
                <a:cubicBezTo>
                  <a:pt x="40" y="137"/>
                  <a:pt x="40" y="138"/>
                  <a:pt x="40" y="139"/>
                </a:cubicBezTo>
                <a:cubicBezTo>
                  <a:pt x="40" y="143"/>
                  <a:pt x="40" y="143"/>
                  <a:pt x="40" y="143"/>
                </a:cubicBezTo>
                <a:cubicBezTo>
                  <a:pt x="40" y="146"/>
                  <a:pt x="43" y="149"/>
                  <a:pt x="46" y="149"/>
                </a:cubicBezTo>
                <a:cubicBezTo>
                  <a:pt x="53" y="149"/>
                  <a:pt x="53" y="149"/>
                  <a:pt x="53" y="149"/>
                </a:cubicBezTo>
                <a:cubicBezTo>
                  <a:pt x="53" y="154"/>
                  <a:pt x="53" y="154"/>
                  <a:pt x="53" y="154"/>
                </a:cubicBezTo>
                <a:cubicBezTo>
                  <a:pt x="53" y="157"/>
                  <a:pt x="56" y="160"/>
                  <a:pt x="59" y="160"/>
                </a:cubicBezTo>
                <a:cubicBezTo>
                  <a:pt x="69" y="160"/>
                  <a:pt x="69" y="160"/>
                  <a:pt x="69" y="160"/>
                </a:cubicBezTo>
                <a:cubicBezTo>
                  <a:pt x="72" y="160"/>
                  <a:pt x="74" y="157"/>
                  <a:pt x="74" y="154"/>
                </a:cubicBezTo>
                <a:cubicBezTo>
                  <a:pt x="74" y="149"/>
                  <a:pt x="74" y="149"/>
                  <a:pt x="74" y="149"/>
                </a:cubicBezTo>
                <a:cubicBezTo>
                  <a:pt x="82" y="149"/>
                  <a:pt x="82" y="149"/>
                  <a:pt x="82" y="149"/>
                </a:cubicBezTo>
                <a:cubicBezTo>
                  <a:pt x="85" y="149"/>
                  <a:pt x="88" y="146"/>
                  <a:pt x="88" y="143"/>
                </a:cubicBezTo>
                <a:cubicBezTo>
                  <a:pt x="88" y="139"/>
                  <a:pt x="88" y="139"/>
                  <a:pt x="88" y="139"/>
                </a:cubicBezTo>
                <a:cubicBezTo>
                  <a:pt x="88" y="138"/>
                  <a:pt x="87" y="137"/>
                  <a:pt x="86" y="136"/>
                </a:cubicBezTo>
                <a:cubicBezTo>
                  <a:pt x="87" y="135"/>
                  <a:pt x="88" y="133"/>
                  <a:pt x="88" y="132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6"/>
                  <a:pt x="86" y="124"/>
                  <a:pt x="84" y="123"/>
                </a:cubicBezTo>
                <a:cubicBezTo>
                  <a:pt x="84" y="113"/>
                  <a:pt x="84" y="113"/>
                  <a:pt x="84" y="113"/>
                </a:cubicBezTo>
                <a:cubicBezTo>
                  <a:pt x="84" y="109"/>
                  <a:pt x="86" y="105"/>
                  <a:pt x="89" y="103"/>
                </a:cubicBezTo>
                <a:cubicBezTo>
                  <a:pt x="101" y="96"/>
                  <a:pt x="109" y="83"/>
                  <a:pt x="111" y="69"/>
                </a:cubicBezTo>
                <a:cubicBezTo>
                  <a:pt x="111" y="68"/>
                  <a:pt x="110" y="67"/>
                  <a:pt x="108" y="67"/>
                </a:cubicBezTo>
                <a:close/>
                <a:moveTo>
                  <a:pt x="69" y="154"/>
                </a:moveTo>
                <a:cubicBezTo>
                  <a:pt x="69" y="155"/>
                  <a:pt x="69" y="155"/>
                  <a:pt x="69" y="155"/>
                </a:cubicBezTo>
                <a:cubicBezTo>
                  <a:pt x="59" y="155"/>
                  <a:pt x="59" y="155"/>
                  <a:pt x="59" y="155"/>
                </a:cubicBezTo>
                <a:cubicBezTo>
                  <a:pt x="58" y="155"/>
                  <a:pt x="58" y="155"/>
                  <a:pt x="58" y="154"/>
                </a:cubicBezTo>
                <a:cubicBezTo>
                  <a:pt x="58" y="149"/>
                  <a:pt x="58" y="149"/>
                  <a:pt x="58" y="149"/>
                </a:cubicBezTo>
                <a:cubicBezTo>
                  <a:pt x="69" y="149"/>
                  <a:pt x="69" y="149"/>
                  <a:pt x="69" y="149"/>
                </a:cubicBezTo>
                <a:lnTo>
                  <a:pt x="69" y="154"/>
                </a:lnTo>
                <a:close/>
                <a:moveTo>
                  <a:pt x="83" y="143"/>
                </a:moveTo>
                <a:cubicBezTo>
                  <a:pt x="83" y="143"/>
                  <a:pt x="82" y="144"/>
                  <a:pt x="82" y="144"/>
                </a:cubicBezTo>
                <a:cubicBezTo>
                  <a:pt x="46" y="144"/>
                  <a:pt x="46" y="144"/>
                  <a:pt x="46" y="144"/>
                </a:cubicBezTo>
                <a:cubicBezTo>
                  <a:pt x="45" y="144"/>
                  <a:pt x="45" y="143"/>
                  <a:pt x="45" y="143"/>
                </a:cubicBezTo>
                <a:cubicBezTo>
                  <a:pt x="45" y="139"/>
                  <a:pt x="45" y="139"/>
                  <a:pt x="45" y="139"/>
                </a:cubicBezTo>
                <a:cubicBezTo>
                  <a:pt x="45" y="139"/>
                  <a:pt x="45" y="138"/>
                  <a:pt x="46" y="138"/>
                </a:cubicBezTo>
                <a:cubicBezTo>
                  <a:pt x="82" y="138"/>
                  <a:pt x="82" y="138"/>
                  <a:pt x="82" y="138"/>
                </a:cubicBezTo>
                <a:cubicBezTo>
                  <a:pt x="82" y="138"/>
                  <a:pt x="83" y="139"/>
                  <a:pt x="83" y="139"/>
                </a:cubicBezTo>
                <a:lnTo>
                  <a:pt x="83" y="143"/>
                </a:lnTo>
                <a:close/>
                <a:moveTo>
                  <a:pt x="83" y="132"/>
                </a:moveTo>
                <a:cubicBezTo>
                  <a:pt x="83" y="133"/>
                  <a:pt x="82" y="133"/>
                  <a:pt x="82" y="133"/>
                </a:cubicBezTo>
                <a:cubicBezTo>
                  <a:pt x="46" y="133"/>
                  <a:pt x="46" y="133"/>
                  <a:pt x="46" y="133"/>
                </a:cubicBezTo>
                <a:cubicBezTo>
                  <a:pt x="45" y="133"/>
                  <a:pt x="45" y="133"/>
                  <a:pt x="45" y="132"/>
                </a:cubicBezTo>
                <a:cubicBezTo>
                  <a:pt x="45" y="128"/>
                  <a:pt x="45" y="128"/>
                  <a:pt x="45" y="128"/>
                </a:cubicBezTo>
                <a:cubicBezTo>
                  <a:pt x="45" y="128"/>
                  <a:pt x="45" y="127"/>
                  <a:pt x="46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3" y="128"/>
                  <a:pt x="83" y="128"/>
                </a:cubicBezTo>
                <a:lnTo>
                  <a:pt x="83" y="13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467AF498-1682-D37D-159F-B6462819100F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1924050"/>
            <a:ext cx="254000" cy="254000"/>
          </a:xfrm>
          <a:custGeom>
            <a:avLst/>
            <a:gdLst>
              <a:gd name="T0" fmla="*/ 45 w 160"/>
              <a:gd name="T1" fmla="*/ 45 h 160"/>
              <a:gd name="T2" fmla="*/ 17 w 160"/>
              <a:gd name="T3" fmla="*/ 34 h 160"/>
              <a:gd name="T4" fmla="*/ 39 w 160"/>
              <a:gd name="T5" fmla="*/ 52 h 160"/>
              <a:gd name="T6" fmla="*/ 19 w 160"/>
              <a:gd name="T7" fmla="*/ 49 h 160"/>
              <a:gd name="T8" fmla="*/ 21 w 160"/>
              <a:gd name="T9" fmla="*/ 37 h 160"/>
              <a:gd name="T10" fmla="*/ 40 w 160"/>
              <a:gd name="T11" fmla="*/ 43 h 160"/>
              <a:gd name="T12" fmla="*/ 18 w 160"/>
              <a:gd name="T13" fmla="*/ 44 h 160"/>
              <a:gd name="T14" fmla="*/ 149 w 160"/>
              <a:gd name="T15" fmla="*/ 116 h 160"/>
              <a:gd name="T16" fmla="*/ 133 w 160"/>
              <a:gd name="T17" fmla="*/ 93 h 160"/>
              <a:gd name="T18" fmla="*/ 133 w 160"/>
              <a:gd name="T19" fmla="*/ 130 h 160"/>
              <a:gd name="T20" fmla="*/ 141 w 160"/>
              <a:gd name="T21" fmla="*/ 101 h 160"/>
              <a:gd name="T22" fmla="*/ 133 w 160"/>
              <a:gd name="T23" fmla="*/ 125 h 160"/>
              <a:gd name="T24" fmla="*/ 48 w 160"/>
              <a:gd name="T25" fmla="*/ 87 h 160"/>
              <a:gd name="T26" fmla="*/ 72 w 160"/>
              <a:gd name="T27" fmla="*/ 38 h 160"/>
              <a:gd name="T28" fmla="*/ 0 w 160"/>
              <a:gd name="T29" fmla="*/ 82 h 160"/>
              <a:gd name="T30" fmla="*/ 10 w 160"/>
              <a:gd name="T31" fmla="*/ 130 h 160"/>
              <a:gd name="T32" fmla="*/ 48 w 160"/>
              <a:gd name="T33" fmla="*/ 87 h 160"/>
              <a:gd name="T34" fmla="*/ 16 w 160"/>
              <a:gd name="T35" fmla="*/ 128 h 160"/>
              <a:gd name="T36" fmla="*/ 10 w 160"/>
              <a:gd name="T37" fmla="*/ 120 h 160"/>
              <a:gd name="T38" fmla="*/ 13 w 160"/>
              <a:gd name="T39" fmla="*/ 74 h 160"/>
              <a:gd name="T40" fmla="*/ 78 w 160"/>
              <a:gd name="T41" fmla="*/ 42 h 160"/>
              <a:gd name="T42" fmla="*/ 29 w 160"/>
              <a:gd name="T43" fmla="*/ 77 h 160"/>
              <a:gd name="T44" fmla="*/ 32 w 160"/>
              <a:gd name="T45" fmla="*/ 112 h 160"/>
              <a:gd name="T46" fmla="*/ 74 w 160"/>
              <a:gd name="T47" fmla="*/ 130 h 160"/>
              <a:gd name="T48" fmla="*/ 75 w 160"/>
              <a:gd name="T49" fmla="*/ 93 h 160"/>
              <a:gd name="T50" fmla="*/ 59 w 160"/>
              <a:gd name="T51" fmla="*/ 116 h 160"/>
              <a:gd name="T52" fmla="*/ 75 w 160"/>
              <a:gd name="T53" fmla="*/ 98 h 160"/>
              <a:gd name="T54" fmla="*/ 74 w 160"/>
              <a:gd name="T55" fmla="*/ 125 h 160"/>
              <a:gd name="T56" fmla="*/ 66 w 160"/>
              <a:gd name="T57" fmla="*/ 101 h 160"/>
              <a:gd name="T58" fmla="*/ 48 w 160"/>
              <a:gd name="T59" fmla="*/ 157 h 160"/>
              <a:gd name="T60" fmla="*/ 61 w 160"/>
              <a:gd name="T61" fmla="*/ 138 h 160"/>
              <a:gd name="T62" fmla="*/ 98 w 160"/>
              <a:gd name="T63" fmla="*/ 160 h 160"/>
              <a:gd name="T64" fmla="*/ 147 w 160"/>
              <a:gd name="T65" fmla="*/ 133 h 160"/>
              <a:gd name="T66" fmla="*/ 109 w 160"/>
              <a:gd name="T67" fmla="*/ 160 h 160"/>
              <a:gd name="T68" fmla="*/ 147 w 160"/>
              <a:gd name="T69" fmla="*/ 138 h 160"/>
              <a:gd name="T70" fmla="*/ 160 w 160"/>
              <a:gd name="T71" fmla="*/ 157 h 160"/>
              <a:gd name="T72" fmla="*/ 58 w 160"/>
              <a:gd name="T73" fmla="*/ 0 h 160"/>
              <a:gd name="T74" fmla="*/ 56 w 160"/>
              <a:gd name="T75" fmla="*/ 48 h 160"/>
              <a:gd name="T76" fmla="*/ 152 w 160"/>
              <a:gd name="T77" fmla="*/ 82 h 160"/>
              <a:gd name="T78" fmla="*/ 152 w 160"/>
              <a:gd name="T79" fmla="*/ 88 h 160"/>
              <a:gd name="T80" fmla="*/ 154 w 160"/>
              <a:gd name="T81" fmla="*/ 10 h 160"/>
              <a:gd name="T82" fmla="*/ 152 w 160"/>
              <a:gd name="T83" fmla="*/ 5 h 160"/>
              <a:gd name="T84" fmla="*/ 144 w 160"/>
              <a:gd name="T85" fmla="*/ 36 h 160"/>
              <a:gd name="T86" fmla="*/ 149 w 160"/>
              <a:gd name="T87" fmla="*/ 36 h 160"/>
              <a:gd name="T88" fmla="*/ 133 w 160"/>
              <a:gd name="T89" fmla="*/ 74 h 160"/>
              <a:gd name="T90" fmla="*/ 136 w 160"/>
              <a:gd name="T91" fmla="*/ 50 h 160"/>
              <a:gd name="T92" fmla="*/ 128 w 160"/>
              <a:gd name="T93" fmla="*/ 74 h 160"/>
              <a:gd name="T94" fmla="*/ 114 w 160"/>
              <a:gd name="T95" fmla="*/ 61 h 160"/>
              <a:gd name="T96" fmla="*/ 117 w 160"/>
              <a:gd name="T97" fmla="*/ 74 h 160"/>
              <a:gd name="T98" fmla="*/ 105 w 160"/>
              <a:gd name="T99" fmla="*/ 63 h 160"/>
              <a:gd name="T100" fmla="*/ 134 w 160"/>
              <a:gd name="T101" fmla="*/ 42 h 160"/>
              <a:gd name="T102" fmla="*/ 148 w 160"/>
              <a:gd name="T103" fmla="*/ 21 h 160"/>
              <a:gd name="T104" fmla="*/ 123 w 160"/>
              <a:gd name="T105" fmla="*/ 30 h 160"/>
              <a:gd name="T106" fmla="*/ 102 w 160"/>
              <a:gd name="T107" fmla="*/ 63 h 160"/>
              <a:gd name="T108" fmla="*/ 64 w 160"/>
              <a:gd name="T109" fmla="*/ 21 h 160"/>
              <a:gd name="T110" fmla="*/ 112 w 160"/>
              <a:gd name="T111" fmla="*/ 26 h 160"/>
              <a:gd name="T112" fmla="*/ 104 w 160"/>
              <a:gd name="T113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29" y="66"/>
                </a:moveTo>
                <a:cubicBezTo>
                  <a:pt x="29" y="66"/>
                  <a:pt x="29" y="66"/>
                  <a:pt x="29" y="66"/>
                </a:cubicBezTo>
                <a:cubicBezTo>
                  <a:pt x="37" y="66"/>
                  <a:pt x="44" y="60"/>
                  <a:pt x="45" y="52"/>
                </a:cubicBezTo>
                <a:cubicBezTo>
                  <a:pt x="45" y="45"/>
                  <a:pt x="45" y="45"/>
                  <a:pt x="45" y="45"/>
                </a:cubicBezTo>
                <a:cubicBezTo>
                  <a:pt x="45" y="41"/>
                  <a:pt x="44" y="37"/>
                  <a:pt x="41" y="34"/>
                </a:cubicBezTo>
                <a:cubicBezTo>
                  <a:pt x="38" y="31"/>
                  <a:pt x="34" y="29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4" y="29"/>
                  <a:pt x="20" y="31"/>
                  <a:pt x="17" y="34"/>
                </a:cubicBezTo>
                <a:cubicBezTo>
                  <a:pt x="14" y="37"/>
                  <a:pt x="13" y="41"/>
                  <a:pt x="13" y="45"/>
                </a:cubicBezTo>
                <a:cubicBezTo>
                  <a:pt x="13" y="52"/>
                  <a:pt x="13" y="52"/>
                  <a:pt x="13" y="52"/>
                </a:cubicBezTo>
                <a:cubicBezTo>
                  <a:pt x="14" y="60"/>
                  <a:pt x="21" y="66"/>
                  <a:pt x="29" y="66"/>
                </a:cubicBezTo>
                <a:close/>
                <a:moveTo>
                  <a:pt x="39" y="52"/>
                </a:moveTo>
                <a:cubicBezTo>
                  <a:pt x="39" y="57"/>
                  <a:pt x="34" y="61"/>
                  <a:pt x="29" y="61"/>
                </a:cubicBezTo>
                <a:cubicBezTo>
                  <a:pt x="29" y="61"/>
                  <a:pt x="29" y="61"/>
                  <a:pt x="29" y="61"/>
                </a:cubicBezTo>
                <a:cubicBezTo>
                  <a:pt x="24" y="61"/>
                  <a:pt x="19" y="57"/>
                  <a:pt x="19" y="52"/>
                </a:cubicBezTo>
                <a:cubicBezTo>
                  <a:pt x="19" y="49"/>
                  <a:pt x="19" y="49"/>
                  <a:pt x="19" y="49"/>
                </a:cubicBezTo>
                <a:cubicBezTo>
                  <a:pt x="24" y="49"/>
                  <a:pt x="29" y="47"/>
                  <a:pt x="33" y="44"/>
                </a:cubicBezTo>
                <a:cubicBezTo>
                  <a:pt x="34" y="47"/>
                  <a:pt x="37" y="48"/>
                  <a:pt x="39" y="49"/>
                </a:cubicBezTo>
                <a:lnTo>
                  <a:pt x="39" y="52"/>
                </a:lnTo>
                <a:close/>
                <a:moveTo>
                  <a:pt x="21" y="37"/>
                </a:moveTo>
                <a:cubicBezTo>
                  <a:pt x="23" y="35"/>
                  <a:pt x="26" y="34"/>
                  <a:pt x="29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32" y="34"/>
                  <a:pt x="35" y="35"/>
                  <a:pt x="37" y="37"/>
                </a:cubicBezTo>
                <a:cubicBezTo>
                  <a:pt x="39" y="39"/>
                  <a:pt x="39" y="41"/>
                  <a:pt x="40" y="43"/>
                </a:cubicBezTo>
                <a:cubicBezTo>
                  <a:pt x="38" y="43"/>
                  <a:pt x="36" y="41"/>
                  <a:pt x="36" y="39"/>
                </a:cubicBezTo>
                <a:cubicBezTo>
                  <a:pt x="36" y="38"/>
                  <a:pt x="35" y="37"/>
                  <a:pt x="34" y="37"/>
                </a:cubicBezTo>
                <a:cubicBezTo>
                  <a:pt x="33" y="36"/>
                  <a:pt x="32" y="37"/>
                  <a:pt x="31" y="38"/>
                </a:cubicBezTo>
                <a:cubicBezTo>
                  <a:pt x="31" y="38"/>
                  <a:pt x="28" y="43"/>
                  <a:pt x="18" y="44"/>
                </a:cubicBezTo>
                <a:cubicBezTo>
                  <a:pt x="18" y="42"/>
                  <a:pt x="19" y="39"/>
                  <a:pt x="21" y="37"/>
                </a:cubicBezTo>
                <a:close/>
                <a:moveTo>
                  <a:pt x="133" y="130"/>
                </a:moveTo>
                <a:cubicBezTo>
                  <a:pt x="133" y="130"/>
                  <a:pt x="133" y="130"/>
                  <a:pt x="133" y="130"/>
                </a:cubicBezTo>
                <a:cubicBezTo>
                  <a:pt x="141" y="130"/>
                  <a:pt x="148" y="124"/>
                  <a:pt x="149" y="116"/>
                </a:cubicBezTo>
                <a:cubicBezTo>
                  <a:pt x="149" y="109"/>
                  <a:pt x="149" y="109"/>
                  <a:pt x="149" y="109"/>
                </a:cubicBezTo>
                <a:cubicBezTo>
                  <a:pt x="149" y="105"/>
                  <a:pt x="148" y="101"/>
                  <a:pt x="145" y="98"/>
                </a:cubicBezTo>
                <a:cubicBezTo>
                  <a:pt x="142" y="95"/>
                  <a:pt x="138" y="93"/>
                  <a:pt x="133" y="93"/>
                </a:cubicBezTo>
                <a:cubicBezTo>
                  <a:pt x="133" y="93"/>
                  <a:pt x="133" y="93"/>
                  <a:pt x="133" y="93"/>
                </a:cubicBezTo>
                <a:cubicBezTo>
                  <a:pt x="128" y="93"/>
                  <a:pt x="124" y="95"/>
                  <a:pt x="121" y="98"/>
                </a:cubicBezTo>
                <a:cubicBezTo>
                  <a:pt x="118" y="101"/>
                  <a:pt x="117" y="105"/>
                  <a:pt x="117" y="109"/>
                </a:cubicBezTo>
                <a:cubicBezTo>
                  <a:pt x="117" y="116"/>
                  <a:pt x="117" y="116"/>
                  <a:pt x="117" y="116"/>
                </a:cubicBezTo>
                <a:cubicBezTo>
                  <a:pt x="118" y="124"/>
                  <a:pt x="125" y="130"/>
                  <a:pt x="133" y="130"/>
                </a:cubicBezTo>
                <a:close/>
                <a:moveTo>
                  <a:pt x="125" y="101"/>
                </a:moveTo>
                <a:cubicBezTo>
                  <a:pt x="127" y="99"/>
                  <a:pt x="130" y="98"/>
                  <a:pt x="133" y="98"/>
                </a:cubicBezTo>
                <a:cubicBezTo>
                  <a:pt x="133" y="98"/>
                  <a:pt x="133" y="98"/>
                  <a:pt x="133" y="98"/>
                </a:cubicBezTo>
                <a:cubicBezTo>
                  <a:pt x="136" y="98"/>
                  <a:pt x="139" y="99"/>
                  <a:pt x="141" y="101"/>
                </a:cubicBezTo>
                <a:cubicBezTo>
                  <a:pt x="143" y="103"/>
                  <a:pt x="144" y="106"/>
                  <a:pt x="144" y="108"/>
                </a:cubicBezTo>
                <a:cubicBezTo>
                  <a:pt x="143" y="116"/>
                  <a:pt x="143" y="116"/>
                  <a:pt x="143" y="116"/>
                </a:cubicBezTo>
                <a:cubicBezTo>
                  <a:pt x="143" y="121"/>
                  <a:pt x="138" y="125"/>
                  <a:pt x="133" y="125"/>
                </a:cubicBezTo>
                <a:cubicBezTo>
                  <a:pt x="133" y="125"/>
                  <a:pt x="133" y="125"/>
                  <a:pt x="133" y="125"/>
                </a:cubicBezTo>
                <a:cubicBezTo>
                  <a:pt x="128" y="125"/>
                  <a:pt x="123" y="121"/>
                  <a:pt x="123" y="116"/>
                </a:cubicBezTo>
                <a:cubicBezTo>
                  <a:pt x="122" y="108"/>
                  <a:pt x="122" y="108"/>
                  <a:pt x="122" y="108"/>
                </a:cubicBezTo>
                <a:cubicBezTo>
                  <a:pt x="122" y="106"/>
                  <a:pt x="123" y="103"/>
                  <a:pt x="125" y="101"/>
                </a:cubicBezTo>
                <a:close/>
                <a:moveTo>
                  <a:pt x="48" y="87"/>
                </a:moveTo>
                <a:cubicBezTo>
                  <a:pt x="48" y="86"/>
                  <a:pt x="48" y="86"/>
                  <a:pt x="48" y="85"/>
                </a:cubicBezTo>
                <a:cubicBezTo>
                  <a:pt x="82" y="49"/>
                  <a:pt x="82" y="49"/>
                  <a:pt x="82" y="49"/>
                </a:cubicBezTo>
                <a:cubicBezTo>
                  <a:pt x="85" y="46"/>
                  <a:pt x="85" y="41"/>
                  <a:pt x="82" y="38"/>
                </a:cubicBezTo>
                <a:cubicBezTo>
                  <a:pt x="79" y="36"/>
                  <a:pt x="75" y="36"/>
                  <a:pt x="72" y="38"/>
                </a:cubicBezTo>
                <a:cubicBezTo>
                  <a:pt x="42" y="68"/>
                  <a:pt x="42" y="68"/>
                  <a:pt x="42" y="68"/>
                </a:cubicBezTo>
                <a:cubicBezTo>
                  <a:pt x="42" y="69"/>
                  <a:pt x="41" y="69"/>
                  <a:pt x="40" y="69"/>
                </a:cubicBezTo>
                <a:cubicBezTo>
                  <a:pt x="13" y="69"/>
                  <a:pt x="13" y="69"/>
                  <a:pt x="13" y="69"/>
                </a:cubicBezTo>
                <a:cubicBezTo>
                  <a:pt x="6" y="69"/>
                  <a:pt x="0" y="75"/>
                  <a:pt x="0" y="82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4"/>
                  <a:pt x="3" y="128"/>
                  <a:pt x="8" y="128"/>
                </a:cubicBezTo>
                <a:cubicBezTo>
                  <a:pt x="9" y="128"/>
                  <a:pt x="9" y="127"/>
                  <a:pt x="10" y="127"/>
                </a:cubicBezTo>
                <a:cubicBezTo>
                  <a:pt x="10" y="130"/>
                  <a:pt x="10" y="130"/>
                  <a:pt x="10" y="130"/>
                </a:cubicBezTo>
                <a:cubicBezTo>
                  <a:pt x="10" y="132"/>
                  <a:pt x="12" y="133"/>
                  <a:pt x="13" y="133"/>
                </a:cubicBezTo>
                <a:cubicBezTo>
                  <a:pt x="45" y="133"/>
                  <a:pt x="45" y="133"/>
                  <a:pt x="45" y="133"/>
                </a:cubicBezTo>
                <a:cubicBezTo>
                  <a:pt x="46" y="133"/>
                  <a:pt x="48" y="132"/>
                  <a:pt x="48" y="130"/>
                </a:cubicBezTo>
                <a:lnTo>
                  <a:pt x="48" y="87"/>
                </a:lnTo>
                <a:close/>
                <a:moveTo>
                  <a:pt x="44" y="82"/>
                </a:moveTo>
                <a:cubicBezTo>
                  <a:pt x="43" y="83"/>
                  <a:pt x="42" y="85"/>
                  <a:pt x="42" y="87"/>
                </a:cubicBezTo>
                <a:cubicBezTo>
                  <a:pt x="42" y="128"/>
                  <a:pt x="42" y="128"/>
                  <a:pt x="42" y="128"/>
                </a:cubicBezTo>
                <a:cubicBezTo>
                  <a:pt x="16" y="128"/>
                  <a:pt x="16" y="128"/>
                  <a:pt x="16" y="128"/>
                </a:cubicBezTo>
                <a:cubicBezTo>
                  <a:pt x="16" y="88"/>
                  <a:pt x="16" y="88"/>
                  <a:pt x="16" y="88"/>
                </a:cubicBezTo>
                <a:cubicBezTo>
                  <a:pt x="16" y="86"/>
                  <a:pt x="14" y="85"/>
                  <a:pt x="13" y="85"/>
                </a:cubicBezTo>
                <a:cubicBezTo>
                  <a:pt x="12" y="85"/>
                  <a:pt x="10" y="86"/>
                  <a:pt x="10" y="88"/>
                </a:cubicBezTo>
                <a:cubicBezTo>
                  <a:pt x="10" y="120"/>
                  <a:pt x="10" y="120"/>
                  <a:pt x="10" y="120"/>
                </a:cubicBezTo>
                <a:cubicBezTo>
                  <a:pt x="10" y="121"/>
                  <a:pt x="9" y="122"/>
                  <a:pt x="8" y="122"/>
                </a:cubicBezTo>
                <a:cubicBezTo>
                  <a:pt x="6" y="122"/>
                  <a:pt x="5" y="121"/>
                  <a:pt x="5" y="120"/>
                </a:cubicBezTo>
                <a:cubicBezTo>
                  <a:pt x="5" y="82"/>
                  <a:pt x="5" y="82"/>
                  <a:pt x="5" y="82"/>
                </a:cubicBezTo>
                <a:cubicBezTo>
                  <a:pt x="5" y="78"/>
                  <a:pt x="9" y="74"/>
                  <a:pt x="13" y="74"/>
                </a:cubicBezTo>
                <a:cubicBezTo>
                  <a:pt x="40" y="74"/>
                  <a:pt x="40" y="74"/>
                  <a:pt x="40" y="74"/>
                </a:cubicBezTo>
                <a:cubicBezTo>
                  <a:pt x="42" y="74"/>
                  <a:pt x="44" y="73"/>
                  <a:pt x="46" y="72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1"/>
                  <a:pt x="78" y="41"/>
                  <a:pt x="78" y="42"/>
                </a:cubicBezTo>
                <a:cubicBezTo>
                  <a:pt x="79" y="43"/>
                  <a:pt x="79" y="44"/>
                  <a:pt x="78" y="45"/>
                </a:cubicBezTo>
                <a:cubicBezTo>
                  <a:pt x="78" y="45"/>
                  <a:pt x="78" y="45"/>
                  <a:pt x="78" y="45"/>
                </a:cubicBezTo>
                <a:lnTo>
                  <a:pt x="44" y="82"/>
                </a:lnTo>
                <a:close/>
                <a:moveTo>
                  <a:pt x="29" y="77"/>
                </a:moveTo>
                <a:cubicBezTo>
                  <a:pt x="28" y="77"/>
                  <a:pt x="26" y="78"/>
                  <a:pt x="26" y="80"/>
                </a:cubicBezTo>
                <a:cubicBezTo>
                  <a:pt x="26" y="112"/>
                  <a:pt x="26" y="112"/>
                  <a:pt x="26" y="112"/>
                </a:cubicBezTo>
                <a:cubicBezTo>
                  <a:pt x="26" y="113"/>
                  <a:pt x="28" y="114"/>
                  <a:pt x="29" y="114"/>
                </a:cubicBezTo>
                <a:cubicBezTo>
                  <a:pt x="30" y="114"/>
                  <a:pt x="32" y="113"/>
                  <a:pt x="32" y="112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78"/>
                  <a:pt x="30" y="77"/>
                  <a:pt x="29" y="77"/>
                </a:cubicBezTo>
                <a:close/>
                <a:moveTo>
                  <a:pt x="74" y="130"/>
                </a:moveTo>
                <a:cubicBezTo>
                  <a:pt x="74" y="130"/>
                  <a:pt x="74" y="130"/>
                  <a:pt x="74" y="130"/>
                </a:cubicBezTo>
                <a:cubicBezTo>
                  <a:pt x="83" y="130"/>
                  <a:pt x="90" y="124"/>
                  <a:pt x="90" y="116"/>
                </a:cubicBezTo>
                <a:cubicBezTo>
                  <a:pt x="90" y="109"/>
                  <a:pt x="90" y="109"/>
                  <a:pt x="90" y="109"/>
                </a:cubicBezTo>
                <a:cubicBezTo>
                  <a:pt x="91" y="105"/>
                  <a:pt x="89" y="101"/>
                  <a:pt x="86" y="98"/>
                </a:cubicBezTo>
                <a:cubicBezTo>
                  <a:pt x="83" y="95"/>
                  <a:pt x="79" y="93"/>
                  <a:pt x="75" y="93"/>
                </a:cubicBezTo>
                <a:cubicBezTo>
                  <a:pt x="74" y="93"/>
                  <a:pt x="74" y="93"/>
                  <a:pt x="74" y="93"/>
                </a:cubicBezTo>
                <a:cubicBezTo>
                  <a:pt x="70" y="93"/>
                  <a:pt x="65" y="95"/>
                  <a:pt x="62" y="98"/>
                </a:cubicBezTo>
                <a:cubicBezTo>
                  <a:pt x="60" y="101"/>
                  <a:pt x="58" y="105"/>
                  <a:pt x="58" y="109"/>
                </a:cubicBezTo>
                <a:cubicBezTo>
                  <a:pt x="59" y="116"/>
                  <a:pt x="59" y="116"/>
                  <a:pt x="59" y="116"/>
                </a:cubicBezTo>
                <a:cubicBezTo>
                  <a:pt x="59" y="124"/>
                  <a:pt x="66" y="130"/>
                  <a:pt x="74" y="130"/>
                </a:cubicBezTo>
                <a:close/>
                <a:moveTo>
                  <a:pt x="66" y="101"/>
                </a:moveTo>
                <a:cubicBezTo>
                  <a:pt x="68" y="99"/>
                  <a:pt x="71" y="98"/>
                  <a:pt x="74" y="98"/>
                </a:cubicBezTo>
                <a:cubicBezTo>
                  <a:pt x="75" y="98"/>
                  <a:pt x="75" y="98"/>
                  <a:pt x="75" y="98"/>
                </a:cubicBezTo>
                <a:cubicBezTo>
                  <a:pt x="78" y="98"/>
                  <a:pt x="80" y="99"/>
                  <a:pt x="82" y="101"/>
                </a:cubicBezTo>
                <a:cubicBezTo>
                  <a:pt x="84" y="103"/>
                  <a:pt x="85" y="106"/>
                  <a:pt x="85" y="108"/>
                </a:cubicBezTo>
                <a:cubicBezTo>
                  <a:pt x="85" y="116"/>
                  <a:pt x="85" y="116"/>
                  <a:pt x="85" y="116"/>
                </a:cubicBezTo>
                <a:cubicBezTo>
                  <a:pt x="84" y="121"/>
                  <a:pt x="80" y="125"/>
                  <a:pt x="74" y="125"/>
                </a:cubicBezTo>
                <a:cubicBezTo>
                  <a:pt x="74" y="125"/>
                  <a:pt x="74" y="125"/>
                  <a:pt x="74" y="125"/>
                </a:cubicBezTo>
                <a:cubicBezTo>
                  <a:pt x="69" y="125"/>
                  <a:pt x="64" y="121"/>
                  <a:pt x="64" y="116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4" y="106"/>
                  <a:pt x="65" y="103"/>
                  <a:pt x="66" y="101"/>
                </a:cubicBezTo>
                <a:close/>
                <a:moveTo>
                  <a:pt x="88" y="133"/>
                </a:moveTo>
                <a:cubicBezTo>
                  <a:pt x="61" y="133"/>
                  <a:pt x="61" y="133"/>
                  <a:pt x="61" y="133"/>
                </a:cubicBezTo>
                <a:cubicBezTo>
                  <a:pt x="53" y="133"/>
                  <a:pt x="48" y="139"/>
                  <a:pt x="48" y="146"/>
                </a:cubicBezTo>
                <a:cubicBezTo>
                  <a:pt x="48" y="157"/>
                  <a:pt x="48" y="157"/>
                  <a:pt x="48" y="157"/>
                </a:cubicBezTo>
                <a:cubicBezTo>
                  <a:pt x="48" y="158"/>
                  <a:pt x="49" y="160"/>
                  <a:pt x="50" y="160"/>
                </a:cubicBezTo>
                <a:cubicBezTo>
                  <a:pt x="52" y="160"/>
                  <a:pt x="53" y="158"/>
                  <a:pt x="53" y="157"/>
                </a:cubicBezTo>
                <a:cubicBezTo>
                  <a:pt x="53" y="146"/>
                  <a:pt x="53" y="146"/>
                  <a:pt x="53" y="146"/>
                </a:cubicBezTo>
                <a:cubicBezTo>
                  <a:pt x="53" y="142"/>
                  <a:pt x="56" y="138"/>
                  <a:pt x="61" y="138"/>
                </a:cubicBezTo>
                <a:cubicBezTo>
                  <a:pt x="88" y="138"/>
                  <a:pt x="88" y="138"/>
                  <a:pt x="88" y="138"/>
                </a:cubicBezTo>
                <a:cubicBezTo>
                  <a:pt x="92" y="138"/>
                  <a:pt x="96" y="142"/>
                  <a:pt x="96" y="146"/>
                </a:cubicBezTo>
                <a:cubicBezTo>
                  <a:pt x="96" y="157"/>
                  <a:pt x="96" y="157"/>
                  <a:pt x="96" y="157"/>
                </a:cubicBezTo>
                <a:cubicBezTo>
                  <a:pt x="96" y="158"/>
                  <a:pt x="97" y="160"/>
                  <a:pt x="98" y="160"/>
                </a:cubicBezTo>
                <a:cubicBezTo>
                  <a:pt x="100" y="160"/>
                  <a:pt x="101" y="158"/>
                  <a:pt x="101" y="157"/>
                </a:cubicBezTo>
                <a:cubicBezTo>
                  <a:pt x="101" y="146"/>
                  <a:pt x="101" y="146"/>
                  <a:pt x="101" y="146"/>
                </a:cubicBezTo>
                <a:cubicBezTo>
                  <a:pt x="101" y="139"/>
                  <a:pt x="95" y="133"/>
                  <a:pt x="88" y="133"/>
                </a:cubicBezTo>
                <a:close/>
                <a:moveTo>
                  <a:pt x="147" y="133"/>
                </a:moveTo>
                <a:cubicBezTo>
                  <a:pt x="119" y="133"/>
                  <a:pt x="119" y="133"/>
                  <a:pt x="119" y="133"/>
                </a:cubicBezTo>
                <a:cubicBezTo>
                  <a:pt x="112" y="133"/>
                  <a:pt x="106" y="139"/>
                  <a:pt x="106" y="146"/>
                </a:cubicBezTo>
                <a:cubicBezTo>
                  <a:pt x="106" y="157"/>
                  <a:pt x="106" y="157"/>
                  <a:pt x="106" y="157"/>
                </a:cubicBezTo>
                <a:cubicBezTo>
                  <a:pt x="106" y="158"/>
                  <a:pt x="108" y="160"/>
                  <a:pt x="109" y="160"/>
                </a:cubicBezTo>
                <a:cubicBezTo>
                  <a:pt x="110" y="160"/>
                  <a:pt x="112" y="158"/>
                  <a:pt x="112" y="157"/>
                </a:cubicBezTo>
                <a:cubicBezTo>
                  <a:pt x="112" y="146"/>
                  <a:pt x="112" y="146"/>
                  <a:pt x="112" y="146"/>
                </a:cubicBezTo>
                <a:cubicBezTo>
                  <a:pt x="112" y="142"/>
                  <a:pt x="115" y="138"/>
                  <a:pt x="119" y="138"/>
                </a:cubicBezTo>
                <a:cubicBezTo>
                  <a:pt x="147" y="138"/>
                  <a:pt x="147" y="138"/>
                  <a:pt x="147" y="138"/>
                </a:cubicBezTo>
                <a:cubicBezTo>
                  <a:pt x="151" y="138"/>
                  <a:pt x="154" y="142"/>
                  <a:pt x="154" y="146"/>
                </a:cubicBezTo>
                <a:cubicBezTo>
                  <a:pt x="154" y="157"/>
                  <a:pt x="154" y="157"/>
                  <a:pt x="154" y="157"/>
                </a:cubicBezTo>
                <a:cubicBezTo>
                  <a:pt x="154" y="158"/>
                  <a:pt x="156" y="160"/>
                  <a:pt x="157" y="160"/>
                </a:cubicBezTo>
                <a:cubicBezTo>
                  <a:pt x="158" y="160"/>
                  <a:pt x="160" y="158"/>
                  <a:pt x="160" y="157"/>
                </a:cubicBezTo>
                <a:cubicBezTo>
                  <a:pt x="160" y="146"/>
                  <a:pt x="160" y="146"/>
                  <a:pt x="160" y="146"/>
                </a:cubicBezTo>
                <a:cubicBezTo>
                  <a:pt x="160" y="139"/>
                  <a:pt x="154" y="133"/>
                  <a:pt x="147" y="133"/>
                </a:cubicBezTo>
                <a:close/>
                <a:moveTo>
                  <a:pt x="152" y="0"/>
                </a:moveTo>
                <a:cubicBezTo>
                  <a:pt x="58" y="0"/>
                  <a:pt x="58" y="0"/>
                  <a:pt x="58" y="0"/>
                </a:cubicBezTo>
                <a:cubicBezTo>
                  <a:pt x="54" y="0"/>
                  <a:pt x="50" y="3"/>
                  <a:pt x="50" y="8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49"/>
                  <a:pt x="52" y="50"/>
                  <a:pt x="53" y="50"/>
                </a:cubicBezTo>
                <a:cubicBezTo>
                  <a:pt x="54" y="50"/>
                  <a:pt x="56" y="49"/>
                  <a:pt x="56" y="48"/>
                </a:cubicBezTo>
                <a:cubicBezTo>
                  <a:pt x="56" y="16"/>
                  <a:pt x="56" y="16"/>
                  <a:pt x="56" y="16"/>
                </a:cubicBezTo>
                <a:cubicBezTo>
                  <a:pt x="154" y="16"/>
                  <a:pt x="154" y="16"/>
                  <a:pt x="154" y="16"/>
                </a:cubicBezTo>
                <a:cubicBezTo>
                  <a:pt x="154" y="80"/>
                  <a:pt x="154" y="80"/>
                  <a:pt x="154" y="80"/>
                </a:cubicBezTo>
                <a:cubicBezTo>
                  <a:pt x="154" y="81"/>
                  <a:pt x="153" y="82"/>
                  <a:pt x="152" y="82"/>
                </a:cubicBezTo>
                <a:cubicBezTo>
                  <a:pt x="61" y="82"/>
                  <a:pt x="61" y="82"/>
                  <a:pt x="61" y="82"/>
                </a:cubicBezTo>
                <a:cubicBezTo>
                  <a:pt x="59" y="82"/>
                  <a:pt x="58" y="83"/>
                  <a:pt x="58" y="85"/>
                </a:cubicBezTo>
                <a:cubicBezTo>
                  <a:pt x="58" y="86"/>
                  <a:pt x="59" y="88"/>
                  <a:pt x="61" y="88"/>
                </a:cubicBezTo>
                <a:cubicBezTo>
                  <a:pt x="152" y="88"/>
                  <a:pt x="152" y="88"/>
                  <a:pt x="152" y="88"/>
                </a:cubicBezTo>
                <a:cubicBezTo>
                  <a:pt x="156" y="88"/>
                  <a:pt x="160" y="84"/>
                  <a:pt x="160" y="80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3"/>
                  <a:pt x="156" y="0"/>
                  <a:pt x="152" y="0"/>
                </a:cubicBezTo>
                <a:close/>
                <a:moveTo>
                  <a:pt x="154" y="10"/>
                </a:moveTo>
                <a:cubicBezTo>
                  <a:pt x="56" y="10"/>
                  <a:pt x="56" y="10"/>
                  <a:pt x="56" y="10"/>
                </a:cubicBezTo>
                <a:cubicBezTo>
                  <a:pt x="56" y="8"/>
                  <a:pt x="56" y="8"/>
                  <a:pt x="56" y="8"/>
                </a:cubicBezTo>
                <a:cubicBezTo>
                  <a:pt x="56" y="6"/>
                  <a:pt x="57" y="5"/>
                  <a:pt x="58" y="5"/>
                </a:cubicBezTo>
                <a:cubicBezTo>
                  <a:pt x="152" y="5"/>
                  <a:pt x="152" y="5"/>
                  <a:pt x="152" y="5"/>
                </a:cubicBezTo>
                <a:cubicBezTo>
                  <a:pt x="153" y="5"/>
                  <a:pt x="154" y="6"/>
                  <a:pt x="154" y="8"/>
                </a:cubicBezTo>
                <a:lnTo>
                  <a:pt x="154" y="10"/>
                </a:lnTo>
                <a:close/>
                <a:moveTo>
                  <a:pt x="146" y="34"/>
                </a:moveTo>
                <a:cubicBezTo>
                  <a:pt x="145" y="34"/>
                  <a:pt x="144" y="35"/>
                  <a:pt x="144" y="36"/>
                </a:cubicBezTo>
                <a:cubicBezTo>
                  <a:pt x="144" y="74"/>
                  <a:pt x="144" y="74"/>
                  <a:pt x="144" y="74"/>
                </a:cubicBezTo>
                <a:cubicBezTo>
                  <a:pt x="144" y="76"/>
                  <a:pt x="145" y="77"/>
                  <a:pt x="146" y="77"/>
                </a:cubicBezTo>
                <a:cubicBezTo>
                  <a:pt x="148" y="77"/>
                  <a:pt x="149" y="76"/>
                  <a:pt x="149" y="74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49" y="35"/>
                  <a:pt x="148" y="34"/>
                  <a:pt x="146" y="34"/>
                </a:cubicBezTo>
                <a:close/>
                <a:moveTo>
                  <a:pt x="136" y="50"/>
                </a:moveTo>
                <a:cubicBezTo>
                  <a:pt x="134" y="50"/>
                  <a:pt x="133" y="51"/>
                  <a:pt x="133" y="53"/>
                </a:cubicBezTo>
                <a:cubicBezTo>
                  <a:pt x="133" y="74"/>
                  <a:pt x="133" y="74"/>
                  <a:pt x="133" y="74"/>
                </a:cubicBezTo>
                <a:cubicBezTo>
                  <a:pt x="133" y="76"/>
                  <a:pt x="134" y="77"/>
                  <a:pt x="136" y="77"/>
                </a:cubicBezTo>
                <a:cubicBezTo>
                  <a:pt x="137" y="77"/>
                  <a:pt x="138" y="76"/>
                  <a:pt x="138" y="74"/>
                </a:cubicBezTo>
                <a:cubicBezTo>
                  <a:pt x="138" y="53"/>
                  <a:pt x="138" y="53"/>
                  <a:pt x="138" y="53"/>
                </a:cubicBezTo>
                <a:cubicBezTo>
                  <a:pt x="138" y="51"/>
                  <a:pt x="137" y="50"/>
                  <a:pt x="136" y="50"/>
                </a:cubicBezTo>
                <a:close/>
                <a:moveTo>
                  <a:pt x="122" y="48"/>
                </a:moveTo>
                <a:cubicBezTo>
                  <a:pt x="122" y="74"/>
                  <a:pt x="122" y="74"/>
                  <a:pt x="122" y="74"/>
                </a:cubicBezTo>
                <a:cubicBezTo>
                  <a:pt x="122" y="76"/>
                  <a:pt x="124" y="77"/>
                  <a:pt x="125" y="77"/>
                </a:cubicBezTo>
                <a:cubicBezTo>
                  <a:pt x="126" y="77"/>
                  <a:pt x="128" y="76"/>
                  <a:pt x="128" y="74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28" y="46"/>
                  <a:pt x="126" y="45"/>
                  <a:pt x="125" y="45"/>
                </a:cubicBezTo>
                <a:cubicBezTo>
                  <a:pt x="124" y="45"/>
                  <a:pt x="122" y="46"/>
                  <a:pt x="122" y="48"/>
                </a:cubicBezTo>
                <a:close/>
                <a:moveTo>
                  <a:pt x="114" y="61"/>
                </a:moveTo>
                <a:cubicBezTo>
                  <a:pt x="113" y="61"/>
                  <a:pt x="112" y="62"/>
                  <a:pt x="112" y="64"/>
                </a:cubicBezTo>
                <a:cubicBezTo>
                  <a:pt x="112" y="74"/>
                  <a:pt x="112" y="74"/>
                  <a:pt x="112" y="74"/>
                </a:cubicBezTo>
                <a:cubicBezTo>
                  <a:pt x="112" y="76"/>
                  <a:pt x="113" y="77"/>
                  <a:pt x="114" y="77"/>
                </a:cubicBezTo>
                <a:cubicBezTo>
                  <a:pt x="116" y="77"/>
                  <a:pt x="117" y="76"/>
                  <a:pt x="117" y="74"/>
                </a:cubicBezTo>
                <a:cubicBezTo>
                  <a:pt x="117" y="64"/>
                  <a:pt x="117" y="64"/>
                  <a:pt x="117" y="64"/>
                </a:cubicBezTo>
                <a:cubicBezTo>
                  <a:pt x="117" y="62"/>
                  <a:pt x="116" y="61"/>
                  <a:pt x="114" y="61"/>
                </a:cubicBezTo>
                <a:close/>
                <a:moveTo>
                  <a:pt x="102" y="63"/>
                </a:moveTo>
                <a:cubicBezTo>
                  <a:pt x="102" y="64"/>
                  <a:pt x="104" y="64"/>
                  <a:pt x="105" y="63"/>
                </a:cubicBezTo>
                <a:cubicBezTo>
                  <a:pt x="116" y="55"/>
                  <a:pt x="116" y="55"/>
                  <a:pt x="116" y="55"/>
                </a:cubicBezTo>
                <a:cubicBezTo>
                  <a:pt x="116" y="55"/>
                  <a:pt x="117" y="54"/>
                  <a:pt x="117" y="54"/>
                </a:cubicBezTo>
                <a:cubicBezTo>
                  <a:pt x="126" y="36"/>
                  <a:pt x="126" y="36"/>
                  <a:pt x="126" y="36"/>
                </a:cubicBezTo>
                <a:cubicBezTo>
                  <a:pt x="134" y="42"/>
                  <a:pt x="134" y="42"/>
                  <a:pt x="134" y="42"/>
                </a:cubicBezTo>
                <a:cubicBezTo>
                  <a:pt x="135" y="43"/>
                  <a:pt x="137" y="42"/>
                  <a:pt x="138" y="41"/>
                </a:cubicBezTo>
                <a:cubicBezTo>
                  <a:pt x="138" y="41"/>
                  <a:pt x="138" y="41"/>
                  <a:pt x="138" y="41"/>
                </a:cubicBezTo>
                <a:cubicBezTo>
                  <a:pt x="149" y="25"/>
                  <a:pt x="149" y="25"/>
                  <a:pt x="149" y="25"/>
                </a:cubicBezTo>
                <a:cubicBezTo>
                  <a:pt x="149" y="24"/>
                  <a:pt x="149" y="22"/>
                  <a:pt x="148" y="21"/>
                </a:cubicBezTo>
                <a:cubicBezTo>
                  <a:pt x="147" y="21"/>
                  <a:pt x="145" y="21"/>
                  <a:pt x="144" y="22"/>
                </a:cubicBezTo>
                <a:cubicBezTo>
                  <a:pt x="135" y="36"/>
                  <a:pt x="135" y="36"/>
                  <a:pt x="135" y="36"/>
                </a:cubicBezTo>
                <a:cubicBezTo>
                  <a:pt x="127" y="29"/>
                  <a:pt x="127" y="29"/>
                  <a:pt x="127" y="29"/>
                </a:cubicBezTo>
                <a:cubicBezTo>
                  <a:pt x="125" y="29"/>
                  <a:pt x="124" y="29"/>
                  <a:pt x="123" y="30"/>
                </a:cubicBezTo>
                <a:cubicBezTo>
                  <a:pt x="123" y="30"/>
                  <a:pt x="123" y="30"/>
                  <a:pt x="123" y="30"/>
                </a:cubicBezTo>
                <a:cubicBezTo>
                  <a:pt x="112" y="51"/>
                  <a:pt x="112" y="51"/>
                  <a:pt x="112" y="51"/>
                </a:cubicBezTo>
                <a:cubicBezTo>
                  <a:pt x="102" y="59"/>
                  <a:pt x="102" y="59"/>
                  <a:pt x="102" y="59"/>
                </a:cubicBezTo>
                <a:cubicBezTo>
                  <a:pt x="101" y="60"/>
                  <a:pt x="101" y="61"/>
                  <a:pt x="102" y="63"/>
                </a:cubicBezTo>
                <a:close/>
                <a:moveTo>
                  <a:pt x="96" y="26"/>
                </a:moveTo>
                <a:cubicBezTo>
                  <a:pt x="97" y="26"/>
                  <a:pt x="98" y="25"/>
                  <a:pt x="98" y="24"/>
                </a:cubicBezTo>
                <a:cubicBezTo>
                  <a:pt x="98" y="22"/>
                  <a:pt x="97" y="21"/>
                  <a:pt x="96" y="21"/>
                </a:cubicBezTo>
                <a:cubicBezTo>
                  <a:pt x="64" y="21"/>
                  <a:pt x="64" y="21"/>
                  <a:pt x="64" y="21"/>
                </a:cubicBezTo>
                <a:cubicBezTo>
                  <a:pt x="62" y="21"/>
                  <a:pt x="61" y="22"/>
                  <a:pt x="61" y="24"/>
                </a:cubicBezTo>
                <a:cubicBezTo>
                  <a:pt x="61" y="25"/>
                  <a:pt x="62" y="26"/>
                  <a:pt x="64" y="26"/>
                </a:cubicBezTo>
                <a:lnTo>
                  <a:pt x="96" y="26"/>
                </a:lnTo>
                <a:close/>
                <a:moveTo>
                  <a:pt x="112" y="26"/>
                </a:moveTo>
                <a:cubicBezTo>
                  <a:pt x="113" y="26"/>
                  <a:pt x="114" y="25"/>
                  <a:pt x="114" y="24"/>
                </a:cubicBezTo>
                <a:cubicBezTo>
                  <a:pt x="114" y="22"/>
                  <a:pt x="113" y="21"/>
                  <a:pt x="112" y="21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1"/>
                  <a:pt x="104" y="22"/>
                  <a:pt x="104" y="24"/>
                </a:cubicBezTo>
                <a:cubicBezTo>
                  <a:pt x="104" y="25"/>
                  <a:pt x="105" y="26"/>
                  <a:pt x="106" y="26"/>
                </a:cubicBezTo>
                <a:lnTo>
                  <a:pt x="112" y="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A12A8CAD-3701-73F2-216B-52C6FE5AA518}"/>
              </a:ext>
            </a:extLst>
          </p:cNvPr>
          <p:cNvSpPr>
            <a:spLocks noEditPoints="1"/>
          </p:cNvSpPr>
          <p:nvPr/>
        </p:nvSpPr>
        <p:spPr bwMode="auto">
          <a:xfrm>
            <a:off x="1871663" y="2473325"/>
            <a:ext cx="190500" cy="254000"/>
          </a:xfrm>
          <a:custGeom>
            <a:avLst/>
            <a:gdLst>
              <a:gd name="T0" fmla="*/ 35 w 120"/>
              <a:gd name="T1" fmla="*/ 78 h 160"/>
              <a:gd name="T2" fmla="*/ 22 w 120"/>
              <a:gd name="T3" fmla="*/ 72 h 160"/>
              <a:gd name="T4" fmla="*/ 32 w 120"/>
              <a:gd name="T5" fmla="*/ 89 h 160"/>
              <a:gd name="T6" fmla="*/ 39 w 120"/>
              <a:gd name="T7" fmla="*/ 89 h 160"/>
              <a:gd name="T8" fmla="*/ 59 w 120"/>
              <a:gd name="T9" fmla="*/ 62 h 160"/>
              <a:gd name="T10" fmla="*/ 52 w 120"/>
              <a:gd name="T11" fmla="*/ 102 h 160"/>
              <a:gd name="T12" fmla="*/ 29 w 120"/>
              <a:gd name="T13" fmla="*/ 112 h 160"/>
              <a:gd name="T14" fmla="*/ 22 w 120"/>
              <a:gd name="T15" fmla="*/ 119 h 160"/>
              <a:gd name="T16" fmla="*/ 35 w 120"/>
              <a:gd name="T17" fmla="*/ 130 h 160"/>
              <a:gd name="T18" fmla="*/ 59 w 120"/>
              <a:gd name="T19" fmla="*/ 109 h 160"/>
              <a:gd name="T20" fmla="*/ 52 w 120"/>
              <a:gd name="T21" fmla="*/ 102 h 160"/>
              <a:gd name="T22" fmla="*/ 75 w 120"/>
              <a:gd name="T23" fmla="*/ 80 h 160"/>
              <a:gd name="T24" fmla="*/ 100 w 120"/>
              <a:gd name="T25" fmla="*/ 75 h 160"/>
              <a:gd name="T26" fmla="*/ 75 w 120"/>
              <a:gd name="T27" fmla="*/ 70 h 160"/>
              <a:gd name="T28" fmla="*/ 95 w 120"/>
              <a:gd name="T29" fmla="*/ 110 h 160"/>
              <a:gd name="T30" fmla="*/ 70 w 120"/>
              <a:gd name="T31" fmla="*/ 115 h 160"/>
              <a:gd name="T32" fmla="*/ 95 w 120"/>
              <a:gd name="T33" fmla="*/ 120 h 160"/>
              <a:gd name="T34" fmla="*/ 95 w 120"/>
              <a:gd name="T35" fmla="*/ 110 h 160"/>
              <a:gd name="T36" fmla="*/ 90 w 120"/>
              <a:gd name="T37" fmla="*/ 20 h 160"/>
              <a:gd name="T38" fmla="*/ 85 w 120"/>
              <a:gd name="T39" fmla="*/ 10 h 160"/>
              <a:gd name="T40" fmla="*/ 60 w 120"/>
              <a:gd name="T41" fmla="*/ 0 h 160"/>
              <a:gd name="T42" fmla="*/ 35 w 120"/>
              <a:gd name="T43" fmla="*/ 10 h 160"/>
              <a:gd name="T44" fmla="*/ 30 w 120"/>
              <a:gd name="T45" fmla="*/ 20 h 160"/>
              <a:gd name="T46" fmla="*/ 0 w 120"/>
              <a:gd name="T47" fmla="*/ 30 h 160"/>
              <a:gd name="T48" fmla="*/ 10 w 120"/>
              <a:gd name="T49" fmla="*/ 160 h 160"/>
              <a:gd name="T50" fmla="*/ 120 w 120"/>
              <a:gd name="T51" fmla="*/ 150 h 160"/>
              <a:gd name="T52" fmla="*/ 110 w 120"/>
              <a:gd name="T53" fmla="*/ 20 h 160"/>
              <a:gd name="T54" fmla="*/ 50 w 120"/>
              <a:gd name="T55" fmla="*/ 20 h 160"/>
              <a:gd name="T56" fmla="*/ 60 w 120"/>
              <a:gd name="T57" fmla="*/ 10 h 160"/>
              <a:gd name="T58" fmla="*/ 70 w 120"/>
              <a:gd name="T59" fmla="*/ 20 h 160"/>
              <a:gd name="T60" fmla="*/ 80 w 120"/>
              <a:gd name="T61" fmla="*/ 30 h 160"/>
              <a:gd name="T62" fmla="*/ 40 w 120"/>
              <a:gd name="T63" fmla="*/ 20 h 160"/>
              <a:gd name="T64" fmla="*/ 10 w 120"/>
              <a:gd name="T65" fmla="*/ 150 h 160"/>
              <a:gd name="T66" fmla="*/ 30 w 120"/>
              <a:gd name="T67" fmla="*/ 30 h 160"/>
              <a:gd name="T68" fmla="*/ 35 w 120"/>
              <a:gd name="T69" fmla="*/ 40 h 160"/>
              <a:gd name="T70" fmla="*/ 90 w 120"/>
              <a:gd name="T71" fmla="*/ 35 h 160"/>
              <a:gd name="T72" fmla="*/ 110 w 120"/>
              <a:gd name="T73" fmla="*/ 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0" h="160">
                <a:moveTo>
                  <a:pt x="52" y="62"/>
                </a:moveTo>
                <a:cubicBezTo>
                  <a:pt x="35" y="78"/>
                  <a:pt x="35" y="78"/>
                  <a:pt x="35" y="78"/>
                </a:cubicBezTo>
                <a:cubicBezTo>
                  <a:pt x="29" y="72"/>
                  <a:pt x="29" y="72"/>
                  <a:pt x="29" y="72"/>
                </a:cubicBezTo>
                <a:cubicBezTo>
                  <a:pt x="27" y="70"/>
                  <a:pt x="24" y="70"/>
                  <a:pt x="22" y="72"/>
                </a:cubicBezTo>
                <a:cubicBezTo>
                  <a:pt x="20" y="74"/>
                  <a:pt x="20" y="77"/>
                  <a:pt x="22" y="79"/>
                </a:cubicBezTo>
                <a:cubicBezTo>
                  <a:pt x="32" y="89"/>
                  <a:pt x="32" y="89"/>
                  <a:pt x="32" y="89"/>
                </a:cubicBezTo>
                <a:cubicBezTo>
                  <a:pt x="33" y="90"/>
                  <a:pt x="34" y="90"/>
                  <a:pt x="35" y="90"/>
                </a:cubicBezTo>
                <a:cubicBezTo>
                  <a:pt x="37" y="90"/>
                  <a:pt x="38" y="90"/>
                  <a:pt x="39" y="89"/>
                </a:cubicBezTo>
                <a:cubicBezTo>
                  <a:pt x="59" y="69"/>
                  <a:pt x="59" y="69"/>
                  <a:pt x="59" y="69"/>
                </a:cubicBezTo>
                <a:cubicBezTo>
                  <a:pt x="61" y="67"/>
                  <a:pt x="61" y="64"/>
                  <a:pt x="59" y="62"/>
                </a:cubicBezTo>
                <a:cubicBezTo>
                  <a:pt x="57" y="60"/>
                  <a:pt x="54" y="60"/>
                  <a:pt x="52" y="62"/>
                </a:cubicBezTo>
                <a:close/>
                <a:moveTo>
                  <a:pt x="52" y="102"/>
                </a:moveTo>
                <a:cubicBezTo>
                  <a:pt x="35" y="118"/>
                  <a:pt x="35" y="118"/>
                  <a:pt x="35" y="118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7" y="110"/>
                  <a:pt x="24" y="110"/>
                  <a:pt x="22" y="112"/>
                </a:cubicBezTo>
                <a:cubicBezTo>
                  <a:pt x="20" y="114"/>
                  <a:pt x="20" y="117"/>
                  <a:pt x="22" y="119"/>
                </a:cubicBezTo>
                <a:cubicBezTo>
                  <a:pt x="32" y="129"/>
                  <a:pt x="32" y="129"/>
                  <a:pt x="32" y="129"/>
                </a:cubicBezTo>
                <a:cubicBezTo>
                  <a:pt x="33" y="130"/>
                  <a:pt x="34" y="130"/>
                  <a:pt x="35" y="130"/>
                </a:cubicBezTo>
                <a:cubicBezTo>
                  <a:pt x="37" y="130"/>
                  <a:pt x="38" y="130"/>
                  <a:pt x="39" y="129"/>
                </a:cubicBezTo>
                <a:cubicBezTo>
                  <a:pt x="59" y="109"/>
                  <a:pt x="59" y="109"/>
                  <a:pt x="59" y="109"/>
                </a:cubicBezTo>
                <a:cubicBezTo>
                  <a:pt x="61" y="107"/>
                  <a:pt x="61" y="104"/>
                  <a:pt x="59" y="102"/>
                </a:cubicBezTo>
                <a:cubicBezTo>
                  <a:pt x="57" y="100"/>
                  <a:pt x="54" y="100"/>
                  <a:pt x="52" y="102"/>
                </a:cubicBezTo>
                <a:close/>
                <a:moveTo>
                  <a:pt x="70" y="75"/>
                </a:moveTo>
                <a:cubicBezTo>
                  <a:pt x="70" y="78"/>
                  <a:pt x="73" y="80"/>
                  <a:pt x="75" y="80"/>
                </a:cubicBezTo>
                <a:cubicBezTo>
                  <a:pt x="95" y="80"/>
                  <a:pt x="95" y="80"/>
                  <a:pt x="95" y="80"/>
                </a:cubicBezTo>
                <a:cubicBezTo>
                  <a:pt x="98" y="80"/>
                  <a:pt x="100" y="78"/>
                  <a:pt x="100" y="75"/>
                </a:cubicBezTo>
                <a:cubicBezTo>
                  <a:pt x="100" y="73"/>
                  <a:pt x="98" y="70"/>
                  <a:pt x="95" y="70"/>
                </a:cubicBezTo>
                <a:cubicBezTo>
                  <a:pt x="75" y="70"/>
                  <a:pt x="75" y="70"/>
                  <a:pt x="75" y="70"/>
                </a:cubicBezTo>
                <a:cubicBezTo>
                  <a:pt x="73" y="70"/>
                  <a:pt x="70" y="73"/>
                  <a:pt x="70" y="75"/>
                </a:cubicBezTo>
                <a:close/>
                <a:moveTo>
                  <a:pt x="95" y="110"/>
                </a:moveTo>
                <a:cubicBezTo>
                  <a:pt x="75" y="110"/>
                  <a:pt x="75" y="110"/>
                  <a:pt x="75" y="110"/>
                </a:cubicBezTo>
                <a:cubicBezTo>
                  <a:pt x="73" y="110"/>
                  <a:pt x="70" y="113"/>
                  <a:pt x="70" y="115"/>
                </a:cubicBezTo>
                <a:cubicBezTo>
                  <a:pt x="70" y="118"/>
                  <a:pt x="73" y="120"/>
                  <a:pt x="75" y="120"/>
                </a:cubicBezTo>
                <a:cubicBezTo>
                  <a:pt x="95" y="120"/>
                  <a:pt x="95" y="120"/>
                  <a:pt x="95" y="120"/>
                </a:cubicBezTo>
                <a:cubicBezTo>
                  <a:pt x="98" y="120"/>
                  <a:pt x="100" y="118"/>
                  <a:pt x="100" y="115"/>
                </a:cubicBezTo>
                <a:cubicBezTo>
                  <a:pt x="100" y="113"/>
                  <a:pt x="98" y="110"/>
                  <a:pt x="95" y="110"/>
                </a:cubicBezTo>
                <a:close/>
                <a:moveTo>
                  <a:pt x="110" y="20"/>
                </a:moveTo>
                <a:cubicBezTo>
                  <a:pt x="90" y="20"/>
                  <a:pt x="90" y="20"/>
                  <a:pt x="90" y="20"/>
                </a:cubicBezTo>
                <a:cubicBezTo>
                  <a:pt x="90" y="15"/>
                  <a:pt x="90" y="15"/>
                  <a:pt x="90" y="15"/>
                </a:cubicBezTo>
                <a:cubicBezTo>
                  <a:pt x="90" y="13"/>
                  <a:pt x="88" y="10"/>
                  <a:pt x="85" y="10"/>
                </a:cubicBezTo>
                <a:cubicBezTo>
                  <a:pt x="75" y="10"/>
                  <a:pt x="75" y="10"/>
                  <a:pt x="75" y="10"/>
                </a:cubicBezTo>
                <a:cubicBezTo>
                  <a:pt x="73" y="5"/>
                  <a:pt x="67" y="0"/>
                  <a:pt x="60" y="0"/>
                </a:cubicBezTo>
                <a:cubicBezTo>
                  <a:pt x="54" y="0"/>
                  <a:pt x="48" y="5"/>
                  <a:pt x="46" y="10"/>
                </a:cubicBezTo>
                <a:cubicBezTo>
                  <a:pt x="35" y="10"/>
                  <a:pt x="35" y="10"/>
                  <a:pt x="35" y="10"/>
                </a:cubicBezTo>
                <a:cubicBezTo>
                  <a:pt x="33" y="10"/>
                  <a:pt x="30" y="13"/>
                  <a:pt x="30" y="15"/>
                </a:cubicBezTo>
                <a:cubicBezTo>
                  <a:pt x="30" y="20"/>
                  <a:pt x="30" y="20"/>
                  <a:pt x="3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5" y="20"/>
                  <a:pt x="0" y="25"/>
                  <a:pt x="0" y="30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6"/>
                  <a:pt x="5" y="160"/>
                  <a:pt x="10" y="160"/>
                </a:cubicBezTo>
                <a:cubicBezTo>
                  <a:pt x="110" y="160"/>
                  <a:pt x="110" y="160"/>
                  <a:pt x="110" y="160"/>
                </a:cubicBezTo>
                <a:cubicBezTo>
                  <a:pt x="116" y="160"/>
                  <a:pt x="120" y="156"/>
                  <a:pt x="120" y="150"/>
                </a:cubicBezTo>
                <a:cubicBezTo>
                  <a:pt x="120" y="30"/>
                  <a:pt x="120" y="30"/>
                  <a:pt x="120" y="30"/>
                </a:cubicBezTo>
                <a:cubicBezTo>
                  <a:pt x="120" y="25"/>
                  <a:pt x="116" y="20"/>
                  <a:pt x="110" y="20"/>
                </a:cubicBezTo>
                <a:close/>
                <a:moveTo>
                  <a:pt x="40" y="20"/>
                </a:moveTo>
                <a:cubicBezTo>
                  <a:pt x="50" y="20"/>
                  <a:pt x="50" y="20"/>
                  <a:pt x="50" y="20"/>
                </a:cubicBezTo>
                <a:cubicBezTo>
                  <a:pt x="53" y="20"/>
                  <a:pt x="55" y="18"/>
                  <a:pt x="55" y="15"/>
                </a:cubicBezTo>
                <a:cubicBezTo>
                  <a:pt x="55" y="13"/>
                  <a:pt x="58" y="10"/>
                  <a:pt x="60" y="10"/>
                </a:cubicBezTo>
                <a:cubicBezTo>
                  <a:pt x="63" y="10"/>
                  <a:pt x="65" y="13"/>
                  <a:pt x="65" y="15"/>
                </a:cubicBezTo>
                <a:cubicBezTo>
                  <a:pt x="65" y="18"/>
                  <a:pt x="68" y="20"/>
                  <a:pt x="70" y="20"/>
                </a:cubicBezTo>
                <a:cubicBezTo>
                  <a:pt x="80" y="20"/>
                  <a:pt x="80" y="20"/>
                  <a:pt x="80" y="20"/>
                </a:cubicBezTo>
                <a:cubicBezTo>
                  <a:pt x="80" y="30"/>
                  <a:pt x="80" y="30"/>
                  <a:pt x="80" y="30"/>
                </a:cubicBezTo>
                <a:cubicBezTo>
                  <a:pt x="40" y="30"/>
                  <a:pt x="40" y="30"/>
                  <a:pt x="40" y="30"/>
                </a:cubicBezTo>
                <a:lnTo>
                  <a:pt x="40" y="20"/>
                </a:lnTo>
                <a:close/>
                <a:moveTo>
                  <a:pt x="110" y="150"/>
                </a:moveTo>
                <a:cubicBezTo>
                  <a:pt x="10" y="150"/>
                  <a:pt x="10" y="150"/>
                  <a:pt x="10" y="150"/>
                </a:cubicBezTo>
                <a:cubicBezTo>
                  <a:pt x="10" y="30"/>
                  <a:pt x="10" y="30"/>
                  <a:pt x="1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5"/>
                  <a:pt x="30" y="35"/>
                  <a:pt x="30" y="35"/>
                </a:cubicBezTo>
                <a:cubicBezTo>
                  <a:pt x="30" y="38"/>
                  <a:pt x="33" y="40"/>
                  <a:pt x="35" y="40"/>
                </a:cubicBezTo>
                <a:cubicBezTo>
                  <a:pt x="85" y="40"/>
                  <a:pt x="85" y="40"/>
                  <a:pt x="85" y="40"/>
                </a:cubicBezTo>
                <a:cubicBezTo>
                  <a:pt x="88" y="40"/>
                  <a:pt x="90" y="38"/>
                  <a:pt x="90" y="35"/>
                </a:cubicBezTo>
                <a:cubicBezTo>
                  <a:pt x="90" y="30"/>
                  <a:pt x="90" y="30"/>
                  <a:pt x="90" y="30"/>
                </a:cubicBezTo>
                <a:cubicBezTo>
                  <a:pt x="110" y="30"/>
                  <a:pt x="110" y="30"/>
                  <a:pt x="110" y="30"/>
                </a:cubicBezTo>
                <a:lnTo>
                  <a:pt x="110" y="15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F3D6DE38-6DA0-0826-7AD3-FFD1AB371D7F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2490788"/>
            <a:ext cx="255588" cy="220663"/>
          </a:xfrm>
          <a:custGeom>
            <a:avLst/>
            <a:gdLst>
              <a:gd name="T0" fmla="*/ 117 w 161"/>
              <a:gd name="T1" fmla="*/ 0 h 139"/>
              <a:gd name="T2" fmla="*/ 99 w 161"/>
              <a:gd name="T3" fmla="*/ 15 h 139"/>
              <a:gd name="T4" fmla="*/ 28 w 161"/>
              <a:gd name="T5" fmla="*/ 32 h 139"/>
              <a:gd name="T6" fmla="*/ 59 w 161"/>
              <a:gd name="T7" fmla="*/ 47 h 139"/>
              <a:gd name="T8" fmla="*/ 118 w 161"/>
              <a:gd name="T9" fmla="*/ 85 h 139"/>
              <a:gd name="T10" fmla="*/ 120 w 161"/>
              <a:gd name="T11" fmla="*/ 98 h 139"/>
              <a:gd name="T12" fmla="*/ 95 w 161"/>
              <a:gd name="T13" fmla="*/ 83 h 139"/>
              <a:gd name="T14" fmla="*/ 115 w 161"/>
              <a:gd name="T15" fmla="*/ 109 h 139"/>
              <a:gd name="T16" fmla="*/ 84 w 161"/>
              <a:gd name="T17" fmla="*/ 89 h 139"/>
              <a:gd name="T18" fmla="*/ 104 w 161"/>
              <a:gd name="T19" fmla="*/ 120 h 139"/>
              <a:gd name="T20" fmla="*/ 78 w 161"/>
              <a:gd name="T21" fmla="*/ 99 h 139"/>
              <a:gd name="T22" fmla="*/ 94 w 161"/>
              <a:gd name="T23" fmla="*/ 125 h 139"/>
              <a:gd name="T24" fmla="*/ 16 w 161"/>
              <a:gd name="T25" fmla="*/ 58 h 139"/>
              <a:gd name="T26" fmla="*/ 1 w 161"/>
              <a:gd name="T27" fmla="*/ 54 h 139"/>
              <a:gd name="T28" fmla="*/ 16 w 161"/>
              <a:gd name="T29" fmla="*/ 80 h 139"/>
              <a:gd name="T30" fmla="*/ 17 w 161"/>
              <a:gd name="T31" fmla="*/ 95 h 139"/>
              <a:gd name="T32" fmla="*/ 28 w 161"/>
              <a:gd name="T33" fmla="*/ 106 h 139"/>
              <a:gd name="T34" fmla="*/ 39 w 161"/>
              <a:gd name="T35" fmla="*/ 117 h 139"/>
              <a:gd name="T36" fmla="*/ 50 w 161"/>
              <a:gd name="T37" fmla="*/ 128 h 139"/>
              <a:gd name="T38" fmla="*/ 69 w 161"/>
              <a:gd name="T39" fmla="*/ 122 h 139"/>
              <a:gd name="T40" fmla="*/ 99 w 161"/>
              <a:gd name="T41" fmla="*/ 136 h 139"/>
              <a:gd name="T42" fmla="*/ 113 w 161"/>
              <a:gd name="T43" fmla="*/ 117 h 139"/>
              <a:gd name="T44" fmla="*/ 131 w 161"/>
              <a:gd name="T45" fmla="*/ 103 h 139"/>
              <a:gd name="T46" fmla="*/ 157 w 161"/>
              <a:gd name="T47" fmla="*/ 51 h 139"/>
              <a:gd name="T48" fmla="*/ 23 w 161"/>
              <a:gd name="T49" fmla="*/ 90 h 139"/>
              <a:gd name="T50" fmla="*/ 26 w 161"/>
              <a:gd name="T51" fmla="*/ 79 h 139"/>
              <a:gd name="T52" fmla="*/ 37 w 161"/>
              <a:gd name="T53" fmla="*/ 101 h 139"/>
              <a:gd name="T54" fmla="*/ 31 w 161"/>
              <a:gd name="T55" fmla="*/ 95 h 139"/>
              <a:gd name="T56" fmla="*/ 37 w 161"/>
              <a:gd name="T57" fmla="*/ 101 h 139"/>
              <a:gd name="T58" fmla="*/ 42 w 161"/>
              <a:gd name="T59" fmla="*/ 110 h 139"/>
              <a:gd name="T60" fmla="*/ 47 w 161"/>
              <a:gd name="T61" fmla="*/ 101 h 139"/>
              <a:gd name="T62" fmla="*/ 58 w 161"/>
              <a:gd name="T63" fmla="*/ 122 h 139"/>
              <a:gd name="T64" fmla="*/ 53 w 161"/>
              <a:gd name="T65" fmla="*/ 117 h 139"/>
              <a:gd name="T66" fmla="*/ 58 w 161"/>
              <a:gd name="T67" fmla="*/ 122 h 139"/>
              <a:gd name="T68" fmla="*/ 78 w 161"/>
              <a:gd name="T69" fmla="*/ 36 h 139"/>
              <a:gd name="T70" fmla="*/ 54 w 161"/>
              <a:gd name="T71" fmla="*/ 37 h 139"/>
              <a:gd name="T72" fmla="*/ 35 w 161"/>
              <a:gd name="T73" fmla="*/ 49 h 139"/>
              <a:gd name="T74" fmla="*/ 62 w 161"/>
              <a:gd name="T75" fmla="*/ 16 h 139"/>
              <a:gd name="T76" fmla="*/ 137 w 161"/>
              <a:gd name="T77" fmla="*/ 62 h 139"/>
              <a:gd name="T78" fmla="*/ 142 w 161"/>
              <a:gd name="T79" fmla="*/ 56 h 139"/>
              <a:gd name="T80" fmla="*/ 107 w 161"/>
              <a:gd name="T81" fmla="*/ 16 h 139"/>
              <a:gd name="T82" fmla="*/ 119 w 161"/>
              <a:gd name="T83" fmla="*/ 8 h 139"/>
              <a:gd name="T84" fmla="*/ 152 w 161"/>
              <a:gd name="T85" fmla="*/ 46 h 139"/>
              <a:gd name="T86" fmla="*/ 143 w 161"/>
              <a:gd name="T87" fmla="*/ 49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1" h="139">
                <a:moveTo>
                  <a:pt x="157" y="36"/>
                </a:moveTo>
                <a:cubicBezTo>
                  <a:pt x="125" y="3"/>
                  <a:pt x="125" y="3"/>
                  <a:pt x="125" y="3"/>
                </a:cubicBezTo>
                <a:cubicBezTo>
                  <a:pt x="123" y="1"/>
                  <a:pt x="120" y="0"/>
                  <a:pt x="117" y="0"/>
                </a:cubicBezTo>
                <a:cubicBezTo>
                  <a:pt x="114" y="0"/>
                  <a:pt x="111" y="1"/>
                  <a:pt x="109" y="3"/>
                </a:cubicBezTo>
                <a:cubicBezTo>
                  <a:pt x="101" y="11"/>
                  <a:pt x="101" y="11"/>
                  <a:pt x="101" y="11"/>
                </a:cubicBezTo>
                <a:cubicBezTo>
                  <a:pt x="100" y="12"/>
                  <a:pt x="99" y="13"/>
                  <a:pt x="99" y="15"/>
                </a:cubicBezTo>
                <a:cubicBezTo>
                  <a:pt x="63" y="9"/>
                  <a:pt x="63" y="9"/>
                  <a:pt x="63" y="9"/>
                </a:cubicBezTo>
                <a:cubicBezTo>
                  <a:pt x="63" y="9"/>
                  <a:pt x="63" y="9"/>
                  <a:pt x="63" y="9"/>
                </a:cubicBezTo>
                <a:cubicBezTo>
                  <a:pt x="47" y="5"/>
                  <a:pt x="31" y="16"/>
                  <a:pt x="28" y="32"/>
                </a:cubicBezTo>
                <a:cubicBezTo>
                  <a:pt x="26" y="40"/>
                  <a:pt x="26" y="40"/>
                  <a:pt x="26" y="40"/>
                </a:cubicBezTo>
                <a:cubicBezTo>
                  <a:pt x="25" y="49"/>
                  <a:pt x="30" y="58"/>
                  <a:pt x="39" y="60"/>
                </a:cubicBezTo>
                <a:cubicBezTo>
                  <a:pt x="49" y="62"/>
                  <a:pt x="57" y="56"/>
                  <a:pt x="59" y="47"/>
                </a:cubicBezTo>
                <a:cubicBezTo>
                  <a:pt x="60" y="42"/>
                  <a:pt x="60" y="42"/>
                  <a:pt x="60" y="42"/>
                </a:cubicBezTo>
                <a:cubicBezTo>
                  <a:pt x="76" y="43"/>
                  <a:pt x="76" y="43"/>
                  <a:pt x="76" y="43"/>
                </a:cubicBezTo>
                <a:cubicBezTo>
                  <a:pt x="118" y="85"/>
                  <a:pt x="118" y="85"/>
                  <a:pt x="118" y="85"/>
                </a:cubicBezTo>
                <a:cubicBezTo>
                  <a:pt x="126" y="93"/>
                  <a:pt x="126" y="93"/>
                  <a:pt x="126" y="93"/>
                </a:cubicBezTo>
                <a:cubicBezTo>
                  <a:pt x="127" y="94"/>
                  <a:pt x="127" y="97"/>
                  <a:pt x="126" y="98"/>
                </a:cubicBezTo>
                <a:cubicBezTo>
                  <a:pt x="124" y="100"/>
                  <a:pt x="122" y="100"/>
                  <a:pt x="120" y="98"/>
                </a:cubicBezTo>
                <a:cubicBezTo>
                  <a:pt x="100" y="78"/>
                  <a:pt x="100" y="78"/>
                  <a:pt x="100" y="78"/>
                </a:cubicBezTo>
                <a:cubicBezTo>
                  <a:pt x="98" y="76"/>
                  <a:pt x="96" y="76"/>
                  <a:pt x="95" y="78"/>
                </a:cubicBezTo>
                <a:cubicBezTo>
                  <a:pt x="93" y="79"/>
                  <a:pt x="93" y="82"/>
                  <a:pt x="95" y="83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16" y="104"/>
                  <a:pt x="116" y="105"/>
                  <a:pt x="116" y="106"/>
                </a:cubicBezTo>
                <a:cubicBezTo>
                  <a:pt x="116" y="107"/>
                  <a:pt x="116" y="108"/>
                  <a:pt x="115" y="109"/>
                </a:cubicBezTo>
                <a:cubicBezTo>
                  <a:pt x="114" y="111"/>
                  <a:pt x="111" y="111"/>
                  <a:pt x="110" y="109"/>
                </a:cubicBezTo>
                <a:cubicBezTo>
                  <a:pt x="89" y="89"/>
                  <a:pt x="89" y="89"/>
                  <a:pt x="89" y="89"/>
                </a:cubicBezTo>
                <a:cubicBezTo>
                  <a:pt x="88" y="87"/>
                  <a:pt x="85" y="87"/>
                  <a:pt x="84" y="89"/>
                </a:cubicBezTo>
                <a:cubicBezTo>
                  <a:pt x="83" y="90"/>
                  <a:pt x="83" y="92"/>
                  <a:pt x="84" y="94"/>
                </a:cubicBezTo>
                <a:cubicBezTo>
                  <a:pt x="104" y="114"/>
                  <a:pt x="104" y="114"/>
                  <a:pt x="104" y="114"/>
                </a:cubicBezTo>
                <a:cubicBezTo>
                  <a:pt x="106" y="116"/>
                  <a:pt x="106" y="118"/>
                  <a:pt x="104" y="120"/>
                </a:cubicBezTo>
                <a:cubicBezTo>
                  <a:pt x="104" y="120"/>
                  <a:pt x="103" y="121"/>
                  <a:pt x="102" y="121"/>
                </a:cubicBezTo>
                <a:cubicBezTo>
                  <a:pt x="101" y="121"/>
                  <a:pt x="100" y="120"/>
                  <a:pt x="99" y="120"/>
                </a:cubicBezTo>
                <a:cubicBezTo>
                  <a:pt x="78" y="99"/>
                  <a:pt x="78" y="99"/>
                  <a:pt x="78" y="99"/>
                </a:cubicBezTo>
                <a:cubicBezTo>
                  <a:pt x="77" y="98"/>
                  <a:pt x="75" y="98"/>
                  <a:pt x="73" y="99"/>
                </a:cubicBezTo>
                <a:cubicBezTo>
                  <a:pt x="72" y="101"/>
                  <a:pt x="72" y="103"/>
                  <a:pt x="73" y="104"/>
                </a:cubicBezTo>
                <a:cubicBezTo>
                  <a:pt x="94" y="125"/>
                  <a:pt x="94" y="125"/>
                  <a:pt x="94" y="125"/>
                </a:cubicBezTo>
                <a:cubicBezTo>
                  <a:pt x="95" y="126"/>
                  <a:pt x="95" y="129"/>
                  <a:pt x="94" y="130"/>
                </a:cubicBezTo>
                <a:cubicBezTo>
                  <a:pt x="92" y="132"/>
                  <a:pt x="90" y="132"/>
                  <a:pt x="88" y="130"/>
                </a:cubicBezTo>
                <a:cubicBezTo>
                  <a:pt x="16" y="58"/>
                  <a:pt x="16" y="58"/>
                  <a:pt x="16" y="58"/>
                </a:cubicBezTo>
                <a:cubicBezTo>
                  <a:pt x="7" y="49"/>
                  <a:pt x="7" y="49"/>
                  <a:pt x="7" y="49"/>
                </a:cubicBezTo>
                <a:cubicBezTo>
                  <a:pt x="5" y="47"/>
                  <a:pt x="3" y="47"/>
                  <a:pt x="1" y="49"/>
                </a:cubicBezTo>
                <a:cubicBezTo>
                  <a:pt x="0" y="50"/>
                  <a:pt x="0" y="53"/>
                  <a:pt x="1" y="54"/>
                </a:cubicBezTo>
                <a:cubicBezTo>
                  <a:pt x="11" y="64"/>
                  <a:pt x="11" y="64"/>
                  <a:pt x="11" y="64"/>
                </a:cubicBezTo>
                <a:cubicBezTo>
                  <a:pt x="21" y="74"/>
                  <a:pt x="21" y="74"/>
                  <a:pt x="21" y="74"/>
                </a:cubicBezTo>
                <a:cubicBezTo>
                  <a:pt x="16" y="80"/>
                  <a:pt x="16" y="80"/>
                  <a:pt x="16" y="80"/>
                </a:cubicBezTo>
                <a:cubicBezTo>
                  <a:pt x="14" y="81"/>
                  <a:pt x="13" y="84"/>
                  <a:pt x="13" y="87"/>
                </a:cubicBezTo>
                <a:cubicBezTo>
                  <a:pt x="13" y="89"/>
                  <a:pt x="14" y="92"/>
                  <a:pt x="16" y="94"/>
                </a:cubicBezTo>
                <a:cubicBezTo>
                  <a:pt x="17" y="95"/>
                  <a:pt x="17" y="95"/>
                  <a:pt x="17" y="95"/>
                </a:cubicBezTo>
                <a:cubicBezTo>
                  <a:pt x="19" y="97"/>
                  <a:pt x="21" y="98"/>
                  <a:pt x="23" y="98"/>
                </a:cubicBezTo>
                <a:cubicBezTo>
                  <a:pt x="24" y="101"/>
                  <a:pt x="25" y="103"/>
                  <a:pt x="26" y="104"/>
                </a:cubicBezTo>
                <a:cubicBezTo>
                  <a:pt x="28" y="106"/>
                  <a:pt x="28" y="106"/>
                  <a:pt x="28" y="106"/>
                </a:cubicBezTo>
                <a:cubicBezTo>
                  <a:pt x="30" y="108"/>
                  <a:pt x="32" y="109"/>
                  <a:pt x="34" y="109"/>
                </a:cubicBezTo>
                <a:cubicBezTo>
                  <a:pt x="34" y="111"/>
                  <a:pt x="35" y="113"/>
                  <a:pt x="37" y="115"/>
                </a:cubicBezTo>
                <a:cubicBezTo>
                  <a:pt x="39" y="117"/>
                  <a:pt x="39" y="117"/>
                  <a:pt x="39" y="117"/>
                </a:cubicBezTo>
                <a:cubicBezTo>
                  <a:pt x="40" y="118"/>
                  <a:pt x="43" y="119"/>
                  <a:pt x="45" y="120"/>
                </a:cubicBezTo>
                <a:cubicBezTo>
                  <a:pt x="45" y="122"/>
                  <a:pt x="46" y="124"/>
                  <a:pt x="48" y="126"/>
                </a:cubicBezTo>
                <a:cubicBezTo>
                  <a:pt x="50" y="128"/>
                  <a:pt x="50" y="128"/>
                  <a:pt x="50" y="128"/>
                </a:cubicBezTo>
                <a:cubicBezTo>
                  <a:pt x="51" y="130"/>
                  <a:pt x="54" y="130"/>
                  <a:pt x="57" y="130"/>
                </a:cubicBezTo>
                <a:cubicBezTo>
                  <a:pt x="59" y="130"/>
                  <a:pt x="62" y="130"/>
                  <a:pt x="64" y="128"/>
                </a:cubicBezTo>
                <a:cubicBezTo>
                  <a:pt x="69" y="122"/>
                  <a:pt x="69" y="122"/>
                  <a:pt x="69" y="122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5" y="138"/>
                  <a:pt x="88" y="139"/>
                  <a:pt x="91" y="139"/>
                </a:cubicBezTo>
                <a:cubicBezTo>
                  <a:pt x="94" y="139"/>
                  <a:pt x="97" y="138"/>
                  <a:pt x="99" y="136"/>
                </a:cubicBezTo>
                <a:cubicBezTo>
                  <a:pt x="101" y="134"/>
                  <a:pt x="102" y="131"/>
                  <a:pt x="102" y="128"/>
                </a:cubicBezTo>
                <a:cubicBezTo>
                  <a:pt x="105" y="128"/>
                  <a:pt x="108" y="127"/>
                  <a:pt x="110" y="125"/>
                </a:cubicBezTo>
                <a:cubicBezTo>
                  <a:pt x="112" y="123"/>
                  <a:pt x="113" y="120"/>
                  <a:pt x="113" y="117"/>
                </a:cubicBezTo>
                <a:cubicBezTo>
                  <a:pt x="115" y="117"/>
                  <a:pt x="118" y="116"/>
                  <a:pt x="120" y="114"/>
                </a:cubicBezTo>
                <a:cubicBezTo>
                  <a:pt x="122" y="112"/>
                  <a:pt x="123" y="109"/>
                  <a:pt x="123" y="107"/>
                </a:cubicBezTo>
                <a:cubicBezTo>
                  <a:pt x="126" y="107"/>
                  <a:pt x="129" y="105"/>
                  <a:pt x="131" y="103"/>
                </a:cubicBezTo>
                <a:cubicBezTo>
                  <a:pt x="135" y="99"/>
                  <a:pt x="135" y="92"/>
                  <a:pt x="131" y="88"/>
                </a:cubicBezTo>
                <a:cubicBezTo>
                  <a:pt x="126" y="83"/>
                  <a:pt x="126" y="83"/>
                  <a:pt x="126" y="83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61" y="47"/>
                  <a:pt x="161" y="40"/>
                  <a:pt x="157" y="36"/>
                </a:cubicBezTo>
                <a:close/>
                <a:moveTo>
                  <a:pt x="26" y="90"/>
                </a:moveTo>
                <a:cubicBezTo>
                  <a:pt x="25" y="91"/>
                  <a:pt x="24" y="91"/>
                  <a:pt x="23" y="90"/>
                </a:cubicBezTo>
                <a:cubicBezTo>
                  <a:pt x="21" y="88"/>
                  <a:pt x="21" y="88"/>
                  <a:pt x="21" y="88"/>
                </a:cubicBezTo>
                <a:cubicBezTo>
                  <a:pt x="20" y="87"/>
                  <a:pt x="20" y="86"/>
                  <a:pt x="21" y="85"/>
                </a:cubicBezTo>
                <a:cubicBezTo>
                  <a:pt x="26" y="79"/>
                  <a:pt x="26" y="79"/>
                  <a:pt x="26" y="79"/>
                </a:cubicBezTo>
                <a:cubicBezTo>
                  <a:pt x="32" y="85"/>
                  <a:pt x="32" y="85"/>
                  <a:pt x="32" y="85"/>
                </a:cubicBezTo>
                <a:lnTo>
                  <a:pt x="26" y="90"/>
                </a:lnTo>
                <a:close/>
                <a:moveTo>
                  <a:pt x="37" y="101"/>
                </a:moveTo>
                <a:cubicBezTo>
                  <a:pt x="36" y="102"/>
                  <a:pt x="34" y="102"/>
                  <a:pt x="33" y="101"/>
                </a:cubicBezTo>
                <a:cubicBezTo>
                  <a:pt x="31" y="99"/>
                  <a:pt x="31" y="99"/>
                  <a:pt x="31" y="99"/>
                </a:cubicBezTo>
                <a:cubicBezTo>
                  <a:pt x="30" y="98"/>
                  <a:pt x="30" y="96"/>
                  <a:pt x="31" y="95"/>
                </a:cubicBezTo>
                <a:cubicBezTo>
                  <a:pt x="37" y="90"/>
                  <a:pt x="37" y="90"/>
                  <a:pt x="37" y="90"/>
                </a:cubicBezTo>
                <a:cubicBezTo>
                  <a:pt x="42" y="96"/>
                  <a:pt x="42" y="96"/>
                  <a:pt x="42" y="96"/>
                </a:cubicBezTo>
                <a:lnTo>
                  <a:pt x="37" y="101"/>
                </a:lnTo>
                <a:close/>
                <a:moveTo>
                  <a:pt x="48" y="112"/>
                </a:moveTo>
                <a:cubicBezTo>
                  <a:pt x="47" y="113"/>
                  <a:pt x="45" y="113"/>
                  <a:pt x="44" y="112"/>
                </a:cubicBezTo>
                <a:cubicBezTo>
                  <a:pt x="42" y="110"/>
                  <a:pt x="42" y="110"/>
                  <a:pt x="42" y="110"/>
                </a:cubicBezTo>
                <a:cubicBezTo>
                  <a:pt x="42" y="109"/>
                  <a:pt x="41" y="109"/>
                  <a:pt x="41" y="108"/>
                </a:cubicBezTo>
                <a:cubicBezTo>
                  <a:pt x="41" y="107"/>
                  <a:pt x="42" y="107"/>
                  <a:pt x="42" y="106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53" y="106"/>
                  <a:pt x="53" y="106"/>
                  <a:pt x="53" y="106"/>
                </a:cubicBezTo>
                <a:lnTo>
                  <a:pt x="48" y="112"/>
                </a:lnTo>
                <a:close/>
                <a:moveTo>
                  <a:pt x="58" y="122"/>
                </a:moveTo>
                <a:cubicBezTo>
                  <a:pt x="57" y="123"/>
                  <a:pt x="56" y="123"/>
                  <a:pt x="55" y="122"/>
                </a:cubicBezTo>
                <a:cubicBezTo>
                  <a:pt x="53" y="121"/>
                  <a:pt x="53" y="121"/>
                  <a:pt x="53" y="121"/>
                </a:cubicBezTo>
                <a:cubicBezTo>
                  <a:pt x="52" y="120"/>
                  <a:pt x="52" y="118"/>
                  <a:pt x="53" y="117"/>
                </a:cubicBezTo>
                <a:cubicBezTo>
                  <a:pt x="58" y="112"/>
                  <a:pt x="58" y="112"/>
                  <a:pt x="58" y="112"/>
                </a:cubicBezTo>
                <a:cubicBezTo>
                  <a:pt x="64" y="117"/>
                  <a:pt x="64" y="117"/>
                  <a:pt x="64" y="117"/>
                </a:cubicBezTo>
                <a:lnTo>
                  <a:pt x="58" y="122"/>
                </a:lnTo>
                <a:close/>
                <a:moveTo>
                  <a:pt x="121" y="77"/>
                </a:moveTo>
                <a:cubicBezTo>
                  <a:pt x="80" y="37"/>
                  <a:pt x="80" y="37"/>
                  <a:pt x="80" y="37"/>
                </a:cubicBezTo>
                <a:cubicBezTo>
                  <a:pt x="80" y="36"/>
                  <a:pt x="79" y="36"/>
                  <a:pt x="78" y="36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7" y="34"/>
                  <a:pt x="57" y="34"/>
                </a:cubicBezTo>
                <a:cubicBezTo>
                  <a:pt x="56" y="34"/>
                  <a:pt x="54" y="35"/>
                  <a:pt x="54" y="37"/>
                </a:cubicBezTo>
                <a:cubicBezTo>
                  <a:pt x="52" y="45"/>
                  <a:pt x="52" y="45"/>
                  <a:pt x="52" y="45"/>
                </a:cubicBezTo>
                <a:cubicBezTo>
                  <a:pt x="51" y="50"/>
                  <a:pt x="46" y="54"/>
                  <a:pt x="41" y="53"/>
                </a:cubicBezTo>
                <a:cubicBezTo>
                  <a:pt x="38" y="52"/>
                  <a:pt x="36" y="51"/>
                  <a:pt x="35" y="49"/>
                </a:cubicBezTo>
                <a:cubicBezTo>
                  <a:pt x="34" y="47"/>
                  <a:pt x="33" y="44"/>
                  <a:pt x="34" y="42"/>
                </a:cubicBezTo>
                <a:cubicBezTo>
                  <a:pt x="35" y="33"/>
                  <a:pt x="35" y="33"/>
                  <a:pt x="35" y="33"/>
                </a:cubicBezTo>
                <a:cubicBezTo>
                  <a:pt x="38" y="21"/>
                  <a:pt x="50" y="13"/>
                  <a:pt x="62" y="16"/>
                </a:cubicBezTo>
                <a:cubicBezTo>
                  <a:pt x="62" y="16"/>
                  <a:pt x="62" y="16"/>
                  <a:pt x="62" y="16"/>
                </a:cubicBezTo>
                <a:cubicBezTo>
                  <a:pt x="97" y="22"/>
                  <a:pt x="97" y="22"/>
                  <a:pt x="97" y="22"/>
                </a:cubicBezTo>
                <a:cubicBezTo>
                  <a:pt x="137" y="62"/>
                  <a:pt x="137" y="62"/>
                  <a:pt x="137" y="62"/>
                </a:cubicBezTo>
                <a:lnTo>
                  <a:pt x="121" y="77"/>
                </a:lnTo>
                <a:close/>
                <a:moveTo>
                  <a:pt x="152" y="46"/>
                </a:moveTo>
                <a:cubicBezTo>
                  <a:pt x="142" y="56"/>
                  <a:pt x="142" y="56"/>
                  <a:pt x="142" y="56"/>
                </a:cubicBezTo>
                <a:cubicBezTo>
                  <a:pt x="107" y="21"/>
                  <a:pt x="107" y="21"/>
                  <a:pt x="107" y="21"/>
                </a:cubicBezTo>
                <a:cubicBezTo>
                  <a:pt x="106" y="21"/>
                  <a:pt x="106" y="20"/>
                  <a:pt x="106" y="19"/>
                </a:cubicBezTo>
                <a:cubicBezTo>
                  <a:pt x="106" y="18"/>
                  <a:pt x="106" y="17"/>
                  <a:pt x="107" y="16"/>
                </a:cubicBezTo>
                <a:cubicBezTo>
                  <a:pt x="114" y="8"/>
                  <a:pt x="114" y="8"/>
                  <a:pt x="114" y="8"/>
                </a:cubicBezTo>
                <a:cubicBezTo>
                  <a:pt x="115" y="8"/>
                  <a:pt x="116" y="7"/>
                  <a:pt x="117" y="7"/>
                </a:cubicBezTo>
                <a:cubicBezTo>
                  <a:pt x="118" y="7"/>
                  <a:pt x="119" y="8"/>
                  <a:pt x="119" y="8"/>
                </a:cubicBezTo>
                <a:cubicBezTo>
                  <a:pt x="152" y="41"/>
                  <a:pt x="152" y="41"/>
                  <a:pt x="152" y="41"/>
                </a:cubicBezTo>
                <a:cubicBezTo>
                  <a:pt x="153" y="42"/>
                  <a:pt x="153" y="43"/>
                  <a:pt x="153" y="44"/>
                </a:cubicBezTo>
                <a:cubicBezTo>
                  <a:pt x="153" y="45"/>
                  <a:pt x="153" y="45"/>
                  <a:pt x="152" y="46"/>
                </a:cubicBezTo>
                <a:close/>
                <a:moveTo>
                  <a:pt x="143" y="41"/>
                </a:moveTo>
                <a:cubicBezTo>
                  <a:pt x="141" y="41"/>
                  <a:pt x="140" y="43"/>
                  <a:pt x="140" y="45"/>
                </a:cubicBezTo>
                <a:cubicBezTo>
                  <a:pt x="140" y="47"/>
                  <a:pt x="141" y="49"/>
                  <a:pt x="143" y="49"/>
                </a:cubicBezTo>
                <a:cubicBezTo>
                  <a:pt x="145" y="49"/>
                  <a:pt x="147" y="47"/>
                  <a:pt x="147" y="45"/>
                </a:cubicBezTo>
                <a:cubicBezTo>
                  <a:pt x="147" y="43"/>
                  <a:pt x="145" y="41"/>
                  <a:pt x="143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0DF54C76-EB37-E7F9-B406-4D71FD23BD70}"/>
              </a:ext>
            </a:extLst>
          </p:cNvPr>
          <p:cNvSpPr>
            <a:spLocks noEditPoints="1"/>
          </p:cNvSpPr>
          <p:nvPr/>
        </p:nvSpPr>
        <p:spPr bwMode="auto">
          <a:xfrm>
            <a:off x="1292226" y="2473325"/>
            <a:ext cx="249238" cy="254000"/>
          </a:xfrm>
          <a:custGeom>
            <a:avLst/>
            <a:gdLst>
              <a:gd name="T0" fmla="*/ 134 w 157"/>
              <a:gd name="T1" fmla="*/ 24 h 160"/>
              <a:gd name="T2" fmla="*/ 118 w 157"/>
              <a:gd name="T3" fmla="*/ 69 h 160"/>
              <a:gd name="T4" fmla="*/ 107 w 157"/>
              <a:gd name="T5" fmla="*/ 74 h 160"/>
              <a:gd name="T6" fmla="*/ 79 w 157"/>
              <a:gd name="T7" fmla="*/ 24 h 160"/>
              <a:gd name="T8" fmla="*/ 50 w 157"/>
              <a:gd name="T9" fmla="*/ 74 h 160"/>
              <a:gd name="T10" fmla="*/ 39 w 157"/>
              <a:gd name="T11" fmla="*/ 69 h 160"/>
              <a:gd name="T12" fmla="*/ 24 w 157"/>
              <a:gd name="T13" fmla="*/ 24 h 160"/>
              <a:gd name="T14" fmla="*/ 0 w 157"/>
              <a:gd name="T15" fmla="*/ 69 h 160"/>
              <a:gd name="T16" fmla="*/ 10 w 157"/>
              <a:gd name="T17" fmla="*/ 160 h 160"/>
              <a:gd name="T18" fmla="*/ 39 w 157"/>
              <a:gd name="T19" fmla="*/ 121 h 160"/>
              <a:gd name="T20" fmla="*/ 58 w 157"/>
              <a:gd name="T21" fmla="*/ 160 h 160"/>
              <a:gd name="T22" fmla="*/ 76 w 157"/>
              <a:gd name="T23" fmla="*/ 116 h 160"/>
              <a:gd name="T24" fmla="*/ 66 w 157"/>
              <a:gd name="T25" fmla="*/ 160 h 160"/>
              <a:gd name="T26" fmla="*/ 81 w 157"/>
              <a:gd name="T27" fmla="*/ 155 h 160"/>
              <a:gd name="T28" fmla="*/ 97 w 157"/>
              <a:gd name="T29" fmla="*/ 158 h 160"/>
              <a:gd name="T30" fmla="*/ 118 w 157"/>
              <a:gd name="T31" fmla="*/ 158 h 160"/>
              <a:gd name="T32" fmla="*/ 142 w 157"/>
              <a:gd name="T33" fmla="*/ 160 h 160"/>
              <a:gd name="T34" fmla="*/ 157 w 157"/>
              <a:gd name="T35" fmla="*/ 108 h 160"/>
              <a:gd name="T36" fmla="*/ 121 w 157"/>
              <a:gd name="T37" fmla="*/ 42 h 160"/>
              <a:gd name="T38" fmla="*/ 134 w 157"/>
              <a:gd name="T39" fmla="*/ 56 h 160"/>
              <a:gd name="T40" fmla="*/ 79 w 157"/>
              <a:gd name="T41" fmla="*/ 29 h 160"/>
              <a:gd name="T42" fmla="*/ 66 w 157"/>
              <a:gd name="T43" fmla="*/ 42 h 160"/>
              <a:gd name="T44" fmla="*/ 75 w 157"/>
              <a:gd name="T45" fmla="*/ 61 h 160"/>
              <a:gd name="T46" fmla="*/ 68 w 157"/>
              <a:gd name="T47" fmla="*/ 61 h 160"/>
              <a:gd name="T48" fmla="*/ 79 w 157"/>
              <a:gd name="T49" fmla="*/ 82 h 160"/>
              <a:gd name="T50" fmla="*/ 89 w 157"/>
              <a:gd name="T51" fmla="*/ 61 h 160"/>
              <a:gd name="T52" fmla="*/ 92 w 157"/>
              <a:gd name="T53" fmla="*/ 87 h 160"/>
              <a:gd name="T54" fmla="*/ 68 w 157"/>
              <a:gd name="T55" fmla="*/ 100 h 160"/>
              <a:gd name="T56" fmla="*/ 55 w 157"/>
              <a:gd name="T57" fmla="*/ 87 h 160"/>
              <a:gd name="T58" fmla="*/ 24 w 157"/>
              <a:gd name="T59" fmla="*/ 29 h 160"/>
              <a:gd name="T60" fmla="*/ 10 w 157"/>
              <a:gd name="T61" fmla="*/ 42 h 160"/>
              <a:gd name="T62" fmla="*/ 45 w 157"/>
              <a:gd name="T63" fmla="*/ 118 h 160"/>
              <a:gd name="T64" fmla="*/ 5 w 157"/>
              <a:gd name="T65" fmla="*/ 108 h 160"/>
              <a:gd name="T66" fmla="*/ 26 w 157"/>
              <a:gd name="T67" fmla="*/ 61 h 160"/>
              <a:gd name="T68" fmla="*/ 37 w 157"/>
              <a:gd name="T69" fmla="*/ 92 h 160"/>
              <a:gd name="T70" fmla="*/ 26 w 157"/>
              <a:gd name="T71" fmla="*/ 100 h 160"/>
              <a:gd name="T72" fmla="*/ 21 w 157"/>
              <a:gd name="T73" fmla="*/ 103 h 160"/>
              <a:gd name="T74" fmla="*/ 55 w 157"/>
              <a:gd name="T75" fmla="*/ 113 h 160"/>
              <a:gd name="T76" fmla="*/ 60 w 157"/>
              <a:gd name="T77" fmla="*/ 111 h 160"/>
              <a:gd name="T78" fmla="*/ 97 w 157"/>
              <a:gd name="T79" fmla="*/ 111 h 160"/>
              <a:gd name="T80" fmla="*/ 115 w 157"/>
              <a:gd name="T81" fmla="*/ 116 h 160"/>
              <a:gd name="T82" fmla="*/ 102 w 157"/>
              <a:gd name="T83" fmla="*/ 155 h 160"/>
              <a:gd name="T84" fmla="*/ 134 w 157"/>
              <a:gd name="T85" fmla="*/ 105 h 160"/>
              <a:gd name="T86" fmla="*/ 131 w 157"/>
              <a:gd name="T87" fmla="*/ 77 h 160"/>
              <a:gd name="T88" fmla="*/ 94 w 157"/>
              <a:gd name="T89" fmla="*/ 92 h 160"/>
              <a:gd name="T90" fmla="*/ 123 w 157"/>
              <a:gd name="T91" fmla="*/ 69 h 160"/>
              <a:gd name="T92" fmla="*/ 152 w 157"/>
              <a:gd name="T93" fmla="*/ 69 h 160"/>
              <a:gd name="T94" fmla="*/ 76 w 157"/>
              <a:gd name="T95" fmla="*/ 87 h 160"/>
              <a:gd name="T96" fmla="*/ 81 w 157"/>
              <a:gd name="T97" fmla="*/ 87 h 160"/>
              <a:gd name="T98" fmla="*/ 39 w 157"/>
              <a:gd name="T99" fmla="*/ 24 h 160"/>
              <a:gd name="T100" fmla="*/ 43 w 157"/>
              <a:gd name="T101" fmla="*/ 26 h 160"/>
              <a:gd name="T102" fmla="*/ 68 w 157"/>
              <a:gd name="T103" fmla="*/ 16 h 160"/>
              <a:gd name="T104" fmla="*/ 29 w 157"/>
              <a:gd name="T105" fmla="*/ 0 h 160"/>
              <a:gd name="T106" fmla="*/ 29 w 157"/>
              <a:gd name="T107" fmla="*/ 19 h 160"/>
              <a:gd name="T108" fmla="*/ 63 w 157"/>
              <a:gd name="T109" fmla="*/ 14 h 160"/>
              <a:gd name="T110" fmla="*/ 45 w 157"/>
              <a:gd name="T111" fmla="*/ 19 h 160"/>
              <a:gd name="T112" fmla="*/ 31 w 157"/>
              <a:gd name="T113" fmla="*/ 14 h 160"/>
              <a:gd name="T114" fmla="*/ 92 w 157"/>
              <a:gd name="T115" fmla="*/ 8 h 160"/>
              <a:gd name="T116" fmla="*/ 97 w 157"/>
              <a:gd name="T117" fmla="*/ 8 h 160"/>
              <a:gd name="T118" fmla="*/ 102 w 157"/>
              <a:gd name="T119" fmla="*/ 14 h 160"/>
              <a:gd name="T120" fmla="*/ 118 w 157"/>
              <a:gd name="T121" fmla="*/ 8 h 160"/>
              <a:gd name="T122" fmla="*/ 118 w 157"/>
              <a:gd name="T123" fmla="*/ 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7" h="160">
                <a:moveTo>
                  <a:pt x="146" y="56"/>
                </a:moveTo>
                <a:cubicBezTo>
                  <a:pt x="150" y="52"/>
                  <a:pt x="152" y="48"/>
                  <a:pt x="152" y="42"/>
                </a:cubicBezTo>
                <a:cubicBezTo>
                  <a:pt x="152" y="32"/>
                  <a:pt x="144" y="24"/>
                  <a:pt x="134" y="24"/>
                </a:cubicBezTo>
                <a:cubicBezTo>
                  <a:pt x="124" y="24"/>
                  <a:pt x="115" y="32"/>
                  <a:pt x="115" y="42"/>
                </a:cubicBezTo>
                <a:cubicBezTo>
                  <a:pt x="115" y="49"/>
                  <a:pt x="119" y="55"/>
                  <a:pt x="124" y="58"/>
                </a:cubicBezTo>
                <a:cubicBezTo>
                  <a:pt x="120" y="60"/>
                  <a:pt x="118" y="64"/>
                  <a:pt x="118" y="69"/>
                </a:cubicBezTo>
                <a:cubicBezTo>
                  <a:pt x="118" y="87"/>
                  <a:pt x="118" y="87"/>
                  <a:pt x="118" y="87"/>
                </a:cubicBezTo>
                <a:cubicBezTo>
                  <a:pt x="107" y="87"/>
                  <a:pt x="107" y="87"/>
                  <a:pt x="107" y="87"/>
                </a:cubicBezTo>
                <a:cubicBezTo>
                  <a:pt x="107" y="74"/>
                  <a:pt x="107" y="74"/>
                  <a:pt x="107" y="74"/>
                </a:cubicBezTo>
                <a:cubicBezTo>
                  <a:pt x="107" y="65"/>
                  <a:pt x="100" y="57"/>
                  <a:pt x="91" y="56"/>
                </a:cubicBezTo>
                <a:cubicBezTo>
                  <a:pt x="95" y="52"/>
                  <a:pt x="97" y="48"/>
                  <a:pt x="97" y="42"/>
                </a:cubicBezTo>
                <a:cubicBezTo>
                  <a:pt x="97" y="32"/>
                  <a:pt x="89" y="24"/>
                  <a:pt x="79" y="24"/>
                </a:cubicBezTo>
                <a:cubicBezTo>
                  <a:pt x="68" y="24"/>
                  <a:pt x="60" y="32"/>
                  <a:pt x="60" y="42"/>
                </a:cubicBezTo>
                <a:cubicBezTo>
                  <a:pt x="60" y="48"/>
                  <a:pt x="62" y="52"/>
                  <a:pt x="66" y="56"/>
                </a:cubicBezTo>
                <a:cubicBezTo>
                  <a:pt x="57" y="57"/>
                  <a:pt x="50" y="65"/>
                  <a:pt x="50" y="74"/>
                </a:cubicBezTo>
                <a:cubicBezTo>
                  <a:pt x="50" y="87"/>
                  <a:pt x="50" y="87"/>
                  <a:pt x="50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9" y="69"/>
                  <a:pt x="39" y="69"/>
                  <a:pt x="39" y="69"/>
                </a:cubicBezTo>
                <a:cubicBezTo>
                  <a:pt x="39" y="64"/>
                  <a:pt x="37" y="60"/>
                  <a:pt x="34" y="58"/>
                </a:cubicBezTo>
                <a:cubicBezTo>
                  <a:pt x="39" y="55"/>
                  <a:pt x="42" y="49"/>
                  <a:pt x="42" y="42"/>
                </a:cubicBezTo>
                <a:cubicBezTo>
                  <a:pt x="42" y="32"/>
                  <a:pt x="34" y="24"/>
                  <a:pt x="24" y="24"/>
                </a:cubicBezTo>
                <a:cubicBezTo>
                  <a:pt x="13" y="24"/>
                  <a:pt x="5" y="32"/>
                  <a:pt x="5" y="42"/>
                </a:cubicBezTo>
                <a:cubicBezTo>
                  <a:pt x="5" y="48"/>
                  <a:pt x="7" y="52"/>
                  <a:pt x="11" y="56"/>
                </a:cubicBezTo>
                <a:cubicBezTo>
                  <a:pt x="5" y="57"/>
                  <a:pt x="0" y="62"/>
                  <a:pt x="0" y="69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4"/>
                  <a:pt x="4" y="120"/>
                  <a:pt x="10" y="121"/>
                </a:cubicBezTo>
                <a:cubicBezTo>
                  <a:pt x="10" y="160"/>
                  <a:pt x="10" y="160"/>
                  <a:pt x="10" y="160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6" y="121"/>
                  <a:pt x="16" y="121"/>
                  <a:pt x="16" y="121"/>
                </a:cubicBezTo>
                <a:cubicBezTo>
                  <a:pt x="39" y="121"/>
                  <a:pt x="39" y="121"/>
                  <a:pt x="39" y="121"/>
                </a:cubicBezTo>
                <a:cubicBezTo>
                  <a:pt x="39" y="158"/>
                  <a:pt x="39" y="158"/>
                  <a:pt x="39" y="158"/>
                </a:cubicBezTo>
                <a:cubicBezTo>
                  <a:pt x="39" y="159"/>
                  <a:pt x="40" y="160"/>
                  <a:pt x="42" y="160"/>
                </a:cubicBezTo>
                <a:cubicBezTo>
                  <a:pt x="58" y="160"/>
                  <a:pt x="58" y="160"/>
                  <a:pt x="58" y="160"/>
                </a:cubicBezTo>
                <a:cubicBezTo>
                  <a:pt x="59" y="160"/>
                  <a:pt x="60" y="159"/>
                  <a:pt x="60" y="158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76" y="116"/>
                  <a:pt x="76" y="116"/>
                  <a:pt x="76" y="116"/>
                </a:cubicBezTo>
                <a:cubicBezTo>
                  <a:pt x="76" y="155"/>
                  <a:pt x="76" y="155"/>
                  <a:pt x="76" y="155"/>
                </a:cubicBezTo>
                <a:cubicBezTo>
                  <a:pt x="66" y="155"/>
                  <a:pt x="66" y="155"/>
                  <a:pt x="66" y="155"/>
                </a:cubicBezTo>
                <a:cubicBezTo>
                  <a:pt x="66" y="160"/>
                  <a:pt x="66" y="160"/>
                  <a:pt x="66" y="160"/>
                </a:cubicBezTo>
                <a:cubicBezTo>
                  <a:pt x="92" y="160"/>
                  <a:pt x="92" y="160"/>
                  <a:pt x="92" y="160"/>
                </a:cubicBezTo>
                <a:cubicBezTo>
                  <a:pt x="92" y="155"/>
                  <a:pt x="92" y="155"/>
                  <a:pt x="92" y="155"/>
                </a:cubicBezTo>
                <a:cubicBezTo>
                  <a:pt x="81" y="155"/>
                  <a:pt x="81" y="155"/>
                  <a:pt x="81" y="155"/>
                </a:cubicBezTo>
                <a:cubicBezTo>
                  <a:pt x="81" y="116"/>
                  <a:pt x="81" y="116"/>
                  <a:pt x="81" y="116"/>
                </a:cubicBezTo>
                <a:cubicBezTo>
                  <a:pt x="97" y="116"/>
                  <a:pt x="97" y="116"/>
                  <a:pt x="97" y="116"/>
                </a:cubicBezTo>
                <a:cubicBezTo>
                  <a:pt x="97" y="158"/>
                  <a:pt x="97" y="158"/>
                  <a:pt x="97" y="158"/>
                </a:cubicBezTo>
                <a:cubicBezTo>
                  <a:pt x="97" y="159"/>
                  <a:pt x="98" y="160"/>
                  <a:pt x="100" y="16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17" y="160"/>
                  <a:pt x="118" y="159"/>
                  <a:pt x="118" y="158"/>
                </a:cubicBezTo>
                <a:cubicBezTo>
                  <a:pt x="118" y="121"/>
                  <a:pt x="118" y="121"/>
                  <a:pt x="118" y="121"/>
                </a:cubicBezTo>
                <a:cubicBezTo>
                  <a:pt x="142" y="121"/>
                  <a:pt x="142" y="121"/>
                  <a:pt x="142" y="121"/>
                </a:cubicBezTo>
                <a:cubicBezTo>
                  <a:pt x="142" y="160"/>
                  <a:pt x="142" y="160"/>
                  <a:pt x="142" y="160"/>
                </a:cubicBezTo>
                <a:cubicBezTo>
                  <a:pt x="147" y="160"/>
                  <a:pt x="147" y="160"/>
                  <a:pt x="147" y="160"/>
                </a:cubicBezTo>
                <a:cubicBezTo>
                  <a:pt x="147" y="121"/>
                  <a:pt x="147" y="121"/>
                  <a:pt x="147" y="121"/>
                </a:cubicBezTo>
                <a:cubicBezTo>
                  <a:pt x="153" y="120"/>
                  <a:pt x="157" y="114"/>
                  <a:pt x="157" y="108"/>
                </a:cubicBezTo>
                <a:cubicBezTo>
                  <a:pt x="157" y="69"/>
                  <a:pt x="157" y="69"/>
                  <a:pt x="157" y="69"/>
                </a:cubicBezTo>
                <a:cubicBezTo>
                  <a:pt x="157" y="62"/>
                  <a:pt x="153" y="57"/>
                  <a:pt x="146" y="56"/>
                </a:cubicBezTo>
                <a:close/>
                <a:moveTo>
                  <a:pt x="121" y="42"/>
                </a:moveTo>
                <a:cubicBezTo>
                  <a:pt x="121" y="35"/>
                  <a:pt x="126" y="29"/>
                  <a:pt x="134" y="29"/>
                </a:cubicBezTo>
                <a:cubicBezTo>
                  <a:pt x="141" y="29"/>
                  <a:pt x="147" y="35"/>
                  <a:pt x="147" y="42"/>
                </a:cubicBezTo>
                <a:cubicBezTo>
                  <a:pt x="147" y="50"/>
                  <a:pt x="141" y="56"/>
                  <a:pt x="134" y="56"/>
                </a:cubicBezTo>
                <a:cubicBezTo>
                  <a:pt x="126" y="56"/>
                  <a:pt x="121" y="50"/>
                  <a:pt x="121" y="42"/>
                </a:cubicBezTo>
                <a:close/>
                <a:moveTo>
                  <a:pt x="66" y="42"/>
                </a:moveTo>
                <a:cubicBezTo>
                  <a:pt x="66" y="35"/>
                  <a:pt x="71" y="29"/>
                  <a:pt x="79" y="29"/>
                </a:cubicBezTo>
                <a:cubicBezTo>
                  <a:pt x="86" y="29"/>
                  <a:pt x="92" y="35"/>
                  <a:pt x="92" y="42"/>
                </a:cubicBezTo>
                <a:cubicBezTo>
                  <a:pt x="92" y="50"/>
                  <a:pt x="86" y="56"/>
                  <a:pt x="79" y="56"/>
                </a:cubicBezTo>
                <a:cubicBezTo>
                  <a:pt x="71" y="56"/>
                  <a:pt x="66" y="50"/>
                  <a:pt x="66" y="42"/>
                </a:cubicBezTo>
                <a:close/>
                <a:moveTo>
                  <a:pt x="83" y="61"/>
                </a:moveTo>
                <a:cubicBezTo>
                  <a:pt x="79" y="72"/>
                  <a:pt x="79" y="72"/>
                  <a:pt x="79" y="72"/>
                </a:cubicBezTo>
                <a:cubicBezTo>
                  <a:pt x="75" y="61"/>
                  <a:pt x="75" y="61"/>
                  <a:pt x="75" y="61"/>
                </a:cubicBezTo>
                <a:lnTo>
                  <a:pt x="83" y="61"/>
                </a:lnTo>
                <a:close/>
                <a:moveTo>
                  <a:pt x="55" y="74"/>
                </a:moveTo>
                <a:cubicBezTo>
                  <a:pt x="55" y="67"/>
                  <a:pt x="61" y="61"/>
                  <a:pt x="68" y="61"/>
                </a:cubicBezTo>
                <a:cubicBezTo>
                  <a:pt x="69" y="61"/>
                  <a:pt x="69" y="61"/>
                  <a:pt x="69" y="61"/>
                </a:cubicBezTo>
                <a:cubicBezTo>
                  <a:pt x="76" y="80"/>
                  <a:pt x="76" y="80"/>
                  <a:pt x="76" y="80"/>
                </a:cubicBezTo>
                <a:cubicBezTo>
                  <a:pt x="77" y="81"/>
                  <a:pt x="78" y="82"/>
                  <a:pt x="79" y="82"/>
                </a:cubicBezTo>
                <a:cubicBezTo>
                  <a:pt x="80" y="82"/>
                  <a:pt x="81" y="81"/>
                  <a:pt x="81" y="80"/>
                </a:cubicBezTo>
                <a:cubicBezTo>
                  <a:pt x="88" y="61"/>
                  <a:pt x="88" y="61"/>
                  <a:pt x="88" y="61"/>
                </a:cubicBezTo>
                <a:cubicBezTo>
                  <a:pt x="89" y="61"/>
                  <a:pt x="89" y="61"/>
                  <a:pt x="89" y="61"/>
                </a:cubicBezTo>
                <a:cubicBezTo>
                  <a:pt x="96" y="61"/>
                  <a:pt x="102" y="67"/>
                  <a:pt x="102" y="74"/>
                </a:cubicBezTo>
                <a:cubicBezTo>
                  <a:pt x="102" y="87"/>
                  <a:pt x="102" y="87"/>
                  <a:pt x="102" y="87"/>
                </a:cubicBezTo>
                <a:cubicBezTo>
                  <a:pt x="92" y="87"/>
                  <a:pt x="92" y="87"/>
                  <a:pt x="92" y="87"/>
                </a:cubicBezTo>
                <a:cubicBezTo>
                  <a:pt x="90" y="87"/>
                  <a:pt x="89" y="88"/>
                  <a:pt x="89" y="90"/>
                </a:cubicBezTo>
                <a:cubicBezTo>
                  <a:pt x="89" y="100"/>
                  <a:pt x="89" y="100"/>
                  <a:pt x="89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90"/>
                  <a:pt x="68" y="90"/>
                  <a:pt x="68" y="90"/>
                </a:cubicBezTo>
                <a:cubicBezTo>
                  <a:pt x="68" y="88"/>
                  <a:pt x="67" y="87"/>
                  <a:pt x="66" y="87"/>
                </a:cubicBezTo>
                <a:cubicBezTo>
                  <a:pt x="55" y="87"/>
                  <a:pt x="55" y="87"/>
                  <a:pt x="55" y="87"/>
                </a:cubicBezTo>
                <a:lnTo>
                  <a:pt x="55" y="74"/>
                </a:lnTo>
                <a:close/>
                <a:moveTo>
                  <a:pt x="10" y="42"/>
                </a:moveTo>
                <a:cubicBezTo>
                  <a:pt x="10" y="35"/>
                  <a:pt x="16" y="29"/>
                  <a:pt x="24" y="29"/>
                </a:cubicBezTo>
                <a:cubicBezTo>
                  <a:pt x="31" y="29"/>
                  <a:pt x="37" y="35"/>
                  <a:pt x="37" y="42"/>
                </a:cubicBezTo>
                <a:cubicBezTo>
                  <a:pt x="37" y="50"/>
                  <a:pt x="31" y="56"/>
                  <a:pt x="24" y="56"/>
                </a:cubicBezTo>
                <a:cubicBezTo>
                  <a:pt x="16" y="56"/>
                  <a:pt x="10" y="50"/>
                  <a:pt x="10" y="42"/>
                </a:cubicBezTo>
                <a:close/>
                <a:moveTo>
                  <a:pt x="55" y="155"/>
                </a:moveTo>
                <a:cubicBezTo>
                  <a:pt x="45" y="155"/>
                  <a:pt x="45" y="155"/>
                  <a:pt x="45" y="155"/>
                </a:cubicBezTo>
                <a:cubicBezTo>
                  <a:pt x="45" y="118"/>
                  <a:pt x="45" y="118"/>
                  <a:pt x="45" y="118"/>
                </a:cubicBezTo>
                <a:cubicBezTo>
                  <a:pt x="45" y="117"/>
                  <a:pt x="43" y="116"/>
                  <a:pt x="42" y="116"/>
                </a:cubicBezTo>
                <a:cubicBezTo>
                  <a:pt x="13" y="116"/>
                  <a:pt x="13" y="116"/>
                  <a:pt x="13" y="116"/>
                </a:cubicBezTo>
                <a:cubicBezTo>
                  <a:pt x="9" y="116"/>
                  <a:pt x="5" y="112"/>
                  <a:pt x="5" y="108"/>
                </a:cubicBezTo>
                <a:cubicBezTo>
                  <a:pt x="5" y="69"/>
                  <a:pt x="5" y="69"/>
                  <a:pt x="5" y="69"/>
                </a:cubicBezTo>
                <a:cubicBezTo>
                  <a:pt x="5" y="64"/>
                  <a:pt x="9" y="61"/>
                  <a:pt x="13" y="61"/>
                </a:cubicBezTo>
                <a:cubicBezTo>
                  <a:pt x="26" y="61"/>
                  <a:pt x="26" y="61"/>
                  <a:pt x="26" y="61"/>
                </a:cubicBezTo>
                <a:cubicBezTo>
                  <a:pt x="30" y="61"/>
                  <a:pt x="34" y="64"/>
                  <a:pt x="34" y="69"/>
                </a:cubicBezTo>
                <a:cubicBezTo>
                  <a:pt x="34" y="90"/>
                  <a:pt x="34" y="90"/>
                  <a:pt x="34" y="90"/>
                </a:cubicBezTo>
                <a:cubicBezTo>
                  <a:pt x="34" y="91"/>
                  <a:pt x="35" y="92"/>
                  <a:pt x="37" y="92"/>
                </a:cubicBezTo>
                <a:cubicBezTo>
                  <a:pt x="63" y="92"/>
                  <a:pt x="63" y="92"/>
                  <a:pt x="63" y="92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26" y="100"/>
                  <a:pt x="26" y="100"/>
                  <a:pt x="26" y="100"/>
                </a:cubicBezTo>
                <a:cubicBezTo>
                  <a:pt x="26" y="77"/>
                  <a:pt x="26" y="77"/>
                  <a:pt x="26" y="77"/>
                </a:cubicBezTo>
                <a:cubicBezTo>
                  <a:pt x="21" y="77"/>
                  <a:pt x="21" y="77"/>
                  <a:pt x="21" y="77"/>
                </a:cubicBezTo>
                <a:cubicBezTo>
                  <a:pt x="21" y="103"/>
                  <a:pt x="21" y="103"/>
                  <a:pt x="21" y="103"/>
                </a:cubicBezTo>
                <a:cubicBezTo>
                  <a:pt x="21" y="104"/>
                  <a:pt x="22" y="105"/>
                  <a:pt x="24" y="105"/>
                </a:cubicBezTo>
                <a:cubicBezTo>
                  <a:pt x="47" y="105"/>
                  <a:pt x="47" y="105"/>
                  <a:pt x="47" y="105"/>
                </a:cubicBezTo>
                <a:cubicBezTo>
                  <a:pt x="51" y="105"/>
                  <a:pt x="55" y="109"/>
                  <a:pt x="55" y="113"/>
                </a:cubicBezTo>
                <a:lnTo>
                  <a:pt x="55" y="155"/>
                </a:lnTo>
                <a:close/>
                <a:moveTo>
                  <a:pt x="97" y="111"/>
                </a:moveTo>
                <a:cubicBezTo>
                  <a:pt x="60" y="111"/>
                  <a:pt x="60" y="111"/>
                  <a:pt x="60" y="111"/>
                </a:cubicBezTo>
                <a:cubicBezTo>
                  <a:pt x="60" y="109"/>
                  <a:pt x="59" y="107"/>
                  <a:pt x="58" y="105"/>
                </a:cubicBezTo>
                <a:cubicBezTo>
                  <a:pt x="100" y="105"/>
                  <a:pt x="100" y="105"/>
                  <a:pt x="100" y="105"/>
                </a:cubicBezTo>
                <a:cubicBezTo>
                  <a:pt x="98" y="107"/>
                  <a:pt x="98" y="109"/>
                  <a:pt x="97" y="111"/>
                </a:cubicBezTo>
                <a:close/>
                <a:moveTo>
                  <a:pt x="152" y="108"/>
                </a:moveTo>
                <a:cubicBezTo>
                  <a:pt x="152" y="112"/>
                  <a:pt x="149" y="116"/>
                  <a:pt x="144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4" y="116"/>
                  <a:pt x="113" y="117"/>
                  <a:pt x="113" y="118"/>
                </a:cubicBezTo>
                <a:cubicBezTo>
                  <a:pt x="113" y="155"/>
                  <a:pt x="113" y="155"/>
                  <a:pt x="113" y="155"/>
                </a:cubicBezTo>
                <a:cubicBezTo>
                  <a:pt x="102" y="155"/>
                  <a:pt x="102" y="155"/>
                  <a:pt x="102" y="155"/>
                </a:cubicBezTo>
                <a:cubicBezTo>
                  <a:pt x="102" y="113"/>
                  <a:pt x="102" y="113"/>
                  <a:pt x="102" y="113"/>
                </a:cubicBezTo>
                <a:cubicBezTo>
                  <a:pt x="102" y="109"/>
                  <a:pt x="106" y="105"/>
                  <a:pt x="110" y="105"/>
                </a:cubicBezTo>
                <a:cubicBezTo>
                  <a:pt x="134" y="105"/>
                  <a:pt x="134" y="105"/>
                  <a:pt x="134" y="105"/>
                </a:cubicBezTo>
                <a:cubicBezTo>
                  <a:pt x="135" y="105"/>
                  <a:pt x="136" y="104"/>
                  <a:pt x="136" y="103"/>
                </a:cubicBezTo>
                <a:cubicBezTo>
                  <a:pt x="136" y="77"/>
                  <a:pt x="136" y="77"/>
                  <a:pt x="136" y="77"/>
                </a:cubicBezTo>
                <a:cubicBezTo>
                  <a:pt x="131" y="77"/>
                  <a:pt x="131" y="77"/>
                  <a:pt x="131" y="77"/>
                </a:cubicBezTo>
                <a:cubicBezTo>
                  <a:pt x="131" y="100"/>
                  <a:pt x="131" y="100"/>
                  <a:pt x="131" y="100"/>
                </a:cubicBezTo>
                <a:cubicBezTo>
                  <a:pt x="94" y="100"/>
                  <a:pt x="94" y="100"/>
                  <a:pt x="94" y="100"/>
                </a:cubicBezTo>
                <a:cubicBezTo>
                  <a:pt x="94" y="92"/>
                  <a:pt x="94" y="92"/>
                  <a:pt x="94" y="92"/>
                </a:cubicBezTo>
                <a:cubicBezTo>
                  <a:pt x="121" y="92"/>
                  <a:pt x="121" y="92"/>
                  <a:pt x="121" y="92"/>
                </a:cubicBezTo>
                <a:cubicBezTo>
                  <a:pt x="122" y="92"/>
                  <a:pt x="123" y="91"/>
                  <a:pt x="123" y="90"/>
                </a:cubicBezTo>
                <a:cubicBezTo>
                  <a:pt x="123" y="69"/>
                  <a:pt x="123" y="69"/>
                  <a:pt x="123" y="69"/>
                </a:cubicBezTo>
                <a:cubicBezTo>
                  <a:pt x="123" y="64"/>
                  <a:pt x="127" y="61"/>
                  <a:pt x="131" y="61"/>
                </a:cubicBezTo>
                <a:cubicBezTo>
                  <a:pt x="144" y="61"/>
                  <a:pt x="144" y="61"/>
                  <a:pt x="144" y="61"/>
                </a:cubicBezTo>
                <a:cubicBezTo>
                  <a:pt x="149" y="61"/>
                  <a:pt x="152" y="64"/>
                  <a:pt x="152" y="69"/>
                </a:cubicBezTo>
                <a:lnTo>
                  <a:pt x="152" y="108"/>
                </a:lnTo>
                <a:close/>
                <a:moveTo>
                  <a:pt x="81" y="87"/>
                </a:moveTo>
                <a:cubicBezTo>
                  <a:pt x="76" y="87"/>
                  <a:pt x="76" y="87"/>
                  <a:pt x="76" y="87"/>
                </a:cubicBezTo>
                <a:cubicBezTo>
                  <a:pt x="76" y="92"/>
                  <a:pt x="76" y="92"/>
                  <a:pt x="76" y="92"/>
                </a:cubicBezTo>
                <a:cubicBezTo>
                  <a:pt x="81" y="92"/>
                  <a:pt x="81" y="92"/>
                  <a:pt x="81" y="92"/>
                </a:cubicBezTo>
                <a:lnTo>
                  <a:pt x="81" y="87"/>
                </a:lnTo>
                <a:close/>
                <a:moveTo>
                  <a:pt x="29" y="19"/>
                </a:moveTo>
                <a:cubicBezTo>
                  <a:pt x="39" y="19"/>
                  <a:pt x="39" y="19"/>
                  <a:pt x="39" y="19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25"/>
                  <a:pt x="40" y="26"/>
                  <a:pt x="41" y="26"/>
                </a:cubicBezTo>
                <a:cubicBezTo>
                  <a:pt x="41" y="27"/>
                  <a:pt x="41" y="27"/>
                  <a:pt x="42" y="27"/>
                </a:cubicBezTo>
                <a:cubicBezTo>
                  <a:pt x="42" y="27"/>
                  <a:pt x="43" y="27"/>
                  <a:pt x="43" y="26"/>
                </a:cubicBezTo>
                <a:cubicBezTo>
                  <a:pt x="53" y="19"/>
                  <a:pt x="53" y="19"/>
                  <a:pt x="53" y="19"/>
                </a:cubicBezTo>
                <a:cubicBezTo>
                  <a:pt x="66" y="19"/>
                  <a:pt x="66" y="19"/>
                  <a:pt x="66" y="19"/>
                </a:cubicBezTo>
                <a:cubicBezTo>
                  <a:pt x="67" y="19"/>
                  <a:pt x="68" y="18"/>
                  <a:pt x="68" y="16"/>
                </a:cubicBezTo>
                <a:cubicBezTo>
                  <a:pt x="68" y="3"/>
                  <a:pt x="68" y="3"/>
                  <a:pt x="68" y="3"/>
                </a:cubicBezTo>
                <a:cubicBezTo>
                  <a:pt x="68" y="2"/>
                  <a:pt x="67" y="0"/>
                  <a:pt x="66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7" y="0"/>
                  <a:pt x="26" y="2"/>
                  <a:pt x="26" y="3"/>
                </a:cubicBezTo>
                <a:cubicBezTo>
                  <a:pt x="26" y="16"/>
                  <a:pt x="26" y="16"/>
                  <a:pt x="26" y="16"/>
                </a:cubicBezTo>
                <a:cubicBezTo>
                  <a:pt x="26" y="18"/>
                  <a:pt x="27" y="19"/>
                  <a:pt x="29" y="19"/>
                </a:cubicBezTo>
                <a:close/>
                <a:moveTo>
                  <a:pt x="31" y="6"/>
                </a:moveTo>
                <a:cubicBezTo>
                  <a:pt x="63" y="6"/>
                  <a:pt x="63" y="6"/>
                  <a:pt x="63" y="6"/>
                </a:cubicBezTo>
                <a:cubicBezTo>
                  <a:pt x="63" y="14"/>
                  <a:pt x="63" y="14"/>
                  <a:pt x="63" y="14"/>
                </a:cubicBezTo>
                <a:cubicBezTo>
                  <a:pt x="52" y="14"/>
                  <a:pt x="52" y="14"/>
                  <a:pt x="52" y="14"/>
                </a:cubicBezTo>
                <a:cubicBezTo>
                  <a:pt x="52" y="14"/>
                  <a:pt x="51" y="14"/>
                  <a:pt x="51" y="14"/>
                </a:cubicBezTo>
                <a:cubicBezTo>
                  <a:pt x="45" y="19"/>
                  <a:pt x="45" y="19"/>
                  <a:pt x="45" y="19"/>
                </a:cubicBezTo>
                <a:cubicBezTo>
                  <a:pt x="45" y="16"/>
                  <a:pt x="45" y="16"/>
                  <a:pt x="45" y="16"/>
                </a:cubicBezTo>
                <a:cubicBezTo>
                  <a:pt x="45" y="15"/>
                  <a:pt x="43" y="14"/>
                  <a:pt x="42" y="14"/>
                </a:cubicBezTo>
                <a:cubicBezTo>
                  <a:pt x="31" y="14"/>
                  <a:pt x="31" y="14"/>
                  <a:pt x="31" y="14"/>
                </a:cubicBezTo>
                <a:lnTo>
                  <a:pt x="31" y="6"/>
                </a:lnTo>
                <a:close/>
                <a:moveTo>
                  <a:pt x="97" y="8"/>
                </a:moveTo>
                <a:cubicBezTo>
                  <a:pt x="92" y="8"/>
                  <a:pt x="92" y="8"/>
                  <a:pt x="92" y="8"/>
                </a:cubicBezTo>
                <a:cubicBezTo>
                  <a:pt x="92" y="14"/>
                  <a:pt x="92" y="14"/>
                  <a:pt x="92" y="14"/>
                </a:cubicBezTo>
                <a:cubicBezTo>
                  <a:pt x="97" y="14"/>
                  <a:pt x="97" y="14"/>
                  <a:pt x="97" y="14"/>
                </a:cubicBezTo>
                <a:lnTo>
                  <a:pt x="97" y="8"/>
                </a:lnTo>
                <a:close/>
                <a:moveTo>
                  <a:pt x="107" y="8"/>
                </a:moveTo>
                <a:cubicBezTo>
                  <a:pt x="102" y="8"/>
                  <a:pt x="102" y="8"/>
                  <a:pt x="102" y="8"/>
                </a:cubicBezTo>
                <a:cubicBezTo>
                  <a:pt x="102" y="14"/>
                  <a:pt x="102" y="14"/>
                  <a:pt x="102" y="14"/>
                </a:cubicBezTo>
                <a:cubicBezTo>
                  <a:pt x="107" y="14"/>
                  <a:pt x="107" y="14"/>
                  <a:pt x="107" y="14"/>
                </a:cubicBezTo>
                <a:lnTo>
                  <a:pt x="107" y="8"/>
                </a:lnTo>
                <a:close/>
                <a:moveTo>
                  <a:pt x="118" y="8"/>
                </a:moveTo>
                <a:cubicBezTo>
                  <a:pt x="113" y="8"/>
                  <a:pt x="113" y="8"/>
                  <a:pt x="113" y="8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8" y="14"/>
                  <a:pt x="118" y="14"/>
                  <a:pt x="118" y="14"/>
                </a:cubicBezTo>
                <a:lnTo>
                  <a:pt x="118" y="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B5C1C5B6-8DA7-9C1B-FF78-1D1BAF81FA54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2473325"/>
            <a:ext cx="254000" cy="254000"/>
          </a:xfrm>
          <a:custGeom>
            <a:avLst/>
            <a:gdLst>
              <a:gd name="T0" fmla="*/ 61 w 160"/>
              <a:gd name="T1" fmla="*/ 19 h 160"/>
              <a:gd name="T2" fmla="*/ 80 w 160"/>
              <a:gd name="T3" fmla="*/ 57 h 160"/>
              <a:gd name="T4" fmla="*/ 71 w 160"/>
              <a:gd name="T5" fmla="*/ 58 h 160"/>
              <a:gd name="T6" fmla="*/ 80 w 160"/>
              <a:gd name="T7" fmla="*/ 69 h 160"/>
              <a:gd name="T8" fmla="*/ 89 w 160"/>
              <a:gd name="T9" fmla="*/ 54 h 160"/>
              <a:gd name="T10" fmla="*/ 80 w 160"/>
              <a:gd name="T11" fmla="*/ 38 h 160"/>
              <a:gd name="T12" fmla="*/ 87 w 160"/>
              <a:gd name="T13" fmla="*/ 35 h 160"/>
              <a:gd name="T14" fmla="*/ 80 w 160"/>
              <a:gd name="T15" fmla="*/ 25 h 160"/>
              <a:gd name="T16" fmla="*/ 70 w 160"/>
              <a:gd name="T17" fmla="*/ 41 h 160"/>
              <a:gd name="T18" fmla="*/ 80 w 160"/>
              <a:gd name="T19" fmla="*/ 57 h 160"/>
              <a:gd name="T20" fmla="*/ 135 w 160"/>
              <a:gd name="T21" fmla="*/ 81 h 160"/>
              <a:gd name="T22" fmla="*/ 97 w 160"/>
              <a:gd name="T23" fmla="*/ 116 h 160"/>
              <a:gd name="T24" fmla="*/ 91 w 160"/>
              <a:gd name="T25" fmla="*/ 138 h 160"/>
              <a:gd name="T26" fmla="*/ 138 w 160"/>
              <a:gd name="T27" fmla="*/ 160 h 160"/>
              <a:gd name="T28" fmla="*/ 138 w 160"/>
              <a:gd name="T29" fmla="*/ 135 h 160"/>
              <a:gd name="T30" fmla="*/ 136 w 160"/>
              <a:gd name="T31" fmla="*/ 131 h 160"/>
              <a:gd name="T32" fmla="*/ 160 w 160"/>
              <a:gd name="T33" fmla="*/ 59 h 160"/>
              <a:gd name="T34" fmla="*/ 97 w 160"/>
              <a:gd name="T35" fmla="*/ 154 h 160"/>
              <a:gd name="T36" fmla="*/ 135 w 160"/>
              <a:gd name="T37" fmla="*/ 154 h 160"/>
              <a:gd name="T38" fmla="*/ 131 w 160"/>
              <a:gd name="T39" fmla="*/ 126 h 160"/>
              <a:gd name="T40" fmla="*/ 103 w 160"/>
              <a:gd name="T41" fmla="*/ 135 h 160"/>
              <a:gd name="T42" fmla="*/ 127 w 160"/>
              <a:gd name="T43" fmla="*/ 89 h 160"/>
              <a:gd name="T44" fmla="*/ 136 w 160"/>
              <a:gd name="T45" fmla="*/ 89 h 160"/>
              <a:gd name="T46" fmla="*/ 120 w 160"/>
              <a:gd name="T47" fmla="*/ 113 h 160"/>
              <a:gd name="T48" fmla="*/ 140 w 160"/>
              <a:gd name="T49" fmla="*/ 102 h 160"/>
              <a:gd name="T50" fmla="*/ 141 w 160"/>
              <a:gd name="T51" fmla="*/ 59 h 160"/>
              <a:gd name="T52" fmla="*/ 153 w 160"/>
              <a:gd name="T53" fmla="*/ 100 h 160"/>
              <a:gd name="T54" fmla="*/ 62 w 160"/>
              <a:gd name="T55" fmla="*/ 116 h 160"/>
              <a:gd name="T56" fmla="*/ 25 w 160"/>
              <a:gd name="T57" fmla="*/ 81 h 160"/>
              <a:gd name="T58" fmla="*/ 0 w 160"/>
              <a:gd name="T59" fmla="*/ 59 h 160"/>
              <a:gd name="T60" fmla="*/ 24 w 160"/>
              <a:gd name="T61" fmla="*/ 131 h 160"/>
              <a:gd name="T62" fmla="*/ 22 w 160"/>
              <a:gd name="T63" fmla="*/ 135 h 160"/>
              <a:gd name="T64" fmla="*/ 22 w 160"/>
              <a:gd name="T65" fmla="*/ 160 h 160"/>
              <a:gd name="T66" fmla="*/ 68 w 160"/>
              <a:gd name="T67" fmla="*/ 138 h 160"/>
              <a:gd name="T68" fmla="*/ 6 w 160"/>
              <a:gd name="T69" fmla="*/ 100 h 160"/>
              <a:gd name="T70" fmla="*/ 18 w 160"/>
              <a:gd name="T71" fmla="*/ 59 h 160"/>
              <a:gd name="T72" fmla="*/ 19 w 160"/>
              <a:gd name="T73" fmla="*/ 102 h 160"/>
              <a:gd name="T74" fmla="*/ 39 w 160"/>
              <a:gd name="T75" fmla="*/ 113 h 160"/>
              <a:gd name="T76" fmla="*/ 23 w 160"/>
              <a:gd name="T77" fmla="*/ 89 h 160"/>
              <a:gd name="T78" fmla="*/ 32 w 160"/>
              <a:gd name="T79" fmla="*/ 89 h 160"/>
              <a:gd name="T80" fmla="*/ 56 w 160"/>
              <a:gd name="T81" fmla="*/ 135 h 160"/>
              <a:gd name="T82" fmla="*/ 28 w 160"/>
              <a:gd name="T83" fmla="*/ 126 h 160"/>
              <a:gd name="T84" fmla="*/ 25 w 160"/>
              <a:gd name="T85" fmla="*/ 154 h 160"/>
              <a:gd name="T86" fmla="*/ 62 w 160"/>
              <a:gd name="T87" fmla="*/ 154 h 160"/>
              <a:gd name="T88" fmla="*/ 33 w 160"/>
              <a:gd name="T89" fmla="*/ 47 h 160"/>
              <a:gd name="T90" fmla="*/ 80 w 160"/>
              <a:gd name="T91" fmla="*/ 88 h 160"/>
              <a:gd name="T92" fmla="*/ 120 w 160"/>
              <a:gd name="T93" fmla="*/ 47 h 160"/>
              <a:gd name="T94" fmla="*/ 72 w 160"/>
              <a:gd name="T95" fmla="*/ 14 h 160"/>
              <a:gd name="T96" fmla="*/ 97 w 160"/>
              <a:gd name="T97" fmla="*/ 25 h 160"/>
              <a:gd name="T98" fmla="*/ 52 w 160"/>
              <a:gd name="T99" fmla="*/ 47 h 160"/>
              <a:gd name="T100" fmla="*/ 49 w 160"/>
              <a:gd name="T101" fmla="*/ 31 h 160"/>
              <a:gd name="T102" fmla="*/ 114 w 160"/>
              <a:gd name="T103" fmla="*/ 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0">
                <a:moveTo>
                  <a:pt x="61" y="25"/>
                </a:moveTo>
                <a:cubicBezTo>
                  <a:pt x="63" y="25"/>
                  <a:pt x="64" y="24"/>
                  <a:pt x="64" y="22"/>
                </a:cubicBezTo>
                <a:cubicBezTo>
                  <a:pt x="64" y="21"/>
                  <a:pt x="63" y="19"/>
                  <a:pt x="61" y="19"/>
                </a:cubicBezTo>
                <a:cubicBezTo>
                  <a:pt x="59" y="19"/>
                  <a:pt x="58" y="21"/>
                  <a:pt x="58" y="22"/>
                </a:cubicBezTo>
                <a:cubicBezTo>
                  <a:pt x="58" y="24"/>
                  <a:pt x="59" y="25"/>
                  <a:pt x="61" y="25"/>
                </a:cubicBezTo>
                <a:close/>
                <a:moveTo>
                  <a:pt x="80" y="57"/>
                </a:moveTo>
                <a:cubicBezTo>
                  <a:pt x="78" y="57"/>
                  <a:pt x="77" y="56"/>
                  <a:pt x="76" y="54"/>
                </a:cubicBezTo>
                <a:cubicBezTo>
                  <a:pt x="75" y="53"/>
                  <a:pt x="73" y="53"/>
                  <a:pt x="71" y="54"/>
                </a:cubicBezTo>
                <a:cubicBezTo>
                  <a:pt x="70" y="55"/>
                  <a:pt x="70" y="57"/>
                  <a:pt x="71" y="58"/>
                </a:cubicBezTo>
                <a:cubicBezTo>
                  <a:pt x="73" y="60"/>
                  <a:pt x="75" y="62"/>
                  <a:pt x="77" y="62"/>
                </a:cubicBezTo>
                <a:cubicBezTo>
                  <a:pt x="77" y="66"/>
                  <a:pt x="77" y="66"/>
                  <a:pt x="77" y="66"/>
                </a:cubicBezTo>
                <a:cubicBezTo>
                  <a:pt x="77" y="68"/>
                  <a:pt x="78" y="69"/>
                  <a:pt x="80" y="69"/>
                </a:cubicBezTo>
                <a:cubicBezTo>
                  <a:pt x="81" y="69"/>
                  <a:pt x="83" y="68"/>
                  <a:pt x="83" y="66"/>
                </a:cubicBezTo>
                <a:cubicBezTo>
                  <a:pt x="83" y="62"/>
                  <a:pt x="83" y="62"/>
                  <a:pt x="83" y="62"/>
                </a:cubicBezTo>
                <a:cubicBezTo>
                  <a:pt x="86" y="61"/>
                  <a:pt x="89" y="58"/>
                  <a:pt x="89" y="54"/>
                </a:cubicBezTo>
                <a:cubicBezTo>
                  <a:pt x="89" y="48"/>
                  <a:pt x="85" y="44"/>
                  <a:pt x="80" y="44"/>
                </a:cubicBezTo>
                <a:cubicBezTo>
                  <a:pt x="78" y="44"/>
                  <a:pt x="77" y="43"/>
                  <a:pt x="77" y="41"/>
                </a:cubicBezTo>
                <a:cubicBezTo>
                  <a:pt x="77" y="39"/>
                  <a:pt x="78" y="38"/>
                  <a:pt x="80" y="38"/>
                </a:cubicBezTo>
                <a:cubicBezTo>
                  <a:pt x="81" y="38"/>
                  <a:pt x="82" y="39"/>
                  <a:pt x="83" y="40"/>
                </a:cubicBezTo>
                <a:cubicBezTo>
                  <a:pt x="84" y="41"/>
                  <a:pt x="86" y="41"/>
                  <a:pt x="88" y="40"/>
                </a:cubicBezTo>
                <a:cubicBezTo>
                  <a:pt x="89" y="38"/>
                  <a:pt x="89" y="36"/>
                  <a:pt x="87" y="35"/>
                </a:cubicBezTo>
                <a:cubicBezTo>
                  <a:pt x="86" y="34"/>
                  <a:pt x="84" y="33"/>
                  <a:pt x="83" y="32"/>
                </a:cubicBezTo>
                <a:cubicBezTo>
                  <a:pt x="83" y="29"/>
                  <a:pt x="83" y="29"/>
                  <a:pt x="83" y="29"/>
                </a:cubicBezTo>
                <a:cubicBezTo>
                  <a:pt x="83" y="27"/>
                  <a:pt x="81" y="25"/>
                  <a:pt x="80" y="25"/>
                </a:cubicBezTo>
                <a:cubicBezTo>
                  <a:pt x="78" y="25"/>
                  <a:pt x="77" y="27"/>
                  <a:pt x="77" y="29"/>
                </a:cubicBezTo>
                <a:cubicBezTo>
                  <a:pt x="77" y="32"/>
                  <a:pt x="77" y="32"/>
                  <a:pt x="77" y="32"/>
                </a:cubicBezTo>
                <a:cubicBezTo>
                  <a:pt x="73" y="34"/>
                  <a:pt x="70" y="37"/>
                  <a:pt x="70" y="41"/>
                </a:cubicBezTo>
                <a:cubicBezTo>
                  <a:pt x="70" y="46"/>
                  <a:pt x="75" y="50"/>
                  <a:pt x="80" y="50"/>
                </a:cubicBezTo>
                <a:cubicBezTo>
                  <a:pt x="81" y="50"/>
                  <a:pt x="83" y="52"/>
                  <a:pt x="83" y="54"/>
                </a:cubicBezTo>
                <a:cubicBezTo>
                  <a:pt x="83" y="55"/>
                  <a:pt x="81" y="57"/>
                  <a:pt x="80" y="57"/>
                </a:cubicBezTo>
                <a:close/>
                <a:moveTo>
                  <a:pt x="147" y="46"/>
                </a:moveTo>
                <a:cubicBezTo>
                  <a:pt x="140" y="46"/>
                  <a:pt x="135" y="52"/>
                  <a:pt x="135" y="59"/>
                </a:cubicBezTo>
                <a:cubicBezTo>
                  <a:pt x="135" y="81"/>
                  <a:pt x="135" y="81"/>
                  <a:pt x="135" y="81"/>
                </a:cubicBezTo>
                <a:cubicBezTo>
                  <a:pt x="131" y="80"/>
                  <a:pt x="126" y="81"/>
                  <a:pt x="123" y="84"/>
                </a:cubicBezTo>
                <a:cubicBezTo>
                  <a:pt x="102" y="105"/>
                  <a:pt x="102" y="105"/>
                  <a:pt x="102" y="105"/>
                </a:cubicBezTo>
                <a:cubicBezTo>
                  <a:pt x="99" y="108"/>
                  <a:pt x="97" y="112"/>
                  <a:pt x="97" y="116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4" y="135"/>
                  <a:pt x="94" y="135"/>
                  <a:pt x="94" y="135"/>
                </a:cubicBezTo>
                <a:cubicBezTo>
                  <a:pt x="92" y="135"/>
                  <a:pt x="91" y="136"/>
                  <a:pt x="91" y="138"/>
                </a:cubicBezTo>
                <a:cubicBezTo>
                  <a:pt x="91" y="157"/>
                  <a:pt x="91" y="157"/>
                  <a:pt x="91" y="157"/>
                </a:cubicBezTo>
                <a:cubicBezTo>
                  <a:pt x="91" y="159"/>
                  <a:pt x="92" y="160"/>
                  <a:pt x="94" y="160"/>
                </a:cubicBezTo>
                <a:cubicBezTo>
                  <a:pt x="138" y="160"/>
                  <a:pt x="138" y="160"/>
                  <a:pt x="138" y="160"/>
                </a:cubicBezTo>
                <a:cubicBezTo>
                  <a:pt x="140" y="160"/>
                  <a:pt x="141" y="159"/>
                  <a:pt x="141" y="157"/>
                </a:cubicBezTo>
                <a:cubicBezTo>
                  <a:pt x="141" y="138"/>
                  <a:pt x="141" y="138"/>
                  <a:pt x="141" y="138"/>
                </a:cubicBezTo>
                <a:cubicBezTo>
                  <a:pt x="141" y="136"/>
                  <a:pt x="140" y="135"/>
                  <a:pt x="138" y="135"/>
                </a:cubicBezTo>
                <a:cubicBezTo>
                  <a:pt x="135" y="135"/>
                  <a:pt x="135" y="135"/>
                  <a:pt x="135" y="135"/>
                </a:cubicBezTo>
                <a:cubicBezTo>
                  <a:pt x="135" y="133"/>
                  <a:pt x="135" y="133"/>
                  <a:pt x="135" y="133"/>
                </a:cubicBezTo>
                <a:cubicBezTo>
                  <a:pt x="135" y="132"/>
                  <a:pt x="135" y="131"/>
                  <a:pt x="136" y="131"/>
                </a:cubicBezTo>
                <a:cubicBezTo>
                  <a:pt x="155" y="111"/>
                  <a:pt x="155" y="111"/>
                  <a:pt x="155" y="111"/>
                </a:cubicBezTo>
                <a:cubicBezTo>
                  <a:pt x="158" y="108"/>
                  <a:pt x="160" y="104"/>
                  <a:pt x="160" y="100"/>
                </a:cubicBezTo>
                <a:cubicBezTo>
                  <a:pt x="160" y="59"/>
                  <a:pt x="160" y="59"/>
                  <a:pt x="160" y="59"/>
                </a:cubicBezTo>
                <a:cubicBezTo>
                  <a:pt x="160" y="52"/>
                  <a:pt x="154" y="46"/>
                  <a:pt x="147" y="46"/>
                </a:cubicBezTo>
                <a:close/>
                <a:moveTo>
                  <a:pt x="135" y="154"/>
                </a:moveTo>
                <a:cubicBezTo>
                  <a:pt x="97" y="154"/>
                  <a:pt x="97" y="154"/>
                  <a:pt x="97" y="154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135" y="141"/>
                  <a:pt x="135" y="141"/>
                  <a:pt x="135" y="141"/>
                </a:cubicBezTo>
                <a:lnTo>
                  <a:pt x="135" y="154"/>
                </a:lnTo>
                <a:close/>
                <a:moveTo>
                  <a:pt x="153" y="100"/>
                </a:moveTo>
                <a:cubicBezTo>
                  <a:pt x="153" y="103"/>
                  <a:pt x="152" y="105"/>
                  <a:pt x="151" y="107"/>
                </a:cubicBezTo>
                <a:cubicBezTo>
                  <a:pt x="131" y="126"/>
                  <a:pt x="131" y="126"/>
                  <a:pt x="131" y="126"/>
                </a:cubicBezTo>
                <a:cubicBezTo>
                  <a:pt x="129" y="128"/>
                  <a:pt x="128" y="131"/>
                  <a:pt x="128" y="133"/>
                </a:cubicBezTo>
                <a:cubicBezTo>
                  <a:pt x="128" y="135"/>
                  <a:pt x="128" y="135"/>
                  <a:pt x="128" y="135"/>
                </a:cubicBezTo>
                <a:cubicBezTo>
                  <a:pt x="103" y="135"/>
                  <a:pt x="103" y="135"/>
                  <a:pt x="103" y="135"/>
                </a:cubicBezTo>
                <a:cubicBezTo>
                  <a:pt x="103" y="116"/>
                  <a:pt x="103" y="116"/>
                  <a:pt x="103" y="116"/>
                </a:cubicBezTo>
                <a:cubicBezTo>
                  <a:pt x="103" y="114"/>
                  <a:pt x="104" y="111"/>
                  <a:pt x="106" y="109"/>
                </a:cubicBezTo>
                <a:cubicBezTo>
                  <a:pt x="127" y="89"/>
                  <a:pt x="127" y="89"/>
                  <a:pt x="127" y="89"/>
                </a:cubicBezTo>
                <a:cubicBezTo>
                  <a:pt x="130" y="86"/>
                  <a:pt x="133" y="86"/>
                  <a:pt x="136" y="88"/>
                </a:cubicBezTo>
                <a:cubicBezTo>
                  <a:pt x="136" y="88"/>
                  <a:pt x="136" y="88"/>
                  <a:pt x="136" y="88"/>
                </a:cubicBezTo>
                <a:cubicBezTo>
                  <a:pt x="136" y="88"/>
                  <a:pt x="136" y="88"/>
                  <a:pt x="136" y="89"/>
                </a:cubicBezTo>
                <a:cubicBezTo>
                  <a:pt x="137" y="90"/>
                  <a:pt x="138" y="91"/>
                  <a:pt x="138" y="93"/>
                </a:cubicBezTo>
                <a:cubicBezTo>
                  <a:pt x="138" y="95"/>
                  <a:pt x="137" y="96"/>
                  <a:pt x="136" y="97"/>
                </a:cubicBezTo>
                <a:cubicBezTo>
                  <a:pt x="120" y="113"/>
                  <a:pt x="120" y="113"/>
                  <a:pt x="120" y="113"/>
                </a:cubicBezTo>
                <a:cubicBezTo>
                  <a:pt x="119" y="114"/>
                  <a:pt x="119" y="116"/>
                  <a:pt x="120" y="117"/>
                </a:cubicBezTo>
                <a:cubicBezTo>
                  <a:pt x="122" y="119"/>
                  <a:pt x="124" y="119"/>
                  <a:pt x="125" y="117"/>
                </a:cubicBezTo>
                <a:cubicBezTo>
                  <a:pt x="140" y="102"/>
                  <a:pt x="140" y="102"/>
                  <a:pt x="140" y="102"/>
                </a:cubicBezTo>
                <a:cubicBezTo>
                  <a:pt x="143" y="99"/>
                  <a:pt x="144" y="96"/>
                  <a:pt x="144" y="93"/>
                </a:cubicBezTo>
                <a:cubicBezTo>
                  <a:pt x="144" y="90"/>
                  <a:pt x="143" y="87"/>
                  <a:pt x="141" y="85"/>
                </a:cubicBezTo>
                <a:cubicBezTo>
                  <a:pt x="141" y="59"/>
                  <a:pt x="141" y="59"/>
                  <a:pt x="141" y="59"/>
                </a:cubicBezTo>
                <a:cubicBezTo>
                  <a:pt x="141" y="55"/>
                  <a:pt x="144" y="52"/>
                  <a:pt x="147" y="52"/>
                </a:cubicBezTo>
                <a:cubicBezTo>
                  <a:pt x="151" y="52"/>
                  <a:pt x="153" y="55"/>
                  <a:pt x="153" y="59"/>
                </a:cubicBezTo>
                <a:lnTo>
                  <a:pt x="153" y="100"/>
                </a:lnTo>
                <a:close/>
                <a:moveTo>
                  <a:pt x="65" y="135"/>
                </a:moveTo>
                <a:cubicBezTo>
                  <a:pt x="62" y="135"/>
                  <a:pt x="62" y="135"/>
                  <a:pt x="62" y="135"/>
                </a:cubicBezTo>
                <a:cubicBezTo>
                  <a:pt x="62" y="116"/>
                  <a:pt x="62" y="116"/>
                  <a:pt x="62" y="116"/>
                </a:cubicBezTo>
                <a:cubicBezTo>
                  <a:pt x="62" y="112"/>
                  <a:pt x="61" y="108"/>
                  <a:pt x="58" y="105"/>
                </a:cubicBezTo>
                <a:cubicBezTo>
                  <a:pt x="37" y="84"/>
                  <a:pt x="37" y="84"/>
                  <a:pt x="37" y="84"/>
                </a:cubicBezTo>
                <a:cubicBezTo>
                  <a:pt x="33" y="81"/>
                  <a:pt x="29" y="80"/>
                  <a:pt x="25" y="81"/>
                </a:cubicBezTo>
                <a:cubicBezTo>
                  <a:pt x="25" y="59"/>
                  <a:pt x="25" y="59"/>
                  <a:pt x="25" y="59"/>
                </a:cubicBezTo>
                <a:cubicBezTo>
                  <a:pt x="25" y="52"/>
                  <a:pt x="19" y="46"/>
                  <a:pt x="12" y="46"/>
                </a:cubicBezTo>
                <a:cubicBezTo>
                  <a:pt x="5" y="46"/>
                  <a:pt x="0" y="52"/>
                  <a:pt x="0" y="59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4"/>
                  <a:pt x="1" y="108"/>
                  <a:pt x="4" y="111"/>
                </a:cubicBezTo>
                <a:cubicBezTo>
                  <a:pt x="24" y="131"/>
                  <a:pt x="24" y="131"/>
                  <a:pt x="24" y="131"/>
                </a:cubicBezTo>
                <a:cubicBezTo>
                  <a:pt x="24" y="131"/>
                  <a:pt x="25" y="132"/>
                  <a:pt x="25" y="133"/>
                </a:cubicBezTo>
                <a:cubicBezTo>
                  <a:pt x="25" y="135"/>
                  <a:pt x="25" y="135"/>
                  <a:pt x="25" y="135"/>
                </a:cubicBezTo>
                <a:cubicBezTo>
                  <a:pt x="22" y="135"/>
                  <a:pt x="22" y="135"/>
                  <a:pt x="22" y="135"/>
                </a:cubicBezTo>
                <a:cubicBezTo>
                  <a:pt x="20" y="135"/>
                  <a:pt x="18" y="136"/>
                  <a:pt x="18" y="138"/>
                </a:cubicBezTo>
                <a:cubicBezTo>
                  <a:pt x="18" y="157"/>
                  <a:pt x="18" y="157"/>
                  <a:pt x="18" y="157"/>
                </a:cubicBezTo>
                <a:cubicBezTo>
                  <a:pt x="18" y="159"/>
                  <a:pt x="20" y="160"/>
                  <a:pt x="22" y="160"/>
                </a:cubicBezTo>
                <a:cubicBezTo>
                  <a:pt x="65" y="160"/>
                  <a:pt x="65" y="160"/>
                  <a:pt x="65" y="160"/>
                </a:cubicBezTo>
                <a:cubicBezTo>
                  <a:pt x="67" y="160"/>
                  <a:pt x="68" y="159"/>
                  <a:pt x="68" y="157"/>
                </a:cubicBezTo>
                <a:cubicBezTo>
                  <a:pt x="68" y="138"/>
                  <a:pt x="68" y="138"/>
                  <a:pt x="68" y="138"/>
                </a:cubicBezTo>
                <a:cubicBezTo>
                  <a:pt x="68" y="136"/>
                  <a:pt x="67" y="135"/>
                  <a:pt x="65" y="135"/>
                </a:cubicBezTo>
                <a:close/>
                <a:moveTo>
                  <a:pt x="9" y="107"/>
                </a:moveTo>
                <a:cubicBezTo>
                  <a:pt x="7" y="105"/>
                  <a:pt x="6" y="103"/>
                  <a:pt x="6" y="100"/>
                </a:cubicBezTo>
                <a:cubicBezTo>
                  <a:pt x="6" y="59"/>
                  <a:pt x="6" y="59"/>
                  <a:pt x="6" y="59"/>
                </a:cubicBezTo>
                <a:cubicBezTo>
                  <a:pt x="6" y="55"/>
                  <a:pt x="9" y="52"/>
                  <a:pt x="12" y="52"/>
                </a:cubicBezTo>
                <a:cubicBezTo>
                  <a:pt x="16" y="52"/>
                  <a:pt x="18" y="55"/>
                  <a:pt x="18" y="59"/>
                </a:cubicBezTo>
                <a:cubicBezTo>
                  <a:pt x="18" y="85"/>
                  <a:pt x="18" y="85"/>
                  <a:pt x="18" y="85"/>
                </a:cubicBezTo>
                <a:cubicBezTo>
                  <a:pt x="16" y="87"/>
                  <a:pt x="15" y="90"/>
                  <a:pt x="15" y="93"/>
                </a:cubicBezTo>
                <a:cubicBezTo>
                  <a:pt x="15" y="96"/>
                  <a:pt x="17" y="99"/>
                  <a:pt x="19" y="102"/>
                </a:cubicBezTo>
                <a:cubicBezTo>
                  <a:pt x="35" y="117"/>
                  <a:pt x="35" y="117"/>
                  <a:pt x="35" y="117"/>
                </a:cubicBezTo>
                <a:cubicBezTo>
                  <a:pt x="36" y="119"/>
                  <a:pt x="38" y="119"/>
                  <a:pt x="39" y="117"/>
                </a:cubicBezTo>
                <a:cubicBezTo>
                  <a:pt x="40" y="116"/>
                  <a:pt x="40" y="114"/>
                  <a:pt x="39" y="113"/>
                </a:cubicBezTo>
                <a:cubicBezTo>
                  <a:pt x="23" y="97"/>
                  <a:pt x="23" y="97"/>
                  <a:pt x="23" y="97"/>
                </a:cubicBezTo>
                <a:cubicBezTo>
                  <a:pt x="22" y="96"/>
                  <a:pt x="22" y="95"/>
                  <a:pt x="22" y="93"/>
                </a:cubicBezTo>
                <a:cubicBezTo>
                  <a:pt x="22" y="91"/>
                  <a:pt x="22" y="90"/>
                  <a:pt x="23" y="89"/>
                </a:cubicBezTo>
                <a:cubicBezTo>
                  <a:pt x="23" y="88"/>
                  <a:pt x="24" y="88"/>
                  <a:pt x="24" y="88"/>
                </a:cubicBezTo>
                <a:cubicBezTo>
                  <a:pt x="24" y="88"/>
                  <a:pt x="24" y="88"/>
                  <a:pt x="24" y="88"/>
                </a:cubicBezTo>
                <a:cubicBezTo>
                  <a:pt x="26" y="86"/>
                  <a:pt x="30" y="86"/>
                  <a:pt x="32" y="89"/>
                </a:cubicBezTo>
                <a:cubicBezTo>
                  <a:pt x="53" y="110"/>
                  <a:pt x="53" y="110"/>
                  <a:pt x="53" y="110"/>
                </a:cubicBezTo>
                <a:cubicBezTo>
                  <a:pt x="55" y="111"/>
                  <a:pt x="56" y="114"/>
                  <a:pt x="56" y="116"/>
                </a:cubicBezTo>
                <a:cubicBezTo>
                  <a:pt x="56" y="135"/>
                  <a:pt x="56" y="135"/>
                  <a:pt x="56" y="135"/>
                </a:cubicBezTo>
                <a:cubicBezTo>
                  <a:pt x="31" y="135"/>
                  <a:pt x="31" y="135"/>
                  <a:pt x="31" y="135"/>
                </a:cubicBezTo>
                <a:cubicBezTo>
                  <a:pt x="31" y="133"/>
                  <a:pt x="31" y="133"/>
                  <a:pt x="31" y="133"/>
                </a:cubicBezTo>
                <a:cubicBezTo>
                  <a:pt x="31" y="131"/>
                  <a:pt x="30" y="128"/>
                  <a:pt x="28" y="126"/>
                </a:cubicBezTo>
                <a:lnTo>
                  <a:pt x="9" y="107"/>
                </a:lnTo>
                <a:close/>
                <a:moveTo>
                  <a:pt x="62" y="154"/>
                </a:moveTo>
                <a:cubicBezTo>
                  <a:pt x="25" y="154"/>
                  <a:pt x="25" y="154"/>
                  <a:pt x="25" y="154"/>
                </a:cubicBezTo>
                <a:cubicBezTo>
                  <a:pt x="25" y="141"/>
                  <a:pt x="25" y="141"/>
                  <a:pt x="25" y="141"/>
                </a:cubicBezTo>
                <a:cubicBezTo>
                  <a:pt x="62" y="141"/>
                  <a:pt x="62" y="141"/>
                  <a:pt x="62" y="141"/>
                </a:cubicBezTo>
                <a:lnTo>
                  <a:pt x="62" y="154"/>
                </a:lnTo>
                <a:close/>
                <a:moveTo>
                  <a:pt x="127" y="47"/>
                </a:moveTo>
                <a:cubicBezTo>
                  <a:pt x="127" y="21"/>
                  <a:pt x="106" y="0"/>
                  <a:pt x="80" y="0"/>
                </a:cubicBezTo>
                <a:cubicBezTo>
                  <a:pt x="54" y="0"/>
                  <a:pt x="33" y="21"/>
                  <a:pt x="33" y="47"/>
                </a:cubicBezTo>
                <a:cubicBezTo>
                  <a:pt x="33" y="73"/>
                  <a:pt x="54" y="94"/>
                  <a:pt x="80" y="94"/>
                </a:cubicBezTo>
                <a:cubicBezTo>
                  <a:pt x="106" y="94"/>
                  <a:pt x="127" y="73"/>
                  <a:pt x="127" y="47"/>
                </a:cubicBezTo>
                <a:close/>
                <a:moveTo>
                  <a:pt x="80" y="88"/>
                </a:moveTo>
                <a:cubicBezTo>
                  <a:pt x="57" y="88"/>
                  <a:pt x="39" y="70"/>
                  <a:pt x="39" y="47"/>
                </a:cubicBezTo>
                <a:cubicBezTo>
                  <a:pt x="39" y="25"/>
                  <a:pt x="57" y="7"/>
                  <a:pt x="80" y="7"/>
                </a:cubicBezTo>
                <a:cubicBezTo>
                  <a:pt x="102" y="7"/>
                  <a:pt x="120" y="25"/>
                  <a:pt x="120" y="47"/>
                </a:cubicBezTo>
                <a:cubicBezTo>
                  <a:pt x="120" y="70"/>
                  <a:pt x="102" y="88"/>
                  <a:pt x="80" y="88"/>
                </a:cubicBezTo>
                <a:close/>
                <a:moveTo>
                  <a:pt x="101" y="21"/>
                </a:moveTo>
                <a:cubicBezTo>
                  <a:pt x="93" y="14"/>
                  <a:pt x="83" y="12"/>
                  <a:pt x="72" y="14"/>
                </a:cubicBezTo>
                <a:cubicBezTo>
                  <a:pt x="70" y="14"/>
                  <a:pt x="69" y="16"/>
                  <a:pt x="70" y="17"/>
                </a:cubicBezTo>
                <a:cubicBezTo>
                  <a:pt x="70" y="19"/>
                  <a:pt x="72" y="20"/>
                  <a:pt x="73" y="20"/>
                </a:cubicBezTo>
                <a:cubicBezTo>
                  <a:pt x="82" y="18"/>
                  <a:pt x="91" y="20"/>
                  <a:pt x="97" y="25"/>
                </a:cubicBezTo>
                <a:cubicBezTo>
                  <a:pt x="104" y="31"/>
                  <a:pt x="108" y="39"/>
                  <a:pt x="108" y="47"/>
                </a:cubicBezTo>
                <a:cubicBezTo>
                  <a:pt x="108" y="63"/>
                  <a:pt x="95" y="75"/>
                  <a:pt x="80" y="75"/>
                </a:cubicBezTo>
                <a:cubicBezTo>
                  <a:pt x="64" y="75"/>
                  <a:pt x="52" y="63"/>
                  <a:pt x="52" y="47"/>
                </a:cubicBezTo>
                <a:cubicBezTo>
                  <a:pt x="52" y="43"/>
                  <a:pt x="53" y="38"/>
                  <a:pt x="55" y="34"/>
                </a:cubicBezTo>
                <a:cubicBezTo>
                  <a:pt x="56" y="33"/>
                  <a:pt x="55" y="31"/>
                  <a:pt x="54" y="30"/>
                </a:cubicBezTo>
                <a:cubicBezTo>
                  <a:pt x="52" y="29"/>
                  <a:pt x="50" y="30"/>
                  <a:pt x="49" y="31"/>
                </a:cubicBezTo>
                <a:cubicBezTo>
                  <a:pt x="47" y="36"/>
                  <a:pt x="45" y="42"/>
                  <a:pt x="45" y="47"/>
                </a:cubicBezTo>
                <a:cubicBezTo>
                  <a:pt x="45" y="66"/>
                  <a:pt x="61" y="82"/>
                  <a:pt x="80" y="82"/>
                </a:cubicBezTo>
                <a:cubicBezTo>
                  <a:pt x="99" y="82"/>
                  <a:pt x="114" y="66"/>
                  <a:pt x="114" y="47"/>
                </a:cubicBezTo>
                <a:cubicBezTo>
                  <a:pt x="114" y="37"/>
                  <a:pt x="109" y="27"/>
                  <a:pt x="101" y="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CECBC378-CCB0-FB50-4DDE-DFD8B9B4D54A}"/>
              </a:ext>
            </a:extLst>
          </p:cNvPr>
          <p:cNvSpPr>
            <a:spLocks noEditPoints="1"/>
          </p:cNvSpPr>
          <p:nvPr/>
        </p:nvSpPr>
        <p:spPr bwMode="auto">
          <a:xfrm>
            <a:off x="8994776" y="1371600"/>
            <a:ext cx="257175" cy="255588"/>
          </a:xfrm>
          <a:custGeom>
            <a:avLst/>
            <a:gdLst>
              <a:gd name="T0" fmla="*/ 162 w 162"/>
              <a:gd name="T1" fmla="*/ 132 h 161"/>
              <a:gd name="T2" fmla="*/ 156 w 162"/>
              <a:gd name="T3" fmla="*/ 123 h 161"/>
              <a:gd name="T4" fmla="*/ 116 w 162"/>
              <a:gd name="T5" fmla="*/ 101 h 161"/>
              <a:gd name="T6" fmla="*/ 101 w 162"/>
              <a:gd name="T7" fmla="*/ 103 h 161"/>
              <a:gd name="T8" fmla="*/ 93 w 162"/>
              <a:gd name="T9" fmla="*/ 110 h 161"/>
              <a:gd name="T10" fmla="*/ 86 w 162"/>
              <a:gd name="T11" fmla="*/ 111 h 161"/>
              <a:gd name="T12" fmla="*/ 68 w 162"/>
              <a:gd name="T13" fmla="*/ 95 h 161"/>
              <a:gd name="T14" fmla="*/ 52 w 162"/>
              <a:gd name="T15" fmla="*/ 77 h 161"/>
              <a:gd name="T16" fmla="*/ 52 w 162"/>
              <a:gd name="T17" fmla="*/ 69 h 161"/>
              <a:gd name="T18" fmla="*/ 60 w 162"/>
              <a:gd name="T19" fmla="*/ 61 h 161"/>
              <a:gd name="T20" fmla="*/ 62 w 162"/>
              <a:gd name="T21" fmla="*/ 46 h 161"/>
              <a:gd name="T22" fmla="*/ 39 w 162"/>
              <a:gd name="T23" fmla="*/ 7 h 161"/>
              <a:gd name="T24" fmla="*/ 30 w 162"/>
              <a:gd name="T25" fmla="*/ 1 h 161"/>
              <a:gd name="T26" fmla="*/ 20 w 162"/>
              <a:gd name="T27" fmla="*/ 4 h 161"/>
              <a:gd name="T28" fmla="*/ 8 w 162"/>
              <a:gd name="T29" fmla="*/ 16 h 161"/>
              <a:gd name="T30" fmla="*/ 8 w 162"/>
              <a:gd name="T31" fmla="*/ 58 h 161"/>
              <a:gd name="T32" fmla="*/ 48 w 162"/>
              <a:gd name="T33" fmla="*/ 115 h 161"/>
              <a:gd name="T34" fmla="*/ 104 w 162"/>
              <a:gd name="T35" fmla="*/ 155 h 161"/>
              <a:gd name="T36" fmla="*/ 129 w 162"/>
              <a:gd name="T37" fmla="*/ 161 h 161"/>
              <a:gd name="T38" fmla="*/ 146 w 162"/>
              <a:gd name="T39" fmla="*/ 154 h 161"/>
              <a:gd name="T40" fmla="*/ 158 w 162"/>
              <a:gd name="T41" fmla="*/ 143 h 161"/>
              <a:gd name="T42" fmla="*/ 162 w 162"/>
              <a:gd name="T43" fmla="*/ 132 h 161"/>
              <a:gd name="T44" fmla="*/ 114 w 162"/>
              <a:gd name="T45" fmla="*/ 105 h 161"/>
              <a:gd name="T46" fmla="*/ 153 w 162"/>
              <a:gd name="T47" fmla="*/ 128 h 161"/>
              <a:gd name="T48" fmla="*/ 157 w 162"/>
              <a:gd name="T49" fmla="*/ 133 h 161"/>
              <a:gd name="T50" fmla="*/ 155 w 162"/>
              <a:gd name="T51" fmla="*/ 138 h 161"/>
              <a:gd name="T52" fmla="*/ 103 w 162"/>
              <a:gd name="T53" fmla="*/ 108 h 161"/>
              <a:gd name="T54" fmla="*/ 105 w 162"/>
              <a:gd name="T55" fmla="*/ 106 h 161"/>
              <a:gd name="T56" fmla="*/ 114 w 162"/>
              <a:gd name="T57" fmla="*/ 105 h 161"/>
              <a:gd name="T58" fmla="*/ 29 w 162"/>
              <a:gd name="T59" fmla="*/ 6 h 161"/>
              <a:gd name="T60" fmla="*/ 35 w 162"/>
              <a:gd name="T61" fmla="*/ 9 h 161"/>
              <a:gd name="T62" fmla="*/ 57 w 162"/>
              <a:gd name="T63" fmla="*/ 49 h 161"/>
              <a:gd name="T64" fmla="*/ 56 w 162"/>
              <a:gd name="T65" fmla="*/ 58 h 161"/>
              <a:gd name="T66" fmla="*/ 54 w 162"/>
              <a:gd name="T67" fmla="*/ 60 h 161"/>
              <a:gd name="T68" fmla="*/ 24 w 162"/>
              <a:gd name="T69" fmla="*/ 7 h 161"/>
              <a:gd name="T70" fmla="*/ 28 w 162"/>
              <a:gd name="T71" fmla="*/ 6 h 161"/>
              <a:gd name="T72" fmla="*/ 29 w 162"/>
              <a:gd name="T73" fmla="*/ 6 h 161"/>
              <a:gd name="T74" fmla="*/ 143 w 162"/>
              <a:gd name="T75" fmla="*/ 151 h 161"/>
              <a:gd name="T76" fmla="*/ 106 w 162"/>
              <a:gd name="T77" fmla="*/ 150 h 161"/>
              <a:gd name="T78" fmla="*/ 51 w 162"/>
              <a:gd name="T79" fmla="*/ 111 h 161"/>
              <a:gd name="T80" fmla="*/ 12 w 162"/>
              <a:gd name="T81" fmla="*/ 56 h 161"/>
              <a:gd name="T82" fmla="*/ 12 w 162"/>
              <a:gd name="T83" fmla="*/ 20 h 161"/>
              <a:gd name="T84" fmla="*/ 20 w 162"/>
              <a:gd name="T85" fmla="*/ 11 h 161"/>
              <a:gd name="T86" fmla="*/ 51 w 162"/>
              <a:gd name="T87" fmla="*/ 63 h 161"/>
              <a:gd name="T88" fmla="*/ 49 w 162"/>
              <a:gd name="T89" fmla="*/ 65 h 161"/>
              <a:gd name="T90" fmla="*/ 48 w 162"/>
              <a:gd name="T91" fmla="*/ 80 h 161"/>
              <a:gd name="T92" fmla="*/ 64 w 162"/>
              <a:gd name="T93" fmla="*/ 98 h 161"/>
              <a:gd name="T94" fmla="*/ 83 w 162"/>
              <a:gd name="T95" fmla="*/ 115 h 161"/>
              <a:gd name="T96" fmla="*/ 97 w 162"/>
              <a:gd name="T97" fmla="*/ 114 h 161"/>
              <a:gd name="T98" fmla="*/ 99 w 162"/>
              <a:gd name="T99" fmla="*/ 112 h 161"/>
              <a:gd name="T100" fmla="*/ 151 w 162"/>
              <a:gd name="T101" fmla="*/ 142 h 161"/>
              <a:gd name="T102" fmla="*/ 143 w 162"/>
              <a:gd name="T103" fmla="*/ 151 h 161"/>
              <a:gd name="T104" fmla="*/ 143 w 162"/>
              <a:gd name="T105" fmla="*/ 151 h 161"/>
              <a:gd name="T106" fmla="*/ 143 w 162"/>
              <a:gd name="T107" fmla="*/ 15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2" h="161">
                <a:moveTo>
                  <a:pt x="162" y="132"/>
                </a:moveTo>
                <a:cubicBezTo>
                  <a:pt x="161" y="129"/>
                  <a:pt x="159" y="125"/>
                  <a:pt x="156" y="123"/>
                </a:cubicBezTo>
                <a:cubicBezTo>
                  <a:pt x="116" y="101"/>
                  <a:pt x="116" y="101"/>
                  <a:pt x="116" y="101"/>
                </a:cubicBezTo>
                <a:cubicBezTo>
                  <a:pt x="111" y="98"/>
                  <a:pt x="105" y="99"/>
                  <a:pt x="101" y="103"/>
                </a:cubicBezTo>
                <a:cubicBezTo>
                  <a:pt x="93" y="110"/>
                  <a:pt x="93" y="110"/>
                  <a:pt x="93" y="110"/>
                </a:cubicBezTo>
                <a:cubicBezTo>
                  <a:pt x="91" y="112"/>
                  <a:pt x="88" y="113"/>
                  <a:pt x="86" y="111"/>
                </a:cubicBezTo>
                <a:cubicBezTo>
                  <a:pt x="80" y="106"/>
                  <a:pt x="74" y="100"/>
                  <a:pt x="68" y="95"/>
                </a:cubicBezTo>
                <a:cubicBezTo>
                  <a:pt x="62" y="89"/>
                  <a:pt x="57" y="83"/>
                  <a:pt x="52" y="77"/>
                </a:cubicBezTo>
                <a:cubicBezTo>
                  <a:pt x="50" y="74"/>
                  <a:pt x="50" y="71"/>
                  <a:pt x="52" y="69"/>
                </a:cubicBezTo>
                <a:cubicBezTo>
                  <a:pt x="60" y="61"/>
                  <a:pt x="60" y="61"/>
                  <a:pt x="60" y="61"/>
                </a:cubicBezTo>
                <a:cubicBezTo>
                  <a:pt x="64" y="57"/>
                  <a:pt x="65" y="51"/>
                  <a:pt x="62" y="46"/>
                </a:cubicBezTo>
                <a:cubicBezTo>
                  <a:pt x="39" y="7"/>
                  <a:pt x="39" y="7"/>
                  <a:pt x="39" y="7"/>
                </a:cubicBezTo>
                <a:cubicBezTo>
                  <a:pt x="37" y="4"/>
                  <a:pt x="34" y="1"/>
                  <a:pt x="30" y="1"/>
                </a:cubicBezTo>
                <a:cubicBezTo>
                  <a:pt x="26" y="0"/>
                  <a:pt x="22" y="2"/>
                  <a:pt x="20" y="4"/>
                </a:cubicBezTo>
                <a:cubicBezTo>
                  <a:pt x="8" y="16"/>
                  <a:pt x="8" y="16"/>
                  <a:pt x="8" y="16"/>
                </a:cubicBezTo>
                <a:cubicBezTo>
                  <a:pt x="0" y="24"/>
                  <a:pt x="0" y="39"/>
                  <a:pt x="8" y="58"/>
                </a:cubicBezTo>
                <a:cubicBezTo>
                  <a:pt x="15" y="76"/>
                  <a:pt x="30" y="97"/>
                  <a:pt x="48" y="115"/>
                </a:cubicBezTo>
                <a:cubicBezTo>
                  <a:pt x="66" y="133"/>
                  <a:pt x="86" y="147"/>
                  <a:pt x="104" y="155"/>
                </a:cubicBezTo>
                <a:cubicBezTo>
                  <a:pt x="114" y="159"/>
                  <a:pt x="122" y="161"/>
                  <a:pt x="129" y="161"/>
                </a:cubicBezTo>
                <a:cubicBezTo>
                  <a:pt x="136" y="161"/>
                  <a:pt x="142" y="159"/>
                  <a:pt x="146" y="154"/>
                </a:cubicBezTo>
                <a:cubicBezTo>
                  <a:pt x="158" y="143"/>
                  <a:pt x="158" y="143"/>
                  <a:pt x="158" y="143"/>
                </a:cubicBezTo>
                <a:cubicBezTo>
                  <a:pt x="161" y="140"/>
                  <a:pt x="162" y="136"/>
                  <a:pt x="162" y="132"/>
                </a:cubicBezTo>
                <a:close/>
                <a:moveTo>
                  <a:pt x="114" y="105"/>
                </a:moveTo>
                <a:cubicBezTo>
                  <a:pt x="153" y="128"/>
                  <a:pt x="153" y="128"/>
                  <a:pt x="153" y="128"/>
                </a:cubicBezTo>
                <a:cubicBezTo>
                  <a:pt x="155" y="129"/>
                  <a:pt x="156" y="131"/>
                  <a:pt x="157" y="133"/>
                </a:cubicBezTo>
                <a:cubicBezTo>
                  <a:pt x="157" y="135"/>
                  <a:pt x="156" y="137"/>
                  <a:pt x="155" y="138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5" y="106"/>
                  <a:pt x="105" y="106"/>
                  <a:pt x="105" y="106"/>
                </a:cubicBezTo>
                <a:cubicBezTo>
                  <a:pt x="107" y="104"/>
                  <a:pt x="111" y="103"/>
                  <a:pt x="114" y="105"/>
                </a:cubicBezTo>
                <a:close/>
                <a:moveTo>
                  <a:pt x="29" y="6"/>
                </a:moveTo>
                <a:cubicBezTo>
                  <a:pt x="32" y="6"/>
                  <a:pt x="34" y="8"/>
                  <a:pt x="35" y="9"/>
                </a:cubicBezTo>
                <a:cubicBezTo>
                  <a:pt x="57" y="49"/>
                  <a:pt x="57" y="49"/>
                  <a:pt x="57" y="49"/>
                </a:cubicBezTo>
                <a:cubicBezTo>
                  <a:pt x="59" y="52"/>
                  <a:pt x="59" y="55"/>
                  <a:pt x="56" y="58"/>
                </a:cubicBezTo>
                <a:cubicBezTo>
                  <a:pt x="54" y="60"/>
                  <a:pt x="54" y="60"/>
                  <a:pt x="54" y="60"/>
                </a:cubicBezTo>
                <a:cubicBezTo>
                  <a:pt x="24" y="7"/>
                  <a:pt x="24" y="7"/>
                  <a:pt x="24" y="7"/>
                </a:cubicBezTo>
                <a:cubicBezTo>
                  <a:pt x="25" y="6"/>
                  <a:pt x="27" y="6"/>
                  <a:pt x="28" y="6"/>
                </a:cubicBezTo>
                <a:cubicBezTo>
                  <a:pt x="29" y="6"/>
                  <a:pt x="29" y="6"/>
                  <a:pt x="29" y="6"/>
                </a:cubicBezTo>
                <a:close/>
                <a:moveTo>
                  <a:pt x="143" y="151"/>
                </a:moveTo>
                <a:cubicBezTo>
                  <a:pt x="136" y="157"/>
                  <a:pt x="123" y="157"/>
                  <a:pt x="106" y="150"/>
                </a:cubicBezTo>
                <a:cubicBezTo>
                  <a:pt x="89" y="143"/>
                  <a:pt x="69" y="129"/>
                  <a:pt x="51" y="111"/>
                </a:cubicBezTo>
                <a:cubicBezTo>
                  <a:pt x="34" y="93"/>
                  <a:pt x="20" y="74"/>
                  <a:pt x="12" y="56"/>
                </a:cubicBezTo>
                <a:cubicBezTo>
                  <a:pt x="5" y="39"/>
                  <a:pt x="5" y="26"/>
                  <a:pt x="12" y="20"/>
                </a:cubicBezTo>
                <a:cubicBezTo>
                  <a:pt x="20" y="11"/>
                  <a:pt x="20" y="11"/>
                  <a:pt x="20" y="11"/>
                </a:cubicBezTo>
                <a:cubicBezTo>
                  <a:pt x="51" y="63"/>
                  <a:pt x="51" y="63"/>
                  <a:pt x="51" y="63"/>
                </a:cubicBezTo>
                <a:cubicBezTo>
                  <a:pt x="49" y="65"/>
                  <a:pt x="49" y="65"/>
                  <a:pt x="49" y="65"/>
                </a:cubicBezTo>
                <a:cubicBezTo>
                  <a:pt x="45" y="69"/>
                  <a:pt x="44" y="76"/>
                  <a:pt x="48" y="80"/>
                </a:cubicBezTo>
                <a:cubicBezTo>
                  <a:pt x="53" y="86"/>
                  <a:pt x="58" y="92"/>
                  <a:pt x="64" y="98"/>
                </a:cubicBezTo>
                <a:cubicBezTo>
                  <a:pt x="70" y="104"/>
                  <a:pt x="76" y="110"/>
                  <a:pt x="83" y="115"/>
                </a:cubicBezTo>
                <a:cubicBezTo>
                  <a:pt x="87" y="118"/>
                  <a:pt x="93" y="118"/>
                  <a:pt x="97" y="114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151" y="142"/>
                  <a:pt x="151" y="142"/>
                  <a:pt x="151" y="142"/>
                </a:cubicBezTo>
                <a:lnTo>
                  <a:pt x="143" y="151"/>
                </a:lnTo>
                <a:close/>
                <a:moveTo>
                  <a:pt x="143" y="151"/>
                </a:moveTo>
                <a:cubicBezTo>
                  <a:pt x="143" y="151"/>
                  <a:pt x="143" y="151"/>
                  <a:pt x="143" y="151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BF8BF1F2-BBC6-413D-F7EB-F31E8406B1A6}"/>
              </a:ext>
            </a:extLst>
          </p:cNvPr>
          <p:cNvSpPr>
            <a:spLocks noEditPoints="1"/>
          </p:cNvSpPr>
          <p:nvPr/>
        </p:nvSpPr>
        <p:spPr bwMode="auto">
          <a:xfrm>
            <a:off x="10664826" y="3573463"/>
            <a:ext cx="220663" cy="255588"/>
          </a:xfrm>
          <a:custGeom>
            <a:avLst/>
            <a:gdLst>
              <a:gd name="T0" fmla="*/ 31 w 139"/>
              <a:gd name="T1" fmla="*/ 61 h 161"/>
              <a:gd name="T2" fmla="*/ 44 w 139"/>
              <a:gd name="T3" fmla="*/ 92 h 161"/>
              <a:gd name="T4" fmla="*/ 77 w 139"/>
              <a:gd name="T5" fmla="*/ 97 h 161"/>
              <a:gd name="T6" fmla="*/ 54 w 139"/>
              <a:gd name="T7" fmla="*/ 19 h 161"/>
              <a:gd name="T8" fmla="*/ 54 w 139"/>
              <a:gd name="T9" fmla="*/ 40 h 161"/>
              <a:gd name="T10" fmla="*/ 59 w 139"/>
              <a:gd name="T11" fmla="*/ 30 h 161"/>
              <a:gd name="T12" fmla="*/ 72 w 139"/>
              <a:gd name="T13" fmla="*/ 24 h 161"/>
              <a:gd name="T14" fmla="*/ 64 w 139"/>
              <a:gd name="T15" fmla="*/ 92 h 161"/>
              <a:gd name="T16" fmla="*/ 54 w 139"/>
              <a:gd name="T17" fmla="*/ 86 h 161"/>
              <a:gd name="T18" fmla="*/ 49 w 139"/>
              <a:gd name="T19" fmla="*/ 68 h 161"/>
              <a:gd name="T20" fmla="*/ 41 w 139"/>
              <a:gd name="T21" fmla="*/ 66 h 161"/>
              <a:gd name="T22" fmla="*/ 41 w 139"/>
              <a:gd name="T23" fmla="*/ 55 h 161"/>
              <a:gd name="T24" fmla="*/ 49 w 139"/>
              <a:gd name="T25" fmla="*/ 53 h 161"/>
              <a:gd name="T26" fmla="*/ 102 w 139"/>
              <a:gd name="T27" fmla="*/ 20 h 161"/>
              <a:gd name="T28" fmla="*/ 93 w 139"/>
              <a:gd name="T29" fmla="*/ 107 h 161"/>
              <a:gd name="T30" fmla="*/ 115 w 139"/>
              <a:gd name="T31" fmla="*/ 88 h 161"/>
              <a:gd name="T32" fmla="*/ 122 w 139"/>
              <a:gd name="T33" fmla="*/ 51 h 161"/>
              <a:gd name="T34" fmla="*/ 106 w 139"/>
              <a:gd name="T35" fmla="*/ 19 h 161"/>
              <a:gd name="T36" fmla="*/ 98 w 139"/>
              <a:gd name="T37" fmla="*/ 45 h 161"/>
              <a:gd name="T38" fmla="*/ 124 w 139"/>
              <a:gd name="T39" fmla="*/ 61 h 161"/>
              <a:gd name="T40" fmla="*/ 98 w 139"/>
              <a:gd name="T41" fmla="*/ 76 h 161"/>
              <a:gd name="T42" fmla="*/ 112 w 139"/>
              <a:gd name="T43" fmla="*/ 84 h 161"/>
              <a:gd name="T44" fmla="*/ 106 w 139"/>
              <a:gd name="T45" fmla="*/ 97 h 161"/>
              <a:gd name="T46" fmla="*/ 93 w 139"/>
              <a:gd name="T47" fmla="*/ 102 h 161"/>
              <a:gd name="T48" fmla="*/ 98 w 139"/>
              <a:gd name="T49" fmla="*/ 23 h 161"/>
              <a:gd name="T50" fmla="*/ 111 w 139"/>
              <a:gd name="T51" fmla="*/ 30 h 161"/>
              <a:gd name="T52" fmla="*/ 118 w 139"/>
              <a:gd name="T53" fmla="*/ 45 h 161"/>
              <a:gd name="T54" fmla="*/ 117 w 139"/>
              <a:gd name="T55" fmla="*/ 21 h 161"/>
              <a:gd name="T56" fmla="*/ 61 w 139"/>
              <a:gd name="T57" fmla="*/ 120 h 161"/>
              <a:gd name="T58" fmla="*/ 47 w 139"/>
              <a:gd name="T59" fmla="*/ 110 h 161"/>
              <a:gd name="T60" fmla="*/ 58 w 139"/>
              <a:gd name="T61" fmla="*/ 125 h 161"/>
              <a:gd name="T62" fmla="*/ 59 w 139"/>
              <a:gd name="T63" fmla="*/ 135 h 161"/>
              <a:gd name="T64" fmla="*/ 80 w 139"/>
              <a:gd name="T65" fmla="*/ 161 h 161"/>
              <a:gd name="T66" fmla="*/ 100 w 139"/>
              <a:gd name="T67" fmla="*/ 135 h 161"/>
              <a:gd name="T68" fmla="*/ 102 w 139"/>
              <a:gd name="T69" fmla="*/ 125 h 161"/>
              <a:gd name="T70" fmla="*/ 112 w 139"/>
              <a:gd name="T71" fmla="*/ 110 h 161"/>
              <a:gd name="T72" fmla="*/ 69 w 139"/>
              <a:gd name="T73" fmla="*/ 146 h 161"/>
              <a:gd name="T74" fmla="*/ 64 w 139"/>
              <a:gd name="T75" fmla="*/ 141 h 161"/>
              <a:gd name="T76" fmla="*/ 95 w 139"/>
              <a:gd name="T77" fmla="*/ 130 h 161"/>
              <a:gd name="T78" fmla="*/ 95 w 139"/>
              <a:gd name="T79" fmla="*/ 130 h 161"/>
              <a:gd name="T80" fmla="*/ 33 w 139"/>
              <a:gd name="T81" fmla="*/ 30 h 161"/>
              <a:gd name="T82" fmla="*/ 33 w 139"/>
              <a:gd name="T83" fmla="*/ 4 h 161"/>
              <a:gd name="T84" fmla="*/ 15 w 139"/>
              <a:gd name="T85" fmla="*/ 17 h 161"/>
              <a:gd name="T86" fmla="*/ 31 w 139"/>
              <a:gd name="T87" fmla="*/ 21 h 161"/>
              <a:gd name="T88" fmla="*/ 31 w 139"/>
              <a:gd name="T89" fmla="*/ 42 h 161"/>
              <a:gd name="T90" fmla="*/ 13 w 139"/>
              <a:gd name="T91" fmla="*/ 30 h 161"/>
              <a:gd name="T92" fmla="*/ 13 w 139"/>
              <a:gd name="T93" fmla="*/ 55 h 161"/>
              <a:gd name="T94" fmla="*/ 15 w 139"/>
              <a:gd name="T95" fmla="*/ 47 h 161"/>
              <a:gd name="T96" fmla="*/ 15 w 139"/>
              <a:gd name="T97" fmla="*/ 47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9" h="161">
                <a:moveTo>
                  <a:pt x="44" y="33"/>
                </a:moveTo>
                <a:cubicBezTo>
                  <a:pt x="39" y="35"/>
                  <a:pt x="36" y="40"/>
                  <a:pt x="36" y="45"/>
                </a:cubicBezTo>
                <a:cubicBezTo>
                  <a:pt x="36" y="47"/>
                  <a:pt x="36" y="49"/>
                  <a:pt x="37" y="51"/>
                </a:cubicBezTo>
                <a:cubicBezTo>
                  <a:pt x="33" y="52"/>
                  <a:pt x="31" y="56"/>
                  <a:pt x="31" y="61"/>
                </a:cubicBezTo>
                <a:cubicBezTo>
                  <a:pt x="31" y="65"/>
                  <a:pt x="33" y="69"/>
                  <a:pt x="37" y="70"/>
                </a:cubicBezTo>
                <a:cubicBezTo>
                  <a:pt x="36" y="72"/>
                  <a:pt x="36" y="74"/>
                  <a:pt x="36" y="76"/>
                </a:cubicBezTo>
                <a:cubicBezTo>
                  <a:pt x="36" y="82"/>
                  <a:pt x="39" y="86"/>
                  <a:pt x="44" y="88"/>
                </a:cubicBezTo>
                <a:cubicBezTo>
                  <a:pt x="44" y="89"/>
                  <a:pt x="44" y="90"/>
                  <a:pt x="44" y="92"/>
                </a:cubicBezTo>
                <a:cubicBezTo>
                  <a:pt x="44" y="97"/>
                  <a:pt x="48" y="102"/>
                  <a:pt x="54" y="102"/>
                </a:cubicBezTo>
                <a:cubicBezTo>
                  <a:pt x="55" y="102"/>
                  <a:pt x="56" y="102"/>
                  <a:pt x="58" y="101"/>
                </a:cubicBezTo>
                <a:cubicBezTo>
                  <a:pt x="59" y="105"/>
                  <a:pt x="63" y="107"/>
                  <a:pt x="67" y="107"/>
                </a:cubicBezTo>
                <a:cubicBezTo>
                  <a:pt x="73" y="107"/>
                  <a:pt x="77" y="102"/>
                  <a:pt x="77" y="97"/>
                </a:cubicBezTo>
                <a:cubicBezTo>
                  <a:pt x="77" y="24"/>
                  <a:pt x="77" y="24"/>
                  <a:pt x="77" y="24"/>
                </a:cubicBezTo>
                <a:cubicBezTo>
                  <a:pt x="77" y="19"/>
                  <a:pt x="73" y="14"/>
                  <a:pt x="67" y="14"/>
                </a:cubicBezTo>
                <a:cubicBezTo>
                  <a:pt x="63" y="14"/>
                  <a:pt x="59" y="17"/>
                  <a:pt x="58" y="20"/>
                </a:cubicBezTo>
                <a:cubicBezTo>
                  <a:pt x="56" y="20"/>
                  <a:pt x="55" y="19"/>
                  <a:pt x="54" y="19"/>
                </a:cubicBezTo>
                <a:cubicBezTo>
                  <a:pt x="48" y="19"/>
                  <a:pt x="44" y="24"/>
                  <a:pt x="44" y="30"/>
                </a:cubicBezTo>
                <a:cubicBezTo>
                  <a:pt x="44" y="31"/>
                  <a:pt x="44" y="32"/>
                  <a:pt x="44" y="33"/>
                </a:cubicBezTo>
                <a:close/>
                <a:moveTo>
                  <a:pt x="47" y="37"/>
                </a:moveTo>
                <a:cubicBezTo>
                  <a:pt x="49" y="39"/>
                  <a:pt x="51" y="40"/>
                  <a:pt x="54" y="40"/>
                </a:cubicBezTo>
                <a:cubicBezTo>
                  <a:pt x="54" y="35"/>
                  <a:pt x="54" y="35"/>
                  <a:pt x="54" y="35"/>
                </a:cubicBezTo>
                <a:cubicBezTo>
                  <a:pt x="51" y="35"/>
                  <a:pt x="49" y="32"/>
                  <a:pt x="49" y="30"/>
                </a:cubicBezTo>
                <a:cubicBezTo>
                  <a:pt x="49" y="27"/>
                  <a:pt x="51" y="24"/>
                  <a:pt x="54" y="24"/>
                </a:cubicBezTo>
                <a:cubicBezTo>
                  <a:pt x="57" y="24"/>
                  <a:pt x="59" y="27"/>
                  <a:pt x="59" y="30"/>
                </a:cubicBezTo>
                <a:cubicBezTo>
                  <a:pt x="64" y="30"/>
                  <a:pt x="64" y="30"/>
                  <a:pt x="64" y="30"/>
                </a:cubicBezTo>
                <a:cubicBezTo>
                  <a:pt x="64" y="27"/>
                  <a:pt x="63" y="25"/>
                  <a:pt x="62" y="23"/>
                </a:cubicBezTo>
                <a:cubicBezTo>
                  <a:pt x="62" y="21"/>
                  <a:pt x="64" y="19"/>
                  <a:pt x="67" y="19"/>
                </a:cubicBezTo>
                <a:cubicBezTo>
                  <a:pt x="70" y="19"/>
                  <a:pt x="72" y="22"/>
                  <a:pt x="72" y="24"/>
                </a:cubicBezTo>
                <a:cubicBezTo>
                  <a:pt x="72" y="97"/>
                  <a:pt x="72" y="97"/>
                  <a:pt x="72" y="97"/>
                </a:cubicBezTo>
                <a:cubicBezTo>
                  <a:pt x="72" y="100"/>
                  <a:pt x="70" y="102"/>
                  <a:pt x="67" y="102"/>
                </a:cubicBezTo>
                <a:cubicBezTo>
                  <a:pt x="64" y="102"/>
                  <a:pt x="62" y="100"/>
                  <a:pt x="62" y="98"/>
                </a:cubicBezTo>
                <a:cubicBezTo>
                  <a:pt x="63" y="96"/>
                  <a:pt x="64" y="94"/>
                  <a:pt x="64" y="92"/>
                </a:cubicBezTo>
                <a:cubicBezTo>
                  <a:pt x="59" y="92"/>
                  <a:pt x="59" y="92"/>
                  <a:pt x="59" y="92"/>
                </a:cubicBezTo>
                <a:cubicBezTo>
                  <a:pt x="59" y="94"/>
                  <a:pt x="57" y="97"/>
                  <a:pt x="54" y="97"/>
                </a:cubicBezTo>
                <a:cubicBezTo>
                  <a:pt x="51" y="97"/>
                  <a:pt x="49" y="94"/>
                  <a:pt x="49" y="92"/>
                </a:cubicBezTo>
                <a:cubicBezTo>
                  <a:pt x="49" y="89"/>
                  <a:pt x="51" y="86"/>
                  <a:pt x="54" y="86"/>
                </a:cubicBezTo>
                <a:cubicBezTo>
                  <a:pt x="54" y="81"/>
                  <a:pt x="54" y="81"/>
                  <a:pt x="54" y="81"/>
                </a:cubicBezTo>
                <a:cubicBezTo>
                  <a:pt x="51" y="81"/>
                  <a:pt x="49" y="82"/>
                  <a:pt x="47" y="84"/>
                </a:cubicBezTo>
                <a:cubicBezTo>
                  <a:pt x="44" y="83"/>
                  <a:pt x="41" y="80"/>
                  <a:pt x="41" y="76"/>
                </a:cubicBezTo>
                <a:cubicBezTo>
                  <a:pt x="41" y="72"/>
                  <a:pt x="45" y="68"/>
                  <a:pt x="49" y="68"/>
                </a:cubicBezTo>
                <a:cubicBezTo>
                  <a:pt x="53" y="68"/>
                  <a:pt x="57" y="72"/>
                  <a:pt x="57" y="76"/>
                </a:cubicBezTo>
                <a:cubicBezTo>
                  <a:pt x="62" y="76"/>
                  <a:pt x="62" y="76"/>
                  <a:pt x="62" y="76"/>
                </a:cubicBezTo>
                <a:cubicBezTo>
                  <a:pt x="62" y="69"/>
                  <a:pt x="56" y="63"/>
                  <a:pt x="49" y="63"/>
                </a:cubicBezTo>
                <a:cubicBezTo>
                  <a:pt x="46" y="63"/>
                  <a:pt x="43" y="64"/>
                  <a:pt x="41" y="66"/>
                </a:cubicBezTo>
                <a:cubicBezTo>
                  <a:pt x="41" y="66"/>
                  <a:pt x="41" y="66"/>
                  <a:pt x="41" y="66"/>
                </a:cubicBezTo>
                <a:cubicBezTo>
                  <a:pt x="38" y="66"/>
                  <a:pt x="36" y="63"/>
                  <a:pt x="36" y="61"/>
                </a:cubicBezTo>
                <a:cubicBezTo>
                  <a:pt x="36" y="58"/>
                  <a:pt x="38" y="55"/>
                  <a:pt x="41" y="55"/>
                </a:cubicBezTo>
                <a:cubicBezTo>
                  <a:pt x="41" y="55"/>
                  <a:pt x="41" y="55"/>
                  <a:pt x="41" y="55"/>
                </a:cubicBezTo>
                <a:cubicBezTo>
                  <a:pt x="43" y="57"/>
                  <a:pt x="46" y="58"/>
                  <a:pt x="49" y="58"/>
                </a:cubicBezTo>
                <a:cubicBezTo>
                  <a:pt x="56" y="58"/>
                  <a:pt x="62" y="52"/>
                  <a:pt x="62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49"/>
                  <a:pt x="53" y="53"/>
                  <a:pt x="49" y="53"/>
                </a:cubicBezTo>
                <a:cubicBezTo>
                  <a:pt x="45" y="53"/>
                  <a:pt x="41" y="49"/>
                  <a:pt x="41" y="45"/>
                </a:cubicBezTo>
                <a:cubicBezTo>
                  <a:pt x="41" y="41"/>
                  <a:pt x="44" y="38"/>
                  <a:pt x="47" y="37"/>
                </a:cubicBezTo>
                <a:close/>
                <a:moveTo>
                  <a:pt x="106" y="19"/>
                </a:moveTo>
                <a:cubicBezTo>
                  <a:pt x="104" y="19"/>
                  <a:pt x="103" y="20"/>
                  <a:pt x="102" y="20"/>
                </a:cubicBezTo>
                <a:cubicBezTo>
                  <a:pt x="100" y="17"/>
                  <a:pt x="97" y="14"/>
                  <a:pt x="93" y="14"/>
                </a:cubicBezTo>
                <a:cubicBezTo>
                  <a:pt x="87" y="14"/>
                  <a:pt x="82" y="19"/>
                  <a:pt x="82" y="24"/>
                </a:cubicBezTo>
                <a:cubicBezTo>
                  <a:pt x="82" y="97"/>
                  <a:pt x="82" y="97"/>
                  <a:pt x="82" y="97"/>
                </a:cubicBezTo>
                <a:cubicBezTo>
                  <a:pt x="82" y="102"/>
                  <a:pt x="87" y="107"/>
                  <a:pt x="93" y="107"/>
                </a:cubicBezTo>
                <a:cubicBezTo>
                  <a:pt x="97" y="107"/>
                  <a:pt x="100" y="105"/>
                  <a:pt x="102" y="101"/>
                </a:cubicBezTo>
                <a:cubicBezTo>
                  <a:pt x="103" y="102"/>
                  <a:pt x="104" y="102"/>
                  <a:pt x="106" y="102"/>
                </a:cubicBezTo>
                <a:cubicBezTo>
                  <a:pt x="111" y="102"/>
                  <a:pt x="116" y="97"/>
                  <a:pt x="116" y="92"/>
                </a:cubicBezTo>
                <a:cubicBezTo>
                  <a:pt x="116" y="90"/>
                  <a:pt x="116" y="89"/>
                  <a:pt x="115" y="88"/>
                </a:cubicBezTo>
                <a:cubicBezTo>
                  <a:pt x="120" y="86"/>
                  <a:pt x="124" y="82"/>
                  <a:pt x="124" y="76"/>
                </a:cubicBezTo>
                <a:cubicBezTo>
                  <a:pt x="124" y="74"/>
                  <a:pt x="123" y="72"/>
                  <a:pt x="122" y="70"/>
                </a:cubicBezTo>
                <a:cubicBezTo>
                  <a:pt x="126" y="69"/>
                  <a:pt x="129" y="65"/>
                  <a:pt x="129" y="61"/>
                </a:cubicBezTo>
                <a:cubicBezTo>
                  <a:pt x="129" y="56"/>
                  <a:pt x="126" y="52"/>
                  <a:pt x="122" y="51"/>
                </a:cubicBezTo>
                <a:cubicBezTo>
                  <a:pt x="123" y="49"/>
                  <a:pt x="124" y="47"/>
                  <a:pt x="124" y="45"/>
                </a:cubicBezTo>
                <a:cubicBezTo>
                  <a:pt x="124" y="40"/>
                  <a:pt x="120" y="35"/>
                  <a:pt x="115" y="33"/>
                </a:cubicBezTo>
                <a:cubicBezTo>
                  <a:pt x="116" y="32"/>
                  <a:pt x="116" y="31"/>
                  <a:pt x="116" y="30"/>
                </a:cubicBezTo>
                <a:cubicBezTo>
                  <a:pt x="116" y="24"/>
                  <a:pt x="111" y="19"/>
                  <a:pt x="106" y="19"/>
                </a:cubicBezTo>
                <a:close/>
                <a:moveTo>
                  <a:pt x="118" y="45"/>
                </a:moveTo>
                <a:cubicBezTo>
                  <a:pt x="118" y="49"/>
                  <a:pt x="115" y="53"/>
                  <a:pt x="111" y="53"/>
                </a:cubicBezTo>
                <a:cubicBezTo>
                  <a:pt x="106" y="53"/>
                  <a:pt x="103" y="49"/>
                  <a:pt x="103" y="45"/>
                </a:cubicBezTo>
                <a:cubicBezTo>
                  <a:pt x="98" y="45"/>
                  <a:pt x="98" y="45"/>
                  <a:pt x="98" y="45"/>
                </a:cubicBezTo>
                <a:cubicBezTo>
                  <a:pt x="98" y="52"/>
                  <a:pt x="104" y="58"/>
                  <a:pt x="111" y="58"/>
                </a:cubicBezTo>
                <a:cubicBezTo>
                  <a:pt x="114" y="58"/>
                  <a:pt x="116" y="57"/>
                  <a:pt x="118" y="55"/>
                </a:cubicBezTo>
                <a:cubicBezTo>
                  <a:pt x="118" y="55"/>
                  <a:pt x="118" y="55"/>
                  <a:pt x="118" y="55"/>
                </a:cubicBezTo>
                <a:cubicBezTo>
                  <a:pt x="121" y="55"/>
                  <a:pt x="124" y="58"/>
                  <a:pt x="124" y="61"/>
                </a:cubicBezTo>
                <a:cubicBezTo>
                  <a:pt x="124" y="63"/>
                  <a:pt x="121" y="66"/>
                  <a:pt x="118" y="66"/>
                </a:cubicBezTo>
                <a:cubicBezTo>
                  <a:pt x="118" y="66"/>
                  <a:pt x="118" y="66"/>
                  <a:pt x="118" y="66"/>
                </a:cubicBezTo>
                <a:cubicBezTo>
                  <a:pt x="116" y="64"/>
                  <a:pt x="114" y="63"/>
                  <a:pt x="111" y="63"/>
                </a:cubicBezTo>
                <a:cubicBezTo>
                  <a:pt x="104" y="63"/>
                  <a:pt x="98" y="69"/>
                  <a:pt x="98" y="76"/>
                </a:cubicBezTo>
                <a:cubicBezTo>
                  <a:pt x="103" y="76"/>
                  <a:pt x="103" y="76"/>
                  <a:pt x="103" y="76"/>
                </a:cubicBezTo>
                <a:cubicBezTo>
                  <a:pt x="103" y="72"/>
                  <a:pt x="106" y="68"/>
                  <a:pt x="111" y="68"/>
                </a:cubicBezTo>
                <a:cubicBezTo>
                  <a:pt x="115" y="68"/>
                  <a:pt x="118" y="72"/>
                  <a:pt x="118" y="76"/>
                </a:cubicBezTo>
                <a:cubicBezTo>
                  <a:pt x="118" y="80"/>
                  <a:pt x="116" y="83"/>
                  <a:pt x="112" y="84"/>
                </a:cubicBezTo>
                <a:cubicBezTo>
                  <a:pt x="110" y="82"/>
                  <a:pt x="108" y="81"/>
                  <a:pt x="106" y="81"/>
                </a:cubicBezTo>
                <a:cubicBezTo>
                  <a:pt x="106" y="86"/>
                  <a:pt x="106" y="86"/>
                  <a:pt x="106" y="86"/>
                </a:cubicBezTo>
                <a:cubicBezTo>
                  <a:pt x="108" y="86"/>
                  <a:pt x="111" y="89"/>
                  <a:pt x="111" y="92"/>
                </a:cubicBezTo>
                <a:cubicBezTo>
                  <a:pt x="111" y="94"/>
                  <a:pt x="108" y="97"/>
                  <a:pt x="106" y="97"/>
                </a:cubicBezTo>
                <a:cubicBezTo>
                  <a:pt x="103" y="97"/>
                  <a:pt x="100" y="94"/>
                  <a:pt x="100" y="92"/>
                </a:cubicBezTo>
                <a:cubicBezTo>
                  <a:pt x="95" y="92"/>
                  <a:pt x="95" y="92"/>
                  <a:pt x="95" y="92"/>
                </a:cubicBezTo>
                <a:cubicBezTo>
                  <a:pt x="95" y="94"/>
                  <a:pt x="96" y="96"/>
                  <a:pt x="98" y="98"/>
                </a:cubicBezTo>
                <a:cubicBezTo>
                  <a:pt x="97" y="100"/>
                  <a:pt x="95" y="102"/>
                  <a:pt x="93" y="102"/>
                </a:cubicBezTo>
                <a:cubicBezTo>
                  <a:pt x="90" y="102"/>
                  <a:pt x="87" y="100"/>
                  <a:pt x="87" y="97"/>
                </a:cubicBezTo>
                <a:cubicBezTo>
                  <a:pt x="87" y="24"/>
                  <a:pt x="87" y="24"/>
                  <a:pt x="87" y="24"/>
                </a:cubicBezTo>
                <a:cubicBezTo>
                  <a:pt x="87" y="22"/>
                  <a:pt x="90" y="19"/>
                  <a:pt x="93" y="19"/>
                </a:cubicBezTo>
                <a:cubicBezTo>
                  <a:pt x="95" y="19"/>
                  <a:pt x="97" y="21"/>
                  <a:pt x="98" y="23"/>
                </a:cubicBezTo>
                <a:cubicBezTo>
                  <a:pt x="96" y="25"/>
                  <a:pt x="95" y="27"/>
                  <a:pt x="95" y="30"/>
                </a:cubicBezTo>
                <a:cubicBezTo>
                  <a:pt x="100" y="30"/>
                  <a:pt x="100" y="30"/>
                  <a:pt x="100" y="30"/>
                </a:cubicBezTo>
                <a:cubicBezTo>
                  <a:pt x="100" y="27"/>
                  <a:pt x="103" y="24"/>
                  <a:pt x="106" y="24"/>
                </a:cubicBezTo>
                <a:cubicBezTo>
                  <a:pt x="108" y="24"/>
                  <a:pt x="111" y="27"/>
                  <a:pt x="111" y="30"/>
                </a:cubicBezTo>
                <a:cubicBezTo>
                  <a:pt x="111" y="32"/>
                  <a:pt x="108" y="35"/>
                  <a:pt x="106" y="35"/>
                </a:cubicBezTo>
                <a:cubicBezTo>
                  <a:pt x="106" y="40"/>
                  <a:pt x="106" y="40"/>
                  <a:pt x="106" y="40"/>
                </a:cubicBezTo>
                <a:cubicBezTo>
                  <a:pt x="108" y="40"/>
                  <a:pt x="110" y="39"/>
                  <a:pt x="112" y="37"/>
                </a:cubicBezTo>
                <a:cubicBezTo>
                  <a:pt x="116" y="38"/>
                  <a:pt x="118" y="41"/>
                  <a:pt x="118" y="45"/>
                </a:cubicBezTo>
                <a:close/>
                <a:moveTo>
                  <a:pt x="120" y="17"/>
                </a:moveTo>
                <a:cubicBezTo>
                  <a:pt x="108" y="6"/>
                  <a:pt x="93" y="0"/>
                  <a:pt x="76" y="1"/>
                </a:cubicBezTo>
                <a:cubicBezTo>
                  <a:pt x="76" y="6"/>
                  <a:pt x="76" y="6"/>
                  <a:pt x="76" y="6"/>
                </a:cubicBezTo>
                <a:cubicBezTo>
                  <a:pt x="91" y="6"/>
                  <a:pt x="106" y="11"/>
                  <a:pt x="117" y="21"/>
                </a:cubicBezTo>
                <a:cubicBezTo>
                  <a:pt x="128" y="31"/>
                  <a:pt x="134" y="45"/>
                  <a:pt x="134" y="61"/>
                </a:cubicBezTo>
                <a:cubicBezTo>
                  <a:pt x="134" y="79"/>
                  <a:pt x="125" y="96"/>
                  <a:pt x="110" y="106"/>
                </a:cubicBezTo>
                <a:cubicBezTo>
                  <a:pt x="104" y="109"/>
                  <a:pt x="100" y="114"/>
                  <a:pt x="98" y="120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59" y="114"/>
                  <a:pt x="55" y="109"/>
                  <a:pt x="50" y="106"/>
                </a:cubicBezTo>
                <a:cubicBezTo>
                  <a:pt x="34" y="95"/>
                  <a:pt x="25" y="78"/>
                  <a:pt x="26" y="59"/>
                </a:cubicBezTo>
                <a:cubicBezTo>
                  <a:pt x="20" y="59"/>
                  <a:pt x="20" y="59"/>
                  <a:pt x="20" y="59"/>
                </a:cubicBezTo>
                <a:cubicBezTo>
                  <a:pt x="20" y="79"/>
                  <a:pt x="30" y="98"/>
                  <a:pt x="47" y="110"/>
                </a:cubicBezTo>
                <a:cubicBezTo>
                  <a:pt x="51" y="112"/>
                  <a:pt x="54" y="116"/>
                  <a:pt x="56" y="120"/>
                </a:cubicBezTo>
                <a:cubicBezTo>
                  <a:pt x="49" y="120"/>
                  <a:pt x="49" y="120"/>
                  <a:pt x="49" y="120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58" y="125"/>
                  <a:pt x="58" y="125"/>
                  <a:pt x="58" y="125"/>
                </a:cubicBezTo>
                <a:cubicBezTo>
                  <a:pt x="58" y="127"/>
                  <a:pt x="59" y="128"/>
                  <a:pt x="59" y="130"/>
                </a:cubicBezTo>
                <a:cubicBezTo>
                  <a:pt x="54" y="130"/>
                  <a:pt x="54" y="130"/>
                  <a:pt x="54" y="130"/>
                </a:cubicBezTo>
                <a:cubicBezTo>
                  <a:pt x="54" y="135"/>
                  <a:pt x="54" y="135"/>
                  <a:pt x="54" y="135"/>
                </a:cubicBezTo>
                <a:cubicBezTo>
                  <a:pt x="59" y="135"/>
                  <a:pt x="59" y="135"/>
                  <a:pt x="59" y="135"/>
                </a:cubicBezTo>
                <a:cubicBezTo>
                  <a:pt x="59" y="143"/>
                  <a:pt x="59" y="143"/>
                  <a:pt x="59" y="143"/>
                </a:cubicBezTo>
                <a:cubicBezTo>
                  <a:pt x="59" y="145"/>
                  <a:pt x="60" y="146"/>
                  <a:pt x="62" y="146"/>
                </a:cubicBezTo>
                <a:cubicBezTo>
                  <a:pt x="64" y="146"/>
                  <a:pt x="64" y="146"/>
                  <a:pt x="64" y="146"/>
                </a:cubicBezTo>
                <a:cubicBezTo>
                  <a:pt x="64" y="154"/>
                  <a:pt x="71" y="161"/>
                  <a:pt x="80" y="161"/>
                </a:cubicBezTo>
                <a:cubicBezTo>
                  <a:pt x="88" y="161"/>
                  <a:pt x="95" y="154"/>
                  <a:pt x="95" y="146"/>
                </a:cubicBezTo>
                <a:cubicBezTo>
                  <a:pt x="98" y="146"/>
                  <a:pt x="98" y="146"/>
                  <a:pt x="98" y="146"/>
                </a:cubicBezTo>
                <a:cubicBezTo>
                  <a:pt x="99" y="146"/>
                  <a:pt x="100" y="145"/>
                  <a:pt x="100" y="143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106" y="135"/>
                  <a:pt x="106" y="135"/>
                  <a:pt x="106" y="135"/>
                </a:cubicBezTo>
                <a:cubicBezTo>
                  <a:pt x="106" y="130"/>
                  <a:pt x="106" y="130"/>
                  <a:pt x="106" y="130"/>
                </a:cubicBezTo>
                <a:cubicBezTo>
                  <a:pt x="101" y="130"/>
                  <a:pt x="101" y="130"/>
                  <a:pt x="101" y="130"/>
                </a:cubicBezTo>
                <a:cubicBezTo>
                  <a:pt x="101" y="128"/>
                  <a:pt x="101" y="127"/>
                  <a:pt x="102" y="125"/>
                </a:cubicBezTo>
                <a:cubicBezTo>
                  <a:pt x="111" y="125"/>
                  <a:pt x="111" y="125"/>
                  <a:pt x="111" y="125"/>
                </a:cubicBezTo>
                <a:cubicBezTo>
                  <a:pt x="111" y="120"/>
                  <a:pt x="111" y="120"/>
                  <a:pt x="111" y="120"/>
                </a:cubicBezTo>
                <a:cubicBezTo>
                  <a:pt x="104" y="120"/>
                  <a:pt x="104" y="120"/>
                  <a:pt x="104" y="120"/>
                </a:cubicBezTo>
                <a:cubicBezTo>
                  <a:pt x="106" y="116"/>
                  <a:pt x="109" y="113"/>
                  <a:pt x="112" y="110"/>
                </a:cubicBezTo>
                <a:cubicBezTo>
                  <a:pt x="129" y="99"/>
                  <a:pt x="139" y="81"/>
                  <a:pt x="139" y="61"/>
                </a:cubicBezTo>
                <a:cubicBezTo>
                  <a:pt x="139" y="44"/>
                  <a:pt x="132" y="28"/>
                  <a:pt x="120" y="17"/>
                </a:cubicBezTo>
                <a:close/>
                <a:moveTo>
                  <a:pt x="80" y="156"/>
                </a:moveTo>
                <a:cubicBezTo>
                  <a:pt x="74" y="156"/>
                  <a:pt x="69" y="151"/>
                  <a:pt x="69" y="146"/>
                </a:cubicBezTo>
                <a:cubicBezTo>
                  <a:pt x="90" y="146"/>
                  <a:pt x="90" y="146"/>
                  <a:pt x="90" y="146"/>
                </a:cubicBezTo>
                <a:cubicBezTo>
                  <a:pt x="90" y="151"/>
                  <a:pt x="85" y="156"/>
                  <a:pt x="80" y="156"/>
                </a:cubicBezTo>
                <a:close/>
                <a:moveTo>
                  <a:pt x="95" y="141"/>
                </a:moveTo>
                <a:cubicBezTo>
                  <a:pt x="64" y="141"/>
                  <a:pt x="64" y="141"/>
                  <a:pt x="64" y="141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95" y="135"/>
                  <a:pt x="95" y="135"/>
                  <a:pt x="95" y="135"/>
                </a:cubicBezTo>
                <a:lnTo>
                  <a:pt x="95" y="141"/>
                </a:lnTo>
                <a:close/>
                <a:moveTo>
                  <a:pt x="95" y="130"/>
                </a:moveTo>
                <a:cubicBezTo>
                  <a:pt x="64" y="130"/>
                  <a:pt x="64" y="130"/>
                  <a:pt x="64" y="130"/>
                </a:cubicBezTo>
                <a:cubicBezTo>
                  <a:pt x="64" y="128"/>
                  <a:pt x="64" y="127"/>
                  <a:pt x="63" y="125"/>
                </a:cubicBezTo>
                <a:cubicBezTo>
                  <a:pt x="96" y="125"/>
                  <a:pt x="96" y="125"/>
                  <a:pt x="96" y="125"/>
                </a:cubicBezTo>
                <a:cubicBezTo>
                  <a:pt x="96" y="127"/>
                  <a:pt x="96" y="128"/>
                  <a:pt x="95" y="130"/>
                </a:cubicBezTo>
                <a:close/>
                <a:moveTo>
                  <a:pt x="18" y="19"/>
                </a:moveTo>
                <a:cubicBezTo>
                  <a:pt x="23" y="19"/>
                  <a:pt x="28" y="24"/>
                  <a:pt x="28" y="30"/>
                </a:cubicBezTo>
                <a:cubicBezTo>
                  <a:pt x="28" y="31"/>
                  <a:pt x="29" y="32"/>
                  <a:pt x="31" y="32"/>
                </a:cubicBezTo>
                <a:cubicBezTo>
                  <a:pt x="32" y="32"/>
                  <a:pt x="33" y="31"/>
                  <a:pt x="33" y="30"/>
                </a:cubicBezTo>
                <a:cubicBezTo>
                  <a:pt x="33" y="24"/>
                  <a:pt x="38" y="19"/>
                  <a:pt x="44" y="19"/>
                </a:cubicBezTo>
                <a:cubicBezTo>
                  <a:pt x="45" y="19"/>
                  <a:pt x="46" y="18"/>
                  <a:pt x="46" y="17"/>
                </a:cubicBezTo>
                <a:cubicBezTo>
                  <a:pt x="46" y="15"/>
                  <a:pt x="45" y="14"/>
                  <a:pt x="44" y="14"/>
                </a:cubicBezTo>
                <a:cubicBezTo>
                  <a:pt x="38" y="14"/>
                  <a:pt x="33" y="9"/>
                  <a:pt x="33" y="4"/>
                </a:cubicBezTo>
                <a:cubicBezTo>
                  <a:pt x="33" y="2"/>
                  <a:pt x="32" y="1"/>
                  <a:pt x="31" y="1"/>
                </a:cubicBezTo>
                <a:cubicBezTo>
                  <a:pt x="29" y="1"/>
                  <a:pt x="28" y="2"/>
                  <a:pt x="28" y="4"/>
                </a:cubicBezTo>
                <a:cubicBezTo>
                  <a:pt x="28" y="9"/>
                  <a:pt x="23" y="14"/>
                  <a:pt x="18" y="14"/>
                </a:cubicBezTo>
                <a:cubicBezTo>
                  <a:pt x="16" y="14"/>
                  <a:pt x="15" y="15"/>
                  <a:pt x="15" y="17"/>
                </a:cubicBezTo>
                <a:cubicBezTo>
                  <a:pt x="15" y="18"/>
                  <a:pt x="16" y="19"/>
                  <a:pt x="18" y="19"/>
                </a:cubicBezTo>
                <a:close/>
                <a:moveTo>
                  <a:pt x="31" y="12"/>
                </a:moveTo>
                <a:cubicBezTo>
                  <a:pt x="32" y="14"/>
                  <a:pt x="33" y="16"/>
                  <a:pt x="35" y="17"/>
                </a:cubicBezTo>
                <a:cubicBezTo>
                  <a:pt x="33" y="18"/>
                  <a:pt x="32" y="19"/>
                  <a:pt x="31" y="21"/>
                </a:cubicBezTo>
                <a:cubicBezTo>
                  <a:pt x="30" y="19"/>
                  <a:pt x="28" y="18"/>
                  <a:pt x="26" y="17"/>
                </a:cubicBezTo>
                <a:cubicBezTo>
                  <a:pt x="28" y="16"/>
                  <a:pt x="30" y="14"/>
                  <a:pt x="31" y="12"/>
                </a:cubicBezTo>
                <a:close/>
                <a:moveTo>
                  <a:pt x="28" y="45"/>
                </a:moveTo>
                <a:cubicBezTo>
                  <a:pt x="30" y="45"/>
                  <a:pt x="31" y="44"/>
                  <a:pt x="31" y="42"/>
                </a:cubicBezTo>
                <a:cubicBezTo>
                  <a:pt x="31" y="41"/>
                  <a:pt x="30" y="40"/>
                  <a:pt x="28" y="40"/>
                </a:cubicBezTo>
                <a:cubicBezTo>
                  <a:pt x="22" y="40"/>
                  <a:pt x="18" y="35"/>
                  <a:pt x="18" y="30"/>
                </a:cubicBezTo>
                <a:cubicBezTo>
                  <a:pt x="18" y="28"/>
                  <a:pt x="17" y="27"/>
                  <a:pt x="15" y="27"/>
                </a:cubicBezTo>
                <a:cubicBezTo>
                  <a:pt x="14" y="27"/>
                  <a:pt x="13" y="28"/>
                  <a:pt x="13" y="30"/>
                </a:cubicBezTo>
                <a:cubicBezTo>
                  <a:pt x="13" y="35"/>
                  <a:pt x="8" y="40"/>
                  <a:pt x="2" y="40"/>
                </a:cubicBezTo>
                <a:cubicBezTo>
                  <a:pt x="1" y="40"/>
                  <a:pt x="0" y="41"/>
                  <a:pt x="0" y="42"/>
                </a:cubicBezTo>
                <a:cubicBezTo>
                  <a:pt x="0" y="44"/>
                  <a:pt x="1" y="45"/>
                  <a:pt x="2" y="45"/>
                </a:cubicBezTo>
                <a:cubicBezTo>
                  <a:pt x="8" y="45"/>
                  <a:pt x="13" y="50"/>
                  <a:pt x="13" y="55"/>
                </a:cubicBezTo>
                <a:cubicBezTo>
                  <a:pt x="13" y="57"/>
                  <a:pt x="14" y="58"/>
                  <a:pt x="15" y="58"/>
                </a:cubicBezTo>
                <a:cubicBezTo>
                  <a:pt x="17" y="58"/>
                  <a:pt x="18" y="57"/>
                  <a:pt x="18" y="55"/>
                </a:cubicBezTo>
                <a:cubicBezTo>
                  <a:pt x="18" y="50"/>
                  <a:pt x="22" y="45"/>
                  <a:pt x="28" y="45"/>
                </a:cubicBezTo>
                <a:close/>
                <a:moveTo>
                  <a:pt x="15" y="47"/>
                </a:moveTo>
                <a:cubicBezTo>
                  <a:pt x="14" y="45"/>
                  <a:pt x="13" y="44"/>
                  <a:pt x="11" y="42"/>
                </a:cubicBezTo>
                <a:cubicBezTo>
                  <a:pt x="13" y="41"/>
                  <a:pt x="14" y="40"/>
                  <a:pt x="15" y="38"/>
                </a:cubicBezTo>
                <a:cubicBezTo>
                  <a:pt x="16" y="40"/>
                  <a:pt x="18" y="41"/>
                  <a:pt x="20" y="42"/>
                </a:cubicBezTo>
                <a:cubicBezTo>
                  <a:pt x="18" y="44"/>
                  <a:pt x="16" y="45"/>
                  <a:pt x="15" y="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E226D314-5219-B24A-31A7-6D40A67462FC}"/>
              </a:ext>
            </a:extLst>
          </p:cNvPr>
          <p:cNvSpPr>
            <a:spLocks noEditPoints="1"/>
          </p:cNvSpPr>
          <p:nvPr/>
        </p:nvSpPr>
        <p:spPr bwMode="auto">
          <a:xfrm>
            <a:off x="6823076" y="1373188"/>
            <a:ext cx="198438" cy="254000"/>
          </a:xfrm>
          <a:custGeom>
            <a:avLst/>
            <a:gdLst>
              <a:gd name="T0" fmla="*/ 7 w 125"/>
              <a:gd name="T1" fmla="*/ 0 h 160"/>
              <a:gd name="T2" fmla="*/ 0 w 125"/>
              <a:gd name="T3" fmla="*/ 152 h 160"/>
              <a:gd name="T4" fmla="*/ 117 w 125"/>
              <a:gd name="T5" fmla="*/ 160 h 160"/>
              <a:gd name="T6" fmla="*/ 125 w 125"/>
              <a:gd name="T7" fmla="*/ 7 h 160"/>
              <a:gd name="T8" fmla="*/ 120 w 125"/>
              <a:gd name="T9" fmla="*/ 152 h 160"/>
              <a:gd name="T10" fmla="*/ 7 w 125"/>
              <a:gd name="T11" fmla="*/ 154 h 160"/>
              <a:gd name="T12" fmla="*/ 5 w 125"/>
              <a:gd name="T13" fmla="*/ 7 h 160"/>
              <a:gd name="T14" fmla="*/ 117 w 125"/>
              <a:gd name="T15" fmla="*/ 5 h 160"/>
              <a:gd name="T16" fmla="*/ 120 w 125"/>
              <a:gd name="T17" fmla="*/ 152 h 160"/>
              <a:gd name="T18" fmla="*/ 42 w 125"/>
              <a:gd name="T19" fmla="*/ 146 h 160"/>
              <a:gd name="T20" fmla="*/ 13 w 125"/>
              <a:gd name="T21" fmla="*/ 117 h 160"/>
              <a:gd name="T22" fmla="*/ 18 w 125"/>
              <a:gd name="T23" fmla="*/ 122 h 160"/>
              <a:gd name="T24" fmla="*/ 37 w 125"/>
              <a:gd name="T25" fmla="*/ 141 h 160"/>
              <a:gd name="T26" fmla="*/ 18 w 125"/>
              <a:gd name="T27" fmla="*/ 122 h 160"/>
              <a:gd name="T28" fmla="*/ 77 w 125"/>
              <a:gd name="T29" fmla="*/ 146 h 160"/>
              <a:gd name="T30" fmla="*/ 48 w 125"/>
              <a:gd name="T31" fmla="*/ 117 h 160"/>
              <a:gd name="T32" fmla="*/ 53 w 125"/>
              <a:gd name="T33" fmla="*/ 122 h 160"/>
              <a:gd name="T34" fmla="*/ 72 w 125"/>
              <a:gd name="T35" fmla="*/ 141 h 160"/>
              <a:gd name="T36" fmla="*/ 53 w 125"/>
              <a:gd name="T37" fmla="*/ 122 h 160"/>
              <a:gd name="T38" fmla="*/ 112 w 125"/>
              <a:gd name="T39" fmla="*/ 146 h 160"/>
              <a:gd name="T40" fmla="*/ 82 w 125"/>
              <a:gd name="T41" fmla="*/ 82 h 160"/>
              <a:gd name="T42" fmla="*/ 88 w 125"/>
              <a:gd name="T43" fmla="*/ 88 h 160"/>
              <a:gd name="T44" fmla="*/ 106 w 125"/>
              <a:gd name="T45" fmla="*/ 141 h 160"/>
              <a:gd name="T46" fmla="*/ 88 w 125"/>
              <a:gd name="T47" fmla="*/ 88 h 160"/>
              <a:gd name="T48" fmla="*/ 42 w 125"/>
              <a:gd name="T49" fmla="*/ 112 h 160"/>
              <a:gd name="T50" fmla="*/ 13 w 125"/>
              <a:gd name="T51" fmla="*/ 82 h 160"/>
              <a:gd name="T52" fmla="*/ 18 w 125"/>
              <a:gd name="T53" fmla="*/ 88 h 160"/>
              <a:gd name="T54" fmla="*/ 37 w 125"/>
              <a:gd name="T55" fmla="*/ 106 h 160"/>
              <a:gd name="T56" fmla="*/ 18 w 125"/>
              <a:gd name="T57" fmla="*/ 88 h 160"/>
              <a:gd name="T58" fmla="*/ 77 w 125"/>
              <a:gd name="T59" fmla="*/ 112 h 160"/>
              <a:gd name="T60" fmla="*/ 48 w 125"/>
              <a:gd name="T61" fmla="*/ 82 h 160"/>
              <a:gd name="T62" fmla="*/ 53 w 125"/>
              <a:gd name="T63" fmla="*/ 88 h 160"/>
              <a:gd name="T64" fmla="*/ 72 w 125"/>
              <a:gd name="T65" fmla="*/ 106 h 160"/>
              <a:gd name="T66" fmla="*/ 53 w 125"/>
              <a:gd name="T67" fmla="*/ 88 h 160"/>
              <a:gd name="T68" fmla="*/ 42 w 125"/>
              <a:gd name="T69" fmla="*/ 77 h 160"/>
              <a:gd name="T70" fmla="*/ 13 w 125"/>
              <a:gd name="T71" fmla="*/ 48 h 160"/>
              <a:gd name="T72" fmla="*/ 18 w 125"/>
              <a:gd name="T73" fmla="*/ 53 h 160"/>
              <a:gd name="T74" fmla="*/ 37 w 125"/>
              <a:gd name="T75" fmla="*/ 72 h 160"/>
              <a:gd name="T76" fmla="*/ 18 w 125"/>
              <a:gd name="T77" fmla="*/ 53 h 160"/>
              <a:gd name="T78" fmla="*/ 77 w 125"/>
              <a:gd name="T79" fmla="*/ 77 h 160"/>
              <a:gd name="T80" fmla="*/ 48 w 125"/>
              <a:gd name="T81" fmla="*/ 48 h 160"/>
              <a:gd name="T82" fmla="*/ 53 w 125"/>
              <a:gd name="T83" fmla="*/ 53 h 160"/>
              <a:gd name="T84" fmla="*/ 72 w 125"/>
              <a:gd name="T85" fmla="*/ 72 h 160"/>
              <a:gd name="T86" fmla="*/ 53 w 125"/>
              <a:gd name="T87" fmla="*/ 53 h 160"/>
              <a:gd name="T88" fmla="*/ 112 w 125"/>
              <a:gd name="T89" fmla="*/ 77 h 160"/>
              <a:gd name="T90" fmla="*/ 82 w 125"/>
              <a:gd name="T91" fmla="*/ 48 h 160"/>
              <a:gd name="T92" fmla="*/ 88 w 125"/>
              <a:gd name="T93" fmla="*/ 53 h 160"/>
              <a:gd name="T94" fmla="*/ 106 w 125"/>
              <a:gd name="T95" fmla="*/ 72 h 160"/>
              <a:gd name="T96" fmla="*/ 88 w 125"/>
              <a:gd name="T97" fmla="*/ 53 h 160"/>
              <a:gd name="T98" fmla="*/ 112 w 125"/>
              <a:gd name="T99" fmla="*/ 40 h 160"/>
              <a:gd name="T100" fmla="*/ 13 w 125"/>
              <a:gd name="T101" fmla="*/ 13 h 160"/>
              <a:gd name="T102" fmla="*/ 18 w 125"/>
              <a:gd name="T103" fmla="*/ 18 h 160"/>
              <a:gd name="T104" fmla="*/ 106 w 125"/>
              <a:gd name="T105" fmla="*/ 34 h 160"/>
              <a:gd name="T106" fmla="*/ 18 w 125"/>
              <a:gd name="T107" fmla="*/ 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25" h="160">
                <a:moveTo>
                  <a:pt x="117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6"/>
                  <a:pt x="3" y="160"/>
                  <a:pt x="7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1" y="160"/>
                  <a:pt x="125" y="156"/>
                  <a:pt x="125" y="152"/>
                </a:cubicBezTo>
                <a:cubicBezTo>
                  <a:pt x="125" y="7"/>
                  <a:pt x="125" y="7"/>
                  <a:pt x="125" y="7"/>
                </a:cubicBezTo>
                <a:cubicBezTo>
                  <a:pt x="125" y="3"/>
                  <a:pt x="121" y="0"/>
                  <a:pt x="117" y="0"/>
                </a:cubicBezTo>
                <a:close/>
                <a:moveTo>
                  <a:pt x="120" y="152"/>
                </a:moveTo>
                <a:cubicBezTo>
                  <a:pt x="120" y="153"/>
                  <a:pt x="119" y="154"/>
                  <a:pt x="117" y="154"/>
                </a:cubicBezTo>
                <a:cubicBezTo>
                  <a:pt x="7" y="154"/>
                  <a:pt x="7" y="154"/>
                  <a:pt x="7" y="154"/>
                </a:cubicBezTo>
                <a:cubicBezTo>
                  <a:pt x="6" y="154"/>
                  <a:pt x="5" y="153"/>
                  <a:pt x="5" y="152"/>
                </a:cubicBezTo>
                <a:cubicBezTo>
                  <a:pt x="5" y="7"/>
                  <a:pt x="5" y="7"/>
                  <a:pt x="5" y="7"/>
                </a:cubicBezTo>
                <a:cubicBezTo>
                  <a:pt x="5" y="6"/>
                  <a:pt x="6" y="5"/>
                  <a:pt x="7" y="5"/>
                </a:cubicBezTo>
                <a:cubicBezTo>
                  <a:pt x="117" y="5"/>
                  <a:pt x="117" y="5"/>
                  <a:pt x="117" y="5"/>
                </a:cubicBezTo>
                <a:cubicBezTo>
                  <a:pt x="119" y="5"/>
                  <a:pt x="120" y="6"/>
                  <a:pt x="120" y="7"/>
                </a:cubicBezTo>
                <a:lnTo>
                  <a:pt x="120" y="152"/>
                </a:lnTo>
                <a:close/>
                <a:moveTo>
                  <a:pt x="13" y="146"/>
                </a:moveTo>
                <a:cubicBezTo>
                  <a:pt x="42" y="146"/>
                  <a:pt x="42" y="146"/>
                  <a:pt x="42" y="146"/>
                </a:cubicBezTo>
                <a:cubicBezTo>
                  <a:pt x="42" y="117"/>
                  <a:pt x="42" y="117"/>
                  <a:pt x="42" y="117"/>
                </a:cubicBezTo>
                <a:cubicBezTo>
                  <a:pt x="13" y="117"/>
                  <a:pt x="13" y="117"/>
                  <a:pt x="13" y="117"/>
                </a:cubicBezTo>
                <a:lnTo>
                  <a:pt x="13" y="146"/>
                </a:lnTo>
                <a:close/>
                <a:moveTo>
                  <a:pt x="18" y="122"/>
                </a:moveTo>
                <a:cubicBezTo>
                  <a:pt x="37" y="122"/>
                  <a:pt x="37" y="122"/>
                  <a:pt x="37" y="122"/>
                </a:cubicBezTo>
                <a:cubicBezTo>
                  <a:pt x="37" y="141"/>
                  <a:pt x="37" y="141"/>
                  <a:pt x="37" y="141"/>
                </a:cubicBezTo>
                <a:cubicBezTo>
                  <a:pt x="18" y="141"/>
                  <a:pt x="18" y="141"/>
                  <a:pt x="18" y="141"/>
                </a:cubicBezTo>
                <a:lnTo>
                  <a:pt x="18" y="122"/>
                </a:lnTo>
                <a:close/>
                <a:moveTo>
                  <a:pt x="48" y="146"/>
                </a:moveTo>
                <a:cubicBezTo>
                  <a:pt x="77" y="146"/>
                  <a:pt x="77" y="146"/>
                  <a:pt x="77" y="146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48" y="117"/>
                  <a:pt x="48" y="117"/>
                  <a:pt x="48" y="117"/>
                </a:cubicBezTo>
                <a:lnTo>
                  <a:pt x="48" y="146"/>
                </a:lnTo>
                <a:close/>
                <a:moveTo>
                  <a:pt x="53" y="122"/>
                </a:moveTo>
                <a:cubicBezTo>
                  <a:pt x="72" y="122"/>
                  <a:pt x="72" y="122"/>
                  <a:pt x="72" y="122"/>
                </a:cubicBezTo>
                <a:cubicBezTo>
                  <a:pt x="72" y="141"/>
                  <a:pt x="72" y="141"/>
                  <a:pt x="72" y="141"/>
                </a:cubicBezTo>
                <a:cubicBezTo>
                  <a:pt x="53" y="141"/>
                  <a:pt x="53" y="141"/>
                  <a:pt x="53" y="141"/>
                </a:cubicBezTo>
                <a:lnTo>
                  <a:pt x="53" y="122"/>
                </a:lnTo>
                <a:close/>
                <a:moveTo>
                  <a:pt x="82" y="146"/>
                </a:moveTo>
                <a:cubicBezTo>
                  <a:pt x="112" y="146"/>
                  <a:pt x="112" y="146"/>
                  <a:pt x="112" y="146"/>
                </a:cubicBezTo>
                <a:cubicBezTo>
                  <a:pt x="112" y="82"/>
                  <a:pt x="112" y="82"/>
                  <a:pt x="112" y="82"/>
                </a:cubicBezTo>
                <a:cubicBezTo>
                  <a:pt x="82" y="82"/>
                  <a:pt x="82" y="82"/>
                  <a:pt x="82" y="82"/>
                </a:cubicBezTo>
                <a:lnTo>
                  <a:pt x="82" y="146"/>
                </a:lnTo>
                <a:close/>
                <a:moveTo>
                  <a:pt x="88" y="88"/>
                </a:moveTo>
                <a:cubicBezTo>
                  <a:pt x="106" y="88"/>
                  <a:pt x="106" y="88"/>
                  <a:pt x="106" y="88"/>
                </a:cubicBezTo>
                <a:cubicBezTo>
                  <a:pt x="106" y="141"/>
                  <a:pt x="106" y="141"/>
                  <a:pt x="106" y="141"/>
                </a:cubicBezTo>
                <a:cubicBezTo>
                  <a:pt x="88" y="141"/>
                  <a:pt x="88" y="141"/>
                  <a:pt x="88" y="141"/>
                </a:cubicBezTo>
                <a:lnTo>
                  <a:pt x="88" y="88"/>
                </a:lnTo>
                <a:close/>
                <a:moveTo>
                  <a:pt x="13" y="112"/>
                </a:moveTo>
                <a:cubicBezTo>
                  <a:pt x="42" y="112"/>
                  <a:pt x="42" y="112"/>
                  <a:pt x="42" y="112"/>
                </a:cubicBezTo>
                <a:cubicBezTo>
                  <a:pt x="42" y="82"/>
                  <a:pt x="42" y="82"/>
                  <a:pt x="42" y="82"/>
                </a:cubicBezTo>
                <a:cubicBezTo>
                  <a:pt x="13" y="82"/>
                  <a:pt x="13" y="82"/>
                  <a:pt x="13" y="82"/>
                </a:cubicBezTo>
                <a:lnTo>
                  <a:pt x="13" y="112"/>
                </a:lnTo>
                <a:close/>
                <a:moveTo>
                  <a:pt x="18" y="88"/>
                </a:moveTo>
                <a:cubicBezTo>
                  <a:pt x="37" y="88"/>
                  <a:pt x="37" y="88"/>
                  <a:pt x="37" y="88"/>
                </a:cubicBezTo>
                <a:cubicBezTo>
                  <a:pt x="37" y="106"/>
                  <a:pt x="37" y="106"/>
                  <a:pt x="37" y="106"/>
                </a:cubicBezTo>
                <a:cubicBezTo>
                  <a:pt x="18" y="106"/>
                  <a:pt x="18" y="106"/>
                  <a:pt x="18" y="106"/>
                </a:cubicBezTo>
                <a:lnTo>
                  <a:pt x="18" y="88"/>
                </a:lnTo>
                <a:close/>
                <a:moveTo>
                  <a:pt x="48" y="112"/>
                </a:moveTo>
                <a:cubicBezTo>
                  <a:pt x="77" y="112"/>
                  <a:pt x="77" y="112"/>
                  <a:pt x="77" y="112"/>
                </a:cubicBezTo>
                <a:cubicBezTo>
                  <a:pt x="77" y="82"/>
                  <a:pt x="77" y="82"/>
                  <a:pt x="77" y="82"/>
                </a:cubicBezTo>
                <a:cubicBezTo>
                  <a:pt x="48" y="82"/>
                  <a:pt x="48" y="82"/>
                  <a:pt x="48" y="82"/>
                </a:cubicBezTo>
                <a:lnTo>
                  <a:pt x="48" y="112"/>
                </a:lnTo>
                <a:close/>
                <a:moveTo>
                  <a:pt x="53" y="88"/>
                </a:moveTo>
                <a:cubicBezTo>
                  <a:pt x="72" y="88"/>
                  <a:pt x="72" y="88"/>
                  <a:pt x="72" y="88"/>
                </a:cubicBezTo>
                <a:cubicBezTo>
                  <a:pt x="72" y="106"/>
                  <a:pt x="72" y="106"/>
                  <a:pt x="72" y="106"/>
                </a:cubicBezTo>
                <a:cubicBezTo>
                  <a:pt x="53" y="106"/>
                  <a:pt x="53" y="106"/>
                  <a:pt x="53" y="106"/>
                </a:cubicBezTo>
                <a:lnTo>
                  <a:pt x="53" y="88"/>
                </a:lnTo>
                <a:close/>
                <a:moveTo>
                  <a:pt x="13" y="77"/>
                </a:moveTo>
                <a:cubicBezTo>
                  <a:pt x="42" y="77"/>
                  <a:pt x="42" y="77"/>
                  <a:pt x="42" y="77"/>
                </a:cubicBezTo>
                <a:cubicBezTo>
                  <a:pt x="42" y="48"/>
                  <a:pt x="42" y="48"/>
                  <a:pt x="42" y="48"/>
                </a:cubicBezTo>
                <a:cubicBezTo>
                  <a:pt x="13" y="48"/>
                  <a:pt x="13" y="48"/>
                  <a:pt x="13" y="48"/>
                </a:cubicBezTo>
                <a:lnTo>
                  <a:pt x="13" y="77"/>
                </a:lnTo>
                <a:close/>
                <a:moveTo>
                  <a:pt x="18" y="53"/>
                </a:moveTo>
                <a:cubicBezTo>
                  <a:pt x="37" y="53"/>
                  <a:pt x="37" y="53"/>
                  <a:pt x="37" y="53"/>
                </a:cubicBezTo>
                <a:cubicBezTo>
                  <a:pt x="37" y="72"/>
                  <a:pt x="37" y="72"/>
                  <a:pt x="37" y="72"/>
                </a:cubicBezTo>
                <a:cubicBezTo>
                  <a:pt x="18" y="72"/>
                  <a:pt x="18" y="72"/>
                  <a:pt x="18" y="72"/>
                </a:cubicBezTo>
                <a:lnTo>
                  <a:pt x="18" y="53"/>
                </a:lnTo>
                <a:close/>
                <a:moveTo>
                  <a:pt x="48" y="77"/>
                </a:moveTo>
                <a:cubicBezTo>
                  <a:pt x="77" y="77"/>
                  <a:pt x="77" y="77"/>
                  <a:pt x="77" y="77"/>
                </a:cubicBezTo>
                <a:cubicBezTo>
                  <a:pt x="77" y="48"/>
                  <a:pt x="77" y="48"/>
                  <a:pt x="77" y="48"/>
                </a:cubicBezTo>
                <a:cubicBezTo>
                  <a:pt x="48" y="48"/>
                  <a:pt x="48" y="48"/>
                  <a:pt x="48" y="48"/>
                </a:cubicBezTo>
                <a:lnTo>
                  <a:pt x="48" y="77"/>
                </a:lnTo>
                <a:close/>
                <a:moveTo>
                  <a:pt x="53" y="53"/>
                </a:moveTo>
                <a:cubicBezTo>
                  <a:pt x="72" y="53"/>
                  <a:pt x="72" y="53"/>
                  <a:pt x="72" y="53"/>
                </a:cubicBezTo>
                <a:cubicBezTo>
                  <a:pt x="72" y="72"/>
                  <a:pt x="72" y="72"/>
                  <a:pt x="72" y="72"/>
                </a:cubicBezTo>
                <a:cubicBezTo>
                  <a:pt x="53" y="72"/>
                  <a:pt x="53" y="72"/>
                  <a:pt x="53" y="72"/>
                </a:cubicBezTo>
                <a:lnTo>
                  <a:pt x="53" y="53"/>
                </a:lnTo>
                <a:close/>
                <a:moveTo>
                  <a:pt x="82" y="77"/>
                </a:moveTo>
                <a:cubicBezTo>
                  <a:pt x="112" y="77"/>
                  <a:pt x="112" y="77"/>
                  <a:pt x="112" y="77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82" y="48"/>
                  <a:pt x="82" y="48"/>
                  <a:pt x="82" y="48"/>
                </a:cubicBezTo>
                <a:lnTo>
                  <a:pt x="82" y="77"/>
                </a:lnTo>
                <a:close/>
                <a:moveTo>
                  <a:pt x="88" y="53"/>
                </a:moveTo>
                <a:cubicBezTo>
                  <a:pt x="106" y="53"/>
                  <a:pt x="106" y="53"/>
                  <a:pt x="106" y="53"/>
                </a:cubicBezTo>
                <a:cubicBezTo>
                  <a:pt x="106" y="72"/>
                  <a:pt x="106" y="72"/>
                  <a:pt x="106" y="72"/>
                </a:cubicBezTo>
                <a:cubicBezTo>
                  <a:pt x="88" y="72"/>
                  <a:pt x="88" y="72"/>
                  <a:pt x="88" y="72"/>
                </a:cubicBezTo>
                <a:lnTo>
                  <a:pt x="88" y="53"/>
                </a:lnTo>
                <a:close/>
                <a:moveTo>
                  <a:pt x="13" y="40"/>
                </a:moveTo>
                <a:cubicBezTo>
                  <a:pt x="112" y="40"/>
                  <a:pt x="112" y="40"/>
                  <a:pt x="112" y="40"/>
                </a:cubicBezTo>
                <a:cubicBezTo>
                  <a:pt x="112" y="13"/>
                  <a:pt x="112" y="13"/>
                  <a:pt x="112" y="13"/>
                </a:cubicBezTo>
                <a:cubicBezTo>
                  <a:pt x="13" y="13"/>
                  <a:pt x="13" y="13"/>
                  <a:pt x="13" y="13"/>
                </a:cubicBezTo>
                <a:lnTo>
                  <a:pt x="13" y="40"/>
                </a:lnTo>
                <a:close/>
                <a:moveTo>
                  <a:pt x="18" y="18"/>
                </a:moveTo>
                <a:cubicBezTo>
                  <a:pt x="106" y="18"/>
                  <a:pt x="106" y="18"/>
                  <a:pt x="106" y="18"/>
                </a:cubicBezTo>
                <a:cubicBezTo>
                  <a:pt x="106" y="34"/>
                  <a:pt x="106" y="34"/>
                  <a:pt x="106" y="34"/>
                </a:cubicBezTo>
                <a:cubicBezTo>
                  <a:pt x="18" y="34"/>
                  <a:pt x="18" y="34"/>
                  <a:pt x="18" y="34"/>
                </a:cubicBezTo>
                <a:lnTo>
                  <a:pt x="18" y="1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47F829D2-8FBC-B1B2-419C-D6BEB87A7CDC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3587750"/>
            <a:ext cx="254000" cy="228600"/>
          </a:xfrm>
          <a:custGeom>
            <a:avLst/>
            <a:gdLst>
              <a:gd name="T0" fmla="*/ 140 w 160"/>
              <a:gd name="T1" fmla="*/ 0 h 144"/>
              <a:gd name="T2" fmla="*/ 20 w 160"/>
              <a:gd name="T3" fmla="*/ 0 h 144"/>
              <a:gd name="T4" fmla="*/ 0 w 160"/>
              <a:gd name="T5" fmla="*/ 20 h 144"/>
              <a:gd name="T6" fmla="*/ 0 w 160"/>
              <a:gd name="T7" fmla="*/ 97 h 144"/>
              <a:gd name="T8" fmla="*/ 20 w 160"/>
              <a:gd name="T9" fmla="*/ 116 h 144"/>
              <a:gd name="T10" fmla="*/ 75 w 160"/>
              <a:gd name="T11" fmla="*/ 116 h 144"/>
              <a:gd name="T12" fmla="*/ 75 w 160"/>
              <a:gd name="T13" fmla="*/ 135 h 144"/>
              <a:gd name="T14" fmla="*/ 48 w 160"/>
              <a:gd name="T15" fmla="*/ 135 h 144"/>
              <a:gd name="T16" fmla="*/ 43 w 160"/>
              <a:gd name="T17" fmla="*/ 140 h 144"/>
              <a:gd name="T18" fmla="*/ 48 w 160"/>
              <a:gd name="T19" fmla="*/ 144 h 144"/>
              <a:gd name="T20" fmla="*/ 112 w 160"/>
              <a:gd name="T21" fmla="*/ 144 h 144"/>
              <a:gd name="T22" fmla="*/ 117 w 160"/>
              <a:gd name="T23" fmla="*/ 140 h 144"/>
              <a:gd name="T24" fmla="*/ 112 w 160"/>
              <a:gd name="T25" fmla="*/ 135 h 144"/>
              <a:gd name="T26" fmla="*/ 84 w 160"/>
              <a:gd name="T27" fmla="*/ 135 h 144"/>
              <a:gd name="T28" fmla="*/ 84 w 160"/>
              <a:gd name="T29" fmla="*/ 116 h 144"/>
              <a:gd name="T30" fmla="*/ 140 w 160"/>
              <a:gd name="T31" fmla="*/ 116 h 144"/>
              <a:gd name="T32" fmla="*/ 160 w 160"/>
              <a:gd name="T33" fmla="*/ 97 h 144"/>
              <a:gd name="T34" fmla="*/ 160 w 160"/>
              <a:gd name="T35" fmla="*/ 20 h 144"/>
              <a:gd name="T36" fmla="*/ 140 w 160"/>
              <a:gd name="T37" fmla="*/ 0 h 144"/>
              <a:gd name="T38" fmla="*/ 20 w 160"/>
              <a:gd name="T39" fmla="*/ 9 h 144"/>
              <a:gd name="T40" fmla="*/ 140 w 160"/>
              <a:gd name="T41" fmla="*/ 9 h 144"/>
              <a:gd name="T42" fmla="*/ 151 w 160"/>
              <a:gd name="T43" fmla="*/ 20 h 144"/>
              <a:gd name="T44" fmla="*/ 151 w 160"/>
              <a:gd name="T45" fmla="*/ 84 h 144"/>
              <a:gd name="T46" fmla="*/ 9 w 160"/>
              <a:gd name="T47" fmla="*/ 84 h 144"/>
              <a:gd name="T48" fmla="*/ 9 w 160"/>
              <a:gd name="T49" fmla="*/ 20 h 144"/>
              <a:gd name="T50" fmla="*/ 20 w 160"/>
              <a:gd name="T51" fmla="*/ 9 h 144"/>
              <a:gd name="T52" fmla="*/ 140 w 160"/>
              <a:gd name="T53" fmla="*/ 107 h 144"/>
              <a:gd name="T54" fmla="*/ 20 w 160"/>
              <a:gd name="T55" fmla="*/ 107 h 144"/>
              <a:gd name="T56" fmla="*/ 9 w 160"/>
              <a:gd name="T57" fmla="*/ 97 h 144"/>
              <a:gd name="T58" fmla="*/ 9 w 160"/>
              <a:gd name="T59" fmla="*/ 93 h 144"/>
              <a:gd name="T60" fmla="*/ 151 w 160"/>
              <a:gd name="T61" fmla="*/ 93 h 144"/>
              <a:gd name="T62" fmla="*/ 151 w 160"/>
              <a:gd name="T63" fmla="*/ 97 h 144"/>
              <a:gd name="T64" fmla="*/ 140 w 160"/>
              <a:gd name="T65" fmla="*/ 107 h 144"/>
              <a:gd name="T66" fmla="*/ 140 w 160"/>
              <a:gd name="T67" fmla="*/ 107 h 144"/>
              <a:gd name="T68" fmla="*/ 140 w 160"/>
              <a:gd name="T69" fmla="*/ 107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44">
                <a:moveTo>
                  <a:pt x="140" y="0"/>
                </a:moveTo>
                <a:cubicBezTo>
                  <a:pt x="20" y="0"/>
                  <a:pt x="20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07"/>
                  <a:pt x="9" y="116"/>
                  <a:pt x="20" y="116"/>
                </a:cubicBezTo>
                <a:cubicBezTo>
                  <a:pt x="75" y="116"/>
                  <a:pt x="75" y="116"/>
                  <a:pt x="75" y="116"/>
                </a:cubicBezTo>
                <a:cubicBezTo>
                  <a:pt x="75" y="135"/>
                  <a:pt x="75" y="135"/>
                  <a:pt x="75" y="135"/>
                </a:cubicBezTo>
                <a:cubicBezTo>
                  <a:pt x="48" y="135"/>
                  <a:pt x="48" y="135"/>
                  <a:pt x="48" y="135"/>
                </a:cubicBezTo>
                <a:cubicBezTo>
                  <a:pt x="45" y="135"/>
                  <a:pt x="43" y="137"/>
                  <a:pt x="43" y="140"/>
                </a:cubicBezTo>
                <a:cubicBezTo>
                  <a:pt x="43" y="142"/>
                  <a:pt x="45" y="144"/>
                  <a:pt x="48" y="144"/>
                </a:cubicBezTo>
                <a:cubicBezTo>
                  <a:pt x="112" y="144"/>
                  <a:pt x="112" y="144"/>
                  <a:pt x="112" y="144"/>
                </a:cubicBezTo>
                <a:cubicBezTo>
                  <a:pt x="115" y="144"/>
                  <a:pt x="117" y="142"/>
                  <a:pt x="117" y="140"/>
                </a:cubicBezTo>
                <a:cubicBezTo>
                  <a:pt x="117" y="137"/>
                  <a:pt x="115" y="135"/>
                  <a:pt x="112" y="135"/>
                </a:cubicBezTo>
                <a:cubicBezTo>
                  <a:pt x="84" y="135"/>
                  <a:pt x="84" y="135"/>
                  <a:pt x="84" y="135"/>
                </a:cubicBezTo>
                <a:cubicBezTo>
                  <a:pt x="84" y="116"/>
                  <a:pt x="84" y="116"/>
                  <a:pt x="84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1" y="116"/>
                  <a:pt x="160" y="107"/>
                  <a:pt x="160" y="97"/>
                </a:cubicBezTo>
                <a:cubicBezTo>
                  <a:pt x="160" y="20"/>
                  <a:pt x="160" y="20"/>
                  <a:pt x="160" y="20"/>
                </a:cubicBezTo>
                <a:cubicBezTo>
                  <a:pt x="160" y="9"/>
                  <a:pt x="151" y="0"/>
                  <a:pt x="140" y="0"/>
                </a:cubicBezTo>
                <a:close/>
                <a:moveTo>
                  <a:pt x="20" y="9"/>
                </a:moveTo>
                <a:cubicBezTo>
                  <a:pt x="140" y="9"/>
                  <a:pt x="140" y="9"/>
                  <a:pt x="140" y="9"/>
                </a:cubicBezTo>
                <a:cubicBezTo>
                  <a:pt x="146" y="9"/>
                  <a:pt x="151" y="14"/>
                  <a:pt x="151" y="20"/>
                </a:cubicBezTo>
                <a:cubicBezTo>
                  <a:pt x="151" y="84"/>
                  <a:pt x="151" y="84"/>
                  <a:pt x="151" y="84"/>
                </a:cubicBezTo>
                <a:cubicBezTo>
                  <a:pt x="9" y="84"/>
                  <a:pt x="9" y="84"/>
                  <a:pt x="9" y="84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14"/>
                  <a:pt x="14" y="9"/>
                  <a:pt x="20" y="9"/>
                </a:cubicBezTo>
                <a:close/>
                <a:moveTo>
                  <a:pt x="140" y="107"/>
                </a:moveTo>
                <a:cubicBezTo>
                  <a:pt x="20" y="107"/>
                  <a:pt x="20" y="107"/>
                  <a:pt x="20" y="107"/>
                </a:cubicBezTo>
                <a:cubicBezTo>
                  <a:pt x="14" y="107"/>
                  <a:pt x="9" y="102"/>
                  <a:pt x="9" y="97"/>
                </a:cubicBezTo>
                <a:cubicBezTo>
                  <a:pt x="9" y="93"/>
                  <a:pt x="9" y="93"/>
                  <a:pt x="9" y="93"/>
                </a:cubicBezTo>
                <a:cubicBezTo>
                  <a:pt x="151" y="93"/>
                  <a:pt x="151" y="93"/>
                  <a:pt x="151" y="93"/>
                </a:cubicBezTo>
                <a:cubicBezTo>
                  <a:pt x="151" y="97"/>
                  <a:pt x="151" y="97"/>
                  <a:pt x="151" y="97"/>
                </a:cubicBezTo>
                <a:cubicBezTo>
                  <a:pt x="151" y="102"/>
                  <a:pt x="146" y="107"/>
                  <a:pt x="140" y="107"/>
                </a:cubicBezTo>
                <a:close/>
                <a:moveTo>
                  <a:pt x="140" y="107"/>
                </a:moveTo>
                <a:cubicBezTo>
                  <a:pt x="140" y="107"/>
                  <a:pt x="140" y="107"/>
                  <a:pt x="140" y="10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E983D7B5-3477-FCB3-B99A-81FA19DED968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1373188"/>
            <a:ext cx="255588" cy="254000"/>
          </a:xfrm>
          <a:custGeom>
            <a:avLst/>
            <a:gdLst>
              <a:gd name="T0" fmla="*/ 61 w 161"/>
              <a:gd name="T1" fmla="*/ 105 h 160"/>
              <a:gd name="T2" fmla="*/ 22 w 161"/>
              <a:gd name="T3" fmla="*/ 88 h 160"/>
              <a:gd name="T4" fmla="*/ 2 w 161"/>
              <a:gd name="T5" fmla="*/ 73 h 160"/>
              <a:gd name="T6" fmla="*/ 17 w 161"/>
              <a:gd name="T7" fmla="*/ 113 h 160"/>
              <a:gd name="T8" fmla="*/ 32 w 161"/>
              <a:gd name="T9" fmla="*/ 154 h 160"/>
              <a:gd name="T10" fmla="*/ 72 w 161"/>
              <a:gd name="T11" fmla="*/ 154 h 160"/>
              <a:gd name="T12" fmla="*/ 21 w 161"/>
              <a:gd name="T13" fmla="*/ 109 h 160"/>
              <a:gd name="T14" fmla="*/ 6 w 161"/>
              <a:gd name="T15" fmla="*/ 76 h 160"/>
              <a:gd name="T16" fmla="*/ 18 w 161"/>
              <a:gd name="T17" fmla="*/ 91 h 160"/>
              <a:gd name="T18" fmla="*/ 39 w 161"/>
              <a:gd name="T19" fmla="*/ 114 h 160"/>
              <a:gd name="T20" fmla="*/ 28 w 161"/>
              <a:gd name="T21" fmla="*/ 97 h 160"/>
              <a:gd name="T22" fmla="*/ 51 w 161"/>
              <a:gd name="T23" fmla="*/ 104 h 160"/>
              <a:gd name="T24" fmla="*/ 62 w 161"/>
              <a:gd name="T25" fmla="*/ 128 h 160"/>
              <a:gd name="T26" fmla="*/ 67 w 161"/>
              <a:gd name="T27" fmla="*/ 154 h 160"/>
              <a:gd name="T28" fmla="*/ 67 w 161"/>
              <a:gd name="T29" fmla="*/ 133 h 160"/>
              <a:gd name="T30" fmla="*/ 59 w 161"/>
              <a:gd name="T31" fmla="*/ 146 h 160"/>
              <a:gd name="T32" fmla="*/ 56 w 161"/>
              <a:gd name="T33" fmla="*/ 141 h 160"/>
              <a:gd name="T34" fmla="*/ 159 w 161"/>
              <a:gd name="T35" fmla="*/ 73 h 160"/>
              <a:gd name="T36" fmla="*/ 138 w 161"/>
              <a:gd name="T37" fmla="*/ 88 h 160"/>
              <a:gd name="T38" fmla="*/ 99 w 161"/>
              <a:gd name="T39" fmla="*/ 105 h 160"/>
              <a:gd name="T40" fmla="*/ 88 w 161"/>
              <a:gd name="T41" fmla="*/ 133 h 160"/>
              <a:gd name="T42" fmla="*/ 123 w 161"/>
              <a:gd name="T43" fmla="*/ 160 h 160"/>
              <a:gd name="T44" fmla="*/ 127 w 161"/>
              <a:gd name="T45" fmla="*/ 129 h 160"/>
              <a:gd name="T46" fmla="*/ 159 w 161"/>
              <a:gd name="T47" fmla="*/ 82 h 160"/>
              <a:gd name="T48" fmla="*/ 94 w 161"/>
              <a:gd name="T49" fmla="*/ 154 h 160"/>
              <a:gd name="T50" fmla="*/ 123 w 161"/>
              <a:gd name="T51" fmla="*/ 154 h 160"/>
              <a:gd name="T52" fmla="*/ 139 w 161"/>
              <a:gd name="T53" fmla="*/ 109 h 160"/>
              <a:gd name="T54" fmla="*/ 99 w 161"/>
              <a:gd name="T55" fmla="*/ 123 h 160"/>
              <a:gd name="T56" fmla="*/ 127 w 161"/>
              <a:gd name="T57" fmla="*/ 93 h 160"/>
              <a:gd name="T58" fmla="*/ 120 w 161"/>
              <a:gd name="T59" fmla="*/ 109 h 160"/>
              <a:gd name="T60" fmla="*/ 136 w 161"/>
              <a:gd name="T61" fmla="*/ 101 h 160"/>
              <a:gd name="T62" fmla="*/ 152 w 161"/>
              <a:gd name="T63" fmla="*/ 75 h 160"/>
              <a:gd name="T64" fmla="*/ 111 w 161"/>
              <a:gd name="T65" fmla="*/ 24 h 160"/>
              <a:gd name="T66" fmla="*/ 50 w 161"/>
              <a:gd name="T67" fmla="*/ 24 h 160"/>
              <a:gd name="T68" fmla="*/ 56 w 161"/>
              <a:gd name="T69" fmla="*/ 77 h 160"/>
              <a:gd name="T70" fmla="*/ 105 w 161"/>
              <a:gd name="T71" fmla="*/ 77 h 160"/>
              <a:gd name="T72" fmla="*/ 111 w 161"/>
              <a:gd name="T73" fmla="*/ 24 h 160"/>
              <a:gd name="T74" fmla="*/ 80 w 161"/>
              <a:gd name="T75" fmla="*/ 88 h 160"/>
              <a:gd name="T76" fmla="*/ 54 w 161"/>
              <a:gd name="T77" fmla="*/ 29 h 160"/>
              <a:gd name="T78" fmla="*/ 107 w 161"/>
              <a:gd name="T79" fmla="*/ 62 h 160"/>
              <a:gd name="T80" fmla="*/ 121 w 161"/>
              <a:gd name="T81" fmla="*/ 17 h 160"/>
              <a:gd name="T82" fmla="*/ 39 w 161"/>
              <a:gd name="T83" fmla="*/ 17 h 160"/>
              <a:gd name="T84" fmla="*/ 50 w 161"/>
              <a:gd name="T85" fmla="*/ 86 h 160"/>
              <a:gd name="T86" fmla="*/ 111 w 161"/>
              <a:gd name="T87" fmla="*/ 86 h 160"/>
              <a:gd name="T88" fmla="*/ 80 w 161"/>
              <a:gd name="T89" fmla="*/ 101 h 160"/>
              <a:gd name="T90" fmla="*/ 43 w 161"/>
              <a:gd name="T91" fmla="*/ 22 h 160"/>
              <a:gd name="T92" fmla="*/ 118 w 161"/>
              <a:gd name="T93" fmla="*/ 62 h 160"/>
              <a:gd name="T94" fmla="*/ 104 w 161"/>
              <a:gd name="T95" fmla="*/ 146 h 160"/>
              <a:gd name="T96" fmla="*/ 102 w 161"/>
              <a:gd name="T97" fmla="*/ 141 h 160"/>
              <a:gd name="T98" fmla="*/ 66 w 161"/>
              <a:gd name="T99" fmla="*/ 56 h 160"/>
              <a:gd name="T100" fmla="*/ 73 w 161"/>
              <a:gd name="T101" fmla="*/ 69 h 160"/>
              <a:gd name="T102" fmla="*/ 77 w 161"/>
              <a:gd name="T103" fmla="*/ 68 h 160"/>
              <a:gd name="T104" fmla="*/ 96 w 161"/>
              <a:gd name="T105" fmla="*/ 32 h 160"/>
              <a:gd name="T106" fmla="*/ 66 w 161"/>
              <a:gd name="T107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1" h="160">
                <a:moveTo>
                  <a:pt x="67" y="128"/>
                </a:moveTo>
                <a:cubicBezTo>
                  <a:pt x="67" y="123"/>
                  <a:pt x="67" y="123"/>
                  <a:pt x="67" y="123"/>
                </a:cubicBezTo>
                <a:cubicBezTo>
                  <a:pt x="67" y="116"/>
                  <a:pt x="65" y="110"/>
                  <a:pt x="61" y="105"/>
                </a:cubicBezTo>
                <a:cubicBezTo>
                  <a:pt x="59" y="102"/>
                  <a:pt x="56" y="100"/>
                  <a:pt x="52" y="99"/>
                </a:cubicBezTo>
                <a:cubicBezTo>
                  <a:pt x="47" y="96"/>
                  <a:pt x="41" y="93"/>
                  <a:pt x="37" y="89"/>
                </a:cubicBezTo>
                <a:cubicBezTo>
                  <a:pt x="33" y="86"/>
                  <a:pt x="27" y="85"/>
                  <a:pt x="22" y="88"/>
                </a:cubicBezTo>
                <a:cubicBezTo>
                  <a:pt x="17" y="75"/>
                  <a:pt x="17" y="75"/>
                  <a:pt x="17" y="75"/>
                </a:cubicBezTo>
                <a:cubicBezTo>
                  <a:pt x="15" y="72"/>
                  <a:pt x="13" y="70"/>
                  <a:pt x="10" y="70"/>
                </a:cubicBezTo>
                <a:cubicBezTo>
                  <a:pt x="7" y="69"/>
                  <a:pt x="4" y="71"/>
                  <a:pt x="2" y="73"/>
                </a:cubicBezTo>
                <a:cubicBezTo>
                  <a:pt x="0" y="76"/>
                  <a:pt x="0" y="79"/>
                  <a:pt x="1" y="82"/>
                </a:cubicBezTo>
                <a:cubicBezTo>
                  <a:pt x="11" y="105"/>
                  <a:pt x="11" y="105"/>
                  <a:pt x="11" y="105"/>
                </a:cubicBezTo>
                <a:cubicBezTo>
                  <a:pt x="13" y="108"/>
                  <a:pt x="15" y="111"/>
                  <a:pt x="17" y="113"/>
                </a:cubicBezTo>
                <a:cubicBezTo>
                  <a:pt x="34" y="129"/>
                  <a:pt x="34" y="129"/>
                  <a:pt x="34" y="129"/>
                </a:cubicBezTo>
                <a:cubicBezTo>
                  <a:pt x="33" y="130"/>
                  <a:pt x="32" y="132"/>
                  <a:pt x="32" y="133"/>
                </a:cubicBezTo>
                <a:cubicBezTo>
                  <a:pt x="32" y="154"/>
                  <a:pt x="32" y="154"/>
                  <a:pt x="32" y="154"/>
                </a:cubicBezTo>
                <a:cubicBezTo>
                  <a:pt x="32" y="157"/>
                  <a:pt x="35" y="160"/>
                  <a:pt x="38" y="160"/>
                </a:cubicBezTo>
                <a:cubicBezTo>
                  <a:pt x="67" y="160"/>
                  <a:pt x="67" y="160"/>
                  <a:pt x="67" y="160"/>
                </a:cubicBezTo>
                <a:cubicBezTo>
                  <a:pt x="70" y="160"/>
                  <a:pt x="72" y="157"/>
                  <a:pt x="72" y="154"/>
                </a:cubicBezTo>
                <a:cubicBezTo>
                  <a:pt x="72" y="133"/>
                  <a:pt x="72" y="133"/>
                  <a:pt x="72" y="133"/>
                </a:cubicBezTo>
                <a:cubicBezTo>
                  <a:pt x="72" y="130"/>
                  <a:pt x="70" y="128"/>
                  <a:pt x="67" y="128"/>
                </a:cubicBezTo>
                <a:close/>
                <a:moveTo>
                  <a:pt x="21" y="109"/>
                </a:moveTo>
                <a:cubicBezTo>
                  <a:pt x="19" y="107"/>
                  <a:pt x="17" y="105"/>
                  <a:pt x="16" y="102"/>
                </a:cubicBezTo>
                <a:cubicBezTo>
                  <a:pt x="6" y="79"/>
                  <a:pt x="6" y="79"/>
                  <a:pt x="6" y="79"/>
                </a:cubicBezTo>
                <a:cubicBezTo>
                  <a:pt x="5" y="78"/>
                  <a:pt x="6" y="77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10" y="75"/>
                  <a:pt x="11" y="76"/>
                  <a:pt x="12" y="77"/>
                </a:cubicBezTo>
                <a:cubicBezTo>
                  <a:pt x="18" y="91"/>
                  <a:pt x="18" y="91"/>
                  <a:pt x="18" y="91"/>
                </a:cubicBezTo>
                <a:cubicBezTo>
                  <a:pt x="19" y="94"/>
                  <a:pt x="22" y="98"/>
                  <a:pt x="24" y="101"/>
                </a:cubicBezTo>
                <a:cubicBezTo>
                  <a:pt x="37" y="113"/>
                  <a:pt x="37" y="113"/>
                  <a:pt x="37" y="113"/>
                </a:cubicBezTo>
                <a:cubicBezTo>
                  <a:pt x="37" y="114"/>
                  <a:pt x="38" y="114"/>
                  <a:pt x="39" y="114"/>
                </a:cubicBezTo>
                <a:cubicBezTo>
                  <a:pt x="40" y="113"/>
                  <a:pt x="41" y="113"/>
                  <a:pt x="41" y="112"/>
                </a:cubicBezTo>
                <a:cubicBezTo>
                  <a:pt x="41" y="111"/>
                  <a:pt x="41" y="110"/>
                  <a:pt x="40" y="109"/>
                </a:cubicBezTo>
                <a:cubicBezTo>
                  <a:pt x="28" y="97"/>
                  <a:pt x="28" y="97"/>
                  <a:pt x="28" y="97"/>
                </a:cubicBezTo>
                <a:cubicBezTo>
                  <a:pt x="27" y="96"/>
                  <a:pt x="26" y="94"/>
                  <a:pt x="25" y="93"/>
                </a:cubicBezTo>
                <a:cubicBezTo>
                  <a:pt x="27" y="91"/>
                  <a:pt x="31" y="91"/>
                  <a:pt x="33" y="93"/>
                </a:cubicBezTo>
                <a:cubicBezTo>
                  <a:pt x="38" y="98"/>
                  <a:pt x="44" y="101"/>
                  <a:pt x="51" y="104"/>
                </a:cubicBezTo>
                <a:cubicBezTo>
                  <a:pt x="53" y="105"/>
                  <a:pt x="55" y="106"/>
                  <a:pt x="57" y="109"/>
                </a:cubicBezTo>
                <a:cubicBezTo>
                  <a:pt x="60" y="113"/>
                  <a:pt x="62" y="118"/>
                  <a:pt x="62" y="123"/>
                </a:cubicBezTo>
                <a:cubicBezTo>
                  <a:pt x="62" y="128"/>
                  <a:pt x="62" y="128"/>
                  <a:pt x="62" y="128"/>
                </a:cubicBezTo>
                <a:cubicBezTo>
                  <a:pt x="40" y="128"/>
                  <a:pt x="40" y="128"/>
                  <a:pt x="40" y="128"/>
                </a:cubicBezTo>
                <a:lnTo>
                  <a:pt x="21" y="109"/>
                </a:lnTo>
                <a:close/>
                <a:moveTo>
                  <a:pt x="67" y="154"/>
                </a:moveTo>
                <a:cubicBezTo>
                  <a:pt x="38" y="154"/>
                  <a:pt x="38" y="154"/>
                  <a:pt x="38" y="154"/>
                </a:cubicBezTo>
                <a:cubicBezTo>
                  <a:pt x="38" y="133"/>
                  <a:pt x="38" y="133"/>
                  <a:pt x="38" y="133"/>
                </a:cubicBezTo>
                <a:cubicBezTo>
                  <a:pt x="67" y="133"/>
                  <a:pt x="67" y="133"/>
                  <a:pt x="67" y="133"/>
                </a:cubicBezTo>
                <a:lnTo>
                  <a:pt x="67" y="154"/>
                </a:lnTo>
                <a:close/>
                <a:moveTo>
                  <a:pt x="56" y="146"/>
                </a:moveTo>
                <a:cubicBezTo>
                  <a:pt x="59" y="146"/>
                  <a:pt x="59" y="146"/>
                  <a:pt x="59" y="146"/>
                </a:cubicBezTo>
                <a:cubicBezTo>
                  <a:pt x="60" y="146"/>
                  <a:pt x="62" y="145"/>
                  <a:pt x="62" y="144"/>
                </a:cubicBezTo>
                <a:cubicBezTo>
                  <a:pt x="62" y="142"/>
                  <a:pt x="60" y="141"/>
                  <a:pt x="59" y="141"/>
                </a:cubicBezTo>
                <a:cubicBezTo>
                  <a:pt x="56" y="141"/>
                  <a:pt x="56" y="141"/>
                  <a:pt x="56" y="141"/>
                </a:cubicBezTo>
                <a:cubicBezTo>
                  <a:pt x="55" y="141"/>
                  <a:pt x="54" y="142"/>
                  <a:pt x="54" y="144"/>
                </a:cubicBezTo>
                <a:cubicBezTo>
                  <a:pt x="54" y="145"/>
                  <a:pt x="55" y="146"/>
                  <a:pt x="56" y="146"/>
                </a:cubicBezTo>
                <a:close/>
                <a:moveTo>
                  <a:pt x="159" y="73"/>
                </a:moveTo>
                <a:cubicBezTo>
                  <a:pt x="157" y="71"/>
                  <a:pt x="154" y="69"/>
                  <a:pt x="151" y="70"/>
                </a:cubicBezTo>
                <a:cubicBezTo>
                  <a:pt x="148" y="70"/>
                  <a:pt x="145" y="72"/>
                  <a:pt x="144" y="75"/>
                </a:cubicBezTo>
                <a:cubicBezTo>
                  <a:pt x="138" y="88"/>
                  <a:pt x="138" y="88"/>
                  <a:pt x="138" y="88"/>
                </a:cubicBezTo>
                <a:cubicBezTo>
                  <a:pt x="134" y="85"/>
                  <a:pt x="128" y="86"/>
                  <a:pt x="124" y="89"/>
                </a:cubicBezTo>
                <a:cubicBezTo>
                  <a:pt x="119" y="93"/>
                  <a:pt x="114" y="96"/>
                  <a:pt x="108" y="99"/>
                </a:cubicBezTo>
                <a:cubicBezTo>
                  <a:pt x="105" y="100"/>
                  <a:pt x="102" y="102"/>
                  <a:pt x="99" y="105"/>
                </a:cubicBezTo>
                <a:cubicBezTo>
                  <a:pt x="96" y="110"/>
                  <a:pt x="94" y="116"/>
                  <a:pt x="94" y="123"/>
                </a:cubicBezTo>
                <a:cubicBezTo>
                  <a:pt x="94" y="128"/>
                  <a:pt x="94" y="128"/>
                  <a:pt x="94" y="128"/>
                </a:cubicBezTo>
                <a:cubicBezTo>
                  <a:pt x="91" y="128"/>
                  <a:pt x="88" y="130"/>
                  <a:pt x="88" y="133"/>
                </a:cubicBezTo>
                <a:cubicBezTo>
                  <a:pt x="88" y="154"/>
                  <a:pt x="88" y="154"/>
                  <a:pt x="88" y="154"/>
                </a:cubicBezTo>
                <a:cubicBezTo>
                  <a:pt x="88" y="157"/>
                  <a:pt x="91" y="160"/>
                  <a:pt x="94" y="160"/>
                </a:cubicBezTo>
                <a:cubicBezTo>
                  <a:pt x="123" y="160"/>
                  <a:pt x="123" y="160"/>
                  <a:pt x="123" y="160"/>
                </a:cubicBezTo>
                <a:cubicBezTo>
                  <a:pt x="126" y="160"/>
                  <a:pt x="128" y="157"/>
                  <a:pt x="128" y="154"/>
                </a:cubicBezTo>
                <a:cubicBezTo>
                  <a:pt x="128" y="133"/>
                  <a:pt x="128" y="133"/>
                  <a:pt x="128" y="133"/>
                </a:cubicBezTo>
                <a:cubicBezTo>
                  <a:pt x="128" y="132"/>
                  <a:pt x="128" y="130"/>
                  <a:pt x="127" y="129"/>
                </a:cubicBezTo>
                <a:cubicBezTo>
                  <a:pt x="143" y="113"/>
                  <a:pt x="143" y="113"/>
                  <a:pt x="143" y="113"/>
                </a:cubicBezTo>
                <a:cubicBezTo>
                  <a:pt x="146" y="111"/>
                  <a:pt x="148" y="108"/>
                  <a:pt x="149" y="105"/>
                </a:cubicBezTo>
                <a:cubicBezTo>
                  <a:pt x="159" y="82"/>
                  <a:pt x="159" y="82"/>
                  <a:pt x="159" y="82"/>
                </a:cubicBezTo>
                <a:cubicBezTo>
                  <a:pt x="161" y="79"/>
                  <a:pt x="160" y="76"/>
                  <a:pt x="159" y="73"/>
                </a:cubicBezTo>
                <a:close/>
                <a:moveTo>
                  <a:pt x="123" y="154"/>
                </a:moveTo>
                <a:cubicBezTo>
                  <a:pt x="94" y="154"/>
                  <a:pt x="94" y="154"/>
                  <a:pt x="94" y="154"/>
                </a:cubicBezTo>
                <a:cubicBezTo>
                  <a:pt x="94" y="133"/>
                  <a:pt x="94" y="133"/>
                  <a:pt x="94" y="133"/>
                </a:cubicBezTo>
                <a:cubicBezTo>
                  <a:pt x="123" y="133"/>
                  <a:pt x="123" y="133"/>
                  <a:pt x="123" y="133"/>
                </a:cubicBezTo>
                <a:lnTo>
                  <a:pt x="123" y="154"/>
                </a:lnTo>
                <a:close/>
                <a:moveTo>
                  <a:pt x="155" y="79"/>
                </a:moveTo>
                <a:cubicBezTo>
                  <a:pt x="144" y="102"/>
                  <a:pt x="144" y="102"/>
                  <a:pt x="144" y="102"/>
                </a:cubicBezTo>
                <a:cubicBezTo>
                  <a:pt x="143" y="105"/>
                  <a:pt x="141" y="107"/>
                  <a:pt x="139" y="109"/>
                </a:cubicBezTo>
                <a:cubicBezTo>
                  <a:pt x="121" y="128"/>
                  <a:pt x="121" y="128"/>
                  <a:pt x="121" y="128"/>
                </a:cubicBezTo>
                <a:cubicBezTo>
                  <a:pt x="99" y="128"/>
                  <a:pt x="99" y="128"/>
                  <a:pt x="99" y="128"/>
                </a:cubicBezTo>
                <a:cubicBezTo>
                  <a:pt x="99" y="123"/>
                  <a:pt x="99" y="123"/>
                  <a:pt x="99" y="123"/>
                </a:cubicBezTo>
                <a:cubicBezTo>
                  <a:pt x="99" y="118"/>
                  <a:pt x="100" y="113"/>
                  <a:pt x="104" y="109"/>
                </a:cubicBezTo>
                <a:cubicBezTo>
                  <a:pt x="105" y="106"/>
                  <a:pt x="107" y="105"/>
                  <a:pt x="110" y="104"/>
                </a:cubicBezTo>
                <a:cubicBezTo>
                  <a:pt x="116" y="101"/>
                  <a:pt x="122" y="98"/>
                  <a:pt x="127" y="93"/>
                </a:cubicBezTo>
                <a:cubicBezTo>
                  <a:pt x="130" y="91"/>
                  <a:pt x="133" y="91"/>
                  <a:pt x="136" y="93"/>
                </a:cubicBezTo>
                <a:cubicBezTo>
                  <a:pt x="135" y="94"/>
                  <a:pt x="134" y="96"/>
                  <a:pt x="132" y="97"/>
                </a:cubicBezTo>
                <a:cubicBezTo>
                  <a:pt x="120" y="109"/>
                  <a:pt x="120" y="109"/>
                  <a:pt x="120" y="109"/>
                </a:cubicBezTo>
                <a:cubicBezTo>
                  <a:pt x="119" y="110"/>
                  <a:pt x="119" y="112"/>
                  <a:pt x="120" y="113"/>
                </a:cubicBezTo>
                <a:cubicBezTo>
                  <a:pt x="121" y="114"/>
                  <a:pt x="123" y="114"/>
                  <a:pt x="124" y="113"/>
                </a:cubicBezTo>
                <a:cubicBezTo>
                  <a:pt x="136" y="101"/>
                  <a:pt x="136" y="101"/>
                  <a:pt x="136" y="101"/>
                </a:cubicBezTo>
                <a:cubicBezTo>
                  <a:pt x="139" y="98"/>
                  <a:pt x="141" y="94"/>
                  <a:pt x="143" y="91"/>
                </a:cubicBezTo>
                <a:cubicBezTo>
                  <a:pt x="149" y="77"/>
                  <a:pt x="149" y="77"/>
                  <a:pt x="149" y="77"/>
                </a:cubicBezTo>
                <a:cubicBezTo>
                  <a:pt x="149" y="76"/>
                  <a:pt x="150" y="75"/>
                  <a:pt x="152" y="75"/>
                </a:cubicBezTo>
                <a:cubicBezTo>
                  <a:pt x="153" y="75"/>
                  <a:pt x="154" y="75"/>
                  <a:pt x="154" y="76"/>
                </a:cubicBezTo>
                <a:cubicBezTo>
                  <a:pt x="155" y="77"/>
                  <a:pt x="155" y="78"/>
                  <a:pt x="155" y="79"/>
                </a:cubicBezTo>
                <a:close/>
                <a:moveTo>
                  <a:pt x="111" y="24"/>
                </a:moveTo>
                <a:cubicBezTo>
                  <a:pt x="81" y="12"/>
                  <a:pt x="81" y="12"/>
                  <a:pt x="81" y="12"/>
                </a:cubicBezTo>
                <a:cubicBezTo>
                  <a:pt x="81" y="11"/>
                  <a:pt x="80" y="11"/>
                  <a:pt x="79" y="12"/>
                </a:cubicBezTo>
                <a:cubicBezTo>
                  <a:pt x="50" y="24"/>
                  <a:pt x="50" y="24"/>
                  <a:pt x="50" y="24"/>
                </a:cubicBezTo>
                <a:cubicBezTo>
                  <a:pt x="49" y="25"/>
                  <a:pt x="48" y="26"/>
                  <a:pt x="48" y="27"/>
                </a:cubicBezTo>
                <a:cubicBezTo>
                  <a:pt x="48" y="62"/>
                  <a:pt x="48" y="62"/>
                  <a:pt x="48" y="62"/>
                </a:cubicBezTo>
                <a:cubicBezTo>
                  <a:pt x="48" y="68"/>
                  <a:pt x="51" y="73"/>
                  <a:pt x="56" y="77"/>
                </a:cubicBezTo>
                <a:cubicBezTo>
                  <a:pt x="79" y="93"/>
                  <a:pt x="79" y="93"/>
                  <a:pt x="79" y="93"/>
                </a:cubicBezTo>
                <a:cubicBezTo>
                  <a:pt x="80" y="94"/>
                  <a:pt x="81" y="94"/>
                  <a:pt x="82" y="93"/>
                </a:cubicBezTo>
                <a:cubicBezTo>
                  <a:pt x="105" y="77"/>
                  <a:pt x="105" y="77"/>
                  <a:pt x="105" y="77"/>
                </a:cubicBezTo>
                <a:cubicBezTo>
                  <a:pt x="109" y="73"/>
                  <a:pt x="112" y="68"/>
                  <a:pt x="112" y="62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2" y="26"/>
                  <a:pt x="112" y="25"/>
                  <a:pt x="111" y="24"/>
                </a:cubicBezTo>
                <a:close/>
                <a:moveTo>
                  <a:pt x="107" y="62"/>
                </a:moveTo>
                <a:cubicBezTo>
                  <a:pt x="107" y="66"/>
                  <a:pt x="105" y="70"/>
                  <a:pt x="101" y="73"/>
                </a:cubicBezTo>
                <a:cubicBezTo>
                  <a:pt x="80" y="88"/>
                  <a:pt x="80" y="88"/>
                  <a:pt x="80" y="88"/>
                </a:cubicBezTo>
                <a:cubicBezTo>
                  <a:pt x="59" y="73"/>
                  <a:pt x="59" y="73"/>
                  <a:pt x="59" y="73"/>
                </a:cubicBezTo>
                <a:cubicBezTo>
                  <a:pt x="56" y="70"/>
                  <a:pt x="54" y="66"/>
                  <a:pt x="54" y="62"/>
                </a:cubicBezTo>
                <a:cubicBezTo>
                  <a:pt x="54" y="29"/>
                  <a:pt x="54" y="29"/>
                  <a:pt x="54" y="29"/>
                </a:cubicBezTo>
                <a:cubicBezTo>
                  <a:pt x="80" y="17"/>
                  <a:pt x="80" y="17"/>
                  <a:pt x="80" y="17"/>
                </a:cubicBezTo>
                <a:cubicBezTo>
                  <a:pt x="107" y="29"/>
                  <a:pt x="107" y="29"/>
                  <a:pt x="107" y="29"/>
                </a:cubicBezTo>
                <a:lnTo>
                  <a:pt x="107" y="62"/>
                </a:lnTo>
                <a:close/>
                <a:moveTo>
                  <a:pt x="123" y="62"/>
                </a:moveTo>
                <a:cubicBezTo>
                  <a:pt x="123" y="20"/>
                  <a:pt x="123" y="20"/>
                  <a:pt x="123" y="20"/>
                </a:cubicBezTo>
                <a:cubicBezTo>
                  <a:pt x="123" y="19"/>
                  <a:pt x="122" y="18"/>
                  <a:pt x="121" y="17"/>
                </a:cubicBezTo>
                <a:cubicBezTo>
                  <a:pt x="81" y="0"/>
                  <a:pt x="81" y="0"/>
                  <a:pt x="81" y="0"/>
                </a:cubicBezTo>
                <a:cubicBezTo>
                  <a:pt x="81" y="0"/>
                  <a:pt x="80" y="0"/>
                  <a:pt x="79" y="0"/>
                </a:cubicBezTo>
                <a:cubicBezTo>
                  <a:pt x="39" y="17"/>
                  <a:pt x="39" y="17"/>
                  <a:pt x="39" y="17"/>
                </a:cubicBezTo>
                <a:cubicBezTo>
                  <a:pt x="38" y="18"/>
                  <a:pt x="38" y="19"/>
                  <a:pt x="38" y="20"/>
                </a:cubicBezTo>
                <a:cubicBezTo>
                  <a:pt x="38" y="62"/>
                  <a:pt x="38" y="62"/>
                  <a:pt x="38" y="62"/>
                </a:cubicBezTo>
                <a:cubicBezTo>
                  <a:pt x="38" y="71"/>
                  <a:pt x="42" y="80"/>
                  <a:pt x="50" y="86"/>
                </a:cubicBezTo>
                <a:cubicBezTo>
                  <a:pt x="77" y="105"/>
                  <a:pt x="77" y="105"/>
                  <a:pt x="77" y="105"/>
                </a:cubicBezTo>
                <a:cubicBezTo>
                  <a:pt x="79" y="107"/>
                  <a:pt x="81" y="107"/>
                  <a:pt x="83" y="105"/>
                </a:cubicBezTo>
                <a:cubicBezTo>
                  <a:pt x="111" y="86"/>
                  <a:pt x="111" y="86"/>
                  <a:pt x="111" y="86"/>
                </a:cubicBezTo>
                <a:cubicBezTo>
                  <a:pt x="118" y="80"/>
                  <a:pt x="123" y="71"/>
                  <a:pt x="123" y="62"/>
                </a:cubicBezTo>
                <a:close/>
                <a:moveTo>
                  <a:pt x="108" y="81"/>
                </a:moveTo>
                <a:cubicBezTo>
                  <a:pt x="80" y="101"/>
                  <a:pt x="80" y="101"/>
                  <a:pt x="80" y="101"/>
                </a:cubicBezTo>
                <a:cubicBezTo>
                  <a:pt x="53" y="81"/>
                  <a:pt x="53" y="81"/>
                  <a:pt x="53" y="81"/>
                </a:cubicBezTo>
                <a:cubicBezTo>
                  <a:pt x="47" y="77"/>
                  <a:pt x="43" y="69"/>
                  <a:pt x="43" y="62"/>
                </a:cubicBezTo>
                <a:cubicBezTo>
                  <a:pt x="43" y="22"/>
                  <a:pt x="43" y="22"/>
                  <a:pt x="43" y="22"/>
                </a:cubicBezTo>
                <a:cubicBezTo>
                  <a:pt x="80" y="5"/>
                  <a:pt x="80" y="5"/>
                  <a:pt x="80" y="5"/>
                </a:cubicBezTo>
                <a:cubicBezTo>
                  <a:pt x="118" y="22"/>
                  <a:pt x="118" y="22"/>
                  <a:pt x="118" y="22"/>
                </a:cubicBezTo>
                <a:cubicBezTo>
                  <a:pt x="118" y="62"/>
                  <a:pt x="118" y="62"/>
                  <a:pt x="118" y="62"/>
                </a:cubicBezTo>
                <a:cubicBezTo>
                  <a:pt x="118" y="69"/>
                  <a:pt x="114" y="77"/>
                  <a:pt x="108" y="81"/>
                </a:cubicBezTo>
                <a:close/>
                <a:moveTo>
                  <a:pt x="102" y="146"/>
                </a:moveTo>
                <a:cubicBezTo>
                  <a:pt x="104" y="146"/>
                  <a:pt x="104" y="146"/>
                  <a:pt x="104" y="146"/>
                </a:cubicBezTo>
                <a:cubicBezTo>
                  <a:pt x="106" y="146"/>
                  <a:pt x="107" y="145"/>
                  <a:pt x="107" y="144"/>
                </a:cubicBezTo>
                <a:cubicBezTo>
                  <a:pt x="107" y="142"/>
                  <a:pt x="106" y="141"/>
                  <a:pt x="104" y="141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0" y="141"/>
                  <a:pt x="99" y="142"/>
                  <a:pt x="99" y="144"/>
                </a:cubicBezTo>
                <a:cubicBezTo>
                  <a:pt x="99" y="145"/>
                  <a:pt x="100" y="146"/>
                  <a:pt x="102" y="146"/>
                </a:cubicBezTo>
                <a:close/>
                <a:moveTo>
                  <a:pt x="66" y="56"/>
                </a:moveTo>
                <a:cubicBezTo>
                  <a:pt x="65" y="55"/>
                  <a:pt x="63" y="56"/>
                  <a:pt x="62" y="57"/>
                </a:cubicBezTo>
                <a:cubicBezTo>
                  <a:pt x="61" y="58"/>
                  <a:pt x="61" y="60"/>
                  <a:pt x="63" y="61"/>
                </a:cubicBezTo>
                <a:cubicBezTo>
                  <a:pt x="73" y="69"/>
                  <a:pt x="73" y="69"/>
                  <a:pt x="73" y="69"/>
                </a:cubicBezTo>
                <a:cubicBezTo>
                  <a:pt x="74" y="69"/>
                  <a:pt x="74" y="69"/>
                  <a:pt x="75" y="69"/>
                </a:cubicBezTo>
                <a:cubicBezTo>
                  <a:pt x="75" y="69"/>
                  <a:pt x="75" y="69"/>
                  <a:pt x="75" y="69"/>
                </a:cubicBezTo>
                <a:cubicBezTo>
                  <a:pt x="76" y="69"/>
                  <a:pt x="77" y="68"/>
                  <a:pt x="77" y="68"/>
                </a:cubicBezTo>
                <a:cubicBezTo>
                  <a:pt x="98" y="36"/>
                  <a:pt x="98" y="36"/>
                  <a:pt x="98" y="36"/>
                </a:cubicBezTo>
                <a:cubicBezTo>
                  <a:pt x="99" y="35"/>
                  <a:pt x="99" y="34"/>
                  <a:pt x="99" y="33"/>
                </a:cubicBezTo>
                <a:cubicBezTo>
                  <a:pt x="98" y="32"/>
                  <a:pt x="97" y="32"/>
                  <a:pt x="96" y="32"/>
                </a:cubicBezTo>
                <a:cubicBezTo>
                  <a:pt x="95" y="32"/>
                  <a:pt x="95" y="32"/>
                  <a:pt x="94" y="33"/>
                </a:cubicBezTo>
                <a:cubicBezTo>
                  <a:pt x="74" y="63"/>
                  <a:pt x="74" y="63"/>
                  <a:pt x="74" y="63"/>
                </a:cubicBezTo>
                <a:lnTo>
                  <a:pt x="66" y="5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A78744F5-63B2-AFA8-75F8-5C87C8E85798}"/>
              </a:ext>
            </a:extLst>
          </p:cNvPr>
          <p:cNvSpPr>
            <a:spLocks noEditPoints="1"/>
          </p:cNvSpPr>
          <p:nvPr/>
        </p:nvSpPr>
        <p:spPr bwMode="auto">
          <a:xfrm>
            <a:off x="10636251" y="2462213"/>
            <a:ext cx="277813" cy="268288"/>
          </a:xfrm>
          <a:custGeom>
            <a:avLst/>
            <a:gdLst>
              <a:gd name="T0" fmla="*/ 151 w 175"/>
              <a:gd name="T1" fmla="*/ 23 h 169"/>
              <a:gd name="T2" fmla="*/ 41 w 175"/>
              <a:gd name="T3" fmla="*/ 22 h 169"/>
              <a:gd name="T4" fmla="*/ 31 w 175"/>
              <a:gd name="T5" fmla="*/ 144 h 169"/>
              <a:gd name="T6" fmla="*/ 146 w 175"/>
              <a:gd name="T7" fmla="*/ 33 h 169"/>
              <a:gd name="T8" fmla="*/ 38 w 175"/>
              <a:gd name="T9" fmla="*/ 26 h 169"/>
              <a:gd name="T10" fmla="*/ 40 w 175"/>
              <a:gd name="T11" fmla="*/ 31 h 169"/>
              <a:gd name="T12" fmla="*/ 40 w 175"/>
              <a:gd name="T13" fmla="*/ 33 h 169"/>
              <a:gd name="T14" fmla="*/ 40 w 175"/>
              <a:gd name="T15" fmla="*/ 36 h 169"/>
              <a:gd name="T16" fmla="*/ 38 w 175"/>
              <a:gd name="T17" fmla="*/ 38 h 169"/>
              <a:gd name="T18" fmla="*/ 31 w 175"/>
              <a:gd name="T19" fmla="*/ 40 h 169"/>
              <a:gd name="T20" fmla="*/ 29 w 175"/>
              <a:gd name="T21" fmla="*/ 40 h 169"/>
              <a:gd name="T22" fmla="*/ 27 w 175"/>
              <a:gd name="T23" fmla="*/ 39 h 169"/>
              <a:gd name="T24" fmla="*/ 140 w 175"/>
              <a:gd name="T25" fmla="*/ 140 h 169"/>
              <a:gd name="T26" fmla="*/ 28 w 175"/>
              <a:gd name="T27" fmla="*/ 45 h 169"/>
              <a:gd name="T28" fmla="*/ 31 w 175"/>
              <a:gd name="T29" fmla="*/ 46 h 169"/>
              <a:gd name="T30" fmla="*/ 37 w 175"/>
              <a:gd name="T31" fmla="*/ 45 h 169"/>
              <a:gd name="T32" fmla="*/ 40 w 175"/>
              <a:gd name="T33" fmla="*/ 43 h 169"/>
              <a:gd name="T34" fmla="*/ 44 w 175"/>
              <a:gd name="T35" fmla="*/ 39 h 169"/>
              <a:gd name="T36" fmla="*/ 45 w 175"/>
              <a:gd name="T37" fmla="*/ 36 h 169"/>
              <a:gd name="T38" fmla="*/ 45 w 175"/>
              <a:gd name="T39" fmla="*/ 29 h 169"/>
              <a:gd name="T40" fmla="*/ 45 w 175"/>
              <a:gd name="T41" fmla="*/ 26 h 169"/>
              <a:gd name="T42" fmla="*/ 44 w 175"/>
              <a:gd name="T43" fmla="*/ 44 h 169"/>
              <a:gd name="T44" fmla="*/ 130 w 175"/>
              <a:gd name="T45" fmla="*/ 130 h 169"/>
              <a:gd name="T46" fmla="*/ 154 w 175"/>
              <a:gd name="T47" fmla="*/ 72 h 169"/>
              <a:gd name="T48" fmla="*/ 142 w 175"/>
              <a:gd name="T49" fmla="*/ 37 h 169"/>
              <a:gd name="T50" fmla="*/ 150 w 175"/>
              <a:gd name="T51" fmla="*/ 76 h 169"/>
              <a:gd name="T52" fmla="*/ 145 w 175"/>
              <a:gd name="T53" fmla="*/ 90 h 169"/>
              <a:gd name="T54" fmla="*/ 140 w 175"/>
              <a:gd name="T55" fmla="*/ 89 h 169"/>
              <a:gd name="T56" fmla="*/ 138 w 175"/>
              <a:gd name="T57" fmla="*/ 76 h 169"/>
              <a:gd name="T58" fmla="*/ 144 w 175"/>
              <a:gd name="T59" fmla="*/ 73 h 169"/>
              <a:gd name="T60" fmla="*/ 137 w 175"/>
              <a:gd name="T61" fmla="*/ 70 h 169"/>
              <a:gd name="T62" fmla="*/ 136 w 175"/>
              <a:gd name="T63" fmla="*/ 93 h 169"/>
              <a:gd name="T64" fmla="*/ 139 w 175"/>
              <a:gd name="T65" fmla="*/ 95 h 169"/>
              <a:gd name="T66" fmla="*/ 142 w 175"/>
              <a:gd name="T67" fmla="*/ 95 h 169"/>
              <a:gd name="T68" fmla="*/ 48 w 175"/>
              <a:gd name="T69" fmla="*/ 48 h 169"/>
              <a:gd name="T70" fmla="*/ 113 w 175"/>
              <a:gd name="T71" fmla="*/ 58 h 169"/>
              <a:gd name="T72" fmla="*/ 49 w 175"/>
              <a:gd name="T73" fmla="*/ 87 h 169"/>
              <a:gd name="T74" fmla="*/ 115 w 175"/>
              <a:gd name="T75" fmla="*/ 115 h 169"/>
              <a:gd name="T76" fmla="*/ 128 w 175"/>
              <a:gd name="T77" fmla="*/ 50 h 169"/>
              <a:gd name="T78" fmla="*/ 85 w 175"/>
              <a:gd name="T79" fmla="*/ 89 h 169"/>
              <a:gd name="T80" fmla="*/ 113 w 175"/>
              <a:gd name="T81" fmla="*/ 66 h 169"/>
              <a:gd name="T82" fmla="*/ 87 w 175"/>
              <a:gd name="T83" fmla="*/ 121 h 169"/>
              <a:gd name="T84" fmla="*/ 64 w 175"/>
              <a:gd name="T85" fmla="*/ 64 h 169"/>
              <a:gd name="T86" fmla="*/ 85 w 175"/>
              <a:gd name="T87" fmla="*/ 85 h 169"/>
              <a:gd name="T88" fmla="*/ 85 w 175"/>
              <a:gd name="T89" fmla="*/ 89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5" h="169">
                <a:moveTo>
                  <a:pt x="146" y="33"/>
                </a:moveTo>
                <a:cubicBezTo>
                  <a:pt x="151" y="27"/>
                  <a:pt x="151" y="27"/>
                  <a:pt x="151" y="27"/>
                </a:cubicBezTo>
                <a:cubicBezTo>
                  <a:pt x="153" y="26"/>
                  <a:pt x="153" y="24"/>
                  <a:pt x="151" y="23"/>
                </a:cubicBezTo>
                <a:cubicBezTo>
                  <a:pt x="150" y="22"/>
                  <a:pt x="149" y="22"/>
                  <a:pt x="148" y="23"/>
                </a:cubicBezTo>
                <a:cubicBezTo>
                  <a:pt x="142" y="29"/>
                  <a:pt x="142" y="29"/>
                  <a:pt x="142" y="29"/>
                </a:cubicBezTo>
                <a:cubicBezTo>
                  <a:pt x="114" y="3"/>
                  <a:pt x="72" y="0"/>
                  <a:pt x="41" y="22"/>
                </a:cubicBezTo>
                <a:cubicBezTo>
                  <a:pt x="36" y="17"/>
                  <a:pt x="28" y="17"/>
                  <a:pt x="22" y="22"/>
                </a:cubicBezTo>
                <a:cubicBezTo>
                  <a:pt x="17" y="28"/>
                  <a:pt x="17" y="36"/>
                  <a:pt x="22" y="41"/>
                </a:cubicBezTo>
                <a:cubicBezTo>
                  <a:pt x="0" y="73"/>
                  <a:pt x="3" y="117"/>
                  <a:pt x="31" y="144"/>
                </a:cubicBezTo>
                <a:cubicBezTo>
                  <a:pt x="46" y="160"/>
                  <a:pt x="67" y="167"/>
                  <a:pt x="87" y="167"/>
                </a:cubicBezTo>
                <a:cubicBezTo>
                  <a:pt x="108" y="167"/>
                  <a:pt x="128" y="160"/>
                  <a:pt x="144" y="144"/>
                </a:cubicBezTo>
                <a:cubicBezTo>
                  <a:pt x="175" y="113"/>
                  <a:pt x="175" y="64"/>
                  <a:pt x="146" y="33"/>
                </a:cubicBezTo>
                <a:close/>
                <a:moveTo>
                  <a:pt x="26" y="26"/>
                </a:moveTo>
                <a:cubicBezTo>
                  <a:pt x="28" y="25"/>
                  <a:pt x="30" y="24"/>
                  <a:pt x="32" y="24"/>
                </a:cubicBezTo>
                <a:cubicBezTo>
                  <a:pt x="34" y="24"/>
                  <a:pt x="36" y="25"/>
                  <a:pt x="38" y="26"/>
                </a:cubicBezTo>
                <a:cubicBezTo>
                  <a:pt x="38" y="27"/>
                  <a:pt x="38" y="27"/>
                  <a:pt x="39" y="27"/>
                </a:cubicBezTo>
                <a:cubicBezTo>
                  <a:pt x="39" y="27"/>
                  <a:pt x="39" y="27"/>
                  <a:pt x="39" y="27"/>
                </a:cubicBezTo>
                <a:cubicBezTo>
                  <a:pt x="40" y="28"/>
                  <a:pt x="40" y="30"/>
                  <a:pt x="40" y="31"/>
                </a:cubicBezTo>
                <a:cubicBezTo>
                  <a:pt x="40" y="31"/>
                  <a:pt x="40" y="31"/>
                  <a:pt x="40" y="31"/>
                </a:cubicBezTo>
                <a:cubicBezTo>
                  <a:pt x="40" y="32"/>
                  <a:pt x="40" y="32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4"/>
                  <a:pt x="40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5"/>
                  <a:pt x="40" y="35"/>
                  <a:pt x="40" y="36"/>
                </a:cubicBezTo>
                <a:cubicBezTo>
                  <a:pt x="40" y="36"/>
                  <a:pt x="40" y="36"/>
                  <a:pt x="39" y="36"/>
                </a:cubicBezTo>
                <a:cubicBezTo>
                  <a:pt x="39" y="36"/>
                  <a:pt x="39" y="37"/>
                  <a:pt x="39" y="37"/>
                </a:cubicBezTo>
                <a:cubicBezTo>
                  <a:pt x="39" y="37"/>
                  <a:pt x="38" y="38"/>
                  <a:pt x="38" y="38"/>
                </a:cubicBezTo>
                <a:cubicBezTo>
                  <a:pt x="38" y="38"/>
                  <a:pt x="37" y="39"/>
                  <a:pt x="37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5" y="40"/>
                  <a:pt x="33" y="41"/>
                  <a:pt x="31" y="40"/>
                </a:cubicBezTo>
                <a:cubicBezTo>
                  <a:pt x="31" y="40"/>
                  <a:pt x="31" y="40"/>
                  <a:pt x="30" y="40"/>
                </a:cubicBezTo>
                <a:cubicBezTo>
                  <a:pt x="30" y="40"/>
                  <a:pt x="30" y="40"/>
                  <a:pt x="29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29" y="40"/>
                  <a:pt x="28" y="39"/>
                  <a:pt x="28" y="39"/>
                </a:cubicBezTo>
                <a:cubicBezTo>
                  <a:pt x="28" y="39"/>
                  <a:pt x="28" y="39"/>
                  <a:pt x="27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38"/>
                  <a:pt x="26" y="38"/>
                </a:cubicBezTo>
                <a:cubicBezTo>
                  <a:pt x="23" y="35"/>
                  <a:pt x="23" y="30"/>
                  <a:pt x="26" y="26"/>
                </a:cubicBezTo>
                <a:close/>
                <a:moveTo>
                  <a:pt x="140" y="140"/>
                </a:moveTo>
                <a:cubicBezTo>
                  <a:pt x="111" y="169"/>
                  <a:pt x="64" y="169"/>
                  <a:pt x="35" y="140"/>
                </a:cubicBezTo>
                <a:cubicBezTo>
                  <a:pt x="9" y="115"/>
                  <a:pt x="6" y="74"/>
                  <a:pt x="26" y="45"/>
                </a:cubicBezTo>
                <a:cubicBezTo>
                  <a:pt x="27" y="45"/>
                  <a:pt x="28" y="45"/>
                  <a:pt x="28" y="45"/>
                </a:cubicBezTo>
                <a:cubicBezTo>
                  <a:pt x="28" y="45"/>
                  <a:pt x="28" y="45"/>
                  <a:pt x="28" y="45"/>
                </a:cubicBezTo>
                <a:cubicBezTo>
                  <a:pt x="29" y="46"/>
                  <a:pt x="30" y="46"/>
                  <a:pt x="30" y="46"/>
                </a:cubicBezTo>
                <a:cubicBezTo>
                  <a:pt x="30" y="46"/>
                  <a:pt x="30" y="46"/>
                  <a:pt x="31" y="46"/>
                </a:cubicBezTo>
                <a:cubicBezTo>
                  <a:pt x="31" y="46"/>
                  <a:pt x="32" y="46"/>
                  <a:pt x="32" y="46"/>
                </a:cubicBezTo>
                <a:cubicBezTo>
                  <a:pt x="33" y="46"/>
                  <a:pt x="35" y="46"/>
                  <a:pt x="36" y="45"/>
                </a:cubicBezTo>
                <a:cubicBezTo>
                  <a:pt x="36" y="45"/>
                  <a:pt x="37" y="45"/>
                  <a:pt x="37" y="45"/>
                </a:cubicBezTo>
                <a:cubicBezTo>
                  <a:pt x="37" y="45"/>
                  <a:pt x="38" y="45"/>
                  <a:pt x="38" y="45"/>
                </a:cubicBezTo>
                <a:cubicBezTo>
                  <a:pt x="38" y="44"/>
                  <a:pt x="39" y="44"/>
                  <a:pt x="39" y="44"/>
                </a:cubicBezTo>
                <a:cubicBezTo>
                  <a:pt x="39" y="44"/>
                  <a:pt x="40" y="44"/>
                  <a:pt x="40" y="43"/>
                </a:cubicBezTo>
                <a:cubicBezTo>
                  <a:pt x="41" y="43"/>
                  <a:pt x="41" y="43"/>
                  <a:pt x="42" y="42"/>
                </a:cubicBezTo>
                <a:cubicBezTo>
                  <a:pt x="43" y="41"/>
                  <a:pt x="43" y="41"/>
                  <a:pt x="43" y="40"/>
                </a:cubicBezTo>
                <a:cubicBezTo>
                  <a:pt x="44" y="40"/>
                  <a:pt x="44" y="39"/>
                  <a:pt x="44" y="39"/>
                </a:cubicBezTo>
                <a:cubicBezTo>
                  <a:pt x="44" y="39"/>
                  <a:pt x="44" y="38"/>
                  <a:pt x="45" y="38"/>
                </a:cubicBezTo>
                <a:cubicBezTo>
                  <a:pt x="45" y="38"/>
                  <a:pt x="45" y="37"/>
                  <a:pt x="45" y="37"/>
                </a:cubicBezTo>
                <a:cubicBezTo>
                  <a:pt x="45" y="37"/>
                  <a:pt x="45" y="36"/>
                  <a:pt x="45" y="36"/>
                </a:cubicBezTo>
                <a:cubicBezTo>
                  <a:pt x="46" y="34"/>
                  <a:pt x="46" y="32"/>
                  <a:pt x="46" y="31"/>
                </a:cubicBezTo>
                <a:cubicBezTo>
                  <a:pt x="46" y="31"/>
                  <a:pt x="46" y="30"/>
                  <a:pt x="46" y="30"/>
                </a:cubicBezTo>
                <a:cubicBezTo>
                  <a:pt x="46" y="30"/>
                  <a:pt x="46" y="29"/>
                  <a:pt x="45" y="29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28"/>
                  <a:pt x="45" y="27"/>
                  <a:pt x="45" y="26"/>
                </a:cubicBezTo>
                <a:cubicBezTo>
                  <a:pt x="45" y="26"/>
                  <a:pt x="45" y="26"/>
                  <a:pt x="45" y="26"/>
                </a:cubicBezTo>
                <a:cubicBezTo>
                  <a:pt x="73" y="6"/>
                  <a:pt x="112" y="9"/>
                  <a:pt x="138" y="33"/>
                </a:cubicBezTo>
                <a:cubicBezTo>
                  <a:pt x="128" y="43"/>
                  <a:pt x="128" y="43"/>
                  <a:pt x="128" y="43"/>
                </a:cubicBezTo>
                <a:cubicBezTo>
                  <a:pt x="104" y="21"/>
                  <a:pt x="67" y="21"/>
                  <a:pt x="44" y="44"/>
                </a:cubicBezTo>
                <a:cubicBezTo>
                  <a:pt x="21" y="68"/>
                  <a:pt x="21" y="107"/>
                  <a:pt x="44" y="130"/>
                </a:cubicBezTo>
                <a:cubicBezTo>
                  <a:pt x="56" y="142"/>
                  <a:pt x="72" y="148"/>
                  <a:pt x="87" y="148"/>
                </a:cubicBezTo>
                <a:cubicBezTo>
                  <a:pt x="103" y="148"/>
                  <a:pt x="119" y="142"/>
                  <a:pt x="130" y="130"/>
                </a:cubicBezTo>
                <a:cubicBezTo>
                  <a:pt x="140" y="121"/>
                  <a:pt x="146" y="108"/>
                  <a:pt x="148" y="95"/>
                </a:cubicBezTo>
                <a:cubicBezTo>
                  <a:pt x="150" y="94"/>
                  <a:pt x="152" y="93"/>
                  <a:pt x="154" y="91"/>
                </a:cubicBezTo>
                <a:cubicBezTo>
                  <a:pt x="159" y="86"/>
                  <a:pt x="159" y="77"/>
                  <a:pt x="154" y="72"/>
                </a:cubicBezTo>
                <a:cubicBezTo>
                  <a:pt x="151" y="69"/>
                  <a:pt x="148" y="68"/>
                  <a:pt x="145" y="68"/>
                </a:cubicBezTo>
                <a:cubicBezTo>
                  <a:pt x="142" y="60"/>
                  <a:pt x="138" y="53"/>
                  <a:pt x="132" y="46"/>
                </a:cubicBezTo>
                <a:cubicBezTo>
                  <a:pt x="142" y="37"/>
                  <a:pt x="142" y="37"/>
                  <a:pt x="142" y="37"/>
                </a:cubicBezTo>
                <a:cubicBezTo>
                  <a:pt x="169" y="66"/>
                  <a:pt x="169" y="112"/>
                  <a:pt x="140" y="140"/>
                </a:cubicBezTo>
                <a:close/>
                <a:moveTo>
                  <a:pt x="144" y="73"/>
                </a:moveTo>
                <a:cubicBezTo>
                  <a:pt x="146" y="73"/>
                  <a:pt x="148" y="74"/>
                  <a:pt x="150" y="76"/>
                </a:cubicBezTo>
                <a:cubicBezTo>
                  <a:pt x="153" y="79"/>
                  <a:pt x="153" y="84"/>
                  <a:pt x="150" y="87"/>
                </a:cubicBezTo>
                <a:cubicBezTo>
                  <a:pt x="149" y="89"/>
                  <a:pt x="147" y="89"/>
                  <a:pt x="146" y="90"/>
                </a:cubicBezTo>
                <a:cubicBezTo>
                  <a:pt x="145" y="90"/>
                  <a:pt x="145" y="90"/>
                  <a:pt x="145" y="90"/>
                </a:cubicBezTo>
                <a:cubicBezTo>
                  <a:pt x="144" y="90"/>
                  <a:pt x="142" y="90"/>
                  <a:pt x="141" y="89"/>
                </a:cubicBezTo>
                <a:cubicBezTo>
                  <a:pt x="141" y="89"/>
                  <a:pt x="141" y="89"/>
                  <a:pt x="141" y="89"/>
                </a:cubicBezTo>
                <a:cubicBezTo>
                  <a:pt x="141" y="89"/>
                  <a:pt x="140" y="89"/>
                  <a:pt x="140" y="89"/>
                </a:cubicBezTo>
                <a:cubicBezTo>
                  <a:pt x="140" y="89"/>
                  <a:pt x="140" y="89"/>
                  <a:pt x="140" y="89"/>
                </a:cubicBezTo>
                <a:cubicBezTo>
                  <a:pt x="139" y="88"/>
                  <a:pt x="139" y="88"/>
                  <a:pt x="138" y="87"/>
                </a:cubicBezTo>
                <a:cubicBezTo>
                  <a:pt x="135" y="84"/>
                  <a:pt x="135" y="79"/>
                  <a:pt x="138" y="76"/>
                </a:cubicBezTo>
                <a:cubicBezTo>
                  <a:pt x="140" y="74"/>
                  <a:pt x="142" y="74"/>
                  <a:pt x="143" y="73"/>
                </a:cubicBezTo>
                <a:cubicBezTo>
                  <a:pt x="144" y="73"/>
                  <a:pt x="144" y="73"/>
                  <a:pt x="144" y="73"/>
                </a:cubicBezTo>
                <a:cubicBezTo>
                  <a:pt x="144" y="73"/>
                  <a:pt x="144" y="73"/>
                  <a:pt x="144" y="73"/>
                </a:cubicBezTo>
                <a:close/>
                <a:moveTo>
                  <a:pt x="139" y="69"/>
                </a:moveTo>
                <a:cubicBezTo>
                  <a:pt x="138" y="69"/>
                  <a:pt x="138" y="69"/>
                  <a:pt x="137" y="70"/>
                </a:cubicBezTo>
                <a:cubicBezTo>
                  <a:pt x="137" y="70"/>
                  <a:pt x="137" y="70"/>
                  <a:pt x="137" y="70"/>
                </a:cubicBezTo>
                <a:cubicBezTo>
                  <a:pt x="136" y="70"/>
                  <a:pt x="135" y="71"/>
                  <a:pt x="134" y="72"/>
                </a:cubicBezTo>
                <a:cubicBezTo>
                  <a:pt x="129" y="77"/>
                  <a:pt x="129" y="86"/>
                  <a:pt x="134" y="91"/>
                </a:cubicBezTo>
                <a:cubicBezTo>
                  <a:pt x="135" y="92"/>
                  <a:pt x="136" y="92"/>
                  <a:pt x="136" y="93"/>
                </a:cubicBezTo>
                <a:cubicBezTo>
                  <a:pt x="136" y="93"/>
                  <a:pt x="137" y="93"/>
                  <a:pt x="137" y="93"/>
                </a:cubicBezTo>
                <a:cubicBezTo>
                  <a:pt x="137" y="94"/>
                  <a:pt x="138" y="94"/>
                  <a:pt x="138" y="94"/>
                </a:cubicBezTo>
                <a:cubicBezTo>
                  <a:pt x="139" y="94"/>
                  <a:pt x="139" y="94"/>
                  <a:pt x="139" y="95"/>
                </a:cubicBezTo>
                <a:cubicBezTo>
                  <a:pt x="140" y="95"/>
                  <a:pt x="140" y="95"/>
                  <a:pt x="140" y="95"/>
                </a:cubicBezTo>
                <a:cubicBezTo>
                  <a:pt x="141" y="95"/>
                  <a:pt x="141" y="95"/>
                  <a:pt x="142" y="95"/>
                </a:cubicBezTo>
                <a:cubicBezTo>
                  <a:pt x="142" y="95"/>
                  <a:pt x="142" y="95"/>
                  <a:pt x="142" y="95"/>
                </a:cubicBezTo>
                <a:cubicBezTo>
                  <a:pt x="140" y="107"/>
                  <a:pt x="135" y="118"/>
                  <a:pt x="126" y="126"/>
                </a:cubicBezTo>
                <a:cubicBezTo>
                  <a:pt x="105" y="148"/>
                  <a:pt x="70" y="148"/>
                  <a:pt x="48" y="126"/>
                </a:cubicBezTo>
                <a:cubicBezTo>
                  <a:pt x="27" y="105"/>
                  <a:pt x="27" y="70"/>
                  <a:pt x="48" y="48"/>
                </a:cubicBezTo>
                <a:cubicBezTo>
                  <a:pt x="59" y="38"/>
                  <a:pt x="73" y="32"/>
                  <a:pt x="87" y="32"/>
                </a:cubicBezTo>
                <a:cubicBezTo>
                  <a:pt x="101" y="32"/>
                  <a:pt x="114" y="37"/>
                  <a:pt x="124" y="47"/>
                </a:cubicBezTo>
                <a:cubicBezTo>
                  <a:pt x="113" y="58"/>
                  <a:pt x="113" y="58"/>
                  <a:pt x="113" y="58"/>
                </a:cubicBezTo>
                <a:cubicBezTo>
                  <a:pt x="106" y="52"/>
                  <a:pt x="97" y="49"/>
                  <a:pt x="87" y="49"/>
                </a:cubicBezTo>
                <a:cubicBezTo>
                  <a:pt x="77" y="49"/>
                  <a:pt x="67" y="53"/>
                  <a:pt x="60" y="60"/>
                </a:cubicBezTo>
                <a:cubicBezTo>
                  <a:pt x="53" y="67"/>
                  <a:pt x="49" y="77"/>
                  <a:pt x="49" y="87"/>
                </a:cubicBezTo>
                <a:cubicBezTo>
                  <a:pt x="49" y="98"/>
                  <a:pt x="53" y="107"/>
                  <a:pt x="60" y="115"/>
                </a:cubicBezTo>
                <a:cubicBezTo>
                  <a:pt x="67" y="122"/>
                  <a:pt x="77" y="126"/>
                  <a:pt x="87" y="126"/>
                </a:cubicBezTo>
                <a:cubicBezTo>
                  <a:pt x="98" y="126"/>
                  <a:pt x="107" y="122"/>
                  <a:pt x="115" y="115"/>
                </a:cubicBezTo>
                <a:cubicBezTo>
                  <a:pt x="122" y="107"/>
                  <a:pt x="126" y="98"/>
                  <a:pt x="126" y="87"/>
                </a:cubicBezTo>
                <a:cubicBezTo>
                  <a:pt x="126" y="78"/>
                  <a:pt x="123" y="69"/>
                  <a:pt x="117" y="62"/>
                </a:cubicBezTo>
                <a:cubicBezTo>
                  <a:pt x="128" y="50"/>
                  <a:pt x="128" y="50"/>
                  <a:pt x="128" y="50"/>
                </a:cubicBezTo>
                <a:cubicBezTo>
                  <a:pt x="133" y="56"/>
                  <a:pt x="137" y="62"/>
                  <a:pt x="139" y="69"/>
                </a:cubicBezTo>
                <a:cubicBezTo>
                  <a:pt x="139" y="69"/>
                  <a:pt x="139" y="69"/>
                  <a:pt x="139" y="69"/>
                </a:cubicBezTo>
                <a:close/>
                <a:moveTo>
                  <a:pt x="85" y="89"/>
                </a:moveTo>
                <a:cubicBezTo>
                  <a:pt x="86" y="90"/>
                  <a:pt x="87" y="90"/>
                  <a:pt x="87" y="90"/>
                </a:cubicBezTo>
                <a:cubicBezTo>
                  <a:pt x="88" y="90"/>
                  <a:pt x="89" y="90"/>
                  <a:pt x="89" y="89"/>
                </a:cubicBezTo>
                <a:cubicBezTo>
                  <a:pt x="113" y="66"/>
                  <a:pt x="113" y="66"/>
                  <a:pt x="113" y="66"/>
                </a:cubicBezTo>
                <a:cubicBezTo>
                  <a:pt x="118" y="72"/>
                  <a:pt x="120" y="79"/>
                  <a:pt x="120" y="87"/>
                </a:cubicBezTo>
                <a:cubicBezTo>
                  <a:pt x="120" y="96"/>
                  <a:pt x="117" y="105"/>
                  <a:pt x="111" y="111"/>
                </a:cubicBezTo>
                <a:cubicBezTo>
                  <a:pt x="105" y="117"/>
                  <a:pt x="96" y="121"/>
                  <a:pt x="87" y="121"/>
                </a:cubicBezTo>
                <a:cubicBezTo>
                  <a:pt x="79" y="121"/>
                  <a:pt x="70" y="117"/>
                  <a:pt x="64" y="111"/>
                </a:cubicBezTo>
                <a:cubicBezTo>
                  <a:pt x="58" y="105"/>
                  <a:pt x="54" y="96"/>
                  <a:pt x="54" y="87"/>
                </a:cubicBezTo>
                <a:cubicBezTo>
                  <a:pt x="54" y="79"/>
                  <a:pt x="58" y="70"/>
                  <a:pt x="64" y="64"/>
                </a:cubicBezTo>
                <a:cubicBezTo>
                  <a:pt x="70" y="58"/>
                  <a:pt x="79" y="54"/>
                  <a:pt x="87" y="54"/>
                </a:cubicBezTo>
                <a:cubicBezTo>
                  <a:pt x="95" y="54"/>
                  <a:pt x="103" y="57"/>
                  <a:pt x="109" y="62"/>
                </a:cubicBezTo>
                <a:cubicBezTo>
                  <a:pt x="85" y="85"/>
                  <a:pt x="85" y="85"/>
                  <a:pt x="85" y="85"/>
                </a:cubicBezTo>
                <a:cubicBezTo>
                  <a:pt x="84" y="87"/>
                  <a:pt x="84" y="88"/>
                  <a:pt x="85" y="89"/>
                </a:cubicBezTo>
                <a:close/>
                <a:moveTo>
                  <a:pt x="85" y="89"/>
                </a:moveTo>
                <a:cubicBezTo>
                  <a:pt x="85" y="89"/>
                  <a:pt x="85" y="89"/>
                  <a:pt x="85" y="8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62EF3A49-3C14-64FC-1AB8-A1F53DDD8556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4156075"/>
            <a:ext cx="254000" cy="195263"/>
          </a:xfrm>
          <a:custGeom>
            <a:avLst/>
            <a:gdLst>
              <a:gd name="T0" fmla="*/ 160 w 160"/>
              <a:gd name="T1" fmla="*/ 111 h 123"/>
              <a:gd name="T2" fmla="*/ 160 w 160"/>
              <a:gd name="T3" fmla="*/ 111 h 123"/>
              <a:gd name="T4" fmla="*/ 160 w 160"/>
              <a:gd name="T5" fmla="*/ 110 h 123"/>
              <a:gd name="T6" fmla="*/ 160 w 160"/>
              <a:gd name="T7" fmla="*/ 110 h 123"/>
              <a:gd name="T8" fmla="*/ 148 w 160"/>
              <a:gd name="T9" fmla="*/ 4 h 123"/>
              <a:gd name="T10" fmla="*/ 18 w 160"/>
              <a:gd name="T11" fmla="*/ 0 h 123"/>
              <a:gd name="T12" fmla="*/ 13 w 160"/>
              <a:gd name="T13" fmla="*/ 85 h 123"/>
              <a:gd name="T14" fmla="*/ 1 w 160"/>
              <a:gd name="T15" fmla="*/ 110 h 123"/>
              <a:gd name="T16" fmla="*/ 0 w 160"/>
              <a:gd name="T17" fmla="*/ 110 h 123"/>
              <a:gd name="T18" fmla="*/ 0 w 160"/>
              <a:gd name="T19" fmla="*/ 111 h 123"/>
              <a:gd name="T20" fmla="*/ 0 w 160"/>
              <a:gd name="T21" fmla="*/ 111 h 123"/>
              <a:gd name="T22" fmla="*/ 0 w 160"/>
              <a:gd name="T23" fmla="*/ 117 h 123"/>
              <a:gd name="T24" fmla="*/ 155 w 160"/>
              <a:gd name="T25" fmla="*/ 123 h 123"/>
              <a:gd name="T26" fmla="*/ 160 w 160"/>
              <a:gd name="T27" fmla="*/ 111 h 123"/>
              <a:gd name="T28" fmla="*/ 18 w 160"/>
              <a:gd name="T29" fmla="*/ 4 h 123"/>
              <a:gd name="T30" fmla="*/ 143 w 160"/>
              <a:gd name="T31" fmla="*/ 84 h 123"/>
              <a:gd name="T32" fmla="*/ 18 w 160"/>
              <a:gd name="T33" fmla="*/ 4 h 123"/>
              <a:gd name="T34" fmla="*/ 144 w 160"/>
              <a:gd name="T35" fmla="*/ 88 h 123"/>
              <a:gd name="T36" fmla="*/ 103 w 160"/>
              <a:gd name="T37" fmla="*/ 109 h 123"/>
              <a:gd name="T38" fmla="*/ 96 w 160"/>
              <a:gd name="T39" fmla="*/ 96 h 123"/>
              <a:gd name="T40" fmla="*/ 61 w 160"/>
              <a:gd name="T41" fmla="*/ 100 h 123"/>
              <a:gd name="T42" fmla="*/ 6 w 160"/>
              <a:gd name="T43" fmla="*/ 109 h 123"/>
              <a:gd name="T44" fmla="*/ 98 w 160"/>
              <a:gd name="T45" fmla="*/ 109 h 123"/>
              <a:gd name="T46" fmla="*/ 65 w 160"/>
              <a:gd name="T47" fmla="*/ 101 h 123"/>
              <a:gd name="T48" fmla="*/ 98 w 160"/>
              <a:gd name="T49" fmla="*/ 109 h 123"/>
              <a:gd name="T50" fmla="*/ 155 w 160"/>
              <a:gd name="T51" fmla="*/ 118 h 123"/>
              <a:gd name="T52" fmla="*/ 5 w 160"/>
              <a:gd name="T53" fmla="*/ 117 h 123"/>
              <a:gd name="T54" fmla="*/ 156 w 160"/>
              <a:gd name="T55" fmla="*/ 114 h 123"/>
              <a:gd name="T56" fmla="*/ 136 w 160"/>
              <a:gd name="T57" fmla="*/ 48 h 123"/>
              <a:gd name="T58" fmla="*/ 133 w 160"/>
              <a:gd name="T59" fmla="*/ 74 h 123"/>
              <a:gd name="T60" fmla="*/ 27 w 160"/>
              <a:gd name="T61" fmla="*/ 50 h 123"/>
              <a:gd name="T62" fmla="*/ 23 w 160"/>
              <a:gd name="T63" fmla="*/ 50 h 123"/>
              <a:gd name="T64" fmla="*/ 26 w 160"/>
              <a:gd name="T65" fmla="*/ 79 h 123"/>
              <a:gd name="T66" fmla="*/ 138 w 160"/>
              <a:gd name="T67" fmla="*/ 75 h 123"/>
              <a:gd name="T68" fmla="*/ 136 w 160"/>
              <a:gd name="T69" fmla="*/ 48 h 123"/>
              <a:gd name="T70" fmla="*/ 26 w 160"/>
              <a:gd name="T71" fmla="*/ 9 h 123"/>
              <a:gd name="T72" fmla="*/ 23 w 160"/>
              <a:gd name="T73" fmla="*/ 38 h 123"/>
              <a:gd name="T74" fmla="*/ 27 w 160"/>
              <a:gd name="T75" fmla="*/ 38 h 123"/>
              <a:gd name="T76" fmla="*/ 133 w 160"/>
              <a:gd name="T77" fmla="*/ 14 h 123"/>
              <a:gd name="T78" fmla="*/ 136 w 160"/>
              <a:gd name="T79" fmla="*/ 40 h 123"/>
              <a:gd name="T80" fmla="*/ 138 w 160"/>
              <a:gd name="T81" fmla="*/ 13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23">
                <a:moveTo>
                  <a:pt x="160" y="111"/>
                </a:moveTo>
                <a:cubicBezTo>
                  <a:pt x="160" y="111"/>
                  <a:pt x="160" y="111"/>
                  <a:pt x="160" y="111"/>
                </a:cubicBezTo>
                <a:cubicBezTo>
                  <a:pt x="160" y="111"/>
                  <a:pt x="160" y="111"/>
                  <a:pt x="160" y="111"/>
                </a:cubicBezTo>
                <a:cubicBezTo>
                  <a:pt x="160" y="111"/>
                  <a:pt x="160" y="111"/>
                  <a:pt x="160" y="111"/>
                </a:cubicBezTo>
                <a:cubicBezTo>
                  <a:pt x="160" y="111"/>
                  <a:pt x="160" y="111"/>
                  <a:pt x="160" y="110"/>
                </a:cubicBezTo>
                <a:cubicBezTo>
                  <a:pt x="160" y="110"/>
                  <a:pt x="160" y="110"/>
                  <a:pt x="160" y="110"/>
                </a:cubicBezTo>
                <a:cubicBezTo>
                  <a:pt x="160" y="110"/>
                  <a:pt x="160" y="110"/>
                  <a:pt x="160" y="110"/>
                </a:cubicBezTo>
                <a:cubicBezTo>
                  <a:pt x="160" y="110"/>
                  <a:pt x="160" y="110"/>
                  <a:pt x="160" y="110"/>
                </a:cubicBezTo>
                <a:cubicBezTo>
                  <a:pt x="148" y="85"/>
                  <a:pt x="148" y="85"/>
                  <a:pt x="148" y="85"/>
                </a:cubicBezTo>
                <a:cubicBezTo>
                  <a:pt x="148" y="4"/>
                  <a:pt x="148" y="4"/>
                  <a:pt x="148" y="4"/>
                </a:cubicBezTo>
                <a:cubicBezTo>
                  <a:pt x="148" y="2"/>
                  <a:pt x="146" y="0"/>
                  <a:pt x="143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5" y="0"/>
                  <a:pt x="13" y="2"/>
                  <a:pt x="13" y="4"/>
                </a:cubicBezTo>
                <a:cubicBezTo>
                  <a:pt x="13" y="85"/>
                  <a:pt x="13" y="85"/>
                  <a:pt x="13" y="85"/>
                </a:cubicBezTo>
                <a:cubicBezTo>
                  <a:pt x="1" y="110"/>
                  <a:pt x="1" y="110"/>
                  <a:pt x="1" y="110"/>
                </a:cubicBezTo>
                <a:cubicBezTo>
                  <a:pt x="1" y="110"/>
                  <a:pt x="1" y="110"/>
                  <a:pt x="1" y="110"/>
                </a:cubicBezTo>
                <a:cubicBezTo>
                  <a:pt x="1" y="110"/>
                  <a:pt x="1" y="110"/>
                  <a:pt x="0" y="110"/>
                </a:cubicBezTo>
                <a:cubicBezTo>
                  <a:pt x="0" y="110"/>
                  <a:pt x="0" y="110"/>
                  <a:pt x="0" y="110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20"/>
                  <a:pt x="3" y="123"/>
                  <a:pt x="6" y="123"/>
                </a:cubicBezTo>
                <a:cubicBezTo>
                  <a:pt x="155" y="123"/>
                  <a:pt x="155" y="123"/>
                  <a:pt x="155" y="123"/>
                </a:cubicBezTo>
                <a:cubicBezTo>
                  <a:pt x="158" y="123"/>
                  <a:pt x="160" y="120"/>
                  <a:pt x="160" y="117"/>
                </a:cubicBezTo>
                <a:cubicBezTo>
                  <a:pt x="160" y="111"/>
                  <a:pt x="160" y="111"/>
                  <a:pt x="160" y="111"/>
                </a:cubicBezTo>
                <a:cubicBezTo>
                  <a:pt x="160" y="111"/>
                  <a:pt x="160" y="111"/>
                  <a:pt x="160" y="111"/>
                </a:cubicBezTo>
                <a:close/>
                <a:moveTo>
                  <a:pt x="18" y="4"/>
                </a:moveTo>
                <a:cubicBezTo>
                  <a:pt x="143" y="4"/>
                  <a:pt x="143" y="4"/>
                  <a:pt x="143" y="4"/>
                </a:cubicBezTo>
                <a:cubicBezTo>
                  <a:pt x="143" y="84"/>
                  <a:pt x="143" y="84"/>
                  <a:pt x="143" y="84"/>
                </a:cubicBezTo>
                <a:cubicBezTo>
                  <a:pt x="18" y="84"/>
                  <a:pt x="18" y="84"/>
                  <a:pt x="18" y="84"/>
                </a:cubicBezTo>
                <a:lnTo>
                  <a:pt x="18" y="4"/>
                </a:lnTo>
                <a:close/>
                <a:moveTo>
                  <a:pt x="17" y="88"/>
                </a:moveTo>
                <a:cubicBezTo>
                  <a:pt x="144" y="88"/>
                  <a:pt x="144" y="88"/>
                  <a:pt x="144" y="88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0" y="100"/>
                  <a:pt x="100" y="100"/>
                  <a:pt x="100" y="100"/>
                </a:cubicBezTo>
                <a:cubicBezTo>
                  <a:pt x="100" y="98"/>
                  <a:pt x="98" y="96"/>
                  <a:pt x="96" y="96"/>
                </a:cubicBezTo>
                <a:cubicBezTo>
                  <a:pt x="65" y="96"/>
                  <a:pt x="65" y="96"/>
                  <a:pt x="65" y="96"/>
                </a:cubicBezTo>
                <a:cubicBezTo>
                  <a:pt x="63" y="96"/>
                  <a:pt x="61" y="98"/>
                  <a:pt x="61" y="100"/>
                </a:cubicBezTo>
                <a:cubicBezTo>
                  <a:pt x="58" y="109"/>
                  <a:pt x="58" y="109"/>
                  <a:pt x="58" y="109"/>
                </a:cubicBezTo>
                <a:cubicBezTo>
                  <a:pt x="6" y="109"/>
                  <a:pt x="6" y="109"/>
                  <a:pt x="6" y="109"/>
                </a:cubicBezTo>
                <a:lnTo>
                  <a:pt x="17" y="88"/>
                </a:lnTo>
                <a:close/>
                <a:moveTo>
                  <a:pt x="98" y="109"/>
                </a:moveTo>
                <a:cubicBezTo>
                  <a:pt x="63" y="109"/>
                  <a:pt x="63" y="109"/>
                  <a:pt x="63" y="109"/>
                </a:cubicBezTo>
                <a:cubicBezTo>
                  <a:pt x="65" y="101"/>
                  <a:pt x="65" y="101"/>
                  <a:pt x="65" y="101"/>
                </a:cubicBezTo>
                <a:cubicBezTo>
                  <a:pt x="96" y="101"/>
                  <a:pt x="96" y="101"/>
                  <a:pt x="96" y="101"/>
                </a:cubicBezTo>
                <a:lnTo>
                  <a:pt x="98" y="109"/>
                </a:lnTo>
                <a:close/>
                <a:moveTo>
                  <a:pt x="156" y="117"/>
                </a:moveTo>
                <a:cubicBezTo>
                  <a:pt x="156" y="118"/>
                  <a:pt x="155" y="118"/>
                  <a:pt x="155" y="118"/>
                </a:cubicBezTo>
                <a:cubicBezTo>
                  <a:pt x="6" y="118"/>
                  <a:pt x="6" y="118"/>
                  <a:pt x="6" y="118"/>
                </a:cubicBezTo>
                <a:cubicBezTo>
                  <a:pt x="5" y="118"/>
                  <a:pt x="5" y="118"/>
                  <a:pt x="5" y="117"/>
                </a:cubicBezTo>
                <a:cubicBezTo>
                  <a:pt x="5" y="114"/>
                  <a:pt x="5" y="114"/>
                  <a:pt x="5" y="114"/>
                </a:cubicBezTo>
                <a:cubicBezTo>
                  <a:pt x="156" y="114"/>
                  <a:pt x="156" y="114"/>
                  <a:pt x="156" y="114"/>
                </a:cubicBezTo>
                <a:lnTo>
                  <a:pt x="156" y="117"/>
                </a:lnTo>
                <a:close/>
                <a:moveTo>
                  <a:pt x="136" y="48"/>
                </a:moveTo>
                <a:cubicBezTo>
                  <a:pt x="134" y="48"/>
                  <a:pt x="133" y="49"/>
                  <a:pt x="133" y="50"/>
                </a:cubicBezTo>
                <a:cubicBezTo>
                  <a:pt x="133" y="74"/>
                  <a:pt x="133" y="74"/>
                  <a:pt x="133" y="74"/>
                </a:cubicBezTo>
                <a:cubicBezTo>
                  <a:pt x="27" y="74"/>
                  <a:pt x="27" y="74"/>
                  <a:pt x="27" y="74"/>
                </a:cubicBezTo>
                <a:cubicBezTo>
                  <a:pt x="27" y="50"/>
                  <a:pt x="27" y="50"/>
                  <a:pt x="27" y="50"/>
                </a:cubicBezTo>
                <a:cubicBezTo>
                  <a:pt x="27" y="49"/>
                  <a:pt x="26" y="48"/>
                  <a:pt x="25" y="48"/>
                </a:cubicBezTo>
                <a:cubicBezTo>
                  <a:pt x="24" y="48"/>
                  <a:pt x="23" y="49"/>
                  <a:pt x="23" y="50"/>
                </a:cubicBezTo>
                <a:cubicBezTo>
                  <a:pt x="23" y="75"/>
                  <a:pt x="23" y="75"/>
                  <a:pt x="23" y="75"/>
                </a:cubicBezTo>
                <a:cubicBezTo>
                  <a:pt x="23" y="77"/>
                  <a:pt x="24" y="79"/>
                  <a:pt x="26" y="79"/>
                </a:cubicBezTo>
                <a:cubicBezTo>
                  <a:pt x="134" y="79"/>
                  <a:pt x="134" y="79"/>
                  <a:pt x="134" y="79"/>
                </a:cubicBezTo>
                <a:cubicBezTo>
                  <a:pt x="136" y="79"/>
                  <a:pt x="138" y="77"/>
                  <a:pt x="138" y="75"/>
                </a:cubicBezTo>
                <a:cubicBezTo>
                  <a:pt x="138" y="50"/>
                  <a:pt x="138" y="50"/>
                  <a:pt x="138" y="50"/>
                </a:cubicBezTo>
                <a:cubicBezTo>
                  <a:pt x="138" y="49"/>
                  <a:pt x="137" y="48"/>
                  <a:pt x="136" y="48"/>
                </a:cubicBezTo>
                <a:close/>
                <a:moveTo>
                  <a:pt x="134" y="9"/>
                </a:moveTo>
                <a:cubicBezTo>
                  <a:pt x="26" y="9"/>
                  <a:pt x="26" y="9"/>
                  <a:pt x="26" y="9"/>
                </a:cubicBezTo>
                <a:cubicBezTo>
                  <a:pt x="24" y="9"/>
                  <a:pt x="23" y="11"/>
                  <a:pt x="23" y="13"/>
                </a:cubicBezTo>
                <a:cubicBezTo>
                  <a:pt x="23" y="38"/>
                  <a:pt x="23" y="38"/>
                  <a:pt x="23" y="38"/>
                </a:cubicBezTo>
                <a:cubicBezTo>
                  <a:pt x="23" y="39"/>
                  <a:pt x="24" y="40"/>
                  <a:pt x="25" y="40"/>
                </a:cubicBezTo>
                <a:cubicBezTo>
                  <a:pt x="26" y="40"/>
                  <a:pt x="27" y="39"/>
                  <a:pt x="27" y="38"/>
                </a:cubicBezTo>
                <a:cubicBezTo>
                  <a:pt x="27" y="14"/>
                  <a:pt x="27" y="14"/>
                  <a:pt x="27" y="14"/>
                </a:cubicBezTo>
                <a:cubicBezTo>
                  <a:pt x="133" y="14"/>
                  <a:pt x="133" y="14"/>
                  <a:pt x="133" y="14"/>
                </a:cubicBezTo>
                <a:cubicBezTo>
                  <a:pt x="133" y="38"/>
                  <a:pt x="133" y="38"/>
                  <a:pt x="133" y="38"/>
                </a:cubicBezTo>
                <a:cubicBezTo>
                  <a:pt x="133" y="39"/>
                  <a:pt x="134" y="40"/>
                  <a:pt x="136" y="40"/>
                </a:cubicBezTo>
                <a:cubicBezTo>
                  <a:pt x="137" y="40"/>
                  <a:pt x="138" y="39"/>
                  <a:pt x="138" y="38"/>
                </a:cubicBezTo>
                <a:cubicBezTo>
                  <a:pt x="138" y="13"/>
                  <a:pt x="138" y="13"/>
                  <a:pt x="138" y="13"/>
                </a:cubicBezTo>
                <a:cubicBezTo>
                  <a:pt x="138" y="11"/>
                  <a:pt x="136" y="9"/>
                  <a:pt x="134" y="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608C6863-759F-FB60-1DBE-391F1EF42616}"/>
              </a:ext>
            </a:extLst>
          </p:cNvPr>
          <p:cNvSpPr>
            <a:spLocks noEditPoints="1"/>
          </p:cNvSpPr>
          <p:nvPr/>
        </p:nvSpPr>
        <p:spPr bwMode="auto">
          <a:xfrm>
            <a:off x="1311276" y="1924050"/>
            <a:ext cx="212725" cy="254000"/>
          </a:xfrm>
          <a:custGeom>
            <a:avLst/>
            <a:gdLst>
              <a:gd name="T0" fmla="*/ 26 w 134"/>
              <a:gd name="T1" fmla="*/ 75 h 160"/>
              <a:gd name="T2" fmla="*/ 45 w 134"/>
              <a:gd name="T3" fmla="*/ 127 h 160"/>
              <a:gd name="T4" fmla="*/ 48 w 134"/>
              <a:gd name="T5" fmla="*/ 129 h 160"/>
              <a:gd name="T6" fmla="*/ 87 w 134"/>
              <a:gd name="T7" fmla="*/ 129 h 160"/>
              <a:gd name="T8" fmla="*/ 94 w 134"/>
              <a:gd name="T9" fmla="*/ 106 h 160"/>
              <a:gd name="T10" fmla="*/ 108 w 134"/>
              <a:gd name="T11" fmla="*/ 75 h 160"/>
              <a:gd name="T12" fmla="*/ 90 w 134"/>
              <a:gd name="T13" fmla="*/ 102 h 160"/>
              <a:gd name="T14" fmla="*/ 83 w 134"/>
              <a:gd name="T15" fmla="*/ 124 h 160"/>
              <a:gd name="T16" fmla="*/ 43 w 134"/>
              <a:gd name="T17" fmla="*/ 102 h 160"/>
              <a:gd name="T18" fmla="*/ 67 w 134"/>
              <a:gd name="T19" fmla="*/ 39 h 160"/>
              <a:gd name="T20" fmla="*/ 90 w 134"/>
              <a:gd name="T21" fmla="*/ 102 h 160"/>
              <a:gd name="T22" fmla="*/ 64 w 134"/>
              <a:gd name="T23" fmla="*/ 47 h 160"/>
              <a:gd name="T24" fmla="*/ 94 w 134"/>
              <a:gd name="T25" fmla="*/ 77 h 160"/>
              <a:gd name="T26" fmla="*/ 99 w 134"/>
              <a:gd name="T27" fmla="*/ 77 h 160"/>
              <a:gd name="T28" fmla="*/ 83 w 134"/>
              <a:gd name="T29" fmla="*/ 132 h 160"/>
              <a:gd name="T30" fmla="*/ 44 w 134"/>
              <a:gd name="T31" fmla="*/ 138 h 160"/>
              <a:gd name="T32" fmla="*/ 83 w 134"/>
              <a:gd name="T33" fmla="*/ 145 h 160"/>
              <a:gd name="T34" fmla="*/ 83 w 134"/>
              <a:gd name="T35" fmla="*/ 132 h 160"/>
              <a:gd name="T36" fmla="*/ 50 w 134"/>
              <a:gd name="T37" fmla="*/ 139 h 160"/>
              <a:gd name="T38" fmla="*/ 50 w 134"/>
              <a:gd name="T39" fmla="*/ 137 h 160"/>
              <a:gd name="T40" fmla="*/ 84 w 134"/>
              <a:gd name="T41" fmla="*/ 138 h 160"/>
              <a:gd name="T42" fmla="*/ 78 w 134"/>
              <a:gd name="T43" fmla="*/ 147 h 160"/>
              <a:gd name="T44" fmla="*/ 49 w 134"/>
              <a:gd name="T45" fmla="*/ 153 h 160"/>
              <a:gd name="T46" fmla="*/ 78 w 134"/>
              <a:gd name="T47" fmla="*/ 160 h 160"/>
              <a:gd name="T48" fmla="*/ 78 w 134"/>
              <a:gd name="T49" fmla="*/ 147 h 160"/>
              <a:gd name="T50" fmla="*/ 55 w 134"/>
              <a:gd name="T51" fmla="*/ 154 h 160"/>
              <a:gd name="T52" fmla="*/ 55 w 134"/>
              <a:gd name="T53" fmla="*/ 152 h 160"/>
              <a:gd name="T54" fmla="*/ 79 w 134"/>
              <a:gd name="T55" fmla="*/ 153 h 160"/>
              <a:gd name="T56" fmla="*/ 67 w 134"/>
              <a:gd name="T57" fmla="*/ 22 h 160"/>
              <a:gd name="T58" fmla="*/ 69 w 134"/>
              <a:gd name="T59" fmla="*/ 2 h 160"/>
              <a:gd name="T60" fmla="*/ 64 w 134"/>
              <a:gd name="T61" fmla="*/ 2 h 160"/>
              <a:gd name="T62" fmla="*/ 67 w 134"/>
              <a:gd name="T63" fmla="*/ 22 h 160"/>
              <a:gd name="T64" fmla="*/ 105 w 134"/>
              <a:gd name="T65" fmla="*/ 13 h 160"/>
              <a:gd name="T66" fmla="*/ 96 w 134"/>
              <a:gd name="T67" fmla="*/ 31 h 160"/>
              <a:gd name="T68" fmla="*/ 100 w 134"/>
              <a:gd name="T69" fmla="*/ 30 h 160"/>
              <a:gd name="T70" fmla="*/ 108 w 134"/>
              <a:gd name="T71" fmla="*/ 12 h 160"/>
              <a:gd name="T72" fmla="*/ 4 w 134"/>
              <a:gd name="T73" fmla="*/ 38 h 160"/>
              <a:gd name="T74" fmla="*/ 1 w 134"/>
              <a:gd name="T75" fmla="*/ 43 h 160"/>
              <a:gd name="T76" fmla="*/ 17 w 134"/>
              <a:gd name="T77" fmla="*/ 51 h 160"/>
              <a:gd name="T78" fmla="*/ 19 w 134"/>
              <a:gd name="T79" fmla="*/ 46 h 160"/>
              <a:gd name="T80" fmla="*/ 38 w 134"/>
              <a:gd name="T81" fmla="*/ 30 h 160"/>
              <a:gd name="T82" fmla="*/ 29 w 134"/>
              <a:gd name="T83" fmla="*/ 12 h 160"/>
              <a:gd name="T84" fmla="*/ 25 w 134"/>
              <a:gd name="T85" fmla="*/ 15 h 160"/>
              <a:gd name="T86" fmla="*/ 37 w 134"/>
              <a:gd name="T87" fmla="*/ 31 h 160"/>
              <a:gd name="T88" fmla="*/ 130 w 134"/>
              <a:gd name="T89" fmla="*/ 38 h 160"/>
              <a:gd name="T90" fmla="*/ 114 w 134"/>
              <a:gd name="T91" fmla="*/ 50 h 160"/>
              <a:gd name="T92" fmla="*/ 117 w 134"/>
              <a:gd name="T93" fmla="*/ 51 h 160"/>
              <a:gd name="T94" fmla="*/ 133 w 134"/>
              <a:gd name="T95" fmla="*/ 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4" h="160">
                <a:moveTo>
                  <a:pt x="67" y="34"/>
                </a:moveTo>
                <a:cubicBezTo>
                  <a:pt x="44" y="34"/>
                  <a:pt x="26" y="53"/>
                  <a:pt x="26" y="75"/>
                </a:cubicBezTo>
                <a:cubicBezTo>
                  <a:pt x="26" y="87"/>
                  <a:pt x="31" y="98"/>
                  <a:pt x="40" y="106"/>
                </a:cubicBezTo>
                <a:cubicBezTo>
                  <a:pt x="46" y="113"/>
                  <a:pt x="45" y="127"/>
                  <a:pt x="45" y="127"/>
                </a:cubicBezTo>
                <a:cubicBezTo>
                  <a:pt x="45" y="127"/>
                  <a:pt x="45" y="128"/>
                  <a:pt x="46" y="129"/>
                </a:cubicBezTo>
                <a:cubicBezTo>
                  <a:pt x="46" y="129"/>
                  <a:pt x="47" y="129"/>
                  <a:pt x="48" y="129"/>
                </a:cubicBezTo>
                <a:cubicBezTo>
                  <a:pt x="86" y="129"/>
                  <a:pt x="86" y="129"/>
                  <a:pt x="86" y="129"/>
                </a:cubicBezTo>
                <a:cubicBezTo>
                  <a:pt x="86" y="129"/>
                  <a:pt x="87" y="129"/>
                  <a:pt x="87" y="129"/>
                </a:cubicBezTo>
                <a:cubicBezTo>
                  <a:pt x="88" y="128"/>
                  <a:pt x="88" y="127"/>
                  <a:pt x="88" y="127"/>
                </a:cubicBezTo>
                <a:cubicBezTo>
                  <a:pt x="88" y="127"/>
                  <a:pt x="87" y="113"/>
                  <a:pt x="94" y="106"/>
                </a:cubicBezTo>
                <a:cubicBezTo>
                  <a:pt x="94" y="106"/>
                  <a:pt x="94" y="106"/>
                  <a:pt x="94" y="106"/>
                </a:cubicBezTo>
                <a:cubicBezTo>
                  <a:pt x="103" y="98"/>
                  <a:pt x="108" y="87"/>
                  <a:pt x="108" y="75"/>
                </a:cubicBezTo>
                <a:cubicBezTo>
                  <a:pt x="108" y="53"/>
                  <a:pt x="89" y="34"/>
                  <a:pt x="67" y="34"/>
                </a:cubicBezTo>
                <a:close/>
                <a:moveTo>
                  <a:pt x="90" y="102"/>
                </a:moveTo>
                <a:cubicBezTo>
                  <a:pt x="90" y="102"/>
                  <a:pt x="90" y="103"/>
                  <a:pt x="90" y="103"/>
                </a:cubicBezTo>
                <a:cubicBezTo>
                  <a:pt x="84" y="109"/>
                  <a:pt x="83" y="119"/>
                  <a:pt x="83" y="124"/>
                </a:cubicBezTo>
                <a:cubicBezTo>
                  <a:pt x="50" y="124"/>
                  <a:pt x="50" y="124"/>
                  <a:pt x="50" y="124"/>
                </a:cubicBezTo>
                <a:cubicBezTo>
                  <a:pt x="50" y="119"/>
                  <a:pt x="49" y="109"/>
                  <a:pt x="43" y="102"/>
                </a:cubicBezTo>
                <a:cubicBezTo>
                  <a:pt x="35" y="95"/>
                  <a:pt x="30" y="86"/>
                  <a:pt x="30" y="75"/>
                </a:cubicBezTo>
                <a:cubicBezTo>
                  <a:pt x="30" y="55"/>
                  <a:pt x="47" y="39"/>
                  <a:pt x="67" y="39"/>
                </a:cubicBezTo>
                <a:cubicBezTo>
                  <a:pt x="87" y="39"/>
                  <a:pt x="103" y="55"/>
                  <a:pt x="103" y="75"/>
                </a:cubicBezTo>
                <a:cubicBezTo>
                  <a:pt x="103" y="86"/>
                  <a:pt x="98" y="95"/>
                  <a:pt x="90" y="102"/>
                </a:cubicBezTo>
                <a:close/>
                <a:moveTo>
                  <a:pt x="67" y="45"/>
                </a:moveTo>
                <a:cubicBezTo>
                  <a:pt x="65" y="45"/>
                  <a:pt x="64" y="46"/>
                  <a:pt x="64" y="47"/>
                </a:cubicBezTo>
                <a:cubicBezTo>
                  <a:pt x="64" y="48"/>
                  <a:pt x="65" y="50"/>
                  <a:pt x="67" y="50"/>
                </a:cubicBezTo>
                <a:cubicBezTo>
                  <a:pt x="82" y="50"/>
                  <a:pt x="94" y="62"/>
                  <a:pt x="94" y="77"/>
                </a:cubicBezTo>
                <a:cubicBezTo>
                  <a:pt x="94" y="78"/>
                  <a:pt x="95" y="79"/>
                  <a:pt x="96" y="79"/>
                </a:cubicBezTo>
                <a:cubicBezTo>
                  <a:pt x="97" y="79"/>
                  <a:pt x="99" y="78"/>
                  <a:pt x="99" y="77"/>
                </a:cubicBezTo>
                <a:cubicBezTo>
                  <a:pt x="99" y="59"/>
                  <a:pt x="84" y="45"/>
                  <a:pt x="67" y="45"/>
                </a:cubicBezTo>
                <a:close/>
                <a:moveTo>
                  <a:pt x="83" y="132"/>
                </a:moveTo>
                <a:cubicBezTo>
                  <a:pt x="50" y="132"/>
                  <a:pt x="50" y="132"/>
                  <a:pt x="50" y="132"/>
                </a:cubicBezTo>
                <a:cubicBezTo>
                  <a:pt x="47" y="132"/>
                  <a:pt x="44" y="135"/>
                  <a:pt x="44" y="138"/>
                </a:cubicBezTo>
                <a:cubicBezTo>
                  <a:pt x="44" y="142"/>
                  <a:pt x="47" y="145"/>
                  <a:pt x="50" y="145"/>
                </a:cubicBezTo>
                <a:cubicBezTo>
                  <a:pt x="83" y="145"/>
                  <a:pt x="83" y="145"/>
                  <a:pt x="83" y="145"/>
                </a:cubicBezTo>
                <a:cubicBezTo>
                  <a:pt x="86" y="144"/>
                  <a:pt x="89" y="142"/>
                  <a:pt x="89" y="138"/>
                </a:cubicBezTo>
                <a:cubicBezTo>
                  <a:pt x="89" y="135"/>
                  <a:pt x="86" y="132"/>
                  <a:pt x="83" y="132"/>
                </a:cubicBezTo>
                <a:close/>
                <a:moveTo>
                  <a:pt x="83" y="139"/>
                </a:moveTo>
                <a:cubicBezTo>
                  <a:pt x="50" y="139"/>
                  <a:pt x="50" y="139"/>
                  <a:pt x="50" y="139"/>
                </a:cubicBezTo>
                <a:cubicBezTo>
                  <a:pt x="50" y="139"/>
                  <a:pt x="49" y="139"/>
                  <a:pt x="49" y="138"/>
                </a:cubicBezTo>
                <a:cubicBezTo>
                  <a:pt x="49" y="138"/>
                  <a:pt x="49" y="137"/>
                  <a:pt x="50" y="137"/>
                </a:cubicBezTo>
                <a:cubicBezTo>
                  <a:pt x="83" y="137"/>
                  <a:pt x="83" y="137"/>
                  <a:pt x="83" y="137"/>
                </a:cubicBezTo>
                <a:cubicBezTo>
                  <a:pt x="83" y="137"/>
                  <a:pt x="84" y="138"/>
                  <a:pt x="84" y="138"/>
                </a:cubicBezTo>
                <a:cubicBezTo>
                  <a:pt x="84" y="139"/>
                  <a:pt x="84" y="139"/>
                  <a:pt x="83" y="139"/>
                </a:cubicBezTo>
                <a:close/>
                <a:moveTo>
                  <a:pt x="78" y="147"/>
                </a:moveTo>
                <a:cubicBezTo>
                  <a:pt x="55" y="147"/>
                  <a:pt x="55" y="147"/>
                  <a:pt x="55" y="147"/>
                </a:cubicBezTo>
                <a:cubicBezTo>
                  <a:pt x="52" y="147"/>
                  <a:pt x="49" y="150"/>
                  <a:pt x="49" y="153"/>
                </a:cubicBezTo>
                <a:cubicBezTo>
                  <a:pt x="49" y="157"/>
                  <a:pt x="52" y="160"/>
                  <a:pt x="55" y="160"/>
                </a:cubicBezTo>
                <a:cubicBezTo>
                  <a:pt x="78" y="160"/>
                  <a:pt x="78" y="160"/>
                  <a:pt x="78" y="160"/>
                </a:cubicBezTo>
                <a:cubicBezTo>
                  <a:pt x="82" y="160"/>
                  <a:pt x="84" y="157"/>
                  <a:pt x="84" y="153"/>
                </a:cubicBezTo>
                <a:cubicBezTo>
                  <a:pt x="84" y="150"/>
                  <a:pt x="82" y="147"/>
                  <a:pt x="78" y="147"/>
                </a:cubicBezTo>
                <a:close/>
                <a:moveTo>
                  <a:pt x="78" y="154"/>
                </a:moveTo>
                <a:cubicBezTo>
                  <a:pt x="55" y="154"/>
                  <a:pt x="55" y="154"/>
                  <a:pt x="55" y="154"/>
                </a:cubicBezTo>
                <a:cubicBezTo>
                  <a:pt x="54" y="154"/>
                  <a:pt x="54" y="154"/>
                  <a:pt x="54" y="153"/>
                </a:cubicBezTo>
                <a:cubicBezTo>
                  <a:pt x="54" y="152"/>
                  <a:pt x="54" y="152"/>
                  <a:pt x="55" y="152"/>
                </a:cubicBezTo>
                <a:cubicBezTo>
                  <a:pt x="78" y="152"/>
                  <a:pt x="78" y="152"/>
                  <a:pt x="78" y="152"/>
                </a:cubicBezTo>
                <a:cubicBezTo>
                  <a:pt x="79" y="152"/>
                  <a:pt x="79" y="152"/>
                  <a:pt x="79" y="153"/>
                </a:cubicBezTo>
                <a:cubicBezTo>
                  <a:pt x="79" y="154"/>
                  <a:pt x="79" y="154"/>
                  <a:pt x="78" y="154"/>
                </a:cubicBezTo>
                <a:close/>
                <a:moveTo>
                  <a:pt x="67" y="22"/>
                </a:moveTo>
                <a:cubicBezTo>
                  <a:pt x="68" y="22"/>
                  <a:pt x="69" y="21"/>
                  <a:pt x="69" y="19"/>
                </a:cubicBezTo>
                <a:cubicBezTo>
                  <a:pt x="69" y="2"/>
                  <a:pt x="69" y="2"/>
                  <a:pt x="69" y="2"/>
                </a:cubicBezTo>
                <a:cubicBezTo>
                  <a:pt x="69" y="1"/>
                  <a:pt x="68" y="0"/>
                  <a:pt x="67" y="0"/>
                </a:cubicBezTo>
                <a:cubicBezTo>
                  <a:pt x="65" y="0"/>
                  <a:pt x="64" y="1"/>
                  <a:pt x="64" y="2"/>
                </a:cubicBezTo>
                <a:cubicBezTo>
                  <a:pt x="64" y="19"/>
                  <a:pt x="64" y="19"/>
                  <a:pt x="64" y="19"/>
                </a:cubicBezTo>
                <a:cubicBezTo>
                  <a:pt x="64" y="21"/>
                  <a:pt x="65" y="22"/>
                  <a:pt x="67" y="22"/>
                </a:cubicBezTo>
                <a:close/>
                <a:moveTo>
                  <a:pt x="108" y="12"/>
                </a:moveTo>
                <a:cubicBezTo>
                  <a:pt x="107" y="11"/>
                  <a:pt x="106" y="12"/>
                  <a:pt x="105" y="13"/>
                </a:cubicBezTo>
                <a:cubicBezTo>
                  <a:pt x="96" y="27"/>
                  <a:pt x="96" y="27"/>
                  <a:pt x="96" y="27"/>
                </a:cubicBezTo>
                <a:cubicBezTo>
                  <a:pt x="95" y="28"/>
                  <a:pt x="95" y="30"/>
                  <a:pt x="96" y="31"/>
                </a:cubicBezTo>
                <a:cubicBezTo>
                  <a:pt x="97" y="31"/>
                  <a:pt x="97" y="31"/>
                  <a:pt x="98" y="31"/>
                </a:cubicBezTo>
                <a:cubicBezTo>
                  <a:pt x="98" y="31"/>
                  <a:pt x="99" y="31"/>
                  <a:pt x="100" y="30"/>
                </a:cubicBezTo>
                <a:cubicBezTo>
                  <a:pt x="109" y="16"/>
                  <a:pt x="109" y="16"/>
                  <a:pt x="109" y="16"/>
                </a:cubicBezTo>
                <a:cubicBezTo>
                  <a:pt x="110" y="15"/>
                  <a:pt x="110" y="13"/>
                  <a:pt x="108" y="12"/>
                </a:cubicBezTo>
                <a:close/>
                <a:moveTo>
                  <a:pt x="19" y="46"/>
                </a:moveTo>
                <a:cubicBezTo>
                  <a:pt x="4" y="38"/>
                  <a:pt x="4" y="38"/>
                  <a:pt x="4" y="38"/>
                </a:cubicBezTo>
                <a:cubicBezTo>
                  <a:pt x="3" y="37"/>
                  <a:pt x="1" y="38"/>
                  <a:pt x="0" y="39"/>
                </a:cubicBezTo>
                <a:cubicBezTo>
                  <a:pt x="0" y="40"/>
                  <a:pt x="0" y="42"/>
                  <a:pt x="1" y="43"/>
                </a:cubicBezTo>
                <a:cubicBezTo>
                  <a:pt x="16" y="51"/>
                  <a:pt x="16" y="51"/>
                  <a:pt x="16" y="51"/>
                </a:cubicBezTo>
                <a:cubicBezTo>
                  <a:pt x="17" y="51"/>
                  <a:pt x="17" y="51"/>
                  <a:pt x="17" y="51"/>
                </a:cubicBezTo>
                <a:cubicBezTo>
                  <a:pt x="18" y="51"/>
                  <a:pt x="19" y="51"/>
                  <a:pt x="20" y="50"/>
                </a:cubicBezTo>
                <a:cubicBezTo>
                  <a:pt x="20" y="48"/>
                  <a:pt x="20" y="47"/>
                  <a:pt x="19" y="46"/>
                </a:cubicBezTo>
                <a:close/>
                <a:moveTo>
                  <a:pt x="37" y="31"/>
                </a:moveTo>
                <a:cubicBezTo>
                  <a:pt x="37" y="31"/>
                  <a:pt x="37" y="30"/>
                  <a:pt x="38" y="30"/>
                </a:cubicBezTo>
                <a:cubicBezTo>
                  <a:pt x="39" y="29"/>
                  <a:pt x="39" y="28"/>
                  <a:pt x="39" y="27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1"/>
                  <a:pt x="27" y="11"/>
                  <a:pt x="26" y="11"/>
                </a:cubicBezTo>
                <a:cubicBezTo>
                  <a:pt x="25" y="12"/>
                  <a:pt x="24" y="14"/>
                  <a:pt x="25" y="15"/>
                </a:cubicBezTo>
                <a:cubicBezTo>
                  <a:pt x="34" y="29"/>
                  <a:pt x="34" y="29"/>
                  <a:pt x="34" y="29"/>
                </a:cubicBezTo>
                <a:cubicBezTo>
                  <a:pt x="35" y="30"/>
                  <a:pt x="36" y="31"/>
                  <a:pt x="37" y="31"/>
                </a:cubicBezTo>
                <a:close/>
                <a:moveTo>
                  <a:pt x="133" y="39"/>
                </a:moveTo>
                <a:cubicBezTo>
                  <a:pt x="132" y="38"/>
                  <a:pt x="131" y="37"/>
                  <a:pt x="130" y="38"/>
                </a:cubicBezTo>
                <a:cubicBezTo>
                  <a:pt x="115" y="46"/>
                  <a:pt x="115" y="46"/>
                  <a:pt x="115" y="46"/>
                </a:cubicBezTo>
                <a:cubicBezTo>
                  <a:pt x="113" y="47"/>
                  <a:pt x="113" y="48"/>
                  <a:pt x="114" y="50"/>
                </a:cubicBezTo>
                <a:cubicBezTo>
                  <a:pt x="114" y="51"/>
                  <a:pt x="115" y="51"/>
                  <a:pt x="116" y="51"/>
                </a:cubicBezTo>
                <a:cubicBezTo>
                  <a:pt x="116" y="51"/>
                  <a:pt x="117" y="51"/>
                  <a:pt x="117" y="51"/>
                </a:cubicBezTo>
                <a:cubicBezTo>
                  <a:pt x="132" y="43"/>
                  <a:pt x="132" y="43"/>
                  <a:pt x="132" y="43"/>
                </a:cubicBezTo>
                <a:cubicBezTo>
                  <a:pt x="133" y="42"/>
                  <a:pt x="134" y="40"/>
                  <a:pt x="133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BC9B6DD0-D827-3FC3-C07F-788A0BF9205B}"/>
              </a:ext>
            </a:extLst>
          </p:cNvPr>
          <p:cNvSpPr>
            <a:spLocks noEditPoints="1"/>
          </p:cNvSpPr>
          <p:nvPr/>
        </p:nvSpPr>
        <p:spPr bwMode="auto">
          <a:xfrm>
            <a:off x="5716588" y="3575050"/>
            <a:ext cx="207963" cy="254000"/>
          </a:xfrm>
          <a:custGeom>
            <a:avLst/>
            <a:gdLst>
              <a:gd name="T0" fmla="*/ 69 w 131"/>
              <a:gd name="T1" fmla="*/ 16 h 160"/>
              <a:gd name="T2" fmla="*/ 62 w 131"/>
              <a:gd name="T3" fmla="*/ 16 h 160"/>
              <a:gd name="T4" fmla="*/ 128 w 131"/>
              <a:gd name="T5" fmla="*/ 19 h 160"/>
              <a:gd name="T6" fmla="*/ 109 w 131"/>
              <a:gd name="T7" fmla="*/ 0 h 160"/>
              <a:gd name="T8" fmla="*/ 19 w 131"/>
              <a:gd name="T9" fmla="*/ 3 h 160"/>
              <a:gd name="T10" fmla="*/ 0 w 131"/>
              <a:gd name="T11" fmla="*/ 22 h 160"/>
              <a:gd name="T12" fmla="*/ 65 w 131"/>
              <a:gd name="T13" fmla="*/ 160 h 160"/>
              <a:gd name="T14" fmla="*/ 66 w 131"/>
              <a:gd name="T15" fmla="*/ 160 h 160"/>
              <a:gd name="T16" fmla="*/ 131 w 131"/>
              <a:gd name="T17" fmla="*/ 22 h 160"/>
              <a:gd name="T18" fmla="*/ 125 w 131"/>
              <a:gd name="T19" fmla="*/ 73 h 160"/>
              <a:gd name="T20" fmla="*/ 6 w 131"/>
              <a:gd name="T21" fmla="*/ 73 h 160"/>
              <a:gd name="T22" fmla="*/ 25 w 131"/>
              <a:gd name="T23" fmla="*/ 6 h 160"/>
              <a:gd name="T24" fmla="*/ 125 w 131"/>
              <a:gd name="T25" fmla="*/ 25 h 160"/>
              <a:gd name="T26" fmla="*/ 102 w 131"/>
              <a:gd name="T27" fmla="*/ 15 h 160"/>
              <a:gd name="T28" fmla="*/ 78 w 131"/>
              <a:gd name="T29" fmla="*/ 13 h 160"/>
              <a:gd name="T30" fmla="*/ 78 w 131"/>
              <a:gd name="T31" fmla="*/ 19 h 160"/>
              <a:gd name="T32" fmla="*/ 112 w 131"/>
              <a:gd name="T33" fmla="*/ 34 h 160"/>
              <a:gd name="T34" fmla="*/ 66 w 131"/>
              <a:gd name="T35" fmla="*/ 141 h 160"/>
              <a:gd name="T36" fmla="*/ 19 w 131"/>
              <a:gd name="T37" fmla="*/ 34 h 160"/>
              <a:gd name="T38" fmla="*/ 53 w 131"/>
              <a:gd name="T39" fmla="*/ 19 h 160"/>
              <a:gd name="T40" fmla="*/ 53 w 131"/>
              <a:gd name="T41" fmla="*/ 13 h 160"/>
              <a:gd name="T42" fmla="*/ 29 w 131"/>
              <a:gd name="T43" fmla="*/ 15 h 160"/>
              <a:gd name="T44" fmla="*/ 12 w 131"/>
              <a:gd name="T45" fmla="*/ 32 h 160"/>
              <a:gd name="T46" fmla="*/ 65 w 131"/>
              <a:gd name="T47" fmla="*/ 147 h 160"/>
              <a:gd name="T48" fmla="*/ 67 w 131"/>
              <a:gd name="T49" fmla="*/ 147 h 160"/>
              <a:gd name="T50" fmla="*/ 119 w 131"/>
              <a:gd name="T51" fmla="*/ 32 h 160"/>
              <a:gd name="T52" fmla="*/ 102 w 131"/>
              <a:gd name="T53" fmla="*/ 15 h 160"/>
              <a:gd name="T54" fmla="*/ 66 w 131"/>
              <a:gd name="T55" fmla="*/ 102 h 160"/>
              <a:gd name="T56" fmla="*/ 66 w 131"/>
              <a:gd name="T57" fmla="*/ 46 h 160"/>
              <a:gd name="T58" fmla="*/ 87 w 131"/>
              <a:gd name="T59" fmla="*/ 74 h 160"/>
              <a:gd name="T60" fmla="*/ 44 w 131"/>
              <a:gd name="T61" fmla="*/ 74 h 160"/>
              <a:gd name="T62" fmla="*/ 87 w 131"/>
              <a:gd name="T63" fmla="*/ 74 h 160"/>
              <a:gd name="T64" fmla="*/ 54 w 131"/>
              <a:gd name="T65" fmla="*/ 75 h 160"/>
              <a:gd name="T66" fmla="*/ 60 w 131"/>
              <a:gd name="T67" fmla="*/ 86 h 160"/>
              <a:gd name="T68" fmla="*/ 65 w 131"/>
              <a:gd name="T69" fmla="*/ 86 h 160"/>
              <a:gd name="T70" fmla="*/ 80 w 131"/>
              <a:gd name="T71" fmla="*/ 65 h 160"/>
              <a:gd name="T72" fmla="*/ 62 w 131"/>
              <a:gd name="T73" fmla="*/ 7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1" h="160">
                <a:moveTo>
                  <a:pt x="65" y="19"/>
                </a:moveTo>
                <a:cubicBezTo>
                  <a:pt x="67" y="19"/>
                  <a:pt x="69" y="18"/>
                  <a:pt x="69" y="16"/>
                </a:cubicBezTo>
                <a:cubicBezTo>
                  <a:pt x="69" y="14"/>
                  <a:pt x="67" y="13"/>
                  <a:pt x="66" y="13"/>
                </a:cubicBezTo>
                <a:cubicBezTo>
                  <a:pt x="64" y="13"/>
                  <a:pt x="62" y="14"/>
                  <a:pt x="62" y="16"/>
                </a:cubicBezTo>
                <a:cubicBezTo>
                  <a:pt x="62" y="17"/>
                  <a:pt x="64" y="19"/>
                  <a:pt x="65" y="19"/>
                </a:cubicBezTo>
                <a:close/>
                <a:moveTo>
                  <a:pt x="128" y="19"/>
                </a:moveTo>
                <a:cubicBezTo>
                  <a:pt x="119" y="19"/>
                  <a:pt x="112" y="12"/>
                  <a:pt x="112" y="3"/>
                </a:cubicBezTo>
                <a:cubicBezTo>
                  <a:pt x="112" y="2"/>
                  <a:pt x="111" y="0"/>
                  <a:pt x="109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9" y="2"/>
                  <a:pt x="19" y="3"/>
                </a:cubicBezTo>
                <a:cubicBezTo>
                  <a:pt x="19" y="12"/>
                  <a:pt x="12" y="19"/>
                  <a:pt x="3" y="19"/>
                </a:cubicBezTo>
                <a:cubicBezTo>
                  <a:pt x="1" y="19"/>
                  <a:pt x="0" y="20"/>
                  <a:pt x="0" y="22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113"/>
                  <a:pt x="26" y="148"/>
                  <a:pt x="65" y="160"/>
                </a:cubicBezTo>
                <a:cubicBezTo>
                  <a:pt x="65" y="160"/>
                  <a:pt x="65" y="160"/>
                  <a:pt x="66" y="160"/>
                </a:cubicBezTo>
                <a:cubicBezTo>
                  <a:pt x="66" y="160"/>
                  <a:pt x="66" y="160"/>
                  <a:pt x="66" y="160"/>
                </a:cubicBezTo>
                <a:cubicBezTo>
                  <a:pt x="104" y="149"/>
                  <a:pt x="131" y="114"/>
                  <a:pt x="131" y="73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1" y="20"/>
                  <a:pt x="130" y="19"/>
                  <a:pt x="128" y="19"/>
                </a:cubicBezTo>
                <a:close/>
                <a:moveTo>
                  <a:pt x="125" y="73"/>
                </a:moveTo>
                <a:cubicBezTo>
                  <a:pt x="125" y="110"/>
                  <a:pt x="101" y="143"/>
                  <a:pt x="66" y="154"/>
                </a:cubicBezTo>
                <a:cubicBezTo>
                  <a:pt x="30" y="143"/>
                  <a:pt x="6" y="110"/>
                  <a:pt x="6" y="73"/>
                </a:cubicBezTo>
                <a:cubicBezTo>
                  <a:pt x="6" y="25"/>
                  <a:pt x="6" y="25"/>
                  <a:pt x="6" y="25"/>
                </a:cubicBezTo>
                <a:cubicBezTo>
                  <a:pt x="16" y="24"/>
                  <a:pt x="23" y="16"/>
                  <a:pt x="25" y="6"/>
                </a:cubicBezTo>
                <a:cubicBezTo>
                  <a:pt x="106" y="6"/>
                  <a:pt x="106" y="6"/>
                  <a:pt x="106" y="6"/>
                </a:cubicBezTo>
                <a:cubicBezTo>
                  <a:pt x="108" y="16"/>
                  <a:pt x="115" y="24"/>
                  <a:pt x="125" y="25"/>
                </a:cubicBezTo>
                <a:lnTo>
                  <a:pt x="125" y="73"/>
                </a:lnTo>
                <a:close/>
                <a:moveTo>
                  <a:pt x="102" y="15"/>
                </a:moveTo>
                <a:cubicBezTo>
                  <a:pt x="102" y="13"/>
                  <a:pt x="101" y="13"/>
                  <a:pt x="99" y="13"/>
                </a:cubicBezTo>
                <a:cubicBezTo>
                  <a:pt x="78" y="13"/>
                  <a:pt x="78" y="13"/>
                  <a:pt x="78" y="13"/>
                </a:cubicBezTo>
                <a:cubicBezTo>
                  <a:pt x="76" y="13"/>
                  <a:pt x="75" y="14"/>
                  <a:pt x="75" y="16"/>
                </a:cubicBezTo>
                <a:cubicBezTo>
                  <a:pt x="75" y="18"/>
                  <a:pt x="76" y="19"/>
                  <a:pt x="78" y="19"/>
                </a:cubicBezTo>
                <a:cubicBezTo>
                  <a:pt x="97" y="19"/>
                  <a:pt x="97" y="19"/>
                  <a:pt x="97" y="19"/>
                </a:cubicBezTo>
                <a:cubicBezTo>
                  <a:pt x="101" y="25"/>
                  <a:pt x="106" y="31"/>
                  <a:pt x="112" y="34"/>
                </a:cubicBezTo>
                <a:cubicBezTo>
                  <a:pt x="112" y="73"/>
                  <a:pt x="112" y="73"/>
                  <a:pt x="112" y="73"/>
                </a:cubicBezTo>
                <a:cubicBezTo>
                  <a:pt x="112" y="104"/>
                  <a:pt x="94" y="130"/>
                  <a:pt x="66" y="141"/>
                </a:cubicBezTo>
                <a:cubicBezTo>
                  <a:pt x="37" y="130"/>
                  <a:pt x="19" y="104"/>
                  <a:pt x="19" y="73"/>
                </a:cubicBezTo>
                <a:cubicBezTo>
                  <a:pt x="19" y="34"/>
                  <a:pt x="19" y="34"/>
                  <a:pt x="19" y="34"/>
                </a:cubicBezTo>
                <a:cubicBezTo>
                  <a:pt x="25" y="31"/>
                  <a:pt x="30" y="25"/>
                  <a:pt x="34" y="19"/>
                </a:cubicBezTo>
                <a:cubicBezTo>
                  <a:pt x="53" y="19"/>
                  <a:pt x="53" y="19"/>
                  <a:pt x="53" y="19"/>
                </a:cubicBezTo>
                <a:cubicBezTo>
                  <a:pt x="55" y="19"/>
                  <a:pt x="56" y="18"/>
                  <a:pt x="56" y="16"/>
                </a:cubicBezTo>
                <a:cubicBezTo>
                  <a:pt x="56" y="14"/>
                  <a:pt x="55" y="13"/>
                  <a:pt x="53" y="13"/>
                </a:cubicBezTo>
                <a:cubicBezTo>
                  <a:pt x="32" y="13"/>
                  <a:pt x="32" y="13"/>
                  <a:pt x="32" y="13"/>
                </a:cubicBezTo>
                <a:cubicBezTo>
                  <a:pt x="30" y="13"/>
                  <a:pt x="29" y="13"/>
                  <a:pt x="29" y="15"/>
                </a:cubicBezTo>
                <a:cubicBezTo>
                  <a:pt x="26" y="21"/>
                  <a:pt x="21" y="26"/>
                  <a:pt x="14" y="29"/>
                </a:cubicBezTo>
                <a:cubicBezTo>
                  <a:pt x="13" y="30"/>
                  <a:pt x="12" y="31"/>
                  <a:pt x="12" y="32"/>
                </a:cubicBezTo>
                <a:cubicBezTo>
                  <a:pt x="12" y="73"/>
                  <a:pt x="12" y="73"/>
                  <a:pt x="12" y="73"/>
                </a:cubicBezTo>
                <a:cubicBezTo>
                  <a:pt x="12" y="107"/>
                  <a:pt x="33" y="136"/>
                  <a:pt x="65" y="147"/>
                </a:cubicBezTo>
                <a:cubicBezTo>
                  <a:pt x="65" y="147"/>
                  <a:pt x="65" y="147"/>
                  <a:pt x="66" y="147"/>
                </a:cubicBezTo>
                <a:cubicBezTo>
                  <a:pt x="66" y="147"/>
                  <a:pt x="66" y="147"/>
                  <a:pt x="67" y="147"/>
                </a:cubicBezTo>
                <a:cubicBezTo>
                  <a:pt x="98" y="136"/>
                  <a:pt x="119" y="107"/>
                  <a:pt x="119" y="73"/>
                </a:cubicBezTo>
                <a:cubicBezTo>
                  <a:pt x="119" y="32"/>
                  <a:pt x="119" y="32"/>
                  <a:pt x="119" y="32"/>
                </a:cubicBezTo>
                <a:cubicBezTo>
                  <a:pt x="119" y="31"/>
                  <a:pt x="118" y="30"/>
                  <a:pt x="117" y="29"/>
                </a:cubicBezTo>
                <a:cubicBezTo>
                  <a:pt x="110" y="26"/>
                  <a:pt x="105" y="21"/>
                  <a:pt x="102" y="15"/>
                </a:cubicBezTo>
                <a:close/>
                <a:moveTo>
                  <a:pt x="37" y="74"/>
                </a:moveTo>
                <a:cubicBezTo>
                  <a:pt x="37" y="89"/>
                  <a:pt x="50" y="102"/>
                  <a:pt x="66" y="102"/>
                </a:cubicBezTo>
                <a:cubicBezTo>
                  <a:pt x="81" y="102"/>
                  <a:pt x="94" y="89"/>
                  <a:pt x="94" y="74"/>
                </a:cubicBezTo>
                <a:cubicBezTo>
                  <a:pt x="94" y="58"/>
                  <a:pt x="81" y="46"/>
                  <a:pt x="66" y="46"/>
                </a:cubicBezTo>
                <a:cubicBezTo>
                  <a:pt x="50" y="46"/>
                  <a:pt x="37" y="58"/>
                  <a:pt x="37" y="74"/>
                </a:cubicBezTo>
                <a:close/>
                <a:moveTo>
                  <a:pt x="87" y="74"/>
                </a:moveTo>
                <a:cubicBezTo>
                  <a:pt x="87" y="86"/>
                  <a:pt x="78" y="96"/>
                  <a:pt x="66" y="96"/>
                </a:cubicBezTo>
                <a:cubicBezTo>
                  <a:pt x="54" y="96"/>
                  <a:pt x="44" y="86"/>
                  <a:pt x="44" y="74"/>
                </a:cubicBezTo>
                <a:cubicBezTo>
                  <a:pt x="44" y="62"/>
                  <a:pt x="54" y="52"/>
                  <a:pt x="66" y="52"/>
                </a:cubicBezTo>
                <a:cubicBezTo>
                  <a:pt x="78" y="52"/>
                  <a:pt x="87" y="62"/>
                  <a:pt x="87" y="74"/>
                </a:cubicBezTo>
                <a:close/>
                <a:moveTo>
                  <a:pt x="58" y="75"/>
                </a:moveTo>
                <a:cubicBezTo>
                  <a:pt x="57" y="74"/>
                  <a:pt x="55" y="74"/>
                  <a:pt x="54" y="75"/>
                </a:cubicBezTo>
                <a:cubicBezTo>
                  <a:pt x="53" y="76"/>
                  <a:pt x="53" y="78"/>
                  <a:pt x="54" y="79"/>
                </a:cubicBezTo>
                <a:cubicBezTo>
                  <a:pt x="60" y="86"/>
                  <a:pt x="60" y="86"/>
                  <a:pt x="60" y="86"/>
                </a:cubicBezTo>
                <a:cubicBezTo>
                  <a:pt x="61" y="86"/>
                  <a:pt x="62" y="86"/>
                  <a:pt x="62" y="86"/>
                </a:cubicBezTo>
                <a:cubicBezTo>
                  <a:pt x="63" y="86"/>
                  <a:pt x="64" y="86"/>
                  <a:pt x="65" y="86"/>
                </a:cubicBezTo>
                <a:cubicBezTo>
                  <a:pt x="80" y="70"/>
                  <a:pt x="80" y="70"/>
                  <a:pt x="80" y="70"/>
                </a:cubicBezTo>
                <a:cubicBezTo>
                  <a:pt x="81" y="69"/>
                  <a:pt x="81" y="67"/>
                  <a:pt x="80" y="65"/>
                </a:cubicBezTo>
                <a:cubicBezTo>
                  <a:pt x="79" y="64"/>
                  <a:pt x="77" y="64"/>
                  <a:pt x="76" y="65"/>
                </a:cubicBezTo>
                <a:cubicBezTo>
                  <a:pt x="62" y="79"/>
                  <a:pt x="62" y="79"/>
                  <a:pt x="62" y="79"/>
                </a:cubicBezTo>
                <a:lnTo>
                  <a:pt x="58" y="7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ECF73399-05AB-4AC2-E9C4-5E81644D2E98}"/>
              </a:ext>
            </a:extLst>
          </p:cNvPr>
          <p:cNvSpPr>
            <a:spLocks noEditPoints="1"/>
          </p:cNvSpPr>
          <p:nvPr/>
        </p:nvSpPr>
        <p:spPr bwMode="auto">
          <a:xfrm>
            <a:off x="11223626" y="3575050"/>
            <a:ext cx="203200" cy="254000"/>
          </a:xfrm>
          <a:custGeom>
            <a:avLst/>
            <a:gdLst>
              <a:gd name="T0" fmla="*/ 57 w 128"/>
              <a:gd name="T1" fmla="*/ 40 h 160"/>
              <a:gd name="T2" fmla="*/ 37 w 128"/>
              <a:gd name="T3" fmla="*/ 43 h 160"/>
              <a:gd name="T4" fmla="*/ 41 w 128"/>
              <a:gd name="T5" fmla="*/ 57 h 160"/>
              <a:gd name="T6" fmla="*/ 33 w 128"/>
              <a:gd name="T7" fmla="*/ 72 h 160"/>
              <a:gd name="T8" fmla="*/ 37 w 128"/>
              <a:gd name="T9" fmla="*/ 85 h 160"/>
              <a:gd name="T10" fmla="*/ 57 w 128"/>
              <a:gd name="T11" fmla="*/ 88 h 160"/>
              <a:gd name="T12" fmla="*/ 72 w 128"/>
              <a:gd name="T13" fmla="*/ 95 h 160"/>
              <a:gd name="T14" fmla="*/ 85 w 128"/>
              <a:gd name="T15" fmla="*/ 91 h 160"/>
              <a:gd name="T16" fmla="*/ 86 w 128"/>
              <a:gd name="T17" fmla="*/ 76 h 160"/>
              <a:gd name="T18" fmla="*/ 98 w 128"/>
              <a:gd name="T19" fmla="*/ 60 h 160"/>
              <a:gd name="T20" fmla="*/ 91 w 128"/>
              <a:gd name="T21" fmla="*/ 48 h 160"/>
              <a:gd name="T22" fmla="*/ 81 w 128"/>
              <a:gd name="T23" fmla="*/ 37 h 160"/>
              <a:gd name="T24" fmla="*/ 68 w 128"/>
              <a:gd name="T25" fmla="*/ 30 h 160"/>
              <a:gd name="T26" fmla="*/ 87 w 128"/>
              <a:gd name="T27" fmla="*/ 45 h 160"/>
              <a:gd name="T28" fmla="*/ 86 w 128"/>
              <a:gd name="T29" fmla="*/ 61 h 160"/>
              <a:gd name="T30" fmla="*/ 84 w 128"/>
              <a:gd name="T31" fmla="*/ 69 h 160"/>
              <a:gd name="T32" fmla="*/ 83 w 128"/>
              <a:gd name="T33" fmla="*/ 87 h 160"/>
              <a:gd name="T34" fmla="*/ 67 w 128"/>
              <a:gd name="T35" fmla="*/ 86 h 160"/>
              <a:gd name="T36" fmla="*/ 60 w 128"/>
              <a:gd name="T37" fmla="*/ 84 h 160"/>
              <a:gd name="T38" fmla="*/ 41 w 128"/>
              <a:gd name="T39" fmla="*/ 83 h 160"/>
              <a:gd name="T40" fmla="*/ 42 w 128"/>
              <a:gd name="T41" fmla="*/ 67 h 160"/>
              <a:gd name="T42" fmla="*/ 45 w 128"/>
              <a:gd name="T43" fmla="*/ 60 h 160"/>
              <a:gd name="T44" fmla="*/ 45 w 128"/>
              <a:gd name="T45" fmla="*/ 41 h 160"/>
              <a:gd name="T46" fmla="*/ 61 w 128"/>
              <a:gd name="T47" fmla="*/ 42 h 160"/>
              <a:gd name="T48" fmla="*/ 69 w 128"/>
              <a:gd name="T49" fmla="*/ 45 h 160"/>
              <a:gd name="T50" fmla="*/ 77 w 128"/>
              <a:gd name="T51" fmla="*/ 64 h 160"/>
              <a:gd name="T52" fmla="*/ 64 w 128"/>
              <a:gd name="T53" fmla="*/ 72 h 160"/>
              <a:gd name="T54" fmla="*/ 10 w 128"/>
              <a:gd name="T55" fmla="*/ 62 h 160"/>
              <a:gd name="T56" fmla="*/ 10 w 128"/>
              <a:gd name="T57" fmla="*/ 67 h 160"/>
              <a:gd name="T58" fmla="*/ 118 w 128"/>
              <a:gd name="T59" fmla="*/ 62 h 160"/>
              <a:gd name="T60" fmla="*/ 128 w 128"/>
              <a:gd name="T61" fmla="*/ 64 h 160"/>
              <a:gd name="T62" fmla="*/ 19 w 128"/>
              <a:gd name="T63" fmla="*/ 109 h 160"/>
              <a:gd name="T64" fmla="*/ 25 w 128"/>
              <a:gd name="T65" fmla="*/ 101 h 160"/>
              <a:gd name="T66" fmla="*/ 106 w 128"/>
              <a:gd name="T67" fmla="*/ 19 h 160"/>
              <a:gd name="T68" fmla="*/ 64 w 128"/>
              <a:gd name="T69" fmla="*/ 13 h 160"/>
              <a:gd name="T70" fmla="*/ 62 w 128"/>
              <a:gd name="T71" fmla="*/ 3 h 160"/>
              <a:gd name="T72" fmla="*/ 101 w 128"/>
              <a:gd name="T73" fmla="*/ 101 h 160"/>
              <a:gd name="T74" fmla="*/ 110 w 128"/>
              <a:gd name="T75" fmla="*/ 106 h 160"/>
              <a:gd name="T76" fmla="*/ 28 w 128"/>
              <a:gd name="T77" fmla="*/ 24 h 160"/>
              <a:gd name="T78" fmla="*/ 25 w 128"/>
              <a:gd name="T79" fmla="*/ 28 h 160"/>
              <a:gd name="T80" fmla="*/ 106 w 128"/>
              <a:gd name="T81" fmla="*/ 59 h 160"/>
              <a:gd name="T82" fmla="*/ 70 w 128"/>
              <a:gd name="T83" fmla="*/ 17 h 160"/>
              <a:gd name="T84" fmla="*/ 79 w 128"/>
              <a:gd name="T85" fmla="*/ 113 h 160"/>
              <a:gd name="T86" fmla="*/ 42 w 128"/>
              <a:gd name="T87" fmla="*/ 100 h 160"/>
              <a:gd name="T88" fmla="*/ 59 w 128"/>
              <a:gd name="T89" fmla="*/ 17 h 160"/>
              <a:gd name="T90" fmla="*/ 45 w 128"/>
              <a:gd name="T91" fmla="*/ 113 h 160"/>
              <a:gd name="T92" fmla="*/ 42 w 128"/>
              <a:gd name="T93" fmla="*/ 136 h 160"/>
              <a:gd name="T94" fmla="*/ 54 w 128"/>
              <a:gd name="T95" fmla="*/ 149 h 160"/>
              <a:gd name="T96" fmla="*/ 75 w 128"/>
              <a:gd name="T97" fmla="*/ 155 h 160"/>
              <a:gd name="T98" fmla="*/ 88 w 128"/>
              <a:gd name="T99" fmla="*/ 140 h 160"/>
              <a:gd name="T100" fmla="*/ 84 w 128"/>
              <a:gd name="T101" fmla="*/ 123 h 160"/>
              <a:gd name="T102" fmla="*/ 109 w 128"/>
              <a:gd name="T103" fmla="*/ 67 h 160"/>
              <a:gd name="T104" fmla="*/ 59 w 128"/>
              <a:gd name="T105" fmla="*/ 155 h 160"/>
              <a:gd name="T106" fmla="*/ 83 w 128"/>
              <a:gd name="T107" fmla="*/ 143 h 160"/>
              <a:gd name="T108" fmla="*/ 45 w 128"/>
              <a:gd name="T109" fmla="*/ 140 h 160"/>
              <a:gd name="T110" fmla="*/ 83 w 128"/>
              <a:gd name="T111" fmla="*/ 143 h 160"/>
              <a:gd name="T112" fmla="*/ 45 w 128"/>
              <a:gd name="T113" fmla="*/ 132 h 160"/>
              <a:gd name="T114" fmla="*/ 83 w 128"/>
              <a:gd name="T115" fmla="*/ 1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28" h="160">
                <a:moveTo>
                  <a:pt x="68" y="30"/>
                </a:moveTo>
                <a:cubicBezTo>
                  <a:pt x="60" y="30"/>
                  <a:pt x="60" y="30"/>
                  <a:pt x="60" y="30"/>
                </a:cubicBezTo>
                <a:cubicBezTo>
                  <a:pt x="58" y="30"/>
                  <a:pt x="57" y="32"/>
                  <a:pt x="57" y="33"/>
                </a:cubicBezTo>
                <a:cubicBezTo>
                  <a:pt x="57" y="40"/>
                  <a:pt x="57" y="40"/>
                  <a:pt x="57" y="40"/>
                </a:cubicBezTo>
                <a:cubicBezTo>
                  <a:pt x="55" y="41"/>
                  <a:pt x="54" y="41"/>
                  <a:pt x="53" y="42"/>
                </a:cubicBezTo>
                <a:cubicBezTo>
                  <a:pt x="48" y="37"/>
                  <a:pt x="48" y="37"/>
                  <a:pt x="48" y="37"/>
                </a:cubicBezTo>
                <a:cubicBezTo>
                  <a:pt x="46" y="36"/>
                  <a:pt x="44" y="36"/>
                  <a:pt x="43" y="37"/>
                </a:cubicBezTo>
                <a:cubicBezTo>
                  <a:pt x="37" y="43"/>
                  <a:pt x="37" y="43"/>
                  <a:pt x="37" y="43"/>
                </a:cubicBezTo>
                <a:cubicBezTo>
                  <a:pt x="37" y="44"/>
                  <a:pt x="36" y="44"/>
                  <a:pt x="36" y="45"/>
                </a:cubicBezTo>
                <a:cubicBezTo>
                  <a:pt x="36" y="46"/>
                  <a:pt x="37" y="47"/>
                  <a:pt x="37" y="48"/>
                </a:cubicBezTo>
                <a:cubicBezTo>
                  <a:pt x="42" y="53"/>
                  <a:pt x="42" y="53"/>
                  <a:pt x="42" y="53"/>
                </a:cubicBezTo>
                <a:cubicBezTo>
                  <a:pt x="42" y="54"/>
                  <a:pt x="41" y="55"/>
                  <a:pt x="41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2" y="57"/>
                  <a:pt x="30" y="58"/>
                  <a:pt x="30" y="60"/>
                </a:cubicBezTo>
                <a:cubicBezTo>
                  <a:pt x="30" y="68"/>
                  <a:pt x="30" y="68"/>
                  <a:pt x="30" y="68"/>
                </a:cubicBezTo>
                <a:cubicBezTo>
                  <a:pt x="30" y="70"/>
                  <a:pt x="32" y="72"/>
                  <a:pt x="33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3"/>
                  <a:pt x="42" y="74"/>
                  <a:pt x="42" y="76"/>
                </a:cubicBezTo>
                <a:cubicBezTo>
                  <a:pt x="37" y="81"/>
                  <a:pt x="37" y="81"/>
                  <a:pt x="37" y="81"/>
                </a:cubicBezTo>
                <a:cubicBezTo>
                  <a:pt x="36" y="82"/>
                  <a:pt x="36" y="84"/>
                  <a:pt x="37" y="85"/>
                </a:cubicBezTo>
                <a:cubicBezTo>
                  <a:pt x="43" y="91"/>
                  <a:pt x="43" y="91"/>
                  <a:pt x="43" y="91"/>
                </a:cubicBezTo>
                <a:cubicBezTo>
                  <a:pt x="44" y="93"/>
                  <a:pt x="46" y="93"/>
                  <a:pt x="48" y="91"/>
                </a:cubicBezTo>
                <a:cubicBezTo>
                  <a:pt x="53" y="86"/>
                  <a:pt x="53" y="86"/>
                  <a:pt x="53" y="86"/>
                </a:cubicBezTo>
                <a:cubicBezTo>
                  <a:pt x="54" y="87"/>
                  <a:pt x="55" y="88"/>
                  <a:pt x="57" y="88"/>
                </a:cubicBezTo>
                <a:cubicBezTo>
                  <a:pt x="57" y="95"/>
                  <a:pt x="57" y="95"/>
                  <a:pt x="57" y="95"/>
                </a:cubicBezTo>
                <a:cubicBezTo>
                  <a:pt x="57" y="97"/>
                  <a:pt x="58" y="98"/>
                  <a:pt x="60" y="98"/>
                </a:cubicBezTo>
                <a:cubicBezTo>
                  <a:pt x="68" y="98"/>
                  <a:pt x="68" y="98"/>
                  <a:pt x="68" y="98"/>
                </a:cubicBezTo>
                <a:cubicBezTo>
                  <a:pt x="70" y="98"/>
                  <a:pt x="72" y="97"/>
                  <a:pt x="72" y="95"/>
                </a:cubicBezTo>
                <a:cubicBezTo>
                  <a:pt x="72" y="88"/>
                  <a:pt x="72" y="88"/>
                  <a:pt x="72" y="88"/>
                </a:cubicBezTo>
                <a:cubicBezTo>
                  <a:pt x="73" y="88"/>
                  <a:pt x="74" y="87"/>
                  <a:pt x="76" y="86"/>
                </a:cubicBezTo>
                <a:cubicBezTo>
                  <a:pt x="81" y="91"/>
                  <a:pt x="81" y="91"/>
                  <a:pt x="81" y="91"/>
                </a:cubicBezTo>
                <a:cubicBezTo>
                  <a:pt x="82" y="93"/>
                  <a:pt x="84" y="93"/>
                  <a:pt x="85" y="91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4"/>
                  <a:pt x="92" y="83"/>
                </a:cubicBezTo>
                <a:cubicBezTo>
                  <a:pt x="92" y="82"/>
                  <a:pt x="92" y="81"/>
                  <a:pt x="91" y="81"/>
                </a:cubicBezTo>
                <a:cubicBezTo>
                  <a:pt x="86" y="76"/>
                  <a:pt x="86" y="76"/>
                  <a:pt x="86" y="76"/>
                </a:cubicBezTo>
                <a:cubicBezTo>
                  <a:pt x="87" y="74"/>
                  <a:pt x="88" y="73"/>
                  <a:pt x="88" y="72"/>
                </a:cubicBezTo>
                <a:cubicBezTo>
                  <a:pt x="95" y="72"/>
                  <a:pt x="95" y="72"/>
                  <a:pt x="95" y="72"/>
                </a:cubicBezTo>
                <a:cubicBezTo>
                  <a:pt x="97" y="72"/>
                  <a:pt x="98" y="70"/>
                  <a:pt x="98" y="68"/>
                </a:cubicBezTo>
                <a:cubicBezTo>
                  <a:pt x="98" y="60"/>
                  <a:pt x="98" y="60"/>
                  <a:pt x="98" y="60"/>
                </a:cubicBezTo>
                <a:cubicBezTo>
                  <a:pt x="98" y="58"/>
                  <a:pt x="97" y="57"/>
                  <a:pt x="95" y="57"/>
                </a:cubicBezTo>
                <a:cubicBezTo>
                  <a:pt x="88" y="57"/>
                  <a:pt x="88" y="57"/>
                  <a:pt x="88" y="57"/>
                </a:cubicBezTo>
                <a:cubicBezTo>
                  <a:pt x="88" y="55"/>
                  <a:pt x="87" y="54"/>
                  <a:pt x="86" y="53"/>
                </a:cubicBezTo>
                <a:cubicBezTo>
                  <a:pt x="91" y="48"/>
                  <a:pt x="91" y="48"/>
                  <a:pt x="91" y="48"/>
                </a:cubicBezTo>
                <a:cubicBezTo>
                  <a:pt x="92" y="47"/>
                  <a:pt x="92" y="46"/>
                  <a:pt x="92" y="45"/>
                </a:cubicBezTo>
                <a:cubicBezTo>
                  <a:pt x="92" y="44"/>
                  <a:pt x="92" y="44"/>
                  <a:pt x="91" y="43"/>
                </a:cubicBezTo>
                <a:cubicBezTo>
                  <a:pt x="85" y="37"/>
                  <a:pt x="85" y="37"/>
                  <a:pt x="85" y="37"/>
                </a:cubicBezTo>
                <a:cubicBezTo>
                  <a:pt x="84" y="36"/>
                  <a:pt x="82" y="36"/>
                  <a:pt x="81" y="37"/>
                </a:cubicBezTo>
                <a:cubicBezTo>
                  <a:pt x="76" y="42"/>
                  <a:pt x="76" y="42"/>
                  <a:pt x="76" y="42"/>
                </a:cubicBezTo>
                <a:cubicBezTo>
                  <a:pt x="74" y="41"/>
                  <a:pt x="73" y="41"/>
                  <a:pt x="72" y="40"/>
                </a:cubicBezTo>
                <a:cubicBezTo>
                  <a:pt x="72" y="33"/>
                  <a:pt x="72" y="33"/>
                  <a:pt x="72" y="33"/>
                </a:cubicBezTo>
                <a:cubicBezTo>
                  <a:pt x="72" y="32"/>
                  <a:pt x="70" y="30"/>
                  <a:pt x="68" y="30"/>
                </a:cubicBezTo>
                <a:close/>
                <a:moveTo>
                  <a:pt x="75" y="47"/>
                </a:moveTo>
                <a:cubicBezTo>
                  <a:pt x="76" y="48"/>
                  <a:pt x="77" y="47"/>
                  <a:pt x="78" y="47"/>
                </a:cubicBezTo>
                <a:cubicBezTo>
                  <a:pt x="83" y="41"/>
                  <a:pt x="83" y="41"/>
                  <a:pt x="83" y="41"/>
                </a:cubicBezTo>
                <a:cubicBezTo>
                  <a:pt x="87" y="45"/>
                  <a:pt x="87" y="45"/>
                  <a:pt x="87" y="45"/>
                </a:cubicBezTo>
                <a:cubicBezTo>
                  <a:pt x="82" y="51"/>
                  <a:pt x="82" y="51"/>
                  <a:pt x="82" y="51"/>
                </a:cubicBezTo>
                <a:cubicBezTo>
                  <a:pt x="81" y="51"/>
                  <a:pt x="81" y="53"/>
                  <a:pt x="81" y="54"/>
                </a:cubicBezTo>
                <a:cubicBezTo>
                  <a:pt x="83" y="55"/>
                  <a:pt x="83" y="57"/>
                  <a:pt x="84" y="60"/>
                </a:cubicBezTo>
                <a:cubicBezTo>
                  <a:pt x="84" y="61"/>
                  <a:pt x="85" y="61"/>
                  <a:pt x="86" y="61"/>
                </a:cubicBezTo>
                <a:cubicBezTo>
                  <a:pt x="94" y="61"/>
                  <a:pt x="94" y="61"/>
                  <a:pt x="94" y="61"/>
                </a:cubicBezTo>
                <a:cubicBezTo>
                  <a:pt x="94" y="67"/>
                  <a:pt x="94" y="67"/>
                  <a:pt x="94" y="67"/>
                </a:cubicBezTo>
                <a:cubicBezTo>
                  <a:pt x="86" y="67"/>
                  <a:pt x="86" y="67"/>
                  <a:pt x="86" y="67"/>
                </a:cubicBezTo>
                <a:cubicBezTo>
                  <a:pt x="85" y="67"/>
                  <a:pt x="84" y="68"/>
                  <a:pt x="84" y="69"/>
                </a:cubicBezTo>
                <a:cubicBezTo>
                  <a:pt x="83" y="71"/>
                  <a:pt x="83" y="73"/>
                  <a:pt x="81" y="75"/>
                </a:cubicBezTo>
                <a:cubicBezTo>
                  <a:pt x="81" y="76"/>
                  <a:pt x="81" y="77"/>
                  <a:pt x="82" y="78"/>
                </a:cubicBezTo>
                <a:cubicBezTo>
                  <a:pt x="87" y="83"/>
                  <a:pt x="87" y="83"/>
                  <a:pt x="87" y="83"/>
                </a:cubicBezTo>
                <a:cubicBezTo>
                  <a:pt x="83" y="87"/>
                  <a:pt x="83" y="87"/>
                  <a:pt x="83" y="87"/>
                </a:cubicBezTo>
                <a:cubicBezTo>
                  <a:pt x="78" y="82"/>
                  <a:pt x="78" y="82"/>
                  <a:pt x="78" y="82"/>
                </a:cubicBezTo>
                <a:cubicBezTo>
                  <a:pt x="77" y="81"/>
                  <a:pt x="76" y="81"/>
                  <a:pt x="75" y="81"/>
                </a:cubicBezTo>
                <a:cubicBezTo>
                  <a:pt x="73" y="83"/>
                  <a:pt x="71" y="83"/>
                  <a:pt x="69" y="84"/>
                </a:cubicBezTo>
                <a:cubicBezTo>
                  <a:pt x="68" y="84"/>
                  <a:pt x="67" y="85"/>
                  <a:pt x="67" y="86"/>
                </a:cubicBezTo>
                <a:cubicBezTo>
                  <a:pt x="67" y="94"/>
                  <a:pt x="67" y="94"/>
                  <a:pt x="67" y="94"/>
                </a:cubicBezTo>
                <a:cubicBezTo>
                  <a:pt x="61" y="94"/>
                  <a:pt x="61" y="94"/>
                  <a:pt x="61" y="94"/>
                </a:cubicBezTo>
                <a:cubicBezTo>
                  <a:pt x="61" y="86"/>
                  <a:pt x="61" y="86"/>
                  <a:pt x="61" y="86"/>
                </a:cubicBezTo>
                <a:cubicBezTo>
                  <a:pt x="61" y="85"/>
                  <a:pt x="61" y="84"/>
                  <a:pt x="60" y="84"/>
                </a:cubicBezTo>
                <a:cubicBezTo>
                  <a:pt x="58" y="83"/>
                  <a:pt x="56" y="83"/>
                  <a:pt x="54" y="81"/>
                </a:cubicBezTo>
                <a:cubicBezTo>
                  <a:pt x="53" y="81"/>
                  <a:pt x="52" y="81"/>
                  <a:pt x="51" y="82"/>
                </a:cubicBezTo>
                <a:cubicBezTo>
                  <a:pt x="45" y="87"/>
                  <a:pt x="45" y="87"/>
                  <a:pt x="45" y="87"/>
                </a:cubicBezTo>
                <a:cubicBezTo>
                  <a:pt x="41" y="83"/>
                  <a:pt x="41" y="83"/>
                  <a:pt x="41" y="83"/>
                </a:cubicBezTo>
                <a:cubicBezTo>
                  <a:pt x="47" y="78"/>
                  <a:pt x="47" y="78"/>
                  <a:pt x="47" y="78"/>
                </a:cubicBezTo>
                <a:cubicBezTo>
                  <a:pt x="48" y="77"/>
                  <a:pt x="48" y="76"/>
                  <a:pt x="47" y="75"/>
                </a:cubicBezTo>
                <a:cubicBezTo>
                  <a:pt x="46" y="73"/>
                  <a:pt x="45" y="71"/>
                  <a:pt x="45" y="69"/>
                </a:cubicBezTo>
                <a:cubicBezTo>
                  <a:pt x="44" y="68"/>
                  <a:pt x="43" y="67"/>
                  <a:pt x="42" y="67"/>
                </a:cubicBezTo>
                <a:cubicBezTo>
                  <a:pt x="35" y="67"/>
                  <a:pt x="35" y="67"/>
                  <a:pt x="35" y="67"/>
                </a:cubicBezTo>
                <a:cubicBezTo>
                  <a:pt x="35" y="61"/>
                  <a:pt x="35" y="61"/>
                  <a:pt x="35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61"/>
                  <a:pt x="44" y="61"/>
                  <a:pt x="45" y="60"/>
                </a:cubicBezTo>
                <a:cubicBezTo>
                  <a:pt x="45" y="57"/>
                  <a:pt x="46" y="55"/>
                  <a:pt x="47" y="54"/>
                </a:cubicBezTo>
                <a:cubicBezTo>
                  <a:pt x="48" y="53"/>
                  <a:pt x="48" y="51"/>
                  <a:pt x="47" y="51"/>
                </a:cubicBezTo>
                <a:cubicBezTo>
                  <a:pt x="41" y="45"/>
                  <a:pt x="41" y="45"/>
                  <a:pt x="41" y="45"/>
                </a:cubicBezTo>
                <a:cubicBezTo>
                  <a:pt x="45" y="41"/>
                  <a:pt x="45" y="41"/>
                  <a:pt x="45" y="41"/>
                </a:cubicBezTo>
                <a:cubicBezTo>
                  <a:pt x="51" y="47"/>
                  <a:pt x="51" y="47"/>
                  <a:pt x="51" y="47"/>
                </a:cubicBezTo>
                <a:cubicBezTo>
                  <a:pt x="52" y="47"/>
                  <a:pt x="53" y="48"/>
                  <a:pt x="54" y="47"/>
                </a:cubicBezTo>
                <a:cubicBezTo>
                  <a:pt x="56" y="46"/>
                  <a:pt x="58" y="45"/>
                  <a:pt x="60" y="45"/>
                </a:cubicBezTo>
                <a:cubicBezTo>
                  <a:pt x="61" y="44"/>
                  <a:pt x="61" y="43"/>
                  <a:pt x="61" y="42"/>
                </a:cubicBezTo>
                <a:cubicBezTo>
                  <a:pt x="61" y="35"/>
                  <a:pt x="61" y="35"/>
                  <a:pt x="61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7" y="42"/>
                  <a:pt x="67" y="42"/>
                  <a:pt x="67" y="42"/>
                </a:cubicBezTo>
                <a:cubicBezTo>
                  <a:pt x="67" y="43"/>
                  <a:pt x="68" y="44"/>
                  <a:pt x="69" y="45"/>
                </a:cubicBezTo>
                <a:cubicBezTo>
                  <a:pt x="71" y="45"/>
                  <a:pt x="73" y="46"/>
                  <a:pt x="75" y="47"/>
                </a:cubicBezTo>
                <a:close/>
                <a:moveTo>
                  <a:pt x="52" y="64"/>
                </a:moveTo>
                <a:cubicBezTo>
                  <a:pt x="52" y="71"/>
                  <a:pt x="57" y="77"/>
                  <a:pt x="64" y="77"/>
                </a:cubicBezTo>
                <a:cubicBezTo>
                  <a:pt x="71" y="77"/>
                  <a:pt x="77" y="71"/>
                  <a:pt x="77" y="64"/>
                </a:cubicBezTo>
                <a:cubicBezTo>
                  <a:pt x="77" y="57"/>
                  <a:pt x="71" y="52"/>
                  <a:pt x="64" y="52"/>
                </a:cubicBezTo>
                <a:cubicBezTo>
                  <a:pt x="57" y="52"/>
                  <a:pt x="52" y="57"/>
                  <a:pt x="52" y="64"/>
                </a:cubicBezTo>
                <a:close/>
                <a:moveTo>
                  <a:pt x="72" y="64"/>
                </a:moveTo>
                <a:cubicBezTo>
                  <a:pt x="72" y="69"/>
                  <a:pt x="69" y="72"/>
                  <a:pt x="64" y="72"/>
                </a:cubicBezTo>
                <a:cubicBezTo>
                  <a:pt x="60" y="72"/>
                  <a:pt x="56" y="69"/>
                  <a:pt x="56" y="64"/>
                </a:cubicBezTo>
                <a:cubicBezTo>
                  <a:pt x="56" y="60"/>
                  <a:pt x="60" y="56"/>
                  <a:pt x="64" y="56"/>
                </a:cubicBezTo>
                <a:cubicBezTo>
                  <a:pt x="69" y="56"/>
                  <a:pt x="72" y="60"/>
                  <a:pt x="72" y="64"/>
                </a:cubicBezTo>
                <a:close/>
                <a:moveTo>
                  <a:pt x="10" y="62"/>
                </a:moveTo>
                <a:cubicBezTo>
                  <a:pt x="3" y="62"/>
                  <a:pt x="3" y="62"/>
                  <a:pt x="3" y="62"/>
                </a:cubicBezTo>
                <a:cubicBezTo>
                  <a:pt x="1" y="62"/>
                  <a:pt x="0" y="63"/>
                  <a:pt x="0" y="64"/>
                </a:cubicBezTo>
                <a:cubicBezTo>
                  <a:pt x="0" y="65"/>
                  <a:pt x="1" y="67"/>
                  <a:pt x="3" y="67"/>
                </a:cubicBezTo>
                <a:cubicBezTo>
                  <a:pt x="10" y="67"/>
                  <a:pt x="10" y="67"/>
                  <a:pt x="10" y="67"/>
                </a:cubicBezTo>
                <a:cubicBezTo>
                  <a:pt x="12" y="67"/>
                  <a:pt x="13" y="65"/>
                  <a:pt x="13" y="64"/>
                </a:cubicBezTo>
                <a:cubicBezTo>
                  <a:pt x="13" y="63"/>
                  <a:pt x="12" y="62"/>
                  <a:pt x="10" y="62"/>
                </a:cubicBezTo>
                <a:close/>
                <a:moveTo>
                  <a:pt x="126" y="62"/>
                </a:moveTo>
                <a:cubicBezTo>
                  <a:pt x="118" y="62"/>
                  <a:pt x="118" y="62"/>
                  <a:pt x="118" y="62"/>
                </a:cubicBezTo>
                <a:cubicBezTo>
                  <a:pt x="117" y="62"/>
                  <a:pt x="116" y="63"/>
                  <a:pt x="116" y="64"/>
                </a:cubicBezTo>
                <a:cubicBezTo>
                  <a:pt x="116" y="65"/>
                  <a:pt x="117" y="67"/>
                  <a:pt x="118" y="67"/>
                </a:cubicBezTo>
                <a:cubicBezTo>
                  <a:pt x="126" y="67"/>
                  <a:pt x="126" y="67"/>
                  <a:pt x="126" y="67"/>
                </a:cubicBezTo>
                <a:cubicBezTo>
                  <a:pt x="127" y="67"/>
                  <a:pt x="128" y="65"/>
                  <a:pt x="128" y="64"/>
                </a:cubicBezTo>
                <a:cubicBezTo>
                  <a:pt x="128" y="63"/>
                  <a:pt x="127" y="62"/>
                  <a:pt x="126" y="62"/>
                </a:cubicBezTo>
                <a:close/>
                <a:moveTo>
                  <a:pt x="25" y="101"/>
                </a:moveTo>
                <a:cubicBezTo>
                  <a:pt x="19" y="106"/>
                  <a:pt x="19" y="106"/>
                  <a:pt x="19" y="106"/>
                </a:cubicBezTo>
                <a:cubicBezTo>
                  <a:pt x="18" y="107"/>
                  <a:pt x="18" y="109"/>
                  <a:pt x="19" y="109"/>
                </a:cubicBezTo>
                <a:cubicBezTo>
                  <a:pt x="20" y="110"/>
                  <a:pt x="21" y="110"/>
                  <a:pt x="22" y="109"/>
                </a:cubicBezTo>
                <a:cubicBezTo>
                  <a:pt x="28" y="104"/>
                  <a:pt x="28" y="104"/>
                  <a:pt x="28" y="104"/>
                </a:cubicBezTo>
                <a:cubicBezTo>
                  <a:pt x="29" y="103"/>
                  <a:pt x="29" y="102"/>
                  <a:pt x="28" y="101"/>
                </a:cubicBezTo>
                <a:cubicBezTo>
                  <a:pt x="27" y="100"/>
                  <a:pt x="25" y="100"/>
                  <a:pt x="25" y="101"/>
                </a:cubicBezTo>
                <a:close/>
                <a:moveTo>
                  <a:pt x="104" y="28"/>
                </a:moveTo>
                <a:cubicBezTo>
                  <a:pt x="110" y="22"/>
                  <a:pt x="110" y="22"/>
                  <a:pt x="110" y="22"/>
                </a:cubicBezTo>
                <a:cubicBezTo>
                  <a:pt x="110" y="21"/>
                  <a:pt x="110" y="20"/>
                  <a:pt x="110" y="19"/>
                </a:cubicBezTo>
                <a:cubicBezTo>
                  <a:pt x="109" y="18"/>
                  <a:pt x="107" y="18"/>
                  <a:pt x="106" y="19"/>
                </a:cubicBezTo>
                <a:cubicBezTo>
                  <a:pt x="101" y="24"/>
                  <a:pt x="101" y="24"/>
                  <a:pt x="101" y="24"/>
                </a:cubicBezTo>
                <a:cubicBezTo>
                  <a:pt x="100" y="25"/>
                  <a:pt x="100" y="27"/>
                  <a:pt x="101" y="28"/>
                </a:cubicBezTo>
                <a:cubicBezTo>
                  <a:pt x="102" y="29"/>
                  <a:pt x="103" y="29"/>
                  <a:pt x="104" y="28"/>
                </a:cubicBezTo>
                <a:close/>
                <a:moveTo>
                  <a:pt x="64" y="13"/>
                </a:moveTo>
                <a:cubicBezTo>
                  <a:pt x="66" y="13"/>
                  <a:pt x="67" y="12"/>
                  <a:pt x="67" y="10"/>
                </a:cubicBezTo>
                <a:cubicBezTo>
                  <a:pt x="67" y="3"/>
                  <a:pt x="67" y="3"/>
                  <a:pt x="67" y="3"/>
                </a:cubicBezTo>
                <a:cubicBezTo>
                  <a:pt x="67" y="1"/>
                  <a:pt x="66" y="0"/>
                  <a:pt x="64" y="0"/>
                </a:cubicBezTo>
                <a:cubicBezTo>
                  <a:pt x="63" y="0"/>
                  <a:pt x="62" y="1"/>
                  <a:pt x="62" y="3"/>
                </a:cubicBezTo>
                <a:cubicBezTo>
                  <a:pt x="62" y="10"/>
                  <a:pt x="62" y="10"/>
                  <a:pt x="62" y="10"/>
                </a:cubicBezTo>
                <a:cubicBezTo>
                  <a:pt x="62" y="12"/>
                  <a:pt x="63" y="13"/>
                  <a:pt x="64" y="13"/>
                </a:cubicBezTo>
                <a:close/>
                <a:moveTo>
                  <a:pt x="104" y="101"/>
                </a:moveTo>
                <a:cubicBezTo>
                  <a:pt x="103" y="100"/>
                  <a:pt x="102" y="100"/>
                  <a:pt x="101" y="101"/>
                </a:cubicBezTo>
                <a:cubicBezTo>
                  <a:pt x="100" y="102"/>
                  <a:pt x="100" y="103"/>
                  <a:pt x="101" y="104"/>
                </a:cubicBezTo>
                <a:cubicBezTo>
                  <a:pt x="106" y="109"/>
                  <a:pt x="106" y="109"/>
                  <a:pt x="106" y="109"/>
                </a:cubicBezTo>
                <a:cubicBezTo>
                  <a:pt x="107" y="110"/>
                  <a:pt x="109" y="110"/>
                  <a:pt x="110" y="109"/>
                </a:cubicBezTo>
                <a:cubicBezTo>
                  <a:pt x="110" y="109"/>
                  <a:pt x="110" y="107"/>
                  <a:pt x="110" y="106"/>
                </a:cubicBezTo>
                <a:lnTo>
                  <a:pt x="104" y="101"/>
                </a:lnTo>
                <a:close/>
                <a:moveTo>
                  <a:pt x="25" y="28"/>
                </a:moveTo>
                <a:cubicBezTo>
                  <a:pt x="25" y="29"/>
                  <a:pt x="27" y="29"/>
                  <a:pt x="28" y="28"/>
                </a:cubicBezTo>
                <a:cubicBezTo>
                  <a:pt x="29" y="27"/>
                  <a:pt x="29" y="25"/>
                  <a:pt x="28" y="24"/>
                </a:cubicBezTo>
                <a:cubicBezTo>
                  <a:pt x="22" y="19"/>
                  <a:pt x="22" y="19"/>
                  <a:pt x="22" y="19"/>
                </a:cubicBezTo>
                <a:cubicBezTo>
                  <a:pt x="21" y="18"/>
                  <a:pt x="20" y="18"/>
                  <a:pt x="19" y="19"/>
                </a:cubicBezTo>
                <a:cubicBezTo>
                  <a:pt x="18" y="20"/>
                  <a:pt x="18" y="21"/>
                  <a:pt x="19" y="22"/>
                </a:cubicBezTo>
                <a:lnTo>
                  <a:pt x="25" y="28"/>
                </a:lnTo>
                <a:close/>
                <a:moveTo>
                  <a:pt x="70" y="17"/>
                </a:moveTo>
                <a:cubicBezTo>
                  <a:pt x="69" y="17"/>
                  <a:pt x="68" y="18"/>
                  <a:pt x="67" y="19"/>
                </a:cubicBezTo>
                <a:cubicBezTo>
                  <a:pt x="67" y="21"/>
                  <a:pt x="68" y="22"/>
                  <a:pt x="69" y="22"/>
                </a:cubicBezTo>
                <a:cubicBezTo>
                  <a:pt x="89" y="24"/>
                  <a:pt x="104" y="40"/>
                  <a:pt x="106" y="59"/>
                </a:cubicBezTo>
                <a:cubicBezTo>
                  <a:pt x="107" y="60"/>
                  <a:pt x="108" y="61"/>
                  <a:pt x="109" y="61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110" y="61"/>
                  <a:pt x="111" y="60"/>
                  <a:pt x="111" y="58"/>
                </a:cubicBezTo>
                <a:cubicBezTo>
                  <a:pt x="109" y="37"/>
                  <a:pt x="91" y="20"/>
                  <a:pt x="70" y="17"/>
                </a:cubicBezTo>
                <a:close/>
                <a:moveTo>
                  <a:pt x="109" y="67"/>
                </a:moveTo>
                <a:cubicBezTo>
                  <a:pt x="108" y="67"/>
                  <a:pt x="107" y="68"/>
                  <a:pt x="106" y="69"/>
                </a:cubicBezTo>
                <a:cubicBezTo>
                  <a:pt x="105" y="82"/>
                  <a:pt x="98" y="93"/>
                  <a:pt x="87" y="100"/>
                </a:cubicBezTo>
                <a:cubicBezTo>
                  <a:pt x="82" y="103"/>
                  <a:pt x="79" y="108"/>
                  <a:pt x="79" y="113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49" y="123"/>
                  <a:pt x="49" y="123"/>
                  <a:pt x="49" y="123"/>
                </a:cubicBezTo>
                <a:cubicBezTo>
                  <a:pt x="49" y="113"/>
                  <a:pt x="49" y="113"/>
                  <a:pt x="49" y="113"/>
                </a:cubicBezTo>
                <a:cubicBezTo>
                  <a:pt x="49" y="108"/>
                  <a:pt x="46" y="103"/>
                  <a:pt x="42" y="100"/>
                </a:cubicBezTo>
                <a:cubicBezTo>
                  <a:pt x="29" y="92"/>
                  <a:pt x="22" y="79"/>
                  <a:pt x="22" y="64"/>
                </a:cubicBezTo>
                <a:cubicBezTo>
                  <a:pt x="22" y="43"/>
                  <a:pt x="38" y="25"/>
                  <a:pt x="59" y="22"/>
                </a:cubicBezTo>
                <a:cubicBezTo>
                  <a:pt x="60" y="22"/>
                  <a:pt x="61" y="21"/>
                  <a:pt x="61" y="19"/>
                </a:cubicBezTo>
                <a:cubicBezTo>
                  <a:pt x="61" y="18"/>
                  <a:pt x="60" y="17"/>
                  <a:pt x="59" y="17"/>
                </a:cubicBezTo>
                <a:cubicBezTo>
                  <a:pt x="35" y="20"/>
                  <a:pt x="17" y="40"/>
                  <a:pt x="17" y="64"/>
                </a:cubicBezTo>
                <a:cubicBezTo>
                  <a:pt x="17" y="72"/>
                  <a:pt x="19" y="80"/>
                  <a:pt x="23" y="87"/>
                </a:cubicBezTo>
                <a:cubicBezTo>
                  <a:pt x="27" y="94"/>
                  <a:pt x="33" y="100"/>
                  <a:pt x="40" y="104"/>
                </a:cubicBezTo>
                <a:cubicBezTo>
                  <a:pt x="43" y="106"/>
                  <a:pt x="45" y="109"/>
                  <a:pt x="45" y="113"/>
                </a:cubicBezTo>
                <a:cubicBezTo>
                  <a:pt x="45" y="123"/>
                  <a:pt x="45" y="123"/>
                  <a:pt x="45" y="123"/>
                </a:cubicBezTo>
                <a:cubicBezTo>
                  <a:pt x="42" y="124"/>
                  <a:pt x="40" y="126"/>
                  <a:pt x="40" y="129"/>
                </a:cubicBezTo>
                <a:cubicBezTo>
                  <a:pt x="40" y="132"/>
                  <a:pt x="40" y="132"/>
                  <a:pt x="40" y="132"/>
                </a:cubicBezTo>
                <a:cubicBezTo>
                  <a:pt x="40" y="134"/>
                  <a:pt x="41" y="135"/>
                  <a:pt x="42" y="136"/>
                </a:cubicBezTo>
                <a:cubicBezTo>
                  <a:pt x="41" y="137"/>
                  <a:pt x="40" y="139"/>
                  <a:pt x="40" y="140"/>
                </a:cubicBezTo>
                <a:cubicBezTo>
                  <a:pt x="40" y="143"/>
                  <a:pt x="40" y="143"/>
                  <a:pt x="40" y="143"/>
                </a:cubicBezTo>
                <a:cubicBezTo>
                  <a:pt x="40" y="147"/>
                  <a:pt x="43" y="149"/>
                  <a:pt x="47" y="149"/>
                </a:cubicBezTo>
                <a:cubicBezTo>
                  <a:pt x="54" y="149"/>
                  <a:pt x="54" y="149"/>
                  <a:pt x="54" y="149"/>
                </a:cubicBezTo>
                <a:cubicBezTo>
                  <a:pt x="54" y="155"/>
                  <a:pt x="54" y="155"/>
                  <a:pt x="54" y="155"/>
                </a:cubicBezTo>
                <a:cubicBezTo>
                  <a:pt x="54" y="158"/>
                  <a:pt x="56" y="160"/>
                  <a:pt x="59" y="160"/>
                </a:cubicBezTo>
                <a:cubicBezTo>
                  <a:pt x="69" y="160"/>
                  <a:pt x="69" y="160"/>
                  <a:pt x="69" y="160"/>
                </a:cubicBezTo>
                <a:cubicBezTo>
                  <a:pt x="72" y="160"/>
                  <a:pt x="75" y="158"/>
                  <a:pt x="75" y="155"/>
                </a:cubicBezTo>
                <a:cubicBezTo>
                  <a:pt x="75" y="149"/>
                  <a:pt x="75" y="149"/>
                  <a:pt x="75" y="149"/>
                </a:cubicBezTo>
                <a:cubicBezTo>
                  <a:pt x="82" y="149"/>
                  <a:pt x="82" y="149"/>
                  <a:pt x="82" y="149"/>
                </a:cubicBezTo>
                <a:cubicBezTo>
                  <a:pt x="85" y="149"/>
                  <a:pt x="88" y="147"/>
                  <a:pt x="88" y="143"/>
                </a:cubicBezTo>
                <a:cubicBezTo>
                  <a:pt x="88" y="140"/>
                  <a:pt x="88" y="140"/>
                  <a:pt x="88" y="140"/>
                </a:cubicBezTo>
                <a:cubicBezTo>
                  <a:pt x="88" y="139"/>
                  <a:pt x="88" y="137"/>
                  <a:pt x="87" y="136"/>
                </a:cubicBezTo>
                <a:cubicBezTo>
                  <a:pt x="88" y="135"/>
                  <a:pt x="88" y="134"/>
                  <a:pt x="88" y="132"/>
                </a:cubicBezTo>
                <a:cubicBezTo>
                  <a:pt x="88" y="129"/>
                  <a:pt x="88" y="129"/>
                  <a:pt x="88" y="129"/>
                </a:cubicBezTo>
                <a:cubicBezTo>
                  <a:pt x="88" y="126"/>
                  <a:pt x="86" y="124"/>
                  <a:pt x="84" y="123"/>
                </a:cubicBezTo>
                <a:cubicBezTo>
                  <a:pt x="84" y="113"/>
                  <a:pt x="84" y="113"/>
                  <a:pt x="84" y="113"/>
                </a:cubicBezTo>
                <a:cubicBezTo>
                  <a:pt x="84" y="109"/>
                  <a:pt x="86" y="106"/>
                  <a:pt x="89" y="104"/>
                </a:cubicBezTo>
                <a:cubicBezTo>
                  <a:pt x="101" y="96"/>
                  <a:pt x="109" y="84"/>
                  <a:pt x="111" y="70"/>
                </a:cubicBezTo>
                <a:cubicBezTo>
                  <a:pt x="111" y="69"/>
                  <a:pt x="110" y="68"/>
                  <a:pt x="109" y="67"/>
                </a:cubicBezTo>
                <a:close/>
                <a:moveTo>
                  <a:pt x="70" y="155"/>
                </a:moveTo>
                <a:cubicBezTo>
                  <a:pt x="70" y="155"/>
                  <a:pt x="70" y="156"/>
                  <a:pt x="69" y="156"/>
                </a:cubicBezTo>
                <a:cubicBezTo>
                  <a:pt x="59" y="156"/>
                  <a:pt x="59" y="156"/>
                  <a:pt x="59" y="156"/>
                </a:cubicBezTo>
                <a:cubicBezTo>
                  <a:pt x="59" y="156"/>
                  <a:pt x="59" y="155"/>
                  <a:pt x="59" y="155"/>
                </a:cubicBezTo>
                <a:cubicBezTo>
                  <a:pt x="59" y="149"/>
                  <a:pt x="59" y="149"/>
                  <a:pt x="59" y="149"/>
                </a:cubicBezTo>
                <a:cubicBezTo>
                  <a:pt x="70" y="149"/>
                  <a:pt x="70" y="149"/>
                  <a:pt x="70" y="149"/>
                </a:cubicBezTo>
                <a:lnTo>
                  <a:pt x="70" y="155"/>
                </a:lnTo>
                <a:close/>
                <a:moveTo>
                  <a:pt x="83" y="143"/>
                </a:moveTo>
                <a:cubicBezTo>
                  <a:pt x="83" y="144"/>
                  <a:pt x="83" y="145"/>
                  <a:pt x="82" y="145"/>
                </a:cubicBezTo>
                <a:cubicBezTo>
                  <a:pt x="78" y="145"/>
                  <a:pt x="50" y="145"/>
                  <a:pt x="47" y="145"/>
                </a:cubicBezTo>
                <a:cubicBezTo>
                  <a:pt x="46" y="145"/>
                  <a:pt x="45" y="144"/>
                  <a:pt x="45" y="143"/>
                </a:cubicBezTo>
                <a:cubicBezTo>
                  <a:pt x="45" y="140"/>
                  <a:pt x="45" y="140"/>
                  <a:pt x="45" y="140"/>
                </a:cubicBezTo>
                <a:cubicBezTo>
                  <a:pt x="45" y="139"/>
                  <a:pt x="46" y="139"/>
                  <a:pt x="47" y="139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3" y="139"/>
                  <a:pt x="83" y="139"/>
                  <a:pt x="83" y="140"/>
                </a:cubicBezTo>
                <a:lnTo>
                  <a:pt x="83" y="143"/>
                </a:lnTo>
                <a:close/>
                <a:moveTo>
                  <a:pt x="83" y="132"/>
                </a:moveTo>
                <a:cubicBezTo>
                  <a:pt x="83" y="133"/>
                  <a:pt x="83" y="134"/>
                  <a:pt x="82" y="134"/>
                </a:cubicBezTo>
                <a:cubicBezTo>
                  <a:pt x="47" y="134"/>
                  <a:pt x="47" y="134"/>
                  <a:pt x="47" y="134"/>
                </a:cubicBezTo>
                <a:cubicBezTo>
                  <a:pt x="46" y="134"/>
                  <a:pt x="45" y="133"/>
                  <a:pt x="45" y="132"/>
                </a:cubicBezTo>
                <a:cubicBezTo>
                  <a:pt x="45" y="129"/>
                  <a:pt x="45" y="129"/>
                  <a:pt x="45" y="129"/>
                </a:cubicBezTo>
                <a:cubicBezTo>
                  <a:pt x="45" y="128"/>
                  <a:pt x="46" y="128"/>
                  <a:pt x="47" y="128"/>
                </a:cubicBezTo>
                <a:cubicBezTo>
                  <a:pt x="82" y="128"/>
                  <a:pt x="82" y="128"/>
                  <a:pt x="82" y="128"/>
                </a:cubicBezTo>
                <a:cubicBezTo>
                  <a:pt x="83" y="128"/>
                  <a:pt x="83" y="128"/>
                  <a:pt x="83" y="129"/>
                </a:cubicBezTo>
                <a:lnTo>
                  <a:pt x="83" y="13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E8EE794B-47BA-D55D-6D78-C22FDC7F141E}"/>
              </a:ext>
            </a:extLst>
          </p:cNvPr>
          <p:cNvSpPr>
            <a:spLocks noEditPoints="1"/>
          </p:cNvSpPr>
          <p:nvPr/>
        </p:nvSpPr>
        <p:spPr bwMode="auto">
          <a:xfrm>
            <a:off x="7335838" y="1371600"/>
            <a:ext cx="261938" cy="255588"/>
          </a:xfrm>
          <a:custGeom>
            <a:avLst/>
            <a:gdLst>
              <a:gd name="T0" fmla="*/ 34 w 165"/>
              <a:gd name="T1" fmla="*/ 2 h 161"/>
              <a:gd name="T2" fmla="*/ 31 w 165"/>
              <a:gd name="T3" fmla="*/ 113 h 161"/>
              <a:gd name="T4" fmla="*/ 34 w 165"/>
              <a:gd name="T5" fmla="*/ 113 h 161"/>
              <a:gd name="T6" fmla="*/ 34 w 165"/>
              <a:gd name="T7" fmla="*/ 5 h 161"/>
              <a:gd name="T8" fmla="*/ 138 w 165"/>
              <a:gd name="T9" fmla="*/ 2 h 161"/>
              <a:gd name="T10" fmla="*/ 159 w 165"/>
              <a:gd name="T11" fmla="*/ 57 h 161"/>
              <a:gd name="T12" fmla="*/ 138 w 165"/>
              <a:gd name="T13" fmla="*/ 113 h 161"/>
              <a:gd name="T14" fmla="*/ 142 w 165"/>
              <a:gd name="T15" fmla="*/ 113 h 161"/>
              <a:gd name="T16" fmla="*/ 142 w 165"/>
              <a:gd name="T17" fmla="*/ 2 h 161"/>
              <a:gd name="T18" fmla="*/ 46 w 165"/>
              <a:gd name="T19" fmla="*/ 13 h 161"/>
              <a:gd name="T20" fmla="*/ 42 w 165"/>
              <a:gd name="T21" fmla="*/ 101 h 161"/>
              <a:gd name="T22" fmla="*/ 46 w 165"/>
              <a:gd name="T23" fmla="*/ 101 h 161"/>
              <a:gd name="T24" fmla="*/ 46 w 165"/>
              <a:gd name="T25" fmla="*/ 17 h 161"/>
              <a:gd name="T26" fmla="*/ 126 w 165"/>
              <a:gd name="T27" fmla="*/ 13 h 161"/>
              <a:gd name="T28" fmla="*/ 126 w 165"/>
              <a:gd name="T29" fmla="*/ 97 h 161"/>
              <a:gd name="T30" fmla="*/ 128 w 165"/>
              <a:gd name="T31" fmla="*/ 102 h 161"/>
              <a:gd name="T32" fmla="*/ 130 w 165"/>
              <a:gd name="T33" fmla="*/ 13 h 161"/>
              <a:gd name="T34" fmla="*/ 57 w 165"/>
              <a:gd name="T35" fmla="*/ 25 h 161"/>
              <a:gd name="T36" fmla="*/ 40 w 165"/>
              <a:gd name="T37" fmla="*/ 57 h 161"/>
              <a:gd name="T38" fmla="*/ 56 w 165"/>
              <a:gd name="T39" fmla="*/ 91 h 161"/>
              <a:gd name="T40" fmla="*/ 57 w 165"/>
              <a:gd name="T41" fmla="*/ 86 h 161"/>
              <a:gd name="T42" fmla="*/ 119 w 165"/>
              <a:gd name="T43" fmla="*/ 25 h 161"/>
              <a:gd name="T44" fmla="*/ 115 w 165"/>
              <a:gd name="T45" fmla="*/ 28 h 161"/>
              <a:gd name="T46" fmla="*/ 115 w 165"/>
              <a:gd name="T47" fmla="*/ 90 h 161"/>
              <a:gd name="T48" fmla="*/ 119 w 165"/>
              <a:gd name="T49" fmla="*/ 90 h 161"/>
              <a:gd name="T50" fmla="*/ 119 w 165"/>
              <a:gd name="T51" fmla="*/ 25 h 161"/>
              <a:gd name="T52" fmla="*/ 67 w 165"/>
              <a:gd name="T53" fmla="*/ 58 h 161"/>
              <a:gd name="T54" fmla="*/ 83 w 165"/>
              <a:gd name="T55" fmla="*/ 158 h 161"/>
              <a:gd name="T56" fmla="*/ 89 w 165"/>
              <a:gd name="T57" fmla="*/ 158 h 161"/>
              <a:gd name="T58" fmla="*/ 105 w 165"/>
              <a:gd name="T59" fmla="*/ 58 h 161"/>
              <a:gd name="T60" fmla="*/ 86 w 165"/>
              <a:gd name="T61" fmla="*/ 71 h 161"/>
              <a:gd name="T62" fmla="*/ 86 w 165"/>
              <a:gd name="T63" fmla="*/ 44 h 161"/>
              <a:gd name="T64" fmla="*/ 86 w 165"/>
              <a:gd name="T65" fmla="*/ 7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5" h="161">
                <a:moveTo>
                  <a:pt x="34" y="5"/>
                </a:moveTo>
                <a:cubicBezTo>
                  <a:pt x="35" y="4"/>
                  <a:pt x="35" y="3"/>
                  <a:pt x="34" y="2"/>
                </a:cubicBezTo>
                <a:cubicBezTo>
                  <a:pt x="33" y="0"/>
                  <a:pt x="32" y="0"/>
                  <a:pt x="31" y="2"/>
                </a:cubicBezTo>
                <a:cubicBezTo>
                  <a:pt x="0" y="32"/>
                  <a:pt x="0" y="82"/>
                  <a:pt x="31" y="113"/>
                </a:cubicBezTo>
                <a:cubicBezTo>
                  <a:pt x="31" y="113"/>
                  <a:pt x="32" y="114"/>
                  <a:pt x="32" y="114"/>
                </a:cubicBezTo>
                <a:cubicBezTo>
                  <a:pt x="33" y="114"/>
                  <a:pt x="34" y="113"/>
                  <a:pt x="34" y="113"/>
                </a:cubicBezTo>
                <a:cubicBezTo>
                  <a:pt x="35" y="112"/>
                  <a:pt x="35" y="110"/>
                  <a:pt x="34" y="109"/>
                </a:cubicBezTo>
                <a:cubicBezTo>
                  <a:pt x="6" y="80"/>
                  <a:pt x="6" y="34"/>
                  <a:pt x="34" y="5"/>
                </a:cubicBezTo>
                <a:close/>
                <a:moveTo>
                  <a:pt x="142" y="2"/>
                </a:moveTo>
                <a:cubicBezTo>
                  <a:pt x="141" y="0"/>
                  <a:pt x="139" y="0"/>
                  <a:pt x="138" y="2"/>
                </a:cubicBezTo>
                <a:cubicBezTo>
                  <a:pt x="137" y="3"/>
                  <a:pt x="137" y="4"/>
                  <a:pt x="138" y="5"/>
                </a:cubicBezTo>
                <a:cubicBezTo>
                  <a:pt x="152" y="19"/>
                  <a:pt x="159" y="38"/>
                  <a:pt x="159" y="57"/>
                </a:cubicBezTo>
                <a:cubicBezTo>
                  <a:pt x="159" y="77"/>
                  <a:pt x="152" y="95"/>
                  <a:pt x="138" y="109"/>
                </a:cubicBezTo>
                <a:cubicBezTo>
                  <a:pt x="137" y="110"/>
                  <a:pt x="137" y="112"/>
                  <a:pt x="138" y="113"/>
                </a:cubicBezTo>
                <a:cubicBezTo>
                  <a:pt x="138" y="113"/>
                  <a:pt x="139" y="114"/>
                  <a:pt x="140" y="114"/>
                </a:cubicBezTo>
                <a:cubicBezTo>
                  <a:pt x="141" y="114"/>
                  <a:pt x="141" y="113"/>
                  <a:pt x="142" y="113"/>
                </a:cubicBezTo>
                <a:cubicBezTo>
                  <a:pt x="157" y="98"/>
                  <a:pt x="165" y="78"/>
                  <a:pt x="165" y="57"/>
                </a:cubicBezTo>
                <a:cubicBezTo>
                  <a:pt x="165" y="36"/>
                  <a:pt x="157" y="16"/>
                  <a:pt x="142" y="2"/>
                </a:cubicBezTo>
                <a:close/>
                <a:moveTo>
                  <a:pt x="46" y="17"/>
                </a:moveTo>
                <a:cubicBezTo>
                  <a:pt x="47" y="16"/>
                  <a:pt x="47" y="14"/>
                  <a:pt x="46" y="13"/>
                </a:cubicBezTo>
                <a:cubicBezTo>
                  <a:pt x="45" y="12"/>
                  <a:pt x="43" y="12"/>
                  <a:pt x="42" y="13"/>
                </a:cubicBezTo>
                <a:cubicBezTo>
                  <a:pt x="18" y="37"/>
                  <a:pt x="18" y="77"/>
                  <a:pt x="42" y="101"/>
                </a:cubicBezTo>
                <a:cubicBezTo>
                  <a:pt x="43" y="102"/>
                  <a:pt x="43" y="102"/>
                  <a:pt x="44" y="102"/>
                </a:cubicBezTo>
                <a:cubicBezTo>
                  <a:pt x="45" y="102"/>
                  <a:pt x="45" y="102"/>
                  <a:pt x="46" y="101"/>
                </a:cubicBezTo>
                <a:cubicBezTo>
                  <a:pt x="47" y="100"/>
                  <a:pt x="47" y="98"/>
                  <a:pt x="46" y="97"/>
                </a:cubicBezTo>
                <a:cubicBezTo>
                  <a:pt x="24" y="75"/>
                  <a:pt x="24" y="39"/>
                  <a:pt x="46" y="17"/>
                </a:cubicBezTo>
                <a:close/>
                <a:moveTo>
                  <a:pt x="130" y="13"/>
                </a:moveTo>
                <a:cubicBezTo>
                  <a:pt x="129" y="12"/>
                  <a:pt x="128" y="12"/>
                  <a:pt x="126" y="13"/>
                </a:cubicBezTo>
                <a:cubicBezTo>
                  <a:pt x="125" y="14"/>
                  <a:pt x="125" y="16"/>
                  <a:pt x="126" y="17"/>
                </a:cubicBezTo>
                <a:cubicBezTo>
                  <a:pt x="149" y="39"/>
                  <a:pt x="149" y="75"/>
                  <a:pt x="126" y="97"/>
                </a:cubicBezTo>
                <a:cubicBezTo>
                  <a:pt x="125" y="98"/>
                  <a:pt x="125" y="100"/>
                  <a:pt x="126" y="101"/>
                </a:cubicBezTo>
                <a:cubicBezTo>
                  <a:pt x="127" y="102"/>
                  <a:pt x="128" y="102"/>
                  <a:pt x="128" y="102"/>
                </a:cubicBezTo>
                <a:cubicBezTo>
                  <a:pt x="129" y="102"/>
                  <a:pt x="130" y="102"/>
                  <a:pt x="130" y="101"/>
                </a:cubicBezTo>
                <a:cubicBezTo>
                  <a:pt x="155" y="77"/>
                  <a:pt x="155" y="37"/>
                  <a:pt x="130" y="13"/>
                </a:cubicBezTo>
                <a:close/>
                <a:moveTo>
                  <a:pt x="57" y="28"/>
                </a:moveTo>
                <a:cubicBezTo>
                  <a:pt x="58" y="27"/>
                  <a:pt x="58" y="26"/>
                  <a:pt x="57" y="25"/>
                </a:cubicBezTo>
                <a:cubicBezTo>
                  <a:pt x="56" y="23"/>
                  <a:pt x="55" y="23"/>
                  <a:pt x="54" y="25"/>
                </a:cubicBezTo>
                <a:cubicBezTo>
                  <a:pt x="45" y="33"/>
                  <a:pt x="40" y="45"/>
                  <a:pt x="40" y="57"/>
                </a:cubicBezTo>
                <a:cubicBezTo>
                  <a:pt x="40" y="69"/>
                  <a:pt x="45" y="81"/>
                  <a:pt x="54" y="90"/>
                </a:cubicBezTo>
                <a:cubicBezTo>
                  <a:pt x="54" y="90"/>
                  <a:pt x="55" y="91"/>
                  <a:pt x="56" y="91"/>
                </a:cubicBezTo>
                <a:cubicBezTo>
                  <a:pt x="56" y="91"/>
                  <a:pt x="57" y="90"/>
                  <a:pt x="57" y="90"/>
                </a:cubicBezTo>
                <a:cubicBezTo>
                  <a:pt x="58" y="89"/>
                  <a:pt x="58" y="87"/>
                  <a:pt x="57" y="86"/>
                </a:cubicBezTo>
                <a:cubicBezTo>
                  <a:pt x="42" y="70"/>
                  <a:pt x="42" y="44"/>
                  <a:pt x="57" y="28"/>
                </a:cubicBezTo>
                <a:close/>
                <a:moveTo>
                  <a:pt x="119" y="25"/>
                </a:moveTo>
                <a:cubicBezTo>
                  <a:pt x="118" y="23"/>
                  <a:pt x="116" y="23"/>
                  <a:pt x="115" y="25"/>
                </a:cubicBezTo>
                <a:cubicBezTo>
                  <a:pt x="114" y="26"/>
                  <a:pt x="114" y="27"/>
                  <a:pt x="115" y="28"/>
                </a:cubicBezTo>
                <a:cubicBezTo>
                  <a:pt x="131" y="44"/>
                  <a:pt x="131" y="70"/>
                  <a:pt x="115" y="86"/>
                </a:cubicBezTo>
                <a:cubicBezTo>
                  <a:pt x="114" y="87"/>
                  <a:pt x="114" y="89"/>
                  <a:pt x="115" y="90"/>
                </a:cubicBezTo>
                <a:cubicBezTo>
                  <a:pt x="115" y="90"/>
                  <a:pt x="116" y="91"/>
                  <a:pt x="117" y="91"/>
                </a:cubicBezTo>
                <a:cubicBezTo>
                  <a:pt x="118" y="91"/>
                  <a:pt x="118" y="90"/>
                  <a:pt x="119" y="90"/>
                </a:cubicBezTo>
                <a:cubicBezTo>
                  <a:pt x="127" y="81"/>
                  <a:pt x="132" y="69"/>
                  <a:pt x="132" y="57"/>
                </a:cubicBezTo>
                <a:cubicBezTo>
                  <a:pt x="132" y="45"/>
                  <a:pt x="127" y="33"/>
                  <a:pt x="119" y="25"/>
                </a:cubicBezTo>
                <a:close/>
                <a:moveTo>
                  <a:pt x="86" y="39"/>
                </a:moveTo>
                <a:cubicBezTo>
                  <a:pt x="76" y="39"/>
                  <a:pt x="67" y="47"/>
                  <a:pt x="67" y="58"/>
                </a:cubicBezTo>
                <a:cubicBezTo>
                  <a:pt x="67" y="67"/>
                  <a:pt x="74" y="75"/>
                  <a:pt x="83" y="76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9"/>
                  <a:pt x="85" y="161"/>
                  <a:pt x="86" y="161"/>
                </a:cubicBezTo>
                <a:cubicBezTo>
                  <a:pt x="88" y="161"/>
                  <a:pt x="89" y="159"/>
                  <a:pt x="89" y="158"/>
                </a:cubicBezTo>
                <a:cubicBezTo>
                  <a:pt x="89" y="76"/>
                  <a:pt x="89" y="76"/>
                  <a:pt x="89" y="76"/>
                </a:cubicBezTo>
                <a:cubicBezTo>
                  <a:pt x="98" y="75"/>
                  <a:pt x="105" y="67"/>
                  <a:pt x="105" y="58"/>
                </a:cubicBezTo>
                <a:cubicBezTo>
                  <a:pt x="105" y="47"/>
                  <a:pt x="97" y="39"/>
                  <a:pt x="86" y="39"/>
                </a:cubicBezTo>
                <a:close/>
                <a:moveTo>
                  <a:pt x="86" y="71"/>
                </a:moveTo>
                <a:cubicBezTo>
                  <a:pt x="79" y="71"/>
                  <a:pt x="73" y="65"/>
                  <a:pt x="73" y="58"/>
                </a:cubicBezTo>
                <a:cubicBezTo>
                  <a:pt x="73" y="50"/>
                  <a:pt x="79" y="44"/>
                  <a:pt x="86" y="44"/>
                </a:cubicBezTo>
                <a:cubicBezTo>
                  <a:pt x="94" y="44"/>
                  <a:pt x="100" y="50"/>
                  <a:pt x="100" y="58"/>
                </a:cubicBezTo>
                <a:cubicBezTo>
                  <a:pt x="100" y="65"/>
                  <a:pt x="94" y="71"/>
                  <a:pt x="86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F5C18B12-BB94-43DB-BD87-01D29968A58B}"/>
              </a:ext>
            </a:extLst>
          </p:cNvPr>
          <p:cNvSpPr>
            <a:spLocks noEditPoints="1"/>
          </p:cNvSpPr>
          <p:nvPr/>
        </p:nvSpPr>
        <p:spPr bwMode="auto">
          <a:xfrm>
            <a:off x="5711826" y="3021013"/>
            <a:ext cx="222250" cy="257175"/>
          </a:xfrm>
          <a:custGeom>
            <a:avLst/>
            <a:gdLst>
              <a:gd name="T0" fmla="*/ 8 w 140"/>
              <a:gd name="T1" fmla="*/ 65 h 162"/>
              <a:gd name="T2" fmla="*/ 8 w 140"/>
              <a:gd name="T3" fmla="*/ 114 h 162"/>
              <a:gd name="T4" fmla="*/ 13 w 140"/>
              <a:gd name="T5" fmla="*/ 128 h 162"/>
              <a:gd name="T6" fmla="*/ 19 w 140"/>
              <a:gd name="T7" fmla="*/ 138 h 162"/>
              <a:gd name="T8" fmla="*/ 60 w 140"/>
              <a:gd name="T9" fmla="*/ 162 h 162"/>
              <a:gd name="T10" fmla="*/ 118 w 140"/>
              <a:gd name="T11" fmla="*/ 125 h 162"/>
              <a:gd name="T12" fmla="*/ 60 w 140"/>
              <a:gd name="T13" fmla="*/ 145 h 162"/>
              <a:gd name="T14" fmla="*/ 24 w 140"/>
              <a:gd name="T15" fmla="*/ 139 h 162"/>
              <a:gd name="T16" fmla="*/ 22 w 140"/>
              <a:gd name="T17" fmla="*/ 124 h 162"/>
              <a:gd name="T18" fmla="*/ 9 w 140"/>
              <a:gd name="T19" fmla="*/ 109 h 162"/>
              <a:gd name="T20" fmla="*/ 25 w 140"/>
              <a:gd name="T21" fmla="*/ 69 h 162"/>
              <a:gd name="T22" fmla="*/ 14 w 140"/>
              <a:gd name="T23" fmla="*/ 69 h 162"/>
              <a:gd name="T24" fmla="*/ 130 w 140"/>
              <a:gd name="T25" fmla="*/ 79 h 162"/>
              <a:gd name="T26" fmla="*/ 118 w 140"/>
              <a:gd name="T27" fmla="*/ 86 h 162"/>
              <a:gd name="T28" fmla="*/ 121 w 140"/>
              <a:gd name="T29" fmla="*/ 68 h 162"/>
              <a:gd name="T30" fmla="*/ 106 w 140"/>
              <a:gd name="T31" fmla="*/ 33 h 162"/>
              <a:gd name="T32" fmla="*/ 80 w 140"/>
              <a:gd name="T33" fmla="*/ 19 h 162"/>
              <a:gd name="T34" fmla="*/ 42 w 140"/>
              <a:gd name="T35" fmla="*/ 30 h 162"/>
              <a:gd name="T36" fmla="*/ 39 w 140"/>
              <a:gd name="T37" fmla="*/ 72 h 162"/>
              <a:gd name="T38" fmla="*/ 85 w 140"/>
              <a:gd name="T39" fmla="*/ 90 h 162"/>
              <a:gd name="T40" fmla="*/ 110 w 140"/>
              <a:gd name="T41" fmla="*/ 93 h 162"/>
              <a:gd name="T42" fmla="*/ 115 w 140"/>
              <a:gd name="T43" fmla="*/ 62 h 162"/>
              <a:gd name="T44" fmla="*/ 38 w 140"/>
              <a:gd name="T45" fmla="*/ 48 h 162"/>
              <a:gd name="T46" fmla="*/ 107 w 140"/>
              <a:gd name="T47" fmla="*/ 39 h 162"/>
              <a:gd name="T48" fmla="*/ 109 w 140"/>
              <a:gd name="T49" fmla="*/ 42 h 162"/>
              <a:gd name="T50" fmla="*/ 91 w 140"/>
              <a:gd name="T51" fmla="*/ 51 h 162"/>
              <a:gd name="T52" fmla="*/ 99 w 140"/>
              <a:gd name="T53" fmla="*/ 69 h 162"/>
              <a:gd name="T54" fmla="*/ 100 w 140"/>
              <a:gd name="T55" fmla="*/ 64 h 162"/>
              <a:gd name="T56" fmla="*/ 91 w 140"/>
              <a:gd name="T57" fmla="*/ 26 h 162"/>
              <a:gd name="T58" fmla="*/ 94 w 140"/>
              <a:gd name="T59" fmla="*/ 34 h 162"/>
              <a:gd name="T60" fmla="*/ 93 w 140"/>
              <a:gd name="T61" fmla="*/ 42 h 162"/>
              <a:gd name="T62" fmla="*/ 86 w 140"/>
              <a:gd name="T63" fmla="*/ 48 h 162"/>
              <a:gd name="T64" fmla="*/ 75 w 140"/>
              <a:gd name="T65" fmla="*/ 21 h 162"/>
              <a:gd name="T66" fmla="*/ 65 w 140"/>
              <a:gd name="T67" fmla="*/ 24 h 162"/>
              <a:gd name="T68" fmla="*/ 57 w 140"/>
              <a:gd name="T69" fmla="*/ 26 h 162"/>
              <a:gd name="T70" fmla="*/ 67 w 140"/>
              <a:gd name="T71" fmla="*/ 45 h 162"/>
              <a:gd name="T72" fmla="*/ 49 w 140"/>
              <a:gd name="T73" fmla="*/ 24 h 162"/>
              <a:gd name="T74" fmla="*/ 45 w 140"/>
              <a:gd name="T75" fmla="*/ 42 h 162"/>
              <a:gd name="T76" fmla="*/ 46 w 140"/>
              <a:gd name="T77" fmla="*/ 66 h 162"/>
              <a:gd name="T78" fmla="*/ 45 w 140"/>
              <a:gd name="T79" fmla="*/ 61 h 162"/>
              <a:gd name="T80" fmla="*/ 47 w 140"/>
              <a:gd name="T81" fmla="*/ 61 h 162"/>
              <a:gd name="T82" fmla="*/ 70 w 140"/>
              <a:gd name="T83" fmla="*/ 63 h 162"/>
              <a:gd name="T84" fmla="*/ 78 w 140"/>
              <a:gd name="T85" fmla="*/ 42 h 162"/>
              <a:gd name="T86" fmla="*/ 82 w 140"/>
              <a:gd name="T87" fmla="*/ 52 h 162"/>
              <a:gd name="T88" fmla="*/ 72 w 140"/>
              <a:gd name="T89" fmla="*/ 48 h 162"/>
              <a:gd name="T90" fmla="*/ 75 w 140"/>
              <a:gd name="T91" fmla="*/ 72 h 162"/>
              <a:gd name="T92" fmla="*/ 81 w 140"/>
              <a:gd name="T93" fmla="*/ 64 h 162"/>
              <a:gd name="T94" fmla="*/ 94 w 140"/>
              <a:gd name="T95" fmla="*/ 96 h 162"/>
              <a:gd name="T96" fmla="*/ 90 w 140"/>
              <a:gd name="T97" fmla="*/ 88 h 162"/>
              <a:gd name="T98" fmla="*/ 106 w 140"/>
              <a:gd name="T99" fmla="*/ 78 h 162"/>
              <a:gd name="T100" fmla="*/ 111 w 140"/>
              <a:gd name="T101" fmla="*/ 48 h 162"/>
              <a:gd name="T102" fmla="*/ 105 w 140"/>
              <a:gd name="T103" fmla="*/ 60 h 162"/>
              <a:gd name="T104" fmla="*/ 110 w 140"/>
              <a:gd name="T105" fmla="*/ 88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0" h="162">
                <a:moveTo>
                  <a:pt x="135" y="80"/>
                </a:moveTo>
                <a:cubicBezTo>
                  <a:pt x="140" y="57"/>
                  <a:pt x="133" y="26"/>
                  <a:pt x="108" y="11"/>
                </a:cubicBezTo>
                <a:cubicBezTo>
                  <a:pt x="92" y="2"/>
                  <a:pt x="74" y="0"/>
                  <a:pt x="57" y="5"/>
                </a:cubicBezTo>
                <a:cubicBezTo>
                  <a:pt x="33" y="11"/>
                  <a:pt x="15" y="28"/>
                  <a:pt x="9" y="51"/>
                </a:cubicBezTo>
                <a:cubicBezTo>
                  <a:pt x="8" y="55"/>
                  <a:pt x="8" y="60"/>
                  <a:pt x="8" y="65"/>
                </a:cubicBezTo>
                <a:cubicBezTo>
                  <a:pt x="8" y="68"/>
                  <a:pt x="9" y="71"/>
                  <a:pt x="9" y="73"/>
                </a:cubicBezTo>
                <a:cubicBezTo>
                  <a:pt x="10" y="77"/>
                  <a:pt x="11" y="81"/>
                  <a:pt x="11" y="84"/>
                </a:cubicBezTo>
                <a:cubicBezTo>
                  <a:pt x="11" y="89"/>
                  <a:pt x="8" y="94"/>
                  <a:pt x="5" y="98"/>
                </a:cubicBezTo>
                <a:cubicBezTo>
                  <a:pt x="2" y="102"/>
                  <a:pt x="0" y="106"/>
                  <a:pt x="1" y="110"/>
                </a:cubicBezTo>
                <a:cubicBezTo>
                  <a:pt x="2" y="112"/>
                  <a:pt x="5" y="114"/>
                  <a:pt x="8" y="114"/>
                </a:cubicBezTo>
                <a:cubicBezTo>
                  <a:pt x="8" y="114"/>
                  <a:pt x="8" y="114"/>
                  <a:pt x="8" y="114"/>
                </a:cubicBezTo>
                <a:cubicBezTo>
                  <a:pt x="9" y="114"/>
                  <a:pt x="10" y="114"/>
                  <a:pt x="10" y="115"/>
                </a:cubicBezTo>
                <a:cubicBezTo>
                  <a:pt x="11" y="115"/>
                  <a:pt x="11" y="116"/>
                  <a:pt x="11" y="117"/>
                </a:cubicBezTo>
                <a:cubicBezTo>
                  <a:pt x="11" y="122"/>
                  <a:pt x="11" y="125"/>
                  <a:pt x="13" y="126"/>
                </a:cubicBezTo>
                <a:cubicBezTo>
                  <a:pt x="13" y="127"/>
                  <a:pt x="13" y="127"/>
                  <a:pt x="13" y="128"/>
                </a:cubicBezTo>
                <a:cubicBezTo>
                  <a:pt x="13" y="129"/>
                  <a:pt x="13" y="131"/>
                  <a:pt x="14" y="132"/>
                </a:cubicBezTo>
                <a:cubicBezTo>
                  <a:pt x="16" y="133"/>
                  <a:pt x="17" y="134"/>
                  <a:pt x="19" y="134"/>
                </a:cubicBezTo>
                <a:cubicBezTo>
                  <a:pt x="19" y="134"/>
                  <a:pt x="19" y="134"/>
                  <a:pt x="19" y="134"/>
                </a:cubicBezTo>
                <a:cubicBezTo>
                  <a:pt x="19" y="134"/>
                  <a:pt x="19" y="135"/>
                  <a:pt x="19" y="135"/>
                </a:cubicBezTo>
                <a:cubicBezTo>
                  <a:pt x="19" y="136"/>
                  <a:pt x="19" y="137"/>
                  <a:pt x="19" y="138"/>
                </a:cubicBezTo>
                <a:cubicBezTo>
                  <a:pt x="18" y="142"/>
                  <a:pt x="18" y="148"/>
                  <a:pt x="26" y="151"/>
                </a:cubicBezTo>
                <a:cubicBezTo>
                  <a:pt x="28" y="151"/>
                  <a:pt x="30" y="152"/>
                  <a:pt x="32" y="152"/>
                </a:cubicBezTo>
                <a:cubicBezTo>
                  <a:pt x="40" y="151"/>
                  <a:pt x="48" y="150"/>
                  <a:pt x="55" y="147"/>
                </a:cubicBezTo>
                <a:cubicBezTo>
                  <a:pt x="58" y="151"/>
                  <a:pt x="59" y="155"/>
                  <a:pt x="59" y="160"/>
                </a:cubicBezTo>
                <a:cubicBezTo>
                  <a:pt x="59" y="160"/>
                  <a:pt x="60" y="161"/>
                  <a:pt x="60" y="162"/>
                </a:cubicBezTo>
                <a:cubicBezTo>
                  <a:pt x="61" y="162"/>
                  <a:pt x="61" y="162"/>
                  <a:pt x="62" y="162"/>
                </a:cubicBezTo>
                <a:cubicBezTo>
                  <a:pt x="129" y="162"/>
                  <a:pt x="129" y="162"/>
                  <a:pt x="129" y="162"/>
                </a:cubicBezTo>
                <a:cubicBezTo>
                  <a:pt x="130" y="162"/>
                  <a:pt x="131" y="162"/>
                  <a:pt x="131" y="160"/>
                </a:cubicBezTo>
                <a:cubicBezTo>
                  <a:pt x="131" y="159"/>
                  <a:pt x="131" y="158"/>
                  <a:pt x="130" y="157"/>
                </a:cubicBezTo>
                <a:cubicBezTo>
                  <a:pt x="127" y="155"/>
                  <a:pt x="118" y="133"/>
                  <a:pt x="118" y="125"/>
                </a:cubicBezTo>
                <a:cubicBezTo>
                  <a:pt x="119" y="124"/>
                  <a:pt x="120" y="122"/>
                  <a:pt x="121" y="119"/>
                </a:cubicBezTo>
                <a:cubicBezTo>
                  <a:pt x="128" y="107"/>
                  <a:pt x="133" y="94"/>
                  <a:pt x="135" y="80"/>
                </a:cubicBezTo>
                <a:close/>
                <a:moveTo>
                  <a:pt x="123" y="157"/>
                </a:moveTo>
                <a:cubicBezTo>
                  <a:pt x="64" y="157"/>
                  <a:pt x="64" y="157"/>
                  <a:pt x="64" y="157"/>
                </a:cubicBezTo>
                <a:cubicBezTo>
                  <a:pt x="64" y="153"/>
                  <a:pt x="62" y="149"/>
                  <a:pt x="60" y="145"/>
                </a:cubicBezTo>
                <a:cubicBezTo>
                  <a:pt x="68" y="142"/>
                  <a:pt x="75" y="138"/>
                  <a:pt x="78" y="134"/>
                </a:cubicBezTo>
                <a:cubicBezTo>
                  <a:pt x="79" y="133"/>
                  <a:pt x="79" y="131"/>
                  <a:pt x="78" y="130"/>
                </a:cubicBezTo>
                <a:cubicBezTo>
                  <a:pt x="77" y="129"/>
                  <a:pt x="75" y="130"/>
                  <a:pt x="74" y="131"/>
                </a:cubicBezTo>
                <a:cubicBezTo>
                  <a:pt x="66" y="141"/>
                  <a:pt x="35" y="148"/>
                  <a:pt x="28" y="146"/>
                </a:cubicBezTo>
                <a:cubicBezTo>
                  <a:pt x="24" y="144"/>
                  <a:pt x="24" y="143"/>
                  <a:pt x="24" y="139"/>
                </a:cubicBezTo>
                <a:cubicBezTo>
                  <a:pt x="24" y="138"/>
                  <a:pt x="24" y="136"/>
                  <a:pt x="24" y="135"/>
                </a:cubicBezTo>
                <a:cubicBezTo>
                  <a:pt x="24" y="131"/>
                  <a:pt x="23" y="129"/>
                  <a:pt x="20" y="129"/>
                </a:cubicBezTo>
                <a:cubicBezTo>
                  <a:pt x="19" y="129"/>
                  <a:pt x="19" y="128"/>
                  <a:pt x="18" y="128"/>
                </a:cubicBezTo>
                <a:cubicBezTo>
                  <a:pt x="19" y="128"/>
                  <a:pt x="20" y="127"/>
                  <a:pt x="20" y="127"/>
                </a:cubicBezTo>
                <a:cubicBezTo>
                  <a:pt x="21" y="126"/>
                  <a:pt x="22" y="125"/>
                  <a:pt x="22" y="124"/>
                </a:cubicBezTo>
                <a:cubicBezTo>
                  <a:pt x="21" y="123"/>
                  <a:pt x="20" y="122"/>
                  <a:pt x="19" y="122"/>
                </a:cubicBezTo>
                <a:cubicBezTo>
                  <a:pt x="18" y="122"/>
                  <a:pt x="17" y="122"/>
                  <a:pt x="16" y="122"/>
                </a:cubicBezTo>
                <a:cubicBezTo>
                  <a:pt x="16" y="120"/>
                  <a:pt x="16" y="118"/>
                  <a:pt x="16" y="117"/>
                </a:cubicBezTo>
                <a:cubicBezTo>
                  <a:pt x="16" y="114"/>
                  <a:pt x="16" y="112"/>
                  <a:pt x="14" y="111"/>
                </a:cubicBezTo>
                <a:cubicBezTo>
                  <a:pt x="13" y="109"/>
                  <a:pt x="11" y="109"/>
                  <a:pt x="9" y="109"/>
                </a:cubicBezTo>
                <a:cubicBezTo>
                  <a:pt x="7" y="108"/>
                  <a:pt x="6" y="108"/>
                  <a:pt x="6" y="107"/>
                </a:cubicBezTo>
                <a:cubicBezTo>
                  <a:pt x="6" y="107"/>
                  <a:pt x="8" y="103"/>
                  <a:pt x="10" y="101"/>
                </a:cubicBezTo>
                <a:cubicBezTo>
                  <a:pt x="12" y="96"/>
                  <a:pt x="16" y="91"/>
                  <a:pt x="16" y="85"/>
                </a:cubicBezTo>
                <a:cubicBezTo>
                  <a:pt x="16" y="81"/>
                  <a:pt x="16" y="78"/>
                  <a:pt x="15" y="75"/>
                </a:cubicBezTo>
                <a:cubicBezTo>
                  <a:pt x="18" y="72"/>
                  <a:pt x="22" y="70"/>
                  <a:pt x="25" y="69"/>
                </a:cubicBezTo>
                <a:cubicBezTo>
                  <a:pt x="27" y="69"/>
                  <a:pt x="28" y="69"/>
                  <a:pt x="29" y="69"/>
                </a:cubicBezTo>
                <a:cubicBezTo>
                  <a:pt x="31" y="70"/>
                  <a:pt x="32" y="69"/>
                  <a:pt x="32" y="68"/>
                </a:cubicBezTo>
                <a:cubicBezTo>
                  <a:pt x="33" y="66"/>
                  <a:pt x="32" y="65"/>
                  <a:pt x="31" y="64"/>
                </a:cubicBezTo>
                <a:cubicBezTo>
                  <a:pt x="29" y="64"/>
                  <a:pt x="26" y="64"/>
                  <a:pt x="24" y="64"/>
                </a:cubicBezTo>
                <a:cubicBezTo>
                  <a:pt x="20" y="65"/>
                  <a:pt x="17" y="67"/>
                  <a:pt x="14" y="69"/>
                </a:cubicBezTo>
                <a:cubicBezTo>
                  <a:pt x="13" y="68"/>
                  <a:pt x="13" y="66"/>
                  <a:pt x="13" y="64"/>
                </a:cubicBezTo>
                <a:cubicBezTo>
                  <a:pt x="13" y="60"/>
                  <a:pt x="13" y="56"/>
                  <a:pt x="14" y="52"/>
                </a:cubicBezTo>
                <a:cubicBezTo>
                  <a:pt x="20" y="31"/>
                  <a:pt x="35" y="16"/>
                  <a:pt x="58" y="10"/>
                </a:cubicBezTo>
                <a:cubicBezTo>
                  <a:pt x="74" y="6"/>
                  <a:pt x="91" y="8"/>
                  <a:pt x="105" y="16"/>
                </a:cubicBezTo>
                <a:cubicBezTo>
                  <a:pt x="128" y="29"/>
                  <a:pt x="134" y="58"/>
                  <a:pt x="130" y="79"/>
                </a:cubicBezTo>
                <a:cubicBezTo>
                  <a:pt x="128" y="92"/>
                  <a:pt x="123" y="105"/>
                  <a:pt x="116" y="117"/>
                </a:cubicBezTo>
                <a:cubicBezTo>
                  <a:pt x="115" y="119"/>
                  <a:pt x="114" y="122"/>
                  <a:pt x="113" y="124"/>
                </a:cubicBezTo>
                <a:cubicBezTo>
                  <a:pt x="113" y="124"/>
                  <a:pt x="113" y="125"/>
                  <a:pt x="113" y="125"/>
                </a:cubicBezTo>
                <a:cubicBezTo>
                  <a:pt x="113" y="132"/>
                  <a:pt x="118" y="148"/>
                  <a:pt x="123" y="157"/>
                </a:cubicBezTo>
                <a:close/>
                <a:moveTo>
                  <a:pt x="118" y="86"/>
                </a:moveTo>
                <a:cubicBezTo>
                  <a:pt x="118" y="82"/>
                  <a:pt x="115" y="78"/>
                  <a:pt x="111" y="77"/>
                </a:cubicBezTo>
                <a:cubicBezTo>
                  <a:pt x="106" y="70"/>
                  <a:pt x="106" y="70"/>
                  <a:pt x="106" y="70"/>
                </a:cubicBezTo>
                <a:cubicBezTo>
                  <a:pt x="107" y="70"/>
                  <a:pt x="107" y="69"/>
                  <a:pt x="107" y="68"/>
                </a:cubicBezTo>
                <a:cubicBezTo>
                  <a:pt x="112" y="66"/>
                  <a:pt x="112" y="66"/>
                  <a:pt x="112" y="66"/>
                </a:cubicBezTo>
                <a:cubicBezTo>
                  <a:pt x="114" y="69"/>
                  <a:pt x="118" y="70"/>
                  <a:pt x="121" y="68"/>
                </a:cubicBezTo>
                <a:cubicBezTo>
                  <a:pt x="124" y="67"/>
                  <a:pt x="126" y="64"/>
                  <a:pt x="126" y="60"/>
                </a:cubicBezTo>
                <a:cubicBezTo>
                  <a:pt x="126" y="57"/>
                  <a:pt x="123" y="54"/>
                  <a:pt x="120" y="53"/>
                </a:cubicBezTo>
                <a:cubicBezTo>
                  <a:pt x="116" y="45"/>
                  <a:pt x="116" y="45"/>
                  <a:pt x="116" y="45"/>
                </a:cubicBezTo>
                <a:cubicBezTo>
                  <a:pt x="118" y="42"/>
                  <a:pt x="119" y="38"/>
                  <a:pt x="116" y="35"/>
                </a:cubicBezTo>
                <a:cubicBezTo>
                  <a:pt x="114" y="32"/>
                  <a:pt x="109" y="31"/>
                  <a:pt x="106" y="33"/>
                </a:cubicBezTo>
                <a:cubicBezTo>
                  <a:pt x="101" y="29"/>
                  <a:pt x="101" y="29"/>
                  <a:pt x="101" y="29"/>
                </a:cubicBezTo>
                <a:cubicBezTo>
                  <a:pt x="102" y="28"/>
                  <a:pt x="102" y="27"/>
                  <a:pt x="102" y="26"/>
                </a:cubicBezTo>
                <a:cubicBezTo>
                  <a:pt x="102" y="23"/>
                  <a:pt x="100" y="20"/>
                  <a:pt x="97" y="19"/>
                </a:cubicBezTo>
                <a:cubicBezTo>
                  <a:pt x="94" y="18"/>
                  <a:pt x="90" y="18"/>
                  <a:pt x="88" y="21"/>
                </a:cubicBezTo>
                <a:cubicBezTo>
                  <a:pt x="80" y="19"/>
                  <a:pt x="80" y="19"/>
                  <a:pt x="80" y="19"/>
                </a:cubicBezTo>
                <a:cubicBezTo>
                  <a:pt x="79" y="15"/>
                  <a:pt x="76" y="13"/>
                  <a:pt x="73" y="13"/>
                </a:cubicBezTo>
                <a:cubicBezTo>
                  <a:pt x="69" y="13"/>
                  <a:pt x="66" y="15"/>
                  <a:pt x="65" y="19"/>
                </a:cubicBezTo>
                <a:cubicBezTo>
                  <a:pt x="54" y="21"/>
                  <a:pt x="54" y="21"/>
                  <a:pt x="54" y="21"/>
                </a:cubicBezTo>
                <a:cubicBezTo>
                  <a:pt x="52" y="18"/>
                  <a:pt x="47" y="17"/>
                  <a:pt x="44" y="20"/>
                </a:cubicBezTo>
                <a:cubicBezTo>
                  <a:pt x="41" y="22"/>
                  <a:pt x="40" y="27"/>
                  <a:pt x="42" y="30"/>
                </a:cubicBezTo>
                <a:cubicBezTo>
                  <a:pt x="36" y="37"/>
                  <a:pt x="36" y="37"/>
                  <a:pt x="36" y="37"/>
                </a:cubicBezTo>
                <a:cubicBezTo>
                  <a:pt x="33" y="38"/>
                  <a:pt x="30" y="41"/>
                  <a:pt x="30" y="45"/>
                </a:cubicBezTo>
                <a:cubicBezTo>
                  <a:pt x="30" y="49"/>
                  <a:pt x="32" y="52"/>
                  <a:pt x="36" y="53"/>
                </a:cubicBezTo>
                <a:cubicBezTo>
                  <a:pt x="40" y="63"/>
                  <a:pt x="40" y="63"/>
                  <a:pt x="40" y="63"/>
                </a:cubicBezTo>
                <a:cubicBezTo>
                  <a:pt x="38" y="66"/>
                  <a:pt x="37" y="69"/>
                  <a:pt x="39" y="72"/>
                </a:cubicBezTo>
                <a:cubicBezTo>
                  <a:pt x="40" y="75"/>
                  <a:pt x="43" y="77"/>
                  <a:pt x="46" y="77"/>
                </a:cubicBezTo>
                <a:cubicBezTo>
                  <a:pt x="49" y="77"/>
                  <a:pt x="52" y="75"/>
                  <a:pt x="53" y="72"/>
                </a:cubicBezTo>
                <a:cubicBezTo>
                  <a:pt x="68" y="72"/>
                  <a:pt x="68" y="72"/>
                  <a:pt x="68" y="72"/>
                </a:cubicBezTo>
                <a:cubicBezTo>
                  <a:pt x="69" y="75"/>
                  <a:pt x="73" y="78"/>
                  <a:pt x="76" y="77"/>
                </a:cubicBezTo>
                <a:cubicBezTo>
                  <a:pt x="85" y="90"/>
                  <a:pt x="85" y="90"/>
                  <a:pt x="85" y="90"/>
                </a:cubicBezTo>
                <a:cubicBezTo>
                  <a:pt x="83" y="93"/>
                  <a:pt x="83" y="97"/>
                  <a:pt x="84" y="100"/>
                </a:cubicBezTo>
                <a:cubicBezTo>
                  <a:pt x="86" y="103"/>
                  <a:pt x="89" y="104"/>
                  <a:pt x="93" y="104"/>
                </a:cubicBezTo>
                <a:cubicBezTo>
                  <a:pt x="96" y="103"/>
                  <a:pt x="99" y="100"/>
                  <a:pt x="99" y="97"/>
                </a:cubicBezTo>
                <a:cubicBezTo>
                  <a:pt x="106" y="92"/>
                  <a:pt x="106" y="92"/>
                  <a:pt x="106" y="92"/>
                </a:cubicBezTo>
                <a:cubicBezTo>
                  <a:pt x="107" y="93"/>
                  <a:pt x="108" y="93"/>
                  <a:pt x="110" y="93"/>
                </a:cubicBezTo>
                <a:cubicBezTo>
                  <a:pt x="114" y="93"/>
                  <a:pt x="117" y="90"/>
                  <a:pt x="118" y="86"/>
                </a:cubicBezTo>
                <a:close/>
                <a:moveTo>
                  <a:pt x="118" y="58"/>
                </a:moveTo>
                <a:cubicBezTo>
                  <a:pt x="119" y="58"/>
                  <a:pt x="120" y="59"/>
                  <a:pt x="121" y="61"/>
                </a:cubicBezTo>
                <a:cubicBezTo>
                  <a:pt x="121" y="62"/>
                  <a:pt x="120" y="63"/>
                  <a:pt x="119" y="64"/>
                </a:cubicBezTo>
                <a:cubicBezTo>
                  <a:pt x="117" y="64"/>
                  <a:pt x="116" y="63"/>
                  <a:pt x="115" y="62"/>
                </a:cubicBezTo>
                <a:cubicBezTo>
                  <a:pt x="115" y="62"/>
                  <a:pt x="115" y="62"/>
                  <a:pt x="115" y="62"/>
                </a:cubicBezTo>
                <a:cubicBezTo>
                  <a:pt x="115" y="62"/>
                  <a:pt x="115" y="62"/>
                  <a:pt x="115" y="62"/>
                </a:cubicBezTo>
                <a:cubicBezTo>
                  <a:pt x="115" y="62"/>
                  <a:pt x="115" y="61"/>
                  <a:pt x="115" y="61"/>
                </a:cubicBezTo>
                <a:cubicBezTo>
                  <a:pt x="115" y="60"/>
                  <a:pt x="116" y="58"/>
                  <a:pt x="118" y="58"/>
                </a:cubicBezTo>
                <a:close/>
                <a:moveTo>
                  <a:pt x="38" y="48"/>
                </a:moveTo>
                <a:cubicBezTo>
                  <a:pt x="36" y="48"/>
                  <a:pt x="35" y="47"/>
                  <a:pt x="35" y="45"/>
                </a:cubicBezTo>
                <a:cubicBezTo>
                  <a:pt x="35" y="44"/>
                  <a:pt x="36" y="42"/>
                  <a:pt x="38" y="42"/>
                </a:cubicBezTo>
                <a:cubicBezTo>
                  <a:pt x="39" y="42"/>
                  <a:pt x="41" y="44"/>
                  <a:pt x="41" y="45"/>
                </a:cubicBezTo>
                <a:cubicBezTo>
                  <a:pt x="41" y="47"/>
                  <a:pt x="39" y="48"/>
                  <a:pt x="38" y="48"/>
                </a:cubicBezTo>
                <a:close/>
                <a:moveTo>
                  <a:pt x="107" y="39"/>
                </a:moveTo>
                <a:cubicBezTo>
                  <a:pt x="108" y="38"/>
                  <a:pt x="109" y="37"/>
                  <a:pt x="110" y="37"/>
                </a:cubicBezTo>
                <a:cubicBezTo>
                  <a:pt x="111" y="37"/>
                  <a:pt x="113" y="38"/>
                  <a:pt x="113" y="40"/>
                </a:cubicBezTo>
                <a:cubicBezTo>
                  <a:pt x="113" y="41"/>
                  <a:pt x="111" y="42"/>
                  <a:pt x="110" y="42"/>
                </a:cubicBezTo>
                <a:cubicBezTo>
                  <a:pt x="110" y="42"/>
                  <a:pt x="109" y="42"/>
                  <a:pt x="109" y="42"/>
                </a:cubicBezTo>
                <a:cubicBezTo>
                  <a:pt x="109" y="42"/>
                  <a:pt x="109" y="42"/>
                  <a:pt x="109" y="42"/>
                </a:cubicBezTo>
                <a:cubicBezTo>
                  <a:pt x="109" y="42"/>
                  <a:pt x="109" y="42"/>
                  <a:pt x="109" y="42"/>
                </a:cubicBezTo>
                <a:cubicBezTo>
                  <a:pt x="108" y="42"/>
                  <a:pt x="107" y="40"/>
                  <a:pt x="107" y="39"/>
                </a:cubicBezTo>
                <a:close/>
                <a:moveTo>
                  <a:pt x="105" y="46"/>
                </a:moveTo>
                <a:cubicBezTo>
                  <a:pt x="100" y="58"/>
                  <a:pt x="100" y="58"/>
                  <a:pt x="100" y="58"/>
                </a:cubicBezTo>
                <a:cubicBezTo>
                  <a:pt x="91" y="51"/>
                  <a:pt x="91" y="51"/>
                  <a:pt x="91" y="51"/>
                </a:cubicBezTo>
                <a:cubicBezTo>
                  <a:pt x="92" y="50"/>
                  <a:pt x="93" y="49"/>
                  <a:pt x="94" y="47"/>
                </a:cubicBezTo>
                <a:cubicBezTo>
                  <a:pt x="104" y="45"/>
                  <a:pt x="104" y="45"/>
                  <a:pt x="104" y="45"/>
                </a:cubicBezTo>
                <a:cubicBezTo>
                  <a:pt x="104" y="45"/>
                  <a:pt x="104" y="46"/>
                  <a:pt x="105" y="46"/>
                </a:cubicBezTo>
                <a:close/>
                <a:moveTo>
                  <a:pt x="102" y="67"/>
                </a:moveTo>
                <a:cubicBezTo>
                  <a:pt x="101" y="68"/>
                  <a:pt x="100" y="69"/>
                  <a:pt x="99" y="69"/>
                </a:cubicBezTo>
                <a:cubicBezTo>
                  <a:pt x="98" y="69"/>
                  <a:pt x="97" y="68"/>
                  <a:pt x="97" y="66"/>
                </a:cubicBezTo>
                <a:cubicBezTo>
                  <a:pt x="97" y="65"/>
                  <a:pt x="98" y="64"/>
                  <a:pt x="99" y="64"/>
                </a:cubicBezTo>
                <a:cubicBezTo>
                  <a:pt x="100" y="64"/>
                  <a:pt x="100" y="64"/>
                  <a:pt x="100" y="64"/>
                </a:cubicBezTo>
                <a:cubicBezTo>
                  <a:pt x="100" y="64"/>
                  <a:pt x="100" y="64"/>
                  <a:pt x="100" y="64"/>
                </a:cubicBezTo>
                <a:cubicBezTo>
                  <a:pt x="100" y="64"/>
                  <a:pt x="100" y="64"/>
                  <a:pt x="100" y="64"/>
                </a:cubicBezTo>
                <a:cubicBezTo>
                  <a:pt x="102" y="64"/>
                  <a:pt x="102" y="66"/>
                  <a:pt x="102" y="67"/>
                </a:cubicBezTo>
                <a:close/>
                <a:moveTo>
                  <a:pt x="94" y="24"/>
                </a:moveTo>
                <a:cubicBezTo>
                  <a:pt x="95" y="24"/>
                  <a:pt x="97" y="25"/>
                  <a:pt x="97" y="26"/>
                </a:cubicBezTo>
                <a:cubicBezTo>
                  <a:pt x="97" y="28"/>
                  <a:pt x="95" y="29"/>
                  <a:pt x="94" y="29"/>
                </a:cubicBezTo>
                <a:cubicBezTo>
                  <a:pt x="92" y="29"/>
                  <a:pt x="91" y="28"/>
                  <a:pt x="91" y="26"/>
                </a:cubicBezTo>
                <a:cubicBezTo>
                  <a:pt x="91" y="25"/>
                  <a:pt x="92" y="24"/>
                  <a:pt x="94" y="24"/>
                </a:cubicBezTo>
                <a:close/>
                <a:moveTo>
                  <a:pt x="80" y="24"/>
                </a:moveTo>
                <a:cubicBezTo>
                  <a:pt x="86" y="26"/>
                  <a:pt x="86" y="26"/>
                  <a:pt x="86" y="26"/>
                </a:cubicBezTo>
                <a:cubicBezTo>
                  <a:pt x="86" y="26"/>
                  <a:pt x="86" y="26"/>
                  <a:pt x="86" y="26"/>
                </a:cubicBezTo>
                <a:cubicBezTo>
                  <a:pt x="86" y="31"/>
                  <a:pt x="89" y="34"/>
                  <a:pt x="94" y="34"/>
                </a:cubicBezTo>
                <a:cubicBezTo>
                  <a:pt x="95" y="34"/>
                  <a:pt x="97" y="34"/>
                  <a:pt x="98" y="33"/>
                </a:cubicBezTo>
                <a:cubicBezTo>
                  <a:pt x="102" y="37"/>
                  <a:pt x="102" y="37"/>
                  <a:pt x="102" y="37"/>
                </a:cubicBezTo>
                <a:cubicBezTo>
                  <a:pt x="102" y="38"/>
                  <a:pt x="102" y="39"/>
                  <a:pt x="102" y="40"/>
                </a:cubicBezTo>
                <a:cubicBezTo>
                  <a:pt x="102" y="40"/>
                  <a:pt x="102" y="40"/>
                  <a:pt x="102" y="40"/>
                </a:cubicBezTo>
                <a:cubicBezTo>
                  <a:pt x="93" y="42"/>
                  <a:pt x="93" y="42"/>
                  <a:pt x="93" y="42"/>
                </a:cubicBezTo>
                <a:cubicBezTo>
                  <a:pt x="92" y="39"/>
                  <a:pt x="90" y="38"/>
                  <a:pt x="87" y="37"/>
                </a:cubicBezTo>
                <a:cubicBezTo>
                  <a:pt x="77" y="27"/>
                  <a:pt x="77" y="27"/>
                  <a:pt x="77" y="27"/>
                </a:cubicBezTo>
                <a:cubicBezTo>
                  <a:pt x="78" y="27"/>
                  <a:pt x="79" y="26"/>
                  <a:pt x="80" y="24"/>
                </a:cubicBezTo>
                <a:close/>
                <a:moveTo>
                  <a:pt x="89" y="45"/>
                </a:moveTo>
                <a:cubicBezTo>
                  <a:pt x="89" y="47"/>
                  <a:pt x="87" y="48"/>
                  <a:pt x="86" y="48"/>
                </a:cubicBezTo>
                <a:cubicBezTo>
                  <a:pt x="84" y="48"/>
                  <a:pt x="83" y="47"/>
                  <a:pt x="83" y="45"/>
                </a:cubicBezTo>
                <a:cubicBezTo>
                  <a:pt x="83" y="44"/>
                  <a:pt x="84" y="42"/>
                  <a:pt x="86" y="42"/>
                </a:cubicBezTo>
                <a:cubicBezTo>
                  <a:pt x="87" y="42"/>
                  <a:pt x="89" y="44"/>
                  <a:pt x="89" y="45"/>
                </a:cubicBezTo>
                <a:close/>
                <a:moveTo>
                  <a:pt x="73" y="18"/>
                </a:moveTo>
                <a:cubicBezTo>
                  <a:pt x="74" y="18"/>
                  <a:pt x="75" y="20"/>
                  <a:pt x="75" y="21"/>
                </a:cubicBezTo>
                <a:cubicBezTo>
                  <a:pt x="75" y="23"/>
                  <a:pt x="74" y="24"/>
                  <a:pt x="73" y="24"/>
                </a:cubicBezTo>
                <a:cubicBezTo>
                  <a:pt x="71" y="24"/>
                  <a:pt x="70" y="23"/>
                  <a:pt x="70" y="21"/>
                </a:cubicBezTo>
                <a:cubicBezTo>
                  <a:pt x="70" y="20"/>
                  <a:pt x="71" y="18"/>
                  <a:pt x="73" y="18"/>
                </a:cubicBezTo>
                <a:close/>
                <a:moveTo>
                  <a:pt x="57" y="26"/>
                </a:moveTo>
                <a:cubicBezTo>
                  <a:pt x="65" y="24"/>
                  <a:pt x="65" y="24"/>
                  <a:pt x="65" y="24"/>
                </a:cubicBezTo>
                <a:cubicBezTo>
                  <a:pt x="66" y="26"/>
                  <a:pt x="67" y="27"/>
                  <a:pt x="69" y="28"/>
                </a:cubicBezTo>
                <a:cubicBezTo>
                  <a:pt x="64" y="36"/>
                  <a:pt x="64" y="36"/>
                  <a:pt x="64" y="36"/>
                </a:cubicBezTo>
                <a:cubicBezTo>
                  <a:pt x="55" y="31"/>
                  <a:pt x="55" y="31"/>
                  <a:pt x="55" y="31"/>
                </a:cubicBezTo>
                <a:cubicBezTo>
                  <a:pt x="56" y="29"/>
                  <a:pt x="57" y="28"/>
                  <a:pt x="57" y="26"/>
                </a:cubicBezTo>
                <a:cubicBezTo>
                  <a:pt x="57" y="26"/>
                  <a:pt x="57" y="26"/>
                  <a:pt x="57" y="26"/>
                </a:cubicBezTo>
                <a:close/>
                <a:moveTo>
                  <a:pt x="67" y="45"/>
                </a:moveTo>
                <a:cubicBezTo>
                  <a:pt x="67" y="47"/>
                  <a:pt x="66" y="48"/>
                  <a:pt x="65" y="48"/>
                </a:cubicBezTo>
                <a:cubicBezTo>
                  <a:pt x="63" y="48"/>
                  <a:pt x="62" y="47"/>
                  <a:pt x="62" y="45"/>
                </a:cubicBezTo>
                <a:cubicBezTo>
                  <a:pt x="62" y="44"/>
                  <a:pt x="63" y="42"/>
                  <a:pt x="65" y="42"/>
                </a:cubicBezTo>
                <a:cubicBezTo>
                  <a:pt x="66" y="42"/>
                  <a:pt x="67" y="44"/>
                  <a:pt x="67" y="45"/>
                </a:cubicBezTo>
                <a:close/>
                <a:moveTo>
                  <a:pt x="49" y="24"/>
                </a:moveTo>
                <a:cubicBezTo>
                  <a:pt x="50" y="24"/>
                  <a:pt x="51" y="25"/>
                  <a:pt x="51" y="26"/>
                </a:cubicBezTo>
                <a:cubicBezTo>
                  <a:pt x="51" y="28"/>
                  <a:pt x="50" y="29"/>
                  <a:pt x="49" y="29"/>
                </a:cubicBezTo>
                <a:cubicBezTo>
                  <a:pt x="47" y="29"/>
                  <a:pt x="46" y="28"/>
                  <a:pt x="46" y="26"/>
                </a:cubicBezTo>
                <a:cubicBezTo>
                  <a:pt x="46" y="25"/>
                  <a:pt x="47" y="24"/>
                  <a:pt x="49" y="24"/>
                </a:cubicBezTo>
                <a:close/>
                <a:moveTo>
                  <a:pt x="46" y="34"/>
                </a:moveTo>
                <a:cubicBezTo>
                  <a:pt x="47" y="34"/>
                  <a:pt x="49" y="35"/>
                  <a:pt x="51" y="34"/>
                </a:cubicBezTo>
                <a:cubicBezTo>
                  <a:pt x="59" y="39"/>
                  <a:pt x="59" y="39"/>
                  <a:pt x="59" y="39"/>
                </a:cubicBezTo>
                <a:cubicBezTo>
                  <a:pt x="58" y="40"/>
                  <a:pt x="57" y="41"/>
                  <a:pt x="57" y="42"/>
                </a:cubicBezTo>
                <a:cubicBezTo>
                  <a:pt x="45" y="42"/>
                  <a:pt x="45" y="42"/>
                  <a:pt x="45" y="42"/>
                </a:cubicBezTo>
                <a:cubicBezTo>
                  <a:pt x="45" y="41"/>
                  <a:pt x="44" y="39"/>
                  <a:pt x="42" y="38"/>
                </a:cubicBezTo>
                <a:lnTo>
                  <a:pt x="46" y="34"/>
                </a:lnTo>
                <a:close/>
                <a:moveTo>
                  <a:pt x="46" y="72"/>
                </a:moveTo>
                <a:cubicBezTo>
                  <a:pt x="44" y="72"/>
                  <a:pt x="43" y="70"/>
                  <a:pt x="43" y="69"/>
                </a:cubicBezTo>
                <a:cubicBezTo>
                  <a:pt x="43" y="68"/>
                  <a:pt x="44" y="66"/>
                  <a:pt x="46" y="66"/>
                </a:cubicBezTo>
                <a:cubicBezTo>
                  <a:pt x="47" y="66"/>
                  <a:pt x="49" y="68"/>
                  <a:pt x="49" y="69"/>
                </a:cubicBezTo>
                <a:cubicBezTo>
                  <a:pt x="49" y="70"/>
                  <a:pt x="47" y="72"/>
                  <a:pt x="46" y="72"/>
                </a:cubicBezTo>
                <a:close/>
                <a:moveTo>
                  <a:pt x="47" y="61"/>
                </a:moveTo>
                <a:cubicBezTo>
                  <a:pt x="47" y="61"/>
                  <a:pt x="46" y="61"/>
                  <a:pt x="46" y="61"/>
                </a:cubicBezTo>
                <a:cubicBezTo>
                  <a:pt x="46" y="61"/>
                  <a:pt x="45" y="61"/>
                  <a:pt x="45" y="61"/>
                </a:cubicBezTo>
                <a:cubicBezTo>
                  <a:pt x="42" y="52"/>
                  <a:pt x="42" y="52"/>
                  <a:pt x="42" y="52"/>
                </a:cubicBezTo>
                <a:cubicBezTo>
                  <a:pt x="43" y="51"/>
                  <a:pt x="45" y="50"/>
                  <a:pt x="45" y="48"/>
                </a:cubicBezTo>
                <a:cubicBezTo>
                  <a:pt x="57" y="48"/>
                  <a:pt x="57" y="48"/>
                  <a:pt x="57" y="48"/>
                </a:cubicBezTo>
                <a:cubicBezTo>
                  <a:pt x="58" y="49"/>
                  <a:pt x="58" y="50"/>
                  <a:pt x="59" y="51"/>
                </a:cubicBezTo>
                <a:lnTo>
                  <a:pt x="47" y="61"/>
                </a:lnTo>
                <a:close/>
                <a:moveTo>
                  <a:pt x="68" y="66"/>
                </a:moveTo>
                <a:cubicBezTo>
                  <a:pt x="53" y="66"/>
                  <a:pt x="53" y="66"/>
                  <a:pt x="53" y="66"/>
                </a:cubicBezTo>
                <a:cubicBezTo>
                  <a:pt x="53" y="66"/>
                  <a:pt x="53" y="65"/>
                  <a:pt x="52" y="64"/>
                </a:cubicBezTo>
                <a:cubicBezTo>
                  <a:pt x="65" y="53"/>
                  <a:pt x="65" y="53"/>
                  <a:pt x="65" y="53"/>
                </a:cubicBezTo>
                <a:cubicBezTo>
                  <a:pt x="70" y="63"/>
                  <a:pt x="70" y="63"/>
                  <a:pt x="70" y="63"/>
                </a:cubicBezTo>
                <a:cubicBezTo>
                  <a:pt x="69" y="64"/>
                  <a:pt x="68" y="65"/>
                  <a:pt x="68" y="66"/>
                </a:cubicBezTo>
                <a:close/>
                <a:moveTo>
                  <a:pt x="69" y="38"/>
                </a:moveTo>
                <a:cubicBezTo>
                  <a:pt x="73" y="31"/>
                  <a:pt x="73" y="31"/>
                  <a:pt x="73" y="31"/>
                </a:cubicBezTo>
                <a:cubicBezTo>
                  <a:pt x="81" y="39"/>
                  <a:pt x="81" y="39"/>
                  <a:pt x="81" y="39"/>
                </a:cubicBezTo>
                <a:cubicBezTo>
                  <a:pt x="80" y="40"/>
                  <a:pt x="79" y="41"/>
                  <a:pt x="78" y="42"/>
                </a:cubicBezTo>
                <a:cubicBezTo>
                  <a:pt x="72" y="42"/>
                  <a:pt x="72" y="42"/>
                  <a:pt x="72" y="42"/>
                </a:cubicBezTo>
                <a:cubicBezTo>
                  <a:pt x="71" y="41"/>
                  <a:pt x="70" y="39"/>
                  <a:pt x="69" y="38"/>
                </a:cubicBezTo>
                <a:close/>
                <a:moveTo>
                  <a:pt x="72" y="48"/>
                </a:moveTo>
                <a:cubicBezTo>
                  <a:pt x="78" y="48"/>
                  <a:pt x="78" y="48"/>
                  <a:pt x="78" y="48"/>
                </a:cubicBezTo>
                <a:cubicBezTo>
                  <a:pt x="79" y="49"/>
                  <a:pt x="80" y="51"/>
                  <a:pt x="82" y="52"/>
                </a:cubicBezTo>
                <a:cubicBezTo>
                  <a:pt x="76" y="61"/>
                  <a:pt x="76" y="61"/>
                  <a:pt x="76" y="61"/>
                </a:cubicBezTo>
                <a:cubicBezTo>
                  <a:pt x="76" y="61"/>
                  <a:pt x="76" y="61"/>
                  <a:pt x="75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0" y="51"/>
                  <a:pt x="70" y="51"/>
                  <a:pt x="70" y="51"/>
                </a:cubicBezTo>
                <a:cubicBezTo>
                  <a:pt x="71" y="50"/>
                  <a:pt x="72" y="49"/>
                  <a:pt x="72" y="48"/>
                </a:cubicBezTo>
                <a:close/>
                <a:moveTo>
                  <a:pt x="75" y="72"/>
                </a:moveTo>
                <a:cubicBezTo>
                  <a:pt x="74" y="72"/>
                  <a:pt x="73" y="70"/>
                  <a:pt x="73" y="69"/>
                </a:cubicBezTo>
                <a:cubicBezTo>
                  <a:pt x="73" y="68"/>
                  <a:pt x="74" y="66"/>
                  <a:pt x="75" y="66"/>
                </a:cubicBezTo>
                <a:cubicBezTo>
                  <a:pt x="77" y="66"/>
                  <a:pt x="78" y="68"/>
                  <a:pt x="78" y="69"/>
                </a:cubicBezTo>
                <a:cubicBezTo>
                  <a:pt x="78" y="70"/>
                  <a:pt x="77" y="72"/>
                  <a:pt x="75" y="72"/>
                </a:cubicBezTo>
                <a:close/>
                <a:moveTo>
                  <a:pt x="87" y="54"/>
                </a:moveTo>
                <a:cubicBezTo>
                  <a:pt x="94" y="60"/>
                  <a:pt x="94" y="60"/>
                  <a:pt x="94" y="60"/>
                </a:cubicBezTo>
                <a:cubicBezTo>
                  <a:pt x="93" y="61"/>
                  <a:pt x="92" y="63"/>
                  <a:pt x="92" y="64"/>
                </a:cubicBezTo>
                <a:cubicBezTo>
                  <a:pt x="83" y="66"/>
                  <a:pt x="83" y="66"/>
                  <a:pt x="83" y="66"/>
                </a:cubicBezTo>
                <a:cubicBezTo>
                  <a:pt x="82" y="65"/>
                  <a:pt x="82" y="64"/>
                  <a:pt x="81" y="64"/>
                </a:cubicBezTo>
                <a:lnTo>
                  <a:pt x="87" y="54"/>
                </a:lnTo>
                <a:close/>
                <a:moveTo>
                  <a:pt x="91" y="98"/>
                </a:moveTo>
                <a:cubicBezTo>
                  <a:pt x="90" y="98"/>
                  <a:pt x="89" y="97"/>
                  <a:pt x="89" y="96"/>
                </a:cubicBezTo>
                <a:cubicBezTo>
                  <a:pt x="89" y="94"/>
                  <a:pt x="90" y="93"/>
                  <a:pt x="91" y="93"/>
                </a:cubicBezTo>
                <a:cubicBezTo>
                  <a:pt x="93" y="93"/>
                  <a:pt x="94" y="94"/>
                  <a:pt x="94" y="96"/>
                </a:cubicBezTo>
                <a:cubicBezTo>
                  <a:pt x="94" y="97"/>
                  <a:pt x="93" y="98"/>
                  <a:pt x="91" y="98"/>
                </a:cubicBezTo>
                <a:close/>
                <a:moveTo>
                  <a:pt x="102" y="85"/>
                </a:moveTo>
                <a:cubicBezTo>
                  <a:pt x="102" y="86"/>
                  <a:pt x="102" y="87"/>
                  <a:pt x="102" y="88"/>
                </a:cubicBezTo>
                <a:cubicBezTo>
                  <a:pt x="98" y="91"/>
                  <a:pt x="98" y="91"/>
                  <a:pt x="98" y="91"/>
                </a:cubicBezTo>
                <a:cubicBezTo>
                  <a:pt x="96" y="89"/>
                  <a:pt x="93" y="87"/>
                  <a:pt x="90" y="88"/>
                </a:cubicBezTo>
                <a:cubicBezTo>
                  <a:pt x="81" y="74"/>
                  <a:pt x="81" y="74"/>
                  <a:pt x="81" y="74"/>
                </a:cubicBezTo>
                <a:cubicBezTo>
                  <a:pt x="82" y="73"/>
                  <a:pt x="83" y="72"/>
                  <a:pt x="83" y="71"/>
                </a:cubicBezTo>
                <a:cubicBezTo>
                  <a:pt x="92" y="69"/>
                  <a:pt x="92" y="69"/>
                  <a:pt x="92" y="69"/>
                </a:cubicBezTo>
                <a:cubicBezTo>
                  <a:pt x="94" y="74"/>
                  <a:pt x="98" y="75"/>
                  <a:pt x="102" y="74"/>
                </a:cubicBezTo>
                <a:cubicBezTo>
                  <a:pt x="106" y="78"/>
                  <a:pt x="106" y="78"/>
                  <a:pt x="106" y="78"/>
                </a:cubicBezTo>
                <a:cubicBezTo>
                  <a:pt x="103" y="80"/>
                  <a:pt x="102" y="82"/>
                  <a:pt x="102" y="85"/>
                </a:cubicBezTo>
                <a:close/>
                <a:moveTo>
                  <a:pt x="105" y="60"/>
                </a:moveTo>
                <a:cubicBezTo>
                  <a:pt x="110" y="48"/>
                  <a:pt x="110" y="48"/>
                  <a:pt x="110" y="48"/>
                </a:cubicBezTo>
                <a:cubicBezTo>
                  <a:pt x="110" y="48"/>
                  <a:pt x="110" y="48"/>
                  <a:pt x="110" y="48"/>
                </a:cubicBezTo>
                <a:cubicBezTo>
                  <a:pt x="110" y="48"/>
                  <a:pt x="111" y="48"/>
                  <a:pt x="111" y="48"/>
                </a:cubicBezTo>
                <a:cubicBezTo>
                  <a:pt x="114" y="54"/>
                  <a:pt x="114" y="54"/>
                  <a:pt x="114" y="54"/>
                </a:cubicBezTo>
                <a:cubicBezTo>
                  <a:pt x="112" y="55"/>
                  <a:pt x="110" y="58"/>
                  <a:pt x="110" y="61"/>
                </a:cubicBezTo>
                <a:cubicBezTo>
                  <a:pt x="110" y="61"/>
                  <a:pt x="110" y="61"/>
                  <a:pt x="110" y="61"/>
                </a:cubicBezTo>
                <a:cubicBezTo>
                  <a:pt x="106" y="63"/>
                  <a:pt x="106" y="63"/>
                  <a:pt x="106" y="63"/>
                </a:cubicBezTo>
                <a:cubicBezTo>
                  <a:pt x="106" y="62"/>
                  <a:pt x="105" y="61"/>
                  <a:pt x="105" y="60"/>
                </a:cubicBezTo>
                <a:close/>
                <a:moveTo>
                  <a:pt x="110" y="88"/>
                </a:moveTo>
                <a:cubicBezTo>
                  <a:pt x="108" y="88"/>
                  <a:pt x="107" y="86"/>
                  <a:pt x="107" y="85"/>
                </a:cubicBezTo>
                <a:cubicBezTo>
                  <a:pt x="107" y="84"/>
                  <a:pt x="108" y="82"/>
                  <a:pt x="110" y="82"/>
                </a:cubicBezTo>
                <a:cubicBezTo>
                  <a:pt x="111" y="82"/>
                  <a:pt x="113" y="84"/>
                  <a:pt x="113" y="85"/>
                </a:cubicBezTo>
                <a:cubicBezTo>
                  <a:pt x="113" y="86"/>
                  <a:pt x="111" y="88"/>
                  <a:pt x="110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4BFFAC00-4FCA-996E-9377-8222D410B35C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3043238"/>
            <a:ext cx="254000" cy="215900"/>
          </a:xfrm>
          <a:custGeom>
            <a:avLst/>
            <a:gdLst>
              <a:gd name="T0" fmla="*/ 49 w 160"/>
              <a:gd name="T1" fmla="*/ 136 h 136"/>
              <a:gd name="T2" fmla="*/ 112 w 160"/>
              <a:gd name="T3" fmla="*/ 136 h 136"/>
              <a:gd name="T4" fmla="*/ 80 w 160"/>
              <a:gd name="T5" fmla="*/ 86 h 136"/>
              <a:gd name="T6" fmla="*/ 49 w 160"/>
              <a:gd name="T7" fmla="*/ 136 h 136"/>
              <a:gd name="T8" fmla="*/ 59 w 160"/>
              <a:gd name="T9" fmla="*/ 131 h 136"/>
              <a:gd name="T10" fmla="*/ 80 w 160"/>
              <a:gd name="T11" fmla="*/ 96 h 136"/>
              <a:gd name="T12" fmla="*/ 102 w 160"/>
              <a:gd name="T13" fmla="*/ 131 h 136"/>
              <a:gd name="T14" fmla="*/ 59 w 160"/>
              <a:gd name="T15" fmla="*/ 131 h 136"/>
              <a:gd name="T16" fmla="*/ 0 w 160"/>
              <a:gd name="T17" fmla="*/ 0 h 136"/>
              <a:gd name="T18" fmla="*/ 0 w 160"/>
              <a:gd name="T19" fmla="*/ 107 h 136"/>
              <a:gd name="T20" fmla="*/ 59 w 160"/>
              <a:gd name="T21" fmla="*/ 107 h 136"/>
              <a:gd name="T22" fmla="*/ 62 w 160"/>
              <a:gd name="T23" fmla="*/ 104 h 136"/>
              <a:gd name="T24" fmla="*/ 59 w 160"/>
              <a:gd name="T25" fmla="*/ 101 h 136"/>
              <a:gd name="T26" fmla="*/ 6 w 160"/>
              <a:gd name="T27" fmla="*/ 101 h 136"/>
              <a:gd name="T28" fmla="*/ 6 w 160"/>
              <a:gd name="T29" fmla="*/ 5 h 136"/>
              <a:gd name="T30" fmla="*/ 155 w 160"/>
              <a:gd name="T31" fmla="*/ 5 h 136"/>
              <a:gd name="T32" fmla="*/ 155 w 160"/>
              <a:gd name="T33" fmla="*/ 101 h 136"/>
              <a:gd name="T34" fmla="*/ 102 w 160"/>
              <a:gd name="T35" fmla="*/ 101 h 136"/>
              <a:gd name="T36" fmla="*/ 99 w 160"/>
              <a:gd name="T37" fmla="*/ 104 h 136"/>
              <a:gd name="T38" fmla="*/ 102 w 160"/>
              <a:gd name="T39" fmla="*/ 107 h 136"/>
              <a:gd name="T40" fmla="*/ 160 w 160"/>
              <a:gd name="T41" fmla="*/ 107 h 136"/>
              <a:gd name="T42" fmla="*/ 160 w 160"/>
              <a:gd name="T43" fmla="*/ 0 h 136"/>
              <a:gd name="T44" fmla="*/ 0 w 160"/>
              <a:gd name="T45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0" h="136">
                <a:moveTo>
                  <a:pt x="49" y="136"/>
                </a:moveTo>
                <a:cubicBezTo>
                  <a:pt x="112" y="136"/>
                  <a:pt x="112" y="136"/>
                  <a:pt x="112" y="136"/>
                </a:cubicBezTo>
                <a:cubicBezTo>
                  <a:pt x="80" y="86"/>
                  <a:pt x="80" y="86"/>
                  <a:pt x="80" y="86"/>
                </a:cubicBezTo>
                <a:lnTo>
                  <a:pt x="49" y="136"/>
                </a:lnTo>
                <a:close/>
                <a:moveTo>
                  <a:pt x="59" y="131"/>
                </a:moveTo>
                <a:cubicBezTo>
                  <a:pt x="80" y="96"/>
                  <a:pt x="80" y="96"/>
                  <a:pt x="80" y="96"/>
                </a:cubicBezTo>
                <a:cubicBezTo>
                  <a:pt x="102" y="131"/>
                  <a:pt x="102" y="131"/>
                  <a:pt x="102" y="131"/>
                </a:cubicBezTo>
                <a:lnTo>
                  <a:pt x="59" y="131"/>
                </a:lnTo>
                <a:close/>
                <a:moveTo>
                  <a:pt x="0" y="0"/>
                </a:moveTo>
                <a:cubicBezTo>
                  <a:pt x="0" y="107"/>
                  <a:pt x="0" y="107"/>
                  <a:pt x="0" y="107"/>
                </a:cubicBezTo>
                <a:cubicBezTo>
                  <a:pt x="59" y="107"/>
                  <a:pt x="59" y="107"/>
                  <a:pt x="59" y="107"/>
                </a:cubicBezTo>
                <a:cubicBezTo>
                  <a:pt x="61" y="107"/>
                  <a:pt x="62" y="105"/>
                  <a:pt x="62" y="104"/>
                </a:cubicBezTo>
                <a:cubicBezTo>
                  <a:pt x="62" y="103"/>
                  <a:pt x="61" y="101"/>
                  <a:pt x="59" y="101"/>
                </a:cubicBezTo>
                <a:cubicBezTo>
                  <a:pt x="6" y="101"/>
                  <a:pt x="6" y="101"/>
                  <a:pt x="6" y="101"/>
                </a:cubicBezTo>
                <a:cubicBezTo>
                  <a:pt x="6" y="5"/>
                  <a:pt x="6" y="5"/>
                  <a:pt x="6" y="5"/>
                </a:cubicBezTo>
                <a:cubicBezTo>
                  <a:pt x="155" y="5"/>
                  <a:pt x="155" y="5"/>
                  <a:pt x="155" y="5"/>
                </a:cubicBezTo>
                <a:cubicBezTo>
                  <a:pt x="155" y="101"/>
                  <a:pt x="155" y="101"/>
                  <a:pt x="155" y="101"/>
                </a:cubicBezTo>
                <a:cubicBezTo>
                  <a:pt x="102" y="101"/>
                  <a:pt x="102" y="101"/>
                  <a:pt x="102" y="101"/>
                </a:cubicBezTo>
                <a:cubicBezTo>
                  <a:pt x="100" y="101"/>
                  <a:pt x="99" y="103"/>
                  <a:pt x="99" y="104"/>
                </a:cubicBezTo>
                <a:cubicBezTo>
                  <a:pt x="99" y="105"/>
                  <a:pt x="100" y="107"/>
                  <a:pt x="102" y="107"/>
                </a:cubicBezTo>
                <a:cubicBezTo>
                  <a:pt x="160" y="107"/>
                  <a:pt x="160" y="107"/>
                  <a:pt x="160" y="107"/>
                </a:cubicBezTo>
                <a:cubicBezTo>
                  <a:pt x="160" y="0"/>
                  <a:pt x="160" y="0"/>
                  <a:pt x="160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2E99649C-BB0E-DE63-6299-6EB84742AB30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3024188"/>
            <a:ext cx="255588" cy="254000"/>
          </a:xfrm>
          <a:custGeom>
            <a:avLst/>
            <a:gdLst>
              <a:gd name="T0" fmla="*/ 24 w 161"/>
              <a:gd name="T1" fmla="*/ 22 h 160"/>
              <a:gd name="T2" fmla="*/ 19 w 161"/>
              <a:gd name="T3" fmla="*/ 20 h 160"/>
              <a:gd name="T4" fmla="*/ 14 w 161"/>
              <a:gd name="T5" fmla="*/ 34 h 160"/>
              <a:gd name="T6" fmla="*/ 57 w 161"/>
              <a:gd name="T7" fmla="*/ 34 h 160"/>
              <a:gd name="T8" fmla="*/ 61 w 161"/>
              <a:gd name="T9" fmla="*/ 30 h 160"/>
              <a:gd name="T10" fmla="*/ 51 w 161"/>
              <a:gd name="T11" fmla="*/ 40 h 160"/>
              <a:gd name="T12" fmla="*/ 24 w 161"/>
              <a:gd name="T13" fmla="*/ 40 h 160"/>
              <a:gd name="T14" fmla="*/ 19 w 161"/>
              <a:gd name="T15" fmla="*/ 61 h 160"/>
              <a:gd name="T16" fmla="*/ 56 w 161"/>
              <a:gd name="T17" fmla="*/ 61 h 160"/>
              <a:gd name="T18" fmla="*/ 38 w 161"/>
              <a:gd name="T19" fmla="*/ 70 h 160"/>
              <a:gd name="T20" fmla="*/ 56 w 161"/>
              <a:gd name="T21" fmla="*/ 88 h 160"/>
              <a:gd name="T22" fmla="*/ 35 w 161"/>
              <a:gd name="T23" fmla="*/ 75 h 160"/>
              <a:gd name="T24" fmla="*/ 24 w 161"/>
              <a:gd name="T25" fmla="*/ 88 h 160"/>
              <a:gd name="T26" fmla="*/ 45 w 161"/>
              <a:gd name="T27" fmla="*/ 99 h 160"/>
              <a:gd name="T28" fmla="*/ 40 w 161"/>
              <a:gd name="T29" fmla="*/ 87 h 160"/>
              <a:gd name="T30" fmla="*/ 49 w 161"/>
              <a:gd name="T31" fmla="*/ 96 h 160"/>
              <a:gd name="T32" fmla="*/ 140 w 161"/>
              <a:gd name="T33" fmla="*/ 35 h 160"/>
              <a:gd name="T34" fmla="*/ 128 w 161"/>
              <a:gd name="T35" fmla="*/ 48 h 160"/>
              <a:gd name="T36" fmla="*/ 118 w 161"/>
              <a:gd name="T37" fmla="*/ 27 h 160"/>
              <a:gd name="T38" fmla="*/ 107 w 161"/>
              <a:gd name="T39" fmla="*/ 48 h 160"/>
              <a:gd name="T40" fmla="*/ 96 w 161"/>
              <a:gd name="T41" fmla="*/ 14 h 160"/>
              <a:gd name="T42" fmla="*/ 86 w 161"/>
              <a:gd name="T43" fmla="*/ 48 h 160"/>
              <a:gd name="T44" fmla="*/ 80 w 161"/>
              <a:gd name="T45" fmla="*/ 14 h 160"/>
              <a:gd name="T46" fmla="*/ 75 w 161"/>
              <a:gd name="T47" fmla="*/ 46 h 160"/>
              <a:gd name="T48" fmla="*/ 147 w 161"/>
              <a:gd name="T49" fmla="*/ 51 h 160"/>
              <a:gd name="T50" fmla="*/ 91 w 161"/>
              <a:gd name="T51" fmla="*/ 48 h 160"/>
              <a:gd name="T52" fmla="*/ 96 w 161"/>
              <a:gd name="T53" fmla="*/ 48 h 160"/>
              <a:gd name="T54" fmla="*/ 112 w 161"/>
              <a:gd name="T55" fmla="*/ 32 h 160"/>
              <a:gd name="T56" fmla="*/ 139 w 161"/>
              <a:gd name="T57" fmla="*/ 48 h 160"/>
              <a:gd name="T58" fmla="*/ 139 w 161"/>
              <a:gd name="T59" fmla="*/ 40 h 160"/>
              <a:gd name="T60" fmla="*/ 14 w 161"/>
              <a:gd name="T61" fmla="*/ 0 h 160"/>
              <a:gd name="T62" fmla="*/ 14 w 161"/>
              <a:gd name="T63" fmla="*/ 139 h 160"/>
              <a:gd name="T64" fmla="*/ 46 w 161"/>
              <a:gd name="T65" fmla="*/ 144 h 160"/>
              <a:gd name="T66" fmla="*/ 38 w 161"/>
              <a:gd name="T67" fmla="*/ 160 h 160"/>
              <a:gd name="T68" fmla="*/ 126 w 161"/>
              <a:gd name="T69" fmla="*/ 155 h 160"/>
              <a:gd name="T70" fmla="*/ 104 w 161"/>
              <a:gd name="T71" fmla="*/ 139 h 160"/>
              <a:gd name="T72" fmla="*/ 160 w 161"/>
              <a:gd name="T73" fmla="*/ 15 h 160"/>
              <a:gd name="T74" fmla="*/ 14 w 161"/>
              <a:gd name="T75" fmla="*/ 6 h 160"/>
              <a:gd name="T76" fmla="*/ 155 w 161"/>
              <a:gd name="T77" fmla="*/ 112 h 160"/>
              <a:gd name="T78" fmla="*/ 115 w 161"/>
              <a:gd name="T79" fmla="*/ 150 h 160"/>
              <a:gd name="T80" fmla="*/ 46 w 161"/>
              <a:gd name="T81" fmla="*/ 150 h 160"/>
              <a:gd name="T82" fmla="*/ 62 w 161"/>
              <a:gd name="T83" fmla="*/ 139 h 160"/>
              <a:gd name="T84" fmla="*/ 62 w 161"/>
              <a:gd name="T85" fmla="*/ 144 h 160"/>
              <a:gd name="T86" fmla="*/ 14 w 161"/>
              <a:gd name="T87" fmla="*/ 134 h 160"/>
              <a:gd name="T88" fmla="*/ 155 w 161"/>
              <a:gd name="T89" fmla="*/ 118 h 160"/>
              <a:gd name="T90" fmla="*/ 83 w 161"/>
              <a:gd name="T91" fmla="*/ 102 h 160"/>
              <a:gd name="T92" fmla="*/ 89 w 161"/>
              <a:gd name="T93" fmla="*/ 86 h 160"/>
              <a:gd name="T94" fmla="*/ 107 w 161"/>
              <a:gd name="T95" fmla="*/ 89 h 160"/>
              <a:gd name="T96" fmla="*/ 125 w 161"/>
              <a:gd name="T97" fmla="*/ 81 h 160"/>
              <a:gd name="T98" fmla="*/ 146 w 161"/>
              <a:gd name="T99" fmla="*/ 68 h 160"/>
              <a:gd name="T100" fmla="*/ 129 w 161"/>
              <a:gd name="T101" fmla="*/ 77 h 160"/>
              <a:gd name="T102" fmla="*/ 103 w 161"/>
              <a:gd name="T103" fmla="*/ 85 h 160"/>
              <a:gd name="T104" fmla="*/ 85 w 161"/>
              <a:gd name="T105" fmla="*/ 82 h 160"/>
              <a:gd name="T106" fmla="*/ 78 w 161"/>
              <a:gd name="T107" fmla="*/ 64 h 160"/>
              <a:gd name="T108" fmla="*/ 83 w 161"/>
              <a:gd name="T109" fmla="*/ 107 h 160"/>
              <a:gd name="T110" fmla="*/ 144 w 161"/>
              <a:gd name="T111" fmla="*/ 10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1" h="160">
                <a:moveTo>
                  <a:pt x="40" y="12"/>
                </a:moveTo>
                <a:cubicBezTo>
                  <a:pt x="39" y="11"/>
                  <a:pt x="36" y="11"/>
                  <a:pt x="35" y="12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19"/>
                  <a:pt x="23" y="18"/>
                  <a:pt x="22" y="18"/>
                </a:cubicBezTo>
                <a:cubicBezTo>
                  <a:pt x="20" y="18"/>
                  <a:pt x="19" y="19"/>
                  <a:pt x="19" y="20"/>
                </a:cubicBezTo>
                <a:cubicBezTo>
                  <a:pt x="19" y="26"/>
                  <a:pt x="19" y="26"/>
                  <a:pt x="19" y="26"/>
                </a:cubicBezTo>
                <a:cubicBezTo>
                  <a:pt x="14" y="30"/>
                  <a:pt x="14" y="30"/>
                  <a:pt x="14" y="30"/>
                </a:cubicBezTo>
                <a:cubicBezTo>
                  <a:pt x="13" y="31"/>
                  <a:pt x="13" y="33"/>
                  <a:pt x="14" y="34"/>
                </a:cubicBezTo>
                <a:cubicBezTo>
                  <a:pt x="15" y="35"/>
                  <a:pt x="17" y="35"/>
                  <a:pt x="18" y="34"/>
                </a:cubicBezTo>
                <a:cubicBezTo>
                  <a:pt x="38" y="17"/>
                  <a:pt x="38" y="17"/>
                  <a:pt x="38" y="17"/>
                </a:cubicBezTo>
                <a:cubicBezTo>
                  <a:pt x="57" y="34"/>
                  <a:pt x="57" y="34"/>
                  <a:pt x="57" y="34"/>
                </a:cubicBezTo>
                <a:cubicBezTo>
                  <a:pt x="58" y="35"/>
                  <a:pt x="59" y="35"/>
                  <a:pt x="60" y="35"/>
                </a:cubicBezTo>
                <a:cubicBezTo>
                  <a:pt x="61" y="35"/>
                  <a:pt x="61" y="34"/>
                  <a:pt x="62" y="33"/>
                </a:cubicBezTo>
                <a:cubicBezTo>
                  <a:pt x="62" y="32"/>
                  <a:pt x="61" y="31"/>
                  <a:pt x="61" y="30"/>
                </a:cubicBezTo>
                <a:lnTo>
                  <a:pt x="40" y="12"/>
                </a:lnTo>
                <a:close/>
                <a:moveTo>
                  <a:pt x="54" y="38"/>
                </a:moveTo>
                <a:cubicBezTo>
                  <a:pt x="52" y="38"/>
                  <a:pt x="51" y="39"/>
                  <a:pt x="51" y="40"/>
                </a:cubicBezTo>
                <a:cubicBezTo>
                  <a:pt x="51" y="59"/>
                  <a:pt x="51" y="59"/>
                  <a:pt x="51" y="59"/>
                </a:cubicBezTo>
                <a:cubicBezTo>
                  <a:pt x="24" y="59"/>
                  <a:pt x="24" y="59"/>
                  <a:pt x="24" y="59"/>
                </a:cubicBezTo>
                <a:cubicBezTo>
                  <a:pt x="24" y="40"/>
                  <a:pt x="24" y="40"/>
                  <a:pt x="24" y="40"/>
                </a:cubicBezTo>
                <a:cubicBezTo>
                  <a:pt x="24" y="39"/>
                  <a:pt x="23" y="38"/>
                  <a:pt x="22" y="38"/>
                </a:cubicBezTo>
                <a:cubicBezTo>
                  <a:pt x="20" y="38"/>
                  <a:pt x="19" y="39"/>
                  <a:pt x="19" y="40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63"/>
                  <a:pt x="21" y="64"/>
                  <a:pt x="23" y="64"/>
                </a:cubicBezTo>
                <a:cubicBezTo>
                  <a:pt x="52" y="64"/>
                  <a:pt x="52" y="64"/>
                  <a:pt x="52" y="64"/>
                </a:cubicBezTo>
                <a:cubicBezTo>
                  <a:pt x="55" y="64"/>
                  <a:pt x="56" y="63"/>
                  <a:pt x="56" y="61"/>
                </a:cubicBezTo>
                <a:cubicBezTo>
                  <a:pt x="56" y="40"/>
                  <a:pt x="56" y="40"/>
                  <a:pt x="56" y="40"/>
                </a:cubicBezTo>
                <a:cubicBezTo>
                  <a:pt x="56" y="39"/>
                  <a:pt x="55" y="38"/>
                  <a:pt x="54" y="38"/>
                </a:cubicBezTo>
                <a:close/>
                <a:moveTo>
                  <a:pt x="38" y="70"/>
                </a:moveTo>
                <a:cubicBezTo>
                  <a:pt x="27" y="70"/>
                  <a:pt x="19" y="78"/>
                  <a:pt x="19" y="88"/>
                </a:cubicBezTo>
                <a:cubicBezTo>
                  <a:pt x="19" y="99"/>
                  <a:pt x="27" y="107"/>
                  <a:pt x="38" y="107"/>
                </a:cubicBezTo>
                <a:cubicBezTo>
                  <a:pt x="48" y="107"/>
                  <a:pt x="56" y="99"/>
                  <a:pt x="56" y="88"/>
                </a:cubicBezTo>
                <a:cubicBezTo>
                  <a:pt x="56" y="78"/>
                  <a:pt x="48" y="70"/>
                  <a:pt x="38" y="70"/>
                </a:cubicBezTo>
                <a:close/>
                <a:moveTo>
                  <a:pt x="24" y="88"/>
                </a:moveTo>
                <a:cubicBezTo>
                  <a:pt x="24" y="82"/>
                  <a:pt x="29" y="77"/>
                  <a:pt x="35" y="75"/>
                </a:cubicBezTo>
                <a:cubicBezTo>
                  <a:pt x="35" y="87"/>
                  <a:pt x="35" y="87"/>
                  <a:pt x="35" y="87"/>
                </a:cubicBezTo>
                <a:cubicBezTo>
                  <a:pt x="25" y="93"/>
                  <a:pt x="25" y="93"/>
                  <a:pt x="25" y="93"/>
                </a:cubicBezTo>
                <a:cubicBezTo>
                  <a:pt x="24" y="91"/>
                  <a:pt x="24" y="90"/>
                  <a:pt x="24" y="88"/>
                </a:cubicBezTo>
                <a:close/>
                <a:moveTo>
                  <a:pt x="28" y="97"/>
                </a:moveTo>
                <a:cubicBezTo>
                  <a:pt x="37" y="92"/>
                  <a:pt x="37" y="92"/>
                  <a:pt x="37" y="92"/>
                </a:cubicBezTo>
                <a:cubicBezTo>
                  <a:pt x="45" y="99"/>
                  <a:pt x="45" y="99"/>
                  <a:pt x="45" y="99"/>
                </a:cubicBezTo>
                <a:cubicBezTo>
                  <a:pt x="39" y="103"/>
                  <a:pt x="32" y="102"/>
                  <a:pt x="28" y="97"/>
                </a:cubicBezTo>
                <a:close/>
                <a:moveTo>
                  <a:pt x="49" y="96"/>
                </a:moveTo>
                <a:cubicBezTo>
                  <a:pt x="40" y="87"/>
                  <a:pt x="40" y="87"/>
                  <a:pt x="40" y="87"/>
                </a:cubicBezTo>
                <a:cubicBezTo>
                  <a:pt x="40" y="75"/>
                  <a:pt x="40" y="75"/>
                  <a:pt x="40" y="75"/>
                </a:cubicBezTo>
                <a:cubicBezTo>
                  <a:pt x="45" y="76"/>
                  <a:pt x="48" y="79"/>
                  <a:pt x="50" y="83"/>
                </a:cubicBezTo>
                <a:cubicBezTo>
                  <a:pt x="52" y="87"/>
                  <a:pt x="51" y="92"/>
                  <a:pt x="49" y="96"/>
                </a:cubicBezTo>
                <a:close/>
                <a:moveTo>
                  <a:pt x="144" y="48"/>
                </a:moveTo>
                <a:cubicBezTo>
                  <a:pt x="144" y="39"/>
                  <a:pt x="144" y="39"/>
                  <a:pt x="144" y="39"/>
                </a:cubicBezTo>
                <a:cubicBezTo>
                  <a:pt x="144" y="37"/>
                  <a:pt x="142" y="35"/>
                  <a:pt x="140" y="35"/>
                </a:cubicBezTo>
                <a:cubicBezTo>
                  <a:pt x="132" y="35"/>
                  <a:pt x="132" y="35"/>
                  <a:pt x="132" y="35"/>
                </a:cubicBezTo>
                <a:cubicBezTo>
                  <a:pt x="130" y="35"/>
                  <a:pt x="128" y="37"/>
                  <a:pt x="128" y="39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23" y="48"/>
                  <a:pt x="123" y="48"/>
                  <a:pt x="123" y="48"/>
                </a:cubicBezTo>
                <a:cubicBezTo>
                  <a:pt x="123" y="32"/>
                  <a:pt x="123" y="32"/>
                  <a:pt x="123" y="32"/>
                </a:cubicBezTo>
                <a:cubicBezTo>
                  <a:pt x="123" y="29"/>
                  <a:pt x="121" y="27"/>
                  <a:pt x="118" y="27"/>
                </a:cubicBezTo>
                <a:cubicBezTo>
                  <a:pt x="111" y="27"/>
                  <a:pt x="111" y="27"/>
                  <a:pt x="111" y="27"/>
                </a:cubicBezTo>
                <a:cubicBezTo>
                  <a:pt x="109" y="27"/>
                  <a:pt x="107" y="29"/>
                  <a:pt x="107" y="32"/>
                </a:cubicBezTo>
                <a:cubicBezTo>
                  <a:pt x="107" y="48"/>
                  <a:pt x="107" y="48"/>
                  <a:pt x="107" y="48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2" y="16"/>
                  <a:pt x="99" y="14"/>
                  <a:pt x="96" y="14"/>
                </a:cubicBezTo>
                <a:cubicBezTo>
                  <a:pt x="91" y="14"/>
                  <a:pt x="91" y="14"/>
                  <a:pt x="91" y="14"/>
                </a:cubicBezTo>
                <a:cubicBezTo>
                  <a:pt x="88" y="14"/>
                  <a:pt x="86" y="16"/>
                  <a:pt x="86" y="19"/>
                </a:cubicBezTo>
                <a:cubicBezTo>
                  <a:pt x="86" y="48"/>
                  <a:pt x="86" y="48"/>
                  <a:pt x="86" y="48"/>
                </a:cubicBezTo>
                <a:cubicBezTo>
                  <a:pt x="83" y="48"/>
                  <a:pt x="83" y="48"/>
                  <a:pt x="83" y="48"/>
                </a:cubicBezTo>
                <a:cubicBezTo>
                  <a:pt x="81" y="48"/>
                  <a:pt x="80" y="47"/>
                  <a:pt x="80" y="46"/>
                </a:cubicBezTo>
                <a:cubicBezTo>
                  <a:pt x="80" y="14"/>
                  <a:pt x="80" y="14"/>
                  <a:pt x="80" y="14"/>
                </a:cubicBezTo>
                <a:cubicBezTo>
                  <a:pt x="80" y="12"/>
                  <a:pt x="79" y="11"/>
                  <a:pt x="78" y="11"/>
                </a:cubicBezTo>
                <a:cubicBezTo>
                  <a:pt x="76" y="11"/>
                  <a:pt x="75" y="12"/>
                  <a:pt x="75" y="14"/>
                </a:cubicBezTo>
                <a:cubicBezTo>
                  <a:pt x="75" y="46"/>
                  <a:pt x="75" y="46"/>
                  <a:pt x="75" y="46"/>
                </a:cubicBezTo>
                <a:cubicBezTo>
                  <a:pt x="75" y="50"/>
                  <a:pt x="78" y="54"/>
                  <a:pt x="83" y="54"/>
                </a:cubicBezTo>
                <a:cubicBezTo>
                  <a:pt x="144" y="54"/>
                  <a:pt x="144" y="54"/>
                  <a:pt x="144" y="54"/>
                </a:cubicBezTo>
                <a:cubicBezTo>
                  <a:pt x="146" y="54"/>
                  <a:pt x="147" y="52"/>
                  <a:pt x="147" y="51"/>
                </a:cubicBezTo>
                <a:cubicBezTo>
                  <a:pt x="147" y="50"/>
                  <a:pt x="146" y="48"/>
                  <a:pt x="144" y="48"/>
                </a:cubicBezTo>
                <a:close/>
                <a:moveTo>
                  <a:pt x="96" y="48"/>
                </a:moveTo>
                <a:cubicBezTo>
                  <a:pt x="91" y="48"/>
                  <a:pt x="91" y="48"/>
                  <a:pt x="91" y="48"/>
                </a:cubicBezTo>
                <a:cubicBezTo>
                  <a:pt x="91" y="19"/>
                  <a:pt x="91" y="19"/>
                  <a:pt x="91" y="19"/>
                </a:cubicBezTo>
                <a:cubicBezTo>
                  <a:pt x="96" y="19"/>
                  <a:pt x="96" y="19"/>
                  <a:pt x="96" y="19"/>
                </a:cubicBezTo>
                <a:lnTo>
                  <a:pt x="96" y="48"/>
                </a:lnTo>
                <a:close/>
                <a:moveTo>
                  <a:pt x="118" y="48"/>
                </a:moveTo>
                <a:cubicBezTo>
                  <a:pt x="112" y="48"/>
                  <a:pt x="112" y="48"/>
                  <a:pt x="112" y="48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118" y="32"/>
                  <a:pt x="118" y="32"/>
                  <a:pt x="118" y="32"/>
                </a:cubicBezTo>
                <a:lnTo>
                  <a:pt x="118" y="48"/>
                </a:lnTo>
                <a:close/>
                <a:moveTo>
                  <a:pt x="139" y="48"/>
                </a:moveTo>
                <a:cubicBezTo>
                  <a:pt x="134" y="48"/>
                  <a:pt x="134" y="48"/>
                  <a:pt x="134" y="48"/>
                </a:cubicBezTo>
                <a:cubicBezTo>
                  <a:pt x="134" y="40"/>
                  <a:pt x="134" y="40"/>
                  <a:pt x="134" y="40"/>
                </a:cubicBezTo>
                <a:cubicBezTo>
                  <a:pt x="139" y="40"/>
                  <a:pt x="139" y="40"/>
                  <a:pt x="139" y="40"/>
                </a:cubicBezTo>
                <a:lnTo>
                  <a:pt x="139" y="48"/>
                </a:lnTo>
                <a:close/>
                <a:moveTo>
                  <a:pt x="147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1"/>
                  <a:pt x="0" y="7"/>
                  <a:pt x="0" y="15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32"/>
                  <a:pt x="6" y="139"/>
                  <a:pt x="14" y="139"/>
                </a:cubicBezTo>
                <a:cubicBezTo>
                  <a:pt x="56" y="139"/>
                  <a:pt x="56" y="139"/>
                  <a:pt x="56" y="139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46" y="144"/>
                  <a:pt x="46" y="144"/>
                  <a:pt x="46" y="144"/>
                </a:cubicBezTo>
                <a:cubicBezTo>
                  <a:pt x="40" y="144"/>
                  <a:pt x="35" y="149"/>
                  <a:pt x="35" y="155"/>
                </a:cubicBezTo>
                <a:cubicBezTo>
                  <a:pt x="35" y="158"/>
                  <a:pt x="35" y="158"/>
                  <a:pt x="35" y="158"/>
                </a:cubicBezTo>
                <a:cubicBezTo>
                  <a:pt x="35" y="159"/>
                  <a:pt x="36" y="160"/>
                  <a:pt x="38" y="160"/>
                </a:cubicBezTo>
                <a:cubicBezTo>
                  <a:pt x="123" y="160"/>
                  <a:pt x="123" y="160"/>
                  <a:pt x="123" y="160"/>
                </a:cubicBezTo>
                <a:cubicBezTo>
                  <a:pt x="124" y="160"/>
                  <a:pt x="126" y="159"/>
                  <a:pt x="126" y="158"/>
                </a:cubicBezTo>
                <a:cubicBezTo>
                  <a:pt x="126" y="155"/>
                  <a:pt x="126" y="155"/>
                  <a:pt x="126" y="155"/>
                </a:cubicBezTo>
                <a:cubicBezTo>
                  <a:pt x="126" y="149"/>
                  <a:pt x="121" y="144"/>
                  <a:pt x="115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4" y="139"/>
                  <a:pt x="104" y="139"/>
                  <a:pt x="104" y="139"/>
                </a:cubicBezTo>
                <a:cubicBezTo>
                  <a:pt x="147" y="139"/>
                  <a:pt x="147" y="139"/>
                  <a:pt x="147" y="139"/>
                </a:cubicBezTo>
                <a:cubicBezTo>
                  <a:pt x="155" y="139"/>
                  <a:pt x="161" y="132"/>
                  <a:pt x="160" y="124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1" y="7"/>
                  <a:pt x="155" y="1"/>
                  <a:pt x="147" y="0"/>
                </a:cubicBezTo>
                <a:close/>
                <a:moveTo>
                  <a:pt x="6" y="15"/>
                </a:moveTo>
                <a:cubicBezTo>
                  <a:pt x="5" y="10"/>
                  <a:pt x="9" y="6"/>
                  <a:pt x="14" y="6"/>
                </a:cubicBezTo>
                <a:cubicBezTo>
                  <a:pt x="147" y="6"/>
                  <a:pt x="147" y="6"/>
                  <a:pt x="147" y="6"/>
                </a:cubicBezTo>
                <a:cubicBezTo>
                  <a:pt x="152" y="6"/>
                  <a:pt x="155" y="10"/>
                  <a:pt x="155" y="15"/>
                </a:cubicBezTo>
                <a:cubicBezTo>
                  <a:pt x="155" y="112"/>
                  <a:pt x="155" y="112"/>
                  <a:pt x="155" y="112"/>
                </a:cubicBezTo>
                <a:cubicBezTo>
                  <a:pt x="6" y="112"/>
                  <a:pt x="6" y="112"/>
                  <a:pt x="6" y="112"/>
                </a:cubicBezTo>
                <a:lnTo>
                  <a:pt x="6" y="15"/>
                </a:lnTo>
                <a:close/>
                <a:moveTo>
                  <a:pt x="115" y="150"/>
                </a:moveTo>
                <a:cubicBezTo>
                  <a:pt x="118" y="150"/>
                  <a:pt x="120" y="152"/>
                  <a:pt x="120" y="155"/>
                </a:cubicBezTo>
                <a:cubicBezTo>
                  <a:pt x="40" y="155"/>
                  <a:pt x="40" y="155"/>
                  <a:pt x="40" y="155"/>
                </a:cubicBezTo>
                <a:cubicBezTo>
                  <a:pt x="40" y="152"/>
                  <a:pt x="43" y="150"/>
                  <a:pt x="46" y="150"/>
                </a:cubicBezTo>
                <a:lnTo>
                  <a:pt x="115" y="150"/>
                </a:lnTo>
                <a:close/>
                <a:moveTo>
                  <a:pt x="62" y="144"/>
                </a:moveTo>
                <a:cubicBezTo>
                  <a:pt x="62" y="139"/>
                  <a:pt x="62" y="139"/>
                  <a:pt x="62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44"/>
                  <a:pt x="99" y="144"/>
                  <a:pt x="99" y="144"/>
                </a:cubicBezTo>
                <a:lnTo>
                  <a:pt x="62" y="144"/>
                </a:lnTo>
                <a:close/>
                <a:moveTo>
                  <a:pt x="155" y="124"/>
                </a:moveTo>
                <a:cubicBezTo>
                  <a:pt x="155" y="129"/>
                  <a:pt x="152" y="133"/>
                  <a:pt x="147" y="134"/>
                </a:cubicBezTo>
                <a:cubicBezTo>
                  <a:pt x="14" y="134"/>
                  <a:pt x="14" y="134"/>
                  <a:pt x="14" y="134"/>
                </a:cubicBezTo>
                <a:cubicBezTo>
                  <a:pt x="9" y="133"/>
                  <a:pt x="5" y="129"/>
                  <a:pt x="6" y="124"/>
                </a:cubicBezTo>
                <a:cubicBezTo>
                  <a:pt x="6" y="118"/>
                  <a:pt x="6" y="118"/>
                  <a:pt x="6" y="118"/>
                </a:cubicBezTo>
                <a:cubicBezTo>
                  <a:pt x="155" y="118"/>
                  <a:pt x="155" y="118"/>
                  <a:pt x="155" y="118"/>
                </a:cubicBezTo>
                <a:lnTo>
                  <a:pt x="155" y="124"/>
                </a:lnTo>
                <a:close/>
                <a:moveTo>
                  <a:pt x="144" y="102"/>
                </a:moveTo>
                <a:cubicBezTo>
                  <a:pt x="83" y="102"/>
                  <a:pt x="83" y="102"/>
                  <a:pt x="83" y="102"/>
                </a:cubicBezTo>
                <a:cubicBezTo>
                  <a:pt x="81" y="102"/>
                  <a:pt x="80" y="100"/>
                  <a:pt x="80" y="99"/>
                </a:cubicBezTo>
                <a:cubicBezTo>
                  <a:pt x="80" y="95"/>
                  <a:pt x="80" y="95"/>
                  <a:pt x="80" y="95"/>
                </a:cubicBezTo>
                <a:cubicBezTo>
                  <a:pt x="89" y="86"/>
                  <a:pt x="89" y="86"/>
                  <a:pt x="89" y="86"/>
                </a:cubicBezTo>
                <a:cubicBezTo>
                  <a:pt x="90" y="85"/>
                  <a:pt x="92" y="85"/>
                  <a:pt x="93" y="86"/>
                </a:cubicBezTo>
                <a:cubicBezTo>
                  <a:pt x="96" y="89"/>
                  <a:pt x="96" y="89"/>
                  <a:pt x="96" y="89"/>
                </a:cubicBezTo>
                <a:cubicBezTo>
                  <a:pt x="99" y="92"/>
                  <a:pt x="104" y="92"/>
                  <a:pt x="107" y="89"/>
                </a:cubicBezTo>
                <a:cubicBezTo>
                  <a:pt x="118" y="78"/>
                  <a:pt x="118" y="78"/>
                  <a:pt x="118" y="78"/>
                </a:cubicBezTo>
                <a:cubicBezTo>
                  <a:pt x="119" y="77"/>
                  <a:pt x="121" y="77"/>
                  <a:pt x="122" y="78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8" y="84"/>
                  <a:pt x="133" y="84"/>
                  <a:pt x="137" y="81"/>
                </a:cubicBezTo>
                <a:cubicBezTo>
                  <a:pt x="146" y="72"/>
                  <a:pt x="146" y="72"/>
                  <a:pt x="146" y="72"/>
                </a:cubicBezTo>
                <a:cubicBezTo>
                  <a:pt x="147" y="71"/>
                  <a:pt x="147" y="69"/>
                  <a:pt x="146" y="68"/>
                </a:cubicBezTo>
                <a:cubicBezTo>
                  <a:pt x="145" y="67"/>
                  <a:pt x="143" y="67"/>
                  <a:pt x="142" y="68"/>
                </a:cubicBezTo>
                <a:cubicBezTo>
                  <a:pt x="133" y="77"/>
                  <a:pt x="133" y="77"/>
                  <a:pt x="133" y="77"/>
                </a:cubicBezTo>
                <a:cubicBezTo>
                  <a:pt x="132" y="78"/>
                  <a:pt x="130" y="78"/>
                  <a:pt x="129" y="77"/>
                </a:cubicBezTo>
                <a:cubicBezTo>
                  <a:pt x="126" y="74"/>
                  <a:pt x="126" y="74"/>
                  <a:pt x="126" y="74"/>
                </a:cubicBezTo>
                <a:cubicBezTo>
                  <a:pt x="123" y="71"/>
                  <a:pt x="118" y="71"/>
                  <a:pt x="115" y="74"/>
                </a:cubicBezTo>
                <a:cubicBezTo>
                  <a:pt x="103" y="85"/>
                  <a:pt x="103" y="85"/>
                  <a:pt x="103" y="85"/>
                </a:cubicBezTo>
                <a:cubicBezTo>
                  <a:pt x="102" y="86"/>
                  <a:pt x="101" y="86"/>
                  <a:pt x="100" y="85"/>
                </a:cubicBezTo>
                <a:cubicBezTo>
                  <a:pt x="97" y="82"/>
                  <a:pt x="97" y="82"/>
                  <a:pt x="97" y="82"/>
                </a:cubicBezTo>
                <a:cubicBezTo>
                  <a:pt x="93" y="79"/>
                  <a:pt x="88" y="79"/>
                  <a:pt x="85" y="82"/>
                </a:cubicBezTo>
                <a:cubicBezTo>
                  <a:pt x="80" y="87"/>
                  <a:pt x="80" y="87"/>
                  <a:pt x="80" y="87"/>
                </a:cubicBezTo>
                <a:cubicBezTo>
                  <a:pt x="80" y="67"/>
                  <a:pt x="80" y="67"/>
                  <a:pt x="80" y="67"/>
                </a:cubicBezTo>
                <a:cubicBezTo>
                  <a:pt x="80" y="66"/>
                  <a:pt x="79" y="64"/>
                  <a:pt x="78" y="64"/>
                </a:cubicBezTo>
                <a:cubicBezTo>
                  <a:pt x="76" y="64"/>
                  <a:pt x="75" y="66"/>
                  <a:pt x="75" y="67"/>
                </a:cubicBezTo>
                <a:cubicBezTo>
                  <a:pt x="75" y="99"/>
                  <a:pt x="75" y="99"/>
                  <a:pt x="75" y="99"/>
                </a:cubicBezTo>
                <a:cubicBezTo>
                  <a:pt x="75" y="103"/>
                  <a:pt x="78" y="107"/>
                  <a:pt x="83" y="107"/>
                </a:cubicBezTo>
                <a:cubicBezTo>
                  <a:pt x="144" y="107"/>
                  <a:pt x="144" y="107"/>
                  <a:pt x="144" y="107"/>
                </a:cubicBezTo>
                <a:cubicBezTo>
                  <a:pt x="146" y="107"/>
                  <a:pt x="147" y="106"/>
                  <a:pt x="147" y="104"/>
                </a:cubicBezTo>
                <a:cubicBezTo>
                  <a:pt x="147" y="103"/>
                  <a:pt x="146" y="102"/>
                  <a:pt x="144" y="10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F426C05E-27A8-A387-66D9-30E579AFC364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4125913"/>
            <a:ext cx="254000" cy="254000"/>
          </a:xfrm>
          <a:custGeom>
            <a:avLst/>
            <a:gdLst>
              <a:gd name="T0" fmla="*/ 80 w 160"/>
              <a:gd name="T1" fmla="*/ 0 h 160"/>
              <a:gd name="T2" fmla="*/ 50 w 160"/>
              <a:gd name="T3" fmla="*/ 90 h 160"/>
              <a:gd name="T4" fmla="*/ 45 w 160"/>
              <a:gd name="T5" fmla="*/ 105 h 160"/>
              <a:gd name="T6" fmla="*/ 45 w 160"/>
              <a:gd name="T7" fmla="*/ 125 h 160"/>
              <a:gd name="T8" fmla="*/ 80 w 160"/>
              <a:gd name="T9" fmla="*/ 160 h 160"/>
              <a:gd name="T10" fmla="*/ 115 w 160"/>
              <a:gd name="T11" fmla="*/ 125 h 160"/>
              <a:gd name="T12" fmla="*/ 115 w 160"/>
              <a:gd name="T13" fmla="*/ 105 h 160"/>
              <a:gd name="T14" fmla="*/ 110 w 160"/>
              <a:gd name="T15" fmla="*/ 90 h 160"/>
              <a:gd name="T16" fmla="*/ 80 w 160"/>
              <a:gd name="T17" fmla="*/ 151 h 160"/>
              <a:gd name="T18" fmla="*/ 95 w 160"/>
              <a:gd name="T19" fmla="*/ 140 h 160"/>
              <a:gd name="T20" fmla="*/ 100 w 160"/>
              <a:gd name="T21" fmla="*/ 131 h 160"/>
              <a:gd name="T22" fmla="*/ 55 w 160"/>
              <a:gd name="T23" fmla="*/ 125 h 160"/>
              <a:gd name="T24" fmla="*/ 100 w 160"/>
              <a:gd name="T25" fmla="*/ 120 h 160"/>
              <a:gd name="T26" fmla="*/ 100 w 160"/>
              <a:gd name="T27" fmla="*/ 131 h 160"/>
              <a:gd name="T28" fmla="*/ 60 w 160"/>
              <a:gd name="T29" fmla="*/ 111 h 160"/>
              <a:gd name="T30" fmla="*/ 60 w 160"/>
              <a:gd name="T31" fmla="*/ 100 h 160"/>
              <a:gd name="T32" fmla="*/ 106 w 160"/>
              <a:gd name="T33" fmla="*/ 105 h 160"/>
              <a:gd name="T34" fmla="*/ 103 w 160"/>
              <a:gd name="T35" fmla="*/ 84 h 160"/>
              <a:gd name="T36" fmla="*/ 101 w 160"/>
              <a:gd name="T37" fmla="*/ 90 h 160"/>
              <a:gd name="T38" fmla="*/ 95 w 160"/>
              <a:gd name="T39" fmla="*/ 90 h 160"/>
              <a:gd name="T40" fmla="*/ 102 w 160"/>
              <a:gd name="T41" fmla="*/ 65 h 160"/>
              <a:gd name="T42" fmla="*/ 95 w 160"/>
              <a:gd name="T43" fmla="*/ 59 h 160"/>
              <a:gd name="T44" fmla="*/ 86 w 160"/>
              <a:gd name="T45" fmla="*/ 70 h 160"/>
              <a:gd name="T46" fmla="*/ 75 w 160"/>
              <a:gd name="T47" fmla="*/ 90 h 160"/>
              <a:gd name="T48" fmla="*/ 73 w 160"/>
              <a:gd name="T49" fmla="*/ 67 h 160"/>
              <a:gd name="T50" fmla="*/ 59 w 160"/>
              <a:gd name="T51" fmla="*/ 59 h 160"/>
              <a:gd name="T52" fmla="*/ 65 w 160"/>
              <a:gd name="T53" fmla="*/ 72 h 160"/>
              <a:gd name="T54" fmla="*/ 60 w 160"/>
              <a:gd name="T55" fmla="*/ 90 h 160"/>
              <a:gd name="T56" fmla="*/ 60 w 160"/>
              <a:gd name="T57" fmla="*/ 88 h 160"/>
              <a:gd name="T58" fmla="*/ 40 w 160"/>
              <a:gd name="T59" fmla="*/ 50 h 160"/>
              <a:gd name="T60" fmla="*/ 121 w 160"/>
              <a:gd name="T61" fmla="*/ 50 h 160"/>
              <a:gd name="T62" fmla="*/ 20 w 160"/>
              <a:gd name="T63" fmla="*/ 50 h 160"/>
              <a:gd name="T64" fmla="*/ 5 w 160"/>
              <a:gd name="T65" fmla="*/ 45 h 160"/>
              <a:gd name="T66" fmla="*/ 5 w 160"/>
              <a:gd name="T67" fmla="*/ 55 h 160"/>
              <a:gd name="T68" fmla="*/ 20 w 160"/>
              <a:gd name="T69" fmla="*/ 50 h 160"/>
              <a:gd name="T70" fmla="*/ 145 w 160"/>
              <a:gd name="T71" fmla="*/ 45 h 160"/>
              <a:gd name="T72" fmla="*/ 145 w 160"/>
              <a:gd name="T73" fmla="*/ 55 h 160"/>
              <a:gd name="T74" fmla="*/ 160 w 160"/>
              <a:gd name="T75" fmla="*/ 50 h 160"/>
              <a:gd name="T76" fmla="*/ 21 w 160"/>
              <a:gd name="T77" fmla="*/ 79 h 160"/>
              <a:gd name="T78" fmla="*/ 11 w 160"/>
              <a:gd name="T79" fmla="*/ 90 h 160"/>
              <a:gd name="T80" fmla="*/ 17 w 160"/>
              <a:gd name="T81" fmla="*/ 92 h 160"/>
              <a:gd name="T82" fmla="*/ 28 w 160"/>
              <a:gd name="T83" fmla="*/ 80 h 160"/>
              <a:gd name="T84" fmla="*/ 137 w 160"/>
              <a:gd name="T85" fmla="*/ 22 h 160"/>
              <a:gd name="T86" fmla="*/ 148 w 160"/>
              <a:gd name="T87" fmla="*/ 16 h 160"/>
              <a:gd name="T88" fmla="*/ 143 w 160"/>
              <a:gd name="T89" fmla="*/ 8 h 160"/>
              <a:gd name="T90" fmla="*/ 133 w 160"/>
              <a:gd name="T91" fmla="*/ 20 h 160"/>
              <a:gd name="T92" fmla="*/ 148 w 160"/>
              <a:gd name="T93" fmla="*/ 84 h 160"/>
              <a:gd name="T94" fmla="*/ 133 w 160"/>
              <a:gd name="T95" fmla="*/ 80 h 160"/>
              <a:gd name="T96" fmla="*/ 143 w 160"/>
              <a:gd name="T97" fmla="*/ 92 h 160"/>
              <a:gd name="T98" fmla="*/ 149 w 160"/>
              <a:gd name="T99" fmla="*/ 90 h 160"/>
              <a:gd name="T100" fmla="*/ 26 w 160"/>
              <a:gd name="T101" fmla="*/ 13 h 160"/>
              <a:gd name="T102" fmla="*/ 11 w 160"/>
              <a:gd name="T103" fmla="*/ 10 h 160"/>
              <a:gd name="T104" fmla="*/ 21 w 160"/>
              <a:gd name="T105" fmla="*/ 21 h 160"/>
              <a:gd name="T106" fmla="*/ 28 w 160"/>
              <a:gd name="T107" fmla="*/ 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60">
                <a:moveTo>
                  <a:pt x="130" y="50"/>
                </a:moveTo>
                <a:cubicBezTo>
                  <a:pt x="130" y="22"/>
                  <a:pt x="108" y="0"/>
                  <a:pt x="80" y="0"/>
                </a:cubicBezTo>
                <a:cubicBezTo>
                  <a:pt x="53" y="0"/>
                  <a:pt x="30" y="22"/>
                  <a:pt x="30" y="50"/>
                </a:cubicBezTo>
                <a:cubicBezTo>
                  <a:pt x="30" y="66"/>
                  <a:pt x="38" y="81"/>
                  <a:pt x="50" y="90"/>
                </a:cubicBezTo>
                <a:cubicBezTo>
                  <a:pt x="50" y="94"/>
                  <a:pt x="50" y="94"/>
                  <a:pt x="50" y="94"/>
                </a:cubicBezTo>
                <a:cubicBezTo>
                  <a:pt x="47" y="97"/>
                  <a:pt x="45" y="101"/>
                  <a:pt x="45" y="105"/>
                </a:cubicBezTo>
                <a:cubicBezTo>
                  <a:pt x="45" y="109"/>
                  <a:pt x="47" y="113"/>
                  <a:pt x="49" y="115"/>
                </a:cubicBezTo>
                <a:cubicBezTo>
                  <a:pt x="47" y="118"/>
                  <a:pt x="45" y="121"/>
                  <a:pt x="45" y="125"/>
                </a:cubicBezTo>
                <a:cubicBezTo>
                  <a:pt x="45" y="132"/>
                  <a:pt x="50" y="137"/>
                  <a:pt x="56" y="139"/>
                </a:cubicBezTo>
                <a:cubicBezTo>
                  <a:pt x="58" y="151"/>
                  <a:pt x="68" y="160"/>
                  <a:pt x="80" y="160"/>
                </a:cubicBezTo>
                <a:cubicBezTo>
                  <a:pt x="92" y="160"/>
                  <a:pt x="103" y="151"/>
                  <a:pt x="105" y="139"/>
                </a:cubicBezTo>
                <a:cubicBezTo>
                  <a:pt x="111" y="137"/>
                  <a:pt x="115" y="132"/>
                  <a:pt x="115" y="125"/>
                </a:cubicBezTo>
                <a:cubicBezTo>
                  <a:pt x="115" y="121"/>
                  <a:pt x="114" y="118"/>
                  <a:pt x="111" y="115"/>
                </a:cubicBezTo>
                <a:cubicBezTo>
                  <a:pt x="114" y="113"/>
                  <a:pt x="115" y="109"/>
                  <a:pt x="115" y="105"/>
                </a:cubicBezTo>
                <a:cubicBezTo>
                  <a:pt x="115" y="101"/>
                  <a:pt x="113" y="97"/>
                  <a:pt x="110" y="94"/>
                </a:cubicBezTo>
                <a:cubicBezTo>
                  <a:pt x="110" y="90"/>
                  <a:pt x="110" y="90"/>
                  <a:pt x="110" y="90"/>
                </a:cubicBezTo>
                <a:cubicBezTo>
                  <a:pt x="123" y="81"/>
                  <a:pt x="130" y="66"/>
                  <a:pt x="130" y="50"/>
                </a:cubicBezTo>
                <a:close/>
                <a:moveTo>
                  <a:pt x="80" y="151"/>
                </a:moveTo>
                <a:cubicBezTo>
                  <a:pt x="73" y="151"/>
                  <a:pt x="68" y="146"/>
                  <a:pt x="66" y="140"/>
                </a:cubicBezTo>
                <a:cubicBezTo>
                  <a:pt x="95" y="140"/>
                  <a:pt x="95" y="140"/>
                  <a:pt x="95" y="140"/>
                </a:cubicBezTo>
                <a:cubicBezTo>
                  <a:pt x="93" y="146"/>
                  <a:pt x="87" y="151"/>
                  <a:pt x="80" y="151"/>
                </a:cubicBezTo>
                <a:close/>
                <a:moveTo>
                  <a:pt x="100" y="131"/>
                </a:moveTo>
                <a:cubicBezTo>
                  <a:pt x="60" y="131"/>
                  <a:pt x="60" y="131"/>
                  <a:pt x="60" y="131"/>
                </a:cubicBezTo>
                <a:cubicBezTo>
                  <a:pt x="57" y="131"/>
                  <a:pt x="55" y="128"/>
                  <a:pt x="55" y="125"/>
                </a:cubicBezTo>
                <a:cubicBezTo>
                  <a:pt x="55" y="122"/>
                  <a:pt x="57" y="120"/>
                  <a:pt x="60" y="120"/>
                </a:cubicBezTo>
                <a:cubicBezTo>
                  <a:pt x="100" y="120"/>
                  <a:pt x="100" y="120"/>
                  <a:pt x="100" y="120"/>
                </a:cubicBezTo>
                <a:cubicBezTo>
                  <a:pt x="103" y="120"/>
                  <a:pt x="106" y="122"/>
                  <a:pt x="106" y="125"/>
                </a:cubicBezTo>
                <a:cubicBezTo>
                  <a:pt x="106" y="128"/>
                  <a:pt x="103" y="131"/>
                  <a:pt x="100" y="131"/>
                </a:cubicBezTo>
                <a:close/>
                <a:moveTo>
                  <a:pt x="100" y="111"/>
                </a:moveTo>
                <a:cubicBezTo>
                  <a:pt x="60" y="111"/>
                  <a:pt x="60" y="111"/>
                  <a:pt x="60" y="111"/>
                </a:cubicBezTo>
                <a:cubicBezTo>
                  <a:pt x="57" y="111"/>
                  <a:pt x="55" y="108"/>
                  <a:pt x="55" y="105"/>
                </a:cubicBezTo>
                <a:cubicBezTo>
                  <a:pt x="55" y="102"/>
                  <a:pt x="57" y="100"/>
                  <a:pt x="60" y="100"/>
                </a:cubicBezTo>
                <a:cubicBezTo>
                  <a:pt x="100" y="100"/>
                  <a:pt x="100" y="100"/>
                  <a:pt x="100" y="100"/>
                </a:cubicBezTo>
                <a:cubicBezTo>
                  <a:pt x="103" y="100"/>
                  <a:pt x="106" y="102"/>
                  <a:pt x="106" y="105"/>
                </a:cubicBezTo>
                <a:cubicBezTo>
                  <a:pt x="106" y="108"/>
                  <a:pt x="103" y="111"/>
                  <a:pt x="100" y="111"/>
                </a:cubicBezTo>
                <a:close/>
                <a:moveTo>
                  <a:pt x="103" y="84"/>
                </a:moveTo>
                <a:cubicBezTo>
                  <a:pt x="101" y="85"/>
                  <a:pt x="101" y="86"/>
                  <a:pt x="101" y="88"/>
                </a:cubicBezTo>
                <a:cubicBezTo>
                  <a:pt x="101" y="90"/>
                  <a:pt x="101" y="90"/>
                  <a:pt x="101" y="90"/>
                </a:cubicBezTo>
                <a:cubicBezTo>
                  <a:pt x="101" y="90"/>
                  <a:pt x="100" y="90"/>
                  <a:pt x="100" y="90"/>
                </a:cubicBezTo>
                <a:cubicBezTo>
                  <a:pt x="95" y="90"/>
                  <a:pt x="95" y="90"/>
                  <a:pt x="95" y="90"/>
                </a:cubicBezTo>
                <a:cubicBezTo>
                  <a:pt x="95" y="72"/>
                  <a:pt x="95" y="72"/>
                  <a:pt x="95" y="72"/>
                </a:cubicBezTo>
                <a:cubicBezTo>
                  <a:pt x="102" y="65"/>
                  <a:pt x="102" y="65"/>
                  <a:pt x="102" y="65"/>
                </a:cubicBezTo>
                <a:cubicBezTo>
                  <a:pt x="103" y="63"/>
                  <a:pt x="103" y="60"/>
                  <a:pt x="102" y="59"/>
                </a:cubicBezTo>
                <a:cubicBezTo>
                  <a:pt x="100" y="57"/>
                  <a:pt x="97" y="57"/>
                  <a:pt x="95" y="59"/>
                </a:cubicBezTo>
                <a:cubicBezTo>
                  <a:pt x="87" y="67"/>
                  <a:pt x="87" y="67"/>
                  <a:pt x="87" y="67"/>
                </a:cubicBezTo>
                <a:cubicBezTo>
                  <a:pt x="86" y="68"/>
                  <a:pt x="86" y="69"/>
                  <a:pt x="86" y="70"/>
                </a:cubicBezTo>
                <a:cubicBezTo>
                  <a:pt x="86" y="90"/>
                  <a:pt x="86" y="90"/>
                  <a:pt x="86" y="90"/>
                </a:cubicBezTo>
                <a:cubicBezTo>
                  <a:pt x="75" y="90"/>
                  <a:pt x="75" y="90"/>
                  <a:pt x="75" y="90"/>
                </a:cubicBezTo>
                <a:cubicBezTo>
                  <a:pt x="75" y="70"/>
                  <a:pt x="75" y="70"/>
                  <a:pt x="75" y="70"/>
                </a:cubicBezTo>
                <a:cubicBezTo>
                  <a:pt x="75" y="69"/>
                  <a:pt x="74" y="68"/>
                  <a:pt x="73" y="67"/>
                </a:cubicBezTo>
                <a:cubicBezTo>
                  <a:pt x="65" y="59"/>
                  <a:pt x="65" y="59"/>
                  <a:pt x="65" y="59"/>
                </a:cubicBezTo>
                <a:cubicBezTo>
                  <a:pt x="64" y="57"/>
                  <a:pt x="61" y="57"/>
                  <a:pt x="59" y="59"/>
                </a:cubicBezTo>
                <a:cubicBezTo>
                  <a:pt x="57" y="60"/>
                  <a:pt x="57" y="63"/>
                  <a:pt x="59" y="65"/>
                </a:cubicBezTo>
                <a:cubicBezTo>
                  <a:pt x="65" y="72"/>
                  <a:pt x="65" y="72"/>
                  <a:pt x="65" y="72"/>
                </a:cubicBezTo>
                <a:cubicBezTo>
                  <a:pt x="65" y="90"/>
                  <a:pt x="65" y="90"/>
                  <a:pt x="65" y="90"/>
                </a:cubicBezTo>
                <a:cubicBezTo>
                  <a:pt x="60" y="90"/>
                  <a:pt x="60" y="90"/>
                  <a:pt x="60" y="90"/>
                </a:cubicBezTo>
                <a:cubicBezTo>
                  <a:pt x="60" y="90"/>
                  <a:pt x="60" y="90"/>
                  <a:pt x="60" y="90"/>
                </a:cubicBezTo>
                <a:cubicBezTo>
                  <a:pt x="60" y="88"/>
                  <a:pt x="60" y="88"/>
                  <a:pt x="60" y="88"/>
                </a:cubicBezTo>
                <a:cubicBezTo>
                  <a:pt x="60" y="86"/>
                  <a:pt x="59" y="85"/>
                  <a:pt x="58" y="84"/>
                </a:cubicBezTo>
                <a:cubicBezTo>
                  <a:pt x="46" y="76"/>
                  <a:pt x="40" y="63"/>
                  <a:pt x="40" y="50"/>
                </a:cubicBezTo>
                <a:cubicBezTo>
                  <a:pt x="40" y="28"/>
                  <a:pt x="58" y="9"/>
                  <a:pt x="80" y="9"/>
                </a:cubicBezTo>
                <a:cubicBezTo>
                  <a:pt x="103" y="9"/>
                  <a:pt x="121" y="28"/>
                  <a:pt x="121" y="50"/>
                </a:cubicBezTo>
                <a:cubicBezTo>
                  <a:pt x="121" y="63"/>
                  <a:pt x="114" y="76"/>
                  <a:pt x="103" y="84"/>
                </a:cubicBezTo>
                <a:close/>
                <a:moveTo>
                  <a:pt x="20" y="50"/>
                </a:moveTo>
                <a:cubicBezTo>
                  <a:pt x="20" y="47"/>
                  <a:pt x="18" y="45"/>
                  <a:pt x="15" y="45"/>
                </a:cubicBezTo>
                <a:cubicBezTo>
                  <a:pt x="5" y="45"/>
                  <a:pt x="5" y="45"/>
                  <a:pt x="5" y="45"/>
                </a:cubicBezTo>
                <a:cubicBezTo>
                  <a:pt x="2" y="45"/>
                  <a:pt x="0" y="47"/>
                  <a:pt x="0" y="50"/>
                </a:cubicBezTo>
                <a:cubicBezTo>
                  <a:pt x="0" y="53"/>
                  <a:pt x="2" y="55"/>
                  <a:pt x="5" y="55"/>
                </a:cubicBezTo>
                <a:cubicBezTo>
                  <a:pt x="15" y="55"/>
                  <a:pt x="15" y="55"/>
                  <a:pt x="15" y="55"/>
                </a:cubicBezTo>
                <a:cubicBezTo>
                  <a:pt x="18" y="55"/>
                  <a:pt x="20" y="53"/>
                  <a:pt x="20" y="50"/>
                </a:cubicBezTo>
                <a:close/>
                <a:moveTo>
                  <a:pt x="156" y="45"/>
                </a:moveTo>
                <a:cubicBezTo>
                  <a:pt x="145" y="45"/>
                  <a:pt x="145" y="45"/>
                  <a:pt x="145" y="45"/>
                </a:cubicBezTo>
                <a:cubicBezTo>
                  <a:pt x="143" y="45"/>
                  <a:pt x="141" y="47"/>
                  <a:pt x="141" y="50"/>
                </a:cubicBezTo>
                <a:cubicBezTo>
                  <a:pt x="141" y="53"/>
                  <a:pt x="143" y="55"/>
                  <a:pt x="145" y="55"/>
                </a:cubicBezTo>
                <a:cubicBezTo>
                  <a:pt x="156" y="55"/>
                  <a:pt x="156" y="55"/>
                  <a:pt x="156" y="55"/>
                </a:cubicBezTo>
                <a:cubicBezTo>
                  <a:pt x="158" y="55"/>
                  <a:pt x="160" y="53"/>
                  <a:pt x="160" y="50"/>
                </a:cubicBezTo>
                <a:cubicBezTo>
                  <a:pt x="160" y="47"/>
                  <a:pt x="158" y="45"/>
                  <a:pt x="156" y="45"/>
                </a:cubicBezTo>
                <a:close/>
                <a:moveTo>
                  <a:pt x="21" y="79"/>
                </a:moveTo>
                <a:cubicBezTo>
                  <a:pt x="13" y="84"/>
                  <a:pt x="13" y="84"/>
                  <a:pt x="13" y="84"/>
                </a:cubicBezTo>
                <a:cubicBezTo>
                  <a:pt x="10" y="85"/>
                  <a:pt x="10" y="88"/>
                  <a:pt x="11" y="90"/>
                </a:cubicBezTo>
                <a:cubicBezTo>
                  <a:pt x="12" y="91"/>
                  <a:pt x="13" y="92"/>
                  <a:pt x="15" y="92"/>
                </a:cubicBezTo>
                <a:cubicBezTo>
                  <a:pt x="16" y="92"/>
                  <a:pt x="17" y="92"/>
                  <a:pt x="17" y="92"/>
                </a:cubicBezTo>
                <a:cubicBezTo>
                  <a:pt x="26" y="87"/>
                  <a:pt x="26" y="87"/>
                  <a:pt x="26" y="87"/>
                </a:cubicBezTo>
                <a:cubicBezTo>
                  <a:pt x="28" y="85"/>
                  <a:pt x="29" y="82"/>
                  <a:pt x="28" y="80"/>
                </a:cubicBezTo>
                <a:cubicBezTo>
                  <a:pt x="26" y="78"/>
                  <a:pt x="24" y="77"/>
                  <a:pt x="21" y="79"/>
                </a:cubicBezTo>
                <a:close/>
                <a:moveTo>
                  <a:pt x="137" y="22"/>
                </a:moveTo>
                <a:cubicBezTo>
                  <a:pt x="138" y="22"/>
                  <a:pt x="138" y="22"/>
                  <a:pt x="139" y="21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50" y="15"/>
                  <a:pt x="151" y="12"/>
                  <a:pt x="149" y="10"/>
                </a:cubicBezTo>
                <a:cubicBezTo>
                  <a:pt x="148" y="8"/>
                  <a:pt x="145" y="7"/>
                  <a:pt x="143" y="8"/>
                </a:cubicBezTo>
                <a:cubicBezTo>
                  <a:pt x="134" y="13"/>
                  <a:pt x="134" y="13"/>
                  <a:pt x="134" y="13"/>
                </a:cubicBezTo>
                <a:cubicBezTo>
                  <a:pt x="132" y="15"/>
                  <a:pt x="131" y="17"/>
                  <a:pt x="133" y="20"/>
                </a:cubicBezTo>
                <a:cubicBezTo>
                  <a:pt x="134" y="21"/>
                  <a:pt x="135" y="22"/>
                  <a:pt x="137" y="22"/>
                </a:cubicBezTo>
                <a:close/>
                <a:moveTo>
                  <a:pt x="148" y="84"/>
                </a:moveTo>
                <a:cubicBezTo>
                  <a:pt x="139" y="79"/>
                  <a:pt x="139" y="79"/>
                  <a:pt x="139" y="79"/>
                </a:cubicBezTo>
                <a:cubicBezTo>
                  <a:pt x="137" y="77"/>
                  <a:pt x="134" y="78"/>
                  <a:pt x="133" y="80"/>
                </a:cubicBezTo>
                <a:cubicBezTo>
                  <a:pt x="131" y="82"/>
                  <a:pt x="132" y="85"/>
                  <a:pt x="134" y="87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144" y="92"/>
                  <a:pt x="145" y="92"/>
                  <a:pt x="145" y="92"/>
                </a:cubicBezTo>
                <a:cubicBezTo>
                  <a:pt x="147" y="92"/>
                  <a:pt x="149" y="91"/>
                  <a:pt x="149" y="90"/>
                </a:cubicBezTo>
                <a:cubicBezTo>
                  <a:pt x="151" y="88"/>
                  <a:pt x="150" y="85"/>
                  <a:pt x="148" y="84"/>
                </a:cubicBezTo>
                <a:close/>
                <a:moveTo>
                  <a:pt x="26" y="13"/>
                </a:moveTo>
                <a:cubicBezTo>
                  <a:pt x="17" y="8"/>
                  <a:pt x="17" y="8"/>
                  <a:pt x="17" y="8"/>
                </a:cubicBezTo>
                <a:cubicBezTo>
                  <a:pt x="15" y="7"/>
                  <a:pt x="12" y="8"/>
                  <a:pt x="11" y="10"/>
                </a:cubicBezTo>
                <a:cubicBezTo>
                  <a:pt x="10" y="12"/>
                  <a:pt x="10" y="15"/>
                  <a:pt x="13" y="16"/>
                </a:cubicBezTo>
                <a:cubicBezTo>
                  <a:pt x="21" y="21"/>
                  <a:pt x="21" y="21"/>
                  <a:pt x="21" y="21"/>
                </a:cubicBezTo>
                <a:cubicBezTo>
                  <a:pt x="22" y="22"/>
                  <a:pt x="23" y="22"/>
                  <a:pt x="24" y="22"/>
                </a:cubicBezTo>
                <a:cubicBezTo>
                  <a:pt x="25" y="22"/>
                  <a:pt x="27" y="21"/>
                  <a:pt x="28" y="20"/>
                </a:cubicBezTo>
                <a:cubicBezTo>
                  <a:pt x="29" y="17"/>
                  <a:pt x="28" y="15"/>
                  <a:pt x="26" y="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9F51671C-507D-D34A-CA52-6405BB70F311}"/>
              </a:ext>
            </a:extLst>
          </p:cNvPr>
          <p:cNvSpPr>
            <a:spLocks noEditPoints="1"/>
          </p:cNvSpPr>
          <p:nvPr/>
        </p:nvSpPr>
        <p:spPr bwMode="auto">
          <a:xfrm>
            <a:off x="9539288" y="1370013"/>
            <a:ext cx="263525" cy="265113"/>
          </a:xfrm>
          <a:custGeom>
            <a:avLst/>
            <a:gdLst>
              <a:gd name="T0" fmla="*/ 161 w 166"/>
              <a:gd name="T1" fmla="*/ 120 h 167"/>
              <a:gd name="T2" fmla="*/ 141 w 166"/>
              <a:gd name="T3" fmla="*/ 100 h 167"/>
              <a:gd name="T4" fmla="*/ 121 w 166"/>
              <a:gd name="T5" fmla="*/ 100 h 167"/>
              <a:gd name="T6" fmla="*/ 112 w 166"/>
              <a:gd name="T7" fmla="*/ 109 h 167"/>
              <a:gd name="T8" fmla="*/ 97 w 166"/>
              <a:gd name="T9" fmla="*/ 109 h 167"/>
              <a:gd name="T10" fmla="*/ 57 w 166"/>
              <a:gd name="T11" fmla="*/ 70 h 167"/>
              <a:gd name="T12" fmla="*/ 57 w 166"/>
              <a:gd name="T13" fmla="*/ 55 h 167"/>
              <a:gd name="T14" fmla="*/ 67 w 166"/>
              <a:gd name="T15" fmla="*/ 46 h 167"/>
              <a:gd name="T16" fmla="*/ 67 w 166"/>
              <a:gd name="T17" fmla="*/ 26 h 167"/>
              <a:gd name="T18" fmla="*/ 47 w 166"/>
              <a:gd name="T19" fmla="*/ 6 h 167"/>
              <a:gd name="T20" fmla="*/ 27 w 166"/>
              <a:gd name="T21" fmla="*/ 6 h 167"/>
              <a:gd name="T22" fmla="*/ 20 w 166"/>
              <a:gd name="T23" fmla="*/ 13 h 167"/>
              <a:gd name="T24" fmla="*/ 20 w 166"/>
              <a:gd name="T25" fmla="*/ 85 h 167"/>
              <a:gd name="T26" fmla="*/ 82 w 166"/>
              <a:gd name="T27" fmla="*/ 147 h 167"/>
              <a:gd name="T28" fmla="*/ 153 w 166"/>
              <a:gd name="T29" fmla="*/ 147 h 167"/>
              <a:gd name="T30" fmla="*/ 161 w 166"/>
              <a:gd name="T31" fmla="*/ 140 h 167"/>
              <a:gd name="T32" fmla="*/ 161 w 166"/>
              <a:gd name="T33" fmla="*/ 120 h 167"/>
              <a:gd name="T34" fmla="*/ 33 w 166"/>
              <a:gd name="T35" fmla="*/ 12 h 167"/>
              <a:gd name="T36" fmla="*/ 40 w 166"/>
              <a:gd name="T37" fmla="*/ 12 h 167"/>
              <a:gd name="T38" fmla="*/ 60 w 166"/>
              <a:gd name="T39" fmla="*/ 32 h 167"/>
              <a:gd name="T40" fmla="*/ 60 w 166"/>
              <a:gd name="T41" fmla="*/ 39 h 167"/>
              <a:gd name="T42" fmla="*/ 57 w 166"/>
              <a:gd name="T43" fmla="*/ 42 h 167"/>
              <a:gd name="T44" fmla="*/ 30 w 166"/>
              <a:gd name="T45" fmla="*/ 16 h 167"/>
              <a:gd name="T46" fmla="*/ 33 w 166"/>
              <a:gd name="T47" fmla="*/ 12 h 167"/>
              <a:gd name="T48" fmla="*/ 88 w 166"/>
              <a:gd name="T49" fmla="*/ 140 h 167"/>
              <a:gd name="T50" fmla="*/ 26 w 166"/>
              <a:gd name="T51" fmla="*/ 78 h 167"/>
              <a:gd name="T52" fmla="*/ 24 w 166"/>
              <a:gd name="T53" fmla="*/ 22 h 167"/>
              <a:gd name="T54" fmla="*/ 50 w 166"/>
              <a:gd name="T55" fmla="*/ 49 h 167"/>
              <a:gd name="T56" fmla="*/ 51 w 166"/>
              <a:gd name="T57" fmla="*/ 76 h 167"/>
              <a:gd name="T58" fmla="*/ 90 w 166"/>
              <a:gd name="T59" fmla="*/ 116 h 167"/>
              <a:gd name="T60" fmla="*/ 90 w 166"/>
              <a:gd name="T61" fmla="*/ 116 h 167"/>
              <a:gd name="T62" fmla="*/ 117 w 166"/>
              <a:gd name="T63" fmla="*/ 116 h 167"/>
              <a:gd name="T64" fmla="*/ 144 w 166"/>
              <a:gd name="T65" fmla="*/ 143 h 167"/>
              <a:gd name="T66" fmla="*/ 88 w 166"/>
              <a:gd name="T67" fmla="*/ 140 h 167"/>
              <a:gd name="T68" fmla="*/ 154 w 166"/>
              <a:gd name="T69" fmla="*/ 133 h 167"/>
              <a:gd name="T70" fmla="*/ 151 w 166"/>
              <a:gd name="T71" fmla="*/ 136 h 167"/>
              <a:gd name="T72" fmla="*/ 124 w 166"/>
              <a:gd name="T73" fmla="*/ 110 h 167"/>
              <a:gd name="T74" fmla="*/ 127 w 166"/>
              <a:gd name="T75" fmla="*/ 106 h 167"/>
              <a:gd name="T76" fmla="*/ 134 w 166"/>
              <a:gd name="T77" fmla="*/ 106 h 167"/>
              <a:gd name="T78" fmla="*/ 154 w 166"/>
              <a:gd name="T79" fmla="*/ 126 h 167"/>
              <a:gd name="T80" fmla="*/ 154 w 166"/>
              <a:gd name="T81" fmla="*/ 133 h 167"/>
              <a:gd name="T82" fmla="*/ 154 w 166"/>
              <a:gd name="T83" fmla="*/ 133 h 167"/>
              <a:gd name="T84" fmla="*/ 154 w 166"/>
              <a:gd name="T85" fmla="*/ 133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6" h="167">
                <a:moveTo>
                  <a:pt x="161" y="120"/>
                </a:moveTo>
                <a:cubicBezTo>
                  <a:pt x="141" y="100"/>
                  <a:pt x="141" y="100"/>
                  <a:pt x="141" y="100"/>
                </a:cubicBezTo>
                <a:cubicBezTo>
                  <a:pt x="135" y="94"/>
                  <a:pt x="126" y="94"/>
                  <a:pt x="121" y="100"/>
                </a:cubicBezTo>
                <a:cubicBezTo>
                  <a:pt x="112" y="109"/>
                  <a:pt x="112" y="109"/>
                  <a:pt x="112" y="109"/>
                </a:cubicBezTo>
                <a:cubicBezTo>
                  <a:pt x="108" y="113"/>
                  <a:pt x="101" y="113"/>
                  <a:pt x="97" y="109"/>
                </a:cubicBezTo>
                <a:cubicBezTo>
                  <a:pt x="57" y="70"/>
                  <a:pt x="57" y="70"/>
                  <a:pt x="57" y="70"/>
                </a:cubicBezTo>
                <a:cubicBezTo>
                  <a:pt x="53" y="65"/>
                  <a:pt x="53" y="59"/>
                  <a:pt x="57" y="55"/>
                </a:cubicBezTo>
                <a:cubicBezTo>
                  <a:pt x="59" y="53"/>
                  <a:pt x="63" y="49"/>
                  <a:pt x="67" y="46"/>
                </a:cubicBezTo>
                <a:cubicBezTo>
                  <a:pt x="72" y="40"/>
                  <a:pt x="72" y="31"/>
                  <a:pt x="67" y="26"/>
                </a:cubicBezTo>
                <a:cubicBezTo>
                  <a:pt x="47" y="6"/>
                  <a:pt x="47" y="6"/>
                  <a:pt x="47" y="6"/>
                </a:cubicBezTo>
                <a:cubicBezTo>
                  <a:pt x="41" y="0"/>
                  <a:pt x="32" y="0"/>
                  <a:pt x="27" y="6"/>
                </a:cubicBezTo>
                <a:cubicBezTo>
                  <a:pt x="23" y="10"/>
                  <a:pt x="21" y="11"/>
                  <a:pt x="20" y="13"/>
                </a:cubicBezTo>
                <a:cubicBezTo>
                  <a:pt x="0" y="33"/>
                  <a:pt x="0" y="65"/>
                  <a:pt x="20" y="85"/>
                </a:cubicBezTo>
                <a:cubicBezTo>
                  <a:pt x="82" y="147"/>
                  <a:pt x="82" y="147"/>
                  <a:pt x="82" y="147"/>
                </a:cubicBezTo>
                <a:cubicBezTo>
                  <a:pt x="101" y="167"/>
                  <a:pt x="133" y="167"/>
                  <a:pt x="153" y="147"/>
                </a:cubicBezTo>
                <a:cubicBezTo>
                  <a:pt x="161" y="140"/>
                  <a:pt x="161" y="140"/>
                  <a:pt x="161" y="140"/>
                </a:cubicBezTo>
                <a:cubicBezTo>
                  <a:pt x="166" y="134"/>
                  <a:pt x="166" y="125"/>
                  <a:pt x="161" y="120"/>
                </a:cubicBezTo>
                <a:close/>
                <a:moveTo>
                  <a:pt x="33" y="12"/>
                </a:moveTo>
                <a:cubicBezTo>
                  <a:pt x="35" y="11"/>
                  <a:pt x="38" y="11"/>
                  <a:pt x="40" y="12"/>
                </a:cubicBezTo>
                <a:cubicBezTo>
                  <a:pt x="60" y="32"/>
                  <a:pt x="60" y="32"/>
                  <a:pt x="60" y="32"/>
                </a:cubicBezTo>
                <a:cubicBezTo>
                  <a:pt x="62" y="34"/>
                  <a:pt x="62" y="37"/>
                  <a:pt x="60" y="39"/>
                </a:cubicBezTo>
                <a:cubicBezTo>
                  <a:pt x="57" y="42"/>
                  <a:pt x="57" y="42"/>
                  <a:pt x="57" y="42"/>
                </a:cubicBezTo>
                <a:cubicBezTo>
                  <a:pt x="30" y="16"/>
                  <a:pt x="30" y="16"/>
                  <a:pt x="30" y="16"/>
                </a:cubicBezTo>
                <a:lnTo>
                  <a:pt x="33" y="12"/>
                </a:lnTo>
                <a:close/>
                <a:moveTo>
                  <a:pt x="88" y="140"/>
                </a:moveTo>
                <a:cubicBezTo>
                  <a:pt x="26" y="78"/>
                  <a:pt x="26" y="78"/>
                  <a:pt x="26" y="78"/>
                </a:cubicBezTo>
                <a:cubicBezTo>
                  <a:pt x="11" y="63"/>
                  <a:pt x="10" y="39"/>
                  <a:pt x="24" y="22"/>
                </a:cubicBezTo>
                <a:cubicBezTo>
                  <a:pt x="50" y="49"/>
                  <a:pt x="50" y="49"/>
                  <a:pt x="50" y="49"/>
                </a:cubicBezTo>
                <a:cubicBezTo>
                  <a:pt x="43" y="57"/>
                  <a:pt x="43" y="69"/>
                  <a:pt x="51" y="76"/>
                </a:cubicBezTo>
                <a:cubicBezTo>
                  <a:pt x="90" y="116"/>
                  <a:pt x="90" y="116"/>
                  <a:pt x="90" y="116"/>
                </a:cubicBezTo>
                <a:cubicBezTo>
                  <a:pt x="90" y="116"/>
                  <a:pt x="90" y="116"/>
                  <a:pt x="90" y="116"/>
                </a:cubicBezTo>
                <a:cubicBezTo>
                  <a:pt x="98" y="123"/>
                  <a:pt x="110" y="123"/>
                  <a:pt x="117" y="116"/>
                </a:cubicBezTo>
                <a:cubicBezTo>
                  <a:pt x="144" y="143"/>
                  <a:pt x="144" y="143"/>
                  <a:pt x="144" y="143"/>
                </a:cubicBezTo>
                <a:cubicBezTo>
                  <a:pt x="128" y="156"/>
                  <a:pt x="104" y="156"/>
                  <a:pt x="88" y="140"/>
                </a:cubicBezTo>
                <a:close/>
                <a:moveTo>
                  <a:pt x="154" y="133"/>
                </a:moveTo>
                <a:cubicBezTo>
                  <a:pt x="151" y="136"/>
                  <a:pt x="151" y="136"/>
                  <a:pt x="151" y="136"/>
                </a:cubicBezTo>
                <a:cubicBezTo>
                  <a:pt x="124" y="110"/>
                  <a:pt x="124" y="110"/>
                  <a:pt x="124" y="110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5"/>
                  <a:pt x="132" y="105"/>
                  <a:pt x="134" y="106"/>
                </a:cubicBezTo>
                <a:cubicBezTo>
                  <a:pt x="154" y="126"/>
                  <a:pt x="154" y="126"/>
                  <a:pt x="154" y="126"/>
                </a:cubicBezTo>
                <a:cubicBezTo>
                  <a:pt x="156" y="128"/>
                  <a:pt x="156" y="131"/>
                  <a:pt x="154" y="133"/>
                </a:cubicBezTo>
                <a:close/>
                <a:moveTo>
                  <a:pt x="154" y="133"/>
                </a:moveTo>
                <a:cubicBezTo>
                  <a:pt x="154" y="133"/>
                  <a:pt x="154" y="133"/>
                  <a:pt x="154" y="13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CFAAF0EA-6B0D-94A3-2CBB-F48492534D22}"/>
              </a:ext>
            </a:extLst>
          </p:cNvPr>
          <p:cNvSpPr>
            <a:spLocks noEditPoints="1"/>
          </p:cNvSpPr>
          <p:nvPr/>
        </p:nvSpPr>
        <p:spPr bwMode="auto">
          <a:xfrm>
            <a:off x="6289676" y="1373188"/>
            <a:ext cx="163513" cy="254000"/>
          </a:xfrm>
          <a:custGeom>
            <a:avLst/>
            <a:gdLst>
              <a:gd name="T0" fmla="*/ 93 w 103"/>
              <a:gd name="T1" fmla="*/ 0 h 160"/>
              <a:gd name="T2" fmla="*/ 10 w 103"/>
              <a:gd name="T3" fmla="*/ 0 h 160"/>
              <a:gd name="T4" fmla="*/ 0 w 103"/>
              <a:gd name="T5" fmla="*/ 10 h 160"/>
              <a:gd name="T6" fmla="*/ 0 w 103"/>
              <a:gd name="T7" fmla="*/ 150 h 160"/>
              <a:gd name="T8" fmla="*/ 10 w 103"/>
              <a:gd name="T9" fmla="*/ 160 h 160"/>
              <a:gd name="T10" fmla="*/ 93 w 103"/>
              <a:gd name="T11" fmla="*/ 160 h 160"/>
              <a:gd name="T12" fmla="*/ 103 w 103"/>
              <a:gd name="T13" fmla="*/ 150 h 160"/>
              <a:gd name="T14" fmla="*/ 103 w 103"/>
              <a:gd name="T15" fmla="*/ 10 h 160"/>
              <a:gd name="T16" fmla="*/ 93 w 103"/>
              <a:gd name="T17" fmla="*/ 0 h 160"/>
              <a:gd name="T18" fmla="*/ 98 w 103"/>
              <a:gd name="T19" fmla="*/ 150 h 160"/>
              <a:gd name="T20" fmla="*/ 93 w 103"/>
              <a:gd name="T21" fmla="*/ 155 h 160"/>
              <a:gd name="T22" fmla="*/ 10 w 103"/>
              <a:gd name="T23" fmla="*/ 155 h 160"/>
              <a:gd name="T24" fmla="*/ 5 w 103"/>
              <a:gd name="T25" fmla="*/ 150 h 160"/>
              <a:gd name="T26" fmla="*/ 5 w 103"/>
              <a:gd name="T27" fmla="*/ 134 h 160"/>
              <a:gd name="T28" fmla="*/ 98 w 103"/>
              <a:gd name="T29" fmla="*/ 134 h 160"/>
              <a:gd name="T30" fmla="*/ 98 w 103"/>
              <a:gd name="T31" fmla="*/ 150 h 160"/>
              <a:gd name="T32" fmla="*/ 98 w 103"/>
              <a:gd name="T33" fmla="*/ 131 h 160"/>
              <a:gd name="T34" fmla="*/ 5 w 103"/>
              <a:gd name="T35" fmla="*/ 131 h 160"/>
              <a:gd name="T36" fmla="*/ 5 w 103"/>
              <a:gd name="T37" fmla="*/ 25 h 160"/>
              <a:gd name="T38" fmla="*/ 98 w 103"/>
              <a:gd name="T39" fmla="*/ 25 h 160"/>
              <a:gd name="T40" fmla="*/ 98 w 103"/>
              <a:gd name="T41" fmla="*/ 131 h 160"/>
              <a:gd name="T42" fmla="*/ 98 w 103"/>
              <a:gd name="T43" fmla="*/ 22 h 160"/>
              <a:gd name="T44" fmla="*/ 5 w 103"/>
              <a:gd name="T45" fmla="*/ 22 h 160"/>
              <a:gd name="T46" fmla="*/ 5 w 103"/>
              <a:gd name="T47" fmla="*/ 10 h 160"/>
              <a:gd name="T48" fmla="*/ 10 w 103"/>
              <a:gd name="T49" fmla="*/ 5 h 160"/>
              <a:gd name="T50" fmla="*/ 93 w 103"/>
              <a:gd name="T51" fmla="*/ 5 h 160"/>
              <a:gd name="T52" fmla="*/ 98 w 103"/>
              <a:gd name="T53" fmla="*/ 10 h 160"/>
              <a:gd name="T54" fmla="*/ 98 w 103"/>
              <a:gd name="T55" fmla="*/ 22 h 160"/>
              <a:gd name="T56" fmla="*/ 51 w 103"/>
              <a:gd name="T57" fmla="*/ 153 h 160"/>
              <a:gd name="T58" fmla="*/ 60 w 103"/>
              <a:gd name="T59" fmla="*/ 145 h 160"/>
              <a:gd name="T60" fmla="*/ 51 w 103"/>
              <a:gd name="T61" fmla="*/ 137 h 160"/>
              <a:gd name="T62" fmla="*/ 43 w 103"/>
              <a:gd name="T63" fmla="*/ 145 h 160"/>
              <a:gd name="T64" fmla="*/ 51 w 103"/>
              <a:gd name="T65" fmla="*/ 153 h 160"/>
              <a:gd name="T66" fmla="*/ 51 w 103"/>
              <a:gd name="T67" fmla="*/ 140 h 160"/>
              <a:gd name="T68" fmla="*/ 56 w 103"/>
              <a:gd name="T69" fmla="*/ 145 h 160"/>
              <a:gd name="T70" fmla="*/ 51 w 103"/>
              <a:gd name="T71" fmla="*/ 150 h 160"/>
              <a:gd name="T72" fmla="*/ 47 w 103"/>
              <a:gd name="T73" fmla="*/ 145 h 160"/>
              <a:gd name="T74" fmla="*/ 51 w 103"/>
              <a:gd name="T75" fmla="*/ 140 h 160"/>
              <a:gd name="T76" fmla="*/ 63 w 103"/>
              <a:gd name="T77" fmla="*/ 12 h 160"/>
              <a:gd name="T78" fmla="*/ 40 w 103"/>
              <a:gd name="T79" fmla="*/ 12 h 160"/>
              <a:gd name="T80" fmla="*/ 38 w 103"/>
              <a:gd name="T81" fmla="*/ 14 h 160"/>
              <a:gd name="T82" fmla="*/ 40 w 103"/>
              <a:gd name="T83" fmla="*/ 16 h 160"/>
              <a:gd name="T84" fmla="*/ 63 w 103"/>
              <a:gd name="T85" fmla="*/ 16 h 160"/>
              <a:gd name="T86" fmla="*/ 65 w 103"/>
              <a:gd name="T87" fmla="*/ 14 h 160"/>
              <a:gd name="T88" fmla="*/ 63 w 103"/>
              <a:gd name="T89" fmla="*/ 12 h 160"/>
              <a:gd name="T90" fmla="*/ 34 w 103"/>
              <a:gd name="T91" fmla="*/ 12 h 160"/>
              <a:gd name="T92" fmla="*/ 33 w 103"/>
              <a:gd name="T93" fmla="*/ 13 h 160"/>
              <a:gd name="T94" fmla="*/ 32 w 103"/>
              <a:gd name="T95" fmla="*/ 14 h 160"/>
              <a:gd name="T96" fmla="*/ 33 w 103"/>
              <a:gd name="T97" fmla="*/ 15 h 160"/>
              <a:gd name="T98" fmla="*/ 34 w 103"/>
              <a:gd name="T99" fmla="*/ 16 h 160"/>
              <a:gd name="T100" fmla="*/ 35 w 103"/>
              <a:gd name="T101" fmla="*/ 15 h 160"/>
              <a:gd name="T102" fmla="*/ 36 w 103"/>
              <a:gd name="T103" fmla="*/ 14 h 160"/>
              <a:gd name="T104" fmla="*/ 35 w 103"/>
              <a:gd name="T105" fmla="*/ 13 h 160"/>
              <a:gd name="T106" fmla="*/ 34 w 103"/>
              <a:gd name="T107" fmla="*/ 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03" h="160">
                <a:moveTo>
                  <a:pt x="93" y="0"/>
                </a:move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5"/>
                  <a:pt x="4" y="160"/>
                  <a:pt x="10" y="160"/>
                </a:cubicBezTo>
                <a:cubicBezTo>
                  <a:pt x="93" y="160"/>
                  <a:pt x="93" y="160"/>
                  <a:pt x="93" y="160"/>
                </a:cubicBezTo>
                <a:cubicBezTo>
                  <a:pt x="98" y="160"/>
                  <a:pt x="103" y="155"/>
                  <a:pt x="103" y="150"/>
                </a:cubicBezTo>
                <a:cubicBezTo>
                  <a:pt x="103" y="10"/>
                  <a:pt x="103" y="10"/>
                  <a:pt x="103" y="10"/>
                </a:cubicBezTo>
                <a:cubicBezTo>
                  <a:pt x="103" y="4"/>
                  <a:pt x="98" y="0"/>
                  <a:pt x="93" y="0"/>
                </a:cubicBezTo>
                <a:close/>
                <a:moveTo>
                  <a:pt x="98" y="150"/>
                </a:moveTo>
                <a:cubicBezTo>
                  <a:pt x="98" y="152"/>
                  <a:pt x="96" y="155"/>
                  <a:pt x="93" y="155"/>
                </a:cubicBezTo>
                <a:cubicBezTo>
                  <a:pt x="10" y="155"/>
                  <a:pt x="10" y="155"/>
                  <a:pt x="10" y="155"/>
                </a:cubicBezTo>
                <a:cubicBezTo>
                  <a:pt x="7" y="155"/>
                  <a:pt x="5" y="152"/>
                  <a:pt x="5" y="150"/>
                </a:cubicBezTo>
                <a:cubicBezTo>
                  <a:pt x="5" y="134"/>
                  <a:pt x="5" y="134"/>
                  <a:pt x="5" y="134"/>
                </a:cubicBezTo>
                <a:cubicBezTo>
                  <a:pt x="98" y="134"/>
                  <a:pt x="98" y="134"/>
                  <a:pt x="98" y="134"/>
                </a:cubicBezTo>
                <a:lnTo>
                  <a:pt x="98" y="150"/>
                </a:lnTo>
                <a:close/>
                <a:moveTo>
                  <a:pt x="98" y="131"/>
                </a:moveTo>
                <a:cubicBezTo>
                  <a:pt x="5" y="131"/>
                  <a:pt x="5" y="131"/>
                  <a:pt x="5" y="131"/>
                </a:cubicBezTo>
                <a:cubicBezTo>
                  <a:pt x="5" y="25"/>
                  <a:pt x="5" y="25"/>
                  <a:pt x="5" y="25"/>
                </a:cubicBezTo>
                <a:cubicBezTo>
                  <a:pt x="98" y="25"/>
                  <a:pt x="98" y="25"/>
                  <a:pt x="98" y="25"/>
                </a:cubicBezTo>
                <a:lnTo>
                  <a:pt x="98" y="131"/>
                </a:lnTo>
                <a:close/>
                <a:moveTo>
                  <a:pt x="98" y="22"/>
                </a:moveTo>
                <a:cubicBezTo>
                  <a:pt x="5" y="22"/>
                  <a:pt x="5" y="22"/>
                  <a:pt x="5" y="22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7"/>
                  <a:pt x="7" y="5"/>
                  <a:pt x="10" y="5"/>
                </a:cubicBezTo>
                <a:cubicBezTo>
                  <a:pt x="93" y="5"/>
                  <a:pt x="93" y="5"/>
                  <a:pt x="93" y="5"/>
                </a:cubicBezTo>
                <a:cubicBezTo>
                  <a:pt x="96" y="5"/>
                  <a:pt x="98" y="7"/>
                  <a:pt x="98" y="10"/>
                </a:cubicBezTo>
                <a:lnTo>
                  <a:pt x="98" y="22"/>
                </a:lnTo>
                <a:close/>
                <a:moveTo>
                  <a:pt x="51" y="153"/>
                </a:moveTo>
                <a:cubicBezTo>
                  <a:pt x="56" y="153"/>
                  <a:pt x="60" y="150"/>
                  <a:pt x="60" y="145"/>
                </a:cubicBezTo>
                <a:cubicBezTo>
                  <a:pt x="60" y="140"/>
                  <a:pt x="56" y="137"/>
                  <a:pt x="51" y="137"/>
                </a:cubicBezTo>
                <a:cubicBezTo>
                  <a:pt x="47" y="137"/>
                  <a:pt x="43" y="140"/>
                  <a:pt x="43" y="145"/>
                </a:cubicBezTo>
                <a:cubicBezTo>
                  <a:pt x="43" y="150"/>
                  <a:pt x="47" y="153"/>
                  <a:pt x="51" y="153"/>
                </a:cubicBezTo>
                <a:close/>
                <a:moveTo>
                  <a:pt x="51" y="140"/>
                </a:moveTo>
                <a:cubicBezTo>
                  <a:pt x="54" y="140"/>
                  <a:pt x="56" y="142"/>
                  <a:pt x="56" y="145"/>
                </a:cubicBezTo>
                <a:cubicBezTo>
                  <a:pt x="56" y="148"/>
                  <a:pt x="54" y="150"/>
                  <a:pt x="51" y="150"/>
                </a:cubicBezTo>
                <a:cubicBezTo>
                  <a:pt x="49" y="150"/>
                  <a:pt x="47" y="148"/>
                  <a:pt x="47" y="145"/>
                </a:cubicBezTo>
                <a:cubicBezTo>
                  <a:pt x="47" y="142"/>
                  <a:pt x="49" y="140"/>
                  <a:pt x="51" y="140"/>
                </a:cubicBezTo>
                <a:close/>
                <a:moveTo>
                  <a:pt x="63" y="12"/>
                </a:moveTo>
                <a:cubicBezTo>
                  <a:pt x="40" y="12"/>
                  <a:pt x="40" y="12"/>
                  <a:pt x="40" y="12"/>
                </a:cubicBezTo>
                <a:cubicBezTo>
                  <a:pt x="39" y="12"/>
                  <a:pt x="38" y="13"/>
                  <a:pt x="38" y="14"/>
                </a:cubicBezTo>
                <a:cubicBezTo>
                  <a:pt x="38" y="15"/>
                  <a:pt x="39" y="16"/>
                  <a:pt x="40" y="16"/>
                </a:cubicBezTo>
                <a:cubicBezTo>
                  <a:pt x="63" y="16"/>
                  <a:pt x="63" y="16"/>
                  <a:pt x="63" y="16"/>
                </a:cubicBezTo>
                <a:cubicBezTo>
                  <a:pt x="64" y="16"/>
                  <a:pt x="65" y="15"/>
                  <a:pt x="65" y="14"/>
                </a:cubicBezTo>
                <a:cubicBezTo>
                  <a:pt x="65" y="13"/>
                  <a:pt x="64" y="12"/>
                  <a:pt x="63" y="12"/>
                </a:cubicBezTo>
                <a:close/>
                <a:moveTo>
                  <a:pt x="34" y="12"/>
                </a:moveTo>
                <a:cubicBezTo>
                  <a:pt x="33" y="12"/>
                  <a:pt x="33" y="13"/>
                  <a:pt x="33" y="13"/>
                </a:cubicBezTo>
                <a:cubicBezTo>
                  <a:pt x="32" y="13"/>
                  <a:pt x="32" y="14"/>
                  <a:pt x="32" y="14"/>
                </a:cubicBezTo>
                <a:cubicBezTo>
                  <a:pt x="32" y="15"/>
                  <a:pt x="32" y="15"/>
                  <a:pt x="33" y="15"/>
                </a:cubicBezTo>
                <a:cubicBezTo>
                  <a:pt x="33" y="16"/>
                  <a:pt x="33" y="16"/>
                  <a:pt x="34" y="16"/>
                </a:cubicBezTo>
                <a:cubicBezTo>
                  <a:pt x="34" y="16"/>
                  <a:pt x="35" y="16"/>
                  <a:pt x="35" y="15"/>
                </a:cubicBezTo>
                <a:cubicBezTo>
                  <a:pt x="35" y="15"/>
                  <a:pt x="36" y="15"/>
                  <a:pt x="36" y="14"/>
                </a:cubicBezTo>
                <a:cubicBezTo>
                  <a:pt x="36" y="14"/>
                  <a:pt x="35" y="13"/>
                  <a:pt x="35" y="13"/>
                </a:cubicBezTo>
                <a:cubicBezTo>
                  <a:pt x="35" y="13"/>
                  <a:pt x="34" y="12"/>
                  <a:pt x="34" y="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C2CE7702-7E8B-2ED8-6F8C-A973E1993A5E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3025775"/>
            <a:ext cx="254000" cy="252413"/>
          </a:xfrm>
          <a:custGeom>
            <a:avLst/>
            <a:gdLst>
              <a:gd name="T0" fmla="*/ 28 w 160"/>
              <a:gd name="T1" fmla="*/ 34 h 159"/>
              <a:gd name="T2" fmla="*/ 131 w 160"/>
              <a:gd name="T3" fmla="*/ 24 h 159"/>
              <a:gd name="T4" fmla="*/ 123 w 160"/>
              <a:gd name="T5" fmla="*/ 26 h 159"/>
              <a:gd name="T6" fmla="*/ 142 w 160"/>
              <a:gd name="T7" fmla="*/ 32 h 159"/>
              <a:gd name="T8" fmla="*/ 128 w 160"/>
              <a:gd name="T9" fmla="*/ 29 h 159"/>
              <a:gd name="T10" fmla="*/ 118 w 160"/>
              <a:gd name="T11" fmla="*/ 29 h 159"/>
              <a:gd name="T12" fmla="*/ 99 w 160"/>
              <a:gd name="T13" fmla="*/ 24 h 159"/>
              <a:gd name="T14" fmla="*/ 107 w 160"/>
              <a:gd name="T15" fmla="*/ 34 h 159"/>
              <a:gd name="T16" fmla="*/ 94 w 160"/>
              <a:gd name="T17" fmla="*/ 24 h 159"/>
              <a:gd name="T18" fmla="*/ 96 w 160"/>
              <a:gd name="T19" fmla="*/ 29 h 159"/>
              <a:gd name="T20" fmla="*/ 28 w 160"/>
              <a:gd name="T21" fmla="*/ 72 h 159"/>
              <a:gd name="T22" fmla="*/ 16 w 160"/>
              <a:gd name="T23" fmla="*/ 129 h 159"/>
              <a:gd name="T24" fmla="*/ 28 w 160"/>
              <a:gd name="T25" fmla="*/ 122 h 159"/>
              <a:gd name="T26" fmla="*/ 12 w 160"/>
              <a:gd name="T27" fmla="*/ 0 h 159"/>
              <a:gd name="T28" fmla="*/ 5 w 160"/>
              <a:gd name="T29" fmla="*/ 104 h 159"/>
              <a:gd name="T30" fmla="*/ 160 w 160"/>
              <a:gd name="T31" fmla="*/ 142 h 159"/>
              <a:gd name="T32" fmla="*/ 6 w 160"/>
              <a:gd name="T33" fmla="*/ 63 h 159"/>
              <a:gd name="T34" fmla="*/ 12 w 160"/>
              <a:gd name="T35" fmla="*/ 101 h 159"/>
              <a:gd name="T36" fmla="*/ 12 w 160"/>
              <a:gd name="T37" fmla="*/ 106 h 159"/>
              <a:gd name="T38" fmla="*/ 61 w 160"/>
              <a:gd name="T39" fmla="*/ 145 h 159"/>
              <a:gd name="T40" fmla="*/ 12 w 160"/>
              <a:gd name="T41" fmla="*/ 152 h 159"/>
              <a:gd name="T42" fmla="*/ 65 w 160"/>
              <a:gd name="T43" fmla="*/ 141 h 159"/>
              <a:gd name="T44" fmla="*/ 66 w 160"/>
              <a:gd name="T45" fmla="*/ 126 h 159"/>
              <a:gd name="T46" fmla="*/ 100 w 160"/>
              <a:gd name="T47" fmla="*/ 135 h 159"/>
              <a:gd name="T48" fmla="*/ 115 w 160"/>
              <a:gd name="T49" fmla="*/ 135 h 159"/>
              <a:gd name="T50" fmla="*/ 153 w 160"/>
              <a:gd name="T51" fmla="*/ 126 h 159"/>
              <a:gd name="T52" fmla="*/ 155 w 160"/>
              <a:gd name="T53" fmla="*/ 115 h 159"/>
              <a:gd name="T54" fmla="*/ 153 w 160"/>
              <a:gd name="T55" fmla="*/ 119 h 159"/>
              <a:gd name="T56" fmla="*/ 65 w 160"/>
              <a:gd name="T57" fmla="*/ 117 h 159"/>
              <a:gd name="T58" fmla="*/ 64 w 160"/>
              <a:gd name="T59" fmla="*/ 114 h 159"/>
              <a:gd name="T60" fmla="*/ 68 w 160"/>
              <a:gd name="T61" fmla="*/ 103 h 159"/>
              <a:gd name="T62" fmla="*/ 102 w 160"/>
              <a:gd name="T63" fmla="*/ 111 h 159"/>
              <a:gd name="T64" fmla="*/ 117 w 160"/>
              <a:gd name="T65" fmla="*/ 111 h 159"/>
              <a:gd name="T66" fmla="*/ 153 w 160"/>
              <a:gd name="T67" fmla="*/ 101 h 159"/>
              <a:gd name="T68" fmla="*/ 154 w 160"/>
              <a:gd name="T69" fmla="*/ 94 h 159"/>
              <a:gd name="T70" fmla="*/ 66 w 160"/>
              <a:gd name="T71" fmla="*/ 95 h 159"/>
              <a:gd name="T72" fmla="*/ 64 w 160"/>
              <a:gd name="T73" fmla="*/ 91 h 159"/>
              <a:gd name="T74" fmla="*/ 68 w 160"/>
              <a:gd name="T75" fmla="*/ 79 h 159"/>
              <a:gd name="T76" fmla="*/ 75 w 160"/>
              <a:gd name="T77" fmla="*/ 82 h 159"/>
              <a:gd name="T78" fmla="*/ 83 w 160"/>
              <a:gd name="T79" fmla="*/ 84 h 159"/>
              <a:gd name="T80" fmla="*/ 92 w 160"/>
              <a:gd name="T81" fmla="*/ 86 h 159"/>
              <a:gd name="T82" fmla="*/ 103 w 160"/>
              <a:gd name="T83" fmla="*/ 87 h 159"/>
              <a:gd name="T84" fmla="*/ 113 w 160"/>
              <a:gd name="T85" fmla="*/ 87 h 159"/>
              <a:gd name="T86" fmla="*/ 123 w 160"/>
              <a:gd name="T87" fmla="*/ 86 h 159"/>
              <a:gd name="T88" fmla="*/ 133 w 160"/>
              <a:gd name="T89" fmla="*/ 85 h 159"/>
              <a:gd name="T90" fmla="*/ 142 w 160"/>
              <a:gd name="T91" fmla="*/ 83 h 159"/>
              <a:gd name="T92" fmla="*/ 149 w 160"/>
              <a:gd name="T93" fmla="*/ 80 h 159"/>
              <a:gd name="T94" fmla="*/ 155 w 160"/>
              <a:gd name="T95" fmla="*/ 76 h 159"/>
              <a:gd name="T96" fmla="*/ 110 w 160"/>
              <a:gd name="T97" fmla="*/ 82 h 159"/>
              <a:gd name="T98" fmla="*/ 71 w 160"/>
              <a:gd name="T99" fmla="*/ 60 h 159"/>
              <a:gd name="T100" fmla="*/ 91 w 160"/>
              <a:gd name="T101" fmla="*/ 54 h 159"/>
              <a:gd name="T102" fmla="*/ 148 w 160"/>
              <a:gd name="T103" fmla="*/ 50 h 159"/>
              <a:gd name="T104" fmla="*/ 90 w 160"/>
              <a:gd name="T105" fmla="*/ 49 h 159"/>
              <a:gd name="T106" fmla="*/ 6 w 160"/>
              <a:gd name="T107" fmla="*/ 1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59">
                <a:moveTo>
                  <a:pt x="28" y="16"/>
                </a:moveTo>
                <a:cubicBezTo>
                  <a:pt x="22" y="16"/>
                  <a:pt x="16" y="21"/>
                  <a:pt x="16" y="28"/>
                </a:cubicBezTo>
                <a:cubicBezTo>
                  <a:pt x="16" y="34"/>
                  <a:pt x="22" y="40"/>
                  <a:pt x="28" y="40"/>
                </a:cubicBezTo>
                <a:cubicBezTo>
                  <a:pt x="35" y="40"/>
                  <a:pt x="40" y="34"/>
                  <a:pt x="40" y="28"/>
                </a:cubicBezTo>
                <a:cubicBezTo>
                  <a:pt x="40" y="21"/>
                  <a:pt x="35" y="16"/>
                  <a:pt x="28" y="16"/>
                </a:cubicBezTo>
                <a:close/>
                <a:moveTo>
                  <a:pt x="28" y="34"/>
                </a:moveTo>
                <a:cubicBezTo>
                  <a:pt x="25" y="34"/>
                  <a:pt x="22" y="31"/>
                  <a:pt x="22" y="28"/>
                </a:cubicBezTo>
                <a:cubicBezTo>
                  <a:pt x="22" y="24"/>
                  <a:pt x="25" y="21"/>
                  <a:pt x="28" y="21"/>
                </a:cubicBezTo>
                <a:cubicBezTo>
                  <a:pt x="32" y="21"/>
                  <a:pt x="35" y="24"/>
                  <a:pt x="35" y="28"/>
                </a:cubicBezTo>
                <a:cubicBezTo>
                  <a:pt x="35" y="31"/>
                  <a:pt x="32" y="34"/>
                  <a:pt x="28" y="34"/>
                </a:cubicBezTo>
                <a:close/>
                <a:moveTo>
                  <a:pt x="134" y="21"/>
                </a:moveTo>
                <a:cubicBezTo>
                  <a:pt x="132" y="21"/>
                  <a:pt x="131" y="22"/>
                  <a:pt x="131" y="24"/>
                </a:cubicBezTo>
                <a:cubicBezTo>
                  <a:pt x="131" y="25"/>
                  <a:pt x="132" y="26"/>
                  <a:pt x="134" y="26"/>
                </a:cubicBezTo>
                <a:cubicBezTo>
                  <a:pt x="135" y="26"/>
                  <a:pt x="136" y="25"/>
                  <a:pt x="136" y="24"/>
                </a:cubicBezTo>
                <a:cubicBezTo>
                  <a:pt x="136" y="22"/>
                  <a:pt x="135" y="21"/>
                  <a:pt x="134" y="21"/>
                </a:cubicBezTo>
                <a:close/>
                <a:moveTo>
                  <a:pt x="123" y="21"/>
                </a:moveTo>
                <a:cubicBezTo>
                  <a:pt x="121" y="21"/>
                  <a:pt x="120" y="22"/>
                  <a:pt x="120" y="24"/>
                </a:cubicBezTo>
                <a:cubicBezTo>
                  <a:pt x="120" y="25"/>
                  <a:pt x="121" y="26"/>
                  <a:pt x="123" y="26"/>
                </a:cubicBezTo>
                <a:cubicBezTo>
                  <a:pt x="124" y="26"/>
                  <a:pt x="126" y="25"/>
                  <a:pt x="126" y="24"/>
                </a:cubicBezTo>
                <a:cubicBezTo>
                  <a:pt x="126" y="22"/>
                  <a:pt x="124" y="21"/>
                  <a:pt x="123" y="21"/>
                </a:cubicBezTo>
                <a:close/>
                <a:moveTo>
                  <a:pt x="139" y="29"/>
                </a:moveTo>
                <a:cubicBezTo>
                  <a:pt x="137" y="29"/>
                  <a:pt x="136" y="30"/>
                  <a:pt x="136" y="32"/>
                </a:cubicBezTo>
                <a:cubicBezTo>
                  <a:pt x="136" y="33"/>
                  <a:pt x="137" y="34"/>
                  <a:pt x="139" y="34"/>
                </a:cubicBezTo>
                <a:cubicBezTo>
                  <a:pt x="140" y="34"/>
                  <a:pt x="142" y="33"/>
                  <a:pt x="142" y="32"/>
                </a:cubicBezTo>
                <a:cubicBezTo>
                  <a:pt x="142" y="30"/>
                  <a:pt x="140" y="29"/>
                  <a:pt x="139" y="29"/>
                </a:cubicBezTo>
                <a:close/>
                <a:moveTo>
                  <a:pt x="128" y="29"/>
                </a:moveTo>
                <a:cubicBezTo>
                  <a:pt x="127" y="29"/>
                  <a:pt x="126" y="30"/>
                  <a:pt x="126" y="32"/>
                </a:cubicBezTo>
                <a:cubicBezTo>
                  <a:pt x="126" y="33"/>
                  <a:pt x="127" y="34"/>
                  <a:pt x="128" y="34"/>
                </a:cubicBezTo>
                <a:cubicBezTo>
                  <a:pt x="130" y="34"/>
                  <a:pt x="131" y="33"/>
                  <a:pt x="131" y="32"/>
                </a:cubicBezTo>
                <a:cubicBezTo>
                  <a:pt x="131" y="30"/>
                  <a:pt x="130" y="29"/>
                  <a:pt x="128" y="29"/>
                </a:cubicBezTo>
                <a:close/>
                <a:moveTo>
                  <a:pt x="112" y="21"/>
                </a:moveTo>
                <a:cubicBezTo>
                  <a:pt x="111" y="21"/>
                  <a:pt x="110" y="22"/>
                  <a:pt x="110" y="24"/>
                </a:cubicBezTo>
                <a:cubicBezTo>
                  <a:pt x="110" y="25"/>
                  <a:pt x="111" y="26"/>
                  <a:pt x="112" y="26"/>
                </a:cubicBezTo>
                <a:cubicBezTo>
                  <a:pt x="114" y="26"/>
                  <a:pt x="115" y="25"/>
                  <a:pt x="115" y="24"/>
                </a:cubicBezTo>
                <a:cubicBezTo>
                  <a:pt x="115" y="22"/>
                  <a:pt x="114" y="21"/>
                  <a:pt x="112" y="21"/>
                </a:cubicBezTo>
                <a:close/>
                <a:moveTo>
                  <a:pt x="118" y="29"/>
                </a:moveTo>
                <a:cubicBezTo>
                  <a:pt x="116" y="29"/>
                  <a:pt x="115" y="30"/>
                  <a:pt x="115" y="32"/>
                </a:cubicBezTo>
                <a:cubicBezTo>
                  <a:pt x="115" y="33"/>
                  <a:pt x="116" y="34"/>
                  <a:pt x="118" y="34"/>
                </a:cubicBezTo>
                <a:cubicBezTo>
                  <a:pt x="119" y="34"/>
                  <a:pt x="120" y="33"/>
                  <a:pt x="120" y="32"/>
                </a:cubicBezTo>
                <a:cubicBezTo>
                  <a:pt x="120" y="30"/>
                  <a:pt x="119" y="29"/>
                  <a:pt x="118" y="29"/>
                </a:cubicBezTo>
                <a:close/>
                <a:moveTo>
                  <a:pt x="102" y="21"/>
                </a:moveTo>
                <a:cubicBezTo>
                  <a:pt x="100" y="21"/>
                  <a:pt x="99" y="22"/>
                  <a:pt x="99" y="24"/>
                </a:cubicBezTo>
                <a:cubicBezTo>
                  <a:pt x="99" y="25"/>
                  <a:pt x="100" y="26"/>
                  <a:pt x="102" y="26"/>
                </a:cubicBezTo>
                <a:cubicBezTo>
                  <a:pt x="103" y="26"/>
                  <a:pt x="104" y="25"/>
                  <a:pt x="104" y="24"/>
                </a:cubicBezTo>
                <a:cubicBezTo>
                  <a:pt x="104" y="22"/>
                  <a:pt x="103" y="21"/>
                  <a:pt x="102" y="21"/>
                </a:cubicBezTo>
                <a:close/>
                <a:moveTo>
                  <a:pt x="107" y="29"/>
                </a:moveTo>
                <a:cubicBezTo>
                  <a:pt x="105" y="29"/>
                  <a:pt x="104" y="30"/>
                  <a:pt x="104" y="32"/>
                </a:cubicBezTo>
                <a:cubicBezTo>
                  <a:pt x="104" y="33"/>
                  <a:pt x="105" y="34"/>
                  <a:pt x="107" y="34"/>
                </a:cubicBezTo>
                <a:cubicBezTo>
                  <a:pt x="108" y="34"/>
                  <a:pt x="110" y="33"/>
                  <a:pt x="110" y="32"/>
                </a:cubicBezTo>
                <a:cubicBezTo>
                  <a:pt x="110" y="30"/>
                  <a:pt x="108" y="29"/>
                  <a:pt x="107" y="29"/>
                </a:cubicBezTo>
                <a:close/>
                <a:moveTo>
                  <a:pt x="91" y="21"/>
                </a:moveTo>
                <a:cubicBezTo>
                  <a:pt x="89" y="21"/>
                  <a:pt x="88" y="22"/>
                  <a:pt x="88" y="24"/>
                </a:cubicBezTo>
                <a:cubicBezTo>
                  <a:pt x="88" y="25"/>
                  <a:pt x="89" y="26"/>
                  <a:pt x="91" y="26"/>
                </a:cubicBezTo>
                <a:cubicBezTo>
                  <a:pt x="92" y="26"/>
                  <a:pt x="94" y="25"/>
                  <a:pt x="94" y="24"/>
                </a:cubicBezTo>
                <a:cubicBezTo>
                  <a:pt x="94" y="22"/>
                  <a:pt x="92" y="21"/>
                  <a:pt x="91" y="21"/>
                </a:cubicBezTo>
                <a:close/>
                <a:moveTo>
                  <a:pt x="96" y="29"/>
                </a:moveTo>
                <a:cubicBezTo>
                  <a:pt x="95" y="29"/>
                  <a:pt x="94" y="30"/>
                  <a:pt x="94" y="32"/>
                </a:cubicBezTo>
                <a:cubicBezTo>
                  <a:pt x="94" y="33"/>
                  <a:pt x="95" y="34"/>
                  <a:pt x="96" y="34"/>
                </a:cubicBezTo>
                <a:cubicBezTo>
                  <a:pt x="98" y="34"/>
                  <a:pt x="99" y="33"/>
                  <a:pt x="99" y="32"/>
                </a:cubicBezTo>
                <a:cubicBezTo>
                  <a:pt x="99" y="30"/>
                  <a:pt x="98" y="29"/>
                  <a:pt x="96" y="29"/>
                </a:cubicBezTo>
                <a:close/>
                <a:moveTo>
                  <a:pt x="28" y="90"/>
                </a:moveTo>
                <a:cubicBezTo>
                  <a:pt x="35" y="90"/>
                  <a:pt x="40" y="85"/>
                  <a:pt x="40" y="78"/>
                </a:cubicBezTo>
                <a:cubicBezTo>
                  <a:pt x="40" y="72"/>
                  <a:pt x="35" y="66"/>
                  <a:pt x="28" y="66"/>
                </a:cubicBezTo>
                <a:cubicBezTo>
                  <a:pt x="22" y="66"/>
                  <a:pt x="16" y="72"/>
                  <a:pt x="16" y="78"/>
                </a:cubicBezTo>
                <a:cubicBezTo>
                  <a:pt x="16" y="85"/>
                  <a:pt x="22" y="90"/>
                  <a:pt x="28" y="90"/>
                </a:cubicBezTo>
                <a:close/>
                <a:moveTo>
                  <a:pt x="28" y="72"/>
                </a:moveTo>
                <a:cubicBezTo>
                  <a:pt x="32" y="72"/>
                  <a:pt x="35" y="75"/>
                  <a:pt x="35" y="78"/>
                </a:cubicBezTo>
                <a:cubicBezTo>
                  <a:pt x="35" y="82"/>
                  <a:pt x="32" y="85"/>
                  <a:pt x="28" y="85"/>
                </a:cubicBezTo>
                <a:cubicBezTo>
                  <a:pt x="25" y="85"/>
                  <a:pt x="22" y="82"/>
                  <a:pt x="22" y="78"/>
                </a:cubicBezTo>
                <a:cubicBezTo>
                  <a:pt x="22" y="75"/>
                  <a:pt x="25" y="72"/>
                  <a:pt x="28" y="72"/>
                </a:cubicBezTo>
                <a:close/>
                <a:moveTo>
                  <a:pt x="28" y="117"/>
                </a:moveTo>
                <a:cubicBezTo>
                  <a:pt x="22" y="117"/>
                  <a:pt x="16" y="122"/>
                  <a:pt x="16" y="129"/>
                </a:cubicBezTo>
                <a:cubicBezTo>
                  <a:pt x="16" y="136"/>
                  <a:pt x="22" y="141"/>
                  <a:pt x="28" y="141"/>
                </a:cubicBezTo>
                <a:cubicBezTo>
                  <a:pt x="35" y="141"/>
                  <a:pt x="40" y="136"/>
                  <a:pt x="40" y="129"/>
                </a:cubicBezTo>
                <a:cubicBezTo>
                  <a:pt x="40" y="122"/>
                  <a:pt x="35" y="117"/>
                  <a:pt x="28" y="117"/>
                </a:cubicBezTo>
                <a:close/>
                <a:moveTo>
                  <a:pt x="28" y="136"/>
                </a:moveTo>
                <a:cubicBezTo>
                  <a:pt x="25" y="136"/>
                  <a:pt x="22" y="133"/>
                  <a:pt x="22" y="129"/>
                </a:cubicBezTo>
                <a:cubicBezTo>
                  <a:pt x="22" y="125"/>
                  <a:pt x="25" y="122"/>
                  <a:pt x="28" y="122"/>
                </a:cubicBezTo>
                <a:cubicBezTo>
                  <a:pt x="32" y="122"/>
                  <a:pt x="35" y="125"/>
                  <a:pt x="35" y="129"/>
                </a:cubicBezTo>
                <a:cubicBezTo>
                  <a:pt x="35" y="133"/>
                  <a:pt x="32" y="136"/>
                  <a:pt x="28" y="136"/>
                </a:cubicBezTo>
                <a:close/>
                <a:moveTo>
                  <a:pt x="160" y="43"/>
                </a:moveTo>
                <a:cubicBezTo>
                  <a:pt x="160" y="12"/>
                  <a:pt x="160" y="12"/>
                  <a:pt x="160" y="12"/>
                </a:cubicBezTo>
                <a:cubicBezTo>
                  <a:pt x="160" y="5"/>
                  <a:pt x="155" y="0"/>
                  <a:pt x="148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7"/>
                  <a:pt x="2" y="51"/>
                  <a:pt x="5" y="53"/>
                </a:cubicBezTo>
                <a:cubicBezTo>
                  <a:pt x="2" y="55"/>
                  <a:pt x="0" y="59"/>
                  <a:pt x="0" y="63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98"/>
                  <a:pt x="2" y="101"/>
                  <a:pt x="5" y="104"/>
                </a:cubicBezTo>
                <a:cubicBezTo>
                  <a:pt x="2" y="106"/>
                  <a:pt x="0" y="109"/>
                  <a:pt x="0" y="113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1"/>
                  <a:pt x="6" y="157"/>
                  <a:pt x="12" y="157"/>
                </a:cubicBezTo>
                <a:cubicBezTo>
                  <a:pt x="87" y="157"/>
                  <a:pt x="87" y="157"/>
                  <a:pt x="87" y="157"/>
                </a:cubicBezTo>
                <a:cubicBezTo>
                  <a:pt x="94" y="158"/>
                  <a:pt x="102" y="159"/>
                  <a:pt x="110" y="159"/>
                </a:cubicBezTo>
                <a:cubicBezTo>
                  <a:pt x="133" y="159"/>
                  <a:pt x="157" y="153"/>
                  <a:pt x="160" y="142"/>
                </a:cubicBezTo>
                <a:cubicBezTo>
                  <a:pt x="160" y="141"/>
                  <a:pt x="160" y="141"/>
                  <a:pt x="160" y="140"/>
                </a:cubicBezTo>
                <a:cubicBezTo>
                  <a:pt x="160" y="66"/>
                  <a:pt x="160" y="66"/>
                  <a:pt x="160" y="66"/>
                </a:cubicBezTo>
                <a:cubicBezTo>
                  <a:pt x="160" y="66"/>
                  <a:pt x="160" y="66"/>
                  <a:pt x="160" y="65"/>
                </a:cubicBezTo>
                <a:cubicBezTo>
                  <a:pt x="159" y="61"/>
                  <a:pt x="156" y="58"/>
                  <a:pt x="150" y="55"/>
                </a:cubicBezTo>
                <a:cubicBezTo>
                  <a:pt x="156" y="54"/>
                  <a:pt x="160" y="49"/>
                  <a:pt x="160" y="43"/>
                </a:cubicBezTo>
                <a:close/>
                <a:moveTo>
                  <a:pt x="6" y="63"/>
                </a:moveTo>
                <a:cubicBezTo>
                  <a:pt x="6" y="59"/>
                  <a:pt x="9" y="56"/>
                  <a:pt x="12" y="56"/>
                </a:cubicBezTo>
                <a:cubicBezTo>
                  <a:pt x="68" y="56"/>
                  <a:pt x="68" y="56"/>
                  <a:pt x="68" y="56"/>
                </a:cubicBezTo>
                <a:cubicBezTo>
                  <a:pt x="63" y="58"/>
                  <a:pt x="60" y="61"/>
                  <a:pt x="59" y="65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101"/>
                  <a:pt x="59" y="101"/>
                  <a:pt x="59" y="101"/>
                </a:cubicBezTo>
                <a:cubicBezTo>
                  <a:pt x="12" y="101"/>
                  <a:pt x="12" y="101"/>
                  <a:pt x="12" y="101"/>
                </a:cubicBezTo>
                <a:cubicBezTo>
                  <a:pt x="9" y="101"/>
                  <a:pt x="6" y="98"/>
                  <a:pt x="6" y="94"/>
                </a:cubicBezTo>
                <a:lnTo>
                  <a:pt x="6" y="63"/>
                </a:lnTo>
                <a:close/>
                <a:moveTo>
                  <a:pt x="12" y="152"/>
                </a:moveTo>
                <a:cubicBezTo>
                  <a:pt x="9" y="152"/>
                  <a:pt x="6" y="149"/>
                  <a:pt x="6" y="145"/>
                </a:cubicBezTo>
                <a:cubicBezTo>
                  <a:pt x="6" y="113"/>
                  <a:pt x="6" y="113"/>
                  <a:pt x="6" y="113"/>
                </a:cubicBezTo>
                <a:cubicBezTo>
                  <a:pt x="6" y="109"/>
                  <a:pt x="9" y="106"/>
                  <a:pt x="12" y="106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59" y="143"/>
                  <a:pt x="59" y="143"/>
                  <a:pt x="59" y="143"/>
                </a:cubicBezTo>
                <a:cubicBezTo>
                  <a:pt x="60" y="143"/>
                  <a:pt x="60" y="143"/>
                  <a:pt x="60" y="143"/>
                </a:cubicBezTo>
                <a:cubicBezTo>
                  <a:pt x="60" y="143"/>
                  <a:pt x="60" y="143"/>
                  <a:pt x="60" y="143"/>
                </a:cubicBezTo>
                <a:cubicBezTo>
                  <a:pt x="60" y="143"/>
                  <a:pt x="60" y="144"/>
                  <a:pt x="60" y="144"/>
                </a:cubicBezTo>
                <a:cubicBezTo>
                  <a:pt x="60" y="144"/>
                  <a:pt x="61" y="145"/>
                  <a:pt x="61" y="145"/>
                </a:cubicBezTo>
                <a:cubicBezTo>
                  <a:pt x="61" y="145"/>
                  <a:pt x="61" y="146"/>
                  <a:pt x="62" y="146"/>
                </a:cubicBezTo>
                <a:cubicBezTo>
                  <a:pt x="62" y="146"/>
                  <a:pt x="62" y="147"/>
                  <a:pt x="62" y="147"/>
                </a:cubicBezTo>
                <a:cubicBezTo>
                  <a:pt x="63" y="148"/>
                  <a:pt x="65" y="149"/>
                  <a:pt x="66" y="150"/>
                </a:cubicBezTo>
                <a:cubicBezTo>
                  <a:pt x="66" y="150"/>
                  <a:pt x="66" y="150"/>
                  <a:pt x="66" y="150"/>
                </a:cubicBezTo>
                <a:cubicBezTo>
                  <a:pt x="67" y="150"/>
                  <a:pt x="68" y="151"/>
                  <a:pt x="69" y="152"/>
                </a:cubicBezTo>
                <a:lnTo>
                  <a:pt x="12" y="152"/>
                </a:lnTo>
                <a:close/>
                <a:moveTo>
                  <a:pt x="155" y="140"/>
                </a:moveTo>
                <a:cubicBezTo>
                  <a:pt x="155" y="140"/>
                  <a:pt x="155" y="140"/>
                  <a:pt x="155" y="140"/>
                </a:cubicBezTo>
                <a:cubicBezTo>
                  <a:pt x="154" y="147"/>
                  <a:pt x="135" y="154"/>
                  <a:pt x="110" y="154"/>
                </a:cubicBezTo>
                <a:cubicBezTo>
                  <a:pt x="101" y="154"/>
                  <a:pt x="94" y="153"/>
                  <a:pt x="87" y="152"/>
                </a:cubicBezTo>
                <a:cubicBezTo>
                  <a:pt x="87" y="152"/>
                  <a:pt x="87" y="152"/>
                  <a:pt x="87" y="152"/>
                </a:cubicBezTo>
                <a:cubicBezTo>
                  <a:pt x="74" y="149"/>
                  <a:pt x="67" y="145"/>
                  <a:pt x="65" y="141"/>
                </a:cubicBezTo>
                <a:cubicBezTo>
                  <a:pt x="65" y="141"/>
                  <a:pt x="65" y="141"/>
                  <a:pt x="65" y="141"/>
                </a:cubicBezTo>
                <a:cubicBezTo>
                  <a:pt x="64" y="141"/>
                  <a:pt x="64" y="140"/>
                  <a:pt x="64" y="140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25"/>
                  <a:pt x="64" y="125"/>
                  <a:pt x="65" y="125"/>
                </a:cubicBezTo>
                <a:cubicBezTo>
                  <a:pt x="65" y="125"/>
                  <a:pt x="65" y="125"/>
                  <a:pt x="66" y="125"/>
                </a:cubicBezTo>
                <a:cubicBezTo>
                  <a:pt x="66" y="126"/>
                  <a:pt x="66" y="126"/>
                  <a:pt x="66" y="126"/>
                </a:cubicBezTo>
                <a:cubicBezTo>
                  <a:pt x="67" y="126"/>
                  <a:pt x="67" y="127"/>
                  <a:pt x="68" y="127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74" y="130"/>
                  <a:pt x="81" y="132"/>
                  <a:pt x="90" y="133"/>
                </a:cubicBezTo>
                <a:cubicBezTo>
                  <a:pt x="90" y="133"/>
                  <a:pt x="90" y="133"/>
                  <a:pt x="90" y="134"/>
                </a:cubicBezTo>
                <a:cubicBezTo>
                  <a:pt x="93" y="134"/>
                  <a:pt x="95" y="134"/>
                  <a:pt x="98" y="135"/>
                </a:cubicBezTo>
                <a:cubicBezTo>
                  <a:pt x="99" y="135"/>
                  <a:pt x="99" y="135"/>
                  <a:pt x="100" y="135"/>
                </a:cubicBezTo>
                <a:cubicBezTo>
                  <a:pt x="101" y="135"/>
                  <a:pt x="101" y="135"/>
                  <a:pt x="102" y="135"/>
                </a:cubicBezTo>
                <a:cubicBezTo>
                  <a:pt x="103" y="135"/>
                  <a:pt x="103" y="135"/>
                  <a:pt x="104" y="135"/>
                </a:cubicBezTo>
                <a:cubicBezTo>
                  <a:pt x="105" y="135"/>
                  <a:pt x="105" y="135"/>
                  <a:pt x="106" y="135"/>
                </a:cubicBezTo>
                <a:cubicBezTo>
                  <a:pt x="107" y="135"/>
                  <a:pt x="108" y="135"/>
                  <a:pt x="110" y="135"/>
                </a:cubicBezTo>
                <a:cubicBezTo>
                  <a:pt x="111" y="135"/>
                  <a:pt x="112" y="135"/>
                  <a:pt x="113" y="135"/>
                </a:cubicBezTo>
                <a:cubicBezTo>
                  <a:pt x="114" y="135"/>
                  <a:pt x="114" y="135"/>
                  <a:pt x="115" y="135"/>
                </a:cubicBezTo>
                <a:cubicBezTo>
                  <a:pt x="116" y="135"/>
                  <a:pt x="116" y="135"/>
                  <a:pt x="117" y="135"/>
                </a:cubicBezTo>
                <a:cubicBezTo>
                  <a:pt x="118" y="135"/>
                  <a:pt x="118" y="135"/>
                  <a:pt x="119" y="135"/>
                </a:cubicBezTo>
                <a:cubicBezTo>
                  <a:pt x="120" y="135"/>
                  <a:pt x="120" y="135"/>
                  <a:pt x="121" y="135"/>
                </a:cubicBezTo>
                <a:cubicBezTo>
                  <a:pt x="124" y="134"/>
                  <a:pt x="126" y="134"/>
                  <a:pt x="129" y="134"/>
                </a:cubicBezTo>
                <a:cubicBezTo>
                  <a:pt x="129" y="133"/>
                  <a:pt x="129" y="133"/>
                  <a:pt x="129" y="133"/>
                </a:cubicBezTo>
                <a:cubicBezTo>
                  <a:pt x="139" y="132"/>
                  <a:pt x="147" y="130"/>
                  <a:pt x="153" y="126"/>
                </a:cubicBezTo>
                <a:cubicBezTo>
                  <a:pt x="153" y="126"/>
                  <a:pt x="153" y="126"/>
                  <a:pt x="153" y="125"/>
                </a:cubicBezTo>
                <a:cubicBezTo>
                  <a:pt x="154" y="125"/>
                  <a:pt x="154" y="125"/>
                  <a:pt x="154" y="125"/>
                </a:cubicBezTo>
                <a:cubicBezTo>
                  <a:pt x="155" y="125"/>
                  <a:pt x="155" y="125"/>
                  <a:pt x="155" y="125"/>
                </a:cubicBezTo>
                <a:lnTo>
                  <a:pt x="155" y="140"/>
                </a:lnTo>
                <a:close/>
                <a:moveTo>
                  <a:pt x="155" y="114"/>
                </a:moveTo>
                <a:cubicBezTo>
                  <a:pt x="155" y="114"/>
                  <a:pt x="155" y="114"/>
                  <a:pt x="155" y="115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6"/>
                  <a:pt x="155" y="116"/>
                  <a:pt x="155" y="116"/>
                </a:cubicBezTo>
                <a:cubicBezTo>
                  <a:pt x="155" y="116"/>
                  <a:pt x="155" y="117"/>
                  <a:pt x="154" y="117"/>
                </a:cubicBezTo>
                <a:cubicBezTo>
                  <a:pt x="154" y="117"/>
                  <a:pt x="154" y="117"/>
                  <a:pt x="154" y="118"/>
                </a:cubicBezTo>
                <a:cubicBezTo>
                  <a:pt x="154" y="118"/>
                  <a:pt x="154" y="118"/>
                  <a:pt x="154" y="118"/>
                </a:cubicBezTo>
                <a:cubicBezTo>
                  <a:pt x="154" y="118"/>
                  <a:pt x="153" y="119"/>
                  <a:pt x="153" y="119"/>
                </a:cubicBezTo>
                <a:cubicBezTo>
                  <a:pt x="153" y="119"/>
                  <a:pt x="153" y="119"/>
                  <a:pt x="153" y="119"/>
                </a:cubicBezTo>
                <a:cubicBezTo>
                  <a:pt x="147" y="125"/>
                  <a:pt x="130" y="130"/>
                  <a:pt x="110" y="130"/>
                </a:cubicBezTo>
                <a:cubicBezTo>
                  <a:pt x="89" y="130"/>
                  <a:pt x="72" y="125"/>
                  <a:pt x="66" y="119"/>
                </a:cubicBezTo>
                <a:cubicBezTo>
                  <a:pt x="66" y="119"/>
                  <a:pt x="66" y="119"/>
                  <a:pt x="66" y="119"/>
                </a:cubicBezTo>
                <a:cubicBezTo>
                  <a:pt x="66" y="119"/>
                  <a:pt x="65" y="118"/>
                  <a:pt x="65" y="118"/>
                </a:cubicBezTo>
                <a:cubicBezTo>
                  <a:pt x="65" y="118"/>
                  <a:pt x="65" y="118"/>
                  <a:pt x="65" y="117"/>
                </a:cubicBezTo>
                <a:cubicBezTo>
                  <a:pt x="65" y="117"/>
                  <a:pt x="65" y="117"/>
                  <a:pt x="65" y="117"/>
                </a:cubicBezTo>
                <a:cubicBezTo>
                  <a:pt x="64" y="117"/>
                  <a:pt x="64" y="116"/>
                  <a:pt x="64" y="116"/>
                </a:cubicBezTo>
                <a:cubicBezTo>
                  <a:pt x="64" y="116"/>
                  <a:pt x="64" y="116"/>
                  <a:pt x="64" y="115"/>
                </a:cubicBezTo>
                <a:cubicBezTo>
                  <a:pt x="64" y="115"/>
                  <a:pt x="64" y="115"/>
                  <a:pt x="64" y="115"/>
                </a:cubicBezTo>
                <a:cubicBezTo>
                  <a:pt x="64" y="115"/>
                  <a:pt x="64" y="115"/>
                  <a:pt x="64" y="115"/>
                </a:cubicBezTo>
                <a:cubicBezTo>
                  <a:pt x="64" y="115"/>
                  <a:pt x="64" y="114"/>
                  <a:pt x="64" y="114"/>
                </a:cubicBezTo>
                <a:cubicBezTo>
                  <a:pt x="64" y="101"/>
                  <a:pt x="64" y="101"/>
                  <a:pt x="64" y="101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64" y="101"/>
                  <a:pt x="64" y="101"/>
                  <a:pt x="65" y="101"/>
                </a:cubicBezTo>
                <a:cubicBezTo>
                  <a:pt x="65" y="101"/>
                  <a:pt x="65" y="101"/>
                  <a:pt x="66" y="101"/>
                </a:cubicBezTo>
                <a:cubicBezTo>
                  <a:pt x="66" y="102"/>
                  <a:pt x="66" y="102"/>
                  <a:pt x="66" y="102"/>
                </a:cubicBezTo>
                <a:cubicBezTo>
                  <a:pt x="67" y="102"/>
                  <a:pt x="67" y="103"/>
                  <a:pt x="68" y="103"/>
                </a:cubicBezTo>
                <a:cubicBezTo>
                  <a:pt x="68" y="103"/>
                  <a:pt x="68" y="103"/>
                  <a:pt x="68" y="103"/>
                </a:cubicBezTo>
                <a:cubicBezTo>
                  <a:pt x="74" y="106"/>
                  <a:pt x="81" y="108"/>
                  <a:pt x="90" y="109"/>
                </a:cubicBezTo>
                <a:cubicBezTo>
                  <a:pt x="90" y="109"/>
                  <a:pt x="90" y="109"/>
                  <a:pt x="90" y="110"/>
                </a:cubicBezTo>
                <a:cubicBezTo>
                  <a:pt x="93" y="110"/>
                  <a:pt x="95" y="110"/>
                  <a:pt x="98" y="110"/>
                </a:cubicBezTo>
                <a:cubicBezTo>
                  <a:pt x="99" y="111"/>
                  <a:pt x="99" y="111"/>
                  <a:pt x="100" y="111"/>
                </a:cubicBezTo>
                <a:cubicBezTo>
                  <a:pt x="101" y="111"/>
                  <a:pt x="101" y="111"/>
                  <a:pt x="102" y="111"/>
                </a:cubicBezTo>
                <a:cubicBezTo>
                  <a:pt x="103" y="111"/>
                  <a:pt x="103" y="111"/>
                  <a:pt x="104" y="111"/>
                </a:cubicBezTo>
                <a:cubicBezTo>
                  <a:pt x="105" y="111"/>
                  <a:pt x="105" y="111"/>
                  <a:pt x="106" y="111"/>
                </a:cubicBezTo>
                <a:cubicBezTo>
                  <a:pt x="107" y="111"/>
                  <a:pt x="108" y="111"/>
                  <a:pt x="110" y="111"/>
                </a:cubicBezTo>
                <a:cubicBezTo>
                  <a:pt x="111" y="111"/>
                  <a:pt x="112" y="111"/>
                  <a:pt x="113" y="111"/>
                </a:cubicBezTo>
                <a:cubicBezTo>
                  <a:pt x="114" y="111"/>
                  <a:pt x="114" y="111"/>
                  <a:pt x="115" y="111"/>
                </a:cubicBezTo>
                <a:cubicBezTo>
                  <a:pt x="116" y="111"/>
                  <a:pt x="116" y="111"/>
                  <a:pt x="117" y="111"/>
                </a:cubicBezTo>
                <a:cubicBezTo>
                  <a:pt x="118" y="111"/>
                  <a:pt x="118" y="111"/>
                  <a:pt x="119" y="111"/>
                </a:cubicBezTo>
                <a:cubicBezTo>
                  <a:pt x="120" y="111"/>
                  <a:pt x="120" y="111"/>
                  <a:pt x="121" y="111"/>
                </a:cubicBezTo>
                <a:cubicBezTo>
                  <a:pt x="124" y="110"/>
                  <a:pt x="126" y="110"/>
                  <a:pt x="129" y="109"/>
                </a:cubicBezTo>
                <a:cubicBezTo>
                  <a:pt x="129" y="109"/>
                  <a:pt x="129" y="109"/>
                  <a:pt x="129" y="109"/>
                </a:cubicBezTo>
                <a:cubicBezTo>
                  <a:pt x="139" y="108"/>
                  <a:pt x="147" y="106"/>
                  <a:pt x="153" y="102"/>
                </a:cubicBezTo>
                <a:cubicBezTo>
                  <a:pt x="153" y="102"/>
                  <a:pt x="153" y="102"/>
                  <a:pt x="153" y="101"/>
                </a:cubicBezTo>
                <a:cubicBezTo>
                  <a:pt x="154" y="101"/>
                  <a:pt x="154" y="101"/>
                  <a:pt x="154" y="101"/>
                </a:cubicBezTo>
                <a:cubicBezTo>
                  <a:pt x="155" y="101"/>
                  <a:pt x="155" y="101"/>
                  <a:pt x="155" y="100"/>
                </a:cubicBezTo>
                <a:lnTo>
                  <a:pt x="155" y="114"/>
                </a:lnTo>
                <a:close/>
                <a:moveTo>
                  <a:pt x="155" y="92"/>
                </a:moveTo>
                <a:cubicBezTo>
                  <a:pt x="155" y="92"/>
                  <a:pt x="155" y="93"/>
                  <a:pt x="154" y="93"/>
                </a:cubicBezTo>
                <a:cubicBezTo>
                  <a:pt x="154" y="93"/>
                  <a:pt x="154" y="93"/>
                  <a:pt x="154" y="94"/>
                </a:cubicBezTo>
                <a:cubicBezTo>
                  <a:pt x="154" y="94"/>
                  <a:pt x="154" y="94"/>
                  <a:pt x="154" y="94"/>
                </a:cubicBezTo>
                <a:cubicBezTo>
                  <a:pt x="154" y="94"/>
                  <a:pt x="153" y="95"/>
                  <a:pt x="153" y="95"/>
                </a:cubicBezTo>
                <a:cubicBezTo>
                  <a:pt x="153" y="95"/>
                  <a:pt x="153" y="95"/>
                  <a:pt x="153" y="95"/>
                </a:cubicBezTo>
                <a:cubicBezTo>
                  <a:pt x="147" y="101"/>
                  <a:pt x="130" y="106"/>
                  <a:pt x="110" y="106"/>
                </a:cubicBezTo>
                <a:cubicBezTo>
                  <a:pt x="89" y="106"/>
                  <a:pt x="72" y="101"/>
                  <a:pt x="66" y="95"/>
                </a:cubicBezTo>
                <a:cubicBezTo>
                  <a:pt x="66" y="95"/>
                  <a:pt x="66" y="95"/>
                  <a:pt x="66" y="95"/>
                </a:cubicBezTo>
                <a:cubicBezTo>
                  <a:pt x="66" y="95"/>
                  <a:pt x="65" y="94"/>
                  <a:pt x="65" y="94"/>
                </a:cubicBezTo>
                <a:cubicBezTo>
                  <a:pt x="65" y="94"/>
                  <a:pt x="65" y="94"/>
                  <a:pt x="65" y="93"/>
                </a:cubicBezTo>
                <a:cubicBezTo>
                  <a:pt x="65" y="93"/>
                  <a:pt x="65" y="93"/>
                  <a:pt x="65" y="93"/>
                </a:cubicBezTo>
                <a:cubicBezTo>
                  <a:pt x="64" y="93"/>
                  <a:pt x="64" y="92"/>
                  <a:pt x="64" y="92"/>
                </a:cubicBezTo>
                <a:cubicBezTo>
                  <a:pt x="64" y="92"/>
                  <a:pt x="64" y="92"/>
                  <a:pt x="64" y="91"/>
                </a:cubicBezTo>
                <a:cubicBezTo>
                  <a:pt x="64" y="91"/>
                  <a:pt x="64" y="91"/>
                  <a:pt x="64" y="91"/>
                </a:cubicBezTo>
                <a:cubicBezTo>
                  <a:pt x="64" y="90"/>
                  <a:pt x="64" y="90"/>
                  <a:pt x="64" y="90"/>
                </a:cubicBezTo>
                <a:cubicBezTo>
                  <a:pt x="64" y="76"/>
                  <a:pt x="64" y="76"/>
                  <a:pt x="64" y="76"/>
                </a:cubicBezTo>
                <a:cubicBezTo>
                  <a:pt x="64" y="77"/>
                  <a:pt x="64" y="77"/>
                  <a:pt x="64" y="77"/>
                </a:cubicBezTo>
                <a:cubicBezTo>
                  <a:pt x="65" y="77"/>
                  <a:pt x="65" y="77"/>
                  <a:pt x="66" y="78"/>
                </a:cubicBezTo>
                <a:cubicBezTo>
                  <a:pt x="66" y="78"/>
                  <a:pt x="66" y="78"/>
                  <a:pt x="66" y="78"/>
                </a:cubicBezTo>
                <a:cubicBezTo>
                  <a:pt x="67" y="78"/>
                  <a:pt x="67" y="78"/>
                  <a:pt x="68" y="79"/>
                </a:cubicBezTo>
                <a:cubicBezTo>
                  <a:pt x="68" y="79"/>
                  <a:pt x="68" y="79"/>
                  <a:pt x="68" y="79"/>
                </a:cubicBezTo>
                <a:cubicBezTo>
                  <a:pt x="69" y="79"/>
                  <a:pt x="69" y="80"/>
                  <a:pt x="70" y="80"/>
                </a:cubicBezTo>
                <a:cubicBezTo>
                  <a:pt x="70" y="80"/>
                  <a:pt x="70" y="80"/>
                  <a:pt x="70" y="80"/>
                </a:cubicBezTo>
                <a:cubicBezTo>
                  <a:pt x="71" y="80"/>
                  <a:pt x="72" y="81"/>
                  <a:pt x="72" y="81"/>
                </a:cubicBezTo>
                <a:cubicBezTo>
                  <a:pt x="72" y="81"/>
                  <a:pt x="73" y="81"/>
                  <a:pt x="73" y="81"/>
                </a:cubicBezTo>
                <a:cubicBezTo>
                  <a:pt x="73" y="81"/>
                  <a:pt x="74" y="82"/>
                  <a:pt x="75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6" y="82"/>
                  <a:pt x="77" y="83"/>
                  <a:pt x="77" y="83"/>
                </a:cubicBezTo>
                <a:cubicBezTo>
                  <a:pt x="78" y="83"/>
                  <a:pt x="78" y="83"/>
                  <a:pt x="78" y="83"/>
                </a:cubicBezTo>
                <a:cubicBezTo>
                  <a:pt x="79" y="83"/>
                  <a:pt x="80" y="83"/>
                  <a:pt x="80" y="84"/>
                </a:cubicBezTo>
                <a:cubicBezTo>
                  <a:pt x="80" y="84"/>
                  <a:pt x="81" y="84"/>
                  <a:pt x="81" y="84"/>
                </a:cubicBezTo>
                <a:cubicBezTo>
                  <a:pt x="81" y="84"/>
                  <a:pt x="82" y="84"/>
                  <a:pt x="83" y="84"/>
                </a:cubicBezTo>
                <a:cubicBezTo>
                  <a:pt x="83" y="84"/>
                  <a:pt x="84" y="84"/>
                  <a:pt x="84" y="84"/>
                </a:cubicBezTo>
                <a:cubicBezTo>
                  <a:pt x="85" y="85"/>
                  <a:pt x="85" y="85"/>
                  <a:pt x="86" y="85"/>
                </a:cubicBezTo>
                <a:cubicBezTo>
                  <a:pt x="86" y="85"/>
                  <a:pt x="87" y="85"/>
                  <a:pt x="87" y="85"/>
                </a:cubicBezTo>
                <a:cubicBezTo>
                  <a:pt x="88" y="85"/>
                  <a:pt x="89" y="85"/>
                  <a:pt x="89" y="85"/>
                </a:cubicBezTo>
                <a:cubicBezTo>
                  <a:pt x="90" y="85"/>
                  <a:pt x="90" y="86"/>
                  <a:pt x="90" y="86"/>
                </a:cubicBezTo>
                <a:cubicBezTo>
                  <a:pt x="91" y="86"/>
                  <a:pt x="92" y="86"/>
                  <a:pt x="92" y="86"/>
                </a:cubicBezTo>
                <a:cubicBezTo>
                  <a:pt x="93" y="86"/>
                  <a:pt x="93" y="86"/>
                  <a:pt x="93" y="86"/>
                </a:cubicBezTo>
                <a:cubicBezTo>
                  <a:pt x="94" y="86"/>
                  <a:pt x="95" y="86"/>
                  <a:pt x="96" y="86"/>
                </a:cubicBezTo>
                <a:cubicBezTo>
                  <a:pt x="96" y="86"/>
                  <a:pt x="96" y="86"/>
                  <a:pt x="97" y="86"/>
                </a:cubicBezTo>
                <a:cubicBezTo>
                  <a:pt x="97" y="86"/>
                  <a:pt x="98" y="87"/>
                  <a:pt x="99" y="87"/>
                </a:cubicBezTo>
                <a:cubicBezTo>
                  <a:pt x="99" y="87"/>
                  <a:pt x="100" y="87"/>
                  <a:pt x="100" y="87"/>
                </a:cubicBezTo>
                <a:cubicBezTo>
                  <a:pt x="101" y="87"/>
                  <a:pt x="102" y="87"/>
                  <a:pt x="103" y="87"/>
                </a:cubicBezTo>
                <a:cubicBezTo>
                  <a:pt x="103" y="87"/>
                  <a:pt x="103" y="87"/>
                  <a:pt x="103" y="87"/>
                </a:cubicBezTo>
                <a:cubicBezTo>
                  <a:pt x="104" y="87"/>
                  <a:pt x="105" y="87"/>
                  <a:pt x="106" y="87"/>
                </a:cubicBezTo>
                <a:cubicBezTo>
                  <a:pt x="106" y="87"/>
                  <a:pt x="106" y="87"/>
                  <a:pt x="107" y="87"/>
                </a:cubicBezTo>
                <a:cubicBezTo>
                  <a:pt x="108" y="87"/>
                  <a:pt x="109" y="87"/>
                  <a:pt x="110" y="87"/>
                </a:cubicBezTo>
                <a:cubicBezTo>
                  <a:pt x="110" y="87"/>
                  <a:pt x="112" y="87"/>
                  <a:pt x="112" y="87"/>
                </a:cubicBezTo>
                <a:cubicBezTo>
                  <a:pt x="113" y="87"/>
                  <a:pt x="113" y="87"/>
                  <a:pt x="113" y="87"/>
                </a:cubicBezTo>
                <a:cubicBezTo>
                  <a:pt x="114" y="87"/>
                  <a:pt x="115" y="87"/>
                  <a:pt x="116" y="87"/>
                </a:cubicBezTo>
                <a:cubicBezTo>
                  <a:pt x="116" y="87"/>
                  <a:pt x="116" y="87"/>
                  <a:pt x="116" y="87"/>
                </a:cubicBezTo>
                <a:cubicBezTo>
                  <a:pt x="117" y="87"/>
                  <a:pt x="118" y="87"/>
                  <a:pt x="119" y="87"/>
                </a:cubicBezTo>
                <a:cubicBezTo>
                  <a:pt x="120" y="87"/>
                  <a:pt x="120" y="87"/>
                  <a:pt x="120" y="87"/>
                </a:cubicBezTo>
                <a:cubicBezTo>
                  <a:pt x="121" y="87"/>
                  <a:pt x="122" y="86"/>
                  <a:pt x="122" y="86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24" y="86"/>
                  <a:pt x="125" y="86"/>
                  <a:pt x="126" y="86"/>
                </a:cubicBezTo>
                <a:cubicBezTo>
                  <a:pt x="126" y="86"/>
                  <a:pt x="126" y="86"/>
                  <a:pt x="127" y="86"/>
                </a:cubicBezTo>
                <a:cubicBezTo>
                  <a:pt x="127" y="86"/>
                  <a:pt x="128" y="86"/>
                  <a:pt x="129" y="86"/>
                </a:cubicBezTo>
                <a:cubicBezTo>
                  <a:pt x="129" y="86"/>
                  <a:pt x="129" y="85"/>
                  <a:pt x="130" y="85"/>
                </a:cubicBezTo>
                <a:cubicBezTo>
                  <a:pt x="131" y="85"/>
                  <a:pt x="131" y="85"/>
                  <a:pt x="132" y="85"/>
                </a:cubicBezTo>
                <a:cubicBezTo>
                  <a:pt x="133" y="85"/>
                  <a:pt x="133" y="85"/>
                  <a:pt x="133" y="85"/>
                </a:cubicBezTo>
                <a:cubicBezTo>
                  <a:pt x="134" y="85"/>
                  <a:pt x="134" y="85"/>
                  <a:pt x="135" y="84"/>
                </a:cubicBezTo>
                <a:cubicBezTo>
                  <a:pt x="135" y="84"/>
                  <a:pt x="136" y="84"/>
                  <a:pt x="136" y="84"/>
                </a:cubicBezTo>
                <a:cubicBezTo>
                  <a:pt x="137" y="84"/>
                  <a:pt x="138" y="84"/>
                  <a:pt x="138" y="84"/>
                </a:cubicBezTo>
                <a:cubicBezTo>
                  <a:pt x="138" y="84"/>
                  <a:pt x="139" y="84"/>
                  <a:pt x="139" y="84"/>
                </a:cubicBezTo>
                <a:cubicBezTo>
                  <a:pt x="139" y="83"/>
                  <a:pt x="140" y="83"/>
                  <a:pt x="141" y="83"/>
                </a:cubicBezTo>
                <a:cubicBezTo>
                  <a:pt x="141" y="83"/>
                  <a:pt x="141" y="83"/>
                  <a:pt x="142" y="83"/>
                </a:cubicBezTo>
                <a:cubicBezTo>
                  <a:pt x="142" y="83"/>
                  <a:pt x="143" y="82"/>
                  <a:pt x="144" y="82"/>
                </a:cubicBezTo>
                <a:cubicBezTo>
                  <a:pt x="144" y="82"/>
                  <a:pt x="144" y="82"/>
                  <a:pt x="144" y="82"/>
                </a:cubicBezTo>
                <a:cubicBezTo>
                  <a:pt x="145" y="82"/>
                  <a:pt x="146" y="81"/>
                  <a:pt x="146" y="81"/>
                </a:cubicBezTo>
                <a:cubicBezTo>
                  <a:pt x="146" y="81"/>
                  <a:pt x="147" y="81"/>
                  <a:pt x="147" y="81"/>
                </a:cubicBezTo>
                <a:cubicBezTo>
                  <a:pt x="147" y="81"/>
                  <a:pt x="148" y="80"/>
                  <a:pt x="149" y="80"/>
                </a:cubicBezTo>
                <a:cubicBezTo>
                  <a:pt x="149" y="80"/>
                  <a:pt x="149" y="80"/>
                  <a:pt x="149" y="80"/>
                </a:cubicBezTo>
                <a:cubicBezTo>
                  <a:pt x="150" y="80"/>
                  <a:pt x="150" y="79"/>
                  <a:pt x="151" y="79"/>
                </a:cubicBezTo>
                <a:cubicBezTo>
                  <a:pt x="151" y="79"/>
                  <a:pt x="151" y="79"/>
                  <a:pt x="151" y="79"/>
                </a:cubicBezTo>
                <a:cubicBezTo>
                  <a:pt x="152" y="78"/>
                  <a:pt x="152" y="78"/>
                  <a:pt x="153" y="78"/>
                </a:cubicBezTo>
                <a:cubicBezTo>
                  <a:pt x="153" y="78"/>
                  <a:pt x="153" y="78"/>
                  <a:pt x="153" y="78"/>
                </a:cubicBezTo>
                <a:cubicBezTo>
                  <a:pt x="154" y="77"/>
                  <a:pt x="154" y="77"/>
                  <a:pt x="155" y="77"/>
                </a:cubicBezTo>
                <a:cubicBezTo>
                  <a:pt x="155" y="77"/>
                  <a:pt x="155" y="77"/>
                  <a:pt x="155" y="76"/>
                </a:cubicBezTo>
                <a:cubicBezTo>
                  <a:pt x="155" y="90"/>
                  <a:pt x="155" y="90"/>
                  <a:pt x="155" y="90"/>
                </a:cubicBezTo>
                <a:cubicBezTo>
                  <a:pt x="155" y="90"/>
                  <a:pt x="155" y="90"/>
                  <a:pt x="155" y="91"/>
                </a:cubicBezTo>
                <a:cubicBezTo>
                  <a:pt x="155" y="91"/>
                  <a:pt x="155" y="91"/>
                  <a:pt x="155" y="91"/>
                </a:cubicBezTo>
                <a:cubicBezTo>
                  <a:pt x="155" y="92"/>
                  <a:pt x="155" y="92"/>
                  <a:pt x="155" y="92"/>
                </a:cubicBezTo>
                <a:close/>
                <a:moveTo>
                  <a:pt x="155" y="67"/>
                </a:moveTo>
                <a:cubicBezTo>
                  <a:pt x="155" y="74"/>
                  <a:pt x="135" y="82"/>
                  <a:pt x="110" y="82"/>
                </a:cubicBezTo>
                <a:cubicBezTo>
                  <a:pt x="84" y="82"/>
                  <a:pt x="64" y="74"/>
                  <a:pt x="64" y="67"/>
                </a:cubicBezTo>
                <a:cubicBezTo>
                  <a:pt x="64" y="67"/>
                  <a:pt x="64" y="67"/>
                  <a:pt x="64" y="66"/>
                </a:cubicBezTo>
                <a:cubicBezTo>
                  <a:pt x="64" y="66"/>
                  <a:pt x="65" y="66"/>
                  <a:pt x="65" y="65"/>
                </a:cubicBezTo>
                <a:cubicBezTo>
                  <a:pt x="65" y="65"/>
                  <a:pt x="65" y="65"/>
                  <a:pt x="65" y="65"/>
                </a:cubicBezTo>
                <a:cubicBezTo>
                  <a:pt x="66" y="64"/>
                  <a:pt x="68" y="62"/>
                  <a:pt x="70" y="61"/>
                </a:cubicBezTo>
                <a:cubicBezTo>
                  <a:pt x="70" y="61"/>
                  <a:pt x="71" y="60"/>
                  <a:pt x="71" y="60"/>
                </a:cubicBezTo>
                <a:cubicBezTo>
                  <a:pt x="71" y="60"/>
                  <a:pt x="72" y="60"/>
                  <a:pt x="72" y="60"/>
                </a:cubicBezTo>
                <a:cubicBezTo>
                  <a:pt x="73" y="59"/>
                  <a:pt x="73" y="59"/>
                  <a:pt x="74" y="59"/>
                </a:cubicBezTo>
                <a:cubicBezTo>
                  <a:pt x="74" y="59"/>
                  <a:pt x="74" y="59"/>
                  <a:pt x="74" y="59"/>
                </a:cubicBezTo>
                <a:cubicBezTo>
                  <a:pt x="78" y="57"/>
                  <a:pt x="81" y="56"/>
                  <a:pt x="85" y="55"/>
                </a:cubicBezTo>
                <a:cubicBezTo>
                  <a:pt x="87" y="55"/>
                  <a:pt x="88" y="55"/>
                  <a:pt x="90" y="55"/>
                </a:cubicBezTo>
                <a:cubicBezTo>
                  <a:pt x="90" y="55"/>
                  <a:pt x="90" y="54"/>
                  <a:pt x="91" y="54"/>
                </a:cubicBezTo>
                <a:cubicBezTo>
                  <a:pt x="103" y="53"/>
                  <a:pt x="116" y="53"/>
                  <a:pt x="128" y="54"/>
                </a:cubicBezTo>
                <a:cubicBezTo>
                  <a:pt x="129" y="54"/>
                  <a:pt x="129" y="55"/>
                  <a:pt x="130" y="55"/>
                </a:cubicBezTo>
                <a:cubicBezTo>
                  <a:pt x="131" y="55"/>
                  <a:pt x="132" y="55"/>
                  <a:pt x="134" y="55"/>
                </a:cubicBezTo>
                <a:cubicBezTo>
                  <a:pt x="147" y="58"/>
                  <a:pt x="155" y="63"/>
                  <a:pt x="155" y="67"/>
                </a:cubicBezTo>
                <a:close/>
                <a:moveTo>
                  <a:pt x="155" y="43"/>
                </a:moveTo>
                <a:cubicBezTo>
                  <a:pt x="155" y="47"/>
                  <a:pt x="152" y="50"/>
                  <a:pt x="148" y="50"/>
                </a:cubicBezTo>
                <a:cubicBezTo>
                  <a:pt x="136" y="50"/>
                  <a:pt x="136" y="50"/>
                  <a:pt x="136" y="50"/>
                </a:cubicBezTo>
                <a:cubicBezTo>
                  <a:pt x="135" y="50"/>
                  <a:pt x="135" y="50"/>
                  <a:pt x="135" y="50"/>
                </a:cubicBezTo>
                <a:cubicBezTo>
                  <a:pt x="133" y="50"/>
                  <a:pt x="132" y="50"/>
                  <a:pt x="130" y="49"/>
                </a:cubicBezTo>
                <a:cubicBezTo>
                  <a:pt x="130" y="49"/>
                  <a:pt x="129" y="49"/>
                  <a:pt x="129" y="49"/>
                </a:cubicBezTo>
                <a:cubicBezTo>
                  <a:pt x="123" y="48"/>
                  <a:pt x="116" y="48"/>
                  <a:pt x="110" y="48"/>
                </a:cubicBezTo>
                <a:cubicBezTo>
                  <a:pt x="103" y="48"/>
                  <a:pt x="96" y="48"/>
                  <a:pt x="90" y="49"/>
                </a:cubicBezTo>
                <a:cubicBezTo>
                  <a:pt x="90" y="49"/>
                  <a:pt x="90" y="49"/>
                  <a:pt x="89" y="49"/>
                </a:cubicBezTo>
                <a:cubicBezTo>
                  <a:pt x="88" y="50"/>
                  <a:pt x="86" y="50"/>
                  <a:pt x="84" y="50"/>
                </a:cubicBezTo>
                <a:cubicBezTo>
                  <a:pt x="84" y="50"/>
                  <a:pt x="84" y="50"/>
                  <a:pt x="83" y="50"/>
                </a:cubicBezTo>
                <a:cubicBezTo>
                  <a:pt x="12" y="50"/>
                  <a:pt x="12" y="50"/>
                  <a:pt x="12" y="50"/>
                </a:cubicBezTo>
                <a:cubicBezTo>
                  <a:pt x="9" y="50"/>
                  <a:pt x="6" y="47"/>
                  <a:pt x="6" y="43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8"/>
                  <a:pt x="9" y="5"/>
                  <a:pt x="12" y="5"/>
                </a:cubicBezTo>
                <a:cubicBezTo>
                  <a:pt x="148" y="5"/>
                  <a:pt x="148" y="5"/>
                  <a:pt x="148" y="5"/>
                </a:cubicBezTo>
                <a:cubicBezTo>
                  <a:pt x="152" y="5"/>
                  <a:pt x="155" y="8"/>
                  <a:pt x="155" y="12"/>
                </a:cubicBezTo>
                <a:lnTo>
                  <a:pt x="155" y="4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8242CB85-C79E-0E43-026B-8CE75C07E990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4127500"/>
            <a:ext cx="254000" cy="250825"/>
          </a:xfrm>
          <a:custGeom>
            <a:avLst/>
            <a:gdLst>
              <a:gd name="T0" fmla="*/ 160 w 160"/>
              <a:gd name="T1" fmla="*/ 80 h 158"/>
              <a:gd name="T2" fmla="*/ 136 w 160"/>
              <a:gd name="T3" fmla="*/ 23 h 158"/>
              <a:gd name="T4" fmla="*/ 80 w 160"/>
              <a:gd name="T5" fmla="*/ 0 h 158"/>
              <a:gd name="T6" fmla="*/ 23 w 160"/>
              <a:gd name="T7" fmla="*/ 23 h 158"/>
              <a:gd name="T8" fmla="*/ 0 w 160"/>
              <a:gd name="T9" fmla="*/ 80 h 158"/>
              <a:gd name="T10" fmla="*/ 0 w 160"/>
              <a:gd name="T11" fmla="*/ 118 h 158"/>
              <a:gd name="T12" fmla="*/ 39 w 160"/>
              <a:gd name="T13" fmla="*/ 157 h 158"/>
              <a:gd name="T14" fmla="*/ 43 w 160"/>
              <a:gd name="T15" fmla="*/ 152 h 158"/>
              <a:gd name="T16" fmla="*/ 43 w 160"/>
              <a:gd name="T17" fmla="*/ 83 h 158"/>
              <a:gd name="T18" fmla="*/ 39 w 160"/>
              <a:gd name="T19" fmla="*/ 79 h 158"/>
              <a:gd name="T20" fmla="*/ 9 w 160"/>
              <a:gd name="T21" fmla="*/ 93 h 158"/>
              <a:gd name="T22" fmla="*/ 9 w 160"/>
              <a:gd name="T23" fmla="*/ 80 h 158"/>
              <a:gd name="T24" fmla="*/ 80 w 160"/>
              <a:gd name="T25" fmla="*/ 9 h 158"/>
              <a:gd name="T26" fmla="*/ 150 w 160"/>
              <a:gd name="T27" fmla="*/ 80 h 158"/>
              <a:gd name="T28" fmla="*/ 151 w 160"/>
              <a:gd name="T29" fmla="*/ 81 h 158"/>
              <a:gd name="T30" fmla="*/ 150 w 160"/>
              <a:gd name="T31" fmla="*/ 82 h 158"/>
              <a:gd name="T32" fmla="*/ 150 w 160"/>
              <a:gd name="T33" fmla="*/ 94 h 158"/>
              <a:gd name="T34" fmla="*/ 121 w 160"/>
              <a:gd name="T35" fmla="*/ 81 h 158"/>
              <a:gd name="T36" fmla="*/ 116 w 160"/>
              <a:gd name="T37" fmla="*/ 85 h 158"/>
              <a:gd name="T38" fmla="*/ 116 w 160"/>
              <a:gd name="T39" fmla="*/ 154 h 158"/>
              <a:gd name="T40" fmla="*/ 121 w 160"/>
              <a:gd name="T41" fmla="*/ 158 h 158"/>
              <a:gd name="T42" fmla="*/ 160 w 160"/>
              <a:gd name="T43" fmla="*/ 120 h 158"/>
              <a:gd name="T44" fmla="*/ 160 w 160"/>
              <a:gd name="T45" fmla="*/ 82 h 158"/>
              <a:gd name="T46" fmla="*/ 160 w 160"/>
              <a:gd name="T47" fmla="*/ 81 h 158"/>
              <a:gd name="T48" fmla="*/ 160 w 160"/>
              <a:gd name="T49" fmla="*/ 80 h 158"/>
              <a:gd name="T50" fmla="*/ 34 w 160"/>
              <a:gd name="T51" fmla="*/ 88 h 158"/>
              <a:gd name="T52" fmla="*/ 34 w 160"/>
              <a:gd name="T53" fmla="*/ 147 h 158"/>
              <a:gd name="T54" fmla="*/ 9 w 160"/>
              <a:gd name="T55" fmla="*/ 118 h 158"/>
              <a:gd name="T56" fmla="*/ 34 w 160"/>
              <a:gd name="T57" fmla="*/ 88 h 158"/>
              <a:gd name="T58" fmla="*/ 126 w 160"/>
              <a:gd name="T59" fmla="*/ 149 h 158"/>
              <a:gd name="T60" fmla="*/ 126 w 160"/>
              <a:gd name="T61" fmla="*/ 90 h 158"/>
              <a:gd name="T62" fmla="*/ 151 w 160"/>
              <a:gd name="T63" fmla="*/ 120 h 158"/>
              <a:gd name="T64" fmla="*/ 126 w 160"/>
              <a:gd name="T65" fmla="*/ 149 h 158"/>
              <a:gd name="T66" fmla="*/ 126 w 160"/>
              <a:gd name="T67" fmla="*/ 149 h 158"/>
              <a:gd name="T68" fmla="*/ 126 w 160"/>
              <a:gd name="T69" fmla="*/ 149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58">
                <a:moveTo>
                  <a:pt x="160" y="80"/>
                </a:moveTo>
                <a:cubicBezTo>
                  <a:pt x="160" y="58"/>
                  <a:pt x="151" y="38"/>
                  <a:pt x="136" y="23"/>
                </a:cubicBezTo>
                <a:cubicBezTo>
                  <a:pt x="121" y="8"/>
                  <a:pt x="101" y="0"/>
                  <a:pt x="80" y="0"/>
                </a:cubicBezTo>
                <a:cubicBezTo>
                  <a:pt x="58" y="0"/>
                  <a:pt x="38" y="8"/>
                  <a:pt x="23" y="23"/>
                </a:cubicBezTo>
                <a:cubicBezTo>
                  <a:pt x="8" y="38"/>
                  <a:pt x="0" y="58"/>
                  <a:pt x="0" y="80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39"/>
                  <a:pt x="17" y="157"/>
                  <a:pt x="39" y="157"/>
                </a:cubicBezTo>
                <a:cubicBezTo>
                  <a:pt x="41" y="157"/>
                  <a:pt x="43" y="154"/>
                  <a:pt x="43" y="152"/>
                </a:cubicBezTo>
                <a:cubicBezTo>
                  <a:pt x="43" y="83"/>
                  <a:pt x="43" y="83"/>
                  <a:pt x="43" y="83"/>
                </a:cubicBezTo>
                <a:cubicBezTo>
                  <a:pt x="43" y="81"/>
                  <a:pt x="41" y="79"/>
                  <a:pt x="39" y="79"/>
                </a:cubicBezTo>
                <a:cubicBezTo>
                  <a:pt x="27" y="79"/>
                  <a:pt x="16" y="84"/>
                  <a:pt x="9" y="93"/>
                </a:cubicBezTo>
                <a:cubicBezTo>
                  <a:pt x="9" y="80"/>
                  <a:pt x="9" y="80"/>
                  <a:pt x="9" y="80"/>
                </a:cubicBezTo>
                <a:cubicBezTo>
                  <a:pt x="9" y="41"/>
                  <a:pt x="41" y="9"/>
                  <a:pt x="80" y="9"/>
                </a:cubicBezTo>
                <a:cubicBezTo>
                  <a:pt x="119" y="9"/>
                  <a:pt x="150" y="41"/>
                  <a:pt x="150" y="80"/>
                </a:cubicBezTo>
                <a:cubicBezTo>
                  <a:pt x="150" y="80"/>
                  <a:pt x="151" y="80"/>
                  <a:pt x="151" y="81"/>
                </a:cubicBezTo>
                <a:cubicBezTo>
                  <a:pt x="151" y="81"/>
                  <a:pt x="150" y="81"/>
                  <a:pt x="150" y="82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43" y="86"/>
                  <a:pt x="133" y="81"/>
                  <a:pt x="121" y="81"/>
                </a:cubicBezTo>
                <a:cubicBezTo>
                  <a:pt x="118" y="81"/>
                  <a:pt x="116" y="83"/>
                  <a:pt x="116" y="85"/>
                </a:cubicBezTo>
                <a:cubicBezTo>
                  <a:pt x="116" y="154"/>
                  <a:pt x="116" y="154"/>
                  <a:pt x="116" y="154"/>
                </a:cubicBezTo>
                <a:cubicBezTo>
                  <a:pt x="116" y="156"/>
                  <a:pt x="118" y="158"/>
                  <a:pt x="121" y="158"/>
                </a:cubicBezTo>
                <a:cubicBezTo>
                  <a:pt x="142" y="158"/>
                  <a:pt x="160" y="141"/>
                  <a:pt x="160" y="120"/>
                </a:cubicBezTo>
                <a:cubicBezTo>
                  <a:pt x="160" y="82"/>
                  <a:pt x="160" y="82"/>
                  <a:pt x="160" y="82"/>
                </a:cubicBezTo>
                <a:cubicBezTo>
                  <a:pt x="160" y="81"/>
                  <a:pt x="160" y="81"/>
                  <a:pt x="160" y="81"/>
                </a:cubicBezTo>
                <a:cubicBezTo>
                  <a:pt x="160" y="80"/>
                  <a:pt x="160" y="80"/>
                  <a:pt x="160" y="80"/>
                </a:cubicBezTo>
                <a:close/>
                <a:moveTo>
                  <a:pt x="34" y="88"/>
                </a:moveTo>
                <a:cubicBezTo>
                  <a:pt x="34" y="147"/>
                  <a:pt x="34" y="147"/>
                  <a:pt x="34" y="147"/>
                </a:cubicBezTo>
                <a:cubicBezTo>
                  <a:pt x="20" y="145"/>
                  <a:pt x="9" y="132"/>
                  <a:pt x="9" y="118"/>
                </a:cubicBezTo>
                <a:cubicBezTo>
                  <a:pt x="9" y="103"/>
                  <a:pt x="20" y="91"/>
                  <a:pt x="34" y="88"/>
                </a:cubicBezTo>
                <a:close/>
                <a:moveTo>
                  <a:pt x="126" y="149"/>
                </a:moveTo>
                <a:cubicBezTo>
                  <a:pt x="126" y="90"/>
                  <a:pt x="126" y="90"/>
                  <a:pt x="126" y="90"/>
                </a:cubicBezTo>
                <a:cubicBezTo>
                  <a:pt x="140" y="93"/>
                  <a:pt x="151" y="105"/>
                  <a:pt x="151" y="120"/>
                </a:cubicBezTo>
                <a:cubicBezTo>
                  <a:pt x="150" y="134"/>
                  <a:pt x="140" y="147"/>
                  <a:pt x="126" y="149"/>
                </a:cubicBezTo>
                <a:close/>
                <a:moveTo>
                  <a:pt x="126" y="149"/>
                </a:moveTo>
                <a:cubicBezTo>
                  <a:pt x="126" y="149"/>
                  <a:pt x="126" y="149"/>
                  <a:pt x="126" y="149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83E68137-A0AA-2FA1-CB01-5F0EA0F81E99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3046413"/>
            <a:ext cx="254000" cy="211138"/>
          </a:xfrm>
          <a:custGeom>
            <a:avLst/>
            <a:gdLst>
              <a:gd name="T0" fmla="*/ 158 w 160"/>
              <a:gd name="T1" fmla="*/ 36 h 133"/>
              <a:gd name="T2" fmla="*/ 116 w 160"/>
              <a:gd name="T3" fmla="*/ 23 h 133"/>
              <a:gd name="T4" fmla="*/ 115 w 160"/>
              <a:gd name="T5" fmla="*/ 19 h 133"/>
              <a:gd name="T6" fmla="*/ 92 w 160"/>
              <a:gd name="T7" fmla="*/ 0 h 133"/>
              <a:gd name="T8" fmla="*/ 69 w 160"/>
              <a:gd name="T9" fmla="*/ 0 h 133"/>
              <a:gd name="T10" fmla="*/ 45 w 160"/>
              <a:gd name="T11" fmla="*/ 19 h 133"/>
              <a:gd name="T12" fmla="*/ 44 w 160"/>
              <a:gd name="T13" fmla="*/ 23 h 133"/>
              <a:gd name="T14" fmla="*/ 2 w 160"/>
              <a:gd name="T15" fmla="*/ 36 h 133"/>
              <a:gd name="T16" fmla="*/ 0 w 160"/>
              <a:gd name="T17" fmla="*/ 40 h 133"/>
              <a:gd name="T18" fmla="*/ 0 w 160"/>
              <a:gd name="T19" fmla="*/ 92 h 133"/>
              <a:gd name="T20" fmla="*/ 38 w 160"/>
              <a:gd name="T21" fmla="*/ 130 h 133"/>
              <a:gd name="T22" fmla="*/ 42 w 160"/>
              <a:gd name="T23" fmla="*/ 126 h 133"/>
              <a:gd name="T24" fmla="*/ 38 w 160"/>
              <a:gd name="T25" fmla="*/ 121 h 133"/>
              <a:gd name="T26" fmla="*/ 9 w 160"/>
              <a:gd name="T27" fmla="*/ 92 h 133"/>
              <a:gd name="T28" fmla="*/ 9 w 160"/>
              <a:gd name="T29" fmla="*/ 43 h 133"/>
              <a:gd name="T30" fmla="*/ 48 w 160"/>
              <a:gd name="T31" fmla="*/ 31 h 133"/>
              <a:gd name="T32" fmla="*/ 52 w 160"/>
              <a:gd name="T33" fmla="*/ 28 h 133"/>
              <a:gd name="T34" fmla="*/ 54 w 160"/>
              <a:gd name="T35" fmla="*/ 21 h 133"/>
              <a:gd name="T36" fmla="*/ 69 w 160"/>
              <a:gd name="T37" fmla="*/ 9 h 133"/>
              <a:gd name="T38" fmla="*/ 92 w 160"/>
              <a:gd name="T39" fmla="*/ 9 h 133"/>
              <a:gd name="T40" fmla="*/ 107 w 160"/>
              <a:gd name="T41" fmla="*/ 21 h 133"/>
              <a:gd name="T42" fmla="*/ 108 w 160"/>
              <a:gd name="T43" fmla="*/ 28 h 133"/>
              <a:gd name="T44" fmla="*/ 112 w 160"/>
              <a:gd name="T45" fmla="*/ 31 h 133"/>
              <a:gd name="T46" fmla="*/ 151 w 160"/>
              <a:gd name="T47" fmla="*/ 43 h 133"/>
              <a:gd name="T48" fmla="*/ 151 w 160"/>
              <a:gd name="T49" fmla="*/ 92 h 133"/>
              <a:gd name="T50" fmla="*/ 122 w 160"/>
              <a:gd name="T51" fmla="*/ 121 h 133"/>
              <a:gd name="T52" fmla="*/ 118 w 160"/>
              <a:gd name="T53" fmla="*/ 126 h 133"/>
              <a:gd name="T54" fmla="*/ 122 w 160"/>
              <a:gd name="T55" fmla="*/ 130 h 133"/>
              <a:gd name="T56" fmla="*/ 160 w 160"/>
              <a:gd name="T57" fmla="*/ 92 h 133"/>
              <a:gd name="T58" fmla="*/ 160 w 160"/>
              <a:gd name="T59" fmla="*/ 40 h 133"/>
              <a:gd name="T60" fmla="*/ 158 w 160"/>
              <a:gd name="T61" fmla="*/ 36 h 133"/>
              <a:gd name="T62" fmla="*/ 15 w 160"/>
              <a:gd name="T63" fmla="*/ 27 h 133"/>
              <a:gd name="T64" fmla="*/ 16 w 160"/>
              <a:gd name="T65" fmla="*/ 27 h 133"/>
              <a:gd name="T66" fmla="*/ 30 w 160"/>
              <a:gd name="T67" fmla="*/ 23 h 133"/>
              <a:gd name="T68" fmla="*/ 34 w 160"/>
              <a:gd name="T69" fmla="*/ 17 h 133"/>
              <a:gd name="T70" fmla="*/ 28 w 160"/>
              <a:gd name="T71" fmla="*/ 14 h 133"/>
              <a:gd name="T72" fmla="*/ 13 w 160"/>
              <a:gd name="T73" fmla="*/ 18 h 133"/>
              <a:gd name="T74" fmla="*/ 10 w 160"/>
              <a:gd name="T75" fmla="*/ 24 h 133"/>
              <a:gd name="T76" fmla="*/ 15 w 160"/>
              <a:gd name="T77" fmla="*/ 27 h 133"/>
              <a:gd name="T78" fmla="*/ 80 w 160"/>
              <a:gd name="T79" fmla="*/ 31 h 133"/>
              <a:gd name="T80" fmla="*/ 29 w 160"/>
              <a:gd name="T81" fmla="*/ 82 h 133"/>
              <a:gd name="T82" fmla="*/ 80 w 160"/>
              <a:gd name="T83" fmla="*/ 133 h 133"/>
              <a:gd name="T84" fmla="*/ 131 w 160"/>
              <a:gd name="T85" fmla="*/ 82 h 133"/>
              <a:gd name="T86" fmla="*/ 80 w 160"/>
              <a:gd name="T87" fmla="*/ 31 h 133"/>
              <a:gd name="T88" fmla="*/ 80 w 160"/>
              <a:gd name="T89" fmla="*/ 124 h 133"/>
              <a:gd name="T90" fmla="*/ 38 w 160"/>
              <a:gd name="T91" fmla="*/ 82 h 133"/>
              <a:gd name="T92" fmla="*/ 80 w 160"/>
              <a:gd name="T93" fmla="*/ 39 h 133"/>
              <a:gd name="T94" fmla="*/ 122 w 160"/>
              <a:gd name="T95" fmla="*/ 82 h 133"/>
              <a:gd name="T96" fmla="*/ 80 w 160"/>
              <a:gd name="T97" fmla="*/ 124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33">
                <a:moveTo>
                  <a:pt x="158" y="36"/>
                </a:moveTo>
                <a:cubicBezTo>
                  <a:pt x="157" y="36"/>
                  <a:pt x="142" y="28"/>
                  <a:pt x="116" y="23"/>
                </a:cubicBezTo>
                <a:cubicBezTo>
                  <a:pt x="115" y="19"/>
                  <a:pt x="115" y="19"/>
                  <a:pt x="115" y="19"/>
                </a:cubicBezTo>
                <a:cubicBezTo>
                  <a:pt x="113" y="8"/>
                  <a:pt x="103" y="0"/>
                  <a:pt x="92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57" y="0"/>
                  <a:pt x="48" y="8"/>
                  <a:pt x="45" y="19"/>
                </a:cubicBezTo>
                <a:cubicBezTo>
                  <a:pt x="44" y="23"/>
                  <a:pt x="44" y="23"/>
                  <a:pt x="44" y="23"/>
                </a:cubicBezTo>
                <a:cubicBezTo>
                  <a:pt x="18" y="28"/>
                  <a:pt x="3" y="36"/>
                  <a:pt x="2" y="36"/>
                </a:cubicBezTo>
                <a:cubicBezTo>
                  <a:pt x="1" y="37"/>
                  <a:pt x="0" y="38"/>
                  <a:pt x="0" y="40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113"/>
                  <a:pt x="17" y="130"/>
                  <a:pt x="38" y="130"/>
                </a:cubicBezTo>
                <a:cubicBezTo>
                  <a:pt x="40" y="130"/>
                  <a:pt x="42" y="128"/>
                  <a:pt x="42" y="126"/>
                </a:cubicBezTo>
                <a:cubicBezTo>
                  <a:pt x="42" y="123"/>
                  <a:pt x="40" y="121"/>
                  <a:pt x="38" y="121"/>
                </a:cubicBezTo>
                <a:cubicBezTo>
                  <a:pt x="22" y="121"/>
                  <a:pt x="9" y="108"/>
                  <a:pt x="9" y="92"/>
                </a:cubicBezTo>
                <a:cubicBezTo>
                  <a:pt x="9" y="43"/>
                  <a:pt x="9" y="43"/>
                  <a:pt x="9" y="43"/>
                </a:cubicBezTo>
                <a:cubicBezTo>
                  <a:pt x="14" y="40"/>
                  <a:pt x="28" y="35"/>
                  <a:pt x="48" y="31"/>
                </a:cubicBezTo>
                <a:cubicBezTo>
                  <a:pt x="50" y="31"/>
                  <a:pt x="52" y="29"/>
                  <a:pt x="52" y="28"/>
                </a:cubicBezTo>
                <a:cubicBezTo>
                  <a:pt x="54" y="21"/>
                  <a:pt x="54" y="21"/>
                  <a:pt x="54" y="21"/>
                </a:cubicBezTo>
                <a:cubicBezTo>
                  <a:pt x="55" y="14"/>
                  <a:pt x="61" y="9"/>
                  <a:pt x="69" y="9"/>
                </a:cubicBezTo>
                <a:cubicBezTo>
                  <a:pt x="92" y="9"/>
                  <a:pt x="92" y="9"/>
                  <a:pt x="92" y="9"/>
                </a:cubicBezTo>
                <a:cubicBezTo>
                  <a:pt x="99" y="9"/>
                  <a:pt x="105" y="14"/>
                  <a:pt x="107" y="21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9" y="30"/>
                  <a:pt x="110" y="31"/>
                  <a:pt x="112" y="31"/>
                </a:cubicBezTo>
                <a:cubicBezTo>
                  <a:pt x="132" y="35"/>
                  <a:pt x="146" y="40"/>
                  <a:pt x="151" y="43"/>
                </a:cubicBezTo>
                <a:cubicBezTo>
                  <a:pt x="151" y="92"/>
                  <a:pt x="151" y="92"/>
                  <a:pt x="151" y="92"/>
                </a:cubicBezTo>
                <a:cubicBezTo>
                  <a:pt x="151" y="108"/>
                  <a:pt x="138" y="121"/>
                  <a:pt x="122" y="121"/>
                </a:cubicBezTo>
                <a:cubicBezTo>
                  <a:pt x="120" y="121"/>
                  <a:pt x="118" y="123"/>
                  <a:pt x="118" y="126"/>
                </a:cubicBezTo>
                <a:cubicBezTo>
                  <a:pt x="118" y="128"/>
                  <a:pt x="120" y="130"/>
                  <a:pt x="122" y="130"/>
                </a:cubicBezTo>
                <a:cubicBezTo>
                  <a:pt x="143" y="130"/>
                  <a:pt x="160" y="113"/>
                  <a:pt x="160" y="92"/>
                </a:cubicBezTo>
                <a:cubicBezTo>
                  <a:pt x="160" y="40"/>
                  <a:pt x="160" y="40"/>
                  <a:pt x="160" y="40"/>
                </a:cubicBezTo>
                <a:cubicBezTo>
                  <a:pt x="160" y="38"/>
                  <a:pt x="159" y="37"/>
                  <a:pt x="158" y="36"/>
                </a:cubicBezTo>
                <a:close/>
                <a:moveTo>
                  <a:pt x="15" y="27"/>
                </a:moveTo>
                <a:cubicBezTo>
                  <a:pt x="15" y="27"/>
                  <a:pt x="15" y="27"/>
                  <a:pt x="16" y="27"/>
                </a:cubicBezTo>
                <a:cubicBezTo>
                  <a:pt x="21" y="25"/>
                  <a:pt x="25" y="24"/>
                  <a:pt x="30" y="23"/>
                </a:cubicBezTo>
                <a:cubicBezTo>
                  <a:pt x="33" y="22"/>
                  <a:pt x="34" y="20"/>
                  <a:pt x="34" y="17"/>
                </a:cubicBezTo>
                <a:cubicBezTo>
                  <a:pt x="33" y="15"/>
                  <a:pt x="31" y="14"/>
                  <a:pt x="28" y="14"/>
                </a:cubicBezTo>
                <a:cubicBezTo>
                  <a:pt x="23" y="15"/>
                  <a:pt x="18" y="17"/>
                  <a:pt x="13" y="18"/>
                </a:cubicBezTo>
                <a:cubicBezTo>
                  <a:pt x="11" y="19"/>
                  <a:pt x="10" y="22"/>
                  <a:pt x="10" y="24"/>
                </a:cubicBezTo>
                <a:cubicBezTo>
                  <a:pt x="11" y="26"/>
                  <a:pt x="13" y="27"/>
                  <a:pt x="15" y="27"/>
                </a:cubicBezTo>
                <a:close/>
                <a:moveTo>
                  <a:pt x="80" y="31"/>
                </a:moveTo>
                <a:cubicBezTo>
                  <a:pt x="52" y="31"/>
                  <a:pt x="29" y="54"/>
                  <a:pt x="29" y="82"/>
                </a:cubicBezTo>
                <a:cubicBezTo>
                  <a:pt x="29" y="110"/>
                  <a:pt x="52" y="133"/>
                  <a:pt x="80" y="133"/>
                </a:cubicBezTo>
                <a:cubicBezTo>
                  <a:pt x="108" y="133"/>
                  <a:pt x="131" y="110"/>
                  <a:pt x="131" y="82"/>
                </a:cubicBezTo>
                <a:cubicBezTo>
                  <a:pt x="131" y="54"/>
                  <a:pt x="108" y="31"/>
                  <a:pt x="80" y="31"/>
                </a:cubicBezTo>
                <a:close/>
                <a:moveTo>
                  <a:pt x="80" y="124"/>
                </a:moveTo>
                <a:cubicBezTo>
                  <a:pt x="57" y="124"/>
                  <a:pt x="38" y="105"/>
                  <a:pt x="38" y="82"/>
                </a:cubicBezTo>
                <a:cubicBezTo>
                  <a:pt x="38" y="58"/>
                  <a:pt x="57" y="39"/>
                  <a:pt x="80" y="39"/>
                </a:cubicBezTo>
                <a:cubicBezTo>
                  <a:pt x="103" y="39"/>
                  <a:pt x="122" y="58"/>
                  <a:pt x="122" y="82"/>
                </a:cubicBezTo>
                <a:cubicBezTo>
                  <a:pt x="122" y="105"/>
                  <a:pt x="103" y="124"/>
                  <a:pt x="80" y="1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F56BA4A3-60B3-EC0E-7FB1-76A025FA8FE3}"/>
              </a:ext>
            </a:extLst>
          </p:cNvPr>
          <p:cNvSpPr>
            <a:spLocks noEditPoints="1"/>
          </p:cNvSpPr>
          <p:nvPr/>
        </p:nvSpPr>
        <p:spPr bwMode="auto">
          <a:xfrm>
            <a:off x="8502651" y="2473325"/>
            <a:ext cx="142875" cy="254000"/>
          </a:xfrm>
          <a:custGeom>
            <a:avLst/>
            <a:gdLst>
              <a:gd name="T0" fmla="*/ 11 w 90"/>
              <a:gd name="T1" fmla="*/ 0 h 160"/>
              <a:gd name="T2" fmla="*/ 0 w 90"/>
              <a:gd name="T3" fmla="*/ 149 h 160"/>
              <a:gd name="T4" fmla="*/ 79 w 90"/>
              <a:gd name="T5" fmla="*/ 160 h 160"/>
              <a:gd name="T6" fmla="*/ 90 w 90"/>
              <a:gd name="T7" fmla="*/ 12 h 160"/>
              <a:gd name="T8" fmla="*/ 85 w 90"/>
              <a:gd name="T9" fmla="*/ 149 h 160"/>
              <a:gd name="T10" fmla="*/ 11 w 90"/>
              <a:gd name="T11" fmla="*/ 155 h 160"/>
              <a:gd name="T12" fmla="*/ 5 w 90"/>
              <a:gd name="T13" fmla="*/ 128 h 160"/>
              <a:gd name="T14" fmla="*/ 85 w 90"/>
              <a:gd name="T15" fmla="*/ 149 h 160"/>
              <a:gd name="T16" fmla="*/ 5 w 90"/>
              <a:gd name="T17" fmla="*/ 123 h 160"/>
              <a:gd name="T18" fmla="*/ 85 w 90"/>
              <a:gd name="T19" fmla="*/ 22 h 160"/>
              <a:gd name="T20" fmla="*/ 85 w 90"/>
              <a:gd name="T21" fmla="*/ 16 h 160"/>
              <a:gd name="T22" fmla="*/ 5 w 90"/>
              <a:gd name="T23" fmla="*/ 12 h 160"/>
              <a:gd name="T24" fmla="*/ 79 w 90"/>
              <a:gd name="T25" fmla="*/ 6 h 160"/>
              <a:gd name="T26" fmla="*/ 85 w 90"/>
              <a:gd name="T27" fmla="*/ 16 h 160"/>
              <a:gd name="T28" fmla="*/ 56 w 90"/>
              <a:gd name="T29" fmla="*/ 142 h 160"/>
              <a:gd name="T30" fmla="*/ 34 w 90"/>
              <a:gd name="T31" fmla="*/ 142 h 160"/>
              <a:gd name="T32" fmla="*/ 45 w 90"/>
              <a:gd name="T33" fmla="*/ 136 h 160"/>
              <a:gd name="T34" fmla="*/ 45 w 90"/>
              <a:gd name="T35" fmla="*/ 147 h 160"/>
              <a:gd name="T36" fmla="*/ 45 w 90"/>
              <a:gd name="T37" fmla="*/ 136 h 160"/>
              <a:gd name="T38" fmla="*/ 34 w 90"/>
              <a:gd name="T39" fmla="*/ 8 h 160"/>
              <a:gd name="T40" fmla="*/ 34 w 90"/>
              <a:gd name="T41" fmla="*/ 14 h 160"/>
              <a:gd name="T42" fmla="*/ 48 w 90"/>
              <a:gd name="T43" fmla="*/ 11 h 160"/>
              <a:gd name="T44" fmla="*/ 56 w 90"/>
              <a:gd name="T45" fmla="*/ 8 h 160"/>
              <a:gd name="T46" fmla="*/ 50 w 90"/>
              <a:gd name="T47" fmla="*/ 11 h 160"/>
              <a:gd name="T48" fmla="*/ 56 w 90"/>
              <a:gd name="T49" fmla="*/ 14 h 160"/>
              <a:gd name="T50" fmla="*/ 56 w 90"/>
              <a:gd name="T51" fmla="*/ 8 h 160"/>
              <a:gd name="T52" fmla="*/ 80 w 90"/>
              <a:gd name="T53" fmla="*/ 43 h 160"/>
              <a:gd name="T54" fmla="*/ 24 w 90"/>
              <a:gd name="T55" fmla="*/ 30 h 160"/>
              <a:gd name="T56" fmla="*/ 10 w 90"/>
              <a:gd name="T57" fmla="*/ 71 h 160"/>
              <a:gd name="T58" fmla="*/ 66 w 90"/>
              <a:gd name="T59" fmla="*/ 56 h 160"/>
              <a:gd name="T60" fmla="*/ 16 w 90"/>
              <a:gd name="T61" fmla="*/ 43 h 160"/>
              <a:gd name="T62" fmla="*/ 66 w 90"/>
              <a:gd name="T63" fmla="*/ 35 h 160"/>
              <a:gd name="T64" fmla="*/ 66 w 90"/>
              <a:gd name="T65" fmla="*/ 51 h 160"/>
              <a:gd name="T66" fmla="*/ 16 w 90"/>
              <a:gd name="T67" fmla="*/ 58 h 160"/>
              <a:gd name="T68" fmla="*/ 65 w 90"/>
              <a:gd name="T69" fmla="*/ 102 h 160"/>
              <a:gd name="T70" fmla="*/ 80 w 90"/>
              <a:gd name="T71" fmla="*/ 88 h 160"/>
              <a:gd name="T72" fmla="*/ 24 w 90"/>
              <a:gd name="T73" fmla="*/ 75 h 160"/>
              <a:gd name="T74" fmla="*/ 24 w 90"/>
              <a:gd name="T75" fmla="*/ 102 h 160"/>
              <a:gd name="T76" fmla="*/ 66 w 90"/>
              <a:gd name="T77" fmla="*/ 80 h 160"/>
              <a:gd name="T78" fmla="*/ 74 w 90"/>
              <a:gd name="T79" fmla="*/ 103 h 160"/>
              <a:gd name="T80" fmla="*/ 24 w 90"/>
              <a:gd name="T81" fmla="*/ 96 h 160"/>
              <a:gd name="T82" fmla="*/ 24 w 90"/>
              <a:gd name="T83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0" h="160">
                <a:moveTo>
                  <a:pt x="79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6"/>
                  <a:pt x="0" y="12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5" y="160"/>
                  <a:pt x="11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5" y="160"/>
                  <a:pt x="90" y="155"/>
                  <a:pt x="90" y="149"/>
                </a:cubicBezTo>
                <a:cubicBezTo>
                  <a:pt x="90" y="12"/>
                  <a:pt x="90" y="12"/>
                  <a:pt x="90" y="12"/>
                </a:cubicBezTo>
                <a:cubicBezTo>
                  <a:pt x="90" y="6"/>
                  <a:pt x="85" y="0"/>
                  <a:pt x="79" y="0"/>
                </a:cubicBezTo>
                <a:close/>
                <a:moveTo>
                  <a:pt x="85" y="149"/>
                </a:moveTo>
                <a:cubicBezTo>
                  <a:pt x="85" y="152"/>
                  <a:pt x="82" y="155"/>
                  <a:pt x="79" y="155"/>
                </a:cubicBezTo>
                <a:cubicBezTo>
                  <a:pt x="11" y="155"/>
                  <a:pt x="11" y="155"/>
                  <a:pt x="11" y="155"/>
                </a:cubicBezTo>
                <a:cubicBezTo>
                  <a:pt x="8" y="155"/>
                  <a:pt x="5" y="152"/>
                  <a:pt x="5" y="149"/>
                </a:cubicBezTo>
                <a:cubicBezTo>
                  <a:pt x="5" y="128"/>
                  <a:pt x="5" y="128"/>
                  <a:pt x="5" y="128"/>
                </a:cubicBezTo>
                <a:cubicBezTo>
                  <a:pt x="85" y="128"/>
                  <a:pt x="85" y="128"/>
                  <a:pt x="85" y="128"/>
                </a:cubicBezTo>
                <a:lnTo>
                  <a:pt x="85" y="149"/>
                </a:lnTo>
                <a:close/>
                <a:moveTo>
                  <a:pt x="85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22"/>
                  <a:pt x="5" y="22"/>
                  <a:pt x="5" y="22"/>
                </a:cubicBezTo>
                <a:cubicBezTo>
                  <a:pt x="85" y="22"/>
                  <a:pt x="85" y="22"/>
                  <a:pt x="85" y="22"/>
                </a:cubicBezTo>
                <a:lnTo>
                  <a:pt x="85" y="123"/>
                </a:lnTo>
                <a:close/>
                <a:moveTo>
                  <a:pt x="85" y="16"/>
                </a:moveTo>
                <a:cubicBezTo>
                  <a:pt x="5" y="16"/>
                  <a:pt x="5" y="16"/>
                  <a:pt x="5" y="16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9"/>
                  <a:pt x="8" y="6"/>
                  <a:pt x="11" y="6"/>
                </a:cubicBezTo>
                <a:cubicBezTo>
                  <a:pt x="79" y="6"/>
                  <a:pt x="79" y="6"/>
                  <a:pt x="79" y="6"/>
                </a:cubicBezTo>
                <a:cubicBezTo>
                  <a:pt x="82" y="6"/>
                  <a:pt x="85" y="9"/>
                  <a:pt x="85" y="12"/>
                </a:cubicBezTo>
                <a:lnTo>
                  <a:pt x="85" y="16"/>
                </a:lnTo>
                <a:close/>
                <a:moveTo>
                  <a:pt x="45" y="152"/>
                </a:moveTo>
                <a:cubicBezTo>
                  <a:pt x="51" y="152"/>
                  <a:pt x="56" y="148"/>
                  <a:pt x="56" y="142"/>
                </a:cubicBezTo>
                <a:cubicBezTo>
                  <a:pt x="56" y="136"/>
                  <a:pt x="51" y="131"/>
                  <a:pt x="45" y="131"/>
                </a:cubicBezTo>
                <a:cubicBezTo>
                  <a:pt x="39" y="131"/>
                  <a:pt x="34" y="136"/>
                  <a:pt x="34" y="142"/>
                </a:cubicBezTo>
                <a:cubicBezTo>
                  <a:pt x="34" y="148"/>
                  <a:pt x="39" y="152"/>
                  <a:pt x="45" y="152"/>
                </a:cubicBezTo>
                <a:close/>
                <a:moveTo>
                  <a:pt x="45" y="136"/>
                </a:moveTo>
                <a:cubicBezTo>
                  <a:pt x="48" y="136"/>
                  <a:pt x="50" y="139"/>
                  <a:pt x="50" y="142"/>
                </a:cubicBezTo>
                <a:cubicBezTo>
                  <a:pt x="50" y="145"/>
                  <a:pt x="48" y="147"/>
                  <a:pt x="45" y="147"/>
                </a:cubicBezTo>
                <a:cubicBezTo>
                  <a:pt x="42" y="147"/>
                  <a:pt x="40" y="145"/>
                  <a:pt x="40" y="142"/>
                </a:cubicBezTo>
                <a:cubicBezTo>
                  <a:pt x="40" y="139"/>
                  <a:pt x="42" y="136"/>
                  <a:pt x="45" y="136"/>
                </a:cubicBezTo>
                <a:close/>
                <a:moveTo>
                  <a:pt x="45" y="8"/>
                </a:moveTo>
                <a:cubicBezTo>
                  <a:pt x="34" y="8"/>
                  <a:pt x="34" y="8"/>
                  <a:pt x="34" y="8"/>
                </a:cubicBezTo>
                <a:cubicBezTo>
                  <a:pt x="33" y="8"/>
                  <a:pt x="32" y="10"/>
                  <a:pt x="32" y="11"/>
                </a:cubicBezTo>
                <a:cubicBezTo>
                  <a:pt x="32" y="13"/>
                  <a:pt x="33" y="14"/>
                  <a:pt x="34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6" y="14"/>
                  <a:pt x="48" y="13"/>
                  <a:pt x="48" y="11"/>
                </a:cubicBezTo>
                <a:cubicBezTo>
                  <a:pt x="48" y="10"/>
                  <a:pt x="46" y="8"/>
                  <a:pt x="45" y="8"/>
                </a:cubicBezTo>
                <a:close/>
                <a:moveTo>
                  <a:pt x="56" y="8"/>
                </a:moveTo>
                <a:cubicBezTo>
                  <a:pt x="53" y="8"/>
                  <a:pt x="53" y="8"/>
                  <a:pt x="53" y="8"/>
                </a:cubicBezTo>
                <a:cubicBezTo>
                  <a:pt x="51" y="8"/>
                  <a:pt x="50" y="10"/>
                  <a:pt x="50" y="11"/>
                </a:cubicBezTo>
                <a:cubicBezTo>
                  <a:pt x="50" y="13"/>
                  <a:pt x="51" y="14"/>
                  <a:pt x="53" y="14"/>
                </a:cubicBezTo>
                <a:cubicBezTo>
                  <a:pt x="56" y="14"/>
                  <a:pt x="56" y="14"/>
                  <a:pt x="56" y="14"/>
                </a:cubicBezTo>
                <a:cubicBezTo>
                  <a:pt x="57" y="14"/>
                  <a:pt x="58" y="13"/>
                  <a:pt x="58" y="11"/>
                </a:cubicBezTo>
                <a:cubicBezTo>
                  <a:pt x="58" y="10"/>
                  <a:pt x="57" y="8"/>
                  <a:pt x="56" y="8"/>
                </a:cubicBezTo>
                <a:close/>
                <a:moveTo>
                  <a:pt x="66" y="56"/>
                </a:moveTo>
                <a:cubicBezTo>
                  <a:pt x="74" y="56"/>
                  <a:pt x="80" y="50"/>
                  <a:pt x="80" y="43"/>
                </a:cubicBezTo>
                <a:cubicBezTo>
                  <a:pt x="80" y="36"/>
                  <a:pt x="74" y="30"/>
                  <a:pt x="66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16" y="30"/>
                  <a:pt x="10" y="36"/>
                  <a:pt x="10" y="43"/>
                </a:cubicBezTo>
                <a:cubicBezTo>
                  <a:pt x="10" y="71"/>
                  <a:pt x="10" y="71"/>
                  <a:pt x="10" y="71"/>
                </a:cubicBezTo>
                <a:cubicBezTo>
                  <a:pt x="25" y="56"/>
                  <a:pt x="25" y="56"/>
                  <a:pt x="25" y="56"/>
                </a:cubicBezTo>
                <a:lnTo>
                  <a:pt x="66" y="56"/>
                </a:lnTo>
                <a:close/>
                <a:moveTo>
                  <a:pt x="16" y="58"/>
                </a:moveTo>
                <a:cubicBezTo>
                  <a:pt x="16" y="43"/>
                  <a:pt x="16" y="43"/>
                  <a:pt x="16" y="43"/>
                </a:cubicBezTo>
                <a:cubicBezTo>
                  <a:pt x="16" y="39"/>
                  <a:pt x="19" y="35"/>
                  <a:pt x="24" y="35"/>
                </a:cubicBezTo>
                <a:cubicBezTo>
                  <a:pt x="66" y="35"/>
                  <a:pt x="66" y="35"/>
                  <a:pt x="66" y="35"/>
                </a:cubicBezTo>
                <a:cubicBezTo>
                  <a:pt x="71" y="35"/>
                  <a:pt x="74" y="39"/>
                  <a:pt x="74" y="43"/>
                </a:cubicBezTo>
                <a:cubicBezTo>
                  <a:pt x="74" y="48"/>
                  <a:pt x="71" y="51"/>
                  <a:pt x="66" y="51"/>
                </a:cubicBezTo>
                <a:cubicBezTo>
                  <a:pt x="22" y="51"/>
                  <a:pt x="22" y="51"/>
                  <a:pt x="22" y="51"/>
                </a:cubicBezTo>
                <a:lnTo>
                  <a:pt x="16" y="58"/>
                </a:lnTo>
                <a:close/>
                <a:moveTo>
                  <a:pt x="24" y="102"/>
                </a:moveTo>
                <a:cubicBezTo>
                  <a:pt x="65" y="102"/>
                  <a:pt x="65" y="102"/>
                  <a:pt x="65" y="102"/>
                </a:cubicBezTo>
                <a:cubicBezTo>
                  <a:pt x="80" y="116"/>
                  <a:pt x="80" y="116"/>
                  <a:pt x="80" y="116"/>
                </a:cubicBezTo>
                <a:cubicBezTo>
                  <a:pt x="80" y="88"/>
                  <a:pt x="80" y="88"/>
                  <a:pt x="80" y="88"/>
                </a:cubicBezTo>
                <a:cubicBezTo>
                  <a:pt x="80" y="81"/>
                  <a:pt x="74" y="75"/>
                  <a:pt x="66" y="75"/>
                </a:cubicBezTo>
                <a:cubicBezTo>
                  <a:pt x="24" y="75"/>
                  <a:pt x="24" y="75"/>
                  <a:pt x="24" y="75"/>
                </a:cubicBezTo>
                <a:cubicBezTo>
                  <a:pt x="16" y="75"/>
                  <a:pt x="10" y="81"/>
                  <a:pt x="10" y="88"/>
                </a:cubicBezTo>
                <a:cubicBezTo>
                  <a:pt x="10" y="96"/>
                  <a:pt x="16" y="102"/>
                  <a:pt x="24" y="102"/>
                </a:cubicBezTo>
                <a:close/>
                <a:moveTo>
                  <a:pt x="24" y="80"/>
                </a:moveTo>
                <a:cubicBezTo>
                  <a:pt x="66" y="80"/>
                  <a:pt x="66" y="80"/>
                  <a:pt x="66" y="80"/>
                </a:cubicBezTo>
                <a:cubicBezTo>
                  <a:pt x="71" y="80"/>
                  <a:pt x="74" y="84"/>
                  <a:pt x="74" y="88"/>
                </a:cubicBezTo>
                <a:cubicBezTo>
                  <a:pt x="74" y="103"/>
                  <a:pt x="74" y="103"/>
                  <a:pt x="74" y="103"/>
                </a:cubicBezTo>
                <a:cubicBezTo>
                  <a:pt x="67" y="96"/>
                  <a:pt x="67" y="96"/>
                  <a:pt x="67" y="96"/>
                </a:cubicBezTo>
                <a:cubicBezTo>
                  <a:pt x="24" y="96"/>
                  <a:pt x="24" y="96"/>
                  <a:pt x="24" y="96"/>
                </a:cubicBezTo>
                <a:cubicBezTo>
                  <a:pt x="19" y="96"/>
                  <a:pt x="16" y="93"/>
                  <a:pt x="16" y="88"/>
                </a:cubicBezTo>
                <a:cubicBezTo>
                  <a:pt x="16" y="84"/>
                  <a:pt x="19" y="80"/>
                  <a:pt x="24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CF73176D-104F-7094-4F81-6060D5D8F295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3603625"/>
            <a:ext cx="254000" cy="196850"/>
          </a:xfrm>
          <a:custGeom>
            <a:avLst/>
            <a:gdLst>
              <a:gd name="T0" fmla="*/ 93 w 160"/>
              <a:gd name="T1" fmla="*/ 0 h 124"/>
              <a:gd name="T2" fmla="*/ 61 w 160"/>
              <a:gd name="T3" fmla="*/ 9 h 124"/>
              <a:gd name="T4" fmla="*/ 41 w 160"/>
              <a:gd name="T5" fmla="*/ 29 h 124"/>
              <a:gd name="T6" fmla="*/ 17 w 160"/>
              <a:gd name="T7" fmla="*/ 29 h 124"/>
              <a:gd name="T8" fmla="*/ 0 w 160"/>
              <a:gd name="T9" fmla="*/ 46 h 124"/>
              <a:gd name="T10" fmla="*/ 0 w 160"/>
              <a:gd name="T11" fmla="*/ 78 h 124"/>
              <a:gd name="T12" fmla="*/ 17 w 160"/>
              <a:gd name="T13" fmla="*/ 95 h 124"/>
              <a:gd name="T14" fmla="*/ 41 w 160"/>
              <a:gd name="T15" fmla="*/ 95 h 124"/>
              <a:gd name="T16" fmla="*/ 61 w 160"/>
              <a:gd name="T17" fmla="*/ 115 h 124"/>
              <a:gd name="T18" fmla="*/ 93 w 160"/>
              <a:gd name="T19" fmla="*/ 124 h 124"/>
              <a:gd name="T20" fmla="*/ 97 w 160"/>
              <a:gd name="T21" fmla="*/ 120 h 124"/>
              <a:gd name="T22" fmla="*/ 97 w 160"/>
              <a:gd name="T23" fmla="*/ 5 h 124"/>
              <a:gd name="T24" fmla="*/ 93 w 160"/>
              <a:gd name="T25" fmla="*/ 0 h 124"/>
              <a:gd name="T26" fmla="*/ 39 w 160"/>
              <a:gd name="T27" fmla="*/ 86 h 124"/>
              <a:gd name="T28" fmla="*/ 17 w 160"/>
              <a:gd name="T29" fmla="*/ 86 h 124"/>
              <a:gd name="T30" fmla="*/ 8 w 160"/>
              <a:gd name="T31" fmla="*/ 78 h 124"/>
              <a:gd name="T32" fmla="*/ 8 w 160"/>
              <a:gd name="T33" fmla="*/ 46 h 124"/>
              <a:gd name="T34" fmla="*/ 17 w 160"/>
              <a:gd name="T35" fmla="*/ 38 h 124"/>
              <a:gd name="T36" fmla="*/ 39 w 160"/>
              <a:gd name="T37" fmla="*/ 38 h 124"/>
              <a:gd name="T38" fmla="*/ 39 w 160"/>
              <a:gd name="T39" fmla="*/ 86 h 124"/>
              <a:gd name="T40" fmla="*/ 88 w 160"/>
              <a:gd name="T41" fmla="*/ 115 h 124"/>
              <a:gd name="T42" fmla="*/ 48 w 160"/>
              <a:gd name="T43" fmla="*/ 90 h 124"/>
              <a:gd name="T44" fmla="*/ 48 w 160"/>
              <a:gd name="T45" fmla="*/ 35 h 124"/>
              <a:gd name="T46" fmla="*/ 88 w 160"/>
              <a:gd name="T47" fmla="*/ 10 h 124"/>
              <a:gd name="T48" fmla="*/ 88 w 160"/>
              <a:gd name="T49" fmla="*/ 115 h 124"/>
              <a:gd name="T50" fmla="*/ 115 w 160"/>
              <a:gd name="T51" fmla="*/ 28 h 124"/>
              <a:gd name="T52" fmla="*/ 108 w 160"/>
              <a:gd name="T53" fmla="*/ 29 h 124"/>
              <a:gd name="T54" fmla="*/ 110 w 160"/>
              <a:gd name="T55" fmla="*/ 35 h 124"/>
              <a:gd name="T56" fmla="*/ 124 w 160"/>
              <a:gd name="T57" fmla="*/ 62 h 124"/>
              <a:gd name="T58" fmla="*/ 110 w 160"/>
              <a:gd name="T59" fmla="*/ 89 h 124"/>
              <a:gd name="T60" fmla="*/ 108 w 160"/>
              <a:gd name="T61" fmla="*/ 96 h 124"/>
              <a:gd name="T62" fmla="*/ 112 w 160"/>
              <a:gd name="T63" fmla="*/ 98 h 124"/>
              <a:gd name="T64" fmla="*/ 115 w 160"/>
              <a:gd name="T65" fmla="*/ 97 h 124"/>
              <a:gd name="T66" fmla="*/ 133 w 160"/>
              <a:gd name="T67" fmla="*/ 62 h 124"/>
              <a:gd name="T68" fmla="*/ 115 w 160"/>
              <a:gd name="T69" fmla="*/ 28 h 124"/>
              <a:gd name="T70" fmla="*/ 132 w 160"/>
              <a:gd name="T71" fmla="*/ 9 h 124"/>
              <a:gd name="T72" fmla="*/ 126 w 160"/>
              <a:gd name="T73" fmla="*/ 10 h 124"/>
              <a:gd name="T74" fmla="*/ 127 w 160"/>
              <a:gd name="T75" fmla="*/ 17 h 124"/>
              <a:gd name="T76" fmla="*/ 151 w 160"/>
              <a:gd name="T77" fmla="*/ 62 h 124"/>
              <a:gd name="T78" fmla="*/ 127 w 160"/>
              <a:gd name="T79" fmla="*/ 108 h 124"/>
              <a:gd name="T80" fmla="*/ 126 w 160"/>
              <a:gd name="T81" fmla="*/ 114 h 124"/>
              <a:gd name="T82" fmla="*/ 129 w 160"/>
              <a:gd name="T83" fmla="*/ 116 h 124"/>
              <a:gd name="T84" fmla="*/ 132 w 160"/>
              <a:gd name="T85" fmla="*/ 115 h 124"/>
              <a:gd name="T86" fmla="*/ 160 w 160"/>
              <a:gd name="T87" fmla="*/ 62 h 124"/>
              <a:gd name="T88" fmla="*/ 132 w 160"/>
              <a:gd name="T89" fmla="*/ 9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24">
                <a:moveTo>
                  <a:pt x="93" y="0"/>
                </a:moveTo>
                <a:cubicBezTo>
                  <a:pt x="82" y="0"/>
                  <a:pt x="71" y="3"/>
                  <a:pt x="61" y="9"/>
                </a:cubicBezTo>
                <a:cubicBezTo>
                  <a:pt x="53" y="14"/>
                  <a:pt x="46" y="21"/>
                  <a:pt x="41" y="29"/>
                </a:cubicBezTo>
                <a:cubicBezTo>
                  <a:pt x="17" y="29"/>
                  <a:pt x="17" y="29"/>
                  <a:pt x="17" y="29"/>
                </a:cubicBezTo>
                <a:cubicBezTo>
                  <a:pt x="7" y="29"/>
                  <a:pt x="0" y="37"/>
                  <a:pt x="0" y="46"/>
                </a:cubicBezTo>
                <a:cubicBezTo>
                  <a:pt x="0" y="78"/>
                  <a:pt x="0" y="78"/>
                  <a:pt x="0" y="78"/>
                </a:cubicBezTo>
                <a:cubicBezTo>
                  <a:pt x="0" y="88"/>
                  <a:pt x="7" y="95"/>
                  <a:pt x="17" y="95"/>
                </a:cubicBezTo>
                <a:cubicBezTo>
                  <a:pt x="41" y="95"/>
                  <a:pt x="41" y="95"/>
                  <a:pt x="41" y="95"/>
                </a:cubicBezTo>
                <a:cubicBezTo>
                  <a:pt x="46" y="104"/>
                  <a:pt x="53" y="111"/>
                  <a:pt x="61" y="115"/>
                </a:cubicBezTo>
                <a:cubicBezTo>
                  <a:pt x="71" y="121"/>
                  <a:pt x="82" y="124"/>
                  <a:pt x="93" y="124"/>
                </a:cubicBezTo>
                <a:cubicBezTo>
                  <a:pt x="95" y="124"/>
                  <a:pt x="97" y="122"/>
                  <a:pt x="97" y="120"/>
                </a:cubicBezTo>
                <a:cubicBezTo>
                  <a:pt x="97" y="5"/>
                  <a:pt x="97" y="5"/>
                  <a:pt x="97" y="5"/>
                </a:cubicBezTo>
                <a:cubicBezTo>
                  <a:pt x="97" y="2"/>
                  <a:pt x="95" y="0"/>
                  <a:pt x="93" y="0"/>
                </a:cubicBezTo>
                <a:close/>
                <a:moveTo>
                  <a:pt x="39" y="86"/>
                </a:moveTo>
                <a:cubicBezTo>
                  <a:pt x="17" y="86"/>
                  <a:pt x="17" y="86"/>
                  <a:pt x="17" y="86"/>
                </a:cubicBezTo>
                <a:cubicBezTo>
                  <a:pt x="12" y="86"/>
                  <a:pt x="8" y="83"/>
                  <a:pt x="8" y="78"/>
                </a:cubicBezTo>
                <a:cubicBezTo>
                  <a:pt x="8" y="46"/>
                  <a:pt x="8" y="46"/>
                  <a:pt x="8" y="46"/>
                </a:cubicBezTo>
                <a:cubicBezTo>
                  <a:pt x="8" y="42"/>
                  <a:pt x="12" y="38"/>
                  <a:pt x="17" y="38"/>
                </a:cubicBezTo>
                <a:cubicBezTo>
                  <a:pt x="39" y="38"/>
                  <a:pt x="39" y="38"/>
                  <a:pt x="39" y="38"/>
                </a:cubicBezTo>
                <a:lnTo>
                  <a:pt x="39" y="86"/>
                </a:lnTo>
                <a:close/>
                <a:moveTo>
                  <a:pt x="88" y="115"/>
                </a:moveTo>
                <a:cubicBezTo>
                  <a:pt x="72" y="114"/>
                  <a:pt x="56" y="104"/>
                  <a:pt x="48" y="90"/>
                </a:cubicBezTo>
                <a:cubicBezTo>
                  <a:pt x="48" y="35"/>
                  <a:pt x="48" y="35"/>
                  <a:pt x="48" y="35"/>
                </a:cubicBezTo>
                <a:cubicBezTo>
                  <a:pt x="56" y="20"/>
                  <a:pt x="72" y="11"/>
                  <a:pt x="88" y="10"/>
                </a:cubicBezTo>
                <a:lnTo>
                  <a:pt x="88" y="115"/>
                </a:lnTo>
                <a:close/>
                <a:moveTo>
                  <a:pt x="115" y="28"/>
                </a:moveTo>
                <a:cubicBezTo>
                  <a:pt x="113" y="26"/>
                  <a:pt x="110" y="27"/>
                  <a:pt x="108" y="29"/>
                </a:cubicBezTo>
                <a:cubicBezTo>
                  <a:pt x="107" y="31"/>
                  <a:pt x="108" y="34"/>
                  <a:pt x="110" y="35"/>
                </a:cubicBezTo>
                <a:cubicBezTo>
                  <a:pt x="119" y="41"/>
                  <a:pt x="124" y="51"/>
                  <a:pt x="124" y="62"/>
                </a:cubicBezTo>
                <a:cubicBezTo>
                  <a:pt x="124" y="73"/>
                  <a:pt x="119" y="83"/>
                  <a:pt x="110" y="89"/>
                </a:cubicBezTo>
                <a:cubicBezTo>
                  <a:pt x="108" y="91"/>
                  <a:pt x="107" y="94"/>
                  <a:pt x="108" y="96"/>
                </a:cubicBezTo>
                <a:cubicBezTo>
                  <a:pt x="109" y="97"/>
                  <a:pt x="111" y="98"/>
                  <a:pt x="112" y="98"/>
                </a:cubicBezTo>
                <a:cubicBezTo>
                  <a:pt x="113" y="98"/>
                  <a:pt x="114" y="97"/>
                  <a:pt x="115" y="97"/>
                </a:cubicBezTo>
                <a:cubicBezTo>
                  <a:pt x="126" y="89"/>
                  <a:pt x="133" y="76"/>
                  <a:pt x="133" y="62"/>
                </a:cubicBezTo>
                <a:cubicBezTo>
                  <a:pt x="133" y="49"/>
                  <a:pt x="126" y="36"/>
                  <a:pt x="115" y="28"/>
                </a:cubicBezTo>
                <a:close/>
                <a:moveTo>
                  <a:pt x="132" y="9"/>
                </a:moveTo>
                <a:cubicBezTo>
                  <a:pt x="130" y="8"/>
                  <a:pt x="127" y="8"/>
                  <a:pt x="126" y="10"/>
                </a:cubicBezTo>
                <a:cubicBezTo>
                  <a:pt x="124" y="12"/>
                  <a:pt x="125" y="15"/>
                  <a:pt x="127" y="17"/>
                </a:cubicBezTo>
                <a:cubicBezTo>
                  <a:pt x="142" y="27"/>
                  <a:pt x="151" y="44"/>
                  <a:pt x="151" y="62"/>
                </a:cubicBezTo>
                <a:cubicBezTo>
                  <a:pt x="151" y="80"/>
                  <a:pt x="142" y="97"/>
                  <a:pt x="127" y="108"/>
                </a:cubicBezTo>
                <a:cubicBezTo>
                  <a:pt x="125" y="109"/>
                  <a:pt x="124" y="112"/>
                  <a:pt x="126" y="114"/>
                </a:cubicBezTo>
                <a:cubicBezTo>
                  <a:pt x="127" y="115"/>
                  <a:pt x="128" y="116"/>
                  <a:pt x="129" y="116"/>
                </a:cubicBezTo>
                <a:cubicBezTo>
                  <a:pt x="130" y="116"/>
                  <a:pt x="131" y="116"/>
                  <a:pt x="132" y="115"/>
                </a:cubicBezTo>
                <a:cubicBezTo>
                  <a:pt x="149" y="103"/>
                  <a:pt x="160" y="83"/>
                  <a:pt x="160" y="62"/>
                </a:cubicBezTo>
                <a:cubicBezTo>
                  <a:pt x="160" y="41"/>
                  <a:pt x="149" y="21"/>
                  <a:pt x="132" y="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3C70BB01-B977-6BBD-E17E-E44469EB91D4}"/>
              </a:ext>
            </a:extLst>
          </p:cNvPr>
          <p:cNvSpPr>
            <a:spLocks noEditPoints="1"/>
          </p:cNvSpPr>
          <p:nvPr/>
        </p:nvSpPr>
        <p:spPr bwMode="auto">
          <a:xfrm>
            <a:off x="798513" y="3024188"/>
            <a:ext cx="134938" cy="254000"/>
          </a:xfrm>
          <a:custGeom>
            <a:avLst/>
            <a:gdLst>
              <a:gd name="T0" fmla="*/ 76 w 85"/>
              <a:gd name="T1" fmla="*/ 11 h 160"/>
              <a:gd name="T2" fmla="*/ 59 w 85"/>
              <a:gd name="T3" fmla="*/ 11 h 160"/>
              <a:gd name="T4" fmla="*/ 59 w 85"/>
              <a:gd name="T5" fmla="*/ 0 h 160"/>
              <a:gd name="T6" fmla="*/ 27 w 85"/>
              <a:gd name="T7" fmla="*/ 0 h 160"/>
              <a:gd name="T8" fmla="*/ 27 w 85"/>
              <a:gd name="T9" fmla="*/ 11 h 160"/>
              <a:gd name="T10" fmla="*/ 9 w 85"/>
              <a:gd name="T11" fmla="*/ 11 h 160"/>
              <a:gd name="T12" fmla="*/ 0 w 85"/>
              <a:gd name="T13" fmla="*/ 20 h 160"/>
              <a:gd name="T14" fmla="*/ 0 w 85"/>
              <a:gd name="T15" fmla="*/ 151 h 160"/>
              <a:gd name="T16" fmla="*/ 9 w 85"/>
              <a:gd name="T17" fmla="*/ 160 h 160"/>
              <a:gd name="T18" fmla="*/ 76 w 85"/>
              <a:gd name="T19" fmla="*/ 160 h 160"/>
              <a:gd name="T20" fmla="*/ 85 w 85"/>
              <a:gd name="T21" fmla="*/ 151 h 160"/>
              <a:gd name="T22" fmla="*/ 85 w 85"/>
              <a:gd name="T23" fmla="*/ 20 h 160"/>
              <a:gd name="T24" fmla="*/ 76 w 85"/>
              <a:gd name="T25" fmla="*/ 11 h 160"/>
              <a:gd name="T26" fmla="*/ 32 w 85"/>
              <a:gd name="T27" fmla="*/ 6 h 160"/>
              <a:gd name="T28" fmla="*/ 53 w 85"/>
              <a:gd name="T29" fmla="*/ 6 h 160"/>
              <a:gd name="T30" fmla="*/ 53 w 85"/>
              <a:gd name="T31" fmla="*/ 11 h 160"/>
              <a:gd name="T32" fmla="*/ 32 w 85"/>
              <a:gd name="T33" fmla="*/ 11 h 160"/>
              <a:gd name="T34" fmla="*/ 32 w 85"/>
              <a:gd name="T35" fmla="*/ 6 h 160"/>
              <a:gd name="T36" fmla="*/ 9 w 85"/>
              <a:gd name="T37" fmla="*/ 16 h 160"/>
              <a:gd name="T38" fmla="*/ 76 w 85"/>
              <a:gd name="T39" fmla="*/ 16 h 160"/>
              <a:gd name="T40" fmla="*/ 80 w 85"/>
              <a:gd name="T41" fmla="*/ 20 h 160"/>
              <a:gd name="T42" fmla="*/ 80 w 85"/>
              <a:gd name="T43" fmla="*/ 120 h 160"/>
              <a:gd name="T44" fmla="*/ 5 w 85"/>
              <a:gd name="T45" fmla="*/ 120 h 160"/>
              <a:gd name="T46" fmla="*/ 5 w 85"/>
              <a:gd name="T47" fmla="*/ 20 h 160"/>
              <a:gd name="T48" fmla="*/ 9 w 85"/>
              <a:gd name="T49" fmla="*/ 16 h 160"/>
              <a:gd name="T50" fmla="*/ 76 w 85"/>
              <a:gd name="T51" fmla="*/ 155 h 160"/>
              <a:gd name="T52" fmla="*/ 9 w 85"/>
              <a:gd name="T53" fmla="*/ 155 h 160"/>
              <a:gd name="T54" fmla="*/ 5 w 85"/>
              <a:gd name="T55" fmla="*/ 151 h 160"/>
              <a:gd name="T56" fmla="*/ 5 w 85"/>
              <a:gd name="T57" fmla="*/ 126 h 160"/>
              <a:gd name="T58" fmla="*/ 80 w 85"/>
              <a:gd name="T59" fmla="*/ 126 h 160"/>
              <a:gd name="T60" fmla="*/ 80 w 85"/>
              <a:gd name="T61" fmla="*/ 151 h 160"/>
              <a:gd name="T62" fmla="*/ 76 w 85"/>
              <a:gd name="T63" fmla="*/ 155 h 160"/>
              <a:gd name="T64" fmla="*/ 76 w 85"/>
              <a:gd name="T65" fmla="*/ 155 h 160"/>
              <a:gd name="T66" fmla="*/ 76 w 85"/>
              <a:gd name="T67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5" h="160">
                <a:moveTo>
                  <a:pt x="76" y="11"/>
                </a:moveTo>
                <a:cubicBezTo>
                  <a:pt x="59" y="11"/>
                  <a:pt x="59" y="11"/>
                  <a:pt x="59" y="11"/>
                </a:cubicBezTo>
                <a:cubicBezTo>
                  <a:pt x="59" y="0"/>
                  <a:pt x="59" y="0"/>
                  <a:pt x="5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1"/>
                  <a:pt x="27" y="11"/>
                  <a:pt x="27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4" y="11"/>
                  <a:pt x="0" y="15"/>
                  <a:pt x="0" y="2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4" y="160"/>
                  <a:pt x="9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1" y="160"/>
                  <a:pt x="85" y="156"/>
                  <a:pt x="85" y="151"/>
                </a:cubicBezTo>
                <a:cubicBezTo>
                  <a:pt x="85" y="20"/>
                  <a:pt x="85" y="20"/>
                  <a:pt x="85" y="20"/>
                </a:cubicBezTo>
                <a:cubicBezTo>
                  <a:pt x="85" y="15"/>
                  <a:pt x="81" y="11"/>
                  <a:pt x="76" y="11"/>
                </a:cubicBezTo>
                <a:close/>
                <a:moveTo>
                  <a:pt x="32" y="6"/>
                </a:moveTo>
                <a:cubicBezTo>
                  <a:pt x="53" y="6"/>
                  <a:pt x="53" y="6"/>
                  <a:pt x="53" y="6"/>
                </a:cubicBezTo>
                <a:cubicBezTo>
                  <a:pt x="53" y="11"/>
                  <a:pt x="53" y="11"/>
                  <a:pt x="53" y="11"/>
                </a:cubicBezTo>
                <a:cubicBezTo>
                  <a:pt x="32" y="11"/>
                  <a:pt x="32" y="11"/>
                  <a:pt x="32" y="11"/>
                </a:cubicBezTo>
                <a:lnTo>
                  <a:pt x="32" y="6"/>
                </a:lnTo>
                <a:close/>
                <a:moveTo>
                  <a:pt x="9" y="16"/>
                </a:moveTo>
                <a:cubicBezTo>
                  <a:pt x="76" y="16"/>
                  <a:pt x="76" y="16"/>
                  <a:pt x="76" y="16"/>
                </a:cubicBezTo>
                <a:cubicBezTo>
                  <a:pt x="78" y="16"/>
                  <a:pt x="80" y="18"/>
                  <a:pt x="80" y="20"/>
                </a:cubicBezTo>
                <a:cubicBezTo>
                  <a:pt x="80" y="120"/>
                  <a:pt x="80" y="120"/>
                  <a:pt x="80" y="120"/>
                </a:cubicBezTo>
                <a:cubicBezTo>
                  <a:pt x="5" y="120"/>
                  <a:pt x="5" y="120"/>
                  <a:pt x="5" y="120"/>
                </a:cubicBezTo>
                <a:cubicBezTo>
                  <a:pt x="5" y="20"/>
                  <a:pt x="5" y="20"/>
                  <a:pt x="5" y="20"/>
                </a:cubicBezTo>
                <a:cubicBezTo>
                  <a:pt x="5" y="18"/>
                  <a:pt x="7" y="16"/>
                  <a:pt x="9" y="16"/>
                </a:cubicBezTo>
                <a:close/>
                <a:moveTo>
                  <a:pt x="76" y="155"/>
                </a:moveTo>
                <a:cubicBezTo>
                  <a:pt x="9" y="155"/>
                  <a:pt x="9" y="155"/>
                  <a:pt x="9" y="155"/>
                </a:cubicBezTo>
                <a:cubicBezTo>
                  <a:pt x="7" y="155"/>
                  <a:pt x="5" y="153"/>
                  <a:pt x="5" y="151"/>
                </a:cubicBezTo>
                <a:cubicBezTo>
                  <a:pt x="5" y="126"/>
                  <a:pt x="5" y="126"/>
                  <a:pt x="5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51"/>
                  <a:pt x="80" y="151"/>
                  <a:pt x="80" y="151"/>
                </a:cubicBezTo>
                <a:cubicBezTo>
                  <a:pt x="80" y="153"/>
                  <a:pt x="78" y="155"/>
                  <a:pt x="76" y="155"/>
                </a:cubicBezTo>
                <a:close/>
                <a:moveTo>
                  <a:pt x="76" y="155"/>
                </a:moveTo>
                <a:cubicBezTo>
                  <a:pt x="76" y="155"/>
                  <a:pt x="76" y="155"/>
                  <a:pt x="76" y="15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7F91F513-5A8D-267A-2AA5-DF6CBF226196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4125913"/>
            <a:ext cx="254000" cy="254000"/>
          </a:xfrm>
          <a:custGeom>
            <a:avLst/>
            <a:gdLst>
              <a:gd name="T0" fmla="*/ 118 w 160"/>
              <a:gd name="T1" fmla="*/ 29 h 160"/>
              <a:gd name="T2" fmla="*/ 155 w 160"/>
              <a:gd name="T3" fmla="*/ 34 h 160"/>
              <a:gd name="T4" fmla="*/ 7 w 160"/>
              <a:gd name="T5" fmla="*/ 126 h 160"/>
              <a:gd name="T6" fmla="*/ 7 w 160"/>
              <a:gd name="T7" fmla="*/ 31 h 160"/>
              <a:gd name="T8" fmla="*/ 12 w 160"/>
              <a:gd name="T9" fmla="*/ 36 h 160"/>
              <a:gd name="T10" fmla="*/ 12 w 160"/>
              <a:gd name="T11" fmla="*/ 102 h 160"/>
              <a:gd name="T12" fmla="*/ 59 w 160"/>
              <a:gd name="T13" fmla="*/ 40 h 160"/>
              <a:gd name="T14" fmla="*/ 47 w 160"/>
              <a:gd name="T15" fmla="*/ 60 h 160"/>
              <a:gd name="T16" fmla="*/ 79 w 160"/>
              <a:gd name="T17" fmla="*/ 115 h 160"/>
              <a:gd name="T18" fmla="*/ 99 w 160"/>
              <a:gd name="T19" fmla="*/ 103 h 160"/>
              <a:gd name="T20" fmla="*/ 82 w 160"/>
              <a:gd name="T21" fmla="*/ 76 h 160"/>
              <a:gd name="T22" fmla="*/ 105 w 160"/>
              <a:gd name="T23" fmla="*/ 98 h 160"/>
              <a:gd name="T24" fmla="*/ 111 w 160"/>
              <a:gd name="T25" fmla="*/ 100 h 160"/>
              <a:gd name="T26" fmla="*/ 111 w 160"/>
              <a:gd name="T27" fmla="*/ 58 h 160"/>
              <a:gd name="T28" fmla="*/ 146 w 160"/>
              <a:gd name="T29" fmla="*/ 40 h 160"/>
              <a:gd name="T30" fmla="*/ 14 w 160"/>
              <a:gd name="T31" fmla="*/ 110 h 160"/>
              <a:gd name="T32" fmla="*/ 9 w 160"/>
              <a:gd name="T33" fmla="*/ 119 h 160"/>
              <a:gd name="T34" fmla="*/ 151 w 160"/>
              <a:gd name="T35" fmla="*/ 119 h 160"/>
              <a:gd name="T36" fmla="*/ 101 w 160"/>
              <a:gd name="T37" fmla="*/ 36 h 160"/>
              <a:gd name="T38" fmla="*/ 112 w 160"/>
              <a:gd name="T39" fmla="*/ 29 h 160"/>
              <a:gd name="T40" fmla="*/ 101 w 160"/>
              <a:gd name="T41" fmla="*/ 22 h 160"/>
              <a:gd name="T42" fmla="*/ 125 w 160"/>
              <a:gd name="T43" fmla="*/ 14 h 160"/>
              <a:gd name="T44" fmla="*/ 115 w 160"/>
              <a:gd name="T45" fmla="*/ 7 h 160"/>
              <a:gd name="T46" fmla="*/ 99 w 160"/>
              <a:gd name="T47" fmla="*/ 17 h 160"/>
              <a:gd name="T48" fmla="*/ 82 w 160"/>
              <a:gd name="T49" fmla="*/ 26 h 160"/>
              <a:gd name="T50" fmla="*/ 80 w 160"/>
              <a:gd name="T51" fmla="*/ 0 h 160"/>
              <a:gd name="T52" fmla="*/ 78 w 160"/>
              <a:gd name="T53" fmla="*/ 26 h 160"/>
              <a:gd name="T54" fmla="*/ 61 w 160"/>
              <a:gd name="T55" fmla="*/ 17 h 160"/>
              <a:gd name="T56" fmla="*/ 45 w 160"/>
              <a:gd name="T57" fmla="*/ 7 h 160"/>
              <a:gd name="T58" fmla="*/ 35 w 160"/>
              <a:gd name="T59" fmla="*/ 14 h 160"/>
              <a:gd name="T60" fmla="*/ 59 w 160"/>
              <a:gd name="T61" fmla="*/ 22 h 160"/>
              <a:gd name="T62" fmla="*/ 0 w 160"/>
              <a:gd name="T63" fmla="*/ 34 h 160"/>
              <a:gd name="T64" fmla="*/ 58 w 160"/>
              <a:gd name="T65" fmla="*/ 131 h 160"/>
              <a:gd name="T66" fmla="*/ 33 w 160"/>
              <a:gd name="T67" fmla="*/ 153 h 160"/>
              <a:gd name="T68" fmla="*/ 127 w 160"/>
              <a:gd name="T69" fmla="*/ 153 h 160"/>
              <a:gd name="T70" fmla="*/ 102 w 160"/>
              <a:gd name="T71" fmla="*/ 131 h 160"/>
              <a:gd name="T72" fmla="*/ 160 w 160"/>
              <a:gd name="T73" fmla="*/ 34 h 160"/>
              <a:gd name="T74" fmla="*/ 125 w 160"/>
              <a:gd name="T75" fmla="*/ 7 h 160"/>
              <a:gd name="T76" fmla="*/ 122 w 160"/>
              <a:gd name="T77" fmla="*/ 5 h 160"/>
              <a:gd name="T78" fmla="*/ 80 w 160"/>
              <a:gd name="T79" fmla="*/ 9 h 160"/>
              <a:gd name="T80" fmla="*/ 38 w 160"/>
              <a:gd name="T81" fmla="*/ 5 h 160"/>
              <a:gd name="T82" fmla="*/ 35 w 160"/>
              <a:gd name="T83" fmla="*/ 7 h 160"/>
              <a:gd name="T84" fmla="*/ 78 w 160"/>
              <a:gd name="T85" fmla="*/ 40 h 160"/>
              <a:gd name="T86" fmla="*/ 63 w 160"/>
              <a:gd name="T87" fmla="*/ 40 h 160"/>
              <a:gd name="T88" fmla="*/ 55 w 160"/>
              <a:gd name="T89" fmla="*/ 60 h 160"/>
              <a:gd name="T90" fmla="*/ 52 w 160"/>
              <a:gd name="T91" fmla="*/ 64 h 160"/>
              <a:gd name="T92" fmla="*/ 52 w 160"/>
              <a:gd name="T93" fmla="*/ 97 h 160"/>
              <a:gd name="T94" fmla="*/ 82 w 160"/>
              <a:gd name="T95" fmla="*/ 44 h 160"/>
              <a:gd name="T96" fmla="*/ 97 w 160"/>
              <a:gd name="T97" fmla="*/ 51 h 160"/>
              <a:gd name="T98" fmla="*/ 82 w 160"/>
              <a:gd name="T99" fmla="*/ 36 h 160"/>
              <a:gd name="T100" fmla="*/ 78 w 160"/>
              <a:gd name="T101" fmla="*/ 31 h 160"/>
              <a:gd name="T102" fmla="*/ 63 w 160"/>
              <a:gd name="T103" fmla="*/ 31 h 160"/>
              <a:gd name="T104" fmla="*/ 120 w 160"/>
              <a:gd name="T105" fmla="*/ 155 h 160"/>
              <a:gd name="T106" fmla="*/ 40 w 160"/>
              <a:gd name="T107" fmla="*/ 151 h 160"/>
              <a:gd name="T108" fmla="*/ 104 w 160"/>
              <a:gd name="T109" fmla="*/ 146 h 160"/>
              <a:gd name="T110" fmla="*/ 97 w 160"/>
              <a:gd name="T111" fmla="*/ 131 h 160"/>
              <a:gd name="T112" fmla="*/ 104 w 160"/>
              <a:gd name="T113" fmla="*/ 14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60">
                <a:moveTo>
                  <a:pt x="153" y="26"/>
                </a:moveTo>
                <a:cubicBezTo>
                  <a:pt x="120" y="26"/>
                  <a:pt x="120" y="26"/>
                  <a:pt x="120" y="26"/>
                </a:cubicBezTo>
                <a:cubicBezTo>
                  <a:pt x="119" y="26"/>
                  <a:pt x="118" y="27"/>
                  <a:pt x="118" y="29"/>
                </a:cubicBezTo>
                <a:cubicBezTo>
                  <a:pt x="118" y="30"/>
                  <a:pt x="119" y="31"/>
                  <a:pt x="120" y="31"/>
                </a:cubicBezTo>
                <a:cubicBezTo>
                  <a:pt x="153" y="31"/>
                  <a:pt x="153" y="31"/>
                  <a:pt x="153" y="31"/>
                </a:cubicBezTo>
                <a:cubicBezTo>
                  <a:pt x="154" y="31"/>
                  <a:pt x="155" y="32"/>
                  <a:pt x="155" y="34"/>
                </a:cubicBezTo>
                <a:cubicBezTo>
                  <a:pt x="155" y="124"/>
                  <a:pt x="155" y="124"/>
                  <a:pt x="155" y="124"/>
                </a:cubicBezTo>
                <a:cubicBezTo>
                  <a:pt x="155" y="125"/>
                  <a:pt x="154" y="126"/>
                  <a:pt x="153" y="126"/>
                </a:cubicBezTo>
                <a:cubicBezTo>
                  <a:pt x="7" y="126"/>
                  <a:pt x="7" y="126"/>
                  <a:pt x="7" y="126"/>
                </a:cubicBezTo>
                <a:cubicBezTo>
                  <a:pt x="6" y="126"/>
                  <a:pt x="5" y="125"/>
                  <a:pt x="5" y="124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32"/>
                  <a:pt x="6" y="31"/>
                  <a:pt x="7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6"/>
                  <a:pt x="59" y="36"/>
                  <a:pt x="59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0" y="36"/>
                  <a:pt x="9" y="37"/>
                  <a:pt x="9" y="38"/>
                </a:cubicBezTo>
                <a:cubicBezTo>
                  <a:pt x="9" y="100"/>
                  <a:pt x="9" y="100"/>
                  <a:pt x="9" y="100"/>
                </a:cubicBezTo>
                <a:cubicBezTo>
                  <a:pt x="9" y="101"/>
                  <a:pt x="10" y="102"/>
                  <a:pt x="12" y="102"/>
                </a:cubicBezTo>
                <a:cubicBezTo>
                  <a:pt x="13" y="102"/>
                  <a:pt x="14" y="101"/>
                  <a:pt x="14" y="100"/>
                </a:cubicBezTo>
                <a:cubicBezTo>
                  <a:pt x="14" y="40"/>
                  <a:pt x="14" y="40"/>
                  <a:pt x="14" y="40"/>
                </a:cubicBezTo>
                <a:cubicBezTo>
                  <a:pt x="59" y="40"/>
                  <a:pt x="59" y="40"/>
                  <a:pt x="59" y="40"/>
                </a:cubicBezTo>
                <a:cubicBezTo>
                  <a:pt x="59" y="53"/>
                  <a:pt x="59" y="53"/>
                  <a:pt x="59" y="53"/>
                </a:cubicBezTo>
                <a:cubicBezTo>
                  <a:pt x="49" y="58"/>
                  <a:pt x="49" y="58"/>
                  <a:pt x="49" y="58"/>
                </a:cubicBezTo>
                <a:cubicBezTo>
                  <a:pt x="48" y="58"/>
                  <a:pt x="47" y="59"/>
                  <a:pt x="47" y="60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9"/>
                  <a:pt x="48" y="100"/>
                  <a:pt x="49" y="100"/>
                </a:cubicBezTo>
                <a:cubicBezTo>
                  <a:pt x="79" y="115"/>
                  <a:pt x="79" y="115"/>
                  <a:pt x="79" y="115"/>
                </a:cubicBezTo>
                <a:cubicBezTo>
                  <a:pt x="80" y="115"/>
                  <a:pt x="80" y="115"/>
                  <a:pt x="81" y="115"/>
                </a:cubicBezTo>
                <a:cubicBezTo>
                  <a:pt x="98" y="107"/>
                  <a:pt x="98" y="107"/>
                  <a:pt x="98" y="107"/>
                </a:cubicBezTo>
                <a:cubicBezTo>
                  <a:pt x="99" y="106"/>
                  <a:pt x="100" y="105"/>
                  <a:pt x="99" y="103"/>
                </a:cubicBezTo>
                <a:cubicBezTo>
                  <a:pt x="99" y="102"/>
                  <a:pt x="97" y="102"/>
                  <a:pt x="96" y="102"/>
                </a:cubicBezTo>
                <a:cubicBezTo>
                  <a:pt x="82" y="109"/>
                  <a:pt x="82" y="109"/>
                  <a:pt x="82" y="109"/>
                </a:cubicBezTo>
                <a:cubicBezTo>
                  <a:pt x="82" y="76"/>
                  <a:pt x="82" y="76"/>
                  <a:pt x="82" y="76"/>
                </a:cubicBezTo>
                <a:cubicBezTo>
                  <a:pt x="108" y="64"/>
                  <a:pt x="108" y="64"/>
                  <a:pt x="108" y="64"/>
                </a:cubicBezTo>
                <a:cubicBezTo>
                  <a:pt x="108" y="97"/>
                  <a:pt x="108" y="97"/>
                  <a:pt x="108" y="97"/>
                </a:cubicBezTo>
                <a:cubicBezTo>
                  <a:pt x="105" y="98"/>
                  <a:pt x="105" y="98"/>
                  <a:pt x="105" y="98"/>
                </a:cubicBezTo>
                <a:cubicBezTo>
                  <a:pt x="103" y="99"/>
                  <a:pt x="103" y="100"/>
                  <a:pt x="103" y="101"/>
                </a:cubicBezTo>
                <a:cubicBezTo>
                  <a:pt x="104" y="103"/>
                  <a:pt x="105" y="103"/>
                  <a:pt x="107" y="103"/>
                </a:cubicBezTo>
                <a:cubicBezTo>
                  <a:pt x="111" y="100"/>
                  <a:pt x="111" y="100"/>
                  <a:pt x="111" y="100"/>
                </a:cubicBezTo>
                <a:cubicBezTo>
                  <a:pt x="112" y="100"/>
                  <a:pt x="113" y="99"/>
                  <a:pt x="113" y="98"/>
                </a:cubicBezTo>
                <a:cubicBezTo>
                  <a:pt x="113" y="60"/>
                  <a:pt x="113" y="60"/>
                  <a:pt x="113" y="60"/>
                </a:cubicBezTo>
                <a:cubicBezTo>
                  <a:pt x="113" y="59"/>
                  <a:pt x="112" y="58"/>
                  <a:pt x="111" y="58"/>
                </a:cubicBezTo>
                <a:cubicBezTo>
                  <a:pt x="101" y="53"/>
                  <a:pt x="101" y="53"/>
                  <a:pt x="101" y="53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46" y="40"/>
                  <a:pt x="146" y="40"/>
                  <a:pt x="146" y="40"/>
                </a:cubicBezTo>
                <a:cubicBezTo>
                  <a:pt x="146" y="117"/>
                  <a:pt x="146" y="117"/>
                  <a:pt x="146" y="117"/>
                </a:cubicBezTo>
                <a:cubicBezTo>
                  <a:pt x="14" y="117"/>
                  <a:pt x="14" y="117"/>
                  <a:pt x="14" y="117"/>
                </a:cubicBezTo>
                <a:cubicBezTo>
                  <a:pt x="14" y="110"/>
                  <a:pt x="14" y="110"/>
                  <a:pt x="14" y="110"/>
                </a:cubicBezTo>
                <a:cubicBezTo>
                  <a:pt x="14" y="109"/>
                  <a:pt x="13" y="108"/>
                  <a:pt x="12" y="108"/>
                </a:cubicBezTo>
                <a:cubicBezTo>
                  <a:pt x="10" y="108"/>
                  <a:pt x="9" y="109"/>
                  <a:pt x="9" y="110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1"/>
                  <a:pt x="10" y="122"/>
                  <a:pt x="12" y="122"/>
                </a:cubicBezTo>
                <a:cubicBezTo>
                  <a:pt x="148" y="122"/>
                  <a:pt x="148" y="122"/>
                  <a:pt x="148" y="122"/>
                </a:cubicBezTo>
                <a:cubicBezTo>
                  <a:pt x="150" y="122"/>
                  <a:pt x="151" y="121"/>
                  <a:pt x="151" y="119"/>
                </a:cubicBezTo>
                <a:cubicBezTo>
                  <a:pt x="151" y="38"/>
                  <a:pt x="151" y="38"/>
                  <a:pt x="151" y="38"/>
                </a:cubicBezTo>
                <a:cubicBezTo>
                  <a:pt x="151" y="37"/>
                  <a:pt x="150" y="36"/>
                  <a:pt x="148" y="36"/>
                </a:cubicBezTo>
                <a:cubicBezTo>
                  <a:pt x="101" y="36"/>
                  <a:pt x="101" y="36"/>
                  <a:pt x="101" y="36"/>
                </a:cubicBezTo>
                <a:cubicBezTo>
                  <a:pt x="101" y="31"/>
                  <a:pt x="101" y="31"/>
                  <a:pt x="101" y="31"/>
                </a:cubicBezTo>
                <a:cubicBezTo>
                  <a:pt x="110" y="31"/>
                  <a:pt x="110" y="31"/>
                  <a:pt x="110" y="31"/>
                </a:cubicBezTo>
                <a:cubicBezTo>
                  <a:pt x="111" y="31"/>
                  <a:pt x="112" y="30"/>
                  <a:pt x="112" y="29"/>
                </a:cubicBezTo>
                <a:cubicBezTo>
                  <a:pt x="112" y="27"/>
                  <a:pt x="111" y="26"/>
                  <a:pt x="110" y="26"/>
                </a:cubicBezTo>
                <a:cubicBezTo>
                  <a:pt x="101" y="26"/>
                  <a:pt x="101" y="26"/>
                  <a:pt x="101" y="26"/>
                </a:cubicBezTo>
                <a:cubicBezTo>
                  <a:pt x="101" y="22"/>
                  <a:pt x="101" y="22"/>
                  <a:pt x="101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4" y="22"/>
                  <a:pt x="125" y="21"/>
                  <a:pt x="125" y="19"/>
                </a:cubicBezTo>
                <a:cubicBezTo>
                  <a:pt x="125" y="14"/>
                  <a:pt x="125" y="14"/>
                  <a:pt x="125" y="14"/>
                </a:cubicBezTo>
                <a:cubicBezTo>
                  <a:pt x="127" y="13"/>
                  <a:pt x="129" y="10"/>
                  <a:pt x="129" y="7"/>
                </a:cubicBezTo>
                <a:cubicBezTo>
                  <a:pt x="129" y="3"/>
                  <a:pt x="126" y="0"/>
                  <a:pt x="122" y="0"/>
                </a:cubicBezTo>
                <a:cubicBezTo>
                  <a:pt x="119" y="0"/>
                  <a:pt x="115" y="3"/>
                  <a:pt x="115" y="7"/>
                </a:cubicBezTo>
                <a:cubicBezTo>
                  <a:pt x="115" y="10"/>
                  <a:pt x="117" y="13"/>
                  <a:pt x="120" y="14"/>
                </a:cubicBezTo>
                <a:cubicBezTo>
                  <a:pt x="120" y="17"/>
                  <a:pt x="120" y="17"/>
                  <a:pt x="120" y="17"/>
                </a:cubicBezTo>
                <a:cubicBezTo>
                  <a:pt x="99" y="17"/>
                  <a:pt x="99" y="17"/>
                  <a:pt x="99" y="17"/>
                </a:cubicBezTo>
                <a:cubicBezTo>
                  <a:pt x="98" y="17"/>
                  <a:pt x="97" y="18"/>
                  <a:pt x="97" y="19"/>
                </a:cubicBezTo>
                <a:cubicBezTo>
                  <a:pt x="97" y="26"/>
                  <a:pt x="97" y="26"/>
                  <a:pt x="97" y="26"/>
                </a:cubicBezTo>
                <a:cubicBezTo>
                  <a:pt x="82" y="26"/>
                  <a:pt x="82" y="26"/>
                  <a:pt x="82" y="26"/>
                </a:cubicBezTo>
                <a:cubicBezTo>
                  <a:pt x="82" y="14"/>
                  <a:pt x="82" y="14"/>
                  <a:pt x="82" y="14"/>
                </a:cubicBezTo>
                <a:cubicBezTo>
                  <a:pt x="85" y="13"/>
                  <a:pt x="87" y="10"/>
                  <a:pt x="87" y="7"/>
                </a:cubicBezTo>
                <a:cubicBezTo>
                  <a:pt x="87" y="3"/>
                  <a:pt x="84" y="0"/>
                  <a:pt x="80" y="0"/>
                </a:cubicBezTo>
                <a:cubicBezTo>
                  <a:pt x="76" y="0"/>
                  <a:pt x="73" y="3"/>
                  <a:pt x="73" y="7"/>
                </a:cubicBezTo>
                <a:cubicBezTo>
                  <a:pt x="73" y="10"/>
                  <a:pt x="75" y="13"/>
                  <a:pt x="78" y="14"/>
                </a:cubicBezTo>
                <a:cubicBezTo>
                  <a:pt x="78" y="26"/>
                  <a:pt x="78" y="26"/>
                  <a:pt x="78" y="26"/>
                </a:cubicBezTo>
                <a:cubicBezTo>
                  <a:pt x="63" y="26"/>
                  <a:pt x="63" y="26"/>
                  <a:pt x="63" y="26"/>
                </a:cubicBezTo>
                <a:cubicBezTo>
                  <a:pt x="63" y="19"/>
                  <a:pt x="63" y="19"/>
                  <a:pt x="63" y="19"/>
                </a:cubicBezTo>
                <a:cubicBezTo>
                  <a:pt x="63" y="18"/>
                  <a:pt x="62" y="17"/>
                  <a:pt x="61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14"/>
                  <a:pt x="40" y="14"/>
                  <a:pt x="40" y="14"/>
                </a:cubicBezTo>
                <a:cubicBezTo>
                  <a:pt x="43" y="13"/>
                  <a:pt x="45" y="10"/>
                  <a:pt x="45" y="7"/>
                </a:cubicBezTo>
                <a:cubicBezTo>
                  <a:pt x="45" y="3"/>
                  <a:pt x="42" y="0"/>
                  <a:pt x="38" y="0"/>
                </a:cubicBezTo>
                <a:cubicBezTo>
                  <a:pt x="34" y="0"/>
                  <a:pt x="31" y="3"/>
                  <a:pt x="31" y="7"/>
                </a:cubicBezTo>
                <a:cubicBezTo>
                  <a:pt x="31" y="10"/>
                  <a:pt x="33" y="13"/>
                  <a:pt x="35" y="14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21"/>
                  <a:pt x="36" y="22"/>
                  <a:pt x="38" y="22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6"/>
                  <a:pt x="59" y="26"/>
                  <a:pt x="59" y="26"/>
                </a:cubicBezTo>
                <a:cubicBezTo>
                  <a:pt x="7" y="26"/>
                  <a:pt x="7" y="26"/>
                  <a:pt x="7" y="26"/>
                </a:cubicBezTo>
                <a:cubicBezTo>
                  <a:pt x="3" y="26"/>
                  <a:pt x="0" y="30"/>
                  <a:pt x="0" y="34"/>
                </a:cubicBezTo>
                <a:cubicBezTo>
                  <a:pt x="0" y="124"/>
                  <a:pt x="0" y="124"/>
                  <a:pt x="0" y="124"/>
                </a:cubicBezTo>
                <a:cubicBezTo>
                  <a:pt x="0" y="128"/>
                  <a:pt x="3" y="131"/>
                  <a:pt x="7" y="131"/>
                </a:cubicBezTo>
                <a:cubicBezTo>
                  <a:pt x="58" y="131"/>
                  <a:pt x="58" y="131"/>
                  <a:pt x="58" y="131"/>
                </a:cubicBezTo>
                <a:cubicBezTo>
                  <a:pt x="57" y="140"/>
                  <a:pt x="52" y="145"/>
                  <a:pt x="50" y="146"/>
                </a:cubicBezTo>
                <a:cubicBezTo>
                  <a:pt x="40" y="146"/>
                  <a:pt x="40" y="146"/>
                  <a:pt x="40" y="146"/>
                </a:cubicBezTo>
                <a:cubicBezTo>
                  <a:pt x="36" y="146"/>
                  <a:pt x="33" y="149"/>
                  <a:pt x="33" y="153"/>
                </a:cubicBezTo>
                <a:cubicBezTo>
                  <a:pt x="33" y="157"/>
                  <a:pt x="36" y="160"/>
                  <a:pt x="40" y="160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4" y="160"/>
                  <a:pt x="127" y="157"/>
                  <a:pt x="127" y="153"/>
                </a:cubicBezTo>
                <a:cubicBezTo>
                  <a:pt x="127" y="149"/>
                  <a:pt x="124" y="146"/>
                  <a:pt x="120" y="146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09" y="145"/>
                  <a:pt x="103" y="140"/>
                  <a:pt x="102" y="131"/>
                </a:cubicBezTo>
                <a:cubicBezTo>
                  <a:pt x="153" y="131"/>
                  <a:pt x="153" y="131"/>
                  <a:pt x="153" y="131"/>
                </a:cubicBezTo>
                <a:cubicBezTo>
                  <a:pt x="157" y="131"/>
                  <a:pt x="160" y="128"/>
                  <a:pt x="160" y="124"/>
                </a:cubicBezTo>
                <a:cubicBezTo>
                  <a:pt x="160" y="34"/>
                  <a:pt x="160" y="34"/>
                  <a:pt x="160" y="34"/>
                </a:cubicBezTo>
                <a:cubicBezTo>
                  <a:pt x="160" y="30"/>
                  <a:pt x="157" y="26"/>
                  <a:pt x="153" y="26"/>
                </a:cubicBezTo>
                <a:close/>
                <a:moveTo>
                  <a:pt x="122" y="5"/>
                </a:moveTo>
                <a:cubicBezTo>
                  <a:pt x="124" y="5"/>
                  <a:pt x="125" y="6"/>
                  <a:pt x="125" y="7"/>
                </a:cubicBezTo>
                <a:cubicBezTo>
                  <a:pt x="125" y="8"/>
                  <a:pt x="124" y="9"/>
                  <a:pt x="122" y="9"/>
                </a:cubicBezTo>
                <a:cubicBezTo>
                  <a:pt x="121" y="9"/>
                  <a:pt x="120" y="8"/>
                  <a:pt x="120" y="7"/>
                </a:cubicBezTo>
                <a:cubicBezTo>
                  <a:pt x="120" y="6"/>
                  <a:pt x="121" y="5"/>
                  <a:pt x="122" y="5"/>
                </a:cubicBezTo>
                <a:close/>
                <a:moveTo>
                  <a:pt x="80" y="5"/>
                </a:moveTo>
                <a:cubicBezTo>
                  <a:pt x="81" y="5"/>
                  <a:pt x="82" y="6"/>
                  <a:pt x="82" y="7"/>
                </a:cubicBezTo>
                <a:cubicBezTo>
                  <a:pt x="82" y="8"/>
                  <a:pt x="81" y="9"/>
                  <a:pt x="80" y="9"/>
                </a:cubicBezTo>
                <a:cubicBezTo>
                  <a:pt x="79" y="9"/>
                  <a:pt x="78" y="8"/>
                  <a:pt x="78" y="7"/>
                </a:cubicBezTo>
                <a:cubicBezTo>
                  <a:pt x="78" y="6"/>
                  <a:pt x="79" y="5"/>
                  <a:pt x="80" y="5"/>
                </a:cubicBezTo>
                <a:close/>
                <a:moveTo>
                  <a:pt x="38" y="5"/>
                </a:moveTo>
                <a:cubicBezTo>
                  <a:pt x="39" y="5"/>
                  <a:pt x="40" y="6"/>
                  <a:pt x="40" y="7"/>
                </a:cubicBezTo>
                <a:cubicBezTo>
                  <a:pt x="40" y="8"/>
                  <a:pt x="39" y="9"/>
                  <a:pt x="38" y="9"/>
                </a:cubicBezTo>
                <a:cubicBezTo>
                  <a:pt x="36" y="9"/>
                  <a:pt x="35" y="8"/>
                  <a:pt x="35" y="7"/>
                </a:cubicBezTo>
                <a:cubicBezTo>
                  <a:pt x="35" y="6"/>
                  <a:pt x="36" y="5"/>
                  <a:pt x="38" y="5"/>
                </a:cubicBezTo>
                <a:close/>
                <a:moveTo>
                  <a:pt x="63" y="40"/>
                </a:moveTo>
                <a:cubicBezTo>
                  <a:pt x="78" y="40"/>
                  <a:pt x="78" y="40"/>
                  <a:pt x="78" y="40"/>
                </a:cubicBezTo>
                <a:cubicBezTo>
                  <a:pt x="78" y="44"/>
                  <a:pt x="78" y="44"/>
                  <a:pt x="78" y="44"/>
                </a:cubicBezTo>
                <a:cubicBezTo>
                  <a:pt x="63" y="51"/>
                  <a:pt x="63" y="51"/>
                  <a:pt x="63" y="51"/>
                </a:cubicBezTo>
                <a:lnTo>
                  <a:pt x="63" y="40"/>
                </a:lnTo>
                <a:close/>
                <a:moveTo>
                  <a:pt x="105" y="60"/>
                </a:moveTo>
                <a:cubicBezTo>
                  <a:pt x="80" y="72"/>
                  <a:pt x="80" y="72"/>
                  <a:pt x="80" y="72"/>
                </a:cubicBezTo>
                <a:cubicBezTo>
                  <a:pt x="55" y="60"/>
                  <a:pt x="55" y="60"/>
                  <a:pt x="55" y="60"/>
                </a:cubicBezTo>
                <a:cubicBezTo>
                  <a:pt x="80" y="48"/>
                  <a:pt x="80" y="48"/>
                  <a:pt x="80" y="48"/>
                </a:cubicBezTo>
                <a:lnTo>
                  <a:pt x="105" y="60"/>
                </a:lnTo>
                <a:close/>
                <a:moveTo>
                  <a:pt x="52" y="64"/>
                </a:moveTo>
                <a:cubicBezTo>
                  <a:pt x="78" y="76"/>
                  <a:pt x="78" y="76"/>
                  <a:pt x="78" y="76"/>
                </a:cubicBezTo>
                <a:cubicBezTo>
                  <a:pt x="78" y="109"/>
                  <a:pt x="78" y="109"/>
                  <a:pt x="78" y="109"/>
                </a:cubicBezTo>
                <a:cubicBezTo>
                  <a:pt x="52" y="97"/>
                  <a:pt x="52" y="97"/>
                  <a:pt x="52" y="97"/>
                </a:cubicBezTo>
                <a:lnTo>
                  <a:pt x="52" y="64"/>
                </a:lnTo>
                <a:close/>
                <a:moveTo>
                  <a:pt x="97" y="51"/>
                </a:moveTo>
                <a:cubicBezTo>
                  <a:pt x="82" y="44"/>
                  <a:pt x="82" y="44"/>
                  <a:pt x="82" y="44"/>
                </a:cubicBezTo>
                <a:cubicBezTo>
                  <a:pt x="82" y="40"/>
                  <a:pt x="82" y="40"/>
                  <a:pt x="82" y="40"/>
                </a:cubicBezTo>
                <a:cubicBezTo>
                  <a:pt x="97" y="40"/>
                  <a:pt x="97" y="40"/>
                  <a:pt x="97" y="40"/>
                </a:cubicBezTo>
                <a:lnTo>
                  <a:pt x="97" y="51"/>
                </a:lnTo>
                <a:close/>
                <a:moveTo>
                  <a:pt x="97" y="31"/>
                </a:moveTo>
                <a:cubicBezTo>
                  <a:pt x="97" y="36"/>
                  <a:pt x="97" y="36"/>
                  <a:pt x="97" y="36"/>
                </a:cubicBezTo>
                <a:cubicBezTo>
                  <a:pt x="82" y="36"/>
                  <a:pt x="82" y="36"/>
                  <a:pt x="82" y="36"/>
                </a:cubicBezTo>
                <a:cubicBezTo>
                  <a:pt x="82" y="31"/>
                  <a:pt x="82" y="31"/>
                  <a:pt x="82" y="31"/>
                </a:cubicBezTo>
                <a:lnTo>
                  <a:pt x="97" y="31"/>
                </a:lnTo>
                <a:close/>
                <a:moveTo>
                  <a:pt x="78" y="31"/>
                </a:moveTo>
                <a:cubicBezTo>
                  <a:pt x="78" y="36"/>
                  <a:pt x="78" y="36"/>
                  <a:pt x="78" y="36"/>
                </a:cubicBezTo>
                <a:cubicBezTo>
                  <a:pt x="63" y="36"/>
                  <a:pt x="63" y="36"/>
                  <a:pt x="63" y="36"/>
                </a:cubicBezTo>
                <a:cubicBezTo>
                  <a:pt x="63" y="31"/>
                  <a:pt x="63" y="31"/>
                  <a:pt x="63" y="31"/>
                </a:cubicBezTo>
                <a:lnTo>
                  <a:pt x="78" y="31"/>
                </a:lnTo>
                <a:close/>
                <a:moveTo>
                  <a:pt x="123" y="153"/>
                </a:moveTo>
                <a:cubicBezTo>
                  <a:pt x="123" y="154"/>
                  <a:pt x="122" y="155"/>
                  <a:pt x="120" y="155"/>
                </a:cubicBezTo>
                <a:cubicBezTo>
                  <a:pt x="40" y="155"/>
                  <a:pt x="40" y="155"/>
                  <a:pt x="40" y="155"/>
                </a:cubicBezTo>
                <a:cubicBezTo>
                  <a:pt x="38" y="155"/>
                  <a:pt x="37" y="154"/>
                  <a:pt x="37" y="153"/>
                </a:cubicBezTo>
                <a:cubicBezTo>
                  <a:pt x="37" y="152"/>
                  <a:pt x="38" y="151"/>
                  <a:pt x="40" y="151"/>
                </a:cubicBezTo>
                <a:cubicBezTo>
                  <a:pt x="120" y="151"/>
                  <a:pt x="120" y="151"/>
                  <a:pt x="120" y="151"/>
                </a:cubicBezTo>
                <a:cubicBezTo>
                  <a:pt x="122" y="151"/>
                  <a:pt x="123" y="152"/>
                  <a:pt x="123" y="153"/>
                </a:cubicBezTo>
                <a:close/>
                <a:moveTo>
                  <a:pt x="104" y="146"/>
                </a:moveTo>
                <a:cubicBezTo>
                  <a:pt x="56" y="146"/>
                  <a:pt x="56" y="146"/>
                  <a:pt x="56" y="146"/>
                </a:cubicBezTo>
                <a:cubicBezTo>
                  <a:pt x="59" y="143"/>
                  <a:pt x="62" y="138"/>
                  <a:pt x="63" y="131"/>
                </a:cubicBezTo>
                <a:cubicBezTo>
                  <a:pt x="97" y="131"/>
                  <a:pt x="97" y="131"/>
                  <a:pt x="97" y="131"/>
                </a:cubicBezTo>
                <a:cubicBezTo>
                  <a:pt x="98" y="138"/>
                  <a:pt x="101" y="143"/>
                  <a:pt x="104" y="146"/>
                </a:cubicBezTo>
                <a:close/>
                <a:moveTo>
                  <a:pt x="104" y="146"/>
                </a:moveTo>
                <a:cubicBezTo>
                  <a:pt x="104" y="146"/>
                  <a:pt x="104" y="146"/>
                  <a:pt x="104" y="146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BBDBC871-626B-50B5-FE45-7B4291F6B0C3}"/>
              </a:ext>
            </a:extLst>
          </p:cNvPr>
          <p:cNvSpPr>
            <a:spLocks noEditPoints="1"/>
          </p:cNvSpPr>
          <p:nvPr/>
        </p:nvSpPr>
        <p:spPr bwMode="auto">
          <a:xfrm>
            <a:off x="5748338" y="1373188"/>
            <a:ext cx="144463" cy="254000"/>
          </a:xfrm>
          <a:custGeom>
            <a:avLst/>
            <a:gdLst>
              <a:gd name="T0" fmla="*/ 32 w 91"/>
              <a:gd name="T1" fmla="*/ 8 h 160"/>
              <a:gd name="T2" fmla="*/ 32 w 91"/>
              <a:gd name="T3" fmla="*/ 13 h 160"/>
              <a:gd name="T4" fmla="*/ 62 w 91"/>
              <a:gd name="T5" fmla="*/ 10 h 160"/>
              <a:gd name="T6" fmla="*/ 78 w 91"/>
              <a:gd name="T7" fmla="*/ 8 h 160"/>
              <a:gd name="T8" fmla="*/ 72 w 91"/>
              <a:gd name="T9" fmla="*/ 10 h 160"/>
              <a:gd name="T10" fmla="*/ 78 w 91"/>
              <a:gd name="T11" fmla="*/ 13 h 160"/>
              <a:gd name="T12" fmla="*/ 78 w 91"/>
              <a:gd name="T13" fmla="*/ 8 h 160"/>
              <a:gd name="T14" fmla="*/ 49 w 91"/>
              <a:gd name="T15" fmla="*/ 152 h 160"/>
              <a:gd name="T16" fmla="*/ 56 w 91"/>
              <a:gd name="T17" fmla="*/ 143 h 160"/>
              <a:gd name="T18" fmla="*/ 42 w 91"/>
              <a:gd name="T19" fmla="*/ 136 h 160"/>
              <a:gd name="T20" fmla="*/ 35 w 91"/>
              <a:gd name="T21" fmla="*/ 144 h 160"/>
              <a:gd name="T22" fmla="*/ 40 w 91"/>
              <a:gd name="T23" fmla="*/ 143 h 160"/>
              <a:gd name="T24" fmla="*/ 49 w 91"/>
              <a:gd name="T25" fmla="*/ 141 h 160"/>
              <a:gd name="T26" fmla="*/ 51 w 91"/>
              <a:gd name="T27" fmla="*/ 144 h 160"/>
              <a:gd name="T28" fmla="*/ 42 w 91"/>
              <a:gd name="T29" fmla="*/ 146 h 160"/>
              <a:gd name="T30" fmla="*/ 40 w 91"/>
              <a:gd name="T31" fmla="*/ 143 h 160"/>
              <a:gd name="T32" fmla="*/ 10 w 91"/>
              <a:gd name="T33" fmla="*/ 0 h 160"/>
              <a:gd name="T34" fmla="*/ 0 w 91"/>
              <a:gd name="T35" fmla="*/ 18 h 160"/>
              <a:gd name="T36" fmla="*/ 0 w 91"/>
              <a:gd name="T37" fmla="*/ 150 h 160"/>
              <a:gd name="T38" fmla="*/ 81 w 91"/>
              <a:gd name="T39" fmla="*/ 160 h 160"/>
              <a:gd name="T40" fmla="*/ 91 w 91"/>
              <a:gd name="T41" fmla="*/ 130 h 160"/>
              <a:gd name="T42" fmla="*/ 91 w 91"/>
              <a:gd name="T43" fmla="*/ 9 h 160"/>
              <a:gd name="T44" fmla="*/ 86 w 91"/>
              <a:gd name="T45" fmla="*/ 150 h 160"/>
              <a:gd name="T46" fmla="*/ 10 w 91"/>
              <a:gd name="T47" fmla="*/ 154 h 160"/>
              <a:gd name="T48" fmla="*/ 6 w 91"/>
              <a:gd name="T49" fmla="*/ 133 h 160"/>
              <a:gd name="T50" fmla="*/ 86 w 91"/>
              <a:gd name="T51" fmla="*/ 150 h 160"/>
              <a:gd name="T52" fmla="*/ 6 w 91"/>
              <a:gd name="T53" fmla="*/ 128 h 160"/>
              <a:gd name="T54" fmla="*/ 86 w 91"/>
              <a:gd name="T55" fmla="*/ 21 h 160"/>
              <a:gd name="T56" fmla="*/ 86 w 91"/>
              <a:gd name="T57" fmla="*/ 16 h 160"/>
              <a:gd name="T58" fmla="*/ 6 w 91"/>
              <a:gd name="T59" fmla="*/ 9 h 160"/>
              <a:gd name="T60" fmla="*/ 81 w 91"/>
              <a:gd name="T61" fmla="*/ 5 h 160"/>
              <a:gd name="T62" fmla="*/ 86 w 91"/>
              <a:gd name="T63" fmla="*/ 1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1" h="160">
                <a:moveTo>
                  <a:pt x="59" y="8"/>
                </a:moveTo>
                <a:cubicBezTo>
                  <a:pt x="32" y="8"/>
                  <a:pt x="32" y="8"/>
                  <a:pt x="32" y="8"/>
                </a:cubicBezTo>
                <a:cubicBezTo>
                  <a:pt x="31" y="8"/>
                  <a:pt x="30" y="9"/>
                  <a:pt x="30" y="10"/>
                </a:cubicBezTo>
                <a:cubicBezTo>
                  <a:pt x="30" y="12"/>
                  <a:pt x="31" y="13"/>
                  <a:pt x="32" y="13"/>
                </a:cubicBezTo>
                <a:cubicBezTo>
                  <a:pt x="59" y="13"/>
                  <a:pt x="59" y="13"/>
                  <a:pt x="59" y="13"/>
                </a:cubicBezTo>
                <a:cubicBezTo>
                  <a:pt x="60" y="13"/>
                  <a:pt x="62" y="12"/>
                  <a:pt x="62" y="10"/>
                </a:cubicBezTo>
                <a:cubicBezTo>
                  <a:pt x="62" y="9"/>
                  <a:pt x="60" y="8"/>
                  <a:pt x="59" y="8"/>
                </a:cubicBezTo>
                <a:close/>
                <a:moveTo>
                  <a:pt x="78" y="8"/>
                </a:moveTo>
                <a:cubicBezTo>
                  <a:pt x="75" y="8"/>
                  <a:pt x="75" y="8"/>
                  <a:pt x="75" y="8"/>
                </a:cubicBezTo>
                <a:cubicBezTo>
                  <a:pt x="73" y="8"/>
                  <a:pt x="72" y="9"/>
                  <a:pt x="72" y="10"/>
                </a:cubicBezTo>
                <a:cubicBezTo>
                  <a:pt x="72" y="12"/>
                  <a:pt x="73" y="13"/>
                  <a:pt x="75" y="13"/>
                </a:cubicBezTo>
                <a:cubicBezTo>
                  <a:pt x="78" y="13"/>
                  <a:pt x="78" y="13"/>
                  <a:pt x="78" y="13"/>
                </a:cubicBezTo>
                <a:cubicBezTo>
                  <a:pt x="79" y="13"/>
                  <a:pt x="80" y="12"/>
                  <a:pt x="80" y="10"/>
                </a:cubicBezTo>
                <a:cubicBezTo>
                  <a:pt x="80" y="9"/>
                  <a:pt x="79" y="8"/>
                  <a:pt x="78" y="8"/>
                </a:cubicBezTo>
                <a:close/>
                <a:moveTo>
                  <a:pt x="42" y="152"/>
                </a:moveTo>
                <a:cubicBezTo>
                  <a:pt x="49" y="152"/>
                  <a:pt x="49" y="152"/>
                  <a:pt x="49" y="152"/>
                </a:cubicBezTo>
                <a:cubicBezTo>
                  <a:pt x="53" y="152"/>
                  <a:pt x="56" y="148"/>
                  <a:pt x="56" y="144"/>
                </a:cubicBezTo>
                <a:cubicBezTo>
                  <a:pt x="56" y="143"/>
                  <a:pt x="56" y="143"/>
                  <a:pt x="56" y="143"/>
                </a:cubicBezTo>
                <a:cubicBezTo>
                  <a:pt x="56" y="139"/>
                  <a:pt x="53" y="136"/>
                  <a:pt x="49" y="136"/>
                </a:cubicBezTo>
                <a:cubicBezTo>
                  <a:pt x="42" y="136"/>
                  <a:pt x="42" y="136"/>
                  <a:pt x="42" y="136"/>
                </a:cubicBezTo>
                <a:cubicBezTo>
                  <a:pt x="38" y="136"/>
                  <a:pt x="35" y="139"/>
                  <a:pt x="35" y="143"/>
                </a:cubicBezTo>
                <a:cubicBezTo>
                  <a:pt x="35" y="144"/>
                  <a:pt x="35" y="144"/>
                  <a:pt x="35" y="144"/>
                </a:cubicBezTo>
                <a:cubicBezTo>
                  <a:pt x="35" y="148"/>
                  <a:pt x="38" y="152"/>
                  <a:pt x="42" y="152"/>
                </a:cubicBezTo>
                <a:close/>
                <a:moveTo>
                  <a:pt x="40" y="143"/>
                </a:moveTo>
                <a:cubicBezTo>
                  <a:pt x="40" y="142"/>
                  <a:pt x="41" y="141"/>
                  <a:pt x="42" y="141"/>
                </a:cubicBezTo>
                <a:cubicBezTo>
                  <a:pt x="49" y="141"/>
                  <a:pt x="49" y="141"/>
                  <a:pt x="49" y="141"/>
                </a:cubicBezTo>
                <a:cubicBezTo>
                  <a:pt x="50" y="141"/>
                  <a:pt x="51" y="142"/>
                  <a:pt x="51" y="143"/>
                </a:cubicBezTo>
                <a:cubicBezTo>
                  <a:pt x="51" y="144"/>
                  <a:pt x="51" y="144"/>
                  <a:pt x="51" y="144"/>
                </a:cubicBezTo>
                <a:cubicBezTo>
                  <a:pt x="51" y="145"/>
                  <a:pt x="50" y="146"/>
                  <a:pt x="49" y="146"/>
                </a:cubicBezTo>
                <a:cubicBezTo>
                  <a:pt x="42" y="146"/>
                  <a:pt x="42" y="146"/>
                  <a:pt x="42" y="146"/>
                </a:cubicBezTo>
                <a:cubicBezTo>
                  <a:pt x="41" y="146"/>
                  <a:pt x="40" y="145"/>
                  <a:pt x="40" y="144"/>
                </a:cubicBezTo>
                <a:lnTo>
                  <a:pt x="40" y="143"/>
                </a:lnTo>
                <a:close/>
                <a:moveTo>
                  <a:pt x="81" y="0"/>
                </a:move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5"/>
                  <a:pt x="5" y="160"/>
                  <a:pt x="10" y="160"/>
                </a:cubicBezTo>
                <a:cubicBezTo>
                  <a:pt x="81" y="160"/>
                  <a:pt x="81" y="160"/>
                  <a:pt x="81" y="160"/>
                </a:cubicBezTo>
                <a:cubicBezTo>
                  <a:pt x="87" y="160"/>
                  <a:pt x="91" y="155"/>
                  <a:pt x="91" y="150"/>
                </a:cubicBezTo>
                <a:cubicBezTo>
                  <a:pt x="91" y="130"/>
                  <a:pt x="91" y="130"/>
                  <a:pt x="91" y="130"/>
                </a:cubicBezTo>
                <a:cubicBezTo>
                  <a:pt x="91" y="18"/>
                  <a:pt x="91" y="18"/>
                  <a:pt x="91" y="18"/>
                </a:cubicBezTo>
                <a:cubicBezTo>
                  <a:pt x="91" y="9"/>
                  <a:pt x="91" y="9"/>
                  <a:pt x="91" y="9"/>
                </a:cubicBezTo>
                <a:cubicBezTo>
                  <a:pt x="91" y="4"/>
                  <a:pt x="87" y="0"/>
                  <a:pt x="81" y="0"/>
                </a:cubicBezTo>
                <a:close/>
                <a:moveTo>
                  <a:pt x="86" y="150"/>
                </a:moveTo>
                <a:cubicBezTo>
                  <a:pt x="86" y="152"/>
                  <a:pt x="84" y="154"/>
                  <a:pt x="81" y="154"/>
                </a:cubicBezTo>
                <a:cubicBezTo>
                  <a:pt x="10" y="154"/>
                  <a:pt x="10" y="154"/>
                  <a:pt x="10" y="154"/>
                </a:cubicBezTo>
                <a:cubicBezTo>
                  <a:pt x="7" y="154"/>
                  <a:pt x="6" y="152"/>
                  <a:pt x="6" y="150"/>
                </a:cubicBezTo>
                <a:cubicBezTo>
                  <a:pt x="6" y="133"/>
                  <a:pt x="6" y="133"/>
                  <a:pt x="6" y="133"/>
                </a:cubicBezTo>
                <a:cubicBezTo>
                  <a:pt x="86" y="133"/>
                  <a:pt x="86" y="133"/>
                  <a:pt x="86" y="133"/>
                </a:cubicBezTo>
                <a:lnTo>
                  <a:pt x="86" y="150"/>
                </a:lnTo>
                <a:close/>
                <a:moveTo>
                  <a:pt x="86" y="128"/>
                </a:moveTo>
                <a:cubicBezTo>
                  <a:pt x="6" y="128"/>
                  <a:pt x="6" y="128"/>
                  <a:pt x="6" y="128"/>
                </a:cubicBezTo>
                <a:cubicBezTo>
                  <a:pt x="6" y="21"/>
                  <a:pt x="6" y="21"/>
                  <a:pt x="6" y="21"/>
                </a:cubicBezTo>
                <a:cubicBezTo>
                  <a:pt x="86" y="21"/>
                  <a:pt x="86" y="21"/>
                  <a:pt x="86" y="21"/>
                </a:cubicBezTo>
                <a:lnTo>
                  <a:pt x="86" y="128"/>
                </a:lnTo>
                <a:close/>
                <a:moveTo>
                  <a:pt x="86" y="16"/>
                </a:moveTo>
                <a:cubicBezTo>
                  <a:pt x="6" y="16"/>
                  <a:pt x="6" y="16"/>
                  <a:pt x="6" y="16"/>
                </a:cubicBezTo>
                <a:cubicBezTo>
                  <a:pt x="6" y="9"/>
                  <a:pt x="6" y="9"/>
                  <a:pt x="6" y="9"/>
                </a:cubicBezTo>
                <a:cubicBezTo>
                  <a:pt x="6" y="7"/>
                  <a:pt x="7" y="5"/>
                  <a:pt x="10" y="5"/>
                </a:cubicBezTo>
                <a:cubicBezTo>
                  <a:pt x="81" y="5"/>
                  <a:pt x="81" y="5"/>
                  <a:pt x="81" y="5"/>
                </a:cubicBezTo>
                <a:cubicBezTo>
                  <a:pt x="84" y="5"/>
                  <a:pt x="86" y="7"/>
                  <a:pt x="86" y="9"/>
                </a:cubicBezTo>
                <a:lnTo>
                  <a:pt x="86" y="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9A57E08F-9DBB-EC2D-20AD-0FB59CBD4858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2498725"/>
            <a:ext cx="254000" cy="203200"/>
          </a:xfrm>
          <a:custGeom>
            <a:avLst/>
            <a:gdLst>
              <a:gd name="T0" fmla="*/ 2 w 160"/>
              <a:gd name="T1" fmla="*/ 0 h 128"/>
              <a:gd name="T2" fmla="*/ 0 w 160"/>
              <a:gd name="T3" fmla="*/ 104 h 128"/>
              <a:gd name="T4" fmla="*/ 72 w 160"/>
              <a:gd name="T5" fmla="*/ 107 h 128"/>
              <a:gd name="T6" fmla="*/ 58 w 160"/>
              <a:gd name="T7" fmla="*/ 115 h 128"/>
              <a:gd name="T8" fmla="*/ 101 w 160"/>
              <a:gd name="T9" fmla="*/ 128 h 128"/>
              <a:gd name="T10" fmla="*/ 88 w 160"/>
              <a:gd name="T11" fmla="*/ 115 h 128"/>
              <a:gd name="T12" fmla="*/ 157 w 160"/>
              <a:gd name="T13" fmla="*/ 107 h 128"/>
              <a:gd name="T14" fmla="*/ 160 w 160"/>
              <a:gd name="T15" fmla="*/ 3 h 128"/>
              <a:gd name="T16" fmla="*/ 96 w 160"/>
              <a:gd name="T17" fmla="*/ 120 h 128"/>
              <a:gd name="T18" fmla="*/ 64 w 160"/>
              <a:gd name="T19" fmla="*/ 123 h 128"/>
              <a:gd name="T20" fmla="*/ 77 w 160"/>
              <a:gd name="T21" fmla="*/ 120 h 128"/>
              <a:gd name="T22" fmla="*/ 82 w 160"/>
              <a:gd name="T23" fmla="*/ 107 h 128"/>
              <a:gd name="T24" fmla="*/ 96 w 160"/>
              <a:gd name="T25" fmla="*/ 120 h 128"/>
              <a:gd name="T26" fmla="*/ 5 w 160"/>
              <a:gd name="T27" fmla="*/ 102 h 128"/>
              <a:gd name="T28" fmla="*/ 154 w 160"/>
              <a:gd name="T29" fmla="*/ 6 h 128"/>
              <a:gd name="T30" fmla="*/ 146 w 160"/>
              <a:gd name="T31" fmla="*/ 75 h 128"/>
              <a:gd name="T32" fmla="*/ 112 w 160"/>
              <a:gd name="T33" fmla="*/ 75 h 128"/>
              <a:gd name="T34" fmla="*/ 97 w 160"/>
              <a:gd name="T35" fmla="*/ 65 h 128"/>
              <a:gd name="T36" fmla="*/ 94 w 160"/>
              <a:gd name="T37" fmla="*/ 64 h 128"/>
              <a:gd name="T38" fmla="*/ 93 w 160"/>
              <a:gd name="T39" fmla="*/ 60 h 128"/>
              <a:gd name="T40" fmla="*/ 97 w 160"/>
              <a:gd name="T41" fmla="*/ 57 h 128"/>
              <a:gd name="T42" fmla="*/ 106 w 160"/>
              <a:gd name="T43" fmla="*/ 43 h 128"/>
              <a:gd name="T44" fmla="*/ 105 w 160"/>
              <a:gd name="T45" fmla="*/ 33 h 128"/>
              <a:gd name="T46" fmla="*/ 104 w 160"/>
              <a:gd name="T47" fmla="*/ 27 h 128"/>
              <a:gd name="T48" fmla="*/ 61 w 160"/>
              <a:gd name="T49" fmla="*/ 27 h 128"/>
              <a:gd name="T50" fmla="*/ 60 w 160"/>
              <a:gd name="T51" fmla="*/ 33 h 128"/>
              <a:gd name="T52" fmla="*/ 58 w 160"/>
              <a:gd name="T53" fmla="*/ 43 h 128"/>
              <a:gd name="T54" fmla="*/ 72 w 160"/>
              <a:gd name="T55" fmla="*/ 59 h 128"/>
              <a:gd name="T56" fmla="*/ 68 w 160"/>
              <a:gd name="T57" fmla="*/ 65 h 128"/>
              <a:gd name="T58" fmla="*/ 54 w 160"/>
              <a:gd name="T59" fmla="*/ 73 h 128"/>
              <a:gd name="T60" fmla="*/ 51 w 160"/>
              <a:gd name="T61" fmla="*/ 75 h 128"/>
              <a:gd name="T62" fmla="*/ 37 w 160"/>
              <a:gd name="T63" fmla="*/ 94 h 128"/>
              <a:gd name="T64" fmla="*/ 146 w 160"/>
              <a:gd name="T65" fmla="*/ 75 h 128"/>
              <a:gd name="T66" fmla="*/ 70 w 160"/>
              <a:gd name="T67" fmla="*/ 70 h 128"/>
              <a:gd name="T68" fmla="*/ 77 w 160"/>
              <a:gd name="T69" fmla="*/ 56 h 128"/>
              <a:gd name="T70" fmla="*/ 67 w 160"/>
              <a:gd name="T71" fmla="*/ 46 h 128"/>
              <a:gd name="T72" fmla="*/ 66 w 160"/>
              <a:gd name="T73" fmla="*/ 44 h 128"/>
              <a:gd name="T74" fmla="*/ 64 w 160"/>
              <a:gd name="T75" fmla="*/ 37 h 128"/>
              <a:gd name="T76" fmla="*/ 66 w 160"/>
              <a:gd name="T77" fmla="*/ 30 h 128"/>
              <a:gd name="T78" fmla="*/ 82 w 160"/>
              <a:gd name="T79" fmla="*/ 14 h 128"/>
              <a:gd name="T80" fmla="*/ 98 w 160"/>
              <a:gd name="T81" fmla="*/ 30 h 128"/>
              <a:gd name="T82" fmla="*/ 101 w 160"/>
              <a:gd name="T83" fmla="*/ 43 h 128"/>
              <a:gd name="T84" fmla="*/ 97 w 160"/>
              <a:gd name="T85" fmla="*/ 45 h 128"/>
              <a:gd name="T86" fmla="*/ 92 w 160"/>
              <a:gd name="T87" fmla="*/ 54 h 128"/>
              <a:gd name="T88" fmla="*/ 88 w 160"/>
              <a:gd name="T89" fmla="*/ 57 h 128"/>
              <a:gd name="T90" fmla="*/ 88 w 160"/>
              <a:gd name="T91" fmla="*/ 64 h 128"/>
              <a:gd name="T92" fmla="*/ 94 w 160"/>
              <a:gd name="T93" fmla="*/ 69 h 128"/>
              <a:gd name="T94" fmla="*/ 60 w 160"/>
              <a:gd name="T95" fmla="*/ 75 h 128"/>
              <a:gd name="T96" fmla="*/ 141 w 160"/>
              <a:gd name="T97" fmla="*/ 88 h 128"/>
              <a:gd name="T98" fmla="*/ 42 w 160"/>
              <a:gd name="T99" fmla="*/ 80 h 128"/>
              <a:gd name="T100" fmla="*/ 141 w 160"/>
              <a:gd name="T101" fmla="*/ 88 h 128"/>
              <a:gd name="T102" fmla="*/ 130 w 160"/>
              <a:gd name="T103" fmla="*/ 11 h 128"/>
              <a:gd name="T104" fmla="*/ 146 w 160"/>
              <a:gd name="T105" fmla="*/ 27 h 128"/>
              <a:gd name="T106" fmla="*/ 141 w 160"/>
              <a:gd name="T107" fmla="*/ 22 h 128"/>
              <a:gd name="T108" fmla="*/ 136 w 160"/>
              <a:gd name="T109" fmla="*/ 16 h 128"/>
              <a:gd name="T110" fmla="*/ 141 w 160"/>
              <a:gd name="T111" fmla="*/ 22 h 128"/>
              <a:gd name="T112" fmla="*/ 13 w 160"/>
              <a:gd name="T113" fmla="*/ 75 h 128"/>
              <a:gd name="T114" fmla="*/ 32 w 160"/>
              <a:gd name="T115" fmla="*/ 94 h 128"/>
              <a:gd name="T116" fmla="*/ 26 w 160"/>
              <a:gd name="T117" fmla="*/ 88 h 128"/>
              <a:gd name="T118" fmla="*/ 18 w 160"/>
              <a:gd name="T119" fmla="*/ 80 h 128"/>
              <a:gd name="T120" fmla="*/ 26 w 160"/>
              <a:gd name="T121" fmla="*/ 8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28">
                <a:moveTo>
                  <a:pt x="157" y="0"/>
                </a:move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2"/>
                  <a:pt x="0" y="3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6"/>
                  <a:pt x="1" y="107"/>
                  <a:pt x="2" y="107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72" y="115"/>
                  <a:pt x="72" y="115"/>
                  <a:pt x="72" y="115"/>
                </a:cubicBezTo>
                <a:cubicBezTo>
                  <a:pt x="58" y="115"/>
                  <a:pt x="58" y="115"/>
                  <a:pt x="58" y="115"/>
                </a:cubicBezTo>
                <a:cubicBezTo>
                  <a:pt x="58" y="128"/>
                  <a:pt x="58" y="128"/>
                  <a:pt x="58" y="128"/>
                </a:cubicBezTo>
                <a:cubicBezTo>
                  <a:pt x="101" y="128"/>
                  <a:pt x="101" y="128"/>
                  <a:pt x="101" y="128"/>
                </a:cubicBezTo>
                <a:cubicBezTo>
                  <a:pt x="101" y="115"/>
                  <a:pt x="101" y="115"/>
                  <a:pt x="101" y="115"/>
                </a:cubicBezTo>
                <a:cubicBezTo>
                  <a:pt x="88" y="115"/>
                  <a:pt x="88" y="115"/>
                  <a:pt x="88" y="115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157" y="107"/>
                  <a:pt x="157" y="107"/>
                  <a:pt x="157" y="107"/>
                </a:cubicBezTo>
                <a:cubicBezTo>
                  <a:pt x="158" y="107"/>
                  <a:pt x="160" y="106"/>
                  <a:pt x="160" y="104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2"/>
                  <a:pt x="158" y="0"/>
                  <a:pt x="157" y="0"/>
                </a:cubicBezTo>
                <a:close/>
                <a:moveTo>
                  <a:pt x="96" y="120"/>
                </a:moveTo>
                <a:cubicBezTo>
                  <a:pt x="96" y="123"/>
                  <a:pt x="96" y="123"/>
                  <a:pt x="96" y="123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0"/>
                  <a:pt x="64" y="120"/>
                  <a:pt x="64" y="120"/>
                </a:cubicBezTo>
                <a:cubicBezTo>
                  <a:pt x="77" y="120"/>
                  <a:pt x="77" y="120"/>
                  <a:pt x="77" y="120"/>
                </a:cubicBezTo>
                <a:cubicBezTo>
                  <a:pt x="77" y="107"/>
                  <a:pt x="77" y="107"/>
                  <a:pt x="77" y="107"/>
                </a:cubicBezTo>
                <a:cubicBezTo>
                  <a:pt x="82" y="107"/>
                  <a:pt x="82" y="107"/>
                  <a:pt x="82" y="107"/>
                </a:cubicBezTo>
                <a:cubicBezTo>
                  <a:pt x="82" y="120"/>
                  <a:pt x="82" y="120"/>
                  <a:pt x="82" y="120"/>
                </a:cubicBezTo>
                <a:lnTo>
                  <a:pt x="96" y="120"/>
                </a:lnTo>
                <a:close/>
                <a:moveTo>
                  <a:pt x="154" y="102"/>
                </a:moveTo>
                <a:cubicBezTo>
                  <a:pt x="5" y="102"/>
                  <a:pt x="5" y="102"/>
                  <a:pt x="5" y="102"/>
                </a:cubicBezTo>
                <a:cubicBezTo>
                  <a:pt x="5" y="6"/>
                  <a:pt x="5" y="6"/>
                  <a:pt x="5" y="6"/>
                </a:cubicBezTo>
                <a:cubicBezTo>
                  <a:pt x="154" y="6"/>
                  <a:pt x="154" y="6"/>
                  <a:pt x="154" y="6"/>
                </a:cubicBezTo>
                <a:lnTo>
                  <a:pt x="154" y="102"/>
                </a:lnTo>
                <a:close/>
                <a:moveTo>
                  <a:pt x="146" y="75"/>
                </a:moveTo>
                <a:cubicBezTo>
                  <a:pt x="113" y="75"/>
                  <a:pt x="113" y="75"/>
                  <a:pt x="113" y="75"/>
                </a:cubicBezTo>
                <a:cubicBezTo>
                  <a:pt x="112" y="75"/>
                  <a:pt x="112" y="75"/>
                  <a:pt x="112" y="75"/>
                </a:cubicBezTo>
                <a:cubicBezTo>
                  <a:pt x="112" y="74"/>
                  <a:pt x="110" y="73"/>
                  <a:pt x="109" y="73"/>
                </a:cubicBezTo>
                <a:cubicBezTo>
                  <a:pt x="97" y="65"/>
                  <a:pt x="97" y="65"/>
                  <a:pt x="97" y="65"/>
                </a:cubicBezTo>
                <a:cubicBezTo>
                  <a:pt x="97" y="65"/>
                  <a:pt x="97" y="65"/>
                  <a:pt x="97" y="65"/>
                </a:cubicBezTo>
                <a:cubicBezTo>
                  <a:pt x="96" y="64"/>
                  <a:pt x="95" y="64"/>
                  <a:pt x="94" y="64"/>
                </a:cubicBezTo>
                <a:cubicBezTo>
                  <a:pt x="94" y="64"/>
                  <a:pt x="93" y="64"/>
                  <a:pt x="93" y="64"/>
                </a:cubicBezTo>
                <a:cubicBezTo>
                  <a:pt x="93" y="60"/>
                  <a:pt x="93" y="60"/>
                  <a:pt x="93" y="60"/>
                </a:cubicBezTo>
                <a:cubicBezTo>
                  <a:pt x="93" y="60"/>
                  <a:pt x="93" y="60"/>
                  <a:pt x="93" y="60"/>
                </a:cubicBezTo>
                <a:cubicBezTo>
                  <a:pt x="95" y="59"/>
                  <a:pt x="96" y="58"/>
                  <a:pt x="97" y="57"/>
                </a:cubicBezTo>
                <a:cubicBezTo>
                  <a:pt x="98" y="55"/>
                  <a:pt x="100" y="52"/>
                  <a:pt x="101" y="49"/>
                </a:cubicBezTo>
                <a:cubicBezTo>
                  <a:pt x="104" y="48"/>
                  <a:pt x="106" y="45"/>
                  <a:pt x="106" y="43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5"/>
                  <a:pt x="106" y="34"/>
                  <a:pt x="105" y="33"/>
                </a:cubicBezTo>
                <a:cubicBezTo>
                  <a:pt x="104" y="33"/>
                  <a:pt x="104" y="31"/>
                  <a:pt x="104" y="30"/>
                </a:cubicBezTo>
                <a:cubicBezTo>
                  <a:pt x="104" y="27"/>
                  <a:pt x="104" y="27"/>
                  <a:pt x="104" y="27"/>
                </a:cubicBezTo>
                <a:cubicBezTo>
                  <a:pt x="104" y="21"/>
                  <a:pt x="99" y="8"/>
                  <a:pt x="82" y="8"/>
                </a:cubicBezTo>
                <a:cubicBezTo>
                  <a:pt x="66" y="8"/>
                  <a:pt x="61" y="21"/>
                  <a:pt x="61" y="27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1"/>
                  <a:pt x="60" y="33"/>
                  <a:pt x="60" y="33"/>
                </a:cubicBezTo>
                <a:cubicBezTo>
                  <a:pt x="59" y="34"/>
                  <a:pt x="58" y="35"/>
                  <a:pt x="58" y="37"/>
                </a:cubicBezTo>
                <a:cubicBezTo>
                  <a:pt x="58" y="43"/>
                  <a:pt x="58" y="43"/>
                  <a:pt x="58" y="43"/>
                </a:cubicBezTo>
                <a:cubicBezTo>
                  <a:pt x="58" y="45"/>
                  <a:pt x="60" y="47"/>
                  <a:pt x="62" y="48"/>
                </a:cubicBezTo>
                <a:cubicBezTo>
                  <a:pt x="64" y="53"/>
                  <a:pt x="69" y="57"/>
                  <a:pt x="72" y="59"/>
                </a:cubicBezTo>
                <a:cubicBezTo>
                  <a:pt x="72" y="63"/>
                  <a:pt x="72" y="63"/>
                  <a:pt x="72" y="63"/>
                </a:cubicBezTo>
                <a:cubicBezTo>
                  <a:pt x="71" y="63"/>
                  <a:pt x="69" y="64"/>
                  <a:pt x="68" y="65"/>
                </a:cubicBezTo>
                <a:cubicBezTo>
                  <a:pt x="67" y="65"/>
                  <a:pt x="67" y="65"/>
                  <a:pt x="66" y="65"/>
                </a:cubicBezTo>
                <a:cubicBezTo>
                  <a:pt x="54" y="73"/>
                  <a:pt x="54" y="73"/>
                  <a:pt x="54" y="73"/>
                </a:cubicBezTo>
                <a:cubicBezTo>
                  <a:pt x="53" y="73"/>
                  <a:pt x="52" y="74"/>
                  <a:pt x="51" y="75"/>
                </a:cubicBezTo>
                <a:cubicBezTo>
                  <a:pt x="51" y="75"/>
                  <a:pt x="51" y="75"/>
                  <a:pt x="51" y="75"/>
                </a:cubicBezTo>
                <a:cubicBezTo>
                  <a:pt x="37" y="75"/>
                  <a:pt x="37" y="75"/>
                  <a:pt x="37" y="75"/>
                </a:cubicBezTo>
                <a:cubicBezTo>
                  <a:pt x="37" y="94"/>
                  <a:pt x="37" y="94"/>
                  <a:pt x="37" y="94"/>
                </a:cubicBezTo>
                <a:cubicBezTo>
                  <a:pt x="146" y="94"/>
                  <a:pt x="146" y="94"/>
                  <a:pt x="146" y="94"/>
                </a:cubicBezTo>
                <a:lnTo>
                  <a:pt x="146" y="75"/>
                </a:lnTo>
                <a:close/>
                <a:moveTo>
                  <a:pt x="69" y="70"/>
                </a:moveTo>
                <a:cubicBezTo>
                  <a:pt x="69" y="70"/>
                  <a:pt x="70" y="70"/>
                  <a:pt x="70" y="70"/>
                </a:cubicBezTo>
                <a:cubicBezTo>
                  <a:pt x="73" y="68"/>
                  <a:pt x="77" y="66"/>
                  <a:pt x="77" y="63"/>
                </a:cubicBezTo>
                <a:cubicBezTo>
                  <a:pt x="77" y="56"/>
                  <a:pt x="77" y="56"/>
                  <a:pt x="77" y="56"/>
                </a:cubicBezTo>
                <a:cubicBezTo>
                  <a:pt x="76" y="55"/>
                  <a:pt x="76" y="55"/>
                  <a:pt x="76" y="55"/>
                </a:cubicBezTo>
                <a:cubicBezTo>
                  <a:pt x="74" y="54"/>
                  <a:pt x="68" y="50"/>
                  <a:pt x="67" y="46"/>
                </a:cubicBezTo>
                <a:cubicBezTo>
                  <a:pt x="67" y="45"/>
                  <a:pt x="67" y="45"/>
                  <a:pt x="67" y="45"/>
                </a:cubicBezTo>
                <a:cubicBezTo>
                  <a:pt x="66" y="44"/>
                  <a:pt x="66" y="44"/>
                  <a:pt x="66" y="44"/>
                </a:cubicBezTo>
                <a:cubicBezTo>
                  <a:pt x="64" y="43"/>
                  <a:pt x="64" y="42"/>
                  <a:pt x="64" y="43"/>
                </a:cubicBezTo>
                <a:cubicBezTo>
                  <a:pt x="64" y="37"/>
                  <a:pt x="64" y="37"/>
                  <a:pt x="64" y="37"/>
                </a:cubicBezTo>
                <a:cubicBezTo>
                  <a:pt x="64" y="37"/>
                  <a:pt x="64" y="37"/>
                  <a:pt x="64" y="37"/>
                </a:cubicBezTo>
                <a:cubicBezTo>
                  <a:pt x="65" y="35"/>
                  <a:pt x="66" y="32"/>
                  <a:pt x="66" y="30"/>
                </a:cubicBezTo>
                <a:cubicBezTo>
                  <a:pt x="66" y="27"/>
                  <a:pt x="66" y="27"/>
                  <a:pt x="66" y="27"/>
                </a:cubicBezTo>
                <a:cubicBezTo>
                  <a:pt x="66" y="27"/>
                  <a:pt x="67" y="14"/>
                  <a:pt x="82" y="14"/>
                </a:cubicBezTo>
                <a:cubicBezTo>
                  <a:pt x="97" y="14"/>
                  <a:pt x="98" y="26"/>
                  <a:pt x="98" y="27"/>
                </a:cubicBezTo>
                <a:cubicBezTo>
                  <a:pt x="98" y="30"/>
                  <a:pt x="98" y="30"/>
                  <a:pt x="98" y="30"/>
                </a:cubicBezTo>
                <a:cubicBezTo>
                  <a:pt x="98" y="32"/>
                  <a:pt x="99" y="35"/>
                  <a:pt x="101" y="37"/>
                </a:cubicBezTo>
                <a:cubicBezTo>
                  <a:pt x="101" y="43"/>
                  <a:pt x="101" y="43"/>
                  <a:pt x="101" y="43"/>
                </a:cubicBezTo>
                <a:cubicBezTo>
                  <a:pt x="101" y="43"/>
                  <a:pt x="100" y="44"/>
                  <a:pt x="99" y="44"/>
                </a:cubicBezTo>
                <a:cubicBezTo>
                  <a:pt x="97" y="45"/>
                  <a:pt x="97" y="45"/>
                  <a:pt x="97" y="45"/>
                </a:cubicBezTo>
                <a:cubicBezTo>
                  <a:pt x="97" y="46"/>
                  <a:pt x="97" y="46"/>
                  <a:pt x="97" y="46"/>
                </a:cubicBezTo>
                <a:cubicBezTo>
                  <a:pt x="96" y="49"/>
                  <a:pt x="94" y="52"/>
                  <a:pt x="92" y="54"/>
                </a:cubicBezTo>
                <a:cubicBezTo>
                  <a:pt x="92" y="54"/>
                  <a:pt x="91" y="55"/>
                  <a:pt x="90" y="56"/>
                </a:cubicBezTo>
                <a:cubicBezTo>
                  <a:pt x="89" y="56"/>
                  <a:pt x="89" y="57"/>
                  <a:pt x="88" y="57"/>
                </a:cubicBezTo>
                <a:cubicBezTo>
                  <a:pt x="88" y="58"/>
                  <a:pt x="88" y="58"/>
                  <a:pt x="88" y="58"/>
                </a:cubicBezTo>
                <a:cubicBezTo>
                  <a:pt x="88" y="64"/>
                  <a:pt x="88" y="64"/>
                  <a:pt x="88" y="64"/>
                </a:cubicBezTo>
                <a:cubicBezTo>
                  <a:pt x="88" y="68"/>
                  <a:pt x="91" y="69"/>
                  <a:pt x="93" y="69"/>
                </a:cubicBezTo>
                <a:cubicBezTo>
                  <a:pt x="93" y="69"/>
                  <a:pt x="94" y="69"/>
                  <a:pt x="94" y="69"/>
                </a:cubicBezTo>
                <a:cubicBezTo>
                  <a:pt x="103" y="75"/>
                  <a:pt x="103" y="75"/>
                  <a:pt x="103" y="75"/>
                </a:cubicBezTo>
                <a:cubicBezTo>
                  <a:pt x="60" y="75"/>
                  <a:pt x="60" y="75"/>
                  <a:pt x="60" y="75"/>
                </a:cubicBezTo>
                <a:lnTo>
                  <a:pt x="69" y="70"/>
                </a:lnTo>
                <a:close/>
                <a:moveTo>
                  <a:pt x="141" y="88"/>
                </a:moveTo>
                <a:cubicBezTo>
                  <a:pt x="42" y="88"/>
                  <a:pt x="42" y="88"/>
                  <a:pt x="42" y="88"/>
                </a:cubicBezTo>
                <a:cubicBezTo>
                  <a:pt x="42" y="80"/>
                  <a:pt x="42" y="80"/>
                  <a:pt x="42" y="80"/>
                </a:cubicBezTo>
                <a:cubicBezTo>
                  <a:pt x="141" y="80"/>
                  <a:pt x="141" y="80"/>
                  <a:pt x="141" y="80"/>
                </a:cubicBezTo>
                <a:lnTo>
                  <a:pt x="141" y="88"/>
                </a:lnTo>
                <a:close/>
                <a:moveTo>
                  <a:pt x="146" y="11"/>
                </a:moveTo>
                <a:cubicBezTo>
                  <a:pt x="130" y="11"/>
                  <a:pt x="130" y="11"/>
                  <a:pt x="130" y="11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46" y="27"/>
                  <a:pt x="146" y="27"/>
                  <a:pt x="146" y="27"/>
                </a:cubicBezTo>
                <a:lnTo>
                  <a:pt x="146" y="11"/>
                </a:lnTo>
                <a:close/>
                <a:moveTo>
                  <a:pt x="141" y="22"/>
                </a:moveTo>
                <a:cubicBezTo>
                  <a:pt x="136" y="22"/>
                  <a:pt x="136" y="22"/>
                  <a:pt x="136" y="22"/>
                </a:cubicBezTo>
                <a:cubicBezTo>
                  <a:pt x="136" y="16"/>
                  <a:pt x="136" y="16"/>
                  <a:pt x="136" y="16"/>
                </a:cubicBezTo>
                <a:cubicBezTo>
                  <a:pt x="141" y="16"/>
                  <a:pt x="141" y="16"/>
                  <a:pt x="141" y="16"/>
                </a:cubicBezTo>
                <a:lnTo>
                  <a:pt x="141" y="22"/>
                </a:lnTo>
                <a:close/>
                <a:moveTo>
                  <a:pt x="32" y="75"/>
                </a:moveTo>
                <a:cubicBezTo>
                  <a:pt x="13" y="75"/>
                  <a:pt x="13" y="75"/>
                  <a:pt x="13" y="75"/>
                </a:cubicBezTo>
                <a:cubicBezTo>
                  <a:pt x="13" y="94"/>
                  <a:pt x="13" y="94"/>
                  <a:pt x="13" y="94"/>
                </a:cubicBezTo>
                <a:cubicBezTo>
                  <a:pt x="32" y="94"/>
                  <a:pt x="32" y="94"/>
                  <a:pt x="32" y="94"/>
                </a:cubicBezTo>
                <a:lnTo>
                  <a:pt x="32" y="75"/>
                </a:lnTo>
                <a:close/>
                <a:moveTo>
                  <a:pt x="26" y="88"/>
                </a:moveTo>
                <a:cubicBezTo>
                  <a:pt x="18" y="88"/>
                  <a:pt x="18" y="88"/>
                  <a:pt x="18" y="88"/>
                </a:cubicBezTo>
                <a:cubicBezTo>
                  <a:pt x="18" y="80"/>
                  <a:pt x="18" y="80"/>
                  <a:pt x="18" y="80"/>
                </a:cubicBezTo>
                <a:cubicBezTo>
                  <a:pt x="26" y="80"/>
                  <a:pt x="26" y="80"/>
                  <a:pt x="26" y="80"/>
                </a:cubicBezTo>
                <a:lnTo>
                  <a:pt x="26" y="8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C79D9E42-1BD5-B3E6-A591-17888F44242D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3024188"/>
            <a:ext cx="254000" cy="254000"/>
          </a:xfrm>
          <a:custGeom>
            <a:avLst/>
            <a:gdLst>
              <a:gd name="T0" fmla="*/ 78 w 160"/>
              <a:gd name="T1" fmla="*/ 0 h 160"/>
              <a:gd name="T2" fmla="*/ 160 w 160"/>
              <a:gd name="T3" fmla="*/ 158 h 160"/>
              <a:gd name="T4" fmla="*/ 152 w 160"/>
              <a:gd name="T5" fmla="*/ 79 h 160"/>
              <a:gd name="T6" fmla="*/ 146 w 160"/>
              <a:gd name="T7" fmla="*/ 79 h 160"/>
              <a:gd name="T8" fmla="*/ 141 w 160"/>
              <a:gd name="T9" fmla="*/ 79 h 160"/>
              <a:gd name="T10" fmla="*/ 106 w 160"/>
              <a:gd name="T11" fmla="*/ 61 h 160"/>
              <a:gd name="T12" fmla="*/ 100 w 160"/>
              <a:gd name="T13" fmla="*/ 63 h 160"/>
              <a:gd name="T14" fmla="*/ 94 w 160"/>
              <a:gd name="T15" fmla="*/ 70 h 160"/>
              <a:gd name="T16" fmla="*/ 92 w 160"/>
              <a:gd name="T17" fmla="*/ 76 h 160"/>
              <a:gd name="T18" fmla="*/ 93 w 160"/>
              <a:gd name="T19" fmla="*/ 85 h 160"/>
              <a:gd name="T20" fmla="*/ 98 w 160"/>
              <a:gd name="T21" fmla="*/ 93 h 160"/>
              <a:gd name="T22" fmla="*/ 103 w 160"/>
              <a:gd name="T23" fmla="*/ 96 h 160"/>
              <a:gd name="T24" fmla="*/ 111 w 160"/>
              <a:gd name="T25" fmla="*/ 98 h 160"/>
              <a:gd name="T26" fmla="*/ 103 w 160"/>
              <a:gd name="T27" fmla="*/ 90 h 160"/>
              <a:gd name="T28" fmla="*/ 99 w 160"/>
              <a:gd name="T29" fmla="*/ 84 h 160"/>
              <a:gd name="T30" fmla="*/ 98 w 160"/>
              <a:gd name="T31" fmla="*/ 77 h 160"/>
              <a:gd name="T32" fmla="*/ 100 w 160"/>
              <a:gd name="T33" fmla="*/ 71 h 160"/>
              <a:gd name="T34" fmla="*/ 106 w 160"/>
              <a:gd name="T35" fmla="*/ 67 h 160"/>
              <a:gd name="T36" fmla="*/ 114 w 160"/>
              <a:gd name="T37" fmla="*/ 79 h 160"/>
              <a:gd name="T38" fmla="*/ 61 w 160"/>
              <a:gd name="T39" fmla="*/ 90 h 160"/>
              <a:gd name="T40" fmla="*/ 65 w 160"/>
              <a:gd name="T41" fmla="*/ 82 h 160"/>
              <a:gd name="T42" fmla="*/ 64 w 160"/>
              <a:gd name="T43" fmla="*/ 73 h 160"/>
              <a:gd name="T44" fmla="*/ 61 w 160"/>
              <a:gd name="T45" fmla="*/ 67 h 160"/>
              <a:gd name="T46" fmla="*/ 54 w 160"/>
              <a:gd name="T47" fmla="*/ 62 h 160"/>
              <a:gd name="T48" fmla="*/ 49 w 160"/>
              <a:gd name="T49" fmla="*/ 60 h 160"/>
              <a:gd name="T50" fmla="*/ 49 w 160"/>
              <a:gd name="T51" fmla="*/ 98 h 160"/>
              <a:gd name="T52" fmla="*/ 56 w 160"/>
              <a:gd name="T53" fmla="*/ 95 h 160"/>
              <a:gd name="T54" fmla="*/ 61 w 160"/>
              <a:gd name="T55" fmla="*/ 90 h 160"/>
              <a:gd name="T56" fmla="*/ 46 w 160"/>
              <a:gd name="T57" fmla="*/ 65 h 160"/>
              <a:gd name="T58" fmla="*/ 59 w 160"/>
              <a:gd name="T59" fmla="*/ 84 h 160"/>
              <a:gd name="T60" fmla="*/ 55 w 160"/>
              <a:gd name="T61" fmla="*/ 89 h 160"/>
              <a:gd name="T62" fmla="*/ 51 w 160"/>
              <a:gd name="T63" fmla="*/ 67 h 160"/>
              <a:gd name="T64" fmla="*/ 57 w 160"/>
              <a:gd name="T65" fmla="*/ 71 h 160"/>
              <a:gd name="T66" fmla="*/ 59 w 160"/>
              <a:gd name="T67" fmla="*/ 77 h 160"/>
              <a:gd name="T68" fmla="*/ 60 w 160"/>
              <a:gd name="T69" fmla="*/ 51 h 160"/>
              <a:gd name="T70" fmla="*/ 64 w 160"/>
              <a:gd name="T71" fmla="*/ 59 h 160"/>
              <a:gd name="T72" fmla="*/ 69 w 160"/>
              <a:gd name="T73" fmla="*/ 63 h 160"/>
              <a:gd name="T74" fmla="*/ 78 w 160"/>
              <a:gd name="T75" fmla="*/ 65 h 160"/>
              <a:gd name="T76" fmla="*/ 87 w 160"/>
              <a:gd name="T77" fmla="*/ 63 h 160"/>
              <a:gd name="T78" fmla="*/ 93 w 160"/>
              <a:gd name="T79" fmla="*/ 59 h 160"/>
              <a:gd name="T80" fmla="*/ 97 w 160"/>
              <a:gd name="T81" fmla="*/ 51 h 160"/>
              <a:gd name="T82" fmla="*/ 78 w 160"/>
              <a:gd name="T83" fmla="*/ 27 h 160"/>
              <a:gd name="T84" fmla="*/ 88 w 160"/>
              <a:gd name="T85" fmla="*/ 56 h 160"/>
              <a:gd name="T86" fmla="*/ 83 w 160"/>
              <a:gd name="T87" fmla="*/ 59 h 160"/>
              <a:gd name="T88" fmla="*/ 75 w 160"/>
              <a:gd name="T89" fmla="*/ 60 h 160"/>
              <a:gd name="T90" fmla="*/ 69 w 160"/>
              <a:gd name="T91" fmla="*/ 56 h 160"/>
              <a:gd name="T92" fmla="*/ 91 w 160"/>
              <a:gd name="T93" fmla="*/ 52 h 160"/>
              <a:gd name="T94" fmla="*/ 92 w 160"/>
              <a:gd name="T95" fmla="*/ 46 h 160"/>
              <a:gd name="T96" fmla="*/ 97 w 160"/>
              <a:gd name="T97" fmla="*/ 107 h 160"/>
              <a:gd name="T98" fmla="*/ 93 w 160"/>
              <a:gd name="T99" fmla="*/ 99 h 160"/>
              <a:gd name="T100" fmla="*/ 87 w 160"/>
              <a:gd name="T101" fmla="*/ 95 h 160"/>
              <a:gd name="T102" fmla="*/ 78 w 160"/>
              <a:gd name="T103" fmla="*/ 93 h 160"/>
              <a:gd name="T104" fmla="*/ 69 w 160"/>
              <a:gd name="T105" fmla="*/ 95 h 160"/>
              <a:gd name="T106" fmla="*/ 64 w 160"/>
              <a:gd name="T107" fmla="*/ 99 h 160"/>
              <a:gd name="T108" fmla="*/ 60 w 160"/>
              <a:gd name="T109" fmla="*/ 107 h 160"/>
              <a:gd name="T110" fmla="*/ 78 w 160"/>
              <a:gd name="T111" fmla="*/ 131 h 160"/>
              <a:gd name="T112" fmla="*/ 69 w 160"/>
              <a:gd name="T113" fmla="*/ 102 h 160"/>
              <a:gd name="T114" fmla="*/ 74 w 160"/>
              <a:gd name="T115" fmla="*/ 99 h 160"/>
              <a:gd name="T116" fmla="*/ 82 w 160"/>
              <a:gd name="T117" fmla="*/ 98 h 160"/>
              <a:gd name="T118" fmla="*/ 88 w 160"/>
              <a:gd name="T119" fmla="*/ 102 h 160"/>
              <a:gd name="T120" fmla="*/ 66 w 160"/>
              <a:gd name="T121" fmla="*/ 106 h 160"/>
              <a:gd name="T122" fmla="*/ 65 w 160"/>
              <a:gd name="T123" fmla="*/ 1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157" y="155"/>
                </a:moveTo>
                <a:cubicBezTo>
                  <a:pt x="145" y="155"/>
                  <a:pt x="135" y="145"/>
                  <a:pt x="135" y="133"/>
                </a:cubicBezTo>
                <a:cubicBezTo>
                  <a:pt x="135" y="133"/>
                  <a:pt x="135" y="133"/>
                  <a:pt x="135" y="133"/>
                </a:cubicBezTo>
                <a:cubicBezTo>
                  <a:pt x="149" y="119"/>
                  <a:pt x="157" y="100"/>
                  <a:pt x="157" y="79"/>
                </a:cubicBezTo>
                <a:cubicBezTo>
                  <a:pt x="157" y="36"/>
                  <a:pt x="122" y="0"/>
                  <a:pt x="78" y="0"/>
                </a:cubicBezTo>
                <a:cubicBezTo>
                  <a:pt x="35" y="0"/>
                  <a:pt x="0" y="36"/>
                  <a:pt x="0" y="79"/>
                </a:cubicBezTo>
                <a:cubicBezTo>
                  <a:pt x="0" y="122"/>
                  <a:pt x="35" y="158"/>
                  <a:pt x="78" y="158"/>
                </a:cubicBezTo>
                <a:cubicBezTo>
                  <a:pt x="98" y="158"/>
                  <a:pt x="117" y="150"/>
                  <a:pt x="130" y="138"/>
                </a:cubicBezTo>
                <a:cubicBezTo>
                  <a:pt x="133" y="151"/>
                  <a:pt x="144" y="160"/>
                  <a:pt x="157" y="160"/>
                </a:cubicBezTo>
                <a:cubicBezTo>
                  <a:pt x="159" y="160"/>
                  <a:pt x="160" y="159"/>
                  <a:pt x="160" y="158"/>
                </a:cubicBezTo>
                <a:cubicBezTo>
                  <a:pt x="160" y="156"/>
                  <a:pt x="159" y="155"/>
                  <a:pt x="157" y="155"/>
                </a:cubicBezTo>
                <a:close/>
                <a:moveTo>
                  <a:pt x="78" y="152"/>
                </a:moveTo>
                <a:cubicBezTo>
                  <a:pt x="38" y="152"/>
                  <a:pt x="5" y="119"/>
                  <a:pt x="5" y="79"/>
                </a:cubicBezTo>
                <a:cubicBezTo>
                  <a:pt x="5" y="39"/>
                  <a:pt x="38" y="6"/>
                  <a:pt x="78" y="6"/>
                </a:cubicBezTo>
                <a:cubicBezTo>
                  <a:pt x="119" y="6"/>
                  <a:pt x="152" y="39"/>
                  <a:pt x="152" y="79"/>
                </a:cubicBezTo>
                <a:cubicBezTo>
                  <a:pt x="152" y="119"/>
                  <a:pt x="119" y="152"/>
                  <a:pt x="78" y="152"/>
                </a:cubicBezTo>
                <a:close/>
                <a:moveTo>
                  <a:pt x="78" y="11"/>
                </a:moveTo>
                <a:cubicBezTo>
                  <a:pt x="41" y="11"/>
                  <a:pt x="11" y="42"/>
                  <a:pt x="11" y="79"/>
                </a:cubicBezTo>
                <a:cubicBezTo>
                  <a:pt x="11" y="116"/>
                  <a:pt x="41" y="147"/>
                  <a:pt x="78" y="147"/>
                </a:cubicBezTo>
                <a:cubicBezTo>
                  <a:pt x="116" y="147"/>
                  <a:pt x="146" y="116"/>
                  <a:pt x="146" y="79"/>
                </a:cubicBezTo>
                <a:cubicBezTo>
                  <a:pt x="146" y="42"/>
                  <a:pt x="116" y="11"/>
                  <a:pt x="78" y="11"/>
                </a:cubicBezTo>
                <a:close/>
                <a:moveTo>
                  <a:pt x="78" y="141"/>
                </a:moveTo>
                <a:cubicBezTo>
                  <a:pt x="44" y="141"/>
                  <a:pt x="16" y="113"/>
                  <a:pt x="16" y="79"/>
                </a:cubicBezTo>
                <a:cubicBezTo>
                  <a:pt x="16" y="45"/>
                  <a:pt x="44" y="17"/>
                  <a:pt x="78" y="17"/>
                </a:cubicBezTo>
                <a:cubicBezTo>
                  <a:pt x="113" y="17"/>
                  <a:pt x="141" y="45"/>
                  <a:pt x="141" y="79"/>
                </a:cubicBezTo>
                <a:cubicBezTo>
                  <a:pt x="141" y="113"/>
                  <a:pt x="113" y="141"/>
                  <a:pt x="78" y="141"/>
                </a:cubicBezTo>
                <a:close/>
                <a:moveTo>
                  <a:pt x="111" y="60"/>
                </a:moveTo>
                <a:cubicBezTo>
                  <a:pt x="110" y="60"/>
                  <a:pt x="109" y="60"/>
                  <a:pt x="108" y="60"/>
                </a:cubicBezTo>
                <a:cubicBezTo>
                  <a:pt x="108" y="60"/>
                  <a:pt x="108" y="60"/>
                  <a:pt x="108" y="60"/>
                </a:cubicBezTo>
                <a:cubicBezTo>
                  <a:pt x="106" y="61"/>
                  <a:pt x="106" y="61"/>
                  <a:pt x="106" y="61"/>
                </a:cubicBezTo>
                <a:cubicBezTo>
                  <a:pt x="106" y="61"/>
                  <a:pt x="106" y="61"/>
                  <a:pt x="106" y="61"/>
                </a:cubicBezTo>
                <a:cubicBezTo>
                  <a:pt x="105" y="61"/>
                  <a:pt x="104" y="61"/>
                  <a:pt x="103" y="62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2" y="62"/>
                  <a:pt x="101" y="63"/>
                  <a:pt x="101" y="63"/>
                </a:cubicBezTo>
                <a:cubicBezTo>
                  <a:pt x="101" y="63"/>
                  <a:pt x="100" y="63"/>
                  <a:pt x="100" y="63"/>
                </a:cubicBezTo>
                <a:cubicBezTo>
                  <a:pt x="100" y="64"/>
                  <a:pt x="99" y="64"/>
                  <a:pt x="98" y="65"/>
                </a:cubicBezTo>
                <a:cubicBezTo>
                  <a:pt x="98" y="65"/>
                  <a:pt x="98" y="65"/>
                  <a:pt x="98" y="65"/>
                </a:cubicBezTo>
                <a:cubicBezTo>
                  <a:pt x="97" y="66"/>
                  <a:pt x="97" y="67"/>
                  <a:pt x="96" y="67"/>
                </a:cubicBezTo>
                <a:cubicBezTo>
                  <a:pt x="96" y="67"/>
                  <a:pt x="96" y="67"/>
                  <a:pt x="96" y="68"/>
                </a:cubicBezTo>
                <a:cubicBezTo>
                  <a:pt x="95" y="68"/>
                  <a:pt x="95" y="69"/>
                  <a:pt x="94" y="70"/>
                </a:cubicBezTo>
                <a:cubicBezTo>
                  <a:pt x="94" y="70"/>
                  <a:pt x="94" y="70"/>
                  <a:pt x="94" y="70"/>
                </a:cubicBezTo>
                <a:cubicBezTo>
                  <a:pt x="94" y="71"/>
                  <a:pt x="94" y="72"/>
                  <a:pt x="93" y="72"/>
                </a:cubicBezTo>
                <a:cubicBezTo>
                  <a:pt x="93" y="73"/>
                  <a:pt x="93" y="73"/>
                  <a:pt x="93" y="73"/>
                </a:cubicBezTo>
                <a:cubicBezTo>
                  <a:pt x="93" y="74"/>
                  <a:pt x="93" y="75"/>
                  <a:pt x="92" y="76"/>
                </a:cubicBezTo>
                <a:cubicBezTo>
                  <a:pt x="92" y="76"/>
                  <a:pt x="92" y="76"/>
                  <a:pt x="92" y="76"/>
                </a:cubicBezTo>
                <a:cubicBezTo>
                  <a:pt x="92" y="77"/>
                  <a:pt x="92" y="78"/>
                  <a:pt x="92" y="79"/>
                </a:cubicBezTo>
                <a:cubicBezTo>
                  <a:pt x="92" y="80"/>
                  <a:pt x="92" y="81"/>
                  <a:pt x="92" y="82"/>
                </a:cubicBezTo>
                <a:cubicBezTo>
                  <a:pt x="92" y="82"/>
                  <a:pt x="92" y="82"/>
                  <a:pt x="92" y="82"/>
                </a:cubicBezTo>
                <a:cubicBezTo>
                  <a:pt x="93" y="83"/>
                  <a:pt x="93" y="84"/>
                  <a:pt x="93" y="85"/>
                </a:cubicBezTo>
                <a:cubicBezTo>
                  <a:pt x="93" y="85"/>
                  <a:pt x="93" y="85"/>
                  <a:pt x="93" y="85"/>
                </a:cubicBezTo>
                <a:cubicBezTo>
                  <a:pt x="94" y="86"/>
                  <a:pt x="94" y="87"/>
                  <a:pt x="94" y="88"/>
                </a:cubicBezTo>
                <a:cubicBezTo>
                  <a:pt x="94" y="88"/>
                  <a:pt x="94" y="88"/>
                  <a:pt x="94" y="88"/>
                </a:cubicBezTo>
                <a:cubicBezTo>
                  <a:pt x="95" y="89"/>
                  <a:pt x="95" y="90"/>
                  <a:pt x="96" y="90"/>
                </a:cubicBezTo>
                <a:cubicBezTo>
                  <a:pt x="96" y="90"/>
                  <a:pt x="96" y="91"/>
                  <a:pt x="96" y="91"/>
                </a:cubicBezTo>
                <a:cubicBezTo>
                  <a:pt x="97" y="91"/>
                  <a:pt x="97" y="92"/>
                  <a:pt x="98" y="93"/>
                </a:cubicBezTo>
                <a:cubicBezTo>
                  <a:pt x="98" y="93"/>
                  <a:pt x="98" y="93"/>
                  <a:pt x="98" y="93"/>
                </a:cubicBezTo>
                <a:cubicBezTo>
                  <a:pt x="99" y="94"/>
                  <a:pt x="100" y="94"/>
                  <a:pt x="100" y="95"/>
                </a:cubicBezTo>
                <a:cubicBezTo>
                  <a:pt x="101" y="95"/>
                  <a:pt x="101" y="95"/>
                  <a:pt x="101" y="95"/>
                </a:cubicBezTo>
                <a:cubicBezTo>
                  <a:pt x="101" y="95"/>
                  <a:pt x="102" y="96"/>
                  <a:pt x="103" y="96"/>
                </a:cubicBezTo>
                <a:cubicBezTo>
                  <a:pt x="103" y="96"/>
                  <a:pt x="103" y="96"/>
                  <a:pt x="103" y="96"/>
                </a:cubicBezTo>
                <a:cubicBezTo>
                  <a:pt x="104" y="97"/>
                  <a:pt x="105" y="97"/>
                  <a:pt x="106" y="97"/>
                </a:cubicBezTo>
                <a:cubicBezTo>
                  <a:pt x="106" y="97"/>
                  <a:pt x="106" y="97"/>
                  <a:pt x="106" y="97"/>
                </a:cubicBezTo>
                <a:cubicBezTo>
                  <a:pt x="108" y="98"/>
                  <a:pt x="108" y="98"/>
                  <a:pt x="108" y="98"/>
                </a:cubicBezTo>
                <a:cubicBezTo>
                  <a:pt x="108" y="98"/>
                  <a:pt x="108" y="98"/>
                  <a:pt x="108" y="98"/>
                </a:cubicBezTo>
                <a:cubicBezTo>
                  <a:pt x="109" y="98"/>
                  <a:pt x="110" y="98"/>
                  <a:pt x="111" y="98"/>
                </a:cubicBezTo>
                <a:cubicBezTo>
                  <a:pt x="121" y="98"/>
                  <a:pt x="130" y="89"/>
                  <a:pt x="130" y="79"/>
                </a:cubicBezTo>
                <a:cubicBezTo>
                  <a:pt x="130" y="69"/>
                  <a:pt x="121" y="60"/>
                  <a:pt x="111" y="60"/>
                </a:cubicBezTo>
                <a:close/>
                <a:moveTo>
                  <a:pt x="106" y="91"/>
                </a:moveTo>
                <a:cubicBezTo>
                  <a:pt x="105" y="91"/>
                  <a:pt x="104" y="91"/>
                  <a:pt x="104" y="90"/>
                </a:cubicBezTo>
                <a:cubicBezTo>
                  <a:pt x="103" y="90"/>
                  <a:pt x="103" y="90"/>
                  <a:pt x="103" y="90"/>
                </a:cubicBezTo>
                <a:cubicBezTo>
                  <a:pt x="103" y="90"/>
                  <a:pt x="102" y="89"/>
                  <a:pt x="102" y="89"/>
                </a:cubicBezTo>
                <a:cubicBezTo>
                  <a:pt x="102" y="89"/>
                  <a:pt x="101" y="88"/>
                  <a:pt x="101" y="88"/>
                </a:cubicBezTo>
                <a:cubicBezTo>
                  <a:pt x="101" y="88"/>
                  <a:pt x="100" y="87"/>
                  <a:pt x="100" y="87"/>
                </a:cubicBezTo>
                <a:cubicBezTo>
                  <a:pt x="100" y="87"/>
                  <a:pt x="100" y="87"/>
                  <a:pt x="100" y="86"/>
                </a:cubicBezTo>
                <a:cubicBezTo>
                  <a:pt x="99" y="86"/>
                  <a:pt x="99" y="85"/>
                  <a:pt x="99" y="84"/>
                </a:cubicBezTo>
                <a:cubicBezTo>
                  <a:pt x="99" y="84"/>
                  <a:pt x="98" y="84"/>
                  <a:pt x="98" y="84"/>
                </a:cubicBezTo>
                <a:cubicBezTo>
                  <a:pt x="98" y="83"/>
                  <a:pt x="98" y="83"/>
                  <a:pt x="98" y="82"/>
                </a:cubicBezTo>
                <a:cubicBezTo>
                  <a:pt x="98" y="82"/>
                  <a:pt x="98" y="82"/>
                  <a:pt x="98" y="81"/>
                </a:cubicBezTo>
                <a:cubicBezTo>
                  <a:pt x="98" y="81"/>
                  <a:pt x="97" y="80"/>
                  <a:pt x="97" y="79"/>
                </a:cubicBezTo>
                <a:cubicBezTo>
                  <a:pt x="97" y="78"/>
                  <a:pt x="98" y="77"/>
                  <a:pt x="98" y="77"/>
                </a:cubicBezTo>
                <a:cubicBezTo>
                  <a:pt x="98" y="76"/>
                  <a:pt x="98" y="76"/>
                  <a:pt x="98" y="76"/>
                </a:cubicBezTo>
                <a:cubicBezTo>
                  <a:pt x="98" y="75"/>
                  <a:pt x="98" y="75"/>
                  <a:pt x="98" y="74"/>
                </a:cubicBezTo>
                <a:cubicBezTo>
                  <a:pt x="98" y="74"/>
                  <a:pt x="99" y="74"/>
                  <a:pt x="99" y="73"/>
                </a:cubicBezTo>
                <a:cubicBezTo>
                  <a:pt x="99" y="73"/>
                  <a:pt x="99" y="72"/>
                  <a:pt x="100" y="71"/>
                </a:cubicBezTo>
                <a:cubicBezTo>
                  <a:pt x="100" y="71"/>
                  <a:pt x="100" y="71"/>
                  <a:pt x="100" y="71"/>
                </a:cubicBezTo>
                <a:cubicBezTo>
                  <a:pt x="100" y="71"/>
                  <a:pt x="101" y="70"/>
                  <a:pt x="101" y="70"/>
                </a:cubicBezTo>
                <a:cubicBezTo>
                  <a:pt x="101" y="69"/>
                  <a:pt x="102" y="69"/>
                  <a:pt x="102" y="69"/>
                </a:cubicBezTo>
                <a:cubicBezTo>
                  <a:pt x="102" y="69"/>
                  <a:pt x="103" y="68"/>
                  <a:pt x="103" y="68"/>
                </a:cubicBezTo>
                <a:cubicBezTo>
                  <a:pt x="103" y="68"/>
                  <a:pt x="103" y="68"/>
                  <a:pt x="104" y="68"/>
                </a:cubicBezTo>
                <a:cubicBezTo>
                  <a:pt x="104" y="67"/>
                  <a:pt x="105" y="67"/>
                  <a:pt x="106" y="67"/>
                </a:cubicBezTo>
                <a:cubicBezTo>
                  <a:pt x="107" y="70"/>
                  <a:pt x="108" y="75"/>
                  <a:pt x="108" y="79"/>
                </a:cubicBezTo>
                <a:cubicBezTo>
                  <a:pt x="108" y="83"/>
                  <a:pt x="107" y="88"/>
                  <a:pt x="106" y="91"/>
                </a:cubicBezTo>
                <a:close/>
                <a:moveTo>
                  <a:pt x="111" y="93"/>
                </a:moveTo>
                <a:cubicBezTo>
                  <a:pt x="111" y="93"/>
                  <a:pt x="111" y="93"/>
                  <a:pt x="111" y="93"/>
                </a:cubicBezTo>
                <a:cubicBezTo>
                  <a:pt x="113" y="88"/>
                  <a:pt x="114" y="84"/>
                  <a:pt x="114" y="79"/>
                </a:cubicBezTo>
                <a:cubicBezTo>
                  <a:pt x="114" y="74"/>
                  <a:pt x="113" y="70"/>
                  <a:pt x="111" y="65"/>
                </a:cubicBezTo>
                <a:cubicBezTo>
                  <a:pt x="111" y="65"/>
                  <a:pt x="111" y="65"/>
                  <a:pt x="111" y="65"/>
                </a:cubicBezTo>
                <a:cubicBezTo>
                  <a:pt x="118" y="65"/>
                  <a:pt x="125" y="72"/>
                  <a:pt x="125" y="79"/>
                </a:cubicBezTo>
                <a:cubicBezTo>
                  <a:pt x="125" y="86"/>
                  <a:pt x="118" y="93"/>
                  <a:pt x="111" y="93"/>
                </a:cubicBezTo>
                <a:close/>
                <a:moveTo>
                  <a:pt x="61" y="90"/>
                </a:moveTo>
                <a:cubicBezTo>
                  <a:pt x="62" y="90"/>
                  <a:pt x="62" y="89"/>
                  <a:pt x="63" y="88"/>
                </a:cubicBezTo>
                <a:cubicBezTo>
                  <a:pt x="63" y="88"/>
                  <a:pt x="63" y="88"/>
                  <a:pt x="63" y="88"/>
                </a:cubicBezTo>
                <a:cubicBezTo>
                  <a:pt x="63" y="87"/>
                  <a:pt x="63" y="86"/>
                  <a:pt x="64" y="85"/>
                </a:cubicBezTo>
                <a:cubicBezTo>
                  <a:pt x="64" y="85"/>
                  <a:pt x="64" y="85"/>
                  <a:pt x="64" y="85"/>
                </a:cubicBezTo>
                <a:cubicBezTo>
                  <a:pt x="64" y="84"/>
                  <a:pt x="64" y="83"/>
                  <a:pt x="65" y="82"/>
                </a:cubicBezTo>
                <a:cubicBezTo>
                  <a:pt x="65" y="82"/>
                  <a:pt x="65" y="82"/>
                  <a:pt x="65" y="82"/>
                </a:cubicBezTo>
                <a:cubicBezTo>
                  <a:pt x="65" y="81"/>
                  <a:pt x="65" y="80"/>
                  <a:pt x="65" y="79"/>
                </a:cubicBezTo>
                <a:cubicBezTo>
                  <a:pt x="65" y="78"/>
                  <a:pt x="65" y="77"/>
                  <a:pt x="65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4" y="75"/>
                  <a:pt x="64" y="74"/>
                  <a:pt x="64" y="73"/>
                </a:cubicBezTo>
                <a:cubicBezTo>
                  <a:pt x="64" y="73"/>
                  <a:pt x="64" y="73"/>
                  <a:pt x="64" y="72"/>
                </a:cubicBezTo>
                <a:cubicBezTo>
                  <a:pt x="63" y="72"/>
                  <a:pt x="63" y="71"/>
                  <a:pt x="63" y="70"/>
                </a:cubicBezTo>
                <a:cubicBezTo>
                  <a:pt x="63" y="70"/>
                  <a:pt x="63" y="70"/>
                  <a:pt x="63" y="70"/>
                </a:cubicBezTo>
                <a:cubicBezTo>
                  <a:pt x="62" y="69"/>
                  <a:pt x="62" y="68"/>
                  <a:pt x="61" y="68"/>
                </a:cubicBezTo>
                <a:cubicBezTo>
                  <a:pt x="61" y="67"/>
                  <a:pt x="61" y="67"/>
                  <a:pt x="61" y="67"/>
                </a:cubicBezTo>
                <a:cubicBezTo>
                  <a:pt x="60" y="67"/>
                  <a:pt x="60" y="66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8" y="64"/>
                  <a:pt x="57" y="64"/>
                  <a:pt x="56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6" y="63"/>
                  <a:pt x="55" y="62"/>
                  <a:pt x="54" y="62"/>
                </a:cubicBezTo>
                <a:cubicBezTo>
                  <a:pt x="54" y="62"/>
                  <a:pt x="54" y="62"/>
                  <a:pt x="54" y="62"/>
                </a:cubicBezTo>
                <a:cubicBezTo>
                  <a:pt x="53" y="61"/>
                  <a:pt x="52" y="61"/>
                  <a:pt x="51" y="61"/>
                </a:cubicBezTo>
                <a:cubicBezTo>
                  <a:pt x="51" y="61"/>
                  <a:pt x="51" y="61"/>
                  <a:pt x="51" y="61"/>
                </a:cubicBezTo>
                <a:cubicBezTo>
                  <a:pt x="49" y="60"/>
                  <a:pt x="49" y="60"/>
                  <a:pt x="49" y="60"/>
                </a:cubicBezTo>
                <a:cubicBezTo>
                  <a:pt x="49" y="60"/>
                  <a:pt x="49" y="60"/>
                  <a:pt x="49" y="60"/>
                </a:cubicBezTo>
                <a:cubicBezTo>
                  <a:pt x="48" y="60"/>
                  <a:pt x="47" y="60"/>
                  <a:pt x="46" y="60"/>
                </a:cubicBezTo>
                <a:cubicBezTo>
                  <a:pt x="35" y="60"/>
                  <a:pt x="27" y="69"/>
                  <a:pt x="27" y="79"/>
                </a:cubicBezTo>
                <a:cubicBezTo>
                  <a:pt x="27" y="89"/>
                  <a:pt x="35" y="98"/>
                  <a:pt x="46" y="98"/>
                </a:cubicBezTo>
                <a:cubicBezTo>
                  <a:pt x="47" y="98"/>
                  <a:pt x="48" y="98"/>
                  <a:pt x="49" y="98"/>
                </a:cubicBezTo>
                <a:cubicBezTo>
                  <a:pt x="49" y="98"/>
                  <a:pt x="49" y="98"/>
                  <a:pt x="49" y="98"/>
                </a:cubicBezTo>
                <a:cubicBezTo>
                  <a:pt x="51" y="97"/>
                  <a:pt x="51" y="97"/>
                  <a:pt x="51" y="97"/>
                </a:cubicBezTo>
                <a:cubicBezTo>
                  <a:pt x="51" y="97"/>
                  <a:pt x="51" y="97"/>
                  <a:pt x="51" y="97"/>
                </a:cubicBezTo>
                <a:cubicBezTo>
                  <a:pt x="52" y="97"/>
                  <a:pt x="53" y="97"/>
                  <a:pt x="54" y="96"/>
                </a:cubicBezTo>
                <a:cubicBezTo>
                  <a:pt x="54" y="96"/>
                  <a:pt x="54" y="96"/>
                  <a:pt x="54" y="96"/>
                </a:cubicBezTo>
                <a:cubicBezTo>
                  <a:pt x="55" y="96"/>
                  <a:pt x="56" y="95"/>
                  <a:pt x="56" y="95"/>
                </a:cubicBezTo>
                <a:cubicBezTo>
                  <a:pt x="56" y="95"/>
                  <a:pt x="56" y="95"/>
                  <a:pt x="56" y="95"/>
                </a:cubicBezTo>
                <a:cubicBezTo>
                  <a:pt x="57" y="94"/>
                  <a:pt x="58" y="94"/>
                  <a:pt x="59" y="93"/>
                </a:cubicBezTo>
                <a:cubicBezTo>
                  <a:pt x="59" y="93"/>
                  <a:pt x="59" y="93"/>
                  <a:pt x="59" y="93"/>
                </a:cubicBezTo>
                <a:cubicBezTo>
                  <a:pt x="60" y="92"/>
                  <a:pt x="60" y="91"/>
                  <a:pt x="61" y="91"/>
                </a:cubicBezTo>
                <a:cubicBezTo>
                  <a:pt x="61" y="91"/>
                  <a:pt x="61" y="90"/>
                  <a:pt x="61" y="90"/>
                </a:cubicBezTo>
                <a:close/>
                <a:moveTo>
                  <a:pt x="46" y="93"/>
                </a:moveTo>
                <a:cubicBezTo>
                  <a:pt x="46" y="93"/>
                  <a:pt x="46" y="93"/>
                  <a:pt x="46" y="93"/>
                </a:cubicBezTo>
                <a:cubicBezTo>
                  <a:pt x="38" y="93"/>
                  <a:pt x="32" y="86"/>
                  <a:pt x="32" y="79"/>
                </a:cubicBezTo>
                <a:cubicBezTo>
                  <a:pt x="32" y="72"/>
                  <a:pt x="38" y="65"/>
                  <a:pt x="46" y="65"/>
                </a:cubicBezTo>
                <a:cubicBezTo>
                  <a:pt x="46" y="65"/>
                  <a:pt x="46" y="65"/>
                  <a:pt x="46" y="65"/>
                </a:cubicBezTo>
                <a:cubicBezTo>
                  <a:pt x="44" y="70"/>
                  <a:pt x="43" y="74"/>
                  <a:pt x="43" y="79"/>
                </a:cubicBezTo>
                <a:cubicBezTo>
                  <a:pt x="43" y="84"/>
                  <a:pt x="44" y="88"/>
                  <a:pt x="46" y="93"/>
                </a:cubicBezTo>
                <a:close/>
                <a:moveTo>
                  <a:pt x="59" y="81"/>
                </a:moveTo>
                <a:cubicBezTo>
                  <a:pt x="59" y="82"/>
                  <a:pt x="59" y="82"/>
                  <a:pt x="59" y="82"/>
                </a:cubicBezTo>
                <a:cubicBezTo>
                  <a:pt x="59" y="83"/>
                  <a:pt x="59" y="83"/>
                  <a:pt x="59" y="84"/>
                </a:cubicBezTo>
                <a:cubicBezTo>
                  <a:pt x="58" y="84"/>
                  <a:pt x="58" y="84"/>
                  <a:pt x="58" y="84"/>
                </a:cubicBezTo>
                <a:cubicBezTo>
                  <a:pt x="58" y="85"/>
                  <a:pt x="58" y="86"/>
                  <a:pt x="57" y="86"/>
                </a:cubicBezTo>
                <a:cubicBezTo>
                  <a:pt x="57" y="87"/>
                  <a:pt x="57" y="87"/>
                  <a:pt x="57" y="87"/>
                </a:cubicBezTo>
                <a:cubicBezTo>
                  <a:pt x="57" y="87"/>
                  <a:pt x="56" y="88"/>
                  <a:pt x="56" y="88"/>
                </a:cubicBezTo>
                <a:cubicBezTo>
                  <a:pt x="56" y="88"/>
                  <a:pt x="55" y="89"/>
                  <a:pt x="55" y="89"/>
                </a:cubicBezTo>
                <a:cubicBezTo>
                  <a:pt x="55" y="89"/>
                  <a:pt x="54" y="90"/>
                  <a:pt x="54" y="90"/>
                </a:cubicBezTo>
                <a:cubicBezTo>
                  <a:pt x="54" y="90"/>
                  <a:pt x="53" y="90"/>
                  <a:pt x="53" y="90"/>
                </a:cubicBezTo>
                <a:cubicBezTo>
                  <a:pt x="53" y="91"/>
                  <a:pt x="52" y="91"/>
                  <a:pt x="51" y="91"/>
                </a:cubicBezTo>
                <a:cubicBezTo>
                  <a:pt x="50" y="88"/>
                  <a:pt x="49" y="83"/>
                  <a:pt x="49" y="79"/>
                </a:cubicBezTo>
                <a:cubicBezTo>
                  <a:pt x="49" y="75"/>
                  <a:pt x="50" y="70"/>
                  <a:pt x="51" y="67"/>
                </a:cubicBezTo>
                <a:cubicBezTo>
                  <a:pt x="52" y="67"/>
                  <a:pt x="53" y="67"/>
                  <a:pt x="53" y="68"/>
                </a:cubicBezTo>
                <a:cubicBezTo>
                  <a:pt x="53" y="68"/>
                  <a:pt x="54" y="68"/>
                  <a:pt x="54" y="68"/>
                </a:cubicBezTo>
                <a:cubicBezTo>
                  <a:pt x="54" y="68"/>
                  <a:pt x="55" y="69"/>
                  <a:pt x="55" y="69"/>
                </a:cubicBezTo>
                <a:cubicBezTo>
                  <a:pt x="55" y="69"/>
                  <a:pt x="56" y="69"/>
                  <a:pt x="56" y="70"/>
                </a:cubicBezTo>
                <a:cubicBezTo>
                  <a:pt x="56" y="70"/>
                  <a:pt x="57" y="71"/>
                  <a:pt x="57" y="71"/>
                </a:cubicBezTo>
                <a:cubicBezTo>
                  <a:pt x="57" y="71"/>
                  <a:pt x="57" y="71"/>
                  <a:pt x="57" y="71"/>
                </a:cubicBezTo>
                <a:cubicBezTo>
                  <a:pt x="58" y="72"/>
                  <a:pt x="58" y="73"/>
                  <a:pt x="58" y="73"/>
                </a:cubicBezTo>
                <a:cubicBezTo>
                  <a:pt x="58" y="74"/>
                  <a:pt x="58" y="74"/>
                  <a:pt x="59" y="74"/>
                </a:cubicBezTo>
                <a:cubicBezTo>
                  <a:pt x="59" y="75"/>
                  <a:pt x="59" y="75"/>
                  <a:pt x="59" y="76"/>
                </a:cubicBezTo>
                <a:cubicBezTo>
                  <a:pt x="59" y="76"/>
                  <a:pt x="59" y="76"/>
                  <a:pt x="59" y="77"/>
                </a:cubicBezTo>
                <a:cubicBezTo>
                  <a:pt x="59" y="77"/>
                  <a:pt x="59" y="78"/>
                  <a:pt x="59" y="79"/>
                </a:cubicBezTo>
                <a:cubicBezTo>
                  <a:pt x="59" y="80"/>
                  <a:pt x="59" y="81"/>
                  <a:pt x="59" y="81"/>
                </a:cubicBezTo>
                <a:close/>
                <a:moveTo>
                  <a:pt x="60" y="49"/>
                </a:moveTo>
                <a:cubicBezTo>
                  <a:pt x="60" y="51"/>
                  <a:pt x="60" y="51"/>
                  <a:pt x="60" y="51"/>
                </a:cubicBezTo>
                <a:cubicBezTo>
                  <a:pt x="60" y="51"/>
                  <a:pt x="60" y="51"/>
                  <a:pt x="60" y="51"/>
                </a:cubicBezTo>
                <a:cubicBezTo>
                  <a:pt x="60" y="52"/>
                  <a:pt x="61" y="53"/>
                  <a:pt x="61" y="54"/>
                </a:cubicBezTo>
                <a:cubicBezTo>
                  <a:pt x="61" y="54"/>
                  <a:pt x="61" y="54"/>
                  <a:pt x="61" y="54"/>
                </a:cubicBezTo>
                <a:cubicBezTo>
                  <a:pt x="62" y="55"/>
                  <a:pt x="62" y="56"/>
                  <a:pt x="63" y="57"/>
                </a:cubicBezTo>
                <a:cubicBezTo>
                  <a:pt x="63" y="57"/>
                  <a:pt x="63" y="57"/>
                  <a:pt x="63" y="57"/>
                </a:cubicBezTo>
                <a:cubicBezTo>
                  <a:pt x="63" y="58"/>
                  <a:pt x="64" y="58"/>
                  <a:pt x="64" y="59"/>
                </a:cubicBezTo>
                <a:cubicBezTo>
                  <a:pt x="65" y="59"/>
                  <a:pt x="65" y="59"/>
                  <a:pt x="65" y="60"/>
                </a:cubicBezTo>
                <a:cubicBezTo>
                  <a:pt x="65" y="60"/>
                  <a:pt x="66" y="61"/>
                  <a:pt x="67" y="61"/>
                </a:cubicBezTo>
                <a:cubicBezTo>
                  <a:pt x="67" y="61"/>
                  <a:pt x="67" y="62"/>
                  <a:pt x="67" y="62"/>
                </a:cubicBezTo>
                <a:cubicBezTo>
                  <a:pt x="68" y="62"/>
                  <a:pt x="69" y="63"/>
                  <a:pt x="69" y="63"/>
                </a:cubicBezTo>
                <a:cubicBezTo>
                  <a:pt x="69" y="63"/>
                  <a:pt x="69" y="63"/>
                  <a:pt x="69" y="63"/>
                </a:cubicBezTo>
                <a:cubicBezTo>
                  <a:pt x="70" y="64"/>
                  <a:pt x="71" y="64"/>
                  <a:pt x="72" y="64"/>
                </a:cubicBezTo>
                <a:cubicBezTo>
                  <a:pt x="72" y="64"/>
                  <a:pt x="72" y="64"/>
                  <a:pt x="72" y="64"/>
                </a:cubicBezTo>
                <a:cubicBezTo>
                  <a:pt x="73" y="65"/>
                  <a:pt x="74" y="65"/>
                  <a:pt x="75" y="65"/>
                </a:cubicBezTo>
                <a:cubicBezTo>
                  <a:pt x="75" y="65"/>
                  <a:pt x="75" y="65"/>
                  <a:pt x="76" y="65"/>
                </a:cubicBezTo>
                <a:cubicBezTo>
                  <a:pt x="77" y="65"/>
                  <a:pt x="77" y="65"/>
                  <a:pt x="78" y="65"/>
                </a:cubicBezTo>
                <a:cubicBezTo>
                  <a:pt x="79" y="65"/>
                  <a:pt x="80" y="65"/>
                  <a:pt x="81" y="65"/>
                </a:cubicBezTo>
                <a:cubicBezTo>
                  <a:pt x="82" y="65"/>
                  <a:pt x="82" y="65"/>
                  <a:pt x="82" y="65"/>
                </a:cubicBezTo>
                <a:cubicBezTo>
                  <a:pt x="83" y="65"/>
                  <a:pt x="84" y="65"/>
                  <a:pt x="84" y="64"/>
                </a:cubicBezTo>
                <a:cubicBezTo>
                  <a:pt x="85" y="64"/>
                  <a:pt x="85" y="64"/>
                  <a:pt x="85" y="64"/>
                </a:cubicBezTo>
                <a:cubicBezTo>
                  <a:pt x="86" y="64"/>
                  <a:pt x="87" y="64"/>
                  <a:pt x="87" y="63"/>
                </a:cubicBezTo>
                <a:cubicBezTo>
                  <a:pt x="88" y="63"/>
                  <a:pt x="88" y="63"/>
                  <a:pt x="88" y="63"/>
                </a:cubicBezTo>
                <a:cubicBezTo>
                  <a:pt x="88" y="63"/>
                  <a:pt x="89" y="62"/>
                  <a:pt x="90" y="62"/>
                </a:cubicBezTo>
                <a:cubicBezTo>
                  <a:pt x="90" y="62"/>
                  <a:pt x="90" y="61"/>
                  <a:pt x="90" y="61"/>
                </a:cubicBezTo>
                <a:cubicBezTo>
                  <a:pt x="91" y="61"/>
                  <a:pt x="92" y="60"/>
                  <a:pt x="92" y="60"/>
                </a:cubicBezTo>
                <a:cubicBezTo>
                  <a:pt x="92" y="59"/>
                  <a:pt x="92" y="59"/>
                  <a:pt x="93" y="59"/>
                </a:cubicBezTo>
                <a:cubicBezTo>
                  <a:pt x="93" y="58"/>
                  <a:pt x="94" y="58"/>
                  <a:pt x="94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5" y="56"/>
                  <a:pt x="95" y="55"/>
                  <a:pt x="96" y="54"/>
                </a:cubicBezTo>
                <a:cubicBezTo>
                  <a:pt x="96" y="54"/>
                  <a:pt x="96" y="54"/>
                  <a:pt x="96" y="54"/>
                </a:cubicBezTo>
                <a:cubicBezTo>
                  <a:pt x="96" y="53"/>
                  <a:pt x="97" y="52"/>
                  <a:pt x="97" y="51"/>
                </a:cubicBezTo>
                <a:cubicBezTo>
                  <a:pt x="97" y="51"/>
                  <a:pt x="97" y="51"/>
                  <a:pt x="97" y="51"/>
                </a:cubicBezTo>
                <a:cubicBezTo>
                  <a:pt x="97" y="49"/>
                  <a:pt x="97" y="49"/>
                  <a:pt x="97" y="49"/>
                </a:cubicBezTo>
                <a:cubicBezTo>
                  <a:pt x="97" y="49"/>
                  <a:pt x="97" y="49"/>
                  <a:pt x="97" y="49"/>
                </a:cubicBezTo>
                <a:cubicBezTo>
                  <a:pt x="97" y="48"/>
                  <a:pt x="97" y="47"/>
                  <a:pt x="97" y="46"/>
                </a:cubicBezTo>
                <a:cubicBezTo>
                  <a:pt x="97" y="36"/>
                  <a:pt x="89" y="27"/>
                  <a:pt x="78" y="27"/>
                </a:cubicBezTo>
                <a:cubicBezTo>
                  <a:pt x="68" y="27"/>
                  <a:pt x="59" y="36"/>
                  <a:pt x="59" y="46"/>
                </a:cubicBezTo>
                <a:cubicBezTo>
                  <a:pt x="59" y="47"/>
                  <a:pt x="60" y="48"/>
                  <a:pt x="60" y="49"/>
                </a:cubicBezTo>
                <a:close/>
                <a:moveTo>
                  <a:pt x="90" y="54"/>
                </a:moveTo>
                <a:cubicBezTo>
                  <a:pt x="90" y="54"/>
                  <a:pt x="90" y="54"/>
                  <a:pt x="89" y="54"/>
                </a:cubicBezTo>
                <a:cubicBezTo>
                  <a:pt x="89" y="55"/>
                  <a:pt x="89" y="55"/>
                  <a:pt x="88" y="56"/>
                </a:cubicBezTo>
                <a:cubicBezTo>
                  <a:pt x="88" y="56"/>
                  <a:pt x="88" y="56"/>
                  <a:pt x="88" y="56"/>
                </a:cubicBezTo>
                <a:cubicBezTo>
                  <a:pt x="87" y="57"/>
                  <a:pt x="87" y="57"/>
                  <a:pt x="86" y="57"/>
                </a:cubicBezTo>
                <a:cubicBezTo>
                  <a:pt x="86" y="58"/>
                  <a:pt x="86" y="58"/>
                  <a:pt x="86" y="58"/>
                </a:cubicBezTo>
                <a:cubicBezTo>
                  <a:pt x="85" y="58"/>
                  <a:pt x="85" y="58"/>
                  <a:pt x="84" y="59"/>
                </a:cubicBezTo>
                <a:cubicBezTo>
                  <a:pt x="84" y="59"/>
                  <a:pt x="84" y="59"/>
                  <a:pt x="83" y="59"/>
                </a:cubicBezTo>
                <a:cubicBezTo>
                  <a:pt x="83" y="59"/>
                  <a:pt x="82" y="59"/>
                  <a:pt x="82" y="60"/>
                </a:cubicBezTo>
                <a:cubicBezTo>
                  <a:pt x="81" y="60"/>
                  <a:pt x="81" y="60"/>
                  <a:pt x="81" y="60"/>
                </a:cubicBezTo>
                <a:cubicBezTo>
                  <a:pt x="80" y="60"/>
                  <a:pt x="79" y="60"/>
                  <a:pt x="78" y="60"/>
                </a:cubicBezTo>
                <a:cubicBezTo>
                  <a:pt x="78" y="60"/>
                  <a:pt x="77" y="60"/>
                  <a:pt x="76" y="60"/>
                </a:cubicBezTo>
                <a:cubicBezTo>
                  <a:pt x="76" y="60"/>
                  <a:pt x="76" y="60"/>
                  <a:pt x="75" y="60"/>
                </a:cubicBezTo>
                <a:cubicBezTo>
                  <a:pt x="75" y="59"/>
                  <a:pt x="74" y="59"/>
                  <a:pt x="74" y="59"/>
                </a:cubicBezTo>
                <a:cubicBezTo>
                  <a:pt x="73" y="59"/>
                  <a:pt x="73" y="59"/>
                  <a:pt x="73" y="59"/>
                </a:cubicBezTo>
                <a:cubicBezTo>
                  <a:pt x="72" y="58"/>
                  <a:pt x="72" y="58"/>
                  <a:pt x="71" y="58"/>
                </a:cubicBezTo>
                <a:cubicBezTo>
                  <a:pt x="71" y="58"/>
                  <a:pt x="71" y="58"/>
                  <a:pt x="71" y="57"/>
                </a:cubicBezTo>
                <a:cubicBezTo>
                  <a:pt x="70" y="57"/>
                  <a:pt x="70" y="57"/>
                  <a:pt x="69" y="56"/>
                </a:cubicBezTo>
                <a:cubicBezTo>
                  <a:pt x="69" y="56"/>
                  <a:pt x="69" y="56"/>
                  <a:pt x="69" y="56"/>
                </a:cubicBezTo>
                <a:cubicBezTo>
                  <a:pt x="68" y="55"/>
                  <a:pt x="68" y="55"/>
                  <a:pt x="68" y="54"/>
                </a:cubicBezTo>
                <a:cubicBezTo>
                  <a:pt x="67" y="54"/>
                  <a:pt x="67" y="54"/>
                  <a:pt x="67" y="54"/>
                </a:cubicBezTo>
                <a:cubicBezTo>
                  <a:pt x="67" y="53"/>
                  <a:pt x="66" y="53"/>
                  <a:pt x="66" y="52"/>
                </a:cubicBezTo>
                <a:cubicBezTo>
                  <a:pt x="74" y="48"/>
                  <a:pt x="83" y="48"/>
                  <a:pt x="91" y="52"/>
                </a:cubicBezTo>
                <a:cubicBezTo>
                  <a:pt x="91" y="53"/>
                  <a:pt x="90" y="53"/>
                  <a:pt x="90" y="54"/>
                </a:cubicBezTo>
                <a:close/>
                <a:moveTo>
                  <a:pt x="65" y="46"/>
                </a:moveTo>
                <a:cubicBezTo>
                  <a:pt x="65" y="39"/>
                  <a:pt x="71" y="33"/>
                  <a:pt x="78" y="33"/>
                </a:cubicBezTo>
                <a:cubicBezTo>
                  <a:pt x="86" y="33"/>
                  <a:pt x="92" y="39"/>
                  <a:pt x="92" y="46"/>
                </a:cubicBezTo>
                <a:cubicBezTo>
                  <a:pt x="92" y="46"/>
                  <a:pt x="92" y="46"/>
                  <a:pt x="92" y="46"/>
                </a:cubicBezTo>
                <a:cubicBezTo>
                  <a:pt x="83" y="43"/>
                  <a:pt x="73" y="43"/>
                  <a:pt x="65" y="46"/>
                </a:cubicBezTo>
                <a:cubicBezTo>
                  <a:pt x="65" y="46"/>
                  <a:pt x="65" y="46"/>
                  <a:pt x="65" y="46"/>
                </a:cubicBezTo>
                <a:close/>
                <a:moveTo>
                  <a:pt x="97" y="109"/>
                </a:moveTo>
                <a:cubicBezTo>
                  <a:pt x="97" y="107"/>
                  <a:pt x="97" y="107"/>
                  <a:pt x="97" y="107"/>
                </a:cubicBezTo>
                <a:cubicBezTo>
                  <a:pt x="97" y="107"/>
                  <a:pt x="97" y="107"/>
                  <a:pt x="97" y="107"/>
                </a:cubicBezTo>
                <a:cubicBezTo>
                  <a:pt x="97" y="106"/>
                  <a:pt x="96" y="105"/>
                  <a:pt x="96" y="104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95" y="103"/>
                  <a:pt x="95" y="102"/>
                  <a:pt x="94" y="101"/>
                </a:cubicBezTo>
                <a:cubicBezTo>
                  <a:pt x="94" y="101"/>
                  <a:pt x="94" y="101"/>
                  <a:pt x="94" y="101"/>
                </a:cubicBezTo>
                <a:cubicBezTo>
                  <a:pt x="94" y="100"/>
                  <a:pt x="93" y="100"/>
                  <a:pt x="93" y="99"/>
                </a:cubicBezTo>
                <a:cubicBezTo>
                  <a:pt x="92" y="99"/>
                  <a:pt x="92" y="99"/>
                  <a:pt x="92" y="98"/>
                </a:cubicBezTo>
                <a:cubicBezTo>
                  <a:pt x="92" y="98"/>
                  <a:pt x="91" y="97"/>
                  <a:pt x="90" y="97"/>
                </a:cubicBezTo>
                <a:cubicBezTo>
                  <a:pt x="90" y="97"/>
                  <a:pt x="90" y="96"/>
                  <a:pt x="90" y="96"/>
                </a:cubicBezTo>
                <a:cubicBezTo>
                  <a:pt x="89" y="96"/>
                  <a:pt x="88" y="95"/>
                  <a:pt x="88" y="95"/>
                </a:cubicBezTo>
                <a:cubicBezTo>
                  <a:pt x="88" y="95"/>
                  <a:pt x="88" y="95"/>
                  <a:pt x="87" y="95"/>
                </a:cubicBezTo>
                <a:cubicBezTo>
                  <a:pt x="87" y="94"/>
                  <a:pt x="86" y="94"/>
                  <a:pt x="85" y="94"/>
                </a:cubicBezTo>
                <a:cubicBezTo>
                  <a:pt x="85" y="94"/>
                  <a:pt x="85" y="94"/>
                  <a:pt x="84" y="94"/>
                </a:cubicBezTo>
                <a:cubicBezTo>
                  <a:pt x="84" y="93"/>
                  <a:pt x="83" y="93"/>
                  <a:pt x="82" y="93"/>
                </a:cubicBezTo>
                <a:cubicBezTo>
                  <a:pt x="82" y="93"/>
                  <a:pt x="82" y="93"/>
                  <a:pt x="81" y="93"/>
                </a:cubicBezTo>
                <a:cubicBezTo>
                  <a:pt x="80" y="93"/>
                  <a:pt x="79" y="93"/>
                  <a:pt x="78" y="93"/>
                </a:cubicBezTo>
                <a:cubicBezTo>
                  <a:pt x="77" y="93"/>
                  <a:pt x="77" y="93"/>
                  <a:pt x="76" y="93"/>
                </a:cubicBezTo>
                <a:cubicBezTo>
                  <a:pt x="75" y="93"/>
                  <a:pt x="75" y="93"/>
                  <a:pt x="75" y="93"/>
                </a:cubicBezTo>
                <a:cubicBezTo>
                  <a:pt x="74" y="93"/>
                  <a:pt x="73" y="93"/>
                  <a:pt x="72" y="94"/>
                </a:cubicBezTo>
                <a:cubicBezTo>
                  <a:pt x="72" y="94"/>
                  <a:pt x="72" y="94"/>
                  <a:pt x="72" y="94"/>
                </a:cubicBezTo>
                <a:cubicBezTo>
                  <a:pt x="71" y="94"/>
                  <a:pt x="70" y="94"/>
                  <a:pt x="69" y="95"/>
                </a:cubicBezTo>
                <a:cubicBezTo>
                  <a:pt x="69" y="95"/>
                  <a:pt x="69" y="95"/>
                  <a:pt x="69" y="95"/>
                </a:cubicBezTo>
                <a:cubicBezTo>
                  <a:pt x="69" y="95"/>
                  <a:pt x="68" y="96"/>
                  <a:pt x="67" y="96"/>
                </a:cubicBezTo>
                <a:cubicBezTo>
                  <a:pt x="67" y="96"/>
                  <a:pt x="67" y="97"/>
                  <a:pt x="67" y="97"/>
                </a:cubicBezTo>
                <a:cubicBezTo>
                  <a:pt x="66" y="97"/>
                  <a:pt x="65" y="98"/>
                  <a:pt x="65" y="98"/>
                </a:cubicBezTo>
                <a:cubicBezTo>
                  <a:pt x="65" y="99"/>
                  <a:pt x="65" y="99"/>
                  <a:pt x="64" y="99"/>
                </a:cubicBezTo>
                <a:cubicBezTo>
                  <a:pt x="64" y="100"/>
                  <a:pt x="63" y="100"/>
                  <a:pt x="63" y="101"/>
                </a:cubicBezTo>
                <a:cubicBezTo>
                  <a:pt x="63" y="101"/>
                  <a:pt x="63" y="101"/>
                  <a:pt x="63" y="101"/>
                </a:cubicBezTo>
                <a:cubicBezTo>
                  <a:pt x="62" y="102"/>
                  <a:pt x="62" y="103"/>
                  <a:pt x="61" y="104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61" y="105"/>
                  <a:pt x="60" y="106"/>
                  <a:pt x="60" y="107"/>
                </a:cubicBezTo>
                <a:cubicBezTo>
                  <a:pt x="60" y="107"/>
                  <a:pt x="60" y="107"/>
                  <a:pt x="60" y="107"/>
                </a:cubicBezTo>
                <a:cubicBezTo>
                  <a:pt x="60" y="109"/>
                  <a:pt x="60" y="109"/>
                  <a:pt x="60" y="109"/>
                </a:cubicBezTo>
                <a:cubicBezTo>
                  <a:pt x="60" y="109"/>
                  <a:pt x="60" y="109"/>
                  <a:pt x="60" y="109"/>
                </a:cubicBezTo>
                <a:cubicBezTo>
                  <a:pt x="60" y="110"/>
                  <a:pt x="59" y="111"/>
                  <a:pt x="59" y="112"/>
                </a:cubicBezTo>
                <a:cubicBezTo>
                  <a:pt x="59" y="122"/>
                  <a:pt x="68" y="131"/>
                  <a:pt x="78" y="131"/>
                </a:cubicBezTo>
                <a:cubicBezTo>
                  <a:pt x="89" y="131"/>
                  <a:pt x="97" y="122"/>
                  <a:pt x="97" y="112"/>
                </a:cubicBezTo>
                <a:cubicBezTo>
                  <a:pt x="97" y="111"/>
                  <a:pt x="97" y="110"/>
                  <a:pt x="97" y="109"/>
                </a:cubicBezTo>
                <a:close/>
                <a:moveTo>
                  <a:pt x="67" y="104"/>
                </a:moveTo>
                <a:cubicBezTo>
                  <a:pt x="67" y="104"/>
                  <a:pt x="67" y="104"/>
                  <a:pt x="68" y="104"/>
                </a:cubicBezTo>
                <a:cubicBezTo>
                  <a:pt x="68" y="103"/>
                  <a:pt x="68" y="103"/>
                  <a:pt x="69" y="102"/>
                </a:cubicBezTo>
                <a:cubicBezTo>
                  <a:pt x="69" y="102"/>
                  <a:pt x="69" y="102"/>
                  <a:pt x="69" y="102"/>
                </a:cubicBezTo>
                <a:cubicBezTo>
                  <a:pt x="70" y="101"/>
                  <a:pt x="70" y="101"/>
                  <a:pt x="71" y="100"/>
                </a:cubicBezTo>
                <a:cubicBezTo>
                  <a:pt x="71" y="100"/>
                  <a:pt x="71" y="100"/>
                  <a:pt x="71" y="100"/>
                </a:cubicBezTo>
                <a:cubicBezTo>
                  <a:pt x="72" y="100"/>
                  <a:pt x="72" y="99"/>
                  <a:pt x="73" y="99"/>
                </a:cubicBezTo>
                <a:cubicBezTo>
                  <a:pt x="73" y="99"/>
                  <a:pt x="73" y="99"/>
                  <a:pt x="74" y="99"/>
                </a:cubicBezTo>
                <a:cubicBezTo>
                  <a:pt x="74" y="99"/>
                  <a:pt x="75" y="99"/>
                  <a:pt x="75" y="98"/>
                </a:cubicBezTo>
                <a:cubicBezTo>
                  <a:pt x="76" y="98"/>
                  <a:pt x="76" y="98"/>
                  <a:pt x="76" y="98"/>
                </a:cubicBezTo>
                <a:cubicBezTo>
                  <a:pt x="77" y="98"/>
                  <a:pt x="78" y="98"/>
                  <a:pt x="78" y="98"/>
                </a:cubicBezTo>
                <a:cubicBezTo>
                  <a:pt x="79" y="98"/>
                  <a:pt x="80" y="98"/>
                  <a:pt x="81" y="98"/>
                </a:cubicBezTo>
                <a:cubicBezTo>
                  <a:pt x="81" y="98"/>
                  <a:pt x="81" y="98"/>
                  <a:pt x="82" y="98"/>
                </a:cubicBezTo>
                <a:cubicBezTo>
                  <a:pt x="82" y="99"/>
                  <a:pt x="83" y="99"/>
                  <a:pt x="83" y="99"/>
                </a:cubicBezTo>
                <a:cubicBezTo>
                  <a:pt x="84" y="99"/>
                  <a:pt x="84" y="99"/>
                  <a:pt x="84" y="99"/>
                </a:cubicBezTo>
                <a:cubicBezTo>
                  <a:pt x="85" y="99"/>
                  <a:pt x="85" y="100"/>
                  <a:pt x="86" y="100"/>
                </a:cubicBezTo>
                <a:cubicBezTo>
                  <a:pt x="86" y="100"/>
                  <a:pt x="86" y="100"/>
                  <a:pt x="86" y="100"/>
                </a:cubicBezTo>
                <a:cubicBezTo>
                  <a:pt x="87" y="101"/>
                  <a:pt x="87" y="101"/>
                  <a:pt x="88" y="102"/>
                </a:cubicBezTo>
                <a:cubicBezTo>
                  <a:pt x="88" y="102"/>
                  <a:pt x="88" y="102"/>
                  <a:pt x="88" y="102"/>
                </a:cubicBezTo>
                <a:cubicBezTo>
                  <a:pt x="89" y="103"/>
                  <a:pt x="89" y="103"/>
                  <a:pt x="89" y="104"/>
                </a:cubicBezTo>
                <a:cubicBezTo>
                  <a:pt x="90" y="104"/>
                  <a:pt x="90" y="104"/>
                  <a:pt x="90" y="104"/>
                </a:cubicBezTo>
                <a:cubicBezTo>
                  <a:pt x="90" y="105"/>
                  <a:pt x="91" y="105"/>
                  <a:pt x="91" y="106"/>
                </a:cubicBezTo>
                <a:cubicBezTo>
                  <a:pt x="83" y="110"/>
                  <a:pt x="74" y="110"/>
                  <a:pt x="66" y="106"/>
                </a:cubicBezTo>
                <a:cubicBezTo>
                  <a:pt x="66" y="105"/>
                  <a:pt x="67" y="105"/>
                  <a:pt x="67" y="104"/>
                </a:cubicBezTo>
                <a:close/>
                <a:moveTo>
                  <a:pt x="92" y="112"/>
                </a:moveTo>
                <a:cubicBezTo>
                  <a:pt x="92" y="119"/>
                  <a:pt x="86" y="125"/>
                  <a:pt x="78" y="125"/>
                </a:cubicBezTo>
                <a:cubicBezTo>
                  <a:pt x="71" y="125"/>
                  <a:pt x="65" y="119"/>
                  <a:pt x="65" y="112"/>
                </a:cubicBezTo>
                <a:cubicBezTo>
                  <a:pt x="65" y="112"/>
                  <a:pt x="65" y="111"/>
                  <a:pt x="65" y="111"/>
                </a:cubicBezTo>
                <a:cubicBezTo>
                  <a:pt x="69" y="113"/>
                  <a:pt x="74" y="114"/>
                  <a:pt x="78" y="114"/>
                </a:cubicBezTo>
                <a:cubicBezTo>
                  <a:pt x="83" y="114"/>
                  <a:pt x="88" y="113"/>
                  <a:pt x="92" y="111"/>
                </a:cubicBezTo>
                <a:cubicBezTo>
                  <a:pt x="92" y="111"/>
                  <a:pt x="92" y="112"/>
                  <a:pt x="92" y="1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A731A255-E80D-469A-796F-ACC90C24866E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1376363"/>
            <a:ext cx="254000" cy="246063"/>
          </a:xfrm>
          <a:custGeom>
            <a:avLst/>
            <a:gdLst>
              <a:gd name="T0" fmla="*/ 0 w 160"/>
              <a:gd name="T1" fmla="*/ 8 h 155"/>
              <a:gd name="T2" fmla="*/ 60 w 160"/>
              <a:gd name="T3" fmla="*/ 120 h 155"/>
              <a:gd name="T4" fmla="*/ 48 w 160"/>
              <a:gd name="T5" fmla="*/ 143 h 155"/>
              <a:gd name="T6" fmla="*/ 43 w 160"/>
              <a:gd name="T7" fmla="*/ 155 h 155"/>
              <a:gd name="T8" fmla="*/ 113 w 160"/>
              <a:gd name="T9" fmla="*/ 150 h 155"/>
              <a:gd name="T10" fmla="*/ 105 w 160"/>
              <a:gd name="T11" fmla="*/ 140 h 155"/>
              <a:gd name="T12" fmla="*/ 160 w 160"/>
              <a:gd name="T13" fmla="*/ 118 h 155"/>
              <a:gd name="T14" fmla="*/ 103 w 160"/>
              <a:gd name="T15" fmla="*/ 145 h 155"/>
              <a:gd name="T16" fmla="*/ 53 w 160"/>
              <a:gd name="T17" fmla="*/ 150 h 155"/>
              <a:gd name="T18" fmla="*/ 61 w 160"/>
              <a:gd name="T19" fmla="*/ 140 h 155"/>
              <a:gd name="T20" fmla="*/ 100 w 160"/>
              <a:gd name="T21" fmla="*/ 140 h 155"/>
              <a:gd name="T22" fmla="*/ 5 w 160"/>
              <a:gd name="T23" fmla="*/ 115 h 155"/>
              <a:gd name="T24" fmla="*/ 155 w 160"/>
              <a:gd name="T25" fmla="*/ 115 h 155"/>
              <a:gd name="T26" fmla="*/ 98 w 160"/>
              <a:gd name="T27" fmla="*/ 25 h 155"/>
              <a:gd name="T28" fmla="*/ 103 w 160"/>
              <a:gd name="T29" fmla="*/ 28 h 155"/>
              <a:gd name="T30" fmla="*/ 108 w 160"/>
              <a:gd name="T31" fmla="*/ 38 h 155"/>
              <a:gd name="T32" fmla="*/ 118 w 160"/>
              <a:gd name="T33" fmla="*/ 55 h 155"/>
              <a:gd name="T34" fmla="*/ 118 w 160"/>
              <a:gd name="T35" fmla="*/ 60 h 155"/>
              <a:gd name="T36" fmla="*/ 108 w 160"/>
              <a:gd name="T37" fmla="*/ 78 h 155"/>
              <a:gd name="T38" fmla="*/ 103 w 160"/>
              <a:gd name="T39" fmla="*/ 88 h 155"/>
              <a:gd name="T40" fmla="*/ 98 w 160"/>
              <a:gd name="T41" fmla="*/ 88 h 155"/>
              <a:gd name="T42" fmla="*/ 100 w 160"/>
              <a:gd name="T43" fmla="*/ 63 h 155"/>
              <a:gd name="T44" fmla="*/ 80 w 160"/>
              <a:gd name="T45" fmla="*/ 21 h 155"/>
              <a:gd name="T46" fmla="*/ 53 w 160"/>
              <a:gd name="T47" fmla="*/ 59 h 155"/>
              <a:gd name="T48" fmla="*/ 68 w 160"/>
              <a:gd name="T49" fmla="*/ 75 h 155"/>
              <a:gd name="T50" fmla="*/ 58 w 160"/>
              <a:gd name="T51" fmla="*/ 68 h 155"/>
              <a:gd name="T52" fmla="*/ 50 w 160"/>
              <a:gd name="T53" fmla="*/ 88 h 155"/>
              <a:gd name="T54" fmla="*/ 53 w 160"/>
              <a:gd name="T55" fmla="*/ 48 h 155"/>
              <a:gd name="T56" fmla="*/ 57 w 160"/>
              <a:gd name="T57" fmla="*/ 39 h 155"/>
              <a:gd name="T58" fmla="*/ 45 w 160"/>
              <a:gd name="T59" fmla="*/ 22 h 155"/>
              <a:gd name="T60" fmla="*/ 38 w 160"/>
              <a:gd name="T61" fmla="*/ 88 h 155"/>
              <a:gd name="T62" fmla="*/ 143 w 160"/>
              <a:gd name="T63" fmla="*/ 18 h 155"/>
              <a:gd name="T64" fmla="*/ 123 w 160"/>
              <a:gd name="T65" fmla="*/ 25 h 155"/>
              <a:gd name="T66" fmla="*/ 73 w 160"/>
              <a:gd name="T67" fmla="*/ 78 h 155"/>
              <a:gd name="T68" fmla="*/ 73 w 160"/>
              <a:gd name="T69" fmla="*/ 80 h 155"/>
              <a:gd name="T70" fmla="*/ 73 w 160"/>
              <a:gd name="T71" fmla="*/ 88 h 155"/>
              <a:gd name="T72" fmla="*/ 72 w 160"/>
              <a:gd name="T73" fmla="*/ 73 h 155"/>
              <a:gd name="T74" fmla="*/ 75 w 160"/>
              <a:gd name="T75" fmla="*/ 53 h 155"/>
              <a:gd name="T76" fmla="*/ 96 w 160"/>
              <a:gd name="T77" fmla="*/ 59 h 155"/>
              <a:gd name="T78" fmla="*/ 44 w 160"/>
              <a:gd name="T79" fmla="*/ 38 h 155"/>
              <a:gd name="T80" fmla="*/ 44 w 160"/>
              <a:gd name="T81" fmla="*/ 38 h 155"/>
              <a:gd name="T82" fmla="*/ 43 w 160"/>
              <a:gd name="T83" fmla="*/ 88 h 155"/>
              <a:gd name="T84" fmla="*/ 155 w 160"/>
              <a:gd name="T85" fmla="*/ 88 h 155"/>
              <a:gd name="T86" fmla="*/ 145 w 160"/>
              <a:gd name="T87" fmla="*/ 13 h 155"/>
              <a:gd name="T88" fmla="*/ 13 w 160"/>
              <a:gd name="T89" fmla="*/ 88 h 155"/>
              <a:gd name="T90" fmla="*/ 8 w 160"/>
              <a:gd name="T91" fmla="*/ 5 h 155"/>
              <a:gd name="T92" fmla="*/ 155 w 160"/>
              <a:gd name="T93" fmla="*/ 88 h 155"/>
              <a:gd name="T94" fmla="*/ 80 w 160"/>
              <a:gd name="T95" fmla="*/ 95 h 155"/>
              <a:gd name="T96" fmla="*/ 80 w 160"/>
              <a:gd name="T97" fmla="*/ 100 h 155"/>
              <a:gd name="T98" fmla="*/ 78 w 160"/>
              <a:gd name="T99" fmla="*/ 103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55">
                <a:moveTo>
                  <a:pt x="153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19"/>
                  <a:pt x="1" y="120"/>
                  <a:pt x="3" y="120"/>
                </a:cubicBezTo>
                <a:cubicBezTo>
                  <a:pt x="60" y="120"/>
                  <a:pt x="60" y="120"/>
                  <a:pt x="60" y="120"/>
                </a:cubicBezTo>
                <a:cubicBezTo>
                  <a:pt x="56" y="140"/>
                  <a:pt x="56" y="140"/>
                  <a:pt x="56" y="140"/>
                </a:cubicBezTo>
                <a:cubicBezTo>
                  <a:pt x="50" y="140"/>
                  <a:pt x="50" y="140"/>
                  <a:pt x="50" y="140"/>
                </a:cubicBezTo>
                <a:cubicBezTo>
                  <a:pt x="49" y="140"/>
                  <a:pt x="48" y="141"/>
                  <a:pt x="48" y="143"/>
                </a:cubicBezTo>
                <a:cubicBezTo>
                  <a:pt x="48" y="150"/>
                  <a:pt x="48" y="150"/>
                  <a:pt x="48" y="150"/>
                </a:cubicBezTo>
                <a:cubicBezTo>
                  <a:pt x="43" y="150"/>
                  <a:pt x="43" y="150"/>
                  <a:pt x="43" y="150"/>
                </a:cubicBezTo>
                <a:cubicBezTo>
                  <a:pt x="43" y="155"/>
                  <a:pt x="43" y="155"/>
                  <a:pt x="43" y="155"/>
                </a:cubicBezTo>
                <a:cubicBezTo>
                  <a:pt x="118" y="155"/>
                  <a:pt x="118" y="155"/>
                  <a:pt x="118" y="155"/>
                </a:cubicBezTo>
                <a:cubicBezTo>
                  <a:pt x="118" y="150"/>
                  <a:pt x="118" y="150"/>
                  <a:pt x="118" y="150"/>
                </a:cubicBezTo>
                <a:cubicBezTo>
                  <a:pt x="113" y="150"/>
                  <a:pt x="113" y="150"/>
                  <a:pt x="113" y="150"/>
                </a:cubicBezTo>
                <a:cubicBezTo>
                  <a:pt x="113" y="143"/>
                  <a:pt x="113" y="143"/>
                  <a:pt x="113" y="143"/>
                </a:cubicBezTo>
                <a:cubicBezTo>
                  <a:pt x="113" y="141"/>
                  <a:pt x="111" y="140"/>
                  <a:pt x="110" y="140"/>
                </a:cubicBezTo>
                <a:cubicBezTo>
                  <a:pt x="105" y="140"/>
                  <a:pt x="105" y="140"/>
                  <a:pt x="105" y="140"/>
                </a:cubicBezTo>
                <a:cubicBezTo>
                  <a:pt x="101" y="120"/>
                  <a:pt x="101" y="120"/>
                  <a:pt x="101" y="120"/>
                </a:cubicBezTo>
                <a:cubicBezTo>
                  <a:pt x="158" y="120"/>
                  <a:pt x="158" y="120"/>
                  <a:pt x="158" y="120"/>
                </a:cubicBezTo>
                <a:cubicBezTo>
                  <a:pt x="159" y="120"/>
                  <a:pt x="160" y="119"/>
                  <a:pt x="160" y="118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4"/>
                  <a:pt x="157" y="0"/>
                  <a:pt x="153" y="0"/>
                </a:cubicBezTo>
                <a:close/>
                <a:moveTo>
                  <a:pt x="103" y="145"/>
                </a:moveTo>
                <a:cubicBezTo>
                  <a:pt x="108" y="145"/>
                  <a:pt x="108" y="145"/>
                  <a:pt x="108" y="145"/>
                </a:cubicBezTo>
                <a:cubicBezTo>
                  <a:pt x="108" y="150"/>
                  <a:pt x="108" y="150"/>
                  <a:pt x="108" y="150"/>
                </a:cubicBezTo>
                <a:cubicBezTo>
                  <a:pt x="53" y="150"/>
                  <a:pt x="53" y="150"/>
                  <a:pt x="53" y="150"/>
                </a:cubicBezTo>
                <a:cubicBezTo>
                  <a:pt x="53" y="145"/>
                  <a:pt x="53" y="145"/>
                  <a:pt x="53" y="145"/>
                </a:cubicBezTo>
                <a:lnTo>
                  <a:pt x="103" y="145"/>
                </a:lnTo>
                <a:close/>
                <a:moveTo>
                  <a:pt x="61" y="140"/>
                </a:moveTo>
                <a:cubicBezTo>
                  <a:pt x="65" y="120"/>
                  <a:pt x="65" y="120"/>
                  <a:pt x="65" y="120"/>
                </a:cubicBezTo>
                <a:cubicBezTo>
                  <a:pt x="96" y="120"/>
                  <a:pt x="96" y="120"/>
                  <a:pt x="96" y="120"/>
                </a:cubicBezTo>
                <a:cubicBezTo>
                  <a:pt x="100" y="140"/>
                  <a:pt x="100" y="140"/>
                  <a:pt x="100" y="140"/>
                </a:cubicBezTo>
                <a:lnTo>
                  <a:pt x="61" y="140"/>
                </a:lnTo>
                <a:close/>
                <a:moveTo>
                  <a:pt x="155" y="115"/>
                </a:moveTo>
                <a:cubicBezTo>
                  <a:pt x="5" y="115"/>
                  <a:pt x="5" y="115"/>
                  <a:pt x="5" y="115"/>
                </a:cubicBezTo>
                <a:cubicBezTo>
                  <a:pt x="5" y="93"/>
                  <a:pt x="5" y="93"/>
                  <a:pt x="5" y="93"/>
                </a:cubicBezTo>
                <a:cubicBezTo>
                  <a:pt x="155" y="93"/>
                  <a:pt x="155" y="93"/>
                  <a:pt x="155" y="93"/>
                </a:cubicBezTo>
                <a:lnTo>
                  <a:pt x="155" y="115"/>
                </a:lnTo>
                <a:close/>
                <a:moveTo>
                  <a:pt x="120" y="23"/>
                </a:moveTo>
                <a:cubicBezTo>
                  <a:pt x="100" y="23"/>
                  <a:pt x="100" y="23"/>
                  <a:pt x="100" y="23"/>
                </a:cubicBezTo>
                <a:cubicBezTo>
                  <a:pt x="99" y="23"/>
                  <a:pt x="98" y="24"/>
                  <a:pt x="98" y="25"/>
                </a:cubicBezTo>
                <a:cubicBezTo>
                  <a:pt x="98" y="48"/>
                  <a:pt x="98" y="48"/>
                  <a:pt x="98" y="48"/>
                </a:cubicBezTo>
                <a:cubicBezTo>
                  <a:pt x="103" y="48"/>
                  <a:pt x="103" y="48"/>
                  <a:pt x="103" y="48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18" y="28"/>
                  <a:pt x="118" y="28"/>
                  <a:pt x="118" y="28"/>
                </a:cubicBezTo>
                <a:cubicBezTo>
                  <a:pt x="118" y="38"/>
                  <a:pt x="118" y="38"/>
                  <a:pt x="118" y="38"/>
                </a:cubicBezTo>
                <a:cubicBezTo>
                  <a:pt x="108" y="38"/>
                  <a:pt x="108" y="38"/>
                  <a:pt x="108" y="38"/>
                </a:cubicBezTo>
                <a:cubicBezTo>
                  <a:pt x="108" y="43"/>
                  <a:pt x="108" y="43"/>
                  <a:pt x="108" y="43"/>
                </a:cubicBezTo>
                <a:cubicBezTo>
                  <a:pt x="118" y="43"/>
                  <a:pt x="118" y="43"/>
                  <a:pt x="118" y="43"/>
                </a:cubicBezTo>
                <a:cubicBezTo>
                  <a:pt x="118" y="55"/>
                  <a:pt x="118" y="55"/>
                  <a:pt x="118" y="55"/>
                </a:cubicBezTo>
                <a:cubicBezTo>
                  <a:pt x="108" y="55"/>
                  <a:pt x="108" y="55"/>
                  <a:pt x="108" y="55"/>
                </a:cubicBezTo>
                <a:cubicBezTo>
                  <a:pt x="108" y="60"/>
                  <a:pt x="108" y="60"/>
                  <a:pt x="108" y="60"/>
                </a:cubicBezTo>
                <a:cubicBezTo>
                  <a:pt x="118" y="60"/>
                  <a:pt x="118" y="60"/>
                  <a:pt x="118" y="60"/>
                </a:cubicBezTo>
                <a:cubicBezTo>
                  <a:pt x="118" y="73"/>
                  <a:pt x="118" y="73"/>
                  <a:pt x="118" y="73"/>
                </a:cubicBezTo>
                <a:cubicBezTo>
                  <a:pt x="108" y="73"/>
                  <a:pt x="108" y="73"/>
                  <a:pt x="108" y="73"/>
                </a:cubicBezTo>
                <a:cubicBezTo>
                  <a:pt x="108" y="78"/>
                  <a:pt x="108" y="78"/>
                  <a:pt x="108" y="78"/>
                </a:cubicBezTo>
                <a:cubicBezTo>
                  <a:pt x="118" y="78"/>
                  <a:pt x="118" y="78"/>
                  <a:pt x="118" y="78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103" y="88"/>
                  <a:pt x="103" y="88"/>
                  <a:pt x="103" y="88"/>
                </a:cubicBezTo>
                <a:cubicBezTo>
                  <a:pt x="103" y="68"/>
                  <a:pt x="103" y="68"/>
                  <a:pt x="103" y="68"/>
                </a:cubicBezTo>
                <a:cubicBezTo>
                  <a:pt x="98" y="68"/>
                  <a:pt x="98" y="68"/>
                  <a:pt x="98" y="68"/>
                </a:cubicBezTo>
                <a:cubicBezTo>
                  <a:pt x="98" y="88"/>
                  <a:pt x="98" y="88"/>
                  <a:pt x="98" y="88"/>
                </a:cubicBezTo>
                <a:cubicBezTo>
                  <a:pt x="88" y="88"/>
                  <a:pt x="88" y="88"/>
                  <a:pt x="88" y="88"/>
                </a:cubicBezTo>
                <a:cubicBezTo>
                  <a:pt x="88" y="75"/>
                  <a:pt x="88" y="75"/>
                  <a:pt x="88" y="75"/>
                </a:cubicBezTo>
                <a:cubicBezTo>
                  <a:pt x="88" y="65"/>
                  <a:pt x="100" y="63"/>
                  <a:pt x="100" y="63"/>
                </a:cubicBezTo>
                <a:cubicBezTo>
                  <a:pt x="101" y="63"/>
                  <a:pt x="101" y="63"/>
                  <a:pt x="101" y="62"/>
                </a:cubicBezTo>
                <a:cubicBezTo>
                  <a:pt x="103" y="62"/>
                  <a:pt x="103" y="60"/>
                  <a:pt x="102" y="59"/>
                </a:cubicBezTo>
                <a:cubicBezTo>
                  <a:pt x="80" y="21"/>
                  <a:pt x="80" y="21"/>
                  <a:pt x="80" y="21"/>
                </a:cubicBezTo>
                <a:cubicBezTo>
                  <a:pt x="80" y="21"/>
                  <a:pt x="79" y="21"/>
                  <a:pt x="79" y="21"/>
                </a:cubicBezTo>
                <a:cubicBezTo>
                  <a:pt x="78" y="20"/>
                  <a:pt x="76" y="20"/>
                  <a:pt x="75" y="21"/>
                </a:cubicBezTo>
                <a:cubicBezTo>
                  <a:pt x="53" y="59"/>
                  <a:pt x="53" y="59"/>
                  <a:pt x="53" y="59"/>
                </a:cubicBezTo>
                <a:cubicBezTo>
                  <a:pt x="53" y="59"/>
                  <a:pt x="53" y="59"/>
                  <a:pt x="53" y="60"/>
                </a:cubicBezTo>
                <a:cubicBezTo>
                  <a:pt x="52" y="61"/>
                  <a:pt x="53" y="62"/>
                  <a:pt x="55" y="63"/>
                </a:cubicBezTo>
                <a:cubicBezTo>
                  <a:pt x="55" y="63"/>
                  <a:pt x="68" y="65"/>
                  <a:pt x="68" y="75"/>
                </a:cubicBezTo>
                <a:cubicBezTo>
                  <a:pt x="68" y="88"/>
                  <a:pt x="68" y="88"/>
                  <a:pt x="68" y="88"/>
                </a:cubicBezTo>
                <a:cubicBezTo>
                  <a:pt x="58" y="88"/>
                  <a:pt x="58" y="88"/>
                  <a:pt x="58" y="88"/>
                </a:cubicBezTo>
                <a:cubicBezTo>
                  <a:pt x="58" y="68"/>
                  <a:pt x="58" y="68"/>
                  <a:pt x="58" y="68"/>
                </a:cubicBezTo>
                <a:cubicBezTo>
                  <a:pt x="53" y="68"/>
                  <a:pt x="53" y="68"/>
                  <a:pt x="53" y="68"/>
                </a:cubicBezTo>
                <a:cubicBezTo>
                  <a:pt x="53" y="88"/>
                  <a:pt x="53" y="88"/>
                  <a:pt x="53" y="88"/>
                </a:cubicBezTo>
                <a:cubicBezTo>
                  <a:pt x="50" y="88"/>
                  <a:pt x="50" y="88"/>
                  <a:pt x="50" y="88"/>
                </a:cubicBezTo>
                <a:cubicBezTo>
                  <a:pt x="50" y="43"/>
                  <a:pt x="50" y="43"/>
                  <a:pt x="50" y="43"/>
                </a:cubicBezTo>
                <a:cubicBezTo>
                  <a:pt x="53" y="43"/>
                  <a:pt x="53" y="43"/>
                  <a:pt x="53" y="43"/>
                </a:cubicBezTo>
                <a:cubicBezTo>
                  <a:pt x="53" y="48"/>
                  <a:pt x="53" y="48"/>
                  <a:pt x="53" y="48"/>
                </a:cubicBezTo>
                <a:cubicBezTo>
                  <a:pt x="58" y="48"/>
                  <a:pt x="58" y="48"/>
                  <a:pt x="58" y="48"/>
                </a:cubicBezTo>
                <a:cubicBezTo>
                  <a:pt x="58" y="40"/>
                  <a:pt x="58" y="40"/>
                  <a:pt x="58" y="40"/>
                </a:cubicBezTo>
                <a:cubicBezTo>
                  <a:pt x="58" y="40"/>
                  <a:pt x="57" y="40"/>
                  <a:pt x="57" y="39"/>
                </a:cubicBezTo>
                <a:cubicBezTo>
                  <a:pt x="50" y="22"/>
                  <a:pt x="50" y="22"/>
                  <a:pt x="50" y="22"/>
                </a:cubicBezTo>
                <a:cubicBezTo>
                  <a:pt x="50" y="21"/>
                  <a:pt x="49" y="21"/>
                  <a:pt x="49" y="20"/>
                </a:cubicBezTo>
                <a:cubicBezTo>
                  <a:pt x="47" y="20"/>
                  <a:pt x="46" y="20"/>
                  <a:pt x="45" y="22"/>
                </a:cubicBezTo>
                <a:cubicBezTo>
                  <a:pt x="38" y="39"/>
                  <a:pt x="38" y="39"/>
                  <a:pt x="38" y="39"/>
                </a:cubicBezTo>
                <a:cubicBezTo>
                  <a:pt x="38" y="40"/>
                  <a:pt x="38" y="40"/>
                  <a:pt x="38" y="40"/>
                </a:cubicBezTo>
                <a:cubicBezTo>
                  <a:pt x="38" y="88"/>
                  <a:pt x="38" y="88"/>
                  <a:pt x="38" y="88"/>
                </a:cubicBezTo>
                <a:cubicBezTo>
                  <a:pt x="18" y="88"/>
                  <a:pt x="18" y="88"/>
                  <a:pt x="18" y="88"/>
                </a:cubicBezTo>
                <a:cubicBezTo>
                  <a:pt x="18" y="18"/>
                  <a:pt x="18" y="18"/>
                  <a:pt x="18" y="18"/>
                </a:cubicBezTo>
                <a:cubicBezTo>
                  <a:pt x="143" y="18"/>
                  <a:pt x="143" y="18"/>
                  <a:pt x="143" y="18"/>
                </a:cubicBezTo>
                <a:cubicBezTo>
                  <a:pt x="143" y="88"/>
                  <a:pt x="143" y="88"/>
                  <a:pt x="143" y="88"/>
                </a:cubicBezTo>
                <a:cubicBezTo>
                  <a:pt x="123" y="88"/>
                  <a:pt x="123" y="88"/>
                  <a:pt x="123" y="88"/>
                </a:cubicBezTo>
                <a:cubicBezTo>
                  <a:pt x="123" y="25"/>
                  <a:pt x="123" y="25"/>
                  <a:pt x="123" y="25"/>
                </a:cubicBezTo>
                <a:cubicBezTo>
                  <a:pt x="123" y="24"/>
                  <a:pt x="121" y="23"/>
                  <a:pt x="120" y="23"/>
                </a:cubicBezTo>
                <a:close/>
                <a:moveTo>
                  <a:pt x="73" y="80"/>
                </a:moveTo>
                <a:cubicBezTo>
                  <a:pt x="73" y="78"/>
                  <a:pt x="73" y="78"/>
                  <a:pt x="73" y="78"/>
                </a:cubicBezTo>
                <a:cubicBezTo>
                  <a:pt x="83" y="78"/>
                  <a:pt x="83" y="78"/>
                  <a:pt x="83" y="78"/>
                </a:cubicBezTo>
                <a:cubicBezTo>
                  <a:pt x="83" y="80"/>
                  <a:pt x="83" y="80"/>
                  <a:pt x="83" y="80"/>
                </a:cubicBezTo>
                <a:lnTo>
                  <a:pt x="73" y="80"/>
                </a:lnTo>
                <a:close/>
                <a:moveTo>
                  <a:pt x="83" y="85"/>
                </a:moveTo>
                <a:cubicBezTo>
                  <a:pt x="83" y="88"/>
                  <a:pt x="83" y="88"/>
                  <a:pt x="83" y="88"/>
                </a:cubicBezTo>
                <a:cubicBezTo>
                  <a:pt x="73" y="88"/>
                  <a:pt x="73" y="88"/>
                  <a:pt x="73" y="88"/>
                </a:cubicBezTo>
                <a:cubicBezTo>
                  <a:pt x="73" y="85"/>
                  <a:pt x="73" y="85"/>
                  <a:pt x="73" y="85"/>
                </a:cubicBezTo>
                <a:lnTo>
                  <a:pt x="83" y="85"/>
                </a:lnTo>
                <a:close/>
                <a:moveTo>
                  <a:pt x="72" y="73"/>
                </a:moveTo>
                <a:cubicBezTo>
                  <a:pt x="71" y="65"/>
                  <a:pt x="64" y="60"/>
                  <a:pt x="59" y="59"/>
                </a:cubicBezTo>
                <a:cubicBezTo>
                  <a:pt x="75" y="32"/>
                  <a:pt x="75" y="32"/>
                  <a:pt x="75" y="32"/>
                </a:cubicBezTo>
                <a:cubicBezTo>
                  <a:pt x="75" y="53"/>
                  <a:pt x="75" y="53"/>
                  <a:pt x="75" y="53"/>
                </a:cubicBezTo>
                <a:cubicBezTo>
                  <a:pt x="80" y="53"/>
                  <a:pt x="80" y="53"/>
                  <a:pt x="80" y="53"/>
                </a:cubicBezTo>
                <a:cubicBezTo>
                  <a:pt x="80" y="32"/>
                  <a:pt x="80" y="32"/>
                  <a:pt x="80" y="32"/>
                </a:cubicBezTo>
                <a:cubicBezTo>
                  <a:pt x="96" y="59"/>
                  <a:pt x="96" y="59"/>
                  <a:pt x="96" y="59"/>
                </a:cubicBezTo>
                <a:cubicBezTo>
                  <a:pt x="91" y="60"/>
                  <a:pt x="84" y="65"/>
                  <a:pt x="83" y="73"/>
                </a:cubicBezTo>
                <a:lnTo>
                  <a:pt x="72" y="73"/>
                </a:lnTo>
                <a:close/>
                <a:moveTo>
                  <a:pt x="44" y="38"/>
                </a:moveTo>
                <a:cubicBezTo>
                  <a:pt x="48" y="29"/>
                  <a:pt x="48" y="29"/>
                  <a:pt x="48" y="29"/>
                </a:cubicBezTo>
                <a:cubicBezTo>
                  <a:pt x="51" y="38"/>
                  <a:pt x="51" y="38"/>
                  <a:pt x="51" y="38"/>
                </a:cubicBezTo>
                <a:lnTo>
                  <a:pt x="44" y="38"/>
                </a:lnTo>
                <a:close/>
                <a:moveTo>
                  <a:pt x="45" y="43"/>
                </a:moveTo>
                <a:cubicBezTo>
                  <a:pt x="45" y="88"/>
                  <a:pt x="45" y="88"/>
                  <a:pt x="45" y="88"/>
                </a:cubicBezTo>
                <a:cubicBezTo>
                  <a:pt x="43" y="88"/>
                  <a:pt x="43" y="88"/>
                  <a:pt x="43" y="88"/>
                </a:cubicBezTo>
                <a:cubicBezTo>
                  <a:pt x="43" y="43"/>
                  <a:pt x="43" y="43"/>
                  <a:pt x="43" y="43"/>
                </a:cubicBezTo>
                <a:lnTo>
                  <a:pt x="45" y="43"/>
                </a:lnTo>
                <a:close/>
                <a:moveTo>
                  <a:pt x="155" y="88"/>
                </a:moveTo>
                <a:cubicBezTo>
                  <a:pt x="148" y="88"/>
                  <a:pt x="148" y="88"/>
                  <a:pt x="148" y="88"/>
                </a:cubicBezTo>
                <a:cubicBezTo>
                  <a:pt x="148" y="15"/>
                  <a:pt x="148" y="15"/>
                  <a:pt x="148" y="15"/>
                </a:cubicBezTo>
                <a:cubicBezTo>
                  <a:pt x="148" y="14"/>
                  <a:pt x="146" y="13"/>
                  <a:pt x="14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4" y="13"/>
                  <a:pt x="13" y="14"/>
                  <a:pt x="13" y="15"/>
                </a:cubicBezTo>
                <a:cubicBezTo>
                  <a:pt x="13" y="88"/>
                  <a:pt x="13" y="88"/>
                  <a:pt x="13" y="88"/>
                </a:cubicBezTo>
                <a:cubicBezTo>
                  <a:pt x="5" y="88"/>
                  <a:pt x="5" y="88"/>
                  <a:pt x="5" y="88"/>
                </a:cubicBezTo>
                <a:cubicBezTo>
                  <a:pt x="5" y="8"/>
                  <a:pt x="5" y="8"/>
                  <a:pt x="5" y="8"/>
                </a:cubicBezTo>
                <a:cubicBezTo>
                  <a:pt x="5" y="6"/>
                  <a:pt x="6" y="5"/>
                  <a:pt x="8" y="5"/>
                </a:cubicBezTo>
                <a:cubicBezTo>
                  <a:pt x="153" y="5"/>
                  <a:pt x="153" y="5"/>
                  <a:pt x="153" y="5"/>
                </a:cubicBezTo>
                <a:cubicBezTo>
                  <a:pt x="154" y="5"/>
                  <a:pt x="155" y="6"/>
                  <a:pt x="155" y="8"/>
                </a:cubicBezTo>
                <a:lnTo>
                  <a:pt x="155" y="88"/>
                </a:lnTo>
                <a:close/>
                <a:moveTo>
                  <a:pt x="80" y="110"/>
                </a:moveTo>
                <a:cubicBezTo>
                  <a:pt x="84" y="110"/>
                  <a:pt x="88" y="107"/>
                  <a:pt x="88" y="103"/>
                </a:cubicBezTo>
                <a:cubicBezTo>
                  <a:pt x="88" y="99"/>
                  <a:pt x="84" y="95"/>
                  <a:pt x="80" y="95"/>
                </a:cubicBezTo>
                <a:cubicBezTo>
                  <a:pt x="76" y="95"/>
                  <a:pt x="73" y="99"/>
                  <a:pt x="73" y="103"/>
                </a:cubicBezTo>
                <a:cubicBezTo>
                  <a:pt x="73" y="107"/>
                  <a:pt x="76" y="110"/>
                  <a:pt x="80" y="110"/>
                </a:cubicBezTo>
                <a:close/>
                <a:moveTo>
                  <a:pt x="80" y="100"/>
                </a:moveTo>
                <a:cubicBezTo>
                  <a:pt x="81" y="100"/>
                  <a:pt x="83" y="101"/>
                  <a:pt x="83" y="103"/>
                </a:cubicBezTo>
                <a:cubicBezTo>
                  <a:pt x="83" y="104"/>
                  <a:pt x="81" y="105"/>
                  <a:pt x="80" y="105"/>
                </a:cubicBezTo>
                <a:cubicBezTo>
                  <a:pt x="79" y="105"/>
                  <a:pt x="78" y="104"/>
                  <a:pt x="78" y="103"/>
                </a:cubicBezTo>
                <a:cubicBezTo>
                  <a:pt x="78" y="101"/>
                  <a:pt x="79" y="100"/>
                  <a:pt x="80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0049DD19-4AA1-9D8E-C538-6CAA5EAD3EE1}"/>
              </a:ext>
            </a:extLst>
          </p:cNvPr>
          <p:cNvSpPr>
            <a:spLocks noEditPoints="1"/>
          </p:cNvSpPr>
          <p:nvPr/>
        </p:nvSpPr>
        <p:spPr bwMode="auto">
          <a:xfrm>
            <a:off x="1319213" y="4125913"/>
            <a:ext cx="195263" cy="254000"/>
          </a:xfrm>
          <a:custGeom>
            <a:avLst/>
            <a:gdLst>
              <a:gd name="T0" fmla="*/ 9 w 123"/>
              <a:gd name="T1" fmla="*/ 11 h 160"/>
              <a:gd name="T2" fmla="*/ 86 w 123"/>
              <a:gd name="T3" fmla="*/ 102 h 160"/>
              <a:gd name="T4" fmla="*/ 54 w 123"/>
              <a:gd name="T5" fmla="*/ 6 h 160"/>
              <a:gd name="T6" fmla="*/ 71 w 123"/>
              <a:gd name="T7" fmla="*/ 91 h 160"/>
              <a:gd name="T8" fmla="*/ 54 w 123"/>
              <a:gd name="T9" fmla="*/ 83 h 160"/>
              <a:gd name="T10" fmla="*/ 56 w 123"/>
              <a:gd name="T11" fmla="*/ 104 h 160"/>
              <a:gd name="T12" fmla="*/ 64 w 123"/>
              <a:gd name="T13" fmla="*/ 112 h 160"/>
              <a:gd name="T14" fmla="*/ 80 w 123"/>
              <a:gd name="T15" fmla="*/ 126 h 160"/>
              <a:gd name="T16" fmla="*/ 8 w 123"/>
              <a:gd name="T17" fmla="*/ 150 h 160"/>
              <a:gd name="T18" fmla="*/ 8 w 123"/>
              <a:gd name="T19" fmla="*/ 118 h 160"/>
              <a:gd name="T20" fmla="*/ 8 w 123"/>
              <a:gd name="T21" fmla="*/ 86 h 160"/>
              <a:gd name="T22" fmla="*/ 8 w 123"/>
              <a:gd name="T23" fmla="*/ 54 h 160"/>
              <a:gd name="T24" fmla="*/ 80 w 123"/>
              <a:gd name="T25" fmla="*/ 84 h 160"/>
              <a:gd name="T26" fmla="*/ 22 w 123"/>
              <a:gd name="T27" fmla="*/ 51 h 160"/>
              <a:gd name="T28" fmla="*/ 19 w 123"/>
              <a:gd name="T29" fmla="*/ 70 h 160"/>
              <a:gd name="T30" fmla="*/ 30 w 123"/>
              <a:gd name="T31" fmla="*/ 64 h 160"/>
              <a:gd name="T32" fmla="*/ 40 w 123"/>
              <a:gd name="T33" fmla="*/ 70 h 160"/>
              <a:gd name="T34" fmla="*/ 14 w 123"/>
              <a:gd name="T35" fmla="*/ 75 h 160"/>
              <a:gd name="T36" fmla="*/ 22 w 123"/>
              <a:gd name="T37" fmla="*/ 83 h 160"/>
              <a:gd name="T38" fmla="*/ 19 w 123"/>
              <a:gd name="T39" fmla="*/ 102 h 160"/>
              <a:gd name="T40" fmla="*/ 30 w 123"/>
              <a:gd name="T41" fmla="*/ 80 h 160"/>
              <a:gd name="T42" fmla="*/ 32 w 123"/>
              <a:gd name="T43" fmla="*/ 94 h 160"/>
              <a:gd name="T44" fmla="*/ 46 w 123"/>
              <a:gd name="T45" fmla="*/ 91 h 160"/>
              <a:gd name="T46" fmla="*/ 94 w 123"/>
              <a:gd name="T47" fmla="*/ 96 h 160"/>
              <a:gd name="T48" fmla="*/ 96 w 123"/>
              <a:gd name="T49" fmla="*/ 118 h 160"/>
              <a:gd name="T50" fmla="*/ 99 w 123"/>
              <a:gd name="T51" fmla="*/ 104 h 160"/>
              <a:gd name="T52" fmla="*/ 104 w 123"/>
              <a:gd name="T53" fmla="*/ 128 h 160"/>
              <a:gd name="T54" fmla="*/ 107 w 123"/>
              <a:gd name="T55" fmla="*/ 131 h 160"/>
              <a:gd name="T56" fmla="*/ 110 w 123"/>
              <a:gd name="T57" fmla="*/ 115 h 160"/>
              <a:gd name="T58" fmla="*/ 112 w 123"/>
              <a:gd name="T59" fmla="*/ 107 h 160"/>
              <a:gd name="T60" fmla="*/ 115 w 123"/>
              <a:gd name="T61" fmla="*/ 126 h 160"/>
              <a:gd name="T62" fmla="*/ 110 w 123"/>
              <a:gd name="T63" fmla="*/ 144 h 160"/>
              <a:gd name="T64" fmla="*/ 120 w 123"/>
              <a:gd name="T65" fmla="*/ 134 h 160"/>
              <a:gd name="T66" fmla="*/ 38 w 123"/>
              <a:gd name="T67" fmla="*/ 99 h 160"/>
              <a:gd name="T68" fmla="*/ 11 w 123"/>
              <a:gd name="T69" fmla="*/ 110 h 160"/>
              <a:gd name="T70" fmla="*/ 14 w 123"/>
              <a:gd name="T71" fmla="*/ 128 h 160"/>
              <a:gd name="T72" fmla="*/ 24 w 123"/>
              <a:gd name="T73" fmla="*/ 118 h 160"/>
              <a:gd name="T74" fmla="*/ 22 w 123"/>
              <a:gd name="T75" fmla="*/ 131 h 160"/>
              <a:gd name="T76" fmla="*/ 46 w 123"/>
              <a:gd name="T77" fmla="*/ 107 h 160"/>
              <a:gd name="T78" fmla="*/ 27 w 123"/>
              <a:gd name="T79" fmla="*/ 126 h 160"/>
              <a:gd name="T80" fmla="*/ 46 w 123"/>
              <a:gd name="T81" fmla="*/ 128 h 160"/>
              <a:gd name="T82" fmla="*/ 40 w 123"/>
              <a:gd name="T83" fmla="*/ 118 h 160"/>
              <a:gd name="T84" fmla="*/ 54 w 123"/>
              <a:gd name="T85" fmla="*/ 120 h 160"/>
              <a:gd name="T86" fmla="*/ 54 w 123"/>
              <a:gd name="T87" fmla="*/ 131 h 160"/>
              <a:gd name="T88" fmla="*/ 75 w 123"/>
              <a:gd name="T89" fmla="*/ 110 h 160"/>
              <a:gd name="T90" fmla="*/ 62 w 123"/>
              <a:gd name="T91" fmla="*/ 123 h 160"/>
              <a:gd name="T92" fmla="*/ 80 w 123"/>
              <a:gd name="T93" fmla="*/ 126 h 160"/>
              <a:gd name="T94" fmla="*/ 70 w 123"/>
              <a:gd name="T95" fmla="*/ 120 h 160"/>
              <a:gd name="T96" fmla="*/ 14 w 123"/>
              <a:gd name="T97" fmla="*/ 139 h 160"/>
              <a:gd name="T98" fmla="*/ 19 w 123"/>
              <a:gd name="T99" fmla="*/ 150 h 160"/>
              <a:gd name="T100" fmla="*/ 30 w 123"/>
              <a:gd name="T101" fmla="*/ 144 h 160"/>
              <a:gd name="T102" fmla="*/ 48 w 123"/>
              <a:gd name="T103" fmla="*/ 142 h 160"/>
              <a:gd name="T104" fmla="*/ 38 w 123"/>
              <a:gd name="T105" fmla="*/ 147 h 160"/>
              <a:gd name="T106" fmla="*/ 62 w 123"/>
              <a:gd name="T107" fmla="*/ 144 h 160"/>
              <a:gd name="T108" fmla="*/ 75 w 123"/>
              <a:gd name="T109" fmla="*/ 142 h 160"/>
              <a:gd name="T110" fmla="*/ 70 w 123"/>
              <a:gd name="T111" fmla="*/ 1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" h="160">
                <a:moveTo>
                  <a:pt x="76" y="11"/>
                </a:moveTo>
                <a:cubicBezTo>
                  <a:pt x="59" y="11"/>
                  <a:pt x="59" y="11"/>
                  <a:pt x="59" y="11"/>
                </a:cubicBezTo>
                <a:cubicBezTo>
                  <a:pt x="59" y="0"/>
                  <a:pt x="59" y="0"/>
                  <a:pt x="5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1"/>
                  <a:pt x="27" y="11"/>
                  <a:pt x="27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4" y="11"/>
                  <a:pt x="0" y="15"/>
                  <a:pt x="0" y="2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4" y="160"/>
                  <a:pt x="9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1" y="160"/>
                  <a:pt x="86" y="156"/>
                  <a:pt x="86" y="151"/>
                </a:cubicBezTo>
                <a:cubicBezTo>
                  <a:pt x="86" y="102"/>
                  <a:pt x="86" y="102"/>
                  <a:pt x="86" y="102"/>
                </a:cubicBezTo>
                <a:cubicBezTo>
                  <a:pt x="81" y="94"/>
                  <a:pt x="81" y="94"/>
                  <a:pt x="81" y="94"/>
                </a:cubicBezTo>
                <a:cubicBezTo>
                  <a:pt x="86" y="85"/>
                  <a:pt x="86" y="85"/>
                  <a:pt x="86" y="85"/>
                </a:cubicBezTo>
                <a:cubicBezTo>
                  <a:pt x="86" y="20"/>
                  <a:pt x="86" y="20"/>
                  <a:pt x="86" y="20"/>
                </a:cubicBezTo>
                <a:cubicBezTo>
                  <a:pt x="86" y="15"/>
                  <a:pt x="81" y="11"/>
                  <a:pt x="76" y="11"/>
                </a:cubicBezTo>
                <a:close/>
                <a:moveTo>
                  <a:pt x="32" y="6"/>
                </a:moveTo>
                <a:cubicBezTo>
                  <a:pt x="54" y="6"/>
                  <a:pt x="54" y="6"/>
                  <a:pt x="54" y="6"/>
                </a:cubicBezTo>
                <a:cubicBezTo>
                  <a:pt x="54" y="11"/>
                  <a:pt x="54" y="11"/>
                  <a:pt x="54" y="11"/>
                </a:cubicBezTo>
                <a:cubicBezTo>
                  <a:pt x="32" y="11"/>
                  <a:pt x="32" y="11"/>
                  <a:pt x="32" y="11"/>
                </a:cubicBezTo>
                <a:lnTo>
                  <a:pt x="32" y="6"/>
                </a:lnTo>
                <a:close/>
                <a:moveTo>
                  <a:pt x="80" y="84"/>
                </a:moveTo>
                <a:cubicBezTo>
                  <a:pt x="76" y="91"/>
                  <a:pt x="76" y="91"/>
                  <a:pt x="76" y="91"/>
                </a:cubicBezTo>
                <a:cubicBezTo>
                  <a:pt x="71" y="91"/>
                  <a:pt x="71" y="91"/>
                  <a:pt x="71" y="91"/>
                </a:cubicBezTo>
                <a:cubicBezTo>
                  <a:pt x="64" y="85"/>
                  <a:pt x="64" y="85"/>
                  <a:pt x="64" y="85"/>
                </a:cubicBezTo>
                <a:cubicBezTo>
                  <a:pt x="64" y="78"/>
                  <a:pt x="64" y="78"/>
                  <a:pt x="64" y="78"/>
                </a:cubicBezTo>
                <a:cubicBezTo>
                  <a:pt x="64" y="76"/>
                  <a:pt x="63" y="75"/>
                  <a:pt x="62" y="75"/>
                </a:cubicBezTo>
                <a:cubicBezTo>
                  <a:pt x="60" y="75"/>
                  <a:pt x="59" y="76"/>
                  <a:pt x="59" y="78"/>
                </a:cubicBezTo>
                <a:cubicBezTo>
                  <a:pt x="59" y="83"/>
                  <a:pt x="59" y="83"/>
                  <a:pt x="59" y="83"/>
                </a:cubicBezTo>
                <a:cubicBezTo>
                  <a:pt x="54" y="83"/>
                  <a:pt x="54" y="83"/>
                  <a:pt x="54" y="83"/>
                </a:cubicBezTo>
                <a:cubicBezTo>
                  <a:pt x="52" y="83"/>
                  <a:pt x="51" y="84"/>
                  <a:pt x="51" y="86"/>
                </a:cubicBezTo>
                <a:cubicBezTo>
                  <a:pt x="51" y="87"/>
                  <a:pt x="52" y="88"/>
                  <a:pt x="5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66" y="94"/>
                  <a:pt x="66" y="94"/>
                  <a:pt x="66" y="94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5" y="104"/>
                  <a:pt x="54" y="106"/>
                  <a:pt x="54" y="107"/>
                </a:cubicBezTo>
                <a:cubicBezTo>
                  <a:pt x="54" y="109"/>
                  <a:pt x="55" y="110"/>
                  <a:pt x="56" y="110"/>
                </a:cubicBezTo>
                <a:cubicBezTo>
                  <a:pt x="59" y="110"/>
                  <a:pt x="59" y="110"/>
                  <a:pt x="59" y="110"/>
                </a:cubicBezTo>
                <a:cubicBezTo>
                  <a:pt x="59" y="112"/>
                  <a:pt x="59" y="112"/>
                  <a:pt x="59" y="112"/>
                </a:cubicBezTo>
                <a:cubicBezTo>
                  <a:pt x="59" y="114"/>
                  <a:pt x="60" y="115"/>
                  <a:pt x="62" y="115"/>
                </a:cubicBezTo>
                <a:cubicBezTo>
                  <a:pt x="63" y="115"/>
                  <a:pt x="64" y="114"/>
                  <a:pt x="64" y="112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71" y="96"/>
                  <a:pt x="71" y="96"/>
                  <a:pt x="71" y="96"/>
                </a:cubicBezTo>
                <a:cubicBezTo>
                  <a:pt x="76" y="96"/>
                  <a:pt x="76" y="96"/>
                  <a:pt x="76" y="96"/>
                </a:cubicBezTo>
                <a:cubicBezTo>
                  <a:pt x="80" y="104"/>
                  <a:pt x="80" y="104"/>
                  <a:pt x="80" y="104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42"/>
                  <a:pt x="80" y="142"/>
                  <a:pt x="80" y="142"/>
                </a:cubicBezTo>
                <a:cubicBezTo>
                  <a:pt x="80" y="151"/>
                  <a:pt x="80" y="151"/>
                  <a:pt x="80" y="151"/>
                </a:cubicBezTo>
                <a:cubicBezTo>
                  <a:pt x="80" y="153"/>
                  <a:pt x="79" y="155"/>
                  <a:pt x="76" y="155"/>
                </a:cubicBezTo>
                <a:cubicBezTo>
                  <a:pt x="9" y="155"/>
                  <a:pt x="9" y="155"/>
                  <a:pt x="9" y="155"/>
                </a:cubicBezTo>
                <a:cubicBezTo>
                  <a:pt x="8" y="155"/>
                  <a:pt x="6" y="154"/>
                  <a:pt x="6" y="152"/>
                </a:cubicBezTo>
                <a:cubicBezTo>
                  <a:pt x="7" y="152"/>
                  <a:pt x="8" y="151"/>
                  <a:pt x="8" y="150"/>
                </a:cubicBezTo>
                <a:cubicBezTo>
                  <a:pt x="8" y="148"/>
                  <a:pt x="7" y="147"/>
                  <a:pt x="6" y="147"/>
                </a:cubicBezTo>
                <a:cubicBezTo>
                  <a:pt x="6" y="136"/>
                  <a:pt x="6" y="136"/>
                  <a:pt x="6" y="136"/>
                </a:cubicBezTo>
                <a:cubicBezTo>
                  <a:pt x="7" y="136"/>
                  <a:pt x="8" y="135"/>
                  <a:pt x="8" y="134"/>
                </a:cubicBezTo>
                <a:cubicBezTo>
                  <a:pt x="8" y="132"/>
                  <a:pt x="7" y="131"/>
                  <a:pt x="6" y="131"/>
                </a:cubicBezTo>
                <a:cubicBezTo>
                  <a:pt x="6" y="120"/>
                  <a:pt x="6" y="120"/>
                  <a:pt x="6" y="120"/>
                </a:cubicBezTo>
                <a:cubicBezTo>
                  <a:pt x="7" y="120"/>
                  <a:pt x="8" y="119"/>
                  <a:pt x="8" y="118"/>
                </a:cubicBezTo>
                <a:cubicBezTo>
                  <a:pt x="8" y="116"/>
                  <a:pt x="7" y="115"/>
                  <a:pt x="6" y="115"/>
                </a:cubicBezTo>
                <a:cubicBezTo>
                  <a:pt x="6" y="104"/>
                  <a:pt x="6" y="104"/>
                  <a:pt x="6" y="104"/>
                </a:cubicBezTo>
                <a:cubicBezTo>
                  <a:pt x="7" y="104"/>
                  <a:pt x="8" y="103"/>
                  <a:pt x="8" y="102"/>
                </a:cubicBezTo>
                <a:cubicBezTo>
                  <a:pt x="8" y="100"/>
                  <a:pt x="7" y="99"/>
                  <a:pt x="6" y="99"/>
                </a:cubicBezTo>
                <a:cubicBezTo>
                  <a:pt x="6" y="88"/>
                  <a:pt x="6" y="88"/>
                  <a:pt x="6" y="88"/>
                </a:cubicBezTo>
                <a:cubicBezTo>
                  <a:pt x="7" y="88"/>
                  <a:pt x="8" y="87"/>
                  <a:pt x="8" y="86"/>
                </a:cubicBezTo>
                <a:cubicBezTo>
                  <a:pt x="8" y="84"/>
                  <a:pt x="7" y="83"/>
                  <a:pt x="6" y="83"/>
                </a:cubicBezTo>
                <a:cubicBezTo>
                  <a:pt x="6" y="72"/>
                  <a:pt x="6" y="72"/>
                  <a:pt x="6" y="72"/>
                </a:cubicBezTo>
                <a:cubicBezTo>
                  <a:pt x="7" y="72"/>
                  <a:pt x="8" y="71"/>
                  <a:pt x="8" y="70"/>
                </a:cubicBezTo>
                <a:cubicBezTo>
                  <a:pt x="8" y="68"/>
                  <a:pt x="7" y="67"/>
                  <a:pt x="6" y="67"/>
                </a:cubicBezTo>
                <a:cubicBezTo>
                  <a:pt x="6" y="56"/>
                  <a:pt x="6" y="56"/>
                  <a:pt x="6" y="56"/>
                </a:cubicBezTo>
                <a:cubicBezTo>
                  <a:pt x="7" y="56"/>
                  <a:pt x="8" y="55"/>
                  <a:pt x="8" y="54"/>
                </a:cubicBezTo>
                <a:cubicBezTo>
                  <a:pt x="8" y="52"/>
                  <a:pt x="7" y="51"/>
                  <a:pt x="6" y="51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18"/>
                  <a:pt x="7" y="16"/>
                  <a:pt x="9" y="16"/>
                </a:cubicBezTo>
                <a:cubicBezTo>
                  <a:pt x="76" y="16"/>
                  <a:pt x="76" y="16"/>
                  <a:pt x="76" y="16"/>
                </a:cubicBezTo>
                <a:cubicBezTo>
                  <a:pt x="79" y="16"/>
                  <a:pt x="80" y="18"/>
                  <a:pt x="80" y="20"/>
                </a:cubicBezTo>
                <a:lnTo>
                  <a:pt x="80" y="84"/>
                </a:lnTo>
                <a:close/>
                <a:moveTo>
                  <a:pt x="14" y="59"/>
                </a:moveTo>
                <a:cubicBezTo>
                  <a:pt x="12" y="59"/>
                  <a:pt x="11" y="60"/>
                  <a:pt x="11" y="62"/>
                </a:cubicBezTo>
                <a:cubicBezTo>
                  <a:pt x="11" y="63"/>
                  <a:pt x="12" y="64"/>
                  <a:pt x="14" y="64"/>
                </a:cubicBezTo>
                <a:cubicBezTo>
                  <a:pt x="15" y="64"/>
                  <a:pt x="16" y="63"/>
                  <a:pt x="16" y="62"/>
                </a:cubicBezTo>
                <a:cubicBezTo>
                  <a:pt x="16" y="60"/>
                  <a:pt x="15" y="59"/>
                  <a:pt x="14" y="59"/>
                </a:cubicBezTo>
                <a:close/>
                <a:moveTo>
                  <a:pt x="22" y="51"/>
                </a:moveTo>
                <a:cubicBezTo>
                  <a:pt x="20" y="51"/>
                  <a:pt x="19" y="52"/>
                  <a:pt x="19" y="54"/>
                </a:cubicBezTo>
                <a:cubicBezTo>
                  <a:pt x="19" y="55"/>
                  <a:pt x="20" y="56"/>
                  <a:pt x="22" y="56"/>
                </a:cubicBezTo>
                <a:cubicBezTo>
                  <a:pt x="23" y="56"/>
                  <a:pt x="24" y="55"/>
                  <a:pt x="24" y="54"/>
                </a:cubicBezTo>
                <a:cubicBezTo>
                  <a:pt x="24" y="52"/>
                  <a:pt x="23" y="51"/>
                  <a:pt x="22" y="51"/>
                </a:cubicBezTo>
                <a:close/>
                <a:moveTo>
                  <a:pt x="22" y="67"/>
                </a:moveTo>
                <a:cubicBezTo>
                  <a:pt x="20" y="67"/>
                  <a:pt x="19" y="68"/>
                  <a:pt x="19" y="70"/>
                </a:cubicBezTo>
                <a:cubicBezTo>
                  <a:pt x="19" y="71"/>
                  <a:pt x="20" y="72"/>
                  <a:pt x="22" y="72"/>
                </a:cubicBezTo>
                <a:cubicBezTo>
                  <a:pt x="23" y="72"/>
                  <a:pt x="24" y="71"/>
                  <a:pt x="24" y="70"/>
                </a:cubicBezTo>
                <a:cubicBezTo>
                  <a:pt x="24" y="68"/>
                  <a:pt x="23" y="67"/>
                  <a:pt x="22" y="67"/>
                </a:cubicBezTo>
                <a:close/>
                <a:moveTo>
                  <a:pt x="30" y="59"/>
                </a:moveTo>
                <a:cubicBezTo>
                  <a:pt x="28" y="59"/>
                  <a:pt x="27" y="60"/>
                  <a:pt x="27" y="62"/>
                </a:cubicBezTo>
                <a:cubicBezTo>
                  <a:pt x="27" y="63"/>
                  <a:pt x="28" y="64"/>
                  <a:pt x="30" y="64"/>
                </a:cubicBezTo>
                <a:cubicBezTo>
                  <a:pt x="31" y="64"/>
                  <a:pt x="32" y="63"/>
                  <a:pt x="32" y="62"/>
                </a:cubicBezTo>
                <a:cubicBezTo>
                  <a:pt x="32" y="60"/>
                  <a:pt x="31" y="59"/>
                  <a:pt x="30" y="59"/>
                </a:cubicBezTo>
                <a:close/>
                <a:moveTo>
                  <a:pt x="38" y="67"/>
                </a:moveTo>
                <a:cubicBezTo>
                  <a:pt x="36" y="67"/>
                  <a:pt x="35" y="68"/>
                  <a:pt x="35" y="70"/>
                </a:cubicBezTo>
                <a:cubicBezTo>
                  <a:pt x="35" y="71"/>
                  <a:pt x="36" y="72"/>
                  <a:pt x="38" y="72"/>
                </a:cubicBezTo>
                <a:cubicBezTo>
                  <a:pt x="39" y="72"/>
                  <a:pt x="40" y="71"/>
                  <a:pt x="40" y="70"/>
                </a:cubicBezTo>
                <a:cubicBezTo>
                  <a:pt x="40" y="68"/>
                  <a:pt x="39" y="67"/>
                  <a:pt x="38" y="67"/>
                </a:cubicBezTo>
                <a:close/>
                <a:moveTo>
                  <a:pt x="14" y="75"/>
                </a:moveTo>
                <a:cubicBezTo>
                  <a:pt x="12" y="75"/>
                  <a:pt x="11" y="76"/>
                  <a:pt x="11" y="78"/>
                </a:cubicBezTo>
                <a:cubicBezTo>
                  <a:pt x="11" y="79"/>
                  <a:pt x="12" y="80"/>
                  <a:pt x="14" y="80"/>
                </a:cubicBezTo>
                <a:cubicBezTo>
                  <a:pt x="15" y="80"/>
                  <a:pt x="16" y="79"/>
                  <a:pt x="16" y="78"/>
                </a:cubicBezTo>
                <a:cubicBezTo>
                  <a:pt x="16" y="76"/>
                  <a:pt x="15" y="75"/>
                  <a:pt x="14" y="75"/>
                </a:cubicBezTo>
                <a:close/>
                <a:moveTo>
                  <a:pt x="14" y="91"/>
                </a:moveTo>
                <a:cubicBezTo>
                  <a:pt x="12" y="91"/>
                  <a:pt x="11" y="92"/>
                  <a:pt x="11" y="94"/>
                </a:cubicBezTo>
                <a:cubicBezTo>
                  <a:pt x="11" y="95"/>
                  <a:pt x="12" y="96"/>
                  <a:pt x="14" y="96"/>
                </a:cubicBezTo>
                <a:cubicBezTo>
                  <a:pt x="15" y="96"/>
                  <a:pt x="16" y="95"/>
                  <a:pt x="16" y="94"/>
                </a:cubicBezTo>
                <a:cubicBezTo>
                  <a:pt x="16" y="92"/>
                  <a:pt x="15" y="91"/>
                  <a:pt x="14" y="91"/>
                </a:cubicBezTo>
                <a:close/>
                <a:moveTo>
                  <a:pt x="22" y="83"/>
                </a:moveTo>
                <a:cubicBezTo>
                  <a:pt x="20" y="83"/>
                  <a:pt x="19" y="84"/>
                  <a:pt x="19" y="86"/>
                </a:cubicBezTo>
                <a:cubicBezTo>
                  <a:pt x="19" y="87"/>
                  <a:pt x="20" y="88"/>
                  <a:pt x="22" y="88"/>
                </a:cubicBezTo>
                <a:cubicBezTo>
                  <a:pt x="23" y="88"/>
                  <a:pt x="24" y="87"/>
                  <a:pt x="24" y="86"/>
                </a:cubicBezTo>
                <a:cubicBezTo>
                  <a:pt x="24" y="84"/>
                  <a:pt x="23" y="83"/>
                  <a:pt x="22" y="83"/>
                </a:cubicBezTo>
                <a:close/>
                <a:moveTo>
                  <a:pt x="22" y="99"/>
                </a:moveTo>
                <a:cubicBezTo>
                  <a:pt x="20" y="99"/>
                  <a:pt x="19" y="100"/>
                  <a:pt x="19" y="102"/>
                </a:cubicBezTo>
                <a:cubicBezTo>
                  <a:pt x="19" y="103"/>
                  <a:pt x="20" y="104"/>
                  <a:pt x="22" y="104"/>
                </a:cubicBezTo>
                <a:cubicBezTo>
                  <a:pt x="23" y="104"/>
                  <a:pt x="24" y="103"/>
                  <a:pt x="24" y="102"/>
                </a:cubicBezTo>
                <a:cubicBezTo>
                  <a:pt x="24" y="100"/>
                  <a:pt x="23" y="99"/>
                  <a:pt x="22" y="99"/>
                </a:cubicBezTo>
                <a:close/>
                <a:moveTo>
                  <a:pt x="30" y="75"/>
                </a:moveTo>
                <a:cubicBezTo>
                  <a:pt x="28" y="75"/>
                  <a:pt x="27" y="76"/>
                  <a:pt x="27" y="78"/>
                </a:cubicBezTo>
                <a:cubicBezTo>
                  <a:pt x="27" y="79"/>
                  <a:pt x="28" y="80"/>
                  <a:pt x="30" y="80"/>
                </a:cubicBezTo>
                <a:cubicBezTo>
                  <a:pt x="31" y="80"/>
                  <a:pt x="32" y="79"/>
                  <a:pt x="32" y="78"/>
                </a:cubicBezTo>
                <a:cubicBezTo>
                  <a:pt x="32" y="76"/>
                  <a:pt x="31" y="75"/>
                  <a:pt x="30" y="75"/>
                </a:cubicBezTo>
                <a:close/>
                <a:moveTo>
                  <a:pt x="30" y="91"/>
                </a:moveTo>
                <a:cubicBezTo>
                  <a:pt x="28" y="91"/>
                  <a:pt x="27" y="92"/>
                  <a:pt x="27" y="94"/>
                </a:cubicBezTo>
                <a:cubicBezTo>
                  <a:pt x="27" y="95"/>
                  <a:pt x="28" y="96"/>
                  <a:pt x="30" y="96"/>
                </a:cubicBezTo>
                <a:cubicBezTo>
                  <a:pt x="31" y="96"/>
                  <a:pt x="32" y="95"/>
                  <a:pt x="32" y="94"/>
                </a:cubicBezTo>
                <a:cubicBezTo>
                  <a:pt x="32" y="92"/>
                  <a:pt x="31" y="91"/>
                  <a:pt x="30" y="91"/>
                </a:cubicBezTo>
                <a:close/>
                <a:moveTo>
                  <a:pt x="46" y="91"/>
                </a:moveTo>
                <a:cubicBezTo>
                  <a:pt x="44" y="91"/>
                  <a:pt x="43" y="92"/>
                  <a:pt x="43" y="94"/>
                </a:cubicBezTo>
                <a:cubicBezTo>
                  <a:pt x="43" y="95"/>
                  <a:pt x="44" y="96"/>
                  <a:pt x="46" y="96"/>
                </a:cubicBezTo>
                <a:cubicBezTo>
                  <a:pt x="47" y="96"/>
                  <a:pt x="48" y="95"/>
                  <a:pt x="48" y="94"/>
                </a:cubicBezTo>
                <a:cubicBezTo>
                  <a:pt x="48" y="92"/>
                  <a:pt x="47" y="91"/>
                  <a:pt x="46" y="91"/>
                </a:cubicBezTo>
                <a:close/>
                <a:moveTo>
                  <a:pt x="38" y="83"/>
                </a:moveTo>
                <a:cubicBezTo>
                  <a:pt x="36" y="83"/>
                  <a:pt x="35" y="84"/>
                  <a:pt x="35" y="86"/>
                </a:cubicBezTo>
                <a:cubicBezTo>
                  <a:pt x="35" y="87"/>
                  <a:pt x="36" y="88"/>
                  <a:pt x="38" y="88"/>
                </a:cubicBezTo>
                <a:cubicBezTo>
                  <a:pt x="39" y="88"/>
                  <a:pt x="40" y="87"/>
                  <a:pt x="40" y="86"/>
                </a:cubicBezTo>
                <a:cubicBezTo>
                  <a:pt x="40" y="84"/>
                  <a:pt x="39" y="83"/>
                  <a:pt x="38" y="83"/>
                </a:cubicBezTo>
                <a:close/>
                <a:moveTo>
                  <a:pt x="94" y="96"/>
                </a:moveTo>
                <a:cubicBezTo>
                  <a:pt x="92" y="96"/>
                  <a:pt x="91" y="98"/>
                  <a:pt x="91" y="99"/>
                </a:cubicBezTo>
                <a:cubicBezTo>
                  <a:pt x="91" y="101"/>
                  <a:pt x="92" y="102"/>
                  <a:pt x="94" y="102"/>
                </a:cubicBezTo>
                <a:cubicBezTo>
                  <a:pt x="95" y="102"/>
                  <a:pt x="96" y="101"/>
                  <a:pt x="96" y="99"/>
                </a:cubicBezTo>
                <a:cubicBezTo>
                  <a:pt x="96" y="98"/>
                  <a:pt x="95" y="96"/>
                  <a:pt x="94" y="96"/>
                </a:cubicBezTo>
                <a:close/>
                <a:moveTo>
                  <a:pt x="99" y="115"/>
                </a:moveTo>
                <a:cubicBezTo>
                  <a:pt x="97" y="115"/>
                  <a:pt x="96" y="116"/>
                  <a:pt x="96" y="118"/>
                </a:cubicBezTo>
                <a:cubicBezTo>
                  <a:pt x="96" y="119"/>
                  <a:pt x="97" y="120"/>
                  <a:pt x="99" y="120"/>
                </a:cubicBezTo>
                <a:cubicBezTo>
                  <a:pt x="100" y="120"/>
                  <a:pt x="102" y="119"/>
                  <a:pt x="102" y="118"/>
                </a:cubicBezTo>
                <a:cubicBezTo>
                  <a:pt x="102" y="116"/>
                  <a:pt x="100" y="115"/>
                  <a:pt x="99" y="115"/>
                </a:cubicBezTo>
                <a:close/>
                <a:moveTo>
                  <a:pt x="99" y="110"/>
                </a:moveTo>
                <a:cubicBezTo>
                  <a:pt x="100" y="110"/>
                  <a:pt x="102" y="109"/>
                  <a:pt x="102" y="107"/>
                </a:cubicBezTo>
                <a:cubicBezTo>
                  <a:pt x="102" y="106"/>
                  <a:pt x="100" y="104"/>
                  <a:pt x="99" y="104"/>
                </a:cubicBezTo>
                <a:cubicBezTo>
                  <a:pt x="97" y="104"/>
                  <a:pt x="96" y="106"/>
                  <a:pt x="96" y="107"/>
                </a:cubicBezTo>
                <a:cubicBezTo>
                  <a:pt x="96" y="109"/>
                  <a:pt x="97" y="110"/>
                  <a:pt x="99" y="110"/>
                </a:cubicBezTo>
                <a:close/>
                <a:moveTo>
                  <a:pt x="107" y="126"/>
                </a:moveTo>
                <a:cubicBezTo>
                  <a:pt x="107" y="124"/>
                  <a:pt x="106" y="123"/>
                  <a:pt x="104" y="123"/>
                </a:cubicBezTo>
                <a:cubicBezTo>
                  <a:pt x="103" y="123"/>
                  <a:pt x="102" y="124"/>
                  <a:pt x="102" y="126"/>
                </a:cubicBezTo>
                <a:cubicBezTo>
                  <a:pt x="102" y="127"/>
                  <a:pt x="103" y="128"/>
                  <a:pt x="104" y="128"/>
                </a:cubicBezTo>
                <a:cubicBezTo>
                  <a:pt x="106" y="128"/>
                  <a:pt x="107" y="127"/>
                  <a:pt x="107" y="126"/>
                </a:cubicBezTo>
                <a:close/>
                <a:moveTo>
                  <a:pt x="107" y="131"/>
                </a:moveTo>
                <a:cubicBezTo>
                  <a:pt x="105" y="131"/>
                  <a:pt x="104" y="132"/>
                  <a:pt x="104" y="134"/>
                </a:cubicBezTo>
                <a:cubicBezTo>
                  <a:pt x="104" y="135"/>
                  <a:pt x="105" y="136"/>
                  <a:pt x="107" y="136"/>
                </a:cubicBezTo>
                <a:cubicBezTo>
                  <a:pt x="108" y="136"/>
                  <a:pt x="110" y="135"/>
                  <a:pt x="110" y="134"/>
                </a:cubicBezTo>
                <a:cubicBezTo>
                  <a:pt x="110" y="132"/>
                  <a:pt x="108" y="131"/>
                  <a:pt x="107" y="131"/>
                </a:cubicBezTo>
                <a:close/>
                <a:moveTo>
                  <a:pt x="118" y="144"/>
                </a:moveTo>
                <a:cubicBezTo>
                  <a:pt x="118" y="143"/>
                  <a:pt x="116" y="142"/>
                  <a:pt x="115" y="142"/>
                </a:cubicBezTo>
                <a:cubicBezTo>
                  <a:pt x="113" y="142"/>
                  <a:pt x="112" y="143"/>
                  <a:pt x="112" y="144"/>
                </a:cubicBezTo>
                <a:cubicBezTo>
                  <a:pt x="112" y="146"/>
                  <a:pt x="113" y="147"/>
                  <a:pt x="115" y="147"/>
                </a:cubicBezTo>
                <a:cubicBezTo>
                  <a:pt x="116" y="147"/>
                  <a:pt x="118" y="146"/>
                  <a:pt x="118" y="144"/>
                </a:cubicBezTo>
                <a:close/>
                <a:moveTo>
                  <a:pt x="110" y="115"/>
                </a:moveTo>
                <a:cubicBezTo>
                  <a:pt x="108" y="115"/>
                  <a:pt x="107" y="116"/>
                  <a:pt x="107" y="118"/>
                </a:cubicBezTo>
                <a:cubicBezTo>
                  <a:pt x="107" y="119"/>
                  <a:pt x="108" y="120"/>
                  <a:pt x="110" y="120"/>
                </a:cubicBezTo>
                <a:cubicBezTo>
                  <a:pt x="111" y="120"/>
                  <a:pt x="112" y="119"/>
                  <a:pt x="112" y="118"/>
                </a:cubicBezTo>
                <a:cubicBezTo>
                  <a:pt x="112" y="116"/>
                  <a:pt x="111" y="115"/>
                  <a:pt x="110" y="115"/>
                </a:cubicBezTo>
                <a:close/>
                <a:moveTo>
                  <a:pt x="110" y="110"/>
                </a:moveTo>
                <a:cubicBezTo>
                  <a:pt x="111" y="110"/>
                  <a:pt x="112" y="109"/>
                  <a:pt x="112" y="107"/>
                </a:cubicBezTo>
                <a:cubicBezTo>
                  <a:pt x="112" y="106"/>
                  <a:pt x="111" y="104"/>
                  <a:pt x="110" y="104"/>
                </a:cubicBezTo>
                <a:cubicBezTo>
                  <a:pt x="108" y="104"/>
                  <a:pt x="107" y="106"/>
                  <a:pt x="107" y="107"/>
                </a:cubicBezTo>
                <a:cubicBezTo>
                  <a:pt x="107" y="109"/>
                  <a:pt x="108" y="110"/>
                  <a:pt x="110" y="110"/>
                </a:cubicBezTo>
                <a:close/>
                <a:moveTo>
                  <a:pt x="115" y="131"/>
                </a:moveTo>
                <a:cubicBezTo>
                  <a:pt x="116" y="131"/>
                  <a:pt x="118" y="130"/>
                  <a:pt x="118" y="128"/>
                </a:cubicBezTo>
                <a:cubicBezTo>
                  <a:pt x="118" y="127"/>
                  <a:pt x="116" y="126"/>
                  <a:pt x="115" y="126"/>
                </a:cubicBezTo>
                <a:cubicBezTo>
                  <a:pt x="113" y="126"/>
                  <a:pt x="112" y="127"/>
                  <a:pt x="112" y="128"/>
                </a:cubicBezTo>
                <a:cubicBezTo>
                  <a:pt x="112" y="130"/>
                  <a:pt x="113" y="131"/>
                  <a:pt x="115" y="131"/>
                </a:cubicBezTo>
                <a:close/>
                <a:moveTo>
                  <a:pt x="107" y="142"/>
                </a:moveTo>
                <a:cubicBezTo>
                  <a:pt x="105" y="142"/>
                  <a:pt x="104" y="143"/>
                  <a:pt x="104" y="144"/>
                </a:cubicBezTo>
                <a:cubicBezTo>
                  <a:pt x="104" y="146"/>
                  <a:pt x="105" y="147"/>
                  <a:pt x="107" y="147"/>
                </a:cubicBezTo>
                <a:cubicBezTo>
                  <a:pt x="108" y="147"/>
                  <a:pt x="110" y="146"/>
                  <a:pt x="110" y="144"/>
                </a:cubicBezTo>
                <a:cubicBezTo>
                  <a:pt x="110" y="143"/>
                  <a:pt x="108" y="142"/>
                  <a:pt x="107" y="142"/>
                </a:cubicBezTo>
                <a:close/>
                <a:moveTo>
                  <a:pt x="120" y="134"/>
                </a:moveTo>
                <a:cubicBezTo>
                  <a:pt x="119" y="134"/>
                  <a:pt x="118" y="135"/>
                  <a:pt x="118" y="136"/>
                </a:cubicBezTo>
                <a:cubicBezTo>
                  <a:pt x="118" y="138"/>
                  <a:pt x="119" y="139"/>
                  <a:pt x="120" y="139"/>
                </a:cubicBezTo>
                <a:cubicBezTo>
                  <a:pt x="122" y="139"/>
                  <a:pt x="123" y="138"/>
                  <a:pt x="123" y="136"/>
                </a:cubicBezTo>
                <a:cubicBezTo>
                  <a:pt x="123" y="135"/>
                  <a:pt x="122" y="134"/>
                  <a:pt x="120" y="134"/>
                </a:cubicBezTo>
                <a:close/>
                <a:moveTo>
                  <a:pt x="118" y="152"/>
                </a:moveTo>
                <a:cubicBezTo>
                  <a:pt x="116" y="152"/>
                  <a:pt x="115" y="154"/>
                  <a:pt x="115" y="155"/>
                </a:cubicBezTo>
                <a:cubicBezTo>
                  <a:pt x="115" y="157"/>
                  <a:pt x="116" y="158"/>
                  <a:pt x="118" y="158"/>
                </a:cubicBezTo>
                <a:cubicBezTo>
                  <a:pt x="119" y="158"/>
                  <a:pt x="120" y="157"/>
                  <a:pt x="120" y="155"/>
                </a:cubicBezTo>
                <a:cubicBezTo>
                  <a:pt x="120" y="154"/>
                  <a:pt x="119" y="152"/>
                  <a:pt x="118" y="152"/>
                </a:cubicBezTo>
                <a:close/>
                <a:moveTo>
                  <a:pt x="38" y="99"/>
                </a:moveTo>
                <a:cubicBezTo>
                  <a:pt x="36" y="99"/>
                  <a:pt x="35" y="100"/>
                  <a:pt x="35" y="102"/>
                </a:cubicBezTo>
                <a:cubicBezTo>
                  <a:pt x="35" y="103"/>
                  <a:pt x="36" y="104"/>
                  <a:pt x="38" y="104"/>
                </a:cubicBezTo>
                <a:cubicBezTo>
                  <a:pt x="39" y="104"/>
                  <a:pt x="40" y="103"/>
                  <a:pt x="40" y="102"/>
                </a:cubicBezTo>
                <a:cubicBezTo>
                  <a:pt x="40" y="100"/>
                  <a:pt x="39" y="99"/>
                  <a:pt x="38" y="99"/>
                </a:cubicBezTo>
                <a:close/>
                <a:moveTo>
                  <a:pt x="14" y="107"/>
                </a:moveTo>
                <a:cubicBezTo>
                  <a:pt x="12" y="107"/>
                  <a:pt x="11" y="108"/>
                  <a:pt x="11" y="110"/>
                </a:cubicBezTo>
                <a:cubicBezTo>
                  <a:pt x="11" y="111"/>
                  <a:pt x="12" y="112"/>
                  <a:pt x="14" y="112"/>
                </a:cubicBezTo>
                <a:cubicBezTo>
                  <a:pt x="15" y="112"/>
                  <a:pt x="16" y="111"/>
                  <a:pt x="16" y="110"/>
                </a:cubicBezTo>
                <a:cubicBezTo>
                  <a:pt x="16" y="108"/>
                  <a:pt x="15" y="107"/>
                  <a:pt x="14" y="107"/>
                </a:cubicBezTo>
                <a:close/>
                <a:moveTo>
                  <a:pt x="14" y="123"/>
                </a:moveTo>
                <a:cubicBezTo>
                  <a:pt x="12" y="123"/>
                  <a:pt x="11" y="124"/>
                  <a:pt x="11" y="126"/>
                </a:cubicBezTo>
                <a:cubicBezTo>
                  <a:pt x="11" y="127"/>
                  <a:pt x="12" y="128"/>
                  <a:pt x="14" y="128"/>
                </a:cubicBezTo>
                <a:cubicBezTo>
                  <a:pt x="15" y="128"/>
                  <a:pt x="16" y="127"/>
                  <a:pt x="16" y="126"/>
                </a:cubicBezTo>
                <a:cubicBezTo>
                  <a:pt x="16" y="124"/>
                  <a:pt x="15" y="123"/>
                  <a:pt x="14" y="123"/>
                </a:cubicBezTo>
                <a:close/>
                <a:moveTo>
                  <a:pt x="22" y="115"/>
                </a:moveTo>
                <a:cubicBezTo>
                  <a:pt x="20" y="115"/>
                  <a:pt x="19" y="116"/>
                  <a:pt x="19" y="118"/>
                </a:cubicBezTo>
                <a:cubicBezTo>
                  <a:pt x="19" y="119"/>
                  <a:pt x="20" y="120"/>
                  <a:pt x="22" y="120"/>
                </a:cubicBezTo>
                <a:cubicBezTo>
                  <a:pt x="23" y="120"/>
                  <a:pt x="24" y="119"/>
                  <a:pt x="24" y="118"/>
                </a:cubicBezTo>
                <a:cubicBezTo>
                  <a:pt x="24" y="116"/>
                  <a:pt x="23" y="115"/>
                  <a:pt x="22" y="115"/>
                </a:cubicBezTo>
                <a:close/>
                <a:moveTo>
                  <a:pt x="22" y="131"/>
                </a:moveTo>
                <a:cubicBezTo>
                  <a:pt x="20" y="131"/>
                  <a:pt x="19" y="132"/>
                  <a:pt x="19" y="134"/>
                </a:cubicBezTo>
                <a:cubicBezTo>
                  <a:pt x="19" y="135"/>
                  <a:pt x="20" y="136"/>
                  <a:pt x="22" y="136"/>
                </a:cubicBezTo>
                <a:cubicBezTo>
                  <a:pt x="23" y="136"/>
                  <a:pt x="24" y="135"/>
                  <a:pt x="24" y="134"/>
                </a:cubicBezTo>
                <a:cubicBezTo>
                  <a:pt x="24" y="132"/>
                  <a:pt x="23" y="131"/>
                  <a:pt x="22" y="131"/>
                </a:cubicBezTo>
                <a:close/>
                <a:moveTo>
                  <a:pt x="30" y="107"/>
                </a:moveTo>
                <a:cubicBezTo>
                  <a:pt x="28" y="107"/>
                  <a:pt x="27" y="108"/>
                  <a:pt x="27" y="110"/>
                </a:cubicBezTo>
                <a:cubicBezTo>
                  <a:pt x="27" y="111"/>
                  <a:pt x="28" y="112"/>
                  <a:pt x="30" y="112"/>
                </a:cubicBezTo>
                <a:cubicBezTo>
                  <a:pt x="31" y="112"/>
                  <a:pt x="32" y="111"/>
                  <a:pt x="32" y="110"/>
                </a:cubicBezTo>
                <a:cubicBezTo>
                  <a:pt x="32" y="108"/>
                  <a:pt x="31" y="107"/>
                  <a:pt x="30" y="107"/>
                </a:cubicBezTo>
                <a:close/>
                <a:moveTo>
                  <a:pt x="46" y="107"/>
                </a:moveTo>
                <a:cubicBezTo>
                  <a:pt x="44" y="107"/>
                  <a:pt x="43" y="108"/>
                  <a:pt x="43" y="110"/>
                </a:cubicBezTo>
                <a:cubicBezTo>
                  <a:pt x="43" y="111"/>
                  <a:pt x="44" y="112"/>
                  <a:pt x="46" y="112"/>
                </a:cubicBezTo>
                <a:cubicBezTo>
                  <a:pt x="47" y="112"/>
                  <a:pt x="48" y="111"/>
                  <a:pt x="48" y="110"/>
                </a:cubicBezTo>
                <a:cubicBezTo>
                  <a:pt x="48" y="108"/>
                  <a:pt x="47" y="107"/>
                  <a:pt x="46" y="107"/>
                </a:cubicBezTo>
                <a:close/>
                <a:moveTo>
                  <a:pt x="30" y="123"/>
                </a:moveTo>
                <a:cubicBezTo>
                  <a:pt x="28" y="123"/>
                  <a:pt x="27" y="124"/>
                  <a:pt x="27" y="126"/>
                </a:cubicBezTo>
                <a:cubicBezTo>
                  <a:pt x="27" y="127"/>
                  <a:pt x="28" y="128"/>
                  <a:pt x="30" y="128"/>
                </a:cubicBezTo>
                <a:cubicBezTo>
                  <a:pt x="31" y="128"/>
                  <a:pt x="32" y="127"/>
                  <a:pt x="32" y="126"/>
                </a:cubicBezTo>
                <a:cubicBezTo>
                  <a:pt x="32" y="124"/>
                  <a:pt x="31" y="123"/>
                  <a:pt x="30" y="123"/>
                </a:cubicBezTo>
                <a:close/>
                <a:moveTo>
                  <a:pt x="46" y="123"/>
                </a:moveTo>
                <a:cubicBezTo>
                  <a:pt x="44" y="123"/>
                  <a:pt x="43" y="124"/>
                  <a:pt x="43" y="126"/>
                </a:cubicBezTo>
                <a:cubicBezTo>
                  <a:pt x="43" y="127"/>
                  <a:pt x="44" y="128"/>
                  <a:pt x="46" y="128"/>
                </a:cubicBezTo>
                <a:cubicBezTo>
                  <a:pt x="47" y="128"/>
                  <a:pt x="48" y="127"/>
                  <a:pt x="48" y="126"/>
                </a:cubicBezTo>
                <a:cubicBezTo>
                  <a:pt x="48" y="124"/>
                  <a:pt x="47" y="123"/>
                  <a:pt x="46" y="123"/>
                </a:cubicBezTo>
                <a:close/>
                <a:moveTo>
                  <a:pt x="38" y="115"/>
                </a:moveTo>
                <a:cubicBezTo>
                  <a:pt x="36" y="115"/>
                  <a:pt x="35" y="116"/>
                  <a:pt x="35" y="118"/>
                </a:cubicBezTo>
                <a:cubicBezTo>
                  <a:pt x="35" y="119"/>
                  <a:pt x="36" y="120"/>
                  <a:pt x="38" y="120"/>
                </a:cubicBezTo>
                <a:cubicBezTo>
                  <a:pt x="39" y="120"/>
                  <a:pt x="40" y="119"/>
                  <a:pt x="40" y="118"/>
                </a:cubicBezTo>
                <a:cubicBezTo>
                  <a:pt x="40" y="116"/>
                  <a:pt x="39" y="115"/>
                  <a:pt x="38" y="115"/>
                </a:cubicBezTo>
                <a:close/>
                <a:moveTo>
                  <a:pt x="54" y="120"/>
                </a:moveTo>
                <a:cubicBezTo>
                  <a:pt x="55" y="120"/>
                  <a:pt x="56" y="119"/>
                  <a:pt x="56" y="118"/>
                </a:cubicBezTo>
                <a:cubicBezTo>
                  <a:pt x="56" y="116"/>
                  <a:pt x="55" y="115"/>
                  <a:pt x="54" y="115"/>
                </a:cubicBezTo>
                <a:cubicBezTo>
                  <a:pt x="52" y="115"/>
                  <a:pt x="51" y="116"/>
                  <a:pt x="51" y="118"/>
                </a:cubicBezTo>
                <a:cubicBezTo>
                  <a:pt x="51" y="119"/>
                  <a:pt x="52" y="120"/>
                  <a:pt x="54" y="120"/>
                </a:cubicBezTo>
                <a:close/>
                <a:moveTo>
                  <a:pt x="38" y="131"/>
                </a:moveTo>
                <a:cubicBezTo>
                  <a:pt x="36" y="131"/>
                  <a:pt x="35" y="132"/>
                  <a:pt x="35" y="134"/>
                </a:cubicBezTo>
                <a:cubicBezTo>
                  <a:pt x="35" y="135"/>
                  <a:pt x="36" y="136"/>
                  <a:pt x="38" y="136"/>
                </a:cubicBezTo>
                <a:cubicBezTo>
                  <a:pt x="39" y="136"/>
                  <a:pt x="40" y="135"/>
                  <a:pt x="40" y="134"/>
                </a:cubicBezTo>
                <a:cubicBezTo>
                  <a:pt x="40" y="132"/>
                  <a:pt x="39" y="131"/>
                  <a:pt x="38" y="131"/>
                </a:cubicBezTo>
                <a:close/>
                <a:moveTo>
                  <a:pt x="54" y="131"/>
                </a:moveTo>
                <a:cubicBezTo>
                  <a:pt x="52" y="131"/>
                  <a:pt x="51" y="132"/>
                  <a:pt x="51" y="134"/>
                </a:cubicBezTo>
                <a:cubicBezTo>
                  <a:pt x="51" y="135"/>
                  <a:pt x="52" y="136"/>
                  <a:pt x="54" y="136"/>
                </a:cubicBezTo>
                <a:cubicBezTo>
                  <a:pt x="55" y="136"/>
                  <a:pt x="56" y="135"/>
                  <a:pt x="56" y="134"/>
                </a:cubicBezTo>
                <a:cubicBezTo>
                  <a:pt x="56" y="132"/>
                  <a:pt x="55" y="131"/>
                  <a:pt x="54" y="131"/>
                </a:cubicBezTo>
                <a:close/>
                <a:moveTo>
                  <a:pt x="78" y="107"/>
                </a:moveTo>
                <a:cubicBezTo>
                  <a:pt x="76" y="107"/>
                  <a:pt x="75" y="108"/>
                  <a:pt x="75" y="110"/>
                </a:cubicBezTo>
                <a:cubicBezTo>
                  <a:pt x="75" y="111"/>
                  <a:pt x="76" y="112"/>
                  <a:pt x="78" y="112"/>
                </a:cubicBezTo>
                <a:cubicBezTo>
                  <a:pt x="79" y="112"/>
                  <a:pt x="80" y="111"/>
                  <a:pt x="80" y="110"/>
                </a:cubicBezTo>
                <a:cubicBezTo>
                  <a:pt x="80" y="108"/>
                  <a:pt x="79" y="107"/>
                  <a:pt x="78" y="107"/>
                </a:cubicBezTo>
                <a:close/>
                <a:moveTo>
                  <a:pt x="62" y="128"/>
                </a:moveTo>
                <a:cubicBezTo>
                  <a:pt x="63" y="128"/>
                  <a:pt x="64" y="127"/>
                  <a:pt x="64" y="126"/>
                </a:cubicBezTo>
                <a:cubicBezTo>
                  <a:pt x="64" y="124"/>
                  <a:pt x="63" y="123"/>
                  <a:pt x="62" y="123"/>
                </a:cubicBezTo>
                <a:cubicBezTo>
                  <a:pt x="60" y="123"/>
                  <a:pt x="59" y="124"/>
                  <a:pt x="59" y="126"/>
                </a:cubicBezTo>
                <a:cubicBezTo>
                  <a:pt x="59" y="127"/>
                  <a:pt x="60" y="128"/>
                  <a:pt x="62" y="128"/>
                </a:cubicBezTo>
                <a:close/>
                <a:moveTo>
                  <a:pt x="78" y="123"/>
                </a:moveTo>
                <a:cubicBezTo>
                  <a:pt x="76" y="123"/>
                  <a:pt x="75" y="124"/>
                  <a:pt x="75" y="126"/>
                </a:cubicBezTo>
                <a:cubicBezTo>
                  <a:pt x="75" y="127"/>
                  <a:pt x="76" y="128"/>
                  <a:pt x="78" y="128"/>
                </a:cubicBezTo>
                <a:cubicBezTo>
                  <a:pt x="79" y="128"/>
                  <a:pt x="80" y="127"/>
                  <a:pt x="80" y="126"/>
                </a:cubicBezTo>
                <a:cubicBezTo>
                  <a:pt x="80" y="124"/>
                  <a:pt x="79" y="123"/>
                  <a:pt x="78" y="123"/>
                </a:cubicBezTo>
                <a:close/>
                <a:moveTo>
                  <a:pt x="70" y="120"/>
                </a:moveTo>
                <a:cubicBezTo>
                  <a:pt x="71" y="120"/>
                  <a:pt x="72" y="119"/>
                  <a:pt x="72" y="118"/>
                </a:cubicBezTo>
                <a:cubicBezTo>
                  <a:pt x="72" y="116"/>
                  <a:pt x="71" y="115"/>
                  <a:pt x="70" y="115"/>
                </a:cubicBezTo>
                <a:cubicBezTo>
                  <a:pt x="68" y="115"/>
                  <a:pt x="67" y="116"/>
                  <a:pt x="67" y="118"/>
                </a:cubicBezTo>
                <a:cubicBezTo>
                  <a:pt x="67" y="119"/>
                  <a:pt x="68" y="120"/>
                  <a:pt x="70" y="120"/>
                </a:cubicBezTo>
                <a:close/>
                <a:moveTo>
                  <a:pt x="70" y="136"/>
                </a:moveTo>
                <a:cubicBezTo>
                  <a:pt x="71" y="136"/>
                  <a:pt x="72" y="135"/>
                  <a:pt x="72" y="134"/>
                </a:cubicBezTo>
                <a:cubicBezTo>
                  <a:pt x="72" y="132"/>
                  <a:pt x="71" y="131"/>
                  <a:pt x="70" y="131"/>
                </a:cubicBezTo>
                <a:cubicBezTo>
                  <a:pt x="68" y="131"/>
                  <a:pt x="67" y="132"/>
                  <a:pt x="67" y="134"/>
                </a:cubicBezTo>
                <a:cubicBezTo>
                  <a:pt x="67" y="135"/>
                  <a:pt x="68" y="136"/>
                  <a:pt x="70" y="136"/>
                </a:cubicBezTo>
                <a:close/>
                <a:moveTo>
                  <a:pt x="14" y="139"/>
                </a:moveTo>
                <a:cubicBezTo>
                  <a:pt x="12" y="139"/>
                  <a:pt x="11" y="140"/>
                  <a:pt x="11" y="142"/>
                </a:cubicBezTo>
                <a:cubicBezTo>
                  <a:pt x="11" y="143"/>
                  <a:pt x="12" y="144"/>
                  <a:pt x="14" y="144"/>
                </a:cubicBezTo>
                <a:cubicBezTo>
                  <a:pt x="15" y="144"/>
                  <a:pt x="16" y="143"/>
                  <a:pt x="16" y="142"/>
                </a:cubicBezTo>
                <a:cubicBezTo>
                  <a:pt x="16" y="140"/>
                  <a:pt x="15" y="139"/>
                  <a:pt x="14" y="139"/>
                </a:cubicBezTo>
                <a:close/>
                <a:moveTo>
                  <a:pt x="22" y="147"/>
                </a:moveTo>
                <a:cubicBezTo>
                  <a:pt x="20" y="147"/>
                  <a:pt x="19" y="148"/>
                  <a:pt x="19" y="150"/>
                </a:cubicBezTo>
                <a:cubicBezTo>
                  <a:pt x="19" y="151"/>
                  <a:pt x="20" y="152"/>
                  <a:pt x="22" y="152"/>
                </a:cubicBezTo>
                <a:cubicBezTo>
                  <a:pt x="23" y="152"/>
                  <a:pt x="24" y="151"/>
                  <a:pt x="24" y="150"/>
                </a:cubicBezTo>
                <a:cubicBezTo>
                  <a:pt x="24" y="148"/>
                  <a:pt x="23" y="147"/>
                  <a:pt x="22" y="147"/>
                </a:cubicBezTo>
                <a:close/>
                <a:moveTo>
                  <a:pt x="30" y="139"/>
                </a:moveTo>
                <a:cubicBezTo>
                  <a:pt x="28" y="139"/>
                  <a:pt x="27" y="140"/>
                  <a:pt x="27" y="142"/>
                </a:cubicBezTo>
                <a:cubicBezTo>
                  <a:pt x="27" y="143"/>
                  <a:pt x="28" y="144"/>
                  <a:pt x="30" y="144"/>
                </a:cubicBezTo>
                <a:cubicBezTo>
                  <a:pt x="31" y="144"/>
                  <a:pt x="32" y="143"/>
                  <a:pt x="32" y="142"/>
                </a:cubicBezTo>
                <a:cubicBezTo>
                  <a:pt x="32" y="140"/>
                  <a:pt x="31" y="139"/>
                  <a:pt x="30" y="139"/>
                </a:cubicBezTo>
                <a:close/>
                <a:moveTo>
                  <a:pt x="46" y="139"/>
                </a:moveTo>
                <a:cubicBezTo>
                  <a:pt x="44" y="139"/>
                  <a:pt x="43" y="140"/>
                  <a:pt x="43" y="142"/>
                </a:cubicBezTo>
                <a:cubicBezTo>
                  <a:pt x="43" y="143"/>
                  <a:pt x="44" y="144"/>
                  <a:pt x="46" y="144"/>
                </a:cubicBezTo>
                <a:cubicBezTo>
                  <a:pt x="47" y="144"/>
                  <a:pt x="48" y="143"/>
                  <a:pt x="48" y="142"/>
                </a:cubicBezTo>
                <a:cubicBezTo>
                  <a:pt x="48" y="140"/>
                  <a:pt x="47" y="139"/>
                  <a:pt x="46" y="139"/>
                </a:cubicBezTo>
                <a:close/>
                <a:moveTo>
                  <a:pt x="38" y="147"/>
                </a:moveTo>
                <a:cubicBezTo>
                  <a:pt x="36" y="147"/>
                  <a:pt x="35" y="148"/>
                  <a:pt x="35" y="150"/>
                </a:cubicBezTo>
                <a:cubicBezTo>
                  <a:pt x="35" y="151"/>
                  <a:pt x="36" y="152"/>
                  <a:pt x="38" y="152"/>
                </a:cubicBezTo>
                <a:cubicBezTo>
                  <a:pt x="39" y="152"/>
                  <a:pt x="40" y="151"/>
                  <a:pt x="40" y="150"/>
                </a:cubicBezTo>
                <a:cubicBezTo>
                  <a:pt x="40" y="148"/>
                  <a:pt x="39" y="147"/>
                  <a:pt x="38" y="147"/>
                </a:cubicBezTo>
                <a:close/>
                <a:moveTo>
                  <a:pt x="54" y="147"/>
                </a:moveTo>
                <a:cubicBezTo>
                  <a:pt x="52" y="147"/>
                  <a:pt x="51" y="148"/>
                  <a:pt x="51" y="150"/>
                </a:cubicBezTo>
                <a:cubicBezTo>
                  <a:pt x="51" y="151"/>
                  <a:pt x="52" y="152"/>
                  <a:pt x="54" y="152"/>
                </a:cubicBezTo>
                <a:cubicBezTo>
                  <a:pt x="55" y="152"/>
                  <a:pt x="56" y="151"/>
                  <a:pt x="56" y="150"/>
                </a:cubicBezTo>
                <a:cubicBezTo>
                  <a:pt x="56" y="148"/>
                  <a:pt x="55" y="147"/>
                  <a:pt x="54" y="147"/>
                </a:cubicBezTo>
                <a:close/>
                <a:moveTo>
                  <a:pt x="62" y="144"/>
                </a:moveTo>
                <a:cubicBezTo>
                  <a:pt x="63" y="144"/>
                  <a:pt x="64" y="143"/>
                  <a:pt x="64" y="142"/>
                </a:cubicBezTo>
                <a:cubicBezTo>
                  <a:pt x="64" y="140"/>
                  <a:pt x="63" y="139"/>
                  <a:pt x="62" y="139"/>
                </a:cubicBezTo>
                <a:cubicBezTo>
                  <a:pt x="60" y="139"/>
                  <a:pt x="59" y="140"/>
                  <a:pt x="59" y="142"/>
                </a:cubicBezTo>
                <a:cubicBezTo>
                  <a:pt x="59" y="143"/>
                  <a:pt x="60" y="144"/>
                  <a:pt x="62" y="144"/>
                </a:cubicBezTo>
                <a:close/>
                <a:moveTo>
                  <a:pt x="78" y="139"/>
                </a:moveTo>
                <a:cubicBezTo>
                  <a:pt x="76" y="139"/>
                  <a:pt x="75" y="140"/>
                  <a:pt x="75" y="142"/>
                </a:cubicBezTo>
                <a:cubicBezTo>
                  <a:pt x="75" y="143"/>
                  <a:pt x="76" y="144"/>
                  <a:pt x="78" y="144"/>
                </a:cubicBezTo>
                <a:cubicBezTo>
                  <a:pt x="79" y="144"/>
                  <a:pt x="80" y="143"/>
                  <a:pt x="80" y="142"/>
                </a:cubicBezTo>
                <a:cubicBezTo>
                  <a:pt x="80" y="140"/>
                  <a:pt x="79" y="139"/>
                  <a:pt x="78" y="139"/>
                </a:cubicBezTo>
                <a:close/>
                <a:moveTo>
                  <a:pt x="70" y="152"/>
                </a:moveTo>
                <a:cubicBezTo>
                  <a:pt x="71" y="152"/>
                  <a:pt x="72" y="151"/>
                  <a:pt x="72" y="150"/>
                </a:cubicBezTo>
                <a:cubicBezTo>
                  <a:pt x="72" y="148"/>
                  <a:pt x="71" y="147"/>
                  <a:pt x="70" y="147"/>
                </a:cubicBezTo>
                <a:cubicBezTo>
                  <a:pt x="68" y="147"/>
                  <a:pt x="67" y="148"/>
                  <a:pt x="67" y="150"/>
                </a:cubicBezTo>
                <a:cubicBezTo>
                  <a:pt x="67" y="151"/>
                  <a:pt x="68" y="152"/>
                  <a:pt x="70" y="1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5C13AECB-BFA3-4E2C-B6AA-B3FF3CEC0F56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1373188"/>
            <a:ext cx="254000" cy="254000"/>
          </a:xfrm>
          <a:custGeom>
            <a:avLst/>
            <a:gdLst>
              <a:gd name="T0" fmla="*/ 25 w 160"/>
              <a:gd name="T1" fmla="*/ 51 h 160"/>
              <a:gd name="T2" fmla="*/ 152 w 160"/>
              <a:gd name="T3" fmla="*/ 41 h 160"/>
              <a:gd name="T4" fmla="*/ 152 w 160"/>
              <a:gd name="T5" fmla="*/ 0 h 160"/>
              <a:gd name="T6" fmla="*/ 108 w 160"/>
              <a:gd name="T7" fmla="*/ 33 h 160"/>
              <a:gd name="T8" fmla="*/ 124 w 160"/>
              <a:gd name="T9" fmla="*/ 46 h 160"/>
              <a:gd name="T10" fmla="*/ 131 w 160"/>
              <a:gd name="T11" fmla="*/ 51 h 160"/>
              <a:gd name="T12" fmla="*/ 113 w 160"/>
              <a:gd name="T13" fmla="*/ 73 h 160"/>
              <a:gd name="T14" fmla="*/ 75 w 160"/>
              <a:gd name="T15" fmla="*/ 61 h 160"/>
              <a:gd name="T16" fmla="*/ 42 w 160"/>
              <a:gd name="T17" fmla="*/ 75 h 160"/>
              <a:gd name="T18" fmla="*/ 33 w 160"/>
              <a:gd name="T19" fmla="*/ 67 h 160"/>
              <a:gd name="T20" fmla="*/ 33 w 160"/>
              <a:gd name="T21" fmla="*/ 0 h 160"/>
              <a:gd name="T22" fmla="*/ 0 w 160"/>
              <a:gd name="T23" fmla="*/ 59 h 160"/>
              <a:gd name="T24" fmla="*/ 18 w 160"/>
              <a:gd name="T25" fmla="*/ 80 h 160"/>
              <a:gd name="T26" fmla="*/ 23 w 160"/>
              <a:gd name="T27" fmla="*/ 85 h 160"/>
              <a:gd name="T28" fmla="*/ 5 w 160"/>
              <a:gd name="T29" fmla="*/ 121 h 160"/>
              <a:gd name="T30" fmla="*/ 0 w 160"/>
              <a:gd name="T31" fmla="*/ 152 h 160"/>
              <a:gd name="T32" fmla="*/ 56 w 160"/>
              <a:gd name="T33" fmla="*/ 152 h 160"/>
              <a:gd name="T34" fmla="*/ 51 w 160"/>
              <a:gd name="T35" fmla="*/ 121 h 160"/>
              <a:gd name="T36" fmla="*/ 28 w 160"/>
              <a:gd name="T37" fmla="*/ 90 h 160"/>
              <a:gd name="T38" fmla="*/ 108 w 160"/>
              <a:gd name="T39" fmla="*/ 108 h 160"/>
              <a:gd name="T40" fmla="*/ 136 w 160"/>
              <a:gd name="T41" fmla="*/ 113 h 160"/>
              <a:gd name="T42" fmla="*/ 160 w 160"/>
              <a:gd name="T43" fmla="*/ 160 h 160"/>
              <a:gd name="T44" fmla="*/ 142 w 160"/>
              <a:gd name="T45" fmla="*/ 87 h 160"/>
              <a:gd name="T46" fmla="*/ 136 w 160"/>
              <a:gd name="T47" fmla="*/ 82 h 160"/>
              <a:gd name="T48" fmla="*/ 149 w 160"/>
              <a:gd name="T49" fmla="*/ 46 h 160"/>
              <a:gd name="T50" fmla="*/ 152 w 160"/>
              <a:gd name="T51" fmla="*/ 41 h 160"/>
              <a:gd name="T52" fmla="*/ 33 w 160"/>
              <a:gd name="T53" fmla="*/ 5 h 160"/>
              <a:gd name="T54" fmla="*/ 5 w 160"/>
              <a:gd name="T55" fmla="*/ 10 h 160"/>
              <a:gd name="T56" fmla="*/ 36 w 160"/>
              <a:gd name="T57" fmla="*/ 15 h 160"/>
              <a:gd name="T58" fmla="*/ 5 w 160"/>
              <a:gd name="T59" fmla="*/ 15 h 160"/>
              <a:gd name="T60" fmla="*/ 5 w 160"/>
              <a:gd name="T61" fmla="*/ 46 h 160"/>
              <a:gd name="T62" fmla="*/ 33 w 160"/>
              <a:gd name="T63" fmla="*/ 62 h 160"/>
              <a:gd name="T64" fmla="*/ 51 w 160"/>
              <a:gd name="T65" fmla="*/ 152 h 160"/>
              <a:gd name="T66" fmla="*/ 5 w 160"/>
              <a:gd name="T67" fmla="*/ 152 h 160"/>
              <a:gd name="T68" fmla="*/ 44 w 160"/>
              <a:gd name="T69" fmla="*/ 118 h 160"/>
              <a:gd name="T70" fmla="*/ 10 w 160"/>
              <a:gd name="T71" fmla="*/ 144 h 160"/>
              <a:gd name="T72" fmla="*/ 44 w 160"/>
              <a:gd name="T73" fmla="*/ 118 h 160"/>
              <a:gd name="T74" fmla="*/ 124 w 160"/>
              <a:gd name="T75" fmla="*/ 139 h 160"/>
              <a:gd name="T76" fmla="*/ 155 w 160"/>
              <a:gd name="T77" fmla="*/ 118 h 160"/>
              <a:gd name="T78" fmla="*/ 124 w 160"/>
              <a:gd name="T79" fmla="*/ 118 h 160"/>
              <a:gd name="T80" fmla="*/ 51 w 160"/>
              <a:gd name="T81" fmla="*/ 103 h 160"/>
              <a:gd name="T82" fmla="*/ 51 w 160"/>
              <a:gd name="T83" fmla="*/ 77 h 160"/>
              <a:gd name="T84" fmla="*/ 75 w 160"/>
              <a:gd name="T85" fmla="*/ 67 h 160"/>
              <a:gd name="T86" fmla="*/ 93 w 160"/>
              <a:gd name="T87" fmla="*/ 56 h 160"/>
              <a:gd name="T88" fmla="*/ 107 w 160"/>
              <a:gd name="T89" fmla="*/ 77 h 160"/>
              <a:gd name="T90" fmla="*/ 108 w 160"/>
              <a:gd name="T91" fmla="*/ 103 h 160"/>
              <a:gd name="T92" fmla="*/ 152 w 160"/>
              <a:gd name="T93" fmla="*/ 5 h 160"/>
              <a:gd name="T94" fmla="*/ 113 w 160"/>
              <a:gd name="T95" fmla="*/ 26 h 160"/>
              <a:gd name="T96" fmla="*/ 129 w 160"/>
              <a:gd name="T97" fmla="*/ 46 h 160"/>
              <a:gd name="T98" fmla="*/ 139 w 160"/>
              <a:gd name="T99" fmla="*/ 46 h 160"/>
              <a:gd name="T100" fmla="*/ 113 w 160"/>
              <a:gd name="T101" fmla="*/ 31 h 160"/>
              <a:gd name="T102" fmla="*/ 152 w 160"/>
              <a:gd name="T103" fmla="*/ 36 h 160"/>
              <a:gd name="T104" fmla="*/ 129 w 160"/>
              <a:gd name="T105" fmla="*/ 124 h 160"/>
              <a:gd name="T106" fmla="*/ 134 w 160"/>
              <a:gd name="T107" fmla="*/ 124 h 160"/>
              <a:gd name="T108" fmla="*/ 144 w 160"/>
              <a:gd name="T109" fmla="*/ 149 h 160"/>
              <a:gd name="T110" fmla="*/ 149 w 160"/>
              <a:gd name="T111" fmla="*/ 124 h 160"/>
              <a:gd name="T112" fmla="*/ 149 w 160"/>
              <a:gd name="T113" fmla="*/ 129 h 160"/>
              <a:gd name="T114" fmla="*/ 129 w 160"/>
              <a:gd name="T115" fmla="*/ 144 h 160"/>
              <a:gd name="T116" fmla="*/ 139 w 160"/>
              <a:gd name="T117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15" y="56"/>
                </a:moveTo>
                <a:cubicBezTo>
                  <a:pt x="25" y="56"/>
                  <a:pt x="25" y="56"/>
                  <a:pt x="25" y="56"/>
                </a:cubicBezTo>
                <a:cubicBezTo>
                  <a:pt x="25" y="51"/>
                  <a:pt x="25" y="51"/>
                  <a:pt x="25" y="51"/>
                </a:cubicBezTo>
                <a:cubicBezTo>
                  <a:pt x="15" y="51"/>
                  <a:pt x="15" y="51"/>
                  <a:pt x="15" y="51"/>
                </a:cubicBezTo>
                <a:lnTo>
                  <a:pt x="15" y="56"/>
                </a:lnTo>
                <a:close/>
                <a:moveTo>
                  <a:pt x="152" y="41"/>
                </a:moveTo>
                <a:cubicBezTo>
                  <a:pt x="156" y="41"/>
                  <a:pt x="160" y="38"/>
                  <a:pt x="160" y="33"/>
                </a:cubicBezTo>
                <a:cubicBezTo>
                  <a:pt x="160" y="7"/>
                  <a:pt x="160" y="7"/>
                  <a:pt x="160" y="7"/>
                </a:cubicBezTo>
                <a:cubicBezTo>
                  <a:pt x="160" y="3"/>
                  <a:pt x="156" y="0"/>
                  <a:pt x="152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112" y="0"/>
                  <a:pt x="108" y="3"/>
                  <a:pt x="108" y="7"/>
                </a:cubicBezTo>
                <a:cubicBezTo>
                  <a:pt x="108" y="33"/>
                  <a:pt x="108" y="33"/>
                  <a:pt x="108" y="33"/>
                </a:cubicBezTo>
                <a:cubicBezTo>
                  <a:pt x="108" y="38"/>
                  <a:pt x="112" y="41"/>
                  <a:pt x="116" y="41"/>
                </a:cubicBezTo>
                <a:cubicBezTo>
                  <a:pt x="124" y="41"/>
                  <a:pt x="124" y="41"/>
                  <a:pt x="124" y="41"/>
                </a:cubicBezTo>
                <a:cubicBezTo>
                  <a:pt x="124" y="46"/>
                  <a:pt x="124" y="46"/>
                  <a:pt x="124" y="46"/>
                </a:cubicBezTo>
                <a:cubicBezTo>
                  <a:pt x="118" y="46"/>
                  <a:pt x="118" y="46"/>
                  <a:pt x="118" y="46"/>
                </a:cubicBezTo>
                <a:cubicBezTo>
                  <a:pt x="118" y="51"/>
                  <a:pt x="118" y="51"/>
                  <a:pt x="118" y="51"/>
                </a:cubicBezTo>
                <a:cubicBezTo>
                  <a:pt x="131" y="51"/>
                  <a:pt x="131" y="51"/>
                  <a:pt x="131" y="51"/>
                </a:cubicBezTo>
                <a:cubicBezTo>
                  <a:pt x="131" y="77"/>
                  <a:pt x="131" y="77"/>
                  <a:pt x="131" y="77"/>
                </a:cubicBezTo>
                <a:cubicBezTo>
                  <a:pt x="121" y="77"/>
                  <a:pt x="121" y="77"/>
                  <a:pt x="121" y="77"/>
                </a:cubicBezTo>
                <a:cubicBezTo>
                  <a:pt x="119" y="75"/>
                  <a:pt x="116" y="74"/>
                  <a:pt x="113" y="73"/>
                </a:cubicBezTo>
                <a:cubicBezTo>
                  <a:pt x="113" y="72"/>
                  <a:pt x="113" y="72"/>
                  <a:pt x="113" y="72"/>
                </a:cubicBezTo>
                <a:cubicBezTo>
                  <a:pt x="113" y="61"/>
                  <a:pt x="104" y="51"/>
                  <a:pt x="93" y="51"/>
                </a:cubicBezTo>
                <a:cubicBezTo>
                  <a:pt x="86" y="51"/>
                  <a:pt x="79" y="55"/>
                  <a:pt x="75" y="61"/>
                </a:cubicBezTo>
                <a:cubicBezTo>
                  <a:pt x="73" y="60"/>
                  <a:pt x="70" y="59"/>
                  <a:pt x="67" y="59"/>
                </a:cubicBezTo>
                <a:cubicBezTo>
                  <a:pt x="58" y="59"/>
                  <a:pt x="51" y="64"/>
                  <a:pt x="47" y="72"/>
                </a:cubicBezTo>
                <a:cubicBezTo>
                  <a:pt x="46" y="73"/>
                  <a:pt x="44" y="74"/>
                  <a:pt x="42" y="75"/>
                </a:cubicBezTo>
                <a:cubicBezTo>
                  <a:pt x="23" y="75"/>
                  <a:pt x="23" y="75"/>
                  <a:pt x="23" y="75"/>
                </a:cubicBezTo>
                <a:cubicBezTo>
                  <a:pt x="23" y="67"/>
                  <a:pt x="23" y="67"/>
                  <a:pt x="23" y="67"/>
                </a:cubicBezTo>
                <a:cubicBezTo>
                  <a:pt x="33" y="67"/>
                  <a:pt x="33" y="67"/>
                  <a:pt x="33" y="67"/>
                </a:cubicBezTo>
                <a:cubicBezTo>
                  <a:pt x="38" y="67"/>
                  <a:pt x="41" y="63"/>
                  <a:pt x="41" y="59"/>
                </a:cubicBezTo>
                <a:cubicBezTo>
                  <a:pt x="41" y="7"/>
                  <a:pt x="41" y="7"/>
                  <a:pt x="41" y="7"/>
                </a:cubicBezTo>
                <a:cubicBezTo>
                  <a:pt x="41" y="3"/>
                  <a:pt x="38" y="0"/>
                  <a:pt x="33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63"/>
                  <a:pt x="3" y="67"/>
                  <a:pt x="7" y="67"/>
                </a:cubicBezTo>
                <a:cubicBezTo>
                  <a:pt x="18" y="67"/>
                  <a:pt x="18" y="67"/>
                  <a:pt x="18" y="67"/>
                </a:cubicBezTo>
                <a:cubicBezTo>
                  <a:pt x="18" y="80"/>
                  <a:pt x="18" y="80"/>
                  <a:pt x="18" y="80"/>
                </a:cubicBezTo>
                <a:cubicBezTo>
                  <a:pt x="37" y="80"/>
                  <a:pt x="37" y="80"/>
                  <a:pt x="37" y="80"/>
                </a:cubicBezTo>
                <a:cubicBezTo>
                  <a:pt x="35" y="81"/>
                  <a:pt x="35" y="83"/>
                  <a:pt x="34" y="85"/>
                </a:cubicBezTo>
                <a:cubicBezTo>
                  <a:pt x="23" y="85"/>
                  <a:pt x="23" y="85"/>
                  <a:pt x="23" y="85"/>
                </a:cubicBezTo>
                <a:cubicBezTo>
                  <a:pt x="23" y="113"/>
                  <a:pt x="23" y="113"/>
                  <a:pt x="23" y="113"/>
                </a:cubicBezTo>
                <a:cubicBezTo>
                  <a:pt x="13" y="113"/>
                  <a:pt x="13" y="113"/>
                  <a:pt x="13" y="113"/>
                </a:cubicBezTo>
                <a:cubicBezTo>
                  <a:pt x="8" y="113"/>
                  <a:pt x="5" y="117"/>
                  <a:pt x="5" y="121"/>
                </a:cubicBezTo>
                <a:cubicBezTo>
                  <a:pt x="5" y="144"/>
                  <a:pt x="5" y="144"/>
                  <a:pt x="5" y="144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6"/>
                  <a:pt x="3" y="160"/>
                  <a:pt x="7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53" y="160"/>
                  <a:pt x="56" y="156"/>
                  <a:pt x="56" y="152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51" y="144"/>
                  <a:pt x="51" y="144"/>
                  <a:pt x="51" y="144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51" y="117"/>
                  <a:pt x="48" y="113"/>
                  <a:pt x="44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90"/>
                  <a:pt x="28" y="90"/>
                  <a:pt x="28" y="90"/>
                </a:cubicBezTo>
                <a:cubicBezTo>
                  <a:pt x="33" y="90"/>
                  <a:pt x="33" y="90"/>
                  <a:pt x="33" y="90"/>
                </a:cubicBezTo>
                <a:cubicBezTo>
                  <a:pt x="33" y="100"/>
                  <a:pt x="41" y="108"/>
                  <a:pt x="51" y="108"/>
                </a:cubicBezTo>
                <a:cubicBezTo>
                  <a:pt x="108" y="108"/>
                  <a:pt x="108" y="108"/>
                  <a:pt x="108" y="108"/>
                </a:cubicBezTo>
                <a:cubicBezTo>
                  <a:pt x="117" y="108"/>
                  <a:pt x="125" y="101"/>
                  <a:pt x="126" y="93"/>
                </a:cubicBezTo>
                <a:cubicBezTo>
                  <a:pt x="136" y="93"/>
                  <a:pt x="136" y="93"/>
                  <a:pt x="136" y="93"/>
                </a:cubicBezTo>
                <a:cubicBezTo>
                  <a:pt x="136" y="113"/>
                  <a:pt x="136" y="113"/>
                  <a:pt x="136" y="113"/>
                </a:cubicBezTo>
                <a:cubicBezTo>
                  <a:pt x="118" y="113"/>
                  <a:pt x="118" y="113"/>
                  <a:pt x="118" y="113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42" y="113"/>
                  <a:pt x="142" y="113"/>
                  <a:pt x="142" y="113"/>
                </a:cubicBezTo>
                <a:cubicBezTo>
                  <a:pt x="142" y="87"/>
                  <a:pt x="142" y="87"/>
                  <a:pt x="142" y="87"/>
                </a:cubicBezTo>
                <a:cubicBezTo>
                  <a:pt x="126" y="87"/>
                  <a:pt x="126" y="87"/>
                  <a:pt x="126" y="87"/>
                </a:cubicBezTo>
                <a:cubicBezTo>
                  <a:pt x="126" y="86"/>
                  <a:pt x="125" y="84"/>
                  <a:pt x="124" y="82"/>
                </a:cubicBezTo>
                <a:cubicBezTo>
                  <a:pt x="136" y="82"/>
                  <a:pt x="136" y="82"/>
                  <a:pt x="136" y="82"/>
                </a:cubicBezTo>
                <a:cubicBezTo>
                  <a:pt x="136" y="51"/>
                  <a:pt x="136" y="51"/>
                  <a:pt x="136" y="51"/>
                </a:cubicBezTo>
                <a:cubicBezTo>
                  <a:pt x="149" y="51"/>
                  <a:pt x="149" y="51"/>
                  <a:pt x="149" y="51"/>
                </a:cubicBezTo>
                <a:cubicBezTo>
                  <a:pt x="149" y="46"/>
                  <a:pt x="149" y="46"/>
                  <a:pt x="149" y="46"/>
                </a:cubicBezTo>
                <a:cubicBezTo>
                  <a:pt x="144" y="46"/>
                  <a:pt x="144" y="46"/>
                  <a:pt x="144" y="46"/>
                </a:cubicBezTo>
                <a:cubicBezTo>
                  <a:pt x="144" y="41"/>
                  <a:pt x="144" y="41"/>
                  <a:pt x="144" y="41"/>
                </a:cubicBezTo>
                <a:lnTo>
                  <a:pt x="152" y="41"/>
                </a:lnTo>
                <a:close/>
                <a:moveTo>
                  <a:pt x="5" y="7"/>
                </a:moveTo>
                <a:cubicBezTo>
                  <a:pt x="5" y="6"/>
                  <a:pt x="6" y="5"/>
                  <a:pt x="7" y="5"/>
                </a:cubicBezTo>
                <a:cubicBezTo>
                  <a:pt x="33" y="5"/>
                  <a:pt x="33" y="5"/>
                  <a:pt x="33" y="5"/>
                </a:cubicBezTo>
                <a:cubicBezTo>
                  <a:pt x="35" y="5"/>
                  <a:pt x="36" y="6"/>
                  <a:pt x="36" y="7"/>
                </a:cubicBezTo>
                <a:cubicBezTo>
                  <a:pt x="36" y="10"/>
                  <a:pt x="36" y="10"/>
                  <a:pt x="36" y="10"/>
                </a:cubicBezTo>
                <a:cubicBezTo>
                  <a:pt x="5" y="10"/>
                  <a:pt x="5" y="10"/>
                  <a:pt x="5" y="10"/>
                </a:cubicBezTo>
                <a:lnTo>
                  <a:pt x="5" y="7"/>
                </a:lnTo>
                <a:close/>
                <a:moveTo>
                  <a:pt x="5" y="15"/>
                </a:moveTo>
                <a:cubicBezTo>
                  <a:pt x="36" y="15"/>
                  <a:pt x="36" y="15"/>
                  <a:pt x="36" y="15"/>
                </a:cubicBezTo>
                <a:cubicBezTo>
                  <a:pt x="36" y="41"/>
                  <a:pt x="36" y="41"/>
                  <a:pt x="36" y="41"/>
                </a:cubicBezTo>
                <a:cubicBezTo>
                  <a:pt x="5" y="41"/>
                  <a:pt x="5" y="41"/>
                  <a:pt x="5" y="41"/>
                </a:cubicBezTo>
                <a:lnTo>
                  <a:pt x="5" y="15"/>
                </a:lnTo>
                <a:close/>
                <a:moveTo>
                  <a:pt x="7" y="62"/>
                </a:moveTo>
                <a:cubicBezTo>
                  <a:pt x="6" y="62"/>
                  <a:pt x="5" y="60"/>
                  <a:pt x="5" y="59"/>
                </a:cubicBezTo>
                <a:cubicBezTo>
                  <a:pt x="5" y="46"/>
                  <a:pt x="5" y="46"/>
                  <a:pt x="5" y="46"/>
                </a:cubicBezTo>
                <a:cubicBezTo>
                  <a:pt x="36" y="46"/>
                  <a:pt x="36" y="46"/>
                  <a:pt x="36" y="46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60"/>
                  <a:pt x="35" y="62"/>
                  <a:pt x="33" y="62"/>
                </a:cubicBezTo>
                <a:lnTo>
                  <a:pt x="7" y="62"/>
                </a:lnTo>
                <a:close/>
                <a:moveTo>
                  <a:pt x="51" y="149"/>
                </a:moveTo>
                <a:cubicBezTo>
                  <a:pt x="51" y="152"/>
                  <a:pt x="51" y="152"/>
                  <a:pt x="51" y="152"/>
                </a:cubicBezTo>
                <a:cubicBezTo>
                  <a:pt x="51" y="153"/>
                  <a:pt x="50" y="155"/>
                  <a:pt x="49" y="155"/>
                </a:cubicBezTo>
                <a:cubicBezTo>
                  <a:pt x="7" y="155"/>
                  <a:pt x="7" y="155"/>
                  <a:pt x="7" y="155"/>
                </a:cubicBezTo>
                <a:cubicBezTo>
                  <a:pt x="6" y="155"/>
                  <a:pt x="5" y="153"/>
                  <a:pt x="5" y="152"/>
                </a:cubicBezTo>
                <a:cubicBezTo>
                  <a:pt x="5" y="149"/>
                  <a:pt x="5" y="149"/>
                  <a:pt x="5" y="149"/>
                </a:cubicBezTo>
                <a:lnTo>
                  <a:pt x="51" y="149"/>
                </a:lnTo>
                <a:close/>
                <a:moveTo>
                  <a:pt x="44" y="118"/>
                </a:moveTo>
                <a:cubicBezTo>
                  <a:pt x="45" y="118"/>
                  <a:pt x="46" y="120"/>
                  <a:pt x="46" y="121"/>
                </a:cubicBezTo>
                <a:cubicBezTo>
                  <a:pt x="46" y="144"/>
                  <a:pt x="46" y="144"/>
                  <a:pt x="46" y="144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21"/>
                  <a:pt x="10" y="121"/>
                  <a:pt x="10" y="121"/>
                </a:cubicBezTo>
                <a:cubicBezTo>
                  <a:pt x="10" y="120"/>
                  <a:pt x="11" y="118"/>
                  <a:pt x="13" y="118"/>
                </a:cubicBezTo>
                <a:lnTo>
                  <a:pt x="44" y="118"/>
                </a:lnTo>
                <a:close/>
                <a:moveTo>
                  <a:pt x="155" y="155"/>
                </a:moveTo>
                <a:cubicBezTo>
                  <a:pt x="124" y="155"/>
                  <a:pt x="124" y="155"/>
                  <a:pt x="124" y="155"/>
                </a:cubicBezTo>
                <a:cubicBezTo>
                  <a:pt x="124" y="139"/>
                  <a:pt x="124" y="139"/>
                  <a:pt x="124" y="139"/>
                </a:cubicBezTo>
                <a:cubicBezTo>
                  <a:pt x="155" y="139"/>
                  <a:pt x="155" y="139"/>
                  <a:pt x="155" y="139"/>
                </a:cubicBezTo>
                <a:lnTo>
                  <a:pt x="155" y="155"/>
                </a:lnTo>
                <a:close/>
                <a:moveTo>
                  <a:pt x="155" y="118"/>
                </a:moveTo>
                <a:cubicBezTo>
                  <a:pt x="155" y="134"/>
                  <a:pt x="155" y="134"/>
                  <a:pt x="155" y="134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4" y="118"/>
                  <a:pt x="124" y="118"/>
                  <a:pt x="124" y="118"/>
                </a:cubicBezTo>
                <a:lnTo>
                  <a:pt x="155" y="118"/>
                </a:lnTo>
                <a:close/>
                <a:moveTo>
                  <a:pt x="108" y="103"/>
                </a:moveTo>
                <a:cubicBezTo>
                  <a:pt x="51" y="103"/>
                  <a:pt x="51" y="103"/>
                  <a:pt x="51" y="103"/>
                </a:cubicBezTo>
                <a:cubicBezTo>
                  <a:pt x="44" y="103"/>
                  <a:pt x="38" y="97"/>
                  <a:pt x="38" y="90"/>
                </a:cubicBezTo>
                <a:cubicBezTo>
                  <a:pt x="38" y="84"/>
                  <a:pt x="43" y="78"/>
                  <a:pt x="50" y="77"/>
                </a:cubicBezTo>
                <a:cubicBezTo>
                  <a:pt x="51" y="77"/>
                  <a:pt x="51" y="77"/>
                  <a:pt x="51" y="77"/>
                </a:cubicBezTo>
                <a:cubicBezTo>
                  <a:pt x="52" y="75"/>
                  <a:pt x="52" y="75"/>
                  <a:pt x="52" y="75"/>
                </a:cubicBezTo>
                <a:cubicBezTo>
                  <a:pt x="54" y="69"/>
                  <a:pt x="60" y="64"/>
                  <a:pt x="67" y="64"/>
                </a:cubicBezTo>
                <a:cubicBezTo>
                  <a:pt x="70" y="64"/>
                  <a:pt x="72" y="65"/>
                  <a:pt x="75" y="67"/>
                </a:cubicBezTo>
                <a:cubicBezTo>
                  <a:pt x="77" y="68"/>
                  <a:pt x="77" y="68"/>
                  <a:pt x="77" y="68"/>
                </a:cubicBezTo>
                <a:cubicBezTo>
                  <a:pt x="79" y="65"/>
                  <a:pt x="79" y="65"/>
                  <a:pt x="79" y="65"/>
                </a:cubicBezTo>
                <a:cubicBezTo>
                  <a:pt x="81" y="60"/>
                  <a:pt x="87" y="56"/>
                  <a:pt x="93" y="56"/>
                </a:cubicBezTo>
                <a:cubicBezTo>
                  <a:pt x="101" y="56"/>
                  <a:pt x="108" y="63"/>
                  <a:pt x="108" y="72"/>
                </a:cubicBezTo>
                <a:cubicBezTo>
                  <a:pt x="108" y="73"/>
                  <a:pt x="108" y="73"/>
                  <a:pt x="108" y="74"/>
                </a:cubicBezTo>
                <a:cubicBezTo>
                  <a:pt x="107" y="77"/>
                  <a:pt x="107" y="77"/>
                  <a:pt x="107" y="77"/>
                </a:cubicBezTo>
                <a:cubicBezTo>
                  <a:pt x="110" y="77"/>
                  <a:pt x="110" y="77"/>
                  <a:pt x="110" y="77"/>
                </a:cubicBezTo>
                <a:cubicBezTo>
                  <a:pt x="116" y="78"/>
                  <a:pt x="121" y="84"/>
                  <a:pt x="121" y="90"/>
                </a:cubicBezTo>
                <a:cubicBezTo>
                  <a:pt x="121" y="97"/>
                  <a:pt x="115" y="103"/>
                  <a:pt x="108" y="103"/>
                </a:cubicBezTo>
                <a:close/>
                <a:moveTo>
                  <a:pt x="113" y="7"/>
                </a:moveTo>
                <a:cubicBezTo>
                  <a:pt x="113" y="6"/>
                  <a:pt x="114" y="5"/>
                  <a:pt x="116" y="5"/>
                </a:cubicBezTo>
                <a:cubicBezTo>
                  <a:pt x="152" y="5"/>
                  <a:pt x="152" y="5"/>
                  <a:pt x="152" y="5"/>
                </a:cubicBezTo>
                <a:cubicBezTo>
                  <a:pt x="153" y="5"/>
                  <a:pt x="155" y="6"/>
                  <a:pt x="155" y="7"/>
                </a:cubicBezTo>
                <a:cubicBezTo>
                  <a:pt x="155" y="26"/>
                  <a:pt x="155" y="26"/>
                  <a:pt x="155" y="26"/>
                </a:cubicBezTo>
                <a:cubicBezTo>
                  <a:pt x="113" y="26"/>
                  <a:pt x="113" y="26"/>
                  <a:pt x="113" y="26"/>
                </a:cubicBezTo>
                <a:lnTo>
                  <a:pt x="113" y="7"/>
                </a:lnTo>
                <a:close/>
                <a:moveTo>
                  <a:pt x="139" y="46"/>
                </a:moveTo>
                <a:cubicBezTo>
                  <a:pt x="129" y="46"/>
                  <a:pt x="129" y="46"/>
                  <a:pt x="129" y="46"/>
                </a:cubicBezTo>
                <a:cubicBezTo>
                  <a:pt x="129" y="41"/>
                  <a:pt x="129" y="41"/>
                  <a:pt x="129" y="41"/>
                </a:cubicBezTo>
                <a:cubicBezTo>
                  <a:pt x="139" y="41"/>
                  <a:pt x="139" y="41"/>
                  <a:pt x="139" y="41"/>
                </a:cubicBezTo>
                <a:lnTo>
                  <a:pt x="139" y="46"/>
                </a:lnTo>
                <a:close/>
                <a:moveTo>
                  <a:pt x="116" y="36"/>
                </a:moveTo>
                <a:cubicBezTo>
                  <a:pt x="114" y="36"/>
                  <a:pt x="113" y="35"/>
                  <a:pt x="113" y="33"/>
                </a:cubicBezTo>
                <a:cubicBezTo>
                  <a:pt x="113" y="31"/>
                  <a:pt x="113" y="31"/>
                  <a:pt x="113" y="31"/>
                </a:cubicBezTo>
                <a:cubicBezTo>
                  <a:pt x="155" y="31"/>
                  <a:pt x="155" y="31"/>
                  <a:pt x="155" y="31"/>
                </a:cubicBezTo>
                <a:cubicBezTo>
                  <a:pt x="155" y="33"/>
                  <a:pt x="155" y="33"/>
                  <a:pt x="155" y="33"/>
                </a:cubicBezTo>
                <a:cubicBezTo>
                  <a:pt x="155" y="35"/>
                  <a:pt x="153" y="36"/>
                  <a:pt x="152" y="36"/>
                </a:cubicBezTo>
                <a:lnTo>
                  <a:pt x="116" y="36"/>
                </a:lnTo>
                <a:close/>
                <a:moveTo>
                  <a:pt x="134" y="124"/>
                </a:moveTo>
                <a:cubicBezTo>
                  <a:pt x="129" y="124"/>
                  <a:pt x="129" y="124"/>
                  <a:pt x="129" y="124"/>
                </a:cubicBezTo>
                <a:cubicBezTo>
                  <a:pt x="129" y="129"/>
                  <a:pt x="129" y="129"/>
                  <a:pt x="129" y="129"/>
                </a:cubicBezTo>
                <a:cubicBezTo>
                  <a:pt x="134" y="129"/>
                  <a:pt x="134" y="129"/>
                  <a:pt x="134" y="129"/>
                </a:cubicBezTo>
                <a:lnTo>
                  <a:pt x="134" y="124"/>
                </a:lnTo>
                <a:close/>
                <a:moveTo>
                  <a:pt x="149" y="144"/>
                </a:moveTo>
                <a:cubicBezTo>
                  <a:pt x="144" y="144"/>
                  <a:pt x="144" y="144"/>
                  <a:pt x="144" y="144"/>
                </a:cubicBezTo>
                <a:cubicBezTo>
                  <a:pt x="144" y="149"/>
                  <a:pt x="144" y="149"/>
                  <a:pt x="144" y="149"/>
                </a:cubicBezTo>
                <a:cubicBezTo>
                  <a:pt x="149" y="149"/>
                  <a:pt x="149" y="149"/>
                  <a:pt x="149" y="149"/>
                </a:cubicBezTo>
                <a:lnTo>
                  <a:pt x="149" y="144"/>
                </a:lnTo>
                <a:close/>
                <a:moveTo>
                  <a:pt x="149" y="124"/>
                </a:moveTo>
                <a:cubicBezTo>
                  <a:pt x="139" y="124"/>
                  <a:pt x="139" y="124"/>
                  <a:pt x="139" y="124"/>
                </a:cubicBezTo>
                <a:cubicBezTo>
                  <a:pt x="139" y="129"/>
                  <a:pt x="139" y="129"/>
                  <a:pt x="139" y="129"/>
                </a:cubicBezTo>
                <a:cubicBezTo>
                  <a:pt x="149" y="129"/>
                  <a:pt x="149" y="129"/>
                  <a:pt x="149" y="129"/>
                </a:cubicBezTo>
                <a:lnTo>
                  <a:pt x="149" y="124"/>
                </a:lnTo>
                <a:close/>
                <a:moveTo>
                  <a:pt x="139" y="144"/>
                </a:moveTo>
                <a:cubicBezTo>
                  <a:pt x="129" y="144"/>
                  <a:pt x="129" y="144"/>
                  <a:pt x="129" y="144"/>
                </a:cubicBezTo>
                <a:cubicBezTo>
                  <a:pt x="129" y="149"/>
                  <a:pt x="129" y="149"/>
                  <a:pt x="129" y="149"/>
                </a:cubicBezTo>
                <a:cubicBezTo>
                  <a:pt x="139" y="149"/>
                  <a:pt x="139" y="149"/>
                  <a:pt x="139" y="149"/>
                </a:cubicBezTo>
                <a:lnTo>
                  <a:pt x="139" y="1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DBEE34E0-F3BA-506D-BAA5-6CF2947B292A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1390650"/>
            <a:ext cx="254000" cy="217488"/>
          </a:xfrm>
          <a:custGeom>
            <a:avLst/>
            <a:gdLst>
              <a:gd name="T0" fmla="*/ 147 w 160"/>
              <a:gd name="T1" fmla="*/ 9 h 137"/>
              <a:gd name="T2" fmla="*/ 115 w 160"/>
              <a:gd name="T3" fmla="*/ 14 h 137"/>
              <a:gd name="T4" fmla="*/ 13 w 160"/>
              <a:gd name="T5" fmla="*/ 0 h 137"/>
              <a:gd name="T6" fmla="*/ 0 w 160"/>
              <a:gd name="T7" fmla="*/ 79 h 137"/>
              <a:gd name="T8" fmla="*/ 54 w 160"/>
              <a:gd name="T9" fmla="*/ 93 h 137"/>
              <a:gd name="T10" fmla="*/ 37 w 160"/>
              <a:gd name="T11" fmla="*/ 137 h 137"/>
              <a:gd name="T12" fmla="*/ 41 w 160"/>
              <a:gd name="T13" fmla="*/ 136 h 137"/>
              <a:gd name="T14" fmla="*/ 77 w 160"/>
              <a:gd name="T15" fmla="*/ 136 h 137"/>
              <a:gd name="T16" fmla="*/ 81 w 160"/>
              <a:gd name="T17" fmla="*/ 137 h 137"/>
              <a:gd name="T18" fmla="*/ 63 w 160"/>
              <a:gd name="T19" fmla="*/ 93 h 137"/>
              <a:gd name="T20" fmla="*/ 115 w 160"/>
              <a:gd name="T21" fmla="*/ 78 h 137"/>
              <a:gd name="T22" fmla="*/ 146 w 160"/>
              <a:gd name="T23" fmla="*/ 86 h 137"/>
              <a:gd name="T24" fmla="*/ 155 w 160"/>
              <a:gd name="T25" fmla="*/ 88 h 137"/>
              <a:gd name="T26" fmla="*/ 160 w 160"/>
              <a:gd name="T27" fmla="*/ 14 h 137"/>
              <a:gd name="T28" fmla="*/ 109 w 160"/>
              <a:gd name="T29" fmla="*/ 78 h 137"/>
              <a:gd name="T30" fmla="*/ 59 w 160"/>
              <a:gd name="T31" fmla="*/ 87 h 137"/>
              <a:gd name="T32" fmla="*/ 59 w 160"/>
              <a:gd name="T33" fmla="*/ 87 h 137"/>
              <a:gd name="T34" fmla="*/ 13 w 160"/>
              <a:gd name="T35" fmla="*/ 87 h 137"/>
              <a:gd name="T36" fmla="*/ 5 w 160"/>
              <a:gd name="T37" fmla="*/ 14 h 137"/>
              <a:gd name="T38" fmla="*/ 101 w 160"/>
              <a:gd name="T39" fmla="*/ 6 h 137"/>
              <a:gd name="T40" fmla="*/ 109 w 160"/>
              <a:gd name="T41" fmla="*/ 78 h 137"/>
              <a:gd name="T42" fmla="*/ 153 w 160"/>
              <a:gd name="T43" fmla="*/ 82 h 137"/>
              <a:gd name="T44" fmla="*/ 115 w 160"/>
              <a:gd name="T45" fmla="*/ 48 h 137"/>
              <a:gd name="T46" fmla="*/ 115 w 160"/>
              <a:gd name="T47" fmla="*/ 45 h 137"/>
              <a:gd name="T48" fmla="*/ 152 w 160"/>
              <a:gd name="T49" fmla="*/ 12 h 137"/>
              <a:gd name="T50" fmla="*/ 154 w 160"/>
              <a:gd name="T51" fmla="*/ 14 h 137"/>
              <a:gd name="T52" fmla="*/ 50 w 160"/>
              <a:gd name="T53" fmla="*/ 44 h 137"/>
              <a:gd name="T54" fmla="*/ 35 w 160"/>
              <a:gd name="T55" fmla="*/ 17 h 137"/>
              <a:gd name="T56" fmla="*/ 35 w 160"/>
              <a:gd name="T57" fmla="*/ 53 h 137"/>
              <a:gd name="T58" fmla="*/ 51 w 160"/>
              <a:gd name="T59" fmla="*/ 52 h 137"/>
              <a:gd name="T60" fmla="*/ 55 w 160"/>
              <a:gd name="T61" fmla="*/ 52 h 137"/>
              <a:gd name="T62" fmla="*/ 50 w 160"/>
              <a:gd name="T63" fmla="*/ 44 h 137"/>
              <a:gd name="T64" fmla="*/ 41 w 160"/>
              <a:gd name="T65" fmla="*/ 34 h 137"/>
              <a:gd name="T66" fmla="*/ 37 w 160"/>
              <a:gd name="T67" fmla="*/ 38 h 137"/>
              <a:gd name="T68" fmla="*/ 35 w 160"/>
              <a:gd name="T69" fmla="*/ 48 h 137"/>
              <a:gd name="T70" fmla="*/ 35 w 160"/>
              <a:gd name="T71" fmla="*/ 22 h 137"/>
              <a:gd name="T72" fmla="*/ 46 w 160"/>
              <a:gd name="T73" fmla="*/ 40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37">
                <a:moveTo>
                  <a:pt x="155" y="7"/>
                </a:moveTo>
                <a:cubicBezTo>
                  <a:pt x="152" y="6"/>
                  <a:pt x="149" y="7"/>
                  <a:pt x="147" y="9"/>
                </a:cubicBezTo>
                <a:cubicBezTo>
                  <a:pt x="115" y="38"/>
                  <a:pt x="115" y="38"/>
                  <a:pt x="115" y="38"/>
                </a:cubicBezTo>
                <a:cubicBezTo>
                  <a:pt x="115" y="14"/>
                  <a:pt x="115" y="14"/>
                  <a:pt x="115" y="14"/>
                </a:cubicBezTo>
                <a:cubicBezTo>
                  <a:pt x="115" y="6"/>
                  <a:pt x="108" y="0"/>
                  <a:pt x="101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87"/>
                  <a:pt x="6" y="93"/>
                  <a:pt x="13" y="93"/>
                </a:cubicBezTo>
                <a:cubicBezTo>
                  <a:pt x="54" y="93"/>
                  <a:pt x="54" y="93"/>
                  <a:pt x="54" y="93"/>
                </a:cubicBezTo>
                <a:cubicBezTo>
                  <a:pt x="35" y="133"/>
                  <a:pt x="35" y="133"/>
                  <a:pt x="35" y="133"/>
                </a:cubicBezTo>
                <a:cubicBezTo>
                  <a:pt x="35" y="135"/>
                  <a:pt x="35" y="137"/>
                  <a:pt x="37" y="137"/>
                </a:cubicBezTo>
                <a:cubicBezTo>
                  <a:pt x="37" y="137"/>
                  <a:pt x="38" y="137"/>
                  <a:pt x="38" y="137"/>
                </a:cubicBezTo>
                <a:cubicBezTo>
                  <a:pt x="39" y="137"/>
                  <a:pt x="40" y="137"/>
                  <a:pt x="41" y="136"/>
                </a:cubicBezTo>
                <a:cubicBezTo>
                  <a:pt x="59" y="96"/>
                  <a:pt x="59" y="96"/>
                  <a:pt x="59" y="96"/>
                </a:cubicBezTo>
                <a:cubicBezTo>
                  <a:pt x="77" y="136"/>
                  <a:pt x="77" y="136"/>
                  <a:pt x="77" y="136"/>
                </a:cubicBezTo>
                <a:cubicBezTo>
                  <a:pt x="78" y="137"/>
                  <a:pt x="79" y="137"/>
                  <a:pt x="80" y="137"/>
                </a:cubicBezTo>
                <a:cubicBezTo>
                  <a:pt x="80" y="137"/>
                  <a:pt x="80" y="137"/>
                  <a:pt x="81" y="137"/>
                </a:cubicBezTo>
                <a:cubicBezTo>
                  <a:pt x="82" y="137"/>
                  <a:pt x="83" y="135"/>
                  <a:pt x="82" y="133"/>
                </a:cubicBezTo>
                <a:cubicBezTo>
                  <a:pt x="63" y="93"/>
                  <a:pt x="63" y="93"/>
                  <a:pt x="63" y="93"/>
                </a:cubicBezTo>
                <a:cubicBezTo>
                  <a:pt x="100" y="93"/>
                  <a:pt x="100" y="93"/>
                  <a:pt x="100" y="93"/>
                </a:cubicBezTo>
                <a:cubicBezTo>
                  <a:pt x="108" y="93"/>
                  <a:pt x="115" y="86"/>
                  <a:pt x="115" y="78"/>
                </a:cubicBezTo>
                <a:cubicBezTo>
                  <a:pt x="115" y="56"/>
                  <a:pt x="115" y="56"/>
                  <a:pt x="115" y="56"/>
                </a:cubicBezTo>
                <a:cubicBezTo>
                  <a:pt x="146" y="86"/>
                  <a:pt x="146" y="86"/>
                  <a:pt x="146" y="86"/>
                </a:cubicBezTo>
                <a:cubicBezTo>
                  <a:pt x="148" y="87"/>
                  <a:pt x="150" y="88"/>
                  <a:pt x="152" y="88"/>
                </a:cubicBezTo>
                <a:cubicBezTo>
                  <a:pt x="153" y="88"/>
                  <a:pt x="154" y="88"/>
                  <a:pt x="155" y="88"/>
                </a:cubicBezTo>
                <a:cubicBezTo>
                  <a:pt x="158" y="86"/>
                  <a:pt x="160" y="84"/>
                  <a:pt x="160" y="80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11"/>
                  <a:pt x="158" y="9"/>
                  <a:pt x="155" y="7"/>
                </a:cubicBezTo>
                <a:close/>
                <a:moveTo>
                  <a:pt x="109" y="78"/>
                </a:moveTo>
                <a:cubicBezTo>
                  <a:pt x="109" y="83"/>
                  <a:pt x="105" y="87"/>
                  <a:pt x="100" y="87"/>
                </a:cubicBezTo>
                <a:cubicBezTo>
                  <a:pt x="59" y="87"/>
                  <a:pt x="59" y="87"/>
                  <a:pt x="59" y="87"/>
                </a:cubicBezTo>
                <a:cubicBezTo>
                  <a:pt x="59" y="87"/>
                  <a:pt x="59" y="87"/>
                  <a:pt x="59" y="87"/>
                </a:cubicBezTo>
                <a:cubicBezTo>
                  <a:pt x="59" y="87"/>
                  <a:pt x="59" y="87"/>
                  <a:pt x="59" y="87"/>
                </a:cubicBezTo>
                <a:cubicBezTo>
                  <a:pt x="59" y="87"/>
                  <a:pt x="59" y="87"/>
                  <a:pt x="59" y="87"/>
                </a:cubicBezTo>
                <a:cubicBezTo>
                  <a:pt x="13" y="87"/>
                  <a:pt x="13" y="87"/>
                  <a:pt x="13" y="87"/>
                </a:cubicBezTo>
                <a:cubicBezTo>
                  <a:pt x="9" y="87"/>
                  <a:pt x="5" y="83"/>
                  <a:pt x="5" y="79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9"/>
                  <a:pt x="9" y="6"/>
                  <a:pt x="13" y="6"/>
                </a:cubicBezTo>
                <a:cubicBezTo>
                  <a:pt x="101" y="6"/>
                  <a:pt x="101" y="6"/>
                  <a:pt x="101" y="6"/>
                </a:cubicBezTo>
                <a:cubicBezTo>
                  <a:pt x="105" y="6"/>
                  <a:pt x="109" y="9"/>
                  <a:pt x="109" y="14"/>
                </a:cubicBezTo>
                <a:lnTo>
                  <a:pt x="109" y="78"/>
                </a:lnTo>
                <a:close/>
                <a:moveTo>
                  <a:pt x="154" y="80"/>
                </a:moveTo>
                <a:cubicBezTo>
                  <a:pt x="154" y="82"/>
                  <a:pt x="153" y="82"/>
                  <a:pt x="153" y="82"/>
                </a:cubicBezTo>
                <a:cubicBezTo>
                  <a:pt x="152" y="83"/>
                  <a:pt x="151" y="83"/>
                  <a:pt x="150" y="82"/>
                </a:cubicBezTo>
                <a:cubicBezTo>
                  <a:pt x="115" y="48"/>
                  <a:pt x="115" y="48"/>
                  <a:pt x="115" y="48"/>
                </a:cubicBezTo>
                <a:cubicBezTo>
                  <a:pt x="115" y="48"/>
                  <a:pt x="115" y="47"/>
                  <a:pt x="115" y="47"/>
                </a:cubicBezTo>
                <a:cubicBezTo>
                  <a:pt x="115" y="46"/>
                  <a:pt x="115" y="46"/>
                  <a:pt x="115" y="45"/>
                </a:cubicBezTo>
                <a:cubicBezTo>
                  <a:pt x="150" y="13"/>
                  <a:pt x="150" y="13"/>
                  <a:pt x="150" y="13"/>
                </a:cubicBezTo>
                <a:cubicBezTo>
                  <a:pt x="151" y="12"/>
                  <a:pt x="151" y="12"/>
                  <a:pt x="152" y="12"/>
                </a:cubicBezTo>
                <a:cubicBezTo>
                  <a:pt x="152" y="12"/>
                  <a:pt x="152" y="12"/>
                  <a:pt x="153" y="13"/>
                </a:cubicBezTo>
                <a:cubicBezTo>
                  <a:pt x="153" y="13"/>
                  <a:pt x="154" y="13"/>
                  <a:pt x="154" y="14"/>
                </a:cubicBezTo>
                <a:lnTo>
                  <a:pt x="154" y="80"/>
                </a:lnTo>
                <a:close/>
                <a:moveTo>
                  <a:pt x="50" y="44"/>
                </a:moveTo>
                <a:cubicBezTo>
                  <a:pt x="52" y="41"/>
                  <a:pt x="53" y="38"/>
                  <a:pt x="53" y="35"/>
                </a:cubicBezTo>
                <a:cubicBezTo>
                  <a:pt x="53" y="25"/>
                  <a:pt x="45" y="17"/>
                  <a:pt x="35" y="17"/>
                </a:cubicBezTo>
                <a:cubicBezTo>
                  <a:pt x="25" y="17"/>
                  <a:pt x="16" y="25"/>
                  <a:pt x="16" y="35"/>
                </a:cubicBezTo>
                <a:cubicBezTo>
                  <a:pt x="16" y="45"/>
                  <a:pt x="25" y="53"/>
                  <a:pt x="35" y="53"/>
                </a:cubicBezTo>
                <a:cubicBezTo>
                  <a:pt x="39" y="53"/>
                  <a:pt x="44" y="51"/>
                  <a:pt x="47" y="48"/>
                </a:cubicBezTo>
                <a:cubicBezTo>
                  <a:pt x="51" y="52"/>
                  <a:pt x="51" y="52"/>
                  <a:pt x="51" y="52"/>
                </a:cubicBezTo>
                <a:cubicBezTo>
                  <a:pt x="51" y="53"/>
                  <a:pt x="52" y="53"/>
                  <a:pt x="53" y="53"/>
                </a:cubicBezTo>
                <a:cubicBezTo>
                  <a:pt x="54" y="53"/>
                  <a:pt x="54" y="53"/>
                  <a:pt x="55" y="52"/>
                </a:cubicBezTo>
                <a:cubicBezTo>
                  <a:pt x="56" y="51"/>
                  <a:pt x="56" y="50"/>
                  <a:pt x="55" y="48"/>
                </a:cubicBezTo>
                <a:lnTo>
                  <a:pt x="50" y="44"/>
                </a:lnTo>
                <a:close/>
                <a:moveTo>
                  <a:pt x="46" y="40"/>
                </a:moveTo>
                <a:cubicBezTo>
                  <a:pt x="41" y="34"/>
                  <a:pt x="41" y="34"/>
                  <a:pt x="41" y="34"/>
                </a:cubicBezTo>
                <a:cubicBezTo>
                  <a:pt x="40" y="33"/>
                  <a:pt x="38" y="33"/>
                  <a:pt x="37" y="34"/>
                </a:cubicBezTo>
                <a:cubicBezTo>
                  <a:pt x="36" y="36"/>
                  <a:pt x="36" y="37"/>
                  <a:pt x="37" y="38"/>
                </a:cubicBezTo>
                <a:cubicBezTo>
                  <a:pt x="43" y="44"/>
                  <a:pt x="43" y="44"/>
                  <a:pt x="43" y="44"/>
                </a:cubicBezTo>
                <a:cubicBezTo>
                  <a:pt x="41" y="46"/>
                  <a:pt x="38" y="48"/>
                  <a:pt x="35" y="48"/>
                </a:cubicBezTo>
                <a:cubicBezTo>
                  <a:pt x="28" y="48"/>
                  <a:pt x="22" y="42"/>
                  <a:pt x="22" y="35"/>
                </a:cubicBezTo>
                <a:cubicBezTo>
                  <a:pt x="22" y="28"/>
                  <a:pt x="28" y="22"/>
                  <a:pt x="35" y="22"/>
                </a:cubicBezTo>
                <a:cubicBezTo>
                  <a:pt x="42" y="22"/>
                  <a:pt x="47" y="28"/>
                  <a:pt x="47" y="35"/>
                </a:cubicBezTo>
                <a:cubicBezTo>
                  <a:pt x="47" y="37"/>
                  <a:pt x="47" y="38"/>
                  <a:pt x="46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409F9AC1-ECCE-E7B6-C1E1-595A9821001B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3024188"/>
            <a:ext cx="254000" cy="254000"/>
          </a:xfrm>
          <a:custGeom>
            <a:avLst/>
            <a:gdLst>
              <a:gd name="T0" fmla="*/ 133 w 160"/>
              <a:gd name="T1" fmla="*/ 59 h 160"/>
              <a:gd name="T2" fmla="*/ 133 w 160"/>
              <a:gd name="T3" fmla="*/ 64 h 160"/>
              <a:gd name="T4" fmla="*/ 125 w 160"/>
              <a:gd name="T5" fmla="*/ 72 h 160"/>
              <a:gd name="T6" fmla="*/ 96 w 160"/>
              <a:gd name="T7" fmla="*/ 24 h 160"/>
              <a:gd name="T8" fmla="*/ 48 w 160"/>
              <a:gd name="T9" fmla="*/ 19 h 160"/>
              <a:gd name="T10" fmla="*/ 112 w 160"/>
              <a:gd name="T11" fmla="*/ 32 h 160"/>
              <a:gd name="T12" fmla="*/ 48 w 160"/>
              <a:gd name="T13" fmla="*/ 38 h 160"/>
              <a:gd name="T14" fmla="*/ 112 w 160"/>
              <a:gd name="T15" fmla="*/ 32 h 160"/>
              <a:gd name="T16" fmla="*/ 114 w 160"/>
              <a:gd name="T17" fmla="*/ 118 h 160"/>
              <a:gd name="T18" fmla="*/ 45 w 160"/>
              <a:gd name="T19" fmla="*/ 118 h 160"/>
              <a:gd name="T20" fmla="*/ 112 w 160"/>
              <a:gd name="T21" fmla="*/ 134 h 160"/>
              <a:gd name="T22" fmla="*/ 48 w 160"/>
              <a:gd name="T23" fmla="*/ 128 h 160"/>
              <a:gd name="T24" fmla="*/ 136 w 160"/>
              <a:gd name="T25" fmla="*/ 46 h 160"/>
              <a:gd name="T26" fmla="*/ 24 w 160"/>
              <a:gd name="T27" fmla="*/ 46 h 160"/>
              <a:gd name="T28" fmla="*/ 16 w 160"/>
              <a:gd name="T29" fmla="*/ 136 h 160"/>
              <a:gd name="T30" fmla="*/ 24 w 160"/>
              <a:gd name="T31" fmla="*/ 160 h 160"/>
              <a:gd name="T32" fmla="*/ 144 w 160"/>
              <a:gd name="T33" fmla="*/ 144 h 160"/>
              <a:gd name="T34" fmla="*/ 160 w 160"/>
              <a:gd name="T35" fmla="*/ 46 h 160"/>
              <a:gd name="T36" fmla="*/ 130 w 160"/>
              <a:gd name="T37" fmla="*/ 6 h 160"/>
              <a:gd name="T38" fmla="*/ 29 w 160"/>
              <a:gd name="T39" fmla="*/ 6 h 160"/>
              <a:gd name="T40" fmla="*/ 21 w 160"/>
              <a:gd name="T41" fmla="*/ 120 h 160"/>
              <a:gd name="T42" fmla="*/ 16 w 160"/>
              <a:gd name="T43" fmla="*/ 131 h 160"/>
              <a:gd name="T44" fmla="*/ 24 w 160"/>
              <a:gd name="T45" fmla="*/ 99 h 160"/>
              <a:gd name="T46" fmla="*/ 29 w 160"/>
              <a:gd name="T47" fmla="*/ 155 h 160"/>
              <a:gd name="T48" fmla="*/ 130 w 160"/>
              <a:gd name="T49" fmla="*/ 155 h 160"/>
              <a:gd name="T50" fmla="*/ 144 w 160"/>
              <a:gd name="T51" fmla="*/ 120 h 160"/>
              <a:gd name="T52" fmla="*/ 138 w 160"/>
              <a:gd name="T53" fmla="*/ 139 h 160"/>
              <a:gd name="T54" fmla="*/ 154 w 160"/>
              <a:gd name="T55" fmla="*/ 99 h 160"/>
              <a:gd name="T56" fmla="*/ 5 w 160"/>
              <a:gd name="T57" fmla="*/ 94 h 160"/>
              <a:gd name="T58" fmla="*/ 154 w 160"/>
              <a:gd name="T59" fmla="*/ 51 h 160"/>
              <a:gd name="T60" fmla="*/ 13 w 160"/>
              <a:gd name="T61" fmla="*/ 62 h 160"/>
              <a:gd name="T62" fmla="*/ 26 w 160"/>
              <a:gd name="T63" fmla="*/ 62 h 160"/>
              <a:gd name="T64" fmla="*/ 24 w 160"/>
              <a:gd name="T65" fmla="*/ 70 h 160"/>
              <a:gd name="T66" fmla="*/ 16 w 160"/>
              <a:gd name="T67" fmla="*/ 75 h 160"/>
              <a:gd name="T68" fmla="*/ 24 w 160"/>
              <a:gd name="T69" fmla="*/ 70 h 160"/>
              <a:gd name="T70" fmla="*/ 13 w 160"/>
              <a:gd name="T71" fmla="*/ 83 h 160"/>
              <a:gd name="T72" fmla="*/ 26 w 160"/>
              <a:gd name="T73" fmla="*/ 83 h 160"/>
              <a:gd name="T74" fmla="*/ 42 w 160"/>
              <a:gd name="T75" fmla="*/ 64 h 160"/>
              <a:gd name="T76" fmla="*/ 34 w 160"/>
              <a:gd name="T77" fmla="*/ 59 h 160"/>
              <a:gd name="T78" fmla="*/ 34 w 160"/>
              <a:gd name="T79" fmla="*/ 75 h 160"/>
              <a:gd name="T80" fmla="*/ 42 w 160"/>
              <a:gd name="T81" fmla="*/ 70 h 160"/>
              <a:gd name="T82" fmla="*/ 34 w 160"/>
              <a:gd name="T83" fmla="*/ 75 h 160"/>
              <a:gd name="T84" fmla="*/ 45 w 160"/>
              <a:gd name="T85" fmla="*/ 83 h 160"/>
              <a:gd name="T86" fmla="*/ 32 w 160"/>
              <a:gd name="T87" fmla="*/ 83 h 160"/>
              <a:gd name="T88" fmla="*/ 61 w 160"/>
              <a:gd name="T89" fmla="*/ 64 h 160"/>
              <a:gd name="T90" fmla="*/ 53 w 160"/>
              <a:gd name="T91" fmla="*/ 59 h 160"/>
              <a:gd name="T92" fmla="*/ 53 w 160"/>
              <a:gd name="T93" fmla="*/ 75 h 160"/>
              <a:gd name="T94" fmla="*/ 61 w 160"/>
              <a:gd name="T95" fmla="*/ 70 h 160"/>
              <a:gd name="T96" fmla="*/ 53 w 160"/>
              <a:gd name="T97" fmla="*/ 75 h 160"/>
              <a:gd name="T98" fmla="*/ 64 w 160"/>
              <a:gd name="T99" fmla="*/ 83 h 160"/>
              <a:gd name="T100" fmla="*/ 50 w 160"/>
              <a:gd name="T101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133" y="86"/>
                </a:moveTo>
                <a:cubicBezTo>
                  <a:pt x="140" y="86"/>
                  <a:pt x="146" y="80"/>
                  <a:pt x="146" y="72"/>
                </a:cubicBezTo>
                <a:cubicBezTo>
                  <a:pt x="146" y="65"/>
                  <a:pt x="140" y="59"/>
                  <a:pt x="133" y="59"/>
                </a:cubicBezTo>
                <a:cubicBezTo>
                  <a:pt x="126" y="59"/>
                  <a:pt x="120" y="65"/>
                  <a:pt x="120" y="72"/>
                </a:cubicBezTo>
                <a:cubicBezTo>
                  <a:pt x="120" y="80"/>
                  <a:pt x="126" y="86"/>
                  <a:pt x="133" y="86"/>
                </a:cubicBezTo>
                <a:close/>
                <a:moveTo>
                  <a:pt x="133" y="64"/>
                </a:moveTo>
                <a:cubicBezTo>
                  <a:pt x="137" y="64"/>
                  <a:pt x="141" y="68"/>
                  <a:pt x="141" y="72"/>
                </a:cubicBezTo>
                <a:cubicBezTo>
                  <a:pt x="141" y="77"/>
                  <a:pt x="137" y="80"/>
                  <a:pt x="133" y="80"/>
                </a:cubicBezTo>
                <a:cubicBezTo>
                  <a:pt x="129" y="80"/>
                  <a:pt x="125" y="77"/>
                  <a:pt x="125" y="72"/>
                </a:cubicBezTo>
                <a:cubicBezTo>
                  <a:pt x="125" y="68"/>
                  <a:pt x="129" y="64"/>
                  <a:pt x="133" y="64"/>
                </a:cubicBezTo>
                <a:close/>
                <a:moveTo>
                  <a:pt x="48" y="24"/>
                </a:moveTo>
                <a:cubicBezTo>
                  <a:pt x="96" y="24"/>
                  <a:pt x="96" y="24"/>
                  <a:pt x="96" y="24"/>
                </a:cubicBezTo>
                <a:cubicBezTo>
                  <a:pt x="97" y="24"/>
                  <a:pt x="98" y="23"/>
                  <a:pt x="98" y="22"/>
                </a:cubicBezTo>
                <a:cubicBezTo>
                  <a:pt x="98" y="20"/>
                  <a:pt x="97" y="19"/>
                  <a:pt x="96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6" y="19"/>
                  <a:pt x="45" y="20"/>
                  <a:pt x="45" y="22"/>
                </a:cubicBezTo>
                <a:cubicBezTo>
                  <a:pt x="45" y="23"/>
                  <a:pt x="46" y="24"/>
                  <a:pt x="48" y="24"/>
                </a:cubicBezTo>
                <a:close/>
                <a:moveTo>
                  <a:pt x="112" y="32"/>
                </a:moveTo>
                <a:cubicBezTo>
                  <a:pt x="48" y="32"/>
                  <a:pt x="48" y="32"/>
                  <a:pt x="48" y="32"/>
                </a:cubicBezTo>
                <a:cubicBezTo>
                  <a:pt x="46" y="32"/>
                  <a:pt x="45" y="34"/>
                  <a:pt x="45" y="35"/>
                </a:cubicBezTo>
                <a:cubicBezTo>
                  <a:pt x="45" y="36"/>
                  <a:pt x="46" y="38"/>
                  <a:pt x="48" y="38"/>
                </a:cubicBezTo>
                <a:cubicBezTo>
                  <a:pt x="112" y="38"/>
                  <a:pt x="112" y="38"/>
                  <a:pt x="112" y="38"/>
                </a:cubicBezTo>
                <a:cubicBezTo>
                  <a:pt x="113" y="38"/>
                  <a:pt x="114" y="36"/>
                  <a:pt x="114" y="35"/>
                </a:cubicBezTo>
                <a:cubicBezTo>
                  <a:pt x="114" y="34"/>
                  <a:pt x="113" y="32"/>
                  <a:pt x="112" y="32"/>
                </a:cubicBezTo>
                <a:close/>
                <a:moveTo>
                  <a:pt x="48" y="120"/>
                </a:moveTo>
                <a:cubicBezTo>
                  <a:pt x="112" y="120"/>
                  <a:pt x="112" y="120"/>
                  <a:pt x="112" y="120"/>
                </a:cubicBezTo>
                <a:cubicBezTo>
                  <a:pt x="113" y="120"/>
                  <a:pt x="114" y="119"/>
                  <a:pt x="114" y="118"/>
                </a:cubicBezTo>
                <a:cubicBezTo>
                  <a:pt x="114" y="116"/>
                  <a:pt x="113" y="115"/>
                  <a:pt x="112" y="115"/>
                </a:cubicBezTo>
                <a:cubicBezTo>
                  <a:pt x="48" y="115"/>
                  <a:pt x="48" y="115"/>
                  <a:pt x="48" y="115"/>
                </a:cubicBezTo>
                <a:cubicBezTo>
                  <a:pt x="46" y="115"/>
                  <a:pt x="45" y="116"/>
                  <a:pt x="45" y="118"/>
                </a:cubicBezTo>
                <a:cubicBezTo>
                  <a:pt x="45" y="119"/>
                  <a:pt x="46" y="120"/>
                  <a:pt x="48" y="120"/>
                </a:cubicBezTo>
                <a:close/>
                <a:moveTo>
                  <a:pt x="48" y="134"/>
                </a:moveTo>
                <a:cubicBezTo>
                  <a:pt x="112" y="134"/>
                  <a:pt x="112" y="134"/>
                  <a:pt x="112" y="134"/>
                </a:cubicBezTo>
                <a:cubicBezTo>
                  <a:pt x="113" y="134"/>
                  <a:pt x="114" y="132"/>
                  <a:pt x="114" y="131"/>
                </a:cubicBezTo>
                <a:cubicBezTo>
                  <a:pt x="114" y="130"/>
                  <a:pt x="113" y="128"/>
                  <a:pt x="112" y="128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6" y="128"/>
                  <a:pt x="45" y="130"/>
                  <a:pt x="45" y="131"/>
                </a:cubicBezTo>
                <a:cubicBezTo>
                  <a:pt x="45" y="132"/>
                  <a:pt x="46" y="134"/>
                  <a:pt x="48" y="134"/>
                </a:cubicBezTo>
                <a:close/>
                <a:moveTo>
                  <a:pt x="136" y="46"/>
                </a:moveTo>
                <a:cubicBezTo>
                  <a:pt x="136" y="0"/>
                  <a:pt x="136" y="0"/>
                  <a:pt x="136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46"/>
                  <a:pt x="24" y="46"/>
                  <a:pt x="24" y="46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136"/>
                  <a:pt x="0" y="136"/>
                  <a:pt x="0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24" y="144"/>
                  <a:pt x="24" y="144"/>
                  <a:pt x="24" y="144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6" y="144"/>
                  <a:pt x="136" y="144"/>
                  <a:pt x="136" y="144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44" y="136"/>
                  <a:pt x="144" y="136"/>
                  <a:pt x="144" y="136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0" y="46"/>
                  <a:pt x="160" y="46"/>
                  <a:pt x="160" y="46"/>
                </a:cubicBezTo>
                <a:lnTo>
                  <a:pt x="136" y="46"/>
                </a:lnTo>
                <a:close/>
                <a:moveTo>
                  <a:pt x="29" y="6"/>
                </a:moveTo>
                <a:cubicBezTo>
                  <a:pt x="130" y="6"/>
                  <a:pt x="130" y="6"/>
                  <a:pt x="130" y="6"/>
                </a:cubicBezTo>
                <a:cubicBezTo>
                  <a:pt x="130" y="46"/>
                  <a:pt x="130" y="46"/>
                  <a:pt x="130" y="46"/>
                </a:cubicBezTo>
                <a:cubicBezTo>
                  <a:pt x="29" y="46"/>
                  <a:pt x="29" y="46"/>
                  <a:pt x="29" y="46"/>
                </a:cubicBezTo>
                <a:lnTo>
                  <a:pt x="29" y="6"/>
                </a:lnTo>
                <a:close/>
                <a:moveTo>
                  <a:pt x="24" y="139"/>
                </a:moveTo>
                <a:cubicBezTo>
                  <a:pt x="21" y="139"/>
                  <a:pt x="21" y="139"/>
                  <a:pt x="21" y="139"/>
                </a:cubicBezTo>
                <a:cubicBezTo>
                  <a:pt x="21" y="120"/>
                  <a:pt x="21" y="120"/>
                  <a:pt x="21" y="120"/>
                </a:cubicBezTo>
                <a:cubicBezTo>
                  <a:pt x="21" y="119"/>
                  <a:pt x="20" y="118"/>
                  <a:pt x="18" y="118"/>
                </a:cubicBezTo>
                <a:cubicBezTo>
                  <a:pt x="17" y="118"/>
                  <a:pt x="16" y="119"/>
                  <a:pt x="16" y="120"/>
                </a:cubicBezTo>
                <a:cubicBezTo>
                  <a:pt x="16" y="131"/>
                  <a:pt x="16" y="131"/>
                  <a:pt x="16" y="131"/>
                </a:cubicBezTo>
                <a:cubicBezTo>
                  <a:pt x="5" y="131"/>
                  <a:pt x="5" y="131"/>
                  <a:pt x="5" y="131"/>
                </a:cubicBezTo>
                <a:cubicBezTo>
                  <a:pt x="5" y="99"/>
                  <a:pt x="5" y="99"/>
                  <a:pt x="5" y="99"/>
                </a:cubicBezTo>
                <a:cubicBezTo>
                  <a:pt x="24" y="99"/>
                  <a:pt x="24" y="99"/>
                  <a:pt x="24" y="99"/>
                </a:cubicBezTo>
                <a:lnTo>
                  <a:pt x="24" y="139"/>
                </a:lnTo>
                <a:close/>
                <a:moveTo>
                  <a:pt x="130" y="155"/>
                </a:moveTo>
                <a:cubicBezTo>
                  <a:pt x="29" y="155"/>
                  <a:pt x="29" y="155"/>
                  <a:pt x="29" y="155"/>
                </a:cubicBezTo>
                <a:cubicBezTo>
                  <a:pt x="29" y="99"/>
                  <a:pt x="29" y="99"/>
                  <a:pt x="29" y="99"/>
                </a:cubicBezTo>
                <a:cubicBezTo>
                  <a:pt x="130" y="99"/>
                  <a:pt x="130" y="99"/>
                  <a:pt x="130" y="99"/>
                </a:cubicBezTo>
                <a:lnTo>
                  <a:pt x="130" y="155"/>
                </a:lnTo>
                <a:close/>
                <a:moveTo>
                  <a:pt x="154" y="131"/>
                </a:moveTo>
                <a:cubicBezTo>
                  <a:pt x="144" y="131"/>
                  <a:pt x="144" y="131"/>
                  <a:pt x="144" y="131"/>
                </a:cubicBezTo>
                <a:cubicBezTo>
                  <a:pt x="144" y="120"/>
                  <a:pt x="144" y="120"/>
                  <a:pt x="144" y="120"/>
                </a:cubicBezTo>
                <a:cubicBezTo>
                  <a:pt x="144" y="119"/>
                  <a:pt x="142" y="118"/>
                  <a:pt x="141" y="118"/>
                </a:cubicBezTo>
                <a:cubicBezTo>
                  <a:pt x="140" y="118"/>
                  <a:pt x="138" y="119"/>
                  <a:pt x="138" y="120"/>
                </a:cubicBezTo>
                <a:cubicBezTo>
                  <a:pt x="138" y="139"/>
                  <a:pt x="138" y="139"/>
                  <a:pt x="138" y="139"/>
                </a:cubicBezTo>
                <a:cubicBezTo>
                  <a:pt x="136" y="139"/>
                  <a:pt x="136" y="139"/>
                  <a:pt x="136" y="139"/>
                </a:cubicBezTo>
                <a:cubicBezTo>
                  <a:pt x="136" y="99"/>
                  <a:pt x="136" y="99"/>
                  <a:pt x="136" y="99"/>
                </a:cubicBezTo>
                <a:cubicBezTo>
                  <a:pt x="154" y="99"/>
                  <a:pt x="154" y="99"/>
                  <a:pt x="154" y="99"/>
                </a:cubicBezTo>
                <a:lnTo>
                  <a:pt x="154" y="131"/>
                </a:lnTo>
                <a:close/>
                <a:moveTo>
                  <a:pt x="154" y="94"/>
                </a:moveTo>
                <a:cubicBezTo>
                  <a:pt x="5" y="94"/>
                  <a:pt x="5" y="94"/>
                  <a:pt x="5" y="94"/>
                </a:cubicBezTo>
                <a:cubicBezTo>
                  <a:pt x="5" y="51"/>
                  <a:pt x="5" y="51"/>
                  <a:pt x="5" y="51"/>
                </a:cubicBezTo>
                <a:cubicBezTo>
                  <a:pt x="24" y="51"/>
                  <a:pt x="24" y="51"/>
                  <a:pt x="24" y="51"/>
                </a:cubicBezTo>
                <a:cubicBezTo>
                  <a:pt x="154" y="51"/>
                  <a:pt x="154" y="51"/>
                  <a:pt x="154" y="51"/>
                </a:cubicBezTo>
                <a:lnTo>
                  <a:pt x="154" y="94"/>
                </a:lnTo>
                <a:close/>
                <a:moveTo>
                  <a:pt x="16" y="59"/>
                </a:moveTo>
                <a:cubicBezTo>
                  <a:pt x="14" y="59"/>
                  <a:pt x="13" y="60"/>
                  <a:pt x="13" y="62"/>
                </a:cubicBezTo>
                <a:cubicBezTo>
                  <a:pt x="13" y="63"/>
                  <a:pt x="14" y="64"/>
                  <a:pt x="16" y="64"/>
                </a:cubicBezTo>
                <a:cubicBezTo>
                  <a:pt x="24" y="64"/>
                  <a:pt x="24" y="64"/>
                  <a:pt x="24" y="64"/>
                </a:cubicBezTo>
                <a:cubicBezTo>
                  <a:pt x="25" y="64"/>
                  <a:pt x="26" y="63"/>
                  <a:pt x="26" y="62"/>
                </a:cubicBezTo>
                <a:cubicBezTo>
                  <a:pt x="26" y="60"/>
                  <a:pt x="25" y="59"/>
                  <a:pt x="24" y="59"/>
                </a:cubicBezTo>
                <a:lnTo>
                  <a:pt x="16" y="59"/>
                </a:lnTo>
                <a:close/>
                <a:moveTo>
                  <a:pt x="24" y="70"/>
                </a:moveTo>
                <a:cubicBezTo>
                  <a:pt x="16" y="70"/>
                  <a:pt x="16" y="70"/>
                  <a:pt x="16" y="70"/>
                </a:cubicBezTo>
                <a:cubicBezTo>
                  <a:pt x="14" y="70"/>
                  <a:pt x="13" y="71"/>
                  <a:pt x="13" y="72"/>
                </a:cubicBezTo>
                <a:cubicBezTo>
                  <a:pt x="13" y="74"/>
                  <a:pt x="14" y="75"/>
                  <a:pt x="16" y="75"/>
                </a:cubicBezTo>
                <a:cubicBezTo>
                  <a:pt x="24" y="75"/>
                  <a:pt x="24" y="75"/>
                  <a:pt x="24" y="75"/>
                </a:cubicBezTo>
                <a:cubicBezTo>
                  <a:pt x="25" y="75"/>
                  <a:pt x="26" y="74"/>
                  <a:pt x="26" y="72"/>
                </a:cubicBezTo>
                <a:cubicBezTo>
                  <a:pt x="26" y="71"/>
                  <a:pt x="25" y="70"/>
                  <a:pt x="24" y="70"/>
                </a:cubicBezTo>
                <a:close/>
                <a:moveTo>
                  <a:pt x="24" y="80"/>
                </a:moveTo>
                <a:cubicBezTo>
                  <a:pt x="16" y="80"/>
                  <a:pt x="16" y="80"/>
                  <a:pt x="16" y="80"/>
                </a:cubicBezTo>
                <a:cubicBezTo>
                  <a:pt x="14" y="80"/>
                  <a:pt x="13" y="82"/>
                  <a:pt x="13" y="83"/>
                </a:cubicBezTo>
                <a:cubicBezTo>
                  <a:pt x="13" y="84"/>
                  <a:pt x="14" y="86"/>
                  <a:pt x="16" y="86"/>
                </a:cubicBezTo>
                <a:cubicBezTo>
                  <a:pt x="24" y="86"/>
                  <a:pt x="24" y="86"/>
                  <a:pt x="24" y="86"/>
                </a:cubicBezTo>
                <a:cubicBezTo>
                  <a:pt x="25" y="86"/>
                  <a:pt x="26" y="84"/>
                  <a:pt x="26" y="83"/>
                </a:cubicBezTo>
                <a:cubicBezTo>
                  <a:pt x="26" y="82"/>
                  <a:pt x="25" y="80"/>
                  <a:pt x="24" y="80"/>
                </a:cubicBezTo>
                <a:close/>
                <a:moveTo>
                  <a:pt x="34" y="64"/>
                </a:moveTo>
                <a:cubicBezTo>
                  <a:pt x="42" y="64"/>
                  <a:pt x="42" y="64"/>
                  <a:pt x="42" y="64"/>
                </a:cubicBezTo>
                <a:cubicBezTo>
                  <a:pt x="44" y="64"/>
                  <a:pt x="45" y="63"/>
                  <a:pt x="45" y="62"/>
                </a:cubicBezTo>
                <a:cubicBezTo>
                  <a:pt x="45" y="60"/>
                  <a:pt x="44" y="59"/>
                  <a:pt x="42" y="59"/>
                </a:cubicBezTo>
                <a:cubicBezTo>
                  <a:pt x="34" y="59"/>
                  <a:pt x="34" y="59"/>
                  <a:pt x="34" y="59"/>
                </a:cubicBezTo>
                <a:cubicBezTo>
                  <a:pt x="33" y="59"/>
                  <a:pt x="32" y="60"/>
                  <a:pt x="32" y="62"/>
                </a:cubicBezTo>
                <a:cubicBezTo>
                  <a:pt x="32" y="63"/>
                  <a:pt x="33" y="64"/>
                  <a:pt x="34" y="64"/>
                </a:cubicBezTo>
                <a:close/>
                <a:moveTo>
                  <a:pt x="34" y="75"/>
                </a:moveTo>
                <a:cubicBezTo>
                  <a:pt x="42" y="75"/>
                  <a:pt x="42" y="75"/>
                  <a:pt x="42" y="75"/>
                </a:cubicBezTo>
                <a:cubicBezTo>
                  <a:pt x="44" y="75"/>
                  <a:pt x="45" y="74"/>
                  <a:pt x="45" y="72"/>
                </a:cubicBezTo>
                <a:cubicBezTo>
                  <a:pt x="45" y="71"/>
                  <a:pt x="44" y="70"/>
                  <a:pt x="42" y="70"/>
                </a:cubicBezTo>
                <a:cubicBezTo>
                  <a:pt x="34" y="70"/>
                  <a:pt x="34" y="70"/>
                  <a:pt x="34" y="70"/>
                </a:cubicBezTo>
                <a:cubicBezTo>
                  <a:pt x="33" y="70"/>
                  <a:pt x="32" y="71"/>
                  <a:pt x="32" y="72"/>
                </a:cubicBezTo>
                <a:cubicBezTo>
                  <a:pt x="32" y="74"/>
                  <a:pt x="33" y="75"/>
                  <a:pt x="34" y="75"/>
                </a:cubicBezTo>
                <a:close/>
                <a:moveTo>
                  <a:pt x="34" y="86"/>
                </a:moveTo>
                <a:cubicBezTo>
                  <a:pt x="42" y="86"/>
                  <a:pt x="42" y="86"/>
                  <a:pt x="42" y="86"/>
                </a:cubicBezTo>
                <a:cubicBezTo>
                  <a:pt x="44" y="86"/>
                  <a:pt x="45" y="84"/>
                  <a:pt x="45" y="83"/>
                </a:cubicBezTo>
                <a:cubicBezTo>
                  <a:pt x="45" y="82"/>
                  <a:pt x="44" y="80"/>
                  <a:pt x="42" y="80"/>
                </a:cubicBezTo>
                <a:cubicBezTo>
                  <a:pt x="34" y="80"/>
                  <a:pt x="34" y="80"/>
                  <a:pt x="34" y="80"/>
                </a:cubicBezTo>
                <a:cubicBezTo>
                  <a:pt x="33" y="80"/>
                  <a:pt x="32" y="82"/>
                  <a:pt x="32" y="83"/>
                </a:cubicBezTo>
                <a:cubicBezTo>
                  <a:pt x="32" y="84"/>
                  <a:pt x="33" y="86"/>
                  <a:pt x="34" y="86"/>
                </a:cubicBezTo>
                <a:close/>
                <a:moveTo>
                  <a:pt x="53" y="64"/>
                </a:moveTo>
                <a:cubicBezTo>
                  <a:pt x="61" y="64"/>
                  <a:pt x="61" y="64"/>
                  <a:pt x="61" y="64"/>
                </a:cubicBezTo>
                <a:cubicBezTo>
                  <a:pt x="62" y="64"/>
                  <a:pt x="64" y="63"/>
                  <a:pt x="64" y="62"/>
                </a:cubicBezTo>
                <a:cubicBezTo>
                  <a:pt x="64" y="60"/>
                  <a:pt x="62" y="59"/>
                  <a:pt x="61" y="59"/>
                </a:cubicBezTo>
                <a:cubicBezTo>
                  <a:pt x="53" y="59"/>
                  <a:pt x="53" y="59"/>
                  <a:pt x="53" y="59"/>
                </a:cubicBezTo>
                <a:cubicBezTo>
                  <a:pt x="52" y="59"/>
                  <a:pt x="50" y="60"/>
                  <a:pt x="50" y="62"/>
                </a:cubicBezTo>
                <a:cubicBezTo>
                  <a:pt x="50" y="63"/>
                  <a:pt x="52" y="64"/>
                  <a:pt x="53" y="64"/>
                </a:cubicBezTo>
                <a:close/>
                <a:moveTo>
                  <a:pt x="53" y="75"/>
                </a:moveTo>
                <a:cubicBezTo>
                  <a:pt x="61" y="75"/>
                  <a:pt x="61" y="75"/>
                  <a:pt x="61" y="75"/>
                </a:cubicBezTo>
                <a:cubicBezTo>
                  <a:pt x="62" y="75"/>
                  <a:pt x="64" y="74"/>
                  <a:pt x="64" y="72"/>
                </a:cubicBezTo>
                <a:cubicBezTo>
                  <a:pt x="64" y="71"/>
                  <a:pt x="62" y="70"/>
                  <a:pt x="61" y="70"/>
                </a:cubicBezTo>
                <a:cubicBezTo>
                  <a:pt x="53" y="70"/>
                  <a:pt x="53" y="70"/>
                  <a:pt x="53" y="70"/>
                </a:cubicBezTo>
                <a:cubicBezTo>
                  <a:pt x="52" y="70"/>
                  <a:pt x="50" y="71"/>
                  <a:pt x="50" y="72"/>
                </a:cubicBezTo>
                <a:cubicBezTo>
                  <a:pt x="50" y="74"/>
                  <a:pt x="52" y="75"/>
                  <a:pt x="53" y="75"/>
                </a:cubicBezTo>
                <a:close/>
                <a:moveTo>
                  <a:pt x="53" y="86"/>
                </a:moveTo>
                <a:cubicBezTo>
                  <a:pt x="61" y="86"/>
                  <a:pt x="61" y="86"/>
                  <a:pt x="61" y="86"/>
                </a:cubicBezTo>
                <a:cubicBezTo>
                  <a:pt x="62" y="86"/>
                  <a:pt x="64" y="84"/>
                  <a:pt x="64" y="83"/>
                </a:cubicBezTo>
                <a:cubicBezTo>
                  <a:pt x="64" y="82"/>
                  <a:pt x="62" y="80"/>
                  <a:pt x="61" y="80"/>
                </a:cubicBezTo>
                <a:cubicBezTo>
                  <a:pt x="53" y="80"/>
                  <a:pt x="53" y="80"/>
                  <a:pt x="53" y="80"/>
                </a:cubicBezTo>
                <a:cubicBezTo>
                  <a:pt x="52" y="80"/>
                  <a:pt x="50" y="82"/>
                  <a:pt x="50" y="83"/>
                </a:cubicBezTo>
                <a:cubicBezTo>
                  <a:pt x="50" y="84"/>
                  <a:pt x="52" y="86"/>
                  <a:pt x="53" y="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48367929-CE56-A3E9-3863-AA75792F7EC5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1373188"/>
            <a:ext cx="255588" cy="254000"/>
          </a:xfrm>
          <a:custGeom>
            <a:avLst/>
            <a:gdLst>
              <a:gd name="T0" fmla="*/ 89 w 161"/>
              <a:gd name="T1" fmla="*/ 150 h 160"/>
              <a:gd name="T2" fmla="*/ 123 w 161"/>
              <a:gd name="T3" fmla="*/ 160 h 160"/>
              <a:gd name="T4" fmla="*/ 143 w 161"/>
              <a:gd name="T5" fmla="*/ 151 h 160"/>
              <a:gd name="T6" fmla="*/ 154 w 161"/>
              <a:gd name="T7" fmla="*/ 140 h 160"/>
              <a:gd name="T8" fmla="*/ 134 w 161"/>
              <a:gd name="T9" fmla="*/ 96 h 160"/>
              <a:gd name="T10" fmla="*/ 111 w 161"/>
              <a:gd name="T11" fmla="*/ 96 h 160"/>
              <a:gd name="T12" fmla="*/ 96 w 161"/>
              <a:gd name="T13" fmla="*/ 106 h 160"/>
              <a:gd name="T14" fmla="*/ 62 w 161"/>
              <a:gd name="T15" fmla="*/ 77 h 160"/>
              <a:gd name="T16" fmla="*/ 61 w 161"/>
              <a:gd name="T17" fmla="*/ 52 h 160"/>
              <a:gd name="T18" fmla="*/ 69 w 161"/>
              <a:gd name="T19" fmla="*/ 37 h 160"/>
              <a:gd name="T20" fmla="*/ 54 w 161"/>
              <a:gd name="T21" fmla="*/ 15 h 160"/>
              <a:gd name="T22" fmla="*/ 44 w 161"/>
              <a:gd name="T23" fmla="*/ 5 h 160"/>
              <a:gd name="T24" fmla="*/ 20 w 161"/>
              <a:gd name="T25" fmla="*/ 5 h 160"/>
              <a:gd name="T26" fmla="*/ 0 w 161"/>
              <a:gd name="T27" fmla="*/ 34 h 160"/>
              <a:gd name="T28" fmla="*/ 33 w 161"/>
              <a:gd name="T29" fmla="*/ 106 h 160"/>
              <a:gd name="T30" fmla="*/ 14 w 161"/>
              <a:gd name="T31" fmla="*/ 23 h 160"/>
              <a:gd name="T32" fmla="*/ 32 w 161"/>
              <a:gd name="T33" fmla="*/ 8 h 160"/>
              <a:gd name="T34" fmla="*/ 45 w 161"/>
              <a:gd name="T35" fmla="*/ 17 h 160"/>
              <a:gd name="T36" fmla="*/ 58 w 161"/>
              <a:gd name="T37" fmla="*/ 31 h 160"/>
              <a:gd name="T38" fmla="*/ 58 w 161"/>
              <a:gd name="T39" fmla="*/ 43 h 160"/>
              <a:gd name="T40" fmla="*/ 46 w 161"/>
              <a:gd name="T41" fmla="*/ 55 h 160"/>
              <a:gd name="T42" fmla="*/ 44 w 161"/>
              <a:gd name="T43" fmla="*/ 63 h 160"/>
              <a:gd name="T44" fmla="*/ 56 w 161"/>
              <a:gd name="T45" fmla="*/ 82 h 160"/>
              <a:gd name="T46" fmla="*/ 92 w 161"/>
              <a:gd name="T47" fmla="*/ 113 h 160"/>
              <a:gd name="T48" fmla="*/ 96 w 161"/>
              <a:gd name="T49" fmla="*/ 115 h 160"/>
              <a:gd name="T50" fmla="*/ 104 w 161"/>
              <a:gd name="T51" fmla="*/ 114 h 160"/>
              <a:gd name="T52" fmla="*/ 123 w 161"/>
              <a:gd name="T53" fmla="*/ 99 h 160"/>
              <a:gd name="T54" fmla="*/ 149 w 161"/>
              <a:gd name="T55" fmla="*/ 122 h 160"/>
              <a:gd name="T56" fmla="*/ 144 w 161"/>
              <a:gd name="T57" fmla="*/ 138 h 160"/>
              <a:gd name="T58" fmla="*/ 123 w 161"/>
              <a:gd name="T59" fmla="*/ 152 h 160"/>
              <a:gd name="T60" fmla="*/ 93 w 161"/>
              <a:gd name="T61" fmla="*/ 143 h 160"/>
              <a:gd name="T62" fmla="*/ 13 w 161"/>
              <a:gd name="T63" fmla="*/ 57 h 160"/>
              <a:gd name="T64" fmla="*/ 8 w 161"/>
              <a:gd name="T65" fmla="*/ 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1" h="160">
                <a:moveTo>
                  <a:pt x="33" y="106"/>
                </a:moveTo>
                <a:cubicBezTo>
                  <a:pt x="48" y="125"/>
                  <a:pt x="67" y="140"/>
                  <a:pt x="89" y="150"/>
                </a:cubicBezTo>
                <a:cubicBezTo>
                  <a:pt x="97" y="154"/>
                  <a:pt x="108" y="159"/>
                  <a:pt x="121" y="160"/>
                </a:cubicBezTo>
                <a:cubicBezTo>
                  <a:pt x="121" y="160"/>
                  <a:pt x="122" y="160"/>
                  <a:pt x="123" y="160"/>
                </a:cubicBezTo>
                <a:cubicBezTo>
                  <a:pt x="131" y="160"/>
                  <a:pt x="138" y="157"/>
                  <a:pt x="143" y="151"/>
                </a:cubicBezTo>
                <a:cubicBezTo>
                  <a:pt x="143" y="151"/>
                  <a:pt x="143" y="151"/>
                  <a:pt x="143" y="151"/>
                </a:cubicBezTo>
                <a:cubicBezTo>
                  <a:pt x="145" y="149"/>
                  <a:pt x="147" y="146"/>
                  <a:pt x="150" y="144"/>
                </a:cubicBezTo>
                <a:cubicBezTo>
                  <a:pt x="151" y="143"/>
                  <a:pt x="153" y="141"/>
                  <a:pt x="154" y="140"/>
                </a:cubicBezTo>
                <a:cubicBezTo>
                  <a:pt x="161" y="132"/>
                  <a:pt x="161" y="123"/>
                  <a:pt x="154" y="11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1" y="92"/>
                  <a:pt x="127" y="90"/>
                  <a:pt x="123" y="90"/>
                </a:cubicBezTo>
                <a:cubicBezTo>
                  <a:pt x="118" y="90"/>
                  <a:pt x="114" y="92"/>
                  <a:pt x="111" y="96"/>
                </a:cubicBezTo>
                <a:cubicBezTo>
                  <a:pt x="99" y="108"/>
                  <a:pt x="99" y="108"/>
                  <a:pt x="99" y="108"/>
                </a:cubicBezTo>
                <a:cubicBezTo>
                  <a:pt x="98" y="107"/>
                  <a:pt x="97" y="106"/>
                  <a:pt x="96" y="106"/>
                </a:cubicBezTo>
                <a:cubicBezTo>
                  <a:pt x="94" y="105"/>
                  <a:pt x="93" y="105"/>
                  <a:pt x="92" y="104"/>
                </a:cubicBezTo>
                <a:cubicBezTo>
                  <a:pt x="81" y="97"/>
                  <a:pt x="71" y="88"/>
                  <a:pt x="62" y="77"/>
                </a:cubicBezTo>
                <a:cubicBezTo>
                  <a:pt x="57" y="71"/>
                  <a:pt x="54" y="66"/>
                  <a:pt x="52" y="60"/>
                </a:cubicBezTo>
                <a:cubicBezTo>
                  <a:pt x="55" y="58"/>
                  <a:pt x="58" y="55"/>
                  <a:pt x="61" y="52"/>
                </a:cubicBezTo>
                <a:cubicBezTo>
                  <a:pt x="62" y="51"/>
                  <a:pt x="63" y="50"/>
                  <a:pt x="64" y="49"/>
                </a:cubicBezTo>
                <a:cubicBezTo>
                  <a:pt x="67" y="45"/>
                  <a:pt x="69" y="41"/>
                  <a:pt x="69" y="37"/>
                </a:cubicBezTo>
                <a:cubicBezTo>
                  <a:pt x="69" y="33"/>
                  <a:pt x="67" y="28"/>
                  <a:pt x="64" y="25"/>
                </a:cubicBezTo>
                <a:cubicBezTo>
                  <a:pt x="54" y="15"/>
                  <a:pt x="54" y="15"/>
                  <a:pt x="54" y="15"/>
                </a:cubicBezTo>
                <a:cubicBezTo>
                  <a:pt x="53" y="14"/>
                  <a:pt x="52" y="13"/>
                  <a:pt x="51" y="11"/>
                </a:cubicBezTo>
                <a:cubicBezTo>
                  <a:pt x="48" y="9"/>
                  <a:pt x="46" y="7"/>
                  <a:pt x="44" y="5"/>
                </a:cubicBezTo>
                <a:cubicBezTo>
                  <a:pt x="40" y="1"/>
                  <a:pt x="36" y="0"/>
                  <a:pt x="32" y="0"/>
                </a:cubicBezTo>
                <a:cubicBezTo>
                  <a:pt x="28" y="0"/>
                  <a:pt x="24" y="1"/>
                  <a:pt x="20" y="5"/>
                </a:cubicBezTo>
                <a:cubicBezTo>
                  <a:pt x="8" y="17"/>
                  <a:pt x="8" y="17"/>
                  <a:pt x="8" y="17"/>
                </a:cubicBezTo>
                <a:cubicBezTo>
                  <a:pt x="3" y="22"/>
                  <a:pt x="1" y="27"/>
                  <a:pt x="0" y="34"/>
                </a:cubicBezTo>
                <a:cubicBezTo>
                  <a:pt x="0" y="41"/>
                  <a:pt x="1" y="50"/>
                  <a:pt x="5" y="60"/>
                </a:cubicBezTo>
                <a:cubicBezTo>
                  <a:pt x="11" y="76"/>
                  <a:pt x="20" y="90"/>
                  <a:pt x="33" y="106"/>
                </a:cubicBezTo>
                <a:close/>
                <a:moveTo>
                  <a:pt x="8" y="34"/>
                </a:moveTo>
                <a:cubicBezTo>
                  <a:pt x="9" y="30"/>
                  <a:pt x="11" y="26"/>
                  <a:pt x="14" y="23"/>
                </a:cubicBezTo>
                <a:cubicBezTo>
                  <a:pt x="26" y="11"/>
                  <a:pt x="26" y="11"/>
                  <a:pt x="26" y="11"/>
                </a:cubicBezTo>
                <a:cubicBezTo>
                  <a:pt x="28" y="9"/>
                  <a:pt x="30" y="8"/>
                  <a:pt x="32" y="8"/>
                </a:cubicBezTo>
                <a:cubicBezTo>
                  <a:pt x="34" y="8"/>
                  <a:pt x="36" y="9"/>
                  <a:pt x="38" y="11"/>
                </a:cubicBezTo>
                <a:cubicBezTo>
                  <a:pt x="40" y="13"/>
                  <a:pt x="42" y="15"/>
                  <a:pt x="45" y="17"/>
                </a:cubicBezTo>
                <a:cubicBezTo>
                  <a:pt x="46" y="18"/>
                  <a:pt x="47" y="20"/>
                  <a:pt x="48" y="21"/>
                </a:cubicBezTo>
                <a:cubicBezTo>
                  <a:pt x="58" y="31"/>
                  <a:pt x="58" y="31"/>
                  <a:pt x="58" y="31"/>
                </a:cubicBezTo>
                <a:cubicBezTo>
                  <a:pt x="60" y="33"/>
                  <a:pt x="61" y="35"/>
                  <a:pt x="61" y="37"/>
                </a:cubicBezTo>
                <a:cubicBezTo>
                  <a:pt x="61" y="39"/>
                  <a:pt x="60" y="41"/>
                  <a:pt x="58" y="43"/>
                </a:cubicBezTo>
                <a:cubicBezTo>
                  <a:pt x="57" y="44"/>
                  <a:pt x="56" y="45"/>
                  <a:pt x="55" y="46"/>
                </a:cubicBezTo>
                <a:cubicBezTo>
                  <a:pt x="52" y="49"/>
                  <a:pt x="49" y="52"/>
                  <a:pt x="46" y="55"/>
                </a:cubicBezTo>
                <a:cubicBezTo>
                  <a:pt x="46" y="55"/>
                  <a:pt x="46" y="55"/>
                  <a:pt x="46" y="55"/>
                </a:cubicBezTo>
                <a:cubicBezTo>
                  <a:pt x="43" y="58"/>
                  <a:pt x="43" y="61"/>
                  <a:pt x="44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7" y="69"/>
                  <a:pt x="50" y="75"/>
                  <a:pt x="56" y="82"/>
                </a:cubicBezTo>
                <a:cubicBezTo>
                  <a:pt x="66" y="94"/>
                  <a:pt x="76" y="104"/>
                  <a:pt x="88" y="111"/>
                </a:cubicBezTo>
                <a:cubicBezTo>
                  <a:pt x="89" y="112"/>
                  <a:pt x="91" y="113"/>
                  <a:pt x="92" y="113"/>
                </a:cubicBezTo>
                <a:cubicBezTo>
                  <a:pt x="93" y="114"/>
                  <a:pt x="95" y="115"/>
                  <a:pt x="96" y="115"/>
                </a:cubicBezTo>
                <a:cubicBezTo>
                  <a:pt x="96" y="115"/>
                  <a:pt x="96" y="115"/>
                  <a:pt x="96" y="115"/>
                </a:cubicBezTo>
                <a:cubicBezTo>
                  <a:pt x="97" y="116"/>
                  <a:pt x="98" y="116"/>
                  <a:pt x="99" y="116"/>
                </a:cubicBezTo>
                <a:cubicBezTo>
                  <a:pt x="102" y="116"/>
                  <a:pt x="104" y="115"/>
                  <a:pt x="104" y="114"/>
                </a:cubicBezTo>
                <a:cubicBezTo>
                  <a:pt x="117" y="102"/>
                  <a:pt x="117" y="102"/>
                  <a:pt x="117" y="102"/>
                </a:cubicBezTo>
                <a:cubicBezTo>
                  <a:pt x="119" y="100"/>
                  <a:pt x="121" y="99"/>
                  <a:pt x="123" y="99"/>
                </a:cubicBezTo>
                <a:cubicBezTo>
                  <a:pt x="125" y="99"/>
                  <a:pt x="127" y="100"/>
                  <a:pt x="129" y="102"/>
                </a:cubicBezTo>
                <a:cubicBezTo>
                  <a:pt x="149" y="122"/>
                  <a:pt x="149" y="122"/>
                  <a:pt x="149" y="122"/>
                </a:cubicBezTo>
                <a:cubicBezTo>
                  <a:pt x="153" y="126"/>
                  <a:pt x="152" y="130"/>
                  <a:pt x="148" y="134"/>
                </a:cubicBezTo>
                <a:cubicBezTo>
                  <a:pt x="147" y="136"/>
                  <a:pt x="146" y="137"/>
                  <a:pt x="144" y="138"/>
                </a:cubicBezTo>
                <a:cubicBezTo>
                  <a:pt x="142" y="141"/>
                  <a:pt x="139" y="143"/>
                  <a:pt x="137" y="146"/>
                </a:cubicBezTo>
                <a:cubicBezTo>
                  <a:pt x="133" y="150"/>
                  <a:pt x="129" y="152"/>
                  <a:pt x="123" y="152"/>
                </a:cubicBezTo>
                <a:cubicBezTo>
                  <a:pt x="122" y="152"/>
                  <a:pt x="122" y="152"/>
                  <a:pt x="121" y="152"/>
                </a:cubicBezTo>
                <a:cubicBezTo>
                  <a:pt x="110" y="151"/>
                  <a:pt x="100" y="147"/>
                  <a:pt x="93" y="143"/>
                </a:cubicBezTo>
                <a:cubicBezTo>
                  <a:pt x="72" y="133"/>
                  <a:pt x="54" y="119"/>
                  <a:pt x="39" y="101"/>
                </a:cubicBezTo>
                <a:cubicBezTo>
                  <a:pt x="26" y="86"/>
                  <a:pt x="18" y="72"/>
                  <a:pt x="13" y="57"/>
                </a:cubicBezTo>
                <a:cubicBezTo>
                  <a:pt x="9" y="48"/>
                  <a:pt x="8" y="41"/>
                  <a:pt x="8" y="34"/>
                </a:cubicBezTo>
                <a:close/>
                <a:moveTo>
                  <a:pt x="8" y="34"/>
                </a:moveTo>
                <a:cubicBezTo>
                  <a:pt x="8" y="34"/>
                  <a:pt x="8" y="34"/>
                  <a:pt x="8" y="3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829AB64E-A70D-0CB1-C6D6-FD899410FDB9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2478088"/>
            <a:ext cx="254000" cy="246063"/>
          </a:xfrm>
          <a:custGeom>
            <a:avLst/>
            <a:gdLst>
              <a:gd name="T0" fmla="*/ 28 w 160"/>
              <a:gd name="T1" fmla="*/ 16 h 155"/>
              <a:gd name="T2" fmla="*/ 28 w 160"/>
              <a:gd name="T3" fmla="*/ 35 h 155"/>
              <a:gd name="T4" fmla="*/ 133 w 160"/>
              <a:gd name="T5" fmla="*/ 22 h 155"/>
              <a:gd name="T6" fmla="*/ 122 w 160"/>
              <a:gd name="T7" fmla="*/ 22 h 155"/>
              <a:gd name="T8" fmla="*/ 138 w 160"/>
              <a:gd name="T9" fmla="*/ 30 h 155"/>
              <a:gd name="T10" fmla="*/ 128 w 160"/>
              <a:gd name="T11" fmla="*/ 30 h 155"/>
              <a:gd name="T12" fmla="*/ 112 w 160"/>
              <a:gd name="T13" fmla="*/ 22 h 155"/>
              <a:gd name="T14" fmla="*/ 117 w 160"/>
              <a:gd name="T15" fmla="*/ 30 h 155"/>
              <a:gd name="T16" fmla="*/ 101 w 160"/>
              <a:gd name="T17" fmla="*/ 22 h 155"/>
              <a:gd name="T18" fmla="*/ 106 w 160"/>
              <a:gd name="T19" fmla="*/ 30 h 155"/>
              <a:gd name="T20" fmla="*/ 90 w 160"/>
              <a:gd name="T21" fmla="*/ 22 h 155"/>
              <a:gd name="T22" fmla="*/ 96 w 160"/>
              <a:gd name="T23" fmla="*/ 30 h 155"/>
              <a:gd name="T24" fmla="*/ 0 w 160"/>
              <a:gd name="T25" fmla="*/ 13 h 155"/>
              <a:gd name="T26" fmla="*/ 12 w 160"/>
              <a:gd name="T27" fmla="*/ 107 h 155"/>
              <a:gd name="T28" fmla="*/ 155 w 160"/>
              <a:gd name="T29" fmla="*/ 54 h 155"/>
              <a:gd name="T30" fmla="*/ 5 w 160"/>
              <a:gd name="T31" fmla="*/ 95 h 155"/>
              <a:gd name="T32" fmla="*/ 154 w 160"/>
              <a:gd name="T33" fmla="*/ 95 h 155"/>
              <a:gd name="T34" fmla="*/ 5 w 160"/>
              <a:gd name="T35" fmla="*/ 13 h 155"/>
              <a:gd name="T36" fmla="*/ 28 w 160"/>
              <a:gd name="T37" fmla="*/ 67 h 155"/>
              <a:gd name="T38" fmla="*/ 28 w 160"/>
              <a:gd name="T39" fmla="*/ 86 h 155"/>
              <a:gd name="T40" fmla="*/ 83 w 160"/>
              <a:gd name="T41" fmla="*/ 135 h 155"/>
              <a:gd name="T42" fmla="*/ 86 w 160"/>
              <a:gd name="T43" fmla="*/ 130 h 155"/>
              <a:gd name="T44" fmla="*/ 80 w 160"/>
              <a:gd name="T45" fmla="*/ 153 h 155"/>
              <a:gd name="T46" fmla="*/ 84 w 160"/>
              <a:gd name="T47" fmla="*/ 149 h 155"/>
              <a:gd name="T48" fmla="*/ 90 w 160"/>
              <a:gd name="T49" fmla="*/ 147 h 155"/>
              <a:gd name="T50" fmla="*/ 76 w 160"/>
              <a:gd name="T51" fmla="*/ 149 h 155"/>
              <a:gd name="T52" fmla="*/ 74 w 160"/>
              <a:gd name="T53" fmla="*/ 154 h 155"/>
              <a:gd name="T54" fmla="*/ 72 w 160"/>
              <a:gd name="T55" fmla="*/ 134 h 155"/>
              <a:gd name="T56" fmla="*/ 76 w 160"/>
              <a:gd name="T57" fmla="*/ 129 h 155"/>
              <a:gd name="T58" fmla="*/ 66 w 160"/>
              <a:gd name="T59" fmla="*/ 142 h 155"/>
              <a:gd name="T60" fmla="*/ 133 w 160"/>
              <a:gd name="T61" fmla="*/ 72 h 155"/>
              <a:gd name="T62" fmla="*/ 122 w 160"/>
              <a:gd name="T63" fmla="*/ 72 h 155"/>
              <a:gd name="T64" fmla="*/ 138 w 160"/>
              <a:gd name="T65" fmla="*/ 80 h 155"/>
              <a:gd name="T66" fmla="*/ 128 w 160"/>
              <a:gd name="T67" fmla="*/ 80 h 155"/>
              <a:gd name="T68" fmla="*/ 112 w 160"/>
              <a:gd name="T69" fmla="*/ 72 h 155"/>
              <a:gd name="T70" fmla="*/ 117 w 160"/>
              <a:gd name="T71" fmla="*/ 80 h 155"/>
              <a:gd name="T72" fmla="*/ 101 w 160"/>
              <a:gd name="T73" fmla="*/ 72 h 155"/>
              <a:gd name="T74" fmla="*/ 106 w 160"/>
              <a:gd name="T75" fmla="*/ 80 h 155"/>
              <a:gd name="T76" fmla="*/ 90 w 160"/>
              <a:gd name="T77" fmla="*/ 72 h 155"/>
              <a:gd name="T78" fmla="*/ 96 w 160"/>
              <a:gd name="T79" fmla="*/ 80 h 155"/>
              <a:gd name="T80" fmla="*/ 58 w 160"/>
              <a:gd name="T81" fmla="*/ 139 h 155"/>
              <a:gd name="T82" fmla="*/ 61 w 160"/>
              <a:gd name="T83" fmla="*/ 142 h 155"/>
              <a:gd name="T84" fmla="*/ 34 w 160"/>
              <a:gd name="T85" fmla="*/ 144 h 155"/>
              <a:gd name="T86" fmla="*/ 45 w 160"/>
              <a:gd name="T87" fmla="*/ 139 h 155"/>
              <a:gd name="T88" fmla="*/ 48 w 160"/>
              <a:gd name="T89" fmla="*/ 139 h 155"/>
              <a:gd name="T90" fmla="*/ 5 w 160"/>
              <a:gd name="T91" fmla="*/ 144 h 155"/>
              <a:gd name="T92" fmla="*/ 10 w 160"/>
              <a:gd name="T93" fmla="*/ 142 h 155"/>
              <a:gd name="T94" fmla="*/ 26 w 160"/>
              <a:gd name="T95" fmla="*/ 139 h 155"/>
              <a:gd name="T96" fmla="*/ 29 w 160"/>
              <a:gd name="T97" fmla="*/ 142 h 155"/>
              <a:gd name="T98" fmla="*/ 101 w 160"/>
              <a:gd name="T99" fmla="*/ 144 h 155"/>
              <a:gd name="T100" fmla="*/ 122 w 160"/>
              <a:gd name="T101" fmla="*/ 139 h 155"/>
              <a:gd name="T102" fmla="*/ 125 w 160"/>
              <a:gd name="T103" fmla="*/ 139 h 155"/>
              <a:gd name="T104" fmla="*/ 114 w 160"/>
              <a:gd name="T105" fmla="*/ 144 h 155"/>
              <a:gd name="T106" fmla="*/ 152 w 160"/>
              <a:gd name="T107" fmla="*/ 142 h 155"/>
              <a:gd name="T108" fmla="*/ 136 w 160"/>
              <a:gd name="T109" fmla="*/ 139 h 155"/>
              <a:gd name="T110" fmla="*/ 138 w 160"/>
              <a:gd name="T111" fmla="*/ 142 h 155"/>
              <a:gd name="T112" fmla="*/ 144 w 160"/>
              <a:gd name="T113" fmla="*/ 144 h 155"/>
              <a:gd name="T114" fmla="*/ 82 w 160"/>
              <a:gd name="T115" fmla="*/ 120 h 155"/>
              <a:gd name="T116" fmla="*/ 82 w 160"/>
              <a:gd name="T117" fmla="*/ 123 h 155"/>
              <a:gd name="T118" fmla="*/ 82 w 160"/>
              <a:gd name="T119" fmla="*/ 110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55">
                <a:moveTo>
                  <a:pt x="28" y="16"/>
                </a:moveTo>
                <a:cubicBezTo>
                  <a:pt x="21" y="16"/>
                  <a:pt x="16" y="22"/>
                  <a:pt x="16" y="28"/>
                </a:cubicBezTo>
                <a:cubicBezTo>
                  <a:pt x="16" y="35"/>
                  <a:pt x="21" y="40"/>
                  <a:pt x="28" y="40"/>
                </a:cubicBezTo>
                <a:cubicBezTo>
                  <a:pt x="34" y="40"/>
                  <a:pt x="40" y="35"/>
                  <a:pt x="40" y="28"/>
                </a:cubicBezTo>
                <a:cubicBezTo>
                  <a:pt x="40" y="22"/>
                  <a:pt x="34" y="16"/>
                  <a:pt x="28" y="16"/>
                </a:cubicBezTo>
                <a:close/>
                <a:moveTo>
                  <a:pt x="28" y="35"/>
                </a:moveTo>
                <a:cubicBezTo>
                  <a:pt x="24" y="35"/>
                  <a:pt x="21" y="32"/>
                  <a:pt x="21" y="28"/>
                </a:cubicBezTo>
                <a:cubicBezTo>
                  <a:pt x="21" y="25"/>
                  <a:pt x="24" y="22"/>
                  <a:pt x="28" y="22"/>
                </a:cubicBezTo>
                <a:cubicBezTo>
                  <a:pt x="31" y="22"/>
                  <a:pt x="34" y="25"/>
                  <a:pt x="34" y="28"/>
                </a:cubicBezTo>
                <a:cubicBezTo>
                  <a:pt x="34" y="32"/>
                  <a:pt x="31" y="35"/>
                  <a:pt x="28" y="35"/>
                </a:cubicBezTo>
                <a:close/>
                <a:moveTo>
                  <a:pt x="133" y="22"/>
                </a:moveTo>
                <a:cubicBezTo>
                  <a:pt x="131" y="22"/>
                  <a:pt x="130" y="23"/>
                  <a:pt x="130" y="24"/>
                </a:cubicBezTo>
                <a:cubicBezTo>
                  <a:pt x="130" y="26"/>
                  <a:pt x="131" y="27"/>
                  <a:pt x="133" y="27"/>
                </a:cubicBezTo>
                <a:cubicBezTo>
                  <a:pt x="134" y="27"/>
                  <a:pt x="136" y="26"/>
                  <a:pt x="136" y="24"/>
                </a:cubicBezTo>
                <a:cubicBezTo>
                  <a:pt x="136" y="23"/>
                  <a:pt x="134" y="22"/>
                  <a:pt x="133" y="22"/>
                </a:cubicBezTo>
                <a:close/>
                <a:moveTo>
                  <a:pt x="122" y="22"/>
                </a:moveTo>
                <a:cubicBezTo>
                  <a:pt x="121" y="22"/>
                  <a:pt x="120" y="23"/>
                  <a:pt x="120" y="24"/>
                </a:cubicBezTo>
                <a:cubicBezTo>
                  <a:pt x="120" y="26"/>
                  <a:pt x="121" y="27"/>
                  <a:pt x="122" y="27"/>
                </a:cubicBezTo>
                <a:cubicBezTo>
                  <a:pt x="124" y="27"/>
                  <a:pt x="125" y="26"/>
                  <a:pt x="125" y="24"/>
                </a:cubicBezTo>
                <a:cubicBezTo>
                  <a:pt x="125" y="23"/>
                  <a:pt x="124" y="22"/>
                  <a:pt x="122" y="22"/>
                </a:cubicBezTo>
                <a:close/>
                <a:moveTo>
                  <a:pt x="138" y="30"/>
                </a:moveTo>
                <a:cubicBezTo>
                  <a:pt x="137" y="30"/>
                  <a:pt x="136" y="31"/>
                  <a:pt x="136" y="32"/>
                </a:cubicBezTo>
                <a:cubicBezTo>
                  <a:pt x="136" y="34"/>
                  <a:pt x="137" y="35"/>
                  <a:pt x="138" y="35"/>
                </a:cubicBezTo>
                <a:cubicBezTo>
                  <a:pt x="140" y="35"/>
                  <a:pt x="141" y="34"/>
                  <a:pt x="141" y="32"/>
                </a:cubicBezTo>
                <a:cubicBezTo>
                  <a:pt x="141" y="31"/>
                  <a:pt x="140" y="30"/>
                  <a:pt x="138" y="30"/>
                </a:cubicBezTo>
                <a:close/>
                <a:moveTo>
                  <a:pt x="128" y="30"/>
                </a:moveTo>
                <a:cubicBezTo>
                  <a:pt x="126" y="30"/>
                  <a:pt x="125" y="31"/>
                  <a:pt x="125" y="32"/>
                </a:cubicBezTo>
                <a:cubicBezTo>
                  <a:pt x="125" y="34"/>
                  <a:pt x="126" y="35"/>
                  <a:pt x="128" y="35"/>
                </a:cubicBezTo>
                <a:cubicBezTo>
                  <a:pt x="129" y="35"/>
                  <a:pt x="130" y="34"/>
                  <a:pt x="130" y="32"/>
                </a:cubicBezTo>
                <a:cubicBezTo>
                  <a:pt x="130" y="31"/>
                  <a:pt x="129" y="30"/>
                  <a:pt x="128" y="30"/>
                </a:cubicBezTo>
                <a:close/>
                <a:moveTo>
                  <a:pt x="112" y="22"/>
                </a:moveTo>
                <a:cubicBezTo>
                  <a:pt x="110" y="22"/>
                  <a:pt x="109" y="23"/>
                  <a:pt x="109" y="24"/>
                </a:cubicBezTo>
                <a:cubicBezTo>
                  <a:pt x="109" y="26"/>
                  <a:pt x="110" y="27"/>
                  <a:pt x="112" y="27"/>
                </a:cubicBezTo>
                <a:cubicBezTo>
                  <a:pt x="113" y="27"/>
                  <a:pt x="114" y="26"/>
                  <a:pt x="114" y="24"/>
                </a:cubicBezTo>
                <a:cubicBezTo>
                  <a:pt x="114" y="23"/>
                  <a:pt x="113" y="22"/>
                  <a:pt x="112" y="22"/>
                </a:cubicBezTo>
                <a:close/>
                <a:moveTo>
                  <a:pt x="117" y="30"/>
                </a:moveTo>
                <a:cubicBezTo>
                  <a:pt x="115" y="30"/>
                  <a:pt x="114" y="31"/>
                  <a:pt x="114" y="32"/>
                </a:cubicBezTo>
                <a:cubicBezTo>
                  <a:pt x="114" y="34"/>
                  <a:pt x="115" y="35"/>
                  <a:pt x="117" y="35"/>
                </a:cubicBezTo>
                <a:cubicBezTo>
                  <a:pt x="118" y="35"/>
                  <a:pt x="120" y="34"/>
                  <a:pt x="120" y="32"/>
                </a:cubicBezTo>
                <a:cubicBezTo>
                  <a:pt x="120" y="31"/>
                  <a:pt x="118" y="30"/>
                  <a:pt x="117" y="30"/>
                </a:cubicBezTo>
                <a:close/>
                <a:moveTo>
                  <a:pt x="101" y="22"/>
                </a:moveTo>
                <a:cubicBezTo>
                  <a:pt x="99" y="22"/>
                  <a:pt x="98" y="23"/>
                  <a:pt x="98" y="24"/>
                </a:cubicBezTo>
                <a:cubicBezTo>
                  <a:pt x="98" y="26"/>
                  <a:pt x="99" y="27"/>
                  <a:pt x="101" y="27"/>
                </a:cubicBezTo>
                <a:cubicBezTo>
                  <a:pt x="102" y="27"/>
                  <a:pt x="104" y="26"/>
                  <a:pt x="104" y="24"/>
                </a:cubicBezTo>
                <a:cubicBezTo>
                  <a:pt x="104" y="23"/>
                  <a:pt x="102" y="22"/>
                  <a:pt x="101" y="22"/>
                </a:cubicBezTo>
                <a:close/>
                <a:moveTo>
                  <a:pt x="106" y="30"/>
                </a:moveTo>
                <a:cubicBezTo>
                  <a:pt x="105" y="30"/>
                  <a:pt x="104" y="31"/>
                  <a:pt x="104" y="32"/>
                </a:cubicBezTo>
                <a:cubicBezTo>
                  <a:pt x="104" y="34"/>
                  <a:pt x="105" y="35"/>
                  <a:pt x="106" y="35"/>
                </a:cubicBezTo>
                <a:cubicBezTo>
                  <a:pt x="108" y="35"/>
                  <a:pt x="109" y="34"/>
                  <a:pt x="109" y="32"/>
                </a:cubicBezTo>
                <a:cubicBezTo>
                  <a:pt x="109" y="31"/>
                  <a:pt x="108" y="30"/>
                  <a:pt x="106" y="30"/>
                </a:cubicBezTo>
                <a:close/>
                <a:moveTo>
                  <a:pt x="90" y="22"/>
                </a:moveTo>
                <a:cubicBezTo>
                  <a:pt x="89" y="22"/>
                  <a:pt x="88" y="23"/>
                  <a:pt x="88" y="24"/>
                </a:cubicBezTo>
                <a:cubicBezTo>
                  <a:pt x="88" y="26"/>
                  <a:pt x="89" y="27"/>
                  <a:pt x="90" y="27"/>
                </a:cubicBezTo>
                <a:cubicBezTo>
                  <a:pt x="92" y="27"/>
                  <a:pt x="93" y="26"/>
                  <a:pt x="93" y="24"/>
                </a:cubicBezTo>
                <a:cubicBezTo>
                  <a:pt x="93" y="23"/>
                  <a:pt x="92" y="22"/>
                  <a:pt x="90" y="22"/>
                </a:cubicBezTo>
                <a:close/>
                <a:moveTo>
                  <a:pt x="96" y="30"/>
                </a:moveTo>
                <a:cubicBezTo>
                  <a:pt x="94" y="30"/>
                  <a:pt x="93" y="31"/>
                  <a:pt x="93" y="32"/>
                </a:cubicBezTo>
                <a:cubicBezTo>
                  <a:pt x="93" y="34"/>
                  <a:pt x="94" y="35"/>
                  <a:pt x="96" y="35"/>
                </a:cubicBezTo>
                <a:cubicBezTo>
                  <a:pt x="97" y="35"/>
                  <a:pt x="98" y="34"/>
                  <a:pt x="98" y="32"/>
                </a:cubicBezTo>
                <a:cubicBezTo>
                  <a:pt x="98" y="31"/>
                  <a:pt x="97" y="30"/>
                  <a:pt x="96" y="30"/>
                </a:cubicBezTo>
                <a:close/>
                <a:moveTo>
                  <a:pt x="160" y="44"/>
                </a:move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4" y="0"/>
                  <a:pt x="147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6"/>
                  <a:pt x="0" y="13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8"/>
                  <a:pt x="1" y="51"/>
                  <a:pt x="4" y="54"/>
                </a:cubicBezTo>
                <a:cubicBezTo>
                  <a:pt x="1" y="56"/>
                  <a:pt x="0" y="59"/>
                  <a:pt x="0" y="63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101"/>
                  <a:pt x="5" y="107"/>
                  <a:pt x="12" y="107"/>
                </a:cubicBezTo>
                <a:cubicBezTo>
                  <a:pt x="80" y="107"/>
                  <a:pt x="80" y="107"/>
                  <a:pt x="80" y="107"/>
                </a:cubicBezTo>
                <a:cubicBezTo>
                  <a:pt x="147" y="107"/>
                  <a:pt x="147" y="107"/>
                  <a:pt x="147" y="107"/>
                </a:cubicBezTo>
                <a:cubicBezTo>
                  <a:pt x="154" y="107"/>
                  <a:pt x="160" y="101"/>
                  <a:pt x="160" y="95"/>
                </a:cubicBezTo>
                <a:cubicBezTo>
                  <a:pt x="160" y="63"/>
                  <a:pt x="160" y="63"/>
                  <a:pt x="160" y="63"/>
                </a:cubicBezTo>
                <a:cubicBezTo>
                  <a:pt x="160" y="59"/>
                  <a:pt x="158" y="56"/>
                  <a:pt x="155" y="54"/>
                </a:cubicBezTo>
                <a:cubicBezTo>
                  <a:pt x="158" y="51"/>
                  <a:pt x="160" y="48"/>
                  <a:pt x="160" y="44"/>
                </a:cubicBezTo>
                <a:close/>
                <a:moveTo>
                  <a:pt x="154" y="95"/>
                </a:moveTo>
                <a:cubicBezTo>
                  <a:pt x="154" y="99"/>
                  <a:pt x="151" y="102"/>
                  <a:pt x="147" y="102"/>
                </a:cubicBezTo>
                <a:cubicBezTo>
                  <a:pt x="12" y="102"/>
                  <a:pt x="12" y="102"/>
                  <a:pt x="12" y="102"/>
                </a:cubicBezTo>
                <a:cubicBezTo>
                  <a:pt x="8" y="102"/>
                  <a:pt x="5" y="99"/>
                  <a:pt x="5" y="95"/>
                </a:cubicBezTo>
                <a:cubicBezTo>
                  <a:pt x="5" y="63"/>
                  <a:pt x="5" y="63"/>
                  <a:pt x="5" y="63"/>
                </a:cubicBezTo>
                <a:cubicBezTo>
                  <a:pt x="5" y="59"/>
                  <a:pt x="8" y="56"/>
                  <a:pt x="12" y="56"/>
                </a:cubicBezTo>
                <a:cubicBezTo>
                  <a:pt x="147" y="56"/>
                  <a:pt x="147" y="56"/>
                  <a:pt x="147" y="56"/>
                </a:cubicBezTo>
                <a:cubicBezTo>
                  <a:pt x="151" y="56"/>
                  <a:pt x="154" y="59"/>
                  <a:pt x="154" y="63"/>
                </a:cubicBezTo>
                <a:lnTo>
                  <a:pt x="154" y="95"/>
                </a:lnTo>
                <a:close/>
                <a:moveTo>
                  <a:pt x="154" y="44"/>
                </a:moveTo>
                <a:cubicBezTo>
                  <a:pt x="154" y="48"/>
                  <a:pt x="151" y="51"/>
                  <a:pt x="147" y="51"/>
                </a:cubicBezTo>
                <a:cubicBezTo>
                  <a:pt x="12" y="51"/>
                  <a:pt x="12" y="51"/>
                  <a:pt x="12" y="51"/>
                </a:cubicBezTo>
                <a:cubicBezTo>
                  <a:pt x="8" y="51"/>
                  <a:pt x="5" y="48"/>
                  <a:pt x="5" y="44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9"/>
                  <a:pt x="8" y="6"/>
                  <a:pt x="12" y="6"/>
                </a:cubicBezTo>
                <a:cubicBezTo>
                  <a:pt x="147" y="6"/>
                  <a:pt x="147" y="6"/>
                  <a:pt x="147" y="6"/>
                </a:cubicBezTo>
                <a:cubicBezTo>
                  <a:pt x="151" y="6"/>
                  <a:pt x="154" y="9"/>
                  <a:pt x="154" y="13"/>
                </a:cubicBezTo>
                <a:lnTo>
                  <a:pt x="154" y="44"/>
                </a:lnTo>
                <a:close/>
                <a:moveTo>
                  <a:pt x="28" y="67"/>
                </a:moveTo>
                <a:cubicBezTo>
                  <a:pt x="21" y="67"/>
                  <a:pt x="16" y="72"/>
                  <a:pt x="16" y="79"/>
                </a:cubicBezTo>
                <a:cubicBezTo>
                  <a:pt x="16" y="86"/>
                  <a:pt x="21" y="91"/>
                  <a:pt x="28" y="91"/>
                </a:cubicBezTo>
                <a:cubicBezTo>
                  <a:pt x="34" y="91"/>
                  <a:pt x="40" y="86"/>
                  <a:pt x="40" y="79"/>
                </a:cubicBezTo>
                <a:cubicBezTo>
                  <a:pt x="40" y="72"/>
                  <a:pt x="34" y="67"/>
                  <a:pt x="28" y="67"/>
                </a:cubicBezTo>
                <a:close/>
                <a:moveTo>
                  <a:pt x="28" y="86"/>
                </a:moveTo>
                <a:cubicBezTo>
                  <a:pt x="24" y="86"/>
                  <a:pt x="21" y="83"/>
                  <a:pt x="21" y="79"/>
                </a:cubicBezTo>
                <a:cubicBezTo>
                  <a:pt x="21" y="75"/>
                  <a:pt x="24" y="72"/>
                  <a:pt x="28" y="72"/>
                </a:cubicBezTo>
                <a:cubicBezTo>
                  <a:pt x="31" y="72"/>
                  <a:pt x="34" y="75"/>
                  <a:pt x="34" y="79"/>
                </a:cubicBezTo>
                <a:cubicBezTo>
                  <a:pt x="34" y="83"/>
                  <a:pt x="31" y="86"/>
                  <a:pt x="28" y="86"/>
                </a:cubicBezTo>
                <a:close/>
                <a:moveTo>
                  <a:pt x="83" y="135"/>
                </a:moveTo>
                <a:cubicBezTo>
                  <a:pt x="84" y="135"/>
                  <a:pt x="85" y="135"/>
                  <a:pt x="85" y="136"/>
                </a:cubicBezTo>
                <a:cubicBezTo>
                  <a:pt x="86" y="136"/>
                  <a:pt x="86" y="137"/>
                  <a:pt x="87" y="137"/>
                </a:cubicBezTo>
                <a:cubicBezTo>
                  <a:pt x="88" y="137"/>
                  <a:pt x="88" y="136"/>
                  <a:pt x="89" y="136"/>
                </a:cubicBezTo>
                <a:cubicBezTo>
                  <a:pt x="90" y="135"/>
                  <a:pt x="90" y="133"/>
                  <a:pt x="89" y="132"/>
                </a:cubicBezTo>
                <a:cubicBezTo>
                  <a:pt x="88" y="131"/>
                  <a:pt x="87" y="131"/>
                  <a:pt x="86" y="130"/>
                </a:cubicBezTo>
                <a:cubicBezTo>
                  <a:pt x="85" y="129"/>
                  <a:pt x="83" y="130"/>
                  <a:pt x="82" y="131"/>
                </a:cubicBezTo>
                <a:cubicBezTo>
                  <a:pt x="82" y="132"/>
                  <a:pt x="82" y="134"/>
                  <a:pt x="83" y="135"/>
                </a:cubicBezTo>
                <a:close/>
                <a:moveTo>
                  <a:pt x="84" y="149"/>
                </a:moveTo>
                <a:cubicBezTo>
                  <a:pt x="83" y="149"/>
                  <a:pt x="82" y="149"/>
                  <a:pt x="82" y="149"/>
                </a:cubicBezTo>
                <a:cubicBezTo>
                  <a:pt x="80" y="150"/>
                  <a:pt x="79" y="151"/>
                  <a:pt x="80" y="153"/>
                </a:cubicBezTo>
                <a:cubicBezTo>
                  <a:pt x="80" y="154"/>
                  <a:pt x="81" y="155"/>
                  <a:pt x="82" y="155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4" y="154"/>
                  <a:pt x="85" y="154"/>
                  <a:pt x="86" y="153"/>
                </a:cubicBezTo>
                <a:cubicBezTo>
                  <a:pt x="88" y="152"/>
                  <a:pt x="88" y="151"/>
                  <a:pt x="87" y="150"/>
                </a:cubicBezTo>
                <a:cubicBezTo>
                  <a:pt x="86" y="148"/>
                  <a:pt x="85" y="148"/>
                  <a:pt x="84" y="149"/>
                </a:cubicBezTo>
                <a:close/>
                <a:moveTo>
                  <a:pt x="90" y="139"/>
                </a:moveTo>
                <a:cubicBezTo>
                  <a:pt x="89" y="139"/>
                  <a:pt x="88" y="140"/>
                  <a:pt x="88" y="142"/>
                </a:cubicBezTo>
                <a:cubicBezTo>
                  <a:pt x="88" y="142"/>
                  <a:pt x="87" y="143"/>
                  <a:pt x="87" y="144"/>
                </a:cubicBezTo>
                <a:cubicBezTo>
                  <a:pt x="87" y="145"/>
                  <a:pt x="88" y="147"/>
                  <a:pt x="89" y="147"/>
                </a:cubicBezTo>
                <a:cubicBezTo>
                  <a:pt x="89" y="147"/>
                  <a:pt x="90" y="147"/>
                  <a:pt x="90" y="147"/>
                </a:cubicBezTo>
                <a:cubicBezTo>
                  <a:pt x="91" y="147"/>
                  <a:pt x="92" y="146"/>
                  <a:pt x="92" y="145"/>
                </a:cubicBezTo>
                <a:cubicBezTo>
                  <a:pt x="93" y="144"/>
                  <a:pt x="93" y="143"/>
                  <a:pt x="93" y="142"/>
                </a:cubicBezTo>
                <a:cubicBezTo>
                  <a:pt x="93" y="142"/>
                  <a:pt x="93" y="142"/>
                  <a:pt x="93" y="142"/>
                </a:cubicBezTo>
                <a:cubicBezTo>
                  <a:pt x="93" y="140"/>
                  <a:pt x="92" y="139"/>
                  <a:pt x="90" y="139"/>
                </a:cubicBezTo>
                <a:close/>
                <a:moveTo>
                  <a:pt x="76" y="149"/>
                </a:moveTo>
                <a:cubicBezTo>
                  <a:pt x="75" y="148"/>
                  <a:pt x="74" y="148"/>
                  <a:pt x="74" y="147"/>
                </a:cubicBezTo>
                <a:cubicBezTo>
                  <a:pt x="73" y="146"/>
                  <a:pt x="71" y="146"/>
                  <a:pt x="70" y="147"/>
                </a:cubicBezTo>
                <a:cubicBezTo>
                  <a:pt x="69" y="148"/>
                  <a:pt x="69" y="150"/>
                  <a:pt x="70" y="151"/>
                </a:cubicBezTo>
                <a:cubicBezTo>
                  <a:pt x="71" y="152"/>
                  <a:pt x="72" y="153"/>
                  <a:pt x="73" y="153"/>
                </a:cubicBezTo>
                <a:cubicBezTo>
                  <a:pt x="73" y="153"/>
                  <a:pt x="74" y="154"/>
                  <a:pt x="74" y="154"/>
                </a:cubicBezTo>
                <a:cubicBezTo>
                  <a:pt x="75" y="154"/>
                  <a:pt x="76" y="153"/>
                  <a:pt x="77" y="152"/>
                </a:cubicBezTo>
                <a:cubicBezTo>
                  <a:pt x="77" y="151"/>
                  <a:pt x="77" y="149"/>
                  <a:pt x="76" y="149"/>
                </a:cubicBezTo>
                <a:close/>
                <a:moveTo>
                  <a:pt x="76" y="129"/>
                </a:moveTo>
                <a:cubicBezTo>
                  <a:pt x="75" y="129"/>
                  <a:pt x="74" y="130"/>
                  <a:pt x="73" y="130"/>
                </a:cubicBezTo>
                <a:cubicBezTo>
                  <a:pt x="72" y="131"/>
                  <a:pt x="71" y="133"/>
                  <a:pt x="72" y="134"/>
                </a:cubicBezTo>
                <a:cubicBezTo>
                  <a:pt x="72" y="135"/>
                  <a:pt x="73" y="135"/>
                  <a:pt x="74" y="135"/>
                </a:cubicBezTo>
                <a:cubicBezTo>
                  <a:pt x="75" y="135"/>
                  <a:pt x="75" y="135"/>
                  <a:pt x="75" y="135"/>
                </a:cubicBezTo>
                <a:cubicBezTo>
                  <a:pt x="76" y="134"/>
                  <a:pt x="77" y="134"/>
                  <a:pt x="77" y="134"/>
                </a:cubicBezTo>
                <a:cubicBezTo>
                  <a:pt x="79" y="134"/>
                  <a:pt x="80" y="132"/>
                  <a:pt x="79" y="131"/>
                </a:cubicBezTo>
                <a:cubicBezTo>
                  <a:pt x="79" y="129"/>
                  <a:pt x="77" y="128"/>
                  <a:pt x="76" y="129"/>
                </a:cubicBezTo>
                <a:close/>
                <a:moveTo>
                  <a:pt x="72" y="142"/>
                </a:moveTo>
                <a:cubicBezTo>
                  <a:pt x="72" y="141"/>
                  <a:pt x="72" y="140"/>
                  <a:pt x="72" y="140"/>
                </a:cubicBezTo>
                <a:cubicBezTo>
                  <a:pt x="72" y="138"/>
                  <a:pt x="71" y="137"/>
                  <a:pt x="70" y="136"/>
                </a:cubicBezTo>
                <a:cubicBezTo>
                  <a:pt x="68" y="136"/>
                  <a:pt x="67" y="137"/>
                  <a:pt x="67" y="138"/>
                </a:cubicBezTo>
                <a:cubicBezTo>
                  <a:pt x="66" y="139"/>
                  <a:pt x="66" y="140"/>
                  <a:pt x="66" y="142"/>
                </a:cubicBezTo>
                <a:cubicBezTo>
                  <a:pt x="69" y="142"/>
                  <a:pt x="69" y="142"/>
                  <a:pt x="69" y="142"/>
                </a:cubicBezTo>
                <a:cubicBezTo>
                  <a:pt x="66" y="142"/>
                  <a:pt x="66" y="142"/>
                  <a:pt x="66" y="142"/>
                </a:cubicBezTo>
                <a:cubicBezTo>
                  <a:pt x="66" y="143"/>
                  <a:pt x="67" y="144"/>
                  <a:pt x="69" y="144"/>
                </a:cubicBezTo>
                <a:cubicBezTo>
                  <a:pt x="70" y="144"/>
                  <a:pt x="72" y="143"/>
                  <a:pt x="72" y="142"/>
                </a:cubicBezTo>
                <a:close/>
                <a:moveTo>
                  <a:pt x="133" y="72"/>
                </a:moveTo>
                <a:cubicBezTo>
                  <a:pt x="131" y="72"/>
                  <a:pt x="130" y="74"/>
                  <a:pt x="130" y="75"/>
                </a:cubicBezTo>
                <a:cubicBezTo>
                  <a:pt x="130" y="76"/>
                  <a:pt x="131" y="78"/>
                  <a:pt x="133" y="78"/>
                </a:cubicBezTo>
                <a:cubicBezTo>
                  <a:pt x="134" y="78"/>
                  <a:pt x="136" y="76"/>
                  <a:pt x="136" y="75"/>
                </a:cubicBezTo>
                <a:cubicBezTo>
                  <a:pt x="136" y="74"/>
                  <a:pt x="134" y="72"/>
                  <a:pt x="133" y="72"/>
                </a:cubicBezTo>
                <a:close/>
                <a:moveTo>
                  <a:pt x="122" y="72"/>
                </a:moveTo>
                <a:cubicBezTo>
                  <a:pt x="121" y="72"/>
                  <a:pt x="120" y="74"/>
                  <a:pt x="120" y="75"/>
                </a:cubicBezTo>
                <a:cubicBezTo>
                  <a:pt x="120" y="76"/>
                  <a:pt x="121" y="78"/>
                  <a:pt x="122" y="78"/>
                </a:cubicBezTo>
                <a:cubicBezTo>
                  <a:pt x="124" y="78"/>
                  <a:pt x="125" y="76"/>
                  <a:pt x="125" y="75"/>
                </a:cubicBezTo>
                <a:cubicBezTo>
                  <a:pt x="125" y="74"/>
                  <a:pt x="124" y="72"/>
                  <a:pt x="122" y="72"/>
                </a:cubicBezTo>
                <a:close/>
                <a:moveTo>
                  <a:pt x="138" y="80"/>
                </a:moveTo>
                <a:cubicBezTo>
                  <a:pt x="137" y="80"/>
                  <a:pt x="136" y="82"/>
                  <a:pt x="136" y="83"/>
                </a:cubicBezTo>
                <a:cubicBezTo>
                  <a:pt x="136" y="84"/>
                  <a:pt x="137" y="86"/>
                  <a:pt x="138" y="86"/>
                </a:cubicBezTo>
                <a:cubicBezTo>
                  <a:pt x="140" y="86"/>
                  <a:pt x="141" y="84"/>
                  <a:pt x="141" y="83"/>
                </a:cubicBezTo>
                <a:cubicBezTo>
                  <a:pt x="141" y="82"/>
                  <a:pt x="140" y="80"/>
                  <a:pt x="138" y="80"/>
                </a:cubicBezTo>
                <a:close/>
                <a:moveTo>
                  <a:pt x="128" y="80"/>
                </a:moveTo>
                <a:cubicBezTo>
                  <a:pt x="126" y="80"/>
                  <a:pt x="125" y="82"/>
                  <a:pt x="125" y="83"/>
                </a:cubicBezTo>
                <a:cubicBezTo>
                  <a:pt x="125" y="84"/>
                  <a:pt x="126" y="86"/>
                  <a:pt x="128" y="86"/>
                </a:cubicBezTo>
                <a:cubicBezTo>
                  <a:pt x="129" y="86"/>
                  <a:pt x="130" y="84"/>
                  <a:pt x="130" y="83"/>
                </a:cubicBezTo>
                <a:cubicBezTo>
                  <a:pt x="130" y="82"/>
                  <a:pt x="129" y="80"/>
                  <a:pt x="128" y="80"/>
                </a:cubicBezTo>
                <a:close/>
                <a:moveTo>
                  <a:pt x="112" y="72"/>
                </a:moveTo>
                <a:cubicBezTo>
                  <a:pt x="110" y="72"/>
                  <a:pt x="109" y="74"/>
                  <a:pt x="109" y="75"/>
                </a:cubicBezTo>
                <a:cubicBezTo>
                  <a:pt x="109" y="76"/>
                  <a:pt x="110" y="78"/>
                  <a:pt x="112" y="78"/>
                </a:cubicBezTo>
                <a:cubicBezTo>
                  <a:pt x="113" y="78"/>
                  <a:pt x="114" y="76"/>
                  <a:pt x="114" y="75"/>
                </a:cubicBezTo>
                <a:cubicBezTo>
                  <a:pt x="114" y="74"/>
                  <a:pt x="113" y="72"/>
                  <a:pt x="112" y="72"/>
                </a:cubicBezTo>
                <a:close/>
                <a:moveTo>
                  <a:pt x="117" y="80"/>
                </a:moveTo>
                <a:cubicBezTo>
                  <a:pt x="115" y="80"/>
                  <a:pt x="114" y="82"/>
                  <a:pt x="114" y="83"/>
                </a:cubicBezTo>
                <a:cubicBezTo>
                  <a:pt x="114" y="84"/>
                  <a:pt x="115" y="86"/>
                  <a:pt x="117" y="86"/>
                </a:cubicBezTo>
                <a:cubicBezTo>
                  <a:pt x="118" y="86"/>
                  <a:pt x="120" y="84"/>
                  <a:pt x="120" y="83"/>
                </a:cubicBezTo>
                <a:cubicBezTo>
                  <a:pt x="120" y="82"/>
                  <a:pt x="118" y="80"/>
                  <a:pt x="117" y="80"/>
                </a:cubicBezTo>
                <a:close/>
                <a:moveTo>
                  <a:pt x="101" y="72"/>
                </a:moveTo>
                <a:cubicBezTo>
                  <a:pt x="99" y="72"/>
                  <a:pt x="98" y="74"/>
                  <a:pt x="98" y="75"/>
                </a:cubicBezTo>
                <a:cubicBezTo>
                  <a:pt x="98" y="76"/>
                  <a:pt x="99" y="78"/>
                  <a:pt x="101" y="78"/>
                </a:cubicBezTo>
                <a:cubicBezTo>
                  <a:pt x="102" y="78"/>
                  <a:pt x="104" y="76"/>
                  <a:pt x="104" y="75"/>
                </a:cubicBezTo>
                <a:cubicBezTo>
                  <a:pt x="104" y="74"/>
                  <a:pt x="102" y="72"/>
                  <a:pt x="101" y="72"/>
                </a:cubicBezTo>
                <a:close/>
                <a:moveTo>
                  <a:pt x="106" y="80"/>
                </a:moveTo>
                <a:cubicBezTo>
                  <a:pt x="105" y="80"/>
                  <a:pt x="104" y="82"/>
                  <a:pt x="104" y="83"/>
                </a:cubicBezTo>
                <a:cubicBezTo>
                  <a:pt x="104" y="84"/>
                  <a:pt x="105" y="86"/>
                  <a:pt x="106" y="86"/>
                </a:cubicBezTo>
                <a:cubicBezTo>
                  <a:pt x="108" y="86"/>
                  <a:pt x="109" y="84"/>
                  <a:pt x="109" y="83"/>
                </a:cubicBezTo>
                <a:cubicBezTo>
                  <a:pt x="109" y="82"/>
                  <a:pt x="108" y="80"/>
                  <a:pt x="106" y="80"/>
                </a:cubicBezTo>
                <a:close/>
                <a:moveTo>
                  <a:pt x="90" y="72"/>
                </a:moveTo>
                <a:cubicBezTo>
                  <a:pt x="89" y="72"/>
                  <a:pt x="88" y="74"/>
                  <a:pt x="88" y="75"/>
                </a:cubicBezTo>
                <a:cubicBezTo>
                  <a:pt x="88" y="76"/>
                  <a:pt x="89" y="78"/>
                  <a:pt x="90" y="78"/>
                </a:cubicBezTo>
                <a:cubicBezTo>
                  <a:pt x="92" y="78"/>
                  <a:pt x="93" y="76"/>
                  <a:pt x="93" y="75"/>
                </a:cubicBezTo>
                <a:cubicBezTo>
                  <a:pt x="93" y="74"/>
                  <a:pt x="92" y="72"/>
                  <a:pt x="90" y="72"/>
                </a:cubicBezTo>
                <a:close/>
                <a:moveTo>
                  <a:pt x="96" y="80"/>
                </a:moveTo>
                <a:cubicBezTo>
                  <a:pt x="94" y="80"/>
                  <a:pt x="93" y="82"/>
                  <a:pt x="93" y="83"/>
                </a:cubicBezTo>
                <a:cubicBezTo>
                  <a:pt x="93" y="84"/>
                  <a:pt x="94" y="86"/>
                  <a:pt x="96" y="86"/>
                </a:cubicBezTo>
                <a:cubicBezTo>
                  <a:pt x="97" y="86"/>
                  <a:pt x="98" y="84"/>
                  <a:pt x="98" y="83"/>
                </a:cubicBezTo>
                <a:cubicBezTo>
                  <a:pt x="98" y="82"/>
                  <a:pt x="97" y="80"/>
                  <a:pt x="96" y="80"/>
                </a:cubicBezTo>
                <a:close/>
                <a:moveTo>
                  <a:pt x="58" y="139"/>
                </a:moveTo>
                <a:cubicBezTo>
                  <a:pt x="56" y="139"/>
                  <a:pt x="56" y="139"/>
                  <a:pt x="56" y="139"/>
                </a:cubicBezTo>
                <a:cubicBezTo>
                  <a:pt x="54" y="139"/>
                  <a:pt x="53" y="140"/>
                  <a:pt x="53" y="142"/>
                </a:cubicBezTo>
                <a:cubicBezTo>
                  <a:pt x="53" y="143"/>
                  <a:pt x="54" y="144"/>
                  <a:pt x="56" y="144"/>
                </a:cubicBezTo>
                <a:cubicBezTo>
                  <a:pt x="58" y="144"/>
                  <a:pt x="58" y="144"/>
                  <a:pt x="58" y="144"/>
                </a:cubicBezTo>
                <a:cubicBezTo>
                  <a:pt x="60" y="144"/>
                  <a:pt x="61" y="143"/>
                  <a:pt x="61" y="142"/>
                </a:cubicBezTo>
                <a:cubicBezTo>
                  <a:pt x="61" y="140"/>
                  <a:pt x="60" y="139"/>
                  <a:pt x="58" y="139"/>
                </a:cubicBezTo>
                <a:close/>
                <a:moveTo>
                  <a:pt x="37" y="139"/>
                </a:moveTo>
                <a:cubicBezTo>
                  <a:pt x="34" y="139"/>
                  <a:pt x="34" y="139"/>
                  <a:pt x="34" y="139"/>
                </a:cubicBezTo>
                <a:cubicBezTo>
                  <a:pt x="33" y="139"/>
                  <a:pt x="32" y="140"/>
                  <a:pt x="32" y="142"/>
                </a:cubicBezTo>
                <a:cubicBezTo>
                  <a:pt x="32" y="143"/>
                  <a:pt x="33" y="144"/>
                  <a:pt x="34" y="144"/>
                </a:cubicBezTo>
                <a:cubicBezTo>
                  <a:pt x="37" y="144"/>
                  <a:pt x="37" y="144"/>
                  <a:pt x="37" y="144"/>
                </a:cubicBezTo>
                <a:cubicBezTo>
                  <a:pt x="38" y="144"/>
                  <a:pt x="40" y="143"/>
                  <a:pt x="40" y="142"/>
                </a:cubicBezTo>
                <a:cubicBezTo>
                  <a:pt x="40" y="140"/>
                  <a:pt x="38" y="139"/>
                  <a:pt x="37" y="139"/>
                </a:cubicBezTo>
                <a:close/>
                <a:moveTo>
                  <a:pt x="48" y="139"/>
                </a:moveTo>
                <a:cubicBezTo>
                  <a:pt x="45" y="139"/>
                  <a:pt x="45" y="139"/>
                  <a:pt x="45" y="139"/>
                </a:cubicBezTo>
                <a:cubicBezTo>
                  <a:pt x="43" y="139"/>
                  <a:pt x="42" y="140"/>
                  <a:pt x="42" y="142"/>
                </a:cubicBezTo>
                <a:cubicBezTo>
                  <a:pt x="42" y="143"/>
                  <a:pt x="43" y="144"/>
                  <a:pt x="45" y="144"/>
                </a:cubicBezTo>
                <a:cubicBezTo>
                  <a:pt x="48" y="144"/>
                  <a:pt x="48" y="144"/>
                  <a:pt x="48" y="144"/>
                </a:cubicBezTo>
                <a:cubicBezTo>
                  <a:pt x="49" y="144"/>
                  <a:pt x="50" y="143"/>
                  <a:pt x="50" y="142"/>
                </a:cubicBezTo>
                <a:cubicBezTo>
                  <a:pt x="50" y="140"/>
                  <a:pt x="49" y="139"/>
                  <a:pt x="48" y="139"/>
                </a:cubicBezTo>
                <a:close/>
                <a:moveTo>
                  <a:pt x="5" y="139"/>
                </a:moveTo>
                <a:cubicBezTo>
                  <a:pt x="2" y="139"/>
                  <a:pt x="2" y="139"/>
                  <a:pt x="2" y="139"/>
                </a:cubicBezTo>
                <a:cubicBezTo>
                  <a:pt x="1" y="139"/>
                  <a:pt x="0" y="140"/>
                  <a:pt x="0" y="142"/>
                </a:cubicBezTo>
                <a:cubicBezTo>
                  <a:pt x="0" y="143"/>
                  <a:pt x="1" y="144"/>
                  <a:pt x="2" y="144"/>
                </a:cubicBezTo>
                <a:cubicBezTo>
                  <a:pt x="5" y="144"/>
                  <a:pt x="5" y="144"/>
                  <a:pt x="5" y="144"/>
                </a:cubicBezTo>
                <a:cubicBezTo>
                  <a:pt x="6" y="144"/>
                  <a:pt x="8" y="143"/>
                  <a:pt x="8" y="142"/>
                </a:cubicBezTo>
                <a:cubicBezTo>
                  <a:pt x="8" y="140"/>
                  <a:pt x="6" y="139"/>
                  <a:pt x="5" y="139"/>
                </a:cubicBezTo>
                <a:close/>
                <a:moveTo>
                  <a:pt x="16" y="139"/>
                </a:moveTo>
                <a:cubicBezTo>
                  <a:pt x="13" y="139"/>
                  <a:pt x="13" y="139"/>
                  <a:pt x="13" y="139"/>
                </a:cubicBezTo>
                <a:cubicBezTo>
                  <a:pt x="11" y="139"/>
                  <a:pt x="10" y="140"/>
                  <a:pt x="10" y="142"/>
                </a:cubicBezTo>
                <a:cubicBezTo>
                  <a:pt x="10" y="143"/>
                  <a:pt x="11" y="144"/>
                  <a:pt x="13" y="144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17" y="144"/>
                  <a:pt x="18" y="143"/>
                  <a:pt x="18" y="142"/>
                </a:cubicBezTo>
                <a:cubicBezTo>
                  <a:pt x="18" y="140"/>
                  <a:pt x="17" y="139"/>
                  <a:pt x="16" y="139"/>
                </a:cubicBezTo>
                <a:close/>
                <a:moveTo>
                  <a:pt x="26" y="139"/>
                </a:moveTo>
                <a:cubicBezTo>
                  <a:pt x="24" y="139"/>
                  <a:pt x="24" y="139"/>
                  <a:pt x="24" y="139"/>
                </a:cubicBezTo>
                <a:cubicBezTo>
                  <a:pt x="22" y="139"/>
                  <a:pt x="21" y="140"/>
                  <a:pt x="21" y="142"/>
                </a:cubicBezTo>
                <a:cubicBezTo>
                  <a:pt x="21" y="143"/>
                  <a:pt x="22" y="144"/>
                  <a:pt x="24" y="144"/>
                </a:cubicBezTo>
                <a:cubicBezTo>
                  <a:pt x="26" y="144"/>
                  <a:pt x="26" y="144"/>
                  <a:pt x="26" y="144"/>
                </a:cubicBezTo>
                <a:cubicBezTo>
                  <a:pt x="28" y="144"/>
                  <a:pt x="29" y="143"/>
                  <a:pt x="29" y="142"/>
                </a:cubicBezTo>
                <a:cubicBezTo>
                  <a:pt x="29" y="140"/>
                  <a:pt x="28" y="139"/>
                  <a:pt x="26" y="139"/>
                </a:cubicBezTo>
                <a:close/>
                <a:moveTo>
                  <a:pt x="104" y="139"/>
                </a:moveTo>
                <a:cubicBezTo>
                  <a:pt x="101" y="139"/>
                  <a:pt x="101" y="139"/>
                  <a:pt x="101" y="139"/>
                </a:cubicBezTo>
                <a:cubicBezTo>
                  <a:pt x="99" y="139"/>
                  <a:pt x="98" y="140"/>
                  <a:pt x="98" y="142"/>
                </a:cubicBezTo>
                <a:cubicBezTo>
                  <a:pt x="98" y="143"/>
                  <a:pt x="99" y="144"/>
                  <a:pt x="101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5" y="144"/>
                  <a:pt x="106" y="143"/>
                  <a:pt x="106" y="142"/>
                </a:cubicBezTo>
                <a:cubicBezTo>
                  <a:pt x="106" y="140"/>
                  <a:pt x="105" y="139"/>
                  <a:pt x="104" y="139"/>
                </a:cubicBezTo>
                <a:close/>
                <a:moveTo>
                  <a:pt x="125" y="139"/>
                </a:moveTo>
                <a:cubicBezTo>
                  <a:pt x="122" y="139"/>
                  <a:pt x="122" y="139"/>
                  <a:pt x="122" y="139"/>
                </a:cubicBezTo>
                <a:cubicBezTo>
                  <a:pt x="121" y="139"/>
                  <a:pt x="120" y="140"/>
                  <a:pt x="120" y="142"/>
                </a:cubicBezTo>
                <a:cubicBezTo>
                  <a:pt x="120" y="143"/>
                  <a:pt x="121" y="144"/>
                  <a:pt x="122" y="144"/>
                </a:cubicBezTo>
                <a:cubicBezTo>
                  <a:pt x="125" y="144"/>
                  <a:pt x="125" y="144"/>
                  <a:pt x="125" y="144"/>
                </a:cubicBezTo>
                <a:cubicBezTo>
                  <a:pt x="126" y="144"/>
                  <a:pt x="128" y="143"/>
                  <a:pt x="128" y="142"/>
                </a:cubicBezTo>
                <a:cubicBezTo>
                  <a:pt x="128" y="140"/>
                  <a:pt x="126" y="139"/>
                  <a:pt x="125" y="139"/>
                </a:cubicBezTo>
                <a:close/>
                <a:moveTo>
                  <a:pt x="114" y="139"/>
                </a:moveTo>
                <a:cubicBezTo>
                  <a:pt x="112" y="139"/>
                  <a:pt x="112" y="139"/>
                  <a:pt x="112" y="139"/>
                </a:cubicBezTo>
                <a:cubicBezTo>
                  <a:pt x="110" y="139"/>
                  <a:pt x="109" y="140"/>
                  <a:pt x="109" y="142"/>
                </a:cubicBezTo>
                <a:cubicBezTo>
                  <a:pt x="109" y="143"/>
                  <a:pt x="110" y="144"/>
                  <a:pt x="112" y="144"/>
                </a:cubicBezTo>
                <a:cubicBezTo>
                  <a:pt x="114" y="144"/>
                  <a:pt x="114" y="144"/>
                  <a:pt x="114" y="144"/>
                </a:cubicBezTo>
                <a:cubicBezTo>
                  <a:pt x="116" y="144"/>
                  <a:pt x="117" y="143"/>
                  <a:pt x="117" y="142"/>
                </a:cubicBezTo>
                <a:cubicBezTo>
                  <a:pt x="117" y="140"/>
                  <a:pt x="116" y="139"/>
                  <a:pt x="114" y="139"/>
                </a:cubicBezTo>
                <a:close/>
                <a:moveTo>
                  <a:pt x="157" y="139"/>
                </a:moveTo>
                <a:cubicBezTo>
                  <a:pt x="154" y="139"/>
                  <a:pt x="154" y="139"/>
                  <a:pt x="154" y="139"/>
                </a:cubicBezTo>
                <a:cubicBezTo>
                  <a:pt x="153" y="139"/>
                  <a:pt x="152" y="140"/>
                  <a:pt x="152" y="142"/>
                </a:cubicBezTo>
                <a:cubicBezTo>
                  <a:pt x="152" y="143"/>
                  <a:pt x="153" y="144"/>
                  <a:pt x="154" y="144"/>
                </a:cubicBezTo>
                <a:cubicBezTo>
                  <a:pt x="157" y="144"/>
                  <a:pt x="157" y="144"/>
                  <a:pt x="157" y="144"/>
                </a:cubicBezTo>
                <a:cubicBezTo>
                  <a:pt x="158" y="144"/>
                  <a:pt x="160" y="143"/>
                  <a:pt x="160" y="142"/>
                </a:cubicBezTo>
                <a:cubicBezTo>
                  <a:pt x="160" y="140"/>
                  <a:pt x="158" y="139"/>
                  <a:pt x="157" y="139"/>
                </a:cubicBezTo>
                <a:close/>
                <a:moveTo>
                  <a:pt x="136" y="139"/>
                </a:moveTo>
                <a:cubicBezTo>
                  <a:pt x="133" y="139"/>
                  <a:pt x="133" y="139"/>
                  <a:pt x="133" y="139"/>
                </a:cubicBezTo>
                <a:cubicBezTo>
                  <a:pt x="131" y="139"/>
                  <a:pt x="130" y="140"/>
                  <a:pt x="130" y="142"/>
                </a:cubicBezTo>
                <a:cubicBezTo>
                  <a:pt x="130" y="143"/>
                  <a:pt x="131" y="144"/>
                  <a:pt x="133" y="144"/>
                </a:cubicBezTo>
                <a:cubicBezTo>
                  <a:pt x="136" y="144"/>
                  <a:pt x="136" y="144"/>
                  <a:pt x="136" y="144"/>
                </a:cubicBezTo>
                <a:cubicBezTo>
                  <a:pt x="137" y="144"/>
                  <a:pt x="138" y="143"/>
                  <a:pt x="138" y="142"/>
                </a:cubicBezTo>
                <a:cubicBezTo>
                  <a:pt x="138" y="140"/>
                  <a:pt x="137" y="139"/>
                  <a:pt x="136" y="139"/>
                </a:cubicBezTo>
                <a:close/>
                <a:moveTo>
                  <a:pt x="146" y="139"/>
                </a:moveTo>
                <a:cubicBezTo>
                  <a:pt x="144" y="139"/>
                  <a:pt x="144" y="139"/>
                  <a:pt x="144" y="139"/>
                </a:cubicBezTo>
                <a:cubicBezTo>
                  <a:pt x="142" y="139"/>
                  <a:pt x="141" y="140"/>
                  <a:pt x="141" y="142"/>
                </a:cubicBezTo>
                <a:cubicBezTo>
                  <a:pt x="141" y="143"/>
                  <a:pt x="142" y="144"/>
                  <a:pt x="144" y="144"/>
                </a:cubicBezTo>
                <a:cubicBezTo>
                  <a:pt x="146" y="144"/>
                  <a:pt x="146" y="144"/>
                  <a:pt x="146" y="144"/>
                </a:cubicBezTo>
                <a:cubicBezTo>
                  <a:pt x="148" y="144"/>
                  <a:pt x="149" y="143"/>
                  <a:pt x="149" y="142"/>
                </a:cubicBezTo>
                <a:cubicBezTo>
                  <a:pt x="149" y="140"/>
                  <a:pt x="148" y="139"/>
                  <a:pt x="146" y="139"/>
                </a:cubicBezTo>
                <a:close/>
                <a:moveTo>
                  <a:pt x="82" y="123"/>
                </a:moveTo>
                <a:cubicBezTo>
                  <a:pt x="82" y="120"/>
                  <a:pt x="82" y="120"/>
                  <a:pt x="82" y="120"/>
                </a:cubicBezTo>
                <a:cubicBezTo>
                  <a:pt x="82" y="119"/>
                  <a:pt x="81" y="118"/>
                  <a:pt x="80" y="118"/>
                </a:cubicBezTo>
                <a:cubicBezTo>
                  <a:pt x="78" y="118"/>
                  <a:pt x="77" y="119"/>
                  <a:pt x="77" y="120"/>
                </a:cubicBezTo>
                <a:cubicBezTo>
                  <a:pt x="77" y="123"/>
                  <a:pt x="77" y="123"/>
                  <a:pt x="77" y="123"/>
                </a:cubicBezTo>
                <a:cubicBezTo>
                  <a:pt x="77" y="124"/>
                  <a:pt x="78" y="126"/>
                  <a:pt x="80" y="126"/>
                </a:cubicBezTo>
                <a:cubicBezTo>
                  <a:pt x="81" y="126"/>
                  <a:pt x="82" y="124"/>
                  <a:pt x="82" y="123"/>
                </a:cubicBezTo>
                <a:close/>
                <a:moveTo>
                  <a:pt x="77" y="110"/>
                </a:moveTo>
                <a:cubicBezTo>
                  <a:pt x="77" y="112"/>
                  <a:pt x="77" y="112"/>
                  <a:pt x="77" y="112"/>
                </a:cubicBezTo>
                <a:cubicBezTo>
                  <a:pt x="77" y="114"/>
                  <a:pt x="78" y="115"/>
                  <a:pt x="80" y="115"/>
                </a:cubicBezTo>
                <a:cubicBezTo>
                  <a:pt x="81" y="115"/>
                  <a:pt x="82" y="114"/>
                  <a:pt x="82" y="112"/>
                </a:cubicBezTo>
                <a:cubicBezTo>
                  <a:pt x="82" y="110"/>
                  <a:pt x="82" y="110"/>
                  <a:pt x="82" y="110"/>
                </a:cubicBezTo>
                <a:cubicBezTo>
                  <a:pt x="82" y="108"/>
                  <a:pt x="81" y="107"/>
                  <a:pt x="80" y="107"/>
                </a:cubicBezTo>
                <a:cubicBezTo>
                  <a:pt x="78" y="107"/>
                  <a:pt x="77" y="108"/>
                  <a:pt x="77" y="1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090ABFBB-4182-3EB1-E229-344FB8A952BE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4149725"/>
            <a:ext cx="254000" cy="206375"/>
          </a:xfrm>
          <a:custGeom>
            <a:avLst/>
            <a:gdLst>
              <a:gd name="T0" fmla="*/ 142 w 160"/>
              <a:gd name="T1" fmla="*/ 21 h 130"/>
              <a:gd name="T2" fmla="*/ 116 w 160"/>
              <a:gd name="T3" fmla="*/ 21 h 130"/>
              <a:gd name="T4" fmla="*/ 115 w 160"/>
              <a:gd name="T5" fmla="*/ 19 h 130"/>
              <a:gd name="T6" fmla="*/ 92 w 160"/>
              <a:gd name="T7" fmla="*/ 0 h 130"/>
              <a:gd name="T8" fmla="*/ 69 w 160"/>
              <a:gd name="T9" fmla="*/ 0 h 130"/>
              <a:gd name="T10" fmla="*/ 46 w 160"/>
              <a:gd name="T11" fmla="*/ 19 h 130"/>
              <a:gd name="T12" fmla="*/ 45 w 160"/>
              <a:gd name="T13" fmla="*/ 21 h 130"/>
              <a:gd name="T14" fmla="*/ 19 w 160"/>
              <a:gd name="T15" fmla="*/ 21 h 130"/>
              <a:gd name="T16" fmla="*/ 0 w 160"/>
              <a:gd name="T17" fmla="*/ 40 h 130"/>
              <a:gd name="T18" fmla="*/ 0 w 160"/>
              <a:gd name="T19" fmla="*/ 110 h 130"/>
              <a:gd name="T20" fmla="*/ 20 w 160"/>
              <a:gd name="T21" fmla="*/ 130 h 130"/>
              <a:gd name="T22" fmla="*/ 141 w 160"/>
              <a:gd name="T23" fmla="*/ 130 h 130"/>
              <a:gd name="T24" fmla="*/ 160 w 160"/>
              <a:gd name="T25" fmla="*/ 110 h 130"/>
              <a:gd name="T26" fmla="*/ 160 w 160"/>
              <a:gd name="T27" fmla="*/ 40 h 130"/>
              <a:gd name="T28" fmla="*/ 142 w 160"/>
              <a:gd name="T29" fmla="*/ 21 h 130"/>
              <a:gd name="T30" fmla="*/ 152 w 160"/>
              <a:gd name="T31" fmla="*/ 110 h 130"/>
              <a:gd name="T32" fmla="*/ 141 w 160"/>
              <a:gd name="T33" fmla="*/ 122 h 130"/>
              <a:gd name="T34" fmla="*/ 20 w 160"/>
              <a:gd name="T35" fmla="*/ 122 h 130"/>
              <a:gd name="T36" fmla="*/ 8 w 160"/>
              <a:gd name="T37" fmla="*/ 110 h 130"/>
              <a:gd name="T38" fmla="*/ 8 w 160"/>
              <a:gd name="T39" fmla="*/ 40 h 130"/>
              <a:gd name="T40" fmla="*/ 19 w 160"/>
              <a:gd name="T41" fmla="*/ 29 h 130"/>
              <a:gd name="T42" fmla="*/ 48 w 160"/>
              <a:gd name="T43" fmla="*/ 29 h 130"/>
              <a:gd name="T44" fmla="*/ 52 w 160"/>
              <a:gd name="T45" fmla="*/ 26 h 130"/>
              <a:gd name="T46" fmla="*/ 53 w 160"/>
              <a:gd name="T47" fmla="*/ 20 h 130"/>
              <a:gd name="T48" fmla="*/ 69 w 160"/>
              <a:gd name="T49" fmla="*/ 8 h 130"/>
              <a:gd name="T50" fmla="*/ 92 w 160"/>
              <a:gd name="T51" fmla="*/ 8 h 130"/>
              <a:gd name="T52" fmla="*/ 107 w 160"/>
              <a:gd name="T53" fmla="*/ 20 h 130"/>
              <a:gd name="T54" fmla="*/ 109 w 160"/>
              <a:gd name="T55" fmla="*/ 26 h 130"/>
              <a:gd name="T56" fmla="*/ 113 w 160"/>
              <a:gd name="T57" fmla="*/ 29 h 130"/>
              <a:gd name="T58" fmla="*/ 142 w 160"/>
              <a:gd name="T59" fmla="*/ 29 h 130"/>
              <a:gd name="T60" fmla="*/ 152 w 160"/>
              <a:gd name="T61" fmla="*/ 40 h 130"/>
              <a:gd name="T62" fmla="*/ 152 w 160"/>
              <a:gd name="T63" fmla="*/ 110 h 130"/>
              <a:gd name="T64" fmla="*/ 28 w 160"/>
              <a:gd name="T65" fmla="*/ 41 h 130"/>
              <a:gd name="T66" fmla="*/ 22 w 160"/>
              <a:gd name="T67" fmla="*/ 46 h 130"/>
              <a:gd name="T68" fmla="*/ 28 w 160"/>
              <a:gd name="T69" fmla="*/ 52 h 130"/>
              <a:gd name="T70" fmla="*/ 33 w 160"/>
              <a:gd name="T71" fmla="*/ 46 h 130"/>
              <a:gd name="T72" fmla="*/ 28 w 160"/>
              <a:gd name="T73" fmla="*/ 41 h 130"/>
              <a:gd name="T74" fmla="*/ 80 w 160"/>
              <a:gd name="T75" fmla="*/ 42 h 130"/>
              <a:gd name="T76" fmla="*/ 47 w 160"/>
              <a:gd name="T77" fmla="*/ 76 h 130"/>
              <a:gd name="T78" fmla="*/ 80 w 160"/>
              <a:gd name="T79" fmla="*/ 109 h 130"/>
              <a:gd name="T80" fmla="*/ 114 w 160"/>
              <a:gd name="T81" fmla="*/ 76 h 130"/>
              <a:gd name="T82" fmla="*/ 80 w 160"/>
              <a:gd name="T83" fmla="*/ 42 h 130"/>
              <a:gd name="T84" fmla="*/ 80 w 160"/>
              <a:gd name="T85" fmla="*/ 101 h 130"/>
              <a:gd name="T86" fmla="*/ 55 w 160"/>
              <a:gd name="T87" fmla="*/ 76 h 130"/>
              <a:gd name="T88" fmla="*/ 80 w 160"/>
              <a:gd name="T89" fmla="*/ 50 h 130"/>
              <a:gd name="T90" fmla="*/ 106 w 160"/>
              <a:gd name="T91" fmla="*/ 76 h 130"/>
              <a:gd name="T92" fmla="*/ 80 w 160"/>
              <a:gd name="T93" fmla="*/ 101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30">
                <a:moveTo>
                  <a:pt x="142" y="21"/>
                </a:moveTo>
                <a:cubicBezTo>
                  <a:pt x="116" y="21"/>
                  <a:pt x="116" y="21"/>
                  <a:pt x="116" y="21"/>
                </a:cubicBezTo>
                <a:cubicBezTo>
                  <a:pt x="115" y="19"/>
                  <a:pt x="115" y="19"/>
                  <a:pt x="115" y="19"/>
                </a:cubicBezTo>
                <a:cubicBezTo>
                  <a:pt x="113" y="8"/>
                  <a:pt x="103" y="0"/>
                  <a:pt x="92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58" y="0"/>
                  <a:pt x="48" y="8"/>
                  <a:pt x="46" y="19"/>
                </a:cubicBezTo>
                <a:cubicBezTo>
                  <a:pt x="45" y="21"/>
                  <a:pt x="45" y="21"/>
                  <a:pt x="45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9" y="21"/>
                  <a:pt x="0" y="30"/>
                  <a:pt x="0" y="40"/>
                </a:cubicBezTo>
                <a:cubicBezTo>
                  <a:pt x="0" y="110"/>
                  <a:pt x="0" y="110"/>
                  <a:pt x="0" y="110"/>
                </a:cubicBezTo>
                <a:cubicBezTo>
                  <a:pt x="0" y="121"/>
                  <a:pt x="9" y="130"/>
                  <a:pt x="20" y="130"/>
                </a:cubicBezTo>
                <a:cubicBezTo>
                  <a:pt x="141" y="130"/>
                  <a:pt x="141" y="130"/>
                  <a:pt x="141" y="130"/>
                </a:cubicBezTo>
                <a:cubicBezTo>
                  <a:pt x="152" y="130"/>
                  <a:pt x="160" y="121"/>
                  <a:pt x="160" y="110"/>
                </a:cubicBezTo>
                <a:cubicBezTo>
                  <a:pt x="160" y="40"/>
                  <a:pt x="160" y="40"/>
                  <a:pt x="160" y="40"/>
                </a:cubicBezTo>
                <a:cubicBezTo>
                  <a:pt x="160" y="30"/>
                  <a:pt x="152" y="21"/>
                  <a:pt x="142" y="21"/>
                </a:cubicBezTo>
                <a:close/>
                <a:moveTo>
                  <a:pt x="152" y="110"/>
                </a:moveTo>
                <a:cubicBezTo>
                  <a:pt x="152" y="117"/>
                  <a:pt x="147" y="122"/>
                  <a:pt x="141" y="122"/>
                </a:cubicBezTo>
                <a:cubicBezTo>
                  <a:pt x="20" y="122"/>
                  <a:pt x="20" y="122"/>
                  <a:pt x="20" y="122"/>
                </a:cubicBezTo>
                <a:cubicBezTo>
                  <a:pt x="14" y="122"/>
                  <a:pt x="8" y="117"/>
                  <a:pt x="8" y="110"/>
                </a:cubicBezTo>
                <a:cubicBezTo>
                  <a:pt x="8" y="40"/>
                  <a:pt x="8" y="40"/>
                  <a:pt x="8" y="40"/>
                </a:cubicBezTo>
                <a:cubicBezTo>
                  <a:pt x="8" y="34"/>
                  <a:pt x="13" y="29"/>
                  <a:pt x="19" y="29"/>
                </a:cubicBezTo>
                <a:cubicBezTo>
                  <a:pt x="48" y="29"/>
                  <a:pt x="48" y="29"/>
                  <a:pt x="48" y="29"/>
                </a:cubicBezTo>
                <a:cubicBezTo>
                  <a:pt x="50" y="29"/>
                  <a:pt x="52" y="28"/>
                  <a:pt x="52" y="26"/>
                </a:cubicBezTo>
                <a:cubicBezTo>
                  <a:pt x="53" y="20"/>
                  <a:pt x="53" y="20"/>
                  <a:pt x="53" y="20"/>
                </a:cubicBezTo>
                <a:cubicBezTo>
                  <a:pt x="55" y="13"/>
                  <a:pt x="61" y="8"/>
                  <a:pt x="69" y="8"/>
                </a:cubicBezTo>
                <a:cubicBezTo>
                  <a:pt x="92" y="8"/>
                  <a:pt x="92" y="8"/>
                  <a:pt x="92" y="8"/>
                </a:cubicBezTo>
                <a:cubicBezTo>
                  <a:pt x="99" y="8"/>
                  <a:pt x="106" y="13"/>
                  <a:pt x="107" y="20"/>
                </a:cubicBezTo>
                <a:cubicBezTo>
                  <a:pt x="109" y="26"/>
                  <a:pt x="109" y="26"/>
                  <a:pt x="109" y="26"/>
                </a:cubicBezTo>
                <a:cubicBezTo>
                  <a:pt x="109" y="28"/>
                  <a:pt x="111" y="29"/>
                  <a:pt x="113" y="29"/>
                </a:cubicBezTo>
                <a:cubicBezTo>
                  <a:pt x="142" y="29"/>
                  <a:pt x="142" y="29"/>
                  <a:pt x="142" y="29"/>
                </a:cubicBezTo>
                <a:cubicBezTo>
                  <a:pt x="148" y="29"/>
                  <a:pt x="152" y="34"/>
                  <a:pt x="152" y="40"/>
                </a:cubicBezTo>
                <a:lnTo>
                  <a:pt x="152" y="110"/>
                </a:lnTo>
                <a:close/>
                <a:moveTo>
                  <a:pt x="28" y="41"/>
                </a:moveTo>
                <a:cubicBezTo>
                  <a:pt x="25" y="41"/>
                  <a:pt x="22" y="43"/>
                  <a:pt x="22" y="46"/>
                </a:cubicBezTo>
                <a:cubicBezTo>
                  <a:pt x="22" y="49"/>
                  <a:pt x="25" y="52"/>
                  <a:pt x="28" y="52"/>
                </a:cubicBezTo>
                <a:cubicBezTo>
                  <a:pt x="30" y="52"/>
                  <a:pt x="33" y="49"/>
                  <a:pt x="33" y="46"/>
                </a:cubicBezTo>
                <a:cubicBezTo>
                  <a:pt x="33" y="43"/>
                  <a:pt x="30" y="41"/>
                  <a:pt x="28" y="41"/>
                </a:cubicBezTo>
                <a:close/>
                <a:moveTo>
                  <a:pt x="80" y="42"/>
                </a:moveTo>
                <a:cubicBezTo>
                  <a:pt x="62" y="42"/>
                  <a:pt x="47" y="57"/>
                  <a:pt x="47" y="76"/>
                </a:cubicBezTo>
                <a:cubicBezTo>
                  <a:pt x="47" y="94"/>
                  <a:pt x="62" y="109"/>
                  <a:pt x="80" y="109"/>
                </a:cubicBezTo>
                <a:cubicBezTo>
                  <a:pt x="99" y="109"/>
                  <a:pt x="114" y="94"/>
                  <a:pt x="114" y="76"/>
                </a:cubicBezTo>
                <a:cubicBezTo>
                  <a:pt x="114" y="57"/>
                  <a:pt x="99" y="42"/>
                  <a:pt x="80" y="42"/>
                </a:cubicBezTo>
                <a:close/>
                <a:moveTo>
                  <a:pt x="80" y="101"/>
                </a:moveTo>
                <a:cubicBezTo>
                  <a:pt x="66" y="101"/>
                  <a:pt x="55" y="90"/>
                  <a:pt x="55" y="76"/>
                </a:cubicBezTo>
                <a:cubicBezTo>
                  <a:pt x="55" y="62"/>
                  <a:pt x="66" y="50"/>
                  <a:pt x="80" y="50"/>
                </a:cubicBezTo>
                <a:cubicBezTo>
                  <a:pt x="95" y="50"/>
                  <a:pt x="106" y="62"/>
                  <a:pt x="106" y="76"/>
                </a:cubicBezTo>
                <a:cubicBezTo>
                  <a:pt x="106" y="90"/>
                  <a:pt x="95" y="101"/>
                  <a:pt x="80" y="10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7E807150-8589-1281-95C2-0E1F2253786D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1925638"/>
            <a:ext cx="254000" cy="249238"/>
          </a:xfrm>
          <a:custGeom>
            <a:avLst/>
            <a:gdLst>
              <a:gd name="T0" fmla="*/ 115 w 160"/>
              <a:gd name="T1" fmla="*/ 58 h 157"/>
              <a:gd name="T2" fmla="*/ 113 w 160"/>
              <a:gd name="T3" fmla="*/ 29 h 157"/>
              <a:gd name="T4" fmla="*/ 105 w 160"/>
              <a:gd name="T5" fmla="*/ 47 h 157"/>
              <a:gd name="T6" fmla="*/ 102 w 160"/>
              <a:gd name="T7" fmla="*/ 21 h 157"/>
              <a:gd name="T8" fmla="*/ 81 w 160"/>
              <a:gd name="T9" fmla="*/ 44 h 157"/>
              <a:gd name="T10" fmla="*/ 36 w 160"/>
              <a:gd name="T11" fmla="*/ 102 h 157"/>
              <a:gd name="T12" fmla="*/ 48 w 160"/>
              <a:gd name="T13" fmla="*/ 149 h 157"/>
              <a:gd name="T14" fmla="*/ 106 w 160"/>
              <a:gd name="T15" fmla="*/ 144 h 157"/>
              <a:gd name="T16" fmla="*/ 81 w 160"/>
              <a:gd name="T17" fmla="*/ 81 h 157"/>
              <a:gd name="T18" fmla="*/ 97 w 160"/>
              <a:gd name="T19" fmla="*/ 92 h 157"/>
              <a:gd name="T20" fmla="*/ 102 w 160"/>
              <a:gd name="T21" fmla="*/ 95 h 157"/>
              <a:gd name="T22" fmla="*/ 92 w 160"/>
              <a:gd name="T23" fmla="*/ 81 h 157"/>
              <a:gd name="T24" fmla="*/ 121 w 160"/>
              <a:gd name="T25" fmla="*/ 73 h 157"/>
              <a:gd name="T26" fmla="*/ 118 w 160"/>
              <a:gd name="T27" fmla="*/ 37 h 157"/>
              <a:gd name="T28" fmla="*/ 40 w 160"/>
              <a:gd name="T29" fmla="*/ 100 h 157"/>
              <a:gd name="T30" fmla="*/ 71 w 160"/>
              <a:gd name="T31" fmla="*/ 26 h 157"/>
              <a:gd name="T32" fmla="*/ 55 w 160"/>
              <a:gd name="T33" fmla="*/ 31 h 157"/>
              <a:gd name="T34" fmla="*/ 47 w 160"/>
              <a:gd name="T35" fmla="*/ 39 h 157"/>
              <a:gd name="T36" fmla="*/ 41 w 160"/>
              <a:gd name="T37" fmla="*/ 56 h 157"/>
              <a:gd name="T38" fmla="*/ 46 w 160"/>
              <a:gd name="T39" fmla="*/ 73 h 157"/>
              <a:gd name="T40" fmla="*/ 54 w 160"/>
              <a:gd name="T41" fmla="*/ 86 h 157"/>
              <a:gd name="T42" fmla="*/ 66 w 160"/>
              <a:gd name="T43" fmla="*/ 98 h 157"/>
              <a:gd name="T44" fmla="*/ 76 w 160"/>
              <a:gd name="T45" fmla="*/ 102 h 157"/>
              <a:gd name="T46" fmla="*/ 76 w 160"/>
              <a:gd name="T47" fmla="*/ 86 h 157"/>
              <a:gd name="T48" fmla="*/ 68 w 160"/>
              <a:gd name="T49" fmla="*/ 90 h 157"/>
              <a:gd name="T50" fmla="*/ 60 w 160"/>
              <a:gd name="T51" fmla="*/ 85 h 157"/>
              <a:gd name="T52" fmla="*/ 51 w 160"/>
              <a:gd name="T53" fmla="*/ 75 h 157"/>
              <a:gd name="T54" fmla="*/ 44 w 160"/>
              <a:gd name="T55" fmla="*/ 60 h 157"/>
              <a:gd name="T56" fmla="*/ 48 w 160"/>
              <a:gd name="T57" fmla="*/ 48 h 157"/>
              <a:gd name="T58" fmla="*/ 61 w 160"/>
              <a:gd name="T59" fmla="*/ 38 h 157"/>
              <a:gd name="T60" fmla="*/ 73 w 160"/>
              <a:gd name="T61" fmla="*/ 34 h 157"/>
              <a:gd name="T62" fmla="*/ 76 w 160"/>
              <a:gd name="T63" fmla="*/ 45 h 157"/>
              <a:gd name="T64" fmla="*/ 101 w 160"/>
              <a:gd name="T65" fmla="*/ 152 h 157"/>
              <a:gd name="T66" fmla="*/ 101 w 160"/>
              <a:gd name="T67" fmla="*/ 147 h 157"/>
              <a:gd name="T68" fmla="*/ 103 w 160"/>
              <a:gd name="T69" fmla="*/ 139 h 157"/>
              <a:gd name="T70" fmla="*/ 57 w 160"/>
              <a:gd name="T71" fmla="*/ 136 h 157"/>
              <a:gd name="T72" fmla="*/ 99 w 160"/>
              <a:gd name="T73" fmla="*/ 105 h 157"/>
              <a:gd name="T74" fmla="*/ 94 w 160"/>
              <a:gd name="T75" fmla="*/ 26 h 157"/>
              <a:gd name="T76" fmla="*/ 81 w 160"/>
              <a:gd name="T77" fmla="*/ 50 h 157"/>
              <a:gd name="T78" fmla="*/ 128 w 160"/>
              <a:gd name="T79" fmla="*/ 68 h 157"/>
              <a:gd name="T80" fmla="*/ 108 w 160"/>
              <a:gd name="T81" fmla="*/ 122 h 157"/>
              <a:gd name="T82" fmla="*/ 114 w 160"/>
              <a:gd name="T83" fmla="*/ 114 h 157"/>
              <a:gd name="T84" fmla="*/ 120 w 160"/>
              <a:gd name="T85" fmla="*/ 105 h 157"/>
              <a:gd name="T86" fmla="*/ 125 w 160"/>
              <a:gd name="T87" fmla="*/ 95 h 157"/>
              <a:gd name="T88" fmla="*/ 130 w 160"/>
              <a:gd name="T89" fmla="*/ 85 h 157"/>
              <a:gd name="T90" fmla="*/ 131 w 160"/>
              <a:gd name="T91" fmla="*/ 58 h 157"/>
              <a:gd name="T92" fmla="*/ 131 w 160"/>
              <a:gd name="T93" fmla="*/ 48 h 157"/>
              <a:gd name="T94" fmla="*/ 128 w 160"/>
              <a:gd name="T95" fmla="*/ 38 h 157"/>
              <a:gd name="T96" fmla="*/ 124 w 160"/>
              <a:gd name="T97" fmla="*/ 29 h 157"/>
              <a:gd name="T98" fmla="*/ 121 w 160"/>
              <a:gd name="T99" fmla="*/ 17 h 157"/>
              <a:gd name="T100" fmla="*/ 113 w 160"/>
              <a:gd name="T101" fmla="*/ 10 h 157"/>
              <a:gd name="T102" fmla="*/ 103 w 160"/>
              <a:gd name="T103" fmla="*/ 5 h 157"/>
              <a:gd name="T104" fmla="*/ 92 w 160"/>
              <a:gd name="T105" fmla="*/ 1 h 157"/>
              <a:gd name="T106" fmla="*/ 10 w 160"/>
              <a:gd name="T107" fmla="*/ 141 h 157"/>
              <a:gd name="T108" fmla="*/ 5 w 160"/>
              <a:gd name="T109" fmla="*/ 157 h 157"/>
              <a:gd name="T110" fmla="*/ 10 w 160"/>
              <a:gd name="T111" fmla="*/ 152 h 157"/>
              <a:gd name="T112" fmla="*/ 0 w 160"/>
              <a:gd name="T113" fmla="*/ 147 h 157"/>
              <a:gd name="T114" fmla="*/ 155 w 160"/>
              <a:gd name="T115" fmla="*/ 0 h 157"/>
              <a:gd name="T116" fmla="*/ 149 w 160"/>
              <a:gd name="T117" fmla="*/ 16 h 157"/>
              <a:gd name="T118" fmla="*/ 155 w 160"/>
              <a:gd name="T119" fmla="*/ 5 h 157"/>
              <a:gd name="T120" fmla="*/ 144 w 160"/>
              <a:gd name="T121" fmla="*/ 5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57">
                <a:moveTo>
                  <a:pt x="128" y="63"/>
                </a:moveTo>
                <a:cubicBezTo>
                  <a:pt x="125" y="63"/>
                  <a:pt x="122" y="65"/>
                  <a:pt x="121" y="68"/>
                </a:cubicBezTo>
                <a:cubicBezTo>
                  <a:pt x="105" y="68"/>
                  <a:pt x="105" y="68"/>
                  <a:pt x="105" y="68"/>
                </a:cubicBezTo>
                <a:cubicBezTo>
                  <a:pt x="105" y="58"/>
                  <a:pt x="105" y="58"/>
                  <a:pt x="105" y="58"/>
                </a:cubicBezTo>
                <a:cubicBezTo>
                  <a:pt x="115" y="58"/>
                  <a:pt x="115" y="58"/>
                  <a:pt x="115" y="58"/>
                </a:cubicBezTo>
                <a:cubicBezTo>
                  <a:pt x="117" y="58"/>
                  <a:pt x="118" y="56"/>
                  <a:pt x="118" y="55"/>
                </a:cubicBezTo>
                <a:cubicBezTo>
                  <a:pt x="118" y="55"/>
                  <a:pt x="118" y="55"/>
                  <a:pt x="118" y="55"/>
                </a:cubicBezTo>
                <a:cubicBezTo>
                  <a:pt x="118" y="44"/>
                  <a:pt x="118" y="44"/>
                  <a:pt x="118" y="44"/>
                </a:cubicBezTo>
                <a:cubicBezTo>
                  <a:pt x="122" y="43"/>
                  <a:pt x="124" y="38"/>
                  <a:pt x="123" y="34"/>
                </a:cubicBezTo>
                <a:cubicBezTo>
                  <a:pt x="121" y="30"/>
                  <a:pt x="117" y="28"/>
                  <a:pt x="113" y="29"/>
                </a:cubicBezTo>
                <a:cubicBezTo>
                  <a:pt x="109" y="31"/>
                  <a:pt x="106" y="35"/>
                  <a:pt x="108" y="39"/>
                </a:cubicBezTo>
                <a:cubicBezTo>
                  <a:pt x="109" y="41"/>
                  <a:pt x="110" y="43"/>
                  <a:pt x="113" y="44"/>
                </a:cubicBezTo>
                <a:cubicBezTo>
                  <a:pt x="113" y="52"/>
                  <a:pt x="113" y="52"/>
                  <a:pt x="113" y="52"/>
                </a:cubicBezTo>
                <a:cubicBezTo>
                  <a:pt x="105" y="52"/>
                  <a:pt x="105" y="52"/>
                  <a:pt x="105" y="52"/>
                </a:cubicBezTo>
                <a:cubicBezTo>
                  <a:pt x="105" y="47"/>
                  <a:pt x="105" y="47"/>
                  <a:pt x="105" y="47"/>
                </a:cubicBezTo>
                <a:cubicBezTo>
                  <a:pt x="105" y="46"/>
                  <a:pt x="104" y="44"/>
                  <a:pt x="102" y="44"/>
                </a:cubicBezTo>
                <a:cubicBezTo>
                  <a:pt x="102" y="44"/>
                  <a:pt x="102" y="44"/>
                  <a:pt x="102" y="44"/>
                </a:cubicBezTo>
                <a:cubicBezTo>
                  <a:pt x="97" y="44"/>
                  <a:pt x="97" y="44"/>
                  <a:pt x="97" y="44"/>
                </a:cubicBezTo>
                <a:cubicBezTo>
                  <a:pt x="97" y="31"/>
                  <a:pt x="97" y="31"/>
                  <a:pt x="97" y="31"/>
                </a:cubicBezTo>
                <a:cubicBezTo>
                  <a:pt x="101" y="29"/>
                  <a:pt x="103" y="25"/>
                  <a:pt x="102" y="21"/>
                </a:cubicBezTo>
                <a:cubicBezTo>
                  <a:pt x="100" y="17"/>
                  <a:pt x="96" y="15"/>
                  <a:pt x="92" y="16"/>
                </a:cubicBezTo>
                <a:cubicBezTo>
                  <a:pt x="88" y="17"/>
                  <a:pt x="85" y="22"/>
                  <a:pt x="87" y="26"/>
                </a:cubicBezTo>
                <a:cubicBezTo>
                  <a:pt x="88" y="28"/>
                  <a:pt x="89" y="30"/>
                  <a:pt x="92" y="31"/>
                </a:cubicBezTo>
                <a:cubicBezTo>
                  <a:pt x="92" y="44"/>
                  <a:pt x="92" y="44"/>
                  <a:pt x="92" y="44"/>
                </a:cubicBezTo>
                <a:cubicBezTo>
                  <a:pt x="81" y="44"/>
                  <a:pt x="81" y="44"/>
                  <a:pt x="81" y="44"/>
                </a:cubicBezTo>
                <a:cubicBezTo>
                  <a:pt x="81" y="3"/>
                  <a:pt x="81" y="3"/>
                  <a:pt x="81" y="3"/>
                </a:cubicBezTo>
                <a:cubicBezTo>
                  <a:pt x="81" y="1"/>
                  <a:pt x="80" y="0"/>
                  <a:pt x="79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46" y="0"/>
                  <a:pt x="21" y="23"/>
                  <a:pt x="21" y="53"/>
                </a:cubicBezTo>
                <a:cubicBezTo>
                  <a:pt x="21" y="67"/>
                  <a:pt x="26" y="86"/>
                  <a:pt x="36" y="102"/>
                </a:cubicBezTo>
                <a:cubicBezTo>
                  <a:pt x="37" y="105"/>
                  <a:pt x="39" y="108"/>
                  <a:pt x="42" y="111"/>
                </a:cubicBezTo>
                <a:cubicBezTo>
                  <a:pt x="46" y="118"/>
                  <a:pt x="52" y="126"/>
                  <a:pt x="52" y="133"/>
                </a:cubicBezTo>
                <a:cubicBezTo>
                  <a:pt x="50" y="134"/>
                  <a:pt x="49" y="136"/>
                  <a:pt x="49" y="139"/>
                </a:cubicBezTo>
                <a:cubicBezTo>
                  <a:pt x="49" y="141"/>
                  <a:pt x="50" y="142"/>
                  <a:pt x="51" y="144"/>
                </a:cubicBezTo>
                <a:cubicBezTo>
                  <a:pt x="49" y="145"/>
                  <a:pt x="48" y="147"/>
                  <a:pt x="48" y="149"/>
                </a:cubicBezTo>
                <a:cubicBezTo>
                  <a:pt x="48" y="154"/>
                  <a:pt x="52" y="157"/>
                  <a:pt x="56" y="157"/>
                </a:cubicBezTo>
                <a:cubicBezTo>
                  <a:pt x="101" y="157"/>
                  <a:pt x="101" y="157"/>
                  <a:pt x="101" y="157"/>
                </a:cubicBezTo>
                <a:cubicBezTo>
                  <a:pt x="105" y="157"/>
                  <a:pt x="109" y="154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47"/>
                  <a:pt x="108" y="145"/>
                  <a:pt x="106" y="144"/>
                </a:cubicBezTo>
                <a:cubicBezTo>
                  <a:pt x="107" y="142"/>
                  <a:pt x="108" y="140"/>
                  <a:pt x="108" y="139"/>
                </a:cubicBezTo>
                <a:cubicBezTo>
                  <a:pt x="108" y="134"/>
                  <a:pt x="105" y="131"/>
                  <a:pt x="100" y="131"/>
                </a:cubicBezTo>
                <a:cubicBezTo>
                  <a:pt x="100" y="131"/>
                  <a:pt x="100" y="131"/>
                  <a:pt x="100" y="131"/>
                </a:cubicBezTo>
                <a:cubicBezTo>
                  <a:pt x="81" y="131"/>
                  <a:pt x="81" y="131"/>
                  <a:pt x="81" y="131"/>
                </a:cubicBezTo>
                <a:cubicBezTo>
                  <a:pt x="81" y="81"/>
                  <a:pt x="81" y="81"/>
                  <a:pt x="81" y="81"/>
                </a:cubicBezTo>
                <a:cubicBezTo>
                  <a:pt x="86" y="81"/>
                  <a:pt x="86" y="81"/>
                  <a:pt x="86" y="81"/>
                </a:cubicBezTo>
                <a:cubicBezTo>
                  <a:pt x="86" y="89"/>
                  <a:pt x="86" y="89"/>
                  <a:pt x="86" y="89"/>
                </a:cubicBezTo>
                <a:cubicBezTo>
                  <a:pt x="86" y="90"/>
                  <a:pt x="88" y="92"/>
                  <a:pt x="89" y="92"/>
                </a:cubicBezTo>
                <a:cubicBezTo>
                  <a:pt x="89" y="92"/>
                  <a:pt x="89" y="92"/>
                  <a:pt x="89" y="92"/>
                </a:cubicBezTo>
                <a:cubicBezTo>
                  <a:pt x="97" y="92"/>
                  <a:pt x="97" y="92"/>
                  <a:pt x="97" y="92"/>
                </a:cubicBezTo>
                <a:cubicBezTo>
                  <a:pt x="97" y="95"/>
                  <a:pt x="97" y="95"/>
                  <a:pt x="97" y="95"/>
                </a:cubicBezTo>
                <a:cubicBezTo>
                  <a:pt x="93" y="96"/>
                  <a:pt x="91" y="101"/>
                  <a:pt x="92" y="105"/>
                </a:cubicBezTo>
                <a:cubicBezTo>
                  <a:pt x="94" y="109"/>
                  <a:pt x="98" y="111"/>
                  <a:pt x="102" y="110"/>
                </a:cubicBezTo>
                <a:cubicBezTo>
                  <a:pt x="106" y="108"/>
                  <a:pt x="108" y="104"/>
                  <a:pt x="107" y="100"/>
                </a:cubicBezTo>
                <a:cubicBezTo>
                  <a:pt x="106" y="97"/>
                  <a:pt x="104" y="96"/>
                  <a:pt x="102" y="95"/>
                </a:cubicBezTo>
                <a:cubicBezTo>
                  <a:pt x="102" y="89"/>
                  <a:pt x="102" y="89"/>
                  <a:pt x="102" y="89"/>
                </a:cubicBezTo>
                <a:cubicBezTo>
                  <a:pt x="102" y="88"/>
                  <a:pt x="101" y="86"/>
                  <a:pt x="99" y="86"/>
                </a:cubicBezTo>
                <a:cubicBezTo>
                  <a:pt x="99" y="86"/>
                  <a:pt x="99" y="86"/>
                  <a:pt x="99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1"/>
                  <a:pt x="92" y="81"/>
                  <a:pt x="92" y="81"/>
                </a:cubicBezTo>
                <a:cubicBezTo>
                  <a:pt x="102" y="81"/>
                  <a:pt x="102" y="81"/>
                  <a:pt x="102" y="81"/>
                </a:cubicBezTo>
                <a:cubicBezTo>
                  <a:pt x="104" y="81"/>
                  <a:pt x="105" y="80"/>
                  <a:pt x="105" y="79"/>
                </a:cubicBezTo>
                <a:cubicBezTo>
                  <a:pt x="105" y="79"/>
                  <a:pt x="105" y="79"/>
                  <a:pt x="105" y="79"/>
                </a:cubicBezTo>
                <a:cubicBezTo>
                  <a:pt x="105" y="73"/>
                  <a:pt x="105" y="73"/>
                  <a:pt x="105" y="73"/>
                </a:cubicBezTo>
                <a:cubicBezTo>
                  <a:pt x="121" y="73"/>
                  <a:pt x="121" y="73"/>
                  <a:pt x="121" y="73"/>
                </a:cubicBezTo>
                <a:cubicBezTo>
                  <a:pt x="122" y="77"/>
                  <a:pt x="127" y="80"/>
                  <a:pt x="131" y="78"/>
                </a:cubicBezTo>
                <a:cubicBezTo>
                  <a:pt x="135" y="77"/>
                  <a:pt x="137" y="72"/>
                  <a:pt x="136" y="68"/>
                </a:cubicBezTo>
                <a:cubicBezTo>
                  <a:pt x="135" y="65"/>
                  <a:pt x="132" y="63"/>
                  <a:pt x="128" y="63"/>
                </a:cubicBezTo>
                <a:close/>
                <a:moveTo>
                  <a:pt x="115" y="34"/>
                </a:moveTo>
                <a:cubicBezTo>
                  <a:pt x="117" y="34"/>
                  <a:pt x="118" y="35"/>
                  <a:pt x="118" y="37"/>
                </a:cubicBezTo>
                <a:cubicBezTo>
                  <a:pt x="118" y="38"/>
                  <a:pt x="117" y="39"/>
                  <a:pt x="115" y="39"/>
                </a:cubicBezTo>
                <a:cubicBezTo>
                  <a:pt x="114" y="39"/>
                  <a:pt x="113" y="38"/>
                  <a:pt x="113" y="37"/>
                </a:cubicBezTo>
                <a:cubicBezTo>
                  <a:pt x="113" y="35"/>
                  <a:pt x="114" y="34"/>
                  <a:pt x="115" y="34"/>
                </a:cubicBezTo>
                <a:close/>
                <a:moveTo>
                  <a:pt x="46" y="108"/>
                </a:moveTo>
                <a:cubicBezTo>
                  <a:pt x="44" y="105"/>
                  <a:pt x="42" y="102"/>
                  <a:pt x="40" y="100"/>
                </a:cubicBezTo>
                <a:cubicBezTo>
                  <a:pt x="32" y="85"/>
                  <a:pt x="26" y="66"/>
                  <a:pt x="26" y="53"/>
                </a:cubicBezTo>
                <a:cubicBezTo>
                  <a:pt x="26" y="27"/>
                  <a:pt x="48" y="6"/>
                  <a:pt x="76" y="5"/>
                </a:cubicBezTo>
                <a:cubicBezTo>
                  <a:pt x="76" y="24"/>
                  <a:pt x="76" y="24"/>
                  <a:pt x="76" y="24"/>
                </a:cubicBezTo>
                <a:cubicBezTo>
                  <a:pt x="75" y="24"/>
                  <a:pt x="74" y="24"/>
                  <a:pt x="74" y="24"/>
                </a:cubicBezTo>
                <a:cubicBezTo>
                  <a:pt x="73" y="24"/>
                  <a:pt x="72" y="25"/>
                  <a:pt x="71" y="26"/>
                </a:cubicBezTo>
                <a:cubicBezTo>
                  <a:pt x="71" y="30"/>
                  <a:pt x="71" y="30"/>
                  <a:pt x="71" y="30"/>
                </a:cubicBezTo>
                <a:cubicBezTo>
                  <a:pt x="70" y="30"/>
                  <a:pt x="69" y="30"/>
                  <a:pt x="69" y="30"/>
                </a:cubicBezTo>
                <a:cubicBezTo>
                  <a:pt x="66" y="27"/>
                  <a:pt x="66" y="27"/>
                  <a:pt x="66" y="27"/>
                </a:cubicBezTo>
                <a:cubicBezTo>
                  <a:pt x="65" y="26"/>
                  <a:pt x="64" y="26"/>
                  <a:pt x="63" y="27"/>
                </a:cubicBezTo>
                <a:cubicBezTo>
                  <a:pt x="60" y="28"/>
                  <a:pt x="57" y="29"/>
                  <a:pt x="55" y="31"/>
                </a:cubicBezTo>
                <a:cubicBezTo>
                  <a:pt x="54" y="32"/>
                  <a:pt x="54" y="33"/>
                  <a:pt x="54" y="34"/>
                </a:cubicBezTo>
                <a:cubicBezTo>
                  <a:pt x="55" y="38"/>
                  <a:pt x="55" y="38"/>
                  <a:pt x="55" y="38"/>
                </a:cubicBezTo>
                <a:cubicBezTo>
                  <a:pt x="55" y="38"/>
                  <a:pt x="54" y="39"/>
                  <a:pt x="54" y="39"/>
                </a:cubicBezTo>
                <a:cubicBezTo>
                  <a:pt x="50" y="38"/>
                  <a:pt x="50" y="38"/>
                  <a:pt x="50" y="38"/>
                </a:cubicBezTo>
                <a:cubicBezTo>
                  <a:pt x="49" y="38"/>
                  <a:pt x="48" y="38"/>
                  <a:pt x="47" y="39"/>
                </a:cubicBezTo>
                <a:cubicBezTo>
                  <a:pt x="45" y="42"/>
                  <a:pt x="44" y="44"/>
                  <a:pt x="42" y="47"/>
                </a:cubicBezTo>
                <a:cubicBezTo>
                  <a:pt x="42" y="48"/>
                  <a:pt x="42" y="50"/>
                  <a:pt x="43" y="50"/>
                </a:cubicBezTo>
                <a:cubicBezTo>
                  <a:pt x="46" y="53"/>
                  <a:pt x="46" y="53"/>
                  <a:pt x="46" y="53"/>
                </a:cubicBezTo>
                <a:cubicBezTo>
                  <a:pt x="46" y="54"/>
                  <a:pt x="46" y="54"/>
                  <a:pt x="45" y="55"/>
                </a:cubicBezTo>
                <a:cubicBezTo>
                  <a:pt x="41" y="56"/>
                  <a:pt x="41" y="56"/>
                  <a:pt x="41" y="56"/>
                </a:cubicBezTo>
                <a:cubicBezTo>
                  <a:pt x="40" y="56"/>
                  <a:pt x="39" y="57"/>
                  <a:pt x="39" y="58"/>
                </a:cubicBezTo>
                <a:cubicBezTo>
                  <a:pt x="39" y="67"/>
                  <a:pt x="39" y="67"/>
                  <a:pt x="39" y="67"/>
                </a:cubicBezTo>
                <a:cubicBezTo>
                  <a:pt x="39" y="69"/>
                  <a:pt x="40" y="70"/>
                  <a:pt x="41" y="70"/>
                </a:cubicBezTo>
                <a:cubicBezTo>
                  <a:pt x="45" y="71"/>
                  <a:pt x="45" y="71"/>
                  <a:pt x="45" y="71"/>
                </a:cubicBezTo>
                <a:cubicBezTo>
                  <a:pt x="46" y="71"/>
                  <a:pt x="46" y="72"/>
                  <a:pt x="46" y="73"/>
                </a:cubicBezTo>
                <a:cubicBezTo>
                  <a:pt x="43" y="75"/>
                  <a:pt x="43" y="75"/>
                  <a:pt x="43" y="75"/>
                </a:cubicBezTo>
                <a:cubicBezTo>
                  <a:pt x="42" y="76"/>
                  <a:pt x="42" y="77"/>
                  <a:pt x="42" y="78"/>
                </a:cubicBezTo>
                <a:cubicBezTo>
                  <a:pt x="44" y="81"/>
                  <a:pt x="45" y="84"/>
                  <a:pt x="47" y="86"/>
                </a:cubicBezTo>
                <a:cubicBezTo>
                  <a:pt x="48" y="87"/>
                  <a:pt x="49" y="88"/>
                  <a:pt x="50" y="87"/>
                </a:cubicBezTo>
                <a:cubicBezTo>
                  <a:pt x="54" y="86"/>
                  <a:pt x="54" y="86"/>
                  <a:pt x="54" y="86"/>
                </a:cubicBezTo>
                <a:cubicBezTo>
                  <a:pt x="54" y="87"/>
                  <a:pt x="55" y="87"/>
                  <a:pt x="55" y="88"/>
                </a:cubicBezTo>
                <a:cubicBezTo>
                  <a:pt x="54" y="91"/>
                  <a:pt x="54" y="91"/>
                  <a:pt x="54" y="91"/>
                </a:cubicBezTo>
                <a:cubicBezTo>
                  <a:pt x="54" y="92"/>
                  <a:pt x="54" y="94"/>
                  <a:pt x="55" y="94"/>
                </a:cubicBezTo>
                <a:cubicBezTo>
                  <a:pt x="57" y="96"/>
                  <a:pt x="60" y="98"/>
                  <a:pt x="63" y="99"/>
                </a:cubicBezTo>
                <a:cubicBezTo>
                  <a:pt x="64" y="99"/>
                  <a:pt x="65" y="99"/>
                  <a:pt x="66" y="98"/>
                </a:cubicBezTo>
                <a:cubicBezTo>
                  <a:pt x="69" y="95"/>
                  <a:pt x="69" y="95"/>
                  <a:pt x="69" y="95"/>
                </a:cubicBezTo>
                <a:cubicBezTo>
                  <a:pt x="69" y="96"/>
                  <a:pt x="70" y="96"/>
                  <a:pt x="71" y="96"/>
                </a:cubicBezTo>
                <a:cubicBezTo>
                  <a:pt x="71" y="100"/>
                  <a:pt x="71" y="100"/>
                  <a:pt x="71" y="100"/>
                </a:cubicBezTo>
                <a:cubicBezTo>
                  <a:pt x="72" y="101"/>
                  <a:pt x="73" y="102"/>
                  <a:pt x="74" y="102"/>
                </a:cubicBezTo>
                <a:cubicBezTo>
                  <a:pt x="74" y="102"/>
                  <a:pt x="75" y="102"/>
                  <a:pt x="76" y="102"/>
                </a:cubicBezTo>
                <a:cubicBezTo>
                  <a:pt x="76" y="131"/>
                  <a:pt x="76" y="131"/>
                  <a:pt x="76" y="131"/>
                </a:cubicBezTo>
                <a:cubicBezTo>
                  <a:pt x="57" y="131"/>
                  <a:pt x="57" y="131"/>
                  <a:pt x="57" y="131"/>
                </a:cubicBezTo>
                <a:cubicBezTo>
                  <a:pt x="56" y="123"/>
                  <a:pt x="51" y="115"/>
                  <a:pt x="46" y="108"/>
                </a:cubicBezTo>
                <a:close/>
                <a:moveTo>
                  <a:pt x="55" y="63"/>
                </a:moveTo>
                <a:cubicBezTo>
                  <a:pt x="55" y="75"/>
                  <a:pt x="64" y="85"/>
                  <a:pt x="76" y="86"/>
                </a:cubicBezTo>
                <a:cubicBezTo>
                  <a:pt x="76" y="95"/>
                  <a:pt x="76" y="95"/>
                  <a:pt x="76" y="95"/>
                </a:cubicBezTo>
                <a:cubicBezTo>
                  <a:pt x="75" y="93"/>
                  <a:pt x="75" y="93"/>
                  <a:pt x="75" y="93"/>
                </a:cubicBezTo>
                <a:cubicBezTo>
                  <a:pt x="75" y="92"/>
                  <a:pt x="74" y="91"/>
                  <a:pt x="73" y="91"/>
                </a:cubicBezTo>
                <a:cubicBezTo>
                  <a:pt x="72" y="91"/>
                  <a:pt x="70" y="90"/>
                  <a:pt x="69" y="90"/>
                </a:cubicBezTo>
                <a:cubicBezTo>
                  <a:pt x="68" y="90"/>
                  <a:pt x="68" y="90"/>
                  <a:pt x="68" y="90"/>
                </a:cubicBezTo>
                <a:cubicBezTo>
                  <a:pt x="67" y="90"/>
                  <a:pt x="66" y="90"/>
                  <a:pt x="66" y="91"/>
                </a:cubicBezTo>
                <a:cubicBezTo>
                  <a:pt x="63" y="93"/>
                  <a:pt x="63" y="93"/>
                  <a:pt x="63" y="93"/>
                </a:cubicBezTo>
                <a:cubicBezTo>
                  <a:pt x="62" y="93"/>
                  <a:pt x="61" y="92"/>
                  <a:pt x="60" y="91"/>
                </a:cubicBezTo>
                <a:cubicBezTo>
                  <a:pt x="61" y="88"/>
                  <a:pt x="61" y="88"/>
                  <a:pt x="61" y="88"/>
                </a:cubicBezTo>
                <a:cubicBezTo>
                  <a:pt x="61" y="87"/>
                  <a:pt x="61" y="85"/>
                  <a:pt x="60" y="85"/>
                </a:cubicBezTo>
                <a:cubicBezTo>
                  <a:pt x="59" y="84"/>
                  <a:pt x="58" y="83"/>
                  <a:pt x="57" y="81"/>
                </a:cubicBezTo>
                <a:cubicBezTo>
                  <a:pt x="56" y="81"/>
                  <a:pt x="55" y="80"/>
                  <a:pt x="54" y="81"/>
                </a:cubicBezTo>
                <a:cubicBezTo>
                  <a:pt x="50" y="82"/>
                  <a:pt x="50" y="82"/>
                  <a:pt x="50" y="82"/>
                </a:cubicBezTo>
                <a:cubicBezTo>
                  <a:pt x="49" y="81"/>
                  <a:pt x="49" y="79"/>
                  <a:pt x="48" y="78"/>
                </a:cubicBezTo>
                <a:cubicBezTo>
                  <a:pt x="51" y="75"/>
                  <a:pt x="51" y="75"/>
                  <a:pt x="51" y="75"/>
                </a:cubicBezTo>
                <a:cubicBezTo>
                  <a:pt x="51" y="75"/>
                  <a:pt x="52" y="74"/>
                  <a:pt x="51" y="73"/>
                </a:cubicBezTo>
                <a:cubicBezTo>
                  <a:pt x="51" y="71"/>
                  <a:pt x="50" y="70"/>
                  <a:pt x="50" y="68"/>
                </a:cubicBezTo>
                <a:cubicBezTo>
                  <a:pt x="50" y="67"/>
                  <a:pt x="49" y="66"/>
                  <a:pt x="48" y="66"/>
                </a:cubicBezTo>
                <a:cubicBezTo>
                  <a:pt x="44" y="65"/>
                  <a:pt x="44" y="65"/>
                  <a:pt x="44" y="65"/>
                </a:cubicBezTo>
                <a:cubicBezTo>
                  <a:pt x="44" y="60"/>
                  <a:pt x="44" y="60"/>
                  <a:pt x="44" y="60"/>
                </a:cubicBezTo>
                <a:cubicBezTo>
                  <a:pt x="48" y="60"/>
                  <a:pt x="48" y="60"/>
                  <a:pt x="48" y="60"/>
                </a:cubicBezTo>
                <a:cubicBezTo>
                  <a:pt x="49" y="60"/>
                  <a:pt x="50" y="59"/>
                  <a:pt x="50" y="58"/>
                </a:cubicBezTo>
                <a:cubicBezTo>
                  <a:pt x="50" y="56"/>
                  <a:pt x="51" y="55"/>
                  <a:pt x="51" y="53"/>
                </a:cubicBezTo>
                <a:cubicBezTo>
                  <a:pt x="52" y="52"/>
                  <a:pt x="51" y="51"/>
                  <a:pt x="51" y="50"/>
                </a:cubicBezTo>
                <a:cubicBezTo>
                  <a:pt x="48" y="48"/>
                  <a:pt x="48" y="48"/>
                  <a:pt x="48" y="48"/>
                </a:cubicBezTo>
                <a:cubicBezTo>
                  <a:pt x="49" y="46"/>
                  <a:pt x="49" y="45"/>
                  <a:pt x="50" y="44"/>
                </a:cubicBezTo>
                <a:cubicBezTo>
                  <a:pt x="54" y="45"/>
                  <a:pt x="54" y="45"/>
                  <a:pt x="54" y="45"/>
                </a:cubicBezTo>
                <a:cubicBezTo>
                  <a:pt x="55" y="45"/>
                  <a:pt x="56" y="45"/>
                  <a:pt x="57" y="44"/>
                </a:cubicBezTo>
                <a:cubicBezTo>
                  <a:pt x="58" y="43"/>
                  <a:pt x="59" y="42"/>
                  <a:pt x="60" y="41"/>
                </a:cubicBezTo>
                <a:cubicBezTo>
                  <a:pt x="61" y="40"/>
                  <a:pt x="61" y="39"/>
                  <a:pt x="61" y="38"/>
                </a:cubicBezTo>
                <a:cubicBezTo>
                  <a:pt x="60" y="35"/>
                  <a:pt x="60" y="35"/>
                  <a:pt x="60" y="35"/>
                </a:cubicBezTo>
                <a:cubicBezTo>
                  <a:pt x="61" y="34"/>
                  <a:pt x="62" y="33"/>
                  <a:pt x="63" y="32"/>
                </a:cubicBezTo>
                <a:cubicBezTo>
                  <a:pt x="66" y="35"/>
                  <a:pt x="66" y="35"/>
                  <a:pt x="66" y="35"/>
                </a:cubicBezTo>
                <a:cubicBezTo>
                  <a:pt x="67" y="36"/>
                  <a:pt x="68" y="36"/>
                  <a:pt x="69" y="36"/>
                </a:cubicBezTo>
                <a:cubicBezTo>
                  <a:pt x="70" y="35"/>
                  <a:pt x="72" y="35"/>
                  <a:pt x="73" y="34"/>
                </a:cubicBezTo>
                <a:cubicBezTo>
                  <a:pt x="74" y="34"/>
                  <a:pt x="75" y="33"/>
                  <a:pt x="75" y="32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9"/>
                  <a:pt x="76" y="39"/>
                  <a:pt x="76" y="39"/>
                </a:cubicBezTo>
                <a:cubicBezTo>
                  <a:pt x="64" y="41"/>
                  <a:pt x="55" y="51"/>
                  <a:pt x="55" y="63"/>
                </a:cubicBezTo>
                <a:close/>
                <a:moveTo>
                  <a:pt x="76" y="45"/>
                </a:moveTo>
                <a:cubicBezTo>
                  <a:pt x="76" y="81"/>
                  <a:pt x="76" y="81"/>
                  <a:pt x="76" y="81"/>
                </a:cubicBezTo>
                <a:cubicBezTo>
                  <a:pt x="66" y="80"/>
                  <a:pt x="59" y="70"/>
                  <a:pt x="60" y="60"/>
                </a:cubicBezTo>
                <a:cubicBezTo>
                  <a:pt x="61" y="52"/>
                  <a:pt x="68" y="46"/>
                  <a:pt x="76" y="45"/>
                </a:cubicBezTo>
                <a:close/>
                <a:moveTo>
                  <a:pt x="103" y="149"/>
                </a:moveTo>
                <a:cubicBezTo>
                  <a:pt x="103" y="151"/>
                  <a:pt x="102" y="152"/>
                  <a:pt x="101" y="152"/>
                </a:cubicBezTo>
                <a:cubicBezTo>
                  <a:pt x="56" y="152"/>
                  <a:pt x="56" y="152"/>
                  <a:pt x="56" y="152"/>
                </a:cubicBezTo>
                <a:cubicBezTo>
                  <a:pt x="55" y="152"/>
                  <a:pt x="54" y="151"/>
                  <a:pt x="54" y="149"/>
                </a:cubicBezTo>
                <a:cubicBezTo>
                  <a:pt x="54" y="149"/>
                  <a:pt x="54" y="149"/>
                  <a:pt x="54" y="149"/>
                </a:cubicBezTo>
                <a:cubicBezTo>
                  <a:pt x="54" y="148"/>
                  <a:pt x="55" y="147"/>
                  <a:pt x="56" y="147"/>
                </a:cubicBezTo>
                <a:cubicBezTo>
                  <a:pt x="101" y="147"/>
                  <a:pt x="101" y="147"/>
                  <a:pt x="101" y="147"/>
                </a:cubicBezTo>
                <a:cubicBezTo>
                  <a:pt x="102" y="147"/>
                  <a:pt x="103" y="148"/>
                  <a:pt x="103" y="149"/>
                </a:cubicBezTo>
                <a:cubicBezTo>
                  <a:pt x="103" y="149"/>
                  <a:pt x="103" y="149"/>
                  <a:pt x="103" y="149"/>
                </a:cubicBezTo>
                <a:close/>
                <a:moveTo>
                  <a:pt x="100" y="136"/>
                </a:moveTo>
                <a:cubicBezTo>
                  <a:pt x="101" y="136"/>
                  <a:pt x="103" y="137"/>
                  <a:pt x="103" y="139"/>
                </a:cubicBezTo>
                <a:cubicBezTo>
                  <a:pt x="103" y="139"/>
                  <a:pt x="103" y="139"/>
                  <a:pt x="103" y="139"/>
                </a:cubicBezTo>
                <a:cubicBezTo>
                  <a:pt x="103" y="140"/>
                  <a:pt x="102" y="141"/>
                  <a:pt x="100" y="141"/>
                </a:cubicBezTo>
                <a:cubicBezTo>
                  <a:pt x="57" y="141"/>
                  <a:pt x="57" y="141"/>
                  <a:pt x="57" y="141"/>
                </a:cubicBezTo>
                <a:cubicBezTo>
                  <a:pt x="55" y="141"/>
                  <a:pt x="54" y="140"/>
                  <a:pt x="54" y="139"/>
                </a:cubicBezTo>
                <a:cubicBezTo>
                  <a:pt x="54" y="139"/>
                  <a:pt x="54" y="139"/>
                  <a:pt x="54" y="139"/>
                </a:cubicBezTo>
                <a:cubicBezTo>
                  <a:pt x="54" y="137"/>
                  <a:pt x="55" y="136"/>
                  <a:pt x="57" y="136"/>
                </a:cubicBezTo>
                <a:cubicBezTo>
                  <a:pt x="57" y="136"/>
                  <a:pt x="57" y="136"/>
                  <a:pt x="57" y="136"/>
                </a:cubicBezTo>
                <a:lnTo>
                  <a:pt x="100" y="136"/>
                </a:lnTo>
                <a:close/>
                <a:moveTo>
                  <a:pt x="99" y="100"/>
                </a:moveTo>
                <a:cubicBezTo>
                  <a:pt x="101" y="100"/>
                  <a:pt x="102" y="101"/>
                  <a:pt x="102" y="102"/>
                </a:cubicBezTo>
                <a:cubicBezTo>
                  <a:pt x="102" y="104"/>
                  <a:pt x="101" y="105"/>
                  <a:pt x="99" y="105"/>
                </a:cubicBezTo>
                <a:cubicBezTo>
                  <a:pt x="98" y="105"/>
                  <a:pt x="97" y="104"/>
                  <a:pt x="97" y="102"/>
                </a:cubicBezTo>
                <a:cubicBezTo>
                  <a:pt x="97" y="101"/>
                  <a:pt x="98" y="100"/>
                  <a:pt x="99" y="100"/>
                </a:cubicBezTo>
                <a:close/>
                <a:moveTo>
                  <a:pt x="94" y="21"/>
                </a:moveTo>
                <a:cubicBezTo>
                  <a:pt x="96" y="21"/>
                  <a:pt x="97" y="22"/>
                  <a:pt x="97" y="23"/>
                </a:cubicBezTo>
                <a:cubicBezTo>
                  <a:pt x="97" y="25"/>
                  <a:pt x="96" y="26"/>
                  <a:pt x="94" y="26"/>
                </a:cubicBezTo>
                <a:cubicBezTo>
                  <a:pt x="93" y="26"/>
                  <a:pt x="92" y="25"/>
                  <a:pt x="92" y="23"/>
                </a:cubicBezTo>
                <a:cubicBezTo>
                  <a:pt x="92" y="22"/>
                  <a:pt x="93" y="21"/>
                  <a:pt x="94" y="21"/>
                </a:cubicBezTo>
                <a:close/>
                <a:moveTo>
                  <a:pt x="99" y="76"/>
                </a:moveTo>
                <a:cubicBezTo>
                  <a:pt x="81" y="76"/>
                  <a:pt x="81" y="76"/>
                  <a:pt x="81" y="76"/>
                </a:cubicBezTo>
                <a:cubicBezTo>
                  <a:pt x="81" y="50"/>
                  <a:pt x="81" y="50"/>
                  <a:pt x="81" y="50"/>
                </a:cubicBezTo>
                <a:cubicBezTo>
                  <a:pt x="99" y="50"/>
                  <a:pt x="99" y="50"/>
                  <a:pt x="99" y="50"/>
                </a:cubicBezTo>
                <a:lnTo>
                  <a:pt x="99" y="76"/>
                </a:lnTo>
                <a:close/>
                <a:moveTo>
                  <a:pt x="128" y="73"/>
                </a:moveTo>
                <a:cubicBezTo>
                  <a:pt x="127" y="73"/>
                  <a:pt x="126" y="72"/>
                  <a:pt x="126" y="71"/>
                </a:cubicBezTo>
                <a:cubicBezTo>
                  <a:pt x="126" y="69"/>
                  <a:pt x="127" y="68"/>
                  <a:pt x="128" y="68"/>
                </a:cubicBezTo>
                <a:cubicBezTo>
                  <a:pt x="130" y="68"/>
                  <a:pt x="131" y="69"/>
                  <a:pt x="131" y="71"/>
                </a:cubicBezTo>
                <a:cubicBezTo>
                  <a:pt x="131" y="72"/>
                  <a:pt x="130" y="73"/>
                  <a:pt x="128" y="73"/>
                </a:cubicBezTo>
                <a:close/>
                <a:moveTo>
                  <a:pt x="101" y="125"/>
                </a:moveTo>
                <a:cubicBezTo>
                  <a:pt x="106" y="127"/>
                  <a:pt x="106" y="127"/>
                  <a:pt x="106" y="127"/>
                </a:cubicBezTo>
                <a:cubicBezTo>
                  <a:pt x="107" y="125"/>
                  <a:pt x="108" y="124"/>
                  <a:pt x="108" y="122"/>
                </a:cubicBezTo>
                <a:cubicBezTo>
                  <a:pt x="104" y="120"/>
                  <a:pt x="104" y="120"/>
                  <a:pt x="104" y="120"/>
                </a:cubicBezTo>
                <a:cubicBezTo>
                  <a:pt x="103" y="121"/>
                  <a:pt x="102" y="123"/>
                  <a:pt x="101" y="125"/>
                </a:cubicBezTo>
                <a:close/>
                <a:moveTo>
                  <a:pt x="107" y="115"/>
                </a:moveTo>
                <a:cubicBezTo>
                  <a:pt x="111" y="118"/>
                  <a:pt x="111" y="118"/>
                  <a:pt x="111" y="118"/>
                </a:cubicBezTo>
                <a:cubicBezTo>
                  <a:pt x="112" y="116"/>
                  <a:pt x="113" y="115"/>
                  <a:pt x="114" y="114"/>
                </a:cubicBezTo>
                <a:cubicBezTo>
                  <a:pt x="110" y="111"/>
                  <a:pt x="110" y="111"/>
                  <a:pt x="110" y="111"/>
                </a:cubicBezTo>
                <a:cubicBezTo>
                  <a:pt x="109" y="112"/>
                  <a:pt x="108" y="114"/>
                  <a:pt x="107" y="115"/>
                </a:cubicBezTo>
                <a:close/>
                <a:moveTo>
                  <a:pt x="113" y="106"/>
                </a:moveTo>
                <a:cubicBezTo>
                  <a:pt x="117" y="109"/>
                  <a:pt x="117" y="109"/>
                  <a:pt x="117" y="109"/>
                </a:cubicBezTo>
                <a:cubicBezTo>
                  <a:pt x="118" y="108"/>
                  <a:pt x="119" y="106"/>
                  <a:pt x="120" y="105"/>
                </a:cubicBezTo>
                <a:cubicBezTo>
                  <a:pt x="116" y="102"/>
                  <a:pt x="116" y="102"/>
                  <a:pt x="116" y="102"/>
                </a:cubicBezTo>
                <a:cubicBezTo>
                  <a:pt x="115" y="103"/>
                  <a:pt x="114" y="105"/>
                  <a:pt x="113" y="106"/>
                </a:cubicBezTo>
                <a:close/>
                <a:moveTo>
                  <a:pt x="118" y="97"/>
                </a:moveTo>
                <a:cubicBezTo>
                  <a:pt x="123" y="100"/>
                  <a:pt x="123" y="100"/>
                  <a:pt x="123" y="100"/>
                </a:cubicBezTo>
                <a:cubicBezTo>
                  <a:pt x="124" y="98"/>
                  <a:pt x="125" y="97"/>
                  <a:pt x="125" y="95"/>
                </a:cubicBezTo>
                <a:cubicBezTo>
                  <a:pt x="121" y="93"/>
                  <a:pt x="121" y="93"/>
                  <a:pt x="121" y="93"/>
                </a:cubicBezTo>
                <a:cubicBezTo>
                  <a:pt x="120" y="94"/>
                  <a:pt x="119" y="96"/>
                  <a:pt x="118" y="97"/>
                </a:cubicBezTo>
                <a:close/>
                <a:moveTo>
                  <a:pt x="123" y="88"/>
                </a:moveTo>
                <a:cubicBezTo>
                  <a:pt x="128" y="90"/>
                  <a:pt x="128" y="90"/>
                  <a:pt x="128" y="90"/>
                </a:cubicBezTo>
                <a:cubicBezTo>
                  <a:pt x="128" y="88"/>
                  <a:pt x="129" y="87"/>
                  <a:pt x="130" y="85"/>
                </a:cubicBezTo>
                <a:cubicBezTo>
                  <a:pt x="125" y="83"/>
                  <a:pt x="125" y="83"/>
                  <a:pt x="125" y="83"/>
                </a:cubicBezTo>
                <a:cubicBezTo>
                  <a:pt x="124" y="85"/>
                  <a:pt x="123" y="86"/>
                  <a:pt x="123" y="88"/>
                </a:cubicBezTo>
                <a:close/>
                <a:moveTo>
                  <a:pt x="131" y="53"/>
                </a:moveTo>
                <a:cubicBezTo>
                  <a:pt x="131" y="53"/>
                  <a:pt x="131" y="53"/>
                  <a:pt x="131" y="53"/>
                </a:cubicBezTo>
                <a:cubicBezTo>
                  <a:pt x="131" y="55"/>
                  <a:pt x="131" y="56"/>
                  <a:pt x="131" y="58"/>
                </a:cubicBezTo>
                <a:cubicBezTo>
                  <a:pt x="136" y="58"/>
                  <a:pt x="136" y="58"/>
                  <a:pt x="136" y="58"/>
                </a:cubicBezTo>
                <a:cubicBezTo>
                  <a:pt x="136" y="57"/>
                  <a:pt x="136" y="55"/>
                  <a:pt x="136" y="53"/>
                </a:cubicBezTo>
                <a:cubicBezTo>
                  <a:pt x="136" y="53"/>
                  <a:pt x="136" y="53"/>
                  <a:pt x="136" y="53"/>
                </a:cubicBezTo>
                <a:lnTo>
                  <a:pt x="131" y="53"/>
                </a:lnTo>
                <a:close/>
                <a:moveTo>
                  <a:pt x="131" y="48"/>
                </a:moveTo>
                <a:cubicBezTo>
                  <a:pt x="136" y="47"/>
                  <a:pt x="136" y="47"/>
                  <a:pt x="136" y="47"/>
                </a:cubicBezTo>
                <a:cubicBezTo>
                  <a:pt x="136" y="45"/>
                  <a:pt x="135" y="43"/>
                  <a:pt x="135" y="42"/>
                </a:cubicBezTo>
                <a:cubicBezTo>
                  <a:pt x="130" y="43"/>
                  <a:pt x="130" y="43"/>
                  <a:pt x="130" y="43"/>
                </a:cubicBezTo>
                <a:cubicBezTo>
                  <a:pt x="130" y="44"/>
                  <a:pt x="130" y="46"/>
                  <a:pt x="131" y="48"/>
                </a:cubicBezTo>
                <a:close/>
                <a:moveTo>
                  <a:pt x="128" y="38"/>
                </a:moveTo>
                <a:cubicBezTo>
                  <a:pt x="133" y="36"/>
                  <a:pt x="133" y="36"/>
                  <a:pt x="133" y="36"/>
                </a:cubicBezTo>
                <a:cubicBezTo>
                  <a:pt x="133" y="34"/>
                  <a:pt x="132" y="33"/>
                  <a:pt x="131" y="31"/>
                </a:cubicBezTo>
                <a:cubicBezTo>
                  <a:pt x="126" y="33"/>
                  <a:pt x="126" y="33"/>
                  <a:pt x="126" y="33"/>
                </a:cubicBezTo>
                <a:cubicBezTo>
                  <a:pt x="127" y="35"/>
                  <a:pt x="128" y="36"/>
                  <a:pt x="128" y="38"/>
                </a:cubicBezTo>
                <a:close/>
                <a:moveTo>
                  <a:pt x="124" y="29"/>
                </a:moveTo>
                <a:cubicBezTo>
                  <a:pt x="128" y="26"/>
                  <a:pt x="128" y="26"/>
                  <a:pt x="128" y="26"/>
                </a:cubicBezTo>
                <a:cubicBezTo>
                  <a:pt x="127" y="24"/>
                  <a:pt x="126" y="23"/>
                  <a:pt x="125" y="21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22" y="26"/>
                  <a:pt x="123" y="27"/>
                  <a:pt x="124" y="29"/>
                </a:cubicBezTo>
                <a:close/>
                <a:moveTo>
                  <a:pt x="121" y="17"/>
                </a:moveTo>
                <a:cubicBezTo>
                  <a:pt x="120" y="16"/>
                  <a:pt x="119" y="15"/>
                  <a:pt x="117" y="13"/>
                </a:cubicBezTo>
                <a:cubicBezTo>
                  <a:pt x="114" y="18"/>
                  <a:pt x="114" y="18"/>
                  <a:pt x="114" y="18"/>
                </a:cubicBezTo>
                <a:cubicBezTo>
                  <a:pt x="115" y="19"/>
                  <a:pt x="116" y="20"/>
                  <a:pt x="118" y="21"/>
                </a:cubicBezTo>
                <a:lnTo>
                  <a:pt x="121" y="17"/>
                </a:lnTo>
                <a:close/>
                <a:moveTo>
                  <a:pt x="113" y="10"/>
                </a:moveTo>
                <a:cubicBezTo>
                  <a:pt x="111" y="9"/>
                  <a:pt x="110" y="8"/>
                  <a:pt x="108" y="7"/>
                </a:cubicBezTo>
                <a:cubicBezTo>
                  <a:pt x="105" y="12"/>
                  <a:pt x="105" y="12"/>
                  <a:pt x="105" y="12"/>
                </a:cubicBezTo>
                <a:cubicBezTo>
                  <a:pt x="107" y="13"/>
                  <a:pt x="108" y="14"/>
                  <a:pt x="110" y="14"/>
                </a:cubicBezTo>
                <a:lnTo>
                  <a:pt x="113" y="10"/>
                </a:lnTo>
                <a:close/>
                <a:moveTo>
                  <a:pt x="103" y="5"/>
                </a:moveTo>
                <a:cubicBezTo>
                  <a:pt x="101" y="4"/>
                  <a:pt x="99" y="3"/>
                  <a:pt x="98" y="3"/>
                </a:cubicBezTo>
                <a:cubicBezTo>
                  <a:pt x="96" y="8"/>
                  <a:pt x="96" y="8"/>
                  <a:pt x="96" y="8"/>
                </a:cubicBezTo>
                <a:cubicBezTo>
                  <a:pt x="98" y="8"/>
                  <a:pt x="99" y="9"/>
                  <a:pt x="101" y="10"/>
                </a:cubicBezTo>
                <a:lnTo>
                  <a:pt x="103" y="5"/>
                </a:lnTo>
                <a:close/>
                <a:moveTo>
                  <a:pt x="92" y="1"/>
                </a:moveTo>
                <a:cubicBezTo>
                  <a:pt x="90" y="1"/>
                  <a:pt x="89" y="1"/>
                  <a:pt x="87" y="0"/>
                </a:cubicBezTo>
                <a:cubicBezTo>
                  <a:pt x="86" y="6"/>
                  <a:pt x="86" y="6"/>
                  <a:pt x="86" y="6"/>
                </a:cubicBezTo>
                <a:cubicBezTo>
                  <a:pt x="88" y="6"/>
                  <a:pt x="90" y="6"/>
                  <a:pt x="91" y="7"/>
                </a:cubicBezTo>
                <a:lnTo>
                  <a:pt x="92" y="1"/>
                </a:lnTo>
                <a:close/>
                <a:moveTo>
                  <a:pt x="10" y="141"/>
                </a:moveTo>
                <a:cubicBezTo>
                  <a:pt x="5" y="141"/>
                  <a:pt x="5" y="141"/>
                  <a:pt x="5" y="141"/>
                </a:cubicBezTo>
                <a:cubicBezTo>
                  <a:pt x="5" y="147"/>
                  <a:pt x="5" y="147"/>
                  <a:pt x="5" y="147"/>
                </a:cubicBezTo>
                <a:cubicBezTo>
                  <a:pt x="10" y="147"/>
                  <a:pt x="10" y="147"/>
                  <a:pt x="10" y="147"/>
                </a:cubicBezTo>
                <a:lnTo>
                  <a:pt x="10" y="141"/>
                </a:lnTo>
                <a:close/>
                <a:moveTo>
                  <a:pt x="5" y="157"/>
                </a:moveTo>
                <a:cubicBezTo>
                  <a:pt x="10" y="157"/>
                  <a:pt x="10" y="157"/>
                  <a:pt x="10" y="157"/>
                </a:cubicBezTo>
                <a:cubicBezTo>
                  <a:pt x="10" y="152"/>
                  <a:pt x="10" y="152"/>
                  <a:pt x="10" y="152"/>
                </a:cubicBezTo>
                <a:cubicBezTo>
                  <a:pt x="5" y="152"/>
                  <a:pt x="5" y="152"/>
                  <a:pt x="5" y="152"/>
                </a:cubicBezTo>
                <a:lnTo>
                  <a:pt x="5" y="157"/>
                </a:lnTo>
                <a:close/>
                <a:moveTo>
                  <a:pt x="10" y="152"/>
                </a:moveTo>
                <a:cubicBezTo>
                  <a:pt x="16" y="152"/>
                  <a:pt x="16" y="152"/>
                  <a:pt x="16" y="152"/>
                </a:cubicBezTo>
                <a:cubicBezTo>
                  <a:pt x="16" y="147"/>
                  <a:pt x="16" y="147"/>
                  <a:pt x="16" y="147"/>
                </a:cubicBezTo>
                <a:cubicBezTo>
                  <a:pt x="10" y="147"/>
                  <a:pt x="10" y="147"/>
                  <a:pt x="10" y="147"/>
                </a:cubicBezTo>
                <a:lnTo>
                  <a:pt x="10" y="152"/>
                </a:lnTo>
                <a:close/>
                <a:moveTo>
                  <a:pt x="0" y="147"/>
                </a:moveTo>
                <a:cubicBezTo>
                  <a:pt x="0" y="152"/>
                  <a:pt x="0" y="152"/>
                  <a:pt x="0" y="152"/>
                </a:cubicBezTo>
                <a:cubicBezTo>
                  <a:pt x="5" y="152"/>
                  <a:pt x="5" y="152"/>
                  <a:pt x="5" y="152"/>
                </a:cubicBezTo>
                <a:cubicBezTo>
                  <a:pt x="5" y="147"/>
                  <a:pt x="5" y="147"/>
                  <a:pt x="5" y="147"/>
                </a:cubicBezTo>
                <a:lnTo>
                  <a:pt x="0" y="147"/>
                </a:lnTo>
                <a:close/>
                <a:moveTo>
                  <a:pt x="155" y="0"/>
                </a:moveTo>
                <a:cubicBezTo>
                  <a:pt x="149" y="0"/>
                  <a:pt x="149" y="0"/>
                  <a:pt x="149" y="0"/>
                </a:cubicBezTo>
                <a:cubicBezTo>
                  <a:pt x="149" y="5"/>
                  <a:pt x="149" y="5"/>
                  <a:pt x="149" y="5"/>
                </a:cubicBezTo>
                <a:cubicBezTo>
                  <a:pt x="155" y="5"/>
                  <a:pt x="155" y="5"/>
                  <a:pt x="155" y="5"/>
                </a:cubicBezTo>
                <a:lnTo>
                  <a:pt x="155" y="0"/>
                </a:lnTo>
                <a:close/>
                <a:moveTo>
                  <a:pt x="149" y="16"/>
                </a:moveTo>
                <a:cubicBezTo>
                  <a:pt x="155" y="16"/>
                  <a:pt x="155" y="16"/>
                  <a:pt x="155" y="16"/>
                </a:cubicBezTo>
                <a:cubicBezTo>
                  <a:pt x="155" y="10"/>
                  <a:pt x="155" y="10"/>
                  <a:pt x="155" y="10"/>
                </a:cubicBezTo>
                <a:cubicBezTo>
                  <a:pt x="149" y="10"/>
                  <a:pt x="149" y="10"/>
                  <a:pt x="149" y="10"/>
                </a:cubicBezTo>
                <a:lnTo>
                  <a:pt x="149" y="16"/>
                </a:lnTo>
                <a:close/>
                <a:moveTo>
                  <a:pt x="155" y="5"/>
                </a:moveTo>
                <a:cubicBezTo>
                  <a:pt x="155" y="10"/>
                  <a:pt x="155" y="10"/>
                  <a:pt x="155" y="10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5"/>
                  <a:pt x="160" y="5"/>
                  <a:pt x="160" y="5"/>
                </a:cubicBezTo>
                <a:lnTo>
                  <a:pt x="155" y="5"/>
                </a:lnTo>
                <a:close/>
                <a:moveTo>
                  <a:pt x="144" y="5"/>
                </a:moveTo>
                <a:cubicBezTo>
                  <a:pt x="144" y="10"/>
                  <a:pt x="144" y="10"/>
                  <a:pt x="144" y="10"/>
                </a:cubicBezTo>
                <a:cubicBezTo>
                  <a:pt x="149" y="10"/>
                  <a:pt x="149" y="10"/>
                  <a:pt x="149" y="10"/>
                </a:cubicBezTo>
                <a:cubicBezTo>
                  <a:pt x="149" y="5"/>
                  <a:pt x="149" y="5"/>
                  <a:pt x="149" y="5"/>
                </a:cubicBezTo>
                <a:lnTo>
                  <a:pt x="144" y="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1D38DECD-4AA8-2081-33BD-C80AEC45EABF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1960563"/>
            <a:ext cx="254000" cy="180975"/>
          </a:xfrm>
          <a:custGeom>
            <a:avLst/>
            <a:gdLst>
              <a:gd name="T0" fmla="*/ 159 w 160"/>
              <a:gd name="T1" fmla="*/ 32 h 114"/>
              <a:gd name="T2" fmla="*/ 80 w 160"/>
              <a:gd name="T3" fmla="*/ 0 h 114"/>
              <a:gd name="T4" fmla="*/ 1 w 160"/>
              <a:gd name="T5" fmla="*/ 32 h 114"/>
              <a:gd name="T6" fmla="*/ 1 w 160"/>
              <a:gd name="T7" fmla="*/ 36 h 114"/>
              <a:gd name="T8" fmla="*/ 5 w 160"/>
              <a:gd name="T9" fmla="*/ 36 h 114"/>
              <a:gd name="T10" fmla="*/ 80 w 160"/>
              <a:gd name="T11" fmla="*/ 5 h 114"/>
              <a:gd name="T12" fmla="*/ 155 w 160"/>
              <a:gd name="T13" fmla="*/ 36 h 114"/>
              <a:gd name="T14" fmla="*/ 157 w 160"/>
              <a:gd name="T15" fmla="*/ 37 h 114"/>
              <a:gd name="T16" fmla="*/ 159 w 160"/>
              <a:gd name="T17" fmla="*/ 36 h 114"/>
              <a:gd name="T18" fmla="*/ 159 w 160"/>
              <a:gd name="T19" fmla="*/ 32 h 114"/>
              <a:gd name="T20" fmla="*/ 18 w 160"/>
              <a:gd name="T21" fmla="*/ 49 h 114"/>
              <a:gd name="T22" fmla="*/ 18 w 160"/>
              <a:gd name="T23" fmla="*/ 54 h 114"/>
              <a:gd name="T24" fmla="*/ 20 w 160"/>
              <a:gd name="T25" fmla="*/ 54 h 114"/>
              <a:gd name="T26" fmla="*/ 22 w 160"/>
              <a:gd name="T27" fmla="*/ 54 h 114"/>
              <a:gd name="T28" fmla="*/ 138 w 160"/>
              <a:gd name="T29" fmla="*/ 54 h 114"/>
              <a:gd name="T30" fmla="*/ 142 w 160"/>
              <a:gd name="T31" fmla="*/ 54 h 114"/>
              <a:gd name="T32" fmla="*/ 142 w 160"/>
              <a:gd name="T33" fmla="*/ 49 h 114"/>
              <a:gd name="T34" fmla="*/ 18 w 160"/>
              <a:gd name="T35" fmla="*/ 49 h 114"/>
              <a:gd name="T36" fmla="*/ 80 w 160"/>
              <a:gd name="T37" fmla="*/ 48 h 114"/>
              <a:gd name="T38" fmla="*/ 35 w 160"/>
              <a:gd name="T39" fmla="*/ 67 h 114"/>
              <a:gd name="T40" fmla="*/ 35 w 160"/>
              <a:gd name="T41" fmla="*/ 71 h 114"/>
              <a:gd name="T42" fmla="*/ 39 w 160"/>
              <a:gd name="T43" fmla="*/ 71 h 114"/>
              <a:gd name="T44" fmla="*/ 80 w 160"/>
              <a:gd name="T45" fmla="*/ 54 h 114"/>
              <a:gd name="T46" fmla="*/ 121 w 160"/>
              <a:gd name="T47" fmla="*/ 71 h 114"/>
              <a:gd name="T48" fmla="*/ 123 w 160"/>
              <a:gd name="T49" fmla="*/ 72 h 114"/>
              <a:gd name="T50" fmla="*/ 125 w 160"/>
              <a:gd name="T51" fmla="*/ 71 h 114"/>
              <a:gd name="T52" fmla="*/ 125 w 160"/>
              <a:gd name="T53" fmla="*/ 67 h 114"/>
              <a:gd name="T54" fmla="*/ 80 w 160"/>
              <a:gd name="T55" fmla="*/ 48 h 114"/>
              <a:gd name="T56" fmla="*/ 80 w 160"/>
              <a:gd name="T57" fmla="*/ 75 h 114"/>
              <a:gd name="T58" fmla="*/ 61 w 160"/>
              <a:gd name="T59" fmla="*/ 95 h 114"/>
              <a:gd name="T60" fmla="*/ 80 w 160"/>
              <a:gd name="T61" fmla="*/ 114 h 114"/>
              <a:gd name="T62" fmla="*/ 99 w 160"/>
              <a:gd name="T63" fmla="*/ 95 h 114"/>
              <a:gd name="T64" fmla="*/ 80 w 160"/>
              <a:gd name="T65" fmla="*/ 75 h 114"/>
              <a:gd name="T66" fmla="*/ 80 w 160"/>
              <a:gd name="T67" fmla="*/ 108 h 114"/>
              <a:gd name="T68" fmla="*/ 67 w 160"/>
              <a:gd name="T69" fmla="*/ 95 h 114"/>
              <a:gd name="T70" fmla="*/ 80 w 160"/>
              <a:gd name="T71" fmla="*/ 81 h 114"/>
              <a:gd name="T72" fmla="*/ 93 w 160"/>
              <a:gd name="T73" fmla="*/ 95 h 114"/>
              <a:gd name="T74" fmla="*/ 80 w 160"/>
              <a:gd name="T75" fmla="*/ 108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14">
                <a:moveTo>
                  <a:pt x="159" y="32"/>
                </a:moveTo>
                <a:cubicBezTo>
                  <a:pt x="138" y="11"/>
                  <a:pt x="110" y="0"/>
                  <a:pt x="80" y="0"/>
                </a:cubicBezTo>
                <a:cubicBezTo>
                  <a:pt x="50" y="0"/>
                  <a:pt x="22" y="11"/>
                  <a:pt x="1" y="32"/>
                </a:cubicBezTo>
                <a:cubicBezTo>
                  <a:pt x="0" y="33"/>
                  <a:pt x="0" y="35"/>
                  <a:pt x="1" y="36"/>
                </a:cubicBezTo>
                <a:cubicBezTo>
                  <a:pt x="2" y="38"/>
                  <a:pt x="4" y="38"/>
                  <a:pt x="5" y="36"/>
                </a:cubicBezTo>
                <a:cubicBezTo>
                  <a:pt x="25" y="16"/>
                  <a:pt x="52" y="5"/>
                  <a:pt x="80" y="5"/>
                </a:cubicBezTo>
                <a:cubicBezTo>
                  <a:pt x="108" y="5"/>
                  <a:pt x="135" y="16"/>
                  <a:pt x="155" y="36"/>
                </a:cubicBezTo>
                <a:cubicBezTo>
                  <a:pt x="156" y="37"/>
                  <a:pt x="156" y="37"/>
                  <a:pt x="157" y="37"/>
                </a:cubicBezTo>
                <a:cubicBezTo>
                  <a:pt x="158" y="37"/>
                  <a:pt x="159" y="37"/>
                  <a:pt x="159" y="36"/>
                </a:cubicBezTo>
                <a:cubicBezTo>
                  <a:pt x="160" y="35"/>
                  <a:pt x="160" y="33"/>
                  <a:pt x="159" y="32"/>
                </a:cubicBezTo>
                <a:close/>
                <a:moveTo>
                  <a:pt x="18" y="49"/>
                </a:moveTo>
                <a:cubicBezTo>
                  <a:pt x="17" y="51"/>
                  <a:pt x="17" y="52"/>
                  <a:pt x="18" y="54"/>
                </a:cubicBezTo>
                <a:cubicBezTo>
                  <a:pt x="19" y="54"/>
                  <a:pt x="19" y="54"/>
                  <a:pt x="20" y="54"/>
                </a:cubicBezTo>
                <a:cubicBezTo>
                  <a:pt x="21" y="54"/>
                  <a:pt x="22" y="54"/>
                  <a:pt x="22" y="54"/>
                </a:cubicBezTo>
                <a:cubicBezTo>
                  <a:pt x="54" y="22"/>
                  <a:pt x="106" y="22"/>
                  <a:pt x="138" y="54"/>
                </a:cubicBezTo>
                <a:cubicBezTo>
                  <a:pt x="139" y="55"/>
                  <a:pt x="141" y="55"/>
                  <a:pt x="142" y="54"/>
                </a:cubicBezTo>
                <a:cubicBezTo>
                  <a:pt x="143" y="52"/>
                  <a:pt x="143" y="51"/>
                  <a:pt x="142" y="49"/>
                </a:cubicBezTo>
                <a:cubicBezTo>
                  <a:pt x="108" y="15"/>
                  <a:pt x="52" y="15"/>
                  <a:pt x="18" y="49"/>
                </a:cubicBezTo>
                <a:close/>
                <a:moveTo>
                  <a:pt x="80" y="48"/>
                </a:moveTo>
                <a:cubicBezTo>
                  <a:pt x="63" y="48"/>
                  <a:pt x="47" y="55"/>
                  <a:pt x="35" y="67"/>
                </a:cubicBezTo>
                <a:cubicBezTo>
                  <a:pt x="34" y="68"/>
                  <a:pt x="34" y="70"/>
                  <a:pt x="35" y="71"/>
                </a:cubicBezTo>
                <a:cubicBezTo>
                  <a:pt x="36" y="72"/>
                  <a:pt x="38" y="72"/>
                  <a:pt x="39" y="71"/>
                </a:cubicBezTo>
                <a:cubicBezTo>
                  <a:pt x="50" y="60"/>
                  <a:pt x="65" y="54"/>
                  <a:pt x="80" y="54"/>
                </a:cubicBezTo>
                <a:cubicBezTo>
                  <a:pt x="95" y="54"/>
                  <a:pt x="110" y="60"/>
                  <a:pt x="121" y="71"/>
                </a:cubicBezTo>
                <a:cubicBezTo>
                  <a:pt x="121" y="71"/>
                  <a:pt x="122" y="72"/>
                  <a:pt x="123" y="72"/>
                </a:cubicBezTo>
                <a:cubicBezTo>
                  <a:pt x="124" y="72"/>
                  <a:pt x="124" y="71"/>
                  <a:pt x="125" y="71"/>
                </a:cubicBezTo>
                <a:cubicBezTo>
                  <a:pt x="126" y="70"/>
                  <a:pt x="126" y="68"/>
                  <a:pt x="125" y="67"/>
                </a:cubicBezTo>
                <a:cubicBezTo>
                  <a:pt x="113" y="55"/>
                  <a:pt x="97" y="48"/>
                  <a:pt x="80" y="48"/>
                </a:cubicBezTo>
                <a:close/>
                <a:moveTo>
                  <a:pt x="80" y="75"/>
                </a:moveTo>
                <a:cubicBezTo>
                  <a:pt x="70" y="75"/>
                  <a:pt x="61" y="84"/>
                  <a:pt x="61" y="95"/>
                </a:cubicBezTo>
                <a:cubicBezTo>
                  <a:pt x="61" y="105"/>
                  <a:pt x="70" y="114"/>
                  <a:pt x="80" y="114"/>
                </a:cubicBezTo>
                <a:cubicBezTo>
                  <a:pt x="91" y="114"/>
                  <a:pt x="99" y="105"/>
                  <a:pt x="99" y="95"/>
                </a:cubicBezTo>
                <a:cubicBezTo>
                  <a:pt x="99" y="84"/>
                  <a:pt x="91" y="75"/>
                  <a:pt x="80" y="75"/>
                </a:cubicBezTo>
                <a:close/>
                <a:moveTo>
                  <a:pt x="80" y="108"/>
                </a:moveTo>
                <a:cubicBezTo>
                  <a:pt x="73" y="108"/>
                  <a:pt x="67" y="102"/>
                  <a:pt x="67" y="95"/>
                </a:cubicBezTo>
                <a:cubicBezTo>
                  <a:pt x="67" y="87"/>
                  <a:pt x="73" y="81"/>
                  <a:pt x="80" y="81"/>
                </a:cubicBezTo>
                <a:cubicBezTo>
                  <a:pt x="87" y="81"/>
                  <a:pt x="93" y="87"/>
                  <a:pt x="93" y="95"/>
                </a:cubicBezTo>
                <a:cubicBezTo>
                  <a:pt x="93" y="102"/>
                  <a:pt x="87" y="108"/>
                  <a:pt x="80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59B0DB02-FDF1-366E-C1B2-4A2056528405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3575050"/>
            <a:ext cx="254000" cy="254000"/>
          </a:xfrm>
          <a:custGeom>
            <a:avLst/>
            <a:gdLst>
              <a:gd name="T0" fmla="*/ 18 w 160"/>
              <a:gd name="T1" fmla="*/ 52 h 160"/>
              <a:gd name="T2" fmla="*/ 0 w 160"/>
              <a:gd name="T3" fmla="*/ 56 h 160"/>
              <a:gd name="T4" fmla="*/ 18 w 160"/>
              <a:gd name="T5" fmla="*/ 60 h 160"/>
              <a:gd name="T6" fmla="*/ 156 w 160"/>
              <a:gd name="T7" fmla="*/ 52 h 160"/>
              <a:gd name="T8" fmla="*/ 138 w 160"/>
              <a:gd name="T9" fmla="*/ 56 h 160"/>
              <a:gd name="T10" fmla="*/ 156 w 160"/>
              <a:gd name="T11" fmla="*/ 60 h 160"/>
              <a:gd name="T12" fmla="*/ 156 w 160"/>
              <a:gd name="T13" fmla="*/ 52 h 160"/>
              <a:gd name="T14" fmla="*/ 38 w 160"/>
              <a:gd name="T15" fmla="*/ 18 h 160"/>
              <a:gd name="T16" fmla="*/ 40 w 160"/>
              <a:gd name="T17" fmla="*/ 11 h 160"/>
              <a:gd name="T18" fmla="*/ 25 w 160"/>
              <a:gd name="T19" fmla="*/ 1 h 160"/>
              <a:gd name="T20" fmla="*/ 35 w 160"/>
              <a:gd name="T21" fmla="*/ 17 h 160"/>
              <a:gd name="T22" fmla="*/ 124 w 160"/>
              <a:gd name="T23" fmla="*/ 17 h 160"/>
              <a:gd name="T24" fmla="*/ 134 w 160"/>
              <a:gd name="T25" fmla="*/ 1 h 160"/>
              <a:gd name="T26" fmla="*/ 119 w 160"/>
              <a:gd name="T27" fmla="*/ 11 h 160"/>
              <a:gd name="T28" fmla="*/ 122 w 160"/>
              <a:gd name="T29" fmla="*/ 18 h 160"/>
              <a:gd name="T30" fmla="*/ 18 w 160"/>
              <a:gd name="T31" fmla="*/ 112 h 160"/>
              <a:gd name="T32" fmla="*/ 21 w 160"/>
              <a:gd name="T33" fmla="*/ 119 h 160"/>
              <a:gd name="T34" fmla="*/ 34 w 160"/>
              <a:gd name="T35" fmla="*/ 108 h 160"/>
              <a:gd name="T36" fmla="*/ 28 w 160"/>
              <a:gd name="T37" fmla="*/ 102 h 160"/>
              <a:gd name="T38" fmla="*/ 126 w 160"/>
              <a:gd name="T39" fmla="*/ 102 h 160"/>
              <a:gd name="T40" fmla="*/ 136 w 160"/>
              <a:gd name="T41" fmla="*/ 118 h 160"/>
              <a:gd name="T42" fmla="*/ 141 w 160"/>
              <a:gd name="T43" fmla="*/ 118 h 160"/>
              <a:gd name="T44" fmla="*/ 131 w 160"/>
              <a:gd name="T45" fmla="*/ 102 h 160"/>
              <a:gd name="T46" fmla="*/ 31 w 160"/>
              <a:gd name="T47" fmla="*/ 61 h 160"/>
              <a:gd name="T48" fmla="*/ 53 w 160"/>
              <a:gd name="T49" fmla="*/ 128 h 160"/>
              <a:gd name="T50" fmla="*/ 61 w 160"/>
              <a:gd name="T51" fmla="*/ 160 h 160"/>
              <a:gd name="T52" fmla="*/ 106 w 160"/>
              <a:gd name="T53" fmla="*/ 152 h 160"/>
              <a:gd name="T54" fmla="*/ 115 w 160"/>
              <a:gd name="T55" fmla="*/ 100 h 160"/>
              <a:gd name="T56" fmla="*/ 80 w 160"/>
              <a:gd name="T57" fmla="*/ 11 h 160"/>
              <a:gd name="T58" fmla="*/ 61 w 160"/>
              <a:gd name="T59" fmla="*/ 152 h 160"/>
              <a:gd name="T60" fmla="*/ 80 w 160"/>
              <a:gd name="T61" fmla="*/ 147 h 160"/>
              <a:gd name="T62" fmla="*/ 80 w 160"/>
              <a:gd name="T63" fmla="*/ 140 h 160"/>
              <a:gd name="T64" fmla="*/ 61 w 160"/>
              <a:gd name="T65" fmla="*/ 135 h 160"/>
              <a:gd name="T66" fmla="*/ 98 w 160"/>
              <a:gd name="T67" fmla="*/ 152 h 160"/>
              <a:gd name="T68" fmla="*/ 74 w 160"/>
              <a:gd name="T69" fmla="*/ 80 h 160"/>
              <a:gd name="T70" fmla="*/ 90 w 160"/>
              <a:gd name="T71" fmla="*/ 69 h 160"/>
              <a:gd name="T72" fmla="*/ 85 w 160"/>
              <a:gd name="T73" fmla="*/ 82 h 160"/>
              <a:gd name="T74" fmla="*/ 78 w 160"/>
              <a:gd name="T75" fmla="*/ 127 h 160"/>
              <a:gd name="T76" fmla="*/ 74 w 160"/>
              <a:gd name="T77" fmla="*/ 80 h 160"/>
              <a:gd name="T78" fmla="*/ 98 w 160"/>
              <a:gd name="T79" fmla="*/ 127 h 160"/>
              <a:gd name="T80" fmla="*/ 92 w 160"/>
              <a:gd name="T81" fmla="*/ 83 h 160"/>
              <a:gd name="T82" fmla="*/ 100 w 160"/>
              <a:gd name="T83" fmla="*/ 63 h 160"/>
              <a:gd name="T84" fmla="*/ 63 w 160"/>
              <a:gd name="T85" fmla="*/ 61 h 160"/>
              <a:gd name="T86" fmla="*/ 59 w 160"/>
              <a:gd name="T87" fmla="*/ 67 h 160"/>
              <a:gd name="T88" fmla="*/ 70 w 160"/>
              <a:gd name="T89" fmla="*/ 127 h 160"/>
              <a:gd name="T90" fmla="*/ 50 w 160"/>
              <a:gd name="T91" fmla="*/ 95 h 160"/>
              <a:gd name="T92" fmla="*/ 80 w 160"/>
              <a:gd name="T93" fmla="*/ 18 h 160"/>
              <a:gd name="T94" fmla="*/ 109 w 160"/>
              <a:gd name="T95" fmla="*/ 9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21" y="56"/>
                </a:moveTo>
                <a:cubicBezTo>
                  <a:pt x="21" y="54"/>
                  <a:pt x="20" y="52"/>
                  <a:pt x="18" y="52"/>
                </a:cubicBezTo>
                <a:cubicBezTo>
                  <a:pt x="4" y="52"/>
                  <a:pt x="4" y="52"/>
                  <a:pt x="4" y="52"/>
                </a:cubicBezTo>
                <a:cubicBezTo>
                  <a:pt x="2" y="52"/>
                  <a:pt x="0" y="54"/>
                  <a:pt x="0" y="56"/>
                </a:cubicBezTo>
                <a:cubicBezTo>
                  <a:pt x="0" y="58"/>
                  <a:pt x="2" y="60"/>
                  <a:pt x="4" y="60"/>
                </a:cubicBezTo>
                <a:cubicBezTo>
                  <a:pt x="18" y="60"/>
                  <a:pt x="18" y="60"/>
                  <a:pt x="18" y="60"/>
                </a:cubicBezTo>
                <a:cubicBezTo>
                  <a:pt x="20" y="60"/>
                  <a:pt x="21" y="58"/>
                  <a:pt x="21" y="56"/>
                </a:cubicBezTo>
                <a:close/>
                <a:moveTo>
                  <a:pt x="156" y="52"/>
                </a:moveTo>
                <a:cubicBezTo>
                  <a:pt x="142" y="52"/>
                  <a:pt x="142" y="52"/>
                  <a:pt x="142" y="52"/>
                </a:cubicBezTo>
                <a:cubicBezTo>
                  <a:pt x="140" y="52"/>
                  <a:pt x="138" y="54"/>
                  <a:pt x="138" y="56"/>
                </a:cubicBezTo>
                <a:cubicBezTo>
                  <a:pt x="138" y="58"/>
                  <a:pt x="140" y="60"/>
                  <a:pt x="142" y="60"/>
                </a:cubicBezTo>
                <a:cubicBezTo>
                  <a:pt x="156" y="60"/>
                  <a:pt x="156" y="60"/>
                  <a:pt x="156" y="60"/>
                </a:cubicBezTo>
                <a:cubicBezTo>
                  <a:pt x="158" y="60"/>
                  <a:pt x="160" y="58"/>
                  <a:pt x="160" y="56"/>
                </a:cubicBezTo>
                <a:cubicBezTo>
                  <a:pt x="160" y="54"/>
                  <a:pt x="158" y="52"/>
                  <a:pt x="156" y="52"/>
                </a:cubicBezTo>
                <a:close/>
                <a:moveTo>
                  <a:pt x="35" y="17"/>
                </a:moveTo>
                <a:cubicBezTo>
                  <a:pt x="36" y="17"/>
                  <a:pt x="37" y="18"/>
                  <a:pt x="38" y="18"/>
                </a:cubicBezTo>
                <a:cubicBezTo>
                  <a:pt x="39" y="18"/>
                  <a:pt x="40" y="17"/>
                  <a:pt x="40" y="17"/>
                </a:cubicBezTo>
                <a:cubicBezTo>
                  <a:pt x="42" y="15"/>
                  <a:pt x="42" y="13"/>
                  <a:pt x="40" y="11"/>
                </a:cubicBezTo>
                <a:cubicBezTo>
                  <a:pt x="30" y="1"/>
                  <a:pt x="30" y="1"/>
                  <a:pt x="30" y="1"/>
                </a:cubicBezTo>
                <a:cubicBezTo>
                  <a:pt x="29" y="0"/>
                  <a:pt x="27" y="0"/>
                  <a:pt x="25" y="1"/>
                </a:cubicBezTo>
                <a:cubicBezTo>
                  <a:pt x="23" y="3"/>
                  <a:pt x="23" y="5"/>
                  <a:pt x="25" y="7"/>
                </a:cubicBezTo>
                <a:lnTo>
                  <a:pt x="35" y="17"/>
                </a:lnTo>
                <a:close/>
                <a:moveTo>
                  <a:pt x="122" y="18"/>
                </a:moveTo>
                <a:cubicBezTo>
                  <a:pt x="123" y="18"/>
                  <a:pt x="124" y="17"/>
                  <a:pt x="124" y="17"/>
                </a:cubicBezTo>
                <a:cubicBezTo>
                  <a:pt x="134" y="7"/>
                  <a:pt x="134" y="7"/>
                  <a:pt x="134" y="7"/>
                </a:cubicBezTo>
                <a:cubicBezTo>
                  <a:pt x="136" y="5"/>
                  <a:pt x="136" y="3"/>
                  <a:pt x="134" y="1"/>
                </a:cubicBezTo>
                <a:cubicBezTo>
                  <a:pt x="133" y="0"/>
                  <a:pt x="130" y="0"/>
                  <a:pt x="129" y="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7" y="13"/>
                  <a:pt x="117" y="15"/>
                  <a:pt x="119" y="17"/>
                </a:cubicBezTo>
                <a:cubicBezTo>
                  <a:pt x="120" y="17"/>
                  <a:pt x="121" y="18"/>
                  <a:pt x="122" y="18"/>
                </a:cubicBezTo>
                <a:close/>
                <a:moveTo>
                  <a:pt x="28" y="102"/>
                </a:moveTo>
                <a:cubicBezTo>
                  <a:pt x="18" y="112"/>
                  <a:pt x="18" y="112"/>
                  <a:pt x="18" y="112"/>
                </a:cubicBezTo>
                <a:cubicBezTo>
                  <a:pt x="16" y="114"/>
                  <a:pt x="16" y="116"/>
                  <a:pt x="18" y="118"/>
                </a:cubicBezTo>
                <a:cubicBezTo>
                  <a:pt x="19" y="119"/>
                  <a:pt x="20" y="119"/>
                  <a:pt x="21" y="119"/>
                </a:cubicBezTo>
                <a:cubicBezTo>
                  <a:pt x="22" y="119"/>
                  <a:pt x="23" y="119"/>
                  <a:pt x="23" y="118"/>
                </a:cubicBezTo>
                <a:cubicBezTo>
                  <a:pt x="34" y="108"/>
                  <a:pt x="34" y="108"/>
                  <a:pt x="34" y="108"/>
                </a:cubicBezTo>
                <a:cubicBezTo>
                  <a:pt x="35" y="106"/>
                  <a:pt x="35" y="104"/>
                  <a:pt x="34" y="102"/>
                </a:cubicBezTo>
                <a:cubicBezTo>
                  <a:pt x="32" y="101"/>
                  <a:pt x="30" y="101"/>
                  <a:pt x="28" y="102"/>
                </a:cubicBezTo>
                <a:close/>
                <a:moveTo>
                  <a:pt x="131" y="102"/>
                </a:moveTo>
                <a:cubicBezTo>
                  <a:pt x="130" y="101"/>
                  <a:pt x="127" y="101"/>
                  <a:pt x="126" y="102"/>
                </a:cubicBezTo>
                <a:cubicBezTo>
                  <a:pt x="124" y="104"/>
                  <a:pt x="124" y="106"/>
                  <a:pt x="126" y="108"/>
                </a:cubicBezTo>
                <a:cubicBezTo>
                  <a:pt x="136" y="118"/>
                  <a:pt x="136" y="118"/>
                  <a:pt x="136" y="118"/>
                </a:cubicBezTo>
                <a:cubicBezTo>
                  <a:pt x="137" y="119"/>
                  <a:pt x="138" y="119"/>
                  <a:pt x="139" y="119"/>
                </a:cubicBezTo>
                <a:cubicBezTo>
                  <a:pt x="140" y="119"/>
                  <a:pt x="141" y="119"/>
                  <a:pt x="141" y="118"/>
                </a:cubicBezTo>
                <a:cubicBezTo>
                  <a:pt x="143" y="116"/>
                  <a:pt x="143" y="114"/>
                  <a:pt x="141" y="112"/>
                </a:cubicBezTo>
                <a:lnTo>
                  <a:pt x="131" y="102"/>
                </a:lnTo>
                <a:close/>
                <a:moveTo>
                  <a:pt x="80" y="11"/>
                </a:moveTo>
                <a:cubicBezTo>
                  <a:pt x="53" y="11"/>
                  <a:pt x="31" y="33"/>
                  <a:pt x="31" y="61"/>
                </a:cubicBezTo>
                <a:cubicBezTo>
                  <a:pt x="31" y="75"/>
                  <a:pt x="36" y="89"/>
                  <a:pt x="44" y="100"/>
                </a:cubicBezTo>
                <a:cubicBezTo>
                  <a:pt x="50" y="109"/>
                  <a:pt x="53" y="118"/>
                  <a:pt x="53" y="128"/>
                </a:cubicBezTo>
                <a:cubicBezTo>
                  <a:pt x="53" y="152"/>
                  <a:pt x="53" y="152"/>
                  <a:pt x="53" y="152"/>
                </a:cubicBezTo>
                <a:cubicBezTo>
                  <a:pt x="53" y="157"/>
                  <a:pt x="57" y="160"/>
                  <a:pt x="61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102" y="160"/>
                  <a:pt x="106" y="157"/>
                  <a:pt x="106" y="152"/>
                </a:cubicBezTo>
                <a:cubicBezTo>
                  <a:pt x="106" y="128"/>
                  <a:pt x="106" y="128"/>
                  <a:pt x="106" y="128"/>
                </a:cubicBezTo>
                <a:cubicBezTo>
                  <a:pt x="106" y="118"/>
                  <a:pt x="109" y="109"/>
                  <a:pt x="115" y="100"/>
                </a:cubicBezTo>
                <a:cubicBezTo>
                  <a:pt x="124" y="89"/>
                  <a:pt x="128" y="75"/>
                  <a:pt x="128" y="61"/>
                </a:cubicBezTo>
                <a:cubicBezTo>
                  <a:pt x="128" y="33"/>
                  <a:pt x="106" y="11"/>
                  <a:pt x="80" y="11"/>
                </a:cubicBezTo>
                <a:close/>
                <a:moveTo>
                  <a:pt x="98" y="152"/>
                </a:moveTo>
                <a:cubicBezTo>
                  <a:pt x="61" y="152"/>
                  <a:pt x="61" y="152"/>
                  <a:pt x="61" y="152"/>
                </a:cubicBezTo>
                <a:cubicBezTo>
                  <a:pt x="61" y="147"/>
                  <a:pt x="61" y="147"/>
                  <a:pt x="61" y="147"/>
                </a:cubicBezTo>
                <a:cubicBezTo>
                  <a:pt x="80" y="147"/>
                  <a:pt x="80" y="147"/>
                  <a:pt x="80" y="147"/>
                </a:cubicBezTo>
                <a:cubicBezTo>
                  <a:pt x="82" y="147"/>
                  <a:pt x="84" y="146"/>
                  <a:pt x="84" y="144"/>
                </a:cubicBezTo>
                <a:cubicBezTo>
                  <a:pt x="84" y="141"/>
                  <a:pt x="82" y="140"/>
                  <a:pt x="80" y="140"/>
                </a:cubicBezTo>
                <a:cubicBezTo>
                  <a:pt x="61" y="140"/>
                  <a:pt x="61" y="140"/>
                  <a:pt x="61" y="140"/>
                </a:cubicBezTo>
                <a:cubicBezTo>
                  <a:pt x="61" y="135"/>
                  <a:pt x="61" y="135"/>
                  <a:pt x="61" y="135"/>
                </a:cubicBezTo>
                <a:cubicBezTo>
                  <a:pt x="98" y="135"/>
                  <a:pt x="98" y="135"/>
                  <a:pt x="98" y="135"/>
                </a:cubicBezTo>
                <a:cubicBezTo>
                  <a:pt x="98" y="152"/>
                  <a:pt x="98" y="152"/>
                  <a:pt x="98" y="152"/>
                </a:cubicBezTo>
                <a:cubicBezTo>
                  <a:pt x="98" y="152"/>
                  <a:pt x="98" y="152"/>
                  <a:pt x="98" y="152"/>
                </a:cubicBezTo>
                <a:close/>
                <a:moveTo>
                  <a:pt x="74" y="80"/>
                </a:moveTo>
                <a:cubicBezTo>
                  <a:pt x="69" y="69"/>
                  <a:pt x="69" y="69"/>
                  <a:pt x="69" y="69"/>
                </a:cubicBezTo>
                <a:cubicBezTo>
                  <a:pt x="90" y="69"/>
                  <a:pt x="90" y="69"/>
                  <a:pt x="90" y="69"/>
                </a:cubicBezTo>
                <a:cubicBezTo>
                  <a:pt x="85" y="80"/>
                  <a:pt x="85" y="80"/>
                  <a:pt x="85" y="80"/>
                </a:cubicBezTo>
                <a:cubicBezTo>
                  <a:pt x="85" y="81"/>
                  <a:pt x="85" y="81"/>
                  <a:pt x="85" y="82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78" y="127"/>
                  <a:pt x="78" y="127"/>
                  <a:pt x="78" y="127"/>
                </a:cubicBezTo>
                <a:cubicBezTo>
                  <a:pt x="75" y="82"/>
                  <a:pt x="75" y="82"/>
                  <a:pt x="75" y="82"/>
                </a:cubicBezTo>
                <a:cubicBezTo>
                  <a:pt x="75" y="81"/>
                  <a:pt x="74" y="81"/>
                  <a:pt x="74" y="80"/>
                </a:cubicBezTo>
                <a:close/>
                <a:moveTo>
                  <a:pt x="109" y="95"/>
                </a:moveTo>
                <a:cubicBezTo>
                  <a:pt x="102" y="105"/>
                  <a:pt x="98" y="116"/>
                  <a:pt x="98" y="127"/>
                </a:cubicBezTo>
                <a:cubicBezTo>
                  <a:pt x="89" y="127"/>
                  <a:pt x="89" y="127"/>
                  <a:pt x="89" y="127"/>
                </a:cubicBezTo>
                <a:cubicBezTo>
                  <a:pt x="92" y="83"/>
                  <a:pt x="92" y="83"/>
                  <a:pt x="92" y="83"/>
                </a:cubicBezTo>
                <a:cubicBezTo>
                  <a:pt x="100" y="67"/>
                  <a:pt x="100" y="67"/>
                  <a:pt x="100" y="67"/>
                </a:cubicBezTo>
                <a:cubicBezTo>
                  <a:pt x="100" y="66"/>
                  <a:pt x="100" y="64"/>
                  <a:pt x="100" y="63"/>
                </a:cubicBezTo>
                <a:cubicBezTo>
                  <a:pt x="99" y="62"/>
                  <a:pt x="98" y="61"/>
                  <a:pt x="96" y="61"/>
                </a:cubicBezTo>
                <a:cubicBezTo>
                  <a:pt x="63" y="61"/>
                  <a:pt x="63" y="61"/>
                  <a:pt x="63" y="61"/>
                </a:cubicBezTo>
                <a:cubicBezTo>
                  <a:pt x="62" y="61"/>
                  <a:pt x="60" y="62"/>
                  <a:pt x="60" y="63"/>
                </a:cubicBezTo>
                <a:cubicBezTo>
                  <a:pt x="59" y="64"/>
                  <a:pt x="59" y="66"/>
                  <a:pt x="59" y="67"/>
                </a:cubicBezTo>
                <a:cubicBezTo>
                  <a:pt x="67" y="83"/>
                  <a:pt x="67" y="83"/>
                  <a:pt x="67" y="83"/>
                </a:cubicBezTo>
                <a:cubicBezTo>
                  <a:pt x="70" y="127"/>
                  <a:pt x="70" y="127"/>
                  <a:pt x="70" y="127"/>
                </a:cubicBezTo>
                <a:cubicBezTo>
                  <a:pt x="61" y="127"/>
                  <a:pt x="61" y="127"/>
                  <a:pt x="61" y="127"/>
                </a:cubicBezTo>
                <a:cubicBezTo>
                  <a:pt x="61" y="116"/>
                  <a:pt x="57" y="105"/>
                  <a:pt x="50" y="95"/>
                </a:cubicBezTo>
                <a:cubicBezTo>
                  <a:pt x="43" y="85"/>
                  <a:pt x="39" y="73"/>
                  <a:pt x="39" y="61"/>
                </a:cubicBezTo>
                <a:cubicBezTo>
                  <a:pt x="39" y="38"/>
                  <a:pt x="57" y="18"/>
                  <a:pt x="80" y="18"/>
                </a:cubicBezTo>
                <a:cubicBezTo>
                  <a:pt x="102" y="18"/>
                  <a:pt x="120" y="38"/>
                  <a:pt x="120" y="61"/>
                </a:cubicBezTo>
                <a:cubicBezTo>
                  <a:pt x="120" y="73"/>
                  <a:pt x="116" y="85"/>
                  <a:pt x="109" y="9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7A4FE49E-2DBC-B549-9944-2ECF5630A55C}"/>
              </a:ext>
            </a:extLst>
          </p:cNvPr>
          <p:cNvSpPr>
            <a:spLocks noEditPoints="1"/>
          </p:cNvSpPr>
          <p:nvPr/>
        </p:nvSpPr>
        <p:spPr bwMode="auto">
          <a:xfrm>
            <a:off x="6300788" y="1924050"/>
            <a:ext cx="141288" cy="254000"/>
          </a:xfrm>
          <a:custGeom>
            <a:avLst/>
            <a:gdLst>
              <a:gd name="T0" fmla="*/ 86 w 89"/>
              <a:gd name="T1" fmla="*/ 77 h 160"/>
              <a:gd name="T2" fmla="*/ 83 w 89"/>
              <a:gd name="T3" fmla="*/ 80 h 160"/>
              <a:gd name="T4" fmla="*/ 83 w 89"/>
              <a:gd name="T5" fmla="*/ 96 h 160"/>
              <a:gd name="T6" fmla="*/ 44 w 89"/>
              <a:gd name="T7" fmla="*/ 135 h 160"/>
              <a:gd name="T8" fmla="*/ 6 w 89"/>
              <a:gd name="T9" fmla="*/ 96 h 160"/>
              <a:gd name="T10" fmla="*/ 6 w 89"/>
              <a:gd name="T11" fmla="*/ 80 h 160"/>
              <a:gd name="T12" fmla="*/ 3 w 89"/>
              <a:gd name="T13" fmla="*/ 77 h 160"/>
              <a:gd name="T14" fmla="*/ 0 w 89"/>
              <a:gd name="T15" fmla="*/ 80 h 160"/>
              <a:gd name="T16" fmla="*/ 0 w 89"/>
              <a:gd name="T17" fmla="*/ 96 h 160"/>
              <a:gd name="T18" fmla="*/ 42 w 89"/>
              <a:gd name="T19" fmla="*/ 140 h 160"/>
              <a:gd name="T20" fmla="*/ 42 w 89"/>
              <a:gd name="T21" fmla="*/ 154 h 160"/>
              <a:gd name="T22" fmla="*/ 28 w 89"/>
              <a:gd name="T23" fmla="*/ 154 h 160"/>
              <a:gd name="T24" fmla="*/ 25 w 89"/>
              <a:gd name="T25" fmla="*/ 157 h 160"/>
              <a:gd name="T26" fmla="*/ 28 w 89"/>
              <a:gd name="T27" fmla="*/ 160 h 160"/>
              <a:gd name="T28" fmla="*/ 61 w 89"/>
              <a:gd name="T29" fmla="*/ 160 h 160"/>
              <a:gd name="T30" fmla="*/ 64 w 89"/>
              <a:gd name="T31" fmla="*/ 157 h 160"/>
              <a:gd name="T32" fmla="*/ 61 w 89"/>
              <a:gd name="T33" fmla="*/ 154 h 160"/>
              <a:gd name="T34" fmla="*/ 47 w 89"/>
              <a:gd name="T35" fmla="*/ 154 h 160"/>
              <a:gd name="T36" fmla="*/ 47 w 89"/>
              <a:gd name="T37" fmla="*/ 140 h 160"/>
              <a:gd name="T38" fmla="*/ 89 w 89"/>
              <a:gd name="T39" fmla="*/ 96 h 160"/>
              <a:gd name="T40" fmla="*/ 89 w 89"/>
              <a:gd name="T41" fmla="*/ 80 h 160"/>
              <a:gd name="T42" fmla="*/ 86 w 89"/>
              <a:gd name="T43" fmla="*/ 77 h 160"/>
              <a:gd name="T44" fmla="*/ 44 w 89"/>
              <a:gd name="T45" fmla="*/ 126 h 160"/>
              <a:gd name="T46" fmla="*/ 75 w 89"/>
              <a:gd name="T47" fmla="*/ 96 h 160"/>
              <a:gd name="T48" fmla="*/ 75 w 89"/>
              <a:gd name="T49" fmla="*/ 30 h 160"/>
              <a:gd name="T50" fmla="*/ 44 w 89"/>
              <a:gd name="T51" fmla="*/ 0 h 160"/>
              <a:gd name="T52" fmla="*/ 14 w 89"/>
              <a:gd name="T53" fmla="*/ 30 h 160"/>
              <a:gd name="T54" fmla="*/ 14 w 89"/>
              <a:gd name="T55" fmla="*/ 96 h 160"/>
              <a:gd name="T56" fmla="*/ 44 w 89"/>
              <a:gd name="T57" fmla="*/ 126 h 160"/>
              <a:gd name="T58" fmla="*/ 20 w 89"/>
              <a:gd name="T59" fmla="*/ 30 h 160"/>
              <a:gd name="T60" fmla="*/ 44 w 89"/>
              <a:gd name="T61" fmla="*/ 5 h 160"/>
              <a:gd name="T62" fmla="*/ 69 w 89"/>
              <a:gd name="T63" fmla="*/ 30 h 160"/>
              <a:gd name="T64" fmla="*/ 69 w 89"/>
              <a:gd name="T65" fmla="*/ 96 h 160"/>
              <a:gd name="T66" fmla="*/ 44 w 89"/>
              <a:gd name="T67" fmla="*/ 121 h 160"/>
              <a:gd name="T68" fmla="*/ 20 w 89"/>
              <a:gd name="T69" fmla="*/ 96 h 160"/>
              <a:gd name="T70" fmla="*/ 20 w 89"/>
              <a:gd name="T71" fmla="*/ 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9" h="160">
                <a:moveTo>
                  <a:pt x="86" y="77"/>
                </a:moveTo>
                <a:cubicBezTo>
                  <a:pt x="84" y="77"/>
                  <a:pt x="83" y="78"/>
                  <a:pt x="83" y="80"/>
                </a:cubicBezTo>
                <a:cubicBezTo>
                  <a:pt x="83" y="96"/>
                  <a:pt x="83" y="96"/>
                  <a:pt x="83" y="96"/>
                </a:cubicBezTo>
                <a:cubicBezTo>
                  <a:pt x="83" y="117"/>
                  <a:pt x="66" y="135"/>
                  <a:pt x="44" y="135"/>
                </a:cubicBezTo>
                <a:cubicBezTo>
                  <a:pt x="23" y="135"/>
                  <a:pt x="6" y="117"/>
                  <a:pt x="6" y="96"/>
                </a:cubicBezTo>
                <a:cubicBezTo>
                  <a:pt x="6" y="80"/>
                  <a:pt x="6" y="80"/>
                  <a:pt x="6" y="80"/>
                </a:cubicBezTo>
                <a:cubicBezTo>
                  <a:pt x="6" y="78"/>
                  <a:pt x="5" y="77"/>
                  <a:pt x="3" y="77"/>
                </a:cubicBezTo>
                <a:cubicBezTo>
                  <a:pt x="2" y="77"/>
                  <a:pt x="0" y="78"/>
                  <a:pt x="0" y="80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20"/>
                  <a:pt x="19" y="139"/>
                  <a:pt x="42" y="140"/>
                </a:cubicBezTo>
                <a:cubicBezTo>
                  <a:pt x="42" y="154"/>
                  <a:pt x="42" y="154"/>
                  <a:pt x="42" y="154"/>
                </a:cubicBezTo>
                <a:cubicBezTo>
                  <a:pt x="28" y="154"/>
                  <a:pt x="28" y="154"/>
                  <a:pt x="28" y="154"/>
                </a:cubicBezTo>
                <a:cubicBezTo>
                  <a:pt x="26" y="154"/>
                  <a:pt x="25" y="155"/>
                  <a:pt x="25" y="157"/>
                </a:cubicBezTo>
                <a:cubicBezTo>
                  <a:pt x="25" y="158"/>
                  <a:pt x="26" y="160"/>
                  <a:pt x="28" y="160"/>
                </a:cubicBezTo>
                <a:cubicBezTo>
                  <a:pt x="61" y="160"/>
                  <a:pt x="61" y="160"/>
                  <a:pt x="61" y="160"/>
                </a:cubicBezTo>
                <a:cubicBezTo>
                  <a:pt x="63" y="160"/>
                  <a:pt x="64" y="158"/>
                  <a:pt x="64" y="157"/>
                </a:cubicBezTo>
                <a:cubicBezTo>
                  <a:pt x="64" y="155"/>
                  <a:pt x="63" y="154"/>
                  <a:pt x="61" y="154"/>
                </a:cubicBezTo>
                <a:cubicBezTo>
                  <a:pt x="47" y="154"/>
                  <a:pt x="47" y="154"/>
                  <a:pt x="47" y="154"/>
                </a:cubicBezTo>
                <a:cubicBezTo>
                  <a:pt x="47" y="140"/>
                  <a:pt x="47" y="140"/>
                  <a:pt x="47" y="140"/>
                </a:cubicBezTo>
                <a:cubicBezTo>
                  <a:pt x="70" y="139"/>
                  <a:pt x="89" y="120"/>
                  <a:pt x="89" y="96"/>
                </a:cubicBezTo>
                <a:cubicBezTo>
                  <a:pt x="89" y="80"/>
                  <a:pt x="89" y="80"/>
                  <a:pt x="89" y="80"/>
                </a:cubicBezTo>
                <a:cubicBezTo>
                  <a:pt x="89" y="78"/>
                  <a:pt x="87" y="77"/>
                  <a:pt x="86" y="77"/>
                </a:cubicBezTo>
                <a:close/>
                <a:moveTo>
                  <a:pt x="44" y="126"/>
                </a:moveTo>
                <a:cubicBezTo>
                  <a:pt x="61" y="126"/>
                  <a:pt x="75" y="113"/>
                  <a:pt x="75" y="96"/>
                </a:cubicBezTo>
                <a:cubicBezTo>
                  <a:pt x="75" y="30"/>
                  <a:pt x="75" y="30"/>
                  <a:pt x="75" y="30"/>
                </a:cubicBezTo>
                <a:cubicBezTo>
                  <a:pt x="75" y="13"/>
                  <a:pt x="61" y="0"/>
                  <a:pt x="44" y="0"/>
                </a:cubicBezTo>
                <a:cubicBezTo>
                  <a:pt x="28" y="0"/>
                  <a:pt x="14" y="13"/>
                  <a:pt x="14" y="30"/>
                </a:cubicBezTo>
                <a:cubicBezTo>
                  <a:pt x="14" y="96"/>
                  <a:pt x="14" y="96"/>
                  <a:pt x="14" y="96"/>
                </a:cubicBezTo>
                <a:cubicBezTo>
                  <a:pt x="14" y="113"/>
                  <a:pt x="28" y="126"/>
                  <a:pt x="44" y="126"/>
                </a:cubicBezTo>
                <a:close/>
                <a:moveTo>
                  <a:pt x="20" y="30"/>
                </a:moveTo>
                <a:cubicBezTo>
                  <a:pt x="20" y="16"/>
                  <a:pt x="31" y="5"/>
                  <a:pt x="44" y="5"/>
                </a:cubicBezTo>
                <a:cubicBezTo>
                  <a:pt x="58" y="5"/>
                  <a:pt x="69" y="16"/>
                  <a:pt x="69" y="30"/>
                </a:cubicBezTo>
                <a:cubicBezTo>
                  <a:pt x="69" y="96"/>
                  <a:pt x="69" y="96"/>
                  <a:pt x="69" y="96"/>
                </a:cubicBezTo>
                <a:cubicBezTo>
                  <a:pt x="69" y="110"/>
                  <a:pt x="58" y="121"/>
                  <a:pt x="44" y="121"/>
                </a:cubicBezTo>
                <a:cubicBezTo>
                  <a:pt x="31" y="121"/>
                  <a:pt x="20" y="110"/>
                  <a:pt x="20" y="96"/>
                </a:cubicBezTo>
                <a:lnTo>
                  <a:pt x="20" y="3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D20BF17B-5E8B-4657-A59B-CAFF5E9CD428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3571875"/>
            <a:ext cx="255588" cy="257175"/>
          </a:xfrm>
          <a:custGeom>
            <a:avLst/>
            <a:gdLst>
              <a:gd name="T0" fmla="*/ 117 w 161"/>
              <a:gd name="T1" fmla="*/ 3 h 162"/>
              <a:gd name="T2" fmla="*/ 14 w 161"/>
              <a:gd name="T3" fmla="*/ 62 h 162"/>
              <a:gd name="T4" fmla="*/ 19 w 161"/>
              <a:gd name="T5" fmla="*/ 157 h 162"/>
              <a:gd name="T6" fmla="*/ 45 w 161"/>
              <a:gd name="T7" fmla="*/ 156 h 162"/>
              <a:gd name="T8" fmla="*/ 101 w 161"/>
              <a:gd name="T9" fmla="*/ 162 h 162"/>
              <a:gd name="T10" fmla="*/ 16 w 161"/>
              <a:gd name="T11" fmla="*/ 122 h 162"/>
              <a:gd name="T12" fmla="*/ 40 w 161"/>
              <a:gd name="T13" fmla="*/ 157 h 162"/>
              <a:gd name="T14" fmla="*/ 40 w 161"/>
              <a:gd name="T15" fmla="*/ 157 h 162"/>
              <a:gd name="T16" fmla="*/ 27 w 161"/>
              <a:gd name="T17" fmla="*/ 122 h 162"/>
              <a:gd name="T18" fmla="*/ 32 w 161"/>
              <a:gd name="T19" fmla="*/ 96 h 162"/>
              <a:gd name="T20" fmla="*/ 75 w 161"/>
              <a:gd name="T21" fmla="*/ 130 h 162"/>
              <a:gd name="T22" fmla="*/ 97 w 161"/>
              <a:gd name="T23" fmla="*/ 157 h 162"/>
              <a:gd name="T24" fmla="*/ 91 w 161"/>
              <a:gd name="T25" fmla="*/ 141 h 162"/>
              <a:gd name="T26" fmla="*/ 104 w 161"/>
              <a:gd name="T27" fmla="*/ 104 h 162"/>
              <a:gd name="T28" fmla="*/ 90 w 161"/>
              <a:gd name="T29" fmla="*/ 77 h 162"/>
              <a:gd name="T30" fmla="*/ 19 w 161"/>
              <a:gd name="T31" fmla="*/ 63 h 162"/>
              <a:gd name="T32" fmla="*/ 143 w 161"/>
              <a:gd name="T33" fmla="*/ 15 h 162"/>
              <a:gd name="T34" fmla="*/ 80 w 161"/>
              <a:gd name="T35" fmla="*/ 132 h 162"/>
              <a:gd name="T36" fmla="*/ 80 w 161"/>
              <a:gd name="T37" fmla="*/ 132 h 162"/>
              <a:gd name="T38" fmla="*/ 99 w 161"/>
              <a:gd name="T39" fmla="*/ 114 h 162"/>
              <a:gd name="T40" fmla="*/ 48 w 161"/>
              <a:gd name="T41" fmla="*/ 112 h 162"/>
              <a:gd name="T42" fmla="*/ 48 w 161"/>
              <a:gd name="T43" fmla="*/ 106 h 162"/>
              <a:gd name="T44" fmla="*/ 116 w 161"/>
              <a:gd name="T45" fmla="*/ 53 h 162"/>
              <a:gd name="T46" fmla="*/ 135 w 161"/>
              <a:gd name="T47" fmla="*/ 37 h 162"/>
              <a:gd name="T48" fmla="*/ 115 w 161"/>
              <a:gd name="T49" fmla="*/ 50 h 162"/>
              <a:gd name="T50" fmla="*/ 120 w 161"/>
              <a:gd name="T51" fmla="*/ 45 h 162"/>
              <a:gd name="T52" fmla="*/ 123 w 161"/>
              <a:gd name="T53" fmla="*/ 16 h 162"/>
              <a:gd name="T54" fmla="*/ 141 w 161"/>
              <a:gd name="T55" fmla="*/ 40 h 162"/>
              <a:gd name="T56" fmla="*/ 69 w 161"/>
              <a:gd name="T57" fmla="*/ 50 h 162"/>
              <a:gd name="T58" fmla="*/ 56 w 161"/>
              <a:gd name="T59" fmla="*/ 32 h 162"/>
              <a:gd name="T60" fmla="*/ 43 w 161"/>
              <a:gd name="T61" fmla="*/ 48 h 162"/>
              <a:gd name="T62" fmla="*/ 32 w 161"/>
              <a:gd name="T63" fmla="*/ 82 h 162"/>
              <a:gd name="T64" fmla="*/ 77 w 161"/>
              <a:gd name="T65" fmla="*/ 72 h 162"/>
              <a:gd name="T66" fmla="*/ 35 w 161"/>
              <a:gd name="T67" fmla="*/ 77 h 162"/>
              <a:gd name="T68" fmla="*/ 72 w 161"/>
              <a:gd name="T69" fmla="*/ 72 h 162"/>
              <a:gd name="T70" fmla="*/ 53 w 161"/>
              <a:gd name="T71" fmla="*/ 48 h 162"/>
              <a:gd name="T72" fmla="*/ 59 w 161"/>
              <a:gd name="T73" fmla="*/ 48 h 162"/>
              <a:gd name="T74" fmla="*/ 72 w 161"/>
              <a:gd name="T75" fmla="*/ 72 h 162"/>
              <a:gd name="T76" fmla="*/ 120 w 161"/>
              <a:gd name="T77" fmla="*/ 98 h 162"/>
              <a:gd name="T78" fmla="*/ 135 w 161"/>
              <a:gd name="T79" fmla="*/ 123 h 162"/>
              <a:gd name="T80" fmla="*/ 136 w 161"/>
              <a:gd name="T81" fmla="*/ 97 h 162"/>
              <a:gd name="T82" fmla="*/ 123 w 161"/>
              <a:gd name="T83" fmla="*/ 107 h 162"/>
              <a:gd name="T84" fmla="*/ 131 w 161"/>
              <a:gd name="T85" fmla="*/ 104 h 162"/>
              <a:gd name="T86" fmla="*/ 142 w 161"/>
              <a:gd name="T87" fmla="*/ 102 h 162"/>
              <a:gd name="T88" fmla="*/ 104 w 161"/>
              <a:gd name="T89" fmla="*/ 74 h 162"/>
              <a:gd name="T90" fmla="*/ 111 w 161"/>
              <a:gd name="T91" fmla="*/ 93 h 162"/>
              <a:gd name="T92" fmla="*/ 111 w 161"/>
              <a:gd name="T93" fmla="*/ 93 h 162"/>
              <a:gd name="T94" fmla="*/ 107 w 161"/>
              <a:gd name="T95" fmla="*/ 135 h 162"/>
              <a:gd name="T96" fmla="*/ 121 w 161"/>
              <a:gd name="T97" fmla="*/ 133 h 162"/>
              <a:gd name="T98" fmla="*/ 64 w 161"/>
              <a:gd name="T99" fmla="*/ 1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1" h="162">
                <a:moveTo>
                  <a:pt x="151" y="73"/>
                </a:moveTo>
                <a:cubicBezTo>
                  <a:pt x="149" y="70"/>
                  <a:pt x="150" y="66"/>
                  <a:pt x="152" y="63"/>
                </a:cubicBezTo>
                <a:cubicBezTo>
                  <a:pt x="158" y="55"/>
                  <a:pt x="161" y="44"/>
                  <a:pt x="160" y="34"/>
                </a:cubicBezTo>
                <a:cubicBezTo>
                  <a:pt x="157" y="14"/>
                  <a:pt x="138" y="0"/>
                  <a:pt x="117" y="3"/>
                </a:cubicBezTo>
                <a:cubicBezTo>
                  <a:pt x="108" y="4"/>
                  <a:pt x="100" y="9"/>
                  <a:pt x="94" y="16"/>
                </a:cubicBezTo>
                <a:cubicBezTo>
                  <a:pt x="89" y="22"/>
                  <a:pt x="82" y="24"/>
                  <a:pt x="74" y="23"/>
                </a:cubicBezTo>
                <a:cubicBezTo>
                  <a:pt x="68" y="21"/>
                  <a:pt x="62" y="20"/>
                  <a:pt x="55" y="21"/>
                </a:cubicBezTo>
                <a:cubicBezTo>
                  <a:pt x="34" y="24"/>
                  <a:pt x="17" y="41"/>
                  <a:pt x="14" y="62"/>
                </a:cubicBezTo>
                <a:cubicBezTo>
                  <a:pt x="13" y="72"/>
                  <a:pt x="14" y="82"/>
                  <a:pt x="18" y="90"/>
                </a:cubicBezTo>
                <a:cubicBezTo>
                  <a:pt x="8" y="90"/>
                  <a:pt x="0" y="99"/>
                  <a:pt x="0" y="109"/>
                </a:cubicBezTo>
                <a:cubicBezTo>
                  <a:pt x="0" y="118"/>
                  <a:pt x="7" y="126"/>
                  <a:pt x="16" y="127"/>
                </a:cubicBezTo>
                <a:cubicBezTo>
                  <a:pt x="19" y="157"/>
                  <a:pt x="19" y="157"/>
                  <a:pt x="19" y="157"/>
                </a:cubicBezTo>
                <a:cubicBezTo>
                  <a:pt x="19" y="160"/>
                  <a:pt x="22" y="162"/>
                  <a:pt x="25" y="162"/>
                </a:cubicBezTo>
                <a:cubicBezTo>
                  <a:pt x="40" y="162"/>
                  <a:pt x="40" y="162"/>
                  <a:pt x="40" y="162"/>
                </a:cubicBezTo>
                <a:cubicBezTo>
                  <a:pt x="42" y="162"/>
                  <a:pt x="43" y="162"/>
                  <a:pt x="44" y="160"/>
                </a:cubicBezTo>
                <a:cubicBezTo>
                  <a:pt x="45" y="159"/>
                  <a:pt x="46" y="157"/>
                  <a:pt x="45" y="156"/>
                </a:cubicBezTo>
                <a:cubicBezTo>
                  <a:pt x="38" y="128"/>
                  <a:pt x="38" y="128"/>
                  <a:pt x="38" y="128"/>
                </a:cubicBezTo>
                <a:cubicBezTo>
                  <a:pt x="40" y="128"/>
                  <a:pt x="40" y="128"/>
                  <a:pt x="40" y="128"/>
                </a:cubicBezTo>
                <a:cubicBezTo>
                  <a:pt x="42" y="128"/>
                  <a:pt x="45" y="128"/>
                  <a:pt x="48" y="128"/>
                </a:cubicBezTo>
                <a:cubicBezTo>
                  <a:pt x="58" y="149"/>
                  <a:pt x="79" y="162"/>
                  <a:pt x="101" y="162"/>
                </a:cubicBezTo>
                <a:cubicBezTo>
                  <a:pt x="103" y="162"/>
                  <a:pt x="105" y="162"/>
                  <a:pt x="107" y="162"/>
                </a:cubicBezTo>
                <a:cubicBezTo>
                  <a:pt x="135" y="159"/>
                  <a:pt x="157" y="137"/>
                  <a:pt x="160" y="108"/>
                </a:cubicBezTo>
                <a:cubicBezTo>
                  <a:pt x="161" y="96"/>
                  <a:pt x="158" y="83"/>
                  <a:pt x="151" y="73"/>
                </a:cubicBezTo>
                <a:close/>
                <a:moveTo>
                  <a:pt x="16" y="122"/>
                </a:moveTo>
                <a:cubicBezTo>
                  <a:pt x="9" y="120"/>
                  <a:pt x="4" y="113"/>
                  <a:pt x="6" y="106"/>
                </a:cubicBezTo>
                <a:cubicBezTo>
                  <a:pt x="7" y="101"/>
                  <a:pt x="11" y="97"/>
                  <a:pt x="16" y="96"/>
                </a:cubicBezTo>
                <a:lnTo>
                  <a:pt x="16" y="122"/>
                </a:lnTo>
                <a:close/>
                <a:moveTo>
                  <a:pt x="40" y="157"/>
                </a:moveTo>
                <a:cubicBezTo>
                  <a:pt x="25" y="157"/>
                  <a:pt x="25" y="157"/>
                  <a:pt x="25" y="157"/>
                </a:cubicBezTo>
                <a:cubicBezTo>
                  <a:pt x="22" y="128"/>
                  <a:pt x="22" y="128"/>
                  <a:pt x="22" y="128"/>
                </a:cubicBezTo>
                <a:cubicBezTo>
                  <a:pt x="33" y="128"/>
                  <a:pt x="33" y="128"/>
                  <a:pt x="33" y="128"/>
                </a:cubicBezTo>
                <a:lnTo>
                  <a:pt x="40" y="157"/>
                </a:lnTo>
                <a:close/>
                <a:moveTo>
                  <a:pt x="21" y="122"/>
                </a:moveTo>
                <a:cubicBezTo>
                  <a:pt x="21" y="96"/>
                  <a:pt x="21" y="96"/>
                  <a:pt x="21" y="96"/>
                </a:cubicBezTo>
                <a:cubicBezTo>
                  <a:pt x="27" y="96"/>
                  <a:pt x="27" y="96"/>
                  <a:pt x="27" y="96"/>
                </a:cubicBezTo>
                <a:cubicBezTo>
                  <a:pt x="27" y="122"/>
                  <a:pt x="27" y="122"/>
                  <a:pt x="27" y="122"/>
                </a:cubicBezTo>
                <a:lnTo>
                  <a:pt x="21" y="122"/>
                </a:lnTo>
                <a:close/>
                <a:moveTo>
                  <a:pt x="39" y="122"/>
                </a:moveTo>
                <a:cubicBezTo>
                  <a:pt x="32" y="122"/>
                  <a:pt x="32" y="122"/>
                  <a:pt x="32" y="122"/>
                </a:cubicBezTo>
                <a:cubicBezTo>
                  <a:pt x="32" y="96"/>
                  <a:pt x="32" y="96"/>
                  <a:pt x="32" y="96"/>
                </a:cubicBezTo>
                <a:cubicBezTo>
                  <a:pt x="39" y="96"/>
                  <a:pt x="39" y="96"/>
                  <a:pt x="39" y="96"/>
                </a:cubicBezTo>
                <a:cubicBezTo>
                  <a:pt x="47" y="96"/>
                  <a:pt x="55" y="94"/>
                  <a:pt x="62" y="92"/>
                </a:cubicBezTo>
                <a:cubicBezTo>
                  <a:pt x="75" y="88"/>
                  <a:pt x="75" y="88"/>
                  <a:pt x="75" y="88"/>
                </a:cubicBezTo>
                <a:cubicBezTo>
                  <a:pt x="75" y="130"/>
                  <a:pt x="75" y="130"/>
                  <a:pt x="75" y="130"/>
                </a:cubicBezTo>
                <a:cubicBezTo>
                  <a:pt x="62" y="126"/>
                  <a:pt x="62" y="126"/>
                  <a:pt x="62" y="126"/>
                </a:cubicBezTo>
                <a:cubicBezTo>
                  <a:pt x="55" y="123"/>
                  <a:pt x="47" y="122"/>
                  <a:pt x="39" y="122"/>
                </a:cubicBezTo>
                <a:close/>
                <a:moveTo>
                  <a:pt x="155" y="108"/>
                </a:moveTo>
                <a:cubicBezTo>
                  <a:pt x="152" y="137"/>
                  <a:pt x="127" y="159"/>
                  <a:pt x="97" y="157"/>
                </a:cubicBezTo>
                <a:cubicBezTo>
                  <a:pt x="79" y="155"/>
                  <a:pt x="64" y="145"/>
                  <a:pt x="55" y="129"/>
                </a:cubicBezTo>
                <a:cubicBezTo>
                  <a:pt x="57" y="130"/>
                  <a:pt x="59" y="130"/>
                  <a:pt x="61" y="131"/>
                </a:cubicBezTo>
                <a:cubicBezTo>
                  <a:pt x="90" y="141"/>
                  <a:pt x="90" y="141"/>
                  <a:pt x="90" y="141"/>
                </a:cubicBezTo>
                <a:cubicBezTo>
                  <a:pt x="90" y="141"/>
                  <a:pt x="90" y="141"/>
                  <a:pt x="91" y="141"/>
                </a:cubicBezTo>
                <a:cubicBezTo>
                  <a:pt x="92" y="141"/>
                  <a:pt x="93" y="140"/>
                  <a:pt x="93" y="138"/>
                </a:cubicBezTo>
                <a:cubicBezTo>
                  <a:pt x="93" y="125"/>
                  <a:pt x="93" y="125"/>
                  <a:pt x="93" y="125"/>
                </a:cubicBezTo>
                <a:cubicBezTo>
                  <a:pt x="99" y="125"/>
                  <a:pt x="104" y="120"/>
                  <a:pt x="104" y="114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04" y="98"/>
                  <a:pt x="99" y="93"/>
                  <a:pt x="93" y="93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78"/>
                  <a:pt x="92" y="77"/>
                  <a:pt x="91" y="77"/>
                </a:cubicBezTo>
                <a:cubicBezTo>
                  <a:pt x="90" y="77"/>
                  <a:pt x="90" y="77"/>
                  <a:pt x="90" y="77"/>
                </a:cubicBezTo>
                <a:cubicBezTo>
                  <a:pt x="61" y="87"/>
                  <a:pt x="61" y="87"/>
                  <a:pt x="61" y="87"/>
                </a:cubicBezTo>
                <a:cubicBezTo>
                  <a:pt x="54" y="89"/>
                  <a:pt x="47" y="90"/>
                  <a:pt x="39" y="90"/>
                </a:cubicBezTo>
                <a:cubicBezTo>
                  <a:pt x="25" y="90"/>
                  <a:pt x="25" y="90"/>
                  <a:pt x="25" y="90"/>
                </a:cubicBezTo>
                <a:cubicBezTo>
                  <a:pt x="20" y="82"/>
                  <a:pt x="18" y="72"/>
                  <a:pt x="19" y="63"/>
                </a:cubicBezTo>
                <a:cubicBezTo>
                  <a:pt x="22" y="40"/>
                  <a:pt x="44" y="23"/>
                  <a:pt x="67" y="27"/>
                </a:cubicBezTo>
                <a:cubicBezTo>
                  <a:pt x="69" y="27"/>
                  <a:pt x="71" y="27"/>
                  <a:pt x="73" y="28"/>
                </a:cubicBezTo>
                <a:cubicBezTo>
                  <a:pt x="82" y="30"/>
                  <a:pt x="92" y="27"/>
                  <a:pt x="98" y="19"/>
                </a:cubicBezTo>
                <a:cubicBezTo>
                  <a:pt x="109" y="6"/>
                  <a:pt x="129" y="4"/>
                  <a:pt x="143" y="15"/>
                </a:cubicBezTo>
                <a:cubicBezTo>
                  <a:pt x="157" y="26"/>
                  <a:pt x="159" y="46"/>
                  <a:pt x="148" y="60"/>
                </a:cubicBezTo>
                <a:cubicBezTo>
                  <a:pt x="144" y="64"/>
                  <a:pt x="144" y="70"/>
                  <a:pt x="147" y="75"/>
                </a:cubicBezTo>
                <a:cubicBezTo>
                  <a:pt x="153" y="85"/>
                  <a:pt x="155" y="96"/>
                  <a:pt x="155" y="108"/>
                </a:cubicBezTo>
                <a:close/>
                <a:moveTo>
                  <a:pt x="80" y="132"/>
                </a:moveTo>
                <a:cubicBezTo>
                  <a:pt x="80" y="86"/>
                  <a:pt x="80" y="86"/>
                  <a:pt x="80" y="86"/>
                </a:cubicBezTo>
                <a:cubicBezTo>
                  <a:pt x="88" y="83"/>
                  <a:pt x="88" y="83"/>
                  <a:pt x="88" y="83"/>
                </a:cubicBezTo>
                <a:cubicBezTo>
                  <a:pt x="88" y="134"/>
                  <a:pt x="88" y="134"/>
                  <a:pt x="88" y="134"/>
                </a:cubicBezTo>
                <a:lnTo>
                  <a:pt x="80" y="132"/>
                </a:lnTo>
                <a:close/>
                <a:moveTo>
                  <a:pt x="93" y="120"/>
                </a:moveTo>
                <a:cubicBezTo>
                  <a:pt x="93" y="98"/>
                  <a:pt x="93" y="98"/>
                  <a:pt x="93" y="98"/>
                </a:cubicBezTo>
                <a:cubicBezTo>
                  <a:pt x="96" y="98"/>
                  <a:pt x="99" y="101"/>
                  <a:pt x="99" y="104"/>
                </a:cubicBezTo>
                <a:cubicBezTo>
                  <a:pt x="99" y="114"/>
                  <a:pt x="99" y="114"/>
                  <a:pt x="99" y="114"/>
                </a:cubicBezTo>
                <a:cubicBezTo>
                  <a:pt x="99" y="117"/>
                  <a:pt x="96" y="120"/>
                  <a:pt x="93" y="120"/>
                </a:cubicBezTo>
                <a:close/>
                <a:moveTo>
                  <a:pt x="37" y="117"/>
                </a:moveTo>
                <a:cubicBezTo>
                  <a:pt x="48" y="117"/>
                  <a:pt x="48" y="117"/>
                  <a:pt x="48" y="117"/>
                </a:cubicBezTo>
                <a:cubicBezTo>
                  <a:pt x="48" y="112"/>
                  <a:pt x="48" y="112"/>
                  <a:pt x="48" y="112"/>
                </a:cubicBezTo>
                <a:cubicBezTo>
                  <a:pt x="37" y="112"/>
                  <a:pt x="37" y="112"/>
                  <a:pt x="37" y="112"/>
                </a:cubicBezTo>
                <a:lnTo>
                  <a:pt x="37" y="117"/>
                </a:lnTo>
                <a:close/>
                <a:moveTo>
                  <a:pt x="37" y="106"/>
                </a:moveTo>
                <a:cubicBezTo>
                  <a:pt x="48" y="106"/>
                  <a:pt x="48" y="106"/>
                  <a:pt x="48" y="106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37" y="101"/>
                  <a:pt x="37" y="101"/>
                  <a:pt x="37" y="101"/>
                </a:cubicBezTo>
                <a:lnTo>
                  <a:pt x="37" y="106"/>
                </a:lnTo>
                <a:close/>
                <a:moveTo>
                  <a:pt x="116" y="53"/>
                </a:moveTo>
                <a:cubicBezTo>
                  <a:pt x="117" y="53"/>
                  <a:pt x="118" y="53"/>
                  <a:pt x="119" y="52"/>
                </a:cubicBezTo>
                <a:cubicBezTo>
                  <a:pt x="135" y="42"/>
                  <a:pt x="135" y="42"/>
                  <a:pt x="135" y="42"/>
                </a:cubicBezTo>
                <a:cubicBezTo>
                  <a:pt x="136" y="41"/>
                  <a:pt x="136" y="39"/>
                  <a:pt x="136" y="38"/>
                </a:cubicBezTo>
                <a:cubicBezTo>
                  <a:pt x="135" y="38"/>
                  <a:pt x="135" y="38"/>
                  <a:pt x="135" y="37"/>
                </a:cubicBezTo>
                <a:cubicBezTo>
                  <a:pt x="119" y="27"/>
                  <a:pt x="119" y="27"/>
                  <a:pt x="119" y="27"/>
                </a:cubicBezTo>
                <a:cubicBezTo>
                  <a:pt x="118" y="26"/>
                  <a:pt x="116" y="26"/>
                  <a:pt x="115" y="27"/>
                </a:cubicBezTo>
                <a:cubicBezTo>
                  <a:pt x="115" y="28"/>
                  <a:pt x="115" y="28"/>
                  <a:pt x="115" y="29"/>
                </a:cubicBezTo>
                <a:cubicBezTo>
                  <a:pt x="115" y="50"/>
                  <a:pt x="115" y="50"/>
                  <a:pt x="115" y="50"/>
                </a:cubicBezTo>
                <a:cubicBezTo>
                  <a:pt x="115" y="51"/>
                  <a:pt x="115" y="52"/>
                  <a:pt x="116" y="53"/>
                </a:cubicBezTo>
                <a:close/>
                <a:moveTo>
                  <a:pt x="120" y="34"/>
                </a:moveTo>
                <a:cubicBezTo>
                  <a:pt x="129" y="40"/>
                  <a:pt x="129" y="40"/>
                  <a:pt x="129" y="40"/>
                </a:cubicBezTo>
                <a:cubicBezTo>
                  <a:pt x="120" y="45"/>
                  <a:pt x="120" y="45"/>
                  <a:pt x="120" y="45"/>
                </a:cubicBezTo>
                <a:lnTo>
                  <a:pt x="120" y="34"/>
                </a:lnTo>
                <a:close/>
                <a:moveTo>
                  <a:pt x="123" y="64"/>
                </a:moveTo>
                <a:cubicBezTo>
                  <a:pt x="136" y="64"/>
                  <a:pt x="147" y="53"/>
                  <a:pt x="147" y="40"/>
                </a:cubicBezTo>
                <a:cubicBezTo>
                  <a:pt x="147" y="26"/>
                  <a:pt x="136" y="16"/>
                  <a:pt x="123" y="16"/>
                </a:cubicBezTo>
                <a:cubicBezTo>
                  <a:pt x="109" y="16"/>
                  <a:pt x="99" y="26"/>
                  <a:pt x="99" y="40"/>
                </a:cubicBezTo>
                <a:cubicBezTo>
                  <a:pt x="99" y="53"/>
                  <a:pt x="109" y="64"/>
                  <a:pt x="123" y="64"/>
                </a:cubicBezTo>
                <a:close/>
                <a:moveTo>
                  <a:pt x="123" y="21"/>
                </a:moveTo>
                <a:cubicBezTo>
                  <a:pt x="133" y="21"/>
                  <a:pt x="141" y="29"/>
                  <a:pt x="141" y="40"/>
                </a:cubicBezTo>
                <a:cubicBezTo>
                  <a:pt x="141" y="50"/>
                  <a:pt x="133" y="58"/>
                  <a:pt x="123" y="58"/>
                </a:cubicBezTo>
                <a:cubicBezTo>
                  <a:pt x="112" y="58"/>
                  <a:pt x="104" y="50"/>
                  <a:pt x="104" y="40"/>
                </a:cubicBezTo>
                <a:cubicBezTo>
                  <a:pt x="104" y="29"/>
                  <a:pt x="112" y="21"/>
                  <a:pt x="123" y="21"/>
                </a:cubicBezTo>
                <a:close/>
                <a:moveTo>
                  <a:pt x="69" y="50"/>
                </a:moveTo>
                <a:cubicBezTo>
                  <a:pt x="67" y="50"/>
                  <a:pt x="67" y="50"/>
                  <a:pt x="67" y="50"/>
                </a:cubicBezTo>
                <a:cubicBezTo>
                  <a:pt x="65" y="50"/>
                  <a:pt x="64" y="49"/>
                  <a:pt x="64" y="48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35"/>
                  <a:pt x="60" y="32"/>
                  <a:pt x="56" y="32"/>
                </a:cubicBezTo>
                <a:cubicBezTo>
                  <a:pt x="52" y="32"/>
                  <a:pt x="48" y="35"/>
                  <a:pt x="48" y="40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49"/>
                  <a:pt x="47" y="50"/>
                  <a:pt x="45" y="50"/>
                </a:cubicBezTo>
                <a:cubicBezTo>
                  <a:pt x="45" y="49"/>
                  <a:pt x="44" y="48"/>
                  <a:pt x="43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1" y="48"/>
                  <a:pt x="29" y="49"/>
                  <a:pt x="29" y="50"/>
                </a:cubicBezTo>
                <a:cubicBezTo>
                  <a:pt x="29" y="80"/>
                  <a:pt x="29" y="80"/>
                  <a:pt x="29" y="80"/>
                </a:cubicBezTo>
                <a:cubicBezTo>
                  <a:pt x="29" y="81"/>
                  <a:pt x="31" y="82"/>
                  <a:pt x="32" y="82"/>
                </a:cubicBezTo>
                <a:cubicBezTo>
                  <a:pt x="43" y="82"/>
                  <a:pt x="43" y="82"/>
                  <a:pt x="43" y="82"/>
                </a:cubicBezTo>
                <a:cubicBezTo>
                  <a:pt x="44" y="82"/>
                  <a:pt x="45" y="81"/>
                  <a:pt x="45" y="80"/>
                </a:cubicBezTo>
                <a:cubicBezTo>
                  <a:pt x="69" y="80"/>
                  <a:pt x="69" y="80"/>
                  <a:pt x="69" y="80"/>
                </a:cubicBezTo>
                <a:cubicBezTo>
                  <a:pt x="74" y="80"/>
                  <a:pt x="77" y="76"/>
                  <a:pt x="77" y="72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4"/>
                  <a:pt x="74" y="50"/>
                  <a:pt x="69" y="50"/>
                </a:cubicBezTo>
                <a:close/>
                <a:moveTo>
                  <a:pt x="40" y="77"/>
                </a:moveTo>
                <a:cubicBezTo>
                  <a:pt x="35" y="77"/>
                  <a:pt x="35" y="77"/>
                  <a:pt x="35" y="77"/>
                </a:cubicBezTo>
                <a:cubicBezTo>
                  <a:pt x="35" y="53"/>
                  <a:pt x="35" y="53"/>
                  <a:pt x="35" y="53"/>
                </a:cubicBezTo>
                <a:cubicBezTo>
                  <a:pt x="40" y="53"/>
                  <a:pt x="40" y="53"/>
                  <a:pt x="40" y="53"/>
                </a:cubicBezTo>
                <a:lnTo>
                  <a:pt x="40" y="77"/>
                </a:lnTo>
                <a:close/>
                <a:moveTo>
                  <a:pt x="72" y="72"/>
                </a:moveTo>
                <a:cubicBezTo>
                  <a:pt x="72" y="73"/>
                  <a:pt x="71" y="74"/>
                  <a:pt x="69" y="74"/>
                </a:cubicBezTo>
                <a:cubicBezTo>
                  <a:pt x="45" y="74"/>
                  <a:pt x="45" y="74"/>
                  <a:pt x="45" y="74"/>
                </a:cubicBezTo>
                <a:cubicBezTo>
                  <a:pt x="45" y="56"/>
                  <a:pt x="45" y="56"/>
                  <a:pt x="45" y="56"/>
                </a:cubicBezTo>
                <a:cubicBezTo>
                  <a:pt x="50" y="56"/>
                  <a:pt x="53" y="52"/>
                  <a:pt x="53" y="48"/>
                </a:cubicBezTo>
                <a:cubicBezTo>
                  <a:pt x="53" y="40"/>
                  <a:pt x="53" y="40"/>
                  <a:pt x="53" y="40"/>
                </a:cubicBezTo>
                <a:cubicBezTo>
                  <a:pt x="53" y="38"/>
                  <a:pt x="55" y="37"/>
                  <a:pt x="56" y="37"/>
                </a:cubicBezTo>
                <a:cubicBezTo>
                  <a:pt x="58" y="37"/>
                  <a:pt x="59" y="38"/>
                  <a:pt x="59" y="40"/>
                </a:cubicBezTo>
                <a:cubicBezTo>
                  <a:pt x="59" y="48"/>
                  <a:pt x="59" y="48"/>
                  <a:pt x="59" y="48"/>
                </a:cubicBezTo>
                <a:cubicBezTo>
                  <a:pt x="59" y="52"/>
                  <a:pt x="62" y="56"/>
                  <a:pt x="67" y="56"/>
                </a:cubicBezTo>
                <a:cubicBezTo>
                  <a:pt x="69" y="56"/>
                  <a:pt x="69" y="56"/>
                  <a:pt x="69" y="56"/>
                </a:cubicBezTo>
                <a:cubicBezTo>
                  <a:pt x="71" y="56"/>
                  <a:pt x="72" y="57"/>
                  <a:pt x="72" y="58"/>
                </a:cubicBezTo>
                <a:lnTo>
                  <a:pt x="72" y="72"/>
                </a:lnTo>
                <a:close/>
                <a:moveTo>
                  <a:pt x="136" y="97"/>
                </a:moveTo>
                <a:cubicBezTo>
                  <a:pt x="133" y="99"/>
                  <a:pt x="133" y="99"/>
                  <a:pt x="133" y="99"/>
                </a:cubicBezTo>
                <a:cubicBezTo>
                  <a:pt x="130" y="97"/>
                  <a:pt x="130" y="97"/>
                  <a:pt x="130" y="97"/>
                </a:cubicBezTo>
                <a:cubicBezTo>
                  <a:pt x="127" y="95"/>
                  <a:pt x="123" y="95"/>
                  <a:pt x="120" y="98"/>
                </a:cubicBezTo>
                <a:cubicBezTo>
                  <a:pt x="119" y="99"/>
                  <a:pt x="119" y="99"/>
                  <a:pt x="119" y="99"/>
                </a:cubicBezTo>
                <a:cubicBezTo>
                  <a:pt x="116" y="102"/>
                  <a:pt x="116" y="107"/>
                  <a:pt x="119" y="110"/>
                </a:cubicBezTo>
                <a:cubicBezTo>
                  <a:pt x="131" y="123"/>
                  <a:pt x="131" y="123"/>
                  <a:pt x="131" y="123"/>
                </a:cubicBezTo>
                <a:cubicBezTo>
                  <a:pt x="132" y="124"/>
                  <a:pt x="134" y="124"/>
                  <a:pt x="135" y="123"/>
                </a:cubicBezTo>
                <a:cubicBezTo>
                  <a:pt x="147" y="110"/>
                  <a:pt x="147" y="110"/>
                  <a:pt x="147" y="110"/>
                </a:cubicBezTo>
                <a:cubicBezTo>
                  <a:pt x="150" y="107"/>
                  <a:pt x="150" y="102"/>
                  <a:pt x="147" y="99"/>
                </a:cubicBezTo>
                <a:cubicBezTo>
                  <a:pt x="146" y="98"/>
                  <a:pt x="146" y="98"/>
                  <a:pt x="146" y="98"/>
                </a:cubicBezTo>
                <a:cubicBezTo>
                  <a:pt x="143" y="95"/>
                  <a:pt x="139" y="95"/>
                  <a:pt x="136" y="97"/>
                </a:cubicBezTo>
                <a:close/>
                <a:moveTo>
                  <a:pt x="143" y="107"/>
                </a:moveTo>
                <a:cubicBezTo>
                  <a:pt x="143" y="107"/>
                  <a:pt x="143" y="107"/>
                  <a:pt x="143" y="107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23" y="107"/>
                  <a:pt x="123" y="107"/>
                  <a:pt x="123" y="107"/>
                </a:cubicBezTo>
                <a:cubicBezTo>
                  <a:pt x="122" y="106"/>
                  <a:pt x="122" y="104"/>
                  <a:pt x="123" y="103"/>
                </a:cubicBezTo>
                <a:cubicBezTo>
                  <a:pt x="124" y="102"/>
                  <a:pt x="124" y="102"/>
                  <a:pt x="124" y="102"/>
                </a:cubicBezTo>
                <a:cubicBezTo>
                  <a:pt x="125" y="101"/>
                  <a:pt x="126" y="101"/>
                  <a:pt x="127" y="101"/>
                </a:cubicBezTo>
                <a:cubicBezTo>
                  <a:pt x="131" y="104"/>
                  <a:pt x="131" y="104"/>
                  <a:pt x="131" y="104"/>
                </a:cubicBezTo>
                <a:cubicBezTo>
                  <a:pt x="132" y="105"/>
                  <a:pt x="134" y="105"/>
                  <a:pt x="134" y="104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40" y="101"/>
                  <a:pt x="141" y="101"/>
                  <a:pt x="142" y="102"/>
                </a:cubicBezTo>
                <a:cubicBezTo>
                  <a:pt x="142" y="102"/>
                  <a:pt x="142" y="102"/>
                  <a:pt x="142" y="102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4" y="104"/>
                  <a:pt x="144" y="106"/>
                  <a:pt x="143" y="107"/>
                </a:cubicBezTo>
                <a:close/>
                <a:moveTo>
                  <a:pt x="109" y="75"/>
                </a:moveTo>
                <a:cubicBezTo>
                  <a:pt x="104" y="74"/>
                  <a:pt x="104" y="74"/>
                  <a:pt x="104" y="7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7" y="86"/>
                  <a:pt x="107" y="86"/>
                  <a:pt x="107" y="86"/>
                </a:cubicBezTo>
                <a:lnTo>
                  <a:pt x="109" y="75"/>
                </a:lnTo>
                <a:close/>
                <a:moveTo>
                  <a:pt x="111" y="93"/>
                </a:moveTo>
                <a:cubicBezTo>
                  <a:pt x="121" y="87"/>
                  <a:pt x="121" y="87"/>
                  <a:pt x="121" y="87"/>
                </a:cubicBezTo>
                <a:cubicBezTo>
                  <a:pt x="119" y="82"/>
                  <a:pt x="119" y="82"/>
                  <a:pt x="119" y="82"/>
                </a:cubicBezTo>
                <a:cubicBezTo>
                  <a:pt x="108" y="88"/>
                  <a:pt x="108" y="88"/>
                  <a:pt x="108" y="88"/>
                </a:cubicBezTo>
                <a:lnTo>
                  <a:pt x="111" y="93"/>
                </a:lnTo>
                <a:close/>
                <a:moveTo>
                  <a:pt x="101" y="136"/>
                </a:moveTo>
                <a:cubicBezTo>
                  <a:pt x="104" y="147"/>
                  <a:pt x="104" y="147"/>
                  <a:pt x="104" y="147"/>
                </a:cubicBezTo>
                <a:cubicBezTo>
                  <a:pt x="109" y="146"/>
                  <a:pt x="109" y="146"/>
                  <a:pt x="109" y="146"/>
                </a:cubicBezTo>
                <a:cubicBezTo>
                  <a:pt x="107" y="135"/>
                  <a:pt x="107" y="135"/>
                  <a:pt x="107" y="135"/>
                </a:cubicBezTo>
                <a:lnTo>
                  <a:pt x="101" y="136"/>
                </a:lnTo>
                <a:close/>
                <a:moveTo>
                  <a:pt x="108" y="133"/>
                </a:moveTo>
                <a:cubicBezTo>
                  <a:pt x="119" y="138"/>
                  <a:pt x="119" y="138"/>
                  <a:pt x="119" y="138"/>
                </a:cubicBezTo>
                <a:cubicBezTo>
                  <a:pt x="121" y="133"/>
                  <a:pt x="121" y="133"/>
                  <a:pt x="121" y="133"/>
                </a:cubicBezTo>
                <a:cubicBezTo>
                  <a:pt x="111" y="128"/>
                  <a:pt x="111" y="128"/>
                  <a:pt x="111" y="128"/>
                </a:cubicBezTo>
                <a:lnTo>
                  <a:pt x="108" y="133"/>
                </a:lnTo>
                <a:close/>
                <a:moveTo>
                  <a:pt x="64" y="16"/>
                </a:moveTo>
                <a:cubicBezTo>
                  <a:pt x="64" y="10"/>
                  <a:pt x="64" y="10"/>
                  <a:pt x="64" y="10"/>
                </a:cubicBezTo>
                <a:cubicBezTo>
                  <a:pt x="26" y="10"/>
                  <a:pt x="3" y="35"/>
                  <a:pt x="3" y="74"/>
                </a:cubicBezTo>
                <a:cubicBezTo>
                  <a:pt x="8" y="74"/>
                  <a:pt x="8" y="74"/>
                  <a:pt x="8" y="74"/>
                </a:cubicBezTo>
                <a:cubicBezTo>
                  <a:pt x="8" y="38"/>
                  <a:pt x="30" y="16"/>
                  <a:pt x="64" y="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1C357CBF-EAFE-BEB9-182C-E81A69F41374}"/>
              </a:ext>
            </a:extLst>
          </p:cNvPr>
          <p:cNvSpPr>
            <a:spLocks noEditPoints="1"/>
          </p:cNvSpPr>
          <p:nvPr/>
        </p:nvSpPr>
        <p:spPr bwMode="auto">
          <a:xfrm>
            <a:off x="6799263" y="2473325"/>
            <a:ext cx="246063" cy="254000"/>
          </a:xfrm>
          <a:custGeom>
            <a:avLst/>
            <a:gdLst>
              <a:gd name="T0" fmla="*/ 75 w 155"/>
              <a:gd name="T1" fmla="*/ 152 h 160"/>
              <a:gd name="T2" fmla="*/ 75 w 155"/>
              <a:gd name="T3" fmla="*/ 136 h 160"/>
              <a:gd name="T4" fmla="*/ 77 w 155"/>
              <a:gd name="T5" fmla="*/ 14 h 160"/>
              <a:gd name="T6" fmla="*/ 83 w 155"/>
              <a:gd name="T7" fmla="*/ 11 h 160"/>
              <a:gd name="T8" fmla="*/ 8 w 155"/>
              <a:gd name="T9" fmla="*/ 36 h 160"/>
              <a:gd name="T10" fmla="*/ 6 w 155"/>
              <a:gd name="T11" fmla="*/ 39 h 160"/>
              <a:gd name="T12" fmla="*/ 5 w 155"/>
              <a:gd name="T13" fmla="*/ 23 h 160"/>
              <a:gd name="T14" fmla="*/ 0 w 155"/>
              <a:gd name="T15" fmla="*/ 24 h 160"/>
              <a:gd name="T16" fmla="*/ 11 w 155"/>
              <a:gd name="T17" fmla="*/ 57 h 160"/>
              <a:gd name="T18" fmla="*/ 15 w 155"/>
              <a:gd name="T19" fmla="*/ 61 h 160"/>
              <a:gd name="T20" fmla="*/ 24 w 155"/>
              <a:gd name="T21" fmla="*/ 113 h 160"/>
              <a:gd name="T22" fmla="*/ 11 w 155"/>
              <a:gd name="T23" fmla="*/ 46 h 160"/>
              <a:gd name="T24" fmla="*/ 10 w 155"/>
              <a:gd name="T25" fmla="*/ 52 h 160"/>
              <a:gd name="T26" fmla="*/ 15 w 155"/>
              <a:gd name="T27" fmla="*/ 13 h 160"/>
              <a:gd name="T28" fmla="*/ 22 w 155"/>
              <a:gd name="T29" fmla="*/ 14 h 160"/>
              <a:gd name="T30" fmla="*/ 22 w 155"/>
              <a:gd name="T31" fmla="*/ 8 h 160"/>
              <a:gd name="T32" fmla="*/ 21 w 155"/>
              <a:gd name="T33" fmla="*/ 95 h 160"/>
              <a:gd name="T34" fmla="*/ 25 w 155"/>
              <a:gd name="T35" fmla="*/ 99 h 160"/>
              <a:gd name="T36" fmla="*/ 13 w 155"/>
              <a:gd name="T37" fmla="*/ 75 h 160"/>
              <a:gd name="T38" fmla="*/ 21 w 155"/>
              <a:gd name="T39" fmla="*/ 84 h 160"/>
              <a:gd name="T40" fmla="*/ 20 w 155"/>
              <a:gd name="T41" fmla="*/ 90 h 160"/>
              <a:gd name="T42" fmla="*/ 145 w 155"/>
              <a:gd name="T43" fmla="*/ 52 h 160"/>
              <a:gd name="T44" fmla="*/ 150 w 155"/>
              <a:gd name="T45" fmla="*/ 32 h 160"/>
              <a:gd name="T46" fmla="*/ 151 w 155"/>
              <a:gd name="T47" fmla="*/ 37 h 160"/>
              <a:gd name="T48" fmla="*/ 149 w 155"/>
              <a:gd name="T49" fmla="*/ 22 h 160"/>
              <a:gd name="T50" fmla="*/ 155 w 155"/>
              <a:gd name="T51" fmla="*/ 24 h 160"/>
              <a:gd name="T52" fmla="*/ 132 w 155"/>
              <a:gd name="T53" fmla="*/ 14 h 160"/>
              <a:gd name="T54" fmla="*/ 129 w 155"/>
              <a:gd name="T55" fmla="*/ 13 h 160"/>
              <a:gd name="T56" fmla="*/ 146 w 155"/>
              <a:gd name="T57" fmla="*/ 12 h 160"/>
              <a:gd name="T58" fmla="*/ 140 w 155"/>
              <a:gd name="T59" fmla="*/ 59 h 160"/>
              <a:gd name="T60" fmla="*/ 145 w 155"/>
              <a:gd name="T61" fmla="*/ 60 h 160"/>
              <a:gd name="T62" fmla="*/ 123 w 155"/>
              <a:gd name="T63" fmla="*/ 123 h 160"/>
              <a:gd name="T64" fmla="*/ 123 w 155"/>
              <a:gd name="T65" fmla="*/ 110 h 160"/>
              <a:gd name="T66" fmla="*/ 123 w 155"/>
              <a:gd name="T67" fmla="*/ 87 h 160"/>
              <a:gd name="T68" fmla="*/ 123 w 155"/>
              <a:gd name="T69" fmla="*/ 74 h 160"/>
              <a:gd name="T70" fmla="*/ 123 w 155"/>
              <a:gd name="T71" fmla="*/ 58 h 160"/>
              <a:gd name="T72" fmla="*/ 123 w 155"/>
              <a:gd name="T73" fmla="*/ 45 h 160"/>
              <a:gd name="T74" fmla="*/ 123 w 155"/>
              <a:gd name="T75" fmla="*/ 22 h 160"/>
              <a:gd name="T76" fmla="*/ 111 w 155"/>
              <a:gd name="T77" fmla="*/ 0 h 160"/>
              <a:gd name="T78" fmla="*/ 28 w 155"/>
              <a:gd name="T79" fmla="*/ 120 h 160"/>
              <a:gd name="T80" fmla="*/ 32 w 155"/>
              <a:gd name="T81" fmla="*/ 132 h 160"/>
              <a:gd name="T82" fmla="*/ 32 w 155"/>
              <a:gd name="T83" fmla="*/ 149 h 160"/>
              <a:gd name="T84" fmla="*/ 124 w 155"/>
              <a:gd name="T85" fmla="*/ 138 h 160"/>
              <a:gd name="T86" fmla="*/ 123 w 155"/>
              <a:gd name="T87" fmla="*/ 126 h 160"/>
              <a:gd name="T88" fmla="*/ 117 w 155"/>
              <a:gd name="T89" fmla="*/ 149 h 160"/>
              <a:gd name="T90" fmla="*/ 117 w 155"/>
              <a:gd name="T91" fmla="*/ 128 h 160"/>
              <a:gd name="T92" fmla="*/ 117 w 155"/>
              <a:gd name="T93" fmla="*/ 22 h 160"/>
              <a:gd name="T94" fmla="*/ 44 w 155"/>
              <a:gd name="T95" fmla="*/ 6 h 160"/>
              <a:gd name="T96" fmla="*/ 130 w 155"/>
              <a:gd name="T97" fmla="*/ 96 h 160"/>
              <a:gd name="T98" fmla="*/ 135 w 155"/>
              <a:gd name="T99" fmla="*/ 98 h 160"/>
              <a:gd name="T100" fmla="*/ 128 w 155"/>
              <a:gd name="T101" fmla="*/ 115 h 160"/>
              <a:gd name="T102" fmla="*/ 137 w 155"/>
              <a:gd name="T103" fmla="*/ 82 h 160"/>
              <a:gd name="T104" fmla="*/ 138 w 155"/>
              <a:gd name="T105" fmla="*/ 88 h 160"/>
              <a:gd name="T106" fmla="*/ 136 w 155"/>
              <a:gd name="T107" fmla="*/ 74 h 160"/>
              <a:gd name="T108" fmla="*/ 140 w 155"/>
              <a:gd name="T109" fmla="*/ 6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5" h="160">
                <a:moveTo>
                  <a:pt x="75" y="152"/>
                </a:moveTo>
                <a:cubicBezTo>
                  <a:pt x="81" y="152"/>
                  <a:pt x="85" y="148"/>
                  <a:pt x="85" y="142"/>
                </a:cubicBezTo>
                <a:cubicBezTo>
                  <a:pt x="85" y="136"/>
                  <a:pt x="81" y="131"/>
                  <a:pt x="75" y="131"/>
                </a:cubicBezTo>
                <a:cubicBezTo>
                  <a:pt x="69" y="131"/>
                  <a:pt x="64" y="136"/>
                  <a:pt x="64" y="142"/>
                </a:cubicBezTo>
                <a:cubicBezTo>
                  <a:pt x="64" y="148"/>
                  <a:pt x="69" y="152"/>
                  <a:pt x="75" y="152"/>
                </a:cubicBezTo>
                <a:close/>
                <a:moveTo>
                  <a:pt x="75" y="136"/>
                </a:moveTo>
                <a:cubicBezTo>
                  <a:pt x="78" y="136"/>
                  <a:pt x="80" y="139"/>
                  <a:pt x="80" y="142"/>
                </a:cubicBezTo>
                <a:cubicBezTo>
                  <a:pt x="80" y="145"/>
                  <a:pt x="78" y="147"/>
                  <a:pt x="75" y="147"/>
                </a:cubicBezTo>
                <a:cubicBezTo>
                  <a:pt x="72" y="147"/>
                  <a:pt x="69" y="145"/>
                  <a:pt x="69" y="142"/>
                </a:cubicBezTo>
                <a:cubicBezTo>
                  <a:pt x="69" y="139"/>
                  <a:pt x="72" y="136"/>
                  <a:pt x="75" y="136"/>
                </a:cubicBezTo>
                <a:close/>
                <a:moveTo>
                  <a:pt x="77" y="8"/>
                </a:moveTo>
                <a:cubicBezTo>
                  <a:pt x="67" y="8"/>
                  <a:pt x="67" y="8"/>
                  <a:pt x="67" y="8"/>
                </a:cubicBezTo>
                <a:cubicBezTo>
                  <a:pt x="65" y="8"/>
                  <a:pt x="64" y="10"/>
                  <a:pt x="64" y="11"/>
                </a:cubicBezTo>
                <a:cubicBezTo>
                  <a:pt x="64" y="13"/>
                  <a:pt x="65" y="14"/>
                  <a:pt x="67" y="14"/>
                </a:cubicBezTo>
                <a:cubicBezTo>
                  <a:pt x="77" y="14"/>
                  <a:pt x="77" y="14"/>
                  <a:pt x="77" y="14"/>
                </a:cubicBezTo>
                <a:cubicBezTo>
                  <a:pt x="79" y="14"/>
                  <a:pt x="80" y="13"/>
                  <a:pt x="80" y="11"/>
                </a:cubicBezTo>
                <a:cubicBezTo>
                  <a:pt x="80" y="10"/>
                  <a:pt x="79" y="8"/>
                  <a:pt x="77" y="8"/>
                </a:cubicBezTo>
                <a:close/>
                <a:moveTo>
                  <a:pt x="88" y="8"/>
                </a:moveTo>
                <a:cubicBezTo>
                  <a:pt x="85" y="8"/>
                  <a:pt x="85" y="8"/>
                  <a:pt x="85" y="8"/>
                </a:cubicBezTo>
                <a:cubicBezTo>
                  <a:pt x="84" y="8"/>
                  <a:pt x="83" y="10"/>
                  <a:pt x="83" y="11"/>
                </a:cubicBezTo>
                <a:cubicBezTo>
                  <a:pt x="83" y="13"/>
                  <a:pt x="84" y="14"/>
                  <a:pt x="85" y="14"/>
                </a:cubicBezTo>
                <a:cubicBezTo>
                  <a:pt x="88" y="14"/>
                  <a:pt x="88" y="14"/>
                  <a:pt x="88" y="14"/>
                </a:cubicBezTo>
                <a:cubicBezTo>
                  <a:pt x="89" y="14"/>
                  <a:pt x="91" y="13"/>
                  <a:pt x="91" y="11"/>
                </a:cubicBezTo>
                <a:cubicBezTo>
                  <a:pt x="91" y="10"/>
                  <a:pt x="89" y="8"/>
                  <a:pt x="88" y="8"/>
                </a:cubicBezTo>
                <a:close/>
                <a:moveTo>
                  <a:pt x="8" y="36"/>
                </a:moveTo>
                <a:cubicBezTo>
                  <a:pt x="8" y="34"/>
                  <a:pt x="8" y="34"/>
                  <a:pt x="8" y="34"/>
                </a:cubicBezTo>
                <a:cubicBezTo>
                  <a:pt x="7" y="32"/>
                  <a:pt x="6" y="31"/>
                  <a:pt x="5" y="32"/>
                </a:cubicBezTo>
                <a:cubicBezTo>
                  <a:pt x="3" y="32"/>
                  <a:pt x="2" y="33"/>
                  <a:pt x="3" y="35"/>
                </a:cubicBezTo>
                <a:cubicBezTo>
                  <a:pt x="3" y="37"/>
                  <a:pt x="3" y="37"/>
                  <a:pt x="3" y="37"/>
                </a:cubicBezTo>
                <a:cubicBezTo>
                  <a:pt x="4" y="39"/>
                  <a:pt x="5" y="39"/>
                  <a:pt x="6" y="39"/>
                </a:cubicBezTo>
                <a:cubicBezTo>
                  <a:pt x="6" y="39"/>
                  <a:pt x="6" y="39"/>
                  <a:pt x="7" y="39"/>
                </a:cubicBezTo>
                <a:cubicBezTo>
                  <a:pt x="8" y="39"/>
                  <a:pt x="9" y="37"/>
                  <a:pt x="8" y="36"/>
                </a:cubicBezTo>
                <a:close/>
                <a:moveTo>
                  <a:pt x="3" y="27"/>
                </a:moveTo>
                <a:cubicBezTo>
                  <a:pt x="4" y="27"/>
                  <a:pt x="5" y="25"/>
                  <a:pt x="5" y="24"/>
                </a:cubicBezTo>
                <a:cubicBezTo>
                  <a:pt x="5" y="24"/>
                  <a:pt x="5" y="23"/>
                  <a:pt x="5" y="23"/>
                </a:cubicBezTo>
                <a:cubicBezTo>
                  <a:pt x="5" y="23"/>
                  <a:pt x="5" y="22"/>
                  <a:pt x="5" y="22"/>
                </a:cubicBezTo>
                <a:cubicBezTo>
                  <a:pt x="6" y="21"/>
                  <a:pt x="5" y="19"/>
                  <a:pt x="3" y="19"/>
                </a:cubicBezTo>
                <a:cubicBezTo>
                  <a:pt x="2" y="19"/>
                  <a:pt x="0" y="20"/>
                  <a:pt x="0" y="21"/>
                </a:cubicBezTo>
                <a:cubicBezTo>
                  <a:pt x="0" y="22"/>
                  <a:pt x="0" y="22"/>
                  <a:pt x="0" y="23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6"/>
                  <a:pt x="1" y="27"/>
                  <a:pt x="3" y="27"/>
                </a:cubicBezTo>
                <a:cubicBezTo>
                  <a:pt x="3" y="27"/>
                  <a:pt x="3" y="27"/>
                  <a:pt x="3" y="27"/>
                </a:cubicBezTo>
                <a:close/>
                <a:moveTo>
                  <a:pt x="15" y="61"/>
                </a:moveTo>
                <a:cubicBezTo>
                  <a:pt x="15" y="59"/>
                  <a:pt x="15" y="59"/>
                  <a:pt x="15" y="59"/>
                </a:cubicBezTo>
                <a:cubicBezTo>
                  <a:pt x="14" y="57"/>
                  <a:pt x="13" y="56"/>
                  <a:pt x="11" y="57"/>
                </a:cubicBezTo>
                <a:cubicBezTo>
                  <a:pt x="10" y="57"/>
                  <a:pt x="9" y="59"/>
                  <a:pt x="9" y="60"/>
                </a:cubicBezTo>
                <a:cubicBezTo>
                  <a:pt x="10" y="63"/>
                  <a:pt x="10" y="63"/>
                  <a:pt x="10" y="63"/>
                </a:cubicBezTo>
                <a:cubicBezTo>
                  <a:pt x="10" y="64"/>
                  <a:pt x="11" y="65"/>
                  <a:pt x="13" y="65"/>
                </a:cubicBezTo>
                <a:cubicBezTo>
                  <a:pt x="13" y="65"/>
                  <a:pt x="13" y="65"/>
                  <a:pt x="13" y="64"/>
                </a:cubicBezTo>
                <a:cubicBezTo>
                  <a:pt x="15" y="64"/>
                  <a:pt x="16" y="63"/>
                  <a:pt x="15" y="61"/>
                </a:cubicBezTo>
                <a:close/>
                <a:moveTo>
                  <a:pt x="29" y="112"/>
                </a:moveTo>
                <a:cubicBezTo>
                  <a:pt x="28" y="109"/>
                  <a:pt x="28" y="109"/>
                  <a:pt x="28" y="109"/>
                </a:cubicBezTo>
                <a:cubicBezTo>
                  <a:pt x="28" y="108"/>
                  <a:pt x="26" y="107"/>
                  <a:pt x="25" y="107"/>
                </a:cubicBezTo>
                <a:cubicBezTo>
                  <a:pt x="23" y="108"/>
                  <a:pt x="23" y="109"/>
                  <a:pt x="23" y="110"/>
                </a:cubicBezTo>
                <a:cubicBezTo>
                  <a:pt x="24" y="113"/>
                  <a:pt x="24" y="113"/>
                  <a:pt x="24" y="113"/>
                </a:cubicBezTo>
                <a:cubicBezTo>
                  <a:pt x="24" y="114"/>
                  <a:pt x="25" y="115"/>
                  <a:pt x="26" y="115"/>
                </a:cubicBezTo>
                <a:cubicBezTo>
                  <a:pt x="26" y="115"/>
                  <a:pt x="27" y="115"/>
                  <a:pt x="27" y="115"/>
                </a:cubicBezTo>
                <a:cubicBezTo>
                  <a:pt x="28" y="114"/>
                  <a:pt x="29" y="113"/>
                  <a:pt x="29" y="112"/>
                </a:cubicBezTo>
                <a:close/>
                <a:moveTo>
                  <a:pt x="12" y="49"/>
                </a:moveTo>
                <a:cubicBezTo>
                  <a:pt x="11" y="46"/>
                  <a:pt x="11" y="46"/>
                  <a:pt x="11" y="46"/>
                </a:cubicBezTo>
                <a:cubicBezTo>
                  <a:pt x="11" y="45"/>
                  <a:pt x="9" y="44"/>
                  <a:pt x="8" y="44"/>
                </a:cubicBezTo>
                <a:cubicBezTo>
                  <a:pt x="7" y="45"/>
                  <a:pt x="6" y="46"/>
                  <a:pt x="6" y="47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51"/>
                  <a:pt x="8" y="52"/>
                  <a:pt x="9" y="52"/>
                </a:cubicBezTo>
                <a:cubicBezTo>
                  <a:pt x="10" y="52"/>
                  <a:pt x="10" y="52"/>
                  <a:pt x="10" y="52"/>
                </a:cubicBezTo>
                <a:cubicBezTo>
                  <a:pt x="11" y="52"/>
                  <a:pt x="12" y="50"/>
                  <a:pt x="12" y="49"/>
                </a:cubicBezTo>
                <a:close/>
                <a:moveTo>
                  <a:pt x="10" y="17"/>
                </a:moveTo>
                <a:cubicBezTo>
                  <a:pt x="10" y="17"/>
                  <a:pt x="10" y="17"/>
                  <a:pt x="10" y="17"/>
                </a:cubicBezTo>
                <a:cubicBezTo>
                  <a:pt x="13" y="16"/>
                  <a:pt x="13" y="16"/>
                  <a:pt x="13" y="16"/>
                </a:cubicBezTo>
                <a:cubicBezTo>
                  <a:pt x="14" y="16"/>
                  <a:pt x="15" y="14"/>
                  <a:pt x="15" y="13"/>
                </a:cubicBezTo>
                <a:cubicBezTo>
                  <a:pt x="14" y="12"/>
                  <a:pt x="13" y="11"/>
                  <a:pt x="11" y="11"/>
                </a:cubicBezTo>
                <a:cubicBezTo>
                  <a:pt x="9" y="12"/>
                  <a:pt x="9" y="12"/>
                  <a:pt x="9" y="12"/>
                </a:cubicBezTo>
                <a:cubicBezTo>
                  <a:pt x="7" y="12"/>
                  <a:pt x="7" y="14"/>
                  <a:pt x="7" y="15"/>
                </a:cubicBezTo>
                <a:cubicBezTo>
                  <a:pt x="7" y="16"/>
                  <a:pt x="8" y="17"/>
                  <a:pt x="10" y="17"/>
                </a:cubicBezTo>
                <a:close/>
                <a:moveTo>
                  <a:pt x="22" y="14"/>
                </a:moveTo>
                <a:cubicBezTo>
                  <a:pt x="22" y="14"/>
                  <a:pt x="23" y="14"/>
                  <a:pt x="23" y="14"/>
                </a:cubicBezTo>
                <a:cubicBezTo>
                  <a:pt x="25" y="13"/>
                  <a:pt x="25" y="13"/>
                  <a:pt x="25" y="13"/>
                </a:cubicBezTo>
                <a:cubicBezTo>
                  <a:pt x="27" y="13"/>
                  <a:pt x="28" y="11"/>
                  <a:pt x="27" y="10"/>
                </a:cubicBezTo>
                <a:cubicBezTo>
                  <a:pt x="27" y="8"/>
                  <a:pt x="25" y="7"/>
                  <a:pt x="24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0" y="9"/>
                  <a:pt x="19" y="10"/>
                  <a:pt x="20" y="12"/>
                </a:cubicBezTo>
                <a:cubicBezTo>
                  <a:pt x="20" y="13"/>
                  <a:pt x="21" y="14"/>
                  <a:pt x="22" y="14"/>
                </a:cubicBezTo>
                <a:close/>
                <a:moveTo>
                  <a:pt x="25" y="99"/>
                </a:moveTo>
                <a:cubicBezTo>
                  <a:pt x="25" y="96"/>
                  <a:pt x="25" y="96"/>
                  <a:pt x="25" y="96"/>
                </a:cubicBezTo>
                <a:cubicBezTo>
                  <a:pt x="24" y="95"/>
                  <a:pt x="23" y="94"/>
                  <a:pt x="21" y="95"/>
                </a:cubicBezTo>
                <a:cubicBezTo>
                  <a:pt x="20" y="95"/>
                  <a:pt x="19" y="96"/>
                  <a:pt x="20" y="98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21" y="102"/>
                  <a:pt x="22" y="102"/>
                  <a:pt x="23" y="102"/>
                </a:cubicBezTo>
                <a:cubicBezTo>
                  <a:pt x="23" y="102"/>
                  <a:pt x="23" y="102"/>
                  <a:pt x="23" y="102"/>
                </a:cubicBezTo>
                <a:cubicBezTo>
                  <a:pt x="25" y="102"/>
                  <a:pt x="26" y="100"/>
                  <a:pt x="25" y="99"/>
                </a:cubicBezTo>
                <a:close/>
                <a:moveTo>
                  <a:pt x="19" y="74"/>
                </a:moveTo>
                <a:cubicBezTo>
                  <a:pt x="18" y="71"/>
                  <a:pt x="18" y="71"/>
                  <a:pt x="18" y="71"/>
                </a:cubicBezTo>
                <a:cubicBezTo>
                  <a:pt x="18" y="70"/>
                  <a:pt x="16" y="69"/>
                  <a:pt x="15" y="69"/>
                </a:cubicBezTo>
                <a:cubicBezTo>
                  <a:pt x="13" y="70"/>
                  <a:pt x="12" y="71"/>
                  <a:pt x="13" y="73"/>
                </a:cubicBezTo>
                <a:cubicBezTo>
                  <a:pt x="13" y="75"/>
                  <a:pt x="13" y="75"/>
                  <a:pt x="13" y="75"/>
                </a:cubicBezTo>
                <a:cubicBezTo>
                  <a:pt x="14" y="76"/>
                  <a:pt x="15" y="77"/>
                  <a:pt x="16" y="77"/>
                </a:cubicBezTo>
                <a:cubicBezTo>
                  <a:pt x="16" y="77"/>
                  <a:pt x="16" y="77"/>
                  <a:pt x="17" y="77"/>
                </a:cubicBezTo>
                <a:cubicBezTo>
                  <a:pt x="18" y="77"/>
                  <a:pt x="19" y="75"/>
                  <a:pt x="19" y="74"/>
                </a:cubicBezTo>
                <a:close/>
                <a:moveTo>
                  <a:pt x="22" y="86"/>
                </a:moveTo>
                <a:cubicBezTo>
                  <a:pt x="21" y="84"/>
                  <a:pt x="21" y="84"/>
                  <a:pt x="21" y="84"/>
                </a:cubicBezTo>
                <a:cubicBezTo>
                  <a:pt x="21" y="82"/>
                  <a:pt x="19" y="82"/>
                  <a:pt x="18" y="82"/>
                </a:cubicBezTo>
                <a:cubicBezTo>
                  <a:pt x="17" y="82"/>
                  <a:pt x="16" y="84"/>
                  <a:pt x="16" y="85"/>
                </a:cubicBezTo>
                <a:cubicBezTo>
                  <a:pt x="17" y="88"/>
                  <a:pt x="17" y="88"/>
                  <a:pt x="17" y="88"/>
                </a:cubicBezTo>
                <a:cubicBezTo>
                  <a:pt x="17" y="89"/>
                  <a:pt x="18" y="90"/>
                  <a:pt x="19" y="90"/>
                </a:cubicBezTo>
                <a:cubicBezTo>
                  <a:pt x="20" y="90"/>
                  <a:pt x="20" y="90"/>
                  <a:pt x="20" y="90"/>
                </a:cubicBezTo>
                <a:cubicBezTo>
                  <a:pt x="22" y="89"/>
                  <a:pt x="22" y="88"/>
                  <a:pt x="22" y="86"/>
                </a:cubicBezTo>
                <a:close/>
                <a:moveTo>
                  <a:pt x="147" y="44"/>
                </a:moveTo>
                <a:cubicBezTo>
                  <a:pt x="145" y="44"/>
                  <a:pt x="144" y="45"/>
                  <a:pt x="143" y="46"/>
                </a:cubicBezTo>
                <a:cubicBezTo>
                  <a:pt x="143" y="49"/>
                  <a:pt x="143" y="49"/>
                  <a:pt x="143" y="49"/>
                </a:cubicBezTo>
                <a:cubicBezTo>
                  <a:pt x="142" y="50"/>
                  <a:pt x="143" y="52"/>
                  <a:pt x="145" y="52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6" y="52"/>
                  <a:pt x="148" y="51"/>
                  <a:pt x="148" y="50"/>
                </a:cubicBezTo>
                <a:cubicBezTo>
                  <a:pt x="149" y="48"/>
                  <a:pt x="149" y="48"/>
                  <a:pt x="149" y="48"/>
                </a:cubicBezTo>
                <a:cubicBezTo>
                  <a:pt x="149" y="46"/>
                  <a:pt x="148" y="45"/>
                  <a:pt x="147" y="44"/>
                </a:cubicBezTo>
                <a:close/>
                <a:moveTo>
                  <a:pt x="150" y="32"/>
                </a:moveTo>
                <a:cubicBezTo>
                  <a:pt x="149" y="31"/>
                  <a:pt x="147" y="32"/>
                  <a:pt x="147" y="34"/>
                </a:cubicBezTo>
                <a:cubicBezTo>
                  <a:pt x="146" y="36"/>
                  <a:pt x="146" y="36"/>
                  <a:pt x="146" y="36"/>
                </a:cubicBezTo>
                <a:cubicBezTo>
                  <a:pt x="146" y="37"/>
                  <a:pt x="147" y="39"/>
                  <a:pt x="148" y="39"/>
                </a:cubicBezTo>
                <a:cubicBezTo>
                  <a:pt x="148" y="39"/>
                  <a:pt x="148" y="39"/>
                  <a:pt x="149" y="39"/>
                </a:cubicBezTo>
                <a:cubicBezTo>
                  <a:pt x="150" y="39"/>
                  <a:pt x="151" y="39"/>
                  <a:pt x="151" y="37"/>
                </a:cubicBezTo>
                <a:cubicBezTo>
                  <a:pt x="152" y="35"/>
                  <a:pt x="152" y="35"/>
                  <a:pt x="152" y="35"/>
                </a:cubicBezTo>
                <a:cubicBezTo>
                  <a:pt x="152" y="33"/>
                  <a:pt x="151" y="32"/>
                  <a:pt x="150" y="32"/>
                </a:cubicBezTo>
                <a:close/>
                <a:moveTo>
                  <a:pt x="154" y="21"/>
                </a:moveTo>
                <a:cubicBezTo>
                  <a:pt x="154" y="20"/>
                  <a:pt x="153" y="19"/>
                  <a:pt x="151" y="19"/>
                </a:cubicBezTo>
                <a:cubicBezTo>
                  <a:pt x="150" y="19"/>
                  <a:pt x="149" y="21"/>
                  <a:pt x="149" y="22"/>
                </a:cubicBezTo>
                <a:cubicBezTo>
                  <a:pt x="149" y="22"/>
                  <a:pt x="149" y="23"/>
                  <a:pt x="149" y="23"/>
                </a:cubicBezTo>
                <a:cubicBezTo>
                  <a:pt x="149" y="23"/>
                  <a:pt x="149" y="24"/>
                  <a:pt x="149" y="24"/>
                </a:cubicBezTo>
                <a:cubicBezTo>
                  <a:pt x="149" y="25"/>
                  <a:pt x="150" y="27"/>
                  <a:pt x="152" y="27"/>
                </a:cubicBezTo>
                <a:cubicBezTo>
                  <a:pt x="152" y="27"/>
                  <a:pt x="152" y="27"/>
                  <a:pt x="152" y="27"/>
                </a:cubicBezTo>
                <a:cubicBezTo>
                  <a:pt x="153" y="27"/>
                  <a:pt x="154" y="26"/>
                  <a:pt x="155" y="24"/>
                </a:cubicBezTo>
                <a:cubicBezTo>
                  <a:pt x="155" y="24"/>
                  <a:pt x="155" y="24"/>
                  <a:pt x="155" y="23"/>
                </a:cubicBezTo>
                <a:cubicBezTo>
                  <a:pt x="155" y="22"/>
                  <a:pt x="155" y="22"/>
                  <a:pt x="154" y="21"/>
                </a:cubicBezTo>
                <a:close/>
                <a:moveTo>
                  <a:pt x="129" y="13"/>
                </a:moveTo>
                <a:cubicBezTo>
                  <a:pt x="132" y="14"/>
                  <a:pt x="132" y="14"/>
                  <a:pt x="132" y="14"/>
                </a:cubicBezTo>
                <a:cubicBezTo>
                  <a:pt x="132" y="14"/>
                  <a:pt x="132" y="14"/>
                  <a:pt x="132" y="14"/>
                </a:cubicBezTo>
                <a:cubicBezTo>
                  <a:pt x="134" y="14"/>
                  <a:pt x="135" y="13"/>
                  <a:pt x="135" y="12"/>
                </a:cubicBezTo>
                <a:cubicBezTo>
                  <a:pt x="135" y="10"/>
                  <a:pt x="135" y="9"/>
                  <a:pt x="133" y="8"/>
                </a:cubicBezTo>
                <a:cubicBezTo>
                  <a:pt x="131" y="8"/>
                  <a:pt x="131" y="8"/>
                  <a:pt x="131" y="8"/>
                </a:cubicBezTo>
                <a:cubicBezTo>
                  <a:pt x="129" y="7"/>
                  <a:pt x="128" y="8"/>
                  <a:pt x="127" y="10"/>
                </a:cubicBezTo>
                <a:cubicBezTo>
                  <a:pt x="127" y="11"/>
                  <a:pt x="128" y="13"/>
                  <a:pt x="129" y="13"/>
                </a:cubicBezTo>
                <a:close/>
                <a:moveTo>
                  <a:pt x="142" y="16"/>
                </a:moveTo>
                <a:cubicBezTo>
                  <a:pt x="144" y="17"/>
                  <a:pt x="144" y="17"/>
                  <a:pt x="144" y="17"/>
                </a:cubicBezTo>
                <a:cubicBezTo>
                  <a:pt x="145" y="17"/>
                  <a:pt x="145" y="17"/>
                  <a:pt x="145" y="17"/>
                </a:cubicBezTo>
                <a:cubicBezTo>
                  <a:pt x="146" y="17"/>
                  <a:pt x="147" y="16"/>
                  <a:pt x="148" y="15"/>
                </a:cubicBezTo>
                <a:cubicBezTo>
                  <a:pt x="148" y="14"/>
                  <a:pt x="147" y="12"/>
                  <a:pt x="146" y="12"/>
                </a:cubicBezTo>
                <a:cubicBezTo>
                  <a:pt x="143" y="11"/>
                  <a:pt x="143" y="11"/>
                  <a:pt x="143" y="11"/>
                </a:cubicBezTo>
                <a:cubicBezTo>
                  <a:pt x="142" y="11"/>
                  <a:pt x="140" y="12"/>
                  <a:pt x="140" y="13"/>
                </a:cubicBezTo>
                <a:cubicBezTo>
                  <a:pt x="140" y="14"/>
                  <a:pt x="140" y="16"/>
                  <a:pt x="142" y="16"/>
                </a:cubicBezTo>
                <a:close/>
                <a:moveTo>
                  <a:pt x="143" y="57"/>
                </a:moveTo>
                <a:cubicBezTo>
                  <a:pt x="142" y="56"/>
                  <a:pt x="140" y="57"/>
                  <a:pt x="140" y="59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39" y="63"/>
                  <a:pt x="140" y="64"/>
                  <a:pt x="141" y="64"/>
                </a:cubicBezTo>
                <a:cubicBezTo>
                  <a:pt x="141" y="65"/>
                  <a:pt x="142" y="65"/>
                  <a:pt x="142" y="65"/>
                </a:cubicBezTo>
                <a:cubicBezTo>
                  <a:pt x="143" y="65"/>
                  <a:pt x="144" y="64"/>
                  <a:pt x="145" y="63"/>
                </a:cubicBezTo>
                <a:cubicBezTo>
                  <a:pt x="145" y="60"/>
                  <a:pt x="145" y="60"/>
                  <a:pt x="145" y="60"/>
                </a:cubicBezTo>
                <a:cubicBezTo>
                  <a:pt x="146" y="59"/>
                  <a:pt x="145" y="57"/>
                  <a:pt x="143" y="57"/>
                </a:cubicBezTo>
                <a:close/>
                <a:moveTo>
                  <a:pt x="126" y="120"/>
                </a:moveTo>
                <a:cubicBezTo>
                  <a:pt x="125" y="119"/>
                  <a:pt x="124" y="120"/>
                  <a:pt x="123" y="122"/>
                </a:cubicBezTo>
                <a:cubicBezTo>
                  <a:pt x="123" y="124"/>
                  <a:pt x="123" y="124"/>
                  <a:pt x="123" y="124"/>
                </a:cubicBezTo>
                <a:cubicBezTo>
                  <a:pt x="123" y="123"/>
                  <a:pt x="123" y="123"/>
                  <a:pt x="123" y="123"/>
                </a:cubicBezTo>
                <a:cubicBezTo>
                  <a:pt x="123" y="123"/>
                  <a:pt x="123" y="123"/>
                  <a:pt x="123" y="123"/>
                </a:cubicBezTo>
                <a:cubicBezTo>
                  <a:pt x="123" y="113"/>
                  <a:pt x="123" y="113"/>
                  <a:pt x="123" y="113"/>
                </a:cubicBezTo>
                <a:cubicBezTo>
                  <a:pt x="123" y="113"/>
                  <a:pt x="123" y="113"/>
                  <a:pt x="123" y="113"/>
                </a:cubicBezTo>
                <a:cubicBezTo>
                  <a:pt x="123" y="110"/>
                  <a:pt x="123" y="110"/>
                  <a:pt x="123" y="110"/>
                </a:cubicBezTo>
                <a:cubicBezTo>
                  <a:pt x="123" y="110"/>
                  <a:pt x="123" y="110"/>
                  <a:pt x="123" y="110"/>
                </a:cubicBezTo>
                <a:cubicBezTo>
                  <a:pt x="123" y="100"/>
                  <a:pt x="123" y="100"/>
                  <a:pt x="123" y="100"/>
                </a:cubicBezTo>
                <a:cubicBezTo>
                  <a:pt x="123" y="100"/>
                  <a:pt x="123" y="100"/>
                  <a:pt x="123" y="100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87"/>
                  <a:pt x="123" y="87"/>
                  <a:pt x="123" y="87"/>
                </a:cubicBezTo>
                <a:cubicBezTo>
                  <a:pt x="123" y="87"/>
                  <a:pt x="123" y="87"/>
                  <a:pt x="123" y="87"/>
                </a:cubicBezTo>
                <a:cubicBezTo>
                  <a:pt x="123" y="84"/>
                  <a:pt x="123" y="84"/>
                  <a:pt x="123" y="84"/>
                </a:cubicBezTo>
                <a:cubicBezTo>
                  <a:pt x="123" y="84"/>
                  <a:pt x="123" y="84"/>
                  <a:pt x="123" y="84"/>
                </a:cubicBezTo>
                <a:cubicBezTo>
                  <a:pt x="123" y="74"/>
                  <a:pt x="123" y="74"/>
                  <a:pt x="123" y="74"/>
                </a:cubicBezTo>
                <a:cubicBezTo>
                  <a:pt x="123" y="74"/>
                  <a:pt x="123" y="74"/>
                  <a:pt x="123" y="74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61"/>
                  <a:pt x="123" y="61"/>
                  <a:pt x="123" y="61"/>
                </a:cubicBezTo>
                <a:cubicBezTo>
                  <a:pt x="123" y="61"/>
                  <a:pt x="123" y="61"/>
                  <a:pt x="123" y="61"/>
                </a:cubicBezTo>
                <a:cubicBezTo>
                  <a:pt x="123" y="58"/>
                  <a:pt x="123" y="58"/>
                  <a:pt x="123" y="58"/>
                </a:cubicBezTo>
                <a:cubicBezTo>
                  <a:pt x="123" y="58"/>
                  <a:pt x="123" y="58"/>
                  <a:pt x="123" y="58"/>
                </a:cubicBezTo>
                <a:cubicBezTo>
                  <a:pt x="123" y="48"/>
                  <a:pt x="123" y="48"/>
                  <a:pt x="123" y="48"/>
                </a:cubicBezTo>
                <a:cubicBezTo>
                  <a:pt x="123" y="48"/>
                  <a:pt x="123" y="48"/>
                  <a:pt x="123" y="48"/>
                </a:cubicBezTo>
                <a:cubicBezTo>
                  <a:pt x="123" y="45"/>
                  <a:pt x="123" y="45"/>
                  <a:pt x="123" y="45"/>
                </a:cubicBezTo>
                <a:cubicBezTo>
                  <a:pt x="123" y="45"/>
                  <a:pt x="123" y="45"/>
                  <a:pt x="123" y="4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23" y="35"/>
                  <a:pt x="123" y="35"/>
                  <a:pt x="123" y="34"/>
                </a:cubicBezTo>
                <a:cubicBezTo>
                  <a:pt x="123" y="32"/>
                  <a:pt x="123" y="32"/>
                  <a:pt x="123" y="32"/>
                </a:cubicBezTo>
                <a:cubicBezTo>
                  <a:pt x="123" y="32"/>
                  <a:pt x="123" y="32"/>
                  <a:pt x="123" y="32"/>
                </a:cubicBezTo>
                <a:cubicBezTo>
                  <a:pt x="123" y="22"/>
                  <a:pt x="123" y="22"/>
                  <a:pt x="123" y="22"/>
                </a:cubicBezTo>
                <a:cubicBezTo>
                  <a:pt x="123" y="22"/>
                  <a:pt x="123" y="21"/>
                  <a:pt x="123" y="21"/>
                </a:cubicBezTo>
                <a:cubicBezTo>
                  <a:pt x="123" y="19"/>
                  <a:pt x="123" y="19"/>
                  <a:pt x="123" y="19"/>
                </a:cubicBezTo>
                <a:cubicBezTo>
                  <a:pt x="123" y="19"/>
                  <a:pt x="123" y="19"/>
                  <a:pt x="123" y="19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6"/>
                  <a:pt x="117" y="0"/>
                  <a:pt x="111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37" y="0"/>
                  <a:pt x="32" y="6"/>
                  <a:pt x="32" y="12"/>
                </a:cubicBezTo>
                <a:cubicBezTo>
                  <a:pt x="32" y="124"/>
                  <a:pt x="32" y="124"/>
                  <a:pt x="32" y="124"/>
                </a:cubicBezTo>
                <a:cubicBezTo>
                  <a:pt x="31" y="122"/>
                  <a:pt x="31" y="122"/>
                  <a:pt x="31" y="122"/>
                </a:cubicBezTo>
                <a:cubicBezTo>
                  <a:pt x="31" y="120"/>
                  <a:pt x="30" y="119"/>
                  <a:pt x="28" y="120"/>
                </a:cubicBezTo>
                <a:cubicBezTo>
                  <a:pt x="27" y="120"/>
                  <a:pt x="26" y="122"/>
                  <a:pt x="26" y="123"/>
                </a:cubicBezTo>
                <a:cubicBezTo>
                  <a:pt x="27" y="126"/>
                  <a:pt x="27" y="126"/>
                  <a:pt x="27" y="126"/>
                </a:cubicBezTo>
                <a:cubicBezTo>
                  <a:pt x="27" y="127"/>
                  <a:pt x="29" y="128"/>
                  <a:pt x="30" y="127"/>
                </a:cubicBezTo>
                <a:cubicBezTo>
                  <a:pt x="31" y="127"/>
                  <a:pt x="32" y="127"/>
                  <a:pt x="32" y="126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30" y="133"/>
                  <a:pt x="29" y="134"/>
                  <a:pt x="30" y="136"/>
                </a:cubicBezTo>
                <a:cubicBezTo>
                  <a:pt x="30" y="138"/>
                  <a:pt x="30" y="138"/>
                  <a:pt x="30" y="138"/>
                </a:cubicBezTo>
                <a:cubicBezTo>
                  <a:pt x="31" y="139"/>
                  <a:pt x="31" y="140"/>
                  <a:pt x="32" y="140"/>
                </a:cubicBezTo>
                <a:cubicBezTo>
                  <a:pt x="32" y="149"/>
                  <a:pt x="32" y="149"/>
                  <a:pt x="32" y="149"/>
                </a:cubicBezTo>
                <a:cubicBezTo>
                  <a:pt x="32" y="155"/>
                  <a:pt x="37" y="160"/>
                  <a:pt x="44" y="160"/>
                </a:cubicBezTo>
                <a:cubicBezTo>
                  <a:pt x="111" y="160"/>
                  <a:pt x="111" y="160"/>
                  <a:pt x="111" y="160"/>
                </a:cubicBezTo>
                <a:cubicBezTo>
                  <a:pt x="117" y="160"/>
                  <a:pt x="123" y="155"/>
                  <a:pt x="123" y="149"/>
                </a:cubicBezTo>
                <a:cubicBezTo>
                  <a:pt x="123" y="140"/>
                  <a:pt x="123" y="140"/>
                  <a:pt x="123" y="140"/>
                </a:cubicBezTo>
                <a:cubicBezTo>
                  <a:pt x="123" y="140"/>
                  <a:pt x="124" y="139"/>
                  <a:pt x="124" y="138"/>
                </a:cubicBezTo>
                <a:cubicBezTo>
                  <a:pt x="125" y="136"/>
                  <a:pt x="125" y="136"/>
                  <a:pt x="125" y="136"/>
                </a:cubicBezTo>
                <a:cubicBezTo>
                  <a:pt x="125" y="134"/>
                  <a:pt x="124" y="133"/>
                  <a:pt x="123" y="132"/>
                </a:cubicBezTo>
                <a:cubicBezTo>
                  <a:pt x="123" y="132"/>
                  <a:pt x="123" y="132"/>
                  <a:pt x="123" y="132"/>
                </a:cubicBezTo>
                <a:cubicBezTo>
                  <a:pt x="123" y="126"/>
                  <a:pt x="123" y="126"/>
                  <a:pt x="123" y="126"/>
                </a:cubicBezTo>
                <a:cubicBezTo>
                  <a:pt x="123" y="126"/>
                  <a:pt x="123" y="126"/>
                  <a:pt x="123" y="126"/>
                </a:cubicBezTo>
                <a:cubicBezTo>
                  <a:pt x="123" y="127"/>
                  <a:pt x="124" y="127"/>
                  <a:pt x="124" y="127"/>
                </a:cubicBezTo>
                <a:cubicBezTo>
                  <a:pt x="126" y="128"/>
                  <a:pt x="127" y="127"/>
                  <a:pt x="128" y="126"/>
                </a:cubicBezTo>
                <a:cubicBezTo>
                  <a:pt x="128" y="123"/>
                  <a:pt x="128" y="123"/>
                  <a:pt x="128" y="123"/>
                </a:cubicBezTo>
                <a:cubicBezTo>
                  <a:pt x="129" y="122"/>
                  <a:pt x="128" y="120"/>
                  <a:pt x="126" y="120"/>
                </a:cubicBezTo>
                <a:close/>
                <a:moveTo>
                  <a:pt x="117" y="149"/>
                </a:moveTo>
                <a:cubicBezTo>
                  <a:pt x="117" y="152"/>
                  <a:pt x="114" y="155"/>
                  <a:pt x="111" y="155"/>
                </a:cubicBezTo>
                <a:cubicBezTo>
                  <a:pt x="44" y="155"/>
                  <a:pt x="44" y="155"/>
                  <a:pt x="44" y="155"/>
                </a:cubicBezTo>
                <a:cubicBezTo>
                  <a:pt x="40" y="155"/>
                  <a:pt x="37" y="152"/>
                  <a:pt x="37" y="149"/>
                </a:cubicBezTo>
                <a:cubicBezTo>
                  <a:pt x="37" y="128"/>
                  <a:pt x="37" y="128"/>
                  <a:pt x="37" y="128"/>
                </a:cubicBezTo>
                <a:cubicBezTo>
                  <a:pt x="117" y="128"/>
                  <a:pt x="117" y="128"/>
                  <a:pt x="117" y="128"/>
                </a:cubicBezTo>
                <a:lnTo>
                  <a:pt x="117" y="149"/>
                </a:lnTo>
                <a:close/>
                <a:moveTo>
                  <a:pt x="117" y="123"/>
                </a:moveTo>
                <a:cubicBezTo>
                  <a:pt x="37" y="123"/>
                  <a:pt x="37" y="123"/>
                  <a:pt x="37" y="123"/>
                </a:cubicBezTo>
                <a:cubicBezTo>
                  <a:pt x="37" y="22"/>
                  <a:pt x="37" y="22"/>
                  <a:pt x="37" y="22"/>
                </a:cubicBezTo>
                <a:cubicBezTo>
                  <a:pt x="117" y="22"/>
                  <a:pt x="117" y="22"/>
                  <a:pt x="117" y="22"/>
                </a:cubicBezTo>
                <a:lnTo>
                  <a:pt x="117" y="123"/>
                </a:lnTo>
                <a:close/>
                <a:moveTo>
                  <a:pt x="117" y="16"/>
                </a:moveTo>
                <a:cubicBezTo>
                  <a:pt x="37" y="16"/>
                  <a:pt x="37" y="16"/>
                  <a:pt x="37" y="16"/>
                </a:cubicBezTo>
                <a:cubicBezTo>
                  <a:pt x="37" y="12"/>
                  <a:pt x="37" y="12"/>
                  <a:pt x="37" y="12"/>
                </a:cubicBezTo>
                <a:cubicBezTo>
                  <a:pt x="37" y="9"/>
                  <a:pt x="40" y="6"/>
                  <a:pt x="44" y="6"/>
                </a:cubicBezTo>
                <a:cubicBezTo>
                  <a:pt x="111" y="6"/>
                  <a:pt x="111" y="6"/>
                  <a:pt x="111" y="6"/>
                </a:cubicBezTo>
                <a:cubicBezTo>
                  <a:pt x="114" y="6"/>
                  <a:pt x="117" y="9"/>
                  <a:pt x="117" y="12"/>
                </a:cubicBezTo>
                <a:lnTo>
                  <a:pt x="117" y="16"/>
                </a:lnTo>
                <a:close/>
                <a:moveTo>
                  <a:pt x="133" y="95"/>
                </a:moveTo>
                <a:cubicBezTo>
                  <a:pt x="132" y="94"/>
                  <a:pt x="130" y="95"/>
                  <a:pt x="130" y="96"/>
                </a:cubicBezTo>
                <a:cubicBezTo>
                  <a:pt x="129" y="99"/>
                  <a:pt x="129" y="99"/>
                  <a:pt x="129" y="99"/>
                </a:cubicBezTo>
                <a:cubicBezTo>
                  <a:pt x="129" y="100"/>
                  <a:pt x="130" y="102"/>
                  <a:pt x="131" y="102"/>
                </a:cubicBezTo>
                <a:cubicBezTo>
                  <a:pt x="131" y="102"/>
                  <a:pt x="132" y="102"/>
                  <a:pt x="132" y="102"/>
                </a:cubicBezTo>
                <a:cubicBezTo>
                  <a:pt x="133" y="102"/>
                  <a:pt x="134" y="102"/>
                  <a:pt x="134" y="100"/>
                </a:cubicBezTo>
                <a:cubicBezTo>
                  <a:pt x="135" y="98"/>
                  <a:pt x="135" y="98"/>
                  <a:pt x="135" y="98"/>
                </a:cubicBezTo>
                <a:cubicBezTo>
                  <a:pt x="135" y="96"/>
                  <a:pt x="135" y="95"/>
                  <a:pt x="133" y="95"/>
                </a:cubicBezTo>
                <a:close/>
                <a:moveTo>
                  <a:pt x="130" y="107"/>
                </a:moveTo>
                <a:cubicBezTo>
                  <a:pt x="128" y="107"/>
                  <a:pt x="127" y="108"/>
                  <a:pt x="127" y="109"/>
                </a:cubicBezTo>
                <a:cubicBezTo>
                  <a:pt x="126" y="112"/>
                  <a:pt x="126" y="112"/>
                  <a:pt x="126" y="112"/>
                </a:cubicBezTo>
                <a:cubicBezTo>
                  <a:pt x="125" y="113"/>
                  <a:pt x="126" y="114"/>
                  <a:pt x="128" y="11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30" y="115"/>
                  <a:pt x="131" y="114"/>
                  <a:pt x="131" y="113"/>
                </a:cubicBezTo>
                <a:cubicBezTo>
                  <a:pt x="132" y="110"/>
                  <a:pt x="132" y="110"/>
                  <a:pt x="132" y="110"/>
                </a:cubicBezTo>
                <a:cubicBezTo>
                  <a:pt x="132" y="109"/>
                  <a:pt x="131" y="108"/>
                  <a:pt x="130" y="107"/>
                </a:cubicBezTo>
                <a:close/>
                <a:moveTo>
                  <a:pt x="137" y="82"/>
                </a:moveTo>
                <a:cubicBezTo>
                  <a:pt x="135" y="82"/>
                  <a:pt x="134" y="82"/>
                  <a:pt x="133" y="84"/>
                </a:cubicBezTo>
                <a:cubicBezTo>
                  <a:pt x="133" y="86"/>
                  <a:pt x="133" y="86"/>
                  <a:pt x="133" y="86"/>
                </a:cubicBezTo>
                <a:cubicBezTo>
                  <a:pt x="132" y="88"/>
                  <a:pt x="133" y="89"/>
                  <a:pt x="135" y="90"/>
                </a:cubicBezTo>
                <a:cubicBezTo>
                  <a:pt x="135" y="90"/>
                  <a:pt x="135" y="90"/>
                  <a:pt x="135" y="90"/>
                </a:cubicBezTo>
                <a:cubicBezTo>
                  <a:pt x="136" y="90"/>
                  <a:pt x="137" y="89"/>
                  <a:pt x="138" y="88"/>
                </a:cubicBezTo>
                <a:cubicBezTo>
                  <a:pt x="138" y="85"/>
                  <a:pt x="138" y="85"/>
                  <a:pt x="138" y="85"/>
                </a:cubicBezTo>
                <a:cubicBezTo>
                  <a:pt x="139" y="84"/>
                  <a:pt x="138" y="82"/>
                  <a:pt x="137" y="82"/>
                </a:cubicBezTo>
                <a:close/>
                <a:moveTo>
                  <a:pt x="140" y="69"/>
                </a:moveTo>
                <a:cubicBezTo>
                  <a:pt x="139" y="69"/>
                  <a:pt x="137" y="70"/>
                  <a:pt x="137" y="71"/>
                </a:cubicBezTo>
                <a:cubicBezTo>
                  <a:pt x="136" y="74"/>
                  <a:pt x="136" y="74"/>
                  <a:pt x="136" y="74"/>
                </a:cubicBezTo>
                <a:cubicBezTo>
                  <a:pt x="136" y="75"/>
                  <a:pt x="136" y="77"/>
                  <a:pt x="138" y="77"/>
                </a:cubicBezTo>
                <a:cubicBezTo>
                  <a:pt x="138" y="77"/>
                  <a:pt x="138" y="77"/>
                  <a:pt x="139" y="77"/>
                </a:cubicBezTo>
                <a:cubicBezTo>
                  <a:pt x="140" y="77"/>
                  <a:pt x="141" y="76"/>
                  <a:pt x="141" y="75"/>
                </a:cubicBezTo>
                <a:cubicBezTo>
                  <a:pt x="142" y="73"/>
                  <a:pt x="142" y="73"/>
                  <a:pt x="142" y="73"/>
                </a:cubicBezTo>
                <a:cubicBezTo>
                  <a:pt x="142" y="71"/>
                  <a:pt x="141" y="70"/>
                  <a:pt x="140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FB6E6F2A-3479-B76A-4B08-676349194DDB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3028950"/>
            <a:ext cx="254000" cy="246063"/>
          </a:xfrm>
          <a:custGeom>
            <a:avLst/>
            <a:gdLst>
              <a:gd name="T0" fmla="*/ 28 w 160"/>
              <a:gd name="T1" fmla="*/ 21 h 155"/>
              <a:gd name="T2" fmla="*/ 125 w 160"/>
              <a:gd name="T3" fmla="*/ 24 h 155"/>
              <a:gd name="T4" fmla="*/ 125 w 160"/>
              <a:gd name="T5" fmla="*/ 32 h 155"/>
              <a:gd name="T6" fmla="*/ 114 w 160"/>
              <a:gd name="T7" fmla="*/ 32 h 155"/>
              <a:gd name="T8" fmla="*/ 104 w 160"/>
              <a:gd name="T9" fmla="*/ 32 h 155"/>
              <a:gd name="T10" fmla="*/ 93 w 160"/>
              <a:gd name="T11" fmla="*/ 32 h 155"/>
              <a:gd name="T12" fmla="*/ 28 w 160"/>
              <a:gd name="T13" fmla="*/ 3 h 155"/>
              <a:gd name="T14" fmla="*/ 41 w 160"/>
              <a:gd name="T15" fmla="*/ 53 h 155"/>
              <a:gd name="T16" fmla="*/ 56 w 160"/>
              <a:gd name="T17" fmla="*/ 5 h 155"/>
              <a:gd name="T18" fmla="*/ 113 w 160"/>
              <a:gd name="T19" fmla="*/ 0 h 155"/>
              <a:gd name="T20" fmla="*/ 99 w 160"/>
              <a:gd name="T21" fmla="*/ 5 h 155"/>
              <a:gd name="T22" fmla="*/ 149 w 160"/>
              <a:gd name="T23" fmla="*/ 3 h 155"/>
              <a:gd name="T24" fmla="*/ 86 w 160"/>
              <a:gd name="T25" fmla="*/ 3 h 155"/>
              <a:gd name="T26" fmla="*/ 80 w 160"/>
              <a:gd name="T27" fmla="*/ 5 h 155"/>
              <a:gd name="T28" fmla="*/ 121 w 160"/>
              <a:gd name="T29" fmla="*/ 0 h 155"/>
              <a:gd name="T30" fmla="*/ 153 w 160"/>
              <a:gd name="T31" fmla="*/ 52 h 155"/>
              <a:gd name="T32" fmla="*/ 5 w 160"/>
              <a:gd name="T33" fmla="*/ 16 h 155"/>
              <a:gd name="T34" fmla="*/ 0 w 160"/>
              <a:gd name="T35" fmla="*/ 30 h 155"/>
              <a:gd name="T36" fmla="*/ 143 w 160"/>
              <a:gd name="T37" fmla="*/ 51 h 155"/>
              <a:gd name="T38" fmla="*/ 2 w 160"/>
              <a:gd name="T39" fmla="*/ 44 h 155"/>
              <a:gd name="T40" fmla="*/ 157 w 160"/>
              <a:gd name="T41" fmla="*/ 31 h 155"/>
              <a:gd name="T42" fmla="*/ 152 w 160"/>
              <a:gd name="T43" fmla="*/ 7 h 155"/>
              <a:gd name="T44" fmla="*/ 3 w 160"/>
              <a:gd name="T45" fmla="*/ 11 h 155"/>
              <a:gd name="T46" fmla="*/ 6 w 160"/>
              <a:gd name="T47" fmla="*/ 54 h 155"/>
              <a:gd name="T48" fmla="*/ 160 w 160"/>
              <a:gd name="T49" fmla="*/ 15 h 155"/>
              <a:gd name="T50" fmla="*/ 34 w 160"/>
              <a:gd name="T51" fmla="*/ 79 h 155"/>
              <a:gd name="T52" fmla="*/ 120 w 160"/>
              <a:gd name="T53" fmla="*/ 75 h 155"/>
              <a:gd name="T54" fmla="*/ 128 w 160"/>
              <a:gd name="T55" fmla="*/ 85 h 155"/>
              <a:gd name="T56" fmla="*/ 117 w 160"/>
              <a:gd name="T57" fmla="*/ 85 h 155"/>
              <a:gd name="T58" fmla="*/ 104 w 160"/>
              <a:gd name="T59" fmla="*/ 83 h 155"/>
              <a:gd name="T60" fmla="*/ 98 w 160"/>
              <a:gd name="T61" fmla="*/ 83 h 155"/>
              <a:gd name="T62" fmla="*/ 115 w 160"/>
              <a:gd name="T63" fmla="*/ 107 h 155"/>
              <a:gd name="T64" fmla="*/ 121 w 160"/>
              <a:gd name="T65" fmla="*/ 51 h 155"/>
              <a:gd name="T66" fmla="*/ 152 w 160"/>
              <a:gd name="T67" fmla="*/ 58 h 155"/>
              <a:gd name="T68" fmla="*/ 99 w 160"/>
              <a:gd name="T69" fmla="*/ 56 h 155"/>
              <a:gd name="T70" fmla="*/ 134 w 160"/>
              <a:gd name="T71" fmla="*/ 101 h 155"/>
              <a:gd name="T72" fmla="*/ 147 w 160"/>
              <a:gd name="T73" fmla="*/ 107 h 155"/>
              <a:gd name="T74" fmla="*/ 112 w 160"/>
              <a:gd name="T75" fmla="*/ 56 h 155"/>
              <a:gd name="T76" fmla="*/ 106 w 160"/>
              <a:gd name="T77" fmla="*/ 104 h 155"/>
              <a:gd name="T78" fmla="*/ 0 w 160"/>
              <a:gd name="T79" fmla="*/ 70 h 155"/>
              <a:gd name="T80" fmla="*/ 154 w 160"/>
              <a:gd name="T81" fmla="*/ 87 h 155"/>
              <a:gd name="T82" fmla="*/ 2 w 160"/>
              <a:gd name="T83" fmla="*/ 61 h 155"/>
              <a:gd name="T84" fmla="*/ 6 w 160"/>
              <a:gd name="T85" fmla="*/ 98 h 155"/>
              <a:gd name="T86" fmla="*/ 154 w 160"/>
              <a:gd name="T87" fmla="*/ 77 h 155"/>
              <a:gd name="T88" fmla="*/ 160 w 160"/>
              <a:gd name="T89" fmla="*/ 68 h 155"/>
              <a:gd name="T90" fmla="*/ 12 w 160"/>
              <a:gd name="T91" fmla="*/ 56 h 155"/>
              <a:gd name="T92" fmla="*/ 2 w 160"/>
              <a:gd name="T93" fmla="*/ 75 h 155"/>
              <a:gd name="T94" fmla="*/ 35 w 160"/>
              <a:gd name="T95" fmla="*/ 107 h 155"/>
              <a:gd name="T96" fmla="*/ 73 w 160"/>
              <a:gd name="T97" fmla="*/ 53 h 155"/>
              <a:gd name="T98" fmla="*/ 75 w 160"/>
              <a:gd name="T99" fmla="*/ 53 h 155"/>
              <a:gd name="T100" fmla="*/ 68 w 160"/>
              <a:gd name="T101" fmla="*/ 101 h 155"/>
              <a:gd name="T102" fmla="*/ 23 w 160"/>
              <a:gd name="T103" fmla="*/ 51 h 155"/>
              <a:gd name="T104" fmla="*/ 49 w 160"/>
              <a:gd name="T105" fmla="*/ 101 h 155"/>
              <a:gd name="T106" fmla="*/ 24 w 160"/>
              <a:gd name="T107" fmla="*/ 107 h 155"/>
              <a:gd name="T108" fmla="*/ 61 w 160"/>
              <a:gd name="T109" fmla="*/ 141 h 155"/>
              <a:gd name="T110" fmla="*/ 82 w 160"/>
              <a:gd name="T111" fmla="*/ 107 h 155"/>
              <a:gd name="T112" fmla="*/ 66 w 160"/>
              <a:gd name="T113" fmla="*/ 141 h 155"/>
              <a:gd name="T114" fmla="*/ 88 w 160"/>
              <a:gd name="T115" fmla="*/ 141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55">
                <a:moveTo>
                  <a:pt x="28" y="40"/>
                </a:moveTo>
                <a:cubicBezTo>
                  <a:pt x="34" y="40"/>
                  <a:pt x="40" y="35"/>
                  <a:pt x="40" y="28"/>
                </a:cubicBezTo>
                <a:cubicBezTo>
                  <a:pt x="40" y="21"/>
                  <a:pt x="34" y="16"/>
                  <a:pt x="28" y="16"/>
                </a:cubicBezTo>
                <a:cubicBezTo>
                  <a:pt x="21" y="16"/>
                  <a:pt x="16" y="21"/>
                  <a:pt x="16" y="28"/>
                </a:cubicBezTo>
                <a:cubicBezTo>
                  <a:pt x="16" y="35"/>
                  <a:pt x="21" y="40"/>
                  <a:pt x="28" y="40"/>
                </a:cubicBezTo>
                <a:close/>
                <a:moveTo>
                  <a:pt x="28" y="21"/>
                </a:moveTo>
                <a:cubicBezTo>
                  <a:pt x="31" y="21"/>
                  <a:pt x="34" y="24"/>
                  <a:pt x="34" y="28"/>
                </a:cubicBezTo>
                <a:cubicBezTo>
                  <a:pt x="34" y="32"/>
                  <a:pt x="31" y="35"/>
                  <a:pt x="28" y="35"/>
                </a:cubicBezTo>
                <a:cubicBezTo>
                  <a:pt x="24" y="35"/>
                  <a:pt x="21" y="32"/>
                  <a:pt x="21" y="28"/>
                </a:cubicBezTo>
                <a:cubicBezTo>
                  <a:pt x="21" y="24"/>
                  <a:pt x="24" y="21"/>
                  <a:pt x="28" y="21"/>
                </a:cubicBezTo>
                <a:close/>
                <a:moveTo>
                  <a:pt x="133" y="27"/>
                </a:moveTo>
                <a:cubicBezTo>
                  <a:pt x="134" y="27"/>
                  <a:pt x="136" y="25"/>
                  <a:pt x="136" y="24"/>
                </a:cubicBezTo>
                <a:cubicBezTo>
                  <a:pt x="136" y="23"/>
                  <a:pt x="134" y="21"/>
                  <a:pt x="133" y="21"/>
                </a:cubicBezTo>
                <a:cubicBezTo>
                  <a:pt x="132" y="21"/>
                  <a:pt x="130" y="23"/>
                  <a:pt x="130" y="24"/>
                </a:cubicBezTo>
                <a:cubicBezTo>
                  <a:pt x="130" y="25"/>
                  <a:pt x="132" y="27"/>
                  <a:pt x="133" y="27"/>
                </a:cubicBezTo>
                <a:close/>
                <a:moveTo>
                  <a:pt x="125" y="24"/>
                </a:moveTo>
                <a:cubicBezTo>
                  <a:pt x="125" y="23"/>
                  <a:pt x="124" y="21"/>
                  <a:pt x="122" y="21"/>
                </a:cubicBezTo>
                <a:cubicBezTo>
                  <a:pt x="121" y="21"/>
                  <a:pt x="120" y="23"/>
                  <a:pt x="120" y="24"/>
                </a:cubicBezTo>
                <a:cubicBezTo>
                  <a:pt x="120" y="25"/>
                  <a:pt x="121" y="27"/>
                  <a:pt x="122" y="27"/>
                </a:cubicBezTo>
                <a:cubicBezTo>
                  <a:pt x="124" y="27"/>
                  <a:pt x="125" y="25"/>
                  <a:pt x="125" y="24"/>
                </a:cubicBezTo>
                <a:close/>
                <a:moveTo>
                  <a:pt x="136" y="32"/>
                </a:moveTo>
                <a:cubicBezTo>
                  <a:pt x="136" y="33"/>
                  <a:pt x="137" y="35"/>
                  <a:pt x="138" y="35"/>
                </a:cubicBezTo>
                <a:cubicBezTo>
                  <a:pt x="140" y="35"/>
                  <a:pt x="141" y="33"/>
                  <a:pt x="141" y="32"/>
                </a:cubicBezTo>
                <a:cubicBezTo>
                  <a:pt x="141" y="31"/>
                  <a:pt x="140" y="29"/>
                  <a:pt x="138" y="29"/>
                </a:cubicBezTo>
                <a:cubicBezTo>
                  <a:pt x="137" y="29"/>
                  <a:pt x="136" y="31"/>
                  <a:pt x="136" y="32"/>
                </a:cubicBezTo>
                <a:close/>
                <a:moveTo>
                  <a:pt x="125" y="32"/>
                </a:moveTo>
                <a:cubicBezTo>
                  <a:pt x="125" y="33"/>
                  <a:pt x="126" y="35"/>
                  <a:pt x="128" y="35"/>
                </a:cubicBezTo>
                <a:cubicBezTo>
                  <a:pt x="129" y="35"/>
                  <a:pt x="130" y="33"/>
                  <a:pt x="130" y="32"/>
                </a:cubicBezTo>
                <a:cubicBezTo>
                  <a:pt x="130" y="31"/>
                  <a:pt x="129" y="29"/>
                  <a:pt x="128" y="29"/>
                </a:cubicBezTo>
                <a:cubicBezTo>
                  <a:pt x="126" y="29"/>
                  <a:pt x="125" y="31"/>
                  <a:pt x="125" y="32"/>
                </a:cubicBezTo>
                <a:close/>
                <a:moveTo>
                  <a:pt x="114" y="24"/>
                </a:moveTo>
                <a:cubicBezTo>
                  <a:pt x="114" y="23"/>
                  <a:pt x="113" y="21"/>
                  <a:pt x="112" y="21"/>
                </a:cubicBezTo>
                <a:cubicBezTo>
                  <a:pt x="110" y="21"/>
                  <a:pt x="109" y="23"/>
                  <a:pt x="109" y="24"/>
                </a:cubicBezTo>
                <a:cubicBezTo>
                  <a:pt x="109" y="25"/>
                  <a:pt x="110" y="27"/>
                  <a:pt x="112" y="27"/>
                </a:cubicBezTo>
                <a:cubicBezTo>
                  <a:pt x="113" y="27"/>
                  <a:pt x="114" y="25"/>
                  <a:pt x="114" y="24"/>
                </a:cubicBezTo>
                <a:close/>
                <a:moveTo>
                  <a:pt x="114" y="32"/>
                </a:moveTo>
                <a:cubicBezTo>
                  <a:pt x="114" y="33"/>
                  <a:pt x="116" y="35"/>
                  <a:pt x="117" y="35"/>
                </a:cubicBezTo>
                <a:cubicBezTo>
                  <a:pt x="118" y="35"/>
                  <a:pt x="120" y="33"/>
                  <a:pt x="120" y="32"/>
                </a:cubicBezTo>
                <a:cubicBezTo>
                  <a:pt x="120" y="31"/>
                  <a:pt x="118" y="29"/>
                  <a:pt x="117" y="29"/>
                </a:cubicBezTo>
                <a:cubicBezTo>
                  <a:pt x="116" y="29"/>
                  <a:pt x="114" y="31"/>
                  <a:pt x="114" y="32"/>
                </a:cubicBezTo>
                <a:close/>
                <a:moveTo>
                  <a:pt x="104" y="24"/>
                </a:moveTo>
                <a:cubicBezTo>
                  <a:pt x="104" y="23"/>
                  <a:pt x="102" y="21"/>
                  <a:pt x="101" y="21"/>
                </a:cubicBezTo>
                <a:cubicBezTo>
                  <a:pt x="100" y="21"/>
                  <a:pt x="98" y="23"/>
                  <a:pt x="98" y="24"/>
                </a:cubicBezTo>
                <a:cubicBezTo>
                  <a:pt x="98" y="25"/>
                  <a:pt x="100" y="27"/>
                  <a:pt x="101" y="27"/>
                </a:cubicBezTo>
                <a:cubicBezTo>
                  <a:pt x="102" y="27"/>
                  <a:pt x="104" y="25"/>
                  <a:pt x="104" y="24"/>
                </a:cubicBezTo>
                <a:close/>
                <a:moveTo>
                  <a:pt x="104" y="32"/>
                </a:moveTo>
                <a:cubicBezTo>
                  <a:pt x="104" y="33"/>
                  <a:pt x="105" y="35"/>
                  <a:pt x="106" y="35"/>
                </a:cubicBezTo>
                <a:cubicBezTo>
                  <a:pt x="108" y="35"/>
                  <a:pt x="109" y="33"/>
                  <a:pt x="109" y="32"/>
                </a:cubicBezTo>
                <a:cubicBezTo>
                  <a:pt x="109" y="31"/>
                  <a:pt x="108" y="29"/>
                  <a:pt x="106" y="29"/>
                </a:cubicBezTo>
                <a:cubicBezTo>
                  <a:pt x="105" y="29"/>
                  <a:pt x="104" y="31"/>
                  <a:pt x="104" y="32"/>
                </a:cubicBezTo>
                <a:close/>
                <a:moveTo>
                  <a:pt x="90" y="21"/>
                </a:moveTo>
                <a:cubicBezTo>
                  <a:pt x="89" y="21"/>
                  <a:pt x="88" y="23"/>
                  <a:pt x="88" y="24"/>
                </a:cubicBezTo>
                <a:cubicBezTo>
                  <a:pt x="88" y="25"/>
                  <a:pt x="89" y="27"/>
                  <a:pt x="90" y="27"/>
                </a:cubicBezTo>
                <a:cubicBezTo>
                  <a:pt x="92" y="27"/>
                  <a:pt x="93" y="25"/>
                  <a:pt x="93" y="24"/>
                </a:cubicBezTo>
                <a:cubicBezTo>
                  <a:pt x="93" y="23"/>
                  <a:pt x="92" y="21"/>
                  <a:pt x="90" y="21"/>
                </a:cubicBezTo>
                <a:close/>
                <a:moveTo>
                  <a:pt x="93" y="32"/>
                </a:moveTo>
                <a:cubicBezTo>
                  <a:pt x="93" y="33"/>
                  <a:pt x="94" y="35"/>
                  <a:pt x="96" y="35"/>
                </a:cubicBezTo>
                <a:cubicBezTo>
                  <a:pt x="97" y="35"/>
                  <a:pt x="98" y="33"/>
                  <a:pt x="98" y="32"/>
                </a:cubicBezTo>
                <a:cubicBezTo>
                  <a:pt x="98" y="31"/>
                  <a:pt x="97" y="29"/>
                  <a:pt x="96" y="29"/>
                </a:cubicBezTo>
                <a:cubicBezTo>
                  <a:pt x="94" y="29"/>
                  <a:pt x="93" y="31"/>
                  <a:pt x="93" y="32"/>
                </a:cubicBezTo>
                <a:close/>
                <a:moveTo>
                  <a:pt x="45" y="5"/>
                </a:moveTo>
                <a:cubicBezTo>
                  <a:pt x="47" y="5"/>
                  <a:pt x="47" y="5"/>
                  <a:pt x="47" y="5"/>
                </a:cubicBezTo>
                <a:cubicBezTo>
                  <a:pt x="49" y="5"/>
                  <a:pt x="50" y="4"/>
                  <a:pt x="50" y="3"/>
                </a:cubicBezTo>
                <a:cubicBezTo>
                  <a:pt x="50" y="1"/>
                  <a:pt x="49" y="0"/>
                  <a:pt x="47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3" y="0"/>
                  <a:pt x="42" y="1"/>
                  <a:pt x="42" y="3"/>
                </a:cubicBezTo>
                <a:cubicBezTo>
                  <a:pt x="42" y="4"/>
                  <a:pt x="43" y="5"/>
                  <a:pt x="45" y="5"/>
                </a:cubicBezTo>
                <a:close/>
                <a:moveTo>
                  <a:pt x="23" y="5"/>
                </a:moveTo>
                <a:cubicBezTo>
                  <a:pt x="26" y="5"/>
                  <a:pt x="26" y="5"/>
                  <a:pt x="26" y="5"/>
                </a:cubicBezTo>
                <a:cubicBezTo>
                  <a:pt x="27" y="5"/>
                  <a:pt x="28" y="4"/>
                  <a:pt x="28" y="3"/>
                </a:cubicBezTo>
                <a:cubicBezTo>
                  <a:pt x="28" y="1"/>
                  <a:pt x="27" y="0"/>
                  <a:pt x="26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1" y="0"/>
                  <a:pt x="20" y="1"/>
                  <a:pt x="20" y="3"/>
                </a:cubicBezTo>
                <a:cubicBezTo>
                  <a:pt x="20" y="4"/>
                  <a:pt x="21" y="5"/>
                  <a:pt x="23" y="5"/>
                </a:cubicBezTo>
                <a:close/>
                <a:moveTo>
                  <a:pt x="37" y="51"/>
                </a:moveTo>
                <a:cubicBezTo>
                  <a:pt x="34" y="51"/>
                  <a:pt x="34" y="51"/>
                  <a:pt x="34" y="51"/>
                </a:cubicBezTo>
                <a:cubicBezTo>
                  <a:pt x="32" y="51"/>
                  <a:pt x="31" y="52"/>
                  <a:pt x="31" y="53"/>
                </a:cubicBezTo>
                <a:cubicBezTo>
                  <a:pt x="31" y="55"/>
                  <a:pt x="32" y="56"/>
                  <a:pt x="34" y="56"/>
                </a:cubicBezTo>
                <a:cubicBezTo>
                  <a:pt x="38" y="56"/>
                  <a:pt x="38" y="56"/>
                  <a:pt x="38" y="56"/>
                </a:cubicBezTo>
                <a:cubicBezTo>
                  <a:pt x="39" y="56"/>
                  <a:pt x="41" y="55"/>
                  <a:pt x="41" y="53"/>
                </a:cubicBezTo>
                <a:cubicBezTo>
                  <a:pt x="41" y="52"/>
                  <a:pt x="39" y="51"/>
                  <a:pt x="38" y="51"/>
                </a:cubicBezTo>
                <a:lnTo>
                  <a:pt x="37" y="51"/>
                </a:lnTo>
                <a:close/>
                <a:moveTo>
                  <a:pt x="34" y="5"/>
                </a:moveTo>
                <a:cubicBezTo>
                  <a:pt x="37" y="5"/>
                  <a:pt x="37" y="5"/>
                  <a:pt x="37" y="5"/>
                </a:cubicBezTo>
                <a:cubicBezTo>
                  <a:pt x="38" y="5"/>
                  <a:pt x="39" y="4"/>
                  <a:pt x="39" y="3"/>
                </a:cubicBezTo>
                <a:cubicBezTo>
                  <a:pt x="39" y="1"/>
                  <a:pt x="38" y="0"/>
                  <a:pt x="37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2" y="0"/>
                  <a:pt x="31" y="1"/>
                  <a:pt x="31" y="3"/>
                </a:cubicBezTo>
                <a:cubicBezTo>
                  <a:pt x="31" y="4"/>
                  <a:pt x="32" y="5"/>
                  <a:pt x="34" y="5"/>
                </a:cubicBezTo>
                <a:close/>
                <a:moveTo>
                  <a:pt x="56" y="5"/>
                </a:moveTo>
                <a:cubicBezTo>
                  <a:pt x="58" y="5"/>
                  <a:pt x="58" y="5"/>
                  <a:pt x="58" y="5"/>
                </a:cubicBezTo>
                <a:cubicBezTo>
                  <a:pt x="60" y="5"/>
                  <a:pt x="61" y="4"/>
                  <a:pt x="61" y="3"/>
                </a:cubicBezTo>
                <a:cubicBezTo>
                  <a:pt x="61" y="1"/>
                  <a:pt x="60" y="0"/>
                  <a:pt x="58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4" y="0"/>
                  <a:pt x="53" y="1"/>
                  <a:pt x="53" y="3"/>
                </a:cubicBezTo>
                <a:cubicBezTo>
                  <a:pt x="53" y="4"/>
                  <a:pt x="54" y="5"/>
                  <a:pt x="56" y="5"/>
                </a:cubicBezTo>
                <a:close/>
                <a:moveTo>
                  <a:pt x="110" y="5"/>
                </a:moveTo>
                <a:cubicBezTo>
                  <a:pt x="113" y="5"/>
                  <a:pt x="113" y="5"/>
                  <a:pt x="113" y="5"/>
                </a:cubicBezTo>
                <a:cubicBezTo>
                  <a:pt x="115" y="5"/>
                  <a:pt x="116" y="4"/>
                  <a:pt x="116" y="3"/>
                </a:cubicBezTo>
                <a:cubicBezTo>
                  <a:pt x="116" y="1"/>
                  <a:pt x="115" y="0"/>
                  <a:pt x="113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109" y="0"/>
                  <a:pt x="108" y="1"/>
                  <a:pt x="108" y="3"/>
                </a:cubicBezTo>
                <a:cubicBezTo>
                  <a:pt x="108" y="4"/>
                  <a:pt x="109" y="5"/>
                  <a:pt x="110" y="5"/>
                </a:cubicBezTo>
                <a:close/>
                <a:moveTo>
                  <a:pt x="99" y="5"/>
                </a:moveTo>
                <a:cubicBezTo>
                  <a:pt x="102" y="5"/>
                  <a:pt x="102" y="5"/>
                  <a:pt x="102" y="5"/>
                </a:cubicBezTo>
                <a:cubicBezTo>
                  <a:pt x="104" y="5"/>
                  <a:pt x="105" y="4"/>
                  <a:pt x="105" y="3"/>
                </a:cubicBezTo>
                <a:cubicBezTo>
                  <a:pt x="105" y="1"/>
                  <a:pt x="104" y="0"/>
                  <a:pt x="102" y="0"/>
                </a:cubicBezTo>
                <a:cubicBezTo>
                  <a:pt x="99" y="0"/>
                  <a:pt x="99" y="0"/>
                  <a:pt x="99" y="0"/>
                </a:cubicBezTo>
                <a:cubicBezTo>
                  <a:pt x="98" y="0"/>
                  <a:pt x="97" y="1"/>
                  <a:pt x="97" y="3"/>
                </a:cubicBezTo>
                <a:cubicBezTo>
                  <a:pt x="97" y="4"/>
                  <a:pt x="98" y="5"/>
                  <a:pt x="99" y="5"/>
                </a:cubicBezTo>
                <a:close/>
                <a:moveTo>
                  <a:pt x="132" y="5"/>
                </a:moveTo>
                <a:cubicBezTo>
                  <a:pt x="135" y="5"/>
                  <a:pt x="135" y="5"/>
                  <a:pt x="135" y="5"/>
                </a:cubicBezTo>
                <a:cubicBezTo>
                  <a:pt x="137" y="5"/>
                  <a:pt x="138" y="4"/>
                  <a:pt x="138" y="3"/>
                </a:cubicBezTo>
                <a:cubicBezTo>
                  <a:pt x="138" y="1"/>
                  <a:pt x="137" y="0"/>
                  <a:pt x="135" y="0"/>
                </a:cubicBezTo>
                <a:cubicBezTo>
                  <a:pt x="132" y="0"/>
                  <a:pt x="132" y="0"/>
                  <a:pt x="132" y="0"/>
                </a:cubicBezTo>
                <a:cubicBezTo>
                  <a:pt x="131" y="0"/>
                  <a:pt x="130" y="1"/>
                  <a:pt x="130" y="3"/>
                </a:cubicBezTo>
                <a:cubicBezTo>
                  <a:pt x="130" y="4"/>
                  <a:pt x="131" y="5"/>
                  <a:pt x="132" y="5"/>
                </a:cubicBezTo>
                <a:close/>
                <a:moveTo>
                  <a:pt x="143" y="5"/>
                </a:moveTo>
                <a:cubicBezTo>
                  <a:pt x="146" y="5"/>
                  <a:pt x="146" y="5"/>
                  <a:pt x="146" y="5"/>
                </a:cubicBezTo>
                <a:cubicBezTo>
                  <a:pt x="147" y="5"/>
                  <a:pt x="149" y="4"/>
                  <a:pt x="149" y="3"/>
                </a:cubicBezTo>
                <a:cubicBezTo>
                  <a:pt x="149" y="1"/>
                  <a:pt x="147" y="0"/>
                  <a:pt x="146" y="0"/>
                </a:cubicBezTo>
                <a:cubicBezTo>
                  <a:pt x="143" y="0"/>
                  <a:pt x="143" y="0"/>
                  <a:pt x="143" y="0"/>
                </a:cubicBezTo>
                <a:cubicBezTo>
                  <a:pt x="142" y="0"/>
                  <a:pt x="141" y="1"/>
                  <a:pt x="141" y="3"/>
                </a:cubicBezTo>
                <a:cubicBezTo>
                  <a:pt x="141" y="4"/>
                  <a:pt x="142" y="5"/>
                  <a:pt x="143" y="5"/>
                </a:cubicBezTo>
                <a:close/>
                <a:moveTo>
                  <a:pt x="89" y="5"/>
                </a:moveTo>
                <a:cubicBezTo>
                  <a:pt x="91" y="5"/>
                  <a:pt x="91" y="5"/>
                  <a:pt x="91" y="5"/>
                </a:cubicBezTo>
                <a:cubicBezTo>
                  <a:pt x="93" y="5"/>
                  <a:pt x="94" y="4"/>
                  <a:pt x="94" y="3"/>
                </a:cubicBezTo>
                <a:cubicBezTo>
                  <a:pt x="94" y="1"/>
                  <a:pt x="93" y="0"/>
                  <a:pt x="91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87" y="0"/>
                  <a:pt x="86" y="1"/>
                  <a:pt x="86" y="3"/>
                </a:cubicBezTo>
                <a:cubicBezTo>
                  <a:pt x="86" y="4"/>
                  <a:pt x="87" y="5"/>
                  <a:pt x="89" y="5"/>
                </a:cubicBezTo>
                <a:close/>
                <a:moveTo>
                  <a:pt x="67" y="5"/>
                </a:moveTo>
                <a:cubicBezTo>
                  <a:pt x="69" y="5"/>
                  <a:pt x="69" y="5"/>
                  <a:pt x="69" y="5"/>
                </a:cubicBezTo>
                <a:cubicBezTo>
                  <a:pt x="71" y="5"/>
                  <a:pt x="72" y="4"/>
                  <a:pt x="72" y="3"/>
                </a:cubicBezTo>
                <a:cubicBezTo>
                  <a:pt x="72" y="1"/>
                  <a:pt x="71" y="0"/>
                  <a:pt x="69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5" y="0"/>
                  <a:pt x="64" y="1"/>
                  <a:pt x="64" y="3"/>
                </a:cubicBezTo>
                <a:cubicBezTo>
                  <a:pt x="64" y="4"/>
                  <a:pt x="65" y="5"/>
                  <a:pt x="67" y="5"/>
                </a:cubicBezTo>
                <a:close/>
                <a:moveTo>
                  <a:pt x="78" y="5"/>
                </a:moveTo>
                <a:cubicBezTo>
                  <a:pt x="80" y="5"/>
                  <a:pt x="80" y="5"/>
                  <a:pt x="80" y="5"/>
                </a:cubicBezTo>
                <a:cubicBezTo>
                  <a:pt x="82" y="5"/>
                  <a:pt x="83" y="4"/>
                  <a:pt x="83" y="3"/>
                </a:cubicBezTo>
                <a:cubicBezTo>
                  <a:pt x="83" y="1"/>
                  <a:pt x="82" y="0"/>
                  <a:pt x="80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76" y="0"/>
                  <a:pt x="75" y="1"/>
                  <a:pt x="75" y="3"/>
                </a:cubicBezTo>
                <a:cubicBezTo>
                  <a:pt x="75" y="4"/>
                  <a:pt x="76" y="5"/>
                  <a:pt x="78" y="5"/>
                </a:cubicBezTo>
                <a:close/>
                <a:moveTo>
                  <a:pt x="121" y="5"/>
                </a:moveTo>
                <a:cubicBezTo>
                  <a:pt x="124" y="5"/>
                  <a:pt x="124" y="5"/>
                  <a:pt x="124" y="5"/>
                </a:cubicBezTo>
                <a:cubicBezTo>
                  <a:pt x="126" y="5"/>
                  <a:pt x="127" y="4"/>
                  <a:pt x="127" y="3"/>
                </a:cubicBezTo>
                <a:cubicBezTo>
                  <a:pt x="127" y="1"/>
                  <a:pt x="126" y="0"/>
                  <a:pt x="124" y="0"/>
                </a:cubicBezTo>
                <a:cubicBezTo>
                  <a:pt x="121" y="0"/>
                  <a:pt x="121" y="0"/>
                  <a:pt x="121" y="0"/>
                </a:cubicBezTo>
                <a:cubicBezTo>
                  <a:pt x="120" y="0"/>
                  <a:pt x="119" y="1"/>
                  <a:pt x="119" y="3"/>
                </a:cubicBezTo>
                <a:cubicBezTo>
                  <a:pt x="119" y="4"/>
                  <a:pt x="120" y="5"/>
                  <a:pt x="121" y="5"/>
                </a:cubicBezTo>
                <a:close/>
                <a:moveTo>
                  <a:pt x="12" y="5"/>
                </a:moveTo>
                <a:cubicBezTo>
                  <a:pt x="15" y="5"/>
                  <a:pt x="15" y="5"/>
                  <a:pt x="15" y="5"/>
                </a:cubicBezTo>
                <a:cubicBezTo>
                  <a:pt x="16" y="5"/>
                  <a:pt x="17" y="4"/>
                  <a:pt x="17" y="3"/>
                </a:cubicBezTo>
                <a:cubicBezTo>
                  <a:pt x="17" y="1"/>
                  <a:pt x="16" y="0"/>
                  <a:pt x="15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0" y="0"/>
                  <a:pt x="9" y="1"/>
                  <a:pt x="9" y="3"/>
                </a:cubicBezTo>
                <a:cubicBezTo>
                  <a:pt x="9" y="4"/>
                  <a:pt x="10" y="5"/>
                  <a:pt x="12" y="5"/>
                </a:cubicBezTo>
                <a:close/>
                <a:moveTo>
                  <a:pt x="153" y="52"/>
                </a:moveTo>
                <a:cubicBezTo>
                  <a:pt x="153" y="52"/>
                  <a:pt x="154" y="53"/>
                  <a:pt x="155" y="53"/>
                </a:cubicBezTo>
                <a:cubicBezTo>
                  <a:pt x="155" y="53"/>
                  <a:pt x="156" y="52"/>
                  <a:pt x="157" y="52"/>
                </a:cubicBezTo>
                <a:cubicBezTo>
                  <a:pt x="157" y="51"/>
                  <a:pt x="158" y="50"/>
                  <a:pt x="159" y="49"/>
                </a:cubicBezTo>
                <a:cubicBezTo>
                  <a:pt x="159" y="47"/>
                  <a:pt x="159" y="46"/>
                  <a:pt x="157" y="45"/>
                </a:cubicBezTo>
                <a:cubicBezTo>
                  <a:pt x="156" y="45"/>
                  <a:pt x="154" y="45"/>
                  <a:pt x="154" y="47"/>
                </a:cubicBezTo>
                <a:cubicBezTo>
                  <a:pt x="153" y="47"/>
                  <a:pt x="153" y="48"/>
                  <a:pt x="153" y="48"/>
                </a:cubicBezTo>
                <a:cubicBezTo>
                  <a:pt x="152" y="49"/>
                  <a:pt x="152" y="51"/>
                  <a:pt x="153" y="52"/>
                </a:cubicBezTo>
                <a:close/>
                <a:moveTo>
                  <a:pt x="2" y="22"/>
                </a:moveTo>
                <a:cubicBezTo>
                  <a:pt x="4" y="22"/>
                  <a:pt x="5" y="21"/>
                  <a:pt x="5" y="19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5"/>
                  <a:pt x="4" y="14"/>
                  <a:pt x="2" y="14"/>
                </a:cubicBezTo>
                <a:cubicBezTo>
                  <a:pt x="1" y="14"/>
                  <a:pt x="0" y="15"/>
                  <a:pt x="0" y="16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1"/>
                  <a:pt x="1" y="22"/>
                  <a:pt x="2" y="22"/>
                </a:cubicBezTo>
                <a:close/>
                <a:moveTo>
                  <a:pt x="2" y="33"/>
                </a:moveTo>
                <a:cubicBezTo>
                  <a:pt x="4" y="33"/>
                  <a:pt x="5" y="32"/>
                  <a:pt x="5" y="30"/>
                </a:cubicBezTo>
                <a:cubicBezTo>
                  <a:pt x="5" y="27"/>
                  <a:pt x="5" y="27"/>
                  <a:pt x="5" y="27"/>
                </a:cubicBezTo>
                <a:cubicBezTo>
                  <a:pt x="5" y="26"/>
                  <a:pt x="4" y="25"/>
                  <a:pt x="2" y="25"/>
                </a:cubicBezTo>
                <a:cubicBezTo>
                  <a:pt x="1" y="25"/>
                  <a:pt x="0" y="26"/>
                  <a:pt x="0" y="27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2"/>
                  <a:pt x="1" y="33"/>
                  <a:pt x="2" y="33"/>
                </a:cubicBezTo>
                <a:close/>
                <a:moveTo>
                  <a:pt x="60" y="51"/>
                </a:moveTo>
                <a:cubicBezTo>
                  <a:pt x="56" y="51"/>
                  <a:pt x="56" y="51"/>
                  <a:pt x="56" y="51"/>
                </a:cubicBezTo>
                <a:cubicBezTo>
                  <a:pt x="54" y="51"/>
                  <a:pt x="53" y="52"/>
                  <a:pt x="53" y="53"/>
                </a:cubicBezTo>
                <a:cubicBezTo>
                  <a:pt x="53" y="55"/>
                  <a:pt x="54" y="56"/>
                  <a:pt x="56" y="56"/>
                </a:cubicBezTo>
                <a:cubicBezTo>
                  <a:pt x="60" y="56"/>
                  <a:pt x="60" y="56"/>
                  <a:pt x="60" y="56"/>
                </a:cubicBezTo>
                <a:cubicBezTo>
                  <a:pt x="61" y="56"/>
                  <a:pt x="62" y="55"/>
                  <a:pt x="62" y="53"/>
                </a:cubicBezTo>
                <a:cubicBezTo>
                  <a:pt x="62" y="52"/>
                  <a:pt x="61" y="51"/>
                  <a:pt x="60" y="51"/>
                </a:cubicBezTo>
                <a:close/>
                <a:moveTo>
                  <a:pt x="146" y="51"/>
                </a:moveTo>
                <a:cubicBezTo>
                  <a:pt x="143" y="51"/>
                  <a:pt x="143" y="51"/>
                  <a:pt x="143" y="51"/>
                </a:cubicBezTo>
                <a:cubicBezTo>
                  <a:pt x="142" y="51"/>
                  <a:pt x="141" y="52"/>
                  <a:pt x="141" y="53"/>
                </a:cubicBezTo>
                <a:cubicBezTo>
                  <a:pt x="141" y="55"/>
                  <a:pt x="142" y="56"/>
                  <a:pt x="143" y="56"/>
                </a:cubicBezTo>
                <a:cubicBezTo>
                  <a:pt x="147" y="56"/>
                  <a:pt x="147" y="56"/>
                  <a:pt x="147" y="56"/>
                </a:cubicBezTo>
                <a:cubicBezTo>
                  <a:pt x="147" y="55"/>
                  <a:pt x="147" y="55"/>
                  <a:pt x="147" y="55"/>
                </a:cubicBezTo>
                <a:cubicBezTo>
                  <a:pt x="147" y="55"/>
                  <a:pt x="147" y="55"/>
                  <a:pt x="147" y="55"/>
                </a:cubicBezTo>
                <a:cubicBezTo>
                  <a:pt x="147" y="56"/>
                  <a:pt x="147" y="56"/>
                  <a:pt x="147" y="56"/>
                </a:cubicBezTo>
                <a:cubicBezTo>
                  <a:pt x="149" y="56"/>
                  <a:pt x="150" y="55"/>
                  <a:pt x="150" y="53"/>
                </a:cubicBezTo>
                <a:cubicBezTo>
                  <a:pt x="150" y="52"/>
                  <a:pt x="149" y="51"/>
                  <a:pt x="147" y="51"/>
                </a:cubicBezTo>
                <a:lnTo>
                  <a:pt x="146" y="51"/>
                </a:lnTo>
                <a:close/>
                <a:moveTo>
                  <a:pt x="2" y="44"/>
                </a:moveTo>
                <a:cubicBezTo>
                  <a:pt x="4" y="44"/>
                  <a:pt x="5" y="42"/>
                  <a:pt x="5" y="41"/>
                </a:cubicBezTo>
                <a:cubicBezTo>
                  <a:pt x="5" y="38"/>
                  <a:pt x="5" y="38"/>
                  <a:pt x="5" y="38"/>
                </a:cubicBezTo>
                <a:cubicBezTo>
                  <a:pt x="5" y="37"/>
                  <a:pt x="4" y="36"/>
                  <a:pt x="2" y="36"/>
                </a:cubicBezTo>
                <a:cubicBezTo>
                  <a:pt x="1" y="36"/>
                  <a:pt x="0" y="37"/>
                  <a:pt x="0" y="38"/>
                </a:cubicBezTo>
                <a:cubicBezTo>
                  <a:pt x="0" y="41"/>
                  <a:pt x="0" y="41"/>
                  <a:pt x="0" y="41"/>
                </a:cubicBezTo>
                <a:cubicBezTo>
                  <a:pt x="0" y="42"/>
                  <a:pt x="1" y="44"/>
                  <a:pt x="2" y="44"/>
                </a:cubicBezTo>
                <a:close/>
                <a:moveTo>
                  <a:pt x="157" y="23"/>
                </a:moveTo>
                <a:cubicBezTo>
                  <a:pt x="156" y="23"/>
                  <a:pt x="154" y="24"/>
                  <a:pt x="154" y="26"/>
                </a:cubicBezTo>
                <a:cubicBezTo>
                  <a:pt x="154" y="29"/>
                  <a:pt x="154" y="29"/>
                  <a:pt x="154" y="29"/>
                </a:cubicBezTo>
                <a:cubicBezTo>
                  <a:pt x="154" y="30"/>
                  <a:pt x="156" y="31"/>
                  <a:pt x="157" y="31"/>
                </a:cubicBezTo>
                <a:cubicBezTo>
                  <a:pt x="158" y="31"/>
                  <a:pt x="160" y="30"/>
                  <a:pt x="160" y="29"/>
                </a:cubicBezTo>
                <a:cubicBezTo>
                  <a:pt x="160" y="26"/>
                  <a:pt x="160" y="26"/>
                  <a:pt x="160" y="26"/>
                </a:cubicBezTo>
                <a:cubicBezTo>
                  <a:pt x="160" y="24"/>
                  <a:pt x="158" y="23"/>
                  <a:pt x="157" y="23"/>
                </a:cubicBezTo>
                <a:close/>
                <a:moveTo>
                  <a:pt x="153" y="8"/>
                </a:moveTo>
                <a:cubicBezTo>
                  <a:pt x="154" y="9"/>
                  <a:pt x="155" y="10"/>
                  <a:pt x="155" y="10"/>
                </a:cubicBezTo>
                <a:cubicBezTo>
                  <a:pt x="156" y="10"/>
                  <a:pt x="156" y="10"/>
                  <a:pt x="157" y="9"/>
                </a:cubicBezTo>
                <a:cubicBezTo>
                  <a:pt x="158" y="8"/>
                  <a:pt x="158" y="7"/>
                  <a:pt x="158" y="6"/>
                </a:cubicBezTo>
                <a:cubicBezTo>
                  <a:pt x="157" y="5"/>
                  <a:pt x="156" y="4"/>
                  <a:pt x="155" y="3"/>
                </a:cubicBezTo>
                <a:cubicBezTo>
                  <a:pt x="154" y="2"/>
                  <a:pt x="153" y="2"/>
                  <a:pt x="152" y="3"/>
                </a:cubicBezTo>
                <a:cubicBezTo>
                  <a:pt x="151" y="4"/>
                  <a:pt x="151" y="6"/>
                  <a:pt x="152" y="7"/>
                </a:cubicBezTo>
                <a:cubicBezTo>
                  <a:pt x="152" y="7"/>
                  <a:pt x="153" y="8"/>
                  <a:pt x="153" y="8"/>
                </a:cubicBezTo>
                <a:close/>
                <a:moveTo>
                  <a:pt x="157" y="34"/>
                </a:moveTo>
                <a:cubicBezTo>
                  <a:pt x="156" y="34"/>
                  <a:pt x="154" y="35"/>
                  <a:pt x="154" y="37"/>
                </a:cubicBezTo>
                <a:cubicBezTo>
                  <a:pt x="154" y="40"/>
                  <a:pt x="154" y="40"/>
                  <a:pt x="154" y="40"/>
                </a:cubicBezTo>
                <a:cubicBezTo>
                  <a:pt x="154" y="41"/>
                  <a:pt x="156" y="42"/>
                  <a:pt x="157" y="42"/>
                </a:cubicBezTo>
                <a:cubicBezTo>
                  <a:pt x="158" y="42"/>
                  <a:pt x="160" y="41"/>
                  <a:pt x="160" y="40"/>
                </a:cubicBezTo>
                <a:cubicBezTo>
                  <a:pt x="160" y="37"/>
                  <a:pt x="160" y="37"/>
                  <a:pt x="160" y="37"/>
                </a:cubicBezTo>
                <a:cubicBezTo>
                  <a:pt x="160" y="35"/>
                  <a:pt x="158" y="34"/>
                  <a:pt x="157" y="34"/>
                </a:cubicBezTo>
                <a:close/>
                <a:moveTo>
                  <a:pt x="2" y="11"/>
                </a:moveTo>
                <a:cubicBezTo>
                  <a:pt x="2" y="11"/>
                  <a:pt x="3" y="11"/>
                  <a:pt x="3" y="11"/>
                </a:cubicBezTo>
                <a:cubicBezTo>
                  <a:pt x="4" y="11"/>
                  <a:pt x="5" y="10"/>
                  <a:pt x="6" y="9"/>
                </a:cubicBezTo>
                <a:cubicBezTo>
                  <a:pt x="6" y="9"/>
                  <a:pt x="6" y="8"/>
                  <a:pt x="7" y="8"/>
                </a:cubicBezTo>
                <a:cubicBezTo>
                  <a:pt x="8" y="7"/>
                  <a:pt x="8" y="5"/>
                  <a:pt x="6" y="4"/>
                </a:cubicBezTo>
                <a:cubicBezTo>
                  <a:pt x="5" y="3"/>
                  <a:pt x="4" y="3"/>
                  <a:pt x="3" y="4"/>
                </a:cubicBezTo>
                <a:cubicBezTo>
                  <a:pt x="2" y="5"/>
                  <a:pt x="1" y="6"/>
                  <a:pt x="1" y="7"/>
                </a:cubicBezTo>
                <a:cubicBezTo>
                  <a:pt x="0" y="9"/>
                  <a:pt x="1" y="10"/>
                  <a:pt x="2" y="11"/>
                </a:cubicBezTo>
                <a:close/>
                <a:moveTo>
                  <a:pt x="2" y="47"/>
                </a:moveTo>
                <a:cubicBezTo>
                  <a:pt x="1" y="47"/>
                  <a:pt x="1" y="49"/>
                  <a:pt x="2" y="50"/>
                </a:cubicBezTo>
                <a:cubicBezTo>
                  <a:pt x="2" y="51"/>
                  <a:pt x="3" y="52"/>
                  <a:pt x="4" y="53"/>
                </a:cubicBezTo>
                <a:cubicBezTo>
                  <a:pt x="4" y="53"/>
                  <a:pt x="5" y="54"/>
                  <a:pt x="6" y="54"/>
                </a:cubicBezTo>
                <a:cubicBezTo>
                  <a:pt x="6" y="54"/>
                  <a:pt x="7" y="53"/>
                  <a:pt x="8" y="53"/>
                </a:cubicBezTo>
                <a:cubicBezTo>
                  <a:pt x="9" y="52"/>
                  <a:pt x="9" y="50"/>
                  <a:pt x="7" y="49"/>
                </a:cubicBezTo>
                <a:cubicBezTo>
                  <a:pt x="7" y="49"/>
                  <a:pt x="6" y="48"/>
                  <a:pt x="6" y="47"/>
                </a:cubicBezTo>
                <a:cubicBezTo>
                  <a:pt x="5" y="46"/>
                  <a:pt x="4" y="46"/>
                  <a:pt x="2" y="47"/>
                </a:cubicBezTo>
                <a:close/>
                <a:moveTo>
                  <a:pt x="157" y="12"/>
                </a:moveTo>
                <a:cubicBezTo>
                  <a:pt x="156" y="12"/>
                  <a:pt x="154" y="13"/>
                  <a:pt x="154" y="15"/>
                </a:cubicBezTo>
                <a:cubicBezTo>
                  <a:pt x="154" y="18"/>
                  <a:pt x="154" y="18"/>
                  <a:pt x="154" y="18"/>
                </a:cubicBezTo>
                <a:cubicBezTo>
                  <a:pt x="154" y="19"/>
                  <a:pt x="156" y="20"/>
                  <a:pt x="157" y="20"/>
                </a:cubicBezTo>
                <a:cubicBezTo>
                  <a:pt x="158" y="20"/>
                  <a:pt x="160" y="19"/>
                  <a:pt x="160" y="18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13"/>
                  <a:pt x="158" y="12"/>
                  <a:pt x="157" y="12"/>
                </a:cubicBezTo>
                <a:close/>
                <a:moveTo>
                  <a:pt x="40" y="79"/>
                </a:moveTo>
                <a:cubicBezTo>
                  <a:pt x="40" y="72"/>
                  <a:pt x="34" y="67"/>
                  <a:pt x="28" y="67"/>
                </a:cubicBezTo>
                <a:cubicBezTo>
                  <a:pt x="21" y="67"/>
                  <a:pt x="16" y="72"/>
                  <a:pt x="16" y="79"/>
                </a:cubicBezTo>
                <a:cubicBezTo>
                  <a:pt x="16" y="85"/>
                  <a:pt x="21" y="91"/>
                  <a:pt x="28" y="91"/>
                </a:cubicBezTo>
                <a:cubicBezTo>
                  <a:pt x="34" y="91"/>
                  <a:pt x="40" y="85"/>
                  <a:pt x="40" y="79"/>
                </a:cubicBezTo>
                <a:close/>
                <a:moveTo>
                  <a:pt x="28" y="85"/>
                </a:moveTo>
                <a:cubicBezTo>
                  <a:pt x="24" y="85"/>
                  <a:pt x="21" y="82"/>
                  <a:pt x="21" y="79"/>
                </a:cubicBezTo>
                <a:cubicBezTo>
                  <a:pt x="21" y="75"/>
                  <a:pt x="24" y="72"/>
                  <a:pt x="28" y="72"/>
                </a:cubicBezTo>
                <a:cubicBezTo>
                  <a:pt x="31" y="72"/>
                  <a:pt x="34" y="75"/>
                  <a:pt x="34" y="79"/>
                </a:cubicBezTo>
                <a:cubicBezTo>
                  <a:pt x="34" y="82"/>
                  <a:pt x="31" y="85"/>
                  <a:pt x="28" y="85"/>
                </a:cubicBezTo>
                <a:close/>
                <a:moveTo>
                  <a:pt x="133" y="77"/>
                </a:moveTo>
                <a:cubicBezTo>
                  <a:pt x="134" y="77"/>
                  <a:pt x="136" y="76"/>
                  <a:pt x="136" y="75"/>
                </a:cubicBezTo>
                <a:cubicBezTo>
                  <a:pt x="136" y="73"/>
                  <a:pt x="134" y="72"/>
                  <a:pt x="133" y="72"/>
                </a:cubicBezTo>
                <a:cubicBezTo>
                  <a:pt x="132" y="72"/>
                  <a:pt x="130" y="73"/>
                  <a:pt x="130" y="75"/>
                </a:cubicBezTo>
                <a:cubicBezTo>
                  <a:pt x="130" y="76"/>
                  <a:pt x="132" y="77"/>
                  <a:pt x="133" y="77"/>
                </a:cubicBezTo>
                <a:close/>
                <a:moveTo>
                  <a:pt x="122" y="77"/>
                </a:moveTo>
                <a:cubicBezTo>
                  <a:pt x="124" y="77"/>
                  <a:pt x="125" y="76"/>
                  <a:pt x="125" y="75"/>
                </a:cubicBezTo>
                <a:cubicBezTo>
                  <a:pt x="125" y="73"/>
                  <a:pt x="124" y="72"/>
                  <a:pt x="122" y="72"/>
                </a:cubicBezTo>
                <a:cubicBezTo>
                  <a:pt x="121" y="72"/>
                  <a:pt x="120" y="73"/>
                  <a:pt x="120" y="75"/>
                </a:cubicBezTo>
                <a:cubicBezTo>
                  <a:pt x="120" y="76"/>
                  <a:pt x="121" y="77"/>
                  <a:pt x="122" y="77"/>
                </a:cubicBezTo>
                <a:close/>
                <a:moveTo>
                  <a:pt x="141" y="83"/>
                </a:moveTo>
                <a:cubicBezTo>
                  <a:pt x="141" y="81"/>
                  <a:pt x="140" y="80"/>
                  <a:pt x="138" y="80"/>
                </a:cubicBezTo>
                <a:cubicBezTo>
                  <a:pt x="137" y="80"/>
                  <a:pt x="136" y="81"/>
                  <a:pt x="136" y="83"/>
                </a:cubicBezTo>
                <a:cubicBezTo>
                  <a:pt x="136" y="84"/>
                  <a:pt x="137" y="85"/>
                  <a:pt x="138" y="85"/>
                </a:cubicBezTo>
                <a:cubicBezTo>
                  <a:pt x="140" y="85"/>
                  <a:pt x="141" y="84"/>
                  <a:pt x="141" y="83"/>
                </a:cubicBezTo>
                <a:close/>
                <a:moveTo>
                  <a:pt x="130" y="83"/>
                </a:moveTo>
                <a:cubicBezTo>
                  <a:pt x="130" y="81"/>
                  <a:pt x="129" y="80"/>
                  <a:pt x="128" y="80"/>
                </a:cubicBezTo>
                <a:cubicBezTo>
                  <a:pt x="126" y="80"/>
                  <a:pt x="125" y="81"/>
                  <a:pt x="125" y="83"/>
                </a:cubicBezTo>
                <a:cubicBezTo>
                  <a:pt x="125" y="84"/>
                  <a:pt x="126" y="85"/>
                  <a:pt x="128" y="85"/>
                </a:cubicBezTo>
                <a:cubicBezTo>
                  <a:pt x="129" y="85"/>
                  <a:pt x="130" y="84"/>
                  <a:pt x="130" y="83"/>
                </a:cubicBezTo>
                <a:close/>
                <a:moveTo>
                  <a:pt x="112" y="77"/>
                </a:moveTo>
                <a:cubicBezTo>
                  <a:pt x="113" y="77"/>
                  <a:pt x="114" y="76"/>
                  <a:pt x="114" y="75"/>
                </a:cubicBezTo>
                <a:cubicBezTo>
                  <a:pt x="114" y="73"/>
                  <a:pt x="113" y="72"/>
                  <a:pt x="112" y="72"/>
                </a:cubicBezTo>
                <a:cubicBezTo>
                  <a:pt x="110" y="72"/>
                  <a:pt x="109" y="73"/>
                  <a:pt x="109" y="75"/>
                </a:cubicBezTo>
                <a:cubicBezTo>
                  <a:pt x="109" y="76"/>
                  <a:pt x="110" y="77"/>
                  <a:pt x="112" y="77"/>
                </a:cubicBezTo>
                <a:close/>
                <a:moveTo>
                  <a:pt x="120" y="83"/>
                </a:moveTo>
                <a:cubicBezTo>
                  <a:pt x="120" y="81"/>
                  <a:pt x="118" y="80"/>
                  <a:pt x="117" y="80"/>
                </a:cubicBezTo>
                <a:cubicBezTo>
                  <a:pt x="116" y="80"/>
                  <a:pt x="114" y="81"/>
                  <a:pt x="114" y="83"/>
                </a:cubicBezTo>
                <a:cubicBezTo>
                  <a:pt x="114" y="84"/>
                  <a:pt x="116" y="85"/>
                  <a:pt x="117" y="85"/>
                </a:cubicBezTo>
                <a:cubicBezTo>
                  <a:pt x="118" y="85"/>
                  <a:pt x="120" y="84"/>
                  <a:pt x="120" y="83"/>
                </a:cubicBezTo>
                <a:close/>
                <a:moveTo>
                  <a:pt x="101" y="77"/>
                </a:moveTo>
                <a:cubicBezTo>
                  <a:pt x="102" y="77"/>
                  <a:pt x="104" y="76"/>
                  <a:pt x="104" y="75"/>
                </a:cubicBezTo>
                <a:cubicBezTo>
                  <a:pt x="104" y="73"/>
                  <a:pt x="102" y="72"/>
                  <a:pt x="101" y="72"/>
                </a:cubicBezTo>
                <a:cubicBezTo>
                  <a:pt x="100" y="72"/>
                  <a:pt x="98" y="73"/>
                  <a:pt x="98" y="75"/>
                </a:cubicBezTo>
                <a:cubicBezTo>
                  <a:pt x="98" y="76"/>
                  <a:pt x="100" y="77"/>
                  <a:pt x="101" y="77"/>
                </a:cubicBezTo>
                <a:close/>
                <a:moveTo>
                  <a:pt x="106" y="85"/>
                </a:moveTo>
                <a:cubicBezTo>
                  <a:pt x="108" y="85"/>
                  <a:pt x="109" y="84"/>
                  <a:pt x="109" y="83"/>
                </a:cubicBezTo>
                <a:cubicBezTo>
                  <a:pt x="109" y="81"/>
                  <a:pt x="108" y="80"/>
                  <a:pt x="106" y="80"/>
                </a:cubicBezTo>
                <a:cubicBezTo>
                  <a:pt x="105" y="80"/>
                  <a:pt x="104" y="81"/>
                  <a:pt x="104" y="83"/>
                </a:cubicBezTo>
                <a:cubicBezTo>
                  <a:pt x="104" y="84"/>
                  <a:pt x="105" y="85"/>
                  <a:pt x="106" y="85"/>
                </a:cubicBezTo>
                <a:close/>
                <a:moveTo>
                  <a:pt x="90" y="72"/>
                </a:moveTo>
                <a:cubicBezTo>
                  <a:pt x="89" y="72"/>
                  <a:pt x="88" y="73"/>
                  <a:pt x="88" y="75"/>
                </a:cubicBezTo>
                <a:cubicBezTo>
                  <a:pt x="88" y="76"/>
                  <a:pt x="89" y="77"/>
                  <a:pt x="90" y="77"/>
                </a:cubicBezTo>
                <a:cubicBezTo>
                  <a:pt x="92" y="77"/>
                  <a:pt x="93" y="76"/>
                  <a:pt x="93" y="75"/>
                </a:cubicBezTo>
                <a:cubicBezTo>
                  <a:pt x="93" y="73"/>
                  <a:pt x="92" y="72"/>
                  <a:pt x="90" y="72"/>
                </a:cubicBezTo>
                <a:close/>
                <a:moveTo>
                  <a:pt x="96" y="80"/>
                </a:moveTo>
                <a:cubicBezTo>
                  <a:pt x="94" y="80"/>
                  <a:pt x="93" y="81"/>
                  <a:pt x="93" y="83"/>
                </a:cubicBezTo>
                <a:cubicBezTo>
                  <a:pt x="93" y="84"/>
                  <a:pt x="94" y="85"/>
                  <a:pt x="96" y="85"/>
                </a:cubicBezTo>
                <a:cubicBezTo>
                  <a:pt x="97" y="85"/>
                  <a:pt x="98" y="84"/>
                  <a:pt x="98" y="83"/>
                </a:cubicBezTo>
                <a:cubicBezTo>
                  <a:pt x="98" y="81"/>
                  <a:pt x="97" y="80"/>
                  <a:pt x="96" y="80"/>
                </a:cubicBezTo>
                <a:close/>
                <a:moveTo>
                  <a:pt x="123" y="107"/>
                </a:moveTo>
                <a:cubicBezTo>
                  <a:pt x="125" y="107"/>
                  <a:pt x="125" y="107"/>
                  <a:pt x="125" y="107"/>
                </a:cubicBezTo>
                <a:cubicBezTo>
                  <a:pt x="127" y="107"/>
                  <a:pt x="128" y="105"/>
                  <a:pt x="128" y="104"/>
                </a:cubicBezTo>
                <a:cubicBezTo>
                  <a:pt x="128" y="103"/>
                  <a:pt x="127" y="101"/>
                  <a:pt x="125" y="101"/>
                </a:cubicBezTo>
                <a:cubicBezTo>
                  <a:pt x="123" y="101"/>
                  <a:pt x="123" y="101"/>
                  <a:pt x="123" y="101"/>
                </a:cubicBezTo>
                <a:cubicBezTo>
                  <a:pt x="121" y="101"/>
                  <a:pt x="120" y="103"/>
                  <a:pt x="120" y="104"/>
                </a:cubicBezTo>
                <a:cubicBezTo>
                  <a:pt x="120" y="105"/>
                  <a:pt x="121" y="107"/>
                  <a:pt x="123" y="107"/>
                </a:cubicBezTo>
                <a:close/>
                <a:moveTo>
                  <a:pt x="112" y="107"/>
                </a:moveTo>
                <a:cubicBezTo>
                  <a:pt x="115" y="107"/>
                  <a:pt x="115" y="107"/>
                  <a:pt x="115" y="107"/>
                </a:cubicBezTo>
                <a:cubicBezTo>
                  <a:pt x="116" y="107"/>
                  <a:pt x="117" y="105"/>
                  <a:pt x="117" y="104"/>
                </a:cubicBezTo>
                <a:cubicBezTo>
                  <a:pt x="117" y="103"/>
                  <a:pt x="116" y="101"/>
                  <a:pt x="115" y="101"/>
                </a:cubicBezTo>
                <a:cubicBezTo>
                  <a:pt x="112" y="101"/>
                  <a:pt x="112" y="101"/>
                  <a:pt x="112" y="101"/>
                </a:cubicBezTo>
                <a:cubicBezTo>
                  <a:pt x="110" y="101"/>
                  <a:pt x="109" y="103"/>
                  <a:pt x="109" y="104"/>
                </a:cubicBezTo>
                <a:cubicBezTo>
                  <a:pt x="109" y="105"/>
                  <a:pt x="110" y="107"/>
                  <a:pt x="112" y="107"/>
                </a:cubicBezTo>
                <a:close/>
                <a:moveTo>
                  <a:pt x="123" y="56"/>
                </a:moveTo>
                <a:cubicBezTo>
                  <a:pt x="125" y="56"/>
                  <a:pt x="125" y="56"/>
                  <a:pt x="125" y="56"/>
                </a:cubicBezTo>
                <a:cubicBezTo>
                  <a:pt x="127" y="56"/>
                  <a:pt x="128" y="55"/>
                  <a:pt x="128" y="53"/>
                </a:cubicBezTo>
                <a:cubicBezTo>
                  <a:pt x="128" y="52"/>
                  <a:pt x="127" y="51"/>
                  <a:pt x="125" y="51"/>
                </a:cubicBezTo>
                <a:cubicBezTo>
                  <a:pt x="121" y="51"/>
                  <a:pt x="121" y="51"/>
                  <a:pt x="121" y="51"/>
                </a:cubicBezTo>
                <a:cubicBezTo>
                  <a:pt x="120" y="51"/>
                  <a:pt x="119" y="52"/>
                  <a:pt x="119" y="53"/>
                </a:cubicBezTo>
                <a:cubicBezTo>
                  <a:pt x="119" y="55"/>
                  <a:pt x="120" y="56"/>
                  <a:pt x="121" y="56"/>
                </a:cubicBezTo>
                <a:lnTo>
                  <a:pt x="123" y="56"/>
                </a:lnTo>
                <a:close/>
                <a:moveTo>
                  <a:pt x="153" y="59"/>
                </a:moveTo>
                <a:cubicBezTo>
                  <a:pt x="154" y="60"/>
                  <a:pt x="155" y="60"/>
                  <a:pt x="155" y="60"/>
                </a:cubicBezTo>
                <a:cubicBezTo>
                  <a:pt x="156" y="60"/>
                  <a:pt x="156" y="60"/>
                  <a:pt x="157" y="60"/>
                </a:cubicBezTo>
                <a:cubicBezTo>
                  <a:pt x="158" y="59"/>
                  <a:pt x="158" y="57"/>
                  <a:pt x="158" y="56"/>
                </a:cubicBezTo>
                <a:cubicBezTo>
                  <a:pt x="157" y="55"/>
                  <a:pt x="156" y="54"/>
                  <a:pt x="155" y="54"/>
                </a:cubicBezTo>
                <a:cubicBezTo>
                  <a:pt x="154" y="53"/>
                  <a:pt x="153" y="53"/>
                  <a:pt x="152" y="54"/>
                </a:cubicBezTo>
                <a:cubicBezTo>
                  <a:pt x="151" y="55"/>
                  <a:pt x="151" y="57"/>
                  <a:pt x="152" y="58"/>
                </a:cubicBezTo>
                <a:cubicBezTo>
                  <a:pt x="152" y="58"/>
                  <a:pt x="153" y="59"/>
                  <a:pt x="153" y="59"/>
                </a:cubicBezTo>
                <a:close/>
                <a:moveTo>
                  <a:pt x="132" y="56"/>
                </a:moveTo>
                <a:cubicBezTo>
                  <a:pt x="136" y="56"/>
                  <a:pt x="136" y="56"/>
                  <a:pt x="136" y="56"/>
                </a:cubicBezTo>
                <a:cubicBezTo>
                  <a:pt x="138" y="56"/>
                  <a:pt x="139" y="55"/>
                  <a:pt x="139" y="53"/>
                </a:cubicBezTo>
                <a:cubicBezTo>
                  <a:pt x="139" y="52"/>
                  <a:pt x="138" y="51"/>
                  <a:pt x="136" y="51"/>
                </a:cubicBezTo>
                <a:cubicBezTo>
                  <a:pt x="132" y="51"/>
                  <a:pt x="132" y="51"/>
                  <a:pt x="132" y="51"/>
                </a:cubicBezTo>
                <a:cubicBezTo>
                  <a:pt x="131" y="51"/>
                  <a:pt x="130" y="52"/>
                  <a:pt x="130" y="53"/>
                </a:cubicBezTo>
                <a:cubicBezTo>
                  <a:pt x="130" y="55"/>
                  <a:pt x="131" y="56"/>
                  <a:pt x="132" y="56"/>
                </a:cubicBezTo>
                <a:close/>
                <a:moveTo>
                  <a:pt x="97" y="53"/>
                </a:moveTo>
                <a:cubicBezTo>
                  <a:pt x="97" y="55"/>
                  <a:pt x="98" y="56"/>
                  <a:pt x="99" y="56"/>
                </a:cubicBezTo>
                <a:cubicBezTo>
                  <a:pt x="104" y="56"/>
                  <a:pt x="104" y="56"/>
                  <a:pt x="104" y="56"/>
                </a:cubicBezTo>
                <a:cubicBezTo>
                  <a:pt x="105" y="56"/>
                  <a:pt x="106" y="55"/>
                  <a:pt x="106" y="53"/>
                </a:cubicBezTo>
                <a:cubicBezTo>
                  <a:pt x="106" y="52"/>
                  <a:pt x="105" y="51"/>
                  <a:pt x="104" y="51"/>
                </a:cubicBezTo>
                <a:cubicBezTo>
                  <a:pt x="99" y="51"/>
                  <a:pt x="99" y="51"/>
                  <a:pt x="99" y="51"/>
                </a:cubicBezTo>
                <a:cubicBezTo>
                  <a:pt x="98" y="51"/>
                  <a:pt x="97" y="52"/>
                  <a:pt x="97" y="53"/>
                </a:cubicBezTo>
                <a:close/>
                <a:moveTo>
                  <a:pt x="134" y="107"/>
                </a:moveTo>
                <a:cubicBezTo>
                  <a:pt x="136" y="107"/>
                  <a:pt x="136" y="107"/>
                  <a:pt x="136" y="107"/>
                </a:cubicBezTo>
                <a:cubicBezTo>
                  <a:pt x="138" y="107"/>
                  <a:pt x="139" y="105"/>
                  <a:pt x="139" y="104"/>
                </a:cubicBezTo>
                <a:cubicBezTo>
                  <a:pt x="139" y="103"/>
                  <a:pt x="138" y="101"/>
                  <a:pt x="136" y="101"/>
                </a:cubicBezTo>
                <a:cubicBezTo>
                  <a:pt x="134" y="101"/>
                  <a:pt x="134" y="101"/>
                  <a:pt x="134" y="101"/>
                </a:cubicBezTo>
                <a:cubicBezTo>
                  <a:pt x="132" y="101"/>
                  <a:pt x="131" y="103"/>
                  <a:pt x="131" y="104"/>
                </a:cubicBezTo>
                <a:cubicBezTo>
                  <a:pt x="131" y="105"/>
                  <a:pt x="132" y="107"/>
                  <a:pt x="134" y="107"/>
                </a:cubicBezTo>
                <a:close/>
                <a:moveTo>
                  <a:pt x="150" y="104"/>
                </a:moveTo>
                <a:cubicBezTo>
                  <a:pt x="150" y="103"/>
                  <a:pt x="149" y="101"/>
                  <a:pt x="147" y="101"/>
                </a:cubicBezTo>
                <a:cubicBezTo>
                  <a:pt x="145" y="101"/>
                  <a:pt x="145" y="101"/>
                  <a:pt x="145" y="101"/>
                </a:cubicBezTo>
                <a:cubicBezTo>
                  <a:pt x="143" y="101"/>
                  <a:pt x="142" y="103"/>
                  <a:pt x="142" y="104"/>
                </a:cubicBezTo>
                <a:cubicBezTo>
                  <a:pt x="142" y="105"/>
                  <a:pt x="143" y="107"/>
                  <a:pt x="145" y="107"/>
                </a:cubicBezTo>
                <a:cubicBezTo>
                  <a:pt x="147" y="107"/>
                  <a:pt x="147" y="107"/>
                  <a:pt x="147" y="107"/>
                </a:cubicBezTo>
                <a:cubicBezTo>
                  <a:pt x="147" y="104"/>
                  <a:pt x="147" y="104"/>
                  <a:pt x="147" y="104"/>
                </a:cubicBezTo>
                <a:cubicBezTo>
                  <a:pt x="147" y="107"/>
                  <a:pt x="147" y="107"/>
                  <a:pt x="147" y="107"/>
                </a:cubicBezTo>
                <a:cubicBezTo>
                  <a:pt x="149" y="107"/>
                  <a:pt x="150" y="105"/>
                  <a:pt x="150" y="104"/>
                </a:cubicBezTo>
                <a:close/>
                <a:moveTo>
                  <a:pt x="153" y="103"/>
                </a:moveTo>
                <a:cubicBezTo>
                  <a:pt x="153" y="103"/>
                  <a:pt x="154" y="103"/>
                  <a:pt x="155" y="103"/>
                </a:cubicBezTo>
                <a:cubicBezTo>
                  <a:pt x="155" y="103"/>
                  <a:pt x="156" y="103"/>
                  <a:pt x="157" y="102"/>
                </a:cubicBezTo>
                <a:cubicBezTo>
                  <a:pt x="157" y="101"/>
                  <a:pt x="158" y="100"/>
                  <a:pt x="159" y="99"/>
                </a:cubicBezTo>
                <a:cubicBezTo>
                  <a:pt x="159" y="98"/>
                  <a:pt x="159" y="96"/>
                  <a:pt x="157" y="96"/>
                </a:cubicBezTo>
                <a:cubicBezTo>
                  <a:pt x="156" y="95"/>
                  <a:pt x="154" y="96"/>
                  <a:pt x="154" y="97"/>
                </a:cubicBezTo>
                <a:cubicBezTo>
                  <a:pt x="153" y="98"/>
                  <a:pt x="153" y="98"/>
                  <a:pt x="153" y="99"/>
                </a:cubicBezTo>
                <a:cubicBezTo>
                  <a:pt x="152" y="100"/>
                  <a:pt x="152" y="102"/>
                  <a:pt x="153" y="103"/>
                </a:cubicBezTo>
                <a:close/>
                <a:moveTo>
                  <a:pt x="112" y="56"/>
                </a:moveTo>
                <a:cubicBezTo>
                  <a:pt x="115" y="56"/>
                  <a:pt x="115" y="56"/>
                  <a:pt x="115" y="56"/>
                </a:cubicBezTo>
                <a:cubicBezTo>
                  <a:pt x="116" y="56"/>
                  <a:pt x="117" y="55"/>
                  <a:pt x="117" y="53"/>
                </a:cubicBezTo>
                <a:cubicBezTo>
                  <a:pt x="117" y="52"/>
                  <a:pt x="116" y="51"/>
                  <a:pt x="115" y="51"/>
                </a:cubicBezTo>
                <a:cubicBezTo>
                  <a:pt x="110" y="51"/>
                  <a:pt x="110" y="51"/>
                  <a:pt x="110" y="51"/>
                </a:cubicBezTo>
                <a:cubicBezTo>
                  <a:pt x="109" y="51"/>
                  <a:pt x="108" y="52"/>
                  <a:pt x="108" y="53"/>
                </a:cubicBezTo>
                <a:cubicBezTo>
                  <a:pt x="108" y="55"/>
                  <a:pt x="109" y="56"/>
                  <a:pt x="110" y="56"/>
                </a:cubicBezTo>
                <a:lnTo>
                  <a:pt x="112" y="56"/>
                </a:lnTo>
                <a:close/>
                <a:moveTo>
                  <a:pt x="101" y="107"/>
                </a:moveTo>
                <a:cubicBezTo>
                  <a:pt x="104" y="107"/>
                  <a:pt x="104" y="107"/>
                  <a:pt x="104" y="107"/>
                </a:cubicBezTo>
                <a:cubicBezTo>
                  <a:pt x="105" y="107"/>
                  <a:pt x="106" y="105"/>
                  <a:pt x="106" y="104"/>
                </a:cubicBezTo>
                <a:cubicBezTo>
                  <a:pt x="106" y="103"/>
                  <a:pt x="105" y="101"/>
                  <a:pt x="104" y="101"/>
                </a:cubicBezTo>
                <a:cubicBezTo>
                  <a:pt x="101" y="101"/>
                  <a:pt x="101" y="101"/>
                  <a:pt x="101" y="101"/>
                </a:cubicBezTo>
                <a:cubicBezTo>
                  <a:pt x="99" y="101"/>
                  <a:pt x="98" y="103"/>
                  <a:pt x="98" y="104"/>
                </a:cubicBezTo>
                <a:cubicBezTo>
                  <a:pt x="98" y="105"/>
                  <a:pt x="99" y="107"/>
                  <a:pt x="101" y="107"/>
                </a:cubicBezTo>
                <a:close/>
                <a:moveTo>
                  <a:pt x="2" y="72"/>
                </a:moveTo>
                <a:cubicBezTo>
                  <a:pt x="4" y="72"/>
                  <a:pt x="5" y="71"/>
                  <a:pt x="5" y="70"/>
                </a:cubicBezTo>
                <a:cubicBezTo>
                  <a:pt x="5" y="67"/>
                  <a:pt x="5" y="67"/>
                  <a:pt x="5" y="67"/>
                </a:cubicBezTo>
                <a:cubicBezTo>
                  <a:pt x="5" y="66"/>
                  <a:pt x="4" y="64"/>
                  <a:pt x="2" y="64"/>
                </a:cubicBezTo>
                <a:cubicBezTo>
                  <a:pt x="1" y="64"/>
                  <a:pt x="0" y="66"/>
                  <a:pt x="0" y="67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71"/>
                  <a:pt x="1" y="72"/>
                  <a:pt x="2" y="72"/>
                </a:cubicBezTo>
                <a:close/>
                <a:moveTo>
                  <a:pt x="2" y="94"/>
                </a:moveTo>
                <a:cubicBezTo>
                  <a:pt x="4" y="94"/>
                  <a:pt x="5" y="93"/>
                  <a:pt x="5" y="92"/>
                </a:cubicBezTo>
                <a:cubicBezTo>
                  <a:pt x="5" y="89"/>
                  <a:pt x="5" y="89"/>
                  <a:pt x="5" y="89"/>
                </a:cubicBezTo>
                <a:cubicBezTo>
                  <a:pt x="5" y="87"/>
                  <a:pt x="4" y="86"/>
                  <a:pt x="2" y="86"/>
                </a:cubicBezTo>
                <a:cubicBezTo>
                  <a:pt x="1" y="86"/>
                  <a:pt x="0" y="87"/>
                  <a:pt x="0" y="89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93"/>
                  <a:pt x="1" y="94"/>
                  <a:pt x="2" y="94"/>
                </a:cubicBezTo>
                <a:close/>
                <a:moveTo>
                  <a:pt x="157" y="85"/>
                </a:moveTo>
                <a:cubicBezTo>
                  <a:pt x="156" y="85"/>
                  <a:pt x="154" y="86"/>
                  <a:pt x="154" y="87"/>
                </a:cubicBezTo>
                <a:cubicBezTo>
                  <a:pt x="154" y="90"/>
                  <a:pt x="154" y="90"/>
                  <a:pt x="154" y="90"/>
                </a:cubicBezTo>
                <a:cubicBezTo>
                  <a:pt x="154" y="92"/>
                  <a:pt x="156" y="93"/>
                  <a:pt x="157" y="93"/>
                </a:cubicBezTo>
                <a:cubicBezTo>
                  <a:pt x="158" y="93"/>
                  <a:pt x="160" y="92"/>
                  <a:pt x="160" y="90"/>
                </a:cubicBezTo>
                <a:cubicBezTo>
                  <a:pt x="160" y="87"/>
                  <a:pt x="160" y="87"/>
                  <a:pt x="160" y="87"/>
                </a:cubicBezTo>
                <a:cubicBezTo>
                  <a:pt x="160" y="86"/>
                  <a:pt x="158" y="85"/>
                  <a:pt x="157" y="85"/>
                </a:cubicBezTo>
                <a:close/>
                <a:moveTo>
                  <a:pt x="7" y="58"/>
                </a:moveTo>
                <a:cubicBezTo>
                  <a:pt x="8" y="57"/>
                  <a:pt x="8" y="56"/>
                  <a:pt x="6" y="55"/>
                </a:cubicBezTo>
                <a:cubicBezTo>
                  <a:pt x="5" y="54"/>
                  <a:pt x="4" y="54"/>
                  <a:pt x="3" y="55"/>
                </a:cubicBezTo>
                <a:cubicBezTo>
                  <a:pt x="2" y="56"/>
                  <a:pt x="1" y="57"/>
                  <a:pt x="1" y="58"/>
                </a:cubicBezTo>
                <a:cubicBezTo>
                  <a:pt x="0" y="59"/>
                  <a:pt x="1" y="61"/>
                  <a:pt x="2" y="61"/>
                </a:cubicBezTo>
                <a:cubicBezTo>
                  <a:pt x="2" y="62"/>
                  <a:pt x="3" y="62"/>
                  <a:pt x="3" y="62"/>
                </a:cubicBezTo>
                <a:cubicBezTo>
                  <a:pt x="4" y="62"/>
                  <a:pt x="5" y="61"/>
                  <a:pt x="6" y="60"/>
                </a:cubicBezTo>
                <a:cubicBezTo>
                  <a:pt x="6" y="59"/>
                  <a:pt x="6" y="59"/>
                  <a:pt x="7" y="58"/>
                </a:cubicBezTo>
                <a:close/>
                <a:moveTo>
                  <a:pt x="2" y="97"/>
                </a:moveTo>
                <a:cubicBezTo>
                  <a:pt x="1" y="98"/>
                  <a:pt x="1" y="100"/>
                  <a:pt x="2" y="101"/>
                </a:cubicBezTo>
                <a:cubicBezTo>
                  <a:pt x="2" y="102"/>
                  <a:pt x="3" y="103"/>
                  <a:pt x="4" y="104"/>
                </a:cubicBezTo>
                <a:cubicBezTo>
                  <a:pt x="4" y="104"/>
                  <a:pt x="5" y="104"/>
                  <a:pt x="6" y="104"/>
                </a:cubicBezTo>
                <a:cubicBezTo>
                  <a:pt x="6" y="104"/>
                  <a:pt x="7" y="104"/>
                  <a:pt x="8" y="103"/>
                </a:cubicBezTo>
                <a:cubicBezTo>
                  <a:pt x="9" y="102"/>
                  <a:pt x="9" y="101"/>
                  <a:pt x="7" y="100"/>
                </a:cubicBezTo>
                <a:cubicBezTo>
                  <a:pt x="7" y="99"/>
                  <a:pt x="6" y="99"/>
                  <a:pt x="6" y="98"/>
                </a:cubicBezTo>
                <a:cubicBezTo>
                  <a:pt x="5" y="97"/>
                  <a:pt x="4" y="97"/>
                  <a:pt x="2" y="97"/>
                </a:cubicBezTo>
                <a:close/>
                <a:moveTo>
                  <a:pt x="89" y="56"/>
                </a:moveTo>
                <a:cubicBezTo>
                  <a:pt x="93" y="56"/>
                  <a:pt x="93" y="56"/>
                  <a:pt x="93" y="56"/>
                </a:cubicBezTo>
                <a:cubicBezTo>
                  <a:pt x="94" y="56"/>
                  <a:pt x="95" y="55"/>
                  <a:pt x="95" y="53"/>
                </a:cubicBezTo>
                <a:cubicBezTo>
                  <a:pt x="95" y="52"/>
                  <a:pt x="94" y="51"/>
                  <a:pt x="93" y="51"/>
                </a:cubicBezTo>
                <a:cubicBezTo>
                  <a:pt x="89" y="51"/>
                  <a:pt x="89" y="51"/>
                  <a:pt x="89" y="51"/>
                </a:cubicBezTo>
                <a:cubicBezTo>
                  <a:pt x="87" y="51"/>
                  <a:pt x="86" y="52"/>
                  <a:pt x="86" y="53"/>
                </a:cubicBezTo>
                <a:cubicBezTo>
                  <a:pt x="86" y="55"/>
                  <a:pt x="87" y="56"/>
                  <a:pt x="89" y="56"/>
                </a:cubicBezTo>
                <a:close/>
                <a:moveTo>
                  <a:pt x="157" y="74"/>
                </a:moveTo>
                <a:cubicBezTo>
                  <a:pt x="156" y="74"/>
                  <a:pt x="154" y="75"/>
                  <a:pt x="154" y="77"/>
                </a:cubicBezTo>
                <a:cubicBezTo>
                  <a:pt x="154" y="79"/>
                  <a:pt x="154" y="79"/>
                  <a:pt x="154" y="79"/>
                </a:cubicBezTo>
                <a:cubicBezTo>
                  <a:pt x="154" y="81"/>
                  <a:pt x="156" y="82"/>
                  <a:pt x="157" y="82"/>
                </a:cubicBezTo>
                <a:cubicBezTo>
                  <a:pt x="158" y="82"/>
                  <a:pt x="160" y="81"/>
                  <a:pt x="160" y="79"/>
                </a:cubicBezTo>
                <a:cubicBezTo>
                  <a:pt x="160" y="77"/>
                  <a:pt x="160" y="77"/>
                  <a:pt x="160" y="77"/>
                </a:cubicBezTo>
                <a:cubicBezTo>
                  <a:pt x="160" y="75"/>
                  <a:pt x="158" y="74"/>
                  <a:pt x="157" y="74"/>
                </a:cubicBezTo>
                <a:close/>
                <a:moveTo>
                  <a:pt x="157" y="63"/>
                </a:moveTo>
                <a:cubicBezTo>
                  <a:pt x="156" y="63"/>
                  <a:pt x="154" y="64"/>
                  <a:pt x="154" y="66"/>
                </a:cubicBezTo>
                <a:cubicBezTo>
                  <a:pt x="154" y="68"/>
                  <a:pt x="154" y="68"/>
                  <a:pt x="154" y="68"/>
                </a:cubicBezTo>
                <a:cubicBezTo>
                  <a:pt x="154" y="70"/>
                  <a:pt x="156" y="71"/>
                  <a:pt x="157" y="71"/>
                </a:cubicBezTo>
                <a:cubicBezTo>
                  <a:pt x="158" y="71"/>
                  <a:pt x="160" y="70"/>
                  <a:pt x="160" y="68"/>
                </a:cubicBezTo>
                <a:cubicBezTo>
                  <a:pt x="160" y="66"/>
                  <a:pt x="160" y="66"/>
                  <a:pt x="160" y="66"/>
                </a:cubicBezTo>
                <a:cubicBezTo>
                  <a:pt x="160" y="64"/>
                  <a:pt x="158" y="63"/>
                  <a:pt x="157" y="63"/>
                </a:cubicBezTo>
                <a:close/>
                <a:moveTo>
                  <a:pt x="60" y="101"/>
                </a:moveTo>
                <a:cubicBezTo>
                  <a:pt x="57" y="101"/>
                  <a:pt x="57" y="101"/>
                  <a:pt x="57" y="101"/>
                </a:cubicBezTo>
                <a:cubicBezTo>
                  <a:pt x="56" y="101"/>
                  <a:pt x="54" y="103"/>
                  <a:pt x="54" y="104"/>
                </a:cubicBezTo>
                <a:cubicBezTo>
                  <a:pt x="54" y="105"/>
                  <a:pt x="56" y="107"/>
                  <a:pt x="57" y="107"/>
                </a:cubicBezTo>
                <a:cubicBezTo>
                  <a:pt x="60" y="107"/>
                  <a:pt x="60" y="107"/>
                  <a:pt x="60" y="107"/>
                </a:cubicBezTo>
                <a:cubicBezTo>
                  <a:pt x="61" y="107"/>
                  <a:pt x="62" y="105"/>
                  <a:pt x="62" y="104"/>
                </a:cubicBezTo>
                <a:cubicBezTo>
                  <a:pt x="62" y="103"/>
                  <a:pt x="61" y="101"/>
                  <a:pt x="60" y="101"/>
                </a:cubicBezTo>
                <a:close/>
                <a:moveTo>
                  <a:pt x="12" y="56"/>
                </a:moveTo>
                <a:cubicBezTo>
                  <a:pt x="16" y="56"/>
                  <a:pt x="16" y="56"/>
                  <a:pt x="16" y="56"/>
                </a:cubicBezTo>
                <a:cubicBezTo>
                  <a:pt x="18" y="56"/>
                  <a:pt x="19" y="55"/>
                  <a:pt x="19" y="53"/>
                </a:cubicBezTo>
                <a:cubicBezTo>
                  <a:pt x="19" y="52"/>
                  <a:pt x="18" y="51"/>
                  <a:pt x="16" y="51"/>
                </a:cubicBezTo>
                <a:cubicBezTo>
                  <a:pt x="12" y="51"/>
                  <a:pt x="12" y="51"/>
                  <a:pt x="12" y="51"/>
                </a:cubicBezTo>
                <a:cubicBezTo>
                  <a:pt x="10" y="51"/>
                  <a:pt x="9" y="52"/>
                  <a:pt x="9" y="53"/>
                </a:cubicBezTo>
                <a:cubicBezTo>
                  <a:pt x="9" y="55"/>
                  <a:pt x="10" y="56"/>
                  <a:pt x="12" y="56"/>
                </a:cubicBezTo>
                <a:close/>
                <a:moveTo>
                  <a:pt x="2" y="83"/>
                </a:moveTo>
                <a:cubicBezTo>
                  <a:pt x="4" y="83"/>
                  <a:pt x="5" y="82"/>
                  <a:pt x="5" y="81"/>
                </a:cubicBezTo>
                <a:cubicBezTo>
                  <a:pt x="5" y="78"/>
                  <a:pt x="5" y="78"/>
                  <a:pt x="5" y="78"/>
                </a:cubicBezTo>
                <a:cubicBezTo>
                  <a:pt x="5" y="77"/>
                  <a:pt x="4" y="75"/>
                  <a:pt x="2" y="75"/>
                </a:cubicBezTo>
                <a:cubicBezTo>
                  <a:pt x="1" y="75"/>
                  <a:pt x="0" y="77"/>
                  <a:pt x="0" y="78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2"/>
                  <a:pt x="1" y="83"/>
                  <a:pt x="2" y="83"/>
                </a:cubicBezTo>
                <a:close/>
                <a:moveTo>
                  <a:pt x="35" y="107"/>
                </a:moveTo>
                <a:cubicBezTo>
                  <a:pt x="38" y="107"/>
                  <a:pt x="38" y="107"/>
                  <a:pt x="38" y="107"/>
                </a:cubicBezTo>
                <a:cubicBezTo>
                  <a:pt x="39" y="107"/>
                  <a:pt x="41" y="105"/>
                  <a:pt x="41" y="104"/>
                </a:cubicBezTo>
                <a:cubicBezTo>
                  <a:pt x="41" y="103"/>
                  <a:pt x="39" y="101"/>
                  <a:pt x="38" y="101"/>
                </a:cubicBezTo>
                <a:cubicBezTo>
                  <a:pt x="35" y="101"/>
                  <a:pt x="35" y="101"/>
                  <a:pt x="35" y="101"/>
                </a:cubicBezTo>
                <a:cubicBezTo>
                  <a:pt x="34" y="101"/>
                  <a:pt x="33" y="103"/>
                  <a:pt x="33" y="104"/>
                </a:cubicBezTo>
                <a:cubicBezTo>
                  <a:pt x="33" y="105"/>
                  <a:pt x="34" y="107"/>
                  <a:pt x="35" y="107"/>
                </a:cubicBezTo>
                <a:close/>
                <a:moveTo>
                  <a:pt x="45" y="56"/>
                </a:moveTo>
                <a:cubicBezTo>
                  <a:pt x="49" y="56"/>
                  <a:pt x="49" y="56"/>
                  <a:pt x="49" y="56"/>
                </a:cubicBezTo>
                <a:cubicBezTo>
                  <a:pt x="50" y="56"/>
                  <a:pt x="52" y="55"/>
                  <a:pt x="52" y="53"/>
                </a:cubicBezTo>
                <a:cubicBezTo>
                  <a:pt x="52" y="52"/>
                  <a:pt x="50" y="51"/>
                  <a:pt x="49" y="51"/>
                </a:cubicBezTo>
                <a:cubicBezTo>
                  <a:pt x="45" y="51"/>
                  <a:pt x="45" y="51"/>
                  <a:pt x="45" y="51"/>
                </a:cubicBezTo>
                <a:cubicBezTo>
                  <a:pt x="43" y="51"/>
                  <a:pt x="42" y="52"/>
                  <a:pt x="42" y="53"/>
                </a:cubicBezTo>
                <a:cubicBezTo>
                  <a:pt x="42" y="55"/>
                  <a:pt x="43" y="56"/>
                  <a:pt x="45" y="56"/>
                </a:cubicBezTo>
                <a:close/>
                <a:moveTo>
                  <a:pt x="67" y="56"/>
                </a:moveTo>
                <a:cubicBezTo>
                  <a:pt x="71" y="56"/>
                  <a:pt x="71" y="56"/>
                  <a:pt x="71" y="56"/>
                </a:cubicBezTo>
                <a:cubicBezTo>
                  <a:pt x="72" y="56"/>
                  <a:pt x="73" y="55"/>
                  <a:pt x="73" y="53"/>
                </a:cubicBezTo>
                <a:cubicBezTo>
                  <a:pt x="73" y="52"/>
                  <a:pt x="72" y="51"/>
                  <a:pt x="71" y="51"/>
                </a:cubicBezTo>
                <a:cubicBezTo>
                  <a:pt x="67" y="51"/>
                  <a:pt x="67" y="51"/>
                  <a:pt x="67" y="51"/>
                </a:cubicBezTo>
                <a:cubicBezTo>
                  <a:pt x="65" y="51"/>
                  <a:pt x="64" y="52"/>
                  <a:pt x="64" y="53"/>
                </a:cubicBezTo>
                <a:cubicBezTo>
                  <a:pt x="64" y="55"/>
                  <a:pt x="65" y="56"/>
                  <a:pt x="67" y="56"/>
                </a:cubicBezTo>
                <a:close/>
                <a:moveTo>
                  <a:pt x="78" y="56"/>
                </a:moveTo>
                <a:cubicBezTo>
                  <a:pt x="82" y="56"/>
                  <a:pt x="82" y="56"/>
                  <a:pt x="82" y="56"/>
                </a:cubicBezTo>
                <a:cubicBezTo>
                  <a:pt x="83" y="56"/>
                  <a:pt x="84" y="55"/>
                  <a:pt x="84" y="53"/>
                </a:cubicBezTo>
                <a:cubicBezTo>
                  <a:pt x="84" y="52"/>
                  <a:pt x="83" y="51"/>
                  <a:pt x="82" y="51"/>
                </a:cubicBezTo>
                <a:cubicBezTo>
                  <a:pt x="78" y="51"/>
                  <a:pt x="78" y="51"/>
                  <a:pt x="78" y="51"/>
                </a:cubicBezTo>
                <a:cubicBezTo>
                  <a:pt x="76" y="51"/>
                  <a:pt x="75" y="52"/>
                  <a:pt x="75" y="53"/>
                </a:cubicBezTo>
                <a:cubicBezTo>
                  <a:pt x="75" y="55"/>
                  <a:pt x="76" y="56"/>
                  <a:pt x="78" y="56"/>
                </a:cubicBezTo>
                <a:close/>
                <a:moveTo>
                  <a:pt x="87" y="104"/>
                </a:moveTo>
                <a:cubicBezTo>
                  <a:pt x="87" y="105"/>
                  <a:pt x="88" y="107"/>
                  <a:pt x="90" y="107"/>
                </a:cubicBezTo>
                <a:cubicBezTo>
                  <a:pt x="93" y="107"/>
                  <a:pt x="93" y="107"/>
                  <a:pt x="93" y="107"/>
                </a:cubicBezTo>
                <a:cubicBezTo>
                  <a:pt x="94" y="107"/>
                  <a:pt x="95" y="105"/>
                  <a:pt x="95" y="104"/>
                </a:cubicBezTo>
                <a:cubicBezTo>
                  <a:pt x="95" y="103"/>
                  <a:pt x="94" y="101"/>
                  <a:pt x="93" y="101"/>
                </a:cubicBezTo>
                <a:cubicBezTo>
                  <a:pt x="90" y="101"/>
                  <a:pt x="90" y="101"/>
                  <a:pt x="90" y="101"/>
                </a:cubicBezTo>
                <a:cubicBezTo>
                  <a:pt x="88" y="101"/>
                  <a:pt x="87" y="103"/>
                  <a:pt x="87" y="104"/>
                </a:cubicBezTo>
                <a:close/>
                <a:moveTo>
                  <a:pt x="71" y="101"/>
                </a:moveTo>
                <a:cubicBezTo>
                  <a:pt x="68" y="101"/>
                  <a:pt x="68" y="101"/>
                  <a:pt x="68" y="101"/>
                </a:cubicBezTo>
                <a:cubicBezTo>
                  <a:pt x="67" y="101"/>
                  <a:pt x="65" y="103"/>
                  <a:pt x="65" y="104"/>
                </a:cubicBezTo>
                <a:cubicBezTo>
                  <a:pt x="65" y="105"/>
                  <a:pt x="67" y="107"/>
                  <a:pt x="68" y="107"/>
                </a:cubicBezTo>
                <a:cubicBezTo>
                  <a:pt x="71" y="107"/>
                  <a:pt x="71" y="107"/>
                  <a:pt x="71" y="107"/>
                </a:cubicBezTo>
                <a:cubicBezTo>
                  <a:pt x="72" y="107"/>
                  <a:pt x="73" y="105"/>
                  <a:pt x="73" y="104"/>
                </a:cubicBezTo>
                <a:cubicBezTo>
                  <a:pt x="73" y="103"/>
                  <a:pt x="72" y="101"/>
                  <a:pt x="71" y="101"/>
                </a:cubicBezTo>
                <a:close/>
                <a:moveTo>
                  <a:pt x="24" y="56"/>
                </a:moveTo>
                <a:cubicBezTo>
                  <a:pt x="27" y="56"/>
                  <a:pt x="27" y="56"/>
                  <a:pt x="27" y="56"/>
                </a:cubicBezTo>
                <a:cubicBezTo>
                  <a:pt x="28" y="56"/>
                  <a:pt x="30" y="55"/>
                  <a:pt x="30" y="53"/>
                </a:cubicBezTo>
                <a:cubicBezTo>
                  <a:pt x="30" y="52"/>
                  <a:pt x="28" y="51"/>
                  <a:pt x="27" y="51"/>
                </a:cubicBezTo>
                <a:cubicBezTo>
                  <a:pt x="23" y="51"/>
                  <a:pt x="23" y="51"/>
                  <a:pt x="23" y="51"/>
                </a:cubicBezTo>
                <a:cubicBezTo>
                  <a:pt x="21" y="51"/>
                  <a:pt x="20" y="52"/>
                  <a:pt x="20" y="53"/>
                </a:cubicBezTo>
                <a:cubicBezTo>
                  <a:pt x="20" y="55"/>
                  <a:pt x="21" y="56"/>
                  <a:pt x="23" y="56"/>
                </a:cubicBezTo>
                <a:lnTo>
                  <a:pt x="24" y="56"/>
                </a:lnTo>
                <a:close/>
                <a:moveTo>
                  <a:pt x="49" y="101"/>
                </a:moveTo>
                <a:cubicBezTo>
                  <a:pt x="46" y="101"/>
                  <a:pt x="46" y="101"/>
                  <a:pt x="46" y="101"/>
                </a:cubicBezTo>
                <a:cubicBezTo>
                  <a:pt x="45" y="101"/>
                  <a:pt x="43" y="103"/>
                  <a:pt x="43" y="104"/>
                </a:cubicBezTo>
                <a:cubicBezTo>
                  <a:pt x="43" y="105"/>
                  <a:pt x="45" y="107"/>
                  <a:pt x="46" y="107"/>
                </a:cubicBezTo>
                <a:cubicBezTo>
                  <a:pt x="49" y="107"/>
                  <a:pt x="49" y="107"/>
                  <a:pt x="49" y="107"/>
                </a:cubicBezTo>
                <a:cubicBezTo>
                  <a:pt x="50" y="107"/>
                  <a:pt x="52" y="105"/>
                  <a:pt x="52" y="104"/>
                </a:cubicBezTo>
                <a:cubicBezTo>
                  <a:pt x="52" y="103"/>
                  <a:pt x="50" y="101"/>
                  <a:pt x="49" y="101"/>
                </a:cubicBezTo>
                <a:close/>
                <a:moveTo>
                  <a:pt x="13" y="101"/>
                </a:moveTo>
                <a:cubicBezTo>
                  <a:pt x="12" y="101"/>
                  <a:pt x="11" y="103"/>
                  <a:pt x="11" y="104"/>
                </a:cubicBezTo>
                <a:cubicBezTo>
                  <a:pt x="11" y="105"/>
                  <a:pt x="12" y="107"/>
                  <a:pt x="13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8" y="107"/>
                  <a:pt x="19" y="105"/>
                  <a:pt x="19" y="104"/>
                </a:cubicBezTo>
                <a:cubicBezTo>
                  <a:pt x="19" y="103"/>
                  <a:pt x="18" y="101"/>
                  <a:pt x="16" y="101"/>
                </a:cubicBezTo>
                <a:lnTo>
                  <a:pt x="13" y="101"/>
                </a:lnTo>
                <a:close/>
                <a:moveTo>
                  <a:pt x="24" y="101"/>
                </a:moveTo>
                <a:cubicBezTo>
                  <a:pt x="23" y="101"/>
                  <a:pt x="22" y="103"/>
                  <a:pt x="22" y="104"/>
                </a:cubicBezTo>
                <a:cubicBezTo>
                  <a:pt x="22" y="105"/>
                  <a:pt x="23" y="107"/>
                  <a:pt x="24" y="107"/>
                </a:cubicBezTo>
                <a:cubicBezTo>
                  <a:pt x="27" y="107"/>
                  <a:pt x="27" y="107"/>
                  <a:pt x="27" y="107"/>
                </a:cubicBezTo>
                <a:cubicBezTo>
                  <a:pt x="28" y="107"/>
                  <a:pt x="30" y="105"/>
                  <a:pt x="30" y="104"/>
                </a:cubicBezTo>
                <a:cubicBezTo>
                  <a:pt x="30" y="103"/>
                  <a:pt x="28" y="101"/>
                  <a:pt x="27" y="101"/>
                </a:cubicBezTo>
                <a:lnTo>
                  <a:pt x="24" y="101"/>
                </a:lnTo>
                <a:close/>
                <a:moveTo>
                  <a:pt x="58" y="139"/>
                </a:moveTo>
                <a:cubicBezTo>
                  <a:pt x="2" y="139"/>
                  <a:pt x="2" y="139"/>
                  <a:pt x="2" y="139"/>
                </a:cubicBezTo>
                <a:cubicBezTo>
                  <a:pt x="1" y="139"/>
                  <a:pt x="0" y="140"/>
                  <a:pt x="0" y="141"/>
                </a:cubicBezTo>
                <a:cubicBezTo>
                  <a:pt x="0" y="143"/>
                  <a:pt x="1" y="144"/>
                  <a:pt x="2" y="144"/>
                </a:cubicBezTo>
                <a:cubicBezTo>
                  <a:pt x="58" y="144"/>
                  <a:pt x="58" y="144"/>
                  <a:pt x="58" y="144"/>
                </a:cubicBezTo>
                <a:cubicBezTo>
                  <a:pt x="60" y="144"/>
                  <a:pt x="61" y="143"/>
                  <a:pt x="61" y="141"/>
                </a:cubicBezTo>
                <a:cubicBezTo>
                  <a:pt x="61" y="140"/>
                  <a:pt x="60" y="139"/>
                  <a:pt x="58" y="139"/>
                </a:cubicBezTo>
                <a:close/>
                <a:moveTo>
                  <a:pt x="157" y="139"/>
                </a:moveTo>
                <a:cubicBezTo>
                  <a:pt x="101" y="139"/>
                  <a:pt x="101" y="139"/>
                  <a:pt x="101" y="139"/>
                </a:cubicBezTo>
                <a:cubicBezTo>
                  <a:pt x="100" y="139"/>
                  <a:pt x="98" y="140"/>
                  <a:pt x="98" y="141"/>
                </a:cubicBezTo>
                <a:cubicBezTo>
                  <a:pt x="98" y="143"/>
                  <a:pt x="100" y="144"/>
                  <a:pt x="101" y="144"/>
                </a:cubicBezTo>
                <a:cubicBezTo>
                  <a:pt x="157" y="144"/>
                  <a:pt x="157" y="144"/>
                  <a:pt x="157" y="144"/>
                </a:cubicBezTo>
                <a:cubicBezTo>
                  <a:pt x="158" y="144"/>
                  <a:pt x="160" y="143"/>
                  <a:pt x="160" y="141"/>
                </a:cubicBezTo>
                <a:cubicBezTo>
                  <a:pt x="160" y="140"/>
                  <a:pt x="158" y="139"/>
                  <a:pt x="157" y="139"/>
                </a:cubicBezTo>
                <a:close/>
                <a:moveTo>
                  <a:pt x="81" y="107"/>
                </a:moveTo>
                <a:cubicBezTo>
                  <a:pt x="82" y="107"/>
                  <a:pt x="82" y="107"/>
                  <a:pt x="82" y="107"/>
                </a:cubicBezTo>
                <a:cubicBezTo>
                  <a:pt x="83" y="107"/>
                  <a:pt x="84" y="105"/>
                  <a:pt x="84" y="104"/>
                </a:cubicBezTo>
                <a:cubicBezTo>
                  <a:pt x="84" y="103"/>
                  <a:pt x="83" y="101"/>
                  <a:pt x="82" y="101"/>
                </a:cubicBezTo>
                <a:cubicBezTo>
                  <a:pt x="79" y="101"/>
                  <a:pt x="79" y="101"/>
                  <a:pt x="79" y="101"/>
                </a:cubicBezTo>
                <a:cubicBezTo>
                  <a:pt x="78" y="101"/>
                  <a:pt x="77" y="102"/>
                  <a:pt x="76" y="103"/>
                </a:cubicBezTo>
                <a:cubicBezTo>
                  <a:pt x="63" y="117"/>
                  <a:pt x="63" y="117"/>
                  <a:pt x="63" y="117"/>
                </a:cubicBezTo>
                <a:cubicBezTo>
                  <a:pt x="67" y="121"/>
                  <a:pt x="67" y="121"/>
                  <a:pt x="67" y="121"/>
                </a:cubicBezTo>
                <a:lnTo>
                  <a:pt x="81" y="107"/>
                </a:lnTo>
                <a:close/>
                <a:moveTo>
                  <a:pt x="92" y="114"/>
                </a:moveTo>
                <a:cubicBezTo>
                  <a:pt x="78" y="128"/>
                  <a:pt x="78" y="128"/>
                  <a:pt x="78" y="128"/>
                </a:cubicBezTo>
                <a:cubicBezTo>
                  <a:pt x="72" y="129"/>
                  <a:pt x="66" y="134"/>
                  <a:pt x="66" y="141"/>
                </a:cubicBezTo>
                <a:cubicBezTo>
                  <a:pt x="66" y="149"/>
                  <a:pt x="72" y="155"/>
                  <a:pt x="80" y="155"/>
                </a:cubicBezTo>
                <a:cubicBezTo>
                  <a:pt x="87" y="155"/>
                  <a:pt x="93" y="149"/>
                  <a:pt x="93" y="141"/>
                </a:cubicBezTo>
                <a:cubicBezTo>
                  <a:pt x="93" y="136"/>
                  <a:pt x="90" y="131"/>
                  <a:pt x="85" y="129"/>
                </a:cubicBezTo>
                <a:cubicBezTo>
                  <a:pt x="96" y="118"/>
                  <a:pt x="96" y="118"/>
                  <a:pt x="96" y="118"/>
                </a:cubicBezTo>
                <a:lnTo>
                  <a:pt x="92" y="114"/>
                </a:lnTo>
                <a:close/>
                <a:moveTo>
                  <a:pt x="88" y="141"/>
                </a:moveTo>
                <a:cubicBezTo>
                  <a:pt x="88" y="146"/>
                  <a:pt x="84" y="149"/>
                  <a:pt x="80" y="149"/>
                </a:cubicBezTo>
                <a:cubicBezTo>
                  <a:pt x="75" y="149"/>
                  <a:pt x="72" y="146"/>
                  <a:pt x="72" y="141"/>
                </a:cubicBezTo>
                <a:cubicBezTo>
                  <a:pt x="72" y="137"/>
                  <a:pt x="75" y="133"/>
                  <a:pt x="80" y="133"/>
                </a:cubicBezTo>
                <a:cubicBezTo>
                  <a:pt x="84" y="133"/>
                  <a:pt x="88" y="137"/>
                  <a:pt x="88" y="1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AB7C507C-BDF7-CD43-65AC-4D88F8816FFF}"/>
              </a:ext>
            </a:extLst>
          </p:cNvPr>
          <p:cNvSpPr>
            <a:spLocks noEditPoints="1"/>
          </p:cNvSpPr>
          <p:nvPr/>
        </p:nvSpPr>
        <p:spPr bwMode="auto">
          <a:xfrm>
            <a:off x="7954963" y="3575050"/>
            <a:ext cx="136525" cy="254000"/>
          </a:xfrm>
          <a:custGeom>
            <a:avLst/>
            <a:gdLst>
              <a:gd name="T0" fmla="*/ 27 w 86"/>
              <a:gd name="T1" fmla="*/ 0 h 160"/>
              <a:gd name="T2" fmla="*/ 0 w 86"/>
              <a:gd name="T3" fmla="*/ 151 h 160"/>
              <a:gd name="T4" fmla="*/ 86 w 86"/>
              <a:gd name="T5" fmla="*/ 20 h 160"/>
              <a:gd name="T6" fmla="*/ 54 w 86"/>
              <a:gd name="T7" fmla="*/ 11 h 160"/>
              <a:gd name="T8" fmla="*/ 80 w 86"/>
              <a:gd name="T9" fmla="*/ 112 h 160"/>
              <a:gd name="T10" fmla="*/ 76 w 86"/>
              <a:gd name="T11" fmla="*/ 155 h 160"/>
              <a:gd name="T12" fmla="*/ 22 w 86"/>
              <a:gd name="T13" fmla="*/ 155 h 160"/>
              <a:gd name="T14" fmla="*/ 6 w 86"/>
              <a:gd name="T15" fmla="*/ 150 h 160"/>
              <a:gd name="T16" fmla="*/ 6 w 86"/>
              <a:gd name="T17" fmla="*/ 123 h 160"/>
              <a:gd name="T18" fmla="*/ 8 w 86"/>
              <a:gd name="T19" fmla="*/ 104 h 160"/>
              <a:gd name="T20" fmla="*/ 80 w 86"/>
              <a:gd name="T21" fmla="*/ 96 h 160"/>
              <a:gd name="T22" fmla="*/ 10 w 86"/>
              <a:gd name="T23" fmla="*/ 16 h 160"/>
              <a:gd name="T24" fmla="*/ 14 w 86"/>
              <a:gd name="T25" fmla="*/ 99 h 160"/>
              <a:gd name="T26" fmla="*/ 14 w 86"/>
              <a:gd name="T27" fmla="*/ 99 h 160"/>
              <a:gd name="T28" fmla="*/ 19 w 86"/>
              <a:gd name="T29" fmla="*/ 104 h 160"/>
              <a:gd name="T30" fmla="*/ 30 w 86"/>
              <a:gd name="T31" fmla="*/ 94 h 160"/>
              <a:gd name="T32" fmla="*/ 48 w 86"/>
              <a:gd name="T33" fmla="*/ 96 h 160"/>
              <a:gd name="T34" fmla="*/ 38 w 86"/>
              <a:gd name="T35" fmla="*/ 107 h 160"/>
              <a:gd name="T36" fmla="*/ 38 w 86"/>
              <a:gd name="T37" fmla="*/ 107 h 160"/>
              <a:gd name="T38" fmla="*/ 51 w 86"/>
              <a:gd name="T39" fmla="*/ 104 h 160"/>
              <a:gd name="T40" fmla="*/ 62 w 86"/>
              <a:gd name="T41" fmla="*/ 94 h 160"/>
              <a:gd name="T42" fmla="*/ 75 w 86"/>
              <a:gd name="T43" fmla="*/ 96 h 160"/>
              <a:gd name="T44" fmla="*/ 70 w 86"/>
              <a:gd name="T45" fmla="*/ 107 h 160"/>
              <a:gd name="T46" fmla="*/ 70 w 86"/>
              <a:gd name="T47" fmla="*/ 107 h 160"/>
              <a:gd name="T48" fmla="*/ 11 w 86"/>
              <a:gd name="T49" fmla="*/ 112 h 160"/>
              <a:gd name="T50" fmla="*/ 14 w 86"/>
              <a:gd name="T51" fmla="*/ 126 h 160"/>
              <a:gd name="T52" fmla="*/ 24 w 86"/>
              <a:gd name="T53" fmla="*/ 120 h 160"/>
              <a:gd name="T54" fmla="*/ 22 w 86"/>
              <a:gd name="T55" fmla="*/ 139 h 160"/>
              <a:gd name="T56" fmla="*/ 22 w 86"/>
              <a:gd name="T57" fmla="*/ 139 h 160"/>
              <a:gd name="T58" fmla="*/ 27 w 86"/>
              <a:gd name="T59" fmla="*/ 112 h 160"/>
              <a:gd name="T60" fmla="*/ 46 w 86"/>
              <a:gd name="T61" fmla="*/ 110 h 160"/>
              <a:gd name="T62" fmla="*/ 32 w 86"/>
              <a:gd name="T63" fmla="*/ 128 h 160"/>
              <a:gd name="T64" fmla="*/ 46 w 86"/>
              <a:gd name="T65" fmla="*/ 131 h 160"/>
              <a:gd name="T66" fmla="*/ 46 w 86"/>
              <a:gd name="T67" fmla="*/ 131 h 160"/>
              <a:gd name="T68" fmla="*/ 35 w 86"/>
              <a:gd name="T69" fmla="*/ 120 h 160"/>
              <a:gd name="T70" fmla="*/ 54 w 86"/>
              <a:gd name="T71" fmla="*/ 118 h 160"/>
              <a:gd name="T72" fmla="*/ 40 w 86"/>
              <a:gd name="T73" fmla="*/ 136 h 160"/>
              <a:gd name="T74" fmla="*/ 54 w 86"/>
              <a:gd name="T75" fmla="*/ 139 h 160"/>
              <a:gd name="T76" fmla="*/ 54 w 86"/>
              <a:gd name="T77" fmla="*/ 139 h 160"/>
              <a:gd name="T78" fmla="*/ 59 w 86"/>
              <a:gd name="T79" fmla="*/ 112 h 160"/>
              <a:gd name="T80" fmla="*/ 78 w 86"/>
              <a:gd name="T81" fmla="*/ 115 h 160"/>
              <a:gd name="T82" fmla="*/ 64 w 86"/>
              <a:gd name="T83" fmla="*/ 128 h 160"/>
              <a:gd name="T84" fmla="*/ 78 w 86"/>
              <a:gd name="T85" fmla="*/ 126 h 160"/>
              <a:gd name="T86" fmla="*/ 78 w 86"/>
              <a:gd name="T87" fmla="*/ 126 h 160"/>
              <a:gd name="T88" fmla="*/ 67 w 86"/>
              <a:gd name="T89" fmla="*/ 120 h 160"/>
              <a:gd name="T90" fmla="*/ 70 w 86"/>
              <a:gd name="T91" fmla="*/ 134 h 160"/>
              <a:gd name="T92" fmla="*/ 16 w 86"/>
              <a:gd name="T93" fmla="*/ 144 h 160"/>
              <a:gd name="T94" fmla="*/ 24 w 86"/>
              <a:gd name="T95" fmla="*/ 152 h 160"/>
              <a:gd name="T96" fmla="*/ 24 w 86"/>
              <a:gd name="T97" fmla="*/ 152 h 160"/>
              <a:gd name="T98" fmla="*/ 27 w 86"/>
              <a:gd name="T99" fmla="*/ 144 h 160"/>
              <a:gd name="T100" fmla="*/ 46 w 86"/>
              <a:gd name="T101" fmla="*/ 142 h 160"/>
              <a:gd name="T102" fmla="*/ 38 w 86"/>
              <a:gd name="T103" fmla="*/ 150 h 160"/>
              <a:gd name="T104" fmla="*/ 56 w 86"/>
              <a:gd name="T105" fmla="*/ 152 h 160"/>
              <a:gd name="T106" fmla="*/ 56 w 86"/>
              <a:gd name="T107" fmla="*/ 152 h 160"/>
              <a:gd name="T108" fmla="*/ 59 w 86"/>
              <a:gd name="T109" fmla="*/ 144 h 160"/>
              <a:gd name="T110" fmla="*/ 78 w 86"/>
              <a:gd name="T111" fmla="*/ 147 h 160"/>
              <a:gd name="T112" fmla="*/ 70 w 86"/>
              <a:gd name="T113" fmla="*/ 1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6" h="160">
                <a:moveTo>
                  <a:pt x="76" y="11"/>
                </a:moveTo>
                <a:cubicBezTo>
                  <a:pt x="59" y="11"/>
                  <a:pt x="59" y="11"/>
                  <a:pt x="59" y="11"/>
                </a:cubicBezTo>
                <a:cubicBezTo>
                  <a:pt x="59" y="0"/>
                  <a:pt x="59" y="0"/>
                  <a:pt x="5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1"/>
                  <a:pt x="27" y="11"/>
                  <a:pt x="27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5" y="11"/>
                  <a:pt x="0" y="15"/>
                  <a:pt x="0" y="2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5" y="160"/>
                  <a:pt x="10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2" y="160"/>
                  <a:pt x="86" y="156"/>
                  <a:pt x="86" y="151"/>
                </a:cubicBezTo>
                <a:cubicBezTo>
                  <a:pt x="86" y="20"/>
                  <a:pt x="86" y="20"/>
                  <a:pt x="86" y="20"/>
                </a:cubicBezTo>
                <a:cubicBezTo>
                  <a:pt x="86" y="15"/>
                  <a:pt x="82" y="11"/>
                  <a:pt x="76" y="11"/>
                </a:cubicBezTo>
                <a:close/>
                <a:moveTo>
                  <a:pt x="32" y="6"/>
                </a:moveTo>
                <a:cubicBezTo>
                  <a:pt x="54" y="6"/>
                  <a:pt x="54" y="6"/>
                  <a:pt x="54" y="6"/>
                </a:cubicBezTo>
                <a:cubicBezTo>
                  <a:pt x="54" y="11"/>
                  <a:pt x="54" y="11"/>
                  <a:pt x="54" y="11"/>
                </a:cubicBezTo>
                <a:cubicBezTo>
                  <a:pt x="32" y="11"/>
                  <a:pt x="32" y="11"/>
                  <a:pt x="32" y="11"/>
                </a:cubicBezTo>
                <a:lnTo>
                  <a:pt x="32" y="6"/>
                </a:lnTo>
                <a:close/>
                <a:moveTo>
                  <a:pt x="80" y="96"/>
                </a:moveTo>
                <a:cubicBezTo>
                  <a:pt x="80" y="112"/>
                  <a:pt x="80" y="112"/>
                  <a:pt x="80" y="112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80" y="151"/>
                  <a:pt x="80" y="151"/>
                  <a:pt x="80" y="151"/>
                </a:cubicBezTo>
                <a:cubicBezTo>
                  <a:pt x="80" y="153"/>
                  <a:pt x="79" y="155"/>
                  <a:pt x="76" y="155"/>
                </a:cubicBezTo>
                <a:cubicBezTo>
                  <a:pt x="70" y="155"/>
                  <a:pt x="70" y="155"/>
                  <a:pt x="70" y="155"/>
                </a:cubicBezTo>
                <a:cubicBezTo>
                  <a:pt x="54" y="155"/>
                  <a:pt x="54" y="155"/>
                  <a:pt x="54" y="155"/>
                </a:cubicBezTo>
                <a:cubicBezTo>
                  <a:pt x="38" y="155"/>
                  <a:pt x="38" y="155"/>
                  <a:pt x="38" y="155"/>
                </a:cubicBezTo>
                <a:cubicBezTo>
                  <a:pt x="22" y="155"/>
                  <a:pt x="22" y="155"/>
                  <a:pt x="22" y="155"/>
                </a:cubicBezTo>
                <a:cubicBezTo>
                  <a:pt x="10" y="155"/>
                  <a:pt x="10" y="155"/>
                  <a:pt x="10" y="155"/>
                </a:cubicBezTo>
                <a:cubicBezTo>
                  <a:pt x="9" y="155"/>
                  <a:pt x="8" y="155"/>
                  <a:pt x="7" y="154"/>
                </a:cubicBezTo>
                <a:cubicBezTo>
                  <a:pt x="8" y="154"/>
                  <a:pt x="8" y="153"/>
                  <a:pt x="8" y="152"/>
                </a:cubicBezTo>
                <a:cubicBezTo>
                  <a:pt x="8" y="151"/>
                  <a:pt x="7" y="150"/>
                  <a:pt x="6" y="150"/>
                </a:cubicBezTo>
                <a:cubicBezTo>
                  <a:pt x="6" y="139"/>
                  <a:pt x="6" y="139"/>
                  <a:pt x="6" y="139"/>
                </a:cubicBezTo>
                <a:cubicBezTo>
                  <a:pt x="7" y="139"/>
                  <a:pt x="8" y="138"/>
                  <a:pt x="8" y="136"/>
                </a:cubicBezTo>
                <a:cubicBezTo>
                  <a:pt x="8" y="135"/>
                  <a:pt x="7" y="134"/>
                  <a:pt x="6" y="134"/>
                </a:cubicBezTo>
                <a:cubicBezTo>
                  <a:pt x="6" y="123"/>
                  <a:pt x="6" y="123"/>
                  <a:pt x="6" y="123"/>
                </a:cubicBezTo>
                <a:cubicBezTo>
                  <a:pt x="7" y="123"/>
                  <a:pt x="8" y="122"/>
                  <a:pt x="8" y="120"/>
                </a:cubicBezTo>
                <a:cubicBezTo>
                  <a:pt x="8" y="119"/>
                  <a:pt x="7" y="118"/>
                  <a:pt x="6" y="118"/>
                </a:cubicBezTo>
                <a:cubicBezTo>
                  <a:pt x="6" y="107"/>
                  <a:pt x="6" y="107"/>
                  <a:pt x="6" y="107"/>
                </a:cubicBezTo>
                <a:cubicBezTo>
                  <a:pt x="7" y="107"/>
                  <a:pt x="8" y="106"/>
                  <a:pt x="8" y="104"/>
                </a:cubicBezTo>
                <a:cubicBezTo>
                  <a:pt x="8" y="103"/>
                  <a:pt x="7" y="102"/>
                  <a:pt x="6" y="102"/>
                </a:cubicBezTo>
                <a:cubicBezTo>
                  <a:pt x="6" y="91"/>
                  <a:pt x="6" y="91"/>
                  <a:pt x="6" y="91"/>
                </a:cubicBezTo>
                <a:cubicBezTo>
                  <a:pt x="80" y="91"/>
                  <a:pt x="80" y="91"/>
                  <a:pt x="80" y="91"/>
                </a:cubicBezTo>
                <a:lnTo>
                  <a:pt x="80" y="96"/>
                </a:lnTo>
                <a:close/>
                <a:moveTo>
                  <a:pt x="80" y="86"/>
                </a:moveTo>
                <a:cubicBezTo>
                  <a:pt x="6" y="86"/>
                  <a:pt x="6" y="86"/>
                  <a:pt x="6" y="86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18"/>
                  <a:pt x="7" y="16"/>
                  <a:pt x="10" y="16"/>
                </a:cubicBezTo>
                <a:cubicBezTo>
                  <a:pt x="76" y="16"/>
                  <a:pt x="76" y="16"/>
                  <a:pt x="76" y="16"/>
                </a:cubicBezTo>
                <a:cubicBezTo>
                  <a:pt x="79" y="16"/>
                  <a:pt x="80" y="18"/>
                  <a:pt x="80" y="20"/>
                </a:cubicBezTo>
                <a:lnTo>
                  <a:pt x="80" y="86"/>
                </a:lnTo>
                <a:close/>
                <a:moveTo>
                  <a:pt x="14" y="99"/>
                </a:moveTo>
                <a:cubicBezTo>
                  <a:pt x="15" y="99"/>
                  <a:pt x="16" y="98"/>
                  <a:pt x="16" y="96"/>
                </a:cubicBezTo>
                <a:cubicBezTo>
                  <a:pt x="16" y="95"/>
                  <a:pt x="15" y="94"/>
                  <a:pt x="14" y="94"/>
                </a:cubicBezTo>
                <a:cubicBezTo>
                  <a:pt x="12" y="94"/>
                  <a:pt x="11" y="95"/>
                  <a:pt x="11" y="96"/>
                </a:cubicBezTo>
                <a:cubicBezTo>
                  <a:pt x="11" y="98"/>
                  <a:pt x="12" y="99"/>
                  <a:pt x="14" y="99"/>
                </a:cubicBezTo>
                <a:close/>
                <a:moveTo>
                  <a:pt x="22" y="107"/>
                </a:moveTo>
                <a:cubicBezTo>
                  <a:pt x="23" y="107"/>
                  <a:pt x="24" y="106"/>
                  <a:pt x="24" y="104"/>
                </a:cubicBezTo>
                <a:cubicBezTo>
                  <a:pt x="24" y="103"/>
                  <a:pt x="23" y="102"/>
                  <a:pt x="22" y="102"/>
                </a:cubicBezTo>
                <a:cubicBezTo>
                  <a:pt x="20" y="102"/>
                  <a:pt x="19" y="103"/>
                  <a:pt x="19" y="104"/>
                </a:cubicBezTo>
                <a:cubicBezTo>
                  <a:pt x="19" y="106"/>
                  <a:pt x="20" y="107"/>
                  <a:pt x="22" y="107"/>
                </a:cubicBezTo>
                <a:close/>
                <a:moveTo>
                  <a:pt x="30" y="99"/>
                </a:moveTo>
                <a:cubicBezTo>
                  <a:pt x="31" y="99"/>
                  <a:pt x="32" y="98"/>
                  <a:pt x="32" y="96"/>
                </a:cubicBezTo>
                <a:cubicBezTo>
                  <a:pt x="32" y="95"/>
                  <a:pt x="31" y="94"/>
                  <a:pt x="30" y="94"/>
                </a:cubicBezTo>
                <a:cubicBezTo>
                  <a:pt x="28" y="94"/>
                  <a:pt x="27" y="95"/>
                  <a:pt x="27" y="96"/>
                </a:cubicBezTo>
                <a:cubicBezTo>
                  <a:pt x="27" y="98"/>
                  <a:pt x="28" y="99"/>
                  <a:pt x="30" y="99"/>
                </a:cubicBezTo>
                <a:close/>
                <a:moveTo>
                  <a:pt x="46" y="99"/>
                </a:moveTo>
                <a:cubicBezTo>
                  <a:pt x="47" y="99"/>
                  <a:pt x="48" y="98"/>
                  <a:pt x="48" y="96"/>
                </a:cubicBezTo>
                <a:cubicBezTo>
                  <a:pt x="48" y="95"/>
                  <a:pt x="47" y="94"/>
                  <a:pt x="46" y="94"/>
                </a:cubicBezTo>
                <a:cubicBezTo>
                  <a:pt x="44" y="94"/>
                  <a:pt x="43" y="95"/>
                  <a:pt x="43" y="96"/>
                </a:cubicBezTo>
                <a:cubicBezTo>
                  <a:pt x="43" y="98"/>
                  <a:pt x="44" y="99"/>
                  <a:pt x="46" y="99"/>
                </a:cubicBezTo>
                <a:close/>
                <a:moveTo>
                  <a:pt x="38" y="107"/>
                </a:moveTo>
                <a:cubicBezTo>
                  <a:pt x="39" y="107"/>
                  <a:pt x="40" y="106"/>
                  <a:pt x="40" y="104"/>
                </a:cubicBezTo>
                <a:cubicBezTo>
                  <a:pt x="40" y="103"/>
                  <a:pt x="39" y="102"/>
                  <a:pt x="38" y="102"/>
                </a:cubicBezTo>
                <a:cubicBezTo>
                  <a:pt x="36" y="102"/>
                  <a:pt x="35" y="103"/>
                  <a:pt x="35" y="104"/>
                </a:cubicBezTo>
                <a:cubicBezTo>
                  <a:pt x="35" y="106"/>
                  <a:pt x="36" y="107"/>
                  <a:pt x="38" y="107"/>
                </a:cubicBezTo>
                <a:close/>
                <a:moveTo>
                  <a:pt x="54" y="107"/>
                </a:moveTo>
                <a:cubicBezTo>
                  <a:pt x="55" y="107"/>
                  <a:pt x="56" y="106"/>
                  <a:pt x="56" y="104"/>
                </a:cubicBezTo>
                <a:cubicBezTo>
                  <a:pt x="56" y="103"/>
                  <a:pt x="55" y="102"/>
                  <a:pt x="54" y="102"/>
                </a:cubicBezTo>
                <a:cubicBezTo>
                  <a:pt x="52" y="102"/>
                  <a:pt x="51" y="103"/>
                  <a:pt x="51" y="104"/>
                </a:cubicBezTo>
                <a:cubicBezTo>
                  <a:pt x="51" y="106"/>
                  <a:pt x="52" y="107"/>
                  <a:pt x="54" y="107"/>
                </a:cubicBezTo>
                <a:close/>
                <a:moveTo>
                  <a:pt x="62" y="99"/>
                </a:moveTo>
                <a:cubicBezTo>
                  <a:pt x="63" y="99"/>
                  <a:pt x="64" y="98"/>
                  <a:pt x="64" y="96"/>
                </a:cubicBezTo>
                <a:cubicBezTo>
                  <a:pt x="64" y="95"/>
                  <a:pt x="63" y="94"/>
                  <a:pt x="62" y="94"/>
                </a:cubicBezTo>
                <a:cubicBezTo>
                  <a:pt x="60" y="94"/>
                  <a:pt x="59" y="95"/>
                  <a:pt x="59" y="96"/>
                </a:cubicBezTo>
                <a:cubicBezTo>
                  <a:pt x="59" y="98"/>
                  <a:pt x="60" y="99"/>
                  <a:pt x="62" y="99"/>
                </a:cubicBezTo>
                <a:close/>
                <a:moveTo>
                  <a:pt x="78" y="94"/>
                </a:moveTo>
                <a:cubicBezTo>
                  <a:pt x="76" y="94"/>
                  <a:pt x="75" y="95"/>
                  <a:pt x="75" y="96"/>
                </a:cubicBezTo>
                <a:cubicBezTo>
                  <a:pt x="75" y="98"/>
                  <a:pt x="76" y="99"/>
                  <a:pt x="78" y="99"/>
                </a:cubicBezTo>
                <a:cubicBezTo>
                  <a:pt x="79" y="99"/>
                  <a:pt x="80" y="98"/>
                  <a:pt x="80" y="96"/>
                </a:cubicBezTo>
                <a:cubicBezTo>
                  <a:pt x="80" y="95"/>
                  <a:pt x="79" y="94"/>
                  <a:pt x="78" y="94"/>
                </a:cubicBezTo>
                <a:close/>
                <a:moveTo>
                  <a:pt x="70" y="107"/>
                </a:moveTo>
                <a:cubicBezTo>
                  <a:pt x="71" y="107"/>
                  <a:pt x="72" y="106"/>
                  <a:pt x="72" y="104"/>
                </a:cubicBezTo>
                <a:cubicBezTo>
                  <a:pt x="72" y="103"/>
                  <a:pt x="71" y="102"/>
                  <a:pt x="70" y="102"/>
                </a:cubicBezTo>
                <a:cubicBezTo>
                  <a:pt x="68" y="102"/>
                  <a:pt x="67" y="103"/>
                  <a:pt x="67" y="104"/>
                </a:cubicBezTo>
                <a:cubicBezTo>
                  <a:pt x="67" y="106"/>
                  <a:pt x="68" y="107"/>
                  <a:pt x="70" y="107"/>
                </a:cubicBezTo>
                <a:close/>
                <a:moveTo>
                  <a:pt x="14" y="115"/>
                </a:moveTo>
                <a:cubicBezTo>
                  <a:pt x="15" y="115"/>
                  <a:pt x="16" y="114"/>
                  <a:pt x="16" y="112"/>
                </a:cubicBezTo>
                <a:cubicBezTo>
                  <a:pt x="16" y="111"/>
                  <a:pt x="15" y="110"/>
                  <a:pt x="14" y="110"/>
                </a:cubicBezTo>
                <a:cubicBezTo>
                  <a:pt x="12" y="110"/>
                  <a:pt x="11" y="111"/>
                  <a:pt x="11" y="112"/>
                </a:cubicBezTo>
                <a:cubicBezTo>
                  <a:pt x="11" y="114"/>
                  <a:pt x="12" y="115"/>
                  <a:pt x="14" y="115"/>
                </a:cubicBezTo>
                <a:close/>
                <a:moveTo>
                  <a:pt x="14" y="131"/>
                </a:moveTo>
                <a:cubicBezTo>
                  <a:pt x="15" y="131"/>
                  <a:pt x="16" y="130"/>
                  <a:pt x="16" y="128"/>
                </a:cubicBezTo>
                <a:cubicBezTo>
                  <a:pt x="16" y="127"/>
                  <a:pt x="15" y="126"/>
                  <a:pt x="14" y="126"/>
                </a:cubicBezTo>
                <a:cubicBezTo>
                  <a:pt x="12" y="126"/>
                  <a:pt x="11" y="127"/>
                  <a:pt x="11" y="128"/>
                </a:cubicBezTo>
                <a:cubicBezTo>
                  <a:pt x="11" y="130"/>
                  <a:pt x="12" y="131"/>
                  <a:pt x="14" y="131"/>
                </a:cubicBezTo>
                <a:close/>
                <a:moveTo>
                  <a:pt x="22" y="123"/>
                </a:moveTo>
                <a:cubicBezTo>
                  <a:pt x="23" y="123"/>
                  <a:pt x="24" y="122"/>
                  <a:pt x="24" y="120"/>
                </a:cubicBezTo>
                <a:cubicBezTo>
                  <a:pt x="24" y="119"/>
                  <a:pt x="23" y="118"/>
                  <a:pt x="22" y="118"/>
                </a:cubicBezTo>
                <a:cubicBezTo>
                  <a:pt x="20" y="118"/>
                  <a:pt x="19" y="119"/>
                  <a:pt x="19" y="120"/>
                </a:cubicBezTo>
                <a:cubicBezTo>
                  <a:pt x="19" y="122"/>
                  <a:pt x="20" y="123"/>
                  <a:pt x="22" y="123"/>
                </a:cubicBezTo>
                <a:close/>
                <a:moveTo>
                  <a:pt x="22" y="139"/>
                </a:moveTo>
                <a:cubicBezTo>
                  <a:pt x="23" y="139"/>
                  <a:pt x="24" y="138"/>
                  <a:pt x="24" y="136"/>
                </a:cubicBezTo>
                <a:cubicBezTo>
                  <a:pt x="24" y="135"/>
                  <a:pt x="23" y="134"/>
                  <a:pt x="22" y="134"/>
                </a:cubicBezTo>
                <a:cubicBezTo>
                  <a:pt x="20" y="134"/>
                  <a:pt x="19" y="135"/>
                  <a:pt x="19" y="136"/>
                </a:cubicBezTo>
                <a:cubicBezTo>
                  <a:pt x="19" y="138"/>
                  <a:pt x="20" y="139"/>
                  <a:pt x="22" y="139"/>
                </a:cubicBezTo>
                <a:close/>
                <a:moveTo>
                  <a:pt x="30" y="115"/>
                </a:moveTo>
                <a:cubicBezTo>
                  <a:pt x="31" y="115"/>
                  <a:pt x="32" y="114"/>
                  <a:pt x="32" y="112"/>
                </a:cubicBezTo>
                <a:cubicBezTo>
                  <a:pt x="32" y="111"/>
                  <a:pt x="31" y="110"/>
                  <a:pt x="30" y="110"/>
                </a:cubicBezTo>
                <a:cubicBezTo>
                  <a:pt x="28" y="110"/>
                  <a:pt x="27" y="111"/>
                  <a:pt x="27" y="112"/>
                </a:cubicBezTo>
                <a:cubicBezTo>
                  <a:pt x="27" y="114"/>
                  <a:pt x="28" y="115"/>
                  <a:pt x="30" y="115"/>
                </a:cubicBezTo>
                <a:close/>
                <a:moveTo>
                  <a:pt x="46" y="115"/>
                </a:moveTo>
                <a:cubicBezTo>
                  <a:pt x="47" y="115"/>
                  <a:pt x="48" y="114"/>
                  <a:pt x="48" y="112"/>
                </a:cubicBezTo>
                <a:cubicBezTo>
                  <a:pt x="48" y="111"/>
                  <a:pt x="47" y="110"/>
                  <a:pt x="46" y="110"/>
                </a:cubicBezTo>
                <a:cubicBezTo>
                  <a:pt x="44" y="110"/>
                  <a:pt x="43" y="111"/>
                  <a:pt x="43" y="112"/>
                </a:cubicBezTo>
                <a:cubicBezTo>
                  <a:pt x="43" y="114"/>
                  <a:pt x="44" y="115"/>
                  <a:pt x="46" y="115"/>
                </a:cubicBezTo>
                <a:close/>
                <a:moveTo>
                  <a:pt x="30" y="131"/>
                </a:moveTo>
                <a:cubicBezTo>
                  <a:pt x="31" y="131"/>
                  <a:pt x="32" y="130"/>
                  <a:pt x="32" y="128"/>
                </a:cubicBezTo>
                <a:cubicBezTo>
                  <a:pt x="32" y="127"/>
                  <a:pt x="31" y="126"/>
                  <a:pt x="30" y="126"/>
                </a:cubicBezTo>
                <a:cubicBezTo>
                  <a:pt x="28" y="126"/>
                  <a:pt x="27" y="127"/>
                  <a:pt x="27" y="128"/>
                </a:cubicBezTo>
                <a:cubicBezTo>
                  <a:pt x="27" y="130"/>
                  <a:pt x="28" y="131"/>
                  <a:pt x="30" y="131"/>
                </a:cubicBezTo>
                <a:close/>
                <a:moveTo>
                  <a:pt x="46" y="131"/>
                </a:moveTo>
                <a:cubicBezTo>
                  <a:pt x="47" y="131"/>
                  <a:pt x="48" y="130"/>
                  <a:pt x="48" y="128"/>
                </a:cubicBezTo>
                <a:cubicBezTo>
                  <a:pt x="48" y="127"/>
                  <a:pt x="47" y="126"/>
                  <a:pt x="46" y="126"/>
                </a:cubicBezTo>
                <a:cubicBezTo>
                  <a:pt x="44" y="126"/>
                  <a:pt x="43" y="127"/>
                  <a:pt x="43" y="128"/>
                </a:cubicBezTo>
                <a:cubicBezTo>
                  <a:pt x="43" y="130"/>
                  <a:pt x="44" y="131"/>
                  <a:pt x="46" y="131"/>
                </a:cubicBezTo>
                <a:close/>
                <a:moveTo>
                  <a:pt x="38" y="123"/>
                </a:moveTo>
                <a:cubicBezTo>
                  <a:pt x="39" y="123"/>
                  <a:pt x="40" y="122"/>
                  <a:pt x="40" y="120"/>
                </a:cubicBezTo>
                <a:cubicBezTo>
                  <a:pt x="40" y="119"/>
                  <a:pt x="39" y="118"/>
                  <a:pt x="38" y="118"/>
                </a:cubicBezTo>
                <a:cubicBezTo>
                  <a:pt x="36" y="118"/>
                  <a:pt x="35" y="119"/>
                  <a:pt x="35" y="120"/>
                </a:cubicBezTo>
                <a:cubicBezTo>
                  <a:pt x="35" y="122"/>
                  <a:pt x="36" y="123"/>
                  <a:pt x="38" y="123"/>
                </a:cubicBezTo>
                <a:close/>
                <a:moveTo>
                  <a:pt x="54" y="123"/>
                </a:moveTo>
                <a:cubicBezTo>
                  <a:pt x="55" y="123"/>
                  <a:pt x="56" y="122"/>
                  <a:pt x="56" y="120"/>
                </a:cubicBezTo>
                <a:cubicBezTo>
                  <a:pt x="56" y="119"/>
                  <a:pt x="55" y="118"/>
                  <a:pt x="54" y="118"/>
                </a:cubicBezTo>
                <a:cubicBezTo>
                  <a:pt x="52" y="118"/>
                  <a:pt x="51" y="119"/>
                  <a:pt x="51" y="120"/>
                </a:cubicBezTo>
                <a:cubicBezTo>
                  <a:pt x="51" y="122"/>
                  <a:pt x="52" y="123"/>
                  <a:pt x="54" y="123"/>
                </a:cubicBezTo>
                <a:close/>
                <a:moveTo>
                  <a:pt x="38" y="139"/>
                </a:moveTo>
                <a:cubicBezTo>
                  <a:pt x="39" y="139"/>
                  <a:pt x="40" y="138"/>
                  <a:pt x="40" y="136"/>
                </a:cubicBezTo>
                <a:cubicBezTo>
                  <a:pt x="40" y="135"/>
                  <a:pt x="39" y="134"/>
                  <a:pt x="38" y="134"/>
                </a:cubicBezTo>
                <a:cubicBezTo>
                  <a:pt x="36" y="134"/>
                  <a:pt x="35" y="135"/>
                  <a:pt x="35" y="136"/>
                </a:cubicBezTo>
                <a:cubicBezTo>
                  <a:pt x="35" y="138"/>
                  <a:pt x="36" y="139"/>
                  <a:pt x="38" y="139"/>
                </a:cubicBezTo>
                <a:close/>
                <a:moveTo>
                  <a:pt x="54" y="139"/>
                </a:moveTo>
                <a:cubicBezTo>
                  <a:pt x="55" y="139"/>
                  <a:pt x="56" y="138"/>
                  <a:pt x="56" y="136"/>
                </a:cubicBezTo>
                <a:cubicBezTo>
                  <a:pt x="56" y="135"/>
                  <a:pt x="55" y="134"/>
                  <a:pt x="54" y="134"/>
                </a:cubicBezTo>
                <a:cubicBezTo>
                  <a:pt x="52" y="134"/>
                  <a:pt x="51" y="135"/>
                  <a:pt x="51" y="136"/>
                </a:cubicBezTo>
                <a:cubicBezTo>
                  <a:pt x="51" y="138"/>
                  <a:pt x="52" y="139"/>
                  <a:pt x="54" y="139"/>
                </a:cubicBezTo>
                <a:close/>
                <a:moveTo>
                  <a:pt x="62" y="115"/>
                </a:moveTo>
                <a:cubicBezTo>
                  <a:pt x="63" y="115"/>
                  <a:pt x="64" y="114"/>
                  <a:pt x="64" y="112"/>
                </a:cubicBezTo>
                <a:cubicBezTo>
                  <a:pt x="64" y="111"/>
                  <a:pt x="63" y="110"/>
                  <a:pt x="62" y="110"/>
                </a:cubicBezTo>
                <a:cubicBezTo>
                  <a:pt x="60" y="110"/>
                  <a:pt x="59" y="111"/>
                  <a:pt x="59" y="112"/>
                </a:cubicBezTo>
                <a:cubicBezTo>
                  <a:pt x="59" y="114"/>
                  <a:pt x="60" y="115"/>
                  <a:pt x="62" y="115"/>
                </a:cubicBezTo>
                <a:close/>
                <a:moveTo>
                  <a:pt x="78" y="110"/>
                </a:moveTo>
                <a:cubicBezTo>
                  <a:pt x="76" y="110"/>
                  <a:pt x="75" y="111"/>
                  <a:pt x="75" y="112"/>
                </a:cubicBezTo>
                <a:cubicBezTo>
                  <a:pt x="75" y="114"/>
                  <a:pt x="76" y="115"/>
                  <a:pt x="78" y="115"/>
                </a:cubicBezTo>
                <a:cubicBezTo>
                  <a:pt x="79" y="115"/>
                  <a:pt x="80" y="114"/>
                  <a:pt x="80" y="112"/>
                </a:cubicBezTo>
                <a:cubicBezTo>
                  <a:pt x="80" y="111"/>
                  <a:pt x="79" y="110"/>
                  <a:pt x="78" y="110"/>
                </a:cubicBezTo>
                <a:close/>
                <a:moveTo>
                  <a:pt x="62" y="131"/>
                </a:moveTo>
                <a:cubicBezTo>
                  <a:pt x="63" y="131"/>
                  <a:pt x="64" y="130"/>
                  <a:pt x="64" y="128"/>
                </a:cubicBezTo>
                <a:cubicBezTo>
                  <a:pt x="64" y="127"/>
                  <a:pt x="63" y="126"/>
                  <a:pt x="62" y="126"/>
                </a:cubicBezTo>
                <a:cubicBezTo>
                  <a:pt x="60" y="126"/>
                  <a:pt x="59" y="127"/>
                  <a:pt x="59" y="128"/>
                </a:cubicBezTo>
                <a:cubicBezTo>
                  <a:pt x="59" y="130"/>
                  <a:pt x="60" y="131"/>
                  <a:pt x="62" y="131"/>
                </a:cubicBezTo>
                <a:close/>
                <a:moveTo>
                  <a:pt x="78" y="126"/>
                </a:moveTo>
                <a:cubicBezTo>
                  <a:pt x="76" y="126"/>
                  <a:pt x="75" y="127"/>
                  <a:pt x="75" y="128"/>
                </a:cubicBezTo>
                <a:cubicBezTo>
                  <a:pt x="75" y="130"/>
                  <a:pt x="76" y="131"/>
                  <a:pt x="78" y="131"/>
                </a:cubicBezTo>
                <a:cubicBezTo>
                  <a:pt x="79" y="131"/>
                  <a:pt x="80" y="130"/>
                  <a:pt x="80" y="128"/>
                </a:cubicBezTo>
                <a:cubicBezTo>
                  <a:pt x="80" y="127"/>
                  <a:pt x="79" y="126"/>
                  <a:pt x="78" y="126"/>
                </a:cubicBezTo>
                <a:close/>
                <a:moveTo>
                  <a:pt x="70" y="123"/>
                </a:moveTo>
                <a:cubicBezTo>
                  <a:pt x="71" y="123"/>
                  <a:pt x="72" y="122"/>
                  <a:pt x="72" y="120"/>
                </a:cubicBezTo>
                <a:cubicBezTo>
                  <a:pt x="72" y="119"/>
                  <a:pt x="71" y="118"/>
                  <a:pt x="70" y="118"/>
                </a:cubicBezTo>
                <a:cubicBezTo>
                  <a:pt x="68" y="118"/>
                  <a:pt x="67" y="119"/>
                  <a:pt x="67" y="120"/>
                </a:cubicBezTo>
                <a:cubicBezTo>
                  <a:pt x="67" y="122"/>
                  <a:pt x="68" y="123"/>
                  <a:pt x="70" y="123"/>
                </a:cubicBezTo>
                <a:close/>
                <a:moveTo>
                  <a:pt x="70" y="139"/>
                </a:moveTo>
                <a:cubicBezTo>
                  <a:pt x="71" y="139"/>
                  <a:pt x="72" y="138"/>
                  <a:pt x="72" y="136"/>
                </a:cubicBezTo>
                <a:cubicBezTo>
                  <a:pt x="72" y="135"/>
                  <a:pt x="71" y="134"/>
                  <a:pt x="70" y="134"/>
                </a:cubicBezTo>
                <a:cubicBezTo>
                  <a:pt x="68" y="134"/>
                  <a:pt x="67" y="135"/>
                  <a:pt x="67" y="136"/>
                </a:cubicBezTo>
                <a:cubicBezTo>
                  <a:pt x="67" y="138"/>
                  <a:pt x="68" y="139"/>
                  <a:pt x="70" y="139"/>
                </a:cubicBezTo>
                <a:close/>
                <a:moveTo>
                  <a:pt x="14" y="147"/>
                </a:moveTo>
                <a:cubicBezTo>
                  <a:pt x="15" y="147"/>
                  <a:pt x="16" y="146"/>
                  <a:pt x="16" y="144"/>
                </a:cubicBezTo>
                <a:cubicBezTo>
                  <a:pt x="16" y="143"/>
                  <a:pt x="15" y="142"/>
                  <a:pt x="14" y="142"/>
                </a:cubicBezTo>
                <a:cubicBezTo>
                  <a:pt x="12" y="142"/>
                  <a:pt x="11" y="143"/>
                  <a:pt x="11" y="144"/>
                </a:cubicBezTo>
                <a:cubicBezTo>
                  <a:pt x="11" y="146"/>
                  <a:pt x="12" y="147"/>
                  <a:pt x="14" y="147"/>
                </a:cubicBezTo>
                <a:close/>
                <a:moveTo>
                  <a:pt x="24" y="152"/>
                </a:moveTo>
                <a:cubicBezTo>
                  <a:pt x="24" y="151"/>
                  <a:pt x="23" y="150"/>
                  <a:pt x="22" y="150"/>
                </a:cubicBezTo>
                <a:cubicBezTo>
                  <a:pt x="20" y="150"/>
                  <a:pt x="19" y="151"/>
                  <a:pt x="19" y="152"/>
                </a:cubicBezTo>
                <a:cubicBezTo>
                  <a:pt x="19" y="154"/>
                  <a:pt x="20" y="155"/>
                  <a:pt x="22" y="155"/>
                </a:cubicBezTo>
                <a:cubicBezTo>
                  <a:pt x="23" y="155"/>
                  <a:pt x="24" y="154"/>
                  <a:pt x="24" y="152"/>
                </a:cubicBezTo>
                <a:close/>
                <a:moveTo>
                  <a:pt x="30" y="147"/>
                </a:moveTo>
                <a:cubicBezTo>
                  <a:pt x="31" y="147"/>
                  <a:pt x="32" y="146"/>
                  <a:pt x="32" y="144"/>
                </a:cubicBezTo>
                <a:cubicBezTo>
                  <a:pt x="32" y="143"/>
                  <a:pt x="31" y="142"/>
                  <a:pt x="30" y="142"/>
                </a:cubicBezTo>
                <a:cubicBezTo>
                  <a:pt x="28" y="142"/>
                  <a:pt x="27" y="143"/>
                  <a:pt x="27" y="144"/>
                </a:cubicBezTo>
                <a:cubicBezTo>
                  <a:pt x="27" y="146"/>
                  <a:pt x="28" y="147"/>
                  <a:pt x="30" y="147"/>
                </a:cubicBezTo>
                <a:close/>
                <a:moveTo>
                  <a:pt x="46" y="147"/>
                </a:moveTo>
                <a:cubicBezTo>
                  <a:pt x="47" y="147"/>
                  <a:pt x="48" y="146"/>
                  <a:pt x="48" y="144"/>
                </a:cubicBezTo>
                <a:cubicBezTo>
                  <a:pt x="48" y="143"/>
                  <a:pt x="47" y="142"/>
                  <a:pt x="46" y="142"/>
                </a:cubicBezTo>
                <a:cubicBezTo>
                  <a:pt x="44" y="142"/>
                  <a:pt x="43" y="143"/>
                  <a:pt x="43" y="144"/>
                </a:cubicBezTo>
                <a:cubicBezTo>
                  <a:pt x="43" y="146"/>
                  <a:pt x="44" y="147"/>
                  <a:pt x="46" y="147"/>
                </a:cubicBezTo>
                <a:close/>
                <a:moveTo>
                  <a:pt x="40" y="152"/>
                </a:moveTo>
                <a:cubicBezTo>
                  <a:pt x="40" y="151"/>
                  <a:pt x="39" y="150"/>
                  <a:pt x="38" y="150"/>
                </a:cubicBezTo>
                <a:cubicBezTo>
                  <a:pt x="36" y="150"/>
                  <a:pt x="35" y="151"/>
                  <a:pt x="35" y="152"/>
                </a:cubicBezTo>
                <a:cubicBezTo>
                  <a:pt x="35" y="154"/>
                  <a:pt x="36" y="155"/>
                  <a:pt x="38" y="155"/>
                </a:cubicBezTo>
                <a:cubicBezTo>
                  <a:pt x="39" y="155"/>
                  <a:pt x="40" y="154"/>
                  <a:pt x="40" y="152"/>
                </a:cubicBezTo>
                <a:close/>
                <a:moveTo>
                  <a:pt x="56" y="152"/>
                </a:moveTo>
                <a:cubicBezTo>
                  <a:pt x="56" y="151"/>
                  <a:pt x="55" y="150"/>
                  <a:pt x="54" y="150"/>
                </a:cubicBezTo>
                <a:cubicBezTo>
                  <a:pt x="52" y="150"/>
                  <a:pt x="51" y="151"/>
                  <a:pt x="51" y="152"/>
                </a:cubicBezTo>
                <a:cubicBezTo>
                  <a:pt x="51" y="154"/>
                  <a:pt x="52" y="155"/>
                  <a:pt x="54" y="155"/>
                </a:cubicBezTo>
                <a:cubicBezTo>
                  <a:pt x="55" y="155"/>
                  <a:pt x="56" y="154"/>
                  <a:pt x="56" y="152"/>
                </a:cubicBezTo>
                <a:close/>
                <a:moveTo>
                  <a:pt x="62" y="147"/>
                </a:moveTo>
                <a:cubicBezTo>
                  <a:pt x="63" y="147"/>
                  <a:pt x="64" y="146"/>
                  <a:pt x="64" y="144"/>
                </a:cubicBezTo>
                <a:cubicBezTo>
                  <a:pt x="64" y="143"/>
                  <a:pt x="63" y="142"/>
                  <a:pt x="62" y="142"/>
                </a:cubicBezTo>
                <a:cubicBezTo>
                  <a:pt x="60" y="142"/>
                  <a:pt x="59" y="143"/>
                  <a:pt x="59" y="144"/>
                </a:cubicBezTo>
                <a:cubicBezTo>
                  <a:pt x="59" y="146"/>
                  <a:pt x="60" y="147"/>
                  <a:pt x="62" y="147"/>
                </a:cubicBezTo>
                <a:close/>
                <a:moveTo>
                  <a:pt x="78" y="142"/>
                </a:moveTo>
                <a:cubicBezTo>
                  <a:pt x="76" y="142"/>
                  <a:pt x="75" y="143"/>
                  <a:pt x="75" y="144"/>
                </a:cubicBezTo>
                <a:cubicBezTo>
                  <a:pt x="75" y="146"/>
                  <a:pt x="76" y="147"/>
                  <a:pt x="78" y="147"/>
                </a:cubicBezTo>
                <a:cubicBezTo>
                  <a:pt x="79" y="147"/>
                  <a:pt x="80" y="146"/>
                  <a:pt x="80" y="144"/>
                </a:cubicBezTo>
                <a:cubicBezTo>
                  <a:pt x="80" y="143"/>
                  <a:pt x="79" y="142"/>
                  <a:pt x="78" y="142"/>
                </a:cubicBezTo>
                <a:close/>
                <a:moveTo>
                  <a:pt x="72" y="152"/>
                </a:moveTo>
                <a:cubicBezTo>
                  <a:pt x="72" y="151"/>
                  <a:pt x="71" y="150"/>
                  <a:pt x="70" y="150"/>
                </a:cubicBezTo>
                <a:cubicBezTo>
                  <a:pt x="68" y="150"/>
                  <a:pt x="67" y="151"/>
                  <a:pt x="67" y="152"/>
                </a:cubicBezTo>
                <a:cubicBezTo>
                  <a:pt x="67" y="154"/>
                  <a:pt x="68" y="155"/>
                  <a:pt x="70" y="155"/>
                </a:cubicBezTo>
                <a:cubicBezTo>
                  <a:pt x="71" y="155"/>
                  <a:pt x="72" y="154"/>
                  <a:pt x="72" y="1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CBB782F1-4D42-3303-D067-07A9326B7CE2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3582988"/>
            <a:ext cx="254000" cy="238125"/>
          </a:xfrm>
          <a:custGeom>
            <a:avLst/>
            <a:gdLst>
              <a:gd name="T0" fmla="*/ 145 w 160"/>
              <a:gd name="T1" fmla="*/ 81 h 150"/>
              <a:gd name="T2" fmla="*/ 80 w 160"/>
              <a:gd name="T3" fmla="*/ 69 h 150"/>
              <a:gd name="T4" fmla="*/ 84 w 160"/>
              <a:gd name="T5" fmla="*/ 72 h 150"/>
              <a:gd name="T6" fmla="*/ 40 w 160"/>
              <a:gd name="T7" fmla="*/ 97 h 150"/>
              <a:gd name="T8" fmla="*/ 80 w 160"/>
              <a:gd name="T9" fmla="*/ 56 h 150"/>
              <a:gd name="T10" fmla="*/ 80 w 160"/>
              <a:gd name="T11" fmla="*/ 63 h 150"/>
              <a:gd name="T12" fmla="*/ 94 w 160"/>
              <a:gd name="T13" fmla="*/ 72 h 150"/>
              <a:gd name="T14" fmla="*/ 102 w 160"/>
              <a:gd name="T15" fmla="*/ 97 h 150"/>
              <a:gd name="T16" fmla="*/ 94 w 160"/>
              <a:gd name="T17" fmla="*/ 72 h 150"/>
              <a:gd name="T18" fmla="*/ 148 w 160"/>
              <a:gd name="T19" fmla="*/ 41 h 150"/>
              <a:gd name="T20" fmla="*/ 129 w 160"/>
              <a:gd name="T21" fmla="*/ 41 h 150"/>
              <a:gd name="T22" fmla="*/ 96 w 160"/>
              <a:gd name="T23" fmla="*/ 46 h 150"/>
              <a:gd name="T24" fmla="*/ 115 w 160"/>
              <a:gd name="T25" fmla="*/ 28 h 150"/>
              <a:gd name="T26" fmla="*/ 55 w 160"/>
              <a:gd name="T27" fmla="*/ 0 h 150"/>
              <a:gd name="T28" fmla="*/ 55 w 160"/>
              <a:gd name="T29" fmla="*/ 38 h 150"/>
              <a:gd name="T30" fmla="*/ 55 w 160"/>
              <a:gd name="T31" fmla="*/ 50 h 150"/>
              <a:gd name="T32" fmla="*/ 29 w 160"/>
              <a:gd name="T33" fmla="*/ 38 h 150"/>
              <a:gd name="T34" fmla="*/ 13 w 160"/>
              <a:gd name="T35" fmla="*/ 50 h 150"/>
              <a:gd name="T36" fmla="*/ 0 w 160"/>
              <a:gd name="T37" fmla="*/ 135 h 150"/>
              <a:gd name="T38" fmla="*/ 80 w 160"/>
              <a:gd name="T39" fmla="*/ 150 h 150"/>
              <a:gd name="T40" fmla="*/ 160 w 160"/>
              <a:gd name="T41" fmla="*/ 135 h 150"/>
              <a:gd name="T42" fmla="*/ 135 w 160"/>
              <a:gd name="T43" fmla="*/ 44 h 150"/>
              <a:gd name="T44" fmla="*/ 135 w 160"/>
              <a:gd name="T45" fmla="*/ 50 h 150"/>
              <a:gd name="T46" fmla="*/ 52 w 160"/>
              <a:gd name="T47" fmla="*/ 28 h 150"/>
              <a:gd name="T48" fmla="*/ 105 w 160"/>
              <a:gd name="T49" fmla="*/ 6 h 150"/>
              <a:gd name="T50" fmla="*/ 105 w 160"/>
              <a:gd name="T51" fmla="*/ 31 h 150"/>
              <a:gd name="T52" fmla="*/ 90 w 160"/>
              <a:gd name="T53" fmla="*/ 45 h 150"/>
              <a:gd name="T54" fmla="*/ 71 w 160"/>
              <a:gd name="T55" fmla="*/ 38 h 150"/>
              <a:gd name="T56" fmla="*/ 25 w 160"/>
              <a:gd name="T57" fmla="*/ 44 h 150"/>
              <a:gd name="T58" fmla="*/ 19 w 160"/>
              <a:gd name="T59" fmla="*/ 44 h 150"/>
              <a:gd name="T60" fmla="*/ 46 w 160"/>
              <a:gd name="T61" fmla="*/ 56 h 150"/>
              <a:gd name="T62" fmla="*/ 7 w 160"/>
              <a:gd name="T63" fmla="*/ 60 h 150"/>
              <a:gd name="T64" fmla="*/ 27 w 160"/>
              <a:gd name="T65" fmla="*/ 97 h 150"/>
              <a:gd name="T66" fmla="*/ 7 w 160"/>
              <a:gd name="T67" fmla="*/ 75 h 150"/>
              <a:gd name="T68" fmla="*/ 7 w 160"/>
              <a:gd name="T69" fmla="*/ 125 h 150"/>
              <a:gd name="T70" fmla="*/ 10 w 160"/>
              <a:gd name="T71" fmla="*/ 138 h 150"/>
              <a:gd name="T72" fmla="*/ 80 w 160"/>
              <a:gd name="T73" fmla="*/ 50 h 150"/>
              <a:gd name="T74" fmla="*/ 154 w 160"/>
              <a:gd name="T75" fmla="*/ 135 h 150"/>
              <a:gd name="T76" fmla="*/ 126 w 160"/>
              <a:gd name="T77" fmla="*/ 125 h 150"/>
              <a:gd name="T78" fmla="*/ 154 w 160"/>
              <a:gd name="T79" fmla="*/ 119 h 150"/>
              <a:gd name="T80" fmla="*/ 129 w 160"/>
              <a:gd name="T81" fmla="*/ 75 h 150"/>
              <a:gd name="T82" fmla="*/ 154 w 160"/>
              <a:gd name="T83" fmla="*/ 69 h 150"/>
              <a:gd name="T84" fmla="*/ 151 w 160"/>
              <a:gd name="T85" fmla="*/ 56 h 150"/>
              <a:gd name="T86" fmla="*/ 99 w 160"/>
              <a:gd name="T87" fmla="*/ 13 h 150"/>
              <a:gd name="T88" fmla="*/ 99 w 160"/>
              <a:gd name="T89" fmla="*/ 25 h 150"/>
              <a:gd name="T90" fmla="*/ 99 w 160"/>
              <a:gd name="T91" fmla="*/ 13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50">
                <a:moveTo>
                  <a:pt x="145" y="88"/>
                </a:moveTo>
                <a:cubicBezTo>
                  <a:pt x="147" y="88"/>
                  <a:pt x="148" y="86"/>
                  <a:pt x="148" y="85"/>
                </a:cubicBezTo>
                <a:cubicBezTo>
                  <a:pt x="148" y="83"/>
                  <a:pt x="147" y="81"/>
                  <a:pt x="145" y="81"/>
                </a:cubicBezTo>
                <a:cubicBezTo>
                  <a:pt x="143" y="81"/>
                  <a:pt x="142" y="83"/>
                  <a:pt x="142" y="85"/>
                </a:cubicBezTo>
                <a:cubicBezTo>
                  <a:pt x="142" y="86"/>
                  <a:pt x="143" y="88"/>
                  <a:pt x="145" y="88"/>
                </a:cubicBezTo>
                <a:close/>
                <a:moveTo>
                  <a:pt x="80" y="69"/>
                </a:moveTo>
                <a:cubicBezTo>
                  <a:pt x="79" y="69"/>
                  <a:pt x="77" y="70"/>
                  <a:pt x="77" y="72"/>
                </a:cubicBezTo>
                <a:cubicBezTo>
                  <a:pt x="77" y="74"/>
                  <a:pt x="79" y="75"/>
                  <a:pt x="80" y="75"/>
                </a:cubicBezTo>
                <a:cubicBezTo>
                  <a:pt x="82" y="75"/>
                  <a:pt x="84" y="74"/>
                  <a:pt x="84" y="72"/>
                </a:cubicBezTo>
                <a:cubicBezTo>
                  <a:pt x="84" y="70"/>
                  <a:pt x="82" y="69"/>
                  <a:pt x="80" y="69"/>
                </a:cubicBezTo>
                <a:close/>
                <a:moveTo>
                  <a:pt x="80" y="56"/>
                </a:moveTo>
                <a:cubicBezTo>
                  <a:pt x="58" y="56"/>
                  <a:pt x="40" y="75"/>
                  <a:pt x="40" y="97"/>
                </a:cubicBezTo>
                <a:cubicBezTo>
                  <a:pt x="40" y="119"/>
                  <a:pt x="58" y="138"/>
                  <a:pt x="80" y="138"/>
                </a:cubicBezTo>
                <a:cubicBezTo>
                  <a:pt x="103" y="138"/>
                  <a:pt x="121" y="119"/>
                  <a:pt x="121" y="97"/>
                </a:cubicBezTo>
                <a:cubicBezTo>
                  <a:pt x="121" y="75"/>
                  <a:pt x="103" y="56"/>
                  <a:pt x="80" y="56"/>
                </a:cubicBezTo>
                <a:close/>
                <a:moveTo>
                  <a:pt x="80" y="131"/>
                </a:moveTo>
                <a:cubicBezTo>
                  <a:pt x="61" y="131"/>
                  <a:pt x="46" y="116"/>
                  <a:pt x="46" y="97"/>
                </a:cubicBezTo>
                <a:cubicBezTo>
                  <a:pt x="46" y="78"/>
                  <a:pt x="61" y="63"/>
                  <a:pt x="80" y="63"/>
                </a:cubicBezTo>
                <a:cubicBezTo>
                  <a:pt x="99" y="63"/>
                  <a:pt x="115" y="78"/>
                  <a:pt x="115" y="97"/>
                </a:cubicBezTo>
                <a:cubicBezTo>
                  <a:pt x="115" y="116"/>
                  <a:pt x="99" y="131"/>
                  <a:pt x="80" y="131"/>
                </a:cubicBezTo>
                <a:close/>
                <a:moveTo>
                  <a:pt x="94" y="72"/>
                </a:moveTo>
                <a:cubicBezTo>
                  <a:pt x="93" y="72"/>
                  <a:pt x="91" y="72"/>
                  <a:pt x="90" y="74"/>
                </a:cubicBezTo>
                <a:cubicBezTo>
                  <a:pt x="89" y="75"/>
                  <a:pt x="90" y="77"/>
                  <a:pt x="91" y="78"/>
                </a:cubicBezTo>
                <a:cubicBezTo>
                  <a:pt x="98" y="82"/>
                  <a:pt x="102" y="89"/>
                  <a:pt x="102" y="97"/>
                </a:cubicBezTo>
                <a:cubicBezTo>
                  <a:pt x="102" y="99"/>
                  <a:pt x="104" y="100"/>
                  <a:pt x="105" y="100"/>
                </a:cubicBezTo>
                <a:cubicBezTo>
                  <a:pt x="107" y="100"/>
                  <a:pt x="109" y="99"/>
                  <a:pt x="109" y="97"/>
                </a:cubicBezTo>
                <a:cubicBezTo>
                  <a:pt x="109" y="87"/>
                  <a:pt x="103" y="77"/>
                  <a:pt x="94" y="72"/>
                </a:cubicBezTo>
                <a:close/>
                <a:moveTo>
                  <a:pt x="151" y="50"/>
                </a:moveTo>
                <a:cubicBezTo>
                  <a:pt x="148" y="50"/>
                  <a:pt x="148" y="50"/>
                  <a:pt x="148" y="50"/>
                </a:cubicBezTo>
                <a:cubicBezTo>
                  <a:pt x="148" y="41"/>
                  <a:pt x="148" y="41"/>
                  <a:pt x="148" y="41"/>
                </a:cubicBezTo>
                <a:cubicBezTo>
                  <a:pt x="148" y="39"/>
                  <a:pt x="147" y="38"/>
                  <a:pt x="145" y="38"/>
                </a:cubicBezTo>
                <a:cubicBezTo>
                  <a:pt x="132" y="38"/>
                  <a:pt x="132" y="38"/>
                  <a:pt x="132" y="38"/>
                </a:cubicBezTo>
                <a:cubicBezTo>
                  <a:pt x="131" y="38"/>
                  <a:pt x="129" y="39"/>
                  <a:pt x="129" y="41"/>
                </a:cubicBezTo>
                <a:cubicBezTo>
                  <a:pt x="129" y="50"/>
                  <a:pt x="129" y="50"/>
                  <a:pt x="129" y="50"/>
                </a:cubicBezTo>
                <a:cubicBezTo>
                  <a:pt x="105" y="50"/>
                  <a:pt x="105" y="50"/>
                  <a:pt x="105" y="50"/>
                </a:cubicBezTo>
                <a:cubicBezTo>
                  <a:pt x="102" y="49"/>
                  <a:pt x="99" y="47"/>
                  <a:pt x="96" y="46"/>
                </a:cubicBezTo>
                <a:cubicBezTo>
                  <a:pt x="96" y="38"/>
                  <a:pt x="96" y="38"/>
                  <a:pt x="96" y="38"/>
                </a:cubicBezTo>
                <a:cubicBezTo>
                  <a:pt x="105" y="38"/>
                  <a:pt x="105" y="38"/>
                  <a:pt x="105" y="38"/>
                </a:cubicBezTo>
                <a:cubicBezTo>
                  <a:pt x="111" y="38"/>
                  <a:pt x="115" y="33"/>
                  <a:pt x="115" y="28"/>
                </a:cubicBezTo>
                <a:cubicBezTo>
                  <a:pt x="115" y="10"/>
                  <a:pt x="115" y="10"/>
                  <a:pt x="115" y="10"/>
                </a:cubicBezTo>
                <a:cubicBezTo>
                  <a:pt x="115" y="4"/>
                  <a:pt x="111" y="0"/>
                  <a:pt x="105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0" y="0"/>
                  <a:pt x="46" y="4"/>
                  <a:pt x="46" y="10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33"/>
                  <a:pt x="50" y="38"/>
                  <a:pt x="55" y="38"/>
                </a:cubicBezTo>
                <a:cubicBezTo>
                  <a:pt x="65" y="38"/>
                  <a:pt x="65" y="38"/>
                  <a:pt x="65" y="38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47"/>
                  <a:pt x="58" y="49"/>
                  <a:pt x="55" y="50"/>
                </a:cubicBezTo>
                <a:cubicBezTo>
                  <a:pt x="48" y="50"/>
                  <a:pt x="39" y="50"/>
                  <a:pt x="32" y="50"/>
                </a:cubicBezTo>
                <a:cubicBezTo>
                  <a:pt x="32" y="41"/>
                  <a:pt x="32" y="41"/>
                  <a:pt x="32" y="41"/>
                </a:cubicBezTo>
                <a:cubicBezTo>
                  <a:pt x="32" y="39"/>
                  <a:pt x="30" y="38"/>
                  <a:pt x="29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4" y="38"/>
                  <a:pt x="13" y="39"/>
                  <a:pt x="13" y="41"/>
                </a:cubicBezTo>
                <a:cubicBezTo>
                  <a:pt x="13" y="50"/>
                  <a:pt x="13" y="50"/>
                  <a:pt x="13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5" y="50"/>
                  <a:pt x="0" y="54"/>
                  <a:pt x="0" y="60"/>
                </a:cubicBezTo>
                <a:cubicBezTo>
                  <a:pt x="0" y="63"/>
                  <a:pt x="0" y="131"/>
                  <a:pt x="0" y="135"/>
                </a:cubicBezTo>
                <a:cubicBezTo>
                  <a:pt x="0" y="140"/>
                  <a:pt x="5" y="144"/>
                  <a:pt x="10" y="144"/>
                </a:cubicBezTo>
                <a:cubicBezTo>
                  <a:pt x="55" y="144"/>
                  <a:pt x="55" y="144"/>
                  <a:pt x="55" y="144"/>
                </a:cubicBezTo>
                <a:cubicBezTo>
                  <a:pt x="63" y="148"/>
                  <a:pt x="72" y="150"/>
                  <a:pt x="80" y="150"/>
                </a:cubicBezTo>
                <a:cubicBezTo>
                  <a:pt x="89" y="150"/>
                  <a:pt x="98" y="148"/>
                  <a:pt x="105" y="144"/>
                </a:cubicBezTo>
                <a:cubicBezTo>
                  <a:pt x="151" y="144"/>
                  <a:pt x="151" y="144"/>
                  <a:pt x="151" y="144"/>
                </a:cubicBezTo>
                <a:cubicBezTo>
                  <a:pt x="156" y="144"/>
                  <a:pt x="160" y="140"/>
                  <a:pt x="160" y="135"/>
                </a:cubicBezTo>
                <a:cubicBezTo>
                  <a:pt x="160" y="131"/>
                  <a:pt x="160" y="63"/>
                  <a:pt x="160" y="60"/>
                </a:cubicBezTo>
                <a:cubicBezTo>
                  <a:pt x="160" y="54"/>
                  <a:pt x="156" y="50"/>
                  <a:pt x="151" y="50"/>
                </a:cubicBezTo>
                <a:close/>
                <a:moveTo>
                  <a:pt x="135" y="44"/>
                </a:moveTo>
                <a:cubicBezTo>
                  <a:pt x="142" y="44"/>
                  <a:pt x="142" y="44"/>
                  <a:pt x="142" y="44"/>
                </a:cubicBezTo>
                <a:cubicBezTo>
                  <a:pt x="142" y="50"/>
                  <a:pt x="142" y="50"/>
                  <a:pt x="142" y="50"/>
                </a:cubicBezTo>
                <a:cubicBezTo>
                  <a:pt x="135" y="50"/>
                  <a:pt x="135" y="50"/>
                  <a:pt x="135" y="50"/>
                </a:cubicBezTo>
                <a:lnTo>
                  <a:pt x="135" y="44"/>
                </a:lnTo>
                <a:close/>
                <a:moveTo>
                  <a:pt x="55" y="31"/>
                </a:moveTo>
                <a:cubicBezTo>
                  <a:pt x="54" y="31"/>
                  <a:pt x="52" y="30"/>
                  <a:pt x="52" y="28"/>
                </a:cubicBezTo>
                <a:cubicBezTo>
                  <a:pt x="52" y="10"/>
                  <a:pt x="52" y="10"/>
                  <a:pt x="52" y="10"/>
                </a:cubicBezTo>
                <a:cubicBezTo>
                  <a:pt x="52" y="8"/>
                  <a:pt x="54" y="6"/>
                  <a:pt x="55" y="6"/>
                </a:cubicBezTo>
                <a:cubicBezTo>
                  <a:pt x="105" y="6"/>
                  <a:pt x="105" y="6"/>
                  <a:pt x="105" y="6"/>
                </a:cubicBezTo>
                <a:cubicBezTo>
                  <a:pt x="107" y="6"/>
                  <a:pt x="109" y="8"/>
                  <a:pt x="109" y="10"/>
                </a:cubicBezTo>
                <a:cubicBezTo>
                  <a:pt x="109" y="28"/>
                  <a:pt x="109" y="28"/>
                  <a:pt x="109" y="28"/>
                </a:cubicBezTo>
                <a:cubicBezTo>
                  <a:pt x="109" y="30"/>
                  <a:pt x="107" y="31"/>
                  <a:pt x="105" y="31"/>
                </a:cubicBezTo>
                <a:lnTo>
                  <a:pt x="55" y="31"/>
                </a:lnTo>
                <a:close/>
                <a:moveTo>
                  <a:pt x="90" y="38"/>
                </a:moveTo>
                <a:cubicBezTo>
                  <a:pt x="90" y="45"/>
                  <a:pt x="90" y="45"/>
                  <a:pt x="90" y="45"/>
                </a:cubicBezTo>
                <a:cubicBezTo>
                  <a:pt x="87" y="44"/>
                  <a:pt x="84" y="44"/>
                  <a:pt x="80" y="44"/>
                </a:cubicBezTo>
                <a:cubicBezTo>
                  <a:pt x="77" y="44"/>
                  <a:pt x="74" y="44"/>
                  <a:pt x="71" y="45"/>
                </a:cubicBezTo>
                <a:cubicBezTo>
                  <a:pt x="71" y="38"/>
                  <a:pt x="71" y="38"/>
                  <a:pt x="71" y="38"/>
                </a:cubicBezTo>
                <a:lnTo>
                  <a:pt x="90" y="38"/>
                </a:lnTo>
                <a:close/>
                <a:moveTo>
                  <a:pt x="19" y="44"/>
                </a:moveTo>
                <a:cubicBezTo>
                  <a:pt x="25" y="44"/>
                  <a:pt x="25" y="44"/>
                  <a:pt x="25" y="44"/>
                </a:cubicBezTo>
                <a:cubicBezTo>
                  <a:pt x="25" y="50"/>
                  <a:pt x="25" y="50"/>
                  <a:pt x="25" y="50"/>
                </a:cubicBezTo>
                <a:cubicBezTo>
                  <a:pt x="19" y="50"/>
                  <a:pt x="19" y="50"/>
                  <a:pt x="19" y="50"/>
                </a:cubicBezTo>
                <a:lnTo>
                  <a:pt x="19" y="44"/>
                </a:lnTo>
                <a:close/>
                <a:moveTo>
                  <a:pt x="7" y="60"/>
                </a:moveTo>
                <a:cubicBezTo>
                  <a:pt x="7" y="58"/>
                  <a:pt x="8" y="56"/>
                  <a:pt x="10" y="56"/>
                </a:cubicBezTo>
                <a:cubicBezTo>
                  <a:pt x="46" y="56"/>
                  <a:pt x="46" y="56"/>
                  <a:pt x="46" y="56"/>
                </a:cubicBezTo>
                <a:cubicBezTo>
                  <a:pt x="42" y="60"/>
                  <a:pt x="38" y="64"/>
                  <a:pt x="35" y="69"/>
                </a:cubicBezTo>
                <a:cubicBezTo>
                  <a:pt x="7" y="69"/>
                  <a:pt x="7" y="69"/>
                  <a:pt x="7" y="69"/>
                </a:cubicBezTo>
                <a:lnTo>
                  <a:pt x="7" y="60"/>
                </a:lnTo>
                <a:close/>
                <a:moveTo>
                  <a:pt x="7" y="75"/>
                </a:moveTo>
                <a:cubicBezTo>
                  <a:pt x="32" y="75"/>
                  <a:pt x="32" y="75"/>
                  <a:pt x="32" y="75"/>
                </a:cubicBezTo>
                <a:cubicBezTo>
                  <a:pt x="29" y="82"/>
                  <a:pt x="27" y="90"/>
                  <a:pt x="27" y="97"/>
                </a:cubicBezTo>
                <a:cubicBezTo>
                  <a:pt x="27" y="105"/>
                  <a:pt x="29" y="112"/>
                  <a:pt x="32" y="119"/>
                </a:cubicBezTo>
                <a:cubicBezTo>
                  <a:pt x="7" y="119"/>
                  <a:pt x="7" y="119"/>
                  <a:pt x="7" y="119"/>
                </a:cubicBezTo>
                <a:lnTo>
                  <a:pt x="7" y="75"/>
                </a:lnTo>
                <a:close/>
                <a:moveTo>
                  <a:pt x="10" y="138"/>
                </a:moveTo>
                <a:cubicBezTo>
                  <a:pt x="8" y="138"/>
                  <a:pt x="7" y="136"/>
                  <a:pt x="7" y="135"/>
                </a:cubicBezTo>
                <a:cubicBezTo>
                  <a:pt x="7" y="125"/>
                  <a:pt x="7" y="125"/>
                  <a:pt x="7" y="125"/>
                </a:cubicBezTo>
                <a:cubicBezTo>
                  <a:pt x="35" y="125"/>
                  <a:pt x="35" y="125"/>
                  <a:pt x="35" y="125"/>
                </a:cubicBezTo>
                <a:cubicBezTo>
                  <a:pt x="38" y="130"/>
                  <a:pt x="42" y="134"/>
                  <a:pt x="46" y="138"/>
                </a:cubicBezTo>
                <a:lnTo>
                  <a:pt x="10" y="138"/>
                </a:lnTo>
                <a:close/>
                <a:moveTo>
                  <a:pt x="80" y="144"/>
                </a:moveTo>
                <a:cubicBezTo>
                  <a:pt x="55" y="144"/>
                  <a:pt x="34" y="123"/>
                  <a:pt x="34" y="97"/>
                </a:cubicBezTo>
                <a:cubicBezTo>
                  <a:pt x="34" y="71"/>
                  <a:pt x="54" y="50"/>
                  <a:pt x="80" y="50"/>
                </a:cubicBezTo>
                <a:cubicBezTo>
                  <a:pt x="106" y="50"/>
                  <a:pt x="127" y="71"/>
                  <a:pt x="127" y="97"/>
                </a:cubicBezTo>
                <a:cubicBezTo>
                  <a:pt x="127" y="123"/>
                  <a:pt x="106" y="144"/>
                  <a:pt x="80" y="144"/>
                </a:cubicBezTo>
                <a:close/>
                <a:moveTo>
                  <a:pt x="154" y="135"/>
                </a:moveTo>
                <a:cubicBezTo>
                  <a:pt x="154" y="136"/>
                  <a:pt x="153" y="138"/>
                  <a:pt x="151" y="138"/>
                </a:cubicBezTo>
                <a:cubicBezTo>
                  <a:pt x="115" y="138"/>
                  <a:pt x="115" y="138"/>
                  <a:pt x="115" y="138"/>
                </a:cubicBezTo>
                <a:cubicBezTo>
                  <a:pt x="119" y="134"/>
                  <a:pt x="123" y="130"/>
                  <a:pt x="126" y="125"/>
                </a:cubicBezTo>
                <a:cubicBezTo>
                  <a:pt x="154" y="125"/>
                  <a:pt x="154" y="125"/>
                  <a:pt x="154" y="125"/>
                </a:cubicBezTo>
                <a:lnTo>
                  <a:pt x="154" y="135"/>
                </a:lnTo>
                <a:close/>
                <a:moveTo>
                  <a:pt x="154" y="119"/>
                </a:moveTo>
                <a:cubicBezTo>
                  <a:pt x="129" y="119"/>
                  <a:pt x="129" y="119"/>
                  <a:pt x="129" y="119"/>
                </a:cubicBezTo>
                <a:cubicBezTo>
                  <a:pt x="132" y="112"/>
                  <a:pt x="134" y="105"/>
                  <a:pt x="134" y="97"/>
                </a:cubicBezTo>
                <a:cubicBezTo>
                  <a:pt x="134" y="90"/>
                  <a:pt x="132" y="82"/>
                  <a:pt x="129" y="75"/>
                </a:cubicBezTo>
                <a:cubicBezTo>
                  <a:pt x="154" y="75"/>
                  <a:pt x="154" y="75"/>
                  <a:pt x="154" y="75"/>
                </a:cubicBezTo>
                <a:lnTo>
                  <a:pt x="154" y="119"/>
                </a:lnTo>
                <a:close/>
                <a:moveTo>
                  <a:pt x="154" y="69"/>
                </a:moveTo>
                <a:cubicBezTo>
                  <a:pt x="126" y="69"/>
                  <a:pt x="126" y="69"/>
                  <a:pt x="126" y="69"/>
                </a:cubicBezTo>
                <a:cubicBezTo>
                  <a:pt x="123" y="64"/>
                  <a:pt x="119" y="60"/>
                  <a:pt x="115" y="56"/>
                </a:cubicBezTo>
                <a:cubicBezTo>
                  <a:pt x="151" y="56"/>
                  <a:pt x="151" y="56"/>
                  <a:pt x="151" y="56"/>
                </a:cubicBezTo>
                <a:cubicBezTo>
                  <a:pt x="153" y="56"/>
                  <a:pt x="154" y="58"/>
                  <a:pt x="154" y="60"/>
                </a:cubicBezTo>
                <a:lnTo>
                  <a:pt x="154" y="69"/>
                </a:lnTo>
                <a:close/>
                <a:moveTo>
                  <a:pt x="99" y="13"/>
                </a:moveTo>
                <a:cubicBezTo>
                  <a:pt x="97" y="13"/>
                  <a:pt x="96" y="14"/>
                  <a:pt x="96" y="16"/>
                </a:cubicBezTo>
                <a:cubicBezTo>
                  <a:pt x="96" y="22"/>
                  <a:pt x="96" y="22"/>
                  <a:pt x="96" y="22"/>
                </a:cubicBezTo>
                <a:cubicBezTo>
                  <a:pt x="96" y="24"/>
                  <a:pt x="97" y="25"/>
                  <a:pt x="99" y="25"/>
                </a:cubicBezTo>
                <a:cubicBezTo>
                  <a:pt x="101" y="25"/>
                  <a:pt x="102" y="24"/>
                  <a:pt x="102" y="22"/>
                </a:cubicBezTo>
                <a:cubicBezTo>
                  <a:pt x="102" y="16"/>
                  <a:pt x="102" y="16"/>
                  <a:pt x="102" y="16"/>
                </a:cubicBezTo>
                <a:cubicBezTo>
                  <a:pt x="102" y="14"/>
                  <a:pt x="101" y="13"/>
                  <a:pt x="99" y="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13065686-CF19-348A-0225-4A5A40FCCCE2}"/>
              </a:ext>
            </a:extLst>
          </p:cNvPr>
          <p:cNvSpPr>
            <a:spLocks noEditPoints="1"/>
          </p:cNvSpPr>
          <p:nvPr/>
        </p:nvSpPr>
        <p:spPr bwMode="auto">
          <a:xfrm>
            <a:off x="7354888" y="1924050"/>
            <a:ext cx="234950" cy="254000"/>
          </a:xfrm>
          <a:custGeom>
            <a:avLst/>
            <a:gdLst>
              <a:gd name="T0" fmla="*/ 24 w 148"/>
              <a:gd name="T1" fmla="*/ 74 h 160"/>
              <a:gd name="T2" fmla="*/ 56 w 148"/>
              <a:gd name="T3" fmla="*/ 148 h 160"/>
              <a:gd name="T4" fmla="*/ 62 w 148"/>
              <a:gd name="T5" fmla="*/ 151 h 160"/>
              <a:gd name="T6" fmla="*/ 65 w 148"/>
              <a:gd name="T7" fmla="*/ 160 h 160"/>
              <a:gd name="T8" fmla="*/ 86 w 148"/>
              <a:gd name="T9" fmla="*/ 157 h 160"/>
              <a:gd name="T10" fmla="*/ 89 w 148"/>
              <a:gd name="T11" fmla="*/ 151 h 160"/>
              <a:gd name="T12" fmla="*/ 92 w 148"/>
              <a:gd name="T13" fmla="*/ 121 h 160"/>
              <a:gd name="T14" fmla="*/ 74 w 148"/>
              <a:gd name="T15" fmla="*/ 23 h 160"/>
              <a:gd name="T16" fmla="*/ 83 w 148"/>
              <a:gd name="T17" fmla="*/ 145 h 160"/>
              <a:gd name="T18" fmla="*/ 80 w 148"/>
              <a:gd name="T19" fmla="*/ 154 h 160"/>
              <a:gd name="T20" fmla="*/ 68 w 148"/>
              <a:gd name="T21" fmla="*/ 148 h 160"/>
              <a:gd name="T22" fmla="*/ 62 w 148"/>
              <a:gd name="T23" fmla="*/ 145 h 160"/>
              <a:gd name="T24" fmla="*/ 86 w 148"/>
              <a:gd name="T25" fmla="*/ 130 h 160"/>
              <a:gd name="T26" fmla="*/ 88 w 148"/>
              <a:gd name="T27" fmla="*/ 116 h 160"/>
              <a:gd name="T28" fmla="*/ 86 w 148"/>
              <a:gd name="T29" fmla="*/ 124 h 160"/>
              <a:gd name="T30" fmla="*/ 62 w 148"/>
              <a:gd name="T31" fmla="*/ 119 h 160"/>
              <a:gd name="T32" fmla="*/ 30 w 148"/>
              <a:gd name="T33" fmla="*/ 74 h 160"/>
              <a:gd name="T34" fmla="*/ 119 w 148"/>
              <a:gd name="T35" fmla="*/ 74 h 160"/>
              <a:gd name="T36" fmla="*/ 74 w 148"/>
              <a:gd name="T37" fmla="*/ 17 h 160"/>
              <a:gd name="T38" fmla="*/ 77 w 148"/>
              <a:gd name="T39" fmla="*/ 3 h 160"/>
              <a:gd name="T40" fmla="*/ 71 w 148"/>
              <a:gd name="T41" fmla="*/ 3 h 160"/>
              <a:gd name="T42" fmla="*/ 74 w 148"/>
              <a:gd name="T43" fmla="*/ 17 h 160"/>
              <a:gd name="T44" fmla="*/ 133 w 148"/>
              <a:gd name="T45" fmla="*/ 71 h 160"/>
              <a:gd name="T46" fmla="*/ 133 w 148"/>
              <a:gd name="T47" fmla="*/ 77 h 160"/>
              <a:gd name="T48" fmla="*/ 148 w 148"/>
              <a:gd name="T49" fmla="*/ 74 h 160"/>
              <a:gd name="T50" fmla="*/ 15 w 148"/>
              <a:gd name="T51" fmla="*/ 71 h 160"/>
              <a:gd name="T52" fmla="*/ 0 w 148"/>
              <a:gd name="T53" fmla="*/ 74 h 160"/>
              <a:gd name="T54" fmla="*/ 15 w 148"/>
              <a:gd name="T55" fmla="*/ 77 h 160"/>
              <a:gd name="T56" fmla="*/ 15 w 148"/>
              <a:gd name="T57" fmla="*/ 71 h 160"/>
              <a:gd name="T58" fmla="*/ 114 w 148"/>
              <a:gd name="T59" fmla="*/ 30 h 160"/>
              <a:gd name="T60" fmla="*/ 116 w 148"/>
              <a:gd name="T61" fmla="*/ 35 h 160"/>
              <a:gd name="T62" fmla="*/ 127 w 148"/>
              <a:gd name="T63" fmla="*/ 25 h 160"/>
              <a:gd name="T64" fmla="*/ 122 w 148"/>
              <a:gd name="T65" fmla="*/ 21 h 160"/>
              <a:gd name="T66" fmla="*/ 22 w 148"/>
              <a:gd name="T67" fmla="*/ 122 h 160"/>
              <a:gd name="T68" fmla="*/ 24 w 148"/>
              <a:gd name="T69" fmla="*/ 127 h 160"/>
              <a:gd name="T70" fmla="*/ 34 w 148"/>
              <a:gd name="T71" fmla="*/ 118 h 160"/>
              <a:gd name="T72" fmla="*/ 30 w 148"/>
              <a:gd name="T73" fmla="*/ 113 h 160"/>
              <a:gd name="T74" fmla="*/ 114 w 148"/>
              <a:gd name="T75" fmla="*/ 113 h 160"/>
              <a:gd name="T76" fmla="*/ 122 w 148"/>
              <a:gd name="T77" fmla="*/ 126 h 160"/>
              <a:gd name="T78" fmla="*/ 127 w 148"/>
              <a:gd name="T79" fmla="*/ 126 h 160"/>
              <a:gd name="T80" fmla="*/ 118 w 148"/>
              <a:gd name="T81" fmla="*/ 113 h 160"/>
              <a:gd name="T82" fmla="*/ 32 w 148"/>
              <a:gd name="T83" fmla="*/ 35 h 160"/>
              <a:gd name="T84" fmla="*/ 34 w 148"/>
              <a:gd name="T85" fmla="*/ 30 h 160"/>
              <a:gd name="T86" fmla="*/ 22 w 148"/>
              <a:gd name="T87" fmla="*/ 21 h 160"/>
              <a:gd name="T88" fmla="*/ 30 w 148"/>
              <a:gd name="T89" fmla="*/ 34 h 160"/>
              <a:gd name="T90" fmla="*/ 39 w 148"/>
              <a:gd name="T91" fmla="*/ 74 h 160"/>
              <a:gd name="T92" fmla="*/ 45 w 148"/>
              <a:gd name="T93" fmla="*/ 74 h 160"/>
              <a:gd name="T94" fmla="*/ 77 w 148"/>
              <a:gd name="T95" fmla="*/ 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8" h="160">
                <a:moveTo>
                  <a:pt x="74" y="23"/>
                </a:moveTo>
                <a:cubicBezTo>
                  <a:pt x="46" y="23"/>
                  <a:pt x="24" y="46"/>
                  <a:pt x="24" y="74"/>
                </a:cubicBezTo>
                <a:cubicBezTo>
                  <a:pt x="24" y="95"/>
                  <a:pt x="37" y="113"/>
                  <a:pt x="56" y="121"/>
                </a:cubicBezTo>
                <a:cubicBezTo>
                  <a:pt x="56" y="148"/>
                  <a:pt x="56" y="148"/>
                  <a:pt x="56" y="148"/>
                </a:cubicBezTo>
                <a:cubicBezTo>
                  <a:pt x="56" y="149"/>
                  <a:pt x="58" y="151"/>
                  <a:pt x="59" y="151"/>
                </a:cubicBezTo>
                <a:cubicBezTo>
                  <a:pt x="62" y="151"/>
                  <a:pt x="62" y="151"/>
                  <a:pt x="62" y="151"/>
                </a:cubicBezTo>
                <a:cubicBezTo>
                  <a:pt x="62" y="157"/>
                  <a:pt x="62" y="157"/>
                  <a:pt x="62" y="157"/>
                </a:cubicBezTo>
                <a:cubicBezTo>
                  <a:pt x="62" y="158"/>
                  <a:pt x="64" y="160"/>
                  <a:pt x="65" y="160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85" y="160"/>
                  <a:pt x="86" y="158"/>
                  <a:pt x="86" y="157"/>
                </a:cubicBezTo>
                <a:cubicBezTo>
                  <a:pt x="86" y="151"/>
                  <a:pt x="86" y="151"/>
                  <a:pt x="86" y="151"/>
                </a:cubicBezTo>
                <a:cubicBezTo>
                  <a:pt x="89" y="151"/>
                  <a:pt x="89" y="151"/>
                  <a:pt x="89" y="151"/>
                </a:cubicBezTo>
                <a:cubicBezTo>
                  <a:pt x="91" y="151"/>
                  <a:pt x="92" y="149"/>
                  <a:pt x="92" y="148"/>
                </a:cubicBezTo>
                <a:cubicBezTo>
                  <a:pt x="92" y="121"/>
                  <a:pt x="92" y="121"/>
                  <a:pt x="92" y="121"/>
                </a:cubicBezTo>
                <a:cubicBezTo>
                  <a:pt x="112" y="113"/>
                  <a:pt x="125" y="95"/>
                  <a:pt x="125" y="74"/>
                </a:cubicBezTo>
                <a:cubicBezTo>
                  <a:pt x="125" y="46"/>
                  <a:pt x="102" y="23"/>
                  <a:pt x="74" y="23"/>
                </a:cubicBezTo>
                <a:close/>
                <a:moveTo>
                  <a:pt x="86" y="145"/>
                </a:moveTo>
                <a:cubicBezTo>
                  <a:pt x="83" y="145"/>
                  <a:pt x="83" y="145"/>
                  <a:pt x="83" y="145"/>
                </a:cubicBezTo>
                <a:cubicBezTo>
                  <a:pt x="81" y="145"/>
                  <a:pt x="80" y="146"/>
                  <a:pt x="80" y="148"/>
                </a:cubicBezTo>
                <a:cubicBezTo>
                  <a:pt x="80" y="154"/>
                  <a:pt x="80" y="154"/>
                  <a:pt x="80" y="154"/>
                </a:cubicBezTo>
                <a:cubicBezTo>
                  <a:pt x="68" y="154"/>
                  <a:pt x="68" y="154"/>
                  <a:pt x="68" y="154"/>
                </a:cubicBezTo>
                <a:cubicBezTo>
                  <a:pt x="68" y="148"/>
                  <a:pt x="68" y="148"/>
                  <a:pt x="68" y="148"/>
                </a:cubicBezTo>
                <a:cubicBezTo>
                  <a:pt x="68" y="146"/>
                  <a:pt x="67" y="145"/>
                  <a:pt x="65" y="145"/>
                </a:cubicBezTo>
                <a:cubicBezTo>
                  <a:pt x="62" y="145"/>
                  <a:pt x="62" y="145"/>
                  <a:pt x="62" y="145"/>
                </a:cubicBezTo>
                <a:cubicBezTo>
                  <a:pt x="62" y="130"/>
                  <a:pt x="62" y="130"/>
                  <a:pt x="62" y="130"/>
                </a:cubicBezTo>
                <a:cubicBezTo>
                  <a:pt x="86" y="130"/>
                  <a:pt x="86" y="130"/>
                  <a:pt x="86" y="130"/>
                </a:cubicBezTo>
                <a:lnTo>
                  <a:pt x="86" y="145"/>
                </a:lnTo>
                <a:close/>
                <a:moveTo>
                  <a:pt x="88" y="116"/>
                </a:moveTo>
                <a:cubicBezTo>
                  <a:pt x="87" y="116"/>
                  <a:pt x="86" y="117"/>
                  <a:pt x="86" y="119"/>
                </a:cubicBezTo>
                <a:cubicBezTo>
                  <a:pt x="86" y="124"/>
                  <a:pt x="86" y="124"/>
                  <a:pt x="86" y="124"/>
                </a:cubicBezTo>
                <a:cubicBezTo>
                  <a:pt x="62" y="124"/>
                  <a:pt x="62" y="124"/>
                  <a:pt x="62" y="124"/>
                </a:cubicBezTo>
                <a:cubicBezTo>
                  <a:pt x="62" y="119"/>
                  <a:pt x="62" y="119"/>
                  <a:pt x="62" y="119"/>
                </a:cubicBezTo>
                <a:cubicBezTo>
                  <a:pt x="62" y="117"/>
                  <a:pt x="62" y="116"/>
                  <a:pt x="60" y="116"/>
                </a:cubicBezTo>
                <a:cubicBezTo>
                  <a:pt x="42" y="110"/>
                  <a:pt x="30" y="93"/>
                  <a:pt x="30" y="74"/>
                </a:cubicBezTo>
                <a:cubicBezTo>
                  <a:pt x="30" y="49"/>
                  <a:pt x="50" y="29"/>
                  <a:pt x="74" y="29"/>
                </a:cubicBezTo>
                <a:cubicBezTo>
                  <a:pt x="99" y="29"/>
                  <a:pt x="119" y="49"/>
                  <a:pt x="119" y="74"/>
                </a:cubicBezTo>
                <a:cubicBezTo>
                  <a:pt x="119" y="93"/>
                  <a:pt x="106" y="110"/>
                  <a:pt x="88" y="116"/>
                </a:cubicBezTo>
                <a:close/>
                <a:moveTo>
                  <a:pt x="74" y="17"/>
                </a:moveTo>
                <a:cubicBezTo>
                  <a:pt x="76" y="17"/>
                  <a:pt x="77" y="16"/>
                  <a:pt x="77" y="14"/>
                </a:cubicBezTo>
                <a:cubicBezTo>
                  <a:pt x="77" y="3"/>
                  <a:pt x="77" y="3"/>
                  <a:pt x="77" y="3"/>
                </a:cubicBezTo>
                <a:cubicBezTo>
                  <a:pt x="77" y="1"/>
                  <a:pt x="76" y="0"/>
                  <a:pt x="74" y="0"/>
                </a:cubicBezTo>
                <a:cubicBezTo>
                  <a:pt x="73" y="0"/>
                  <a:pt x="71" y="1"/>
                  <a:pt x="71" y="3"/>
                </a:cubicBezTo>
                <a:cubicBezTo>
                  <a:pt x="71" y="14"/>
                  <a:pt x="71" y="14"/>
                  <a:pt x="71" y="14"/>
                </a:cubicBezTo>
                <a:cubicBezTo>
                  <a:pt x="71" y="16"/>
                  <a:pt x="73" y="17"/>
                  <a:pt x="74" y="17"/>
                </a:cubicBezTo>
                <a:close/>
                <a:moveTo>
                  <a:pt x="145" y="71"/>
                </a:moveTo>
                <a:cubicBezTo>
                  <a:pt x="133" y="71"/>
                  <a:pt x="133" y="71"/>
                  <a:pt x="133" y="71"/>
                </a:cubicBezTo>
                <a:cubicBezTo>
                  <a:pt x="132" y="71"/>
                  <a:pt x="130" y="72"/>
                  <a:pt x="130" y="74"/>
                </a:cubicBezTo>
                <a:cubicBezTo>
                  <a:pt x="130" y="75"/>
                  <a:pt x="132" y="77"/>
                  <a:pt x="133" y="77"/>
                </a:cubicBezTo>
                <a:cubicBezTo>
                  <a:pt x="145" y="77"/>
                  <a:pt x="145" y="77"/>
                  <a:pt x="145" y="77"/>
                </a:cubicBezTo>
                <a:cubicBezTo>
                  <a:pt x="147" y="77"/>
                  <a:pt x="148" y="75"/>
                  <a:pt x="148" y="74"/>
                </a:cubicBezTo>
                <a:cubicBezTo>
                  <a:pt x="148" y="72"/>
                  <a:pt x="147" y="71"/>
                  <a:pt x="145" y="71"/>
                </a:cubicBezTo>
                <a:close/>
                <a:moveTo>
                  <a:pt x="15" y="71"/>
                </a:moveTo>
                <a:cubicBezTo>
                  <a:pt x="3" y="71"/>
                  <a:pt x="3" y="71"/>
                  <a:pt x="3" y="71"/>
                </a:cubicBezTo>
                <a:cubicBezTo>
                  <a:pt x="1" y="71"/>
                  <a:pt x="0" y="72"/>
                  <a:pt x="0" y="74"/>
                </a:cubicBezTo>
                <a:cubicBezTo>
                  <a:pt x="0" y="75"/>
                  <a:pt x="1" y="77"/>
                  <a:pt x="3" y="77"/>
                </a:cubicBezTo>
                <a:cubicBezTo>
                  <a:pt x="15" y="77"/>
                  <a:pt x="15" y="77"/>
                  <a:pt x="15" y="77"/>
                </a:cubicBezTo>
                <a:cubicBezTo>
                  <a:pt x="17" y="77"/>
                  <a:pt x="18" y="75"/>
                  <a:pt x="18" y="74"/>
                </a:cubicBezTo>
                <a:cubicBezTo>
                  <a:pt x="18" y="72"/>
                  <a:pt x="17" y="71"/>
                  <a:pt x="15" y="71"/>
                </a:cubicBezTo>
                <a:close/>
                <a:moveTo>
                  <a:pt x="122" y="21"/>
                </a:moveTo>
                <a:cubicBezTo>
                  <a:pt x="114" y="30"/>
                  <a:pt x="114" y="30"/>
                  <a:pt x="114" y="30"/>
                </a:cubicBezTo>
                <a:cubicBezTo>
                  <a:pt x="113" y="31"/>
                  <a:pt x="113" y="33"/>
                  <a:pt x="114" y="34"/>
                </a:cubicBezTo>
                <a:cubicBezTo>
                  <a:pt x="115" y="34"/>
                  <a:pt x="115" y="35"/>
                  <a:pt x="116" y="35"/>
                </a:cubicBezTo>
                <a:cubicBezTo>
                  <a:pt x="117" y="35"/>
                  <a:pt x="118" y="34"/>
                  <a:pt x="118" y="34"/>
                </a:cubicBezTo>
                <a:cubicBezTo>
                  <a:pt x="127" y="25"/>
                  <a:pt x="127" y="25"/>
                  <a:pt x="127" y="25"/>
                </a:cubicBezTo>
                <a:cubicBezTo>
                  <a:pt x="128" y="24"/>
                  <a:pt x="128" y="22"/>
                  <a:pt x="127" y="21"/>
                </a:cubicBezTo>
                <a:cubicBezTo>
                  <a:pt x="125" y="20"/>
                  <a:pt x="124" y="20"/>
                  <a:pt x="122" y="21"/>
                </a:cubicBezTo>
                <a:close/>
                <a:moveTo>
                  <a:pt x="30" y="113"/>
                </a:moveTo>
                <a:cubicBezTo>
                  <a:pt x="22" y="122"/>
                  <a:pt x="22" y="122"/>
                  <a:pt x="22" y="122"/>
                </a:cubicBezTo>
                <a:cubicBezTo>
                  <a:pt x="21" y="123"/>
                  <a:pt x="21" y="125"/>
                  <a:pt x="22" y="126"/>
                </a:cubicBezTo>
                <a:cubicBezTo>
                  <a:pt x="22" y="127"/>
                  <a:pt x="23" y="127"/>
                  <a:pt x="24" y="127"/>
                </a:cubicBezTo>
                <a:cubicBezTo>
                  <a:pt x="25" y="127"/>
                  <a:pt x="25" y="127"/>
                  <a:pt x="26" y="126"/>
                </a:cubicBezTo>
                <a:cubicBezTo>
                  <a:pt x="34" y="118"/>
                  <a:pt x="34" y="118"/>
                  <a:pt x="34" y="118"/>
                </a:cubicBezTo>
                <a:cubicBezTo>
                  <a:pt x="36" y="117"/>
                  <a:pt x="36" y="115"/>
                  <a:pt x="34" y="113"/>
                </a:cubicBezTo>
                <a:cubicBezTo>
                  <a:pt x="33" y="112"/>
                  <a:pt x="31" y="112"/>
                  <a:pt x="30" y="113"/>
                </a:cubicBezTo>
                <a:close/>
                <a:moveTo>
                  <a:pt x="118" y="113"/>
                </a:moveTo>
                <a:cubicBezTo>
                  <a:pt x="117" y="112"/>
                  <a:pt x="115" y="112"/>
                  <a:pt x="114" y="113"/>
                </a:cubicBezTo>
                <a:cubicBezTo>
                  <a:pt x="113" y="115"/>
                  <a:pt x="113" y="117"/>
                  <a:pt x="114" y="118"/>
                </a:cubicBezTo>
                <a:cubicBezTo>
                  <a:pt x="122" y="126"/>
                  <a:pt x="122" y="126"/>
                  <a:pt x="122" y="126"/>
                </a:cubicBezTo>
                <a:cubicBezTo>
                  <a:pt x="123" y="127"/>
                  <a:pt x="124" y="127"/>
                  <a:pt x="124" y="127"/>
                </a:cubicBezTo>
                <a:cubicBezTo>
                  <a:pt x="125" y="127"/>
                  <a:pt x="126" y="127"/>
                  <a:pt x="127" y="126"/>
                </a:cubicBezTo>
                <a:cubicBezTo>
                  <a:pt x="128" y="125"/>
                  <a:pt x="128" y="123"/>
                  <a:pt x="127" y="122"/>
                </a:cubicBezTo>
                <a:lnTo>
                  <a:pt x="118" y="113"/>
                </a:lnTo>
                <a:close/>
                <a:moveTo>
                  <a:pt x="30" y="34"/>
                </a:moveTo>
                <a:cubicBezTo>
                  <a:pt x="31" y="34"/>
                  <a:pt x="32" y="35"/>
                  <a:pt x="32" y="35"/>
                </a:cubicBezTo>
                <a:cubicBezTo>
                  <a:pt x="33" y="35"/>
                  <a:pt x="34" y="34"/>
                  <a:pt x="34" y="34"/>
                </a:cubicBezTo>
                <a:cubicBezTo>
                  <a:pt x="36" y="33"/>
                  <a:pt x="36" y="31"/>
                  <a:pt x="34" y="30"/>
                </a:cubicBezTo>
                <a:cubicBezTo>
                  <a:pt x="26" y="21"/>
                  <a:pt x="26" y="21"/>
                  <a:pt x="26" y="21"/>
                </a:cubicBezTo>
                <a:cubicBezTo>
                  <a:pt x="25" y="20"/>
                  <a:pt x="23" y="20"/>
                  <a:pt x="22" y="21"/>
                </a:cubicBezTo>
                <a:cubicBezTo>
                  <a:pt x="21" y="22"/>
                  <a:pt x="21" y="24"/>
                  <a:pt x="22" y="25"/>
                </a:cubicBezTo>
                <a:lnTo>
                  <a:pt x="30" y="34"/>
                </a:lnTo>
                <a:close/>
                <a:moveTo>
                  <a:pt x="74" y="38"/>
                </a:moveTo>
                <a:cubicBezTo>
                  <a:pt x="55" y="38"/>
                  <a:pt x="39" y="54"/>
                  <a:pt x="39" y="74"/>
                </a:cubicBezTo>
                <a:cubicBezTo>
                  <a:pt x="39" y="75"/>
                  <a:pt x="40" y="77"/>
                  <a:pt x="42" y="77"/>
                </a:cubicBezTo>
                <a:cubicBezTo>
                  <a:pt x="43" y="77"/>
                  <a:pt x="45" y="75"/>
                  <a:pt x="45" y="74"/>
                </a:cubicBezTo>
                <a:cubicBezTo>
                  <a:pt x="45" y="57"/>
                  <a:pt x="58" y="44"/>
                  <a:pt x="74" y="44"/>
                </a:cubicBezTo>
                <a:cubicBezTo>
                  <a:pt x="76" y="44"/>
                  <a:pt x="77" y="43"/>
                  <a:pt x="77" y="41"/>
                </a:cubicBezTo>
                <a:cubicBezTo>
                  <a:pt x="77" y="39"/>
                  <a:pt x="76" y="38"/>
                  <a:pt x="74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6457FEA8-4C43-E22B-E689-4F879C76F297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1922463"/>
            <a:ext cx="254000" cy="255588"/>
          </a:xfrm>
          <a:custGeom>
            <a:avLst/>
            <a:gdLst>
              <a:gd name="T0" fmla="*/ 132 w 160"/>
              <a:gd name="T1" fmla="*/ 71 h 161"/>
              <a:gd name="T2" fmla="*/ 134 w 160"/>
              <a:gd name="T3" fmla="*/ 60 h 161"/>
              <a:gd name="T4" fmla="*/ 158 w 160"/>
              <a:gd name="T5" fmla="*/ 33 h 161"/>
              <a:gd name="T6" fmla="*/ 131 w 160"/>
              <a:gd name="T7" fmla="*/ 57 h 161"/>
              <a:gd name="T8" fmla="*/ 102 w 160"/>
              <a:gd name="T9" fmla="*/ 41 h 161"/>
              <a:gd name="T10" fmla="*/ 98 w 160"/>
              <a:gd name="T11" fmla="*/ 20 h 161"/>
              <a:gd name="T12" fmla="*/ 88 w 160"/>
              <a:gd name="T13" fmla="*/ 30 h 161"/>
              <a:gd name="T14" fmla="*/ 78 w 160"/>
              <a:gd name="T15" fmla="*/ 3 h 161"/>
              <a:gd name="T16" fmla="*/ 68 w 160"/>
              <a:gd name="T17" fmla="*/ 30 h 161"/>
              <a:gd name="T18" fmla="*/ 44 w 160"/>
              <a:gd name="T19" fmla="*/ 11 h 161"/>
              <a:gd name="T20" fmla="*/ 41 w 160"/>
              <a:gd name="T21" fmla="*/ 15 h 161"/>
              <a:gd name="T22" fmla="*/ 49 w 160"/>
              <a:gd name="T23" fmla="*/ 41 h 161"/>
              <a:gd name="T24" fmla="*/ 115 w 160"/>
              <a:gd name="T25" fmla="*/ 53 h 161"/>
              <a:gd name="T26" fmla="*/ 119 w 160"/>
              <a:gd name="T27" fmla="*/ 111 h 161"/>
              <a:gd name="T28" fmla="*/ 155 w 160"/>
              <a:gd name="T29" fmla="*/ 101 h 161"/>
              <a:gd name="T30" fmla="*/ 130 w 160"/>
              <a:gd name="T31" fmla="*/ 93 h 161"/>
              <a:gd name="T32" fmla="*/ 158 w 160"/>
              <a:gd name="T33" fmla="*/ 83 h 161"/>
              <a:gd name="T34" fmla="*/ 154 w 160"/>
              <a:gd name="T35" fmla="*/ 36 h 161"/>
              <a:gd name="T36" fmla="*/ 150 w 160"/>
              <a:gd name="T37" fmla="*/ 38 h 161"/>
              <a:gd name="T38" fmla="*/ 37 w 160"/>
              <a:gd name="T39" fmla="*/ 5 h 161"/>
              <a:gd name="T40" fmla="*/ 100 w 160"/>
              <a:gd name="T41" fmla="*/ 10 h 161"/>
              <a:gd name="T42" fmla="*/ 148 w 160"/>
              <a:gd name="T43" fmla="*/ 103 h 161"/>
              <a:gd name="T44" fmla="*/ 102 w 160"/>
              <a:gd name="T45" fmla="*/ 128 h 161"/>
              <a:gd name="T46" fmla="*/ 109 w 160"/>
              <a:gd name="T47" fmla="*/ 116 h 161"/>
              <a:gd name="T48" fmla="*/ 45 w 160"/>
              <a:gd name="T49" fmla="*/ 51 h 161"/>
              <a:gd name="T50" fmla="*/ 19 w 160"/>
              <a:gd name="T51" fmla="*/ 58 h 161"/>
              <a:gd name="T52" fmla="*/ 40 w 160"/>
              <a:gd name="T53" fmla="*/ 63 h 161"/>
              <a:gd name="T54" fmla="*/ 40 w 160"/>
              <a:gd name="T55" fmla="*/ 73 h 161"/>
              <a:gd name="T56" fmla="*/ 40 w 160"/>
              <a:gd name="T57" fmla="*/ 83 h 161"/>
              <a:gd name="T58" fmla="*/ 40 w 160"/>
              <a:gd name="T59" fmla="*/ 93 h 161"/>
              <a:gd name="T60" fmla="*/ 7 w 160"/>
              <a:gd name="T61" fmla="*/ 116 h 161"/>
              <a:gd name="T62" fmla="*/ 13 w 160"/>
              <a:gd name="T63" fmla="*/ 128 h 161"/>
              <a:gd name="T64" fmla="*/ 40 w 160"/>
              <a:gd name="T65" fmla="*/ 103 h 161"/>
              <a:gd name="T66" fmla="*/ 53 w 160"/>
              <a:gd name="T67" fmla="*/ 148 h 161"/>
              <a:gd name="T68" fmla="*/ 68 w 160"/>
              <a:gd name="T69" fmla="*/ 121 h 161"/>
              <a:gd name="T70" fmla="*/ 78 w 160"/>
              <a:gd name="T71" fmla="*/ 121 h 161"/>
              <a:gd name="T72" fmla="*/ 88 w 160"/>
              <a:gd name="T73" fmla="*/ 121 h 161"/>
              <a:gd name="T74" fmla="*/ 98 w 160"/>
              <a:gd name="T75" fmla="*/ 121 h 161"/>
              <a:gd name="T76" fmla="*/ 123 w 160"/>
              <a:gd name="T77" fmla="*/ 161 h 161"/>
              <a:gd name="T78" fmla="*/ 10 w 160"/>
              <a:gd name="T79" fmla="*/ 61 h 161"/>
              <a:gd name="T80" fmla="*/ 7 w 160"/>
              <a:gd name="T81" fmla="*/ 126 h 161"/>
              <a:gd name="T82" fmla="*/ 9 w 160"/>
              <a:gd name="T83" fmla="*/ 121 h 161"/>
              <a:gd name="T84" fmla="*/ 57 w 160"/>
              <a:gd name="T85" fmla="*/ 148 h 161"/>
              <a:gd name="T86" fmla="*/ 121 w 160"/>
              <a:gd name="T87" fmla="*/ 151 h 161"/>
              <a:gd name="T88" fmla="*/ 61 w 160"/>
              <a:gd name="T89" fmla="*/ 98 h 161"/>
              <a:gd name="T90" fmla="*/ 105 w 160"/>
              <a:gd name="T91" fmla="*/ 89 h 161"/>
              <a:gd name="T92" fmla="*/ 87 w 160"/>
              <a:gd name="T93" fmla="*/ 53 h 161"/>
              <a:gd name="T94" fmla="*/ 55 w 160"/>
              <a:gd name="T95" fmla="*/ 74 h 161"/>
              <a:gd name="T96" fmla="*/ 65 w 160"/>
              <a:gd name="T97" fmla="*/ 76 h 161"/>
              <a:gd name="T98" fmla="*/ 69 w 160"/>
              <a:gd name="T99" fmla="*/ 67 h 161"/>
              <a:gd name="T100" fmla="*/ 69 w 160"/>
              <a:gd name="T101" fmla="*/ 64 h 161"/>
              <a:gd name="T102" fmla="*/ 82 w 160"/>
              <a:gd name="T103" fmla="*/ 62 h 161"/>
              <a:gd name="T104" fmla="*/ 86 w 160"/>
              <a:gd name="T105" fmla="*/ 67 h 161"/>
              <a:gd name="T106" fmla="*/ 100 w 160"/>
              <a:gd name="T107" fmla="*/ 74 h 161"/>
              <a:gd name="T108" fmla="*/ 98 w 160"/>
              <a:gd name="T109" fmla="*/ 94 h 161"/>
              <a:gd name="T110" fmla="*/ 88 w 160"/>
              <a:gd name="T111" fmla="*/ 103 h 161"/>
              <a:gd name="T112" fmla="*/ 88 w 160"/>
              <a:gd name="T113" fmla="*/ 73 h 161"/>
              <a:gd name="T114" fmla="*/ 78 w 160"/>
              <a:gd name="T115" fmla="*/ 85 h 161"/>
              <a:gd name="T116" fmla="*/ 78 w 160"/>
              <a:gd name="T117" fmla="*/ 98 h 161"/>
              <a:gd name="T118" fmla="*/ 64 w 160"/>
              <a:gd name="T119" fmla="*/ 91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1">
                <a:moveTo>
                  <a:pt x="158" y="78"/>
                </a:moveTo>
                <a:cubicBezTo>
                  <a:pt x="120" y="78"/>
                  <a:pt x="120" y="78"/>
                  <a:pt x="120" y="78"/>
                </a:cubicBezTo>
                <a:cubicBezTo>
                  <a:pt x="120" y="73"/>
                  <a:pt x="120" y="73"/>
                  <a:pt x="120" y="73"/>
                </a:cubicBezTo>
                <a:cubicBezTo>
                  <a:pt x="130" y="73"/>
                  <a:pt x="130" y="73"/>
                  <a:pt x="130" y="73"/>
                </a:cubicBezTo>
                <a:cubicBezTo>
                  <a:pt x="131" y="73"/>
                  <a:pt x="132" y="72"/>
                  <a:pt x="132" y="71"/>
                </a:cubicBezTo>
                <a:cubicBezTo>
                  <a:pt x="132" y="69"/>
                  <a:pt x="131" y="68"/>
                  <a:pt x="130" y="68"/>
                </a:cubicBezTo>
                <a:cubicBezTo>
                  <a:pt x="120" y="68"/>
                  <a:pt x="120" y="68"/>
                  <a:pt x="120" y="68"/>
                </a:cubicBezTo>
                <a:cubicBezTo>
                  <a:pt x="120" y="63"/>
                  <a:pt x="120" y="63"/>
                  <a:pt x="120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30" y="63"/>
                  <a:pt x="132" y="62"/>
                  <a:pt x="134" y="60"/>
                </a:cubicBezTo>
                <a:cubicBezTo>
                  <a:pt x="149" y="45"/>
                  <a:pt x="149" y="45"/>
                  <a:pt x="149" y="45"/>
                </a:cubicBezTo>
                <a:cubicBezTo>
                  <a:pt x="150" y="45"/>
                  <a:pt x="151" y="45"/>
                  <a:pt x="153" y="45"/>
                </a:cubicBezTo>
                <a:cubicBezTo>
                  <a:pt x="155" y="45"/>
                  <a:pt x="156" y="45"/>
                  <a:pt x="158" y="43"/>
                </a:cubicBezTo>
                <a:cubicBezTo>
                  <a:pt x="159" y="42"/>
                  <a:pt x="160" y="40"/>
                  <a:pt x="160" y="38"/>
                </a:cubicBezTo>
                <a:cubicBezTo>
                  <a:pt x="160" y="36"/>
                  <a:pt x="159" y="34"/>
                  <a:pt x="158" y="33"/>
                </a:cubicBezTo>
                <a:cubicBezTo>
                  <a:pt x="156" y="31"/>
                  <a:pt x="155" y="31"/>
                  <a:pt x="153" y="31"/>
                </a:cubicBezTo>
                <a:cubicBezTo>
                  <a:pt x="151" y="31"/>
                  <a:pt x="149" y="31"/>
                  <a:pt x="147" y="33"/>
                </a:cubicBezTo>
                <a:cubicBezTo>
                  <a:pt x="146" y="34"/>
                  <a:pt x="145" y="36"/>
                  <a:pt x="145" y="38"/>
                </a:cubicBezTo>
                <a:cubicBezTo>
                  <a:pt x="145" y="39"/>
                  <a:pt x="146" y="40"/>
                  <a:pt x="146" y="41"/>
                </a:cubicBezTo>
                <a:cubicBezTo>
                  <a:pt x="131" y="57"/>
                  <a:pt x="131" y="57"/>
                  <a:pt x="131" y="57"/>
                </a:cubicBezTo>
                <a:cubicBezTo>
                  <a:pt x="130" y="58"/>
                  <a:pt x="128" y="58"/>
                  <a:pt x="127" y="58"/>
                </a:cubicBezTo>
                <a:cubicBezTo>
                  <a:pt x="120" y="58"/>
                  <a:pt x="120" y="58"/>
                  <a:pt x="120" y="58"/>
                </a:cubicBezTo>
                <a:cubicBezTo>
                  <a:pt x="120" y="53"/>
                  <a:pt x="120" y="53"/>
                  <a:pt x="120" y="53"/>
                </a:cubicBezTo>
                <a:cubicBezTo>
                  <a:pt x="120" y="46"/>
                  <a:pt x="114" y="41"/>
                  <a:pt x="108" y="41"/>
                </a:cubicBezTo>
                <a:cubicBezTo>
                  <a:pt x="102" y="41"/>
                  <a:pt x="102" y="41"/>
                  <a:pt x="102" y="41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5" y="19"/>
                  <a:pt x="107" y="16"/>
                  <a:pt x="107" y="13"/>
                </a:cubicBezTo>
                <a:cubicBezTo>
                  <a:pt x="107" y="9"/>
                  <a:pt x="104" y="6"/>
                  <a:pt x="100" y="6"/>
                </a:cubicBezTo>
                <a:cubicBezTo>
                  <a:pt x="96" y="6"/>
                  <a:pt x="93" y="9"/>
                  <a:pt x="93" y="13"/>
                </a:cubicBezTo>
                <a:cubicBezTo>
                  <a:pt x="93" y="16"/>
                  <a:pt x="95" y="19"/>
                  <a:pt x="98" y="20"/>
                </a:cubicBezTo>
                <a:cubicBezTo>
                  <a:pt x="98" y="41"/>
                  <a:pt x="98" y="41"/>
                  <a:pt x="98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2" y="30"/>
                  <a:pt x="92" y="30"/>
                  <a:pt x="92" y="30"/>
                </a:cubicBezTo>
                <a:cubicBezTo>
                  <a:pt x="92" y="29"/>
                  <a:pt x="91" y="28"/>
                  <a:pt x="90" y="28"/>
                </a:cubicBezTo>
                <a:cubicBezTo>
                  <a:pt x="89" y="28"/>
                  <a:pt x="88" y="29"/>
                  <a:pt x="88" y="30"/>
                </a:cubicBezTo>
                <a:cubicBezTo>
                  <a:pt x="88" y="41"/>
                  <a:pt x="88" y="41"/>
                  <a:pt x="88" y="41"/>
                </a:cubicBezTo>
                <a:cubicBezTo>
                  <a:pt x="82" y="41"/>
                  <a:pt x="82" y="41"/>
                  <a:pt x="82" y="41"/>
                </a:cubicBezTo>
                <a:cubicBezTo>
                  <a:pt x="82" y="3"/>
                  <a:pt x="82" y="3"/>
                  <a:pt x="82" y="3"/>
                </a:cubicBezTo>
                <a:cubicBezTo>
                  <a:pt x="82" y="2"/>
                  <a:pt x="81" y="1"/>
                  <a:pt x="80" y="1"/>
                </a:cubicBezTo>
                <a:cubicBezTo>
                  <a:pt x="79" y="1"/>
                  <a:pt x="78" y="2"/>
                  <a:pt x="78" y="3"/>
                </a:cubicBezTo>
                <a:cubicBezTo>
                  <a:pt x="78" y="41"/>
                  <a:pt x="78" y="41"/>
                  <a:pt x="78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30"/>
                  <a:pt x="72" y="30"/>
                  <a:pt x="72" y="30"/>
                </a:cubicBezTo>
                <a:cubicBezTo>
                  <a:pt x="72" y="29"/>
                  <a:pt x="71" y="28"/>
                  <a:pt x="70" y="28"/>
                </a:cubicBezTo>
                <a:cubicBezTo>
                  <a:pt x="69" y="28"/>
                  <a:pt x="68" y="29"/>
                  <a:pt x="68" y="30"/>
                </a:cubicBezTo>
                <a:cubicBezTo>
                  <a:pt x="68" y="41"/>
                  <a:pt x="68" y="41"/>
                  <a:pt x="68" y="41"/>
                </a:cubicBezTo>
                <a:cubicBezTo>
                  <a:pt x="62" y="41"/>
                  <a:pt x="62" y="41"/>
                  <a:pt x="62" y="41"/>
                </a:cubicBezTo>
                <a:cubicBezTo>
                  <a:pt x="62" y="34"/>
                  <a:pt x="62" y="34"/>
                  <a:pt x="62" y="34"/>
                </a:cubicBezTo>
                <a:cubicBezTo>
                  <a:pt x="62" y="31"/>
                  <a:pt x="61" y="28"/>
                  <a:pt x="59" y="27"/>
                </a:cubicBezTo>
                <a:cubicBezTo>
                  <a:pt x="44" y="11"/>
                  <a:pt x="44" y="11"/>
                  <a:pt x="44" y="11"/>
                </a:cubicBezTo>
                <a:cubicBezTo>
                  <a:pt x="45" y="8"/>
                  <a:pt x="45" y="5"/>
                  <a:pt x="43" y="3"/>
                </a:cubicBezTo>
                <a:cubicBezTo>
                  <a:pt x="40" y="0"/>
                  <a:pt x="35" y="0"/>
                  <a:pt x="32" y="3"/>
                </a:cubicBezTo>
                <a:cubicBezTo>
                  <a:pt x="29" y="6"/>
                  <a:pt x="29" y="10"/>
                  <a:pt x="32" y="13"/>
                </a:cubicBezTo>
                <a:cubicBezTo>
                  <a:pt x="34" y="15"/>
                  <a:pt x="35" y="15"/>
                  <a:pt x="37" y="15"/>
                </a:cubicBezTo>
                <a:cubicBezTo>
                  <a:pt x="38" y="15"/>
                  <a:pt x="40" y="15"/>
                  <a:pt x="41" y="15"/>
                </a:cubicBezTo>
                <a:cubicBezTo>
                  <a:pt x="56" y="30"/>
                  <a:pt x="56" y="30"/>
                  <a:pt x="56" y="30"/>
                </a:cubicBezTo>
                <a:cubicBezTo>
                  <a:pt x="57" y="31"/>
                  <a:pt x="58" y="32"/>
                  <a:pt x="58" y="34"/>
                </a:cubicBezTo>
                <a:cubicBezTo>
                  <a:pt x="58" y="41"/>
                  <a:pt x="58" y="41"/>
                  <a:pt x="58" y="41"/>
                </a:cubicBezTo>
                <a:cubicBezTo>
                  <a:pt x="52" y="41"/>
                  <a:pt x="52" y="41"/>
                  <a:pt x="52" y="41"/>
                </a:cubicBezTo>
                <a:cubicBezTo>
                  <a:pt x="51" y="41"/>
                  <a:pt x="50" y="41"/>
                  <a:pt x="49" y="41"/>
                </a:cubicBezTo>
                <a:cubicBezTo>
                  <a:pt x="48" y="41"/>
                  <a:pt x="47" y="43"/>
                  <a:pt x="48" y="44"/>
                </a:cubicBezTo>
                <a:cubicBezTo>
                  <a:pt x="48" y="45"/>
                  <a:pt x="49" y="46"/>
                  <a:pt x="50" y="46"/>
                </a:cubicBezTo>
                <a:cubicBezTo>
                  <a:pt x="51" y="45"/>
                  <a:pt x="52" y="45"/>
                  <a:pt x="52" y="45"/>
                </a:cubicBezTo>
                <a:cubicBezTo>
                  <a:pt x="108" y="45"/>
                  <a:pt x="108" y="45"/>
                  <a:pt x="108" y="45"/>
                </a:cubicBezTo>
                <a:cubicBezTo>
                  <a:pt x="112" y="45"/>
                  <a:pt x="115" y="49"/>
                  <a:pt x="115" y="53"/>
                </a:cubicBezTo>
                <a:cubicBezTo>
                  <a:pt x="115" y="108"/>
                  <a:pt x="115" y="108"/>
                  <a:pt x="115" y="108"/>
                </a:cubicBezTo>
                <a:cubicBezTo>
                  <a:pt x="115" y="109"/>
                  <a:pt x="115" y="109"/>
                  <a:pt x="115" y="110"/>
                </a:cubicBezTo>
                <a:cubicBezTo>
                  <a:pt x="115" y="111"/>
                  <a:pt x="115" y="113"/>
                  <a:pt x="117" y="113"/>
                </a:cubicBezTo>
                <a:cubicBezTo>
                  <a:pt x="117" y="113"/>
                  <a:pt x="117" y="113"/>
                  <a:pt x="117" y="113"/>
                </a:cubicBezTo>
                <a:cubicBezTo>
                  <a:pt x="118" y="113"/>
                  <a:pt x="119" y="112"/>
                  <a:pt x="119" y="111"/>
                </a:cubicBezTo>
                <a:cubicBezTo>
                  <a:pt x="120" y="110"/>
                  <a:pt x="120" y="109"/>
                  <a:pt x="120" y="108"/>
                </a:cubicBezTo>
                <a:cubicBezTo>
                  <a:pt x="120" y="103"/>
                  <a:pt x="120" y="103"/>
                  <a:pt x="120" y="103"/>
                </a:cubicBezTo>
                <a:cubicBezTo>
                  <a:pt x="141" y="103"/>
                  <a:pt x="141" y="103"/>
                  <a:pt x="141" y="103"/>
                </a:cubicBezTo>
                <a:cubicBezTo>
                  <a:pt x="142" y="106"/>
                  <a:pt x="144" y="108"/>
                  <a:pt x="148" y="108"/>
                </a:cubicBezTo>
                <a:cubicBezTo>
                  <a:pt x="152" y="108"/>
                  <a:pt x="155" y="105"/>
                  <a:pt x="155" y="101"/>
                </a:cubicBezTo>
                <a:cubicBezTo>
                  <a:pt x="155" y="97"/>
                  <a:pt x="152" y="93"/>
                  <a:pt x="148" y="93"/>
                </a:cubicBezTo>
                <a:cubicBezTo>
                  <a:pt x="144" y="93"/>
                  <a:pt x="142" y="95"/>
                  <a:pt x="141" y="98"/>
                </a:cubicBezTo>
                <a:cubicBezTo>
                  <a:pt x="120" y="98"/>
                  <a:pt x="120" y="98"/>
                  <a:pt x="120" y="98"/>
                </a:cubicBezTo>
                <a:cubicBezTo>
                  <a:pt x="120" y="93"/>
                  <a:pt x="120" y="93"/>
                  <a:pt x="120" y="93"/>
                </a:cubicBezTo>
                <a:cubicBezTo>
                  <a:pt x="130" y="93"/>
                  <a:pt x="130" y="93"/>
                  <a:pt x="130" y="93"/>
                </a:cubicBezTo>
                <a:cubicBezTo>
                  <a:pt x="131" y="93"/>
                  <a:pt x="132" y="92"/>
                  <a:pt x="132" y="91"/>
                </a:cubicBezTo>
                <a:cubicBezTo>
                  <a:pt x="132" y="89"/>
                  <a:pt x="131" y="88"/>
                  <a:pt x="130" y="88"/>
                </a:cubicBezTo>
                <a:cubicBezTo>
                  <a:pt x="120" y="88"/>
                  <a:pt x="120" y="88"/>
                  <a:pt x="120" y="88"/>
                </a:cubicBezTo>
                <a:cubicBezTo>
                  <a:pt x="120" y="83"/>
                  <a:pt x="120" y="83"/>
                  <a:pt x="120" y="83"/>
                </a:cubicBezTo>
                <a:cubicBezTo>
                  <a:pt x="158" y="83"/>
                  <a:pt x="158" y="83"/>
                  <a:pt x="158" y="83"/>
                </a:cubicBezTo>
                <a:cubicBezTo>
                  <a:pt x="159" y="83"/>
                  <a:pt x="160" y="82"/>
                  <a:pt x="160" y="81"/>
                </a:cubicBezTo>
                <a:cubicBezTo>
                  <a:pt x="160" y="79"/>
                  <a:pt x="159" y="78"/>
                  <a:pt x="158" y="78"/>
                </a:cubicBezTo>
                <a:close/>
                <a:moveTo>
                  <a:pt x="151" y="36"/>
                </a:moveTo>
                <a:cubicBezTo>
                  <a:pt x="151" y="36"/>
                  <a:pt x="152" y="35"/>
                  <a:pt x="153" y="35"/>
                </a:cubicBezTo>
                <a:cubicBezTo>
                  <a:pt x="153" y="35"/>
                  <a:pt x="154" y="36"/>
                  <a:pt x="154" y="36"/>
                </a:cubicBezTo>
                <a:cubicBezTo>
                  <a:pt x="155" y="37"/>
                  <a:pt x="155" y="37"/>
                  <a:pt x="155" y="38"/>
                </a:cubicBezTo>
                <a:cubicBezTo>
                  <a:pt x="155" y="39"/>
                  <a:pt x="155" y="39"/>
                  <a:pt x="154" y="40"/>
                </a:cubicBezTo>
                <a:cubicBezTo>
                  <a:pt x="154" y="40"/>
                  <a:pt x="153" y="41"/>
                  <a:pt x="153" y="41"/>
                </a:cubicBezTo>
                <a:cubicBezTo>
                  <a:pt x="152" y="41"/>
                  <a:pt x="151" y="40"/>
                  <a:pt x="151" y="40"/>
                </a:cubicBezTo>
                <a:cubicBezTo>
                  <a:pt x="150" y="39"/>
                  <a:pt x="150" y="39"/>
                  <a:pt x="150" y="38"/>
                </a:cubicBezTo>
                <a:cubicBezTo>
                  <a:pt x="150" y="37"/>
                  <a:pt x="150" y="37"/>
                  <a:pt x="151" y="36"/>
                </a:cubicBezTo>
                <a:close/>
                <a:moveTo>
                  <a:pt x="39" y="10"/>
                </a:moveTo>
                <a:cubicBezTo>
                  <a:pt x="38" y="11"/>
                  <a:pt x="37" y="11"/>
                  <a:pt x="35" y="10"/>
                </a:cubicBezTo>
                <a:cubicBezTo>
                  <a:pt x="34" y="9"/>
                  <a:pt x="34" y="7"/>
                  <a:pt x="35" y="6"/>
                </a:cubicBezTo>
                <a:cubicBezTo>
                  <a:pt x="36" y="6"/>
                  <a:pt x="37" y="5"/>
                  <a:pt x="37" y="5"/>
                </a:cubicBezTo>
                <a:cubicBezTo>
                  <a:pt x="38" y="5"/>
                  <a:pt x="39" y="6"/>
                  <a:pt x="39" y="6"/>
                </a:cubicBezTo>
                <a:cubicBezTo>
                  <a:pt x="40" y="7"/>
                  <a:pt x="40" y="9"/>
                  <a:pt x="39" y="10"/>
                </a:cubicBezTo>
                <a:close/>
                <a:moveTo>
                  <a:pt x="100" y="16"/>
                </a:moveTo>
                <a:cubicBezTo>
                  <a:pt x="99" y="16"/>
                  <a:pt x="97" y="14"/>
                  <a:pt x="97" y="13"/>
                </a:cubicBezTo>
                <a:cubicBezTo>
                  <a:pt x="97" y="11"/>
                  <a:pt x="99" y="10"/>
                  <a:pt x="100" y="10"/>
                </a:cubicBezTo>
                <a:cubicBezTo>
                  <a:pt x="101" y="10"/>
                  <a:pt x="103" y="11"/>
                  <a:pt x="103" y="13"/>
                </a:cubicBezTo>
                <a:cubicBezTo>
                  <a:pt x="103" y="14"/>
                  <a:pt x="101" y="16"/>
                  <a:pt x="100" y="16"/>
                </a:cubicBezTo>
                <a:close/>
                <a:moveTo>
                  <a:pt x="148" y="98"/>
                </a:moveTo>
                <a:cubicBezTo>
                  <a:pt x="149" y="98"/>
                  <a:pt x="150" y="99"/>
                  <a:pt x="150" y="101"/>
                </a:cubicBezTo>
                <a:cubicBezTo>
                  <a:pt x="150" y="102"/>
                  <a:pt x="149" y="103"/>
                  <a:pt x="148" y="103"/>
                </a:cubicBezTo>
                <a:cubicBezTo>
                  <a:pt x="146" y="103"/>
                  <a:pt x="145" y="102"/>
                  <a:pt x="145" y="101"/>
                </a:cubicBezTo>
                <a:cubicBezTo>
                  <a:pt x="145" y="99"/>
                  <a:pt x="146" y="98"/>
                  <a:pt x="148" y="98"/>
                </a:cubicBezTo>
                <a:close/>
                <a:moveTo>
                  <a:pt x="119" y="147"/>
                </a:moveTo>
                <a:cubicBezTo>
                  <a:pt x="104" y="131"/>
                  <a:pt x="104" y="131"/>
                  <a:pt x="104" y="131"/>
                </a:cubicBezTo>
                <a:cubicBezTo>
                  <a:pt x="103" y="130"/>
                  <a:pt x="102" y="129"/>
                  <a:pt x="102" y="128"/>
                </a:cubicBezTo>
                <a:cubicBezTo>
                  <a:pt x="102" y="121"/>
                  <a:pt x="102" y="121"/>
                  <a:pt x="102" y="121"/>
                </a:cubicBezTo>
                <a:cubicBezTo>
                  <a:pt x="108" y="121"/>
                  <a:pt x="108" y="121"/>
                  <a:pt x="108" y="121"/>
                </a:cubicBezTo>
                <a:cubicBezTo>
                  <a:pt x="109" y="121"/>
                  <a:pt x="110" y="120"/>
                  <a:pt x="111" y="120"/>
                </a:cubicBezTo>
                <a:cubicBezTo>
                  <a:pt x="112" y="120"/>
                  <a:pt x="113" y="119"/>
                  <a:pt x="112" y="117"/>
                </a:cubicBezTo>
                <a:cubicBezTo>
                  <a:pt x="112" y="116"/>
                  <a:pt x="111" y="115"/>
                  <a:pt x="109" y="116"/>
                </a:cubicBezTo>
                <a:cubicBezTo>
                  <a:pt x="109" y="116"/>
                  <a:pt x="108" y="116"/>
                  <a:pt x="108" y="116"/>
                </a:cubicBezTo>
                <a:cubicBezTo>
                  <a:pt x="52" y="116"/>
                  <a:pt x="52" y="116"/>
                  <a:pt x="52" y="116"/>
                </a:cubicBezTo>
                <a:cubicBezTo>
                  <a:pt x="48" y="116"/>
                  <a:pt x="45" y="112"/>
                  <a:pt x="45" y="108"/>
                </a:cubicBezTo>
                <a:cubicBezTo>
                  <a:pt x="45" y="53"/>
                  <a:pt x="45" y="53"/>
                  <a:pt x="45" y="53"/>
                </a:cubicBezTo>
                <a:cubicBezTo>
                  <a:pt x="45" y="52"/>
                  <a:pt x="45" y="52"/>
                  <a:pt x="45" y="51"/>
                </a:cubicBezTo>
                <a:cubicBezTo>
                  <a:pt x="45" y="50"/>
                  <a:pt x="45" y="49"/>
                  <a:pt x="43" y="48"/>
                </a:cubicBezTo>
                <a:cubicBezTo>
                  <a:pt x="42" y="48"/>
                  <a:pt x="41" y="49"/>
                  <a:pt x="40" y="50"/>
                </a:cubicBezTo>
                <a:cubicBezTo>
                  <a:pt x="40" y="51"/>
                  <a:pt x="40" y="52"/>
                  <a:pt x="40" y="53"/>
                </a:cubicBezTo>
                <a:cubicBezTo>
                  <a:pt x="40" y="58"/>
                  <a:pt x="40" y="58"/>
                  <a:pt x="40" y="58"/>
                </a:cubicBezTo>
                <a:cubicBezTo>
                  <a:pt x="19" y="58"/>
                  <a:pt x="19" y="58"/>
                  <a:pt x="19" y="58"/>
                </a:cubicBezTo>
                <a:cubicBezTo>
                  <a:pt x="18" y="55"/>
                  <a:pt x="16" y="53"/>
                  <a:pt x="12" y="53"/>
                </a:cubicBezTo>
                <a:cubicBezTo>
                  <a:pt x="8" y="53"/>
                  <a:pt x="5" y="56"/>
                  <a:pt x="5" y="61"/>
                </a:cubicBezTo>
                <a:cubicBezTo>
                  <a:pt x="5" y="65"/>
                  <a:pt x="8" y="68"/>
                  <a:pt x="12" y="68"/>
                </a:cubicBezTo>
                <a:cubicBezTo>
                  <a:pt x="16" y="68"/>
                  <a:pt x="18" y="66"/>
                  <a:pt x="19" y="63"/>
                </a:cubicBezTo>
                <a:cubicBezTo>
                  <a:pt x="40" y="63"/>
                  <a:pt x="40" y="63"/>
                  <a:pt x="40" y="63"/>
                </a:cubicBezTo>
                <a:cubicBezTo>
                  <a:pt x="40" y="68"/>
                  <a:pt x="40" y="68"/>
                  <a:pt x="40" y="68"/>
                </a:cubicBezTo>
                <a:cubicBezTo>
                  <a:pt x="30" y="68"/>
                  <a:pt x="30" y="68"/>
                  <a:pt x="30" y="68"/>
                </a:cubicBezTo>
                <a:cubicBezTo>
                  <a:pt x="29" y="68"/>
                  <a:pt x="28" y="69"/>
                  <a:pt x="28" y="71"/>
                </a:cubicBezTo>
                <a:cubicBezTo>
                  <a:pt x="28" y="72"/>
                  <a:pt x="29" y="73"/>
                  <a:pt x="30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40" y="78"/>
                  <a:pt x="40" y="78"/>
                  <a:pt x="40" y="78"/>
                </a:cubicBezTo>
                <a:cubicBezTo>
                  <a:pt x="2" y="78"/>
                  <a:pt x="2" y="78"/>
                  <a:pt x="2" y="78"/>
                </a:cubicBezTo>
                <a:cubicBezTo>
                  <a:pt x="1" y="78"/>
                  <a:pt x="0" y="79"/>
                  <a:pt x="0" y="81"/>
                </a:cubicBezTo>
                <a:cubicBezTo>
                  <a:pt x="0" y="82"/>
                  <a:pt x="1" y="83"/>
                  <a:pt x="2" y="83"/>
                </a:cubicBezTo>
                <a:cubicBezTo>
                  <a:pt x="40" y="83"/>
                  <a:pt x="40" y="83"/>
                  <a:pt x="40" y="83"/>
                </a:cubicBezTo>
                <a:cubicBezTo>
                  <a:pt x="40" y="88"/>
                  <a:pt x="40" y="88"/>
                  <a:pt x="40" y="88"/>
                </a:cubicBezTo>
                <a:cubicBezTo>
                  <a:pt x="30" y="88"/>
                  <a:pt x="30" y="88"/>
                  <a:pt x="30" y="88"/>
                </a:cubicBezTo>
                <a:cubicBezTo>
                  <a:pt x="29" y="88"/>
                  <a:pt x="28" y="89"/>
                  <a:pt x="28" y="91"/>
                </a:cubicBezTo>
                <a:cubicBezTo>
                  <a:pt x="28" y="92"/>
                  <a:pt x="29" y="93"/>
                  <a:pt x="30" y="93"/>
                </a:cubicBezTo>
                <a:cubicBezTo>
                  <a:pt x="40" y="93"/>
                  <a:pt x="40" y="93"/>
                  <a:pt x="40" y="93"/>
                </a:cubicBezTo>
                <a:cubicBezTo>
                  <a:pt x="40" y="98"/>
                  <a:pt x="40" y="98"/>
                  <a:pt x="40" y="98"/>
                </a:cubicBezTo>
                <a:cubicBezTo>
                  <a:pt x="33" y="98"/>
                  <a:pt x="33" y="98"/>
                  <a:pt x="33" y="98"/>
                </a:cubicBezTo>
                <a:cubicBezTo>
                  <a:pt x="30" y="98"/>
                  <a:pt x="28" y="99"/>
                  <a:pt x="26" y="101"/>
                </a:cubicBezTo>
                <a:cubicBezTo>
                  <a:pt x="11" y="117"/>
                  <a:pt x="11" y="117"/>
                  <a:pt x="11" y="117"/>
                </a:cubicBezTo>
                <a:cubicBezTo>
                  <a:pt x="10" y="116"/>
                  <a:pt x="8" y="116"/>
                  <a:pt x="7" y="116"/>
                </a:cubicBezTo>
                <a:cubicBezTo>
                  <a:pt x="5" y="116"/>
                  <a:pt x="3" y="117"/>
                  <a:pt x="2" y="118"/>
                </a:cubicBezTo>
                <a:cubicBezTo>
                  <a:pt x="1" y="119"/>
                  <a:pt x="0" y="121"/>
                  <a:pt x="0" y="123"/>
                </a:cubicBezTo>
                <a:cubicBezTo>
                  <a:pt x="0" y="125"/>
                  <a:pt x="1" y="127"/>
                  <a:pt x="2" y="128"/>
                </a:cubicBezTo>
                <a:cubicBezTo>
                  <a:pt x="3" y="130"/>
                  <a:pt x="5" y="131"/>
                  <a:pt x="7" y="131"/>
                </a:cubicBezTo>
                <a:cubicBezTo>
                  <a:pt x="9" y="131"/>
                  <a:pt x="11" y="130"/>
                  <a:pt x="13" y="128"/>
                </a:cubicBezTo>
                <a:cubicBezTo>
                  <a:pt x="14" y="127"/>
                  <a:pt x="15" y="125"/>
                  <a:pt x="15" y="123"/>
                </a:cubicBezTo>
                <a:cubicBezTo>
                  <a:pt x="15" y="122"/>
                  <a:pt x="14" y="121"/>
                  <a:pt x="14" y="120"/>
                </a:cubicBezTo>
                <a:cubicBezTo>
                  <a:pt x="29" y="104"/>
                  <a:pt x="29" y="104"/>
                  <a:pt x="29" y="104"/>
                </a:cubicBezTo>
                <a:cubicBezTo>
                  <a:pt x="30" y="104"/>
                  <a:pt x="32" y="103"/>
                  <a:pt x="33" y="103"/>
                </a:cubicBezTo>
                <a:cubicBezTo>
                  <a:pt x="40" y="103"/>
                  <a:pt x="40" y="103"/>
                  <a:pt x="40" y="103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0" y="115"/>
                  <a:pt x="46" y="121"/>
                  <a:pt x="52" y="121"/>
                </a:cubicBezTo>
                <a:cubicBezTo>
                  <a:pt x="58" y="121"/>
                  <a:pt x="58" y="121"/>
                  <a:pt x="58" y="121"/>
                </a:cubicBezTo>
                <a:cubicBezTo>
                  <a:pt x="58" y="141"/>
                  <a:pt x="58" y="141"/>
                  <a:pt x="58" y="141"/>
                </a:cubicBezTo>
                <a:cubicBezTo>
                  <a:pt x="55" y="142"/>
                  <a:pt x="53" y="145"/>
                  <a:pt x="53" y="148"/>
                </a:cubicBezTo>
                <a:cubicBezTo>
                  <a:pt x="53" y="152"/>
                  <a:pt x="56" y="156"/>
                  <a:pt x="60" y="156"/>
                </a:cubicBezTo>
                <a:cubicBezTo>
                  <a:pt x="64" y="156"/>
                  <a:pt x="67" y="152"/>
                  <a:pt x="67" y="148"/>
                </a:cubicBezTo>
                <a:cubicBezTo>
                  <a:pt x="67" y="145"/>
                  <a:pt x="65" y="142"/>
                  <a:pt x="62" y="141"/>
                </a:cubicBezTo>
                <a:cubicBezTo>
                  <a:pt x="62" y="121"/>
                  <a:pt x="62" y="121"/>
                  <a:pt x="62" y="121"/>
                </a:cubicBezTo>
                <a:cubicBezTo>
                  <a:pt x="68" y="121"/>
                  <a:pt x="68" y="121"/>
                  <a:pt x="68" y="121"/>
                </a:cubicBezTo>
                <a:cubicBezTo>
                  <a:pt x="68" y="131"/>
                  <a:pt x="68" y="131"/>
                  <a:pt x="68" y="131"/>
                </a:cubicBezTo>
                <a:cubicBezTo>
                  <a:pt x="68" y="132"/>
                  <a:pt x="69" y="133"/>
                  <a:pt x="70" y="133"/>
                </a:cubicBezTo>
                <a:cubicBezTo>
                  <a:pt x="71" y="133"/>
                  <a:pt x="72" y="132"/>
                  <a:pt x="72" y="131"/>
                </a:cubicBezTo>
                <a:cubicBezTo>
                  <a:pt x="72" y="121"/>
                  <a:pt x="72" y="121"/>
                  <a:pt x="72" y="121"/>
                </a:cubicBezTo>
                <a:cubicBezTo>
                  <a:pt x="78" y="121"/>
                  <a:pt x="78" y="121"/>
                  <a:pt x="78" y="121"/>
                </a:cubicBezTo>
                <a:cubicBezTo>
                  <a:pt x="78" y="158"/>
                  <a:pt x="78" y="158"/>
                  <a:pt x="78" y="158"/>
                </a:cubicBezTo>
                <a:cubicBezTo>
                  <a:pt x="78" y="160"/>
                  <a:pt x="79" y="161"/>
                  <a:pt x="80" y="161"/>
                </a:cubicBezTo>
                <a:cubicBezTo>
                  <a:pt x="81" y="161"/>
                  <a:pt x="82" y="160"/>
                  <a:pt x="82" y="158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8" y="121"/>
                  <a:pt x="88" y="121"/>
                  <a:pt x="88" y="121"/>
                </a:cubicBezTo>
                <a:cubicBezTo>
                  <a:pt x="88" y="131"/>
                  <a:pt x="88" y="131"/>
                  <a:pt x="88" y="131"/>
                </a:cubicBezTo>
                <a:cubicBezTo>
                  <a:pt x="88" y="132"/>
                  <a:pt x="89" y="133"/>
                  <a:pt x="90" y="133"/>
                </a:cubicBezTo>
                <a:cubicBezTo>
                  <a:pt x="91" y="133"/>
                  <a:pt x="92" y="132"/>
                  <a:pt x="92" y="131"/>
                </a:cubicBezTo>
                <a:cubicBezTo>
                  <a:pt x="92" y="121"/>
                  <a:pt x="92" y="121"/>
                  <a:pt x="92" y="121"/>
                </a:cubicBezTo>
                <a:cubicBezTo>
                  <a:pt x="98" y="121"/>
                  <a:pt x="98" y="121"/>
                  <a:pt x="98" y="121"/>
                </a:cubicBezTo>
                <a:cubicBezTo>
                  <a:pt x="98" y="128"/>
                  <a:pt x="98" y="128"/>
                  <a:pt x="98" y="128"/>
                </a:cubicBezTo>
                <a:cubicBezTo>
                  <a:pt x="98" y="130"/>
                  <a:pt x="99" y="133"/>
                  <a:pt x="101" y="135"/>
                </a:cubicBezTo>
                <a:cubicBezTo>
                  <a:pt x="116" y="150"/>
                  <a:pt x="116" y="150"/>
                  <a:pt x="116" y="150"/>
                </a:cubicBezTo>
                <a:cubicBezTo>
                  <a:pt x="115" y="153"/>
                  <a:pt x="115" y="156"/>
                  <a:pt x="117" y="158"/>
                </a:cubicBezTo>
                <a:cubicBezTo>
                  <a:pt x="119" y="160"/>
                  <a:pt x="121" y="161"/>
                  <a:pt x="123" y="161"/>
                </a:cubicBezTo>
                <a:cubicBezTo>
                  <a:pt x="124" y="161"/>
                  <a:pt x="126" y="160"/>
                  <a:pt x="128" y="158"/>
                </a:cubicBezTo>
                <a:cubicBezTo>
                  <a:pt x="131" y="156"/>
                  <a:pt x="131" y="151"/>
                  <a:pt x="128" y="148"/>
                </a:cubicBezTo>
                <a:cubicBezTo>
                  <a:pt x="125" y="146"/>
                  <a:pt x="122" y="145"/>
                  <a:pt x="119" y="147"/>
                </a:cubicBezTo>
                <a:close/>
                <a:moveTo>
                  <a:pt x="12" y="63"/>
                </a:moveTo>
                <a:cubicBezTo>
                  <a:pt x="11" y="63"/>
                  <a:pt x="10" y="62"/>
                  <a:pt x="10" y="61"/>
                </a:cubicBezTo>
                <a:cubicBezTo>
                  <a:pt x="10" y="59"/>
                  <a:pt x="11" y="58"/>
                  <a:pt x="12" y="58"/>
                </a:cubicBezTo>
                <a:cubicBezTo>
                  <a:pt x="14" y="58"/>
                  <a:pt x="15" y="59"/>
                  <a:pt x="15" y="61"/>
                </a:cubicBezTo>
                <a:cubicBezTo>
                  <a:pt x="15" y="62"/>
                  <a:pt x="14" y="63"/>
                  <a:pt x="12" y="63"/>
                </a:cubicBezTo>
                <a:close/>
                <a:moveTo>
                  <a:pt x="9" y="125"/>
                </a:moveTo>
                <a:cubicBezTo>
                  <a:pt x="9" y="126"/>
                  <a:pt x="8" y="126"/>
                  <a:pt x="7" y="126"/>
                </a:cubicBezTo>
                <a:cubicBezTo>
                  <a:pt x="7" y="126"/>
                  <a:pt x="6" y="126"/>
                  <a:pt x="5" y="125"/>
                </a:cubicBezTo>
                <a:cubicBezTo>
                  <a:pt x="5" y="125"/>
                  <a:pt x="5" y="124"/>
                  <a:pt x="5" y="123"/>
                </a:cubicBezTo>
                <a:cubicBezTo>
                  <a:pt x="5" y="122"/>
                  <a:pt x="5" y="122"/>
                  <a:pt x="5" y="121"/>
                </a:cubicBezTo>
                <a:cubicBezTo>
                  <a:pt x="6" y="121"/>
                  <a:pt x="7" y="121"/>
                  <a:pt x="7" y="121"/>
                </a:cubicBezTo>
                <a:cubicBezTo>
                  <a:pt x="8" y="121"/>
                  <a:pt x="9" y="121"/>
                  <a:pt x="9" y="121"/>
                </a:cubicBezTo>
                <a:cubicBezTo>
                  <a:pt x="10" y="122"/>
                  <a:pt x="10" y="122"/>
                  <a:pt x="10" y="123"/>
                </a:cubicBezTo>
                <a:cubicBezTo>
                  <a:pt x="10" y="124"/>
                  <a:pt x="10" y="125"/>
                  <a:pt x="9" y="125"/>
                </a:cubicBezTo>
                <a:close/>
                <a:moveTo>
                  <a:pt x="63" y="148"/>
                </a:moveTo>
                <a:cubicBezTo>
                  <a:pt x="63" y="150"/>
                  <a:pt x="61" y="151"/>
                  <a:pt x="60" y="151"/>
                </a:cubicBezTo>
                <a:cubicBezTo>
                  <a:pt x="58" y="151"/>
                  <a:pt x="57" y="150"/>
                  <a:pt x="57" y="148"/>
                </a:cubicBezTo>
                <a:cubicBezTo>
                  <a:pt x="57" y="147"/>
                  <a:pt x="58" y="146"/>
                  <a:pt x="60" y="146"/>
                </a:cubicBezTo>
                <a:cubicBezTo>
                  <a:pt x="61" y="146"/>
                  <a:pt x="63" y="147"/>
                  <a:pt x="63" y="148"/>
                </a:cubicBezTo>
                <a:close/>
                <a:moveTo>
                  <a:pt x="124" y="155"/>
                </a:moveTo>
                <a:cubicBezTo>
                  <a:pt x="123" y="156"/>
                  <a:pt x="122" y="156"/>
                  <a:pt x="121" y="155"/>
                </a:cubicBezTo>
                <a:cubicBezTo>
                  <a:pt x="120" y="154"/>
                  <a:pt x="120" y="152"/>
                  <a:pt x="121" y="151"/>
                </a:cubicBezTo>
                <a:cubicBezTo>
                  <a:pt x="121" y="151"/>
                  <a:pt x="122" y="151"/>
                  <a:pt x="123" y="151"/>
                </a:cubicBezTo>
                <a:cubicBezTo>
                  <a:pt x="123" y="151"/>
                  <a:pt x="124" y="151"/>
                  <a:pt x="124" y="151"/>
                </a:cubicBezTo>
                <a:cubicBezTo>
                  <a:pt x="125" y="152"/>
                  <a:pt x="125" y="154"/>
                  <a:pt x="124" y="155"/>
                </a:cubicBezTo>
                <a:close/>
                <a:moveTo>
                  <a:pt x="61" y="98"/>
                </a:moveTo>
                <a:cubicBezTo>
                  <a:pt x="61" y="98"/>
                  <a:pt x="61" y="98"/>
                  <a:pt x="61" y="98"/>
                </a:cubicBezTo>
                <a:cubicBezTo>
                  <a:pt x="61" y="104"/>
                  <a:pt x="66" y="108"/>
                  <a:pt x="71" y="108"/>
                </a:cubicBezTo>
                <a:cubicBezTo>
                  <a:pt x="75" y="108"/>
                  <a:pt x="78" y="107"/>
                  <a:pt x="80" y="104"/>
                </a:cubicBezTo>
                <a:cubicBezTo>
                  <a:pt x="82" y="107"/>
                  <a:pt x="85" y="108"/>
                  <a:pt x="88" y="108"/>
                </a:cubicBezTo>
                <a:cubicBezTo>
                  <a:pt x="94" y="108"/>
                  <a:pt x="99" y="104"/>
                  <a:pt x="99" y="99"/>
                </a:cubicBezTo>
                <a:cubicBezTo>
                  <a:pt x="103" y="97"/>
                  <a:pt x="105" y="93"/>
                  <a:pt x="105" y="89"/>
                </a:cubicBezTo>
                <a:cubicBezTo>
                  <a:pt x="105" y="87"/>
                  <a:pt x="104" y="84"/>
                  <a:pt x="102" y="82"/>
                </a:cubicBezTo>
                <a:cubicBezTo>
                  <a:pt x="104" y="80"/>
                  <a:pt x="105" y="77"/>
                  <a:pt x="105" y="74"/>
                </a:cubicBezTo>
                <a:cubicBezTo>
                  <a:pt x="105" y="69"/>
                  <a:pt x="101" y="65"/>
                  <a:pt x="96" y="64"/>
                </a:cubicBezTo>
                <a:cubicBezTo>
                  <a:pt x="96" y="63"/>
                  <a:pt x="96" y="62"/>
                  <a:pt x="96" y="62"/>
                </a:cubicBezTo>
                <a:cubicBezTo>
                  <a:pt x="96" y="57"/>
                  <a:pt x="92" y="53"/>
                  <a:pt x="87" y="53"/>
                </a:cubicBezTo>
                <a:cubicBezTo>
                  <a:pt x="84" y="53"/>
                  <a:pt x="82" y="54"/>
                  <a:pt x="80" y="56"/>
                </a:cubicBezTo>
                <a:cubicBezTo>
                  <a:pt x="78" y="54"/>
                  <a:pt x="76" y="53"/>
                  <a:pt x="73" y="53"/>
                </a:cubicBezTo>
                <a:cubicBezTo>
                  <a:pt x="68" y="53"/>
                  <a:pt x="64" y="57"/>
                  <a:pt x="64" y="62"/>
                </a:cubicBezTo>
                <a:cubicBezTo>
                  <a:pt x="64" y="62"/>
                  <a:pt x="64" y="63"/>
                  <a:pt x="64" y="64"/>
                </a:cubicBezTo>
                <a:cubicBezTo>
                  <a:pt x="59" y="65"/>
                  <a:pt x="55" y="69"/>
                  <a:pt x="55" y="74"/>
                </a:cubicBezTo>
                <a:cubicBezTo>
                  <a:pt x="55" y="77"/>
                  <a:pt x="56" y="79"/>
                  <a:pt x="58" y="81"/>
                </a:cubicBezTo>
                <a:cubicBezTo>
                  <a:pt x="56" y="83"/>
                  <a:pt x="55" y="85"/>
                  <a:pt x="55" y="88"/>
                </a:cubicBezTo>
                <a:cubicBezTo>
                  <a:pt x="55" y="92"/>
                  <a:pt x="57" y="96"/>
                  <a:pt x="61" y="98"/>
                </a:cubicBezTo>
                <a:close/>
                <a:moveTo>
                  <a:pt x="68" y="78"/>
                </a:moveTo>
                <a:cubicBezTo>
                  <a:pt x="68" y="77"/>
                  <a:pt x="67" y="76"/>
                  <a:pt x="65" y="76"/>
                </a:cubicBezTo>
                <a:cubicBezTo>
                  <a:pt x="64" y="76"/>
                  <a:pt x="62" y="77"/>
                  <a:pt x="61" y="78"/>
                </a:cubicBezTo>
                <a:cubicBezTo>
                  <a:pt x="60" y="77"/>
                  <a:pt x="60" y="76"/>
                  <a:pt x="60" y="74"/>
                </a:cubicBezTo>
                <a:cubicBezTo>
                  <a:pt x="60" y="71"/>
                  <a:pt x="63" y="68"/>
                  <a:pt x="67" y="68"/>
                </a:cubicBezTo>
                <a:cubicBezTo>
                  <a:pt x="67" y="68"/>
                  <a:pt x="67" y="68"/>
                  <a:pt x="67" y="68"/>
                </a:cubicBezTo>
                <a:cubicBezTo>
                  <a:pt x="68" y="68"/>
                  <a:pt x="68" y="68"/>
                  <a:pt x="69" y="67"/>
                </a:cubicBezTo>
                <a:cubicBezTo>
                  <a:pt x="70" y="67"/>
                  <a:pt x="70" y="65"/>
                  <a:pt x="69" y="64"/>
                </a:cubicBezTo>
                <a:cubicBezTo>
                  <a:pt x="69" y="64"/>
                  <a:pt x="69" y="64"/>
                  <a:pt x="69" y="64"/>
                </a:cubicBezTo>
                <a:cubicBezTo>
                  <a:pt x="69" y="64"/>
                  <a:pt x="69" y="64"/>
                  <a:pt x="69" y="64"/>
                </a:cubicBezTo>
                <a:cubicBezTo>
                  <a:pt x="69" y="64"/>
                  <a:pt x="69" y="64"/>
                  <a:pt x="69" y="64"/>
                </a:cubicBezTo>
                <a:cubicBezTo>
                  <a:pt x="69" y="64"/>
                  <a:pt x="69" y="64"/>
                  <a:pt x="69" y="64"/>
                </a:cubicBezTo>
                <a:cubicBezTo>
                  <a:pt x="69" y="64"/>
                  <a:pt x="68" y="63"/>
                  <a:pt x="68" y="62"/>
                </a:cubicBezTo>
                <a:cubicBezTo>
                  <a:pt x="68" y="60"/>
                  <a:pt x="70" y="58"/>
                  <a:pt x="73" y="58"/>
                </a:cubicBezTo>
                <a:cubicBezTo>
                  <a:pt x="75" y="58"/>
                  <a:pt x="78" y="60"/>
                  <a:pt x="78" y="62"/>
                </a:cubicBezTo>
                <a:cubicBezTo>
                  <a:pt x="78" y="63"/>
                  <a:pt x="79" y="64"/>
                  <a:pt x="80" y="64"/>
                </a:cubicBezTo>
                <a:cubicBezTo>
                  <a:pt x="81" y="64"/>
                  <a:pt x="82" y="63"/>
                  <a:pt x="82" y="62"/>
                </a:cubicBezTo>
                <a:cubicBezTo>
                  <a:pt x="82" y="60"/>
                  <a:pt x="84" y="58"/>
                  <a:pt x="87" y="58"/>
                </a:cubicBezTo>
                <a:cubicBezTo>
                  <a:pt x="90" y="58"/>
                  <a:pt x="92" y="60"/>
                  <a:pt x="92" y="62"/>
                </a:cubicBezTo>
                <a:cubicBezTo>
                  <a:pt x="92" y="62"/>
                  <a:pt x="92" y="63"/>
                  <a:pt x="91" y="63"/>
                </a:cubicBezTo>
                <a:cubicBezTo>
                  <a:pt x="90" y="63"/>
                  <a:pt x="89" y="64"/>
                  <a:pt x="87" y="64"/>
                </a:cubicBezTo>
                <a:cubicBezTo>
                  <a:pt x="86" y="65"/>
                  <a:pt x="86" y="66"/>
                  <a:pt x="86" y="67"/>
                </a:cubicBezTo>
                <a:cubicBezTo>
                  <a:pt x="87" y="69"/>
                  <a:pt x="88" y="69"/>
                  <a:pt x="89" y="69"/>
                </a:cubicBezTo>
                <a:cubicBezTo>
                  <a:pt x="90" y="68"/>
                  <a:pt x="91" y="68"/>
                  <a:pt x="93" y="68"/>
                </a:cubicBezTo>
                <a:cubicBezTo>
                  <a:pt x="93" y="68"/>
                  <a:pt x="93" y="68"/>
                  <a:pt x="93" y="68"/>
                </a:cubicBezTo>
                <a:cubicBezTo>
                  <a:pt x="93" y="68"/>
                  <a:pt x="93" y="68"/>
                  <a:pt x="93" y="68"/>
                </a:cubicBezTo>
                <a:cubicBezTo>
                  <a:pt x="97" y="68"/>
                  <a:pt x="100" y="71"/>
                  <a:pt x="100" y="74"/>
                </a:cubicBezTo>
                <a:cubicBezTo>
                  <a:pt x="100" y="77"/>
                  <a:pt x="99" y="79"/>
                  <a:pt x="97" y="80"/>
                </a:cubicBezTo>
                <a:cubicBezTo>
                  <a:pt x="96" y="80"/>
                  <a:pt x="95" y="81"/>
                  <a:pt x="95" y="82"/>
                </a:cubicBezTo>
                <a:cubicBezTo>
                  <a:pt x="95" y="83"/>
                  <a:pt x="96" y="84"/>
                  <a:pt x="97" y="84"/>
                </a:cubicBezTo>
                <a:cubicBezTo>
                  <a:pt x="99" y="85"/>
                  <a:pt x="100" y="87"/>
                  <a:pt x="100" y="89"/>
                </a:cubicBezTo>
                <a:cubicBezTo>
                  <a:pt x="100" y="91"/>
                  <a:pt x="99" y="93"/>
                  <a:pt x="98" y="94"/>
                </a:cubicBezTo>
                <a:cubicBezTo>
                  <a:pt x="97" y="91"/>
                  <a:pt x="95" y="90"/>
                  <a:pt x="92" y="89"/>
                </a:cubicBezTo>
                <a:cubicBezTo>
                  <a:pt x="91" y="88"/>
                  <a:pt x="89" y="89"/>
                  <a:pt x="89" y="90"/>
                </a:cubicBezTo>
                <a:cubicBezTo>
                  <a:pt x="89" y="92"/>
                  <a:pt x="89" y="93"/>
                  <a:pt x="91" y="93"/>
                </a:cubicBezTo>
                <a:cubicBezTo>
                  <a:pt x="93" y="94"/>
                  <a:pt x="95" y="96"/>
                  <a:pt x="95" y="98"/>
                </a:cubicBezTo>
                <a:cubicBezTo>
                  <a:pt x="95" y="101"/>
                  <a:pt x="92" y="103"/>
                  <a:pt x="88" y="103"/>
                </a:cubicBezTo>
                <a:cubicBezTo>
                  <a:pt x="85" y="103"/>
                  <a:pt x="82" y="101"/>
                  <a:pt x="82" y="98"/>
                </a:cubicBezTo>
                <a:cubicBezTo>
                  <a:pt x="82" y="83"/>
                  <a:pt x="82" y="83"/>
                  <a:pt x="82" y="83"/>
                </a:cubicBezTo>
                <a:cubicBezTo>
                  <a:pt x="82" y="80"/>
                  <a:pt x="85" y="78"/>
                  <a:pt x="88" y="78"/>
                </a:cubicBezTo>
                <a:cubicBezTo>
                  <a:pt x="90" y="78"/>
                  <a:pt x="91" y="77"/>
                  <a:pt x="91" y="76"/>
                </a:cubicBezTo>
                <a:cubicBezTo>
                  <a:pt x="91" y="74"/>
                  <a:pt x="90" y="73"/>
                  <a:pt x="88" y="73"/>
                </a:cubicBezTo>
                <a:cubicBezTo>
                  <a:pt x="86" y="73"/>
                  <a:pt x="84" y="74"/>
                  <a:pt x="82" y="75"/>
                </a:cubicBezTo>
                <a:cubicBezTo>
                  <a:pt x="82" y="72"/>
                  <a:pt x="82" y="72"/>
                  <a:pt x="82" y="72"/>
                </a:cubicBezTo>
                <a:cubicBezTo>
                  <a:pt x="82" y="71"/>
                  <a:pt x="81" y="70"/>
                  <a:pt x="80" y="70"/>
                </a:cubicBezTo>
                <a:cubicBezTo>
                  <a:pt x="79" y="70"/>
                  <a:pt x="78" y="71"/>
                  <a:pt x="78" y="72"/>
                </a:cubicBezTo>
                <a:cubicBezTo>
                  <a:pt x="78" y="85"/>
                  <a:pt x="78" y="85"/>
                  <a:pt x="78" y="85"/>
                </a:cubicBezTo>
                <a:cubicBezTo>
                  <a:pt x="77" y="84"/>
                  <a:pt x="76" y="84"/>
                  <a:pt x="75" y="84"/>
                </a:cubicBezTo>
                <a:cubicBezTo>
                  <a:pt x="74" y="83"/>
                  <a:pt x="72" y="84"/>
                  <a:pt x="72" y="85"/>
                </a:cubicBezTo>
                <a:cubicBezTo>
                  <a:pt x="72" y="87"/>
                  <a:pt x="72" y="88"/>
                  <a:pt x="74" y="88"/>
                </a:cubicBezTo>
                <a:cubicBezTo>
                  <a:pt x="76" y="89"/>
                  <a:pt x="78" y="91"/>
                  <a:pt x="78" y="93"/>
                </a:cubicBezTo>
                <a:cubicBezTo>
                  <a:pt x="78" y="98"/>
                  <a:pt x="78" y="98"/>
                  <a:pt x="78" y="98"/>
                </a:cubicBezTo>
                <a:cubicBezTo>
                  <a:pt x="78" y="101"/>
                  <a:pt x="75" y="103"/>
                  <a:pt x="71" y="103"/>
                </a:cubicBezTo>
                <a:cubicBezTo>
                  <a:pt x="68" y="103"/>
                  <a:pt x="65" y="101"/>
                  <a:pt x="65" y="98"/>
                </a:cubicBezTo>
                <a:cubicBezTo>
                  <a:pt x="65" y="97"/>
                  <a:pt x="66" y="96"/>
                  <a:pt x="67" y="95"/>
                </a:cubicBezTo>
                <a:cubicBezTo>
                  <a:pt x="68" y="94"/>
                  <a:pt x="68" y="92"/>
                  <a:pt x="67" y="91"/>
                </a:cubicBezTo>
                <a:cubicBezTo>
                  <a:pt x="66" y="91"/>
                  <a:pt x="64" y="91"/>
                  <a:pt x="64" y="91"/>
                </a:cubicBezTo>
                <a:cubicBezTo>
                  <a:pt x="63" y="92"/>
                  <a:pt x="62" y="93"/>
                  <a:pt x="62" y="93"/>
                </a:cubicBezTo>
                <a:cubicBezTo>
                  <a:pt x="61" y="92"/>
                  <a:pt x="60" y="90"/>
                  <a:pt x="60" y="88"/>
                </a:cubicBezTo>
                <a:cubicBezTo>
                  <a:pt x="60" y="85"/>
                  <a:pt x="62" y="82"/>
                  <a:pt x="66" y="81"/>
                </a:cubicBezTo>
                <a:cubicBezTo>
                  <a:pt x="68" y="80"/>
                  <a:pt x="68" y="79"/>
                  <a:pt x="68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8EEDD914-074C-7DC2-A3C3-AB78B6E38086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3575050"/>
            <a:ext cx="254000" cy="254000"/>
          </a:xfrm>
          <a:custGeom>
            <a:avLst/>
            <a:gdLst>
              <a:gd name="T0" fmla="*/ 6 w 160"/>
              <a:gd name="T1" fmla="*/ 80 h 160"/>
              <a:gd name="T2" fmla="*/ 98 w 160"/>
              <a:gd name="T3" fmla="*/ 5 h 160"/>
              <a:gd name="T4" fmla="*/ 23 w 160"/>
              <a:gd name="T5" fmla="*/ 24 h 160"/>
              <a:gd name="T6" fmla="*/ 15 w 160"/>
              <a:gd name="T7" fmla="*/ 137 h 160"/>
              <a:gd name="T8" fmla="*/ 37 w 160"/>
              <a:gd name="T9" fmla="*/ 146 h 160"/>
              <a:gd name="T10" fmla="*/ 28 w 160"/>
              <a:gd name="T11" fmla="*/ 124 h 160"/>
              <a:gd name="T12" fmla="*/ 23 w 160"/>
              <a:gd name="T13" fmla="*/ 142 h 160"/>
              <a:gd name="T14" fmla="*/ 28 w 160"/>
              <a:gd name="T15" fmla="*/ 130 h 160"/>
              <a:gd name="T16" fmla="*/ 33 w 160"/>
              <a:gd name="T17" fmla="*/ 142 h 160"/>
              <a:gd name="T18" fmla="*/ 132 w 160"/>
              <a:gd name="T19" fmla="*/ 10 h 160"/>
              <a:gd name="T20" fmla="*/ 122 w 160"/>
              <a:gd name="T21" fmla="*/ 33 h 160"/>
              <a:gd name="T22" fmla="*/ 154 w 160"/>
              <a:gd name="T23" fmla="*/ 80 h 160"/>
              <a:gd name="T24" fmla="*/ 62 w 160"/>
              <a:gd name="T25" fmla="*/ 155 h 160"/>
              <a:gd name="T26" fmla="*/ 136 w 160"/>
              <a:gd name="T27" fmla="*/ 137 h 160"/>
              <a:gd name="T28" fmla="*/ 137 w 160"/>
              <a:gd name="T29" fmla="*/ 28 h 160"/>
              <a:gd name="T30" fmla="*/ 125 w 160"/>
              <a:gd name="T31" fmla="*/ 23 h 160"/>
              <a:gd name="T32" fmla="*/ 137 w 160"/>
              <a:gd name="T33" fmla="*/ 18 h 160"/>
              <a:gd name="T34" fmla="*/ 70 w 160"/>
              <a:gd name="T35" fmla="*/ 137 h 160"/>
              <a:gd name="T36" fmla="*/ 93 w 160"/>
              <a:gd name="T37" fmla="*/ 128 h 160"/>
              <a:gd name="T38" fmla="*/ 111 w 160"/>
              <a:gd name="T39" fmla="*/ 128 h 160"/>
              <a:gd name="T40" fmla="*/ 127 w 160"/>
              <a:gd name="T41" fmla="*/ 109 h 160"/>
              <a:gd name="T42" fmla="*/ 134 w 160"/>
              <a:gd name="T43" fmla="*/ 93 h 160"/>
              <a:gd name="T44" fmla="*/ 134 w 160"/>
              <a:gd name="T45" fmla="*/ 67 h 160"/>
              <a:gd name="T46" fmla="*/ 127 w 160"/>
              <a:gd name="T47" fmla="*/ 51 h 160"/>
              <a:gd name="T48" fmla="*/ 113 w 160"/>
              <a:gd name="T49" fmla="*/ 33 h 160"/>
              <a:gd name="T50" fmla="*/ 93 w 160"/>
              <a:gd name="T51" fmla="*/ 32 h 160"/>
              <a:gd name="T52" fmla="*/ 70 w 160"/>
              <a:gd name="T53" fmla="*/ 23 h 160"/>
              <a:gd name="T54" fmla="*/ 55 w 160"/>
              <a:gd name="T55" fmla="*/ 37 h 160"/>
              <a:gd name="T56" fmla="*/ 33 w 160"/>
              <a:gd name="T57" fmla="*/ 47 h 160"/>
              <a:gd name="T58" fmla="*/ 37 w 160"/>
              <a:gd name="T59" fmla="*/ 56 h 160"/>
              <a:gd name="T60" fmla="*/ 23 w 160"/>
              <a:gd name="T61" fmla="*/ 70 h 160"/>
              <a:gd name="T62" fmla="*/ 26 w 160"/>
              <a:gd name="T63" fmla="*/ 93 h 160"/>
              <a:gd name="T64" fmla="*/ 33 w 160"/>
              <a:gd name="T65" fmla="*/ 109 h 160"/>
              <a:gd name="T66" fmla="*/ 49 w 160"/>
              <a:gd name="T67" fmla="*/ 128 h 160"/>
              <a:gd name="T68" fmla="*/ 55 w 160"/>
              <a:gd name="T69" fmla="*/ 123 h 160"/>
              <a:gd name="T70" fmla="*/ 56 w 160"/>
              <a:gd name="T71" fmla="*/ 116 h 160"/>
              <a:gd name="T72" fmla="*/ 39 w 160"/>
              <a:gd name="T73" fmla="*/ 111 h 160"/>
              <a:gd name="T74" fmla="*/ 38 w 160"/>
              <a:gd name="T75" fmla="*/ 89 h 160"/>
              <a:gd name="T76" fmla="*/ 29 w 160"/>
              <a:gd name="T77" fmla="*/ 74 h 160"/>
              <a:gd name="T78" fmla="*/ 44 w 160"/>
              <a:gd name="T79" fmla="*/ 57 h 160"/>
              <a:gd name="T80" fmla="*/ 49 w 160"/>
              <a:gd name="T81" fmla="*/ 40 h 160"/>
              <a:gd name="T82" fmla="*/ 71 w 160"/>
              <a:gd name="T83" fmla="*/ 38 h 160"/>
              <a:gd name="T84" fmla="*/ 86 w 160"/>
              <a:gd name="T85" fmla="*/ 30 h 160"/>
              <a:gd name="T86" fmla="*/ 103 w 160"/>
              <a:gd name="T87" fmla="*/ 44 h 160"/>
              <a:gd name="T88" fmla="*/ 120 w 160"/>
              <a:gd name="T89" fmla="*/ 49 h 160"/>
              <a:gd name="T90" fmla="*/ 122 w 160"/>
              <a:gd name="T91" fmla="*/ 71 h 160"/>
              <a:gd name="T92" fmla="*/ 130 w 160"/>
              <a:gd name="T93" fmla="*/ 87 h 160"/>
              <a:gd name="T94" fmla="*/ 116 w 160"/>
              <a:gd name="T95" fmla="*/ 104 h 160"/>
              <a:gd name="T96" fmla="*/ 111 w 160"/>
              <a:gd name="T97" fmla="*/ 121 h 160"/>
              <a:gd name="T98" fmla="*/ 89 w 160"/>
              <a:gd name="T99" fmla="*/ 122 h 160"/>
              <a:gd name="T100" fmla="*/ 73 w 160"/>
              <a:gd name="T101" fmla="*/ 131 h 160"/>
              <a:gd name="T102" fmla="*/ 56 w 160"/>
              <a:gd name="T103" fmla="*/ 116 h 160"/>
              <a:gd name="T104" fmla="*/ 54 w 160"/>
              <a:gd name="T105" fmla="*/ 80 h 160"/>
              <a:gd name="T106" fmla="*/ 60 w 160"/>
              <a:gd name="T107" fmla="*/ 80 h 160"/>
              <a:gd name="T108" fmla="*/ 80 w 160"/>
              <a:gd name="T109" fmla="*/ 100 h 160"/>
              <a:gd name="T110" fmla="*/ 111 w 160"/>
              <a:gd name="T111" fmla="*/ 11 h 160"/>
              <a:gd name="T112" fmla="*/ 109 w 160"/>
              <a:gd name="T113" fmla="*/ 6 h 160"/>
              <a:gd name="T114" fmla="*/ 106 w 160"/>
              <a:gd name="T115" fmla="*/ 11 h 160"/>
              <a:gd name="T116" fmla="*/ 49 w 160"/>
              <a:gd name="T117" fmla="*/ 149 h 160"/>
              <a:gd name="T118" fmla="*/ 51 w 160"/>
              <a:gd name="T119" fmla="*/ 155 h 160"/>
              <a:gd name="T120" fmla="*/ 53 w 160"/>
              <a:gd name="T121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60">
                <a:moveTo>
                  <a:pt x="28" y="124"/>
                </a:moveTo>
                <a:cubicBezTo>
                  <a:pt x="26" y="124"/>
                  <a:pt x="24" y="124"/>
                  <a:pt x="22" y="126"/>
                </a:cubicBezTo>
                <a:cubicBezTo>
                  <a:pt x="12" y="113"/>
                  <a:pt x="6" y="97"/>
                  <a:pt x="6" y="80"/>
                </a:cubicBezTo>
                <a:cubicBezTo>
                  <a:pt x="6" y="40"/>
                  <a:pt x="39" y="6"/>
                  <a:pt x="80" y="6"/>
                </a:cubicBezTo>
                <a:cubicBezTo>
                  <a:pt x="85" y="6"/>
                  <a:pt x="90" y="7"/>
                  <a:pt x="94" y="8"/>
                </a:cubicBezTo>
                <a:cubicBezTo>
                  <a:pt x="96" y="8"/>
                  <a:pt x="98" y="7"/>
                  <a:pt x="98" y="5"/>
                </a:cubicBezTo>
                <a:cubicBezTo>
                  <a:pt x="99" y="4"/>
                  <a:pt x="97" y="2"/>
                  <a:pt x="96" y="2"/>
                </a:cubicBezTo>
                <a:cubicBezTo>
                  <a:pt x="91" y="1"/>
                  <a:pt x="85" y="0"/>
                  <a:pt x="80" y="0"/>
                </a:cubicBezTo>
                <a:cubicBezTo>
                  <a:pt x="58" y="0"/>
                  <a:pt x="38" y="9"/>
                  <a:pt x="23" y="24"/>
                </a:cubicBezTo>
                <a:cubicBezTo>
                  <a:pt x="8" y="39"/>
                  <a:pt x="0" y="59"/>
                  <a:pt x="0" y="80"/>
                </a:cubicBezTo>
                <a:cubicBezTo>
                  <a:pt x="0" y="98"/>
                  <a:pt x="6" y="116"/>
                  <a:pt x="17" y="130"/>
                </a:cubicBezTo>
                <a:cubicBezTo>
                  <a:pt x="16" y="132"/>
                  <a:pt x="15" y="134"/>
                  <a:pt x="15" y="137"/>
                </a:cubicBezTo>
                <a:cubicBezTo>
                  <a:pt x="15" y="141"/>
                  <a:pt x="16" y="144"/>
                  <a:pt x="19" y="146"/>
                </a:cubicBezTo>
                <a:cubicBezTo>
                  <a:pt x="21" y="149"/>
                  <a:pt x="24" y="150"/>
                  <a:pt x="28" y="150"/>
                </a:cubicBezTo>
                <a:cubicBezTo>
                  <a:pt x="31" y="150"/>
                  <a:pt x="35" y="149"/>
                  <a:pt x="37" y="146"/>
                </a:cubicBezTo>
                <a:cubicBezTo>
                  <a:pt x="40" y="144"/>
                  <a:pt x="41" y="141"/>
                  <a:pt x="41" y="137"/>
                </a:cubicBezTo>
                <a:cubicBezTo>
                  <a:pt x="41" y="134"/>
                  <a:pt x="40" y="130"/>
                  <a:pt x="37" y="128"/>
                </a:cubicBezTo>
                <a:cubicBezTo>
                  <a:pt x="35" y="125"/>
                  <a:pt x="31" y="124"/>
                  <a:pt x="28" y="124"/>
                </a:cubicBezTo>
                <a:close/>
                <a:moveTo>
                  <a:pt x="33" y="142"/>
                </a:moveTo>
                <a:cubicBezTo>
                  <a:pt x="32" y="143"/>
                  <a:pt x="30" y="144"/>
                  <a:pt x="28" y="144"/>
                </a:cubicBezTo>
                <a:cubicBezTo>
                  <a:pt x="26" y="144"/>
                  <a:pt x="24" y="143"/>
                  <a:pt x="23" y="142"/>
                </a:cubicBezTo>
                <a:cubicBezTo>
                  <a:pt x="22" y="141"/>
                  <a:pt x="21" y="139"/>
                  <a:pt x="21" y="137"/>
                </a:cubicBezTo>
                <a:cubicBezTo>
                  <a:pt x="21" y="135"/>
                  <a:pt x="22" y="133"/>
                  <a:pt x="23" y="132"/>
                </a:cubicBezTo>
                <a:cubicBezTo>
                  <a:pt x="24" y="131"/>
                  <a:pt x="26" y="130"/>
                  <a:pt x="28" y="130"/>
                </a:cubicBezTo>
                <a:cubicBezTo>
                  <a:pt x="30" y="130"/>
                  <a:pt x="32" y="131"/>
                  <a:pt x="33" y="132"/>
                </a:cubicBezTo>
                <a:cubicBezTo>
                  <a:pt x="34" y="133"/>
                  <a:pt x="35" y="135"/>
                  <a:pt x="35" y="137"/>
                </a:cubicBezTo>
                <a:cubicBezTo>
                  <a:pt x="35" y="139"/>
                  <a:pt x="34" y="141"/>
                  <a:pt x="33" y="142"/>
                </a:cubicBezTo>
                <a:close/>
                <a:moveTo>
                  <a:pt x="143" y="31"/>
                </a:moveTo>
                <a:cubicBezTo>
                  <a:pt x="146" y="26"/>
                  <a:pt x="145" y="19"/>
                  <a:pt x="141" y="14"/>
                </a:cubicBezTo>
                <a:cubicBezTo>
                  <a:pt x="138" y="12"/>
                  <a:pt x="135" y="10"/>
                  <a:pt x="132" y="10"/>
                </a:cubicBezTo>
                <a:cubicBezTo>
                  <a:pt x="128" y="10"/>
                  <a:pt x="125" y="12"/>
                  <a:pt x="122" y="14"/>
                </a:cubicBezTo>
                <a:cubicBezTo>
                  <a:pt x="120" y="17"/>
                  <a:pt x="119" y="20"/>
                  <a:pt x="119" y="23"/>
                </a:cubicBezTo>
                <a:cubicBezTo>
                  <a:pt x="119" y="27"/>
                  <a:pt x="120" y="30"/>
                  <a:pt x="122" y="33"/>
                </a:cubicBezTo>
                <a:cubicBezTo>
                  <a:pt x="125" y="35"/>
                  <a:pt x="128" y="36"/>
                  <a:pt x="132" y="36"/>
                </a:cubicBezTo>
                <a:cubicBezTo>
                  <a:pt x="134" y="36"/>
                  <a:pt x="136" y="36"/>
                  <a:pt x="138" y="35"/>
                </a:cubicBezTo>
                <a:cubicBezTo>
                  <a:pt x="148" y="48"/>
                  <a:pt x="154" y="64"/>
                  <a:pt x="154" y="80"/>
                </a:cubicBezTo>
                <a:cubicBezTo>
                  <a:pt x="154" y="121"/>
                  <a:pt x="120" y="154"/>
                  <a:pt x="80" y="154"/>
                </a:cubicBezTo>
                <a:cubicBezTo>
                  <a:pt x="75" y="154"/>
                  <a:pt x="70" y="153"/>
                  <a:pt x="65" y="153"/>
                </a:cubicBezTo>
                <a:cubicBezTo>
                  <a:pt x="64" y="152"/>
                  <a:pt x="62" y="153"/>
                  <a:pt x="62" y="155"/>
                </a:cubicBezTo>
                <a:cubicBezTo>
                  <a:pt x="61" y="157"/>
                  <a:pt x="62" y="158"/>
                  <a:pt x="64" y="159"/>
                </a:cubicBezTo>
                <a:cubicBezTo>
                  <a:pt x="69" y="160"/>
                  <a:pt x="74" y="160"/>
                  <a:pt x="80" y="160"/>
                </a:cubicBezTo>
                <a:cubicBezTo>
                  <a:pt x="101" y="160"/>
                  <a:pt x="121" y="152"/>
                  <a:pt x="136" y="137"/>
                </a:cubicBezTo>
                <a:cubicBezTo>
                  <a:pt x="151" y="122"/>
                  <a:pt x="160" y="102"/>
                  <a:pt x="160" y="80"/>
                </a:cubicBezTo>
                <a:cubicBezTo>
                  <a:pt x="160" y="62"/>
                  <a:pt x="154" y="45"/>
                  <a:pt x="143" y="31"/>
                </a:cubicBezTo>
                <a:close/>
                <a:moveTo>
                  <a:pt x="137" y="28"/>
                </a:moveTo>
                <a:cubicBezTo>
                  <a:pt x="135" y="30"/>
                  <a:pt x="133" y="30"/>
                  <a:pt x="132" y="30"/>
                </a:cubicBezTo>
                <a:cubicBezTo>
                  <a:pt x="130" y="30"/>
                  <a:pt x="128" y="30"/>
                  <a:pt x="127" y="28"/>
                </a:cubicBezTo>
                <a:cubicBezTo>
                  <a:pt x="125" y="27"/>
                  <a:pt x="125" y="25"/>
                  <a:pt x="125" y="23"/>
                </a:cubicBezTo>
                <a:cubicBezTo>
                  <a:pt x="125" y="22"/>
                  <a:pt x="125" y="20"/>
                  <a:pt x="127" y="18"/>
                </a:cubicBezTo>
                <a:cubicBezTo>
                  <a:pt x="128" y="17"/>
                  <a:pt x="130" y="16"/>
                  <a:pt x="132" y="16"/>
                </a:cubicBezTo>
                <a:cubicBezTo>
                  <a:pt x="133" y="16"/>
                  <a:pt x="135" y="17"/>
                  <a:pt x="137" y="18"/>
                </a:cubicBezTo>
                <a:cubicBezTo>
                  <a:pt x="139" y="21"/>
                  <a:pt x="139" y="26"/>
                  <a:pt x="137" y="28"/>
                </a:cubicBezTo>
                <a:close/>
                <a:moveTo>
                  <a:pt x="67" y="134"/>
                </a:moveTo>
                <a:cubicBezTo>
                  <a:pt x="67" y="136"/>
                  <a:pt x="68" y="137"/>
                  <a:pt x="70" y="137"/>
                </a:cubicBezTo>
                <a:cubicBezTo>
                  <a:pt x="90" y="137"/>
                  <a:pt x="90" y="137"/>
                  <a:pt x="90" y="137"/>
                </a:cubicBezTo>
                <a:cubicBezTo>
                  <a:pt x="91" y="137"/>
                  <a:pt x="93" y="136"/>
                  <a:pt x="93" y="134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97" y="127"/>
                  <a:pt x="101" y="125"/>
                  <a:pt x="104" y="123"/>
                </a:cubicBezTo>
                <a:cubicBezTo>
                  <a:pt x="109" y="127"/>
                  <a:pt x="109" y="127"/>
                  <a:pt x="109" y="127"/>
                </a:cubicBezTo>
                <a:cubicBezTo>
                  <a:pt x="109" y="128"/>
                  <a:pt x="110" y="128"/>
                  <a:pt x="111" y="128"/>
                </a:cubicBezTo>
                <a:cubicBezTo>
                  <a:pt x="112" y="128"/>
                  <a:pt x="113" y="128"/>
                  <a:pt x="113" y="127"/>
                </a:cubicBezTo>
                <a:cubicBezTo>
                  <a:pt x="127" y="113"/>
                  <a:pt x="127" y="113"/>
                  <a:pt x="127" y="113"/>
                </a:cubicBezTo>
                <a:cubicBezTo>
                  <a:pt x="128" y="112"/>
                  <a:pt x="128" y="110"/>
                  <a:pt x="127" y="109"/>
                </a:cubicBezTo>
                <a:cubicBezTo>
                  <a:pt x="123" y="105"/>
                  <a:pt x="123" y="105"/>
                  <a:pt x="123" y="105"/>
                </a:cubicBezTo>
                <a:cubicBezTo>
                  <a:pt x="125" y="101"/>
                  <a:pt x="126" y="97"/>
                  <a:pt x="128" y="93"/>
                </a:cubicBezTo>
                <a:cubicBezTo>
                  <a:pt x="134" y="93"/>
                  <a:pt x="134" y="93"/>
                  <a:pt x="134" y="93"/>
                </a:cubicBezTo>
                <a:cubicBezTo>
                  <a:pt x="135" y="93"/>
                  <a:pt x="137" y="92"/>
                  <a:pt x="137" y="90"/>
                </a:cubicBezTo>
                <a:cubicBezTo>
                  <a:pt x="137" y="70"/>
                  <a:pt x="137" y="70"/>
                  <a:pt x="137" y="70"/>
                </a:cubicBezTo>
                <a:cubicBezTo>
                  <a:pt x="137" y="69"/>
                  <a:pt x="135" y="67"/>
                  <a:pt x="134" y="67"/>
                </a:cubicBezTo>
                <a:cubicBezTo>
                  <a:pt x="128" y="67"/>
                  <a:pt x="128" y="67"/>
                  <a:pt x="128" y="67"/>
                </a:cubicBezTo>
                <a:cubicBezTo>
                  <a:pt x="126" y="63"/>
                  <a:pt x="125" y="59"/>
                  <a:pt x="123" y="56"/>
                </a:cubicBezTo>
                <a:cubicBezTo>
                  <a:pt x="127" y="51"/>
                  <a:pt x="127" y="51"/>
                  <a:pt x="127" y="51"/>
                </a:cubicBezTo>
                <a:cubicBezTo>
                  <a:pt x="127" y="51"/>
                  <a:pt x="128" y="50"/>
                  <a:pt x="128" y="49"/>
                </a:cubicBezTo>
                <a:cubicBezTo>
                  <a:pt x="128" y="48"/>
                  <a:pt x="127" y="47"/>
                  <a:pt x="127" y="47"/>
                </a:cubicBezTo>
                <a:cubicBezTo>
                  <a:pt x="113" y="33"/>
                  <a:pt x="113" y="33"/>
                  <a:pt x="113" y="33"/>
                </a:cubicBezTo>
                <a:cubicBezTo>
                  <a:pt x="112" y="32"/>
                  <a:pt x="110" y="32"/>
                  <a:pt x="109" y="33"/>
                </a:cubicBezTo>
                <a:cubicBezTo>
                  <a:pt x="104" y="37"/>
                  <a:pt x="104" y="37"/>
                  <a:pt x="104" y="37"/>
                </a:cubicBezTo>
                <a:cubicBezTo>
                  <a:pt x="101" y="35"/>
                  <a:pt x="97" y="34"/>
                  <a:pt x="93" y="32"/>
                </a:cubicBezTo>
                <a:cubicBezTo>
                  <a:pt x="93" y="26"/>
                  <a:pt x="93" y="26"/>
                  <a:pt x="93" y="26"/>
                </a:cubicBezTo>
                <a:cubicBezTo>
                  <a:pt x="93" y="25"/>
                  <a:pt x="91" y="23"/>
                  <a:pt x="90" y="23"/>
                </a:cubicBezTo>
                <a:cubicBezTo>
                  <a:pt x="70" y="23"/>
                  <a:pt x="70" y="23"/>
                  <a:pt x="70" y="23"/>
                </a:cubicBezTo>
                <a:cubicBezTo>
                  <a:pt x="68" y="23"/>
                  <a:pt x="67" y="25"/>
                  <a:pt x="67" y="26"/>
                </a:cubicBezTo>
                <a:cubicBezTo>
                  <a:pt x="67" y="32"/>
                  <a:pt x="67" y="32"/>
                  <a:pt x="67" y="32"/>
                </a:cubicBezTo>
                <a:cubicBezTo>
                  <a:pt x="63" y="34"/>
                  <a:pt x="59" y="35"/>
                  <a:pt x="55" y="37"/>
                </a:cubicBezTo>
                <a:cubicBezTo>
                  <a:pt x="51" y="33"/>
                  <a:pt x="51" y="33"/>
                  <a:pt x="51" y="33"/>
                </a:cubicBezTo>
                <a:cubicBezTo>
                  <a:pt x="50" y="32"/>
                  <a:pt x="48" y="32"/>
                  <a:pt x="47" y="33"/>
                </a:cubicBezTo>
                <a:cubicBezTo>
                  <a:pt x="33" y="47"/>
                  <a:pt x="33" y="47"/>
                  <a:pt x="33" y="47"/>
                </a:cubicBezTo>
                <a:cubicBezTo>
                  <a:pt x="32" y="47"/>
                  <a:pt x="32" y="48"/>
                  <a:pt x="32" y="49"/>
                </a:cubicBezTo>
                <a:cubicBezTo>
                  <a:pt x="32" y="50"/>
                  <a:pt x="32" y="51"/>
                  <a:pt x="33" y="51"/>
                </a:cubicBezTo>
                <a:cubicBezTo>
                  <a:pt x="37" y="56"/>
                  <a:pt x="37" y="56"/>
                  <a:pt x="37" y="56"/>
                </a:cubicBezTo>
                <a:cubicBezTo>
                  <a:pt x="35" y="59"/>
                  <a:pt x="33" y="63"/>
                  <a:pt x="32" y="67"/>
                </a:cubicBezTo>
                <a:cubicBezTo>
                  <a:pt x="26" y="67"/>
                  <a:pt x="26" y="67"/>
                  <a:pt x="26" y="67"/>
                </a:cubicBezTo>
                <a:cubicBezTo>
                  <a:pt x="24" y="67"/>
                  <a:pt x="23" y="69"/>
                  <a:pt x="23" y="70"/>
                </a:cubicBezTo>
                <a:cubicBezTo>
                  <a:pt x="23" y="90"/>
                  <a:pt x="23" y="90"/>
                  <a:pt x="23" y="90"/>
                </a:cubicBezTo>
                <a:cubicBezTo>
                  <a:pt x="23" y="91"/>
                  <a:pt x="23" y="92"/>
                  <a:pt x="24" y="92"/>
                </a:cubicBezTo>
                <a:cubicBezTo>
                  <a:pt x="24" y="93"/>
                  <a:pt x="25" y="93"/>
                  <a:pt x="26" y="93"/>
                </a:cubicBezTo>
                <a:cubicBezTo>
                  <a:pt x="32" y="93"/>
                  <a:pt x="32" y="93"/>
                  <a:pt x="32" y="93"/>
                </a:cubicBezTo>
                <a:cubicBezTo>
                  <a:pt x="33" y="97"/>
                  <a:pt x="35" y="101"/>
                  <a:pt x="37" y="105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1" y="110"/>
                  <a:pt x="31" y="112"/>
                  <a:pt x="33" y="113"/>
                </a:cubicBezTo>
                <a:cubicBezTo>
                  <a:pt x="46" y="127"/>
                  <a:pt x="46" y="127"/>
                  <a:pt x="46" y="127"/>
                </a:cubicBezTo>
                <a:cubicBezTo>
                  <a:pt x="47" y="128"/>
                  <a:pt x="48" y="128"/>
                  <a:pt x="49" y="128"/>
                </a:cubicBezTo>
                <a:cubicBezTo>
                  <a:pt x="49" y="128"/>
                  <a:pt x="49" y="128"/>
                  <a:pt x="49" y="128"/>
                </a:cubicBezTo>
                <a:cubicBezTo>
                  <a:pt x="50" y="128"/>
                  <a:pt x="50" y="128"/>
                  <a:pt x="51" y="127"/>
                </a:cubicBezTo>
                <a:cubicBezTo>
                  <a:pt x="55" y="123"/>
                  <a:pt x="55" y="123"/>
                  <a:pt x="55" y="123"/>
                </a:cubicBezTo>
                <a:cubicBezTo>
                  <a:pt x="59" y="125"/>
                  <a:pt x="63" y="127"/>
                  <a:pt x="67" y="128"/>
                </a:cubicBezTo>
                <a:lnTo>
                  <a:pt x="67" y="134"/>
                </a:lnTo>
                <a:close/>
                <a:moveTo>
                  <a:pt x="56" y="116"/>
                </a:moveTo>
                <a:cubicBezTo>
                  <a:pt x="55" y="116"/>
                  <a:pt x="54" y="116"/>
                  <a:pt x="52" y="117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39" y="111"/>
                  <a:pt x="39" y="111"/>
                  <a:pt x="39" y="111"/>
                </a:cubicBezTo>
                <a:cubicBezTo>
                  <a:pt x="43" y="107"/>
                  <a:pt x="43" y="107"/>
                  <a:pt x="43" y="107"/>
                </a:cubicBezTo>
                <a:cubicBezTo>
                  <a:pt x="44" y="106"/>
                  <a:pt x="44" y="105"/>
                  <a:pt x="44" y="104"/>
                </a:cubicBezTo>
                <a:cubicBezTo>
                  <a:pt x="41" y="99"/>
                  <a:pt x="39" y="94"/>
                  <a:pt x="38" y="89"/>
                </a:cubicBezTo>
                <a:cubicBezTo>
                  <a:pt x="37" y="88"/>
                  <a:pt x="36" y="87"/>
                  <a:pt x="35" y="87"/>
                </a:cubicBezTo>
                <a:cubicBezTo>
                  <a:pt x="29" y="87"/>
                  <a:pt x="29" y="87"/>
                  <a:pt x="29" y="87"/>
                </a:cubicBezTo>
                <a:cubicBezTo>
                  <a:pt x="29" y="74"/>
                  <a:pt x="29" y="74"/>
                  <a:pt x="29" y="74"/>
                </a:cubicBezTo>
                <a:cubicBezTo>
                  <a:pt x="35" y="74"/>
                  <a:pt x="35" y="74"/>
                  <a:pt x="35" y="74"/>
                </a:cubicBezTo>
                <a:cubicBezTo>
                  <a:pt x="36" y="74"/>
                  <a:pt x="37" y="73"/>
                  <a:pt x="38" y="71"/>
                </a:cubicBezTo>
                <a:cubicBezTo>
                  <a:pt x="39" y="66"/>
                  <a:pt x="41" y="61"/>
                  <a:pt x="44" y="57"/>
                </a:cubicBezTo>
                <a:cubicBezTo>
                  <a:pt x="44" y="56"/>
                  <a:pt x="44" y="54"/>
                  <a:pt x="43" y="53"/>
                </a:cubicBezTo>
                <a:cubicBezTo>
                  <a:pt x="39" y="49"/>
                  <a:pt x="39" y="49"/>
                  <a:pt x="39" y="49"/>
                </a:cubicBezTo>
                <a:cubicBezTo>
                  <a:pt x="49" y="40"/>
                  <a:pt x="49" y="40"/>
                  <a:pt x="49" y="40"/>
                </a:cubicBezTo>
                <a:cubicBezTo>
                  <a:pt x="52" y="43"/>
                  <a:pt x="52" y="43"/>
                  <a:pt x="52" y="43"/>
                </a:cubicBezTo>
                <a:cubicBezTo>
                  <a:pt x="54" y="45"/>
                  <a:pt x="55" y="45"/>
                  <a:pt x="56" y="44"/>
                </a:cubicBezTo>
                <a:cubicBezTo>
                  <a:pt x="61" y="41"/>
                  <a:pt x="66" y="39"/>
                  <a:pt x="71" y="38"/>
                </a:cubicBezTo>
                <a:cubicBezTo>
                  <a:pt x="72" y="38"/>
                  <a:pt x="73" y="36"/>
                  <a:pt x="73" y="35"/>
                </a:cubicBezTo>
                <a:cubicBezTo>
                  <a:pt x="73" y="30"/>
                  <a:pt x="73" y="30"/>
                  <a:pt x="73" y="30"/>
                </a:cubicBezTo>
                <a:cubicBezTo>
                  <a:pt x="86" y="30"/>
                  <a:pt x="86" y="30"/>
                  <a:pt x="86" y="30"/>
                </a:cubicBezTo>
                <a:cubicBezTo>
                  <a:pt x="86" y="35"/>
                  <a:pt x="86" y="35"/>
                  <a:pt x="86" y="35"/>
                </a:cubicBezTo>
                <a:cubicBezTo>
                  <a:pt x="86" y="36"/>
                  <a:pt x="87" y="38"/>
                  <a:pt x="89" y="38"/>
                </a:cubicBezTo>
                <a:cubicBezTo>
                  <a:pt x="94" y="39"/>
                  <a:pt x="99" y="41"/>
                  <a:pt x="103" y="44"/>
                </a:cubicBezTo>
                <a:cubicBezTo>
                  <a:pt x="104" y="45"/>
                  <a:pt x="106" y="45"/>
                  <a:pt x="107" y="43"/>
                </a:cubicBezTo>
                <a:cubicBezTo>
                  <a:pt x="111" y="40"/>
                  <a:pt x="111" y="40"/>
                  <a:pt x="111" y="40"/>
                </a:cubicBezTo>
                <a:cubicBezTo>
                  <a:pt x="120" y="49"/>
                  <a:pt x="120" y="49"/>
                  <a:pt x="120" y="49"/>
                </a:cubicBezTo>
                <a:cubicBezTo>
                  <a:pt x="116" y="53"/>
                  <a:pt x="116" y="53"/>
                  <a:pt x="116" y="53"/>
                </a:cubicBezTo>
                <a:cubicBezTo>
                  <a:pt x="115" y="54"/>
                  <a:pt x="115" y="56"/>
                  <a:pt x="116" y="57"/>
                </a:cubicBezTo>
                <a:cubicBezTo>
                  <a:pt x="119" y="61"/>
                  <a:pt x="121" y="66"/>
                  <a:pt x="122" y="71"/>
                </a:cubicBezTo>
                <a:cubicBezTo>
                  <a:pt x="122" y="73"/>
                  <a:pt x="124" y="74"/>
                  <a:pt x="125" y="74"/>
                </a:cubicBezTo>
                <a:cubicBezTo>
                  <a:pt x="130" y="74"/>
                  <a:pt x="130" y="74"/>
                  <a:pt x="130" y="74"/>
                </a:cubicBezTo>
                <a:cubicBezTo>
                  <a:pt x="130" y="87"/>
                  <a:pt x="130" y="87"/>
                  <a:pt x="130" y="87"/>
                </a:cubicBezTo>
                <a:cubicBezTo>
                  <a:pt x="125" y="87"/>
                  <a:pt x="125" y="87"/>
                  <a:pt x="125" y="87"/>
                </a:cubicBezTo>
                <a:cubicBezTo>
                  <a:pt x="124" y="87"/>
                  <a:pt x="122" y="88"/>
                  <a:pt x="122" y="89"/>
                </a:cubicBezTo>
                <a:cubicBezTo>
                  <a:pt x="121" y="94"/>
                  <a:pt x="119" y="99"/>
                  <a:pt x="116" y="104"/>
                </a:cubicBezTo>
                <a:cubicBezTo>
                  <a:pt x="115" y="105"/>
                  <a:pt x="115" y="106"/>
                  <a:pt x="116" y="107"/>
                </a:cubicBezTo>
                <a:cubicBezTo>
                  <a:pt x="120" y="111"/>
                  <a:pt x="120" y="111"/>
                  <a:pt x="120" y="111"/>
                </a:cubicBezTo>
                <a:cubicBezTo>
                  <a:pt x="111" y="121"/>
                  <a:pt x="111" y="121"/>
                  <a:pt x="111" y="121"/>
                </a:cubicBezTo>
                <a:cubicBezTo>
                  <a:pt x="107" y="117"/>
                  <a:pt x="107" y="117"/>
                  <a:pt x="107" y="117"/>
                </a:cubicBezTo>
                <a:cubicBezTo>
                  <a:pt x="106" y="116"/>
                  <a:pt x="104" y="116"/>
                  <a:pt x="103" y="116"/>
                </a:cubicBezTo>
                <a:cubicBezTo>
                  <a:pt x="99" y="119"/>
                  <a:pt x="94" y="121"/>
                  <a:pt x="89" y="122"/>
                </a:cubicBezTo>
                <a:cubicBezTo>
                  <a:pt x="87" y="123"/>
                  <a:pt x="86" y="124"/>
                  <a:pt x="86" y="125"/>
                </a:cubicBezTo>
                <a:cubicBezTo>
                  <a:pt x="86" y="131"/>
                  <a:pt x="86" y="131"/>
                  <a:pt x="86" y="131"/>
                </a:cubicBezTo>
                <a:cubicBezTo>
                  <a:pt x="73" y="131"/>
                  <a:pt x="73" y="131"/>
                  <a:pt x="73" y="131"/>
                </a:cubicBezTo>
                <a:cubicBezTo>
                  <a:pt x="73" y="125"/>
                  <a:pt x="73" y="125"/>
                  <a:pt x="73" y="125"/>
                </a:cubicBezTo>
                <a:cubicBezTo>
                  <a:pt x="73" y="124"/>
                  <a:pt x="72" y="123"/>
                  <a:pt x="71" y="122"/>
                </a:cubicBezTo>
                <a:cubicBezTo>
                  <a:pt x="66" y="121"/>
                  <a:pt x="61" y="119"/>
                  <a:pt x="56" y="116"/>
                </a:cubicBezTo>
                <a:close/>
                <a:moveTo>
                  <a:pt x="106" y="80"/>
                </a:moveTo>
                <a:cubicBezTo>
                  <a:pt x="106" y="66"/>
                  <a:pt x="94" y="54"/>
                  <a:pt x="80" y="54"/>
                </a:cubicBezTo>
                <a:cubicBezTo>
                  <a:pt x="66" y="54"/>
                  <a:pt x="54" y="66"/>
                  <a:pt x="54" y="80"/>
                </a:cubicBezTo>
                <a:cubicBezTo>
                  <a:pt x="54" y="94"/>
                  <a:pt x="66" y="106"/>
                  <a:pt x="80" y="106"/>
                </a:cubicBezTo>
                <a:cubicBezTo>
                  <a:pt x="94" y="106"/>
                  <a:pt x="106" y="94"/>
                  <a:pt x="106" y="80"/>
                </a:cubicBezTo>
                <a:close/>
                <a:moveTo>
                  <a:pt x="60" y="80"/>
                </a:moveTo>
                <a:cubicBezTo>
                  <a:pt x="60" y="69"/>
                  <a:pt x="69" y="61"/>
                  <a:pt x="80" y="61"/>
                </a:cubicBezTo>
                <a:cubicBezTo>
                  <a:pt x="91" y="61"/>
                  <a:pt x="99" y="69"/>
                  <a:pt x="99" y="80"/>
                </a:cubicBezTo>
                <a:cubicBezTo>
                  <a:pt x="99" y="91"/>
                  <a:pt x="91" y="100"/>
                  <a:pt x="80" y="100"/>
                </a:cubicBezTo>
                <a:cubicBezTo>
                  <a:pt x="69" y="100"/>
                  <a:pt x="60" y="91"/>
                  <a:pt x="60" y="80"/>
                </a:cubicBezTo>
                <a:close/>
                <a:moveTo>
                  <a:pt x="109" y="12"/>
                </a:moveTo>
                <a:cubicBezTo>
                  <a:pt x="109" y="12"/>
                  <a:pt x="110" y="12"/>
                  <a:pt x="111" y="11"/>
                </a:cubicBezTo>
                <a:cubicBezTo>
                  <a:pt x="111" y="11"/>
                  <a:pt x="112" y="10"/>
                  <a:pt x="112" y="9"/>
                </a:cubicBezTo>
                <a:cubicBezTo>
                  <a:pt x="112" y="8"/>
                  <a:pt x="111" y="7"/>
                  <a:pt x="111" y="7"/>
                </a:cubicBezTo>
                <a:cubicBezTo>
                  <a:pt x="110" y="6"/>
                  <a:pt x="109" y="6"/>
                  <a:pt x="109" y="6"/>
                </a:cubicBezTo>
                <a:cubicBezTo>
                  <a:pt x="108" y="6"/>
                  <a:pt x="107" y="6"/>
                  <a:pt x="106" y="7"/>
                </a:cubicBezTo>
                <a:cubicBezTo>
                  <a:pt x="106" y="7"/>
                  <a:pt x="105" y="8"/>
                  <a:pt x="105" y="9"/>
                </a:cubicBezTo>
                <a:cubicBezTo>
                  <a:pt x="105" y="10"/>
                  <a:pt x="106" y="11"/>
                  <a:pt x="106" y="11"/>
                </a:cubicBezTo>
                <a:cubicBezTo>
                  <a:pt x="107" y="12"/>
                  <a:pt x="108" y="12"/>
                  <a:pt x="109" y="12"/>
                </a:cubicBezTo>
                <a:close/>
                <a:moveTo>
                  <a:pt x="51" y="148"/>
                </a:moveTo>
                <a:cubicBezTo>
                  <a:pt x="50" y="148"/>
                  <a:pt x="50" y="149"/>
                  <a:pt x="49" y="149"/>
                </a:cubicBezTo>
                <a:cubicBezTo>
                  <a:pt x="48" y="150"/>
                  <a:pt x="48" y="151"/>
                  <a:pt x="48" y="152"/>
                </a:cubicBezTo>
                <a:cubicBezTo>
                  <a:pt x="48" y="152"/>
                  <a:pt x="48" y="153"/>
                  <a:pt x="49" y="154"/>
                </a:cubicBezTo>
                <a:cubicBezTo>
                  <a:pt x="50" y="154"/>
                  <a:pt x="50" y="155"/>
                  <a:pt x="51" y="155"/>
                </a:cubicBezTo>
                <a:cubicBezTo>
                  <a:pt x="52" y="155"/>
                  <a:pt x="53" y="154"/>
                  <a:pt x="53" y="154"/>
                </a:cubicBezTo>
                <a:cubicBezTo>
                  <a:pt x="54" y="153"/>
                  <a:pt x="54" y="152"/>
                  <a:pt x="54" y="152"/>
                </a:cubicBezTo>
                <a:cubicBezTo>
                  <a:pt x="54" y="151"/>
                  <a:pt x="54" y="150"/>
                  <a:pt x="53" y="149"/>
                </a:cubicBezTo>
                <a:cubicBezTo>
                  <a:pt x="53" y="149"/>
                  <a:pt x="52" y="148"/>
                  <a:pt x="51" y="1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B4E0F267-37D5-0BD7-169A-058EBD870EC3}"/>
              </a:ext>
            </a:extLst>
          </p:cNvPr>
          <p:cNvSpPr>
            <a:spLocks noEditPoints="1"/>
          </p:cNvSpPr>
          <p:nvPr/>
        </p:nvSpPr>
        <p:spPr bwMode="auto">
          <a:xfrm>
            <a:off x="5695951" y="1924050"/>
            <a:ext cx="249238" cy="254000"/>
          </a:xfrm>
          <a:custGeom>
            <a:avLst/>
            <a:gdLst>
              <a:gd name="T0" fmla="*/ 129 w 157"/>
              <a:gd name="T1" fmla="*/ 0 h 160"/>
              <a:gd name="T2" fmla="*/ 0 w 157"/>
              <a:gd name="T3" fmla="*/ 0 h 160"/>
              <a:gd name="T4" fmla="*/ 0 w 157"/>
              <a:gd name="T5" fmla="*/ 160 h 160"/>
              <a:gd name="T6" fmla="*/ 157 w 157"/>
              <a:gd name="T7" fmla="*/ 160 h 160"/>
              <a:gd name="T8" fmla="*/ 157 w 157"/>
              <a:gd name="T9" fmla="*/ 28 h 160"/>
              <a:gd name="T10" fmla="*/ 129 w 157"/>
              <a:gd name="T11" fmla="*/ 0 h 160"/>
              <a:gd name="T12" fmla="*/ 36 w 157"/>
              <a:gd name="T13" fmla="*/ 6 h 160"/>
              <a:gd name="T14" fmla="*/ 114 w 157"/>
              <a:gd name="T15" fmla="*/ 6 h 160"/>
              <a:gd name="T16" fmla="*/ 114 w 157"/>
              <a:gd name="T17" fmla="*/ 52 h 160"/>
              <a:gd name="T18" fmla="*/ 36 w 157"/>
              <a:gd name="T19" fmla="*/ 52 h 160"/>
              <a:gd name="T20" fmla="*/ 36 w 157"/>
              <a:gd name="T21" fmla="*/ 6 h 160"/>
              <a:gd name="T22" fmla="*/ 124 w 157"/>
              <a:gd name="T23" fmla="*/ 153 h 160"/>
              <a:gd name="T24" fmla="*/ 30 w 157"/>
              <a:gd name="T25" fmla="*/ 153 h 160"/>
              <a:gd name="T26" fmla="*/ 30 w 157"/>
              <a:gd name="T27" fmla="*/ 91 h 160"/>
              <a:gd name="T28" fmla="*/ 124 w 157"/>
              <a:gd name="T29" fmla="*/ 91 h 160"/>
              <a:gd name="T30" fmla="*/ 124 w 157"/>
              <a:gd name="T31" fmla="*/ 153 h 160"/>
              <a:gd name="T32" fmla="*/ 150 w 157"/>
              <a:gd name="T33" fmla="*/ 153 h 160"/>
              <a:gd name="T34" fmla="*/ 131 w 157"/>
              <a:gd name="T35" fmla="*/ 153 h 160"/>
              <a:gd name="T36" fmla="*/ 131 w 157"/>
              <a:gd name="T37" fmla="*/ 84 h 160"/>
              <a:gd name="T38" fmla="*/ 23 w 157"/>
              <a:gd name="T39" fmla="*/ 84 h 160"/>
              <a:gd name="T40" fmla="*/ 23 w 157"/>
              <a:gd name="T41" fmla="*/ 153 h 160"/>
              <a:gd name="T42" fmla="*/ 7 w 157"/>
              <a:gd name="T43" fmla="*/ 153 h 160"/>
              <a:gd name="T44" fmla="*/ 7 w 157"/>
              <a:gd name="T45" fmla="*/ 6 h 160"/>
              <a:gd name="T46" fmla="*/ 30 w 157"/>
              <a:gd name="T47" fmla="*/ 6 h 160"/>
              <a:gd name="T48" fmla="*/ 30 w 157"/>
              <a:gd name="T49" fmla="*/ 58 h 160"/>
              <a:gd name="T50" fmla="*/ 121 w 157"/>
              <a:gd name="T51" fmla="*/ 58 h 160"/>
              <a:gd name="T52" fmla="*/ 121 w 157"/>
              <a:gd name="T53" fmla="*/ 6 h 160"/>
              <a:gd name="T54" fmla="*/ 126 w 157"/>
              <a:gd name="T55" fmla="*/ 6 h 160"/>
              <a:gd name="T56" fmla="*/ 150 w 157"/>
              <a:gd name="T57" fmla="*/ 30 h 160"/>
              <a:gd name="T58" fmla="*/ 150 w 157"/>
              <a:gd name="T59" fmla="*/ 153 h 160"/>
              <a:gd name="T60" fmla="*/ 43 w 157"/>
              <a:gd name="T61" fmla="*/ 107 h 160"/>
              <a:gd name="T62" fmla="*/ 66 w 157"/>
              <a:gd name="T63" fmla="*/ 107 h 160"/>
              <a:gd name="T64" fmla="*/ 69 w 157"/>
              <a:gd name="T65" fmla="*/ 104 h 160"/>
              <a:gd name="T66" fmla="*/ 66 w 157"/>
              <a:gd name="T67" fmla="*/ 101 h 160"/>
              <a:gd name="T68" fmla="*/ 43 w 157"/>
              <a:gd name="T69" fmla="*/ 101 h 160"/>
              <a:gd name="T70" fmla="*/ 39 w 157"/>
              <a:gd name="T71" fmla="*/ 104 h 160"/>
              <a:gd name="T72" fmla="*/ 43 w 157"/>
              <a:gd name="T73" fmla="*/ 107 h 160"/>
              <a:gd name="T74" fmla="*/ 43 w 157"/>
              <a:gd name="T75" fmla="*/ 120 h 160"/>
              <a:gd name="T76" fmla="*/ 75 w 157"/>
              <a:gd name="T77" fmla="*/ 120 h 160"/>
              <a:gd name="T78" fmla="*/ 79 w 157"/>
              <a:gd name="T79" fmla="*/ 117 h 160"/>
              <a:gd name="T80" fmla="*/ 75 w 157"/>
              <a:gd name="T81" fmla="*/ 114 h 160"/>
              <a:gd name="T82" fmla="*/ 43 w 157"/>
              <a:gd name="T83" fmla="*/ 114 h 160"/>
              <a:gd name="T84" fmla="*/ 39 w 157"/>
              <a:gd name="T85" fmla="*/ 117 h 160"/>
              <a:gd name="T86" fmla="*/ 43 w 157"/>
              <a:gd name="T87" fmla="*/ 120 h 160"/>
              <a:gd name="T88" fmla="*/ 85 w 157"/>
              <a:gd name="T89" fmla="*/ 120 h 160"/>
              <a:gd name="T90" fmla="*/ 87 w 157"/>
              <a:gd name="T91" fmla="*/ 119 h 160"/>
              <a:gd name="T92" fmla="*/ 88 w 157"/>
              <a:gd name="T93" fmla="*/ 117 h 160"/>
              <a:gd name="T94" fmla="*/ 87 w 157"/>
              <a:gd name="T95" fmla="*/ 115 h 160"/>
              <a:gd name="T96" fmla="*/ 83 w 157"/>
              <a:gd name="T97" fmla="*/ 115 h 160"/>
              <a:gd name="T98" fmla="*/ 82 w 157"/>
              <a:gd name="T99" fmla="*/ 117 h 160"/>
              <a:gd name="T100" fmla="*/ 83 w 157"/>
              <a:gd name="T101" fmla="*/ 119 h 160"/>
              <a:gd name="T102" fmla="*/ 85 w 157"/>
              <a:gd name="T103" fmla="*/ 120 h 160"/>
              <a:gd name="T104" fmla="*/ 88 w 157"/>
              <a:gd name="T105" fmla="*/ 45 h 160"/>
              <a:gd name="T106" fmla="*/ 108 w 157"/>
              <a:gd name="T107" fmla="*/ 45 h 160"/>
              <a:gd name="T108" fmla="*/ 108 w 157"/>
              <a:gd name="T109" fmla="*/ 13 h 160"/>
              <a:gd name="T110" fmla="*/ 88 w 157"/>
              <a:gd name="T111" fmla="*/ 13 h 160"/>
              <a:gd name="T112" fmla="*/ 88 w 157"/>
              <a:gd name="T113" fmla="*/ 45 h 160"/>
              <a:gd name="T114" fmla="*/ 95 w 157"/>
              <a:gd name="T115" fmla="*/ 19 h 160"/>
              <a:gd name="T116" fmla="*/ 101 w 157"/>
              <a:gd name="T117" fmla="*/ 19 h 160"/>
              <a:gd name="T118" fmla="*/ 101 w 157"/>
              <a:gd name="T119" fmla="*/ 39 h 160"/>
              <a:gd name="T120" fmla="*/ 95 w 157"/>
              <a:gd name="T121" fmla="*/ 39 h 160"/>
              <a:gd name="T122" fmla="*/ 95 w 157"/>
              <a:gd name="T123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7" h="160">
                <a:moveTo>
                  <a:pt x="129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60"/>
                  <a:pt x="0" y="160"/>
                  <a:pt x="0" y="160"/>
                </a:cubicBezTo>
                <a:cubicBezTo>
                  <a:pt x="157" y="160"/>
                  <a:pt x="157" y="160"/>
                  <a:pt x="157" y="160"/>
                </a:cubicBezTo>
                <a:cubicBezTo>
                  <a:pt x="157" y="28"/>
                  <a:pt x="157" y="28"/>
                  <a:pt x="157" y="28"/>
                </a:cubicBezTo>
                <a:lnTo>
                  <a:pt x="129" y="0"/>
                </a:lnTo>
                <a:close/>
                <a:moveTo>
                  <a:pt x="36" y="6"/>
                </a:moveTo>
                <a:cubicBezTo>
                  <a:pt x="114" y="6"/>
                  <a:pt x="114" y="6"/>
                  <a:pt x="114" y="6"/>
                </a:cubicBezTo>
                <a:cubicBezTo>
                  <a:pt x="114" y="52"/>
                  <a:pt x="114" y="52"/>
                  <a:pt x="114" y="52"/>
                </a:cubicBezTo>
                <a:cubicBezTo>
                  <a:pt x="36" y="52"/>
                  <a:pt x="36" y="52"/>
                  <a:pt x="36" y="52"/>
                </a:cubicBezTo>
                <a:lnTo>
                  <a:pt x="36" y="6"/>
                </a:lnTo>
                <a:close/>
                <a:moveTo>
                  <a:pt x="124" y="153"/>
                </a:moveTo>
                <a:cubicBezTo>
                  <a:pt x="30" y="153"/>
                  <a:pt x="30" y="153"/>
                  <a:pt x="30" y="153"/>
                </a:cubicBezTo>
                <a:cubicBezTo>
                  <a:pt x="30" y="91"/>
                  <a:pt x="30" y="91"/>
                  <a:pt x="30" y="91"/>
                </a:cubicBezTo>
                <a:cubicBezTo>
                  <a:pt x="124" y="91"/>
                  <a:pt x="124" y="91"/>
                  <a:pt x="124" y="91"/>
                </a:cubicBezTo>
                <a:lnTo>
                  <a:pt x="124" y="153"/>
                </a:lnTo>
                <a:close/>
                <a:moveTo>
                  <a:pt x="150" y="153"/>
                </a:moveTo>
                <a:cubicBezTo>
                  <a:pt x="131" y="153"/>
                  <a:pt x="131" y="153"/>
                  <a:pt x="131" y="153"/>
                </a:cubicBezTo>
                <a:cubicBezTo>
                  <a:pt x="131" y="84"/>
                  <a:pt x="131" y="84"/>
                  <a:pt x="131" y="84"/>
                </a:cubicBezTo>
                <a:cubicBezTo>
                  <a:pt x="23" y="84"/>
                  <a:pt x="23" y="84"/>
                  <a:pt x="23" y="84"/>
                </a:cubicBezTo>
                <a:cubicBezTo>
                  <a:pt x="23" y="153"/>
                  <a:pt x="23" y="153"/>
                  <a:pt x="23" y="153"/>
                </a:cubicBezTo>
                <a:cubicBezTo>
                  <a:pt x="7" y="153"/>
                  <a:pt x="7" y="153"/>
                  <a:pt x="7" y="153"/>
                </a:cubicBezTo>
                <a:cubicBezTo>
                  <a:pt x="7" y="6"/>
                  <a:pt x="7" y="6"/>
                  <a:pt x="7" y="6"/>
                </a:cubicBezTo>
                <a:cubicBezTo>
                  <a:pt x="30" y="6"/>
                  <a:pt x="30" y="6"/>
                  <a:pt x="30" y="6"/>
                </a:cubicBezTo>
                <a:cubicBezTo>
                  <a:pt x="30" y="58"/>
                  <a:pt x="30" y="58"/>
                  <a:pt x="30" y="58"/>
                </a:cubicBezTo>
                <a:cubicBezTo>
                  <a:pt x="121" y="58"/>
                  <a:pt x="121" y="58"/>
                  <a:pt x="121" y="58"/>
                </a:cubicBezTo>
                <a:cubicBezTo>
                  <a:pt x="121" y="6"/>
                  <a:pt x="121" y="6"/>
                  <a:pt x="121" y="6"/>
                </a:cubicBezTo>
                <a:cubicBezTo>
                  <a:pt x="126" y="6"/>
                  <a:pt x="126" y="6"/>
                  <a:pt x="126" y="6"/>
                </a:cubicBezTo>
                <a:cubicBezTo>
                  <a:pt x="150" y="30"/>
                  <a:pt x="150" y="30"/>
                  <a:pt x="150" y="30"/>
                </a:cubicBezTo>
                <a:lnTo>
                  <a:pt x="150" y="153"/>
                </a:lnTo>
                <a:close/>
                <a:moveTo>
                  <a:pt x="43" y="107"/>
                </a:moveTo>
                <a:cubicBezTo>
                  <a:pt x="66" y="107"/>
                  <a:pt x="66" y="107"/>
                  <a:pt x="66" y="107"/>
                </a:cubicBezTo>
                <a:cubicBezTo>
                  <a:pt x="67" y="107"/>
                  <a:pt x="69" y="106"/>
                  <a:pt x="69" y="104"/>
                </a:cubicBezTo>
                <a:cubicBezTo>
                  <a:pt x="69" y="102"/>
                  <a:pt x="67" y="101"/>
                  <a:pt x="66" y="101"/>
                </a:cubicBezTo>
                <a:cubicBezTo>
                  <a:pt x="43" y="101"/>
                  <a:pt x="43" y="101"/>
                  <a:pt x="43" y="101"/>
                </a:cubicBezTo>
                <a:cubicBezTo>
                  <a:pt x="41" y="101"/>
                  <a:pt x="39" y="102"/>
                  <a:pt x="39" y="104"/>
                </a:cubicBezTo>
                <a:cubicBezTo>
                  <a:pt x="39" y="106"/>
                  <a:pt x="41" y="107"/>
                  <a:pt x="43" y="107"/>
                </a:cubicBezTo>
                <a:close/>
                <a:moveTo>
                  <a:pt x="43" y="120"/>
                </a:moveTo>
                <a:cubicBezTo>
                  <a:pt x="75" y="120"/>
                  <a:pt x="75" y="120"/>
                  <a:pt x="75" y="120"/>
                </a:cubicBezTo>
                <a:cubicBezTo>
                  <a:pt x="77" y="120"/>
                  <a:pt x="79" y="119"/>
                  <a:pt x="79" y="117"/>
                </a:cubicBezTo>
                <a:cubicBezTo>
                  <a:pt x="79" y="115"/>
                  <a:pt x="77" y="114"/>
                  <a:pt x="75" y="114"/>
                </a:cubicBezTo>
                <a:cubicBezTo>
                  <a:pt x="43" y="114"/>
                  <a:pt x="43" y="114"/>
                  <a:pt x="43" y="114"/>
                </a:cubicBezTo>
                <a:cubicBezTo>
                  <a:pt x="41" y="114"/>
                  <a:pt x="39" y="115"/>
                  <a:pt x="39" y="117"/>
                </a:cubicBezTo>
                <a:cubicBezTo>
                  <a:pt x="39" y="119"/>
                  <a:pt x="41" y="120"/>
                  <a:pt x="43" y="120"/>
                </a:cubicBezTo>
                <a:close/>
                <a:moveTo>
                  <a:pt x="85" y="120"/>
                </a:moveTo>
                <a:cubicBezTo>
                  <a:pt x="86" y="120"/>
                  <a:pt x="87" y="120"/>
                  <a:pt x="87" y="119"/>
                </a:cubicBezTo>
                <a:cubicBezTo>
                  <a:pt x="88" y="119"/>
                  <a:pt x="88" y="118"/>
                  <a:pt x="88" y="117"/>
                </a:cubicBezTo>
                <a:cubicBezTo>
                  <a:pt x="88" y="116"/>
                  <a:pt x="88" y="115"/>
                  <a:pt x="87" y="115"/>
                </a:cubicBezTo>
                <a:cubicBezTo>
                  <a:pt x="86" y="114"/>
                  <a:pt x="84" y="114"/>
                  <a:pt x="83" y="115"/>
                </a:cubicBezTo>
                <a:cubicBezTo>
                  <a:pt x="82" y="115"/>
                  <a:pt x="82" y="116"/>
                  <a:pt x="82" y="117"/>
                </a:cubicBezTo>
                <a:cubicBezTo>
                  <a:pt x="82" y="118"/>
                  <a:pt x="82" y="119"/>
                  <a:pt x="83" y="119"/>
                </a:cubicBezTo>
                <a:cubicBezTo>
                  <a:pt x="83" y="120"/>
                  <a:pt x="84" y="120"/>
                  <a:pt x="85" y="120"/>
                </a:cubicBezTo>
                <a:close/>
                <a:moveTo>
                  <a:pt x="88" y="45"/>
                </a:moveTo>
                <a:cubicBezTo>
                  <a:pt x="108" y="45"/>
                  <a:pt x="108" y="45"/>
                  <a:pt x="108" y="45"/>
                </a:cubicBezTo>
                <a:cubicBezTo>
                  <a:pt x="108" y="13"/>
                  <a:pt x="108" y="13"/>
                  <a:pt x="108" y="13"/>
                </a:cubicBezTo>
                <a:cubicBezTo>
                  <a:pt x="88" y="13"/>
                  <a:pt x="88" y="13"/>
                  <a:pt x="88" y="13"/>
                </a:cubicBezTo>
                <a:lnTo>
                  <a:pt x="88" y="45"/>
                </a:lnTo>
                <a:close/>
                <a:moveTo>
                  <a:pt x="95" y="19"/>
                </a:moveTo>
                <a:cubicBezTo>
                  <a:pt x="101" y="19"/>
                  <a:pt x="101" y="19"/>
                  <a:pt x="101" y="19"/>
                </a:cubicBezTo>
                <a:cubicBezTo>
                  <a:pt x="101" y="39"/>
                  <a:pt x="101" y="39"/>
                  <a:pt x="101" y="39"/>
                </a:cubicBezTo>
                <a:cubicBezTo>
                  <a:pt x="95" y="39"/>
                  <a:pt x="95" y="39"/>
                  <a:pt x="95" y="39"/>
                </a:cubicBezTo>
                <a:lnTo>
                  <a:pt x="95" y="1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98D7F7F0-1E0C-8433-4463-6B7D172C48A6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2500313"/>
            <a:ext cx="254000" cy="201613"/>
          </a:xfrm>
          <a:custGeom>
            <a:avLst/>
            <a:gdLst>
              <a:gd name="T0" fmla="*/ 151 w 160"/>
              <a:gd name="T1" fmla="*/ 11 h 127"/>
              <a:gd name="T2" fmla="*/ 10 w 160"/>
              <a:gd name="T3" fmla="*/ 11 h 127"/>
              <a:gd name="T4" fmla="*/ 0 w 160"/>
              <a:gd name="T5" fmla="*/ 20 h 127"/>
              <a:gd name="T6" fmla="*/ 0 w 160"/>
              <a:gd name="T7" fmla="*/ 118 h 127"/>
              <a:gd name="T8" fmla="*/ 10 w 160"/>
              <a:gd name="T9" fmla="*/ 127 h 127"/>
              <a:gd name="T10" fmla="*/ 151 w 160"/>
              <a:gd name="T11" fmla="*/ 127 h 127"/>
              <a:gd name="T12" fmla="*/ 160 w 160"/>
              <a:gd name="T13" fmla="*/ 118 h 127"/>
              <a:gd name="T14" fmla="*/ 160 w 160"/>
              <a:gd name="T15" fmla="*/ 20 h 127"/>
              <a:gd name="T16" fmla="*/ 151 w 160"/>
              <a:gd name="T17" fmla="*/ 11 h 127"/>
              <a:gd name="T18" fmla="*/ 155 w 160"/>
              <a:gd name="T19" fmla="*/ 118 h 127"/>
              <a:gd name="T20" fmla="*/ 151 w 160"/>
              <a:gd name="T21" fmla="*/ 121 h 127"/>
              <a:gd name="T22" fmla="*/ 10 w 160"/>
              <a:gd name="T23" fmla="*/ 121 h 127"/>
              <a:gd name="T24" fmla="*/ 6 w 160"/>
              <a:gd name="T25" fmla="*/ 118 h 127"/>
              <a:gd name="T26" fmla="*/ 6 w 160"/>
              <a:gd name="T27" fmla="*/ 20 h 127"/>
              <a:gd name="T28" fmla="*/ 10 w 160"/>
              <a:gd name="T29" fmla="*/ 17 h 127"/>
              <a:gd name="T30" fmla="*/ 151 w 160"/>
              <a:gd name="T31" fmla="*/ 17 h 127"/>
              <a:gd name="T32" fmla="*/ 155 w 160"/>
              <a:gd name="T33" fmla="*/ 20 h 127"/>
              <a:gd name="T34" fmla="*/ 155 w 160"/>
              <a:gd name="T35" fmla="*/ 118 h 127"/>
              <a:gd name="T36" fmla="*/ 83 w 160"/>
              <a:gd name="T37" fmla="*/ 22 h 127"/>
              <a:gd name="T38" fmla="*/ 36 w 160"/>
              <a:gd name="T39" fmla="*/ 69 h 127"/>
              <a:gd name="T40" fmla="*/ 83 w 160"/>
              <a:gd name="T41" fmla="*/ 116 h 127"/>
              <a:gd name="T42" fmla="*/ 130 w 160"/>
              <a:gd name="T43" fmla="*/ 69 h 127"/>
              <a:gd name="T44" fmla="*/ 83 w 160"/>
              <a:gd name="T45" fmla="*/ 22 h 127"/>
              <a:gd name="T46" fmla="*/ 83 w 160"/>
              <a:gd name="T47" fmla="*/ 110 h 127"/>
              <a:gd name="T48" fmla="*/ 42 w 160"/>
              <a:gd name="T49" fmla="*/ 69 h 127"/>
              <a:gd name="T50" fmla="*/ 83 w 160"/>
              <a:gd name="T51" fmla="*/ 28 h 127"/>
              <a:gd name="T52" fmla="*/ 125 w 160"/>
              <a:gd name="T53" fmla="*/ 69 h 127"/>
              <a:gd name="T54" fmla="*/ 83 w 160"/>
              <a:gd name="T55" fmla="*/ 110 h 127"/>
              <a:gd name="T56" fmla="*/ 56 w 160"/>
              <a:gd name="T57" fmla="*/ 6 h 127"/>
              <a:gd name="T58" fmla="*/ 108 w 160"/>
              <a:gd name="T59" fmla="*/ 6 h 127"/>
              <a:gd name="T60" fmla="*/ 111 w 160"/>
              <a:gd name="T61" fmla="*/ 3 h 127"/>
              <a:gd name="T62" fmla="*/ 108 w 160"/>
              <a:gd name="T63" fmla="*/ 0 h 127"/>
              <a:gd name="T64" fmla="*/ 56 w 160"/>
              <a:gd name="T65" fmla="*/ 0 h 127"/>
              <a:gd name="T66" fmla="*/ 53 w 160"/>
              <a:gd name="T67" fmla="*/ 3 h 127"/>
              <a:gd name="T68" fmla="*/ 56 w 160"/>
              <a:gd name="T69" fmla="*/ 6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27">
                <a:moveTo>
                  <a:pt x="151" y="11"/>
                </a:moveTo>
                <a:cubicBezTo>
                  <a:pt x="10" y="11"/>
                  <a:pt x="10" y="11"/>
                  <a:pt x="10" y="11"/>
                </a:cubicBezTo>
                <a:cubicBezTo>
                  <a:pt x="5" y="11"/>
                  <a:pt x="0" y="15"/>
                  <a:pt x="0" y="20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3"/>
                  <a:pt x="5" y="127"/>
                  <a:pt x="10" y="127"/>
                </a:cubicBezTo>
                <a:cubicBezTo>
                  <a:pt x="151" y="127"/>
                  <a:pt x="151" y="127"/>
                  <a:pt x="151" y="127"/>
                </a:cubicBezTo>
                <a:cubicBezTo>
                  <a:pt x="156" y="127"/>
                  <a:pt x="160" y="123"/>
                  <a:pt x="160" y="118"/>
                </a:cubicBezTo>
                <a:cubicBezTo>
                  <a:pt x="160" y="20"/>
                  <a:pt x="160" y="20"/>
                  <a:pt x="160" y="20"/>
                </a:cubicBezTo>
                <a:cubicBezTo>
                  <a:pt x="160" y="15"/>
                  <a:pt x="156" y="11"/>
                  <a:pt x="151" y="11"/>
                </a:cubicBezTo>
                <a:close/>
                <a:moveTo>
                  <a:pt x="155" y="118"/>
                </a:moveTo>
                <a:cubicBezTo>
                  <a:pt x="155" y="120"/>
                  <a:pt x="153" y="121"/>
                  <a:pt x="151" y="121"/>
                </a:cubicBezTo>
                <a:cubicBezTo>
                  <a:pt x="10" y="121"/>
                  <a:pt x="10" y="121"/>
                  <a:pt x="10" y="121"/>
                </a:cubicBezTo>
                <a:cubicBezTo>
                  <a:pt x="8" y="121"/>
                  <a:pt x="6" y="120"/>
                  <a:pt x="6" y="118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18"/>
                  <a:pt x="8" y="17"/>
                  <a:pt x="10" y="17"/>
                </a:cubicBezTo>
                <a:cubicBezTo>
                  <a:pt x="151" y="17"/>
                  <a:pt x="151" y="17"/>
                  <a:pt x="151" y="17"/>
                </a:cubicBezTo>
                <a:cubicBezTo>
                  <a:pt x="153" y="17"/>
                  <a:pt x="155" y="18"/>
                  <a:pt x="155" y="20"/>
                </a:cubicBezTo>
                <a:lnTo>
                  <a:pt x="155" y="118"/>
                </a:lnTo>
                <a:close/>
                <a:moveTo>
                  <a:pt x="83" y="22"/>
                </a:moveTo>
                <a:cubicBezTo>
                  <a:pt x="57" y="22"/>
                  <a:pt x="36" y="43"/>
                  <a:pt x="36" y="69"/>
                </a:cubicBezTo>
                <a:cubicBezTo>
                  <a:pt x="36" y="95"/>
                  <a:pt x="57" y="116"/>
                  <a:pt x="83" y="116"/>
                </a:cubicBezTo>
                <a:cubicBezTo>
                  <a:pt x="109" y="116"/>
                  <a:pt x="130" y="95"/>
                  <a:pt x="130" y="69"/>
                </a:cubicBezTo>
                <a:cubicBezTo>
                  <a:pt x="130" y="43"/>
                  <a:pt x="109" y="22"/>
                  <a:pt x="83" y="22"/>
                </a:cubicBezTo>
                <a:close/>
                <a:moveTo>
                  <a:pt x="83" y="110"/>
                </a:moveTo>
                <a:cubicBezTo>
                  <a:pt x="60" y="110"/>
                  <a:pt x="42" y="92"/>
                  <a:pt x="42" y="69"/>
                </a:cubicBezTo>
                <a:cubicBezTo>
                  <a:pt x="42" y="46"/>
                  <a:pt x="60" y="28"/>
                  <a:pt x="83" y="28"/>
                </a:cubicBezTo>
                <a:cubicBezTo>
                  <a:pt x="106" y="28"/>
                  <a:pt x="125" y="46"/>
                  <a:pt x="125" y="69"/>
                </a:cubicBezTo>
                <a:cubicBezTo>
                  <a:pt x="125" y="92"/>
                  <a:pt x="106" y="110"/>
                  <a:pt x="83" y="110"/>
                </a:cubicBezTo>
                <a:close/>
                <a:moveTo>
                  <a:pt x="56" y="6"/>
                </a:moveTo>
                <a:cubicBezTo>
                  <a:pt x="108" y="6"/>
                  <a:pt x="108" y="6"/>
                  <a:pt x="108" y="6"/>
                </a:cubicBezTo>
                <a:cubicBezTo>
                  <a:pt x="110" y="6"/>
                  <a:pt x="111" y="4"/>
                  <a:pt x="111" y="3"/>
                </a:cubicBezTo>
                <a:cubicBezTo>
                  <a:pt x="111" y="1"/>
                  <a:pt x="110" y="0"/>
                  <a:pt x="108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4" y="0"/>
                  <a:pt x="53" y="1"/>
                  <a:pt x="53" y="3"/>
                </a:cubicBezTo>
                <a:cubicBezTo>
                  <a:pt x="53" y="4"/>
                  <a:pt x="54" y="6"/>
                  <a:pt x="56" y="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D91D2140-EFAB-3281-F31B-7B92E8E085D3}"/>
              </a:ext>
            </a:extLst>
          </p:cNvPr>
          <p:cNvSpPr>
            <a:spLocks noEditPoints="1"/>
          </p:cNvSpPr>
          <p:nvPr/>
        </p:nvSpPr>
        <p:spPr bwMode="auto">
          <a:xfrm>
            <a:off x="9056688" y="3024188"/>
            <a:ext cx="134938" cy="254000"/>
          </a:xfrm>
          <a:custGeom>
            <a:avLst/>
            <a:gdLst>
              <a:gd name="T0" fmla="*/ 9 w 85"/>
              <a:gd name="T1" fmla="*/ 11 h 160"/>
              <a:gd name="T2" fmla="*/ 85 w 85"/>
              <a:gd name="T3" fmla="*/ 20 h 160"/>
              <a:gd name="T4" fmla="*/ 32 w 85"/>
              <a:gd name="T5" fmla="*/ 6 h 160"/>
              <a:gd name="T6" fmla="*/ 80 w 85"/>
              <a:gd name="T7" fmla="*/ 144 h 160"/>
              <a:gd name="T8" fmla="*/ 21 w 85"/>
              <a:gd name="T9" fmla="*/ 155 h 160"/>
              <a:gd name="T10" fmla="*/ 8 w 85"/>
              <a:gd name="T11" fmla="*/ 136 h 160"/>
              <a:gd name="T12" fmla="*/ 8 w 85"/>
              <a:gd name="T13" fmla="*/ 104 h 160"/>
              <a:gd name="T14" fmla="*/ 8 w 85"/>
              <a:gd name="T15" fmla="*/ 72 h 160"/>
              <a:gd name="T16" fmla="*/ 24 w 85"/>
              <a:gd name="T17" fmla="*/ 56 h 160"/>
              <a:gd name="T18" fmla="*/ 56 w 85"/>
              <a:gd name="T19" fmla="*/ 56 h 160"/>
              <a:gd name="T20" fmla="*/ 80 w 85"/>
              <a:gd name="T21" fmla="*/ 51 h 160"/>
              <a:gd name="T22" fmla="*/ 80 w 85"/>
              <a:gd name="T23" fmla="*/ 51 h 160"/>
              <a:gd name="T24" fmla="*/ 21 w 85"/>
              <a:gd name="T25" fmla="*/ 70 h 160"/>
              <a:gd name="T26" fmla="*/ 27 w 85"/>
              <a:gd name="T27" fmla="*/ 64 h 160"/>
              <a:gd name="T28" fmla="*/ 45 w 85"/>
              <a:gd name="T29" fmla="*/ 67 h 160"/>
              <a:gd name="T30" fmla="*/ 40 w 85"/>
              <a:gd name="T31" fmla="*/ 72 h 160"/>
              <a:gd name="T32" fmla="*/ 53 w 85"/>
              <a:gd name="T33" fmla="*/ 70 h 160"/>
              <a:gd name="T34" fmla="*/ 77 w 85"/>
              <a:gd name="T35" fmla="*/ 62 h 160"/>
              <a:gd name="T36" fmla="*/ 67 w 85"/>
              <a:gd name="T37" fmla="*/ 72 h 160"/>
              <a:gd name="T38" fmla="*/ 13 w 85"/>
              <a:gd name="T39" fmla="*/ 83 h 160"/>
              <a:gd name="T40" fmla="*/ 16 w 85"/>
              <a:gd name="T41" fmla="*/ 96 h 160"/>
              <a:gd name="T42" fmla="*/ 21 w 85"/>
              <a:gd name="T43" fmla="*/ 86 h 160"/>
              <a:gd name="T44" fmla="*/ 29 w 85"/>
              <a:gd name="T45" fmla="*/ 78 h 160"/>
              <a:gd name="T46" fmla="*/ 43 w 85"/>
              <a:gd name="T47" fmla="*/ 80 h 160"/>
              <a:gd name="T48" fmla="*/ 29 w 85"/>
              <a:gd name="T49" fmla="*/ 99 h 160"/>
              <a:gd name="T50" fmla="*/ 48 w 85"/>
              <a:gd name="T51" fmla="*/ 96 h 160"/>
              <a:gd name="T52" fmla="*/ 37 w 85"/>
              <a:gd name="T53" fmla="*/ 86 h 160"/>
              <a:gd name="T54" fmla="*/ 37 w 85"/>
              <a:gd name="T55" fmla="*/ 102 h 160"/>
              <a:gd name="T56" fmla="*/ 51 w 85"/>
              <a:gd name="T57" fmla="*/ 104 h 160"/>
              <a:gd name="T58" fmla="*/ 61 w 85"/>
              <a:gd name="T59" fmla="*/ 83 h 160"/>
              <a:gd name="T60" fmla="*/ 80 w 85"/>
              <a:gd name="T61" fmla="*/ 80 h 160"/>
              <a:gd name="T62" fmla="*/ 61 w 85"/>
              <a:gd name="T63" fmla="*/ 94 h 160"/>
              <a:gd name="T64" fmla="*/ 69 w 85"/>
              <a:gd name="T65" fmla="*/ 86 h 160"/>
              <a:gd name="T66" fmla="*/ 67 w 85"/>
              <a:gd name="T67" fmla="*/ 104 h 160"/>
              <a:gd name="T68" fmla="*/ 13 w 85"/>
              <a:gd name="T69" fmla="*/ 115 h 160"/>
              <a:gd name="T70" fmla="*/ 16 w 85"/>
              <a:gd name="T71" fmla="*/ 128 h 160"/>
              <a:gd name="T72" fmla="*/ 21 w 85"/>
              <a:gd name="T73" fmla="*/ 118 h 160"/>
              <a:gd name="T74" fmla="*/ 29 w 85"/>
              <a:gd name="T75" fmla="*/ 110 h 160"/>
              <a:gd name="T76" fmla="*/ 43 w 85"/>
              <a:gd name="T77" fmla="*/ 112 h 160"/>
              <a:gd name="T78" fmla="*/ 29 w 85"/>
              <a:gd name="T79" fmla="*/ 131 h 160"/>
              <a:gd name="T80" fmla="*/ 48 w 85"/>
              <a:gd name="T81" fmla="*/ 128 h 160"/>
              <a:gd name="T82" fmla="*/ 37 w 85"/>
              <a:gd name="T83" fmla="*/ 118 h 160"/>
              <a:gd name="T84" fmla="*/ 37 w 85"/>
              <a:gd name="T85" fmla="*/ 134 h 160"/>
              <a:gd name="T86" fmla="*/ 51 w 85"/>
              <a:gd name="T87" fmla="*/ 136 h 160"/>
              <a:gd name="T88" fmla="*/ 61 w 85"/>
              <a:gd name="T89" fmla="*/ 115 h 160"/>
              <a:gd name="T90" fmla="*/ 80 w 85"/>
              <a:gd name="T91" fmla="*/ 112 h 160"/>
              <a:gd name="T92" fmla="*/ 61 w 85"/>
              <a:gd name="T93" fmla="*/ 126 h 160"/>
              <a:gd name="T94" fmla="*/ 69 w 85"/>
              <a:gd name="T95" fmla="*/ 118 h 160"/>
              <a:gd name="T96" fmla="*/ 67 w 85"/>
              <a:gd name="T97" fmla="*/ 136 h 160"/>
              <a:gd name="T98" fmla="*/ 13 w 85"/>
              <a:gd name="T99" fmla="*/ 147 h 160"/>
              <a:gd name="T100" fmla="*/ 21 w 85"/>
              <a:gd name="T101" fmla="*/ 155 h 160"/>
              <a:gd name="T102" fmla="*/ 29 w 85"/>
              <a:gd name="T103" fmla="*/ 142 h 160"/>
              <a:gd name="T104" fmla="*/ 40 w 85"/>
              <a:gd name="T105" fmla="*/ 152 h 160"/>
              <a:gd name="T106" fmla="*/ 53 w 85"/>
              <a:gd name="T107" fmla="*/ 150 h 160"/>
              <a:gd name="T108" fmla="*/ 61 w 85"/>
              <a:gd name="T109" fmla="*/ 147 h 160"/>
              <a:gd name="T110" fmla="*/ 80 w 85"/>
              <a:gd name="T111" fmla="*/ 144 h 160"/>
              <a:gd name="T112" fmla="*/ 72 w 85"/>
              <a:gd name="T113" fmla="*/ 1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5" h="160">
                <a:moveTo>
                  <a:pt x="76" y="11"/>
                </a:moveTo>
                <a:cubicBezTo>
                  <a:pt x="59" y="11"/>
                  <a:pt x="59" y="11"/>
                  <a:pt x="59" y="11"/>
                </a:cubicBezTo>
                <a:cubicBezTo>
                  <a:pt x="59" y="0"/>
                  <a:pt x="59" y="0"/>
                  <a:pt x="5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1"/>
                  <a:pt x="27" y="11"/>
                  <a:pt x="27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4" y="11"/>
                  <a:pt x="0" y="15"/>
                  <a:pt x="0" y="2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4" y="160"/>
                  <a:pt x="9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1" y="160"/>
                  <a:pt x="85" y="156"/>
                  <a:pt x="85" y="151"/>
                </a:cubicBezTo>
                <a:cubicBezTo>
                  <a:pt x="85" y="20"/>
                  <a:pt x="85" y="20"/>
                  <a:pt x="85" y="20"/>
                </a:cubicBezTo>
                <a:cubicBezTo>
                  <a:pt x="85" y="15"/>
                  <a:pt x="81" y="11"/>
                  <a:pt x="76" y="11"/>
                </a:cubicBezTo>
                <a:close/>
                <a:moveTo>
                  <a:pt x="32" y="6"/>
                </a:moveTo>
                <a:cubicBezTo>
                  <a:pt x="53" y="6"/>
                  <a:pt x="53" y="6"/>
                  <a:pt x="53" y="6"/>
                </a:cubicBezTo>
                <a:cubicBezTo>
                  <a:pt x="53" y="11"/>
                  <a:pt x="53" y="11"/>
                  <a:pt x="53" y="11"/>
                </a:cubicBezTo>
                <a:cubicBezTo>
                  <a:pt x="32" y="11"/>
                  <a:pt x="32" y="11"/>
                  <a:pt x="32" y="11"/>
                </a:cubicBezTo>
                <a:lnTo>
                  <a:pt x="32" y="6"/>
                </a:lnTo>
                <a:close/>
                <a:moveTo>
                  <a:pt x="80" y="64"/>
                </a:moveTo>
                <a:cubicBezTo>
                  <a:pt x="80" y="80"/>
                  <a:pt x="80" y="80"/>
                  <a:pt x="80" y="80"/>
                </a:cubicBezTo>
                <a:cubicBezTo>
                  <a:pt x="80" y="96"/>
                  <a:pt x="80" y="96"/>
                  <a:pt x="80" y="96"/>
                </a:cubicBezTo>
                <a:cubicBezTo>
                  <a:pt x="80" y="112"/>
                  <a:pt x="80" y="112"/>
                  <a:pt x="80" y="112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80" y="151"/>
                  <a:pt x="80" y="151"/>
                  <a:pt x="80" y="151"/>
                </a:cubicBezTo>
                <a:cubicBezTo>
                  <a:pt x="80" y="153"/>
                  <a:pt x="78" y="155"/>
                  <a:pt x="76" y="155"/>
                </a:cubicBezTo>
                <a:cubicBezTo>
                  <a:pt x="69" y="155"/>
                  <a:pt x="69" y="155"/>
                  <a:pt x="69" y="155"/>
                </a:cubicBezTo>
                <a:cubicBezTo>
                  <a:pt x="53" y="155"/>
                  <a:pt x="53" y="155"/>
                  <a:pt x="53" y="155"/>
                </a:cubicBezTo>
                <a:cubicBezTo>
                  <a:pt x="37" y="155"/>
                  <a:pt x="37" y="155"/>
                  <a:pt x="37" y="155"/>
                </a:cubicBezTo>
                <a:cubicBezTo>
                  <a:pt x="21" y="155"/>
                  <a:pt x="21" y="155"/>
                  <a:pt x="21" y="155"/>
                </a:cubicBezTo>
                <a:cubicBezTo>
                  <a:pt x="9" y="155"/>
                  <a:pt x="9" y="155"/>
                  <a:pt x="9" y="155"/>
                </a:cubicBezTo>
                <a:cubicBezTo>
                  <a:pt x="9" y="155"/>
                  <a:pt x="8" y="155"/>
                  <a:pt x="7" y="154"/>
                </a:cubicBezTo>
                <a:cubicBezTo>
                  <a:pt x="8" y="154"/>
                  <a:pt x="8" y="153"/>
                  <a:pt x="8" y="152"/>
                </a:cubicBezTo>
                <a:cubicBezTo>
                  <a:pt x="8" y="151"/>
                  <a:pt x="7" y="150"/>
                  <a:pt x="5" y="150"/>
                </a:cubicBezTo>
                <a:cubicBezTo>
                  <a:pt x="5" y="139"/>
                  <a:pt x="5" y="139"/>
                  <a:pt x="5" y="139"/>
                </a:cubicBezTo>
                <a:cubicBezTo>
                  <a:pt x="7" y="139"/>
                  <a:pt x="8" y="138"/>
                  <a:pt x="8" y="136"/>
                </a:cubicBezTo>
                <a:cubicBezTo>
                  <a:pt x="8" y="135"/>
                  <a:pt x="7" y="134"/>
                  <a:pt x="5" y="134"/>
                </a:cubicBezTo>
                <a:cubicBezTo>
                  <a:pt x="5" y="123"/>
                  <a:pt x="5" y="123"/>
                  <a:pt x="5" y="123"/>
                </a:cubicBezTo>
                <a:cubicBezTo>
                  <a:pt x="7" y="123"/>
                  <a:pt x="8" y="122"/>
                  <a:pt x="8" y="120"/>
                </a:cubicBezTo>
                <a:cubicBezTo>
                  <a:pt x="8" y="119"/>
                  <a:pt x="7" y="118"/>
                  <a:pt x="5" y="118"/>
                </a:cubicBezTo>
                <a:cubicBezTo>
                  <a:pt x="5" y="107"/>
                  <a:pt x="5" y="107"/>
                  <a:pt x="5" y="107"/>
                </a:cubicBezTo>
                <a:cubicBezTo>
                  <a:pt x="7" y="107"/>
                  <a:pt x="8" y="106"/>
                  <a:pt x="8" y="104"/>
                </a:cubicBezTo>
                <a:cubicBezTo>
                  <a:pt x="8" y="103"/>
                  <a:pt x="7" y="102"/>
                  <a:pt x="5" y="102"/>
                </a:cubicBezTo>
                <a:cubicBezTo>
                  <a:pt x="5" y="91"/>
                  <a:pt x="5" y="91"/>
                  <a:pt x="5" y="91"/>
                </a:cubicBezTo>
                <a:cubicBezTo>
                  <a:pt x="7" y="91"/>
                  <a:pt x="8" y="90"/>
                  <a:pt x="8" y="88"/>
                </a:cubicBezTo>
                <a:cubicBezTo>
                  <a:pt x="8" y="87"/>
                  <a:pt x="7" y="86"/>
                  <a:pt x="5" y="86"/>
                </a:cubicBezTo>
                <a:cubicBezTo>
                  <a:pt x="5" y="75"/>
                  <a:pt x="5" y="75"/>
                  <a:pt x="5" y="75"/>
                </a:cubicBezTo>
                <a:cubicBezTo>
                  <a:pt x="7" y="75"/>
                  <a:pt x="8" y="74"/>
                  <a:pt x="8" y="72"/>
                </a:cubicBezTo>
                <a:cubicBezTo>
                  <a:pt x="8" y="71"/>
                  <a:pt x="7" y="70"/>
                  <a:pt x="5" y="70"/>
                </a:cubicBezTo>
                <a:cubicBezTo>
                  <a:pt x="5" y="59"/>
                  <a:pt x="5" y="59"/>
                  <a:pt x="5" y="59"/>
                </a:cubicBezTo>
                <a:cubicBezTo>
                  <a:pt x="7" y="59"/>
                  <a:pt x="8" y="58"/>
                  <a:pt x="8" y="56"/>
                </a:cubicBezTo>
                <a:cubicBezTo>
                  <a:pt x="19" y="56"/>
                  <a:pt x="19" y="56"/>
                  <a:pt x="19" y="56"/>
                </a:cubicBezTo>
                <a:cubicBezTo>
                  <a:pt x="19" y="58"/>
                  <a:pt x="20" y="59"/>
                  <a:pt x="21" y="59"/>
                </a:cubicBezTo>
                <a:cubicBezTo>
                  <a:pt x="23" y="59"/>
                  <a:pt x="24" y="58"/>
                  <a:pt x="24" y="56"/>
                </a:cubicBezTo>
                <a:cubicBezTo>
                  <a:pt x="35" y="56"/>
                  <a:pt x="35" y="56"/>
                  <a:pt x="35" y="56"/>
                </a:cubicBezTo>
                <a:cubicBezTo>
                  <a:pt x="35" y="58"/>
                  <a:pt x="36" y="59"/>
                  <a:pt x="37" y="59"/>
                </a:cubicBezTo>
                <a:cubicBezTo>
                  <a:pt x="39" y="59"/>
                  <a:pt x="40" y="58"/>
                  <a:pt x="40" y="56"/>
                </a:cubicBezTo>
                <a:cubicBezTo>
                  <a:pt x="51" y="56"/>
                  <a:pt x="51" y="56"/>
                  <a:pt x="51" y="56"/>
                </a:cubicBezTo>
                <a:cubicBezTo>
                  <a:pt x="51" y="58"/>
                  <a:pt x="52" y="59"/>
                  <a:pt x="53" y="59"/>
                </a:cubicBezTo>
                <a:cubicBezTo>
                  <a:pt x="55" y="59"/>
                  <a:pt x="56" y="58"/>
                  <a:pt x="56" y="56"/>
                </a:cubicBezTo>
                <a:cubicBezTo>
                  <a:pt x="67" y="56"/>
                  <a:pt x="67" y="56"/>
                  <a:pt x="67" y="56"/>
                </a:cubicBezTo>
                <a:cubicBezTo>
                  <a:pt x="67" y="58"/>
                  <a:pt x="68" y="59"/>
                  <a:pt x="69" y="59"/>
                </a:cubicBezTo>
                <a:cubicBezTo>
                  <a:pt x="71" y="59"/>
                  <a:pt x="72" y="58"/>
                  <a:pt x="72" y="56"/>
                </a:cubicBezTo>
                <a:cubicBezTo>
                  <a:pt x="80" y="56"/>
                  <a:pt x="80" y="56"/>
                  <a:pt x="80" y="56"/>
                </a:cubicBezTo>
                <a:lnTo>
                  <a:pt x="80" y="64"/>
                </a:lnTo>
                <a:close/>
                <a:moveTo>
                  <a:pt x="80" y="51"/>
                </a:moveTo>
                <a:cubicBezTo>
                  <a:pt x="5" y="51"/>
                  <a:pt x="5" y="51"/>
                  <a:pt x="5" y="51"/>
                </a:cubicBezTo>
                <a:cubicBezTo>
                  <a:pt x="5" y="20"/>
                  <a:pt x="5" y="20"/>
                  <a:pt x="5" y="20"/>
                </a:cubicBezTo>
                <a:cubicBezTo>
                  <a:pt x="5" y="18"/>
                  <a:pt x="7" y="16"/>
                  <a:pt x="9" y="16"/>
                </a:cubicBezTo>
                <a:cubicBezTo>
                  <a:pt x="76" y="16"/>
                  <a:pt x="76" y="16"/>
                  <a:pt x="76" y="16"/>
                </a:cubicBezTo>
                <a:cubicBezTo>
                  <a:pt x="78" y="16"/>
                  <a:pt x="80" y="18"/>
                  <a:pt x="80" y="20"/>
                </a:cubicBezTo>
                <a:lnTo>
                  <a:pt x="80" y="51"/>
                </a:lnTo>
                <a:close/>
                <a:moveTo>
                  <a:pt x="13" y="62"/>
                </a:moveTo>
                <a:cubicBezTo>
                  <a:pt x="12" y="62"/>
                  <a:pt x="11" y="63"/>
                  <a:pt x="11" y="64"/>
                </a:cubicBezTo>
                <a:cubicBezTo>
                  <a:pt x="11" y="66"/>
                  <a:pt x="12" y="67"/>
                  <a:pt x="13" y="67"/>
                </a:cubicBezTo>
                <a:cubicBezTo>
                  <a:pt x="15" y="67"/>
                  <a:pt x="16" y="66"/>
                  <a:pt x="16" y="64"/>
                </a:cubicBezTo>
                <a:cubicBezTo>
                  <a:pt x="16" y="63"/>
                  <a:pt x="15" y="62"/>
                  <a:pt x="13" y="62"/>
                </a:cubicBezTo>
                <a:close/>
                <a:moveTo>
                  <a:pt x="21" y="70"/>
                </a:moveTo>
                <a:cubicBezTo>
                  <a:pt x="20" y="70"/>
                  <a:pt x="19" y="71"/>
                  <a:pt x="19" y="72"/>
                </a:cubicBezTo>
                <a:cubicBezTo>
                  <a:pt x="19" y="74"/>
                  <a:pt x="20" y="75"/>
                  <a:pt x="21" y="75"/>
                </a:cubicBezTo>
                <a:cubicBezTo>
                  <a:pt x="23" y="75"/>
                  <a:pt x="24" y="74"/>
                  <a:pt x="24" y="72"/>
                </a:cubicBezTo>
                <a:cubicBezTo>
                  <a:pt x="24" y="71"/>
                  <a:pt x="23" y="70"/>
                  <a:pt x="21" y="70"/>
                </a:cubicBezTo>
                <a:close/>
                <a:moveTo>
                  <a:pt x="29" y="62"/>
                </a:moveTo>
                <a:cubicBezTo>
                  <a:pt x="28" y="62"/>
                  <a:pt x="27" y="63"/>
                  <a:pt x="27" y="64"/>
                </a:cubicBezTo>
                <a:cubicBezTo>
                  <a:pt x="27" y="66"/>
                  <a:pt x="28" y="67"/>
                  <a:pt x="29" y="67"/>
                </a:cubicBezTo>
                <a:cubicBezTo>
                  <a:pt x="31" y="67"/>
                  <a:pt x="32" y="66"/>
                  <a:pt x="32" y="64"/>
                </a:cubicBezTo>
                <a:cubicBezTo>
                  <a:pt x="32" y="63"/>
                  <a:pt x="31" y="62"/>
                  <a:pt x="29" y="62"/>
                </a:cubicBezTo>
                <a:close/>
                <a:moveTo>
                  <a:pt x="45" y="62"/>
                </a:moveTo>
                <a:cubicBezTo>
                  <a:pt x="44" y="62"/>
                  <a:pt x="43" y="63"/>
                  <a:pt x="43" y="64"/>
                </a:cubicBezTo>
                <a:cubicBezTo>
                  <a:pt x="43" y="66"/>
                  <a:pt x="44" y="67"/>
                  <a:pt x="45" y="67"/>
                </a:cubicBezTo>
                <a:cubicBezTo>
                  <a:pt x="47" y="67"/>
                  <a:pt x="48" y="66"/>
                  <a:pt x="48" y="64"/>
                </a:cubicBezTo>
                <a:cubicBezTo>
                  <a:pt x="48" y="63"/>
                  <a:pt x="47" y="62"/>
                  <a:pt x="45" y="62"/>
                </a:cubicBezTo>
                <a:close/>
                <a:moveTo>
                  <a:pt x="37" y="70"/>
                </a:moveTo>
                <a:cubicBezTo>
                  <a:pt x="36" y="70"/>
                  <a:pt x="35" y="71"/>
                  <a:pt x="35" y="72"/>
                </a:cubicBezTo>
                <a:cubicBezTo>
                  <a:pt x="35" y="74"/>
                  <a:pt x="36" y="75"/>
                  <a:pt x="37" y="75"/>
                </a:cubicBezTo>
                <a:cubicBezTo>
                  <a:pt x="39" y="75"/>
                  <a:pt x="40" y="74"/>
                  <a:pt x="40" y="72"/>
                </a:cubicBezTo>
                <a:cubicBezTo>
                  <a:pt x="40" y="71"/>
                  <a:pt x="39" y="70"/>
                  <a:pt x="37" y="70"/>
                </a:cubicBezTo>
                <a:close/>
                <a:moveTo>
                  <a:pt x="53" y="70"/>
                </a:moveTo>
                <a:cubicBezTo>
                  <a:pt x="52" y="70"/>
                  <a:pt x="51" y="71"/>
                  <a:pt x="51" y="72"/>
                </a:cubicBezTo>
                <a:cubicBezTo>
                  <a:pt x="51" y="74"/>
                  <a:pt x="52" y="75"/>
                  <a:pt x="53" y="75"/>
                </a:cubicBezTo>
                <a:cubicBezTo>
                  <a:pt x="55" y="75"/>
                  <a:pt x="56" y="74"/>
                  <a:pt x="56" y="72"/>
                </a:cubicBezTo>
                <a:cubicBezTo>
                  <a:pt x="56" y="71"/>
                  <a:pt x="55" y="70"/>
                  <a:pt x="53" y="70"/>
                </a:cubicBezTo>
                <a:close/>
                <a:moveTo>
                  <a:pt x="61" y="62"/>
                </a:moveTo>
                <a:cubicBezTo>
                  <a:pt x="60" y="62"/>
                  <a:pt x="59" y="63"/>
                  <a:pt x="59" y="64"/>
                </a:cubicBezTo>
                <a:cubicBezTo>
                  <a:pt x="59" y="66"/>
                  <a:pt x="60" y="67"/>
                  <a:pt x="61" y="67"/>
                </a:cubicBezTo>
                <a:cubicBezTo>
                  <a:pt x="63" y="67"/>
                  <a:pt x="64" y="66"/>
                  <a:pt x="64" y="64"/>
                </a:cubicBezTo>
                <a:cubicBezTo>
                  <a:pt x="64" y="63"/>
                  <a:pt x="63" y="62"/>
                  <a:pt x="61" y="62"/>
                </a:cubicBezTo>
                <a:close/>
                <a:moveTo>
                  <a:pt x="77" y="62"/>
                </a:moveTo>
                <a:cubicBezTo>
                  <a:pt x="76" y="62"/>
                  <a:pt x="75" y="63"/>
                  <a:pt x="75" y="64"/>
                </a:cubicBezTo>
                <a:cubicBezTo>
                  <a:pt x="75" y="66"/>
                  <a:pt x="76" y="67"/>
                  <a:pt x="77" y="67"/>
                </a:cubicBezTo>
                <a:cubicBezTo>
                  <a:pt x="79" y="67"/>
                  <a:pt x="80" y="66"/>
                  <a:pt x="80" y="64"/>
                </a:cubicBezTo>
                <a:cubicBezTo>
                  <a:pt x="80" y="63"/>
                  <a:pt x="79" y="62"/>
                  <a:pt x="77" y="62"/>
                </a:cubicBezTo>
                <a:close/>
                <a:moveTo>
                  <a:pt x="69" y="70"/>
                </a:moveTo>
                <a:cubicBezTo>
                  <a:pt x="68" y="70"/>
                  <a:pt x="67" y="71"/>
                  <a:pt x="67" y="72"/>
                </a:cubicBezTo>
                <a:cubicBezTo>
                  <a:pt x="67" y="74"/>
                  <a:pt x="68" y="75"/>
                  <a:pt x="69" y="75"/>
                </a:cubicBezTo>
                <a:cubicBezTo>
                  <a:pt x="71" y="75"/>
                  <a:pt x="72" y="74"/>
                  <a:pt x="72" y="72"/>
                </a:cubicBezTo>
                <a:cubicBezTo>
                  <a:pt x="72" y="71"/>
                  <a:pt x="71" y="70"/>
                  <a:pt x="69" y="70"/>
                </a:cubicBezTo>
                <a:close/>
                <a:moveTo>
                  <a:pt x="13" y="78"/>
                </a:moveTo>
                <a:cubicBezTo>
                  <a:pt x="12" y="78"/>
                  <a:pt x="11" y="79"/>
                  <a:pt x="11" y="80"/>
                </a:cubicBezTo>
                <a:cubicBezTo>
                  <a:pt x="11" y="82"/>
                  <a:pt x="12" y="83"/>
                  <a:pt x="13" y="83"/>
                </a:cubicBezTo>
                <a:cubicBezTo>
                  <a:pt x="15" y="83"/>
                  <a:pt x="16" y="82"/>
                  <a:pt x="16" y="80"/>
                </a:cubicBezTo>
                <a:cubicBezTo>
                  <a:pt x="16" y="79"/>
                  <a:pt x="15" y="78"/>
                  <a:pt x="13" y="78"/>
                </a:cubicBezTo>
                <a:close/>
                <a:moveTo>
                  <a:pt x="13" y="94"/>
                </a:moveTo>
                <a:cubicBezTo>
                  <a:pt x="12" y="94"/>
                  <a:pt x="11" y="95"/>
                  <a:pt x="11" y="96"/>
                </a:cubicBezTo>
                <a:cubicBezTo>
                  <a:pt x="11" y="98"/>
                  <a:pt x="12" y="99"/>
                  <a:pt x="13" y="99"/>
                </a:cubicBezTo>
                <a:cubicBezTo>
                  <a:pt x="15" y="99"/>
                  <a:pt x="16" y="98"/>
                  <a:pt x="16" y="96"/>
                </a:cubicBezTo>
                <a:cubicBezTo>
                  <a:pt x="16" y="95"/>
                  <a:pt x="15" y="94"/>
                  <a:pt x="13" y="94"/>
                </a:cubicBezTo>
                <a:close/>
                <a:moveTo>
                  <a:pt x="21" y="86"/>
                </a:moveTo>
                <a:cubicBezTo>
                  <a:pt x="20" y="86"/>
                  <a:pt x="19" y="87"/>
                  <a:pt x="19" y="88"/>
                </a:cubicBezTo>
                <a:cubicBezTo>
                  <a:pt x="19" y="90"/>
                  <a:pt x="20" y="91"/>
                  <a:pt x="21" y="91"/>
                </a:cubicBezTo>
                <a:cubicBezTo>
                  <a:pt x="23" y="91"/>
                  <a:pt x="24" y="90"/>
                  <a:pt x="24" y="88"/>
                </a:cubicBezTo>
                <a:cubicBezTo>
                  <a:pt x="24" y="87"/>
                  <a:pt x="23" y="86"/>
                  <a:pt x="21" y="86"/>
                </a:cubicBezTo>
                <a:close/>
                <a:moveTo>
                  <a:pt x="21" y="102"/>
                </a:moveTo>
                <a:cubicBezTo>
                  <a:pt x="20" y="102"/>
                  <a:pt x="19" y="103"/>
                  <a:pt x="19" y="104"/>
                </a:cubicBezTo>
                <a:cubicBezTo>
                  <a:pt x="19" y="106"/>
                  <a:pt x="20" y="107"/>
                  <a:pt x="21" y="107"/>
                </a:cubicBezTo>
                <a:cubicBezTo>
                  <a:pt x="23" y="107"/>
                  <a:pt x="24" y="106"/>
                  <a:pt x="24" y="104"/>
                </a:cubicBezTo>
                <a:cubicBezTo>
                  <a:pt x="24" y="103"/>
                  <a:pt x="23" y="102"/>
                  <a:pt x="21" y="102"/>
                </a:cubicBezTo>
                <a:close/>
                <a:moveTo>
                  <a:pt x="29" y="78"/>
                </a:moveTo>
                <a:cubicBezTo>
                  <a:pt x="28" y="78"/>
                  <a:pt x="27" y="79"/>
                  <a:pt x="27" y="80"/>
                </a:cubicBezTo>
                <a:cubicBezTo>
                  <a:pt x="27" y="82"/>
                  <a:pt x="28" y="83"/>
                  <a:pt x="29" y="83"/>
                </a:cubicBezTo>
                <a:cubicBezTo>
                  <a:pt x="31" y="83"/>
                  <a:pt x="32" y="82"/>
                  <a:pt x="32" y="80"/>
                </a:cubicBezTo>
                <a:cubicBezTo>
                  <a:pt x="32" y="79"/>
                  <a:pt x="31" y="78"/>
                  <a:pt x="29" y="78"/>
                </a:cubicBezTo>
                <a:close/>
                <a:moveTo>
                  <a:pt x="45" y="78"/>
                </a:moveTo>
                <a:cubicBezTo>
                  <a:pt x="44" y="78"/>
                  <a:pt x="43" y="79"/>
                  <a:pt x="43" y="80"/>
                </a:cubicBezTo>
                <a:cubicBezTo>
                  <a:pt x="43" y="82"/>
                  <a:pt x="44" y="83"/>
                  <a:pt x="45" y="83"/>
                </a:cubicBezTo>
                <a:cubicBezTo>
                  <a:pt x="47" y="83"/>
                  <a:pt x="48" y="82"/>
                  <a:pt x="48" y="80"/>
                </a:cubicBezTo>
                <a:cubicBezTo>
                  <a:pt x="48" y="79"/>
                  <a:pt x="47" y="78"/>
                  <a:pt x="45" y="78"/>
                </a:cubicBezTo>
                <a:close/>
                <a:moveTo>
                  <a:pt x="29" y="94"/>
                </a:moveTo>
                <a:cubicBezTo>
                  <a:pt x="28" y="94"/>
                  <a:pt x="27" y="95"/>
                  <a:pt x="27" y="96"/>
                </a:cubicBezTo>
                <a:cubicBezTo>
                  <a:pt x="27" y="98"/>
                  <a:pt x="28" y="99"/>
                  <a:pt x="29" y="99"/>
                </a:cubicBezTo>
                <a:cubicBezTo>
                  <a:pt x="31" y="99"/>
                  <a:pt x="32" y="98"/>
                  <a:pt x="32" y="96"/>
                </a:cubicBezTo>
                <a:cubicBezTo>
                  <a:pt x="32" y="95"/>
                  <a:pt x="31" y="94"/>
                  <a:pt x="29" y="94"/>
                </a:cubicBezTo>
                <a:close/>
                <a:moveTo>
                  <a:pt x="45" y="94"/>
                </a:moveTo>
                <a:cubicBezTo>
                  <a:pt x="44" y="94"/>
                  <a:pt x="43" y="95"/>
                  <a:pt x="43" y="96"/>
                </a:cubicBezTo>
                <a:cubicBezTo>
                  <a:pt x="43" y="98"/>
                  <a:pt x="44" y="99"/>
                  <a:pt x="45" y="99"/>
                </a:cubicBezTo>
                <a:cubicBezTo>
                  <a:pt x="47" y="99"/>
                  <a:pt x="48" y="98"/>
                  <a:pt x="48" y="96"/>
                </a:cubicBezTo>
                <a:cubicBezTo>
                  <a:pt x="48" y="95"/>
                  <a:pt x="47" y="94"/>
                  <a:pt x="45" y="94"/>
                </a:cubicBezTo>
                <a:close/>
                <a:moveTo>
                  <a:pt x="37" y="86"/>
                </a:moveTo>
                <a:cubicBezTo>
                  <a:pt x="36" y="86"/>
                  <a:pt x="35" y="87"/>
                  <a:pt x="35" y="88"/>
                </a:cubicBezTo>
                <a:cubicBezTo>
                  <a:pt x="35" y="90"/>
                  <a:pt x="36" y="91"/>
                  <a:pt x="37" y="91"/>
                </a:cubicBezTo>
                <a:cubicBezTo>
                  <a:pt x="39" y="91"/>
                  <a:pt x="40" y="90"/>
                  <a:pt x="40" y="88"/>
                </a:cubicBezTo>
                <a:cubicBezTo>
                  <a:pt x="40" y="87"/>
                  <a:pt x="39" y="86"/>
                  <a:pt x="37" y="86"/>
                </a:cubicBezTo>
                <a:close/>
                <a:moveTo>
                  <a:pt x="53" y="86"/>
                </a:moveTo>
                <a:cubicBezTo>
                  <a:pt x="52" y="86"/>
                  <a:pt x="51" y="87"/>
                  <a:pt x="51" y="88"/>
                </a:cubicBezTo>
                <a:cubicBezTo>
                  <a:pt x="51" y="90"/>
                  <a:pt x="52" y="91"/>
                  <a:pt x="53" y="91"/>
                </a:cubicBezTo>
                <a:cubicBezTo>
                  <a:pt x="55" y="91"/>
                  <a:pt x="56" y="90"/>
                  <a:pt x="56" y="88"/>
                </a:cubicBezTo>
                <a:cubicBezTo>
                  <a:pt x="56" y="87"/>
                  <a:pt x="55" y="86"/>
                  <a:pt x="53" y="86"/>
                </a:cubicBezTo>
                <a:close/>
                <a:moveTo>
                  <a:pt x="37" y="102"/>
                </a:moveTo>
                <a:cubicBezTo>
                  <a:pt x="36" y="102"/>
                  <a:pt x="35" y="103"/>
                  <a:pt x="35" y="104"/>
                </a:cubicBezTo>
                <a:cubicBezTo>
                  <a:pt x="35" y="106"/>
                  <a:pt x="36" y="107"/>
                  <a:pt x="37" y="107"/>
                </a:cubicBezTo>
                <a:cubicBezTo>
                  <a:pt x="39" y="107"/>
                  <a:pt x="40" y="106"/>
                  <a:pt x="40" y="104"/>
                </a:cubicBezTo>
                <a:cubicBezTo>
                  <a:pt x="40" y="103"/>
                  <a:pt x="39" y="102"/>
                  <a:pt x="37" y="102"/>
                </a:cubicBezTo>
                <a:close/>
                <a:moveTo>
                  <a:pt x="53" y="102"/>
                </a:moveTo>
                <a:cubicBezTo>
                  <a:pt x="52" y="102"/>
                  <a:pt x="51" y="103"/>
                  <a:pt x="51" y="104"/>
                </a:cubicBezTo>
                <a:cubicBezTo>
                  <a:pt x="51" y="106"/>
                  <a:pt x="52" y="107"/>
                  <a:pt x="53" y="107"/>
                </a:cubicBezTo>
                <a:cubicBezTo>
                  <a:pt x="55" y="107"/>
                  <a:pt x="56" y="106"/>
                  <a:pt x="56" y="104"/>
                </a:cubicBezTo>
                <a:cubicBezTo>
                  <a:pt x="56" y="103"/>
                  <a:pt x="55" y="102"/>
                  <a:pt x="53" y="102"/>
                </a:cubicBezTo>
                <a:close/>
                <a:moveTo>
                  <a:pt x="61" y="78"/>
                </a:moveTo>
                <a:cubicBezTo>
                  <a:pt x="60" y="78"/>
                  <a:pt x="59" y="79"/>
                  <a:pt x="59" y="80"/>
                </a:cubicBezTo>
                <a:cubicBezTo>
                  <a:pt x="59" y="82"/>
                  <a:pt x="60" y="83"/>
                  <a:pt x="61" y="83"/>
                </a:cubicBezTo>
                <a:cubicBezTo>
                  <a:pt x="63" y="83"/>
                  <a:pt x="64" y="82"/>
                  <a:pt x="64" y="80"/>
                </a:cubicBezTo>
                <a:cubicBezTo>
                  <a:pt x="64" y="79"/>
                  <a:pt x="63" y="78"/>
                  <a:pt x="61" y="78"/>
                </a:cubicBezTo>
                <a:close/>
                <a:moveTo>
                  <a:pt x="77" y="78"/>
                </a:moveTo>
                <a:cubicBezTo>
                  <a:pt x="76" y="78"/>
                  <a:pt x="75" y="79"/>
                  <a:pt x="75" y="80"/>
                </a:cubicBezTo>
                <a:cubicBezTo>
                  <a:pt x="75" y="82"/>
                  <a:pt x="76" y="83"/>
                  <a:pt x="77" y="83"/>
                </a:cubicBezTo>
                <a:cubicBezTo>
                  <a:pt x="79" y="83"/>
                  <a:pt x="80" y="82"/>
                  <a:pt x="80" y="80"/>
                </a:cubicBezTo>
                <a:cubicBezTo>
                  <a:pt x="80" y="79"/>
                  <a:pt x="79" y="78"/>
                  <a:pt x="77" y="78"/>
                </a:cubicBezTo>
                <a:close/>
                <a:moveTo>
                  <a:pt x="61" y="94"/>
                </a:moveTo>
                <a:cubicBezTo>
                  <a:pt x="60" y="94"/>
                  <a:pt x="59" y="95"/>
                  <a:pt x="59" y="96"/>
                </a:cubicBezTo>
                <a:cubicBezTo>
                  <a:pt x="59" y="98"/>
                  <a:pt x="60" y="99"/>
                  <a:pt x="61" y="99"/>
                </a:cubicBezTo>
                <a:cubicBezTo>
                  <a:pt x="63" y="99"/>
                  <a:pt x="64" y="98"/>
                  <a:pt x="64" y="96"/>
                </a:cubicBezTo>
                <a:cubicBezTo>
                  <a:pt x="64" y="95"/>
                  <a:pt x="63" y="94"/>
                  <a:pt x="61" y="94"/>
                </a:cubicBezTo>
                <a:close/>
                <a:moveTo>
                  <a:pt x="77" y="94"/>
                </a:moveTo>
                <a:cubicBezTo>
                  <a:pt x="76" y="94"/>
                  <a:pt x="75" y="95"/>
                  <a:pt x="75" y="96"/>
                </a:cubicBezTo>
                <a:cubicBezTo>
                  <a:pt x="75" y="98"/>
                  <a:pt x="76" y="99"/>
                  <a:pt x="77" y="99"/>
                </a:cubicBezTo>
                <a:cubicBezTo>
                  <a:pt x="79" y="99"/>
                  <a:pt x="80" y="98"/>
                  <a:pt x="80" y="96"/>
                </a:cubicBezTo>
                <a:cubicBezTo>
                  <a:pt x="80" y="95"/>
                  <a:pt x="79" y="94"/>
                  <a:pt x="77" y="94"/>
                </a:cubicBezTo>
                <a:close/>
                <a:moveTo>
                  <a:pt x="69" y="86"/>
                </a:moveTo>
                <a:cubicBezTo>
                  <a:pt x="68" y="86"/>
                  <a:pt x="67" y="87"/>
                  <a:pt x="67" y="88"/>
                </a:cubicBezTo>
                <a:cubicBezTo>
                  <a:pt x="67" y="90"/>
                  <a:pt x="68" y="91"/>
                  <a:pt x="69" y="91"/>
                </a:cubicBezTo>
                <a:cubicBezTo>
                  <a:pt x="71" y="91"/>
                  <a:pt x="72" y="90"/>
                  <a:pt x="72" y="88"/>
                </a:cubicBezTo>
                <a:cubicBezTo>
                  <a:pt x="72" y="87"/>
                  <a:pt x="71" y="86"/>
                  <a:pt x="69" y="86"/>
                </a:cubicBezTo>
                <a:close/>
                <a:moveTo>
                  <a:pt x="69" y="102"/>
                </a:moveTo>
                <a:cubicBezTo>
                  <a:pt x="68" y="102"/>
                  <a:pt x="67" y="103"/>
                  <a:pt x="67" y="104"/>
                </a:cubicBezTo>
                <a:cubicBezTo>
                  <a:pt x="67" y="106"/>
                  <a:pt x="68" y="107"/>
                  <a:pt x="69" y="107"/>
                </a:cubicBezTo>
                <a:cubicBezTo>
                  <a:pt x="71" y="107"/>
                  <a:pt x="72" y="106"/>
                  <a:pt x="72" y="104"/>
                </a:cubicBezTo>
                <a:cubicBezTo>
                  <a:pt x="72" y="103"/>
                  <a:pt x="71" y="102"/>
                  <a:pt x="69" y="102"/>
                </a:cubicBezTo>
                <a:close/>
                <a:moveTo>
                  <a:pt x="13" y="110"/>
                </a:moveTo>
                <a:cubicBezTo>
                  <a:pt x="12" y="110"/>
                  <a:pt x="11" y="111"/>
                  <a:pt x="11" y="112"/>
                </a:cubicBezTo>
                <a:cubicBezTo>
                  <a:pt x="11" y="114"/>
                  <a:pt x="12" y="115"/>
                  <a:pt x="13" y="115"/>
                </a:cubicBezTo>
                <a:cubicBezTo>
                  <a:pt x="15" y="115"/>
                  <a:pt x="16" y="114"/>
                  <a:pt x="16" y="112"/>
                </a:cubicBezTo>
                <a:cubicBezTo>
                  <a:pt x="16" y="111"/>
                  <a:pt x="15" y="110"/>
                  <a:pt x="13" y="110"/>
                </a:cubicBezTo>
                <a:close/>
                <a:moveTo>
                  <a:pt x="13" y="126"/>
                </a:moveTo>
                <a:cubicBezTo>
                  <a:pt x="12" y="126"/>
                  <a:pt x="11" y="127"/>
                  <a:pt x="11" y="128"/>
                </a:cubicBezTo>
                <a:cubicBezTo>
                  <a:pt x="11" y="130"/>
                  <a:pt x="12" y="131"/>
                  <a:pt x="13" y="131"/>
                </a:cubicBezTo>
                <a:cubicBezTo>
                  <a:pt x="15" y="131"/>
                  <a:pt x="16" y="130"/>
                  <a:pt x="16" y="128"/>
                </a:cubicBezTo>
                <a:cubicBezTo>
                  <a:pt x="16" y="127"/>
                  <a:pt x="15" y="126"/>
                  <a:pt x="13" y="126"/>
                </a:cubicBezTo>
                <a:close/>
                <a:moveTo>
                  <a:pt x="21" y="118"/>
                </a:moveTo>
                <a:cubicBezTo>
                  <a:pt x="20" y="118"/>
                  <a:pt x="19" y="119"/>
                  <a:pt x="19" y="120"/>
                </a:cubicBezTo>
                <a:cubicBezTo>
                  <a:pt x="19" y="122"/>
                  <a:pt x="20" y="123"/>
                  <a:pt x="21" y="123"/>
                </a:cubicBezTo>
                <a:cubicBezTo>
                  <a:pt x="23" y="123"/>
                  <a:pt x="24" y="122"/>
                  <a:pt x="24" y="120"/>
                </a:cubicBezTo>
                <a:cubicBezTo>
                  <a:pt x="24" y="119"/>
                  <a:pt x="23" y="118"/>
                  <a:pt x="21" y="118"/>
                </a:cubicBezTo>
                <a:close/>
                <a:moveTo>
                  <a:pt x="21" y="134"/>
                </a:moveTo>
                <a:cubicBezTo>
                  <a:pt x="20" y="134"/>
                  <a:pt x="19" y="135"/>
                  <a:pt x="19" y="136"/>
                </a:cubicBezTo>
                <a:cubicBezTo>
                  <a:pt x="19" y="138"/>
                  <a:pt x="20" y="139"/>
                  <a:pt x="21" y="139"/>
                </a:cubicBezTo>
                <a:cubicBezTo>
                  <a:pt x="23" y="139"/>
                  <a:pt x="24" y="138"/>
                  <a:pt x="24" y="136"/>
                </a:cubicBezTo>
                <a:cubicBezTo>
                  <a:pt x="24" y="135"/>
                  <a:pt x="23" y="134"/>
                  <a:pt x="21" y="134"/>
                </a:cubicBezTo>
                <a:close/>
                <a:moveTo>
                  <a:pt x="29" y="110"/>
                </a:moveTo>
                <a:cubicBezTo>
                  <a:pt x="28" y="110"/>
                  <a:pt x="27" y="111"/>
                  <a:pt x="27" y="112"/>
                </a:cubicBezTo>
                <a:cubicBezTo>
                  <a:pt x="27" y="114"/>
                  <a:pt x="28" y="115"/>
                  <a:pt x="29" y="115"/>
                </a:cubicBezTo>
                <a:cubicBezTo>
                  <a:pt x="31" y="115"/>
                  <a:pt x="32" y="114"/>
                  <a:pt x="32" y="112"/>
                </a:cubicBezTo>
                <a:cubicBezTo>
                  <a:pt x="32" y="111"/>
                  <a:pt x="31" y="110"/>
                  <a:pt x="29" y="110"/>
                </a:cubicBezTo>
                <a:close/>
                <a:moveTo>
                  <a:pt x="45" y="110"/>
                </a:moveTo>
                <a:cubicBezTo>
                  <a:pt x="44" y="110"/>
                  <a:pt x="43" y="111"/>
                  <a:pt x="43" y="112"/>
                </a:cubicBezTo>
                <a:cubicBezTo>
                  <a:pt x="43" y="114"/>
                  <a:pt x="44" y="115"/>
                  <a:pt x="45" y="115"/>
                </a:cubicBezTo>
                <a:cubicBezTo>
                  <a:pt x="47" y="115"/>
                  <a:pt x="48" y="114"/>
                  <a:pt x="48" y="112"/>
                </a:cubicBezTo>
                <a:cubicBezTo>
                  <a:pt x="48" y="111"/>
                  <a:pt x="47" y="110"/>
                  <a:pt x="45" y="110"/>
                </a:cubicBezTo>
                <a:close/>
                <a:moveTo>
                  <a:pt x="29" y="126"/>
                </a:moveTo>
                <a:cubicBezTo>
                  <a:pt x="28" y="126"/>
                  <a:pt x="27" y="127"/>
                  <a:pt x="27" y="128"/>
                </a:cubicBezTo>
                <a:cubicBezTo>
                  <a:pt x="27" y="130"/>
                  <a:pt x="28" y="131"/>
                  <a:pt x="29" y="131"/>
                </a:cubicBezTo>
                <a:cubicBezTo>
                  <a:pt x="31" y="131"/>
                  <a:pt x="32" y="130"/>
                  <a:pt x="32" y="128"/>
                </a:cubicBezTo>
                <a:cubicBezTo>
                  <a:pt x="32" y="127"/>
                  <a:pt x="31" y="126"/>
                  <a:pt x="29" y="126"/>
                </a:cubicBezTo>
                <a:close/>
                <a:moveTo>
                  <a:pt x="45" y="126"/>
                </a:moveTo>
                <a:cubicBezTo>
                  <a:pt x="44" y="126"/>
                  <a:pt x="43" y="127"/>
                  <a:pt x="43" y="128"/>
                </a:cubicBezTo>
                <a:cubicBezTo>
                  <a:pt x="43" y="130"/>
                  <a:pt x="44" y="131"/>
                  <a:pt x="45" y="131"/>
                </a:cubicBezTo>
                <a:cubicBezTo>
                  <a:pt x="47" y="131"/>
                  <a:pt x="48" y="130"/>
                  <a:pt x="48" y="128"/>
                </a:cubicBezTo>
                <a:cubicBezTo>
                  <a:pt x="48" y="127"/>
                  <a:pt x="47" y="126"/>
                  <a:pt x="45" y="126"/>
                </a:cubicBezTo>
                <a:close/>
                <a:moveTo>
                  <a:pt x="37" y="118"/>
                </a:moveTo>
                <a:cubicBezTo>
                  <a:pt x="36" y="118"/>
                  <a:pt x="35" y="119"/>
                  <a:pt x="35" y="120"/>
                </a:cubicBezTo>
                <a:cubicBezTo>
                  <a:pt x="35" y="122"/>
                  <a:pt x="36" y="123"/>
                  <a:pt x="37" y="123"/>
                </a:cubicBezTo>
                <a:cubicBezTo>
                  <a:pt x="39" y="123"/>
                  <a:pt x="40" y="122"/>
                  <a:pt x="40" y="120"/>
                </a:cubicBezTo>
                <a:cubicBezTo>
                  <a:pt x="40" y="119"/>
                  <a:pt x="39" y="118"/>
                  <a:pt x="37" y="118"/>
                </a:cubicBezTo>
                <a:close/>
                <a:moveTo>
                  <a:pt x="53" y="118"/>
                </a:moveTo>
                <a:cubicBezTo>
                  <a:pt x="52" y="118"/>
                  <a:pt x="51" y="119"/>
                  <a:pt x="51" y="120"/>
                </a:cubicBezTo>
                <a:cubicBezTo>
                  <a:pt x="51" y="122"/>
                  <a:pt x="52" y="123"/>
                  <a:pt x="53" y="123"/>
                </a:cubicBezTo>
                <a:cubicBezTo>
                  <a:pt x="55" y="123"/>
                  <a:pt x="56" y="122"/>
                  <a:pt x="56" y="120"/>
                </a:cubicBezTo>
                <a:cubicBezTo>
                  <a:pt x="56" y="119"/>
                  <a:pt x="55" y="118"/>
                  <a:pt x="53" y="118"/>
                </a:cubicBezTo>
                <a:close/>
                <a:moveTo>
                  <a:pt x="37" y="134"/>
                </a:moveTo>
                <a:cubicBezTo>
                  <a:pt x="36" y="134"/>
                  <a:pt x="35" y="135"/>
                  <a:pt x="35" y="136"/>
                </a:cubicBezTo>
                <a:cubicBezTo>
                  <a:pt x="35" y="138"/>
                  <a:pt x="36" y="139"/>
                  <a:pt x="37" y="139"/>
                </a:cubicBezTo>
                <a:cubicBezTo>
                  <a:pt x="39" y="139"/>
                  <a:pt x="40" y="138"/>
                  <a:pt x="40" y="136"/>
                </a:cubicBezTo>
                <a:cubicBezTo>
                  <a:pt x="40" y="135"/>
                  <a:pt x="39" y="134"/>
                  <a:pt x="37" y="134"/>
                </a:cubicBezTo>
                <a:close/>
                <a:moveTo>
                  <a:pt x="53" y="134"/>
                </a:moveTo>
                <a:cubicBezTo>
                  <a:pt x="52" y="134"/>
                  <a:pt x="51" y="135"/>
                  <a:pt x="51" y="136"/>
                </a:cubicBezTo>
                <a:cubicBezTo>
                  <a:pt x="51" y="138"/>
                  <a:pt x="52" y="139"/>
                  <a:pt x="53" y="139"/>
                </a:cubicBezTo>
                <a:cubicBezTo>
                  <a:pt x="55" y="139"/>
                  <a:pt x="56" y="138"/>
                  <a:pt x="56" y="136"/>
                </a:cubicBezTo>
                <a:cubicBezTo>
                  <a:pt x="56" y="135"/>
                  <a:pt x="55" y="134"/>
                  <a:pt x="53" y="134"/>
                </a:cubicBezTo>
                <a:close/>
                <a:moveTo>
                  <a:pt x="61" y="110"/>
                </a:moveTo>
                <a:cubicBezTo>
                  <a:pt x="60" y="110"/>
                  <a:pt x="59" y="111"/>
                  <a:pt x="59" y="112"/>
                </a:cubicBezTo>
                <a:cubicBezTo>
                  <a:pt x="59" y="114"/>
                  <a:pt x="60" y="115"/>
                  <a:pt x="61" y="115"/>
                </a:cubicBezTo>
                <a:cubicBezTo>
                  <a:pt x="63" y="115"/>
                  <a:pt x="64" y="114"/>
                  <a:pt x="64" y="112"/>
                </a:cubicBezTo>
                <a:cubicBezTo>
                  <a:pt x="64" y="111"/>
                  <a:pt x="63" y="110"/>
                  <a:pt x="61" y="110"/>
                </a:cubicBezTo>
                <a:close/>
                <a:moveTo>
                  <a:pt x="77" y="110"/>
                </a:moveTo>
                <a:cubicBezTo>
                  <a:pt x="76" y="110"/>
                  <a:pt x="75" y="111"/>
                  <a:pt x="75" y="112"/>
                </a:cubicBezTo>
                <a:cubicBezTo>
                  <a:pt x="75" y="114"/>
                  <a:pt x="76" y="115"/>
                  <a:pt x="77" y="115"/>
                </a:cubicBezTo>
                <a:cubicBezTo>
                  <a:pt x="79" y="115"/>
                  <a:pt x="80" y="114"/>
                  <a:pt x="80" y="112"/>
                </a:cubicBezTo>
                <a:cubicBezTo>
                  <a:pt x="80" y="111"/>
                  <a:pt x="79" y="110"/>
                  <a:pt x="77" y="110"/>
                </a:cubicBezTo>
                <a:close/>
                <a:moveTo>
                  <a:pt x="61" y="126"/>
                </a:moveTo>
                <a:cubicBezTo>
                  <a:pt x="60" y="126"/>
                  <a:pt x="59" y="127"/>
                  <a:pt x="59" y="128"/>
                </a:cubicBezTo>
                <a:cubicBezTo>
                  <a:pt x="59" y="130"/>
                  <a:pt x="60" y="131"/>
                  <a:pt x="61" y="131"/>
                </a:cubicBezTo>
                <a:cubicBezTo>
                  <a:pt x="63" y="131"/>
                  <a:pt x="64" y="130"/>
                  <a:pt x="64" y="128"/>
                </a:cubicBezTo>
                <a:cubicBezTo>
                  <a:pt x="64" y="127"/>
                  <a:pt x="63" y="126"/>
                  <a:pt x="61" y="126"/>
                </a:cubicBezTo>
                <a:close/>
                <a:moveTo>
                  <a:pt x="77" y="126"/>
                </a:moveTo>
                <a:cubicBezTo>
                  <a:pt x="76" y="126"/>
                  <a:pt x="75" y="127"/>
                  <a:pt x="75" y="128"/>
                </a:cubicBezTo>
                <a:cubicBezTo>
                  <a:pt x="75" y="130"/>
                  <a:pt x="76" y="131"/>
                  <a:pt x="77" y="131"/>
                </a:cubicBezTo>
                <a:cubicBezTo>
                  <a:pt x="79" y="131"/>
                  <a:pt x="80" y="130"/>
                  <a:pt x="80" y="128"/>
                </a:cubicBezTo>
                <a:cubicBezTo>
                  <a:pt x="80" y="127"/>
                  <a:pt x="79" y="126"/>
                  <a:pt x="77" y="126"/>
                </a:cubicBezTo>
                <a:close/>
                <a:moveTo>
                  <a:pt x="69" y="118"/>
                </a:moveTo>
                <a:cubicBezTo>
                  <a:pt x="68" y="118"/>
                  <a:pt x="67" y="119"/>
                  <a:pt x="67" y="120"/>
                </a:cubicBezTo>
                <a:cubicBezTo>
                  <a:pt x="67" y="122"/>
                  <a:pt x="68" y="123"/>
                  <a:pt x="69" y="123"/>
                </a:cubicBezTo>
                <a:cubicBezTo>
                  <a:pt x="71" y="123"/>
                  <a:pt x="72" y="122"/>
                  <a:pt x="72" y="120"/>
                </a:cubicBezTo>
                <a:cubicBezTo>
                  <a:pt x="72" y="119"/>
                  <a:pt x="71" y="118"/>
                  <a:pt x="69" y="118"/>
                </a:cubicBezTo>
                <a:close/>
                <a:moveTo>
                  <a:pt x="69" y="134"/>
                </a:moveTo>
                <a:cubicBezTo>
                  <a:pt x="68" y="134"/>
                  <a:pt x="67" y="135"/>
                  <a:pt x="67" y="136"/>
                </a:cubicBezTo>
                <a:cubicBezTo>
                  <a:pt x="67" y="138"/>
                  <a:pt x="68" y="139"/>
                  <a:pt x="69" y="139"/>
                </a:cubicBezTo>
                <a:cubicBezTo>
                  <a:pt x="71" y="139"/>
                  <a:pt x="72" y="138"/>
                  <a:pt x="72" y="136"/>
                </a:cubicBezTo>
                <a:cubicBezTo>
                  <a:pt x="72" y="135"/>
                  <a:pt x="71" y="134"/>
                  <a:pt x="69" y="134"/>
                </a:cubicBezTo>
                <a:close/>
                <a:moveTo>
                  <a:pt x="13" y="142"/>
                </a:moveTo>
                <a:cubicBezTo>
                  <a:pt x="12" y="142"/>
                  <a:pt x="11" y="143"/>
                  <a:pt x="11" y="144"/>
                </a:cubicBezTo>
                <a:cubicBezTo>
                  <a:pt x="11" y="146"/>
                  <a:pt x="12" y="147"/>
                  <a:pt x="13" y="147"/>
                </a:cubicBezTo>
                <a:cubicBezTo>
                  <a:pt x="15" y="147"/>
                  <a:pt x="16" y="146"/>
                  <a:pt x="16" y="144"/>
                </a:cubicBezTo>
                <a:cubicBezTo>
                  <a:pt x="16" y="143"/>
                  <a:pt x="15" y="142"/>
                  <a:pt x="13" y="142"/>
                </a:cubicBezTo>
                <a:close/>
                <a:moveTo>
                  <a:pt x="24" y="152"/>
                </a:moveTo>
                <a:cubicBezTo>
                  <a:pt x="24" y="151"/>
                  <a:pt x="23" y="150"/>
                  <a:pt x="21" y="150"/>
                </a:cubicBezTo>
                <a:cubicBezTo>
                  <a:pt x="20" y="150"/>
                  <a:pt x="19" y="151"/>
                  <a:pt x="19" y="152"/>
                </a:cubicBezTo>
                <a:cubicBezTo>
                  <a:pt x="19" y="154"/>
                  <a:pt x="20" y="155"/>
                  <a:pt x="21" y="155"/>
                </a:cubicBezTo>
                <a:cubicBezTo>
                  <a:pt x="23" y="155"/>
                  <a:pt x="24" y="154"/>
                  <a:pt x="24" y="152"/>
                </a:cubicBezTo>
                <a:close/>
                <a:moveTo>
                  <a:pt x="29" y="142"/>
                </a:moveTo>
                <a:cubicBezTo>
                  <a:pt x="28" y="142"/>
                  <a:pt x="27" y="143"/>
                  <a:pt x="27" y="144"/>
                </a:cubicBezTo>
                <a:cubicBezTo>
                  <a:pt x="27" y="146"/>
                  <a:pt x="28" y="147"/>
                  <a:pt x="29" y="147"/>
                </a:cubicBezTo>
                <a:cubicBezTo>
                  <a:pt x="31" y="147"/>
                  <a:pt x="32" y="146"/>
                  <a:pt x="32" y="144"/>
                </a:cubicBezTo>
                <a:cubicBezTo>
                  <a:pt x="32" y="143"/>
                  <a:pt x="31" y="142"/>
                  <a:pt x="29" y="142"/>
                </a:cubicBezTo>
                <a:close/>
                <a:moveTo>
                  <a:pt x="45" y="142"/>
                </a:moveTo>
                <a:cubicBezTo>
                  <a:pt x="44" y="142"/>
                  <a:pt x="43" y="143"/>
                  <a:pt x="43" y="144"/>
                </a:cubicBezTo>
                <a:cubicBezTo>
                  <a:pt x="43" y="146"/>
                  <a:pt x="44" y="147"/>
                  <a:pt x="45" y="147"/>
                </a:cubicBezTo>
                <a:cubicBezTo>
                  <a:pt x="47" y="147"/>
                  <a:pt x="48" y="146"/>
                  <a:pt x="48" y="144"/>
                </a:cubicBezTo>
                <a:cubicBezTo>
                  <a:pt x="48" y="143"/>
                  <a:pt x="47" y="142"/>
                  <a:pt x="45" y="142"/>
                </a:cubicBezTo>
                <a:close/>
                <a:moveTo>
                  <a:pt x="40" y="152"/>
                </a:moveTo>
                <a:cubicBezTo>
                  <a:pt x="40" y="151"/>
                  <a:pt x="39" y="150"/>
                  <a:pt x="37" y="150"/>
                </a:cubicBezTo>
                <a:cubicBezTo>
                  <a:pt x="36" y="150"/>
                  <a:pt x="35" y="151"/>
                  <a:pt x="35" y="152"/>
                </a:cubicBezTo>
                <a:cubicBezTo>
                  <a:pt x="35" y="154"/>
                  <a:pt x="36" y="155"/>
                  <a:pt x="37" y="155"/>
                </a:cubicBezTo>
                <a:cubicBezTo>
                  <a:pt x="39" y="155"/>
                  <a:pt x="40" y="154"/>
                  <a:pt x="40" y="152"/>
                </a:cubicBezTo>
                <a:close/>
                <a:moveTo>
                  <a:pt x="56" y="152"/>
                </a:moveTo>
                <a:cubicBezTo>
                  <a:pt x="56" y="151"/>
                  <a:pt x="55" y="150"/>
                  <a:pt x="53" y="150"/>
                </a:cubicBezTo>
                <a:cubicBezTo>
                  <a:pt x="52" y="150"/>
                  <a:pt x="51" y="151"/>
                  <a:pt x="51" y="152"/>
                </a:cubicBezTo>
                <a:cubicBezTo>
                  <a:pt x="51" y="154"/>
                  <a:pt x="52" y="155"/>
                  <a:pt x="53" y="155"/>
                </a:cubicBezTo>
                <a:cubicBezTo>
                  <a:pt x="55" y="155"/>
                  <a:pt x="56" y="154"/>
                  <a:pt x="56" y="152"/>
                </a:cubicBezTo>
                <a:close/>
                <a:moveTo>
                  <a:pt x="61" y="142"/>
                </a:moveTo>
                <a:cubicBezTo>
                  <a:pt x="60" y="142"/>
                  <a:pt x="59" y="143"/>
                  <a:pt x="59" y="144"/>
                </a:cubicBezTo>
                <a:cubicBezTo>
                  <a:pt x="59" y="146"/>
                  <a:pt x="60" y="147"/>
                  <a:pt x="61" y="147"/>
                </a:cubicBezTo>
                <a:cubicBezTo>
                  <a:pt x="63" y="147"/>
                  <a:pt x="64" y="146"/>
                  <a:pt x="64" y="144"/>
                </a:cubicBezTo>
                <a:cubicBezTo>
                  <a:pt x="64" y="143"/>
                  <a:pt x="63" y="142"/>
                  <a:pt x="61" y="142"/>
                </a:cubicBezTo>
                <a:close/>
                <a:moveTo>
                  <a:pt x="77" y="142"/>
                </a:moveTo>
                <a:cubicBezTo>
                  <a:pt x="76" y="142"/>
                  <a:pt x="75" y="143"/>
                  <a:pt x="75" y="144"/>
                </a:cubicBezTo>
                <a:cubicBezTo>
                  <a:pt x="75" y="146"/>
                  <a:pt x="76" y="147"/>
                  <a:pt x="77" y="147"/>
                </a:cubicBezTo>
                <a:cubicBezTo>
                  <a:pt x="79" y="147"/>
                  <a:pt x="80" y="146"/>
                  <a:pt x="80" y="144"/>
                </a:cubicBezTo>
                <a:cubicBezTo>
                  <a:pt x="80" y="143"/>
                  <a:pt x="79" y="142"/>
                  <a:pt x="77" y="142"/>
                </a:cubicBezTo>
                <a:close/>
                <a:moveTo>
                  <a:pt x="72" y="152"/>
                </a:moveTo>
                <a:cubicBezTo>
                  <a:pt x="72" y="151"/>
                  <a:pt x="71" y="150"/>
                  <a:pt x="69" y="150"/>
                </a:cubicBezTo>
                <a:cubicBezTo>
                  <a:pt x="68" y="150"/>
                  <a:pt x="67" y="151"/>
                  <a:pt x="67" y="152"/>
                </a:cubicBezTo>
                <a:cubicBezTo>
                  <a:pt x="67" y="154"/>
                  <a:pt x="68" y="155"/>
                  <a:pt x="69" y="155"/>
                </a:cubicBezTo>
                <a:cubicBezTo>
                  <a:pt x="71" y="155"/>
                  <a:pt x="72" y="154"/>
                  <a:pt x="72" y="1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4A3EFFA4-3DD0-77A5-7F54-5041D0B31F7F}"/>
              </a:ext>
            </a:extLst>
          </p:cNvPr>
          <p:cNvSpPr>
            <a:spLocks noEditPoints="1"/>
          </p:cNvSpPr>
          <p:nvPr/>
        </p:nvSpPr>
        <p:spPr bwMode="auto">
          <a:xfrm>
            <a:off x="7351713" y="3575050"/>
            <a:ext cx="242888" cy="254000"/>
          </a:xfrm>
          <a:custGeom>
            <a:avLst/>
            <a:gdLst>
              <a:gd name="T0" fmla="*/ 153 w 153"/>
              <a:gd name="T1" fmla="*/ 123 h 160"/>
              <a:gd name="T2" fmla="*/ 153 w 153"/>
              <a:gd name="T3" fmla="*/ 123 h 160"/>
              <a:gd name="T4" fmla="*/ 152 w 153"/>
              <a:gd name="T5" fmla="*/ 120 h 160"/>
              <a:gd name="T6" fmla="*/ 136 w 153"/>
              <a:gd name="T7" fmla="*/ 22 h 160"/>
              <a:gd name="T8" fmla="*/ 43 w 153"/>
              <a:gd name="T9" fmla="*/ 22 h 160"/>
              <a:gd name="T10" fmla="*/ 43 w 153"/>
              <a:gd name="T11" fmla="*/ 16 h 160"/>
              <a:gd name="T12" fmla="*/ 54 w 153"/>
              <a:gd name="T13" fmla="*/ 6 h 160"/>
              <a:gd name="T14" fmla="*/ 64 w 153"/>
              <a:gd name="T15" fmla="*/ 16 h 160"/>
              <a:gd name="T16" fmla="*/ 67 w 153"/>
              <a:gd name="T17" fmla="*/ 19 h 160"/>
              <a:gd name="T18" fmla="*/ 70 w 153"/>
              <a:gd name="T19" fmla="*/ 16 h 160"/>
              <a:gd name="T20" fmla="*/ 54 w 153"/>
              <a:gd name="T21" fmla="*/ 0 h 160"/>
              <a:gd name="T22" fmla="*/ 38 w 153"/>
              <a:gd name="T23" fmla="*/ 16 h 160"/>
              <a:gd name="T24" fmla="*/ 38 w 153"/>
              <a:gd name="T25" fmla="*/ 22 h 160"/>
              <a:gd name="T26" fmla="*/ 17 w 153"/>
              <a:gd name="T27" fmla="*/ 22 h 160"/>
              <a:gd name="T28" fmla="*/ 0 w 153"/>
              <a:gd name="T29" fmla="*/ 120 h 160"/>
              <a:gd name="T30" fmla="*/ 0 w 153"/>
              <a:gd name="T31" fmla="*/ 123 h 160"/>
              <a:gd name="T32" fmla="*/ 64 w 153"/>
              <a:gd name="T33" fmla="*/ 123 h 160"/>
              <a:gd name="T34" fmla="*/ 64 w 153"/>
              <a:gd name="T35" fmla="*/ 147 h 160"/>
              <a:gd name="T36" fmla="*/ 56 w 153"/>
              <a:gd name="T37" fmla="*/ 147 h 160"/>
              <a:gd name="T38" fmla="*/ 56 w 153"/>
              <a:gd name="T39" fmla="*/ 160 h 160"/>
              <a:gd name="T40" fmla="*/ 96 w 153"/>
              <a:gd name="T41" fmla="*/ 160 h 160"/>
              <a:gd name="T42" fmla="*/ 96 w 153"/>
              <a:gd name="T43" fmla="*/ 147 h 160"/>
              <a:gd name="T44" fmla="*/ 88 w 153"/>
              <a:gd name="T45" fmla="*/ 147 h 160"/>
              <a:gd name="T46" fmla="*/ 88 w 153"/>
              <a:gd name="T47" fmla="*/ 123 h 160"/>
              <a:gd name="T48" fmla="*/ 153 w 153"/>
              <a:gd name="T49" fmla="*/ 123 h 160"/>
              <a:gd name="T50" fmla="*/ 21 w 153"/>
              <a:gd name="T51" fmla="*/ 27 h 160"/>
              <a:gd name="T52" fmla="*/ 38 w 153"/>
              <a:gd name="T53" fmla="*/ 27 h 160"/>
              <a:gd name="T54" fmla="*/ 38 w 153"/>
              <a:gd name="T55" fmla="*/ 46 h 160"/>
              <a:gd name="T56" fmla="*/ 40 w 153"/>
              <a:gd name="T57" fmla="*/ 48 h 160"/>
              <a:gd name="T58" fmla="*/ 43 w 153"/>
              <a:gd name="T59" fmla="*/ 46 h 160"/>
              <a:gd name="T60" fmla="*/ 43 w 153"/>
              <a:gd name="T61" fmla="*/ 27 h 160"/>
              <a:gd name="T62" fmla="*/ 131 w 153"/>
              <a:gd name="T63" fmla="*/ 27 h 160"/>
              <a:gd name="T64" fmla="*/ 143 w 153"/>
              <a:gd name="T65" fmla="*/ 99 h 160"/>
              <a:gd name="T66" fmla="*/ 9 w 153"/>
              <a:gd name="T67" fmla="*/ 99 h 160"/>
              <a:gd name="T68" fmla="*/ 21 w 153"/>
              <a:gd name="T69" fmla="*/ 27 h 160"/>
              <a:gd name="T70" fmla="*/ 6 w 153"/>
              <a:gd name="T71" fmla="*/ 118 h 160"/>
              <a:gd name="T72" fmla="*/ 9 w 153"/>
              <a:gd name="T73" fmla="*/ 104 h 160"/>
              <a:gd name="T74" fmla="*/ 144 w 153"/>
              <a:gd name="T75" fmla="*/ 104 h 160"/>
              <a:gd name="T76" fmla="*/ 146 w 153"/>
              <a:gd name="T77" fmla="*/ 118 h 160"/>
              <a:gd name="T78" fmla="*/ 6 w 153"/>
              <a:gd name="T79" fmla="*/ 118 h 160"/>
              <a:gd name="T80" fmla="*/ 91 w 153"/>
              <a:gd name="T81" fmla="*/ 152 h 160"/>
              <a:gd name="T82" fmla="*/ 91 w 153"/>
              <a:gd name="T83" fmla="*/ 155 h 160"/>
              <a:gd name="T84" fmla="*/ 62 w 153"/>
              <a:gd name="T85" fmla="*/ 155 h 160"/>
              <a:gd name="T86" fmla="*/ 62 w 153"/>
              <a:gd name="T87" fmla="*/ 152 h 160"/>
              <a:gd name="T88" fmla="*/ 91 w 153"/>
              <a:gd name="T89" fmla="*/ 152 h 160"/>
              <a:gd name="T90" fmla="*/ 83 w 153"/>
              <a:gd name="T91" fmla="*/ 147 h 160"/>
              <a:gd name="T92" fmla="*/ 70 w 153"/>
              <a:gd name="T93" fmla="*/ 147 h 160"/>
              <a:gd name="T94" fmla="*/ 70 w 153"/>
              <a:gd name="T95" fmla="*/ 123 h 160"/>
              <a:gd name="T96" fmla="*/ 83 w 153"/>
              <a:gd name="T97" fmla="*/ 123 h 160"/>
              <a:gd name="T98" fmla="*/ 83 w 153"/>
              <a:gd name="T99" fmla="*/ 147 h 160"/>
              <a:gd name="T100" fmla="*/ 83 w 153"/>
              <a:gd name="T101" fmla="*/ 147 h 160"/>
              <a:gd name="T102" fmla="*/ 83 w 153"/>
              <a:gd name="T103" fmla="*/ 1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3" h="160">
                <a:moveTo>
                  <a:pt x="153" y="123"/>
                </a:moveTo>
                <a:cubicBezTo>
                  <a:pt x="153" y="123"/>
                  <a:pt x="153" y="123"/>
                  <a:pt x="153" y="123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36" y="22"/>
                  <a:pt x="136" y="22"/>
                  <a:pt x="136" y="22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0"/>
                  <a:pt x="48" y="6"/>
                  <a:pt x="54" y="6"/>
                </a:cubicBezTo>
                <a:cubicBezTo>
                  <a:pt x="59" y="6"/>
                  <a:pt x="64" y="10"/>
                  <a:pt x="64" y="16"/>
                </a:cubicBezTo>
                <a:cubicBezTo>
                  <a:pt x="64" y="18"/>
                  <a:pt x="65" y="19"/>
                  <a:pt x="67" y="19"/>
                </a:cubicBezTo>
                <a:cubicBezTo>
                  <a:pt x="68" y="19"/>
                  <a:pt x="70" y="18"/>
                  <a:pt x="70" y="16"/>
                </a:cubicBezTo>
                <a:cubicBezTo>
                  <a:pt x="70" y="7"/>
                  <a:pt x="62" y="0"/>
                  <a:pt x="54" y="0"/>
                </a:cubicBezTo>
                <a:cubicBezTo>
                  <a:pt x="45" y="0"/>
                  <a:pt x="38" y="7"/>
                  <a:pt x="38" y="16"/>
                </a:cubicBezTo>
                <a:cubicBezTo>
                  <a:pt x="38" y="22"/>
                  <a:pt x="38" y="22"/>
                  <a:pt x="38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3"/>
                  <a:pt x="0" y="123"/>
                  <a:pt x="0" y="123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47"/>
                  <a:pt x="64" y="147"/>
                  <a:pt x="64" y="147"/>
                </a:cubicBezTo>
                <a:cubicBezTo>
                  <a:pt x="56" y="147"/>
                  <a:pt x="56" y="147"/>
                  <a:pt x="56" y="147"/>
                </a:cubicBezTo>
                <a:cubicBezTo>
                  <a:pt x="56" y="160"/>
                  <a:pt x="56" y="160"/>
                  <a:pt x="56" y="160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96" y="147"/>
                  <a:pt x="96" y="147"/>
                  <a:pt x="96" y="147"/>
                </a:cubicBezTo>
                <a:cubicBezTo>
                  <a:pt x="88" y="147"/>
                  <a:pt x="88" y="147"/>
                  <a:pt x="88" y="147"/>
                </a:cubicBezTo>
                <a:cubicBezTo>
                  <a:pt x="88" y="123"/>
                  <a:pt x="88" y="123"/>
                  <a:pt x="88" y="123"/>
                </a:cubicBezTo>
                <a:lnTo>
                  <a:pt x="153" y="123"/>
                </a:lnTo>
                <a:close/>
                <a:moveTo>
                  <a:pt x="21" y="27"/>
                </a:moveTo>
                <a:cubicBezTo>
                  <a:pt x="38" y="27"/>
                  <a:pt x="38" y="27"/>
                  <a:pt x="38" y="27"/>
                </a:cubicBezTo>
                <a:cubicBezTo>
                  <a:pt x="38" y="46"/>
                  <a:pt x="38" y="46"/>
                  <a:pt x="38" y="46"/>
                </a:cubicBezTo>
                <a:cubicBezTo>
                  <a:pt x="38" y="47"/>
                  <a:pt x="39" y="48"/>
                  <a:pt x="40" y="48"/>
                </a:cubicBezTo>
                <a:cubicBezTo>
                  <a:pt x="42" y="48"/>
                  <a:pt x="43" y="47"/>
                  <a:pt x="43" y="46"/>
                </a:cubicBezTo>
                <a:cubicBezTo>
                  <a:pt x="43" y="27"/>
                  <a:pt x="43" y="27"/>
                  <a:pt x="43" y="27"/>
                </a:cubicBezTo>
                <a:cubicBezTo>
                  <a:pt x="131" y="27"/>
                  <a:pt x="131" y="27"/>
                  <a:pt x="131" y="27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9" y="99"/>
                  <a:pt x="9" y="99"/>
                  <a:pt x="9" y="99"/>
                </a:cubicBezTo>
                <a:lnTo>
                  <a:pt x="21" y="27"/>
                </a:lnTo>
                <a:close/>
                <a:moveTo>
                  <a:pt x="6" y="118"/>
                </a:moveTo>
                <a:cubicBezTo>
                  <a:pt x="9" y="104"/>
                  <a:pt x="9" y="104"/>
                  <a:pt x="9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46" y="118"/>
                  <a:pt x="146" y="118"/>
                  <a:pt x="146" y="118"/>
                </a:cubicBezTo>
                <a:lnTo>
                  <a:pt x="6" y="118"/>
                </a:lnTo>
                <a:close/>
                <a:moveTo>
                  <a:pt x="91" y="152"/>
                </a:moveTo>
                <a:cubicBezTo>
                  <a:pt x="91" y="155"/>
                  <a:pt x="91" y="155"/>
                  <a:pt x="91" y="155"/>
                </a:cubicBezTo>
                <a:cubicBezTo>
                  <a:pt x="62" y="155"/>
                  <a:pt x="62" y="155"/>
                  <a:pt x="62" y="155"/>
                </a:cubicBezTo>
                <a:cubicBezTo>
                  <a:pt x="62" y="152"/>
                  <a:pt x="62" y="152"/>
                  <a:pt x="62" y="152"/>
                </a:cubicBezTo>
                <a:lnTo>
                  <a:pt x="91" y="152"/>
                </a:lnTo>
                <a:close/>
                <a:moveTo>
                  <a:pt x="83" y="147"/>
                </a:moveTo>
                <a:cubicBezTo>
                  <a:pt x="70" y="147"/>
                  <a:pt x="70" y="147"/>
                  <a:pt x="70" y="147"/>
                </a:cubicBezTo>
                <a:cubicBezTo>
                  <a:pt x="70" y="123"/>
                  <a:pt x="70" y="123"/>
                  <a:pt x="70" y="123"/>
                </a:cubicBezTo>
                <a:cubicBezTo>
                  <a:pt x="83" y="123"/>
                  <a:pt x="83" y="123"/>
                  <a:pt x="83" y="123"/>
                </a:cubicBezTo>
                <a:lnTo>
                  <a:pt x="83" y="147"/>
                </a:lnTo>
                <a:close/>
                <a:moveTo>
                  <a:pt x="83" y="147"/>
                </a:moveTo>
                <a:cubicBezTo>
                  <a:pt x="83" y="147"/>
                  <a:pt x="83" y="147"/>
                  <a:pt x="83" y="14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8ACB867F-D6A2-EF6C-CBDD-634E508759D4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1958975"/>
            <a:ext cx="254000" cy="176213"/>
          </a:xfrm>
          <a:custGeom>
            <a:avLst/>
            <a:gdLst>
              <a:gd name="T0" fmla="*/ 156 w 160"/>
              <a:gd name="T1" fmla="*/ 49 h 111"/>
              <a:gd name="T2" fmla="*/ 99 w 160"/>
              <a:gd name="T3" fmla="*/ 9 h 111"/>
              <a:gd name="T4" fmla="*/ 79 w 160"/>
              <a:gd name="T5" fmla="*/ 12 h 111"/>
              <a:gd name="T6" fmla="*/ 14 w 160"/>
              <a:gd name="T7" fmla="*/ 25 h 111"/>
              <a:gd name="T8" fmla="*/ 0 w 160"/>
              <a:gd name="T9" fmla="*/ 78 h 111"/>
              <a:gd name="T10" fmla="*/ 13 w 160"/>
              <a:gd name="T11" fmla="*/ 110 h 111"/>
              <a:gd name="T12" fmla="*/ 51 w 160"/>
              <a:gd name="T13" fmla="*/ 90 h 111"/>
              <a:gd name="T14" fmla="*/ 109 w 160"/>
              <a:gd name="T15" fmla="*/ 90 h 111"/>
              <a:gd name="T16" fmla="*/ 148 w 160"/>
              <a:gd name="T17" fmla="*/ 110 h 111"/>
              <a:gd name="T18" fmla="*/ 160 w 160"/>
              <a:gd name="T19" fmla="*/ 78 h 111"/>
              <a:gd name="T20" fmla="*/ 146 w 160"/>
              <a:gd name="T21" fmla="*/ 103 h 111"/>
              <a:gd name="T22" fmla="*/ 114 w 160"/>
              <a:gd name="T23" fmla="*/ 85 h 111"/>
              <a:gd name="T24" fmla="*/ 46 w 160"/>
              <a:gd name="T25" fmla="*/ 85 h 111"/>
              <a:gd name="T26" fmla="*/ 14 w 160"/>
              <a:gd name="T27" fmla="*/ 102 h 111"/>
              <a:gd name="T28" fmla="*/ 8 w 160"/>
              <a:gd name="T29" fmla="*/ 78 h 111"/>
              <a:gd name="T30" fmla="*/ 20 w 160"/>
              <a:gd name="T31" fmla="*/ 28 h 111"/>
              <a:gd name="T32" fmla="*/ 78 w 160"/>
              <a:gd name="T33" fmla="*/ 19 h 111"/>
              <a:gd name="T34" fmla="*/ 81 w 160"/>
              <a:gd name="T35" fmla="*/ 19 h 111"/>
              <a:gd name="T36" fmla="*/ 101 w 160"/>
              <a:gd name="T37" fmla="*/ 16 h 111"/>
              <a:gd name="T38" fmla="*/ 148 w 160"/>
              <a:gd name="T39" fmla="*/ 51 h 111"/>
              <a:gd name="T40" fmla="*/ 150 w 160"/>
              <a:gd name="T41" fmla="*/ 98 h 111"/>
              <a:gd name="T42" fmla="*/ 51 w 160"/>
              <a:gd name="T43" fmla="*/ 28 h 111"/>
              <a:gd name="T44" fmla="*/ 43 w 160"/>
              <a:gd name="T45" fmla="*/ 25 h 111"/>
              <a:gd name="T46" fmla="*/ 31 w 160"/>
              <a:gd name="T47" fmla="*/ 35 h 111"/>
              <a:gd name="T48" fmla="*/ 24 w 160"/>
              <a:gd name="T49" fmla="*/ 39 h 111"/>
              <a:gd name="T50" fmla="*/ 24 w 160"/>
              <a:gd name="T51" fmla="*/ 55 h 111"/>
              <a:gd name="T52" fmla="*/ 35 w 160"/>
              <a:gd name="T53" fmla="*/ 66 h 111"/>
              <a:gd name="T54" fmla="*/ 51 w 160"/>
              <a:gd name="T55" fmla="*/ 66 h 111"/>
              <a:gd name="T56" fmla="*/ 62 w 160"/>
              <a:gd name="T57" fmla="*/ 55 h 111"/>
              <a:gd name="T58" fmla="*/ 62 w 160"/>
              <a:gd name="T59" fmla="*/ 39 h 111"/>
              <a:gd name="T60" fmla="*/ 57 w 160"/>
              <a:gd name="T61" fmla="*/ 50 h 111"/>
              <a:gd name="T62" fmla="*/ 51 w 160"/>
              <a:gd name="T63" fmla="*/ 51 h 111"/>
              <a:gd name="T64" fmla="*/ 47 w 160"/>
              <a:gd name="T65" fmla="*/ 58 h 111"/>
              <a:gd name="T66" fmla="*/ 43 w 160"/>
              <a:gd name="T67" fmla="*/ 62 h 111"/>
              <a:gd name="T68" fmla="*/ 39 w 160"/>
              <a:gd name="T69" fmla="*/ 58 h 111"/>
              <a:gd name="T70" fmla="*/ 35 w 160"/>
              <a:gd name="T71" fmla="*/ 51 h 111"/>
              <a:gd name="T72" fmla="*/ 29 w 160"/>
              <a:gd name="T73" fmla="*/ 50 h 111"/>
              <a:gd name="T74" fmla="*/ 29 w 160"/>
              <a:gd name="T75" fmla="*/ 44 h 111"/>
              <a:gd name="T76" fmla="*/ 32 w 160"/>
              <a:gd name="T77" fmla="*/ 43 h 111"/>
              <a:gd name="T78" fmla="*/ 39 w 160"/>
              <a:gd name="T79" fmla="*/ 39 h 111"/>
              <a:gd name="T80" fmla="*/ 40 w 160"/>
              <a:gd name="T81" fmla="*/ 33 h 111"/>
              <a:gd name="T82" fmla="*/ 46 w 160"/>
              <a:gd name="T83" fmla="*/ 33 h 111"/>
              <a:gd name="T84" fmla="*/ 47 w 160"/>
              <a:gd name="T85" fmla="*/ 36 h 111"/>
              <a:gd name="T86" fmla="*/ 51 w 160"/>
              <a:gd name="T87" fmla="*/ 43 h 111"/>
              <a:gd name="T88" fmla="*/ 57 w 160"/>
              <a:gd name="T89" fmla="*/ 44 h 111"/>
              <a:gd name="T90" fmla="*/ 57 w 160"/>
              <a:gd name="T91" fmla="*/ 50 h 111"/>
              <a:gd name="T92" fmla="*/ 108 w 160"/>
              <a:gd name="T93" fmla="*/ 33 h 111"/>
              <a:gd name="T94" fmla="*/ 122 w 160"/>
              <a:gd name="T95" fmla="*/ 33 h 111"/>
              <a:gd name="T96" fmla="*/ 115 w 160"/>
              <a:gd name="T97" fmla="*/ 54 h 111"/>
              <a:gd name="T98" fmla="*/ 115 w 160"/>
              <a:gd name="T99" fmla="*/ 68 h 111"/>
              <a:gd name="T100" fmla="*/ 115 w 160"/>
              <a:gd name="T101" fmla="*/ 54 h 111"/>
              <a:gd name="T102" fmla="*/ 94 w 160"/>
              <a:gd name="T103" fmla="*/ 47 h 111"/>
              <a:gd name="T104" fmla="*/ 108 w 160"/>
              <a:gd name="T105" fmla="*/ 47 h 111"/>
              <a:gd name="T106" fmla="*/ 129 w 160"/>
              <a:gd name="T107" fmla="*/ 40 h 111"/>
              <a:gd name="T108" fmla="*/ 129 w 160"/>
              <a:gd name="T109" fmla="*/ 54 h 111"/>
              <a:gd name="T110" fmla="*/ 129 w 160"/>
              <a:gd name="T111" fmla="*/ 40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11">
                <a:moveTo>
                  <a:pt x="160" y="78"/>
                </a:moveTo>
                <a:cubicBezTo>
                  <a:pt x="160" y="69"/>
                  <a:pt x="158" y="58"/>
                  <a:pt x="156" y="49"/>
                </a:cubicBezTo>
                <a:cubicBezTo>
                  <a:pt x="153" y="40"/>
                  <a:pt x="150" y="31"/>
                  <a:pt x="147" y="25"/>
                </a:cubicBezTo>
                <a:cubicBezTo>
                  <a:pt x="133" y="0"/>
                  <a:pt x="118" y="4"/>
                  <a:pt x="99" y="9"/>
                </a:cubicBezTo>
                <a:cubicBezTo>
                  <a:pt x="94" y="10"/>
                  <a:pt x="87" y="12"/>
                  <a:pt x="81" y="12"/>
                </a:cubicBezTo>
                <a:cubicBezTo>
                  <a:pt x="79" y="12"/>
                  <a:pt x="79" y="12"/>
                  <a:pt x="79" y="12"/>
                </a:cubicBezTo>
                <a:cubicBezTo>
                  <a:pt x="73" y="12"/>
                  <a:pt x="67" y="10"/>
                  <a:pt x="61" y="9"/>
                </a:cubicBezTo>
                <a:cubicBezTo>
                  <a:pt x="43" y="4"/>
                  <a:pt x="27" y="0"/>
                  <a:pt x="14" y="25"/>
                </a:cubicBezTo>
                <a:cubicBezTo>
                  <a:pt x="10" y="31"/>
                  <a:pt x="7" y="40"/>
                  <a:pt x="5" y="49"/>
                </a:cubicBezTo>
                <a:cubicBezTo>
                  <a:pt x="2" y="59"/>
                  <a:pt x="1" y="69"/>
                  <a:pt x="0" y="78"/>
                </a:cubicBezTo>
                <a:cubicBezTo>
                  <a:pt x="0" y="88"/>
                  <a:pt x="1" y="95"/>
                  <a:pt x="3" y="101"/>
                </a:cubicBezTo>
                <a:cubicBezTo>
                  <a:pt x="5" y="105"/>
                  <a:pt x="8" y="108"/>
                  <a:pt x="13" y="110"/>
                </a:cubicBezTo>
                <a:cubicBezTo>
                  <a:pt x="16" y="111"/>
                  <a:pt x="21" y="110"/>
                  <a:pt x="25" y="108"/>
                </a:cubicBezTo>
                <a:cubicBezTo>
                  <a:pt x="33" y="105"/>
                  <a:pt x="42" y="98"/>
                  <a:pt x="51" y="90"/>
                </a:cubicBezTo>
                <a:cubicBezTo>
                  <a:pt x="57" y="84"/>
                  <a:pt x="69" y="81"/>
                  <a:pt x="80" y="81"/>
                </a:cubicBezTo>
                <a:cubicBezTo>
                  <a:pt x="92" y="81"/>
                  <a:pt x="103" y="84"/>
                  <a:pt x="109" y="90"/>
                </a:cubicBezTo>
                <a:cubicBezTo>
                  <a:pt x="118" y="98"/>
                  <a:pt x="127" y="105"/>
                  <a:pt x="135" y="108"/>
                </a:cubicBezTo>
                <a:cubicBezTo>
                  <a:pt x="139" y="110"/>
                  <a:pt x="144" y="111"/>
                  <a:pt x="148" y="110"/>
                </a:cubicBezTo>
                <a:cubicBezTo>
                  <a:pt x="152" y="108"/>
                  <a:pt x="155" y="106"/>
                  <a:pt x="157" y="100"/>
                </a:cubicBezTo>
                <a:cubicBezTo>
                  <a:pt x="159" y="95"/>
                  <a:pt x="160" y="88"/>
                  <a:pt x="160" y="78"/>
                </a:cubicBezTo>
                <a:close/>
                <a:moveTo>
                  <a:pt x="150" y="98"/>
                </a:moveTo>
                <a:cubicBezTo>
                  <a:pt x="149" y="100"/>
                  <a:pt x="148" y="102"/>
                  <a:pt x="146" y="103"/>
                </a:cubicBezTo>
                <a:cubicBezTo>
                  <a:pt x="143" y="103"/>
                  <a:pt x="141" y="103"/>
                  <a:pt x="137" y="102"/>
                </a:cubicBezTo>
                <a:cubicBezTo>
                  <a:pt x="130" y="99"/>
                  <a:pt x="122" y="93"/>
                  <a:pt x="114" y="85"/>
                </a:cubicBezTo>
                <a:cubicBezTo>
                  <a:pt x="107" y="78"/>
                  <a:pt x="93" y="74"/>
                  <a:pt x="80" y="74"/>
                </a:cubicBezTo>
                <a:cubicBezTo>
                  <a:pt x="67" y="74"/>
                  <a:pt x="53" y="78"/>
                  <a:pt x="46" y="85"/>
                </a:cubicBezTo>
                <a:cubicBezTo>
                  <a:pt x="37" y="92"/>
                  <a:pt x="29" y="99"/>
                  <a:pt x="22" y="101"/>
                </a:cubicBezTo>
                <a:cubicBezTo>
                  <a:pt x="19" y="102"/>
                  <a:pt x="17" y="103"/>
                  <a:pt x="14" y="102"/>
                </a:cubicBezTo>
                <a:cubicBezTo>
                  <a:pt x="12" y="102"/>
                  <a:pt x="11" y="100"/>
                  <a:pt x="10" y="97"/>
                </a:cubicBezTo>
                <a:cubicBezTo>
                  <a:pt x="8" y="93"/>
                  <a:pt x="7" y="87"/>
                  <a:pt x="8" y="78"/>
                </a:cubicBezTo>
                <a:cubicBezTo>
                  <a:pt x="8" y="70"/>
                  <a:pt x="9" y="60"/>
                  <a:pt x="12" y="51"/>
                </a:cubicBezTo>
                <a:cubicBezTo>
                  <a:pt x="14" y="42"/>
                  <a:pt x="17" y="34"/>
                  <a:pt x="20" y="28"/>
                </a:cubicBezTo>
                <a:cubicBezTo>
                  <a:pt x="31" y="8"/>
                  <a:pt x="44" y="12"/>
                  <a:pt x="59" y="16"/>
                </a:cubicBezTo>
                <a:cubicBezTo>
                  <a:pt x="65" y="17"/>
                  <a:pt x="72" y="19"/>
                  <a:pt x="78" y="19"/>
                </a:cubicBezTo>
                <a:cubicBezTo>
                  <a:pt x="79" y="19"/>
                  <a:pt x="79" y="19"/>
                  <a:pt x="79" y="19"/>
                </a:cubicBezTo>
                <a:cubicBezTo>
                  <a:pt x="81" y="19"/>
                  <a:pt x="81" y="19"/>
                  <a:pt x="81" y="19"/>
                </a:cubicBezTo>
                <a:cubicBezTo>
                  <a:pt x="81" y="19"/>
                  <a:pt x="81" y="19"/>
                  <a:pt x="81" y="19"/>
                </a:cubicBezTo>
                <a:cubicBezTo>
                  <a:pt x="89" y="19"/>
                  <a:pt x="95" y="17"/>
                  <a:pt x="101" y="16"/>
                </a:cubicBezTo>
                <a:cubicBezTo>
                  <a:pt x="116" y="12"/>
                  <a:pt x="129" y="8"/>
                  <a:pt x="140" y="28"/>
                </a:cubicBezTo>
                <a:cubicBezTo>
                  <a:pt x="143" y="34"/>
                  <a:pt x="146" y="42"/>
                  <a:pt x="148" y="51"/>
                </a:cubicBezTo>
                <a:cubicBezTo>
                  <a:pt x="151" y="60"/>
                  <a:pt x="152" y="69"/>
                  <a:pt x="153" y="78"/>
                </a:cubicBezTo>
                <a:cubicBezTo>
                  <a:pt x="153" y="87"/>
                  <a:pt x="152" y="93"/>
                  <a:pt x="150" y="98"/>
                </a:cubicBezTo>
                <a:close/>
                <a:moveTo>
                  <a:pt x="55" y="35"/>
                </a:moveTo>
                <a:cubicBezTo>
                  <a:pt x="54" y="33"/>
                  <a:pt x="53" y="30"/>
                  <a:pt x="51" y="28"/>
                </a:cubicBezTo>
                <a:cubicBezTo>
                  <a:pt x="51" y="28"/>
                  <a:pt x="51" y="28"/>
                  <a:pt x="51" y="28"/>
                </a:cubicBezTo>
                <a:cubicBezTo>
                  <a:pt x="49" y="26"/>
                  <a:pt x="46" y="25"/>
                  <a:pt x="43" y="25"/>
                </a:cubicBezTo>
                <a:cubicBezTo>
                  <a:pt x="40" y="25"/>
                  <a:pt x="37" y="26"/>
                  <a:pt x="35" y="28"/>
                </a:cubicBezTo>
                <a:cubicBezTo>
                  <a:pt x="33" y="30"/>
                  <a:pt x="32" y="33"/>
                  <a:pt x="31" y="35"/>
                </a:cubicBezTo>
                <a:cubicBezTo>
                  <a:pt x="29" y="36"/>
                  <a:pt x="26" y="37"/>
                  <a:pt x="24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2" y="41"/>
                  <a:pt x="21" y="44"/>
                  <a:pt x="21" y="47"/>
                </a:cubicBezTo>
                <a:cubicBezTo>
                  <a:pt x="21" y="50"/>
                  <a:pt x="22" y="53"/>
                  <a:pt x="24" y="55"/>
                </a:cubicBezTo>
                <a:cubicBezTo>
                  <a:pt x="26" y="57"/>
                  <a:pt x="28" y="58"/>
                  <a:pt x="31" y="59"/>
                </a:cubicBezTo>
                <a:cubicBezTo>
                  <a:pt x="32" y="61"/>
                  <a:pt x="33" y="64"/>
                  <a:pt x="35" y="66"/>
                </a:cubicBezTo>
                <a:cubicBezTo>
                  <a:pt x="37" y="68"/>
                  <a:pt x="40" y="69"/>
                  <a:pt x="43" y="69"/>
                </a:cubicBezTo>
                <a:cubicBezTo>
                  <a:pt x="46" y="69"/>
                  <a:pt x="49" y="68"/>
                  <a:pt x="51" y="66"/>
                </a:cubicBezTo>
                <a:cubicBezTo>
                  <a:pt x="53" y="64"/>
                  <a:pt x="54" y="61"/>
                  <a:pt x="55" y="59"/>
                </a:cubicBezTo>
                <a:cubicBezTo>
                  <a:pt x="57" y="58"/>
                  <a:pt x="60" y="57"/>
                  <a:pt x="62" y="55"/>
                </a:cubicBezTo>
                <a:cubicBezTo>
                  <a:pt x="64" y="53"/>
                  <a:pt x="65" y="50"/>
                  <a:pt x="65" y="47"/>
                </a:cubicBezTo>
                <a:cubicBezTo>
                  <a:pt x="65" y="44"/>
                  <a:pt x="64" y="41"/>
                  <a:pt x="62" y="39"/>
                </a:cubicBezTo>
                <a:cubicBezTo>
                  <a:pt x="60" y="37"/>
                  <a:pt x="57" y="36"/>
                  <a:pt x="55" y="35"/>
                </a:cubicBezTo>
                <a:close/>
                <a:moveTo>
                  <a:pt x="57" y="50"/>
                </a:moveTo>
                <a:cubicBezTo>
                  <a:pt x="56" y="51"/>
                  <a:pt x="55" y="51"/>
                  <a:pt x="54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49" y="51"/>
                  <a:pt x="47" y="53"/>
                  <a:pt x="47" y="55"/>
                </a:cubicBezTo>
                <a:cubicBezTo>
                  <a:pt x="47" y="58"/>
                  <a:pt x="47" y="58"/>
                  <a:pt x="47" y="58"/>
                </a:cubicBezTo>
                <a:cubicBezTo>
                  <a:pt x="47" y="59"/>
                  <a:pt x="47" y="60"/>
                  <a:pt x="46" y="61"/>
                </a:cubicBezTo>
                <a:cubicBezTo>
                  <a:pt x="45" y="61"/>
                  <a:pt x="44" y="62"/>
                  <a:pt x="43" y="62"/>
                </a:cubicBezTo>
                <a:cubicBezTo>
                  <a:pt x="42" y="62"/>
                  <a:pt x="41" y="61"/>
                  <a:pt x="40" y="61"/>
                </a:cubicBezTo>
                <a:cubicBezTo>
                  <a:pt x="39" y="60"/>
                  <a:pt x="39" y="59"/>
                  <a:pt x="39" y="58"/>
                </a:cubicBezTo>
                <a:cubicBezTo>
                  <a:pt x="39" y="55"/>
                  <a:pt x="39" y="55"/>
                  <a:pt x="39" y="55"/>
                </a:cubicBezTo>
                <a:cubicBezTo>
                  <a:pt x="39" y="53"/>
                  <a:pt x="37" y="51"/>
                  <a:pt x="35" y="51"/>
                </a:cubicBezTo>
                <a:cubicBezTo>
                  <a:pt x="32" y="51"/>
                  <a:pt x="32" y="51"/>
                  <a:pt x="32" y="51"/>
                </a:cubicBezTo>
                <a:cubicBezTo>
                  <a:pt x="31" y="51"/>
                  <a:pt x="30" y="51"/>
                  <a:pt x="29" y="50"/>
                </a:cubicBezTo>
                <a:cubicBezTo>
                  <a:pt x="29" y="49"/>
                  <a:pt x="28" y="48"/>
                  <a:pt x="28" y="47"/>
                </a:cubicBezTo>
                <a:cubicBezTo>
                  <a:pt x="28" y="46"/>
                  <a:pt x="28" y="45"/>
                  <a:pt x="29" y="44"/>
                </a:cubicBezTo>
                <a:cubicBezTo>
                  <a:pt x="29" y="44"/>
                  <a:pt x="29" y="44"/>
                  <a:pt x="29" y="44"/>
                </a:cubicBezTo>
                <a:cubicBezTo>
                  <a:pt x="30" y="43"/>
                  <a:pt x="31" y="43"/>
                  <a:pt x="32" y="43"/>
                </a:cubicBezTo>
                <a:cubicBezTo>
                  <a:pt x="35" y="43"/>
                  <a:pt x="35" y="43"/>
                  <a:pt x="35" y="43"/>
                </a:cubicBezTo>
                <a:cubicBezTo>
                  <a:pt x="37" y="43"/>
                  <a:pt x="39" y="41"/>
                  <a:pt x="39" y="39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5"/>
                  <a:pt x="39" y="34"/>
                  <a:pt x="40" y="33"/>
                </a:cubicBezTo>
                <a:cubicBezTo>
                  <a:pt x="41" y="32"/>
                  <a:pt x="42" y="32"/>
                  <a:pt x="43" y="32"/>
                </a:cubicBezTo>
                <a:cubicBezTo>
                  <a:pt x="44" y="32"/>
                  <a:pt x="45" y="32"/>
                  <a:pt x="46" y="33"/>
                </a:cubicBezTo>
                <a:cubicBezTo>
                  <a:pt x="46" y="33"/>
                  <a:pt x="46" y="33"/>
                  <a:pt x="46" y="33"/>
                </a:cubicBezTo>
                <a:cubicBezTo>
                  <a:pt x="47" y="34"/>
                  <a:pt x="47" y="35"/>
                  <a:pt x="47" y="36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41"/>
                  <a:pt x="49" y="43"/>
                  <a:pt x="51" y="43"/>
                </a:cubicBezTo>
                <a:cubicBezTo>
                  <a:pt x="54" y="43"/>
                  <a:pt x="54" y="43"/>
                  <a:pt x="54" y="43"/>
                </a:cubicBezTo>
                <a:cubicBezTo>
                  <a:pt x="55" y="43"/>
                  <a:pt x="56" y="43"/>
                  <a:pt x="57" y="44"/>
                </a:cubicBezTo>
                <a:cubicBezTo>
                  <a:pt x="58" y="45"/>
                  <a:pt x="58" y="46"/>
                  <a:pt x="58" y="47"/>
                </a:cubicBezTo>
                <a:cubicBezTo>
                  <a:pt x="58" y="48"/>
                  <a:pt x="58" y="49"/>
                  <a:pt x="57" y="50"/>
                </a:cubicBezTo>
                <a:close/>
                <a:moveTo>
                  <a:pt x="115" y="26"/>
                </a:moveTo>
                <a:cubicBezTo>
                  <a:pt x="111" y="26"/>
                  <a:pt x="108" y="29"/>
                  <a:pt x="108" y="33"/>
                </a:cubicBezTo>
                <a:cubicBezTo>
                  <a:pt x="108" y="37"/>
                  <a:pt x="111" y="40"/>
                  <a:pt x="115" y="40"/>
                </a:cubicBezTo>
                <a:cubicBezTo>
                  <a:pt x="119" y="40"/>
                  <a:pt x="122" y="37"/>
                  <a:pt x="122" y="33"/>
                </a:cubicBezTo>
                <a:cubicBezTo>
                  <a:pt x="122" y="29"/>
                  <a:pt x="119" y="26"/>
                  <a:pt x="115" y="26"/>
                </a:cubicBezTo>
                <a:close/>
                <a:moveTo>
                  <a:pt x="115" y="54"/>
                </a:moveTo>
                <a:cubicBezTo>
                  <a:pt x="111" y="54"/>
                  <a:pt x="108" y="57"/>
                  <a:pt x="108" y="61"/>
                </a:cubicBezTo>
                <a:cubicBezTo>
                  <a:pt x="108" y="65"/>
                  <a:pt x="111" y="68"/>
                  <a:pt x="115" y="68"/>
                </a:cubicBezTo>
                <a:cubicBezTo>
                  <a:pt x="119" y="68"/>
                  <a:pt x="122" y="65"/>
                  <a:pt x="122" y="61"/>
                </a:cubicBezTo>
                <a:cubicBezTo>
                  <a:pt x="122" y="57"/>
                  <a:pt x="119" y="54"/>
                  <a:pt x="115" y="54"/>
                </a:cubicBezTo>
                <a:close/>
                <a:moveTo>
                  <a:pt x="101" y="40"/>
                </a:moveTo>
                <a:cubicBezTo>
                  <a:pt x="97" y="40"/>
                  <a:pt x="94" y="43"/>
                  <a:pt x="94" y="47"/>
                </a:cubicBezTo>
                <a:cubicBezTo>
                  <a:pt x="94" y="51"/>
                  <a:pt x="97" y="54"/>
                  <a:pt x="101" y="54"/>
                </a:cubicBezTo>
                <a:cubicBezTo>
                  <a:pt x="104" y="54"/>
                  <a:pt x="108" y="51"/>
                  <a:pt x="108" y="47"/>
                </a:cubicBezTo>
                <a:cubicBezTo>
                  <a:pt x="108" y="43"/>
                  <a:pt x="104" y="40"/>
                  <a:pt x="101" y="40"/>
                </a:cubicBezTo>
                <a:close/>
                <a:moveTo>
                  <a:pt x="129" y="40"/>
                </a:moveTo>
                <a:cubicBezTo>
                  <a:pt x="125" y="40"/>
                  <a:pt x="122" y="43"/>
                  <a:pt x="122" y="47"/>
                </a:cubicBezTo>
                <a:cubicBezTo>
                  <a:pt x="122" y="51"/>
                  <a:pt x="125" y="54"/>
                  <a:pt x="129" y="54"/>
                </a:cubicBezTo>
                <a:cubicBezTo>
                  <a:pt x="133" y="54"/>
                  <a:pt x="136" y="51"/>
                  <a:pt x="136" y="47"/>
                </a:cubicBezTo>
                <a:cubicBezTo>
                  <a:pt x="136" y="43"/>
                  <a:pt x="133" y="40"/>
                  <a:pt x="129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B74937BF-0904-394D-8409-BB6E03C50BDC}"/>
              </a:ext>
            </a:extLst>
          </p:cNvPr>
          <p:cNvSpPr>
            <a:spLocks noEditPoints="1"/>
          </p:cNvSpPr>
          <p:nvPr/>
        </p:nvSpPr>
        <p:spPr bwMode="auto">
          <a:xfrm>
            <a:off x="8464551" y="3024188"/>
            <a:ext cx="219075" cy="254000"/>
          </a:xfrm>
          <a:custGeom>
            <a:avLst/>
            <a:gdLst>
              <a:gd name="T0" fmla="*/ 53 w 138"/>
              <a:gd name="T1" fmla="*/ 142 h 160"/>
              <a:gd name="T2" fmla="*/ 32 w 138"/>
              <a:gd name="T3" fmla="*/ 142 h 160"/>
              <a:gd name="T4" fmla="*/ 42 w 138"/>
              <a:gd name="T5" fmla="*/ 136 h 160"/>
              <a:gd name="T6" fmla="*/ 42 w 138"/>
              <a:gd name="T7" fmla="*/ 147 h 160"/>
              <a:gd name="T8" fmla="*/ 42 w 138"/>
              <a:gd name="T9" fmla="*/ 136 h 160"/>
              <a:gd name="T10" fmla="*/ 34 w 138"/>
              <a:gd name="T11" fmla="*/ 8 h 160"/>
              <a:gd name="T12" fmla="*/ 34 w 138"/>
              <a:gd name="T13" fmla="*/ 14 h 160"/>
              <a:gd name="T14" fmla="*/ 48 w 138"/>
              <a:gd name="T15" fmla="*/ 11 h 160"/>
              <a:gd name="T16" fmla="*/ 56 w 138"/>
              <a:gd name="T17" fmla="*/ 8 h 160"/>
              <a:gd name="T18" fmla="*/ 50 w 138"/>
              <a:gd name="T19" fmla="*/ 11 h 160"/>
              <a:gd name="T20" fmla="*/ 56 w 138"/>
              <a:gd name="T21" fmla="*/ 14 h 160"/>
              <a:gd name="T22" fmla="*/ 56 w 138"/>
              <a:gd name="T23" fmla="*/ 8 h 160"/>
              <a:gd name="T24" fmla="*/ 90 w 138"/>
              <a:gd name="T25" fmla="*/ 12 h 160"/>
              <a:gd name="T26" fmla="*/ 11 w 138"/>
              <a:gd name="T27" fmla="*/ 0 h 160"/>
              <a:gd name="T28" fmla="*/ 0 w 138"/>
              <a:gd name="T29" fmla="*/ 149 h 160"/>
              <a:gd name="T30" fmla="*/ 79 w 138"/>
              <a:gd name="T31" fmla="*/ 160 h 160"/>
              <a:gd name="T32" fmla="*/ 90 w 138"/>
              <a:gd name="T33" fmla="*/ 88 h 160"/>
              <a:gd name="T34" fmla="*/ 138 w 138"/>
              <a:gd name="T35" fmla="*/ 32 h 160"/>
              <a:gd name="T36" fmla="*/ 5 w 138"/>
              <a:gd name="T37" fmla="*/ 12 h 160"/>
              <a:gd name="T38" fmla="*/ 79 w 138"/>
              <a:gd name="T39" fmla="*/ 6 h 160"/>
              <a:gd name="T40" fmla="*/ 85 w 138"/>
              <a:gd name="T41" fmla="*/ 16 h 160"/>
              <a:gd name="T42" fmla="*/ 5 w 138"/>
              <a:gd name="T43" fmla="*/ 12 h 160"/>
              <a:gd name="T44" fmla="*/ 79 w 138"/>
              <a:gd name="T45" fmla="*/ 155 h 160"/>
              <a:gd name="T46" fmla="*/ 5 w 138"/>
              <a:gd name="T47" fmla="*/ 149 h 160"/>
              <a:gd name="T48" fmla="*/ 85 w 138"/>
              <a:gd name="T49" fmla="*/ 128 h 160"/>
              <a:gd name="T50" fmla="*/ 85 w 138"/>
              <a:gd name="T51" fmla="*/ 123 h 160"/>
              <a:gd name="T52" fmla="*/ 5 w 138"/>
              <a:gd name="T53" fmla="*/ 22 h 160"/>
              <a:gd name="T54" fmla="*/ 85 w 138"/>
              <a:gd name="T55" fmla="*/ 32 h 160"/>
              <a:gd name="T56" fmla="*/ 37 w 138"/>
              <a:gd name="T57" fmla="*/ 88 h 160"/>
              <a:gd name="T58" fmla="*/ 48 w 138"/>
              <a:gd name="T59" fmla="*/ 107 h 160"/>
              <a:gd name="T60" fmla="*/ 85 w 138"/>
              <a:gd name="T61" fmla="*/ 88 h 160"/>
              <a:gd name="T62" fmla="*/ 133 w 138"/>
              <a:gd name="T63" fmla="*/ 83 h 160"/>
              <a:gd name="T64" fmla="*/ 53 w 138"/>
              <a:gd name="T65" fmla="*/ 96 h 160"/>
              <a:gd name="T66" fmla="*/ 42 w 138"/>
              <a:gd name="T67" fmla="*/ 83 h 160"/>
              <a:gd name="T68" fmla="*/ 133 w 138"/>
              <a:gd name="T69" fmla="*/ 38 h 160"/>
              <a:gd name="T70" fmla="*/ 56 w 138"/>
              <a:gd name="T71" fmla="*/ 56 h 160"/>
              <a:gd name="T72" fmla="*/ 85 w 138"/>
              <a:gd name="T73" fmla="*/ 54 h 160"/>
              <a:gd name="T74" fmla="*/ 56 w 138"/>
              <a:gd name="T75" fmla="*/ 51 h 160"/>
              <a:gd name="T76" fmla="*/ 56 w 138"/>
              <a:gd name="T77" fmla="*/ 56 h 160"/>
              <a:gd name="T78" fmla="*/ 120 w 138"/>
              <a:gd name="T79" fmla="*/ 70 h 160"/>
              <a:gd name="T80" fmla="*/ 120 w 138"/>
              <a:gd name="T81" fmla="*/ 64 h 160"/>
              <a:gd name="T82" fmla="*/ 53 w 138"/>
              <a:gd name="T83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8" h="160">
                <a:moveTo>
                  <a:pt x="42" y="152"/>
                </a:moveTo>
                <a:cubicBezTo>
                  <a:pt x="48" y="152"/>
                  <a:pt x="53" y="148"/>
                  <a:pt x="53" y="142"/>
                </a:cubicBezTo>
                <a:cubicBezTo>
                  <a:pt x="53" y="136"/>
                  <a:pt x="48" y="131"/>
                  <a:pt x="42" y="131"/>
                </a:cubicBezTo>
                <a:cubicBezTo>
                  <a:pt x="36" y="131"/>
                  <a:pt x="32" y="136"/>
                  <a:pt x="32" y="142"/>
                </a:cubicBezTo>
                <a:cubicBezTo>
                  <a:pt x="32" y="148"/>
                  <a:pt x="36" y="152"/>
                  <a:pt x="42" y="152"/>
                </a:cubicBezTo>
                <a:close/>
                <a:moveTo>
                  <a:pt x="42" y="136"/>
                </a:moveTo>
                <a:cubicBezTo>
                  <a:pt x="45" y="136"/>
                  <a:pt x="48" y="139"/>
                  <a:pt x="48" y="142"/>
                </a:cubicBezTo>
                <a:cubicBezTo>
                  <a:pt x="48" y="145"/>
                  <a:pt x="45" y="147"/>
                  <a:pt x="42" y="147"/>
                </a:cubicBezTo>
                <a:cubicBezTo>
                  <a:pt x="39" y="147"/>
                  <a:pt x="37" y="145"/>
                  <a:pt x="37" y="142"/>
                </a:cubicBezTo>
                <a:cubicBezTo>
                  <a:pt x="37" y="139"/>
                  <a:pt x="39" y="136"/>
                  <a:pt x="42" y="136"/>
                </a:cubicBezTo>
                <a:close/>
                <a:moveTo>
                  <a:pt x="45" y="8"/>
                </a:moveTo>
                <a:cubicBezTo>
                  <a:pt x="34" y="8"/>
                  <a:pt x="34" y="8"/>
                  <a:pt x="34" y="8"/>
                </a:cubicBezTo>
                <a:cubicBezTo>
                  <a:pt x="33" y="8"/>
                  <a:pt x="32" y="10"/>
                  <a:pt x="32" y="11"/>
                </a:cubicBezTo>
                <a:cubicBezTo>
                  <a:pt x="32" y="12"/>
                  <a:pt x="33" y="14"/>
                  <a:pt x="34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6" y="14"/>
                  <a:pt x="48" y="12"/>
                  <a:pt x="48" y="11"/>
                </a:cubicBezTo>
                <a:cubicBezTo>
                  <a:pt x="48" y="10"/>
                  <a:pt x="46" y="8"/>
                  <a:pt x="45" y="8"/>
                </a:cubicBezTo>
                <a:close/>
                <a:moveTo>
                  <a:pt x="56" y="8"/>
                </a:moveTo>
                <a:cubicBezTo>
                  <a:pt x="53" y="8"/>
                  <a:pt x="53" y="8"/>
                  <a:pt x="53" y="8"/>
                </a:cubicBezTo>
                <a:cubicBezTo>
                  <a:pt x="51" y="8"/>
                  <a:pt x="50" y="10"/>
                  <a:pt x="50" y="11"/>
                </a:cubicBezTo>
                <a:cubicBezTo>
                  <a:pt x="50" y="12"/>
                  <a:pt x="51" y="14"/>
                  <a:pt x="53" y="14"/>
                </a:cubicBezTo>
                <a:cubicBezTo>
                  <a:pt x="56" y="14"/>
                  <a:pt x="56" y="14"/>
                  <a:pt x="56" y="14"/>
                </a:cubicBezTo>
                <a:cubicBezTo>
                  <a:pt x="57" y="14"/>
                  <a:pt x="58" y="12"/>
                  <a:pt x="58" y="11"/>
                </a:cubicBezTo>
                <a:cubicBezTo>
                  <a:pt x="58" y="10"/>
                  <a:pt x="57" y="8"/>
                  <a:pt x="56" y="8"/>
                </a:cubicBezTo>
                <a:close/>
                <a:moveTo>
                  <a:pt x="90" y="32"/>
                </a:moveTo>
                <a:cubicBezTo>
                  <a:pt x="90" y="12"/>
                  <a:pt x="90" y="12"/>
                  <a:pt x="90" y="12"/>
                </a:cubicBezTo>
                <a:cubicBezTo>
                  <a:pt x="90" y="6"/>
                  <a:pt x="85" y="0"/>
                  <a:pt x="79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6"/>
                  <a:pt x="0" y="12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5" y="160"/>
                  <a:pt x="11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5" y="160"/>
                  <a:pt x="90" y="155"/>
                  <a:pt x="90" y="149"/>
                </a:cubicBezTo>
                <a:cubicBezTo>
                  <a:pt x="90" y="88"/>
                  <a:pt x="90" y="88"/>
                  <a:pt x="90" y="88"/>
                </a:cubicBezTo>
                <a:cubicBezTo>
                  <a:pt x="138" y="88"/>
                  <a:pt x="138" y="88"/>
                  <a:pt x="138" y="88"/>
                </a:cubicBezTo>
                <a:cubicBezTo>
                  <a:pt x="138" y="32"/>
                  <a:pt x="138" y="32"/>
                  <a:pt x="138" y="32"/>
                </a:cubicBezTo>
                <a:lnTo>
                  <a:pt x="90" y="32"/>
                </a:lnTo>
                <a:close/>
                <a:moveTo>
                  <a:pt x="5" y="12"/>
                </a:moveTo>
                <a:cubicBezTo>
                  <a:pt x="5" y="9"/>
                  <a:pt x="8" y="6"/>
                  <a:pt x="11" y="6"/>
                </a:cubicBezTo>
                <a:cubicBezTo>
                  <a:pt x="79" y="6"/>
                  <a:pt x="79" y="6"/>
                  <a:pt x="79" y="6"/>
                </a:cubicBezTo>
                <a:cubicBezTo>
                  <a:pt x="82" y="6"/>
                  <a:pt x="85" y="9"/>
                  <a:pt x="85" y="12"/>
                </a:cubicBezTo>
                <a:cubicBezTo>
                  <a:pt x="85" y="16"/>
                  <a:pt x="85" y="16"/>
                  <a:pt x="85" y="16"/>
                </a:cubicBezTo>
                <a:cubicBezTo>
                  <a:pt x="5" y="16"/>
                  <a:pt x="5" y="16"/>
                  <a:pt x="5" y="16"/>
                </a:cubicBezTo>
                <a:lnTo>
                  <a:pt x="5" y="12"/>
                </a:lnTo>
                <a:close/>
                <a:moveTo>
                  <a:pt x="85" y="149"/>
                </a:moveTo>
                <a:cubicBezTo>
                  <a:pt x="85" y="152"/>
                  <a:pt x="82" y="155"/>
                  <a:pt x="79" y="155"/>
                </a:cubicBezTo>
                <a:cubicBezTo>
                  <a:pt x="11" y="155"/>
                  <a:pt x="11" y="155"/>
                  <a:pt x="11" y="155"/>
                </a:cubicBezTo>
                <a:cubicBezTo>
                  <a:pt x="8" y="155"/>
                  <a:pt x="5" y="152"/>
                  <a:pt x="5" y="149"/>
                </a:cubicBezTo>
                <a:cubicBezTo>
                  <a:pt x="5" y="128"/>
                  <a:pt x="5" y="128"/>
                  <a:pt x="5" y="128"/>
                </a:cubicBezTo>
                <a:cubicBezTo>
                  <a:pt x="85" y="128"/>
                  <a:pt x="85" y="128"/>
                  <a:pt x="85" y="128"/>
                </a:cubicBezTo>
                <a:lnTo>
                  <a:pt x="85" y="149"/>
                </a:lnTo>
                <a:close/>
                <a:moveTo>
                  <a:pt x="85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22"/>
                  <a:pt x="5" y="22"/>
                  <a:pt x="5" y="22"/>
                </a:cubicBezTo>
                <a:cubicBezTo>
                  <a:pt x="85" y="22"/>
                  <a:pt x="85" y="22"/>
                  <a:pt x="85" y="22"/>
                </a:cubicBezTo>
                <a:cubicBezTo>
                  <a:pt x="85" y="32"/>
                  <a:pt x="85" y="32"/>
                  <a:pt x="85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7" y="88"/>
                  <a:pt x="37" y="88"/>
                  <a:pt x="37" y="88"/>
                </a:cubicBezTo>
                <a:cubicBezTo>
                  <a:pt x="48" y="88"/>
                  <a:pt x="48" y="88"/>
                  <a:pt x="48" y="88"/>
                </a:cubicBezTo>
                <a:cubicBezTo>
                  <a:pt x="48" y="107"/>
                  <a:pt x="48" y="107"/>
                  <a:pt x="48" y="107"/>
                </a:cubicBezTo>
                <a:cubicBezTo>
                  <a:pt x="72" y="88"/>
                  <a:pt x="72" y="88"/>
                  <a:pt x="72" y="88"/>
                </a:cubicBezTo>
                <a:cubicBezTo>
                  <a:pt x="85" y="88"/>
                  <a:pt x="85" y="88"/>
                  <a:pt x="85" y="88"/>
                </a:cubicBezTo>
                <a:lnTo>
                  <a:pt x="85" y="123"/>
                </a:lnTo>
                <a:close/>
                <a:moveTo>
                  <a:pt x="133" y="83"/>
                </a:moveTo>
                <a:cubicBezTo>
                  <a:pt x="71" y="83"/>
                  <a:pt x="71" y="83"/>
                  <a:pt x="71" y="83"/>
                </a:cubicBezTo>
                <a:cubicBezTo>
                  <a:pt x="53" y="96"/>
                  <a:pt x="53" y="96"/>
                  <a:pt x="53" y="96"/>
                </a:cubicBezTo>
                <a:cubicBezTo>
                  <a:pt x="53" y="83"/>
                  <a:pt x="53" y="83"/>
                  <a:pt x="53" y="83"/>
                </a:cubicBezTo>
                <a:cubicBezTo>
                  <a:pt x="42" y="83"/>
                  <a:pt x="42" y="83"/>
                  <a:pt x="42" y="83"/>
                </a:cubicBezTo>
                <a:cubicBezTo>
                  <a:pt x="42" y="38"/>
                  <a:pt x="42" y="38"/>
                  <a:pt x="42" y="38"/>
                </a:cubicBezTo>
                <a:cubicBezTo>
                  <a:pt x="133" y="38"/>
                  <a:pt x="133" y="38"/>
                  <a:pt x="133" y="38"/>
                </a:cubicBezTo>
                <a:lnTo>
                  <a:pt x="133" y="83"/>
                </a:lnTo>
                <a:close/>
                <a:moveTo>
                  <a:pt x="56" y="56"/>
                </a:moveTo>
                <a:cubicBezTo>
                  <a:pt x="82" y="56"/>
                  <a:pt x="82" y="56"/>
                  <a:pt x="82" y="56"/>
                </a:cubicBezTo>
                <a:cubicBezTo>
                  <a:pt x="84" y="56"/>
                  <a:pt x="85" y="55"/>
                  <a:pt x="85" y="54"/>
                </a:cubicBezTo>
                <a:cubicBezTo>
                  <a:pt x="85" y="52"/>
                  <a:pt x="84" y="51"/>
                  <a:pt x="82" y="51"/>
                </a:cubicBezTo>
                <a:cubicBezTo>
                  <a:pt x="56" y="51"/>
                  <a:pt x="56" y="51"/>
                  <a:pt x="56" y="51"/>
                </a:cubicBezTo>
                <a:cubicBezTo>
                  <a:pt x="54" y="51"/>
                  <a:pt x="53" y="52"/>
                  <a:pt x="53" y="54"/>
                </a:cubicBezTo>
                <a:cubicBezTo>
                  <a:pt x="53" y="55"/>
                  <a:pt x="54" y="56"/>
                  <a:pt x="56" y="56"/>
                </a:cubicBezTo>
                <a:close/>
                <a:moveTo>
                  <a:pt x="56" y="70"/>
                </a:moveTo>
                <a:cubicBezTo>
                  <a:pt x="120" y="70"/>
                  <a:pt x="120" y="70"/>
                  <a:pt x="120" y="70"/>
                </a:cubicBezTo>
                <a:cubicBezTo>
                  <a:pt x="121" y="70"/>
                  <a:pt x="122" y="68"/>
                  <a:pt x="122" y="67"/>
                </a:cubicBezTo>
                <a:cubicBezTo>
                  <a:pt x="122" y="66"/>
                  <a:pt x="121" y="64"/>
                  <a:pt x="120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4" y="64"/>
                  <a:pt x="53" y="66"/>
                  <a:pt x="53" y="67"/>
                </a:cubicBezTo>
                <a:cubicBezTo>
                  <a:pt x="53" y="68"/>
                  <a:pt x="54" y="70"/>
                  <a:pt x="56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7A9DD285-905B-BF42-4B82-E19DBA880C45}"/>
              </a:ext>
            </a:extLst>
          </p:cNvPr>
          <p:cNvSpPr>
            <a:spLocks noEditPoints="1"/>
          </p:cNvSpPr>
          <p:nvPr/>
        </p:nvSpPr>
        <p:spPr bwMode="auto">
          <a:xfrm>
            <a:off x="10660063" y="1373188"/>
            <a:ext cx="228600" cy="254000"/>
          </a:xfrm>
          <a:custGeom>
            <a:avLst/>
            <a:gdLst>
              <a:gd name="T0" fmla="*/ 139 w 144"/>
              <a:gd name="T1" fmla="*/ 58 h 160"/>
              <a:gd name="T2" fmla="*/ 116 w 144"/>
              <a:gd name="T3" fmla="*/ 60 h 160"/>
              <a:gd name="T4" fmla="*/ 107 w 144"/>
              <a:gd name="T5" fmla="*/ 57 h 160"/>
              <a:gd name="T6" fmla="*/ 87 w 144"/>
              <a:gd name="T7" fmla="*/ 0 h 160"/>
              <a:gd name="T8" fmla="*/ 37 w 144"/>
              <a:gd name="T9" fmla="*/ 15 h 160"/>
              <a:gd name="T10" fmla="*/ 20 w 144"/>
              <a:gd name="T11" fmla="*/ 57 h 160"/>
              <a:gd name="T12" fmla="*/ 13 w 144"/>
              <a:gd name="T13" fmla="*/ 60 h 160"/>
              <a:gd name="T14" fmla="*/ 4 w 144"/>
              <a:gd name="T15" fmla="*/ 76 h 160"/>
              <a:gd name="T16" fmla="*/ 0 w 144"/>
              <a:gd name="T17" fmla="*/ 94 h 160"/>
              <a:gd name="T18" fmla="*/ 13 w 144"/>
              <a:gd name="T19" fmla="*/ 98 h 160"/>
              <a:gd name="T20" fmla="*/ 17 w 144"/>
              <a:gd name="T21" fmla="*/ 117 h 160"/>
              <a:gd name="T22" fmla="*/ 39 w 144"/>
              <a:gd name="T23" fmla="*/ 154 h 160"/>
              <a:gd name="T24" fmla="*/ 42 w 144"/>
              <a:gd name="T25" fmla="*/ 160 h 160"/>
              <a:gd name="T26" fmla="*/ 65 w 144"/>
              <a:gd name="T27" fmla="*/ 122 h 160"/>
              <a:gd name="T28" fmla="*/ 87 w 144"/>
              <a:gd name="T29" fmla="*/ 160 h 160"/>
              <a:gd name="T30" fmla="*/ 90 w 144"/>
              <a:gd name="T31" fmla="*/ 154 h 160"/>
              <a:gd name="T32" fmla="*/ 113 w 144"/>
              <a:gd name="T33" fmla="*/ 117 h 160"/>
              <a:gd name="T34" fmla="*/ 116 w 144"/>
              <a:gd name="T35" fmla="*/ 103 h 160"/>
              <a:gd name="T36" fmla="*/ 141 w 144"/>
              <a:gd name="T37" fmla="*/ 116 h 160"/>
              <a:gd name="T38" fmla="*/ 144 w 144"/>
              <a:gd name="T39" fmla="*/ 112 h 160"/>
              <a:gd name="T40" fmla="*/ 143 w 144"/>
              <a:gd name="T41" fmla="*/ 58 h 160"/>
              <a:gd name="T42" fmla="*/ 7 w 144"/>
              <a:gd name="T43" fmla="*/ 90 h 160"/>
              <a:gd name="T44" fmla="*/ 13 w 144"/>
              <a:gd name="T45" fmla="*/ 84 h 160"/>
              <a:gd name="T46" fmla="*/ 87 w 144"/>
              <a:gd name="T47" fmla="*/ 7 h 160"/>
              <a:gd name="T48" fmla="*/ 87 w 144"/>
              <a:gd name="T49" fmla="*/ 57 h 160"/>
              <a:gd name="T50" fmla="*/ 87 w 144"/>
              <a:gd name="T51" fmla="*/ 7 h 160"/>
              <a:gd name="T52" fmla="*/ 66 w 144"/>
              <a:gd name="T53" fmla="*/ 57 h 160"/>
              <a:gd name="T54" fmla="*/ 59 w 144"/>
              <a:gd name="T55" fmla="*/ 48 h 160"/>
              <a:gd name="T56" fmla="*/ 54 w 144"/>
              <a:gd name="T57" fmla="*/ 40 h 160"/>
              <a:gd name="T58" fmla="*/ 20 w 144"/>
              <a:gd name="T59" fmla="*/ 40 h 160"/>
              <a:gd name="T60" fmla="*/ 109 w 144"/>
              <a:gd name="T61" fmla="*/ 77 h 160"/>
              <a:gd name="T62" fmla="*/ 65 w 144"/>
              <a:gd name="T63" fmla="*/ 110 h 160"/>
              <a:gd name="T64" fmla="*/ 64 w 144"/>
              <a:gd name="T65" fmla="*/ 110 h 160"/>
              <a:gd name="T66" fmla="*/ 20 w 144"/>
              <a:gd name="T67" fmla="*/ 110 h 160"/>
              <a:gd name="T68" fmla="*/ 109 w 144"/>
              <a:gd name="T69" fmla="*/ 64 h 160"/>
              <a:gd name="T70" fmla="*/ 137 w 144"/>
              <a:gd name="T71" fmla="*/ 106 h 160"/>
              <a:gd name="T72" fmla="*/ 116 w 144"/>
              <a:gd name="T73" fmla="*/ 79 h 160"/>
              <a:gd name="T74" fmla="*/ 137 w 144"/>
              <a:gd name="T75" fmla="*/ 106 h 160"/>
              <a:gd name="T76" fmla="*/ 48 w 144"/>
              <a:gd name="T77" fmla="*/ 40 h 160"/>
              <a:gd name="T78" fmla="*/ 26 w 144"/>
              <a:gd name="T79" fmla="*/ 40 h 160"/>
              <a:gd name="T80" fmla="*/ 37 w 144"/>
              <a:gd name="T81" fmla="*/ 35 h 160"/>
              <a:gd name="T82" fmla="*/ 37 w 144"/>
              <a:gd name="T83" fmla="*/ 44 h 160"/>
              <a:gd name="T84" fmla="*/ 37 w 144"/>
              <a:gd name="T85" fmla="*/ 35 h 160"/>
              <a:gd name="T86" fmla="*/ 102 w 144"/>
              <a:gd name="T87" fmla="*/ 32 h 160"/>
              <a:gd name="T88" fmla="*/ 71 w 144"/>
              <a:gd name="T89" fmla="*/ 32 h 160"/>
              <a:gd name="T90" fmla="*/ 87 w 144"/>
              <a:gd name="T91" fmla="*/ 23 h 160"/>
              <a:gd name="T92" fmla="*/ 87 w 144"/>
              <a:gd name="T93" fmla="*/ 40 h 160"/>
              <a:gd name="T94" fmla="*/ 87 w 144"/>
              <a:gd name="T95" fmla="*/ 23 h 160"/>
              <a:gd name="T96" fmla="*/ 75 w 144"/>
              <a:gd name="T97" fmla="*/ 100 h 160"/>
              <a:gd name="T98" fmla="*/ 78 w 144"/>
              <a:gd name="T99" fmla="*/ 78 h 160"/>
              <a:gd name="T100" fmla="*/ 36 w 144"/>
              <a:gd name="T101" fmla="*/ 74 h 160"/>
              <a:gd name="T102" fmla="*/ 33 w 144"/>
              <a:gd name="T103" fmla="*/ 96 h 160"/>
              <a:gd name="T104" fmla="*/ 40 w 144"/>
              <a:gd name="T105" fmla="*/ 81 h 160"/>
              <a:gd name="T106" fmla="*/ 72 w 144"/>
              <a:gd name="T107" fmla="*/ 93 h 160"/>
              <a:gd name="T108" fmla="*/ 40 w 144"/>
              <a:gd name="T109" fmla="*/ 81 h 160"/>
              <a:gd name="T110" fmla="*/ 97 w 144"/>
              <a:gd name="T111" fmla="*/ 81 h 160"/>
              <a:gd name="T112" fmla="*/ 90 w 144"/>
              <a:gd name="T113" fmla="*/ 81 h 160"/>
              <a:gd name="T114" fmla="*/ 94 w 144"/>
              <a:gd name="T115" fmla="*/ 96 h 160"/>
              <a:gd name="T116" fmla="*/ 94 w 144"/>
              <a:gd name="T117" fmla="*/ 89 h 160"/>
              <a:gd name="T118" fmla="*/ 94 w 144"/>
              <a:gd name="T119" fmla="*/ 9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4" h="160">
                <a:moveTo>
                  <a:pt x="143" y="58"/>
                </a:moveTo>
                <a:cubicBezTo>
                  <a:pt x="142" y="58"/>
                  <a:pt x="140" y="58"/>
                  <a:pt x="139" y="58"/>
                </a:cubicBezTo>
                <a:cubicBezTo>
                  <a:pt x="116" y="71"/>
                  <a:pt x="116" y="71"/>
                  <a:pt x="116" y="71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116" y="58"/>
                  <a:pt x="115" y="57"/>
                  <a:pt x="113" y="57"/>
                </a:cubicBezTo>
                <a:cubicBezTo>
                  <a:pt x="107" y="57"/>
                  <a:pt x="107" y="57"/>
                  <a:pt x="107" y="57"/>
                </a:cubicBezTo>
                <a:cubicBezTo>
                  <a:pt x="114" y="51"/>
                  <a:pt x="119" y="42"/>
                  <a:pt x="119" y="32"/>
                </a:cubicBezTo>
                <a:cubicBezTo>
                  <a:pt x="119" y="14"/>
                  <a:pt x="104" y="0"/>
                  <a:pt x="87" y="0"/>
                </a:cubicBezTo>
                <a:cubicBezTo>
                  <a:pt x="72" y="0"/>
                  <a:pt x="59" y="10"/>
                  <a:pt x="55" y="24"/>
                </a:cubicBezTo>
                <a:cubicBezTo>
                  <a:pt x="51" y="19"/>
                  <a:pt x="44" y="15"/>
                  <a:pt x="37" y="15"/>
                </a:cubicBezTo>
                <a:cubicBezTo>
                  <a:pt x="24" y="15"/>
                  <a:pt x="13" y="26"/>
                  <a:pt x="13" y="40"/>
                </a:cubicBezTo>
                <a:cubicBezTo>
                  <a:pt x="13" y="46"/>
                  <a:pt x="15" y="52"/>
                  <a:pt x="20" y="57"/>
                </a:cubicBezTo>
                <a:cubicBezTo>
                  <a:pt x="17" y="57"/>
                  <a:pt x="17" y="57"/>
                  <a:pt x="17" y="57"/>
                </a:cubicBezTo>
                <a:cubicBezTo>
                  <a:pt x="15" y="57"/>
                  <a:pt x="13" y="58"/>
                  <a:pt x="13" y="60"/>
                </a:cubicBezTo>
                <a:cubicBezTo>
                  <a:pt x="13" y="76"/>
                  <a:pt x="13" y="76"/>
                  <a:pt x="13" y="76"/>
                </a:cubicBezTo>
                <a:cubicBezTo>
                  <a:pt x="4" y="76"/>
                  <a:pt x="4" y="76"/>
                  <a:pt x="4" y="76"/>
                </a:cubicBezTo>
                <a:cubicBezTo>
                  <a:pt x="2" y="76"/>
                  <a:pt x="0" y="78"/>
                  <a:pt x="0" y="80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96"/>
                  <a:pt x="2" y="98"/>
                  <a:pt x="4" y="98"/>
                </a:cubicBezTo>
                <a:cubicBezTo>
                  <a:pt x="13" y="98"/>
                  <a:pt x="13" y="98"/>
                  <a:pt x="13" y="98"/>
                </a:cubicBezTo>
                <a:cubicBezTo>
                  <a:pt x="13" y="114"/>
                  <a:pt x="13" y="114"/>
                  <a:pt x="13" y="114"/>
                </a:cubicBezTo>
                <a:cubicBezTo>
                  <a:pt x="13" y="116"/>
                  <a:pt x="15" y="117"/>
                  <a:pt x="17" y="117"/>
                </a:cubicBezTo>
                <a:cubicBezTo>
                  <a:pt x="59" y="117"/>
                  <a:pt x="59" y="117"/>
                  <a:pt x="59" y="117"/>
                </a:cubicBezTo>
                <a:cubicBezTo>
                  <a:pt x="39" y="154"/>
                  <a:pt x="39" y="154"/>
                  <a:pt x="39" y="154"/>
                </a:cubicBezTo>
                <a:cubicBezTo>
                  <a:pt x="38" y="156"/>
                  <a:pt x="39" y="158"/>
                  <a:pt x="41" y="159"/>
                </a:cubicBezTo>
                <a:cubicBezTo>
                  <a:pt x="41" y="160"/>
                  <a:pt x="42" y="160"/>
                  <a:pt x="42" y="160"/>
                </a:cubicBezTo>
                <a:cubicBezTo>
                  <a:pt x="44" y="160"/>
                  <a:pt x="45" y="159"/>
                  <a:pt x="46" y="158"/>
                </a:cubicBezTo>
                <a:cubicBezTo>
                  <a:pt x="65" y="122"/>
                  <a:pt x="65" y="122"/>
                  <a:pt x="65" y="122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4" y="159"/>
                  <a:pt x="85" y="160"/>
                  <a:pt x="87" y="160"/>
                </a:cubicBezTo>
                <a:cubicBezTo>
                  <a:pt x="87" y="160"/>
                  <a:pt x="88" y="160"/>
                  <a:pt x="88" y="159"/>
                </a:cubicBezTo>
                <a:cubicBezTo>
                  <a:pt x="90" y="158"/>
                  <a:pt x="91" y="156"/>
                  <a:pt x="90" y="154"/>
                </a:cubicBezTo>
                <a:cubicBezTo>
                  <a:pt x="70" y="117"/>
                  <a:pt x="70" y="117"/>
                  <a:pt x="70" y="117"/>
                </a:cubicBezTo>
                <a:cubicBezTo>
                  <a:pt x="113" y="117"/>
                  <a:pt x="113" y="117"/>
                  <a:pt x="113" y="117"/>
                </a:cubicBezTo>
                <a:cubicBezTo>
                  <a:pt x="115" y="117"/>
                  <a:pt x="116" y="116"/>
                  <a:pt x="116" y="114"/>
                </a:cubicBezTo>
                <a:cubicBezTo>
                  <a:pt x="116" y="103"/>
                  <a:pt x="116" y="103"/>
                  <a:pt x="116" y="103"/>
                </a:cubicBezTo>
                <a:cubicBezTo>
                  <a:pt x="139" y="116"/>
                  <a:pt x="139" y="116"/>
                  <a:pt x="139" y="116"/>
                </a:cubicBezTo>
                <a:cubicBezTo>
                  <a:pt x="140" y="116"/>
                  <a:pt x="140" y="116"/>
                  <a:pt x="141" y="116"/>
                </a:cubicBezTo>
                <a:cubicBezTo>
                  <a:pt x="142" y="116"/>
                  <a:pt x="142" y="116"/>
                  <a:pt x="143" y="115"/>
                </a:cubicBezTo>
                <a:cubicBezTo>
                  <a:pt x="144" y="115"/>
                  <a:pt x="144" y="114"/>
                  <a:pt x="144" y="112"/>
                </a:cubicBezTo>
                <a:cubicBezTo>
                  <a:pt x="144" y="62"/>
                  <a:pt x="144" y="62"/>
                  <a:pt x="144" y="62"/>
                </a:cubicBezTo>
                <a:cubicBezTo>
                  <a:pt x="144" y="60"/>
                  <a:pt x="144" y="59"/>
                  <a:pt x="143" y="58"/>
                </a:cubicBezTo>
                <a:close/>
                <a:moveTo>
                  <a:pt x="13" y="90"/>
                </a:moveTo>
                <a:cubicBezTo>
                  <a:pt x="7" y="90"/>
                  <a:pt x="7" y="90"/>
                  <a:pt x="7" y="90"/>
                </a:cubicBezTo>
                <a:cubicBezTo>
                  <a:pt x="7" y="84"/>
                  <a:pt x="7" y="84"/>
                  <a:pt x="7" y="84"/>
                </a:cubicBezTo>
                <a:cubicBezTo>
                  <a:pt x="13" y="84"/>
                  <a:pt x="13" y="84"/>
                  <a:pt x="13" y="84"/>
                </a:cubicBezTo>
                <a:lnTo>
                  <a:pt x="13" y="90"/>
                </a:lnTo>
                <a:close/>
                <a:moveTo>
                  <a:pt x="87" y="7"/>
                </a:moveTo>
                <a:cubicBezTo>
                  <a:pt x="100" y="7"/>
                  <a:pt x="111" y="18"/>
                  <a:pt x="111" y="32"/>
                </a:cubicBezTo>
                <a:cubicBezTo>
                  <a:pt x="111" y="45"/>
                  <a:pt x="100" y="57"/>
                  <a:pt x="87" y="57"/>
                </a:cubicBezTo>
                <a:cubicBezTo>
                  <a:pt x="73" y="57"/>
                  <a:pt x="62" y="45"/>
                  <a:pt x="62" y="32"/>
                </a:cubicBezTo>
                <a:cubicBezTo>
                  <a:pt x="62" y="18"/>
                  <a:pt x="73" y="7"/>
                  <a:pt x="87" y="7"/>
                </a:cubicBezTo>
                <a:close/>
                <a:moveTo>
                  <a:pt x="59" y="48"/>
                </a:moveTo>
                <a:cubicBezTo>
                  <a:pt x="61" y="52"/>
                  <a:pt x="64" y="54"/>
                  <a:pt x="66" y="57"/>
                </a:cubicBezTo>
                <a:cubicBezTo>
                  <a:pt x="54" y="57"/>
                  <a:pt x="54" y="57"/>
                  <a:pt x="54" y="57"/>
                </a:cubicBezTo>
                <a:cubicBezTo>
                  <a:pt x="56" y="54"/>
                  <a:pt x="58" y="52"/>
                  <a:pt x="59" y="48"/>
                </a:cubicBezTo>
                <a:close/>
                <a:moveTo>
                  <a:pt x="37" y="23"/>
                </a:moveTo>
                <a:cubicBezTo>
                  <a:pt x="46" y="23"/>
                  <a:pt x="54" y="30"/>
                  <a:pt x="54" y="40"/>
                </a:cubicBezTo>
                <a:cubicBezTo>
                  <a:pt x="54" y="49"/>
                  <a:pt x="46" y="57"/>
                  <a:pt x="37" y="57"/>
                </a:cubicBezTo>
                <a:cubicBezTo>
                  <a:pt x="28" y="57"/>
                  <a:pt x="20" y="49"/>
                  <a:pt x="20" y="40"/>
                </a:cubicBezTo>
                <a:cubicBezTo>
                  <a:pt x="20" y="30"/>
                  <a:pt x="28" y="23"/>
                  <a:pt x="37" y="23"/>
                </a:cubicBezTo>
                <a:close/>
                <a:moveTo>
                  <a:pt x="109" y="77"/>
                </a:moveTo>
                <a:cubicBezTo>
                  <a:pt x="109" y="110"/>
                  <a:pt x="109" y="110"/>
                  <a:pt x="109" y="110"/>
                </a:cubicBezTo>
                <a:cubicBezTo>
                  <a:pt x="65" y="110"/>
                  <a:pt x="65" y="110"/>
                  <a:pt x="65" y="110"/>
                </a:cubicBezTo>
                <a:cubicBezTo>
                  <a:pt x="65" y="110"/>
                  <a:pt x="65" y="110"/>
                  <a:pt x="65" y="110"/>
                </a:cubicBezTo>
                <a:cubicBezTo>
                  <a:pt x="64" y="110"/>
                  <a:pt x="64" y="110"/>
                  <a:pt x="64" y="110"/>
                </a:cubicBezTo>
                <a:cubicBezTo>
                  <a:pt x="64" y="110"/>
                  <a:pt x="64" y="110"/>
                  <a:pt x="64" y="110"/>
                </a:cubicBezTo>
                <a:cubicBezTo>
                  <a:pt x="20" y="110"/>
                  <a:pt x="20" y="110"/>
                  <a:pt x="20" y="110"/>
                </a:cubicBezTo>
                <a:cubicBezTo>
                  <a:pt x="20" y="64"/>
                  <a:pt x="20" y="64"/>
                  <a:pt x="20" y="64"/>
                </a:cubicBezTo>
                <a:cubicBezTo>
                  <a:pt x="109" y="64"/>
                  <a:pt x="109" y="64"/>
                  <a:pt x="109" y="64"/>
                </a:cubicBezTo>
                <a:lnTo>
                  <a:pt x="109" y="77"/>
                </a:lnTo>
                <a:close/>
                <a:moveTo>
                  <a:pt x="137" y="106"/>
                </a:moveTo>
                <a:cubicBezTo>
                  <a:pt x="116" y="95"/>
                  <a:pt x="116" y="95"/>
                  <a:pt x="116" y="95"/>
                </a:cubicBezTo>
                <a:cubicBezTo>
                  <a:pt x="116" y="79"/>
                  <a:pt x="116" y="79"/>
                  <a:pt x="116" y="79"/>
                </a:cubicBezTo>
                <a:cubicBezTo>
                  <a:pt x="137" y="68"/>
                  <a:pt x="137" y="68"/>
                  <a:pt x="137" y="68"/>
                </a:cubicBezTo>
                <a:lnTo>
                  <a:pt x="137" y="106"/>
                </a:lnTo>
                <a:close/>
                <a:moveTo>
                  <a:pt x="37" y="50"/>
                </a:moveTo>
                <a:cubicBezTo>
                  <a:pt x="43" y="50"/>
                  <a:pt x="48" y="46"/>
                  <a:pt x="48" y="40"/>
                </a:cubicBezTo>
                <a:cubicBezTo>
                  <a:pt x="48" y="34"/>
                  <a:pt x="43" y="29"/>
                  <a:pt x="37" y="29"/>
                </a:cubicBezTo>
                <a:cubicBezTo>
                  <a:pt x="31" y="29"/>
                  <a:pt x="26" y="34"/>
                  <a:pt x="26" y="40"/>
                </a:cubicBezTo>
                <a:cubicBezTo>
                  <a:pt x="26" y="46"/>
                  <a:pt x="31" y="50"/>
                  <a:pt x="37" y="50"/>
                </a:cubicBezTo>
                <a:close/>
                <a:moveTo>
                  <a:pt x="37" y="35"/>
                </a:moveTo>
                <a:cubicBezTo>
                  <a:pt x="39" y="35"/>
                  <a:pt x="41" y="37"/>
                  <a:pt x="41" y="40"/>
                </a:cubicBezTo>
                <a:cubicBezTo>
                  <a:pt x="41" y="42"/>
                  <a:pt x="39" y="44"/>
                  <a:pt x="37" y="44"/>
                </a:cubicBezTo>
                <a:cubicBezTo>
                  <a:pt x="34" y="44"/>
                  <a:pt x="32" y="42"/>
                  <a:pt x="32" y="40"/>
                </a:cubicBezTo>
                <a:cubicBezTo>
                  <a:pt x="32" y="37"/>
                  <a:pt x="34" y="35"/>
                  <a:pt x="37" y="35"/>
                </a:cubicBezTo>
                <a:close/>
                <a:moveTo>
                  <a:pt x="87" y="47"/>
                </a:moveTo>
                <a:cubicBezTo>
                  <a:pt x="95" y="47"/>
                  <a:pt x="102" y="40"/>
                  <a:pt x="102" y="32"/>
                </a:cubicBezTo>
                <a:cubicBezTo>
                  <a:pt x="102" y="23"/>
                  <a:pt x="95" y="16"/>
                  <a:pt x="87" y="16"/>
                </a:cubicBezTo>
                <a:cubicBezTo>
                  <a:pt x="78" y="16"/>
                  <a:pt x="71" y="23"/>
                  <a:pt x="71" y="32"/>
                </a:cubicBezTo>
                <a:cubicBezTo>
                  <a:pt x="71" y="40"/>
                  <a:pt x="78" y="47"/>
                  <a:pt x="87" y="47"/>
                </a:cubicBezTo>
                <a:close/>
                <a:moveTo>
                  <a:pt x="87" y="23"/>
                </a:moveTo>
                <a:cubicBezTo>
                  <a:pt x="91" y="23"/>
                  <a:pt x="95" y="27"/>
                  <a:pt x="95" y="32"/>
                </a:cubicBezTo>
                <a:cubicBezTo>
                  <a:pt x="95" y="36"/>
                  <a:pt x="91" y="40"/>
                  <a:pt x="87" y="40"/>
                </a:cubicBezTo>
                <a:cubicBezTo>
                  <a:pt x="82" y="40"/>
                  <a:pt x="78" y="36"/>
                  <a:pt x="78" y="32"/>
                </a:cubicBezTo>
                <a:cubicBezTo>
                  <a:pt x="78" y="27"/>
                  <a:pt x="82" y="23"/>
                  <a:pt x="87" y="23"/>
                </a:cubicBezTo>
                <a:close/>
                <a:moveTo>
                  <a:pt x="36" y="100"/>
                </a:moveTo>
                <a:cubicBezTo>
                  <a:pt x="75" y="100"/>
                  <a:pt x="75" y="100"/>
                  <a:pt x="75" y="100"/>
                </a:cubicBezTo>
                <a:cubicBezTo>
                  <a:pt x="77" y="100"/>
                  <a:pt x="78" y="98"/>
                  <a:pt x="78" y="96"/>
                </a:cubicBezTo>
                <a:cubicBezTo>
                  <a:pt x="78" y="78"/>
                  <a:pt x="78" y="78"/>
                  <a:pt x="78" y="78"/>
                </a:cubicBezTo>
                <a:cubicBezTo>
                  <a:pt x="78" y="76"/>
                  <a:pt x="77" y="74"/>
                  <a:pt x="75" y="74"/>
                </a:cubicBezTo>
                <a:cubicBezTo>
                  <a:pt x="36" y="74"/>
                  <a:pt x="36" y="74"/>
                  <a:pt x="36" y="74"/>
                </a:cubicBezTo>
                <a:cubicBezTo>
                  <a:pt x="34" y="74"/>
                  <a:pt x="33" y="76"/>
                  <a:pt x="33" y="78"/>
                </a:cubicBezTo>
                <a:cubicBezTo>
                  <a:pt x="33" y="96"/>
                  <a:pt x="33" y="96"/>
                  <a:pt x="33" y="96"/>
                </a:cubicBezTo>
                <a:cubicBezTo>
                  <a:pt x="33" y="98"/>
                  <a:pt x="34" y="100"/>
                  <a:pt x="36" y="100"/>
                </a:cubicBezTo>
                <a:close/>
                <a:moveTo>
                  <a:pt x="40" y="81"/>
                </a:moveTo>
                <a:cubicBezTo>
                  <a:pt x="72" y="81"/>
                  <a:pt x="72" y="81"/>
                  <a:pt x="72" y="81"/>
                </a:cubicBezTo>
                <a:cubicBezTo>
                  <a:pt x="72" y="93"/>
                  <a:pt x="72" y="93"/>
                  <a:pt x="72" y="93"/>
                </a:cubicBezTo>
                <a:cubicBezTo>
                  <a:pt x="40" y="93"/>
                  <a:pt x="40" y="93"/>
                  <a:pt x="40" y="93"/>
                </a:cubicBezTo>
                <a:lnTo>
                  <a:pt x="40" y="81"/>
                </a:lnTo>
                <a:close/>
                <a:moveTo>
                  <a:pt x="94" y="85"/>
                </a:moveTo>
                <a:cubicBezTo>
                  <a:pt x="96" y="85"/>
                  <a:pt x="97" y="83"/>
                  <a:pt x="97" y="81"/>
                </a:cubicBezTo>
                <a:cubicBezTo>
                  <a:pt x="97" y="79"/>
                  <a:pt x="96" y="78"/>
                  <a:pt x="94" y="78"/>
                </a:cubicBezTo>
                <a:cubicBezTo>
                  <a:pt x="92" y="78"/>
                  <a:pt x="90" y="79"/>
                  <a:pt x="90" y="81"/>
                </a:cubicBezTo>
                <a:cubicBezTo>
                  <a:pt x="90" y="83"/>
                  <a:pt x="92" y="85"/>
                  <a:pt x="94" y="85"/>
                </a:cubicBezTo>
                <a:close/>
                <a:moveTo>
                  <a:pt x="94" y="96"/>
                </a:moveTo>
                <a:cubicBezTo>
                  <a:pt x="96" y="96"/>
                  <a:pt x="97" y="95"/>
                  <a:pt x="97" y="93"/>
                </a:cubicBezTo>
                <a:cubicBezTo>
                  <a:pt x="97" y="91"/>
                  <a:pt x="96" y="89"/>
                  <a:pt x="94" y="89"/>
                </a:cubicBezTo>
                <a:cubicBezTo>
                  <a:pt x="92" y="89"/>
                  <a:pt x="90" y="91"/>
                  <a:pt x="90" y="93"/>
                </a:cubicBezTo>
                <a:cubicBezTo>
                  <a:pt x="90" y="95"/>
                  <a:pt x="92" y="96"/>
                  <a:pt x="94" y="9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6DB15CC7-D626-33BB-19E4-BB941FC2AAE1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2473325"/>
            <a:ext cx="254000" cy="254000"/>
          </a:xfrm>
          <a:custGeom>
            <a:avLst/>
            <a:gdLst>
              <a:gd name="T0" fmla="*/ 146 w 160"/>
              <a:gd name="T1" fmla="*/ 72 h 160"/>
              <a:gd name="T2" fmla="*/ 120 w 160"/>
              <a:gd name="T3" fmla="*/ 72 h 160"/>
              <a:gd name="T4" fmla="*/ 133 w 160"/>
              <a:gd name="T5" fmla="*/ 64 h 160"/>
              <a:gd name="T6" fmla="*/ 133 w 160"/>
              <a:gd name="T7" fmla="*/ 80 h 160"/>
              <a:gd name="T8" fmla="*/ 133 w 160"/>
              <a:gd name="T9" fmla="*/ 64 h 160"/>
              <a:gd name="T10" fmla="*/ 112 w 160"/>
              <a:gd name="T11" fmla="*/ 120 h 160"/>
              <a:gd name="T12" fmla="*/ 112 w 160"/>
              <a:gd name="T13" fmla="*/ 115 h 160"/>
              <a:gd name="T14" fmla="*/ 45 w 160"/>
              <a:gd name="T15" fmla="*/ 118 h 160"/>
              <a:gd name="T16" fmla="*/ 48 w 160"/>
              <a:gd name="T17" fmla="*/ 134 h 160"/>
              <a:gd name="T18" fmla="*/ 114 w 160"/>
              <a:gd name="T19" fmla="*/ 131 h 160"/>
              <a:gd name="T20" fmla="*/ 48 w 160"/>
              <a:gd name="T21" fmla="*/ 128 h 160"/>
              <a:gd name="T22" fmla="*/ 48 w 160"/>
              <a:gd name="T23" fmla="*/ 134 h 160"/>
              <a:gd name="T24" fmla="*/ 136 w 160"/>
              <a:gd name="T25" fmla="*/ 0 h 160"/>
              <a:gd name="T26" fmla="*/ 24 w 160"/>
              <a:gd name="T27" fmla="*/ 46 h 160"/>
              <a:gd name="T28" fmla="*/ 0 w 160"/>
              <a:gd name="T29" fmla="*/ 136 h 160"/>
              <a:gd name="T30" fmla="*/ 16 w 160"/>
              <a:gd name="T31" fmla="*/ 144 h 160"/>
              <a:gd name="T32" fmla="*/ 24 w 160"/>
              <a:gd name="T33" fmla="*/ 160 h 160"/>
              <a:gd name="T34" fmla="*/ 136 w 160"/>
              <a:gd name="T35" fmla="*/ 144 h 160"/>
              <a:gd name="T36" fmla="*/ 144 w 160"/>
              <a:gd name="T37" fmla="*/ 136 h 160"/>
              <a:gd name="T38" fmla="*/ 160 w 160"/>
              <a:gd name="T39" fmla="*/ 46 h 160"/>
              <a:gd name="T40" fmla="*/ 29 w 160"/>
              <a:gd name="T41" fmla="*/ 6 h 160"/>
              <a:gd name="T42" fmla="*/ 130 w 160"/>
              <a:gd name="T43" fmla="*/ 46 h 160"/>
              <a:gd name="T44" fmla="*/ 29 w 160"/>
              <a:gd name="T45" fmla="*/ 6 h 160"/>
              <a:gd name="T46" fmla="*/ 21 w 160"/>
              <a:gd name="T47" fmla="*/ 139 h 160"/>
              <a:gd name="T48" fmla="*/ 18 w 160"/>
              <a:gd name="T49" fmla="*/ 118 h 160"/>
              <a:gd name="T50" fmla="*/ 16 w 160"/>
              <a:gd name="T51" fmla="*/ 131 h 160"/>
              <a:gd name="T52" fmla="*/ 5 w 160"/>
              <a:gd name="T53" fmla="*/ 99 h 160"/>
              <a:gd name="T54" fmla="*/ 24 w 160"/>
              <a:gd name="T55" fmla="*/ 139 h 160"/>
              <a:gd name="T56" fmla="*/ 29 w 160"/>
              <a:gd name="T57" fmla="*/ 155 h 160"/>
              <a:gd name="T58" fmla="*/ 130 w 160"/>
              <a:gd name="T59" fmla="*/ 99 h 160"/>
              <a:gd name="T60" fmla="*/ 154 w 160"/>
              <a:gd name="T61" fmla="*/ 131 h 160"/>
              <a:gd name="T62" fmla="*/ 144 w 160"/>
              <a:gd name="T63" fmla="*/ 120 h 160"/>
              <a:gd name="T64" fmla="*/ 138 w 160"/>
              <a:gd name="T65" fmla="*/ 120 h 160"/>
              <a:gd name="T66" fmla="*/ 136 w 160"/>
              <a:gd name="T67" fmla="*/ 139 h 160"/>
              <a:gd name="T68" fmla="*/ 154 w 160"/>
              <a:gd name="T69" fmla="*/ 99 h 160"/>
              <a:gd name="T70" fmla="*/ 154 w 160"/>
              <a:gd name="T71" fmla="*/ 94 h 160"/>
              <a:gd name="T72" fmla="*/ 5 w 160"/>
              <a:gd name="T73" fmla="*/ 51 h 160"/>
              <a:gd name="T74" fmla="*/ 154 w 160"/>
              <a:gd name="T75" fmla="*/ 5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" h="160">
                <a:moveTo>
                  <a:pt x="133" y="86"/>
                </a:moveTo>
                <a:cubicBezTo>
                  <a:pt x="140" y="86"/>
                  <a:pt x="146" y="80"/>
                  <a:pt x="146" y="72"/>
                </a:cubicBezTo>
                <a:cubicBezTo>
                  <a:pt x="146" y="65"/>
                  <a:pt x="140" y="59"/>
                  <a:pt x="133" y="59"/>
                </a:cubicBezTo>
                <a:cubicBezTo>
                  <a:pt x="126" y="59"/>
                  <a:pt x="120" y="65"/>
                  <a:pt x="120" y="72"/>
                </a:cubicBezTo>
                <a:cubicBezTo>
                  <a:pt x="120" y="80"/>
                  <a:pt x="126" y="86"/>
                  <a:pt x="133" y="86"/>
                </a:cubicBezTo>
                <a:close/>
                <a:moveTo>
                  <a:pt x="133" y="64"/>
                </a:moveTo>
                <a:cubicBezTo>
                  <a:pt x="137" y="64"/>
                  <a:pt x="141" y="68"/>
                  <a:pt x="141" y="72"/>
                </a:cubicBezTo>
                <a:cubicBezTo>
                  <a:pt x="141" y="77"/>
                  <a:pt x="137" y="80"/>
                  <a:pt x="133" y="80"/>
                </a:cubicBezTo>
                <a:cubicBezTo>
                  <a:pt x="128" y="80"/>
                  <a:pt x="125" y="77"/>
                  <a:pt x="125" y="72"/>
                </a:cubicBezTo>
                <a:cubicBezTo>
                  <a:pt x="125" y="68"/>
                  <a:pt x="128" y="64"/>
                  <a:pt x="133" y="64"/>
                </a:cubicBezTo>
                <a:close/>
                <a:moveTo>
                  <a:pt x="48" y="120"/>
                </a:moveTo>
                <a:cubicBezTo>
                  <a:pt x="112" y="120"/>
                  <a:pt x="112" y="120"/>
                  <a:pt x="112" y="120"/>
                </a:cubicBezTo>
                <a:cubicBezTo>
                  <a:pt x="113" y="120"/>
                  <a:pt x="114" y="119"/>
                  <a:pt x="114" y="118"/>
                </a:cubicBezTo>
                <a:cubicBezTo>
                  <a:pt x="114" y="116"/>
                  <a:pt x="113" y="115"/>
                  <a:pt x="112" y="115"/>
                </a:cubicBezTo>
                <a:cubicBezTo>
                  <a:pt x="48" y="115"/>
                  <a:pt x="48" y="115"/>
                  <a:pt x="48" y="115"/>
                </a:cubicBezTo>
                <a:cubicBezTo>
                  <a:pt x="46" y="115"/>
                  <a:pt x="45" y="116"/>
                  <a:pt x="45" y="118"/>
                </a:cubicBezTo>
                <a:cubicBezTo>
                  <a:pt x="45" y="119"/>
                  <a:pt x="46" y="120"/>
                  <a:pt x="48" y="120"/>
                </a:cubicBezTo>
                <a:close/>
                <a:moveTo>
                  <a:pt x="48" y="134"/>
                </a:moveTo>
                <a:cubicBezTo>
                  <a:pt x="112" y="134"/>
                  <a:pt x="112" y="134"/>
                  <a:pt x="112" y="134"/>
                </a:cubicBezTo>
                <a:cubicBezTo>
                  <a:pt x="113" y="134"/>
                  <a:pt x="114" y="133"/>
                  <a:pt x="114" y="131"/>
                </a:cubicBezTo>
                <a:cubicBezTo>
                  <a:pt x="114" y="130"/>
                  <a:pt x="113" y="128"/>
                  <a:pt x="112" y="128"/>
                </a:cubicBezTo>
                <a:cubicBezTo>
                  <a:pt x="48" y="128"/>
                  <a:pt x="48" y="128"/>
                  <a:pt x="48" y="128"/>
                </a:cubicBezTo>
                <a:cubicBezTo>
                  <a:pt x="46" y="128"/>
                  <a:pt x="45" y="130"/>
                  <a:pt x="45" y="131"/>
                </a:cubicBezTo>
                <a:cubicBezTo>
                  <a:pt x="45" y="133"/>
                  <a:pt x="46" y="134"/>
                  <a:pt x="48" y="134"/>
                </a:cubicBezTo>
                <a:close/>
                <a:moveTo>
                  <a:pt x="136" y="46"/>
                </a:moveTo>
                <a:cubicBezTo>
                  <a:pt x="136" y="0"/>
                  <a:pt x="136" y="0"/>
                  <a:pt x="136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46"/>
                  <a:pt x="24" y="46"/>
                  <a:pt x="24" y="46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136"/>
                  <a:pt x="0" y="136"/>
                  <a:pt x="0" y="136"/>
                </a:cubicBezTo>
                <a:cubicBezTo>
                  <a:pt x="16" y="136"/>
                  <a:pt x="16" y="136"/>
                  <a:pt x="16" y="136"/>
                </a:cubicBezTo>
                <a:cubicBezTo>
                  <a:pt x="16" y="144"/>
                  <a:pt x="16" y="144"/>
                  <a:pt x="16" y="144"/>
                </a:cubicBezTo>
                <a:cubicBezTo>
                  <a:pt x="24" y="144"/>
                  <a:pt x="24" y="144"/>
                  <a:pt x="24" y="144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36" y="144"/>
                  <a:pt x="136" y="144"/>
                  <a:pt x="136" y="144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44" y="136"/>
                  <a:pt x="144" y="136"/>
                  <a:pt x="144" y="136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60" y="46"/>
                  <a:pt x="160" y="46"/>
                  <a:pt x="160" y="46"/>
                </a:cubicBezTo>
                <a:lnTo>
                  <a:pt x="136" y="46"/>
                </a:lnTo>
                <a:close/>
                <a:moveTo>
                  <a:pt x="29" y="6"/>
                </a:moveTo>
                <a:cubicBezTo>
                  <a:pt x="130" y="6"/>
                  <a:pt x="130" y="6"/>
                  <a:pt x="130" y="6"/>
                </a:cubicBezTo>
                <a:cubicBezTo>
                  <a:pt x="130" y="46"/>
                  <a:pt x="130" y="46"/>
                  <a:pt x="130" y="46"/>
                </a:cubicBezTo>
                <a:cubicBezTo>
                  <a:pt x="29" y="46"/>
                  <a:pt x="29" y="46"/>
                  <a:pt x="29" y="46"/>
                </a:cubicBezTo>
                <a:lnTo>
                  <a:pt x="29" y="6"/>
                </a:lnTo>
                <a:close/>
                <a:moveTo>
                  <a:pt x="24" y="139"/>
                </a:moveTo>
                <a:cubicBezTo>
                  <a:pt x="21" y="139"/>
                  <a:pt x="21" y="139"/>
                  <a:pt x="21" y="139"/>
                </a:cubicBezTo>
                <a:cubicBezTo>
                  <a:pt x="21" y="120"/>
                  <a:pt x="21" y="120"/>
                  <a:pt x="21" y="120"/>
                </a:cubicBezTo>
                <a:cubicBezTo>
                  <a:pt x="21" y="119"/>
                  <a:pt x="20" y="118"/>
                  <a:pt x="18" y="118"/>
                </a:cubicBezTo>
                <a:cubicBezTo>
                  <a:pt x="17" y="118"/>
                  <a:pt x="16" y="119"/>
                  <a:pt x="16" y="120"/>
                </a:cubicBezTo>
                <a:cubicBezTo>
                  <a:pt x="16" y="131"/>
                  <a:pt x="16" y="131"/>
                  <a:pt x="16" y="131"/>
                </a:cubicBezTo>
                <a:cubicBezTo>
                  <a:pt x="5" y="131"/>
                  <a:pt x="5" y="131"/>
                  <a:pt x="5" y="131"/>
                </a:cubicBezTo>
                <a:cubicBezTo>
                  <a:pt x="5" y="99"/>
                  <a:pt x="5" y="99"/>
                  <a:pt x="5" y="99"/>
                </a:cubicBezTo>
                <a:cubicBezTo>
                  <a:pt x="24" y="99"/>
                  <a:pt x="24" y="99"/>
                  <a:pt x="24" y="99"/>
                </a:cubicBezTo>
                <a:lnTo>
                  <a:pt x="24" y="139"/>
                </a:lnTo>
                <a:close/>
                <a:moveTo>
                  <a:pt x="130" y="155"/>
                </a:moveTo>
                <a:cubicBezTo>
                  <a:pt x="29" y="155"/>
                  <a:pt x="29" y="155"/>
                  <a:pt x="29" y="155"/>
                </a:cubicBezTo>
                <a:cubicBezTo>
                  <a:pt x="29" y="99"/>
                  <a:pt x="29" y="99"/>
                  <a:pt x="29" y="99"/>
                </a:cubicBezTo>
                <a:cubicBezTo>
                  <a:pt x="130" y="99"/>
                  <a:pt x="130" y="99"/>
                  <a:pt x="130" y="99"/>
                </a:cubicBezTo>
                <a:lnTo>
                  <a:pt x="130" y="155"/>
                </a:lnTo>
                <a:close/>
                <a:moveTo>
                  <a:pt x="154" y="131"/>
                </a:moveTo>
                <a:cubicBezTo>
                  <a:pt x="144" y="131"/>
                  <a:pt x="144" y="131"/>
                  <a:pt x="144" y="131"/>
                </a:cubicBezTo>
                <a:cubicBezTo>
                  <a:pt x="144" y="120"/>
                  <a:pt x="144" y="120"/>
                  <a:pt x="144" y="120"/>
                </a:cubicBezTo>
                <a:cubicBezTo>
                  <a:pt x="144" y="119"/>
                  <a:pt x="142" y="118"/>
                  <a:pt x="141" y="118"/>
                </a:cubicBezTo>
                <a:cubicBezTo>
                  <a:pt x="139" y="118"/>
                  <a:pt x="138" y="119"/>
                  <a:pt x="138" y="120"/>
                </a:cubicBezTo>
                <a:cubicBezTo>
                  <a:pt x="138" y="139"/>
                  <a:pt x="138" y="139"/>
                  <a:pt x="138" y="139"/>
                </a:cubicBezTo>
                <a:cubicBezTo>
                  <a:pt x="136" y="139"/>
                  <a:pt x="136" y="139"/>
                  <a:pt x="136" y="139"/>
                </a:cubicBezTo>
                <a:cubicBezTo>
                  <a:pt x="136" y="99"/>
                  <a:pt x="136" y="99"/>
                  <a:pt x="136" y="99"/>
                </a:cubicBezTo>
                <a:cubicBezTo>
                  <a:pt x="154" y="99"/>
                  <a:pt x="154" y="99"/>
                  <a:pt x="154" y="99"/>
                </a:cubicBezTo>
                <a:lnTo>
                  <a:pt x="154" y="131"/>
                </a:lnTo>
                <a:close/>
                <a:moveTo>
                  <a:pt x="154" y="94"/>
                </a:moveTo>
                <a:cubicBezTo>
                  <a:pt x="5" y="94"/>
                  <a:pt x="5" y="94"/>
                  <a:pt x="5" y="94"/>
                </a:cubicBezTo>
                <a:cubicBezTo>
                  <a:pt x="5" y="51"/>
                  <a:pt x="5" y="51"/>
                  <a:pt x="5" y="51"/>
                </a:cubicBezTo>
                <a:cubicBezTo>
                  <a:pt x="24" y="51"/>
                  <a:pt x="24" y="51"/>
                  <a:pt x="24" y="51"/>
                </a:cubicBezTo>
                <a:cubicBezTo>
                  <a:pt x="154" y="51"/>
                  <a:pt x="154" y="51"/>
                  <a:pt x="154" y="51"/>
                </a:cubicBezTo>
                <a:lnTo>
                  <a:pt x="154" y="9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4E9BBD1B-F9A5-75B3-B1FB-DC7783F6804A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3575050"/>
            <a:ext cx="254000" cy="254000"/>
          </a:xfrm>
          <a:custGeom>
            <a:avLst/>
            <a:gdLst>
              <a:gd name="T0" fmla="*/ 150 w 160"/>
              <a:gd name="T1" fmla="*/ 144 h 160"/>
              <a:gd name="T2" fmla="*/ 147 w 160"/>
              <a:gd name="T3" fmla="*/ 91 h 160"/>
              <a:gd name="T4" fmla="*/ 107 w 160"/>
              <a:gd name="T5" fmla="*/ 145 h 160"/>
              <a:gd name="T6" fmla="*/ 110 w 160"/>
              <a:gd name="T7" fmla="*/ 150 h 160"/>
              <a:gd name="T8" fmla="*/ 144 w 160"/>
              <a:gd name="T9" fmla="*/ 158 h 160"/>
              <a:gd name="T10" fmla="*/ 150 w 160"/>
              <a:gd name="T11" fmla="*/ 158 h 160"/>
              <a:gd name="T12" fmla="*/ 158 w 160"/>
              <a:gd name="T13" fmla="*/ 150 h 160"/>
              <a:gd name="T14" fmla="*/ 158 w 160"/>
              <a:gd name="T15" fmla="*/ 144 h 160"/>
              <a:gd name="T16" fmla="*/ 115 w 160"/>
              <a:gd name="T17" fmla="*/ 144 h 160"/>
              <a:gd name="T18" fmla="*/ 144 w 160"/>
              <a:gd name="T19" fmla="*/ 144 h 160"/>
              <a:gd name="T20" fmla="*/ 78 w 160"/>
              <a:gd name="T21" fmla="*/ 155 h 160"/>
              <a:gd name="T22" fmla="*/ 108 w 160"/>
              <a:gd name="T23" fmla="*/ 120 h 160"/>
              <a:gd name="T24" fmla="*/ 74 w 160"/>
              <a:gd name="T25" fmla="*/ 100 h 160"/>
              <a:gd name="T26" fmla="*/ 72 w 160"/>
              <a:gd name="T27" fmla="*/ 115 h 160"/>
              <a:gd name="T28" fmla="*/ 91 w 160"/>
              <a:gd name="T29" fmla="*/ 96 h 160"/>
              <a:gd name="T30" fmla="*/ 103 w 160"/>
              <a:gd name="T31" fmla="*/ 117 h 160"/>
              <a:gd name="T32" fmla="*/ 71 w 160"/>
              <a:gd name="T33" fmla="*/ 160 h 160"/>
              <a:gd name="T34" fmla="*/ 110 w 160"/>
              <a:gd name="T35" fmla="*/ 160 h 160"/>
              <a:gd name="T36" fmla="*/ 110 w 160"/>
              <a:gd name="T37" fmla="*/ 155 h 160"/>
              <a:gd name="T38" fmla="*/ 70 w 160"/>
              <a:gd name="T39" fmla="*/ 139 h 160"/>
              <a:gd name="T40" fmla="*/ 6 w 160"/>
              <a:gd name="T41" fmla="*/ 75 h 160"/>
              <a:gd name="T42" fmla="*/ 19 w 160"/>
              <a:gd name="T43" fmla="*/ 72 h 160"/>
              <a:gd name="T44" fmla="*/ 6 w 160"/>
              <a:gd name="T45" fmla="*/ 70 h 160"/>
              <a:gd name="T46" fmla="*/ 70 w 160"/>
              <a:gd name="T47" fmla="*/ 14 h 160"/>
              <a:gd name="T48" fmla="*/ 75 w 160"/>
              <a:gd name="T49" fmla="*/ 14 h 160"/>
              <a:gd name="T50" fmla="*/ 139 w 160"/>
              <a:gd name="T51" fmla="*/ 68 h 160"/>
              <a:gd name="T52" fmla="*/ 125 w 160"/>
              <a:gd name="T53" fmla="*/ 58 h 160"/>
              <a:gd name="T54" fmla="*/ 140 w 160"/>
              <a:gd name="T55" fmla="*/ 77 h 160"/>
              <a:gd name="T56" fmla="*/ 141 w 160"/>
              <a:gd name="T57" fmla="*/ 77 h 160"/>
              <a:gd name="T58" fmla="*/ 142 w 160"/>
              <a:gd name="T59" fmla="*/ 78 h 160"/>
              <a:gd name="T60" fmla="*/ 142 w 160"/>
              <a:gd name="T61" fmla="*/ 77 h 160"/>
              <a:gd name="T62" fmla="*/ 144 w 160"/>
              <a:gd name="T63" fmla="*/ 77 h 160"/>
              <a:gd name="T64" fmla="*/ 159 w 160"/>
              <a:gd name="T65" fmla="*/ 58 h 160"/>
              <a:gd name="T66" fmla="*/ 144 w 160"/>
              <a:gd name="T67" fmla="*/ 69 h 160"/>
              <a:gd name="T68" fmla="*/ 72 w 160"/>
              <a:gd name="T69" fmla="*/ 0 h 160"/>
              <a:gd name="T70" fmla="*/ 0 w 160"/>
              <a:gd name="T71" fmla="*/ 72 h 160"/>
              <a:gd name="T72" fmla="*/ 0 w 160"/>
              <a:gd name="T73" fmla="*/ 72 h 160"/>
              <a:gd name="T74" fmla="*/ 70 w 160"/>
              <a:gd name="T75" fmla="*/ 144 h 160"/>
              <a:gd name="T76" fmla="*/ 108 w 160"/>
              <a:gd name="T77" fmla="*/ 36 h 160"/>
              <a:gd name="T78" fmla="*/ 76 w 160"/>
              <a:gd name="T79" fmla="*/ 65 h 160"/>
              <a:gd name="T80" fmla="*/ 55 w 160"/>
              <a:gd name="T81" fmla="*/ 51 h 160"/>
              <a:gd name="T82" fmla="*/ 52 w 160"/>
              <a:gd name="T83" fmla="*/ 55 h 160"/>
              <a:gd name="T84" fmla="*/ 69 w 160"/>
              <a:gd name="T85" fmla="*/ 79 h 160"/>
              <a:gd name="T86" fmla="*/ 80 w 160"/>
              <a:gd name="T87" fmla="*/ 69 h 160"/>
              <a:gd name="T88" fmla="*/ 108 w 160"/>
              <a:gd name="T89" fmla="*/ 36 h 160"/>
              <a:gd name="T90" fmla="*/ 70 w 160"/>
              <a:gd name="T91" fmla="*/ 74 h 160"/>
              <a:gd name="T92" fmla="*/ 74 w 160"/>
              <a:gd name="T93" fmla="*/ 7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60">
                <a:moveTo>
                  <a:pt x="158" y="144"/>
                </a:moveTo>
                <a:cubicBezTo>
                  <a:pt x="150" y="144"/>
                  <a:pt x="150" y="144"/>
                  <a:pt x="150" y="144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0" y="92"/>
                  <a:pt x="148" y="91"/>
                  <a:pt x="147" y="91"/>
                </a:cubicBezTo>
                <a:cubicBezTo>
                  <a:pt x="146" y="91"/>
                  <a:pt x="145" y="91"/>
                  <a:pt x="145" y="92"/>
                </a:cubicBezTo>
                <a:cubicBezTo>
                  <a:pt x="107" y="145"/>
                  <a:pt x="107" y="145"/>
                  <a:pt x="107" y="145"/>
                </a:cubicBezTo>
                <a:cubicBezTo>
                  <a:pt x="107" y="147"/>
                  <a:pt x="107" y="148"/>
                  <a:pt x="108" y="149"/>
                </a:cubicBezTo>
                <a:cubicBezTo>
                  <a:pt x="109" y="149"/>
                  <a:pt x="109" y="150"/>
                  <a:pt x="110" y="150"/>
                </a:cubicBezTo>
                <a:cubicBezTo>
                  <a:pt x="144" y="150"/>
                  <a:pt x="144" y="150"/>
                  <a:pt x="144" y="150"/>
                </a:cubicBezTo>
                <a:cubicBezTo>
                  <a:pt x="144" y="158"/>
                  <a:pt x="144" y="158"/>
                  <a:pt x="144" y="158"/>
                </a:cubicBezTo>
                <a:cubicBezTo>
                  <a:pt x="144" y="159"/>
                  <a:pt x="146" y="160"/>
                  <a:pt x="147" y="160"/>
                </a:cubicBezTo>
                <a:cubicBezTo>
                  <a:pt x="148" y="160"/>
                  <a:pt x="150" y="159"/>
                  <a:pt x="150" y="158"/>
                </a:cubicBezTo>
                <a:cubicBezTo>
                  <a:pt x="150" y="150"/>
                  <a:pt x="150" y="150"/>
                  <a:pt x="150" y="150"/>
                </a:cubicBezTo>
                <a:cubicBezTo>
                  <a:pt x="158" y="150"/>
                  <a:pt x="158" y="150"/>
                  <a:pt x="158" y="150"/>
                </a:cubicBezTo>
                <a:cubicBezTo>
                  <a:pt x="159" y="150"/>
                  <a:pt x="160" y="148"/>
                  <a:pt x="160" y="147"/>
                </a:cubicBezTo>
                <a:cubicBezTo>
                  <a:pt x="160" y="145"/>
                  <a:pt x="159" y="144"/>
                  <a:pt x="158" y="144"/>
                </a:cubicBezTo>
                <a:close/>
                <a:moveTo>
                  <a:pt x="144" y="144"/>
                </a:moveTo>
                <a:cubicBezTo>
                  <a:pt x="115" y="144"/>
                  <a:pt x="115" y="144"/>
                  <a:pt x="115" y="144"/>
                </a:cubicBezTo>
                <a:cubicBezTo>
                  <a:pt x="144" y="102"/>
                  <a:pt x="144" y="102"/>
                  <a:pt x="144" y="102"/>
                </a:cubicBezTo>
                <a:lnTo>
                  <a:pt x="144" y="144"/>
                </a:lnTo>
                <a:close/>
                <a:moveTo>
                  <a:pt x="110" y="155"/>
                </a:moveTo>
                <a:cubicBezTo>
                  <a:pt x="78" y="155"/>
                  <a:pt x="78" y="155"/>
                  <a:pt x="78" y="155"/>
                </a:cubicBezTo>
                <a:cubicBezTo>
                  <a:pt x="107" y="120"/>
                  <a:pt x="107" y="120"/>
                  <a:pt x="107" y="120"/>
                </a:cubicBezTo>
                <a:cubicBezTo>
                  <a:pt x="108" y="120"/>
                  <a:pt x="108" y="120"/>
                  <a:pt x="108" y="120"/>
                </a:cubicBezTo>
                <a:cubicBezTo>
                  <a:pt x="113" y="112"/>
                  <a:pt x="111" y="101"/>
                  <a:pt x="103" y="95"/>
                </a:cubicBezTo>
                <a:cubicBezTo>
                  <a:pt x="94" y="88"/>
                  <a:pt x="81" y="90"/>
                  <a:pt x="74" y="100"/>
                </a:cubicBezTo>
                <a:cubicBezTo>
                  <a:pt x="71" y="103"/>
                  <a:pt x="70" y="108"/>
                  <a:pt x="70" y="112"/>
                </a:cubicBezTo>
                <a:cubicBezTo>
                  <a:pt x="70" y="114"/>
                  <a:pt x="71" y="115"/>
                  <a:pt x="72" y="115"/>
                </a:cubicBezTo>
                <a:cubicBezTo>
                  <a:pt x="74" y="115"/>
                  <a:pt x="75" y="114"/>
                  <a:pt x="75" y="112"/>
                </a:cubicBezTo>
                <a:cubicBezTo>
                  <a:pt x="75" y="103"/>
                  <a:pt x="82" y="96"/>
                  <a:pt x="91" y="96"/>
                </a:cubicBezTo>
                <a:cubicBezTo>
                  <a:pt x="94" y="96"/>
                  <a:pt x="98" y="97"/>
                  <a:pt x="100" y="99"/>
                </a:cubicBezTo>
                <a:cubicBezTo>
                  <a:pt x="106" y="103"/>
                  <a:pt x="107" y="111"/>
                  <a:pt x="103" y="117"/>
                </a:cubicBezTo>
                <a:cubicBezTo>
                  <a:pt x="70" y="156"/>
                  <a:pt x="70" y="156"/>
                  <a:pt x="70" y="156"/>
                </a:cubicBezTo>
                <a:cubicBezTo>
                  <a:pt x="69" y="157"/>
                  <a:pt x="69" y="159"/>
                  <a:pt x="71" y="160"/>
                </a:cubicBezTo>
                <a:cubicBezTo>
                  <a:pt x="71" y="160"/>
                  <a:pt x="72" y="160"/>
                  <a:pt x="72" y="160"/>
                </a:cubicBezTo>
                <a:cubicBezTo>
                  <a:pt x="110" y="160"/>
                  <a:pt x="110" y="160"/>
                  <a:pt x="110" y="160"/>
                </a:cubicBezTo>
                <a:cubicBezTo>
                  <a:pt x="111" y="160"/>
                  <a:pt x="112" y="159"/>
                  <a:pt x="112" y="158"/>
                </a:cubicBezTo>
                <a:cubicBezTo>
                  <a:pt x="112" y="156"/>
                  <a:pt x="111" y="155"/>
                  <a:pt x="110" y="155"/>
                </a:cubicBezTo>
                <a:close/>
                <a:moveTo>
                  <a:pt x="72" y="142"/>
                </a:moveTo>
                <a:cubicBezTo>
                  <a:pt x="72" y="140"/>
                  <a:pt x="71" y="139"/>
                  <a:pt x="70" y="139"/>
                </a:cubicBezTo>
                <a:cubicBezTo>
                  <a:pt x="70" y="139"/>
                  <a:pt x="70" y="139"/>
                  <a:pt x="70" y="139"/>
                </a:cubicBezTo>
                <a:cubicBezTo>
                  <a:pt x="35" y="138"/>
                  <a:pt x="7" y="110"/>
                  <a:pt x="6" y="75"/>
                </a:cubicBezTo>
                <a:cubicBezTo>
                  <a:pt x="16" y="75"/>
                  <a:pt x="16" y="75"/>
                  <a:pt x="16" y="75"/>
                </a:cubicBezTo>
                <a:cubicBezTo>
                  <a:pt x="18" y="75"/>
                  <a:pt x="19" y="74"/>
                  <a:pt x="19" y="72"/>
                </a:cubicBezTo>
                <a:cubicBezTo>
                  <a:pt x="19" y="71"/>
                  <a:pt x="18" y="70"/>
                  <a:pt x="16" y="70"/>
                </a:cubicBezTo>
                <a:cubicBezTo>
                  <a:pt x="6" y="70"/>
                  <a:pt x="6" y="70"/>
                  <a:pt x="6" y="70"/>
                </a:cubicBezTo>
                <a:cubicBezTo>
                  <a:pt x="7" y="35"/>
                  <a:pt x="35" y="7"/>
                  <a:pt x="70" y="6"/>
                </a:cubicBezTo>
                <a:cubicBezTo>
                  <a:pt x="70" y="14"/>
                  <a:pt x="70" y="14"/>
                  <a:pt x="70" y="14"/>
                </a:cubicBezTo>
                <a:cubicBezTo>
                  <a:pt x="70" y="15"/>
                  <a:pt x="71" y="16"/>
                  <a:pt x="72" y="16"/>
                </a:cubicBezTo>
                <a:cubicBezTo>
                  <a:pt x="74" y="16"/>
                  <a:pt x="75" y="15"/>
                  <a:pt x="75" y="14"/>
                </a:cubicBezTo>
                <a:cubicBezTo>
                  <a:pt x="75" y="6"/>
                  <a:pt x="75" y="6"/>
                  <a:pt x="75" y="6"/>
                </a:cubicBezTo>
                <a:cubicBezTo>
                  <a:pt x="109" y="7"/>
                  <a:pt x="137" y="34"/>
                  <a:pt x="139" y="6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7" y="57"/>
                  <a:pt x="126" y="57"/>
                  <a:pt x="125" y="58"/>
                </a:cubicBezTo>
                <a:cubicBezTo>
                  <a:pt x="124" y="59"/>
                  <a:pt x="124" y="61"/>
                  <a:pt x="125" y="62"/>
                </a:cubicBezTo>
                <a:cubicBezTo>
                  <a:pt x="140" y="77"/>
                  <a:pt x="140" y="77"/>
                  <a:pt x="140" y="77"/>
                </a:cubicBezTo>
                <a:cubicBezTo>
                  <a:pt x="140" y="77"/>
                  <a:pt x="140" y="77"/>
                  <a:pt x="141" y="77"/>
                </a:cubicBezTo>
                <a:cubicBezTo>
                  <a:pt x="141" y="77"/>
                  <a:pt x="141" y="77"/>
                  <a:pt x="141" y="77"/>
                </a:cubicBezTo>
                <a:cubicBezTo>
                  <a:pt x="141" y="77"/>
                  <a:pt x="141" y="78"/>
                  <a:pt x="142" y="78"/>
                </a:cubicBezTo>
                <a:cubicBezTo>
                  <a:pt x="142" y="78"/>
                  <a:pt x="142" y="78"/>
                  <a:pt x="142" y="78"/>
                </a:cubicBezTo>
                <a:cubicBezTo>
                  <a:pt x="142" y="78"/>
                  <a:pt x="142" y="78"/>
                  <a:pt x="142" y="78"/>
                </a:cubicBezTo>
                <a:cubicBezTo>
                  <a:pt x="142" y="78"/>
                  <a:pt x="142" y="77"/>
                  <a:pt x="142" y="77"/>
                </a:cubicBezTo>
                <a:cubicBezTo>
                  <a:pt x="142" y="77"/>
                  <a:pt x="142" y="77"/>
                  <a:pt x="143" y="77"/>
                </a:cubicBezTo>
                <a:cubicBezTo>
                  <a:pt x="143" y="77"/>
                  <a:pt x="143" y="77"/>
                  <a:pt x="144" y="77"/>
                </a:cubicBezTo>
                <a:cubicBezTo>
                  <a:pt x="159" y="62"/>
                  <a:pt x="159" y="62"/>
                  <a:pt x="159" y="62"/>
                </a:cubicBezTo>
                <a:cubicBezTo>
                  <a:pt x="160" y="61"/>
                  <a:pt x="160" y="59"/>
                  <a:pt x="159" y="58"/>
                </a:cubicBezTo>
                <a:cubicBezTo>
                  <a:pt x="158" y="57"/>
                  <a:pt x="156" y="57"/>
                  <a:pt x="155" y="58"/>
                </a:cubicBezTo>
                <a:cubicBezTo>
                  <a:pt x="144" y="69"/>
                  <a:pt x="144" y="69"/>
                  <a:pt x="144" y="69"/>
                </a:cubicBezTo>
                <a:cubicBezTo>
                  <a:pt x="142" y="30"/>
                  <a:pt x="111" y="0"/>
                  <a:pt x="73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33" y="0"/>
                  <a:pt x="0" y="32"/>
                  <a:pt x="0" y="72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111"/>
                  <a:pt x="31" y="143"/>
                  <a:pt x="70" y="144"/>
                </a:cubicBezTo>
                <a:cubicBezTo>
                  <a:pt x="70" y="144"/>
                  <a:pt x="70" y="144"/>
                  <a:pt x="70" y="144"/>
                </a:cubicBezTo>
                <a:cubicBezTo>
                  <a:pt x="71" y="144"/>
                  <a:pt x="72" y="143"/>
                  <a:pt x="72" y="142"/>
                </a:cubicBezTo>
                <a:close/>
                <a:moveTo>
                  <a:pt x="108" y="36"/>
                </a:moveTo>
                <a:cubicBezTo>
                  <a:pt x="107" y="35"/>
                  <a:pt x="105" y="35"/>
                  <a:pt x="104" y="36"/>
                </a:cubicBezTo>
                <a:cubicBezTo>
                  <a:pt x="76" y="65"/>
                  <a:pt x="76" y="65"/>
                  <a:pt x="76" y="65"/>
                </a:cubicBezTo>
                <a:cubicBezTo>
                  <a:pt x="74" y="64"/>
                  <a:pt x="71" y="64"/>
                  <a:pt x="69" y="65"/>
                </a:cubicBezTo>
                <a:cubicBezTo>
                  <a:pt x="55" y="51"/>
                  <a:pt x="55" y="51"/>
                  <a:pt x="55" y="51"/>
                </a:cubicBezTo>
                <a:cubicBezTo>
                  <a:pt x="54" y="50"/>
                  <a:pt x="53" y="50"/>
                  <a:pt x="52" y="52"/>
                </a:cubicBezTo>
                <a:cubicBezTo>
                  <a:pt x="51" y="53"/>
                  <a:pt x="51" y="54"/>
                  <a:pt x="52" y="55"/>
                </a:cubicBezTo>
                <a:cubicBezTo>
                  <a:pt x="65" y="69"/>
                  <a:pt x="65" y="69"/>
                  <a:pt x="65" y="69"/>
                </a:cubicBezTo>
                <a:cubicBezTo>
                  <a:pt x="63" y="73"/>
                  <a:pt x="65" y="78"/>
                  <a:pt x="69" y="79"/>
                </a:cubicBezTo>
                <a:cubicBezTo>
                  <a:pt x="72" y="81"/>
                  <a:pt x="76" y="80"/>
                  <a:pt x="78" y="78"/>
                </a:cubicBezTo>
                <a:cubicBezTo>
                  <a:pt x="80" y="75"/>
                  <a:pt x="81" y="72"/>
                  <a:pt x="80" y="69"/>
                </a:cubicBezTo>
                <a:cubicBezTo>
                  <a:pt x="108" y="40"/>
                  <a:pt x="108" y="40"/>
                  <a:pt x="108" y="40"/>
                </a:cubicBezTo>
                <a:cubicBezTo>
                  <a:pt x="109" y="39"/>
                  <a:pt x="109" y="37"/>
                  <a:pt x="108" y="36"/>
                </a:cubicBezTo>
                <a:close/>
                <a:moveTo>
                  <a:pt x="74" y="74"/>
                </a:moveTo>
                <a:cubicBezTo>
                  <a:pt x="73" y="75"/>
                  <a:pt x="71" y="75"/>
                  <a:pt x="70" y="74"/>
                </a:cubicBezTo>
                <a:cubicBezTo>
                  <a:pt x="69" y="73"/>
                  <a:pt x="69" y="71"/>
                  <a:pt x="70" y="70"/>
                </a:cubicBezTo>
                <a:cubicBezTo>
                  <a:pt x="71" y="69"/>
                  <a:pt x="73" y="69"/>
                  <a:pt x="74" y="70"/>
                </a:cubicBezTo>
                <a:cubicBezTo>
                  <a:pt x="75" y="71"/>
                  <a:pt x="75" y="73"/>
                  <a:pt x="74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D4FA4467-BDCD-1FF5-CC01-603040A61ABD}"/>
              </a:ext>
            </a:extLst>
          </p:cNvPr>
          <p:cNvSpPr>
            <a:spLocks noEditPoints="1"/>
          </p:cNvSpPr>
          <p:nvPr/>
        </p:nvSpPr>
        <p:spPr bwMode="auto">
          <a:xfrm>
            <a:off x="5202238" y="3575050"/>
            <a:ext cx="134938" cy="254000"/>
          </a:xfrm>
          <a:custGeom>
            <a:avLst/>
            <a:gdLst>
              <a:gd name="T0" fmla="*/ 0 w 85"/>
              <a:gd name="T1" fmla="*/ 151 h 160"/>
              <a:gd name="T2" fmla="*/ 53 w 85"/>
              <a:gd name="T3" fmla="*/ 11 h 160"/>
              <a:gd name="T4" fmla="*/ 80 w 85"/>
              <a:gd name="T5" fmla="*/ 112 h 160"/>
              <a:gd name="T6" fmla="*/ 21 w 85"/>
              <a:gd name="T7" fmla="*/ 155 h 160"/>
              <a:gd name="T8" fmla="*/ 5 w 85"/>
              <a:gd name="T9" fmla="*/ 123 h 160"/>
              <a:gd name="T10" fmla="*/ 5 w 85"/>
              <a:gd name="T11" fmla="*/ 86 h 160"/>
              <a:gd name="T12" fmla="*/ 8 w 85"/>
              <a:gd name="T13" fmla="*/ 40 h 160"/>
              <a:gd name="T14" fmla="*/ 13 w 85"/>
              <a:gd name="T15" fmla="*/ 19 h 160"/>
              <a:gd name="T16" fmla="*/ 59 w 85"/>
              <a:gd name="T17" fmla="*/ 16 h 160"/>
              <a:gd name="T18" fmla="*/ 13 w 85"/>
              <a:gd name="T19" fmla="*/ 30 h 160"/>
              <a:gd name="T20" fmla="*/ 24 w 85"/>
              <a:gd name="T21" fmla="*/ 24 h 160"/>
              <a:gd name="T22" fmla="*/ 27 w 85"/>
              <a:gd name="T23" fmla="*/ 32 h 160"/>
              <a:gd name="T24" fmla="*/ 45 w 85"/>
              <a:gd name="T25" fmla="*/ 30 h 160"/>
              <a:gd name="T26" fmla="*/ 53 w 85"/>
              <a:gd name="T27" fmla="*/ 27 h 160"/>
              <a:gd name="T28" fmla="*/ 53 w 85"/>
              <a:gd name="T29" fmla="*/ 38 h 160"/>
              <a:gd name="T30" fmla="*/ 64 w 85"/>
              <a:gd name="T31" fmla="*/ 32 h 160"/>
              <a:gd name="T32" fmla="*/ 67 w 85"/>
              <a:gd name="T33" fmla="*/ 24 h 160"/>
              <a:gd name="T34" fmla="*/ 69 w 85"/>
              <a:gd name="T35" fmla="*/ 38 h 160"/>
              <a:gd name="T36" fmla="*/ 13 w 85"/>
              <a:gd name="T37" fmla="*/ 67 h 160"/>
              <a:gd name="T38" fmla="*/ 21 w 85"/>
              <a:gd name="T39" fmla="*/ 70 h 160"/>
              <a:gd name="T40" fmla="*/ 32 w 85"/>
              <a:gd name="T41" fmla="*/ 48 h 160"/>
              <a:gd name="T42" fmla="*/ 27 w 85"/>
              <a:gd name="T43" fmla="*/ 64 h 160"/>
              <a:gd name="T44" fmla="*/ 45 w 85"/>
              <a:gd name="T45" fmla="*/ 62 h 160"/>
              <a:gd name="T46" fmla="*/ 53 w 85"/>
              <a:gd name="T47" fmla="*/ 59 h 160"/>
              <a:gd name="T48" fmla="*/ 53 w 85"/>
              <a:gd name="T49" fmla="*/ 70 h 160"/>
              <a:gd name="T50" fmla="*/ 64 w 85"/>
              <a:gd name="T51" fmla="*/ 48 h 160"/>
              <a:gd name="T52" fmla="*/ 59 w 85"/>
              <a:gd name="T53" fmla="*/ 64 h 160"/>
              <a:gd name="T54" fmla="*/ 77 w 85"/>
              <a:gd name="T55" fmla="*/ 62 h 160"/>
              <a:gd name="T56" fmla="*/ 69 w 85"/>
              <a:gd name="T57" fmla="*/ 75 h 160"/>
              <a:gd name="T58" fmla="*/ 13 w 85"/>
              <a:gd name="T59" fmla="*/ 94 h 160"/>
              <a:gd name="T60" fmla="*/ 24 w 85"/>
              <a:gd name="T61" fmla="*/ 88 h 160"/>
              <a:gd name="T62" fmla="*/ 27 w 85"/>
              <a:gd name="T63" fmla="*/ 80 h 160"/>
              <a:gd name="T64" fmla="*/ 45 w 85"/>
              <a:gd name="T65" fmla="*/ 78 h 160"/>
              <a:gd name="T66" fmla="*/ 45 w 85"/>
              <a:gd name="T67" fmla="*/ 99 h 160"/>
              <a:gd name="T68" fmla="*/ 53 w 85"/>
              <a:gd name="T69" fmla="*/ 86 h 160"/>
              <a:gd name="T70" fmla="*/ 40 w 85"/>
              <a:gd name="T71" fmla="*/ 104 h 160"/>
              <a:gd name="T72" fmla="*/ 59 w 85"/>
              <a:gd name="T73" fmla="*/ 80 h 160"/>
              <a:gd name="T74" fmla="*/ 77 w 85"/>
              <a:gd name="T75" fmla="*/ 78 h 160"/>
              <a:gd name="T76" fmla="*/ 77 w 85"/>
              <a:gd name="T77" fmla="*/ 99 h 160"/>
              <a:gd name="T78" fmla="*/ 69 w 85"/>
              <a:gd name="T79" fmla="*/ 102 h 160"/>
              <a:gd name="T80" fmla="*/ 16 w 85"/>
              <a:gd name="T81" fmla="*/ 112 h 160"/>
              <a:gd name="T82" fmla="*/ 19 w 85"/>
              <a:gd name="T83" fmla="*/ 120 h 160"/>
              <a:gd name="T84" fmla="*/ 21 w 85"/>
              <a:gd name="T85" fmla="*/ 134 h 160"/>
              <a:gd name="T86" fmla="*/ 45 w 85"/>
              <a:gd name="T87" fmla="*/ 115 h 160"/>
              <a:gd name="T88" fmla="*/ 45 w 85"/>
              <a:gd name="T89" fmla="*/ 126 h 160"/>
              <a:gd name="T90" fmla="*/ 40 w 85"/>
              <a:gd name="T91" fmla="*/ 120 h 160"/>
              <a:gd name="T92" fmla="*/ 35 w 85"/>
              <a:gd name="T93" fmla="*/ 136 h 160"/>
              <a:gd name="T94" fmla="*/ 53 w 85"/>
              <a:gd name="T95" fmla="*/ 134 h 160"/>
              <a:gd name="T96" fmla="*/ 77 w 85"/>
              <a:gd name="T97" fmla="*/ 115 h 160"/>
              <a:gd name="T98" fmla="*/ 77 w 85"/>
              <a:gd name="T99" fmla="*/ 126 h 160"/>
              <a:gd name="T100" fmla="*/ 72 w 85"/>
              <a:gd name="T101" fmla="*/ 120 h 160"/>
              <a:gd name="T102" fmla="*/ 11 w 85"/>
              <a:gd name="T103" fmla="*/ 144 h 160"/>
              <a:gd name="T104" fmla="*/ 24 w 85"/>
              <a:gd name="T105" fmla="*/ 152 h 160"/>
              <a:gd name="T106" fmla="*/ 45 w 85"/>
              <a:gd name="T107" fmla="*/ 147 h 160"/>
              <a:gd name="T108" fmla="*/ 56 w 85"/>
              <a:gd name="T109" fmla="*/ 152 h 160"/>
              <a:gd name="T110" fmla="*/ 64 w 85"/>
              <a:gd name="T111" fmla="*/ 144 h 160"/>
              <a:gd name="T112" fmla="*/ 69 w 85"/>
              <a:gd name="T113" fmla="*/ 1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5" h="160">
                <a:moveTo>
                  <a:pt x="76" y="11"/>
                </a:moveTo>
                <a:cubicBezTo>
                  <a:pt x="59" y="11"/>
                  <a:pt x="59" y="11"/>
                  <a:pt x="59" y="11"/>
                </a:cubicBezTo>
                <a:cubicBezTo>
                  <a:pt x="59" y="0"/>
                  <a:pt x="59" y="0"/>
                  <a:pt x="5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1"/>
                  <a:pt x="27" y="11"/>
                  <a:pt x="27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4" y="11"/>
                  <a:pt x="0" y="15"/>
                  <a:pt x="0" y="2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4" y="160"/>
                  <a:pt x="9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1" y="160"/>
                  <a:pt x="85" y="156"/>
                  <a:pt x="85" y="151"/>
                </a:cubicBezTo>
                <a:cubicBezTo>
                  <a:pt x="85" y="20"/>
                  <a:pt x="85" y="20"/>
                  <a:pt x="85" y="20"/>
                </a:cubicBezTo>
                <a:cubicBezTo>
                  <a:pt x="85" y="15"/>
                  <a:pt x="81" y="11"/>
                  <a:pt x="76" y="11"/>
                </a:cubicBezTo>
                <a:close/>
                <a:moveTo>
                  <a:pt x="32" y="6"/>
                </a:moveTo>
                <a:cubicBezTo>
                  <a:pt x="53" y="6"/>
                  <a:pt x="53" y="6"/>
                  <a:pt x="53" y="6"/>
                </a:cubicBezTo>
                <a:cubicBezTo>
                  <a:pt x="53" y="11"/>
                  <a:pt x="53" y="11"/>
                  <a:pt x="53" y="11"/>
                </a:cubicBezTo>
                <a:cubicBezTo>
                  <a:pt x="32" y="11"/>
                  <a:pt x="32" y="11"/>
                  <a:pt x="32" y="11"/>
                </a:cubicBezTo>
                <a:lnTo>
                  <a:pt x="32" y="6"/>
                </a:lnTo>
                <a:close/>
                <a:moveTo>
                  <a:pt x="80" y="32"/>
                </a:moveTo>
                <a:cubicBezTo>
                  <a:pt x="80" y="48"/>
                  <a:pt x="80" y="48"/>
                  <a:pt x="80" y="48"/>
                </a:cubicBezTo>
                <a:cubicBezTo>
                  <a:pt x="80" y="64"/>
                  <a:pt x="80" y="64"/>
                  <a:pt x="80" y="64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96"/>
                  <a:pt x="80" y="96"/>
                  <a:pt x="80" y="96"/>
                </a:cubicBezTo>
                <a:cubicBezTo>
                  <a:pt x="80" y="112"/>
                  <a:pt x="80" y="112"/>
                  <a:pt x="80" y="112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80" y="151"/>
                  <a:pt x="80" y="151"/>
                  <a:pt x="80" y="151"/>
                </a:cubicBezTo>
                <a:cubicBezTo>
                  <a:pt x="80" y="153"/>
                  <a:pt x="78" y="155"/>
                  <a:pt x="76" y="155"/>
                </a:cubicBezTo>
                <a:cubicBezTo>
                  <a:pt x="69" y="155"/>
                  <a:pt x="69" y="155"/>
                  <a:pt x="69" y="155"/>
                </a:cubicBezTo>
                <a:cubicBezTo>
                  <a:pt x="53" y="155"/>
                  <a:pt x="53" y="155"/>
                  <a:pt x="53" y="155"/>
                </a:cubicBezTo>
                <a:cubicBezTo>
                  <a:pt x="37" y="155"/>
                  <a:pt x="37" y="155"/>
                  <a:pt x="37" y="155"/>
                </a:cubicBezTo>
                <a:cubicBezTo>
                  <a:pt x="21" y="155"/>
                  <a:pt x="21" y="155"/>
                  <a:pt x="21" y="155"/>
                </a:cubicBezTo>
                <a:cubicBezTo>
                  <a:pt x="9" y="155"/>
                  <a:pt x="9" y="155"/>
                  <a:pt x="9" y="155"/>
                </a:cubicBezTo>
                <a:cubicBezTo>
                  <a:pt x="8" y="155"/>
                  <a:pt x="8" y="155"/>
                  <a:pt x="7" y="154"/>
                </a:cubicBezTo>
                <a:cubicBezTo>
                  <a:pt x="8" y="154"/>
                  <a:pt x="8" y="153"/>
                  <a:pt x="8" y="152"/>
                </a:cubicBezTo>
                <a:cubicBezTo>
                  <a:pt x="8" y="151"/>
                  <a:pt x="7" y="150"/>
                  <a:pt x="5" y="150"/>
                </a:cubicBezTo>
                <a:cubicBezTo>
                  <a:pt x="5" y="139"/>
                  <a:pt x="5" y="139"/>
                  <a:pt x="5" y="139"/>
                </a:cubicBezTo>
                <a:cubicBezTo>
                  <a:pt x="7" y="139"/>
                  <a:pt x="8" y="138"/>
                  <a:pt x="8" y="136"/>
                </a:cubicBezTo>
                <a:cubicBezTo>
                  <a:pt x="8" y="135"/>
                  <a:pt x="7" y="134"/>
                  <a:pt x="5" y="134"/>
                </a:cubicBezTo>
                <a:cubicBezTo>
                  <a:pt x="5" y="123"/>
                  <a:pt x="5" y="123"/>
                  <a:pt x="5" y="123"/>
                </a:cubicBezTo>
                <a:cubicBezTo>
                  <a:pt x="7" y="123"/>
                  <a:pt x="8" y="122"/>
                  <a:pt x="8" y="120"/>
                </a:cubicBezTo>
                <a:cubicBezTo>
                  <a:pt x="8" y="119"/>
                  <a:pt x="7" y="118"/>
                  <a:pt x="5" y="118"/>
                </a:cubicBezTo>
                <a:cubicBezTo>
                  <a:pt x="5" y="107"/>
                  <a:pt x="5" y="107"/>
                  <a:pt x="5" y="107"/>
                </a:cubicBezTo>
                <a:cubicBezTo>
                  <a:pt x="7" y="107"/>
                  <a:pt x="8" y="106"/>
                  <a:pt x="8" y="104"/>
                </a:cubicBezTo>
                <a:cubicBezTo>
                  <a:pt x="8" y="103"/>
                  <a:pt x="7" y="102"/>
                  <a:pt x="5" y="102"/>
                </a:cubicBezTo>
                <a:cubicBezTo>
                  <a:pt x="5" y="91"/>
                  <a:pt x="5" y="91"/>
                  <a:pt x="5" y="91"/>
                </a:cubicBezTo>
                <a:cubicBezTo>
                  <a:pt x="7" y="91"/>
                  <a:pt x="8" y="90"/>
                  <a:pt x="8" y="88"/>
                </a:cubicBezTo>
                <a:cubicBezTo>
                  <a:pt x="8" y="87"/>
                  <a:pt x="7" y="86"/>
                  <a:pt x="5" y="86"/>
                </a:cubicBezTo>
                <a:cubicBezTo>
                  <a:pt x="5" y="75"/>
                  <a:pt x="5" y="75"/>
                  <a:pt x="5" y="75"/>
                </a:cubicBezTo>
                <a:cubicBezTo>
                  <a:pt x="7" y="75"/>
                  <a:pt x="8" y="74"/>
                  <a:pt x="8" y="72"/>
                </a:cubicBezTo>
                <a:cubicBezTo>
                  <a:pt x="8" y="71"/>
                  <a:pt x="7" y="70"/>
                  <a:pt x="5" y="70"/>
                </a:cubicBezTo>
                <a:cubicBezTo>
                  <a:pt x="5" y="59"/>
                  <a:pt x="5" y="59"/>
                  <a:pt x="5" y="59"/>
                </a:cubicBezTo>
                <a:cubicBezTo>
                  <a:pt x="7" y="59"/>
                  <a:pt x="8" y="58"/>
                  <a:pt x="8" y="56"/>
                </a:cubicBezTo>
                <a:cubicBezTo>
                  <a:pt x="8" y="55"/>
                  <a:pt x="7" y="54"/>
                  <a:pt x="5" y="54"/>
                </a:cubicBezTo>
                <a:cubicBezTo>
                  <a:pt x="5" y="43"/>
                  <a:pt x="5" y="43"/>
                  <a:pt x="5" y="43"/>
                </a:cubicBezTo>
                <a:cubicBezTo>
                  <a:pt x="7" y="43"/>
                  <a:pt x="8" y="42"/>
                  <a:pt x="8" y="40"/>
                </a:cubicBezTo>
                <a:cubicBezTo>
                  <a:pt x="8" y="39"/>
                  <a:pt x="7" y="38"/>
                  <a:pt x="5" y="38"/>
                </a:cubicBezTo>
                <a:cubicBezTo>
                  <a:pt x="5" y="27"/>
                  <a:pt x="5" y="27"/>
                  <a:pt x="5" y="27"/>
                </a:cubicBezTo>
                <a:cubicBezTo>
                  <a:pt x="7" y="27"/>
                  <a:pt x="8" y="26"/>
                  <a:pt x="8" y="24"/>
                </a:cubicBezTo>
                <a:cubicBezTo>
                  <a:pt x="8" y="23"/>
                  <a:pt x="7" y="22"/>
                  <a:pt x="5" y="22"/>
                </a:cubicBezTo>
                <a:cubicBezTo>
                  <a:pt x="5" y="20"/>
                  <a:pt x="5" y="20"/>
                  <a:pt x="5" y="20"/>
                </a:cubicBezTo>
                <a:cubicBezTo>
                  <a:pt x="5" y="18"/>
                  <a:pt x="7" y="16"/>
                  <a:pt x="9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8"/>
                  <a:pt x="12" y="19"/>
                  <a:pt x="13" y="19"/>
                </a:cubicBezTo>
                <a:cubicBezTo>
                  <a:pt x="15" y="19"/>
                  <a:pt x="16" y="18"/>
                  <a:pt x="16" y="16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18"/>
                  <a:pt x="28" y="19"/>
                  <a:pt x="29" y="19"/>
                </a:cubicBezTo>
                <a:cubicBezTo>
                  <a:pt x="31" y="19"/>
                  <a:pt x="32" y="18"/>
                  <a:pt x="32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8"/>
                  <a:pt x="44" y="19"/>
                  <a:pt x="45" y="19"/>
                </a:cubicBezTo>
                <a:cubicBezTo>
                  <a:pt x="47" y="19"/>
                  <a:pt x="48" y="18"/>
                  <a:pt x="48" y="16"/>
                </a:cubicBezTo>
                <a:cubicBezTo>
                  <a:pt x="59" y="16"/>
                  <a:pt x="59" y="16"/>
                  <a:pt x="59" y="16"/>
                </a:cubicBezTo>
                <a:cubicBezTo>
                  <a:pt x="59" y="18"/>
                  <a:pt x="60" y="19"/>
                  <a:pt x="61" y="19"/>
                </a:cubicBezTo>
                <a:cubicBezTo>
                  <a:pt x="63" y="19"/>
                  <a:pt x="64" y="18"/>
                  <a:pt x="64" y="16"/>
                </a:cubicBezTo>
                <a:cubicBezTo>
                  <a:pt x="75" y="16"/>
                  <a:pt x="75" y="16"/>
                  <a:pt x="75" y="16"/>
                </a:cubicBezTo>
                <a:cubicBezTo>
                  <a:pt x="75" y="18"/>
                  <a:pt x="76" y="19"/>
                  <a:pt x="77" y="19"/>
                </a:cubicBezTo>
                <a:cubicBezTo>
                  <a:pt x="78" y="19"/>
                  <a:pt x="79" y="18"/>
                  <a:pt x="79" y="18"/>
                </a:cubicBezTo>
                <a:cubicBezTo>
                  <a:pt x="80" y="19"/>
                  <a:pt x="80" y="19"/>
                  <a:pt x="80" y="20"/>
                </a:cubicBezTo>
                <a:lnTo>
                  <a:pt x="80" y="32"/>
                </a:lnTo>
                <a:close/>
                <a:moveTo>
                  <a:pt x="13" y="30"/>
                </a:moveTo>
                <a:cubicBezTo>
                  <a:pt x="12" y="30"/>
                  <a:pt x="11" y="31"/>
                  <a:pt x="11" y="32"/>
                </a:cubicBezTo>
                <a:cubicBezTo>
                  <a:pt x="11" y="34"/>
                  <a:pt x="12" y="35"/>
                  <a:pt x="13" y="35"/>
                </a:cubicBezTo>
                <a:cubicBezTo>
                  <a:pt x="15" y="35"/>
                  <a:pt x="16" y="34"/>
                  <a:pt x="16" y="32"/>
                </a:cubicBezTo>
                <a:cubicBezTo>
                  <a:pt x="16" y="31"/>
                  <a:pt x="15" y="30"/>
                  <a:pt x="13" y="30"/>
                </a:cubicBezTo>
                <a:close/>
                <a:moveTo>
                  <a:pt x="21" y="22"/>
                </a:moveTo>
                <a:cubicBezTo>
                  <a:pt x="20" y="22"/>
                  <a:pt x="19" y="23"/>
                  <a:pt x="19" y="24"/>
                </a:cubicBezTo>
                <a:cubicBezTo>
                  <a:pt x="19" y="26"/>
                  <a:pt x="20" y="27"/>
                  <a:pt x="21" y="27"/>
                </a:cubicBezTo>
                <a:cubicBezTo>
                  <a:pt x="23" y="27"/>
                  <a:pt x="24" y="26"/>
                  <a:pt x="24" y="24"/>
                </a:cubicBezTo>
                <a:cubicBezTo>
                  <a:pt x="24" y="23"/>
                  <a:pt x="23" y="22"/>
                  <a:pt x="21" y="22"/>
                </a:cubicBezTo>
                <a:close/>
                <a:moveTo>
                  <a:pt x="21" y="38"/>
                </a:moveTo>
                <a:cubicBezTo>
                  <a:pt x="20" y="38"/>
                  <a:pt x="19" y="39"/>
                  <a:pt x="19" y="40"/>
                </a:cubicBezTo>
                <a:cubicBezTo>
                  <a:pt x="19" y="42"/>
                  <a:pt x="20" y="43"/>
                  <a:pt x="21" y="43"/>
                </a:cubicBezTo>
                <a:cubicBezTo>
                  <a:pt x="23" y="43"/>
                  <a:pt x="24" y="42"/>
                  <a:pt x="24" y="40"/>
                </a:cubicBezTo>
                <a:cubicBezTo>
                  <a:pt x="24" y="39"/>
                  <a:pt x="23" y="38"/>
                  <a:pt x="21" y="38"/>
                </a:cubicBezTo>
                <a:close/>
                <a:moveTo>
                  <a:pt x="29" y="30"/>
                </a:moveTo>
                <a:cubicBezTo>
                  <a:pt x="28" y="30"/>
                  <a:pt x="27" y="31"/>
                  <a:pt x="27" y="32"/>
                </a:cubicBezTo>
                <a:cubicBezTo>
                  <a:pt x="27" y="34"/>
                  <a:pt x="28" y="35"/>
                  <a:pt x="29" y="35"/>
                </a:cubicBezTo>
                <a:cubicBezTo>
                  <a:pt x="31" y="35"/>
                  <a:pt x="32" y="34"/>
                  <a:pt x="32" y="32"/>
                </a:cubicBezTo>
                <a:cubicBezTo>
                  <a:pt x="32" y="31"/>
                  <a:pt x="31" y="30"/>
                  <a:pt x="29" y="30"/>
                </a:cubicBezTo>
                <a:close/>
                <a:moveTo>
                  <a:pt x="45" y="30"/>
                </a:moveTo>
                <a:cubicBezTo>
                  <a:pt x="44" y="30"/>
                  <a:pt x="43" y="31"/>
                  <a:pt x="43" y="32"/>
                </a:cubicBezTo>
                <a:cubicBezTo>
                  <a:pt x="43" y="34"/>
                  <a:pt x="44" y="35"/>
                  <a:pt x="45" y="35"/>
                </a:cubicBezTo>
                <a:cubicBezTo>
                  <a:pt x="47" y="35"/>
                  <a:pt x="48" y="34"/>
                  <a:pt x="48" y="32"/>
                </a:cubicBezTo>
                <a:cubicBezTo>
                  <a:pt x="48" y="31"/>
                  <a:pt x="47" y="30"/>
                  <a:pt x="45" y="30"/>
                </a:cubicBezTo>
                <a:close/>
                <a:moveTo>
                  <a:pt x="37" y="22"/>
                </a:moveTo>
                <a:cubicBezTo>
                  <a:pt x="36" y="22"/>
                  <a:pt x="35" y="23"/>
                  <a:pt x="35" y="24"/>
                </a:cubicBezTo>
                <a:cubicBezTo>
                  <a:pt x="35" y="26"/>
                  <a:pt x="36" y="27"/>
                  <a:pt x="37" y="27"/>
                </a:cubicBezTo>
                <a:cubicBezTo>
                  <a:pt x="39" y="27"/>
                  <a:pt x="40" y="26"/>
                  <a:pt x="40" y="24"/>
                </a:cubicBezTo>
                <a:cubicBezTo>
                  <a:pt x="40" y="23"/>
                  <a:pt x="39" y="22"/>
                  <a:pt x="37" y="22"/>
                </a:cubicBezTo>
                <a:close/>
                <a:moveTo>
                  <a:pt x="53" y="22"/>
                </a:moveTo>
                <a:cubicBezTo>
                  <a:pt x="52" y="22"/>
                  <a:pt x="51" y="23"/>
                  <a:pt x="51" y="24"/>
                </a:cubicBezTo>
                <a:cubicBezTo>
                  <a:pt x="51" y="26"/>
                  <a:pt x="52" y="27"/>
                  <a:pt x="53" y="27"/>
                </a:cubicBezTo>
                <a:cubicBezTo>
                  <a:pt x="55" y="27"/>
                  <a:pt x="56" y="26"/>
                  <a:pt x="56" y="24"/>
                </a:cubicBezTo>
                <a:cubicBezTo>
                  <a:pt x="56" y="23"/>
                  <a:pt x="55" y="22"/>
                  <a:pt x="53" y="22"/>
                </a:cubicBezTo>
                <a:close/>
                <a:moveTo>
                  <a:pt x="37" y="38"/>
                </a:moveTo>
                <a:cubicBezTo>
                  <a:pt x="36" y="38"/>
                  <a:pt x="35" y="39"/>
                  <a:pt x="35" y="40"/>
                </a:cubicBezTo>
                <a:cubicBezTo>
                  <a:pt x="35" y="42"/>
                  <a:pt x="36" y="43"/>
                  <a:pt x="37" y="43"/>
                </a:cubicBezTo>
                <a:cubicBezTo>
                  <a:pt x="39" y="43"/>
                  <a:pt x="40" y="42"/>
                  <a:pt x="40" y="40"/>
                </a:cubicBezTo>
                <a:cubicBezTo>
                  <a:pt x="40" y="39"/>
                  <a:pt x="39" y="38"/>
                  <a:pt x="37" y="38"/>
                </a:cubicBezTo>
                <a:close/>
                <a:moveTo>
                  <a:pt x="53" y="38"/>
                </a:moveTo>
                <a:cubicBezTo>
                  <a:pt x="52" y="38"/>
                  <a:pt x="51" y="39"/>
                  <a:pt x="51" y="40"/>
                </a:cubicBezTo>
                <a:cubicBezTo>
                  <a:pt x="51" y="42"/>
                  <a:pt x="52" y="43"/>
                  <a:pt x="53" y="43"/>
                </a:cubicBezTo>
                <a:cubicBezTo>
                  <a:pt x="55" y="43"/>
                  <a:pt x="56" y="42"/>
                  <a:pt x="56" y="40"/>
                </a:cubicBezTo>
                <a:cubicBezTo>
                  <a:pt x="56" y="39"/>
                  <a:pt x="55" y="38"/>
                  <a:pt x="53" y="38"/>
                </a:cubicBezTo>
                <a:close/>
                <a:moveTo>
                  <a:pt x="61" y="30"/>
                </a:moveTo>
                <a:cubicBezTo>
                  <a:pt x="60" y="30"/>
                  <a:pt x="59" y="31"/>
                  <a:pt x="59" y="32"/>
                </a:cubicBezTo>
                <a:cubicBezTo>
                  <a:pt x="59" y="34"/>
                  <a:pt x="60" y="35"/>
                  <a:pt x="61" y="35"/>
                </a:cubicBezTo>
                <a:cubicBezTo>
                  <a:pt x="63" y="35"/>
                  <a:pt x="64" y="34"/>
                  <a:pt x="64" y="32"/>
                </a:cubicBezTo>
                <a:cubicBezTo>
                  <a:pt x="64" y="31"/>
                  <a:pt x="63" y="30"/>
                  <a:pt x="61" y="30"/>
                </a:cubicBezTo>
                <a:close/>
                <a:moveTo>
                  <a:pt x="77" y="30"/>
                </a:moveTo>
                <a:cubicBezTo>
                  <a:pt x="76" y="30"/>
                  <a:pt x="75" y="31"/>
                  <a:pt x="75" y="32"/>
                </a:cubicBezTo>
                <a:cubicBezTo>
                  <a:pt x="75" y="34"/>
                  <a:pt x="76" y="35"/>
                  <a:pt x="77" y="35"/>
                </a:cubicBezTo>
                <a:cubicBezTo>
                  <a:pt x="79" y="35"/>
                  <a:pt x="80" y="34"/>
                  <a:pt x="80" y="32"/>
                </a:cubicBezTo>
                <a:cubicBezTo>
                  <a:pt x="80" y="31"/>
                  <a:pt x="79" y="30"/>
                  <a:pt x="77" y="30"/>
                </a:cubicBezTo>
                <a:close/>
                <a:moveTo>
                  <a:pt x="69" y="22"/>
                </a:moveTo>
                <a:cubicBezTo>
                  <a:pt x="68" y="22"/>
                  <a:pt x="67" y="23"/>
                  <a:pt x="67" y="24"/>
                </a:cubicBezTo>
                <a:cubicBezTo>
                  <a:pt x="67" y="26"/>
                  <a:pt x="68" y="27"/>
                  <a:pt x="69" y="27"/>
                </a:cubicBezTo>
                <a:cubicBezTo>
                  <a:pt x="71" y="27"/>
                  <a:pt x="72" y="26"/>
                  <a:pt x="72" y="24"/>
                </a:cubicBezTo>
                <a:cubicBezTo>
                  <a:pt x="72" y="23"/>
                  <a:pt x="71" y="22"/>
                  <a:pt x="69" y="22"/>
                </a:cubicBezTo>
                <a:close/>
                <a:moveTo>
                  <a:pt x="69" y="38"/>
                </a:moveTo>
                <a:cubicBezTo>
                  <a:pt x="68" y="38"/>
                  <a:pt x="67" y="39"/>
                  <a:pt x="67" y="40"/>
                </a:cubicBezTo>
                <a:cubicBezTo>
                  <a:pt x="67" y="42"/>
                  <a:pt x="68" y="43"/>
                  <a:pt x="69" y="43"/>
                </a:cubicBezTo>
                <a:cubicBezTo>
                  <a:pt x="71" y="43"/>
                  <a:pt x="72" y="42"/>
                  <a:pt x="72" y="40"/>
                </a:cubicBezTo>
                <a:cubicBezTo>
                  <a:pt x="72" y="39"/>
                  <a:pt x="71" y="38"/>
                  <a:pt x="69" y="38"/>
                </a:cubicBezTo>
                <a:close/>
                <a:moveTo>
                  <a:pt x="13" y="46"/>
                </a:moveTo>
                <a:cubicBezTo>
                  <a:pt x="12" y="46"/>
                  <a:pt x="11" y="47"/>
                  <a:pt x="11" y="48"/>
                </a:cubicBezTo>
                <a:cubicBezTo>
                  <a:pt x="11" y="50"/>
                  <a:pt x="12" y="51"/>
                  <a:pt x="13" y="51"/>
                </a:cubicBezTo>
                <a:cubicBezTo>
                  <a:pt x="15" y="51"/>
                  <a:pt x="16" y="50"/>
                  <a:pt x="16" y="48"/>
                </a:cubicBezTo>
                <a:cubicBezTo>
                  <a:pt x="16" y="47"/>
                  <a:pt x="15" y="46"/>
                  <a:pt x="13" y="46"/>
                </a:cubicBezTo>
                <a:close/>
                <a:moveTo>
                  <a:pt x="13" y="62"/>
                </a:moveTo>
                <a:cubicBezTo>
                  <a:pt x="12" y="62"/>
                  <a:pt x="11" y="63"/>
                  <a:pt x="11" y="64"/>
                </a:cubicBezTo>
                <a:cubicBezTo>
                  <a:pt x="11" y="66"/>
                  <a:pt x="12" y="67"/>
                  <a:pt x="13" y="67"/>
                </a:cubicBezTo>
                <a:cubicBezTo>
                  <a:pt x="15" y="67"/>
                  <a:pt x="16" y="66"/>
                  <a:pt x="16" y="64"/>
                </a:cubicBezTo>
                <a:cubicBezTo>
                  <a:pt x="16" y="63"/>
                  <a:pt x="15" y="62"/>
                  <a:pt x="13" y="62"/>
                </a:cubicBezTo>
                <a:close/>
                <a:moveTo>
                  <a:pt x="21" y="54"/>
                </a:moveTo>
                <a:cubicBezTo>
                  <a:pt x="20" y="54"/>
                  <a:pt x="19" y="55"/>
                  <a:pt x="19" y="56"/>
                </a:cubicBezTo>
                <a:cubicBezTo>
                  <a:pt x="19" y="58"/>
                  <a:pt x="20" y="59"/>
                  <a:pt x="21" y="59"/>
                </a:cubicBezTo>
                <a:cubicBezTo>
                  <a:pt x="23" y="59"/>
                  <a:pt x="24" y="58"/>
                  <a:pt x="24" y="56"/>
                </a:cubicBezTo>
                <a:cubicBezTo>
                  <a:pt x="24" y="55"/>
                  <a:pt x="23" y="54"/>
                  <a:pt x="21" y="54"/>
                </a:cubicBezTo>
                <a:close/>
                <a:moveTo>
                  <a:pt x="21" y="70"/>
                </a:moveTo>
                <a:cubicBezTo>
                  <a:pt x="20" y="70"/>
                  <a:pt x="19" y="71"/>
                  <a:pt x="19" y="72"/>
                </a:cubicBezTo>
                <a:cubicBezTo>
                  <a:pt x="19" y="74"/>
                  <a:pt x="20" y="75"/>
                  <a:pt x="21" y="75"/>
                </a:cubicBezTo>
                <a:cubicBezTo>
                  <a:pt x="23" y="75"/>
                  <a:pt x="24" y="74"/>
                  <a:pt x="24" y="72"/>
                </a:cubicBezTo>
                <a:cubicBezTo>
                  <a:pt x="24" y="71"/>
                  <a:pt x="23" y="70"/>
                  <a:pt x="21" y="70"/>
                </a:cubicBezTo>
                <a:close/>
                <a:moveTo>
                  <a:pt x="29" y="46"/>
                </a:moveTo>
                <a:cubicBezTo>
                  <a:pt x="28" y="46"/>
                  <a:pt x="27" y="47"/>
                  <a:pt x="27" y="48"/>
                </a:cubicBezTo>
                <a:cubicBezTo>
                  <a:pt x="27" y="50"/>
                  <a:pt x="28" y="51"/>
                  <a:pt x="29" y="51"/>
                </a:cubicBezTo>
                <a:cubicBezTo>
                  <a:pt x="31" y="51"/>
                  <a:pt x="32" y="50"/>
                  <a:pt x="32" y="48"/>
                </a:cubicBezTo>
                <a:cubicBezTo>
                  <a:pt x="32" y="47"/>
                  <a:pt x="31" y="46"/>
                  <a:pt x="29" y="46"/>
                </a:cubicBezTo>
                <a:close/>
                <a:moveTo>
                  <a:pt x="45" y="46"/>
                </a:moveTo>
                <a:cubicBezTo>
                  <a:pt x="44" y="46"/>
                  <a:pt x="43" y="47"/>
                  <a:pt x="43" y="48"/>
                </a:cubicBezTo>
                <a:cubicBezTo>
                  <a:pt x="43" y="50"/>
                  <a:pt x="44" y="51"/>
                  <a:pt x="45" y="51"/>
                </a:cubicBezTo>
                <a:cubicBezTo>
                  <a:pt x="47" y="51"/>
                  <a:pt x="48" y="50"/>
                  <a:pt x="48" y="48"/>
                </a:cubicBezTo>
                <a:cubicBezTo>
                  <a:pt x="48" y="47"/>
                  <a:pt x="47" y="46"/>
                  <a:pt x="45" y="46"/>
                </a:cubicBezTo>
                <a:close/>
                <a:moveTo>
                  <a:pt x="29" y="62"/>
                </a:moveTo>
                <a:cubicBezTo>
                  <a:pt x="28" y="62"/>
                  <a:pt x="27" y="63"/>
                  <a:pt x="27" y="64"/>
                </a:cubicBezTo>
                <a:cubicBezTo>
                  <a:pt x="27" y="66"/>
                  <a:pt x="28" y="67"/>
                  <a:pt x="29" y="67"/>
                </a:cubicBezTo>
                <a:cubicBezTo>
                  <a:pt x="31" y="67"/>
                  <a:pt x="32" y="66"/>
                  <a:pt x="32" y="64"/>
                </a:cubicBezTo>
                <a:cubicBezTo>
                  <a:pt x="32" y="63"/>
                  <a:pt x="31" y="62"/>
                  <a:pt x="29" y="62"/>
                </a:cubicBezTo>
                <a:close/>
                <a:moveTo>
                  <a:pt x="45" y="62"/>
                </a:moveTo>
                <a:cubicBezTo>
                  <a:pt x="44" y="62"/>
                  <a:pt x="43" y="63"/>
                  <a:pt x="43" y="64"/>
                </a:cubicBezTo>
                <a:cubicBezTo>
                  <a:pt x="43" y="66"/>
                  <a:pt x="44" y="67"/>
                  <a:pt x="45" y="67"/>
                </a:cubicBezTo>
                <a:cubicBezTo>
                  <a:pt x="47" y="67"/>
                  <a:pt x="48" y="66"/>
                  <a:pt x="48" y="64"/>
                </a:cubicBezTo>
                <a:cubicBezTo>
                  <a:pt x="48" y="63"/>
                  <a:pt x="47" y="62"/>
                  <a:pt x="45" y="62"/>
                </a:cubicBezTo>
                <a:close/>
                <a:moveTo>
                  <a:pt x="37" y="54"/>
                </a:moveTo>
                <a:cubicBezTo>
                  <a:pt x="36" y="54"/>
                  <a:pt x="35" y="55"/>
                  <a:pt x="35" y="56"/>
                </a:cubicBezTo>
                <a:cubicBezTo>
                  <a:pt x="35" y="58"/>
                  <a:pt x="36" y="59"/>
                  <a:pt x="37" y="59"/>
                </a:cubicBezTo>
                <a:cubicBezTo>
                  <a:pt x="39" y="59"/>
                  <a:pt x="40" y="58"/>
                  <a:pt x="40" y="56"/>
                </a:cubicBezTo>
                <a:cubicBezTo>
                  <a:pt x="40" y="55"/>
                  <a:pt x="39" y="54"/>
                  <a:pt x="37" y="54"/>
                </a:cubicBezTo>
                <a:close/>
                <a:moveTo>
                  <a:pt x="53" y="54"/>
                </a:moveTo>
                <a:cubicBezTo>
                  <a:pt x="52" y="54"/>
                  <a:pt x="51" y="55"/>
                  <a:pt x="51" y="56"/>
                </a:cubicBezTo>
                <a:cubicBezTo>
                  <a:pt x="51" y="58"/>
                  <a:pt x="52" y="59"/>
                  <a:pt x="53" y="59"/>
                </a:cubicBezTo>
                <a:cubicBezTo>
                  <a:pt x="55" y="59"/>
                  <a:pt x="56" y="58"/>
                  <a:pt x="56" y="56"/>
                </a:cubicBezTo>
                <a:cubicBezTo>
                  <a:pt x="56" y="55"/>
                  <a:pt x="55" y="54"/>
                  <a:pt x="53" y="54"/>
                </a:cubicBezTo>
                <a:close/>
                <a:moveTo>
                  <a:pt x="37" y="70"/>
                </a:moveTo>
                <a:cubicBezTo>
                  <a:pt x="36" y="70"/>
                  <a:pt x="35" y="71"/>
                  <a:pt x="35" y="72"/>
                </a:cubicBezTo>
                <a:cubicBezTo>
                  <a:pt x="35" y="74"/>
                  <a:pt x="36" y="75"/>
                  <a:pt x="37" y="75"/>
                </a:cubicBezTo>
                <a:cubicBezTo>
                  <a:pt x="39" y="75"/>
                  <a:pt x="40" y="74"/>
                  <a:pt x="40" y="72"/>
                </a:cubicBezTo>
                <a:cubicBezTo>
                  <a:pt x="40" y="71"/>
                  <a:pt x="39" y="70"/>
                  <a:pt x="37" y="70"/>
                </a:cubicBezTo>
                <a:close/>
                <a:moveTo>
                  <a:pt x="53" y="70"/>
                </a:moveTo>
                <a:cubicBezTo>
                  <a:pt x="52" y="70"/>
                  <a:pt x="51" y="71"/>
                  <a:pt x="51" y="72"/>
                </a:cubicBezTo>
                <a:cubicBezTo>
                  <a:pt x="51" y="74"/>
                  <a:pt x="52" y="75"/>
                  <a:pt x="53" y="75"/>
                </a:cubicBezTo>
                <a:cubicBezTo>
                  <a:pt x="55" y="75"/>
                  <a:pt x="56" y="74"/>
                  <a:pt x="56" y="72"/>
                </a:cubicBezTo>
                <a:cubicBezTo>
                  <a:pt x="56" y="71"/>
                  <a:pt x="55" y="70"/>
                  <a:pt x="53" y="70"/>
                </a:cubicBezTo>
                <a:close/>
                <a:moveTo>
                  <a:pt x="61" y="46"/>
                </a:moveTo>
                <a:cubicBezTo>
                  <a:pt x="60" y="46"/>
                  <a:pt x="59" y="47"/>
                  <a:pt x="59" y="48"/>
                </a:cubicBezTo>
                <a:cubicBezTo>
                  <a:pt x="59" y="50"/>
                  <a:pt x="60" y="51"/>
                  <a:pt x="61" y="51"/>
                </a:cubicBezTo>
                <a:cubicBezTo>
                  <a:pt x="63" y="51"/>
                  <a:pt x="64" y="50"/>
                  <a:pt x="64" y="48"/>
                </a:cubicBezTo>
                <a:cubicBezTo>
                  <a:pt x="64" y="47"/>
                  <a:pt x="63" y="46"/>
                  <a:pt x="61" y="46"/>
                </a:cubicBezTo>
                <a:close/>
                <a:moveTo>
                  <a:pt x="77" y="46"/>
                </a:moveTo>
                <a:cubicBezTo>
                  <a:pt x="76" y="46"/>
                  <a:pt x="75" y="47"/>
                  <a:pt x="75" y="48"/>
                </a:cubicBezTo>
                <a:cubicBezTo>
                  <a:pt x="75" y="50"/>
                  <a:pt x="76" y="51"/>
                  <a:pt x="77" y="51"/>
                </a:cubicBezTo>
                <a:cubicBezTo>
                  <a:pt x="79" y="51"/>
                  <a:pt x="80" y="50"/>
                  <a:pt x="80" y="48"/>
                </a:cubicBezTo>
                <a:cubicBezTo>
                  <a:pt x="80" y="47"/>
                  <a:pt x="79" y="46"/>
                  <a:pt x="77" y="46"/>
                </a:cubicBezTo>
                <a:close/>
                <a:moveTo>
                  <a:pt x="61" y="62"/>
                </a:moveTo>
                <a:cubicBezTo>
                  <a:pt x="60" y="62"/>
                  <a:pt x="59" y="63"/>
                  <a:pt x="59" y="64"/>
                </a:cubicBezTo>
                <a:cubicBezTo>
                  <a:pt x="59" y="66"/>
                  <a:pt x="60" y="67"/>
                  <a:pt x="61" y="67"/>
                </a:cubicBezTo>
                <a:cubicBezTo>
                  <a:pt x="63" y="67"/>
                  <a:pt x="64" y="66"/>
                  <a:pt x="64" y="64"/>
                </a:cubicBezTo>
                <a:cubicBezTo>
                  <a:pt x="64" y="63"/>
                  <a:pt x="63" y="62"/>
                  <a:pt x="61" y="62"/>
                </a:cubicBezTo>
                <a:close/>
                <a:moveTo>
                  <a:pt x="77" y="62"/>
                </a:moveTo>
                <a:cubicBezTo>
                  <a:pt x="76" y="62"/>
                  <a:pt x="75" y="63"/>
                  <a:pt x="75" y="64"/>
                </a:cubicBezTo>
                <a:cubicBezTo>
                  <a:pt x="75" y="66"/>
                  <a:pt x="76" y="67"/>
                  <a:pt x="77" y="67"/>
                </a:cubicBezTo>
                <a:cubicBezTo>
                  <a:pt x="79" y="67"/>
                  <a:pt x="80" y="66"/>
                  <a:pt x="80" y="64"/>
                </a:cubicBezTo>
                <a:cubicBezTo>
                  <a:pt x="80" y="63"/>
                  <a:pt x="79" y="62"/>
                  <a:pt x="77" y="62"/>
                </a:cubicBezTo>
                <a:close/>
                <a:moveTo>
                  <a:pt x="69" y="54"/>
                </a:moveTo>
                <a:cubicBezTo>
                  <a:pt x="68" y="54"/>
                  <a:pt x="67" y="55"/>
                  <a:pt x="67" y="56"/>
                </a:cubicBezTo>
                <a:cubicBezTo>
                  <a:pt x="67" y="58"/>
                  <a:pt x="68" y="59"/>
                  <a:pt x="69" y="59"/>
                </a:cubicBezTo>
                <a:cubicBezTo>
                  <a:pt x="71" y="59"/>
                  <a:pt x="72" y="58"/>
                  <a:pt x="72" y="56"/>
                </a:cubicBezTo>
                <a:cubicBezTo>
                  <a:pt x="72" y="55"/>
                  <a:pt x="71" y="54"/>
                  <a:pt x="69" y="54"/>
                </a:cubicBezTo>
                <a:close/>
                <a:moveTo>
                  <a:pt x="69" y="70"/>
                </a:moveTo>
                <a:cubicBezTo>
                  <a:pt x="68" y="70"/>
                  <a:pt x="67" y="71"/>
                  <a:pt x="67" y="72"/>
                </a:cubicBezTo>
                <a:cubicBezTo>
                  <a:pt x="67" y="74"/>
                  <a:pt x="68" y="75"/>
                  <a:pt x="69" y="75"/>
                </a:cubicBezTo>
                <a:cubicBezTo>
                  <a:pt x="71" y="75"/>
                  <a:pt x="72" y="74"/>
                  <a:pt x="72" y="72"/>
                </a:cubicBezTo>
                <a:cubicBezTo>
                  <a:pt x="72" y="71"/>
                  <a:pt x="71" y="70"/>
                  <a:pt x="69" y="70"/>
                </a:cubicBezTo>
                <a:close/>
                <a:moveTo>
                  <a:pt x="13" y="78"/>
                </a:moveTo>
                <a:cubicBezTo>
                  <a:pt x="12" y="78"/>
                  <a:pt x="11" y="79"/>
                  <a:pt x="11" y="80"/>
                </a:cubicBezTo>
                <a:cubicBezTo>
                  <a:pt x="11" y="82"/>
                  <a:pt x="12" y="83"/>
                  <a:pt x="13" y="83"/>
                </a:cubicBezTo>
                <a:cubicBezTo>
                  <a:pt x="15" y="83"/>
                  <a:pt x="16" y="82"/>
                  <a:pt x="16" y="80"/>
                </a:cubicBezTo>
                <a:cubicBezTo>
                  <a:pt x="16" y="79"/>
                  <a:pt x="15" y="78"/>
                  <a:pt x="13" y="78"/>
                </a:cubicBezTo>
                <a:close/>
                <a:moveTo>
                  <a:pt x="13" y="94"/>
                </a:moveTo>
                <a:cubicBezTo>
                  <a:pt x="12" y="94"/>
                  <a:pt x="11" y="95"/>
                  <a:pt x="11" y="96"/>
                </a:cubicBezTo>
                <a:cubicBezTo>
                  <a:pt x="11" y="98"/>
                  <a:pt x="12" y="99"/>
                  <a:pt x="13" y="99"/>
                </a:cubicBezTo>
                <a:cubicBezTo>
                  <a:pt x="15" y="99"/>
                  <a:pt x="16" y="98"/>
                  <a:pt x="16" y="96"/>
                </a:cubicBezTo>
                <a:cubicBezTo>
                  <a:pt x="16" y="95"/>
                  <a:pt x="15" y="94"/>
                  <a:pt x="13" y="94"/>
                </a:cubicBezTo>
                <a:close/>
                <a:moveTo>
                  <a:pt x="21" y="86"/>
                </a:moveTo>
                <a:cubicBezTo>
                  <a:pt x="20" y="86"/>
                  <a:pt x="19" y="87"/>
                  <a:pt x="19" y="88"/>
                </a:cubicBezTo>
                <a:cubicBezTo>
                  <a:pt x="19" y="90"/>
                  <a:pt x="20" y="91"/>
                  <a:pt x="21" y="91"/>
                </a:cubicBezTo>
                <a:cubicBezTo>
                  <a:pt x="23" y="91"/>
                  <a:pt x="24" y="90"/>
                  <a:pt x="24" y="88"/>
                </a:cubicBezTo>
                <a:cubicBezTo>
                  <a:pt x="24" y="87"/>
                  <a:pt x="23" y="86"/>
                  <a:pt x="21" y="86"/>
                </a:cubicBezTo>
                <a:close/>
                <a:moveTo>
                  <a:pt x="21" y="102"/>
                </a:moveTo>
                <a:cubicBezTo>
                  <a:pt x="20" y="102"/>
                  <a:pt x="19" y="103"/>
                  <a:pt x="19" y="104"/>
                </a:cubicBezTo>
                <a:cubicBezTo>
                  <a:pt x="19" y="106"/>
                  <a:pt x="20" y="107"/>
                  <a:pt x="21" y="107"/>
                </a:cubicBezTo>
                <a:cubicBezTo>
                  <a:pt x="23" y="107"/>
                  <a:pt x="24" y="106"/>
                  <a:pt x="24" y="104"/>
                </a:cubicBezTo>
                <a:cubicBezTo>
                  <a:pt x="24" y="103"/>
                  <a:pt x="23" y="102"/>
                  <a:pt x="21" y="102"/>
                </a:cubicBezTo>
                <a:close/>
                <a:moveTo>
                  <a:pt x="29" y="78"/>
                </a:moveTo>
                <a:cubicBezTo>
                  <a:pt x="28" y="78"/>
                  <a:pt x="27" y="79"/>
                  <a:pt x="27" y="80"/>
                </a:cubicBezTo>
                <a:cubicBezTo>
                  <a:pt x="27" y="82"/>
                  <a:pt x="28" y="83"/>
                  <a:pt x="29" y="83"/>
                </a:cubicBezTo>
                <a:cubicBezTo>
                  <a:pt x="31" y="83"/>
                  <a:pt x="32" y="82"/>
                  <a:pt x="32" y="80"/>
                </a:cubicBezTo>
                <a:cubicBezTo>
                  <a:pt x="32" y="79"/>
                  <a:pt x="31" y="78"/>
                  <a:pt x="29" y="78"/>
                </a:cubicBezTo>
                <a:close/>
                <a:moveTo>
                  <a:pt x="45" y="78"/>
                </a:moveTo>
                <a:cubicBezTo>
                  <a:pt x="44" y="78"/>
                  <a:pt x="43" y="79"/>
                  <a:pt x="43" y="80"/>
                </a:cubicBezTo>
                <a:cubicBezTo>
                  <a:pt x="43" y="82"/>
                  <a:pt x="44" y="83"/>
                  <a:pt x="45" y="83"/>
                </a:cubicBezTo>
                <a:cubicBezTo>
                  <a:pt x="47" y="83"/>
                  <a:pt x="48" y="82"/>
                  <a:pt x="48" y="80"/>
                </a:cubicBezTo>
                <a:cubicBezTo>
                  <a:pt x="48" y="79"/>
                  <a:pt x="47" y="78"/>
                  <a:pt x="45" y="78"/>
                </a:cubicBezTo>
                <a:close/>
                <a:moveTo>
                  <a:pt x="29" y="94"/>
                </a:moveTo>
                <a:cubicBezTo>
                  <a:pt x="28" y="94"/>
                  <a:pt x="27" y="95"/>
                  <a:pt x="27" y="96"/>
                </a:cubicBezTo>
                <a:cubicBezTo>
                  <a:pt x="27" y="98"/>
                  <a:pt x="28" y="99"/>
                  <a:pt x="29" y="99"/>
                </a:cubicBezTo>
                <a:cubicBezTo>
                  <a:pt x="31" y="99"/>
                  <a:pt x="32" y="98"/>
                  <a:pt x="32" y="96"/>
                </a:cubicBezTo>
                <a:cubicBezTo>
                  <a:pt x="32" y="95"/>
                  <a:pt x="31" y="94"/>
                  <a:pt x="29" y="94"/>
                </a:cubicBezTo>
                <a:close/>
                <a:moveTo>
                  <a:pt x="45" y="94"/>
                </a:moveTo>
                <a:cubicBezTo>
                  <a:pt x="44" y="94"/>
                  <a:pt x="43" y="95"/>
                  <a:pt x="43" y="96"/>
                </a:cubicBezTo>
                <a:cubicBezTo>
                  <a:pt x="43" y="98"/>
                  <a:pt x="44" y="99"/>
                  <a:pt x="45" y="99"/>
                </a:cubicBezTo>
                <a:cubicBezTo>
                  <a:pt x="47" y="99"/>
                  <a:pt x="48" y="98"/>
                  <a:pt x="48" y="96"/>
                </a:cubicBezTo>
                <a:cubicBezTo>
                  <a:pt x="48" y="95"/>
                  <a:pt x="47" y="94"/>
                  <a:pt x="45" y="94"/>
                </a:cubicBezTo>
                <a:close/>
                <a:moveTo>
                  <a:pt x="37" y="86"/>
                </a:moveTo>
                <a:cubicBezTo>
                  <a:pt x="36" y="86"/>
                  <a:pt x="35" y="87"/>
                  <a:pt x="35" y="88"/>
                </a:cubicBezTo>
                <a:cubicBezTo>
                  <a:pt x="35" y="90"/>
                  <a:pt x="36" y="91"/>
                  <a:pt x="37" y="91"/>
                </a:cubicBezTo>
                <a:cubicBezTo>
                  <a:pt x="39" y="91"/>
                  <a:pt x="40" y="90"/>
                  <a:pt x="40" y="88"/>
                </a:cubicBezTo>
                <a:cubicBezTo>
                  <a:pt x="40" y="87"/>
                  <a:pt x="39" y="86"/>
                  <a:pt x="37" y="86"/>
                </a:cubicBezTo>
                <a:close/>
                <a:moveTo>
                  <a:pt x="53" y="86"/>
                </a:moveTo>
                <a:cubicBezTo>
                  <a:pt x="52" y="86"/>
                  <a:pt x="51" y="87"/>
                  <a:pt x="51" y="88"/>
                </a:cubicBezTo>
                <a:cubicBezTo>
                  <a:pt x="51" y="90"/>
                  <a:pt x="52" y="91"/>
                  <a:pt x="53" y="91"/>
                </a:cubicBezTo>
                <a:cubicBezTo>
                  <a:pt x="55" y="91"/>
                  <a:pt x="56" y="90"/>
                  <a:pt x="56" y="88"/>
                </a:cubicBezTo>
                <a:cubicBezTo>
                  <a:pt x="56" y="87"/>
                  <a:pt x="55" y="86"/>
                  <a:pt x="53" y="86"/>
                </a:cubicBezTo>
                <a:close/>
                <a:moveTo>
                  <a:pt x="37" y="102"/>
                </a:moveTo>
                <a:cubicBezTo>
                  <a:pt x="36" y="102"/>
                  <a:pt x="35" y="103"/>
                  <a:pt x="35" y="104"/>
                </a:cubicBezTo>
                <a:cubicBezTo>
                  <a:pt x="35" y="106"/>
                  <a:pt x="36" y="107"/>
                  <a:pt x="37" y="107"/>
                </a:cubicBezTo>
                <a:cubicBezTo>
                  <a:pt x="39" y="107"/>
                  <a:pt x="40" y="106"/>
                  <a:pt x="40" y="104"/>
                </a:cubicBezTo>
                <a:cubicBezTo>
                  <a:pt x="40" y="103"/>
                  <a:pt x="39" y="102"/>
                  <a:pt x="37" y="102"/>
                </a:cubicBezTo>
                <a:close/>
                <a:moveTo>
                  <a:pt x="53" y="102"/>
                </a:moveTo>
                <a:cubicBezTo>
                  <a:pt x="52" y="102"/>
                  <a:pt x="51" y="103"/>
                  <a:pt x="51" y="104"/>
                </a:cubicBezTo>
                <a:cubicBezTo>
                  <a:pt x="51" y="106"/>
                  <a:pt x="52" y="107"/>
                  <a:pt x="53" y="107"/>
                </a:cubicBezTo>
                <a:cubicBezTo>
                  <a:pt x="55" y="107"/>
                  <a:pt x="56" y="106"/>
                  <a:pt x="56" y="104"/>
                </a:cubicBezTo>
                <a:cubicBezTo>
                  <a:pt x="56" y="103"/>
                  <a:pt x="55" y="102"/>
                  <a:pt x="53" y="102"/>
                </a:cubicBezTo>
                <a:close/>
                <a:moveTo>
                  <a:pt x="61" y="78"/>
                </a:moveTo>
                <a:cubicBezTo>
                  <a:pt x="60" y="78"/>
                  <a:pt x="59" y="79"/>
                  <a:pt x="59" y="80"/>
                </a:cubicBezTo>
                <a:cubicBezTo>
                  <a:pt x="59" y="82"/>
                  <a:pt x="60" y="83"/>
                  <a:pt x="61" y="83"/>
                </a:cubicBezTo>
                <a:cubicBezTo>
                  <a:pt x="63" y="83"/>
                  <a:pt x="64" y="82"/>
                  <a:pt x="64" y="80"/>
                </a:cubicBezTo>
                <a:cubicBezTo>
                  <a:pt x="64" y="79"/>
                  <a:pt x="63" y="78"/>
                  <a:pt x="61" y="78"/>
                </a:cubicBezTo>
                <a:close/>
                <a:moveTo>
                  <a:pt x="77" y="78"/>
                </a:moveTo>
                <a:cubicBezTo>
                  <a:pt x="76" y="78"/>
                  <a:pt x="75" y="79"/>
                  <a:pt x="75" y="80"/>
                </a:cubicBezTo>
                <a:cubicBezTo>
                  <a:pt x="75" y="82"/>
                  <a:pt x="76" y="83"/>
                  <a:pt x="77" y="83"/>
                </a:cubicBezTo>
                <a:cubicBezTo>
                  <a:pt x="79" y="83"/>
                  <a:pt x="80" y="82"/>
                  <a:pt x="80" y="80"/>
                </a:cubicBezTo>
                <a:cubicBezTo>
                  <a:pt x="80" y="79"/>
                  <a:pt x="79" y="78"/>
                  <a:pt x="77" y="78"/>
                </a:cubicBezTo>
                <a:close/>
                <a:moveTo>
                  <a:pt x="61" y="94"/>
                </a:moveTo>
                <a:cubicBezTo>
                  <a:pt x="60" y="94"/>
                  <a:pt x="59" y="95"/>
                  <a:pt x="59" y="96"/>
                </a:cubicBezTo>
                <a:cubicBezTo>
                  <a:pt x="59" y="98"/>
                  <a:pt x="60" y="99"/>
                  <a:pt x="61" y="99"/>
                </a:cubicBezTo>
                <a:cubicBezTo>
                  <a:pt x="63" y="99"/>
                  <a:pt x="64" y="98"/>
                  <a:pt x="64" y="96"/>
                </a:cubicBezTo>
                <a:cubicBezTo>
                  <a:pt x="64" y="95"/>
                  <a:pt x="63" y="94"/>
                  <a:pt x="61" y="94"/>
                </a:cubicBezTo>
                <a:close/>
                <a:moveTo>
                  <a:pt x="77" y="94"/>
                </a:moveTo>
                <a:cubicBezTo>
                  <a:pt x="76" y="94"/>
                  <a:pt x="75" y="95"/>
                  <a:pt x="75" y="96"/>
                </a:cubicBezTo>
                <a:cubicBezTo>
                  <a:pt x="75" y="98"/>
                  <a:pt x="76" y="99"/>
                  <a:pt x="77" y="99"/>
                </a:cubicBezTo>
                <a:cubicBezTo>
                  <a:pt x="79" y="99"/>
                  <a:pt x="80" y="98"/>
                  <a:pt x="80" y="96"/>
                </a:cubicBezTo>
                <a:cubicBezTo>
                  <a:pt x="80" y="95"/>
                  <a:pt x="79" y="94"/>
                  <a:pt x="77" y="94"/>
                </a:cubicBezTo>
                <a:close/>
                <a:moveTo>
                  <a:pt x="69" y="86"/>
                </a:moveTo>
                <a:cubicBezTo>
                  <a:pt x="68" y="86"/>
                  <a:pt x="67" y="87"/>
                  <a:pt x="67" y="88"/>
                </a:cubicBezTo>
                <a:cubicBezTo>
                  <a:pt x="67" y="90"/>
                  <a:pt x="68" y="91"/>
                  <a:pt x="69" y="91"/>
                </a:cubicBezTo>
                <a:cubicBezTo>
                  <a:pt x="71" y="91"/>
                  <a:pt x="72" y="90"/>
                  <a:pt x="72" y="88"/>
                </a:cubicBezTo>
                <a:cubicBezTo>
                  <a:pt x="72" y="87"/>
                  <a:pt x="71" y="86"/>
                  <a:pt x="69" y="86"/>
                </a:cubicBezTo>
                <a:close/>
                <a:moveTo>
                  <a:pt x="69" y="102"/>
                </a:moveTo>
                <a:cubicBezTo>
                  <a:pt x="68" y="102"/>
                  <a:pt x="67" y="103"/>
                  <a:pt x="67" y="104"/>
                </a:cubicBezTo>
                <a:cubicBezTo>
                  <a:pt x="67" y="106"/>
                  <a:pt x="68" y="107"/>
                  <a:pt x="69" y="107"/>
                </a:cubicBezTo>
                <a:cubicBezTo>
                  <a:pt x="71" y="107"/>
                  <a:pt x="72" y="106"/>
                  <a:pt x="72" y="104"/>
                </a:cubicBezTo>
                <a:cubicBezTo>
                  <a:pt x="72" y="103"/>
                  <a:pt x="71" y="102"/>
                  <a:pt x="69" y="102"/>
                </a:cubicBezTo>
                <a:close/>
                <a:moveTo>
                  <a:pt x="13" y="110"/>
                </a:moveTo>
                <a:cubicBezTo>
                  <a:pt x="12" y="110"/>
                  <a:pt x="11" y="111"/>
                  <a:pt x="11" y="112"/>
                </a:cubicBezTo>
                <a:cubicBezTo>
                  <a:pt x="11" y="114"/>
                  <a:pt x="12" y="115"/>
                  <a:pt x="13" y="115"/>
                </a:cubicBezTo>
                <a:cubicBezTo>
                  <a:pt x="15" y="115"/>
                  <a:pt x="16" y="114"/>
                  <a:pt x="16" y="112"/>
                </a:cubicBezTo>
                <a:cubicBezTo>
                  <a:pt x="16" y="111"/>
                  <a:pt x="15" y="110"/>
                  <a:pt x="13" y="110"/>
                </a:cubicBezTo>
                <a:close/>
                <a:moveTo>
                  <a:pt x="13" y="126"/>
                </a:moveTo>
                <a:cubicBezTo>
                  <a:pt x="12" y="126"/>
                  <a:pt x="11" y="127"/>
                  <a:pt x="11" y="128"/>
                </a:cubicBezTo>
                <a:cubicBezTo>
                  <a:pt x="11" y="130"/>
                  <a:pt x="12" y="131"/>
                  <a:pt x="13" y="131"/>
                </a:cubicBezTo>
                <a:cubicBezTo>
                  <a:pt x="15" y="131"/>
                  <a:pt x="16" y="130"/>
                  <a:pt x="16" y="128"/>
                </a:cubicBezTo>
                <a:cubicBezTo>
                  <a:pt x="16" y="127"/>
                  <a:pt x="15" y="126"/>
                  <a:pt x="13" y="126"/>
                </a:cubicBezTo>
                <a:close/>
                <a:moveTo>
                  <a:pt x="21" y="118"/>
                </a:moveTo>
                <a:cubicBezTo>
                  <a:pt x="20" y="118"/>
                  <a:pt x="19" y="119"/>
                  <a:pt x="19" y="120"/>
                </a:cubicBezTo>
                <a:cubicBezTo>
                  <a:pt x="19" y="122"/>
                  <a:pt x="20" y="123"/>
                  <a:pt x="21" y="123"/>
                </a:cubicBezTo>
                <a:cubicBezTo>
                  <a:pt x="23" y="123"/>
                  <a:pt x="24" y="122"/>
                  <a:pt x="24" y="120"/>
                </a:cubicBezTo>
                <a:cubicBezTo>
                  <a:pt x="24" y="119"/>
                  <a:pt x="23" y="118"/>
                  <a:pt x="21" y="118"/>
                </a:cubicBezTo>
                <a:close/>
                <a:moveTo>
                  <a:pt x="21" y="134"/>
                </a:moveTo>
                <a:cubicBezTo>
                  <a:pt x="20" y="134"/>
                  <a:pt x="19" y="135"/>
                  <a:pt x="19" y="136"/>
                </a:cubicBezTo>
                <a:cubicBezTo>
                  <a:pt x="19" y="138"/>
                  <a:pt x="20" y="139"/>
                  <a:pt x="21" y="139"/>
                </a:cubicBezTo>
                <a:cubicBezTo>
                  <a:pt x="23" y="139"/>
                  <a:pt x="24" y="138"/>
                  <a:pt x="24" y="136"/>
                </a:cubicBezTo>
                <a:cubicBezTo>
                  <a:pt x="24" y="135"/>
                  <a:pt x="23" y="134"/>
                  <a:pt x="21" y="134"/>
                </a:cubicBezTo>
                <a:close/>
                <a:moveTo>
                  <a:pt x="29" y="110"/>
                </a:moveTo>
                <a:cubicBezTo>
                  <a:pt x="28" y="110"/>
                  <a:pt x="27" y="111"/>
                  <a:pt x="27" y="112"/>
                </a:cubicBezTo>
                <a:cubicBezTo>
                  <a:pt x="27" y="114"/>
                  <a:pt x="28" y="115"/>
                  <a:pt x="29" y="115"/>
                </a:cubicBezTo>
                <a:cubicBezTo>
                  <a:pt x="31" y="115"/>
                  <a:pt x="32" y="114"/>
                  <a:pt x="32" y="112"/>
                </a:cubicBezTo>
                <a:cubicBezTo>
                  <a:pt x="32" y="111"/>
                  <a:pt x="31" y="110"/>
                  <a:pt x="29" y="110"/>
                </a:cubicBezTo>
                <a:close/>
                <a:moveTo>
                  <a:pt x="45" y="110"/>
                </a:moveTo>
                <a:cubicBezTo>
                  <a:pt x="44" y="110"/>
                  <a:pt x="43" y="111"/>
                  <a:pt x="43" y="112"/>
                </a:cubicBezTo>
                <a:cubicBezTo>
                  <a:pt x="43" y="114"/>
                  <a:pt x="44" y="115"/>
                  <a:pt x="45" y="115"/>
                </a:cubicBezTo>
                <a:cubicBezTo>
                  <a:pt x="47" y="115"/>
                  <a:pt x="48" y="114"/>
                  <a:pt x="48" y="112"/>
                </a:cubicBezTo>
                <a:cubicBezTo>
                  <a:pt x="48" y="111"/>
                  <a:pt x="47" y="110"/>
                  <a:pt x="45" y="110"/>
                </a:cubicBezTo>
                <a:close/>
                <a:moveTo>
                  <a:pt x="29" y="126"/>
                </a:moveTo>
                <a:cubicBezTo>
                  <a:pt x="28" y="126"/>
                  <a:pt x="27" y="127"/>
                  <a:pt x="27" y="128"/>
                </a:cubicBezTo>
                <a:cubicBezTo>
                  <a:pt x="27" y="130"/>
                  <a:pt x="28" y="131"/>
                  <a:pt x="29" y="131"/>
                </a:cubicBezTo>
                <a:cubicBezTo>
                  <a:pt x="31" y="131"/>
                  <a:pt x="32" y="130"/>
                  <a:pt x="32" y="128"/>
                </a:cubicBezTo>
                <a:cubicBezTo>
                  <a:pt x="32" y="127"/>
                  <a:pt x="31" y="126"/>
                  <a:pt x="29" y="126"/>
                </a:cubicBezTo>
                <a:close/>
                <a:moveTo>
                  <a:pt x="45" y="126"/>
                </a:moveTo>
                <a:cubicBezTo>
                  <a:pt x="44" y="126"/>
                  <a:pt x="43" y="127"/>
                  <a:pt x="43" y="128"/>
                </a:cubicBezTo>
                <a:cubicBezTo>
                  <a:pt x="43" y="130"/>
                  <a:pt x="44" y="131"/>
                  <a:pt x="45" y="131"/>
                </a:cubicBezTo>
                <a:cubicBezTo>
                  <a:pt x="47" y="131"/>
                  <a:pt x="48" y="130"/>
                  <a:pt x="48" y="128"/>
                </a:cubicBezTo>
                <a:cubicBezTo>
                  <a:pt x="48" y="127"/>
                  <a:pt x="47" y="126"/>
                  <a:pt x="45" y="126"/>
                </a:cubicBezTo>
                <a:close/>
                <a:moveTo>
                  <a:pt x="37" y="118"/>
                </a:moveTo>
                <a:cubicBezTo>
                  <a:pt x="36" y="118"/>
                  <a:pt x="35" y="119"/>
                  <a:pt x="35" y="120"/>
                </a:cubicBezTo>
                <a:cubicBezTo>
                  <a:pt x="35" y="122"/>
                  <a:pt x="36" y="123"/>
                  <a:pt x="37" y="123"/>
                </a:cubicBezTo>
                <a:cubicBezTo>
                  <a:pt x="39" y="123"/>
                  <a:pt x="40" y="122"/>
                  <a:pt x="40" y="120"/>
                </a:cubicBezTo>
                <a:cubicBezTo>
                  <a:pt x="40" y="119"/>
                  <a:pt x="39" y="118"/>
                  <a:pt x="37" y="118"/>
                </a:cubicBezTo>
                <a:close/>
                <a:moveTo>
                  <a:pt x="53" y="118"/>
                </a:moveTo>
                <a:cubicBezTo>
                  <a:pt x="52" y="118"/>
                  <a:pt x="51" y="119"/>
                  <a:pt x="51" y="120"/>
                </a:cubicBezTo>
                <a:cubicBezTo>
                  <a:pt x="51" y="122"/>
                  <a:pt x="52" y="123"/>
                  <a:pt x="53" y="123"/>
                </a:cubicBezTo>
                <a:cubicBezTo>
                  <a:pt x="55" y="123"/>
                  <a:pt x="56" y="122"/>
                  <a:pt x="56" y="120"/>
                </a:cubicBezTo>
                <a:cubicBezTo>
                  <a:pt x="56" y="119"/>
                  <a:pt x="55" y="118"/>
                  <a:pt x="53" y="118"/>
                </a:cubicBezTo>
                <a:close/>
                <a:moveTo>
                  <a:pt x="37" y="134"/>
                </a:moveTo>
                <a:cubicBezTo>
                  <a:pt x="36" y="134"/>
                  <a:pt x="35" y="135"/>
                  <a:pt x="35" y="136"/>
                </a:cubicBezTo>
                <a:cubicBezTo>
                  <a:pt x="35" y="138"/>
                  <a:pt x="36" y="139"/>
                  <a:pt x="37" y="139"/>
                </a:cubicBezTo>
                <a:cubicBezTo>
                  <a:pt x="39" y="139"/>
                  <a:pt x="40" y="138"/>
                  <a:pt x="40" y="136"/>
                </a:cubicBezTo>
                <a:cubicBezTo>
                  <a:pt x="40" y="135"/>
                  <a:pt x="39" y="134"/>
                  <a:pt x="37" y="134"/>
                </a:cubicBezTo>
                <a:close/>
                <a:moveTo>
                  <a:pt x="53" y="134"/>
                </a:moveTo>
                <a:cubicBezTo>
                  <a:pt x="52" y="134"/>
                  <a:pt x="51" y="135"/>
                  <a:pt x="51" y="136"/>
                </a:cubicBezTo>
                <a:cubicBezTo>
                  <a:pt x="51" y="138"/>
                  <a:pt x="52" y="139"/>
                  <a:pt x="53" y="139"/>
                </a:cubicBezTo>
                <a:cubicBezTo>
                  <a:pt x="55" y="139"/>
                  <a:pt x="56" y="138"/>
                  <a:pt x="56" y="136"/>
                </a:cubicBezTo>
                <a:cubicBezTo>
                  <a:pt x="56" y="135"/>
                  <a:pt x="55" y="134"/>
                  <a:pt x="53" y="134"/>
                </a:cubicBezTo>
                <a:close/>
                <a:moveTo>
                  <a:pt x="61" y="110"/>
                </a:moveTo>
                <a:cubicBezTo>
                  <a:pt x="60" y="110"/>
                  <a:pt x="59" y="111"/>
                  <a:pt x="59" y="112"/>
                </a:cubicBezTo>
                <a:cubicBezTo>
                  <a:pt x="59" y="114"/>
                  <a:pt x="60" y="115"/>
                  <a:pt x="61" y="115"/>
                </a:cubicBezTo>
                <a:cubicBezTo>
                  <a:pt x="63" y="115"/>
                  <a:pt x="64" y="114"/>
                  <a:pt x="64" y="112"/>
                </a:cubicBezTo>
                <a:cubicBezTo>
                  <a:pt x="64" y="111"/>
                  <a:pt x="63" y="110"/>
                  <a:pt x="61" y="110"/>
                </a:cubicBezTo>
                <a:close/>
                <a:moveTo>
                  <a:pt x="77" y="110"/>
                </a:moveTo>
                <a:cubicBezTo>
                  <a:pt x="76" y="110"/>
                  <a:pt x="75" y="111"/>
                  <a:pt x="75" y="112"/>
                </a:cubicBezTo>
                <a:cubicBezTo>
                  <a:pt x="75" y="114"/>
                  <a:pt x="76" y="115"/>
                  <a:pt x="77" y="115"/>
                </a:cubicBezTo>
                <a:cubicBezTo>
                  <a:pt x="79" y="115"/>
                  <a:pt x="80" y="114"/>
                  <a:pt x="80" y="112"/>
                </a:cubicBezTo>
                <a:cubicBezTo>
                  <a:pt x="80" y="111"/>
                  <a:pt x="79" y="110"/>
                  <a:pt x="77" y="110"/>
                </a:cubicBezTo>
                <a:close/>
                <a:moveTo>
                  <a:pt x="61" y="126"/>
                </a:moveTo>
                <a:cubicBezTo>
                  <a:pt x="60" y="126"/>
                  <a:pt x="59" y="127"/>
                  <a:pt x="59" y="128"/>
                </a:cubicBezTo>
                <a:cubicBezTo>
                  <a:pt x="59" y="130"/>
                  <a:pt x="60" y="131"/>
                  <a:pt x="61" y="131"/>
                </a:cubicBezTo>
                <a:cubicBezTo>
                  <a:pt x="63" y="131"/>
                  <a:pt x="64" y="130"/>
                  <a:pt x="64" y="128"/>
                </a:cubicBezTo>
                <a:cubicBezTo>
                  <a:pt x="64" y="127"/>
                  <a:pt x="63" y="126"/>
                  <a:pt x="61" y="126"/>
                </a:cubicBezTo>
                <a:close/>
                <a:moveTo>
                  <a:pt x="77" y="126"/>
                </a:moveTo>
                <a:cubicBezTo>
                  <a:pt x="76" y="126"/>
                  <a:pt x="75" y="127"/>
                  <a:pt x="75" y="128"/>
                </a:cubicBezTo>
                <a:cubicBezTo>
                  <a:pt x="75" y="130"/>
                  <a:pt x="76" y="131"/>
                  <a:pt x="77" y="131"/>
                </a:cubicBezTo>
                <a:cubicBezTo>
                  <a:pt x="79" y="131"/>
                  <a:pt x="80" y="130"/>
                  <a:pt x="80" y="128"/>
                </a:cubicBezTo>
                <a:cubicBezTo>
                  <a:pt x="80" y="127"/>
                  <a:pt x="79" y="126"/>
                  <a:pt x="77" y="126"/>
                </a:cubicBezTo>
                <a:close/>
                <a:moveTo>
                  <a:pt x="69" y="118"/>
                </a:moveTo>
                <a:cubicBezTo>
                  <a:pt x="68" y="118"/>
                  <a:pt x="67" y="119"/>
                  <a:pt x="67" y="120"/>
                </a:cubicBezTo>
                <a:cubicBezTo>
                  <a:pt x="67" y="122"/>
                  <a:pt x="68" y="123"/>
                  <a:pt x="69" y="123"/>
                </a:cubicBezTo>
                <a:cubicBezTo>
                  <a:pt x="71" y="123"/>
                  <a:pt x="72" y="122"/>
                  <a:pt x="72" y="120"/>
                </a:cubicBezTo>
                <a:cubicBezTo>
                  <a:pt x="72" y="119"/>
                  <a:pt x="71" y="118"/>
                  <a:pt x="69" y="118"/>
                </a:cubicBezTo>
                <a:close/>
                <a:moveTo>
                  <a:pt x="69" y="134"/>
                </a:moveTo>
                <a:cubicBezTo>
                  <a:pt x="68" y="134"/>
                  <a:pt x="67" y="135"/>
                  <a:pt x="67" y="136"/>
                </a:cubicBezTo>
                <a:cubicBezTo>
                  <a:pt x="67" y="138"/>
                  <a:pt x="68" y="139"/>
                  <a:pt x="69" y="139"/>
                </a:cubicBezTo>
                <a:cubicBezTo>
                  <a:pt x="71" y="139"/>
                  <a:pt x="72" y="138"/>
                  <a:pt x="72" y="136"/>
                </a:cubicBezTo>
                <a:cubicBezTo>
                  <a:pt x="72" y="135"/>
                  <a:pt x="71" y="134"/>
                  <a:pt x="69" y="134"/>
                </a:cubicBezTo>
                <a:close/>
                <a:moveTo>
                  <a:pt x="13" y="142"/>
                </a:moveTo>
                <a:cubicBezTo>
                  <a:pt x="12" y="142"/>
                  <a:pt x="11" y="143"/>
                  <a:pt x="11" y="144"/>
                </a:cubicBezTo>
                <a:cubicBezTo>
                  <a:pt x="11" y="146"/>
                  <a:pt x="12" y="147"/>
                  <a:pt x="13" y="147"/>
                </a:cubicBezTo>
                <a:cubicBezTo>
                  <a:pt x="15" y="147"/>
                  <a:pt x="16" y="146"/>
                  <a:pt x="16" y="144"/>
                </a:cubicBezTo>
                <a:cubicBezTo>
                  <a:pt x="16" y="143"/>
                  <a:pt x="15" y="142"/>
                  <a:pt x="13" y="142"/>
                </a:cubicBezTo>
                <a:close/>
                <a:moveTo>
                  <a:pt x="24" y="152"/>
                </a:moveTo>
                <a:cubicBezTo>
                  <a:pt x="24" y="151"/>
                  <a:pt x="23" y="150"/>
                  <a:pt x="21" y="150"/>
                </a:cubicBezTo>
                <a:cubicBezTo>
                  <a:pt x="20" y="150"/>
                  <a:pt x="19" y="151"/>
                  <a:pt x="19" y="152"/>
                </a:cubicBezTo>
                <a:cubicBezTo>
                  <a:pt x="19" y="154"/>
                  <a:pt x="20" y="155"/>
                  <a:pt x="21" y="155"/>
                </a:cubicBezTo>
                <a:cubicBezTo>
                  <a:pt x="23" y="155"/>
                  <a:pt x="24" y="154"/>
                  <a:pt x="24" y="152"/>
                </a:cubicBezTo>
                <a:close/>
                <a:moveTo>
                  <a:pt x="29" y="142"/>
                </a:moveTo>
                <a:cubicBezTo>
                  <a:pt x="28" y="142"/>
                  <a:pt x="27" y="143"/>
                  <a:pt x="27" y="144"/>
                </a:cubicBezTo>
                <a:cubicBezTo>
                  <a:pt x="27" y="146"/>
                  <a:pt x="28" y="147"/>
                  <a:pt x="29" y="147"/>
                </a:cubicBezTo>
                <a:cubicBezTo>
                  <a:pt x="31" y="147"/>
                  <a:pt x="32" y="146"/>
                  <a:pt x="32" y="144"/>
                </a:cubicBezTo>
                <a:cubicBezTo>
                  <a:pt x="32" y="143"/>
                  <a:pt x="31" y="142"/>
                  <a:pt x="29" y="142"/>
                </a:cubicBezTo>
                <a:close/>
                <a:moveTo>
                  <a:pt x="45" y="142"/>
                </a:moveTo>
                <a:cubicBezTo>
                  <a:pt x="44" y="142"/>
                  <a:pt x="43" y="143"/>
                  <a:pt x="43" y="144"/>
                </a:cubicBezTo>
                <a:cubicBezTo>
                  <a:pt x="43" y="146"/>
                  <a:pt x="44" y="147"/>
                  <a:pt x="45" y="147"/>
                </a:cubicBezTo>
                <a:cubicBezTo>
                  <a:pt x="47" y="147"/>
                  <a:pt x="48" y="146"/>
                  <a:pt x="48" y="144"/>
                </a:cubicBezTo>
                <a:cubicBezTo>
                  <a:pt x="48" y="143"/>
                  <a:pt x="47" y="142"/>
                  <a:pt x="45" y="142"/>
                </a:cubicBezTo>
                <a:close/>
                <a:moveTo>
                  <a:pt x="40" y="152"/>
                </a:moveTo>
                <a:cubicBezTo>
                  <a:pt x="40" y="151"/>
                  <a:pt x="39" y="150"/>
                  <a:pt x="37" y="150"/>
                </a:cubicBezTo>
                <a:cubicBezTo>
                  <a:pt x="36" y="150"/>
                  <a:pt x="35" y="151"/>
                  <a:pt x="35" y="152"/>
                </a:cubicBezTo>
                <a:cubicBezTo>
                  <a:pt x="35" y="154"/>
                  <a:pt x="36" y="155"/>
                  <a:pt x="37" y="155"/>
                </a:cubicBezTo>
                <a:cubicBezTo>
                  <a:pt x="39" y="155"/>
                  <a:pt x="40" y="154"/>
                  <a:pt x="40" y="152"/>
                </a:cubicBezTo>
                <a:close/>
                <a:moveTo>
                  <a:pt x="56" y="152"/>
                </a:moveTo>
                <a:cubicBezTo>
                  <a:pt x="56" y="151"/>
                  <a:pt x="55" y="150"/>
                  <a:pt x="53" y="150"/>
                </a:cubicBezTo>
                <a:cubicBezTo>
                  <a:pt x="52" y="150"/>
                  <a:pt x="51" y="151"/>
                  <a:pt x="51" y="152"/>
                </a:cubicBezTo>
                <a:cubicBezTo>
                  <a:pt x="51" y="154"/>
                  <a:pt x="52" y="155"/>
                  <a:pt x="53" y="155"/>
                </a:cubicBezTo>
                <a:cubicBezTo>
                  <a:pt x="55" y="155"/>
                  <a:pt x="56" y="154"/>
                  <a:pt x="56" y="152"/>
                </a:cubicBezTo>
                <a:close/>
                <a:moveTo>
                  <a:pt x="61" y="142"/>
                </a:moveTo>
                <a:cubicBezTo>
                  <a:pt x="60" y="142"/>
                  <a:pt x="59" y="143"/>
                  <a:pt x="59" y="144"/>
                </a:cubicBezTo>
                <a:cubicBezTo>
                  <a:pt x="59" y="146"/>
                  <a:pt x="60" y="147"/>
                  <a:pt x="61" y="147"/>
                </a:cubicBezTo>
                <a:cubicBezTo>
                  <a:pt x="63" y="147"/>
                  <a:pt x="64" y="146"/>
                  <a:pt x="64" y="144"/>
                </a:cubicBezTo>
                <a:cubicBezTo>
                  <a:pt x="64" y="143"/>
                  <a:pt x="63" y="142"/>
                  <a:pt x="61" y="142"/>
                </a:cubicBezTo>
                <a:close/>
                <a:moveTo>
                  <a:pt x="77" y="142"/>
                </a:moveTo>
                <a:cubicBezTo>
                  <a:pt x="76" y="142"/>
                  <a:pt x="75" y="143"/>
                  <a:pt x="75" y="144"/>
                </a:cubicBezTo>
                <a:cubicBezTo>
                  <a:pt x="75" y="146"/>
                  <a:pt x="76" y="147"/>
                  <a:pt x="77" y="147"/>
                </a:cubicBezTo>
                <a:cubicBezTo>
                  <a:pt x="79" y="147"/>
                  <a:pt x="80" y="146"/>
                  <a:pt x="80" y="144"/>
                </a:cubicBezTo>
                <a:cubicBezTo>
                  <a:pt x="80" y="143"/>
                  <a:pt x="79" y="142"/>
                  <a:pt x="77" y="142"/>
                </a:cubicBezTo>
                <a:close/>
                <a:moveTo>
                  <a:pt x="72" y="152"/>
                </a:moveTo>
                <a:cubicBezTo>
                  <a:pt x="72" y="151"/>
                  <a:pt x="71" y="150"/>
                  <a:pt x="69" y="150"/>
                </a:cubicBezTo>
                <a:cubicBezTo>
                  <a:pt x="68" y="150"/>
                  <a:pt x="67" y="151"/>
                  <a:pt x="67" y="152"/>
                </a:cubicBezTo>
                <a:cubicBezTo>
                  <a:pt x="67" y="154"/>
                  <a:pt x="68" y="155"/>
                  <a:pt x="69" y="155"/>
                </a:cubicBezTo>
                <a:cubicBezTo>
                  <a:pt x="71" y="155"/>
                  <a:pt x="72" y="154"/>
                  <a:pt x="72" y="1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885BD92D-A570-E5DE-4116-2DDA610E8358}"/>
              </a:ext>
            </a:extLst>
          </p:cNvPr>
          <p:cNvSpPr>
            <a:spLocks noEditPoints="1"/>
          </p:cNvSpPr>
          <p:nvPr/>
        </p:nvSpPr>
        <p:spPr bwMode="auto">
          <a:xfrm>
            <a:off x="11226801" y="3024188"/>
            <a:ext cx="198438" cy="254000"/>
          </a:xfrm>
          <a:custGeom>
            <a:avLst/>
            <a:gdLst>
              <a:gd name="T0" fmla="*/ 24 w 125"/>
              <a:gd name="T1" fmla="*/ 54 h 160"/>
              <a:gd name="T2" fmla="*/ 98 w 125"/>
              <a:gd name="T3" fmla="*/ 63 h 160"/>
              <a:gd name="T4" fmla="*/ 78 w 125"/>
              <a:gd name="T5" fmla="*/ 112 h 160"/>
              <a:gd name="T6" fmla="*/ 62 w 125"/>
              <a:gd name="T7" fmla="*/ 101 h 160"/>
              <a:gd name="T8" fmla="*/ 46 w 125"/>
              <a:gd name="T9" fmla="*/ 112 h 160"/>
              <a:gd name="T10" fmla="*/ 28 w 125"/>
              <a:gd name="T11" fmla="*/ 75 h 160"/>
              <a:gd name="T12" fmla="*/ 34 w 125"/>
              <a:gd name="T13" fmla="*/ 99 h 160"/>
              <a:gd name="T14" fmla="*/ 40 w 125"/>
              <a:gd name="T15" fmla="*/ 141 h 160"/>
              <a:gd name="T16" fmla="*/ 40 w 125"/>
              <a:gd name="T17" fmla="*/ 142 h 160"/>
              <a:gd name="T18" fmla="*/ 62 w 125"/>
              <a:gd name="T19" fmla="*/ 160 h 160"/>
              <a:gd name="T20" fmla="*/ 84 w 125"/>
              <a:gd name="T21" fmla="*/ 142 h 160"/>
              <a:gd name="T22" fmla="*/ 85 w 125"/>
              <a:gd name="T23" fmla="*/ 141 h 160"/>
              <a:gd name="T24" fmla="*/ 91 w 125"/>
              <a:gd name="T25" fmla="*/ 99 h 160"/>
              <a:gd name="T26" fmla="*/ 62 w 125"/>
              <a:gd name="T27" fmla="*/ 154 h 160"/>
              <a:gd name="T28" fmla="*/ 62 w 125"/>
              <a:gd name="T29" fmla="*/ 154 h 160"/>
              <a:gd name="T30" fmla="*/ 46 w 125"/>
              <a:gd name="T31" fmla="*/ 131 h 160"/>
              <a:gd name="T32" fmla="*/ 78 w 125"/>
              <a:gd name="T33" fmla="*/ 125 h 160"/>
              <a:gd name="T34" fmla="*/ 78 w 125"/>
              <a:gd name="T35" fmla="*/ 118 h 160"/>
              <a:gd name="T36" fmla="*/ 65 w 125"/>
              <a:gd name="T37" fmla="*/ 12 h 160"/>
              <a:gd name="T38" fmla="*/ 59 w 125"/>
              <a:gd name="T39" fmla="*/ 3 h 160"/>
              <a:gd name="T40" fmla="*/ 11 w 125"/>
              <a:gd name="T41" fmla="*/ 60 h 160"/>
              <a:gd name="T42" fmla="*/ 3 w 125"/>
              <a:gd name="T43" fmla="*/ 66 h 160"/>
              <a:gd name="T44" fmla="*/ 11 w 125"/>
              <a:gd name="T45" fmla="*/ 60 h 160"/>
              <a:gd name="T46" fmla="*/ 77 w 125"/>
              <a:gd name="T47" fmla="*/ 69 h 160"/>
              <a:gd name="T48" fmla="*/ 48 w 125"/>
              <a:gd name="T49" fmla="*/ 69 h 160"/>
              <a:gd name="T50" fmla="*/ 59 w 125"/>
              <a:gd name="T51" fmla="*/ 80 h 160"/>
              <a:gd name="T52" fmla="*/ 65 w 125"/>
              <a:gd name="T53" fmla="*/ 72 h 160"/>
              <a:gd name="T54" fmla="*/ 28 w 125"/>
              <a:gd name="T55" fmla="*/ 29 h 160"/>
              <a:gd name="T56" fmla="*/ 18 w 125"/>
              <a:gd name="T57" fmla="*/ 19 h 160"/>
              <a:gd name="T58" fmla="*/ 22 w 125"/>
              <a:gd name="T59" fmla="*/ 99 h 160"/>
              <a:gd name="T60" fmla="*/ 18 w 125"/>
              <a:gd name="T61" fmla="*/ 110 h 160"/>
              <a:gd name="T62" fmla="*/ 26 w 125"/>
              <a:gd name="T63" fmla="*/ 99 h 160"/>
              <a:gd name="T64" fmla="*/ 101 w 125"/>
              <a:gd name="T65" fmla="*/ 29 h 160"/>
              <a:gd name="T66" fmla="*/ 102 w 125"/>
              <a:gd name="T67" fmla="*/ 19 h 160"/>
              <a:gd name="T68" fmla="*/ 98 w 125"/>
              <a:gd name="T69" fmla="*/ 30 h 160"/>
              <a:gd name="T70" fmla="*/ 98 w 125"/>
              <a:gd name="T71" fmla="*/ 103 h 160"/>
              <a:gd name="T72" fmla="*/ 109 w 125"/>
              <a:gd name="T73" fmla="*/ 109 h 160"/>
              <a:gd name="T74" fmla="*/ 122 w 125"/>
              <a:gd name="T75" fmla="*/ 60 h 160"/>
              <a:gd name="T76" fmla="*/ 113 w 125"/>
              <a:gd name="T77" fmla="*/ 66 h 160"/>
              <a:gd name="T78" fmla="*/ 122 w 125"/>
              <a:gd name="T79" fmla="*/ 60 h 160"/>
              <a:gd name="T80" fmla="*/ 62 w 125"/>
              <a:gd name="T81" fmla="*/ 95 h 160"/>
              <a:gd name="T82" fmla="*/ 23 w 125"/>
              <a:gd name="T83" fmla="*/ 66 h 160"/>
              <a:gd name="T84" fmla="*/ 20 w 125"/>
              <a:gd name="T85" fmla="*/ 6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25" h="160">
                <a:moveTo>
                  <a:pt x="62" y="21"/>
                </a:moveTo>
                <a:cubicBezTo>
                  <a:pt x="44" y="21"/>
                  <a:pt x="28" y="32"/>
                  <a:pt x="22" y="50"/>
                </a:cubicBezTo>
                <a:cubicBezTo>
                  <a:pt x="21" y="51"/>
                  <a:pt x="22" y="53"/>
                  <a:pt x="24" y="54"/>
                </a:cubicBezTo>
                <a:cubicBezTo>
                  <a:pt x="26" y="54"/>
                  <a:pt x="27" y="53"/>
                  <a:pt x="28" y="52"/>
                </a:cubicBezTo>
                <a:cubicBezTo>
                  <a:pt x="33" y="37"/>
                  <a:pt x="47" y="27"/>
                  <a:pt x="62" y="27"/>
                </a:cubicBezTo>
                <a:cubicBezTo>
                  <a:pt x="82" y="27"/>
                  <a:pt x="98" y="43"/>
                  <a:pt x="98" y="63"/>
                </a:cubicBezTo>
                <a:cubicBezTo>
                  <a:pt x="98" y="78"/>
                  <a:pt x="92" y="88"/>
                  <a:pt x="86" y="95"/>
                </a:cubicBezTo>
                <a:cubicBezTo>
                  <a:pt x="82" y="100"/>
                  <a:pt x="78" y="105"/>
                  <a:pt x="78" y="111"/>
                </a:cubicBezTo>
                <a:cubicBezTo>
                  <a:pt x="78" y="111"/>
                  <a:pt x="78" y="111"/>
                  <a:pt x="78" y="112"/>
                </a:cubicBezTo>
                <a:cubicBezTo>
                  <a:pt x="65" y="112"/>
                  <a:pt x="65" y="112"/>
                  <a:pt x="65" y="112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65" y="103"/>
                  <a:pt x="64" y="101"/>
                  <a:pt x="62" y="101"/>
                </a:cubicBezTo>
                <a:cubicBezTo>
                  <a:pt x="61" y="101"/>
                  <a:pt x="59" y="103"/>
                  <a:pt x="59" y="105"/>
                </a:cubicBezTo>
                <a:cubicBezTo>
                  <a:pt x="59" y="112"/>
                  <a:pt x="59" y="112"/>
                  <a:pt x="59" y="112"/>
                </a:cubicBezTo>
                <a:cubicBezTo>
                  <a:pt x="46" y="112"/>
                  <a:pt x="46" y="112"/>
                  <a:pt x="46" y="112"/>
                </a:cubicBezTo>
                <a:cubicBezTo>
                  <a:pt x="46" y="111"/>
                  <a:pt x="46" y="111"/>
                  <a:pt x="46" y="111"/>
                </a:cubicBezTo>
                <a:cubicBezTo>
                  <a:pt x="46" y="105"/>
                  <a:pt x="43" y="100"/>
                  <a:pt x="39" y="95"/>
                </a:cubicBezTo>
                <a:cubicBezTo>
                  <a:pt x="34" y="90"/>
                  <a:pt x="30" y="83"/>
                  <a:pt x="28" y="75"/>
                </a:cubicBezTo>
                <a:cubicBezTo>
                  <a:pt x="27" y="73"/>
                  <a:pt x="25" y="72"/>
                  <a:pt x="24" y="72"/>
                </a:cubicBezTo>
                <a:cubicBezTo>
                  <a:pt x="22" y="73"/>
                  <a:pt x="21" y="74"/>
                  <a:pt x="22" y="76"/>
                </a:cubicBezTo>
                <a:cubicBezTo>
                  <a:pt x="24" y="86"/>
                  <a:pt x="29" y="93"/>
                  <a:pt x="34" y="99"/>
                </a:cubicBezTo>
                <a:cubicBezTo>
                  <a:pt x="37" y="103"/>
                  <a:pt x="40" y="107"/>
                  <a:pt x="40" y="111"/>
                </a:cubicBezTo>
                <a:cubicBezTo>
                  <a:pt x="40" y="112"/>
                  <a:pt x="40" y="114"/>
                  <a:pt x="40" y="115"/>
                </a:cubicBezTo>
                <a:cubicBezTo>
                  <a:pt x="40" y="141"/>
                  <a:pt x="40" y="141"/>
                  <a:pt x="40" y="141"/>
                </a:cubicBezTo>
                <a:cubicBezTo>
                  <a:pt x="40" y="141"/>
                  <a:pt x="40" y="142"/>
                  <a:pt x="40" y="142"/>
                </a:cubicBezTo>
                <a:cubicBezTo>
                  <a:pt x="40" y="142"/>
                  <a:pt x="40" y="142"/>
                  <a:pt x="40" y="142"/>
                </a:cubicBezTo>
                <a:cubicBezTo>
                  <a:pt x="40" y="142"/>
                  <a:pt x="40" y="142"/>
                  <a:pt x="40" y="142"/>
                </a:cubicBezTo>
                <a:cubicBezTo>
                  <a:pt x="40" y="142"/>
                  <a:pt x="40" y="142"/>
                  <a:pt x="40" y="142"/>
                </a:cubicBezTo>
                <a:cubicBezTo>
                  <a:pt x="41" y="147"/>
                  <a:pt x="44" y="152"/>
                  <a:pt x="48" y="155"/>
                </a:cubicBezTo>
                <a:cubicBezTo>
                  <a:pt x="52" y="158"/>
                  <a:pt x="57" y="160"/>
                  <a:pt x="62" y="160"/>
                </a:cubicBezTo>
                <a:cubicBezTo>
                  <a:pt x="68" y="160"/>
                  <a:pt x="73" y="158"/>
                  <a:pt x="77" y="155"/>
                </a:cubicBezTo>
                <a:cubicBezTo>
                  <a:pt x="81" y="152"/>
                  <a:pt x="83" y="147"/>
                  <a:pt x="84" y="142"/>
                </a:cubicBezTo>
                <a:cubicBezTo>
                  <a:pt x="84" y="142"/>
                  <a:pt x="84" y="142"/>
                  <a:pt x="84" y="142"/>
                </a:cubicBezTo>
                <a:cubicBezTo>
                  <a:pt x="85" y="142"/>
                  <a:pt x="85" y="142"/>
                  <a:pt x="85" y="142"/>
                </a:cubicBezTo>
                <a:cubicBezTo>
                  <a:pt x="85" y="142"/>
                  <a:pt x="85" y="142"/>
                  <a:pt x="85" y="142"/>
                </a:cubicBezTo>
                <a:cubicBezTo>
                  <a:pt x="85" y="142"/>
                  <a:pt x="85" y="141"/>
                  <a:pt x="85" y="141"/>
                </a:cubicBezTo>
                <a:cubicBezTo>
                  <a:pt x="85" y="115"/>
                  <a:pt x="85" y="115"/>
                  <a:pt x="85" y="115"/>
                </a:cubicBezTo>
                <a:cubicBezTo>
                  <a:pt x="85" y="114"/>
                  <a:pt x="85" y="112"/>
                  <a:pt x="85" y="111"/>
                </a:cubicBezTo>
                <a:cubicBezTo>
                  <a:pt x="85" y="107"/>
                  <a:pt x="88" y="103"/>
                  <a:pt x="91" y="99"/>
                </a:cubicBezTo>
                <a:cubicBezTo>
                  <a:pt x="97" y="91"/>
                  <a:pt x="105" y="80"/>
                  <a:pt x="105" y="63"/>
                </a:cubicBezTo>
                <a:cubicBezTo>
                  <a:pt x="105" y="40"/>
                  <a:pt x="86" y="21"/>
                  <a:pt x="62" y="21"/>
                </a:cubicBezTo>
                <a:close/>
                <a:moveTo>
                  <a:pt x="62" y="154"/>
                </a:moveTo>
                <a:cubicBezTo>
                  <a:pt x="56" y="154"/>
                  <a:pt x="50" y="150"/>
                  <a:pt x="47" y="145"/>
                </a:cubicBezTo>
                <a:cubicBezTo>
                  <a:pt x="77" y="145"/>
                  <a:pt x="77" y="145"/>
                  <a:pt x="77" y="145"/>
                </a:cubicBezTo>
                <a:cubicBezTo>
                  <a:pt x="74" y="150"/>
                  <a:pt x="69" y="154"/>
                  <a:pt x="62" y="154"/>
                </a:cubicBezTo>
                <a:close/>
                <a:moveTo>
                  <a:pt x="78" y="138"/>
                </a:moveTo>
                <a:cubicBezTo>
                  <a:pt x="46" y="138"/>
                  <a:pt x="46" y="138"/>
                  <a:pt x="46" y="138"/>
                </a:cubicBezTo>
                <a:cubicBezTo>
                  <a:pt x="46" y="131"/>
                  <a:pt x="46" y="131"/>
                  <a:pt x="46" y="131"/>
                </a:cubicBezTo>
                <a:cubicBezTo>
                  <a:pt x="78" y="131"/>
                  <a:pt x="78" y="131"/>
                  <a:pt x="78" y="131"/>
                </a:cubicBezTo>
                <a:lnTo>
                  <a:pt x="78" y="138"/>
                </a:lnTo>
                <a:close/>
                <a:moveTo>
                  <a:pt x="78" y="125"/>
                </a:moveTo>
                <a:cubicBezTo>
                  <a:pt x="46" y="125"/>
                  <a:pt x="46" y="125"/>
                  <a:pt x="46" y="125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78" y="118"/>
                  <a:pt x="78" y="118"/>
                  <a:pt x="78" y="118"/>
                </a:cubicBezTo>
                <a:lnTo>
                  <a:pt x="78" y="125"/>
                </a:lnTo>
                <a:close/>
                <a:moveTo>
                  <a:pt x="62" y="15"/>
                </a:moveTo>
                <a:cubicBezTo>
                  <a:pt x="64" y="15"/>
                  <a:pt x="65" y="14"/>
                  <a:pt x="65" y="12"/>
                </a:cubicBezTo>
                <a:cubicBezTo>
                  <a:pt x="65" y="3"/>
                  <a:pt x="65" y="3"/>
                  <a:pt x="65" y="3"/>
                </a:cubicBezTo>
                <a:cubicBezTo>
                  <a:pt x="65" y="2"/>
                  <a:pt x="64" y="0"/>
                  <a:pt x="62" y="0"/>
                </a:cubicBezTo>
                <a:cubicBezTo>
                  <a:pt x="61" y="0"/>
                  <a:pt x="59" y="2"/>
                  <a:pt x="59" y="3"/>
                </a:cubicBezTo>
                <a:cubicBezTo>
                  <a:pt x="59" y="12"/>
                  <a:pt x="59" y="12"/>
                  <a:pt x="59" y="12"/>
                </a:cubicBezTo>
                <a:cubicBezTo>
                  <a:pt x="59" y="14"/>
                  <a:pt x="61" y="15"/>
                  <a:pt x="62" y="15"/>
                </a:cubicBezTo>
                <a:close/>
                <a:moveTo>
                  <a:pt x="11" y="60"/>
                </a:moveTo>
                <a:cubicBezTo>
                  <a:pt x="3" y="60"/>
                  <a:pt x="3" y="60"/>
                  <a:pt x="3" y="60"/>
                </a:cubicBezTo>
                <a:cubicBezTo>
                  <a:pt x="1" y="60"/>
                  <a:pt x="0" y="61"/>
                  <a:pt x="0" y="63"/>
                </a:cubicBezTo>
                <a:cubicBezTo>
                  <a:pt x="0" y="65"/>
                  <a:pt x="1" y="66"/>
                  <a:pt x="3" y="66"/>
                </a:cubicBezTo>
                <a:cubicBezTo>
                  <a:pt x="11" y="66"/>
                  <a:pt x="11" y="66"/>
                  <a:pt x="11" y="66"/>
                </a:cubicBezTo>
                <a:cubicBezTo>
                  <a:pt x="13" y="66"/>
                  <a:pt x="14" y="65"/>
                  <a:pt x="14" y="63"/>
                </a:cubicBezTo>
                <a:cubicBezTo>
                  <a:pt x="14" y="61"/>
                  <a:pt x="13" y="60"/>
                  <a:pt x="11" y="60"/>
                </a:cubicBezTo>
                <a:close/>
                <a:moveTo>
                  <a:pt x="65" y="72"/>
                </a:moveTo>
                <a:cubicBezTo>
                  <a:pt x="73" y="72"/>
                  <a:pt x="73" y="72"/>
                  <a:pt x="73" y="72"/>
                </a:cubicBezTo>
                <a:cubicBezTo>
                  <a:pt x="75" y="72"/>
                  <a:pt x="77" y="71"/>
                  <a:pt x="77" y="69"/>
                </a:cubicBezTo>
                <a:cubicBezTo>
                  <a:pt x="77" y="68"/>
                  <a:pt x="75" y="66"/>
                  <a:pt x="73" y="66"/>
                </a:cubicBezTo>
                <a:cubicBezTo>
                  <a:pt x="51" y="66"/>
                  <a:pt x="51" y="66"/>
                  <a:pt x="51" y="66"/>
                </a:cubicBezTo>
                <a:cubicBezTo>
                  <a:pt x="49" y="66"/>
                  <a:pt x="48" y="68"/>
                  <a:pt x="48" y="69"/>
                </a:cubicBezTo>
                <a:cubicBezTo>
                  <a:pt x="48" y="71"/>
                  <a:pt x="49" y="72"/>
                  <a:pt x="51" y="72"/>
                </a:cubicBezTo>
                <a:cubicBezTo>
                  <a:pt x="59" y="72"/>
                  <a:pt x="59" y="72"/>
                  <a:pt x="59" y="72"/>
                </a:cubicBezTo>
                <a:cubicBezTo>
                  <a:pt x="59" y="80"/>
                  <a:pt x="59" y="80"/>
                  <a:pt x="59" y="80"/>
                </a:cubicBezTo>
                <a:cubicBezTo>
                  <a:pt x="59" y="81"/>
                  <a:pt x="61" y="83"/>
                  <a:pt x="62" y="83"/>
                </a:cubicBezTo>
                <a:cubicBezTo>
                  <a:pt x="64" y="83"/>
                  <a:pt x="65" y="81"/>
                  <a:pt x="65" y="80"/>
                </a:cubicBezTo>
                <a:lnTo>
                  <a:pt x="65" y="72"/>
                </a:lnTo>
                <a:close/>
                <a:moveTo>
                  <a:pt x="24" y="29"/>
                </a:moveTo>
                <a:cubicBezTo>
                  <a:pt x="25" y="30"/>
                  <a:pt x="25" y="30"/>
                  <a:pt x="26" y="30"/>
                </a:cubicBezTo>
                <a:cubicBezTo>
                  <a:pt x="27" y="30"/>
                  <a:pt x="28" y="30"/>
                  <a:pt x="28" y="29"/>
                </a:cubicBezTo>
                <a:cubicBezTo>
                  <a:pt x="30" y="28"/>
                  <a:pt x="30" y="26"/>
                  <a:pt x="28" y="25"/>
                </a:cubicBezTo>
                <a:cubicBezTo>
                  <a:pt x="22" y="19"/>
                  <a:pt x="22" y="19"/>
                  <a:pt x="22" y="19"/>
                </a:cubicBezTo>
                <a:cubicBezTo>
                  <a:pt x="21" y="17"/>
                  <a:pt x="19" y="17"/>
                  <a:pt x="18" y="19"/>
                </a:cubicBezTo>
                <a:cubicBezTo>
                  <a:pt x="17" y="20"/>
                  <a:pt x="17" y="22"/>
                  <a:pt x="18" y="23"/>
                </a:cubicBezTo>
                <a:lnTo>
                  <a:pt x="24" y="29"/>
                </a:lnTo>
                <a:close/>
                <a:moveTo>
                  <a:pt x="22" y="99"/>
                </a:moveTo>
                <a:cubicBezTo>
                  <a:pt x="16" y="105"/>
                  <a:pt x="16" y="105"/>
                  <a:pt x="16" y="105"/>
                </a:cubicBezTo>
                <a:cubicBezTo>
                  <a:pt x="15" y="106"/>
                  <a:pt x="15" y="108"/>
                  <a:pt x="16" y="109"/>
                </a:cubicBezTo>
                <a:cubicBezTo>
                  <a:pt x="16" y="110"/>
                  <a:pt x="17" y="110"/>
                  <a:pt x="18" y="110"/>
                </a:cubicBezTo>
                <a:cubicBezTo>
                  <a:pt x="19" y="110"/>
                  <a:pt x="20" y="110"/>
                  <a:pt x="20" y="109"/>
                </a:cubicBezTo>
                <a:cubicBezTo>
                  <a:pt x="26" y="103"/>
                  <a:pt x="26" y="103"/>
                  <a:pt x="26" y="103"/>
                </a:cubicBezTo>
                <a:cubicBezTo>
                  <a:pt x="27" y="102"/>
                  <a:pt x="27" y="100"/>
                  <a:pt x="26" y="99"/>
                </a:cubicBezTo>
                <a:cubicBezTo>
                  <a:pt x="25" y="98"/>
                  <a:pt x="23" y="98"/>
                  <a:pt x="22" y="99"/>
                </a:cubicBezTo>
                <a:close/>
                <a:moveTo>
                  <a:pt x="98" y="30"/>
                </a:moveTo>
                <a:cubicBezTo>
                  <a:pt x="99" y="30"/>
                  <a:pt x="100" y="30"/>
                  <a:pt x="101" y="29"/>
                </a:cubicBezTo>
                <a:cubicBezTo>
                  <a:pt x="107" y="23"/>
                  <a:pt x="107" y="23"/>
                  <a:pt x="107" y="23"/>
                </a:cubicBezTo>
                <a:cubicBezTo>
                  <a:pt x="108" y="22"/>
                  <a:pt x="108" y="20"/>
                  <a:pt x="107" y="19"/>
                </a:cubicBezTo>
                <a:cubicBezTo>
                  <a:pt x="105" y="17"/>
                  <a:pt x="103" y="17"/>
                  <a:pt x="102" y="19"/>
                </a:cubicBezTo>
                <a:cubicBezTo>
                  <a:pt x="96" y="25"/>
                  <a:pt x="96" y="25"/>
                  <a:pt x="96" y="25"/>
                </a:cubicBezTo>
                <a:cubicBezTo>
                  <a:pt x="95" y="26"/>
                  <a:pt x="95" y="28"/>
                  <a:pt x="96" y="29"/>
                </a:cubicBezTo>
                <a:cubicBezTo>
                  <a:pt x="97" y="30"/>
                  <a:pt x="98" y="30"/>
                  <a:pt x="98" y="30"/>
                </a:cubicBezTo>
                <a:close/>
                <a:moveTo>
                  <a:pt x="103" y="99"/>
                </a:moveTo>
                <a:cubicBezTo>
                  <a:pt x="102" y="98"/>
                  <a:pt x="100" y="98"/>
                  <a:pt x="98" y="99"/>
                </a:cubicBezTo>
                <a:cubicBezTo>
                  <a:pt x="97" y="100"/>
                  <a:pt x="97" y="102"/>
                  <a:pt x="98" y="103"/>
                </a:cubicBezTo>
                <a:cubicBezTo>
                  <a:pt x="104" y="109"/>
                  <a:pt x="104" y="109"/>
                  <a:pt x="104" y="109"/>
                </a:cubicBezTo>
                <a:cubicBezTo>
                  <a:pt x="105" y="110"/>
                  <a:pt x="106" y="110"/>
                  <a:pt x="106" y="110"/>
                </a:cubicBezTo>
                <a:cubicBezTo>
                  <a:pt x="107" y="110"/>
                  <a:pt x="108" y="110"/>
                  <a:pt x="109" y="109"/>
                </a:cubicBezTo>
                <a:cubicBezTo>
                  <a:pt x="110" y="108"/>
                  <a:pt x="110" y="106"/>
                  <a:pt x="109" y="105"/>
                </a:cubicBezTo>
                <a:lnTo>
                  <a:pt x="103" y="99"/>
                </a:lnTo>
                <a:close/>
                <a:moveTo>
                  <a:pt x="122" y="60"/>
                </a:moveTo>
                <a:cubicBezTo>
                  <a:pt x="113" y="60"/>
                  <a:pt x="113" y="60"/>
                  <a:pt x="113" y="60"/>
                </a:cubicBezTo>
                <a:cubicBezTo>
                  <a:pt x="112" y="60"/>
                  <a:pt x="110" y="61"/>
                  <a:pt x="110" y="63"/>
                </a:cubicBezTo>
                <a:cubicBezTo>
                  <a:pt x="110" y="65"/>
                  <a:pt x="112" y="66"/>
                  <a:pt x="113" y="66"/>
                </a:cubicBezTo>
                <a:cubicBezTo>
                  <a:pt x="122" y="66"/>
                  <a:pt x="122" y="66"/>
                  <a:pt x="122" y="66"/>
                </a:cubicBezTo>
                <a:cubicBezTo>
                  <a:pt x="123" y="66"/>
                  <a:pt x="125" y="65"/>
                  <a:pt x="125" y="63"/>
                </a:cubicBezTo>
                <a:cubicBezTo>
                  <a:pt x="125" y="61"/>
                  <a:pt x="123" y="60"/>
                  <a:pt x="122" y="60"/>
                </a:cubicBezTo>
                <a:close/>
                <a:moveTo>
                  <a:pt x="62" y="89"/>
                </a:moveTo>
                <a:cubicBezTo>
                  <a:pt x="61" y="89"/>
                  <a:pt x="59" y="90"/>
                  <a:pt x="59" y="92"/>
                </a:cubicBezTo>
                <a:cubicBezTo>
                  <a:pt x="59" y="94"/>
                  <a:pt x="61" y="95"/>
                  <a:pt x="62" y="95"/>
                </a:cubicBezTo>
                <a:cubicBezTo>
                  <a:pt x="64" y="95"/>
                  <a:pt x="65" y="94"/>
                  <a:pt x="65" y="92"/>
                </a:cubicBezTo>
                <a:cubicBezTo>
                  <a:pt x="65" y="90"/>
                  <a:pt x="64" y="89"/>
                  <a:pt x="62" y="89"/>
                </a:cubicBezTo>
                <a:close/>
                <a:moveTo>
                  <a:pt x="23" y="66"/>
                </a:moveTo>
                <a:cubicBezTo>
                  <a:pt x="25" y="66"/>
                  <a:pt x="26" y="65"/>
                  <a:pt x="26" y="63"/>
                </a:cubicBezTo>
                <a:cubicBezTo>
                  <a:pt x="26" y="61"/>
                  <a:pt x="25" y="60"/>
                  <a:pt x="23" y="60"/>
                </a:cubicBezTo>
                <a:cubicBezTo>
                  <a:pt x="21" y="60"/>
                  <a:pt x="20" y="61"/>
                  <a:pt x="20" y="63"/>
                </a:cubicBezTo>
                <a:cubicBezTo>
                  <a:pt x="20" y="65"/>
                  <a:pt x="21" y="66"/>
                  <a:pt x="23" y="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E1BFD598-7BC6-4AC8-33D1-2D3A3D72CC20}"/>
              </a:ext>
            </a:extLst>
          </p:cNvPr>
          <p:cNvSpPr>
            <a:spLocks noEditPoints="1"/>
          </p:cNvSpPr>
          <p:nvPr/>
        </p:nvSpPr>
        <p:spPr bwMode="auto">
          <a:xfrm>
            <a:off x="8477251" y="1922463"/>
            <a:ext cx="192088" cy="255588"/>
          </a:xfrm>
          <a:custGeom>
            <a:avLst/>
            <a:gdLst>
              <a:gd name="T0" fmla="*/ 77 w 121"/>
              <a:gd name="T1" fmla="*/ 153 h 161"/>
              <a:gd name="T2" fmla="*/ 77 w 121"/>
              <a:gd name="T3" fmla="*/ 147 h 161"/>
              <a:gd name="T4" fmla="*/ 81 w 121"/>
              <a:gd name="T5" fmla="*/ 143 h 161"/>
              <a:gd name="T6" fmla="*/ 100 w 121"/>
              <a:gd name="T7" fmla="*/ 89 h 161"/>
              <a:gd name="T8" fmla="*/ 89 w 121"/>
              <a:gd name="T9" fmla="*/ 99 h 161"/>
              <a:gd name="T10" fmla="*/ 89 w 121"/>
              <a:gd name="T11" fmla="*/ 94 h 161"/>
              <a:gd name="T12" fmla="*/ 29 w 121"/>
              <a:gd name="T13" fmla="*/ 23 h 161"/>
              <a:gd name="T14" fmla="*/ 25 w 121"/>
              <a:gd name="T15" fmla="*/ 33 h 161"/>
              <a:gd name="T16" fmla="*/ 33 w 121"/>
              <a:gd name="T17" fmla="*/ 23 h 161"/>
              <a:gd name="T18" fmla="*/ 119 w 121"/>
              <a:gd name="T19" fmla="*/ 74 h 161"/>
              <a:gd name="T20" fmla="*/ 109 w 121"/>
              <a:gd name="T21" fmla="*/ 51 h 161"/>
              <a:gd name="T22" fmla="*/ 96 w 121"/>
              <a:gd name="T23" fmla="*/ 38 h 161"/>
              <a:gd name="T24" fmla="*/ 83 w 121"/>
              <a:gd name="T25" fmla="*/ 25 h 161"/>
              <a:gd name="T26" fmla="*/ 69 w 121"/>
              <a:gd name="T27" fmla="*/ 11 h 161"/>
              <a:gd name="T28" fmla="*/ 48 w 121"/>
              <a:gd name="T29" fmla="*/ 3 h 161"/>
              <a:gd name="T30" fmla="*/ 3 w 121"/>
              <a:gd name="T31" fmla="*/ 48 h 161"/>
              <a:gd name="T32" fmla="*/ 20 w 121"/>
              <a:gd name="T33" fmla="*/ 82 h 161"/>
              <a:gd name="T34" fmla="*/ 55 w 121"/>
              <a:gd name="T35" fmla="*/ 121 h 161"/>
              <a:gd name="T36" fmla="*/ 49 w 121"/>
              <a:gd name="T37" fmla="*/ 161 h 161"/>
              <a:gd name="T38" fmla="*/ 113 w 121"/>
              <a:gd name="T39" fmla="*/ 126 h 161"/>
              <a:gd name="T40" fmla="*/ 117 w 121"/>
              <a:gd name="T41" fmla="*/ 88 h 161"/>
              <a:gd name="T42" fmla="*/ 96 w 121"/>
              <a:gd name="T43" fmla="*/ 43 h 161"/>
              <a:gd name="T44" fmla="*/ 91 w 121"/>
              <a:gd name="T45" fmla="*/ 46 h 161"/>
              <a:gd name="T46" fmla="*/ 89 w 121"/>
              <a:gd name="T47" fmla="*/ 37 h 161"/>
              <a:gd name="T48" fmla="*/ 83 w 121"/>
              <a:gd name="T49" fmla="*/ 30 h 161"/>
              <a:gd name="T50" fmla="*/ 74 w 121"/>
              <a:gd name="T51" fmla="*/ 28 h 161"/>
              <a:gd name="T52" fmla="*/ 7 w 121"/>
              <a:gd name="T53" fmla="*/ 45 h 161"/>
              <a:gd name="T54" fmla="*/ 41 w 121"/>
              <a:gd name="T55" fmla="*/ 6 h 161"/>
              <a:gd name="T56" fmla="*/ 43 w 121"/>
              <a:gd name="T57" fmla="*/ 6 h 161"/>
              <a:gd name="T58" fmla="*/ 13 w 121"/>
              <a:gd name="T59" fmla="*/ 51 h 161"/>
              <a:gd name="T60" fmla="*/ 55 w 121"/>
              <a:gd name="T61" fmla="*/ 17 h 161"/>
              <a:gd name="T62" fmla="*/ 82 w 121"/>
              <a:gd name="T63" fmla="*/ 115 h 161"/>
              <a:gd name="T64" fmla="*/ 59 w 121"/>
              <a:gd name="T65" fmla="*/ 94 h 161"/>
              <a:gd name="T66" fmla="*/ 32 w 121"/>
              <a:gd name="T67" fmla="*/ 70 h 161"/>
              <a:gd name="T68" fmla="*/ 31 w 121"/>
              <a:gd name="T69" fmla="*/ 75 h 161"/>
              <a:gd name="T70" fmla="*/ 59 w 121"/>
              <a:gd name="T71" fmla="*/ 75 h 161"/>
              <a:gd name="T72" fmla="*/ 32 w 121"/>
              <a:gd name="T73" fmla="*/ 89 h 161"/>
              <a:gd name="T74" fmla="*/ 55 w 121"/>
              <a:gd name="T75" fmla="*/ 155 h 161"/>
              <a:gd name="T76" fmla="*/ 92 w 121"/>
              <a:gd name="T77" fmla="*/ 146 h 161"/>
              <a:gd name="T78" fmla="*/ 97 w 121"/>
              <a:gd name="T79" fmla="*/ 155 h 161"/>
              <a:gd name="T80" fmla="*/ 113 w 121"/>
              <a:gd name="T81" fmla="*/ 131 h 161"/>
              <a:gd name="T82" fmla="*/ 108 w 121"/>
              <a:gd name="T83" fmla="*/ 115 h 161"/>
              <a:gd name="T84" fmla="*/ 60 w 121"/>
              <a:gd name="T85" fmla="*/ 119 h 161"/>
              <a:gd name="T86" fmla="*/ 35 w 121"/>
              <a:gd name="T87" fmla="*/ 94 h 161"/>
              <a:gd name="T88" fmla="*/ 80 w 121"/>
              <a:gd name="T89" fmla="*/ 122 h 161"/>
              <a:gd name="T90" fmla="*/ 116 w 121"/>
              <a:gd name="T91" fmla="*/ 101 h 161"/>
              <a:gd name="T92" fmla="*/ 104 w 121"/>
              <a:gd name="T93" fmla="*/ 59 h 161"/>
              <a:gd name="T94" fmla="*/ 114 w 121"/>
              <a:gd name="T95" fmla="*/ 6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1" h="161">
                <a:moveTo>
                  <a:pt x="77" y="134"/>
                </a:moveTo>
                <a:cubicBezTo>
                  <a:pt x="72" y="134"/>
                  <a:pt x="68" y="138"/>
                  <a:pt x="68" y="143"/>
                </a:cubicBezTo>
                <a:cubicBezTo>
                  <a:pt x="68" y="148"/>
                  <a:pt x="72" y="153"/>
                  <a:pt x="77" y="153"/>
                </a:cubicBezTo>
                <a:cubicBezTo>
                  <a:pt x="83" y="153"/>
                  <a:pt x="87" y="148"/>
                  <a:pt x="87" y="143"/>
                </a:cubicBezTo>
                <a:cubicBezTo>
                  <a:pt x="87" y="138"/>
                  <a:pt x="83" y="134"/>
                  <a:pt x="77" y="134"/>
                </a:cubicBezTo>
                <a:close/>
                <a:moveTo>
                  <a:pt x="77" y="147"/>
                </a:moveTo>
                <a:cubicBezTo>
                  <a:pt x="75" y="147"/>
                  <a:pt x="73" y="145"/>
                  <a:pt x="73" y="143"/>
                </a:cubicBezTo>
                <a:cubicBezTo>
                  <a:pt x="73" y="141"/>
                  <a:pt x="75" y="139"/>
                  <a:pt x="77" y="139"/>
                </a:cubicBezTo>
                <a:cubicBezTo>
                  <a:pt x="80" y="139"/>
                  <a:pt x="81" y="141"/>
                  <a:pt x="81" y="143"/>
                </a:cubicBezTo>
                <a:cubicBezTo>
                  <a:pt x="81" y="145"/>
                  <a:pt x="80" y="147"/>
                  <a:pt x="77" y="147"/>
                </a:cubicBezTo>
                <a:close/>
                <a:moveTo>
                  <a:pt x="89" y="99"/>
                </a:moveTo>
                <a:cubicBezTo>
                  <a:pt x="95" y="99"/>
                  <a:pt x="100" y="94"/>
                  <a:pt x="100" y="89"/>
                </a:cubicBezTo>
                <a:cubicBezTo>
                  <a:pt x="100" y="83"/>
                  <a:pt x="95" y="78"/>
                  <a:pt x="89" y="78"/>
                </a:cubicBezTo>
                <a:cubicBezTo>
                  <a:pt x="84" y="78"/>
                  <a:pt x="79" y="83"/>
                  <a:pt x="79" y="89"/>
                </a:cubicBezTo>
                <a:cubicBezTo>
                  <a:pt x="79" y="94"/>
                  <a:pt x="84" y="99"/>
                  <a:pt x="89" y="99"/>
                </a:cubicBezTo>
                <a:close/>
                <a:moveTo>
                  <a:pt x="89" y="83"/>
                </a:moveTo>
                <a:cubicBezTo>
                  <a:pt x="92" y="83"/>
                  <a:pt x="95" y="86"/>
                  <a:pt x="95" y="89"/>
                </a:cubicBezTo>
                <a:cubicBezTo>
                  <a:pt x="95" y="92"/>
                  <a:pt x="92" y="94"/>
                  <a:pt x="89" y="94"/>
                </a:cubicBezTo>
                <a:cubicBezTo>
                  <a:pt x="86" y="94"/>
                  <a:pt x="84" y="92"/>
                  <a:pt x="84" y="89"/>
                </a:cubicBezTo>
                <a:cubicBezTo>
                  <a:pt x="84" y="86"/>
                  <a:pt x="86" y="83"/>
                  <a:pt x="89" y="83"/>
                </a:cubicBezTo>
                <a:close/>
                <a:moveTo>
                  <a:pt x="29" y="23"/>
                </a:moveTo>
                <a:cubicBezTo>
                  <a:pt x="24" y="28"/>
                  <a:pt x="24" y="28"/>
                  <a:pt x="24" y="28"/>
                </a:cubicBezTo>
                <a:cubicBezTo>
                  <a:pt x="22" y="29"/>
                  <a:pt x="22" y="31"/>
                  <a:pt x="24" y="32"/>
                </a:cubicBezTo>
                <a:cubicBezTo>
                  <a:pt x="24" y="32"/>
                  <a:pt x="25" y="33"/>
                  <a:pt x="25" y="33"/>
                </a:cubicBezTo>
                <a:cubicBezTo>
                  <a:pt x="26" y="33"/>
                  <a:pt x="27" y="32"/>
                  <a:pt x="27" y="32"/>
                </a:cubicBezTo>
                <a:cubicBezTo>
                  <a:pt x="33" y="26"/>
                  <a:pt x="33" y="26"/>
                  <a:pt x="33" y="26"/>
                </a:cubicBezTo>
                <a:cubicBezTo>
                  <a:pt x="34" y="25"/>
                  <a:pt x="34" y="24"/>
                  <a:pt x="33" y="23"/>
                </a:cubicBezTo>
                <a:cubicBezTo>
                  <a:pt x="32" y="22"/>
                  <a:pt x="30" y="22"/>
                  <a:pt x="29" y="23"/>
                </a:cubicBezTo>
                <a:close/>
                <a:moveTo>
                  <a:pt x="121" y="80"/>
                </a:moveTo>
                <a:cubicBezTo>
                  <a:pt x="121" y="78"/>
                  <a:pt x="120" y="75"/>
                  <a:pt x="119" y="74"/>
                </a:cubicBezTo>
                <a:cubicBezTo>
                  <a:pt x="117" y="72"/>
                  <a:pt x="117" y="72"/>
                  <a:pt x="117" y="72"/>
                </a:cubicBezTo>
                <a:cubicBezTo>
                  <a:pt x="120" y="70"/>
                  <a:pt x="121" y="67"/>
                  <a:pt x="121" y="63"/>
                </a:cubicBezTo>
                <a:cubicBezTo>
                  <a:pt x="121" y="57"/>
                  <a:pt x="116" y="51"/>
                  <a:pt x="109" y="51"/>
                </a:cubicBezTo>
                <a:cubicBezTo>
                  <a:pt x="109" y="51"/>
                  <a:pt x="108" y="51"/>
                  <a:pt x="108" y="51"/>
                </a:cubicBezTo>
                <a:cubicBezTo>
                  <a:pt x="108" y="51"/>
                  <a:pt x="108" y="50"/>
                  <a:pt x="108" y="50"/>
                </a:cubicBezTo>
                <a:cubicBezTo>
                  <a:pt x="108" y="43"/>
                  <a:pt x="103" y="38"/>
                  <a:pt x="96" y="38"/>
                </a:cubicBezTo>
                <a:cubicBezTo>
                  <a:pt x="96" y="38"/>
                  <a:pt x="95" y="38"/>
                  <a:pt x="95" y="38"/>
                </a:cubicBezTo>
                <a:cubicBezTo>
                  <a:pt x="95" y="38"/>
                  <a:pt x="95" y="37"/>
                  <a:pt x="95" y="37"/>
                </a:cubicBezTo>
                <a:cubicBezTo>
                  <a:pt x="95" y="30"/>
                  <a:pt x="89" y="25"/>
                  <a:pt x="83" y="25"/>
                </a:cubicBezTo>
                <a:cubicBezTo>
                  <a:pt x="82" y="25"/>
                  <a:pt x="82" y="25"/>
                  <a:pt x="81" y="25"/>
                </a:cubicBezTo>
                <a:cubicBezTo>
                  <a:pt x="81" y="24"/>
                  <a:pt x="81" y="24"/>
                  <a:pt x="81" y="23"/>
                </a:cubicBezTo>
                <a:cubicBezTo>
                  <a:pt x="81" y="17"/>
                  <a:pt x="76" y="11"/>
                  <a:pt x="69" y="11"/>
                </a:cubicBezTo>
                <a:cubicBezTo>
                  <a:pt x="66" y="11"/>
                  <a:pt x="63" y="13"/>
                  <a:pt x="60" y="15"/>
                </a:cubicBezTo>
                <a:cubicBezTo>
                  <a:pt x="58" y="13"/>
                  <a:pt x="58" y="13"/>
                  <a:pt x="58" y="13"/>
                </a:cubicBezTo>
                <a:cubicBezTo>
                  <a:pt x="48" y="3"/>
                  <a:pt x="48" y="3"/>
                  <a:pt x="48" y="3"/>
                </a:cubicBezTo>
                <a:cubicBezTo>
                  <a:pt x="45" y="0"/>
                  <a:pt x="39" y="0"/>
                  <a:pt x="36" y="3"/>
                </a:cubicBezTo>
                <a:cubicBezTo>
                  <a:pt x="3" y="36"/>
                  <a:pt x="3" y="36"/>
                  <a:pt x="3" y="36"/>
                </a:cubicBezTo>
                <a:cubicBezTo>
                  <a:pt x="0" y="39"/>
                  <a:pt x="0" y="45"/>
                  <a:pt x="3" y="48"/>
                </a:cubicBezTo>
                <a:cubicBezTo>
                  <a:pt x="13" y="58"/>
                  <a:pt x="13" y="58"/>
                  <a:pt x="13" y="58"/>
                </a:cubicBezTo>
                <a:cubicBezTo>
                  <a:pt x="26" y="72"/>
                  <a:pt x="26" y="72"/>
                  <a:pt x="26" y="72"/>
                </a:cubicBezTo>
                <a:cubicBezTo>
                  <a:pt x="23" y="74"/>
                  <a:pt x="20" y="77"/>
                  <a:pt x="20" y="82"/>
                </a:cubicBezTo>
                <a:cubicBezTo>
                  <a:pt x="20" y="86"/>
                  <a:pt x="22" y="90"/>
                  <a:pt x="25" y="92"/>
                </a:cubicBezTo>
                <a:cubicBezTo>
                  <a:pt x="26" y="92"/>
                  <a:pt x="26" y="92"/>
                  <a:pt x="26" y="93"/>
                </a:cubicBezTo>
                <a:cubicBezTo>
                  <a:pt x="55" y="121"/>
                  <a:pt x="55" y="121"/>
                  <a:pt x="55" y="121"/>
                </a:cubicBezTo>
                <a:cubicBezTo>
                  <a:pt x="55" y="126"/>
                  <a:pt x="55" y="126"/>
                  <a:pt x="55" y="126"/>
                </a:cubicBezTo>
                <a:cubicBezTo>
                  <a:pt x="49" y="126"/>
                  <a:pt x="49" y="126"/>
                  <a:pt x="49" y="126"/>
                </a:cubicBezTo>
                <a:cubicBezTo>
                  <a:pt x="49" y="161"/>
                  <a:pt x="49" y="161"/>
                  <a:pt x="49" y="161"/>
                </a:cubicBezTo>
                <a:cubicBezTo>
                  <a:pt x="119" y="161"/>
                  <a:pt x="119" y="161"/>
                  <a:pt x="119" y="161"/>
                </a:cubicBezTo>
                <a:cubicBezTo>
                  <a:pt x="119" y="126"/>
                  <a:pt x="119" y="126"/>
                  <a:pt x="119" y="126"/>
                </a:cubicBezTo>
                <a:cubicBezTo>
                  <a:pt x="113" y="126"/>
                  <a:pt x="113" y="126"/>
                  <a:pt x="113" y="126"/>
                </a:cubicBezTo>
                <a:cubicBezTo>
                  <a:pt x="113" y="118"/>
                  <a:pt x="113" y="118"/>
                  <a:pt x="113" y="118"/>
                </a:cubicBezTo>
                <a:cubicBezTo>
                  <a:pt x="118" y="114"/>
                  <a:pt x="121" y="107"/>
                  <a:pt x="121" y="101"/>
                </a:cubicBezTo>
                <a:cubicBezTo>
                  <a:pt x="121" y="96"/>
                  <a:pt x="120" y="91"/>
                  <a:pt x="117" y="88"/>
                </a:cubicBezTo>
                <a:cubicBezTo>
                  <a:pt x="119" y="86"/>
                  <a:pt x="119" y="86"/>
                  <a:pt x="119" y="86"/>
                </a:cubicBezTo>
                <a:cubicBezTo>
                  <a:pt x="120" y="84"/>
                  <a:pt x="121" y="82"/>
                  <a:pt x="121" y="80"/>
                </a:cubicBezTo>
                <a:close/>
                <a:moveTo>
                  <a:pt x="96" y="43"/>
                </a:moveTo>
                <a:cubicBezTo>
                  <a:pt x="100" y="43"/>
                  <a:pt x="103" y="46"/>
                  <a:pt x="103" y="50"/>
                </a:cubicBezTo>
                <a:cubicBezTo>
                  <a:pt x="103" y="52"/>
                  <a:pt x="102" y="54"/>
                  <a:pt x="100" y="55"/>
                </a:cubicBezTo>
                <a:cubicBezTo>
                  <a:pt x="91" y="46"/>
                  <a:pt x="91" y="46"/>
                  <a:pt x="91" y="46"/>
                </a:cubicBezTo>
                <a:cubicBezTo>
                  <a:pt x="92" y="44"/>
                  <a:pt x="94" y="43"/>
                  <a:pt x="96" y="43"/>
                </a:cubicBezTo>
                <a:close/>
                <a:moveTo>
                  <a:pt x="83" y="30"/>
                </a:moveTo>
                <a:cubicBezTo>
                  <a:pt x="86" y="30"/>
                  <a:pt x="89" y="33"/>
                  <a:pt x="89" y="37"/>
                </a:cubicBezTo>
                <a:cubicBezTo>
                  <a:pt x="89" y="39"/>
                  <a:pt x="88" y="41"/>
                  <a:pt x="87" y="42"/>
                </a:cubicBezTo>
                <a:cubicBezTo>
                  <a:pt x="78" y="32"/>
                  <a:pt x="78" y="32"/>
                  <a:pt x="78" y="32"/>
                </a:cubicBezTo>
                <a:cubicBezTo>
                  <a:pt x="79" y="31"/>
                  <a:pt x="81" y="30"/>
                  <a:pt x="83" y="30"/>
                </a:cubicBezTo>
                <a:close/>
                <a:moveTo>
                  <a:pt x="69" y="17"/>
                </a:moveTo>
                <a:cubicBezTo>
                  <a:pt x="73" y="17"/>
                  <a:pt x="76" y="20"/>
                  <a:pt x="76" y="23"/>
                </a:cubicBezTo>
                <a:cubicBezTo>
                  <a:pt x="76" y="25"/>
                  <a:pt x="75" y="27"/>
                  <a:pt x="74" y="28"/>
                </a:cubicBezTo>
                <a:cubicBezTo>
                  <a:pt x="64" y="19"/>
                  <a:pt x="64" y="19"/>
                  <a:pt x="64" y="19"/>
                </a:cubicBezTo>
                <a:cubicBezTo>
                  <a:pt x="65" y="18"/>
                  <a:pt x="67" y="17"/>
                  <a:pt x="69" y="17"/>
                </a:cubicBezTo>
                <a:close/>
                <a:moveTo>
                  <a:pt x="7" y="45"/>
                </a:moveTo>
                <a:cubicBezTo>
                  <a:pt x="5" y="43"/>
                  <a:pt x="5" y="41"/>
                  <a:pt x="7" y="40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7"/>
                  <a:pt x="40" y="6"/>
                  <a:pt x="41" y="6"/>
                </a:cubicBezTo>
                <a:cubicBezTo>
                  <a:pt x="41" y="6"/>
                  <a:pt x="41" y="6"/>
                  <a:pt x="41" y="6"/>
                </a:cubicBezTo>
                <a:cubicBezTo>
                  <a:pt x="42" y="6"/>
                  <a:pt x="42" y="6"/>
                  <a:pt x="43" y="6"/>
                </a:cubicBezTo>
                <a:cubicBezTo>
                  <a:pt x="43" y="6"/>
                  <a:pt x="43" y="6"/>
                  <a:pt x="43" y="6"/>
                </a:cubicBezTo>
                <a:cubicBezTo>
                  <a:pt x="44" y="6"/>
                  <a:pt x="44" y="7"/>
                  <a:pt x="45" y="7"/>
                </a:cubicBezTo>
                <a:cubicBezTo>
                  <a:pt x="51" y="13"/>
                  <a:pt x="51" y="13"/>
                  <a:pt x="51" y="13"/>
                </a:cubicBezTo>
                <a:cubicBezTo>
                  <a:pt x="13" y="51"/>
                  <a:pt x="13" y="51"/>
                  <a:pt x="13" y="51"/>
                </a:cubicBezTo>
                <a:lnTo>
                  <a:pt x="7" y="45"/>
                </a:lnTo>
                <a:close/>
                <a:moveTo>
                  <a:pt x="17" y="55"/>
                </a:moveTo>
                <a:cubicBezTo>
                  <a:pt x="55" y="17"/>
                  <a:pt x="55" y="17"/>
                  <a:pt x="55" y="17"/>
                </a:cubicBezTo>
                <a:cubicBezTo>
                  <a:pt x="115" y="77"/>
                  <a:pt x="115" y="77"/>
                  <a:pt x="115" y="77"/>
                </a:cubicBezTo>
                <a:cubicBezTo>
                  <a:pt x="116" y="79"/>
                  <a:pt x="116" y="81"/>
                  <a:pt x="115" y="82"/>
                </a:cubicBezTo>
                <a:cubicBezTo>
                  <a:pt x="82" y="115"/>
                  <a:pt x="82" y="115"/>
                  <a:pt x="82" y="115"/>
                </a:cubicBezTo>
                <a:cubicBezTo>
                  <a:pt x="81" y="117"/>
                  <a:pt x="79" y="117"/>
                  <a:pt x="77" y="115"/>
                </a:cubicBezTo>
                <a:cubicBezTo>
                  <a:pt x="56" y="94"/>
                  <a:pt x="56" y="94"/>
                  <a:pt x="56" y="94"/>
                </a:cubicBezTo>
                <a:cubicBezTo>
                  <a:pt x="59" y="94"/>
                  <a:pt x="59" y="94"/>
                  <a:pt x="59" y="94"/>
                </a:cubicBezTo>
                <a:cubicBezTo>
                  <a:pt x="65" y="94"/>
                  <a:pt x="71" y="89"/>
                  <a:pt x="71" y="82"/>
                </a:cubicBezTo>
                <a:cubicBezTo>
                  <a:pt x="71" y="75"/>
                  <a:pt x="65" y="70"/>
                  <a:pt x="59" y="70"/>
                </a:cubicBezTo>
                <a:cubicBezTo>
                  <a:pt x="32" y="70"/>
                  <a:pt x="32" y="70"/>
                  <a:pt x="32" y="70"/>
                </a:cubicBezTo>
                <a:lnTo>
                  <a:pt x="17" y="55"/>
                </a:lnTo>
                <a:close/>
                <a:moveTo>
                  <a:pt x="25" y="82"/>
                </a:moveTo>
                <a:cubicBezTo>
                  <a:pt x="25" y="79"/>
                  <a:pt x="28" y="76"/>
                  <a:pt x="31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59" y="75"/>
                  <a:pt x="59" y="75"/>
                  <a:pt x="59" y="75"/>
                </a:cubicBezTo>
                <a:cubicBezTo>
                  <a:pt x="62" y="75"/>
                  <a:pt x="65" y="78"/>
                  <a:pt x="65" y="82"/>
                </a:cubicBezTo>
                <a:cubicBezTo>
                  <a:pt x="65" y="86"/>
                  <a:pt x="62" y="89"/>
                  <a:pt x="59" y="89"/>
                </a:cubicBezTo>
                <a:cubicBezTo>
                  <a:pt x="32" y="89"/>
                  <a:pt x="32" y="89"/>
                  <a:pt x="32" y="89"/>
                </a:cubicBezTo>
                <a:cubicBezTo>
                  <a:pt x="28" y="89"/>
                  <a:pt x="25" y="86"/>
                  <a:pt x="25" y="82"/>
                </a:cubicBezTo>
                <a:close/>
                <a:moveTo>
                  <a:pt x="92" y="155"/>
                </a:moveTo>
                <a:cubicBezTo>
                  <a:pt x="55" y="155"/>
                  <a:pt x="55" y="155"/>
                  <a:pt x="55" y="155"/>
                </a:cubicBezTo>
                <a:cubicBezTo>
                  <a:pt x="55" y="131"/>
                  <a:pt x="55" y="131"/>
                  <a:pt x="55" y="131"/>
                </a:cubicBezTo>
                <a:cubicBezTo>
                  <a:pt x="77" y="131"/>
                  <a:pt x="77" y="131"/>
                  <a:pt x="77" y="131"/>
                </a:cubicBezTo>
                <a:cubicBezTo>
                  <a:pt x="85" y="131"/>
                  <a:pt x="92" y="138"/>
                  <a:pt x="92" y="146"/>
                </a:cubicBezTo>
                <a:lnTo>
                  <a:pt x="92" y="155"/>
                </a:lnTo>
                <a:close/>
                <a:moveTo>
                  <a:pt x="113" y="155"/>
                </a:moveTo>
                <a:cubicBezTo>
                  <a:pt x="97" y="155"/>
                  <a:pt x="97" y="155"/>
                  <a:pt x="97" y="155"/>
                </a:cubicBezTo>
                <a:cubicBezTo>
                  <a:pt x="97" y="146"/>
                  <a:pt x="97" y="146"/>
                  <a:pt x="97" y="146"/>
                </a:cubicBezTo>
                <a:cubicBezTo>
                  <a:pt x="97" y="140"/>
                  <a:pt x="95" y="135"/>
                  <a:pt x="91" y="131"/>
                </a:cubicBezTo>
                <a:cubicBezTo>
                  <a:pt x="113" y="131"/>
                  <a:pt x="113" y="131"/>
                  <a:pt x="113" y="131"/>
                </a:cubicBezTo>
                <a:lnTo>
                  <a:pt x="113" y="155"/>
                </a:lnTo>
                <a:close/>
                <a:moveTo>
                  <a:pt x="109" y="114"/>
                </a:moveTo>
                <a:cubicBezTo>
                  <a:pt x="108" y="115"/>
                  <a:pt x="108" y="115"/>
                  <a:pt x="108" y="115"/>
                </a:cubicBezTo>
                <a:cubicBezTo>
                  <a:pt x="108" y="126"/>
                  <a:pt x="108" y="126"/>
                  <a:pt x="108" y="126"/>
                </a:cubicBezTo>
                <a:cubicBezTo>
                  <a:pt x="60" y="126"/>
                  <a:pt x="60" y="126"/>
                  <a:pt x="60" y="126"/>
                </a:cubicBezTo>
                <a:cubicBezTo>
                  <a:pt x="60" y="119"/>
                  <a:pt x="60" y="119"/>
                  <a:pt x="60" y="119"/>
                </a:cubicBezTo>
                <a:cubicBezTo>
                  <a:pt x="59" y="118"/>
                  <a:pt x="59" y="118"/>
                  <a:pt x="59" y="118"/>
                </a:cubicBezTo>
                <a:cubicBezTo>
                  <a:pt x="59" y="118"/>
                  <a:pt x="59" y="118"/>
                  <a:pt x="59" y="118"/>
                </a:cubicBezTo>
                <a:cubicBezTo>
                  <a:pt x="35" y="94"/>
                  <a:pt x="35" y="94"/>
                  <a:pt x="35" y="94"/>
                </a:cubicBezTo>
                <a:cubicBezTo>
                  <a:pt x="49" y="94"/>
                  <a:pt x="49" y="94"/>
                  <a:pt x="49" y="94"/>
                </a:cubicBezTo>
                <a:cubicBezTo>
                  <a:pt x="74" y="119"/>
                  <a:pt x="74" y="119"/>
                  <a:pt x="74" y="119"/>
                </a:cubicBezTo>
                <a:cubicBezTo>
                  <a:pt x="75" y="121"/>
                  <a:pt x="78" y="122"/>
                  <a:pt x="80" y="122"/>
                </a:cubicBezTo>
                <a:cubicBezTo>
                  <a:pt x="82" y="122"/>
                  <a:pt x="84" y="121"/>
                  <a:pt x="86" y="119"/>
                </a:cubicBezTo>
                <a:cubicBezTo>
                  <a:pt x="113" y="91"/>
                  <a:pt x="113" y="91"/>
                  <a:pt x="113" y="91"/>
                </a:cubicBezTo>
                <a:cubicBezTo>
                  <a:pt x="115" y="94"/>
                  <a:pt x="116" y="97"/>
                  <a:pt x="116" y="101"/>
                </a:cubicBezTo>
                <a:cubicBezTo>
                  <a:pt x="116" y="106"/>
                  <a:pt x="114" y="111"/>
                  <a:pt x="109" y="114"/>
                </a:cubicBezTo>
                <a:close/>
                <a:moveTo>
                  <a:pt x="114" y="68"/>
                </a:moveTo>
                <a:cubicBezTo>
                  <a:pt x="104" y="59"/>
                  <a:pt x="104" y="59"/>
                  <a:pt x="104" y="59"/>
                </a:cubicBezTo>
                <a:cubicBezTo>
                  <a:pt x="105" y="58"/>
                  <a:pt x="107" y="57"/>
                  <a:pt x="109" y="57"/>
                </a:cubicBezTo>
                <a:cubicBezTo>
                  <a:pt x="113" y="57"/>
                  <a:pt x="116" y="60"/>
                  <a:pt x="116" y="63"/>
                </a:cubicBezTo>
                <a:cubicBezTo>
                  <a:pt x="116" y="65"/>
                  <a:pt x="115" y="67"/>
                  <a:pt x="114" y="6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C5A65663-5959-DA51-2359-D2B2CB0FCADA}"/>
              </a:ext>
            </a:extLst>
          </p:cNvPr>
          <p:cNvSpPr>
            <a:spLocks noEditPoints="1"/>
          </p:cNvSpPr>
          <p:nvPr/>
        </p:nvSpPr>
        <p:spPr bwMode="auto">
          <a:xfrm>
            <a:off x="6807201" y="1924050"/>
            <a:ext cx="230188" cy="254000"/>
          </a:xfrm>
          <a:custGeom>
            <a:avLst/>
            <a:gdLst>
              <a:gd name="T0" fmla="*/ 0 w 145"/>
              <a:gd name="T1" fmla="*/ 24 h 160"/>
              <a:gd name="T2" fmla="*/ 0 w 145"/>
              <a:gd name="T3" fmla="*/ 135 h 160"/>
              <a:gd name="T4" fmla="*/ 145 w 145"/>
              <a:gd name="T5" fmla="*/ 133 h 160"/>
              <a:gd name="T6" fmla="*/ 139 w 145"/>
              <a:gd name="T7" fmla="*/ 98 h 160"/>
              <a:gd name="T8" fmla="*/ 138 w 145"/>
              <a:gd name="T9" fmla="*/ 101 h 160"/>
              <a:gd name="T10" fmla="*/ 135 w 145"/>
              <a:gd name="T11" fmla="*/ 104 h 160"/>
              <a:gd name="T12" fmla="*/ 131 w 145"/>
              <a:gd name="T13" fmla="*/ 107 h 160"/>
              <a:gd name="T14" fmla="*/ 127 w 145"/>
              <a:gd name="T15" fmla="*/ 109 h 160"/>
              <a:gd name="T16" fmla="*/ 99 w 145"/>
              <a:gd name="T17" fmla="*/ 117 h 160"/>
              <a:gd name="T18" fmla="*/ 91 w 145"/>
              <a:gd name="T19" fmla="*/ 118 h 160"/>
              <a:gd name="T20" fmla="*/ 79 w 145"/>
              <a:gd name="T21" fmla="*/ 119 h 160"/>
              <a:gd name="T22" fmla="*/ 61 w 145"/>
              <a:gd name="T23" fmla="*/ 119 h 160"/>
              <a:gd name="T24" fmla="*/ 52 w 145"/>
              <a:gd name="T25" fmla="*/ 118 h 160"/>
              <a:gd name="T26" fmla="*/ 21 w 145"/>
              <a:gd name="T27" fmla="*/ 111 h 160"/>
              <a:gd name="T28" fmla="*/ 17 w 145"/>
              <a:gd name="T29" fmla="*/ 109 h 160"/>
              <a:gd name="T30" fmla="*/ 12 w 145"/>
              <a:gd name="T31" fmla="*/ 106 h 160"/>
              <a:gd name="T32" fmla="*/ 9 w 145"/>
              <a:gd name="T33" fmla="*/ 103 h 160"/>
              <a:gd name="T34" fmla="*/ 6 w 145"/>
              <a:gd name="T35" fmla="*/ 100 h 160"/>
              <a:gd name="T36" fmla="*/ 5 w 145"/>
              <a:gd name="T37" fmla="*/ 97 h 160"/>
              <a:gd name="T38" fmla="*/ 5 w 145"/>
              <a:gd name="T39" fmla="*/ 73 h 160"/>
              <a:gd name="T40" fmla="*/ 72 w 145"/>
              <a:gd name="T41" fmla="*/ 90 h 160"/>
              <a:gd name="T42" fmla="*/ 139 w 145"/>
              <a:gd name="T43" fmla="*/ 95 h 160"/>
              <a:gd name="T44" fmla="*/ 139 w 145"/>
              <a:gd name="T45" fmla="*/ 98 h 160"/>
              <a:gd name="T46" fmla="*/ 139 w 145"/>
              <a:gd name="T47" fmla="*/ 61 h 160"/>
              <a:gd name="T48" fmla="*/ 139 w 145"/>
              <a:gd name="T49" fmla="*/ 65 h 160"/>
              <a:gd name="T50" fmla="*/ 137 w 145"/>
              <a:gd name="T51" fmla="*/ 67 h 160"/>
              <a:gd name="T52" fmla="*/ 134 w 145"/>
              <a:gd name="T53" fmla="*/ 70 h 160"/>
              <a:gd name="T54" fmla="*/ 130 w 145"/>
              <a:gd name="T55" fmla="*/ 73 h 160"/>
              <a:gd name="T56" fmla="*/ 124 w 145"/>
              <a:gd name="T57" fmla="*/ 76 h 160"/>
              <a:gd name="T58" fmla="*/ 98 w 145"/>
              <a:gd name="T59" fmla="*/ 82 h 160"/>
              <a:gd name="T60" fmla="*/ 86 w 145"/>
              <a:gd name="T61" fmla="*/ 83 h 160"/>
              <a:gd name="T62" fmla="*/ 72 w 145"/>
              <a:gd name="T63" fmla="*/ 84 h 160"/>
              <a:gd name="T64" fmla="*/ 59 w 145"/>
              <a:gd name="T65" fmla="*/ 83 h 160"/>
              <a:gd name="T66" fmla="*/ 46 w 145"/>
              <a:gd name="T67" fmla="*/ 82 h 160"/>
              <a:gd name="T68" fmla="*/ 21 w 145"/>
              <a:gd name="T69" fmla="*/ 76 h 160"/>
              <a:gd name="T70" fmla="*/ 14 w 145"/>
              <a:gd name="T71" fmla="*/ 73 h 160"/>
              <a:gd name="T72" fmla="*/ 11 w 145"/>
              <a:gd name="T73" fmla="*/ 70 h 160"/>
              <a:gd name="T74" fmla="*/ 8 w 145"/>
              <a:gd name="T75" fmla="*/ 67 h 160"/>
              <a:gd name="T76" fmla="*/ 6 w 145"/>
              <a:gd name="T77" fmla="*/ 65 h 160"/>
              <a:gd name="T78" fmla="*/ 5 w 145"/>
              <a:gd name="T79" fmla="*/ 61 h 160"/>
              <a:gd name="T80" fmla="*/ 7 w 145"/>
              <a:gd name="T81" fmla="*/ 39 h 160"/>
              <a:gd name="T82" fmla="*/ 11 w 145"/>
              <a:gd name="T83" fmla="*/ 42 h 160"/>
              <a:gd name="T84" fmla="*/ 18 w 145"/>
              <a:gd name="T85" fmla="*/ 46 h 160"/>
              <a:gd name="T86" fmla="*/ 24 w 145"/>
              <a:gd name="T87" fmla="*/ 48 h 160"/>
              <a:gd name="T88" fmla="*/ 34 w 145"/>
              <a:gd name="T89" fmla="*/ 51 h 160"/>
              <a:gd name="T90" fmla="*/ 42 w 145"/>
              <a:gd name="T91" fmla="*/ 53 h 160"/>
              <a:gd name="T92" fmla="*/ 55 w 145"/>
              <a:gd name="T93" fmla="*/ 54 h 160"/>
              <a:gd name="T94" fmla="*/ 65 w 145"/>
              <a:gd name="T95" fmla="*/ 55 h 160"/>
              <a:gd name="T96" fmla="*/ 82 w 145"/>
              <a:gd name="T97" fmla="*/ 55 h 160"/>
              <a:gd name="T98" fmla="*/ 96 w 145"/>
              <a:gd name="T99" fmla="*/ 53 h 160"/>
              <a:gd name="T100" fmla="*/ 104 w 145"/>
              <a:gd name="T101" fmla="*/ 52 h 160"/>
              <a:gd name="T102" fmla="*/ 116 w 145"/>
              <a:gd name="T103" fmla="*/ 50 h 160"/>
              <a:gd name="T104" fmla="*/ 122 w 145"/>
              <a:gd name="T105" fmla="*/ 48 h 160"/>
              <a:gd name="T106" fmla="*/ 130 w 145"/>
              <a:gd name="T107" fmla="*/ 44 h 160"/>
              <a:gd name="T108" fmla="*/ 135 w 145"/>
              <a:gd name="T109" fmla="*/ 42 h 160"/>
              <a:gd name="T110" fmla="*/ 139 w 145"/>
              <a:gd name="T111" fmla="*/ 38 h 160"/>
              <a:gd name="T112" fmla="*/ 72 w 145"/>
              <a:gd name="T113" fmla="*/ 49 h 160"/>
              <a:gd name="T114" fmla="*/ 139 w 145"/>
              <a:gd name="T115" fmla="*/ 133 h 160"/>
              <a:gd name="T116" fmla="*/ 5 w 145"/>
              <a:gd name="T117" fmla="*/ 133 h 160"/>
              <a:gd name="T118" fmla="*/ 6 w 145"/>
              <a:gd name="T119" fmla="*/ 108 h 160"/>
              <a:gd name="T120" fmla="*/ 137 w 145"/>
              <a:gd name="T121" fmla="*/ 110 h 160"/>
              <a:gd name="T122" fmla="*/ 139 w 145"/>
              <a:gd name="T123" fmla="*/ 1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5" h="160">
                <a:moveTo>
                  <a:pt x="145" y="24"/>
                </a:moveTo>
                <a:cubicBezTo>
                  <a:pt x="141" y="12"/>
                  <a:pt x="116" y="0"/>
                  <a:pt x="72" y="0"/>
                </a:cubicBezTo>
                <a:cubicBezTo>
                  <a:pt x="28" y="0"/>
                  <a:pt x="3" y="12"/>
                  <a:pt x="0" y="24"/>
                </a:cubicBezTo>
                <a:cubicBezTo>
                  <a:pt x="0" y="25"/>
                  <a:pt x="0" y="25"/>
                  <a:pt x="0" y="26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34"/>
                  <a:pt x="0" y="134"/>
                  <a:pt x="0" y="135"/>
                </a:cubicBezTo>
                <a:cubicBezTo>
                  <a:pt x="3" y="149"/>
                  <a:pt x="34" y="160"/>
                  <a:pt x="72" y="160"/>
                </a:cubicBezTo>
                <a:cubicBezTo>
                  <a:pt x="110" y="160"/>
                  <a:pt x="141" y="149"/>
                  <a:pt x="145" y="135"/>
                </a:cubicBezTo>
                <a:cubicBezTo>
                  <a:pt x="145" y="134"/>
                  <a:pt x="145" y="134"/>
                  <a:pt x="145" y="133"/>
                </a:cubicBezTo>
                <a:cubicBezTo>
                  <a:pt x="145" y="26"/>
                  <a:pt x="145" y="26"/>
                  <a:pt x="145" y="26"/>
                </a:cubicBezTo>
                <a:cubicBezTo>
                  <a:pt x="145" y="25"/>
                  <a:pt x="145" y="25"/>
                  <a:pt x="145" y="24"/>
                </a:cubicBezTo>
                <a:close/>
                <a:moveTo>
                  <a:pt x="139" y="98"/>
                </a:moveTo>
                <a:cubicBezTo>
                  <a:pt x="139" y="99"/>
                  <a:pt x="139" y="99"/>
                  <a:pt x="139" y="100"/>
                </a:cubicBezTo>
                <a:cubicBezTo>
                  <a:pt x="139" y="100"/>
                  <a:pt x="138" y="100"/>
                  <a:pt x="138" y="100"/>
                </a:cubicBezTo>
                <a:cubicBezTo>
                  <a:pt x="138" y="101"/>
                  <a:pt x="138" y="101"/>
                  <a:pt x="138" y="101"/>
                </a:cubicBezTo>
                <a:cubicBezTo>
                  <a:pt x="137" y="102"/>
                  <a:pt x="137" y="102"/>
                  <a:pt x="137" y="102"/>
                </a:cubicBezTo>
                <a:cubicBezTo>
                  <a:pt x="137" y="103"/>
                  <a:pt x="136" y="103"/>
                  <a:pt x="136" y="103"/>
                </a:cubicBezTo>
                <a:cubicBezTo>
                  <a:pt x="136" y="104"/>
                  <a:pt x="135" y="104"/>
                  <a:pt x="135" y="104"/>
                </a:cubicBezTo>
                <a:cubicBezTo>
                  <a:pt x="135" y="104"/>
                  <a:pt x="134" y="105"/>
                  <a:pt x="134" y="105"/>
                </a:cubicBezTo>
                <a:cubicBezTo>
                  <a:pt x="133" y="105"/>
                  <a:pt x="133" y="106"/>
                  <a:pt x="133" y="106"/>
                </a:cubicBezTo>
                <a:cubicBezTo>
                  <a:pt x="132" y="106"/>
                  <a:pt x="131" y="107"/>
                  <a:pt x="131" y="107"/>
                </a:cubicBezTo>
                <a:cubicBezTo>
                  <a:pt x="131" y="107"/>
                  <a:pt x="130" y="107"/>
                  <a:pt x="130" y="108"/>
                </a:cubicBezTo>
                <a:cubicBezTo>
                  <a:pt x="129" y="108"/>
                  <a:pt x="128" y="109"/>
                  <a:pt x="127" y="109"/>
                </a:cubicBezTo>
                <a:cubicBezTo>
                  <a:pt x="127" y="109"/>
                  <a:pt x="127" y="109"/>
                  <a:pt x="127" y="109"/>
                </a:cubicBezTo>
                <a:cubicBezTo>
                  <a:pt x="126" y="110"/>
                  <a:pt x="125" y="110"/>
                  <a:pt x="124" y="111"/>
                </a:cubicBezTo>
                <a:cubicBezTo>
                  <a:pt x="124" y="111"/>
                  <a:pt x="123" y="111"/>
                  <a:pt x="123" y="111"/>
                </a:cubicBezTo>
                <a:cubicBezTo>
                  <a:pt x="117" y="113"/>
                  <a:pt x="108" y="116"/>
                  <a:pt x="99" y="117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6" y="117"/>
                  <a:pt x="95" y="118"/>
                  <a:pt x="92" y="118"/>
                </a:cubicBezTo>
                <a:cubicBezTo>
                  <a:pt x="92" y="118"/>
                  <a:pt x="92" y="118"/>
                  <a:pt x="91" y="118"/>
                </a:cubicBezTo>
                <a:cubicBezTo>
                  <a:pt x="90" y="118"/>
                  <a:pt x="88" y="118"/>
                  <a:pt x="86" y="118"/>
                </a:cubicBezTo>
                <a:cubicBezTo>
                  <a:pt x="85" y="118"/>
                  <a:pt x="84" y="118"/>
                  <a:pt x="84" y="119"/>
                </a:cubicBezTo>
                <a:cubicBezTo>
                  <a:pt x="82" y="119"/>
                  <a:pt x="81" y="119"/>
                  <a:pt x="79" y="119"/>
                </a:cubicBezTo>
                <a:cubicBezTo>
                  <a:pt x="77" y="119"/>
                  <a:pt x="75" y="119"/>
                  <a:pt x="72" y="119"/>
                </a:cubicBezTo>
                <a:cubicBezTo>
                  <a:pt x="70" y="119"/>
                  <a:pt x="68" y="119"/>
                  <a:pt x="65" y="119"/>
                </a:cubicBezTo>
                <a:cubicBezTo>
                  <a:pt x="64" y="119"/>
                  <a:pt x="62" y="119"/>
                  <a:pt x="61" y="119"/>
                </a:cubicBezTo>
                <a:cubicBezTo>
                  <a:pt x="60" y="118"/>
                  <a:pt x="59" y="118"/>
                  <a:pt x="59" y="118"/>
                </a:cubicBezTo>
                <a:cubicBezTo>
                  <a:pt x="57" y="118"/>
                  <a:pt x="55" y="118"/>
                  <a:pt x="53" y="118"/>
                </a:cubicBezTo>
                <a:cubicBezTo>
                  <a:pt x="53" y="118"/>
                  <a:pt x="52" y="118"/>
                  <a:pt x="52" y="118"/>
                </a:cubicBezTo>
                <a:cubicBezTo>
                  <a:pt x="50" y="118"/>
                  <a:pt x="48" y="117"/>
                  <a:pt x="46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36" y="116"/>
                  <a:pt x="28" y="113"/>
                  <a:pt x="21" y="111"/>
                </a:cubicBezTo>
                <a:cubicBezTo>
                  <a:pt x="21" y="111"/>
                  <a:pt x="21" y="111"/>
                  <a:pt x="21" y="111"/>
                </a:cubicBezTo>
                <a:cubicBezTo>
                  <a:pt x="20" y="110"/>
                  <a:pt x="19" y="110"/>
                  <a:pt x="18" y="109"/>
                </a:cubicBezTo>
                <a:cubicBezTo>
                  <a:pt x="18" y="109"/>
                  <a:pt x="17" y="109"/>
                  <a:pt x="17" y="109"/>
                </a:cubicBezTo>
                <a:cubicBezTo>
                  <a:pt x="16" y="108"/>
                  <a:pt x="15" y="108"/>
                  <a:pt x="14" y="108"/>
                </a:cubicBezTo>
                <a:cubicBezTo>
                  <a:pt x="14" y="107"/>
                  <a:pt x="14" y="107"/>
                  <a:pt x="14" y="107"/>
                </a:cubicBezTo>
                <a:cubicBezTo>
                  <a:pt x="13" y="107"/>
                  <a:pt x="12" y="106"/>
                  <a:pt x="12" y="106"/>
                </a:cubicBezTo>
                <a:cubicBezTo>
                  <a:pt x="12" y="106"/>
                  <a:pt x="11" y="105"/>
                  <a:pt x="11" y="105"/>
                </a:cubicBezTo>
                <a:cubicBezTo>
                  <a:pt x="10" y="105"/>
                  <a:pt x="10" y="104"/>
                  <a:pt x="10" y="104"/>
                </a:cubicBezTo>
                <a:cubicBezTo>
                  <a:pt x="9" y="104"/>
                  <a:pt x="9" y="104"/>
                  <a:pt x="9" y="103"/>
                </a:cubicBezTo>
                <a:cubicBezTo>
                  <a:pt x="8" y="103"/>
                  <a:pt x="8" y="103"/>
                  <a:pt x="8" y="102"/>
                </a:cubicBezTo>
                <a:cubicBezTo>
                  <a:pt x="7" y="102"/>
                  <a:pt x="7" y="102"/>
                  <a:pt x="7" y="101"/>
                </a:cubicBezTo>
                <a:cubicBezTo>
                  <a:pt x="7" y="101"/>
                  <a:pt x="7" y="101"/>
                  <a:pt x="6" y="100"/>
                </a:cubicBezTo>
                <a:cubicBezTo>
                  <a:pt x="6" y="100"/>
                  <a:pt x="6" y="100"/>
                  <a:pt x="6" y="99"/>
                </a:cubicBezTo>
                <a:cubicBezTo>
                  <a:pt x="6" y="99"/>
                  <a:pt x="6" y="99"/>
                  <a:pt x="6" y="98"/>
                </a:cubicBezTo>
                <a:cubicBezTo>
                  <a:pt x="6" y="98"/>
                  <a:pt x="5" y="98"/>
                  <a:pt x="5" y="97"/>
                </a:cubicBezTo>
                <a:cubicBezTo>
                  <a:pt x="5" y="97"/>
                  <a:pt x="5" y="96"/>
                  <a:pt x="5" y="96"/>
                </a:cubicBezTo>
                <a:cubicBezTo>
                  <a:pt x="6" y="96"/>
                  <a:pt x="6" y="95"/>
                  <a:pt x="5" y="95"/>
                </a:cubicBezTo>
                <a:cubicBezTo>
                  <a:pt x="5" y="73"/>
                  <a:pt x="5" y="73"/>
                  <a:pt x="5" y="73"/>
                </a:cubicBezTo>
                <a:cubicBezTo>
                  <a:pt x="5" y="73"/>
                  <a:pt x="6" y="73"/>
                  <a:pt x="6" y="73"/>
                </a:cubicBezTo>
                <a:cubicBezTo>
                  <a:pt x="6" y="74"/>
                  <a:pt x="7" y="75"/>
                  <a:pt x="8" y="75"/>
                </a:cubicBezTo>
                <a:cubicBezTo>
                  <a:pt x="19" y="83"/>
                  <a:pt x="41" y="90"/>
                  <a:pt x="72" y="90"/>
                </a:cubicBezTo>
                <a:cubicBezTo>
                  <a:pt x="104" y="90"/>
                  <a:pt x="126" y="83"/>
                  <a:pt x="137" y="75"/>
                </a:cubicBezTo>
                <a:cubicBezTo>
                  <a:pt x="138" y="74"/>
                  <a:pt x="138" y="74"/>
                  <a:pt x="139" y="73"/>
                </a:cubicBezTo>
                <a:cubicBezTo>
                  <a:pt x="139" y="95"/>
                  <a:pt x="139" y="95"/>
                  <a:pt x="139" y="95"/>
                </a:cubicBezTo>
                <a:cubicBezTo>
                  <a:pt x="139" y="95"/>
                  <a:pt x="139" y="96"/>
                  <a:pt x="139" y="96"/>
                </a:cubicBezTo>
                <a:cubicBezTo>
                  <a:pt x="139" y="96"/>
                  <a:pt x="139" y="97"/>
                  <a:pt x="139" y="97"/>
                </a:cubicBezTo>
                <a:cubicBezTo>
                  <a:pt x="139" y="98"/>
                  <a:pt x="139" y="98"/>
                  <a:pt x="139" y="98"/>
                </a:cubicBezTo>
                <a:close/>
                <a:moveTo>
                  <a:pt x="139" y="38"/>
                </a:moveTo>
                <a:cubicBezTo>
                  <a:pt x="139" y="60"/>
                  <a:pt x="139" y="60"/>
                  <a:pt x="139" y="60"/>
                </a:cubicBezTo>
                <a:cubicBezTo>
                  <a:pt x="139" y="60"/>
                  <a:pt x="139" y="61"/>
                  <a:pt x="139" y="61"/>
                </a:cubicBezTo>
                <a:cubicBezTo>
                  <a:pt x="139" y="61"/>
                  <a:pt x="139" y="62"/>
                  <a:pt x="139" y="62"/>
                </a:cubicBezTo>
                <a:cubicBezTo>
                  <a:pt x="139" y="63"/>
                  <a:pt x="139" y="63"/>
                  <a:pt x="139" y="64"/>
                </a:cubicBezTo>
                <a:cubicBezTo>
                  <a:pt x="139" y="64"/>
                  <a:pt x="139" y="64"/>
                  <a:pt x="139" y="65"/>
                </a:cubicBezTo>
                <a:cubicBezTo>
                  <a:pt x="139" y="65"/>
                  <a:pt x="138" y="65"/>
                  <a:pt x="138" y="65"/>
                </a:cubicBezTo>
                <a:cubicBezTo>
                  <a:pt x="138" y="66"/>
                  <a:pt x="138" y="66"/>
                  <a:pt x="138" y="67"/>
                </a:cubicBezTo>
                <a:cubicBezTo>
                  <a:pt x="137" y="67"/>
                  <a:pt x="137" y="67"/>
                  <a:pt x="137" y="67"/>
                </a:cubicBezTo>
                <a:cubicBezTo>
                  <a:pt x="137" y="68"/>
                  <a:pt x="136" y="68"/>
                  <a:pt x="136" y="68"/>
                </a:cubicBezTo>
                <a:cubicBezTo>
                  <a:pt x="136" y="69"/>
                  <a:pt x="135" y="69"/>
                  <a:pt x="135" y="69"/>
                </a:cubicBezTo>
                <a:cubicBezTo>
                  <a:pt x="135" y="70"/>
                  <a:pt x="134" y="70"/>
                  <a:pt x="134" y="70"/>
                </a:cubicBezTo>
                <a:cubicBezTo>
                  <a:pt x="133" y="71"/>
                  <a:pt x="133" y="71"/>
                  <a:pt x="133" y="71"/>
                </a:cubicBezTo>
                <a:cubicBezTo>
                  <a:pt x="132" y="71"/>
                  <a:pt x="131" y="72"/>
                  <a:pt x="131" y="72"/>
                </a:cubicBezTo>
                <a:cubicBezTo>
                  <a:pt x="131" y="72"/>
                  <a:pt x="130" y="73"/>
                  <a:pt x="130" y="73"/>
                </a:cubicBezTo>
                <a:cubicBezTo>
                  <a:pt x="129" y="73"/>
                  <a:pt x="128" y="74"/>
                  <a:pt x="127" y="74"/>
                </a:cubicBezTo>
                <a:cubicBezTo>
                  <a:pt x="127" y="74"/>
                  <a:pt x="127" y="74"/>
                  <a:pt x="127" y="74"/>
                </a:cubicBezTo>
                <a:cubicBezTo>
                  <a:pt x="126" y="75"/>
                  <a:pt x="125" y="75"/>
                  <a:pt x="124" y="76"/>
                </a:cubicBezTo>
                <a:cubicBezTo>
                  <a:pt x="124" y="76"/>
                  <a:pt x="123" y="76"/>
                  <a:pt x="123" y="76"/>
                </a:cubicBezTo>
                <a:cubicBezTo>
                  <a:pt x="117" y="78"/>
                  <a:pt x="108" y="81"/>
                  <a:pt x="99" y="82"/>
                </a:cubicBezTo>
                <a:cubicBezTo>
                  <a:pt x="98" y="82"/>
                  <a:pt x="98" y="82"/>
                  <a:pt x="98" y="82"/>
                </a:cubicBezTo>
                <a:cubicBezTo>
                  <a:pt x="96" y="82"/>
                  <a:pt x="95" y="83"/>
                  <a:pt x="92" y="83"/>
                </a:cubicBezTo>
                <a:cubicBezTo>
                  <a:pt x="92" y="83"/>
                  <a:pt x="92" y="83"/>
                  <a:pt x="91" y="83"/>
                </a:cubicBezTo>
                <a:cubicBezTo>
                  <a:pt x="90" y="83"/>
                  <a:pt x="88" y="83"/>
                  <a:pt x="86" y="83"/>
                </a:cubicBezTo>
                <a:cubicBezTo>
                  <a:pt x="85" y="84"/>
                  <a:pt x="84" y="84"/>
                  <a:pt x="84" y="84"/>
                </a:cubicBezTo>
                <a:cubicBezTo>
                  <a:pt x="82" y="84"/>
                  <a:pt x="81" y="84"/>
                  <a:pt x="79" y="84"/>
                </a:cubicBezTo>
                <a:cubicBezTo>
                  <a:pt x="77" y="84"/>
                  <a:pt x="75" y="84"/>
                  <a:pt x="72" y="84"/>
                </a:cubicBezTo>
                <a:cubicBezTo>
                  <a:pt x="70" y="84"/>
                  <a:pt x="68" y="84"/>
                  <a:pt x="65" y="84"/>
                </a:cubicBezTo>
                <a:cubicBezTo>
                  <a:pt x="64" y="84"/>
                  <a:pt x="62" y="84"/>
                  <a:pt x="61" y="84"/>
                </a:cubicBezTo>
                <a:cubicBezTo>
                  <a:pt x="60" y="84"/>
                  <a:pt x="59" y="84"/>
                  <a:pt x="59" y="83"/>
                </a:cubicBezTo>
                <a:cubicBezTo>
                  <a:pt x="57" y="83"/>
                  <a:pt x="55" y="83"/>
                  <a:pt x="53" y="83"/>
                </a:cubicBezTo>
                <a:cubicBezTo>
                  <a:pt x="53" y="83"/>
                  <a:pt x="52" y="83"/>
                  <a:pt x="52" y="83"/>
                </a:cubicBezTo>
                <a:cubicBezTo>
                  <a:pt x="50" y="83"/>
                  <a:pt x="48" y="82"/>
                  <a:pt x="46" y="82"/>
                </a:cubicBezTo>
                <a:cubicBezTo>
                  <a:pt x="46" y="82"/>
                  <a:pt x="46" y="82"/>
                  <a:pt x="46" y="82"/>
                </a:cubicBezTo>
                <a:cubicBezTo>
                  <a:pt x="36" y="81"/>
                  <a:pt x="28" y="78"/>
                  <a:pt x="21" y="76"/>
                </a:cubicBezTo>
                <a:cubicBezTo>
                  <a:pt x="21" y="76"/>
                  <a:pt x="21" y="76"/>
                  <a:pt x="21" y="76"/>
                </a:cubicBezTo>
                <a:cubicBezTo>
                  <a:pt x="20" y="75"/>
                  <a:pt x="19" y="75"/>
                  <a:pt x="18" y="74"/>
                </a:cubicBezTo>
                <a:cubicBezTo>
                  <a:pt x="18" y="74"/>
                  <a:pt x="17" y="74"/>
                  <a:pt x="17" y="74"/>
                </a:cubicBezTo>
                <a:cubicBezTo>
                  <a:pt x="16" y="74"/>
                  <a:pt x="15" y="73"/>
                  <a:pt x="14" y="73"/>
                </a:cubicBezTo>
                <a:cubicBezTo>
                  <a:pt x="14" y="72"/>
                  <a:pt x="14" y="72"/>
                  <a:pt x="14" y="72"/>
                </a:cubicBezTo>
                <a:cubicBezTo>
                  <a:pt x="13" y="72"/>
                  <a:pt x="12" y="71"/>
                  <a:pt x="12" y="71"/>
                </a:cubicBezTo>
                <a:cubicBezTo>
                  <a:pt x="12" y="71"/>
                  <a:pt x="11" y="71"/>
                  <a:pt x="11" y="70"/>
                </a:cubicBezTo>
                <a:cubicBezTo>
                  <a:pt x="10" y="70"/>
                  <a:pt x="10" y="70"/>
                  <a:pt x="10" y="69"/>
                </a:cubicBezTo>
                <a:cubicBezTo>
                  <a:pt x="9" y="69"/>
                  <a:pt x="9" y="69"/>
                  <a:pt x="9" y="68"/>
                </a:cubicBezTo>
                <a:cubicBezTo>
                  <a:pt x="8" y="68"/>
                  <a:pt x="8" y="68"/>
                  <a:pt x="8" y="67"/>
                </a:cubicBezTo>
                <a:cubicBezTo>
                  <a:pt x="7" y="67"/>
                  <a:pt x="7" y="67"/>
                  <a:pt x="7" y="67"/>
                </a:cubicBezTo>
                <a:cubicBezTo>
                  <a:pt x="7" y="66"/>
                  <a:pt x="7" y="66"/>
                  <a:pt x="6" y="65"/>
                </a:cubicBezTo>
                <a:cubicBezTo>
                  <a:pt x="6" y="65"/>
                  <a:pt x="6" y="65"/>
                  <a:pt x="6" y="65"/>
                </a:cubicBezTo>
                <a:cubicBezTo>
                  <a:pt x="6" y="64"/>
                  <a:pt x="6" y="64"/>
                  <a:pt x="6" y="64"/>
                </a:cubicBezTo>
                <a:cubicBezTo>
                  <a:pt x="6" y="63"/>
                  <a:pt x="5" y="63"/>
                  <a:pt x="5" y="62"/>
                </a:cubicBezTo>
                <a:cubicBezTo>
                  <a:pt x="5" y="62"/>
                  <a:pt x="5" y="61"/>
                  <a:pt x="5" y="61"/>
                </a:cubicBezTo>
                <a:cubicBezTo>
                  <a:pt x="6" y="61"/>
                  <a:pt x="6" y="60"/>
                  <a:pt x="5" y="60"/>
                </a:cubicBezTo>
                <a:cubicBezTo>
                  <a:pt x="5" y="38"/>
                  <a:pt x="5" y="38"/>
                  <a:pt x="5" y="38"/>
                </a:cubicBezTo>
                <a:cubicBezTo>
                  <a:pt x="6" y="39"/>
                  <a:pt x="6" y="39"/>
                  <a:pt x="7" y="39"/>
                </a:cubicBezTo>
                <a:cubicBezTo>
                  <a:pt x="7" y="39"/>
                  <a:pt x="7" y="40"/>
                  <a:pt x="7" y="40"/>
                </a:cubicBezTo>
                <a:cubicBezTo>
                  <a:pt x="8" y="40"/>
                  <a:pt x="9" y="41"/>
                  <a:pt x="10" y="42"/>
                </a:cubicBezTo>
                <a:cubicBezTo>
                  <a:pt x="10" y="42"/>
                  <a:pt x="10" y="42"/>
                  <a:pt x="11" y="42"/>
                </a:cubicBezTo>
                <a:cubicBezTo>
                  <a:pt x="12" y="43"/>
                  <a:pt x="12" y="43"/>
                  <a:pt x="13" y="44"/>
                </a:cubicBezTo>
                <a:cubicBezTo>
                  <a:pt x="14" y="44"/>
                  <a:pt x="14" y="44"/>
                  <a:pt x="14" y="44"/>
                </a:cubicBezTo>
                <a:cubicBezTo>
                  <a:pt x="16" y="45"/>
                  <a:pt x="17" y="45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20" y="47"/>
                  <a:pt x="21" y="47"/>
                  <a:pt x="23" y="48"/>
                </a:cubicBezTo>
                <a:cubicBezTo>
                  <a:pt x="23" y="48"/>
                  <a:pt x="24" y="48"/>
                  <a:pt x="24" y="48"/>
                </a:cubicBezTo>
                <a:cubicBezTo>
                  <a:pt x="25" y="49"/>
                  <a:pt x="26" y="49"/>
                  <a:pt x="28" y="49"/>
                </a:cubicBezTo>
                <a:cubicBezTo>
                  <a:pt x="28" y="50"/>
                  <a:pt x="29" y="50"/>
                  <a:pt x="29" y="50"/>
                </a:cubicBezTo>
                <a:cubicBezTo>
                  <a:pt x="31" y="50"/>
                  <a:pt x="33" y="51"/>
                  <a:pt x="34" y="51"/>
                </a:cubicBezTo>
                <a:cubicBezTo>
                  <a:pt x="35" y="51"/>
                  <a:pt x="35" y="51"/>
                  <a:pt x="35" y="51"/>
                </a:cubicBezTo>
                <a:cubicBezTo>
                  <a:pt x="37" y="52"/>
                  <a:pt x="38" y="52"/>
                  <a:pt x="40" y="52"/>
                </a:cubicBezTo>
                <a:cubicBezTo>
                  <a:pt x="41" y="52"/>
                  <a:pt x="41" y="52"/>
                  <a:pt x="42" y="53"/>
                </a:cubicBezTo>
                <a:cubicBezTo>
                  <a:pt x="44" y="53"/>
                  <a:pt x="45" y="53"/>
                  <a:pt x="47" y="53"/>
                </a:cubicBezTo>
                <a:cubicBezTo>
                  <a:pt x="48" y="53"/>
                  <a:pt x="48" y="53"/>
                  <a:pt x="48" y="53"/>
                </a:cubicBezTo>
                <a:cubicBezTo>
                  <a:pt x="51" y="54"/>
                  <a:pt x="53" y="54"/>
                  <a:pt x="55" y="54"/>
                </a:cubicBezTo>
                <a:cubicBezTo>
                  <a:pt x="56" y="54"/>
                  <a:pt x="56" y="54"/>
                  <a:pt x="57" y="54"/>
                </a:cubicBezTo>
                <a:cubicBezTo>
                  <a:pt x="59" y="54"/>
                  <a:pt x="61" y="55"/>
                  <a:pt x="62" y="55"/>
                </a:cubicBezTo>
                <a:cubicBezTo>
                  <a:pt x="63" y="55"/>
                  <a:pt x="64" y="55"/>
                  <a:pt x="65" y="55"/>
                </a:cubicBezTo>
                <a:cubicBezTo>
                  <a:pt x="67" y="55"/>
                  <a:pt x="70" y="55"/>
                  <a:pt x="72" y="55"/>
                </a:cubicBezTo>
                <a:cubicBezTo>
                  <a:pt x="75" y="55"/>
                  <a:pt x="78" y="55"/>
                  <a:pt x="80" y="55"/>
                </a:cubicBezTo>
                <a:cubicBezTo>
                  <a:pt x="81" y="55"/>
                  <a:pt x="81" y="55"/>
                  <a:pt x="82" y="55"/>
                </a:cubicBezTo>
                <a:cubicBezTo>
                  <a:pt x="84" y="55"/>
                  <a:pt x="86" y="54"/>
                  <a:pt x="88" y="54"/>
                </a:cubicBezTo>
                <a:cubicBezTo>
                  <a:pt x="88" y="54"/>
                  <a:pt x="89" y="54"/>
                  <a:pt x="90" y="54"/>
                </a:cubicBezTo>
                <a:cubicBezTo>
                  <a:pt x="92" y="54"/>
                  <a:pt x="94" y="54"/>
                  <a:pt x="96" y="53"/>
                </a:cubicBezTo>
                <a:cubicBezTo>
                  <a:pt x="97" y="53"/>
                  <a:pt x="97" y="53"/>
                  <a:pt x="98" y="53"/>
                </a:cubicBezTo>
                <a:cubicBezTo>
                  <a:pt x="99" y="53"/>
                  <a:pt x="101" y="53"/>
                  <a:pt x="103" y="53"/>
                </a:cubicBezTo>
                <a:cubicBezTo>
                  <a:pt x="103" y="52"/>
                  <a:pt x="104" y="52"/>
                  <a:pt x="104" y="52"/>
                </a:cubicBezTo>
                <a:cubicBezTo>
                  <a:pt x="106" y="52"/>
                  <a:pt x="108" y="52"/>
                  <a:pt x="109" y="51"/>
                </a:cubicBezTo>
                <a:cubicBezTo>
                  <a:pt x="110" y="51"/>
                  <a:pt x="110" y="51"/>
                  <a:pt x="110" y="51"/>
                </a:cubicBezTo>
                <a:cubicBezTo>
                  <a:pt x="112" y="51"/>
                  <a:pt x="114" y="50"/>
                  <a:pt x="116" y="50"/>
                </a:cubicBezTo>
                <a:cubicBezTo>
                  <a:pt x="116" y="50"/>
                  <a:pt x="116" y="50"/>
                  <a:pt x="117" y="49"/>
                </a:cubicBezTo>
                <a:cubicBezTo>
                  <a:pt x="118" y="49"/>
                  <a:pt x="119" y="49"/>
                  <a:pt x="121" y="48"/>
                </a:cubicBezTo>
                <a:cubicBezTo>
                  <a:pt x="121" y="48"/>
                  <a:pt x="122" y="48"/>
                  <a:pt x="122" y="48"/>
                </a:cubicBezTo>
                <a:cubicBezTo>
                  <a:pt x="123" y="47"/>
                  <a:pt x="125" y="47"/>
                  <a:pt x="126" y="46"/>
                </a:cubicBezTo>
                <a:cubicBezTo>
                  <a:pt x="126" y="46"/>
                  <a:pt x="127" y="46"/>
                  <a:pt x="127" y="46"/>
                </a:cubicBezTo>
                <a:cubicBezTo>
                  <a:pt x="128" y="45"/>
                  <a:pt x="129" y="45"/>
                  <a:pt x="130" y="44"/>
                </a:cubicBezTo>
                <a:cubicBezTo>
                  <a:pt x="131" y="44"/>
                  <a:pt x="131" y="44"/>
                  <a:pt x="131" y="44"/>
                </a:cubicBezTo>
                <a:cubicBezTo>
                  <a:pt x="132" y="43"/>
                  <a:pt x="133" y="43"/>
                  <a:pt x="134" y="42"/>
                </a:cubicBezTo>
                <a:cubicBezTo>
                  <a:pt x="134" y="42"/>
                  <a:pt x="134" y="42"/>
                  <a:pt x="135" y="42"/>
                </a:cubicBezTo>
                <a:cubicBezTo>
                  <a:pt x="136" y="41"/>
                  <a:pt x="137" y="40"/>
                  <a:pt x="137" y="40"/>
                </a:cubicBezTo>
                <a:cubicBezTo>
                  <a:pt x="138" y="40"/>
                  <a:pt x="138" y="39"/>
                  <a:pt x="138" y="39"/>
                </a:cubicBezTo>
                <a:cubicBezTo>
                  <a:pt x="138" y="39"/>
                  <a:pt x="139" y="39"/>
                  <a:pt x="139" y="38"/>
                </a:cubicBezTo>
                <a:close/>
                <a:moveTo>
                  <a:pt x="72" y="5"/>
                </a:moveTo>
                <a:cubicBezTo>
                  <a:pt x="112" y="5"/>
                  <a:pt x="139" y="17"/>
                  <a:pt x="139" y="27"/>
                </a:cubicBezTo>
                <a:cubicBezTo>
                  <a:pt x="139" y="38"/>
                  <a:pt x="112" y="49"/>
                  <a:pt x="72" y="49"/>
                </a:cubicBezTo>
                <a:cubicBezTo>
                  <a:pt x="33" y="49"/>
                  <a:pt x="5" y="38"/>
                  <a:pt x="5" y="27"/>
                </a:cubicBezTo>
                <a:cubicBezTo>
                  <a:pt x="5" y="17"/>
                  <a:pt x="33" y="5"/>
                  <a:pt x="72" y="5"/>
                </a:cubicBezTo>
                <a:close/>
                <a:moveTo>
                  <a:pt x="139" y="133"/>
                </a:moveTo>
                <a:cubicBezTo>
                  <a:pt x="139" y="133"/>
                  <a:pt x="139" y="133"/>
                  <a:pt x="139" y="133"/>
                </a:cubicBezTo>
                <a:cubicBezTo>
                  <a:pt x="137" y="143"/>
                  <a:pt x="110" y="154"/>
                  <a:pt x="72" y="154"/>
                </a:cubicBezTo>
                <a:cubicBezTo>
                  <a:pt x="34" y="154"/>
                  <a:pt x="7" y="143"/>
                  <a:pt x="5" y="133"/>
                </a:cubicBezTo>
                <a:cubicBezTo>
                  <a:pt x="5" y="133"/>
                  <a:pt x="5" y="133"/>
                  <a:pt x="5" y="133"/>
                </a:cubicBezTo>
                <a:cubicBezTo>
                  <a:pt x="5" y="108"/>
                  <a:pt x="5" y="108"/>
                  <a:pt x="5" y="108"/>
                </a:cubicBezTo>
                <a:cubicBezTo>
                  <a:pt x="5" y="108"/>
                  <a:pt x="6" y="108"/>
                  <a:pt x="6" y="108"/>
                </a:cubicBezTo>
                <a:cubicBezTo>
                  <a:pt x="6" y="109"/>
                  <a:pt x="7" y="109"/>
                  <a:pt x="8" y="110"/>
                </a:cubicBezTo>
                <a:cubicBezTo>
                  <a:pt x="19" y="118"/>
                  <a:pt x="41" y="125"/>
                  <a:pt x="72" y="125"/>
                </a:cubicBezTo>
                <a:cubicBezTo>
                  <a:pt x="104" y="125"/>
                  <a:pt x="126" y="118"/>
                  <a:pt x="137" y="110"/>
                </a:cubicBezTo>
                <a:cubicBezTo>
                  <a:pt x="138" y="109"/>
                  <a:pt x="138" y="109"/>
                  <a:pt x="139" y="108"/>
                </a:cubicBezTo>
                <a:lnTo>
                  <a:pt x="139" y="133"/>
                </a:lnTo>
                <a:close/>
                <a:moveTo>
                  <a:pt x="139" y="133"/>
                </a:moveTo>
                <a:cubicBezTo>
                  <a:pt x="139" y="133"/>
                  <a:pt x="139" y="133"/>
                  <a:pt x="139" y="13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93A4710D-1062-A8E3-0C86-206D51C50086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1946275"/>
            <a:ext cx="254000" cy="207963"/>
          </a:xfrm>
          <a:custGeom>
            <a:avLst/>
            <a:gdLst>
              <a:gd name="T0" fmla="*/ 122 w 160"/>
              <a:gd name="T1" fmla="*/ 41 h 131"/>
              <a:gd name="T2" fmla="*/ 128 w 160"/>
              <a:gd name="T3" fmla="*/ 41 h 131"/>
              <a:gd name="T4" fmla="*/ 150 w 160"/>
              <a:gd name="T5" fmla="*/ 25 h 131"/>
              <a:gd name="T6" fmla="*/ 106 w 160"/>
              <a:gd name="T7" fmla="*/ 5 h 131"/>
              <a:gd name="T8" fmla="*/ 62 w 160"/>
              <a:gd name="T9" fmla="*/ 0 h 131"/>
              <a:gd name="T10" fmla="*/ 43 w 160"/>
              <a:gd name="T11" fmla="*/ 25 h 131"/>
              <a:gd name="T12" fmla="*/ 37 w 160"/>
              <a:gd name="T13" fmla="*/ 22 h 131"/>
              <a:gd name="T14" fmla="*/ 22 w 160"/>
              <a:gd name="T15" fmla="*/ 12 h 131"/>
              <a:gd name="T16" fmla="*/ 12 w 160"/>
              <a:gd name="T17" fmla="*/ 25 h 131"/>
              <a:gd name="T18" fmla="*/ 0 w 160"/>
              <a:gd name="T19" fmla="*/ 34 h 131"/>
              <a:gd name="T20" fmla="*/ 9 w 160"/>
              <a:gd name="T21" fmla="*/ 131 h 131"/>
              <a:gd name="T22" fmla="*/ 160 w 160"/>
              <a:gd name="T23" fmla="*/ 122 h 131"/>
              <a:gd name="T24" fmla="*/ 150 w 160"/>
              <a:gd name="T25" fmla="*/ 25 h 131"/>
              <a:gd name="T26" fmla="*/ 62 w 160"/>
              <a:gd name="T27" fmla="*/ 6 h 131"/>
              <a:gd name="T28" fmla="*/ 101 w 160"/>
              <a:gd name="T29" fmla="*/ 8 h 131"/>
              <a:gd name="T30" fmla="*/ 50 w 160"/>
              <a:gd name="T31" fmla="*/ 25 h 131"/>
              <a:gd name="T32" fmla="*/ 18 w 160"/>
              <a:gd name="T33" fmla="*/ 22 h 131"/>
              <a:gd name="T34" fmla="*/ 28 w 160"/>
              <a:gd name="T35" fmla="*/ 19 h 131"/>
              <a:gd name="T36" fmla="*/ 31 w 160"/>
              <a:gd name="T37" fmla="*/ 25 h 131"/>
              <a:gd name="T38" fmla="*/ 18 w 160"/>
              <a:gd name="T39" fmla="*/ 22 h 131"/>
              <a:gd name="T40" fmla="*/ 45 w 160"/>
              <a:gd name="T41" fmla="*/ 56 h 131"/>
              <a:gd name="T42" fmla="*/ 45 w 160"/>
              <a:gd name="T43" fmla="*/ 100 h 131"/>
              <a:gd name="T44" fmla="*/ 6 w 160"/>
              <a:gd name="T45" fmla="*/ 56 h 131"/>
              <a:gd name="T46" fmla="*/ 114 w 160"/>
              <a:gd name="T47" fmla="*/ 78 h 131"/>
              <a:gd name="T48" fmla="*/ 45 w 160"/>
              <a:gd name="T49" fmla="*/ 78 h 131"/>
              <a:gd name="T50" fmla="*/ 153 w 160"/>
              <a:gd name="T51" fmla="*/ 122 h 131"/>
              <a:gd name="T52" fmla="*/ 9 w 160"/>
              <a:gd name="T53" fmla="*/ 125 h 131"/>
              <a:gd name="T54" fmla="*/ 6 w 160"/>
              <a:gd name="T55" fmla="*/ 106 h 131"/>
              <a:gd name="T56" fmla="*/ 80 w 160"/>
              <a:gd name="T57" fmla="*/ 119 h 131"/>
              <a:gd name="T58" fmla="*/ 153 w 160"/>
              <a:gd name="T59" fmla="*/ 106 h 131"/>
              <a:gd name="T60" fmla="*/ 153 w 160"/>
              <a:gd name="T61" fmla="*/ 100 h 131"/>
              <a:gd name="T62" fmla="*/ 120 w 160"/>
              <a:gd name="T63" fmla="*/ 78 h 131"/>
              <a:gd name="T64" fmla="*/ 153 w 160"/>
              <a:gd name="T65" fmla="*/ 56 h 131"/>
              <a:gd name="T66" fmla="*/ 153 w 160"/>
              <a:gd name="T67" fmla="*/ 50 h 131"/>
              <a:gd name="T68" fmla="*/ 80 w 160"/>
              <a:gd name="T69" fmla="*/ 37 h 131"/>
              <a:gd name="T70" fmla="*/ 6 w 160"/>
              <a:gd name="T71" fmla="*/ 50 h 131"/>
              <a:gd name="T72" fmla="*/ 9 w 160"/>
              <a:gd name="T73" fmla="*/ 31 h 131"/>
              <a:gd name="T74" fmla="*/ 153 w 160"/>
              <a:gd name="T75" fmla="*/ 34 h 131"/>
              <a:gd name="T76" fmla="*/ 89 w 160"/>
              <a:gd name="T77" fmla="*/ 12 h 131"/>
              <a:gd name="T78" fmla="*/ 67 w 160"/>
              <a:gd name="T79" fmla="*/ 16 h 131"/>
              <a:gd name="T80" fmla="*/ 89 w 160"/>
              <a:gd name="T81" fmla="*/ 19 h 131"/>
              <a:gd name="T82" fmla="*/ 89 w 160"/>
              <a:gd name="T83" fmla="*/ 12 h 131"/>
              <a:gd name="T84" fmla="*/ 108 w 160"/>
              <a:gd name="T85" fmla="*/ 78 h 131"/>
              <a:gd name="T86" fmla="*/ 52 w 160"/>
              <a:gd name="T87" fmla="*/ 78 h 131"/>
              <a:gd name="T88" fmla="*/ 80 w 160"/>
              <a:gd name="T89" fmla="*/ 56 h 131"/>
              <a:gd name="T90" fmla="*/ 80 w 160"/>
              <a:gd name="T91" fmla="*/ 100 h 131"/>
              <a:gd name="T92" fmla="*/ 80 w 160"/>
              <a:gd name="T93" fmla="*/ 56 h 131"/>
              <a:gd name="T94" fmla="*/ 70 w 160"/>
              <a:gd name="T95" fmla="*/ 78 h 131"/>
              <a:gd name="T96" fmla="*/ 83 w 160"/>
              <a:gd name="T97" fmla="*/ 66 h 131"/>
              <a:gd name="T98" fmla="*/ 64 w 160"/>
              <a:gd name="T99" fmla="*/ 78 h 131"/>
              <a:gd name="T100" fmla="*/ 144 w 160"/>
              <a:gd name="T101" fmla="*/ 37 h 131"/>
              <a:gd name="T102" fmla="*/ 135 w 160"/>
              <a:gd name="T103" fmla="*/ 41 h 131"/>
              <a:gd name="T104" fmla="*/ 144 w 160"/>
              <a:gd name="T105" fmla="*/ 44 h 131"/>
              <a:gd name="T106" fmla="*/ 144 w 160"/>
              <a:gd name="T107" fmla="*/ 37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31">
                <a:moveTo>
                  <a:pt x="125" y="37"/>
                </a:moveTo>
                <a:cubicBezTo>
                  <a:pt x="124" y="37"/>
                  <a:pt x="122" y="39"/>
                  <a:pt x="122" y="41"/>
                </a:cubicBezTo>
                <a:cubicBezTo>
                  <a:pt x="122" y="42"/>
                  <a:pt x="124" y="44"/>
                  <a:pt x="125" y="44"/>
                </a:cubicBezTo>
                <a:cubicBezTo>
                  <a:pt x="127" y="44"/>
                  <a:pt x="128" y="42"/>
                  <a:pt x="128" y="41"/>
                </a:cubicBezTo>
                <a:cubicBezTo>
                  <a:pt x="128" y="39"/>
                  <a:pt x="127" y="37"/>
                  <a:pt x="125" y="37"/>
                </a:cubicBezTo>
                <a:close/>
                <a:moveTo>
                  <a:pt x="150" y="25"/>
                </a:moveTo>
                <a:cubicBezTo>
                  <a:pt x="116" y="25"/>
                  <a:pt x="116" y="25"/>
                  <a:pt x="116" y="25"/>
                </a:cubicBezTo>
                <a:cubicBezTo>
                  <a:pt x="106" y="5"/>
                  <a:pt x="106" y="5"/>
                  <a:pt x="106" y="5"/>
                </a:cubicBezTo>
                <a:cubicBezTo>
                  <a:pt x="104" y="2"/>
                  <a:pt x="101" y="0"/>
                  <a:pt x="98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58" y="0"/>
                  <a:pt x="55" y="2"/>
                  <a:pt x="53" y="5"/>
                </a:cubicBezTo>
                <a:cubicBezTo>
                  <a:pt x="43" y="25"/>
                  <a:pt x="43" y="25"/>
                  <a:pt x="43" y="25"/>
                </a:cubicBezTo>
                <a:cubicBezTo>
                  <a:pt x="37" y="25"/>
                  <a:pt x="37" y="25"/>
                  <a:pt x="37" y="25"/>
                </a:cubicBezTo>
                <a:cubicBezTo>
                  <a:pt x="37" y="22"/>
                  <a:pt x="37" y="22"/>
                  <a:pt x="37" y="22"/>
                </a:cubicBezTo>
                <a:cubicBezTo>
                  <a:pt x="37" y="17"/>
                  <a:pt x="33" y="12"/>
                  <a:pt x="28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16" y="12"/>
                  <a:pt x="12" y="17"/>
                  <a:pt x="12" y="22"/>
                </a:cubicBezTo>
                <a:cubicBezTo>
                  <a:pt x="12" y="25"/>
                  <a:pt x="12" y="25"/>
                  <a:pt x="12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4" y="25"/>
                  <a:pt x="0" y="29"/>
                  <a:pt x="0" y="34"/>
                </a:cubicBezTo>
                <a:cubicBezTo>
                  <a:pt x="0" y="43"/>
                  <a:pt x="0" y="119"/>
                  <a:pt x="0" y="122"/>
                </a:cubicBezTo>
                <a:cubicBezTo>
                  <a:pt x="0" y="127"/>
                  <a:pt x="4" y="131"/>
                  <a:pt x="9" y="131"/>
                </a:cubicBezTo>
                <a:cubicBezTo>
                  <a:pt x="150" y="131"/>
                  <a:pt x="150" y="131"/>
                  <a:pt x="150" y="131"/>
                </a:cubicBezTo>
                <a:cubicBezTo>
                  <a:pt x="155" y="131"/>
                  <a:pt x="160" y="127"/>
                  <a:pt x="160" y="122"/>
                </a:cubicBezTo>
                <a:cubicBezTo>
                  <a:pt x="160" y="113"/>
                  <a:pt x="160" y="38"/>
                  <a:pt x="160" y="34"/>
                </a:cubicBezTo>
                <a:cubicBezTo>
                  <a:pt x="160" y="29"/>
                  <a:pt x="155" y="25"/>
                  <a:pt x="150" y="25"/>
                </a:cubicBezTo>
                <a:close/>
                <a:moveTo>
                  <a:pt x="59" y="8"/>
                </a:moveTo>
                <a:cubicBezTo>
                  <a:pt x="59" y="7"/>
                  <a:pt x="60" y="6"/>
                  <a:pt x="62" y="6"/>
                </a:cubicBezTo>
                <a:cubicBezTo>
                  <a:pt x="98" y="6"/>
                  <a:pt x="98" y="6"/>
                  <a:pt x="98" y="6"/>
                </a:cubicBezTo>
                <a:cubicBezTo>
                  <a:pt x="99" y="6"/>
                  <a:pt x="100" y="7"/>
                  <a:pt x="101" y="8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50" y="25"/>
                  <a:pt x="50" y="25"/>
                  <a:pt x="50" y="25"/>
                </a:cubicBezTo>
                <a:lnTo>
                  <a:pt x="59" y="8"/>
                </a:lnTo>
                <a:close/>
                <a:moveTo>
                  <a:pt x="18" y="22"/>
                </a:moveTo>
                <a:cubicBezTo>
                  <a:pt x="18" y="20"/>
                  <a:pt x="20" y="19"/>
                  <a:pt x="22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30" y="19"/>
                  <a:pt x="31" y="20"/>
                  <a:pt x="31" y="22"/>
                </a:cubicBezTo>
                <a:cubicBezTo>
                  <a:pt x="31" y="25"/>
                  <a:pt x="31" y="25"/>
                  <a:pt x="31" y="25"/>
                </a:cubicBezTo>
                <a:cubicBezTo>
                  <a:pt x="18" y="25"/>
                  <a:pt x="18" y="25"/>
                  <a:pt x="18" y="25"/>
                </a:cubicBezTo>
                <a:lnTo>
                  <a:pt x="18" y="22"/>
                </a:lnTo>
                <a:close/>
                <a:moveTo>
                  <a:pt x="6" y="56"/>
                </a:moveTo>
                <a:cubicBezTo>
                  <a:pt x="45" y="56"/>
                  <a:pt x="45" y="56"/>
                  <a:pt x="45" y="56"/>
                </a:cubicBezTo>
                <a:cubicBezTo>
                  <a:pt x="41" y="63"/>
                  <a:pt x="39" y="70"/>
                  <a:pt x="39" y="78"/>
                </a:cubicBezTo>
                <a:cubicBezTo>
                  <a:pt x="39" y="86"/>
                  <a:pt x="41" y="93"/>
                  <a:pt x="45" y="100"/>
                </a:cubicBezTo>
                <a:cubicBezTo>
                  <a:pt x="6" y="100"/>
                  <a:pt x="6" y="100"/>
                  <a:pt x="6" y="100"/>
                </a:cubicBezTo>
                <a:lnTo>
                  <a:pt x="6" y="56"/>
                </a:lnTo>
                <a:close/>
                <a:moveTo>
                  <a:pt x="80" y="44"/>
                </a:moveTo>
                <a:cubicBezTo>
                  <a:pt x="98" y="44"/>
                  <a:pt x="114" y="59"/>
                  <a:pt x="114" y="78"/>
                </a:cubicBezTo>
                <a:cubicBezTo>
                  <a:pt x="114" y="97"/>
                  <a:pt x="99" y="112"/>
                  <a:pt x="80" y="112"/>
                </a:cubicBezTo>
                <a:cubicBezTo>
                  <a:pt x="61" y="112"/>
                  <a:pt x="45" y="97"/>
                  <a:pt x="45" y="78"/>
                </a:cubicBezTo>
                <a:cubicBezTo>
                  <a:pt x="45" y="59"/>
                  <a:pt x="61" y="44"/>
                  <a:pt x="80" y="44"/>
                </a:cubicBezTo>
                <a:close/>
                <a:moveTo>
                  <a:pt x="153" y="122"/>
                </a:moveTo>
                <a:cubicBezTo>
                  <a:pt x="153" y="124"/>
                  <a:pt x="152" y="125"/>
                  <a:pt x="150" y="125"/>
                </a:cubicBezTo>
                <a:cubicBezTo>
                  <a:pt x="9" y="125"/>
                  <a:pt x="9" y="125"/>
                  <a:pt x="9" y="125"/>
                </a:cubicBezTo>
                <a:cubicBezTo>
                  <a:pt x="7" y="125"/>
                  <a:pt x="6" y="124"/>
                  <a:pt x="6" y="122"/>
                </a:cubicBezTo>
                <a:cubicBezTo>
                  <a:pt x="6" y="106"/>
                  <a:pt x="6" y="106"/>
                  <a:pt x="6" y="106"/>
                </a:cubicBezTo>
                <a:cubicBezTo>
                  <a:pt x="50" y="106"/>
                  <a:pt x="50" y="106"/>
                  <a:pt x="50" y="106"/>
                </a:cubicBezTo>
                <a:cubicBezTo>
                  <a:pt x="58" y="114"/>
                  <a:pt x="69" y="119"/>
                  <a:pt x="80" y="119"/>
                </a:cubicBezTo>
                <a:cubicBezTo>
                  <a:pt x="91" y="119"/>
                  <a:pt x="101" y="114"/>
                  <a:pt x="109" y="106"/>
                </a:cubicBezTo>
                <a:cubicBezTo>
                  <a:pt x="153" y="106"/>
                  <a:pt x="153" y="106"/>
                  <a:pt x="153" y="106"/>
                </a:cubicBezTo>
                <a:lnTo>
                  <a:pt x="153" y="122"/>
                </a:lnTo>
                <a:close/>
                <a:moveTo>
                  <a:pt x="153" y="100"/>
                </a:moveTo>
                <a:cubicBezTo>
                  <a:pt x="114" y="100"/>
                  <a:pt x="114" y="100"/>
                  <a:pt x="114" y="100"/>
                </a:cubicBezTo>
                <a:cubicBezTo>
                  <a:pt x="118" y="93"/>
                  <a:pt x="120" y="86"/>
                  <a:pt x="120" y="78"/>
                </a:cubicBezTo>
                <a:cubicBezTo>
                  <a:pt x="120" y="70"/>
                  <a:pt x="118" y="63"/>
                  <a:pt x="114" y="56"/>
                </a:cubicBezTo>
                <a:cubicBezTo>
                  <a:pt x="153" y="56"/>
                  <a:pt x="153" y="56"/>
                  <a:pt x="153" y="56"/>
                </a:cubicBezTo>
                <a:lnTo>
                  <a:pt x="153" y="100"/>
                </a:lnTo>
                <a:close/>
                <a:moveTo>
                  <a:pt x="153" y="50"/>
                </a:moveTo>
                <a:cubicBezTo>
                  <a:pt x="109" y="50"/>
                  <a:pt x="109" y="50"/>
                  <a:pt x="109" y="50"/>
                </a:cubicBezTo>
                <a:cubicBezTo>
                  <a:pt x="101" y="42"/>
                  <a:pt x="91" y="37"/>
                  <a:pt x="80" y="37"/>
                </a:cubicBezTo>
                <a:cubicBezTo>
                  <a:pt x="69" y="37"/>
                  <a:pt x="58" y="42"/>
                  <a:pt x="50" y="50"/>
                </a:cubicBezTo>
                <a:cubicBezTo>
                  <a:pt x="6" y="50"/>
                  <a:pt x="6" y="50"/>
                  <a:pt x="6" y="50"/>
                </a:cubicBezTo>
                <a:cubicBezTo>
                  <a:pt x="6" y="34"/>
                  <a:pt x="6" y="34"/>
                  <a:pt x="6" y="34"/>
                </a:cubicBezTo>
                <a:cubicBezTo>
                  <a:pt x="6" y="33"/>
                  <a:pt x="7" y="31"/>
                  <a:pt x="9" y="31"/>
                </a:cubicBezTo>
                <a:cubicBezTo>
                  <a:pt x="12" y="31"/>
                  <a:pt x="146" y="31"/>
                  <a:pt x="150" y="31"/>
                </a:cubicBezTo>
                <a:cubicBezTo>
                  <a:pt x="152" y="31"/>
                  <a:pt x="153" y="33"/>
                  <a:pt x="153" y="34"/>
                </a:cubicBezTo>
                <a:lnTo>
                  <a:pt x="153" y="50"/>
                </a:lnTo>
                <a:close/>
                <a:moveTo>
                  <a:pt x="89" y="12"/>
                </a:moveTo>
                <a:cubicBezTo>
                  <a:pt x="70" y="12"/>
                  <a:pt x="70" y="12"/>
                  <a:pt x="70" y="12"/>
                </a:cubicBezTo>
                <a:cubicBezTo>
                  <a:pt x="69" y="12"/>
                  <a:pt x="67" y="14"/>
                  <a:pt x="67" y="16"/>
                </a:cubicBezTo>
                <a:cubicBezTo>
                  <a:pt x="67" y="17"/>
                  <a:pt x="69" y="19"/>
                  <a:pt x="70" y="19"/>
                </a:cubicBezTo>
                <a:cubicBezTo>
                  <a:pt x="89" y="19"/>
                  <a:pt x="89" y="19"/>
                  <a:pt x="89" y="19"/>
                </a:cubicBezTo>
                <a:cubicBezTo>
                  <a:pt x="91" y="19"/>
                  <a:pt x="92" y="17"/>
                  <a:pt x="92" y="16"/>
                </a:cubicBezTo>
                <a:cubicBezTo>
                  <a:pt x="92" y="14"/>
                  <a:pt x="91" y="12"/>
                  <a:pt x="89" y="12"/>
                </a:cubicBezTo>
                <a:close/>
                <a:moveTo>
                  <a:pt x="80" y="106"/>
                </a:moveTo>
                <a:cubicBezTo>
                  <a:pt x="95" y="106"/>
                  <a:pt x="108" y="94"/>
                  <a:pt x="108" y="78"/>
                </a:cubicBezTo>
                <a:cubicBezTo>
                  <a:pt x="108" y="63"/>
                  <a:pt x="95" y="50"/>
                  <a:pt x="80" y="50"/>
                </a:cubicBezTo>
                <a:cubicBezTo>
                  <a:pt x="64" y="50"/>
                  <a:pt x="52" y="63"/>
                  <a:pt x="52" y="78"/>
                </a:cubicBezTo>
                <a:cubicBezTo>
                  <a:pt x="52" y="94"/>
                  <a:pt x="64" y="106"/>
                  <a:pt x="80" y="106"/>
                </a:cubicBezTo>
                <a:close/>
                <a:moveTo>
                  <a:pt x="80" y="56"/>
                </a:moveTo>
                <a:cubicBezTo>
                  <a:pt x="92" y="56"/>
                  <a:pt x="102" y="66"/>
                  <a:pt x="102" y="78"/>
                </a:cubicBezTo>
                <a:cubicBezTo>
                  <a:pt x="102" y="90"/>
                  <a:pt x="92" y="100"/>
                  <a:pt x="80" y="100"/>
                </a:cubicBezTo>
                <a:cubicBezTo>
                  <a:pt x="68" y="100"/>
                  <a:pt x="58" y="90"/>
                  <a:pt x="58" y="78"/>
                </a:cubicBezTo>
                <a:cubicBezTo>
                  <a:pt x="58" y="66"/>
                  <a:pt x="68" y="56"/>
                  <a:pt x="80" y="56"/>
                </a:cubicBezTo>
                <a:close/>
                <a:moveTo>
                  <a:pt x="67" y="81"/>
                </a:moveTo>
                <a:cubicBezTo>
                  <a:pt x="69" y="81"/>
                  <a:pt x="70" y="80"/>
                  <a:pt x="70" y="78"/>
                </a:cubicBezTo>
                <a:cubicBezTo>
                  <a:pt x="70" y="73"/>
                  <a:pt x="75" y="69"/>
                  <a:pt x="80" y="69"/>
                </a:cubicBezTo>
                <a:cubicBezTo>
                  <a:pt x="81" y="69"/>
                  <a:pt x="83" y="67"/>
                  <a:pt x="83" y="66"/>
                </a:cubicBezTo>
                <a:cubicBezTo>
                  <a:pt x="83" y="64"/>
                  <a:pt x="81" y="62"/>
                  <a:pt x="80" y="62"/>
                </a:cubicBezTo>
                <a:cubicBezTo>
                  <a:pt x="71" y="62"/>
                  <a:pt x="64" y="69"/>
                  <a:pt x="64" y="78"/>
                </a:cubicBezTo>
                <a:cubicBezTo>
                  <a:pt x="64" y="80"/>
                  <a:pt x="65" y="81"/>
                  <a:pt x="67" y="81"/>
                </a:cubicBezTo>
                <a:close/>
                <a:moveTo>
                  <a:pt x="144" y="37"/>
                </a:moveTo>
                <a:cubicBezTo>
                  <a:pt x="138" y="37"/>
                  <a:pt x="138" y="37"/>
                  <a:pt x="138" y="37"/>
                </a:cubicBezTo>
                <a:cubicBezTo>
                  <a:pt x="136" y="37"/>
                  <a:pt x="135" y="39"/>
                  <a:pt x="135" y="41"/>
                </a:cubicBezTo>
                <a:cubicBezTo>
                  <a:pt x="135" y="42"/>
                  <a:pt x="136" y="44"/>
                  <a:pt x="138" y="44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6" y="44"/>
                  <a:pt x="147" y="42"/>
                  <a:pt x="147" y="41"/>
                </a:cubicBezTo>
                <a:cubicBezTo>
                  <a:pt x="147" y="39"/>
                  <a:pt x="146" y="37"/>
                  <a:pt x="144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21C197AC-A1AB-A307-21F1-E49A18E432D1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3575050"/>
            <a:ext cx="257175" cy="255588"/>
          </a:xfrm>
          <a:custGeom>
            <a:avLst/>
            <a:gdLst>
              <a:gd name="T0" fmla="*/ 136 w 162"/>
              <a:gd name="T1" fmla="*/ 80 h 161"/>
              <a:gd name="T2" fmla="*/ 109 w 162"/>
              <a:gd name="T3" fmla="*/ 85 h 161"/>
              <a:gd name="T4" fmla="*/ 79 w 162"/>
              <a:gd name="T5" fmla="*/ 82 h 161"/>
              <a:gd name="T6" fmla="*/ 26 w 162"/>
              <a:gd name="T7" fmla="*/ 90 h 161"/>
              <a:gd name="T8" fmla="*/ 3 w 162"/>
              <a:gd name="T9" fmla="*/ 95 h 161"/>
              <a:gd name="T10" fmla="*/ 29 w 162"/>
              <a:gd name="T11" fmla="*/ 158 h 161"/>
              <a:gd name="T12" fmla="*/ 46 w 162"/>
              <a:gd name="T13" fmla="*/ 155 h 161"/>
              <a:gd name="T14" fmla="*/ 109 w 162"/>
              <a:gd name="T15" fmla="*/ 141 h 161"/>
              <a:gd name="T16" fmla="*/ 158 w 162"/>
              <a:gd name="T17" fmla="*/ 98 h 161"/>
              <a:gd name="T18" fmla="*/ 42 w 162"/>
              <a:gd name="T19" fmla="*/ 146 h 161"/>
              <a:gd name="T20" fmla="*/ 12 w 162"/>
              <a:gd name="T21" fmla="*/ 101 h 161"/>
              <a:gd name="T22" fmla="*/ 24 w 162"/>
              <a:gd name="T23" fmla="*/ 100 h 161"/>
              <a:gd name="T24" fmla="*/ 42 w 162"/>
              <a:gd name="T25" fmla="*/ 146 h 161"/>
              <a:gd name="T26" fmla="*/ 128 w 162"/>
              <a:gd name="T27" fmla="*/ 123 h 161"/>
              <a:gd name="T28" fmla="*/ 50 w 162"/>
              <a:gd name="T29" fmla="*/ 132 h 161"/>
              <a:gd name="T30" fmla="*/ 42 w 162"/>
              <a:gd name="T31" fmla="*/ 89 h 161"/>
              <a:gd name="T32" fmla="*/ 84 w 162"/>
              <a:gd name="T33" fmla="*/ 95 h 161"/>
              <a:gd name="T34" fmla="*/ 114 w 162"/>
              <a:gd name="T35" fmla="*/ 99 h 161"/>
              <a:gd name="T36" fmla="*/ 85 w 162"/>
              <a:gd name="T37" fmla="*/ 104 h 161"/>
              <a:gd name="T38" fmla="*/ 85 w 162"/>
              <a:gd name="T39" fmla="*/ 113 h 161"/>
              <a:gd name="T40" fmla="*/ 122 w 162"/>
              <a:gd name="T41" fmla="*/ 109 h 161"/>
              <a:gd name="T42" fmla="*/ 150 w 162"/>
              <a:gd name="T43" fmla="*/ 86 h 161"/>
              <a:gd name="T44" fmla="*/ 62 w 162"/>
              <a:gd name="T45" fmla="*/ 66 h 161"/>
              <a:gd name="T46" fmla="*/ 114 w 162"/>
              <a:gd name="T47" fmla="*/ 62 h 161"/>
              <a:gd name="T48" fmla="*/ 99 w 162"/>
              <a:gd name="T49" fmla="*/ 32 h 161"/>
              <a:gd name="T50" fmla="*/ 86 w 162"/>
              <a:gd name="T51" fmla="*/ 0 h 161"/>
              <a:gd name="T52" fmla="*/ 72 w 162"/>
              <a:gd name="T53" fmla="*/ 32 h 161"/>
              <a:gd name="T54" fmla="*/ 57 w 162"/>
              <a:gd name="T55" fmla="*/ 62 h 161"/>
              <a:gd name="T56" fmla="*/ 86 w 162"/>
              <a:gd name="T57" fmla="*/ 10 h 161"/>
              <a:gd name="T58" fmla="*/ 86 w 162"/>
              <a:gd name="T59" fmla="*/ 29 h 161"/>
              <a:gd name="T60" fmla="*/ 86 w 162"/>
              <a:gd name="T61" fmla="*/ 10 h 161"/>
              <a:gd name="T62" fmla="*/ 104 w 162"/>
              <a:gd name="T63" fmla="*/ 57 h 161"/>
              <a:gd name="T64" fmla="*/ 86 w 162"/>
              <a:gd name="T65" fmla="*/ 3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2" h="161">
                <a:moveTo>
                  <a:pt x="156" y="79"/>
                </a:moveTo>
                <a:cubicBezTo>
                  <a:pt x="150" y="75"/>
                  <a:pt x="142" y="74"/>
                  <a:pt x="136" y="80"/>
                </a:cubicBezTo>
                <a:cubicBezTo>
                  <a:pt x="122" y="95"/>
                  <a:pt x="122" y="95"/>
                  <a:pt x="122" y="95"/>
                </a:cubicBezTo>
                <a:cubicBezTo>
                  <a:pt x="121" y="89"/>
                  <a:pt x="115" y="85"/>
                  <a:pt x="109" y="85"/>
                </a:cubicBezTo>
                <a:cubicBezTo>
                  <a:pt x="84" y="85"/>
                  <a:pt x="84" y="85"/>
                  <a:pt x="84" y="85"/>
                </a:cubicBezTo>
                <a:cubicBezTo>
                  <a:pt x="83" y="85"/>
                  <a:pt x="82" y="84"/>
                  <a:pt x="79" y="82"/>
                </a:cubicBezTo>
                <a:cubicBezTo>
                  <a:pt x="66" y="71"/>
                  <a:pt x="48" y="71"/>
                  <a:pt x="35" y="82"/>
                </a:cubicBezTo>
                <a:cubicBezTo>
                  <a:pt x="26" y="90"/>
                  <a:pt x="26" y="90"/>
                  <a:pt x="26" y="90"/>
                </a:cubicBezTo>
                <a:cubicBezTo>
                  <a:pt x="22" y="88"/>
                  <a:pt x="18" y="88"/>
                  <a:pt x="14" y="90"/>
                </a:cubicBezTo>
                <a:cubicBezTo>
                  <a:pt x="3" y="95"/>
                  <a:pt x="3" y="95"/>
                  <a:pt x="3" y="95"/>
                </a:cubicBezTo>
                <a:cubicBezTo>
                  <a:pt x="1" y="96"/>
                  <a:pt x="0" y="99"/>
                  <a:pt x="1" y="101"/>
                </a:cubicBezTo>
                <a:cubicBezTo>
                  <a:pt x="29" y="158"/>
                  <a:pt x="29" y="158"/>
                  <a:pt x="29" y="158"/>
                </a:cubicBezTo>
                <a:cubicBezTo>
                  <a:pt x="30" y="160"/>
                  <a:pt x="33" y="161"/>
                  <a:pt x="35" y="160"/>
                </a:cubicBezTo>
                <a:cubicBezTo>
                  <a:pt x="46" y="155"/>
                  <a:pt x="46" y="155"/>
                  <a:pt x="46" y="155"/>
                </a:cubicBezTo>
                <a:cubicBezTo>
                  <a:pt x="51" y="152"/>
                  <a:pt x="54" y="147"/>
                  <a:pt x="54" y="141"/>
                </a:cubicBezTo>
                <a:cubicBezTo>
                  <a:pt x="109" y="141"/>
                  <a:pt x="109" y="141"/>
                  <a:pt x="109" y="141"/>
                </a:cubicBezTo>
                <a:cubicBezTo>
                  <a:pt x="119" y="141"/>
                  <a:pt x="129" y="137"/>
                  <a:pt x="135" y="128"/>
                </a:cubicBezTo>
                <a:cubicBezTo>
                  <a:pt x="158" y="98"/>
                  <a:pt x="158" y="98"/>
                  <a:pt x="158" y="98"/>
                </a:cubicBezTo>
                <a:cubicBezTo>
                  <a:pt x="162" y="93"/>
                  <a:pt x="161" y="84"/>
                  <a:pt x="156" y="79"/>
                </a:cubicBezTo>
                <a:close/>
                <a:moveTo>
                  <a:pt x="42" y="146"/>
                </a:moveTo>
                <a:cubicBezTo>
                  <a:pt x="35" y="149"/>
                  <a:pt x="35" y="149"/>
                  <a:pt x="35" y="149"/>
                </a:cubicBezTo>
                <a:cubicBezTo>
                  <a:pt x="12" y="101"/>
                  <a:pt x="12" y="101"/>
                  <a:pt x="12" y="101"/>
                </a:cubicBezTo>
                <a:cubicBezTo>
                  <a:pt x="18" y="98"/>
                  <a:pt x="18" y="98"/>
                  <a:pt x="18" y="98"/>
                </a:cubicBezTo>
                <a:cubicBezTo>
                  <a:pt x="20" y="97"/>
                  <a:pt x="23" y="98"/>
                  <a:pt x="24" y="10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45" y="142"/>
                  <a:pt x="44" y="145"/>
                  <a:pt x="42" y="146"/>
                </a:cubicBezTo>
                <a:close/>
                <a:moveTo>
                  <a:pt x="150" y="93"/>
                </a:moveTo>
                <a:cubicBezTo>
                  <a:pt x="128" y="123"/>
                  <a:pt x="128" y="123"/>
                  <a:pt x="128" y="123"/>
                </a:cubicBezTo>
                <a:cubicBezTo>
                  <a:pt x="123" y="129"/>
                  <a:pt x="116" y="132"/>
                  <a:pt x="109" y="132"/>
                </a:cubicBezTo>
                <a:cubicBezTo>
                  <a:pt x="50" y="132"/>
                  <a:pt x="50" y="132"/>
                  <a:pt x="50" y="132"/>
                </a:cubicBezTo>
                <a:cubicBezTo>
                  <a:pt x="33" y="97"/>
                  <a:pt x="33" y="97"/>
                  <a:pt x="33" y="97"/>
                </a:cubicBezTo>
                <a:cubicBezTo>
                  <a:pt x="42" y="89"/>
                  <a:pt x="42" y="89"/>
                  <a:pt x="42" y="89"/>
                </a:cubicBezTo>
                <a:cubicBezTo>
                  <a:pt x="50" y="81"/>
                  <a:pt x="64" y="81"/>
                  <a:pt x="73" y="89"/>
                </a:cubicBezTo>
                <a:cubicBezTo>
                  <a:pt x="78" y="94"/>
                  <a:pt x="81" y="95"/>
                  <a:pt x="84" y="95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2" y="95"/>
                  <a:pt x="114" y="97"/>
                  <a:pt x="114" y="99"/>
                </a:cubicBezTo>
                <a:cubicBezTo>
                  <a:pt x="114" y="102"/>
                  <a:pt x="112" y="104"/>
                  <a:pt x="109" y="104"/>
                </a:cubicBezTo>
                <a:cubicBezTo>
                  <a:pt x="85" y="104"/>
                  <a:pt x="85" y="104"/>
                  <a:pt x="85" y="104"/>
                </a:cubicBezTo>
                <a:cubicBezTo>
                  <a:pt x="82" y="104"/>
                  <a:pt x="80" y="106"/>
                  <a:pt x="80" y="109"/>
                </a:cubicBezTo>
                <a:cubicBezTo>
                  <a:pt x="80" y="111"/>
                  <a:pt x="82" y="113"/>
                  <a:pt x="85" y="113"/>
                </a:cubicBezTo>
                <a:cubicBezTo>
                  <a:pt x="112" y="113"/>
                  <a:pt x="112" y="113"/>
                  <a:pt x="112" y="113"/>
                </a:cubicBezTo>
                <a:cubicBezTo>
                  <a:pt x="116" y="113"/>
                  <a:pt x="120" y="112"/>
                  <a:pt x="122" y="109"/>
                </a:cubicBezTo>
                <a:cubicBezTo>
                  <a:pt x="143" y="87"/>
                  <a:pt x="143" y="87"/>
                  <a:pt x="143" y="87"/>
                </a:cubicBezTo>
                <a:cubicBezTo>
                  <a:pt x="145" y="85"/>
                  <a:pt x="148" y="85"/>
                  <a:pt x="150" y="86"/>
                </a:cubicBezTo>
                <a:cubicBezTo>
                  <a:pt x="151" y="88"/>
                  <a:pt x="152" y="91"/>
                  <a:pt x="150" y="93"/>
                </a:cubicBezTo>
                <a:close/>
                <a:moveTo>
                  <a:pt x="62" y="66"/>
                </a:moveTo>
                <a:cubicBezTo>
                  <a:pt x="109" y="66"/>
                  <a:pt x="109" y="66"/>
                  <a:pt x="109" y="66"/>
                </a:cubicBezTo>
                <a:cubicBezTo>
                  <a:pt x="112" y="66"/>
                  <a:pt x="114" y="64"/>
                  <a:pt x="114" y="62"/>
                </a:cubicBezTo>
                <a:cubicBezTo>
                  <a:pt x="114" y="57"/>
                  <a:pt x="114" y="57"/>
                  <a:pt x="114" y="57"/>
                </a:cubicBezTo>
                <a:cubicBezTo>
                  <a:pt x="114" y="46"/>
                  <a:pt x="108" y="37"/>
                  <a:pt x="99" y="32"/>
                </a:cubicBezTo>
                <a:cubicBezTo>
                  <a:pt x="102" y="29"/>
                  <a:pt x="104" y="24"/>
                  <a:pt x="104" y="19"/>
                </a:cubicBezTo>
                <a:cubicBezTo>
                  <a:pt x="104" y="9"/>
                  <a:pt x="96" y="0"/>
                  <a:pt x="86" y="0"/>
                </a:cubicBezTo>
                <a:cubicBezTo>
                  <a:pt x="75" y="0"/>
                  <a:pt x="66" y="9"/>
                  <a:pt x="66" y="19"/>
                </a:cubicBezTo>
                <a:cubicBezTo>
                  <a:pt x="66" y="24"/>
                  <a:pt x="68" y="29"/>
                  <a:pt x="72" y="32"/>
                </a:cubicBezTo>
                <a:cubicBezTo>
                  <a:pt x="63" y="37"/>
                  <a:pt x="57" y="46"/>
                  <a:pt x="57" y="57"/>
                </a:cubicBezTo>
                <a:cubicBezTo>
                  <a:pt x="57" y="62"/>
                  <a:pt x="57" y="62"/>
                  <a:pt x="57" y="62"/>
                </a:cubicBezTo>
                <a:cubicBezTo>
                  <a:pt x="57" y="64"/>
                  <a:pt x="59" y="66"/>
                  <a:pt x="62" y="66"/>
                </a:cubicBezTo>
                <a:close/>
                <a:moveTo>
                  <a:pt x="86" y="10"/>
                </a:moveTo>
                <a:cubicBezTo>
                  <a:pt x="91" y="10"/>
                  <a:pt x="95" y="14"/>
                  <a:pt x="95" y="19"/>
                </a:cubicBezTo>
                <a:cubicBezTo>
                  <a:pt x="95" y="24"/>
                  <a:pt x="91" y="29"/>
                  <a:pt x="86" y="29"/>
                </a:cubicBezTo>
                <a:cubicBezTo>
                  <a:pt x="80" y="29"/>
                  <a:pt x="76" y="24"/>
                  <a:pt x="76" y="19"/>
                </a:cubicBezTo>
                <a:cubicBezTo>
                  <a:pt x="76" y="14"/>
                  <a:pt x="80" y="10"/>
                  <a:pt x="86" y="10"/>
                </a:cubicBezTo>
                <a:close/>
                <a:moveTo>
                  <a:pt x="86" y="38"/>
                </a:moveTo>
                <a:cubicBezTo>
                  <a:pt x="96" y="38"/>
                  <a:pt x="104" y="47"/>
                  <a:pt x="104" y="57"/>
                </a:cubicBezTo>
                <a:cubicBezTo>
                  <a:pt x="66" y="57"/>
                  <a:pt x="66" y="57"/>
                  <a:pt x="66" y="57"/>
                </a:cubicBezTo>
                <a:cubicBezTo>
                  <a:pt x="66" y="47"/>
                  <a:pt x="75" y="38"/>
                  <a:pt x="86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24B51714-3670-3B73-634A-AD5C21A679FD}"/>
              </a:ext>
            </a:extLst>
          </p:cNvPr>
          <p:cNvSpPr>
            <a:spLocks noEditPoints="1"/>
          </p:cNvSpPr>
          <p:nvPr/>
        </p:nvSpPr>
        <p:spPr bwMode="auto">
          <a:xfrm>
            <a:off x="4038601" y="3575050"/>
            <a:ext cx="257175" cy="254000"/>
          </a:xfrm>
          <a:custGeom>
            <a:avLst/>
            <a:gdLst>
              <a:gd name="T0" fmla="*/ 111 w 162"/>
              <a:gd name="T1" fmla="*/ 94 h 160"/>
              <a:gd name="T2" fmla="*/ 100 w 162"/>
              <a:gd name="T3" fmla="*/ 112 h 160"/>
              <a:gd name="T4" fmla="*/ 97 w 162"/>
              <a:gd name="T5" fmla="*/ 115 h 160"/>
              <a:gd name="T6" fmla="*/ 47 w 162"/>
              <a:gd name="T7" fmla="*/ 65 h 160"/>
              <a:gd name="T8" fmla="*/ 53 w 162"/>
              <a:gd name="T9" fmla="*/ 62 h 160"/>
              <a:gd name="T10" fmla="*/ 68 w 162"/>
              <a:gd name="T11" fmla="*/ 51 h 160"/>
              <a:gd name="T12" fmla="*/ 37 w 162"/>
              <a:gd name="T13" fmla="*/ 6 h 160"/>
              <a:gd name="T14" fmla="*/ 23 w 162"/>
              <a:gd name="T15" fmla="*/ 6 h 160"/>
              <a:gd name="T16" fmla="*/ 13 w 162"/>
              <a:gd name="T17" fmla="*/ 24 h 160"/>
              <a:gd name="T18" fmla="*/ 5 w 162"/>
              <a:gd name="T19" fmla="*/ 70 h 160"/>
              <a:gd name="T20" fmla="*/ 93 w 162"/>
              <a:gd name="T21" fmla="*/ 157 h 160"/>
              <a:gd name="T22" fmla="*/ 137 w 162"/>
              <a:gd name="T23" fmla="*/ 151 h 160"/>
              <a:gd name="T24" fmla="*/ 141 w 162"/>
              <a:gd name="T25" fmla="*/ 150 h 160"/>
              <a:gd name="T26" fmla="*/ 156 w 162"/>
              <a:gd name="T27" fmla="*/ 139 h 160"/>
              <a:gd name="T28" fmla="*/ 125 w 162"/>
              <a:gd name="T29" fmla="*/ 94 h 160"/>
              <a:gd name="T30" fmla="*/ 61 w 162"/>
              <a:gd name="T31" fmla="*/ 44 h 160"/>
              <a:gd name="T32" fmla="*/ 53 w 162"/>
              <a:gd name="T33" fmla="*/ 53 h 160"/>
              <a:gd name="T34" fmla="*/ 38 w 162"/>
              <a:gd name="T35" fmla="*/ 37 h 160"/>
              <a:gd name="T36" fmla="*/ 30 w 162"/>
              <a:gd name="T37" fmla="*/ 13 h 160"/>
              <a:gd name="T38" fmla="*/ 130 w 162"/>
              <a:gd name="T39" fmla="*/ 144 h 160"/>
              <a:gd name="T40" fmla="*/ 46 w 162"/>
              <a:gd name="T41" fmla="*/ 116 h 160"/>
              <a:gd name="T42" fmla="*/ 18 w 162"/>
              <a:gd name="T43" fmla="*/ 32 h 160"/>
              <a:gd name="T44" fmla="*/ 19 w 162"/>
              <a:gd name="T45" fmla="*/ 32 h 160"/>
              <a:gd name="T46" fmla="*/ 41 w 162"/>
              <a:gd name="T47" fmla="*/ 58 h 160"/>
              <a:gd name="T48" fmla="*/ 58 w 162"/>
              <a:gd name="T49" fmla="*/ 104 h 160"/>
              <a:gd name="T50" fmla="*/ 104 w 162"/>
              <a:gd name="T51" fmla="*/ 121 h 160"/>
              <a:gd name="T52" fmla="*/ 106 w 162"/>
              <a:gd name="T53" fmla="*/ 119 h 160"/>
              <a:gd name="T54" fmla="*/ 130 w 162"/>
              <a:gd name="T55" fmla="*/ 144 h 160"/>
              <a:gd name="T56" fmla="*/ 110 w 162"/>
              <a:gd name="T57" fmla="*/ 109 h 160"/>
              <a:gd name="T58" fmla="*/ 149 w 162"/>
              <a:gd name="T59" fmla="*/ 132 h 160"/>
              <a:gd name="T60" fmla="*/ 89 w 162"/>
              <a:gd name="T61" fmla="*/ 34 h 160"/>
              <a:gd name="T62" fmla="*/ 128 w 162"/>
              <a:gd name="T63" fmla="*/ 73 h 160"/>
              <a:gd name="T64" fmla="*/ 138 w 162"/>
              <a:gd name="T65" fmla="*/ 73 h 160"/>
              <a:gd name="T66" fmla="*/ 89 w 162"/>
              <a:gd name="T67" fmla="*/ 25 h 160"/>
              <a:gd name="T68" fmla="*/ 89 w 162"/>
              <a:gd name="T69" fmla="*/ 34 h 160"/>
              <a:gd name="T70" fmla="*/ 89 w 162"/>
              <a:gd name="T71" fmla="*/ 0 h 160"/>
              <a:gd name="T72" fmla="*/ 89 w 162"/>
              <a:gd name="T73" fmla="*/ 10 h 160"/>
              <a:gd name="T74" fmla="*/ 152 w 162"/>
              <a:gd name="T75" fmla="*/ 73 h 160"/>
              <a:gd name="T76" fmla="*/ 162 w 162"/>
              <a:gd name="T77" fmla="*/ 73 h 160"/>
              <a:gd name="T78" fmla="*/ 89 w 162"/>
              <a:gd name="T79" fmla="*/ 58 h 160"/>
              <a:gd name="T80" fmla="*/ 99 w 162"/>
              <a:gd name="T81" fmla="*/ 63 h 160"/>
              <a:gd name="T82" fmla="*/ 108 w 162"/>
              <a:gd name="T83" fmla="*/ 78 h 160"/>
              <a:gd name="T84" fmla="*/ 113 w 162"/>
              <a:gd name="T85" fmla="*/ 73 h 160"/>
              <a:gd name="T86" fmla="*/ 89 w 162"/>
              <a:gd name="T87" fmla="*/ 49 h 160"/>
              <a:gd name="T88" fmla="*/ 84 w 162"/>
              <a:gd name="T89" fmla="*/ 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2" h="160">
                <a:moveTo>
                  <a:pt x="125" y="94"/>
                </a:moveTo>
                <a:cubicBezTo>
                  <a:pt x="121" y="90"/>
                  <a:pt x="115" y="90"/>
                  <a:pt x="111" y="94"/>
                </a:cubicBezTo>
                <a:cubicBezTo>
                  <a:pt x="103" y="102"/>
                  <a:pt x="103" y="102"/>
                  <a:pt x="103" y="102"/>
                </a:cubicBezTo>
                <a:cubicBezTo>
                  <a:pt x="100" y="105"/>
                  <a:pt x="99" y="108"/>
                  <a:pt x="100" y="112"/>
                </a:cubicBezTo>
                <a:cubicBezTo>
                  <a:pt x="97" y="115"/>
                  <a:pt x="97" y="115"/>
                  <a:pt x="97" y="115"/>
                </a:cubicBezTo>
                <a:cubicBezTo>
                  <a:pt x="97" y="115"/>
                  <a:pt x="97" y="115"/>
                  <a:pt x="97" y="115"/>
                </a:cubicBezTo>
                <a:cubicBezTo>
                  <a:pt x="95" y="117"/>
                  <a:pt x="81" y="114"/>
                  <a:pt x="65" y="97"/>
                </a:cubicBezTo>
                <a:cubicBezTo>
                  <a:pt x="49" y="81"/>
                  <a:pt x="45" y="67"/>
                  <a:pt x="47" y="65"/>
                </a:cubicBezTo>
                <a:cubicBezTo>
                  <a:pt x="51" y="62"/>
                  <a:pt x="51" y="62"/>
                  <a:pt x="51" y="62"/>
                </a:cubicBezTo>
                <a:cubicBezTo>
                  <a:pt x="51" y="62"/>
                  <a:pt x="52" y="62"/>
                  <a:pt x="53" y="62"/>
                </a:cubicBezTo>
                <a:cubicBezTo>
                  <a:pt x="56" y="62"/>
                  <a:pt x="58" y="61"/>
                  <a:pt x="60" y="59"/>
                </a:cubicBezTo>
                <a:cubicBezTo>
                  <a:pt x="68" y="51"/>
                  <a:pt x="68" y="51"/>
                  <a:pt x="68" y="51"/>
                </a:cubicBezTo>
                <a:cubicBezTo>
                  <a:pt x="72" y="47"/>
                  <a:pt x="72" y="41"/>
                  <a:pt x="68" y="38"/>
                </a:cubicBezTo>
                <a:cubicBezTo>
                  <a:pt x="37" y="6"/>
                  <a:pt x="37" y="6"/>
                  <a:pt x="37" y="6"/>
                </a:cubicBezTo>
                <a:cubicBezTo>
                  <a:pt x="35" y="4"/>
                  <a:pt x="33" y="3"/>
                  <a:pt x="30" y="3"/>
                </a:cubicBezTo>
                <a:cubicBezTo>
                  <a:pt x="27" y="3"/>
                  <a:pt x="25" y="4"/>
                  <a:pt x="23" y="6"/>
                </a:cubicBezTo>
                <a:cubicBezTo>
                  <a:pt x="15" y="14"/>
                  <a:pt x="15" y="14"/>
                  <a:pt x="15" y="14"/>
                </a:cubicBezTo>
                <a:cubicBezTo>
                  <a:pt x="12" y="17"/>
                  <a:pt x="12" y="21"/>
                  <a:pt x="13" y="24"/>
                </a:cubicBezTo>
                <a:cubicBezTo>
                  <a:pt x="13" y="24"/>
                  <a:pt x="10" y="27"/>
                  <a:pt x="10" y="27"/>
                </a:cubicBezTo>
                <a:cubicBezTo>
                  <a:pt x="1" y="36"/>
                  <a:pt x="0" y="51"/>
                  <a:pt x="5" y="70"/>
                </a:cubicBezTo>
                <a:cubicBezTo>
                  <a:pt x="11" y="87"/>
                  <a:pt x="23" y="106"/>
                  <a:pt x="40" y="123"/>
                </a:cubicBezTo>
                <a:cubicBezTo>
                  <a:pt x="56" y="139"/>
                  <a:pt x="75" y="151"/>
                  <a:pt x="93" y="157"/>
                </a:cubicBezTo>
                <a:cubicBezTo>
                  <a:pt x="100" y="159"/>
                  <a:pt x="106" y="160"/>
                  <a:pt x="112" y="160"/>
                </a:cubicBezTo>
                <a:cubicBezTo>
                  <a:pt x="122" y="160"/>
                  <a:pt x="131" y="157"/>
                  <a:pt x="137" y="151"/>
                </a:cubicBezTo>
                <a:cubicBezTo>
                  <a:pt x="138" y="150"/>
                  <a:pt x="138" y="150"/>
                  <a:pt x="138" y="150"/>
                </a:cubicBezTo>
                <a:cubicBezTo>
                  <a:pt x="139" y="150"/>
                  <a:pt x="140" y="150"/>
                  <a:pt x="141" y="150"/>
                </a:cubicBezTo>
                <a:cubicBezTo>
                  <a:pt x="143" y="150"/>
                  <a:pt x="146" y="149"/>
                  <a:pt x="148" y="147"/>
                </a:cubicBezTo>
                <a:cubicBezTo>
                  <a:pt x="156" y="139"/>
                  <a:pt x="156" y="139"/>
                  <a:pt x="156" y="139"/>
                </a:cubicBezTo>
                <a:cubicBezTo>
                  <a:pt x="160" y="135"/>
                  <a:pt x="160" y="129"/>
                  <a:pt x="156" y="125"/>
                </a:cubicBezTo>
                <a:lnTo>
                  <a:pt x="125" y="94"/>
                </a:lnTo>
                <a:close/>
                <a:moveTo>
                  <a:pt x="30" y="13"/>
                </a:moveTo>
                <a:cubicBezTo>
                  <a:pt x="61" y="44"/>
                  <a:pt x="61" y="44"/>
                  <a:pt x="61" y="44"/>
                </a:cubicBezTo>
                <a:cubicBezTo>
                  <a:pt x="53" y="53"/>
                  <a:pt x="53" y="53"/>
                  <a:pt x="53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53" y="52"/>
                  <a:pt x="53" y="52"/>
                  <a:pt x="53" y="52"/>
                </a:cubicBezTo>
                <a:cubicBezTo>
                  <a:pt x="38" y="37"/>
                  <a:pt x="38" y="37"/>
                  <a:pt x="38" y="37"/>
                </a:cubicBezTo>
                <a:cubicBezTo>
                  <a:pt x="22" y="21"/>
                  <a:pt x="22" y="21"/>
                  <a:pt x="22" y="21"/>
                </a:cubicBezTo>
                <a:lnTo>
                  <a:pt x="30" y="13"/>
                </a:lnTo>
                <a:close/>
                <a:moveTo>
                  <a:pt x="130" y="144"/>
                </a:moveTo>
                <a:cubicBezTo>
                  <a:pt x="130" y="144"/>
                  <a:pt x="130" y="144"/>
                  <a:pt x="130" y="144"/>
                </a:cubicBezTo>
                <a:cubicBezTo>
                  <a:pt x="123" y="151"/>
                  <a:pt x="111" y="153"/>
                  <a:pt x="95" y="148"/>
                </a:cubicBezTo>
                <a:cubicBezTo>
                  <a:pt x="79" y="142"/>
                  <a:pt x="62" y="131"/>
                  <a:pt x="46" y="116"/>
                </a:cubicBezTo>
                <a:cubicBezTo>
                  <a:pt x="31" y="101"/>
                  <a:pt x="20" y="83"/>
                  <a:pt x="14" y="67"/>
                </a:cubicBezTo>
                <a:cubicBezTo>
                  <a:pt x="10" y="51"/>
                  <a:pt x="11" y="39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43" y="56"/>
                  <a:pt x="43" y="56"/>
                  <a:pt x="43" y="56"/>
                </a:cubicBezTo>
                <a:cubicBezTo>
                  <a:pt x="41" y="58"/>
                  <a:pt x="41" y="58"/>
                  <a:pt x="41" y="58"/>
                </a:cubicBezTo>
                <a:cubicBezTo>
                  <a:pt x="41" y="58"/>
                  <a:pt x="41" y="58"/>
                  <a:pt x="41" y="58"/>
                </a:cubicBezTo>
                <a:cubicBezTo>
                  <a:pt x="31" y="67"/>
                  <a:pt x="43" y="88"/>
                  <a:pt x="58" y="104"/>
                </a:cubicBezTo>
                <a:cubicBezTo>
                  <a:pt x="70" y="116"/>
                  <a:pt x="85" y="125"/>
                  <a:pt x="95" y="125"/>
                </a:cubicBezTo>
                <a:cubicBezTo>
                  <a:pt x="99" y="125"/>
                  <a:pt x="102" y="124"/>
                  <a:pt x="104" y="121"/>
                </a:cubicBezTo>
                <a:cubicBezTo>
                  <a:pt x="104" y="121"/>
                  <a:pt x="104" y="121"/>
                  <a:pt x="104" y="121"/>
                </a:cubicBezTo>
                <a:cubicBezTo>
                  <a:pt x="106" y="119"/>
                  <a:pt x="106" y="119"/>
                  <a:pt x="106" y="119"/>
                </a:cubicBezTo>
                <a:cubicBezTo>
                  <a:pt x="131" y="144"/>
                  <a:pt x="131" y="144"/>
                  <a:pt x="131" y="144"/>
                </a:cubicBezTo>
                <a:lnTo>
                  <a:pt x="130" y="144"/>
                </a:lnTo>
                <a:close/>
                <a:moveTo>
                  <a:pt x="141" y="140"/>
                </a:moveTo>
                <a:cubicBezTo>
                  <a:pt x="110" y="109"/>
                  <a:pt x="110" y="109"/>
                  <a:pt x="110" y="109"/>
                </a:cubicBezTo>
                <a:cubicBezTo>
                  <a:pt x="118" y="101"/>
                  <a:pt x="118" y="101"/>
                  <a:pt x="118" y="101"/>
                </a:cubicBezTo>
                <a:cubicBezTo>
                  <a:pt x="149" y="132"/>
                  <a:pt x="149" y="132"/>
                  <a:pt x="149" y="132"/>
                </a:cubicBezTo>
                <a:lnTo>
                  <a:pt x="141" y="140"/>
                </a:lnTo>
                <a:close/>
                <a:moveTo>
                  <a:pt x="89" y="34"/>
                </a:moveTo>
                <a:cubicBezTo>
                  <a:pt x="100" y="34"/>
                  <a:pt x="109" y="38"/>
                  <a:pt x="117" y="45"/>
                </a:cubicBezTo>
                <a:cubicBezTo>
                  <a:pt x="124" y="53"/>
                  <a:pt x="128" y="63"/>
                  <a:pt x="128" y="73"/>
                </a:cubicBezTo>
                <a:cubicBezTo>
                  <a:pt x="128" y="76"/>
                  <a:pt x="130" y="78"/>
                  <a:pt x="133" y="78"/>
                </a:cubicBezTo>
                <a:cubicBezTo>
                  <a:pt x="135" y="78"/>
                  <a:pt x="138" y="76"/>
                  <a:pt x="138" y="73"/>
                </a:cubicBezTo>
                <a:cubicBezTo>
                  <a:pt x="138" y="60"/>
                  <a:pt x="133" y="48"/>
                  <a:pt x="123" y="39"/>
                </a:cubicBezTo>
                <a:cubicBezTo>
                  <a:pt x="114" y="30"/>
                  <a:pt x="102" y="25"/>
                  <a:pt x="89" y="25"/>
                </a:cubicBezTo>
                <a:cubicBezTo>
                  <a:pt x="87" y="25"/>
                  <a:pt x="84" y="27"/>
                  <a:pt x="84" y="29"/>
                </a:cubicBezTo>
                <a:cubicBezTo>
                  <a:pt x="84" y="32"/>
                  <a:pt x="87" y="34"/>
                  <a:pt x="89" y="34"/>
                </a:cubicBezTo>
                <a:close/>
                <a:moveTo>
                  <a:pt x="141" y="21"/>
                </a:moveTo>
                <a:cubicBezTo>
                  <a:pt x="127" y="8"/>
                  <a:pt x="109" y="0"/>
                  <a:pt x="89" y="0"/>
                </a:cubicBezTo>
                <a:cubicBezTo>
                  <a:pt x="87" y="0"/>
                  <a:pt x="84" y="2"/>
                  <a:pt x="84" y="5"/>
                </a:cubicBezTo>
                <a:cubicBezTo>
                  <a:pt x="84" y="8"/>
                  <a:pt x="87" y="10"/>
                  <a:pt x="89" y="10"/>
                </a:cubicBezTo>
                <a:cubicBezTo>
                  <a:pt x="106" y="10"/>
                  <a:pt x="122" y="16"/>
                  <a:pt x="134" y="28"/>
                </a:cubicBezTo>
                <a:cubicBezTo>
                  <a:pt x="146" y="40"/>
                  <a:pt x="152" y="56"/>
                  <a:pt x="152" y="73"/>
                </a:cubicBezTo>
                <a:cubicBezTo>
                  <a:pt x="152" y="76"/>
                  <a:pt x="154" y="78"/>
                  <a:pt x="157" y="78"/>
                </a:cubicBezTo>
                <a:cubicBezTo>
                  <a:pt x="160" y="78"/>
                  <a:pt x="162" y="76"/>
                  <a:pt x="162" y="73"/>
                </a:cubicBezTo>
                <a:cubicBezTo>
                  <a:pt x="162" y="53"/>
                  <a:pt x="154" y="35"/>
                  <a:pt x="141" y="21"/>
                </a:cubicBezTo>
                <a:close/>
                <a:moveTo>
                  <a:pt x="89" y="58"/>
                </a:moveTo>
                <a:cubicBezTo>
                  <a:pt x="89" y="58"/>
                  <a:pt x="89" y="58"/>
                  <a:pt x="89" y="58"/>
                </a:cubicBezTo>
                <a:cubicBezTo>
                  <a:pt x="93" y="58"/>
                  <a:pt x="97" y="60"/>
                  <a:pt x="99" y="63"/>
                </a:cubicBezTo>
                <a:cubicBezTo>
                  <a:pt x="102" y="65"/>
                  <a:pt x="104" y="69"/>
                  <a:pt x="104" y="73"/>
                </a:cubicBezTo>
                <a:cubicBezTo>
                  <a:pt x="104" y="76"/>
                  <a:pt x="106" y="78"/>
                  <a:pt x="108" y="78"/>
                </a:cubicBezTo>
                <a:cubicBezTo>
                  <a:pt x="108" y="78"/>
                  <a:pt x="108" y="78"/>
                  <a:pt x="108" y="78"/>
                </a:cubicBezTo>
                <a:cubicBezTo>
                  <a:pt x="111" y="78"/>
                  <a:pt x="113" y="76"/>
                  <a:pt x="113" y="73"/>
                </a:cubicBezTo>
                <a:cubicBezTo>
                  <a:pt x="113" y="66"/>
                  <a:pt x="111" y="61"/>
                  <a:pt x="106" y="56"/>
                </a:cubicBezTo>
                <a:cubicBezTo>
                  <a:pt x="102" y="51"/>
                  <a:pt x="96" y="49"/>
                  <a:pt x="89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7" y="49"/>
                  <a:pt x="84" y="51"/>
                  <a:pt x="84" y="54"/>
                </a:cubicBezTo>
                <a:cubicBezTo>
                  <a:pt x="84" y="56"/>
                  <a:pt x="87" y="58"/>
                  <a:pt x="89" y="5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D8EE533C-F453-BC9F-2E75-4C4A6741DE96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2473325"/>
            <a:ext cx="254000" cy="254000"/>
          </a:xfrm>
          <a:custGeom>
            <a:avLst/>
            <a:gdLst>
              <a:gd name="T0" fmla="*/ 119 w 160"/>
              <a:gd name="T1" fmla="*/ 35 h 160"/>
              <a:gd name="T2" fmla="*/ 23 w 160"/>
              <a:gd name="T3" fmla="*/ 79 h 160"/>
              <a:gd name="T4" fmla="*/ 22 w 160"/>
              <a:gd name="T5" fmla="*/ 82 h 160"/>
              <a:gd name="T6" fmla="*/ 24 w 160"/>
              <a:gd name="T7" fmla="*/ 84 h 160"/>
              <a:gd name="T8" fmla="*/ 66 w 160"/>
              <a:gd name="T9" fmla="*/ 91 h 160"/>
              <a:gd name="T10" fmla="*/ 71 w 160"/>
              <a:gd name="T11" fmla="*/ 131 h 160"/>
              <a:gd name="T12" fmla="*/ 73 w 160"/>
              <a:gd name="T13" fmla="*/ 133 h 160"/>
              <a:gd name="T14" fmla="*/ 74 w 160"/>
              <a:gd name="T15" fmla="*/ 133 h 160"/>
              <a:gd name="T16" fmla="*/ 76 w 160"/>
              <a:gd name="T17" fmla="*/ 132 h 160"/>
              <a:gd name="T18" fmla="*/ 122 w 160"/>
              <a:gd name="T19" fmla="*/ 39 h 160"/>
              <a:gd name="T20" fmla="*/ 122 w 160"/>
              <a:gd name="T21" fmla="*/ 36 h 160"/>
              <a:gd name="T22" fmla="*/ 119 w 160"/>
              <a:gd name="T23" fmla="*/ 35 h 160"/>
              <a:gd name="T24" fmla="*/ 75 w 160"/>
              <a:gd name="T25" fmla="*/ 122 h 160"/>
              <a:gd name="T26" fmla="*/ 71 w 160"/>
              <a:gd name="T27" fmla="*/ 89 h 160"/>
              <a:gd name="T28" fmla="*/ 69 w 160"/>
              <a:gd name="T29" fmla="*/ 86 h 160"/>
              <a:gd name="T30" fmla="*/ 33 w 160"/>
              <a:gd name="T31" fmla="*/ 80 h 160"/>
              <a:gd name="T32" fmla="*/ 114 w 160"/>
              <a:gd name="T33" fmla="*/ 43 h 160"/>
              <a:gd name="T34" fmla="*/ 75 w 160"/>
              <a:gd name="T35" fmla="*/ 122 h 160"/>
              <a:gd name="T36" fmla="*/ 80 w 160"/>
              <a:gd name="T37" fmla="*/ 0 h 160"/>
              <a:gd name="T38" fmla="*/ 0 w 160"/>
              <a:gd name="T39" fmla="*/ 80 h 160"/>
              <a:gd name="T40" fmla="*/ 80 w 160"/>
              <a:gd name="T41" fmla="*/ 160 h 160"/>
              <a:gd name="T42" fmla="*/ 160 w 160"/>
              <a:gd name="T43" fmla="*/ 80 h 160"/>
              <a:gd name="T44" fmla="*/ 80 w 160"/>
              <a:gd name="T45" fmla="*/ 0 h 160"/>
              <a:gd name="T46" fmla="*/ 80 w 160"/>
              <a:gd name="T47" fmla="*/ 155 h 160"/>
              <a:gd name="T48" fmla="*/ 6 w 160"/>
              <a:gd name="T49" fmla="*/ 80 h 160"/>
              <a:gd name="T50" fmla="*/ 80 w 160"/>
              <a:gd name="T51" fmla="*/ 6 h 160"/>
              <a:gd name="T52" fmla="*/ 155 w 160"/>
              <a:gd name="T53" fmla="*/ 80 h 160"/>
              <a:gd name="T54" fmla="*/ 80 w 160"/>
              <a:gd name="T55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0" h="160">
                <a:moveTo>
                  <a:pt x="119" y="35"/>
                </a:moveTo>
                <a:cubicBezTo>
                  <a:pt x="23" y="79"/>
                  <a:pt x="23" y="79"/>
                  <a:pt x="23" y="79"/>
                </a:cubicBezTo>
                <a:cubicBezTo>
                  <a:pt x="22" y="80"/>
                  <a:pt x="22" y="81"/>
                  <a:pt x="22" y="82"/>
                </a:cubicBezTo>
                <a:cubicBezTo>
                  <a:pt x="22" y="83"/>
                  <a:pt x="23" y="84"/>
                  <a:pt x="24" y="84"/>
                </a:cubicBezTo>
                <a:cubicBezTo>
                  <a:pt x="66" y="91"/>
                  <a:pt x="66" y="91"/>
                  <a:pt x="66" y="91"/>
                </a:cubicBezTo>
                <a:cubicBezTo>
                  <a:pt x="71" y="131"/>
                  <a:pt x="71" y="131"/>
                  <a:pt x="71" y="131"/>
                </a:cubicBezTo>
                <a:cubicBezTo>
                  <a:pt x="71" y="132"/>
                  <a:pt x="72" y="133"/>
                  <a:pt x="73" y="133"/>
                </a:cubicBezTo>
                <a:cubicBezTo>
                  <a:pt x="73" y="133"/>
                  <a:pt x="73" y="133"/>
                  <a:pt x="74" y="133"/>
                </a:cubicBezTo>
                <a:cubicBezTo>
                  <a:pt x="75" y="133"/>
                  <a:pt x="76" y="133"/>
                  <a:pt x="76" y="132"/>
                </a:cubicBezTo>
                <a:cubicBezTo>
                  <a:pt x="122" y="39"/>
                  <a:pt x="122" y="39"/>
                  <a:pt x="122" y="39"/>
                </a:cubicBezTo>
                <a:cubicBezTo>
                  <a:pt x="123" y="38"/>
                  <a:pt x="122" y="37"/>
                  <a:pt x="122" y="36"/>
                </a:cubicBezTo>
                <a:cubicBezTo>
                  <a:pt x="121" y="35"/>
                  <a:pt x="120" y="35"/>
                  <a:pt x="119" y="35"/>
                </a:cubicBezTo>
                <a:close/>
                <a:moveTo>
                  <a:pt x="75" y="122"/>
                </a:moveTo>
                <a:cubicBezTo>
                  <a:pt x="71" y="89"/>
                  <a:pt x="71" y="89"/>
                  <a:pt x="71" y="89"/>
                </a:cubicBezTo>
                <a:cubicBezTo>
                  <a:pt x="71" y="87"/>
                  <a:pt x="70" y="87"/>
                  <a:pt x="69" y="86"/>
                </a:cubicBezTo>
                <a:cubicBezTo>
                  <a:pt x="33" y="80"/>
                  <a:pt x="33" y="80"/>
                  <a:pt x="33" y="80"/>
                </a:cubicBezTo>
                <a:cubicBezTo>
                  <a:pt x="114" y="43"/>
                  <a:pt x="114" y="43"/>
                  <a:pt x="114" y="43"/>
                </a:cubicBezTo>
                <a:lnTo>
                  <a:pt x="75" y="122"/>
                </a:lnTo>
                <a:close/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5"/>
                  <a:pt x="36" y="160"/>
                  <a:pt x="80" y="160"/>
                </a:cubicBezTo>
                <a:cubicBezTo>
                  <a:pt x="124" y="160"/>
                  <a:pt x="160" y="125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55"/>
                </a:moveTo>
                <a:cubicBezTo>
                  <a:pt x="39" y="155"/>
                  <a:pt x="6" y="122"/>
                  <a:pt x="6" y="80"/>
                </a:cubicBezTo>
                <a:cubicBezTo>
                  <a:pt x="6" y="39"/>
                  <a:pt x="39" y="6"/>
                  <a:pt x="80" y="6"/>
                </a:cubicBezTo>
                <a:cubicBezTo>
                  <a:pt x="121" y="6"/>
                  <a:pt x="155" y="39"/>
                  <a:pt x="155" y="80"/>
                </a:cubicBezTo>
                <a:cubicBezTo>
                  <a:pt x="155" y="122"/>
                  <a:pt x="121" y="155"/>
                  <a:pt x="80" y="1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ED2B1B8B-63E0-44E2-8E55-B963A0FDEBE2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3024188"/>
            <a:ext cx="254000" cy="254000"/>
          </a:xfrm>
          <a:custGeom>
            <a:avLst/>
            <a:gdLst>
              <a:gd name="T0" fmla="*/ 8 w 160"/>
              <a:gd name="T1" fmla="*/ 115 h 160"/>
              <a:gd name="T2" fmla="*/ 18 w 160"/>
              <a:gd name="T3" fmla="*/ 110 h 160"/>
              <a:gd name="T4" fmla="*/ 152 w 160"/>
              <a:gd name="T5" fmla="*/ 115 h 160"/>
              <a:gd name="T6" fmla="*/ 146 w 160"/>
              <a:gd name="T7" fmla="*/ 126 h 160"/>
              <a:gd name="T8" fmla="*/ 96 w 160"/>
              <a:gd name="T9" fmla="*/ 16 h 160"/>
              <a:gd name="T10" fmla="*/ 98 w 160"/>
              <a:gd name="T11" fmla="*/ 19 h 160"/>
              <a:gd name="T12" fmla="*/ 138 w 160"/>
              <a:gd name="T13" fmla="*/ 22 h 160"/>
              <a:gd name="T14" fmla="*/ 144 w 160"/>
              <a:gd name="T15" fmla="*/ 19 h 160"/>
              <a:gd name="T16" fmla="*/ 146 w 160"/>
              <a:gd name="T17" fmla="*/ 16 h 160"/>
              <a:gd name="T18" fmla="*/ 106 w 160"/>
              <a:gd name="T19" fmla="*/ 22 h 160"/>
              <a:gd name="T20" fmla="*/ 125 w 160"/>
              <a:gd name="T21" fmla="*/ 22 h 160"/>
              <a:gd name="T22" fmla="*/ 117 w 160"/>
              <a:gd name="T23" fmla="*/ 16 h 160"/>
              <a:gd name="T24" fmla="*/ 120 w 160"/>
              <a:gd name="T25" fmla="*/ 19 h 160"/>
              <a:gd name="T26" fmla="*/ 82 w 160"/>
              <a:gd name="T27" fmla="*/ 22 h 160"/>
              <a:gd name="T28" fmla="*/ 154 w 160"/>
              <a:gd name="T29" fmla="*/ 69 h 160"/>
              <a:gd name="T30" fmla="*/ 152 w 160"/>
              <a:gd name="T31" fmla="*/ 70 h 160"/>
              <a:gd name="T32" fmla="*/ 72 w 160"/>
              <a:gd name="T33" fmla="*/ 70 h 160"/>
              <a:gd name="T34" fmla="*/ 148 w 160"/>
              <a:gd name="T35" fmla="*/ 160 h 160"/>
              <a:gd name="T36" fmla="*/ 160 w 160"/>
              <a:gd name="T37" fmla="*/ 72 h 160"/>
              <a:gd name="T38" fmla="*/ 5 w 160"/>
              <a:gd name="T39" fmla="*/ 149 h 160"/>
              <a:gd name="T40" fmla="*/ 138 w 160"/>
              <a:gd name="T41" fmla="*/ 155 h 160"/>
              <a:gd name="T42" fmla="*/ 138 w 160"/>
              <a:gd name="T43" fmla="*/ 155 h 160"/>
              <a:gd name="T44" fmla="*/ 148 w 160"/>
              <a:gd name="T45" fmla="*/ 75 h 160"/>
              <a:gd name="T46" fmla="*/ 157 w 160"/>
              <a:gd name="T47" fmla="*/ 56 h 160"/>
              <a:gd name="T48" fmla="*/ 160 w 160"/>
              <a:gd name="T49" fmla="*/ 59 h 160"/>
              <a:gd name="T50" fmla="*/ 157 w 160"/>
              <a:gd name="T51" fmla="*/ 43 h 160"/>
              <a:gd name="T52" fmla="*/ 127 w 160"/>
              <a:gd name="T53" fmla="*/ 6 h 160"/>
              <a:gd name="T54" fmla="*/ 124 w 160"/>
              <a:gd name="T55" fmla="*/ 6 h 160"/>
              <a:gd name="T56" fmla="*/ 145 w 160"/>
              <a:gd name="T57" fmla="*/ 0 h 160"/>
              <a:gd name="T58" fmla="*/ 140 w 160"/>
              <a:gd name="T59" fmla="*/ 3 h 160"/>
              <a:gd name="T60" fmla="*/ 154 w 160"/>
              <a:gd name="T61" fmla="*/ 10 h 160"/>
              <a:gd name="T62" fmla="*/ 153 w 160"/>
              <a:gd name="T63" fmla="*/ 4 h 160"/>
              <a:gd name="T64" fmla="*/ 154 w 160"/>
              <a:gd name="T65" fmla="*/ 30 h 160"/>
              <a:gd name="T66" fmla="*/ 157 w 160"/>
              <a:gd name="T67" fmla="*/ 46 h 160"/>
              <a:gd name="T68" fmla="*/ 160 w 160"/>
              <a:gd name="T69" fmla="*/ 48 h 160"/>
              <a:gd name="T70" fmla="*/ 157 w 160"/>
              <a:gd name="T71" fmla="*/ 22 h 160"/>
              <a:gd name="T72" fmla="*/ 77 w 160"/>
              <a:gd name="T73" fmla="*/ 31 h 160"/>
              <a:gd name="T74" fmla="*/ 74 w 160"/>
              <a:gd name="T75" fmla="*/ 34 h 160"/>
              <a:gd name="T76" fmla="*/ 72 w 160"/>
              <a:gd name="T77" fmla="*/ 39 h 160"/>
              <a:gd name="T78" fmla="*/ 77 w 160"/>
              <a:gd name="T79" fmla="*/ 60 h 160"/>
              <a:gd name="T80" fmla="*/ 113 w 160"/>
              <a:gd name="T81" fmla="*/ 6 h 160"/>
              <a:gd name="T82" fmla="*/ 111 w 160"/>
              <a:gd name="T83" fmla="*/ 3 h 160"/>
              <a:gd name="T84" fmla="*/ 74 w 160"/>
              <a:gd name="T85" fmla="*/ 15 h 160"/>
              <a:gd name="T86" fmla="*/ 77 w 160"/>
              <a:gd name="T87" fmla="*/ 52 h 160"/>
              <a:gd name="T88" fmla="*/ 74 w 160"/>
              <a:gd name="T89" fmla="*/ 55 h 160"/>
              <a:gd name="T90" fmla="*/ 103 w 160"/>
              <a:gd name="T91" fmla="*/ 0 h 160"/>
              <a:gd name="T92" fmla="*/ 98 w 160"/>
              <a:gd name="T93" fmla="*/ 3 h 160"/>
              <a:gd name="T94" fmla="*/ 74 w 160"/>
              <a:gd name="T95" fmla="*/ 13 h 160"/>
              <a:gd name="T96" fmla="*/ 73 w 160"/>
              <a:gd name="T97" fmla="*/ 6 h 160"/>
              <a:gd name="T98" fmla="*/ 83 w 160"/>
              <a:gd name="T99" fmla="*/ 6 h 160"/>
              <a:gd name="T100" fmla="*/ 81 w 160"/>
              <a:gd name="T101" fmla="*/ 1 h 160"/>
              <a:gd name="T102" fmla="*/ 42 w 160"/>
              <a:gd name="T103" fmla="*/ 27 h 160"/>
              <a:gd name="T104" fmla="*/ 41 w 160"/>
              <a:gd name="T105" fmla="*/ 42 h 160"/>
              <a:gd name="T106" fmla="*/ 41 w 160"/>
              <a:gd name="T107" fmla="*/ 6 h 160"/>
              <a:gd name="T108" fmla="*/ 8 w 160"/>
              <a:gd name="T109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60">
                <a:moveTo>
                  <a:pt x="8" y="115"/>
                </a:moveTo>
                <a:cubicBezTo>
                  <a:pt x="8" y="121"/>
                  <a:pt x="12" y="126"/>
                  <a:pt x="18" y="126"/>
                </a:cubicBezTo>
                <a:cubicBezTo>
                  <a:pt x="24" y="126"/>
                  <a:pt x="29" y="121"/>
                  <a:pt x="29" y="115"/>
                </a:cubicBezTo>
                <a:cubicBezTo>
                  <a:pt x="29" y="109"/>
                  <a:pt x="24" y="104"/>
                  <a:pt x="18" y="104"/>
                </a:cubicBezTo>
                <a:cubicBezTo>
                  <a:pt x="12" y="104"/>
                  <a:pt x="8" y="109"/>
                  <a:pt x="8" y="115"/>
                </a:cubicBezTo>
                <a:close/>
                <a:moveTo>
                  <a:pt x="18" y="110"/>
                </a:moveTo>
                <a:cubicBezTo>
                  <a:pt x="21" y="110"/>
                  <a:pt x="24" y="112"/>
                  <a:pt x="24" y="115"/>
                </a:cubicBezTo>
                <a:cubicBezTo>
                  <a:pt x="24" y="118"/>
                  <a:pt x="21" y="120"/>
                  <a:pt x="18" y="120"/>
                </a:cubicBezTo>
                <a:cubicBezTo>
                  <a:pt x="15" y="120"/>
                  <a:pt x="13" y="118"/>
                  <a:pt x="13" y="115"/>
                </a:cubicBezTo>
                <a:cubicBezTo>
                  <a:pt x="13" y="112"/>
                  <a:pt x="15" y="110"/>
                  <a:pt x="18" y="110"/>
                </a:cubicBezTo>
                <a:close/>
                <a:moveTo>
                  <a:pt x="149" y="102"/>
                </a:moveTo>
                <a:cubicBezTo>
                  <a:pt x="147" y="102"/>
                  <a:pt x="146" y="103"/>
                  <a:pt x="146" y="104"/>
                </a:cubicBezTo>
                <a:cubicBezTo>
                  <a:pt x="146" y="115"/>
                  <a:pt x="146" y="115"/>
                  <a:pt x="146" y="115"/>
                </a:cubicBezTo>
                <a:cubicBezTo>
                  <a:pt x="146" y="116"/>
                  <a:pt x="147" y="118"/>
                  <a:pt x="149" y="118"/>
                </a:cubicBezTo>
                <a:cubicBezTo>
                  <a:pt x="150" y="118"/>
                  <a:pt x="152" y="116"/>
                  <a:pt x="152" y="115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52" y="103"/>
                  <a:pt x="150" y="102"/>
                  <a:pt x="149" y="102"/>
                </a:cubicBezTo>
                <a:close/>
                <a:moveTo>
                  <a:pt x="149" y="120"/>
                </a:moveTo>
                <a:cubicBezTo>
                  <a:pt x="147" y="120"/>
                  <a:pt x="146" y="122"/>
                  <a:pt x="146" y="123"/>
                </a:cubicBezTo>
                <a:cubicBezTo>
                  <a:pt x="146" y="126"/>
                  <a:pt x="146" y="126"/>
                  <a:pt x="146" y="126"/>
                </a:cubicBezTo>
                <a:cubicBezTo>
                  <a:pt x="146" y="127"/>
                  <a:pt x="147" y="128"/>
                  <a:pt x="149" y="128"/>
                </a:cubicBezTo>
                <a:cubicBezTo>
                  <a:pt x="150" y="128"/>
                  <a:pt x="152" y="127"/>
                  <a:pt x="152" y="126"/>
                </a:cubicBezTo>
                <a:cubicBezTo>
                  <a:pt x="152" y="123"/>
                  <a:pt x="152" y="123"/>
                  <a:pt x="152" y="123"/>
                </a:cubicBezTo>
                <a:cubicBezTo>
                  <a:pt x="152" y="122"/>
                  <a:pt x="150" y="120"/>
                  <a:pt x="149" y="120"/>
                </a:cubicBezTo>
                <a:close/>
                <a:moveTo>
                  <a:pt x="96" y="16"/>
                </a:moveTo>
                <a:cubicBezTo>
                  <a:pt x="93" y="16"/>
                  <a:pt x="93" y="16"/>
                  <a:pt x="93" y="16"/>
                </a:cubicBezTo>
                <a:cubicBezTo>
                  <a:pt x="91" y="16"/>
                  <a:pt x="90" y="18"/>
                  <a:pt x="90" y="19"/>
                </a:cubicBezTo>
                <a:cubicBezTo>
                  <a:pt x="90" y="20"/>
                  <a:pt x="91" y="22"/>
                  <a:pt x="93" y="22"/>
                </a:cubicBezTo>
                <a:cubicBezTo>
                  <a:pt x="96" y="22"/>
                  <a:pt x="96" y="22"/>
                  <a:pt x="96" y="22"/>
                </a:cubicBezTo>
                <a:cubicBezTo>
                  <a:pt x="97" y="22"/>
                  <a:pt x="98" y="20"/>
                  <a:pt x="98" y="19"/>
                </a:cubicBezTo>
                <a:cubicBezTo>
                  <a:pt x="98" y="18"/>
                  <a:pt x="97" y="16"/>
                  <a:pt x="96" y="16"/>
                </a:cubicBezTo>
                <a:close/>
                <a:moveTo>
                  <a:pt x="136" y="16"/>
                </a:moveTo>
                <a:cubicBezTo>
                  <a:pt x="134" y="16"/>
                  <a:pt x="133" y="18"/>
                  <a:pt x="133" y="19"/>
                </a:cubicBezTo>
                <a:cubicBezTo>
                  <a:pt x="133" y="20"/>
                  <a:pt x="134" y="22"/>
                  <a:pt x="136" y="22"/>
                </a:cubicBezTo>
                <a:cubicBezTo>
                  <a:pt x="138" y="22"/>
                  <a:pt x="138" y="22"/>
                  <a:pt x="138" y="22"/>
                </a:cubicBezTo>
                <a:cubicBezTo>
                  <a:pt x="140" y="22"/>
                  <a:pt x="141" y="20"/>
                  <a:pt x="141" y="19"/>
                </a:cubicBezTo>
                <a:cubicBezTo>
                  <a:pt x="141" y="18"/>
                  <a:pt x="140" y="16"/>
                  <a:pt x="138" y="16"/>
                </a:cubicBezTo>
                <a:lnTo>
                  <a:pt x="136" y="16"/>
                </a:lnTo>
                <a:close/>
                <a:moveTo>
                  <a:pt x="146" y="16"/>
                </a:moveTo>
                <a:cubicBezTo>
                  <a:pt x="145" y="16"/>
                  <a:pt x="144" y="18"/>
                  <a:pt x="144" y="19"/>
                </a:cubicBezTo>
                <a:cubicBezTo>
                  <a:pt x="144" y="20"/>
                  <a:pt x="145" y="22"/>
                  <a:pt x="146" y="22"/>
                </a:cubicBezTo>
                <a:cubicBezTo>
                  <a:pt x="149" y="22"/>
                  <a:pt x="149" y="22"/>
                  <a:pt x="149" y="22"/>
                </a:cubicBezTo>
                <a:cubicBezTo>
                  <a:pt x="150" y="22"/>
                  <a:pt x="152" y="20"/>
                  <a:pt x="152" y="19"/>
                </a:cubicBezTo>
                <a:cubicBezTo>
                  <a:pt x="152" y="18"/>
                  <a:pt x="150" y="16"/>
                  <a:pt x="149" y="16"/>
                </a:cubicBezTo>
                <a:lnTo>
                  <a:pt x="146" y="16"/>
                </a:lnTo>
                <a:close/>
                <a:moveTo>
                  <a:pt x="106" y="16"/>
                </a:moveTo>
                <a:cubicBezTo>
                  <a:pt x="104" y="16"/>
                  <a:pt x="104" y="16"/>
                  <a:pt x="104" y="16"/>
                </a:cubicBezTo>
                <a:cubicBezTo>
                  <a:pt x="102" y="16"/>
                  <a:pt x="101" y="18"/>
                  <a:pt x="101" y="19"/>
                </a:cubicBezTo>
                <a:cubicBezTo>
                  <a:pt x="101" y="20"/>
                  <a:pt x="102" y="22"/>
                  <a:pt x="104" y="22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8" y="22"/>
                  <a:pt x="109" y="20"/>
                  <a:pt x="109" y="19"/>
                </a:cubicBezTo>
                <a:cubicBezTo>
                  <a:pt x="109" y="18"/>
                  <a:pt x="108" y="16"/>
                  <a:pt x="106" y="16"/>
                </a:cubicBezTo>
                <a:close/>
                <a:moveTo>
                  <a:pt x="125" y="16"/>
                </a:moveTo>
                <a:cubicBezTo>
                  <a:pt x="123" y="16"/>
                  <a:pt x="122" y="18"/>
                  <a:pt x="122" y="19"/>
                </a:cubicBezTo>
                <a:cubicBezTo>
                  <a:pt x="122" y="20"/>
                  <a:pt x="123" y="22"/>
                  <a:pt x="125" y="22"/>
                </a:cubicBezTo>
                <a:cubicBezTo>
                  <a:pt x="128" y="22"/>
                  <a:pt x="128" y="22"/>
                  <a:pt x="128" y="22"/>
                </a:cubicBezTo>
                <a:cubicBezTo>
                  <a:pt x="129" y="22"/>
                  <a:pt x="130" y="20"/>
                  <a:pt x="130" y="19"/>
                </a:cubicBezTo>
                <a:cubicBezTo>
                  <a:pt x="130" y="18"/>
                  <a:pt x="129" y="16"/>
                  <a:pt x="128" y="16"/>
                </a:cubicBezTo>
                <a:lnTo>
                  <a:pt x="125" y="16"/>
                </a:lnTo>
                <a:close/>
                <a:moveTo>
                  <a:pt x="117" y="16"/>
                </a:moveTo>
                <a:cubicBezTo>
                  <a:pt x="114" y="16"/>
                  <a:pt x="114" y="16"/>
                  <a:pt x="114" y="16"/>
                </a:cubicBezTo>
                <a:cubicBezTo>
                  <a:pt x="113" y="16"/>
                  <a:pt x="112" y="18"/>
                  <a:pt x="112" y="19"/>
                </a:cubicBezTo>
                <a:cubicBezTo>
                  <a:pt x="112" y="20"/>
                  <a:pt x="113" y="22"/>
                  <a:pt x="114" y="22"/>
                </a:cubicBezTo>
                <a:cubicBezTo>
                  <a:pt x="117" y="22"/>
                  <a:pt x="117" y="22"/>
                  <a:pt x="117" y="22"/>
                </a:cubicBezTo>
                <a:cubicBezTo>
                  <a:pt x="118" y="22"/>
                  <a:pt x="120" y="20"/>
                  <a:pt x="120" y="19"/>
                </a:cubicBezTo>
                <a:cubicBezTo>
                  <a:pt x="120" y="18"/>
                  <a:pt x="118" y="16"/>
                  <a:pt x="117" y="16"/>
                </a:cubicBezTo>
                <a:close/>
                <a:moveTo>
                  <a:pt x="85" y="16"/>
                </a:moveTo>
                <a:cubicBezTo>
                  <a:pt x="82" y="16"/>
                  <a:pt x="82" y="16"/>
                  <a:pt x="82" y="16"/>
                </a:cubicBezTo>
                <a:cubicBezTo>
                  <a:pt x="81" y="16"/>
                  <a:pt x="80" y="18"/>
                  <a:pt x="80" y="19"/>
                </a:cubicBezTo>
                <a:cubicBezTo>
                  <a:pt x="80" y="20"/>
                  <a:pt x="81" y="22"/>
                  <a:pt x="82" y="22"/>
                </a:cubicBezTo>
                <a:cubicBezTo>
                  <a:pt x="85" y="22"/>
                  <a:pt x="85" y="22"/>
                  <a:pt x="85" y="22"/>
                </a:cubicBezTo>
                <a:cubicBezTo>
                  <a:pt x="86" y="22"/>
                  <a:pt x="88" y="20"/>
                  <a:pt x="88" y="19"/>
                </a:cubicBezTo>
                <a:cubicBezTo>
                  <a:pt x="88" y="18"/>
                  <a:pt x="86" y="16"/>
                  <a:pt x="85" y="16"/>
                </a:cubicBezTo>
                <a:close/>
                <a:moveTo>
                  <a:pt x="157" y="67"/>
                </a:moveTo>
                <a:cubicBezTo>
                  <a:pt x="155" y="67"/>
                  <a:pt x="154" y="68"/>
                  <a:pt x="154" y="69"/>
                </a:cubicBezTo>
                <a:cubicBezTo>
                  <a:pt x="154" y="72"/>
                  <a:pt x="154" y="72"/>
                  <a:pt x="154" y="72"/>
                </a:cubicBezTo>
                <a:cubicBezTo>
                  <a:pt x="154" y="72"/>
                  <a:pt x="154" y="72"/>
                  <a:pt x="154" y="72"/>
                </a:cubicBezTo>
                <a:cubicBezTo>
                  <a:pt x="154" y="71"/>
                  <a:pt x="153" y="71"/>
                  <a:pt x="153" y="71"/>
                </a:cubicBezTo>
                <a:cubicBezTo>
                  <a:pt x="152" y="71"/>
                  <a:pt x="152" y="71"/>
                  <a:pt x="152" y="71"/>
                </a:cubicBezTo>
                <a:cubicBezTo>
                  <a:pt x="152" y="70"/>
                  <a:pt x="152" y="70"/>
                  <a:pt x="152" y="70"/>
                </a:cubicBezTo>
                <a:cubicBezTo>
                  <a:pt x="152" y="70"/>
                  <a:pt x="152" y="70"/>
                  <a:pt x="152" y="70"/>
                </a:cubicBezTo>
                <a:cubicBezTo>
                  <a:pt x="150" y="70"/>
                  <a:pt x="149" y="70"/>
                  <a:pt x="148" y="70"/>
                </a:cubicBezTo>
                <a:cubicBezTo>
                  <a:pt x="76" y="70"/>
                  <a:pt x="76" y="70"/>
                  <a:pt x="76" y="70"/>
                </a:cubicBezTo>
                <a:cubicBezTo>
                  <a:pt x="76" y="69"/>
                  <a:pt x="75" y="68"/>
                  <a:pt x="74" y="68"/>
                </a:cubicBezTo>
                <a:cubicBezTo>
                  <a:pt x="73" y="68"/>
                  <a:pt x="72" y="69"/>
                  <a:pt x="72" y="70"/>
                </a:cubicBezTo>
                <a:cubicBezTo>
                  <a:pt x="11" y="70"/>
                  <a:pt x="11" y="70"/>
                  <a:pt x="11" y="70"/>
                </a:cubicBezTo>
                <a:cubicBezTo>
                  <a:pt x="5" y="70"/>
                  <a:pt x="0" y="75"/>
                  <a:pt x="0" y="81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5" y="160"/>
                  <a:pt x="11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4" y="160"/>
                  <a:pt x="160" y="155"/>
                  <a:pt x="160" y="149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80"/>
                  <a:pt x="159" y="79"/>
                  <a:pt x="159" y="79"/>
                </a:cubicBezTo>
                <a:cubicBezTo>
                  <a:pt x="159" y="77"/>
                  <a:pt x="158" y="76"/>
                  <a:pt x="157" y="75"/>
                </a:cubicBezTo>
                <a:cubicBezTo>
                  <a:pt x="159" y="74"/>
                  <a:pt x="160" y="73"/>
                  <a:pt x="160" y="72"/>
                </a:cubicBezTo>
                <a:cubicBezTo>
                  <a:pt x="160" y="69"/>
                  <a:pt x="160" y="69"/>
                  <a:pt x="160" y="69"/>
                </a:cubicBezTo>
                <a:cubicBezTo>
                  <a:pt x="160" y="68"/>
                  <a:pt x="158" y="67"/>
                  <a:pt x="157" y="67"/>
                </a:cubicBezTo>
                <a:close/>
                <a:moveTo>
                  <a:pt x="32" y="155"/>
                </a:moveTo>
                <a:cubicBezTo>
                  <a:pt x="11" y="155"/>
                  <a:pt x="11" y="155"/>
                  <a:pt x="11" y="155"/>
                </a:cubicBezTo>
                <a:cubicBezTo>
                  <a:pt x="8" y="155"/>
                  <a:pt x="5" y="152"/>
                  <a:pt x="5" y="149"/>
                </a:cubicBezTo>
                <a:cubicBezTo>
                  <a:pt x="5" y="81"/>
                  <a:pt x="5" y="81"/>
                  <a:pt x="5" y="81"/>
                </a:cubicBezTo>
                <a:cubicBezTo>
                  <a:pt x="5" y="78"/>
                  <a:pt x="8" y="75"/>
                  <a:pt x="11" y="75"/>
                </a:cubicBezTo>
                <a:cubicBezTo>
                  <a:pt x="32" y="75"/>
                  <a:pt x="32" y="75"/>
                  <a:pt x="32" y="75"/>
                </a:cubicBezTo>
                <a:lnTo>
                  <a:pt x="32" y="155"/>
                </a:lnTo>
                <a:close/>
                <a:moveTo>
                  <a:pt x="138" y="155"/>
                </a:moveTo>
                <a:cubicBezTo>
                  <a:pt x="37" y="155"/>
                  <a:pt x="37" y="155"/>
                  <a:pt x="37" y="155"/>
                </a:cubicBezTo>
                <a:cubicBezTo>
                  <a:pt x="37" y="75"/>
                  <a:pt x="37" y="75"/>
                  <a:pt x="37" y="75"/>
                </a:cubicBezTo>
                <a:cubicBezTo>
                  <a:pt x="76" y="75"/>
                  <a:pt x="76" y="75"/>
                  <a:pt x="76" y="75"/>
                </a:cubicBezTo>
                <a:cubicBezTo>
                  <a:pt x="138" y="75"/>
                  <a:pt x="138" y="75"/>
                  <a:pt x="138" y="75"/>
                </a:cubicBezTo>
                <a:lnTo>
                  <a:pt x="138" y="155"/>
                </a:lnTo>
                <a:close/>
                <a:moveTo>
                  <a:pt x="154" y="149"/>
                </a:moveTo>
                <a:cubicBezTo>
                  <a:pt x="154" y="152"/>
                  <a:pt x="151" y="155"/>
                  <a:pt x="148" y="155"/>
                </a:cubicBezTo>
                <a:cubicBezTo>
                  <a:pt x="144" y="155"/>
                  <a:pt x="144" y="155"/>
                  <a:pt x="144" y="155"/>
                </a:cubicBezTo>
                <a:cubicBezTo>
                  <a:pt x="144" y="75"/>
                  <a:pt x="144" y="75"/>
                  <a:pt x="144" y="75"/>
                </a:cubicBezTo>
                <a:cubicBezTo>
                  <a:pt x="148" y="75"/>
                  <a:pt x="148" y="75"/>
                  <a:pt x="148" y="75"/>
                </a:cubicBezTo>
                <a:cubicBezTo>
                  <a:pt x="149" y="75"/>
                  <a:pt x="149" y="75"/>
                  <a:pt x="150" y="75"/>
                </a:cubicBezTo>
                <a:cubicBezTo>
                  <a:pt x="151" y="76"/>
                  <a:pt x="151" y="76"/>
                  <a:pt x="151" y="76"/>
                </a:cubicBezTo>
                <a:cubicBezTo>
                  <a:pt x="153" y="77"/>
                  <a:pt x="154" y="79"/>
                  <a:pt x="154" y="81"/>
                </a:cubicBezTo>
                <a:lnTo>
                  <a:pt x="154" y="149"/>
                </a:lnTo>
                <a:close/>
                <a:moveTo>
                  <a:pt x="157" y="56"/>
                </a:moveTo>
                <a:cubicBezTo>
                  <a:pt x="155" y="56"/>
                  <a:pt x="154" y="57"/>
                  <a:pt x="154" y="59"/>
                </a:cubicBezTo>
                <a:cubicBezTo>
                  <a:pt x="154" y="62"/>
                  <a:pt x="154" y="62"/>
                  <a:pt x="154" y="62"/>
                </a:cubicBezTo>
                <a:cubicBezTo>
                  <a:pt x="154" y="63"/>
                  <a:pt x="155" y="64"/>
                  <a:pt x="157" y="64"/>
                </a:cubicBezTo>
                <a:cubicBezTo>
                  <a:pt x="158" y="64"/>
                  <a:pt x="160" y="63"/>
                  <a:pt x="160" y="62"/>
                </a:cubicBezTo>
                <a:cubicBezTo>
                  <a:pt x="160" y="59"/>
                  <a:pt x="160" y="59"/>
                  <a:pt x="160" y="59"/>
                </a:cubicBezTo>
                <a:cubicBezTo>
                  <a:pt x="160" y="57"/>
                  <a:pt x="158" y="56"/>
                  <a:pt x="157" y="56"/>
                </a:cubicBezTo>
                <a:close/>
                <a:moveTo>
                  <a:pt x="157" y="35"/>
                </a:moveTo>
                <a:cubicBezTo>
                  <a:pt x="155" y="35"/>
                  <a:pt x="154" y="36"/>
                  <a:pt x="154" y="38"/>
                </a:cubicBezTo>
                <a:cubicBezTo>
                  <a:pt x="154" y="40"/>
                  <a:pt x="154" y="40"/>
                  <a:pt x="154" y="40"/>
                </a:cubicBezTo>
                <a:cubicBezTo>
                  <a:pt x="154" y="42"/>
                  <a:pt x="155" y="43"/>
                  <a:pt x="157" y="43"/>
                </a:cubicBezTo>
                <a:cubicBezTo>
                  <a:pt x="158" y="43"/>
                  <a:pt x="160" y="42"/>
                  <a:pt x="160" y="40"/>
                </a:cubicBezTo>
                <a:cubicBezTo>
                  <a:pt x="160" y="38"/>
                  <a:pt x="160" y="38"/>
                  <a:pt x="160" y="38"/>
                </a:cubicBezTo>
                <a:cubicBezTo>
                  <a:pt x="160" y="36"/>
                  <a:pt x="158" y="35"/>
                  <a:pt x="157" y="35"/>
                </a:cubicBezTo>
                <a:close/>
                <a:moveTo>
                  <a:pt x="124" y="6"/>
                </a:moveTo>
                <a:cubicBezTo>
                  <a:pt x="127" y="6"/>
                  <a:pt x="127" y="6"/>
                  <a:pt x="127" y="6"/>
                </a:cubicBezTo>
                <a:cubicBezTo>
                  <a:pt x="128" y="6"/>
                  <a:pt x="129" y="4"/>
                  <a:pt x="129" y="3"/>
                </a:cubicBezTo>
                <a:cubicBezTo>
                  <a:pt x="129" y="2"/>
                  <a:pt x="128" y="0"/>
                  <a:pt x="127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23" y="0"/>
                  <a:pt x="121" y="2"/>
                  <a:pt x="121" y="3"/>
                </a:cubicBezTo>
                <a:cubicBezTo>
                  <a:pt x="121" y="4"/>
                  <a:pt x="123" y="6"/>
                  <a:pt x="124" y="6"/>
                </a:cubicBezTo>
                <a:close/>
                <a:moveTo>
                  <a:pt x="145" y="6"/>
                </a:moveTo>
                <a:cubicBezTo>
                  <a:pt x="148" y="6"/>
                  <a:pt x="148" y="6"/>
                  <a:pt x="148" y="6"/>
                </a:cubicBezTo>
                <a:cubicBezTo>
                  <a:pt x="149" y="6"/>
                  <a:pt x="151" y="4"/>
                  <a:pt x="151" y="3"/>
                </a:cubicBezTo>
                <a:cubicBezTo>
                  <a:pt x="151" y="2"/>
                  <a:pt x="149" y="0"/>
                  <a:pt x="148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44" y="0"/>
                  <a:pt x="143" y="2"/>
                  <a:pt x="143" y="3"/>
                </a:cubicBezTo>
                <a:cubicBezTo>
                  <a:pt x="143" y="4"/>
                  <a:pt x="144" y="6"/>
                  <a:pt x="145" y="6"/>
                </a:cubicBezTo>
                <a:close/>
                <a:moveTo>
                  <a:pt x="135" y="6"/>
                </a:moveTo>
                <a:cubicBezTo>
                  <a:pt x="137" y="6"/>
                  <a:pt x="137" y="6"/>
                  <a:pt x="137" y="6"/>
                </a:cubicBezTo>
                <a:cubicBezTo>
                  <a:pt x="139" y="6"/>
                  <a:pt x="140" y="4"/>
                  <a:pt x="140" y="3"/>
                </a:cubicBezTo>
                <a:cubicBezTo>
                  <a:pt x="140" y="2"/>
                  <a:pt x="139" y="0"/>
                  <a:pt x="137" y="0"/>
                </a:cubicBezTo>
                <a:cubicBezTo>
                  <a:pt x="135" y="0"/>
                  <a:pt x="135" y="0"/>
                  <a:pt x="135" y="0"/>
                </a:cubicBezTo>
                <a:cubicBezTo>
                  <a:pt x="133" y="0"/>
                  <a:pt x="132" y="2"/>
                  <a:pt x="132" y="3"/>
                </a:cubicBezTo>
                <a:cubicBezTo>
                  <a:pt x="132" y="4"/>
                  <a:pt x="133" y="6"/>
                  <a:pt x="135" y="6"/>
                </a:cubicBezTo>
                <a:close/>
                <a:moveTo>
                  <a:pt x="154" y="10"/>
                </a:moveTo>
                <a:cubicBezTo>
                  <a:pt x="154" y="11"/>
                  <a:pt x="155" y="11"/>
                  <a:pt x="156" y="11"/>
                </a:cubicBezTo>
                <a:cubicBezTo>
                  <a:pt x="157" y="11"/>
                  <a:pt x="157" y="11"/>
                  <a:pt x="157" y="11"/>
                </a:cubicBezTo>
                <a:cubicBezTo>
                  <a:pt x="159" y="11"/>
                  <a:pt x="159" y="9"/>
                  <a:pt x="159" y="8"/>
                </a:cubicBezTo>
                <a:cubicBezTo>
                  <a:pt x="158" y="7"/>
                  <a:pt x="158" y="6"/>
                  <a:pt x="157" y="5"/>
                </a:cubicBezTo>
                <a:cubicBezTo>
                  <a:pt x="156" y="4"/>
                  <a:pt x="154" y="3"/>
                  <a:pt x="153" y="4"/>
                </a:cubicBezTo>
                <a:cubicBezTo>
                  <a:pt x="152" y="5"/>
                  <a:pt x="152" y="7"/>
                  <a:pt x="153" y="8"/>
                </a:cubicBezTo>
                <a:cubicBezTo>
                  <a:pt x="153" y="9"/>
                  <a:pt x="154" y="9"/>
                  <a:pt x="154" y="10"/>
                </a:cubicBezTo>
                <a:close/>
                <a:moveTo>
                  <a:pt x="157" y="24"/>
                </a:moveTo>
                <a:cubicBezTo>
                  <a:pt x="155" y="24"/>
                  <a:pt x="154" y="26"/>
                  <a:pt x="154" y="27"/>
                </a:cubicBezTo>
                <a:cubicBezTo>
                  <a:pt x="154" y="30"/>
                  <a:pt x="154" y="30"/>
                  <a:pt x="154" y="30"/>
                </a:cubicBezTo>
                <a:cubicBezTo>
                  <a:pt x="154" y="31"/>
                  <a:pt x="155" y="32"/>
                  <a:pt x="157" y="32"/>
                </a:cubicBezTo>
                <a:cubicBezTo>
                  <a:pt x="158" y="32"/>
                  <a:pt x="160" y="31"/>
                  <a:pt x="160" y="30"/>
                </a:cubicBezTo>
                <a:cubicBezTo>
                  <a:pt x="160" y="27"/>
                  <a:pt x="160" y="27"/>
                  <a:pt x="160" y="27"/>
                </a:cubicBezTo>
                <a:cubicBezTo>
                  <a:pt x="160" y="26"/>
                  <a:pt x="158" y="24"/>
                  <a:pt x="157" y="24"/>
                </a:cubicBezTo>
                <a:close/>
                <a:moveTo>
                  <a:pt x="157" y="46"/>
                </a:moveTo>
                <a:cubicBezTo>
                  <a:pt x="155" y="46"/>
                  <a:pt x="154" y="47"/>
                  <a:pt x="154" y="48"/>
                </a:cubicBezTo>
                <a:cubicBezTo>
                  <a:pt x="154" y="51"/>
                  <a:pt x="154" y="51"/>
                  <a:pt x="154" y="51"/>
                </a:cubicBezTo>
                <a:cubicBezTo>
                  <a:pt x="154" y="52"/>
                  <a:pt x="155" y="54"/>
                  <a:pt x="157" y="54"/>
                </a:cubicBezTo>
                <a:cubicBezTo>
                  <a:pt x="158" y="54"/>
                  <a:pt x="160" y="52"/>
                  <a:pt x="160" y="51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60" y="47"/>
                  <a:pt x="158" y="46"/>
                  <a:pt x="157" y="46"/>
                </a:cubicBezTo>
                <a:close/>
                <a:moveTo>
                  <a:pt x="157" y="14"/>
                </a:moveTo>
                <a:cubicBezTo>
                  <a:pt x="155" y="14"/>
                  <a:pt x="154" y="15"/>
                  <a:pt x="154" y="16"/>
                </a:cubicBezTo>
                <a:cubicBezTo>
                  <a:pt x="154" y="19"/>
                  <a:pt x="154" y="19"/>
                  <a:pt x="154" y="19"/>
                </a:cubicBezTo>
                <a:cubicBezTo>
                  <a:pt x="154" y="21"/>
                  <a:pt x="155" y="22"/>
                  <a:pt x="157" y="22"/>
                </a:cubicBezTo>
                <a:cubicBezTo>
                  <a:pt x="158" y="22"/>
                  <a:pt x="160" y="21"/>
                  <a:pt x="160" y="19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15"/>
                  <a:pt x="158" y="14"/>
                  <a:pt x="157" y="14"/>
                </a:cubicBezTo>
                <a:close/>
                <a:moveTo>
                  <a:pt x="74" y="34"/>
                </a:moveTo>
                <a:cubicBezTo>
                  <a:pt x="76" y="34"/>
                  <a:pt x="77" y="33"/>
                  <a:pt x="77" y="31"/>
                </a:cubicBezTo>
                <a:cubicBezTo>
                  <a:pt x="77" y="29"/>
                  <a:pt x="77" y="29"/>
                  <a:pt x="77" y="29"/>
                </a:cubicBezTo>
                <a:cubicBezTo>
                  <a:pt x="77" y="27"/>
                  <a:pt x="76" y="26"/>
                  <a:pt x="74" y="26"/>
                </a:cubicBezTo>
                <a:cubicBezTo>
                  <a:pt x="73" y="26"/>
                  <a:pt x="72" y="27"/>
                  <a:pt x="72" y="29"/>
                </a:cubicBezTo>
                <a:cubicBezTo>
                  <a:pt x="72" y="31"/>
                  <a:pt x="72" y="31"/>
                  <a:pt x="72" y="31"/>
                </a:cubicBezTo>
                <a:cubicBezTo>
                  <a:pt x="72" y="33"/>
                  <a:pt x="73" y="34"/>
                  <a:pt x="74" y="34"/>
                </a:cubicBezTo>
                <a:close/>
                <a:moveTo>
                  <a:pt x="74" y="44"/>
                </a:moveTo>
                <a:cubicBezTo>
                  <a:pt x="76" y="44"/>
                  <a:pt x="77" y="43"/>
                  <a:pt x="77" y="42"/>
                </a:cubicBezTo>
                <a:cubicBezTo>
                  <a:pt x="77" y="39"/>
                  <a:pt x="77" y="39"/>
                  <a:pt x="77" y="39"/>
                </a:cubicBezTo>
                <a:cubicBezTo>
                  <a:pt x="77" y="38"/>
                  <a:pt x="76" y="36"/>
                  <a:pt x="74" y="36"/>
                </a:cubicBezTo>
                <a:cubicBezTo>
                  <a:pt x="73" y="36"/>
                  <a:pt x="72" y="38"/>
                  <a:pt x="72" y="39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3"/>
                  <a:pt x="73" y="44"/>
                  <a:pt x="74" y="44"/>
                </a:cubicBezTo>
                <a:close/>
                <a:moveTo>
                  <a:pt x="74" y="66"/>
                </a:moveTo>
                <a:cubicBezTo>
                  <a:pt x="76" y="66"/>
                  <a:pt x="77" y="64"/>
                  <a:pt x="77" y="63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59"/>
                  <a:pt x="76" y="58"/>
                  <a:pt x="74" y="58"/>
                </a:cubicBezTo>
                <a:cubicBezTo>
                  <a:pt x="73" y="58"/>
                  <a:pt x="72" y="59"/>
                  <a:pt x="72" y="60"/>
                </a:cubicBezTo>
                <a:cubicBezTo>
                  <a:pt x="72" y="63"/>
                  <a:pt x="72" y="63"/>
                  <a:pt x="72" y="63"/>
                </a:cubicBezTo>
                <a:cubicBezTo>
                  <a:pt x="72" y="64"/>
                  <a:pt x="73" y="66"/>
                  <a:pt x="74" y="66"/>
                </a:cubicBezTo>
                <a:close/>
                <a:moveTo>
                  <a:pt x="113" y="6"/>
                </a:moveTo>
                <a:cubicBezTo>
                  <a:pt x="116" y="6"/>
                  <a:pt x="116" y="6"/>
                  <a:pt x="116" y="6"/>
                </a:cubicBezTo>
                <a:cubicBezTo>
                  <a:pt x="118" y="6"/>
                  <a:pt x="119" y="4"/>
                  <a:pt x="119" y="3"/>
                </a:cubicBezTo>
                <a:cubicBezTo>
                  <a:pt x="119" y="2"/>
                  <a:pt x="118" y="0"/>
                  <a:pt x="116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12" y="0"/>
                  <a:pt x="111" y="2"/>
                  <a:pt x="111" y="3"/>
                </a:cubicBezTo>
                <a:cubicBezTo>
                  <a:pt x="111" y="4"/>
                  <a:pt x="112" y="6"/>
                  <a:pt x="113" y="6"/>
                </a:cubicBezTo>
                <a:close/>
                <a:moveTo>
                  <a:pt x="74" y="23"/>
                </a:moveTo>
                <a:cubicBezTo>
                  <a:pt x="76" y="23"/>
                  <a:pt x="77" y="22"/>
                  <a:pt x="77" y="21"/>
                </a:cubicBezTo>
                <a:cubicBezTo>
                  <a:pt x="77" y="18"/>
                  <a:pt x="77" y="18"/>
                  <a:pt x="77" y="18"/>
                </a:cubicBezTo>
                <a:cubicBezTo>
                  <a:pt x="77" y="16"/>
                  <a:pt x="76" y="15"/>
                  <a:pt x="74" y="15"/>
                </a:cubicBezTo>
                <a:cubicBezTo>
                  <a:pt x="73" y="15"/>
                  <a:pt x="72" y="16"/>
                  <a:pt x="72" y="18"/>
                </a:cubicBezTo>
                <a:cubicBezTo>
                  <a:pt x="72" y="21"/>
                  <a:pt x="72" y="21"/>
                  <a:pt x="72" y="21"/>
                </a:cubicBezTo>
                <a:cubicBezTo>
                  <a:pt x="72" y="22"/>
                  <a:pt x="73" y="23"/>
                  <a:pt x="74" y="23"/>
                </a:cubicBezTo>
                <a:close/>
                <a:moveTo>
                  <a:pt x="74" y="55"/>
                </a:moveTo>
                <a:cubicBezTo>
                  <a:pt x="76" y="55"/>
                  <a:pt x="77" y="54"/>
                  <a:pt x="77" y="52"/>
                </a:cubicBezTo>
                <a:cubicBezTo>
                  <a:pt x="77" y="50"/>
                  <a:pt x="77" y="50"/>
                  <a:pt x="77" y="50"/>
                </a:cubicBezTo>
                <a:cubicBezTo>
                  <a:pt x="77" y="48"/>
                  <a:pt x="76" y="47"/>
                  <a:pt x="74" y="47"/>
                </a:cubicBezTo>
                <a:cubicBezTo>
                  <a:pt x="73" y="47"/>
                  <a:pt x="72" y="48"/>
                  <a:pt x="72" y="50"/>
                </a:cubicBezTo>
                <a:cubicBezTo>
                  <a:pt x="72" y="52"/>
                  <a:pt x="72" y="52"/>
                  <a:pt x="72" y="52"/>
                </a:cubicBezTo>
                <a:cubicBezTo>
                  <a:pt x="72" y="54"/>
                  <a:pt x="73" y="55"/>
                  <a:pt x="74" y="55"/>
                </a:cubicBezTo>
                <a:close/>
                <a:moveTo>
                  <a:pt x="103" y="6"/>
                </a:moveTo>
                <a:cubicBezTo>
                  <a:pt x="106" y="6"/>
                  <a:pt x="106" y="6"/>
                  <a:pt x="106" y="6"/>
                </a:cubicBezTo>
                <a:cubicBezTo>
                  <a:pt x="107" y="6"/>
                  <a:pt x="108" y="4"/>
                  <a:pt x="108" y="3"/>
                </a:cubicBezTo>
                <a:cubicBezTo>
                  <a:pt x="108" y="2"/>
                  <a:pt x="107" y="0"/>
                  <a:pt x="106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01" y="0"/>
                  <a:pt x="100" y="2"/>
                  <a:pt x="100" y="3"/>
                </a:cubicBezTo>
                <a:cubicBezTo>
                  <a:pt x="100" y="4"/>
                  <a:pt x="101" y="6"/>
                  <a:pt x="103" y="6"/>
                </a:cubicBezTo>
                <a:close/>
                <a:moveTo>
                  <a:pt x="92" y="6"/>
                </a:moveTo>
                <a:cubicBezTo>
                  <a:pt x="95" y="6"/>
                  <a:pt x="95" y="6"/>
                  <a:pt x="95" y="6"/>
                </a:cubicBezTo>
                <a:cubicBezTo>
                  <a:pt x="96" y="6"/>
                  <a:pt x="98" y="4"/>
                  <a:pt x="98" y="3"/>
                </a:cubicBezTo>
                <a:cubicBezTo>
                  <a:pt x="98" y="2"/>
                  <a:pt x="96" y="0"/>
                  <a:pt x="95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1" y="0"/>
                  <a:pt x="90" y="2"/>
                  <a:pt x="90" y="3"/>
                </a:cubicBezTo>
                <a:cubicBezTo>
                  <a:pt x="90" y="4"/>
                  <a:pt x="91" y="6"/>
                  <a:pt x="92" y="6"/>
                </a:cubicBezTo>
                <a:close/>
                <a:moveTo>
                  <a:pt x="74" y="13"/>
                </a:moveTo>
                <a:cubicBezTo>
                  <a:pt x="74" y="13"/>
                  <a:pt x="74" y="13"/>
                  <a:pt x="74" y="13"/>
                </a:cubicBezTo>
                <a:cubicBezTo>
                  <a:pt x="76" y="13"/>
                  <a:pt x="77" y="12"/>
                  <a:pt x="77" y="11"/>
                </a:cubicBezTo>
                <a:cubicBezTo>
                  <a:pt x="77" y="10"/>
                  <a:pt x="77" y="9"/>
                  <a:pt x="78" y="9"/>
                </a:cubicBezTo>
                <a:cubicBezTo>
                  <a:pt x="78" y="8"/>
                  <a:pt x="78" y="6"/>
                  <a:pt x="77" y="5"/>
                </a:cubicBezTo>
                <a:cubicBezTo>
                  <a:pt x="75" y="5"/>
                  <a:pt x="74" y="5"/>
                  <a:pt x="73" y="6"/>
                </a:cubicBezTo>
                <a:cubicBezTo>
                  <a:pt x="73" y="7"/>
                  <a:pt x="72" y="8"/>
                  <a:pt x="72" y="9"/>
                </a:cubicBezTo>
                <a:cubicBezTo>
                  <a:pt x="72" y="11"/>
                  <a:pt x="72" y="12"/>
                  <a:pt x="74" y="13"/>
                </a:cubicBezTo>
                <a:close/>
                <a:moveTo>
                  <a:pt x="82" y="6"/>
                </a:moveTo>
                <a:cubicBezTo>
                  <a:pt x="82" y="6"/>
                  <a:pt x="82" y="6"/>
                  <a:pt x="82" y="6"/>
                </a:cubicBezTo>
                <a:cubicBezTo>
                  <a:pt x="83" y="6"/>
                  <a:pt x="83" y="6"/>
                  <a:pt x="83" y="6"/>
                </a:cubicBezTo>
                <a:cubicBezTo>
                  <a:pt x="84" y="6"/>
                  <a:pt x="84" y="6"/>
                  <a:pt x="84" y="6"/>
                </a:cubicBezTo>
                <a:cubicBezTo>
                  <a:pt x="86" y="6"/>
                  <a:pt x="87" y="4"/>
                  <a:pt x="87" y="3"/>
                </a:cubicBezTo>
                <a:cubicBezTo>
                  <a:pt x="87" y="2"/>
                  <a:pt x="86" y="0"/>
                  <a:pt x="84" y="0"/>
                </a:cubicBezTo>
                <a:cubicBezTo>
                  <a:pt x="83" y="0"/>
                  <a:pt x="83" y="0"/>
                  <a:pt x="83" y="0"/>
                </a:cubicBezTo>
                <a:cubicBezTo>
                  <a:pt x="83" y="0"/>
                  <a:pt x="82" y="0"/>
                  <a:pt x="81" y="1"/>
                </a:cubicBezTo>
                <a:cubicBezTo>
                  <a:pt x="80" y="1"/>
                  <a:pt x="79" y="2"/>
                  <a:pt x="79" y="4"/>
                </a:cubicBezTo>
                <a:cubicBezTo>
                  <a:pt x="79" y="5"/>
                  <a:pt x="80" y="6"/>
                  <a:pt x="82" y="6"/>
                </a:cubicBezTo>
                <a:close/>
                <a:moveTo>
                  <a:pt x="10" y="59"/>
                </a:moveTo>
                <a:cubicBezTo>
                  <a:pt x="12" y="59"/>
                  <a:pt x="13" y="58"/>
                  <a:pt x="13" y="56"/>
                </a:cubicBezTo>
                <a:cubicBezTo>
                  <a:pt x="13" y="40"/>
                  <a:pt x="26" y="27"/>
                  <a:pt x="42" y="27"/>
                </a:cubicBezTo>
                <a:cubicBezTo>
                  <a:pt x="49" y="27"/>
                  <a:pt x="49" y="27"/>
                  <a:pt x="49" y="27"/>
                </a:cubicBezTo>
                <a:cubicBezTo>
                  <a:pt x="38" y="38"/>
                  <a:pt x="38" y="38"/>
                  <a:pt x="38" y="38"/>
                </a:cubicBezTo>
                <a:cubicBezTo>
                  <a:pt x="37" y="39"/>
                  <a:pt x="37" y="41"/>
                  <a:pt x="38" y="42"/>
                </a:cubicBezTo>
                <a:cubicBezTo>
                  <a:pt x="38" y="43"/>
                  <a:pt x="39" y="43"/>
                  <a:pt x="40" y="43"/>
                </a:cubicBezTo>
                <a:cubicBezTo>
                  <a:pt x="40" y="43"/>
                  <a:pt x="41" y="43"/>
                  <a:pt x="41" y="42"/>
                </a:cubicBezTo>
                <a:cubicBezTo>
                  <a:pt x="57" y="26"/>
                  <a:pt x="57" y="26"/>
                  <a:pt x="57" y="26"/>
                </a:cubicBezTo>
                <a:cubicBezTo>
                  <a:pt x="58" y="26"/>
                  <a:pt x="58" y="26"/>
                  <a:pt x="58" y="25"/>
                </a:cubicBezTo>
                <a:cubicBezTo>
                  <a:pt x="58" y="25"/>
                  <a:pt x="58" y="24"/>
                  <a:pt x="58" y="23"/>
                </a:cubicBezTo>
                <a:cubicBezTo>
                  <a:pt x="58" y="23"/>
                  <a:pt x="58" y="23"/>
                  <a:pt x="57" y="22"/>
                </a:cubicBezTo>
                <a:cubicBezTo>
                  <a:pt x="41" y="6"/>
                  <a:pt x="41" y="6"/>
                  <a:pt x="41" y="6"/>
                </a:cubicBezTo>
                <a:cubicBezTo>
                  <a:pt x="40" y="5"/>
                  <a:pt x="39" y="5"/>
                  <a:pt x="38" y="6"/>
                </a:cubicBezTo>
                <a:cubicBezTo>
                  <a:pt x="37" y="7"/>
                  <a:pt x="37" y="9"/>
                  <a:pt x="38" y="10"/>
                </a:cubicBezTo>
                <a:cubicBezTo>
                  <a:pt x="49" y="22"/>
                  <a:pt x="49" y="22"/>
                  <a:pt x="49" y="22"/>
                </a:cubicBezTo>
                <a:cubicBezTo>
                  <a:pt x="42" y="22"/>
                  <a:pt x="42" y="22"/>
                  <a:pt x="42" y="22"/>
                </a:cubicBezTo>
                <a:cubicBezTo>
                  <a:pt x="23" y="22"/>
                  <a:pt x="8" y="37"/>
                  <a:pt x="8" y="56"/>
                </a:cubicBezTo>
                <a:cubicBezTo>
                  <a:pt x="8" y="58"/>
                  <a:pt x="9" y="59"/>
                  <a:pt x="10" y="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CB7DF1BD-F510-3B22-4FF1-D021C2AFC56C}"/>
              </a:ext>
            </a:extLst>
          </p:cNvPr>
          <p:cNvSpPr>
            <a:spLocks noEditPoints="1"/>
          </p:cNvSpPr>
          <p:nvPr/>
        </p:nvSpPr>
        <p:spPr bwMode="auto">
          <a:xfrm>
            <a:off x="8505826" y="3575050"/>
            <a:ext cx="136525" cy="254000"/>
          </a:xfrm>
          <a:custGeom>
            <a:avLst/>
            <a:gdLst>
              <a:gd name="T0" fmla="*/ 76 w 86"/>
              <a:gd name="T1" fmla="*/ 11 h 160"/>
              <a:gd name="T2" fmla="*/ 59 w 86"/>
              <a:gd name="T3" fmla="*/ 11 h 160"/>
              <a:gd name="T4" fmla="*/ 59 w 86"/>
              <a:gd name="T5" fmla="*/ 0 h 160"/>
              <a:gd name="T6" fmla="*/ 27 w 86"/>
              <a:gd name="T7" fmla="*/ 0 h 160"/>
              <a:gd name="T8" fmla="*/ 27 w 86"/>
              <a:gd name="T9" fmla="*/ 11 h 160"/>
              <a:gd name="T10" fmla="*/ 9 w 86"/>
              <a:gd name="T11" fmla="*/ 11 h 160"/>
              <a:gd name="T12" fmla="*/ 0 w 86"/>
              <a:gd name="T13" fmla="*/ 20 h 160"/>
              <a:gd name="T14" fmla="*/ 0 w 86"/>
              <a:gd name="T15" fmla="*/ 151 h 160"/>
              <a:gd name="T16" fmla="*/ 9 w 86"/>
              <a:gd name="T17" fmla="*/ 160 h 160"/>
              <a:gd name="T18" fmla="*/ 76 w 86"/>
              <a:gd name="T19" fmla="*/ 160 h 160"/>
              <a:gd name="T20" fmla="*/ 86 w 86"/>
              <a:gd name="T21" fmla="*/ 151 h 160"/>
              <a:gd name="T22" fmla="*/ 86 w 86"/>
              <a:gd name="T23" fmla="*/ 20 h 160"/>
              <a:gd name="T24" fmla="*/ 76 w 86"/>
              <a:gd name="T25" fmla="*/ 11 h 160"/>
              <a:gd name="T26" fmla="*/ 6 w 86"/>
              <a:gd name="T27" fmla="*/ 88 h 160"/>
              <a:gd name="T28" fmla="*/ 80 w 86"/>
              <a:gd name="T29" fmla="*/ 88 h 160"/>
              <a:gd name="T30" fmla="*/ 80 w 86"/>
              <a:gd name="T31" fmla="*/ 120 h 160"/>
              <a:gd name="T32" fmla="*/ 6 w 86"/>
              <a:gd name="T33" fmla="*/ 120 h 160"/>
              <a:gd name="T34" fmla="*/ 6 w 86"/>
              <a:gd name="T35" fmla="*/ 88 h 160"/>
              <a:gd name="T36" fmla="*/ 32 w 86"/>
              <a:gd name="T37" fmla="*/ 6 h 160"/>
              <a:gd name="T38" fmla="*/ 54 w 86"/>
              <a:gd name="T39" fmla="*/ 6 h 160"/>
              <a:gd name="T40" fmla="*/ 54 w 86"/>
              <a:gd name="T41" fmla="*/ 11 h 160"/>
              <a:gd name="T42" fmla="*/ 32 w 86"/>
              <a:gd name="T43" fmla="*/ 11 h 160"/>
              <a:gd name="T44" fmla="*/ 32 w 86"/>
              <a:gd name="T45" fmla="*/ 6 h 160"/>
              <a:gd name="T46" fmla="*/ 9 w 86"/>
              <a:gd name="T47" fmla="*/ 16 h 160"/>
              <a:gd name="T48" fmla="*/ 76 w 86"/>
              <a:gd name="T49" fmla="*/ 16 h 160"/>
              <a:gd name="T50" fmla="*/ 80 w 86"/>
              <a:gd name="T51" fmla="*/ 20 h 160"/>
              <a:gd name="T52" fmla="*/ 80 w 86"/>
              <a:gd name="T53" fmla="*/ 83 h 160"/>
              <a:gd name="T54" fmla="*/ 6 w 86"/>
              <a:gd name="T55" fmla="*/ 83 h 160"/>
              <a:gd name="T56" fmla="*/ 6 w 86"/>
              <a:gd name="T57" fmla="*/ 20 h 160"/>
              <a:gd name="T58" fmla="*/ 9 w 86"/>
              <a:gd name="T59" fmla="*/ 16 h 160"/>
              <a:gd name="T60" fmla="*/ 76 w 86"/>
              <a:gd name="T61" fmla="*/ 155 h 160"/>
              <a:gd name="T62" fmla="*/ 9 w 86"/>
              <a:gd name="T63" fmla="*/ 155 h 160"/>
              <a:gd name="T64" fmla="*/ 6 w 86"/>
              <a:gd name="T65" fmla="*/ 151 h 160"/>
              <a:gd name="T66" fmla="*/ 6 w 86"/>
              <a:gd name="T67" fmla="*/ 126 h 160"/>
              <a:gd name="T68" fmla="*/ 80 w 86"/>
              <a:gd name="T69" fmla="*/ 126 h 160"/>
              <a:gd name="T70" fmla="*/ 80 w 86"/>
              <a:gd name="T71" fmla="*/ 151 h 160"/>
              <a:gd name="T72" fmla="*/ 76 w 86"/>
              <a:gd name="T73" fmla="*/ 155 h 160"/>
              <a:gd name="T74" fmla="*/ 76 w 86"/>
              <a:gd name="T75" fmla="*/ 155 h 160"/>
              <a:gd name="T76" fmla="*/ 76 w 86"/>
              <a:gd name="T77" fmla="*/ 15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6" h="160">
                <a:moveTo>
                  <a:pt x="76" y="11"/>
                </a:moveTo>
                <a:cubicBezTo>
                  <a:pt x="59" y="11"/>
                  <a:pt x="59" y="11"/>
                  <a:pt x="59" y="11"/>
                </a:cubicBezTo>
                <a:cubicBezTo>
                  <a:pt x="59" y="0"/>
                  <a:pt x="59" y="0"/>
                  <a:pt x="5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1"/>
                  <a:pt x="27" y="11"/>
                  <a:pt x="27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4" y="11"/>
                  <a:pt x="0" y="15"/>
                  <a:pt x="0" y="2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4" y="160"/>
                  <a:pt x="9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1" y="160"/>
                  <a:pt x="86" y="156"/>
                  <a:pt x="86" y="151"/>
                </a:cubicBezTo>
                <a:cubicBezTo>
                  <a:pt x="86" y="20"/>
                  <a:pt x="86" y="20"/>
                  <a:pt x="86" y="20"/>
                </a:cubicBezTo>
                <a:cubicBezTo>
                  <a:pt x="86" y="15"/>
                  <a:pt x="81" y="11"/>
                  <a:pt x="76" y="11"/>
                </a:cubicBezTo>
                <a:close/>
                <a:moveTo>
                  <a:pt x="6" y="88"/>
                </a:moveTo>
                <a:cubicBezTo>
                  <a:pt x="80" y="88"/>
                  <a:pt x="80" y="88"/>
                  <a:pt x="80" y="88"/>
                </a:cubicBezTo>
                <a:cubicBezTo>
                  <a:pt x="80" y="120"/>
                  <a:pt x="80" y="120"/>
                  <a:pt x="80" y="120"/>
                </a:cubicBezTo>
                <a:cubicBezTo>
                  <a:pt x="6" y="120"/>
                  <a:pt x="6" y="120"/>
                  <a:pt x="6" y="120"/>
                </a:cubicBezTo>
                <a:lnTo>
                  <a:pt x="6" y="88"/>
                </a:lnTo>
                <a:close/>
                <a:moveTo>
                  <a:pt x="32" y="6"/>
                </a:moveTo>
                <a:cubicBezTo>
                  <a:pt x="54" y="6"/>
                  <a:pt x="54" y="6"/>
                  <a:pt x="54" y="6"/>
                </a:cubicBezTo>
                <a:cubicBezTo>
                  <a:pt x="54" y="11"/>
                  <a:pt x="54" y="11"/>
                  <a:pt x="54" y="11"/>
                </a:cubicBezTo>
                <a:cubicBezTo>
                  <a:pt x="32" y="11"/>
                  <a:pt x="32" y="11"/>
                  <a:pt x="32" y="11"/>
                </a:cubicBezTo>
                <a:lnTo>
                  <a:pt x="32" y="6"/>
                </a:lnTo>
                <a:close/>
                <a:moveTo>
                  <a:pt x="9" y="16"/>
                </a:moveTo>
                <a:cubicBezTo>
                  <a:pt x="76" y="16"/>
                  <a:pt x="76" y="16"/>
                  <a:pt x="76" y="16"/>
                </a:cubicBezTo>
                <a:cubicBezTo>
                  <a:pt x="79" y="16"/>
                  <a:pt x="80" y="18"/>
                  <a:pt x="80" y="20"/>
                </a:cubicBezTo>
                <a:cubicBezTo>
                  <a:pt x="80" y="83"/>
                  <a:pt x="80" y="83"/>
                  <a:pt x="80" y="83"/>
                </a:cubicBezTo>
                <a:cubicBezTo>
                  <a:pt x="6" y="83"/>
                  <a:pt x="6" y="83"/>
                  <a:pt x="6" y="83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18"/>
                  <a:pt x="7" y="16"/>
                  <a:pt x="9" y="16"/>
                </a:cubicBezTo>
                <a:close/>
                <a:moveTo>
                  <a:pt x="76" y="155"/>
                </a:moveTo>
                <a:cubicBezTo>
                  <a:pt x="9" y="155"/>
                  <a:pt x="9" y="155"/>
                  <a:pt x="9" y="155"/>
                </a:cubicBezTo>
                <a:cubicBezTo>
                  <a:pt x="7" y="155"/>
                  <a:pt x="6" y="153"/>
                  <a:pt x="6" y="151"/>
                </a:cubicBezTo>
                <a:cubicBezTo>
                  <a:pt x="6" y="126"/>
                  <a:pt x="6" y="126"/>
                  <a:pt x="6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51"/>
                  <a:pt x="80" y="151"/>
                  <a:pt x="80" y="151"/>
                </a:cubicBezTo>
                <a:cubicBezTo>
                  <a:pt x="80" y="153"/>
                  <a:pt x="79" y="155"/>
                  <a:pt x="76" y="155"/>
                </a:cubicBezTo>
                <a:close/>
                <a:moveTo>
                  <a:pt x="76" y="155"/>
                </a:moveTo>
                <a:cubicBezTo>
                  <a:pt x="76" y="155"/>
                  <a:pt x="76" y="155"/>
                  <a:pt x="76" y="15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12E54805-C76D-E740-1C23-9551A7D58E35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3575050"/>
            <a:ext cx="254000" cy="254000"/>
          </a:xfrm>
          <a:custGeom>
            <a:avLst/>
            <a:gdLst>
              <a:gd name="T0" fmla="*/ 80 w 160"/>
              <a:gd name="T1" fmla="*/ 27 h 160"/>
              <a:gd name="T2" fmla="*/ 36 w 160"/>
              <a:gd name="T3" fmla="*/ 64 h 160"/>
              <a:gd name="T4" fmla="*/ 47 w 160"/>
              <a:gd name="T5" fmla="*/ 99 h 160"/>
              <a:gd name="T6" fmla="*/ 59 w 160"/>
              <a:gd name="T7" fmla="*/ 130 h 160"/>
              <a:gd name="T8" fmla="*/ 59 w 160"/>
              <a:gd name="T9" fmla="*/ 147 h 160"/>
              <a:gd name="T10" fmla="*/ 72 w 160"/>
              <a:gd name="T11" fmla="*/ 160 h 160"/>
              <a:gd name="T12" fmla="*/ 89 w 160"/>
              <a:gd name="T13" fmla="*/ 160 h 160"/>
              <a:gd name="T14" fmla="*/ 102 w 160"/>
              <a:gd name="T15" fmla="*/ 147 h 160"/>
              <a:gd name="T16" fmla="*/ 102 w 160"/>
              <a:gd name="T17" fmla="*/ 130 h 160"/>
              <a:gd name="T18" fmla="*/ 113 w 160"/>
              <a:gd name="T19" fmla="*/ 100 h 160"/>
              <a:gd name="T20" fmla="*/ 126 w 160"/>
              <a:gd name="T21" fmla="*/ 70 h 160"/>
              <a:gd name="T22" fmla="*/ 80 w 160"/>
              <a:gd name="T23" fmla="*/ 27 h 160"/>
              <a:gd name="T24" fmla="*/ 89 w 160"/>
              <a:gd name="T25" fmla="*/ 153 h 160"/>
              <a:gd name="T26" fmla="*/ 72 w 160"/>
              <a:gd name="T27" fmla="*/ 153 h 160"/>
              <a:gd name="T28" fmla="*/ 66 w 160"/>
              <a:gd name="T29" fmla="*/ 147 h 160"/>
              <a:gd name="T30" fmla="*/ 66 w 160"/>
              <a:gd name="T31" fmla="*/ 139 h 160"/>
              <a:gd name="T32" fmla="*/ 96 w 160"/>
              <a:gd name="T33" fmla="*/ 139 h 160"/>
              <a:gd name="T34" fmla="*/ 96 w 160"/>
              <a:gd name="T35" fmla="*/ 147 h 160"/>
              <a:gd name="T36" fmla="*/ 96 w 160"/>
              <a:gd name="T37" fmla="*/ 147 h 160"/>
              <a:gd name="T38" fmla="*/ 89 w 160"/>
              <a:gd name="T39" fmla="*/ 153 h 160"/>
              <a:gd name="T40" fmla="*/ 109 w 160"/>
              <a:gd name="T41" fmla="*/ 95 h 160"/>
              <a:gd name="T42" fmla="*/ 95 w 160"/>
              <a:gd name="T43" fmla="*/ 130 h 160"/>
              <a:gd name="T44" fmla="*/ 95 w 160"/>
              <a:gd name="T45" fmla="*/ 133 h 160"/>
              <a:gd name="T46" fmla="*/ 66 w 160"/>
              <a:gd name="T47" fmla="*/ 133 h 160"/>
              <a:gd name="T48" fmla="*/ 66 w 160"/>
              <a:gd name="T49" fmla="*/ 130 h 160"/>
              <a:gd name="T50" fmla="*/ 52 w 160"/>
              <a:gd name="T51" fmla="*/ 95 h 160"/>
              <a:gd name="T52" fmla="*/ 42 w 160"/>
              <a:gd name="T53" fmla="*/ 65 h 160"/>
              <a:gd name="T54" fmla="*/ 80 w 160"/>
              <a:gd name="T55" fmla="*/ 34 h 160"/>
              <a:gd name="T56" fmla="*/ 119 w 160"/>
              <a:gd name="T57" fmla="*/ 70 h 160"/>
              <a:gd name="T58" fmla="*/ 109 w 160"/>
              <a:gd name="T59" fmla="*/ 95 h 160"/>
              <a:gd name="T60" fmla="*/ 84 w 160"/>
              <a:gd name="T61" fmla="*/ 0 h 160"/>
              <a:gd name="T62" fmla="*/ 77 w 160"/>
              <a:gd name="T63" fmla="*/ 0 h 160"/>
              <a:gd name="T64" fmla="*/ 77 w 160"/>
              <a:gd name="T65" fmla="*/ 17 h 160"/>
              <a:gd name="T66" fmla="*/ 84 w 160"/>
              <a:gd name="T67" fmla="*/ 17 h 160"/>
              <a:gd name="T68" fmla="*/ 84 w 160"/>
              <a:gd name="T69" fmla="*/ 0 h 160"/>
              <a:gd name="T70" fmla="*/ 122 w 160"/>
              <a:gd name="T71" fmla="*/ 32 h 160"/>
              <a:gd name="T72" fmla="*/ 127 w 160"/>
              <a:gd name="T73" fmla="*/ 37 h 160"/>
              <a:gd name="T74" fmla="*/ 139 w 160"/>
              <a:gd name="T75" fmla="*/ 25 h 160"/>
              <a:gd name="T76" fmla="*/ 134 w 160"/>
              <a:gd name="T77" fmla="*/ 20 h 160"/>
              <a:gd name="T78" fmla="*/ 122 w 160"/>
              <a:gd name="T79" fmla="*/ 32 h 160"/>
              <a:gd name="T80" fmla="*/ 143 w 160"/>
              <a:gd name="T81" fmla="*/ 74 h 160"/>
              <a:gd name="T82" fmla="*/ 143 w 160"/>
              <a:gd name="T83" fmla="*/ 81 h 160"/>
              <a:gd name="T84" fmla="*/ 160 w 160"/>
              <a:gd name="T85" fmla="*/ 81 h 160"/>
              <a:gd name="T86" fmla="*/ 160 w 160"/>
              <a:gd name="T87" fmla="*/ 74 h 160"/>
              <a:gd name="T88" fmla="*/ 143 w 160"/>
              <a:gd name="T89" fmla="*/ 74 h 160"/>
              <a:gd name="T90" fmla="*/ 0 w 160"/>
              <a:gd name="T91" fmla="*/ 81 h 160"/>
              <a:gd name="T92" fmla="*/ 17 w 160"/>
              <a:gd name="T93" fmla="*/ 81 h 160"/>
              <a:gd name="T94" fmla="*/ 17 w 160"/>
              <a:gd name="T95" fmla="*/ 74 h 160"/>
              <a:gd name="T96" fmla="*/ 0 w 160"/>
              <a:gd name="T97" fmla="*/ 74 h 160"/>
              <a:gd name="T98" fmla="*/ 0 w 160"/>
              <a:gd name="T99" fmla="*/ 81 h 160"/>
              <a:gd name="T100" fmla="*/ 26 w 160"/>
              <a:gd name="T101" fmla="*/ 20 h 160"/>
              <a:gd name="T102" fmla="*/ 21 w 160"/>
              <a:gd name="T103" fmla="*/ 25 h 160"/>
              <a:gd name="T104" fmla="*/ 33 w 160"/>
              <a:gd name="T105" fmla="*/ 37 h 160"/>
              <a:gd name="T106" fmla="*/ 38 w 160"/>
              <a:gd name="T107" fmla="*/ 32 h 160"/>
              <a:gd name="T108" fmla="*/ 26 w 160"/>
              <a:gd name="T109" fmla="*/ 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" h="160">
                <a:moveTo>
                  <a:pt x="80" y="27"/>
                </a:moveTo>
                <a:cubicBezTo>
                  <a:pt x="56" y="27"/>
                  <a:pt x="39" y="45"/>
                  <a:pt x="36" y="64"/>
                </a:cubicBezTo>
                <a:cubicBezTo>
                  <a:pt x="34" y="77"/>
                  <a:pt x="38" y="90"/>
                  <a:pt x="47" y="99"/>
                </a:cubicBezTo>
                <a:cubicBezTo>
                  <a:pt x="55" y="107"/>
                  <a:pt x="59" y="118"/>
                  <a:pt x="59" y="130"/>
                </a:cubicBezTo>
                <a:cubicBezTo>
                  <a:pt x="59" y="147"/>
                  <a:pt x="59" y="147"/>
                  <a:pt x="59" y="147"/>
                </a:cubicBezTo>
                <a:cubicBezTo>
                  <a:pt x="59" y="154"/>
                  <a:pt x="65" y="160"/>
                  <a:pt x="72" y="160"/>
                </a:cubicBezTo>
                <a:cubicBezTo>
                  <a:pt x="89" y="160"/>
                  <a:pt x="89" y="160"/>
                  <a:pt x="89" y="160"/>
                </a:cubicBezTo>
                <a:cubicBezTo>
                  <a:pt x="96" y="160"/>
                  <a:pt x="102" y="154"/>
                  <a:pt x="102" y="147"/>
                </a:cubicBezTo>
                <a:cubicBezTo>
                  <a:pt x="102" y="130"/>
                  <a:pt x="102" y="130"/>
                  <a:pt x="102" y="130"/>
                </a:cubicBezTo>
                <a:cubicBezTo>
                  <a:pt x="102" y="118"/>
                  <a:pt x="106" y="107"/>
                  <a:pt x="113" y="100"/>
                </a:cubicBezTo>
                <a:cubicBezTo>
                  <a:pt x="121" y="92"/>
                  <a:pt x="126" y="81"/>
                  <a:pt x="126" y="70"/>
                </a:cubicBezTo>
                <a:cubicBezTo>
                  <a:pt x="126" y="46"/>
                  <a:pt x="105" y="27"/>
                  <a:pt x="80" y="27"/>
                </a:cubicBezTo>
                <a:close/>
                <a:moveTo>
                  <a:pt x="89" y="153"/>
                </a:moveTo>
                <a:cubicBezTo>
                  <a:pt x="72" y="153"/>
                  <a:pt x="72" y="153"/>
                  <a:pt x="72" y="153"/>
                </a:cubicBezTo>
                <a:cubicBezTo>
                  <a:pt x="69" y="153"/>
                  <a:pt x="66" y="151"/>
                  <a:pt x="66" y="147"/>
                </a:cubicBezTo>
                <a:cubicBezTo>
                  <a:pt x="66" y="139"/>
                  <a:pt x="66" y="139"/>
                  <a:pt x="66" y="139"/>
                </a:cubicBezTo>
                <a:cubicBezTo>
                  <a:pt x="96" y="139"/>
                  <a:pt x="96" y="139"/>
                  <a:pt x="96" y="139"/>
                </a:cubicBezTo>
                <a:cubicBezTo>
                  <a:pt x="96" y="147"/>
                  <a:pt x="96" y="147"/>
                  <a:pt x="96" y="147"/>
                </a:cubicBezTo>
                <a:cubicBezTo>
                  <a:pt x="96" y="147"/>
                  <a:pt x="96" y="147"/>
                  <a:pt x="96" y="147"/>
                </a:cubicBezTo>
                <a:cubicBezTo>
                  <a:pt x="96" y="151"/>
                  <a:pt x="93" y="153"/>
                  <a:pt x="89" y="153"/>
                </a:cubicBezTo>
                <a:close/>
                <a:moveTo>
                  <a:pt x="109" y="95"/>
                </a:moveTo>
                <a:cubicBezTo>
                  <a:pt x="100" y="104"/>
                  <a:pt x="95" y="116"/>
                  <a:pt x="95" y="130"/>
                </a:cubicBezTo>
                <a:cubicBezTo>
                  <a:pt x="95" y="133"/>
                  <a:pt x="95" y="133"/>
                  <a:pt x="95" y="133"/>
                </a:cubicBezTo>
                <a:cubicBezTo>
                  <a:pt x="66" y="133"/>
                  <a:pt x="66" y="133"/>
                  <a:pt x="66" y="133"/>
                </a:cubicBezTo>
                <a:cubicBezTo>
                  <a:pt x="66" y="130"/>
                  <a:pt x="66" y="130"/>
                  <a:pt x="66" y="130"/>
                </a:cubicBezTo>
                <a:cubicBezTo>
                  <a:pt x="66" y="117"/>
                  <a:pt x="61" y="104"/>
                  <a:pt x="52" y="95"/>
                </a:cubicBezTo>
                <a:cubicBezTo>
                  <a:pt x="44" y="87"/>
                  <a:pt x="41" y="76"/>
                  <a:pt x="42" y="65"/>
                </a:cubicBezTo>
                <a:cubicBezTo>
                  <a:pt x="45" y="49"/>
                  <a:pt x="60" y="34"/>
                  <a:pt x="80" y="34"/>
                </a:cubicBezTo>
                <a:cubicBezTo>
                  <a:pt x="102" y="34"/>
                  <a:pt x="119" y="50"/>
                  <a:pt x="119" y="70"/>
                </a:cubicBezTo>
                <a:cubicBezTo>
                  <a:pt x="119" y="80"/>
                  <a:pt x="115" y="88"/>
                  <a:pt x="109" y="95"/>
                </a:cubicBezTo>
                <a:close/>
                <a:moveTo>
                  <a:pt x="84" y="0"/>
                </a:moveTo>
                <a:cubicBezTo>
                  <a:pt x="77" y="0"/>
                  <a:pt x="77" y="0"/>
                  <a:pt x="77" y="0"/>
                </a:cubicBezTo>
                <a:cubicBezTo>
                  <a:pt x="77" y="17"/>
                  <a:pt x="77" y="17"/>
                  <a:pt x="77" y="17"/>
                </a:cubicBezTo>
                <a:cubicBezTo>
                  <a:pt x="84" y="17"/>
                  <a:pt x="84" y="17"/>
                  <a:pt x="84" y="17"/>
                </a:cubicBezTo>
                <a:lnTo>
                  <a:pt x="84" y="0"/>
                </a:lnTo>
                <a:close/>
                <a:moveTo>
                  <a:pt x="122" y="32"/>
                </a:moveTo>
                <a:cubicBezTo>
                  <a:pt x="127" y="37"/>
                  <a:pt x="127" y="37"/>
                  <a:pt x="127" y="37"/>
                </a:cubicBezTo>
                <a:cubicBezTo>
                  <a:pt x="139" y="25"/>
                  <a:pt x="139" y="25"/>
                  <a:pt x="139" y="25"/>
                </a:cubicBezTo>
                <a:cubicBezTo>
                  <a:pt x="134" y="20"/>
                  <a:pt x="134" y="20"/>
                  <a:pt x="134" y="20"/>
                </a:cubicBezTo>
                <a:lnTo>
                  <a:pt x="122" y="32"/>
                </a:lnTo>
                <a:close/>
                <a:moveTo>
                  <a:pt x="143" y="74"/>
                </a:moveTo>
                <a:cubicBezTo>
                  <a:pt x="143" y="81"/>
                  <a:pt x="143" y="81"/>
                  <a:pt x="143" y="81"/>
                </a:cubicBezTo>
                <a:cubicBezTo>
                  <a:pt x="160" y="81"/>
                  <a:pt x="160" y="81"/>
                  <a:pt x="160" y="81"/>
                </a:cubicBezTo>
                <a:cubicBezTo>
                  <a:pt x="160" y="74"/>
                  <a:pt x="160" y="74"/>
                  <a:pt x="160" y="74"/>
                </a:cubicBezTo>
                <a:lnTo>
                  <a:pt x="143" y="74"/>
                </a:lnTo>
                <a:close/>
                <a:moveTo>
                  <a:pt x="0" y="81"/>
                </a:moveTo>
                <a:cubicBezTo>
                  <a:pt x="17" y="81"/>
                  <a:pt x="17" y="81"/>
                  <a:pt x="17" y="81"/>
                </a:cubicBezTo>
                <a:cubicBezTo>
                  <a:pt x="17" y="74"/>
                  <a:pt x="17" y="74"/>
                  <a:pt x="17" y="74"/>
                </a:cubicBezTo>
                <a:cubicBezTo>
                  <a:pt x="0" y="74"/>
                  <a:pt x="0" y="74"/>
                  <a:pt x="0" y="74"/>
                </a:cubicBezTo>
                <a:lnTo>
                  <a:pt x="0" y="81"/>
                </a:lnTo>
                <a:close/>
                <a:moveTo>
                  <a:pt x="26" y="20"/>
                </a:moveTo>
                <a:cubicBezTo>
                  <a:pt x="21" y="25"/>
                  <a:pt x="21" y="25"/>
                  <a:pt x="21" y="25"/>
                </a:cubicBezTo>
                <a:cubicBezTo>
                  <a:pt x="33" y="37"/>
                  <a:pt x="33" y="37"/>
                  <a:pt x="33" y="37"/>
                </a:cubicBezTo>
                <a:cubicBezTo>
                  <a:pt x="38" y="32"/>
                  <a:pt x="38" y="32"/>
                  <a:pt x="38" y="32"/>
                </a:cubicBezTo>
                <a:lnTo>
                  <a:pt x="26" y="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C4E9467B-0DFD-2D73-87A0-90E7BAB59D3C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1924050"/>
            <a:ext cx="254000" cy="254000"/>
          </a:xfrm>
          <a:custGeom>
            <a:avLst/>
            <a:gdLst>
              <a:gd name="T0" fmla="*/ 137 w 160"/>
              <a:gd name="T1" fmla="*/ 23 h 160"/>
              <a:gd name="T2" fmla="*/ 80 w 160"/>
              <a:gd name="T3" fmla="*/ 0 h 160"/>
              <a:gd name="T4" fmla="*/ 24 w 160"/>
              <a:gd name="T5" fmla="*/ 23 h 160"/>
              <a:gd name="T6" fmla="*/ 0 w 160"/>
              <a:gd name="T7" fmla="*/ 80 h 160"/>
              <a:gd name="T8" fmla="*/ 24 w 160"/>
              <a:gd name="T9" fmla="*/ 136 h 160"/>
              <a:gd name="T10" fmla="*/ 80 w 160"/>
              <a:gd name="T11" fmla="*/ 160 h 160"/>
              <a:gd name="T12" fmla="*/ 137 w 160"/>
              <a:gd name="T13" fmla="*/ 136 h 160"/>
              <a:gd name="T14" fmla="*/ 160 w 160"/>
              <a:gd name="T15" fmla="*/ 80 h 160"/>
              <a:gd name="T16" fmla="*/ 137 w 160"/>
              <a:gd name="T17" fmla="*/ 23 h 160"/>
              <a:gd name="T18" fmla="*/ 80 w 160"/>
              <a:gd name="T19" fmla="*/ 150 h 160"/>
              <a:gd name="T20" fmla="*/ 10 w 160"/>
              <a:gd name="T21" fmla="*/ 80 h 160"/>
              <a:gd name="T22" fmla="*/ 80 w 160"/>
              <a:gd name="T23" fmla="*/ 9 h 160"/>
              <a:gd name="T24" fmla="*/ 151 w 160"/>
              <a:gd name="T25" fmla="*/ 80 h 160"/>
              <a:gd name="T26" fmla="*/ 80 w 160"/>
              <a:gd name="T27" fmla="*/ 150 h 160"/>
              <a:gd name="T28" fmla="*/ 112 w 160"/>
              <a:gd name="T29" fmla="*/ 54 h 160"/>
              <a:gd name="T30" fmla="*/ 71 w 160"/>
              <a:gd name="T31" fmla="*/ 95 h 160"/>
              <a:gd name="T32" fmla="*/ 49 w 160"/>
              <a:gd name="T33" fmla="*/ 74 h 160"/>
              <a:gd name="T34" fmla="*/ 42 w 160"/>
              <a:gd name="T35" fmla="*/ 74 h 160"/>
              <a:gd name="T36" fmla="*/ 42 w 160"/>
              <a:gd name="T37" fmla="*/ 80 h 160"/>
              <a:gd name="T38" fmla="*/ 67 w 160"/>
              <a:gd name="T39" fmla="*/ 105 h 160"/>
              <a:gd name="T40" fmla="*/ 71 w 160"/>
              <a:gd name="T41" fmla="*/ 107 h 160"/>
              <a:gd name="T42" fmla="*/ 74 w 160"/>
              <a:gd name="T43" fmla="*/ 105 h 160"/>
              <a:gd name="T44" fmla="*/ 119 w 160"/>
              <a:gd name="T45" fmla="*/ 61 h 160"/>
              <a:gd name="T46" fmla="*/ 119 w 160"/>
              <a:gd name="T47" fmla="*/ 54 h 160"/>
              <a:gd name="T48" fmla="*/ 112 w 160"/>
              <a:gd name="T49" fmla="*/ 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0" h="160">
                <a:moveTo>
                  <a:pt x="137" y="23"/>
                </a:moveTo>
                <a:cubicBezTo>
                  <a:pt x="122" y="8"/>
                  <a:pt x="102" y="0"/>
                  <a:pt x="80" y="0"/>
                </a:cubicBezTo>
                <a:cubicBezTo>
                  <a:pt x="59" y="0"/>
                  <a:pt x="39" y="8"/>
                  <a:pt x="24" y="23"/>
                </a:cubicBezTo>
                <a:cubicBezTo>
                  <a:pt x="9" y="38"/>
                  <a:pt x="0" y="58"/>
                  <a:pt x="0" y="80"/>
                </a:cubicBezTo>
                <a:cubicBezTo>
                  <a:pt x="0" y="101"/>
                  <a:pt x="9" y="121"/>
                  <a:pt x="24" y="136"/>
                </a:cubicBezTo>
                <a:cubicBezTo>
                  <a:pt x="39" y="151"/>
                  <a:pt x="59" y="160"/>
                  <a:pt x="80" y="160"/>
                </a:cubicBezTo>
                <a:cubicBezTo>
                  <a:pt x="102" y="160"/>
                  <a:pt x="122" y="151"/>
                  <a:pt x="137" y="136"/>
                </a:cubicBezTo>
                <a:cubicBezTo>
                  <a:pt x="152" y="121"/>
                  <a:pt x="160" y="101"/>
                  <a:pt x="160" y="80"/>
                </a:cubicBezTo>
                <a:cubicBezTo>
                  <a:pt x="160" y="58"/>
                  <a:pt x="152" y="38"/>
                  <a:pt x="137" y="23"/>
                </a:cubicBezTo>
                <a:close/>
                <a:moveTo>
                  <a:pt x="80" y="150"/>
                </a:moveTo>
                <a:cubicBezTo>
                  <a:pt x="42" y="150"/>
                  <a:pt x="10" y="119"/>
                  <a:pt x="10" y="80"/>
                </a:cubicBezTo>
                <a:cubicBezTo>
                  <a:pt x="10" y="41"/>
                  <a:pt x="42" y="9"/>
                  <a:pt x="80" y="9"/>
                </a:cubicBezTo>
                <a:cubicBezTo>
                  <a:pt x="119" y="9"/>
                  <a:pt x="151" y="41"/>
                  <a:pt x="151" y="80"/>
                </a:cubicBezTo>
                <a:cubicBezTo>
                  <a:pt x="151" y="119"/>
                  <a:pt x="119" y="150"/>
                  <a:pt x="80" y="150"/>
                </a:cubicBezTo>
                <a:close/>
                <a:moveTo>
                  <a:pt x="112" y="54"/>
                </a:moveTo>
                <a:cubicBezTo>
                  <a:pt x="71" y="95"/>
                  <a:pt x="71" y="95"/>
                  <a:pt x="71" y="95"/>
                </a:cubicBezTo>
                <a:cubicBezTo>
                  <a:pt x="49" y="74"/>
                  <a:pt x="49" y="74"/>
                  <a:pt x="49" y="74"/>
                </a:cubicBezTo>
                <a:cubicBezTo>
                  <a:pt x="47" y="72"/>
                  <a:pt x="44" y="72"/>
                  <a:pt x="42" y="74"/>
                </a:cubicBezTo>
                <a:cubicBezTo>
                  <a:pt x="40" y="75"/>
                  <a:pt x="40" y="78"/>
                  <a:pt x="42" y="80"/>
                </a:cubicBezTo>
                <a:cubicBezTo>
                  <a:pt x="67" y="105"/>
                  <a:pt x="67" y="105"/>
                  <a:pt x="67" y="105"/>
                </a:cubicBezTo>
                <a:cubicBezTo>
                  <a:pt x="68" y="106"/>
                  <a:pt x="69" y="107"/>
                  <a:pt x="71" y="107"/>
                </a:cubicBezTo>
                <a:cubicBezTo>
                  <a:pt x="72" y="107"/>
                  <a:pt x="73" y="106"/>
                  <a:pt x="74" y="105"/>
                </a:cubicBezTo>
                <a:cubicBezTo>
                  <a:pt x="119" y="61"/>
                  <a:pt x="119" y="61"/>
                  <a:pt x="119" y="61"/>
                </a:cubicBezTo>
                <a:cubicBezTo>
                  <a:pt x="121" y="59"/>
                  <a:pt x="121" y="56"/>
                  <a:pt x="119" y="54"/>
                </a:cubicBezTo>
                <a:cubicBezTo>
                  <a:pt x="117" y="52"/>
                  <a:pt x="114" y="52"/>
                  <a:pt x="112" y="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BE66B770-8173-39E8-584B-40B3982D99ED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3027363"/>
            <a:ext cx="254000" cy="249238"/>
          </a:xfrm>
          <a:custGeom>
            <a:avLst/>
            <a:gdLst>
              <a:gd name="T0" fmla="*/ 40 w 160"/>
              <a:gd name="T1" fmla="*/ 28 h 157"/>
              <a:gd name="T2" fmla="*/ 28 w 160"/>
              <a:gd name="T3" fmla="*/ 21 h 157"/>
              <a:gd name="T4" fmla="*/ 131 w 160"/>
              <a:gd name="T5" fmla="*/ 24 h 157"/>
              <a:gd name="T6" fmla="*/ 123 w 160"/>
              <a:gd name="T7" fmla="*/ 21 h 157"/>
              <a:gd name="T8" fmla="*/ 123 w 160"/>
              <a:gd name="T9" fmla="*/ 21 h 157"/>
              <a:gd name="T10" fmla="*/ 141 w 160"/>
              <a:gd name="T11" fmla="*/ 32 h 157"/>
              <a:gd name="T12" fmla="*/ 128 w 160"/>
              <a:gd name="T13" fmla="*/ 34 h 157"/>
              <a:gd name="T14" fmla="*/ 109 w 160"/>
              <a:gd name="T15" fmla="*/ 24 h 157"/>
              <a:gd name="T16" fmla="*/ 117 w 160"/>
              <a:gd name="T17" fmla="*/ 29 h 157"/>
              <a:gd name="T18" fmla="*/ 117 w 160"/>
              <a:gd name="T19" fmla="*/ 29 h 157"/>
              <a:gd name="T20" fmla="*/ 104 w 160"/>
              <a:gd name="T21" fmla="*/ 24 h 157"/>
              <a:gd name="T22" fmla="*/ 107 w 160"/>
              <a:gd name="T23" fmla="*/ 34 h 157"/>
              <a:gd name="T24" fmla="*/ 88 w 160"/>
              <a:gd name="T25" fmla="*/ 24 h 157"/>
              <a:gd name="T26" fmla="*/ 96 w 160"/>
              <a:gd name="T27" fmla="*/ 29 h 157"/>
              <a:gd name="T28" fmla="*/ 96 w 160"/>
              <a:gd name="T29" fmla="*/ 29 h 157"/>
              <a:gd name="T30" fmla="*/ 12 w 160"/>
              <a:gd name="T31" fmla="*/ 0 h 157"/>
              <a:gd name="T32" fmla="*/ 0 w 160"/>
              <a:gd name="T33" fmla="*/ 63 h 157"/>
              <a:gd name="T34" fmla="*/ 0 w 160"/>
              <a:gd name="T35" fmla="*/ 145 h 157"/>
              <a:gd name="T36" fmla="*/ 160 w 160"/>
              <a:gd name="T37" fmla="*/ 113 h 157"/>
              <a:gd name="T38" fmla="*/ 155 w 160"/>
              <a:gd name="T39" fmla="*/ 53 h 157"/>
              <a:gd name="T40" fmla="*/ 12 w 160"/>
              <a:gd name="T41" fmla="*/ 152 h 157"/>
              <a:gd name="T42" fmla="*/ 148 w 160"/>
              <a:gd name="T43" fmla="*/ 106 h 157"/>
              <a:gd name="T44" fmla="*/ 148 w 160"/>
              <a:gd name="T45" fmla="*/ 101 h 157"/>
              <a:gd name="T46" fmla="*/ 12 w 160"/>
              <a:gd name="T47" fmla="*/ 56 h 157"/>
              <a:gd name="T48" fmla="*/ 155 w 160"/>
              <a:gd name="T49" fmla="*/ 43 h 157"/>
              <a:gd name="T50" fmla="*/ 5 w 160"/>
              <a:gd name="T51" fmla="*/ 12 h 157"/>
              <a:gd name="T52" fmla="*/ 155 w 160"/>
              <a:gd name="T53" fmla="*/ 43 h 157"/>
              <a:gd name="T54" fmla="*/ 40 w 160"/>
              <a:gd name="T55" fmla="*/ 78 h 157"/>
              <a:gd name="T56" fmla="*/ 28 w 160"/>
              <a:gd name="T57" fmla="*/ 72 h 157"/>
              <a:gd name="T58" fmla="*/ 131 w 160"/>
              <a:gd name="T59" fmla="*/ 74 h 157"/>
              <a:gd name="T60" fmla="*/ 123 w 160"/>
              <a:gd name="T61" fmla="*/ 72 h 157"/>
              <a:gd name="T62" fmla="*/ 123 w 160"/>
              <a:gd name="T63" fmla="*/ 72 h 157"/>
              <a:gd name="T64" fmla="*/ 141 w 160"/>
              <a:gd name="T65" fmla="*/ 82 h 157"/>
              <a:gd name="T66" fmla="*/ 128 w 160"/>
              <a:gd name="T67" fmla="*/ 85 h 157"/>
              <a:gd name="T68" fmla="*/ 109 w 160"/>
              <a:gd name="T69" fmla="*/ 74 h 157"/>
              <a:gd name="T70" fmla="*/ 117 w 160"/>
              <a:gd name="T71" fmla="*/ 80 h 157"/>
              <a:gd name="T72" fmla="*/ 117 w 160"/>
              <a:gd name="T73" fmla="*/ 80 h 157"/>
              <a:gd name="T74" fmla="*/ 104 w 160"/>
              <a:gd name="T75" fmla="*/ 74 h 157"/>
              <a:gd name="T76" fmla="*/ 107 w 160"/>
              <a:gd name="T77" fmla="*/ 85 h 157"/>
              <a:gd name="T78" fmla="*/ 88 w 160"/>
              <a:gd name="T79" fmla="*/ 74 h 157"/>
              <a:gd name="T80" fmla="*/ 96 w 160"/>
              <a:gd name="T81" fmla="*/ 80 h 157"/>
              <a:gd name="T82" fmla="*/ 96 w 160"/>
              <a:gd name="T83" fmla="*/ 80 h 157"/>
              <a:gd name="T84" fmla="*/ 40 w 160"/>
              <a:gd name="T85" fmla="*/ 129 h 157"/>
              <a:gd name="T86" fmla="*/ 28 w 160"/>
              <a:gd name="T87" fmla="*/ 122 h 157"/>
              <a:gd name="T88" fmla="*/ 131 w 160"/>
              <a:gd name="T89" fmla="*/ 125 h 157"/>
              <a:gd name="T90" fmla="*/ 123 w 160"/>
              <a:gd name="T91" fmla="*/ 122 h 157"/>
              <a:gd name="T92" fmla="*/ 123 w 160"/>
              <a:gd name="T93" fmla="*/ 122 h 157"/>
              <a:gd name="T94" fmla="*/ 141 w 160"/>
              <a:gd name="T95" fmla="*/ 133 h 157"/>
              <a:gd name="T96" fmla="*/ 128 w 160"/>
              <a:gd name="T97" fmla="*/ 136 h 157"/>
              <a:gd name="T98" fmla="*/ 109 w 160"/>
              <a:gd name="T99" fmla="*/ 125 h 157"/>
              <a:gd name="T100" fmla="*/ 117 w 160"/>
              <a:gd name="T101" fmla="*/ 130 h 157"/>
              <a:gd name="T102" fmla="*/ 117 w 160"/>
              <a:gd name="T103" fmla="*/ 130 h 157"/>
              <a:gd name="T104" fmla="*/ 104 w 160"/>
              <a:gd name="T105" fmla="*/ 125 h 157"/>
              <a:gd name="T106" fmla="*/ 107 w 160"/>
              <a:gd name="T107" fmla="*/ 136 h 157"/>
              <a:gd name="T108" fmla="*/ 88 w 160"/>
              <a:gd name="T109" fmla="*/ 125 h 157"/>
              <a:gd name="T110" fmla="*/ 96 w 160"/>
              <a:gd name="T111" fmla="*/ 130 h 157"/>
              <a:gd name="T112" fmla="*/ 96 w 160"/>
              <a:gd name="T113" fmla="*/ 130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57">
                <a:moveTo>
                  <a:pt x="28" y="16"/>
                </a:moveTo>
                <a:cubicBezTo>
                  <a:pt x="21" y="16"/>
                  <a:pt x="16" y="21"/>
                  <a:pt x="16" y="28"/>
                </a:cubicBezTo>
                <a:cubicBezTo>
                  <a:pt x="16" y="34"/>
                  <a:pt x="21" y="40"/>
                  <a:pt x="28" y="40"/>
                </a:cubicBezTo>
                <a:cubicBezTo>
                  <a:pt x="35" y="40"/>
                  <a:pt x="40" y="34"/>
                  <a:pt x="40" y="28"/>
                </a:cubicBezTo>
                <a:cubicBezTo>
                  <a:pt x="40" y="21"/>
                  <a:pt x="35" y="16"/>
                  <a:pt x="28" y="16"/>
                </a:cubicBezTo>
                <a:close/>
                <a:moveTo>
                  <a:pt x="28" y="34"/>
                </a:moveTo>
                <a:cubicBezTo>
                  <a:pt x="24" y="34"/>
                  <a:pt x="21" y="31"/>
                  <a:pt x="21" y="28"/>
                </a:cubicBezTo>
                <a:cubicBezTo>
                  <a:pt x="21" y="24"/>
                  <a:pt x="24" y="21"/>
                  <a:pt x="28" y="21"/>
                </a:cubicBezTo>
                <a:cubicBezTo>
                  <a:pt x="32" y="21"/>
                  <a:pt x="35" y="24"/>
                  <a:pt x="35" y="28"/>
                </a:cubicBezTo>
                <a:cubicBezTo>
                  <a:pt x="35" y="31"/>
                  <a:pt x="32" y="34"/>
                  <a:pt x="28" y="34"/>
                </a:cubicBezTo>
                <a:close/>
                <a:moveTo>
                  <a:pt x="133" y="21"/>
                </a:moveTo>
                <a:cubicBezTo>
                  <a:pt x="132" y="21"/>
                  <a:pt x="131" y="22"/>
                  <a:pt x="131" y="24"/>
                </a:cubicBezTo>
                <a:cubicBezTo>
                  <a:pt x="131" y="25"/>
                  <a:pt x="132" y="26"/>
                  <a:pt x="133" y="26"/>
                </a:cubicBezTo>
                <a:cubicBezTo>
                  <a:pt x="135" y="26"/>
                  <a:pt x="136" y="25"/>
                  <a:pt x="136" y="24"/>
                </a:cubicBezTo>
                <a:cubicBezTo>
                  <a:pt x="136" y="22"/>
                  <a:pt x="135" y="21"/>
                  <a:pt x="133" y="21"/>
                </a:cubicBezTo>
                <a:close/>
                <a:moveTo>
                  <a:pt x="123" y="21"/>
                </a:moveTo>
                <a:cubicBezTo>
                  <a:pt x="121" y="21"/>
                  <a:pt x="120" y="22"/>
                  <a:pt x="120" y="24"/>
                </a:cubicBezTo>
                <a:cubicBezTo>
                  <a:pt x="120" y="25"/>
                  <a:pt x="121" y="26"/>
                  <a:pt x="123" y="26"/>
                </a:cubicBezTo>
                <a:cubicBezTo>
                  <a:pt x="124" y="26"/>
                  <a:pt x="125" y="25"/>
                  <a:pt x="125" y="24"/>
                </a:cubicBezTo>
                <a:cubicBezTo>
                  <a:pt x="125" y="22"/>
                  <a:pt x="124" y="21"/>
                  <a:pt x="123" y="21"/>
                </a:cubicBezTo>
                <a:close/>
                <a:moveTo>
                  <a:pt x="139" y="29"/>
                </a:moveTo>
                <a:cubicBezTo>
                  <a:pt x="137" y="29"/>
                  <a:pt x="136" y="30"/>
                  <a:pt x="136" y="32"/>
                </a:cubicBezTo>
                <a:cubicBezTo>
                  <a:pt x="136" y="33"/>
                  <a:pt x="137" y="34"/>
                  <a:pt x="139" y="34"/>
                </a:cubicBezTo>
                <a:cubicBezTo>
                  <a:pt x="140" y="34"/>
                  <a:pt x="141" y="33"/>
                  <a:pt x="141" y="32"/>
                </a:cubicBezTo>
                <a:cubicBezTo>
                  <a:pt x="141" y="30"/>
                  <a:pt x="140" y="29"/>
                  <a:pt x="139" y="29"/>
                </a:cubicBezTo>
                <a:close/>
                <a:moveTo>
                  <a:pt x="128" y="29"/>
                </a:moveTo>
                <a:cubicBezTo>
                  <a:pt x="127" y="29"/>
                  <a:pt x="125" y="30"/>
                  <a:pt x="125" y="32"/>
                </a:cubicBezTo>
                <a:cubicBezTo>
                  <a:pt x="125" y="33"/>
                  <a:pt x="127" y="34"/>
                  <a:pt x="128" y="34"/>
                </a:cubicBezTo>
                <a:cubicBezTo>
                  <a:pt x="130" y="34"/>
                  <a:pt x="131" y="33"/>
                  <a:pt x="131" y="32"/>
                </a:cubicBezTo>
                <a:cubicBezTo>
                  <a:pt x="131" y="30"/>
                  <a:pt x="130" y="29"/>
                  <a:pt x="128" y="29"/>
                </a:cubicBezTo>
                <a:close/>
                <a:moveTo>
                  <a:pt x="112" y="21"/>
                </a:moveTo>
                <a:cubicBezTo>
                  <a:pt x="111" y="21"/>
                  <a:pt x="109" y="22"/>
                  <a:pt x="109" y="24"/>
                </a:cubicBezTo>
                <a:cubicBezTo>
                  <a:pt x="109" y="25"/>
                  <a:pt x="111" y="26"/>
                  <a:pt x="112" y="26"/>
                </a:cubicBezTo>
                <a:cubicBezTo>
                  <a:pt x="114" y="26"/>
                  <a:pt x="115" y="25"/>
                  <a:pt x="115" y="24"/>
                </a:cubicBezTo>
                <a:cubicBezTo>
                  <a:pt x="115" y="22"/>
                  <a:pt x="114" y="21"/>
                  <a:pt x="112" y="21"/>
                </a:cubicBezTo>
                <a:close/>
                <a:moveTo>
                  <a:pt x="117" y="29"/>
                </a:moveTo>
                <a:cubicBezTo>
                  <a:pt x="116" y="29"/>
                  <a:pt x="115" y="30"/>
                  <a:pt x="115" y="32"/>
                </a:cubicBezTo>
                <a:cubicBezTo>
                  <a:pt x="115" y="33"/>
                  <a:pt x="116" y="34"/>
                  <a:pt x="117" y="34"/>
                </a:cubicBezTo>
                <a:cubicBezTo>
                  <a:pt x="119" y="34"/>
                  <a:pt x="120" y="33"/>
                  <a:pt x="120" y="32"/>
                </a:cubicBezTo>
                <a:cubicBezTo>
                  <a:pt x="120" y="30"/>
                  <a:pt x="119" y="29"/>
                  <a:pt x="117" y="29"/>
                </a:cubicBezTo>
                <a:close/>
                <a:moveTo>
                  <a:pt x="101" y="21"/>
                </a:moveTo>
                <a:cubicBezTo>
                  <a:pt x="100" y="21"/>
                  <a:pt x="99" y="22"/>
                  <a:pt x="99" y="24"/>
                </a:cubicBezTo>
                <a:cubicBezTo>
                  <a:pt x="99" y="25"/>
                  <a:pt x="100" y="26"/>
                  <a:pt x="101" y="26"/>
                </a:cubicBezTo>
                <a:cubicBezTo>
                  <a:pt x="103" y="26"/>
                  <a:pt x="104" y="25"/>
                  <a:pt x="104" y="24"/>
                </a:cubicBezTo>
                <a:cubicBezTo>
                  <a:pt x="104" y="22"/>
                  <a:pt x="103" y="21"/>
                  <a:pt x="101" y="21"/>
                </a:cubicBezTo>
                <a:close/>
                <a:moveTo>
                  <a:pt x="107" y="29"/>
                </a:moveTo>
                <a:cubicBezTo>
                  <a:pt x="105" y="29"/>
                  <a:pt x="104" y="30"/>
                  <a:pt x="104" y="32"/>
                </a:cubicBezTo>
                <a:cubicBezTo>
                  <a:pt x="104" y="33"/>
                  <a:pt x="105" y="34"/>
                  <a:pt x="107" y="34"/>
                </a:cubicBezTo>
                <a:cubicBezTo>
                  <a:pt x="108" y="34"/>
                  <a:pt x="109" y="33"/>
                  <a:pt x="109" y="32"/>
                </a:cubicBezTo>
                <a:cubicBezTo>
                  <a:pt x="109" y="30"/>
                  <a:pt x="108" y="29"/>
                  <a:pt x="107" y="29"/>
                </a:cubicBezTo>
                <a:close/>
                <a:moveTo>
                  <a:pt x="91" y="21"/>
                </a:moveTo>
                <a:cubicBezTo>
                  <a:pt x="89" y="21"/>
                  <a:pt x="88" y="22"/>
                  <a:pt x="88" y="24"/>
                </a:cubicBezTo>
                <a:cubicBezTo>
                  <a:pt x="88" y="25"/>
                  <a:pt x="89" y="26"/>
                  <a:pt x="91" y="26"/>
                </a:cubicBezTo>
                <a:cubicBezTo>
                  <a:pt x="92" y="26"/>
                  <a:pt x="93" y="25"/>
                  <a:pt x="93" y="24"/>
                </a:cubicBezTo>
                <a:cubicBezTo>
                  <a:pt x="93" y="22"/>
                  <a:pt x="92" y="21"/>
                  <a:pt x="91" y="21"/>
                </a:cubicBezTo>
                <a:close/>
                <a:moveTo>
                  <a:pt x="96" y="29"/>
                </a:moveTo>
                <a:cubicBezTo>
                  <a:pt x="95" y="29"/>
                  <a:pt x="93" y="30"/>
                  <a:pt x="93" y="32"/>
                </a:cubicBezTo>
                <a:cubicBezTo>
                  <a:pt x="93" y="33"/>
                  <a:pt x="95" y="34"/>
                  <a:pt x="96" y="34"/>
                </a:cubicBezTo>
                <a:cubicBezTo>
                  <a:pt x="98" y="34"/>
                  <a:pt x="99" y="33"/>
                  <a:pt x="99" y="32"/>
                </a:cubicBezTo>
                <a:cubicBezTo>
                  <a:pt x="99" y="30"/>
                  <a:pt x="98" y="29"/>
                  <a:pt x="96" y="29"/>
                </a:cubicBezTo>
                <a:close/>
                <a:moveTo>
                  <a:pt x="160" y="43"/>
                </a:moveTo>
                <a:cubicBezTo>
                  <a:pt x="160" y="12"/>
                  <a:pt x="160" y="12"/>
                  <a:pt x="160" y="12"/>
                </a:cubicBezTo>
                <a:cubicBezTo>
                  <a:pt x="160" y="5"/>
                  <a:pt x="155" y="0"/>
                  <a:pt x="148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7"/>
                  <a:pt x="2" y="51"/>
                  <a:pt x="5" y="53"/>
                </a:cubicBezTo>
                <a:cubicBezTo>
                  <a:pt x="2" y="55"/>
                  <a:pt x="0" y="59"/>
                  <a:pt x="0" y="63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98"/>
                  <a:pt x="2" y="101"/>
                  <a:pt x="5" y="104"/>
                </a:cubicBezTo>
                <a:cubicBezTo>
                  <a:pt x="2" y="106"/>
                  <a:pt x="0" y="109"/>
                  <a:pt x="0" y="113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1"/>
                  <a:pt x="6" y="157"/>
                  <a:pt x="12" y="157"/>
                </a:cubicBezTo>
                <a:cubicBezTo>
                  <a:pt x="148" y="157"/>
                  <a:pt x="148" y="157"/>
                  <a:pt x="148" y="157"/>
                </a:cubicBezTo>
                <a:cubicBezTo>
                  <a:pt x="155" y="157"/>
                  <a:pt x="160" y="151"/>
                  <a:pt x="160" y="145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109"/>
                  <a:pt x="158" y="106"/>
                  <a:pt x="155" y="104"/>
                </a:cubicBezTo>
                <a:cubicBezTo>
                  <a:pt x="158" y="101"/>
                  <a:pt x="160" y="98"/>
                  <a:pt x="160" y="94"/>
                </a:cubicBezTo>
                <a:cubicBezTo>
                  <a:pt x="160" y="63"/>
                  <a:pt x="160" y="63"/>
                  <a:pt x="160" y="63"/>
                </a:cubicBezTo>
                <a:cubicBezTo>
                  <a:pt x="160" y="59"/>
                  <a:pt x="158" y="55"/>
                  <a:pt x="155" y="53"/>
                </a:cubicBezTo>
                <a:cubicBezTo>
                  <a:pt x="158" y="51"/>
                  <a:pt x="160" y="47"/>
                  <a:pt x="160" y="43"/>
                </a:cubicBezTo>
                <a:close/>
                <a:moveTo>
                  <a:pt x="155" y="145"/>
                </a:moveTo>
                <a:cubicBezTo>
                  <a:pt x="155" y="149"/>
                  <a:pt x="152" y="152"/>
                  <a:pt x="148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9" y="152"/>
                  <a:pt x="5" y="149"/>
                  <a:pt x="5" y="145"/>
                </a:cubicBezTo>
                <a:cubicBezTo>
                  <a:pt x="5" y="113"/>
                  <a:pt x="5" y="113"/>
                  <a:pt x="5" y="113"/>
                </a:cubicBezTo>
                <a:cubicBezTo>
                  <a:pt x="5" y="109"/>
                  <a:pt x="9" y="106"/>
                  <a:pt x="12" y="106"/>
                </a:cubicBezTo>
                <a:cubicBezTo>
                  <a:pt x="148" y="106"/>
                  <a:pt x="148" y="106"/>
                  <a:pt x="148" y="106"/>
                </a:cubicBezTo>
                <a:cubicBezTo>
                  <a:pt x="152" y="106"/>
                  <a:pt x="155" y="109"/>
                  <a:pt x="155" y="113"/>
                </a:cubicBezTo>
                <a:lnTo>
                  <a:pt x="155" y="145"/>
                </a:lnTo>
                <a:close/>
                <a:moveTo>
                  <a:pt x="155" y="94"/>
                </a:moveTo>
                <a:cubicBezTo>
                  <a:pt x="155" y="98"/>
                  <a:pt x="152" y="101"/>
                  <a:pt x="148" y="101"/>
                </a:cubicBezTo>
                <a:cubicBezTo>
                  <a:pt x="12" y="101"/>
                  <a:pt x="12" y="101"/>
                  <a:pt x="12" y="101"/>
                </a:cubicBezTo>
                <a:cubicBezTo>
                  <a:pt x="9" y="101"/>
                  <a:pt x="5" y="98"/>
                  <a:pt x="5" y="94"/>
                </a:cubicBezTo>
                <a:cubicBezTo>
                  <a:pt x="5" y="63"/>
                  <a:pt x="5" y="63"/>
                  <a:pt x="5" y="63"/>
                </a:cubicBezTo>
                <a:cubicBezTo>
                  <a:pt x="5" y="59"/>
                  <a:pt x="9" y="56"/>
                  <a:pt x="12" y="56"/>
                </a:cubicBezTo>
                <a:cubicBezTo>
                  <a:pt x="148" y="56"/>
                  <a:pt x="148" y="56"/>
                  <a:pt x="148" y="56"/>
                </a:cubicBezTo>
                <a:cubicBezTo>
                  <a:pt x="152" y="56"/>
                  <a:pt x="155" y="59"/>
                  <a:pt x="155" y="63"/>
                </a:cubicBezTo>
                <a:lnTo>
                  <a:pt x="155" y="94"/>
                </a:lnTo>
                <a:close/>
                <a:moveTo>
                  <a:pt x="155" y="43"/>
                </a:moveTo>
                <a:cubicBezTo>
                  <a:pt x="155" y="47"/>
                  <a:pt x="152" y="50"/>
                  <a:pt x="148" y="50"/>
                </a:cubicBezTo>
                <a:cubicBezTo>
                  <a:pt x="12" y="50"/>
                  <a:pt x="12" y="50"/>
                  <a:pt x="12" y="50"/>
                </a:cubicBezTo>
                <a:cubicBezTo>
                  <a:pt x="9" y="50"/>
                  <a:pt x="5" y="47"/>
                  <a:pt x="5" y="43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8"/>
                  <a:pt x="9" y="5"/>
                  <a:pt x="12" y="5"/>
                </a:cubicBezTo>
                <a:cubicBezTo>
                  <a:pt x="148" y="5"/>
                  <a:pt x="148" y="5"/>
                  <a:pt x="148" y="5"/>
                </a:cubicBezTo>
                <a:cubicBezTo>
                  <a:pt x="152" y="5"/>
                  <a:pt x="155" y="8"/>
                  <a:pt x="155" y="12"/>
                </a:cubicBezTo>
                <a:lnTo>
                  <a:pt x="155" y="43"/>
                </a:lnTo>
                <a:close/>
                <a:moveTo>
                  <a:pt x="28" y="66"/>
                </a:moveTo>
                <a:cubicBezTo>
                  <a:pt x="21" y="66"/>
                  <a:pt x="16" y="72"/>
                  <a:pt x="16" y="78"/>
                </a:cubicBezTo>
                <a:cubicBezTo>
                  <a:pt x="16" y="85"/>
                  <a:pt x="21" y="90"/>
                  <a:pt x="28" y="90"/>
                </a:cubicBezTo>
                <a:cubicBezTo>
                  <a:pt x="35" y="90"/>
                  <a:pt x="40" y="85"/>
                  <a:pt x="40" y="78"/>
                </a:cubicBezTo>
                <a:cubicBezTo>
                  <a:pt x="40" y="72"/>
                  <a:pt x="35" y="66"/>
                  <a:pt x="28" y="66"/>
                </a:cubicBezTo>
                <a:close/>
                <a:moveTo>
                  <a:pt x="28" y="85"/>
                </a:moveTo>
                <a:cubicBezTo>
                  <a:pt x="24" y="85"/>
                  <a:pt x="21" y="82"/>
                  <a:pt x="21" y="78"/>
                </a:cubicBezTo>
                <a:cubicBezTo>
                  <a:pt x="21" y="75"/>
                  <a:pt x="24" y="72"/>
                  <a:pt x="28" y="72"/>
                </a:cubicBezTo>
                <a:cubicBezTo>
                  <a:pt x="32" y="72"/>
                  <a:pt x="35" y="75"/>
                  <a:pt x="35" y="78"/>
                </a:cubicBezTo>
                <a:cubicBezTo>
                  <a:pt x="35" y="82"/>
                  <a:pt x="32" y="85"/>
                  <a:pt x="28" y="85"/>
                </a:cubicBezTo>
                <a:close/>
                <a:moveTo>
                  <a:pt x="133" y="72"/>
                </a:moveTo>
                <a:cubicBezTo>
                  <a:pt x="132" y="72"/>
                  <a:pt x="131" y="73"/>
                  <a:pt x="131" y="74"/>
                </a:cubicBezTo>
                <a:cubicBezTo>
                  <a:pt x="131" y="76"/>
                  <a:pt x="132" y="77"/>
                  <a:pt x="133" y="77"/>
                </a:cubicBezTo>
                <a:cubicBezTo>
                  <a:pt x="135" y="77"/>
                  <a:pt x="136" y="76"/>
                  <a:pt x="136" y="74"/>
                </a:cubicBezTo>
                <a:cubicBezTo>
                  <a:pt x="136" y="73"/>
                  <a:pt x="135" y="72"/>
                  <a:pt x="133" y="72"/>
                </a:cubicBezTo>
                <a:close/>
                <a:moveTo>
                  <a:pt x="123" y="72"/>
                </a:moveTo>
                <a:cubicBezTo>
                  <a:pt x="121" y="72"/>
                  <a:pt x="120" y="73"/>
                  <a:pt x="120" y="74"/>
                </a:cubicBezTo>
                <a:cubicBezTo>
                  <a:pt x="120" y="76"/>
                  <a:pt x="121" y="77"/>
                  <a:pt x="123" y="77"/>
                </a:cubicBezTo>
                <a:cubicBezTo>
                  <a:pt x="124" y="77"/>
                  <a:pt x="125" y="76"/>
                  <a:pt x="125" y="74"/>
                </a:cubicBezTo>
                <a:cubicBezTo>
                  <a:pt x="125" y="73"/>
                  <a:pt x="124" y="72"/>
                  <a:pt x="123" y="72"/>
                </a:cubicBezTo>
                <a:close/>
                <a:moveTo>
                  <a:pt x="139" y="80"/>
                </a:moveTo>
                <a:cubicBezTo>
                  <a:pt x="137" y="80"/>
                  <a:pt x="136" y="81"/>
                  <a:pt x="136" y="82"/>
                </a:cubicBezTo>
                <a:cubicBezTo>
                  <a:pt x="136" y="84"/>
                  <a:pt x="137" y="85"/>
                  <a:pt x="139" y="85"/>
                </a:cubicBezTo>
                <a:cubicBezTo>
                  <a:pt x="140" y="85"/>
                  <a:pt x="141" y="84"/>
                  <a:pt x="141" y="82"/>
                </a:cubicBezTo>
                <a:cubicBezTo>
                  <a:pt x="141" y="81"/>
                  <a:pt x="140" y="80"/>
                  <a:pt x="139" y="80"/>
                </a:cubicBezTo>
                <a:close/>
                <a:moveTo>
                  <a:pt x="128" y="80"/>
                </a:moveTo>
                <a:cubicBezTo>
                  <a:pt x="127" y="80"/>
                  <a:pt x="125" y="81"/>
                  <a:pt x="125" y="82"/>
                </a:cubicBezTo>
                <a:cubicBezTo>
                  <a:pt x="125" y="84"/>
                  <a:pt x="127" y="85"/>
                  <a:pt x="128" y="85"/>
                </a:cubicBezTo>
                <a:cubicBezTo>
                  <a:pt x="130" y="85"/>
                  <a:pt x="131" y="84"/>
                  <a:pt x="131" y="82"/>
                </a:cubicBezTo>
                <a:cubicBezTo>
                  <a:pt x="131" y="81"/>
                  <a:pt x="130" y="80"/>
                  <a:pt x="128" y="80"/>
                </a:cubicBezTo>
                <a:close/>
                <a:moveTo>
                  <a:pt x="112" y="72"/>
                </a:moveTo>
                <a:cubicBezTo>
                  <a:pt x="111" y="72"/>
                  <a:pt x="109" y="73"/>
                  <a:pt x="109" y="74"/>
                </a:cubicBezTo>
                <a:cubicBezTo>
                  <a:pt x="109" y="76"/>
                  <a:pt x="111" y="77"/>
                  <a:pt x="112" y="77"/>
                </a:cubicBezTo>
                <a:cubicBezTo>
                  <a:pt x="114" y="77"/>
                  <a:pt x="115" y="76"/>
                  <a:pt x="115" y="74"/>
                </a:cubicBezTo>
                <a:cubicBezTo>
                  <a:pt x="115" y="73"/>
                  <a:pt x="114" y="72"/>
                  <a:pt x="112" y="72"/>
                </a:cubicBezTo>
                <a:close/>
                <a:moveTo>
                  <a:pt x="117" y="80"/>
                </a:moveTo>
                <a:cubicBezTo>
                  <a:pt x="116" y="80"/>
                  <a:pt x="115" y="81"/>
                  <a:pt x="115" y="82"/>
                </a:cubicBezTo>
                <a:cubicBezTo>
                  <a:pt x="115" y="84"/>
                  <a:pt x="116" y="85"/>
                  <a:pt x="117" y="85"/>
                </a:cubicBezTo>
                <a:cubicBezTo>
                  <a:pt x="119" y="85"/>
                  <a:pt x="120" y="84"/>
                  <a:pt x="120" y="82"/>
                </a:cubicBezTo>
                <a:cubicBezTo>
                  <a:pt x="120" y="81"/>
                  <a:pt x="119" y="80"/>
                  <a:pt x="117" y="80"/>
                </a:cubicBezTo>
                <a:close/>
                <a:moveTo>
                  <a:pt x="101" y="72"/>
                </a:moveTo>
                <a:cubicBezTo>
                  <a:pt x="100" y="72"/>
                  <a:pt x="99" y="73"/>
                  <a:pt x="99" y="74"/>
                </a:cubicBezTo>
                <a:cubicBezTo>
                  <a:pt x="99" y="76"/>
                  <a:pt x="100" y="77"/>
                  <a:pt x="101" y="77"/>
                </a:cubicBezTo>
                <a:cubicBezTo>
                  <a:pt x="103" y="77"/>
                  <a:pt x="104" y="76"/>
                  <a:pt x="104" y="74"/>
                </a:cubicBezTo>
                <a:cubicBezTo>
                  <a:pt x="104" y="73"/>
                  <a:pt x="103" y="72"/>
                  <a:pt x="101" y="72"/>
                </a:cubicBezTo>
                <a:close/>
                <a:moveTo>
                  <a:pt x="107" y="80"/>
                </a:moveTo>
                <a:cubicBezTo>
                  <a:pt x="105" y="80"/>
                  <a:pt x="104" y="81"/>
                  <a:pt x="104" y="82"/>
                </a:cubicBezTo>
                <a:cubicBezTo>
                  <a:pt x="104" y="84"/>
                  <a:pt x="105" y="85"/>
                  <a:pt x="107" y="85"/>
                </a:cubicBezTo>
                <a:cubicBezTo>
                  <a:pt x="108" y="85"/>
                  <a:pt x="109" y="84"/>
                  <a:pt x="109" y="82"/>
                </a:cubicBezTo>
                <a:cubicBezTo>
                  <a:pt x="109" y="81"/>
                  <a:pt x="108" y="80"/>
                  <a:pt x="107" y="80"/>
                </a:cubicBezTo>
                <a:close/>
                <a:moveTo>
                  <a:pt x="91" y="72"/>
                </a:moveTo>
                <a:cubicBezTo>
                  <a:pt x="89" y="72"/>
                  <a:pt x="88" y="73"/>
                  <a:pt x="88" y="74"/>
                </a:cubicBezTo>
                <a:cubicBezTo>
                  <a:pt x="88" y="76"/>
                  <a:pt x="89" y="77"/>
                  <a:pt x="91" y="77"/>
                </a:cubicBezTo>
                <a:cubicBezTo>
                  <a:pt x="92" y="77"/>
                  <a:pt x="93" y="76"/>
                  <a:pt x="93" y="74"/>
                </a:cubicBezTo>
                <a:cubicBezTo>
                  <a:pt x="93" y="73"/>
                  <a:pt x="92" y="72"/>
                  <a:pt x="91" y="72"/>
                </a:cubicBezTo>
                <a:close/>
                <a:moveTo>
                  <a:pt x="96" y="80"/>
                </a:moveTo>
                <a:cubicBezTo>
                  <a:pt x="95" y="80"/>
                  <a:pt x="93" y="81"/>
                  <a:pt x="93" y="82"/>
                </a:cubicBezTo>
                <a:cubicBezTo>
                  <a:pt x="93" y="84"/>
                  <a:pt x="95" y="85"/>
                  <a:pt x="96" y="85"/>
                </a:cubicBezTo>
                <a:cubicBezTo>
                  <a:pt x="98" y="85"/>
                  <a:pt x="99" y="84"/>
                  <a:pt x="99" y="82"/>
                </a:cubicBezTo>
                <a:cubicBezTo>
                  <a:pt x="99" y="81"/>
                  <a:pt x="98" y="80"/>
                  <a:pt x="96" y="80"/>
                </a:cubicBezTo>
                <a:close/>
                <a:moveTo>
                  <a:pt x="28" y="117"/>
                </a:moveTo>
                <a:cubicBezTo>
                  <a:pt x="21" y="117"/>
                  <a:pt x="16" y="122"/>
                  <a:pt x="16" y="129"/>
                </a:cubicBezTo>
                <a:cubicBezTo>
                  <a:pt x="16" y="136"/>
                  <a:pt x="21" y="141"/>
                  <a:pt x="28" y="141"/>
                </a:cubicBezTo>
                <a:cubicBezTo>
                  <a:pt x="35" y="141"/>
                  <a:pt x="40" y="136"/>
                  <a:pt x="40" y="129"/>
                </a:cubicBezTo>
                <a:cubicBezTo>
                  <a:pt x="40" y="122"/>
                  <a:pt x="35" y="117"/>
                  <a:pt x="28" y="117"/>
                </a:cubicBezTo>
                <a:close/>
                <a:moveTo>
                  <a:pt x="28" y="136"/>
                </a:moveTo>
                <a:cubicBezTo>
                  <a:pt x="24" y="136"/>
                  <a:pt x="21" y="133"/>
                  <a:pt x="21" y="129"/>
                </a:cubicBezTo>
                <a:cubicBezTo>
                  <a:pt x="21" y="125"/>
                  <a:pt x="24" y="122"/>
                  <a:pt x="28" y="122"/>
                </a:cubicBezTo>
                <a:cubicBezTo>
                  <a:pt x="32" y="122"/>
                  <a:pt x="35" y="125"/>
                  <a:pt x="35" y="129"/>
                </a:cubicBezTo>
                <a:cubicBezTo>
                  <a:pt x="35" y="133"/>
                  <a:pt x="32" y="136"/>
                  <a:pt x="28" y="136"/>
                </a:cubicBezTo>
                <a:close/>
                <a:moveTo>
                  <a:pt x="133" y="122"/>
                </a:moveTo>
                <a:cubicBezTo>
                  <a:pt x="132" y="122"/>
                  <a:pt x="131" y="124"/>
                  <a:pt x="131" y="125"/>
                </a:cubicBezTo>
                <a:cubicBezTo>
                  <a:pt x="131" y="126"/>
                  <a:pt x="132" y="128"/>
                  <a:pt x="133" y="128"/>
                </a:cubicBezTo>
                <a:cubicBezTo>
                  <a:pt x="135" y="128"/>
                  <a:pt x="136" y="126"/>
                  <a:pt x="136" y="125"/>
                </a:cubicBezTo>
                <a:cubicBezTo>
                  <a:pt x="136" y="124"/>
                  <a:pt x="135" y="122"/>
                  <a:pt x="133" y="122"/>
                </a:cubicBezTo>
                <a:close/>
                <a:moveTo>
                  <a:pt x="123" y="122"/>
                </a:moveTo>
                <a:cubicBezTo>
                  <a:pt x="121" y="122"/>
                  <a:pt x="120" y="124"/>
                  <a:pt x="120" y="125"/>
                </a:cubicBezTo>
                <a:cubicBezTo>
                  <a:pt x="120" y="126"/>
                  <a:pt x="121" y="128"/>
                  <a:pt x="123" y="128"/>
                </a:cubicBezTo>
                <a:cubicBezTo>
                  <a:pt x="124" y="128"/>
                  <a:pt x="125" y="126"/>
                  <a:pt x="125" y="125"/>
                </a:cubicBezTo>
                <a:cubicBezTo>
                  <a:pt x="125" y="124"/>
                  <a:pt x="124" y="122"/>
                  <a:pt x="123" y="122"/>
                </a:cubicBezTo>
                <a:close/>
                <a:moveTo>
                  <a:pt x="139" y="130"/>
                </a:moveTo>
                <a:cubicBezTo>
                  <a:pt x="137" y="130"/>
                  <a:pt x="136" y="132"/>
                  <a:pt x="136" y="133"/>
                </a:cubicBezTo>
                <a:cubicBezTo>
                  <a:pt x="136" y="134"/>
                  <a:pt x="137" y="136"/>
                  <a:pt x="139" y="136"/>
                </a:cubicBezTo>
                <a:cubicBezTo>
                  <a:pt x="140" y="136"/>
                  <a:pt x="141" y="134"/>
                  <a:pt x="141" y="133"/>
                </a:cubicBezTo>
                <a:cubicBezTo>
                  <a:pt x="141" y="132"/>
                  <a:pt x="140" y="130"/>
                  <a:pt x="139" y="130"/>
                </a:cubicBezTo>
                <a:close/>
                <a:moveTo>
                  <a:pt x="128" y="130"/>
                </a:moveTo>
                <a:cubicBezTo>
                  <a:pt x="127" y="130"/>
                  <a:pt x="125" y="132"/>
                  <a:pt x="125" y="133"/>
                </a:cubicBezTo>
                <a:cubicBezTo>
                  <a:pt x="125" y="134"/>
                  <a:pt x="127" y="136"/>
                  <a:pt x="128" y="136"/>
                </a:cubicBezTo>
                <a:cubicBezTo>
                  <a:pt x="130" y="136"/>
                  <a:pt x="131" y="134"/>
                  <a:pt x="131" y="133"/>
                </a:cubicBezTo>
                <a:cubicBezTo>
                  <a:pt x="131" y="132"/>
                  <a:pt x="130" y="130"/>
                  <a:pt x="128" y="130"/>
                </a:cubicBezTo>
                <a:close/>
                <a:moveTo>
                  <a:pt x="112" y="122"/>
                </a:moveTo>
                <a:cubicBezTo>
                  <a:pt x="111" y="122"/>
                  <a:pt x="109" y="124"/>
                  <a:pt x="109" y="125"/>
                </a:cubicBezTo>
                <a:cubicBezTo>
                  <a:pt x="109" y="126"/>
                  <a:pt x="111" y="128"/>
                  <a:pt x="112" y="128"/>
                </a:cubicBezTo>
                <a:cubicBezTo>
                  <a:pt x="114" y="128"/>
                  <a:pt x="115" y="126"/>
                  <a:pt x="115" y="125"/>
                </a:cubicBezTo>
                <a:cubicBezTo>
                  <a:pt x="115" y="124"/>
                  <a:pt x="114" y="122"/>
                  <a:pt x="112" y="122"/>
                </a:cubicBezTo>
                <a:close/>
                <a:moveTo>
                  <a:pt x="117" y="130"/>
                </a:moveTo>
                <a:cubicBezTo>
                  <a:pt x="116" y="130"/>
                  <a:pt x="115" y="132"/>
                  <a:pt x="115" y="133"/>
                </a:cubicBezTo>
                <a:cubicBezTo>
                  <a:pt x="115" y="134"/>
                  <a:pt x="116" y="136"/>
                  <a:pt x="117" y="136"/>
                </a:cubicBezTo>
                <a:cubicBezTo>
                  <a:pt x="119" y="136"/>
                  <a:pt x="120" y="134"/>
                  <a:pt x="120" y="133"/>
                </a:cubicBezTo>
                <a:cubicBezTo>
                  <a:pt x="120" y="132"/>
                  <a:pt x="119" y="130"/>
                  <a:pt x="117" y="130"/>
                </a:cubicBezTo>
                <a:close/>
                <a:moveTo>
                  <a:pt x="101" y="122"/>
                </a:moveTo>
                <a:cubicBezTo>
                  <a:pt x="100" y="122"/>
                  <a:pt x="99" y="124"/>
                  <a:pt x="99" y="125"/>
                </a:cubicBezTo>
                <a:cubicBezTo>
                  <a:pt x="99" y="126"/>
                  <a:pt x="100" y="128"/>
                  <a:pt x="101" y="128"/>
                </a:cubicBezTo>
                <a:cubicBezTo>
                  <a:pt x="103" y="128"/>
                  <a:pt x="104" y="126"/>
                  <a:pt x="104" y="125"/>
                </a:cubicBezTo>
                <a:cubicBezTo>
                  <a:pt x="104" y="124"/>
                  <a:pt x="103" y="122"/>
                  <a:pt x="101" y="122"/>
                </a:cubicBezTo>
                <a:close/>
                <a:moveTo>
                  <a:pt x="107" y="130"/>
                </a:moveTo>
                <a:cubicBezTo>
                  <a:pt x="105" y="130"/>
                  <a:pt x="104" y="132"/>
                  <a:pt x="104" y="133"/>
                </a:cubicBezTo>
                <a:cubicBezTo>
                  <a:pt x="104" y="134"/>
                  <a:pt x="105" y="136"/>
                  <a:pt x="107" y="136"/>
                </a:cubicBezTo>
                <a:cubicBezTo>
                  <a:pt x="108" y="136"/>
                  <a:pt x="109" y="134"/>
                  <a:pt x="109" y="133"/>
                </a:cubicBezTo>
                <a:cubicBezTo>
                  <a:pt x="109" y="132"/>
                  <a:pt x="108" y="130"/>
                  <a:pt x="107" y="130"/>
                </a:cubicBezTo>
                <a:close/>
                <a:moveTo>
                  <a:pt x="91" y="122"/>
                </a:moveTo>
                <a:cubicBezTo>
                  <a:pt x="89" y="122"/>
                  <a:pt x="88" y="124"/>
                  <a:pt x="88" y="125"/>
                </a:cubicBezTo>
                <a:cubicBezTo>
                  <a:pt x="88" y="126"/>
                  <a:pt x="89" y="128"/>
                  <a:pt x="91" y="128"/>
                </a:cubicBezTo>
                <a:cubicBezTo>
                  <a:pt x="92" y="128"/>
                  <a:pt x="93" y="126"/>
                  <a:pt x="93" y="125"/>
                </a:cubicBezTo>
                <a:cubicBezTo>
                  <a:pt x="93" y="124"/>
                  <a:pt x="92" y="122"/>
                  <a:pt x="91" y="122"/>
                </a:cubicBezTo>
                <a:close/>
                <a:moveTo>
                  <a:pt x="96" y="130"/>
                </a:moveTo>
                <a:cubicBezTo>
                  <a:pt x="95" y="130"/>
                  <a:pt x="93" y="132"/>
                  <a:pt x="93" y="133"/>
                </a:cubicBezTo>
                <a:cubicBezTo>
                  <a:pt x="93" y="134"/>
                  <a:pt x="95" y="136"/>
                  <a:pt x="96" y="136"/>
                </a:cubicBezTo>
                <a:cubicBezTo>
                  <a:pt x="98" y="136"/>
                  <a:pt x="99" y="134"/>
                  <a:pt x="99" y="133"/>
                </a:cubicBezTo>
                <a:cubicBezTo>
                  <a:pt x="99" y="132"/>
                  <a:pt x="98" y="130"/>
                  <a:pt x="96" y="1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88E0E041-101A-09CC-EC93-4FD5EA353820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1924050"/>
            <a:ext cx="254000" cy="254000"/>
          </a:xfrm>
          <a:custGeom>
            <a:avLst/>
            <a:gdLst>
              <a:gd name="T0" fmla="*/ 92 w 160"/>
              <a:gd name="T1" fmla="*/ 106 h 160"/>
              <a:gd name="T2" fmla="*/ 105 w 160"/>
              <a:gd name="T3" fmla="*/ 98 h 160"/>
              <a:gd name="T4" fmla="*/ 80 w 160"/>
              <a:gd name="T5" fmla="*/ 25 h 160"/>
              <a:gd name="T6" fmla="*/ 54 w 160"/>
              <a:gd name="T7" fmla="*/ 87 h 160"/>
              <a:gd name="T8" fmla="*/ 49 w 160"/>
              <a:gd name="T9" fmla="*/ 109 h 160"/>
              <a:gd name="T10" fmla="*/ 26 w 160"/>
              <a:gd name="T11" fmla="*/ 115 h 160"/>
              <a:gd name="T12" fmla="*/ 17 w 160"/>
              <a:gd name="T13" fmla="*/ 82 h 160"/>
              <a:gd name="T14" fmla="*/ 5 w 160"/>
              <a:gd name="T15" fmla="*/ 119 h 160"/>
              <a:gd name="T16" fmla="*/ 66 w 160"/>
              <a:gd name="T17" fmla="*/ 154 h 160"/>
              <a:gd name="T18" fmla="*/ 130 w 160"/>
              <a:gd name="T19" fmla="*/ 139 h 160"/>
              <a:gd name="T20" fmla="*/ 105 w 160"/>
              <a:gd name="T21" fmla="*/ 92 h 160"/>
              <a:gd name="T22" fmla="*/ 108 w 160"/>
              <a:gd name="T23" fmla="*/ 86 h 160"/>
              <a:gd name="T24" fmla="*/ 105 w 160"/>
              <a:gd name="T25" fmla="*/ 73 h 160"/>
              <a:gd name="T26" fmla="*/ 54 w 160"/>
              <a:gd name="T27" fmla="*/ 81 h 160"/>
              <a:gd name="T28" fmla="*/ 54 w 160"/>
              <a:gd name="T29" fmla="*/ 81 h 160"/>
              <a:gd name="T30" fmla="*/ 51 w 160"/>
              <a:gd name="T31" fmla="*/ 68 h 160"/>
              <a:gd name="T32" fmla="*/ 108 w 160"/>
              <a:gd name="T33" fmla="*/ 59 h 160"/>
              <a:gd name="T34" fmla="*/ 105 w 160"/>
              <a:gd name="T35" fmla="*/ 64 h 160"/>
              <a:gd name="T36" fmla="*/ 80 w 160"/>
              <a:gd name="T37" fmla="*/ 53 h 160"/>
              <a:gd name="T38" fmla="*/ 54 w 160"/>
              <a:gd name="T39" fmla="*/ 64 h 160"/>
              <a:gd name="T40" fmla="*/ 80 w 160"/>
              <a:gd name="T41" fmla="*/ 60 h 160"/>
              <a:gd name="T42" fmla="*/ 97 w 160"/>
              <a:gd name="T43" fmla="*/ 92 h 160"/>
              <a:gd name="T44" fmla="*/ 93 w 160"/>
              <a:gd name="T45" fmla="*/ 98 h 160"/>
              <a:gd name="T46" fmla="*/ 87 w 160"/>
              <a:gd name="T47" fmla="*/ 107 h 160"/>
              <a:gd name="T48" fmla="*/ 72 w 160"/>
              <a:gd name="T49" fmla="*/ 107 h 160"/>
              <a:gd name="T50" fmla="*/ 87 w 160"/>
              <a:gd name="T51" fmla="*/ 107 h 160"/>
              <a:gd name="T52" fmla="*/ 26 w 160"/>
              <a:gd name="T53" fmla="*/ 104 h 160"/>
              <a:gd name="T54" fmla="*/ 62 w 160"/>
              <a:gd name="T55" fmla="*/ 151 h 160"/>
              <a:gd name="T56" fmla="*/ 9 w 160"/>
              <a:gd name="T57" fmla="*/ 116 h 160"/>
              <a:gd name="T58" fmla="*/ 10 w 160"/>
              <a:gd name="T59" fmla="*/ 96 h 160"/>
              <a:gd name="T60" fmla="*/ 22 w 160"/>
              <a:gd name="T61" fmla="*/ 119 h 160"/>
              <a:gd name="T62" fmla="*/ 51 w 160"/>
              <a:gd name="T63" fmla="*/ 138 h 160"/>
              <a:gd name="T64" fmla="*/ 62 w 160"/>
              <a:gd name="T65" fmla="*/ 151 h 160"/>
              <a:gd name="T66" fmla="*/ 59 w 160"/>
              <a:gd name="T67" fmla="*/ 131 h 160"/>
              <a:gd name="T68" fmla="*/ 69 w 160"/>
              <a:gd name="T69" fmla="*/ 134 h 160"/>
              <a:gd name="T70" fmla="*/ 44 w 160"/>
              <a:gd name="T71" fmla="*/ 134 h 160"/>
              <a:gd name="T72" fmla="*/ 50 w 160"/>
              <a:gd name="T73" fmla="*/ 114 h 160"/>
              <a:gd name="T74" fmla="*/ 91 w 160"/>
              <a:gd name="T75" fmla="*/ 111 h 160"/>
              <a:gd name="T76" fmla="*/ 122 w 160"/>
              <a:gd name="T77" fmla="*/ 134 h 160"/>
              <a:gd name="T78" fmla="*/ 116 w 160"/>
              <a:gd name="T79" fmla="*/ 0 h 160"/>
              <a:gd name="T80" fmla="*/ 116 w 160"/>
              <a:gd name="T81" fmla="*/ 36 h 160"/>
              <a:gd name="T82" fmla="*/ 145 w 160"/>
              <a:gd name="T83" fmla="*/ 36 h 160"/>
              <a:gd name="T84" fmla="*/ 160 w 160"/>
              <a:gd name="T85" fmla="*/ 7 h 160"/>
              <a:gd name="T86" fmla="*/ 152 w 160"/>
              <a:gd name="T87" fmla="*/ 31 h 160"/>
              <a:gd name="T88" fmla="*/ 129 w 160"/>
              <a:gd name="T89" fmla="*/ 31 h 160"/>
              <a:gd name="T90" fmla="*/ 113 w 160"/>
              <a:gd name="T91" fmla="*/ 7 h 160"/>
              <a:gd name="T92" fmla="*/ 154 w 160"/>
              <a:gd name="T93" fmla="*/ 7 h 160"/>
              <a:gd name="T94" fmla="*/ 149 w 160"/>
              <a:gd name="T95" fmla="*/ 15 h 160"/>
              <a:gd name="T96" fmla="*/ 118 w 160"/>
              <a:gd name="T97" fmla="*/ 15 h 160"/>
              <a:gd name="T98" fmla="*/ 139 w 160"/>
              <a:gd name="T99" fmla="*/ 20 h 160"/>
              <a:gd name="T100" fmla="*/ 144 w 160"/>
              <a:gd name="T101" fmla="*/ 25 h 160"/>
              <a:gd name="T102" fmla="*/ 144 w 160"/>
              <a:gd name="T103" fmla="*/ 20 h 160"/>
              <a:gd name="T104" fmla="*/ 21 w 160"/>
              <a:gd name="T105" fmla="*/ 59 h 160"/>
              <a:gd name="T106" fmla="*/ 99 w 160"/>
              <a:gd name="T107" fmla="*/ 15 h 160"/>
              <a:gd name="T108" fmla="*/ 9 w 160"/>
              <a:gd name="T109" fmla="*/ 63 h 160"/>
              <a:gd name="T110" fmla="*/ 9 w 160"/>
              <a:gd name="T111" fmla="*/ 73 h 160"/>
              <a:gd name="T112" fmla="*/ 139 w 160"/>
              <a:gd name="T113" fmla="*/ 65 h 160"/>
              <a:gd name="T114" fmla="*/ 132 w 160"/>
              <a:gd name="T115" fmla="*/ 122 h 160"/>
              <a:gd name="T116" fmla="*/ 148 w 160"/>
              <a:gd name="T117" fmla="*/ 57 h 160"/>
              <a:gd name="T118" fmla="*/ 143 w 160"/>
              <a:gd name="T119" fmla="*/ 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124" y="121"/>
                </a:moveTo>
                <a:cubicBezTo>
                  <a:pt x="121" y="115"/>
                  <a:pt x="116" y="110"/>
                  <a:pt x="110" y="109"/>
                </a:cubicBezTo>
                <a:cubicBezTo>
                  <a:pt x="92" y="106"/>
                  <a:pt x="92" y="106"/>
                  <a:pt x="92" y="106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95" y="103"/>
                  <a:pt x="98" y="100"/>
                  <a:pt x="100" y="98"/>
                </a:cubicBezTo>
                <a:cubicBezTo>
                  <a:pt x="105" y="98"/>
                  <a:pt x="105" y="98"/>
                  <a:pt x="105" y="98"/>
                </a:cubicBezTo>
                <a:cubicBezTo>
                  <a:pt x="110" y="98"/>
                  <a:pt x="113" y="94"/>
                  <a:pt x="113" y="90"/>
                </a:cubicBezTo>
                <a:cubicBezTo>
                  <a:pt x="113" y="59"/>
                  <a:pt x="113" y="59"/>
                  <a:pt x="113" y="59"/>
                </a:cubicBezTo>
                <a:cubicBezTo>
                  <a:pt x="113" y="40"/>
                  <a:pt x="98" y="25"/>
                  <a:pt x="80" y="25"/>
                </a:cubicBezTo>
                <a:cubicBezTo>
                  <a:pt x="61" y="25"/>
                  <a:pt x="46" y="40"/>
                  <a:pt x="46" y="59"/>
                </a:cubicBezTo>
                <a:cubicBezTo>
                  <a:pt x="46" y="77"/>
                  <a:pt x="46" y="77"/>
                  <a:pt x="46" y="77"/>
                </a:cubicBezTo>
                <a:cubicBezTo>
                  <a:pt x="46" y="82"/>
                  <a:pt x="50" y="86"/>
                  <a:pt x="54" y="87"/>
                </a:cubicBezTo>
                <a:cubicBezTo>
                  <a:pt x="56" y="95"/>
                  <a:pt x="60" y="101"/>
                  <a:pt x="67" y="104"/>
                </a:cubicBezTo>
                <a:cubicBezTo>
                  <a:pt x="67" y="106"/>
                  <a:pt x="67" y="106"/>
                  <a:pt x="67" y="106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3" y="110"/>
                  <a:pt x="38" y="115"/>
                  <a:pt x="35" y="121"/>
                </a:cubicBezTo>
                <a:cubicBezTo>
                  <a:pt x="34" y="124"/>
                  <a:pt x="34" y="124"/>
                  <a:pt x="34" y="124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5" y="114"/>
                  <a:pt x="25" y="113"/>
                  <a:pt x="26" y="112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17" y="82"/>
                  <a:pt x="17" y="82"/>
                  <a:pt x="17" y="82"/>
                </a:cubicBezTo>
                <a:cubicBezTo>
                  <a:pt x="5" y="94"/>
                  <a:pt x="5" y="94"/>
                  <a:pt x="5" y="94"/>
                </a:cubicBezTo>
                <a:cubicBezTo>
                  <a:pt x="2" y="97"/>
                  <a:pt x="0" y="102"/>
                  <a:pt x="0" y="107"/>
                </a:cubicBezTo>
                <a:cubicBezTo>
                  <a:pt x="0" y="111"/>
                  <a:pt x="2" y="116"/>
                  <a:pt x="5" y="119"/>
                </a:cubicBezTo>
                <a:cubicBezTo>
                  <a:pt x="40" y="154"/>
                  <a:pt x="40" y="154"/>
                  <a:pt x="40" y="154"/>
                </a:cubicBezTo>
                <a:cubicBezTo>
                  <a:pt x="43" y="158"/>
                  <a:pt x="48" y="160"/>
                  <a:pt x="53" y="160"/>
                </a:cubicBezTo>
                <a:cubicBezTo>
                  <a:pt x="58" y="160"/>
                  <a:pt x="62" y="158"/>
                  <a:pt x="66" y="154"/>
                </a:cubicBezTo>
                <a:cubicBezTo>
                  <a:pt x="78" y="143"/>
                  <a:pt x="78" y="143"/>
                  <a:pt x="78" y="143"/>
                </a:cubicBezTo>
                <a:cubicBezTo>
                  <a:pt x="74" y="139"/>
                  <a:pt x="74" y="139"/>
                  <a:pt x="74" y="139"/>
                </a:cubicBezTo>
                <a:cubicBezTo>
                  <a:pt x="130" y="139"/>
                  <a:pt x="130" y="139"/>
                  <a:pt x="130" y="139"/>
                </a:cubicBezTo>
                <a:lnTo>
                  <a:pt x="124" y="121"/>
                </a:lnTo>
                <a:close/>
                <a:moveTo>
                  <a:pt x="108" y="90"/>
                </a:moveTo>
                <a:cubicBezTo>
                  <a:pt x="108" y="91"/>
                  <a:pt x="107" y="92"/>
                  <a:pt x="105" y="92"/>
                </a:cubicBezTo>
                <a:cubicBezTo>
                  <a:pt x="103" y="92"/>
                  <a:pt x="103" y="92"/>
                  <a:pt x="103" y="92"/>
                </a:cubicBezTo>
                <a:cubicBezTo>
                  <a:pt x="104" y="91"/>
                  <a:pt x="104" y="89"/>
                  <a:pt x="105" y="87"/>
                </a:cubicBezTo>
                <a:cubicBezTo>
                  <a:pt x="106" y="87"/>
                  <a:pt x="107" y="86"/>
                  <a:pt x="108" y="86"/>
                </a:cubicBezTo>
                <a:lnTo>
                  <a:pt x="108" y="90"/>
                </a:lnTo>
                <a:close/>
                <a:moveTo>
                  <a:pt x="105" y="81"/>
                </a:moveTo>
                <a:cubicBezTo>
                  <a:pt x="105" y="73"/>
                  <a:pt x="105" y="73"/>
                  <a:pt x="105" y="73"/>
                </a:cubicBezTo>
                <a:cubicBezTo>
                  <a:pt x="107" y="73"/>
                  <a:pt x="108" y="75"/>
                  <a:pt x="108" y="77"/>
                </a:cubicBezTo>
                <a:cubicBezTo>
                  <a:pt x="108" y="79"/>
                  <a:pt x="107" y="81"/>
                  <a:pt x="105" y="81"/>
                </a:cubicBezTo>
                <a:close/>
                <a:moveTo>
                  <a:pt x="54" y="81"/>
                </a:moveTo>
                <a:cubicBezTo>
                  <a:pt x="52" y="81"/>
                  <a:pt x="51" y="79"/>
                  <a:pt x="51" y="77"/>
                </a:cubicBezTo>
                <a:cubicBezTo>
                  <a:pt x="51" y="75"/>
                  <a:pt x="52" y="73"/>
                  <a:pt x="54" y="73"/>
                </a:cubicBezTo>
                <a:lnTo>
                  <a:pt x="54" y="81"/>
                </a:lnTo>
                <a:close/>
                <a:moveTo>
                  <a:pt x="54" y="64"/>
                </a:moveTo>
                <a:cubicBezTo>
                  <a:pt x="54" y="67"/>
                  <a:pt x="54" y="67"/>
                  <a:pt x="54" y="67"/>
                </a:cubicBezTo>
                <a:cubicBezTo>
                  <a:pt x="53" y="67"/>
                  <a:pt x="52" y="68"/>
                  <a:pt x="51" y="68"/>
                </a:cubicBezTo>
                <a:cubicBezTo>
                  <a:pt x="51" y="59"/>
                  <a:pt x="51" y="59"/>
                  <a:pt x="51" y="59"/>
                </a:cubicBezTo>
                <a:cubicBezTo>
                  <a:pt x="51" y="43"/>
                  <a:pt x="64" y="31"/>
                  <a:pt x="80" y="31"/>
                </a:cubicBezTo>
                <a:cubicBezTo>
                  <a:pt x="95" y="31"/>
                  <a:pt x="108" y="43"/>
                  <a:pt x="108" y="59"/>
                </a:cubicBezTo>
                <a:cubicBezTo>
                  <a:pt x="108" y="68"/>
                  <a:pt x="108" y="68"/>
                  <a:pt x="108" y="68"/>
                </a:cubicBezTo>
                <a:cubicBezTo>
                  <a:pt x="107" y="68"/>
                  <a:pt x="106" y="67"/>
                  <a:pt x="105" y="67"/>
                </a:cubicBezTo>
                <a:cubicBezTo>
                  <a:pt x="105" y="64"/>
                  <a:pt x="105" y="64"/>
                  <a:pt x="105" y="64"/>
                </a:cubicBezTo>
                <a:cubicBezTo>
                  <a:pt x="103" y="64"/>
                  <a:pt x="103" y="64"/>
                  <a:pt x="103" y="64"/>
                </a:cubicBezTo>
                <a:cubicBezTo>
                  <a:pt x="95" y="64"/>
                  <a:pt x="88" y="61"/>
                  <a:pt x="83" y="56"/>
                </a:cubicBezTo>
                <a:cubicBezTo>
                  <a:pt x="80" y="53"/>
                  <a:pt x="80" y="53"/>
                  <a:pt x="80" y="53"/>
                </a:cubicBezTo>
                <a:cubicBezTo>
                  <a:pt x="77" y="56"/>
                  <a:pt x="77" y="56"/>
                  <a:pt x="77" y="56"/>
                </a:cubicBezTo>
                <a:cubicBezTo>
                  <a:pt x="71" y="61"/>
                  <a:pt x="64" y="64"/>
                  <a:pt x="56" y="64"/>
                </a:cubicBezTo>
                <a:lnTo>
                  <a:pt x="54" y="64"/>
                </a:lnTo>
                <a:close/>
                <a:moveTo>
                  <a:pt x="59" y="82"/>
                </a:moveTo>
                <a:cubicBezTo>
                  <a:pt x="59" y="69"/>
                  <a:pt x="59" y="69"/>
                  <a:pt x="59" y="69"/>
                </a:cubicBezTo>
                <a:cubicBezTo>
                  <a:pt x="67" y="69"/>
                  <a:pt x="74" y="65"/>
                  <a:pt x="80" y="60"/>
                </a:cubicBezTo>
                <a:cubicBezTo>
                  <a:pt x="85" y="65"/>
                  <a:pt x="92" y="69"/>
                  <a:pt x="100" y="69"/>
                </a:cubicBezTo>
                <a:cubicBezTo>
                  <a:pt x="100" y="82"/>
                  <a:pt x="100" y="82"/>
                  <a:pt x="100" y="82"/>
                </a:cubicBezTo>
                <a:cubicBezTo>
                  <a:pt x="100" y="86"/>
                  <a:pt x="99" y="89"/>
                  <a:pt x="97" y="92"/>
                </a:cubicBezTo>
                <a:cubicBezTo>
                  <a:pt x="80" y="92"/>
                  <a:pt x="80" y="92"/>
                  <a:pt x="80" y="92"/>
                </a:cubicBezTo>
                <a:cubicBezTo>
                  <a:pt x="80" y="98"/>
                  <a:pt x="80" y="98"/>
                  <a:pt x="80" y="98"/>
                </a:cubicBezTo>
                <a:cubicBezTo>
                  <a:pt x="93" y="98"/>
                  <a:pt x="93" y="98"/>
                  <a:pt x="93" y="98"/>
                </a:cubicBezTo>
                <a:cubicBezTo>
                  <a:pt x="89" y="101"/>
                  <a:pt x="85" y="103"/>
                  <a:pt x="80" y="103"/>
                </a:cubicBezTo>
                <a:cubicBezTo>
                  <a:pt x="68" y="103"/>
                  <a:pt x="59" y="94"/>
                  <a:pt x="59" y="82"/>
                </a:cubicBezTo>
                <a:close/>
                <a:moveTo>
                  <a:pt x="87" y="107"/>
                </a:moveTo>
                <a:cubicBezTo>
                  <a:pt x="87" y="107"/>
                  <a:pt x="87" y="107"/>
                  <a:pt x="87" y="107"/>
                </a:cubicBezTo>
                <a:cubicBezTo>
                  <a:pt x="80" y="115"/>
                  <a:pt x="80" y="115"/>
                  <a:pt x="80" y="115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74" y="108"/>
                  <a:pt x="77" y="108"/>
                  <a:pt x="80" y="108"/>
                </a:cubicBezTo>
                <a:cubicBezTo>
                  <a:pt x="82" y="108"/>
                  <a:pt x="85" y="108"/>
                  <a:pt x="87" y="107"/>
                </a:cubicBezTo>
                <a:close/>
                <a:moveTo>
                  <a:pt x="17" y="90"/>
                </a:moveTo>
                <a:cubicBezTo>
                  <a:pt x="29" y="101"/>
                  <a:pt x="29" y="101"/>
                  <a:pt x="29" y="101"/>
                </a:cubicBezTo>
                <a:cubicBezTo>
                  <a:pt x="26" y="104"/>
                  <a:pt x="26" y="104"/>
                  <a:pt x="26" y="104"/>
                </a:cubicBezTo>
                <a:cubicBezTo>
                  <a:pt x="14" y="92"/>
                  <a:pt x="14" y="92"/>
                  <a:pt x="14" y="92"/>
                </a:cubicBezTo>
                <a:lnTo>
                  <a:pt x="17" y="90"/>
                </a:lnTo>
                <a:close/>
                <a:moveTo>
                  <a:pt x="62" y="151"/>
                </a:moveTo>
                <a:cubicBezTo>
                  <a:pt x="60" y="153"/>
                  <a:pt x="56" y="154"/>
                  <a:pt x="53" y="154"/>
                </a:cubicBezTo>
                <a:cubicBezTo>
                  <a:pt x="49" y="154"/>
                  <a:pt x="46" y="153"/>
                  <a:pt x="44" y="151"/>
                </a:cubicBezTo>
                <a:cubicBezTo>
                  <a:pt x="9" y="116"/>
                  <a:pt x="9" y="116"/>
                  <a:pt x="9" y="116"/>
                </a:cubicBezTo>
                <a:cubicBezTo>
                  <a:pt x="6" y="113"/>
                  <a:pt x="5" y="110"/>
                  <a:pt x="5" y="107"/>
                </a:cubicBezTo>
                <a:cubicBezTo>
                  <a:pt x="5" y="103"/>
                  <a:pt x="6" y="100"/>
                  <a:pt x="9" y="98"/>
                </a:cubicBezTo>
                <a:cubicBezTo>
                  <a:pt x="10" y="96"/>
                  <a:pt x="10" y="96"/>
                  <a:pt x="10" y="96"/>
                </a:cubicBezTo>
                <a:cubicBezTo>
                  <a:pt x="22" y="108"/>
                  <a:pt x="22" y="108"/>
                  <a:pt x="22" y="108"/>
                </a:cubicBezTo>
                <a:cubicBezTo>
                  <a:pt x="22" y="108"/>
                  <a:pt x="22" y="108"/>
                  <a:pt x="22" y="108"/>
                </a:cubicBezTo>
                <a:cubicBezTo>
                  <a:pt x="19" y="111"/>
                  <a:pt x="19" y="116"/>
                  <a:pt x="22" y="119"/>
                </a:cubicBezTo>
                <a:cubicBezTo>
                  <a:pt x="40" y="137"/>
                  <a:pt x="40" y="137"/>
                  <a:pt x="40" y="137"/>
                </a:cubicBezTo>
                <a:cubicBezTo>
                  <a:pt x="42" y="139"/>
                  <a:pt x="44" y="140"/>
                  <a:pt x="46" y="140"/>
                </a:cubicBezTo>
                <a:cubicBezTo>
                  <a:pt x="48" y="140"/>
                  <a:pt x="50" y="139"/>
                  <a:pt x="51" y="138"/>
                </a:cubicBezTo>
                <a:cubicBezTo>
                  <a:pt x="52" y="137"/>
                  <a:pt x="52" y="137"/>
                  <a:pt x="52" y="137"/>
                </a:cubicBezTo>
                <a:cubicBezTo>
                  <a:pt x="63" y="149"/>
                  <a:pt x="63" y="149"/>
                  <a:pt x="63" y="149"/>
                </a:cubicBezTo>
                <a:lnTo>
                  <a:pt x="62" y="151"/>
                </a:lnTo>
                <a:close/>
                <a:moveTo>
                  <a:pt x="67" y="146"/>
                </a:moveTo>
                <a:cubicBezTo>
                  <a:pt x="55" y="134"/>
                  <a:pt x="55" y="134"/>
                  <a:pt x="55" y="134"/>
                </a:cubicBezTo>
                <a:cubicBezTo>
                  <a:pt x="59" y="131"/>
                  <a:pt x="59" y="131"/>
                  <a:pt x="59" y="131"/>
                </a:cubicBezTo>
                <a:cubicBezTo>
                  <a:pt x="71" y="143"/>
                  <a:pt x="71" y="143"/>
                  <a:pt x="71" y="143"/>
                </a:cubicBezTo>
                <a:lnTo>
                  <a:pt x="67" y="146"/>
                </a:lnTo>
                <a:close/>
                <a:moveTo>
                  <a:pt x="69" y="134"/>
                </a:moveTo>
                <a:cubicBezTo>
                  <a:pt x="59" y="124"/>
                  <a:pt x="59" y="124"/>
                  <a:pt x="59" y="124"/>
                </a:cubicBezTo>
                <a:cubicBezTo>
                  <a:pt x="48" y="134"/>
                  <a:pt x="48" y="134"/>
                  <a:pt x="48" y="134"/>
                </a:cubicBezTo>
                <a:cubicBezTo>
                  <a:pt x="47" y="135"/>
                  <a:pt x="45" y="135"/>
                  <a:pt x="44" y="134"/>
                </a:cubicBezTo>
                <a:cubicBezTo>
                  <a:pt x="39" y="128"/>
                  <a:pt x="39" y="128"/>
                  <a:pt x="39" y="128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42" y="118"/>
                  <a:pt x="46" y="115"/>
                  <a:pt x="50" y="114"/>
                </a:cubicBezTo>
                <a:cubicBezTo>
                  <a:pt x="68" y="111"/>
                  <a:pt x="68" y="111"/>
                  <a:pt x="68" y="111"/>
                </a:cubicBezTo>
                <a:cubicBezTo>
                  <a:pt x="80" y="122"/>
                  <a:pt x="80" y="122"/>
                  <a:pt x="80" y="122"/>
                </a:cubicBezTo>
                <a:cubicBezTo>
                  <a:pt x="91" y="111"/>
                  <a:pt x="91" y="111"/>
                  <a:pt x="91" y="111"/>
                </a:cubicBezTo>
                <a:cubicBezTo>
                  <a:pt x="109" y="114"/>
                  <a:pt x="109" y="114"/>
                  <a:pt x="109" y="114"/>
                </a:cubicBezTo>
                <a:cubicBezTo>
                  <a:pt x="113" y="115"/>
                  <a:pt x="117" y="118"/>
                  <a:pt x="119" y="123"/>
                </a:cubicBezTo>
                <a:cubicBezTo>
                  <a:pt x="122" y="134"/>
                  <a:pt x="122" y="134"/>
                  <a:pt x="122" y="134"/>
                </a:cubicBezTo>
                <a:lnTo>
                  <a:pt x="69" y="134"/>
                </a:lnTo>
                <a:close/>
                <a:moveTo>
                  <a:pt x="152" y="0"/>
                </a:moveTo>
                <a:cubicBezTo>
                  <a:pt x="116" y="0"/>
                  <a:pt x="116" y="0"/>
                  <a:pt x="116" y="0"/>
                </a:cubicBezTo>
                <a:cubicBezTo>
                  <a:pt x="111" y="0"/>
                  <a:pt x="108" y="3"/>
                  <a:pt x="108" y="7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8" y="32"/>
                  <a:pt x="111" y="36"/>
                  <a:pt x="116" y="36"/>
                </a:cubicBezTo>
                <a:cubicBezTo>
                  <a:pt x="123" y="36"/>
                  <a:pt x="123" y="36"/>
                  <a:pt x="123" y="36"/>
                </a:cubicBezTo>
                <a:cubicBezTo>
                  <a:pt x="120" y="51"/>
                  <a:pt x="120" y="51"/>
                  <a:pt x="120" y="51"/>
                </a:cubicBezTo>
                <a:cubicBezTo>
                  <a:pt x="145" y="36"/>
                  <a:pt x="145" y="36"/>
                  <a:pt x="145" y="36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6" y="36"/>
                  <a:pt x="160" y="32"/>
                  <a:pt x="160" y="28"/>
                </a:cubicBezTo>
                <a:cubicBezTo>
                  <a:pt x="160" y="7"/>
                  <a:pt x="160" y="7"/>
                  <a:pt x="160" y="7"/>
                </a:cubicBezTo>
                <a:cubicBezTo>
                  <a:pt x="160" y="3"/>
                  <a:pt x="156" y="0"/>
                  <a:pt x="152" y="0"/>
                </a:cubicBezTo>
                <a:close/>
                <a:moveTo>
                  <a:pt x="154" y="28"/>
                </a:moveTo>
                <a:cubicBezTo>
                  <a:pt x="154" y="29"/>
                  <a:pt x="153" y="31"/>
                  <a:pt x="152" y="31"/>
                </a:cubicBezTo>
                <a:cubicBezTo>
                  <a:pt x="143" y="31"/>
                  <a:pt x="143" y="31"/>
                  <a:pt x="143" y="31"/>
                </a:cubicBezTo>
                <a:cubicBezTo>
                  <a:pt x="127" y="41"/>
                  <a:pt x="127" y="41"/>
                  <a:pt x="127" y="41"/>
                </a:cubicBezTo>
                <a:cubicBezTo>
                  <a:pt x="129" y="31"/>
                  <a:pt x="129" y="31"/>
                  <a:pt x="129" y="31"/>
                </a:cubicBezTo>
                <a:cubicBezTo>
                  <a:pt x="116" y="31"/>
                  <a:pt x="116" y="31"/>
                  <a:pt x="116" y="31"/>
                </a:cubicBezTo>
                <a:cubicBezTo>
                  <a:pt x="114" y="31"/>
                  <a:pt x="113" y="29"/>
                  <a:pt x="113" y="28"/>
                </a:cubicBezTo>
                <a:cubicBezTo>
                  <a:pt x="113" y="7"/>
                  <a:pt x="113" y="7"/>
                  <a:pt x="113" y="7"/>
                </a:cubicBezTo>
                <a:cubicBezTo>
                  <a:pt x="113" y="6"/>
                  <a:pt x="114" y="5"/>
                  <a:pt x="116" y="5"/>
                </a:cubicBezTo>
                <a:cubicBezTo>
                  <a:pt x="152" y="5"/>
                  <a:pt x="152" y="5"/>
                  <a:pt x="152" y="5"/>
                </a:cubicBezTo>
                <a:cubicBezTo>
                  <a:pt x="153" y="5"/>
                  <a:pt x="154" y="6"/>
                  <a:pt x="154" y="7"/>
                </a:cubicBezTo>
                <a:lnTo>
                  <a:pt x="154" y="28"/>
                </a:lnTo>
                <a:close/>
                <a:moveTo>
                  <a:pt x="118" y="15"/>
                </a:moveTo>
                <a:cubicBezTo>
                  <a:pt x="149" y="15"/>
                  <a:pt x="149" y="15"/>
                  <a:pt x="149" y="15"/>
                </a:cubicBezTo>
                <a:cubicBezTo>
                  <a:pt x="149" y="10"/>
                  <a:pt x="149" y="10"/>
                  <a:pt x="149" y="10"/>
                </a:cubicBezTo>
                <a:cubicBezTo>
                  <a:pt x="118" y="10"/>
                  <a:pt x="118" y="10"/>
                  <a:pt x="118" y="10"/>
                </a:cubicBezTo>
                <a:lnTo>
                  <a:pt x="118" y="15"/>
                </a:lnTo>
                <a:close/>
                <a:moveTo>
                  <a:pt x="118" y="25"/>
                </a:moveTo>
                <a:cubicBezTo>
                  <a:pt x="139" y="25"/>
                  <a:pt x="139" y="25"/>
                  <a:pt x="139" y="25"/>
                </a:cubicBezTo>
                <a:cubicBezTo>
                  <a:pt x="139" y="20"/>
                  <a:pt x="139" y="20"/>
                  <a:pt x="139" y="20"/>
                </a:cubicBezTo>
                <a:cubicBezTo>
                  <a:pt x="118" y="20"/>
                  <a:pt x="118" y="20"/>
                  <a:pt x="118" y="20"/>
                </a:cubicBezTo>
                <a:lnTo>
                  <a:pt x="118" y="25"/>
                </a:lnTo>
                <a:close/>
                <a:moveTo>
                  <a:pt x="144" y="25"/>
                </a:moveTo>
                <a:cubicBezTo>
                  <a:pt x="149" y="25"/>
                  <a:pt x="149" y="25"/>
                  <a:pt x="149" y="25"/>
                </a:cubicBezTo>
                <a:cubicBezTo>
                  <a:pt x="149" y="20"/>
                  <a:pt x="149" y="20"/>
                  <a:pt x="149" y="20"/>
                </a:cubicBezTo>
                <a:cubicBezTo>
                  <a:pt x="144" y="20"/>
                  <a:pt x="144" y="20"/>
                  <a:pt x="144" y="20"/>
                </a:cubicBezTo>
                <a:lnTo>
                  <a:pt x="144" y="25"/>
                </a:lnTo>
                <a:close/>
                <a:moveTo>
                  <a:pt x="24" y="64"/>
                </a:moveTo>
                <a:cubicBezTo>
                  <a:pt x="21" y="59"/>
                  <a:pt x="21" y="59"/>
                  <a:pt x="21" y="59"/>
                </a:cubicBezTo>
                <a:cubicBezTo>
                  <a:pt x="14" y="64"/>
                  <a:pt x="14" y="64"/>
                  <a:pt x="14" y="64"/>
                </a:cubicBezTo>
                <a:cubicBezTo>
                  <a:pt x="22" y="34"/>
                  <a:pt x="49" y="12"/>
                  <a:pt x="80" y="12"/>
                </a:cubicBezTo>
                <a:cubicBezTo>
                  <a:pt x="86" y="12"/>
                  <a:pt x="93" y="13"/>
                  <a:pt x="99" y="15"/>
                </a:cubicBezTo>
                <a:cubicBezTo>
                  <a:pt x="101" y="11"/>
                  <a:pt x="101" y="11"/>
                  <a:pt x="101" y="11"/>
                </a:cubicBezTo>
                <a:cubicBezTo>
                  <a:pt x="94" y="8"/>
                  <a:pt x="87" y="7"/>
                  <a:pt x="80" y="7"/>
                </a:cubicBezTo>
                <a:cubicBezTo>
                  <a:pt x="46" y="7"/>
                  <a:pt x="17" y="31"/>
                  <a:pt x="9" y="63"/>
                </a:cubicBezTo>
                <a:cubicBezTo>
                  <a:pt x="4" y="55"/>
                  <a:pt x="4" y="55"/>
                  <a:pt x="4" y="55"/>
                </a:cubicBezTo>
                <a:cubicBezTo>
                  <a:pt x="0" y="58"/>
                  <a:pt x="0" y="58"/>
                  <a:pt x="0" y="58"/>
                </a:cubicBezTo>
                <a:cubicBezTo>
                  <a:pt x="9" y="73"/>
                  <a:pt x="9" y="73"/>
                  <a:pt x="9" y="73"/>
                </a:cubicBezTo>
                <a:lnTo>
                  <a:pt x="24" y="64"/>
                </a:lnTo>
                <a:close/>
                <a:moveTo>
                  <a:pt x="134" y="63"/>
                </a:moveTo>
                <a:cubicBezTo>
                  <a:pt x="139" y="65"/>
                  <a:pt x="139" y="65"/>
                  <a:pt x="139" y="65"/>
                </a:cubicBezTo>
                <a:cubicBezTo>
                  <a:pt x="143" y="58"/>
                  <a:pt x="143" y="58"/>
                  <a:pt x="143" y="58"/>
                </a:cubicBezTo>
                <a:cubicBezTo>
                  <a:pt x="145" y="65"/>
                  <a:pt x="147" y="72"/>
                  <a:pt x="147" y="80"/>
                </a:cubicBezTo>
                <a:cubicBezTo>
                  <a:pt x="147" y="95"/>
                  <a:pt x="141" y="110"/>
                  <a:pt x="132" y="122"/>
                </a:cubicBezTo>
                <a:cubicBezTo>
                  <a:pt x="136" y="125"/>
                  <a:pt x="136" y="125"/>
                  <a:pt x="136" y="125"/>
                </a:cubicBezTo>
                <a:cubicBezTo>
                  <a:pt x="146" y="112"/>
                  <a:pt x="152" y="96"/>
                  <a:pt x="152" y="80"/>
                </a:cubicBezTo>
                <a:cubicBezTo>
                  <a:pt x="152" y="72"/>
                  <a:pt x="151" y="64"/>
                  <a:pt x="148" y="57"/>
                </a:cubicBezTo>
                <a:cubicBezTo>
                  <a:pt x="156" y="61"/>
                  <a:pt x="156" y="61"/>
                  <a:pt x="156" y="61"/>
                </a:cubicBezTo>
                <a:cubicBezTo>
                  <a:pt x="158" y="57"/>
                  <a:pt x="158" y="57"/>
                  <a:pt x="158" y="57"/>
                </a:cubicBezTo>
                <a:cubicBezTo>
                  <a:pt x="143" y="48"/>
                  <a:pt x="143" y="48"/>
                  <a:pt x="143" y="48"/>
                </a:cubicBezTo>
                <a:lnTo>
                  <a:pt x="134" y="6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D149C353-5DB0-A0F5-09ED-F5BB49E21AAE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3033713"/>
            <a:ext cx="254000" cy="236538"/>
          </a:xfrm>
          <a:custGeom>
            <a:avLst/>
            <a:gdLst>
              <a:gd name="T0" fmla="*/ 139 w 160"/>
              <a:gd name="T1" fmla="*/ 0 h 149"/>
              <a:gd name="T2" fmla="*/ 8 w 160"/>
              <a:gd name="T3" fmla="*/ 53 h 149"/>
              <a:gd name="T4" fmla="*/ 8 w 160"/>
              <a:gd name="T5" fmla="*/ 149 h 149"/>
              <a:gd name="T6" fmla="*/ 97 w 160"/>
              <a:gd name="T7" fmla="*/ 141 h 149"/>
              <a:gd name="T8" fmla="*/ 99 w 160"/>
              <a:gd name="T9" fmla="*/ 112 h 149"/>
              <a:gd name="T10" fmla="*/ 123 w 160"/>
              <a:gd name="T11" fmla="*/ 149 h 149"/>
              <a:gd name="T12" fmla="*/ 160 w 160"/>
              <a:gd name="T13" fmla="*/ 80 h 149"/>
              <a:gd name="T14" fmla="*/ 67 w 160"/>
              <a:gd name="T15" fmla="*/ 144 h 149"/>
              <a:gd name="T16" fmla="*/ 5 w 160"/>
              <a:gd name="T17" fmla="*/ 136 h 149"/>
              <a:gd name="T18" fmla="*/ 69 w 160"/>
              <a:gd name="T19" fmla="*/ 130 h 149"/>
              <a:gd name="T20" fmla="*/ 69 w 160"/>
              <a:gd name="T21" fmla="*/ 72 h 149"/>
              <a:gd name="T22" fmla="*/ 5 w 160"/>
              <a:gd name="T23" fmla="*/ 66 h 149"/>
              <a:gd name="T24" fmla="*/ 67 w 160"/>
              <a:gd name="T25" fmla="*/ 58 h 149"/>
              <a:gd name="T26" fmla="*/ 100 w 160"/>
              <a:gd name="T27" fmla="*/ 132 h 149"/>
              <a:gd name="T28" fmla="*/ 75 w 160"/>
              <a:gd name="T29" fmla="*/ 136 h 149"/>
              <a:gd name="T30" fmla="*/ 100 w 160"/>
              <a:gd name="T31" fmla="*/ 132 h 149"/>
              <a:gd name="T32" fmla="*/ 94 w 160"/>
              <a:gd name="T33" fmla="*/ 112 h 149"/>
              <a:gd name="T34" fmla="*/ 115 w 160"/>
              <a:gd name="T35" fmla="*/ 106 h 149"/>
              <a:gd name="T36" fmla="*/ 115 w 160"/>
              <a:gd name="T37" fmla="*/ 90 h 149"/>
              <a:gd name="T38" fmla="*/ 115 w 160"/>
              <a:gd name="T39" fmla="*/ 85 h 149"/>
              <a:gd name="T40" fmla="*/ 67 w 160"/>
              <a:gd name="T41" fmla="*/ 53 h 149"/>
              <a:gd name="T42" fmla="*/ 21 w 160"/>
              <a:gd name="T43" fmla="*/ 5 h 149"/>
              <a:gd name="T44" fmla="*/ 147 w 160"/>
              <a:gd name="T45" fmla="*/ 72 h 149"/>
              <a:gd name="T46" fmla="*/ 155 w 160"/>
              <a:gd name="T47" fmla="*/ 141 h 149"/>
              <a:gd name="T48" fmla="*/ 120 w 160"/>
              <a:gd name="T49" fmla="*/ 141 h 149"/>
              <a:gd name="T50" fmla="*/ 155 w 160"/>
              <a:gd name="T51" fmla="*/ 141 h 149"/>
              <a:gd name="T52" fmla="*/ 120 w 160"/>
              <a:gd name="T53" fmla="*/ 90 h 149"/>
              <a:gd name="T54" fmla="*/ 155 w 160"/>
              <a:gd name="T55" fmla="*/ 85 h 149"/>
              <a:gd name="T56" fmla="*/ 123 w 160"/>
              <a:gd name="T57" fmla="*/ 77 h 149"/>
              <a:gd name="T58" fmla="*/ 155 w 160"/>
              <a:gd name="T59" fmla="*/ 85 h 149"/>
              <a:gd name="T60" fmla="*/ 14 w 160"/>
              <a:gd name="T61" fmla="*/ 110 h 149"/>
              <a:gd name="T62" fmla="*/ 28 w 160"/>
              <a:gd name="T63" fmla="*/ 122 h 149"/>
              <a:gd name="T64" fmla="*/ 25 w 160"/>
              <a:gd name="T65" fmla="*/ 118 h 149"/>
              <a:gd name="T66" fmla="*/ 46 w 160"/>
              <a:gd name="T67" fmla="*/ 78 h 149"/>
              <a:gd name="T68" fmla="*/ 50 w 160"/>
              <a:gd name="T69" fmla="*/ 82 h 149"/>
              <a:gd name="T70" fmla="*/ 126 w 160"/>
              <a:gd name="T71" fmla="*/ 110 h 149"/>
              <a:gd name="T72" fmla="*/ 135 w 160"/>
              <a:gd name="T73" fmla="*/ 124 h 149"/>
              <a:gd name="T74" fmla="*/ 131 w 160"/>
              <a:gd name="T75" fmla="*/ 120 h 149"/>
              <a:gd name="T76" fmla="*/ 70 w 160"/>
              <a:gd name="T77" fmla="*/ 46 h 149"/>
              <a:gd name="T78" fmla="*/ 86 w 160"/>
              <a:gd name="T79" fmla="*/ 30 h 149"/>
              <a:gd name="T80" fmla="*/ 114 w 160"/>
              <a:gd name="T81" fmla="*/ 28 h 149"/>
              <a:gd name="T82" fmla="*/ 78 w 160"/>
              <a:gd name="T83" fmla="*/ 56 h 149"/>
              <a:gd name="T84" fmla="*/ 89 w 160"/>
              <a:gd name="T85" fmla="*/ 46 h 149"/>
              <a:gd name="T86" fmla="*/ 102 w 160"/>
              <a:gd name="T87" fmla="*/ 14 h 149"/>
              <a:gd name="T88" fmla="*/ 106 w 160"/>
              <a:gd name="T89" fmla="*/ 18 h 149"/>
              <a:gd name="T90" fmla="*/ 24 w 160"/>
              <a:gd name="T91" fmla="*/ 10 h 149"/>
              <a:gd name="T92" fmla="*/ 29 w 160"/>
              <a:gd name="T93" fmla="*/ 16 h 149"/>
              <a:gd name="T94" fmla="*/ 29 w 160"/>
              <a:gd name="T95" fmla="*/ 10 h 149"/>
              <a:gd name="T96" fmla="*/ 45 w 160"/>
              <a:gd name="T97" fmla="*/ 16 h 149"/>
              <a:gd name="T98" fmla="*/ 40 w 160"/>
              <a:gd name="T99" fmla="*/ 16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49">
                <a:moveTo>
                  <a:pt x="152" y="72"/>
                </a:moveTo>
                <a:cubicBezTo>
                  <a:pt x="152" y="13"/>
                  <a:pt x="152" y="13"/>
                  <a:pt x="152" y="13"/>
                </a:cubicBezTo>
                <a:cubicBezTo>
                  <a:pt x="152" y="6"/>
                  <a:pt x="146" y="0"/>
                  <a:pt x="139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4" y="0"/>
                  <a:pt x="8" y="6"/>
                  <a:pt x="8" y="13"/>
                </a:cubicBezTo>
                <a:cubicBezTo>
                  <a:pt x="8" y="53"/>
                  <a:pt x="8" y="53"/>
                  <a:pt x="8" y="53"/>
                </a:cubicBezTo>
                <a:cubicBezTo>
                  <a:pt x="4" y="53"/>
                  <a:pt x="0" y="57"/>
                  <a:pt x="0" y="61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5"/>
                  <a:pt x="4" y="149"/>
                  <a:pt x="8" y="149"/>
                </a:cubicBezTo>
                <a:cubicBezTo>
                  <a:pt x="67" y="149"/>
                  <a:pt x="67" y="149"/>
                  <a:pt x="67" y="149"/>
                </a:cubicBezTo>
                <a:cubicBezTo>
                  <a:pt x="71" y="149"/>
                  <a:pt x="75" y="145"/>
                  <a:pt x="75" y="141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9" y="141"/>
                  <a:pt x="102" y="140"/>
                  <a:pt x="103" y="138"/>
                </a:cubicBezTo>
                <a:cubicBezTo>
                  <a:pt x="105" y="136"/>
                  <a:pt x="105" y="133"/>
                  <a:pt x="105" y="131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41"/>
                  <a:pt x="115" y="141"/>
                  <a:pt x="115" y="141"/>
                </a:cubicBezTo>
                <a:cubicBezTo>
                  <a:pt x="115" y="145"/>
                  <a:pt x="118" y="149"/>
                  <a:pt x="123" y="149"/>
                </a:cubicBezTo>
                <a:cubicBezTo>
                  <a:pt x="152" y="149"/>
                  <a:pt x="152" y="149"/>
                  <a:pt x="152" y="149"/>
                </a:cubicBezTo>
                <a:cubicBezTo>
                  <a:pt x="156" y="149"/>
                  <a:pt x="160" y="145"/>
                  <a:pt x="160" y="141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75"/>
                  <a:pt x="156" y="72"/>
                  <a:pt x="152" y="72"/>
                </a:cubicBezTo>
                <a:close/>
                <a:moveTo>
                  <a:pt x="69" y="141"/>
                </a:moveTo>
                <a:cubicBezTo>
                  <a:pt x="69" y="142"/>
                  <a:pt x="68" y="144"/>
                  <a:pt x="67" y="144"/>
                </a:cubicBezTo>
                <a:cubicBezTo>
                  <a:pt x="8" y="144"/>
                  <a:pt x="8" y="144"/>
                  <a:pt x="8" y="144"/>
                </a:cubicBezTo>
                <a:cubicBezTo>
                  <a:pt x="6" y="144"/>
                  <a:pt x="5" y="142"/>
                  <a:pt x="5" y="141"/>
                </a:cubicBezTo>
                <a:cubicBezTo>
                  <a:pt x="5" y="136"/>
                  <a:pt x="5" y="136"/>
                  <a:pt x="5" y="136"/>
                </a:cubicBezTo>
                <a:cubicBezTo>
                  <a:pt x="69" y="136"/>
                  <a:pt x="69" y="136"/>
                  <a:pt x="69" y="136"/>
                </a:cubicBezTo>
                <a:lnTo>
                  <a:pt x="69" y="141"/>
                </a:lnTo>
                <a:close/>
                <a:moveTo>
                  <a:pt x="69" y="130"/>
                </a:moveTo>
                <a:cubicBezTo>
                  <a:pt x="5" y="130"/>
                  <a:pt x="5" y="130"/>
                  <a:pt x="5" y="130"/>
                </a:cubicBezTo>
                <a:cubicBezTo>
                  <a:pt x="5" y="72"/>
                  <a:pt x="5" y="72"/>
                  <a:pt x="5" y="72"/>
                </a:cubicBezTo>
                <a:cubicBezTo>
                  <a:pt x="69" y="72"/>
                  <a:pt x="69" y="72"/>
                  <a:pt x="69" y="72"/>
                </a:cubicBezTo>
                <a:lnTo>
                  <a:pt x="69" y="130"/>
                </a:lnTo>
                <a:close/>
                <a:moveTo>
                  <a:pt x="69" y="66"/>
                </a:moveTo>
                <a:cubicBezTo>
                  <a:pt x="5" y="66"/>
                  <a:pt x="5" y="66"/>
                  <a:pt x="5" y="66"/>
                </a:cubicBezTo>
                <a:cubicBezTo>
                  <a:pt x="5" y="61"/>
                  <a:pt x="5" y="61"/>
                  <a:pt x="5" y="61"/>
                </a:cubicBezTo>
                <a:cubicBezTo>
                  <a:pt x="5" y="60"/>
                  <a:pt x="6" y="58"/>
                  <a:pt x="8" y="58"/>
                </a:cubicBezTo>
                <a:cubicBezTo>
                  <a:pt x="67" y="58"/>
                  <a:pt x="67" y="58"/>
                  <a:pt x="67" y="58"/>
                </a:cubicBezTo>
                <a:cubicBezTo>
                  <a:pt x="68" y="58"/>
                  <a:pt x="69" y="60"/>
                  <a:pt x="69" y="61"/>
                </a:cubicBezTo>
                <a:lnTo>
                  <a:pt x="69" y="66"/>
                </a:lnTo>
                <a:close/>
                <a:moveTo>
                  <a:pt x="100" y="132"/>
                </a:moveTo>
                <a:cubicBezTo>
                  <a:pt x="100" y="133"/>
                  <a:pt x="100" y="134"/>
                  <a:pt x="99" y="135"/>
                </a:cubicBezTo>
                <a:cubicBezTo>
                  <a:pt x="99" y="135"/>
                  <a:pt x="98" y="136"/>
                  <a:pt x="97" y="136"/>
                </a:cubicBezTo>
                <a:cubicBezTo>
                  <a:pt x="75" y="136"/>
                  <a:pt x="75" y="136"/>
                  <a:pt x="75" y="136"/>
                </a:cubicBezTo>
                <a:cubicBezTo>
                  <a:pt x="75" y="130"/>
                  <a:pt x="75" y="130"/>
                  <a:pt x="75" y="130"/>
                </a:cubicBezTo>
                <a:cubicBezTo>
                  <a:pt x="99" y="130"/>
                  <a:pt x="99" y="130"/>
                  <a:pt x="99" y="130"/>
                </a:cubicBezTo>
                <a:lnTo>
                  <a:pt x="100" y="132"/>
                </a:lnTo>
                <a:close/>
                <a:moveTo>
                  <a:pt x="75" y="125"/>
                </a:moveTo>
                <a:cubicBezTo>
                  <a:pt x="75" y="112"/>
                  <a:pt x="75" y="112"/>
                  <a:pt x="75" y="112"/>
                </a:cubicBezTo>
                <a:cubicBezTo>
                  <a:pt x="94" y="112"/>
                  <a:pt x="94" y="112"/>
                  <a:pt x="94" y="112"/>
                </a:cubicBezTo>
                <a:cubicBezTo>
                  <a:pt x="98" y="125"/>
                  <a:pt x="98" y="125"/>
                  <a:pt x="98" y="125"/>
                </a:cubicBezTo>
                <a:lnTo>
                  <a:pt x="75" y="125"/>
                </a:lnTo>
                <a:close/>
                <a:moveTo>
                  <a:pt x="115" y="106"/>
                </a:moveTo>
                <a:cubicBezTo>
                  <a:pt x="75" y="106"/>
                  <a:pt x="75" y="106"/>
                  <a:pt x="75" y="106"/>
                </a:cubicBezTo>
                <a:cubicBezTo>
                  <a:pt x="75" y="90"/>
                  <a:pt x="75" y="90"/>
                  <a:pt x="75" y="90"/>
                </a:cubicBezTo>
                <a:cubicBezTo>
                  <a:pt x="115" y="90"/>
                  <a:pt x="115" y="90"/>
                  <a:pt x="115" y="90"/>
                </a:cubicBezTo>
                <a:lnTo>
                  <a:pt x="115" y="106"/>
                </a:lnTo>
                <a:close/>
                <a:moveTo>
                  <a:pt x="115" y="80"/>
                </a:moveTo>
                <a:cubicBezTo>
                  <a:pt x="115" y="85"/>
                  <a:pt x="115" y="85"/>
                  <a:pt x="115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57"/>
                  <a:pt x="71" y="53"/>
                  <a:pt x="67" y="53"/>
                </a:cubicBezTo>
                <a:cubicBezTo>
                  <a:pt x="13" y="53"/>
                  <a:pt x="13" y="53"/>
                  <a:pt x="13" y="5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9"/>
                  <a:pt x="17" y="5"/>
                  <a:pt x="21" y="5"/>
                </a:cubicBezTo>
                <a:cubicBezTo>
                  <a:pt x="139" y="5"/>
                  <a:pt x="139" y="5"/>
                  <a:pt x="139" y="5"/>
                </a:cubicBezTo>
                <a:cubicBezTo>
                  <a:pt x="143" y="5"/>
                  <a:pt x="147" y="9"/>
                  <a:pt x="147" y="13"/>
                </a:cubicBezTo>
                <a:cubicBezTo>
                  <a:pt x="147" y="72"/>
                  <a:pt x="147" y="72"/>
                  <a:pt x="147" y="72"/>
                </a:cubicBezTo>
                <a:cubicBezTo>
                  <a:pt x="123" y="72"/>
                  <a:pt x="123" y="72"/>
                  <a:pt x="123" y="72"/>
                </a:cubicBezTo>
                <a:cubicBezTo>
                  <a:pt x="118" y="72"/>
                  <a:pt x="115" y="75"/>
                  <a:pt x="115" y="80"/>
                </a:cubicBezTo>
                <a:close/>
                <a:moveTo>
                  <a:pt x="155" y="141"/>
                </a:moveTo>
                <a:cubicBezTo>
                  <a:pt x="155" y="142"/>
                  <a:pt x="153" y="144"/>
                  <a:pt x="152" y="144"/>
                </a:cubicBezTo>
                <a:cubicBezTo>
                  <a:pt x="123" y="144"/>
                  <a:pt x="123" y="144"/>
                  <a:pt x="123" y="144"/>
                </a:cubicBezTo>
                <a:cubicBezTo>
                  <a:pt x="121" y="144"/>
                  <a:pt x="120" y="142"/>
                  <a:pt x="120" y="141"/>
                </a:cubicBezTo>
                <a:cubicBezTo>
                  <a:pt x="120" y="136"/>
                  <a:pt x="120" y="136"/>
                  <a:pt x="120" y="136"/>
                </a:cubicBezTo>
                <a:cubicBezTo>
                  <a:pt x="155" y="136"/>
                  <a:pt x="155" y="136"/>
                  <a:pt x="155" y="136"/>
                </a:cubicBezTo>
                <a:lnTo>
                  <a:pt x="155" y="141"/>
                </a:lnTo>
                <a:close/>
                <a:moveTo>
                  <a:pt x="155" y="130"/>
                </a:moveTo>
                <a:cubicBezTo>
                  <a:pt x="120" y="130"/>
                  <a:pt x="120" y="130"/>
                  <a:pt x="120" y="130"/>
                </a:cubicBezTo>
                <a:cubicBezTo>
                  <a:pt x="120" y="90"/>
                  <a:pt x="120" y="90"/>
                  <a:pt x="120" y="90"/>
                </a:cubicBezTo>
                <a:cubicBezTo>
                  <a:pt x="155" y="90"/>
                  <a:pt x="155" y="90"/>
                  <a:pt x="155" y="90"/>
                </a:cubicBezTo>
                <a:lnTo>
                  <a:pt x="155" y="130"/>
                </a:lnTo>
                <a:close/>
                <a:moveTo>
                  <a:pt x="155" y="85"/>
                </a:moveTo>
                <a:cubicBezTo>
                  <a:pt x="120" y="85"/>
                  <a:pt x="120" y="85"/>
                  <a:pt x="120" y="85"/>
                </a:cubicBezTo>
                <a:cubicBezTo>
                  <a:pt x="120" y="80"/>
                  <a:pt x="120" y="80"/>
                  <a:pt x="120" y="80"/>
                </a:cubicBezTo>
                <a:cubicBezTo>
                  <a:pt x="120" y="78"/>
                  <a:pt x="121" y="77"/>
                  <a:pt x="123" y="77"/>
                </a:cubicBezTo>
                <a:cubicBezTo>
                  <a:pt x="152" y="77"/>
                  <a:pt x="152" y="77"/>
                  <a:pt x="152" y="77"/>
                </a:cubicBezTo>
                <a:cubicBezTo>
                  <a:pt x="153" y="77"/>
                  <a:pt x="155" y="78"/>
                  <a:pt x="155" y="80"/>
                </a:cubicBezTo>
                <a:lnTo>
                  <a:pt x="155" y="85"/>
                </a:lnTo>
                <a:close/>
                <a:moveTo>
                  <a:pt x="28" y="103"/>
                </a:moveTo>
                <a:cubicBezTo>
                  <a:pt x="25" y="99"/>
                  <a:pt x="25" y="99"/>
                  <a:pt x="25" y="99"/>
                </a:cubicBezTo>
                <a:cubicBezTo>
                  <a:pt x="14" y="110"/>
                  <a:pt x="14" y="110"/>
                  <a:pt x="14" y="110"/>
                </a:cubicBezTo>
                <a:cubicBezTo>
                  <a:pt x="18" y="114"/>
                  <a:pt x="18" y="114"/>
                  <a:pt x="18" y="114"/>
                </a:cubicBezTo>
                <a:lnTo>
                  <a:pt x="28" y="103"/>
                </a:lnTo>
                <a:close/>
                <a:moveTo>
                  <a:pt x="28" y="122"/>
                </a:moveTo>
                <a:cubicBezTo>
                  <a:pt x="60" y="90"/>
                  <a:pt x="60" y="90"/>
                  <a:pt x="60" y="90"/>
                </a:cubicBezTo>
                <a:cubicBezTo>
                  <a:pt x="57" y="86"/>
                  <a:pt x="57" y="86"/>
                  <a:pt x="57" y="86"/>
                </a:cubicBezTo>
                <a:cubicBezTo>
                  <a:pt x="25" y="118"/>
                  <a:pt x="25" y="118"/>
                  <a:pt x="25" y="118"/>
                </a:cubicBezTo>
                <a:lnTo>
                  <a:pt x="28" y="122"/>
                </a:lnTo>
                <a:close/>
                <a:moveTo>
                  <a:pt x="50" y="82"/>
                </a:moveTo>
                <a:cubicBezTo>
                  <a:pt x="46" y="78"/>
                  <a:pt x="46" y="78"/>
                  <a:pt x="46" y="78"/>
                </a:cubicBezTo>
                <a:cubicBezTo>
                  <a:pt x="30" y="94"/>
                  <a:pt x="30" y="94"/>
                  <a:pt x="30" y="94"/>
                </a:cubicBezTo>
                <a:cubicBezTo>
                  <a:pt x="34" y="98"/>
                  <a:pt x="34" y="98"/>
                  <a:pt x="34" y="98"/>
                </a:cubicBezTo>
                <a:lnTo>
                  <a:pt x="50" y="82"/>
                </a:lnTo>
                <a:close/>
                <a:moveTo>
                  <a:pt x="143" y="100"/>
                </a:moveTo>
                <a:cubicBezTo>
                  <a:pt x="139" y="96"/>
                  <a:pt x="139" y="96"/>
                  <a:pt x="139" y="96"/>
                </a:cubicBezTo>
                <a:cubicBezTo>
                  <a:pt x="126" y="110"/>
                  <a:pt x="126" y="110"/>
                  <a:pt x="126" y="110"/>
                </a:cubicBezTo>
                <a:cubicBezTo>
                  <a:pt x="130" y="114"/>
                  <a:pt x="130" y="114"/>
                  <a:pt x="130" y="114"/>
                </a:cubicBezTo>
                <a:lnTo>
                  <a:pt x="143" y="100"/>
                </a:lnTo>
                <a:close/>
                <a:moveTo>
                  <a:pt x="135" y="124"/>
                </a:moveTo>
                <a:cubicBezTo>
                  <a:pt x="148" y="111"/>
                  <a:pt x="148" y="111"/>
                  <a:pt x="148" y="111"/>
                </a:cubicBezTo>
                <a:cubicBezTo>
                  <a:pt x="145" y="107"/>
                  <a:pt x="145" y="107"/>
                  <a:pt x="145" y="107"/>
                </a:cubicBezTo>
                <a:cubicBezTo>
                  <a:pt x="131" y="120"/>
                  <a:pt x="131" y="120"/>
                  <a:pt x="131" y="120"/>
                </a:cubicBezTo>
                <a:lnTo>
                  <a:pt x="135" y="124"/>
                </a:lnTo>
                <a:close/>
                <a:moveTo>
                  <a:pt x="86" y="30"/>
                </a:moveTo>
                <a:cubicBezTo>
                  <a:pt x="70" y="46"/>
                  <a:pt x="70" y="46"/>
                  <a:pt x="70" y="46"/>
                </a:cubicBezTo>
                <a:cubicBezTo>
                  <a:pt x="74" y="50"/>
                  <a:pt x="74" y="50"/>
                  <a:pt x="74" y="50"/>
                </a:cubicBezTo>
                <a:cubicBezTo>
                  <a:pt x="90" y="34"/>
                  <a:pt x="90" y="34"/>
                  <a:pt x="90" y="34"/>
                </a:cubicBezTo>
                <a:lnTo>
                  <a:pt x="86" y="30"/>
                </a:lnTo>
                <a:close/>
                <a:moveTo>
                  <a:pt x="94" y="40"/>
                </a:moveTo>
                <a:cubicBezTo>
                  <a:pt x="98" y="44"/>
                  <a:pt x="98" y="44"/>
                  <a:pt x="98" y="44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10" y="24"/>
                  <a:pt x="110" y="24"/>
                  <a:pt x="110" y="24"/>
                </a:cubicBezTo>
                <a:lnTo>
                  <a:pt x="94" y="40"/>
                </a:lnTo>
                <a:close/>
                <a:moveTo>
                  <a:pt x="78" y="56"/>
                </a:moveTo>
                <a:cubicBezTo>
                  <a:pt x="82" y="60"/>
                  <a:pt x="82" y="60"/>
                  <a:pt x="82" y="60"/>
                </a:cubicBezTo>
                <a:cubicBezTo>
                  <a:pt x="92" y="50"/>
                  <a:pt x="92" y="50"/>
                  <a:pt x="92" y="50"/>
                </a:cubicBezTo>
                <a:cubicBezTo>
                  <a:pt x="89" y="46"/>
                  <a:pt x="89" y="46"/>
                  <a:pt x="89" y="46"/>
                </a:cubicBezTo>
                <a:lnTo>
                  <a:pt x="78" y="56"/>
                </a:lnTo>
                <a:close/>
                <a:moveTo>
                  <a:pt x="106" y="18"/>
                </a:moveTo>
                <a:cubicBezTo>
                  <a:pt x="102" y="14"/>
                  <a:pt x="102" y="14"/>
                  <a:pt x="102" y="14"/>
                </a:cubicBezTo>
                <a:cubicBezTo>
                  <a:pt x="91" y="24"/>
                  <a:pt x="91" y="24"/>
                  <a:pt x="91" y="24"/>
                </a:cubicBezTo>
                <a:cubicBezTo>
                  <a:pt x="95" y="28"/>
                  <a:pt x="95" y="28"/>
                  <a:pt x="95" y="28"/>
                </a:cubicBezTo>
                <a:lnTo>
                  <a:pt x="106" y="18"/>
                </a:lnTo>
                <a:close/>
                <a:moveTo>
                  <a:pt x="19" y="16"/>
                </a:moveTo>
                <a:cubicBezTo>
                  <a:pt x="24" y="16"/>
                  <a:pt x="24" y="16"/>
                  <a:pt x="24" y="16"/>
                </a:cubicBezTo>
                <a:cubicBezTo>
                  <a:pt x="24" y="10"/>
                  <a:pt x="24" y="10"/>
                  <a:pt x="24" y="10"/>
                </a:cubicBezTo>
                <a:cubicBezTo>
                  <a:pt x="19" y="10"/>
                  <a:pt x="19" y="10"/>
                  <a:pt x="19" y="10"/>
                </a:cubicBezTo>
                <a:lnTo>
                  <a:pt x="19" y="16"/>
                </a:lnTo>
                <a:close/>
                <a:moveTo>
                  <a:pt x="29" y="16"/>
                </a:moveTo>
                <a:cubicBezTo>
                  <a:pt x="35" y="16"/>
                  <a:pt x="35" y="16"/>
                  <a:pt x="35" y="16"/>
                </a:cubicBezTo>
                <a:cubicBezTo>
                  <a:pt x="35" y="10"/>
                  <a:pt x="35" y="10"/>
                  <a:pt x="35" y="10"/>
                </a:cubicBezTo>
                <a:cubicBezTo>
                  <a:pt x="29" y="10"/>
                  <a:pt x="29" y="10"/>
                  <a:pt x="29" y="10"/>
                </a:cubicBezTo>
                <a:lnTo>
                  <a:pt x="29" y="16"/>
                </a:lnTo>
                <a:close/>
                <a:moveTo>
                  <a:pt x="40" y="16"/>
                </a:moveTo>
                <a:cubicBezTo>
                  <a:pt x="45" y="16"/>
                  <a:pt x="45" y="16"/>
                  <a:pt x="45" y="16"/>
                </a:cubicBezTo>
                <a:cubicBezTo>
                  <a:pt x="45" y="10"/>
                  <a:pt x="45" y="10"/>
                  <a:pt x="45" y="10"/>
                </a:cubicBezTo>
                <a:cubicBezTo>
                  <a:pt x="40" y="10"/>
                  <a:pt x="40" y="10"/>
                  <a:pt x="40" y="10"/>
                </a:cubicBezTo>
                <a:lnTo>
                  <a:pt x="40" y="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F1A70625-63B1-D070-B430-AB9F18906A8F}"/>
              </a:ext>
            </a:extLst>
          </p:cNvPr>
          <p:cNvSpPr>
            <a:spLocks noEditPoints="1"/>
          </p:cNvSpPr>
          <p:nvPr/>
        </p:nvSpPr>
        <p:spPr bwMode="auto">
          <a:xfrm>
            <a:off x="1300163" y="3024188"/>
            <a:ext cx="233363" cy="254000"/>
          </a:xfrm>
          <a:custGeom>
            <a:avLst/>
            <a:gdLst>
              <a:gd name="T0" fmla="*/ 86 w 147"/>
              <a:gd name="T1" fmla="*/ 86 h 160"/>
              <a:gd name="T2" fmla="*/ 6 w 147"/>
              <a:gd name="T3" fmla="*/ 123 h 160"/>
              <a:gd name="T4" fmla="*/ 86 w 147"/>
              <a:gd name="T5" fmla="*/ 22 h 160"/>
              <a:gd name="T6" fmla="*/ 88 w 147"/>
              <a:gd name="T7" fmla="*/ 62 h 160"/>
              <a:gd name="T8" fmla="*/ 91 w 147"/>
              <a:gd name="T9" fmla="*/ 12 h 160"/>
              <a:gd name="T10" fmla="*/ 12 w 147"/>
              <a:gd name="T11" fmla="*/ 0 h 160"/>
              <a:gd name="T12" fmla="*/ 0 w 147"/>
              <a:gd name="T13" fmla="*/ 149 h 160"/>
              <a:gd name="T14" fmla="*/ 79 w 147"/>
              <a:gd name="T15" fmla="*/ 160 h 160"/>
              <a:gd name="T16" fmla="*/ 91 w 147"/>
              <a:gd name="T17" fmla="*/ 86 h 160"/>
              <a:gd name="T18" fmla="*/ 6 w 147"/>
              <a:gd name="T19" fmla="*/ 12 h 160"/>
              <a:gd name="T20" fmla="*/ 79 w 147"/>
              <a:gd name="T21" fmla="*/ 6 h 160"/>
              <a:gd name="T22" fmla="*/ 86 w 147"/>
              <a:gd name="T23" fmla="*/ 16 h 160"/>
              <a:gd name="T24" fmla="*/ 6 w 147"/>
              <a:gd name="T25" fmla="*/ 12 h 160"/>
              <a:gd name="T26" fmla="*/ 79 w 147"/>
              <a:gd name="T27" fmla="*/ 155 h 160"/>
              <a:gd name="T28" fmla="*/ 6 w 147"/>
              <a:gd name="T29" fmla="*/ 149 h 160"/>
              <a:gd name="T30" fmla="*/ 86 w 147"/>
              <a:gd name="T31" fmla="*/ 128 h 160"/>
              <a:gd name="T32" fmla="*/ 46 w 147"/>
              <a:gd name="T33" fmla="*/ 152 h 160"/>
              <a:gd name="T34" fmla="*/ 46 w 147"/>
              <a:gd name="T35" fmla="*/ 131 h 160"/>
              <a:gd name="T36" fmla="*/ 46 w 147"/>
              <a:gd name="T37" fmla="*/ 152 h 160"/>
              <a:gd name="T38" fmla="*/ 51 w 147"/>
              <a:gd name="T39" fmla="*/ 142 h 160"/>
              <a:gd name="T40" fmla="*/ 40 w 147"/>
              <a:gd name="T41" fmla="*/ 142 h 160"/>
              <a:gd name="T42" fmla="*/ 46 w 147"/>
              <a:gd name="T43" fmla="*/ 8 h 160"/>
              <a:gd name="T44" fmla="*/ 32 w 147"/>
              <a:gd name="T45" fmla="*/ 11 h 160"/>
              <a:gd name="T46" fmla="*/ 46 w 147"/>
              <a:gd name="T47" fmla="*/ 14 h 160"/>
              <a:gd name="T48" fmla="*/ 46 w 147"/>
              <a:gd name="T49" fmla="*/ 8 h 160"/>
              <a:gd name="T50" fmla="*/ 54 w 147"/>
              <a:gd name="T51" fmla="*/ 8 h 160"/>
              <a:gd name="T52" fmla="*/ 54 w 147"/>
              <a:gd name="T53" fmla="*/ 14 h 160"/>
              <a:gd name="T54" fmla="*/ 59 w 147"/>
              <a:gd name="T55" fmla="*/ 11 h 160"/>
              <a:gd name="T56" fmla="*/ 147 w 147"/>
              <a:gd name="T57" fmla="*/ 71 h 160"/>
              <a:gd name="T58" fmla="*/ 114 w 147"/>
              <a:gd name="T59" fmla="*/ 38 h 160"/>
              <a:gd name="T60" fmla="*/ 110 w 147"/>
              <a:gd name="T61" fmla="*/ 42 h 160"/>
              <a:gd name="T62" fmla="*/ 43 w 147"/>
              <a:gd name="T63" fmla="*/ 70 h 160"/>
              <a:gd name="T64" fmla="*/ 43 w 147"/>
              <a:gd name="T65" fmla="*/ 75 h 160"/>
              <a:gd name="T66" fmla="*/ 110 w 147"/>
              <a:gd name="T67" fmla="*/ 102 h 160"/>
              <a:gd name="T68" fmla="*/ 112 w 147"/>
              <a:gd name="T69" fmla="*/ 107 h 160"/>
              <a:gd name="T70" fmla="*/ 146 w 147"/>
              <a:gd name="T71" fmla="*/ 74 h 160"/>
              <a:gd name="T72" fmla="*/ 147 w 147"/>
              <a:gd name="T73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7" h="160">
                <a:moveTo>
                  <a:pt x="88" y="83"/>
                </a:moveTo>
                <a:cubicBezTo>
                  <a:pt x="87" y="83"/>
                  <a:pt x="86" y="84"/>
                  <a:pt x="86" y="86"/>
                </a:cubicBezTo>
                <a:cubicBezTo>
                  <a:pt x="86" y="123"/>
                  <a:pt x="86" y="123"/>
                  <a:pt x="86" y="123"/>
                </a:cubicBezTo>
                <a:cubicBezTo>
                  <a:pt x="6" y="123"/>
                  <a:pt x="6" y="123"/>
                  <a:pt x="6" y="123"/>
                </a:cubicBezTo>
                <a:cubicBezTo>
                  <a:pt x="6" y="22"/>
                  <a:pt x="6" y="22"/>
                  <a:pt x="6" y="22"/>
                </a:cubicBezTo>
                <a:cubicBezTo>
                  <a:pt x="86" y="22"/>
                  <a:pt x="86" y="22"/>
                  <a:pt x="86" y="22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60"/>
                  <a:pt x="87" y="62"/>
                  <a:pt x="88" y="62"/>
                </a:cubicBezTo>
                <a:cubicBezTo>
                  <a:pt x="90" y="62"/>
                  <a:pt x="91" y="60"/>
                  <a:pt x="91" y="59"/>
                </a:cubicBezTo>
                <a:cubicBezTo>
                  <a:pt x="91" y="12"/>
                  <a:pt x="91" y="12"/>
                  <a:pt x="91" y="12"/>
                </a:cubicBezTo>
                <a:cubicBezTo>
                  <a:pt x="91" y="6"/>
                  <a:pt x="86" y="0"/>
                  <a:pt x="79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6"/>
                  <a:pt x="0" y="12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6" y="160"/>
                  <a:pt x="12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6" y="160"/>
                  <a:pt x="91" y="155"/>
                  <a:pt x="91" y="149"/>
                </a:cubicBezTo>
                <a:cubicBezTo>
                  <a:pt x="91" y="86"/>
                  <a:pt x="91" y="86"/>
                  <a:pt x="91" y="86"/>
                </a:cubicBezTo>
                <a:cubicBezTo>
                  <a:pt x="91" y="84"/>
                  <a:pt x="90" y="83"/>
                  <a:pt x="88" y="83"/>
                </a:cubicBezTo>
                <a:close/>
                <a:moveTo>
                  <a:pt x="6" y="12"/>
                </a:moveTo>
                <a:cubicBezTo>
                  <a:pt x="6" y="9"/>
                  <a:pt x="8" y="6"/>
                  <a:pt x="12" y="6"/>
                </a:cubicBezTo>
                <a:cubicBezTo>
                  <a:pt x="79" y="6"/>
                  <a:pt x="79" y="6"/>
                  <a:pt x="79" y="6"/>
                </a:cubicBezTo>
                <a:cubicBezTo>
                  <a:pt x="83" y="6"/>
                  <a:pt x="86" y="9"/>
                  <a:pt x="86" y="12"/>
                </a:cubicBezTo>
                <a:cubicBezTo>
                  <a:pt x="86" y="16"/>
                  <a:pt x="86" y="16"/>
                  <a:pt x="86" y="16"/>
                </a:cubicBezTo>
                <a:cubicBezTo>
                  <a:pt x="6" y="16"/>
                  <a:pt x="6" y="16"/>
                  <a:pt x="6" y="16"/>
                </a:cubicBezTo>
                <a:lnTo>
                  <a:pt x="6" y="12"/>
                </a:lnTo>
                <a:close/>
                <a:moveTo>
                  <a:pt x="86" y="149"/>
                </a:moveTo>
                <a:cubicBezTo>
                  <a:pt x="86" y="152"/>
                  <a:pt x="83" y="155"/>
                  <a:pt x="79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8" y="155"/>
                  <a:pt x="6" y="152"/>
                  <a:pt x="6" y="149"/>
                </a:cubicBezTo>
                <a:cubicBezTo>
                  <a:pt x="6" y="128"/>
                  <a:pt x="6" y="128"/>
                  <a:pt x="6" y="128"/>
                </a:cubicBezTo>
                <a:cubicBezTo>
                  <a:pt x="86" y="128"/>
                  <a:pt x="86" y="128"/>
                  <a:pt x="86" y="128"/>
                </a:cubicBezTo>
                <a:lnTo>
                  <a:pt x="86" y="149"/>
                </a:lnTo>
                <a:close/>
                <a:moveTo>
                  <a:pt x="46" y="152"/>
                </a:moveTo>
                <a:cubicBezTo>
                  <a:pt x="51" y="152"/>
                  <a:pt x="56" y="148"/>
                  <a:pt x="56" y="142"/>
                </a:cubicBezTo>
                <a:cubicBezTo>
                  <a:pt x="56" y="136"/>
                  <a:pt x="51" y="131"/>
                  <a:pt x="46" y="131"/>
                </a:cubicBezTo>
                <a:cubicBezTo>
                  <a:pt x="40" y="131"/>
                  <a:pt x="35" y="136"/>
                  <a:pt x="35" y="142"/>
                </a:cubicBezTo>
                <a:cubicBezTo>
                  <a:pt x="35" y="148"/>
                  <a:pt x="40" y="152"/>
                  <a:pt x="46" y="152"/>
                </a:cubicBezTo>
                <a:close/>
                <a:moveTo>
                  <a:pt x="46" y="136"/>
                </a:moveTo>
                <a:cubicBezTo>
                  <a:pt x="49" y="136"/>
                  <a:pt x="51" y="139"/>
                  <a:pt x="51" y="142"/>
                </a:cubicBezTo>
                <a:cubicBezTo>
                  <a:pt x="51" y="145"/>
                  <a:pt x="49" y="147"/>
                  <a:pt x="46" y="147"/>
                </a:cubicBezTo>
                <a:cubicBezTo>
                  <a:pt x="43" y="147"/>
                  <a:pt x="40" y="145"/>
                  <a:pt x="40" y="142"/>
                </a:cubicBezTo>
                <a:cubicBezTo>
                  <a:pt x="40" y="139"/>
                  <a:pt x="43" y="136"/>
                  <a:pt x="46" y="136"/>
                </a:cubicBezTo>
                <a:close/>
                <a:moveTo>
                  <a:pt x="46" y="8"/>
                </a:moveTo>
                <a:cubicBezTo>
                  <a:pt x="35" y="8"/>
                  <a:pt x="35" y="8"/>
                  <a:pt x="35" y="8"/>
                </a:cubicBezTo>
                <a:cubicBezTo>
                  <a:pt x="33" y="8"/>
                  <a:pt x="32" y="10"/>
                  <a:pt x="32" y="11"/>
                </a:cubicBezTo>
                <a:cubicBezTo>
                  <a:pt x="32" y="12"/>
                  <a:pt x="33" y="14"/>
                  <a:pt x="35" y="14"/>
                </a:cubicBezTo>
                <a:cubicBezTo>
                  <a:pt x="46" y="14"/>
                  <a:pt x="46" y="14"/>
                  <a:pt x="46" y="14"/>
                </a:cubicBezTo>
                <a:cubicBezTo>
                  <a:pt x="47" y="14"/>
                  <a:pt x="48" y="12"/>
                  <a:pt x="48" y="11"/>
                </a:cubicBezTo>
                <a:cubicBezTo>
                  <a:pt x="48" y="10"/>
                  <a:pt x="47" y="8"/>
                  <a:pt x="46" y="8"/>
                </a:cubicBezTo>
                <a:close/>
                <a:moveTo>
                  <a:pt x="56" y="8"/>
                </a:moveTo>
                <a:cubicBezTo>
                  <a:pt x="54" y="8"/>
                  <a:pt x="54" y="8"/>
                  <a:pt x="54" y="8"/>
                </a:cubicBezTo>
                <a:cubicBezTo>
                  <a:pt x="52" y="8"/>
                  <a:pt x="51" y="10"/>
                  <a:pt x="51" y="11"/>
                </a:cubicBezTo>
                <a:cubicBezTo>
                  <a:pt x="51" y="12"/>
                  <a:pt x="52" y="14"/>
                  <a:pt x="54" y="14"/>
                </a:cubicBezTo>
                <a:cubicBezTo>
                  <a:pt x="56" y="14"/>
                  <a:pt x="56" y="14"/>
                  <a:pt x="56" y="14"/>
                </a:cubicBezTo>
                <a:cubicBezTo>
                  <a:pt x="58" y="14"/>
                  <a:pt x="59" y="12"/>
                  <a:pt x="59" y="11"/>
                </a:cubicBezTo>
                <a:cubicBezTo>
                  <a:pt x="59" y="10"/>
                  <a:pt x="58" y="8"/>
                  <a:pt x="56" y="8"/>
                </a:cubicBezTo>
                <a:close/>
                <a:moveTo>
                  <a:pt x="147" y="71"/>
                </a:moveTo>
                <a:cubicBezTo>
                  <a:pt x="147" y="71"/>
                  <a:pt x="146" y="71"/>
                  <a:pt x="146" y="70"/>
                </a:cubicBezTo>
                <a:cubicBezTo>
                  <a:pt x="114" y="38"/>
                  <a:pt x="114" y="38"/>
                  <a:pt x="114" y="38"/>
                </a:cubicBezTo>
                <a:cubicBezTo>
                  <a:pt x="113" y="37"/>
                  <a:pt x="111" y="37"/>
                  <a:pt x="110" y="38"/>
                </a:cubicBezTo>
                <a:cubicBezTo>
                  <a:pt x="109" y="39"/>
                  <a:pt x="109" y="41"/>
                  <a:pt x="110" y="42"/>
                </a:cubicBezTo>
                <a:cubicBezTo>
                  <a:pt x="138" y="70"/>
                  <a:pt x="138" y="70"/>
                  <a:pt x="138" y="70"/>
                </a:cubicBezTo>
                <a:cubicBezTo>
                  <a:pt x="43" y="70"/>
                  <a:pt x="43" y="70"/>
                  <a:pt x="43" y="70"/>
                </a:cubicBezTo>
                <a:cubicBezTo>
                  <a:pt x="41" y="70"/>
                  <a:pt x="40" y="71"/>
                  <a:pt x="40" y="72"/>
                </a:cubicBezTo>
                <a:cubicBezTo>
                  <a:pt x="40" y="74"/>
                  <a:pt x="41" y="75"/>
                  <a:pt x="43" y="75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10" y="102"/>
                  <a:pt x="110" y="102"/>
                  <a:pt x="110" y="102"/>
                </a:cubicBezTo>
                <a:cubicBezTo>
                  <a:pt x="109" y="103"/>
                  <a:pt x="109" y="105"/>
                  <a:pt x="110" y="106"/>
                </a:cubicBezTo>
                <a:cubicBezTo>
                  <a:pt x="111" y="107"/>
                  <a:pt x="112" y="107"/>
                  <a:pt x="112" y="107"/>
                </a:cubicBezTo>
                <a:cubicBezTo>
                  <a:pt x="113" y="107"/>
                  <a:pt x="114" y="107"/>
                  <a:pt x="114" y="106"/>
                </a:cubicBezTo>
                <a:cubicBezTo>
                  <a:pt x="146" y="74"/>
                  <a:pt x="146" y="74"/>
                  <a:pt x="146" y="74"/>
                </a:cubicBezTo>
                <a:cubicBezTo>
                  <a:pt x="146" y="74"/>
                  <a:pt x="147" y="74"/>
                  <a:pt x="147" y="73"/>
                </a:cubicBezTo>
                <a:cubicBezTo>
                  <a:pt x="147" y="73"/>
                  <a:pt x="147" y="72"/>
                  <a:pt x="147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B47DC9F3-B8A1-9A04-5137-6AFC3F0439CA}"/>
              </a:ext>
            </a:extLst>
          </p:cNvPr>
          <p:cNvSpPr>
            <a:spLocks noEditPoints="1"/>
          </p:cNvSpPr>
          <p:nvPr/>
        </p:nvSpPr>
        <p:spPr bwMode="auto">
          <a:xfrm>
            <a:off x="9007476" y="2473325"/>
            <a:ext cx="233363" cy="254000"/>
          </a:xfrm>
          <a:custGeom>
            <a:avLst/>
            <a:gdLst>
              <a:gd name="T0" fmla="*/ 86 w 147"/>
              <a:gd name="T1" fmla="*/ 86 h 160"/>
              <a:gd name="T2" fmla="*/ 6 w 147"/>
              <a:gd name="T3" fmla="*/ 123 h 160"/>
              <a:gd name="T4" fmla="*/ 86 w 147"/>
              <a:gd name="T5" fmla="*/ 22 h 160"/>
              <a:gd name="T6" fmla="*/ 88 w 147"/>
              <a:gd name="T7" fmla="*/ 62 h 160"/>
              <a:gd name="T8" fmla="*/ 91 w 147"/>
              <a:gd name="T9" fmla="*/ 12 h 160"/>
              <a:gd name="T10" fmla="*/ 12 w 147"/>
              <a:gd name="T11" fmla="*/ 0 h 160"/>
              <a:gd name="T12" fmla="*/ 0 w 147"/>
              <a:gd name="T13" fmla="*/ 149 h 160"/>
              <a:gd name="T14" fmla="*/ 79 w 147"/>
              <a:gd name="T15" fmla="*/ 160 h 160"/>
              <a:gd name="T16" fmla="*/ 91 w 147"/>
              <a:gd name="T17" fmla="*/ 86 h 160"/>
              <a:gd name="T18" fmla="*/ 6 w 147"/>
              <a:gd name="T19" fmla="*/ 12 h 160"/>
              <a:gd name="T20" fmla="*/ 79 w 147"/>
              <a:gd name="T21" fmla="*/ 6 h 160"/>
              <a:gd name="T22" fmla="*/ 86 w 147"/>
              <a:gd name="T23" fmla="*/ 16 h 160"/>
              <a:gd name="T24" fmla="*/ 6 w 147"/>
              <a:gd name="T25" fmla="*/ 12 h 160"/>
              <a:gd name="T26" fmla="*/ 79 w 147"/>
              <a:gd name="T27" fmla="*/ 155 h 160"/>
              <a:gd name="T28" fmla="*/ 6 w 147"/>
              <a:gd name="T29" fmla="*/ 149 h 160"/>
              <a:gd name="T30" fmla="*/ 86 w 147"/>
              <a:gd name="T31" fmla="*/ 128 h 160"/>
              <a:gd name="T32" fmla="*/ 46 w 147"/>
              <a:gd name="T33" fmla="*/ 152 h 160"/>
              <a:gd name="T34" fmla="*/ 46 w 147"/>
              <a:gd name="T35" fmla="*/ 131 h 160"/>
              <a:gd name="T36" fmla="*/ 46 w 147"/>
              <a:gd name="T37" fmla="*/ 152 h 160"/>
              <a:gd name="T38" fmla="*/ 51 w 147"/>
              <a:gd name="T39" fmla="*/ 142 h 160"/>
              <a:gd name="T40" fmla="*/ 40 w 147"/>
              <a:gd name="T41" fmla="*/ 142 h 160"/>
              <a:gd name="T42" fmla="*/ 46 w 147"/>
              <a:gd name="T43" fmla="*/ 8 h 160"/>
              <a:gd name="T44" fmla="*/ 32 w 147"/>
              <a:gd name="T45" fmla="*/ 11 h 160"/>
              <a:gd name="T46" fmla="*/ 46 w 147"/>
              <a:gd name="T47" fmla="*/ 14 h 160"/>
              <a:gd name="T48" fmla="*/ 46 w 147"/>
              <a:gd name="T49" fmla="*/ 8 h 160"/>
              <a:gd name="T50" fmla="*/ 54 w 147"/>
              <a:gd name="T51" fmla="*/ 8 h 160"/>
              <a:gd name="T52" fmla="*/ 54 w 147"/>
              <a:gd name="T53" fmla="*/ 14 h 160"/>
              <a:gd name="T54" fmla="*/ 59 w 147"/>
              <a:gd name="T55" fmla="*/ 11 h 160"/>
              <a:gd name="T56" fmla="*/ 144 w 147"/>
              <a:gd name="T57" fmla="*/ 70 h 160"/>
              <a:gd name="T58" fmla="*/ 77 w 147"/>
              <a:gd name="T59" fmla="*/ 42 h 160"/>
              <a:gd name="T60" fmla="*/ 73 w 147"/>
              <a:gd name="T61" fmla="*/ 39 h 160"/>
              <a:gd name="T62" fmla="*/ 41 w 147"/>
              <a:gd name="T63" fmla="*/ 71 h 160"/>
              <a:gd name="T64" fmla="*/ 41 w 147"/>
              <a:gd name="T65" fmla="*/ 74 h 160"/>
              <a:gd name="T66" fmla="*/ 75 w 147"/>
              <a:gd name="T67" fmla="*/ 107 h 160"/>
              <a:gd name="T68" fmla="*/ 77 w 147"/>
              <a:gd name="T69" fmla="*/ 103 h 160"/>
              <a:gd name="T70" fmla="*/ 144 w 147"/>
              <a:gd name="T71" fmla="*/ 75 h 160"/>
              <a:gd name="T72" fmla="*/ 144 w 147"/>
              <a:gd name="T73" fmla="*/ 7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7" h="160">
                <a:moveTo>
                  <a:pt x="88" y="83"/>
                </a:moveTo>
                <a:cubicBezTo>
                  <a:pt x="87" y="83"/>
                  <a:pt x="86" y="84"/>
                  <a:pt x="86" y="86"/>
                </a:cubicBezTo>
                <a:cubicBezTo>
                  <a:pt x="86" y="123"/>
                  <a:pt x="86" y="123"/>
                  <a:pt x="86" y="123"/>
                </a:cubicBezTo>
                <a:cubicBezTo>
                  <a:pt x="6" y="123"/>
                  <a:pt x="6" y="123"/>
                  <a:pt x="6" y="123"/>
                </a:cubicBezTo>
                <a:cubicBezTo>
                  <a:pt x="6" y="22"/>
                  <a:pt x="6" y="22"/>
                  <a:pt x="6" y="22"/>
                </a:cubicBezTo>
                <a:cubicBezTo>
                  <a:pt x="86" y="22"/>
                  <a:pt x="86" y="22"/>
                  <a:pt x="86" y="22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61"/>
                  <a:pt x="87" y="62"/>
                  <a:pt x="88" y="62"/>
                </a:cubicBezTo>
                <a:cubicBezTo>
                  <a:pt x="90" y="62"/>
                  <a:pt x="91" y="61"/>
                  <a:pt x="91" y="59"/>
                </a:cubicBezTo>
                <a:cubicBezTo>
                  <a:pt x="91" y="12"/>
                  <a:pt x="91" y="12"/>
                  <a:pt x="91" y="12"/>
                </a:cubicBezTo>
                <a:cubicBezTo>
                  <a:pt x="91" y="6"/>
                  <a:pt x="86" y="0"/>
                  <a:pt x="79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6"/>
                  <a:pt x="0" y="12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6" y="160"/>
                  <a:pt x="12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6" y="160"/>
                  <a:pt x="91" y="155"/>
                  <a:pt x="91" y="149"/>
                </a:cubicBezTo>
                <a:cubicBezTo>
                  <a:pt x="91" y="86"/>
                  <a:pt x="91" y="86"/>
                  <a:pt x="91" y="86"/>
                </a:cubicBezTo>
                <a:cubicBezTo>
                  <a:pt x="91" y="84"/>
                  <a:pt x="90" y="83"/>
                  <a:pt x="88" y="83"/>
                </a:cubicBezTo>
                <a:close/>
                <a:moveTo>
                  <a:pt x="6" y="12"/>
                </a:moveTo>
                <a:cubicBezTo>
                  <a:pt x="6" y="9"/>
                  <a:pt x="9" y="6"/>
                  <a:pt x="12" y="6"/>
                </a:cubicBezTo>
                <a:cubicBezTo>
                  <a:pt x="79" y="6"/>
                  <a:pt x="79" y="6"/>
                  <a:pt x="79" y="6"/>
                </a:cubicBezTo>
                <a:cubicBezTo>
                  <a:pt x="83" y="6"/>
                  <a:pt x="86" y="9"/>
                  <a:pt x="86" y="12"/>
                </a:cubicBezTo>
                <a:cubicBezTo>
                  <a:pt x="86" y="16"/>
                  <a:pt x="86" y="16"/>
                  <a:pt x="86" y="16"/>
                </a:cubicBezTo>
                <a:cubicBezTo>
                  <a:pt x="6" y="16"/>
                  <a:pt x="6" y="16"/>
                  <a:pt x="6" y="16"/>
                </a:cubicBezTo>
                <a:lnTo>
                  <a:pt x="6" y="12"/>
                </a:lnTo>
                <a:close/>
                <a:moveTo>
                  <a:pt x="86" y="149"/>
                </a:moveTo>
                <a:cubicBezTo>
                  <a:pt x="86" y="152"/>
                  <a:pt x="83" y="155"/>
                  <a:pt x="79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9" y="155"/>
                  <a:pt x="6" y="152"/>
                  <a:pt x="6" y="149"/>
                </a:cubicBezTo>
                <a:cubicBezTo>
                  <a:pt x="6" y="128"/>
                  <a:pt x="6" y="128"/>
                  <a:pt x="6" y="128"/>
                </a:cubicBezTo>
                <a:cubicBezTo>
                  <a:pt x="86" y="128"/>
                  <a:pt x="86" y="128"/>
                  <a:pt x="86" y="128"/>
                </a:cubicBezTo>
                <a:lnTo>
                  <a:pt x="86" y="149"/>
                </a:lnTo>
                <a:close/>
                <a:moveTo>
                  <a:pt x="46" y="152"/>
                </a:moveTo>
                <a:cubicBezTo>
                  <a:pt x="52" y="152"/>
                  <a:pt x="56" y="148"/>
                  <a:pt x="56" y="142"/>
                </a:cubicBezTo>
                <a:cubicBezTo>
                  <a:pt x="56" y="136"/>
                  <a:pt x="52" y="131"/>
                  <a:pt x="46" y="131"/>
                </a:cubicBezTo>
                <a:cubicBezTo>
                  <a:pt x="40" y="131"/>
                  <a:pt x="35" y="136"/>
                  <a:pt x="35" y="142"/>
                </a:cubicBezTo>
                <a:cubicBezTo>
                  <a:pt x="35" y="148"/>
                  <a:pt x="40" y="152"/>
                  <a:pt x="46" y="152"/>
                </a:cubicBezTo>
                <a:close/>
                <a:moveTo>
                  <a:pt x="46" y="136"/>
                </a:moveTo>
                <a:cubicBezTo>
                  <a:pt x="49" y="136"/>
                  <a:pt x="51" y="139"/>
                  <a:pt x="51" y="142"/>
                </a:cubicBezTo>
                <a:cubicBezTo>
                  <a:pt x="51" y="145"/>
                  <a:pt x="49" y="147"/>
                  <a:pt x="46" y="147"/>
                </a:cubicBezTo>
                <a:cubicBezTo>
                  <a:pt x="43" y="147"/>
                  <a:pt x="40" y="145"/>
                  <a:pt x="40" y="142"/>
                </a:cubicBezTo>
                <a:cubicBezTo>
                  <a:pt x="40" y="139"/>
                  <a:pt x="43" y="136"/>
                  <a:pt x="46" y="136"/>
                </a:cubicBezTo>
                <a:close/>
                <a:moveTo>
                  <a:pt x="46" y="8"/>
                </a:moveTo>
                <a:cubicBezTo>
                  <a:pt x="35" y="8"/>
                  <a:pt x="35" y="8"/>
                  <a:pt x="35" y="8"/>
                </a:cubicBezTo>
                <a:cubicBezTo>
                  <a:pt x="34" y="8"/>
                  <a:pt x="32" y="10"/>
                  <a:pt x="32" y="11"/>
                </a:cubicBezTo>
                <a:cubicBezTo>
                  <a:pt x="32" y="13"/>
                  <a:pt x="34" y="14"/>
                  <a:pt x="35" y="14"/>
                </a:cubicBezTo>
                <a:cubicBezTo>
                  <a:pt x="46" y="14"/>
                  <a:pt x="46" y="14"/>
                  <a:pt x="46" y="14"/>
                </a:cubicBezTo>
                <a:cubicBezTo>
                  <a:pt x="47" y="14"/>
                  <a:pt x="48" y="13"/>
                  <a:pt x="48" y="11"/>
                </a:cubicBezTo>
                <a:cubicBezTo>
                  <a:pt x="48" y="10"/>
                  <a:pt x="47" y="8"/>
                  <a:pt x="46" y="8"/>
                </a:cubicBezTo>
                <a:close/>
                <a:moveTo>
                  <a:pt x="56" y="8"/>
                </a:moveTo>
                <a:cubicBezTo>
                  <a:pt x="54" y="8"/>
                  <a:pt x="54" y="8"/>
                  <a:pt x="54" y="8"/>
                </a:cubicBezTo>
                <a:cubicBezTo>
                  <a:pt x="52" y="8"/>
                  <a:pt x="51" y="10"/>
                  <a:pt x="51" y="11"/>
                </a:cubicBezTo>
                <a:cubicBezTo>
                  <a:pt x="51" y="13"/>
                  <a:pt x="52" y="14"/>
                  <a:pt x="54" y="14"/>
                </a:cubicBezTo>
                <a:cubicBezTo>
                  <a:pt x="56" y="14"/>
                  <a:pt x="56" y="14"/>
                  <a:pt x="56" y="14"/>
                </a:cubicBezTo>
                <a:cubicBezTo>
                  <a:pt x="58" y="14"/>
                  <a:pt x="59" y="13"/>
                  <a:pt x="59" y="11"/>
                </a:cubicBezTo>
                <a:cubicBezTo>
                  <a:pt x="59" y="10"/>
                  <a:pt x="58" y="8"/>
                  <a:pt x="56" y="8"/>
                </a:cubicBezTo>
                <a:close/>
                <a:moveTo>
                  <a:pt x="144" y="70"/>
                </a:moveTo>
                <a:cubicBezTo>
                  <a:pt x="50" y="70"/>
                  <a:pt x="50" y="70"/>
                  <a:pt x="50" y="70"/>
                </a:cubicBezTo>
                <a:cubicBezTo>
                  <a:pt x="77" y="42"/>
                  <a:pt x="77" y="42"/>
                  <a:pt x="77" y="42"/>
                </a:cubicBezTo>
                <a:cubicBezTo>
                  <a:pt x="78" y="41"/>
                  <a:pt x="78" y="40"/>
                  <a:pt x="77" y="39"/>
                </a:cubicBezTo>
                <a:cubicBezTo>
                  <a:pt x="76" y="38"/>
                  <a:pt x="74" y="38"/>
                  <a:pt x="73" y="39"/>
                </a:cubicBezTo>
                <a:cubicBezTo>
                  <a:pt x="41" y="71"/>
                  <a:pt x="41" y="71"/>
                  <a:pt x="41" y="71"/>
                </a:cubicBezTo>
                <a:cubicBezTo>
                  <a:pt x="41" y="71"/>
                  <a:pt x="41" y="71"/>
                  <a:pt x="41" y="71"/>
                </a:cubicBezTo>
                <a:cubicBezTo>
                  <a:pt x="40" y="72"/>
                  <a:pt x="40" y="73"/>
                  <a:pt x="41" y="73"/>
                </a:cubicBezTo>
                <a:cubicBezTo>
                  <a:pt x="41" y="74"/>
                  <a:pt x="41" y="74"/>
                  <a:pt x="41" y="74"/>
                </a:cubicBezTo>
                <a:cubicBezTo>
                  <a:pt x="73" y="106"/>
                  <a:pt x="73" y="106"/>
                  <a:pt x="73" y="106"/>
                </a:cubicBezTo>
                <a:cubicBezTo>
                  <a:pt x="74" y="107"/>
                  <a:pt x="74" y="107"/>
                  <a:pt x="75" y="107"/>
                </a:cubicBezTo>
                <a:cubicBezTo>
                  <a:pt x="76" y="107"/>
                  <a:pt x="76" y="107"/>
                  <a:pt x="77" y="106"/>
                </a:cubicBezTo>
                <a:cubicBezTo>
                  <a:pt x="78" y="105"/>
                  <a:pt x="78" y="104"/>
                  <a:pt x="77" y="103"/>
                </a:cubicBezTo>
                <a:cubicBezTo>
                  <a:pt x="50" y="75"/>
                  <a:pt x="50" y="75"/>
                  <a:pt x="50" y="75"/>
                </a:cubicBezTo>
                <a:cubicBezTo>
                  <a:pt x="144" y="75"/>
                  <a:pt x="144" y="75"/>
                  <a:pt x="144" y="75"/>
                </a:cubicBezTo>
                <a:cubicBezTo>
                  <a:pt x="146" y="75"/>
                  <a:pt x="147" y="74"/>
                  <a:pt x="147" y="72"/>
                </a:cubicBezTo>
                <a:cubicBezTo>
                  <a:pt x="147" y="71"/>
                  <a:pt x="146" y="70"/>
                  <a:pt x="144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5A5A36F1-5FE2-6054-6342-CF95F7682F97}"/>
              </a:ext>
            </a:extLst>
          </p:cNvPr>
          <p:cNvSpPr>
            <a:spLocks noEditPoints="1"/>
          </p:cNvSpPr>
          <p:nvPr/>
        </p:nvSpPr>
        <p:spPr bwMode="auto">
          <a:xfrm>
            <a:off x="1849438" y="3575050"/>
            <a:ext cx="236538" cy="254000"/>
          </a:xfrm>
          <a:custGeom>
            <a:avLst/>
            <a:gdLst>
              <a:gd name="T0" fmla="*/ 53 w 149"/>
              <a:gd name="T1" fmla="*/ 113 h 160"/>
              <a:gd name="T2" fmla="*/ 56 w 149"/>
              <a:gd name="T3" fmla="*/ 117 h 160"/>
              <a:gd name="T4" fmla="*/ 91 w 149"/>
              <a:gd name="T5" fmla="*/ 115 h 160"/>
              <a:gd name="T6" fmla="*/ 90 w 149"/>
              <a:gd name="T7" fmla="*/ 102 h 160"/>
              <a:gd name="T8" fmla="*/ 142 w 149"/>
              <a:gd name="T9" fmla="*/ 91 h 160"/>
              <a:gd name="T10" fmla="*/ 131 w 149"/>
              <a:gd name="T11" fmla="*/ 0 h 160"/>
              <a:gd name="T12" fmla="*/ 0 w 149"/>
              <a:gd name="T13" fmla="*/ 12 h 160"/>
              <a:gd name="T14" fmla="*/ 11 w 149"/>
              <a:gd name="T15" fmla="*/ 102 h 160"/>
              <a:gd name="T16" fmla="*/ 59 w 149"/>
              <a:gd name="T17" fmla="*/ 110 h 160"/>
              <a:gd name="T18" fmla="*/ 84 w 149"/>
              <a:gd name="T19" fmla="*/ 102 h 160"/>
              <a:gd name="T20" fmla="*/ 59 w 149"/>
              <a:gd name="T21" fmla="*/ 110 h 160"/>
              <a:gd name="T22" fmla="*/ 11 w 149"/>
              <a:gd name="T23" fmla="*/ 6 h 160"/>
              <a:gd name="T24" fmla="*/ 136 w 149"/>
              <a:gd name="T25" fmla="*/ 12 h 160"/>
              <a:gd name="T26" fmla="*/ 6 w 149"/>
              <a:gd name="T27" fmla="*/ 81 h 160"/>
              <a:gd name="T28" fmla="*/ 6 w 149"/>
              <a:gd name="T29" fmla="*/ 91 h 160"/>
              <a:gd name="T30" fmla="*/ 136 w 149"/>
              <a:gd name="T31" fmla="*/ 88 h 160"/>
              <a:gd name="T32" fmla="*/ 131 w 149"/>
              <a:gd name="T33" fmla="*/ 96 h 160"/>
              <a:gd name="T34" fmla="*/ 6 w 149"/>
              <a:gd name="T35" fmla="*/ 91 h 160"/>
              <a:gd name="T36" fmla="*/ 131 w 149"/>
              <a:gd name="T37" fmla="*/ 134 h 160"/>
              <a:gd name="T38" fmla="*/ 122 w 149"/>
              <a:gd name="T39" fmla="*/ 121 h 160"/>
              <a:gd name="T40" fmla="*/ 17 w 149"/>
              <a:gd name="T41" fmla="*/ 122 h 160"/>
              <a:gd name="T42" fmla="*/ 11 w 149"/>
              <a:gd name="T43" fmla="*/ 137 h 160"/>
              <a:gd name="T44" fmla="*/ 128 w 149"/>
              <a:gd name="T45" fmla="*/ 139 h 160"/>
              <a:gd name="T46" fmla="*/ 19 w 149"/>
              <a:gd name="T47" fmla="*/ 133 h 160"/>
              <a:gd name="T48" fmla="*/ 120 w 149"/>
              <a:gd name="T49" fmla="*/ 127 h 160"/>
              <a:gd name="T50" fmla="*/ 19 w 149"/>
              <a:gd name="T51" fmla="*/ 133 h 160"/>
              <a:gd name="T52" fmla="*/ 131 w 149"/>
              <a:gd name="T53" fmla="*/ 144 h 160"/>
              <a:gd name="T54" fmla="*/ 122 w 149"/>
              <a:gd name="T55" fmla="*/ 160 h 160"/>
              <a:gd name="T56" fmla="*/ 149 w 149"/>
              <a:gd name="T57" fmla="*/ 157 h 160"/>
              <a:gd name="T58" fmla="*/ 125 w 149"/>
              <a:gd name="T59" fmla="*/ 154 h 160"/>
              <a:gd name="T60" fmla="*/ 136 w 149"/>
              <a:gd name="T61" fmla="*/ 150 h 160"/>
              <a:gd name="T62" fmla="*/ 125 w 149"/>
              <a:gd name="T63" fmla="*/ 1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9" h="160">
                <a:moveTo>
                  <a:pt x="54" y="102"/>
                </a:moveTo>
                <a:cubicBezTo>
                  <a:pt x="53" y="113"/>
                  <a:pt x="53" y="113"/>
                  <a:pt x="53" y="113"/>
                </a:cubicBezTo>
                <a:cubicBezTo>
                  <a:pt x="53" y="114"/>
                  <a:pt x="53" y="115"/>
                  <a:pt x="54" y="115"/>
                </a:cubicBezTo>
                <a:cubicBezTo>
                  <a:pt x="54" y="116"/>
                  <a:pt x="55" y="117"/>
                  <a:pt x="56" y="117"/>
                </a:cubicBezTo>
                <a:cubicBezTo>
                  <a:pt x="89" y="117"/>
                  <a:pt x="89" y="117"/>
                  <a:pt x="89" y="117"/>
                </a:cubicBezTo>
                <a:cubicBezTo>
                  <a:pt x="89" y="117"/>
                  <a:pt x="90" y="116"/>
                  <a:pt x="91" y="115"/>
                </a:cubicBezTo>
                <a:cubicBezTo>
                  <a:pt x="91" y="115"/>
                  <a:pt x="92" y="114"/>
                  <a:pt x="92" y="113"/>
                </a:cubicBezTo>
                <a:cubicBezTo>
                  <a:pt x="90" y="102"/>
                  <a:pt x="90" y="102"/>
                  <a:pt x="90" y="102"/>
                </a:cubicBezTo>
                <a:cubicBezTo>
                  <a:pt x="131" y="102"/>
                  <a:pt x="131" y="102"/>
                  <a:pt x="131" y="102"/>
                </a:cubicBezTo>
                <a:cubicBezTo>
                  <a:pt x="137" y="102"/>
                  <a:pt x="142" y="97"/>
                  <a:pt x="142" y="91"/>
                </a:cubicBezTo>
                <a:cubicBezTo>
                  <a:pt x="142" y="12"/>
                  <a:pt x="142" y="12"/>
                  <a:pt x="142" y="12"/>
                </a:cubicBezTo>
                <a:cubicBezTo>
                  <a:pt x="142" y="5"/>
                  <a:pt x="137" y="0"/>
                  <a:pt x="13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97"/>
                  <a:pt x="5" y="102"/>
                  <a:pt x="11" y="102"/>
                </a:cubicBezTo>
                <a:lnTo>
                  <a:pt x="54" y="102"/>
                </a:lnTo>
                <a:close/>
                <a:moveTo>
                  <a:pt x="59" y="110"/>
                </a:moveTo>
                <a:cubicBezTo>
                  <a:pt x="60" y="102"/>
                  <a:pt x="60" y="102"/>
                  <a:pt x="60" y="102"/>
                </a:cubicBezTo>
                <a:cubicBezTo>
                  <a:pt x="84" y="102"/>
                  <a:pt x="84" y="102"/>
                  <a:pt x="84" y="102"/>
                </a:cubicBezTo>
                <a:cubicBezTo>
                  <a:pt x="85" y="110"/>
                  <a:pt x="85" y="110"/>
                  <a:pt x="85" y="110"/>
                </a:cubicBezTo>
                <a:lnTo>
                  <a:pt x="59" y="110"/>
                </a:lnTo>
                <a:close/>
                <a:moveTo>
                  <a:pt x="6" y="12"/>
                </a:moveTo>
                <a:cubicBezTo>
                  <a:pt x="6" y="9"/>
                  <a:pt x="8" y="6"/>
                  <a:pt x="11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4" y="6"/>
                  <a:pt x="136" y="9"/>
                  <a:pt x="136" y="12"/>
                </a:cubicBezTo>
                <a:cubicBezTo>
                  <a:pt x="136" y="81"/>
                  <a:pt x="136" y="81"/>
                  <a:pt x="136" y="81"/>
                </a:cubicBezTo>
                <a:cubicBezTo>
                  <a:pt x="6" y="81"/>
                  <a:pt x="6" y="81"/>
                  <a:pt x="6" y="81"/>
                </a:cubicBezTo>
                <a:lnTo>
                  <a:pt x="6" y="12"/>
                </a:lnTo>
                <a:close/>
                <a:moveTo>
                  <a:pt x="6" y="91"/>
                </a:moveTo>
                <a:cubicBezTo>
                  <a:pt x="6" y="88"/>
                  <a:pt x="6" y="88"/>
                  <a:pt x="6" y="88"/>
                </a:cubicBezTo>
                <a:cubicBezTo>
                  <a:pt x="136" y="88"/>
                  <a:pt x="136" y="88"/>
                  <a:pt x="136" y="88"/>
                </a:cubicBezTo>
                <a:cubicBezTo>
                  <a:pt x="136" y="91"/>
                  <a:pt x="136" y="91"/>
                  <a:pt x="136" y="91"/>
                </a:cubicBezTo>
                <a:cubicBezTo>
                  <a:pt x="136" y="94"/>
                  <a:pt x="134" y="96"/>
                  <a:pt x="131" y="96"/>
                </a:cubicBezTo>
                <a:cubicBezTo>
                  <a:pt x="11" y="96"/>
                  <a:pt x="11" y="96"/>
                  <a:pt x="11" y="96"/>
                </a:cubicBezTo>
                <a:cubicBezTo>
                  <a:pt x="8" y="96"/>
                  <a:pt x="6" y="94"/>
                  <a:pt x="6" y="91"/>
                </a:cubicBezTo>
                <a:close/>
                <a:moveTo>
                  <a:pt x="131" y="137"/>
                </a:moveTo>
                <a:cubicBezTo>
                  <a:pt x="131" y="136"/>
                  <a:pt x="132" y="135"/>
                  <a:pt x="131" y="134"/>
                </a:cubicBezTo>
                <a:cubicBezTo>
                  <a:pt x="125" y="122"/>
                  <a:pt x="125" y="122"/>
                  <a:pt x="125" y="122"/>
                </a:cubicBezTo>
                <a:cubicBezTo>
                  <a:pt x="124" y="121"/>
                  <a:pt x="123" y="121"/>
                  <a:pt x="122" y="121"/>
                </a:cubicBezTo>
                <a:cubicBezTo>
                  <a:pt x="20" y="121"/>
                  <a:pt x="20" y="121"/>
                  <a:pt x="20" y="121"/>
                </a:cubicBezTo>
                <a:cubicBezTo>
                  <a:pt x="19" y="121"/>
                  <a:pt x="18" y="121"/>
                  <a:pt x="17" y="122"/>
                </a:cubicBezTo>
                <a:cubicBezTo>
                  <a:pt x="11" y="134"/>
                  <a:pt x="11" y="134"/>
                  <a:pt x="11" y="134"/>
                </a:cubicBezTo>
                <a:cubicBezTo>
                  <a:pt x="11" y="135"/>
                  <a:pt x="11" y="136"/>
                  <a:pt x="11" y="137"/>
                </a:cubicBezTo>
                <a:cubicBezTo>
                  <a:pt x="12" y="138"/>
                  <a:pt x="13" y="139"/>
                  <a:pt x="14" y="139"/>
                </a:cubicBezTo>
                <a:cubicBezTo>
                  <a:pt x="128" y="139"/>
                  <a:pt x="128" y="139"/>
                  <a:pt x="128" y="139"/>
                </a:cubicBezTo>
                <a:cubicBezTo>
                  <a:pt x="129" y="139"/>
                  <a:pt x="130" y="138"/>
                  <a:pt x="131" y="137"/>
                </a:cubicBezTo>
                <a:close/>
                <a:moveTo>
                  <a:pt x="19" y="133"/>
                </a:moveTo>
                <a:cubicBezTo>
                  <a:pt x="22" y="127"/>
                  <a:pt x="22" y="127"/>
                  <a:pt x="22" y="127"/>
                </a:cubicBezTo>
                <a:cubicBezTo>
                  <a:pt x="120" y="127"/>
                  <a:pt x="120" y="127"/>
                  <a:pt x="120" y="127"/>
                </a:cubicBezTo>
                <a:cubicBezTo>
                  <a:pt x="123" y="133"/>
                  <a:pt x="123" y="133"/>
                  <a:pt x="123" y="133"/>
                </a:cubicBezTo>
                <a:lnTo>
                  <a:pt x="19" y="133"/>
                </a:lnTo>
                <a:close/>
                <a:moveTo>
                  <a:pt x="136" y="144"/>
                </a:moveTo>
                <a:cubicBezTo>
                  <a:pt x="131" y="144"/>
                  <a:pt x="131" y="144"/>
                  <a:pt x="131" y="144"/>
                </a:cubicBezTo>
                <a:cubicBezTo>
                  <a:pt x="124" y="144"/>
                  <a:pt x="118" y="150"/>
                  <a:pt x="118" y="157"/>
                </a:cubicBezTo>
                <a:cubicBezTo>
                  <a:pt x="118" y="159"/>
                  <a:pt x="120" y="160"/>
                  <a:pt x="122" y="160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48" y="160"/>
                  <a:pt x="149" y="159"/>
                  <a:pt x="149" y="157"/>
                </a:cubicBezTo>
                <a:cubicBezTo>
                  <a:pt x="149" y="150"/>
                  <a:pt x="143" y="144"/>
                  <a:pt x="136" y="144"/>
                </a:cubicBezTo>
                <a:close/>
                <a:moveTo>
                  <a:pt x="125" y="154"/>
                </a:moveTo>
                <a:cubicBezTo>
                  <a:pt x="126" y="152"/>
                  <a:pt x="129" y="150"/>
                  <a:pt x="131" y="150"/>
                </a:cubicBezTo>
                <a:cubicBezTo>
                  <a:pt x="136" y="150"/>
                  <a:pt x="136" y="150"/>
                  <a:pt x="136" y="150"/>
                </a:cubicBezTo>
                <a:cubicBezTo>
                  <a:pt x="139" y="150"/>
                  <a:pt x="141" y="152"/>
                  <a:pt x="142" y="154"/>
                </a:cubicBezTo>
                <a:lnTo>
                  <a:pt x="125" y="15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3CFAD6AB-6DE8-D8D0-FE30-18E2214BCF5E}"/>
              </a:ext>
            </a:extLst>
          </p:cNvPr>
          <p:cNvSpPr>
            <a:spLocks noEditPoints="1"/>
          </p:cNvSpPr>
          <p:nvPr/>
        </p:nvSpPr>
        <p:spPr bwMode="auto">
          <a:xfrm>
            <a:off x="4068763" y="4125913"/>
            <a:ext cx="200025" cy="254000"/>
          </a:xfrm>
          <a:custGeom>
            <a:avLst/>
            <a:gdLst>
              <a:gd name="T0" fmla="*/ 24 w 126"/>
              <a:gd name="T1" fmla="*/ 69 h 160"/>
              <a:gd name="T2" fmla="*/ 46 w 126"/>
              <a:gd name="T3" fmla="*/ 130 h 160"/>
              <a:gd name="T4" fmla="*/ 76 w 126"/>
              <a:gd name="T5" fmla="*/ 136 h 160"/>
              <a:gd name="T6" fmla="*/ 93 w 126"/>
              <a:gd name="T7" fmla="*/ 93 h 160"/>
              <a:gd name="T8" fmla="*/ 90 w 126"/>
              <a:gd name="T9" fmla="*/ 41 h 160"/>
              <a:gd name="T10" fmla="*/ 88 w 126"/>
              <a:gd name="T11" fmla="*/ 89 h 160"/>
              <a:gd name="T12" fmla="*/ 53 w 126"/>
              <a:gd name="T13" fmla="*/ 129 h 160"/>
              <a:gd name="T14" fmla="*/ 31 w 126"/>
              <a:gd name="T15" fmla="*/ 69 h 160"/>
              <a:gd name="T16" fmla="*/ 85 w 126"/>
              <a:gd name="T17" fmla="*/ 46 h 160"/>
              <a:gd name="T18" fmla="*/ 88 w 126"/>
              <a:gd name="T19" fmla="*/ 89 h 160"/>
              <a:gd name="T20" fmla="*/ 103 w 126"/>
              <a:gd name="T21" fmla="*/ 19 h 160"/>
              <a:gd name="T22" fmla="*/ 95 w 126"/>
              <a:gd name="T23" fmla="*/ 32 h 160"/>
              <a:gd name="T24" fmla="*/ 108 w 126"/>
              <a:gd name="T25" fmla="*/ 23 h 160"/>
              <a:gd name="T26" fmla="*/ 77 w 126"/>
              <a:gd name="T27" fmla="*/ 140 h 160"/>
              <a:gd name="T28" fmla="*/ 46 w 126"/>
              <a:gd name="T29" fmla="*/ 144 h 160"/>
              <a:gd name="T30" fmla="*/ 77 w 126"/>
              <a:gd name="T31" fmla="*/ 147 h 160"/>
              <a:gd name="T32" fmla="*/ 77 w 126"/>
              <a:gd name="T33" fmla="*/ 140 h 160"/>
              <a:gd name="T34" fmla="*/ 55 w 126"/>
              <a:gd name="T35" fmla="*/ 153 h 160"/>
              <a:gd name="T36" fmla="*/ 55 w 126"/>
              <a:gd name="T37" fmla="*/ 160 h 160"/>
              <a:gd name="T38" fmla="*/ 75 w 126"/>
              <a:gd name="T39" fmla="*/ 157 h 160"/>
              <a:gd name="T40" fmla="*/ 63 w 126"/>
              <a:gd name="T41" fmla="*/ 19 h 160"/>
              <a:gd name="T42" fmla="*/ 66 w 126"/>
              <a:gd name="T43" fmla="*/ 3 h 160"/>
              <a:gd name="T44" fmla="*/ 60 w 126"/>
              <a:gd name="T45" fmla="*/ 3 h 160"/>
              <a:gd name="T46" fmla="*/ 63 w 126"/>
              <a:gd name="T47" fmla="*/ 19 h 160"/>
              <a:gd name="T48" fmla="*/ 31 w 126"/>
              <a:gd name="T49" fmla="*/ 27 h 160"/>
              <a:gd name="T50" fmla="*/ 18 w 126"/>
              <a:gd name="T51" fmla="*/ 19 h 160"/>
              <a:gd name="T52" fmla="*/ 26 w 126"/>
              <a:gd name="T53" fmla="*/ 32 h 160"/>
              <a:gd name="T54" fmla="*/ 123 w 126"/>
              <a:gd name="T55" fmla="*/ 60 h 160"/>
              <a:gd name="T56" fmla="*/ 108 w 126"/>
              <a:gd name="T57" fmla="*/ 63 h 160"/>
              <a:gd name="T58" fmla="*/ 123 w 126"/>
              <a:gd name="T59" fmla="*/ 67 h 160"/>
              <a:gd name="T60" fmla="*/ 123 w 126"/>
              <a:gd name="T61" fmla="*/ 60 h 160"/>
              <a:gd name="T62" fmla="*/ 3 w 126"/>
              <a:gd name="T63" fmla="*/ 60 h 160"/>
              <a:gd name="T64" fmla="*/ 3 w 126"/>
              <a:gd name="T65" fmla="*/ 67 h 160"/>
              <a:gd name="T66" fmla="*/ 18 w 126"/>
              <a:gd name="T67" fmla="*/ 6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6" h="160">
                <a:moveTo>
                  <a:pt x="61" y="30"/>
                </a:moveTo>
                <a:cubicBezTo>
                  <a:pt x="41" y="31"/>
                  <a:pt x="24" y="48"/>
                  <a:pt x="24" y="69"/>
                </a:cubicBezTo>
                <a:cubicBezTo>
                  <a:pt x="24" y="78"/>
                  <a:pt x="27" y="87"/>
                  <a:pt x="33" y="94"/>
                </a:cubicBezTo>
                <a:cubicBezTo>
                  <a:pt x="41" y="104"/>
                  <a:pt x="46" y="117"/>
                  <a:pt x="46" y="130"/>
                </a:cubicBezTo>
                <a:cubicBezTo>
                  <a:pt x="46" y="130"/>
                  <a:pt x="45" y="136"/>
                  <a:pt x="49" y="136"/>
                </a:cubicBezTo>
                <a:cubicBezTo>
                  <a:pt x="76" y="136"/>
                  <a:pt x="76" y="136"/>
                  <a:pt x="76" y="136"/>
                </a:cubicBezTo>
                <a:cubicBezTo>
                  <a:pt x="81" y="136"/>
                  <a:pt x="80" y="130"/>
                  <a:pt x="80" y="130"/>
                </a:cubicBezTo>
                <a:cubicBezTo>
                  <a:pt x="80" y="117"/>
                  <a:pt x="85" y="104"/>
                  <a:pt x="93" y="93"/>
                </a:cubicBezTo>
                <a:cubicBezTo>
                  <a:pt x="99" y="86"/>
                  <a:pt x="102" y="78"/>
                  <a:pt x="102" y="69"/>
                </a:cubicBezTo>
                <a:cubicBezTo>
                  <a:pt x="102" y="58"/>
                  <a:pt x="98" y="48"/>
                  <a:pt x="90" y="41"/>
                </a:cubicBezTo>
                <a:cubicBezTo>
                  <a:pt x="82" y="34"/>
                  <a:pt x="72" y="30"/>
                  <a:pt x="61" y="30"/>
                </a:cubicBezTo>
                <a:close/>
                <a:moveTo>
                  <a:pt x="88" y="89"/>
                </a:moveTo>
                <a:cubicBezTo>
                  <a:pt x="78" y="101"/>
                  <a:pt x="73" y="115"/>
                  <a:pt x="73" y="129"/>
                </a:cubicBezTo>
                <a:cubicBezTo>
                  <a:pt x="53" y="129"/>
                  <a:pt x="53" y="129"/>
                  <a:pt x="53" y="129"/>
                </a:cubicBezTo>
                <a:cubicBezTo>
                  <a:pt x="53" y="115"/>
                  <a:pt x="48" y="101"/>
                  <a:pt x="38" y="89"/>
                </a:cubicBezTo>
                <a:cubicBezTo>
                  <a:pt x="33" y="84"/>
                  <a:pt x="31" y="76"/>
                  <a:pt x="31" y="69"/>
                </a:cubicBezTo>
                <a:cubicBezTo>
                  <a:pt x="31" y="52"/>
                  <a:pt x="45" y="38"/>
                  <a:pt x="62" y="37"/>
                </a:cubicBezTo>
                <a:cubicBezTo>
                  <a:pt x="71" y="37"/>
                  <a:pt x="79" y="40"/>
                  <a:pt x="85" y="46"/>
                </a:cubicBezTo>
                <a:cubicBezTo>
                  <a:pt x="92" y="52"/>
                  <a:pt x="95" y="60"/>
                  <a:pt x="95" y="69"/>
                </a:cubicBezTo>
                <a:cubicBezTo>
                  <a:pt x="95" y="76"/>
                  <a:pt x="93" y="83"/>
                  <a:pt x="88" y="89"/>
                </a:cubicBezTo>
                <a:close/>
                <a:moveTo>
                  <a:pt x="108" y="19"/>
                </a:moveTo>
                <a:cubicBezTo>
                  <a:pt x="106" y="17"/>
                  <a:pt x="104" y="17"/>
                  <a:pt x="103" y="19"/>
                </a:cubicBezTo>
                <a:cubicBezTo>
                  <a:pt x="95" y="27"/>
                  <a:pt x="95" y="27"/>
                  <a:pt x="95" y="27"/>
                </a:cubicBezTo>
                <a:cubicBezTo>
                  <a:pt x="93" y="28"/>
                  <a:pt x="93" y="30"/>
                  <a:pt x="95" y="32"/>
                </a:cubicBezTo>
                <a:cubicBezTo>
                  <a:pt x="96" y="33"/>
                  <a:pt x="98" y="33"/>
                  <a:pt x="99" y="32"/>
                </a:cubicBezTo>
                <a:cubicBezTo>
                  <a:pt x="108" y="23"/>
                  <a:pt x="108" y="23"/>
                  <a:pt x="108" y="23"/>
                </a:cubicBezTo>
                <a:cubicBezTo>
                  <a:pt x="109" y="22"/>
                  <a:pt x="109" y="20"/>
                  <a:pt x="108" y="19"/>
                </a:cubicBezTo>
                <a:close/>
                <a:moveTo>
                  <a:pt x="77" y="140"/>
                </a:moveTo>
                <a:cubicBezTo>
                  <a:pt x="49" y="140"/>
                  <a:pt x="49" y="140"/>
                  <a:pt x="49" y="140"/>
                </a:cubicBezTo>
                <a:cubicBezTo>
                  <a:pt x="47" y="140"/>
                  <a:pt x="46" y="142"/>
                  <a:pt x="46" y="144"/>
                </a:cubicBezTo>
                <a:cubicBezTo>
                  <a:pt x="46" y="146"/>
                  <a:pt x="47" y="147"/>
                  <a:pt x="49" y="147"/>
                </a:cubicBezTo>
                <a:cubicBezTo>
                  <a:pt x="77" y="147"/>
                  <a:pt x="77" y="147"/>
                  <a:pt x="77" y="147"/>
                </a:cubicBezTo>
                <a:cubicBezTo>
                  <a:pt x="78" y="147"/>
                  <a:pt x="80" y="146"/>
                  <a:pt x="80" y="144"/>
                </a:cubicBezTo>
                <a:cubicBezTo>
                  <a:pt x="80" y="142"/>
                  <a:pt x="78" y="140"/>
                  <a:pt x="77" y="140"/>
                </a:cubicBezTo>
                <a:close/>
                <a:moveTo>
                  <a:pt x="71" y="153"/>
                </a:moveTo>
                <a:cubicBezTo>
                  <a:pt x="55" y="153"/>
                  <a:pt x="55" y="153"/>
                  <a:pt x="55" y="153"/>
                </a:cubicBezTo>
                <a:cubicBezTo>
                  <a:pt x="53" y="153"/>
                  <a:pt x="51" y="155"/>
                  <a:pt x="51" y="157"/>
                </a:cubicBezTo>
                <a:cubicBezTo>
                  <a:pt x="51" y="159"/>
                  <a:pt x="53" y="160"/>
                  <a:pt x="55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73" y="160"/>
                  <a:pt x="75" y="159"/>
                  <a:pt x="75" y="157"/>
                </a:cubicBezTo>
                <a:cubicBezTo>
                  <a:pt x="75" y="155"/>
                  <a:pt x="73" y="153"/>
                  <a:pt x="71" y="153"/>
                </a:cubicBezTo>
                <a:close/>
                <a:moveTo>
                  <a:pt x="63" y="19"/>
                </a:moveTo>
                <a:cubicBezTo>
                  <a:pt x="65" y="19"/>
                  <a:pt x="66" y="17"/>
                  <a:pt x="66" y="15"/>
                </a:cubicBezTo>
                <a:cubicBezTo>
                  <a:pt x="66" y="3"/>
                  <a:pt x="66" y="3"/>
                  <a:pt x="66" y="3"/>
                </a:cubicBezTo>
                <a:cubicBezTo>
                  <a:pt x="66" y="2"/>
                  <a:pt x="65" y="0"/>
                  <a:pt x="63" y="0"/>
                </a:cubicBezTo>
                <a:cubicBezTo>
                  <a:pt x="61" y="0"/>
                  <a:pt x="60" y="2"/>
                  <a:pt x="60" y="3"/>
                </a:cubicBezTo>
                <a:cubicBezTo>
                  <a:pt x="60" y="15"/>
                  <a:pt x="60" y="15"/>
                  <a:pt x="60" y="15"/>
                </a:cubicBezTo>
                <a:cubicBezTo>
                  <a:pt x="60" y="17"/>
                  <a:pt x="61" y="19"/>
                  <a:pt x="63" y="19"/>
                </a:cubicBezTo>
                <a:close/>
                <a:moveTo>
                  <a:pt x="31" y="32"/>
                </a:moveTo>
                <a:cubicBezTo>
                  <a:pt x="33" y="30"/>
                  <a:pt x="33" y="28"/>
                  <a:pt x="31" y="27"/>
                </a:cubicBezTo>
                <a:cubicBezTo>
                  <a:pt x="23" y="19"/>
                  <a:pt x="23" y="19"/>
                  <a:pt x="23" y="19"/>
                </a:cubicBezTo>
                <a:cubicBezTo>
                  <a:pt x="22" y="17"/>
                  <a:pt x="19" y="17"/>
                  <a:pt x="18" y="19"/>
                </a:cubicBezTo>
                <a:cubicBezTo>
                  <a:pt x="17" y="20"/>
                  <a:pt x="17" y="22"/>
                  <a:pt x="18" y="23"/>
                </a:cubicBezTo>
                <a:cubicBezTo>
                  <a:pt x="26" y="32"/>
                  <a:pt x="26" y="32"/>
                  <a:pt x="26" y="32"/>
                </a:cubicBezTo>
                <a:cubicBezTo>
                  <a:pt x="28" y="33"/>
                  <a:pt x="30" y="33"/>
                  <a:pt x="31" y="32"/>
                </a:cubicBezTo>
                <a:close/>
                <a:moveTo>
                  <a:pt x="123" y="60"/>
                </a:moveTo>
                <a:cubicBezTo>
                  <a:pt x="111" y="60"/>
                  <a:pt x="111" y="60"/>
                  <a:pt x="111" y="60"/>
                </a:cubicBezTo>
                <a:cubicBezTo>
                  <a:pt x="109" y="60"/>
                  <a:pt x="108" y="62"/>
                  <a:pt x="108" y="63"/>
                </a:cubicBezTo>
                <a:cubicBezTo>
                  <a:pt x="108" y="65"/>
                  <a:pt x="109" y="67"/>
                  <a:pt x="111" y="67"/>
                </a:cubicBezTo>
                <a:cubicBezTo>
                  <a:pt x="123" y="67"/>
                  <a:pt x="123" y="67"/>
                  <a:pt x="123" y="67"/>
                </a:cubicBezTo>
                <a:cubicBezTo>
                  <a:pt x="125" y="67"/>
                  <a:pt x="126" y="65"/>
                  <a:pt x="126" y="63"/>
                </a:cubicBezTo>
                <a:cubicBezTo>
                  <a:pt x="126" y="62"/>
                  <a:pt x="125" y="60"/>
                  <a:pt x="123" y="60"/>
                </a:cubicBezTo>
                <a:close/>
                <a:moveTo>
                  <a:pt x="15" y="60"/>
                </a:moveTo>
                <a:cubicBezTo>
                  <a:pt x="3" y="60"/>
                  <a:pt x="3" y="60"/>
                  <a:pt x="3" y="60"/>
                </a:cubicBezTo>
                <a:cubicBezTo>
                  <a:pt x="1" y="60"/>
                  <a:pt x="0" y="62"/>
                  <a:pt x="0" y="63"/>
                </a:cubicBezTo>
                <a:cubicBezTo>
                  <a:pt x="0" y="65"/>
                  <a:pt x="1" y="67"/>
                  <a:pt x="3" y="67"/>
                </a:cubicBezTo>
                <a:cubicBezTo>
                  <a:pt x="15" y="67"/>
                  <a:pt x="15" y="67"/>
                  <a:pt x="15" y="67"/>
                </a:cubicBezTo>
                <a:cubicBezTo>
                  <a:pt x="17" y="67"/>
                  <a:pt x="18" y="65"/>
                  <a:pt x="18" y="63"/>
                </a:cubicBezTo>
                <a:cubicBezTo>
                  <a:pt x="18" y="62"/>
                  <a:pt x="17" y="60"/>
                  <a:pt x="15" y="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0E13AD1A-C90B-7DDA-9729-AE628B0BD015}"/>
              </a:ext>
            </a:extLst>
          </p:cNvPr>
          <p:cNvSpPr>
            <a:spLocks noEditPoints="1"/>
          </p:cNvSpPr>
          <p:nvPr/>
        </p:nvSpPr>
        <p:spPr bwMode="auto">
          <a:xfrm>
            <a:off x="9553576" y="4125913"/>
            <a:ext cx="239713" cy="254000"/>
          </a:xfrm>
          <a:custGeom>
            <a:avLst/>
            <a:gdLst>
              <a:gd name="T0" fmla="*/ 18 w 151"/>
              <a:gd name="T1" fmla="*/ 1 h 160"/>
              <a:gd name="T2" fmla="*/ 22 w 151"/>
              <a:gd name="T3" fmla="*/ 84 h 160"/>
              <a:gd name="T4" fmla="*/ 22 w 151"/>
              <a:gd name="T5" fmla="*/ 4 h 160"/>
              <a:gd name="T6" fmla="*/ 134 w 151"/>
              <a:gd name="T7" fmla="*/ 1 h 160"/>
              <a:gd name="T8" fmla="*/ 130 w 151"/>
              <a:gd name="T9" fmla="*/ 1 h 160"/>
              <a:gd name="T10" fmla="*/ 129 w 151"/>
              <a:gd name="T11" fmla="*/ 81 h 160"/>
              <a:gd name="T12" fmla="*/ 130 w 151"/>
              <a:gd name="T13" fmla="*/ 84 h 160"/>
              <a:gd name="T14" fmla="*/ 134 w 151"/>
              <a:gd name="T15" fmla="*/ 1 h 160"/>
              <a:gd name="T16" fmla="*/ 39 w 151"/>
              <a:gd name="T17" fmla="*/ 10 h 160"/>
              <a:gd name="T18" fmla="*/ 35 w 151"/>
              <a:gd name="T19" fmla="*/ 74 h 160"/>
              <a:gd name="T20" fmla="*/ 39 w 151"/>
              <a:gd name="T21" fmla="*/ 71 h 160"/>
              <a:gd name="T22" fmla="*/ 113 w 151"/>
              <a:gd name="T23" fmla="*/ 10 h 160"/>
              <a:gd name="T24" fmla="*/ 112 w 151"/>
              <a:gd name="T25" fmla="*/ 14 h 160"/>
              <a:gd name="T26" fmla="*/ 113 w 151"/>
              <a:gd name="T27" fmla="*/ 75 h 160"/>
              <a:gd name="T28" fmla="*/ 117 w 151"/>
              <a:gd name="T29" fmla="*/ 11 h 160"/>
              <a:gd name="T30" fmla="*/ 96 w 151"/>
              <a:gd name="T31" fmla="*/ 24 h 160"/>
              <a:gd name="T32" fmla="*/ 96 w 151"/>
              <a:gd name="T33" fmla="*/ 65 h 160"/>
              <a:gd name="T34" fmla="*/ 100 w 151"/>
              <a:gd name="T35" fmla="*/ 65 h 160"/>
              <a:gd name="T36" fmla="*/ 100 w 151"/>
              <a:gd name="T37" fmla="*/ 20 h 160"/>
              <a:gd name="T38" fmla="*/ 96 w 151"/>
              <a:gd name="T39" fmla="*/ 24 h 160"/>
              <a:gd name="T40" fmla="*/ 54 w 151"/>
              <a:gd name="T41" fmla="*/ 66 h 160"/>
              <a:gd name="T42" fmla="*/ 56 w 151"/>
              <a:gd name="T43" fmla="*/ 61 h 160"/>
              <a:gd name="T44" fmla="*/ 56 w 151"/>
              <a:gd name="T45" fmla="*/ 20 h 160"/>
              <a:gd name="T46" fmla="*/ 52 w 151"/>
              <a:gd name="T47" fmla="*/ 20 h 160"/>
              <a:gd name="T48" fmla="*/ 54 w 151"/>
              <a:gd name="T49" fmla="*/ 66 h 160"/>
              <a:gd name="T50" fmla="*/ 85 w 151"/>
              <a:gd name="T51" fmla="*/ 53 h 160"/>
              <a:gd name="T52" fmla="*/ 67 w 151"/>
              <a:gd name="T53" fmla="*/ 32 h 160"/>
              <a:gd name="T54" fmla="*/ 67 w 151"/>
              <a:gd name="T55" fmla="*/ 53 h 160"/>
              <a:gd name="T56" fmla="*/ 42 w 151"/>
              <a:gd name="T57" fmla="*/ 160 h 160"/>
              <a:gd name="T58" fmla="*/ 43 w 151"/>
              <a:gd name="T59" fmla="*/ 160 h 160"/>
              <a:gd name="T60" fmla="*/ 46 w 151"/>
              <a:gd name="T61" fmla="*/ 154 h 160"/>
              <a:gd name="T62" fmla="*/ 98 w 151"/>
              <a:gd name="T63" fmla="*/ 127 h 160"/>
              <a:gd name="T64" fmla="*/ 108 w 151"/>
              <a:gd name="T65" fmla="*/ 160 h 160"/>
              <a:gd name="T66" fmla="*/ 111 w 151"/>
              <a:gd name="T67" fmla="*/ 157 h 160"/>
              <a:gd name="T68" fmla="*/ 85 w 151"/>
              <a:gd name="T69" fmla="*/ 76 h 160"/>
              <a:gd name="T70" fmla="*/ 72 w 151"/>
              <a:gd name="T71" fmla="*/ 56 h 160"/>
              <a:gd name="T72" fmla="*/ 80 w 151"/>
              <a:gd name="T73" fmla="*/ 56 h 160"/>
              <a:gd name="T74" fmla="*/ 76 w 151"/>
              <a:gd name="T75" fmla="*/ 34 h 160"/>
              <a:gd name="T76" fmla="*/ 76 w 151"/>
              <a:gd name="T77" fmla="*/ 51 h 160"/>
              <a:gd name="T78" fmla="*/ 76 w 151"/>
              <a:gd name="T79" fmla="*/ 34 h 160"/>
              <a:gd name="T80" fmla="*/ 85 w 151"/>
              <a:gd name="T81" fmla="*/ 83 h 160"/>
              <a:gd name="T82" fmla="*/ 68 w 151"/>
              <a:gd name="T83" fmla="*/ 69 h 160"/>
              <a:gd name="T84" fmla="*/ 58 w 151"/>
              <a:gd name="T85" fmla="*/ 109 h 160"/>
              <a:gd name="T86" fmla="*/ 48 w 151"/>
              <a:gd name="T87" fmla="*/ 147 h 160"/>
              <a:gd name="T88" fmla="*/ 88 w 151"/>
              <a:gd name="T89" fmla="*/ 88 h 160"/>
              <a:gd name="T90" fmla="*/ 62 w 151"/>
              <a:gd name="T91" fmla="*/ 10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1" h="160">
                <a:moveTo>
                  <a:pt x="22" y="1"/>
                </a:moveTo>
                <a:cubicBezTo>
                  <a:pt x="20" y="0"/>
                  <a:pt x="19" y="0"/>
                  <a:pt x="18" y="1"/>
                </a:cubicBezTo>
                <a:cubicBezTo>
                  <a:pt x="0" y="26"/>
                  <a:pt x="0" y="59"/>
                  <a:pt x="18" y="84"/>
                </a:cubicBezTo>
                <a:cubicBezTo>
                  <a:pt x="19" y="85"/>
                  <a:pt x="20" y="85"/>
                  <a:pt x="22" y="84"/>
                </a:cubicBezTo>
                <a:cubicBezTo>
                  <a:pt x="23" y="83"/>
                  <a:pt x="23" y="82"/>
                  <a:pt x="22" y="81"/>
                </a:cubicBezTo>
                <a:cubicBezTo>
                  <a:pt x="6" y="58"/>
                  <a:pt x="6" y="27"/>
                  <a:pt x="22" y="4"/>
                </a:cubicBezTo>
                <a:cubicBezTo>
                  <a:pt x="23" y="3"/>
                  <a:pt x="23" y="1"/>
                  <a:pt x="22" y="1"/>
                </a:cubicBezTo>
                <a:close/>
                <a:moveTo>
                  <a:pt x="134" y="1"/>
                </a:moveTo>
                <a:cubicBezTo>
                  <a:pt x="134" y="1"/>
                  <a:pt x="134" y="1"/>
                  <a:pt x="134" y="1"/>
                </a:cubicBezTo>
                <a:cubicBezTo>
                  <a:pt x="133" y="0"/>
                  <a:pt x="131" y="0"/>
                  <a:pt x="130" y="1"/>
                </a:cubicBezTo>
                <a:cubicBezTo>
                  <a:pt x="129" y="1"/>
                  <a:pt x="128" y="3"/>
                  <a:pt x="129" y="4"/>
                </a:cubicBezTo>
                <a:cubicBezTo>
                  <a:pt x="145" y="27"/>
                  <a:pt x="145" y="58"/>
                  <a:pt x="129" y="81"/>
                </a:cubicBezTo>
                <a:cubicBezTo>
                  <a:pt x="128" y="82"/>
                  <a:pt x="129" y="83"/>
                  <a:pt x="130" y="84"/>
                </a:cubicBezTo>
                <a:cubicBezTo>
                  <a:pt x="130" y="84"/>
                  <a:pt x="130" y="84"/>
                  <a:pt x="130" y="84"/>
                </a:cubicBezTo>
                <a:cubicBezTo>
                  <a:pt x="131" y="85"/>
                  <a:pt x="133" y="85"/>
                  <a:pt x="134" y="84"/>
                </a:cubicBezTo>
                <a:cubicBezTo>
                  <a:pt x="151" y="59"/>
                  <a:pt x="151" y="26"/>
                  <a:pt x="134" y="1"/>
                </a:cubicBezTo>
                <a:close/>
                <a:moveTo>
                  <a:pt x="39" y="14"/>
                </a:moveTo>
                <a:cubicBezTo>
                  <a:pt x="40" y="13"/>
                  <a:pt x="40" y="11"/>
                  <a:pt x="39" y="10"/>
                </a:cubicBezTo>
                <a:cubicBezTo>
                  <a:pt x="37" y="9"/>
                  <a:pt x="36" y="9"/>
                  <a:pt x="35" y="11"/>
                </a:cubicBezTo>
                <a:cubicBezTo>
                  <a:pt x="20" y="29"/>
                  <a:pt x="20" y="56"/>
                  <a:pt x="35" y="74"/>
                </a:cubicBezTo>
                <a:cubicBezTo>
                  <a:pt x="36" y="76"/>
                  <a:pt x="37" y="76"/>
                  <a:pt x="39" y="75"/>
                </a:cubicBezTo>
                <a:cubicBezTo>
                  <a:pt x="40" y="74"/>
                  <a:pt x="40" y="72"/>
                  <a:pt x="39" y="71"/>
                </a:cubicBezTo>
                <a:cubicBezTo>
                  <a:pt x="26" y="54"/>
                  <a:pt x="26" y="31"/>
                  <a:pt x="39" y="14"/>
                </a:cubicBezTo>
                <a:close/>
                <a:moveTo>
                  <a:pt x="113" y="10"/>
                </a:moveTo>
                <a:cubicBezTo>
                  <a:pt x="113" y="10"/>
                  <a:pt x="113" y="10"/>
                  <a:pt x="113" y="10"/>
                </a:cubicBezTo>
                <a:cubicBezTo>
                  <a:pt x="112" y="11"/>
                  <a:pt x="111" y="13"/>
                  <a:pt x="112" y="14"/>
                </a:cubicBezTo>
                <a:cubicBezTo>
                  <a:pt x="125" y="31"/>
                  <a:pt x="125" y="54"/>
                  <a:pt x="112" y="71"/>
                </a:cubicBezTo>
                <a:cubicBezTo>
                  <a:pt x="111" y="72"/>
                  <a:pt x="112" y="74"/>
                  <a:pt x="113" y="75"/>
                </a:cubicBezTo>
                <a:cubicBezTo>
                  <a:pt x="114" y="76"/>
                  <a:pt x="116" y="75"/>
                  <a:pt x="117" y="74"/>
                </a:cubicBezTo>
                <a:cubicBezTo>
                  <a:pt x="131" y="56"/>
                  <a:pt x="131" y="29"/>
                  <a:pt x="117" y="11"/>
                </a:cubicBezTo>
                <a:cubicBezTo>
                  <a:pt x="116" y="9"/>
                  <a:pt x="114" y="9"/>
                  <a:pt x="113" y="10"/>
                </a:cubicBezTo>
                <a:close/>
                <a:moveTo>
                  <a:pt x="96" y="24"/>
                </a:moveTo>
                <a:cubicBezTo>
                  <a:pt x="105" y="34"/>
                  <a:pt x="105" y="51"/>
                  <a:pt x="96" y="61"/>
                </a:cubicBezTo>
                <a:cubicBezTo>
                  <a:pt x="95" y="62"/>
                  <a:pt x="95" y="64"/>
                  <a:pt x="96" y="65"/>
                </a:cubicBezTo>
                <a:cubicBezTo>
                  <a:pt x="96" y="65"/>
                  <a:pt x="96" y="65"/>
                  <a:pt x="96" y="65"/>
                </a:cubicBezTo>
                <a:cubicBezTo>
                  <a:pt x="97" y="66"/>
                  <a:pt x="99" y="66"/>
                  <a:pt x="100" y="65"/>
                </a:cubicBezTo>
                <a:cubicBezTo>
                  <a:pt x="100" y="65"/>
                  <a:pt x="100" y="65"/>
                  <a:pt x="100" y="65"/>
                </a:cubicBezTo>
                <a:cubicBezTo>
                  <a:pt x="111" y="52"/>
                  <a:pt x="111" y="33"/>
                  <a:pt x="100" y="20"/>
                </a:cubicBezTo>
                <a:cubicBezTo>
                  <a:pt x="99" y="19"/>
                  <a:pt x="97" y="19"/>
                  <a:pt x="96" y="20"/>
                </a:cubicBezTo>
                <a:cubicBezTo>
                  <a:pt x="95" y="21"/>
                  <a:pt x="95" y="23"/>
                  <a:pt x="96" y="24"/>
                </a:cubicBezTo>
                <a:cubicBezTo>
                  <a:pt x="96" y="24"/>
                  <a:pt x="96" y="24"/>
                  <a:pt x="96" y="24"/>
                </a:cubicBezTo>
                <a:close/>
                <a:moveTo>
                  <a:pt x="54" y="66"/>
                </a:moveTo>
                <a:cubicBezTo>
                  <a:pt x="55" y="66"/>
                  <a:pt x="57" y="65"/>
                  <a:pt x="57" y="63"/>
                </a:cubicBezTo>
                <a:cubicBezTo>
                  <a:pt x="57" y="62"/>
                  <a:pt x="56" y="62"/>
                  <a:pt x="56" y="61"/>
                </a:cubicBezTo>
                <a:cubicBezTo>
                  <a:pt x="46" y="51"/>
                  <a:pt x="46" y="34"/>
                  <a:pt x="56" y="24"/>
                </a:cubicBezTo>
                <a:cubicBezTo>
                  <a:pt x="57" y="23"/>
                  <a:pt x="57" y="21"/>
                  <a:pt x="56" y="20"/>
                </a:cubicBezTo>
                <a:cubicBezTo>
                  <a:pt x="55" y="19"/>
                  <a:pt x="53" y="19"/>
                  <a:pt x="52" y="20"/>
                </a:cubicBezTo>
                <a:cubicBezTo>
                  <a:pt x="52" y="20"/>
                  <a:pt x="52" y="20"/>
                  <a:pt x="52" y="20"/>
                </a:cubicBezTo>
                <a:cubicBezTo>
                  <a:pt x="40" y="33"/>
                  <a:pt x="40" y="52"/>
                  <a:pt x="52" y="65"/>
                </a:cubicBezTo>
                <a:cubicBezTo>
                  <a:pt x="52" y="65"/>
                  <a:pt x="53" y="66"/>
                  <a:pt x="54" y="66"/>
                </a:cubicBezTo>
                <a:close/>
                <a:moveTo>
                  <a:pt x="111" y="157"/>
                </a:moveTo>
                <a:cubicBezTo>
                  <a:pt x="85" y="53"/>
                  <a:pt x="85" y="53"/>
                  <a:pt x="85" y="53"/>
                </a:cubicBezTo>
                <a:cubicBezTo>
                  <a:pt x="90" y="48"/>
                  <a:pt x="91" y="39"/>
                  <a:pt x="86" y="34"/>
                </a:cubicBezTo>
                <a:cubicBezTo>
                  <a:pt x="81" y="28"/>
                  <a:pt x="73" y="27"/>
                  <a:pt x="67" y="32"/>
                </a:cubicBezTo>
                <a:cubicBezTo>
                  <a:pt x="61" y="37"/>
                  <a:pt x="60" y="45"/>
                  <a:pt x="65" y="51"/>
                </a:cubicBezTo>
                <a:cubicBezTo>
                  <a:pt x="66" y="52"/>
                  <a:pt x="66" y="52"/>
                  <a:pt x="67" y="53"/>
                </a:cubicBezTo>
                <a:cubicBezTo>
                  <a:pt x="40" y="157"/>
                  <a:pt x="40" y="157"/>
                  <a:pt x="40" y="157"/>
                </a:cubicBezTo>
                <a:cubicBezTo>
                  <a:pt x="40" y="158"/>
                  <a:pt x="41" y="160"/>
                  <a:pt x="42" y="160"/>
                </a:cubicBezTo>
                <a:cubicBezTo>
                  <a:pt x="42" y="160"/>
                  <a:pt x="42" y="160"/>
                  <a:pt x="42" y="160"/>
                </a:cubicBezTo>
                <a:cubicBezTo>
                  <a:pt x="42" y="160"/>
                  <a:pt x="43" y="160"/>
                  <a:pt x="43" y="160"/>
                </a:cubicBezTo>
                <a:cubicBezTo>
                  <a:pt x="44" y="160"/>
                  <a:pt x="45" y="159"/>
                  <a:pt x="45" y="158"/>
                </a:cubicBezTo>
                <a:cubicBezTo>
                  <a:pt x="46" y="154"/>
                  <a:pt x="46" y="154"/>
                  <a:pt x="46" y="154"/>
                </a:cubicBezTo>
                <a:cubicBezTo>
                  <a:pt x="47" y="154"/>
                  <a:pt x="47" y="154"/>
                  <a:pt x="47" y="154"/>
                </a:cubicBezTo>
                <a:cubicBezTo>
                  <a:pt x="98" y="127"/>
                  <a:pt x="98" y="127"/>
                  <a:pt x="98" y="127"/>
                </a:cubicBezTo>
                <a:cubicBezTo>
                  <a:pt x="106" y="158"/>
                  <a:pt x="106" y="158"/>
                  <a:pt x="106" y="158"/>
                </a:cubicBezTo>
                <a:cubicBezTo>
                  <a:pt x="106" y="159"/>
                  <a:pt x="107" y="160"/>
                  <a:pt x="108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1" y="160"/>
                  <a:pt x="112" y="158"/>
                  <a:pt x="111" y="157"/>
                </a:cubicBezTo>
                <a:cubicBezTo>
                  <a:pt x="111" y="157"/>
                  <a:pt x="111" y="157"/>
                  <a:pt x="111" y="157"/>
                </a:cubicBezTo>
                <a:close/>
                <a:moveTo>
                  <a:pt x="85" y="76"/>
                </a:moveTo>
                <a:cubicBezTo>
                  <a:pt x="70" y="63"/>
                  <a:pt x="70" y="63"/>
                  <a:pt x="70" y="63"/>
                </a:cubicBezTo>
                <a:cubicBezTo>
                  <a:pt x="72" y="56"/>
                  <a:pt x="72" y="56"/>
                  <a:pt x="72" y="56"/>
                </a:cubicBezTo>
                <a:cubicBezTo>
                  <a:pt x="73" y="56"/>
                  <a:pt x="74" y="56"/>
                  <a:pt x="76" y="56"/>
                </a:cubicBezTo>
                <a:cubicBezTo>
                  <a:pt x="77" y="56"/>
                  <a:pt x="78" y="56"/>
                  <a:pt x="80" y="56"/>
                </a:cubicBezTo>
                <a:lnTo>
                  <a:pt x="85" y="76"/>
                </a:lnTo>
                <a:close/>
                <a:moveTo>
                  <a:pt x="76" y="34"/>
                </a:moveTo>
                <a:cubicBezTo>
                  <a:pt x="80" y="34"/>
                  <a:pt x="84" y="38"/>
                  <a:pt x="84" y="42"/>
                </a:cubicBezTo>
                <a:cubicBezTo>
                  <a:pt x="84" y="47"/>
                  <a:pt x="80" y="51"/>
                  <a:pt x="76" y="51"/>
                </a:cubicBezTo>
                <a:cubicBezTo>
                  <a:pt x="71" y="51"/>
                  <a:pt x="67" y="47"/>
                  <a:pt x="67" y="42"/>
                </a:cubicBezTo>
                <a:cubicBezTo>
                  <a:pt x="67" y="38"/>
                  <a:pt x="71" y="34"/>
                  <a:pt x="76" y="34"/>
                </a:cubicBezTo>
                <a:close/>
                <a:moveTo>
                  <a:pt x="68" y="69"/>
                </a:moveTo>
                <a:cubicBezTo>
                  <a:pt x="85" y="83"/>
                  <a:pt x="85" y="83"/>
                  <a:pt x="85" y="83"/>
                </a:cubicBezTo>
                <a:cubicBezTo>
                  <a:pt x="61" y="99"/>
                  <a:pt x="61" y="99"/>
                  <a:pt x="61" y="99"/>
                </a:cubicBezTo>
                <a:lnTo>
                  <a:pt x="68" y="69"/>
                </a:lnTo>
                <a:close/>
                <a:moveTo>
                  <a:pt x="48" y="147"/>
                </a:moveTo>
                <a:cubicBezTo>
                  <a:pt x="58" y="109"/>
                  <a:pt x="58" y="109"/>
                  <a:pt x="58" y="109"/>
                </a:cubicBezTo>
                <a:cubicBezTo>
                  <a:pt x="91" y="125"/>
                  <a:pt x="91" y="125"/>
                  <a:pt x="91" y="125"/>
                </a:cubicBezTo>
                <a:lnTo>
                  <a:pt x="48" y="147"/>
                </a:lnTo>
                <a:close/>
                <a:moveTo>
                  <a:pt x="62" y="105"/>
                </a:moveTo>
                <a:cubicBezTo>
                  <a:pt x="88" y="88"/>
                  <a:pt x="88" y="88"/>
                  <a:pt x="88" y="88"/>
                </a:cubicBezTo>
                <a:cubicBezTo>
                  <a:pt x="96" y="121"/>
                  <a:pt x="96" y="121"/>
                  <a:pt x="96" y="121"/>
                </a:cubicBezTo>
                <a:lnTo>
                  <a:pt x="62" y="10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0F71CF0D-9AE4-E022-CC6A-DD6DC7B7EBA0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4125913"/>
            <a:ext cx="254000" cy="254000"/>
          </a:xfrm>
          <a:custGeom>
            <a:avLst/>
            <a:gdLst>
              <a:gd name="T0" fmla="*/ 91 w 160"/>
              <a:gd name="T1" fmla="*/ 64 h 160"/>
              <a:gd name="T2" fmla="*/ 99 w 160"/>
              <a:gd name="T3" fmla="*/ 37 h 160"/>
              <a:gd name="T4" fmla="*/ 75 w 160"/>
              <a:gd name="T5" fmla="*/ 59 h 160"/>
              <a:gd name="T6" fmla="*/ 48 w 160"/>
              <a:gd name="T7" fmla="*/ 51 h 160"/>
              <a:gd name="T8" fmla="*/ 70 w 160"/>
              <a:gd name="T9" fmla="*/ 101 h 160"/>
              <a:gd name="T10" fmla="*/ 75 w 160"/>
              <a:gd name="T11" fmla="*/ 64 h 160"/>
              <a:gd name="T12" fmla="*/ 88 w 160"/>
              <a:gd name="T13" fmla="*/ 104 h 160"/>
              <a:gd name="T14" fmla="*/ 107 w 160"/>
              <a:gd name="T15" fmla="*/ 51 h 160"/>
              <a:gd name="T16" fmla="*/ 91 w 160"/>
              <a:gd name="T17" fmla="*/ 51 h 160"/>
              <a:gd name="T18" fmla="*/ 54 w 160"/>
              <a:gd name="T19" fmla="*/ 51 h 160"/>
              <a:gd name="T20" fmla="*/ 70 w 160"/>
              <a:gd name="T21" fmla="*/ 59 h 160"/>
              <a:gd name="T22" fmla="*/ 33 w 160"/>
              <a:gd name="T23" fmla="*/ 14 h 160"/>
              <a:gd name="T24" fmla="*/ 19 w 160"/>
              <a:gd name="T25" fmla="*/ 2 h 160"/>
              <a:gd name="T26" fmla="*/ 21 w 160"/>
              <a:gd name="T27" fmla="*/ 29 h 160"/>
              <a:gd name="T28" fmla="*/ 7 w 160"/>
              <a:gd name="T29" fmla="*/ 29 h 160"/>
              <a:gd name="T30" fmla="*/ 23 w 160"/>
              <a:gd name="T31" fmla="*/ 32 h 160"/>
              <a:gd name="T32" fmla="*/ 131 w 160"/>
              <a:gd name="T33" fmla="*/ 14 h 160"/>
              <a:gd name="T34" fmla="*/ 138 w 160"/>
              <a:gd name="T35" fmla="*/ 2 h 160"/>
              <a:gd name="T36" fmla="*/ 129 w 160"/>
              <a:gd name="T37" fmla="*/ 15 h 160"/>
              <a:gd name="T38" fmla="*/ 0 w 160"/>
              <a:gd name="T39" fmla="*/ 53 h 160"/>
              <a:gd name="T40" fmla="*/ 19 w 160"/>
              <a:gd name="T41" fmla="*/ 53 h 160"/>
              <a:gd name="T42" fmla="*/ 152 w 160"/>
              <a:gd name="T43" fmla="*/ 24 h 160"/>
              <a:gd name="T44" fmla="*/ 141 w 160"/>
              <a:gd name="T45" fmla="*/ 34 h 160"/>
              <a:gd name="T46" fmla="*/ 156 w 160"/>
              <a:gd name="T47" fmla="*/ 26 h 160"/>
              <a:gd name="T48" fmla="*/ 55 w 160"/>
              <a:gd name="T49" fmla="*/ 106 h 160"/>
              <a:gd name="T50" fmla="*/ 54 w 160"/>
              <a:gd name="T51" fmla="*/ 120 h 160"/>
              <a:gd name="T52" fmla="*/ 56 w 160"/>
              <a:gd name="T53" fmla="*/ 136 h 160"/>
              <a:gd name="T54" fmla="*/ 64 w 160"/>
              <a:gd name="T55" fmla="*/ 147 h 160"/>
              <a:gd name="T56" fmla="*/ 62 w 160"/>
              <a:gd name="T57" fmla="*/ 139 h 160"/>
              <a:gd name="T58" fmla="*/ 88 w 160"/>
              <a:gd name="T59" fmla="*/ 133 h 160"/>
              <a:gd name="T60" fmla="*/ 62 w 160"/>
              <a:gd name="T61" fmla="*/ 128 h 160"/>
              <a:gd name="T62" fmla="*/ 88 w 160"/>
              <a:gd name="T63" fmla="*/ 123 h 160"/>
              <a:gd name="T64" fmla="*/ 62 w 160"/>
              <a:gd name="T65" fmla="*/ 117 h 160"/>
              <a:gd name="T66" fmla="*/ 88 w 160"/>
              <a:gd name="T67" fmla="*/ 112 h 160"/>
              <a:gd name="T68" fmla="*/ 32 w 160"/>
              <a:gd name="T69" fmla="*/ 53 h 160"/>
              <a:gd name="T70" fmla="*/ 103 w 160"/>
              <a:gd name="T71" fmla="*/ 102 h 160"/>
              <a:gd name="T72" fmla="*/ 102 w 160"/>
              <a:gd name="T73" fmla="*/ 120 h 160"/>
              <a:gd name="T74" fmla="*/ 99 w 160"/>
              <a:gd name="T75" fmla="*/ 128 h 160"/>
              <a:gd name="T76" fmla="*/ 96 w 160"/>
              <a:gd name="T77" fmla="*/ 136 h 160"/>
              <a:gd name="T78" fmla="*/ 99 w 160"/>
              <a:gd name="T79" fmla="*/ 144 h 160"/>
              <a:gd name="T80" fmla="*/ 70 w 160"/>
              <a:gd name="T81" fmla="*/ 152 h 160"/>
              <a:gd name="T82" fmla="*/ 91 w 160"/>
              <a:gd name="T83" fmla="*/ 152 h 160"/>
              <a:gd name="T84" fmla="*/ 107 w 160"/>
              <a:gd name="T85" fmla="*/ 141 h 160"/>
              <a:gd name="T86" fmla="*/ 105 w 160"/>
              <a:gd name="T87" fmla="*/ 125 h 160"/>
              <a:gd name="T88" fmla="*/ 106 w 160"/>
              <a:gd name="T89" fmla="*/ 106 h 160"/>
              <a:gd name="T90" fmla="*/ 80 w 160"/>
              <a:gd name="T91" fmla="*/ 0 h 160"/>
              <a:gd name="T92" fmla="*/ 78 w 160"/>
              <a:gd name="T93" fmla="*/ 155 h 160"/>
              <a:gd name="T94" fmla="*/ 86 w 160"/>
              <a:gd name="T95" fmla="*/ 149 h 160"/>
              <a:gd name="T96" fmla="*/ 144 w 160"/>
              <a:gd name="T97" fmla="*/ 51 h 160"/>
              <a:gd name="T98" fmla="*/ 158 w 160"/>
              <a:gd name="T99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0">
                <a:moveTo>
                  <a:pt x="88" y="104"/>
                </a:moveTo>
                <a:cubicBezTo>
                  <a:pt x="90" y="104"/>
                  <a:pt x="91" y="103"/>
                  <a:pt x="91" y="101"/>
                </a:cubicBezTo>
                <a:cubicBezTo>
                  <a:pt x="91" y="64"/>
                  <a:pt x="91" y="64"/>
                  <a:pt x="91" y="64"/>
                </a:cubicBezTo>
                <a:cubicBezTo>
                  <a:pt x="99" y="64"/>
                  <a:pt x="99" y="64"/>
                  <a:pt x="99" y="64"/>
                </a:cubicBezTo>
                <a:cubicBezTo>
                  <a:pt x="106" y="64"/>
                  <a:pt x="112" y="58"/>
                  <a:pt x="112" y="51"/>
                </a:cubicBezTo>
                <a:cubicBezTo>
                  <a:pt x="112" y="43"/>
                  <a:pt x="106" y="37"/>
                  <a:pt x="99" y="37"/>
                </a:cubicBezTo>
                <a:cubicBezTo>
                  <a:pt x="92" y="37"/>
                  <a:pt x="86" y="43"/>
                  <a:pt x="86" y="51"/>
                </a:cubicBezTo>
                <a:cubicBezTo>
                  <a:pt x="86" y="59"/>
                  <a:pt x="86" y="59"/>
                  <a:pt x="86" y="59"/>
                </a:cubicBezTo>
                <a:cubicBezTo>
                  <a:pt x="75" y="59"/>
                  <a:pt x="75" y="59"/>
                  <a:pt x="75" y="59"/>
                </a:cubicBezTo>
                <a:cubicBezTo>
                  <a:pt x="75" y="51"/>
                  <a:pt x="75" y="51"/>
                  <a:pt x="75" y="51"/>
                </a:cubicBezTo>
                <a:cubicBezTo>
                  <a:pt x="75" y="43"/>
                  <a:pt x="69" y="37"/>
                  <a:pt x="62" y="37"/>
                </a:cubicBezTo>
                <a:cubicBezTo>
                  <a:pt x="54" y="37"/>
                  <a:pt x="48" y="43"/>
                  <a:pt x="48" y="51"/>
                </a:cubicBezTo>
                <a:cubicBezTo>
                  <a:pt x="48" y="58"/>
                  <a:pt x="54" y="64"/>
                  <a:pt x="62" y="64"/>
                </a:cubicBezTo>
                <a:cubicBezTo>
                  <a:pt x="70" y="64"/>
                  <a:pt x="70" y="64"/>
                  <a:pt x="70" y="64"/>
                </a:cubicBezTo>
                <a:cubicBezTo>
                  <a:pt x="70" y="101"/>
                  <a:pt x="70" y="101"/>
                  <a:pt x="70" y="101"/>
                </a:cubicBezTo>
                <a:cubicBezTo>
                  <a:pt x="70" y="103"/>
                  <a:pt x="71" y="104"/>
                  <a:pt x="72" y="104"/>
                </a:cubicBezTo>
                <a:cubicBezTo>
                  <a:pt x="74" y="104"/>
                  <a:pt x="75" y="103"/>
                  <a:pt x="75" y="101"/>
                </a:cubicBezTo>
                <a:cubicBezTo>
                  <a:pt x="75" y="64"/>
                  <a:pt x="75" y="64"/>
                  <a:pt x="75" y="64"/>
                </a:cubicBezTo>
                <a:cubicBezTo>
                  <a:pt x="86" y="64"/>
                  <a:pt x="86" y="64"/>
                  <a:pt x="86" y="64"/>
                </a:cubicBezTo>
                <a:cubicBezTo>
                  <a:pt x="86" y="101"/>
                  <a:pt x="86" y="101"/>
                  <a:pt x="86" y="101"/>
                </a:cubicBezTo>
                <a:cubicBezTo>
                  <a:pt x="86" y="103"/>
                  <a:pt x="87" y="104"/>
                  <a:pt x="88" y="104"/>
                </a:cubicBezTo>
                <a:close/>
                <a:moveTo>
                  <a:pt x="91" y="51"/>
                </a:moveTo>
                <a:cubicBezTo>
                  <a:pt x="91" y="46"/>
                  <a:pt x="95" y="43"/>
                  <a:pt x="99" y="43"/>
                </a:cubicBezTo>
                <a:cubicBezTo>
                  <a:pt x="103" y="43"/>
                  <a:pt x="107" y="46"/>
                  <a:pt x="107" y="51"/>
                </a:cubicBezTo>
                <a:cubicBezTo>
                  <a:pt x="107" y="55"/>
                  <a:pt x="103" y="59"/>
                  <a:pt x="99" y="59"/>
                </a:cubicBezTo>
                <a:cubicBezTo>
                  <a:pt x="91" y="59"/>
                  <a:pt x="91" y="59"/>
                  <a:pt x="91" y="59"/>
                </a:cubicBezTo>
                <a:lnTo>
                  <a:pt x="91" y="51"/>
                </a:lnTo>
                <a:close/>
                <a:moveTo>
                  <a:pt x="70" y="59"/>
                </a:moveTo>
                <a:cubicBezTo>
                  <a:pt x="62" y="59"/>
                  <a:pt x="62" y="59"/>
                  <a:pt x="62" y="59"/>
                </a:cubicBezTo>
                <a:cubicBezTo>
                  <a:pt x="57" y="59"/>
                  <a:pt x="54" y="55"/>
                  <a:pt x="54" y="51"/>
                </a:cubicBezTo>
                <a:cubicBezTo>
                  <a:pt x="54" y="46"/>
                  <a:pt x="57" y="43"/>
                  <a:pt x="62" y="43"/>
                </a:cubicBezTo>
                <a:cubicBezTo>
                  <a:pt x="66" y="43"/>
                  <a:pt x="70" y="46"/>
                  <a:pt x="70" y="51"/>
                </a:cubicBezTo>
                <a:lnTo>
                  <a:pt x="70" y="59"/>
                </a:lnTo>
                <a:close/>
                <a:moveTo>
                  <a:pt x="30" y="14"/>
                </a:moveTo>
                <a:cubicBezTo>
                  <a:pt x="30" y="15"/>
                  <a:pt x="31" y="15"/>
                  <a:pt x="31" y="15"/>
                </a:cubicBezTo>
                <a:cubicBezTo>
                  <a:pt x="32" y="15"/>
                  <a:pt x="33" y="15"/>
                  <a:pt x="33" y="14"/>
                </a:cubicBezTo>
                <a:cubicBezTo>
                  <a:pt x="34" y="13"/>
                  <a:pt x="34" y="11"/>
                  <a:pt x="33" y="10"/>
                </a:cubicBezTo>
                <a:cubicBezTo>
                  <a:pt x="23" y="2"/>
                  <a:pt x="23" y="2"/>
                  <a:pt x="23" y="2"/>
                </a:cubicBezTo>
                <a:cubicBezTo>
                  <a:pt x="22" y="1"/>
                  <a:pt x="20" y="1"/>
                  <a:pt x="19" y="2"/>
                </a:cubicBezTo>
                <a:cubicBezTo>
                  <a:pt x="18" y="3"/>
                  <a:pt x="18" y="5"/>
                  <a:pt x="19" y="6"/>
                </a:cubicBezTo>
                <a:lnTo>
                  <a:pt x="30" y="14"/>
                </a:lnTo>
                <a:close/>
                <a:moveTo>
                  <a:pt x="21" y="29"/>
                </a:moveTo>
                <a:cubicBezTo>
                  <a:pt x="9" y="24"/>
                  <a:pt x="9" y="24"/>
                  <a:pt x="9" y="24"/>
                </a:cubicBezTo>
                <a:cubicBezTo>
                  <a:pt x="7" y="24"/>
                  <a:pt x="6" y="25"/>
                  <a:pt x="5" y="26"/>
                </a:cubicBezTo>
                <a:cubicBezTo>
                  <a:pt x="5" y="27"/>
                  <a:pt x="5" y="29"/>
                  <a:pt x="7" y="29"/>
                </a:cubicBezTo>
                <a:cubicBezTo>
                  <a:pt x="19" y="34"/>
                  <a:pt x="19" y="34"/>
                  <a:pt x="19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1" y="34"/>
                  <a:pt x="22" y="34"/>
                  <a:pt x="23" y="32"/>
                </a:cubicBezTo>
                <a:cubicBezTo>
                  <a:pt x="23" y="31"/>
                  <a:pt x="23" y="30"/>
                  <a:pt x="21" y="29"/>
                </a:cubicBezTo>
                <a:close/>
                <a:moveTo>
                  <a:pt x="129" y="15"/>
                </a:moveTo>
                <a:cubicBezTo>
                  <a:pt x="130" y="15"/>
                  <a:pt x="131" y="15"/>
                  <a:pt x="131" y="14"/>
                </a:cubicBezTo>
                <a:cubicBezTo>
                  <a:pt x="141" y="6"/>
                  <a:pt x="141" y="6"/>
                  <a:pt x="141" y="6"/>
                </a:cubicBezTo>
                <a:cubicBezTo>
                  <a:pt x="142" y="5"/>
                  <a:pt x="143" y="3"/>
                  <a:pt x="142" y="2"/>
                </a:cubicBezTo>
                <a:cubicBezTo>
                  <a:pt x="141" y="1"/>
                  <a:pt x="139" y="1"/>
                  <a:pt x="138" y="2"/>
                </a:cubicBezTo>
                <a:cubicBezTo>
                  <a:pt x="128" y="10"/>
                  <a:pt x="128" y="10"/>
                  <a:pt x="128" y="10"/>
                </a:cubicBezTo>
                <a:cubicBezTo>
                  <a:pt x="127" y="11"/>
                  <a:pt x="126" y="13"/>
                  <a:pt x="127" y="14"/>
                </a:cubicBezTo>
                <a:cubicBezTo>
                  <a:pt x="128" y="15"/>
                  <a:pt x="129" y="15"/>
                  <a:pt x="129" y="15"/>
                </a:cubicBezTo>
                <a:close/>
                <a:moveTo>
                  <a:pt x="16" y="51"/>
                </a:moveTo>
                <a:cubicBezTo>
                  <a:pt x="3" y="51"/>
                  <a:pt x="3" y="51"/>
                  <a:pt x="3" y="51"/>
                </a:cubicBezTo>
                <a:cubicBezTo>
                  <a:pt x="2" y="51"/>
                  <a:pt x="0" y="52"/>
                  <a:pt x="0" y="53"/>
                </a:cubicBezTo>
                <a:cubicBezTo>
                  <a:pt x="0" y="55"/>
                  <a:pt x="2" y="56"/>
                  <a:pt x="3" y="56"/>
                </a:cubicBezTo>
                <a:cubicBezTo>
                  <a:pt x="16" y="56"/>
                  <a:pt x="16" y="56"/>
                  <a:pt x="16" y="56"/>
                </a:cubicBezTo>
                <a:cubicBezTo>
                  <a:pt x="18" y="56"/>
                  <a:pt x="19" y="55"/>
                  <a:pt x="19" y="53"/>
                </a:cubicBezTo>
                <a:cubicBezTo>
                  <a:pt x="19" y="52"/>
                  <a:pt x="18" y="51"/>
                  <a:pt x="16" y="51"/>
                </a:cubicBezTo>
                <a:close/>
                <a:moveTo>
                  <a:pt x="156" y="26"/>
                </a:moveTo>
                <a:cubicBezTo>
                  <a:pt x="155" y="25"/>
                  <a:pt x="154" y="24"/>
                  <a:pt x="152" y="24"/>
                </a:cubicBezTo>
                <a:cubicBezTo>
                  <a:pt x="140" y="29"/>
                  <a:pt x="140" y="29"/>
                  <a:pt x="140" y="29"/>
                </a:cubicBezTo>
                <a:cubicBezTo>
                  <a:pt x="138" y="30"/>
                  <a:pt x="138" y="31"/>
                  <a:pt x="138" y="32"/>
                </a:cubicBezTo>
                <a:cubicBezTo>
                  <a:pt x="138" y="34"/>
                  <a:pt x="139" y="34"/>
                  <a:pt x="141" y="34"/>
                </a:cubicBezTo>
                <a:cubicBezTo>
                  <a:pt x="141" y="34"/>
                  <a:pt x="141" y="34"/>
                  <a:pt x="141" y="34"/>
                </a:cubicBezTo>
                <a:cubicBezTo>
                  <a:pt x="154" y="29"/>
                  <a:pt x="154" y="29"/>
                  <a:pt x="154" y="29"/>
                </a:cubicBezTo>
                <a:cubicBezTo>
                  <a:pt x="155" y="29"/>
                  <a:pt x="156" y="27"/>
                  <a:pt x="156" y="26"/>
                </a:cubicBezTo>
                <a:close/>
                <a:moveTo>
                  <a:pt x="80" y="0"/>
                </a:moveTo>
                <a:cubicBezTo>
                  <a:pt x="51" y="0"/>
                  <a:pt x="27" y="24"/>
                  <a:pt x="27" y="53"/>
                </a:cubicBezTo>
                <a:cubicBezTo>
                  <a:pt x="27" y="76"/>
                  <a:pt x="36" y="93"/>
                  <a:pt x="55" y="106"/>
                </a:cubicBezTo>
                <a:cubicBezTo>
                  <a:pt x="55" y="106"/>
                  <a:pt x="55" y="106"/>
                  <a:pt x="55" y="106"/>
                </a:cubicBezTo>
                <a:cubicBezTo>
                  <a:pt x="55" y="107"/>
                  <a:pt x="58" y="108"/>
                  <a:pt x="59" y="113"/>
                </a:cubicBezTo>
                <a:cubicBezTo>
                  <a:pt x="56" y="114"/>
                  <a:pt x="54" y="117"/>
                  <a:pt x="54" y="120"/>
                </a:cubicBezTo>
                <a:cubicBezTo>
                  <a:pt x="54" y="122"/>
                  <a:pt x="55" y="124"/>
                  <a:pt x="56" y="125"/>
                </a:cubicBezTo>
                <a:cubicBezTo>
                  <a:pt x="55" y="127"/>
                  <a:pt x="54" y="129"/>
                  <a:pt x="54" y="131"/>
                </a:cubicBezTo>
                <a:cubicBezTo>
                  <a:pt x="54" y="133"/>
                  <a:pt x="55" y="135"/>
                  <a:pt x="56" y="136"/>
                </a:cubicBezTo>
                <a:cubicBezTo>
                  <a:pt x="55" y="137"/>
                  <a:pt x="54" y="139"/>
                  <a:pt x="54" y="141"/>
                </a:cubicBezTo>
                <a:cubicBezTo>
                  <a:pt x="54" y="146"/>
                  <a:pt x="57" y="149"/>
                  <a:pt x="62" y="149"/>
                </a:cubicBezTo>
                <a:cubicBezTo>
                  <a:pt x="63" y="149"/>
                  <a:pt x="64" y="148"/>
                  <a:pt x="64" y="147"/>
                </a:cubicBezTo>
                <a:cubicBezTo>
                  <a:pt x="64" y="145"/>
                  <a:pt x="63" y="144"/>
                  <a:pt x="62" y="144"/>
                </a:cubicBezTo>
                <a:cubicBezTo>
                  <a:pt x="60" y="144"/>
                  <a:pt x="59" y="143"/>
                  <a:pt x="59" y="141"/>
                </a:cubicBezTo>
                <a:cubicBezTo>
                  <a:pt x="59" y="140"/>
                  <a:pt x="60" y="139"/>
                  <a:pt x="62" y="139"/>
                </a:cubicBezTo>
                <a:cubicBezTo>
                  <a:pt x="88" y="139"/>
                  <a:pt x="88" y="139"/>
                  <a:pt x="88" y="139"/>
                </a:cubicBezTo>
                <a:cubicBezTo>
                  <a:pt x="90" y="139"/>
                  <a:pt x="91" y="138"/>
                  <a:pt x="91" y="136"/>
                </a:cubicBezTo>
                <a:cubicBezTo>
                  <a:pt x="91" y="135"/>
                  <a:pt x="90" y="133"/>
                  <a:pt x="88" y="133"/>
                </a:cubicBezTo>
                <a:cubicBezTo>
                  <a:pt x="62" y="133"/>
                  <a:pt x="62" y="133"/>
                  <a:pt x="62" y="133"/>
                </a:cubicBezTo>
                <a:cubicBezTo>
                  <a:pt x="60" y="133"/>
                  <a:pt x="59" y="132"/>
                  <a:pt x="59" y="131"/>
                </a:cubicBezTo>
                <a:cubicBezTo>
                  <a:pt x="59" y="129"/>
                  <a:pt x="60" y="128"/>
                  <a:pt x="62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90" y="128"/>
                  <a:pt x="91" y="127"/>
                  <a:pt x="91" y="125"/>
                </a:cubicBezTo>
                <a:cubicBezTo>
                  <a:pt x="91" y="124"/>
                  <a:pt x="90" y="123"/>
                  <a:pt x="88" y="123"/>
                </a:cubicBezTo>
                <a:cubicBezTo>
                  <a:pt x="62" y="123"/>
                  <a:pt x="62" y="123"/>
                  <a:pt x="62" y="123"/>
                </a:cubicBezTo>
                <a:cubicBezTo>
                  <a:pt x="60" y="123"/>
                  <a:pt x="59" y="122"/>
                  <a:pt x="59" y="120"/>
                </a:cubicBezTo>
                <a:cubicBezTo>
                  <a:pt x="59" y="119"/>
                  <a:pt x="60" y="117"/>
                  <a:pt x="62" y="117"/>
                </a:cubicBezTo>
                <a:cubicBezTo>
                  <a:pt x="88" y="117"/>
                  <a:pt x="88" y="117"/>
                  <a:pt x="88" y="117"/>
                </a:cubicBezTo>
                <a:cubicBezTo>
                  <a:pt x="90" y="117"/>
                  <a:pt x="91" y="116"/>
                  <a:pt x="91" y="115"/>
                </a:cubicBezTo>
                <a:cubicBezTo>
                  <a:pt x="91" y="113"/>
                  <a:pt x="90" y="112"/>
                  <a:pt x="88" y="112"/>
                </a:cubicBezTo>
                <a:cubicBezTo>
                  <a:pt x="64" y="112"/>
                  <a:pt x="64" y="112"/>
                  <a:pt x="64" y="112"/>
                </a:cubicBezTo>
                <a:cubicBezTo>
                  <a:pt x="63" y="105"/>
                  <a:pt x="59" y="102"/>
                  <a:pt x="58" y="102"/>
                </a:cubicBezTo>
                <a:cubicBezTo>
                  <a:pt x="40" y="89"/>
                  <a:pt x="32" y="74"/>
                  <a:pt x="32" y="53"/>
                </a:cubicBezTo>
                <a:cubicBezTo>
                  <a:pt x="32" y="27"/>
                  <a:pt x="54" y="5"/>
                  <a:pt x="80" y="5"/>
                </a:cubicBezTo>
                <a:cubicBezTo>
                  <a:pt x="107" y="5"/>
                  <a:pt x="128" y="27"/>
                  <a:pt x="128" y="53"/>
                </a:cubicBezTo>
                <a:cubicBezTo>
                  <a:pt x="128" y="74"/>
                  <a:pt x="121" y="89"/>
                  <a:pt x="103" y="102"/>
                </a:cubicBezTo>
                <a:cubicBezTo>
                  <a:pt x="102" y="103"/>
                  <a:pt x="96" y="106"/>
                  <a:pt x="96" y="115"/>
                </a:cubicBezTo>
                <a:cubicBezTo>
                  <a:pt x="96" y="116"/>
                  <a:pt x="98" y="117"/>
                  <a:pt x="99" y="117"/>
                </a:cubicBezTo>
                <a:cubicBezTo>
                  <a:pt x="101" y="117"/>
                  <a:pt x="102" y="119"/>
                  <a:pt x="102" y="120"/>
                </a:cubicBezTo>
                <a:cubicBezTo>
                  <a:pt x="102" y="122"/>
                  <a:pt x="101" y="123"/>
                  <a:pt x="99" y="123"/>
                </a:cubicBezTo>
                <a:cubicBezTo>
                  <a:pt x="98" y="123"/>
                  <a:pt x="96" y="124"/>
                  <a:pt x="96" y="125"/>
                </a:cubicBezTo>
                <a:cubicBezTo>
                  <a:pt x="96" y="127"/>
                  <a:pt x="98" y="128"/>
                  <a:pt x="99" y="128"/>
                </a:cubicBezTo>
                <a:cubicBezTo>
                  <a:pt x="101" y="128"/>
                  <a:pt x="102" y="129"/>
                  <a:pt x="102" y="131"/>
                </a:cubicBezTo>
                <a:cubicBezTo>
                  <a:pt x="102" y="132"/>
                  <a:pt x="101" y="133"/>
                  <a:pt x="99" y="133"/>
                </a:cubicBezTo>
                <a:cubicBezTo>
                  <a:pt x="98" y="133"/>
                  <a:pt x="96" y="135"/>
                  <a:pt x="96" y="136"/>
                </a:cubicBezTo>
                <a:cubicBezTo>
                  <a:pt x="96" y="138"/>
                  <a:pt x="98" y="139"/>
                  <a:pt x="99" y="139"/>
                </a:cubicBezTo>
                <a:cubicBezTo>
                  <a:pt x="101" y="139"/>
                  <a:pt x="102" y="140"/>
                  <a:pt x="102" y="141"/>
                </a:cubicBezTo>
                <a:cubicBezTo>
                  <a:pt x="102" y="143"/>
                  <a:pt x="101" y="144"/>
                  <a:pt x="99" y="14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71" y="144"/>
                  <a:pt x="70" y="145"/>
                  <a:pt x="70" y="147"/>
                </a:cubicBezTo>
                <a:cubicBezTo>
                  <a:pt x="70" y="152"/>
                  <a:pt x="70" y="152"/>
                  <a:pt x="70" y="152"/>
                </a:cubicBezTo>
                <a:cubicBezTo>
                  <a:pt x="70" y="156"/>
                  <a:pt x="73" y="160"/>
                  <a:pt x="78" y="160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87" y="160"/>
                  <a:pt x="91" y="156"/>
                  <a:pt x="91" y="152"/>
                </a:cubicBezTo>
                <a:cubicBezTo>
                  <a:pt x="91" y="149"/>
                  <a:pt x="91" y="149"/>
                  <a:pt x="91" y="149"/>
                </a:cubicBezTo>
                <a:cubicBezTo>
                  <a:pt x="99" y="149"/>
                  <a:pt x="99" y="149"/>
                  <a:pt x="99" y="149"/>
                </a:cubicBezTo>
                <a:cubicBezTo>
                  <a:pt x="104" y="149"/>
                  <a:pt x="107" y="146"/>
                  <a:pt x="107" y="141"/>
                </a:cubicBezTo>
                <a:cubicBezTo>
                  <a:pt x="107" y="139"/>
                  <a:pt x="106" y="137"/>
                  <a:pt x="105" y="136"/>
                </a:cubicBezTo>
                <a:cubicBezTo>
                  <a:pt x="106" y="135"/>
                  <a:pt x="107" y="133"/>
                  <a:pt x="107" y="131"/>
                </a:cubicBezTo>
                <a:cubicBezTo>
                  <a:pt x="107" y="129"/>
                  <a:pt x="106" y="127"/>
                  <a:pt x="105" y="125"/>
                </a:cubicBezTo>
                <a:cubicBezTo>
                  <a:pt x="106" y="124"/>
                  <a:pt x="107" y="122"/>
                  <a:pt x="107" y="120"/>
                </a:cubicBezTo>
                <a:cubicBezTo>
                  <a:pt x="107" y="117"/>
                  <a:pt x="105" y="114"/>
                  <a:pt x="102" y="113"/>
                </a:cubicBezTo>
                <a:cubicBezTo>
                  <a:pt x="103" y="108"/>
                  <a:pt x="105" y="107"/>
                  <a:pt x="106" y="106"/>
                </a:cubicBezTo>
                <a:cubicBezTo>
                  <a:pt x="106" y="106"/>
                  <a:pt x="106" y="106"/>
                  <a:pt x="106" y="106"/>
                </a:cubicBezTo>
                <a:cubicBezTo>
                  <a:pt x="125" y="93"/>
                  <a:pt x="134" y="76"/>
                  <a:pt x="134" y="53"/>
                </a:cubicBezTo>
                <a:cubicBezTo>
                  <a:pt x="134" y="24"/>
                  <a:pt x="110" y="0"/>
                  <a:pt x="80" y="0"/>
                </a:cubicBezTo>
                <a:close/>
                <a:moveTo>
                  <a:pt x="86" y="152"/>
                </a:moveTo>
                <a:cubicBezTo>
                  <a:pt x="86" y="154"/>
                  <a:pt x="85" y="155"/>
                  <a:pt x="83" y="155"/>
                </a:cubicBezTo>
                <a:cubicBezTo>
                  <a:pt x="78" y="155"/>
                  <a:pt x="78" y="155"/>
                  <a:pt x="78" y="155"/>
                </a:cubicBezTo>
                <a:cubicBezTo>
                  <a:pt x="76" y="155"/>
                  <a:pt x="75" y="154"/>
                  <a:pt x="75" y="152"/>
                </a:cubicBezTo>
                <a:cubicBezTo>
                  <a:pt x="75" y="149"/>
                  <a:pt x="75" y="149"/>
                  <a:pt x="75" y="149"/>
                </a:cubicBezTo>
                <a:cubicBezTo>
                  <a:pt x="86" y="149"/>
                  <a:pt x="86" y="149"/>
                  <a:pt x="86" y="149"/>
                </a:cubicBezTo>
                <a:lnTo>
                  <a:pt x="86" y="152"/>
                </a:lnTo>
                <a:close/>
                <a:moveTo>
                  <a:pt x="158" y="51"/>
                </a:moveTo>
                <a:cubicBezTo>
                  <a:pt x="144" y="51"/>
                  <a:pt x="144" y="51"/>
                  <a:pt x="144" y="51"/>
                </a:cubicBezTo>
                <a:cubicBezTo>
                  <a:pt x="143" y="51"/>
                  <a:pt x="142" y="52"/>
                  <a:pt x="142" y="53"/>
                </a:cubicBezTo>
                <a:cubicBezTo>
                  <a:pt x="142" y="55"/>
                  <a:pt x="143" y="56"/>
                  <a:pt x="144" y="56"/>
                </a:cubicBezTo>
                <a:cubicBezTo>
                  <a:pt x="158" y="56"/>
                  <a:pt x="158" y="56"/>
                  <a:pt x="158" y="56"/>
                </a:cubicBezTo>
                <a:cubicBezTo>
                  <a:pt x="159" y="56"/>
                  <a:pt x="160" y="55"/>
                  <a:pt x="160" y="53"/>
                </a:cubicBezTo>
                <a:cubicBezTo>
                  <a:pt x="160" y="52"/>
                  <a:pt x="159" y="51"/>
                  <a:pt x="158" y="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68B3B41E-FB63-66EF-B332-15BB65F86F3B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4676775"/>
            <a:ext cx="254000" cy="254000"/>
          </a:xfrm>
          <a:custGeom>
            <a:avLst/>
            <a:gdLst>
              <a:gd name="T0" fmla="*/ 22 w 160"/>
              <a:gd name="T1" fmla="*/ 69 h 160"/>
              <a:gd name="T2" fmla="*/ 69 w 160"/>
              <a:gd name="T3" fmla="*/ 58 h 160"/>
              <a:gd name="T4" fmla="*/ 62 w 160"/>
              <a:gd name="T5" fmla="*/ 63 h 160"/>
              <a:gd name="T6" fmla="*/ 62 w 160"/>
              <a:gd name="T7" fmla="*/ 26 h 160"/>
              <a:gd name="T8" fmla="*/ 69 w 160"/>
              <a:gd name="T9" fmla="*/ 33 h 160"/>
              <a:gd name="T10" fmla="*/ 22 w 160"/>
              <a:gd name="T11" fmla="*/ 19 h 160"/>
              <a:gd name="T12" fmla="*/ 34 w 160"/>
              <a:gd name="T13" fmla="*/ 38 h 160"/>
              <a:gd name="T14" fmla="*/ 50 w 160"/>
              <a:gd name="T15" fmla="*/ 54 h 160"/>
              <a:gd name="T16" fmla="*/ 50 w 160"/>
              <a:gd name="T17" fmla="*/ 35 h 160"/>
              <a:gd name="T18" fmla="*/ 40 w 160"/>
              <a:gd name="T19" fmla="*/ 48 h 160"/>
              <a:gd name="T20" fmla="*/ 47 w 160"/>
              <a:gd name="T21" fmla="*/ 48 h 160"/>
              <a:gd name="T22" fmla="*/ 19 w 160"/>
              <a:gd name="T23" fmla="*/ 95 h 160"/>
              <a:gd name="T24" fmla="*/ 66 w 160"/>
              <a:gd name="T25" fmla="*/ 141 h 160"/>
              <a:gd name="T26" fmla="*/ 66 w 160"/>
              <a:gd name="T27" fmla="*/ 91 h 160"/>
              <a:gd name="T28" fmla="*/ 25 w 160"/>
              <a:gd name="T29" fmla="*/ 98 h 160"/>
              <a:gd name="T30" fmla="*/ 94 w 160"/>
              <a:gd name="T31" fmla="*/ 69 h 160"/>
              <a:gd name="T32" fmla="*/ 141 w 160"/>
              <a:gd name="T33" fmla="*/ 22 h 160"/>
              <a:gd name="T34" fmla="*/ 91 w 160"/>
              <a:gd name="T35" fmla="*/ 22 h 160"/>
              <a:gd name="T36" fmla="*/ 98 w 160"/>
              <a:gd name="T37" fmla="*/ 26 h 160"/>
              <a:gd name="T38" fmla="*/ 98 w 160"/>
              <a:gd name="T39" fmla="*/ 63 h 160"/>
              <a:gd name="T40" fmla="*/ 141 w 160"/>
              <a:gd name="T41" fmla="*/ 95 h 160"/>
              <a:gd name="T42" fmla="*/ 91 w 160"/>
              <a:gd name="T43" fmla="*/ 95 h 160"/>
              <a:gd name="T44" fmla="*/ 138 w 160"/>
              <a:gd name="T45" fmla="*/ 141 h 160"/>
              <a:gd name="T46" fmla="*/ 98 w 160"/>
              <a:gd name="T47" fmla="*/ 135 h 160"/>
              <a:gd name="T48" fmla="*/ 135 w 160"/>
              <a:gd name="T49" fmla="*/ 135 h 160"/>
              <a:gd name="T50" fmla="*/ 83 w 160"/>
              <a:gd name="T51" fmla="*/ 77 h 160"/>
              <a:gd name="T52" fmla="*/ 77 w 160"/>
              <a:gd name="T53" fmla="*/ 22 h 160"/>
              <a:gd name="T54" fmla="*/ 32 w 160"/>
              <a:gd name="T55" fmla="*/ 80 h 160"/>
              <a:gd name="T56" fmla="*/ 77 w 160"/>
              <a:gd name="T57" fmla="*/ 138 h 160"/>
              <a:gd name="T58" fmla="*/ 83 w 160"/>
              <a:gd name="T59" fmla="*/ 84 h 160"/>
              <a:gd name="T60" fmla="*/ 37 w 160"/>
              <a:gd name="T61" fmla="*/ 126 h 160"/>
              <a:gd name="T62" fmla="*/ 53 w 160"/>
              <a:gd name="T63" fmla="*/ 110 h 160"/>
              <a:gd name="T64" fmla="*/ 34 w 160"/>
              <a:gd name="T65" fmla="*/ 110 h 160"/>
              <a:gd name="T66" fmla="*/ 40 w 160"/>
              <a:gd name="T67" fmla="*/ 113 h 160"/>
              <a:gd name="T68" fmla="*/ 40 w 160"/>
              <a:gd name="T69" fmla="*/ 120 h 160"/>
              <a:gd name="T70" fmla="*/ 110 w 160"/>
              <a:gd name="T71" fmla="*/ 35 h 160"/>
              <a:gd name="T72" fmla="*/ 110 w 160"/>
              <a:gd name="T73" fmla="*/ 54 h 160"/>
              <a:gd name="T74" fmla="*/ 126 w 160"/>
              <a:gd name="T75" fmla="*/ 38 h 160"/>
              <a:gd name="T76" fmla="*/ 113 w 160"/>
              <a:gd name="T77" fmla="*/ 48 h 160"/>
              <a:gd name="T78" fmla="*/ 120 w 160"/>
              <a:gd name="T79" fmla="*/ 48 h 160"/>
              <a:gd name="T80" fmla="*/ 126 w 160"/>
              <a:gd name="T81" fmla="*/ 123 h 160"/>
              <a:gd name="T82" fmla="*/ 110 w 160"/>
              <a:gd name="T83" fmla="*/ 107 h 160"/>
              <a:gd name="T84" fmla="*/ 110 w 160"/>
              <a:gd name="T85" fmla="*/ 126 h 160"/>
              <a:gd name="T86" fmla="*/ 120 w 160"/>
              <a:gd name="T87" fmla="*/ 120 h 160"/>
              <a:gd name="T88" fmla="*/ 22 w 160"/>
              <a:gd name="T89" fmla="*/ 77 h 160"/>
              <a:gd name="T90" fmla="*/ 22 w 160"/>
              <a:gd name="T91" fmla="*/ 84 h 160"/>
              <a:gd name="T92" fmla="*/ 25 w 160"/>
              <a:gd name="T93" fmla="*/ 80 h 160"/>
              <a:gd name="T94" fmla="*/ 65 w 160"/>
              <a:gd name="T95" fmla="*/ 42 h 160"/>
              <a:gd name="T96" fmla="*/ 66 w 160"/>
              <a:gd name="T97" fmla="*/ 48 h 160"/>
              <a:gd name="T98" fmla="*/ 65 w 160"/>
              <a:gd name="T99" fmla="*/ 42 h 160"/>
              <a:gd name="T100" fmla="*/ 6 w 160"/>
              <a:gd name="T101" fmla="*/ 7 h 160"/>
              <a:gd name="T102" fmla="*/ 22 w 160"/>
              <a:gd name="T103" fmla="*/ 0 h 160"/>
              <a:gd name="T104" fmla="*/ 0 w 160"/>
              <a:gd name="T105" fmla="*/ 23 h 160"/>
              <a:gd name="T106" fmla="*/ 138 w 160"/>
              <a:gd name="T107" fmla="*/ 0 h 160"/>
              <a:gd name="T108" fmla="*/ 153 w 160"/>
              <a:gd name="T109" fmla="*/ 7 h 160"/>
              <a:gd name="T110" fmla="*/ 160 w 160"/>
              <a:gd name="T111" fmla="*/ 23 h 160"/>
              <a:gd name="T112" fmla="*/ 22 w 160"/>
              <a:gd name="T113" fmla="*/ 154 h 160"/>
              <a:gd name="T114" fmla="*/ 3 w 160"/>
              <a:gd name="T115" fmla="*/ 135 h 160"/>
              <a:gd name="T116" fmla="*/ 3 w 160"/>
              <a:gd name="T117" fmla="*/ 160 h 160"/>
              <a:gd name="T118" fmla="*/ 22 w 160"/>
              <a:gd name="T119" fmla="*/ 154 h 160"/>
              <a:gd name="T120" fmla="*/ 153 w 160"/>
              <a:gd name="T121" fmla="*/ 154 h 160"/>
              <a:gd name="T122" fmla="*/ 138 w 160"/>
              <a:gd name="T123" fmla="*/ 160 h 160"/>
              <a:gd name="T124" fmla="*/ 160 w 160"/>
              <a:gd name="T125" fmla="*/ 1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" h="160">
                <a:moveTo>
                  <a:pt x="19" y="22"/>
                </a:moveTo>
                <a:cubicBezTo>
                  <a:pt x="19" y="66"/>
                  <a:pt x="19" y="66"/>
                  <a:pt x="19" y="66"/>
                </a:cubicBezTo>
                <a:cubicBezTo>
                  <a:pt x="19" y="68"/>
                  <a:pt x="20" y="69"/>
                  <a:pt x="22" y="69"/>
                </a:cubicBezTo>
                <a:cubicBezTo>
                  <a:pt x="66" y="69"/>
                  <a:pt x="66" y="69"/>
                  <a:pt x="66" y="69"/>
                </a:cubicBezTo>
                <a:cubicBezTo>
                  <a:pt x="67" y="69"/>
                  <a:pt x="69" y="68"/>
                  <a:pt x="69" y="66"/>
                </a:cubicBezTo>
                <a:cubicBezTo>
                  <a:pt x="69" y="58"/>
                  <a:pt x="69" y="58"/>
                  <a:pt x="69" y="58"/>
                </a:cubicBezTo>
                <a:cubicBezTo>
                  <a:pt x="69" y="56"/>
                  <a:pt x="67" y="55"/>
                  <a:pt x="66" y="55"/>
                </a:cubicBezTo>
                <a:cubicBezTo>
                  <a:pt x="64" y="55"/>
                  <a:pt x="62" y="56"/>
                  <a:pt x="62" y="58"/>
                </a:cubicBezTo>
                <a:cubicBezTo>
                  <a:pt x="62" y="63"/>
                  <a:pt x="62" y="63"/>
                  <a:pt x="62" y="63"/>
                </a:cubicBezTo>
                <a:cubicBezTo>
                  <a:pt x="25" y="63"/>
                  <a:pt x="25" y="63"/>
                  <a:pt x="25" y="63"/>
                </a:cubicBezTo>
                <a:cubicBezTo>
                  <a:pt x="25" y="26"/>
                  <a:pt x="25" y="26"/>
                  <a:pt x="25" y="26"/>
                </a:cubicBezTo>
                <a:cubicBezTo>
                  <a:pt x="62" y="26"/>
                  <a:pt x="62" y="26"/>
                  <a:pt x="62" y="26"/>
                </a:cubicBezTo>
                <a:cubicBezTo>
                  <a:pt x="62" y="33"/>
                  <a:pt x="62" y="33"/>
                  <a:pt x="62" y="33"/>
                </a:cubicBezTo>
                <a:cubicBezTo>
                  <a:pt x="62" y="35"/>
                  <a:pt x="64" y="36"/>
                  <a:pt x="66" y="36"/>
                </a:cubicBezTo>
                <a:cubicBezTo>
                  <a:pt x="67" y="36"/>
                  <a:pt x="69" y="35"/>
                  <a:pt x="69" y="33"/>
                </a:cubicBezTo>
                <a:cubicBezTo>
                  <a:pt x="69" y="22"/>
                  <a:pt x="69" y="22"/>
                  <a:pt x="69" y="22"/>
                </a:cubicBezTo>
                <a:cubicBezTo>
                  <a:pt x="69" y="21"/>
                  <a:pt x="67" y="19"/>
                  <a:pt x="66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0" y="19"/>
                  <a:pt x="19" y="21"/>
                  <a:pt x="19" y="22"/>
                </a:cubicBezTo>
                <a:close/>
                <a:moveTo>
                  <a:pt x="37" y="35"/>
                </a:moveTo>
                <a:cubicBezTo>
                  <a:pt x="36" y="35"/>
                  <a:pt x="34" y="36"/>
                  <a:pt x="34" y="38"/>
                </a:cubicBezTo>
                <a:cubicBezTo>
                  <a:pt x="34" y="51"/>
                  <a:pt x="34" y="51"/>
                  <a:pt x="34" y="51"/>
                </a:cubicBezTo>
                <a:cubicBezTo>
                  <a:pt x="34" y="52"/>
                  <a:pt x="36" y="54"/>
                  <a:pt x="37" y="54"/>
                </a:cubicBezTo>
                <a:cubicBezTo>
                  <a:pt x="50" y="54"/>
                  <a:pt x="50" y="54"/>
                  <a:pt x="50" y="54"/>
                </a:cubicBezTo>
                <a:cubicBezTo>
                  <a:pt x="52" y="54"/>
                  <a:pt x="53" y="52"/>
                  <a:pt x="53" y="51"/>
                </a:cubicBezTo>
                <a:cubicBezTo>
                  <a:pt x="53" y="38"/>
                  <a:pt x="53" y="38"/>
                  <a:pt x="53" y="38"/>
                </a:cubicBezTo>
                <a:cubicBezTo>
                  <a:pt x="53" y="36"/>
                  <a:pt x="52" y="35"/>
                  <a:pt x="50" y="35"/>
                </a:cubicBezTo>
                <a:lnTo>
                  <a:pt x="37" y="35"/>
                </a:lnTo>
                <a:close/>
                <a:moveTo>
                  <a:pt x="47" y="48"/>
                </a:moveTo>
                <a:cubicBezTo>
                  <a:pt x="40" y="48"/>
                  <a:pt x="40" y="48"/>
                  <a:pt x="40" y="48"/>
                </a:cubicBezTo>
                <a:cubicBezTo>
                  <a:pt x="40" y="41"/>
                  <a:pt x="40" y="41"/>
                  <a:pt x="40" y="41"/>
                </a:cubicBezTo>
                <a:cubicBezTo>
                  <a:pt x="47" y="41"/>
                  <a:pt x="47" y="41"/>
                  <a:pt x="47" y="41"/>
                </a:cubicBezTo>
                <a:lnTo>
                  <a:pt x="47" y="48"/>
                </a:lnTo>
                <a:close/>
                <a:moveTo>
                  <a:pt x="66" y="91"/>
                </a:moveTo>
                <a:cubicBezTo>
                  <a:pt x="22" y="91"/>
                  <a:pt x="22" y="91"/>
                  <a:pt x="22" y="91"/>
                </a:cubicBezTo>
                <a:cubicBezTo>
                  <a:pt x="20" y="91"/>
                  <a:pt x="19" y="93"/>
                  <a:pt x="19" y="95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19" y="140"/>
                  <a:pt x="20" y="141"/>
                  <a:pt x="22" y="141"/>
                </a:cubicBezTo>
                <a:cubicBezTo>
                  <a:pt x="66" y="141"/>
                  <a:pt x="66" y="141"/>
                  <a:pt x="66" y="141"/>
                </a:cubicBezTo>
                <a:cubicBezTo>
                  <a:pt x="67" y="141"/>
                  <a:pt x="69" y="140"/>
                  <a:pt x="69" y="138"/>
                </a:cubicBezTo>
                <a:cubicBezTo>
                  <a:pt x="69" y="95"/>
                  <a:pt x="69" y="95"/>
                  <a:pt x="69" y="95"/>
                </a:cubicBezTo>
                <a:cubicBezTo>
                  <a:pt x="69" y="93"/>
                  <a:pt x="67" y="91"/>
                  <a:pt x="66" y="91"/>
                </a:cubicBezTo>
                <a:close/>
                <a:moveTo>
                  <a:pt x="62" y="135"/>
                </a:moveTo>
                <a:cubicBezTo>
                  <a:pt x="25" y="135"/>
                  <a:pt x="25" y="135"/>
                  <a:pt x="25" y="135"/>
                </a:cubicBezTo>
                <a:cubicBezTo>
                  <a:pt x="25" y="98"/>
                  <a:pt x="25" y="98"/>
                  <a:pt x="25" y="98"/>
                </a:cubicBezTo>
                <a:cubicBezTo>
                  <a:pt x="62" y="98"/>
                  <a:pt x="62" y="98"/>
                  <a:pt x="62" y="98"/>
                </a:cubicBezTo>
                <a:lnTo>
                  <a:pt x="62" y="135"/>
                </a:lnTo>
                <a:close/>
                <a:moveTo>
                  <a:pt x="94" y="69"/>
                </a:moveTo>
                <a:cubicBezTo>
                  <a:pt x="138" y="69"/>
                  <a:pt x="138" y="69"/>
                  <a:pt x="138" y="69"/>
                </a:cubicBezTo>
                <a:cubicBezTo>
                  <a:pt x="140" y="69"/>
                  <a:pt x="141" y="68"/>
                  <a:pt x="141" y="66"/>
                </a:cubicBezTo>
                <a:cubicBezTo>
                  <a:pt x="141" y="22"/>
                  <a:pt x="141" y="22"/>
                  <a:pt x="141" y="22"/>
                </a:cubicBezTo>
                <a:cubicBezTo>
                  <a:pt x="141" y="21"/>
                  <a:pt x="140" y="19"/>
                  <a:pt x="138" y="19"/>
                </a:cubicBezTo>
                <a:cubicBezTo>
                  <a:pt x="94" y="19"/>
                  <a:pt x="94" y="19"/>
                  <a:pt x="94" y="19"/>
                </a:cubicBezTo>
                <a:cubicBezTo>
                  <a:pt x="93" y="19"/>
                  <a:pt x="91" y="21"/>
                  <a:pt x="91" y="22"/>
                </a:cubicBezTo>
                <a:cubicBezTo>
                  <a:pt x="91" y="66"/>
                  <a:pt x="91" y="66"/>
                  <a:pt x="91" y="66"/>
                </a:cubicBezTo>
                <a:cubicBezTo>
                  <a:pt x="91" y="68"/>
                  <a:pt x="93" y="69"/>
                  <a:pt x="94" y="69"/>
                </a:cubicBezTo>
                <a:close/>
                <a:moveTo>
                  <a:pt x="98" y="26"/>
                </a:moveTo>
                <a:cubicBezTo>
                  <a:pt x="135" y="26"/>
                  <a:pt x="135" y="26"/>
                  <a:pt x="135" y="26"/>
                </a:cubicBezTo>
                <a:cubicBezTo>
                  <a:pt x="135" y="63"/>
                  <a:pt x="135" y="63"/>
                  <a:pt x="135" y="63"/>
                </a:cubicBezTo>
                <a:cubicBezTo>
                  <a:pt x="98" y="63"/>
                  <a:pt x="98" y="63"/>
                  <a:pt x="98" y="63"/>
                </a:cubicBezTo>
                <a:lnTo>
                  <a:pt x="98" y="26"/>
                </a:lnTo>
                <a:close/>
                <a:moveTo>
                  <a:pt x="141" y="138"/>
                </a:moveTo>
                <a:cubicBezTo>
                  <a:pt x="141" y="95"/>
                  <a:pt x="141" y="95"/>
                  <a:pt x="141" y="95"/>
                </a:cubicBezTo>
                <a:cubicBezTo>
                  <a:pt x="141" y="93"/>
                  <a:pt x="140" y="91"/>
                  <a:pt x="138" y="91"/>
                </a:cubicBezTo>
                <a:cubicBezTo>
                  <a:pt x="94" y="91"/>
                  <a:pt x="94" y="91"/>
                  <a:pt x="94" y="91"/>
                </a:cubicBezTo>
                <a:cubicBezTo>
                  <a:pt x="93" y="91"/>
                  <a:pt x="91" y="93"/>
                  <a:pt x="91" y="95"/>
                </a:cubicBezTo>
                <a:cubicBezTo>
                  <a:pt x="91" y="138"/>
                  <a:pt x="91" y="138"/>
                  <a:pt x="91" y="138"/>
                </a:cubicBezTo>
                <a:cubicBezTo>
                  <a:pt x="91" y="140"/>
                  <a:pt x="93" y="141"/>
                  <a:pt x="94" y="141"/>
                </a:cubicBezTo>
                <a:cubicBezTo>
                  <a:pt x="138" y="141"/>
                  <a:pt x="138" y="141"/>
                  <a:pt x="138" y="141"/>
                </a:cubicBezTo>
                <a:cubicBezTo>
                  <a:pt x="140" y="141"/>
                  <a:pt x="141" y="140"/>
                  <a:pt x="141" y="138"/>
                </a:cubicBezTo>
                <a:close/>
                <a:moveTo>
                  <a:pt x="135" y="135"/>
                </a:moveTo>
                <a:cubicBezTo>
                  <a:pt x="98" y="135"/>
                  <a:pt x="98" y="135"/>
                  <a:pt x="98" y="135"/>
                </a:cubicBezTo>
                <a:cubicBezTo>
                  <a:pt x="98" y="98"/>
                  <a:pt x="98" y="98"/>
                  <a:pt x="98" y="98"/>
                </a:cubicBezTo>
                <a:cubicBezTo>
                  <a:pt x="135" y="98"/>
                  <a:pt x="135" y="98"/>
                  <a:pt x="135" y="98"/>
                </a:cubicBezTo>
                <a:lnTo>
                  <a:pt x="135" y="135"/>
                </a:lnTo>
                <a:close/>
                <a:moveTo>
                  <a:pt x="141" y="80"/>
                </a:moveTo>
                <a:cubicBezTo>
                  <a:pt x="141" y="79"/>
                  <a:pt x="140" y="77"/>
                  <a:pt x="138" y="77"/>
                </a:cubicBezTo>
                <a:cubicBezTo>
                  <a:pt x="83" y="77"/>
                  <a:pt x="83" y="77"/>
                  <a:pt x="83" y="77"/>
                </a:cubicBezTo>
                <a:cubicBezTo>
                  <a:pt x="83" y="22"/>
                  <a:pt x="83" y="22"/>
                  <a:pt x="83" y="22"/>
                </a:cubicBezTo>
                <a:cubicBezTo>
                  <a:pt x="83" y="20"/>
                  <a:pt x="81" y="19"/>
                  <a:pt x="80" y="19"/>
                </a:cubicBezTo>
                <a:cubicBezTo>
                  <a:pt x="78" y="19"/>
                  <a:pt x="77" y="20"/>
                  <a:pt x="77" y="22"/>
                </a:cubicBezTo>
                <a:cubicBezTo>
                  <a:pt x="77" y="77"/>
                  <a:pt x="77" y="77"/>
                  <a:pt x="77" y="77"/>
                </a:cubicBezTo>
                <a:cubicBezTo>
                  <a:pt x="35" y="77"/>
                  <a:pt x="35" y="77"/>
                  <a:pt x="35" y="77"/>
                </a:cubicBezTo>
                <a:cubicBezTo>
                  <a:pt x="33" y="77"/>
                  <a:pt x="32" y="79"/>
                  <a:pt x="32" y="80"/>
                </a:cubicBezTo>
                <a:cubicBezTo>
                  <a:pt x="32" y="82"/>
                  <a:pt x="33" y="84"/>
                  <a:pt x="35" y="84"/>
                </a:cubicBezTo>
                <a:cubicBezTo>
                  <a:pt x="77" y="84"/>
                  <a:pt x="77" y="84"/>
                  <a:pt x="77" y="84"/>
                </a:cubicBezTo>
                <a:cubicBezTo>
                  <a:pt x="77" y="138"/>
                  <a:pt x="77" y="138"/>
                  <a:pt x="77" y="138"/>
                </a:cubicBezTo>
                <a:cubicBezTo>
                  <a:pt x="77" y="140"/>
                  <a:pt x="78" y="141"/>
                  <a:pt x="80" y="141"/>
                </a:cubicBezTo>
                <a:cubicBezTo>
                  <a:pt x="81" y="141"/>
                  <a:pt x="83" y="140"/>
                  <a:pt x="83" y="138"/>
                </a:cubicBezTo>
                <a:cubicBezTo>
                  <a:pt x="83" y="84"/>
                  <a:pt x="83" y="84"/>
                  <a:pt x="83" y="84"/>
                </a:cubicBezTo>
                <a:cubicBezTo>
                  <a:pt x="138" y="84"/>
                  <a:pt x="138" y="84"/>
                  <a:pt x="138" y="84"/>
                </a:cubicBezTo>
                <a:cubicBezTo>
                  <a:pt x="140" y="84"/>
                  <a:pt x="141" y="82"/>
                  <a:pt x="141" y="80"/>
                </a:cubicBezTo>
                <a:close/>
                <a:moveTo>
                  <a:pt x="37" y="126"/>
                </a:moveTo>
                <a:cubicBezTo>
                  <a:pt x="50" y="126"/>
                  <a:pt x="50" y="126"/>
                  <a:pt x="50" y="126"/>
                </a:cubicBezTo>
                <a:cubicBezTo>
                  <a:pt x="52" y="126"/>
                  <a:pt x="53" y="125"/>
                  <a:pt x="53" y="123"/>
                </a:cubicBezTo>
                <a:cubicBezTo>
                  <a:pt x="53" y="110"/>
                  <a:pt x="53" y="110"/>
                  <a:pt x="53" y="110"/>
                </a:cubicBezTo>
                <a:cubicBezTo>
                  <a:pt x="53" y="108"/>
                  <a:pt x="52" y="107"/>
                  <a:pt x="50" y="107"/>
                </a:cubicBezTo>
                <a:cubicBezTo>
                  <a:pt x="37" y="107"/>
                  <a:pt x="37" y="107"/>
                  <a:pt x="37" y="107"/>
                </a:cubicBezTo>
                <a:cubicBezTo>
                  <a:pt x="36" y="107"/>
                  <a:pt x="34" y="108"/>
                  <a:pt x="34" y="110"/>
                </a:cubicBezTo>
                <a:cubicBezTo>
                  <a:pt x="34" y="123"/>
                  <a:pt x="34" y="123"/>
                  <a:pt x="34" y="123"/>
                </a:cubicBezTo>
                <a:cubicBezTo>
                  <a:pt x="34" y="125"/>
                  <a:pt x="36" y="126"/>
                  <a:pt x="37" y="126"/>
                </a:cubicBezTo>
                <a:close/>
                <a:moveTo>
                  <a:pt x="40" y="113"/>
                </a:moveTo>
                <a:cubicBezTo>
                  <a:pt x="47" y="113"/>
                  <a:pt x="47" y="113"/>
                  <a:pt x="47" y="113"/>
                </a:cubicBezTo>
                <a:cubicBezTo>
                  <a:pt x="47" y="120"/>
                  <a:pt x="47" y="120"/>
                  <a:pt x="47" y="120"/>
                </a:cubicBezTo>
                <a:cubicBezTo>
                  <a:pt x="40" y="120"/>
                  <a:pt x="40" y="120"/>
                  <a:pt x="40" y="120"/>
                </a:cubicBezTo>
                <a:lnTo>
                  <a:pt x="40" y="113"/>
                </a:lnTo>
                <a:close/>
                <a:moveTo>
                  <a:pt x="123" y="35"/>
                </a:moveTo>
                <a:cubicBezTo>
                  <a:pt x="110" y="35"/>
                  <a:pt x="110" y="35"/>
                  <a:pt x="110" y="35"/>
                </a:cubicBezTo>
                <a:cubicBezTo>
                  <a:pt x="108" y="35"/>
                  <a:pt x="106" y="36"/>
                  <a:pt x="106" y="38"/>
                </a:cubicBezTo>
                <a:cubicBezTo>
                  <a:pt x="106" y="51"/>
                  <a:pt x="106" y="51"/>
                  <a:pt x="106" y="51"/>
                </a:cubicBezTo>
                <a:cubicBezTo>
                  <a:pt x="106" y="52"/>
                  <a:pt x="108" y="54"/>
                  <a:pt x="110" y="54"/>
                </a:cubicBezTo>
                <a:cubicBezTo>
                  <a:pt x="123" y="54"/>
                  <a:pt x="123" y="54"/>
                  <a:pt x="123" y="54"/>
                </a:cubicBezTo>
                <a:cubicBezTo>
                  <a:pt x="124" y="54"/>
                  <a:pt x="126" y="52"/>
                  <a:pt x="126" y="51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6"/>
                  <a:pt x="124" y="35"/>
                  <a:pt x="123" y="35"/>
                </a:cubicBezTo>
                <a:close/>
                <a:moveTo>
                  <a:pt x="120" y="48"/>
                </a:moveTo>
                <a:cubicBezTo>
                  <a:pt x="113" y="48"/>
                  <a:pt x="113" y="48"/>
                  <a:pt x="113" y="48"/>
                </a:cubicBezTo>
                <a:cubicBezTo>
                  <a:pt x="113" y="41"/>
                  <a:pt x="113" y="41"/>
                  <a:pt x="113" y="41"/>
                </a:cubicBezTo>
                <a:cubicBezTo>
                  <a:pt x="120" y="41"/>
                  <a:pt x="120" y="41"/>
                  <a:pt x="120" y="41"/>
                </a:cubicBezTo>
                <a:lnTo>
                  <a:pt x="120" y="48"/>
                </a:lnTo>
                <a:close/>
                <a:moveTo>
                  <a:pt x="110" y="126"/>
                </a:moveTo>
                <a:cubicBezTo>
                  <a:pt x="123" y="126"/>
                  <a:pt x="123" y="126"/>
                  <a:pt x="123" y="126"/>
                </a:cubicBezTo>
                <a:cubicBezTo>
                  <a:pt x="124" y="126"/>
                  <a:pt x="126" y="125"/>
                  <a:pt x="126" y="123"/>
                </a:cubicBezTo>
                <a:cubicBezTo>
                  <a:pt x="126" y="110"/>
                  <a:pt x="126" y="110"/>
                  <a:pt x="126" y="110"/>
                </a:cubicBezTo>
                <a:cubicBezTo>
                  <a:pt x="126" y="108"/>
                  <a:pt x="124" y="107"/>
                  <a:pt x="123" y="107"/>
                </a:cubicBezTo>
                <a:cubicBezTo>
                  <a:pt x="110" y="107"/>
                  <a:pt x="110" y="107"/>
                  <a:pt x="110" y="107"/>
                </a:cubicBezTo>
                <a:cubicBezTo>
                  <a:pt x="108" y="107"/>
                  <a:pt x="106" y="108"/>
                  <a:pt x="106" y="110"/>
                </a:cubicBezTo>
                <a:cubicBezTo>
                  <a:pt x="106" y="123"/>
                  <a:pt x="106" y="123"/>
                  <a:pt x="106" y="123"/>
                </a:cubicBezTo>
                <a:cubicBezTo>
                  <a:pt x="106" y="125"/>
                  <a:pt x="108" y="126"/>
                  <a:pt x="110" y="126"/>
                </a:cubicBezTo>
                <a:close/>
                <a:moveTo>
                  <a:pt x="113" y="113"/>
                </a:moveTo>
                <a:cubicBezTo>
                  <a:pt x="120" y="113"/>
                  <a:pt x="120" y="113"/>
                  <a:pt x="120" y="113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13" y="120"/>
                  <a:pt x="113" y="120"/>
                  <a:pt x="113" y="120"/>
                </a:cubicBezTo>
                <a:lnTo>
                  <a:pt x="113" y="113"/>
                </a:lnTo>
                <a:close/>
                <a:moveTo>
                  <a:pt x="22" y="77"/>
                </a:moveTo>
                <a:cubicBezTo>
                  <a:pt x="21" y="77"/>
                  <a:pt x="21" y="77"/>
                  <a:pt x="21" y="77"/>
                </a:cubicBezTo>
                <a:cubicBezTo>
                  <a:pt x="20" y="78"/>
                  <a:pt x="19" y="79"/>
                  <a:pt x="19" y="81"/>
                </a:cubicBezTo>
                <a:cubicBezTo>
                  <a:pt x="19" y="83"/>
                  <a:pt x="21" y="84"/>
                  <a:pt x="22" y="84"/>
                </a:cubicBezTo>
                <a:cubicBezTo>
                  <a:pt x="22" y="84"/>
                  <a:pt x="23" y="84"/>
                  <a:pt x="23" y="83"/>
                </a:cubicBezTo>
                <a:cubicBezTo>
                  <a:pt x="23" y="83"/>
                  <a:pt x="23" y="83"/>
                  <a:pt x="23" y="83"/>
                </a:cubicBezTo>
                <a:cubicBezTo>
                  <a:pt x="25" y="83"/>
                  <a:pt x="26" y="81"/>
                  <a:pt x="25" y="80"/>
                </a:cubicBezTo>
                <a:cubicBezTo>
                  <a:pt x="25" y="78"/>
                  <a:pt x="23" y="77"/>
                  <a:pt x="22" y="77"/>
                </a:cubicBezTo>
                <a:close/>
                <a:moveTo>
                  <a:pt x="65" y="42"/>
                </a:moveTo>
                <a:cubicBezTo>
                  <a:pt x="65" y="42"/>
                  <a:pt x="65" y="42"/>
                  <a:pt x="65" y="42"/>
                </a:cubicBezTo>
                <a:cubicBezTo>
                  <a:pt x="63" y="43"/>
                  <a:pt x="62" y="44"/>
                  <a:pt x="62" y="46"/>
                </a:cubicBezTo>
                <a:cubicBezTo>
                  <a:pt x="63" y="48"/>
                  <a:pt x="64" y="49"/>
                  <a:pt x="65" y="49"/>
                </a:cubicBezTo>
                <a:cubicBezTo>
                  <a:pt x="66" y="49"/>
                  <a:pt x="66" y="49"/>
                  <a:pt x="66" y="48"/>
                </a:cubicBezTo>
                <a:cubicBezTo>
                  <a:pt x="66" y="48"/>
                  <a:pt x="66" y="48"/>
                  <a:pt x="66" y="48"/>
                </a:cubicBezTo>
                <a:cubicBezTo>
                  <a:pt x="68" y="48"/>
                  <a:pt x="69" y="46"/>
                  <a:pt x="69" y="45"/>
                </a:cubicBezTo>
                <a:cubicBezTo>
                  <a:pt x="68" y="43"/>
                  <a:pt x="67" y="42"/>
                  <a:pt x="65" y="42"/>
                </a:cubicBezTo>
                <a:close/>
                <a:moveTo>
                  <a:pt x="3" y="26"/>
                </a:moveTo>
                <a:cubicBezTo>
                  <a:pt x="5" y="26"/>
                  <a:pt x="6" y="25"/>
                  <a:pt x="6" y="23"/>
                </a:cubicBezTo>
                <a:cubicBezTo>
                  <a:pt x="6" y="7"/>
                  <a:pt x="6" y="7"/>
                  <a:pt x="6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3" y="7"/>
                  <a:pt x="25" y="5"/>
                  <a:pt x="25" y="4"/>
                </a:cubicBezTo>
                <a:cubicBezTo>
                  <a:pt x="25" y="2"/>
                  <a:pt x="23" y="0"/>
                  <a:pt x="22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2"/>
                  <a:pt x="0" y="4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5"/>
                  <a:pt x="1" y="26"/>
                  <a:pt x="3" y="26"/>
                </a:cubicBezTo>
                <a:close/>
                <a:moveTo>
                  <a:pt x="157" y="0"/>
                </a:moveTo>
                <a:cubicBezTo>
                  <a:pt x="138" y="0"/>
                  <a:pt x="138" y="0"/>
                  <a:pt x="138" y="0"/>
                </a:cubicBezTo>
                <a:cubicBezTo>
                  <a:pt x="136" y="0"/>
                  <a:pt x="135" y="2"/>
                  <a:pt x="135" y="4"/>
                </a:cubicBezTo>
                <a:cubicBezTo>
                  <a:pt x="135" y="5"/>
                  <a:pt x="136" y="7"/>
                  <a:pt x="138" y="7"/>
                </a:cubicBezTo>
                <a:cubicBezTo>
                  <a:pt x="153" y="7"/>
                  <a:pt x="153" y="7"/>
                  <a:pt x="153" y="7"/>
                </a:cubicBezTo>
                <a:cubicBezTo>
                  <a:pt x="153" y="23"/>
                  <a:pt x="153" y="23"/>
                  <a:pt x="153" y="23"/>
                </a:cubicBezTo>
                <a:cubicBezTo>
                  <a:pt x="153" y="25"/>
                  <a:pt x="155" y="26"/>
                  <a:pt x="157" y="26"/>
                </a:cubicBezTo>
                <a:cubicBezTo>
                  <a:pt x="158" y="26"/>
                  <a:pt x="160" y="25"/>
                  <a:pt x="160" y="23"/>
                </a:cubicBezTo>
                <a:cubicBezTo>
                  <a:pt x="160" y="4"/>
                  <a:pt x="160" y="4"/>
                  <a:pt x="160" y="4"/>
                </a:cubicBezTo>
                <a:cubicBezTo>
                  <a:pt x="160" y="2"/>
                  <a:pt x="158" y="0"/>
                  <a:pt x="157" y="0"/>
                </a:cubicBezTo>
                <a:close/>
                <a:moveTo>
                  <a:pt x="22" y="154"/>
                </a:moveTo>
                <a:cubicBezTo>
                  <a:pt x="6" y="154"/>
                  <a:pt x="6" y="154"/>
                  <a:pt x="6" y="154"/>
                </a:cubicBezTo>
                <a:cubicBezTo>
                  <a:pt x="6" y="138"/>
                  <a:pt x="6" y="138"/>
                  <a:pt x="6" y="138"/>
                </a:cubicBezTo>
                <a:cubicBezTo>
                  <a:pt x="6" y="136"/>
                  <a:pt x="5" y="135"/>
                  <a:pt x="3" y="135"/>
                </a:cubicBezTo>
                <a:cubicBezTo>
                  <a:pt x="1" y="135"/>
                  <a:pt x="0" y="136"/>
                  <a:pt x="0" y="138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1" y="160"/>
                  <a:pt x="3" y="160"/>
                </a:cubicBezTo>
                <a:cubicBezTo>
                  <a:pt x="22" y="160"/>
                  <a:pt x="22" y="160"/>
                  <a:pt x="22" y="160"/>
                </a:cubicBezTo>
                <a:cubicBezTo>
                  <a:pt x="23" y="160"/>
                  <a:pt x="25" y="159"/>
                  <a:pt x="25" y="157"/>
                </a:cubicBezTo>
                <a:cubicBezTo>
                  <a:pt x="25" y="155"/>
                  <a:pt x="23" y="154"/>
                  <a:pt x="22" y="154"/>
                </a:cubicBezTo>
                <a:close/>
                <a:moveTo>
                  <a:pt x="157" y="135"/>
                </a:moveTo>
                <a:cubicBezTo>
                  <a:pt x="155" y="135"/>
                  <a:pt x="153" y="136"/>
                  <a:pt x="153" y="138"/>
                </a:cubicBezTo>
                <a:cubicBezTo>
                  <a:pt x="153" y="154"/>
                  <a:pt x="153" y="154"/>
                  <a:pt x="153" y="154"/>
                </a:cubicBezTo>
                <a:cubicBezTo>
                  <a:pt x="138" y="154"/>
                  <a:pt x="138" y="154"/>
                  <a:pt x="138" y="154"/>
                </a:cubicBezTo>
                <a:cubicBezTo>
                  <a:pt x="136" y="154"/>
                  <a:pt x="135" y="155"/>
                  <a:pt x="135" y="157"/>
                </a:cubicBezTo>
                <a:cubicBezTo>
                  <a:pt x="135" y="159"/>
                  <a:pt x="136" y="160"/>
                  <a:pt x="138" y="160"/>
                </a:cubicBezTo>
                <a:cubicBezTo>
                  <a:pt x="157" y="160"/>
                  <a:pt x="157" y="160"/>
                  <a:pt x="157" y="160"/>
                </a:cubicBezTo>
                <a:cubicBezTo>
                  <a:pt x="158" y="160"/>
                  <a:pt x="160" y="159"/>
                  <a:pt x="160" y="157"/>
                </a:cubicBezTo>
                <a:cubicBezTo>
                  <a:pt x="160" y="138"/>
                  <a:pt x="160" y="138"/>
                  <a:pt x="160" y="138"/>
                </a:cubicBezTo>
                <a:cubicBezTo>
                  <a:pt x="160" y="136"/>
                  <a:pt x="158" y="135"/>
                  <a:pt x="157" y="1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44CBF2B4-3B08-2592-364E-DFF88A054FE8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4148138"/>
            <a:ext cx="254000" cy="211138"/>
          </a:xfrm>
          <a:custGeom>
            <a:avLst/>
            <a:gdLst>
              <a:gd name="T0" fmla="*/ 118 w 160"/>
              <a:gd name="T1" fmla="*/ 20 h 133"/>
              <a:gd name="T2" fmla="*/ 115 w 160"/>
              <a:gd name="T3" fmla="*/ 0 h 133"/>
              <a:gd name="T4" fmla="*/ 41 w 160"/>
              <a:gd name="T5" fmla="*/ 3 h 133"/>
              <a:gd name="T6" fmla="*/ 11 w 160"/>
              <a:gd name="T7" fmla="*/ 20 h 133"/>
              <a:gd name="T8" fmla="*/ 0 w 160"/>
              <a:gd name="T9" fmla="*/ 85 h 133"/>
              <a:gd name="T10" fmla="*/ 41 w 160"/>
              <a:gd name="T11" fmla="*/ 96 h 133"/>
              <a:gd name="T12" fmla="*/ 44 w 160"/>
              <a:gd name="T13" fmla="*/ 133 h 133"/>
              <a:gd name="T14" fmla="*/ 118 w 160"/>
              <a:gd name="T15" fmla="*/ 129 h 133"/>
              <a:gd name="T16" fmla="*/ 148 w 160"/>
              <a:gd name="T17" fmla="*/ 96 h 133"/>
              <a:gd name="T18" fmla="*/ 160 w 160"/>
              <a:gd name="T19" fmla="*/ 31 h 133"/>
              <a:gd name="T20" fmla="*/ 118 w 160"/>
              <a:gd name="T21" fmla="*/ 27 h 133"/>
              <a:gd name="T22" fmla="*/ 126 w 160"/>
              <a:gd name="T23" fmla="*/ 36 h 133"/>
              <a:gd name="T24" fmla="*/ 118 w 160"/>
              <a:gd name="T25" fmla="*/ 27 h 133"/>
              <a:gd name="T26" fmla="*/ 112 w 160"/>
              <a:gd name="T27" fmla="*/ 6 h 133"/>
              <a:gd name="T28" fmla="*/ 47 w 160"/>
              <a:gd name="T29" fmla="*/ 36 h 133"/>
              <a:gd name="T30" fmla="*/ 33 w 160"/>
              <a:gd name="T31" fmla="*/ 27 h 133"/>
              <a:gd name="T32" fmla="*/ 41 w 160"/>
              <a:gd name="T33" fmla="*/ 36 h 133"/>
              <a:gd name="T34" fmla="*/ 33 w 160"/>
              <a:gd name="T35" fmla="*/ 27 h 133"/>
              <a:gd name="T36" fmla="*/ 47 w 160"/>
              <a:gd name="T37" fmla="*/ 126 h 133"/>
              <a:gd name="T38" fmla="*/ 112 w 160"/>
              <a:gd name="T39" fmla="*/ 81 h 133"/>
              <a:gd name="T40" fmla="*/ 153 w 160"/>
              <a:gd name="T41" fmla="*/ 85 h 133"/>
              <a:gd name="T42" fmla="*/ 118 w 160"/>
              <a:gd name="T43" fmla="*/ 90 h 133"/>
              <a:gd name="T44" fmla="*/ 125 w 160"/>
              <a:gd name="T45" fmla="*/ 81 h 133"/>
              <a:gd name="T46" fmla="*/ 125 w 160"/>
              <a:gd name="T47" fmla="*/ 74 h 133"/>
              <a:gd name="T48" fmla="*/ 31 w 160"/>
              <a:gd name="T49" fmla="*/ 78 h 133"/>
              <a:gd name="T50" fmla="*/ 41 w 160"/>
              <a:gd name="T51" fmla="*/ 81 h 133"/>
              <a:gd name="T52" fmla="*/ 11 w 160"/>
              <a:gd name="T53" fmla="*/ 90 h 133"/>
              <a:gd name="T54" fmla="*/ 6 w 160"/>
              <a:gd name="T55" fmla="*/ 31 h 133"/>
              <a:gd name="T56" fmla="*/ 26 w 160"/>
              <a:gd name="T57" fmla="*/ 27 h 133"/>
              <a:gd name="T58" fmla="*/ 29 w 160"/>
              <a:gd name="T59" fmla="*/ 43 h 133"/>
              <a:gd name="T60" fmla="*/ 133 w 160"/>
              <a:gd name="T61" fmla="*/ 40 h 133"/>
              <a:gd name="T62" fmla="*/ 148 w 160"/>
              <a:gd name="T63" fmla="*/ 27 h 133"/>
              <a:gd name="T64" fmla="*/ 153 w 160"/>
              <a:gd name="T65" fmla="*/ 85 h 133"/>
              <a:gd name="T66" fmla="*/ 17 w 160"/>
              <a:gd name="T67" fmla="*/ 55 h 133"/>
              <a:gd name="T68" fmla="*/ 25 w 160"/>
              <a:gd name="T69" fmla="*/ 55 h 133"/>
              <a:gd name="T70" fmla="*/ 63 w 160"/>
              <a:gd name="T71" fmla="*/ 114 h 133"/>
              <a:gd name="T72" fmla="*/ 82 w 160"/>
              <a:gd name="T73" fmla="*/ 110 h 133"/>
              <a:gd name="T74" fmla="*/ 63 w 160"/>
              <a:gd name="T75" fmla="*/ 107 h 133"/>
              <a:gd name="T76" fmla="*/ 63 w 160"/>
              <a:gd name="T77" fmla="*/ 114 h 133"/>
              <a:gd name="T78" fmla="*/ 96 w 160"/>
              <a:gd name="T79" fmla="*/ 96 h 133"/>
              <a:gd name="T80" fmla="*/ 96 w 160"/>
              <a:gd name="T81" fmla="*/ 90 h 133"/>
              <a:gd name="T82" fmla="*/ 59 w 160"/>
              <a:gd name="T83" fmla="*/ 93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33">
                <a:moveTo>
                  <a:pt x="148" y="20"/>
                </a:moveTo>
                <a:cubicBezTo>
                  <a:pt x="118" y="20"/>
                  <a:pt x="118" y="20"/>
                  <a:pt x="118" y="20"/>
                </a:cubicBezTo>
                <a:cubicBezTo>
                  <a:pt x="118" y="3"/>
                  <a:pt x="118" y="3"/>
                  <a:pt x="118" y="3"/>
                </a:cubicBezTo>
                <a:cubicBezTo>
                  <a:pt x="118" y="1"/>
                  <a:pt x="117" y="0"/>
                  <a:pt x="115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2" y="0"/>
                  <a:pt x="41" y="1"/>
                  <a:pt x="41" y="3"/>
                </a:cubicBezTo>
                <a:cubicBezTo>
                  <a:pt x="41" y="20"/>
                  <a:pt x="41" y="20"/>
                  <a:pt x="41" y="20"/>
                </a:cubicBezTo>
                <a:cubicBezTo>
                  <a:pt x="11" y="20"/>
                  <a:pt x="11" y="20"/>
                  <a:pt x="11" y="20"/>
                </a:cubicBezTo>
                <a:cubicBezTo>
                  <a:pt x="5" y="20"/>
                  <a:pt x="0" y="25"/>
                  <a:pt x="0" y="31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91"/>
                  <a:pt x="5" y="96"/>
                  <a:pt x="11" y="96"/>
                </a:cubicBezTo>
                <a:cubicBezTo>
                  <a:pt x="41" y="96"/>
                  <a:pt x="41" y="96"/>
                  <a:pt x="41" y="96"/>
                </a:cubicBezTo>
                <a:cubicBezTo>
                  <a:pt x="41" y="129"/>
                  <a:pt x="41" y="129"/>
                  <a:pt x="41" y="129"/>
                </a:cubicBezTo>
                <a:cubicBezTo>
                  <a:pt x="41" y="131"/>
                  <a:pt x="42" y="133"/>
                  <a:pt x="44" y="133"/>
                </a:cubicBezTo>
                <a:cubicBezTo>
                  <a:pt x="115" y="133"/>
                  <a:pt x="115" y="133"/>
                  <a:pt x="115" y="133"/>
                </a:cubicBezTo>
                <a:cubicBezTo>
                  <a:pt x="117" y="133"/>
                  <a:pt x="118" y="131"/>
                  <a:pt x="118" y="129"/>
                </a:cubicBezTo>
                <a:cubicBezTo>
                  <a:pt x="118" y="96"/>
                  <a:pt x="118" y="96"/>
                  <a:pt x="118" y="96"/>
                </a:cubicBezTo>
                <a:cubicBezTo>
                  <a:pt x="148" y="96"/>
                  <a:pt x="148" y="96"/>
                  <a:pt x="148" y="96"/>
                </a:cubicBezTo>
                <a:cubicBezTo>
                  <a:pt x="154" y="96"/>
                  <a:pt x="160" y="91"/>
                  <a:pt x="160" y="85"/>
                </a:cubicBezTo>
                <a:cubicBezTo>
                  <a:pt x="160" y="31"/>
                  <a:pt x="160" y="31"/>
                  <a:pt x="160" y="31"/>
                </a:cubicBezTo>
                <a:cubicBezTo>
                  <a:pt x="160" y="25"/>
                  <a:pt x="154" y="20"/>
                  <a:pt x="148" y="20"/>
                </a:cubicBezTo>
                <a:close/>
                <a:moveTo>
                  <a:pt x="118" y="27"/>
                </a:moveTo>
                <a:cubicBezTo>
                  <a:pt x="126" y="27"/>
                  <a:pt x="126" y="27"/>
                  <a:pt x="126" y="27"/>
                </a:cubicBezTo>
                <a:cubicBezTo>
                  <a:pt x="126" y="36"/>
                  <a:pt x="126" y="36"/>
                  <a:pt x="126" y="36"/>
                </a:cubicBezTo>
                <a:cubicBezTo>
                  <a:pt x="118" y="36"/>
                  <a:pt x="118" y="36"/>
                  <a:pt x="118" y="36"/>
                </a:cubicBezTo>
                <a:lnTo>
                  <a:pt x="118" y="27"/>
                </a:lnTo>
                <a:close/>
                <a:moveTo>
                  <a:pt x="47" y="6"/>
                </a:moveTo>
                <a:cubicBezTo>
                  <a:pt x="112" y="6"/>
                  <a:pt x="112" y="6"/>
                  <a:pt x="112" y="6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47" y="36"/>
                  <a:pt x="47" y="36"/>
                  <a:pt x="47" y="36"/>
                </a:cubicBezTo>
                <a:lnTo>
                  <a:pt x="47" y="6"/>
                </a:lnTo>
                <a:close/>
                <a:moveTo>
                  <a:pt x="33" y="27"/>
                </a:moveTo>
                <a:cubicBezTo>
                  <a:pt x="41" y="27"/>
                  <a:pt x="41" y="27"/>
                  <a:pt x="41" y="27"/>
                </a:cubicBezTo>
                <a:cubicBezTo>
                  <a:pt x="41" y="36"/>
                  <a:pt x="41" y="36"/>
                  <a:pt x="41" y="36"/>
                </a:cubicBezTo>
                <a:cubicBezTo>
                  <a:pt x="33" y="36"/>
                  <a:pt x="33" y="36"/>
                  <a:pt x="33" y="36"/>
                </a:cubicBezTo>
                <a:lnTo>
                  <a:pt x="33" y="27"/>
                </a:lnTo>
                <a:close/>
                <a:moveTo>
                  <a:pt x="112" y="126"/>
                </a:moveTo>
                <a:cubicBezTo>
                  <a:pt x="47" y="126"/>
                  <a:pt x="47" y="126"/>
                  <a:pt x="47" y="126"/>
                </a:cubicBezTo>
                <a:cubicBezTo>
                  <a:pt x="47" y="81"/>
                  <a:pt x="47" y="81"/>
                  <a:pt x="47" y="81"/>
                </a:cubicBezTo>
                <a:cubicBezTo>
                  <a:pt x="112" y="81"/>
                  <a:pt x="112" y="81"/>
                  <a:pt x="112" y="81"/>
                </a:cubicBezTo>
                <a:lnTo>
                  <a:pt x="112" y="126"/>
                </a:lnTo>
                <a:close/>
                <a:moveTo>
                  <a:pt x="153" y="85"/>
                </a:moveTo>
                <a:cubicBezTo>
                  <a:pt x="153" y="88"/>
                  <a:pt x="151" y="90"/>
                  <a:pt x="148" y="90"/>
                </a:cubicBezTo>
                <a:cubicBezTo>
                  <a:pt x="118" y="90"/>
                  <a:pt x="118" y="90"/>
                  <a:pt x="118" y="90"/>
                </a:cubicBezTo>
                <a:cubicBezTo>
                  <a:pt x="118" y="81"/>
                  <a:pt x="118" y="81"/>
                  <a:pt x="118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6" y="81"/>
                  <a:pt x="128" y="80"/>
                  <a:pt x="128" y="78"/>
                </a:cubicBezTo>
                <a:cubicBezTo>
                  <a:pt x="128" y="76"/>
                  <a:pt x="126" y="74"/>
                  <a:pt x="125" y="74"/>
                </a:cubicBezTo>
                <a:cubicBezTo>
                  <a:pt x="34" y="74"/>
                  <a:pt x="34" y="74"/>
                  <a:pt x="34" y="74"/>
                </a:cubicBezTo>
                <a:cubicBezTo>
                  <a:pt x="33" y="74"/>
                  <a:pt x="31" y="76"/>
                  <a:pt x="31" y="78"/>
                </a:cubicBezTo>
                <a:cubicBezTo>
                  <a:pt x="31" y="80"/>
                  <a:pt x="33" y="81"/>
                  <a:pt x="34" y="81"/>
                </a:cubicBezTo>
                <a:cubicBezTo>
                  <a:pt x="41" y="81"/>
                  <a:pt x="41" y="81"/>
                  <a:pt x="41" y="81"/>
                </a:cubicBezTo>
                <a:cubicBezTo>
                  <a:pt x="41" y="90"/>
                  <a:pt x="41" y="90"/>
                  <a:pt x="41" y="90"/>
                </a:cubicBezTo>
                <a:cubicBezTo>
                  <a:pt x="11" y="90"/>
                  <a:pt x="11" y="90"/>
                  <a:pt x="11" y="90"/>
                </a:cubicBezTo>
                <a:cubicBezTo>
                  <a:pt x="8" y="90"/>
                  <a:pt x="6" y="88"/>
                  <a:pt x="6" y="85"/>
                </a:cubicBezTo>
                <a:cubicBezTo>
                  <a:pt x="6" y="31"/>
                  <a:pt x="6" y="31"/>
                  <a:pt x="6" y="31"/>
                </a:cubicBezTo>
                <a:cubicBezTo>
                  <a:pt x="6" y="29"/>
                  <a:pt x="8" y="27"/>
                  <a:pt x="11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40"/>
                  <a:pt x="26" y="40"/>
                  <a:pt x="26" y="40"/>
                </a:cubicBezTo>
                <a:cubicBezTo>
                  <a:pt x="26" y="41"/>
                  <a:pt x="27" y="43"/>
                  <a:pt x="29" y="43"/>
                </a:cubicBezTo>
                <a:cubicBezTo>
                  <a:pt x="130" y="43"/>
                  <a:pt x="130" y="43"/>
                  <a:pt x="130" y="43"/>
                </a:cubicBezTo>
                <a:cubicBezTo>
                  <a:pt x="132" y="43"/>
                  <a:pt x="133" y="41"/>
                  <a:pt x="133" y="40"/>
                </a:cubicBezTo>
                <a:cubicBezTo>
                  <a:pt x="133" y="27"/>
                  <a:pt x="133" y="27"/>
                  <a:pt x="133" y="27"/>
                </a:cubicBezTo>
                <a:cubicBezTo>
                  <a:pt x="148" y="27"/>
                  <a:pt x="148" y="27"/>
                  <a:pt x="148" y="27"/>
                </a:cubicBezTo>
                <a:cubicBezTo>
                  <a:pt x="151" y="27"/>
                  <a:pt x="153" y="29"/>
                  <a:pt x="153" y="31"/>
                </a:cubicBezTo>
                <a:lnTo>
                  <a:pt x="153" y="85"/>
                </a:lnTo>
                <a:close/>
                <a:moveTo>
                  <a:pt x="21" y="50"/>
                </a:moveTo>
                <a:cubicBezTo>
                  <a:pt x="19" y="50"/>
                  <a:pt x="17" y="52"/>
                  <a:pt x="17" y="55"/>
                </a:cubicBezTo>
                <a:cubicBezTo>
                  <a:pt x="17" y="57"/>
                  <a:pt x="19" y="59"/>
                  <a:pt x="21" y="59"/>
                </a:cubicBezTo>
                <a:cubicBezTo>
                  <a:pt x="23" y="59"/>
                  <a:pt x="25" y="57"/>
                  <a:pt x="25" y="55"/>
                </a:cubicBezTo>
                <a:cubicBezTo>
                  <a:pt x="25" y="52"/>
                  <a:pt x="23" y="50"/>
                  <a:pt x="21" y="50"/>
                </a:cubicBezTo>
                <a:close/>
                <a:moveTo>
                  <a:pt x="63" y="114"/>
                </a:moveTo>
                <a:cubicBezTo>
                  <a:pt x="79" y="114"/>
                  <a:pt x="79" y="114"/>
                  <a:pt x="79" y="114"/>
                </a:cubicBezTo>
                <a:cubicBezTo>
                  <a:pt x="80" y="114"/>
                  <a:pt x="82" y="112"/>
                  <a:pt x="82" y="110"/>
                </a:cubicBezTo>
                <a:cubicBezTo>
                  <a:pt x="82" y="108"/>
                  <a:pt x="80" y="107"/>
                  <a:pt x="79" y="107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1" y="107"/>
                  <a:pt x="59" y="108"/>
                  <a:pt x="59" y="110"/>
                </a:cubicBezTo>
                <a:cubicBezTo>
                  <a:pt x="59" y="112"/>
                  <a:pt x="61" y="114"/>
                  <a:pt x="63" y="114"/>
                </a:cubicBezTo>
                <a:close/>
                <a:moveTo>
                  <a:pt x="63" y="96"/>
                </a:moveTo>
                <a:cubicBezTo>
                  <a:pt x="96" y="96"/>
                  <a:pt x="96" y="96"/>
                  <a:pt x="96" y="96"/>
                </a:cubicBezTo>
                <a:cubicBezTo>
                  <a:pt x="98" y="96"/>
                  <a:pt x="100" y="95"/>
                  <a:pt x="100" y="93"/>
                </a:cubicBezTo>
                <a:cubicBezTo>
                  <a:pt x="100" y="91"/>
                  <a:pt x="98" y="90"/>
                  <a:pt x="96" y="90"/>
                </a:cubicBezTo>
                <a:cubicBezTo>
                  <a:pt x="63" y="90"/>
                  <a:pt x="63" y="90"/>
                  <a:pt x="63" y="90"/>
                </a:cubicBezTo>
                <a:cubicBezTo>
                  <a:pt x="61" y="90"/>
                  <a:pt x="59" y="91"/>
                  <a:pt x="59" y="93"/>
                </a:cubicBezTo>
                <a:cubicBezTo>
                  <a:pt x="59" y="95"/>
                  <a:pt x="61" y="96"/>
                  <a:pt x="63" y="9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3FED9997-EF26-D204-6027-EE9CB82E2332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4687888"/>
            <a:ext cx="254000" cy="233363"/>
          </a:xfrm>
          <a:custGeom>
            <a:avLst/>
            <a:gdLst>
              <a:gd name="T0" fmla="*/ 39 w 160"/>
              <a:gd name="T1" fmla="*/ 0 h 147"/>
              <a:gd name="T2" fmla="*/ 39 w 160"/>
              <a:gd name="T3" fmla="*/ 5 h 147"/>
              <a:gd name="T4" fmla="*/ 155 w 160"/>
              <a:gd name="T5" fmla="*/ 15 h 147"/>
              <a:gd name="T6" fmla="*/ 144 w 160"/>
              <a:gd name="T7" fmla="*/ 110 h 147"/>
              <a:gd name="T8" fmla="*/ 4 w 160"/>
              <a:gd name="T9" fmla="*/ 100 h 147"/>
              <a:gd name="T10" fmla="*/ 15 w 160"/>
              <a:gd name="T11" fmla="*/ 5 h 147"/>
              <a:gd name="T12" fmla="*/ 32 w 160"/>
              <a:gd name="T13" fmla="*/ 3 h 147"/>
              <a:gd name="T14" fmla="*/ 15 w 160"/>
              <a:gd name="T15" fmla="*/ 0 h 147"/>
              <a:gd name="T16" fmla="*/ 0 w 160"/>
              <a:gd name="T17" fmla="*/ 100 h 147"/>
              <a:gd name="T18" fmla="*/ 53 w 160"/>
              <a:gd name="T19" fmla="*/ 115 h 147"/>
              <a:gd name="T20" fmla="*/ 40 w 160"/>
              <a:gd name="T21" fmla="*/ 130 h 147"/>
              <a:gd name="T22" fmla="*/ 40 w 160"/>
              <a:gd name="T23" fmla="*/ 147 h 147"/>
              <a:gd name="T24" fmla="*/ 128 w 160"/>
              <a:gd name="T25" fmla="*/ 138 h 147"/>
              <a:gd name="T26" fmla="*/ 111 w 160"/>
              <a:gd name="T27" fmla="*/ 130 h 147"/>
              <a:gd name="T28" fmla="*/ 144 w 160"/>
              <a:gd name="T29" fmla="*/ 115 h 147"/>
              <a:gd name="T30" fmla="*/ 160 w 160"/>
              <a:gd name="T31" fmla="*/ 15 h 147"/>
              <a:gd name="T32" fmla="*/ 58 w 160"/>
              <a:gd name="T33" fmla="*/ 115 h 147"/>
              <a:gd name="T34" fmla="*/ 106 w 160"/>
              <a:gd name="T35" fmla="*/ 130 h 147"/>
              <a:gd name="T36" fmla="*/ 58 w 160"/>
              <a:gd name="T37" fmla="*/ 115 h 147"/>
              <a:gd name="T38" fmla="*/ 123 w 160"/>
              <a:gd name="T39" fmla="*/ 138 h 147"/>
              <a:gd name="T40" fmla="*/ 40 w 160"/>
              <a:gd name="T41" fmla="*/ 142 h 147"/>
              <a:gd name="T42" fmla="*/ 40 w 160"/>
              <a:gd name="T43" fmla="*/ 135 h 147"/>
              <a:gd name="T44" fmla="*/ 145 w 160"/>
              <a:gd name="T45" fmla="*/ 78 h 147"/>
              <a:gd name="T46" fmla="*/ 147 w 160"/>
              <a:gd name="T47" fmla="*/ 15 h 147"/>
              <a:gd name="T48" fmla="*/ 15 w 160"/>
              <a:gd name="T49" fmla="*/ 13 h 147"/>
              <a:gd name="T50" fmla="*/ 12 w 160"/>
              <a:gd name="T51" fmla="*/ 93 h 147"/>
              <a:gd name="T52" fmla="*/ 145 w 160"/>
              <a:gd name="T53" fmla="*/ 95 h 147"/>
              <a:gd name="T54" fmla="*/ 147 w 160"/>
              <a:gd name="T55" fmla="*/ 85 h 147"/>
              <a:gd name="T56" fmla="*/ 142 w 160"/>
              <a:gd name="T57" fmla="*/ 85 h 147"/>
              <a:gd name="T58" fmla="*/ 17 w 160"/>
              <a:gd name="T59" fmla="*/ 90 h 147"/>
              <a:gd name="T60" fmla="*/ 142 w 160"/>
              <a:gd name="T61" fmla="*/ 18 h 147"/>
              <a:gd name="T62" fmla="*/ 145 w 160"/>
              <a:gd name="T63" fmla="*/ 78 h 147"/>
              <a:gd name="T64" fmla="*/ 77 w 160"/>
              <a:gd name="T65" fmla="*/ 102 h 147"/>
              <a:gd name="T66" fmla="*/ 82 w 160"/>
              <a:gd name="T67" fmla="*/ 101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47">
                <a:moveTo>
                  <a:pt x="144" y="0"/>
                </a:moveTo>
                <a:cubicBezTo>
                  <a:pt x="39" y="0"/>
                  <a:pt x="39" y="0"/>
                  <a:pt x="39" y="0"/>
                </a:cubicBezTo>
                <a:cubicBezTo>
                  <a:pt x="38" y="0"/>
                  <a:pt x="37" y="1"/>
                  <a:pt x="37" y="3"/>
                </a:cubicBezTo>
                <a:cubicBezTo>
                  <a:pt x="37" y="4"/>
                  <a:pt x="38" y="5"/>
                  <a:pt x="39" y="5"/>
                </a:cubicBezTo>
                <a:cubicBezTo>
                  <a:pt x="144" y="5"/>
                  <a:pt x="144" y="5"/>
                  <a:pt x="144" y="5"/>
                </a:cubicBezTo>
                <a:cubicBezTo>
                  <a:pt x="150" y="5"/>
                  <a:pt x="155" y="10"/>
                  <a:pt x="155" y="15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5" y="106"/>
                  <a:pt x="150" y="110"/>
                  <a:pt x="144" y="110"/>
                </a:cubicBezTo>
                <a:cubicBezTo>
                  <a:pt x="15" y="110"/>
                  <a:pt x="15" y="110"/>
                  <a:pt x="15" y="110"/>
                </a:cubicBezTo>
                <a:cubicBezTo>
                  <a:pt x="9" y="110"/>
                  <a:pt x="4" y="106"/>
                  <a:pt x="4" y="100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10"/>
                  <a:pt x="9" y="5"/>
                  <a:pt x="15" y="5"/>
                </a:cubicBezTo>
                <a:cubicBezTo>
                  <a:pt x="30" y="5"/>
                  <a:pt x="30" y="5"/>
                  <a:pt x="30" y="5"/>
                </a:cubicBezTo>
                <a:cubicBezTo>
                  <a:pt x="31" y="5"/>
                  <a:pt x="32" y="4"/>
                  <a:pt x="32" y="3"/>
                </a:cubicBezTo>
                <a:cubicBezTo>
                  <a:pt x="32" y="1"/>
                  <a:pt x="31" y="0"/>
                  <a:pt x="30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6" y="0"/>
                  <a:pt x="0" y="7"/>
                  <a:pt x="0" y="15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08"/>
                  <a:pt x="6" y="115"/>
                  <a:pt x="15" y="115"/>
                </a:cubicBezTo>
                <a:cubicBezTo>
                  <a:pt x="53" y="115"/>
                  <a:pt x="53" y="115"/>
                  <a:pt x="53" y="115"/>
                </a:cubicBezTo>
                <a:cubicBezTo>
                  <a:pt x="48" y="130"/>
                  <a:pt x="48" y="130"/>
                  <a:pt x="48" y="130"/>
                </a:cubicBezTo>
                <a:cubicBezTo>
                  <a:pt x="40" y="130"/>
                  <a:pt x="40" y="130"/>
                  <a:pt x="40" y="130"/>
                </a:cubicBezTo>
                <a:cubicBezTo>
                  <a:pt x="35" y="130"/>
                  <a:pt x="32" y="134"/>
                  <a:pt x="32" y="138"/>
                </a:cubicBezTo>
                <a:cubicBezTo>
                  <a:pt x="32" y="143"/>
                  <a:pt x="35" y="147"/>
                  <a:pt x="40" y="147"/>
                </a:cubicBezTo>
                <a:cubicBezTo>
                  <a:pt x="120" y="147"/>
                  <a:pt x="120" y="147"/>
                  <a:pt x="120" y="147"/>
                </a:cubicBezTo>
                <a:cubicBezTo>
                  <a:pt x="124" y="147"/>
                  <a:pt x="128" y="143"/>
                  <a:pt x="128" y="138"/>
                </a:cubicBezTo>
                <a:cubicBezTo>
                  <a:pt x="128" y="134"/>
                  <a:pt x="124" y="130"/>
                  <a:pt x="120" y="130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106" y="115"/>
                  <a:pt x="106" y="115"/>
                  <a:pt x="106" y="115"/>
                </a:cubicBezTo>
                <a:cubicBezTo>
                  <a:pt x="144" y="115"/>
                  <a:pt x="144" y="115"/>
                  <a:pt x="144" y="115"/>
                </a:cubicBezTo>
                <a:cubicBezTo>
                  <a:pt x="153" y="115"/>
                  <a:pt x="160" y="108"/>
                  <a:pt x="160" y="100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7"/>
                  <a:pt x="153" y="0"/>
                  <a:pt x="144" y="0"/>
                </a:cubicBezTo>
                <a:close/>
                <a:moveTo>
                  <a:pt x="58" y="115"/>
                </a:moveTo>
                <a:cubicBezTo>
                  <a:pt x="101" y="115"/>
                  <a:pt x="101" y="115"/>
                  <a:pt x="101" y="115"/>
                </a:cubicBezTo>
                <a:cubicBezTo>
                  <a:pt x="106" y="130"/>
                  <a:pt x="106" y="130"/>
                  <a:pt x="106" y="130"/>
                </a:cubicBezTo>
                <a:cubicBezTo>
                  <a:pt x="53" y="130"/>
                  <a:pt x="53" y="130"/>
                  <a:pt x="53" y="130"/>
                </a:cubicBezTo>
                <a:lnTo>
                  <a:pt x="58" y="115"/>
                </a:lnTo>
                <a:close/>
                <a:moveTo>
                  <a:pt x="120" y="135"/>
                </a:moveTo>
                <a:cubicBezTo>
                  <a:pt x="121" y="135"/>
                  <a:pt x="123" y="137"/>
                  <a:pt x="123" y="138"/>
                </a:cubicBezTo>
                <a:cubicBezTo>
                  <a:pt x="123" y="140"/>
                  <a:pt x="121" y="142"/>
                  <a:pt x="120" y="142"/>
                </a:cubicBezTo>
                <a:cubicBezTo>
                  <a:pt x="40" y="142"/>
                  <a:pt x="40" y="142"/>
                  <a:pt x="40" y="142"/>
                </a:cubicBezTo>
                <a:cubicBezTo>
                  <a:pt x="38" y="142"/>
                  <a:pt x="36" y="140"/>
                  <a:pt x="36" y="138"/>
                </a:cubicBezTo>
                <a:cubicBezTo>
                  <a:pt x="36" y="137"/>
                  <a:pt x="38" y="135"/>
                  <a:pt x="40" y="135"/>
                </a:cubicBezTo>
                <a:lnTo>
                  <a:pt x="120" y="135"/>
                </a:lnTo>
                <a:close/>
                <a:moveTo>
                  <a:pt x="145" y="78"/>
                </a:moveTo>
                <a:cubicBezTo>
                  <a:pt x="146" y="78"/>
                  <a:pt x="147" y="76"/>
                  <a:pt x="147" y="75"/>
                </a:cubicBezTo>
                <a:cubicBezTo>
                  <a:pt x="147" y="15"/>
                  <a:pt x="147" y="15"/>
                  <a:pt x="147" y="15"/>
                </a:cubicBezTo>
                <a:cubicBezTo>
                  <a:pt x="147" y="14"/>
                  <a:pt x="146" y="13"/>
                  <a:pt x="144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3" y="13"/>
                  <a:pt x="12" y="14"/>
                  <a:pt x="12" y="15"/>
                </a:cubicBezTo>
                <a:cubicBezTo>
                  <a:pt x="12" y="93"/>
                  <a:pt x="12" y="93"/>
                  <a:pt x="12" y="93"/>
                </a:cubicBezTo>
                <a:cubicBezTo>
                  <a:pt x="12" y="94"/>
                  <a:pt x="13" y="95"/>
                  <a:pt x="15" y="95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46" y="95"/>
                  <a:pt x="147" y="94"/>
                  <a:pt x="147" y="93"/>
                </a:cubicBezTo>
                <a:cubicBezTo>
                  <a:pt x="147" y="85"/>
                  <a:pt x="147" y="85"/>
                  <a:pt x="147" y="85"/>
                </a:cubicBezTo>
                <a:cubicBezTo>
                  <a:pt x="147" y="83"/>
                  <a:pt x="146" y="82"/>
                  <a:pt x="145" y="82"/>
                </a:cubicBezTo>
                <a:cubicBezTo>
                  <a:pt x="143" y="82"/>
                  <a:pt x="142" y="83"/>
                  <a:pt x="142" y="85"/>
                </a:cubicBezTo>
                <a:cubicBezTo>
                  <a:pt x="142" y="90"/>
                  <a:pt x="142" y="90"/>
                  <a:pt x="142" y="90"/>
                </a:cubicBezTo>
                <a:cubicBezTo>
                  <a:pt x="17" y="90"/>
                  <a:pt x="17" y="90"/>
                  <a:pt x="17" y="90"/>
                </a:cubicBezTo>
                <a:cubicBezTo>
                  <a:pt x="17" y="18"/>
                  <a:pt x="17" y="18"/>
                  <a:pt x="17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2" y="75"/>
                  <a:pt x="142" y="75"/>
                  <a:pt x="142" y="75"/>
                </a:cubicBezTo>
                <a:cubicBezTo>
                  <a:pt x="142" y="76"/>
                  <a:pt x="143" y="78"/>
                  <a:pt x="145" y="78"/>
                </a:cubicBezTo>
                <a:close/>
                <a:moveTo>
                  <a:pt x="79" y="100"/>
                </a:moveTo>
                <a:cubicBezTo>
                  <a:pt x="78" y="100"/>
                  <a:pt x="77" y="101"/>
                  <a:pt x="77" y="102"/>
                </a:cubicBezTo>
                <a:cubicBezTo>
                  <a:pt x="77" y="104"/>
                  <a:pt x="80" y="106"/>
                  <a:pt x="81" y="104"/>
                </a:cubicBezTo>
                <a:cubicBezTo>
                  <a:pt x="82" y="103"/>
                  <a:pt x="82" y="102"/>
                  <a:pt x="82" y="101"/>
                </a:cubicBezTo>
                <a:cubicBezTo>
                  <a:pt x="81" y="100"/>
                  <a:pt x="80" y="100"/>
                  <a:pt x="79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FAC38859-D93C-302F-3F1D-9D068C30978C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4679950"/>
            <a:ext cx="254000" cy="249238"/>
          </a:xfrm>
          <a:custGeom>
            <a:avLst/>
            <a:gdLst>
              <a:gd name="T0" fmla="*/ 26 w 160"/>
              <a:gd name="T1" fmla="*/ 84 h 157"/>
              <a:gd name="T2" fmla="*/ 28 w 160"/>
              <a:gd name="T3" fmla="*/ 67 h 157"/>
              <a:gd name="T4" fmla="*/ 10 w 160"/>
              <a:gd name="T5" fmla="*/ 68 h 157"/>
              <a:gd name="T6" fmla="*/ 0 w 160"/>
              <a:gd name="T7" fmla="*/ 157 h 157"/>
              <a:gd name="T8" fmla="*/ 36 w 160"/>
              <a:gd name="T9" fmla="*/ 115 h 157"/>
              <a:gd name="T10" fmla="*/ 33 w 160"/>
              <a:gd name="T11" fmla="*/ 72 h 157"/>
              <a:gd name="T12" fmla="*/ 31 w 160"/>
              <a:gd name="T13" fmla="*/ 72 h 157"/>
              <a:gd name="T14" fmla="*/ 33 w 160"/>
              <a:gd name="T15" fmla="*/ 144 h 157"/>
              <a:gd name="T16" fmla="*/ 12 w 160"/>
              <a:gd name="T17" fmla="*/ 139 h 157"/>
              <a:gd name="T18" fmla="*/ 23 w 160"/>
              <a:gd name="T19" fmla="*/ 56 h 157"/>
              <a:gd name="T20" fmla="*/ 25 w 160"/>
              <a:gd name="T21" fmla="*/ 103 h 157"/>
              <a:gd name="T22" fmla="*/ 153 w 160"/>
              <a:gd name="T23" fmla="*/ 139 h 157"/>
              <a:gd name="T24" fmla="*/ 136 w 160"/>
              <a:gd name="T25" fmla="*/ 51 h 157"/>
              <a:gd name="T26" fmla="*/ 124 w 160"/>
              <a:gd name="T27" fmla="*/ 68 h 157"/>
              <a:gd name="T28" fmla="*/ 134 w 160"/>
              <a:gd name="T29" fmla="*/ 92 h 157"/>
              <a:gd name="T30" fmla="*/ 124 w 160"/>
              <a:gd name="T31" fmla="*/ 114 h 157"/>
              <a:gd name="T32" fmla="*/ 160 w 160"/>
              <a:gd name="T33" fmla="*/ 157 h 157"/>
              <a:gd name="T34" fmla="*/ 127 w 160"/>
              <a:gd name="T35" fmla="*/ 72 h 157"/>
              <a:gd name="T36" fmla="*/ 129 w 160"/>
              <a:gd name="T37" fmla="*/ 112 h 157"/>
              <a:gd name="T38" fmla="*/ 134 w 160"/>
              <a:gd name="T39" fmla="*/ 103 h 157"/>
              <a:gd name="T40" fmla="*/ 136 w 160"/>
              <a:gd name="T41" fmla="*/ 56 h 157"/>
              <a:gd name="T42" fmla="*/ 147 w 160"/>
              <a:gd name="T43" fmla="*/ 139 h 157"/>
              <a:gd name="T44" fmla="*/ 126 w 160"/>
              <a:gd name="T45" fmla="*/ 152 h 157"/>
              <a:gd name="T46" fmla="*/ 119 w 160"/>
              <a:gd name="T47" fmla="*/ 46 h 157"/>
              <a:gd name="T48" fmla="*/ 102 w 160"/>
              <a:gd name="T49" fmla="*/ 6 h 157"/>
              <a:gd name="T50" fmla="*/ 72 w 160"/>
              <a:gd name="T51" fmla="*/ 6 h 157"/>
              <a:gd name="T52" fmla="*/ 47 w 160"/>
              <a:gd name="T53" fmla="*/ 31 h 157"/>
              <a:gd name="T54" fmla="*/ 47 w 160"/>
              <a:gd name="T55" fmla="*/ 60 h 157"/>
              <a:gd name="T56" fmla="*/ 64 w 160"/>
              <a:gd name="T57" fmla="*/ 76 h 157"/>
              <a:gd name="T58" fmla="*/ 98 w 160"/>
              <a:gd name="T59" fmla="*/ 68 h 157"/>
              <a:gd name="T60" fmla="*/ 112 w 160"/>
              <a:gd name="T61" fmla="*/ 46 h 157"/>
              <a:gd name="T62" fmla="*/ 89 w 160"/>
              <a:gd name="T63" fmla="*/ 74 h 157"/>
              <a:gd name="T64" fmla="*/ 67 w 160"/>
              <a:gd name="T65" fmla="*/ 68 h 157"/>
              <a:gd name="T66" fmla="*/ 82 w 160"/>
              <a:gd name="T67" fmla="*/ 46 h 157"/>
              <a:gd name="T68" fmla="*/ 77 w 160"/>
              <a:gd name="T69" fmla="*/ 62 h 157"/>
              <a:gd name="T70" fmla="*/ 80 w 160"/>
              <a:gd name="T71" fmla="*/ 20 h 157"/>
              <a:gd name="T72" fmla="*/ 82 w 160"/>
              <a:gd name="T73" fmla="*/ 62 h 157"/>
              <a:gd name="T74" fmla="*/ 82 w 160"/>
              <a:gd name="T75" fmla="*/ 38 h 157"/>
              <a:gd name="T76" fmla="*/ 105 w 160"/>
              <a:gd name="T77" fmla="*/ 60 h 157"/>
              <a:gd name="T78" fmla="*/ 93 w 160"/>
              <a:gd name="T79" fmla="*/ 62 h 157"/>
              <a:gd name="T80" fmla="*/ 67 w 160"/>
              <a:gd name="T81" fmla="*/ 58 h 157"/>
              <a:gd name="T82" fmla="*/ 58 w 160"/>
              <a:gd name="T83" fmla="*/ 64 h 157"/>
              <a:gd name="T84" fmla="*/ 51 w 160"/>
              <a:gd name="T85" fmla="*/ 41 h 157"/>
              <a:gd name="T86" fmla="*/ 57 w 160"/>
              <a:gd name="T87" fmla="*/ 22 h 157"/>
              <a:gd name="T88" fmla="*/ 63 w 160"/>
              <a:gd name="T89" fmla="*/ 15 h 157"/>
              <a:gd name="T90" fmla="*/ 82 w 160"/>
              <a:gd name="T91" fmla="*/ 10 h 157"/>
              <a:gd name="T92" fmla="*/ 105 w 160"/>
              <a:gd name="T93" fmla="*/ 16 h 157"/>
              <a:gd name="T94" fmla="*/ 113 w 160"/>
              <a:gd name="T95" fmla="*/ 36 h 157"/>
              <a:gd name="T96" fmla="*/ 82 w 160"/>
              <a:gd name="T97" fmla="*/ 93 h 157"/>
              <a:gd name="T98" fmla="*/ 82 w 160"/>
              <a:gd name="T99" fmla="*/ 103 h 157"/>
              <a:gd name="T100" fmla="*/ 82 w 160"/>
              <a:gd name="T101" fmla="*/ 113 h 157"/>
              <a:gd name="T102" fmla="*/ 82 w 160"/>
              <a:gd name="T103" fmla="*/ 124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57">
                <a:moveTo>
                  <a:pt x="36" y="82"/>
                </a:moveTo>
                <a:cubicBezTo>
                  <a:pt x="34" y="82"/>
                  <a:pt x="31" y="84"/>
                  <a:pt x="30" y="86"/>
                </a:cubicBezTo>
                <a:cubicBezTo>
                  <a:pt x="26" y="92"/>
                  <a:pt x="26" y="92"/>
                  <a:pt x="26" y="92"/>
                </a:cubicBezTo>
                <a:cubicBezTo>
                  <a:pt x="26" y="92"/>
                  <a:pt x="26" y="92"/>
                  <a:pt x="26" y="92"/>
                </a:cubicBezTo>
                <a:cubicBezTo>
                  <a:pt x="26" y="84"/>
                  <a:pt x="26" y="84"/>
                  <a:pt x="26" y="84"/>
                </a:cubicBezTo>
                <a:cubicBezTo>
                  <a:pt x="34" y="81"/>
                  <a:pt x="34" y="81"/>
                  <a:pt x="34" y="81"/>
                </a:cubicBezTo>
                <a:cubicBezTo>
                  <a:pt x="37" y="80"/>
                  <a:pt x="39" y="77"/>
                  <a:pt x="39" y="74"/>
                </a:cubicBezTo>
                <a:cubicBezTo>
                  <a:pt x="39" y="72"/>
                  <a:pt x="37" y="69"/>
                  <a:pt x="36" y="68"/>
                </a:cubicBezTo>
                <a:cubicBezTo>
                  <a:pt x="34" y="67"/>
                  <a:pt x="31" y="66"/>
                  <a:pt x="29" y="67"/>
                </a:cubicBezTo>
                <a:cubicBezTo>
                  <a:pt x="28" y="67"/>
                  <a:pt x="28" y="67"/>
                  <a:pt x="28" y="67"/>
                </a:cubicBezTo>
                <a:cubicBezTo>
                  <a:pt x="29" y="65"/>
                  <a:pt x="29" y="65"/>
                  <a:pt x="29" y="65"/>
                </a:cubicBezTo>
                <a:cubicBezTo>
                  <a:pt x="30" y="63"/>
                  <a:pt x="31" y="61"/>
                  <a:pt x="31" y="59"/>
                </a:cubicBezTo>
                <a:cubicBezTo>
                  <a:pt x="31" y="55"/>
                  <a:pt x="27" y="51"/>
                  <a:pt x="23" y="51"/>
                </a:cubicBezTo>
                <a:cubicBezTo>
                  <a:pt x="21" y="51"/>
                  <a:pt x="18" y="53"/>
                  <a:pt x="17" y="55"/>
                </a:cubicBezTo>
                <a:cubicBezTo>
                  <a:pt x="10" y="68"/>
                  <a:pt x="10" y="68"/>
                  <a:pt x="10" y="68"/>
                </a:cubicBezTo>
                <a:cubicBezTo>
                  <a:pt x="5" y="95"/>
                  <a:pt x="5" y="95"/>
                  <a:pt x="5" y="95"/>
                </a:cubicBezTo>
                <a:cubicBezTo>
                  <a:pt x="5" y="129"/>
                  <a:pt x="5" y="129"/>
                  <a:pt x="5" y="129"/>
                </a:cubicBezTo>
                <a:cubicBezTo>
                  <a:pt x="7" y="139"/>
                  <a:pt x="7" y="139"/>
                  <a:pt x="7" y="139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57"/>
                  <a:pt x="0" y="157"/>
                  <a:pt x="0" y="157"/>
                </a:cubicBezTo>
                <a:cubicBezTo>
                  <a:pt x="39" y="157"/>
                  <a:pt x="39" y="157"/>
                  <a:pt x="39" y="157"/>
                </a:cubicBezTo>
                <a:cubicBezTo>
                  <a:pt x="39" y="139"/>
                  <a:pt x="39" y="139"/>
                  <a:pt x="39" y="139"/>
                </a:cubicBezTo>
                <a:cubicBezTo>
                  <a:pt x="31" y="139"/>
                  <a:pt x="31" y="139"/>
                  <a:pt x="31" y="139"/>
                </a:cubicBezTo>
                <a:cubicBezTo>
                  <a:pt x="31" y="122"/>
                  <a:pt x="31" y="122"/>
                  <a:pt x="31" y="122"/>
                </a:cubicBezTo>
                <a:cubicBezTo>
                  <a:pt x="36" y="115"/>
                  <a:pt x="36" y="115"/>
                  <a:pt x="36" y="115"/>
                </a:cubicBezTo>
                <a:cubicBezTo>
                  <a:pt x="43" y="96"/>
                  <a:pt x="43" y="96"/>
                  <a:pt x="43" y="96"/>
                </a:cubicBezTo>
                <a:cubicBezTo>
                  <a:pt x="43" y="94"/>
                  <a:pt x="44" y="92"/>
                  <a:pt x="44" y="90"/>
                </a:cubicBezTo>
                <a:cubicBezTo>
                  <a:pt x="44" y="86"/>
                  <a:pt x="40" y="82"/>
                  <a:pt x="36" y="82"/>
                </a:cubicBezTo>
                <a:close/>
                <a:moveTo>
                  <a:pt x="31" y="72"/>
                </a:moveTo>
                <a:cubicBezTo>
                  <a:pt x="31" y="72"/>
                  <a:pt x="32" y="72"/>
                  <a:pt x="33" y="72"/>
                </a:cubicBezTo>
                <a:cubicBezTo>
                  <a:pt x="33" y="73"/>
                  <a:pt x="33" y="73"/>
                  <a:pt x="33" y="74"/>
                </a:cubicBezTo>
                <a:cubicBezTo>
                  <a:pt x="33" y="75"/>
                  <a:pt x="33" y="76"/>
                  <a:pt x="32" y="76"/>
                </a:cubicBezTo>
                <a:cubicBezTo>
                  <a:pt x="26" y="78"/>
                  <a:pt x="26" y="78"/>
                  <a:pt x="26" y="78"/>
                </a:cubicBezTo>
                <a:cubicBezTo>
                  <a:pt x="26" y="74"/>
                  <a:pt x="26" y="74"/>
                  <a:pt x="26" y="74"/>
                </a:cubicBezTo>
                <a:lnTo>
                  <a:pt x="31" y="72"/>
                </a:lnTo>
                <a:close/>
                <a:moveTo>
                  <a:pt x="33" y="144"/>
                </a:moveTo>
                <a:cubicBezTo>
                  <a:pt x="33" y="152"/>
                  <a:pt x="33" y="152"/>
                  <a:pt x="33" y="152"/>
                </a:cubicBezTo>
                <a:cubicBezTo>
                  <a:pt x="5" y="152"/>
                  <a:pt x="5" y="152"/>
                  <a:pt x="5" y="152"/>
                </a:cubicBezTo>
                <a:cubicBezTo>
                  <a:pt x="5" y="144"/>
                  <a:pt x="5" y="144"/>
                  <a:pt x="5" y="144"/>
                </a:cubicBezTo>
                <a:lnTo>
                  <a:pt x="33" y="144"/>
                </a:lnTo>
                <a:close/>
                <a:moveTo>
                  <a:pt x="38" y="94"/>
                </a:moveTo>
                <a:cubicBezTo>
                  <a:pt x="31" y="112"/>
                  <a:pt x="31" y="112"/>
                  <a:pt x="31" y="112"/>
                </a:cubicBezTo>
                <a:cubicBezTo>
                  <a:pt x="26" y="120"/>
                  <a:pt x="26" y="120"/>
                  <a:pt x="26" y="120"/>
                </a:cubicBezTo>
                <a:cubicBezTo>
                  <a:pt x="26" y="139"/>
                  <a:pt x="26" y="139"/>
                  <a:pt x="26" y="139"/>
                </a:cubicBezTo>
                <a:cubicBezTo>
                  <a:pt x="12" y="139"/>
                  <a:pt x="12" y="139"/>
                  <a:pt x="12" y="139"/>
                </a:cubicBezTo>
                <a:cubicBezTo>
                  <a:pt x="10" y="128"/>
                  <a:pt x="10" y="128"/>
                  <a:pt x="10" y="128"/>
                </a:cubicBezTo>
                <a:cubicBezTo>
                  <a:pt x="10" y="95"/>
                  <a:pt x="10" y="95"/>
                  <a:pt x="10" y="95"/>
                </a:cubicBezTo>
                <a:cubicBezTo>
                  <a:pt x="15" y="70"/>
                  <a:pt x="15" y="70"/>
                  <a:pt x="15" y="70"/>
                </a:cubicBezTo>
                <a:cubicBezTo>
                  <a:pt x="21" y="58"/>
                  <a:pt x="21" y="58"/>
                  <a:pt x="21" y="58"/>
                </a:cubicBezTo>
                <a:cubicBezTo>
                  <a:pt x="22" y="57"/>
                  <a:pt x="23" y="56"/>
                  <a:pt x="23" y="56"/>
                </a:cubicBezTo>
                <a:cubicBezTo>
                  <a:pt x="25" y="56"/>
                  <a:pt x="26" y="57"/>
                  <a:pt x="26" y="59"/>
                </a:cubicBezTo>
                <a:cubicBezTo>
                  <a:pt x="26" y="60"/>
                  <a:pt x="25" y="62"/>
                  <a:pt x="25" y="63"/>
                </a:cubicBezTo>
                <a:cubicBezTo>
                  <a:pt x="20" y="71"/>
                  <a:pt x="20" y="71"/>
                  <a:pt x="20" y="71"/>
                </a:cubicBezTo>
                <a:cubicBezTo>
                  <a:pt x="20" y="93"/>
                  <a:pt x="20" y="93"/>
                  <a:pt x="20" y="93"/>
                </a:cubicBezTo>
                <a:cubicBezTo>
                  <a:pt x="25" y="103"/>
                  <a:pt x="25" y="103"/>
                  <a:pt x="25" y="103"/>
                </a:cubicBezTo>
                <a:cubicBezTo>
                  <a:pt x="34" y="89"/>
                  <a:pt x="34" y="89"/>
                  <a:pt x="34" y="89"/>
                </a:cubicBezTo>
                <a:cubicBezTo>
                  <a:pt x="35" y="88"/>
                  <a:pt x="35" y="87"/>
                  <a:pt x="36" y="87"/>
                </a:cubicBezTo>
                <a:cubicBezTo>
                  <a:pt x="37" y="87"/>
                  <a:pt x="39" y="88"/>
                  <a:pt x="39" y="90"/>
                </a:cubicBezTo>
                <a:cubicBezTo>
                  <a:pt x="39" y="91"/>
                  <a:pt x="38" y="93"/>
                  <a:pt x="38" y="94"/>
                </a:cubicBezTo>
                <a:close/>
                <a:moveTo>
                  <a:pt x="153" y="139"/>
                </a:moveTo>
                <a:cubicBezTo>
                  <a:pt x="155" y="129"/>
                  <a:pt x="155" y="129"/>
                  <a:pt x="155" y="129"/>
                </a:cubicBezTo>
                <a:cubicBezTo>
                  <a:pt x="155" y="95"/>
                  <a:pt x="155" y="95"/>
                  <a:pt x="155" y="95"/>
                </a:cubicBezTo>
                <a:cubicBezTo>
                  <a:pt x="149" y="69"/>
                  <a:pt x="149" y="69"/>
                  <a:pt x="149" y="69"/>
                </a:cubicBezTo>
                <a:cubicBezTo>
                  <a:pt x="143" y="55"/>
                  <a:pt x="143" y="55"/>
                  <a:pt x="143" y="55"/>
                </a:cubicBezTo>
                <a:cubicBezTo>
                  <a:pt x="142" y="53"/>
                  <a:pt x="139" y="51"/>
                  <a:pt x="136" y="51"/>
                </a:cubicBezTo>
                <a:cubicBezTo>
                  <a:pt x="132" y="51"/>
                  <a:pt x="129" y="55"/>
                  <a:pt x="129" y="59"/>
                </a:cubicBezTo>
                <a:cubicBezTo>
                  <a:pt x="129" y="61"/>
                  <a:pt x="129" y="63"/>
                  <a:pt x="130" y="65"/>
                </a:cubicBezTo>
                <a:cubicBezTo>
                  <a:pt x="131" y="67"/>
                  <a:pt x="131" y="67"/>
                  <a:pt x="131" y="67"/>
                </a:cubicBezTo>
                <a:cubicBezTo>
                  <a:pt x="131" y="67"/>
                  <a:pt x="131" y="67"/>
                  <a:pt x="131" y="67"/>
                </a:cubicBezTo>
                <a:cubicBezTo>
                  <a:pt x="128" y="66"/>
                  <a:pt x="126" y="67"/>
                  <a:pt x="124" y="68"/>
                </a:cubicBezTo>
                <a:cubicBezTo>
                  <a:pt x="122" y="69"/>
                  <a:pt x="121" y="72"/>
                  <a:pt x="121" y="74"/>
                </a:cubicBezTo>
                <a:cubicBezTo>
                  <a:pt x="121" y="77"/>
                  <a:pt x="123" y="80"/>
                  <a:pt x="126" y="81"/>
                </a:cubicBezTo>
                <a:cubicBezTo>
                  <a:pt x="134" y="84"/>
                  <a:pt x="134" y="84"/>
                  <a:pt x="134" y="84"/>
                </a:cubicBezTo>
                <a:cubicBezTo>
                  <a:pt x="134" y="92"/>
                  <a:pt x="134" y="92"/>
                  <a:pt x="134" y="92"/>
                </a:cubicBezTo>
                <a:cubicBezTo>
                  <a:pt x="134" y="92"/>
                  <a:pt x="134" y="92"/>
                  <a:pt x="134" y="92"/>
                </a:cubicBezTo>
                <a:cubicBezTo>
                  <a:pt x="130" y="86"/>
                  <a:pt x="130" y="86"/>
                  <a:pt x="130" y="86"/>
                </a:cubicBezTo>
                <a:cubicBezTo>
                  <a:pt x="129" y="84"/>
                  <a:pt x="126" y="82"/>
                  <a:pt x="123" y="82"/>
                </a:cubicBezTo>
                <a:cubicBezTo>
                  <a:pt x="119" y="82"/>
                  <a:pt x="116" y="86"/>
                  <a:pt x="116" y="90"/>
                </a:cubicBezTo>
                <a:cubicBezTo>
                  <a:pt x="116" y="92"/>
                  <a:pt x="116" y="94"/>
                  <a:pt x="117" y="96"/>
                </a:cubicBezTo>
                <a:cubicBezTo>
                  <a:pt x="124" y="114"/>
                  <a:pt x="124" y="114"/>
                  <a:pt x="124" y="114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129" y="139"/>
                  <a:pt x="129" y="139"/>
                  <a:pt x="129" y="139"/>
                </a:cubicBezTo>
                <a:cubicBezTo>
                  <a:pt x="121" y="139"/>
                  <a:pt x="121" y="139"/>
                  <a:pt x="121" y="139"/>
                </a:cubicBezTo>
                <a:cubicBezTo>
                  <a:pt x="121" y="157"/>
                  <a:pt x="121" y="157"/>
                  <a:pt x="121" y="157"/>
                </a:cubicBezTo>
                <a:cubicBezTo>
                  <a:pt x="160" y="157"/>
                  <a:pt x="160" y="157"/>
                  <a:pt x="160" y="157"/>
                </a:cubicBezTo>
                <a:cubicBezTo>
                  <a:pt x="160" y="139"/>
                  <a:pt x="160" y="139"/>
                  <a:pt x="160" y="139"/>
                </a:cubicBezTo>
                <a:lnTo>
                  <a:pt x="153" y="139"/>
                </a:lnTo>
                <a:close/>
                <a:moveTo>
                  <a:pt x="128" y="76"/>
                </a:moveTo>
                <a:cubicBezTo>
                  <a:pt x="127" y="76"/>
                  <a:pt x="126" y="75"/>
                  <a:pt x="126" y="74"/>
                </a:cubicBezTo>
                <a:cubicBezTo>
                  <a:pt x="126" y="73"/>
                  <a:pt x="127" y="73"/>
                  <a:pt x="127" y="72"/>
                </a:cubicBezTo>
                <a:cubicBezTo>
                  <a:pt x="128" y="72"/>
                  <a:pt x="128" y="72"/>
                  <a:pt x="129" y="72"/>
                </a:cubicBezTo>
                <a:cubicBezTo>
                  <a:pt x="134" y="74"/>
                  <a:pt x="134" y="74"/>
                  <a:pt x="134" y="74"/>
                </a:cubicBezTo>
                <a:cubicBezTo>
                  <a:pt x="134" y="78"/>
                  <a:pt x="134" y="78"/>
                  <a:pt x="134" y="78"/>
                </a:cubicBezTo>
                <a:lnTo>
                  <a:pt x="128" y="76"/>
                </a:lnTo>
                <a:close/>
                <a:moveTo>
                  <a:pt x="129" y="112"/>
                </a:moveTo>
                <a:cubicBezTo>
                  <a:pt x="122" y="94"/>
                  <a:pt x="122" y="94"/>
                  <a:pt x="122" y="94"/>
                </a:cubicBezTo>
                <a:cubicBezTo>
                  <a:pt x="121" y="93"/>
                  <a:pt x="121" y="91"/>
                  <a:pt x="121" y="90"/>
                </a:cubicBezTo>
                <a:cubicBezTo>
                  <a:pt x="121" y="88"/>
                  <a:pt x="122" y="87"/>
                  <a:pt x="123" y="87"/>
                </a:cubicBezTo>
                <a:cubicBezTo>
                  <a:pt x="124" y="87"/>
                  <a:pt x="125" y="88"/>
                  <a:pt x="125" y="89"/>
                </a:cubicBezTo>
                <a:cubicBezTo>
                  <a:pt x="134" y="103"/>
                  <a:pt x="134" y="103"/>
                  <a:pt x="134" y="103"/>
                </a:cubicBezTo>
                <a:cubicBezTo>
                  <a:pt x="139" y="93"/>
                  <a:pt x="139" y="93"/>
                  <a:pt x="139" y="93"/>
                </a:cubicBezTo>
                <a:cubicBezTo>
                  <a:pt x="139" y="71"/>
                  <a:pt x="139" y="71"/>
                  <a:pt x="139" y="71"/>
                </a:cubicBezTo>
                <a:cubicBezTo>
                  <a:pt x="135" y="63"/>
                  <a:pt x="135" y="63"/>
                  <a:pt x="135" y="63"/>
                </a:cubicBezTo>
                <a:cubicBezTo>
                  <a:pt x="134" y="62"/>
                  <a:pt x="134" y="60"/>
                  <a:pt x="134" y="59"/>
                </a:cubicBezTo>
                <a:cubicBezTo>
                  <a:pt x="134" y="57"/>
                  <a:pt x="135" y="56"/>
                  <a:pt x="136" y="56"/>
                </a:cubicBezTo>
                <a:cubicBezTo>
                  <a:pt x="137" y="56"/>
                  <a:pt x="138" y="57"/>
                  <a:pt x="138" y="58"/>
                </a:cubicBezTo>
                <a:cubicBezTo>
                  <a:pt x="144" y="70"/>
                  <a:pt x="144" y="70"/>
                  <a:pt x="144" y="70"/>
                </a:cubicBezTo>
                <a:cubicBezTo>
                  <a:pt x="149" y="95"/>
                  <a:pt x="149" y="95"/>
                  <a:pt x="149" y="95"/>
                </a:cubicBezTo>
                <a:cubicBezTo>
                  <a:pt x="149" y="128"/>
                  <a:pt x="149" y="128"/>
                  <a:pt x="149" y="128"/>
                </a:cubicBezTo>
                <a:cubicBezTo>
                  <a:pt x="147" y="139"/>
                  <a:pt x="147" y="139"/>
                  <a:pt x="147" y="139"/>
                </a:cubicBezTo>
                <a:cubicBezTo>
                  <a:pt x="134" y="139"/>
                  <a:pt x="134" y="139"/>
                  <a:pt x="134" y="139"/>
                </a:cubicBezTo>
                <a:cubicBezTo>
                  <a:pt x="134" y="120"/>
                  <a:pt x="134" y="120"/>
                  <a:pt x="134" y="120"/>
                </a:cubicBezTo>
                <a:lnTo>
                  <a:pt x="129" y="112"/>
                </a:lnTo>
                <a:close/>
                <a:moveTo>
                  <a:pt x="155" y="152"/>
                </a:moveTo>
                <a:cubicBezTo>
                  <a:pt x="126" y="152"/>
                  <a:pt x="126" y="152"/>
                  <a:pt x="126" y="152"/>
                </a:cubicBezTo>
                <a:cubicBezTo>
                  <a:pt x="126" y="144"/>
                  <a:pt x="126" y="144"/>
                  <a:pt x="126" y="144"/>
                </a:cubicBezTo>
                <a:cubicBezTo>
                  <a:pt x="155" y="144"/>
                  <a:pt x="155" y="144"/>
                  <a:pt x="155" y="144"/>
                </a:cubicBezTo>
                <a:lnTo>
                  <a:pt x="155" y="152"/>
                </a:lnTo>
                <a:close/>
                <a:moveTo>
                  <a:pt x="112" y="46"/>
                </a:moveTo>
                <a:cubicBezTo>
                  <a:pt x="119" y="46"/>
                  <a:pt x="119" y="46"/>
                  <a:pt x="119" y="46"/>
                </a:cubicBezTo>
                <a:cubicBezTo>
                  <a:pt x="119" y="31"/>
                  <a:pt x="119" y="31"/>
                  <a:pt x="119" y="31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12" y="27"/>
                  <a:pt x="110" y="24"/>
                  <a:pt x="108" y="21"/>
                </a:cubicBezTo>
                <a:cubicBezTo>
                  <a:pt x="113" y="16"/>
                  <a:pt x="113" y="16"/>
                  <a:pt x="113" y="16"/>
                </a:cubicBezTo>
                <a:cubicBezTo>
                  <a:pt x="102" y="6"/>
                  <a:pt x="102" y="6"/>
                  <a:pt x="102" y="6"/>
                </a:cubicBezTo>
                <a:cubicBezTo>
                  <a:pt x="97" y="10"/>
                  <a:pt x="97" y="10"/>
                  <a:pt x="97" y="10"/>
                </a:cubicBezTo>
                <a:cubicBezTo>
                  <a:pt x="94" y="8"/>
                  <a:pt x="91" y="7"/>
                  <a:pt x="88" y="6"/>
                </a:cubicBezTo>
                <a:cubicBezTo>
                  <a:pt x="88" y="0"/>
                  <a:pt x="88" y="0"/>
                  <a:pt x="8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2" y="6"/>
                  <a:pt x="72" y="6"/>
                  <a:pt x="72" y="6"/>
                </a:cubicBezTo>
                <a:cubicBezTo>
                  <a:pt x="69" y="7"/>
                  <a:pt x="65" y="8"/>
                  <a:pt x="62" y="10"/>
                </a:cubicBezTo>
                <a:cubicBezTo>
                  <a:pt x="58" y="6"/>
                  <a:pt x="58" y="6"/>
                  <a:pt x="58" y="6"/>
                </a:cubicBezTo>
                <a:cubicBezTo>
                  <a:pt x="47" y="16"/>
                  <a:pt x="47" y="16"/>
                  <a:pt x="47" y="16"/>
                </a:cubicBezTo>
                <a:cubicBezTo>
                  <a:pt x="51" y="21"/>
                  <a:pt x="51" y="21"/>
                  <a:pt x="51" y="21"/>
                </a:cubicBezTo>
                <a:cubicBezTo>
                  <a:pt x="49" y="24"/>
                  <a:pt x="48" y="27"/>
                  <a:pt x="47" y="31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46"/>
                  <a:pt x="41" y="46"/>
                  <a:pt x="41" y="46"/>
                </a:cubicBezTo>
                <a:cubicBezTo>
                  <a:pt x="47" y="46"/>
                  <a:pt x="47" y="46"/>
                  <a:pt x="47" y="46"/>
                </a:cubicBezTo>
                <a:cubicBezTo>
                  <a:pt x="48" y="50"/>
                  <a:pt x="49" y="53"/>
                  <a:pt x="51" y="56"/>
                </a:cubicBezTo>
                <a:cubicBezTo>
                  <a:pt x="47" y="60"/>
                  <a:pt x="47" y="60"/>
                  <a:pt x="47" y="60"/>
                </a:cubicBezTo>
                <a:cubicBezTo>
                  <a:pt x="58" y="71"/>
                  <a:pt x="58" y="71"/>
                  <a:pt x="58" y="71"/>
                </a:cubicBezTo>
                <a:cubicBezTo>
                  <a:pt x="62" y="67"/>
                  <a:pt x="62" y="67"/>
                  <a:pt x="62" y="67"/>
                </a:cubicBezTo>
                <a:cubicBezTo>
                  <a:pt x="62" y="68"/>
                  <a:pt x="62" y="68"/>
                  <a:pt x="62" y="68"/>
                </a:cubicBezTo>
                <a:cubicBezTo>
                  <a:pt x="62" y="70"/>
                  <a:pt x="63" y="72"/>
                  <a:pt x="65" y="73"/>
                </a:cubicBezTo>
                <a:cubicBezTo>
                  <a:pt x="65" y="74"/>
                  <a:pt x="64" y="75"/>
                  <a:pt x="64" y="76"/>
                </a:cubicBezTo>
                <a:cubicBezTo>
                  <a:pt x="64" y="79"/>
                  <a:pt x="67" y="82"/>
                  <a:pt x="71" y="82"/>
                </a:cubicBezTo>
                <a:cubicBezTo>
                  <a:pt x="89" y="82"/>
                  <a:pt x="89" y="82"/>
                  <a:pt x="89" y="82"/>
                </a:cubicBezTo>
                <a:cubicBezTo>
                  <a:pt x="92" y="82"/>
                  <a:pt x="95" y="79"/>
                  <a:pt x="95" y="76"/>
                </a:cubicBezTo>
                <a:cubicBezTo>
                  <a:pt x="95" y="75"/>
                  <a:pt x="95" y="74"/>
                  <a:pt x="95" y="73"/>
                </a:cubicBezTo>
                <a:cubicBezTo>
                  <a:pt x="97" y="72"/>
                  <a:pt x="98" y="70"/>
                  <a:pt x="98" y="68"/>
                </a:cubicBezTo>
                <a:cubicBezTo>
                  <a:pt x="98" y="68"/>
                  <a:pt x="98" y="68"/>
                  <a:pt x="98" y="67"/>
                </a:cubicBezTo>
                <a:cubicBezTo>
                  <a:pt x="102" y="71"/>
                  <a:pt x="102" y="71"/>
                  <a:pt x="102" y="71"/>
                </a:cubicBezTo>
                <a:cubicBezTo>
                  <a:pt x="113" y="60"/>
                  <a:pt x="113" y="60"/>
                  <a:pt x="113" y="60"/>
                </a:cubicBezTo>
                <a:cubicBezTo>
                  <a:pt x="108" y="56"/>
                  <a:pt x="108" y="56"/>
                  <a:pt x="108" y="56"/>
                </a:cubicBezTo>
                <a:cubicBezTo>
                  <a:pt x="110" y="53"/>
                  <a:pt x="112" y="50"/>
                  <a:pt x="112" y="46"/>
                </a:cubicBezTo>
                <a:close/>
                <a:moveTo>
                  <a:pt x="89" y="77"/>
                </a:moveTo>
                <a:cubicBezTo>
                  <a:pt x="71" y="77"/>
                  <a:pt x="71" y="77"/>
                  <a:pt x="71" y="77"/>
                </a:cubicBezTo>
                <a:cubicBezTo>
                  <a:pt x="70" y="77"/>
                  <a:pt x="70" y="76"/>
                  <a:pt x="70" y="76"/>
                </a:cubicBezTo>
                <a:cubicBezTo>
                  <a:pt x="70" y="75"/>
                  <a:pt x="70" y="74"/>
                  <a:pt x="71" y="74"/>
                </a:cubicBezTo>
                <a:cubicBezTo>
                  <a:pt x="89" y="74"/>
                  <a:pt x="89" y="74"/>
                  <a:pt x="89" y="74"/>
                </a:cubicBezTo>
                <a:cubicBezTo>
                  <a:pt x="90" y="74"/>
                  <a:pt x="90" y="75"/>
                  <a:pt x="90" y="76"/>
                </a:cubicBezTo>
                <a:cubicBezTo>
                  <a:pt x="90" y="76"/>
                  <a:pt x="90" y="77"/>
                  <a:pt x="89" y="77"/>
                </a:cubicBezTo>
                <a:close/>
                <a:moveTo>
                  <a:pt x="91" y="69"/>
                </a:moveTo>
                <a:cubicBezTo>
                  <a:pt x="68" y="69"/>
                  <a:pt x="68" y="69"/>
                  <a:pt x="68" y="69"/>
                </a:cubicBezTo>
                <a:cubicBezTo>
                  <a:pt x="68" y="69"/>
                  <a:pt x="67" y="69"/>
                  <a:pt x="67" y="68"/>
                </a:cubicBezTo>
                <a:cubicBezTo>
                  <a:pt x="67" y="67"/>
                  <a:pt x="68" y="67"/>
                  <a:pt x="68" y="67"/>
                </a:cubicBezTo>
                <a:cubicBezTo>
                  <a:pt x="91" y="67"/>
                  <a:pt x="91" y="67"/>
                  <a:pt x="91" y="67"/>
                </a:cubicBezTo>
                <a:cubicBezTo>
                  <a:pt x="92" y="67"/>
                  <a:pt x="93" y="67"/>
                  <a:pt x="93" y="68"/>
                </a:cubicBezTo>
                <a:cubicBezTo>
                  <a:pt x="93" y="69"/>
                  <a:pt x="92" y="69"/>
                  <a:pt x="91" y="69"/>
                </a:cubicBezTo>
                <a:close/>
                <a:moveTo>
                  <a:pt x="82" y="46"/>
                </a:moveTo>
                <a:cubicBezTo>
                  <a:pt x="85" y="45"/>
                  <a:pt x="88" y="42"/>
                  <a:pt x="88" y="38"/>
                </a:cubicBezTo>
                <a:cubicBezTo>
                  <a:pt x="88" y="34"/>
                  <a:pt x="84" y="31"/>
                  <a:pt x="80" y="31"/>
                </a:cubicBezTo>
                <a:cubicBezTo>
                  <a:pt x="76" y="31"/>
                  <a:pt x="72" y="34"/>
                  <a:pt x="72" y="38"/>
                </a:cubicBezTo>
                <a:cubicBezTo>
                  <a:pt x="72" y="42"/>
                  <a:pt x="74" y="45"/>
                  <a:pt x="77" y="46"/>
                </a:cubicBezTo>
                <a:cubicBezTo>
                  <a:pt x="77" y="62"/>
                  <a:pt x="77" y="62"/>
                  <a:pt x="77" y="62"/>
                </a:cubicBezTo>
                <a:cubicBezTo>
                  <a:pt x="72" y="62"/>
                  <a:pt x="72" y="62"/>
                  <a:pt x="72" y="62"/>
                </a:cubicBezTo>
                <a:cubicBezTo>
                  <a:pt x="72" y="55"/>
                  <a:pt x="72" y="55"/>
                  <a:pt x="72" y="55"/>
                </a:cubicBezTo>
                <a:cubicBezTo>
                  <a:pt x="71" y="54"/>
                  <a:pt x="71" y="54"/>
                  <a:pt x="71" y="54"/>
                </a:cubicBezTo>
                <a:cubicBezTo>
                  <a:pt x="65" y="51"/>
                  <a:pt x="62" y="45"/>
                  <a:pt x="62" y="38"/>
                </a:cubicBezTo>
                <a:cubicBezTo>
                  <a:pt x="62" y="28"/>
                  <a:pt x="70" y="20"/>
                  <a:pt x="80" y="20"/>
                </a:cubicBezTo>
                <a:cubicBezTo>
                  <a:pt x="90" y="20"/>
                  <a:pt x="98" y="28"/>
                  <a:pt x="98" y="38"/>
                </a:cubicBezTo>
                <a:cubicBezTo>
                  <a:pt x="98" y="45"/>
                  <a:pt x="94" y="51"/>
                  <a:pt x="89" y="54"/>
                </a:cubicBezTo>
                <a:cubicBezTo>
                  <a:pt x="88" y="55"/>
                  <a:pt x="88" y="55"/>
                  <a:pt x="88" y="55"/>
                </a:cubicBezTo>
                <a:cubicBezTo>
                  <a:pt x="88" y="62"/>
                  <a:pt x="88" y="62"/>
                  <a:pt x="88" y="62"/>
                </a:cubicBezTo>
                <a:cubicBezTo>
                  <a:pt x="82" y="62"/>
                  <a:pt x="82" y="62"/>
                  <a:pt x="82" y="62"/>
                </a:cubicBezTo>
                <a:lnTo>
                  <a:pt x="82" y="46"/>
                </a:lnTo>
                <a:close/>
                <a:moveTo>
                  <a:pt x="80" y="41"/>
                </a:moveTo>
                <a:cubicBezTo>
                  <a:pt x="78" y="41"/>
                  <a:pt x="77" y="40"/>
                  <a:pt x="77" y="38"/>
                </a:cubicBezTo>
                <a:cubicBezTo>
                  <a:pt x="77" y="37"/>
                  <a:pt x="78" y="36"/>
                  <a:pt x="80" y="36"/>
                </a:cubicBezTo>
                <a:cubicBezTo>
                  <a:pt x="81" y="36"/>
                  <a:pt x="82" y="37"/>
                  <a:pt x="82" y="38"/>
                </a:cubicBezTo>
                <a:cubicBezTo>
                  <a:pt x="82" y="40"/>
                  <a:pt x="81" y="41"/>
                  <a:pt x="80" y="41"/>
                </a:cubicBezTo>
                <a:close/>
                <a:moveTo>
                  <a:pt x="108" y="43"/>
                </a:moveTo>
                <a:cubicBezTo>
                  <a:pt x="107" y="47"/>
                  <a:pt x="105" y="51"/>
                  <a:pt x="103" y="55"/>
                </a:cubicBezTo>
                <a:cubicBezTo>
                  <a:pt x="102" y="57"/>
                  <a:pt x="102" y="57"/>
                  <a:pt x="102" y="57"/>
                </a:cubicBezTo>
                <a:cubicBezTo>
                  <a:pt x="105" y="60"/>
                  <a:pt x="105" y="60"/>
                  <a:pt x="105" y="60"/>
                </a:cubicBezTo>
                <a:cubicBezTo>
                  <a:pt x="102" y="64"/>
                  <a:pt x="102" y="64"/>
                  <a:pt x="102" y="64"/>
                </a:cubicBezTo>
                <a:cubicBezTo>
                  <a:pt x="98" y="60"/>
                  <a:pt x="98" y="60"/>
                  <a:pt x="98" y="60"/>
                </a:cubicBezTo>
                <a:cubicBezTo>
                  <a:pt x="96" y="61"/>
                  <a:pt x="96" y="61"/>
                  <a:pt x="96" y="61"/>
                </a:cubicBezTo>
                <a:cubicBezTo>
                  <a:pt x="96" y="62"/>
                  <a:pt x="95" y="62"/>
                  <a:pt x="95" y="62"/>
                </a:cubicBezTo>
                <a:cubicBezTo>
                  <a:pt x="94" y="62"/>
                  <a:pt x="93" y="62"/>
                  <a:pt x="93" y="62"/>
                </a:cubicBezTo>
                <a:cubicBezTo>
                  <a:pt x="93" y="58"/>
                  <a:pt x="93" y="58"/>
                  <a:pt x="93" y="58"/>
                </a:cubicBezTo>
                <a:cubicBezTo>
                  <a:pt x="99" y="53"/>
                  <a:pt x="103" y="46"/>
                  <a:pt x="103" y="38"/>
                </a:cubicBezTo>
                <a:cubicBezTo>
                  <a:pt x="103" y="26"/>
                  <a:pt x="93" y="15"/>
                  <a:pt x="80" y="15"/>
                </a:cubicBezTo>
                <a:cubicBezTo>
                  <a:pt x="67" y="15"/>
                  <a:pt x="57" y="26"/>
                  <a:pt x="57" y="38"/>
                </a:cubicBezTo>
                <a:cubicBezTo>
                  <a:pt x="57" y="46"/>
                  <a:pt x="61" y="53"/>
                  <a:pt x="67" y="58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2"/>
                  <a:pt x="66" y="62"/>
                  <a:pt x="65" y="63"/>
                </a:cubicBezTo>
                <a:cubicBezTo>
                  <a:pt x="64" y="62"/>
                  <a:pt x="64" y="62"/>
                  <a:pt x="63" y="61"/>
                </a:cubicBezTo>
                <a:cubicBezTo>
                  <a:pt x="62" y="60"/>
                  <a:pt x="62" y="60"/>
                  <a:pt x="62" y="60"/>
                </a:cubicBezTo>
                <a:cubicBezTo>
                  <a:pt x="58" y="64"/>
                  <a:pt x="58" y="64"/>
                  <a:pt x="58" y="64"/>
                </a:cubicBezTo>
                <a:cubicBezTo>
                  <a:pt x="54" y="60"/>
                  <a:pt x="54" y="60"/>
                  <a:pt x="54" y="60"/>
                </a:cubicBezTo>
                <a:cubicBezTo>
                  <a:pt x="58" y="57"/>
                  <a:pt x="58" y="57"/>
                  <a:pt x="58" y="57"/>
                </a:cubicBezTo>
                <a:cubicBezTo>
                  <a:pt x="57" y="55"/>
                  <a:pt x="57" y="55"/>
                  <a:pt x="57" y="55"/>
                </a:cubicBezTo>
                <a:cubicBezTo>
                  <a:pt x="54" y="51"/>
                  <a:pt x="53" y="47"/>
                  <a:pt x="52" y="43"/>
                </a:cubicBezTo>
                <a:cubicBezTo>
                  <a:pt x="51" y="41"/>
                  <a:pt x="51" y="41"/>
                  <a:pt x="51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36"/>
                  <a:pt x="46" y="36"/>
                  <a:pt x="46" y="36"/>
                </a:cubicBezTo>
                <a:cubicBezTo>
                  <a:pt x="51" y="36"/>
                  <a:pt x="51" y="36"/>
                  <a:pt x="51" y="36"/>
                </a:cubicBezTo>
                <a:cubicBezTo>
                  <a:pt x="52" y="34"/>
                  <a:pt x="52" y="34"/>
                  <a:pt x="52" y="34"/>
                </a:cubicBezTo>
                <a:cubicBezTo>
                  <a:pt x="53" y="29"/>
                  <a:pt x="54" y="25"/>
                  <a:pt x="57" y="22"/>
                </a:cubicBezTo>
                <a:cubicBezTo>
                  <a:pt x="58" y="20"/>
                  <a:pt x="58" y="20"/>
                  <a:pt x="58" y="20"/>
                </a:cubicBezTo>
                <a:cubicBezTo>
                  <a:pt x="54" y="16"/>
                  <a:pt x="54" y="16"/>
                  <a:pt x="54" y="16"/>
                </a:cubicBezTo>
                <a:cubicBezTo>
                  <a:pt x="58" y="13"/>
                  <a:pt x="58" y="13"/>
                  <a:pt x="58" y="13"/>
                </a:cubicBezTo>
                <a:cubicBezTo>
                  <a:pt x="62" y="17"/>
                  <a:pt x="62" y="17"/>
                  <a:pt x="62" y="17"/>
                </a:cubicBezTo>
                <a:cubicBezTo>
                  <a:pt x="63" y="15"/>
                  <a:pt x="63" y="15"/>
                  <a:pt x="63" y="15"/>
                </a:cubicBezTo>
                <a:cubicBezTo>
                  <a:pt x="67" y="13"/>
                  <a:pt x="71" y="11"/>
                  <a:pt x="75" y="10"/>
                </a:cubicBezTo>
                <a:cubicBezTo>
                  <a:pt x="77" y="10"/>
                  <a:pt x="77" y="10"/>
                  <a:pt x="77" y="10"/>
                </a:cubicBezTo>
                <a:cubicBezTo>
                  <a:pt x="77" y="5"/>
                  <a:pt x="77" y="5"/>
                  <a:pt x="77" y="5"/>
                </a:cubicBezTo>
                <a:cubicBezTo>
                  <a:pt x="82" y="5"/>
                  <a:pt x="82" y="5"/>
                  <a:pt x="82" y="5"/>
                </a:cubicBezTo>
                <a:cubicBezTo>
                  <a:pt x="82" y="10"/>
                  <a:pt x="82" y="10"/>
                  <a:pt x="82" y="10"/>
                </a:cubicBezTo>
                <a:cubicBezTo>
                  <a:pt x="85" y="10"/>
                  <a:pt x="85" y="10"/>
                  <a:pt x="85" y="10"/>
                </a:cubicBezTo>
                <a:cubicBezTo>
                  <a:pt x="89" y="11"/>
                  <a:pt x="93" y="13"/>
                  <a:pt x="96" y="15"/>
                </a:cubicBezTo>
                <a:cubicBezTo>
                  <a:pt x="98" y="17"/>
                  <a:pt x="98" y="17"/>
                  <a:pt x="98" y="17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05" y="16"/>
                  <a:pt x="105" y="16"/>
                  <a:pt x="105" y="16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3" y="22"/>
                  <a:pt x="103" y="22"/>
                  <a:pt x="103" y="22"/>
                </a:cubicBezTo>
                <a:cubicBezTo>
                  <a:pt x="105" y="25"/>
                  <a:pt x="107" y="29"/>
                  <a:pt x="108" y="34"/>
                </a:cubicBezTo>
                <a:cubicBezTo>
                  <a:pt x="108" y="36"/>
                  <a:pt x="108" y="36"/>
                  <a:pt x="108" y="36"/>
                </a:cubicBezTo>
                <a:cubicBezTo>
                  <a:pt x="113" y="36"/>
                  <a:pt x="113" y="36"/>
                  <a:pt x="113" y="36"/>
                </a:cubicBezTo>
                <a:cubicBezTo>
                  <a:pt x="113" y="41"/>
                  <a:pt x="113" y="41"/>
                  <a:pt x="113" y="41"/>
                </a:cubicBezTo>
                <a:cubicBezTo>
                  <a:pt x="108" y="41"/>
                  <a:pt x="108" y="41"/>
                  <a:pt x="108" y="41"/>
                </a:cubicBezTo>
                <a:lnTo>
                  <a:pt x="108" y="43"/>
                </a:lnTo>
                <a:close/>
                <a:moveTo>
                  <a:pt x="77" y="93"/>
                </a:moveTo>
                <a:cubicBezTo>
                  <a:pt x="82" y="93"/>
                  <a:pt x="82" y="93"/>
                  <a:pt x="82" y="93"/>
                </a:cubicBezTo>
                <a:cubicBezTo>
                  <a:pt x="82" y="87"/>
                  <a:pt x="82" y="87"/>
                  <a:pt x="82" y="87"/>
                </a:cubicBezTo>
                <a:cubicBezTo>
                  <a:pt x="77" y="87"/>
                  <a:pt x="77" y="87"/>
                  <a:pt x="77" y="87"/>
                </a:cubicBezTo>
                <a:lnTo>
                  <a:pt x="77" y="93"/>
                </a:lnTo>
                <a:close/>
                <a:moveTo>
                  <a:pt x="77" y="103"/>
                </a:moveTo>
                <a:cubicBezTo>
                  <a:pt x="82" y="103"/>
                  <a:pt x="82" y="103"/>
                  <a:pt x="82" y="103"/>
                </a:cubicBezTo>
                <a:cubicBezTo>
                  <a:pt x="82" y="98"/>
                  <a:pt x="82" y="98"/>
                  <a:pt x="82" y="98"/>
                </a:cubicBezTo>
                <a:cubicBezTo>
                  <a:pt x="77" y="98"/>
                  <a:pt x="77" y="98"/>
                  <a:pt x="77" y="98"/>
                </a:cubicBezTo>
                <a:lnTo>
                  <a:pt x="77" y="103"/>
                </a:lnTo>
                <a:close/>
                <a:moveTo>
                  <a:pt x="77" y="113"/>
                </a:moveTo>
                <a:cubicBezTo>
                  <a:pt x="82" y="113"/>
                  <a:pt x="82" y="113"/>
                  <a:pt x="82" y="113"/>
                </a:cubicBezTo>
                <a:cubicBezTo>
                  <a:pt x="82" y="108"/>
                  <a:pt x="82" y="108"/>
                  <a:pt x="82" y="108"/>
                </a:cubicBezTo>
                <a:cubicBezTo>
                  <a:pt x="77" y="108"/>
                  <a:pt x="77" y="108"/>
                  <a:pt x="77" y="108"/>
                </a:cubicBezTo>
                <a:lnTo>
                  <a:pt x="77" y="113"/>
                </a:lnTo>
                <a:close/>
                <a:moveTo>
                  <a:pt x="77" y="124"/>
                </a:moveTo>
                <a:cubicBezTo>
                  <a:pt x="82" y="124"/>
                  <a:pt x="82" y="124"/>
                  <a:pt x="82" y="124"/>
                </a:cubicBezTo>
                <a:cubicBezTo>
                  <a:pt x="82" y="118"/>
                  <a:pt x="82" y="118"/>
                  <a:pt x="82" y="118"/>
                </a:cubicBezTo>
                <a:cubicBezTo>
                  <a:pt x="77" y="118"/>
                  <a:pt x="77" y="118"/>
                  <a:pt x="77" y="118"/>
                </a:cubicBezTo>
                <a:lnTo>
                  <a:pt x="77" y="12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DA755BF4-8FAD-08E0-5FCA-57B1091D8409}"/>
              </a:ext>
            </a:extLst>
          </p:cNvPr>
          <p:cNvSpPr>
            <a:spLocks noEditPoints="1"/>
          </p:cNvSpPr>
          <p:nvPr/>
        </p:nvSpPr>
        <p:spPr bwMode="auto">
          <a:xfrm>
            <a:off x="7947026" y="4676775"/>
            <a:ext cx="152400" cy="254000"/>
          </a:xfrm>
          <a:custGeom>
            <a:avLst/>
            <a:gdLst>
              <a:gd name="T0" fmla="*/ 39 w 96"/>
              <a:gd name="T1" fmla="*/ 140 h 160"/>
              <a:gd name="T2" fmla="*/ 57 w 96"/>
              <a:gd name="T3" fmla="*/ 140 h 160"/>
              <a:gd name="T4" fmla="*/ 48 w 96"/>
              <a:gd name="T5" fmla="*/ 143 h 160"/>
              <a:gd name="T6" fmla="*/ 48 w 96"/>
              <a:gd name="T7" fmla="*/ 137 h 160"/>
              <a:gd name="T8" fmla="*/ 48 w 96"/>
              <a:gd name="T9" fmla="*/ 143 h 160"/>
              <a:gd name="T10" fmla="*/ 63 w 96"/>
              <a:gd name="T11" fmla="*/ 19 h 160"/>
              <a:gd name="T12" fmla="*/ 63 w 96"/>
              <a:gd name="T13" fmla="*/ 13 h 160"/>
              <a:gd name="T14" fmla="*/ 44 w 96"/>
              <a:gd name="T15" fmla="*/ 16 h 160"/>
              <a:gd name="T16" fmla="*/ 37 w 96"/>
              <a:gd name="T17" fmla="*/ 20 h 160"/>
              <a:gd name="T18" fmla="*/ 37 w 96"/>
              <a:gd name="T19" fmla="*/ 13 h 160"/>
              <a:gd name="T20" fmla="*/ 37 w 96"/>
              <a:gd name="T21" fmla="*/ 20 h 160"/>
              <a:gd name="T22" fmla="*/ 10 w 96"/>
              <a:gd name="T23" fmla="*/ 0 h 160"/>
              <a:gd name="T24" fmla="*/ 0 w 96"/>
              <a:gd name="T25" fmla="*/ 150 h 160"/>
              <a:gd name="T26" fmla="*/ 86 w 96"/>
              <a:gd name="T27" fmla="*/ 160 h 160"/>
              <a:gd name="T28" fmla="*/ 96 w 96"/>
              <a:gd name="T29" fmla="*/ 11 h 160"/>
              <a:gd name="T30" fmla="*/ 86 w 96"/>
              <a:gd name="T31" fmla="*/ 154 h 160"/>
              <a:gd name="T32" fmla="*/ 7 w 96"/>
              <a:gd name="T33" fmla="*/ 150 h 160"/>
              <a:gd name="T34" fmla="*/ 10 w 96"/>
              <a:gd name="T35" fmla="*/ 7 h 160"/>
              <a:gd name="T36" fmla="*/ 89 w 96"/>
              <a:gd name="T37" fmla="*/ 11 h 160"/>
              <a:gd name="T38" fmla="*/ 89 w 96"/>
              <a:gd name="T39" fmla="*/ 150 h 160"/>
              <a:gd name="T40" fmla="*/ 35 w 96"/>
              <a:gd name="T41" fmla="*/ 87 h 160"/>
              <a:gd name="T42" fmla="*/ 54 w 96"/>
              <a:gd name="T43" fmla="*/ 69 h 160"/>
              <a:gd name="T44" fmla="*/ 49 w 96"/>
              <a:gd name="T45" fmla="*/ 64 h 160"/>
              <a:gd name="T46" fmla="*/ 33 w 96"/>
              <a:gd name="T47" fmla="*/ 86 h 160"/>
              <a:gd name="T48" fmla="*/ 52 w 96"/>
              <a:gd name="T49" fmla="*/ 85 h 160"/>
              <a:gd name="T50" fmla="*/ 57 w 96"/>
              <a:gd name="T51" fmla="*/ 85 h 160"/>
              <a:gd name="T52" fmla="*/ 64 w 96"/>
              <a:gd name="T53" fmla="*/ 74 h 160"/>
              <a:gd name="T54" fmla="*/ 52 w 96"/>
              <a:gd name="T55" fmla="*/ 81 h 160"/>
              <a:gd name="T56" fmla="*/ 79 w 96"/>
              <a:gd name="T57" fmla="*/ 26 h 160"/>
              <a:gd name="T58" fmla="*/ 14 w 96"/>
              <a:gd name="T59" fmla="*/ 29 h 160"/>
              <a:gd name="T60" fmla="*/ 17 w 96"/>
              <a:gd name="T61" fmla="*/ 126 h 160"/>
              <a:gd name="T62" fmla="*/ 82 w 96"/>
              <a:gd name="T63" fmla="*/ 123 h 160"/>
              <a:gd name="T64" fmla="*/ 79 w 96"/>
              <a:gd name="T65" fmla="*/ 26 h 160"/>
              <a:gd name="T66" fmla="*/ 20 w 96"/>
              <a:gd name="T67" fmla="*/ 120 h 160"/>
              <a:gd name="T68" fmla="*/ 76 w 96"/>
              <a:gd name="T69" fmla="*/ 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6" h="160">
                <a:moveTo>
                  <a:pt x="48" y="131"/>
                </a:moveTo>
                <a:cubicBezTo>
                  <a:pt x="43" y="131"/>
                  <a:pt x="39" y="135"/>
                  <a:pt x="39" y="140"/>
                </a:cubicBezTo>
                <a:cubicBezTo>
                  <a:pt x="39" y="145"/>
                  <a:pt x="43" y="149"/>
                  <a:pt x="48" y="149"/>
                </a:cubicBezTo>
                <a:cubicBezTo>
                  <a:pt x="53" y="149"/>
                  <a:pt x="57" y="145"/>
                  <a:pt x="57" y="140"/>
                </a:cubicBezTo>
                <a:cubicBezTo>
                  <a:pt x="57" y="135"/>
                  <a:pt x="53" y="131"/>
                  <a:pt x="48" y="131"/>
                </a:cubicBezTo>
                <a:close/>
                <a:moveTo>
                  <a:pt x="48" y="143"/>
                </a:moveTo>
                <a:cubicBezTo>
                  <a:pt x="47" y="143"/>
                  <a:pt x="45" y="141"/>
                  <a:pt x="45" y="140"/>
                </a:cubicBezTo>
                <a:cubicBezTo>
                  <a:pt x="45" y="138"/>
                  <a:pt x="47" y="137"/>
                  <a:pt x="48" y="137"/>
                </a:cubicBezTo>
                <a:cubicBezTo>
                  <a:pt x="50" y="137"/>
                  <a:pt x="51" y="138"/>
                  <a:pt x="51" y="140"/>
                </a:cubicBezTo>
                <a:cubicBezTo>
                  <a:pt x="51" y="141"/>
                  <a:pt x="50" y="143"/>
                  <a:pt x="48" y="143"/>
                </a:cubicBezTo>
                <a:close/>
                <a:moveTo>
                  <a:pt x="47" y="19"/>
                </a:moveTo>
                <a:cubicBezTo>
                  <a:pt x="63" y="19"/>
                  <a:pt x="63" y="19"/>
                  <a:pt x="63" y="19"/>
                </a:cubicBezTo>
                <a:cubicBezTo>
                  <a:pt x="64" y="19"/>
                  <a:pt x="66" y="18"/>
                  <a:pt x="66" y="16"/>
                </a:cubicBezTo>
                <a:cubicBezTo>
                  <a:pt x="66" y="14"/>
                  <a:pt x="64" y="13"/>
                  <a:pt x="63" y="13"/>
                </a:cubicBezTo>
                <a:cubicBezTo>
                  <a:pt x="47" y="13"/>
                  <a:pt x="47" y="13"/>
                  <a:pt x="47" y="13"/>
                </a:cubicBezTo>
                <a:cubicBezTo>
                  <a:pt x="45" y="13"/>
                  <a:pt x="44" y="14"/>
                  <a:pt x="44" y="16"/>
                </a:cubicBezTo>
                <a:cubicBezTo>
                  <a:pt x="44" y="18"/>
                  <a:pt x="45" y="19"/>
                  <a:pt x="47" y="19"/>
                </a:cubicBezTo>
                <a:close/>
                <a:moveTo>
                  <a:pt x="37" y="20"/>
                </a:moveTo>
                <a:cubicBezTo>
                  <a:pt x="39" y="20"/>
                  <a:pt x="40" y="18"/>
                  <a:pt x="40" y="16"/>
                </a:cubicBezTo>
                <a:cubicBezTo>
                  <a:pt x="40" y="14"/>
                  <a:pt x="39" y="13"/>
                  <a:pt x="37" y="13"/>
                </a:cubicBezTo>
                <a:cubicBezTo>
                  <a:pt x="35" y="13"/>
                  <a:pt x="33" y="14"/>
                  <a:pt x="33" y="16"/>
                </a:cubicBezTo>
                <a:cubicBezTo>
                  <a:pt x="33" y="18"/>
                  <a:pt x="35" y="20"/>
                  <a:pt x="37" y="20"/>
                </a:cubicBezTo>
                <a:close/>
                <a:moveTo>
                  <a:pt x="86" y="0"/>
                </a:move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6"/>
                  <a:pt x="5" y="160"/>
                  <a:pt x="10" y="160"/>
                </a:cubicBezTo>
                <a:cubicBezTo>
                  <a:pt x="86" y="160"/>
                  <a:pt x="86" y="160"/>
                  <a:pt x="86" y="160"/>
                </a:cubicBezTo>
                <a:cubicBezTo>
                  <a:pt x="92" y="160"/>
                  <a:pt x="96" y="156"/>
                  <a:pt x="96" y="150"/>
                </a:cubicBezTo>
                <a:cubicBezTo>
                  <a:pt x="96" y="11"/>
                  <a:pt x="96" y="11"/>
                  <a:pt x="96" y="11"/>
                </a:cubicBezTo>
                <a:cubicBezTo>
                  <a:pt x="96" y="5"/>
                  <a:pt x="92" y="0"/>
                  <a:pt x="86" y="0"/>
                </a:cubicBezTo>
                <a:close/>
                <a:moveTo>
                  <a:pt x="86" y="154"/>
                </a:moveTo>
                <a:cubicBezTo>
                  <a:pt x="10" y="154"/>
                  <a:pt x="10" y="154"/>
                  <a:pt x="10" y="154"/>
                </a:cubicBezTo>
                <a:cubicBezTo>
                  <a:pt x="8" y="154"/>
                  <a:pt x="7" y="152"/>
                  <a:pt x="7" y="150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9"/>
                  <a:pt x="8" y="7"/>
                  <a:pt x="10" y="7"/>
                </a:cubicBezTo>
                <a:cubicBezTo>
                  <a:pt x="86" y="7"/>
                  <a:pt x="86" y="7"/>
                  <a:pt x="86" y="7"/>
                </a:cubicBezTo>
                <a:cubicBezTo>
                  <a:pt x="88" y="7"/>
                  <a:pt x="89" y="9"/>
                  <a:pt x="89" y="11"/>
                </a:cubicBezTo>
                <a:cubicBezTo>
                  <a:pt x="89" y="150"/>
                  <a:pt x="89" y="150"/>
                  <a:pt x="89" y="150"/>
                </a:cubicBezTo>
                <a:cubicBezTo>
                  <a:pt x="89" y="150"/>
                  <a:pt x="89" y="150"/>
                  <a:pt x="89" y="150"/>
                </a:cubicBezTo>
                <a:cubicBezTo>
                  <a:pt x="89" y="152"/>
                  <a:pt x="88" y="154"/>
                  <a:pt x="86" y="154"/>
                </a:cubicBezTo>
                <a:close/>
                <a:moveTo>
                  <a:pt x="35" y="87"/>
                </a:moveTo>
                <a:cubicBezTo>
                  <a:pt x="36" y="87"/>
                  <a:pt x="37" y="86"/>
                  <a:pt x="37" y="86"/>
                </a:cubicBezTo>
                <a:cubicBezTo>
                  <a:pt x="54" y="69"/>
                  <a:pt x="54" y="69"/>
                  <a:pt x="54" y="69"/>
                </a:cubicBezTo>
                <a:cubicBezTo>
                  <a:pt x="55" y="68"/>
                  <a:pt x="55" y="66"/>
                  <a:pt x="54" y="64"/>
                </a:cubicBezTo>
                <a:cubicBezTo>
                  <a:pt x="52" y="63"/>
                  <a:pt x="50" y="63"/>
                  <a:pt x="49" y="64"/>
                </a:cubicBezTo>
                <a:cubicBezTo>
                  <a:pt x="33" y="81"/>
                  <a:pt x="33" y="81"/>
                  <a:pt x="33" y="81"/>
                </a:cubicBezTo>
                <a:cubicBezTo>
                  <a:pt x="31" y="82"/>
                  <a:pt x="31" y="84"/>
                  <a:pt x="33" y="86"/>
                </a:cubicBezTo>
                <a:cubicBezTo>
                  <a:pt x="33" y="86"/>
                  <a:pt x="34" y="87"/>
                  <a:pt x="35" y="87"/>
                </a:cubicBezTo>
                <a:close/>
                <a:moveTo>
                  <a:pt x="52" y="85"/>
                </a:moveTo>
                <a:cubicBezTo>
                  <a:pt x="53" y="86"/>
                  <a:pt x="54" y="86"/>
                  <a:pt x="55" y="86"/>
                </a:cubicBezTo>
                <a:cubicBezTo>
                  <a:pt x="55" y="86"/>
                  <a:pt x="56" y="86"/>
                  <a:pt x="57" y="85"/>
                </a:cubicBezTo>
                <a:cubicBezTo>
                  <a:pt x="64" y="79"/>
                  <a:pt x="64" y="79"/>
                  <a:pt x="64" y="79"/>
                </a:cubicBezTo>
                <a:cubicBezTo>
                  <a:pt x="65" y="77"/>
                  <a:pt x="65" y="75"/>
                  <a:pt x="64" y="74"/>
                </a:cubicBezTo>
                <a:cubicBezTo>
                  <a:pt x="62" y="73"/>
                  <a:pt x="60" y="73"/>
                  <a:pt x="59" y="74"/>
                </a:cubicBezTo>
                <a:cubicBezTo>
                  <a:pt x="52" y="81"/>
                  <a:pt x="52" y="81"/>
                  <a:pt x="52" y="81"/>
                </a:cubicBezTo>
                <a:cubicBezTo>
                  <a:pt x="51" y="82"/>
                  <a:pt x="51" y="84"/>
                  <a:pt x="52" y="85"/>
                </a:cubicBezTo>
                <a:close/>
                <a:moveTo>
                  <a:pt x="79" y="26"/>
                </a:moveTo>
                <a:cubicBezTo>
                  <a:pt x="17" y="26"/>
                  <a:pt x="17" y="26"/>
                  <a:pt x="17" y="26"/>
                </a:cubicBezTo>
                <a:cubicBezTo>
                  <a:pt x="15" y="26"/>
                  <a:pt x="14" y="27"/>
                  <a:pt x="14" y="29"/>
                </a:cubicBezTo>
                <a:cubicBezTo>
                  <a:pt x="14" y="123"/>
                  <a:pt x="14" y="123"/>
                  <a:pt x="14" y="123"/>
                </a:cubicBezTo>
                <a:cubicBezTo>
                  <a:pt x="14" y="125"/>
                  <a:pt x="15" y="126"/>
                  <a:pt x="17" y="126"/>
                </a:cubicBezTo>
                <a:cubicBezTo>
                  <a:pt x="79" y="126"/>
                  <a:pt x="79" y="126"/>
                  <a:pt x="79" y="126"/>
                </a:cubicBezTo>
                <a:cubicBezTo>
                  <a:pt x="81" y="126"/>
                  <a:pt x="82" y="125"/>
                  <a:pt x="82" y="123"/>
                </a:cubicBezTo>
                <a:cubicBezTo>
                  <a:pt x="82" y="29"/>
                  <a:pt x="82" y="29"/>
                  <a:pt x="82" y="29"/>
                </a:cubicBezTo>
                <a:cubicBezTo>
                  <a:pt x="82" y="27"/>
                  <a:pt x="81" y="26"/>
                  <a:pt x="79" y="26"/>
                </a:cubicBezTo>
                <a:close/>
                <a:moveTo>
                  <a:pt x="76" y="120"/>
                </a:moveTo>
                <a:cubicBezTo>
                  <a:pt x="20" y="120"/>
                  <a:pt x="20" y="120"/>
                  <a:pt x="20" y="120"/>
                </a:cubicBezTo>
                <a:cubicBezTo>
                  <a:pt x="20" y="32"/>
                  <a:pt x="20" y="32"/>
                  <a:pt x="20" y="32"/>
                </a:cubicBezTo>
                <a:cubicBezTo>
                  <a:pt x="76" y="32"/>
                  <a:pt x="76" y="32"/>
                  <a:pt x="76" y="32"/>
                </a:cubicBezTo>
                <a:lnTo>
                  <a:pt x="76" y="1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27CF76DB-21A3-E392-7B82-FC1F797376B6}"/>
              </a:ext>
            </a:extLst>
          </p:cNvPr>
          <p:cNvSpPr>
            <a:spLocks noEditPoints="1"/>
          </p:cNvSpPr>
          <p:nvPr/>
        </p:nvSpPr>
        <p:spPr bwMode="auto">
          <a:xfrm>
            <a:off x="2947988" y="3575050"/>
            <a:ext cx="238125" cy="254000"/>
          </a:xfrm>
          <a:custGeom>
            <a:avLst/>
            <a:gdLst>
              <a:gd name="T0" fmla="*/ 136 w 150"/>
              <a:gd name="T1" fmla="*/ 26 h 160"/>
              <a:gd name="T2" fmla="*/ 84 w 150"/>
              <a:gd name="T3" fmla="*/ 1 h 160"/>
              <a:gd name="T4" fmla="*/ 47 w 150"/>
              <a:gd name="T5" fmla="*/ 8 h 160"/>
              <a:gd name="T6" fmla="*/ 9 w 150"/>
              <a:gd name="T7" fmla="*/ 57 h 160"/>
              <a:gd name="T8" fmla="*/ 29 w 150"/>
              <a:gd name="T9" fmla="*/ 126 h 160"/>
              <a:gd name="T10" fmla="*/ 61 w 150"/>
              <a:gd name="T11" fmla="*/ 160 h 160"/>
              <a:gd name="T12" fmla="*/ 91 w 150"/>
              <a:gd name="T13" fmla="*/ 160 h 160"/>
              <a:gd name="T14" fmla="*/ 124 w 150"/>
              <a:gd name="T15" fmla="*/ 126 h 160"/>
              <a:gd name="T16" fmla="*/ 73 w 150"/>
              <a:gd name="T17" fmla="*/ 145 h 160"/>
              <a:gd name="T18" fmla="*/ 43 w 150"/>
              <a:gd name="T19" fmla="*/ 140 h 160"/>
              <a:gd name="T20" fmla="*/ 33 w 150"/>
              <a:gd name="T21" fmla="*/ 122 h 160"/>
              <a:gd name="T22" fmla="*/ 14 w 150"/>
              <a:gd name="T23" fmla="*/ 59 h 160"/>
              <a:gd name="T24" fmla="*/ 32 w 150"/>
              <a:gd name="T25" fmla="*/ 24 h 160"/>
              <a:gd name="T26" fmla="*/ 47 w 150"/>
              <a:gd name="T27" fmla="*/ 13 h 160"/>
              <a:gd name="T28" fmla="*/ 73 w 150"/>
              <a:gd name="T29" fmla="*/ 9 h 160"/>
              <a:gd name="T30" fmla="*/ 131 w 150"/>
              <a:gd name="T31" fmla="*/ 94 h 160"/>
              <a:gd name="T32" fmla="*/ 106 w 150"/>
              <a:gd name="T33" fmla="*/ 86 h 160"/>
              <a:gd name="T34" fmla="*/ 122 w 150"/>
              <a:gd name="T35" fmla="*/ 104 h 160"/>
              <a:gd name="T36" fmla="*/ 118 w 150"/>
              <a:gd name="T37" fmla="*/ 126 h 160"/>
              <a:gd name="T38" fmla="*/ 108 w 150"/>
              <a:gd name="T39" fmla="*/ 141 h 160"/>
              <a:gd name="T40" fmla="*/ 79 w 150"/>
              <a:gd name="T41" fmla="*/ 144 h 160"/>
              <a:gd name="T42" fmla="*/ 100 w 150"/>
              <a:gd name="T43" fmla="*/ 10 h 160"/>
              <a:gd name="T44" fmla="*/ 97 w 150"/>
              <a:gd name="T45" fmla="*/ 21 h 160"/>
              <a:gd name="T46" fmla="*/ 105 w 150"/>
              <a:gd name="T47" fmla="*/ 13 h 160"/>
              <a:gd name="T48" fmla="*/ 105 w 150"/>
              <a:gd name="T49" fmla="*/ 42 h 160"/>
              <a:gd name="T50" fmla="*/ 121 w 150"/>
              <a:gd name="T51" fmla="*/ 24 h 160"/>
              <a:gd name="T52" fmla="*/ 139 w 150"/>
              <a:gd name="T53" fmla="*/ 59 h 160"/>
              <a:gd name="T54" fmla="*/ 128 w 150"/>
              <a:gd name="T55" fmla="*/ 69 h 160"/>
              <a:gd name="T56" fmla="*/ 95 w 150"/>
              <a:gd name="T57" fmla="*/ 44 h 160"/>
              <a:gd name="T58" fmla="*/ 91 w 150"/>
              <a:gd name="T59" fmla="*/ 29 h 160"/>
              <a:gd name="T60" fmla="*/ 85 w 150"/>
              <a:gd name="T61" fmla="*/ 62 h 160"/>
              <a:gd name="T62" fmla="*/ 95 w 150"/>
              <a:gd name="T63" fmla="*/ 54 h 160"/>
              <a:gd name="T64" fmla="*/ 130 w 150"/>
              <a:gd name="T65" fmla="*/ 74 h 160"/>
              <a:gd name="T66" fmla="*/ 102 w 150"/>
              <a:gd name="T67" fmla="*/ 114 h 160"/>
              <a:gd name="T68" fmla="*/ 85 w 150"/>
              <a:gd name="T69" fmla="*/ 97 h 160"/>
              <a:gd name="T70" fmla="*/ 92 w 150"/>
              <a:gd name="T71" fmla="*/ 119 h 160"/>
              <a:gd name="T72" fmla="*/ 87 w 150"/>
              <a:gd name="T73" fmla="*/ 135 h 160"/>
              <a:gd name="T74" fmla="*/ 105 w 150"/>
              <a:gd name="T75" fmla="*/ 117 h 160"/>
              <a:gd name="T76" fmla="*/ 60 w 150"/>
              <a:gd name="T77" fmla="*/ 87 h 160"/>
              <a:gd name="T78" fmla="*/ 57 w 150"/>
              <a:gd name="T79" fmla="*/ 70 h 160"/>
              <a:gd name="T80" fmla="*/ 60 w 150"/>
              <a:gd name="T81" fmla="*/ 36 h 160"/>
              <a:gd name="T82" fmla="*/ 46 w 150"/>
              <a:gd name="T83" fmla="*/ 47 h 160"/>
              <a:gd name="T84" fmla="*/ 29 w 150"/>
              <a:gd name="T85" fmla="*/ 61 h 160"/>
              <a:gd name="T86" fmla="*/ 40 w 150"/>
              <a:gd name="T87" fmla="*/ 75 h 160"/>
              <a:gd name="T88" fmla="*/ 46 w 150"/>
              <a:gd name="T89" fmla="*/ 97 h 160"/>
              <a:gd name="T90" fmla="*/ 46 w 150"/>
              <a:gd name="T91" fmla="*/ 128 h 160"/>
              <a:gd name="T92" fmla="*/ 60 w 150"/>
              <a:gd name="T93" fmla="*/ 117 h 160"/>
              <a:gd name="T94" fmla="*/ 29 w 150"/>
              <a:gd name="T95" fmla="*/ 78 h 160"/>
              <a:gd name="T96" fmla="*/ 35 w 150"/>
              <a:gd name="T97" fmla="*/ 72 h 160"/>
              <a:gd name="T98" fmla="*/ 48 w 150"/>
              <a:gd name="T99" fmla="*/ 31 h 160"/>
              <a:gd name="T100" fmla="*/ 43 w 150"/>
              <a:gd name="T101" fmla="*/ 36 h 160"/>
              <a:gd name="T102" fmla="*/ 51 w 150"/>
              <a:gd name="T103" fmla="*/ 128 h 160"/>
              <a:gd name="T104" fmla="*/ 57 w 150"/>
              <a:gd name="T105" fmla="*/ 103 h 160"/>
              <a:gd name="T106" fmla="*/ 62 w 150"/>
              <a:gd name="T107" fmla="*/ 9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0" h="160">
                <a:moveTo>
                  <a:pt x="149" y="71"/>
                </a:moveTo>
                <a:cubicBezTo>
                  <a:pt x="148" y="64"/>
                  <a:pt x="145" y="59"/>
                  <a:pt x="144" y="57"/>
                </a:cubicBezTo>
                <a:cubicBezTo>
                  <a:pt x="145" y="43"/>
                  <a:pt x="142" y="32"/>
                  <a:pt x="136" y="26"/>
                </a:cubicBezTo>
                <a:cubicBezTo>
                  <a:pt x="131" y="20"/>
                  <a:pt x="125" y="19"/>
                  <a:pt x="122" y="18"/>
                </a:cubicBezTo>
                <a:cubicBezTo>
                  <a:pt x="118" y="9"/>
                  <a:pt x="110" y="7"/>
                  <a:pt x="106" y="8"/>
                </a:cubicBezTo>
                <a:cubicBezTo>
                  <a:pt x="97" y="0"/>
                  <a:pt x="89" y="0"/>
                  <a:pt x="84" y="1"/>
                </a:cubicBezTo>
                <a:cubicBezTo>
                  <a:pt x="81" y="2"/>
                  <a:pt x="78" y="3"/>
                  <a:pt x="76" y="4"/>
                </a:cubicBezTo>
                <a:cubicBezTo>
                  <a:pt x="75" y="3"/>
                  <a:pt x="72" y="2"/>
                  <a:pt x="68" y="1"/>
                </a:cubicBezTo>
                <a:cubicBezTo>
                  <a:pt x="63" y="0"/>
                  <a:pt x="55" y="0"/>
                  <a:pt x="47" y="8"/>
                </a:cubicBezTo>
                <a:cubicBezTo>
                  <a:pt x="42" y="7"/>
                  <a:pt x="35" y="9"/>
                  <a:pt x="30" y="18"/>
                </a:cubicBezTo>
                <a:cubicBezTo>
                  <a:pt x="27" y="19"/>
                  <a:pt x="22" y="20"/>
                  <a:pt x="17" y="26"/>
                </a:cubicBezTo>
                <a:cubicBezTo>
                  <a:pt x="10" y="32"/>
                  <a:pt x="8" y="43"/>
                  <a:pt x="9" y="57"/>
                </a:cubicBezTo>
                <a:cubicBezTo>
                  <a:pt x="7" y="59"/>
                  <a:pt x="5" y="64"/>
                  <a:pt x="4" y="71"/>
                </a:cubicBezTo>
                <a:cubicBezTo>
                  <a:pt x="3" y="78"/>
                  <a:pt x="4" y="89"/>
                  <a:pt x="16" y="97"/>
                </a:cubicBezTo>
                <a:cubicBezTo>
                  <a:pt x="15" y="105"/>
                  <a:pt x="16" y="119"/>
                  <a:pt x="29" y="126"/>
                </a:cubicBezTo>
                <a:cubicBezTo>
                  <a:pt x="28" y="129"/>
                  <a:pt x="28" y="134"/>
                  <a:pt x="31" y="139"/>
                </a:cubicBezTo>
                <a:cubicBezTo>
                  <a:pt x="33" y="142"/>
                  <a:pt x="36" y="144"/>
                  <a:pt x="41" y="145"/>
                </a:cubicBezTo>
                <a:cubicBezTo>
                  <a:pt x="43" y="149"/>
                  <a:pt x="51" y="160"/>
                  <a:pt x="61" y="160"/>
                </a:cubicBezTo>
                <a:cubicBezTo>
                  <a:pt x="61" y="160"/>
                  <a:pt x="61" y="160"/>
                  <a:pt x="62" y="160"/>
                </a:cubicBezTo>
                <a:cubicBezTo>
                  <a:pt x="67" y="160"/>
                  <a:pt x="72" y="157"/>
                  <a:pt x="76" y="151"/>
                </a:cubicBezTo>
                <a:cubicBezTo>
                  <a:pt x="80" y="157"/>
                  <a:pt x="85" y="160"/>
                  <a:pt x="91" y="160"/>
                </a:cubicBezTo>
                <a:cubicBezTo>
                  <a:pt x="101" y="160"/>
                  <a:pt x="109" y="149"/>
                  <a:pt x="112" y="145"/>
                </a:cubicBezTo>
                <a:cubicBezTo>
                  <a:pt x="116" y="144"/>
                  <a:pt x="120" y="142"/>
                  <a:pt x="122" y="139"/>
                </a:cubicBezTo>
                <a:cubicBezTo>
                  <a:pt x="124" y="134"/>
                  <a:pt x="124" y="129"/>
                  <a:pt x="124" y="126"/>
                </a:cubicBezTo>
                <a:cubicBezTo>
                  <a:pt x="136" y="119"/>
                  <a:pt x="138" y="105"/>
                  <a:pt x="136" y="97"/>
                </a:cubicBezTo>
                <a:cubicBezTo>
                  <a:pt x="148" y="89"/>
                  <a:pt x="150" y="78"/>
                  <a:pt x="149" y="71"/>
                </a:cubicBezTo>
                <a:close/>
                <a:moveTo>
                  <a:pt x="73" y="145"/>
                </a:moveTo>
                <a:cubicBezTo>
                  <a:pt x="70" y="151"/>
                  <a:pt x="66" y="155"/>
                  <a:pt x="61" y="155"/>
                </a:cubicBezTo>
                <a:cubicBezTo>
                  <a:pt x="54" y="155"/>
                  <a:pt x="47" y="145"/>
                  <a:pt x="45" y="141"/>
                </a:cubicBezTo>
                <a:cubicBezTo>
                  <a:pt x="44" y="141"/>
                  <a:pt x="44" y="140"/>
                  <a:pt x="43" y="140"/>
                </a:cubicBezTo>
                <a:cubicBezTo>
                  <a:pt x="39" y="139"/>
                  <a:pt x="37" y="138"/>
                  <a:pt x="35" y="136"/>
                </a:cubicBezTo>
                <a:cubicBezTo>
                  <a:pt x="33" y="132"/>
                  <a:pt x="35" y="126"/>
                  <a:pt x="35" y="126"/>
                </a:cubicBezTo>
                <a:cubicBezTo>
                  <a:pt x="35" y="124"/>
                  <a:pt x="35" y="123"/>
                  <a:pt x="33" y="122"/>
                </a:cubicBezTo>
                <a:cubicBezTo>
                  <a:pt x="17" y="115"/>
                  <a:pt x="22" y="98"/>
                  <a:pt x="22" y="97"/>
                </a:cubicBezTo>
                <a:cubicBezTo>
                  <a:pt x="22" y="96"/>
                  <a:pt x="22" y="94"/>
                  <a:pt x="21" y="94"/>
                </a:cubicBezTo>
                <a:cubicBezTo>
                  <a:pt x="0" y="80"/>
                  <a:pt x="13" y="60"/>
                  <a:pt x="14" y="59"/>
                </a:cubicBezTo>
                <a:cubicBezTo>
                  <a:pt x="14" y="58"/>
                  <a:pt x="14" y="58"/>
                  <a:pt x="14" y="57"/>
                </a:cubicBezTo>
                <a:cubicBezTo>
                  <a:pt x="13" y="44"/>
                  <a:pt x="15" y="35"/>
                  <a:pt x="21" y="29"/>
                </a:cubicBezTo>
                <a:cubicBezTo>
                  <a:pt x="26" y="24"/>
                  <a:pt x="32" y="24"/>
                  <a:pt x="32" y="24"/>
                </a:cubicBezTo>
                <a:cubicBezTo>
                  <a:pt x="33" y="24"/>
                  <a:pt x="34" y="23"/>
                  <a:pt x="35" y="22"/>
                </a:cubicBezTo>
                <a:cubicBezTo>
                  <a:pt x="38" y="14"/>
                  <a:pt x="43" y="13"/>
                  <a:pt x="45" y="13"/>
                </a:cubicBezTo>
                <a:cubicBezTo>
                  <a:pt x="46" y="13"/>
                  <a:pt x="47" y="13"/>
                  <a:pt x="47" y="13"/>
                </a:cubicBezTo>
                <a:cubicBezTo>
                  <a:pt x="48" y="14"/>
                  <a:pt x="49" y="13"/>
                  <a:pt x="50" y="13"/>
                </a:cubicBezTo>
                <a:cubicBezTo>
                  <a:pt x="55" y="7"/>
                  <a:pt x="61" y="5"/>
                  <a:pt x="67" y="6"/>
                </a:cubicBezTo>
                <a:cubicBezTo>
                  <a:pt x="70" y="7"/>
                  <a:pt x="72" y="8"/>
                  <a:pt x="73" y="9"/>
                </a:cubicBezTo>
                <a:lnTo>
                  <a:pt x="73" y="145"/>
                </a:lnTo>
                <a:close/>
                <a:moveTo>
                  <a:pt x="132" y="94"/>
                </a:moveTo>
                <a:cubicBezTo>
                  <a:pt x="132" y="94"/>
                  <a:pt x="132" y="94"/>
                  <a:pt x="131" y="94"/>
                </a:cubicBezTo>
                <a:cubicBezTo>
                  <a:pt x="127" y="97"/>
                  <a:pt x="123" y="99"/>
                  <a:pt x="119" y="98"/>
                </a:cubicBezTo>
                <a:cubicBezTo>
                  <a:pt x="113" y="96"/>
                  <a:pt x="110" y="87"/>
                  <a:pt x="110" y="87"/>
                </a:cubicBezTo>
                <a:cubicBezTo>
                  <a:pt x="109" y="86"/>
                  <a:pt x="108" y="85"/>
                  <a:pt x="106" y="86"/>
                </a:cubicBezTo>
                <a:cubicBezTo>
                  <a:pt x="105" y="86"/>
                  <a:pt x="104" y="88"/>
                  <a:pt x="105" y="89"/>
                </a:cubicBezTo>
                <a:cubicBezTo>
                  <a:pt x="105" y="90"/>
                  <a:pt x="109" y="100"/>
                  <a:pt x="118" y="103"/>
                </a:cubicBezTo>
                <a:cubicBezTo>
                  <a:pt x="119" y="103"/>
                  <a:pt x="120" y="104"/>
                  <a:pt x="122" y="104"/>
                </a:cubicBezTo>
                <a:cubicBezTo>
                  <a:pt x="125" y="104"/>
                  <a:pt x="128" y="103"/>
                  <a:pt x="131" y="101"/>
                </a:cubicBezTo>
                <a:cubicBezTo>
                  <a:pt x="132" y="107"/>
                  <a:pt x="131" y="117"/>
                  <a:pt x="119" y="122"/>
                </a:cubicBezTo>
                <a:cubicBezTo>
                  <a:pt x="118" y="123"/>
                  <a:pt x="117" y="124"/>
                  <a:pt x="118" y="126"/>
                </a:cubicBezTo>
                <a:cubicBezTo>
                  <a:pt x="118" y="126"/>
                  <a:pt x="120" y="132"/>
                  <a:pt x="117" y="136"/>
                </a:cubicBezTo>
                <a:cubicBezTo>
                  <a:pt x="116" y="138"/>
                  <a:pt x="113" y="139"/>
                  <a:pt x="109" y="140"/>
                </a:cubicBezTo>
                <a:cubicBezTo>
                  <a:pt x="109" y="140"/>
                  <a:pt x="108" y="141"/>
                  <a:pt x="108" y="141"/>
                </a:cubicBezTo>
                <a:cubicBezTo>
                  <a:pt x="105" y="145"/>
                  <a:pt x="98" y="155"/>
                  <a:pt x="91" y="155"/>
                </a:cubicBezTo>
                <a:cubicBezTo>
                  <a:pt x="91" y="155"/>
                  <a:pt x="91" y="155"/>
                  <a:pt x="91" y="155"/>
                </a:cubicBezTo>
                <a:cubicBezTo>
                  <a:pt x="87" y="155"/>
                  <a:pt x="83" y="151"/>
                  <a:pt x="79" y="144"/>
                </a:cubicBezTo>
                <a:cubicBezTo>
                  <a:pt x="79" y="9"/>
                  <a:pt x="79" y="9"/>
                  <a:pt x="79" y="9"/>
                </a:cubicBezTo>
                <a:cubicBezTo>
                  <a:pt x="80" y="9"/>
                  <a:pt x="82" y="7"/>
                  <a:pt x="85" y="6"/>
                </a:cubicBezTo>
                <a:cubicBezTo>
                  <a:pt x="90" y="5"/>
                  <a:pt x="95" y="6"/>
                  <a:pt x="100" y="10"/>
                </a:cubicBezTo>
                <a:cubicBezTo>
                  <a:pt x="95" y="17"/>
                  <a:pt x="95" y="17"/>
                  <a:pt x="95" y="17"/>
                </a:cubicBezTo>
                <a:cubicBezTo>
                  <a:pt x="94" y="18"/>
                  <a:pt x="94" y="20"/>
                  <a:pt x="95" y="21"/>
                </a:cubicBezTo>
                <a:cubicBezTo>
                  <a:pt x="96" y="21"/>
                  <a:pt x="96" y="21"/>
                  <a:pt x="97" y="21"/>
                </a:cubicBezTo>
                <a:cubicBezTo>
                  <a:pt x="98" y="21"/>
                  <a:pt x="99" y="21"/>
                  <a:pt x="99" y="20"/>
                </a:cubicBezTo>
                <a:cubicBezTo>
                  <a:pt x="104" y="13"/>
                  <a:pt x="104" y="13"/>
                  <a:pt x="104" y="13"/>
                </a:cubicBezTo>
                <a:cubicBezTo>
                  <a:pt x="105" y="13"/>
                  <a:pt x="105" y="13"/>
                  <a:pt x="105" y="13"/>
                </a:cubicBezTo>
                <a:cubicBezTo>
                  <a:pt x="106" y="13"/>
                  <a:pt x="112" y="12"/>
                  <a:pt x="116" y="19"/>
                </a:cubicBezTo>
                <a:cubicBezTo>
                  <a:pt x="102" y="26"/>
                  <a:pt x="102" y="39"/>
                  <a:pt x="102" y="39"/>
                </a:cubicBezTo>
                <a:cubicBezTo>
                  <a:pt x="102" y="41"/>
                  <a:pt x="103" y="42"/>
                  <a:pt x="105" y="42"/>
                </a:cubicBezTo>
                <a:cubicBezTo>
                  <a:pt x="105" y="42"/>
                  <a:pt x="105" y="42"/>
                  <a:pt x="105" y="42"/>
                </a:cubicBezTo>
                <a:cubicBezTo>
                  <a:pt x="106" y="42"/>
                  <a:pt x="107" y="41"/>
                  <a:pt x="107" y="39"/>
                </a:cubicBezTo>
                <a:cubicBezTo>
                  <a:pt x="107" y="39"/>
                  <a:pt x="108" y="28"/>
                  <a:pt x="121" y="24"/>
                </a:cubicBezTo>
                <a:cubicBezTo>
                  <a:pt x="122" y="24"/>
                  <a:pt x="127" y="25"/>
                  <a:pt x="132" y="29"/>
                </a:cubicBezTo>
                <a:cubicBezTo>
                  <a:pt x="137" y="35"/>
                  <a:pt x="139" y="44"/>
                  <a:pt x="138" y="57"/>
                </a:cubicBezTo>
                <a:cubicBezTo>
                  <a:pt x="138" y="58"/>
                  <a:pt x="138" y="58"/>
                  <a:pt x="139" y="59"/>
                </a:cubicBezTo>
                <a:cubicBezTo>
                  <a:pt x="139" y="59"/>
                  <a:pt x="142" y="64"/>
                  <a:pt x="143" y="71"/>
                </a:cubicBezTo>
                <a:cubicBezTo>
                  <a:pt x="144" y="80"/>
                  <a:pt x="140" y="88"/>
                  <a:pt x="132" y="94"/>
                </a:cubicBezTo>
                <a:close/>
                <a:moveTo>
                  <a:pt x="128" y="69"/>
                </a:moveTo>
                <a:cubicBezTo>
                  <a:pt x="127" y="69"/>
                  <a:pt x="114" y="74"/>
                  <a:pt x="107" y="65"/>
                </a:cubicBezTo>
                <a:cubicBezTo>
                  <a:pt x="104" y="60"/>
                  <a:pt x="102" y="56"/>
                  <a:pt x="101" y="52"/>
                </a:cubicBezTo>
                <a:cubicBezTo>
                  <a:pt x="99" y="49"/>
                  <a:pt x="98" y="45"/>
                  <a:pt x="95" y="44"/>
                </a:cubicBezTo>
                <a:cubicBezTo>
                  <a:pt x="96" y="36"/>
                  <a:pt x="96" y="30"/>
                  <a:pt x="96" y="29"/>
                </a:cubicBezTo>
                <a:cubicBezTo>
                  <a:pt x="96" y="28"/>
                  <a:pt x="95" y="26"/>
                  <a:pt x="94" y="26"/>
                </a:cubicBezTo>
                <a:cubicBezTo>
                  <a:pt x="92" y="26"/>
                  <a:pt x="91" y="28"/>
                  <a:pt x="91" y="29"/>
                </a:cubicBezTo>
                <a:cubicBezTo>
                  <a:pt x="91" y="29"/>
                  <a:pt x="91" y="47"/>
                  <a:pt x="82" y="58"/>
                </a:cubicBezTo>
                <a:cubicBezTo>
                  <a:pt x="81" y="59"/>
                  <a:pt x="82" y="61"/>
                  <a:pt x="83" y="62"/>
                </a:cubicBezTo>
                <a:cubicBezTo>
                  <a:pt x="83" y="62"/>
                  <a:pt x="84" y="62"/>
                  <a:pt x="85" y="62"/>
                </a:cubicBezTo>
                <a:cubicBezTo>
                  <a:pt x="85" y="62"/>
                  <a:pt x="86" y="62"/>
                  <a:pt x="87" y="61"/>
                </a:cubicBezTo>
                <a:cubicBezTo>
                  <a:pt x="90" y="58"/>
                  <a:pt x="92" y="54"/>
                  <a:pt x="93" y="50"/>
                </a:cubicBezTo>
                <a:cubicBezTo>
                  <a:pt x="94" y="50"/>
                  <a:pt x="94" y="51"/>
                  <a:pt x="95" y="54"/>
                </a:cubicBezTo>
                <a:cubicBezTo>
                  <a:pt x="97" y="58"/>
                  <a:pt x="99" y="62"/>
                  <a:pt x="103" y="68"/>
                </a:cubicBezTo>
                <a:cubicBezTo>
                  <a:pt x="108" y="74"/>
                  <a:pt x="114" y="76"/>
                  <a:pt x="120" y="76"/>
                </a:cubicBezTo>
                <a:cubicBezTo>
                  <a:pt x="125" y="76"/>
                  <a:pt x="130" y="74"/>
                  <a:pt x="130" y="74"/>
                </a:cubicBezTo>
                <a:cubicBezTo>
                  <a:pt x="131" y="74"/>
                  <a:pt x="132" y="72"/>
                  <a:pt x="132" y="71"/>
                </a:cubicBezTo>
                <a:cubicBezTo>
                  <a:pt x="131" y="69"/>
                  <a:pt x="129" y="69"/>
                  <a:pt x="128" y="69"/>
                </a:cubicBezTo>
                <a:close/>
                <a:moveTo>
                  <a:pt x="102" y="114"/>
                </a:moveTo>
                <a:cubicBezTo>
                  <a:pt x="100" y="114"/>
                  <a:pt x="99" y="114"/>
                  <a:pt x="97" y="115"/>
                </a:cubicBezTo>
                <a:cubicBezTo>
                  <a:pt x="97" y="111"/>
                  <a:pt x="95" y="104"/>
                  <a:pt x="88" y="97"/>
                </a:cubicBezTo>
                <a:cubicBezTo>
                  <a:pt x="87" y="96"/>
                  <a:pt x="86" y="96"/>
                  <a:pt x="85" y="97"/>
                </a:cubicBezTo>
                <a:cubicBezTo>
                  <a:pt x="83" y="98"/>
                  <a:pt x="83" y="100"/>
                  <a:pt x="85" y="101"/>
                </a:cubicBezTo>
                <a:cubicBezTo>
                  <a:pt x="94" y="110"/>
                  <a:pt x="92" y="118"/>
                  <a:pt x="92" y="119"/>
                </a:cubicBezTo>
                <a:cubicBezTo>
                  <a:pt x="92" y="119"/>
                  <a:pt x="92" y="119"/>
                  <a:pt x="92" y="119"/>
                </a:cubicBezTo>
                <a:cubicBezTo>
                  <a:pt x="87" y="124"/>
                  <a:pt x="84" y="131"/>
                  <a:pt x="84" y="132"/>
                </a:cubicBezTo>
                <a:cubicBezTo>
                  <a:pt x="83" y="133"/>
                  <a:pt x="84" y="135"/>
                  <a:pt x="86" y="135"/>
                </a:cubicBezTo>
                <a:cubicBezTo>
                  <a:pt x="86" y="135"/>
                  <a:pt x="86" y="135"/>
                  <a:pt x="87" y="135"/>
                </a:cubicBezTo>
                <a:cubicBezTo>
                  <a:pt x="88" y="135"/>
                  <a:pt x="89" y="134"/>
                  <a:pt x="89" y="133"/>
                </a:cubicBezTo>
                <a:cubicBezTo>
                  <a:pt x="90" y="130"/>
                  <a:pt x="95" y="120"/>
                  <a:pt x="102" y="120"/>
                </a:cubicBezTo>
                <a:cubicBezTo>
                  <a:pt x="104" y="120"/>
                  <a:pt x="105" y="118"/>
                  <a:pt x="105" y="117"/>
                </a:cubicBezTo>
                <a:cubicBezTo>
                  <a:pt x="105" y="115"/>
                  <a:pt x="104" y="114"/>
                  <a:pt x="102" y="114"/>
                </a:cubicBezTo>
                <a:close/>
                <a:moveTo>
                  <a:pt x="68" y="97"/>
                </a:moveTo>
                <a:cubicBezTo>
                  <a:pt x="68" y="92"/>
                  <a:pt x="64" y="88"/>
                  <a:pt x="60" y="87"/>
                </a:cubicBezTo>
                <a:cubicBezTo>
                  <a:pt x="60" y="72"/>
                  <a:pt x="60" y="72"/>
                  <a:pt x="60" y="72"/>
                </a:cubicBezTo>
                <a:cubicBezTo>
                  <a:pt x="60" y="71"/>
                  <a:pt x="59" y="70"/>
                  <a:pt x="58" y="70"/>
                </a:cubicBezTo>
                <a:cubicBezTo>
                  <a:pt x="57" y="70"/>
                  <a:pt x="57" y="70"/>
                  <a:pt x="57" y="70"/>
                </a:cubicBezTo>
                <a:cubicBezTo>
                  <a:pt x="51" y="70"/>
                  <a:pt x="51" y="70"/>
                  <a:pt x="51" y="70"/>
                </a:cubicBezTo>
                <a:cubicBezTo>
                  <a:pt x="51" y="47"/>
                  <a:pt x="51" y="47"/>
                  <a:pt x="51" y="47"/>
                </a:cubicBezTo>
                <a:cubicBezTo>
                  <a:pt x="56" y="46"/>
                  <a:pt x="60" y="41"/>
                  <a:pt x="60" y="36"/>
                </a:cubicBezTo>
                <a:cubicBezTo>
                  <a:pt x="60" y="30"/>
                  <a:pt x="55" y="25"/>
                  <a:pt x="48" y="25"/>
                </a:cubicBezTo>
                <a:cubicBezTo>
                  <a:pt x="42" y="25"/>
                  <a:pt x="37" y="30"/>
                  <a:pt x="37" y="36"/>
                </a:cubicBezTo>
                <a:cubicBezTo>
                  <a:pt x="37" y="41"/>
                  <a:pt x="41" y="46"/>
                  <a:pt x="46" y="47"/>
                </a:cubicBezTo>
                <a:cubicBezTo>
                  <a:pt x="46" y="70"/>
                  <a:pt x="46" y="70"/>
                  <a:pt x="46" y="70"/>
                </a:cubicBezTo>
                <a:cubicBezTo>
                  <a:pt x="40" y="70"/>
                  <a:pt x="40" y="70"/>
                  <a:pt x="40" y="70"/>
                </a:cubicBezTo>
                <a:cubicBezTo>
                  <a:pt x="38" y="65"/>
                  <a:pt x="34" y="61"/>
                  <a:pt x="29" y="61"/>
                </a:cubicBezTo>
                <a:cubicBezTo>
                  <a:pt x="23" y="61"/>
                  <a:pt x="18" y="66"/>
                  <a:pt x="18" y="72"/>
                </a:cubicBezTo>
                <a:cubicBezTo>
                  <a:pt x="18" y="78"/>
                  <a:pt x="23" y="83"/>
                  <a:pt x="29" y="83"/>
                </a:cubicBezTo>
                <a:cubicBezTo>
                  <a:pt x="34" y="83"/>
                  <a:pt x="38" y="80"/>
                  <a:pt x="40" y="75"/>
                </a:cubicBezTo>
                <a:cubicBezTo>
                  <a:pt x="54" y="75"/>
                  <a:pt x="54" y="75"/>
                  <a:pt x="54" y="75"/>
                </a:cubicBezTo>
                <a:cubicBezTo>
                  <a:pt x="54" y="87"/>
                  <a:pt x="54" y="87"/>
                  <a:pt x="54" y="87"/>
                </a:cubicBezTo>
                <a:cubicBezTo>
                  <a:pt x="49" y="88"/>
                  <a:pt x="46" y="92"/>
                  <a:pt x="46" y="97"/>
                </a:cubicBezTo>
                <a:cubicBezTo>
                  <a:pt x="46" y="102"/>
                  <a:pt x="49" y="107"/>
                  <a:pt x="54" y="108"/>
                </a:cubicBezTo>
                <a:cubicBezTo>
                  <a:pt x="54" y="117"/>
                  <a:pt x="54" y="117"/>
                  <a:pt x="54" y="117"/>
                </a:cubicBezTo>
                <a:cubicBezTo>
                  <a:pt x="49" y="118"/>
                  <a:pt x="46" y="123"/>
                  <a:pt x="46" y="128"/>
                </a:cubicBezTo>
                <a:cubicBezTo>
                  <a:pt x="46" y="134"/>
                  <a:pt x="51" y="139"/>
                  <a:pt x="57" y="139"/>
                </a:cubicBezTo>
                <a:cubicBezTo>
                  <a:pt x="63" y="139"/>
                  <a:pt x="68" y="134"/>
                  <a:pt x="68" y="128"/>
                </a:cubicBezTo>
                <a:cubicBezTo>
                  <a:pt x="68" y="123"/>
                  <a:pt x="64" y="118"/>
                  <a:pt x="60" y="117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64" y="107"/>
                  <a:pt x="68" y="102"/>
                  <a:pt x="68" y="97"/>
                </a:cubicBezTo>
                <a:close/>
                <a:moveTo>
                  <a:pt x="29" y="78"/>
                </a:moveTo>
                <a:cubicBezTo>
                  <a:pt x="26" y="78"/>
                  <a:pt x="23" y="75"/>
                  <a:pt x="23" y="72"/>
                </a:cubicBezTo>
                <a:cubicBezTo>
                  <a:pt x="23" y="69"/>
                  <a:pt x="26" y="67"/>
                  <a:pt x="29" y="67"/>
                </a:cubicBezTo>
                <a:cubicBezTo>
                  <a:pt x="32" y="67"/>
                  <a:pt x="35" y="69"/>
                  <a:pt x="35" y="72"/>
                </a:cubicBezTo>
                <a:cubicBezTo>
                  <a:pt x="35" y="75"/>
                  <a:pt x="32" y="78"/>
                  <a:pt x="29" y="78"/>
                </a:cubicBezTo>
                <a:close/>
                <a:moveTo>
                  <a:pt x="43" y="36"/>
                </a:moveTo>
                <a:cubicBezTo>
                  <a:pt x="43" y="33"/>
                  <a:pt x="45" y="31"/>
                  <a:pt x="48" y="31"/>
                </a:cubicBezTo>
                <a:cubicBezTo>
                  <a:pt x="51" y="31"/>
                  <a:pt x="54" y="33"/>
                  <a:pt x="54" y="36"/>
                </a:cubicBezTo>
                <a:cubicBezTo>
                  <a:pt x="54" y="39"/>
                  <a:pt x="51" y="42"/>
                  <a:pt x="48" y="42"/>
                </a:cubicBezTo>
                <a:cubicBezTo>
                  <a:pt x="45" y="42"/>
                  <a:pt x="43" y="39"/>
                  <a:pt x="43" y="36"/>
                </a:cubicBezTo>
                <a:close/>
                <a:moveTo>
                  <a:pt x="62" y="128"/>
                </a:moveTo>
                <a:cubicBezTo>
                  <a:pt x="62" y="131"/>
                  <a:pt x="60" y="133"/>
                  <a:pt x="57" y="133"/>
                </a:cubicBezTo>
                <a:cubicBezTo>
                  <a:pt x="54" y="133"/>
                  <a:pt x="51" y="131"/>
                  <a:pt x="51" y="128"/>
                </a:cubicBezTo>
                <a:cubicBezTo>
                  <a:pt x="51" y="125"/>
                  <a:pt x="54" y="122"/>
                  <a:pt x="57" y="122"/>
                </a:cubicBezTo>
                <a:cubicBezTo>
                  <a:pt x="60" y="122"/>
                  <a:pt x="62" y="125"/>
                  <a:pt x="62" y="128"/>
                </a:cubicBezTo>
                <a:close/>
                <a:moveTo>
                  <a:pt x="57" y="103"/>
                </a:moveTo>
                <a:cubicBezTo>
                  <a:pt x="54" y="103"/>
                  <a:pt x="51" y="100"/>
                  <a:pt x="51" y="97"/>
                </a:cubicBezTo>
                <a:cubicBezTo>
                  <a:pt x="51" y="94"/>
                  <a:pt x="54" y="92"/>
                  <a:pt x="57" y="92"/>
                </a:cubicBezTo>
                <a:cubicBezTo>
                  <a:pt x="60" y="92"/>
                  <a:pt x="62" y="94"/>
                  <a:pt x="62" y="97"/>
                </a:cubicBezTo>
                <a:cubicBezTo>
                  <a:pt x="62" y="100"/>
                  <a:pt x="60" y="103"/>
                  <a:pt x="57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846F75A6-0BE0-4A90-81DD-1C2AE60FB64E}"/>
              </a:ext>
            </a:extLst>
          </p:cNvPr>
          <p:cNvSpPr>
            <a:spLocks noEditPoints="1"/>
          </p:cNvSpPr>
          <p:nvPr/>
        </p:nvSpPr>
        <p:spPr bwMode="auto">
          <a:xfrm>
            <a:off x="4038601" y="4676775"/>
            <a:ext cx="258763" cy="263525"/>
          </a:xfrm>
          <a:custGeom>
            <a:avLst/>
            <a:gdLst>
              <a:gd name="T0" fmla="*/ 119 w 163"/>
              <a:gd name="T1" fmla="*/ 75 h 166"/>
              <a:gd name="T2" fmla="*/ 85 w 163"/>
              <a:gd name="T3" fmla="*/ 64 h 166"/>
              <a:gd name="T4" fmla="*/ 61 w 163"/>
              <a:gd name="T5" fmla="*/ 48 h 166"/>
              <a:gd name="T6" fmla="*/ 103 w 163"/>
              <a:gd name="T7" fmla="*/ 38 h 166"/>
              <a:gd name="T8" fmla="*/ 90 w 163"/>
              <a:gd name="T9" fmla="*/ 16 h 166"/>
              <a:gd name="T10" fmla="*/ 79 w 163"/>
              <a:gd name="T11" fmla="*/ 0 h 166"/>
              <a:gd name="T12" fmla="*/ 103 w 163"/>
              <a:gd name="T13" fmla="*/ 22 h 166"/>
              <a:gd name="T14" fmla="*/ 61 w 163"/>
              <a:gd name="T15" fmla="*/ 32 h 166"/>
              <a:gd name="T16" fmla="*/ 74 w 163"/>
              <a:gd name="T17" fmla="*/ 54 h 166"/>
              <a:gd name="T18" fmla="*/ 74 w 163"/>
              <a:gd name="T19" fmla="*/ 64 h 166"/>
              <a:gd name="T20" fmla="*/ 40 w 163"/>
              <a:gd name="T21" fmla="*/ 75 h 166"/>
              <a:gd name="T22" fmla="*/ 67 w 163"/>
              <a:gd name="T23" fmla="*/ 154 h 166"/>
              <a:gd name="T24" fmla="*/ 97 w 163"/>
              <a:gd name="T25" fmla="*/ 154 h 166"/>
              <a:gd name="T26" fmla="*/ 79 w 163"/>
              <a:gd name="T27" fmla="*/ 70 h 166"/>
              <a:gd name="T28" fmla="*/ 79 w 163"/>
              <a:gd name="T29" fmla="*/ 75 h 166"/>
              <a:gd name="T30" fmla="*/ 100 w 163"/>
              <a:gd name="T31" fmla="*/ 149 h 166"/>
              <a:gd name="T32" fmla="*/ 78 w 163"/>
              <a:gd name="T33" fmla="*/ 144 h 166"/>
              <a:gd name="T34" fmla="*/ 8 w 163"/>
              <a:gd name="T35" fmla="*/ 113 h 166"/>
              <a:gd name="T36" fmla="*/ 119 w 163"/>
              <a:gd name="T37" fmla="*/ 80 h 166"/>
              <a:gd name="T38" fmla="*/ 147 w 163"/>
              <a:gd name="T39" fmla="*/ 143 h 166"/>
              <a:gd name="T40" fmla="*/ 53 w 163"/>
              <a:gd name="T41" fmla="*/ 99 h 166"/>
              <a:gd name="T42" fmla="*/ 37 w 163"/>
              <a:gd name="T43" fmla="*/ 99 h 166"/>
              <a:gd name="T44" fmla="*/ 23 w 163"/>
              <a:gd name="T45" fmla="*/ 112 h 166"/>
              <a:gd name="T46" fmla="*/ 37 w 163"/>
              <a:gd name="T47" fmla="*/ 126 h 166"/>
              <a:gd name="T48" fmla="*/ 50 w 163"/>
              <a:gd name="T49" fmla="*/ 139 h 166"/>
              <a:gd name="T50" fmla="*/ 63 w 163"/>
              <a:gd name="T51" fmla="*/ 126 h 166"/>
              <a:gd name="T52" fmla="*/ 63 w 163"/>
              <a:gd name="T53" fmla="*/ 110 h 166"/>
              <a:gd name="T54" fmla="*/ 47 w 163"/>
              <a:gd name="T55" fmla="*/ 123 h 166"/>
              <a:gd name="T56" fmla="*/ 42 w 163"/>
              <a:gd name="T57" fmla="*/ 123 h 166"/>
              <a:gd name="T58" fmla="*/ 29 w 163"/>
              <a:gd name="T59" fmla="*/ 115 h 166"/>
              <a:gd name="T60" fmla="*/ 42 w 163"/>
              <a:gd name="T61" fmla="*/ 102 h 166"/>
              <a:gd name="T62" fmla="*/ 50 w 163"/>
              <a:gd name="T63" fmla="*/ 115 h 166"/>
              <a:gd name="T64" fmla="*/ 119 w 163"/>
              <a:gd name="T65" fmla="*/ 112 h 166"/>
              <a:gd name="T66" fmla="*/ 109 w 163"/>
              <a:gd name="T67" fmla="*/ 102 h 166"/>
              <a:gd name="T68" fmla="*/ 125 w 163"/>
              <a:gd name="T69" fmla="*/ 102 h 166"/>
              <a:gd name="T70" fmla="*/ 119 w 163"/>
              <a:gd name="T71" fmla="*/ 96 h 166"/>
              <a:gd name="T72" fmla="*/ 119 w 163"/>
              <a:gd name="T73" fmla="*/ 144 h 166"/>
              <a:gd name="T74" fmla="*/ 119 w 163"/>
              <a:gd name="T75" fmla="*/ 139 h 166"/>
              <a:gd name="T76" fmla="*/ 125 w 163"/>
              <a:gd name="T77" fmla="*/ 134 h 166"/>
              <a:gd name="T78" fmla="*/ 90 w 163"/>
              <a:gd name="T79" fmla="*/ 118 h 166"/>
              <a:gd name="T80" fmla="*/ 101 w 163"/>
              <a:gd name="T81" fmla="*/ 107 h 166"/>
              <a:gd name="T82" fmla="*/ 101 w 163"/>
              <a:gd name="T83" fmla="*/ 112 h 166"/>
              <a:gd name="T84" fmla="*/ 138 w 163"/>
              <a:gd name="T85" fmla="*/ 107 h 166"/>
              <a:gd name="T86" fmla="*/ 149 w 163"/>
              <a:gd name="T87" fmla="*/ 118 h 166"/>
              <a:gd name="T88" fmla="*/ 133 w 163"/>
              <a:gd name="T89" fmla="*/ 118 h 166"/>
              <a:gd name="T90" fmla="*/ 138 w 163"/>
              <a:gd name="T91" fmla="*/ 123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3" h="166">
                <a:moveTo>
                  <a:pt x="162" y="113"/>
                </a:moveTo>
                <a:cubicBezTo>
                  <a:pt x="160" y="94"/>
                  <a:pt x="142" y="77"/>
                  <a:pt x="124" y="75"/>
                </a:cubicBezTo>
                <a:cubicBezTo>
                  <a:pt x="122" y="75"/>
                  <a:pt x="121" y="75"/>
                  <a:pt x="119" y="75"/>
                </a:cubicBezTo>
                <a:cubicBezTo>
                  <a:pt x="90" y="75"/>
                  <a:pt x="90" y="75"/>
                  <a:pt x="90" y="75"/>
                </a:cubicBezTo>
                <a:cubicBezTo>
                  <a:pt x="90" y="64"/>
                  <a:pt x="90" y="64"/>
                  <a:pt x="90" y="64"/>
                </a:cubicBezTo>
                <a:cubicBezTo>
                  <a:pt x="85" y="64"/>
                  <a:pt x="85" y="64"/>
                  <a:pt x="85" y="64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3"/>
                  <a:pt x="80" y="48"/>
                  <a:pt x="74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58" y="48"/>
                  <a:pt x="55" y="46"/>
                  <a:pt x="55" y="43"/>
                </a:cubicBezTo>
                <a:cubicBezTo>
                  <a:pt x="55" y="40"/>
                  <a:pt x="58" y="38"/>
                  <a:pt x="61" y="38"/>
                </a:cubicBezTo>
                <a:cubicBezTo>
                  <a:pt x="103" y="38"/>
                  <a:pt x="103" y="38"/>
                  <a:pt x="103" y="38"/>
                </a:cubicBezTo>
                <a:cubicBezTo>
                  <a:pt x="109" y="38"/>
                  <a:pt x="114" y="33"/>
                  <a:pt x="114" y="27"/>
                </a:cubicBezTo>
                <a:cubicBezTo>
                  <a:pt x="114" y="21"/>
                  <a:pt x="109" y="16"/>
                  <a:pt x="103" y="16"/>
                </a:cubicBezTo>
                <a:cubicBezTo>
                  <a:pt x="90" y="16"/>
                  <a:pt x="90" y="16"/>
                  <a:pt x="90" y="16"/>
                </a:cubicBezTo>
                <a:cubicBezTo>
                  <a:pt x="87" y="16"/>
                  <a:pt x="85" y="14"/>
                  <a:pt x="85" y="11"/>
                </a:cubicBezTo>
                <a:cubicBezTo>
                  <a:pt x="85" y="0"/>
                  <a:pt x="85" y="0"/>
                  <a:pt x="85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79" y="11"/>
                  <a:pt x="79" y="11"/>
                  <a:pt x="79" y="11"/>
                </a:cubicBezTo>
                <a:cubicBezTo>
                  <a:pt x="79" y="17"/>
                  <a:pt x="84" y="22"/>
                  <a:pt x="90" y="22"/>
                </a:cubicBezTo>
                <a:cubicBezTo>
                  <a:pt x="103" y="22"/>
                  <a:pt x="103" y="22"/>
                  <a:pt x="103" y="22"/>
                </a:cubicBezTo>
                <a:cubicBezTo>
                  <a:pt x="106" y="22"/>
                  <a:pt x="109" y="24"/>
                  <a:pt x="109" y="27"/>
                </a:cubicBezTo>
                <a:cubicBezTo>
                  <a:pt x="109" y="30"/>
                  <a:pt x="106" y="32"/>
                  <a:pt x="103" y="32"/>
                </a:cubicBezTo>
                <a:cubicBezTo>
                  <a:pt x="61" y="32"/>
                  <a:pt x="61" y="32"/>
                  <a:pt x="61" y="32"/>
                </a:cubicBezTo>
                <a:cubicBezTo>
                  <a:pt x="55" y="32"/>
                  <a:pt x="50" y="37"/>
                  <a:pt x="50" y="43"/>
                </a:cubicBezTo>
                <a:cubicBezTo>
                  <a:pt x="50" y="49"/>
                  <a:pt x="55" y="54"/>
                  <a:pt x="61" y="54"/>
                </a:cubicBezTo>
                <a:cubicBezTo>
                  <a:pt x="74" y="54"/>
                  <a:pt x="74" y="54"/>
                  <a:pt x="74" y="54"/>
                </a:cubicBezTo>
                <a:cubicBezTo>
                  <a:pt x="77" y="54"/>
                  <a:pt x="79" y="56"/>
                  <a:pt x="79" y="59"/>
                </a:cubicBezTo>
                <a:cubicBezTo>
                  <a:pt x="79" y="64"/>
                  <a:pt x="79" y="64"/>
                  <a:pt x="79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75"/>
                  <a:pt x="74" y="75"/>
                  <a:pt x="74" y="75"/>
                </a:cubicBezTo>
                <a:cubicBezTo>
                  <a:pt x="45" y="75"/>
                  <a:pt x="45" y="75"/>
                  <a:pt x="45" y="75"/>
                </a:cubicBezTo>
                <a:cubicBezTo>
                  <a:pt x="43" y="75"/>
                  <a:pt x="41" y="75"/>
                  <a:pt x="40" y="75"/>
                </a:cubicBezTo>
                <a:cubicBezTo>
                  <a:pt x="22" y="77"/>
                  <a:pt x="4" y="94"/>
                  <a:pt x="2" y="113"/>
                </a:cubicBezTo>
                <a:cubicBezTo>
                  <a:pt x="0" y="136"/>
                  <a:pt x="16" y="157"/>
                  <a:pt x="40" y="160"/>
                </a:cubicBezTo>
                <a:cubicBezTo>
                  <a:pt x="49" y="161"/>
                  <a:pt x="59" y="159"/>
                  <a:pt x="67" y="154"/>
                </a:cubicBezTo>
                <a:cubicBezTo>
                  <a:pt x="71" y="152"/>
                  <a:pt x="75" y="150"/>
                  <a:pt x="79" y="150"/>
                </a:cubicBezTo>
                <a:cubicBezTo>
                  <a:pt x="81" y="150"/>
                  <a:pt x="83" y="150"/>
                  <a:pt x="85" y="150"/>
                </a:cubicBezTo>
                <a:cubicBezTo>
                  <a:pt x="89" y="150"/>
                  <a:pt x="93" y="152"/>
                  <a:pt x="97" y="154"/>
                </a:cubicBezTo>
                <a:cubicBezTo>
                  <a:pt x="117" y="166"/>
                  <a:pt x="143" y="160"/>
                  <a:pt x="156" y="140"/>
                </a:cubicBezTo>
                <a:cubicBezTo>
                  <a:pt x="161" y="132"/>
                  <a:pt x="163" y="122"/>
                  <a:pt x="162" y="113"/>
                </a:cubicBezTo>
                <a:close/>
                <a:moveTo>
                  <a:pt x="79" y="70"/>
                </a:moveTo>
                <a:cubicBezTo>
                  <a:pt x="85" y="70"/>
                  <a:pt x="85" y="70"/>
                  <a:pt x="85" y="70"/>
                </a:cubicBezTo>
                <a:cubicBezTo>
                  <a:pt x="85" y="75"/>
                  <a:pt x="85" y="75"/>
                  <a:pt x="85" y="75"/>
                </a:cubicBezTo>
                <a:cubicBezTo>
                  <a:pt x="79" y="75"/>
                  <a:pt x="79" y="75"/>
                  <a:pt x="79" y="75"/>
                </a:cubicBezTo>
                <a:lnTo>
                  <a:pt x="79" y="70"/>
                </a:lnTo>
                <a:close/>
                <a:moveTo>
                  <a:pt x="147" y="143"/>
                </a:moveTo>
                <a:cubicBezTo>
                  <a:pt x="135" y="156"/>
                  <a:pt x="115" y="159"/>
                  <a:pt x="100" y="149"/>
                </a:cubicBezTo>
                <a:cubicBezTo>
                  <a:pt x="95" y="147"/>
                  <a:pt x="90" y="145"/>
                  <a:pt x="85" y="144"/>
                </a:cubicBezTo>
                <a:cubicBezTo>
                  <a:pt x="84" y="144"/>
                  <a:pt x="83" y="144"/>
                  <a:pt x="82" y="144"/>
                </a:cubicBezTo>
                <a:cubicBezTo>
                  <a:pt x="81" y="144"/>
                  <a:pt x="80" y="144"/>
                  <a:pt x="78" y="144"/>
                </a:cubicBezTo>
                <a:cubicBezTo>
                  <a:pt x="73" y="145"/>
                  <a:pt x="68" y="147"/>
                  <a:pt x="64" y="149"/>
                </a:cubicBezTo>
                <a:cubicBezTo>
                  <a:pt x="47" y="160"/>
                  <a:pt x="24" y="155"/>
                  <a:pt x="13" y="137"/>
                </a:cubicBezTo>
                <a:cubicBezTo>
                  <a:pt x="8" y="130"/>
                  <a:pt x="7" y="122"/>
                  <a:pt x="8" y="113"/>
                </a:cubicBezTo>
                <a:cubicBezTo>
                  <a:pt x="9" y="98"/>
                  <a:pt x="25" y="82"/>
                  <a:pt x="40" y="81"/>
                </a:cubicBezTo>
                <a:cubicBezTo>
                  <a:pt x="42" y="80"/>
                  <a:pt x="43" y="80"/>
                  <a:pt x="45" y="80"/>
                </a:cubicBezTo>
                <a:cubicBezTo>
                  <a:pt x="119" y="80"/>
                  <a:pt x="119" y="80"/>
                  <a:pt x="119" y="80"/>
                </a:cubicBezTo>
                <a:cubicBezTo>
                  <a:pt x="121" y="80"/>
                  <a:pt x="122" y="80"/>
                  <a:pt x="123" y="81"/>
                </a:cubicBezTo>
                <a:cubicBezTo>
                  <a:pt x="139" y="82"/>
                  <a:pt x="155" y="98"/>
                  <a:pt x="156" y="113"/>
                </a:cubicBezTo>
                <a:cubicBezTo>
                  <a:pt x="158" y="124"/>
                  <a:pt x="154" y="135"/>
                  <a:pt x="147" y="143"/>
                </a:cubicBezTo>
                <a:close/>
                <a:moveTo>
                  <a:pt x="63" y="110"/>
                </a:moveTo>
                <a:cubicBezTo>
                  <a:pt x="53" y="110"/>
                  <a:pt x="53" y="110"/>
                  <a:pt x="53" y="110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8"/>
                  <a:pt x="51" y="96"/>
                  <a:pt x="50" y="96"/>
                </a:cubicBezTo>
                <a:cubicBezTo>
                  <a:pt x="39" y="96"/>
                  <a:pt x="39" y="96"/>
                  <a:pt x="39" y="96"/>
                </a:cubicBezTo>
                <a:cubicBezTo>
                  <a:pt x="38" y="96"/>
                  <a:pt x="37" y="98"/>
                  <a:pt x="37" y="99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26" y="110"/>
                  <a:pt x="26" y="110"/>
                  <a:pt x="26" y="110"/>
                </a:cubicBezTo>
                <a:cubicBezTo>
                  <a:pt x="24" y="110"/>
                  <a:pt x="23" y="111"/>
                  <a:pt x="23" y="112"/>
                </a:cubicBezTo>
                <a:cubicBezTo>
                  <a:pt x="23" y="123"/>
                  <a:pt x="23" y="123"/>
                  <a:pt x="23" y="123"/>
                </a:cubicBezTo>
                <a:cubicBezTo>
                  <a:pt x="23" y="124"/>
                  <a:pt x="24" y="126"/>
                  <a:pt x="26" y="126"/>
                </a:cubicBezTo>
                <a:cubicBezTo>
                  <a:pt x="37" y="126"/>
                  <a:pt x="37" y="126"/>
                  <a:pt x="37" y="126"/>
                </a:cubicBezTo>
                <a:cubicBezTo>
                  <a:pt x="37" y="136"/>
                  <a:pt x="37" y="136"/>
                  <a:pt x="37" y="136"/>
                </a:cubicBezTo>
                <a:cubicBezTo>
                  <a:pt x="37" y="138"/>
                  <a:pt x="38" y="139"/>
                  <a:pt x="39" y="139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51" y="139"/>
                  <a:pt x="53" y="138"/>
                  <a:pt x="53" y="136"/>
                </a:cubicBezTo>
                <a:cubicBezTo>
                  <a:pt x="53" y="126"/>
                  <a:pt x="53" y="126"/>
                  <a:pt x="53" y="126"/>
                </a:cubicBezTo>
                <a:cubicBezTo>
                  <a:pt x="63" y="126"/>
                  <a:pt x="63" y="126"/>
                  <a:pt x="63" y="126"/>
                </a:cubicBezTo>
                <a:cubicBezTo>
                  <a:pt x="65" y="126"/>
                  <a:pt x="66" y="124"/>
                  <a:pt x="66" y="123"/>
                </a:cubicBezTo>
                <a:cubicBezTo>
                  <a:pt x="66" y="112"/>
                  <a:pt x="66" y="112"/>
                  <a:pt x="66" y="112"/>
                </a:cubicBezTo>
                <a:cubicBezTo>
                  <a:pt x="66" y="111"/>
                  <a:pt x="65" y="110"/>
                  <a:pt x="63" y="110"/>
                </a:cubicBezTo>
                <a:close/>
                <a:moveTo>
                  <a:pt x="61" y="120"/>
                </a:moveTo>
                <a:cubicBezTo>
                  <a:pt x="50" y="120"/>
                  <a:pt x="50" y="120"/>
                  <a:pt x="50" y="120"/>
                </a:cubicBezTo>
                <a:cubicBezTo>
                  <a:pt x="48" y="120"/>
                  <a:pt x="47" y="122"/>
                  <a:pt x="47" y="123"/>
                </a:cubicBezTo>
                <a:cubicBezTo>
                  <a:pt x="47" y="134"/>
                  <a:pt x="47" y="134"/>
                  <a:pt x="47" y="134"/>
                </a:cubicBezTo>
                <a:cubicBezTo>
                  <a:pt x="42" y="134"/>
                  <a:pt x="42" y="134"/>
                  <a:pt x="42" y="134"/>
                </a:cubicBezTo>
                <a:cubicBezTo>
                  <a:pt x="42" y="123"/>
                  <a:pt x="42" y="123"/>
                  <a:pt x="42" y="123"/>
                </a:cubicBezTo>
                <a:cubicBezTo>
                  <a:pt x="42" y="122"/>
                  <a:pt x="41" y="120"/>
                  <a:pt x="39" y="12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29" y="115"/>
                  <a:pt x="29" y="115"/>
                  <a:pt x="29" y="115"/>
                </a:cubicBezTo>
                <a:cubicBezTo>
                  <a:pt x="39" y="115"/>
                  <a:pt x="39" y="115"/>
                  <a:pt x="39" y="115"/>
                </a:cubicBezTo>
                <a:cubicBezTo>
                  <a:pt x="41" y="115"/>
                  <a:pt x="42" y="114"/>
                  <a:pt x="42" y="112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47" y="102"/>
                  <a:pt x="47" y="102"/>
                  <a:pt x="47" y="102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47" y="114"/>
                  <a:pt x="48" y="115"/>
                  <a:pt x="50" y="115"/>
                </a:cubicBezTo>
                <a:cubicBezTo>
                  <a:pt x="61" y="115"/>
                  <a:pt x="61" y="115"/>
                  <a:pt x="61" y="115"/>
                </a:cubicBezTo>
                <a:lnTo>
                  <a:pt x="61" y="120"/>
                </a:lnTo>
                <a:close/>
                <a:moveTo>
                  <a:pt x="119" y="112"/>
                </a:moveTo>
                <a:cubicBezTo>
                  <a:pt x="125" y="112"/>
                  <a:pt x="130" y="108"/>
                  <a:pt x="130" y="102"/>
                </a:cubicBezTo>
                <a:cubicBezTo>
                  <a:pt x="130" y="96"/>
                  <a:pt x="125" y="91"/>
                  <a:pt x="119" y="91"/>
                </a:cubicBezTo>
                <a:cubicBezTo>
                  <a:pt x="113" y="91"/>
                  <a:pt x="109" y="96"/>
                  <a:pt x="109" y="102"/>
                </a:cubicBezTo>
                <a:cubicBezTo>
                  <a:pt x="109" y="108"/>
                  <a:pt x="113" y="112"/>
                  <a:pt x="119" y="112"/>
                </a:cubicBezTo>
                <a:close/>
                <a:moveTo>
                  <a:pt x="119" y="96"/>
                </a:moveTo>
                <a:cubicBezTo>
                  <a:pt x="122" y="96"/>
                  <a:pt x="125" y="99"/>
                  <a:pt x="125" y="102"/>
                </a:cubicBezTo>
                <a:cubicBezTo>
                  <a:pt x="125" y="105"/>
                  <a:pt x="122" y="107"/>
                  <a:pt x="119" y="107"/>
                </a:cubicBezTo>
                <a:cubicBezTo>
                  <a:pt x="116" y="107"/>
                  <a:pt x="114" y="105"/>
                  <a:pt x="114" y="102"/>
                </a:cubicBezTo>
                <a:cubicBezTo>
                  <a:pt x="114" y="99"/>
                  <a:pt x="116" y="96"/>
                  <a:pt x="119" y="96"/>
                </a:cubicBezTo>
                <a:close/>
                <a:moveTo>
                  <a:pt x="119" y="123"/>
                </a:moveTo>
                <a:cubicBezTo>
                  <a:pt x="113" y="123"/>
                  <a:pt x="109" y="128"/>
                  <a:pt x="109" y="134"/>
                </a:cubicBezTo>
                <a:cubicBezTo>
                  <a:pt x="109" y="140"/>
                  <a:pt x="113" y="144"/>
                  <a:pt x="119" y="144"/>
                </a:cubicBezTo>
                <a:cubicBezTo>
                  <a:pt x="125" y="144"/>
                  <a:pt x="130" y="140"/>
                  <a:pt x="130" y="134"/>
                </a:cubicBezTo>
                <a:cubicBezTo>
                  <a:pt x="130" y="128"/>
                  <a:pt x="125" y="123"/>
                  <a:pt x="119" y="123"/>
                </a:cubicBezTo>
                <a:close/>
                <a:moveTo>
                  <a:pt x="119" y="139"/>
                </a:moveTo>
                <a:cubicBezTo>
                  <a:pt x="116" y="139"/>
                  <a:pt x="114" y="137"/>
                  <a:pt x="114" y="134"/>
                </a:cubicBezTo>
                <a:cubicBezTo>
                  <a:pt x="114" y="131"/>
                  <a:pt x="116" y="128"/>
                  <a:pt x="119" y="128"/>
                </a:cubicBezTo>
                <a:cubicBezTo>
                  <a:pt x="122" y="128"/>
                  <a:pt x="125" y="131"/>
                  <a:pt x="125" y="134"/>
                </a:cubicBezTo>
                <a:cubicBezTo>
                  <a:pt x="125" y="137"/>
                  <a:pt x="122" y="139"/>
                  <a:pt x="119" y="139"/>
                </a:cubicBezTo>
                <a:close/>
                <a:moveTo>
                  <a:pt x="101" y="107"/>
                </a:moveTo>
                <a:cubicBezTo>
                  <a:pt x="95" y="107"/>
                  <a:pt x="90" y="112"/>
                  <a:pt x="90" y="118"/>
                </a:cubicBezTo>
                <a:cubicBezTo>
                  <a:pt x="90" y="124"/>
                  <a:pt x="95" y="128"/>
                  <a:pt x="101" y="128"/>
                </a:cubicBezTo>
                <a:cubicBezTo>
                  <a:pt x="107" y="128"/>
                  <a:pt x="111" y="124"/>
                  <a:pt x="111" y="118"/>
                </a:cubicBezTo>
                <a:cubicBezTo>
                  <a:pt x="111" y="112"/>
                  <a:pt x="107" y="107"/>
                  <a:pt x="101" y="107"/>
                </a:cubicBezTo>
                <a:close/>
                <a:moveTo>
                  <a:pt x="101" y="123"/>
                </a:moveTo>
                <a:cubicBezTo>
                  <a:pt x="98" y="123"/>
                  <a:pt x="95" y="121"/>
                  <a:pt x="95" y="118"/>
                </a:cubicBezTo>
                <a:cubicBezTo>
                  <a:pt x="95" y="115"/>
                  <a:pt x="98" y="112"/>
                  <a:pt x="101" y="112"/>
                </a:cubicBezTo>
                <a:cubicBezTo>
                  <a:pt x="104" y="112"/>
                  <a:pt x="106" y="115"/>
                  <a:pt x="106" y="118"/>
                </a:cubicBezTo>
                <a:cubicBezTo>
                  <a:pt x="106" y="121"/>
                  <a:pt x="104" y="123"/>
                  <a:pt x="101" y="123"/>
                </a:cubicBezTo>
                <a:close/>
                <a:moveTo>
                  <a:pt x="138" y="107"/>
                </a:moveTo>
                <a:cubicBezTo>
                  <a:pt x="132" y="107"/>
                  <a:pt x="127" y="112"/>
                  <a:pt x="127" y="118"/>
                </a:cubicBezTo>
                <a:cubicBezTo>
                  <a:pt x="127" y="124"/>
                  <a:pt x="132" y="128"/>
                  <a:pt x="138" y="128"/>
                </a:cubicBezTo>
                <a:cubicBezTo>
                  <a:pt x="144" y="128"/>
                  <a:pt x="149" y="124"/>
                  <a:pt x="149" y="118"/>
                </a:cubicBezTo>
                <a:cubicBezTo>
                  <a:pt x="149" y="112"/>
                  <a:pt x="144" y="107"/>
                  <a:pt x="138" y="107"/>
                </a:cubicBezTo>
                <a:close/>
                <a:moveTo>
                  <a:pt x="138" y="123"/>
                </a:moveTo>
                <a:cubicBezTo>
                  <a:pt x="135" y="123"/>
                  <a:pt x="133" y="121"/>
                  <a:pt x="133" y="118"/>
                </a:cubicBezTo>
                <a:cubicBezTo>
                  <a:pt x="133" y="115"/>
                  <a:pt x="135" y="112"/>
                  <a:pt x="138" y="112"/>
                </a:cubicBezTo>
                <a:cubicBezTo>
                  <a:pt x="141" y="112"/>
                  <a:pt x="143" y="115"/>
                  <a:pt x="143" y="118"/>
                </a:cubicBezTo>
                <a:cubicBezTo>
                  <a:pt x="143" y="121"/>
                  <a:pt x="141" y="123"/>
                  <a:pt x="138" y="1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231A8FF0-9030-6A45-F8BF-594D61C529B8}"/>
              </a:ext>
            </a:extLst>
          </p:cNvPr>
          <p:cNvSpPr>
            <a:spLocks noEditPoints="1"/>
          </p:cNvSpPr>
          <p:nvPr/>
        </p:nvSpPr>
        <p:spPr bwMode="auto">
          <a:xfrm>
            <a:off x="6280151" y="4676775"/>
            <a:ext cx="182563" cy="254000"/>
          </a:xfrm>
          <a:custGeom>
            <a:avLst/>
            <a:gdLst>
              <a:gd name="T0" fmla="*/ 99 w 115"/>
              <a:gd name="T1" fmla="*/ 62 h 160"/>
              <a:gd name="T2" fmla="*/ 77 w 115"/>
              <a:gd name="T3" fmla="*/ 44 h 160"/>
              <a:gd name="T4" fmla="*/ 77 w 115"/>
              <a:gd name="T5" fmla="*/ 22 h 160"/>
              <a:gd name="T6" fmla="*/ 45 w 115"/>
              <a:gd name="T7" fmla="*/ 40 h 160"/>
              <a:gd name="T8" fmla="*/ 42 w 115"/>
              <a:gd name="T9" fmla="*/ 94 h 160"/>
              <a:gd name="T10" fmla="*/ 11 w 115"/>
              <a:gd name="T11" fmla="*/ 67 h 160"/>
              <a:gd name="T12" fmla="*/ 24 w 115"/>
              <a:gd name="T13" fmla="*/ 119 h 160"/>
              <a:gd name="T14" fmla="*/ 45 w 115"/>
              <a:gd name="T15" fmla="*/ 152 h 160"/>
              <a:gd name="T16" fmla="*/ 104 w 115"/>
              <a:gd name="T17" fmla="*/ 152 h 160"/>
              <a:gd name="T18" fmla="*/ 115 w 115"/>
              <a:gd name="T19" fmla="*/ 118 h 160"/>
              <a:gd name="T20" fmla="*/ 40 w 115"/>
              <a:gd name="T21" fmla="*/ 22 h 160"/>
              <a:gd name="T22" fmla="*/ 67 w 115"/>
              <a:gd name="T23" fmla="*/ 34 h 160"/>
              <a:gd name="T24" fmla="*/ 45 w 115"/>
              <a:gd name="T25" fmla="*/ 22 h 160"/>
              <a:gd name="T26" fmla="*/ 109 w 115"/>
              <a:gd name="T27" fmla="*/ 118 h 160"/>
              <a:gd name="T28" fmla="*/ 99 w 115"/>
              <a:gd name="T29" fmla="*/ 152 h 160"/>
              <a:gd name="T30" fmla="*/ 51 w 115"/>
              <a:gd name="T31" fmla="*/ 152 h 160"/>
              <a:gd name="T32" fmla="*/ 29 w 115"/>
              <a:gd name="T33" fmla="*/ 117 h 160"/>
              <a:gd name="T34" fmla="*/ 11 w 115"/>
              <a:gd name="T35" fmla="*/ 72 h 160"/>
              <a:gd name="T36" fmla="*/ 43 w 115"/>
              <a:gd name="T37" fmla="*/ 99 h 160"/>
              <a:gd name="T38" fmla="*/ 51 w 115"/>
              <a:gd name="T39" fmla="*/ 22 h 160"/>
              <a:gd name="T40" fmla="*/ 61 w 115"/>
              <a:gd name="T41" fmla="*/ 78 h 160"/>
              <a:gd name="T42" fmla="*/ 67 w 115"/>
              <a:gd name="T43" fmla="*/ 54 h 160"/>
              <a:gd name="T44" fmla="*/ 77 w 115"/>
              <a:gd name="T45" fmla="*/ 78 h 160"/>
              <a:gd name="T46" fmla="*/ 83 w 115"/>
              <a:gd name="T47" fmla="*/ 62 h 160"/>
              <a:gd name="T48" fmla="*/ 93 w 115"/>
              <a:gd name="T49" fmla="*/ 80 h 160"/>
              <a:gd name="T50" fmla="*/ 99 w 115"/>
              <a:gd name="T51" fmla="*/ 75 h 160"/>
              <a:gd name="T52" fmla="*/ 109 w 115"/>
              <a:gd name="T53" fmla="*/ 76 h 160"/>
              <a:gd name="T54" fmla="*/ 99 w 115"/>
              <a:gd name="T55" fmla="*/ 96 h 160"/>
              <a:gd name="T56" fmla="*/ 104 w 115"/>
              <a:gd name="T57" fmla="*/ 112 h 160"/>
              <a:gd name="T58" fmla="*/ 101 w 115"/>
              <a:gd name="T59" fmla="*/ 120 h 160"/>
              <a:gd name="T60" fmla="*/ 96 w 115"/>
              <a:gd name="T61" fmla="*/ 129 h 160"/>
              <a:gd name="T62" fmla="*/ 104 w 115"/>
              <a:gd name="T63" fmla="*/ 123 h 160"/>
              <a:gd name="T64" fmla="*/ 59 w 115"/>
              <a:gd name="T65" fmla="*/ 144 h 160"/>
              <a:gd name="T66" fmla="*/ 61 w 115"/>
              <a:gd name="T67" fmla="*/ 150 h 160"/>
              <a:gd name="T68" fmla="*/ 80 w 115"/>
              <a:gd name="T69" fmla="*/ 34 h 160"/>
              <a:gd name="T70" fmla="*/ 84 w 115"/>
              <a:gd name="T71" fmla="*/ 36 h 160"/>
              <a:gd name="T72" fmla="*/ 76 w 115"/>
              <a:gd name="T73" fmla="*/ 2 h 160"/>
              <a:gd name="T74" fmla="*/ 91 w 115"/>
              <a:gd name="T75" fmla="*/ 144 h 160"/>
              <a:gd name="T76" fmla="*/ 72 w 115"/>
              <a:gd name="T77" fmla="*/ 150 h 160"/>
              <a:gd name="T78" fmla="*/ 91 w 115"/>
              <a:gd name="T79" fmla="*/ 144 h 160"/>
              <a:gd name="T80" fmla="*/ 36 w 115"/>
              <a:gd name="T81" fmla="*/ 40 h 160"/>
              <a:gd name="T82" fmla="*/ 34 w 115"/>
              <a:gd name="T83" fmla="*/ 0 h 160"/>
              <a:gd name="T84" fmla="*/ 35 w 115"/>
              <a:gd name="T85" fmla="*/ 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5" h="160">
                <a:moveTo>
                  <a:pt x="105" y="64"/>
                </a:moveTo>
                <a:cubicBezTo>
                  <a:pt x="102" y="64"/>
                  <a:pt x="100" y="65"/>
                  <a:pt x="99" y="66"/>
                </a:cubicBezTo>
                <a:cubicBezTo>
                  <a:pt x="99" y="62"/>
                  <a:pt x="99" y="62"/>
                  <a:pt x="99" y="62"/>
                </a:cubicBezTo>
                <a:cubicBezTo>
                  <a:pt x="99" y="58"/>
                  <a:pt x="96" y="54"/>
                  <a:pt x="93" y="52"/>
                </a:cubicBezTo>
                <a:cubicBezTo>
                  <a:pt x="90" y="51"/>
                  <a:pt x="86" y="51"/>
                  <a:pt x="82" y="53"/>
                </a:cubicBezTo>
                <a:cubicBezTo>
                  <a:pt x="82" y="49"/>
                  <a:pt x="80" y="46"/>
                  <a:pt x="77" y="44"/>
                </a:cubicBezTo>
                <a:cubicBezTo>
                  <a:pt x="73" y="43"/>
                  <a:pt x="70" y="43"/>
                  <a:pt x="67" y="45"/>
                </a:cubicBezTo>
                <a:cubicBezTo>
                  <a:pt x="67" y="40"/>
                  <a:pt x="67" y="40"/>
                  <a:pt x="67" y="40"/>
                </a:cubicBezTo>
                <a:cubicBezTo>
                  <a:pt x="73" y="36"/>
                  <a:pt x="77" y="29"/>
                  <a:pt x="77" y="22"/>
                </a:cubicBezTo>
                <a:cubicBezTo>
                  <a:pt x="77" y="10"/>
                  <a:pt x="68" y="0"/>
                  <a:pt x="56" y="0"/>
                </a:cubicBezTo>
                <a:cubicBezTo>
                  <a:pt x="44" y="0"/>
                  <a:pt x="35" y="10"/>
                  <a:pt x="35" y="22"/>
                </a:cubicBezTo>
                <a:cubicBezTo>
                  <a:pt x="34" y="29"/>
                  <a:pt x="39" y="36"/>
                  <a:pt x="45" y="40"/>
                </a:cubicBezTo>
                <a:cubicBezTo>
                  <a:pt x="45" y="83"/>
                  <a:pt x="45" y="83"/>
                  <a:pt x="45" y="83"/>
                </a:cubicBezTo>
                <a:cubicBezTo>
                  <a:pt x="45" y="86"/>
                  <a:pt x="45" y="89"/>
                  <a:pt x="44" y="92"/>
                </a:cubicBezTo>
                <a:cubicBezTo>
                  <a:pt x="44" y="93"/>
                  <a:pt x="43" y="94"/>
                  <a:pt x="42" y="94"/>
                </a:cubicBezTo>
                <a:cubicBezTo>
                  <a:pt x="41" y="94"/>
                  <a:pt x="40" y="94"/>
                  <a:pt x="40" y="94"/>
                </a:cubicBezTo>
                <a:cubicBezTo>
                  <a:pt x="38" y="92"/>
                  <a:pt x="36" y="89"/>
                  <a:pt x="34" y="87"/>
                </a:cubicBezTo>
                <a:cubicBezTo>
                  <a:pt x="29" y="80"/>
                  <a:pt x="18" y="67"/>
                  <a:pt x="11" y="67"/>
                </a:cubicBezTo>
                <a:cubicBezTo>
                  <a:pt x="6" y="67"/>
                  <a:pt x="3" y="69"/>
                  <a:pt x="1" y="73"/>
                </a:cubicBezTo>
                <a:cubicBezTo>
                  <a:pt x="0" y="76"/>
                  <a:pt x="1" y="80"/>
                  <a:pt x="3" y="82"/>
                </a:cubicBezTo>
                <a:cubicBezTo>
                  <a:pt x="8" y="87"/>
                  <a:pt x="19" y="106"/>
                  <a:pt x="24" y="119"/>
                </a:cubicBezTo>
                <a:cubicBezTo>
                  <a:pt x="28" y="128"/>
                  <a:pt x="35" y="136"/>
                  <a:pt x="41" y="142"/>
                </a:cubicBezTo>
                <a:cubicBezTo>
                  <a:pt x="44" y="144"/>
                  <a:pt x="45" y="148"/>
                  <a:pt x="45" y="151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45" y="157"/>
                  <a:pt x="49" y="160"/>
                  <a:pt x="53" y="160"/>
                </a:cubicBezTo>
                <a:cubicBezTo>
                  <a:pt x="96" y="160"/>
                  <a:pt x="96" y="160"/>
                  <a:pt x="96" y="160"/>
                </a:cubicBezTo>
                <a:cubicBezTo>
                  <a:pt x="100" y="160"/>
                  <a:pt x="104" y="157"/>
                  <a:pt x="104" y="152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4" y="143"/>
                  <a:pt x="104" y="143"/>
                  <a:pt x="105" y="142"/>
                </a:cubicBezTo>
                <a:cubicBezTo>
                  <a:pt x="114" y="133"/>
                  <a:pt x="115" y="118"/>
                  <a:pt x="115" y="118"/>
                </a:cubicBezTo>
                <a:cubicBezTo>
                  <a:pt x="115" y="76"/>
                  <a:pt x="115" y="76"/>
                  <a:pt x="115" y="76"/>
                </a:cubicBezTo>
                <a:cubicBezTo>
                  <a:pt x="115" y="70"/>
                  <a:pt x="110" y="65"/>
                  <a:pt x="105" y="64"/>
                </a:cubicBezTo>
                <a:close/>
                <a:moveTo>
                  <a:pt x="40" y="22"/>
                </a:moveTo>
                <a:cubicBezTo>
                  <a:pt x="40" y="13"/>
                  <a:pt x="47" y="6"/>
                  <a:pt x="56" y="6"/>
                </a:cubicBezTo>
                <a:cubicBezTo>
                  <a:pt x="65" y="6"/>
                  <a:pt x="72" y="13"/>
                  <a:pt x="72" y="22"/>
                </a:cubicBezTo>
                <a:cubicBezTo>
                  <a:pt x="72" y="26"/>
                  <a:pt x="70" y="31"/>
                  <a:pt x="67" y="34"/>
                </a:cubicBezTo>
                <a:cubicBezTo>
                  <a:pt x="67" y="22"/>
                  <a:pt x="67" y="22"/>
                  <a:pt x="67" y="22"/>
                </a:cubicBezTo>
                <a:cubicBezTo>
                  <a:pt x="67" y="16"/>
                  <a:pt x="62" y="11"/>
                  <a:pt x="56" y="11"/>
                </a:cubicBezTo>
                <a:cubicBezTo>
                  <a:pt x="50" y="11"/>
                  <a:pt x="45" y="16"/>
                  <a:pt x="45" y="22"/>
                </a:cubicBezTo>
                <a:cubicBezTo>
                  <a:pt x="45" y="34"/>
                  <a:pt x="45" y="34"/>
                  <a:pt x="45" y="34"/>
                </a:cubicBezTo>
                <a:cubicBezTo>
                  <a:pt x="42" y="31"/>
                  <a:pt x="40" y="26"/>
                  <a:pt x="40" y="22"/>
                </a:cubicBezTo>
                <a:close/>
                <a:moveTo>
                  <a:pt x="109" y="118"/>
                </a:moveTo>
                <a:cubicBezTo>
                  <a:pt x="109" y="118"/>
                  <a:pt x="109" y="131"/>
                  <a:pt x="101" y="138"/>
                </a:cubicBezTo>
                <a:cubicBezTo>
                  <a:pt x="99" y="140"/>
                  <a:pt x="98" y="142"/>
                  <a:pt x="99" y="144"/>
                </a:cubicBezTo>
                <a:cubicBezTo>
                  <a:pt x="99" y="152"/>
                  <a:pt x="99" y="152"/>
                  <a:pt x="99" y="152"/>
                </a:cubicBezTo>
                <a:cubicBezTo>
                  <a:pt x="99" y="154"/>
                  <a:pt x="97" y="155"/>
                  <a:pt x="96" y="155"/>
                </a:cubicBezTo>
                <a:cubicBezTo>
                  <a:pt x="53" y="155"/>
                  <a:pt x="53" y="155"/>
                  <a:pt x="53" y="155"/>
                </a:cubicBezTo>
                <a:cubicBezTo>
                  <a:pt x="52" y="155"/>
                  <a:pt x="51" y="154"/>
                  <a:pt x="51" y="152"/>
                </a:cubicBezTo>
                <a:cubicBezTo>
                  <a:pt x="51" y="151"/>
                  <a:pt x="51" y="151"/>
                  <a:pt x="51" y="151"/>
                </a:cubicBezTo>
                <a:cubicBezTo>
                  <a:pt x="51" y="146"/>
                  <a:pt x="49" y="142"/>
                  <a:pt x="45" y="138"/>
                </a:cubicBezTo>
                <a:cubicBezTo>
                  <a:pt x="40" y="134"/>
                  <a:pt x="32" y="125"/>
                  <a:pt x="29" y="117"/>
                </a:cubicBezTo>
                <a:cubicBezTo>
                  <a:pt x="24" y="103"/>
                  <a:pt x="13" y="84"/>
                  <a:pt x="7" y="79"/>
                </a:cubicBezTo>
                <a:cubicBezTo>
                  <a:pt x="6" y="77"/>
                  <a:pt x="5" y="76"/>
                  <a:pt x="6" y="75"/>
                </a:cubicBezTo>
                <a:cubicBezTo>
                  <a:pt x="7" y="73"/>
                  <a:pt x="9" y="72"/>
                  <a:pt x="11" y="72"/>
                </a:cubicBezTo>
                <a:cubicBezTo>
                  <a:pt x="14" y="72"/>
                  <a:pt x="24" y="81"/>
                  <a:pt x="30" y="90"/>
                </a:cubicBezTo>
                <a:cubicBezTo>
                  <a:pt x="31" y="93"/>
                  <a:pt x="34" y="95"/>
                  <a:pt x="36" y="97"/>
                </a:cubicBezTo>
                <a:cubicBezTo>
                  <a:pt x="38" y="99"/>
                  <a:pt x="41" y="100"/>
                  <a:pt x="43" y="99"/>
                </a:cubicBezTo>
                <a:cubicBezTo>
                  <a:pt x="46" y="99"/>
                  <a:pt x="48" y="97"/>
                  <a:pt x="49" y="94"/>
                </a:cubicBezTo>
                <a:cubicBezTo>
                  <a:pt x="50" y="90"/>
                  <a:pt x="51" y="87"/>
                  <a:pt x="51" y="83"/>
                </a:cubicBezTo>
                <a:cubicBezTo>
                  <a:pt x="51" y="22"/>
                  <a:pt x="51" y="22"/>
                  <a:pt x="51" y="22"/>
                </a:cubicBezTo>
                <a:cubicBezTo>
                  <a:pt x="51" y="19"/>
                  <a:pt x="53" y="16"/>
                  <a:pt x="56" y="16"/>
                </a:cubicBezTo>
                <a:cubicBezTo>
                  <a:pt x="59" y="16"/>
                  <a:pt x="61" y="19"/>
                  <a:pt x="61" y="22"/>
                </a:cubicBezTo>
                <a:cubicBezTo>
                  <a:pt x="61" y="78"/>
                  <a:pt x="61" y="78"/>
                  <a:pt x="61" y="78"/>
                </a:cubicBezTo>
                <a:cubicBezTo>
                  <a:pt x="61" y="79"/>
                  <a:pt x="62" y="80"/>
                  <a:pt x="64" y="80"/>
                </a:cubicBezTo>
                <a:cubicBezTo>
                  <a:pt x="65" y="80"/>
                  <a:pt x="67" y="79"/>
                  <a:pt x="67" y="78"/>
                </a:cubicBezTo>
                <a:cubicBezTo>
                  <a:pt x="67" y="54"/>
                  <a:pt x="67" y="54"/>
                  <a:pt x="67" y="54"/>
                </a:cubicBezTo>
                <a:cubicBezTo>
                  <a:pt x="67" y="51"/>
                  <a:pt x="69" y="48"/>
                  <a:pt x="72" y="48"/>
                </a:cubicBezTo>
                <a:cubicBezTo>
                  <a:pt x="75" y="48"/>
                  <a:pt x="77" y="51"/>
                  <a:pt x="77" y="54"/>
                </a:cubicBezTo>
                <a:cubicBezTo>
                  <a:pt x="77" y="78"/>
                  <a:pt x="77" y="78"/>
                  <a:pt x="77" y="78"/>
                </a:cubicBezTo>
                <a:cubicBezTo>
                  <a:pt x="77" y="79"/>
                  <a:pt x="78" y="80"/>
                  <a:pt x="80" y="80"/>
                </a:cubicBezTo>
                <a:cubicBezTo>
                  <a:pt x="81" y="80"/>
                  <a:pt x="83" y="79"/>
                  <a:pt x="83" y="78"/>
                </a:cubicBezTo>
                <a:cubicBezTo>
                  <a:pt x="83" y="62"/>
                  <a:pt x="83" y="62"/>
                  <a:pt x="83" y="62"/>
                </a:cubicBezTo>
                <a:cubicBezTo>
                  <a:pt x="83" y="59"/>
                  <a:pt x="85" y="56"/>
                  <a:pt x="88" y="56"/>
                </a:cubicBezTo>
                <a:cubicBezTo>
                  <a:pt x="91" y="56"/>
                  <a:pt x="93" y="59"/>
                  <a:pt x="93" y="62"/>
                </a:cubicBezTo>
                <a:cubicBezTo>
                  <a:pt x="93" y="80"/>
                  <a:pt x="93" y="80"/>
                  <a:pt x="93" y="80"/>
                </a:cubicBezTo>
                <a:cubicBezTo>
                  <a:pt x="93" y="82"/>
                  <a:pt x="94" y="83"/>
                  <a:pt x="96" y="83"/>
                </a:cubicBezTo>
                <a:cubicBezTo>
                  <a:pt x="97" y="83"/>
                  <a:pt x="99" y="82"/>
                  <a:pt x="99" y="80"/>
                </a:cubicBezTo>
                <a:cubicBezTo>
                  <a:pt x="99" y="75"/>
                  <a:pt x="99" y="75"/>
                  <a:pt x="99" y="75"/>
                </a:cubicBezTo>
                <a:cubicBezTo>
                  <a:pt x="99" y="74"/>
                  <a:pt x="99" y="72"/>
                  <a:pt x="100" y="71"/>
                </a:cubicBezTo>
                <a:cubicBezTo>
                  <a:pt x="101" y="70"/>
                  <a:pt x="103" y="70"/>
                  <a:pt x="104" y="70"/>
                </a:cubicBezTo>
                <a:cubicBezTo>
                  <a:pt x="107" y="70"/>
                  <a:pt x="109" y="73"/>
                  <a:pt x="109" y="76"/>
                </a:cubicBezTo>
                <a:lnTo>
                  <a:pt x="109" y="118"/>
                </a:lnTo>
                <a:close/>
                <a:moveTo>
                  <a:pt x="101" y="94"/>
                </a:moveTo>
                <a:cubicBezTo>
                  <a:pt x="100" y="94"/>
                  <a:pt x="99" y="95"/>
                  <a:pt x="99" y="96"/>
                </a:cubicBezTo>
                <a:cubicBezTo>
                  <a:pt x="99" y="112"/>
                  <a:pt x="99" y="112"/>
                  <a:pt x="99" y="112"/>
                </a:cubicBezTo>
                <a:cubicBezTo>
                  <a:pt x="99" y="114"/>
                  <a:pt x="100" y="115"/>
                  <a:pt x="101" y="115"/>
                </a:cubicBezTo>
                <a:cubicBezTo>
                  <a:pt x="103" y="115"/>
                  <a:pt x="104" y="114"/>
                  <a:pt x="104" y="112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104" y="95"/>
                  <a:pt x="103" y="94"/>
                  <a:pt x="101" y="94"/>
                </a:cubicBezTo>
                <a:close/>
                <a:moveTo>
                  <a:pt x="101" y="120"/>
                </a:moveTo>
                <a:cubicBezTo>
                  <a:pt x="100" y="120"/>
                  <a:pt x="99" y="122"/>
                  <a:pt x="99" y="123"/>
                </a:cubicBezTo>
                <a:cubicBezTo>
                  <a:pt x="98" y="124"/>
                  <a:pt x="98" y="126"/>
                  <a:pt x="97" y="126"/>
                </a:cubicBezTo>
                <a:cubicBezTo>
                  <a:pt x="96" y="127"/>
                  <a:pt x="96" y="128"/>
                  <a:pt x="96" y="129"/>
                </a:cubicBezTo>
                <a:cubicBezTo>
                  <a:pt x="96" y="130"/>
                  <a:pt x="97" y="131"/>
                  <a:pt x="99" y="131"/>
                </a:cubicBezTo>
                <a:cubicBezTo>
                  <a:pt x="99" y="131"/>
                  <a:pt x="100" y="131"/>
                  <a:pt x="100" y="130"/>
                </a:cubicBezTo>
                <a:cubicBezTo>
                  <a:pt x="102" y="128"/>
                  <a:pt x="104" y="126"/>
                  <a:pt x="104" y="123"/>
                </a:cubicBezTo>
                <a:cubicBezTo>
                  <a:pt x="104" y="122"/>
                  <a:pt x="103" y="120"/>
                  <a:pt x="101" y="120"/>
                </a:cubicBezTo>
                <a:close/>
                <a:moveTo>
                  <a:pt x="61" y="144"/>
                </a:moveTo>
                <a:cubicBezTo>
                  <a:pt x="59" y="144"/>
                  <a:pt x="59" y="144"/>
                  <a:pt x="59" y="144"/>
                </a:cubicBezTo>
                <a:cubicBezTo>
                  <a:pt x="57" y="144"/>
                  <a:pt x="56" y="146"/>
                  <a:pt x="56" y="147"/>
                </a:cubicBezTo>
                <a:cubicBezTo>
                  <a:pt x="56" y="149"/>
                  <a:pt x="57" y="150"/>
                  <a:pt x="59" y="150"/>
                </a:cubicBezTo>
                <a:cubicBezTo>
                  <a:pt x="61" y="150"/>
                  <a:pt x="61" y="150"/>
                  <a:pt x="61" y="150"/>
                </a:cubicBezTo>
                <a:cubicBezTo>
                  <a:pt x="63" y="150"/>
                  <a:pt x="64" y="149"/>
                  <a:pt x="64" y="147"/>
                </a:cubicBezTo>
                <a:cubicBezTo>
                  <a:pt x="64" y="146"/>
                  <a:pt x="63" y="144"/>
                  <a:pt x="61" y="144"/>
                </a:cubicBezTo>
                <a:close/>
                <a:moveTo>
                  <a:pt x="80" y="34"/>
                </a:moveTo>
                <a:cubicBezTo>
                  <a:pt x="79" y="35"/>
                  <a:pt x="79" y="37"/>
                  <a:pt x="81" y="37"/>
                </a:cubicBezTo>
                <a:cubicBezTo>
                  <a:pt x="81" y="38"/>
                  <a:pt x="82" y="38"/>
                  <a:pt x="83" y="38"/>
                </a:cubicBezTo>
                <a:cubicBezTo>
                  <a:pt x="83" y="37"/>
                  <a:pt x="84" y="37"/>
                  <a:pt x="84" y="36"/>
                </a:cubicBezTo>
                <a:cubicBezTo>
                  <a:pt x="90" y="25"/>
                  <a:pt x="89" y="11"/>
                  <a:pt x="81" y="1"/>
                </a:cubicBezTo>
                <a:cubicBezTo>
                  <a:pt x="80" y="1"/>
                  <a:pt x="79" y="0"/>
                  <a:pt x="78" y="0"/>
                </a:cubicBezTo>
                <a:cubicBezTo>
                  <a:pt x="77" y="1"/>
                  <a:pt x="76" y="1"/>
                  <a:pt x="76" y="2"/>
                </a:cubicBezTo>
                <a:cubicBezTo>
                  <a:pt x="76" y="3"/>
                  <a:pt x="76" y="4"/>
                  <a:pt x="76" y="5"/>
                </a:cubicBezTo>
                <a:cubicBezTo>
                  <a:pt x="83" y="13"/>
                  <a:pt x="84" y="24"/>
                  <a:pt x="80" y="34"/>
                </a:cubicBezTo>
                <a:close/>
                <a:moveTo>
                  <a:pt x="91" y="144"/>
                </a:moveTo>
                <a:cubicBezTo>
                  <a:pt x="72" y="144"/>
                  <a:pt x="72" y="144"/>
                  <a:pt x="72" y="144"/>
                </a:cubicBezTo>
                <a:cubicBezTo>
                  <a:pt x="70" y="144"/>
                  <a:pt x="69" y="146"/>
                  <a:pt x="69" y="147"/>
                </a:cubicBezTo>
                <a:cubicBezTo>
                  <a:pt x="69" y="149"/>
                  <a:pt x="70" y="150"/>
                  <a:pt x="72" y="150"/>
                </a:cubicBezTo>
                <a:cubicBezTo>
                  <a:pt x="91" y="150"/>
                  <a:pt x="91" y="150"/>
                  <a:pt x="91" y="150"/>
                </a:cubicBezTo>
                <a:cubicBezTo>
                  <a:pt x="92" y="150"/>
                  <a:pt x="93" y="149"/>
                  <a:pt x="93" y="147"/>
                </a:cubicBezTo>
                <a:cubicBezTo>
                  <a:pt x="93" y="146"/>
                  <a:pt x="92" y="144"/>
                  <a:pt x="91" y="144"/>
                </a:cubicBezTo>
                <a:close/>
                <a:moveTo>
                  <a:pt x="35" y="45"/>
                </a:moveTo>
                <a:cubicBezTo>
                  <a:pt x="36" y="45"/>
                  <a:pt x="37" y="44"/>
                  <a:pt x="37" y="43"/>
                </a:cubicBezTo>
                <a:cubicBezTo>
                  <a:pt x="37" y="42"/>
                  <a:pt x="37" y="41"/>
                  <a:pt x="36" y="40"/>
                </a:cubicBezTo>
                <a:cubicBezTo>
                  <a:pt x="27" y="30"/>
                  <a:pt x="27" y="15"/>
                  <a:pt x="35" y="5"/>
                </a:cubicBezTo>
                <a:cubicBezTo>
                  <a:pt x="36" y="4"/>
                  <a:pt x="36" y="3"/>
                  <a:pt x="36" y="2"/>
                </a:cubicBezTo>
                <a:cubicBezTo>
                  <a:pt x="35" y="1"/>
                  <a:pt x="35" y="1"/>
                  <a:pt x="34" y="0"/>
                </a:cubicBezTo>
                <a:cubicBezTo>
                  <a:pt x="33" y="0"/>
                  <a:pt x="32" y="1"/>
                  <a:pt x="31" y="1"/>
                </a:cubicBezTo>
                <a:cubicBezTo>
                  <a:pt x="21" y="14"/>
                  <a:pt x="22" y="32"/>
                  <a:pt x="33" y="44"/>
                </a:cubicBezTo>
                <a:cubicBezTo>
                  <a:pt x="33" y="44"/>
                  <a:pt x="34" y="45"/>
                  <a:pt x="35" y="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D2378833-0E25-397F-A4A9-579947054B22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4676775"/>
            <a:ext cx="254000" cy="254000"/>
          </a:xfrm>
          <a:custGeom>
            <a:avLst/>
            <a:gdLst>
              <a:gd name="T0" fmla="*/ 57 w 160"/>
              <a:gd name="T1" fmla="*/ 77 h 160"/>
              <a:gd name="T2" fmla="*/ 54 w 160"/>
              <a:gd name="T3" fmla="*/ 114 h 160"/>
              <a:gd name="T4" fmla="*/ 24 w 160"/>
              <a:gd name="T5" fmla="*/ 110 h 160"/>
              <a:gd name="T6" fmla="*/ 10 w 160"/>
              <a:gd name="T7" fmla="*/ 90 h 160"/>
              <a:gd name="T8" fmla="*/ 24 w 160"/>
              <a:gd name="T9" fmla="*/ 50 h 160"/>
              <a:gd name="T10" fmla="*/ 84 w 160"/>
              <a:gd name="T11" fmla="*/ 10 h 160"/>
              <a:gd name="T12" fmla="*/ 97 w 160"/>
              <a:gd name="T13" fmla="*/ 34 h 160"/>
              <a:gd name="T14" fmla="*/ 80 w 160"/>
              <a:gd name="T15" fmla="*/ 0 h 160"/>
              <a:gd name="T16" fmla="*/ 1 w 160"/>
              <a:gd name="T17" fmla="*/ 85 h 160"/>
              <a:gd name="T18" fmla="*/ 17 w 160"/>
              <a:gd name="T19" fmla="*/ 100 h 160"/>
              <a:gd name="T20" fmla="*/ 50 w 160"/>
              <a:gd name="T21" fmla="*/ 124 h 160"/>
              <a:gd name="T22" fmla="*/ 90 w 160"/>
              <a:gd name="T23" fmla="*/ 34 h 160"/>
              <a:gd name="T24" fmla="*/ 54 w 160"/>
              <a:gd name="T25" fmla="*/ 87 h 160"/>
              <a:gd name="T26" fmla="*/ 54 w 160"/>
              <a:gd name="T27" fmla="*/ 87 h 160"/>
              <a:gd name="T28" fmla="*/ 84 w 160"/>
              <a:gd name="T29" fmla="*/ 104 h 160"/>
              <a:gd name="T30" fmla="*/ 138 w 160"/>
              <a:gd name="T31" fmla="*/ 107 h 160"/>
              <a:gd name="T32" fmla="*/ 124 w 160"/>
              <a:gd name="T33" fmla="*/ 134 h 160"/>
              <a:gd name="T34" fmla="*/ 54 w 160"/>
              <a:gd name="T35" fmla="*/ 144 h 160"/>
              <a:gd name="T36" fmla="*/ 130 w 160"/>
              <a:gd name="T37" fmla="*/ 157 h 160"/>
              <a:gd name="T38" fmla="*/ 147 w 160"/>
              <a:gd name="T39" fmla="*/ 110 h 160"/>
              <a:gd name="T40" fmla="*/ 90 w 160"/>
              <a:gd name="T41" fmla="*/ 104 h 160"/>
              <a:gd name="T42" fmla="*/ 157 w 160"/>
              <a:gd name="T43" fmla="*/ 40 h 160"/>
              <a:gd name="T44" fmla="*/ 153 w 160"/>
              <a:gd name="T45" fmla="*/ 27 h 160"/>
              <a:gd name="T46" fmla="*/ 130 w 160"/>
              <a:gd name="T47" fmla="*/ 22 h 160"/>
              <a:gd name="T48" fmla="*/ 110 w 160"/>
              <a:gd name="T49" fmla="*/ 14 h 160"/>
              <a:gd name="T50" fmla="*/ 114 w 160"/>
              <a:gd name="T51" fmla="*/ 28 h 160"/>
              <a:gd name="T52" fmla="*/ 124 w 160"/>
              <a:gd name="T53" fmla="*/ 25 h 160"/>
              <a:gd name="T54" fmla="*/ 142 w 160"/>
              <a:gd name="T55" fmla="*/ 24 h 160"/>
              <a:gd name="T56" fmla="*/ 143 w 160"/>
              <a:gd name="T57" fmla="*/ 45 h 160"/>
              <a:gd name="T58" fmla="*/ 146 w 160"/>
              <a:gd name="T59" fmla="*/ 54 h 160"/>
              <a:gd name="T60" fmla="*/ 146 w 160"/>
              <a:gd name="T61" fmla="*/ 72 h 160"/>
              <a:gd name="T62" fmla="*/ 126 w 160"/>
              <a:gd name="T63" fmla="*/ 73 h 160"/>
              <a:gd name="T64" fmla="*/ 117 w 160"/>
              <a:gd name="T65" fmla="*/ 76 h 160"/>
              <a:gd name="T66" fmla="*/ 99 w 160"/>
              <a:gd name="T67" fmla="*/ 76 h 160"/>
              <a:gd name="T68" fmla="*/ 98 w 160"/>
              <a:gd name="T69" fmla="*/ 56 h 160"/>
              <a:gd name="T70" fmla="*/ 92 w 160"/>
              <a:gd name="T71" fmla="*/ 60 h 160"/>
              <a:gd name="T72" fmla="*/ 97 w 160"/>
              <a:gd name="T73" fmla="*/ 83 h 160"/>
              <a:gd name="T74" fmla="*/ 110 w 160"/>
              <a:gd name="T75" fmla="*/ 87 h 160"/>
              <a:gd name="T76" fmla="*/ 130 w 160"/>
              <a:gd name="T77" fmla="*/ 79 h 160"/>
              <a:gd name="T78" fmla="*/ 153 w 160"/>
              <a:gd name="T79" fmla="*/ 74 h 160"/>
              <a:gd name="T80" fmla="*/ 157 w 160"/>
              <a:gd name="T81" fmla="*/ 60 h 160"/>
              <a:gd name="T82" fmla="*/ 120 w 160"/>
              <a:gd name="T83" fmla="*/ 64 h 160"/>
              <a:gd name="T84" fmla="*/ 120 w 160"/>
              <a:gd name="T85" fmla="*/ 64 h 160"/>
              <a:gd name="T86" fmla="*/ 114 w 160"/>
              <a:gd name="T87" fmla="*/ 50 h 160"/>
              <a:gd name="T88" fmla="*/ 34 w 160"/>
              <a:gd name="T89" fmla="*/ 57 h 160"/>
              <a:gd name="T90" fmla="*/ 57 w 160"/>
              <a:gd name="T91" fmla="*/ 57 h 160"/>
              <a:gd name="T92" fmla="*/ 40 w 160"/>
              <a:gd name="T93" fmla="*/ 57 h 160"/>
              <a:gd name="T94" fmla="*/ 70 w 160"/>
              <a:gd name="T95" fmla="*/ 54 h 160"/>
              <a:gd name="T96" fmla="*/ 70 w 160"/>
              <a:gd name="T97" fmla="*/ 74 h 160"/>
              <a:gd name="T98" fmla="*/ 70 w 160"/>
              <a:gd name="T99" fmla="*/ 74 h 160"/>
              <a:gd name="T100" fmla="*/ 54 w 160"/>
              <a:gd name="T101" fmla="*/ 1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60" y="114"/>
                </a:moveTo>
                <a:cubicBezTo>
                  <a:pt x="60" y="96"/>
                  <a:pt x="60" y="96"/>
                  <a:pt x="60" y="96"/>
                </a:cubicBezTo>
                <a:cubicBezTo>
                  <a:pt x="64" y="95"/>
                  <a:pt x="67" y="91"/>
                  <a:pt x="67" y="87"/>
                </a:cubicBezTo>
                <a:cubicBezTo>
                  <a:pt x="67" y="82"/>
                  <a:pt x="63" y="77"/>
                  <a:pt x="57" y="77"/>
                </a:cubicBezTo>
                <a:cubicBezTo>
                  <a:pt x="51" y="77"/>
                  <a:pt x="47" y="82"/>
                  <a:pt x="47" y="87"/>
                </a:cubicBezTo>
                <a:cubicBezTo>
                  <a:pt x="47" y="91"/>
                  <a:pt x="50" y="95"/>
                  <a:pt x="54" y="96"/>
                </a:cubicBezTo>
                <a:cubicBezTo>
                  <a:pt x="54" y="114"/>
                  <a:pt x="54" y="114"/>
                  <a:pt x="54" y="114"/>
                </a:cubicBezTo>
                <a:cubicBezTo>
                  <a:pt x="54" y="114"/>
                  <a:pt x="54" y="114"/>
                  <a:pt x="54" y="114"/>
                </a:cubicBezTo>
                <a:cubicBezTo>
                  <a:pt x="53" y="116"/>
                  <a:pt x="52" y="117"/>
                  <a:pt x="50" y="117"/>
                </a:cubicBezTo>
                <a:cubicBezTo>
                  <a:pt x="30" y="117"/>
                  <a:pt x="30" y="117"/>
                  <a:pt x="30" y="117"/>
                </a:cubicBezTo>
                <a:cubicBezTo>
                  <a:pt x="30" y="117"/>
                  <a:pt x="30" y="117"/>
                  <a:pt x="30" y="117"/>
                </a:cubicBezTo>
                <a:cubicBezTo>
                  <a:pt x="26" y="117"/>
                  <a:pt x="23" y="114"/>
                  <a:pt x="24" y="110"/>
                </a:cubicBezTo>
                <a:cubicBezTo>
                  <a:pt x="24" y="98"/>
                  <a:pt x="24" y="98"/>
                  <a:pt x="24" y="98"/>
                </a:cubicBezTo>
                <a:cubicBezTo>
                  <a:pt x="24" y="97"/>
                  <a:pt x="23" y="96"/>
                  <a:pt x="23" y="95"/>
                </a:cubicBezTo>
                <a:cubicBezTo>
                  <a:pt x="19" y="92"/>
                  <a:pt x="15" y="91"/>
                  <a:pt x="10" y="90"/>
                </a:cubicBezTo>
                <a:cubicBezTo>
                  <a:pt x="10" y="90"/>
                  <a:pt x="10" y="90"/>
                  <a:pt x="10" y="90"/>
                </a:cubicBezTo>
                <a:cubicBezTo>
                  <a:pt x="9" y="91"/>
                  <a:pt x="7" y="89"/>
                  <a:pt x="7" y="88"/>
                </a:cubicBezTo>
                <a:cubicBezTo>
                  <a:pt x="23" y="58"/>
                  <a:pt x="23" y="58"/>
                  <a:pt x="23" y="58"/>
                </a:cubicBezTo>
                <a:cubicBezTo>
                  <a:pt x="24" y="58"/>
                  <a:pt x="24" y="57"/>
                  <a:pt x="24" y="57"/>
                </a:cubicBezTo>
                <a:cubicBezTo>
                  <a:pt x="24" y="50"/>
                  <a:pt x="24" y="50"/>
                  <a:pt x="24" y="50"/>
                </a:cubicBezTo>
                <a:cubicBezTo>
                  <a:pt x="24" y="26"/>
                  <a:pt x="43" y="7"/>
                  <a:pt x="67" y="7"/>
                </a:cubicBezTo>
                <a:cubicBezTo>
                  <a:pt x="80" y="7"/>
                  <a:pt x="80" y="7"/>
                  <a:pt x="80" y="7"/>
                </a:cubicBezTo>
                <a:cubicBezTo>
                  <a:pt x="80" y="7"/>
                  <a:pt x="81" y="7"/>
                  <a:pt x="81" y="7"/>
                </a:cubicBezTo>
                <a:cubicBezTo>
                  <a:pt x="83" y="7"/>
                  <a:pt x="84" y="9"/>
                  <a:pt x="84" y="10"/>
                </a:cubicBezTo>
                <a:cubicBezTo>
                  <a:pt x="84" y="24"/>
                  <a:pt x="84" y="24"/>
                  <a:pt x="84" y="24"/>
                </a:cubicBezTo>
                <a:cubicBezTo>
                  <a:pt x="80" y="26"/>
                  <a:pt x="77" y="29"/>
                  <a:pt x="77" y="34"/>
                </a:cubicBezTo>
                <a:cubicBezTo>
                  <a:pt x="77" y="39"/>
                  <a:pt x="81" y="44"/>
                  <a:pt x="87" y="44"/>
                </a:cubicBezTo>
                <a:cubicBezTo>
                  <a:pt x="93" y="44"/>
                  <a:pt x="97" y="39"/>
                  <a:pt x="97" y="34"/>
                </a:cubicBezTo>
                <a:cubicBezTo>
                  <a:pt x="97" y="29"/>
                  <a:pt x="94" y="26"/>
                  <a:pt x="90" y="24"/>
                </a:cubicBezTo>
                <a:cubicBezTo>
                  <a:pt x="90" y="10"/>
                  <a:pt x="90" y="10"/>
                  <a:pt x="90" y="10"/>
                </a:cubicBezTo>
                <a:cubicBezTo>
                  <a:pt x="90" y="10"/>
                  <a:pt x="90" y="10"/>
                  <a:pt x="90" y="10"/>
                </a:cubicBezTo>
                <a:cubicBezTo>
                  <a:pt x="90" y="4"/>
                  <a:pt x="86" y="0"/>
                  <a:pt x="80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39" y="0"/>
                  <a:pt x="17" y="23"/>
                  <a:pt x="17" y="50"/>
                </a:cubicBezTo>
                <a:cubicBezTo>
                  <a:pt x="17" y="56"/>
                  <a:pt x="17" y="56"/>
                  <a:pt x="17" y="56"/>
                </a:cubicBezTo>
                <a:cubicBezTo>
                  <a:pt x="1" y="85"/>
                  <a:pt x="1" y="85"/>
                  <a:pt x="1" y="85"/>
                </a:cubicBezTo>
                <a:cubicBezTo>
                  <a:pt x="0" y="86"/>
                  <a:pt x="0" y="86"/>
                  <a:pt x="0" y="87"/>
                </a:cubicBezTo>
                <a:cubicBezTo>
                  <a:pt x="0" y="87"/>
                  <a:pt x="0" y="87"/>
                  <a:pt x="0" y="88"/>
                </a:cubicBezTo>
                <a:cubicBezTo>
                  <a:pt x="0" y="93"/>
                  <a:pt x="5" y="97"/>
                  <a:pt x="10" y="97"/>
                </a:cubicBezTo>
                <a:cubicBezTo>
                  <a:pt x="13" y="97"/>
                  <a:pt x="15" y="98"/>
                  <a:pt x="17" y="100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17" y="111"/>
                  <a:pt x="17" y="111"/>
                  <a:pt x="17" y="111"/>
                </a:cubicBezTo>
                <a:cubicBezTo>
                  <a:pt x="17" y="118"/>
                  <a:pt x="23" y="124"/>
                  <a:pt x="30" y="124"/>
                </a:cubicBezTo>
                <a:cubicBezTo>
                  <a:pt x="50" y="124"/>
                  <a:pt x="50" y="124"/>
                  <a:pt x="50" y="124"/>
                </a:cubicBezTo>
                <a:cubicBezTo>
                  <a:pt x="51" y="124"/>
                  <a:pt x="51" y="124"/>
                  <a:pt x="51" y="124"/>
                </a:cubicBezTo>
                <a:cubicBezTo>
                  <a:pt x="56" y="124"/>
                  <a:pt x="60" y="119"/>
                  <a:pt x="60" y="114"/>
                </a:cubicBezTo>
                <a:close/>
                <a:moveTo>
                  <a:pt x="87" y="30"/>
                </a:moveTo>
                <a:cubicBezTo>
                  <a:pt x="89" y="30"/>
                  <a:pt x="90" y="32"/>
                  <a:pt x="90" y="34"/>
                </a:cubicBezTo>
                <a:cubicBezTo>
                  <a:pt x="90" y="36"/>
                  <a:pt x="89" y="37"/>
                  <a:pt x="87" y="37"/>
                </a:cubicBezTo>
                <a:cubicBezTo>
                  <a:pt x="85" y="37"/>
                  <a:pt x="84" y="36"/>
                  <a:pt x="84" y="34"/>
                </a:cubicBezTo>
                <a:cubicBezTo>
                  <a:pt x="84" y="32"/>
                  <a:pt x="85" y="30"/>
                  <a:pt x="87" y="30"/>
                </a:cubicBezTo>
                <a:close/>
                <a:moveTo>
                  <a:pt x="54" y="87"/>
                </a:moveTo>
                <a:cubicBezTo>
                  <a:pt x="54" y="85"/>
                  <a:pt x="55" y="84"/>
                  <a:pt x="57" y="84"/>
                </a:cubicBezTo>
                <a:cubicBezTo>
                  <a:pt x="59" y="84"/>
                  <a:pt x="60" y="85"/>
                  <a:pt x="60" y="87"/>
                </a:cubicBezTo>
                <a:cubicBezTo>
                  <a:pt x="60" y="89"/>
                  <a:pt x="59" y="90"/>
                  <a:pt x="57" y="90"/>
                </a:cubicBezTo>
                <a:cubicBezTo>
                  <a:pt x="55" y="90"/>
                  <a:pt x="54" y="89"/>
                  <a:pt x="54" y="87"/>
                </a:cubicBezTo>
                <a:close/>
                <a:moveTo>
                  <a:pt x="137" y="100"/>
                </a:moveTo>
                <a:cubicBezTo>
                  <a:pt x="103" y="100"/>
                  <a:pt x="103" y="100"/>
                  <a:pt x="103" y="100"/>
                </a:cubicBezTo>
                <a:cubicBezTo>
                  <a:pt x="102" y="96"/>
                  <a:pt x="98" y="94"/>
                  <a:pt x="94" y="94"/>
                </a:cubicBezTo>
                <a:cubicBezTo>
                  <a:pt x="88" y="94"/>
                  <a:pt x="84" y="98"/>
                  <a:pt x="84" y="104"/>
                </a:cubicBezTo>
                <a:cubicBezTo>
                  <a:pt x="84" y="109"/>
                  <a:pt x="88" y="114"/>
                  <a:pt x="94" y="114"/>
                </a:cubicBezTo>
                <a:cubicBezTo>
                  <a:pt x="98" y="114"/>
                  <a:pt x="102" y="111"/>
                  <a:pt x="103" y="107"/>
                </a:cubicBez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7" y="107"/>
                  <a:pt x="138" y="107"/>
                </a:cubicBezTo>
                <a:cubicBezTo>
                  <a:pt x="139" y="107"/>
                  <a:pt x="140" y="109"/>
                  <a:pt x="140" y="110"/>
                </a:cubicBezTo>
                <a:cubicBezTo>
                  <a:pt x="140" y="117"/>
                  <a:pt x="140" y="117"/>
                  <a:pt x="140" y="117"/>
                </a:cubicBezTo>
                <a:cubicBezTo>
                  <a:pt x="140" y="119"/>
                  <a:pt x="137" y="130"/>
                  <a:pt x="127" y="130"/>
                </a:cubicBezTo>
                <a:cubicBezTo>
                  <a:pt x="125" y="130"/>
                  <a:pt x="124" y="132"/>
                  <a:pt x="124" y="134"/>
                </a:cubicBezTo>
                <a:cubicBezTo>
                  <a:pt x="124" y="154"/>
                  <a:pt x="124" y="154"/>
                  <a:pt x="124" y="154"/>
                </a:cubicBezTo>
                <a:cubicBezTo>
                  <a:pt x="60" y="154"/>
                  <a:pt x="60" y="154"/>
                  <a:pt x="60" y="154"/>
                </a:cubicBezTo>
                <a:cubicBezTo>
                  <a:pt x="60" y="144"/>
                  <a:pt x="60" y="144"/>
                  <a:pt x="60" y="144"/>
                </a:cubicBezTo>
                <a:cubicBezTo>
                  <a:pt x="54" y="144"/>
                  <a:pt x="54" y="144"/>
                  <a:pt x="54" y="144"/>
                </a:cubicBezTo>
                <a:cubicBezTo>
                  <a:pt x="54" y="157"/>
                  <a:pt x="54" y="157"/>
                  <a:pt x="54" y="157"/>
                </a:cubicBezTo>
                <a:cubicBezTo>
                  <a:pt x="54" y="159"/>
                  <a:pt x="55" y="160"/>
                  <a:pt x="57" y="160"/>
                </a:cubicBezTo>
                <a:cubicBezTo>
                  <a:pt x="127" y="160"/>
                  <a:pt x="127" y="160"/>
                  <a:pt x="127" y="160"/>
                </a:cubicBezTo>
                <a:cubicBezTo>
                  <a:pt x="129" y="160"/>
                  <a:pt x="130" y="159"/>
                  <a:pt x="130" y="157"/>
                </a:cubicBezTo>
                <a:cubicBezTo>
                  <a:pt x="130" y="137"/>
                  <a:pt x="130" y="137"/>
                  <a:pt x="130" y="137"/>
                </a:cubicBezTo>
                <a:cubicBezTo>
                  <a:pt x="141" y="135"/>
                  <a:pt x="146" y="124"/>
                  <a:pt x="147" y="118"/>
                </a:cubicBezTo>
                <a:cubicBezTo>
                  <a:pt x="147" y="117"/>
                  <a:pt x="147" y="117"/>
                  <a:pt x="147" y="117"/>
                </a:cubicBezTo>
                <a:cubicBezTo>
                  <a:pt x="147" y="110"/>
                  <a:pt x="147" y="110"/>
                  <a:pt x="147" y="110"/>
                </a:cubicBezTo>
                <a:cubicBezTo>
                  <a:pt x="147" y="110"/>
                  <a:pt x="147" y="110"/>
                  <a:pt x="147" y="110"/>
                </a:cubicBezTo>
                <a:cubicBezTo>
                  <a:pt x="147" y="104"/>
                  <a:pt x="142" y="100"/>
                  <a:pt x="137" y="100"/>
                </a:cubicBezTo>
                <a:close/>
                <a:moveTo>
                  <a:pt x="94" y="107"/>
                </a:moveTo>
                <a:cubicBezTo>
                  <a:pt x="92" y="107"/>
                  <a:pt x="90" y="106"/>
                  <a:pt x="90" y="104"/>
                </a:cubicBezTo>
                <a:cubicBezTo>
                  <a:pt x="90" y="102"/>
                  <a:pt x="92" y="100"/>
                  <a:pt x="94" y="100"/>
                </a:cubicBezTo>
                <a:cubicBezTo>
                  <a:pt x="95" y="100"/>
                  <a:pt x="97" y="102"/>
                  <a:pt x="97" y="104"/>
                </a:cubicBezTo>
                <a:cubicBezTo>
                  <a:pt x="97" y="106"/>
                  <a:pt x="95" y="107"/>
                  <a:pt x="94" y="107"/>
                </a:cubicBezTo>
                <a:close/>
                <a:moveTo>
                  <a:pt x="157" y="40"/>
                </a:moveTo>
                <a:cubicBezTo>
                  <a:pt x="149" y="40"/>
                  <a:pt x="149" y="40"/>
                  <a:pt x="149" y="40"/>
                </a:cubicBezTo>
                <a:cubicBezTo>
                  <a:pt x="148" y="39"/>
                  <a:pt x="148" y="38"/>
                  <a:pt x="147" y="37"/>
                </a:cubicBezTo>
                <a:cubicBezTo>
                  <a:pt x="153" y="32"/>
                  <a:pt x="153" y="32"/>
                  <a:pt x="153" y="32"/>
                </a:cubicBezTo>
                <a:cubicBezTo>
                  <a:pt x="155" y="30"/>
                  <a:pt x="155" y="28"/>
                  <a:pt x="153" y="27"/>
                </a:cubicBezTo>
                <a:cubicBezTo>
                  <a:pt x="144" y="17"/>
                  <a:pt x="144" y="17"/>
                  <a:pt x="144" y="17"/>
                </a:cubicBezTo>
                <a:cubicBezTo>
                  <a:pt x="143" y="16"/>
                  <a:pt x="140" y="16"/>
                  <a:pt x="139" y="17"/>
                </a:cubicBezTo>
                <a:cubicBezTo>
                  <a:pt x="133" y="23"/>
                  <a:pt x="133" y="23"/>
                  <a:pt x="133" y="23"/>
                </a:cubicBezTo>
                <a:cubicBezTo>
                  <a:pt x="132" y="23"/>
                  <a:pt x="131" y="22"/>
                  <a:pt x="130" y="22"/>
                </a:cubicBezTo>
                <a:cubicBezTo>
                  <a:pt x="130" y="14"/>
                  <a:pt x="130" y="14"/>
                  <a:pt x="130" y="14"/>
                </a:cubicBezTo>
                <a:cubicBezTo>
                  <a:pt x="130" y="12"/>
                  <a:pt x="129" y="10"/>
                  <a:pt x="127" y="10"/>
                </a:cubicBezTo>
                <a:cubicBezTo>
                  <a:pt x="114" y="10"/>
                  <a:pt x="114" y="10"/>
                  <a:pt x="114" y="10"/>
                </a:cubicBezTo>
                <a:cubicBezTo>
                  <a:pt x="112" y="10"/>
                  <a:pt x="110" y="12"/>
                  <a:pt x="110" y="14"/>
                </a:cubicBezTo>
                <a:cubicBezTo>
                  <a:pt x="110" y="22"/>
                  <a:pt x="110" y="22"/>
                  <a:pt x="110" y="22"/>
                </a:cubicBezTo>
                <a:cubicBezTo>
                  <a:pt x="108" y="23"/>
                  <a:pt x="107" y="24"/>
                  <a:pt x="105" y="25"/>
                </a:cubicBezTo>
                <a:cubicBezTo>
                  <a:pt x="108" y="30"/>
                  <a:pt x="108" y="30"/>
                  <a:pt x="108" y="30"/>
                </a:cubicBezTo>
                <a:cubicBezTo>
                  <a:pt x="110" y="29"/>
                  <a:pt x="112" y="28"/>
                  <a:pt x="114" y="28"/>
                </a:cubicBezTo>
                <a:cubicBezTo>
                  <a:pt x="116" y="27"/>
                  <a:pt x="117" y="26"/>
                  <a:pt x="117" y="25"/>
                </a:cubicBezTo>
                <a:cubicBezTo>
                  <a:pt x="117" y="17"/>
                  <a:pt x="117" y="17"/>
                  <a:pt x="117" y="17"/>
                </a:cubicBezTo>
                <a:cubicBezTo>
                  <a:pt x="124" y="17"/>
                  <a:pt x="124" y="17"/>
                  <a:pt x="124" y="17"/>
                </a:cubicBezTo>
                <a:cubicBezTo>
                  <a:pt x="124" y="25"/>
                  <a:pt x="124" y="25"/>
                  <a:pt x="124" y="25"/>
                </a:cubicBezTo>
                <a:cubicBezTo>
                  <a:pt x="124" y="26"/>
                  <a:pt x="125" y="27"/>
                  <a:pt x="126" y="28"/>
                </a:cubicBezTo>
                <a:cubicBezTo>
                  <a:pt x="128" y="28"/>
                  <a:pt x="130" y="29"/>
                  <a:pt x="132" y="30"/>
                </a:cubicBezTo>
                <a:cubicBezTo>
                  <a:pt x="133" y="31"/>
                  <a:pt x="135" y="31"/>
                  <a:pt x="136" y="30"/>
                </a:cubicBezTo>
                <a:cubicBezTo>
                  <a:pt x="142" y="24"/>
                  <a:pt x="142" y="24"/>
                  <a:pt x="142" y="24"/>
                </a:cubicBezTo>
                <a:cubicBezTo>
                  <a:pt x="146" y="29"/>
                  <a:pt x="146" y="29"/>
                  <a:pt x="146" y="29"/>
                </a:cubicBezTo>
                <a:cubicBezTo>
                  <a:pt x="141" y="34"/>
                  <a:pt x="141" y="34"/>
                  <a:pt x="141" y="34"/>
                </a:cubicBezTo>
                <a:cubicBezTo>
                  <a:pt x="140" y="36"/>
                  <a:pt x="140" y="37"/>
                  <a:pt x="140" y="39"/>
                </a:cubicBezTo>
                <a:cubicBezTo>
                  <a:pt x="141" y="40"/>
                  <a:pt x="142" y="42"/>
                  <a:pt x="143" y="45"/>
                </a:cubicBezTo>
                <a:cubicBezTo>
                  <a:pt x="143" y="46"/>
                  <a:pt x="145" y="47"/>
                  <a:pt x="146" y="47"/>
                </a:cubicBezTo>
                <a:cubicBezTo>
                  <a:pt x="154" y="47"/>
                  <a:pt x="154" y="47"/>
                  <a:pt x="154" y="47"/>
                </a:cubicBezTo>
                <a:cubicBezTo>
                  <a:pt x="154" y="54"/>
                  <a:pt x="154" y="54"/>
                  <a:pt x="154" y="54"/>
                </a:cubicBezTo>
                <a:cubicBezTo>
                  <a:pt x="146" y="54"/>
                  <a:pt x="146" y="54"/>
                  <a:pt x="146" y="54"/>
                </a:cubicBezTo>
                <a:cubicBezTo>
                  <a:pt x="145" y="54"/>
                  <a:pt x="143" y="55"/>
                  <a:pt x="143" y="56"/>
                </a:cubicBezTo>
                <a:cubicBezTo>
                  <a:pt x="142" y="58"/>
                  <a:pt x="142" y="60"/>
                  <a:pt x="140" y="62"/>
                </a:cubicBezTo>
                <a:cubicBezTo>
                  <a:pt x="140" y="64"/>
                  <a:pt x="140" y="65"/>
                  <a:pt x="141" y="66"/>
                </a:cubicBezTo>
                <a:cubicBezTo>
                  <a:pt x="146" y="72"/>
                  <a:pt x="146" y="72"/>
                  <a:pt x="146" y="72"/>
                </a:cubicBezTo>
                <a:cubicBezTo>
                  <a:pt x="142" y="76"/>
                  <a:pt x="142" y="76"/>
                  <a:pt x="142" y="76"/>
                </a:cubicBezTo>
                <a:cubicBezTo>
                  <a:pt x="136" y="71"/>
                  <a:pt x="136" y="71"/>
                  <a:pt x="136" y="71"/>
                </a:cubicBezTo>
                <a:cubicBezTo>
                  <a:pt x="135" y="70"/>
                  <a:pt x="133" y="70"/>
                  <a:pt x="132" y="70"/>
                </a:cubicBezTo>
                <a:cubicBezTo>
                  <a:pt x="130" y="72"/>
                  <a:pt x="128" y="72"/>
                  <a:pt x="126" y="73"/>
                </a:cubicBezTo>
                <a:cubicBezTo>
                  <a:pt x="125" y="73"/>
                  <a:pt x="124" y="75"/>
                  <a:pt x="124" y="76"/>
                </a:cubicBezTo>
                <a:cubicBezTo>
                  <a:pt x="124" y="84"/>
                  <a:pt x="124" y="84"/>
                  <a:pt x="124" y="84"/>
                </a:cubicBezTo>
                <a:cubicBezTo>
                  <a:pt x="117" y="84"/>
                  <a:pt x="117" y="84"/>
                  <a:pt x="117" y="84"/>
                </a:cubicBezTo>
                <a:cubicBezTo>
                  <a:pt x="117" y="76"/>
                  <a:pt x="117" y="76"/>
                  <a:pt x="117" y="76"/>
                </a:cubicBezTo>
                <a:cubicBezTo>
                  <a:pt x="117" y="75"/>
                  <a:pt x="116" y="73"/>
                  <a:pt x="114" y="73"/>
                </a:cubicBezTo>
                <a:cubicBezTo>
                  <a:pt x="112" y="72"/>
                  <a:pt x="110" y="72"/>
                  <a:pt x="108" y="70"/>
                </a:cubicBezTo>
                <a:cubicBezTo>
                  <a:pt x="107" y="70"/>
                  <a:pt x="106" y="70"/>
                  <a:pt x="104" y="71"/>
                </a:cubicBezTo>
                <a:cubicBezTo>
                  <a:pt x="99" y="76"/>
                  <a:pt x="99" y="76"/>
                  <a:pt x="99" y="76"/>
                </a:cubicBezTo>
                <a:cubicBezTo>
                  <a:pt x="94" y="72"/>
                  <a:pt x="94" y="72"/>
                  <a:pt x="94" y="72"/>
                </a:cubicBezTo>
                <a:cubicBezTo>
                  <a:pt x="100" y="66"/>
                  <a:pt x="100" y="66"/>
                  <a:pt x="100" y="66"/>
                </a:cubicBezTo>
                <a:cubicBezTo>
                  <a:pt x="101" y="65"/>
                  <a:pt x="101" y="64"/>
                  <a:pt x="100" y="62"/>
                </a:cubicBezTo>
                <a:cubicBezTo>
                  <a:pt x="99" y="60"/>
                  <a:pt x="98" y="58"/>
                  <a:pt x="98" y="56"/>
                </a:cubicBezTo>
                <a:cubicBezTo>
                  <a:pt x="97" y="55"/>
                  <a:pt x="96" y="54"/>
                  <a:pt x="95" y="54"/>
                </a:cubicBezTo>
                <a:cubicBezTo>
                  <a:pt x="84" y="54"/>
                  <a:pt x="84" y="54"/>
                  <a:pt x="84" y="54"/>
                </a:cubicBezTo>
                <a:cubicBezTo>
                  <a:pt x="84" y="60"/>
                  <a:pt x="84" y="60"/>
                  <a:pt x="84" y="60"/>
                </a:cubicBezTo>
                <a:cubicBezTo>
                  <a:pt x="92" y="60"/>
                  <a:pt x="92" y="60"/>
                  <a:pt x="92" y="60"/>
                </a:cubicBezTo>
                <a:cubicBezTo>
                  <a:pt x="92" y="61"/>
                  <a:pt x="93" y="62"/>
                  <a:pt x="93" y="63"/>
                </a:cubicBezTo>
                <a:cubicBezTo>
                  <a:pt x="87" y="69"/>
                  <a:pt x="87" y="69"/>
                  <a:pt x="87" y="69"/>
                </a:cubicBezTo>
                <a:cubicBezTo>
                  <a:pt x="86" y="71"/>
                  <a:pt x="86" y="73"/>
                  <a:pt x="87" y="74"/>
                </a:cubicBezTo>
                <a:cubicBezTo>
                  <a:pt x="97" y="83"/>
                  <a:pt x="97" y="83"/>
                  <a:pt x="97" y="83"/>
                </a:cubicBezTo>
                <a:cubicBezTo>
                  <a:pt x="98" y="85"/>
                  <a:pt x="100" y="85"/>
                  <a:pt x="101" y="83"/>
                </a:cubicBezTo>
                <a:cubicBezTo>
                  <a:pt x="107" y="77"/>
                  <a:pt x="107" y="77"/>
                  <a:pt x="107" y="77"/>
                </a:cubicBezTo>
                <a:cubicBezTo>
                  <a:pt x="108" y="78"/>
                  <a:pt x="109" y="78"/>
                  <a:pt x="110" y="79"/>
                </a:cubicBezTo>
                <a:cubicBezTo>
                  <a:pt x="110" y="87"/>
                  <a:pt x="110" y="87"/>
                  <a:pt x="110" y="87"/>
                </a:cubicBezTo>
                <a:cubicBezTo>
                  <a:pt x="110" y="89"/>
                  <a:pt x="112" y="90"/>
                  <a:pt x="114" y="90"/>
                </a:cubicBezTo>
                <a:cubicBezTo>
                  <a:pt x="127" y="90"/>
                  <a:pt x="127" y="90"/>
                  <a:pt x="127" y="90"/>
                </a:cubicBezTo>
                <a:cubicBezTo>
                  <a:pt x="129" y="90"/>
                  <a:pt x="130" y="89"/>
                  <a:pt x="130" y="87"/>
                </a:cubicBezTo>
                <a:cubicBezTo>
                  <a:pt x="130" y="79"/>
                  <a:pt x="130" y="79"/>
                  <a:pt x="130" y="79"/>
                </a:cubicBezTo>
                <a:cubicBezTo>
                  <a:pt x="131" y="78"/>
                  <a:pt x="132" y="78"/>
                  <a:pt x="133" y="77"/>
                </a:cubicBezTo>
                <a:cubicBezTo>
                  <a:pt x="139" y="83"/>
                  <a:pt x="139" y="83"/>
                  <a:pt x="139" y="83"/>
                </a:cubicBezTo>
                <a:cubicBezTo>
                  <a:pt x="140" y="85"/>
                  <a:pt x="143" y="85"/>
                  <a:pt x="144" y="83"/>
                </a:cubicBezTo>
                <a:cubicBezTo>
                  <a:pt x="153" y="74"/>
                  <a:pt x="153" y="74"/>
                  <a:pt x="153" y="74"/>
                </a:cubicBezTo>
                <a:cubicBezTo>
                  <a:pt x="155" y="73"/>
                  <a:pt x="155" y="71"/>
                  <a:pt x="153" y="69"/>
                </a:cubicBezTo>
                <a:cubicBezTo>
                  <a:pt x="147" y="63"/>
                  <a:pt x="147" y="63"/>
                  <a:pt x="147" y="63"/>
                </a:cubicBezTo>
                <a:cubicBezTo>
                  <a:pt x="148" y="62"/>
                  <a:pt x="148" y="61"/>
                  <a:pt x="149" y="60"/>
                </a:cubicBezTo>
                <a:cubicBezTo>
                  <a:pt x="157" y="60"/>
                  <a:pt x="157" y="60"/>
                  <a:pt x="157" y="60"/>
                </a:cubicBezTo>
                <a:cubicBezTo>
                  <a:pt x="159" y="60"/>
                  <a:pt x="160" y="59"/>
                  <a:pt x="160" y="57"/>
                </a:cubicBezTo>
                <a:cubicBezTo>
                  <a:pt x="160" y="44"/>
                  <a:pt x="160" y="44"/>
                  <a:pt x="160" y="44"/>
                </a:cubicBezTo>
                <a:cubicBezTo>
                  <a:pt x="160" y="42"/>
                  <a:pt x="159" y="40"/>
                  <a:pt x="157" y="40"/>
                </a:cubicBezTo>
                <a:close/>
                <a:moveTo>
                  <a:pt x="120" y="64"/>
                </a:moveTo>
                <a:cubicBezTo>
                  <a:pt x="128" y="64"/>
                  <a:pt x="134" y="58"/>
                  <a:pt x="134" y="50"/>
                </a:cubicBezTo>
                <a:cubicBezTo>
                  <a:pt x="134" y="43"/>
                  <a:pt x="128" y="37"/>
                  <a:pt x="120" y="37"/>
                </a:cubicBezTo>
                <a:cubicBezTo>
                  <a:pt x="113" y="37"/>
                  <a:pt x="107" y="43"/>
                  <a:pt x="107" y="50"/>
                </a:cubicBezTo>
                <a:cubicBezTo>
                  <a:pt x="107" y="58"/>
                  <a:pt x="113" y="64"/>
                  <a:pt x="120" y="64"/>
                </a:cubicBezTo>
                <a:close/>
                <a:moveTo>
                  <a:pt x="120" y="44"/>
                </a:moveTo>
                <a:cubicBezTo>
                  <a:pt x="124" y="44"/>
                  <a:pt x="127" y="47"/>
                  <a:pt x="127" y="50"/>
                </a:cubicBezTo>
                <a:cubicBezTo>
                  <a:pt x="127" y="54"/>
                  <a:pt x="124" y="57"/>
                  <a:pt x="120" y="57"/>
                </a:cubicBezTo>
                <a:cubicBezTo>
                  <a:pt x="117" y="57"/>
                  <a:pt x="114" y="54"/>
                  <a:pt x="114" y="50"/>
                </a:cubicBezTo>
                <a:cubicBezTo>
                  <a:pt x="114" y="47"/>
                  <a:pt x="117" y="44"/>
                  <a:pt x="120" y="44"/>
                </a:cubicBezTo>
                <a:close/>
                <a:moveTo>
                  <a:pt x="34" y="54"/>
                </a:moveTo>
                <a:cubicBezTo>
                  <a:pt x="34" y="57"/>
                  <a:pt x="34" y="57"/>
                  <a:pt x="34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34" y="61"/>
                  <a:pt x="37" y="64"/>
                  <a:pt x="40" y="64"/>
                </a:cubicBezTo>
                <a:cubicBezTo>
                  <a:pt x="50" y="64"/>
                  <a:pt x="50" y="64"/>
                  <a:pt x="50" y="64"/>
                </a:cubicBezTo>
                <a:cubicBezTo>
                  <a:pt x="50" y="64"/>
                  <a:pt x="50" y="64"/>
                  <a:pt x="51" y="64"/>
                </a:cubicBezTo>
                <a:cubicBezTo>
                  <a:pt x="54" y="64"/>
                  <a:pt x="57" y="61"/>
                  <a:pt x="57" y="57"/>
                </a:cubicBezTo>
                <a:cubicBezTo>
                  <a:pt x="57" y="54"/>
                  <a:pt x="57" y="54"/>
                  <a:pt x="57" y="54"/>
                </a:cubicBezTo>
                <a:cubicBezTo>
                  <a:pt x="50" y="54"/>
                  <a:pt x="50" y="54"/>
                  <a:pt x="50" y="54"/>
                </a:cubicBezTo>
                <a:cubicBezTo>
                  <a:pt x="50" y="57"/>
                  <a:pt x="50" y="57"/>
                  <a:pt x="50" y="57"/>
                </a:cubicBezTo>
                <a:cubicBezTo>
                  <a:pt x="40" y="57"/>
                  <a:pt x="40" y="57"/>
                  <a:pt x="40" y="57"/>
                </a:cubicBezTo>
                <a:cubicBezTo>
                  <a:pt x="40" y="54"/>
                  <a:pt x="40" y="54"/>
                  <a:pt x="40" y="54"/>
                </a:cubicBezTo>
                <a:lnTo>
                  <a:pt x="34" y="54"/>
                </a:lnTo>
                <a:close/>
                <a:moveTo>
                  <a:pt x="77" y="54"/>
                </a:moveTo>
                <a:cubicBezTo>
                  <a:pt x="70" y="54"/>
                  <a:pt x="70" y="54"/>
                  <a:pt x="70" y="54"/>
                </a:cubicBezTo>
                <a:cubicBezTo>
                  <a:pt x="70" y="60"/>
                  <a:pt x="70" y="60"/>
                  <a:pt x="70" y="60"/>
                </a:cubicBezTo>
                <a:cubicBezTo>
                  <a:pt x="77" y="60"/>
                  <a:pt x="77" y="60"/>
                  <a:pt x="77" y="60"/>
                </a:cubicBezTo>
                <a:lnTo>
                  <a:pt x="77" y="54"/>
                </a:lnTo>
                <a:close/>
                <a:moveTo>
                  <a:pt x="70" y="74"/>
                </a:moveTo>
                <a:cubicBezTo>
                  <a:pt x="77" y="74"/>
                  <a:pt x="77" y="74"/>
                  <a:pt x="77" y="74"/>
                </a:cubicBezTo>
                <a:cubicBezTo>
                  <a:pt x="77" y="67"/>
                  <a:pt x="77" y="67"/>
                  <a:pt x="77" y="67"/>
                </a:cubicBezTo>
                <a:cubicBezTo>
                  <a:pt x="70" y="67"/>
                  <a:pt x="70" y="67"/>
                  <a:pt x="70" y="67"/>
                </a:cubicBezTo>
                <a:lnTo>
                  <a:pt x="70" y="74"/>
                </a:lnTo>
                <a:close/>
                <a:moveTo>
                  <a:pt x="54" y="137"/>
                </a:moveTo>
                <a:cubicBezTo>
                  <a:pt x="60" y="137"/>
                  <a:pt x="60" y="137"/>
                  <a:pt x="60" y="137"/>
                </a:cubicBezTo>
                <a:cubicBezTo>
                  <a:pt x="60" y="130"/>
                  <a:pt x="60" y="130"/>
                  <a:pt x="60" y="130"/>
                </a:cubicBezTo>
                <a:cubicBezTo>
                  <a:pt x="54" y="130"/>
                  <a:pt x="54" y="130"/>
                  <a:pt x="54" y="130"/>
                </a:cubicBezTo>
                <a:lnTo>
                  <a:pt x="54" y="13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253DCEBE-AD93-B9F2-B5AD-3B474938630F}"/>
              </a:ext>
            </a:extLst>
          </p:cNvPr>
          <p:cNvSpPr>
            <a:spLocks noEditPoints="1"/>
          </p:cNvSpPr>
          <p:nvPr/>
        </p:nvSpPr>
        <p:spPr bwMode="auto">
          <a:xfrm>
            <a:off x="7369176" y="4676775"/>
            <a:ext cx="206375" cy="254000"/>
          </a:xfrm>
          <a:custGeom>
            <a:avLst/>
            <a:gdLst>
              <a:gd name="T0" fmla="*/ 34 w 130"/>
              <a:gd name="T1" fmla="*/ 34 h 160"/>
              <a:gd name="T2" fmla="*/ 47 w 130"/>
              <a:gd name="T3" fmla="*/ 122 h 160"/>
              <a:gd name="T4" fmla="*/ 68 w 130"/>
              <a:gd name="T5" fmla="*/ 160 h 160"/>
              <a:gd name="T6" fmla="*/ 94 w 130"/>
              <a:gd name="T7" fmla="*/ 99 h 160"/>
              <a:gd name="T8" fmla="*/ 68 w 130"/>
              <a:gd name="T9" fmla="*/ 154 h 160"/>
              <a:gd name="T10" fmla="*/ 77 w 130"/>
              <a:gd name="T11" fmla="*/ 148 h 160"/>
              <a:gd name="T12" fmla="*/ 53 w 130"/>
              <a:gd name="T13" fmla="*/ 142 h 160"/>
              <a:gd name="T14" fmla="*/ 77 w 130"/>
              <a:gd name="T15" fmla="*/ 142 h 160"/>
              <a:gd name="T16" fmla="*/ 53 w 130"/>
              <a:gd name="T17" fmla="*/ 126 h 160"/>
              <a:gd name="T18" fmla="*/ 65 w 130"/>
              <a:gd name="T19" fmla="*/ 106 h 160"/>
              <a:gd name="T20" fmla="*/ 62 w 130"/>
              <a:gd name="T21" fmla="*/ 120 h 160"/>
              <a:gd name="T22" fmla="*/ 65 w 130"/>
              <a:gd name="T23" fmla="*/ 88 h 160"/>
              <a:gd name="T24" fmla="*/ 63 w 130"/>
              <a:gd name="T25" fmla="*/ 83 h 160"/>
              <a:gd name="T26" fmla="*/ 90 w 130"/>
              <a:gd name="T27" fmla="*/ 94 h 160"/>
              <a:gd name="T28" fmla="*/ 75 w 130"/>
              <a:gd name="T29" fmla="*/ 109 h 160"/>
              <a:gd name="T30" fmla="*/ 71 w 130"/>
              <a:gd name="T31" fmla="*/ 92 h 160"/>
              <a:gd name="T32" fmla="*/ 64 w 130"/>
              <a:gd name="T33" fmla="*/ 67 h 160"/>
              <a:gd name="T34" fmla="*/ 58 w 130"/>
              <a:gd name="T35" fmla="*/ 73 h 160"/>
              <a:gd name="T36" fmla="*/ 69 w 130"/>
              <a:gd name="T37" fmla="*/ 80 h 160"/>
              <a:gd name="T38" fmla="*/ 63 w 130"/>
              <a:gd name="T39" fmla="*/ 94 h 160"/>
              <a:gd name="T40" fmla="*/ 56 w 130"/>
              <a:gd name="T41" fmla="*/ 109 h 160"/>
              <a:gd name="T42" fmla="*/ 40 w 130"/>
              <a:gd name="T43" fmla="*/ 94 h 160"/>
              <a:gd name="T44" fmla="*/ 66 w 130"/>
              <a:gd name="T45" fmla="*/ 27 h 160"/>
              <a:gd name="T46" fmla="*/ 66 w 130"/>
              <a:gd name="T47" fmla="*/ 36 h 160"/>
              <a:gd name="T48" fmla="*/ 66 w 130"/>
              <a:gd name="T49" fmla="*/ 42 h 160"/>
              <a:gd name="T50" fmla="*/ 66 w 130"/>
              <a:gd name="T51" fmla="*/ 36 h 160"/>
              <a:gd name="T52" fmla="*/ 77 w 130"/>
              <a:gd name="T53" fmla="*/ 45 h 160"/>
              <a:gd name="T54" fmla="*/ 95 w 130"/>
              <a:gd name="T55" fmla="*/ 65 h 160"/>
              <a:gd name="T56" fmla="*/ 68 w 130"/>
              <a:gd name="T57" fmla="*/ 12 h 160"/>
              <a:gd name="T58" fmla="*/ 62 w 130"/>
              <a:gd name="T59" fmla="*/ 3 h 160"/>
              <a:gd name="T60" fmla="*/ 127 w 130"/>
              <a:gd name="T61" fmla="*/ 62 h 160"/>
              <a:gd name="T62" fmla="*/ 118 w 130"/>
              <a:gd name="T63" fmla="*/ 68 h 160"/>
              <a:gd name="T64" fmla="*/ 127 w 130"/>
              <a:gd name="T65" fmla="*/ 62 h 160"/>
              <a:gd name="T66" fmla="*/ 0 w 130"/>
              <a:gd name="T67" fmla="*/ 65 h 160"/>
              <a:gd name="T68" fmla="*/ 15 w 130"/>
              <a:gd name="T69" fmla="*/ 65 h 160"/>
              <a:gd name="T70" fmla="*/ 101 w 130"/>
              <a:gd name="T71" fmla="*/ 100 h 160"/>
              <a:gd name="T72" fmla="*/ 109 w 130"/>
              <a:gd name="T73" fmla="*/ 112 h 160"/>
              <a:gd name="T74" fmla="*/ 105 w 130"/>
              <a:gd name="T75" fmla="*/ 100 h 160"/>
              <a:gd name="T76" fmla="*/ 30 w 130"/>
              <a:gd name="T77" fmla="*/ 30 h 160"/>
              <a:gd name="T78" fmla="*/ 19 w 130"/>
              <a:gd name="T79" fmla="*/ 19 h 160"/>
              <a:gd name="T80" fmla="*/ 107 w 130"/>
              <a:gd name="T81" fmla="*/ 19 h 160"/>
              <a:gd name="T82" fmla="*/ 103 w 130"/>
              <a:gd name="T83" fmla="*/ 31 h 160"/>
              <a:gd name="T84" fmla="*/ 111 w 130"/>
              <a:gd name="T85" fmla="*/ 19 h 160"/>
              <a:gd name="T86" fmla="*/ 19 w 130"/>
              <a:gd name="T87" fmla="*/ 106 h 160"/>
              <a:gd name="T88" fmla="*/ 24 w 130"/>
              <a:gd name="T89" fmla="*/ 111 h 160"/>
              <a:gd name="T90" fmla="*/ 25 w 130"/>
              <a:gd name="T91" fmla="*/ 10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30" h="160">
                <a:moveTo>
                  <a:pt x="97" y="34"/>
                </a:moveTo>
                <a:cubicBezTo>
                  <a:pt x="89" y="26"/>
                  <a:pt x="77" y="21"/>
                  <a:pt x="66" y="21"/>
                </a:cubicBezTo>
                <a:cubicBezTo>
                  <a:pt x="54" y="21"/>
                  <a:pt x="43" y="25"/>
                  <a:pt x="34" y="34"/>
                </a:cubicBezTo>
                <a:cubicBezTo>
                  <a:pt x="26" y="42"/>
                  <a:pt x="21" y="53"/>
                  <a:pt x="21" y="65"/>
                </a:cubicBezTo>
                <a:cubicBezTo>
                  <a:pt x="21" y="78"/>
                  <a:pt x="26" y="90"/>
                  <a:pt x="36" y="99"/>
                </a:cubicBezTo>
                <a:cubicBezTo>
                  <a:pt x="43" y="105"/>
                  <a:pt x="47" y="113"/>
                  <a:pt x="47" y="122"/>
                </a:cubicBezTo>
                <a:cubicBezTo>
                  <a:pt x="47" y="145"/>
                  <a:pt x="47" y="145"/>
                  <a:pt x="47" y="145"/>
                </a:cubicBezTo>
                <a:cubicBezTo>
                  <a:pt x="47" y="153"/>
                  <a:pt x="54" y="160"/>
                  <a:pt x="63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76" y="160"/>
                  <a:pt x="83" y="153"/>
                  <a:pt x="83" y="145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13"/>
                  <a:pt x="87" y="105"/>
                  <a:pt x="94" y="99"/>
                </a:cubicBezTo>
                <a:cubicBezTo>
                  <a:pt x="104" y="90"/>
                  <a:pt x="110" y="78"/>
                  <a:pt x="110" y="65"/>
                </a:cubicBezTo>
                <a:cubicBezTo>
                  <a:pt x="110" y="53"/>
                  <a:pt x="105" y="42"/>
                  <a:pt x="97" y="34"/>
                </a:cubicBezTo>
                <a:close/>
                <a:moveTo>
                  <a:pt x="68" y="154"/>
                </a:moveTo>
                <a:cubicBezTo>
                  <a:pt x="63" y="154"/>
                  <a:pt x="63" y="154"/>
                  <a:pt x="63" y="154"/>
                </a:cubicBezTo>
                <a:cubicBezTo>
                  <a:pt x="59" y="154"/>
                  <a:pt x="55" y="151"/>
                  <a:pt x="54" y="148"/>
                </a:cubicBezTo>
                <a:cubicBezTo>
                  <a:pt x="77" y="148"/>
                  <a:pt x="77" y="148"/>
                  <a:pt x="77" y="148"/>
                </a:cubicBezTo>
                <a:cubicBezTo>
                  <a:pt x="75" y="151"/>
                  <a:pt x="72" y="154"/>
                  <a:pt x="68" y="154"/>
                </a:cubicBezTo>
                <a:close/>
                <a:moveTo>
                  <a:pt x="77" y="142"/>
                </a:moveTo>
                <a:cubicBezTo>
                  <a:pt x="53" y="142"/>
                  <a:pt x="53" y="142"/>
                  <a:pt x="53" y="142"/>
                </a:cubicBezTo>
                <a:cubicBezTo>
                  <a:pt x="53" y="137"/>
                  <a:pt x="53" y="137"/>
                  <a:pt x="53" y="137"/>
                </a:cubicBezTo>
                <a:cubicBezTo>
                  <a:pt x="77" y="137"/>
                  <a:pt x="77" y="137"/>
                  <a:pt x="77" y="137"/>
                </a:cubicBezTo>
                <a:lnTo>
                  <a:pt x="77" y="142"/>
                </a:lnTo>
                <a:close/>
                <a:moveTo>
                  <a:pt x="77" y="131"/>
                </a:moveTo>
                <a:cubicBezTo>
                  <a:pt x="53" y="131"/>
                  <a:pt x="53" y="131"/>
                  <a:pt x="53" y="131"/>
                </a:cubicBezTo>
                <a:cubicBezTo>
                  <a:pt x="53" y="126"/>
                  <a:pt x="53" y="126"/>
                  <a:pt x="53" y="126"/>
                </a:cubicBezTo>
                <a:cubicBezTo>
                  <a:pt x="77" y="126"/>
                  <a:pt x="77" y="126"/>
                  <a:pt x="77" y="126"/>
                </a:cubicBezTo>
                <a:lnTo>
                  <a:pt x="77" y="131"/>
                </a:lnTo>
                <a:close/>
                <a:moveTo>
                  <a:pt x="65" y="106"/>
                </a:moveTo>
                <a:cubicBezTo>
                  <a:pt x="67" y="106"/>
                  <a:pt x="68" y="108"/>
                  <a:pt x="68" y="109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62" y="120"/>
                  <a:pt x="62" y="120"/>
                  <a:pt x="62" y="120"/>
                </a:cubicBezTo>
                <a:cubicBezTo>
                  <a:pt x="62" y="109"/>
                  <a:pt x="62" y="109"/>
                  <a:pt x="62" y="109"/>
                </a:cubicBezTo>
                <a:cubicBezTo>
                  <a:pt x="62" y="108"/>
                  <a:pt x="63" y="106"/>
                  <a:pt x="65" y="106"/>
                </a:cubicBezTo>
                <a:close/>
                <a:moveTo>
                  <a:pt x="65" y="88"/>
                </a:moveTo>
                <a:cubicBezTo>
                  <a:pt x="63" y="88"/>
                  <a:pt x="63" y="88"/>
                  <a:pt x="63" y="88"/>
                </a:cubicBezTo>
                <a:cubicBezTo>
                  <a:pt x="62" y="88"/>
                  <a:pt x="61" y="87"/>
                  <a:pt x="61" y="86"/>
                </a:cubicBezTo>
                <a:cubicBezTo>
                  <a:pt x="61" y="84"/>
                  <a:pt x="62" y="83"/>
                  <a:pt x="63" y="83"/>
                </a:cubicBezTo>
                <a:cubicBezTo>
                  <a:pt x="64" y="83"/>
                  <a:pt x="65" y="84"/>
                  <a:pt x="65" y="86"/>
                </a:cubicBezTo>
                <a:lnTo>
                  <a:pt x="65" y="88"/>
                </a:lnTo>
                <a:close/>
                <a:moveTo>
                  <a:pt x="90" y="94"/>
                </a:moveTo>
                <a:cubicBezTo>
                  <a:pt x="82" y="101"/>
                  <a:pt x="78" y="110"/>
                  <a:pt x="77" y="120"/>
                </a:cubicBezTo>
                <a:cubicBezTo>
                  <a:pt x="75" y="120"/>
                  <a:pt x="75" y="120"/>
                  <a:pt x="75" y="120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5" y="107"/>
                  <a:pt x="73" y="104"/>
                  <a:pt x="71" y="102"/>
                </a:cubicBezTo>
                <a:cubicBezTo>
                  <a:pt x="71" y="102"/>
                  <a:pt x="71" y="102"/>
                  <a:pt x="71" y="102"/>
                </a:cubicBezTo>
                <a:cubicBezTo>
                  <a:pt x="71" y="92"/>
                  <a:pt x="71" y="92"/>
                  <a:pt x="71" y="92"/>
                </a:cubicBezTo>
                <a:cubicBezTo>
                  <a:pt x="74" y="90"/>
                  <a:pt x="76" y="87"/>
                  <a:pt x="76" y="84"/>
                </a:cubicBezTo>
                <a:cubicBezTo>
                  <a:pt x="76" y="79"/>
                  <a:pt x="76" y="79"/>
                  <a:pt x="76" y="79"/>
                </a:cubicBezTo>
                <a:cubicBezTo>
                  <a:pt x="76" y="72"/>
                  <a:pt x="70" y="67"/>
                  <a:pt x="64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6" y="67"/>
                  <a:pt x="55" y="68"/>
                  <a:pt x="55" y="70"/>
                </a:cubicBezTo>
                <a:cubicBezTo>
                  <a:pt x="55" y="72"/>
                  <a:pt x="56" y="73"/>
                  <a:pt x="58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7" y="73"/>
                  <a:pt x="69" y="76"/>
                  <a:pt x="69" y="79"/>
                </a:cubicBezTo>
                <a:cubicBezTo>
                  <a:pt x="69" y="80"/>
                  <a:pt x="69" y="80"/>
                  <a:pt x="69" y="80"/>
                </a:cubicBezTo>
                <a:cubicBezTo>
                  <a:pt x="68" y="78"/>
                  <a:pt x="66" y="77"/>
                  <a:pt x="63" y="77"/>
                </a:cubicBezTo>
                <a:cubicBezTo>
                  <a:pt x="58" y="77"/>
                  <a:pt x="55" y="81"/>
                  <a:pt x="55" y="86"/>
                </a:cubicBezTo>
                <a:cubicBezTo>
                  <a:pt x="55" y="90"/>
                  <a:pt x="58" y="94"/>
                  <a:pt x="63" y="94"/>
                </a:cubicBezTo>
                <a:cubicBezTo>
                  <a:pt x="65" y="94"/>
                  <a:pt x="65" y="94"/>
                  <a:pt x="65" y="94"/>
                </a:cubicBezTo>
                <a:cubicBezTo>
                  <a:pt x="65" y="100"/>
                  <a:pt x="65" y="100"/>
                  <a:pt x="65" y="100"/>
                </a:cubicBezTo>
                <a:cubicBezTo>
                  <a:pt x="60" y="100"/>
                  <a:pt x="56" y="104"/>
                  <a:pt x="56" y="109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53" y="120"/>
                  <a:pt x="53" y="120"/>
                  <a:pt x="53" y="120"/>
                </a:cubicBezTo>
                <a:cubicBezTo>
                  <a:pt x="53" y="110"/>
                  <a:pt x="48" y="101"/>
                  <a:pt x="40" y="94"/>
                </a:cubicBezTo>
                <a:cubicBezTo>
                  <a:pt x="32" y="87"/>
                  <a:pt x="27" y="76"/>
                  <a:pt x="27" y="65"/>
                </a:cubicBezTo>
                <a:cubicBezTo>
                  <a:pt x="27" y="55"/>
                  <a:pt x="31" y="45"/>
                  <a:pt x="38" y="38"/>
                </a:cubicBezTo>
                <a:cubicBezTo>
                  <a:pt x="46" y="31"/>
                  <a:pt x="55" y="27"/>
                  <a:pt x="66" y="27"/>
                </a:cubicBezTo>
                <a:cubicBezTo>
                  <a:pt x="86" y="27"/>
                  <a:pt x="103" y="44"/>
                  <a:pt x="103" y="65"/>
                </a:cubicBezTo>
                <a:cubicBezTo>
                  <a:pt x="103" y="76"/>
                  <a:pt x="98" y="87"/>
                  <a:pt x="90" y="94"/>
                </a:cubicBezTo>
                <a:close/>
                <a:moveTo>
                  <a:pt x="66" y="36"/>
                </a:moveTo>
                <a:cubicBezTo>
                  <a:pt x="66" y="36"/>
                  <a:pt x="66" y="36"/>
                  <a:pt x="66" y="36"/>
                </a:cubicBezTo>
                <a:cubicBezTo>
                  <a:pt x="64" y="36"/>
                  <a:pt x="63" y="37"/>
                  <a:pt x="63" y="39"/>
                </a:cubicBezTo>
                <a:cubicBezTo>
                  <a:pt x="63" y="41"/>
                  <a:pt x="64" y="42"/>
                  <a:pt x="66" y="42"/>
                </a:cubicBezTo>
                <a:cubicBezTo>
                  <a:pt x="66" y="42"/>
                  <a:pt x="66" y="42"/>
                  <a:pt x="66" y="42"/>
                </a:cubicBezTo>
                <a:cubicBezTo>
                  <a:pt x="68" y="42"/>
                  <a:pt x="69" y="41"/>
                  <a:pt x="69" y="39"/>
                </a:cubicBezTo>
                <a:cubicBezTo>
                  <a:pt x="69" y="37"/>
                  <a:pt x="68" y="36"/>
                  <a:pt x="66" y="36"/>
                </a:cubicBezTo>
                <a:close/>
                <a:moveTo>
                  <a:pt x="80" y="40"/>
                </a:moveTo>
                <a:cubicBezTo>
                  <a:pt x="78" y="39"/>
                  <a:pt x="76" y="39"/>
                  <a:pt x="75" y="41"/>
                </a:cubicBezTo>
                <a:cubicBezTo>
                  <a:pt x="74" y="42"/>
                  <a:pt x="75" y="44"/>
                  <a:pt x="77" y="45"/>
                </a:cubicBezTo>
                <a:cubicBezTo>
                  <a:pt x="84" y="49"/>
                  <a:pt x="88" y="57"/>
                  <a:pt x="88" y="65"/>
                </a:cubicBezTo>
                <a:cubicBezTo>
                  <a:pt x="88" y="67"/>
                  <a:pt x="90" y="68"/>
                  <a:pt x="91" y="68"/>
                </a:cubicBezTo>
                <a:cubicBezTo>
                  <a:pt x="93" y="68"/>
                  <a:pt x="95" y="67"/>
                  <a:pt x="95" y="65"/>
                </a:cubicBezTo>
                <a:cubicBezTo>
                  <a:pt x="95" y="55"/>
                  <a:pt x="89" y="45"/>
                  <a:pt x="80" y="40"/>
                </a:cubicBezTo>
                <a:close/>
                <a:moveTo>
                  <a:pt x="65" y="15"/>
                </a:moveTo>
                <a:cubicBezTo>
                  <a:pt x="67" y="15"/>
                  <a:pt x="68" y="14"/>
                  <a:pt x="68" y="12"/>
                </a:cubicBezTo>
                <a:cubicBezTo>
                  <a:pt x="68" y="3"/>
                  <a:pt x="68" y="3"/>
                  <a:pt x="68" y="3"/>
                </a:cubicBezTo>
                <a:cubicBezTo>
                  <a:pt x="68" y="2"/>
                  <a:pt x="67" y="0"/>
                  <a:pt x="65" y="0"/>
                </a:cubicBezTo>
                <a:cubicBezTo>
                  <a:pt x="63" y="0"/>
                  <a:pt x="62" y="2"/>
                  <a:pt x="62" y="3"/>
                </a:cubicBezTo>
                <a:cubicBezTo>
                  <a:pt x="62" y="12"/>
                  <a:pt x="62" y="12"/>
                  <a:pt x="62" y="12"/>
                </a:cubicBezTo>
                <a:cubicBezTo>
                  <a:pt x="62" y="14"/>
                  <a:pt x="63" y="15"/>
                  <a:pt x="65" y="15"/>
                </a:cubicBezTo>
                <a:close/>
                <a:moveTo>
                  <a:pt x="127" y="62"/>
                </a:moveTo>
                <a:cubicBezTo>
                  <a:pt x="118" y="62"/>
                  <a:pt x="118" y="62"/>
                  <a:pt x="118" y="62"/>
                </a:cubicBezTo>
                <a:cubicBezTo>
                  <a:pt x="117" y="62"/>
                  <a:pt x="115" y="63"/>
                  <a:pt x="115" y="65"/>
                </a:cubicBezTo>
                <a:cubicBezTo>
                  <a:pt x="115" y="67"/>
                  <a:pt x="117" y="68"/>
                  <a:pt x="118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9" y="68"/>
                  <a:pt x="130" y="67"/>
                  <a:pt x="130" y="65"/>
                </a:cubicBezTo>
                <a:cubicBezTo>
                  <a:pt x="130" y="63"/>
                  <a:pt x="129" y="62"/>
                  <a:pt x="127" y="62"/>
                </a:cubicBezTo>
                <a:close/>
                <a:moveTo>
                  <a:pt x="12" y="62"/>
                </a:moveTo>
                <a:cubicBezTo>
                  <a:pt x="4" y="62"/>
                  <a:pt x="4" y="62"/>
                  <a:pt x="4" y="62"/>
                </a:cubicBezTo>
                <a:cubicBezTo>
                  <a:pt x="2" y="62"/>
                  <a:pt x="0" y="63"/>
                  <a:pt x="0" y="65"/>
                </a:cubicBezTo>
                <a:cubicBezTo>
                  <a:pt x="0" y="67"/>
                  <a:pt x="2" y="68"/>
                  <a:pt x="4" y="68"/>
                </a:cubicBezTo>
                <a:cubicBezTo>
                  <a:pt x="12" y="68"/>
                  <a:pt x="12" y="68"/>
                  <a:pt x="12" y="68"/>
                </a:cubicBezTo>
                <a:cubicBezTo>
                  <a:pt x="14" y="68"/>
                  <a:pt x="15" y="67"/>
                  <a:pt x="15" y="65"/>
                </a:cubicBezTo>
                <a:cubicBezTo>
                  <a:pt x="15" y="63"/>
                  <a:pt x="14" y="62"/>
                  <a:pt x="12" y="62"/>
                </a:cubicBezTo>
                <a:close/>
                <a:moveTo>
                  <a:pt x="105" y="100"/>
                </a:moveTo>
                <a:cubicBezTo>
                  <a:pt x="104" y="99"/>
                  <a:pt x="102" y="99"/>
                  <a:pt x="101" y="100"/>
                </a:cubicBezTo>
                <a:cubicBezTo>
                  <a:pt x="99" y="102"/>
                  <a:pt x="99" y="104"/>
                  <a:pt x="101" y="105"/>
                </a:cubicBezTo>
                <a:cubicBezTo>
                  <a:pt x="107" y="111"/>
                  <a:pt x="107" y="111"/>
                  <a:pt x="107" y="111"/>
                </a:cubicBezTo>
                <a:cubicBezTo>
                  <a:pt x="107" y="111"/>
                  <a:pt x="108" y="112"/>
                  <a:pt x="109" y="112"/>
                </a:cubicBezTo>
                <a:cubicBezTo>
                  <a:pt x="110" y="112"/>
                  <a:pt x="110" y="111"/>
                  <a:pt x="111" y="111"/>
                </a:cubicBezTo>
                <a:cubicBezTo>
                  <a:pt x="112" y="110"/>
                  <a:pt x="112" y="108"/>
                  <a:pt x="111" y="106"/>
                </a:cubicBezTo>
                <a:lnTo>
                  <a:pt x="105" y="100"/>
                </a:lnTo>
                <a:close/>
                <a:moveTo>
                  <a:pt x="25" y="30"/>
                </a:moveTo>
                <a:cubicBezTo>
                  <a:pt x="26" y="30"/>
                  <a:pt x="27" y="31"/>
                  <a:pt x="28" y="31"/>
                </a:cubicBezTo>
                <a:cubicBezTo>
                  <a:pt x="28" y="31"/>
                  <a:pt x="29" y="30"/>
                  <a:pt x="30" y="30"/>
                </a:cubicBezTo>
                <a:cubicBezTo>
                  <a:pt x="31" y="28"/>
                  <a:pt x="31" y="27"/>
                  <a:pt x="30" y="25"/>
                </a:cubicBezTo>
                <a:cubicBezTo>
                  <a:pt x="24" y="19"/>
                  <a:pt x="24" y="19"/>
                  <a:pt x="24" y="19"/>
                </a:cubicBezTo>
                <a:cubicBezTo>
                  <a:pt x="23" y="18"/>
                  <a:pt x="21" y="18"/>
                  <a:pt x="19" y="19"/>
                </a:cubicBezTo>
                <a:cubicBezTo>
                  <a:pt x="18" y="21"/>
                  <a:pt x="18" y="23"/>
                  <a:pt x="19" y="24"/>
                </a:cubicBezTo>
                <a:lnTo>
                  <a:pt x="25" y="30"/>
                </a:lnTo>
                <a:close/>
                <a:moveTo>
                  <a:pt x="107" y="19"/>
                </a:moveTo>
                <a:cubicBezTo>
                  <a:pt x="101" y="25"/>
                  <a:pt x="101" y="25"/>
                  <a:pt x="101" y="25"/>
                </a:cubicBezTo>
                <a:cubicBezTo>
                  <a:pt x="99" y="27"/>
                  <a:pt x="99" y="28"/>
                  <a:pt x="101" y="30"/>
                </a:cubicBezTo>
                <a:cubicBezTo>
                  <a:pt x="101" y="30"/>
                  <a:pt x="102" y="31"/>
                  <a:pt x="103" y="31"/>
                </a:cubicBezTo>
                <a:cubicBezTo>
                  <a:pt x="104" y="31"/>
                  <a:pt x="104" y="30"/>
                  <a:pt x="105" y="30"/>
                </a:cubicBezTo>
                <a:cubicBezTo>
                  <a:pt x="111" y="24"/>
                  <a:pt x="111" y="24"/>
                  <a:pt x="111" y="24"/>
                </a:cubicBezTo>
                <a:cubicBezTo>
                  <a:pt x="112" y="23"/>
                  <a:pt x="112" y="21"/>
                  <a:pt x="111" y="19"/>
                </a:cubicBezTo>
                <a:cubicBezTo>
                  <a:pt x="110" y="18"/>
                  <a:pt x="108" y="18"/>
                  <a:pt x="107" y="19"/>
                </a:cubicBezTo>
                <a:close/>
                <a:moveTo>
                  <a:pt x="25" y="100"/>
                </a:moveTo>
                <a:cubicBezTo>
                  <a:pt x="19" y="106"/>
                  <a:pt x="19" y="106"/>
                  <a:pt x="19" y="106"/>
                </a:cubicBezTo>
                <a:cubicBezTo>
                  <a:pt x="18" y="108"/>
                  <a:pt x="18" y="110"/>
                  <a:pt x="19" y="111"/>
                </a:cubicBezTo>
                <a:cubicBezTo>
                  <a:pt x="20" y="111"/>
                  <a:pt x="21" y="112"/>
                  <a:pt x="22" y="112"/>
                </a:cubicBezTo>
                <a:cubicBezTo>
                  <a:pt x="22" y="112"/>
                  <a:pt x="23" y="111"/>
                  <a:pt x="24" y="111"/>
                </a:cubicBezTo>
                <a:cubicBezTo>
                  <a:pt x="30" y="105"/>
                  <a:pt x="30" y="105"/>
                  <a:pt x="30" y="105"/>
                </a:cubicBezTo>
                <a:cubicBezTo>
                  <a:pt x="31" y="104"/>
                  <a:pt x="31" y="102"/>
                  <a:pt x="30" y="100"/>
                </a:cubicBezTo>
                <a:cubicBezTo>
                  <a:pt x="29" y="99"/>
                  <a:pt x="27" y="99"/>
                  <a:pt x="25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1DC39FF4-4EEA-48D2-73D3-0A33A5DA4ECB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5237163"/>
            <a:ext cx="255588" cy="236538"/>
          </a:xfrm>
          <a:custGeom>
            <a:avLst/>
            <a:gdLst>
              <a:gd name="T0" fmla="*/ 122 w 161"/>
              <a:gd name="T1" fmla="*/ 106 h 149"/>
              <a:gd name="T2" fmla="*/ 128 w 161"/>
              <a:gd name="T3" fmla="*/ 108 h 149"/>
              <a:gd name="T4" fmla="*/ 36 w 161"/>
              <a:gd name="T5" fmla="*/ 110 h 149"/>
              <a:gd name="T6" fmla="*/ 35 w 161"/>
              <a:gd name="T7" fmla="*/ 104 h 149"/>
              <a:gd name="T8" fmla="*/ 36 w 161"/>
              <a:gd name="T9" fmla="*/ 110 h 149"/>
              <a:gd name="T10" fmla="*/ 160 w 161"/>
              <a:gd name="T11" fmla="*/ 78 h 149"/>
              <a:gd name="T12" fmla="*/ 80 w 161"/>
              <a:gd name="T13" fmla="*/ 0 h 149"/>
              <a:gd name="T14" fmla="*/ 4 w 161"/>
              <a:gd name="T15" fmla="*/ 100 h 149"/>
              <a:gd name="T16" fmla="*/ 9 w 161"/>
              <a:gd name="T17" fmla="*/ 140 h 149"/>
              <a:gd name="T18" fmla="*/ 30 w 161"/>
              <a:gd name="T19" fmla="*/ 144 h 149"/>
              <a:gd name="T20" fmla="*/ 52 w 161"/>
              <a:gd name="T21" fmla="*/ 145 h 149"/>
              <a:gd name="T22" fmla="*/ 47 w 161"/>
              <a:gd name="T23" fmla="*/ 91 h 149"/>
              <a:gd name="T24" fmla="*/ 24 w 161"/>
              <a:gd name="T25" fmla="*/ 88 h 149"/>
              <a:gd name="T26" fmla="*/ 19 w 161"/>
              <a:gd name="T27" fmla="*/ 81 h 149"/>
              <a:gd name="T28" fmla="*/ 80 w 161"/>
              <a:gd name="T29" fmla="*/ 25 h 149"/>
              <a:gd name="T30" fmla="*/ 142 w 161"/>
              <a:gd name="T31" fmla="*/ 81 h 149"/>
              <a:gd name="T32" fmla="*/ 137 w 161"/>
              <a:gd name="T33" fmla="*/ 88 h 149"/>
              <a:gd name="T34" fmla="*/ 114 w 161"/>
              <a:gd name="T35" fmla="*/ 91 h 149"/>
              <a:gd name="T36" fmla="*/ 109 w 161"/>
              <a:gd name="T37" fmla="*/ 145 h 149"/>
              <a:gd name="T38" fmla="*/ 131 w 161"/>
              <a:gd name="T39" fmla="*/ 144 h 149"/>
              <a:gd name="T40" fmla="*/ 152 w 161"/>
              <a:gd name="T41" fmla="*/ 140 h 149"/>
              <a:gd name="T42" fmla="*/ 157 w 161"/>
              <a:gd name="T43" fmla="*/ 100 h 149"/>
              <a:gd name="T44" fmla="*/ 38 w 161"/>
              <a:gd name="T45" fmla="*/ 91 h 149"/>
              <a:gd name="T46" fmla="*/ 53 w 161"/>
              <a:gd name="T47" fmla="*/ 135 h 149"/>
              <a:gd name="T48" fmla="*/ 47 w 161"/>
              <a:gd name="T49" fmla="*/ 140 h 149"/>
              <a:gd name="T50" fmla="*/ 38 w 161"/>
              <a:gd name="T51" fmla="*/ 116 h 149"/>
              <a:gd name="T52" fmla="*/ 41 w 161"/>
              <a:gd name="T53" fmla="*/ 141 h 149"/>
              <a:gd name="T54" fmla="*/ 35 w 161"/>
              <a:gd name="T55" fmla="*/ 140 h 149"/>
              <a:gd name="T56" fmla="*/ 23 w 161"/>
              <a:gd name="T57" fmla="*/ 98 h 149"/>
              <a:gd name="T58" fmla="*/ 28 w 161"/>
              <a:gd name="T59" fmla="*/ 138 h 149"/>
              <a:gd name="T60" fmla="*/ 15 w 161"/>
              <a:gd name="T61" fmla="*/ 139 h 149"/>
              <a:gd name="T62" fmla="*/ 9 w 161"/>
              <a:gd name="T63" fmla="*/ 105 h 149"/>
              <a:gd name="T64" fmla="*/ 18 w 161"/>
              <a:gd name="T65" fmla="*/ 102 h 149"/>
              <a:gd name="T66" fmla="*/ 7 w 161"/>
              <a:gd name="T67" fmla="*/ 81 h 149"/>
              <a:gd name="T68" fmla="*/ 16 w 161"/>
              <a:gd name="T69" fmla="*/ 96 h 149"/>
              <a:gd name="T70" fmla="*/ 7 w 161"/>
              <a:gd name="T71" fmla="*/ 81 h 149"/>
              <a:gd name="T72" fmla="*/ 80 w 161"/>
              <a:gd name="T73" fmla="*/ 19 h 149"/>
              <a:gd name="T74" fmla="*/ 16 w 161"/>
              <a:gd name="T75" fmla="*/ 75 h 149"/>
              <a:gd name="T76" fmla="*/ 80 w 161"/>
              <a:gd name="T77" fmla="*/ 6 h 149"/>
              <a:gd name="T78" fmla="*/ 144 w 161"/>
              <a:gd name="T79" fmla="*/ 75 h 149"/>
              <a:gd name="T80" fmla="*/ 154 w 161"/>
              <a:gd name="T81" fmla="*/ 81 h 149"/>
              <a:gd name="T82" fmla="*/ 145 w 161"/>
              <a:gd name="T83" fmla="*/ 96 h 149"/>
              <a:gd name="T84" fmla="*/ 154 w 161"/>
              <a:gd name="T85" fmla="*/ 81 h 149"/>
              <a:gd name="T86" fmla="*/ 126 w 161"/>
              <a:gd name="T87" fmla="*/ 140 h 149"/>
              <a:gd name="T88" fmla="*/ 119 w 161"/>
              <a:gd name="T89" fmla="*/ 141 h 149"/>
              <a:gd name="T90" fmla="*/ 123 w 161"/>
              <a:gd name="T91" fmla="*/ 116 h 149"/>
              <a:gd name="T92" fmla="*/ 113 w 161"/>
              <a:gd name="T93" fmla="*/ 140 h 149"/>
              <a:gd name="T94" fmla="*/ 108 w 161"/>
              <a:gd name="T95" fmla="*/ 135 h 149"/>
              <a:gd name="T96" fmla="*/ 123 w 161"/>
              <a:gd name="T97" fmla="*/ 90 h 149"/>
              <a:gd name="T98" fmla="*/ 135 w 161"/>
              <a:gd name="T99" fmla="*/ 94 h 149"/>
              <a:gd name="T100" fmla="*/ 126 w 161"/>
              <a:gd name="T101" fmla="*/ 140 h 149"/>
              <a:gd name="T102" fmla="*/ 146 w 161"/>
              <a:gd name="T103" fmla="*/ 139 h 149"/>
              <a:gd name="T104" fmla="*/ 133 w 161"/>
              <a:gd name="T105" fmla="*/ 138 h 149"/>
              <a:gd name="T106" fmla="*/ 152 w 161"/>
              <a:gd name="T107" fmla="*/ 105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1" h="149">
                <a:moveTo>
                  <a:pt x="126" y="104"/>
                </a:moveTo>
                <a:cubicBezTo>
                  <a:pt x="124" y="104"/>
                  <a:pt x="123" y="105"/>
                  <a:pt x="122" y="106"/>
                </a:cubicBezTo>
                <a:cubicBezTo>
                  <a:pt x="122" y="108"/>
                  <a:pt x="123" y="110"/>
                  <a:pt x="125" y="110"/>
                </a:cubicBezTo>
                <a:cubicBezTo>
                  <a:pt x="126" y="111"/>
                  <a:pt x="128" y="110"/>
                  <a:pt x="128" y="108"/>
                </a:cubicBezTo>
                <a:cubicBezTo>
                  <a:pt x="129" y="106"/>
                  <a:pt x="128" y="105"/>
                  <a:pt x="126" y="104"/>
                </a:cubicBezTo>
                <a:close/>
                <a:moveTo>
                  <a:pt x="36" y="110"/>
                </a:moveTo>
                <a:cubicBezTo>
                  <a:pt x="38" y="110"/>
                  <a:pt x="39" y="108"/>
                  <a:pt x="39" y="106"/>
                </a:cubicBezTo>
                <a:cubicBezTo>
                  <a:pt x="38" y="105"/>
                  <a:pt x="36" y="104"/>
                  <a:pt x="35" y="104"/>
                </a:cubicBezTo>
                <a:cubicBezTo>
                  <a:pt x="33" y="105"/>
                  <a:pt x="32" y="106"/>
                  <a:pt x="33" y="108"/>
                </a:cubicBezTo>
                <a:cubicBezTo>
                  <a:pt x="33" y="110"/>
                  <a:pt x="35" y="111"/>
                  <a:pt x="36" y="110"/>
                </a:cubicBezTo>
                <a:close/>
                <a:moveTo>
                  <a:pt x="157" y="100"/>
                </a:moveTo>
                <a:cubicBezTo>
                  <a:pt x="159" y="93"/>
                  <a:pt x="160" y="85"/>
                  <a:pt x="160" y="78"/>
                </a:cubicBezTo>
                <a:cubicBezTo>
                  <a:pt x="160" y="57"/>
                  <a:pt x="152" y="38"/>
                  <a:pt x="137" y="23"/>
                </a:cubicBezTo>
                <a:cubicBezTo>
                  <a:pt x="122" y="8"/>
                  <a:pt x="101" y="0"/>
                  <a:pt x="80" y="0"/>
                </a:cubicBezTo>
                <a:cubicBezTo>
                  <a:pt x="37" y="0"/>
                  <a:pt x="1" y="35"/>
                  <a:pt x="1" y="78"/>
                </a:cubicBezTo>
                <a:cubicBezTo>
                  <a:pt x="1" y="85"/>
                  <a:pt x="2" y="93"/>
                  <a:pt x="4" y="100"/>
                </a:cubicBezTo>
                <a:cubicBezTo>
                  <a:pt x="1" y="103"/>
                  <a:pt x="0" y="106"/>
                  <a:pt x="1" y="110"/>
                </a:cubicBezTo>
                <a:cubicBezTo>
                  <a:pt x="9" y="140"/>
                  <a:pt x="9" y="140"/>
                  <a:pt x="9" y="140"/>
                </a:cubicBezTo>
                <a:cubicBezTo>
                  <a:pt x="10" y="145"/>
                  <a:pt x="15" y="148"/>
                  <a:pt x="20" y="147"/>
                </a:cubicBezTo>
                <a:cubicBezTo>
                  <a:pt x="30" y="144"/>
                  <a:pt x="30" y="144"/>
                  <a:pt x="30" y="144"/>
                </a:cubicBezTo>
                <a:cubicBezTo>
                  <a:pt x="32" y="148"/>
                  <a:pt x="36" y="149"/>
                  <a:pt x="40" y="148"/>
                </a:cubicBezTo>
                <a:cubicBezTo>
                  <a:pt x="52" y="145"/>
                  <a:pt x="52" y="145"/>
                  <a:pt x="52" y="145"/>
                </a:cubicBezTo>
                <a:cubicBezTo>
                  <a:pt x="57" y="144"/>
                  <a:pt x="60" y="138"/>
                  <a:pt x="59" y="133"/>
                </a:cubicBezTo>
                <a:cubicBezTo>
                  <a:pt x="47" y="91"/>
                  <a:pt x="47" y="91"/>
                  <a:pt x="47" y="91"/>
                </a:cubicBezTo>
                <a:cubicBezTo>
                  <a:pt x="46" y="86"/>
                  <a:pt x="41" y="83"/>
                  <a:pt x="36" y="85"/>
                </a:cubicBezTo>
                <a:cubicBezTo>
                  <a:pt x="24" y="88"/>
                  <a:pt x="24" y="88"/>
                  <a:pt x="24" y="88"/>
                </a:cubicBezTo>
                <a:cubicBezTo>
                  <a:pt x="23" y="88"/>
                  <a:pt x="21" y="89"/>
                  <a:pt x="20" y="89"/>
                </a:cubicBezTo>
                <a:cubicBezTo>
                  <a:pt x="20" y="87"/>
                  <a:pt x="19" y="84"/>
                  <a:pt x="19" y="81"/>
                </a:cubicBezTo>
                <a:cubicBezTo>
                  <a:pt x="23" y="80"/>
                  <a:pt x="25" y="77"/>
                  <a:pt x="26" y="73"/>
                </a:cubicBezTo>
                <a:cubicBezTo>
                  <a:pt x="28" y="47"/>
                  <a:pt x="53" y="25"/>
                  <a:pt x="80" y="25"/>
                </a:cubicBezTo>
                <a:cubicBezTo>
                  <a:pt x="108" y="25"/>
                  <a:pt x="133" y="47"/>
                  <a:pt x="135" y="73"/>
                </a:cubicBezTo>
                <a:cubicBezTo>
                  <a:pt x="136" y="77"/>
                  <a:pt x="138" y="80"/>
                  <a:pt x="142" y="81"/>
                </a:cubicBezTo>
                <a:cubicBezTo>
                  <a:pt x="141" y="84"/>
                  <a:pt x="141" y="87"/>
                  <a:pt x="140" y="89"/>
                </a:cubicBezTo>
                <a:cubicBezTo>
                  <a:pt x="139" y="89"/>
                  <a:pt x="138" y="88"/>
                  <a:pt x="137" y="88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0" y="83"/>
                  <a:pt x="115" y="86"/>
                  <a:pt x="114" y="91"/>
                </a:cubicBezTo>
                <a:cubicBezTo>
                  <a:pt x="102" y="133"/>
                  <a:pt x="102" y="133"/>
                  <a:pt x="102" y="133"/>
                </a:cubicBezTo>
                <a:cubicBezTo>
                  <a:pt x="101" y="138"/>
                  <a:pt x="104" y="144"/>
                  <a:pt x="109" y="145"/>
                </a:cubicBezTo>
                <a:cubicBezTo>
                  <a:pt x="121" y="148"/>
                  <a:pt x="121" y="148"/>
                  <a:pt x="121" y="148"/>
                </a:cubicBezTo>
                <a:cubicBezTo>
                  <a:pt x="125" y="149"/>
                  <a:pt x="129" y="148"/>
                  <a:pt x="131" y="144"/>
                </a:cubicBezTo>
                <a:cubicBezTo>
                  <a:pt x="141" y="147"/>
                  <a:pt x="141" y="147"/>
                  <a:pt x="141" y="147"/>
                </a:cubicBezTo>
                <a:cubicBezTo>
                  <a:pt x="146" y="148"/>
                  <a:pt x="151" y="145"/>
                  <a:pt x="152" y="140"/>
                </a:cubicBezTo>
                <a:cubicBezTo>
                  <a:pt x="160" y="110"/>
                  <a:pt x="160" y="110"/>
                  <a:pt x="160" y="110"/>
                </a:cubicBezTo>
                <a:cubicBezTo>
                  <a:pt x="161" y="106"/>
                  <a:pt x="160" y="103"/>
                  <a:pt x="157" y="100"/>
                </a:cubicBezTo>
                <a:close/>
                <a:moveTo>
                  <a:pt x="25" y="94"/>
                </a:moveTo>
                <a:cubicBezTo>
                  <a:pt x="38" y="91"/>
                  <a:pt x="38" y="91"/>
                  <a:pt x="38" y="91"/>
                </a:cubicBezTo>
                <a:cubicBezTo>
                  <a:pt x="39" y="90"/>
                  <a:pt x="41" y="91"/>
                  <a:pt x="41" y="93"/>
                </a:cubicBezTo>
                <a:cubicBezTo>
                  <a:pt x="53" y="135"/>
                  <a:pt x="53" y="135"/>
                  <a:pt x="53" y="135"/>
                </a:cubicBezTo>
                <a:cubicBezTo>
                  <a:pt x="53" y="137"/>
                  <a:pt x="52" y="138"/>
                  <a:pt x="50" y="139"/>
                </a:cubicBezTo>
                <a:cubicBezTo>
                  <a:pt x="47" y="140"/>
                  <a:pt x="47" y="140"/>
                  <a:pt x="47" y="140"/>
                </a:cubicBezTo>
                <a:cubicBezTo>
                  <a:pt x="42" y="119"/>
                  <a:pt x="42" y="119"/>
                  <a:pt x="42" y="119"/>
                </a:cubicBezTo>
                <a:cubicBezTo>
                  <a:pt x="41" y="117"/>
                  <a:pt x="40" y="116"/>
                  <a:pt x="38" y="116"/>
                </a:cubicBezTo>
                <a:cubicBezTo>
                  <a:pt x="36" y="117"/>
                  <a:pt x="35" y="118"/>
                  <a:pt x="36" y="120"/>
                </a:cubicBezTo>
                <a:cubicBezTo>
                  <a:pt x="41" y="141"/>
                  <a:pt x="41" y="141"/>
                  <a:pt x="41" y="141"/>
                </a:cubicBezTo>
                <a:cubicBezTo>
                  <a:pt x="38" y="142"/>
                  <a:pt x="38" y="142"/>
                  <a:pt x="38" y="142"/>
                </a:cubicBezTo>
                <a:cubicBezTo>
                  <a:pt x="37" y="142"/>
                  <a:pt x="35" y="141"/>
                  <a:pt x="35" y="140"/>
                </a:cubicBezTo>
                <a:cubicBezTo>
                  <a:pt x="35" y="140"/>
                  <a:pt x="35" y="140"/>
                  <a:pt x="35" y="140"/>
                </a:cubicBezTo>
                <a:cubicBezTo>
                  <a:pt x="23" y="98"/>
                  <a:pt x="23" y="98"/>
                  <a:pt x="23" y="98"/>
                </a:cubicBezTo>
                <a:cubicBezTo>
                  <a:pt x="23" y="96"/>
                  <a:pt x="24" y="94"/>
                  <a:pt x="25" y="94"/>
                </a:cubicBezTo>
                <a:close/>
                <a:moveTo>
                  <a:pt x="28" y="138"/>
                </a:moveTo>
                <a:cubicBezTo>
                  <a:pt x="19" y="141"/>
                  <a:pt x="19" y="141"/>
                  <a:pt x="19" y="141"/>
                </a:cubicBezTo>
                <a:cubicBezTo>
                  <a:pt x="17" y="141"/>
                  <a:pt x="15" y="140"/>
                  <a:pt x="15" y="139"/>
                </a:cubicBezTo>
                <a:cubicBezTo>
                  <a:pt x="7" y="108"/>
                  <a:pt x="7" y="108"/>
                  <a:pt x="7" y="108"/>
                </a:cubicBezTo>
                <a:cubicBezTo>
                  <a:pt x="6" y="107"/>
                  <a:pt x="7" y="105"/>
                  <a:pt x="9" y="105"/>
                </a:cubicBezTo>
                <a:cubicBezTo>
                  <a:pt x="9" y="105"/>
                  <a:pt x="9" y="105"/>
                  <a:pt x="9" y="105"/>
                </a:cubicBezTo>
                <a:cubicBezTo>
                  <a:pt x="18" y="102"/>
                  <a:pt x="18" y="102"/>
                  <a:pt x="18" y="102"/>
                </a:cubicBezTo>
                <a:cubicBezTo>
                  <a:pt x="19" y="105"/>
                  <a:pt x="17" y="99"/>
                  <a:pt x="28" y="138"/>
                </a:cubicBezTo>
                <a:close/>
                <a:moveTo>
                  <a:pt x="7" y="81"/>
                </a:moveTo>
                <a:cubicBezTo>
                  <a:pt x="13" y="81"/>
                  <a:pt x="13" y="81"/>
                  <a:pt x="13" y="81"/>
                </a:cubicBezTo>
                <a:cubicBezTo>
                  <a:pt x="13" y="86"/>
                  <a:pt x="14" y="91"/>
                  <a:pt x="16" y="96"/>
                </a:cubicBezTo>
                <a:cubicBezTo>
                  <a:pt x="10" y="98"/>
                  <a:pt x="10" y="98"/>
                  <a:pt x="10" y="98"/>
                </a:cubicBezTo>
                <a:cubicBezTo>
                  <a:pt x="8" y="92"/>
                  <a:pt x="7" y="87"/>
                  <a:pt x="7" y="81"/>
                </a:cubicBezTo>
                <a:close/>
                <a:moveTo>
                  <a:pt x="141" y="72"/>
                </a:moveTo>
                <a:cubicBezTo>
                  <a:pt x="138" y="42"/>
                  <a:pt x="111" y="19"/>
                  <a:pt x="80" y="19"/>
                </a:cubicBezTo>
                <a:cubicBezTo>
                  <a:pt x="50" y="19"/>
                  <a:pt x="22" y="42"/>
                  <a:pt x="20" y="72"/>
                </a:cubicBezTo>
                <a:cubicBezTo>
                  <a:pt x="19" y="74"/>
                  <a:pt x="18" y="75"/>
                  <a:pt x="16" y="75"/>
                </a:cubicBezTo>
                <a:cubicBezTo>
                  <a:pt x="7" y="75"/>
                  <a:pt x="7" y="75"/>
                  <a:pt x="7" y="75"/>
                </a:cubicBezTo>
                <a:cubicBezTo>
                  <a:pt x="9" y="37"/>
                  <a:pt x="42" y="6"/>
                  <a:pt x="80" y="6"/>
                </a:cubicBezTo>
                <a:cubicBezTo>
                  <a:pt x="119" y="6"/>
                  <a:pt x="152" y="37"/>
                  <a:pt x="154" y="75"/>
                </a:cubicBezTo>
                <a:cubicBezTo>
                  <a:pt x="144" y="75"/>
                  <a:pt x="144" y="75"/>
                  <a:pt x="144" y="75"/>
                </a:cubicBezTo>
                <a:cubicBezTo>
                  <a:pt x="143" y="75"/>
                  <a:pt x="142" y="74"/>
                  <a:pt x="141" y="72"/>
                </a:cubicBezTo>
                <a:close/>
                <a:moveTo>
                  <a:pt x="154" y="81"/>
                </a:moveTo>
                <a:cubicBezTo>
                  <a:pt x="154" y="87"/>
                  <a:pt x="153" y="92"/>
                  <a:pt x="151" y="98"/>
                </a:cubicBezTo>
                <a:cubicBezTo>
                  <a:pt x="145" y="96"/>
                  <a:pt x="145" y="96"/>
                  <a:pt x="145" y="96"/>
                </a:cubicBezTo>
                <a:cubicBezTo>
                  <a:pt x="147" y="91"/>
                  <a:pt x="148" y="86"/>
                  <a:pt x="148" y="81"/>
                </a:cubicBezTo>
                <a:lnTo>
                  <a:pt x="154" y="81"/>
                </a:lnTo>
                <a:close/>
                <a:moveTo>
                  <a:pt x="126" y="140"/>
                </a:moveTo>
                <a:cubicBezTo>
                  <a:pt x="126" y="140"/>
                  <a:pt x="126" y="140"/>
                  <a:pt x="126" y="140"/>
                </a:cubicBezTo>
                <a:cubicBezTo>
                  <a:pt x="126" y="141"/>
                  <a:pt x="124" y="142"/>
                  <a:pt x="122" y="142"/>
                </a:cubicBezTo>
                <a:cubicBezTo>
                  <a:pt x="119" y="141"/>
                  <a:pt x="119" y="141"/>
                  <a:pt x="119" y="141"/>
                </a:cubicBezTo>
                <a:cubicBezTo>
                  <a:pt x="125" y="120"/>
                  <a:pt x="125" y="120"/>
                  <a:pt x="125" y="120"/>
                </a:cubicBezTo>
                <a:cubicBezTo>
                  <a:pt x="126" y="118"/>
                  <a:pt x="125" y="117"/>
                  <a:pt x="123" y="116"/>
                </a:cubicBezTo>
                <a:cubicBezTo>
                  <a:pt x="121" y="116"/>
                  <a:pt x="120" y="117"/>
                  <a:pt x="119" y="119"/>
                </a:cubicBezTo>
                <a:cubicBezTo>
                  <a:pt x="113" y="140"/>
                  <a:pt x="113" y="140"/>
                  <a:pt x="113" y="140"/>
                </a:cubicBezTo>
                <a:cubicBezTo>
                  <a:pt x="110" y="139"/>
                  <a:pt x="110" y="139"/>
                  <a:pt x="110" y="139"/>
                </a:cubicBezTo>
                <a:cubicBezTo>
                  <a:pt x="109" y="138"/>
                  <a:pt x="108" y="137"/>
                  <a:pt x="108" y="135"/>
                </a:cubicBezTo>
                <a:cubicBezTo>
                  <a:pt x="120" y="93"/>
                  <a:pt x="120" y="93"/>
                  <a:pt x="120" y="93"/>
                </a:cubicBezTo>
                <a:cubicBezTo>
                  <a:pt x="120" y="91"/>
                  <a:pt x="121" y="90"/>
                  <a:pt x="123" y="90"/>
                </a:cubicBezTo>
                <a:cubicBezTo>
                  <a:pt x="123" y="90"/>
                  <a:pt x="123" y="90"/>
                  <a:pt x="123" y="91"/>
                </a:cubicBezTo>
                <a:cubicBezTo>
                  <a:pt x="135" y="94"/>
                  <a:pt x="135" y="94"/>
                  <a:pt x="135" y="94"/>
                </a:cubicBezTo>
                <a:cubicBezTo>
                  <a:pt x="137" y="94"/>
                  <a:pt x="138" y="96"/>
                  <a:pt x="138" y="98"/>
                </a:cubicBezTo>
                <a:lnTo>
                  <a:pt x="126" y="140"/>
                </a:lnTo>
                <a:close/>
                <a:moveTo>
                  <a:pt x="154" y="108"/>
                </a:moveTo>
                <a:cubicBezTo>
                  <a:pt x="146" y="139"/>
                  <a:pt x="146" y="139"/>
                  <a:pt x="146" y="139"/>
                </a:cubicBezTo>
                <a:cubicBezTo>
                  <a:pt x="146" y="140"/>
                  <a:pt x="144" y="141"/>
                  <a:pt x="142" y="141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44" y="99"/>
                  <a:pt x="142" y="105"/>
                  <a:pt x="143" y="102"/>
                </a:cubicBezTo>
                <a:cubicBezTo>
                  <a:pt x="152" y="105"/>
                  <a:pt x="152" y="105"/>
                  <a:pt x="152" y="105"/>
                </a:cubicBezTo>
                <a:cubicBezTo>
                  <a:pt x="154" y="105"/>
                  <a:pt x="155" y="107"/>
                  <a:pt x="154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C1AF48EB-9F80-E8AF-BD0B-963A3000613D}"/>
              </a:ext>
            </a:extLst>
          </p:cNvPr>
          <p:cNvSpPr>
            <a:spLocks noEditPoints="1"/>
          </p:cNvSpPr>
          <p:nvPr/>
        </p:nvSpPr>
        <p:spPr bwMode="auto">
          <a:xfrm>
            <a:off x="5143501" y="4125913"/>
            <a:ext cx="254000" cy="254000"/>
          </a:xfrm>
          <a:custGeom>
            <a:avLst/>
            <a:gdLst>
              <a:gd name="T0" fmla="*/ 36 w 160"/>
              <a:gd name="T1" fmla="*/ 0 h 160"/>
              <a:gd name="T2" fmla="*/ 15 w 160"/>
              <a:gd name="T3" fmla="*/ 122 h 160"/>
              <a:gd name="T4" fmla="*/ 51 w 160"/>
              <a:gd name="T5" fmla="*/ 139 h 160"/>
              <a:gd name="T6" fmla="*/ 73 w 160"/>
              <a:gd name="T7" fmla="*/ 160 h 160"/>
              <a:gd name="T8" fmla="*/ 102 w 160"/>
              <a:gd name="T9" fmla="*/ 141 h 160"/>
              <a:gd name="T10" fmla="*/ 152 w 160"/>
              <a:gd name="T11" fmla="*/ 132 h 160"/>
              <a:gd name="T12" fmla="*/ 155 w 160"/>
              <a:gd name="T13" fmla="*/ 21 h 160"/>
              <a:gd name="T14" fmla="*/ 155 w 160"/>
              <a:gd name="T15" fmla="*/ 41 h 160"/>
              <a:gd name="T16" fmla="*/ 118 w 160"/>
              <a:gd name="T17" fmla="*/ 5 h 160"/>
              <a:gd name="T18" fmla="*/ 118 w 160"/>
              <a:gd name="T19" fmla="*/ 31 h 160"/>
              <a:gd name="T20" fmla="*/ 118 w 160"/>
              <a:gd name="T21" fmla="*/ 57 h 160"/>
              <a:gd name="T22" fmla="*/ 36 w 160"/>
              <a:gd name="T23" fmla="*/ 21 h 160"/>
              <a:gd name="T24" fmla="*/ 36 w 160"/>
              <a:gd name="T25" fmla="*/ 41 h 160"/>
              <a:gd name="T26" fmla="*/ 5 w 160"/>
              <a:gd name="T27" fmla="*/ 62 h 160"/>
              <a:gd name="T28" fmla="*/ 13 w 160"/>
              <a:gd name="T29" fmla="*/ 132 h 160"/>
              <a:gd name="T30" fmla="*/ 28 w 160"/>
              <a:gd name="T31" fmla="*/ 129 h 160"/>
              <a:gd name="T32" fmla="*/ 73 w 160"/>
              <a:gd name="T33" fmla="*/ 103 h 160"/>
              <a:gd name="T34" fmla="*/ 51 w 160"/>
              <a:gd name="T35" fmla="*/ 125 h 160"/>
              <a:gd name="T36" fmla="*/ 96 w 160"/>
              <a:gd name="T37" fmla="*/ 139 h 160"/>
              <a:gd name="T38" fmla="*/ 87 w 160"/>
              <a:gd name="T39" fmla="*/ 148 h 160"/>
              <a:gd name="T40" fmla="*/ 74 w 160"/>
              <a:gd name="T41" fmla="*/ 149 h 160"/>
              <a:gd name="T42" fmla="*/ 61 w 160"/>
              <a:gd name="T43" fmla="*/ 146 h 160"/>
              <a:gd name="T44" fmla="*/ 56 w 160"/>
              <a:gd name="T45" fmla="*/ 135 h 160"/>
              <a:gd name="T46" fmla="*/ 64 w 160"/>
              <a:gd name="T47" fmla="*/ 123 h 160"/>
              <a:gd name="T48" fmla="*/ 73 w 160"/>
              <a:gd name="T49" fmla="*/ 115 h 160"/>
              <a:gd name="T50" fmla="*/ 86 w 160"/>
              <a:gd name="T51" fmla="*/ 115 h 160"/>
              <a:gd name="T52" fmla="*/ 96 w 160"/>
              <a:gd name="T53" fmla="*/ 123 h 160"/>
              <a:gd name="T54" fmla="*/ 103 w 160"/>
              <a:gd name="T55" fmla="*/ 135 h 160"/>
              <a:gd name="T56" fmla="*/ 105 w 160"/>
              <a:gd name="T57" fmla="*/ 117 h 160"/>
              <a:gd name="T58" fmla="*/ 82 w 160"/>
              <a:gd name="T59" fmla="*/ 83 h 160"/>
              <a:gd name="T60" fmla="*/ 142 w 160"/>
              <a:gd name="T61" fmla="*/ 137 h 160"/>
              <a:gd name="T62" fmla="*/ 124 w 160"/>
              <a:gd name="T63" fmla="*/ 62 h 160"/>
              <a:gd name="T64" fmla="*/ 51 w 160"/>
              <a:gd name="T65" fmla="*/ 16 h 160"/>
              <a:gd name="T66" fmla="*/ 62 w 160"/>
              <a:gd name="T67" fmla="*/ 16 h 160"/>
              <a:gd name="T68" fmla="*/ 113 w 160"/>
              <a:gd name="T69" fmla="*/ 21 h 160"/>
              <a:gd name="T70" fmla="*/ 103 w 160"/>
              <a:gd name="T71" fmla="*/ 21 h 160"/>
              <a:gd name="T72" fmla="*/ 93 w 160"/>
              <a:gd name="T73" fmla="*/ 21 h 160"/>
              <a:gd name="T74" fmla="*/ 51 w 160"/>
              <a:gd name="T75" fmla="*/ 41 h 160"/>
              <a:gd name="T76" fmla="*/ 62 w 160"/>
              <a:gd name="T77" fmla="*/ 41 h 160"/>
              <a:gd name="T78" fmla="*/ 113 w 160"/>
              <a:gd name="T79" fmla="*/ 47 h 160"/>
              <a:gd name="T80" fmla="*/ 103 w 160"/>
              <a:gd name="T81" fmla="*/ 47 h 160"/>
              <a:gd name="T82" fmla="*/ 93 w 160"/>
              <a:gd name="T83" fmla="*/ 47 h 160"/>
              <a:gd name="T84" fmla="*/ 51 w 160"/>
              <a:gd name="T85" fmla="*/ 67 h 160"/>
              <a:gd name="T86" fmla="*/ 62 w 160"/>
              <a:gd name="T87" fmla="*/ 67 h 160"/>
              <a:gd name="T88" fmla="*/ 113 w 160"/>
              <a:gd name="T89" fmla="*/ 72 h 160"/>
              <a:gd name="T90" fmla="*/ 103 w 160"/>
              <a:gd name="T91" fmla="*/ 72 h 160"/>
              <a:gd name="T92" fmla="*/ 93 w 160"/>
              <a:gd name="T93" fmla="*/ 72 h 160"/>
              <a:gd name="T94" fmla="*/ 149 w 160"/>
              <a:gd name="T95" fmla="*/ 31 h 160"/>
              <a:gd name="T96" fmla="*/ 139 w 160"/>
              <a:gd name="T97" fmla="*/ 31 h 160"/>
              <a:gd name="T98" fmla="*/ 149 w 160"/>
              <a:gd name="T99" fmla="*/ 52 h 160"/>
              <a:gd name="T100" fmla="*/ 139 w 160"/>
              <a:gd name="T101" fmla="*/ 52 h 160"/>
              <a:gd name="T102" fmla="*/ 149 w 160"/>
              <a:gd name="T103" fmla="*/ 72 h 160"/>
              <a:gd name="T104" fmla="*/ 139 w 160"/>
              <a:gd name="T105" fmla="*/ 72 h 160"/>
              <a:gd name="T106" fmla="*/ 25 w 160"/>
              <a:gd name="T107" fmla="*/ 31 h 160"/>
              <a:gd name="T108" fmla="*/ 15 w 160"/>
              <a:gd name="T109" fmla="*/ 31 h 160"/>
              <a:gd name="T110" fmla="*/ 25 w 160"/>
              <a:gd name="T111" fmla="*/ 52 h 160"/>
              <a:gd name="T112" fmla="*/ 15 w 160"/>
              <a:gd name="T113" fmla="*/ 52 h 160"/>
              <a:gd name="T114" fmla="*/ 25 w 160"/>
              <a:gd name="T115" fmla="*/ 72 h 160"/>
              <a:gd name="T116" fmla="*/ 15 w 160"/>
              <a:gd name="T117" fmla="*/ 72 h 160"/>
              <a:gd name="T118" fmla="*/ 67 w 160"/>
              <a:gd name="T119" fmla="*/ 132 h 160"/>
              <a:gd name="T120" fmla="*/ 72 w 160"/>
              <a:gd name="T121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60">
                <a:moveTo>
                  <a:pt x="160" y="83"/>
                </a:moveTo>
                <a:cubicBezTo>
                  <a:pt x="160" y="16"/>
                  <a:pt x="160" y="16"/>
                  <a:pt x="160" y="16"/>
                </a:cubicBezTo>
                <a:cubicBezTo>
                  <a:pt x="124" y="16"/>
                  <a:pt x="124" y="16"/>
                  <a:pt x="124" y="16"/>
                </a:cubicBezTo>
                <a:cubicBezTo>
                  <a:pt x="124" y="0"/>
                  <a:pt x="124" y="0"/>
                  <a:pt x="124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16"/>
                  <a:pt x="36" y="16"/>
                  <a:pt x="36" y="1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83"/>
                  <a:pt x="0" y="83"/>
                  <a:pt x="0" y="83"/>
                </a:cubicBezTo>
                <a:cubicBezTo>
                  <a:pt x="15" y="83"/>
                  <a:pt x="15" y="83"/>
                  <a:pt x="15" y="83"/>
                </a:cubicBezTo>
                <a:cubicBezTo>
                  <a:pt x="15" y="122"/>
                  <a:pt x="15" y="122"/>
                  <a:pt x="15" y="122"/>
                </a:cubicBezTo>
                <a:cubicBezTo>
                  <a:pt x="11" y="123"/>
                  <a:pt x="7" y="127"/>
                  <a:pt x="7" y="132"/>
                </a:cubicBezTo>
                <a:cubicBezTo>
                  <a:pt x="7" y="137"/>
                  <a:pt x="12" y="142"/>
                  <a:pt x="18" y="142"/>
                </a:cubicBezTo>
                <a:cubicBezTo>
                  <a:pt x="23" y="142"/>
                  <a:pt x="27" y="139"/>
                  <a:pt x="28" y="134"/>
                </a:cubicBezTo>
                <a:cubicBezTo>
                  <a:pt x="51" y="134"/>
                  <a:pt x="51" y="134"/>
                  <a:pt x="51" y="134"/>
                </a:cubicBezTo>
                <a:cubicBezTo>
                  <a:pt x="51" y="139"/>
                  <a:pt x="51" y="139"/>
                  <a:pt x="51" y="139"/>
                </a:cubicBezTo>
                <a:cubicBezTo>
                  <a:pt x="58" y="141"/>
                  <a:pt x="58" y="141"/>
                  <a:pt x="58" y="141"/>
                </a:cubicBezTo>
                <a:cubicBezTo>
                  <a:pt x="55" y="147"/>
                  <a:pt x="55" y="147"/>
                  <a:pt x="55" y="147"/>
                </a:cubicBezTo>
                <a:cubicBezTo>
                  <a:pt x="65" y="157"/>
                  <a:pt x="65" y="157"/>
                  <a:pt x="65" y="157"/>
                </a:cubicBezTo>
                <a:cubicBezTo>
                  <a:pt x="71" y="154"/>
                  <a:pt x="71" y="154"/>
                  <a:pt x="71" y="154"/>
                </a:cubicBezTo>
                <a:cubicBezTo>
                  <a:pt x="73" y="160"/>
                  <a:pt x="73" y="160"/>
                  <a:pt x="73" y="160"/>
                </a:cubicBezTo>
                <a:cubicBezTo>
                  <a:pt x="87" y="160"/>
                  <a:pt x="87" y="160"/>
                  <a:pt x="87" y="160"/>
                </a:cubicBezTo>
                <a:cubicBezTo>
                  <a:pt x="89" y="154"/>
                  <a:pt x="89" y="154"/>
                  <a:pt x="89" y="154"/>
                </a:cubicBezTo>
                <a:cubicBezTo>
                  <a:pt x="95" y="157"/>
                  <a:pt x="95" y="157"/>
                  <a:pt x="95" y="157"/>
                </a:cubicBezTo>
                <a:cubicBezTo>
                  <a:pt x="105" y="147"/>
                  <a:pt x="105" y="147"/>
                  <a:pt x="105" y="147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8" y="139"/>
                  <a:pt x="108" y="139"/>
                  <a:pt x="108" y="139"/>
                </a:cubicBezTo>
                <a:cubicBezTo>
                  <a:pt x="108" y="134"/>
                  <a:pt x="108" y="134"/>
                  <a:pt x="108" y="134"/>
                </a:cubicBezTo>
                <a:cubicBezTo>
                  <a:pt x="132" y="134"/>
                  <a:pt x="132" y="134"/>
                  <a:pt x="132" y="134"/>
                </a:cubicBezTo>
                <a:cubicBezTo>
                  <a:pt x="133" y="139"/>
                  <a:pt x="137" y="142"/>
                  <a:pt x="142" y="142"/>
                </a:cubicBezTo>
                <a:cubicBezTo>
                  <a:pt x="147" y="142"/>
                  <a:pt x="152" y="137"/>
                  <a:pt x="152" y="132"/>
                </a:cubicBezTo>
                <a:cubicBezTo>
                  <a:pt x="152" y="127"/>
                  <a:pt x="149" y="123"/>
                  <a:pt x="144" y="122"/>
                </a:cubicBezTo>
                <a:cubicBezTo>
                  <a:pt x="144" y="83"/>
                  <a:pt x="144" y="83"/>
                  <a:pt x="144" y="83"/>
                </a:cubicBezTo>
                <a:lnTo>
                  <a:pt x="160" y="83"/>
                </a:lnTo>
                <a:close/>
                <a:moveTo>
                  <a:pt x="124" y="21"/>
                </a:moveTo>
                <a:cubicBezTo>
                  <a:pt x="155" y="21"/>
                  <a:pt x="155" y="21"/>
                  <a:pt x="155" y="21"/>
                </a:cubicBezTo>
                <a:cubicBezTo>
                  <a:pt x="155" y="36"/>
                  <a:pt x="155" y="36"/>
                  <a:pt x="155" y="36"/>
                </a:cubicBezTo>
                <a:cubicBezTo>
                  <a:pt x="124" y="36"/>
                  <a:pt x="124" y="36"/>
                  <a:pt x="124" y="36"/>
                </a:cubicBezTo>
                <a:lnTo>
                  <a:pt x="124" y="21"/>
                </a:lnTo>
                <a:close/>
                <a:moveTo>
                  <a:pt x="124" y="41"/>
                </a:moveTo>
                <a:cubicBezTo>
                  <a:pt x="155" y="41"/>
                  <a:pt x="155" y="41"/>
                  <a:pt x="155" y="41"/>
                </a:cubicBezTo>
                <a:cubicBezTo>
                  <a:pt x="155" y="57"/>
                  <a:pt x="155" y="57"/>
                  <a:pt x="155" y="57"/>
                </a:cubicBezTo>
                <a:cubicBezTo>
                  <a:pt x="124" y="57"/>
                  <a:pt x="124" y="57"/>
                  <a:pt x="124" y="57"/>
                </a:cubicBezTo>
                <a:lnTo>
                  <a:pt x="124" y="41"/>
                </a:lnTo>
                <a:close/>
                <a:moveTo>
                  <a:pt x="41" y="5"/>
                </a:moveTo>
                <a:cubicBezTo>
                  <a:pt x="118" y="5"/>
                  <a:pt x="118" y="5"/>
                  <a:pt x="118" y="5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41" y="26"/>
                  <a:pt x="41" y="26"/>
                  <a:pt x="41" y="26"/>
                </a:cubicBezTo>
                <a:lnTo>
                  <a:pt x="41" y="5"/>
                </a:lnTo>
                <a:close/>
                <a:moveTo>
                  <a:pt x="41" y="31"/>
                </a:moveTo>
                <a:cubicBezTo>
                  <a:pt x="118" y="31"/>
                  <a:pt x="118" y="31"/>
                  <a:pt x="118" y="31"/>
                </a:cubicBezTo>
                <a:cubicBezTo>
                  <a:pt x="118" y="52"/>
                  <a:pt x="118" y="52"/>
                  <a:pt x="118" y="52"/>
                </a:cubicBezTo>
                <a:cubicBezTo>
                  <a:pt x="41" y="52"/>
                  <a:pt x="41" y="52"/>
                  <a:pt x="41" y="52"/>
                </a:cubicBezTo>
                <a:lnTo>
                  <a:pt x="41" y="31"/>
                </a:lnTo>
                <a:close/>
                <a:moveTo>
                  <a:pt x="41" y="57"/>
                </a:moveTo>
                <a:cubicBezTo>
                  <a:pt x="118" y="57"/>
                  <a:pt x="118" y="57"/>
                  <a:pt x="118" y="57"/>
                </a:cubicBezTo>
                <a:cubicBezTo>
                  <a:pt x="118" y="77"/>
                  <a:pt x="118" y="77"/>
                  <a:pt x="118" y="77"/>
                </a:cubicBezTo>
                <a:cubicBezTo>
                  <a:pt x="41" y="77"/>
                  <a:pt x="41" y="77"/>
                  <a:pt x="41" y="77"/>
                </a:cubicBezTo>
                <a:lnTo>
                  <a:pt x="41" y="57"/>
                </a:lnTo>
                <a:close/>
                <a:moveTo>
                  <a:pt x="5" y="21"/>
                </a:moveTo>
                <a:cubicBezTo>
                  <a:pt x="36" y="21"/>
                  <a:pt x="36" y="21"/>
                  <a:pt x="36" y="21"/>
                </a:cubicBezTo>
                <a:cubicBezTo>
                  <a:pt x="36" y="36"/>
                  <a:pt x="36" y="36"/>
                  <a:pt x="36" y="36"/>
                </a:cubicBezTo>
                <a:cubicBezTo>
                  <a:pt x="5" y="36"/>
                  <a:pt x="5" y="36"/>
                  <a:pt x="5" y="36"/>
                </a:cubicBezTo>
                <a:lnTo>
                  <a:pt x="5" y="21"/>
                </a:lnTo>
                <a:close/>
                <a:moveTo>
                  <a:pt x="5" y="41"/>
                </a:moveTo>
                <a:cubicBezTo>
                  <a:pt x="36" y="41"/>
                  <a:pt x="36" y="41"/>
                  <a:pt x="36" y="41"/>
                </a:cubicBezTo>
                <a:cubicBezTo>
                  <a:pt x="36" y="57"/>
                  <a:pt x="36" y="57"/>
                  <a:pt x="36" y="57"/>
                </a:cubicBezTo>
                <a:cubicBezTo>
                  <a:pt x="5" y="57"/>
                  <a:pt x="5" y="57"/>
                  <a:pt x="5" y="57"/>
                </a:cubicBezTo>
                <a:lnTo>
                  <a:pt x="5" y="41"/>
                </a:lnTo>
                <a:close/>
                <a:moveTo>
                  <a:pt x="5" y="77"/>
                </a:moveTo>
                <a:cubicBezTo>
                  <a:pt x="5" y="62"/>
                  <a:pt x="5" y="62"/>
                  <a:pt x="5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77"/>
                  <a:pt x="36" y="77"/>
                  <a:pt x="36" y="77"/>
                </a:cubicBezTo>
                <a:lnTo>
                  <a:pt x="5" y="77"/>
                </a:lnTo>
                <a:close/>
                <a:moveTo>
                  <a:pt x="18" y="137"/>
                </a:moveTo>
                <a:cubicBezTo>
                  <a:pt x="15" y="137"/>
                  <a:pt x="13" y="135"/>
                  <a:pt x="13" y="132"/>
                </a:cubicBezTo>
                <a:cubicBezTo>
                  <a:pt x="13" y="129"/>
                  <a:pt x="15" y="127"/>
                  <a:pt x="18" y="127"/>
                </a:cubicBezTo>
                <a:cubicBezTo>
                  <a:pt x="21" y="127"/>
                  <a:pt x="23" y="129"/>
                  <a:pt x="23" y="132"/>
                </a:cubicBezTo>
                <a:cubicBezTo>
                  <a:pt x="23" y="135"/>
                  <a:pt x="21" y="137"/>
                  <a:pt x="18" y="137"/>
                </a:cubicBezTo>
                <a:close/>
                <a:moveTo>
                  <a:pt x="51" y="129"/>
                </a:moveTo>
                <a:cubicBezTo>
                  <a:pt x="28" y="129"/>
                  <a:pt x="28" y="129"/>
                  <a:pt x="28" y="129"/>
                </a:cubicBezTo>
                <a:cubicBezTo>
                  <a:pt x="27" y="125"/>
                  <a:pt x="24" y="123"/>
                  <a:pt x="20" y="122"/>
                </a:cubicBezTo>
                <a:cubicBezTo>
                  <a:pt x="20" y="83"/>
                  <a:pt x="20" y="83"/>
                  <a:pt x="20" y="83"/>
                </a:cubicBezTo>
                <a:cubicBezTo>
                  <a:pt x="77" y="83"/>
                  <a:pt x="77" y="83"/>
                  <a:pt x="77" y="83"/>
                </a:cubicBezTo>
                <a:cubicBezTo>
                  <a:pt x="77" y="103"/>
                  <a:pt x="77" y="103"/>
                  <a:pt x="77" y="103"/>
                </a:cubicBezTo>
                <a:cubicBezTo>
                  <a:pt x="73" y="103"/>
                  <a:pt x="73" y="103"/>
                  <a:pt x="73" y="103"/>
                </a:cubicBezTo>
                <a:cubicBezTo>
                  <a:pt x="71" y="110"/>
                  <a:pt x="71" y="110"/>
                  <a:pt x="71" y="110"/>
                </a:cubicBezTo>
                <a:cubicBezTo>
                  <a:pt x="65" y="107"/>
                  <a:pt x="65" y="107"/>
                  <a:pt x="65" y="107"/>
                </a:cubicBezTo>
                <a:cubicBezTo>
                  <a:pt x="55" y="117"/>
                  <a:pt x="55" y="117"/>
                  <a:pt x="55" y="117"/>
                </a:cubicBezTo>
                <a:cubicBezTo>
                  <a:pt x="58" y="123"/>
                  <a:pt x="58" y="123"/>
                  <a:pt x="58" y="123"/>
                </a:cubicBezTo>
                <a:cubicBezTo>
                  <a:pt x="51" y="125"/>
                  <a:pt x="51" y="125"/>
                  <a:pt x="51" y="125"/>
                </a:cubicBezTo>
                <a:lnTo>
                  <a:pt x="51" y="129"/>
                </a:lnTo>
                <a:close/>
                <a:moveTo>
                  <a:pt x="103" y="135"/>
                </a:moveTo>
                <a:cubicBezTo>
                  <a:pt x="97" y="137"/>
                  <a:pt x="97" y="137"/>
                  <a:pt x="97" y="137"/>
                </a:cubicBezTo>
                <a:cubicBezTo>
                  <a:pt x="97" y="138"/>
                  <a:pt x="97" y="138"/>
                  <a:pt x="97" y="138"/>
                </a:cubicBezTo>
                <a:cubicBezTo>
                  <a:pt x="96" y="138"/>
                  <a:pt x="96" y="139"/>
                  <a:pt x="96" y="139"/>
                </a:cubicBezTo>
                <a:cubicBezTo>
                  <a:pt x="96" y="140"/>
                  <a:pt x="96" y="140"/>
                  <a:pt x="96" y="140"/>
                </a:cubicBezTo>
                <a:cubicBezTo>
                  <a:pt x="98" y="146"/>
                  <a:pt x="98" y="146"/>
                  <a:pt x="98" y="146"/>
                </a:cubicBezTo>
                <a:cubicBezTo>
                  <a:pt x="94" y="150"/>
                  <a:pt x="94" y="150"/>
                  <a:pt x="94" y="150"/>
                </a:cubicBezTo>
                <a:cubicBezTo>
                  <a:pt x="88" y="148"/>
                  <a:pt x="88" y="148"/>
                  <a:pt x="88" y="148"/>
                </a:cubicBezTo>
                <a:cubicBezTo>
                  <a:pt x="87" y="148"/>
                  <a:pt x="87" y="148"/>
                  <a:pt x="87" y="148"/>
                </a:cubicBezTo>
                <a:cubicBezTo>
                  <a:pt x="87" y="148"/>
                  <a:pt x="86" y="148"/>
                  <a:pt x="86" y="149"/>
                </a:cubicBezTo>
                <a:cubicBezTo>
                  <a:pt x="85" y="149"/>
                  <a:pt x="85" y="149"/>
                  <a:pt x="85" y="149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76" y="155"/>
                  <a:pt x="76" y="155"/>
                  <a:pt x="76" y="155"/>
                </a:cubicBezTo>
                <a:cubicBezTo>
                  <a:pt x="74" y="149"/>
                  <a:pt x="74" y="149"/>
                  <a:pt x="74" y="149"/>
                </a:cubicBezTo>
                <a:cubicBezTo>
                  <a:pt x="73" y="149"/>
                  <a:pt x="73" y="149"/>
                  <a:pt x="73" y="149"/>
                </a:cubicBezTo>
                <a:cubicBezTo>
                  <a:pt x="73" y="148"/>
                  <a:pt x="73" y="148"/>
                  <a:pt x="72" y="148"/>
                </a:cubicBezTo>
                <a:cubicBezTo>
                  <a:pt x="71" y="148"/>
                  <a:pt x="71" y="148"/>
                  <a:pt x="71" y="148"/>
                </a:cubicBezTo>
                <a:cubicBezTo>
                  <a:pt x="66" y="150"/>
                  <a:pt x="66" y="150"/>
                  <a:pt x="66" y="150"/>
                </a:cubicBezTo>
                <a:cubicBezTo>
                  <a:pt x="61" y="146"/>
                  <a:pt x="61" y="146"/>
                  <a:pt x="61" y="146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3" y="139"/>
                  <a:pt x="63" y="139"/>
                  <a:pt x="63" y="139"/>
                </a:cubicBezTo>
                <a:cubicBezTo>
                  <a:pt x="63" y="139"/>
                  <a:pt x="63" y="138"/>
                  <a:pt x="63" y="138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56" y="135"/>
                  <a:pt x="56" y="135"/>
                  <a:pt x="56" y="135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62" y="126"/>
                  <a:pt x="62" y="126"/>
                  <a:pt x="62" y="126"/>
                </a:cubicBezTo>
                <a:cubicBezTo>
                  <a:pt x="63" y="125"/>
                  <a:pt x="63" y="125"/>
                  <a:pt x="63" y="125"/>
                </a:cubicBezTo>
                <a:cubicBezTo>
                  <a:pt x="63" y="125"/>
                  <a:pt x="63" y="125"/>
                  <a:pt x="63" y="124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1" y="118"/>
                  <a:pt x="61" y="118"/>
                  <a:pt x="61" y="118"/>
                </a:cubicBezTo>
                <a:cubicBezTo>
                  <a:pt x="66" y="113"/>
                  <a:pt x="66" y="113"/>
                  <a:pt x="66" y="113"/>
                </a:cubicBezTo>
                <a:cubicBezTo>
                  <a:pt x="71" y="116"/>
                  <a:pt x="71" y="116"/>
                  <a:pt x="71" y="116"/>
                </a:cubicBezTo>
                <a:cubicBezTo>
                  <a:pt x="72" y="115"/>
                  <a:pt x="72" y="115"/>
                  <a:pt x="72" y="115"/>
                </a:cubicBezTo>
                <a:cubicBezTo>
                  <a:pt x="73" y="115"/>
                  <a:pt x="73" y="115"/>
                  <a:pt x="73" y="115"/>
                </a:cubicBezTo>
                <a:cubicBezTo>
                  <a:pt x="74" y="114"/>
                  <a:pt x="74" y="114"/>
                  <a:pt x="74" y="114"/>
                </a:cubicBezTo>
                <a:cubicBezTo>
                  <a:pt x="76" y="108"/>
                  <a:pt x="76" y="108"/>
                  <a:pt x="76" y="108"/>
                </a:cubicBezTo>
                <a:cubicBezTo>
                  <a:pt x="83" y="108"/>
                  <a:pt x="83" y="108"/>
                  <a:pt x="83" y="108"/>
                </a:cubicBezTo>
                <a:cubicBezTo>
                  <a:pt x="85" y="114"/>
                  <a:pt x="85" y="114"/>
                  <a:pt x="85" y="114"/>
                </a:cubicBezTo>
                <a:cubicBezTo>
                  <a:pt x="86" y="115"/>
                  <a:pt x="86" y="115"/>
                  <a:pt x="86" y="115"/>
                </a:cubicBezTo>
                <a:cubicBezTo>
                  <a:pt x="86" y="115"/>
                  <a:pt x="87" y="115"/>
                  <a:pt x="87" y="115"/>
                </a:cubicBezTo>
                <a:cubicBezTo>
                  <a:pt x="88" y="116"/>
                  <a:pt x="88" y="116"/>
                  <a:pt x="88" y="116"/>
                </a:cubicBezTo>
                <a:cubicBezTo>
                  <a:pt x="94" y="113"/>
                  <a:pt x="94" y="113"/>
                  <a:pt x="94" y="113"/>
                </a:cubicBezTo>
                <a:cubicBezTo>
                  <a:pt x="98" y="118"/>
                  <a:pt x="98" y="118"/>
                  <a:pt x="98" y="118"/>
                </a:cubicBezTo>
                <a:cubicBezTo>
                  <a:pt x="96" y="123"/>
                  <a:pt x="96" y="123"/>
                  <a:pt x="96" y="123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96" y="125"/>
                  <a:pt x="96" y="125"/>
                  <a:pt x="97" y="125"/>
                </a:cubicBezTo>
                <a:cubicBezTo>
                  <a:pt x="97" y="126"/>
                  <a:pt x="97" y="126"/>
                  <a:pt x="97" y="126"/>
                </a:cubicBezTo>
                <a:cubicBezTo>
                  <a:pt x="103" y="128"/>
                  <a:pt x="103" y="128"/>
                  <a:pt x="103" y="128"/>
                </a:cubicBezTo>
                <a:lnTo>
                  <a:pt x="103" y="135"/>
                </a:lnTo>
                <a:close/>
                <a:moveTo>
                  <a:pt x="132" y="129"/>
                </a:moveTo>
                <a:cubicBezTo>
                  <a:pt x="108" y="129"/>
                  <a:pt x="108" y="129"/>
                  <a:pt x="108" y="129"/>
                </a:cubicBezTo>
                <a:cubicBezTo>
                  <a:pt x="108" y="125"/>
                  <a:pt x="108" y="125"/>
                  <a:pt x="108" y="125"/>
                </a:cubicBezTo>
                <a:cubicBezTo>
                  <a:pt x="102" y="123"/>
                  <a:pt x="102" y="123"/>
                  <a:pt x="102" y="123"/>
                </a:cubicBezTo>
                <a:cubicBezTo>
                  <a:pt x="105" y="117"/>
                  <a:pt x="105" y="117"/>
                  <a:pt x="105" y="117"/>
                </a:cubicBezTo>
                <a:cubicBezTo>
                  <a:pt x="95" y="107"/>
                  <a:pt x="95" y="107"/>
                  <a:pt x="95" y="107"/>
                </a:cubicBezTo>
                <a:cubicBezTo>
                  <a:pt x="89" y="110"/>
                  <a:pt x="89" y="110"/>
                  <a:pt x="89" y="110"/>
                </a:cubicBezTo>
                <a:cubicBezTo>
                  <a:pt x="87" y="103"/>
                  <a:pt x="87" y="103"/>
                  <a:pt x="87" y="103"/>
                </a:cubicBezTo>
                <a:cubicBezTo>
                  <a:pt x="82" y="103"/>
                  <a:pt x="82" y="103"/>
                  <a:pt x="82" y="103"/>
                </a:cubicBezTo>
                <a:cubicBezTo>
                  <a:pt x="82" y="83"/>
                  <a:pt x="82" y="83"/>
                  <a:pt x="82" y="83"/>
                </a:cubicBezTo>
                <a:cubicBezTo>
                  <a:pt x="139" y="83"/>
                  <a:pt x="139" y="83"/>
                  <a:pt x="139" y="83"/>
                </a:cubicBezTo>
                <a:cubicBezTo>
                  <a:pt x="139" y="122"/>
                  <a:pt x="139" y="122"/>
                  <a:pt x="139" y="122"/>
                </a:cubicBezTo>
                <a:cubicBezTo>
                  <a:pt x="135" y="123"/>
                  <a:pt x="133" y="125"/>
                  <a:pt x="132" y="129"/>
                </a:cubicBezTo>
                <a:close/>
                <a:moveTo>
                  <a:pt x="147" y="132"/>
                </a:moveTo>
                <a:cubicBezTo>
                  <a:pt x="147" y="135"/>
                  <a:pt x="144" y="137"/>
                  <a:pt x="142" y="137"/>
                </a:cubicBezTo>
                <a:cubicBezTo>
                  <a:pt x="139" y="137"/>
                  <a:pt x="136" y="135"/>
                  <a:pt x="136" y="132"/>
                </a:cubicBezTo>
                <a:cubicBezTo>
                  <a:pt x="136" y="129"/>
                  <a:pt x="139" y="127"/>
                  <a:pt x="142" y="127"/>
                </a:cubicBezTo>
                <a:cubicBezTo>
                  <a:pt x="144" y="127"/>
                  <a:pt x="147" y="129"/>
                  <a:pt x="147" y="132"/>
                </a:cubicBezTo>
                <a:close/>
                <a:moveTo>
                  <a:pt x="124" y="77"/>
                </a:moveTo>
                <a:cubicBezTo>
                  <a:pt x="124" y="62"/>
                  <a:pt x="124" y="62"/>
                  <a:pt x="124" y="62"/>
                </a:cubicBezTo>
                <a:cubicBezTo>
                  <a:pt x="155" y="62"/>
                  <a:pt x="155" y="62"/>
                  <a:pt x="155" y="62"/>
                </a:cubicBezTo>
                <a:cubicBezTo>
                  <a:pt x="155" y="77"/>
                  <a:pt x="155" y="77"/>
                  <a:pt x="155" y="77"/>
                </a:cubicBezTo>
                <a:lnTo>
                  <a:pt x="124" y="77"/>
                </a:lnTo>
                <a:close/>
                <a:moveTo>
                  <a:pt x="46" y="16"/>
                </a:moveTo>
                <a:cubicBezTo>
                  <a:pt x="51" y="16"/>
                  <a:pt x="51" y="16"/>
                  <a:pt x="51" y="16"/>
                </a:cubicBezTo>
                <a:cubicBezTo>
                  <a:pt x="51" y="10"/>
                  <a:pt x="51" y="10"/>
                  <a:pt x="51" y="10"/>
                </a:cubicBezTo>
                <a:cubicBezTo>
                  <a:pt x="46" y="10"/>
                  <a:pt x="46" y="10"/>
                  <a:pt x="46" y="10"/>
                </a:cubicBezTo>
                <a:lnTo>
                  <a:pt x="46" y="16"/>
                </a:lnTo>
                <a:close/>
                <a:moveTo>
                  <a:pt x="56" y="16"/>
                </a:moveTo>
                <a:cubicBezTo>
                  <a:pt x="62" y="16"/>
                  <a:pt x="62" y="16"/>
                  <a:pt x="62" y="16"/>
                </a:cubicBezTo>
                <a:cubicBezTo>
                  <a:pt x="62" y="10"/>
                  <a:pt x="62" y="10"/>
                  <a:pt x="62" y="10"/>
                </a:cubicBezTo>
                <a:cubicBezTo>
                  <a:pt x="56" y="10"/>
                  <a:pt x="56" y="10"/>
                  <a:pt x="56" y="10"/>
                </a:cubicBezTo>
                <a:lnTo>
                  <a:pt x="56" y="16"/>
                </a:lnTo>
                <a:close/>
                <a:moveTo>
                  <a:pt x="108" y="21"/>
                </a:moveTo>
                <a:cubicBezTo>
                  <a:pt x="113" y="21"/>
                  <a:pt x="113" y="21"/>
                  <a:pt x="113" y="21"/>
                </a:cubicBezTo>
                <a:cubicBezTo>
                  <a:pt x="113" y="10"/>
                  <a:pt x="113" y="10"/>
                  <a:pt x="113" y="10"/>
                </a:cubicBezTo>
                <a:cubicBezTo>
                  <a:pt x="108" y="10"/>
                  <a:pt x="108" y="10"/>
                  <a:pt x="108" y="10"/>
                </a:cubicBezTo>
                <a:lnTo>
                  <a:pt x="108" y="21"/>
                </a:lnTo>
                <a:close/>
                <a:moveTo>
                  <a:pt x="98" y="21"/>
                </a:moveTo>
                <a:cubicBezTo>
                  <a:pt x="103" y="21"/>
                  <a:pt x="103" y="21"/>
                  <a:pt x="103" y="21"/>
                </a:cubicBezTo>
                <a:cubicBezTo>
                  <a:pt x="103" y="10"/>
                  <a:pt x="103" y="10"/>
                  <a:pt x="103" y="10"/>
                </a:cubicBezTo>
                <a:cubicBezTo>
                  <a:pt x="98" y="10"/>
                  <a:pt x="98" y="10"/>
                  <a:pt x="98" y="10"/>
                </a:cubicBezTo>
                <a:lnTo>
                  <a:pt x="98" y="21"/>
                </a:lnTo>
                <a:close/>
                <a:moveTo>
                  <a:pt x="87" y="21"/>
                </a:moveTo>
                <a:cubicBezTo>
                  <a:pt x="93" y="21"/>
                  <a:pt x="93" y="21"/>
                  <a:pt x="93" y="21"/>
                </a:cubicBezTo>
                <a:cubicBezTo>
                  <a:pt x="93" y="10"/>
                  <a:pt x="93" y="10"/>
                  <a:pt x="93" y="10"/>
                </a:cubicBezTo>
                <a:cubicBezTo>
                  <a:pt x="87" y="10"/>
                  <a:pt x="87" y="10"/>
                  <a:pt x="87" y="10"/>
                </a:cubicBezTo>
                <a:lnTo>
                  <a:pt x="87" y="21"/>
                </a:lnTo>
                <a:close/>
                <a:moveTo>
                  <a:pt x="46" y="41"/>
                </a:moveTo>
                <a:cubicBezTo>
                  <a:pt x="51" y="41"/>
                  <a:pt x="51" y="41"/>
                  <a:pt x="51" y="41"/>
                </a:cubicBezTo>
                <a:cubicBezTo>
                  <a:pt x="51" y="36"/>
                  <a:pt x="51" y="36"/>
                  <a:pt x="51" y="36"/>
                </a:cubicBezTo>
                <a:cubicBezTo>
                  <a:pt x="46" y="36"/>
                  <a:pt x="46" y="36"/>
                  <a:pt x="46" y="36"/>
                </a:cubicBezTo>
                <a:lnTo>
                  <a:pt x="46" y="41"/>
                </a:lnTo>
                <a:close/>
                <a:moveTo>
                  <a:pt x="56" y="41"/>
                </a:moveTo>
                <a:cubicBezTo>
                  <a:pt x="62" y="41"/>
                  <a:pt x="62" y="41"/>
                  <a:pt x="62" y="41"/>
                </a:cubicBezTo>
                <a:cubicBezTo>
                  <a:pt x="62" y="36"/>
                  <a:pt x="62" y="36"/>
                  <a:pt x="62" y="36"/>
                </a:cubicBezTo>
                <a:cubicBezTo>
                  <a:pt x="56" y="36"/>
                  <a:pt x="56" y="36"/>
                  <a:pt x="56" y="36"/>
                </a:cubicBezTo>
                <a:lnTo>
                  <a:pt x="56" y="41"/>
                </a:lnTo>
                <a:close/>
                <a:moveTo>
                  <a:pt x="108" y="47"/>
                </a:moveTo>
                <a:cubicBezTo>
                  <a:pt x="113" y="47"/>
                  <a:pt x="113" y="47"/>
                  <a:pt x="113" y="47"/>
                </a:cubicBezTo>
                <a:cubicBezTo>
                  <a:pt x="113" y="36"/>
                  <a:pt x="113" y="36"/>
                  <a:pt x="113" y="36"/>
                </a:cubicBezTo>
                <a:cubicBezTo>
                  <a:pt x="108" y="36"/>
                  <a:pt x="108" y="36"/>
                  <a:pt x="108" y="36"/>
                </a:cubicBezTo>
                <a:lnTo>
                  <a:pt x="108" y="47"/>
                </a:lnTo>
                <a:close/>
                <a:moveTo>
                  <a:pt x="98" y="47"/>
                </a:moveTo>
                <a:cubicBezTo>
                  <a:pt x="103" y="47"/>
                  <a:pt x="103" y="47"/>
                  <a:pt x="103" y="47"/>
                </a:cubicBezTo>
                <a:cubicBezTo>
                  <a:pt x="103" y="36"/>
                  <a:pt x="103" y="36"/>
                  <a:pt x="103" y="36"/>
                </a:cubicBezTo>
                <a:cubicBezTo>
                  <a:pt x="98" y="36"/>
                  <a:pt x="98" y="36"/>
                  <a:pt x="98" y="36"/>
                </a:cubicBezTo>
                <a:lnTo>
                  <a:pt x="98" y="47"/>
                </a:lnTo>
                <a:close/>
                <a:moveTo>
                  <a:pt x="87" y="47"/>
                </a:moveTo>
                <a:cubicBezTo>
                  <a:pt x="93" y="47"/>
                  <a:pt x="93" y="47"/>
                  <a:pt x="93" y="47"/>
                </a:cubicBezTo>
                <a:cubicBezTo>
                  <a:pt x="93" y="36"/>
                  <a:pt x="93" y="36"/>
                  <a:pt x="93" y="36"/>
                </a:cubicBezTo>
                <a:cubicBezTo>
                  <a:pt x="87" y="36"/>
                  <a:pt x="87" y="36"/>
                  <a:pt x="87" y="36"/>
                </a:cubicBezTo>
                <a:lnTo>
                  <a:pt x="87" y="47"/>
                </a:lnTo>
                <a:close/>
                <a:moveTo>
                  <a:pt x="46" y="67"/>
                </a:moveTo>
                <a:cubicBezTo>
                  <a:pt x="51" y="67"/>
                  <a:pt x="51" y="67"/>
                  <a:pt x="51" y="67"/>
                </a:cubicBezTo>
                <a:cubicBezTo>
                  <a:pt x="51" y="62"/>
                  <a:pt x="51" y="62"/>
                  <a:pt x="51" y="62"/>
                </a:cubicBezTo>
                <a:cubicBezTo>
                  <a:pt x="46" y="62"/>
                  <a:pt x="46" y="62"/>
                  <a:pt x="46" y="62"/>
                </a:cubicBezTo>
                <a:lnTo>
                  <a:pt x="46" y="67"/>
                </a:lnTo>
                <a:close/>
                <a:moveTo>
                  <a:pt x="56" y="67"/>
                </a:moveTo>
                <a:cubicBezTo>
                  <a:pt x="62" y="67"/>
                  <a:pt x="62" y="67"/>
                  <a:pt x="62" y="67"/>
                </a:cubicBezTo>
                <a:cubicBezTo>
                  <a:pt x="62" y="62"/>
                  <a:pt x="62" y="62"/>
                  <a:pt x="62" y="62"/>
                </a:cubicBezTo>
                <a:cubicBezTo>
                  <a:pt x="56" y="62"/>
                  <a:pt x="56" y="62"/>
                  <a:pt x="56" y="62"/>
                </a:cubicBezTo>
                <a:lnTo>
                  <a:pt x="56" y="67"/>
                </a:lnTo>
                <a:close/>
                <a:moveTo>
                  <a:pt x="108" y="72"/>
                </a:moveTo>
                <a:cubicBezTo>
                  <a:pt x="113" y="72"/>
                  <a:pt x="113" y="72"/>
                  <a:pt x="113" y="72"/>
                </a:cubicBezTo>
                <a:cubicBezTo>
                  <a:pt x="113" y="62"/>
                  <a:pt x="113" y="62"/>
                  <a:pt x="113" y="62"/>
                </a:cubicBezTo>
                <a:cubicBezTo>
                  <a:pt x="108" y="62"/>
                  <a:pt x="108" y="62"/>
                  <a:pt x="108" y="62"/>
                </a:cubicBezTo>
                <a:lnTo>
                  <a:pt x="108" y="72"/>
                </a:lnTo>
                <a:close/>
                <a:moveTo>
                  <a:pt x="98" y="72"/>
                </a:moveTo>
                <a:cubicBezTo>
                  <a:pt x="103" y="72"/>
                  <a:pt x="103" y="72"/>
                  <a:pt x="103" y="72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98" y="62"/>
                  <a:pt x="98" y="62"/>
                  <a:pt x="98" y="62"/>
                </a:cubicBezTo>
                <a:lnTo>
                  <a:pt x="98" y="72"/>
                </a:lnTo>
                <a:close/>
                <a:moveTo>
                  <a:pt x="87" y="72"/>
                </a:moveTo>
                <a:cubicBezTo>
                  <a:pt x="93" y="72"/>
                  <a:pt x="93" y="72"/>
                  <a:pt x="93" y="72"/>
                </a:cubicBezTo>
                <a:cubicBezTo>
                  <a:pt x="93" y="62"/>
                  <a:pt x="93" y="62"/>
                  <a:pt x="93" y="62"/>
                </a:cubicBezTo>
                <a:cubicBezTo>
                  <a:pt x="87" y="62"/>
                  <a:pt x="87" y="62"/>
                  <a:pt x="87" y="62"/>
                </a:cubicBezTo>
                <a:lnTo>
                  <a:pt x="87" y="72"/>
                </a:lnTo>
                <a:close/>
                <a:moveTo>
                  <a:pt x="144" y="31"/>
                </a:moveTo>
                <a:cubicBezTo>
                  <a:pt x="149" y="31"/>
                  <a:pt x="149" y="31"/>
                  <a:pt x="149" y="31"/>
                </a:cubicBezTo>
                <a:cubicBezTo>
                  <a:pt x="149" y="26"/>
                  <a:pt x="149" y="26"/>
                  <a:pt x="149" y="26"/>
                </a:cubicBezTo>
                <a:cubicBezTo>
                  <a:pt x="144" y="26"/>
                  <a:pt x="144" y="26"/>
                  <a:pt x="144" y="26"/>
                </a:cubicBezTo>
                <a:lnTo>
                  <a:pt x="144" y="31"/>
                </a:lnTo>
                <a:close/>
                <a:moveTo>
                  <a:pt x="134" y="31"/>
                </a:moveTo>
                <a:cubicBezTo>
                  <a:pt x="139" y="31"/>
                  <a:pt x="139" y="31"/>
                  <a:pt x="139" y="31"/>
                </a:cubicBezTo>
                <a:cubicBezTo>
                  <a:pt x="139" y="26"/>
                  <a:pt x="139" y="26"/>
                  <a:pt x="139" y="26"/>
                </a:cubicBezTo>
                <a:cubicBezTo>
                  <a:pt x="134" y="26"/>
                  <a:pt x="134" y="26"/>
                  <a:pt x="134" y="26"/>
                </a:cubicBezTo>
                <a:lnTo>
                  <a:pt x="134" y="31"/>
                </a:lnTo>
                <a:close/>
                <a:moveTo>
                  <a:pt x="144" y="52"/>
                </a:moveTo>
                <a:cubicBezTo>
                  <a:pt x="149" y="52"/>
                  <a:pt x="149" y="52"/>
                  <a:pt x="149" y="52"/>
                </a:cubicBezTo>
                <a:cubicBezTo>
                  <a:pt x="149" y="47"/>
                  <a:pt x="149" y="47"/>
                  <a:pt x="149" y="47"/>
                </a:cubicBezTo>
                <a:cubicBezTo>
                  <a:pt x="144" y="47"/>
                  <a:pt x="144" y="47"/>
                  <a:pt x="144" y="47"/>
                </a:cubicBezTo>
                <a:lnTo>
                  <a:pt x="144" y="52"/>
                </a:lnTo>
                <a:close/>
                <a:moveTo>
                  <a:pt x="134" y="52"/>
                </a:moveTo>
                <a:cubicBezTo>
                  <a:pt x="139" y="52"/>
                  <a:pt x="139" y="52"/>
                  <a:pt x="139" y="52"/>
                </a:cubicBezTo>
                <a:cubicBezTo>
                  <a:pt x="139" y="47"/>
                  <a:pt x="139" y="47"/>
                  <a:pt x="139" y="47"/>
                </a:cubicBezTo>
                <a:cubicBezTo>
                  <a:pt x="134" y="47"/>
                  <a:pt x="134" y="47"/>
                  <a:pt x="134" y="47"/>
                </a:cubicBezTo>
                <a:lnTo>
                  <a:pt x="134" y="52"/>
                </a:lnTo>
                <a:close/>
                <a:moveTo>
                  <a:pt x="144" y="72"/>
                </a:moveTo>
                <a:cubicBezTo>
                  <a:pt x="149" y="72"/>
                  <a:pt x="149" y="72"/>
                  <a:pt x="149" y="72"/>
                </a:cubicBezTo>
                <a:cubicBezTo>
                  <a:pt x="149" y="67"/>
                  <a:pt x="149" y="67"/>
                  <a:pt x="149" y="67"/>
                </a:cubicBezTo>
                <a:cubicBezTo>
                  <a:pt x="144" y="67"/>
                  <a:pt x="144" y="67"/>
                  <a:pt x="144" y="67"/>
                </a:cubicBezTo>
                <a:lnTo>
                  <a:pt x="144" y="72"/>
                </a:lnTo>
                <a:close/>
                <a:moveTo>
                  <a:pt x="134" y="72"/>
                </a:moveTo>
                <a:cubicBezTo>
                  <a:pt x="139" y="72"/>
                  <a:pt x="139" y="72"/>
                  <a:pt x="139" y="72"/>
                </a:cubicBezTo>
                <a:cubicBezTo>
                  <a:pt x="139" y="67"/>
                  <a:pt x="139" y="67"/>
                  <a:pt x="139" y="67"/>
                </a:cubicBezTo>
                <a:cubicBezTo>
                  <a:pt x="134" y="67"/>
                  <a:pt x="134" y="67"/>
                  <a:pt x="134" y="67"/>
                </a:cubicBezTo>
                <a:lnTo>
                  <a:pt x="134" y="72"/>
                </a:lnTo>
                <a:close/>
                <a:moveTo>
                  <a:pt x="20" y="31"/>
                </a:moveTo>
                <a:cubicBezTo>
                  <a:pt x="25" y="31"/>
                  <a:pt x="25" y="31"/>
                  <a:pt x="25" y="31"/>
                </a:cubicBezTo>
                <a:cubicBezTo>
                  <a:pt x="25" y="26"/>
                  <a:pt x="25" y="26"/>
                  <a:pt x="25" y="26"/>
                </a:cubicBezTo>
                <a:cubicBezTo>
                  <a:pt x="20" y="26"/>
                  <a:pt x="20" y="26"/>
                  <a:pt x="20" y="26"/>
                </a:cubicBezTo>
                <a:lnTo>
                  <a:pt x="20" y="31"/>
                </a:lnTo>
                <a:close/>
                <a:moveTo>
                  <a:pt x="10" y="31"/>
                </a:moveTo>
                <a:cubicBezTo>
                  <a:pt x="15" y="31"/>
                  <a:pt x="15" y="31"/>
                  <a:pt x="15" y="31"/>
                </a:cubicBezTo>
                <a:cubicBezTo>
                  <a:pt x="15" y="26"/>
                  <a:pt x="15" y="26"/>
                  <a:pt x="15" y="26"/>
                </a:cubicBezTo>
                <a:cubicBezTo>
                  <a:pt x="10" y="26"/>
                  <a:pt x="10" y="26"/>
                  <a:pt x="10" y="26"/>
                </a:cubicBezTo>
                <a:lnTo>
                  <a:pt x="10" y="31"/>
                </a:lnTo>
                <a:close/>
                <a:moveTo>
                  <a:pt x="20" y="52"/>
                </a:moveTo>
                <a:cubicBezTo>
                  <a:pt x="25" y="52"/>
                  <a:pt x="25" y="52"/>
                  <a:pt x="25" y="52"/>
                </a:cubicBezTo>
                <a:cubicBezTo>
                  <a:pt x="25" y="47"/>
                  <a:pt x="25" y="47"/>
                  <a:pt x="25" y="47"/>
                </a:cubicBezTo>
                <a:cubicBezTo>
                  <a:pt x="20" y="47"/>
                  <a:pt x="20" y="47"/>
                  <a:pt x="20" y="47"/>
                </a:cubicBezTo>
                <a:lnTo>
                  <a:pt x="20" y="52"/>
                </a:lnTo>
                <a:close/>
                <a:moveTo>
                  <a:pt x="10" y="52"/>
                </a:moveTo>
                <a:cubicBezTo>
                  <a:pt x="15" y="52"/>
                  <a:pt x="15" y="52"/>
                  <a:pt x="15" y="52"/>
                </a:cubicBezTo>
                <a:cubicBezTo>
                  <a:pt x="15" y="47"/>
                  <a:pt x="15" y="47"/>
                  <a:pt x="15" y="47"/>
                </a:cubicBezTo>
                <a:cubicBezTo>
                  <a:pt x="10" y="47"/>
                  <a:pt x="10" y="47"/>
                  <a:pt x="10" y="47"/>
                </a:cubicBezTo>
                <a:lnTo>
                  <a:pt x="10" y="52"/>
                </a:lnTo>
                <a:close/>
                <a:moveTo>
                  <a:pt x="20" y="72"/>
                </a:moveTo>
                <a:cubicBezTo>
                  <a:pt x="25" y="72"/>
                  <a:pt x="25" y="72"/>
                  <a:pt x="25" y="72"/>
                </a:cubicBezTo>
                <a:cubicBezTo>
                  <a:pt x="25" y="67"/>
                  <a:pt x="25" y="67"/>
                  <a:pt x="25" y="67"/>
                </a:cubicBezTo>
                <a:cubicBezTo>
                  <a:pt x="20" y="67"/>
                  <a:pt x="20" y="67"/>
                  <a:pt x="20" y="67"/>
                </a:cubicBezTo>
                <a:lnTo>
                  <a:pt x="20" y="72"/>
                </a:lnTo>
                <a:close/>
                <a:moveTo>
                  <a:pt x="10" y="72"/>
                </a:moveTo>
                <a:cubicBezTo>
                  <a:pt x="15" y="72"/>
                  <a:pt x="15" y="72"/>
                  <a:pt x="15" y="72"/>
                </a:cubicBezTo>
                <a:cubicBezTo>
                  <a:pt x="15" y="67"/>
                  <a:pt x="15" y="67"/>
                  <a:pt x="15" y="67"/>
                </a:cubicBezTo>
                <a:cubicBezTo>
                  <a:pt x="10" y="67"/>
                  <a:pt x="10" y="67"/>
                  <a:pt x="10" y="67"/>
                </a:cubicBezTo>
                <a:lnTo>
                  <a:pt x="10" y="72"/>
                </a:lnTo>
                <a:close/>
                <a:moveTo>
                  <a:pt x="80" y="119"/>
                </a:moveTo>
                <a:cubicBezTo>
                  <a:pt x="73" y="119"/>
                  <a:pt x="67" y="125"/>
                  <a:pt x="67" y="132"/>
                </a:cubicBezTo>
                <a:cubicBezTo>
                  <a:pt x="67" y="139"/>
                  <a:pt x="73" y="145"/>
                  <a:pt x="80" y="145"/>
                </a:cubicBezTo>
                <a:cubicBezTo>
                  <a:pt x="87" y="145"/>
                  <a:pt x="93" y="139"/>
                  <a:pt x="93" y="132"/>
                </a:cubicBezTo>
                <a:cubicBezTo>
                  <a:pt x="93" y="125"/>
                  <a:pt x="87" y="119"/>
                  <a:pt x="80" y="119"/>
                </a:cubicBezTo>
                <a:close/>
                <a:moveTo>
                  <a:pt x="80" y="139"/>
                </a:moveTo>
                <a:cubicBezTo>
                  <a:pt x="75" y="139"/>
                  <a:pt x="72" y="136"/>
                  <a:pt x="72" y="132"/>
                </a:cubicBezTo>
                <a:cubicBezTo>
                  <a:pt x="72" y="127"/>
                  <a:pt x="75" y="124"/>
                  <a:pt x="80" y="124"/>
                </a:cubicBezTo>
                <a:cubicBezTo>
                  <a:pt x="84" y="124"/>
                  <a:pt x="87" y="127"/>
                  <a:pt x="87" y="132"/>
                </a:cubicBezTo>
                <a:cubicBezTo>
                  <a:pt x="87" y="136"/>
                  <a:pt x="84" y="139"/>
                  <a:pt x="80" y="1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1E892329-8AA1-EAA2-53BD-2109AAC79950}"/>
              </a:ext>
            </a:extLst>
          </p:cNvPr>
          <p:cNvSpPr>
            <a:spLocks noEditPoints="1"/>
          </p:cNvSpPr>
          <p:nvPr/>
        </p:nvSpPr>
        <p:spPr bwMode="auto">
          <a:xfrm>
            <a:off x="5694363" y="4125913"/>
            <a:ext cx="254000" cy="254000"/>
          </a:xfrm>
          <a:custGeom>
            <a:avLst/>
            <a:gdLst>
              <a:gd name="T0" fmla="*/ 118 w 160"/>
              <a:gd name="T1" fmla="*/ 16 h 160"/>
              <a:gd name="T2" fmla="*/ 52 w 160"/>
              <a:gd name="T3" fmla="*/ 14 h 160"/>
              <a:gd name="T4" fmla="*/ 13 w 160"/>
              <a:gd name="T5" fmla="*/ 39 h 160"/>
              <a:gd name="T6" fmla="*/ 51 w 160"/>
              <a:gd name="T7" fmla="*/ 83 h 160"/>
              <a:gd name="T8" fmla="*/ 56 w 160"/>
              <a:gd name="T9" fmla="*/ 83 h 160"/>
              <a:gd name="T10" fmla="*/ 72 w 160"/>
              <a:gd name="T11" fmla="*/ 124 h 160"/>
              <a:gd name="T12" fmla="*/ 87 w 160"/>
              <a:gd name="T13" fmla="*/ 88 h 160"/>
              <a:gd name="T14" fmla="*/ 103 w 160"/>
              <a:gd name="T15" fmla="*/ 83 h 160"/>
              <a:gd name="T16" fmla="*/ 108 w 160"/>
              <a:gd name="T17" fmla="*/ 83 h 160"/>
              <a:gd name="T18" fmla="*/ 146 w 160"/>
              <a:gd name="T19" fmla="*/ 38 h 160"/>
              <a:gd name="T20" fmla="*/ 5 w 160"/>
              <a:gd name="T21" fmla="*/ 59 h 160"/>
              <a:gd name="T22" fmla="*/ 18 w 160"/>
              <a:gd name="T23" fmla="*/ 40 h 160"/>
              <a:gd name="T24" fmla="*/ 59 w 160"/>
              <a:gd name="T25" fmla="*/ 36 h 160"/>
              <a:gd name="T26" fmla="*/ 80 w 160"/>
              <a:gd name="T27" fmla="*/ 5 h 160"/>
              <a:gd name="T28" fmla="*/ 109 w 160"/>
              <a:gd name="T29" fmla="*/ 23 h 160"/>
              <a:gd name="T30" fmla="*/ 136 w 160"/>
              <a:gd name="T31" fmla="*/ 36 h 160"/>
              <a:gd name="T32" fmla="*/ 136 w 160"/>
              <a:gd name="T33" fmla="*/ 41 h 160"/>
              <a:gd name="T34" fmla="*/ 15 w 160"/>
              <a:gd name="T35" fmla="*/ 59 h 160"/>
              <a:gd name="T36" fmla="*/ 23 w 160"/>
              <a:gd name="T37" fmla="*/ 67 h 160"/>
              <a:gd name="T38" fmla="*/ 23 w 160"/>
              <a:gd name="T39" fmla="*/ 36 h 160"/>
              <a:gd name="T40" fmla="*/ 38 w 160"/>
              <a:gd name="T41" fmla="*/ 21 h 160"/>
              <a:gd name="T42" fmla="*/ 33 w 160"/>
              <a:gd name="T43" fmla="*/ 139 h 160"/>
              <a:gd name="T44" fmla="*/ 25 w 160"/>
              <a:gd name="T45" fmla="*/ 150 h 160"/>
              <a:gd name="T46" fmla="*/ 56 w 160"/>
              <a:gd name="T47" fmla="*/ 132 h 160"/>
              <a:gd name="T48" fmla="*/ 51 w 160"/>
              <a:gd name="T49" fmla="*/ 132 h 160"/>
              <a:gd name="T50" fmla="*/ 25 w 160"/>
              <a:gd name="T51" fmla="*/ 139 h 160"/>
              <a:gd name="T52" fmla="*/ 72 w 160"/>
              <a:gd name="T53" fmla="*/ 145 h 160"/>
              <a:gd name="T54" fmla="*/ 67 w 160"/>
              <a:gd name="T55" fmla="*/ 145 h 160"/>
              <a:gd name="T56" fmla="*/ 77 w 160"/>
              <a:gd name="T57" fmla="*/ 152 h 160"/>
              <a:gd name="T58" fmla="*/ 67 w 160"/>
              <a:gd name="T59" fmla="*/ 152 h 160"/>
              <a:gd name="T60" fmla="*/ 69 w 160"/>
              <a:gd name="T61" fmla="*/ 155 h 160"/>
              <a:gd name="T62" fmla="*/ 87 w 160"/>
              <a:gd name="T63" fmla="*/ 93 h 160"/>
              <a:gd name="T64" fmla="*/ 90 w 160"/>
              <a:gd name="T65" fmla="*/ 160 h 160"/>
              <a:gd name="T66" fmla="*/ 90 w 160"/>
              <a:gd name="T67" fmla="*/ 155 h 160"/>
              <a:gd name="T68" fmla="*/ 92 w 160"/>
              <a:gd name="T69" fmla="*/ 152 h 160"/>
              <a:gd name="T70" fmla="*/ 126 w 160"/>
              <a:gd name="T71" fmla="*/ 139 h 160"/>
              <a:gd name="T72" fmla="*/ 108 w 160"/>
              <a:gd name="T73" fmla="*/ 119 h 160"/>
              <a:gd name="T74" fmla="*/ 116 w 160"/>
              <a:gd name="T75" fmla="*/ 145 h 160"/>
              <a:gd name="T76" fmla="*/ 141 w 160"/>
              <a:gd name="T77" fmla="*/ 142 h 160"/>
              <a:gd name="T78" fmla="*/ 131 w 160"/>
              <a:gd name="T79" fmla="*/ 142 h 160"/>
              <a:gd name="T80" fmla="*/ 134 w 160"/>
              <a:gd name="T81" fmla="*/ 145 h 160"/>
              <a:gd name="T82" fmla="*/ 93 w 160"/>
              <a:gd name="T83" fmla="*/ 28 h 160"/>
              <a:gd name="T84" fmla="*/ 89 w 160"/>
              <a:gd name="T85" fmla="*/ 32 h 160"/>
              <a:gd name="T86" fmla="*/ 136 w 160"/>
              <a:gd name="T87" fmla="*/ 52 h 160"/>
              <a:gd name="T88" fmla="*/ 136 w 160"/>
              <a:gd name="T89" fmla="*/ 72 h 160"/>
              <a:gd name="T90" fmla="*/ 100 w 160"/>
              <a:gd name="T91" fmla="*/ 65 h 160"/>
              <a:gd name="T92" fmla="*/ 100 w 160"/>
              <a:gd name="T93" fmla="*/ 70 h 160"/>
              <a:gd name="T94" fmla="*/ 100 w 160"/>
              <a:gd name="T95" fmla="*/ 65 h 160"/>
              <a:gd name="T96" fmla="*/ 38 w 160"/>
              <a:gd name="T97" fmla="*/ 57 h 160"/>
              <a:gd name="T98" fmla="*/ 59 w 160"/>
              <a:gd name="T99" fmla="*/ 5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60">
                <a:moveTo>
                  <a:pt x="146" y="38"/>
                </a:moveTo>
                <a:cubicBezTo>
                  <a:pt x="146" y="38"/>
                  <a:pt x="146" y="38"/>
                  <a:pt x="146" y="38"/>
                </a:cubicBezTo>
                <a:cubicBezTo>
                  <a:pt x="143" y="25"/>
                  <a:pt x="132" y="16"/>
                  <a:pt x="118" y="16"/>
                </a:cubicBezTo>
                <a:cubicBezTo>
                  <a:pt x="115" y="16"/>
                  <a:pt x="112" y="16"/>
                  <a:pt x="109" y="17"/>
                </a:cubicBezTo>
                <a:cubicBezTo>
                  <a:pt x="103" y="7"/>
                  <a:pt x="92" y="0"/>
                  <a:pt x="80" y="0"/>
                </a:cubicBezTo>
                <a:cubicBezTo>
                  <a:pt x="69" y="0"/>
                  <a:pt x="58" y="6"/>
                  <a:pt x="52" y="14"/>
                </a:cubicBezTo>
                <a:cubicBezTo>
                  <a:pt x="48" y="12"/>
                  <a:pt x="43" y="10"/>
                  <a:pt x="38" y="10"/>
                </a:cubicBezTo>
                <a:cubicBezTo>
                  <a:pt x="24" y="10"/>
                  <a:pt x="12" y="22"/>
                  <a:pt x="12" y="36"/>
                </a:cubicBezTo>
                <a:cubicBezTo>
                  <a:pt x="12" y="37"/>
                  <a:pt x="13" y="38"/>
                  <a:pt x="13" y="39"/>
                </a:cubicBezTo>
                <a:cubicBezTo>
                  <a:pt x="5" y="42"/>
                  <a:pt x="0" y="51"/>
                  <a:pt x="0" y="59"/>
                </a:cubicBezTo>
                <a:cubicBezTo>
                  <a:pt x="0" y="72"/>
                  <a:pt x="10" y="83"/>
                  <a:pt x="23" y="83"/>
                </a:cubicBezTo>
                <a:cubicBezTo>
                  <a:pt x="51" y="83"/>
                  <a:pt x="51" y="83"/>
                  <a:pt x="51" y="83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6" y="101"/>
                  <a:pt x="56" y="101"/>
                  <a:pt x="56" y="101"/>
                </a:cubicBezTo>
                <a:cubicBezTo>
                  <a:pt x="56" y="83"/>
                  <a:pt x="56" y="83"/>
                  <a:pt x="56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7" y="124"/>
                  <a:pt x="67" y="124"/>
                  <a:pt x="67" y="124"/>
                </a:cubicBezTo>
                <a:cubicBezTo>
                  <a:pt x="72" y="124"/>
                  <a:pt x="72" y="124"/>
                  <a:pt x="72" y="124"/>
                </a:cubicBezTo>
                <a:cubicBezTo>
                  <a:pt x="72" y="83"/>
                  <a:pt x="72" y="83"/>
                  <a:pt x="72" y="83"/>
                </a:cubicBezTo>
                <a:cubicBezTo>
                  <a:pt x="87" y="83"/>
                  <a:pt x="87" y="83"/>
                  <a:pt x="87" y="83"/>
                </a:cubicBezTo>
                <a:cubicBezTo>
                  <a:pt x="87" y="88"/>
                  <a:pt x="87" y="88"/>
                  <a:pt x="87" y="88"/>
                </a:cubicBezTo>
                <a:cubicBezTo>
                  <a:pt x="92" y="88"/>
                  <a:pt x="92" y="88"/>
                  <a:pt x="92" y="88"/>
                </a:cubicBezTo>
                <a:cubicBezTo>
                  <a:pt x="92" y="83"/>
                  <a:pt x="92" y="83"/>
                  <a:pt x="92" y="83"/>
                </a:cubicBezTo>
                <a:cubicBezTo>
                  <a:pt x="103" y="83"/>
                  <a:pt x="103" y="83"/>
                  <a:pt x="103" y="83"/>
                </a:cubicBezTo>
                <a:cubicBezTo>
                  <a:pt x="103" y="114"/>
                  <a:pt x="103" y="114"/>
                  <a:pt x="103" y="114"/>
                </a:cubicBezTo>
                <a:cubicBezTo>
                  <a:pt x="108" y="114"/>
                  <a:pt x="108" y="114"/>
                  <a:pt x="108" y="114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36" y="83"/>
                  <a:pt x="136" y="83"/>
                  <a:pt x="136" y="83"/>
                </a:cubicBezTo>
                <a:cubicBezTo>
                  <a:pt x="149" y="83"/>
                  <a:pt x="160" y="72"/>
                  <a:pt x="160" y="59"/>
                </a:cubicBezTo>
                <a:cubicBezTo>
                  <a:pt x="160" y="50"/>
                  <a:pt x="154" y="42"/>
                  <a:pt x="146" y="38"/>
                </a:cubicBezTo>
                <a:close/>
                <a:moveTo>
                  <a:pt x="136" y="77"/>
                </a:moveTo>
                <a:cubicBezTo>
                  <a:pt x="23" y="77"/>
                  <a:pt x="23" y="77"/>
                  <a:pt x="23" y="77"/>
                </a:cubicBezTo>
                <a:cubicBezTo>
                  <a:pt x="13" y="77"/>
                  <a:pt x="5" y="69"/>
                  <a:pt x="5" y="59"/>
                </a:cubicBezTo>
                <a:cubicBezTo>
                  <a:pt x="5" y="52"/>
                  <a:pt x="9" y="45"/>
                  <a:pt x="16" y="43"/>
                </a:cubicBezTo>
                <a:cubicBezTo>
                  <a:pt x="18" y="42"/>
                  <a:pt x="18" y="42"/>
                  <a:pt x="18" y="42"/>
                </a:cubicBezTo>
                <a:cubicBezTo>
                  <a:pt x="18" y="40"/>
                  <a:pt x="18" y="40"/>
                  <a:pt x="18" y="40"/>
                </a:cubicBezTo>
                <a:cubicBezTo>
                  <a:pt x="18" y="38"/>
                  <a:pt x="18" y="37"/>
                  <a:pt x="18" y="36"/>
                </a:cubicBezTo>
                <a:cubicBezTo>
                  <a:pt x="18" y="25"/>
                  <a:pt x="27" y="16"/>
                  <a:pt x="38" y="16"/>
                </a:cubicBezTo>
                <a:cubicBezTo>
                  <a:pt x="50" y="16"/>
                  <a:pt x="59" y="25"/>
                  <a:pt x="59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64" y="29"/>
                  <a:pt x="61" y="22"/>
                  <a:pt x="56" y="18"/>
                </a:cubicBezTo>
                <a:cubicBezTo>
                  <a:pt x="61" y="10"/>
                  <a:pt x="70" y="5"/>
                  <a:pt x="80" y="5"/>
                </a:cubicBezTo>
                <a:cubicBezTo>
                  <a:pt x="90" y="5"/>
                  <a:pt x="101" y="12"/>
                  <a:pt x="105" y="22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109" y="23"/>
                  <a:pt x="109" y="23"/>
                  <a:pt x="109" y="23"/>
                </a:cubicBezTo>
                <a:cubicBezTo>
                  <a:pt x="112" y="21"/>
                  <a:pt x="115" y="21"/>
                  <a:pt x="118" y="21"/>
                </a:cubicBezTo>
                <a:cubicBezTo>
                  <a:pt x="128" y="21"/>
                  <a:pt x="137" y="27"/>
                  <a:pt x="140" y="37"/>
                </a:cubicBezTo>
                <a:cubicBezTo>
                  <a:pt x="139" y="36"/>
                  <a:pt x="138" y="36"/>
                  <a:pt x="136" y="36"/>
                </a:cubicBezTo>
                <a:cubicBezTo>
                  <a:pt x="132" y="36"/>
                  <a:pt x="128" y="37"/>
                  <a:pt x="125" y="39"/>
                </a:cubicBezTo>
                <a:cubicBezTo>
                  <a:pt x="127" y="44"/>
                  <a:pt x="127" y="44"/>
                  <a:pt x="127" y="44"/>
                </a:cubicBezTo>
                <a:cubicBezTo>
                  <a:pt x="130" y="42"/>
                  <a:pt x="133" y="41"/>
                  <a:pt x="136" y="41"/>
                </a:cubicBezTo>
                <a:cubicBezTo>
                  <a:pt x="146" y="41"/>
                  <a:pt x="154" y="49"/>
                  <a:pt x="154" y="59"/>
                </a:cubicBezTo>
                <a:cubicBezTo>
                  <a:pt x="154" y="69"/>
                  <a:pt x="146" y="77"/>
                  <a:pt x="136" y="77"/>
                </a:cubicBezTo>
                <a:close/>
                <a:moveTo>
                  <a:pt x="15" y="59"/>
                </a:moveTo>
                <a:cubicBezTo>
                  <a:pt x="10" y="59"/>
                  <a:pt x="10" y="59"/>
                  <a:pt x="10" y="59"/>
                </a:cubicBezTo>
                <a:cubicBezTo>
                  <a:pt x="10" y="67"/>
                  <a:pt x="16" y="72"/>
                  <a:pt x="23" y="72"/>
                </a:cubicBezTo>
                <a:cubicBezTo>
                  <a:pt x="23" y="67"/>
                  <a:pt x="23" y="67"/>
                  <a:pt x="23" y="67"/>
                </a:cubicBezTo>
                <a:cubicBezTo>
                  <a:pt x="19" y="67"/>
                  <a:pt x="15" y="64"/>
                  <a:pt x="15" y="59"/>
                </a:cubicBezTo>
                <a:close/>
                <a:moveTo>
                  <a:pt x="38" y="21"/>
                </a:moveTo>
                <a:cubicBezTo>
                  <a:pt x="30" y="21"/>
                  <a:pt x="23" y="28"/>
                  <a:pt x="23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1"/>
                  <a:pt x="33" y="26"/>
                  <a:pt x="38" y="26"/>
                </a:cubicBezTo>
                <a:lnTo>
                  <a:pt x="38" y="21"/>
                </a:lnTo>
                <a:close/>
                <a:moveTo>
                  <a:pt x="51" y="132"/>
                </a:moveTo>
                <a:cubicBezTo>
                  <a:pt x="51" y="136"/>
                  <a:pt x="48" y="139"/>
                  <a:pt x="43" y="139"/>
                </a:cubicBezTo>
                <a:cubicBezTo>
                  <a:pt x="33" y="139"/>
                  <a:pt x="33" y="139"/>
                  <a:pt x="33" y="139"/>
                </a:cubicBezTo>
                <a:cubicBezTo>
                  <a:pt x="32" y="136"/>
                  <a:pt x="29" y="134"/>
                  <a:pt x="25" y="134"/>
                </a:cubicBezTo>
                <a:cubicBezTo>
                  <a:pt x="21" y="134"/>
                  <a:pt x="18" y="138"/>
                  <a:pt x="18" y="142"/>
                </a:cubicBezTo>
                <a:cubicBezTo>
                  <a:pt x="18" y="146"/>
                  <a:pt x="21" y="150"/>
                  <a:pt x="25" y="150"/>
                </a:cubicBezTo>
                <a:cubicBezTo>
                  <a:pt x="29" y="150"/>
                  <a:pt x="32" y="148"/>
                  <a:pt x="33" y="145"/>
                </a:cubicBezTo>
                <a:cubicBezTo>
                  <a:pt x="43" y="145"/>
                  <a:pt x="43" y="145"/>
                  <a:pt x="43" y="145"/>
                </a:cubicBezTo>
                <a:cubicBezTo>
                  <a:pt x="51" y="145"/>
                  <a:pt x="56" y="139"/>
                  <a:pt x="56" y="132"/>
                </a:cubicBezTo>
                <a:cubicBezTo>
                  <a:pt x="56" y="106"/>
                  <a:pt x="56" y="106"/>
                  <a:pt x="56" y="106"/>
                </a:cubicBezTo>
                <a:cubicBezTo>
                  <a:pt x="51" y="106"/>
                  <a:pt x="51" y="106"/>
                  <a:pt x="51" y="106"/>
                </a:cubicBezTo>
                <a:lnTo>
                  <a:pt x="51" y="132"/>
                </a:lnTo>
                <a:close/>
                <a:moveTo>
                  <a:pt x="25" y="145"/>
                </a:moveTo>
                <a:cubicBezTo>
                  <a:pt x="24" y="145"/>
                  <a:pt x="23" y="143"/>
                  <a:pt x="23" y="142"/>
                </a:cubicBezTo>
                <a:cubicBezTo>
                  <a:pt x="23" y="141"/>
                  <a:pt x="24" y="139"/>
                  <a:pt x="25" y="139"/>
                </a:cubicBezTo>
                <a:cubicBezTo>
                  <a:pt x="27" y="139"/>
                  <a:pt x="28" y="141"/>
                  <a:pt x="28" y="142"/>
                </a:cubicBezTo>
                <a:cubicBezTo>
                  <a:pt x="28" y="143"/>
                  <a:pt x="27" y="145"/>
                  <a:pt x="25" y="145"/>
                </a:cubicBezTo>
                <a:close/>
                <a:moveTo>
                  <a:pt x="72" y="145"/>
                </a:moveTo>
                <a:cubicBezTo>
                  <a:pt x="72" y="129"/>
                  <a:pt x="72" y="129"/>
                  <a:pt x="72" y="129"/>
                </a:cubicBezTo>
                <a:cubicBezTo>
                  <a:pt x="67" y="129"/>
                  <a:pt x="67" y="129"/>
                  <a:pt x="67" y="129"/>
                </a:cubicBezTo>
                <a:cubicBezTo>
                  <a:pt x="67" y="145"/>
                  <a:pt x="67" y="145"/>
                  <a:pt x="67" y="145"/>
                </a:cubicBezTo>
                <a:cubicBezTo>
                  <a:pt x="64" y="146"/>
                  <a:pt x="61" y="149"/>
                  <a:pt x="61" y="152"/>
                </a:cubicBezTo>
                <a:cubicBezTo>
                  <a:pt x="61" y="157"/>
                  <a:pt x="65" y="160"/>
                  <a:pt x="69" y="160"/>
                </a:cubicBezTo>
                <a:cubicBezTo>
                  <a:pt x="74" y="160"/>
                  <a:pt x="77" y="157"/>
                  <a:pt x="77" y="152"/>
                </a:cubicBezTo>
                <a:cubicBezTo>
                  <a:pt x="77" y="149"/>
                  <a:pt x="75" y="146"/>
                  <a:pt x="72" y="145"/>
                </a:cubicBezTo>
                <a:close/>
                <a:moveTo>
                  <a:pt x="69" y="155"/>
                </a:moveTo>
                <a:cubicBezTo>
                  <a:pt x="68" y="155"/>
                  <a:pt x="67" y="154"/>
                  <a:pt x="67" y="152"/>
                </a:cubicBezTo>
                <a:cubicBezTo>
                  <a:pt x="67" y="151"/>
                  <a:pt x="68" y="150"/>
                  <a:pt x="69" y="150"/>
                </a:cubicBezTo>
                <a:cubicBezTo>
                  <a:pt x="71" y="150"/>
                  <a:pt x="72" y="151"/>
                  <a:pt x="72" y="152"/>
                </a:cubicBezTo>
                <a:cubicBezTo>
                  <a:pt x="72" y="154"/>
                  <a:pt x="71" y="155"/>
                  <a:pt x="69" y="155"/>
                </a:cubicBezTo>
                <a:close/>
                <a:moveTo>
                  <a:pt x="92" y="145"/>
                </a:moveTo>
                <a:cubicBezTo>
                  <a:pt x="92" y="93"/>
                  <a:pt x="92" y="93"/>
                  <a:pt x="92" y="93"/>
                </a:cubicBezTo>
                <a:cubicBezTo>
                  <a:pt x="87" y="93"/>
                  <a:pt x="87" y="93"/>
                  <a:pt x="87" y="93"/>
                </a:cubicBezTo>
                <a:cubicBezTo>
                  <a:pt x="87" y="145"/>
                  <a:pt x="87" y="145"/>
                  <a:pt x="87" y="145"/>
                </a:cubicBezTo>
                <a:cubicBezTo>
                  <a:pt x="84" y="146"/>
                  <a:pt x="82" y="149"/>
                  <a:pt x="82" y="152"/>
                </a:cubicBezTo>
                <a:cubicBezTo>
                  <a:pt x="82" y="157"/>
                  <a:pt x="86" y="160"/>
                  <a:pt x="90" y="160"/>
                </a:cubicBezTo>
                <a:cubicBezTo>
                  <a:pt x="94" y="160"/>
                  <a:pt x="98" y="157"/>
                  <a:pt x="98" y="152"/>
                </a:cubicBezTo>
                <a:cubicBezTo>
                  <a:pt x="98" y="149"/>
                  <a:pt x="95" y="146"/>
                  <a:pt x="92" y="145"/>
                </a:cubicBezTo>
                <a:close/>
                <a:moveTo>
                  <a:pt x="90" y="155"/>
                </a:moveTo>
                <a:cubicBezTo>
                  <a:pt x="88" y="155"/>
                  <a:pt x="87" y="154"/>
                  <a:pt x="87" y="152"/>
                </a:cubicBezTo>
                <a:cubicBezTo>
                  <a:pt x="87" y="151"/>
                  <a:pt x="88" y="150"/>
                  <a:pt x="90" y="150"/>
                </a:cubicBezTo>
                <a:cubicBezTo>
                  <a:pt x="91" y="150"/>
                  <a:pt x="92" y="151"/>
                  <a:pt x="92" y="152"/>
                </a:cubicBezTo>
                <a:cubicBezTo>
                  <a:pt x="92" y="154"/>
                  <a:pt x="91" y="155"/>
                  <a:pt x="90" y="155"/>
                </a:cubicBezTo>
                <a:close/>
                <a:moveTo>
                  <a:pt x="134" y="134"/>
                </a:moveTo>
                <a:cubicBezTo>
                  <a:pt x="130" y="134"/>
                  <a:pt x="128" y="136"/>
                  <a:pt x="126" y="139"/>
                </a:cubicBezTo>
                <a:cubicBezTo>
                  <a:pt x="116" y="139"/>
                  <a:pt x="116" y="139"/>
                  <a:pt x="116" y="139"/>
                </a:cubicBezTo>
                <a:cubicBezTo>
                  <a:pt x="111" y="139"/>
                  <a:pt x="108" y="136"/>
                  <a:pt x="108" y="132"/>
                </a:cubicBezTo>
                <a:cubicBezTo>
                  <a:pt x="108" y="119"/>
                  <a:pt x="108" y="119"/>
                  <a:pt x="108" y="119"/>
                </a:cubicBezTo>
                <a:cubicBezTo>
                  <a:pt x="103" y="119"/>
                  <a:pt x="103" y="119"/>
                  <a:pt x="103" y="119"/>
                </a:cubicBezTo>
                <a:cubicBezTo>
                  <a:pt x="103" y="132"/>
                  <a:pt x="103" y="132"/>
                  <a:pt x="103" y="132"/>
                </a:cubicBezTo>
                <a:cubicBezTo>
                  <a:pt x="103" y="139"/>
                  <a:pt x="109" y="145"/>
                  <a:pt x="116" y="145"/>
                </a:cubicBezTo>
                <a:cubicBezTo>
                  <a:pt x="126" y="145"/>
                  <a:pt x="126" y="145"/>
                  <a:pt x="126" y="145"/>
                </a:cubicBezTo>
                <a:cubicBezTo>
                  <a:pt x="128" y="148"/>
                  <a:pt x="130" y="150"/>
                  <a:pt x="134" y="150"/>
                </a:cubicBezTo>
                <a:cubicBezTo>
                  <a:pt x="138" y="150"/>
                  <a:pt x="141" y="146"/>
                  <a:pt x="141" y="142"/>
                </a:cubicBezTo>
                <a:cubicBezTo>
                  <a:pt x="141" y="138"/>
                  <a:pt x="138" y="134"/>
                  <a:pt x="134" y="134"/>
                </a:cubicBezTo>
                <a:close/>
                <a:moveTo>
                  <a:pt x="134" y="145"/>
                </a:moveTo>
                <a:cubicBezTo>
                  <a:pt x="132" y="145"/>
                  <a:pt x="131" y="143"/>
                  <a:pt x="131" y="142"/>
                </a:cubicBezTo>
                <a:cubicBezTo>
                  <a:pt x="131" y="141"/>
                  <a:pt x="132" y="139"/>
                  <a:pt x="134" y="139"/>
                </a:cubicBezTo>
                <a:cubicBezTo>
                  <a:pt x="135" y="139"/>
                  <a:pt x="136" y="141"/>
                  <a:pt x="136" y="142"/>
                </a:cubicBezTo>
                <a:cubicBezTo>
                  <a:pt x="136" y="143"/>
                  <a:pt x="135" y="145"/>
                  <a:pt x="134" y="145"/>
                </a:cubicBezTo>
                <a:close/>
                <a:moveTo>
                  <a:pt x="89" y="43"/>
                </a:moveTo>
                <a:cubicBezTo>
                  <a:pt x="93" y="46"/>
                  <a:pt x="93" y="46"/>
                  <a:pt x="93" y="46"/>
                </a:cubicBezTo>
                <a:cubicBezTo>
                  <a:pt x="98" y="41"/>
                  <a:pt x="98" y="33"/>
                  <a:pt x="93" y="28"/>
                </a:cubicBezTo>
                <a:cubicBezTo>
                  <a:pt x="88" y="23"/>
                  <a:pt x="80" y="23"/>
                  <a:pt x="75" y="28"/>
                </a:cubicBezTo>
                <a:cubicBezTo>
                  <a:pt x="78" y="32"/>
                  <a:pt x="78" y="32"/>
                  <a:pt x="78" y="32"/>
                </a:cubicBezTo>
                <a:cubicBezTo>
                  <a:pt x="81" y="29"/>
                  <a:pt x="86" y="29"/>
                  <a:pt x="89" y="32"/>
                </a:cubicBezTo>
                <a:cubicBezTo>
                  <a:pt x="92" y="35"/>
                  <a:pt x="92" y="40"/>
                  <a:pt x="89" y="43"/>
                </a:cubicBezTo>
                <a:close/>
                <a:moveTo>
                  <a:pt x="136" y="47"/>
                </a:moveTo>
                <a:cubicBezTo>
                  <a:pt x="136" y="52"/>
                  <a:pt x="136" y="52"/>
                  <a:pt x="136" y="52"/>
                </a:cubicBezTo>
                <a:cubicBezTo>
                  <a:pt x="141" y="52"/>
                  <a:pt x="144" y="55"/>
                  <a:pt x="144" y="59"/>
                </a:cubicBezTo>
                <a:cubicBezTo>
                  <a:pt x="144" y="64"/>
                  <a:pt x="141" y="67"/>
                  <a:pt x="136" y="67"/>
                </a:cubicBezTo>
                <a:cubicBezTo>
                  <a:pt x="136" y="72"/>
                  <a:pt x="136" y="72"/>
                  <a:pt x="136" y="72"/>
                </a:cubicBezTo>
                <a:cubicBezTo>
                  <a:pt x="143" y="72"/>
                  <a:pt x="149" y="67"/>
                  <a:pt x="149" y="59"/>
                </a:cubicBezTo>
                <a:cubicBezTo>
                  <a:pt x="149" y="52"/>
                  <a:pt x="143" y="47"/>
                  <a:pt x="136" y="47"/>
                </a:cubicBezTo>
                <a:close/>
                <a:moveTo>
                  <a:pt x="100" y="65"/>
                </a:moveTo>
                <a:cubicBezTo>
                  <a:pt x="96" y="65"/>
                  <a:pt x="92" y="61"/>
                  <a:pt x="92" y="57"/>
                </a:cubicBezTo>
                <a:cubicBezTo>
                  <a:pt x="87" y="57"/>
                  <a:pt x="87" y="57"/>
                  <a:pt x="87" y="57"/>
                </a:cubicBezTo>
                <a:cubicBezTo>
                  <a:pt x="87" y="64"/>
                  <a:pt x="93" y="70"/>
                  <a:pt x="100" y="70"/>
                </a:cubicBezTo>
                <a:cubicBezTo>
                  <a:pt x="107" y="70"/>
                  <a:pt x="113" y="64"/>
                  <a:pt x="113" y="57"/>
                </a:cubicBezTo>
                <a:cubicBezTo>
                  <a:pt x="108" y="57"/>
                  <a:pt x="108" y="57"/>
                  <a:pt x="108" y="57"/>
                </a:cubicBezTo>
                <a:cubicBezTo>
                  <a:pt x="108" y="61"/>
                  <a:pt x="104" y="65"/>
                  <a:pt x="100" y="65"/>
                </a:cubicBezTo>
                <a:close/>
                <a:moveTo>
                  <a:pt x="46" y="44"/>
                </a:moveTo>
                <a:cubicBezTo>
                  <a:pt x="39" y="44"/>
                  <a:pt x="33" y="50"/>
                  <a:pt x="33" y="57"/>
                </a:cubicBezTo>
                <a:cubicBezTo>
                  <a:pt x="38" y="57"/>
                  <a:pt x="38" y="57"/>
                  <a:pt x="38" y="57"/>
                </a:cubicBezTo>
                <a:cubicBezTo>
                  <a:pt x="38" y="53"/>
                  <a:pt x="42" y="49"/>
                  <a:pt x="46" y="49"/>
                </a:cubicBezTo>
                <a:cubicBezTo>
                  <a:pt x="50" y="49"/>
                  <a:pt x="54" y="53"/>
                  <a:pt x="54" y="57"/>
                </a:cubicBezTo>
                <a:cubicBezTo>
                  <a:pt x="59" y="57"/>
                  <a:pt x="59" y="57"/>
                  <a:pt x="59" y="57"/>
                </a:cubicBezTo>
                <a:cubicBezTo>
                  <a:pt x="59" y="50"/>
                  <a:pt x="53" y="44"/>
                  <a:pt x="46" y="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CE8D0B2A-7B3D-6783-070E-C2C74CDB5433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4164013"/>
            <a:ext cx="254000" cy="177800"/>
          </a:xfrm>
          <a:custGeom>
            <a:avLst/>
            <a:gdLst>
              <a:gd name="T0" fmla="*/ 11 w 160"/>
              <a:gd name="T1" fmla="*/ 0 h 112"/>
              <a:gd name="T2" fmla="*/ 0 w 160"/>
              <a:gd name="T3" fmla="*/ 64 h 112"/>
              <a:gd name="T4" fmla="*/ 158 w 160"/>
              <a:gd name="T5" fmla="*/ 67 h 112"/>
              <a:gd name="T6" fmla="*/ 160 w 160"/>
              <a:gd name="T7" fmla="*/ 10 h 112"/>
              <a:gd name="T8" fmla="*/ 12 w 160"/>
              <a:gd name="T9" fmla="*/ 5 h 112"/>
              <a:gd name="T10" fmla="*/ 149 w 160"/>
              <a:gd name="T11" fmla="*/ 8 h 112"/>
              <a:gd name="T12" fmla="*/ 15 w 160"/>
              <a:gd name="T13" fmla="*/ 11 h 112"/>
              <a:gd name="T14" fmla="*/ 12 w 160"/>
              <a:gd name="T15" fmla="*/ 5 h 112"/>
              <a:gd name="T16" fmla="*/ 12 w 160"/>
              <a:gd name="T17" fmla="*/ 61 h 112"/>
              <a:gd name="T18" fmla="*/ 149 w 160"/>
              <a:gd name="T19" fmla="*/ 59 h 112"/>
              <a:gd name="T20" fmla="*/ 149 w 160"/>
              <a:gd name="T21" fmla="*/ 55 h 112"/>
              <a:gd name="T22" fmla="*/ 12 w 160"/>
              <a:gd name="T23" fmla="*/ 52 h 112"/>
              <a:gd name="T24" fmla="*/ 149 w 160"/>
              <a:gd name="T25" fmla="*/ 55 h 112"/>
              <a:gd name="T26" fmla="*/ 12 w 160"/>
              <a:gd name="T27" fmla="*/ 48 h 112"/>
              <a:gd name="T28" fmla="*/ 15 w 160"/>
              <a:gd name="T29" fmla="*/ 45 h 112"/>
              <a:gd name="T30" fmla="*/ 149 w 160"/>
              <a:gd name="T31" fmla="*/ 48 h 112"/>
              <a:gd name="T32" fmla="*/ 153 w 160"/>
              <a:gd name="T33" fmla="*/ 61 h 112"/>
              <a:gd name="T34" fmla="*/ 146 w 160"/>
              <a:gd name="T35" fmla="*/ 41 h 112"/>
              <a:gd name="T36" fmla="*/ 8 w 160"/>
              <a:gd name="T37" fmla="*/ 48 h 112"/>
              <a:gd name="T38" fmla="*/ 6 w 160"/>
              <a:gd name="T39" fmla="*/ 61 h 112"/>
              <a:gd name="T40" fmla="*/ 8 w 160"/>
              <a:gd name="T41" fmla="*/ 6 h 112"/>
              <a:gd name="T42" fmla="*/ 15 w 160"/>
              <a:gd name="T43" fmla="*/ 15 h 112"/>
              <a:gd name="T44" fmla="*/ 153 w 160"/>
              <a:gd name="T45" fmla="*/ 8 h 112"/>
              <a:gd name="T46" fmla="*/ 155 w 160"/>
              <a:gd name="T47" fmla="*/ 10 h 112"/>
              <a:gd name="T48" fmla="*/ 89 w 160"/>
              <a:gd name="T49" fmla="*/ 34 h 112"/>
              <a:gd name="T50" fmla="*/ 71 w 160"/>
              <a:gd name="T51" fmla="*/ 36 h 112"/>
              <a:gd name="T52" fmla="*/ 89 w 160"/>
              <a:gd name="T53" fmla="*/ 37 h 112"/>
              <a:gd name="T54" fmla="*/ 89 w 160"/>
              <a:gd name="T55" fmla="*/ 34 h 112"/>
              <a:gd name="T56" fmla="*/ 140 w 160"/>
              <a:gd name="T57" fmla="*/ 34 h 112"/>
              <a:gd name="T58" fmla="*/ 140 w 160"/>
              <a:gd name="T59" fmla="*/ 37 h 112"/>
              <a:gd name="T60" fmla="*/ 143 w 160"/>
              <a:gd name="T61" fmla="*/ 37 h 112"/>
              <a:gd name="T62" fmla="*/ 143 w 160"/>
              <a:gd name="T63" fmla="*/ 34 h 112"/>
              <a:gd name="T64" fmla="*/ 134 w 160"/>
              <a:gd name="T65" fmla="*/ 34 h 112"/>
              <a:gd name="T66" fmla="*/ 132 w 160"/>
              <a:gd name="T67" fmla="*/ 36 h 112"/>
              <a:gd name="T68" fmla="*/ 134 w 160"/>
              <a:gd name="T69" fmla="*/ 37 h 112"/>
              <a:gd name="T70" fmla="*/ 135 w 160"/>
              <a:gd name="T71" fmla="*/ 36 h 112"/>
              <a:gd name="T72" fmla="*/ 134 w 160"/>
              <a:gd name="T73" fmla="*/ 34 h 112"/>
              <a:gd name="T74" fmla="*/ 65 w 160"/>
              <a:gd name="T75" fmla="*/ 76 h 112"/>
              <a:gd name="T76" fmla="*/ 63 w 160"/>
              <a:gd name="T77" fmla="*/ 95 h 112"/>
              <a:gd name="T78" fmla="*/ 64 w 160"/>
              <a:gd name="T79" fmla="*/ 112 h 112"/>
              <a:gd name="T80" fmla="*/ 66 w 160"/>
              <a:gd name="T81" fmla="*/ 112 h 112"/>
              <a:gd name="T82" fmla="*/ 66 w 160"/>
              <a:gd name="T83" fmla="*/ 78 h 112"/>
              <a:gd name="T84" fmla="*/ 81 w 160"/>
              <a:gd name="T85" fmla="*/ 76 h 112"/>
              <a:gd name="T86" fmla="*/ 79 w 160"/>
              <a:gd name="T87" fmla="*/ 95 h 112"/>
              <a:gd name="T88" fmla="*/ 80 w 160"/>
              <a:gd name="T89" fmla="*/ 112 h 112"/>
              <a:gd name="T90" fmla="*/ 82 w 160"/>
              <a:gd name="T91" fmla="*/ 112 h 112"/>
              <a:gd name="T92" fmla="*/ 82 w 160"/>
              <a:gd name="T93" fmla="*/ 78 h 112"/>
              <a:gd name="T94" fmla="*/ 97 w 160"/>
              <a:gd name="T95" fmla="*/ 76 h 112"/>
              <a:gd name="T96" fmla="*/ 95 w 160"/>
              <a:gd name="T97" fmla="*/ 95 h 112"/>
              <a:gd name="T98" fmla="*/ 96 w 160"/>
              <a:gd name="T99" fmla="*/ 112 h 112"/>
              <a:gd name="T100" fmla="*/ 98 w 160"/>
              <a:gd name="T101" fmla="*/ 112 h 112"/>
              <a:gd name="T102" fmla="*/ 98 w 160"/>
              <a:gd name="T103" fmla="*/ 78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12">
                <a:moveTo>
                  <a:pt x="150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5"/>
                  <a:pt x="2" y="67"/>
                  <a:pt x="3" y="67"/>
                </a:cubicBezTo>
                <a:cubicBezTo>
                  <a:pt x="158" y="67"/>
                  <a:pt x="158" y="67"/>
                  <a:pt x="158" y="67"/>
                </a:cubicBezTo>
                <a:cubicBezTo>
                  <a:pt x="159" y="67"/>
                  <a:pt x="160" y="65"/>
                  <a:pt x="160" y="64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4"/>
                  <a:pt x="156" y="0"/>
                  <a:pt x="150" y="0"/>
                </a:cubicBezTo>
                <a:close/>
                <a:moveTo>
                  <a:pt x="12" y="5"/>
                </a:moveTo>
                <a:cubicBezTo>
                  <a:pt x="149" y="5"/>
                  <a:pt x="149" y="5"/>
                  <a:pt x="149" y="5"/>
                </a:cubicBezTo>
                <a:cubicBezTo>
                  <a:pt x="149" y="8"/>
                  <a:pt x="149" y="8"/>
                  <a:pt x="149" y="8"/>
                </a:cubicBezTo>
                <a:cubicBezTo>
                  <a:pt x="149" y="10"/>
                  <a:pt x="148" y="11"/>
                  <a:pt x="146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3" y="11"/>
                  <a:pt x="12" y="10"/>
                  <a:pt x="12" y="8"/>
                </a:cubicBezTo>
                <a:lnTo>
                  <a:pt x="12" y="5"/>
                </a:lnTo>
                <a:close/>
                <a:moveTo>
                  <a:pt x="149" y="61"/>
                </a:moveTo>
                <a:cubicBezTo>
                  <a:pt x="12" y="61"/>
                  <a:pt x="12" y="61"/>
                  <a:pt x="12" y="61"/>
                </a:cubicBezTo>
                <a:cubicBezTo>
                  <a:pt x="12" y="59"/>
                  <a:pt x="12" y="59"/>
                  <a:pt x="12" y="59"/>
                </a:cubicBezTo>
                <a:cubicBezTo>
                  <a:pt x="149" y="59"/>
                  <a:pt x="149" y="59"/>
                  <a:pt x="149" y="59"/>
                </a:cubicBezTo>
                <a:lnTo>
                  <a:pt x="149" y="61"/>
                </a:lnTo>
                <a:close/>
                <a:moveTo>
                  <a:pt x="149" y="55"/>
                </a:moveTo>
                <a:cubicBezTo>
                  <a:pt x="12" y="55"/>
                  <a:pt x="12" y="55"/>
                  <a:pt x="12" y="55"/>
                </a:cubicBezTo>
                <a:cubicBezTo>
                  <a:pt x="12" y="52"/>
                  <a:pt x="12" y="52"/>
                  <a:pt x="12" y="52"/>
                </a:cubicBezTo>
                <a:cubicBezTo>
                  <a:pt x="149" y="52"/>
                  <a:pt x="149" y="52"/>
                  <a:pt x="149" y="52"/>
                </a:cubicBezTo>
                <a:lnTo>
                  <a:pt x="149" y="55"/>
                </a:lnTo>
                <a:close/>
                <a:moveTo>
                  <a:pt x="149" y="48"/>
                </a:moveTo>
                <a:cubicBezTo>
                  <a:pt x="12" y="48"/>
                  <a:pt x="12" y="48"/>
                  <a:pt x="12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46"/>
                  <a:pt x="13" y="45"/>
                  <a:pt x="15" y="45"/>
                </a:cubicBezTo>
                <a:cubicBezTo>
                  <a:pt x="146" y="45"/>
                  <a:pt x="146" y="45"/>
                  <a:pt x="146" y="45"/>
                </a:cubicBezTo>
                <a:cubicBezTo>
                  <a:pt x="148" y="45"/>
                  <a:pt x="149" y="46"/>
                  <a:pt x="149" y="48"/>
                </a:cubicBezTo>
                <a:close/>
                <a:moveTo>
                  <a:pt x="155" y="61"/>
                </a:moveTo>
                <a:cubicBezTo>
                  <a:pt x="153" y="61"/>
                  <a:pt x="153" y="61"/>
                  <a:pt x="153" y="61"/>
                </a:cubicBezTo>
                <a:cubicBezTo>
                  <a:pt x="153" y="48"/>
                  <a:pt x="153" y="48"/>
                  <a:pt x="153" y="48"/>
                </a:cubicBezTo>
                <a:cubicBezTo>
                  <a:pt x="153" y="44"/>
                  <a:pt x="150" y="41"/>
                  <a:pt x="146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1" y="41"/>
                  <a:pt x="8" y="44"/>
                  <a:pt x="8" y="48"/>
                </a:cubicBezTo>
                <a:cubicBezTo>
                  <a:pt x="8" y="61"/>
                  <a:pt x="8" y="61"/>
                  <a:pt x="8" y="61"/>
                </a:cubicBezTo>
                <a:cubicBezTo>
                  <a:pt x="6" y="61"/>
                  <a:pt x="6" y="61"/>
                  <a:pt x="6" y="61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8"/>
                  <a:pt x="7" y="7"/>
                  <a:pt x="8" y="6"/>
                </a:cubicBezTo>
                <a:cubicBezTo>
                  <a:pt x="8" y="8"/>
                  <a:pt x="8" y="8"/>
                  <a:pt x="8" y="8"/>
                </a:cubicBezTo>
                <a:cubicBezTo>
                  <a:pt x="8" y="12"/>
                  <a:pt x="11" y="15"/>
                  <a:pt x="15" y="15"/>
                </a:cubicBezTo>
                <a:cubicBezTo>
                  <a:pt x="146" y="15"/>
                  <a:pt x="146" y="15"/>
                  <a:pt x="146" y="15"/>
                </a:cubicBezTo>
                <a:cubicBezTo>
                  <a:pt x="150" y="15"/>
                  <a:pt x="153" y="12"/>
                  <a:pt x="153" y="8"/>
                </a:cubicBezTo>
                <a:cubicBezTo>
                  <a:pt x="153" y="6"/>
                  <a:pt x="153" y="6"/>
                  <a:pt x="153" y="6"/>
                </a:cubicBezTo>
                <a:cubicBezTo>
                  <a:pt x="154" y="7"/>
                  <a:pt x="155" y="8"/>
                  <a:pt x="155" y="10"/>
                </a:cubicBezTo>
                <a:lnTo>
                  <a:pt x="155" y="61"/>
                </a:lnTo>
                <a:close/>
                <a:moveTo>
                  <a:pt x="89" y="34"/>
                </a:moveTo>
                <a:cubicBezTo>
                  <a:pt x="72" y="34"/>
                  <a:pt x="72" y="34"/>
                  <a:pt x="72" y="34"/>
                </a:cubicBezTo>
                <a:cubicBezTo>
                  <a:pt x="71" y="34"/>
                  <a:pt x="71" y="35"/>
                  <a:pt x="71" y="36"/>
                </a:cubicBezTo>
                <a:cubicBezTo>
                  <a:pt x="71" y="37"/>
                  <a:pt x="71" y="37"/>
                  <a:pt x="72" y="37"/>
                </a:cubicBezTo>
                <a:cubicBezTo>
                  <a:pt x="89" y="37"/>
                  <a:pt x="89" y="37"/>
                  <a:pt x="89" y="37"/>
                </a:cubicBezTo>
                <a:cubicBezTo>
                  <a:pt x="89" y="37"/>
                  <a:pt x="90" y="37"/>
                  <a:pt x="90" y="36"/>
                </a:cubicBezTo>
                <a:cubicBezTo>
                  <a:pt x="90" y="35"/>
                  <a:pt x="89" y="34"/>
                  <a:pt x="89" y="34"/>
                </a:cubicBezTo>
                <a:close/>
                <a:moveTo>
                  <a:pt x="142" y="34"/>
                </a:moveTo>
                <a:cubicBezTo>
                  <a:pt x="141" y="34"/>
                  <a:pt x="141" y="34"/>
                  <a:pt x="140" y="34"/>
                </a:cubicBezTo>
                <a:cubicBezTo>
                  <a:pt x="140" y="35"/>
                  <a:pt x="140" y="35"/>
                  <a:pt x="140" y="36"/>
                </a:cubicBezTo>
                <a:cubicBezTo>
                  <a:pt x="140" y="36"/>
                  <a:pt x="140" y="37"/>
                  <a:pt x="140" y="37"/>
                </a:cubicBezTo>
                <a:cubicBezTo>
                  <a:pt x="141" y="37"/>
                  <a:pt x="141" y="37"/>
                  <a:pt x="142" y="37"/>
                </a:cubicBezTo>
                <a:cubicBezTo>
                  <a:pt x="142" y="37"/>
                  <a:pt x="143" y="37"/>
                  <a:pt x="143" y="37"/>
                </a:cubicBezTo>
                <a:cubicBezTo>
                  <a:pt x="143" y="37"/>
                  <a:pt x="143" y="36"/>
                  <a:pt x="143" y="36"/>
                </a:cubicBezTo>
                <a:cubicBezTo>
                  <a:pt x="143" y="35"/>
                  <a:pt x="143" y="35"/>
                  <a:pt x="143" y="34"/>
                </a:cubicBezTo>
                <a:cubicBezTo>
                  <a:pt x="143" y="34"/>
                  <a:pt x="142" y="34"/>
                  <a:pt x="142" y="34"/>
                </a:cubicBezTo>
                <a:close/>
                <a:moveTo>
                  <a:pt x="134" y="34"/>
                </a:moveTo>
                <a:cubicBezTo>
                  <a:pt x="133" y="34"/>
                  <a:pt x="133" y="34"/>
                  <a:pt x="132" y="34"/>
                </a:cubicBezTo>
                <a:cubicBezTo>
                  <a:pt x="132" y="35"/>
                  <a:pt x="132" y="35"/>
                  <a:pt x="132" y="36"/>
                </a:cubicBezTo>
                <a:cubicBezTo>
                  <a:pt x="132" y="36"/>
                  <a:pt x="132" y="37"/>
                  <a:pt x="132" y="37"/>
                </a:cubicBezTo>
                <a:cubicBezTo>
                  <a:pt x="133" y="37"/>
                  <a:pt x="133" y="37"/>
                  <a:pt x="134" y="37"/>
                </a:cubicBezTo>
                <a:cubicBezTo>
                  <a:pt x="134" y="37"/>
                  <a:pt x="134" y="37"/>
                  <a:pt x="135" y="37"/>
                </a:cubicBezTo>
                <a:cubicBezTo>
                  <a:pt x="135" y="37"/>
                  <a:pt x="135" y="36"/>
                  <a:pt x="135" y="36"/>
                </a:cubicBezTo>
                <a:cubicBezTo>
                  <a:pt x="135" y="35"/>
                  <a:pt x="135" y="35"/>
                  <a:pt x="135" y="34"/>
                </a:cubicBezTo>
                <a:cubicBezTo>
                  <a:pt x="134" y="34"/>
                  <a:pt x="134" y="34"/>
                  <a:pt x="134" y="34"/>
                </a:cubicBezTo>
                <a:close/>
                <a:moveTo>
                  <a:pt x="66" y="78"/>
                </a:moveTo>
                <a:cubicBezTo>
                  <a:pt x="66" y="77"/>
                  <a:pt x="66" y="76"/>
                  <a:pt x="65" y="76"/>
                </a:cubicBezTo>
                <a:cubicBezTo>
                  <a:pt x="64" y="75"/>
                  <a:pt x="63" y="75"/>
                  <a:pt x="63" y="76"/>
                </a:cubicBezTo>
                <a:cubicBezTo>
                  <a:pt x="60" y="82"/>
                  <a:pt x="60" y="89"/>
                  <a:pt x="63" y="95"/>
                </a:cubicBezTo>
                <a:cubicBezTo>
                  <a:pt x="65" y="99"/>
                  <a:pt x="65" y="105"/>
                  <a:pt x="63" y="110"/>
                </a:cubicBezTo>
                <a:cubicBezTo>
                  <a:pt x="62" y="111"/>
                  <a:pt x="63" y="112"/>
                  <a:pt x="64" y="112"/>
                </a:cubicBezTo>
                <a:cubicBezTo>
                  <a:pt x="64" y="112"/>
                  <a:pt x="64" y="112"/>
                  <a:pt x="64" y="112"/>
                </a:cubicBezTo>
                <a:cubicBezTo>
                  <a:pt x="65" y="112"/>
                  <a:pt x="66" y="112"/>
                  <a:pt x="66" y="112"/>
                </a:cubicBezTo>
                <a:cubicBezTo>
                  <a:pt x="69" y="106"/>
                  <a:pt x="69" y="99"/>
                  <a:pt x="66" y="93"/>
                </a:cubicBezTo>
                <a:cubicBezTo>
                  <a:pt x="63" y="88"/>
                  <a:pt x="63" y="83"/>
                  <a:pt x="66" y="78"/>
                </a:cubicBezTo>
                <a:close/>
                <a:moveTo>
                  <a:pt x="82" y="78"/>
                </a:moveTo>
                <a:cubicBezTo>
                  <a:pt x="82" y="77"/>
                  <a:pt x="82" y="76"/>
                  <a:pt x="81" y="76"/>
                </a:cubicBezTo>
                <a:cubicBezTo>
                  <a:pt x="80" y="75"/>
                  <a:pt x="79" y="75"/>
                  <a:pt x="79" y="76"/>
                </a:cubicBezTo>
                <a:cubicBezTo>
                  <a:pt x="76" y="82"/>
                  <a:pt x="76" y="89"/>
                  <a:pt x="79" y="95"/>
                </a:cubicBezTo>
                <a:cubicBezTo>
                  <a:pt x="82" y="99"/>
                  <a:pt x="82" y="105"/>
                  <a:pt x="79" y="110"/>
                </a:cubicBezTo>
                <a:cubicBezTo>
                  <a:pt x="78" y="111"/>
                  <a:pt x="79" y="112"/>
                  <a:pt x="80" y="112"/>
                </a:cubicBezTo>
                <a:cubicBezTo>
                  <a:pt x="80" y="112"/>
                  <a:pt x="80" y="112"/>
                  <a:pt x="80" y="112"/>
                </a:cubicBezTo>
                <a:cubicBezTo>
                  <a:pt x="81" y="112"/>
                  <a:pt x="82" y="112"/>
                  <a:pt x="82" y="112"/>
                </a:cubicBezTo>
                <a:cubicBezTo>
                  <a:pt x="85" y="106"/>
                  <a:pt x="85" y="99"/>
                  <a:pt x="82" y="93"/>
                </a:cubicBezTo>
                <a:cubicBezTo>
                  <a:pt x="79" y="88"/>
                  <a:pt x="79" y="83"/>
                  <a:pt x="82" y="78"/>
                </a:cubicBezTo>
                <a:close/>
                <a:moveTo>
                  <a:pt x="98" y="78"/>
                </a:moveTo>
                <a:cubicBezTo>
                  <a:pt x="98" y="77"/>
                  <a:pt x="98" y="76"/>
                  <a:pt x="97" y="76"/>
                </a:cubicBezTo>
                <a:cubicBezTo>
                  <a:pt x="96" y="75"/>
                  <a:pt x="95" y="75"/>
                  <a:pt x="95" y="76"/>
                </a:cubicBezTo>
                <a:cubicBezTo>
                  <a:pt x="92" y="82"/>
                  <a:pt x="92" y="89"/>
                  <a:pt x="95" y="95"/>
                </a:cubicBezTo>
                <a:cubicBezTo>
                  <a:pt x="98" y="99"/>
                  <a:pt x="98" y="105"/>
                  <a:pt x="95" y="110"/>
                </a:cubicBezTo>
                <a:cubicBezTo>
                  <a:pt x="94" y="111"/>
                  <a:pt x="95" y="112"/>
                  <a:pt x="96" y="112"/>
                </a:cubicBezTo>
                <a:cubicBezTo>
                  <a:pt x="96" y="112"/>
                  <a:pt x="96" y="112"/>
                  <a:pt x="96" y="112"/>
                </a:cubicBezTo>
                <a:cubicBezTo>
                  <a:pt x="97" y="112"/>
                  <a:pt x="98" y="112"/>
                  <a:pt x="98" y="112"/>
                </a:cubicBezTo>
                <a:cubicBezTo>
                  <a:pt x="101" y="106"/>
                  <a:pt x="101" y="99"/>
                  <a:pt x="98" y="93"/>
                </a:cubicBezTo>
                <a:cubicBezTo>
                  <a:pt x="95" y="88"/>
                  <a:pt x="95" y="83"/>
                  <a:pt x="98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B7856315-5A09-6C56-E722-E15389E17A25}"/>
              </a:ext>
            </a:extLst>
          </p:cNvPr>
          <p:cNvSpPr>
            <a:spLocks noEditPoints="1"/>
          </p:cNvSpPr>
          <p:nvPr/>
        </p:nvSpPr>
        <p:spPr bwMode="auto">
          <a:xfrm>
            <a:off x="6845301" y="4125913"/>
            <a:ext cx="152400" cy="254000"/>
          </a:xfrm>
          <a:custGeom>
            <a:avLst/>
            <a:gdLst>
              <a:gd name="T0" fmla="*/ 84 w 96"/>
              <a:gd name="T1" fmla="*/ 0 h 160"/>
              <a:gd name="T2" fmla="*/ 13 w 96"/>
              <a:gd name="T3" fmla="*/ 0 h 160"/>
              <a:gd name="T4" fmla="*/ 0 w 96"/>
              <a:gd name="T5" fmla="*/ 12 h 160"/>
              <a:gd name="T6" fmla="*/ 0 w 96"/>
              <a:gd name="T7" fmla="*/ 148 h 160"/>
              <a:gd name="T8" fmla="*/ 13 w 96"/>
              <a:gd name="T9" fmla="*/ 160 h 160"/>
              <a:gd name="T10" fmla="*/ 84 w 96"/>
              <a:gd name="T11" fmla="*/ 160 h 160"/>
              <a:gd name="T12" fmla="*/ 96 w 96"/>
              <a:gd name="T13" fmla="*/ 148 h 160"/>
              <a:gd name="T14" fmla="*/ 96 w 96"/>
              <a:gd name="T15" fmla="*/ 12 h 160"/>
              <a:gd name="T16" fmla="*/ 84 w 96"/>
              <a:gd name="T17" fmla="*/ 0 h 160"/>
              <a:gd name="T18" fmla="*/ 88 w 96"/>
              <a:gd name="T19" fmla="*/ 148 h 160"/>
              <a:gd name="T20" fmla="*/ 84 w 96"/>
              <a:gd name="T21" fmla="*/ 152 h 160"/>
              <a:gd name="T22" fmla="*/ 13 w 96"/>
              <a:gd name="T23" fmla="*/ 152 h 160"/>
              <a:gd name="T24" fmla="*/ 8 w 96"/>
              <a:gd name="T25" fmla="*/ 148 h 160"/>
              <a:gd name="T26" fmla="*/ 8 w 96"/>
              <a:gd name="T27" fmla="*/ 128 h 160"/>
              <a:gd name="T28" fmla="*/ 88 w 96"/>
              <a:gd name="T29" fmla="*/ 128 h 160"/>
              <a:gd name="T30" fmla="*/ 88 w 96"/>
              <a:gd name="T31" fmla="*/ 148 h 160"/>
              <a:gd name="T32" fmla="*/ 88 w 96"/>
              <a:gd name="T33" fmla="*/ 120 h 160"/>
              <a:gd name="T34" fmla="*/ 8 w 96"/>
              <a:gd name="T35" fmla="*/ 120 h 160"/>
              <a:gd name="T36" fmla="*/ 8 w 96"/>
              <a:gd name="T37" fmla="*/ 29 h 160"/>
              <a:gd name="T38" fmla="*/ 88 w 96"/>
              <a:gd name="T39" fmla="*/ 29 h 160"/>
              <a:gd name="T40" fmla="*/ 88 w 96"/>
              <a:gd name="T41" fmla="*/ 120 h 160"/>
              <a:gd name="T42" fmla="*/ 88 w 96"/>
              <a:gd name="T43" fmla="*/ 21 h 160"/>
              <a:gd name="T44" fmla="*/ 8 w 96"/>
              <a:gd name="T45" fmla="*/ 21 h 160"/>
              <a:gd name="T46" fmla="*/ 8 w 96"/>
              <a:gd name="T47" fmla="*/ 12 h 160"/>
              <a:gd name="T48" fmla="*/ 13 w 96"/>
              <a:gd name="T49" fmla="*/ 8 h 160"/>
              <a:gd name="T50" fmla="*/ 84 w 96"/>
              <a:gd name="T51" fmla="*/ 8 h 160"/>
              <a:gd name="T52" fmla="*/ 88 w 96"/>
              <a:gd name="T53" fmla="*/ 12 h 160"/>
              <a:gd name="T54" fmla="*/ 88 w 96"/>
              <a:gd name="T55" fmla="*/ 21 h 160"/>
              <a:gd name="T56" fmla="*/ 40 w 96"/>
              <a:gd name="T57" fmla="*/ 144 h 160"/>
              <a:gd name="T58" fmla="*/ 56 w 96"/>
              <a:gd name="T59" fmla="*/ 144 h 160"/>
              <a:gd name="T60" fmla="*/ 60 w 96"/>
              <a:gd name="T61" fmla="*/ 140 h 160"/>
              <a:gd name="T62" fmla="*/ 56 w 96"/>
              <a:gd name="T63" fmla="*/ 136 h 160"/>
              <a:gd name="T64" fmla="*/ 40 w 96"/>
              <a:gd name="T65" fmla="*/ 136 h 160"/>
              <a:gd name="T66" fmla="*/ 36 w 96"/>
              <a:gd name="T67" fmla="*/ 140 h 160"/>
              <a:gd name="T68" fmla="*/ 40 w 96"/>
              <a:gd name="T69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6" h="160">
                <a:moveTo>
                  <a:pt x="84" y="0"/>
                </a:move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4"/>
                  <a:pt x="6" y="160"/>
                  <a:pt x="13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91" y="160"/>
                  <a:pt x="96" y="154"/>
                  <a:pt x="96" y="148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6"/>
                  <a:pt x="91" y="0"/>
                  <a:pt x="84" y="0"/>
                </a:cubicBezTo>
                <a:close/>
                <a:moveTo>
                  <a:pt x="88" y="148"/>
                </a:moveTo>
                <a:cubicBezTo>
                  <a:pt x="88" y="150"/>
                  <a:pt x="86" y="152"/>
                  <a:pt x="84" y="152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10" y="152"/>
                  <a:pt x="8" y="150"/>
                  <a:pt x="8" y="148"/>
                </a:cubicBezTo>
                <a:cubicBezTo>
                  <a:pt x="8" y="128"/>
                  <a:pt x="8" y="128"/>
                  <a:pt x="8" y="128"/>
                </a:cubicBezTo>
                <a:cubicBezTo>
                  <a:pt x="88" y="128"/>
                  <a:pt x="88" y="128"/>
                  <a:pt x="88" y="128"/>
                </a:cubicBezTo>
                <a:lnTo>
                  <a:pt x="88" y="148"/>
                </a:lnTo>
                <a:close/>
                <a:moveTo>
                  <a:pt x="88" y="120"/>
                </a:moveTo>
                <a:cubicBezTo>
                  <a:pt x="8" y="120"/>
                  <a:pt x="8" y="120"/>
                  <a:pt x="8" y="120"/>
                </a:cubicBezTo>
                <a:cubicBezTo>
                  <a:pt x="8" y="29"/>
                  <a:pt x="8" y="29"/>
                  <a:pt x="8" y="29"/>
                </a:cubicBezTo>
                <a:cubicBezTo>
                  <a:pt x="88" y="29"/>
                  <a:pt x="88" y="29"/>
                  <a:pt x="88" y="29"/>
                </a:cubicBezTo>
                <a:lnTo>
                  <a:pt x="88" y="120"/>
                </a:lnTo>
                <a:close/>
                <a:moveTo>
                  <a:pt x="88" y="21"/>
                </a:moveTo>
                <a:cubicBezTo>
                  <a:pt x="8" y="21"/>
                  <a:pt x="8" y="21"/>
                  <a:pt x="8" y="21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0"/>
                  <a:pt x="10" y="8"/>
                  <a:pt x="13" y="8"/>
                </a:cubicBezTo>
                <a:cubicBezTo>
                  <a:pt x="84" y="8"/>
                  <a:pt x="84" y="8"/>
                  <a:pt x="84" y="8"/>
                </a:cubicBezTo>
                <a:cubicBezTo>
                  <a:pt x="86" y="8"/>
                  <a:pt x="88" y="10"/>
                  <a:pt x="88" y="12"/>
                </a:cubicBezTo>
                <a:lnTo>
                  <a:pt x="88" y="21"/>
                </a:lnTo>
                <a:close/>
                <a:moveTo>
                  <a:pt x="40" y="144"/>
                </a:moveTo>
                <a:cubicBezTo>
                  <a:pt x="56" y="144"/>
                  <a:pt x="56" y="144"/>
                  <a:pt x="56" y="144"/>
                </a:cubicBezTo>
                <a:cubicBezTo>
                  <a:pt x="59" y="144"/>
                  <a:pt x="60" y="142"/>
                  <a:pt x="60" y="140"/>
                </a:cubicBezTo>
                <a:cubicBezTo>
                  <a:pt x="60" y="138"/>
                  <a:pt x="59" y="136"/>
                  <a:pt x="56" y="136"/>
                </a:cubicBezTo>
                <a:cubicBezTo>
                  <a:pt x="40" y="136"/>
                  <a:pt x="40" y="136"/>
                  <a:pt x="40" y="136"/>
                </a:cubicBezTo>
                <a:cubicBezTo>
                  <a:pt x="38" y="136"/>
                  <a:pt x="36" y="138"/>
                  <a:pt x="36" y="140"/>
                </a:cubicBezTo>
                <a:cubicBezTo>
                  <a:pt x="36" y="142"/>
                  <a:pt x="38" y="144"/>
                  <a:pt x="40" y="1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DFDDBB03-5DAB-9E07-133C-E195D121EFC8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4125913"/>
            <a:ext cx="254000" cy="254000"/>
          </a:xfrm>
          <a:custGeom>
            <a:avLst/>
            <a:gdLst>
              <a:gd name="T0" fmla="*/ 13 w 160"/>
              <a:gd name="T1" fmla="*/ 56 h 160"/>
              <a:gd name="T2" fmla="*/ 48 w 160"/>
              <a:gd name="T3" fmla="*/ 41 h 160"/>
              <a:gd name="T4" fmla="*/ 107 w 160"/>
              <a:gd name="T5" fmla="*/ 26 h 160"/>
              <a:gd name="T6" fmla="*/ 112 w 160"/>
              <a:gd name="T7" fmla="*/ 40 h 160"/>
              <a:gd name="T8" fmla="*/ 126 w 160"/>
              <a:gd name="T9" fmla="*/ 52 h 160"/>
              <a:gd name="T10" fmla="*/ 153 w 160"/>
              <a:gd name="T11" fmla="*/ 55 h 160"/>
              <a:gd name="T12" fmla="*/ 158 w 160"/>
              <a:gd name="T13" fmla="*/ 44 h 160"/>
              <a:gd name="T14" fmla="*/ 80 w 160"/>
              <a:gd name="T15" fmla="*/ 0 h 160"/>
              <a:gd name="T16" fmla="*/ 4 w 160"/>
              <a:gd name="T17" fmla="*/ 50 h 160"/>
              <a:gd name="T18" fmla="*/ 149 w 160"/>
              <a:gd name="T19" fmla="*/ 24 h 160"/>
              <a:gd name="T20" fmla="*/ 152 w 160"/>
              <a:gd name="T21" fmla="*/ 46 h 160"/>
              <a:gd name="T22" fmla="*/ 146 w 160"/>
              <a:gd name="T23" fmla="*/ 50 h 160"/>
              <a:gd name="T24" fmla="*/ 122 w 160"/>
              <a:gd name="T25" fmla="*/ 45 h 160"/>
              <a:gd name="T26" fmla="*/ 119 w 160"/>
              <a:gd name="T27" fmla="*/ 33 h 160"/>
              <a:gd name="T28" fmla="*/ 52 w 160"/>
              <a:gd name="T29" fmla="*/ 21 h 160"/>
              <a:gd name="T30" fmla="*/ 41 w 160"/>
              <a:gd name="T31" fmla="*/ 45 h 160"/>
              <a:gd name="T32" fmla="*/ 9 w 160"/>
              <a:gd name="T33" fmla="*/ 49 h 160"/>
              <a:gd name="T34" fmla="*/ 160 w 160"/>
              <a:gd name="T35" fmla="*/ 122 h 160"/>
              <a:gd name="T36" fmla="*/ 125 w 160"/>
              <a:gd name="T37" fmla="*/ 74 h 160"/>
              <a:gd name="T38" fmla="*/ 107 w 160"/>
              <a:gd name="T39" fmla="*/ 51 h 160"/>
              <a:gd name="T40" fmla="*/ 88 w 160"/>
              <a:gd name="T41" fmla="*/ 51 h 160"/>
              <a:gd name="T42" fmla="*/ 94 w 160"/>
              <a:gd name="T43" fmla="*/ 72 h 160"/>
              <a:gd name="T44" fmla="*/ 102 w 160"/>
              <a:gd name="T45" fmla="*/ 51 h 160"/>
              <a:gd name="T46" fmla="*/ 116 w 160"/>
              <a:gd name="T47" fmla="*/ 75 h 160"/>
              <a:gd name="T48" fmla="*/ 131 w 160"/>
              <a:gd name="T49" fmla="*/ 120 h 160"/>
              <a:gd name="T50" fmla="*/ 155 w 160"/>
              <a:gd name="T51" fmla="*/ 125 h 160"/>
              <a:gd name="T52" fmla="*/ 14 w 160"/>
              <a:gd name="T53" fmla="*/ 155 h 160"/>
              <a:gd name="T54" fmla="*/ 118 w 160"/>
              <a:gd name="T55" fmla="*/ 125 h 160"/>
              <a:gd name="T56" fmla="*/ 8 w 160"/>
              <a:gd name="T57" fmla="*/ 120 h 160"/>
              <a:gd name="T58" fmla="*/ 54 w 160"/>
              <a:gd name="T59" fmla="*/ 75 h 160"/>
              <a:gd name="T60" fmla="*/ 59 w 160"/>
              <a:gd name="T61" fmla="*/ 51 h 160"/>
              <a:gd name="T62" fmla="*/ 70 w 160"/>
              <a:gd name="T63" fmla="*/ 75 h 160"/>
              <a:gd name="T64" fmla="*/ 80 w 160"/>
              <a:gd name="T65" fmla="*/ 69 h 160"/>
              <a:gd name="T66" fmla="*/ 67 w 160"/>
              <a:gd name="T67" fmla="*/ 45 h 160"/>
              <a:gd name="T68" fmla="*/ 51 w 160"/>
              <a:gd name="T69" fmla="*/ 69 h 160"/>
              <a:gd name="T70" fmla="*/ 2 w 160"/>
              <a:gd name="T71" fmla="*/ 120 h 160"/>
              <a:gd name="T72" fmla="*/ 0 w 160"/>
              <a:gd name="T73" fmla="*/ 124 h 160"/>
              <a:gd name="T74" fmla="*/ 147 w 160"/>
              <a:gd name="T75" fmla="*/ 160 h 160"/>
              <a:gd name="T76" fmla="*/ 160 w 160"/>
              <a:gd name="T77" fmla="*/ 122 h 160"/>
              <a:gd name="T78" fmla="*/ 90 w 160"/>
              <a:gd name="T79" fmla="*/ 86 h 160"/>
              <a:gd name="T80" fmla="*/ 91 w 160"/>
              <a:gd name="T81" fmla="*/ 81 h 160"/>
              <a:gd name="T82" fmla="*/ 54 w 160"/>
              <a:gd name="T83" fmla="*/ 90 h 160"/>
              <a:gd name="T84" fmla="*/ 69 w 160"/>
              <a:gd name="T85" fmla="*/ 114 h 160"/>
              <a:gd name="T86" fmla="*/ 107 w 160"/>
              <a:gd name="T87" fmla="*/ 105 h 160"/>
              <a:gd name="T88" fmla="*/ 102 w 160"/>
              <a:gd name="T89" fmla="*/ 91 h 160"/>
              <a:gd name="T90" fmla="*/ 98 w 160"/>
              <a:gd name="T91" fmla="*/ 105 h 160"/>
              <a:gd name="T92" fmla="*/ 63 w 160"/>
              <a:gd name="T93" fmla="*/ 105 h 160"/>
              <a:gd name="T94" fmla="*/ 63 w 160"/>
              <a:gd name="T95" fmla="*/ 8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4" y="50"/>
                </a:moveTo>
                <a:cubicBezTo>
                  <a:pt x="5" y="54"/>
                  <a:pt x="8" y="56"/>
                  <a:pt x="12" y="56"/>
                </a:cubicBezTo>
                <a:cubicBezTo>
                  <a:pt x="12" y="56"/>
                  <a:pt x="13" y="56"/>
                  <a:pt x="13" y="56"/>
                </a:cubicBezTo>
                <a:cubicBezTo>
                  <a:pt x="29" y="53"/>
                  <a:pt x="29" y="53"/>
                  <a:pt x="29" y="53"/>
                </a:cubicBezTo>
                <a:cubicBezTo>
                  <a:pt x="42" y="50"/>
                  <a:pt x="42" y="50"/>
                  <a:pt x="42" y="50"/>
                </a:cubicBezTo>
                <a:cubicBezTo>
                  <a:pt x="46" y="49"/>
                  <a:pt x="49" y="46"/>
                  <a:pt x="48" y="41"/>
                </a:cubicBezTo>
                <a:cubicBezTo>
                  <a:pt x="47" y="30"/>
                  <a:pt x="47" y="30"/>
                  <a:pt x="47" y="30"/>
                </a:cubicBezTo>
                <a:cubicBezTo>
                  <a:pt x="46" y="28"/>
                  <a:pt x="50" y="27"/>
                  <a:pt x="53" y="26"/>
                </a:cubicBezTo>
                <a:cubicBezTo>
                  <a:pt x="71" y="23"/>
                  <a:pt x="89" y="23"/>
                  <a:pt x="107" y="26"/>
                </a:cubicBezTo>
                <a:cubicBezTo>
                  <a:pt x="112" y="27"/>
                  <a:pt x="113" y="28"/>
                  <a:pt x="113" y="28"/>
                </a:cubicBezTo>
                <a:cubicBezTo>
                  <a:pt x="114" y="29"/>
                  <a:pt x="114" y="31"/>
                  <a:pt x="113" y="32"/>
                </a:cubicBezTo>
                <a:cubicBezTo>
                  <a:pt x="112" y="40"/>
                  <a:pt x="112" y="40"/>
                  <a:pt x="112" y="40"/>
                </a:cubicBezTo>
                <a:cubicBezTo>
                  <a:pt x="112" y="42"/>
                  <a:pt x="112" y="45"/>
                  <a:pt x="114" y="47"/>
                </a:cubicBezTo>
                <a:cubicBezTo>
                  <a:pt x="116" y="49"/>
                  <a:pt x="118" y="50"/>
                  <a:pt x="121" y="51"/>
                </a:cubicBezTo>
                <a:cubicBezTo>
                  <a:pt x="123" y="51"/>
                  <a:pt x="124" y="51"/>
                  <a:pt x="126" y="52"/>
                </a:cubicBezTo>
                <a:cubicBezTo>
                  <a:pt x="127" y="52"/>
                  <a:pt x="129" y="52"/>
                  <a:pt x="131" y="53"/>
                </a:cubicBezTo>
                <a:cubicBezTo>
                  <a:pt x="145" y="56"/>
                  <a:pt x="145" y="56"/>
                  <a:pt x="145" y="56"/>
                </a:cubicBezTo>
                <a:cubicBezTo>
                  <a:pt x="148" y="56"/>
                  <a:pt x="150" y="56"/>
                  <a:pt x="153" y="55"/>
                </a:cubicBezTo>
                <a:cubicBezTo>
                  <a:pt x="155" y="53"/>
                  <a:pt x="157" y="51"/>
                  <a:pt x="157" y="48"/>
                </a:cubicBezTo>
                <a:cubicBezTo>
                  <a:pt x="157" y="47"/>
                  <a:pt x="157" y="47"/>
                  <a:pt x="157" y="47"/>
                </a:cubicBezTo>
                <a:cubicBezTo>
                  <a:pt x="158" y="46"/>
                  <a:pt x="158" y="45"/>
                  <a:pt x="158" y="44"/>
                </a:cubicBezTo>
                <a:cubicBezTo>
                  <a:pt x="159" y="41"/>
                  <a:pt x="160" y="38"/>
                  <a:pt x="160" y="35"/>
                </a:cubicBezTo>
                <a:cubicBezTo>
                  <a:pt x="160" y="29"/>
                  <a:pt x="157" y="24"/>
                  <a:pt x="153" y="20"/>
                </a:cubicBezTo>
                <a:cubicBezTo>
                  <a:pt x="135" y="2"/>
                  <a:pt x="103" y="0"/>
                  <a:pt x="80" y="0"/>
                </a:cubicBezTo>
                <a:cubicBezTo>
                  <a:pt x="29" y="0"/>
                  <a:pt x="10" y="15"/>
                  <a:pt x="2" y="27"/>
                </a:cubicBezTo>
                <a:cubicBezTo>
                  <a:pt x="0" y="31"/>
                  <a:pt x="0" y="35"/>
                  <a:pt x="1" y="38"/>
                </a:cubicBezTo>
                <a:lnTo>
                  <a:pt x="4" y="50"/>
                </a:lnTo>
                <a:close/>
                <a:moveTo>
                  <a:pt x="7" y="30"/>
                </a:moveTo>
                <a:cubicBezTo>
                  <a:pt x="13" y="19"/>
                  <a:pt x="32" y="5"/>
                  <a:pt x="80" y="5"/>
                </a:cubicBezTo>
                <a:cubicBezTo>
                  <a:pt x="102" y="5"/>
                  <a:pt x="132" y="7"/>
                  <a:pt x="149" y="24"/>
                </a:cubicBezTo>
                <a:cubicBezTo>
                  <a:pt x="152" y="27"/>
                  <a:pt x="154" y="31"/>
                  <a:pt x="155" y="35"/>
                </a:cubicBezTo>
                <a:cubicBezTo>
                  <a:pt x="155" y="37"/>
                  <a:pt x="154" y="40"/>
                  <a:pt x="153" y="42"/>
                </a:cubicBezTo>
                <a:cubicBezTo>
                  <a:pt x="153" y="43"/>
                  <a:pt x="152" y="45"/>
                  <a:pt x="152" y="46"/>
                </a:cubicBezTo>
                <a:cubicBezTo>
                  <a:pt x="152" y="47"/>
                  <a:pt x="152" y="47"/>
                  <a:pt x="152" y="47"/>
                </a:cubicBezTo>
                <a:cubicBezTo>
                  <a:pt x="152" y="49"/>
                  <a:pt x="151" y="50"/>
                  <a:pt x="150" y="50"/>
                </a:cubicBezTo>
                <a:cubicBezTo>
                  <a:pt x="149" y="51"/>
                  <a:pt x="148" y="51"/>
                  <a:pt x="146" y="50"/>
                </a:cubicBezTo>
                <a:cubicBezTo>
                  <a:pt x="132" y="48"/>
                  <a:pt x="132" y="48"/>
                  <a:pt x="132" y="48"/>
                </a:cubicBezTo>
                <a:cubicBezTo>
                  <a:pt x="130" y="47"/>
                  <a:pt x="128" y="47"/>
                  <a:pt x="127" y="46"/>
                </a:cubicBezTo>
                <a:cubicBezTo>
                  <a:pt x="125" y="46"/>
                  <a:pt x="124" y="46"/>
                  <a:pt x="122" y="45"/>
                </a:cubicBezTo>
                <a:cubicBezTo>
                  <a:pt x="121" y="45"/>
                  <a:pt x="119" y="45"/>
                  <a:pt x="118" y="44"/>
                </a:cubicBezTo>
                <a:cubicBezTo>
                  <a:pt x="117" y="43"/>
                  <a:pt x="117" y="42"/>
                  <a:pt x="118" y="40"/>
                </a:cubicBezTo>
                <a:cubicBezTo>
                  <a:pt x="119" y="33"/>
                  <a:pt x="119" y="33"/>
                  <a:pt x="119" y="33"/>
                </a:cubicBezTo>
                <a:cubicBezTo>
                  <a:pt x="119" y="30"/>
                  <a:pt x="119" y="27"/>
                  <a:pt x="118" y="25"/>
                </a:cubicBezTo>
                <a:cubicBezTo>
                  <a:pt x="116" y="23"/>
                  <a:pt x="112" y="22"/>
                  <a:pt x="108" y="21"/>
                </a:cubicBezTo>
                <a:cubicBezTo>
                  <a:pt x="89" y="18"/>
                  <a:pt x="71" y="18"/>
                  <a:pt x="52" y="21"/>
                </a:cubicBezTo>
                <a:cubicBezTo>
                  <a:pt x="46" y="22"/>
                  <a:pt x="41" y="25"/>
                  <a:pt x="41" y="31"/>
                </a:cubicBezTo>
                <a:cubicBezTo>
                  <a:pt x="43" y="42"/>
                  <a:pt x="43" y="42"/>
                  <a:pt x="43" y="42"/>
                </a:cubicBezTo>
                <a:cubicBezTo>
                  <a:pt x="43" y="44"/>
                  <a:pt x="42" y="45"/>
                  <a:pt x="41" y="45"/>
                </a:cubicBezTo>
                <a:cubicBezTo>
                  <a:pt x="28" y="48"/>
                  <a:pt x="28" y="48"/>
                  <a:pt x="28" y="48"/>
                </a:cubicBezTo>
                <a:cubicBezTo>
                  <a:pt x="12" y="51"/>
                  <a:pt x="12" y="51"/>
                  <a:pt x="12" y="51"/>
                </a:cubicBezTo>
                <a:cubicBezTo>
                  <a:pt x="11" y="51"/>
                  <a:pt x="9" y="50"/>
                  <a:pt x="9" y="49"/>
                </a:cubicBezTo>
                <a:cubicBezTo>
                  <a:pt x="6" y="37"/>
                  <a:pt x="6" y="37"/>
                  <a:pt x="6" y="37"/>
                </a:cubicBezTo>
                <a:cubicBezTo>
                  <a:pt x="5" y="35"/>
                  <a:pt x="6" y="32"/>
                  <a:pt x="7" y="30"/>
                </a:cubicBezTo>
                <a:close/>
                <a:moveTo>
                  <a:pt x="160" y="122"/>
                </a:moveTo>
                <a:cubicBezTo>
                  <a:pt x="160" y="122"/>
                  <a:pt x="160" y="122"/>
                  <a:pt x="160" y="122"/>
                </a:cubicBezTo>
                <a:cubicBezTo>
                  <a:pt x="159" y="121"/>
                  <a:pt x="159" y="120"/>
                  <a:pt x="159" y="120"/>
                </a:cubicBezTo>
                <a:cubicBezTo>
                  <a:pt x="125" y="74"/>
                  <a:pt x="125" y="74"/>
                  <a:pt x="125" y="74"/>
                </a:cubicBezTo>
                <a:cubicBezTo>
                  <a:pt x="123" y="71"/>
                  <a:pt x="120" y="69"/>
                  <a:pt x="116" y="69"/>
                </a:cubicBezTo>
                <a:cubicBezTo>
                  <a:pt x="109" y="69"/>
                  <a:pt x="109" y="69"/>
                  <a:pt x="109" y="69"/>
                </a:cubicBezTo>
                <a:cubicBezTo>
                  <a:pt x="107" y="51"/>
                  <a:pt x="107" y="51"/>
                  <a:pt x="107" y="51"/>
                </a:cubicBezTo>
                <a:cubicBezTo>
                  <a:pt x="107" y="48"/>
                  <a:pt x="104" y="45"/>
                  <a:pt x="102" y="45"/>
                </a:cubicBezTo>
                <a:cubicBezTo>
                  <a:pt x="94" y="45"/>
                  <a:pt x="94" y="45"/>
                  <a:pt x="94" y="45"/>
                </a:cubicBezTo>
                <a:cubicBezTo>
                  <a:pt x="91" y="45"/>
                  <a:pt x="88" y="48"/>
                  <a:pt x="88" y="51"/>
                </a:cubicBezTo>
                <a:cubicBezTo>
                  <a:pt x="88" y="72"/>
                  <a:pt x="88" y="72"/>
                  <a:pt x="88" y="72"/>
                </a:cubicBezTo>
                <a:cubicBezTo>
                  <a:pt x="88" y="74"/>
                  <a:pt x="89" y="75"/>
                  <a:pt x="91" y="75"/>
                </a:cubicBezTo>
                <a:cubicBezTo>
                  <a:pt x="92" y="75"/>
                  <a:pt x="94" y="74"/>
                  <a:pt x="94" y="72"/>
                </a:cubicBezTo>
                <a:cubicBezTo>
                  <a:pt x="94" y="51"/>
                  <a:pt x="94" y="51"/>
                  <a:pt x="94" y="51"/>
                </a:cubicBezTo>
                <a:cubicBezTo>
                  <a:pt x="102" y="51"/>
                  <a:pt x="102" y="51"/>
                  <a:pt x="102" y="51"/>
                </a:cubicBezTo>
                <a:cubicBezTo>
                  <a:pt x="102" y="51"/>
                  <a:pt x="102" y="51"/>
                  <a:pt x="102" y="51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4" y="74"/>
                  <a:pt x="106" y="75"/>
                  <a:pt x="107" y="75"/>
                </a:cubicBezTo>
                <a:cubicBezTo>
                  <a:pt x="116" y="75"/>
                  <a:pt x="116" y="75"/>
                  <a:pt x="116" y="75"/>
                </a:cubicBezTo>
                <a:cubicBezTo>
                  <a:pt x="118" y="75"/>
                  <a:pt x="119" y="76"/>
                  <a:pt x="120" y="77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31" y="120"/>
                  <a:pt x="131" y="120"/>
                  <a:pt x="131" y="120"/>
                </a:cubicBezTo>
                <a:cubicBezTo>
                  <a:pt x="129" y="120"/>
                  <a:pt x="128" y="121"/>
                  <a:pt x="128" y="123"/>
                </a:cubicBezTo>
                <a:cubicBezTo>
                  <a:pt x="128" y="124"/>
                  <a:pt x="129" y="125"/>
                  <a:pt x="131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47"/>
                  <a:pt x="155" y="147"/>
                  <a:pt x="155" y="147"/>
                </a:cubicBezTo>
                <a:cubicBezTo>
                  <a:pt x="155" y="151"/>
                  <a:pt x="151" y="155"/>
                  <a:pt x="147" y="155"/>
                </a:cubicBezTo>
                <a:cubicBezTo>
                  <a:pt x="14" y="155"/>
                  <a:pt x="14" y="155"/>
                  <a:pt x="14" y="155"/>
                </a:cubicBezTo>
                <a:cubicBezTo>
                  <a:pt x="9" y="155"/>
                  <a:pt x="6" y="151"/>
                  <a:pt x="6" y="147"/>
                </a:cubicBezTo>
                <a:cubicBezTo>
                  <a:pt x="6" y="125"/>
                  <a:pt x="6" y="125"/>
                  <a:pt x="6" y="125"/>
                </a:cubicBezTo>
                <a:cubicBezTo>
                  <a:pt x="118" y="125"/>
                  <a:pt x="118" y="125"/>
                  <a:pt x="118" y="125"/>
                </a:cubicBezTo>
                <a:cubicBezTo>
                  <a:pt x="119" y="125"/>
                  <a:pt x="120" y="124"/>
                  <a:pt x="120" y="123"/>
                </a:cubicBezTo>
                <a:cubicBezTo>
                  <a:pt x="120" y="121"/>
                  <a:pt x="119" y="120"/>
                  <a:pt x="118" y="120"/>
                </a:cubicBezTo>
                <a:cubicBezTo>
                  <a:pt x="8" y="120"/>
                  <a:pt x="8" y="120"/>
                  <a:pt x="8" y="120"/>
                </a:cubicBezTo>
                <a:cubicBezTo>
                  <a:pt x="40" y="77"/>
                  <a:pt x="40" y="77"/>
                  <a:pt x="40" y="77"/>
                </a:cubicBezTo>
                <a:cubicBezTo>
                  <a:pt x="41" y="76"/>
                  <a:pt x="43" y="75"/>
                  <a:pt x="44" y="75"/>
                </a:cubicBezTo>
                <a:cubicBezTo>
                  <a:pt x="54" y="75"/>
                  <a:pt x="54" y="75"/>
                  <a:pt x="54" y="75"/>
                </a:cubicBezTo>
                <a:cubicBezTo>
                  <a:pt x="55" y="75"/>
                  <a:pt x="56" y="74"/>
                  <a:pt x="56" y="72"/>
                </a:cubicBezTo>
                <a:cubicBezTo>
                  <a:pt x="59" y="51"/>
                  <a:pt x="59" y="51"/>
                  <a:pt x="59" y="51"/>
                </a:cubicBezTo>
                <a:cubicBezTo>
                  <a:pt x="59" y="51"/>
                  <a:pt x="59" y="51"/>
                  <a:pt x="59" y="51"/>
                </a:cubicBezTo>
                <a:cubicBezTo>
                  <a:pt x="67" y="51"/>
                  <a:pt x="67" y="51"/>
                  <a:pt x="67" y="51"/>
                </a:cubicBezTo>
                <a:cubicBezTo>
                  <a:pt x="67" y="72"/>
                  <a:pt x="67" y="72"/>
                  <a:pt x="67" y="72"/>
                </a:cubicBezTo>
                <a:cubicBezTo>
                  <a:pt x="67" y="74"/>
                  <a:pt x="68" y="75"/>
                  <a:pt x="70" y="75"/>
                </a:cubicBezTo>
                <a:cubicBezTo>
                  <a:pt x="80" y="75"/>
                  <a:pt x="80" y="75"/>
                  <a:pt x="80" y="75"/>
                </a:cubicBezTo>
                <a:cubicBezTo>
                  <a:pt x="82" y="75"/>
                  <a:pt x="83" y="74"/>
                  <a:pt x="83" y="72"/>
                </a:cubicBezTo>
                <a:cubicBezTo>
                  <a:pt x="83" y="71"/>
                  <a:pt x="82" y="69"/>
                  <a:pt x="80" y="69"/>
                </a:cubicBezTo>
                <a:cubicBezTo>
                  <a:pt x="72" y="69"/>
                  <a:pt x="72" y="69"/>
                  <a:pt x="72" y="69"/>
                </a:cubicBezTo>
                <a:cubicBezTo>
                  <a:pt x="72" y="51"/>
                  <a:pt x="72" y="51"/>
                  <a:pt x="72" y="51"/>
                </a:cubicBezTo>
                <a:cubicBezTo>
                  <a:pt x="72" y="48"/>
                  <a:pt x="70" y="45"/>
                  <a:pt x="67" y="45"/>
                </a:cubicBezTo>
                <a:cubicBezTo>
                  <a:pt x="59" y="45"/>
                  <a:pt x="59" y="45"/>
                  <a:pt x="59" y="45"/>
                </a:cubicBezTo>
                <a:cubicBezTo>
                  <a:pt x="56" y="45"/>
                  <a:pt x="54" y="48"/>
                  <a:pt x="54" y="51"/>
                </a:cubicBezTo>
                <a:cubicBezTo>
                  <a:pt x="51" y="69"/>
                  <a:pt x="51" y="69"/>
                  <a:pt x="51" y="69"/>
                </a:cubicBezTo>
                <a:cubicBezTo>
                  <a:pt x="44" y="69"/>
                  <a:pt x="44" y="69"/>
                  <a:pt x="44" y="69"/>
                </a:cubicBezTo>
                <a:cubicBezTo>
                  <a:pt x="41" y="69"/>
                  <a:pt x="38" y="71"/>
                  <a:pt x="36" y="74"/>
                </a:cubicBezTo>
                <a:cubicBezTo>
                  <a:pt x="2" y="120"/>
                  <a:pt x="2" y="120"/>
                  <a:pt x="2" y="120"/>
                </a:cubicBezTo>
                <a:cubicBezTo>
                  <a:pt x="1" y="120"/>
                  <a:pt x="1" y="121"/>
                  <a:pt x="1" y="122"/>
                </a:cubicBezTo>
                <a:cubicBezTo>
                  <a:pt x="1" y="122"/>
                  <a:pt x="1" y="122"/>
                  <a:pt x="1" y="122"/>
                </a:cubicBezTo>
                <a:cubicBezTo>
                  <a:pt x="0" y="123"/>
                  <a:pt x="0" y="124"/>
                  <a:pt x="0" y="124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4"/>
                  <a:pt x="6" y="160"/>
                  <a:pt x="14" y="160"/>
                </a:cubicBezTo>
                <a:cubicBezTo>
                  <a:pt x="147" y="160"/>
                  <a:pt x="147" y="160"/>
                  <a:pt x="147" y="160"/>
                </a:cubicBezTo>
                <a:cubicBezTo>
                  <a:pt x="154" y="160"/>
                  <a:pt x="160" y="154"/>
                  <a:pt x="160" y="147"/>
                </a:cubicBezTo>
                <a:cubicBezTo>
                  <a:pt x="160" y="124"/>
                  <a:pt x="160" y="124"/>
                  <a:pt x="160" y="124"/>
                </a:cubicBezTo>
                <a:cubicBezTo>
                  <a:pt x="160" y="124"/>
                  <a:pt x="160" y="123"/>
                  <a:pt x="160" y="122"/>
                </a:cubicBezTo>
                <a:close/>
                <a:moveTo>
                  <a:pt x="63" y="89"/>
                </a:moveTo>
                <a:cubicBezTo>
                  <a:pt x="65" y="88"/>
                  <a:pt x="68" y="87"/>
                  <a:pt x="70" y="86"/>
                </a:cubicBezTo>
                <a:cubicBezTo>
                  <a:pt x="77" y="85"/>
                  <a:pt x="84" y="85"/>
                  <a:pt x="90" y="86"/>
                </a:cubicBezTo>
                <a:cubicBezTo>
                  <a:pt x="91" y="87"/>
                  <a:pt x="92" y="86"/>
                  <a:pt x="93" y="86"/>
                </a:cubicBezTo>
                <a:cubicBezTo>
                  <a:pt x="93" y="85"/>
                  <a:pt x="93" y="84"/>
                  <a:pt x="93" y="83"/>
                </a:cubicBezTo>
                <a:cubicBezTo>
                  <a:pt x="93" y="82"/>
                  <a:pt x="92" y="82"/>
                  <a:pt x="91" y="81"/>
                </a:cubicBezTo>
                <a:cubicBezTo>
                  <a:pt x="84" y="80"/>
                  <a:pt x="76" y="80"/>
                  <a:pt x="69" y="81"/>
                </a:cubicBezTo>
                <a:cubicBezTo>
                  <a:pt x="66" y="82"/>
                  <a:pt x="63" y="83"/>
                  <a:pt x="60" y="85"/>
                </a:cubicBezTo>
                <a:cubicBezTo>
                  <a:pt x="58" y="86"/>
                  <a:pt x="55" y="88"/>
                  <a:pt x="54" y="90"/>
                </a:cubicBezTo>
                <a:cubicBezTo>
                  <a:pt x="50" y="94"/>
                  <a:pt x="50" y="100"/>
                  <a:pt x="54" y="105"/>
                </a:cubicBezTo>
                <a:cubicBezTo>
                  <a:pt x="55" y="107"/>
                  <a:pt x="58" y="109"/>
                  <a:pt x="60" y="110"/>
                </a:cubicBezTo>
                <a:cubicBezTo>
                  <a:pt x="63" y="112"/>
                  <a:pt x="66" y="113"/>
                  <a:pt x="69" y="114"/>
                </a:cubicBezTo>
                <a:cubicBezTo>
                  <a:pt x="76" y="115"/>
                  <a:pt x="84" y="115"/>
                  <a:pt x="91" y="114"/>
                </a:cubicBezTo>
                <a:cubicBezTo>
                  <a:pt x="94" y="113"/>
                  <a:pt x="97" y="112"/>
                  <a:pt x="100" y="110"/>
                </a:cubicBezTo>
                <a:cubicBezTo>
                  <a:pt x="103" y="109"/>
                  <a:pt x="105" y="107"/>
                  <a:pt x="107" y="105"/>
                </a:cubicBezTo>
                <a:cubicBezTo>
                  <a:pt x="110" y="100"/>
                  <a:pt x="110" y="94"/>
                  <a:pt x="107" y="90"/>
                </a:cubicBezTo>
                <a:cubicBezTo>
                  <a:pt x="106" y="89"/>
                  <a:pt x="105" y="89"/>
                  <a:pt x="104" y="89"/>
                </a:cubicBezTo>
                <a:cubicBezTo>
                  <a:pt x="103" y="89"/>
                  <a:pt x="103" y="90"/>
                  <a:pt x="102" y="91"/>
                </a:cubicBezTo>
                <a:cubicBezTo>
                  <a:pt x="102" y="92"/>
                  <a:pt x="102" y="93"/>
                  <a:pt x="103" y="93"/>
                </a:cubicBezTo>
                <a:cubicBezTo>
                  <a:pt x="105" y="96"/>
                  <a:pt x="105" y="99"/>
                  <a:pt x="103" y="101"/>
                </a:cubicBezTo>
                <a:cubicBezTo>
                  <a:pt x="101" y="103"/>
                  <a:pt x="100" y="104"/>
                  <a:pt x="98" y="105"/>
                </a:cubicBezTo>
                <a:cubicBezTo>
                  <a:pt x="95" y="107"/>
                  <a:pt x="93" y="108"/>
                  <a:pt x="90" y="108"/>
                </a:cubicBezTo>
                <a:cubicBezTo>
                  <a:pt x="84" y="110"/>
                  <a:pt x="77" y="110"/>
                  <a:pt x="70" y="108"/>
                </a:cubicBezTo>
                <a:cubicBezTo>
                  <a:pt x="68" y="108"/>
                  <a:pt x="65" y="107"/>
                  <a:pt x="63" y="105"/>
                </a:cubicBezTo>
                <a:cubicBezTo>
                  <a:pt x="61" y="104"/>
                  <a:pt x="59" y="103"/>
                  <a:pt x="58" y="101"/>
                </a:cubicBezTo>
                <a:cubicBezTo>
                  <a:pt x="56" y="99"/>
                  <a:pt x="56" y="96"/>
                  <a:pt x="58" y="93"/>
                </a:cubicBezTo>
                <a:cubicBezTo>
                  <a:pt x="59" y="92"/>
                  <a:pt x="61" y="90"/>
                  <a:pt x="63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C3FD1C3D-62D6-CA87-2FAB-19ACA564BE3A}"/>
              </a:ext>
            </a:extLst>
          </p:cNvPr>
          <p:cNvSpPr>
            <a:spLocks noEditPoints="1"/>
          </p:cNvSpPr>
          <p:nvPr/>
        </p:nvSpPr>
        <p:spPr bwMode="auto">
          <a:xfrm>
            <a:off x="7902576" y="4125913"/>
            <a:ext cx="244475" cy="254000"/>
          </a:xfrm>
          <a:custGeom>
            <a:avLst/>
            <a:gdLst>
              <a:gd name="T0" fmla="*/ 40 w 154"/>
              <a:gd name="T1" fmla="*/ 92 h 160"/>
              <a:gd name="T2" fmla="*/ 71 w 154"/>
              <a:gd name="T3" fmla="*/ 83 h 160"/>
              <a:gd name="T4" fmla="*/ 81 w 154"/>
              <a:gd name="T5" fmla="*/ 57 h 160"/>
              <a:gd name="T6" fmla="*/ 81 w 154"/>
              <a:gd name="T7" fmla="*/ 35 h 160"/>
              <a:gd name="T8" fmla="*/ 71 w 154"/>
              <a:gd name="T9" fmla="*/ 9 h 160"/>
              <a:gd name="T10" fmla="*/ 40 w 154"/>
              <a:gd name="T11" fmla="*/ 0 h 160"/>
              <a:gd name="T12" fmla="*/ 17 w 154"/>
              <a:gd name="T13" fmla="*/ 10 h 160"/>
              <a:gd name="T14" fmla="*/ 2 w 154"/>
              <a:gd name="T15" fmla="*/ 38 h 160"/>
              <a:gd name="T16" fmla="*/ 13 w 154"/>
              <a:gd name="T17" fmla="*/ 63 h 160"/>
              <a:gd name="T18" fmla="*/ 14 w 154"/>
              <a:gd name="T19" fmla="*/ 72 h 160"/>
              <a:gd name="T20" fmla="*/ 5 w 154"/>
              <a:gd name="T21" fmla="*/ 50 h 160"/>
              <a:gd name="T22" fmla="*/ 18 w 154"/>
              <a:gd name="T23" fmla="*/ 28 h 160"/>
              <a:gd name="T24" fmla="*/ 37 w 154"/>
              <a:gd name="T25" fmla="*/ 15 h 160"/>
              <a:gd name="T26" fmla="*/ 54 w 154"/>
              <a:gd name="T27" fmla="*/ 15 h 160"/>
              <a:gd name="T28" fmla="*/ 73 w 154"/>
              <a:gd name="T29" fmla="*/ 28 h 160"/>
              <a:gd name="T30" fmla="*/ 86 w 154"/>
              <a:gd name="T31" fmla="*/ 50 h 160"/>
              <a:gd name="T32" fmla="*/ 77 w 154"/>
              <a:gd name="T33" fmla="*/ 72 h 160"/>
              <a:gd name="T34" fmla="*/ 52 w 154"/>
              <a:gd name="T35" fmla="*/ 78 h 160"/>
              <a:gd name="T36" fmla="*/ 29 w 154"/>
              <a:gd name="T37" fmla="*/ 73 h 160"/>
              <a:gd name="T38" fmla="*/ 67 w 154"/>
              <a:gd name="T39" fmla="*/ 55 h 160"/>
              <a:gd name="T40" fmla="*/ 46 w 154"/>
              <a:gd name="T41" fmla="*/ 28 h 160"/>
              <a:gd name="T42" fmla="*/ 46 w 154"/>
              <a:gd name="T43" fmla="*/ 28 h 160"/>
              <a:gd name="T44" fmla="*/ 91 w 154"/>
              <a:gd name="T45" fmla="*/ 133 h 160"/>
              <a:gd name="T46" fmla="*/ 72 w 154"/>
              <a:gd name="T47" fmla="*/ 145 h 160"/>
              <a:gd name="T48" fmla="*/ 56 w 154"/>
              <a:gd name="T49" fmla="*/ 145 h 160"/>
              <a:gd name="T50" fmla="*/ 36 w 154"/>
              <a:gd name="T51" fmla="*/ 133 h 160"/>
              <a:gd name="T52" fmla="*/ 23 w 154"/>
              <a:gd name="T53" fmla="*/ 111 h 160"/>
              <a:gd name="T54" fmla="*/ 32 w 154"/>
              <a:gd name="T55" fmla="*/ 87 h 160"/>
              <a:gd name="T56" fmla="*/ 18 w 154"/>
              <a:gd name="T57" fmla="*/ 109 h 160"/>
              <a:gd name="T58" fmla="*/ 27 w 154"/>
              <a:gd name="T59" fmla="*/ 140 h 160"/>
              <a:gd name="T60" fmla="*/ 53 w 154"/>
              <a:gd name="T61" fmla="*/ 150 h 160"/>
              <a:gd name="T62" fmla="*/ 75 w 154"/>
              <a:gd name="T63" fmla="*/ 150 h 160"/>
              <a:gd name="T64" fmla="*/ 101 w 154"/>
              <a:gd name="T65" fmla="*/ 140 h 160"/>
              <a:gd name="T66" fmla="*/ 80 w 154"/>
              <a:gd name="T67" fmla="*/ 82 h 160"/>
              <a:gd name="T68" fmla="*/ 91 w 154"/>
              <a:gd name="T69" fmla="*/ 98 h 160"/>
              <a:gd name="T70" fmla="*/ 100 w 154"/>
              <a:gd name="T71" fmla="*/ 86 h 160"/>
              <a:gd name="T72" fmla="*/ 80 w 154"/>
              <a:gd name="T73" fmla="*/ 98 h 160"/>
              <a:gd name="T74" fmla="*/ 64 w 154"/>
              <a:gd name="T75" fmla="*/ 97 h 160"/>
              <a:gd name="T76" fmla="*/ 139 w 154"/>
              <a:gd name="T77" fmla="*/ 36 h 160"/>
              <a:gd name="T78" fmla="*/ 124 w 154"/>
              <a:gd name="T79" fmla="*/ 21 h 160"/>
              <a:gd name="T80" fmla="*/ 99 w 154"/>
              <a:gd name="T81" fmla="*/ 9 h 160"/>
              <a:gd name="T82" fmla="*/ 100 w 154"/>
              <a:gd name="T83" fmla="*/ 21 h 160"/>
              <a:gd name="T84" fmla="*/ 123 w 154"/>
              <a:gd name="T85" fmla="*/ 26 h 160"/>
              <a:gd name="T86" fmla="*/ 134 w 154"/>
              <a:gd name="T87" fmla="*/ 37 h 160"/>
              <a:gd name="T88" fmla="*/ 139 w 154"/>
              <a:gd name="T89" fmla="*/ 60 h 160"/>
              <a:gd name="T90" fmla="*/ 131 w 154"/>
              <a:gd name="T91" fmla="*/ 86 h 160"/>
              <a:gd name="T92" fmla="*/ 142 w 154"/>
              <a:gd name="T93" fmla="*/ 64 h 160"/>
              <a:gd name="T94" fmla="*/ 135 w 154"/>
              <a:gd name="T95" fmla="*/ 97 h 160"/>
              <a:gd name="T96" fmla="*/ 112 w 154"/>
              <a:gd name="T97" fmla="*/ 108 h 160"/>
              <a:gd name="T98" fmla="*/ 112 w 154"/>
              <a:gd name="T99" fmla="*/ 135 h 160"/>
              <a:gd name="T100" fmla="*/ 112 w 154"/>
              <a:gd name="T101" fmla="*/ 140 h 160"/>
              <a:gd name="T102" fmla="*/ 145 w 154"/>
              <a:gd name="T103" fmla="*/ 135 h 160"/>
              <a:gd name="T104" fmla="*/ 135 w 154"/>
              <a:gd name="T105" fmla="*/ 97 h 160"/>
              <a:gd name="T106" fmla="*/ 117 w 154"/>
              <a:gd name="T107" fmla="*/ 135 h 160"/>
              <a:gd name="T108" fmla="*/ 102 w 154"/>
              <a:gd name="T109" fmla="*/ 110 h 160"/>
              <a:gd name="T110" fmla="*/ 117 w 154"/>
              <a:gd name="T111" fmla="*/ 114 h 160"/>
              <a:gd name="T112" fmla="*/ 124 w 154"/>
              <a:gd name="T113" fmla="*/ 102 h 160"/>
              <a:gd name="T114" fmla="*/ 90 w 154"/>
              <a:gd name="T115" fmla="*/ 60 h 160"/>
              <a:gd name="T116" fmla="*/ 95 w 154"/>
              <a:gd name="T117" fmla="*/ 34 h 160"/>
              <a:gd name="T118" fmla="*/ 107 w 154"/>
              <a:gd name="T119" fmla="*/ 71 h 160"/>
              <a:gd name="T120" fmla="*/ 132 w 154"/>
              <a:gd name="T121" fmla="*/ 1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4" h="160">
                <a:moveTo>
                  <a:pt x="20" y="83"/>
                </a:moveTo>
                <a:cubicBezTo>
                  <a:pt x="29" y="78"/>
                  <a:pt x="29" y="78"/>
                  <a:pt x="29" y="78"/>
                </a:cubicBezTo>
                <a:cubicBezTo>
                  <a:pt x="35" y="81"/>
                  <a:pt x="35" y="81"/>
                  <a:pt x="35" y="81"/>
                </a:cubicBezTo>
                <a:cubicBezTo>
                  <a:pt x="38" y="90"/>
                  <a:pt x="38" y="90"/>
                  <a:pt x="38" y="90"/>
                </a:cubicBezTo>
                <a:cubicBezTo>
                  <a:pt x="38" y="91"/>
                  <a:pt x="39" y="92"/>
                  <a:pt x="40" y="92"/>
                </a:cubicBezTo>
                <a:cubicBezTo>
                  <a:pt x="51" y="92"/>
                  <a:pt x="51" y="92"/>
                  <a:pt x="51" y="92"/>
                </a:cubicBezTo>
                <a:cubicBezTo>
                  <a:pt x="52" y="92"/>
                  <a:pt x="53" y="91"/>
                  <a:pt x="54" y="90"/>
                </a:cubicBezTo>
                <a:cubicBezTo>
                  <a:pt x="57" y="81"/>
                  <a:pt x="57" y="81"/>
                  <a:pt x="57" y="81"/>
                </a:cubicBezTo>
                <a:cubicBezTo>
                  <a:pt x="63" y="78"/>
                  <a:pt x="63" y="78"/>
                  <a:pt x="63" y="78"/>
                </a:cubicBezTo>
                <a:cubicBezTo>
                  <a:pt x="71" y="83"/>
                  <a:pt x="71" y="83"/>
                  <a:pt x="71" y="83"/>
                </a:cubicBezTo>
                <a:cubicBezTo>
                  <a:pt x="72" y="83"/>
                  <a:pt x="73" y="83"/>
                  <a:pt x="74" y="82"/>
                </a:cubicBezTo>
                <a:cubicBezTo>
                  <a:pt x="82" y="74"/>
                  <a:pt x="82" y="74"/>
                  <a:pt x="82" y="74"/>
                </a:cubicBezTo>
                <a:cubicBezTo>
                  <a:pt x="83" y="73"/>
                  <a:pt x="83" y="72"/>
                  <a:pt x="82" y="71"/>
                </a:cubicBezTo>
                <a:cubicBezTo>
                  <a:pt x="78" y="63"/>
                  <a:pt x="78" y="63"/>
                  <a:pt x="78" y="63"/>
                </a:cubicBezTo>
                <a:cubicBezTo>
                  <a:pt x="81" y="57"/>
                  <a:pt x="81" y="57"/>
                  <a:pt x="81" y="57"/>
                </a:cubicBezTo>
                <a:cubicBezTo>
                  <a:pt x="90" y="54"/>
                  <a:pt x="90" y="54"/>
                  <a:pt x="90" y="54"/>
                </a:cubicBezTo>
                <a:cubicBezTo>
                  <a:pt x="91" y="53"/>
                  <a:pt x="91" y="52"/>
                  <a:pt x="91" y="51"/>
                </a:cubicBezTo>
                <a:cubicBezTo>
                  <a:pt x="91" y="40"/>
                  <a:pt x="91" y="40"/>
                  <a:pt x="91" y="40"/>
                </a:cubicBezTo>
                <a:cubicBezTo>
                  <a:pt x="91" y="39"/>
                  <a:pt x="91" y="38"/>
                  <a:pt x="90" y="38"/>
                </a:cubicBezTo>
                <a:cubicBezTo>
                  <a:pt x="81" y="35"/>
                  <a:pt x="81" y="35"/>
                  <a:pt x="81" y="35"/>
                </a:cubicBezTo>
                <a:cubicBezTo>
                  <a:pt x="78" y="29"/>
                  <a:pt x="78" y="29"/>
                  <a:pt x="78" y="29"/>
                </a:cubicBezTo>
                <a:cubicBezTo>
                  <a:pt x="82" y="20"/>
                  <a:pt x="82" y="20"/>
                  <a:pt x="82" y="20"/>
                </a:cubicBezTo>
                <a:cubicBezTo>
                  <a:pt x="83" y="19"/>
                  <a:pt x="83" y="18"/>
                  <a:pt x="82" y="17"/>
                </a:cubicBezTo>
                <a:cubicBezTo>
                  <a:pt x="74" y="10"/>
                  <a:pt x="74" y="10"/>
                  <a:pt x="74" y="10"/>
                </a:cubicBezTo>
                <a:cubicBezTo>
                  <a:pt x="73" y="9"/>
                  <a:pt x="72" y="9"/>
                  <a:pt x="71" y="9"/>
                </a:cubicBezTo>
                <a:cubicBezTo>
                  <a:pt x="63" y="13"/>
                  <a:pt x="63" y="13"/>
                  <a:pt x="63" y="13"/>
                </a:cubicBezTo>
                <a:cubicBezTo>
                  <a:pt x="57" y="11"/>
                  <a:pt x="57" y="11"/>
                  <a:pt x="57" y="11"/>
                </a:cubicBezTo>
                <a:cubicBezTo>
                  <a:pt x="54" y="2"/>
                  <a:pt x="54" y="2"/>
                  <a:pt x="54" y="2"/>
                </a:cubicBezTo>
                <a:cubicBezTo>
                  <a:pt x="53" y="1"/>
                  <a:pt x="52" y="0"/>
                  <a:pt x="51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9" y="0"/>
                  <a:pt x="38" y="1"/>
                  <a:pt x="38" y="2"/>
                </a:cubicBezTo>
                <a:cubicBezTo>
                  <a:pt x="35" y="11"/>
                  <a:pt x="35" y="11"/>
                  <a:pt x="35" y="11"/>
                </a:cubicBezTo>
                <a:cubicBezTo>
                  <a:pt x="29" y="13"/>
                  <a:pt x="29" y="13"/>
                  <a:pt x="29" y="13"/>
                </a:cubicBezTo>
                <a:cubicBezTo>
                  <a:pt x="20" y="9"/>
                  <a:pt x="20" y="9"/>
                  <a:pt x="20" y="9"/>
                </a:cubicBezTo>
                <a:cubicBezTo>
                  <a:pt x="19" y="9"/>
                  <a:pt x="18" y="9"/>
                  <a:pt x="17" y="10"/>
                </a:cubicBezTo>
                <a:cubicBezTo>
                  <a:pt x="9" y="17"/>
                  <a:pt x="9" y="17"/>
                  <a:pt x="9" y="17"/>
                </a:cubicBezTo>
                <a:cubicBezTo>
                  <a:pt x="9" y="18"/>
                  <a:pt x="8" y="19"/>
                  <a:pt x="9" y="20"/>
                </a:cubicBezTo>
                <a:cubicBezTo>
                  <a:pt x="13" y="29"/>
                  <a:pt x="13" y="29"/>
                  <a:pt x="13" y="29"/>
                </a:cubicBezTo>
                <a:cubicBezTo>
                  <a:pt x="10" y="35"/>
                  <a:pt x="10" y="35"/>
                  <a:pt x="10" y="35"/>
                </a:cubicBezTo>
                <a:cubicBezTo>
                  <a:pt x="2" y="38"/>
                  <a:pt x="2" y="38"/>
                  <a:pt x="2" y="38"/>
                </a:cubicBezTo>
                <a:cubicBezTo>
                  <a:pt x="1" y="38"/>
                  <a:pt x="0" y="39"/>
                  <a:pt x="0" y="4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52"/>
                  <a:pt x="1" y="53"/>
                  <a:pt x="2" y="54"/>
                </a:cubicBezTo>
                <a:cubicBezTo>
                  <a:pt x="10" y="57"/>
                  <a:pt x="10" y="57"/>
                  <a:pt x="10" y="57"/>
                </a:cubicBezTo>
                <a:cubicBezTo>
                  <a:pt x="13" y="63"/>
                  <a:pt x="13" y="63"/>
                  <a:pt x="13" y="63"/>
                </a:cubicBezTo>
                <a:cubicBezTo>
                  <a:pt x="9" y="71"/>
                  <a:pt x="9" y="71"/>
                  <a:pt x="9" y="71"/>
                </a:cubicBezTo>
                <a:cubicBezTo>
                  <a:pt x="8" y="72"/>
                  <a:pt x="9" y="73"/>
                  <a:pt x="9" y="74"/>
                </a:cubicBezTo>
                <a:cubicBezTo>
                  <a:pt x="17" y="82"/>
                  <a:pt x="17" y="82"/>
                  <a:pt x="17" y="82"/>
                </a:cubicBezTo>
                <a:cubicBezTo>
                  <a:pt x="18" y="83"/>
                  <a:pt x="19" y="83"/>
                  <a:pt x="20" y="83"/>
                </a:cubicBezTo>
                <a:close/>
                <a:moveTo>
                  <a:pt x="14" y="72"/>
                </a:moveTo>
                <a:cubicBezTo>
                  <a:pt x="18" y="64"/>
                  <a:pt x="18" y="64"/>
                  <a:pt x="18" y="64"/>
                </a:cubicBezTo>
                <a:cubicBezTo>
                  <a:pt x="18" y="63"/>
                  <a:pt x="18" y="63"/>
                  <a:pt x="18" y="62"/>
                </a:cubicBezTo>
                <a:cubicBezTo>
                  <a:pt x="15" y="54"/>
                  <a:pt x="15" y="54"/>
                  <a:pt x="15" y="54"/>
                </a:cubicBezTo>
                <a:cubicBezTo>
                  <a:pt x="14" y="53"/>
                  <a:pt x="14" y="53"/>
                  <a:pt x="13" y="52"/>
                </a:cubicBezTo>
                <a:cubicBezTo>
                  <a:pt x="5" y="50"/>
                  <a:pt x="5" y="50"/>
                  <a:pt x="5" y="50"/>
                </a:cubicBezTo>
                <a:cubicBezTo>
                  <a:pt x="5" y="42"/>
                  <a:pt x="5" y="42"/>
                  <a:pt x="5" y="42"/>
                </a:cubicBezTo>
                <a:cubicBezTo>
                  <a:pt x="13" y="39"/>
                  <a:pt x="13" y="39"/>
                  <a:pt x="13" y="39"/>
                </a:cubicBezTo>
                <a:cubicBezTo>
                  <a:pt x="14" y="39"/>
                  <a:pt x="14" y="38"/>
                  <a:pt x="15" y="38"/>
                </a:cubicBezTo>
                <a:cubicBezTo>
                  <a:pt x="18" y="30"/>
                  <a:pt x="18" y="30"/>
                  <a:pt x="18" y="30"/>
                </a:cubicBezTo>
                <a:cubicBezTo>
                  <a:pt x="18" y="29"/>
                  <a:pt x="18" y="28"/>
                  <a:pt x="18" y="28"/>
                </a:cubicBezTo>
                <a:cubicBezTo>
                  <a:pt x="14" y="20"/>
                  <a:pt x="14" y="20"/>
                  <a:pt x="14" y="20"/>
                </a:cubicBezTo>
                <a:cubicBezTo>
                  <a:pt x="19" y="14"/>
                  <a:pt x="19" y="14"/>
                  <a:pt x="19" y="14"/>
                </a:cubicBezTo>
                <a:cubicBezTo>
                  <a:pt x="27" y="18"/>
                  <a:pt x="27" y="18"/>
                  <a:pt x="27" y="18"/>
                </a:cubicBezTo>
                <a:cubicBezTo>
                  <a:pt x="28" y="18"/>
                  <a:pt x="29" y="18"/>
                  <a:pt x="29" y="18"/>
                </a:cubicBezTo>
                <a:cubicBezTo>
                  <a:pt x="37" y="15"/>
                  <a:pt x="37" y="15"/>
                  <a:pt x="37" y="15"/>
                </a:cubicBezTo>
                <a:cubicBezTo>
                  <a:pt x="38" y="15"/>
                  <a:pt x="39" y="14"/>
                  <a:pt x="39" y="13"/>
                </a:cubicBezTo>
                <a:cubicBezTo>
                  <a:pt x="42" y="5"/>
                  <a:pt x="42" y="5"/>
                  <a:pt x="42" y="5"/>
                </a:cubicBezTo>
                <a:cubicBezTo>
                  <a:pt x="49" y="5"/>
                  <a:pt x="49" y="5"/>
                  <a:pt x="49" y="5"/>
                </a:cubicBezTo>
                <a:cubicBezTo>
                  <a:pt x="52" y="13"/>
                  <a:pt x="52" y="13"/>
                  <a:pt x="52" y="13"/>
                </a:cubicBezTo>
                <a:cubicBezTo>
                  <a:pt x="52" y="14"/>
                  <a:pt x="53" y="15"/>
                  <a:pt x="54" y="15"/>
                </a:cubicBezTo>
                <a:cubicBezTo>
                  <a:pt x="62" y="18"/>
                  <a:pt x="62" y="18"/>
                  <a:pt x="62" y="18"/>
                </a:cubicBezTo>
                <a:cubicBezTo>
                  <a:pt x="62" y="18"/>
                  <a:pt x="63" y="18"/>
                  <a:pt x="64" y="18"/>
                </a:cubicBezTo>
                <a:cubicBezTo>
                  <a:pt x="72" y="14"/>
                  <a:pt x="72" y="14"/>
                  <a:pt x="72" y="14"/>
                </a:cubicBezTo>
                <a:cubicBezTo>
                  <a:pt x="77" y="20"/>
                  <a:pt x="77" y="20"/>
                  <a:pt x="77" y="20"/>
                </a:cubicBezTo>
                <a:cubicBezTo>
                  <a:pt x="73" y="28"/>
                  <a:pt x="73" y="28"/>
                  <a:pt x="73" y="28"/>
                </a:cubicBezTo>
                <a:cubicBezTo>
                  <a:pt x="73" y="28"/>
                  <a:pt x="73" y="29"/>
                  <a:pt x="73" y="30"/>
                </a:cubicBezTo>
                <a:cubicBezTo>
                  <a:pt x="76" y="38"/>
                  <a:pt x="76" y="38"/>
                  <a:pt x="76" y="38"/>
                </a:cubicBezTo>
                <a:cubicBezTo>
                  <a:pt x="77" y="38"/>
                  <a:pt x="77" y="39"/>
                  <a:pt x="78" y="39"/>
                </a:cubicBezTo>
                <a:cubicBezTo>
                  <a:pt x="86" y="42"/>
                  <a:pt x="86" y="42"/>
                  <a:pt x="86" y="42"/>
                </a:cubicBezTo>
                <a:cubicBezTo>
                  <a:pt x="86" y="50"/>
                  <a:pt x="86" y="50"/>
                  <a:pt x="86" y="50"/>
                </a:cubicBezTo>
                <a:cubicBezTo>
                  <a:pt x="78" y="52"/>
                  <a:pt x="78" y="52"/>
                  <a:pt x="78" y="52"/>
                </a:cubicBezTo>
                <a:cubicBezTo>
                  <a:pt x="77" y="53"/>
                  <a:pt x="77" y="53"/>
                  <a:pt x="76" y="54"/>
                </a:cubicBezTo>
                <a:cubicBezTo>
                  <a:pt x="73" y="62"/>
                  <a:pt x="73" y="62"/>
                  <a:pt x="73" y="62"/>
                </a:cubicBezTo>
                <a:cubicBezTo>
                  <a:pt x="73" y="63"/>
                  <a:pt x="73" y="63"/>
                  <a:pt x="73" y="64"/>
                </a:cubicBezTo>
                <a:cubicBezTo>
                  <a:pt x="77" y="72"/>
                  <a:pt x="77" y="72"/>
                  <a:pt x="77" y="72"/>
                </a:cubicBezTo>
                <a:cubicBezTo>
                  <a:pt x="72" y="77"/>
                  <a:pt x="72" y="77"/>
                  <a:pt x="72" y="77"/>
                </a:cubicBezTo>
                <a:cubicBezTo>
                  <a:pt x="64" y="73"/>
                  <a:pt x="64" y="73"/>
                  <a:pt x="64" y="73"/>
                </a:cubicBezTo>
                <a:cubicBezTo>
                  <a:pt x="63" y="73"/>
                  <a:pt x="62" y="73"/>
                  <a:pt x="62" y="73"/>
                </a:cubicBezTo>
                <a:cubicBezTo>
                  <a:pt x="54" y="77"/>
                  <a:pt x="54" y="77"/>
                  <a:pt x="54" y="77"/>
                </a:cubicBezTo>
                <a:cubicBezTo>
                  <a:pt x="53" y="77"/>
                  <a:pt x="52" y="78"/>
                  <a:pt x="52" y="78"/>
                </a:cubicBezTo>
                <a:cubicBezTo>
                  <a:pt x="49" y="86"/>
                  <a:pt x="49" y="86"/>
                  <a:pt x="49" y="86"/>
                </a:cubicBezTo>
                <a:cubicBezTo>
                  <a:pt x="42" y="86"/>
                  <a:pt x="42" y="86"/>
                  <a:pt x="42" y="86"/>
                </a:cubicBezTo>
                <a:cubicBezTo>
                  <a:pt x="39" y="78"/>
                  <a:pt x="39" y="78"/>
                  <a:pt x="39" y="78"/>
                </a:cubicBezTo>
                <a:cubicBezTo>
                  <a:pt x="39" y="78"/>
                  <a:pt x="38" y="77"/>
                  <a:pt x="37" y="77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73"/>
                  <a:pt x="28" y="73"/>
                  <a:pt x="27" y="73"/>
                </a:cubicBezTo>
                <a:cubicBezTo>
                  <a:pt x="19" y="77"/>
                  <a:pt x="19" y="77"/>
                  <a:pt x="19" y="77"/>
                </a:cubicBezTo>
                <a:lnTo>
                  <a:pt x="14" y="72"/>
                </a:lnTo>
                <a:close/>
                <a:moveTo>
                  <a:pt x="46" y="69"/>
                </a:moveTo>
                <a:cubicBezTo>
                  <a:pt x="55" y="69"/>
                  <a:pt x="63" y="63"/>
                  <a:pt x="67" y="55"/>
                </a:cubicBezTo>
                <a:cubicBezTo>
                  <a:pt x="70" y="46"/>
                  <a:pt x="68" y="36"/>
                  <a:pt x="62" y="30"/>
                </a:cubicBezTo>
                <a:cubicBezTo>
                  <a:pt x="55" y="23"/>
                  <a:pt x="45" y="21"/>
                  <a:pt x="37" y="25"/>
                </a:cubicBezTo>
                <a:cubicBezTo>
                  <a:pt x="28" y="28"/>
                  <a:pt x="23" y="37"/>
                  <a:pt x="23" y="46"/>
                </a:cubicBezTo>
                <a:cubicBezTo>
                  <a:pt x="23" y="58"/>
                  <a:pt x="33" y="69"/>
                  <a:pt x="46" y="69"/>
                </a:cubicBezTo>
                <a:close/>
                <a:moveTo>
                  <a:pt x="46" y="28"/>
                </a:moveTo>
                <a:cubicBezTo>
                  <a:pt x="53" y="28"/>
                  <a:pt x="59" y="32"/>
                  <a:pt x="62" y="39"/>
                </a:cubicBezTo>
                <a:cubicBezTo>
                  <a:pt x="65" y="46"/>
                  <a:pt x="63" y="53"/>
                  <a:pt x="58" y="58"/>
                </a:cubicBezTo>
                <a:cubicBezTo>
                  <a:pt x="53" y="63"/>
                  <a:pt x="45" y="65"/>
                  <a:pt x="39" y="62"/>
                </a:cubicBezTo>
                <a:cubicBezTo>
                  <a:pt x="32" y="59"/>
                  <a:pt x="28" y="53"/>
                  <a:pt x="28" y="46"/>
                </a:cubicBezTo>
                <a:cubicBezTo>
                  <a:pt x="28" y="36"/>
                  <a:pt x="36" y="28"/>
                  <a:pt x="46" y="28"/>
                </a:cubicBezTo>
                <a:close/>
                <a:moveTo>
                  <a:pt x="97" y="131"/>
                </a:moveTo>
                <a:cubicBezTo>
                  <a:pt x="99" y="124"/>
                  <a:pt x="99" y="124"/>
                  <a:pt x="99" y="124"/>
                </a:cubicBezTo>
                <a:cubicBezTo>
                  <a:pt x="95" y="122"/>
                  <a:pt x="95" y="122"/>
                  <a:pt x="95" y="122"/>
                </a:cubicBezTo>
                <a:cubicBezTo>
                  <a:pt x="91" y="131"/>
                  <a:pt x="91" y="131"/>
                  <a:pt x="91" y="131"/>
                </a:cubicBezTo>
                <a:cubicBezTo>
                  <a:pt x="91" y="131"/>
                  <a:pt x="91" y="132"/>
                  <a:pt x="91" y="133"/>
                </a:cubicBezTo>
                <a:cubicBezTo>
                  <a:pt x="95" y="140"/>
                  <a:pt x="95" y="140"/>
                  <a:pt x="95" y="140"/>
                </a:cubicBezTo>
                <a:cubicBezTo>
                  <a:pt x="90" y="146"/>
                  <a:pt x="90" y="146"/>
                  <a:pt x="90" y="146"/>
                </a:cubicBezTo>
                <a:cubicBezTo>
                  <a:pt x="82" y="142"/>
                  <a:pt x="82" y="142"/>
                  <a:pt x="82" y="142"/>
                </a:cubicBezTo>
                <a:cubicBezTo>
                  <a:pt x="81" y="142"/>
                  <a:pt x="81" y="142"/>
                  <a:pt x="80" y="142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71" y="146"/>
                  <a:pt x="71" y="146"/>
                  <a:pt x="70" y="147"/>
                </a:cubicBezTo>
                <a:cubicBezTo>
                  <a:pt x="68" y="155"/>
                  <a:pt x="68" y="155"/>
                  <a:pt x="68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57" y="147"/>
                  <a:pt x="57" y="147"/>
                  <a:pt x="57" y="147"/>
                </a:cubicBezTo>
                <a:cubicBezTo>
                  <a:pt x="57" y="146"/>
                  <a:pt x="56" y="146"/>
                  <a:pt x="56" y="145"/>
                </a:cubicBezTo>
                <a:cubicBezTo>
                  <a:pt x="48" y="142"/>
                  <a:pt x="48" y="142"/>
                  <a:pt x="48" y="142"/>
                </a:cubicBezTo>
                <a:cubicBezTo>
                  <a:pt x="47" y="142"/>
                  <a:pt x="46" y="142"/>
                  <a:pt x="46" y="142"/>
                </a:cubicBezTo>
                <a:cubicBezTo>
                  <a:pt x="38" y="146"/>
                  <a:pt x="38" y="146"/>
                  <a:pt x="38" y="146"/>
                </a:cubicBezTo>
                <a:cubicBezTo>
                  <a:pt x="32" y="140"/>
                  <a:pt x="32" y="140"/>
                  <a:pt x="32" y="140"/>
                </a:cubicBezTo>
                <a:cubicBezTo>
                  <a:pt x="36" y="133"/>
                  <a:pt x="36" y="133"/>
                  <a:pt x="36" y="133"/>
                </a:cubicBezTo>
                <a:cubicBezTo>
                  <a:pt x="36" y="132"/>
                  <a:pt x="36" y="131"/>
                  <a:pt x="36" y="131"/>
                </a:cubicBezTo>
                <a:cubicBezTo>
                  <a:pt x="33" y="122"/>
                  <a:pt x="33" y="122"/>
                  <a:pt x="33" y="122"/>
                </a:cubicBezTo>
                <a:cubicBezTo>
                  <a:pt x="33" y="122"/>
                  <a:pt x="32" y="121"/>
                  <a:pt x="31" y="121"/>
                </a:cubicBezTo>
                <a:cubicBezTo>
                  <a:pt x="23" y="118"/>
                  <a:pt x="23" y="118"/>
                  <a:pt x="23" y="118"/>
                </a:cubicBezTo>
                <a:cubicBezTo>
                  <a:pt x="23" y="111"/>
                  <a:pt x="23" y="111"/>
                  <a:pt x="23" y="111"/>
                </a:cubicBezTo>
                <a:cubicBezTo>
                  <a:pt x="31" y="108"/>
                  <a:pt x="31" y="108"/>
                  <a:pt x="31" y="108"/>
                </a:cubicBezTo>
                <a:cubicBezTo>
                  <a:pt x="32" y="107"/>
                  <a:pt x="33" y="107"/>
                  <a:pt x="33" y="106"/>
                </a:cubicBezTo>
                <a:cubicBezTo>
                  <a:pt x="36" y="98"/>
                  <a:pt x="36" y="98"/>
                  <a:pt x="36" y="98"/>
                </a:cubicBezTo>
                <a:cubicBezTo>
                  <a:pt x="37" y="98"/>
                  <a:pt x="36" y="97"/>
                  <a:pt x="36" y="96"/>
                </a:cubicBezTo>
                <a:cubicBezTo>
                  <a:pt x="32" y="87"/>
                  <a:pt x="32" y="87"/>
                  <a:pt x="32" y="87"/>
                </a:cubicBezTo>
                <a:cubicBezTo>
                  <a:pt x="27" y="89"/>
                  <a:pt x="27" y="89"/>
                  <a:pt x="27" y="89"/>
                </a:cubicBezTo>
                <a:cubicBezTo>
                  <a:pt x="31" y="97"/>
                  <a:pt x="31" y="97"/>
                  <a:pt x="31" y="97"/>
                </a:cubicBezTo>
                <a:cubicBezTo>
                  <a:pt x="29" y="103"/>
                  <a:pt x="29" y="103"/>
                  <a:pt x="29" y="103"/>
                </a:cubicBezTo>
                <a:cubicBezTo>
                  <a:pt x="20" y="106"/>
                  <a:pt x="20" y="106"/>
                  <a:pt x="20" y="106"/>
                </a:cubicBezTo>
                <a:cubicBezTo>
                  <a:pt x="19" y="107"/>
                  <a:pt x="18" y="108"/>
                  <a:pt x="18" y="109"/>
                </a:cubicBezTo>
                <a:cubicBezTo>
                  <a:pt x="18" y="120"/>
                  <a:pt x="18" y="120"/>
                  <a:pt x="18" y="120"/>
                </a:cubicBezTo>
                <a:cubicBezTo>
                  <a:pt x="18" y="121"/>
                  <a:pt x="19" y="122"/>
                  <a:pt x="20" y="122"/>
                </a:cubicBezTo>
                <a:cubicBezTo>
                  <a:pt x="29" y="125"/>
                  <a:pt x="29" y="125"/>
                  <a:pt x="29" y="125"/>
                </a:cubicBezTo>
                <a:cubicBezTo>
                  <a:pt x="31" y="131"/>
                  <a:pt x="31" y="131"/>
                  <a:pt x="31" y="131"/>
                </a:cubicBezTo>
                <a:cubicBezTo>
                  <a:pt x="27" y="140"/>
                  <a:pt x="27" y="140"/>
                  <a:pt x="27" y="140"/>
                </a:cubicBezTo>
                <a:cubicBezTo>
                  <a:pt x="27" y="141"/>
                  <a:pt x="27" y="142"/>
                  <a:pt x="28" y="143"/>
                </a:cubicBezTo>
                <a:cubicBezTo>
                  <a:pt x="35" y="151"/>
                  <a:pt x="35" y="151"/>
                  <a:pt x="35" y="151"/>
                </a:cubicBezTo>
                <a:cubicBezTo>
                  <a:pt x="36" y="151"/>
                  <a:pt x="37" y="152"/>
                  <a:pt x="38" y="151"/>
                </a:cubicBezTo>
                <a:cubicBezTo>
                  <a:pt x="47" y="147"/>
                  <a:pt x="47" y="147"/>
                  <a:pt x="47" y="147"/>
                </a:cubicBezTo>
                <a:cubicBezTo>
                  <a:pt x="53" y="150"/>
                  <a:pt x="53" y="150"/>
                  <a:pt x="53" y="150"/>
                </a:cubicBezTo>
                <a:cubicBezTo>
                  <a:pt x="56" y="158"/>
                  <a:pt x="56" y="158"/>
                  <a:pt x="56" y="158"/>
                </a:cubicBezTo>
                <a:cubicBezTo>
                  <a:pt x="56" y="159"/>
                  <a:pt x="57" y="160"/>
                  <a:pt x="58" y="160"/>
                </a:cubicBezTo>
                <a:cubicBezTo>
                  <a:pt x="69" y="160"/>
                  <a:pt x="69" y="160"/>
                  <a:pt x="69" y="160"/>
                </a:cubicBezTo>
                <a:cubicBezTo>
                  <a:pt x="70" y="160"/>
                  <a:pt x="71" y="159"/>
                  <a:pt x="72" y="158"/>
                </a:cubicBezTo>
                <a:cubicBezTo>
                  <a:pt x="75" y="150"/>
                  <a:pt x="75" y="150"/>
                  <a:pt x="75" y="150"/>
                </a:cubicBezTo>
                <a:cubicBezTo>
                  <a:pt x="81" y="147"/>
                  <a:pt x="81" y="147"/>
                  <a:pt x="81" y="147"/>
                </a:cubicBezTo>
                <a:cubicBezTo>
                  <a:pt x="89" y="151"/>
                  <a:pt x="89" y="151"/>
                  <a:pt x="89" y="151"/>
                </a:cubicBezTo>
                <a:cubicBezTo>
                  <a:pt x="90" y="152"/>
                  <a:pt x="91" y="151"/>
                  <a:pt x="92" y="151"/>
                </a:cubicBezTo>
                <a:cubicBezTo>
                  <a:pt x="100" y="143"/>
                  <a:pt x="100" y="143"/>
                  <a:pt x="100" y="143"/>
                </a:cubicBezTo>
                <a:cubicBezTo>
                  <a:pt x="101" y="142"/>
                  <a:pt x="101" y="141"/>
                  <a:pt x="101" y="140"/>
                </a:cubicBezTo>
                <a:lnTo>
                  <a:pt x="97" y="131"/>
                </a:lnTo>
                <a:close/>
                <a:moveTo>
                  <a:pt x="100" y="86"/>
                </a:moveTo>
                <a:cubicBezTo>
                  <a:pt x="92" y="78"/>
                  <a:pt x="92" y="78"/>
                  <a:pt x="92" y="78"/>
                </a:cubicBezTo>
                <a:cubicBezTo>
                  <a:pt x="91" y="77"/>
                  <a:pt x="90" y="77"/>
                  <a:pt x="89" y="78"/>
                </a:cubicBezTo>
                <a:cubicBezTo>
                  <a:pt x="80" y="82"/>
                  <a:pt x="80" y="82"/>
                  <a:pt x="80" y="82"/>
                </a:cubicBezTo>
                <a:cubicBezTo>
                  <a:pt x="82" y="87"/>
                  <a:pt x="82" y="87"/>
                  <a:pt x="82" y="87"/>
                </a:cubicBezTo>
                <a:cubicBezTo>
                  <a:pt x="90" y="83"/>
                  <a:pt x="90" y="83"/>
                  <a:pt x="90" y="83"/>
                </a:cubicBezTo>
                <a:cubicBezTo>
                  <a:pt x="95" y="88"/>
                  <a:pt x="95" y="88"/>
                  <a:pt x="95" y="88"/>
                </a:cubicBezTo>
                <a:cubicBezTo>
                  <a:pt x="91" y="96"/>
                  <a:pt x="91" y="96"/>
                  <a:pt x="91" y="96"/>
                </a:cubicBezTo>
                <a:cubicBezTo>
                  <a:pt x="91" y="97"/>
                  <a:pt x="91" y="98"/>
                  <a:pt x="91" y="98"/>
                </a:cubicBezTo>
                <a:cubicBezTo>
                  <a:pt x="94" y="105"/>
                  <a:pt x="94" y="105"/>
                  <a:pt x="94" y="105"/>
                </a:cubicBezTo>
                <a:cubicBezTo>
                  <a:pt x="99" y="103"/>
                  <a:pt x="99" y="103"/>
                  <a:pt x="99" y="103"/>
                </a:cubicBezTo>
                <a:cubicBezTo>
                  <a:pt x="97" y="97"/>
                  <a:pt x="97" y="97"/>
                  <a:pt x="97" y="97"/>
                </a:cubicBezTo>
                <a:cubicBezTo>
                  <a:pt x="101" y="89"/>
                  <a:pt x="101" y="89"/>
                  <a:pt x="101" y="89"/>
                </a:cubicBezTo>
                <a:cubicBezTo>
                  <a:pt x="101" y="88"/>
                  <a:pt x="101" y="87"/>
                  <a:pt x="100" y="86"/>
                </a:cubicBezTo>
                <a:close/>
                <a:moveTo>
                  <a:pt x="55" y="93"/>
                </a:moveTo>
                <a:cubicBezTo>
                  <a:pt x="47" y="97"/>
                  <a:pt x="41" y="105"/>
                  <a:pt x="41" y="114"/>
                </a:cubicBezTo>
                <a:cubicBezTo>
                  <a:pt x="41" y="127"/>
                  <a:pt x="51" y="137"/>
                  <a:pt x="64" y="137"/>
                </a:cubicBezTo>
                <a:cubicBezTo>
                  <a:pt x="73" y="137"/>
                  <a:pt x="81" y="132"/>
                  <a:pt x="85" y="123"/>
                </a:cubicBezTo>
                <a:cubicBezTo>
                  <a:pt x="88" y="115"/>
                  <a:pt x="87" y="105"/>
                  <a:pt x="80" y="98"/>
                </a:cubicBezTo>
                <a:cubicBezTo>
                  <a:pt x="73" y="92"/>
                  <a:pt x="64" y="90"/>
                  <a:pt x="55" y="93"/>
                </a:cubicBezTo>
                <a:close/>
                <a:moveTo>
                  <a:pt x="76" y="127"/>
                </a:moveTo>
                <a:cubicBezTo>
                  <a:pt x="71" y="132"/>
                  <a:pt x="64" y="134"/>
                  <a:pt x="57" y="131"/>
                </a:cubicBezTo>
                <a:cubicBezTo>
                  <a:pt x="50" y="128"/>
                  <a:pt x="46" y="122"/>
                  <a:pt x="46" y="114"/>
                </a:cubicBezTo>
                <a:cubicBezTo>
                  <a:pt x="46" y="105"/>
                  <a:pt x="54" y="97"/>
                  <a:pt x="64" y="97"/>
                </a:cubicBezTo>
                <a:cubicBezTo>
                  <a:pt x="71" y="97"/>
                  <a:pt x="77" y="101"/>
                  <a:pt x="80" y="108"/>
                </a:cubicBezTo>
                <a:cubicBezTo>
                  <a:pt x="83" y="114"/>
                  <a:pt x="81" y="122"/>
                  <a:pt x="76" y="127"/>
                </a:cubicBezTo>
                <a:close/>
                <a:moveTo>
                  <a:pt x="151" y="45"/>
                </a:moveTo>
                <a:cubicBezTo>
                  <a:pt x="142" y="42"/>
                  <a:pt x="142" y="42"/>
                  <a:pt x="142" y="42"/>
                </a:cubicBezTo>
                <a:cubicBezTo>
                  <a:pt x="139" y="36"/>
                  <a:pt x="139" y="36"/>
                  <a:pt x="139" y="36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4" y="27"/>
                  <a:pt x="144" y="26"/>
                  <a:pt x="143" y="25"/>
                </a:cubicBezTo>
                <a:cubicBezTo>
                  <a:pt x="135" y="17"/>
                  <a:pt x="135" y="17"/>
                  <a:pt x="135" y="17"/>
                </a:cubicBezTo>
                <a:cubicBezTo>
                  <a:pt x="134" y="16"/>
                  <a:pt x="133" y="16"/>
                  <a:pt x="132" y="17"/>
                </a:cubicBezTo>
                <a:cubicBezTo>
                  <a:pt x="124" y="21"/>
                  <a:pt x="124" y="21"/>
                  <a:pt x="124" y="21"/>
                </a:cubicBezTo>
                <a:cubicBezTo>
                  <a:pt x="118" y="18"/>
                  <a:pt x="118" y="18"/>
                  <a:pt x="118" y="18"/>
                </a:cubicBezTo>
                <a:cubicBezTo>
                  <a:pt x="114" y="9"/>
                  <a:pt x="114" y="9"/>
                  <a:pt x="114" y="9"/>
                </a:cubicBezTo>
                <a:cubicBezTo>
                  <a:pt x="114" y="8"/>
                  <a:pt x="113" y="8"/>
                  <a:pt x="112" y="8"/>
                </a:cubicBezTo>
                <a:cubicBezTo>
                  <a:pt x="101" y="8"/>
                  <a:pt x="101" y="8"/>
                  <a:pt x="101" y="8"/>
                </a:cubicBezTo>
                <a:cubicBezTo>
                  <a:pt x="100" y="8"/>
                  <a:pt x="99" y="8"/>
                  <a:pt x="99" y="9"/>
                </a:cubicBezTo>
                <a:cubicBezTo>
                  <a:pt x="95" y="18"/>
                  <a:pt x="95" y="18"/>
                  <a:pt x="95" y="18"/>
                </a:cubicBezTo>
                <a:cubicBezTo>
                  <a:pt x="88" y="21"/>
                  <a:pt x="88" y="21"/>
                  <a:pt x="88" y="21"/>
                </a:cubicBezTo>
                <a:cubicBezTo>
                  <a:pt x="90" y="26"/>
                  <a:pt x="90" y="26"/>
                  <a:pt x="90" y="26"/>
                </a:cubicBezTo>
                <a:cubicBezTo>
                  <a:pt x="98" y="22"/>
                  <a:pt x="98" y="22"/>
                  <a:pt x="98" y="22"/>
                </a:cubicBezTo>
                <a:cubicBezTo>
                  <a:pt x="99" y="22"/>
                  <a:pt x="100" y="22"/>
                  <a:pt x="100" y="21"/>
                </a:cubicBezTo>
                <a:cubicBezTo>
                  <a:pt x="103" y="13"/>
                  <a:pt x="103" y="13"/>
                  <a:pt x="103" y="13"/>
                </a:cubicBezTo>
                <a:cubicBezTo>
                  <a:pt x="110" y="13"/>
                  <a:pt x="110" y="13"/>
                  <a:pt x="110" y="13"/>
                </a:cubicBezTo>
                <a:cubicBezTo>
                  <a:pt x="113" y="21"/>
                  <a:pt x="113" y="21"/>
                  <a:pt x="113" y="21"/>
                </a:cubicBezTo>
                <a:cubicBezTo>
                  <a:pt x="113" y="22"/>
                  <a:pt x="114" y="22"/>
                  <a:pt x="115" y="22"/>
                </a:cubicBezTo>
                <a:cubicBezTo>
                  <a:pt x="123" y="26"/>
                  <a:pt x="123" y="26"/>
                  <a:pt x="123" y="26"/>
                </a:cubicBezTo>
                <a:cubicBezTo>
                  <a:pt x="123" y="26"/>
                  <a:pt x="124" y="26"/>
                  <a:pt x="125" y="26"/>
                </a:cubicBezTo>
                <a:cubicBezTo>
                  <a:pt x="133" y="22"/>
                  <a:pt x="133" y="22"/>
                  <a:pt x="133" y="22"/>
                </a:cubicBezTo>
                <a:cubicBezTo>
                  <a:pt x="138" y="27"/>
                  <a:pt x="138" y="27"/>
                  <a:pt x="138" y="27"/>
                </a:cubicBezTo>
                <a:cubicBezTo>
                  <a:pt x="134" y="35"/>
                  <a:pt x="134" y="35"/>
                  <a:pt x="134" y="35"/>
                </a:cubicBezTo>
                <a:cubicBezTo>
                  <a:pt x="134" y="36"/>
                  <a:pt x="134" y="37"/>
                  <a:pt x="134" y="37"/>
                </a:cubicBezTo>
                <a:cubicBezTo>
                  <a:pt x="137" y="45"/>
                  <a:pt x="137" y="45"/>
                  <a:pt x="137" y="45"/>
                </a:cubicBezTo>
                <a:cubicBezTo>
                  <a:pt x="138" y="46"/>
                  <a:pt x="138" y="47"/>
                  <a:pt x="139" y="47"/>
                </a:cubicBezTo>
                <a:cubicBezTo>
                  <a:pt x="147" y="50"/>
                  <a:pt x="147" y="50"/>
                  <a:pt x="147" y="50"/>
                </a:cubicBezTo>
                <a:cubicBezTo>
                  <a:pt x="147" y="57"/>
                  <a:pt x="147" y="57"/>
                  <a:pt x="147" y="57"/>
                </a:cubicBezTo>
                <a:cubicBezTo>
                  <a:pt x="139" y="60"/>
                  <a:pt x="139" y="60"/>
                  <a:pt x="139" y="60"/>
                </a:cubicBezTo>
                <a:cubicBezTo>
                  <a:pt x="138" y="60"/>
                  <a:pt x="138" y="61"/>
                  <a:pt x="137" y="61"/>
                </a:cubicBezTo>
                <a:cubicBezTo>
                  <a:pt x="134" y="70"/>
                  <a:pt x="134" y="70"/>
                  <a:pt x="134" y="70"/>
                </a:cubicBezTo>
                <a:cubicBezTo>
                  <a:pt x="134" y="70"/>
                  <a:pt x="134" y="71"/>
                  <a:pt x="134" y="72"/>
                </a:cubicBezTo>
                <a:cubicBezTo>
                  <a:pt x="138" y="79"/>
                  <a:pt x="138" y="79"/>
                  <a:pt x="138" y="79"/>
                </a:cubicBezTo>
                <a:cubicBezTo>
                  <a:pt x="131" y="86"/>
                  <a:pt x="131" y="86"/>
                  <a:pt x="131" y="86"/>
                </a:cubicBezTo>
                <a:cubicBezTo>
                  <a:pt x="135" y="90"/>
                  <a:pt x="135" y="90"/>
                  <a:pt x="135" y="90"/>
                </a:cubicBezTo>
                <a:cubicBezTo>
                  <a:pt x="143" y="82"/>
                  <a:pt x="143" y="82"/>
                  <a:pt x="143" y="82"/>
                </a:cubicBezTo>
                <a:cubicBezTo>
                  <a:pt x="144" y="81"/>
                  <a:pt x="144" y="80"/>
                  <a:pt x="143" y="79"/>
                </a:cubicBezTo>
                <a:cubicBezTo>
                  <a:pt x="139" y="70"/>
                  <a:pt x="139" y="70"/>
                  <a:pt x="139" y="70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51" y="61"/>
                  <a:pt x="151" y="61"/>
                  <a:pt x="151" y="61"/>
                </a:cubicBezTo>
                <a:cubicBezTo>
                  <a:pt x="152" y="61"/>
                  <a:pt x="152" y="60"/>
                  <a:pt x="152" y="59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47"/>
                  <a:pt x="152" y="46"/>
                  <a:pt x="151" y="45"/>
                </a:cubicBezTo>
                <a:close/>
                <a:moveTo>
                  <a:pt x="135" y="97"/>
                </a:moveTo>
                <a:cubicBezTo>
                  <a:pt x="127" y="97"/>
                  <a:pt x="127" y="97"/>
                  <a:pt x="127" y="97"/>
                </a:cubicBezTo>
                <a:cubicBezTo>
                  <a:pt x="127" y="86"/>
                  <a:pt x="127" y="86"/>
                  <a:pt x="127" y="86"/>
                </a:cubicBezTo>
                <a:cubicBezTo>
                  <a:pt x="127" y="82"/>
                  <a:pt x="123" y="79"/>
                  <a:pt x="119" y="79"/>
                </a:cubicBezTo>
                <a:cubicBezTo>
                  <a:pt x="115" y="79"/>
                  <a:pt x="112" y="82"/>
                  <a:pt x="112" y="86"/>
                </a:cubicBezTo>
                <a:cubicBezTo>
                  <a:pt x="112" y="108"/>
                  <a:pt x="112" y="108"/>
                  <a:pt x="112" y="108"/>
                </a:cubicBezTo>
                <a:cubicBezTo>
                  <a:pt x="110" y="107"/>
                  <a:pt x="110" y="107"/>
                  <a:pt x="110" y="107"/>
                </a:cubicBezTo>
                <a:cubicBezTo>
                  <a:pt x="107" y="103"/>
                  <a:pt x="102" y="103"/>
                  <a:pt x="99" y="107"/>
                </a:cubicBezTo>
                <a:cubicBezTo>
                  <a:pt x="96" y="110"/>
                  <a:pt x="96" y="115"/>
                  <a:pt x="99" y="118"/>
                </a:cubicBezTo>
                <a:cubicBezTo>
                  <a:pt x="112" y="131"/>
                  <a:pt x="112" y="131"/>
                  <a:pt x="112" y="131"/>
                </a:cubicBezTo>
                <a:cubicBezTo>
                  <a:pt x="112" y="135"/>
                  <a:pt x="112" y="135"/>
                  <a:pt x="112" y="135"/>
                </a:cubicBezTo>
                <a:cubicBezTo>
                  <a:pt x="109" y="135"/>
                  <a:pt x="109" y="135"/>
                  <a:pt x="109" y="135"/>
                </a:cubicBezTo>
                <a:cubicBezTo>
                  <a:pt x="108" y="135"/>
                  <a:pt x="107" y="136"/>
                  <a:pt x="107" y="137"/>
                </a:cubicBezTo>
                <a:cubicBezTo>
                  <a:pt x="107" y="160"/>
                  <a:pt x="107" y="160"/>
                  <a:pt x="107" y="160"/>
                </a:cubicBezTo>
                <a:cubicBezTo>
                  <a:pt x="112" y="160"/>
                  <a:pt x="112" y="160"/>
                  <a:pt x="112" y="160"/>
                </a:cubicBezTo>
                <a:cubicBezTo>
                  <a:pt x="112" y="140"/>
                  <a:pt x="112" y="140"/>
                  <a:pt x="112" y="140"/>
                </a:cubicBezTo>
                <a:cubicBezTo>
                  <a:pt x="142" y="140"/>
                  <a:pt x="142" y="140"/>
                  <a:pt x="142" y="140"/>
                </a:cubicBezTo>
                <a:cubicBezTo>
                  <a:pt x="142" y="160"/>
                  <a:pt x="142" y="160"/>
                  <a:pt x="142" y="160"/>
                </a:cubicBezTo>
                <a:cubicBezTo>
                  <a:pt x="147" y="160"/>
                  <a:pt x="147" y="160"/>
                  <a:pt x="147" y="160"/>
                </a:cubicBezTo>
                <a:cubicBezTo>
                  <a:pt x="147" y="137"/>
                  <a:pt x="147" y="137"/>
                  <a:pt x="147" y="137"/>
                </a:cubicBezTo>
                <a:cubicBezTo>
                  <a:pt x="147" y="136"/>
                  <a:pt x="146" y="135"/>
                  <a:pt x="145" y="135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42" y="131"/>
                  <a:pt x="142" y="131"/>
                  <a:pt x="142" y="131"/>
                </a:cubicBezTo>
                <a:cubicBezTo>
                  <a:pt x="147" y="125"/>
                  <a:pt x="147" y="125"/>
                  <a:pt x="147" y="125"/>
                </a:cubicBezTo>
                <a:cubicBezTo>
                  <a:pt x="152" y="121"/>
                  <a:pt x="154" y="113"/>
                  <a:pt x="151" y="107"/>
                </a:cubicBezTo>
                <a:cubicBezTo>
                  <a:pt x="148" y="101"/>
                  <a:pt x="142" y="97"/>
                  <a:pt x="135" y="97"/>
                </a:cubicBezTo>
                <a:close/>
                <a:moveTo>
                  <a:pt x="144" y="122"/>
                </a:moveTo>
                <a:cubicBezTo>
                  <a:pt x="138" y="128"/>
                  <a:pt x="138" y="128"/>
                  <a:pt x="138" y="128"/>
                </a:cubicBezTo>
                <a:cubicBezTo>
                  <a:pt x="137" y="128"/>
                  <a:pt x="137" y="129"/>
                  <a:pt x="137" y="130"/>
                </a:cubicBezTo>
                <a:cubicBezTo>
                  <a:pt x="137" y="135"/>
                  <a:pt x="137" y="135"/>
                  <a:pt x="137" y="135"/>
                </a:cubicBezTo>
                <a:cubicBezTo>
                  <a:pt x="117" y="135"/>
                  <a:pt x="117" y="135"/>
                  <a:pt x="117" y="135"/>
                </a:cubicBezTo>
                <a:cubicBezTo>
                  <a:pt x="117" y="130"/>
                  <a:pt x="117" y="130"/>
                  <a:pt x="117" y="130"/>
                </a:cubicBezTo>
                <a:cubicBezTo>
                  <a:pt x="117" y="129"/>
                  <a:pt x="116" y="128"/>
                  <a:pt x="116" y="128"/>
                </a:cubicBezTo>
                <a:cubicBezTo>
                  <a:pt x="102" y="114"/>
                  <a:pt x="102" y="114"/>
                  <a:pt x="102" y="114"/>
                </a:cubicBezTo>
                <a:cubicBezTo>
                  <a:pt x="102" y="114"/>
                  <a:pt x="101" y="113"/>
                  <a:pt x="101" y="112"/>
                </a:cubicBezTo>
                <a:cubicBezTo>
                  <a:pt x="101" y="111"/>
                  <a:pt x="102" y="111"/>
                  <a:pt x="102" y="110"/>
                </a:cubicBezTo>
                <a:cubicBezTo>
                  <a:pt x="103" y="110"/>
                  <a:pt x="104" y="109"/>
                  <a:pt x="104" y="109"/>
                </a:cubicBezTo>
                <a:cubicBezTo>
                  <a:pt x="105" y="109"/>
                  <a:pt x="106" y="110"/>
                  <a:pt x="106" y="110"/>
                </a:cubicBezTo>
                <a:cubicBezTo>
                  <a:pt x="112" y="116"/>
                  <a:pt x="112" y="116"/>
                  <a:pt x="112" y="116"/>
                </a:cubicBezTo>
                <a:cubicBezTo>
                  <a:pt x="113" y="117"/>
                  <a:pt x="114" y="117"/>
                  <a:pt x="115" y="117"/>
                </a:cubicBezTo>
                <a:cubicBezTo>
                  <a:pt x="116" y="116"/>
                  <a:pt x="117" y="115"/>
                  <a:pt x="117" y="114"/>
                </a:cubicBezTo>
                <a:cubicBezTo>
                  <a:pt x="117" y="86"/>
                  <a:pt x="117" y="86"/>
                  <a:pt x="117" y="86"/>
                </a:cubicBezTo>
                <a:cubicBezTo>
                  <a:pt x="117" y="85"/>
                  <a:pt x="118" y="84"/>
                  <a:pt x="119" y="84"/>
                </a:cubicBezTo>
                <a:cubicBezTo>
                  <a:pt x="121" y="84"/>
                  <a:pt x="122" y="85"/>
                  <a:pt x="122" y="86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101"/>
                  <a:pt x="123" y="102"/>
                  <a:pt x="124" y="102"/>
                </a:cubicBezTo>
                <a:cubicBezTo>
                  <a:pt x="135" y="102"/>
                  <a:pt x="135" y="102"/>
                  <a:pt x="135" y="102"/>
                </a:cubicBezTo>
                <a:cubicBezTo>
                  <a:pt x="140" y="102"/>
                  <a:pt x="144" y="105"/>
                  <a:pt x="146" y="109"/>
                </a:cubicBezTo>
                <a:cubicBezTo>
                  <a:pt x="148" y="113"/>
                  <a:pt x="147" y="118"/>
                  <a:pt x="144" y="122"/>
                </a:cubicBezTo>
                <a:close/>
                <a:moveTo>
                  <a:pt x="107" y="71"/>
                </a:moveTo>
                <a:cubicBezTo>
                  <a:pt x="99" y="71"/>
                  <a:pt x="93" y="67"/>
                  <a:pt x="90" y="60"/>
                </a:cubicBezTo>
                <a:cubicBezTo>
                  <a:pt x="85" y="62"/>
                  <a:pt x="85" y="62"/>
                  <a:pt x="85" y="62"/>
                </a:cubicBezTo>
                <a:cubicBezTo>
                  <a:pt x="89" y="71"/>
                  <a:pt x="98" y="77"/>
                  <a:pt x="107" y="76"/>
                </a:cubicBezTo>
                <a:cubicBezTo>
                  <a:pt x="117" y="76"/>
                  <a:pt x="125" y="70"/>
                  <a:pt x="128" y="61"/>
                </a:cubicBezTo>
                <a:cubicBezTo>
                  <a:pt x="131" y="52"/>
                  <a:pt x="128" y="42"/>
                  <a:pt x="121" y="36"/>
                </a:cubicBezTo>
                <a:cubicBezTo>
                  <a:pt x="114" y="30"/>
                  <a:pt x="103" y="29"/>
                  <a:pt x="95" y="34"/>
                </a:cubicBezTo>
                <a:cubicBezTo>
                  <a:pt x="98" y="38"/>
                  <a:pt x="98" y="38"/>
                  <a:pt x="98" y="38"/>
                </a:cubicBezTo>
                <a:cubicBezTo>
                  <a:pt x="102" y="35"/>
                  <a:pt x="108" y="35"/>
                  <a:pt x="113" y="37"/>
                </a:cubicBezTo>
                <a:cubicBezTo>
                  <a:pt x="118" y="39"/>
                  <a:pt x="122" y="43"/>
                  <a:pt x="124" y="49"/>
                </a:cubicBezTo>
                <a:cubicBezTo>
                  <a:pt x="125" y="54"/>
                  <a:pt x="124" y="60"/>
                  <a:pt x="121" y="64"/>
                </a:cubicBezTo>
                <a:cubicBezTo>
                  <a:pt x="117" y="69"/>
                  <a:pt x="112" y="71"/>
                  <a:pt x="107" y="71"/>
                </a:cubicBezTo>
                <a:close/>
                <a:moveTo>
                  <a:pt x="132" y="150"/>
                </a:moveTo>
                <a:cubicBezTo>
                  <a:pt x="137" y="150"/>
                  <a:pt x="137" y="150"/>
                  <a:pt x="137" y="150"/>
                </a:cubicBezTo>
                <a:cubicBezTo>
                  <a:pt x="137" y="145"/>
                  <a:pt x="137" y="145"/>
                  <a:pt x="137" y="145"/>
                </a:cubicBezTo>
                <a:cubicBezTo>
                  <a:pt x="132" y="145"/>
                  <a:pt x="132" y="145"/>
                  <a:pt x="132" y="145"/>
                </a:cubicBezTo>
                <a:lnTo>
                  <a:pt x="132" y="15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2D4DA2E3-D30B-0ADB-F6A7-FDA829EBA389}"/>
              </a:ext>
            </a:extLst>
          </p:cNvPr>
          <p:cNvSpPr>
            <a:spLocks noEditPoints="1"/>
          </p:cNvSpPr>
          <p:nvPr/>
        </p:nvSpPr>
        <p:spPr bwMode="auto">
          <a:xfrm>
            <a:off x="8494713" y="4125913"/>
            <a:ext cx="158750" cy="254000"/>
          </a:xfrm>
          <a:custGeom>
            <a:avLst/>
            <a:gdLst>
              <a:gd name="T0" fmla="*/ 12 w 100"/>
              <a:gd name="T1" fmla="*/ 0 h 160"/>
              <a:gd name="T2" fmla="*/ 0 w 100"/>
              <a:gd name="T3" fmla="*/ 135 h 160"/>
              <a:gd name="T4" fmla="*/ 16 w 100"/>
              <a:gd name="T5" fmla="*/ 148 h 160"/>
              <a:gd name="T6" fmla="*/ 25 w 100"/>
              <a:gd name="T7" fmla="*/ 160 h 160"/>
              <a:gd name="T8" fmla="*/ 34 w 100"/>
              <a:gd name="T9" fmla="*/ 154 h 160"/>
              <a:gd name="T10" fmla="*/ 66 w 100"/>
              <a:gd name="T11" fmla="*/ 148 h 160"/>
              <a:gd name="T12" fmla="*/ 72 w 100"/>
              <a:gd name="T13" fmla="*/ 160 h 160"/>
              <a:gd name="T14" fmla="*/ 84 w 100"/>
              <a:gd name="T15" fmla="*/ 151 h 160"/>
              <a:gd name="T16" fmla="*/ 87 w 100"/>
              <a:gd name="T17" fmla="*/ 148 h 160"/>
              <a:gd name="T18" fmla="*/ 100 w 100"/>
              <a:gd name="T19" fmla="*/ 13 h 160"/>
              <a:gd name="T20" fmla="*/ 28 w 100"/>
              <a:gd name="T21" fmla="*/ 154 h 160"/>
              <a:gd name="T22" fmla="*/ 22 w 100"/>
              <a:gd name="T23" fmla="*/ 151 h 160"/>
              <a:gd name="T24" fmla="*/ 28 w 100"/>
              <a:gd name="T25" fmla="*/ 148 h 160"/>
              <a:gd name="T26" fmla="*/ 28 w 100"/>
              <a:gd name="T27" fmla="*/ 154 h 160"/>
              <a:gd name="T28" fmla="*/ 75 w 100"/>
              <a:gd name="T29" fmla="*/ 154 h 160"/>
              <a:gd name="T30" fmla="*/ 72 w 100"/>
              <a:gd name="T31" fmla="*/ 148 h 160"/>
              <a:gd name="T32" fmla="*/ 78 w 100"/>
              <a:gd name="T33" fmla="*/ 151 h 160"/>
              <a:gd name="T34" fmla="*/ 87 w 100"/>
              <a:gd name="T35" fmla="*/ 141 h 160"/>
              <a:gd name="T36" fmla="*/ 6 w 100"/>
              <a:gd name="T37" fmla="*/ 135 h 160"/>
              <a:gd name="T38" fmla="*/ 94 w 100"/>
              <a:gd name="T39" fmla="*/ 60 h 160"/>
              <a:gd name="T40" fmla="*/ 94 w 100"/>
              <a:gd name="T41" fmla="*/ 54 h 160"/>
              <a:gd name="T42" fmla="*/ 6 w 100"/>
              <a:gd name="T43" fmla="*/ 13 h 160"/>
              <a:gd name="T44" fmla="*/ 87 w 100"/>
              <a:gd name="T45" fmla="*/ 6 h 160"/>
              <a:gd name="T46" fmla="*/ 94 w 100"/>
              <a:gd name="T47" fmla="*/ 54 h 160"/>
              <a:gd name="T48" fmla="*/ 22 w 100"/>
              <a:gd name="T49" fmla="*/ 29 h 160"/>
              <a:gd name="T50" fmla="*/ 12 w 100"/>
              <a:gd name="T51" fmla="*/ 41 h 160"/>
              <a:gd name="T52" fmla="*/ 41 w 100"/>
              <a:gd name="T53" fmla="*/ 48 h 160"/>
              <a:gd name="T54" fmla="*/ 47 w 100"/>
              <a:gd name="T55" fmla="*/ 38 h 160"/>
              <a:gd name="T56" fmla="*/ 19 w 100"/>
              <a:gd name="T57" fmla="*/ 41 h 160"/>
              <a:gd name="T58" fmla="*/ 22 w 100"/>
              <a:gd name="T59" fmla="*/ 35 h 160"/>
              <a:gd name="T60" fmla="*/ 41 w 100"/>
              <a:gd name="T61" fmla="*/ 38 h 160"/>
              <a:gd name="T62" fmla="*/ 19 w 100"/>
              <a:gd name="T63" fmla="*/ 41 h 160"/>
              <a:gd name="T64" fmla="*/ 37 w 100"/>
              <a:gd name="T65" fmla="*/ 85 h 160"/>
              <a:gd name="T66" fmla="*/ 47 w 100"/>
              <a:gd name="T67" fmla="*/ 73 h 160"/>
              <a:gd name="T68" fmla="*/ 19 w 100"/>
              <a:gd name="T69" fmla="*/ 66 h 160"/>
              <a:gd name="T70" fmla="*/ 12 w 100"/>
              <a:gd name="T71" fmla="*/ 76 h 160"/>
              <a:gd name="T72" fmla="*/ 19 w 100"/>
              <a:gd name="T73" fmla="*/ 73 h 160"/>
              <a:gd name="T74" fmla="*/ 41 w 100"/>
              <a:gd name="T75" fmla="*/ 76 h 160"/>
              <a:gd name="T76" fmla="*/ 22 w 100"/>
              <a:gd name="T77" fmla="*/ 79 h 160"/>
              <a:gd name="T78" fmla="*/ 19 w 100"/>
              <a:gd name="T79" fmla="*/ 73 h 160"/>
              <a:gd name="T80" fmla="*/ 87 w 100"/>
              <a:gd name="T81" fmla="*/ 132 h 160"/>
              <a:gd name="T82" fmla="*/ 84 w 100"/>
              <a:gd name="T83" fmla="*/ 104 h 160"/>
              <a:gd name="T84" fmla="*/ 81 w 100"/>
              <a:gd name="T85" fmla="*/ 132 h 160"/>
              <a:gd name="T86" fmla="*/ 84 w 100"/>
              <a:gd name="T87" fmla="*/ 98 h 160"/>
              <a:gd name="T88" fmla="*/ 84 w 100"/>
              <a:gd name="T89" fmla="*/ 91 h 160"/>
              <a:gd name="T90" fmla="*/ 81 w 100"/>
              <a:gd name="T91" fmla="*/ 9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00" h="160">
                <a:moveTo>
                  <a:pt x="87" y="0"/>
                </a:move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135"/>
                  <a:pt x="0" y="135"/>
                  <a:pt x="0" y="135"/>
                </a:cubicBezTo>
                <a:cubicBezTo>
                  <a:pt x="0" y="142"/>
                  <a:pt x="6" y="148"/>
                  <a:pt x="12" y="148"/>
                </a:cubicBezTo>
                <a:cubicBezTo>
                  <a:pt x="16" y="148"/>
                  <a:pt x="16" y="148"/>
                  <a:pt x="16" y="148"/>
                </a:cubicBezTo>
                <a:cubicBezTo>
                  <a:pt x="16" y="151"/>
                  <a:pt x="16" y="151"/>
                  <a:pt x="16" y="151"/>
                </a:cubicBezTo>
                <a:cubicBezTo>
                  <a:pt x="16" y="156"/>
                  <a:pt x="20" y="160"/>
                  <a:pt x="25" y="160"/>
                </a:cubicBezTo>
                <a:cubicBezTo>
                  <a:pt x="28" y="160"/>
                  <a:pt x="28" y="160"/>
                  <a:pt x="28" y="160"/>
                </a:cubicBezTo>
                <a:cubicBezTo>
                  <a:pt x="31" y="160"/>
                  <a:pt x="34" y="157"/>
                  <a:pt x="34" y="154"/>
                </a:cubicBezTo>
                <a:cubicBezTo>
                  <a:pt x="34" y="148"/>
                  <a:pt x="34" y="148"/>
                  <a:pt x="34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54"/>
                  <a:pt x="66" y="154"/>
                  <a:pt x="66" y="154"/>
                </a:cubicBezTo>
                <a:cubicBezTo>
                  <a:pt x="66" y="157"/>
                  <a:pt x="68" y="160"/>
                  <a:pt x="72" y="160"/>
                </a:cubicBezTo>
                <a:cubicBezTo>
                  <a:pt x="75" y="160"/>
                  <a:pt x="75" y="160"/>
                  <a:pt x="75" y="160"/>
                </a:cubicBezTo>
                <a:cubicBezTo>
                  <a:pt x="80" y="160"/>
                  <a:pt x="84" y="156"/>
                  <a:pt x="84" y="151"/>
                </a:cubicBezTo>
                <a:cubicBezTo>
                  <a:pt x="84" y="148"/>
                  <a:pt x="84" y="148"/>
                  <a:pt x="84" y="148"/>
                </a:cubicBezTo>
                <a:cubicBezTo>
                  <a:pt x="87" y="148"/>
                  <a:pt x="87" y="148"/>
                  <a:pt x="87" y="148"/>
                </a:cubicBezTo>
                <a:cubicBezTo>
                  <a:pt x="94" y="148"/>
                  <a:pt x="100" y="142"/>
                  <a:pt x="100" y="135"/>
                </a:cubicBezTo>
                <a:cubicBezTo>
                  <a:pt x="100" y="13"/>
                  <a:pt x="100" y="13"/>
                  <a:pt x="100" y="13"/>
                </a:cubicBezTo>
                <a:cubicBezTo>
                  <a:pt x="100" y="6"/>
                  <a:pt x="94" y="0"/>
                  <a:pt x="87" y="0"/>
                </a:cubicBezTo>
                <a:close/>
                <a:moveTo>
                  <a:pt x="28" y="154"/>
                </a:moveTo>
                <a:cubicBezTo>
                  <a:pt x="25" y="154"/>
                  <a:pt x="25" y="154"/>
                  <a:pt x="25" y="154"/>
                </a:cubicBezTo>
                <a:cubicBezTo>
                  <a:pt x="23" y="154"/>
                  <a:pt x="22" y="152"/>
                  <a:pt x="22" y="151"/>
                </a:cubicBezTo>
                <a:cubicBezTo>
                  <a:pt x="22" y="148"/>
                  <a:pt x="22" y="148"/>
                  <a:pt x="22" y="148"/>
                </a:cubicBezTo>
                <a:cubicBezTo>
                  <a:pt x="28" y="148"/>
                  <a:pt x="28" y="148"/>
                  <a:pt x="28" y="148"/>
                </a:cubicBezTo>
                <a:cubicBezTo>
                  <a:pt x="28" y="154"/>
                  <a:pt x="28" y="154"/>
                  <a:pt x="28" y="154"/>
                </a:cubicBezTo>
                <a:cubicBezTo>
                  <a:pt x="28" y="154"/>
                  <a:pt x="28" y="154"/>
                  <a:pt x="28" y="154"/>
                </a:cubicBezTo>
                <a:close/>
                <a:moveTo>
                  <a:pt x="78" y="151"/>
                </a:moveTo>
                <a:cubicBezTo>
                  <a:pt x="78" y="152"/>
                  <a:pt x="77" y="154"/>
                  <a:pt x="75" y="154"/>
                </a:cubicBezTo>
                <a:cubicBezTo>
                  <a:pt x="72" y="154"/>
                  <a:pt x="72" y="154"/>
                  <a:pt x="72" y="154"/>
                </a:cubicBezTo>
                <a:cubicBezTo>
                  <a:pt x="72" y="148"/>
                  <a:pt x="72" y="148"/>
                  <a:pt x="72" y="148"/>
                </a:cubicBezTo>
                <a:cubicBezTo>
                  <a:pt x="78" y="148"/>
                  <a:pt x="78" y="148"/>
                  <a:pt x="78" y="148"/>
                </a:cubicBezTo>
                <a:lnTo>
                  <a:pt x="78" y="151"/>
                </a:lnTo>
                <a:close/>
                <a:moveTo>
                  <a:pt x="94" y="135"/>
                </a:moveTo>
                <a:cubicBezTo>
                  <a:pt x="94" y="139"/>
                  <a:pt x="91" y="141"/>
                  <a:pt x="87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9" y="141"/>
                  <a:pt x="6" y="139"/>
                  <a:pt x="6" y="135"/>
                </a:cubicBezTo>
                <a:cubicBezTo>
                  <a:pt x="6" y="60"/>
                  <a:pt x="6" y="60"/>
                  <a:pt x="6" y="60"/>
                </a:cubicBezTo>
                <a:cubicBezTo>
                  <a:pt x="94" y="60"/>
                  <a:pt x="94" y="60"/>
                  <a:pt x="94" y="60"/>
                </a:cubicBezTo>
                <a:lnTo>
                  <a:pt x="94" y="135"/>
                </a:lnTo>
                <a:close/>
                <a:moveTo>
                  <a:pt x="94" y="54"/>
                </a:moveTo>
                <a:cubicBezTo>
                  <a:pt x="6" y="54"/>
                  <a:pt x="6" y="54"/>
                  <a:pt x="6" y="54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9"/>
                  <a:pt x="9" y="6"/>
                  <a:pt x="12" y="6"/>
                </a:cubicBezTo>
                <a:cubicBezTo>
                  <a:pt x="87" y="6"/>
                  <a:pt x="87" y="6"/>
                  <a:pt x="87" y="6"/>
                </a:cubicBezTo>
                <a:cubicBezTo>
                  <a:pt x="91" y="6"/>
                  <a:pt x="94" y="9"/>
                  <a:pt x="94" y="13"/>
                </a:cubicBezTo>
                <a:lnTo>
                  <a:pt x="94" y="54"/>
                </a:lnTo>
                <a:close/>
                <a:moveTo>
                  <a:pt x="37" y="29"/>
                </a:moveTo>
                <a:cubicBezTo>
                  <a:pt x="22" y="29"/>
                  <a:pt x="22" y="29"/>
                  <a:pt x="22" y="29"/>
                </a:cubicBezTo>
                <a:cubicBezTo>
                  <a:pt x="17" y="29"/>
                  <a:pt x="12" y="33"/>
                  <a:pt x="12" y="38"/>
                </a:cubicBezTo>
                <a:cubicBezTo>
                  <a:pt x="12" y="41"/>
                  <a:pt x="12" y="41"/>
                  <a:pt x="12" y="41"/>
                </a:cubicBezTo>
                <a:cubicBezTo>
                  <a:pt x="12" y="45"/>
                  <a:pt x="15" y="48"/>
                  <a:pt x="19" y="48"/>
                </a:cubicBezTo>
                <a:cubicBezTo>
                  <a:pt x="41" y="48"/>
                  <a:pt x="41" y="48"/>
                  <a:pt x="41" y="48"/>
                </a:cubicBezTo>
                <a:cubicBezTo>
                  <a:pt x="44" y="48"/>
                  <a:pt x="47" y="45"/>
                  <a:pt x="47" y="41"/>
                </a:cubicBezTo>
                <a:cubicBezTo>
                  <a:pt x="47" y="38"/>
                  <a:pt x="47" y="38"/>
                  <a:pt x="47" y="38"/>
                </a:cubicBezTo>
                <a:cubicBezTo>
                  <a:pt x="47" y="33"/>
                  <a:pt x="43" y="29"/>
                  <a:pt x="37" y="29"/>
                </a:cubicBezTo>
                <a:close/>
                <a:moveTo>
                  <a:pt x="19" y="41"/>
                </a:moveTo>
                <a:cubicBezTo>
                  <a:pt x="19" y="38"/>
                  <a:pt x="19" y="38"/>
                  <a:pt x="19" y="38"/>
                </a:cubicBezTo>
                <a:cubicBezTo>
                  <a:pt x="19" y="36"/>
                  <a:pt x="20" y="35"/>
                  <a:pt x="22" y="35"/>
                </a:cubicBezTo>
                <a:cubicBezTo>
                  <a:pt x="37" y="35"/>
                  <a:pt x="37" y="35"/>
                  <a:pt x="37" y="35"/>
                </a:cubicBezTo>
                <a:cubicBezTo>
                  <a:pt x="39" y="35"/>
                  <a:pt x="41" y="36"/>
                  <a:pt x="41" y="38"/>
                </a:cubicBezTo>
                <a:cubicBezTo>
                  <a:pt x="41" y="41"/>
                  <a:pt x="41" y="41"/>
                  <a:pt x="41" y="41"/>
                </a:cubicBezTo>
                <a:lnTo>
                  <a:pt x="19" y="41"/>
                </a:lnTo>
                <a:close/>
                <a:moveTo>
                  <a:pt x="22" y="85"/>
                </a:moveTo>
                <a:cubicBezTo>
                  <a:pt x="37" y="85"/>
                  <a:pt x="37" y="85"/>
                  <a:pt x="37" y="85"/>
                </a:cubicBezTo>
                <a:cubicBezTo>
                  <a:pt x="43" y="85"/>
                  <a:pt x="47" y="81"/>
                  <a:pt x="47" y="76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69"/>
                  <a:pt x="44" y="66"/>
                  <a:pt x="41" y="66"/>
                </a:cubicBezTo>
                <a:cubicBezTo>
                  <a:pt x="19" y="66"/>
                  <a:pt x="19" y="66"/>
                  <a:pt x="19" y="66"/>
                </a:cubicBezTo>
                <a:cubicBezTo>
                  <a:pt x="15" y="66"/>
                  <a:pt x="12" y="69"/>
                  <a:pt x="12" y="73"/>
                </a:cubicBezTo>
                <a:cubicBezTo>
                  <a:pt x="12" y="76"/>
                  <a:pt x="12" y="76"/>
                  <a:pt x="12" y="76"/>
                </a:cubicBezTo>
                <a:cubicBezTo>
                  <a:pt x="12" y="81"/>
                  <a:pt x="17" y="85"/>
                  <a:pt x="22" y="85"/>
                </a:cubicBezTo>
                <a:close/>
                <a:moveTo>
                  <a:pt x="19" y="73"/>
                </a:moveTo>
                <a:cubicBezTo>
                  <a:pt x="41" y="73"/>
                  <a:pt x="41" y="73"/>
                  <a:pt x="41" y="73"/>
                </a:cubicBezTo>
                <a:cubicBezTo>
                  <a:pt x="41" y="76"/>
                  <a:pt x="41" y="76"/>
                  <a:pt x="41" y="76"/>
                </a:cubicBezTo>
                <a:cubicBezTo>
                  <a:pt x="41" y="77"/>
                  <a:pt x="39" y="79"/>
                  <a:pt x="37" y="79"/>
                </a:cubicBezTo>
                <a:cubicBezTo>
                  <a:pt x="22" y="79"/>
                  <a:pt x="22" y="79"/>
                  <a:pt x="22" y="79"/>
                </a:cubicBezTo>
                <a:cubicBezTo>
                  <a:pt x="20" y="79"/>
                  <a:pt x="19" y="77"/>
                  <a:pt x="19" y="76"/>
                </a:cubicBezTo>
                <a:lnTo>
                  <a:pt x="19" y="73"/>
                </a:lnTo>
                <a:close/>
                <a:moveTo>
                  <a:pt x="84" y="135"/>
                </a:moveTo>
                <a:cubicBezTo>
                  <a:pt x="86" y="135"/>
                  <a:pt x="87" y="134"/>
                  <a:pt x="87" y="132"/>
                </a:cubicBezTo>
                <a:cubicBezTo>
                  <a:pt x="87" y="107"/>
                  <a:pt x="87" y="107"/>
                  <a:pt x="87" y="107"/>
                </a:cubicBezTo>
                <a:cubicBezTo>
                  <a:pt x="87" y="105"/>
                  <a:pt x="86" y="104"/>
                  <a:pt x="84" y="104"/>
                </a:cubicBezTo>
                <a:cubicBezTo>
                  <a:pt x="83" y="104"/>
                  <a:pt x="81" y="105"/>
                  <a:pt x="81" y="107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1" y="134"/>
                  <a:pt x="83" y="135"/>
                  <a:pt x="84" y="135"/>
                </a:cubicBezTo>
                <a:close/>
                <a:moveTo>
                  <a:pt x="84" y="98"/>
                </a:moveTo>
                <a:cubicBezTo>
                  <a:pt x="86" y="98"/>
                  <a:pt x="87" y="96"/>
                  <a:pt x="87" y="94"/>
                </a:cubicBezTo>
                <a:cubicBezTo>
                  <a:pt x="87" y="93"/>
                  <a:pt x="86" y="91"/>
                  <a:pt x="84" y="91"/>
                </a:cubicBezTo>
                <a:cubicBezTo>
                  <a:pt x="84" y="91"/>
                  <a:pt x="84" y="91"/>
                  <a:pt x="84" y="91"/>
                </a:cubicBezTo>
                <a:cubicBezTo>
                  <a:pt x="83" y="91"/>
                  <a:pt x="81" y="93"/>
                  <a:pt x="81" y="94"/>
                </a:cubicBezTo>
                <a:cubicBezTo>
                  <a:pt x="81" y="96"/>
                  <a:pt x="83" y="98"/>
                  <a:pt x="84" y="9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BDD392B6-47D9-A4D6-34AE-ADD40718343C}"/>
              </a:ext>
            </a:extLst>
          </p:cNvPr>
          <p:cNvSpPr>
            <a:spLocks noEditPoints="1"/>
          </p:cNvSpPr>
          <p:nvPr/>
        </p:nvSpPr>
        <p:spPr bwMode="auto">
          <a:xfrm>
            <a:off x="4592638" y="4171950"/>
            <a:ext cx="254000" cy="161925"/>
          </a:xfrm>
          <a:custGeom>
            <a:avLst/>
            <a:gdLst>
              <a:gd name="T0" fmla="*/ 15 w 160"/>
              <a:gd name="T1" fmla="*/ 93 h 102"/>
              <a:gd name="T2" fmla="*/ 145 w 160"/>
              <a:gd name="T3" fmla="*/ 93 h 102"/>
              <a:gd name="T4" fmla="*/ 149 w 160"/>
              <a:gd name="T5" fmla="*/ 88 h 102"/>
              <a:gd name="T6" fmla="*/ 149 w 160"/>
              <a:gd name="T7" fmla="*/ 5 h 102"/>
              <a:gd name="T8" fmla="*/ 145 w 160"/>
              <a:gd name="T9" fmla="*/ 0 h 102"/>
              <a:gd name="T10" fmla="*/ 15 w 160"/>
              <a:gd name="T11" fmla="*/ 0 h 102"/>
              <a:gd name="T12" fmla="*/ 10 w 160"/>
              <a:gd name="T13" fmla="*/ 5 h 102"/>
              <a:gd name="T14" fmla="*/ 10 w 160"/>
              <a:gd name="T15" fmla="*/ 88 h 102"/>
              <a:gd name="T16" fmla="*/ 15 w 160"/>
              <a:gd name="T17" fmla="*/ 93 h 102"/>
              <a:gd name="T18" fmla="*/ 14 w 160"/>
              <a:gd name="T19" fmla="*/ 5 h 102"/>
              <a:gd name="T20" fmla="*/ 15 w 160"/>
              <a:gd name="T21" fmla="*/ 4 h 102"/>
              <a:gd name="T22" fmla="*/ 145 w 160"/>
              <a:gd name="T23" fmla="*/ 4 h 102"/>
              <a:gd name="T24" fmla="*/ 145 w 160"/>
              <a:gd name="T25" fmla="*/ 5 h 102"/>
              <a:gd name="T26" fmla="*/ 145 w 160"/>
              <a:gd name="T27" fmla="*/ 88 h 102"/>
              <a:gd name="T28" fmla="*/ 145 w 160"/>
              <a:gd name="T29" fmla="*/ 89 h 102"/>
              <a:gd name="T30" fmla="*/ 15 w 160"/>
              <a:gd name="T31" fmla="*/ 89 h 102"/>
              <a:gd name="T32" fmla="*/ 14 w 160"/>
              <a:gd name="T33" fmla="*/ 88 h 102"/>
              <a:gd name="T34" fmla="*/ 14 w 160"/>
              <a:gd name="T35" fmla="*/ 5 h 102"/>
              <a:gd name="T36" fmla="*/ 160 w 160"/>
              <a:gd name="T37" fmla="*/ 97 h 102"/>
              <a:gd name="T38" fmla="*/ 160 w 160"/>
              <a:gd name="T39" fmla="*/ 100 h 102"/>
              <a:gd name="T40" fmla="*/ 158 w 160"/>
              <a:gd name="T41" fmla="*/ 102 h 102"/>
              <a:gd name="T42" fmla="*/ 2 w 160"/>
              <a:gd name="T43" fmla="*/ 102 h 102"/>
              <a:gd name="T44" fmla="*/ 0 w 160"/>
              <a:gd name="T45" fmla="*/ 100 h 102"/>
              <a:gd name="T46" fmla="*/ 0 w 160"/>
              <a:gd name="T47" fmla="*/ 97 h 102"/>
              <a:gd name="T48" fmla="*/ 66 w 160"/>
              <a:gd name="T49" fmla="*/ 97 h 102"/>
              <a:gd name="T50" fmla="*/ 68 w 160"/>
              <a:gd name="T51" fmla="*/ 98 h 102"/>
              <a:gd name="T52" fmla="*/ 92 w 160"/>
              <a:gd name="T53" fmla="*/ 98 h 102"/>
              <a:gd name="T54" fmla="*/ 94 w 160"/>
              <a:gd name="T55" fmla="*/ 97 h 102"/>
              <a:gd name="T56" fmla="*/ 160 w 160"/>
              <a:gd name="T57" fmla="*/ 97 h 102"/>
              <a:gd name="T58" fmla="*/ 160 w 160"/>
              <a:gd name="T59" fmla="*/ 97 h 102"/>
              <a:gd name="T60" fmla="*/ 160 w 160"/>
              <a:gd name="T61" fmla="*/ 97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0" h="102">
                <a:moveTo>
                  <a:pt x="15" y="93"/>
                </a:moveTo>
                <a:cubicBezTo>
                  <a:pt x="145" y="93"/>
                  <a:pt x="145" y="93"/>
                  <a:pt x="145" y="93"/>
                </a:cubicBezTo>
                <a:cubicBezTo>
                  <a:pt x="147" y="93"/>
                  <a:pt x="149" y="91"/>
                  <a:pt x="149" y="88"/>
                </a:cubicBezTo>
                <a:cubicBezTo>
                  <a:pt x="149" y="5"/>
                  <a:pt x="149" y="5"/>
                  <a:pt x="149" y="5"/>
                </a:cubicBezTo>
                <a:cubicBezTo>
                  <a:pt x="149" y="2"/>
                  <a:pt x="147" y="0"/>
                  <a:pt x="145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2" y="0"/>
                  <a:pt x="10" y="2"/>
                  <a:pt x="10" y="5"/>
                </a:cubicBezTo>
                <a:cubicBezTo>
                  <a:pt x="10" y="88"/>
                  <a:pt x="10" y="88"/>
                  <a:pt x="10" y="88"/>
                </a:cubicBezTo>
                <a:cubicBezTo>
                  <a:pt x="10" y="91"/>
                  <a:pt x="12" y="93"/>
                  <a:pt x="15" y="93"/>
                </a:cubicBezTo>
                <a:close/>
                <a:moveTo>
                  <a:pt x="14" y="5"/>
                </a:moveTo>
                <a:cubicBezTo>
                  <a:pt x="14" y="4"/>
                  <a:pt x="15" y="4"/>
                  <a:pt x="15" y="4"/>
                </a:cubicBezTo>
                <a:cubicBezTo>
                  <a:pt x="145" y="4"/>
                  <a:pt x="145" y="4"/>
                  <a:pt x="145" y="4"/>
                </a:cubicBezTo>
                <a:cubicBezTo>
                  <a:pt x="145" y="4"/>
                  <a:pt x="145" y="4"/>
                  <a:pt x="145" y="5"/>
                </a:cubicBezTo>
                <a:cubicBezTo>
                  <a:pt x="145" y="88"/>
                  <a:pt x="145" y="88"/>
                  <a:pt x="145" y="88"/>
                </a:cubicBezTo>
                <a:cubicBezTo>
                  <a:pt x="145" y="88"/>
                  <a:pt x="145" y="89"/>
                  <a:pt x="145" y="89"/>
                </a:cubicBezTo>
                <a:cubicBezTo>
                  <a:pt x="15" y="89"/>
                  <a:pt x="15" y="89"/>
                  <a:pt x="15" y="89"/>
                </a:cubicBezTo>
                <a:cubicBezTo>
                  <a:pt x="15" y="89"/>
                  <a:pt x="14" y="88"/>
                  <a:pt x="14" y="88"/>
                </a:cubicBezTo>
                <a:lnTo>
                  <a:pt x="14" y="5"/>
                </a:lnTo>
                <a:close/>
                <a:moveTo>
                  <a:pt x="160" y="97"/>
                </a:moveTo>
                <a:cubicBezTo>
                  <a:pt x="160" y="100"/>
                  <a:pt x="160" y="100"/>
                  <a:pt x="160" y="100"/>
                </a:cubicBezTo>
                <a:cubicBezTo>
                  <a:pt x="160" y="101"/>
                  <a:pt x="159" y="102"/>
                  <a:pt x="158" y="102"/>
                </a:cubicBezTo>
                <a:cubicBezTo>
                  <a:pt x="2" y="102"/>
                  <a:pt x="2" y="102"/>
                  <a:pt x="2" y="102"/>
                </a:cubicBezTo>
                <a:cubicBezTo>
                  <a:pt x="1" y="102"/>
                  <a:pt x="0" y="101"/>
                  <a:pt x="0" y="100"/>
                </a:cubicBezTo>
                <a:cubicBezTo>
                  <a:pt x="0" y="97"/>
                  <a:pt x="0" y="97"/>
                  <a:pt x="0" y="97"/>
                </a:cubicBezTo>
                <a:cubicBezTo>
                  <a:pt x="66" y="97"/>
                  <a:pt x="66" y="97"/>
                  <a:pt x="66" y="97"/>
                </a:cubicBezTo>
                <a:cubicBezTo>
                  <a:pt x="66" y="98"/>
                  <a:pt x="67" y="98"/>
                  <a:pt x="68" y="98"/>
                </a:cubicBezTo>
                <a:cubicBezTo>
                  <a:pt x="92" y="98"/>
                  <a:pt x="92" y="98"/>
                  <a:pt x="92" y="98"/>
                </a:cubicBezTo>
                <a:cubicBezTo>
                  <a:pt x="93" y="98"/>
                  <a:pt x="94" y="98"/>
                  <a:pt x="94" y="97"/>
                </a:cubicBezTo>
                <a:lnTo>
                  <a:pt x="160" y="97"/>
                </a:lnTo>
                <a:close/>
                <a:moveTo>
                  <a:pt x="160" y="97"/>
                </a:moveTo>
                <a:cubicBezTo>
                  <a:pt x="160" y="97"/>
                  <a:pt x="160" y="97"/>
                  <a:pt x="160" y="9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E5E46C90-335A-9DC6-2122-862E3AA97DEA}"/>
              </a:ext>
            </a:extLst>
          </p:cNvPr>
          <p:cNvSpPr>
            <a:spLocks noEditPoints="1"/>
          </p:cNvSpPr>
          <p:nvPr/>
        </p:nvSpPr>
        <p:spPr bwMode="auto">
          <a:xfrm>
            <a:off x="9023351" y="4125913"/>
            <a:ext cx="203200" cy="254000"/>
          </a:xfrm>
          <a:custGeom>
            <a:avLst/>
            <a:gdLst>
              <a:gd name="T0" fmla="*/ 118 w 128"/>
              <a:gd name="T1" fmla="*/ 0 h 160"/>
              <a:gd name="T2" fmla="*/ 9 w 128"/>
              <a:gd name="T3" fmla="*/ 0 h 160"/>
              <a:gd name="T4" fmla="*/ 0 w 128"/>
              <a:gd name="T5" fmla="*/ 10 h 160"/>
              <a:gd name="T6" fmla="*/ 0 w 128"/>
              <a:gd name="T7" fmla="*/ 151 h 160"/>
              <a:gd name="T8" fmla="*/ 9 w 128"/>
              <a:gd name="T9" fmla="*/ 160 h 160"/>
              <a:gd name="T10" fmla="*/ 118 w 128"/>
              <a:gd name="T11" fmla="*/ 160 h 160"/>
              <a:gd name="T12" fmla="*/ 128 w 128"/>
              <a:gd name="T13" fmla="*/ 151 h 160"/>
              <a:gd name="T14" fmla="*/ 128 w 128"/>
              <a:gd name="T15" fmla="*/ 10 h 160"/>
              <a:gd name="T16" fmla="*/ 118 w 128"/>
              <a:gd name="T17" fmla="*/ 0 h 160"/>
              <a:gd name="T18" fmla="*/ 122 w 128"/>
              <a:gd name="T19" fmla="*/ 151 h 160"/>
              <a:gd name="T20" fmla="*/ 118 w 128"/>
              <a:gd name="T21" fmla="*/ 155 h 160"/>
              <a:gd name="T22" fmla="*/ 9 w 128"/>
              <a:gd name="T23" fmla="*/ 155 h 160"/>
              <a:gd name="T24" fmla="*/ 5 w 128"/>
              <a:gd name="T25" fmla="*/ 151 h 160"/>
              <a:gd name="T26" fmla="*/ 5 w 128"/>
              <a:gd name="T27" fmla="*/ 10 h 160"/>
              <a:gd name="T28" fmla="*/ 9 w 128"/>
              <a:gd name="T29" fmla="*/ 5 h 160"/>
              <a:gd name="T30" fmla="*/ 118 w 128"/>
              <a:gd name="T31" fmla="*/ 5 h 160"/>
              <a:gd name="T32" fmla="*/ 122 w 128"/>
              <a:gd name="T33" fmla="*/ 10 h 160"/>
              <a:gd name="T34" fmla="*/ 122 w 128"/>
              <a:gd name="T35" fmla="*/ 151 h 160"/>
              <a:gd name="T36" fmla="*/ 117 w 128"/>
              <a:gd name="T37" fmla="*/ 17 h 160"/>
              <a:gd name="T38" fmla="*/ 11 w 128"/>
              <a:gd name="T39" fmla="*/ 17 h 160"/>
              <a:gd name="T40" fmla="*/ 9 w 128"/>
              <a:gd name="T41" fmla="*/ 19 h 160"/>
              <a:gd name="T42" fmla="*/ 9 w 128"/>
              <a:gd name="T43" fmla="*/ 141 h 160"/>
              <a:gd name="T44" fmla="*/ 11 w 128"/>
              <a:gd name="T45" fmla="*/ 143 h 160"/>
              <a:gd name="T46" fmla="*/ 117 w 128"/>
              <a:gd name="T47" fmla="*/ 143 h 160"/>
              <a:gd name="T48" fmla="*/ 119 w 128"/>
              <a:gd name="T49" fmla="*/ 141 h 160"/>
              <a:gd name="T50" fmla="*/ 119 w 128"/>
              <a:gd name="T51" fmla="*/ 19 h 160"/>
              <a:gd name="T52" fmla="*/ 117 w 128"/>
              <a:gd name="T53" fmla="*/ 17 h 160"/>
              <a:gd name="T54" fmla="*/ 115 w 128"/>
              <a:gd name="T55" fmla="*/ 139 h 160"/>
              <a:gd name="T56" fmla="*/ 13 w 128"/>
              <a:gd name="T57" fmla="*/ 139 h 160"/>
              <a:gd name="T58" fmla="*/ 13 w 128"/>
              <a:gd name="T59" fmla="*/ 21 h 160"/>
              <a:gd name="T60" fmla="*/ 115 w 128"/>
              <a:gd name="T61" fmla="*/ 21 h 160"/>
              <a:gd name="T62" fmla="*/ 115 w 128"/>
              <a:gd name="T63" fmla="*/ 139 h 160"/>
              <a:gd name="T64" fmla="*/ 64 w 128"/>
              <a:gd name="T65" fmla="*/ 147 h 160"/>
              <a:gd name="T66" fmla="*/ 62 w 128"/>
              <a:gd name="T67" fmla="*/ 147 h 160"/>
              <a:gd name="T68" fmla="*/ 61 w 128"/>
              <a:gd name="T69" fmla="*/ 149 h 160"/>
              <a:gd name="T70" fmla="*/ 62 w 128"/>
              <a:gd name="T71" fmla="*/ 151 h 160"/>
              <a:gd name="T72" fmla="*/ 64 w 128"/>
              <a:gd name="T73" fmla="*/ 152 h 160"/>
              <a:gd name="T74" fmla="*/ 66 w 128"/>
              <a:gd name="T75" fmla="*/ 151 h 160"/>
              <a:gd name="T76" fmla="*/ 67 w 128"/>
              <a:gd name="T77" fmla="*/ 149 h 160"/>
              <a:gd name="T78" fmla="*/ 66 w 128"/>
              <a:gd name="T79" fmla="*/ 147 h 160"/>
              <a:gd name="T80" fmla="*/ 64 w 128"/>
              <a:gd name="T81" fmla="*/ 147 h 160"/>
              <a:gd name="T82" fmla="*/ 64 w 128"/>
              <a:gd name="T83" fmla="*/ 13 h 160"/>
              <a:gd name="T84" fmla="*/ 65 w 128"/>
              <a:gd name="T85" fmla="*/ 13 h 160"/>
              <a:gd name="T86" fmla="*/ 66 w 128"/>
              <a:gd name="T87" fmla="*/ 12 h 160"/>
              <a:gd name="T88" fmla="*/ 65 w 128"/>
              <a:gd name="T89" fmla="*/ 10 h 160"/>
              <a:gd name="T90" fmla="*/ 64 w 128"/>
              <a:gd name="T91" fmla="*/ 10 h 160"/>
              <a:gd name="T92" fmla="*/ 63 w 128"/>
              <a:gd name="T93" fmla="*/ 10 h 160"/>
              <a:gd name="T94" fmla="*/ 62 w 128"/>
              <a:gd name="T95" fmla="*/ 12 h 160"/>
              <a:gd name="T96" fmla="*/ 63 w 128"/>
              <a:gd name="T97" fmla="*/ 13 h 160"/>
              <a:gd name="T98" fmla="*/ 64 w 128"/>
              <a:gd name="T99" fmla="*/ 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28" h="160">
                <a:moveTo>
                  <a:pt x="118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4" y="160"/>
                  <a:pt x="9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23" y="160"/>
                  <a:pt x="128" y="156"/>
                  <a:pt x="128" y="151"/>
                </a:cubicBezTo>
                <a:cubicBezTo>
                  <a:pt x="128" y="10"/>
                  <a:pt x="128" y="10"/>
                  <a:pt x="128" y="10"/>
                </a:cubicBezTo>
                <a:cubicBezTo>
                  <a:pt x="128" y="4"/>
                  <a:pt x="123" y="0"/>
                  <a:pt x="118" y="0"/>
                </a:cubicBezTo>
                <a:close/>
                <a:moveTo>
                  <a:pt x="122" y="151"/>
                </a:moveTo>
                <a:cubicBezTo>
                  <a:pt x="122" y="153"/>
                  <a:pt x="120" y="155"/>
                  <a:pt x="118" y="155"/>
                </a:cubicBezTo>
                <a:cubicBezTo>
                  <a:pt x="9" y="155"/>
                  <a:pt x="9" y="155"/>
                  <a:pt x="9" y="155"/>
                </a:cubicBezTo>
                <a:cubicBezTo>
                  <a:pt x="7" y="155"/>
                  <a:pt x="5" y="153"/>
                  <a:pt x="5" y="151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7"/>
                  <a:pt x="7" y="5"/>
                  <a:pt x="9" y="5"/>
                </a:cubicBezTo>
                <a:cubicBezTo>
                  <a:pt x="118" y="5"/>
                  <a:pt x="118" y="5"/>
                  <a:pt x="118" y="5"/>
                </a:cubicBezTo>
                <a:cubicBezTo>
                  <a:pt x="120" y="5"/>
                  <a:pt x="122" y="7"/>
                  <a:pt x="122" y="10"/>
                </a:cubicBezTo>
                <a:lnTo>
                  <a:pt x="122" y="151"/>
                </a:lnTo>
                <a:close/>
                <a:moveTo>
                  <a:pt x="117" y="17"/>
                </a:moveTo>
                <a:cubicBezTo>
                  <a:pt x="11" y="17"/>
                  <a:pt x="11" y="17"/>
                  <a:pt x="11" y="17"/>
                </a:cubicBezTo>
                <a:cubicBezTo>
                  <a:pt x="10" y="17"/>
                  <a:pt x="9" y="18"/>
                  <a:pt x="9" y="19"/>
                </a:cubicBezTo>
                <a:cubicBezTo>
                  <a:pt x="9" y="141"/>
                  <a:pt x="9" y="141"/>
                  <a:pt x="9" y="141"/>
                </a:cubicBezTo>
                <a:cubicBezTo>
                  <a:pt x="9" y="142"/>
                  <a:pt x="10" y="143"/>
                  <a:pt x="11" y="143"/>
                </a:cubicBezTo>
                <a:cubicBezTo>
                  <a:pt x="117" y="143"/>
                  <a:pt x="117" y="143"/>
                  <a:pt x="117" y="143"/>
                </a:cubicBezTo>
                <a:cubicBezTo>
                  <a:pt x="118" y="143"/>
                  <a:pt x="119" y="142"/>
                  <a:pt x="119" y="141"/>
                </a:cubicBezTo>
                <a:cubicBezTo>
                  <a:pt x="119" y="19"/>
                  <a:pt x="119" y="19"/>
                  <a:pt x="119" y="19"/>
                </a:cubicBezTo>
                <a:cubicBezTo>
                  <a:pt x="119" y="18"/>
                  <a:pt x="118" y="17"/>
                  <a:pt x="117" y="17"/>
                </a:cubicBezTo>
                <a:close/>
                <a:moveTo>
                  <a:pt x="115" y="139"/>
                </a:moveTo>
                <a:cubicBezTo>
                  <a:pt x="13" y="139"/>
                  <a:pt x="13" y="139"/>
                  <a:pt x="13" y="139"/>
                </a:cubicBezTo>
                <a:cubicBezTo>
                  <a:pt x="13" y="21"/>
                  <a:pt x="13" y="21"/>
                  <a:pt x="13" y="21"/>
                </a:cubicBezTo>
                <a:cubicBezTo>
                  <a:pt x="115" y="21"/>
                  <a:pt x="115" y="21"/>
                  <a:pt x="115" y="21"/>
                </a:cubicBezTo>
                <a:lnTo>
                  <a:pt x="115" y="139"/>
                </a:lnTo>
                <a:close/>
                <a:moveTo>
                  <a:pt x="64" y="147"/>
                </a:moveTo>
                <a:cubicBezTo>
                  <a:pt x="63" y="147"/>
                  <a:pt x="62" y="147"/>
                  <a:pt x="62" y="147"/>
                </a:cubicBezTo>
                <a:cubicBezTo>
                  <a:pt x="61" y="148"/>
                  <a:pt x="61" y="149"/>
                  <a:pt x="61" y="149"/>
                </a:cubicBezTo>
                <a:cubicBezTo>
                  <a:pt x="61" y="150"/>
                  <a:pt x="61" y="151"/>
                  <a:pt x="62" y="151"/>
                </a:cubicBezTo>
                <a:cubicBezTo>
                  <a:pt x="62" y="152"/>
                  <a:pt x="63" y="152"/>
                  <a:pt x="64" y="152"/>
                </a:cubicBezTo>
                <a:cubicBezTo>
                  <a:pt x="65" y="152"/>
                  <a:pt x="65" y="152"/>
                  <a:pt x="66" y="151"/>
                </a:cubicBezTo>
                <a:cubicBezTo>
                  <a:pt x="66" y="151"/>
                  <a:pt x="67" y="150"/>
                  <a:pt x="67" y="149"/>
                </a:cubicBezTo>
                <a:cubicBezTo>
                  <a:pt x="67" y="149"/>
                  <a:pt x="66" y="148"/>
                  <a:pt x="66" y="147"/>
                </a:cubicBezTo>
                <a:cubicBezTo>
                  <a:pt x="65" y="147"/>
                  <a:pt x="65" y="147"/>
                  <a:pt x="64" y="147"/>
                </a:cubicBezTo>
                <a:close/>
                <a:moveTo>
                  <a:pt x="64" y="13"/>
                </a:moveTo>
                <a:cubicBezTo>
                  <a:pt x="64" y="13"/>
                  <a:pt x="65" y="13"/>
                  <a:pt x="65" y="13"/>
                </a:cubicBezTo>
                <a:cubicBezTo>
                  <a:pt x="65" y="13"/>
                  <a:pt x="66" y="12"/>
                  <a:pt x="66" y="12"/>
                </a:cubicBezTo>
                <a:cubicBezTo>
                  <a:pt x="66" y="11"/>
                  <a:pt x="65" y="11"/>
                  <a:pt x="65" y="10"/>
                </a:cubicBezTo>
                <a:cubicBezTo>
                  <a:pt x="65" y="10"/>
                  <a:pt x="64" y="10"/>
                  <a:pt x="64" y="10"/>
                </a:cubicBezTo>
                <a:cubicBezTo>
                  <a:pt x="63" y="10"/>
                  <a:pt x="63" y="10"/>
                  <a:pt x="63" y="10"/>
                </a:cubicBezTo>
                <a:cubicBezTo>
                  <a:pt x="62" y="11"/>
                  <a:pt x="62" y="11"/>
                  <a:pt x="62" y="12"/>
                </a:cubicBezTo>
                <a:cubicBezTo>
                  <a:pt x="62" y="12"/>
                  <a:pt x="62" y="13"/>
                  <a:pt x="63" y="13"/>
                </a:cubicBezTo>
                <a:cubicBezTo>
                  <a:pt x="63" y="13"/>
                  <a:pt x="63" y="13"/>
                  <a:pt x="64" y="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ED882F41-BA73-888E-F10C-9F46B3661168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4127500"/>
            <a:ext cx="254000" cy="250825"/>
          </a:xfrm>
          <a:custGeom>
            <a:avLst/>
            <a:gdLst>
              <a:gd name="T0" fmla="*/ 119 w 160"/>
              <a:gd name="T1" fmla="*/ 99 h 158"/>
              <a:gd name="T2" fmla="*/ 99 w 160"/>
              <a:gd name="T3" fmla="*/ 99 h 158"/>
              <a:gd name="T4" fmla="*/ 59 w 160"/>
              <a:gd name="T5" fmla="*/ 99 h 158"/>
              <a:gd name="T6" fmla="*/ 41 w 160"/>
              <a:gd name="T7" fmla="*/ 99 h 158"/>
              <a:gd name="T8" fmla="*/ 0 w 160"/>
              <a:gd name="T9" fmla="*/ 154 h 158"/>
              <a:gd name="T10" fmla="*/ 157 w 160"/>
              <a:gd name="T11" fmla="*/ 158 h 158"/>
              <a:gd name="T12" fmla="*/ 157 w 160"/>
              <a:gd name="T13" fmla="*/ 137 h 158"/>
              <a:gd name="T14" fmla="*/ 111 w 160"/>
              <a:gd name="T15" fmla="*/ 105 h 158"/>
              <a:gd name="T16" fmla="*/ 76 w 160"/>
              <a:gd name="T17" fmla="*/ 132 h 158"/>
              <a:gd name="T18" fmla="*/ 58 w 160"/>
              <a:gd name="T19" fmla="*/ 105 h 158"/>
              <a:gd name="T20" fmla="*/ 49 w 160"/>
              <a:gd name="T21" fmla="*/ 105 h 158"/>
              <a:gd name="T22" fmla="*/ 10 w 160"/>
              <a:gd name="T23" fmla="*/ 139 h 158"/>
              <a:gd name="T24" fmla="*/ 78 w 160"/>
              <a:gd name="T25" fmla="*/ 143 h 158"/>
              <a:gd name="T26" fmla="*/ 120 w 160"/>
              <a:gd name="T27" fmla="*/ 106 h 158"/>
              <a:gd name="T28" fmla="*/ 7 w 160"/>
              <a:gd name="T29" fmla="*/ 152 h 158"/>
              <a:gd name="T30" fmla="*/ 47 w 160"/>
              <a:gd name="T31" fmla="*/ 85 h 158"/>
              <a:gd name="T32" fmla="*/ 51 w 160"/>
              <a:gd name="T33" fmla="*/ 69 h 158"/>
              <a:gd name="T34" fmla="*/ 95 w 160"/>
              <a:gd name="T35" fmla="*/ 92 h 158"/>
              <a:gd name="T36" fmla="*/ 122 w 160"/>
              <a:gd name="T37" fmla="*/ 62 h 158"/>
              <a:gd name="T38" fmla="*/ 116 w 160"/>
              <a:gd name="T39" fmla="*/ 40 h 158"/>
              <a:gd name="T40" fmla="*/ 113 w 160"/>
              <a:gd name="T41" fmla="*/ 25 h 158"/>
              <a:gd name="T42" fmla="*/ 71 w 160"/>
              <a:gd name="T43" fmla="*/ 0 h 158"/>
              <a:gd name="T44" fmla="*/ 48 w 160"/>
              <a:gd name="T45" fmla="*/ 38 h 158"/>
              <a:gd name="T46" fmla="*/ 39 w 160"/>
              <a:gd name="T47" fmla="*/ 43 h 158"/>
              <a:gd name="T48" fmla="*/ 43 w 160"/>
              <a:gd name="T49" fmla="*/ 68 h 158"/>
              <a:gd name="T50" fmla="*/ 116 w 160"/>
              <a:gd name="T51" fmla="*/ 47 h 158"/>
              <a:gd name="T52" fmla="*/ 114 w 160"/>
              <a:gd name="T53" fmla="*/ 63 h 158"/>
              <a:gd name="T54" fmla="*/ 110 w 160"/>
              <a:gd name="T55" fmla="*/ 69 h 158"/>
              <a:gd name="T56" fmla="*/ 110 w 160"/>
              <a:gd name="T57" fmla="*/ 69 h 158"/>
              <a:gd name="T58" fmla="*/ 92 w 160"/>
              <a:gd name="T59" fmla="*/ 72 h 158"/>
              <a:gd name="T60" fmla="*/ 76 w 160"/>
              <a:gd name="T61" fmla="*/ 71 h 158"/>
              <a:gd name="T62" fmla="*/ 98 w 160"/>
              <a:gd name="T63" fmla="*/ 81 h 158"/>
              <a:gd name="T64" fmla="*/ 57 w 160"/>
              <a:gd name="T65" fmla="*/ 67 h 158"/>
              <a:gd name="T66" fmla="*/ 93 w 160"/>
              <a:gd name="T67" fmla="*/ 31 h 158"/>
              <a:gd name="T68" fmla="*/ 86 w 160"/>
              <a:gd name="T69" fmla="*/ 71 h 158"/>
              <a:gd name="T70" fmla="*/ 84 w 160"/>
              <a:gd name="T71" fmla="*/ 69 h 158"/>
              <a:gd name="T72" fmla="*/ 92 w 160"/>
              <a:gd name="T73" fmla="*/ 22 h 158"/>
              <a:gd name="T74" fmla="*/ 107 w 160"/>
              <a:gd name="T75" fmla="*/ 25 h 158"/>
              <a:gd name="T76" fmla="*/ 92 w 160"/>
              <a:gd name="T77" fmla="*/ 22 h 158"/>
              <a:gd name="T78" fmla="*/ 71 w 160"/>
              <a:gd name="T79" fmla="*/ 6 h 158"/>
              <a:gd name="T80" fmla="*/ 86 w 160"/>
              <a:gd name="T81" fmla="*/ 20 h 158"/>
              <a:gd name="T82" fmla="*/ 59 w 160"/>
              <a:gd name="T83" fmla="*/ 12 h 158"/>
              <a:gd name="T84" fmla="*/ 49 w 160"/>
              <a:gd name="T85" fmla="*/ 47 h 158"/>
              <a:gd name="T86" fmla="*/ 45 w 160"/>
              <a:gd name="T87" fmla="*/ 62 h 158"/>
              <a:gd name="T88" fmla="*/ 47 w 160"/>
              <a:gd name="T89" fmla="*/ 88 h 158"/>
              <a:gd name="T90" fmla="*/ 47 w 160"/>
              <a:gd name="T91" fmla="*/ 96 h 158"/>
              <a:gd name="T92" fmla="*/ 47 w 160"/>
              <a:gd name="T93" fmla="*/ 88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58">
                <a:moveTo>
                  <a:pt x="157" y="137"/>
                </a:moveTo>
                <a:cubicBezTo>
                  <a:pt x="155" y="128"/>
                  <a:pt x="151" y="119"/>
                  <a:pt x="144" y="112"/>
                </a:cubicBezTo>
                <a:cubicBezTo>
                  <a:pt x="137" y="106"/>
                  <a:pt x="129" y="101"/>
                  <a:pt x="119" y="99"/>
                </a:cubicBezTo>
                <a:cubicBezTo>
                  <a:pt x="116" y="99"/>
                  <a:pt x="114" y="99"/>
                  <a:pt x="111" y="99"/>
                </a:cubicBezTo>
                <a:cubicBezTo>
                  <a:pt x="101" y="99"/>
                  <a:pt x="101" y="99"/>
                  <a:pt x="101" y="99"/>
                </a:cubicBezTo>
                <a:cubicBezTo>
                  <a:pt x="100" y="99"/>
                  <a:pt x="100" y="99"/>
                  <a:pt x="99" y="99"/>
                </a:cubicBezTo>
                <a:cubicBezTo>
                  <a:pt x="80" y="118"/>
                  <a:pt x="80" y="118"/>
                  <a:pt x="80" y="118"/>
                </a:cubicBezTo>
                <a:cubicBezTo>
                  <a:pt x="62" y="99"/>
                  <a:pt x="62" y="99"/>
                  <a:pt x="62" y="99"/>
                </a:cubicBezTo>
                <a:cubicBezTo>
                  <a:pt x="61" y="99"/>
                  <a:pt x="60" y="99"/>
                  <a:pt x="59" y="99"/>
                </a:cubicBezTo>
                <a:cubicBezTo>
                  <a:pt x="50" y="99"/>
                  <a:pt x="50" y="99"/>
                  <a:pt x="50" y="99"/>
                </a:cubicBezTo>
                <a:cubicBezTo>
                  <a:pt x="47" y="99"/>
                  <a:pt x="44" y="99"/>
                  <a:pt x="41" y="99"/>
                </a:cubicBezTo>
                <a:cubicBezTo>
                  <a:pt x="41" y="99"/>
                  <a:pt x="41" y="99"/>
                  <a:pt x="41" y="99"/>
                </a:cubicBezTo>
                <a:cubicBezTo>
                  <a:pt x="32" y="101"/>
                  <a:pt x="23" y="106"/>
                  <a:pt x="17" y="112"/>
                </a:cubicBezTo>
                <a:cubicBezTo>
                  <a:pt x="10" y="119"/>
                  <a:pt x="5" y="128"/>
                  <a:pt x="3" y="137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5"/>
                  <a:pt x="0" y="156"/>
                  <a:pt x="1" y="157"/>
                </a:cubicBezTo>
                <a:cubicBezTo>
                  <a:pt x="2" y="158"/>
                  <a:pt x="3" y="158"/>
                  <a:pt x="3" y="158"/>
                </a:cubicBezTo>
                <a:cubicBezTo>
                  <a:pt x="157" y="158"/>
                  <a:pt x="157" y="158"/>
                  <a:pt x="157" y="158"/>
                </a:cubicBezTo>
                <a:cubicBezTo>
                  <a:pt x="158" y="158"/>
                  <a:pt x="159" y="158"/>
                  <a:pt x="160" y="157"/>
                </a:cubicBezTo>
                <a:cubicBezTo>
                  <a:pt x="160" y="156"/>
                  <a:pt x="160" y="155"/>
                  <a:pt x="160" y="154"/>
                </a:cubicBezTo>
                <a:lnTo>
                  <a:pt x="157" y="137"/>
                </a:lnTo>
                <a:close/>
                <a:moveTo>
                  <a:pt x="83" y="125"/>
                </a:moveTo>
                <a:cubicBezTo>
                  <a:pt x="103" y="105"/>
                  <a:pt x="103" y="105"/>
                  <a:pt x="103" y="105"/>
                </a:cubicBezTo>
                <a:cubicBezTo>
                  <a:pt x="111" y="105"/>
                  <a:pt x="111" y="105"/>
                  <a:pt x="111" y="105"/>
                </a:cubicBezTo>
                <a:cubicBezTo>
                  <a:pt x="111" y="105"/>
                  <a:pt x="111" y="105"/>
                  <a:pt x="112" y="105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76" y="132"/>
                  <a:pt x="76" y="132"/>
                  <a:pt x="76" y="132"/>
                </a:cubicBezTo>
                <a:lnTo>
                  <a:pt x="83" y="125"/>
                </a:lnTo>
                <a:close/>
                <a:moveTo>
                  <a:pt x="50" y="105"/>
                </a:moveTo>
                <a:cubicBezTo>
                  <a:pt x="58" y="105"/>
                  <a:pt x="58" y="105"/>
                  <a:pt x="58" y="105"/>
                </a:cubicBezTo>
                <a:cubicBezTo>
                  <a:pt x="76" y="123"/>
                  <a:pt x="76" y="123"/>
                  <a:pt x="76" y="123"/>
                </a:cubicBezTo>
                <a:cubicBezTo>
                  <a:pt x="71" y="127"/>
                  <a:pt x="71" y="127"/>
                  <a:pt x="71" y="127"/>
                </a:cubicBezTo>
                <a:cubicBezTo>
                  <a:pt x="49" y="105"/>
                  <a:pt x="49" y="105"/>
                  <a:pt x="49" y="105"/>
                </a:cubicBezTo>
                <a:cubicBezTo>
                  <a:pt x="49" y="105"/>
                  <a:pt x="50" y="105"/>
                  <a:pt x="50" y="105"/>
                </a:cubicBezTo>
                <a:close/>
                <a:moveTo>
                  <a:pt x="7" y="152"/>
                </a:moveTo>
                <a:cubicBezTo>
                  <a:pt x="10" y="139"/>
                  <a:pt x="10" y="139"/>
                  <a:pt x="10" y="139"/>
                </a:cubicBezTo>
                <a:cubicBezTo>
                  <a:pt x="13" y="122"/>
                  <a:pt x="25" y="110"/>
                  <a:pt x="41" y="106"/>
                </a:cubicBezTo>
                <a:cubicBezTo>
                  <a:pt x="78" y="143"/>
                  <a:pt x="78" y="143"/>
                  <a:pt x="78" y="143"/>
                </a:cubicBezTo>
                <a:cubicBezTo>
                  <a:pt x="78" y="143"/>
                  <a:pt x="78" y="143"/>
                  <a:pt x="78" y="143"/>
                </a:cubicBezTo>
                <a:cubicBezTo>
                  <a:pt x="79" y="144"/>
                  <a:pt x="81" y="144"/>
                  <a:pt x="82" y="143"/>
                </a:cubicBezTo>
                <a:cubicBezTo>
                  <a:pt x="82" y="143"/>
                  <a:pt x="82" y="143"/>
                  <a:pt x="83" y="143"/>
                </a:cubicBezTo>
                <a:cubicBezTo>
                  <a:pt x="120" y="106"/>
                  <a:pt x="120" y="106"/>
                  <a:pt x="120" y="106"/>
                </a:cubicBezTo>
                <a:cubicBezTo>
                  <a:pt x="136" y="110"/>
                  <a:pt x="148" y="122"/>
                  <a:pt x="151" y="139"/>
                </a:cubicBezTo>
                <a:cubicBezTo>
                  <a:pt x="153" y="152"/>
                  <a:pt x="153" y="152"/>
                  <a:pt x="153" y="152"/>
                </a:cubicBezTo>
                <a:lnTo>
                  <a:pt x="7" y="152"/>
                </a:lnTo>
                <a:close/>
                <a:moveTo>
                  <a:pt x="43" y="68"/>
                </a:moveTo>
                <a:cubicBezTo>
                  <a:pt x="43" y="82"/>
                  <a:pt x="43" y="82"/>
                  <a:pt x="43" y="82"/>
                </a:cubicBezTo>
                <a:cubicBezTo>
                  <a:pt x="43" y="83"/>
                  <a:pt x="45" y="85"/>
                  <a:pt x="47" y="85"/>
                </a:cubicBezTo>
                <a:cubicBezTo>
                  <a:pt x="48" y="85"/>
                  <a:pt x="50" y="83"/>
                  <a:pt x="50" y="82"/>
                </a:cubicBezTo>
                <a:cubicBezTo>
                  <a:pt x="50" y="69"/>
                  <a:pt x="50" y="69"/>
                  <a:pt x="50" y="69"/>
                </a:cubicBezTo>
                <a:cubicBezTo>
                  <a:pt x="51" y="69"/>
                  <a:pt x="51" y="69"/>
                  <a:pt x="51" y="69"/>
                </a:cubicBezTo>
                <a:cubicBezTo>
                  <a:pt x="52" y="78"/>
                  <a:pt x="57" y="87"/>
                  <a:pt x="66" y="92"/>
                </a:cubicBezTo>
                <a:cubicBezTo>
                  <a:pt x="70" y="94"/>
                  <a:pt x="75" y="95"/>
                  <a:pt x="80" y="95"/>
                </a:cubicBezTo>
                <a:cubicBezTo>
                  <a:pt x="85" y="95"/>
                  <a:pt x="90" y="94"/>
                  <a:pt x="95" y="92"/>
                </a:cubicBezTo>
                <a:cubicBezTo>
                  <a:pt x="99" y="89"/>
                  <a:pt x="103" y="86"/>
                  <a:pt x="105" y="82"/>
                </a:cubicBezTo>
                <a:cubicBezTo>
                  <a:pt x="107" y="82"/>
                  <a:pt x="109" y="81"/>
                  <a:pt x="111" y="80"/>
                </a:cubicBezTo>
                <a:cubicBezTo>
                  <a:pt x="121" y="75"/>
                  <a:pt x="122" y="63"/>
                  <a:pt x="122" y="62"/>
                </a:cubicBezTo>
                <a:cubicBezTo>
                  <a:pt x="123" y="48"/>
                  <a:pt x="123" y="48"/>
                  <a:pt x="123" y="48"/>
                </a:cubicBezTo>
                <a:cubicBezTo>
                  <a:pt x="123" y="46"/>
                  <a:pt x="122" y="44"/>
                  <a:pt x="121" y="43"/>
                </a:cubicBezTo>
                <a:cubicBezTo>
                  <a:pt x="120" y="41"/>
                  <a:pt x="118" y="40"/>
                  <a:pt x="116" y="40"/>
                </a:cubicBezTo>
                <a:cubicBezTo>
                  <a:pt x="112" y="40"/>
                  <a:pt x="112" y="40"/>
                  <a:pt x="112" y="40"/>
                </a:cubicBezTo>
                <a:cubicBezTo>
                  <a:pt x="112" y="33"/>
                  <a:pt x="112" y="33"/>
                  <a:pt x="112" y="33"/>
                </a:cubicBezTo>
                <a:cubicBezTo>
                  <a:pt x="113" y="25"/>
                  <a:pt x="113" y="25"/>
                  <a:pt x="113" y="25"/>
                </a:cubicBezTo>
                <a:cubicBezTo>
                  <a:pt x="113" y="18"/>
                  <a:pt x="111" y="12"/>
                  <a:pt x="107" y="7"/>
                </a:cubicBezTo>
                <a:cubicBezTo>
                  <a:pt x="102" y="3"/>
                  <a:pt x="96" y="0"/>
                  <a:pt x="90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4" y="0"/>
                  <a:pt x="58" y="3"/>
                  <a:pt x="54" y="7"/>
                </a:cubicBezTo>
                <a:cubicBezTo>
                  <a:pt x="49" y="12"/>
                  <a:pt x="47" y="18"/>
                  <a:pt x="48" y="25"/>
                </a:cubicBezTo>
                <a:cubicBezTo>
                  <a:pt x="48" y="38"/>
                  <a:pt x="48" y="38"/>
                  <a:pt x="48" y="38"/>
                </a:cubicBezTo>
                <a:cubicBezTo>
                  <a:pt x="49" y="40"/>
                  <a:pt x="49" y="40"/>
                  <a:pt x="49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3" y="40"/>
                  <a:pt x="41" y="41"/>
                  <a:pt x="39" y="43"/>
                </a:cubicBezTo>
                <a:cubicBezTo>
                  <a:pt x="38" y="44"/>
                  <a:pt x="37" y="46"/>
                  <a:pt x="37" y="48"/>
                </a:cubicBezTo>
                <a:cubicBezTo>
                  <a:pt x="39" y="62"/>
                  <a:pt x="39" y="62"/>
                  <a:pt x="39" y="62"/>
                </a:cubicBezTo>
                <a:cubicBezTo>
                  <a:pt x="39" y="65"/>
                  <a:pt x="41" y="68"/>
                  <a:pt x="43" y="68"/>
                </a:cubicBezTo>
                <a:close/>
                <a:moveTo>
                  <a:pt x="112" y="47"/>
                </a:moveTo>
                <a:cubicBezTo>
                  <a:pt x="116" y="47"/>
                  <a:pt x="116" y="47"/>
                  <a:pt x="116" y="47"/>
                </a:cubicBezTo>
                <a:cubicBezTo>
                  <a:pt x="116" y="47"/>
                  <a:pt x="116" y="47"/>
                  <a:pt x="116" y="47"/>
                </a:cubicBezTo>
                <a:cubicBezTo>
                  <a:pt x="116" y="47"/>
                  <a:pt x="117" y="47"/>
                  <a:pt x="117" y="48"/>
                </a:cubicBezTo>
                <a:cubicBezTo>
                  <a:pt x="115" y="62"/>
                  <a:pt x="115" y="62"/>
                  <a:pt x="115" y="62"/>
                </a:cubicBezTo>
                <a:cubicBezTo>
                  <a:pt x="115" y="62"/>
                  <a:pt x="115" y="63"/>
                  <a:pt x="114" y="63"/>
                </a:cubicBezTo>
                <a:cubicBezTo>
                  <a:pt x="110" y="63"/>
                  <a:pt x="110" y="63"/>
                  <a:pt x="110" y="63"/>
                </a:cubicBezTo>
                <a:lnTo>
                  <a:pt x="112" y="47"/>
                </a:lnTo>
                <a:close/>
                <a:moveTo>
                  <a:pt x="110" y="69"/>
                </a:moveTo>
                <a:cubicBezTo>
                  <a:pt x="113" y="69"/>
                  <a:pt x="113" y="69"/>
                  <a:pt x="113" y="69"/>
                </a:cubicBezTo>
                <a:cubicBezTo>
                  <a:pt x="112" y="71"/>
                  <a:pt x="111" y="73"/>
                  <a:pt x="109" y="74"/>
                </a:cubicBezTo>
                <a:cubicBezTo>
                  <a:pt x="109" y="72"/>
                  <a:pt x="110" y="71"/>
                  <a:pt x="110" y="69"/>
                </a:cubicBezTo>
                <a:close/>
                <a:moveTo>
                  <a:pt x="104" y="67"/>
                </a:moveTo>
                <a:cubicBezTo>
                  <a:pt x="104" y="70"/>
                  <a:pt x="103" y="73"/>
                  <a:pt x="102" y="75"/>
                </a:cubicBezTo>
                <a:cubicBezTo>
                  <a:pt x="99" y="75"/>
                  <a:pt x="96" y="74"/>
                  <a:pt x="92" y="72"/>
                </a:cubicBezTo>
                <a:cubicBezTo>
                  <a:pt x="92" y="72"/>
                  <a:pt x="92" y="71"/>
                  <a:pt x="92" y="71"/>
                </a:cubicBezTo>
                <a:cubicBezTo>
                  <a:pt x="92" y="66"/>
                  <a:pt x="89" y="63"/>
                  <a:pt x="84" y="63"/>
                </a:cubicBezTo>
                <a:cubicBezTo>
                  <a:pt x="80" y="63"/>
                  <a:pt x="76" y="66"/>
                  <a:pt x="76" y="71"/>
                </a:cubicBezTo>
                <a:cubicBezTo>
                  <a:pt x="76" y="75"/>
                  <a:pt x="80" y="79"/>
                  <a:pt x="84" y="79"/>
                </a:cubicBezTo>
                <a:cubicBezTo>
                  <a:pt x="86" y="79"/>
                  <a:pt x="87" y="78"/>
                  <a:pt x="88" y="78"/>
                </a:cubicBezTo>
                <a:cubicBezTo>
                  <a:pt x="92" y="79"/>
                  <a:pt x="95" y="81"/>
                  <a:pt x="98" y="81"/>
                </a:cubicBezTo>
                <a:cubicBezTo>
                  <a:pt x="96" y="83"/>
                  <a:pt x="94" y="85"/>
                  <a:pt x="92" y="86"/>
                </a:cubicBezTo>
                <a:cubicBezTo>
                  <a:pt x="85" y="90"/>
                  <a:pt x="76" y="90"/>
                  <a:pt x="69" y="86"/>
                </a:cubicBezTo>
                <a:cubicBezTo>
                  <a:pt x="62" y="82"/>
                  <a:pt x="57" y="75"/>
                  <a:pt x="57" y="67"/>
                </a:cubicBezTo>
                <a:cubicBezTo>
                  <a:pt x="55" y="40"/>
                  <a:pt x="55" y="40"/>
                  <a:pt x="55" y="40"/>
                </a:cubicBezTo>
                <a:cubicBezTo>
                  <a:pt x="73" y="39"/>
                  <a:pt x="83" y="32"/>
                  <a:pt x="88" y="27"/>
                </a:cubicBezTo>
                <a:cubicBezTo>
                  <a:pt x="89" y="29"/>
                  <a:pt x="91" y="30"/>
                  <a:pt x="93" y="31"/>
                </a:cubicBezTo>
                <a:cubicBezTo>
                  <a:pt x="96" y="33"/>
                  <a:pt x="100" y="34"/>
                  <a:pt x="106" y="36"/>
                </a:cubicBezTo>
                <a:lnTo>
                  <a:pt x="104" y="67"/>
                </a:lnTo>
                <a:close/>
                <a:moveTo>
                  <a:pt x="86" y="71"/>
                </a:moveTo>
                <a:cubicBezTo>
                  <a:pt x="86" y="72"/>
                  <a:pt x="85" y="72"/>
                  <a:pt x="84" y="72"/>
                </a:cubicBezTo>
                <a:cubicBezTo>
                  <a:pt x="84" y="72"/>
                  <a:pt x="83" y="72"/>
                  <a:pt x="83" y="71"/>
                </a:cubicBezTo>
                <a:cubicBezTo>
                  <a:pt x="83" y="70"/>
                  <a:pt x="84" y="69"/>
                  <a:pt x="84" y="69"/>
                </a:cubicBezTo>
                <a:cubicBezTo>
                  <a:pt x="85" y="69"/>
                  <a:pt x="86" y="70"/>
                  <a:pt x="86" y="71"/>
                </a:cubicBezTo>
                <a:close/>
                <a:moveTo>
                  <a:pt x="92" y="22"/>
                </a:moveTo>
                <a:cubicBezTo>
                  <a:pt x="92" y="22"/>
                  <a:pt x="92" y="22"/>
                  <a:pt x="92" y="22"/>
                </a:cubicBezTo>
                <a:cubicBezTo>
                  <a:pt x="97" y="8"/>
                  <a:pt x="97" y="8"/>
                  <a:pt x="97" y="8"/>
                </a:cubicBezTo>
                <a:cubicBezTo>
                  <a:pt x="99" y="9"/>
                  <a:pt x="101" y="10"/>
                  <a:pt x="102" y="12"/>
                </a:cubicBezTo>
                <a:cubicBezTo>
                  <a:pt x="105" y="15"/>
                  <a:pt x="107" y="20"/>
                  <a:pt x="107" y="25"/>
                </a:cubicBezTo>
                <a:cubicBezTo>
                  <a:pt x="106" y="29"/>
                  <a:pt x="106" y="29"/>
                  <a:pt x="106" y="29"/>
                </a:cubicBezTo>
                <a:cubicBezTo>
                  <a:pt x="100" y="28"/>
                  <a:pt x="97" y="27"/>
                  <a:pt x="96" y="26"/>
                </a:cubicBezTo>
                <a:cubicBezTo>
                  <a:pt x="93" y="24"/>
                  <a:pt x="92" y="23"/>
                  <a:pt x="92" y="22"/>
                </a:cubicBezTo>
                <a:cubicBezTo>
                  <a:pt x="92" y="22"/>
                  <a:pt x="92" y="22"/>
                  <a:pt x="92" y="22"/>
                </a:cubicBezTo>
                <a:close/>
                <a:moveTo>
                  <a:pt x="59" y="12"/>
                </a:moveTo>
                <a:cubicBezTo>
                  <a:pt x="62" y="8"/>
                  <a:pt x="66" y="6"/>
                  <a:pt x="71" y="6"/>
                </a:cubicBezTo>
                <a:cubicBezTo>
                  <a:pt x="90" y="6"/>
                  <a:pt x="90" y="6"/>
                  <a:pt x="90" y="6"/>
                </a:cubicBezTo>
                <a:cubicBezTo>
                  <a:pt x="90" y="6"/>
                  <a:pt x="90" y="6"/>
                  <a:pt x="91" y="6"/>
                </a:cubicBezTo>
                <a:cubicBezTo>
                  <a:pt x="86" y="20"/>
                  <a:pt x="86" y="20"/>
                  <a:pt x="86" y="20"/>
                </a:cubicBezTo>
                <a:cubicBezTo>
                  <a:pt x="85" y="21"/>
                  <a:pt x="78" y="32"/>
                  <a:pt x="55" y="34"/>
                </a:cubicBezTo>
                <a:cubicBezTo>
                  <a:pt x="54" y="25"/>
                  <a:pt x="54" y="25"/>
                  <a:pt x="54" y="25"/>
                </a:cubicBezTo>
                <a:cubicBezTo>
                  <a:pt x="54" y="20"/>
                  <a:pt x="55" y="15"/>
                  <a:pt x="59" y="12"/>
                </a:cubicBezTo>
                <a:close/>
                <a:moveTo>
                  <a:pt x="44" y="47"/>
                </a:moveTo>
                <a:cubicBezTo>
                  <a:pt x="44" y="47"/>
                  <a:pt x="44" y="47"/>
                  <a:pt x="45" y="47"/>
                </a:cubicBezTo>
                <a:cubicBezTo>
                  <a:pt x="49" y="47"/>
                  <a:pt x="49" y="47"/>
                  <a:pt x="49" y="47"/>
                </a:cubicBezTo>
                <a:cubicBezTo>
                  <a:pt x="50" y="63"/>
                  <a:pt x="50" y="63"/>
                  <a:pt x="50" y="63"/>
                </a:cubicBezTo>
                <a:cubicBezTo>
                  <a:pt x="46" y="63"/>
                  <a:pt x="46" y="63"/>
                  <a:pt x="46" y="63"/>
                </a:cubicBezTo>
                <a:cubicBezTo>
                  <a:pt x="45" y="63"/>
                  <a:pt x="45" y="62"/>
                  <a:pt x="45" y="62"/>
                </a:cubicBezTo>
                <a:cubicBezTo>
                  <a:pt x="44" y="48"/>
                  <a:pt x="44" y="48"/>
                  <a:pt x="44" y="48"/>
                </a:cubicBezTo>
                <a:cubicBezTo>
                  <a:pt x="44" y="47"/>
                  <a:pt x="44" y="47"/>
                  <a:pt x="44" y="47"/>
                </a:cubicBezTo>
                <a:close/>
                <a:moveTo>
                  <a:pt x="47" y="88"/>
                </a:moveTo>
                <a:cubicBezTo>
                  <a:pt x="45" y="88"/>
                  <a:pt x="43" y="89"/>
                  <a:pt x="43" y="91"/>
                </a:cubicBezTo>
                <a:cubicBezTo>
                  <a:pt x="43" y="92"/>
                  <a:pt x="43" y="92"/>
                  <a:pt x="43" y="92"/>
                </a:cubicBezTo>
                <a:cubicBezTo>
                  <a:pt x="43" y="94"/>
                  <a:pt x="45" y="96"/>
                  <a:pt x="47" y="96"/>
                </a:cubicBezTo>
                <a:cubicBezTo>
                  <a:pt x="48" y="96"/>
                  <a:pt x="50" y="94"/>
                  <a:pt x="50" y="92"/>
                </a:cubicBezTo>
                <a:cubicBezTo>
                  <a:pt x="50" y="91"/>
                  <a:pt x="50" y="91"/>
                  <a:pt x="50" y="91"/>
                </a:cubicBezTo>
                <a:cubicBezTo>
                  <a:pt x="50" y="89"/>
                  <a:pt x="48" y="88"/>
                  <a:pt x="47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58DAB288-AC31-A846-1FEA-C027FC9D795A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4676775"/>
            <a:ext cx="254000" cy="254000"/>
          </a:xfrm>
          <a:custGeom>
            <a:avLst/>
            <a:gdLst>
              <a:gd name="T0" fmla="*/ 95 w 160"/>
              <a:gd name="T1" fmla="*/ 87 h 160"/>
              <a:gd name="T2" fmla="*/ 27 w 160"/>
              <a:gd name="T3" fmla="*/ 87 h 160"/>
              <a:gd name="T4" fmla="*/ 6 w 160"/>
              <a:gd name="T5" fmla="*/ 37 h 160"/>
              <a:gd name="T6" fmla="*/ 36 w 160"/>
              <a:gd name="T7" fmla="*/ 0 h 160"/>
              <a:gd name="T8" fmla="*/ 3 w 160"/>
              <a:gd name="T9" fmla="*/ 40 h 160"/>
              <a:gd name="T10" fmla="*/ 3 w 160"/>
              <a:gd name="T11" fmla="*/ 121 h 160"/>
              <a:gd name="T12" fmla="*/ 36 w 160"/>
              <a:gd name="T13" fmla="*/ 160 h 160"/>
              <a:gd name="T14" fmla="*/ 153 w 160"/>
              <a:gd name="T15" fmla="*/ 124 h 160"/>
              <a:gd name="T16" fmla="*/ 123 w 160"/>
              <a:gd name="T17" fmla="*/ 160 h 160"/>
              <a:gd name="T18" fmla="*/ 157 w 160"/>
              <a:gd name="T19" fmla="*/ 121 h 160"/>
              <a:gd name="T20" fmla="*/ 123 w 160"/>
              <a:gd name="T21" fmla="*/ 7 h 160"/>
              <a:gd name="T22" fmla="*/ 160 w 160"/>
              <a:gd name="T23" fmla="*/ 37 h 160"/>
              <a:gd name="T24" fmla="*/ 23 w 160"/>
              <a:gd name="T25" fmla="*/ 102 h 160"/>
              <a:gd name="T26" fmla="*/ 55 w 160"/>
              <a:gd name="T27" fmla="*/ 140 h 160"/>
              <a:gd name="T28" fmla="*/ 52 w 160"/>
              <a:gd name="T29" fmla="*/ 133 h 160"/>
              <a:gd name="T30" fmla="*/ 52 w 160"/>
              <a:gd name="T31" fmla="*/ 133 h 160"/>
              <a:gd name="T32" fmla="*/ 55 w 160"/>
              <a:gd name="T33" fmla="*/ 58 h 160"/>
              <a:gd name="T34" fmla="*/ 23 w 160"/>
              <a:gd name="T35" fmla="*/ 21 h 160"/>
              <a:gd name="T36" fmla="*/ 52 w 160"/>
              <a:gd name="T37" fmla="*/ 52 h 160"/>
              <a:gd name="T38" fmla="*/ 136 w 160"/>
              <a:gd name="T39" fmla="*/ 58 h 160"/>
              <a:gd name="T40" fmla="*/ 105 w 160"/>
              <a:gd name="T41" fmla="*/ 21 h 160"/>
              <a:gd name="T42" fmla="*/ 108 w 160"/>
              <a:gd name="T43" fmla="*/ 27 h 160"/>
              <a:gd name="T44" fmla="*/ 108 w 160"/>
              <a:gd name="T45" fmla="*/ 27 h 160"/>
              <a:gd name="T46" fmla="*/ 105 w 160"/>
              <a:gd name="T47" fmla="*/ 102 h 160"/>
              <a:gd name="T48" fmla="*/ 136 w 160"/>
              <a:gd name="T49" fmla="*/ 140 h 160"/>
              <a:gd name="T50" fmla="*/ 108 w 160"/>
              <a:gd name="T51" fmla="*/ 108 h 160"/>
              <a:gd name="T52" fmla="*/ 42 w 160"/>
              <a:gd name="T53" fmla="*/ 127 h 160"/>
              <a:gd name="T54" fmla="*/ 36 w 160"/>
              <a:gd name="T55" fmla="*/ 115 h 160"/>
              <a:gd name="T56" fmla="*/ 42 w 160"/>
              <a:gd name="T57" fmla="*/ 33 h 160"/>
              <a:gd name="T58" fmla="*/ 36 w 160"/>
              <a:gd name="T59" fmla="*/ 46 h 160"/>
              <a:gd name="T60" fmla="*/ 42 w 160"/>
              <a:gd name="T61" fmla="*/ 33 h 160"/>
              <a:gd name="T62" fmla="*/ 114 w 160"/>
              <a:gd name="T63" fmla="*/ 43 h 160"/>
              <a:gd name="T64" fmla="*/ 127 w 160"/>
              <a:gd name="T65" fmla="*/ 37 h 160"/>
              <a:gd name="T66" fmla="*/ 127 w 160"/>
              <a:gd name="T67" fmla="*/ 124 h 160"/>
              <a:gd name="T68" fmla="*/ 114 w 160"/>
              <a:gd name="T69" fmla="*/ 118 h 160"/>
              <a:gd name="T70" fmla="*/ 83 w 160"/>
              <a:gd name="T71" fmla="*/ 105 h 160"/>
              <a:gd name="T72" fmla="*/ 33 w 160"/>
              <a:gd name="T73" fmla="*/ 87 h 160"/>
              <a:gd name="T74" fmla="*/ 80 w 160"/>
              <a:gd name="T75" fmla="*/ 108 h 160"/>
              <a:gd name="T76" fmla="*/ 20 w 160"/>
              <a:gd name="T77" fmla="*/ 74 h 160"/>
              <a:gd name="T78" fmla="*/ 67 w 160"/>
              <a:gd name="T79" fmla="*/ 77 h 160"/>
              <a:gd name="T80" fmla="*/ 67 w 160"/>
              <a:gd name="T81" fmla="*/ 71 h 160"/>
              <a:gd name="T82" fmla="*/ 89 w 160"/>
              <a:gd name="T83" fmla="*/ 58 h 160"/>
              <a:gd name="T84" fmla="*/ 108 w 160"/>
              <a:gd name="T85" fmla="*/ 74 h 160"/>
              <a:gd name="T86" fmla="*/ 92 w 160"/>
              <a:gd name="T87" fmla="*/ 52 h 160"/>
              <a:gd name="T88" fmla="*/ 64 w 160"/>
              <a:gd name="T89" fmla="*/ 24 h 160"/>
              <a:gd name="T90" fmla="*/ 117 w 160"/>
              <a:gd name="T91" fmla="*/ 71 h 160"/>
              <a:gd name="T92" fmla="*/ 139 w 160"/>
              <a:gd name="T93" fmla="*/ 74 h 160"/>
              <a:gd name="T94" fmla="*/ 102 w 160"/>
              <a:gd name="T95" fmla="*/ 87 h 160"/>
              <a:gd name="T96" fmla="*/ 136 w 160"/>
              <a:gd name="T97" fmla="*/ 83 h 160"/>
              <a:gd name="T98" fmla="*/ 64 w 160"/>
              <a:gd name="T99" fmla="*/ 118 h 160"/>
              <a:gd name="T100" fmla="*/ 70 w 160"/>
              <a:gd name="T101" fmla="*/ 121 h 160"/>
              <a:gd name="T102" fmla="*/ 89 w 160"/>
              <a:gd name="T103" fmla="*/ 99 h 160"/>
              <a:gd name="T104" fmla="*/ 80 w 160"/>
              <a:gd name="T105" fmla="*/ 140 h 160"/>
              <a:gd name="T106" fmla="*/ 92 w 160"/>
              <a:gd name="T107" fmla="*/ 96 h 160"/>
              <a:gd name="T108" fmla="*/ 95 w 160"/>
              <a:gd name="T109" fmla="*/ 24 h 160"/>
              <a:gd name="T110" fmla="*/ 80 w 160"/>
              <a:gd name="T111" fmla="*/ 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60">
                <a:moveTo>
                  <a:pt x="92" y="83"/>
                </a:moveTo>
                <a:cubicBezTo>
                  <a:pt x="90" y="83"/>
                  <a:pt x="89" y="85"/>
                  <a:pt x="89" y="87"/>
                </a:cubicBezTo>
                <a:cubicBezTo>
                  <a:pt x="89" y="88"/>
                  <a:pt x="90" y="90"/>
                  <a:pt x="92" y="90"/>
                </a:cubicBezTo>
                <a:cubicBezTo>
                  <a:pt x="94" y="90"/>
                  <a:pt x="95" y="88"/>
                  <a:pt x="95" y="87"/>
                </a:cubicBezTo>
                <a:cubicBezTo>
                  <a:pt x="95" y="85"/>
                  <a:pt x="94" y="83"/>
                  <a:pt x="92" y="83"/>
                </a:cubicBezTo>
                <a:close/>
                <a:moveTo>
                  <a:pt x="20" y="87"/>
                </a:moveTo>
                <a:cubicBezTo>
                  <a:pt x="20" y="88"/>
                  <a:pt x="22" y="90"/>
                  <a:pt x="23" y="90"/>
                </a:cubicBezTo>
                <a:cubicBezTo>
                  <a:pt x="25" y="90"/>
                  <a:pt x="27" y="88"/>
                  <a:pt x="27" y="87"/>
                </a:cubicBezTo>
                <a:cubicBezTo>
                  <a:pt x="27" y="85"/>
                  <a:pt x="25" y="83"/>
                  <a:pt x="23" y="83"/>
                </a:cubicBezTo>
                <a:cubicBezTo>
                  <a:pt x="22" y="83"/>
                  <a:pt x="20" y="85"/>
                  <a:pt x="20" y="87"/>
                </a:cubicBezTo>
                <a:close/>
                <a:moveTo>
                  <a:pt x="3" y="40"/>
                </a:moveTo>
                <a:cubicBezTo>
                  <a:pt x="5" y="40"/>
                  <a:pt x="6" y="38"/>
                  <a:pt x="6" y="37"/>
                </a:cubicBezTo>
                <a:cubicBezTo>
                  <a:pt x="6" y="7"/>
                  <a:pt x="6" y="7"/>
                  <a:pt x="6" y="7"/>
                </a:cubicBezTo>
                <a:cubicBezTo>
                  <a:pt x="36" y="7"/>
                  <a:pt x="36" y="7"/>
                  <a:pt x="36" y="7"/>
                </a:cubicBezTo>
                <a:cubicBezTo>
                  <a:pt x="38" y="7"/>
                  <a:pt x="39" y="5"/>
                  <a:pt x="39" y="3"/>
                </a:cubicBezTo>
                <a:cubicBezTo>
                  <a:pt x="39" y="2"/>
                  <a:pt x="38" y="0"/>
                  <a:pt x="36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2"/>
                  <a:pt x="0" y="3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lose/>
                <a:moveTo>
                  <a:pt x="36" y="154"/>
                </a:moveTo>
                <a:cubicBezTo>
                  <a:pt x="6" y="154"/>
                  <a:pt x="6" y="154"/>
                  <a:pt x="6" y="154"/>
                </a:cubicBezTo>
                <a:cubicBezTo>
                  <a:pt x="6" y="124"/>
                  <a:pt x="6" y="124"/>
                  <a:pt x="6" y="124"/>
                </a:cubicBezTo>
                <a:cubicBezTo>
                  <a:pt x="6" y="122"/>
                  <a:pt x="5" y="121"/>
                  <a:pt x="3" y="121"/>
                </a:cubicBezTo>
                <a:cubicBezTo>
                  <a:pt x="1" y="121"/>
                  <a:pt x="0" y="122"/>
                  <a:pt x="0" y="124"/>
                </a:cubicBezTo>
                <a:cubicBezTo>
                  <a:pt x="0" y="157"/>
                  <a:pt x="0" y="157"/>
                  <a:pt x="0" y="157"/>
                </a:cubicBezTo>
                <a:cubicBezTo>
                  <a:pt x="0" y="159"/>
                  <a:pt x="1" y="160"/>
                  <a:pt x="3" y="160"/>
                </a:cubicBezTo>
                <a:cubicBezTo>
                  <a:pt x="36" y="160"/>
                  <a:pt x="36" y="160"/>
                  <a:pt x="36" y="160"/>
                </a:cubicBezTo>
                <a:cubicBezTo>
                  <a:pt x="38" y="160"/>
                  <a:pt x="39" y="159"/>
                  <a:pt x="39" y="157"/>
                </a:cubicBezTo>
                <a:cubicBezTo>
                  <a:pt x="39" y="156"/>
                  <a:pt x="38" y="154"/>
                  <a:pt x="36" y="154"/>
                </a:cubicBezTo>
                <a:close/>
                <a:moveTo>
                  <a:pt x="157" y="121"/>
                </a:moveTo>
                <a:cubicBezTo>
                  <a:pt x="155" y="121"/>
                  <a:pt x="153" y="122"/>
                  <a:pt x="153" y="124"/>
                </a:cubicBezTo>
                <a:cubicBezTo>
                  <a:pt x="153" y="154"/>
                  <a:pt x="153" y="154"/>
                  <a:pt x="153" y="154"/>
                </a:cubicBezTo>
                <a:cubicBezTo>
                  <a:pt x="123" y="154"/>
                  <a:pt x="123" y="154"/>
                  <a:pt x="123" y="154"/>
                </a:cubicBezTo>
                <a:cubicBezTo>
                  <a:pt x="122" y="154"/>
                  <a:pt x="120" y="156"/>
                  <a:pt x="120" y="157"/>
                </a:cubicBezTo>
                <a:cubicBezTo>
                  <a:pt x="120" y="159"/>
                  <a:pt x="122" y="160"/>
                  <a:pt x="123" y="160"/>
                </a:cubicBezTo>
                <a:cubicBezTo>
                  <a:pt x="157" y="160"/>
                  <a:pt x="157" y="160"/>
                  <a:pt x="157" y="160"/>
                </a:cubicBezTo>
                <a:cubicBezTo>
                  <a:pt x="158" y="160"/>
                  <a:pt x="160" y="159"/>
                  <a:pt x="160" y="157"/>
                </a:cubicBezTo>
                <a:cubicBezTo>
                  <a:pt x="160" y="124"/>
                  <a:pt x="160" y="124"/>
                  <a:pt x="160" y="124"/>
                </a:cubicBezTo>
                <a:cubicBezTo>
                  <a:pt x="160" y="122"/>
                  <a:pt x="158" y="121"/>
                  <a:pt x="157" y="121"/>
                </a:cubicBezTo>
                <a:close/>
                <a:moveTo>
                  <a:pt x="157" y="0"/>
                </a:moveTo>
                <a:cubicBezTo>
                  <a:pt x="123" y="0"/>
                  <a:pt x="123" y="0"/>
                  <a:pt x="123" y="0"/>
                </a:cubicBezTo>
                <a:cubicBezTo>
                  <a:pt x="122" y="0"/>
                  <a:pt x="120" y="2"/>
                  <a:pt x="120" y="3"/>
                </a:cubicBezTo>
                <a:cubicBezTo>
                  <a:pt x="120" y="5"/>
                  <a:pt x="122" y="7"/>
                  <a:pt x="123" y="7"/>
                </a:cubicBezTo>
                <a:cubicBezTo>
                  <a:pt x="153" y="7"/>
                  <a:pt x="153" y="7"/>
                  <a:pt x="153" y="7"/>
                </a:cubicBezTo>
                <a:cubicBezTo>
                  <a:pt x="153" y="37"/>
                  <a:pt x="153" y="37"/>
                  <a:pt x="153" y="37"/>
                </a:cubicBezTo>
                <a:cubicBezTo>
                  <a:pt x="153" y="38"/>
                  <a:pt x="155" y="40"/>
                  <a:pt x="157" y="40"/>
                </a:cubicBezTo>
                <a:cubicBezTo>
                  <a:pt x="158" y="40"/>
                  <a:pt x="160" y="38"/>
                  <a:pt x="160" y="37"/>
                </a:cubicBezTo>
                <a:cubicBezTo>
                  <a:pt x="160" y="3"/>
                  <a:pt x="160" y="3"/>
                  <a:pt x="160" y="3"/>
                </a:cubicBezTo>
                <a:cubicBezTo>
                  <a:pt x="160" y="2"/>
                  <a:pt x="158" y="0"/>
                  <a:pt x="157" y="0"/>
                </a:cubicBezTo>
                <a:close/>
                <a:moveTo>
                  <a:pt x="55" y="102"/>
                </a:moveTo>
                <a:cubicBezTo>
                  <a:pt x="23" y="102"/>
                  <a:pt x="23" y="102"/>
                  <a:pt x="23" y="102"/>
                </a:cubicBezTo>
                <a:cubicBezTo>
                  <a:pt x="22" y="102"/>
                  <a:pt x="20" y="104"/>
                  <a:pt x="20" y="105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20" y="138"/>
                  <a:pt x="22" y="140"/>
                  <a:pt x="23" y="140"/>
                </a:cubicBezTo>
                <a:cubicBezTo>
                  <a:pt x="55" y="140"/>
                  <a:pt x="55" y="140"/>
                  <a:pt x="55" y="140"/>
                </a:cubicBezTo>
                <a:cubicBezTo>
                  <a:pt x="56" y="140"/>
                  <a:pt x="58" y="138"/>
                  <a:pt x="58" y="137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8" y="104"/>
                  <a:pt x="56" y="102"/>
                  <a:pt x="55" y="102"/>
                </a:cubicBezTo>
                <a:close/>
                <a:moveTo>
                  <a:pt x="52" y="133"/>
                </a:moveTo>
                <a:cubicBezTo>
                  <a:pt x="27" y="133"/>
                  <a:pt x="27" y="133"/>
                  <a:pt x="27" y="133"/>
                </a:cubicBezTo>
                <a:cubicBezTo>
                  <a:pt x="27" y="108"/>
                  <a:pt x="27" y="108"/>
                  <a:pt x="27" y="108"/>
                </a:cubicBezTo>
                <a:cubicBezTo>
                  <a:pt x="52" y="108"/>
                  <a:pt x="52" y="108"/>
                  <a:pt x="52" y="108"/>
                </a:cubicBezTo>
                <a:lnTo>
                  <a:pt x="52" y="133"/>
                </a:lnTo>
                <a:close/>
                <a:moveTo>
                  <a:pt x="20" y="24"/>
                </a:moveTo>
                <a:cubicBezTo>
                  <a:pt x="20" y="55"/>
                  <a:pt x="20" y="55"/>
                  <a:pt x="20" y="55"/>
                </a:cubicBezTo>
                <a:cubicBezTo>
                  <a:pt x="20" y="57"/>
                  <a:pt x="22" y="58"/>
                  <a:pt x="23" y="58"/>
                </a:cubicBezTo>
                <a:cubicBezTo>
                  <a:pt x="55" y="58"/>
                  <a:pt x="55" y="58"/>
                  <a:pt x="55" y="58"/>
                </a:cubicBezTo>
                <a:cubicBezTo>
                  <a:pt x="56" y="58"/>
                  <a:pt x="58" y="57"/>
                  <a:pt x="58" y="55"/>
                </a:cubicBezTo>
                <a:cubicBezTo>
                  <a:pt x="58" y="24"/>
                  <a:pt x="58" y="24"/>
                  <a:pt x="58" y="24"/>
                </a:cubicBezTo>
                <a:cubicBezTo>
                  <a:pt x="58" y="22"/>
                  <a:pt x="56" y="21"/>
                  <a:pt x="55" y="21"/>
                </a:cubicBezTo>
                <a:cubicBezTo>
                  <a:pt x="23" y="21"/>
                  <a:pt x="23" y="21"/>
                  <a:pt x="23" y="21"/>
                </a:cubicBezTo>
                <a:cubicBezTo>
                  <a:pt x="22" y="21"/>
                  <a:pt x="20" y="22"/>
                  <a:pt x="20" y="24"/>
                </a:cubicBezTo>
                <a:close/>
                <a:moveTo>
                  <a:pt x="27" y="27"/>
                </a:moveTo>
                <a:cubicBezTo>
                  <a:pt x="52" y="27"/>
                  <a:pt x="52" y="27"/>
                  <a:pt x="52" y="27"/>
                </a:cubicBezTo>
                <a:cubicBezTo>
                  <a:pt x="52" y="52"/>
                  <a:pt x="52" y="52"/>
                  <a:pt x="52" y="52"/>
                </a:cubicBezTo>
                <a:cubicBezTo>
                  <a:pt x="27" y="52"/>
                  <a:pt x="27" y="52"/>
                  <a:pt x="27" y="52"/>
                </a:cubicBezTo>
                <a:lnTo>
                  <a:pt x="27" y="27"/>
                </a:lnTo>
                <a:close/>
                <a:moveTo>
                  <a:pt x="105" y="58"/>
                </a:moveTo>
                <a:cubicBezTo>
                  <a:pt x="136" y="58"/>
                  <a:pt x="136" y="58"/>
                  <a:pt x="136" y="58"/>
                </a:cubicBezTo>
                <a:cubicBezTo>
                  <a:pt x="138" y="58"/>
                  <a:pt x="139" y="57"/>
                  <a:pt x="139" y="55"/>
                </a:cubicBezTo>
                <a:cubicBezTo>
                  <a:pt x="139" y="24"/>
                  <a:pt x="139" y="24"/>
                  <a:pt x="139" y="24"/>
                </a:cubicBezTo>
                <a:cubicBezTo>
                  <a:pt x="139" y="22"/>
                  <a:pt x="138" y="21"/>
                  <a:pt x="136" y="21"/>
                </a:cubicBezTo>
                <a:cubicBezTo>
                  <a:pt x="105" y="21"/>
                  <a:pt x="105" y="21"/>
                  <a:pt x="105" y="21"/>
                </a:cubicBezTo>
                <a:cubicBezTo>
                  <a:pt x="103" y="21"/>
                  <a:pt x="102" y="22"/>
                  <a:pt x="102" y="24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02" y="57"/>
                  <a:pt x="103" y="58"/>
                  <a:pt x="105" y="58"/>
                </a:cubicBezTo>
                <a:close/>
                <a:moveTo>
                  <a:pt x="108" y="27"/>
                </a:moveTo>
                <a:cubicBezTo>
                  <a:pt x="133" y="27"/>
                  <a:pt x="133" y="27"/>
                  <a:pt x="133" y="27"/>
                </a:cubicBezTo>
                <a:cubicBezTo>
                  <a:pt x="133" y="52"/>
                  <a:pt x="133" y="52"/>
                  <a:pt x="133" y="52"/>
                </a:cubicBezTo>
                <a:cubicBezTo>
                  <a:pt x="108" y="52"/>
                  <a:pt x="108" y="52"/>
                  <a:pt x="108" y="52"/>
                </a:cubicBezTo>
                <a:lnTo>
                  <a:pt x="108" y="27"/>
                </a:lnTo>
                <a:close/>
                <a:moveTo>
                  <a:pt x="139" y="137"/>
                </a:moveTo>
                <a:cubicBezTo>
                  <a:pt x="139" y="105"/>
                  <a:pt x="139" y="105"/>
                  <a:pt x="139" y="105"/>
                </a:cubicBezTo>
                <a:cubicBezTo>
                  <a:pt x="139" y="104"/>
                  <a:pt x="138" y="102"/>
                  <a:pt x="136" y="102"/>
                </a:cubicBezTo>
                <a:cubicBezTo>
                  <a:pt x="105" y="102"/>
                  <a:pt x="105" y="102"/>
                  <a:pt x="105" y="102"/>
                </a:cubicBezTo>
                <a:cubicBezTo>
                  <a:pt x="103" y="102"/>
                  <a:pt x="102" y="104"/>
                  <a:pt x="102" y="105"/>
                </a:cubicBezTo>
                <a:cubicBezTo>
                  <a:pt x="102" y="137"/>
                  <a:pt x="102" y="137"/>
                  <a:pt x="102" y="137"/>
                </a:cubicBezTo>
                <a:cubicBezTo>
                  <a:pt x="102" y="138"/>
                  <a:pt x="103" y="140"/>
                  <a:pt x="105" y="140"/>
                </a:cubicBezTo>
                <a:cubicBezTo>
                  <a:pt x="136" y="140"/>
                  <a:pt x="136" y="140"/>
                  <a:pt x="136" y="140"/>
                </a:cubicBezTo>
                <a:cubicBezTo>
                  <a:pt x="138" y="140"/>
                  <a:pt x="139" y="138"/>
                  <a:pt x="139" y="137"/>
                </a:cubicBezTo>
                <a:close/>
                <a:moveTo>
                  <a:pt x="133" y="133"/>
                </a:moveTo>
                <a:cubicBezTo>
                  <a:pt x="108" y="133"/>
                  <a:pt x="108" y="133"/>
                  <a:pt x="108" y="133"/>
                </a:cubicBezTo>
                <a:cubicBezTo>
                  <a:pt x="108" y="108"/>
                  <a:pt x="108" y="108"/>
                  <a:pt x="108" y="108"/>
                </a:cubicBezTo>
                <a:cubicBezTo>
                  <a:pt x="133" y="108"/>
                  <a:pt x="133" y="108"/>
                  <a:pt x="133" y="108"/>
                </a:cubicBezTo>
                <a:lnTo>
                  <a:pt x="133" y="133"/>
                </a:lnTo>
                <a:close/>
                <a:moveTo>
                  <a:pt x="36" y="127"/>
                </a:moveTo>
                <a:cubicBezTo>
                  <a:pt x="42" y="127"/>
                  <a:pt x="42" y="127"/>
                  <a:pt x="42" y="127"/>
                </a:cubicBezTo>
                <a:cubicBezTo>
                  <a:pt x="44" y="127"/>
                  <a:pt x="45" y="126"/>
                  <a:pt x="45" y="124"/>
                </a:cubicBezTo>
                <a:cubicBezTo>
                  <a:pt x="45" y="118"/>
                  <a:pt x="45" y="118"/>
                  <a:pt x="45" y="118"/>
                </a:cubicBezTo>
                <a:cubicBezTo>
                  <a:pt x="45" y="116"/>
                  <a:pt x="44" y="115"/>
                  <a:pt x="42" y="115"/>
                </a:cubicBezTo>
                <a:cubicBezTo>
                  <a:pt x="36" y="115"/>
                  <a:pt x="36" y="115"/>
                  <a:pt x="36" y="115"/>
                </a:cubicBezTo>
                <a:cubicBezTo>
                  <a:pt x="34" y="115"/>
                  <a:pt x="33" y="116"/>
                  <a:pt x="33" y="118"/>
                </a:cubicBezTo>
                <a:cubicBezTo>
                  <a:pt x="33" y="124"/>
                  <a:pt x="33" y="124"/>
                  <a:pt x="33" y="124"/>
                </a:cubicBezTo>
                <a:cubicBezTo>
                  <a:pt x="33" y="126"/>
                  <a:pt x="34" y="127"/>
                  <a:pt x="36" y="127"/>
                </a:cubicBezTo>
                <a:close/>
                <a:moveTo>
                  <a:pt x="42" y="33"/>
                </a:moveTo>
                <a:cubicBezTo>
                  <a:pt x="36" y="33"/>
                  <a:pt x="36" y="33"/>
                  <a:pt x="36" y="33"/>
                </a:cubicBezTo>
                <a:cubicBezTo>
                  <a:pt x="34" y="33"/>
                  <a:pt x="33" y="35"/>
                  <a:pt x="33" y="37"/>
                </a:cubicBezTo>
                <a:cubicBezTo>
                  <a:pt x="33" y="43"/>
                  <a:pt x="33" y="43"/>
                  <a:pt x="33" y="43"/>
                </a:cubicBezTo>
                <a:cubicBezTo>
                  <a:pt x="33" y="45"/>
                  <a:pt x="34" y="46"/>
                  <a:pt x="36" y="46"/>
                </a:cubicBezTo>
                <a:cubicBezTo>
                  <a:pt x="42" y="46"/>
                  <a:pt x="42" y="46"/>
                  <a:pt x="42" y="46"/>
                </a:cubicBezTo>
                <a:cubicBezTo>
                  <a:pt x="44" y="46"/>
                  <a:pt x="45" y="45"/>
                  <a:pt x="45" y="43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35"/>
                  <a:pt x="44" y="33"/>
                  <a:pt x="42" y="33"/>
                </a:cubicBezTo>
                <a:close/>
                <a:moveTo>
                  <a:pt x="123" y="33"/>
                </a:moveTo>
                <a:cubicBezTo>
                  <a:pt x="117" y="33"/>
                  <a:pt x="117" y="33"/>
                  <a:pt x="117" y="33"/>
                </a:cubicBezTo>
                <a:cubicBezTo>
                  <a:pt x="115" y="33"/>
                  <a:pt x="114" y="35"/>
                  <a:pt x="114" y="37"/>
                </a:cubicBezTo>
                <a:cubicBezTo>
                  <a:pt x="114" y="43"/>
                  <a:pt x="114" y="43"/>
                  <a:pt x="114" y="43"/>
                </a:cubicBezTo>
                <a:cubicBezTo>
                  <a:pt x="114" y="45"/>
                  <a:pt x="115" y="46"/>
                  <a:pt x="117" y="46"/>
                </a:cubicBezTo>
                <a:cubicBezTo>
                  <a:pt x="123" y="46"/>
                  <a:pt x="123" y="46"/>
                  <a:pt x="123" y="46"/>
                </a:cubicBezTo>
                <a:cubicBezTo>
                  <a:pt x="125" y="46"/>
                  <a:pt x="127" y="45"/>
                  <a:pt x="127" y="43"/>
                </a:cubicBezTo>
                <a:cubicBezTo>
                  <a:pt x="127" y="37"/>
                  <a:pt x="127" y="37"/>
                  <a:pt x="127" y="37"/>
                </a:cubicBezTo>
                <a:cubicBezTo>
                  <a:pt x="127" y="35"/>
                  <a:pt x="125" y="33"/>
                  <a:pt x="123" y="33"/>
                </a:cubicBezTo>
                <a:close/>
                <a:moveTo>
                  <a:pt x="117" y="127"/>
                </a:moveTo>
                <a:cubicBezTo>
                  <a:pt x="123" y="127"/>
                  <a:pt x="123" y="127"/>
                  <a:pt x="123" y="127"/>
                </a:cubicBezTo>
                <a:cubicBezTo>
                  <a:pt x="125" y="127"/>
                  <a:pt x="127" y="126"/>
                  <a:pt x="127" y="124"/>
                </a:cubicBezTo>
                <a:cubicBezTo>
                  <a:pt x="127" y="118"/>
                  <a:pt x="127" y="118"/>
                  <a:pt x="127" y="118"/>
                </a:cubicBezTo>
                <a:cubicBezTo>
                  <a:pt x="127" y="116"/>
                  <a:pt x="125" y="115"/>
                  <a:pt x="123" y="115"/>
                </a:cubicBezTo>
                <a:cubicBezTo>
                  <a:pt x="117" y="115"/>
                  <a:pt x="117" y="115"/>
                  <a:pt x="117" y="115"/>
                </a:cubicBezTo>
                <a:cubicBezTo>
                  <a:pt x="115" y="115"/>
                  <a:pt x="114" y="116"/>
                  <a:pt x="114" y="118"/>
                </a:cubicBezTo>
                <a:cubicBezTo>
                  <a:pt x="114" y="124"/>
                  <a:pt x="114" y="124"/>
                  <a:pt x="114" y="124"/>
                </a:cubicBezTo>
                <a:cubicBezTo>
                  <a:pt x="114" y="126"/>
                  <a:pt x="115" y="127"/>
                  <a:pt x="117" y="127"/>
                </a:cubicBezTo>
                <a:close/>
                <a:moveTo>
                  <a:pt x="80" y="108"/>
                </a:moveTo>
                <a:cubicBezTo>
                  <a:pt x="81" y="108"/>
                  <a:pt x="83" y="107"/>
                  <a:pt x="83" y="105"/>
                </a:cubicBezTo>
                <a:cubicBezTo>
                  <a:pt x="83" y="87"/>
                  <a:pt x="83" y="87"/>
                  <a:pt x="83" y="87"/>
                </a:cubicBezTo>
                <a:cubicBezTo>
                  <a:pt x="83" y="85"/>
                  <a:pt x="81" y="83"/>
                  <a:pt x="80" y="83"/>
                </a:cubicBezTo>
                <a:cubicBezTo>
                  <a:pt x="36" y="83"/>
                  <a:pt x="36" y="83"/>
                  <a:pt x="36" y="83"/>
                </a:cubicBezTo>
                <a:cubicBezTo>
                  <a:pt x="34" y="83"/>
                  <a:pt x="33" y="85"/>
                  <a:pt x="33" y="87"/>
                </a:cubicBezTo>
                <a:cubicBezTo>
                  <a:pt x="33" y="88"/>
                  <a:pt x="34" y="90"/>
                  <a:pt x="36" y="90"/>
                </a:cubicBezTo>
                <a:cubicBezTo>
                  <a:pt x="77" y="90"/>
                  <a:pt x="77" y="90"/>
                  <a:pt x="77" y="90"/>
                </a:cubicBezTo>
                <a:cubicBezTo>
                  <a:pt x="77" y="105"/>
                  <a:pt x="77" y="105"/>
                  <a:pt x="77" y="105"/>
                </a:cubicBezTo>
                <a:cubicBezTo>
                  <a:pt x="77" y="107"/>
                  <a:pt x="78" y="108"/>
                  <a:pt x="80" y="108"/>
                </a:cubicBezTo>
                <a:close/>
                <a:moveTo>
                  <a:pt x="58" y="74"/>
                </a:moveTo>
                <a:cubicBezTo>
                  <a:pt x="58" y="72"/>
                  <a:pt x="56" y="71"/>
                  <a:pt x="55" y="71"/>
                </a:cubicBezTo>
                <a:cubicBezTo>
                  <a:pt x="23" y="71"/>
                  <a:pt x="23" y="71"/>
                  <a:pt x="23" y="71"/>
                </a:cubicBezTo>
                <a:cubicBezTo>
                  <a:pt x="22" y="71"/>
                  <a:pt x="20" y="72"/>
                  <a:pt x="20" y="74"/>
                </a:cubicBezTo>
                <a:cubicBezTo>
                  <a:pt x="20" y="76"/>
                  <a:pt x="22" y="77"/>
                  <a:pt x="23" y="77"/>
                </a:cubicBezTo>
                <a:cubicBezTo>
                  <a:pt x="55" y="77"/>
                  <a:pt x="55" y="77"/>
                  <a:pt x="55" y="77"/>
                </a:cubicBezTo>
                <a:cubicBezTo>
                  <a:pt x="56" y="77"/>
                  <a:pt x="58" y="76"/>
                  <a:pt x="58" y="74"/>
                </a:cubicBezTo>
                <a:close/>
                <a:moveTo>
                  <a:pt x="67" y="77"/>
                </a:moveTo>
                <a:cubicBezTo>
                  <a:pt x="80" y="77"/>
                  <a:pt x="80" y="77"/>
                  <a:pt x="80" y="77"/>
                </a:cubicBezTo>
                <a:cubicBezTo>
                  <a:pt x="81" y="77"/>
                  <a:pt x="83" y="76"/>
                  <a:pt x="83" y="74"/>
                </a:cubicBezTo>
                <a:cubicBezTo>
                  <a:pt x="83" y="72"/>
                  <a:pt x="81" y="71"/>
                  <a:pt x="80" y="71"/>
                </a:cubicBezTo>
                <a:cubicBezTo>
                  <a:pt x="67" y="71"/>
                  <a:pt x="67" y="71"/>
                  <a:pt x="67" y="71"/>
                </a:cubicBezTo>
                <a:cubicBezTo>
                  <a:pt x="65" y="71"/>
                  <a:pt x="64" y="72"/>
                  <a:pt x="64" y="74"/>
                </a:cubicBezTo>
                <a:cubicBezTo>
                  <a:pt x="64" y="76"/>
                  <a:pt x="65" y="77"/>
                  <a:pt x="67" y="77"/>
                </a:cubicBezTo>
                <a:close/>
                <a:moveTo>
                  <a:pt x="67" y="58"/>
                </a:moveTo>
                <a:cubicBezTo>
                  <a:pt x="89" y="58"/>
                  <a:pt x="89" y="58"/>
                  <a:pt x="89" y="58"/>
                </a:cubicBezTo>
                <a:cubicBezTo>
                  <a:pt x="89" y="74"/>
                  <a:pt x="89" y="74"/>
                  <a:pt x="89" y="74"/>
                </a:cubicBezTo>
                <a:cubicBezTo>
                  <a:pt x="89" y="76"/>
                  <a:pt x="90" y="77"/>
                  <a:pt x="92" y="77"/>
                </a:cubicBezTo>
                <a:cubicBezTo>
                  <a:pt x="105" y="77"/>
                  <a:pt x="105" y="77"/>
                  <a:pt x="105" y="77"/>
                </a:cubicBezTo>
                <a:cubicBezTo>
                  <a:pt x="106" y="77"/>
                  <a:pt x="108" y="76"/>
                  <a:pt x="108" y="74"/>
                </a:cubicBezTo>
                <a:cubicBezTo>
                  <a:pt x="108" y="72"/>
                  <a:pt x="106" y="71"/>
                  <a:pt x="105" y="71"/>
                </a:cubicBezTo>
                <a:cubicBezTo>
                  <a:pt x="95" y="71"/>
                  <a:pt x="95" y="71"/>
                  <a:pt x="95" y="71"/>
                </a:cubicBezTo>
                <a:cubicBezTo>
                  <a:pt x="95" y="55"/>
                  <a:pt x="95" y="55"/>
                  <a:pt x="95" y="55"/>
                </a:cubicBezTo>
                <a:cubicBezTo>
                  <a:pt x="95" y="54"/>
                  <a:pt x="94" y="52"/>
                  <a:pt x="92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70" y="24"/>
                  <a:pt x="70" y="24"/>
                  <a:pt x="70" y="24"/>
                </a:cubicBezTo>
                <a:cubicBezTo>
                  <a:pt x="70" y="22"/>
                  <a:pt x="69" y="21"/>
                  <a:pt x="67" y="21"/>
                </a:cubicBezTo>
                <a:cubicBezTo>
                  <a:pt x="65" y="21"/>
                  <a:pt x="64" y="22"/>
                  <a:pt x="64" y="24"/>
                </a:cubicBezTo>
                <a:cubicBezTo>
                  <a:pt x="64" y="55"/>
                  <a:pt x="64" y="55"/>
                  <a:pt x="64" y="55"/>
                </a:cubicBezTo>
                <a:cubicBezTo>
                  <a:pt x="64" y="57"/>
                  <a:pt x="65" y="58"/>
                  <a:pt x="67" y="58"/>
                </a:cubicBezTo>
                <a:close/>
                <a:moveTo>
                  <a:pt x="136" y="71"/>
                </a:moveTo>
                <a:cubicBezTo>
                  <a:pt x="117" y="71"/>
                  <a:pt x="117" y="71"/>
                  <a:pt x="117" y="71"/>
                </a:cubicBezTo>
                <a:cubicBezTo>
                  <a:pt x="115" y="71"/>
                  <a:pt x="114" y="72"/>
                  <a:pt x="114" y="74"/>
                </a:cubicBezTo>
                <a:cubicBezTo>
                  <a:pt x="114" y="76"/>
                  <a:pt x="115" y="77"/>
                  <a:pt x="117" y="77"/>
                </a:cubicBezTo>
                <a:cubicBezTo>
                  <a:pt x="136" y="77"/>
                  <a:pt x="136" y="77"/>
                  <a:pt x="136" y="77"/>
                </a:cubicBezTo>
                <a:cubicBezTo>
                  <a:pt x="138" y="77"/>
                  <a:pt x="139" y="76"/>
                  <a:pt x="139" y="74"/>
                </a:cubicBezTo>
                <a:cubicBezTo>
                  <a:pt x="139" y="72"/>
                  <a:pt x="138" y="71"/>
                  <a:pt x="136" y="71"/>
                </a:cubicBezTo>
                <a:close/>
                <a:moveTo>
                  <a:pt x="136" y="83"/>
                </a:moveTo>
                <a:cubicBezTo>
                  <a:pt x="105" y="83"/>
                  <a:pt x="105" y="83"/>
                  <a:pt x="105" y="83"/>
                </a:cubicBezTo>
                <a:cubicBezTo>
                  <a:pt x="103" y="83"/>
                  <a:pt x="102" y="85"/>
                  <a:pt x="102" y="87"/>
                </a:cubicBezTo>
                <a:cubicBezTo>
                  <a:pt x="102" y="88"/>
                  <a:pt x="103" y="90"/>
                  <a:pt x="105" y="90"/>
                </a:cubicBezTo>
                <a:cubicBezTo>
                  <a:pt x="136" y="90"/>
                  <a:pt x="136" y="90"/>
                  <a:pt x="136" y="90"/>
                </a:cubicBezTo>
                <a:cubicBezTo>
                  <a:pt x="138" y="90"/>
                  <a:pt x="139" y="88"/>
                  <a:pt x="139" y="87"/>
                </a:cubicBezTo>
                <a:cubicBezTo>
                  <a:pt x="139" y="85"/>
                  <a:pt x="138" y="83"/>
                  <a:pt x="136" y="83"/>
                </a:cubicBezTo>
                <a:close/>
                <a:moveTo>
                  <a:pt x="83" y="118"/>
                </a:moveTo>
                <a:cubicBezTo>
                  <a:pt x="83" y="116"/>
                  <a:pt x="81" y="115"/>
                  <a:pt x="80" y="115"/>
                </a:cubicBezTo>
                <a:cubicBezTo>
                  <a:pt x="67" y="115"/>
                  <a:pt x="67" y="115"/>
                  <a:pt x="67" y="115"/>
                </a:cubicBezTo>
                <a:cubicBezTo>
                  <a:pt x="65" y="115"/>
                  <a:pt x="64" y="116"/>
                  <a:pt x="64" y="118"/>
                </a:cubicBezTo>
                <a:cubicBezTo>
                  <a:pt x="64" y="137"/>
                  <a:pt x="64" y="137"/>
                  <a:pt x="64" y="137"/>
                </a:cubicBezTo>
                <a:cubicBezTo>
                  <a:pt x="64" y="138"/>
                  <a:pt x="65" y="140"/>
                  <a:pt x="67" y="140"/>
                </a:cubicBezTo>
                <a:cubicBezTo>
                  <a:pt x="69" y="140"/>
                  <a:pt x="70" y="138"/>
                  <a:pt x="70" y="137"/>
                </a:cubicBezTo>
                <a:cubicBezTo>
                  <a:pt x="70" y="121"/>
                  <a:pt x="70" y="121"/>
                  <a:pt x="70" y="121"/>
                </a:cubicBezTo>
                <a:cubicBezTo>
                  <a:pt x="80" y="121"/>
                  <a:pt x="80" y="121"/>
                  <a:pt x="80" y="121"/>
                </a:cubicBezTo>
                <a:cubicBezTo>
                  <a:pt x="81" y="121"/>
                  <a:pt x="83" y="120"/>
                  <a:pt x="83" y="118"/>
                </a:cubicBezTo>
                <a:close/>
                <a:moveTo>
                  <a:pt x="92" y="96"/>
                </a:moveTo>
                <a:cubicBezTo>
                  <a:pt x="90" y="96"/>
                  <a:pt x="89" y="97"/>
                  <a:pt x="89" y="99"/>
                </a:cubicBezTo>
                <a:cubicBezTo>
                  <a:pt x="89" y="133"/>
                  <a:pt x="89" y="133"/>
                  <a:pt x="89" y="133"/>
                </a:cubicBezTo>
                <a:cubicBezTo>
                  <a:pt x="80" y="133"/>
                  <a:pt x="80" y="133"/>
                  <a:pt x="80" y="133"/>
                </a:cubicBezTo>
                <a:cubicBezTo>
                  <a:pt x="78" y="133"/>
                  <a:pt x="77" y="135"/>
                  <a:pt x="77" y="137"/>
                </a:cubicBezTo>
                <a:cubicBezTo>
                  <a:pt x="77" y="138"/>
                  <a:pt x="78" y="140"/>
                  <a:pt x="80" y="140"/>
                </a:cubicBezTo>
                <a:cubicBezTo>
                  <a:pt x="92" y="140"/>
                  <a:pt x="92" y="140"/>
                  <a:pt x="92" y="140"/>
                </a:cubicBezTo>
                <a:cubicBezTo>
                  <a:pt x="94" y="140"/>
                  <a:pt x="95" y="138"/>
                  <a:pt x="95" y="137"/>
                </a:cubicBezTo>
                <a:cubicBezTo>
                  <a:pt x="95" y="99"/>
                  <a:pt x="95" y="99"/>
                  <a:pt x="95" y="99"/>
                </a:cubicBezTo>
                <a:cubicBezTo>
                  <a:pt x="95" y="97"/>
                  <a:pt x="94" y="96"/>
                  <a:pt x="92" y="96"/>
                </a:cubicBezTo>
                <a:close/>
                <a:moveTo>
                  <a:pt x="80" y="46"/>
                </a:moveTo>
                <a:cubicBezTo>
                  <a:pt x="92" y="46"/>
                  <a:pt x="92" y="46"/>
                  <a:pt x="92" y="46"/>
                </a:cubicBezTo>
                <a:cubicBezTo>
                  <a:pt x="94" y="46"/>
                  <a:pt x="95" y="45"/>
                  <a:pt x="95" y="43"/>
                </a:cubicBezTo>
                <a:cubicBezTo>
                  <a:pt x="95" y="24"/>
                  <a:pt x="95" y="24"/>
                  <a:pt x="95" y="24"/>
                </a:cubicBezTo>
                <a:cubicBezTo>
                  <a:pt x="95" y="22"/>
                  <a:pt x="94" y="21"/>
                  <a:pt x="92" y="21"/>
                </a:cubicBezTo>
                <a:cubicBezTo>
                  <a:pt x="90" y="21"/>
                  <a:pt x="89" y="22"/>
                  <a:pt x="89" y="24"/>
                </a:cubicBezTo>
                <a:cubicBezTo>
                  <a:pt x="89" y="40"/>
                  <a:pt x="89" y="40"/>
                  <a:pt x="89" y="40"/>
                </a:cubicBezTo>
                <a:cubicBezTo>
                  <a:pt x="80" y="40"/>
                  <a:pt x="80" y="40"/>
                  <a:pt x="80" y="40"/>
                </a:cubicBezTo>
                <a:cubicBezTo>
                  <a:pt x="78" y="40"/>
                  <a:pt x="77" y="41"/>
                  <a:pt x="77" y="43"/>
                </a:cubicBezTo>
                <a:cubicBezTo>
                  <a:pt x="77" y="45"/>
                  <a:pt x="78" y="46"/>
                  <a:pt x="80" y="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B88F0828-5FD9-6BFB-3DBC-18EC81FBA185}"/>
              </a:ext>
            </a:extLst>
          </p:cNvPr>
          <p:cNvSpPr>
            <a:spLocks noEditPoints="1"/>
          </p:cNvSpPr>
          <p:nvPr/>
        </p:nvSpPr>
        <p:spPr bwMode="auto">
          <a:xfrm>
            <a:off x="1295401" y="4676775"/>
            <a:ext cx="242888" cy="254000"/>
          </a:xfrm>
          <a:custGeom>
            <a:avLst/>
            <a:gdLst>
              <a:gd name="T0" fmla="*/ 16 w 153"/>
              <a:gd name="T1" fmla="*/ 12 h 160"/>
              <a:gd name="T2" fmla="*/ 16 w 153"/>
              <a:gd name="T3" fmla="*/ 105 h 160"/>
              <a:gd name="T4" fmla="*/ 141 w 153"/>
              <a:gd name="T5" fmla="*/ 15 h 160"/>
              <a:gd name="T6" fmla="*/ 104 w 153"/>
              <a:gd name="T7" fmla="*/ 76 h 160"/>
              <a:gd name="T8" fmla="*/ 111 w 153"/>
              <a:gd name="T9" fmla="*/ 87 h 160"/>
              <a:gd name="T10" fmla="*/ 18 w 153"/>
              <a:gd name="T11" fmla="*/ 99 h 160"/>
              <a:gd name="T12" fmla="*/ 50 w 153"/>
              <a:gd name="T13" fmla="*/ 91 h 160"/>
              <a:gd name="T14" fmla="*/ 43 w 153"/>
              <a:gd name="T15" fmla="*/ 80 h 160"/>
              <a:gd name="T16" fmla="*/ 64 w 153"/>
              <a:gd name="T17" fmla="*/ 73 h 160"/>
              <a:gd name="T18" fmla="*/ 78 w 153"/>
              <a:gd name="T19" fmla="*/ 92 h 160"/>
              <a:gd name="T20" fmla="*/ 75 w 153"/>
              <a:gd name="T21" fmla="*/ 77 h 160"/>
              <a:gd name="T22" fmla="*/ 18 w 153"/>
              <a:gd name="T23" fmla="*/ 67 h 160"/>
              <a:gd name="T24" fmla="*/ 107 w 153"/>
              <a:gd name="T25" fmla="*/ 66 h 160"/>
              <a:gd name="T26" fmla="*/ 100 w 153"/>
              <a:gd name="T27" fmla="*/ 56 h 160"/>
              <a:gd name="T28" fmla="*/ 39 w 153"/>
              <a:gd name="T29" fmla="*/ 50 h 160"/>
              <a:gd name="T30" fmla="*/ 52 w 153"/>
              <a:gd name="T31" fmla="*/ 41 h 160"/>
              <a:gd name="T32" fmla="*/ 44 w 153"/>
              <a:gd name="T33" fmla="*/ 33 h 160"/>
              <a:gd name="T34" fmla="*/ 18 w 153"/>
              <a:gd name="T35" fmla="*/ 44 h 160"/>
              <a:gd name="T36" fmla="*/ 135 w 153"/>
              <a:gd name="T37" fmla="*/ 25 h 160"/>
              <a:gd name="T38" fmla="*/ 78 w 153"/>
              <a:gd name="T39" fmla="*/ 35 h 160"/>
              <a:gd name="T40" fmla="*/ 76 w 153"/>
              <a:gd name="T41" fmla="*/ 50 h 160"/>
              <a:gd name="T42" fmla="*/ 90 w 153"/>
              <a:gd name="T43" fmla="*/ 31 h 160"/>
              <a:gd name="T44" fmla="*/ 106 w 153"/>
              <a:gd name="T45" fmla="*/ 84 h 160"/>
              <a:gd name="T46" fmla="*/ 104 w 153"/>
              <a:gd name="T47" fmla="*/ 82 h 160"/>
              <a:gd name="T48" fmla="*/ 50 w 153"/>
              <a:gd name="T49" fmla="*/ 81 h 160"/>
              <a:gd name="T50" fmla="*/ 48 w 153"/>
              <a:gd name="T51" fmla="*/ 83 h 160"/>
              <a:gd name="T52" fmla="*/ 80 w 153"/>
              <a:gd name="T53" fmla="*/ 84 h 160"/>
              <a:gd name="T54" fmla="*/ 105 w 153"/>
              <a:gd name="T55" fmla="*/ 59 h 160"/>
              <a:gd name="T56" fmla="*/ 107 w 153"/>
              <a:gd name="T57" fmla="*/ 60 h 160"/>
              <a:gd name="T58" fmla="*/ 52 w 153"/>
              <a:gd name="T59" fmla="*/ 31 h 160"/>
              <a:gd name="T60" fmla="*/ 50 w 153"/>
              <a:gd name="T61" fmla="*/ 33 h 160"/>
              <a:gd name="T62" fmla="*/ 74 w 153"/>
              <a:gd name="T63" fmla="*/ 42 h 160"/>
              <a:gd name="T64" fmla="*/ 142 w 153"/>
              <a:gd name="T65" fmla="*/ 124 h 160"/>
              <a:gd name="T66" fmla="*/ 141 w 153"/>
              <a:gd name="T67" fmla="*/ 117 h 160"/>
              <a:gd name="T68" fmla="*/ 141 w 153"/>
              <a:gd name="T69" fmla="*/ 0 h 160"/>
              <a:gd name="T70" fmla="*/ 1 w 153"/>
              <a:gd name="T71" fmla="*/ 105 h 160"/>
              <a:gd name="T72" fmla="*/ 39 w 153"/>
              <a:gd name="T73" fmla="*/ 124 h 160"/>
              <a:gd name="T74" fmla="*/ 0 w 153"/>
              <a:gd name="T75" fmla="*/ 149 h 160"/>
              <a:gd name="T76" fmla="*/ 153 w 153"/>
              <a:gd name="T77" fmla="*/ 149 h 160"/>
              <a:gd name="T78" fmla="*/ 13 w 153"/>
              <a:gd name="T79" fmla="*/ 111 h 160"/>
              <a:gd name="T80" fmla="*/ 13 w 153"/>
              <a:gd name="T81" fmla="*/ 6 h 160"/>
              <a:gd name="T82" fmla="*/ 147 w 153"/>
              <a:gd name="T83" fmla="*/ 105 h 160"/>
              <a:gd name="T84" fmla="*/ 108 w 153"/>
              <a:gd name="T85" fmla="*/ 117 h 160"/>
              <a:gd name="T86" fmla="*/ 45 w 153"/>
              <a:gd name="T87" fmla="*/ 117 h 160"/>
              <a:gd name="T88" fmla="*/ 147 w 153"/>
              <a:gd name="T89" fmla="*/ 149 h 160"/>
              <a:gd name="T90" fmla="*/ 6 w 153"/>
              <a:gd name="T91" fmla="*/ 149 h 160"/>
              <a:gd name="T92" fmla="*/ 142 w 153"/>
              <a:gd name="T93" fmla="*/ 130 h 160"/>
              <a:gd name="T94" fmla="*/ 68 w 153"/>
              <a:gd name="T95" fmla="*/ 139 h 160"/>
              <a:gd name="T96" fmla="*/ 17 w 153"/>
              <a:gd name="T97" fmla="*/ 145 h 160"/>
              <a:gd name="T98" fmla="*/ 68 w 153"/>
              <a:gd name="T99" fmla="*/ 139 h 160"/>
              <a:gd name="T100" fmla="*/ 125 w 153"/>
              <a:gd name="T101" fmla="*/ 142 h 160"/>
              <a:gd name="T102" fmla="*/ 139 w 153"/>
              <a:gd name="T103" fmla="*/ 1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3" h="160">
                <a:moveTo>
                  <a:pt x="141" y="15"/>
                </a:moveTo>
                <a:cubicBezTo>
                  <a:pt x="141" y="13"/>
                  <a:pt x="139" y="12"/>
                  <a:pt x="138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4" y="12"/>
                  <a:pt x="13" y="13"/>
                  <a:pt x="13" y="15"/>
                </a:cubicBezTo>
                <a:cubicBezTo>
                  <a:pt x="13" y="102"/>
                  <a:pt x="13" y="102"/>
                  <a:pt x="13" y="102"/>
                </a:cubicBezTo>
                <a:cubicBezTo>
                  <a:pt x="13" y="104"/>
                  <a:pt x="14" y="105"/>
                  <a:pt x="16" y="105"/>
                </a:cubicBezTo>
                <a:cubicBezTo>
                  <a:pt x="138" y="105"/>
                  <a:pt x="138" y="105"/>
                  <a:pt x="138" y="105"/>
                </a:cubicBezTo>
                <a:cubicBezTo>
                  <a:pt x="139" y="105"/>
                  <a:pt x="141" y="104"/>
                  <a:pt x="141" y="102"/>
                </a:cubicBezTo>
                <a:lnTo>
                  <a:pt x="141" y="15"/>
                </a:lnTo>
                <a:close/>
                <a:moveTo>
                  <a:pt x="135" y="81"/>
                </a:moveTo>
                <a:cubicBezTo>
                  <a:pt x="111" y="81"/>
                  <a:pt x="111" y="81"/>
                  <a:pt x="111" y="81"/>
                </a:cubicBezTo>
                <a:cubicBezTo>
                  <a:pt x="110" y="78"/>
                  <a:pt x="107" y="76"/>
                  <a:pt x="104" y="76"/>
                </a:cubicBezTo>
                <a:cubicBezTo>
                  <a:pt x="100" y="76"/>
                  <a:pt x="96" y="79"/>
                  <a:pt x="96" y="84"/>
                </a:cubicBezTo>
                <a:cubicBezTo>
                  <a:pt x="96" y="88"/>
                  <a:pt x="100" y="92"/>
                  <a:pt x="104" y="92"/>
                </a:cubicBezTo>
                <a:cubicBezTo>
                  <a:pt x="107" y="92"/>
                  <a:pt x="110" y="90"/>
                  <a:pt x="111" y="87"/>
                </a:cubicBezTo>
                <a:cubicBezTo>
                  <a:pt x="135" y="87"/>
                  <a:pt x="135" y="87"/>
                  <a:pt x="135" y="87"/>
                </a:cubicBezTo>
                <a:cubicBezTo>
                  <a:pt x="135" y="99"/>
                  <a:pt x="135" y="99"/>
                  <a:pt x="135" y="99"/>
                </a:cubicBezTo>
                <a:cubicBezTo>
                  <a:pt x="18" y="99"/>
                  <a:pt x="18" y="99"/>
                  <a:pt x="18" y="99"/>
                </a:cubicBezTo>
                <a:cubicBezTo>
                  <a:pt x="18" y="86"/>
                  <a:pt x="18" y="86"/>
                  <a:pt x="18" y="86"/>
                </a:cubicBezTo>
                <a:cubicBezTo>
                  <a:pt x="43" y="86"/>
                  <a:pt x="43" y="86"/>
                  <a:pt x="43" y="86"/>
                </a:cubicBezTo>
                <a:cubicBezTo>
                  <a:pt x="44" y="89"/>
                  <a:pt x="47" y="91"/>
                  <a:pt x="50" y="91"/>
                </a:cubicBezTo>
                <a:cubicBezTo>
                  <a:pt x="55" y="91"/>
                  <a:pt x="58" y="87"/>
                  <a:pt x="58" y="83"/>
                </a:cubicBezTo>
                <a:cubicBezTo>
                  <a:pt x="58" y="78"/>
                  <a:pt x="55" y="75"/>
                  <a:pt x="50" y="75"/>
                </a:cubicBezTo>
                <a:cubicBezTo>
                  <a:pt x="47" y="75"/>
                  <a:pt x="44" y="77"/>
                  <a:pt x="43" y="80"/>
                </a:cubicBezTo>
                <a:cubicBezTo>
                  <a:pt x="18" y="80"/>
                  <a:pt x="18" y="80"/>
                  <a:pt x="18" y="80"/>
                </a:cubicBezTo>
                <a:cubicBezTo>
                  <a:pt x="18" y="73"/>
                  <a:pt x="18" y="73"/>
                  <a:pt x="18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71" y="81"/>
                  <a:pt x="71" y="81"/>
                  <a:pt x="71" y="81"/>
                </a:cubicBezTo>
                <a:cubicBezTo>
                  <a:pt x="71" y="82"/>
                  <a:pt x="70" y="83"/>
                  <a:pt x="70" y="84"/>
                </a:cubicBezTo>
                <a:cubicBezTo>
                  <a:pt x="70" y="88"/>
                  <a:pt x="74" y="92"/>
                  <a:pt x="78" y="92"/>
                </a:cubicBezTo>
                <a:cubicBezTo>
                  <a:pt x="83" y="92"/>
                  <a:pt x="86" y="88"/>
                  <a:pt x="86" y="84"/>
                </a:cubicBezTo>
                <a:cubicBezTo>
                  <a:pt x="86" y="79"/>
                  <a:pt x="83" y="76"/>
                  <a:pt x="78" y="76"/>
                </a:cubicBezTo>
                <a:cubicBezTo>
                  <a:pt x="77" y="76"/>
                  <a:pt x="76" y="76"/>
                  <a:pt x="75" y="77"/>
                </a:cubicBezTo>
                <a:cubicBezTo>
                  <a:pt x="67" y="68"/>
                  <a:pt x="67" y="68"/>
                  <a:pt x="67" y="68"/>
                </a:cubicBezTo>
                <a:cubicBezTo>
                  <a:pt x="66" y="68"/>
                  <a:pt x="66" y="67"/>
                  <a:pt x="65" y="67"/>
                </a:cubicBezTo>
                <a:cubicBezTo>
                  <a:pt x="18" y="67"/>
                  <a:pt x="18" y="67"/>
                  <a:pt x="18" y="67"/>
                </a:cubicBezTo>
                <a:cubicBezTo>
                  <a:pt x="18" y="61"/>
                  <a:pt x="18" y="61"/>
                  <a:pt x="18" y="61"/>
                </a:cubicBezTo>
                <a:cubicBezTo>
                  <a:pt x="100" y="61"/>
                  <a:pt x="100" y="61"/>
                  <a:pt x="100" y="61"/>
                </a:cubicBezTo>
                <a:cubicBezTo>
                  <a:pt x="101" y="64"/>
                  <a:pt x="104" y="66"/>
                  <a:pt x="107" y="66"/>
                </a:cubicBezTo>
                <a:cubicBezTo>
                  <a:pt x="111" y="66"/>
                  <a:pt x="115" y="63"/>
                  <a:pt x="115" y="59"/>
                </a:cubicBezTo>
                <a:cubicBezTo>
                  <a:pt x="115" y="54"/>
                  <a:pt x="111" y="51"/>
                  <a:pt x="107" y="51"/>
                </a:cubicBezTo>
                <a:cubicBezTo>
                  <a:pt x="104" y="51"/>
                  <a:pt x="101" y="53"/>
                  <a:pt x="100" y="56"/>
                </a:cubicBezTo>
                <a:cubicBezTo>
                  <a:pt x="18" y="56"/>
                  <a:pt x="18" y="56"/>
                  <a:pt x="18" y="56"/>
                </a:cubicBezTo>
                <a:cubicBezTo>
                  <a:pt x="18" y="50"/>
                  <a:pt x="18" y="50"/>
                  <a:pt x="18" y="50"/>
                </a:cubicBezTo>
                <a:cubicBezTo>
                  <a:pt x="39" y="50"/>
                  <a:pt x="39" y="50"/>
                  <a:pt x="39" y="50"/>
                </a:cubicBezTo>
                <a:cubicBezTo>
                  <a:pt x="40" y="50"/>
                  <a:pt x="40" y="49"/>
                  <a:pt x="41" y="49"/>
                </a:cubicBezTo>
                <a:cubicBezTo>
                  <a:pt x="49" y="41"/>
                  <a:pt x="49" y="41"/>
                  <a:pt x="49" y="41"/>
                </a:cubicBezTo>
                <a:cubicBezTo>
                  <a:pt x="50" y="41"/>
                  <a:pt x="51" y="41"/>
                  <a:pt x="52" y="41"/>
                </a:cubicBezTo>
                <a:cubicBezTo>
                  <a:pt x="57" y="41"/>
                  <a:pt x="60" y="38"/>
                  <a:pt x="60" y="33"/>
                </a:cubicBezTo>
                <a:cubicBezTo>
                  <a:pt x="60" y="29"/>
                  <a:pt x="57" y="25"/>
                  <a:pt x="52" y="25"/>
                </a:cubicBezTo>
                <a:cubicBezTo>
                  <a:pt x="48" y="25"/>
                  <a:pt x="44" y="29"/>
                  <a:pt x="44" y="33"/>
                </a:cubicBezTo>
                <a:cubicBezTo>
                  <a:pt x="44" y="34"/>
                  <a:pt x="45" y="35"/>
                  <a:pt x="45" y="36"/>
                </a:cubicBezTo>
                <a:cubicBezTo>
                  <a:pt x="38" y="44"/>
                  <a:pt x="38" y="44"/>
                  <a:pt x="38" y="44"/>
                </a:cubicBezTo>
                <a:cubicBezTo>
                  <a:pt x="18" y="44"/>
                  <a:pt x="18" y="44"/>
                  <a:pt x="18" y="44"/>
                </a:cubicBezTo>
                <a:cubicBezTo>
                  <a:pt x="18" y="18"/>
                  <a:pt x="18" y="18"/>
                  <a:pt x="18" y="18"/>
                </a:cubicBezTo>
                <a:cubicBezTo>
                  <a:pt x="135" y="18"/>
                  <a:pt x="135" y="18"/>
                  <a:pt x="135" y="18"/>
                </a:cubicBezTo>
                <a:cubicBezTo>
                  <a:pt x="135" y="25"/>
                  <a:pt x="135" y="25"/>
                  <a:pt x="135" y="25"/>
                </a:cubicBezTo>
                <a:cubicBezTo>
                  <a:pt x="89" y="25"/>
                  <a:pt x="89" y="25"/>
                  <a:pt x="89" y="25"/>
                </a:cubicBezTo>
                <a:cubicBezTo>
                  <a:pt x="88" y="25"/>
                  <a:pt x="87" y="26"/>
                  <a:pt x="87" y="26"/>
                </a:cubicBezTo>
                <a:cubicBezTo>
                  <a:pt x="78" y="35"/>
                  <a:pt x="78" y="35"/>
                  <a:pt x="78" y="35"/>
                </a:cubicBezTo>
                <a:cubicBezTo>
                  <a:pt x="78" y="34"/>
                  <a:pt x="77" y="34"/>
                  <a:pt x="76" y="34"/>
                </a:cubicBezTo>
                <a:cubicBezTo>
                  <a:pt x="71" y="34"/>
                  <a:pt x="68" y="38"/>
                  <a:pt x="68" y="42"/>
                </a:cubicBezTo>
                <a:cubicBezTo>
                  <a:pt x="68" y="46"/>
                  <a:pt x="71" y="50"/>
                  <a:pt x="76" y="50"/>
                </a:cubicBezTo>
                <a:cubicBezTo>
                  <a:pt x="80" y="50"/>
                  <a:pt x="83" y="46"/>
                  <a:pt x="83" y="42"/>
                </a:cubicBezTo>
                <a:cubicBezTo>
                  <a:pt x="83" y="41"/>
                  <a:pt x="83" y="40"/>
                  <a:pt x="83" y="39"/>
                </a:cubicBezTo>
                <a:cubicBezTo>
                  <a:pt x="90" y="31"/>
                  <a:pt x="90" y="31"/>
                  <a:pt x="90" y="31"/>
                </a:cubicBezTo>
                <a:cubicBezTo>
                  <a:pt x="135" y="31"/>
                  <a:pt x="135" y="31"/>
                  <a:pt x="135" y="31"/>
                </a:cubicBezTo>
                <a:lnTo>
                  <a:pt x="135" y="81"/>
                </a:lnTo>
                <a:close/>
                <a:moveTo>
                  <a:pt x="106" y="84"/>
                </a:moveTo>
                <a:cubicBezTo>
                  <a:pt x="106" y="85"/>
                  <a:pt x="105" y="86"/>
                  <a:pt x="104" y="86"/>
                </a:cubicBezTo>
                <a:cubicBezTo>
                  <a:pt x="103" y="86"/>
                  <a:pt x="102" y="85"/>
                  <a:pt x="102" y="84"/>
                </a:cubicBezTo>
                <a:cubicBezTo>
                  <a:pt x="102" y="83"/>
                  <a:pt x="103" y="82"/>
                  <a:pt x="104" y="82"/>
                </a:cubicBezTo>
                <a:cubicBezTo>
                  <a:pt x="105" y="82"/>
                  <a:pt x="106" y="83"/>
                  <a:pt x="106" y="84"/>
                </a:cubicBezTo>
                <a:close/>
                <a:moveTo>
                  <a:pt x="48" y="83"/>
                </a:moveTo>
                <a:cubicBezTo>
                  <a:pt x="48" y="82"/>
                  <a:pt x="49" y="81"/>
                  <a:pt x="50" y="81"/>
                </a:cubicBezTo>
                <a:cubicBezTo>
                  <a:pt x="51" y="81"/>
                  <a:pt x="52" y="82"/>
                  <a:pt x="52" y="83"/>
                </a:cubicBezTo>
                <a:cubicBezTo>
                  <a:pt x="52" y="84"/>
                  <a:pt x="51" y="85"/>
                  <a:pt x="50" y="85"/>
                </a:cubicBezTo>
                <a:cubicBezTo>
                  <a:pt x="49" y="85"/>
                  <a:pt x="48" y="84"/>
                  <a:pt x="48" y="83"/>
                </a:cubicBezTo>
                <a:close/>
                <a:moveTo>
                  <a:pt x="76" y="84"/>
                </a:moveTo>
                <a:cubicBezTo>
                  <a:pt x="76" y="83"/>
                  <a:pt x="77" y="82"/>
                  <a:pt x="78" y="82"/>
                </a:cubicBezTo>
                <a:cubicBezTo>
                  <a:pt x="79" y="82"/>
                  <a:pt x="80" y="83"/>
                  <a:pt x="80" y="84"/>
                </a:cubicBezTo>
                <a:cubicBezTo>
                  <a:pt x="80" y="85"/>
                  <a:pt x="79" y="86"/>
                  <a:pt x="78" y="86"/>
                </a:cubicBezTo>
                <a:cubicBezTo>
                  <a:pt x="77" y="86"/>
                  <a:pt x="76" y="85"/>
                  <a:pt x="76" y="84"/>
                </a:cubicBezTo>
                <a:close/>
                <a:moveTo>
                  <a:pt x="105" y="59"/>
                </a:moveTo>
                <a:cubicBezTo>
                  <a:pt x="105" y="57"/>
                  <a:pt x="106" y="57"/>
                  <a:pt x="107" y="57"/>
                </a:cubicBezTo>
                <a:cubicBezTo>
                  <a:pt x="108" y="57"/>
                  <a:pt x="109" y="57"/>
                  <a:pt x="109" y="59"/>
                </a:cubicBezTo>
                <a:cubicBezTo>
                  <a:pt x="109" y="60"/>
                  <a:pt x="108" y="60"/>
                  <a:pt x="107" y="60"/>
                </a:cubicBezTo>
                <a:cubicBezTo>
                  <a:pt x="106" y="60"/>
                  <a:pt x="105" y="60"/>
                  <a:pt x="105" y="59"/>
                </a:cubicBezTo>
                <a:close/>
                <a:moveTo>
                  <a:pt x="50" y="33"/>
                </a:moveTo>
                <a:cubicBezTo>
                  <a:pt x="50" y="32"/>
                  <a:pt x="51" y="31"/>
                  <a:pt x="52" y="31"/>
                </a:cubicBezTo>
                <a:cubicBezTo>
                  <a:pt x="53" y="31"/>
                  <a:pt x="54" y="32"/>
                  <a:pt x="54" y="33"/>
                </a:cubicBezTo>
                <a:cubicBezTo>
                  <a:pt x="54" y="34"/>
                  <a:pt x="53" y="35"/>
                  <a:pt x="52" y="35"/>
                </a:cubicBezTo>
                <a:cubicBezTo>
                  <a:pt x="51" y="35"/>
                  <a:pt x="50" y="34"/>
                  <a:pt x="50" y="33"/>
                </a:cubicBezTo>
                <a:close/>
                <a:moveTo>
                  <a:pt x="78" y="42"/>
                </a:moveTo>
                <a:cubicBezTo>
                  <a:pt x="78" y="43"/>
                  <a:pt x="77" y="44"/>
                  <a:pt x="76" y="44"/>
                </a:cubicBezTo>
                <a:cubicBezTo>
                  <a:pt x="74" y="44"/>
                  <a:pt x="74" y="43"/>
                  <a:pt x="74" y="42"/>
                </a:cubicBezTo>
                <a:cubicBezTo>
                  <a:pt x="74" y="41"/>
                  <a:pt x="74" y="40"/>
                  <a:pt x="76" y="40"/>
                </a:cubicBezTo>
                <a:cubicBezTo>
                  <a:pt x="77" y="40"/>
                  <a:pt x="78" y="41"/>
                  <a:pt x="78" y="42"/>
                </a:cubicBezTo>
                <a:close/>
                <a:moveTo>
                  <a:pt x="142" y="124"/>
                </a:moveTo>
                <a:cubicBezTo>
                  <a:pt x="114" y="124"/>
                  <a:pt x="114" y="124"/>
                  <a:pt x="114" y="124"/>
                </a:cubicBezTo>
                <a:cubicBezTo>
                  <a:pt x="114" y="117"/>
                  <a:pt x="114" y="117"/>
                  <a:pt x="114" y="117"/>
                </a:cubicBezTo>
                <a:cubicBezTo>
                  <a:pt x="141" y="117"/>
                  <a:pt x="141" y="117"/>
                  <a:pt x="141" y="117"/>
                </a:cubicBezTo>
                <a:cubicBezTo>
                  <a:pt x="147" y="117"/>
                  <a:pt x="152" y="111"/>
                  <a:pt x="152" y="105"/>
                </a:cubicBezTo>
                <a:cubicBezTo>
                  <a:pt x="152" y="12"/>
                  <a:pt x="152" y="12"/>
                  <a:pt x="152" y="12"/>
                </a:cubicBezTo>
                <a:cubicBezTo>
                  <a:pt x="152" y="6"/>
                  <a:pt x="147" y="0"/>
                  <a:pt x="141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1" y="6"/>
                  <a:pt x="1" y="12"/>
                </a:cubicBezTo>
                <a:cubicBezTo>
                  <a:pt x="1" y="105"/>
                  <a:pt x="1" y="105"/>
                  <a:pt x="1" y="105"/>
                </a:cubicBezTo>
                <a:cubicBezTo>
                  <a:pt x="1" y="111"/>
                  <a:pt x="6" y="117"/>
                  <a:pt x="13" y="117"/>
                </a:cubicBezTo>
                <a:cubicBezTo>
                  <a:pt x="39" y="117"/>
                  <a:pt x="39" y="117"/>
                  <a:pt x="39" y="117"/>
                </a:cubicBezTo>
                <a:cubicBezTo>
                  <a:pt x="39" y="124"/>
                  <a:pt x="39" y="124"/>
                  <a:pt x="39" y="124"/>
                </a:cubicBezTo>
                <a:cubicBezTo>
                  <a:pt x="11" y="124"/>
                  <a:pt x="11" y="124"/>
                  <a:pt x="11" y="124"/>
                </a:cubicBezTo>
                <a:cubicBezTo>
                  <a:pt x="5" y="124"/>
                  <a:pt x="0" y="129"/>
                  <a:pt x="0" y="135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5"/>
                  <a:pt x="5" y="160"/>
                  <a:pt x="11" y="160"/>
                </a:cubicBezTo>
                <a:cubicBezTo>
                  <a:pt x="142" y="160"/>
                  <a:pt x="142" y="160"/>
                  <a:pt x="142" y="160"/>
                </a:cubicBezTo>
                <a:cubicBezTo>
                  <a:pt x="148" y="160"/>
                  <a:pt x="153" y="155"/>
                  <a:pt x="153" y="149"/>
                </a:cubicBezTo>
                <a:cubicBezTo>
                  <a:pt x="153" y="135"/>
                  <a:pt x="153" y="135"/>
                  <a:pt x="153" y="135"/>
                </a:cubicBezTo>
                <a:cubicBezTo>
                  <a:pt x="153" y="129"/>
                  <a:pt x="148" y="124"/>
                  <a:pt x="142" y="124"/>
                </a:cubicBezTo>
                <a:close/>
                <a:moveTo>
                  <a:pt x="13" y="111"/>
                </a:moveTo>
                <a:cubicBezTo>
                  <a:pt x="9" y="111"/>
                  <a:pt x="7" y="108"/>
                  <a:pt x="7" y="105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9"/>
                  <a:pt x="9" y="6"/>
                  <a:pt x="13" y="6"/>
                </a:cubicBezTo>
                <a:cubicBezTo>
                  <a:pt x="141" y="6"/>
                  <a:pt x="141" y="6"/>
                  <a:pt x="141" y="6"/>
                </a:cubicBezTo>
                <a:cubicBezTo>
                  <a:pt x="144" y="6"/>
                  <a:pt x="147" y="9"/>
                  <a:pt x="147" y="12"/>
                </a:cubicBezTo>
                <a:cubicBezTo>
                  <a:pt x="147" y="105"/>
                  <a:pt x="147" y="105"/>
                  <a:pt x="147" y="105"/>
                </a:cubicBezTo>
                <a:cubicBezTo>
                  <a:pt x="147" y="108"/>
                  <a:pt x="144" y="111"/>
                  <a:pt x="141" y="111"/>
                </a:cubicBezTo>
                <a:lnTo>
                  <a:pt x="13" y="111"/>
                </a:lnTo>
                <a:close/>
                <a:moveTo>
                  <a:pt x="108" y="117"/>
                </a:moveTo>
                <a:cubicBezTo>
                  <a:pt x="108" y="124"/>
                  <a:pt x="108" y="124"/>
                  <a:pt x="108" y="124"/>
                </a:cubicBezTo>
                <a:cubicBezTo>
                  <a:pt x="45" y="124"/>
                  <a:pt x="45" y="124"/>
                  <a:pt x="45" y="124"/>
                </a:cubicBezTo>
                <a:cubicBezTo>
                  <a:pt x="45" y="117"/>
                  <a:pt x="45" y="117"/>
                  <a:pt x="45" y="117"/>
                </a:cubicBezTo>
                <a:lnTo>
                  <a:pt x="108" y="117"/>
                </a:lnTo>
                <a:close/>
                <a:moveTo>
                  <a:pt x="147" y="149"/>
                </a:moveTo>
                <a:cubicBezTo>
                  <a:pt x="147" y="149"/>
                  <a:pt x="147" y="149"/>
                  <a:pt x="147" y="149"/>
                </a:cubicBezTo>
                <a:cubicBezTo>
                  <a:pt x="147" y="152"/>
                  <a:pt x="145" y="154"/>
                  <a:pt x="142" y="154"/>
                </a:cubicBezTo>
                <a:cubicBezTo>
                  <a:pt x="11" y="154"/>
                  <a:pt x="11" y="154"/>
                  <a:pt x="11" y="154"/>
                </a:cubicBezTo>
                <a:cubicBezTo>
                  <a:pt x="8" y="154"/>
                  <a:pt x="6" y="152"/>
                  <a:pt x="6" y="149"/>
                </a:cubicBezTo>
                <a:cubicBezTo>
                  <a:pt x="6" y="135"/>
                  <a:pt x="6" y="135"/>
                  <a:pt x="6" y="135"/>
                </a:cubicBezTo>
                <a:cubicBezTo>
                  <a:pt x="6" y="132"/>
                  <a:pt x="8" y="130"/>
                  <a:pt x="11" y="130"/>
                </a:cubicBezTo>
                <a:cubicBezTo>
                  <a:pt x="142" y="130"/>
                  <a:pt x="142" y="130"/>
                  <a:pt x="142" y="130"/>
                </a:cubicBezTo>
                <a:cubicBezTo>
                  <a:pt x="145" y="130"/>
                  <a:pt x="147" y="132"/>
                  <a:pt x="147" y="135"/>
                </a:cubicBezTo>
                <a:lnTo>
                  <a:pt x="147" y="149"/>
                </a:lnTo>
                <a:close/>
                <a:moveTo>
                  <a:pt x="68" y="139"/>
                </a:moveTo>
                <a:cubicBezTo>
                  <a:pt x="17" y="139"/>
                  <a:pt x="17" y="139"/>
                  <a:pt x="17" y="139"/>
                </a:cubicBezTo>
                <a:cubicBezTo>
                  <a:pt x="16" y="139"/>
                  <a:pt x="14" y="140"/>
                  <a:pt x="14" y="142"/>
                </a:cubicBezTo>
                <a:cubicBezTo>
                  <a:pt x="14" y="144"/>
                  <a:pt x="16" y="145"/>
                  <a:pt x="17" y="145"/>
                </a:cubicBezTo>
                <a:cubicBezTo>
                  <a:pt x="68" y="145"/>
                  <a:pt x="68" y="145"/>
                  <a:pt x="68" y="145"/>
                </a:cubicBezTo>
                <a:cubicBezTo>
                  <a:pt x="70" y="145"/>
                  <a:pt x="71" y="144"/>
                  <a:pt x="71" y="142"/>
                </a:cubicBezTo>
                <a:cubicBezTo>
                  <a:pt x="71" y="140"/>
                  <a:pt x="70" y="139"/>
                  <a:pt x="68" y="139"/>
                </a:cubicBezTo>
                <a:close/>
                <a:moveTo>
                  <a:pt x="137" y="139"/>
                </a:moveTo>
                <a:cubicBezTo>
                  <a:pt x="128" y="139"/>
                  <a:pt x="128" y="139"/>
                  <a:pt x="128" y="139"/>
                </a:cubicBezTo>
                <a:cubicBezTo>
                  <a:pt x="126" y="139"/>
                  <a:pt x="125" y="140"/>
                  <a:pt x="125" y="142"/>
                </a:cubicBezTo>
                <a:cubicBezTo>
                  <a:pt x="125" y="144"/>
                  <a:pt x="126" y="145"/>
                  <a:pt x="128" y="145"/>
                </a:cubicBezTo>
                <a:cubicBezTo>
                  <a:pt x="137" y="145"/>
                  <a:pt x="137" y="145"/>
                  <a:pt x="137" y="145"/>
                </a:cubicBezTo>
                <a:cubicBezTo>
                  <a:pt x="138" y="145"/>
                  <a:pt x="139" y="144"/>
                  <a:pt x="139" y="142"/>
                </a:cubicBezTo>
                <a:cubicBezTo>
                  <a:pt x="139" y="140"/>
                  <a:pt x="138" y="139"/>
                  <a:pt x="137" y="1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4CD867C2-947C-D29E-BCCC-94CD605C5BE7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4676775"/>
            <a:ext cx="254000" cy="254000"/>
          </a:xfrm>
          <a:custGeom>
            <a:avLst/>
            <a:gdLst>
              <a:gd name="T0" fmla="*/ 160 w 160"/>
              <a:gd name="T1" fmla="*/ 63 h 160"/>
              <a:gd name="T2" fmla="*/ 125 w 160"/>
              <a:gd name="T3" fmla="*/ 32 h 160"/>
              <a:gd name="T4" fmla="*/ 107 w 160"/>
              <a:gd name="T5" fmla="*/ 0 h 160"/>
              <a:gd name="T6" fmla="*/ 48 w 160"/>
              <a:gd name="T7" fmla="*/ 32 h 160"/>
              <a:gd name="T8" fmla="*/ 1 w 160"/>
              <a:gd name="T9" fmla="*/ 63 h 160"/>
              <a:gd name="T10" fmla="*/ 0 w 160"/>
              <a:gd name="T11" fmla="*/ 64 h 160"/>
              <a:gd name="T12" fmla="*/ 16 w 160"/>
              <a:gd name="T13" fmla="*/ 131 h 160"/>
              <a:gd name="T14" fmla="*/ 25 w 160"/>
              <a:gd name="T15" fmla="*/ 149 h 160"/>
              <a:gd name="T16" fmla="*/ 45 w 160"/>
              <a:gd name="T17" fmla="*/ 153 h 160"/>
              <a:gd name="T18" fmla="*/ 111 w 160"/>
              <a:gd name="T19" fmla="*/ 160 h 160"/>
              <a:gd name="T20" fmla="*/ 116 w 160"/>
              <a:gd name="T21" fmla="*/ 152 h 160"/>
              <a:gd name="T22" fmla="*/ 135 w 160"/>
              <a:gd name="T23" fmla="*/ 144 h 160"/>
              <a:gd name="T24" fmla="*/ 160 w 160"/>
              <a:gd name="T25" fmla="*/ 115 h 160"/>
              <a:gd name="T26" fmla="*/ 54 w 160"/>
              <a:gd name="T27" fmla="*/ 6 h 160"/>
              <a:gd name="T28" fmla="*/ 54 w 160"/>
              <a:gd name="T29" fmla="*/ 48 h 160"/>
              <a:gd name="T30" fmla="*/ 36 w 160"/>
              <a:gd name="T31" fmla="*/ 38 h 160"/>
              <a:gd name="T32" fmla="*/ 46 w 160"/>
              <a:gd name="T33" fmla="*/ 48 h 160"/>
              <a:gd name="T34" fmla="*/ 115 w 160"/>
              <a:gd name="T35" fmla="*/ 54 h 160"/>
              <a:gd name="T36" fmla="*/ 112 w 160"/>
              <a:gd name="T37" fmla="*/ 48 h 160"/>
              <a:gd name="T38" fmla="*/ 133 w 160"/>
              <a:gd name="T39" fmla="*/ 41 h 160"/>
              <a:gd name="T40" fmla="*/ 28 w 160"/>
              <a:gd name="T41" fmla="*/ 41 h 160"/>
              <a:gd name="T42" fmla="*/ 100 w 160"/>
              <a:gd name="T43" fmla="*/ 131 h 160"/>
              <a:gd name="T44" fmla="*/ 131 w 160"/>
              <a:gd name="T45" fmla="*/ 147 h 160"/>
              <a:gd name="T46" fmla="*/ 104 w 160"/>
              <a:gd name="T47" fmla="*/ 127 h 160"/>
              <a:gd name="T48" fmla="*/ 103 w 160"/>
              <a:gd name="T49" fmla="*/ 126 h 160"/>
              <a:gd name="T50" fmla="*/ 59 w 160"/>
              <a:gd name="T51" fmla="*/ 126 h 160"/>
              <a:gd name="T52" fmla="*/ 57 w 160"/>
              <a:gd name="T53" fmla="*/ 126 h 160"/>
              <a:gd name="T54" fmla="*/ 57 w 160"/>
              <a:gd name="T55" fmla="*/ 127 h 160"/>
              <a:gd name="T56" fmla="*/ 50 w 160"/>
              <a:gd name="T57" fmla="*/ 120 h 160"/>
              <a:gd name="T58" fmla="*/ 107 w 160"/>
              <a:gd name="T59" fmla="*/ 104 h 160"/>
              <a:gd name="T60" fmla="*/ 46 w 160"/>
              <a:gd name="T61" fmla="*/ 117 h 160"/>
              <a:gd name="T62" fmla="*/ 59 w 160"/>
              <a:gd name="T63" fmla="*/ 86 h 160"/>
              <a:gd name="T64" fmla="*/ 120 w 160"/>
              <a:gd name="T65" fmla="*/ 124 h 160"/>
              <a:gd name="T66" fmla="*/ 107 w 160"/>
              <a:gd name="T67" fmla="*/ 104 h 160"/>
              <a:gd name="T68" fmla="*/ 51 w 160"/>
              <a:gd name="T69" fmla="*/ 115 h 160"/>
              <a:gd name="T70" fmla="*/ 107 w 160"/>
              <a:gd name="T71" fmla="*/ 110 h 160"/>
              <a:gd name="T72" fmla="*/ 144 w 160"/>
              <a:gd name="T73" fmla="*/ 126 h 160"/>
              <a:gd name="T74" fmla="*/ 102 w 160"/>
              <a:gd name="T75" fmla="*/ 80 h 160"/>
              <a:gd name="T76" fmla="*/ 35 w 160"/>
              <a:gd name="T77" fmla="*/ 126 h 160"/>
              <a:gd name="T78" fmla="*/ 6 w 160"/>
              <a:gd name="T79" fmla="*/ 67 h 160"/>
              <a:gd name="T80" fmla="*/ 142 w 160"/>
              <a:gd name="T81" fmla="*/ 91 h 160"/>
              <a:gd name="T82" fmla="*/ 134 w 160"/>
              <a:gd name="T83" fmla="*/ 83 h 160"/>
              <a:gd name="T84" fmla="*/ 144 w 160"/>
              <a:gd name="T85" fmla="*/ 83 h 160"/>
              <a:gd name="T86" fmla="*/ 142 w 160"/>
              <a:gd name="T87" fmla="*/ 80 h 160"/>
              <a:gd name="T88" fmla="*/ 142 w 160"/>
              <a:gd name="T89" fmla="*/ 102 h 160"/>
              <a:gd name="T90" fmla="*/ 142 w 160"/>
              <a:gd name="T91" fmla="*/ 104 h 160"/>
              <a:gd name="T92" fmla="*/ 144 w 160"/>
              <a:gd name="T93" fmla="*/ 107 h 160"/>
              <a:gd name="T94" fmla="*/ 139 w 160"/>
              <a:gd name="T95" fmla="*/ 115 h 160"/>
              <a:gd name="T96" fmla="*/ 142 w 160"/>
              <a:gd name="T97" fmla="*/ 112 h 160"/>
              <a:gd name="T98" fmla="*/ 94 w 160"/>
              <a:gd name="T99" fmla="*/ 139 h 160"/>
              <a:gd name="T100" fmla="*/ 67 w 160"/>
              <a:gd name="T101" fmla="*/ 139 h 160"/>
              <a:gd name="T102" fmla="*/ 64 w 160"/>
              <a:gd name="T103" fmla="*/ 144 h 160"/>
              <a:gd name="T104" fmla="*/ 96 w 160"/>
              <a:gd name="T105" fmla="*/ 150 h 160"/>
              <a:gd name="T106" fmla="*/ 14 w 160"/>
              <a:gd name="T107" fmla="*/ 80 h 160"/>
              <a:gd name="T108" fmla="*/ 14 w 160"/>
              <a:gd name="T109" fmla="*/ 72 h 160"/>
              <a:gd name="T110" fmla="*/ 14 w 160"/>
              <a:gd name="T111" fmla="*/ 80 h 160"/>
              <a:gd name="T112" fmla="*/ 16 w 160"/>
              <a:gd name="T113" fmla="*/ 88 h 160"/>
              <a:gd name="T114" fmla="*/ 11 w 160"/>
              <a:gd name="T115" fmla="*/ 10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" h="160">
                <a:moveTo>
                  <a:pt x="160" y="64"/>
                </a:moveTo>
                <a:cubicBezTo>
                  <a:pt x="160" y="64"/>
                  <a:pt x="160" y="64"/>
                  <a:pt x="160" y="63"/>
                </a:cubicBezTo>
                <a:cubicBezTo>
                  <a:pt x="160" y="63"/>
                  <a:pt x="160" y="63"/>
                  <a:pt x="160" y="63"/>
                </a:cubicBezTo>
                <a:cubicBezTo>
                  <a:pt x="160" y="63"/>
                  <a:pt x="160" y="63"/>
                  <a:pt x="160" y="63"/>
                </a:cubicBezTo>
                <a:cubicBezTo>
                  <a:pt x="137" y="38"/>
                  <a:pt x="137" y="38"/>
                  <a:pt x="137" y="38"/>
                </a:cubicBezTo>
                <a:cubicBezTo>
                  <a:pt x="134" y="34"/>
                  <a:pt x="130" y="32"/>
                  <a:pt x="125" y="32"/>
                </a:cubicBezTo>
                <a:cubicBezTo>
                  <a:pt x="112" y="32"/>
                  <a:pt x="112" y="32"/>
                  <a:pt x="112" y="32"/>
                </a:cubicBezTo>
                <a:cubicBezTo>
                  <a:pt x="112" y="6"/>
                  <a:pt x="112" y="6"/>
                  <a:pt x="112" y="6"/>
                </a:cubicBezTo>
                <a:cubicBezTo>
                  <a:pt x="112" y="3"/>
                  <a:pt x="110" y="0"/>
                  <a:pt x="107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1" y="0"/>
                  <a:pt x="48" y="3"/>
                  <a:pt x="48" y="6"/>
                </a:cubicBezTo>
                <a:cubicBezTo>
                  <a:pt x="48" y="32"/>
                  <a:pt x="48" y="32"/>
                  <a:pt x="48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1" y="32"/>
                  <a:pt x="27" y="34"/>
                  <a:pt x="24" y="38"/>
                </a:cubicBezTo>
                <a:cubicBezTo>
                  <a:pt x="1" y="63"/>
                  <a:pt x="1" y="63"/>
                  <a:pt x="1" y="63"/>
                </a:cubicBezTo>
                <a:cubicBezTo>
                  <a:pt x="1" y="63"/>
                  <a:pt x="1" y="63"/>
                  <a:pt x="1" y="63"/>
                </a:cubicBezTo>
                <a:cubicBezTo>
                  <a:pt x="1" y="63"/>
                  <a:pt x="1" y="63"/>
                  <a:pt x="1" y="63"/>
                </a:cubicBezTo>
                <a:cubicBezTo>
                  <a:pt x="1" y="64"/>
                  <a:pt x="0" y="64"/>
                  <a:pt x="0" y="64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24"/>
                  <a:pt x="8" y="131"/>
                  <a:pt x="16" y="131"/>
                </a:cubicBezTo>
                <a:cubicBezTo>
                  <a:pt x="35" y="131"/>
                  <a:pt x="35" y="131"/>
                  <a:pt x="35" y="131"/>
                </a:cubicBezTo>
                <a:cubicBezTo>
                  <a:pt x="26" y="144"/>
                  <a:pt x="26" y="144"/>
                  <a:pt x="26" y="144"/>
                </a:cubicBezTo>
                <a:cubicBezTo>
                  <a:pt x="24" y="145"/>
                  <a:pt x="24" y="148"/>
                  <a:pt x="25" y="149"/>
                </a:cubicBezTo>
                <a:cubicBezTo>
                  <a:pt x="26" y="151"/>
                  <a:pt x="28" y="152"/>
                  <a:pt x="30" y="152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45" y="153"/>
                  <a:pt x="45" y="153"/>
                  <a:pt x="45" y="153"/>
                </a:cubicBezTo>
                <a:cubicBezTo>
                  <a:pt x="44" y="154"/>
                  <a:pt x="44" y="156"/>
                  <a:pt x="45" y="158"/>
                </a:cubicBezTo>
                <a:cubicBezTo>
                  <a:pt x="46" y="159"/>
                  <a:pt x="48" y="160"/>
                  <a:pt x="50" y="160"/>
                </a:cubicBezTo>
                <a:cubicBezTo>
                  <a:pt x="111" y="160"/>
                  <a:pt x="111" y="160"/>
                  <a:pt x="111" y="160"/>
                </a:cubicBezTo>
                <a:cubicBezTo>
                  <a:pt x="113" y="160"/>
                  <a:pt x="114" y="159"/>
                  <a:pt x="115" y="158"/>
                </a:cubicBezTo>
                <a:cubicBezTo>
                  <a:pt x="116" y="156"/>
                  <a:pt x="117" y="154"/>
                  <a:pt x="116" y="153"/>
                </a:cubicBezTo>
                <a:cubicBezTo>
                  <a:pt x="116" y="152"/>
                  <a:pt x="116" y="152"/>
                  <a:pt x="116" y="152"/>
                </a:cubicBezTo>
                <a:cubicBezTo>
                  <a:pt x="131" y="152"/>
                  <a:pt x="131" y="152"/>
                  <a:pt x="131" y="152"/>
                </a:cubicBezTo>
                <a:cubicBezTo>
                  <a:pt x="133" y="152"/>
                  <a:pt x="135" y="151"/>
                  <a:pt x="136" y="149"/>
                </a:cubicBezTo>
                <a:cubicBezTo>
                  <a:pt x="137" y="148"/>
                  <a:pt x="137" y="145"/>
                  <a:pt x="135" y="144"/>
                </a:cubicBezTo>
                <a:cubicBezTo>
                  <a:pt x="126" y="131"/>
                  <a:pt x="126" y="131"/>
                  <a:pt x="126" y="131"/>
                </a:cubicBezTo>
                <a:cubicBezTo>
                  <a:pt x="144" y="131"/>
                  <a:pt x="144" y="131"/>
                  <a:pt x="144" y="131"/>
                </a:cubicBezTo>
                <a:cubicBezTo>
                  <a:pt x="153" y="131"/>
                  <a:pt x="160" y="124"/>
                  <a:pt x="160" y="115"/>
                </a:cubicBezTo>
                <a:cubicBezTo>
                  <a:pt x="160" y="64"/>
                  <a:pt x="160" y="64"/>
                  <a:pt x="160" y="64"/>
                </a:cubicBezTo>
                <a:cubicBezTo>
                  <a:pt x="160" y="64"/>
                  <a:pt x="160" y="64"/>
                  <a:pt x="160" y="64"/>
                </a:cubicBezTo>
                <a:close/>
                <a:moveTo>
                  <a:pt x="54" y="6"/>
                </a:moveTo>
                <a:cubicBezTo>
                  <a:pt x="107" y="6"/>
                  <a:pt x="107" y="6"/>
                  <a:pt x="107" y="6"/>
                </a:cubicBezTo>
                <a:cubicBezTo>
                  <a:pt x="107" y="48"/>
                  <a:pt x="107" y="48"/>
                  <a:pt x="107" y="48"/>
                </a:cubicBezTo>
                <a:cubicBezTo>
                  <a:pt x="54" y="48"/>
                  <a:pt x="54" y="48"/>
                  <a:pt x="54" y="48"/>
                </a:cubicBezTo>
                <a:lnTo>
                  <a:pt x="54" y="6"/>
                </a:lnTo>
                <a:close/>
                <a:moveTo>
                  <a:pt x="28" y="41"/>
                </a:moveTo>
                <a:cubicBezTo>
                  <a:pt x="30" y="39"/>
                  <a:pt x="33" y="38"/>
                  <a:pt x="36" y="38"/>
                </a:cubicBezTo>
                <a:cubicBezTo>
                  <a:pt x="48" y="38"/>
                  <a:pt x="48" y="38"/>
                  <a:pt x="48" y="38"/>
                </a:cubicBezTo>
                <a:cubicBezTo>
                  <a:pt x="48" y="48"/>
                  <a:pt x="48" y="48"/>
                  <a:pt x="48" y="48"/>
                </a:cubicBezTo>
                <a:cubicBezTo>
                  <a:pt x="46" y="48"/>
                  <a:pt x="46" y="48"/>
                  <a:pt x="46" y="48"/>
                </a:cubicBezTo>
                <a:cubicBezTo>
                  <a:pt x="44" y="48"/>
                  <a:pt x="43" y="50"/>
                  <a:pt x="43" y="51"/>
                </a:cubicBezTo>
                <a:cubicBezTo>
                  <a:pt x="43" y="53"/>
                  <a:pt x="44" y="54"/>
                  <a:pt x="46" y="54"/>
                </a:cubicBezTo>
                <a:cubicBezTo>
                  <a:pt x="115" y="54"/>
                  <a:pt x="115" y="54"/>
                  <a:pt x="115" y="54"/>
                </a:cubicBezTo>
                <a:cubicBezTo>
                  <a:pt x="117" y="54"/>
                  <a:pt x="118" y="53"/>
                  <a:pt x="118" y="51"/>
                </a:cubicBezTo>
                <a:cubicBezTo>
                  <a:pt x="118" y="50"/>
                  <a:pt x="117" y="48"/>
                  <a:pt x="115" y="48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38"/>
                  <a:pt x="112" y="38"/>
                  <a:pt x="112" y="38"/>
                </a:cubicBezTo>
                <a:cubicBezTo>
                  <a:pt x="125" y="38"/>
                  <a:pt x="125" y="38"/>
                  <a:pt x="125" y="38"/>
                </a:cubicBezTo>
                <a:cubicBezTo>
                  <a:pt x="128" y="38"/>
                  <a:pt x="131" y="39"/>
                  <a:pt x="133" y="41"/>
                </a:cubicBezTo>
                <a:cubicBezTo>
                  <a:pt x="152" y="62"/>
                  <a:pt x="152" y="62"/>
                  <a:pt x="152" y="62"/>
                </a:cubicBezTo>
                <a:cubicBezTo>
                  <a:pt x="9" y="62"/>
                  <a:pt x="9" y="62"/>
                  <a:pt x="9" y="62"/>
                </a:cubicBezTo>
                <a:lnTo>
                  <a:pt x="28" y="41"/>
                </a:lnTo>
                <a:close/>
                <a:moveTo>
                  <a:pt x="50" y="155"/>
                </a:moveTo>
                <a:cubicBezTo>
                  <a:pt x="61" y="131"/>
                  <a:pt x="61" y="131"/>
                  <a:pt x="61" y="131"/>
                </a:cubicBezTo>
                <a:cubicBezTo>
                  <a:pt x="100" y="131"/>
                  <a:pt x="100" y="131"/>
                  <a:pt x="100" y="131"/>
                </a:cubicBezTo>
                <a:cubicBezTo>
                  <a:pt x="111" y="155"/>
                  <a:pt x="111" y="155"/>
                  <a:pt x="111" y="155"/>
                </a:cubicBezTo>
                <a:lnTo>
                  <a:pt x="50" y="155"/>
                </a:lnTo>
                <a:close/>
                <a:moveTo>
                  <a:pt x="131" y="147"/>
                </a:moveTo>
                <a:cubicBezTo>
                  <a:pt x="113" y="147"/>
                  <a:pt x="113" y="147"/>
                  <a:pt x="113" y="147"/>
                </a:cubicBezTo>
                <a:cubicBezTo>
                  <a:pt x="104" y="127"/>
                  <a:pt x="104" y="127"/>
                  <a:pt x="104" y="127"/>
                </a:cubicBezTo>
                <a:cubicBezTo>
                  <a:pt x="104" y="127"/>
                  <a:pt x="104" y="127"/>
                  <a:pt x="104" y="127"/>
                </a:cubicBezTo>
                <a:cubicBezTo>
                  <a:pt x="104" y="127"/>
                  <a:pt x="104" y="127"/>
                  <a:pt x="104" y="127"/>
                </a:cubicBezTo>
                <a:cubicBezTo>
                  <a:pt x="104" y="126"/>
                  <a:pt x="104" y="126"/>
                  <a:pt x="104" y="126"/>
                </a:cubicBezTo>
                <a:cubicBezTo>
                  <a:pt x="103" y="126"/>
                  <a:pt x="103" y="126"/>
                  <a:pt x="103" y="126"/>
                </a:cubicBezTo>
                <a:cubicBezTo>
                  <a:pt x="103" y="126"/>
                  <a:pt x="103" y="126"/>
                  <a:pt x="103" y="126"/>
                </a:cubicBezTo>
                <a:cubicBezTo>
                  <a:pt x="102" y="126"/>
                  <a:pt x="102" y="126"/>
                  <a:pt x="102" y="126"/>
                </a:cubicBezTo>
                <a:cubicBezTo>
                  <a:pt x="59" y="126"/>
                  <a:pt x="59" y="126"/>
                  <a:pt x="59" y="126"/>
                </a:cubicBezTo>
                <a:cubicBezTo>
                  <a:pt x="59" y="126"/>
                  <a:pt x="58" y="126"/>
                  <a:pt x="58" y="126"/>
                </a:cubicBezTo>
                <a:cubicBezTo>
                  <a:pt x="58" y="126"/>
                  <a:pt x="58" y="126"/>
                  <a:pt x="58" y="126"/>
                </a:cubicBezTo>
                <a:cubicBezTo>
                  <a:pt x="58" y="126"/>
                  <a:pt x="58" y="126"/>
                  <a:pt x="57" y="126"/>
                </a:cubicBezTo>
                <a:cubicBezTo>
                  <a:pt x="57" y="126"/>
                  <a:pt x="57" y="126"/>
                  <a:pt x="57" y="127"/>
                </a:cubicBezTo>
                <a:cubicBezTo>
                  <a:pt x="57" y="127"/>
                  <a:pt x="57" y="127"/>
                  <a:pt x="57" y="127"/>
                </a:cubicBezTo>
                <a:cubicBezTo>
                  <a:pt x="57" y="127"/>
                  <a:pt x="57" y="127"/>
                  <a:pt x="57" y="127"/>
                </a:cubicBezTo>
                <a:cubicBezTo>
                  <a:pt x="48" y="147"/>
                  <a:pt x="48" y="147"/>
                  <a:pt x="48" y="147"/>
                </a:cubicBezTo>
                <a:cubicBezTo>
                  <a:pt x="30" y="147"/>
                  <a:pt x="30" y="147"/>
                  <a:pt x="30" y="147"/>
                </a:cubicBezTo>
                <a:cubicBezTo>
                  <a:pt x="50" y="120"/>
                  <a:pt x="50" y="120"/>
                  <a:pt x="50" y="120"/>
                </a:cubicBezTo>
                <a:cubicBezTo>
                  <a:pt x="111" y="120"/>
                  <a:pt x="111" y="120"/>
                  <a:pt x="111" y="120"/>
                </a:cubicBezTo>
                <a:lnTo>
                  <a:pt x="131" y="147"/>
                </a:lnTo>
                <a:close/>
                <a:moveTo>
                  <a:pt x="107" y="104"/>
                </a:moveTo>
                <a:cubicBezTo>
                  <a:pt x="54" y="104"/>
                  <a:pt x="54" y="104"/>
                  <a:pt x="54" y="104"/>
                </a:cubicBezTo>
                <a:cubicBezTo>
                  <a:pt x="49" y="104"/>
                  <a:pt x="46" y="108"/>
                  <a:pt x="46" y="112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0" y="94"/>
                  <a:pt x="49" y="86"/>
                  <a:pt x="59" y="86"/>
                </a:cubicBezTo>
                <a:cubicBezTo>
                  <a:pt x="102" y="86"/>
                  <a:pt x="102" y="86"/>
                  <a:pt x="102" y="86"/>
                </a:cubicBezTo>
                <a:cubicBezTo>
                  <a:pt x="112" y="86"/>
                  <a:pt x="120" y="94"/>
                  <a:pt x="120" y="104"/>
                </a:cubicBezTo>
                <a:cubicBezTo>
                  <a:pt x="120" y="124"/>
                  <a:pt x="120" y="124"/>
                  <a:pt x="120" y="124"/>
                </a:cubicBezTo>
                <a:cubicBezTo>
                  <a:pt x="115" y="117"/>
                  <a:pt x="115" y="117"/>
                  <a:pt x="115" y="117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08"/>
                  <a:pt x="112" y="104"/>
                  <a:pt x="107" y="104"/>
                </a:cubicBezTo>
                <a:close/>
                <a:moveTo>
                  <a:pt x="110" y="112"/>
                </a:moveTo>
                <a:cubicBezTo>
                  <a:pt x="110" y="115"/>
                  <a:pt x="110" y="115"/>
                  <a:pt x="110" y="115"/>
                </a:cubicBezTo>
                <a:cubicBezTo>
                  <a:pt x="51" y="115"/>
                  <a:pt x="51" y="115"/>
                  <a:pt x="51" y="115"/>
                </a:cubicBezTo>
                <a:cubicBezTo>
                  <a:pt x="51" y="112"/>
                  <a:pt x="51" y="112"/>
                  <a:pt x="51" y="112"/>
                </a:cubicBezTo>
                <a:cubicBezTo>
                  <a:pt x="51" y="111"/>
                  <a:pt x="52" y="110"/>
                  <a:pt x="54" y="110"/>
                </a:cubicBezTo>
                <a:cubicBezTo>
                  <a:pt x="107" y="110"/>
                  <a:pt x="107" y="110"/>
                  <a:pt x="107" y="110"/>
                </a:cubicBezTo>
                <a:cubicBezTo>
                  <a:pt x="109" y="110"/>
                  <a:pt x="110" y="111"/>
                  <a:pt x="110" y="112"/>
                </a:cubicBezTo>
                <a:close/>
                <a:moveTo>
                  <a:pt x="155" y="115"/>
                </a:moveTo>
                <a:cubicBezTo>
                  <a:pt x="155" y="121"/>
                  <a:pt x="150" y="126"/>
                  <a:pt x="144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04"/>
                  <a:pt x="126" y="104"/>
                  <a:pt x="126" y="104"/>
                </a:cubicBezTo>
                <a:cubicBezTo>
                  <a:pt x="126" y="91"/>
                  <a:pt x="115" y="80"/>
                  <a:pt x="102" y="80"/>
                </a:cubicBezTo>
                <a:cubicBezTo>
                  <a:pt x="59" y="80"/>
                  <a:pt x="59" y="80"/>
                  <a:pt x="59" y="80"/>
                </a:cubicBezTo>
                <a:cubicBezTo>
                  <a:pt x="46" y="80"/>
                  <a:pt x="35" y="91"/>
                  <a:pt x="35" y="104"/>
                </a:cubicBezTo>
                <a:cubicBezTo>
                  <a:pt x="35" y="126"/>
                  <a:pt x="35" y="126"/>
                  <a:pt x="35" y="126"/>
                </a:cubicBezTo>
                <a:cubicBezTo>
                  <a:pt x="16" y="126"/>
                  <a:pt x="16" y="126"/>
                  <a:pt x="16" y="126"/>
                </a:cubicBezTo>
                <a:cubicBezTo>
                  <a:pt x="11" y="126"/>
                  <a:pt x="6" y="121"/>
                  <a:pt x="6" y="115"/>
                </a:cubicBezTo>
                <a:cubicBezTo>
                  <a:pt x="6" y="67"/>
                  <a:pt x="6" y="67"/>
                  <a:pt x="6" y="67"/>
                </a:cubicBezTo>
                <a:cubicBezTo>
                  <a:pt x="155" y="67"/>
                  <a:pt x="155" y="67"/>
                  <a:pt x="155" y="67"/>
                </a:cubicBezTo>
                <a:lnTo>
                  <a:pt x="155" y="115"/>
                </a:lnTo>
                <a:close/>
                <a:moveTo>
                  <a:pt x="142" y="91"/>
                </a:moveTo>
                <a:cubicBezTo>
                  <a:pt x="146" y="91"/>
                  <a:pt x="150" y="87"/>
                  <a:pt x="150" y="83"/>
                </a:cubicBezTo>
                <a:cubicBezTo>
                  <a:pt x="150" y="79"/>
                  <a:pt x="146" y="75"/>
                  <a:pt x="142" y="75"/>
                </a:cubicBezTo>
                <a:cubicBezTo>
                  <a:pt x="137" y="75"/>
                  <a:pt x="134" y="79"/>
                  <a:pt x="134" y="83"/>
                </a:cubicBezTo>
                <a:cubicBezTo>
                  <a:pt x="134" y="87"/>
                  <a:pt x="137" y="91"/>
                  <a:pt x="142" y="91"/>
                </a:cubicBezTo>
                <a:close/>
                <a:moveTo>
                  <a:pt x="142" y="80"/>
                </a:moveTo>
                <a:cubicBezTo>
                  <a:pt x="143" y="80"/>
                  <a:pt x="144" y="82"/>
                  <a:pt x="144" y="83"/>
                </a:cubicBezTo>
                <a:cubicBezTo>
                  <a:pt x="144" y="85"/>
                  <a:pt x="143" y="86"/>
                  <a:pt x="142" y="86"/>
                </a:cubicBezTo>
                <a:cubicBezTo>
                  <a:pt x="140" y="86"/>
                  <a:pt x="139" y="85"/>
                  <a:pt x="139" y="83"/>
                </a:cubicBezTo>
                <a:cubicBezTo>
                  <a:pt x="139" y="82"/>
                  <a:pt x="140" y="80"/>
                  <a:pt x="142" y="80"/>
                </a:cubicBezTo>
                <a:close/>
                <a:moveTo>
                  <a:pt x="142" y="96"/>
                </a:moveTo>
                <a:cubicBezTo>
                  <a:pt x="140" y="96"/>
                  <a:pt x="139" y="98"/>
                  <a:pt x="139" y="99"/>
                </a:cubicBezTo>
                <a:cubicBezTo>
                  <a:pt x="139" y="101"/>
                  <a:pt x="140" y="102"/>
                  <a:pt x="142" y="102"/>
                </a:cubicBezTo>
                <a:cubicBezTo>
                  <a:pt x="143" y="102"/>
                  <a:pt x="144" y="101"/>
                  <a:pt x="144" y="99"/>
                </a:cubicBezTo>
                <a:cubicBezTo>
                  <a:pt x="144" y="98"/>
                  <a:pt x="143" y="96"/>
                  <a:pt x="142" y="96"/>
                </a:cubicBezTo>
                <a:close/>
                <a:moveTo>
                  <a:pt x="142" y="104"/>
                </a:moveTo>
                <a:cubicBezTo>
                  <a:pt x="140" y="104"/>
                  <a:pt x="139" y="106"/>
                  <a:pt x="139" y="107"/>
                </a:cubicBezTo>
                <a:cubicBezTo>
                  <a:pt x="139" y="109"/>
                  <a:pt x="140" y="110"/>
                  <a:pt x="142" y="110"/>
                </a:cubicBezTo>
                <a:cubicBezTo>
                  <a:pt x="143" y="110"/>
                  <a:pt x="144" y="109"/>
                  <a:pt x="144" y="107"/>
                </a:cubicBezTo>
                <a:cubicBezTo>
                  <a:pt x="144" y="106"/>
                  <a:pt x="143" y="104"/>
                  <a:pt x="142" y="104"/>
                </a:cubicBezTo>
                <a:close/>
                <a:moveTo>
                  <a:pt x="142" y="112"/>
                </a:moveTo>
                <a:cubicBezTo>
                  <a:pt x="140" y="112"/>
                  <a:pt x="139" y="114"/>
                  <a:pt x="139" y="115"/>
                </a:cubicBezTo>
                <a:cubicBezTo>
                  <a:pt x="139" y="117"/>
                  <a:pt x="140" y="118"/>
                  <a:pt x="142" y="118"/>
                </a:cubicBezTo>
                <a:cubicBezTo>
                  <a:pt x="143" y="118"/>
                  <a:pt x="144" y="117"/>
                  <a:pt x="144" y="115"/>
                </a:cubicBezTo>
                <a:cubicBezTo>
                  <a:pt x="144" y="114"/>
                  <a:pt x="143" y="112"/>
                  <a:pt x="142" y="112"/>
                </a:cubicBezTo>
                <a:close/>
                <a:moveTo>
                  <a:pt x="70" y="142"/>
                </a:moveTo>
                <a:cubicBezTo>
                  <a:pt x="91" y="142"/>
                  <a:pt x="91" y="142"/>
                  <a:pt x="91" y="142"/>
                </a:cubicBezTo>
                <a:cubicBezTo>
                  <a:pt x="93" y="142"/>
                  <a:pt x="94" y="141"/>
                  <a:pt x="94" y="139"/>
                </a:cubicBezTo>
                <a:cubicBezTo>
                  <a:pt x="94" y="138"/>
                  <a:pt x="93" y="136"/>
                  <a:pt x="91" y="136"/>
                </a:cubicBezTo>
                <a:cubicBezTo>
                  <a:pt x="70" y="136"/>
                  <a:pt x="70" y="136"/>
                  <a:pt x="70" y="136"/>
                </a:cubicBezTo>
                <a:cubicBezTo>
                  <a:pt x="68" y="136"/>
                  <a:pt x="67" y="138"/>
                  <a:pt x="67" y="139"/>
                </a:cubicBezTo>
                <a:cubicBezTo>
                  <a:pt x="67" y="141"/>
                  <a:pt x="68" y="142"/>
                  <a:pt x="70" y="142"/>
                </a:cubicBezTo>
                <a:close/>
                <a:moveTo>
                  <a:pt x="96" y="144"/>
                </a:moveTo>
                <a:cubicBezTo>
                  <a:pt x="64" y="144"/>
                  <a:pt x="64" y="144"/>
                  <a:pt x="64" y="144"/>
                </a:cubicBezTo>
                <a:cubicBezTo>
                  <a:pt x="63" y="144"/>
                  <a:pt x="62" y="146"/>
                  <a:pt x="62" y="147"/>
                </a:cubicBezTo>
                <a:cubicBezTo>
                  <a:pt x="62" y="149"/>
                  <a:pt x="63" y="150"/>
                  <a:pt x="64" y="150"/>
                </a:cubicBezTo>
                <a:cubicBezTo>
                  <a:pt x="96" y="150"/>
                  <a:pt x="96" y="150"/>
                  <a:pt x="96" y="150"/>
                </a:cubicBezTo>
                <a:cubicBezTo>
                  <a:pt x="98" y="150"/>
                  <a:pt x="99" y="149"/>
                  <a:pt x="99" y="147"/>
                </a:cubicBezTo>
                <a:cubicBezTo>
                  <a:pt x="99" y="146"/>
                  <a:pt x="98" y="144"/>
                  <a:pt x="96" y="144"/>
                </a:cubicBezTo>
                <a:close/>
                <a:moveTo>
                  <a:pt x="14" y="80"/>
                </a:moveTo>
                <a:cubicBezTo>
                  <a:pt x="15" y="80"/>
                  <a:pt x="16" y="79"/>
                  <a:pt x="16" y="78"/>
                </a:cubicBezTo>
                <a:cubicBezTo>
                  <a:pt x="16" y="75"/>
                  <a:pt x="16" y="75"/>
                  <a:pt x="16" y="75"/>
                </a:cubicBezTo>
                <a:cubicBezTo>
                  <a:pt x="16" y="74"/>
                  <a:pt x="15" y="72"/>
                  <a:pt x="14" y="72"/>
                </a:cubicBezTo>
                <a:cubicBezTo>
                  <a:pt x="12" y="72"/>
                  <a:pt x="11" y="74"/>
                  <a:pt x="11" y="75"/>
                </a:cubicBezTo>
                <a:cubicBezTo>
                  <a:pt x="11" y="78"/>
                  <a:pt x="11" y="78"/>
                  <a:pt x="11" y="78"/>
                </a:cubicBezTo>
                <a:cubicBezTo>
                  <a:pt x="11" y="79"/>
                  <a:pt x="12" y="80"/>
                  <a:pt x="14" y="80"/>
                </a:cubicBezTo>
                <a:close/>
                <a:moveTo>
                  <a:pt x="14" y="107"/>
                </a:moveTo>
                <a:cubicBezTo>
                  <a:pt x="15" y="107"/>
                  <a:pt x="16" y="106"/>
                  <a:pt x="16" y="104"/>
                </a:cubicBezTo>
                <a:cubicBezTo>
                  <a:pt x="16" y="88"/>
                  <a:pt x="16" y="88"/>
                  <a:pt x="16" y="88"/>
                </a:cubicBezTo>
                <a:cubicBezTo>
                  <a:pt x="16" y="87"/>
                  <a:pt x="15" y="86"/>
                  <a:pt x="14" y="86"/>
                </a:cubicBezTo>
                <a:cubicBezTo>
                  <a:pt x="12" y="86"/>
                  <a:pt x="11" y="87"/>
                  <a:pt x="11" y="88"/>
                </a:cubicBezTo>
                <a:cubicBezTo>
                  <a:pt x="11" y="104"/>
                  <a:pt x="11" y="104"/>
                  <a:pt x="11" y="104"/>
                </a:cubicBezTo>
                <a:cubicBezTo>
                  <a:pt x="11" y="106"/>
                  <a:pt x="12" y="107"/>
                  <a:pt x="14" y="10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F1B5AC7A-DD2A-7249-AA20-81F9ECFAB33F}"/>
              </a:ext>
            </a:extLst>
          </p:cNvPr>
          <p:cNvSpPr>
            <a:spLocks noEditPoints="1"/>
          </p:cNvSpPr>
          <p:nvPr/>
        </p:nvSpPr>
        <p:spPr bwMode="auto">
          <a:xfrm>
            <a:off x="2430463" y="4676775"/>
            <a:ext cx="174625" cy="254000"/>
          </a:xfrm>
          <a:custGeom>
            <a:avLst/>
            <a:gdLst>
              <a:gd name="T0" fmla="*/ 60 w 110"/>
              <a:gd name="T1" fmla="*/ 1 h 160"/>
              <a:gd name="T2" fmla="*/ 50 w 110"/>
              <a:gd name="T3" fmla="*/ 1 h 160"/>
              <a:gd name="T4" fmla="*/ 19 w 110"/>
              <a:gd name="T5" fmla="*/ 94 h 160"/>
              <a:gd name="T6" fmla="*/ 31 w 110"/>
              <a:gd name="T7" fmla="*/ 147 h 160"/>
              <a:gd name="T8" fmla="*/ 38 w 110"/>
              <a:gd name="T9" fmla="*/ 150 h 160"/>
              <a:gd name="T10" fmla="*/ 51 w 110"/>
              <a:gd name="T11" fmla="*/ 160 h 160"/>
              <a:gd name="T12" fmla="*/ 68 w 110"/>
              <a:gd name="T13" fmla="*/ 156 h 160"/>
              <a:gd name="T14" fmla="*/ 77 w 110"/>
              <a:gd name="T15" fmla="*/ 150 h 160"/>
              <a:gd name="T16" fmla="*/ 79 w 110"/>
              <a:gd name="T17" fmla="*/ 116 h 160"/>
              <a:gd name="T18" fmla="*/ 108 w 110"/>
              <a:gd name="T19" fmla="*/ 49 h 160"/>
              <a:gd name="T20" fmla="*/ 39 w 110"/>
              <a:gd name="T21" fmla="*/ 67 h 160"/>
              <a:gd name="T22" fmla="*/ 39 w 110"/>
              <a:gd name="T23" fmla="*/ 56 h 160"/>
              <a:gd name="T24" fmla="*/ 45 w 110"/>
              <a:gd name="T25" fmla="*/ 67 h 160"/>
              <a:gd name="T26" fmla="*/ 50 w 110"/>
              <a:gd name="T27" fmla="*/ 112 h 160"/>
              <a:gd name="T28" fmla="*/ 61 w 110"/>
              <a:gd name="T29" fmla="*/ 72 h 160"/>
              <a:gd name="T30" fmla="*/ 74 w 110"/>
              <a:gd name="T31" fmla="*/ 118 h 160"/>
              <a:gd name="T32" fmla="*/ 66 w 110"/>
              <a:gd name="T33" fmla="*/ 123 h 160"/>
              <a:gd name="T34" fmla="*/ 66 w 110"/>
              <a:gd name="T35" fmla="*/ 128 h 160"/>
              <a:gd name="T36" fmla="*/ 74 w 110"/>
              <a:gd name="T37" fmla="*/ 134 h 160"/>
              <a:gd name="T38" fmla="*/ 55 w 110"/>
              <a:gd name="T39" fmla="*/ 136 h 160"/>
              <a:gd name="T40" fmla="*/ 74 w 110"/>
              <a:gd name="T41" fmla="*/ 139 h 160"/>
              <a:gd name="T42" fmla="*/ 37 w 110"/>
              <a:gd name="T43" fmla="*/ 144 h 160"/>
              <a:gd name="T44" fmla="*/ 45 w 110"/>
              <a:gd name="T45" fmla="*/ 139 h 160"/>
              <a:gd name="T46" fmla="*/ 45 w 110"/>
              <a:gd name="T47" fmla="*/ 134 h 160"/>
              <a:gd name="T48" fmla="*/ 37 w 110"/>
              <a:gd name="T49" fmla="*/ 128 h 160"/>
              <a:gd name="T50" fmla="*/ 55 w 110"/>
              <a:gd name="T51" fmla="*/ 126 h 160"/>
              <a:gd name="T52" fmla="*/ 37 w 110"/>
              <a:gd name="T53" fmla="*/ 123 h 160"/>
              <a:gd name="T54" fmla="*/ 74 w 110"/>
              <a:gd name="T55" fmla="*/ 118 h 160"/>
              <a:gd name="T56" fmla="*/ 59 w 110"/>
              <a:gd name="T57" fmla="*/ 155 h 160"/>
              <a:gd name="T58" fmla="*/ 47 w 110"/>
              <a:gd name="T59" fmla="*/ 153 h 160"/>
              <a:gd name="T60" fmla="*/ 66 w 110"/>
              <a:gd name="T61" fmla="*/ 150 h 160"/>
              <a:gd name="T62" fmla="*/ 88 w 110"/>
              <a:gd name="T63" fmla="*/ 90 h 160"/>
              <a:gd name="T64" fmla="*/ 66 w 110"/>
              <a:gd name="T65" fmla="*/ 112 h 160"/>
              <a:gd name="T66" fmla="*/ 71 w 110"/>
              <a:gd name="T67" fmla="*/ 72 h 160"/>
              <a:gd name="T68" fmla="*/ 71 w 110"/>
              <a:gd name="T69" fmla="*/ 51 h 160"/>
              <a:gd name="T70" fmla="*/ 61 w 110"/>
              <a:gd name="T71" fmla="*/ 67 h 160"/>
              <a:gd name="T72" fmla="*/ 50 w 110"/>
              <a:gd name="T73" fmla="*/ 62 h 160"/>
              <a:gd name="T74" fmla="*/ 29 w 110"/>
              <a:gd name="T75" fmla="*/ 62 h 160"/>
              <a:gd name="T76" fmla="*/ 45 w 110"/>
              <a:gd name="T77" fmla="*/ 72 h 160"/>
              <a:gd name="T78" fmla="*/ 36 w 110"/>
              <a:gd name="T79" fmla="*/ 112 h 160"/>
              <a:gd name="T80" fmla="*/ 8 w 110"/>
              <a:gd name="T81" fmla="*/ 49 h 160"/>
              <a:gd name="T82" fmla="*/ 55 w 110"/>
              <a:gd name="T83" fmla="*/ 6 h 160"/>
              <a:gd name="T84" fmla="*/ 103 w 110"/>
              <a:gd name="T85" fmla="*/ 49 h 160"/>
              <a:gd name="T86" fmla="*/ 66 w 110"/>
              <a:gd name="T87" fmla="*/ 67 h 160"/>
              <a:gd name="T88" fmla="*/ 71 w 110"/>
              <a:gd name="T89" fmla="*/ 56 h 160"/>
              <a:gd name="T90" fmla="*/ 71 w 110"/>
              <a:gd name="T91" fmla="*/ 67 h 160"/>
              <a:gd name="T92" fmla="*/ 66 w 110"/>
              <a:gd name="T93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10" h="160">
                <a:moveTo>
                  <a:pt x="108" y="49"/>
                </a:moveTo>
                <a:cubicBezTo>
                  <a:pt x="106" y="24"/>
                  <a:pt x="85" y="3"/>
                  <a:pt x="60" y="1"/>
                </a:cubicBezTo>
                <a:cubicBezTo>
                  <a:pt x="59" y="1"/>
                  <a:pt x="57" y="0"/>
                  <a:pt x="55" y="0"/>
                </a:cubicBezTo>
                <a:cubicBezTo>
                  <a:pt x="53" y="0"/>
                  <a:pt x="52" y="1"/>
                  <a:pt x="50" y="1"/>
                </a:cubicBezTo>
                <a:cubicBezTo>
                  <a:pt x="25" y="4"/>
                  <a:pt x="5" y="24"/>
                  <a:pt x="2" y="49"/>
                </a:cubicBezTo>
                <a:cubicBezTo>
                  <a:pt x="0" y="66"/>
                  <a:pt x="7" y="83"/>
                  <a:pt x="19" y="94"/>
                </a:cubicBezTo>
                <a:cubicBezTo>
                  <a:pt x="25" y="101"/>
                  <a:pt x="30" y="108"/>
                  <a:pt x="31" y="116"/>
                </a:cubicBezTo>
                <a:cubicBezTo>
                  <a:pt x="31" y="147"/>
                  <a:pt x="31" y="147"/>
                  <a:pt x="31" y="147"/>
                </a:cubicBezTo>
                <a:cubicBezTo>
                  <a:pt x="31" y="149"/>
                  <a:pt x="32" y="150"/>
                  <a:pt x="34" y="150"/>
                </a:cubicBezTo>
                <a:cubicBezTo>
                  <a:pt x="38" y="150"/>
                  <a:pt x="38" y="150"/>
                  <a:pt x="38" y="150"/>
                </a:cubicBezTo>
                <a:cubicBezTo>
                  <a:pt x="43" y="156"/>
                  <a:pt x="43" y="156"/>
                  <a:pt x="43" y="156"/>
                </a:cubicBezTo>
                <a:cubicBezTo>
                  <a:pt x="45" y="159"/>
                  <a:pt x="48" y="160"/>
                  <a:pt x="51" y="160"/>
                </a:cubicBezTo>
                <a:cubicBezTo>
                  <a:pt x="59" y="160"/>
                  <a:pt x="59" y="160"/>
                  <a:pt x="59" y="160"/>
                </a:cubicBezTo>
                <a:cubicBezTo>
                  <a:pt x="63" y="160"/>
                  <a:pt x="66" y="159"/>
                  <a:pt x="68" y="156"/>
                </a:cubicBezTo>
                <a:cubicBezTo>
                  <a:pt x="73" y="150"/>
                  <a:pt x="73" y="150"/>
                  <a:pt x="73" y="150"/>
                </a:cubicBezTo>
                <a:cubicBezTo>
                  <a:pt x="77" y="150"/>
                  <a:pt x="77" y="150"/>
                  <a:pt x="77" y="150"/>
                </a:cubicBezTo>
                <a:cubicBezTo>
                  <a:pt x="78" y="150"/>
                  <a:pt x="79" y="149"/>
                  <a:pt x="79" y="147"/>
                </a:cubicBezTo>
                <a:cubicBezTo>
                  <a:pt x="79" y="116"/>
                  <a:pt x="79" y="116"/>
                  <a:pt x="79" y="116"/>
                </a:cubicBezTo>
                <a:cubicBezTo>
                  <a:pt x="81" y="108"/>
                  <a:pt x="85" y="101"/>
                  <a:pt x="92" y="94"/>
                </a:cubicBezTo>
                <a:cubicBezTo>
                  <a:pt x="104" y="82"/>
                  <a:pt x="110" y="66"/>
                  <a:pt x="108" y="49"/>
                </a:cubicBezTo>
                <a:close/>
                <a:moveTo>
                  <a:pt x="45" y="67"/>
                </a:moveTo>
                <a:cubicBezTo>
                  <a:pt x="39" y="67"/>
                  <a:pt x="39" y="67"/>
                  <a:pt x="39" y="67"/>
                </a:cubicBezTo>
                <a:cubicBezTo>
                  <a:pt x="36" y="67"/>
                  <a:pt x="34" y="65"/>
                  <a:pt x="34" y="62"/>
                </a:cubicBezTo>
                <a:cubicBezTo>
                  <a:pt x="34" y="59"/>
                  <a:pt x="36" y="56"/>
                  <a:pt x="39" y="56"/>
                </a:cubicBezTo>
                <a:cubicBezTo>
                  <a:pt x="42" y="56"/>
                  <a:pt x="45" y="59"/>
                  <a:pt x="45" y="62"/>
                </a:cubicBezTo>
                <a:lnTo>
                  <a:pt x="45" y="67"/>
                </a:lnTo>
                <a:close/>
                <a:moveTo>
                  <a:pt x="61" y="112"/>
                </a:moveTo>
                <a:cubicBezTo>
                  <a:pt x="50" y="112"/>
                  <a:pt x="50" y="112"/>
                  <a:pt x="50" y="112"/>
                </a:cubicBezTo>
                <a:cubicBezTo>
                  <a:pt x="50" y="72"/>
                  <a:pt x="50" y="72"/>
                  <a:pt x="50" y="72"/>
                </a:cubicBezTo>
                <a:cubicBezTo>
                  <a:pt x="61" y="72"/>
                  <a:pt x="61" y="72"/>
                  <a:pt x="61" y="72"/>
                </a:cubicBezTo>
                <a:lnTo>
                  <a:pt x="61" y="112"/>
                </a:lnTo>
                <a:close/>
                <a:moveTo>
                  <a:pt x="74" y="118"/>
                </a:moveTo>
                <a:cubicBezTo>
                  <a:pt x="74" y="123"/>
                  <a:pt x="74" y="123"/>
                  <a:pt x="74" y="123"/>
                </a:cubicBezTo>
                <a:cubicBezTo>
                  <a:pt x="66" y="123"/>
                  <a:pt x="66" y="123"/>
                  <a:pt x="66" y="123"/>
                </a:cubicBezTo>
                <a:cubicBezTo>
                  <a:pt x="64" y="123"/>
                  <a:pt x="63" y="124"/>
                  <a:pt x="63" y="126"/>
                </a:cubicBezTo>
                <a:cubicBezTo>
                  <a:pt x="63" y="127"/>
                  <a:pt x="64" y="128"/>
                  <a:pt x="66" y="128"/>
                </a:cubicBezTo>
                <a:cubicBezTo>
                  <a:pt x="74" y="128"/>
                  <a:pt x="74" y="128"/>
                  <a:pt x="74" y="128"/>
                </a:cubicBezTo>
                <a:cubicBezTo>
                  <a:pt x="74" y="134"/>
                  <a:pt x="74" y="134"/>
                  <a:pt x="74" y="134"/>
                </a:cubicBezTo>
                <a:cubicBezTo>
                  <a:pt x="58" y="134"/>
                  <a:pt x="58" y="134"/>
                  <a:pt x="58" y="134"/>
                </a:cubicBezTo>
                <a:cubicBezTo>
                  <a:pt x="56" y="134"/>
                  <a:pt x="55" y="135"/>
                  <a:pt x="55" y="136"/>
                </a:cubicBezTo>
                <a:cubicBezTo>
                  <a:pt x="55" y="138"/>
                  <a:pt x="56" y="139"/>
                  <a:pt x="58" y="139"/>
                </a:cubicBezTo>
                <a:cubicBezTo>
                  <a:pt x="74" y="139"/>
                  <a:pt x="74" y="139"/>
                  <a:pt x="74" y="139"/>
                </a:cubicBezTo>
                <a:cubicBezTo>
                  <a:pt x="74" y="144"/>
                  <a:pt x="74" y="144"/>
                  <a:pt x="74" y="144"/>
                </a:cubicBezTo>
                <a:cubicBezTo>
                  <a:pt x="37" y="144"/>
                  <a:pt x="37" y="144"/>
                  <a:pt x="37" y="144"/>
                </a:cubicBezTo>
                <a:cubicBezTo>
                  <a:pt x="37" y="139"/>
                  <a:pt x="37" y="139"/>
                  <a:pt x="37" y="139"/>
                </a:cubicBezTo>
                <a:cubicBezTo>
                  <a:pt x="45" y="139"/>
                  <a:pt x="45" y="139"/>
                  <a:pt x="45" y="139"/>
                </a:cubicBezTo>
                <a:cubicBezTo>
                  <a:pt x="46" y="139"/>
                  <a:pt x="47" y="138"/>
                  <a:pt x="47" y="136"/>
                </a:cubicBezTo>
                <a:cubicBezTo>
                  <a:pt x="47" y="135"/>
                  <a:pt x="46" y="134"/>
                  <a:pt x="45" y="134"/>
                </a:cubicBezTo>
                <a:cubicBezTo>
                  <a:pt x="37" y="134"/>
                  <a:pt x="37" y="134"/>
                  <a:pt x="37" y="134"/>
                </a:cubicBezTo>
                <a:cubicBezTo>
                  <a:pt x="37" y="128"/>
                  <a:pt x="37" y="128"/>
                  <a:pt x="37" y="128"/>
                </a:cubicBezTo>
                <a:cubicBezTo>
                  <a:pt x="53" y="128"/>
                  <a:pt x="53" y="128"/>
                  <a:pt x="53" y="128"/>
                </a:cubicBezTo>
                <a:cubicBezTo>
                  <a:pt x="54" y="128"/>
                  <a:pt x="55" y="127"/>
                  <a:pt x="55" y="126"/>
                </a:cubicBezTo>
                <a:cubicBezTo>
                  <a:pt x="55" y="124"/>
                  <a:pt x="54" y="123"/>
                  <a:pt x="53" y="123"/>
                </a:cubicBezTo>
                <a:cubicBezTo>
                  <a:pt x="37" y="123"/>
                  <a:pt x="37" y="123"/>
                  <a:pt x="37" y="123"/>
                </a:cubicBezTo>
                <a:cubicBezTo>
                  <a:pt x="37" y="118"/>
                  <a:pt x="37" y="118"/>
                  <a:pt x="37" y="118"/>
                </a:cubicBezTo>
                <a:lnTo>
                  <a:pt x="74" y="118"/>
                </a:lnTo>
                <a:close/>
                <a:moveTo>
                  <a:pt x="64" y="153"/>
                </a:moveTo>
                <a:cubicBezTo>
                  <a:pt x="63" y="154"/>
                  <a:pt x="61" y="155"/>
                  <a:pt x="59" y="155"/>
                </a:cubicBezTo>
                <a:cubicBezTo>
                  <a:pt x="51" y="155"/>
                  <a:pt x="51" y="155"/>
                  <a:pt x="51" y="155"/>
                </a:cubicBezTo>
                <a:cubicBezTo>
                  <a:pt x="50" y="155"/>
                  <a:pt x="48" y="154"/>
                  <a:pt x="47" y="153"/>
                </a:cubicBezTo>
                <a:cubicBezTo>
                  <a:pt x="45" y="150"/>
                  <a:pt x="45" y="150"/>
                  <a:pt x="45" y="150"/>
                </a:cubicBezTo>
                <a:cubicBezTo>
                  <a:pt x="66" y="150"/>
                  <a:pt x="66" y="150"/>
                  <a:pt x="66" y="150"/>
                </a:cubicBezTo>
                <a:lnTo>
                  <a:pt x="64" y="153"/>
                </a:lnTo>
                <a:close/>
                <a:moveTo>
                  <a:pt x="88" y="90"/>
                </a:moveTo>
                <a:cubicBezTo>
                  <a:pt x="81" y="97"/>
                  <a:pt x="77" y="105"/>
                  <a:pt x="75" y="112"/>
                </a:cubicBezTo>
                <a:cubicBezTo>
                  <a:pt x="66" y="112"/>
                  <a:pt x="66" y="112"/>
                  <a:pt x="66" y="112"/>
                </a:cubicBezTo>
                <a:cubicBezTo>
                  <a:pt x="66" y="72"/>
                  <a:pt x="66" y="72"/>
                  <a:pt x="66" y="72"/>
                </a:cubicBezTo>
                <a:cubicBezTo>
                  <a:pt x="71" y="72"/>
                  <a:pt x="71" y="72"/>
                  <a:pt x="71" y="72"/>
                </a:cubicBezTo>
                <a:cubicBezTo>
                  <a:pt x="77" y="72"/>
                  <a:pt x="82" y="68"/>
                  <a:pt x="82" y="62"/>
                </a:cubicBezTo>
                <a:cubicBezTo>
                  <a:pt x="82" y="56"/>
                  <a:pt x="77" y="51"/>
                  <a:pt x="71" y="51"/>
                </a:cubicBezTo>
                <a:cubicBezTo>
                  <a:pt x="65" y="51"/>
                  <a:pt x="61" y="56"/>
                  <a:pt x="61" y="62"/>
                </a:cubicBezTo>
                <a:cubicBezTo>
                  <a:pt x="61" y="67"/>
                  <a:pt x="61" y="67"/>
                  <a:pt x="61" y="67"/>
                </a:cubicBezTo>
                <a:cubicBezTo>
                  <a:pt x="50" y="67"/>
                  <a:pt x="50" y="67"/>
                  <a:pt x="50" y="67"/>
                </a:cubicBezTo>
                <a:cubicBezTo>
                  <a:pt x="50" y="62"/>
                  <a:pt x="50" y="62"/>
                  <a:pt x="50" y="62"/>
                </a:cubicBezTo>
                <a:cubicBezTo>
                  <a:pt x="50" y="56"/>
                  <a:pt x="45" y="51"/>
                  <a:pt x="39" y="51"/>
                </a:cubicBezTo>
                <a:cubicBezTo>
                  <a:pt x="33" y="51"/>
                  <a:pt x="29" y="56"/>
                  <a:pt x="29" y="62"/>
                </a:cubicBezTo>
                <a:cubicBezTo>
                  <a:pt x="29" y="68"/>
                  <a:pt x="33" y="72"/>
                  <a:pt x="39" y="72"/>
                </a:cubicBezTo>
                <a:cubicBezTo>
                  <a:pt x="45" y="72"/>
                  <a:pt x="45" y="72"/>
                  <a:pt x="45" y="72"/>
                </a:cubicBezTo>
                <a:cubicBezTo>
                  <a:pt x="45" y="112"/>
                  <a:pt x="45" y="112"/>
                  <a:pt x="45" y="112"/>
                </a:cubicBezTo>
                <a:cubicBezTo>
                  <a:pt x="36" y="112"/>
                  <a:pt x="36" y="112"/>
                  <a:pt x="36" y="112"/>
                </a:cubicBezTo>
                <a:cubicBezTo>
                  <a:pt x="34" y="105"/>
                  <a:pt x="29" y="97"/>
                  <a:pt x="23" y="90"/>
                </a:cubicBezTo>
                <a:cubicBezTo>
                  <a:pt x="11" y="80"/>
                  <a:pt x="6" y="65"/>
                  <a:pt x="8" y="49"/>
                </a:cubicBezTo>
                <a:cubicBezTo>
                  <a:pt x="10" y="27"/>
                  <a:pt x="28" y="9"/>
                  <a:pt x="51" y="6"/>
                </a:cubicBezTo>
                <a:cubicBezTo>
                  <a:pt x="52" y="6"/>
                  <a:pt x="54" y="6"/>
                  <a:pt x="55" y="6"/>
                </a:cubicBezTo>
                <a:cubicBezTo>
                  <a:pt x="57" y="6"/>
                  <a:pt x="58" y="6"/>
                  <a:pt x="60" y="6"/>
                </a:cubicBezTo>
                <a:cubicBezTo>
                  <a:pt x="82" y="9"/>
                  <a:pt x="101" y="27"/>
                  <a:pt x="103" y="49"/>
                </a:cubicBezTo>
                <a:cubicBezTo>
                  <a:pt x="105" y="65"/>
                  <a:pt x="99" y="80"/>
                  <a:pt x="88" y="90"/>
                </a:cubicBezTo>
                <a:close/>
                <a:moveTo>
                  <a:pt x="66" y="67"/>
                </a:moveTo>
                <a:cubicBezTo>
                  <a:pt x="66" y="62"/>
                  <a:pt x="66" y="62"/>
                  <a:pt x="66" y="62"/>
                </a:cubicBezTo>
                <a:cubicBezTo>
                  <a:pt x="66" y="59"/>
                  <a:pt x="68" y="56"/>
                  <a:pt x="71" y="56"/>
                </a:cubicBezTo>
                <a:cubicBezTo>
                  <a:pt x="74" y="56"/>
                  <a:pt x="77" y="59"/>
                  <a:pt x="77" y="62"/>
                </a:cubicBezTo>
                <a:cubicBezTo>
                  <a:pt x="77" y="65"/>
                  <a:pt x="74" y="67"/>
                  <a:pt x="71" y="67"/>
                </a:cubicBezTo>
                <a:lnTo>
                  <a:pt x="66" y="67"/>
                </a:lnTo>
                <a:close/>
                <a:moveTo>
                  <a:pt x="66" y="67"/>
                </a:moveTo>
                <a:cubicBezTo>
                  <a:pt x="66" y="67"/>
                  <a:pt x="66" y="67"/>
                  <a:pt x="66" y="6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6F54C164-D203-444F-AAF1-68E7E83DE5E6}"/>
              </a:ext>
            </a:extLst>
          </p:cNvPr>
          <p:cNvSpPr>
            <a:spLocks noEditPoints="1"/>
          </p:cNvSpPr>
          <p:nvPr/>
        </p:nvSpPr>
        <p:spPr bwMode="auto">
          <a:xfrm>
            <a:off x="2984501" y="4676775"/>
            <a:ext cx="169863" cy="254000"/>
          </a:xfrm>
          <a:custGeom>
            <a:avLst/>
            <a:gdLst>
              <a:gd name="T0" fmla="*/ 53 w 107"/>
              <a:gd name="T1" fmla="*/ 0 h 160"/>
              <a:gd name="T2" fmla="*/ 0 w 107"/>
              <a:gd name="T3" fmla="*/ 54 h 160"/>
              <a:gd name="T4" fmla="*/ 0 w 107"/>
              <a:gd name="T5" fmla="*/ 107 h 160"/>
              <a:gd name="T6" fmla="*/ 53 w 107"/>
              <a:gd name="T7" fmla="*/ 160 h 160"/>
              <a:gd name="T8" fmla="*/ 107 w 107"/>
              <a:gd name="T9" fmla="*/ 107 h 160"/>
              <a:gd name="T10" fmla="*/ 107 w 107"/>
              <a:gd name="T11" fmla="*/ 54 h 160"/>
              <a:gd name="T12" fmla="*/ 53 w 107"/>
              <a:gd name="T13" fmla="*/ 0 h 160"/>
              <a:gd name="T14" fmla="*/ 101 w 107"/>
              <a:gd name="T15" fmla="*/ 107 h 160"/>
              <a:gd name="T16" fmla="*/ 53 w 107"/>
              <a:gd name="T17" fmla="*/ 154 h 160"/>
              <a:gd name="T18" fmla="*/ 6 w 107"/>
              <a:gd name="T19" fmla="*/ 107 h 160"/>
              <a:gd name="T20" fmla="*/ 6 w 107"/>
              <a:gd name="T21" fmla="*/ 54 h 160"/>
              <a:gd name="T22" fmla="*/ 53 w 107"/>
              <a:gd name="T23" fmla="*/ 6 h 160"/>
              <a:gd name="T24" fmla="*/ 101 w 107"/>
              <a:gd name="T25" fmla="*/ 54 h 160"/>
              <a:gd name="T26" fmla="*/ 101 w 107"/>
              <a:gd name="T27" fmla="*/ 107 h 160"/>
              <a:gd name="T28" fmla="*/ 53 w 107"/>
              <a:gd name="T29" fmla="*/ 18 h 160"/>
              <a:gd name="T30" fmla="*/ 50 w 107"/>
              <a:gd name="T31" fmla="*/ 21 h 160"/>
              <a:gd name="T32" fmla="*/ 50 w 107"/>
              <a:gd name="T33" fmla="*/ 48 h 160"/>
              <a:gd name="T34" fmla="*/ 53 w 107"/>
              <a:gd name="T35" fmla="*/ 51 h 160"/>
              <a:gd name="T36" fmla="*/ 56 w 107"/>
              <a:gd name="T37" fmla="*/ 48 h 160"/>
              <a:gd name="T38" fmla="*/ 56 w 107"/>
              <a:gd name="T39" fmla="*/ 21 h 160"/>
              <a:gd name="T40" fmla="*/ 53 w 107"/>
              <a:gd name="T41" fmla="*/ 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7" h="160">
                <a:moveTo>
                  <a:pt x="53" y="0"/>
                </a:moveTo>
                <a:cubicBezTo>
                  <a:pt x="24" y="0"/>
                  <a:pt x="0" y="24"/>
                  <a:pt x="0" y="54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36"/>
                  <a:pt x="24" y="160"/>
                  <a:pt x="53" y="160"/>
                </a:cubicBezTo>
                <a:cubicBezTo>
                  <a:pt x="83" y="160"/>
                  <a:pt x="107" y="136"/>
                  <a:pt x="107" y="107"/>
                </a:cubicBezTo>
                <a:cubicBezTo>
                  <a:pt x="107" y="54"/>
                  <a:pt x="107" y="54"/>
                  <a:pt x="107" y="54"/>
                </a:cubicBezTo>
                <a:cubicBezTo>
                  <a:pt x="107" y="24"/>
                  <a:pt x="83" y="0"/>
                  <a:pt x="53" y="0"/>
                </a:cubicBezTo>
                <a:close/>
                <a:moveTo>
                  <a:pt x="101" y="107"/>
                </a:moveTo>
                <a:cubicBezTo>
                  <a:pt x="101" y="133"/>
                  <a:pt x="79" y="154"/>
                  <a:pt x="53" y="154"/>
                </a:cubicBezTo>
                <a:cubicBezTo>
                  <a:pt x="27" y="154"/>
                  <a:pt x="6" y="133"/>
                  <a:pt x="6" y="107"/>
                </a:cubicBezTo>
                <a:cubicBezTo>
                  <a:pt x="6" y="54"/>
                  <a:pt x="6" y="54"/>
                  <a:pt x="6" y="54"/>
                </a:cubicBezTo>
                <a:cubicBezTo>
                  <a:pt x="6" y="28"/>
                  <a:pt x="27" y="6"/>
                  <a:pt x="53" y="6"/>
                </a:cubicBezTo>
                <a:cubicBezTo>
                  <a:pt x="79" y="6"/>
                  <a:pt x="101" y="28"/>
                  <a:pt x="101" y="54"/>
                </a:cubicBezTo>
                <a:lnTo>
                  <a:pt x="101" y="107"/>
                </a:lnTo>
                <a:close/>
                <a:moveTo>
                  <a:pt x="53" y="18"/>
                </a:moveTo>
                <a:cubicBezTo>
                  <a:pt x="52" y="18"/>
                  <a:pt x="50" y="19"/>
                  <a:pt x="50" y="21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50"/>
                  <a:pt x="52" y="51"/>
                  <a:pt x="53" y="51"/>
                </a:cubicBezTo>
                <a:cubicBezTo>
                  <a:pt x="55" y="51"/>
                  <a:pt x="56" y="50"/>
                  <a:pt x="56" y="48"/>
                </a:cubicBezTo>
                <a:cubicBezTo>
                  <a:pt x="56" y="21"/>
                  <a:pt x="56" y="21"/>
                  <a:pt x="56" y="21"/>
                </a:cubicBezTo>
                <a:cubicBezTo>
                  <a:pt x="56" y="19"/>
                  <a:pt x="55" y="18"/>
                  <a:pt x="53" y="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ED3B61DB-584A-9850-1890-12CC5499EA61}"/>
              </a:ext>
            </a:extLst>
          </p:cNvPr>
          <p:cNvSpPr>
            <a:spLocks noEditPoints="1"/>
          </p:cNvSpPr>
          <p:nvPr/>
        </p:nvSpPr>
        <p:spPr bwMode="auto">
          <a:xfrm>
            <a:off x="11188701" y="2473325"/>
            <a:ext cx="261938" cy="254000"/>
          </a:xfrm>
          <a:custGeom>
            <a:avLst/>
            <a:gdLst>
              <a:gd name="T0" fmla="*/ 35 w 165"/>
              <a:gd name="T1" fmla="*/ 5 h 160"/>
              <a:gd name="T2" fmla="*/ 35 w 165"/>
              <a:gd name="T3" fmla="*/ 1 h 160"/>
              <a:gd name="T4" fmla="*/ 31 w 165"/>
              <a:gd name="T5" fmla="*/ 1 h 160"/>
              <a:gd name="T6" fmla="*/ 31 w 165"/>
              <a:gd name="T7" fmla="*/ 112 h 160"/>
              <a:gd name="T8" fmla="*/ 33 w 165"/>
              <a:gd name="T9" fmla="*/ 113 h 160"/>
              <a:gd name="T10" fmla="*/ 35 w 165"/>
              <a:gd name="T11" fmla="*/ 112 h 160"/>
              <a:gd name="T12" fmla="*/ 35 w 165"/>
              <a:gd name="T13" fmla="*/ 109 h 160"/>
              <a:gd name="T14" fmla="*/ 35 w 165"/>
              <a:gd name="T15" fmla="*/ 5 h 160"/>
              <a:gd name="T16" fmla="*/ 142 w 165"/>
              <a:gd name="T17" fmla="*/ 1 h 160"/>
              <a:gd name="T18" fmla="*/ 138 w 165"/>
              <a:gd name="T19" fmla="*/ 1 h 160"/>
              <a:gd name="T20" fmla="*/ 138 w 165"/>
              <a:gd name="T21" fmla="*/ 5 h 160"/>
              <a:gd name="T22" fmla="*/ 159 w 165"/>
              <a:gd name="T23" fmla="*/ 57 h 160"/>
              <a:gd name="T24" fmla="*/ 138 w 165"/>
              <a:gd name="T25" fmla="*/ 109 h 160"/>
              <a:gd name="T26" fmla="*/ 138 w 165"/>
              <a:gd name="T27" fmla="*/ 112 h 160"/>
              <a:gd name="T28" fmla="*/ 140 w 165"/>
              <a:gd name="T29" fmla="*/ 113 h 160"/>
              <a:gd name="T30" fmla="*/ 142 w 165"/>
              <a:gd name="T31" fmla="*/ 112 h 160"/>
              <a:gd name="T32" fmla="*/ 165 w 165"/>
              <a:gd name="T33" fmla="*/ 57 h 160"/>
              <a:gd name="T34" fmla="*/ 142 w 165"/>
              <a:gd name="T35" fmla="*/ 1 h 160"/>
              <a:gd name="T36" fmla="*/ 46 w 165"/>
              <a:gd name="T37" fmla="*/ 17 h 160"/>
              <a:gd name="T38" fmla="*/ 46 w 165"/>
              <a:gd name="T39" fmla="*/ 13 h 160"/>
              <a:gd name="T40" fmla="*/ 42 w 165"/>
              <a:gd name="T41" fmla="*/ 13 h 160"/>
              <a:gd name="T42" fmla="*/ 42 w 165"/>
              <a:gd name="T43" fmla="*/ 101 h 160"/>
              <a:gd name="T44" fmla="*/ 44 w 165"/>
              <a:gd name="T45" fmla="*/ 102 h 160"/>
              <a:gd name="T46" fmla="*/ 46 w 165"/>
              <a:gd name="T47" fmla="*/ 101 h 160"/>
              <a:gd name="T48" fmla="*/ 46 w 165"/>
              <a:gd name="T49" fmla="*/ 97 h 160"/>
              <a:gd name="T50" fmla="*/ 46 w 165"/>
              <a:gd name="T51" fmla="*/ 17 h 160"/>
              <a:gd name="T52" fmla="*/ 130 w 165"/>
              <a:gd name="T53" fmla="*/ 13 h 160"/>
              <a:gd name="T54" fmla="*/ 127 w 165"/>
              <a:gd name="T55" fmla="*/ 13 h 160"/>
              <a:gd name="T56" fmla="*/ 127 w 165"/>
              <a:gd name="T57" fmla="*/ 17 h 160"/>
              <a:gd name="T58" fmla="*/ 127 w 165"/>
              <a:gd name="T59" fmla="*/ 97 h 160"/>
              <a:gd name="T60" fmla="*/ 127 w 165"/>
              <a:gd name="T61" fmla="*/ 101 h 160"/>
              <a:gd name="T62" fmla="*/ 128 w 165"/>
              <a:gd name="T63" fmla="*/ 102 h 160"/>
              <a:gd name="T64" fmla="*/ 130 w 165"/>
              <a:gd name="T65" fmla="*/ 101 h 160"/>
              <a:gd name="T66" fmla="*/ 130 w 165"/>
              <a:gd name="T67" fmla="*/ 13 h 160"/>
              <a:gd name="T68" fmla="*/ 58 w 165"/>
              <a:gd name="T69" fmla="*/ 28 h 160"/>
              <a:gd name="T70" fmla="*/ 58 w 165"/>
              <a:gd name="T71" fmla="*/ 24 h 160"/>
              <a:gd name="T72" fmla="*/ 54 w 165"/>
              <a:gd name="T73" fmla="*/ 24 h 160"/>
              <a:gd name="T74" fmla="*/ 40 w 165"/>
              <a:gd name="T75" fmla="*/ 57 h 160"/>
              <a:gd name="T76" fmla="*/ 54 w 165"/>
              <a:gd name="T77" fmla="*/ 89 h 160"/>
              <a:gd name="T78" fmla="*/ 56 w 165"/>
              <a:gd name="T79" fmla="*/ 90 h 160"/>
              <a:gd name="T80" fmla="*/ 58 w 165"/>
              <a:gd name="T81" fmla="*/ 89 h 160"/>
              <a:gd name="T82" fmla="*/ 58 w 165"/>
              <a:gd name="T83" fmla="*/ 86 h 160"/>
              <a:gd name="T84" fmla="*/ 58 w 165"/>
              <a:gd name="T85" fmla="*/ 28 h 160"/>
              <a:gd name="T86" fmla="*/ 119 w 165"/>
              <a:gd name="T87" fmla="*/ 24 h 160"/>
              <a:gd name="T88" fmla="*/ 115 w 165"/>
              <a:gd name="T89" fmla="*/ 24 h 160"/>
              <a:gd name="T90" fmla="*/ 115 w 165"/>
              <a:gd name="T91" fmla="*/ 28 h 160"/>
              <a:gd name="T92" fmla="*/ 115 w 165"/>
              <a:gd name="T93" fmla="*/ 86 h 160"/>
              <a:gd name="T94" fmla="*/ 115 w 165"/>
              <a:gd name="T95" fmla="*/ 89 h 160"/>
              <a:gd name="T96" fmla="*/ 117 w 165"/>
              <a:gd name="T97" fmla="*/ 90 h 160"/>
              <a:gd name="T98" fmla="*/ 119 w 165"/>
              <a:gd name="T99" fmla="*/ 89 h 160"/>
              <a:gd name="T100" fmla="*/ 132 w 165"/>
              <a:gd name="T101" fmla="*/ 57 h 160"/>
              <a:gd name="T102" fmla="*/ 119 w 165"/>
              <a:gd name="T103" fmla="*/ 24 h 160"/>
              <a:gd name="T104" fmla="*/ 86 w 165"/>
              <a:gd name="T105" fmla="*/ 38 h 160"/>
              <a:gd name="T106" fmla="*/ 67 w 165"/>
              <a:gd name="T107" fmla="*/ 57 h 160"/>
              <a:gd name="T108" fmla="*/ 84 w 165"/>
              <a:gd name="T109" fmla="*/ 76 h 160"/>
              <a:gd name="T110" fmla="*/ 84 w 165"/>
              <a:gd name="T111" fmla="*/ 158 h 160"/>
              <a:gd name="T112" fmla="*/ 86 w 165"/>
              <a:gd name="T113" fmla="*/ 160 h 160"/>
              <a:gd name="T114" fmla="*/ 89 w 165"/>
              <a:gd name="T115" fmla="*/ 158 h 160"/>
              <a:gd name="T116" fmla="*/ 89 w 165"/>
              <a:gd name="T117" fmla="*/ 76 h 160"/>
              <a:gd name="T118" fmla="*/ 105 w 165"/>
              <a:gd name="T119" fmla="*/ 57 h 160"/>
              <a:gd name="T120" fmla="*/ 86 w 165"/>
              <a:gd name="T121" fmla="*/ 3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5" h="160">
                <a:moveTo>
                  <a:pt x="35" y="5"/>
                </a:moveTo>
                <a:cubicBezTo>
                  <a:pt x="36" y="4"/>
                  <a:pt x="36" y="2"/>
                  <a:pt x="35" y="1"/>
                </a:cubicBezTo>
                <a:cubicBezTo>
                  <a:pt x="33" y="0"/>
                  <a:pt x="32" y="0"/>
                  <a:pt x="31" y="1"/>
                </a:cubicBezTo>
                <a:cubicBezTo>
                  <a:pt x="0" y="32"/>
                  <a:pt x="0" y="82"/>
                  <a:pt x="31" y="112"/>
                </a:cubicBezTo>
                <a:cubicBezTo>
                  <a:pt x="31" y="113"/>
                  <a:pt x="32" y="113"/>
                  <a:pt x="33" y="113"/>
                </a:cubicBezTo>
                <a:cubicBezTo>
                  <a:pt x="33" y="113"/>
                  <a:pt x="34" y="113"/>
                  <a:pt x="35" y="112"/>
                </a:cubicBezTo>
                <a:cubicBezTo>
                  <a:pt x="36" y="111"/>
                  <a:pt x="36" y="110"/>
                  <a:pt x="35" y="109"/>
                </a:cubicBezTo>
                <a:cubicBezTo>
                  <a:pt x="6" y="80"/>
                  <a:pt x="6" y="34"/>
                  <a:pt x="35" y="5"/>
                </a:cubicBezTo>
                <a:close/>
                <a:moveTo>
                  <a:pt x="142" y="1"/>
                </a:moveTo>
                <a:cubicBezTo>
                  <a:pt x="141" y="0"/>
                  <a:pt x="139" y="0"/>
                  <a:pt x="138" y="1"/>
                </a:cubicBezTo>
                <a:cubicBezTo>
                  <a:pt x="137" y="2"/>
                  <a:pt x="137" y="4"/>
                  <a:pt x="138" y="5"/>
                </a:cubicBezTo>
                <a:cubicBezTo>
                  <a:pt x="152" y="19"/>
                  <a:pt x="159" y="37"/>
                  <a:pt x="159" y="57"/>
                </a:cubicBezTo>
                <a:cubicBezTo>
                  <a:pt x="159" y="76"/>
                  <a:pt x="152" y="95"/>
                  <a:pt x="138" y="109"/>
                </a:cubicBezTo>
                <a:cubicBezTo>
                  <a:pt x="137" y="110"/>
                  <a:pt x="137" y="111"/>
                  <a:pt x="138" y="112"/>
                </a:cubicBezTo>
                <a:cubicBezTo>
                  <a:pt x="139" y="113"/>
                  <a:pt x="139" y="113"/>
                  <a:pt x="140" y="113"/>
                </a:cubicBezTo>
                <a:cubicBezTo>
                  <a:pt x="141" y="113"/>
                  <a:pt x="141" y="113"/>
                  <a:pt x="142" y="112"/>
                </a:cubicBezTo>
                <a:cubicBezTo>
                  <a:pt x="157" y="98"/>
                  <a:pt x="165" y="78"/>
                  <a:pt x="165" y="57"/>
                </a:cubicBezTo>
                <a:cubicBezTo>
                  <a:pt x="165" y="36"/>
                  <a:pt x="157" y="16"/>
                  <a:pt x="142" y="1"/>
                </a:cubicBezTo>
                <a:close/>
                <a:moveTo>
                  <a:pt x="46" y="17"/>
                </a:moveTo>
                <a:cubicBezTo>
                  <a:pt x="47" y="16"/>
                  <a:pt x="47" y="14"/>
                  <a:pt x="46" y="13"/>
                </a:cubicBezTo>
                <a:cubicBezTo>
                  <a:pt x="45" y="12"/>
                  <a:pt x="43" y="12"/>
                  <a:pt x="42" y="13"/>
                </a:cubicBezTo>
                <a:cubicBezTo>
                  <a:pt x="18" y="37"/>
                  <a:pt x="18" y="77"/>
                  <a:pt x="42" y="101"/>
                </a:cubicBezTo>
                <a:cubicBezTo>
                  <a:pt x="43" y="101"/>
                  <a:pt x="43" y="102"/>
                  <a:pt x="44" y="102"/>
                </a:cubicBezTo>
                <a:cubicBezTo>
                  <a:pt x="45" y="102"/>
                  <a:pt x="46" y="101"/>
                  <a:pt x="46" y="101"/>
                </a:cubicBezTo>
                <a:cubicBezTo>
                  <a:pt x="47" y="100"/>
                  <a:pt x="47" y="98"/>
                  <a:pt x="46" y="97"/>
                </a:cubicBezTo>
                <a:cubicBezTo>
                  <a:pt x="24" y="75"/>
                  <a:pt x="24" y="39"/>
                  <a:pt x="46" y="17"/>
                </a:cubicBezTo>
                <a:close/>
                <a:moveTo>
                  <a:pt x="130" y="13"/>
                </a:moveTo>
                <a:cubicBezTo>
                  <a:pt x="129" y="12"/>
                  <a:pt x="128" y="12"/>
                  <a:pt x="127" y="13"/>
                </a:cubicBezTo>
                <a:cubicBezTo>
                  <a:pt x="125" y="14"/>
                  <a:pt x="125" y="16"/>
                  <a:pt x="127" y="17"/>
                </a:cubicBezTo>
                <a:cubicBezTo>
                  <a:pt x="149" y="39"/>
                  <a:pt x="149" y="75"/>
                  <a:pt x="127" y="97"/>
                </a:cubicBezTo>
                <a:cubicBezTo>
                  <a:pt x="125" y="98"/>
                  <a:pt x="125" y="100"/>
                  <a:pt x="127" y="101"/>
                </a:cubicBezTo>
                <a:cubicBezTo>
                  <a:pt x="127" y="101"/>
                  <a:pt x="128" y="102"/>
                  <a:pt x="128" y="102"/>
                </a:cubicBezTo>
                <a:cubicBezTo>
                  <a:pt x="129" y="102"/>
                  <a:pt x="130" y="101"/>
                  <a:pt x="130" y="101"/>
                </a:cubicBezTo>
                <a:cubicBezTo>
                  <a:pt x="155" y="77"/>
                  <a:pt x="155" y="37"/>
                  <a:pt x="130" y="13"/>
                </a:cubicBezTo>
                <a:close/>
                <a:moveTo>
                  <a:pt x="58" y="28"/>
                </a:moveTo>
                <a:cubicBezTo>
                  <a:pt x="59" y="27"/>
                  <a:pt x="59" y="25"/>
                  <a:pt x="58" y="24"/>
                </a:cubicBezTo>
                <a:cubicBezTo>
                  <a:pt x="56" y="23"/>
                  <a:pt x="55" y="23"/>
                  <a:pt x="54" y="24"/>
                </a:cubicBezTo>
                <a:cubicBezTo>
                  <a:pt x="45" y="33"/>
                  <a:pt x="40" y="45"/>
                  <a:pt x="40" y="57"/>
                </a:cubicBezTo>
                <a:cubicBezTo>
                  <a:pt x="40" y="69"/>
                  <a:pt x="45" y="81"/>
                  <a:pt x="54" y="89"/>
                </a:cubicBezTo>
                <a:cubicBezTo>
                  <a:pt x="54" y="90"/>
                  <a:pt x="55" y="90"/>
                  <a:pt x="56" y="90"/>
                </a:cubicBezTo>
                <a:cubicBezTo>
                  <a:pt x="56" y="90"/>
                  <a:pt x="57" y="90"/>
                  <a:pt x="58" y="89"/>
                </a:cubicBezTo>
                <a:cubicBezTo>
                  <a:pt x="59" y="88"/>
                  <a:pt x="59" y="87"/>
                  <a:pt x="58" y="86"/>
                </a:cubicBezTo>
                <a:cubicBezTo>
                  <a:pt x="42" y="70"/>
                  <a:pt x="42" y="44"/>
                  <a:pt x="58" y="28"/>
                </a:cubicBezTo>
                <a:close/>
                <a:moveTo>
                  <a:pt x="119" y="24"/>
                </a:moveTo>
                <a:cubicBezTo>
                  <a:pt x="118" y="23"/>
                  <a:pt x="116" y="23"/>
                  <a:pt x="115" y="24"/>
                </a:cubicBezTo>
                <a:cubicBezTo>
                  <a:pt x="114" y="25"/>
                  <a:pt x="114" y="27"/>
                  <a:pt x="115" y="28"/>
                </a:cubicBezTo>
                <a:cubicBezTo>
                  <a:pt x="131" y="44"/>
                  <a:pt x="131" y="70"/>
                  <a:pt x="115" y="86"/>
                </a:cubicBezTo>
                <a:cubicBezTo>
                  <a:pt x="114" y="87"/>
                  <a:pt x="114" y="88"/>
                  <a:pt x="115" y="89"/>
                </a:cubicBezTo>
                <a:cubicBezTo>
                  <a:pt x="116" y="90"/>
                  <a:pt x="116" y="90"/>
                  <a:pt x="117" y="90"/>
                </a:cubicBezTo>
                <a:cubicBezTo>
                  <a:pt x="118" y="90"/>
                  <a:pt x="118" y="90"/>
                  <a:pt x="119" y="89"/>
                </a:cubicBezTo>
                <a:cubicBezTo>
                  <a:pt x="128" y="81"/>
                  <a:pt x="132" y="69"/>
                  <a:pt x="132" y="57"/>
                </a:cubicBezTo>
                <a:cubicBezTo>
                  <a:pt x="132" y="45"/>
                  <a:pt x="128" y="33"/>
                  <a:pt x="119" y="24"/>
                </a:cubicBezTo>
                <a:close/>
                <a:moveTo>
                  <a:pt x="86" y="38"/>
                </a:moveTo>
                <a:cubicBezTo>
                  <a:pt x="76" y="38"/>
                  <a:pt x="67" y="47"/>
                  <a:pt x="67" y="57"/>
                </a:cubicBezTo>
                <a:cubicBezTo>
                  <a:pt x="67" y="67"/>
                  <a:pt x="74" y="75"/>
                  <a:pt x="84" y="76"/>
                </a:cubicBezTo>
                <a:cubicBezTo>
                  <a:pt x="84" y="158"/>
                  <a:pt x="84" y="158"/>
                  <a:pt x="84" y="158"/>
                </a:cubicBezTo>
                <a:cubicBezTo>
                  <a:pt x="84" y="159"/>
                  <a:pt x="85" y="160"/>
                  <a:pt x="86" y="160"/>
                </a:cubicBezTo>
                <a:cubicBezTo>
                  <a:pt x="88" y="160"/>
                  <a:pt x="89" y="159"/>
                  <a:pt x="89" y="158"/>
                </a:cubicBezTo>
                <a:cubicBezTo>
                  <a:pt x="89" y="76"/>
                  <a:pt x="89" y="76"/>
                  <a:pt x="89" y="76"/>
                </a:cubicBezTo>
                <a:cubicBezTo>
                  <a:pt x="98" y="75"/>
                  <a:pt x="105" y="67"/>
                  <a:pt x="105" y="57"/>
                </a:cubicBezTo>
                <a:cubicBezTo>
                  <a:pt x="105" y="47"/>
                  <a:pt x="97" y="38"/>
                  <a:pt x="86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C56EE214-597F-7BED-5999-852872B41AF6}"/>
              </a:ext>
            </a:extLst>
          </p:cNvPr>
          <p:cNvSpPr>
            <a:spLocks noEditPoints="1"/>
          </p:cNvSpPr>
          <p:nvPr/>
        </p:nvSpPr>
        <p:spPr bwMode="auto">
          <a:xfrm>
            <a:off x="11210926" y="5227638"/>
            <a:ext cx="230188" cy="254000"/>
          </a:xfrm>
          <a:custGeom>
            <a:avLst/>
            <a:gdLst>
              <a:gd name="T0" fmla="*/ 0 w 145"/>
              <a:gd name="T1" fmla="*/ 25 h 160"/>
              <a:gd name="T2" fmla="*/ 0 w 145"/>
              <a:gd name="T3" fmla="*/ 135 h 160"/>
              <a:gd name="T4" fmla="*/ 145 w 145"/>
              <a:gd name="T5" fmla="*/ 134 h 160"/>
              <a:gd name="T6" fmla="*/ 139 w 145"/>
              <a:gd name="T7" fmla="*/ 99 h 160"/>
              <a:gd name="T8" fmla="*/ 138 w 145"/>
              <a:gd name="T9" fmla="*/ 102 h 160"/>
              <a:gd name="T10" fmla="*/ 135 w 145"/>
              <a:gd name="T11" fmla="*/ 105 h 160"/>
              <a:gd name="T12" fmla="*/ 131 w 145"/>
              <a:gd name="T13" fmla="*/ 108 h 160"/>
              <a:gd name="T14" fmla="*/ 127 w 145"/>
              <a:gd name="T15" fmla="*/ 110 h 160"/>
              <a:gd name="T16" fmla="*/ 99 w 145"/>
              <a:gd name="T17" fmla="*/ 118 h 160"/>
              <a:gd name="T18" fmla="*/ 91 w 145"/>
              <a:gd name="T19" fmla="*/ 119 h 160"/>
              <a:gd name="T20" fmla="*/ 79 w 145"/>
              <a:gd name="T21" fmla="*/ 119 h 160"/>
              <a:gd name="T22" fmla="*/ 61 w 145"/>
              <a:gd name="T23" fmla="*/ 119 h 160"/>
              <a:gd name="T24" fmla="*/ 52 w 145"/>
              <a:gd name="T25" fmla="*/ 118 h 160"/>
              <a:gd name="T26" fmla="*/ 21 w 145"/>
              <a:gd name="T27" fmla="*/ 111 h 160"/>
              <a:gd name="T28" fmla="*/ 17 w 145"/>
              <a:gd name="T29" fmla="*/ 110 h 160"/>
              <a:gd name="T30" fmla="*/ 12 w 145"/>
              <a:gd name="T31" fmla="*/ 106 h 160"/>
              <a:gd name="T32" fmla="*/ 9 w 145"/>
              <a:gd name="T33" fmla="*/ 104 h 160"/>
              <a:gd name="T34" fmla="*/ 6 w 145"/>
              <a:gd name="T35" fmla="*/ 101 h 160"/>
              <a:gd name="T36" fmla="*/ 5 w 145"/>
              <a:gd name="T37" fmla="*/ 98 h 160"/>
              <a:gd name="T38" fmla="*/ 5 w 145"/>
              <a:gd name="T39" fmla="*/ 74 h 160"/>
              <a:gd name="T40" fmla="*/ 72 w 145"/>
              <a:gd name="T41" fmla="*/ 90 h 160"/>
              <a:gd name="T42" fmla="*/ 139 w 145"/>
              <a:gd name="T43" fmla="*/ 95 h 160"/>
              <a:gd name="T44" fmla="*/ 139 w 145"/>
              <a:gd name="T45" fmla="*/ 99 h 160"/>
              <a:gd name="T46" fmla="*/ 139 w 145"/>
              <a:gd name="T47" fmla="*/ 62 h 160"/>
              <a:gd name="T48" fmla="*/ 139 w 145"/>
              <a:gd name="T49" fmla="*/ 65 h 160"/>
              <a:gd name="T50" fmla="*/ 137 w 145"/>
              <a:gd name="T51" fmla="*/ 68 h 160"/>
              <a:gd name="T52" fmla="*/ 134 w 145"/>
              <a:gd name="T53" fmla="*/ 71 h 160"/>
              <a:gd name="T54" fmla="*/ 130 w 145"/>
              <a:gd name="T55" fmla="*/ 73 h 160"/>
              <a:gd name="T56" fmla="*/ 124 w 145"/>
              <a:gd name="T57" fmla="*/ 76 h 160"/>
              <a:gd name="T58" fmla="*/ 98 w 145"/>
              <a:gd name="T59" fmla="*/ 83 h 160"/>
              <a:gd name="T60" fmla="*/ 86 w 145"/>
              <a:gd name="T61" fmla="*/ 84 h 160"/>
              <a:gd name="T62" fmla="*/ 72 w 145"/>
              <a:gd name="T63" fmla="*/ 85 h 160"/>
              <a:gd name="T64" fmla="*/ 58 w 145"/>
              <a:gd name="T65" fmla="*/ 84 h 160"/>
              <a:gd name="T66" fmla="*/ 46 w 145"/>
              <a:gd name="T67" fmla="*/ 83 h 160"/>
              <a:gd name="T68" fmla="*/ 21 w 145"/>
              <a:gd name="T69" fmla="*/ 76 h 160"/>
              <a:gd name="T70" fmla="*/ 14 w 145"/>
              <a:gd name="T71" fmla="*/ 73 h 160"/>
              <a:gd name="T72" fmla="*/ 11 w 145"/>
              <a:gd name="T73" fmla="*/ 71 h 160"/>
              <a:gd name="T74" fmla="*/ 8 w 145"/>
              <a:gd name="T75" fmla="*/ 68 h 160"/>
              <a:gd name="T76" fmla="*/ 6 w 145"/>
              <a:gd name="T77" fmla="*/ 65 h 160"/>
              <a:gd name="T78" fmla="*/ 5 w 145"/>
              <a:gd name="T79" fmla="*/ 62 h 160"/>
              <a:gd name="T80" fmla="*/ 7 w 145"/>
              <a:gd name="T81" fmla="*/ 40 h 160"/>
              <a:gd name="T82" fmla="*/ 11 w 145"/>
              <a:gd name="T83" fmla="*/ 43 h 160"/>
              <a:gd name="T84" fmla="*/ 18 w 145"/>
              <a:gd name="T85" fmla="*/ 47 h 160"/>
              <a:gd name="T86" fmla="*/ 24 w 145"/>
              <a:gd name="T87" fmla="*/ 49 h 160"/>
              <a:gd name="T88" fmla="*/ 34 w 145"/>
              <a:gd name="T89" fmla="*/ 52 h 160"/>
              <a:gd name="T90" fmla="*/ 42 w 145"/>
              <a:gd name="T91" fmla="*/ 53 h 160"/>
              <a:gd name="T92" fmla="*/ 55 w 145"/>
              <a:gd name="T93" fmla="*/ 55 h 160"/>
              <a:gd name="T94" fmla="*/ 65 w 145"/>
              <a:gd name="T95" fmla="*/ 55 h 160"/>
              <a:gd name="T96" fmla="*/ 82 w 145"/>
              <a:gd name="T97" fmla="*/ 55 h 160"/>
              <a:gd name="T98" fmla="*/ 96 w 145"/>
              <a:gd name="T99" fmla="*/ 54 h 160"/>
              <a:gd name="T100" fmla="*/ 104 w 145"/>
              <a:gd name="T101" fmla="*/ 53 h 160"/>
              <a:gd name="T102" fmla="*/ 116 w 145"/>
              <a:gd name="T103" fmla="*/ 50 h 160"/>
              <a:gd name="T104" fmla="*/ 122 w 145"/>
              <a:gd name="T105" fmla="*/ 48 h 160"/>
              <a:gd name="T106" fmla="*/ 130 w 145"/>
              <a:gd name="T107" fmla="*/ 45 h 160"/>
              <a:gd name="T108" fmla="*/ 135 w 145"/>
              <a:gd name="T109" fmla="*/ 42 h 160"/>
              <a:gd name="T110" fmla="*/ 139 w 145"/>
              <a:gd name="T111" fmla="*/ 39 h 160"/>
              <a:gd name="T112" fmla="*/ 72 w 145"/>
              <a:gd name="T113" fmla="*/ 50 h 160"/>
              <a:gd name="T114" fmla="*/ 139 w 145"/>
              <a:gd name="T115" fmla="*/ 133 h 160"/>
              <a:gd name="T116" fmla="*/ 5 w 145"/>
              <a:gd name="T117" fmla="*/ 134 h 160"/>
              <a:gd name="T118" fmla="*/ 6 w 145"/>
              <a:gd name="T119" fmla="*/ 109 h 160"/>
              <a:gd name="T120" fmla="*/ 137 w 145"/>
              <a:gd name="T121" fmla="*/ 111 h 160"/>
              <a:gd name="T122" fmla="*/ 139 w 145"/>
              <a:gd name="T123" fmla="*/ 1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5" h="160">
                <a:moveTo>
                  <a:pt x="145" y="25"/>
                </a:moveTo>
                <a:cubicBezTo>
                  <a:pt x="141" y="13"/>
                  <a:pt x="116" y="0"/>
                  <a:pt x="72" y="0"/>
                </a:cubicBezTo>
                <a:cubicBezTo>
                  <a:pt x="28" y="0"/>
                  <a:pt x="3" y="13"/>
                  <a:pt x="0" y="25"/>
                </a:cubicBezTo>
                <a:cubicBezTo>
                  <a:pt x="0" y="25"/>
                  <a:pt x="0" y="26"/>
                  <a:pt x="0" y="26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35"/>
                  <a:pt x="0" y="135"/>
                  <a:pt x="0" y="135"/>
                </a:cubicBezTo>
                <a:cubicBezTo>
                  <a:pt x="3" y="150"/>
                  <a:pt x="34" y="160"/>
                  <a:pt x="72" y="160"/>
                </a:cubicBezTo>
                <a:cubicBezTo>
                  <a:pt x="110" y="160"/>
                  <a:pt x="141" y="150"/>
                  <a:pt x="145" y="135"/>
                </a:cubicBezTo>
                <a:cubicBezTo>
                  <a:pt x="145" y="135"/>
                  <a:pt x="145" y="135"/>
                  <a:pt x="145" y="134"/>
                </a:cubicBezTo>
                <a:cubicBezTo>
                  <a:pt x="145" y="26"/>
                  <a:pt x="145" y="26"/>
                  <a:pt x="145" y="26"/>
                </a:cubicBezTo>
                <a:cubicBezTo>
                  <a:pt x="145" y="26"/>
                  <a:pt x="145" y="25"/>
                  <a:pt x="145" y="25"/>
                </a:cubicBezTo>
                <a:close/>
                <a:moveTo>
                  <a:pt x="139" y="99"/>
                </a:moveTo>
                <a:cubicBezTo>
                  <a:pt x="139" y="99"/>
                  <a:pt x="139" y="100"/>
                  <a:pt x="139" y="100"/>
                </a:cubicBezTo>
                <a:cubicBezTo>
                  <a:pt x="139" y="100"/>
                  <a:pt x="138" y="101"/>
                  <a:pt x="138" y="101"/>
                </a:cubicBezTo>
                <a:cubicBezTo>
                  <a:pt x="138" y="101"/>
                  <a:pt x="138" y="102"/>
                  <a:pt x="138" y="102"/>
                </a:cubicBezTo>
                <a:cubicBezTo>
                  <a:pt x="137" y="102"/>
                  <a:pt x="137" y="103"/>
                  <a:pt x="137" y="103"/>
                </a:cubicBezTo>
                <a:cubicBezTo>
                  <a:pt x="137" y="103"/>
                  <a:pt x="136" y="104"/>
                  <a:pt x="136" y="104"/>
                </a:cubicBezTo>
                <a:cubicBezTo>
                  <a:pt x="136" y="104"/>
                  <a:pt x="135" y="104"/>
                  <a:pt x="135" y="105"/>
                </a:cubicBezTo>
                <a:cubicBezTo>
                  <a:pt x="135" y="105"/>
                  <a:pt x="134" y="106"/>
                  <a:pt x="134" y="106"/>
                </a:cubicBezTo>
                <a:cubicBezTo>
                  <a:pt x="133" y="106"/>
                  <a:pt x="133" y="106"/>
                  <a:pt x="133" y="106"/>
                </a:cubicBezTo>
                <a:cubicBezTo>
                  <a:pt x="132" y="107"/>
                  <a:pt x="131" y="107"/>
                  <a:pt x="131" y="108"/>
                </a:cubicBezTo>
                <a:cubicBezTo>
                  <a:pt x="131" y="108"/>
                  <a:pt x="130" y="108"/>
                  <a:pt x="130" y="108"/>
                </a:cubicBezTo>
                <a:cubicBezTo>
                  <a:pt x="129" y="109"/>
                  <a:pt x="128" y="109"/>
                  <a:pt x="127" y="110"/>
                </a:cubicBezTo>
                <a:cubicBezTo>
                  <a:pt x="127" y="110"/>
                  <a:pt x="127" y="110"/>
                  <a:pt x="127" y="110"/>
                </a:cubicBezTo>
                <a:cubicBezTo>
                  <a:pt x="126" y="110"/>
                  <a:pt x="125" y="111"/>
                  <a:pt x="124" y="111"/>
                </a:cubicBezTo>
                <a:cubicBezTo>
                  <a:pt x="123" y="111"/>
                  <a:pt x="123" y="111"/>
                  <a:pt x="123" y="111"/>
                </a:cubicBezTo>
                <a:cubicBezTo>
                  <a:pt x="117" y="114"/>
                  <a:pt x="108" y="116"/>
                  <a:pt x="99" y="118"/>
                </a:cubicBezTo>
                <a:cubicBezTo>
                  <a:pt x="98" y="118"/>
                  <a:pt x="98" y="118"/>
                  <a:pt x="98" y="118"/>
                </a:cubicBezTo>
                <a:cubicBezTo>
                  <a:pt x="96" y="118"/>
                  <a:pt x="94" y="118"/>
                  <a:pt x="92" y="118"/>
                </a:cubicBezTo>
                <a:cubicBezTo>
                  <a:pt x="92" y="118"/>
                  <a:pt x="92" y="119"/>
                  <a:pt x="91" y="119"/>
                </a:cubicBezTo>
                <a:cubicBezTo>
                  <a:pt x="90" y="119"/>
                  <a:pt x="88" y="119"/>
                  <a:pt x="86" y="119"/>
                </a:cubicBezTo>
                <a:cubicBezTo>
                  <a:pt x="85" y="119"/>
                  <a:pt x="84" y="119"/>
                  <a:pt x="84" y="119"/>
                </a:cubicBezTo>
                <a:cubicBezTo>
                  <a:pt x="82" y="119"/>
                  <a:pt x="81" y="119"/>
                  <a:pt x="79" y="119"/>
                </a:cubicBezTo>
                <a:cubicBezTo>
                  <a:pt x="77" y="119"/>
                  <a:pt x="75" y="120"/>
                  <a:pt x="72" y="120"/>
                </a:cubicBezTo>
                <a:cubicBezTo>
                  <a:pt x="70" y="120"/>
                  <a:pt x="68" y="119"/>
                  <a:pt x="65" y="119"/>
                </a:cubicBezTo>
                <a:cubicBezTo>
                  <a:pt x="64" y="119"/>
                  <a:pt x="62" y="119"/>
                  <a:pt x="61" y="119"/>
                </a:cubicBezTo>
                <a:cubicBezTo>
                  <a:pt x="60" y="119"/>
                  <a:pt x="59" y="119"/>
                  <a:pt x="58" y="119"/>
                </a:cubicBezTo>
                <a:cubicBezTo>
                  <a:pt x="57" y="119"/>
                  <a:pt x="55" y="119"/>
                  <a:pt x="53" y="119"/>
                </a:cubicBezTo>
                <a:cubicBezTo>
                  <a:pt x="53" y="118"/>
                  <a:pt x="52" y="118"/>
                  <a:pt x="52" y="118"/>
                </a:cubicBezTo>
                <a:cubicBezTo>
                  <a:pt x="50" y="118"/>
                  <a:pt x="48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36" y="116"/>
                  <a:pt x="28" y="114"/>
                  <a:pt x="21" y="111"/>
                </a:cubicBezTo>
                <a:cubicBezTo>
                  <a:pt x="21" y="111"/>
                  <a:pt x="21" y="111"/>
                  <a:pt x="21" y="111"/>
                </a:cubicBezTo>
                <a:cubicBezTo>
                  <a:pt x="20" y="111"/>
                  <a:pt x="19" y="110"/>
                  <a:pt x="18" y="110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16" y="109"/>
                  <a:pt x="15" y="109"/>
                  <a:pt x="14" y="108"/>
                </a:cubicBezTo>
                <a:cubicBezTo>
                  <a:pt x="14" y="108"/>
                  <a:pt x="14" y="108"/>
                  <a:pt x="14" y="108"/>
                </a:cubicBezTo>
                <a:cubicBezTo>
                  <a:pt x="13" y="107"/>
                  <a:pt x="12" y="107"/>
                  <a:pt x="12" y="106"/>
                </a:cubicBezTo>
                <a:cubicBezTo>
                  <a:pt x="12" y="106"/>
                  <a:pt x="11" y="106"/>
                  <a:pt x="11" y="106"/>
                </a:cubicBezTo>
                <a:cubicBezTo>
                  <a:pt x="10" y="106"/>
                  <a:pt x="10" y="105"/>
                  <a:pt x="9" y="105"/>
                </a:cubicBezTo>
                <a:cubicBezTo>
                  <a:pt x="9" y="104"/>
                  <a:pt x="9" y="104"/>
                  <a:pt x="9" y="104"/>
                </a:cubicBezTo>
                <a:cubicBezTo>
                  <a:pt x="8" y="104"/>
                  <a:pt x="8" y="103"/>
                  <a:pt x="8" y="103"/>
                </a:cubicBezTo>
                <a:cubicBezTo>
                  <a:pt x="7" y="103"/>
                  <a:pt x="7" y="102"/>
                  <a:pt x="7" y="102"/>
                </a:cubicBezTo>
                <a:cubicBezTo>
                  <a:pt x="7" y="102"/>
                  <a:pt x="7" y="101"/>
                  <a:pt x="6" y="101"/>
                </a:cubicBezTo>
                <a:cubicBezTo>
                  <a:pt x="6" y="101"/>
                  <a:pt x="6" y="100"/>
                  <a:pt x="6" y="100"/>
                </a:cubicBezTo>
                <a:cubicBezTo>
                  <a:pt x="6" y="100"/>
                  <a:pt x="6" y="99"/>
                  <a:pt x="6" y="99"/>
                </a:cubicBezTo>
                <a:cubicBezTo>
                  <a:pt x="5" y="99"/>
                  <a:pt x="5" y="98"/>
                  <a:pt x="5" y="98"/>
                </a:cubicBezTo>
                <a:cubicBezTo>
                  <a:pt x="5" y="97"/>
                  <a:pt x="5" y="97"/>
                  <a:pt x="5" y="97"/>
                </a:cubicBezTo>
                <a:cubicBezTo>
                  <a:pt x="6" y="96"/>
                  <a:pt x="5" y="96"/>
                  <a:pt x="5" y="95"/>
                </a:cubicBezTo>
                <a:cubicBezTo>
                  <a:pt x="5" y="74"/>
                  <a:pt x="5" y="74"/>
                  <a:pt x="5" y="74"/>
                </a:cubicBezTo>
                <a:cubicBezTo>
                  <a:pt x="5" y="74"/>
                  <a:pt x="6" y="74"/>
                  <a:pt x="6" y="74"/>
                </a:cubicBezTo>
                <a:cubicBezTo>
                  <a:pt x="6" y="75"/>
                  <a:pt x="7" y="75"/>
                  <a:pt x="8" y="76"/>
                </a:cubicBezTo>
                <a:cubicBezTo>
                  <a:pt x="19" y="84"/>
                  <a:pt x="41" y="90"/>
                  <a:pt x="72" y="90"/>
                </a:cubicBezTo>
                <a:cubicBezTo>
                  <a:pt x="104" y="90"/>
                  <a:pt x="126" y="84"/>
                  <a:pt x="137" y="76"/>
                </a:cubicBezTo>
                <a:cubicBezTo>
                  <a:pt x="138" y="75"/>
                  <a:pt x="138" y="74"/>
                  <a:pt x="139" y="74"/>
                </a:cubicBezTo>
                <a:cubicBezTo>
                  <a:pt x="139" y="95"/>
                  <a:pt x="139" y="95"/>
                  <a:pt x="139" y="95"/>
                </a:cubicBezTo>
                <a:cubicBezTo>
                  <a:pt x="139" y="96"/>
                  <a:pt x="139" y="96"/>
                  <a:pt x="139" y="97"/>
                </a:cubicBezTo>
                <a:cubicBezTo>
                  <a:pt x="139" y="97"/>
                  <a:pt x="139" y="97"/>
                  <a:pt x="139" y="98"/>
                </a:cubicBezTo>
                <a:cubicBezTo>
                  <a:pt x="139" y="98"/>
                  <a:pt x="139" y="99"/>
                  <a:pt x="139" y="99"/>
                </a:cubicBezTo>
                <a:close/>
                <a:moveTo>
                  <a:pt x="139" y="39"/>
                </a:moveTo>
                <a:cubicBezTo>
                  <a:pt x="139" y="61"/>
                  <a:pt x="139" y="61"/>
                  <a:pt x="139" y="61"/>
                </a:cubicBezTo>
                <a:cubicBezTo>
                  <a:pt x="139" y="61"/>
                  <a:pt x="139" y="61"/>
                  <a:pt x="139" y="62"/>
                </a:cubicBezTo>
                <a:cubicBezTo>
                  <a:pt x="139" y="62"/>
                  <a:pt x="139" y="62"/>
                  <a:pt x="139" y="63"/>
                </a:cubicBezTo>
                <a:cubicBezTo>
                  <a:pt x="139" y="63"/>
                  <a:pt x="139" y="64"/>
                  <a:pt x="139" y="64"/>
                </a:cubicBezTo>
                <a:cubicBezTo>
                  <a:pt x="139" y="65"/>
                  <a:pt x="139" y="65"/>
                  <a:pt x="139" y="65"/>
                </a:cubicBezTo>
                <a:cubicBezTo>
                  <a:pt x="139" y="66"/>
                  <a:pt x="138" y="66"/>
                  <a:pt x="138" y="66"/>
                </a:cubicBezTo>
                <a:cubicBezTo>
                  <a:pt x="138" y="66"/>
                  <a:pt x="138" y="67"/>
                  <a:pt x="138" y="67"/>
                </a:cubicBezTo>
                <a:cubicBezTo>
                  <a:pt x="137" y="67"/>
                  <a:pt x="137" y="68"/>
                  <a:pt x="137" y="68"/>
                </a:cubicBezTo>
                <a:cubicBezTo>
                  <a:pt x="137" y="68"/>
                  <a:pt x="136" y="69"/>
                  <a:pt x="136" y="69"/>
                </a:cubicBezTo>
                <a:cubicBezTo>
                  <a:pt x="136" y="69"/>
                  <a:pt x="135" y="70"/>
                  <a:pt x="135" y="70"/>
                </a:cubicBezTo>
                <a:cubicBezTo>
                  <a:pt x="135" y="70"/>
                  <a:pt x="134" y="71"/>
                  <a:pt x="134" y="71"/>
                </a:cubicBezTo>
                <a:cubicBezTo>
                  <a:pt x="133" y="71"/>
                  <a:pt x="133" y="71"/>
                  <a:pt x="133" y="72"/>
                </a:cubicBezTo>
                <a:cubicBezTo>
                  <a:pt x="132" y="72"/>
                  <a:pt x="131" y="72"/>
                  <a:pt x="131" y="73"/>
                </a:cubicBezTo>
                <a:cubicBezTo>
                  <a:pt x="131" y="73"/>
                  <a:pt x="130" y="73"/>
                  <a:pt x="130" y="73"/>
                </a:cubicBezTo>
                <a:cubicBezTo>
                  <a:pt x="129" y="74"/>
                  <a:pt x="128" y="74"/>
                  <a:pt x="127" y="75"/>
                </a:cubicBezTo>
                <a:cubicBezTo>
                  <a:pt x="127" y="75"/>
                  <a:pt x="127" y="75"/>
                  <a:pt x="127" y="75"/>
                </a:cubicBezTo>
                <a:cubicBezTo>
                  <a:pt x="126" y="75"/>
                  <a:pt x="125" y="76"/>
                  <a:pt x="124" y="76"/>
                </a:cubicBezTo>
                <a:cubicBezTo>
                  <a:pt x="123" y="76"/>
                  <a:pt x="123" y="76"/>
                  <a:pt x="123" y="76"/>
                </a:cubicBezTo>
                <a:cubicBezTo>
                  <a:pt x="117" y="79"/>
                  <a:pt x="108" y="81"/>
                  <a:pt x="99" y="83"/>
                </a:cubicBezTo>
                <a:cubicBezTo>
                  <a:pt x="98" y="83"/>
                  <a:pt x="98" y="83"/>
                  <a:pt x="98" y="83"/>
                </a:cubicBezTo>
                <a:cubicBezTo>
                  <a:pt x="96" y="83"/>
                  <a:pt x="94" y="83"/>
                  <a:pt x="92" y="84"/>
                </a:cubicBezTo>
                <a:cubicBezTo>
                  <a:pt x="92" y="84"/>
                  <a:pt x="92" y="84"/>
                  <a:pt x="91" y="84"/>
                </a:cubicBezTo>
                <a:cubicBezTo>
                  <a:pt x="90" y="84"/>
                  <a:pt x="88" y="84"/>
                  <a:pt x="86" y="84"/>
                </a:cubicBezTo>
                <a:cubicBezTo>
                  <a:pt x="85" y="84"/>
                  <a:pt x="84" y="84"/>
                  <a:pt x="84" y="84"/>
                </a:cubicBezTo>
                <a:cubicBezTo>
                  <a:pt x="82" y="84"/>
                  <a:pt x="81" y="84"/>
                  <a:pt x="79" y="84"/>
                </a:cubicBezTo>
                <a:cubicBezTo>
                  <a:pt x="77" y="85"/>
                  <a:pt x="75" y="85"/>
                  <a:pt x="72" y="85"/>
                </a:cubicBezTo>
                <a:cubicBezTo>
                  <a:pt x="70" y="85"/>
                  <a:pt x="68" y="85"/>
                  <a:pt x="65" y="84"/>
                </a:cubicBezTo>
                <a:cubicBezTo>
                  <a:pt x="64" y="84"/>
                  <a:pt x="62" y="84"/>
                  <a:pt x="61" y="84"/>
                </a:cubicBezTo>
                <a:cubicBezTo>
                  <a:pt x="60" y="84"/>
                  <a:pt x="59" y="84"/>
                  <a:pt x="58" y="84"/>
                </a:cubicBezTo>
                <a:cubicBezTo>
                  <a:pt x="57" y="84"/>
                  <a:pt x="55" y="84"/>
                  <a:pt x="53" y="84"/>
                </a:cubicBezTo>
                <a:cubicBezTo>
                  <a:pt x="53" y="84"/>
                  <a:pt x="52" y="84"/>
                  <a:pt x="52" y="84"/>
                </a:cubicBezTo>
                <a:cubicBezTo>
                  <a:pt x="50" y="83"/>
                  <a:pt x="48" y="83"/>
                  <a:pt x="46" y="83"/>
                </a:cubicBezTo>
                <a:cubicBezTo>
                  <a:pt x="46" y="83"/>
                  <a:pt x="46" y="83"/>
                  <a:pt x="46" y="83"/>
                </a:cubicBezTo>
                <a:cubicBezTo>
                  <a:pt x="36" y="81"/>
                  <a:pt x="28" y="79"/>
                  <a:pt x="21" y="76"/>
                </a:cubicBezTo>
                <a:cubicBezTo>
                  <a:pt x="21" y="76"/>
                  <a:pt x="21" y="76"/>
                  <a:pt x="21" y="76"/>
                </a:cubicBezTo>
                <a:cubicBezTo>
                  <a:pt x="20" y="76"/>
                  <a:pt x="19" y="75"/>
                  <a:pt x="18" y="75"/>
                </a:cubicBezTo>
                <a:cubicBezTo>
                  <a:pt x="17" y="75"/>
                  <a:pt x="17" y="75"/>
                  <a:pt x="17" y="75"/>
                </a:cubicBezTo>
                <a:cubicBezTo>
                  <a:pt x="16" y="74"/>
                  <a:pt x="15" y="74"/>
                  <a:pt x="14" y="73"/>
                </a:cubicBezTo>
                <a:cubicBezTo>
                  <a:pt x="14" y="73"/>
                  <a:pt x="14" y="73"/>
                  <a:pt x="14" y="73"/>
                </a:cubicBezTo>
                <a:cubicBezTo>
                  <a:pt x="13" y="72"/>
                  <a:pt x="12" y="72"/>
                  <a:pt x="12" y="72"/>
                </a:cubicBezTo>
                <a:cubicBezTo>
                  <a:pt x="12" y="71"/>
                  <a:pt x="11" y="71"/>
                  <a:pt x="11" y="71"/>
                </a:cubicBezTo>
                <a:cubicBezTo>
                  <a:pt x="10" y="71"/>
                  <a:pt x="10" y="70"/>
                  <a:pt x="9" y="70"/>
                </a:cubicBezTo>
                <a:cubicBezTo>
                  <a:pt x="9" y="70"/>
                  <a:pt x="9" y="69"/>
                  <a:pt x="9" y="69"/>
                </a:cubicBezTo>
                <a:cubicBezTo>
                  <a:pt x="8" y="69"/>
                  <a:pt x="8" y="68"/>
                  <a:pt x="8" y="68"/>
                </a:cubicBezTo>
                <a:cubicBezTo>
                  <a:pt x="7" y="68"/>
                  <a:pt x="7" y="67"/>
                  <a:pt x="7" y="67"/>
                </a:cubicBezTo>
                <a:cubicBezTo>
                  <a:pt x="7" y="67"/>
                  <a:pt x="7" y="66"/>
                  <a:pt x="6" y="66"/>
                </a:cubicBezTo>
                <a:cubicBezTo>
                  <a:pt x="6" y="66"/>
                  <a:pt x="6" y="66"/>
                  <a:pt x="6" y="65"/>
                </a:cubicBezTo>
                <a:cubicBezTo>
                  <a:pt x="6" y="65"/>
                  <a:pt x="6" y="65"/>
                  <a:pt x="6" y="64"/>
                </a:cubicBezTo>
                <a:cubicBezTo>
                  <a:pt x="5" y="64"/>
                  <a:pt x="5" y="63"/>
                  <a:pt x="5" y="63"/>
                </a:cubicBezTo>
                <a:cubicBezTo>
                  <a:pt x="5" y="62"/>
                  <a:pt x="5" y="62"/>
                  <a:pt x="5" y="62"/>
                </a:cubicBezTo>
                <a:cubicBezTo>
                  <a:pt x="6" y="61"/>
                  <a:pt x="5" y="61"/>
                  <a:pt x="5" y="61"/>
                </a:cubicBezTo>
                <a:cubicBezTo>
                  <a:pt x="5" y="39"/>
                  <a:pt x="5" y="39"/>
                  <a:pt x="5" y="39"/>
                </a:cubicBezTo>
                <a:cubicBezTo>
                  <a:pt x="6" y="39"/>
                  <a:pt x="6" y="40"/>
                  <a:pt x="7" y="40"/>
                </a:cubicBezTo>
                <a:cubicBezTo>
                  <a:pt x="7" y="40"/>
                  <a:pt x="7" y="40"/>
                  <a:pt x="7" y="40"/>
                </a:cubicBezTo>
                <a:cubicBezTo>
                  <a:pt x="8" y="41"/>
                  <a:pt x="9" y="42"/>
                  <a:pt x="10" y="42"/>
                </a:cubicBezTo>
                <a:cubicBezTo>
                  <a:pt x="10" y="43"/>
                  <a:pt x="10" y="43"/>
                  <a:pt x="11" y="43"/>
                </a:cubicBezTo>
                <a:cubicBezTo>
                  <a:pt x="11" y="43"/>
                  <a:pt x="12" y="44"/>
                  <a:pt x="13" y="44"/>
                </a:cubicBezTo>
                <a:cubicBezTo>
                  <a:pt x="14" y="45"/>
                  <a:pt x="14" y="45"/>
                  <a:pt x="14" y="45"/>
                </a:cubicBezTo>
                <a:cubicBezTo>
                  <a:pt x="15" y="45"/>
                  <a:pt x="17" y="46"/>
                  <a:pt x="18" y="47"/>
                </a:cubicBezTo>
                <a:cubicBezTo>
                  <a:pt x="18" y="47"/>
                  <a:pt x="18" y="47"/>
                  <a:pt x="18" y="47"/>
                </a:cubicBezTo>
                <a:cubicBezTo>
                  <a:pt x="20" y="47"/>
                  <a:pt x="21" y="48"/>
                  <a:pt x="23" y="48"/>
                </a:cubicBezTo>
                <a:cubicBezTo>
                  <a:pt x="23" y="49"/>
                  <a:pt x="24" y="49"/>
                  <a:pt x="24" y="49"/>
                </a:cubicBezTo>
                <a:cubicBezTo>
                  <a:pt x="25" y="49"/>
                  <a:pt x="26" y="50"/>
                  <a:pt x="28" y="50"/>
                </a:cubicBezTo>
                <a:cubicBezTo>
                  <a:pt x="28" y="50"/>
                  <a:pt x="29" y="50"/>
                  <a:pt x="29" y="50"/>
                </a:cubicBezTo>
                <a:cubicBezTo>
                  <a:pt x="31" y="51"/>
                  <a:pt x="32" y="51"/>
                  <a:pt x="34" y="52"/>
                </a:cubicBezTo>
                <a:cubicBezTo>
                  <a:pt x="35" y="52"/>
                  <a:pt x="35" y="52"/>
                  <a:pt x="35" y="52"/>
                </a:cubicBezTo>
                <a:cubicBezTo>
                  <a:pt x="37" y="52"/>
                  <a:pt x="38" y="53"/>
                  <a:pt x="40" y="53"/>
                </a:cubicBezTo>
                <a:cubicBezTo>
                  <a:pt x="41" y="53"/>
                  <a:pt x="41" y="53"/>
                  <a:pt x="42" y="53"/>
                </a:cubicBezTo>
                <a:cubicBezTo>
                  <a:pt x="44" y="53"/>
                  <a:pt x="45" y="54"/>
                  <a:pt x="47" y="54"/>
                </a:cubicBezTo>
                <a:cubicBezTo>
                  <a:pt x="47" y="54"/>
                  <a:pt x="48" y="54"/>
                  <a:pt x="48" y="54"/>
                </a:cubicBezTo>
                <a:cubicBezTo>
                  <a:pt x="51" y="54"/>
                  <a:pt x="53" y="55"/>
                  <a:pt x="55" y="55"/>
                </a:cubicBezTo>
                <a:cubicBezTo>
                  <a:pt x="56" y="55"/>
                  <a:pt x="56" y="55"/>
                  <a:pt x="57" y="55"/>
                </a:cubicBezTo>
                <a:cubicBezTo>
                  <a:pt x="59" y="55"/>
                  <a:pt x="61" y="55"/>
                  <a:pt x="62" y="55"/>
                </a:cubicBezTo>
                <a:cubicBezTo>
                  <a:pt x="63" y="55"/>
                  <a:pt x="64" y="55"/>
                  <a:pt x="65" y="55"/>
                </a:cubicBezTo>
                <a:cubicBezTo>
                  <a:pt x="67" y="55"/>
                  <a:pt x="70" y="56"/>
                  <a:pt x="72" y="56"/>
                </a:cubicBezTo>
                <a:cubicBezTo>
                  <a:pt x="75" y="56"/>
                  <a:pt x="77" y="55"/>
                  <a:pt x="80" y="55"/>
                </a:cubicBezTo>
                <a:cubicBezTo>
                  <a:pt x="81" y="55"/>
                  <a:pt x="81" y="55"/>
                  <a:pt x="82" y="55"/>
                </a:cubicBezTo>
                <a:cubicBezTo>
                  <a:pt x="84" y="55"/>
                  <a:pt x="86" y="55"/>
                  <a:pt x="88" y="55"/>
                </a:cubicBezTo>
                <a:cubicBezTo>
                  <a:pt x="88" y="55"/>
                  <a:pt x="89" y="55"/>
                  <a:pt x="89" y="55"/>
                </a:cubicBezTo>
                <a:cubicBezTo>
                  <a:pt x="92" y="55"/>
                  <a:pt x="94" y="54"/>
                  <a:pt x="96" y="54"/>
                </a:cubicBezTo>
                <a:cubicBezTo>
                  <a:pt x="97" y="54"/>
                  <a:pt x="97" y="54"/>
                  <a:pt x="98" y="54"/>
                </a:cubicBezTo>
                <a:cubicBezTo>
                  <a:pt x="99" y="54"/>
                  <a:pt x="101" y="53"/>
                  <a:pt x="103" y="53"/>
                </a:cubicBezTo>
                <a:cubicBezTo>
                  <a:pt x="103" y="53"/>
                  <a:pt x="104" y="53"/>
                  <a:pt x="104" y="53"/>
                </a:cubicBezTo>
                <a:cubicBezTo>
                  <a:pt x="106" y="53"/>
                  <a:pt x="108" y="52"/>
                  <a:pt x="109" y="52"/>
                </a:cubicBezTo>
                <a:cubicBezTo>
                  <a:pt x="110" y="52"/>
                  <a:pt x="110" y="52"/>
                  <a:pt x="110" y="52"/>
                </a:cubicBezTo>
                <a:cubicBezTo>
                  <a:pt x="112" y="51"/>
                  <a:pt x="114" y="51"/>
                  <a:pt x="116" y="50"/>
                </a:cubicBezTo>
                <a:cubicBezTo>
                  <a:pt x="116" y="50"/>
                  <a:pt x="116" y="50"/>
                  <a:pt x="117" y="50"/>
                </a:cubicBezTo>
                <a:cubicBezTo>
                  <a:pt x="118" y="50"/>
                  <a:pt x="119" y="49"/>
                  <a:pt x="121" y="49"/>
                </a:cubicBezTo>
                <a:cubicBezTo>
                  <a:pt x="121" y="49"/>
                  <a:pt x="122" y="49"/>
                  <a:pt x="122" y="48"/>
                </a:cubicBezTo>
                <a:cubicBezTo>
                  <a:pt x="123" y="48"/>
                  <a:pt x="125" y="47"/>
                  <a:pt x="126" y="47"/>
                </a:cubicBezTo>
                <a:cubicBezTo>
                  <a:pt x="126" y="47"/>
                  <a:pt x="127" y="47"/>
                  <a:pt x="127" y="47"/>
                </a:cubicBezTo>
                <a:cubicBezTo>
                  <a:pt x="128" y="46"/>
                  <a:pt x="129" y="45"/>
                  <a:pt x="130" y="45"/>
                </a:cubicBezTo>
                <a:cubicBezTo>
                  <a:pt x="131" y="45"/>
                  <a:pt x="131" y="45"/>
                  <a:pt x="131" y="44"/>
                </a:cubicBezTo>
                <a:cubicBezTo>
                  <a:pt x="132" y="44"/>
                  <a:pt x="133" y="43"/>
                  <a:pt x="134" y="43"/>
                </a:cubicBezTo>
                <a:cubicBezTo>
                  <a:pt x="134" y="43"/>
                  <a:pt x="134" y="43"/>
                  <a:pt x="135" y="42"/>
                </a:cubicBezTo>
                <a:cubicBezTo>
                  <a:pt x="136" y="42"/>
                  <a:pt x="137" y="41"/>
                  <a:pt x="137" y="40"/>
                </a:cubicBezTo>
                <a:cubicBezTo>
                  <a:pt x="138" y="40"/>
                  <a:pt x="138" y="40"/>
                  <a:pt x="138" y="40"/>
                </a:cubicBezTo>
                <a:cubicBezTo>
                  <a:pt x="138" y="40"/>
                  <a:pt x="139" y="39"/>
                  <a:pt x="139" y="39"/>
                </a:cubicBezTo>
                <a:close/>
                <a:moveTo>
                  <a:pt x="72" y="6"/>
                </a:moveTo>
                <a:cubicBezTo>
                  <a:pt x="112" y="6"/>
                  <a:pt x="139" y="18"/>
                  <a:pt x="139" y="28"/>
                </a:cubicBezTo>
                <a:cubicBezTo>
                  <a:pt x="139" y="38"/>
                  <a:pt x="112" y="50"/>
                  <a:pt x="72" y="50"/>
                </a:cubicBezTo>
                <a:cubicBezTo>
                  <a:pt x="33" y="50"/>
                  <a:pt x="5" y="38"/>
                  <a:pt x="5" y="28"/>
                </a:cubicBezTo>
                <a:cubicBezTo>
                  <a:pt x="5" y="18"/>
                  <a:pt x="33" y="6"/>
                  <a:pt x="72" y="6"/>
                </a:cubicBezTo>
                <a:close/>
                <a:moveTo>
                  <a:pt x="139" y="133"/>
                </a:moveTo>
                <a:cubicBezTo>
                  <a:pt x="139" y="133"/>
                  <a:pt x="139" y="133"/>
                  <a:pt x="139" y="134"/>
                </a:cubicBezTo>
                <a:cubicBezTo>
                  <a:pt x="137" y="144"/>
                  <a:pt x="110" y="154"/>
                  <a:pt x="72" y="154"/>
                </a:cubicBezTo>
                <a:cubicBezTo>
                  <a:pt x="34" y="154"/>
                  <a:pt x="7" y="144"/>
                  <a:pt x="5" y="134"/>
                </a:cubicBezTo>
                <a:cubicBezTo>
                  <a:pt x="5" y="133"/>
                  <a:pt x="5" y="133"/>
                  <a:pt x="5" y="133"/>
                </a:cubicBezTo>
                <a:cubicBezTo>
                  <a:pt x="5" y="109"/>
                  <a:pt x="5" y="109"/>
                  <a:pt x="5" y="109"/>
                </a:cubicBezTo>
                <a:cubicBezTo>
                  <a:pt x="5" y="109"/>
                  <a:pt x="6" y="109"/>
                  <a:pt x="6" y="109"/>
                </a:cubicBezTo>
                <a:cubicBezTo>
                  <a:pt x="6" y="110"/>
                  <a:pt x="7" y="110"/>
                  <a:pt x="8" y="111"/>
                </a:cubicBezTo>
                <a:cubicBezTo>
                  <a:pt x="19" y="119"/>
                  <a:pt x="41" y="125"/>
                  <a:pt x="72" y="125"/>
                </a:cubicBezTo>
                <a:cubicBezTo>
                  <a:pt x="104" y="125"/>
                  <a:pt x="126" y="119"/>
                  <a:pt x="137" y="111"/>
                </a:cubicBezTo>
                <a:cubicBezTo>
                  <a:pt x="138" y="110"/>
                  <a:pt x="138" y="109"/>
                  <a:pt x="139" y="109"/>
                </a:cubicBezTo>
                <a:lnTo>
                  <a:pt x="139" y="133"/>
                </a:lnTo>
                <a:close/>
                <a:moveTo>
                  <a:pt x="139" y="133"/>
                </a:moveTo>
                <a:cubicBezTo>
                  <a:pt x="139" y="133"/>
                  <a:pt x="139" y="133"/>
                  <a:pt x="139" y="13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5135E843-B827-B355-D046-BE7636F70D1C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5264150"/>
            <a:ext cx="255588" cy="180975"/>
          </a:xfrm>
          <a:custGeom>
            <a:avLst/>
            <a:gdLst>
              <a:gd name="T0" fmla="*/ 160 w 161"/>
              <a:gd name="T1" fmla="*/ 33 h 114"/>
              <a:gd name="T2" fmla="*/ 81 w 161"/>
              <a:gd name="T3" fmla="*/ 0 h 114"/>
              <a:gd name="T4" fmla="*/ 1 w 161"/>
              <a:gd name="T5" fmla="*/ 33 h 114"/>
              <a:gd name="T6" fmla="*/ 1 w 161"/>
              <a:gd name="T7" fmla="*/ 37 h 114"/>
              <a:gd name="T8" fmla="*/ 6 w 161"/>
              <a:gd name="T9" fmla="*/ 37 h 114"/>
              <a:gd name="T10" fmla="*/ 81 w 161"/>
              <a:gd name="T11" fmla="*/ 6 h 114"/>
              <a:gd name="T12" fmla="*/ 156 w 161"/>
              <a:gd name="T13" fmla="*/ 37 h 114"/>
              <a:gd name="T14" fmla="*/ 158 w 161"/>
              <a:gd name="T15" fmla="*/ 38 h 114"/>
              <a:gd name="T16" fmla="*/ 160 w 161"/>
              <a:gd name="T17" fmla="*/ 37 h 114"/>
              <a:gd name="T18" fmla="*/ 160 w 161"/>
              <a:gd name="T19" fmla="*/ 33 h 114"/>
              <a:gd name="T20" fmla="*/ 19 w 161"/>
              <a:gd name="T21" fmla="*/ 50 h 114"/>
              <a:gd name="T22" fmla="*/ 19 w 161"/>
              <a:gd name="T23" fmla="*/ 54 h 114"/>
              <a:gd name="T24" fmla="*/ 21 w 161"/>
              <a:gd name="T25" fmla="*/ 55 h 114"/>
              <a:gd name="T26" fmla="*/ 23 w 161"/>
              <a:gd name="T27" fmla="*/ 54 h 114"/>
              <a:gd name="T28" fmla="*/ 138 w 161"/>
              <a:gd name="T29" fmla="*/ 54 h 114"/>
              <a:gd name="T30" fmla="*/ 143 w 161"/>
              <a:gd name="T31" fmla="*/ 54 h 114"/>
              <a:gd name="T32" fmla="*/ 143 w 161"/>
              <a:gd name="T33" fmla="*/ 50 h 114"/>
              <a:gd name="T34" fmla="*/ 19 w 161"/>
              <a:gd name="T35" fmla="*/ 50 h 114"/>
              <a:gd name="T36" fmla="*/ 81 w 161"/>
              <a:gd name="T37" fmla="*/ 49 h 114"/>
              <a:gd name="T38" fmla="*/ 36 w 161"/>
              <a:gd name="T39" fmla="*/ 67 h 114"/>
              <a:gd name="T40" fmla="*/ 36 w 161"/>
              <a:gd name="T41" fmla="*/ 71 h 114"/>
              <a:gd name="T42" fmla="*/ 40 w 161"/>
              <a:gd name="T43" fmla="*/ 71 h 114"/>
              <a:gd name="T44" fmla="*/ 81 w 161"/>
              <a:gd name="T45" fmla="*/ 54 h 114"/>
              <a:gd name="T46" fmla="*/ 121 w 161"/>
              <a:gd name="T47" fmla="*/ 71 h 114"/>
              <a:gd name="T48" fmla="*/ 123 w 161"/>
              <a:gd name="T49" fmla="*/ 72 h 114"/>
              <a:gd name="T50" fmla="*/ 125 w 161"/>
              <a:gd name="T51" fmla="*/ 71 h 114"/>
              <a:gd name="T52" fmla="*/ 125 w 161"/>
              <a:gd name="T53" fmla="*/ 67 h 114"/>
              <a:gd name="T54" fmla="*/ 81 w 161"/>
              <a:gd name="T55" fmla="*/ 49 h 114"/>
              <a:gd name="T56" fmla="*/ 81 w 161"/>
              <a:gd name="T57" fmla="*/ 76 h 114"/>
              <a:gd name="T58" fmla="*/ 61 w 161"/>
              <a:gd name="T59" fmla="*/ 95 h 114"/>
              <a:gd name="T60" fmla="*/ 81 w 161"/>
              <a:gd name="T61" fmla="*/ 114 h 114"/>
              <a:gd name="T62" fmla="*/ 100 w 161"/>
              <a:gd name="T63" fmla="*/ 95 h 114"/>
              <a:gd name="T64" fmla="*/ 81 w 161"/>
              <a:gd name="T65" fmla="*/ 76 h 114"/>
              <a:gd name="T66" fmla="*/ 81 w 161"/>
              <a:gd name="T67" fmla="*/ 108 h 114"/>
              <a:gd name="T68" fmla="*/ 67 w 161"/>
              <a:gd name="T69" fmla="*/ 95 h 114"/>
              <a:gd name="T70" fmla="*/ 81 w 161"/>
              <a:gd name="T71" fmla="*/ 82 h 114"/>
              <a:gd name="T72" fmla="*/ 94 w 161"/>
              <a:gd name="T73" fmla="*/ 95 h 114"/>
              <a:gd name="T74" fmla="*/ 81 w 161"/>
              <a:gd name="T75" fmla="*/ 108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1" h="114">
                <a:moveTo>
                  <a:pt x="160" y="33"/>
                </a:moveTo>
                <a:cubicBezTo>
                  <a:pt x="139" y="12"/>
                  <a:pt x="110" y="0"/>
                  <a:pt x="81" y="0"/>
                </a:cubicBezTo>
                <a:cubicBezTo>
                  <a:pt x="51" y="0"/>
                  <a:pt x="23" y="12"/>
                  <a:pt x="1" y="33"/>
                </a:cubicBezTo>
                <a:cubicBezTo>
                  <a:pt x="0" y="34"/>
                  <a:pt x="0" y="36"/>
                  <a:pt x="1" y="37"/>
                </a:cubicBezTo>
                <a:cubicBezTo>
                  <a:pt x="3" y="38"/>
                  <a:pt x="4" y="38"/>
                  <a:pt x="6" y="37"/>
                </a:cubicBezTo>
                <a:cubicBezTo>
                  <a:pt x="26" y="17"/>
                  <a:pt x="52" y="6"/>
                  <a:pt x="81" y="6"/>
                </a:cubicBezTo>
                <a:cubicBezTo>
                  <a:pt x="109" y="6"/>
                  <a:pt x="136" y="17"/>
                  <a:pt x="156" y="37"/>
                </a:cubicBezTo>
                <a:cubicBezTo>
                  <a:pt x="156" y="38"/>
                  <a:pt x="157" y="38"/>
                  <a:pt x="158" y="38"/>
                </a:cubicBezTo>
                <a:cubicBezTo>
                  <a:pt x="158" y="38"/>
                  <a:pt x="159" y="38"/>
                  <a:pt x="160" y="37"/>
                </a:cubicBezTo>
                <a:cubicBezTo>
                  <a:pt x="161" y="36"/>
                  <a:pt x="161" y="34"/>
                  <a:pt x="160" y="33"/>
                </a:cubicBezTo>
                <a:close/>
                <a:moveTo>
                  <a:pt x="19" y="50"/>
                </a:moveTo>
                <a:cubicBezTo>
                  <a:pt x="17" y="51"/>
                  <a:pt x="17" y="53"/>
                  <a:pt x="19" y="54"/>
                </a:cubicBezTo>
                <a:cubicBezTo>
                  <a:pt x="19" y="55"/>
                  <a:pt x="20" y="55"/>
                  <a:pt x="21" y="55"/>
                </a:cubicBezTo>
                <a:cubicBezTo>
                  <a:pt x="21" y="55"/>
                  <a:pt x="22" y="55"/>
                  <a:pt x="23" y="54"/>
                </a:cubicBezTo>
                <a:cubicBezTo>
                  <a:pt x="55" y="22"/>
                  <a:pt x="107" y="22"/>
                  <a:pt x="138" y="54"/>
                </a:cubicBezTo>
                <a:cubicBezTo>
                  <a:pt x="140" y="55"/>
                  <a:pt x="141" y="55"/>
                  <a:pt x="143" y="54"/>
                </a:cubicBezTo>
                <a:cubicBezTo>
                  <a:pt x="144" y="53"/>
                  <a:pt x="144" y="51"/>
                  <a:pt x="143" y="50"/>
                </a:cubicBezTo>
                <a:cubicBezTo>
                  <a:pt x="108" y="16"/>
                  <a:pt x="53" y="16"/>
                  <a:pt x="19" y="50"/>
                </a:cubicBezTo>
                <a:close/>
                <a:moveTo>
                  <a:pt x="81" y="49"/>
                </a:moveTo>
                <a:cubicBezTo>
                  <a:pt x="64" y="49"/>
                  <a:pt x="48" y="55"/>
                  <a:pt x="36" y="67"/>
                </a:cubicBezTo>
                <a:cubicBezTo>
                  <a:pt x="35" y="68"/>
                  <a:pt x="35" y="70"/>
                  <a:pt x="36" y="71"/>
                </a:cubicBezTo>
                <a:cubicBezTo>
                  <a:pt x="37" y="72"/>
                  <a:pt x="39" y="72"/>
                  <a:pt x="40" y="71"/>
                </a:cubicBezTo>
                <a:cubicBezTo>
                  <a:pt x="51" y="60"/>
                  <a:pt x="65" y="54"/>
                  <a:pt x="81" y="54"/>
                </a:cubicBezTo>
                <a:cubicBezTo>
                  <a:pt x="96" y="54"/>
                  <a:pt x="110" y="60"/>
                  <a:pt x="121" y="71"/>
                </a:cubicBezTo>
                <a:cubicBezTo>
                  <a:pt x="122" y="72"/>
                  <a:pt x="123" y="72"/>
                  <a:pt x="123" y="72"/>
                </a:cubicBezTo>
                <a:cubicBezTo>
                  <a:pt x="124" y="72"/>
                  <a:pt x="125" y="72"/>
                  <a:pt x="125" y="71"/>
                </a:cubicBezTo>
                <a:cubicBezTo>
                  <a:pt x="127" y="70"/>
                  <a:pt x="127" y="68"/>
                  <a:pt x="125" y="67"/>
                </a:cubicBezTo>
                <a:cubicBezTo>
                  <a:pt x="113" y="55"/>
                  <a:pt x="98" y="49"/>
                  <a:pt x="81" y="49"/>
                </a:cubicBezTo>
                <a:close/>
                <a:moveTo>
                  <a:pt x="81" y="76"/>
                </a:moveTo>
                <a:cubicBezTo>
                  <a:pt x="70" y="76"/>
                  <a:pt x="61" y="85"/>
                  <a:pt x="61" y="95"/>
                </a:cubicBezTo>
                <a:cubicBezTo>
                  <a:pt x="61" y="106"/>
                  <a:pt x="70" y="114"/>
                  <a:pt x="81" y="114"/>
                </a:cubicBezTo>
                <a:cubicBezTo>
                  <a:pt x="91" y="114"/>
                  <a:pt x="100" y="106"/>
                  <a:pt x="100" y="95"/>
                </a:cubicBezTo>
                <a:cubicBezTo>
                  <a:pt x="100" y="85"/>
                  <a:pt x="91" y="76"/>
                  <a:pt x="81" y="76"/>
                </a:cubicBezTo>
                <a:close/>
                <a:moveTo>
                  <a:pt x="81" y="108"/>
                </a:moveTo>
                <a:cubicBezTo>
                  <a:pt x="73" y="108"/>
                  <a:pt x="67" y="102"/>
                  <a:pt x="67" y="95"/>
                </a:cubicBezTo>
                <a:cubicBezTo>
                  <a:pt x="67" y="88"/>
                  <a:pt x="73" y="82"/>
                  <a:pt x="81" y="82"/>
                </a:cubicBezTo>
                <a:cubicBezTo>
                  <a:pt x="88" y="82"/>
                  <a:pt x="94" y="88"/>
                  <a:pt x="94" y="95"/>
                </a:cubicBezTo>
                <a:cubicBezTo>
                  <a:pt x="94" y="102"/>
                  <a:pt x="88" y="108"/>
                  <a:pt x="81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CC5DEB4F-B2DD-0317-5760-313C69647621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5229225"/>
            <a:ext cx="254000" cy="250825"/>
          </a:xfrm>
          <a:custGeom>
            <a:avLst/>
            <a:gdLst>
              <a:gd name="T0" fmla="*/ 40 w 160"/>
              <a:gd name="T1" fmla="*/ 28 h 158"/>
              <a:gd name="T2" fmla="*/ 28 w 160"/>
              <a:gd name="T3" fmla="*/ 22 h 158"/>
              <a:gd name="T4" fmla="*/ 131 w 160"/>
              <a:gd name="T5" fmla="*/ 24 h 158"/>
              <a:gd name="T6" fmla="*/ 123 w 160"/>
              <a:gd name="T7" fmla="*/ 22 h 158"/>
              <a:gd name="T8" fmla="*/ 123 w 160"/>
              <a:gd name="T9" fmla="*/ 22 h 158"/>
              <a:gd name="T10" fmla="*/ 142 w 160"/>
              <a:gd name="T11" fmla="*/ 32 h 158"/>
              <a:gd name="T12" fmla="*/ 128 w 160"/>
              <a:gd name="T13" fmla="*/ 35 h 158"/>
              <a:gd name="T14" fmla="*/ 110 w 160"/>
              <a:gd name="T15" fmla="*/ 24 h 158"/>
              <a:gd name="T16" fmla="*/ 118 w 160"/>
              <a:gd name="T17" fmla="*/ 30 h 158"/>
              <a:gd name="T18" fmla="*/ 118 w 160"/>
              <a:gd name="T19" fmla="*/ 30 h 158"/>
              <a:gd name="T20" fmla="*/ 104 w 160"/>
              <a:gd name="T21" fmla="*/ 24 h 158"/>
              <a:gd name="T22" fmla="*/ 107 w 160"/>
              <a:gd name="T23" fmla="*/ 35 h 158"/>
              <a:gd name="T24" fmla="*/ 88 w 160"/>
              <a:gd name="T25" fmla="*/ 24 h 158"/>
              <a:gd name="T26" fmla="*/ 96 w 160"/>
              <a:gd name="T27" fmla="*/ 30 h 158"/>
              <a:gd name="T28" fmla="*/ 96 w 160"/>
              <a:gd name="T29" fmla="*/ 30 h 158"/>
              <a:gd name="T30" fmla="*/ 13 w 160"/>
              <a:gd name="T31" fmla="*/ 0 h 158"/>
              <a:gd name="T32" fmla="*/ 0 w 160"/>
              <a:gd name="T33" fmla="*/ 63 h 158"/>
              <a:gd name="T34" fmla="*/ 0 w 160"/>
              <a:gd name="T35" fmla="*/ 146 h 158"/>
              <a:gd name="T36" fmla="*/ 160 w 160"/>
              <a:gd name="T37" fmla="*/ 114 h 158"/>
              <a:gd name="T38" fmla="*/ 156 w 160"/>
              <a:gd name="T39" fmla="*/ 54 h 158"/>
              <a:gd name="T40" fmla="*/ 13 w 160"/>
              <a:gd name="T41" fmla="*/ 152 h 158"/>
              <a:gd name="T42" fmla="*/ 148 w 160"/>
              <a:gd name="T43" fmla="*/ 107 h 158"/>
              <a:gd name="T44" fmla="*/ 148 w 160"/>
              <a:gd name="T45" fmla="*/ 102 h 158"/>
              <a:gd name="T46" fmla="*/ 13 w 160"/>
              <a:gd name="T47" fmla="*/ 56 h 158"/>
              <a:gd name="T48" fmla="*/ 155 w 160"/>
              <a:gd name="T49" fmla="*/ 44 h 158"/>
              <a:gd name="T50" fmla="*/ 6 w 160"/>
              <a:gd name="T51" fmla="*/ 13 h 158"/>
              <a:gd name="T52" fmla="*/ 155 w 160"/>
              <a:gd name="T53" fmla="*/ 44 h 158"/>
              <a:gd name="T54" fmla="*/ 40 w 160"/>
              <a:gd name="T55" fmla="*/ 79 h 158"/>
              <a:gd name="T56" fmla="*/ 28 w 160"/>
              <a:gd name="T57" fmla="*/ 72 h 158"/>
              <a:gd name="T58" fmla="*/ 131 w 160"/>
              <a:gd name="T59" fmla="*/ 75 h 158"/>
              <a:gd name="T60" fmla="*/ 123 w 160"/>
              <a:gd name="T61" fmla="*/ 72 h 158"/>
              <a:gd name="T62" fmla="*/ 123 w 160"/>
              <a:gd name="T63" fmla="*/ 72 h 158"/>
              <a:gd name="T64" fmla="*/ 142 w 160"/>
              <a:gd name="T65" fmla="*/ 83 h 158"/>
              <a:gd name="T66" fmla="*/ 128 w 160"/>
              <a:gd name="T67" fmla="*/ 86 h 158"/>
              <a:gd name="T68" fmla="*/ 110 w 160"/>
              <a:gd name="T69" fmla="*/ 75 h 158"/>
              <a:gd name="T70" fmla="*/ 118 w 160"/>
              <a:gd name="T71" fmla="*/ 80 h 158"/>
              <a:gd name="T72" fmla="*/ 118 w 160"/>
              <a:gd name="T73" fmla="*/ 80 h 158"/>
              <a:gd name="T74" fmla="*/ 104 w 160"/>
              <a:gd name="T75" fmla="*/ 75 h 158"/>
              <a:gd name="T76" fmla="*/ 107 w 160"/>
              <a:gd name="T77" fmla="*/ 86 h 158"/>
              <a:gd name="T78" fmla="*/ 88 w 160"/>
              <a:gd name="T79" fmla="*/ 75 h 158"/>
              <a:gd name="T80" fmla="*/ 96 w 160"/>
              <a:gd name="T81" fmla="*/ 80 h 158"/>
              <a:gd name="T82" fmla="*/ 96 w 160"/>
              <a:gd name="T83" fmla="*/ 80 h 158"/>
              <a:gd name="T84" fmla="*/ 40 w 160"/>
              <a:gd name="T85" fmla="*/ 130 h 158"/>
              <a:gd name="T86" fmla="*/ 28 w 160"/>
              <a:gd name="T87" fmla="*/ 123 h 158"/>
              <a:gd name="T88" fmla="*/ 131 w 160"/>
              <a:gd name="T89" fmla="*/ 126 h 158"/>
              <a:gd name="T90" fmla="*/ 123 w 160"/>
              <a:gd name="T91" fmla="*/ 123 h 158"/>
              <a:gd name="T92" fmla="*/ 123 w 160"/>
              <a:gd name="T93" fmla="*/ 123 h 158"/>
              <a:gd name="T94" fmla="*/ 142 w 160"/>
              <a:gd name="T95" fmla="*/ 134 h 158"/>
              <a:gd name="T96" fmla="*/ 128 w 160"/>
              <a:gd name="T97" fmla="*/ 136 h 158"/>
              <a:gd name="T98" fmla="*/ 110 w 160"/>
              <a:gd name="T99" fmla="*/ 126 h 158"/>
              <a:gd name="T100" fmla="*/ 118 w 160"/>
              <a:gd name="T101" fmla="*/ 131 h 158"/>
              <a:gd name="T102" fmla="*/ 118 w 160"/>
              <a:gd name="T103" fmla="*/ 131 h 158"/>
              <a:gd name="T104" fmla="*/ 104 w 160"/>
              <a:gd name="T105" fmla="*/ 126 h 158"/>
              <a:gd name="T106" fmla="*/ 107 w 160"/>
              <a:gd name="T107" fmla="*/ 136 h 158"/>
              <a:gd name="T108" fmla="*/ 88 w 160"/>
              <a:gd name="T109" fmla="*/ 126 h 158"/>
              <a:gd name="T110" fmla="*/ 96 w 160"/>
              <a:gd name="T111" fmla="*/ 131 h 158"/>
              <a:gd name="T112" fmla="*/ 96 w 160"/>
              <a:gd name="T113" fmla="*/ 131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58">
                <a:moveTo>
                  <a:pt x="28" y="16"/>
                </a:moveTo>
                <a:cubicBezTo>
                  <a:pt x="22" y="16"/>
                  <a:pt x="16" y="22"/>
                  <a:pt x="16" y="28"/>
                </a:cubicBezTo>
                <a:cubicBezTo>
                  <a:pt x="16" y="35"/>
                  <a:pt x="22" y="40"/>
                  <a:pt x="28" y="40"/>
                </a:cubicBezTo>
                <a:cubicBezTo>
                  <a:pt x="35" y="40"/>
                  <a:pt x="40" y="35"/>
                  <a:pt x="40" y="28"/>
                </a:cubicBezTo>
                <a:cubicBezTo>
                  <a:pt x="40" y="22"/>
                  <a:pt x="35" y="16"/>
                  <a:pt x="28" y="16"/>
                </a:cubicBezTo>
                <a:close/>
                <a:moveTo>
                  <a:pt x="28" y="35"/>
                </a:moveTo>
                <a:cubicBezTo>
                  <a:pt x="25" y="35"/>
                  <a:pt x="22" y="32"/>
                  <a:pt x="22" y="28"/>
                </a:cubicBezTo>
                <a:cubicBezTo>
                  <a:pt x="22" y="25"/>
                  <a:pt x="25" y="22"/>
                  <a:pt x="28" y="22"/>
                </a:cubicBezTo>
                <a:cubicBezTo>
                  <a:pt x="32" y="22"/>
                  <a:pt x="35" y="25"/>
                  <a:pt x="35" y="28"/>
                </a:cubicBezTo>
                <a:cubicBezTo>
                  <a:pt x="35" y="32"/>
                  <a:pt x="32" y="35"/>
                  <a:pt x="28" y="35"/>
                </a:cubicBezTo>
                <a:close/>
                <a:moveTo>
                  <a:pt x="134" y="22"/>
                </a:moveTo>
                <a:cubicBezTo>
                  <a:pt x="132" y="22"/>
                  <a:pt x="131" y="23"/>
                  <a:pt x="131" y="24"/>
                </a:cubicBezTo>
                <a:cubicBezTo>
                  <a:pt x="131" y="26"/>
                  <a:pt x="132" y="27"/>
                  <a:pt x="134" y="27"/>
                </a:cubicBezTo>
                <a:cubicBezTo>
                  <a:pt x="135" y="27"/>
                  <a:pt x="136" y="26"/>
                  <a:pt x="136" y="24"/>
                </a:cubicBezTo>
                <a:cubicBezTo>
                  <a:pt x="136" y="23"/>
                  <a:pt x="135" y="22"/>
                  <a:pt x="134" y="22"/>
                </a:cubicBezTo>
                <a:close/>
                <a:moveTo>
                  <a:pt x="123" y="22"/>
                </a:moveTo>
                <a:cubicBezTo>
                  <a:pt x="122" y="22"/>
                  <a:pt x="120" y="23"/>
                  <a:pt x="120" y="24"/>
                </a:cubicBezTo>
                <a:cubicBezTo>
                  <a:pt x="120" y="26"/>
                  <a:pt x="122" y="27"/>
                  <a:pt x="123" y="27"/>
                </a:cubicBezTo>
                <a:cubicBezTo>
                  <a:pt x="125" y="27"/>
                  <a:pt x="126" y="26"/>
                  <a:pt x="126" y="24"/>
                </a:cubicBezTo>
                <a:cubicBezTo>
                  <a:pt x="126" y="23"/>
                  <a:pt x="125" y="22"/>
                  <a:pt x="123" y="22"/>
                </a:cubicBezTo>
                <a:close/>
                <a:moveTo>
                  <a:pt x="139" y="30"/>
                </a:moveTo>
                <a:cubicBezTo>
                  <a:pt x="138" y="30"/>
                  <a:pt x="136" y="31"/>
                  <a:pt x="136" y="32"/>
                </a:cubicBezTo>
                <a:cubicBezTo>
                  <a:pt x="136" y="34"/>
                  <a:pt x="138" y="35"/>
                  <a:pt x="139" y="35"/>
                </a:cubicBezTo>
                <a:cubicBezTo>
                  <a:pt x="141" y="35"/>
                  <a:pt x="142" y="34"/>
                  <a:pt x="142" y="32"/>
                </a:cubicBezTo>
                <a:cubicBezTo>
                  <a:pt x="142" y="31"/>
                  <a:pt x="141" y="30"/>
                  <a:pt x="139" y="30"/>
                </a:cubicBezTo>
                <a:close/>
                <a:moveTo>
                  <a:pt x="128" y="30"/>
                </a:moveTo>
                <a:cubicBezTo>
                  <a:pt x="127" y="30"/>
                  <a:pt x="126" y="31"/>
                  <a:pt x="126" y="32"/>
                </a:cubicBezTo>
                <a:cubicBezTo>
                  <a:pt x="126" y="34"/>
                  <a:pt x="127" y="35"/>
                  <a:pt x="128" y="35"/>
                </a:cubicBezTo>
                <a:cubicBezTo>
                  <a:pt x="130" y="35"/>
                  <a:pt x="131" y="34"/>
                  <a:pt x="131" y="32"/>
                </a:cubicBezTo>
                <a:cubicBezTo>
                  <a:pt x="131" y="31"/>
                  <a:pt x="130" y="30"/>
                  <a:pt x="128" y="30"/>
                </a:cubicBezTo>
                <a:close/>
                <a:moveTo>
                  <a:pt x="112" y="22"/>
                </a:moveTo>
                <a:cubicBezTo>
                  <a:pt x="111" y="22"/>
                  <a:pt x="110" y="23"/>
                  <a:pt x="110" y="24"/>
                </a:cubicBezTo>
                <a:cubicBezTo>
                  <a:pt x="110" y="26"/>
                  <a:pt x="111" y="27"/>
                  <a:pt x="112" y="27"/>
                </a:cubicBezTo>
                <a:cubicBezTo>
                  <a:pt x="114" y="27"/>
                  <a:pt x="115" y="26"/>
                  <a:pt x="115" y="24"/>
                </a:cubicBezTo>
                <a:cubicBezTo>
                  <a:pt x="115" y="23"/>
                  <a:pt x="114" y="22"/>
                  <a:pt x="112" y="22"/>
                </a:cubicBezTo>
                <a:close/>
                <a:moveTo>
                  <a:pt x="118" y="30"/>
                </a:moveTo>
                <a:cubicBezTo>
                  <a:pt x="116" y="30"/>
                  <a:pt x="115" y="31"/>
                  <a:pt x="115" y="32"/>
                </a:cubicBezTo>
                <a:cubicBezTo>
                  <a:pt x="115" y="34"/>
                  <a:pt x="116" y="35"/>
                  <a:pt x="118" y="35"/>
                </a:cubicBezTo>
                <a:cubicBezTo>
                  <a:pt x="119" y="35"/>
                  <a:pt x="120" y="34"/>
                  <a:pt x="120" y="32"/>
                </a:cubicBezTo>
                <a:cubicBezTo>
                  <a:pt x="120" y="31"/>
                  <a:pt x="119" y="30"/>
                  <a:pt x="118" y="30"/>
                </a:cubicBezTo>
                <a:close/>
                <a:moveTo>
                  <a:pt x="102" y="22"/>
                </a:moveTo>
                <a:cubicBezTo>
                  <a:pt x="100" y="22"/>
                  <a:pt x="99" y="23"/>
                  <a:pt x="99" y="24"/>
                </a:cubicBezTo>
                <a:cubicBezTo>
                  <a:pt x="99" y="26"/>
                  <a:pt x="100" y="27"/>
                  <a:pt x="102" y="27"/>
                </a:cubicBezTo>
                <a:cubicBezTo>
                  <a:pt x="103" y="27"/>
                  <a:pt x="104" y="26"/>
                  <a:pt x="104" y="24"/>
                </a:cubicBezTo>
                <a:cubicBezTo>
                  <a:pt x="104" y="23"/>
                  <a:pt x="103" y="22"/>
                  <a:pt x="102" y="22"/>
                </a:cubicBezTo>
                <a:close/>
                <a:moveTo>
                  <a:pt x="107" y="30"/>
                </a:moveTo>
                <a:cubicBezTo>
                  <a:pt x="106" y="30"/>
                  <a:pt x="104" y="31"/>
                  <a:pt x="104" y="32"/>
                </a:cubicBezTo>
                <a:cubicBezTo>
                  <a:pt x="104" y="34"/>
                  <a:pt x="106" y="35"/>
                  <a:pt x="107" y="35"/>
                </a:cubicBezTo>
                <a:cubicBezTo>
                  <a:pt x="109" y="35"/>
                  <a:pt x="110" y="34"/>
                  <a:pt x="110" y="32"/>
                </a:cubicBezTo>
                <a:cubicBezTo>
                  <a:pt x="110" y="31"/>
                  <a:pt x="109" y="30"/>
                  <a:pt x="107" y="30"/>
                </a:cubicBezTo>
                <a:close/>
                <a:moveTo>
                  <a:pt x="91" y="22"/>
                </a:moveTo>
                <a:cubicBezTo>
                  <a:pt x="90" y="22"/>
                  <a:pt x="88" y="23"/>
                  <a:pt x="88" y="24"/>
                </a:cubicBezTo>
                <a:cubicBezTo>
                  <a:pt x="88" y="26"/>
                  <a:pt x="90" y="27"/>
                  <a:pt x="91" y="27"/>
                </a:cubicBezTo>
                <a:cubicBezTo>
                  <a:pt x="93" y="27"/>
                  <a:pt x="94" y="26"/>
                  <a:pt x="94" y="24"/>
                </a:cubicBezTo>
                <a:cubicBezTo>
                  <a:pt x="94" y="23"/>
                  <a:pt x="93" y="22"/>
                  <a:pt x="91" y="22"/>
                </a:cubicBezTo>
                <a:close/>
                <a:moveTo>
                  <a:pt x="96" y="30"/>
                </a:moveTo>
                <a:cubicBezTo>
                  <a:pt x="95" y="30"/>
                  <a:pt x="94" y="31"/>
                  <a:pt x="94" y="32"/>
                </a:cubicBezTo>
                <a:cubicBezTo>
                  <a:pt x="94" y="34"/>
                  <a:pt x="95" y="35"/>
                  <a:pt x="96" y="35"/>
                </a:cubicBezTo>
                <a:cubicBezTo>
                  <a:pt x="98" y="35"/>
                  <a:pt x="99" y="34"/>
                  <a:pt x="99" y="32"/>
                </a:cubicBezTo>
                <a:cubicBezTo>
                  <a:pt x="99" y="31"/>
                  <a:pt x="98" y="30"/>
                  <a:pt x="96" y="30"/>
                </a:cubicBezTo>
                <a:close/>
                <a:moveTo>
                  <a:pt x="160" y="44"/>
                </a:moveTo>
                <a:cubicBezTo>
                  <a:pt x="160" y="13"/>
                  <a:pt x="160" y="13"/>
                  <a:pt x="160" y="13"/>
                </a:cubicBezTo>
                <a:cubicBezTo>
                  <a:pt x="160" y="6"/>
                  <a:pt x="155" y="0"/>
                  <a:pt x="148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8"/>
                  <a:pt x="2" y="52"/>
                  <a:pt x="5" y="54"/>
                </a:cubicBezTo>
                <a:cubicBezTo>
                  <a:pt x="2" y="56"/>
                  <a:pt x="0" y="60"/>
                  <a:pt x="0" y="63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99"/>
                  <a:pt x="2" y="102"/>
                  <a:pt x="5" y="104"/>
                </a:cubicBezTo>
                <a:cubicBezTo>
                  <a:pt x="2" y="107"/>
                  <a:pt x="0" y="110"/>
                  <a:pt x="0" y="11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52"/>
                  <a:pt x="6" y="158"/>
                  <a:pt x="13" y="158"/>
                </a:cubicBezTo>
                <a:cubicBezTo>
                  <a:pt x="148" y="158"/>
                  <a:pt x="148" y="158"/>
                  <a:pt x="148" y="158"/>
                </a:cubicBezTo>
                <a:cubicBezTo>
                  <a:pt x="155" y="158"/>
                  <a:pt x="160" y="152"/>
                  <a:pt x="160" y="146"/>
                </a:cubicBezTo>
                <a:cubicBezTo>
                  <a:pt x="160" y="114"/>
                  <a:pt x="160" y="114"/>
                  <a:pt x="160" y="114"/>
                </a:cubicBezTo>
                <a:cubicBezTo>
                  <a:pt x="160" y="110"/>
                  <a:pt x="159" y="107"/>
                  <a:pt x="156" y="104"/>
                </a:cubicBezTo>
                <a:cubicBezTo>
                  <a:pt x="159" y="102"/>
                  <a:pt x="160" y="99"/>
                  <a:pt x="160" y="95"/>
                </a:cubicBezTo>
                <a:cubicBezTo>
                  <a:pt x="160" y="63"/>
                  <a:pt x="160" y="63"/>
                  <a:pt x="160" y="63"/>
                </a:cubicBezTo>
                <a:cubicBezTo>
                  <a:pt x="160" y="60"/>
                  <a:pt x="159" y="56"/>
                  <a:pt x="156" y="54"/>
                </a:cubicBezTo>
                <a:cubicBezTo>
                  <a:pt x="159" y="52"/>
                  <a:pt x="160" y="48"/>
                  <a:pt x="160" y="44"/>
                </a:cubicBezTo>
                <a:close/>
                <a:moveTo>
                  <a:pt x="155" y="146"/>
                </a:moveTo>
                <a:cubicBezTo>
                  <a:pt x="155" y="149"/>
                  <a:pt x="152" y="152"/>
                  <a:pt x="148" y="152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9" y="152"/>
                  <a:pt x="6" y="149"/>
                  <a:pt x="6" y="146"/>
                </a:cubicBezTo>
                <a:cubicBezTo>
                  <a:pt x="6" y="114"/>
                  <a:pt x="6" y="114"/>
                  <a:pt x="6" y="114"/>
                </a:cubicBezTo>
                <a:cubicBezTo>
                  <a:pt x="6" y="110"/>
                  <a:pt x="9" y="107"/>
                  <a:pt x="13" y="107"/>
                </a:cubicBezTo>
                <a:cubicBezTo>
                  <a:pt x="148" y="107"/>
                  <a:pt x="148" y="107"/>
                  <a:pt x="148" y="107"/>
                </a:cubicBezTo>
                <a:cubicBezTo>
                  <a:pt x="152" y="107"/>
                  <a:pt x="155" y="110"/>
                  <a:pt x="155" y="114"/>
                </a:cubicBezTo>
                <a:lnTo>
                  <a:pt x="155" y="146"/>
                </a:lnTo>
                <a:close/>
                <a:moveTo>
                  <a:pt x="155" y="95"/>
                </a:moveTo>
                <a:cubicBezTo>
                  <a:pt x="155" y="99"/>
                  <a:pt x="152" y="102"/>
                  <a:pt x="148" y="102"/>
                </a:cubicBezTo>
                <a:cubicBezTo>
                  <a:pt x="13" y="102"/>
                  <a:pt x="13" y="102"/>
                  <a:pt x="13" y="102"/>
                </a:cubicBezTo>
                <a:cubicBezTo>
                  <a:pt x="9" y="102"/>
                  <a:pt x="6" y="99"/>
                  <a:pt x="6" y="95"/>
                </a:cubicBezTo>
                <a:cubicBezTo>
                  <a:pt x="6" y="63"/>
                  <a:pt x="6" y="63"/>
                  <a:pt x="6" y="63"/>
                </a:cubicBezTo>
                <a:cubicBezTo>
                  <a:pt x="6" y="60"/>
                  <a:pt x="9" y="56"/>
                  <a:pt x="13" y="56"/>
                </a:cubicBezTo>
                <a:cubicBezTo>
                  <a:pt x="148" y="56"/>
                  <a:pt x="148" y="56"/>
                  <a:pt x="148" y="56"/>
                </a:cubicBezTo>
                <a:cubicBezTo>
                  <a:pt x="152" y="56"/>
                  <a:pt x="155" y="60"/>
                  <a:pt x="155" y="63"/>
                </a:cubicBezTo>
                <a:lnTo>
                  <a:pt x="155" y="95"/>
                </a:lnTo>
                <a:close/>
                <a:moveTo>
                  <a:pt x="155" y="44"/>
                </a:moveTo>
                <a:cubicBezTo>
                  <a:pt x="155" y="48"/>
                  <a:pt x="152" y="51"/>
                  <a:pt x="148" y="51"/>
                </a:cubicBezTo>
                <a:cubicBezTo>
                  <a:pt x="13" y="51"/>
                  <a:pt x="13" y="51"/>
                  <a:pt x="13" y="51"/>
                </a:cubicBezTo>
                <a:cubicBezTo>
                  <a:pt x="9" y="51"/>
                  <a:pt x="6" y="48"/>
                  <a:pt x="6" y="44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9"/>
                  <a:pt x="9" y="6"/>
                  <a:pt x="13" y="6"/>
                </a:cubicBezTo>
                <a:cubicBezTo>
                  <a:pt x="148" y="6"/>
                  <a:pt x="148" y="6"/>
                  <a:pt x="148" y="6"/>
                </a:cubicBezTo>
                <a:cubicBezTo>
                  <a:pt x="152" y="6"/>
                  <a:pt x="155" y="9"/>
                  <a:pt x="155" y="13"/>
                </a:cubicBezTo>
                <a:lnTo>
                  <a:pt x="155" y="44"/>
                </a:lnTo>
                <a:close/>
                <a:moveTo>
                  <a:pt x="28" y="67"/>
                </a:moveTo>
                <a:cubicBezTo>
                  <a:pt x="22" y="67"/>
                  <a:pt x="16" y="73"/>
                  <a:pt x="16" y="79"/>
                </a:cubicBezTo>
                <a:cubicBezTo>
                  <a:pt x="16" y="86"/>
                  <a:pt x="22" y="91"/>
                  <a:pt x="28" y="91"/>
                </a:cubicBezTo>
                <a:cubicBezTo>
                  <a:pt x="35" y="91"/>
                  <a:pt x="40" y="86"/>
                  <a:pt x="40" y="79"/>
                </a:cubicBezTo>
                <a:cubicBezTo>
                  <a:pt x="40" y="73"/>
                  <a:pt x="35" y="67"/>
                  <a:pt x="28" y="67"/>
                </a:cubicBezTo>
                <a:close/>
                <a:moveTo>
                  <a:pt x="28" y="86"/>
                </a:moveTo>
                <a:cubicBezTo>
                  <a:pt x="25" y="86"/>
                  <a:pt x="22" y="83"/>
                  <a:pt x="22" y="79"/>
                </a:cubicBezTo>
                <a:cubicBezTo>
                  <a:pt x="22" y="75"/>
                  <a:pt x="25" y="72"/>
                  <a:pt x="28" y="72"/>
                </a:cubicBezTo>
                <a:cubicBezTo>
                  <a:pt x="32" y="72"/>
                  <a:pt x="35" y="75"/>
                  <a:pt x="35" y="79"/>
                </a:cubicBezTo>
                <a:cubicBezTo>
                  <a:pt x="35" y="83"/>
                  <a:pt x="32" y="86"/>
                  <a:pt x="28" y="86"/>
                </a:cubicBezTo>
                <a:close/>
                <a:moveTo>
                  <a:pt x="134" y="72"/>
                </a:moveTo>
                <a:cubicBezTo>
                  <a:pt x="132" y="72"/>
                  <a:pt x="131" y="74"/>
                  <a:pt x="131" y="75"/>
                </a:cubicBezTo>
                <a:cubicBezTo>
                  <a:pt x="131" y="77"/>
                  <a:pt x="132" y="78"/>
                  <a:pt x="134" y="78"/>
                </a:cubicBezTo>
                <a:cubicBezTo>
                  <a:pt x="135" y="78"/>
                  <a:pt x="136" y="77"/>
                  <a:pt x="136" y="75"/>
                </a:cubicBezTo>
                <a:cubicBezTo>
                  <a:pt x="136" y="74"/>
                  <a:pt x="135" y="72"/>
                  <a:pt x="134" y="72"/>
                </a:cubicBezTo>
                <a:close/>
                <a:moveTo>
                  <a:pt x="123" y="72"/>
                </a:moveTo>
                <a:cubicBezTo>
                  <a:pt x="122" y="72"/>
                  <a:pt x="120" y="74"/>
                  <a:pt x="120" y="75"/>
                </a:cubicBezTo>
                <a:cubicBezTo>
                  <a:pt x="120" y="77"/>
                  <a:pt x="122" y="78"/>
                  <a:pt x="123" y="78"/>
                </a:cubicBezTo>
                <a:cubicBezTo>
                  <a:pt x="125" y="78"/>
                  <a:pt x="126" y="77"/>
                  <a:pt x="126" y="75"/>
                </a:cubicBezTo>
                <a:cubicBezTo>
                  <a:pt x="126" y="74"/>
                  <a:pt x="125" y="72"/>
                  <a:pt x="123" y="72"/>
                </a:cubicBezTo>
                <a:close/>
                <a:moveTo>
                  <a:pt x="139" y="80"/>
                </a:moveTo>
                <a:cubicBezTo>
                  <a:pt x="138" y="80"/>
                  <a:pt x="136" y="82"/>
                  <a:pt x="136" y="83"/>
                </a:cubicBezTo>
                <a:cubicBezTo>
                  <a:pt x="136" y="85"/>
                  <a:pt x="138" y="86"/>
                  <a:pt x="139" y="86"/>
                </a:cubicBezTo>
                <a:cubicBezTo>
                  <a:pt x="141" y="86"/>
                  <a:pt x="142" y="85"/>
                  <a:pt x="142" y="83"/>
                </a:cubicBezTo>
                <a:cubicBezTo>
                  <a:pt x="142" y="82"/>
                  <a:pt x="141" y="80"/>
                  <a:pt x="139" y="80"/>
                </a:cubicBezTo>
                <a:close/>
                <a:moveTo>
                  <a:pt x="128" y="80"/>
                </a:moveTo>
                <a:cubicBezTo>
                  <a:pt x="127" y="80"/>
                  <a:pt x="126" y="82"/>
                  <a:pt x="126" y="83"/>
                </a:cubicBezTo>
                <a:cubicBezTo>
                  <a:pt x="126" y="85"/>
                  <a:pt x="127" y="86"/>
                  <a:pt x="128" y="86"/>
                </a:cubicBezTo>
                <a:cubicBezTo>
                  <a:pt x="130" y="86"/>
                  <a:pt x="131" y="85"/>
                  <a:pt x="131" y="83"/>
                </a:cubicBezTo>
                <a:cubicBezTo>
                  <a:pt x="131" y="82"/>
                  <a:pt x="130" y="80"/>
                  <a:pt x="128" y="80"/>
                </a:cubicBezTo>
                <a:close/>
                <a:moveTo>
                  <a:pt x="112" y="72"/>
                </a:moveTo>
                <a:cubicBezTo>
                  <a:pt x="111" y="72"/>
                  <a:pt x="110" y="74"/>
                  <a:pt x="110" y="75"/>
                </a:cubicBezTo>
                <a:cubicBezTo>
                  <a:pt x="110" y="77"/>
                  <a:pt x="111" y="78"/>
                  <a:pt x="112" y="78"/>
                </a:cubicBezTo>
                <a:cubicBezTo>
                  <a:pt x="114" y="78"/>
                  <a:pt x="115" y="77"/>
                  <a:pt x="115" y="75"/>
                </a:cubicBezTo>
                <a:cubicBezTo>
                  <a:pt x="115" y="74"/>
                  <a:pt x="114" y="72"/>
                  <a:pt x="112" y="72"/>
                </a:cubicBezTo>
                <a:close/>
                <a:moveTo>
                  <a:pt x="118" y="80"/>
                </a:moveTo>
                <a:cubicBezTo>
                  <a:pt x="116" y="80"/>
                  <a:pt x="115" y="82"/>
                  <a:pt x="115" y="83"/>
                </a:cubicBezTo>
                <a:cubicBezTo>
                  <a:pt x="115" y="85"/>
                  <a:pt x="116" y="86"/>
                  <a:pt x="118" y="86"/>
                </a:cubicBezTo>
                <a:cubicBezTo>
                  <a:pt x="119" y="86"/>
                  <a:pt x="120" y="85"/>
                  <a:pt x="120" y="83"/>
                </a:cubicBezTo>
                <a:cubicBezTo>
                  <a:pt x="120" y="82"/>
                  <a:pt x="119" y="80"/>
                  <a:pt x="118" y="80"/>
                </a:cubicBezTo>
                <a:close/>
                <a:moveTo>
                  <a:pt x="102" y="72"/>
                </a:moveTo>
                <a:cubicBezTo>
                  <a:pt x="100" y="72"/>
                  <a:pt x="99" y="74"/>
                  <a:pt x="99" y="75"/>
                </a:cubicBezTo>
                <a:cubicBezTo>
                  <a:pt x="99" y="77"/>
                  <a:pt x="100" y="78"/>
                  <a:pt x="102" y="78"/>
                </a:cubicBezTo>
                <a:cubicBezTo>
                  <a:pt x="103" y="78"/>
                  <a:pt x="104" y="77"/>
                  <a:pt x="104" y="75"/>
                </a:cubicBezTo>
                <a:cubicBezTo>
                  <a:pt x="104" y="74"/>
                  <a:pt x="103" y="72"/>
                  <a:pt x="102" y="72"/>
                </a:cubicBezTo>
                <a:close/>
                <a:moveTo>
                  <a:pt x="107" y="80"/>
                </a:moveTo>
                <a:cubicBezTo>
                  <a:pt x="106" y="80"/>
                  <a:pt x="104" y="82"/>
                  <a:pt x="104" y="83"/>
                </a:cubicBezTo>
                <a:cubicBezTo>
                  <a:pt x="104" y="85"/>
                  <a:pt x="106" y="86"/>
                  <a:pt x="107" y="86"/>
                </a:cubicBezTo>
                <a:cubicBezTo>
                  <a:pt x="109" y="86"/>
                  <a:pt x="110" y="85"/>
                  <a:pt x="110" y="83"/>
                </a:cubicBezTo>
                <a:cubicBezTo>
                  <a:pt x="110" y="82"/>
                  <a:pt x="109" y="80"/>
                  <a:pt x="107" y="80"/>
                </a:cubicBezTo>
                <a:close/>
                <a:moveTo>
                  <a:pt x="91" y="72"/>
                </a:moveTo>
                <a:cubicBezTo>
                  <a:pt x="90" y="72"/>
                  <a:pt x="88" y="74"/>
                  <a:pt x="88" y="75"/>
                </a:cubicBezTo>
                <a:cubicBezTo>
                  <a:pt x="88" y="77"/>
                  <a:pt x="90" y="78"/>
                  <a:pt x="91" y="78"/>
                </a:cubicBezTo>
                <a:cubicBezTo>
                  <a:pt x="93" y="78"/>
                  <a:pt x="94" y="77"/>
                  <a:pt x="94" y="75"/>
                </a:cubicBezTo>
                <a:cubicBezTo>
                  <a:pt x="94" y="74"/>
                  <a:pt x="93" y="72"/>
                  <a:pt x="91" y="72"/>
                </a:cubicBezTo>
                <a:close/>
                <a:moveTo>
                  <a:pt x="96" y="80"/>
                </a:moveTo>
                <a:cubicBezTo>
                  <a:pt x="95" y="80"/>
                  <a:pt x="94" y="82"/>
                  <a:pt x="94" y="83"/>
                </a:cubicBezTo>
                <a:cubicBezTo>
                  <a:pt x="94" y="85"/>
                  <a:pt x="95" y="86"/>
                  <a:pt x="96" y="86"/>
                </a:cubicBezTo>
                <a:cubicBezTo>
                  <a:pt x="98" y="86"/>
                  <a:pt x="99" y="85"/>
                  <a:pt x="99" y="83"/>
                </a:cubicBezTo>
                <a:cubicBezTo>
                  <a:pt x="99" y="82"/>
                  <a:pt x="98" y="80"/>
                  <a:pt x="96" y="80"/>
                </a:cubicBezTo>
                <a:close/>
                <a:moveTo>
                  <a:pt x="28" y="118"/>
                </a:moveTo>
                <a:cubicBezTo>
                  <a:pt x="22" y="118"/>
                  <a:pt x="16" y="123"/>
                  <a:pt x="16" y="130"/>
                </a:cubicBezTo>
                <a:cubicBezTo>
                  <a:pt x="16" y="136"/>
                  <a:pt x="22" y="142"/>
                  <a:pt x="28" y="142"/>
                </a:cubicBezTo>
                <a:cubicBezTo>
                  <a:pt x="35" y="142"/>
                  <a:pt x="40" y="136"/>
                  <a:pt x="40" y="130"/>
                </a:cubicBezTo>
                <a:cubicBezTo>
                  <a:pt x="40" y="123"/>
                  <a:pt x="35" y="118"/>
                  <a:pt x="28" y="118"/>
                </a:cubicBezTo>
                <a:close/>
                <a:moveTo>
                  <a:pt x="28" y="136"/>
                </a:moveTo>
                <a:cubicBezTo>
                  <a:pt x="25" y="136"/>
                  <a:pt x="22" y="133"/>
                  <a:pt x="22" y="130"/>
                </a:cubicBezTo>
                <a:cubicBezTo>
                  <a:pt x="22" y="126"/>
                  <a:pt x="25" y="123"/>
                  <a:pt x="28" y="123"/>
                </a:cubicBezTo>
                <a:cubicBezTo>
                  <a:pt x="32" y="123"/>
                  <a:pt x="35" y="126"/>
                  <a:pt x="35" y="130"/>
                </a:cubicBezTo>
                <a:cubicBezTo>
                  <a:pt x="35" y="133"/>
                  <a:pt x="32" y="136"/>
                  <a:pt x="28" y="136"/>
                </a:cubicBezTo>
                <a:close/>
                <a:moveTo>
                  <a:pt x="134" y="123"/>
                </a:moveTo>
                <a:cubicBezTo>
                  <a:pt x="132" y="123"/>
                  <a:pt x="131" y="124"/>
                  <a:pt x="131" y="126"/>
                </a:cubicBezTo>
                <a:cubicBezTo>
                  <a:pt x="131" y="127"/>
                  <a:pt x="132" y="128"/>
                  <a:pt x="134" y="128"/>
                </a:cubicBezTo>
                <a:cubicBezTo>
                  <a:pt x="135" y="128"/>
                  <a:pt x="136" y="127"/>
                  <a:pt x="136" y="126"/>
                </a:cubicBezTo>
                <a:cubicBezTo>
                  <a:pt x="136" y="124"/>
                  <a:pt x="135" y="123"/>
                  <a:pt x="134" y="123"/>
                </a:cubicBezTo>
                <a:close/>
                <a:moveTo>
                  <a:pt x="123" y="123"/>
                </a:moveTo>
                <a:cubicBezTo>
                  <a:pt x="122" y="123"/>
                  <a:pt x="120" y="124"/>
                  <a:pt x="120" y="126"/>
                </a:cubicBezTo>
                <a:cubicBezTo>
                  <a:pt x="120" y="127"/>
                  <a:pt x="122" y="128"/>
                  <a:pt x="123" y="128"/>
                </a:cubicBezTo>
                <a:cubicBezTo>
                  <a:pt x="125" y="128"/>
                  <a:pt x="126" y="127"/>
                  <a:pt x="126" y="126"/>
                </a:cubicBezTo>
                <a:cubicBezTo>
                  <a:pt x="126" y="124"/>
                  <a:pt x="125" y="123"/>
                  <a:pt x="123" y="123"/>
                </a:cubicBezTo>
                <a:close/>
                <a:moveTo>
                  <a:pt x="139" y="131"/>
                </a:moveTo>
                <a:cubicBezTo>
                  <a:pt x="138" y="131"/>
                  <a:pt x="136" y="132"/>
                  <a:pt x="136" y="134"/>
                </a:cubicBezTo>
                <a:cubicBezTo>
                  <a:pt x="136" y="135"/>
                  <a:pt x="138" y="136"/>
                  <a:pt x="139" y="136"/>
                </a:cubicBezTo>
                <a:cubicBezTo>
                  <a:pt x="141" y="136"/>
                  <a:pt x="142" y="135"/>
                  <a:pt x="142" y="134"/>
                </a:cubicBezTo>
                <a:cubicBezTo>
                  <a:pt x="142" y="132"/>
                  <a:pt x="141" y="131"/>
                  <a:pt x="139" y="131"/>
                </a:cubicBezTo>
                <a:close/>
                <a:moveTo>
                  <a:pt x="128" y="131"/>
                </a:moveTo>
                <a:cubicBezTo>
                  <a:pt x="127" y="131"/>
                  <a:pt x="126" y="132"/>
                  <a:pt x="126" y="134"/>
                </a:cubicBezTo>
                <a:cubicBezTo>
                  <a:pt x="126" y="135"/>
                  <a:pt x="127" y="136"/>
                  <a:pt x="128" y="136"/>
                </a:cubicBezTo>
                <a:cubicBezTo>
                  <a:pt x="130" y="136"/>
                  <a:pt x="131" y="135"/>
                  <a:pt x="131" y="134"/>
                </a:cubicBezTo>
                <a:cubicBezTo>
                  <a:pt x="131" y="132"/>
                  <a:pt x="130" y="131"/>
                  <a:pt x="128" y="131"/>
                </a:cubicBezTo>
                <a:close/>
                <a:moveTo>
                  <a:pt x="112" y="123"/>
                </a:moveTo>
                <a:cubicBezTo>
                  <a:pt x="111" y="123"/>
                  <a:pt x="110" y="124"/>
                  <a:pt x="110" y="126"/>
                </a:cubicBezTo>
                <a:cubicBezTo>
                  <a:pt x="110" y="127"/>
                  <a:pt x="111" y="128"/>
                  <a:pt x="112" y="128"/>
                </a:cubicBezTo>
                <a:cubicBezTo>
                  <a:pt x="114" y="128"/>
                  <a:pt x="115" y="127"/>
                  <a:pt x="115" y="126"/>
                </a:cubicBezTo>
                <a:cubicBezTo>
                  <a:pt x="115" y="124"/>
                  <a:pt x="114" y="123"/>
                  <a:pt x="112" y="123"/>
                </a:cubicBezTo>
                <a:close/>
                <a:moveTo>
                  <a:pt x="118" y="131"/>
                </a:moveTo>
                <a:cubicBezTo>
                  <a:pt x="116" y="131"/>
                  <a:pt x="115" y="132"/>
                  <a:pt x="115" y="134"/>
                </a:cubicBezTo>
                <a:cubicBezTo>
                  <a:pt x="115" y="135"/>
                  <a:pt x="116" y="136"/>
                  <a:pt x="118" y="136"/>
                </a:cubicBezTo>
                <a:cubicBezTo>
                  <a:pt x="119" y="136"/>
                  <a:pt x="120" y="135"/>
                  <a:pt x="120" y="134"/>
                </a:cubicBezTo>
                <a:cubicBezTo>
                  <a:pt x="120" y="132"/>
                  <a:pt x="119" y="131"/>
                  <a:pt x="118" y="131"/>
                </a:cubicBezTo>
                <a:close/>
                <a:moveTo>
                  <a:pt x="102" y="123"/>
                </a:moveTo>
                <a:cubicBezTo>
                  <a:pt x="100" y="123"/>
                  <a:pt x="99" y="124"/>
                  <a:pt x="99" y="126"/>
                </a:cubicBezTo>
                <a:cubicBezTo>
                  <a:pt x="99" y="127"/>
                  <a:pt x="100" y="128"/>
                  <a:pt x="102" y="128"/>
                </a:cubicBezTo>
                <a:cubicBezTo>
                  <a:pt x="103" y="128"/>
                  <a:pt x="104" y="127"/>
                  <a:pt x="104" y="126"/>
                </a:cubicBezTo>
                <a:cubicBezTo>
                  <a:pt x="104" y="124"/>
                  <a:pt x="103" y="123"/>
                  <a:pt x="102" y="123"/>
                </a:cubicBezTo>
                <a:close/>
                <a:moveTo>
                  <a:pt x="107" y="131"/>
                </a:moveTo>
                <a:cubicBezTo>
                  <a:pt x="106" y="131"/>
                  <a:pt x="104" y="132"/>
                  <a:pt x="104" y="134"/>
                </a:cubicBezTo>
                <a:cubicBezTo>
                  <a:pt x="104" y="135"/>
                  <a:pt x="106" y="136"/>
                  <a:pt x="107" y="136"/>
                </a:cubicBezTo>
                <a:cubicBezTo>
                  <a:pt x="109" y="136"/>
                  <a:pt x="110" y="135"/>
                  <a:pt x="110" y="134"/>
                </a:cubicBezTo>
                <a:cubicBezTo>
                  <a:pt x="110" y="132"/>
                  <a:pt x="109" y="131"/>
                  <a:pt x="107" y="131"/>
                </a:cubicBezTo>
                <a:close/>
                <a:moveTo>
                  <a:pt x="91" y="123"/>
                </a:moveTo>
                <a:cubicBezTo>
                  <a:pt x="90" y="123"/>
                  <a:pt x="88" y="124"/>
                  <a:pt x="88" y="126"/>
                </a:cubicBezTo>
                <a:cubicBezTo>
                  <a:pt x="88" y="127"/>
                  <a:pt x="90" y="128"/>
                  <a:pt x="91" y="128"/>
                </a:cubicBezTo>
                <a:cubicBezTo>
                  <a:pt x="93" y="128"/>
                  <a:pt x="94" y="127"/>
                  <a:pt x="94" y="126"/>
                </a:cubicBezTo>
                <a:cubicBezTo>
                  <a:pt x="94" y="124"/>
                  <a:pt x="93" y="123"/>
                  <a:pt x="91" y="123"/>
                </a:cubicBezTo>
                <a:close/>
                <a:moveTo>
                  <a:pt x="96" y="131"/>
                </a:moveTo>
                <a:cubicBezTo>
                  <a:pt x="95" y="131"/>
                  <a:pt x="94" y="132"/>
                  <a:pt x="94" y="134"/>
                </a:cubicBezTo>
                <a:cubicBezTo>
                  <a:pt x="94" y="135"/>
                  <a:pt x="95" y="136"/>
                  <a:pt x="96" y="136"/>
                </a:cubicBezTo>
                <a:cubicBezTo>
                  <a:pt x="98" y="136"/>
                  <a:pt x="99" y="135"/>
                  <a:pt x="99" y="134"/>
                </a:cubicBezTo>
                <a:cubicBezTo>
                  <a:pt x="99" y="132"/>
                  <a:pt x="98" y="131"/>
                  <a:pt x="96" y="1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BC4311A7-233F-E814-6AEA-8E980120BB40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5778500"/>
            <a:ext cx="257175" cy="255588"/>
          </a:xfrm>
          <a:custGeom>
            <a:avLst/>
            <a:gdLst>
              <a:gd name="T0" fmla="*/ 136 w 162"/>
              <a:gd name="T1" fmla="*/ 80 h 161"/>
              <a:gd name="T2" fmla="*/ 109 w 162"/>
              <a:gd name="T3" fmla="*/ 85 h 161"/>
              <a:gd name="T4" fmla="*/ 78 w 162"/>
              <a:gd name="T5" fmla="*/ 82 h 161"/>
              <a:gd name="T6" fmla="*/ 26 w 162"/>
              <a:gd name="T7" fmla="*/ 90 h 161"/>
              <a:gd name="T8" fmla="*/ 3 w 162"/>
              <a:gd name="T9" fmla="*/ 95 h 161"/>
              <a:gd name="T10" fmla="*/ 29 w 162"/>
              <a:gd name="T11" fmla="*/ 158 h 161"/>
              <a:gd name="T12" fmla="*/ 46 w 162"/>
              <a:gd name="T13" fmla="*/ 154 h 161"/>
              <a:gd name="T14" fmla="*/ 109 w 162"/>
              <a:gd name="T15" fmla="*/ 141 h 161"/>
              <a:gd name="T16" fmla="*/ 157 w 162"/>
              <a:gd name="T17" fmla="*/ 98 h 161"/>
              <a:gd name="T18" fmla="*/ 41 w 162"/>
              <a:gd name="T19" fmla="*/ 146 h 161"/>
              <a:gd name="T20" fmla="*/ 11 w 162"/>
              <a:gd name="T21" fmla="*/ 101 h 161"/>
              <a:gd name="T22" fmla="*/ 24 w 162"/>
              <a:gd name="T23" fmla="*/ 100 h 161"/>
              <a:gd name="T24" fmla="*/ 41 w 162"/>
              <a:gd name="T25" fmla="*/ 146 h 161"/>
              <a:gd name="T26" fmla="*/ 127 w 162"/>
              <a:gd name="T27" fmla="*/ 123 h 161"/>
              <a:gd name="T28" fmla="*/ 50 w 162"/>
              <a:gd name="T29" fmla="*/ 132 h 161"/>
              <a:gd name="T30" fmla="*/ 41 w 162"/>
              <a:gd name="T31" fmla="*/ 89 h 161"/>
              <a:gd name="T32" fmla="*/ 84 w 162"/>
              <a:gd name="T33" fmla="*/ 94 h 161"/>
              <a:gd name="T34" fmla="*/ 113 w 162"/>
              <a:gd name="T35" fmla="*/ 99 h 161"/>
              <a:gd name="T36" fmla="*/ 85 w 162"/>
              <a:gd name="T37" fmla="*/ 104 h 161"/>
              <a:gd name="T38" fmla="*/ 85 w 162"/>
              <a:gd name="T39" fmla="*/ 113 h 161"/>
              <a:gd name="T40" fmla="*/ 122 w 162"/>
              <a:gd name="T41" fmla="*/ 109 h 161"/>
              <a:gd name="T42" fmla="*/ 149 w 162"/>
              <a:gd name="T43" fmla="*/ 86 h 161"/>
              <a:gd name="T44" fmla="*/ 62 w 162"/>
              <a:gd name="T45" fmla="*/ 66 h 161"/>
              <a:gd name="T46" fmla="*/ 113 w 162"/>
              <a:gd name="T47" fmla="*/ 62 h 161"/>
              <a:gd name="T48" fmla="*/ 99 w 162"/>
              <a:gd name="T49" fmla="*/ 32 h 161"/>
              <a:gd name="T50" fmla="*/ 85 w 162"/>
              <a:gd name="T51" fmla="*/ 0 h 161"/>
              <a:gd name="T52" fmla="*/ 72 w 162"/>
              <a:gd name="T53" fmla="*/ 32 h 161"/>
              <a:gd name="T54" fmla="*/ 57 w 162"/>
              <a:gd name="T55" fmla="*/ 62 h 161"/>
              <a:gd name="T56" fmla="*/ 85 w 162"/>
              <a:gd name="T57" fmla="*/ 9 h 161"/>
              <a:gd name="T58" fmla="*/ 85 w 162"/>
              <a:gd name="T59" fmla="*/ 29 h 161"/>
              <a:gd name="T60" fmla="*/ 85 w 162"/>
              <a:gd name="T61" fmla="*/ 9 h 161"/>
              <a:gd name="T62" fmla="*/ 104 w 162"/>
              <a:gd name="T63" fmla="*/ 57 h 161"/>
              <a:gd name="T64" fmla="*/ 85 w 162"/>
              <a:gd name="T65" fmla="*/ 3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2" h="161">
                <a:moveTo>
                  <a:pt x="155" y="79"/>
                </a:moveTo>
                <a:cubicBezTo>
                  <a:pt x="150" y="75"/>
                  <a:pt x="141" y="74"/>
                  <a:pt x="136" y="80"/>
                </a:cubicBezTo>
                <a:cubicBezTo>
                  <a:pt x="122" y="95"/>
                  <a:pt x="122" y="95"/>
                  <a:pt x="122" y="95"/>
                </a:cubicBezTo>
                <a:cubicBezTo>
                  <a:pt x="120" y="89"/>
                  <a:pt x="115" y="85"/>
                  <a:pt x="109" y="85"/>
                </a:cubicBezTo>
                <a:cubicBezTo>
                  <a:pt x="84" y="85"/>
                  <a:pt x="84" y="85"/>
                  <a:pt x="84" y="85"/>
                </a:cubicBezTo>
                <a:cubicBezTo>
                  <a:pt x="82" y="85"/>
                  <a:pt x="82" y="84"/>
                  <a:pt x="78" y="82"/>
                </a:cubicBezTo>
                <a:cubicBezTo>
                  <a:pt x="66" y="71"/>
                  <a:pt x="48" y="71"/>
                  <a:pt x="35" y="82"/>
                </a:cubicBezTo>
                <a:cubicBezTo>
                  <a:pt x="26" y="90"/>
                  <a:pt x="26" y="90"/>
                  <a:pt x="26" y="90"/>
                </a:cubicBezTo>
                <a:cubicBezTo>
                  <a:pt x="22" y="88"/>
                  <a:pt x="17" y="88"/>
                  <a:pt x="13" y="90"/>
                </a:cubicBezTo>
                <a:cubicBezTo>
                  <a:pt x="3" y="95"/>
                  <a:pt x="3" y="95"/>
                  <a:pt x="3" y="95"/>
                </a:cubicBezTo>
                <a:cubicBezTo>
                  <a:pt x="1" y="96"/>
                  <a:pt x="0" y="99"/>
                  <a:pt x="1" y="101"/>
                </a:cubicBezTo>
                <a:cubicBezTo>
                  <a:pt x="29" y="158"/>
                  <a:pt x="29" y="158"/>
                  <a:pt x="29" y="158"/>
                </a:cubicBezTo>
                <a:cubicBezTo>
                  <a:pt x="30" y="160"/>
                  <a:pt x="33" y="161"/>
                  <a:pt x="35" y="160"/>
                </a:cubicBezTo>
                <a:cubicBezTo>
                  <a:pt x="46" y="154"/>
                  <a:pt x="46" y="154"/>
                  <a:pt x="46" y="154"/>
                </a:cubicBezTo>
                <a:cubicBezTo>
                  <a:pt x="51" y="152"/>
                  <a:pt x="54" y="147"/>
                  <a:pt x="53" y="141"/>
                </a:cubicBezTo>
                <a:cubicBezTo>
                  <a:pt x="109" y="141"/>
                  <a:pt x="109" y="141"/>
                  <a:pt x="109" y="141"/>
                </a:cubicBezTo>
                <a:cubicBezTo>
                  <a:pt x="119" y="141"/>
                  <a:pt x="129" y="136"/>
                  <a:pt x="135" y="128"/>
                </a:cubicBezTo>
                <a:cubicBezTo>
                  <a:pt x="157" y="98"/>
                  <a:pt x="157" y="98"/>
                  <a:pt x="157" y="98"/>
                </a:cubicBezTo>
                <a:cubicBezTo>
                  <a:pt x="162" y="92"/>
                  <a:pt x="161" y="84"/>
                  <a:pt x="155" y="79"/>
                </a:cubicBezTo>
                <a:close/>
                <a:moveTo>
                  <a:pt x="41" y="146"/>
                </a:moveTo>
                <a:cubicBezTo>
                  <a:pt x="35" y="149"/>
                  <a:pt x="35" y="149"/>
                  <a:pt x="35" y="149"/>
                </a:cubicBezTo>
                <a:cubicBezTo>
                  <a:pt x="11" y="101"/>
                  <a:pt x="11" y="101"/>
                  <a:pt x="11" y="101"/>
                </a:cubicBezTo>
                <a:cubicBezTo>
                  <a:pt x="17" y="98"/>
                  <a:pt x="17" y="98"/>
                  <a:pt x="17" y="98"/>
                </a:cubicBezTo>
                <a:cubicBezTo>
                  <a:pt x="20" y="97"/>
                  <a:pt x="23" y="98"/>
                  <a:pt x="24" y="100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45" y="142"/>
                  <a:pt x="44" y="145"/>
                  <a:pt x="41" y="146"/>
                </a:cubicBezTo>
                <a:close/>
                <a:moveTo>
                  <a:pt x="150" y="93"/>
                </a:moveTo>
                <a:cubicBezTo>
                  <a:pt x="127" y="123"/>
                  <a:pt x="127" y="123"/>
                  <a:pt x="127" y="123"/>
                </a:cubicBezTo>
                <a:cubicBezTo>
                  <a:pt x="123" y="128"/>
                  <a:pt x="116" y="132"/>
                  <a:pt x="109" y="132"/>
                </a:cubicBezTo>
                <a:cubicBezTo>
                  <a:pt x="50" y="132"/>
                  <a:pt x="50" y="132"/>
                  <a:pt x="50" y="132"/>
                </a:cubicBezTo>
                <a:cubicBezTo>
                  <a:pt x="33" y="97"/>
                  <a:pt x="33" y="97"/>
                  <a:pt x="33" y="97"/>
                </a:cubicBezTo>
                <a:cubicBezTo>
                  <a:pt x="41" y="89"/>
                  <a:pt x="41" y="89"/>
                  <a:pt x="41" y="89"/>
                </a:cubicBezTo>
                <a:cubicBezTo>
                  <a:pt x="50" y="81"/>
                  <a:pt x="64" y="81"/>
                  <a:pt x="72" y="89"/>
                </a:cubicBezTo>
                <a:cubicBezTo>
                  <a:pt x="78" y="94"/>
                  <a:pt x="81" y="94"/>
                  <a:pt x="84" y="94"/>
                </a:cubicBezTo>
                <a:cubicBezTo>
                  <a:pt x="109" y="94"/>
                  <a:pt x="109" y="94"/>
                  <a:pt x="109" y="94"/>
                </a:cubicBezTo>
                <a:cubicBezTo>
                  <a:pt x="111" y="94"/>
                  <a:pt x="113" y="97"/>
                  <a:pt x="113" y="99"/>
                </a:cubicBezTo>
                <a:cubicBezTo>
                  <a:pt x="113" y="102"/>
                  <a:pt x="111" y="104"/>
                  <a:pt x="109" y="104"/>
                </a:cubicBezTo>
                <a:cubicBezTo>
                  <a:pt x="85" y="104"/>
                  <a:pt x="85" y="104"/>
                  <a:pt x="85" y="104"/>
                </a:cubicBezTo>
                <a:cubicBezTo>
                  <a:pt x="82" y="104"/>
                  <a:pt x="80" y="106"/>
                  <a:pt x="80" y="109"/>
                </a:cubicBezTo>
                <a:cubicBezTo>
                  <a:pt x="80" y="111"/>
                  <a:pt x="82" y="113"/>
                  <a:pt x="85" y="113"/>
                </a:cubicBezTo>
                <a:cubicBezTo>
                  <a:pt x="112" y="113"/>
                  <a:pt x="112" y="113"/>
                  <a:pt x="112" y="113"/>
                </a:cubicBezTo>
                <a:cubicBezTo>
                  <a:pt x="116" y="113"/>
                  <a:pt x="120" y="112"/>
                  <a:pt x="122" y="109"/>
                </a:cubicBezTo>
                <a:cubicBezTo>
                  <a:pt x="143" y="87"/>
                  <a:pt x="143" y="87"/>
                  <a:pt x="143" y="87"/>
                </a:cubicBezTo>
                <a:cubicBezTo>
                  <a:pt x="145" y="85"/>
                  <a:pt x="148" y="85"/>
                  <a:pt x="149" y="86"/>
                </a:cubicBezTo>
                <a:cubicBezTo>
                  <a:pt x="151" y="88"/>
                  <a:pt x="151" y="91"/>
                  <a:pt x="150" y="93"/>
                </a:cubicBezTo>
                <a:close/>
                <a:moveTo>
                  <a:pt x="62" y="66"/>
                </a:moveTo>
                <a:cubicBezTo>
                  <a:pt x="109" y="66"/>
                  <a:pt x="109" y="66"/>
                  <a:pt x="109" y="66"/>
                </a:cubicBezTo>
                <a:cubicBezTo>
                  <a:pt x="111" y="66"/>
                  <a:pt x="113" y="64"/>
                  <a:pt x="113" y="62"/>
                </a:cubicBezTo>
                <a:cubicBezTo>
                  <a:pt x="113" y="57"/>
                  <a:pt x="113" y="57"/>
                  <a:pt x="113" y="57"/>
                </a:cubicBezTo>
                <a:cubicBezTo>
                  <a:pt x="113" y="46"/>
                  <a:pt x="108" y="37"/>
                  <a:pt x="99" y="32"/>
                </a:cubicBezTo>
                <a:cubicBezTo>
                  <a:pt x="102" y="29"/>
                  <a:pt x="104" y="24"/>
                  <a:pt x="104" y="19"/>
                </a:cubicBezTo>
                <a:cubicBezTo>
                  <a:pt x="104" y="9"/>
                  <a:pt x="96" y="0"/>
                  <a:pt x="85" y="0"/>
                </a:cubicBezTo>
                <a:cubicBezTo>
                  <a:pt x="75" y="0"/>
                  <a:pt x="66" y="9"/>
                  <a:pt x="66" y="19"/>
                </a:cubicBezTo>
                <a:cubicBezTo>
                  <a:pt x="66" y="24"/>
                  <a:pt x="68" y="29"/>
                  <a:pt x="72" y="32"/>
                </a:cubicBezTo>
                <a:cubicBezTo>
                  <a:pt x="63" y="37"/>
                  <a:pt x="57" y="46"/>
                  <a:pt x="57" y="57"/>
                </a:cubicBezTo>
                <a:cubicBezTo>
                  <a:pt x="57" y="62"/>
                  <a:pt x="57" y="62"/>
                  <a:pt x="57" y="62"/>
                </a:cubicBezTo>
                <a:cubicBezTo>
                  <a:pt x="57" y="64"/>
                  <a:pt x="59" y="66"/>
                  <a:pt x="62" y="66"/>
                </a:cubicBezTo>
                <a:close/>
                <a:moveTo>
                  <a:pt x="85" y="9"/>
                </a:moveTo>
                <a:cubicBezTo>
                  <a:pt x="90" y="9"/>
                  <a:pt x="95" y="14"/>
                  <a:pt x="95" y="19"/>
                </a:cubicBezTo>
                <a:cubicBezTo>
                  <a:pt x="95" y="24"/>
                  <a:pt x="90" y="29"/>
                  <a:pt x="85" y="29"/>
                </a:cubicBezTo>
                <a:cubicBezTo>
                  <a:pt x="80" y="29"/>
                  <a:pt x="76" y="24"/>
                  <a:pt x="76" y="19"/>
                </a:cubicBezTo>
                <a:cubicBezTo>
                  <a:pt x="76" y="14"/>
                  <a:pt x="80" y="9"/>
                  <a:pt x="85" y="9"/>
                </a:cubicBezTo>
                <a:close/>
                <a:moveTo>
                  <a:pt x="85" y="38"/>
                </a:moveTo>
                <a:cubicBezTo>
                  <a:pt x="96" y="38"/>
                  <a:pt x="104" y="46"/>
                  <a:pt x="104" y="57"/>
                </a:cubicBezTo>
                <a:cubicBezTo>
                  <a:pt x="66" y="57"/>
                  <a:pt x="66" y="57"/>
                  <a:pt x="66" y="57"/>
                </a:cubicBezTo>
                <a:cubicBezTo>
                  <a:pt x="66" y="47"/>
                  <a:pt x="75" y="38"/>
                  <a:pt x="85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956ACBA8-4817-8A24-D823-B54F611DAC53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5778500"/>
            <a:ext cx="254000" cy="254000"/>
          </a:xfrm>
          <a:custGeom>
            <a:avLst/>
            <a:gdLst>
              <a:gd name="T0" fmla="*/ 6 w 160"/>
              <a:gd name="T1" fmla="*/ 80 h 160"/>
              <a:gd name="T2" fmla="*/ 98 w 160"/>
              <a:gd name="T3" fmla="*/ 5 h 160"/>
              <a:gd name="T4" fmla="*/ 23 w 160"/>
              <a:gd name="T5" fmla="*/ 24 h 160"/>
              <a:gd name="T6" fmla="*/ 15 w 160"/>
              <a:gd name="T7" fmla="*/ 137 h 160"/>
              <a:gd name="T8" fmla="*/ 37 w 160"/>
              <a:gd name="T9" fmla="*/ 146 h 160"/>
              <a:gd name="T10" fmla="*/ 28 w 160"/>
              <a:gd name="T11" fmla="*/ 124 h 160"/>
              <a:gd name="T12" fmla="*/ 23 w 160"/>
              <a:gd name="T13" fmla="*/ 142 h 160"/>
              <a:gd name="T14" fmla="*/ 28 w 160"/>
              <a:gd name="T15" fmla="*/ 130 h 160"/>
              <a:gd name="T16" fmla="*/ 33 w 160"/>
              <a:gd name="T17" fmla="*/ 142 h 160"/>
              <a:gd name="T18" fmla="*/ 132 w 160"/>
              <a:gd name="T19" fmla="*/ 10 h 160"/>
              <a:gd name="T20" fmla="*/ 123 w 160"/>
              <a:gd name="T21" fmla="*/ 33 h 160"/>
              <a:gd name="T22" fmla="*/ 154 w 160"/>
              <a:gd name="T23" fmla="*/ 80 h 160"/>
              <a:gd name="T24" fmla="*/ 62 w 160"/>
              <a:gd name="T25" fmla="*/ 155 h 160"/>
              <a:gd name="T26" fmla="*/ 137 w 160"/>
              <a:gd name="T27" fmla="*/ 137 h 160"/>
              <a:gd name="T28" fmla="*/ 137 w 160"/>
              <a:gd name="T29" fmla="*/ 28 h 160"/>
              <a:gd name="T30" fmla="*/ 125 w 160"/>
              <a:gd name="T31" fmla="*/ 23 h 160"/>
              <a:gd name="T32" fmla="*/ 137 w 160"/>
              <a:gd name="T33" fmla="*/ 18 h 160"/>
              <a:gd name="T34" fmla="*/ 70 w 160"/>
              <a:gd name="T35" fmla="*/ 137 h 160"/>
              <a:gd name="T36" fmla="*/ 93 w 160"/>
              <a:gd name="T37" fmla="*/ 128 h 160"/>
              <a:gd name="T38" fmla="*/ 111 w 160"/>
              <a:gd name="T39" fmla="*/ 128 h 160"/>
              <a:gd name="T40" fmla="*/ 127 w 160"/>
              <a:gd name="T41" fmla="*/ 109 h 160"/>
              <a:gd name="T42" fmla="*/ 134 w 160"/>
              <a:gd name="T43" fmla="*/ 93 h 160"/>
              <a:gd name="T44" fmla="*/ 134 w 160"/>
              <a:gd name="T45" fmla="*/ 67 h 160"/>
              <a:gd name="T46" fmla="*/ 127 w 160"/>
              <a:gd name="T47" fmla="*/ 51 h 160"/>
              <a:gd name="T48" fmla="*/ 113 w 160"/>
              <a:gd name="T49" fmla="*/ 33 h 160"/>
              <a:gd name="T50" fmla="*/ 93 w 160"/>
              <a:gd name="T51" fmla="*/ 32 h 160"/>
              <a:gd name="T52" fmla="*/ 70 w 160"/>
              <a:gd name="T53" fmla="*/ 23 h 160"/>
              <a:gd name="T54" fmla="*/ 55 w 160"/>
              <a:gd name="T55" fmla="*/ 37 h 160"/>
              <a:gd name="T56" fmla="*/ 33 w 160"/>
              <a:gd name="T57" fmla="*/ 47 h 160"/>
              <a:gd name="T58" fmla="*/ 37 w 160"/>
              <a:gd name="T59" fmla="*/ 55 h 160"/>
              <a:gd name="T60" fmla="*/ 23 w 160"/>
              <a:gd name="T61" fmla="*/ 70 h 160"/>
              <a:gd name="T62" fmla="*/ 26 w 160"/>
              <a:gd name="T63" fmla="*/ 93 h 160"/>
              <a:gd name="T64" fmla="*/ 33 w 160"/>
              <a:gd name="T65" fmla="*/ 109 h 160"/>
              <a:gd name="T66" fmla="*/ 49 w 160"/>
              <a:gd name="T67" fmla="*/ 128 h 160"/>
              <a:gd name="T68" fmla="*/ 55 w 160"/>
              <a:gd name="T69" fmla="*/ 123 h 160"/>
              <a:gd name="T70" fmla="*/ 57 w 160"/>
              <a:gd name="T71" fmla="*/ 116 h 160"/>
              <a:gd name="T72" fmla="*/ 40 w 160"/>
              <a:gd name="T73" fmla="*/ 111 h 160"/>
              <a:gd name="T74" fmla="*/ 38 w 160"/>
              <a:gd name="T75" fmla="*/ 89 h 160"/>
              <a:gd name="T76" fmla="*/ 29 w 160"/>
              <a:gd name="T77" fmla="*/ 73 h 160"/>
              <a:gd name="T78" fmla="*/ 44 w 160"/>
              <a:gd name="T79" fmla="*/ 57 h 160"/>
              <a:gd name="T80" fmla="*/ 49 w 160"/>
              <a:gd name="T81" fmla="*/ 40 h 160"/>
              <a:gd name="T82" fmla="*/ 71 w 160"/>
              <a:gd name="T83" fmla="*/ 38 h 160"/>
              <a:gd name="T84" fmla="*/ 87 w 160"/>
              <a:gd name="T85" fmla="*/ 29 h 160"/>
              <a:gd name="T86" fmla="*/ 103 w 160"/>
              <a:gd name="T87" fmla="*/ 44 h 160"/>
              <a:gd name="T88" fmla="*/ 121 w 160"/>
              <a:gd name="T89" fmla="*/ 49 h 160"/>
              <a:gd name="T90" fmla="*/ 122 w 160"/>
              <a:gd name="T91" fmla="*/ 71 h 160"/>
              <a:gd name="T92" fmla="*/ 131 w 160"/>
              <a:gd name="T93" fmla="*/ 87 h 160"/>
              <a:gd name="T94" fmla="*/ 116 w 160"/>
              <a:gd name="T95" fmla="*/ 103 h 160"/>
              <a:gd name="T96" fmla="*/ 111 w 160"/>
              <a:gd name="T97" fmla="*/ 121 h 160"/>
              <a:gd name="T98" fmla="*/ 89 w 160"/>
              <a:gd name="T99" fmla="*/ 122 h 160"/>
              <a:gd name="T100" fmla="*/ 73 w 160"/>
              <a:gd name="T101" fmla="*/ 131 h 160"/>
              <a:gd name="T102" fmla="*/ 57 w 160"/>
              <a:gd name="T103" fmla="*/ 116 h 160"/>
              <a:gd name="T104" fmla="*/ 54 w 160"/>
              <a:gd name="T105" fmla="*/ 80 h 160"/>
              <a:gd name="T106" fmla="*/ 60 w 160"/>
              <a:gd name="T107" fmla="*/ 80 h 160"/>
              <a:gd name="T108" fmla="*/ 80 w 160"/>
              <a:gd name="T109" fmla="*/ 100 h 160"/>
              <a:gd name="T110" fmla="*/ 111 w 160"/>
              <a:gd name="T111" fmla="*/ 11 h 160"/>
              <a:gd name="T112" fmla="*/ 109 w 160"/>
              <a:gd name="T113" fmla="*/ 6 h 160"/>
              <a:gd name="T114" fmla="*/ 107 w 160"/>
              <a:gd name="T115" fmla="*/ 11 h 160"/>
              <a:gd name="T116" fmla="*/ 49 w 160"/>
              <a:gd name="T117" fmla="*/ 149 h 160"/>
              <a:gd name="T118" fmla="*/ 51 w 160"/>
              <a:gd name="T119" fmla="*/ 155 h 160"/>
              <a:gd name="T120" fmla="*/ 54 w 160"/>
              <a:gd name="T121" fmla="*/ 1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60">
                <a:moveTo>
                  <a:pt x="28" y="124"/>
                </a:moveTo>
                <a:cubicBezTo>
                  <a:pt x="26" y="124"/>
                  <a:pt x="24" y="124"/>
                  <a:pt x="22" y="125"/>
                </a:cubicBezTo>
                <a:cubicBezTo>
                  <a:pt x="12" y="113"/>
                  <a:pt x="6" y="97"/>
                  <a:pt x="6" y="80"/>
                </a:cubicBezTo>
                <a:cubicBezTo>
                  <a:pt x="6" y="39"/>
                  <a:pt x="39" y="6"/>
                  <a:pt x="80" y="6"/>
                </a:cubicBezTo>
                <a:cubicBezTo>
                  <a:pt x="85" y="6"/>
                  <a:pt x="90" y="7"/>
                  <a:pt x="95" y="8"/>
                </a:cubicBezTo>
                <a:cubicBezTo>
                  <a:pt x="96" y="8"/>
                  <a:pt x="98" y="7"/>
                  <a:pt x="98" y="5"/>
                </a:cubicBezTo>
                <a:cubicBezTo>
                  <a:pt x="99" y="4"/>
                  <a:pt x="98" y="2"/>
                  <a:pt x="96" y="2"/>
                </a:cubicBezTo>
                <a:cubicBezTo>
                  <a:pt x="91" y="1"/>
                  <a:pt x="85" y="0"/>
                  <a:pt x="80" y="0"/>
                </a:cubicBezTo>
                <a:cubicBezTo>
                  <a:pt x="59" y="0"/>
                  <a:pt x="39" y="8"/>
                  <a:pt x="23" y="24"/>
                </a:cubicBezTo>
                <a:cubicBezTo>
                  <a:pt x="8" y="39"/>
                  <a:pt x="0" y="59"/>
                  <a:pt x="0" y="80"/>
                </a:cubicBezTo>
                <a:cubicBezTo>
                  <a:pt x="0" y="98"/>
                  <a:pt x="6" y="116"/>
                  <a:pt x="17" y="130"/>
                </a:cubicBezTo>
                <a:cubicBezTo>
                  <a:pt x="16" y="132"/>
                  <a:pt x="15" y="134"/>
                  <a:pt x="15" y="137"/>
                </a:cubicBezTo>
                <a:cubicBezTo>
                  <a:pt x="15" y="140"/>
                  <a:pt x="16" y="144"/>
                  <a:pt x="19" y="146"/>
                </a:cubicBezTo>
                <a:cubicBezTo>
                  <a:pt x="21" y="149"/>
                  <a:pt x="25" y="150"/>
                  <a:pt x="28" y="150"/>
                </a:cubicBezTo>
                <a:cubicBezTo>
                  <a:pt x="32" y="150"/>
                  <a:pt x="35" y="149"/>
                  <a:pt x="37" y="146"/>
                </a:cubicBezTo>
                <a:cubicBezTo>
                  <a:pt x="40" y="144"/>
                  <a:pt x="41" y="140"/>
                  <a:pt x="41" y="137"/>
                </a:cubicBezTo>
                <a:cubicBezTo>
                  <a:pt x="41" y="133"/>
                  <a:pt x="40" y="130"/>
                  <a:pt x="37" y="128"/>
                </a:cubicBezTo>
                <a:cubicBezTo>
                  <a:pt x="35" y="125"/>
                  <a:pt x="32" y="124"/>
                  <a:pt x="28" y="124"/>
                </a:cubicBezTo>
                <a:close/>
                <a:moveTo>
                  <a:pt x="33" y="142"/>
                </a:moveTo>
                <a:cubicBezTo>
                  <a:pt x="32" y="143"/>
                  <a:pt x="30" y="144"/>
                  <a:pt x="28" y="144"/>
                </a:cubicBezTo>
                <a:cubicBezTo>
                  <a:pt x="26" y="144"/>
                  <a:pt x="25" y="143"/>
                  <a:pt x="23" y="142"/>
                </a:cubicBezTo>
                <a:cubicBezTo>
                  <a:pt x="22" y="141"/>
                  <a:pt x="21" y="139"/>
                  <a:pt x="21" y="137"/>
                </a:cubicBezTo>
                <a:cubicBezTo>
                  <a:pt x="21" y="135"/>
                  <a:pt x="22" y="133"/>
                  <a:pt x="23" y="132"/>
                </a:cubicBezTo>
                <a:cubicBezTo>
                  <a:pt x="25" y="131"/>
                  <a:pt x="26" y="130"/>
                  <a:pt x="28" y="130"/>
                </a:cubicBezTo>
                <a:cubicBezTo>
                  <a:pt x="30" y="130"/>
                  <a:pt x="32" y="131"/>
                  <a:pt x="33" y="132"/>
                </a:cubicBezTo>
                <a:cubicBezTo>
                  <a:pt x="34" y="133"/>
                  <a:pt x="35" y="135"/>
                  <a:pt x="35" y="137"/>
                </a:cubicBezTo>
                <a:cubicBezTo>
                  <a:pt x="35" y="139"/>
                  <a:pt x="34" y="141"/>
                  <a:pt x="33" y="142"/>
                </a:cubicBezTo>
                <a:close/>
                <a:moveTo>
                  <a:pt x="143" y="31"/>
                </a:moveTo>
                <a:cubicBezTo>
                  <a:pt x="146" y="25"/>
                  <a:pt x="146" y="18"/>
                  <a:pt x="141" y="14"/>
                </a:cubicBezTo>
                <a:cubicBezTo>
                  <a:pt x="139" y="11"/>
                  <a:pt x="135" y="10"/>
                  <a:pt x="132" y="10"/>
                </a:cubicBezTo>
                <a:cubicBezTo>
                  <a:pt x="128" y="10"/>
                  <a:pt x="125" y="11"/>
                  <a:pt x="123" y="14"/>
                </a:cubicBezTo>
                <a:cubicBezTo>
                  <a:pt x="120" y="16"/>
                  <a:pt x="119" y="20"/>
                  <a:pt x="119" y="23"/>
                </a:cubicBezTo>
                <a:cubicBezTo>
                  <a:pt x="119" y="27"/>
                  <a:pt x="120" y="30"/>
                  <a:pt x="123" y="33"/>
                </a:cubicBezTo>
                <a:cubicBezTo>
                  <a:pt x="125" y="35"/>
                  <a:pt x="128" y="36"/>
                  <a:pt x="132" y="36"/>
                </a:cubicBezTo>
                <a:cubicBezTo>
                  <a:pt x="134" y="36"/>
                  <a:pt x="136" y="36"/>
                  <a:pt x="138" y="35"/>
                </a:cubicBezTo>
                <a:cubicBezTo>
                  <a:pt x="148" y="48"/>
                  <a:pt x="154" y="64"/>
                  <a:pt x="154" y="80"/>
                </a:cubicBezTo>
                <a:cubicBezTo>
                  <a:pt x="154" y="121"/>
                  <a:pt x="121" y="154"/>
                  <a:pt x="80" y="154"/>
                </a:cubicBezTo>
                <a:cubicBezTo>
                  <a:pt x="75" y="154"/>
                  <a:pt x="70" y="153"/>
                  <a:pt x="66" y="152"/>
                </a:cubicBezTo>
                <a:cubicBezTo>
                  <a:pt x="64" y="152"/>
                  <a:pt x="62" y="153"/>
                  <a:pt x="62" y="155"/>
                </a:cubicBezTo>
                <a:cubicBezTo>
                  <a:pt x="61" y="157"/>
                  <a:pt x="63" y="158"/>
                  <a:pt x="64" y="159"/>
                </a:cubicBezTo>
                <a:cubicBezTo>
                  <a:pt x="69" y="160"/>
                  <a:pt x="75" y="160"/>
                  <a:pt x="80" y="160"/>
                </a:cubicBezTo>
                <a:cubicBezTo>
                  <a:pt x="101" y="160"/>
                  <a:pt x="122" y="152"/>
                  <a:pt x="137" y="137"/>
                </a:cubicBezTo>
                <a:cubicBezTo>
                  <a:pt x="152" y="122"/>
                  <a:pt x="160" y="101"/>
                  <a:pt x="160" y="80"/>
                </a:cubicBezTo>
                <a:cubicBezTo>
                  <a:pt x="160" y="62"/>
                  <a:pt x="154" y="45"/>
                  <a:pt x="143" y="31"/>
                </a:cubicBezTo>
                <a:close/>
                <a:moveTo>
                  <a:pt x="137" y="28"/>
                </a:moveTo>
                <a:cubicBezTo>
                  <a:pt x="135" y="29"/>
                  <a:pt x="134" y="30"/>
                  <a:pt x="132" y="30"/>
                </a:cubicBezTo>
                <a:cubicBezTo>
                  <a:pt x="130" y="30"/>
                  <a:pt x="128" y="29"/>
                  <a:pt x="127" y="28"/>
                </a:cubicBezTo>
                <a:cubicBezTo>
                  <a:pt x="126" y="27"/>
                  <a:pt x="125" y="25"/>
                  <a:pt x="125" y="23"/>
                </a:cubicBezTo>
                <a:cubicBezTo>
                  <a:pt x="125" y="21"/>
                  <a:pt x="126" y="20"/>
                  <a:pt x="127" y="18"/>
                </a:cubicBezTo>
                <a:cubicBezTo>
                  <a:pt x="128" y="17"/>
                  <a:pt x="130" y="16"/>
                  <a:pt x="132" y="16"/>
                </a:cubicBezTo>
                <a:cubicBezTo>
                  <a:pt x="134" y="16"/>
                  <a:pt x="135" y="17"/>
                  <a:pt x="137" y="18"/>
                </a:cubicBezTo>
                <a:cubicBezTo>
                  <a:pt x="139" y="21"/>
                  <a:pt x="139" y="25"/>
                  <a:pt x="137" y="28"/>
                </a:cubicBezTo>
                <a:close/>
                <a:moveTo>
                  <a:pt x="67" y="134"/>
                </a:moveTo>
                <a:cubicBezTo>
                  <a:pt x="67" y="136"/>
                  <a:pt x="69" y="137"/>
                  <a:pt x="70" y="137"/>
                </a:cubicBezTo>
                <a:cubicBezTo>
                  <a:pt x="90" y="137"/>
                  <a:pt x="90" y="137"/>
                  <a:pt x="90" y="137"/>
                </a:cubicBezTo>
                <a:cubicBezTo>
                  <a:pt x="92" y="137"/>
                  <a:pt x="93" y="136"/>
                  <a:pt x="93" y="134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97" y="127"/>
                  <a:pt x="101" y="125"/>
                  <a:pt x="105" y="123"/>
                </a:cubicBezTo>
                <a:cubicBezTo>
                  <a:pt x="109" y="127"/>
                  <a:pt x="109" y="127"/>
                  <a:pt x="109" y="127"/>
                </a:cubicBezTo>
                <a:cubicBezTo>
                  <a:pt x="110" y="128"/>
                  <a:pt x="110" y="128"/>
                  <a:pt x="111" y="128"/>
                </a:cubicBezTo>
                <a:cubicBezTo>
                  <a:pt x="112" y="128"/>
                  <a:pt x="113" y="128"/>
                  <a:pt x="113" y="127"/>
                </a:cubicBezTo>
                <a:cubicBezTo>
                  <a:pt x="127" y="113"/>
                  <a:pt x="127" y="113"/>
                  <a:pt x="127" y="113"/>
                </a:cubicBezTo>
                <a:cubicBezTo>
                  <a:pt x="128" y="112"/>
                  <a:pt x="128" y="110"/>
                  <a:pt x="127" y="109"/>
                </a:cubicBezTo>
                <a:cubicBezTo>
                  <a:pt x="123" y="105"/>
                  <a:pt x="123" y="105"/>
                  <a:pt x="123" y="105"/>
                </a:cubicBezTo>
                <a:cubicBezTo>
                  <a:pt x="125" y="101"/>
                  <a:pt x="127" y="97"/>
                  <a:pt x="128" y="93"/>
                </a:cubicBezTo>
                <a:cubicBezTo>
                  <a:pt x="134" y="93"/>
                  <a:pt x="134" y="93"/>
                  <a:pt x="134" y="93"/>
                </a:cubicBezTo>
                <a:cubicBezTo>
                  <a:pt x="136" y="93"/>
                  <a:pt x="137" y="92"/>
                  <a:pt x="137" y="90"/>
                </a:cubicBezTo>
                <a:cubicBezTo>
                  <a:pt x="137" y="70"/>
                  <a:pt x="137" y="70"/>
                  <a:pt x="137" y="70"/>
                </a:cubicBezTo>
                <a:cubicBezTo>
                  <a:pt x="137" y="69"/>
                  <a:pt x="136" y="67"/>
                  <a:pt x="134" y="67"/>
                </a:cubicBezTo>
                <a:cubicBezTo>
                  <a:pt x="128" y="67"/>
                  <a:pt x="128" y="67"/>
                  <a:pt x="128" y="67"/>
                </a:cubicBezTo>
                <a:cubicBezTo>
                  <a:pt x="127" y="63"/>
                  <a:pt x="125" y="59"/>
                  <a:pt x="123" y="55"/>
                </a:cubicBezTo>
                <a:cubicBezTo>
                  <a:pt x="127" y="51"/>
                  <a:pt x="127" y="51"/>
                  <a:pt x="127" y="51"/>
                </a:cubicBezTo>
                <a:cubicBezTo>
                  <a:pt x="128" y="51"/>
                  <a:pt x="128" y="50"/>
                  <a:pt x="128" y="49"/>
                </a:cubicBezTo>
                <a:cubicBezTo>
                  <a:pt x="128" y="48"/>
                  <a:pt x="128" y="47"/>
                  <a:pt x="127" y="47"/>
                </a:cubicBezTo>
                <a:cubicBezTo>
                  <a:pt x="113" y="33"/>
                  <a:pt x="113" y="33"/>
                  <a:pt x="113" y="33"/>
                </a:cubicBezTo>
                <a:cubicBezTo>
                  <a:pt x="112" y="32"/>
                  <a:pt x="110" y="32"/>
                  <a:pt x="109" y="33"/>
                </a:cubicBezTo>
                <a:cubicBezTo>
                  <a:pt x="105" y="37"/>
                  <a:pt x="105" y="37"/>
                  <a:pt x="105" y="37"/>
                </a:cubicBezTo>
                <a:cubicBezTo>
                  <a:pt x="101" y="35"/>
                  <a:pt x="97" y="33"/>
                  <a:pt x="93" y="32"/>
                </a:cubicBezTo>
                <a:cubicBezTo>
                  <a:pt x="93" y="26"/>
                  <a:pt x="93" y="26"/>
                  <a:pt x="93" y="26"/>
                </a:cubicBezTo>
                <a:cubicBezTo>
                  <a:pt x="93" y="25"/>
                  <a:pt x="92" y="23"/>
                  <a:pt x="90" y="23"/>
                </a:cubicBezTo>
                <a:cubicBezTo>
                  <a:pt x="70" y="23"/>
                  <a:pt x="70" y="23"/>
                  <a:pt x="70" y="23"/>
                </a:cubicBezTo>
                <a:cubicBezTo>
                  <a:pt x="69" y="23"/>
                  <a:pt x="67" y="25"/>
                  <a:pt x="67" y="26"/>
                </a:cubicBezTo>
                <a:cubicBezTo>
                  <a:pt x="67" y="32"/>
                  <a:pt x="67" y="32"/>
                  <a:pt x="67" y="32"/>
                </a:cubicBezTo>
                <a:cubicBezTo>
                  <a:pt x="63" y="33"/>
                  <a:pt x="59" y="35"/>
                  <a:pt x="55" y="37"/>
                </a:cubicBezTo>
                <a:cubicBezTo>
                  <a:pt x="51" y="33"/>
                  <a:pt x="51" y="33"/>
                  <a:pt x="51" y="33"/>
                </a:cubicBezTo>
                <a:cubicBezTo>
                  <a:pt x="50" y="32"/>
                  <a:pt x="48" y="32"/>
                  <a:pt x="47" y="33"/>
                </a:cubicBezTo>
                <a:cubicBezTo>
                  <a:pt x="33" y="47"/>
                  <a:pt x="33" y="47"/>
                  <a:pt x="33" y="47"/>
                </a:cubicBezTo>
                <a:cubicBezTo>
                  <a:pt x="32" y="47"/>
                  <a:pt x="32" y="48"/>
                  <a:pt x="32" y="49"/>
                </a:cubicBezTo>
                <a:cubicBezTo>
                  <a:pt x="32" y="50"/>
                  <a:pt x="32" y="51"/>
                  <a:pt x="33" y="51"/>
                </a:cubicBezTo>
                <a:cubicBezTo>
                  <a:pt x="37" y="55"/>
                  <a:pt x="37" y="55"/>
                  <a:pt x="37" y="55"/>
                </a:cubicBezTo>
                <a:cubicBezTo>
                  <a:pt x="35" y="59"/>
                  <a:pt x="33" y="63"/>
                  <a:pt x="32" y="67"/>
                </a:cubicBezTo>
                <a:cubicBezTo>
                  <a:pt x="26" y="67"/>
                  <a:pt x="26" y="67"/>
                  <a:pt x="26" y="67"/>
                </a:cubicBezTo>
                <a:cubicBezTo>
                  <a:pt x="25" y="67"/>
                  <a:pt x="23" y="69"/>
                  <a:pt x="23" y="70"/>
                </a:cubicBezTo>
                <a:cubicBezTo>
                  <a:pt x="23" y="90"/>
                  <a:pt x="23" y="90"/>
                  <a:pt x="23" y="90"/>
                </a:cubicBezTo>
                <a:cubicBezTo>
                  <a:pt x="23" y="91"/>
                  <a:pt x="24" y="91"/>
                  <a:pt x="24" y="92"/>
                </a:cubicBezTo>
                <a:cubicBezTo>
                  <a:pt x="25" y="93"/>
                  <a:pt x="25" y="93"/>
                  <a:pt x="26" y="93"/>
                </a:cubicBezTo>
                <a:cubicBezTo>
                  <a:pt x="32" y="93"/>
                  <a:pt x="32" y="93"/>
                  <a:pt x="32" y="93"/>
                </a:cubicBezTo>
                <a:cubicBezTo>
                  <a:pt x="33" y="97"/>
                  <a:pt x="35" y="101"/>
                  <a:pt x="37" y="105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2" y="110"/>
                  <a:pt x="32" y="112"/>
                  <a:pt x="33" y="113"/>
                </a:cubicBezTo>
                <a:cubicBezTo>
                  <a:pt x="47" y="127"/>
                  <a:pt x="47" y="127"/>
                  <a:pt x="47" y="127"/>
                </a:cubicBezTo>
                <a:cubicBezTo>
                  <a:pt x="47" y="128"/>
                  <a:pt x="48" y="128"/>
                  <a:pt x="49" y="128"/>
                </a:cubicBezTo>
                <a:cubicBezTo>
                  <a:pt x="49" y="128"/>
                  <a:pt x="49" y="128"/>
                  <a:pt x="49" y="128"/>
                </a:cubicBezTo>
                <a:cubicBezTo>
                  <a:pt x="50" y="128"/>
                  <a:pt x="51" y="128"/>
                  <a:pt x="51" y="127"/>
                </a:cubicBezTo>
                <a:cubicBezTo>
                  <a:pt x="55" y="123"/>
                  <a:pt x="55" y="123"/>
                  <a:pt x="55" y="123"/>
                </a:cubicBezTo>
                <a:cubicBezTo>
                  <a:pt x="59" y="125"/>
                  <a:pt x="63" y="127"/>
                  <a:pt x="67" y="128"/>
                </a:cubicBezTo>
                <a:lnTo>
                  <a:pt x="67" y="134"/>
                </a:lnTo>
                <a:close/>
                <a:moveTo>
                  <a:pt x="57" y="116"/>
                </a:moveTo>
                <a:cubicBezTo>
                  <a:pt x="55" y="116"/>
                  <a:pt x="54" y="116"/>
                  <a:pt x="53" y="117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40" y="111"/>
                  <a:pt x="40" y="111"/>
                  <a:pt x="40" y="111"/>
                </a:cubicBezTo>
                <a:cubicBezTo>
                  <a:pt x="43" y="107"/>
                  <a:pt x="43" y="107"/>
                  <a:pt x="43" y="107"/>
                </a:cubicBezTo>
                <a:cubicBezTo>
                  <a:pt x="44" y="106"/>
                  <a:pt x="45" y="105"/>
                  <a:pt x="44" y="103"/>
                </a:cubicBezTo>
                <a:cubicBezTo>
                  <a:pt x="41" y="99"/>
                  <a:pt x="39" y="94"/>
                  <a:pt x="38" y="89"/>
                </a:cubicBezTo>
                <a:cubicBezTo>
                  <a:pt x="38" y="88"/>
                  <a:pt x="36" y="87"/>
                  <a:pt x="35" y="87"/>
                </a:cubicBezTo>
                <a:cubicBezTo>
                  <a:pt x="29" y="87"/>
                  <a:pt x="29" y="87"/>
                  <a:pt x="29" y="87"/>
                </a:cubicBezTo>
                <a:cubicBezTo>
                  <a:pt x="29" y="73"/>
                  <a:pt x="29" y="73"/>
                  <a:pt x="29" y="73"/>
                </a:cubicBezTo>
                <a:cubicBezTo>
                  <a:pt x="35" y="73"/>
                  <a:pt x="35" y="73"/>
                  <a:pt x="35" y="73"/>
                </a:cubicBezTo>
                <a:cubicBezTo>
                  <a:pt x="36" y="73"/>
                  <a:pt x="38" y="72"/>
                  <a:pt x="38" y="71"/>
                </a:cubicBezTo>
                <a:cubicBezTo>
                  <a:pt x="39" y="66"/>
                  <a:pt x="41" y="61"/>
                  <a:pt x="44" y="57"/>
                </a:cubicBezTo>
                <a:cubicBezTo>
                  <a:pt x="45" y="55"/>
                  <a:pt x="44" y="54"/>
                  <a:pt x="43" y="53"/>
                </a:cubicBezTo>
                <a:cubicBezTo>
                  <a:pt x="40" y="49"/>
                  <a:pt x="40" y="49"/>
                  <a:pt x="40" y="49"/>
                </a:cubicBezTo>
                <a:cubicBezTo>
                  <a:pt x="49" y="40"/>
                  <a:pt x="49" y="40"/>
                  <a:pt x="49" y="40"/>
                </a:cubicBezTo>
                <a:cubicBezTo>
                  <a:pt x="53" y="43"/>
                  <a:pt x="53" y="43"/>
                  <a:pt x="53" y="43"/>
                </a:cubicBezTo>
                <a:cubicBezTo>
                  <a:pt x="54" y="44"/>
                  <a:pt x="55" y="45"/>
                  <a:pt x="57" y="44"/>
                </a:cubicBezTo>
                <a:cubicBezTo>
                  <a:pt x="61" y="41"/>
                  <a:pt x="66" y="39"/>
                  <a:pt x="71" y="38"/>
                </a:cubicBezTo>
                <a:cubicBezTo>
                  <a:pt x="72" y="38"/>
                  <a:pt x="73" y="36"/>
                  <a:pt x="73" y="35"/>
                </a:cubicBezTo>
                <a:cubicBezTo>
                  <a:pt x="73" y="29"/>
                  <a:pt x="73" y="29"/>
                  <a:pt x="73" y="29"/>
                </a:cubicBezTo>
                <a:cubicBezTo>
                  <a:pt x="87" y="29"/>
                  <a:pt x="87" y="29"/>
                  <a:pt x="87" y="29"/>
                </a:cubicBezTo>
                <a:cubicBezTo>
                  <a:pt x="87" y="35"/>
                  <a:pt x="87" y="35"/>
                  <a:pt x="87" y="35"/>
                </a:cubicBezTo>
                <a:cubicBezTo>
                  <a:pt x="87" y="36"/>
                  <a:pt x="88" y="38"/>
                  <a:pt x="89" y="38"/>
                </a:cubicBezTo>
                <a:cubicBezTo>
                  <a:pt x="94" y="39"/>
                  <a:pt x="99" y="41"/>
                  <a:pt x="103" y="44"/>
                </a:cubicBezTo>
                <a:cubicBezTo>
                  <a:pt x="105" y="45"/>
                  <a:pt x="106" y="44"/>
                  <a:pt x="107" y="43"/>
                </a:cubicBezTo>
                <a:cubicBezTo>
                  <a:pt x="111" y="40"/>
                  <a:pt x="111" y="40"/>
                  <a:pt x="111" y="40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117" y="53"/>
                  <a:pt x="117" y="53"/>
                  <a:pt x="117" y="53"/>
                </a:cubicBezTo>
                <a:cubicBezTo>
                  <a:pt x="116" y="54"/>
                  <a:pt x="116" y="55"/>
                  <a:pt x="116" y="57"/>
                </a:cubicBezTo>
                <a:cubicBezTo>
                  <a:pt x="119" y="61"/>
                  <a:pt x="121" y="66"/>
                  <a:pt x="122" y="71"/>
                </a:cubicBezTo>
                <a:cubicBezTo>
                  <a:pt x="123" y="72"/>
                  <a:pt x="124" y="73"/>
                  <a:pt x="125" y="73"/>
                </a:cubicBezTo>
                <a:cubicBezTo>
                  <a:pt x="131" y="73"/>
                  <a:pt x="131" y="73"/>
                  <a:pt x="131" y="73"/>
                </a:cubicBezTo>
                <a:cubicBezTo>
                  <a:pt x="131" y="87"/>
                  <a:pt x="131" y="87"/>
                  <a:pt x="131" y="87"/>
                </a:cubicBezTo>
                <a:cubicBezTo>
                  <a:pt x="125" y="87"/>
                  <a:pt x="125" y="87"/>
                  <a:pt x="125" y="87"/>
                </a:cubicBezTo>
                <a:cubicBezTo>
                  <a:pt x="124" y="87"/>
                  <a:pt x="123" y="88"/>
                  <a:pt x="122" y="89"/>
                </a:cubicBezTo>
                <a:cubicBezTo>
                  <a:pt x="121" y="94"/>
                  <a:pt x="119" y="99"/>
                  <a:pt x="116" y="103"/>
                </a:cubicBezTo>
                <a:cubicBezTo>
                  <a:pt x="116" y="105"/>
                  <a:pt x="116" y="106"/>
                  <a:pt x="117" y="107"/>
                </a:cubicBezTo>
                <a:cubicBezTo>
                  <a:pt x="121" y="111"/>
                  <a:pt x="121" y="111"/>
                  <a:pt x="121" y="111"/>
                </a:cubicBezTo>
                <a:cubicBezTo>
                  <a:pt x="111" y="121"/>
                  <a:pt x="111" y="121"/>
                  <a:pt x="111" y="121"/>
                </a:cubicBezTo>
                <a:cubicBezTo>
                  <a:pt x="107" y="117"/>
                  <a:pt x="107" y="117"/>
                  <a:pt x="107" y="117"/>
                </a:cubicBezTo>
                <a:cubicBezTo>
                  <a:pt x="106" y="116"/>
                  <a:pt x="105" y="116"/>
                  <a:pt x="103" y="116"/>
                </a:cubicBezTo>
                <a:cubicBezTo>
                  <a:pt x="99" y="119"/>
                  <a:pt x="94" y="121"/>
                  <a:pt x="89" y="122"/>
                </a:cubicBezTo>
                <a:cubicBezTo>
                  <a:pt x="88" y="123"/>
                  <a:pt x="87" y="124"/>
                  <a:pt x="87" y="125"/>
                </a:cubicBezTo>
                <a:cubicBezTo>
                  <a:pt x="87" y="131"/>
                  <a:pt x="87" y="131"/>
                  <a:pt x="87" y="131"/>
                </a:cubicBezTo>
                <a:cubicBezTo>
                  <a:pt x="73" y="131"/>
                  <a:pt x="73" y="131"/>
                  <a:pt x="73" y="131"/>
                </a:cubicBezTo>
                <a:cubicBezTo>
                  <a:pt x="73" y="125"/>
                  <a:pt x="73" y="125"/>
                  <a:pt x="73" y="125"/>
                </a:cubicBezTo>
                <a:cubicBezTo>
                  <a:pt x="73" y="124"/>
                  <a:pt x="72" y="123"/>
                  <a:pt x="71" y="122"/>
                </a:cubicBezTo>
                <a:cubicBezTo>
                  <a:pt x="66" y="121"/>
                  <a:pt x="61" y="119"/>
                  <a:pt x="57" y="116"/>
                </a:cubicBezTo>
                <a:close/>
                <a:moveTo>
                  <a:pt x="106" y="80"/>
                </a:moveTo>
                <a:cubicBezTo>
                  <a:pt x="106" y="66"/>
                  <a:pt x="94" y="54"/>
                  <a:pt x="80" y="54"/>
                </a:cubicBezTo>
                <a:cubicBezTo>
                  <a:pt x="66" y="54"/>
                  <a:pt x="54" y="66"/>
                  <a:pt x="54" y="80"/>
                </a:cubicBezTo>
                <a:cubicBezTo>
                  <a:pt x="54" y="94"/>
                  <a:pt x="66" y="106"/>
                  <a:pt x="80" y="106"/>
                </a:cubicBezTo>
                <a:cubicBezTo>
                  <a:pt x="94" y="106"/>
                  <a:pt x="106" y="94"/>
                  <a:pt x="106" y="80"/>
                </a:cubicBezTo>
                <a:close/>
                <a:moveTo>
                  <a:pt x="60" y="80"/>
                </a:moveTo>
                <a:cubicBezTo>
                  <a:pt x="60" y="69"/>
                  <a:pt x="69" y="61"/>
                  <a:pt x="80" y="61"/>
                </a:cubicBezTo>
                <a:cubicBezTo>
                  <a:pt x="91" y="61"/>
                  <a:pt x="100" y="69"/>
                  <a:pt x="100" y="80"/>
                </a:cubicBezTo>
                <a:cubicBezTo>
                  <a:pt x="100" y="91"/>
                  <a:pt x="91" y="100"/>
                  <a:pt x="80" y="100"/>
                </a:cubicBezTo>
                <a:cubicBezTo>
                  <a:pt x="69" y="100"/>
                  <a:pt x="60" y="91"/>
                  <a:pt x="60" y="80"/>
                </a:cubicBezTo>
                <a:close/>
                <a:moveTo>
                  <a:pt x="109" y="12"/>
                </a:moveTo>
                <a:cubicBezTo>
                  <a:pt x="110" y="12"/>
                  <a:pt x="110" y="12"/>
                  <a:pt x="111" y="11"/>
                </a:cubicBezTo>
                <a:cubicBezTo>
                  <a:pt x="112" y="10"/>
                  <a:pt x="112" y="10"/>
                  <a:pt x="112" y="9"/>
                </a:cubicBezTo>
                <a:cubicBezTo>
                  <a:pt x="112" y="8"/>
                  <a:pt x="112" y="7"/>
                  <a:pt x="111" y="7"/>
                </a:cubicBezTo>
                <a:cubicBezTo>
                  <a:pt x="110" y="6"/>
                  <a:pt x="110" y="6"/>
                  <a:pt x="109" y="6"/>
                </a:cubicBezTo>
                <a:cubicBezTo>
                  <a:pt x="108" y="6"/>
                  <a:pt x="107" y="6"/>
                  <a:pt x="107" y="7"/>
                </a:cubicBezTo>
                <a:cubicBezTo>
                  <a:pt x="106" y="7"/>
                  <a:pt x="106" y="8"/>
                  <a:pt x="106" y="9"/>
                </a:cubicBezTo>
                <a:cubicBezTo>
                  <a:pt x="106" y="10"/>
                  <a:pt x="106" y="10"/>
                  <a:pt x="107" y="11"/>
                </a:cubicBezTo>
                <a:cubicBezTo>
                  <a:pt x="107" y="12"/>
                  <a:pt x="108" y="12"/>
                  <a:pt x="109" y="12"/>
                </a:cubicBezTo>
                <a:close/>
                <a:moveTo>
                  <a:pt x="51" y="148"/>
                </a:moveTo>
                <a:cubicBezTo>
                  <a:pt x="51" y="148"/>
                  <a:pt x="50" y="149"/>
                  <a:pt x="49" y="149"/>
                </a:cubicBezTo>
                <a:cubicBezTo>
                  <a:pt x="49" y="150"/>
                  <a:pt x="48" y="151"/>
                  <a:pt x="48" y="151"/>
                </a:cubicBezTo>
                <a:cubicBezTo>
                  <a:pt x="48" y="152"/>
                  <a:pt x="49" y="153"/>
                  <a:pt x="49" y="154"/>
                </a:cubicBezTo>
                <a:cubicBezTo>
                  <a:pt x="50" y="154"/>
                  <a:pt x="51" y="155"/>
                  <a:pt x="51" y="155"/>
                </a:cubicBezTo>
                <a:cubicBezTo>
                  <a:pt x="52" y="155"/>
                  <a:pt x="53" y="154"/>
                  <a:pt x="54" y="154"/>
                </a:cubicBezTo>
                <a:cubicBezTo>
                  <a:pt x="54" y="153"/>
                  <a:pt x="55" y="152"/>
                  <a:pt x="55" y="151"/>
                </a:cubicBezTo>
                <a:cubicBezTo>
                  <a:pt x="55" y="151"/>
                  <a:pt x="54" y="150"/>
                  <a:pt x="54" y="149"/>
                </a:cubicBezTo>
                <a:cubicBezTo>
                  <a:pt x="53" y="149"/>
                  <a:pt x="52" y="148"/>
                  <a:pt x="51" y="1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84218C5E-A730-A73B-7778-29AF66DA8E1F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5815013"/>
            <a:ext cx="254000" cy="174625"/>
          </a:xfrm>
          <a:custGeom>
            <a:avLst/>
            <a:gdLst>
              <a:gd name="T0" fmla="*/ 155 w 160"/>
              <a:gd name="T1" fmla="*/ 48 h 110"/>
              <a:gd name="T2" fmla="*/ 99 w 160"/>
              <a:gd name="T3" fmla="*/ 8 h 110"/>
              <a:gd name="T4" fmla="*/ 79 w 160"/>
              <a:gd name="T5" fmla="*/ 12 h 110"/>
              <a:gd name="T6" fmla="*/ 13 w 160"/>
              <a:gd name="T7" fmla="*/ 24 h 110"/>
              <a:gd name="T8" fmla="*/ 0 w 160"/>
              <a:gd name="T9" fmla="*/ 77 h 110"/>
              <a:gd name="T10" fmla="*/ 12 w 160"/>
              <a:gd name="T11" fmla="*/ 109 h 110"/>
              <a:gd name="T12" fmla="*/ 51 w 160"/>
              <a:gd name="T13" fmla="*/ 90 h 110"/>
              <a:gd name="T14" fmla="*/ 109 w 160"/>
              <a:gd name="T15" fmla="*/ 90 h 110"/>
              <a:gd name="T16" fmla="*/ 147 w 160"/>
              <a:gd name="T17" fmla="*/ 109 h 110"/>
              <a:gd name="T18" fmla="*/ 160 w 160"/>
              <a:gd name="T19" fmla="*/ 77 h 110"/>
              <a:gd name="T20" fmla="*/ 145 w 160"/>
              <a:gd name="T21" fmla="*/ 102 h 110"/>
              <a:gd name="T22" fmla="*/ 114 w 160"/>
              <a:gd name="T23" fmla="*/ 85 h 110"/>
              <a:gd name="T24" fmla="*/ 45 w 160"/>
              <a:gd name="T25" fmla="*/ 84 h 110"/>
              <a:gd name="T26" fmla="*/ 14 w 160"/>
              <a:gd name="T27" fmla="*/ 102 h 110"/>
              <a:gd name="T28" fmla="*/ 7 w 160"/>
              <a:gd name="T29" fmla="*/ 78 h 110"/>
              <a:gd name="T30" fmla="*/ 20 w 160"/>
              <a:gd name="T31" fmla="*/ 28 h 110"/>
              <a:gd name="T32" fmla="*/ 78 w 160"/>
              <a:gd name="T33" fmla="*/ 19 h 110"/>
              <a:gd name="T34" fmla="*/ 81 w 160"/>
              <a:gd name="T35" fmla="*/ 19 h 110"/>
              <a:gd name="T36" fmla="*/ 101 w 160"/>
              <a:gd name="T37" fmla="*/ 15 h 110"/>
              <a:gd name="T38" fmla="*/ 148 w 160"/>
              <a:gd name="T39" fmla="*/ 50 h 110"/>
              <a:gd name="T40" fmla="*/ 150 w 160"/>
              <a:gd name="T41" fmla="*/ 97 h 110"/>
              <a:gd name="T42" fmla="*/ 51 w 160"/>
              <a:gd name="T43" fmla="*/ 28 h 110"/>
              <a:gd name="T44" fmla="*/ 43 w 160"/>
              <a:gd name="T45" fmla="*/ 24 h 110"/>
              <a:gd name="T46" fmla="*/ 31 w 160"/>
              <a:gd name="T47" fmla="*/ 35 h 110"/>
              <a:gd name="T48" fmla="*/ 24 w 160"/>
              <a:gd name="T49" fmla="*/ 38 h 110"/>
              <a:gd name="T50" fmla="*/ 24 w 160"/>
              <a:gd name="T51" fmla="*/ 55 h 110"/>
              <a:gd name="T52" fmla="*/ 35 w 160"/>
              <a:gd name="T53" fmla="*/ 65 h 110"/>
              <a:gd name="T54" fmla="*/ 51 w 160"/>
              <a:gd name="T55" fmla="*/ 65 h 110"/>
              <a:gd name="T56" fmla="*/ 62 w 160"/>
              <a:gd name="T57" fmla="*/ 55 h 110"/>
              <a:gd name="T58" fmla="*/ 62 w 160"/>
              <a:gd name="T59" fmla="*/ 38 h 110"/>
              <a:gd name="T60" fmla="*/ 57 w 160"/>
              <a:gd name="T61" fmla="*/ 50 h 110"/>
              <a:gd name="T62" fmla="*/ 51 w 160"/>
              <a:gd name="T63" fmla="*/ 51 h 110"/>
              <a:gd name="T64" fmla="*/ 47 w 160"/>
              <a:gd name="T65" fmla="*/ 57 h 110"/>
              <a:gd name="T66" fmla="*/ 43 w 160"/>
              <a:gd name="T67" fmla="*/ 61 h 110"/>
              <a:gd name="T68" fmla="*/ 39 w 160"/>
              <a:gd name="T69" fmla="*/ 57 h 110"/>
              <a:gd name="T70" fmla="*/ 35 w 160"/>
              <a:gd name="T71" fmla="*/ 51 h 110"/>
              <a:gd name="T72" fmla="*/ 29 w 160"/>
              <a:gd name="T73" fmla="*/ 49 h 110"/>
              <a:gd name="T74" fmla="*/ 29 w 160"/>
              <a:gd name="T75" fmla="*/ 44 h 110"/>
              <a:gd name="T76" fmla="*/ 32 w 160"/>
              <a:gd name="T77" fmla="*/ 42 h 110"/>
              <a:gd name="T78" fmla="*/ 39 w 160"/>
              <a:gd name="T79" fmla="*/ 39 h 110"/>
              <a:gd name="T80" fmla="*/ 40 w 160"/>
              <a:gd name="T81" fmla="*/ 33 h 110"/>
              <a:gd name="T82" fmla="*/ 46 w 160"/>
              <a:gd name="T83" fmla="*/ 33 h 110"/>
              <a:gd name="T84" fmla="*/ 47 w 160"/>
              <a:gd name="T85" fmla="*/ 36 h 110"/>
              <a:gd name="T86" fmla="*/ 51 w 160"/>
              <a:gd name="T87" fmla="*/ 42 h 110"/>
              <a:gd name="T88" fmla="*/ 57 w 160"/>
              <a:gd name="T89" fmla="*/ 44 h 110"/>
              <a:gd name="T90" fmla="*/ 57 w 160"/>
              <a:gd name="T91" fmla="*/ 50 h 110"/>
              <a:gd name="T92" fmla="*/ 108 w 160"/>
              <a:gd name="T93" fmla="*/ 32 h 110"/>
              <a:gd name="T94" fmla="*/ 122 w 160"/>
              <a:gd name="T95" fmla="*/ 32 h 110"/>
              <a:gd name="T96" fmla="*/ 115 w 160"/>
              <a:gd name="T97" fmla="*/ 54 h 110"/>
              <a:gd name="T98" fmla="*/ 115 w 160"/>
              <a:gd name="T99" fmla="*/ 68 h 110"/>
              <a:gd name="T100" fmla="*/ 115 w 160"/>
              <a:gd name="T101" fmla="*/ 54 h 110"/>
              <a:gd name="T102" fmla="*/ 93 w 160"/>
              <a:gd name="T103" fmla="*/ 47 h 110"/>
              <a:gd name="T104" fmla="*/ 107 w 160"/>
              <a:gd name="T105" fmla="*/ 47 h 110"/>
              <a:gd name="T106" fmla="*/ 129 w 160"/>
              <a:gd name="T107" fmla="*/ 40 h 110"/>
              <a:gd name="T108" fmla="*/ 129 w 160"/>
              <a:gd name="T109" fmla="*/ 54 h 110"/>
              <a:gd name="T110" fmla="*/ 129 w 160"/>
              <a:gd name="T111" fmla="*/ 4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0" h="110">
                <a:moveTo>
                  <a:pt x="160" y="77"/>
                </a:moveTo>
                <a:cubicBezTo>
                  <a:pt x="159" y="68"/>
                  <a:pt x="158" y="58"/>
                  <a:pt x="155" y="48"/>
                </a:cubicBezTo>
                <a:cubicBezTo>
                  <a:pt x="153" y="39"/>
                  <a:pt x="150" y="31"/>
                  <a:pt x="146" y="24"/>
                </a:cubicBezTo>
                <a:cubicBezTo>
                  <a:pt x="133" y="0"/>
                  <a:pt x="117" y="3"/>
                  <a:pt x="99" y="8"/>
                </a:cubicBezTo>
                <a:cubicBezTo>
                  <a:pt x="93" y="9"/>
                  <a:pt x="87" y="11"/>
                  <a:pt x="81" y="12"/>
                </a:cubicBezTo>
                <a:cubicBezTo>
                  <a:pt x="79" y="12"/>
                  <a:pt x="79" y="12"/>
                  <a:pt x="79" y="12"/>
                </a:cubicBezTo>
                <a:cubicBezTo>
                  <a:pt x="73" y="11"/>
                  <a:pt x="66" y="9"/>
                  <a:pt x="61" y="8"/>
                </a:cubicBezTo>
                <a:cubicBezTo>
                  <a:pt x="42" y="4"/>
                  <a:pt x="27" y="0"/>
                  <a:pt x="13" y="24"/>
                </a:cubicBezTo>
                <a:cubicBezTo>
                  <a:pt x="10" y="31"/>
                  <a:pt x="7" y="39"/>
                  <a:pt x="4" y="49"/>
                </a:cubicBezTo>
                <a:cubicBezTo>
                  <a:pt x="2" y="58"/>
                  <a:pt x="0" y="68"/>
                  <a:pt x="0" y="77"/>
                </a:cubicBezTo>
                <a:cubicBezTo>
                  <a:pt x="0" y="88"/>
                  <a:pt x="1" y="95"/>
                  <a:pt x="3" y="100"/>
                </a:cubicBezTo>
                <a:cubicBezTo>
                  <a:pt x="5" y="105"/>
                  <a:pt x="8" y="108"/>
                  <a:pt x="12" y="109"/>
                </a:cubicBezTo>
                <a:cubicBezTo>
                  <a:pt x="16" y="110"/>
                  <a:pt x="21" y="110"/>
                  <a:pt x="25" y="108"/>
                </a:cubicBezTo>
                <a:cubicBezTo>
                  <a:pt x="33" y="105"/>
                  <a:pt x="42" y="98"/>
                  <a:pt x="51" y="90"/>
                </a:cubicBezTo>
                <a:cubicBezTo>
                  <a:pt x="57" y="84"/>
                  <a:pt x="68" y="81"/>
                  <a:pt x="80" y="81"/>
                </a:cubicBezTo>
                <a:cubicBezTo>
                  <a:pt x="91" y="81"/>
                  <a:pt x="103" y="84"/>
                  <a:pt x="109" y="90"/>
                </a:cubicBezTo>
                <a:cubicBezTo>
                  <a:pt x="118" y="98"/>
                  <a:pt x="127" y="105"/>
                  <a:pt x="135" y="108"/>
                </a:cubicBezTo>
                <a:cubicBezTo>
                  <a:pt x="139" y="110"/>
                  <a:pt x="144" y="110"/>
                  <a:pt x="147" y="109"/>
                </a:cubicBezTo>
                <a:cubicBezTo>
                  <a:pt x="151" y="108"/>
                  <a:pt x="155" y="105"/>
                  <a:pt x="157" y="100"/>
                </a:cubicBezTo>
                <a:cubicBezTo>
                  <a:pt x="159" y="95"/>
                  <a:pt x="160" y="88"/>
                  <a:pt x="160" y="77"/>
                </a:cubicBezTo>
                <a:close/>
                <a:moveTo>
                  <a:pt x="150" y="97"/>
                </a:moveTo>
                <a:cubicBezTo>
                  <a:pt x="149" y="100"/>
                  <a:pt x="147" y="102"/>
                  <a:pt x="145" y="102"/>
                </a:cubicBezTo>
                <a:cubicBezTo>
                  <a:pt x="143" y="103"/>
                  <a:pt x="141" y="102"/>
                  <a:pt x="137" y="101"/>
                </a:cubicBezTo>
                <a:cubicBezTo>
                  <a:pt x="130" y="98"/>
                  <a:pt x="122" y="92"/>
                  <a:pt x="114" y="85"/>
                </a:cubicBezTo>
                <a:cubicBezTo>
                  <a:pt x="107" y="77"/>
                  <a:pt x="93" y="73"/>
                  <a:pt x="80" y="73"/>
                </a:cubicBezTo>
                <a:cubicBezTo>
                  <a:pt x="67" y="73"/>
                  <a:pt x="53" y="77"/>
                  <a:pt x="45" y="84"/>
                </a:cubicBezTo>
                <a:cubicBezTo>
                  <a:pt x="37" y="92"/>
                  <a:pt x="29" y="98"/>
                  <a:pt x="22" y="101"/>
                </a:cubicBezTo>
                <a:cubicBezTo>
                  <a:pt x="19" y="102"/>
                  <a:pt x="16" y="103"/>
                  <a:pt x="14" y="102"/>
                </a:cubicBezTo>
                <a:cubicBezTo>
                  <a:pt x="12" y="101"/>
                  <a:pt x="11" y="100"/>
                  <a:pt x="9" y="97"/>
                </a:cubicBezTo>
                <a:cubicBezTo>
                  <a:pt x="8" y="93"/>
                  <a:pt x="7" y="87"/>
                  <a:pt x="7" y="78"/>
                </a:cubicBezTo>
                <a:cubicBezTo>
                  <a:pt x="8" y="69"/>
                  <a:pt x="9" y="59"/>
                  <a:pt x="12" y="50"/>
                </a:cubicBezTo>
                <a:cubicBezTo>
                  <a:pt x="14" y="42"/>
                  <a:pt x="17" y="34"/>
                  <a:pt x="20" y="28"/>
                </a:cubicBezTo>
                <a:cubicBezTo>
                  <a:pt x="31" y="8"/>
                  <a:pt x="44" y="11"/>
                  <a:pt x="59" y="15"/>
                </a:cubicBezTo>
                <a:cubicBezTo>
                  <a:pt x="65" y="17"/>
                  <a:pt x="71" y="18"/>
                  <a:pt x="78" y="19"/>
                </a:cubicBezTo>
                <a:cubicBezTo>
                  <a:pt x="79" y="19"/>
                  <a:pt x="79" y="19"/>
                  <a:pt x="79" y="19"/>
                </a:cubicBezTo>
                <a:cubicBezTo>
                  <a:pt x="81" y="19"/>
                  <a:pt x="81" y="19"/>
                  <a:pt x="81" y="19"/>
                </a:cubicBezTo>
                <a:cubicBezTo>
                  <a:pt x="81" y="19"/>
                  <a:pt x="81" y="19"/>
                  <a:pt x="81" y="19"/>
                </a:cubicBezTo>
                <a:cubicBezTo>
                  <a:pt x="88" y="18"/>
                  <a:pt x="95" y="17"/>
                  <a:pt x="101" y="15"/>
                </a:cubicBezTo>
                <a:cubicBezTo>
                  <a:pt x="116" y="11"/>
                  <a:pt x="129" y="8"/>
                  <a:pt x="140" y="28"/>
                </a:cubicBezTo>
                <a:cubicBezTo>
                  <a:pt x="143" y="34"/>
                  <a:pt x="146" y="41"/>
                  <a:pt x="148" y="50"/>
                </a:cubicBezTo>
                <a:cubicBezTo>
                  <a:pt x="150" y="59"/>
                  <a:pt x="152" y="69"/>
                  <a:pt x="152" y="78"/>
                </a:cubicBezTo>
                <a:cubicBezTo>
                  <a:pt x="153" y="87"/>
                  <a:pt x="152" y="93"/>
                  <a:pt x="150" y="97"/>
                </a:cubicBezTo>
                <a:close/>
                <a:moveTo>
                  <a:pt x="54" y="35"/>
                </a:moveTo>
                <a:cubicBezTo>
                  <a:pt x="54" y="32"/>
                  <a:pt x="53" y="30"/>
                  <a:pt x="51" y="28"/>
                </a:cubicBezTo>
                <a:cubicBezTo>
                  <a:pt x="51" y="28"/>
                  <a:pt x="51" y="28"/>
                  <a:pt x="51" y="28"/>
                </a:cubicBezTo>
                <a:cubicBezTo>
                  <a:pt x="49" y="26"/>
                  <a:pt x="46" y="24"/>
                  <a:pt x="43" y="24"/>
                </a:cubicBezTo>
                <a:cubicBezTo>
                  <a:pt x="40" y="24"/>
                  <a:pt x="37" y="26"/>
                  <a:pt x="35" y="28"/>
                </a:cubicBezTo>
                <a:cubicBezTo>
                  <a:pt x="33" y="30"/>
                  <a:pt x="32" y="32"/>
                  <a:pt x="31" y="35"/>
                </a:cubicBezTo>
                <a:cubicBezTo>
                  <a:pt x="29" y="35"/>
                  <a:pt x="26" y="36"/>
                  <a:pt x="24" y="38"/>
                </a:cubicBezTo>
                <a:cubicBezTo>
                  <a:pt x="24" y="38"/>
                  <a:pt x="24" y="38"/>
                  <a:pt x="24" y="38"/>
                </a:cubicBezTo>
                <a:cubicBezTo>
                  <a:pt x="22" y="41"/>
                  <a:pt x="21" y="43"/>
                  <a:pt x="21" y="47"/>
                </a:cubicBezTo>
                <a:cubicBezTo>
                  <a:pt x="21" y="50"/>
                  <a:pt x="22" y="53"/>
                  <a:pt x="24" y="55"/>
                </a:cubicBezTo>
                <a:cubicBezTo>
                  <a:pt x="26" y="57"/>
                  <a:pt x="28" y="58"/>
                  <a:pt x="31" y="58"/>
                </a:cubicBezTo>
                <a:cubicBezTo>
                  <a:pt x="32" y="61"/>
                  <a:pt x="33" y="63"/>
                  <a:pt x="35" y="65"/>
                </a:cubicBezTo>
                <a:cubicBezTo>
                  <a:pt x="37" y="67"/>
                  <a:pt x="40" y="69"/>
                  <a:pt x="43" y="69"/>
                </a:cubicBezTo>
                <a:cubicBezTo>
                  <a:pt x="46" y="69"/>
                  <a:pt x="49" y="67"/>
                  <a:pt x="51" y="65"/>
                </a:cubicBezTo>
                <a:cubicBezTo>
                  <a:pt x="53" y="63"/>
                  <a:pt x="54" y="61"/>
                  <a:pt x="54" y="58"/>
                </a:cubicBezTo>
                <a:cubicBezTo>
                  <a:pt x="57" y="58"/>
                  <a:pt x="60" y="57"/>
                  <a:pt x="62" y="55"/>
                </a:cubicBezTo>
                <a:cubicBezTo>
                  <a:pt x="64" y="53"/>
                  <a:pt x="65" y="50"/>
                  <a:pt x="65" y="47"/>
                </a:cubicBezTo>
                <a:cubicBezTo>
                  <a:pt x="65" y="43"/>
                  <a:pt x="64" y="40"/>
                  <a:pt x="62" y="38"/>
                </a:cubicBezTo>
                <a:cubicBezTo>
                  <a:pt x="60" y="37"/>
                  <a:pt x="57" y="35"/>
                  <a:pt x="54" y="35"/>
                </a:cubicBezTo>
                <a:close/>
                <a:moveTo>
                  <a:pt x="57" y="50"/>
                </a:moveTo>
                <a:cubicBezTo>
                  <a:pt x="56" y="50"/>
                  <a:pt x="55" y="51"/>
                  <a:pt x="54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49" y="51"/>
                  <a:pt x="47" y="52"/>
                  <a:pt x="47" y="55"/>
                </a:cubicBezTo>
                <a:cubicBezTo>
                  <a:pt x="47" y="57"/>
                  <a:pt x="47" y="57"/>
                  <a:pt x="47" y="57"/>
                </a:cubicBezTo>
                <a:cubicBezTo>
                  <a:pt x="47" y="58"/>
                  <a:pt x="47" y="59"/>
                  <a:pt x="46" y="60"/>
                </a:cubicBezTo>
                <a:cubicBezTo>
                  <a:pt x="45" y="61"/>
                  <a:pt x="44" y="61"/>
                  <a:pt x="43" y="61"/>
                </a:cubicBezTo>
                <a:cubicBezTo>
                  <a:pt x="42" y="61"/>
                  <a:pt x="41" y="61"/>
                  <a:pt x="40" y="60"/>
                </a:cubicBezTo>
                <a:cubicBezTo>
                  <a:pt x="39" y="59"/>
                  <a:pt x="39" y="58"/>
                  <a:pt x="39" y="57"/>
                </a:cubicBezTo>
                <a:cubicBezTo>
                  <a:pt x="39" y="54"/>
                  <a:pt x="39" y="54"/>
                  <a:pt x="39" y="54"/>
                </a:cubicBezTo>
                <a:cubicBezTo>
                  <a:pt x="39" y="52"/>
                  <a:pt x="37" y="51"/>
                  <a:pt x="35" y="51"/>
                </a:cubicBezTo>
                <a:cubicBezTo>
                  <a:pt x="32" y="51"/>
                  <a:pt x="32" y="51"/>
                  <a:pt x="32" y="51"/>
                </a:cubicBezTo>
                <a:cubicBezTo>
                  <a:pt x="31" y="51"/>
                  <a:pt x="30" y="50"/>
                  <a:pt x="29" y="49"/>
                </a:cubicBezTo>
                <a:cubicBezTo>
                  <a:pt x="29" y="49"/>
                  <a:pt x="28" y="48"/>
                  <a:pt x="28" y="47"/>
                </a:cubicBezTo>
                <a:cubicBezTo>
                  <a:pt x="28" y="45"/>
                  <a:pt x="28" y="44"/>
                  <a:pt x="29" y="44"/>
                </a:cubicBezTo>
                <a:cubicBezTo>
                  <a:pt x="29" y="44"/>
                  <a:pt x="29" y="44"/>
                  <a:pt x="29" y="43"/>
                </a:cubicBezTo>
                <a:cubicBezTo>
                  <a:pt x="30" y="43"/>
                  <a:pt x="31" y="42"/>
                  <a:pt x="32" y="42"/>
                </a:cubicBezTo>
                <a:cubicBezTo>
                  <a:pt x="35" y="42"/>
                  <a:pt x="35" y="42"/>
                  <a:pt x="35" y="42"/>
                </a:cubicBezTo>
                <a:cubicBezTo>
                  <a:pt x="37" y="42"/>
                  <a:pt x="39" y="41"/>
                  <a:pt x="39" y="39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5"/>
                  <a:pt x="39" y="34"/>
                  <a:pt x="40" y="33"/>
                </a:cubicBezTo>
                <a:cubicBezTo>
                  <a:pt x="41" y="32"/>
                  <a:pt x="42" y="32"/>
                  <a:pt x="43" y="32"/>
                </a:cubicBezTo>
                <a:cubicBezTo>
                  <a:pt x="44" y="32"/>
                  <a:pt x="45" y="32"/>
                  <a:pt x="46" y="33"/>
                </a:cubicBezTo>
                <a:cubicBezTo>
                  <a:pt x="46" y="33"/>
                  <a:pt x="46" y="33"/>
                  <a:pt x="46" y="33"/>
                </a:cubicBezTo>
                <a:cubicBezTo>
                  <a:pt x="47" y="34"/>
                  <a:pt x="47" y="35"/>
                  <a:pt x="47" y="36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41"/>
                  <a:pt x="49" y="42"/>
                  <a:pt x="51" y="42"/>
                </a:cubicBezTo>
                <a:cubicBezTo>
                  <a:pt x="54" y="42"/>
                  <a:pt x="54" y="42"/>
                  <a:pt x="54" y="42"/>
                </a:cubicBezTo>
                <a:cubicBezTo>
                  <a:pt x="55" y="42"/>
                  <a:pt x="56" y="43"/>
                  <a:pt x="57" y="44"/>
                </a:cubicBezTo>
                <a:cubicBezTo>
                  <a:pt x="57" y="44"/>
                  <a:pt x="58" y="45"/>
                  <a:pt x="58" y="47"/>
                </a:cubicBezTo>
                <a:cubicBezTo>
                  <a:pt x="58" y="48"/>
                  <a:pt x="57" y="49"/>
                  <a:pt x="57" y="50"/>
                </a:cubicBezTo>
                <a:close/>
                <a:moveTo>
                  <a:pt x="115" y="25"/>
                </a:moveTo>
                <a:cubicBezTo>
                  <a:pt x="111" y="25"/>
                  <a:pt x="108" y="29"/>
                  <a:pt x="108" y="32"/>
                </a:cubicBezTo>
                <a:cubicBezTo>
                  <a:pt x="108" y="36"/>
                  <a:pt x="111" y="39"/>
                  <a:pt x="115" y="39"/>
                </a:cubicBezTo>
                <a:cubicBezTo>
                  <a:pt x="118" y="39"/>
                  <a:pt x="122" y="36"/>
                  <a:pt x="122" y="32"/>
                </a:cubicBezTo>
                <a:cubicBezTo>
                  <a:pt x="122" y="29"/>
                  <a:pt x="118" y="25"/>
                  <a:pt x="115" y="25"/>
                </a:cubicBezTo>
                <a:close/>
                <a:moveTo>
                  <a:pt x="115" y="54"/>
                </a:moveTo>
                <a:cubicBezTo>
                  <a:pt x="111" y="54"/>
                  <a:pt x="108" y="57"/>
                  <a:pt x="108" y="61"/>
                </a:cubicBezTo>
                <a:cubicBezTo>
                  <a:pt x="108" y="65"/>
                  <a:pt x="111" y="68"/>
                  <a:pt x="115" y="68"/>
                </a:cubicBezTo>
                <a:cubicBezTo>
                  <a:pt x="118" y="68"/>
                  <a:pt x="122" y="65"/>
                  <a:pt x="122" y="61"/>
                </a:cubicBezTo>
                <a:cubicBezTo>
                  <a:pt x="122" y="57"/>
                  <a:pt x="118" y="54"/>
                  <a:pt x="115" y="54"/>
                </a:cubicBezTo>
                <a:close/>
                <a:moveTo>
                  <a:pt x="100" y="40"/>
                </a:moveTo>
                <a:cubicBezTo>
                  <a:pt x="97" y="40"/>
                  <a:pt x="93" y="43"/>
                  <a:pt x="93" y="47"/>
                </a:cubicBezTo>
                <a:cubicBezTo>
                  <a:pt x="93" y="50"/>
                  <a:pt x="97" y="54"/>
                  <a:pt x="100" y="54"/>
                </a:cubicBezTo>
                <a:cubicBezTo>
                  <a:pt x="104" y="54"/>
                  <a:pt x="107" y="50"/>
                  <a:pt x="107" y="47"/>
                </a:cubicBezTo>
                <a:cubicBezTo>
                  <a:pt x="107" y="43"/>
                  <a:pt x="104" y="40"/>
                  <a:pt x="100" y="40"/>
                </a:cubicBezTo>
                <a:close/>
                <a:moveTo>
                  <a:pt x="129" y="40"/>
                </a:moveTo>
                <a:cubicBezTo>
                  <a:pt x="125" y="40"/>
                  <a:pt x="122" y="43"/>
                  <a:pt x="122" y="47"/>
                </a:cubicBezTo>
                <a:cubicBezTo>
                  <a:pt x="122" y="50"/>
                  <a:pt x="125" y="54"/>
                  <a:pt x="129" y="54"/>
                </a:cubicBezTo>
                <a:cubicBezTo>
                  <a:pt x="133" y="54"/>
                  <a:pt x="136" y="50"/>
                  <a:pt x="136" y="47"/>
                </a:cubicBezTo>
                <a:cubicBezTo>
                  <a:pt x="136" y="43"/>
                  <a:pt x="133" y="40"/>
                  <a:pt x="129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F3A40BB3-6A16-2EAD-4EEE-5BADBC5A10B0}"/>
              </a:ext>
            </a:extLst>
          </p:cNvPr>
          <p:cNvSpPr>
            <a:spLocks noEditPoints="1"/>
          </p:cNvSpPr>
          <p:nvPr/>
        </p:nvSpPr>
        <p:spPr bwMode="auto">
          <a:xfrm>
            <a:off x="8464551" y="5227638"/>
            <a:ext cx="219075" cy="254000"/>
          </a:xfrm>
          <a:custGeom>
            <a:avLst/>
            <a:gdLst>
              <a:gd name="T0" fmla="*/ 53 w 138"/>
              <a:gd name="T1" fmla="*/ 142 h 160"/>
              <a:gd name="T2" fmla="*/ 32 w 138"/>
              <a:gd name="T3" fmla="*/ 142 h 160"/>
              <a:gd name="T4" fmla="*/ 42 w 138"/>
              <a:gd name="T5" fmla="*/ 136 h 160"/>
              <a:gd name="T6" fmla="*/ 42 w 138"/>
              <a:gd name="T7" fmla="*/ 147 h 160"/>
              <a:gd name="T8" fmla="*/ 42 w 138"/>
              <a:gd name="T9" fmla="*/ 136 h 160"/>
              <a:gd name="T10" fmla="*/ 34 w 138"/>
              <a:gd name="T11" fmla="*/ 8 h 160"/>
              <a:gd name="T12" fmla="*/ 34 w 138"/>
              <a:gd name="T13" fmla="*/ 14 h 160"/>
              <a:gd name="T14" fmla="*/ 48 w 138"/>
              <a:gd name="T15" fmla="*/ 11 h 160"/>
              <a:gd name="T16" fmla="*/ 56 w 138"/>
              <a:gd name="T17" fmla="*/ 8 h 160"/>
              <a:gd name="T18" fmla="*/ 50 w 138"/>
              <a:gd name="T19" fmla="*/ 11 h 160"/>
              <a:gd name="T20" fmla="*/ 56 w 138"/>
              <a:gd name="T21" fmla="*/ 14 h 160"/>
              <a:gd name="T22" fmla="*/ 56 w 138"/>
              <a:gd name="T23" fmla="*/ 8 h 160"/>
              <a:gd name="T24" fmla="*/ 90 w 138"/>
              <a:gd name="T25" fmla="*/ 12 h 160"/>
              <a:gd name="T26" fmla="*/ 11 w 138"/>
              <a:gd name="T27" fmla="*/ 0 h 160"/>
              <a:gd name="T28" fmla="*/ 0 w 138"/>
              <a:gd name="T29" fmla="*/ 148 h 160"/>
              <a:gd name="T30" fmla="*/ 79 w 138"/>
              <a:gd name="T31" fmla="*/ 160 h 160"/>
              <a:gd name="T32" fmla="*/ 90 w 138"/>
              <a:gd name="T33" fmla="*/ 88 h 160"/>
              <a:gd name="T34" fmla="*/ 138 w 138"/>
              <a:gd name="T35" fmla="*/ 32 h 160"/>
              <a:gd name="T36" fmla="*/ 5 w 138"/>
              <a:gd name="T37" fmla="*/ 12 h 160"/>
              <a:gd name="T38" fmla="*/ 79 w 138"/>
              <a:gd name="T39" fmla="*/ 6 h 160"/>
              <a:gd name="T40" fmla="*/ 85 w 138"/>
              <a:gd name="T41" fmla="*/ 16 h 160"/>
              <a:gd name="T42" fmla="*/ 5 w 138"/>
              <a:gd name="T43" fmla="*/ 12 h 160"/>
              <a:gd name="T44" fmla="*/ 79 w 138"/>
              <a:gd name="T45" fmla="*/ 155 h 160"/>
              <a:gd name="T46" fmla="*/ 5 w 138"/>
              <a:gd name="T47" fmla="*/ 148 h 160"/>
              <a:gd name="T48" fmla="*/ 85 w 138"/>
              <a:gd name="T49" fmla="*/ 128 h 160"/>
              <a:gd name="T50" fmla="*/ 85 w 138"/>
              <a:gd name="T51" fmla="*/ 123 h 160"/>
              <a:gd name="T52" fmla="*/ 5 w 138"/>
              <a:gd name="T53" fmla="*/ 22 h 160"/>
              <a:gd name="T54" fmla="*/ 85 w 138"/>
              <a:gd name="T55" fmla="*/ 32 h 160"/>
              <a:gd name="T56" fmla="*/ 37 w 138"/>
              <a:gd name="T57" fmla="*/ 88 h 160"/>
              <a:gd name="T58" fmla="*/ 48 w 138"/>
              <a:gd name="T59" fmla="*/ 107 h 160"/>
              <a:gd name="T60" fmla="*/ 85 w 138"/>
              <a:gd name="T61" fmla="*/ 88 h 160"/>
              <a:gd name="T62" fmla="*/ 133 w 138"/>
              <a:gd name="T63" fmla="*/ 83 h 160"/>
              <a:gd name="T64" fmla="*/ 53 w 138"/>
              <a:gd name="T65" fmla="*/ 96 h 160"/>
              <a:gd name="T66" fmla="*/ 42 w 138"/>
              <a:gd name="T67" fmla="*/ 83 h 160"/>
              <a:gd name="T68" fmla="*/ 133 w 138"/>
              <a:gd name="T69" fmla="*/ 38 h 160"/>
              <a:gd name="T70" fmla="*/ 56 w 138"/>
              <a:gd name="T71" fmla="*/ 56 h 160"/>
              <a:gd name="T72" fmla="*/ 85 w 138"/>
              <a:gd name="T73" fmla="*/ 54 h 160"/>
              <a:gd name="T74" fmla="*/ 56 w 138"/>
              <a:gd name="T75" fmla="*/ 51 h 160"/>
              <a:gd name="T76" fmla="*/ 56 w 138"/>
              <a:gd name="T77" fmla="*/ 56 h 160"/>
              <a:gd name="T78" fmla="*/ 120 w 138"/>
              <a:gd name="T79" fmla="*/ 70 h 160"/>
              <a:gd name="T80" fmla="*/ 120 w 138"/>
              <a:gd name="T81" fmla="*/ 64 h 160"/>
              <a:gd name="T82" fmla="*/ 53 w 138"/>
              <a:gd name="T83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8" h="160">
                <a:moveTo>
                  <a:pt x="42" y="152"/>
                </a:moveTo>
                <a:cubicBezTo>
                  <a:pt x="48" y="152"/>
                  <a:pt x="53" y="147"/>
                  <a:pt x="53" y="142"/>
                </a:cubicBezTo>
                <a:cubicBezTo>
                  <a:pt x="53" y="136"/>
                  <a:pt x="48" y="131"/>
                  <a:pt x="42" y="131"/>
                </a:cubicBezTo>
                <a:cubicBezTo>
                  <a:pt x="36" y="131"/>
                  <a:pt x="32" y="136"/>
                  <a:pt x="32" y="142"/>
                </a:cubicBezTo>
                <a:cubicBezTo>
                  <a:pt x="32" y="147"/>
                  <a:pt x="36" y="152"/>
                  <a:pt x="42" y="152"/>
                </a:cubicBezTo>
                <a:close/>
                <a:moveTo>
                  <a:pt x="42" y="136"/>
                </a:moveTo>
                <a:cubicBezTo>
                  <a:pt x="45" y="136"/>
                  <a:pt x="48" y="139"/>
                  <a:pt x="48" y="142"/>
                </a:cubicBezTo>
                <a:cubicBezTo>
                  <a:pt x="48" y="145"/>
                  <a:pt x="45" y="147"/>
                  <a:pt x="42" y="147"/>
                </a:cubicBezTo>
                <a:cubicBezTo>
                  <a:pt x="39" y="147"/>
                  <a:pt x="37" y="145"/>
                  <a:pt x="37" y="142"/>
                </a:cubicBezTo>
                <a:cubicBezTo>
                  <a:pt x="37" y="139"/>
                  <a:pt x="39" y="136"/>
                  <a:pt x="42" y="136"/>
                </a:cubicBezTo>
                <a:close/>
                <a:moveTo>
                  <a:pt x="45" y="8"/>
                </a:moveTo>
                <a:cubicBezTo>
                  <a:pt x="34" y="8"/>
                  <a:pt x="34" y="8"/>
                  <a:pt x="34" y="8"/>
                </a:cubicBezTo>
                <a:cubicBezTo>
                  <a:pt x="33" y="8"/>
                  <a:pt x="32" y="9"/>
                  <a:pt x="32" y="11"/>
                </a:cubicBezTo>
                <a:cubicBezTo>
                  <a:pt x="32" y="12"/>
                  <a:pt x="33" y="14"/>
                  <a:pt x="34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6" y="14"/>
                  <a:pt x="48" y="12"/>
                  <a:pt x="48" y="11"/>
                </a:cubicBezTo>
                <a:cubicBezTo>
                  <a:pt x="48" y="9"/>
                  <a:pt x="46" y="8"/>
                  <a:pt x="45" y="8"/>
                </a:cubicBezTo>
                <a:close/>
                <a:moveTo>
                  <a:pt x="56" y="8"/>
                </a:moveTo>
                <a:cubicBezTo>
                  <a:pt x="53" y="8"/>
                  <a:pt x="53" y="8"/>
                  <a:pt x="53" y="8"/>
                </a:cubicBezTo>
                <a:cubicBezTo>
                  <a:pt x="51" y="8"/>
                  <a:pt x="50" y="9"/>
                  <a:pt x="50" y="11"/>
                </a:cubicBezTo>
                <a:cubicBezTo>
                  <a:pt x="50" y="12"/>
                  <a:pt x="51" y="14"/>
                  <a:pt x="53" y="14"/>
                </a:cubicBezTo>
                <a:cubicBezTo>
                  <a:pt x="56" y="14"/>
                  <a:pt x="56" y="14"/>
                  <a:pt x="56" y="14"/>
                </a:cubicBezTo>
                <a:cubicBezTo>
                  <a:pt x="57" y="14"/>
                  <a:pt x="58" y="12"/>
                  <a:pt x="58" y="11"/>
                </a:cubicBezTo>
                <a:cubicBezTo>
                  <a:pt x="58" y="9"/>
                  <a:pt x="57" y="8"/>
                  <a:pt x="56" y="8"/>
                </a:cubicBezTo>
                <a:close/>
                <a:moveTo>
                  <a:pt x="90" y="32"/>
                </a:moveTo>
                <a:cubicBezTo>
                  <a:pt x="90" y="12"/>
                  <a:pt x="90" y="12"/>
                  <a:pt x="90" y="12"/>
                </a:cubicBezTo>
                <a:cubicBezTo>
                  <a:pt x="90" y="6"/>
                  <a:pt x="85" y="0"/>
                  <a:pt x="79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6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5" y="160"/>
                  <a:pt x="11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5" y="160"/>
                  <a:pt x="90" y="155"/>
                  <a:pt x="90" y="148"/>
                </a:cubicBezTo>
                <a:cubicBezTo>
                  <a:pt x="90" y="88"/>
                  <a:pt x="90" y="88"/>
                  <a:pt x="90" y="88"/>
                </a:cubicBezTo>
                <a:cubicBezTo>
                  <a:pt x="138" y="88"/>
                  <a:pt x="138" y="88"/>
                  <a:pt x="138" y="88"/>
                </a:cubicBezTo>
                <a:cubicBezTo>
                  <a:pt x="138" y="32"/>
                  <a:pt x="138" y="32"/>
                  <a:pt x="138" y="32"/>
                </a:cubicBezTo>
                <a:lnTo>
                  <a:pt x="90" y="32"/>
                </a:lnTo>
                <a:close/>
                <a:moveTo>
                  <a:pt x="5" y="12"/>
                </a:moveTo>
                <a:cubicBezTo>
                  <a:pt x="5" y="8"/>
                  <a:pt x="8" y="6"/>
                  <a:pt x="11" y="6"/>
                </a:cubicBezTo>
                <a:cubicBezTo>
                  <a:pt x="79" y="6"/>
                  <a:pt x="79" y="6"/>
                  <a:pt x="79" y="6"/>
                </a:cubicBezTo>
                <a:cubicBezTo>
                  <a:pt x="82" y="6"/>
                  <a:pt x="85" y="8"/>
                  <a:pt x="85" y="12"/>
                </a:cubicBezTo>
                <a:cubicBezTo>
                  <a:pt x="85" y="16"/>
                  <a:pt x="85" y="16"/>
                  <a:pt x="85" y="16"/>
                </a:cubicBezTo>
                <a:cubicBezTo>
                  <a:pt x="5" y="16"/>
                  <a:pt x="5" y="16"/>
                  <a:pt x="5" y="16"/>
                </a:cubicBezTo>
                <a:lnTo>
                  <a:pt x="5" y="12"/>
                </a:lnTo>
                <a:close/>
                <a:moveTo>
                  <a:pt x="85" y="148"/>
                </a:moveTo>
                <a:cubicBezTo>
                  <a:pt x="85" y="152"/>
                  <a:pt x="82" y="155"/>
                  <a:pt x="79" y="155"/>
                </a:cubicBezTo>
                <a:cubicBezTo>
                  <a:pt x="11" y="155"/>
                  <a:pt x="11" y="155"/>
                  <a:pt x="11" y="155"/>
                </a:cubicBezTo>
                <a:cubicBezTo>
                  <a:pt x="8" y="155"/>
                  <a:pt x="5" y="152"/>
                  <a:pt x="5" y="148"/>
                </a:cubicBezTo>
                <a:cubicBezTo>
                  <a:pt x="5" y="128"/>
                  <a:pt x="5" y="128"/>
                  <a:pt x="5" y="128"/>
                </a:cubicBezTo>
                <a:cubicBezTo>
                  <a:pt x="85" y="128"/>
                  <a:pt x="85" y="128"/>
                  <a:pt x="85" y="128"/>
                </a:cubicBezTo>
                <a:lnTo>
                  <a:pt x="85" y="148"/>
                </a:lnTo>
                <a:close/>
                <a:moveTo>
                  <a:pt x="85" y="123"/>
                </a:moveTo>
                <a:cubicBezTo>
                  <a:pt x="5" y="123"/>
                  <a:pt x="5" y="123"/>
                  <a:pt x="5" y="123"/>
                </a:cubicBezTo>
                <a:cubicBezTo>
                  <a:pt x="5" y="22"/>
                  <a:pt x="5" y="22"/>
                  <a:pt x="5" y="22"/>
                </a:cubicBezTo>
                <a:cubicBezTo>
                  <a:pt x="85" y="22"/>
                  <a:pt x="85" y="22"/>
                  <a:pt x="85" y="22"/>
                </a:cubicBezTo>
                <a:cubicBezTo>
                  <a:pt x="85" y="32"/>
                  <a:pt x="85" y="32"/>
                  <a:pt x="85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7" y="88"/>
                  <a:pt x="37" y="88"/>
                  <a:pt x="37" y="88"/>
                </a:cubicBezTo>
                <a:cubicBezTo>
                  <a:pt x="48" y="88"/>
                  <a:pt x="48" y="88"/>
                  <a:pt x="48" y="88"/>
                </a:cubicBezTo>
                <a:cubicBezTo>
                  <a:pt x="48" y="107"/>
                  <a:pt x="48" y="107"/>
                  <a:pt x="48" y="107"/>
                </a:cubicBezTo>
                <a:cubicBezTo>
                  <a:pt x="72" y="88"/>
                  <a:pt x="72" y="88"/>
                  <a:pt x="72" y="88"/>
                </a:cubicBezTo>
                <a:cubicBezTo>
                  <a:pt x="85" y="88"/>
                  <a:pt x="85" y="88"/>
                  <a:pt x="85" y="88"/>
                </a:cubicBezTo>
                <a:lnTo>
                  <a:pt x="85" y="123"/>
                </a:lnTo>
                <a:close/>
                <a:moveTo>
                  <a:pt x="133" y="83"/>
                </a:moveTo>
                <a:cubicBezTo>
                  <a:pt x="71" y="83"/>
                  <a:pt x="71" y="83"/>
                  <a:pt x="71" y="83"/>
                </a:cubicBezTo>
                <a:cubicBezTo>
                  <a:pt x="53" y="96"/>
                  <a:pt x="53" y="96"/>
                  <a:pt x="53" y="96"/>
                </a:cubicBezTo>
                <a:cubicBezTo>
                  <a:pt x="53" y="83"/>
                  <a:pt x="53" y="83"/>
                  <a:pt x="53" y="83"/>
                </a:cubicBezTo>
                <a:cubicBezTo>
                  <a:pt x="42" y="83"/>
                  <a:pt x="42" y="83"/>
                  <a:pt x="42" y="83"/>
                </a:cubicBezTo>
                <a:cubicBezTo>
                  <a:pt x="42" y="38"/>
                  <a:pt x="42" y="38"/>
                  <a:pt x="42" y="38"/>
                </a:cubicBezTo>
                <a:cubicBezTo>
                  <a:pt x="133" y="38"/>
                  <a:pt x="133" y="38"/>
                  <a:pt x="133" y="38"/>
                </a:cubicBezTo>
                <a:lnTo>
                  <a:pt x="133" y="83"/>
                </a:lnTo>
                <a:close/>
                <a:moveTo>
                  <a:pt x="56" y="56"/>
                </a:moveTo>
                <a:cubicBezTo>
                  <a:pt x="82" y="56"/>
                  <a:pt x="82" y="56"/>
                  <a:pt x="82" y="56"/>
                </a:cubicBezTo>
                <a:cubicBezTo>
                  <a:pt x="84" y="56"/>
                  <a:pt x="85" y="55"/>
                  <a:pt x="85" y="54"/>
                </a:cubicBezTo>
                <a:cubicBezTo>
                  <a:pt x="85" y="52"/>
                  <a:pt x="84" y="51"/>
                  <a:pt x="82" y="51"/>
                </a:cubicBezTo>
                <a:cubicBezTo>
                  <a:pt x="56" y="51"/>
                  <a:pt x="56" y="51"/>
                  <a:pt x="56" y="51"/>
                </a:cubicBezTo>
                <a:cubicBezTo>
                  <a:pt x="54" y="51"/>
                  <a:pt x="53" y="52"/>
                  <a:pt x="53" y="54"/>
                </a:cubicBezTo>
                <a:cubicBezTo>
                  <a:pt x="53" y="55"/>
                  <a:pt x="54" y="56"/>
                  <a:pt x="56" y="56"/>
                </a:cubicBezTo>
                <a:close/>
                <a:moveTo>
                  <a:pt x="56" y="70"/>
                </a:moveTo>
                <a:cubicBezTo>
                  <a:pt x="120" y="70"/>
                  <a:pt x="120" y="70"/>
                  <a:pt x="120" y="70"/>
                </a:cubicBezTo>
                <a:cubicBezTo>
                  <a:pt x="121" y="70"/>
                  <a:pt x="122" y="68"/>
                  <a:pt x="122" y="67"/>
                </a:cubicBezTo>
                <a:cubicBezTo>
                  <a:pt x="122" y="65"/>
                  <a:pt x="121" y="64"/>
                  <a:pt x="120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4" y="64"/>
                  <a:pt x="53" y="65"/>
                  <a:pt x="53" y="67"/>
                </a:cubicBezTo>
                <a:cubicBezTo>
                  <a:pt x="53" y="68"/>
                  <a:pt x="54" y="70"/>
                  <a:pt x="56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A964AB0F-84AB-8F76-F60B-4BAEC5F51877}"/>
              </a:ext>
            </a:extLst>
          </p:cNvPr>
          <p:cNvSpPr>
            <a:spLocks noEditPoints="1"/>
          </p:cNvSpPr>
          <p:nvPr/>
        </p:nvSpPr>
        <p:spPr bwMode="auto">
          <a:xfrm>
            <a:off x="1335088" y="5778500"/>
            <a:ext cx="163513" cy="254000"/>
          </a:xfrm>
          <a:custGeom>
            <a:avLst/>
            <a:gdLst>
              <a:gd name="T0" fmla="*/ 93 w 103"/>
              <a:gd name="T1" fmla="*/ 0 h 160"/>
              <a:gd name="T2" fmla="*/ 10 w 103"/>
              <a:gd name="T3" fmla="*/ 0 h 160"/>
              <a:gd name="T4" fmla="*/ 0 w 103"/>
              <a:gd name="T5" fmla="*/ 10 h 160"/>
              <a:gd name="T6" fmla="*/ 0 w 103"/>
              <a:gd name="T7" fmla="*/ 150 h 160"/>
              <a:gd name="T8" fmla="*/ 10 w 103"/>
              <a:gd name="T9" fmla="*/ 160 h 160"/>
              <a:gd name="T10" fmla="*/ 93 w 103"/>
              <a:gd name="T11" fmla="*/ 160 h 160"/>
              <a:gd name="T12" fmla="*/ 103 w 103"/>
              <a:gd name="T13" fmla="*/ 150 h 160"/>
              <a:gd name="T14" fmla="*/ 103 w 103"/>
              <a:gd name="T15" fmla="*/ 10 h 160"/>
              <a:gd name="T16" fmla="*/ 93 w 103"/>
              <a:gd name="T17" fmla="*/ 0 h 160"/>
              <a:gd name="T18" fmla="*/ 98 w 103"/>
              <a:gd name="T19" fmla="*/ 150 h 160"/>
              <a:gd name="T20" fmla="*/ 93 w 103"/>
              <a:gd name="T21" fmla="*/ 155 h 160"/>
              <a:gd name="T22" fmla="*/ 10 w 103"/>
              <a:gd name="T23" fmla="*/ 155 h 160"/>
              <a:gd name="T24" fmla="*/ 5 w 103"/>
              <a:gd name="T25" fmla="*/ 150 h 160"/>
              <a:gd name="T26" fmla="*/ 5 w 103"/>
              <a:gd name="T27" fmla="*/ 135 h 160"/>
              <a:gd name="T28" fmla="*/ 98 w 103"/>
              <a:gd name="T29" fmla="*/ 135 h 160"/>
              <a:gd name="T30" fmla="*/ 98 w 103"/>
              <a:gd name="T31" fmla="*/ 150 h 160"/>
              <a:gd name="T32" fmla="*/ 98 w 103"/>
              <a:gd name="T33" fmla="*/ 131 h 160"/>
              <a:gd name="T34" fmla="*/ 5 w 103"/>
              <a:gd name="T35" fmla="*/ 131 h 160"/>
              <a:gd name="T36" fmla="*/ 5 w 103"/>
              <a:gd name="T37" fmla="*/ 26 h 160"/>
              <a:gd name="T38" fmla="*/ 98 w 103"/>
              <a:gd name="T39" fmla="*/ 26 h 160"/>
              <a:gd name="T40" fmla="*/ 98 w 103"/>
              <a:gd name="T41" fmla="*/ 131 h 160"/>
              <a:gd name="T42" fmla="*/ 98 w 103"/>
              <a:gd name="T43" fmla="*/ 22 h 160"/>
              <a:gd name="T44" fmla="*/ 5 w 103"/>
              <a:gd name="T45" fmla="*/ 22 h 160"/>
              <a:gd name="T46" fmla="*/ 5 w 103"/>
              <a:gd name="T47" fmla="*/ 10 h 160"/>
              <a:gd name="T48" fmla="*/ 10 w 103"/>
              <a:gd name="T49" fmla="*/ 5 h 160"/>
              <a:gd name="T50" fmla="*/ 93 w 103"/>
              <a:gd name="T51" fmla="*/ 5 h 160"/>
              <a:gd name="T52" fmla="*/ 98 w 103"/>
              <a:gd name="T53" fmla="*/ 10 h 160"/>
              <a:gd name="T54" fmla="*/ 98 w 103"/>
              <a:gd name="T55" fmla="*/ 22 h 160"/>
              <a:gd name="T56" fmla="*/ 52 w 103"/>
              <a:gd name="T57" fmla="*/ 154 h 160"/>
              <a:gd name="T58" fmla="*/ 60 w 103"/>
              <a:gd name="T59" fmla="*/ 145 h 160"/>
              <a:gd name="T60" fmla="*/ 52 w 103"/>
              <a:gd name="T61" fmla="*/ 137 h 160"/>
              <a:gd name="T62" fmla="*/ 43 w 103"/>
              <a:gd name="T63" fmla="*/ 145 h 160"/>
              <a:gd name="T64" fmla="*/ 52 w 103"/>
              <a:gd name="T65" fmla="*/ 154 h 160"/>
              <a:gd name="T66" fmla="*/ 52 w 103"/>
              <a:gd name="T67" fmla="*/ 140 h 160"/>
              <a:gd name="T68" fmla="*/ 57 w 103"/>
              <a:gd name="T69" fmla="*/ 145 h 160"/>
              <a:gd name="T70" fmla="*/ 52 w 103"/>
              <a:gd name="T71" fmla="*/ 150 h 160"/>
              <a:gd name="T72" fmla="*/ 47 w 103"/>
              <a:gd name="T73" fmla="*/ 145 h 160"/>
              <a:gd name="T74" fmla="*/ 52 w 103"/>
              <a:gd name="T75" fmla="*/ 140 h 160"/>
              <a:gd name="T76" fmla="*/ 63 w 103"/>
              <a:gd name="T77" fmla="*/ 13 h 160"/>
              <a:gd name="T78" fmla="*/ 40 w 103"/>
              <a:gd name="T79" fmla="*/ 13 h 160"/>
              <a:gd name="T80" fmla="*/ 38 w 103"/>
              <a:gd name="T81" fmla="*/ 15 h 160"/>
              <a:gd name="T82" fmla="*/ 40 w 103"/>
              <a:gd name="T83" fmla="*/ 16 h 160"/>
              <a:gd name="T84" fmla="*/ 63 w 103"/>
              <a:gd name="T85" fmla="*/ 16 h 160"/>
              <a:gd name="T86" fmla="*/ 65 w 103"/>
              <a:gd name="T87" fmla="*/ 15 h 160"/>
              <a:gd name="T88" fmla="*/ 63 w 103"/>
              <a:gd name="T89" fmla="*/ 13 h 160"/>
              <a:gd name="T90" fmla="*/ 34 w 103"/>
              <a:gd name="T91" fmla="*/ 13 h 160"/>
              <a:gd name="T92" fmla="*/ 33 w 103"/>
              <a:gd name="T93" fmla="*/ 13 h 160"/>
              <a:gd name="T94" fmla="*/ 32 w 103"/>
              <a:gd name="T95" fmla="*/ 15 h 160"/>
              <a:gd name="T96" fmla="*/ 33 w 103"/>
              <a:gd name="T97" fmla="*/ 16 h 160"/>
              <a:gd name="T98" fmla="*/ 34 w 103"/>
              <a:gd name="T99" fmla="*/ 16 h 160"/>
              <a:gd name="T100" fmla="*/ 35 w 103"/>
              <a:gd name="T101" fmla="*/ 16 h 160"/>
              <a:gd name="T102" fmla="*/ 36 w 103"/>
              <a:gd name="T103" fmla="*/ 15 h 160"/>
              <a:gd name="T104" fmla="*/ 35 w 103"/>
              <a:gd name="T105" fmla="*/ 13 h 160"/>
              <a:gd name="T106" fmla="*/ 34 w 103"/>
              <a:gd name="T107" fmla="*/ 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03" h="160">
                <a:moveTo>
                  <a:pt x="93" y="0"/>
                </a:move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5"/>
                  <a:pt x="0" y="10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56"/>
                  <a:pt x="5" y="160"/>
                  <a:pt x="10" y="160"/>
                </a:cubicBezTo>
                <a:cubicBezTo>
                  <a:pt x="93" y="160"/>
                  <a:pt x="93" y="160"/>
                  <a:pt x="93" y="160"/>
                </a:cubicBezTo>
                <a:cubicBezTo>
                  <a:pt x="99" y="160"/>
                  <a:pt x="103" y="156"/>
                  <a:pt x="103" y="150"/>
                </a:cubicBezTo>
                <a:cubicBezTo>
                  <a:pt x="103" y="10"/>
                  <a:pt x="103" y="10"/>
                  <a:pt x="103" y="10"/>
                </a:cubicBezTo>
                <a:cubicBezTo>
                  <a:pt x="103" y="5"/>
                  <a:pt x="99" y="0"/>
                  <a:pt x="93" y="0"/>
                </a:cubicBezTo>
                <a:close/>
                <a:moveTo>
                  <a:pt x="98" y="150"/>
                </a:moveTo>
                <a:cubicBezTo>
                  <a:pt x="98" y="153"/>
                  <a:pt x="96" y="155"/>
                  <a:pt x="93" y="155"/>
                </a:cubicBezTo>
                <a:cubicBezTo>
                  <a:pt x="10" y="155"/>
                  <a:pt x="10" y="155"/>
                  <a:pt x="10" y="155"/>
                </a:cubicBezTo>
                <a:cubicBezTo>
                  <a:pt x="7" y="155"/>
                  <a:pt x="5" y="153"/>
                  <a:pt x="5" y="150"/>
                </a:cubicBezTo>
                <a:cubicBezTo>
                  <a:pt x="5" y="135"/>
                  <a:pt x="5" y="135"/>
                  <a:pt x="5" y="135"/>
                </a:cubicBezTo>
                <a:cubicBezTo>
                  <a:pt x="98" y="135"/>
                  <a:pt x="98" y="135"/>
                  <a:pt x="98" y="135"/>
                </a:cubicBezTo>
                <a:lnTo>
                  <a:pt x="98" y="150"/>
                </a:lnTo>
                <a:close/>
                <a:moveTo>
                  <a:pt x="98" y="131"/>
                </a:moveTo>
                <a:cubicBezTo>
                  <a:pt x="5" y="131"/>
                  <a:pt x="5" y="131"/>
                  <a:pt x="5" y="131"/>
                </a:cubicBezTo>
                <a:cubicBezTo>
                  <a:pt x="5" y="26"/>
                  <a:pt x="5" y="26"/>
                  <a:pt x="5" y="26"/>
                </a:cubicBezTo>
                <a:cubicBezTo>
                  <a:pt x="98" y="26"/>
                  <a:pt x="98" y="26"/>
                  <a:pt x="98" y="26"/>
                </a:cubicBezTo>
                <a:lnTo>
                  <a:pt x="98" y="131"/>
                </a:lnTo>
                <a:close/>
                <a:moveTo>
                  <a:pt x="98" y="22"/>
                </a:moveTo>
                <a:cubicBezTo>
                  <a:pt x="5" y="22"/>
                  <a:pt x="5" y="22"/>
                  <a:pt x="5" y="22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7"/>
                  <a:pt x="7" y="5"/>
                  <a:pt x="10" y="5"/>
                </a:cubicBezTo>
                <a:cubicBezTo>
                  <a:pt x="93" y="5"/>
                  <a:pt x="93" y="5"/>
                  <a:pt x="93" y="5"/>
                </a:cubicBezTo>
                <a:cubicBezTo>
                  <a:pt x="96" y="5"/>
                  <a:pt x="98" y="7"/>
                  <a:pt x="98" y="10"/>
                </a:cubicBezTo>
                <a:lnTo>
                  <a:pt x="98" y="22"/>
                </a:lnTo>
                <a:close/>
                <a:moveTo>
                  <a:pt x="52" y="154"/>
                </a:moveTo>
                <a:cubicBezTo>
                  <a:pt x="56" y="154"/>
                  <a:pt x="60" y="150"/>
                  <a:pt x="60" y="145"/>
                </a:cubicBezTo>
                <a:cubicBezTo>
                  <a:pt x="60" y="141"/>
                  <a:pt x="56" y="137"/>
                  <a:pt x="52" y="137"/>
                </a:cubicBezTo>
                <a:cubicBezTo>
                  <a:pt x="47" y="137"/>
                  <a:pt x="43" y="141"/>
                  <a:pt x="43" y="145"/>
                </a:cubicBezTo>
                <a:cubicBezTo>
                  <a:pt x="43" y="150"/>
                  <a:pt x="47" y="154"/>
                  <a:pt x="52" y="154"/>
                </a:cubicBezTo>
                <a:close/>
                <a:moveTo>
                  <a:pt x="52" y="140"/>
                </a:moveTo>
                <a:cubicBezTo>
                  <a:pt x="54" y="140"/>
                  <a:pt x="57" y="143"/>
                  <a:pt x="57" y="145"/>
                </a:cubicBezTo>
                <a:cubicBezTo>
                  <a:pt x="57" y="148"/>
                  <a:pt x="54" y="150"/>
                  <a:pt x="52" y="150"/>
                </a:cubicBezTo>
                <a:cubicBezTo>
                  <a:pt x="49" y="150"/>
                  <a:pt x="47" y="148"/>
                  <a:pt x="47" y="145"/>
                </a:cubicBezTo>
                <a:cubicBezTo>
                  <a:pt x="47" y="143"/>
                  <a:pt x="49" y="140"/>
                  <a:pt x="52" y="140"/>
                </a:cubicBezTo>
                <a:close/>
                <a:moveTo>
                  <a:pt x="63" y="13"/>
                </a:moveTo>
                <a:cubicBezTo>
                  <a:pt x="40" y="13"/>
                  <a:pt x="40" y="13"/>
                  <a:pt x="40" y="13"/>
                </a:cubicBezTo>
                <a:cubicBezTo>
                  <a:pt x="39" y="13"/>
                  <a:pt x="38" y="14"/>
                  <a:pt x="38" y="15"/>
                </a:cubicBezTo>
                <a:cubicBezTo>
                  <a:pt x="38" y="15"/>
                  <a:pt x="39" y="16"/>
                  <a:pt x="40" y="16"/>
                </a:cubicBezTo>
                <a:cubicBezTo>
                  <a:pt x="63" y="16"/>
                  <a:pt x="63" y="16"/>
                  <a:pt x="63" y="16"/>
                </a:cubicBezTo>
                <a:cubicBezTo>
                  <a:pt x="64" y="16"/>
                  <a:pt x="65" y="15"/>
                  <a:pt x="65" y="15"/>
                </a:cubicBezTo>
                <a:cubicBezTo>
                  <a:pt x="65" y="14"/>
                  <a:pt x="64" y="13"/>
                  <a:pt x="63" y="13"/>
                </a:cubicBezTo>
                <a:close/>
                <a:moveTo>
                  <a:pt x="34" y="13"/>
                </a:moveTo>
                <a:cubicBezTo>
                  <a:pt x="34" y="13"/>
                  <a:pt x="33" y="13"/>
                  <a:pt x="33" y="13"/>
                </a:cubicBezTo>
                <a:cubicBezTo>
                  <a:pt x="32" y="14"/>
                  <a:pt x="32" y="14"/>
                  <a:pt x="32" y="15"/>
                </a:cubicBezTo>
                <a:cubicBezTo>
                  <a:pt x="32" y="15"/>
                  <a:pt x="32" y="15"/>
                  <a:pt x="33" y="16"/>
                </a:cubicBezTo>
                <a:cubicBezTo>
                  <a:pt x="33" y="16"/>
                  <a:pt x="34" y="16"/>
                  <a:pt x="34" y="16"/>
                </a:cubicBezTo>
                <a:cubicBezTo>
                  <a:pt x="34" y="16"/>
                  <a:pt x="35" y="16"/>
                  <a:pt x="35" y="16"/>
                </a:cubicBezTo>
                <a:cubicBezTo>
                  <a:pt x="35" y="15"/>
                  <a:pt x="36" y="15"/>
                  <a:pt x="36" y="15"/>
                </a:cubicBezTo>
                <a:cubicBezTo>
                  <a:pt x="36" y="14"/>
                  <a:pt x="35" y="14"/>
                  <a:pt x="35" y="13"/>
                </a:cubicBezTo>
                <a:cubicBezTo>
                  <a:pt x="35" y="13"/>
                  <a:pt x="34" y="13"/>
                  <a:pt x="34" y="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E6E0E018-7F2C-6285-B58B-76072B05DA9B}"/>
              </a:ext>
            </a:extLst>
          </p:cNvPr>
          <p:cNvSpPr>
            <a:spLocks noEditPoints="1"/>
          </p:cNvSpPr>
          <p:nvPr/>
        </p:nvSpPr>
        <p:spPr bwMode="auto">
          <a:xfrm>
            <a:off x="9055101" y="5227638"/>
            <a:ext cx="139700" cy="254000"/>
          </a:xfrm>
          <a:custGeom>
            <a:avLst/>
            <a:gdLst>
              <a:gd name="T0" fmla="*/ 85 w 88"/>
              <a:gd name="T1" fmla="*/ 77 h 160"/>
              <a:gd name="T2" fmla="*/ 82 w 88"/>
              <a:gd name="T3" fmla="*/ 80 h 160"/>
              <a:gd name="T4" fmla="*/ 82 w 88"/>
              <a:gd name="T5" fmla="*/ 97 h 160"/>
              <a:gd name="T6" fmla="*/ 44 w 88"/>
              <a:gd name="T7" fmla="*/ 135 h 160"/>
              <a:gd name="T8" fmla="*/ 5 w 88"/>
              <a:gd name="T9" fmla="*/ 97 h 160"/>
              <a:gd name="T10" fmla="*/ 5 w 88"/>
              <a:gd name="T11" fmla="*/ 80 h 160"/>
              <a:gd name="T12" fmla="*/ 2 w 88"/>
              <a:gd name="T13" fmla="*/ 77 h 160"/>
              <a:gd name="T14" fmla="*/ 0 w 88"/>
              <a:gd name="T15" fmla="*/ 80 h 160"/>
              <a:gd name="T16" fmla="*/ 0 w 88"/>
              <a:gd name="T17" fmla="*/ 97 h 160"/>
              <a:gd name="T18" fmla="*/ 41 w 88"/>
              <a:gd name="T19" fmla="*/ 141 h 160"/>
              <a:gd name="T20" fmla="*/ 41 w 88"/>
              <a:gd name="T21" fmla="*/ 155 h 160"/>
              <a:gd name="T22" fmla="*/ 27 w 88"/>
              <a:gd name="T23" fmla="*/ 155 h 160"/>
              <a:gd name="T24" fmla="*/ 24 w 88"/>
              <a:gd name="T25" fmla="*/ 157 h 160"/>
              <a:gd name="T26" fmla="*/ 27 w 88"/>
              <a:gd name="T27" fmla="*/ 160 h 160"/>
              <a:gd name="T28" fmla="*/ 60 w 88"/>
              <a:gd name="T29" fmla="*/ 160 h 160"/>
              <a:gd name="T30" fmla="*/ 63 w 88"/>
              <a:gd name="T31" fmla="*/ 157 h 160"/>
              <a:gd name="T32" fmla="*/ 60 w 88"/>
              <a:gd name="T33" fmla="*/ 155 h 160"/>
              <a:gd name="T34" fmla="*/ 47 w 88"/>
              <a:gd name="T35" fmla="*/ 155 h 160"/>
              <a:gd name="T36" fmla="*/ 47 w 88"/>
              <a:gd name="T37" fmla="*/ 141 h 160"/>
              <a:gd name="T38" fmla="*/ 88 w 88"/>
              <a:gd name="T39" fmla="*/ 97 h 160"/>
              <a:gd name="T40" fmla="*/ 88 w 88"/>
              <a:gd name="T41" fmla="*/ 80 h 160"/>
              <a:gd name="T42" fmla="*/ 85 w 88"/>
              <a:gd name="T43" fmla="*/ 77 h 160"/>
              <a:gd name="T44" fmla="*/ 44 w 88"/>
              <a:gd name="T45" fmla="*/ 127 h 160"/>
              <a:gd name="T46" fmla="*/ 74 w 88"/>
              <a:gd name="T47" fmla="*/ 97 h 160"/>
              <a:gd name="T48" fmla="*/ 74 w 88"/>
              <a:gd name="T49" fmla="*/ 31 h 160"/>
              <a:gd name="T50" fmla="*/ 44 w 88"/>
              <a:gd name="T51" fmla="*/ 0 h 160"/>
              <a:gd name="T52" fmla="*/ 13 w 88"/>
              <a:gd name="T53" fmla="*/ 31 h 160"/>
              <a:gd name="T54" fmla="*/ 13 w 88"/>
              <a:gd name="T55" fmla="*/ 97 h 160"/>
              <a:gd name="T56" fmla="*/ 44 w 88"/>
              <a:gd name="T57" fmla="*/ 127 h 160"/>
              <a:gd name="T58" fmla="*/ 19 w 88"/>
              <a:gd name="T59" fmla="*/ 31 h 160"/>
              <a:gd name="T60" fmla="*/ 44 w 88"/>
              <a:gd name="T61" fmla="*/ 6 h 160"/>
              <a:gd name="T62" fmla="*/ 69 w 88"/>
              <a:gd name="T63" fmla="*/ 31 h 160"/>
              <a:gd name="T64" fmla="*/ 69 w 88"/>
              <a:gd name="T65" fmla="*/ 97 h 160"/>
              <a:gd name="T66" fmla="*/ 44 w 88"/>
              <a:gd name="T67" fmla="*/ 122 h 160"/>
              <a:gd name="T68" fmla="*/ 19 w 88"/>
              <a:gd name="T69" fmla="*/ 97 h 160"/>
              <a:gd name="T70" fmla="*/ 19 w 88"/>
              <a:gd name="T71" fmla="*/ 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8" h="160">
                <a:moveTo>
                  <a:pt x="85" y="77"/>
                </a:moveTo>
                <a:cubicBezTo>
                  <a:pt x="84" y="77"/>
                  <a:pt x="82" y="79"/>
                  <a:pt x="82" y="80"/>
                </a:cubicBezTo>
                <a:cubicBezTo>
                  <a:pt x="82" y="97"/>
                  <a:pt x="82" y="97"/>
                  <a:pt x="82" y="97"/>
                </a:cubicBezTo>
                <a:cubicBezTo>
                  <a:pt x="82" y="118"/>
                  <a:pt x="65" y="135"/>
                  <a:pt x="44" y="135"/>
                </a:cubicBezTo>
                <a:cubicBezTo>
                  <a:pt x="23" y="135"/>
                  <a:pt x="5" y="118"/>
                  <a:pt x="5" y="97"/>
                </a:cubicBezTo>
                <a:cubicBezTo>
                  <a:pt x="5" y="80"/>
                  <a:pt x="5" y="80"/>
                  <a:pt x="5" y="80"/>
                </a:cubicBezTo>
                <a:cubicBezTo>
                  <a:pt x="5" y="79"/>
                  <a:pt x="4" y="77"/>
                  <a:pt x="2" y="77"/>
                </a:cubicBezTo>
                <a:cubicBezTo>
                  <a:pt x="1" y="77"/>
                  <a:pt x="0" y="79"/>
                  <a:pt x="0" y="8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20"/>
                  <a:pt x="18" y="139"/>
                  <a:pt x="41" y="141"/>
                </a:cubicBezTo>
                <a:cubicBezTo>
                  <a:pt x="41" y="155"/>
                  <a:pt x="41" y="155"/>
                  <a:pt x="41" y="155"/>
                </a:cubicBezTo>
                <a:cubicBezTo>
                  <a:pt x="27" y="155"/>
                  <a:pt x="27" y="155"/>
                  <a:pt x="27" y="155"/>
                </a:cubicBezTo>
                <a:cubicBezTo>
                  <a:pt x="26" y="155"/>
                  <a:pt x="24" y="156"/>
                  <a:pt x="24" y="157"/>
                </a:cubicBezTo>
                <a:cubicBezTo>
                  <a:pt x="24" y="159"/>
                  <a:pt x="26" y="160"/>
                  <a:pt x="27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62" y="160"/>
                  <a:pt x="63" y="159"/>
                  <a:pt x="63" y="157"/>
                </a:cubicBezTo>
                <a:cubicBezTo>
                  <a:pt x="63" y="156"/>
                  <a:pt x="62" y="155"/>
                  <a:pt x="60" y="155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47" y="141"/>
                  <a:pt x="47" y="141"/>
                  <a:pt x="47" y="141"/>
                </a:cubicBezTo>
                <a:cubicBezTo>
                  <a:pt x="70" y="139"/>
                  <a:pt x="88" y="120"/>
                  <a:pt x="88" y="97"/>
                </a:cubicBezTo>
                <a:cubicBezTo>
                  <a:pt x="88" y="80"/>
                  <a:pt x="88" y="80"/>
                  <a:pt x="88" y="80"/>
                </a:cubicBezTo>
                <a:cubicBezTo>
                  <a:pt x="88" y="79"/>
                  <a:pt x="87" y="77"/>
                  <a:pt x="85" y="77"/>
                </a:cubicBezTo>
                <a:close/>
                <a:moveTo>
                  <a:pt x="44" y="127"/>
                </a:moveTo>
                <a:cubicBezTo>
                  <a:pt x="61" y="127"/>
                  <a:pt x="74" y="114"/>
                  <a:pt x="74" y="97"/>
                </a:cubicBezTo>
                <a:cubicBezTo>
                  <a:pt x="74" y="31"/>
                  <a:pt x="74" y="31"/>
                  <a:pt x="74" y="31"/>
                </a:cubicBezTo>
                <a:cubicBezTo>
                  <a:pt x="74" y="14"/>
                  <a:pt x="61" y="0"/>
                  <a:pt x="44" y="0"/>
                </a:cubicBezTo>
                <a:cubicBezTo>
                  <a:pt x="27" y="0"/>
                  <a:pt x="13" y="14"/>
                  <a:pt x="13" y="31"/>
                </a:cubicBezTo>
                <a:cubicBezTo>
                  <a:pt x="13" y="97"/>
                  <a:pt x="13" y="97"/>
                  <a:pt x="13" y="97"/>
                </a:cubicBezTo>
                <a:cubicBezTo>
                  <a:pt x="13" y="114"/>
                  <a:pt x="27" y="127"/>
                  <a:pt x="44" y="127"/>
                </a:cubicBezTo>
                <a:close/>
                <a:moveTo>
                  <a:pt x="19" y="31"/>
                </a:moveTo>
                <a:cubicBezTo>
                  <a:pt x="19" y="17"/>
                  <a:pt x="30" y="6"/>
                  <a:pt x="44" y="6"/>
                </a:cubicBezTo>
                <a:cubicBezTo>
                  <a:pt x="57" y="6"/>
                  <a:pt x="69" y="17"/>
                  <a:pt x="69" y="31"/>
                </a:cubicBezTo>
                <a:cubicBezTo>
                  <a:pt x="69" y="97"/>
                  <a:pt x="69" y="97"/>
                  <a:pt x="69" y="97"/>
                </a:cubicBezTo>
                <a:cubicBezTo>
                  <a:pt x="69" y="110"/>
                  <a:pt x="57" y="122"/>
                  <a:pt x="44" y="122"/>
                </a:cubicBezTo>
                <a:cubicBezTo>
                  <a:pt x="30" y="122"/>
                  <a:pt x="19" y="110"/>
                  <a:pt x="19" y="97"/>
                </a:cubicBezTo>
                <a:lnTo>
                  <a:pt x="19" y="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9818AD38-C208-EEBC-A577-8B1515E777CB}"/>
              </a:ext>
            </a:extLst>
          </p:cNvPr>
          <p:cNvSpPr>
            <a:spLocks noEditPoints="1"/>
          </p:cNvSpPr>
          <p:nvPr/>
        </p:nvSpPr>
        <p:spPr bwMode="auto">
          <a:xfrm>
            <a:off x="7896226" y="5229225"/>
            <a:ext cx="254000" cy="252413"/>
          </a:xfrm>
          <a:custGeom>
            <a:avLst/>
            <a:gdLst>
              <a:gd name="T0" fmla="*/ 28 w 160"/>
              <a:gd name="T1" fmla="*/ 34 h 159"/>
              <a:gd name="T2" fmla="*/ 131 w 160"/>
              <a:gd name="T3" fmla="*/ 24 h 159"/>
              <a:gd name="T4" fmla="*/ 123 w 160"/>
              <a:gd name="T5" fmla="*/ 26 h 159"/>
              <a:gd name="T6" fmla="*/ 141 w 160"/>
              <a:gd name="T7" fmla="*/ 32 h 159"/>
              <a:gd name="T8" fmla="*/ 128 w 160"/>
              <a:gd name="T9" fmla="*/ 29 h 159"/>
              <a:gd name="T10" fmla="*/ 117 w 160"/>
              <a:gd name="T11" fmla="*/ 29 h 159"/>
              <a:gd name="T12" fmla="*/ 99 w 160"/>
              <a:gd name="T13" fmla="*/ 24 h 159"/>
              <a:gd name="T14" fmla="*/ 107 w 160"/>
              <a:gd name="T15" fmla="*/ 34 h 159"/>
              <a:gd name="T16" fmla="*/ 93 w 160"/>
              <a:gd name="T17" fmla="*/ 24 h 159"/>
              <a:gd name="T18" fmla="*/ 96 w 160"/>
              <a:gd name="T19" fmla="*/ 29 h 159"/>
              <a:gd name="T20" fmla="*/ 28 w 160"/>
              <a:gd name="T21" fmla="*/ 72 h 159"/>
              <a:gd name="T22" fmla="*/ 16 w 160"/>
              <a:gd name="T23" fmla="*/ 129 h 159"/>
              <a:gd name="T24" fmla="*/ 28 w 160"/>
              <a:gd name="T25" fmla="*/ 122 h 159"/>
              <a:gd name="T26" fmla="*/ 12 w 160"/>
              <a:gd name="T27" fmla="*/ 0 h 159"/>
              <a:gd name="T28" fmla="*/ 5 w 160"/>
              <a:gd name="T29" fmla="*/ 104 h 159"/>
              <a:gd name="T30" fmla="*/ 160 w 160"/>
              <a:gd name="T31" fmla="*/ 141 h 159"/>
              <a:gd name="T32" fmla="*/ 5 w 160"/>
              <a:gd name="T33" fmla="*/ 63 h 159"/>
              <a:gd name="T34" fmla="*/ 12 w 160"/>
              <a:gd name="T35" fmla="*/ 101 h 159"/>
              <a:gd name="T36" fmla="*/ 12 w 160"/>
              <a:gd name="T37" fmla="*/ 106 h 159"/>
              <a:gd name="T38" fmla="*/ 61 w 160"/>
              <a:gd name="T39" fmla="*/ 145 h 159"/>
              <a:gd name="T40" fmla="*/ 12 w 160"/>
              <a:gd name="T41" fmla="*/ 152 h 159"/>
              <a:gd name="T42" fmla="*/ 65 w 160"/>
              <a:gd name="T43" fmla="*/ 141 h 159"/>
              <a:gd name="T44" fmla="*/ 66 w 160"/>
              <a:gd name="T45" fmla="*/ 126 h 159"/>
              <a:gd name="T46" fmla="*/ 100 w 160"/>
              <a:gd name="T47" fmla="*/ 135 h 159"/>
              <a:gd name="T48" fmla="*/ 115 w 160"/>
              <a:gd name="T49" fmla="*/ 135 h 159"/>
              <a:gd name="T50" fmla="*/ 152 w 160"/>
              <a:gd name="T51" fmla="*/ 126 h 159"/>
              <a:gd name="T52" fmla="*/ 155 w 160"/>
              <a:gd name="T53" fmla="*/ 115 h 159"/>
              <a:gd name="T54" fmla="*/ 153 w 160"/>
              <a:gd name="T55" fmla="*/ 119 h 159"/>
              <a:gd name="T56" fmla="*/ 65 w 160"/>
              <a:gd name="T57" fmla="*/ 117 h 159"/>
              <a:gd name="T58" fmla="*/ 64 w 160"/>
              <a:gd name="T59" fmla="*/ 114 h 159"/>
              <a:gd name="T60" fmla="*/ 68 w 160"/>
              <a:gd name="T61" fmla="*/ 103 h 159"/>
              <a:gd name="T62" fmla="*/ 102 w 160"/>
              <a:gd name="T63" fmla="*/ 111 h 159"/>
              <a:gd name="T64" fmla="*/ 117 w 160"/>
              <a:gd name="T65" fmla="*/ 111 h 159"/>
              <a:gd name="T66" fmla="*/ 153 w 160"/>
              <a:gd name="T67" fmla="*/ 101 h 159"/>
              <a:gd name="T68" fmla="*/ 154 w 160"/>
              <a:gd name="T69" fmla="*/ 93 h 159"/>
              <a:gd name="T70" fmla="*/ 66 w 160"/>
              <a:gd name="T71" fmla="*/ 95 h 159"/>
              <a:gd name="T72" fmla="*/ 64 w 160"/>
              <a:gd name="T73" fmla="*/ 91 h 159"/>
              <a:gd name="T74" fmla="*/ 68 w 160"/>
              <a:gd name="T75" fmla="*/ 79 h 159"/>
              <a:gd name="T76" fmla="*/ 75 w 160"/>
              <a:gd name="T77" fmla="*/ 82 h 159"/>
              <a:gd name="T78" fmla="*/ 83 w 160"/>
              <a:gd name="T79" fmla="*/ 84 h 159"/>
              <a:gd name="T80" fmla="*/ 92 w 160"/>
              <a:gd name="T81" fmla="*/ 86 h 159"/>
              <a:gd name="T82" fmla="*/ 103 w 160"/>
              <a:gd name="T83" fmla="*/ 87 h 159"/>
              <a:gd name="T84" fmla="*/ 113 w 160"/>
              <a:gd name="T85" fmla="*/ 87 h 159"/>
              <a:gd name="T86" fmla="*/ 123 w 160"/>
              <a:gd name="T87" fmla="*/ 86 h 159"/>
              <a:gd name="T88" fmla="*/ 133 w 160"/>
              <a:gd name="T89" fmla="*/ 85 h 159"/>
              <a:gd name="T90" fmla="*/ 141 w 160"/>
              <a:gd name="T91" fmla="*/ 83 h 159"/>
              <a:gd name="T92" fmla="*/ 149 w 160"/>
              <a:gd name="T93" fmla="*/ 80 h 159"/>
              <a:gd name="T94" fmla="*/ 155 w 160"/>
              <a:gd name="T95" fmla="*/ 76 h 159"/>
              <a:gd name="T96" fmla="*/ 109 w 160"/>
              <a:gd name="T97" fmla="*/ 82 h 159"/>
              <a:gd name="T98" fmla="*/ 71 w 160"/>
              <a:gd name="T99" fmla="*/ 60 h 159"/>
              <a:gd name="T100" fmla="*/ 90 w 160"/>
              <a:gd name="T101" fmla="*/ 54 h 159"/>
              <a:gd name="T102" fmla="*/ 148 w 160"/>
              <a:gd name="T103" fmla="*/ 50 h 159"/>
              <a:gd name="T104" fmla="*/ 90 w 160"/>
              <a:gd name="T105" fmla="*/ 49 h 159"/>
              <a:gd name="T106" fmla="*/ 5 w 160"/>
              <a:gd name="T107" fmla="*/ 12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59">
                <a:moveTo>
                  <a:pt x="28" y="16"/>
                </a:moveTo>
                <a:cubicBezTo>
                  <a:pt x="21" y="16"/>
                  <a:pt x="16" y="21"/>
                  <a:pt x="16" y="28"/>
                </a:cubicBezTo>
                <a:cubicBezTo>
                  <a:pt x="16" y="34"/>
                  <a:pt x="21" y="40"/>
                  <a:pt x="28" y="40"/>
                </a:cubicBezTo>
                <a:cubicBezTo>
                  <a:pt x="35" y="40"/>
                  <a:pt x="40" y="34"/>
                  <a:pt x="40" y="28"/>
                </a:cubicBezTo>
                <a:cubicBezTo>
                  <a:pt x="40" y="21"/>
                  <a:pt x="35" y="16"/>
                  <a:pt x="28" y="16"/>
                </a:cubicBezTo>
                <a:close/>
                <a:moveTo>
                  <a:pt x="28" y="34"/>
                </a:moveTo>
                <a:cubicBezTo>
                  <a:pt x="24" y="34"/>
                  <a:pt x="21" y="31"/>
                  <a:pt x="21" y="28"/>
                </a:cubicBezTo>
                <a:cubicBezTo>
                  <a:pt x="21" y="24"/>
                  <a:pt x="24" y="21"/>
                  <a:pt x="28" y="21"/>
                </a:cubicBezTo>
                <a:cubicBezTo>
                  <a:pt x="32" y="21"/>
                  <a:pt x="35" y="24"/>
                  <a:pt x="35" y="28"/>
                </a:cubicBezTo>
                <a:cubicBezTo>
                  <a:pt x="35" y="31"/>
                  <a:pt x="32" y="34"/>
                  <a:pt x="28" y="34"/>
                </a:cubicBezTo>
                <a:close/>
                <a:moveTo>
                  <a:pt x="133" y="21"/>
                </a:moveTo>
                <a:cubicBezTo>
                  <a:pt x="132" y="21"/>
                  <a:pt x="131" y="22"/>
                  <a:pt x="131" y="24"/>
                </a:cubicBezTo>
                <a:cubicBezTo>
                  <a:pt x="131" y="25"/>
                  <a:pt x="132" y="26"/>
                  <a:pt x="133" y="26"/>
                </a:cubicBezTo>
                <a:cubicBezTo>
                  <a:pt x="135" y="26"/>
                  <a:pt x="136" y="25"/>
                  <a:pt x="136" y="24"/>
                </a:cubicBezTo>
                <a:cubicBezTo>
                  <a:pt x="136" y="22"/>
                  <a:pt x="135" y="21"/>
                  <a:pt x="133" y="21"/>
                </a:cubicBezTo>
                <a:close/>
                <a:moveTo>
                  <a:pt x="123" y="21"/>
                </a:moveTo>
                <a:cubicBezTo>
                  <a:pt x="121" y="21"/>
                  <a:pt x="120" y="22"/>
                  <a:pt x="120" y="24"/>
                </a:cubicBezTo>
                <a:cubicBezTo>
                  <a:pt x="120" y="25"/>
                  <a:pt x="121" y="26"/>
                  <a:pt x="123" y="26"/>
                </a:cubicBezTo>
                <a:cubicBezTo>
                  <a:pt x="124" y="26"/>
                  <a:pt x="125" y="25"/>
                  <a:pt x="125" y="24"/>
                </a:cubicBezTo>
                <a:cubicBezTo>
                  <a:pt x="125" y="22"/>
                  <a:pt x="124" y="21"/>
                  <a:pt x="123" y="21"/>
                </a:cubicBezTo>
                <a:close/>
                <a:moveTo>
                  <a:pt x="139" y="29"/>
                </a:moveTo>
                <a:cubicBezTo>
                  <a:pt x="137" y="29"/>
                  <a:pt x="136" y="30"/>
                  <a:pt x="136" y="32"/>
                </a:cubicBezTo>
                <a:cubicBezTo>
                  <a:pt x="136" y="33"/>
                  <a:pt x="137" y="34"/>
                  <a:pt x="139" y="34"/>
                </a:cubicBezTo>
                <a:cubicBezTo>
                  <a:pt x="140" y="34"/>
                  <a:pt x="141" y="33"/>
                  <a:pt x="141" y="32"/>
                </a:cubicBezTo>
                <a:cubicBezTo>
                  <a:pt x="141" y="30"/>
                  <a:pt x="140" y="29"/>
                  <a:pt x="139" y="29"/>
                </a:cubicBezTo>
                <a:close/>
                <a:moveTo>
                  <a:pt x="128" y="29"/>
                </a:moveTo>
                <a:cubicBezTo>
                  <a:pt x="127" y="29"/>
                  <a:pt x="125" y="30"/>
                  <a:pt x="125" y="32"/>
                </a:cubicBezTo>
                <a:cubicBezTo>
                  <a:pt x="125" y="33"/>
                  <a:pt x="127" y="34"/>
                  <a:pt x="128" y="34"/>
                </a:cubicBezTo>
                <a:cubicBezTo>
                  <a:pt x="130" y="34"/>
                  <a:pt x="131" y="33"/>
                  <a:pt x="131" y="32"/>
                </a:cubicBezTo>
                <a:cubicBezTo>
                  <a:pt x="131" y="30"/>
                  <a:pt x="130" y="29"/>
                  <a:pt x="128" y="29"/>
                </a:cubicBezTo>
                <a:close/>
                <a:moveTo>
                  <a:pt x="112" y="21"/>
                </a:moveTo>
                <a:cubicBezTo>
                  <a:pt x="111" y="21"/>
                  <a:pt x="109" y="22"/>
                  <a:pt x="109" y="24"/>
                </a:cubicBezTo>
                <a:cubicBezTo>
                  <a:pt x="109" y="25"/>
                  <a:pt x="111" y="26"/>
                  <a:pt x="112" y="26"/>
                </a:cubicBezTo>
                <a:cubicBezTo>
                  <a:pt x="114" y="26"/>
                  <a:pt x="115" y="25"/>
                  <a:pt x="115" y="24"/>
                </a:cubicBezTo>
                <a:cubicBezTo>
                  <a:pt x="115" y="22"/>
                  <a:pt x="114" y="21"/>
                  <a:pt x="112" y="21"/>
                </a:cubicBezTo>
                <a:close/>
                <a:moveTo>
                  <a:pt x="117" y="29"/>
                </a:moveTo>
                <a:cubicBezTo>
                  <a:pt x="116" y="29"/>
                  <a:pt x="115" y="30"/>
                  <a:pt x="115" y="32"/>
                </a:cubicBezTo>
                <a:cubicBezTo>
                  <a:pt x="115" y="33"/>
                  <a:pt x="116" y="34"/>
                  <a:pt x="117" y="34"/>
                </a:cubicBezTo>
                <a:cubicBezTo>
                  <a:pt x="119" y="34"/>
                  <a:pt x="120" y="33"/>
                  <a:pt x="120" y="32"/>
                </a:cubicBezTo>
                <a:cubicBezTo>
                  <a:pt x="120" y="30"/>
                  <a:pt x="119" y="29"/>
                  <a:pt x="117" y="29"/>
                </a:cubicBezTo>
                <a:close/>
                <a:moveTo>
                  <a:pt x="101" y="21"/>
                </a:moveTo>
                <a:cubicBezTo>
                  <a:pt x="100" y="21"/>
                  <a:pt x="99" y="22"/>
                  <a:pt x="99" y="24"/>
                </a:cubicBezTo>
                <a:cubicBezTo>
                  <a:pt x="99" y="25"/>
                  <a:pt x="100" y="26"/>
                  <a:pt x="101" y="26"/>
                </a:cubicBezTo>
                <a:cubicBezTo>
                  <a:pt x="103" y="26"/>
                  <a:pt x="104" y="25"/>
                  <a:pt x="104" y="24"/>
                </a:cubicBezTo>
                <a:cubicBezTo>
                  <a:pt x="104" y="22"/>
                  <a:pt x="103" y="21"/>
                  <a:pt x="101" y="21"/>
                </a:cubicBezTo>
                <a:close/>
                <a:moveTo>
                  <a:pt x="107" y="29"/>
                </a:moveTo>
                <a:cubicBezTo>
                  <a:pt x="105" y="29"/>
                  <a:pt x="104" y="30"/>
                  <a:pt x="104" y="32"/>
                </a:cubicBezTo>
                <a:cubicBezTo>
                  <a:pt x="104" y="33"/>
                  <a:pt x="105" y="34"/>
                  <a:pt x="107" y="34"/>
                </a:cubicBezTo>
                <a:cubicBezTo>
                  <a:pt x="108" y="34"/>
                  <a:pt x="109" y="33"/>
                  <a:pt x="109" y="32"/>
                </a:cubicBezTo>
                <a:cubicBezTo>
                  <a:pt x="109" y="30"/>
                  <a:pt x="108" y="29"/>
                  <a:pt x="107" y="29"/>
                </a:cubicBezTo>
                <a:close/>
                <a:moveTo>
                  <a:pt x="91" y="21"/>
                </a:moveTo>
                <a:cubicBezTo>
                  <a:pt x="89" y="21"/>
                  <a:pt x="88" y="22"/>
                  <a:pt x="88" y="24"/>
                </a:cubicBezTo>
                <a:cubicBezTo>
                  <a:pt x="88" y="25"/>
                  <a:pt x="89" y="26"/>
                  <a:pt x="91" y="26"/>
                </a:cubicBezTo>
                <a:cubicBezTo>
                  <a:pt x="92" y="26"/>
                  <a:pt x="93" y="25"/>
                  <a:pt x="93" y="24"/>
                </a:cubicBezTo>
                <a:cubicBezTo>
                  <a:pt x="93" y="22"/>
                  <a:pt x="92" y="21"/>
                  <a:pt x="91" y="21"/>
                </a:cubicBezTo>
                <a:close/>
                <a:moveTo>
                  <a:pt x="96" y="29"/>
                </a:moveTo>
                <a:cubicBezTo>
                  <a:pt x="95" y="29"/>
                  <a:pt x="93" y="30"/>
                  <a:pt x="93" y="32"/>
                </a:cubicBezTo>
                <a:cubicBezTo>
                  <a:pt x="93" y="33"/>
                  <a:pt x="95" y="34"/>
                  <a:pt x="96" y="34"/>
                </a:cubicBezTo>
                <a:cubicBezTo>
                  <a:pt x="98" y="34"/>
                  <a:pt x="99" y="33"/>
                  <a:pt x="99" y="32"/>
                </a:cubicBezTo>
                <a:cubicBezTo>
                  <a:pt x="99" y="30"/>
                  <a:pt x="98" y="29"/>
                  <a:pt x="96" y="29"/>
                </a:cubicBezTo>
                <a:close/>
                <a:moveTo>
                  <a:pt x="28" y="90"/>
                </a:moveTo>
                <a:cubicBezTo>
                  <a:pt x="35" y="90"/>
                  <a:pt x="40" y="85"/>
                  <a:pt x="40" y="78"/>
                </a:cubicBezTo>
                <a:cubicBezTo>
                  <a:pt x="40" y="72"/>
                  <a:pt x="35" y="66"/>
                  <a:pt x="28" y="66"/>
                </a:cubicBezTo>
                <a:cubicBezTo>
                  <a:pt x="21" y="66"/>
                  <a:pt x="16" y="72"/>
                  <a:pt x="16" y="78"/>
                </a:cubicBezTo>
                <a:cubicBezTo>
                  <a:pt x="16" y="85"/>
                  <a:pt x="21" y="90"/>
                  <a:pt x="28" y="90"/>
                </a:cubicBezTo>
                <a:close/>
                <a:moveTo>
                  <a:pt x="28" y="72"/>
                </a:moveTo>
                <a:cubicBezTo>
                  <a:pt x="32" y="72"/>
                  <a:pt x="35" y="75"/>
                  <a:pt x="35" y="78"/>
                </a:cubicBezTo>
                <a:cubicBezTo>
                  <a:pt x="35" y="82"/>
                  <a:pt x="32" y="85"/>
                  <a:pt x="28" y="85"/>
                </a:cubicBezTo>
                <a:cubicBezTo>
                  <a:pt x="24" y="85"/>
                  <a:pt x="21" y="82"/>
                  <a:pt x="21" y="78"/>
                </a:cubicBezTo>
                <a:cubicBezTo>
                  <a:pt x="21" y="75"/>
                  <a:pt x="24" y="72"/>
                  <a:pt x="28" y="72"/>
                </a:cubicBezTo>
                <a:close/>
                <a:moveTo>
                  <a:pt x="28" y="117"/>
                </a:moveTo>
                <a:cubicBezTo>
                  <a:pt x="21" y="117"/>
                  <a:pt x="16" y="122"/>
                  <a:pt x="16" y="129"/>
                </a:cubicBezTo>
                <a:cubicBezTo>
                  <a:pt x="16" y="136"/>
                  <a:pt x="21" y="141"/>
                  <a:pt x="28" y="141"/>
                </a:cubicBezTo>
                <a:cubicBezTo>
                  <a:pt x="35" y="141"/>
                  <a:pt x="40" y="136"/>
                  <a:pt x="40" y="129"/>
                </a:cubicBezTo>
                <a:cubicBezTo>
                  <a:pt x="40" y="122"/>
                  <a:pt x="35" y="117"/>
                  <a:pt x="28" y="117"/>
                </a:cubicBezTo>
                <a:close/>
                <a:moveTo>
                  <a:pt x="28" y="136"/>
                </a:moveTo>
                <a:cubicBezTo>
                  <a:pt x="24" y="136"/>
                  <a:pt x="21" y="133"/>
                  <a:pt x="21" y="129"/>
                </a:cubicBezTo>
                <a:cubicBezTo>
                  <a:pt x="21" y="125"/>
                  <a:pt x="24" y="122"/>
                  <a:pt x="28" y="122"/>
                </a:cubicBezTo>
                <a:cubicBezTo>
                  <a:pt x="32" y="122"/>
                  <a:pt x="35" y="125"/>
                  <a:pt x="35" y="129"/>
                </a:cubicBezTo>
                <a:cubicBezTo>
                  <a:pt x="35" y="133"/>
                  <a:pt x="32" y="136"/>
                  <a:pt x="28" y="136"/>
                </a:cubicBezTo>
                <a:close/>
                <a:moveTo>
                  <a:pt x="160" y="43"/>
                </a:moveTo>
                <a:cubicBezTo>
                  <a:pt x="160" y="12"/>
                  <a:pt x="160" y="12"/>
                  <a:pt x="160" y="12"/>
                </a:cubicBezTo>
                <a:cubicBezTo>
                  <a:pt x="160" y="5"/>
                  <a:pt x="155" y="0"/>
                  <a:pt x="148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7"/>
                  <a:pt x="2" y="51"/>
                  <a:pt x="5" y="53"/>
                </a:cubicBezTo>
                <a:cubicBezTo>
                  <a:pt x="2" y="55"/>
                  <a:pt x="0" y="59"/>
                  <a:pt x="0" y="63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98"/>
                  <a:pt x="2" y="101"/>
                  <a:pt x="5" y="104"/>
                </a:cubicBezTo>
                <a:cubicBezTo>
                  <a:pt x="2" y="106"/>
                  <a:pt x="0" y="109"/>
                  <a:pt x="0" y="113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1"/>
                  <a:pt x="6" y="157"/>
                  <a:pt x="12" y="157"/>
                </a:cubicBezTo>
                <a:cubicBezTo>
                  <a:pt x="87" y="157"/>
                  <a:pt x="87" y="157"/>
                  <a:pt x="87" y="157"/>
                </a:cubicBezTo>
                <a:cubicBezTo>
                  <a:pt x="94" y="158"/>
                  <a:pt x="102" y="159"/>
                  <a:pt x="109" y="159"/>
                </a:cubicBezTo>
                <a:cubicBezTo>
                  <a:pt x="133" y="159"/>
                  <a:pt x="157" y="153"/>
                  <a:pt x="160" y="141"/>
                </a:cubicBezTo>
                <a:cubicBezTo>
                  <a:pt x="160" y="141"/>
                  <a:pt x="160" y="141"/>
                  <a:pt x="160" y="140"/>
                </a:cubicBezTo>
                <a:cubicBezTo>
                  <a:pt x="160" y="66"/>
                  <a:pt x="160" y="66"/>
                  <a:pt x="160" y="66"/>
                </a:cubicBezTo>
                <a:cubicBezTo>
                  <a:pt x="160" y="66"/>
                  <a:pt x="160" y="65"/>
                  <a:pt x="160" y="65"/>
                </a:cubicBezTo>
                <a:cubicBezTo>
                  <a:pt x="159" y="61"/>
                  <a:pt x="155" y="58"/>
                  <a:pt x="150" y="55"/>
                </a:cubicBezTo>
                <a:cubicBezTo>
                  <a:pt x="156" y="54"/>
                  <a:pt x="160" y="49"/>
                  <a:pt x="160" y="43"/>
                </a:cubicBezTo>
                <a:close/>
                <a:moveTo>
                  <a:pt x="5" y="63"/>
                </a:moveTo>
                <a:cubicBezTo>
                  <a:pt x="5" y="59"/>
                  <a:pt x="9" y="56"/>
                  <a:pt x="12" y="56"/>
                </a:cubicBezTo>
                <a:cubicBezTo>
                  <a:pt x="68" y="56"/>
                  <a:pt x="68" y="56"/>
                  <a:pt x="68" y="56"/>
                </a:cubicBezTo>
                <a:cubicBezTo>
                  <a:pt x="63" y="58"/>
                  <a:pt x="60" y="61"/>
                  <a:pt x="59" y="65"/>
                </a:cubicBezTo>
                <a:cubicBezTo>
                  <a:pt x="59" y="65"/>
                  <a:pt x="59" y="66"/>
                  <a:pt x="59" y="66"/>
                </a:cubicBezTo>
                <a:cubicBezTo>
                  <a:pt x="59" y="101"/>
                  <a:pt x="59" y="101"/>
                  <a:pt x="59" y="101"/>
                </a:cubicBezTo>
                <a:cubicBezTo>
                  <a:pt x="12" y="101"/>
                  <a:pt x="12" y="101"/>
                  <a:pt x="12" y="101"/>
                </a:cubicBezTo>
                <a:cubicBezTo>
                  <a:pt x="9" y="101"/>
                  <a:pt x="5" y="98"/>
                  <a:pt x="5" y="94"/>
                </a:cubicBezTo>
                <a:lnTo>
                  <a:pt x="5" y="63"/>
                </a:lnTo>
                <a:close/>
                <a:moveTo>
                  <a:pt x="12" y="152"/>
                </a:moveTo>
                <a:cubicBezTo>
                  <a:pt x="9" y="152"/>
                  <a:pt x="5" y="148"/>
                  <a:pt x="5" y="145"/>
                </a:cubicBezTo>
                <a:cubicBezTo>
                  <a:pt x="5" y="113"/>
                  <a:pt x="5" y="113"/>
                  <a:pt x="5" y="113"/>
                </a:cubicBezTo>
                <a:cubicBezTo>
                  <a:pt x="5" y="109"/>
                  <a:pt x="9" y="106"/>
                  <a:pt x="12" y="106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59" y="143"/>
                  <a:pt x="59" y="143"/>
                  <a:pt x="59" y="143"/>
                </a:cubicBezTo>
                <a:cubicBezTo>
                  <a:pt x="60" y="143"/>
                  <a:pt x="60" y="143"/>
                  <a:pt x="60" y="143"/>
                </a:cubicBezTo>
                <a:cubicBezTo>
                  <a:pt x="60" y="143"/>
                  <a:pt x="60" y="143"/>
                  <a:pt x="60" y="143"/>
                </a:cubicBezTo>
                <a:cubicBezTo>
                  <a:pt x="60" y="143"/>
                  <a:pt x="60" y="144"/>
                  <a:pt x="60" y="144"/>
                </a:cubicBezTo>
                <a:cubicBezTo>
                  <a:pt x="60" y="144"/>
                  <a:pt x="60" y="145"/>
                  <a:pt x="61" y="145"/>
                </a:cubicBezTo>
                <a:cubicBezTo>
                  <a:pt x="61" y="145"/>
                  <a:pt x="61" y="146"/>
                  <a:pt x="62" y="146"/>
                </a:cubicBezTo>
                <a:cubicBezTo>
                  <a:pt x="62" y="146"/>
                  <a:pt x="62" y="146"/>
                  <a:pt x="62" y="147"/>
                </a:cubicBezTo>
                <a:cubicBezTo>
                  <a:pt x="63" y="148"/>
                  <a:pt x="64" y="149"/>
                  <a:pt x="66" y="150"/>
                </a:cubicBezTo>
                <a:cubicBezTo>
                  <a:pt x="66" y="150"/>
                  <a:pt x="66" y="150"/>
                  <a:pt x="66" y="150"/>
                </a:cubicBezTo>
                <a:cubicBezTo>
                  <a:pt x="67" y="150"/>
                  <a:pt x="68" y="151"/>
                  <a:pt x="69" y="152"/>
                </a:cubicBezTo>
                <a:lnTo>
                  <a:pt x="12" y="152"/>
                </a:lnTo>
                <a:close/>
                <a:moveTo>
                  <a:pt x="155" y="140"/>
                </a:moveTo>
                <a:cubicBezTo>
                  <a:pt x="155" y="140"/>
                  <a:pt x="155" y="140"/>
                  <a:pt x="155" y="140"/>
                </a:cubicBezTo>
                <a:cubicBezTo>
                  <a:pt x="154" y="146"/>
                  <a:pt x="135" y="154"/>
                  <a:pt x="109" y="154"/>
                </a:cubicBezTo>
                <a:cubicBezTo>
                  <a:pt x="101" y="154"/>
                  <a:pt x="94" y="153"/>
                  <a:pt x="87" y="152"/>
                </a:cubicBezTo>
                <a:cubicBezTo>
                  <a:pt x="87" y="152"/>
                  <a:pt x="87" y="152"/>
                  <a:pt x="87" y="152"/>
                </a:cubicBezTo>
                <a:cubicBezTo>
                  <a:pt x="74" y="149"/>
                  <a:pt x="67" y="145"/>
                  <a:pt x="65" y="141"/>
                </a:cubicBezTo>
                <a:cubicBezTo>
                  <a:pt x="65" y="141"/>
                  <a:pt x="64" y="141"/>
                  <a:pt x="64" y="141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4" y="124"/>
                  <a:pt x="64" y="125"/>
                  <a:pt x="64" y="125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6" y="126"/>
                  <a:pt x="66" y="126"/>
                  <a:pt x="66" y="126"/>
                </a:cubicBezTo>
                <a:cubicBezTo>
                  <a:pt x="67" y="126"/>
                  <a:pt x="67" y="127"/>
                  <a:pt x="68" y="127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73" y="130"/>
                  <a:pt x="81" y="132"/>
                  <a:pt x="89" y="133"/>
                </a:cubicBezTo>
                <a:cubicBezTo>
                  <a:pt x="90" y="133"/>
                  <a:pt x="90" y="133"/>
                  <a:pt x="90" y="133"/>
                </a:cubicBezTo>
                <a:cubicBezTo>
                  <a:pt x="92" y="134"/>
                  <a:pt x="95" y="134"/>
                  <a:pt x="98" y="134"/>
                </a:cubicBezTo>
                <a:cubicBezTo>
                  <a:pt x="99" y="134"/>
                  <a:pt x="99" y="135"/>
                  <a:pt x="100" y="135"/>
                </a:cubicBezTo>
                <a:cubicBezTo>
                  <a:pt x="100" y="135"/>
                  <a:pt x="101" y="135"/>
                  <a:pt x="102" y="135"/>
                </a:cubicBezTo>
                <a:cubicBezTo>
                  <a:pt x="102" y="135"/>
                  <a:pt x="103" y="135"/>
                  <a:pt x="104" y="135"/>
                </a:cubicBezTo>
                <a:cubicBezTo>
                  <a:pt x="105" y="135"/>
                  <a:pt x="105" y="135"/>
                  <a:pt x="105" y="135"/>
                </a:cubicBezTo>
                <a:cubicBezTo>
                  <a:pt x="107" y="135"/>
                  <a:pt x="108" y="135"/>
                  <a:pt x="109" y="135"/>
                </a:cubicBezTo>
                <a:cubicBezTo>
                  <a:pt x="111" y="135"/>
                  <a:pt x="112" y="135"/>
                  <a:pt x="113" y="135"/>
                </a:cubicBezTo>
                <a:cubicBezTo>
                  <a:pt x="114" y="135"/>
                  <a:pt x="114" y="135"/>
                  <a:pt x="115" y="135"/>
                </a:cubicBezTo>
                <a:cubicBezTo>
                  <a:pt x="115" y="135"/>
                  <a:pt x="116" y="135"/>
                  <a:pt x="117" y="135"/>
                </a:cubicBezTo>
                <a:cubicBezTo>
                  <a:pt x="118" y="135"/>
                  <a:pt x="118" y="135"/>
                  <a:pt x="119" y="135"/>
                </a:cubicBezTo>
                <a:cubicBezTo>
                  <a:pt x="119" y="135"/>
                  <a:pt x="120" y="134"/>
                  <a:pt x="121" y="134"/>
                </a:cubicBezTo>
                <a:cubicBezTo>
                  <a:pt x="124" y="134"/>
                  <a:pt x="126" y="134"/>
                  <a:pt x="129" y="133"/>
                </a:cubicBezTo>
                <a:cubicBezTo>
                  <a:pt x="129" y="133"/>
                  <a:pt x="129" y="133"/>
                  <a:pt x="129" y="133"/>
                </a:cubicBezTo>
                <a:cubicBezTo>
                  <a:pt x="138" y="132"/>
                  <a:pt x="147" y="129"/>
                  <a:pt x="152" y="126"/>
                </a:cubicBezTo>
                <a:cubicBezTo>
                  <a:pt x="153" y="126"/>
                  <a:pt x="153" y="126"/>
                  <a:pt x="153" y="125"/>
                </a:cubicBezTo>
                <a:cubicBezTo>
                  <a:pt x="154" y="125"/>
                  <a:pt x="154" y="125"/>
                  <a:pt x="154" y="125"/>
                </a:cubicBezTo>
                <a:cubicBezTo>
                  <a:pt x="154" y="125"/>
                  <a:pt x="155" y="124"/>
                  <a:pt x="155" y="124"/>
                </a:cubicBezTo>
                <a:lnTo>
                  <a:pt x="155" y="140"/>
                </a:lnTo>
                <a:close/>
                <a:moveTo>
                  <a:pt x="155" y="114"/>
                </a:moveTo>
                <a:cubicBezTo>
                  <a:pt x="155" y="114"/>
                  <a:pt x="155" y="114"/>
                  <a:pt x="155" y="115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6"/>
                  <a:pt x="155" y="116"/>
                  <a:pt x="155" y="116"/>
                </a:cubicBezTo>
                <a:cubicBezTo>
                  <a:pt x="155" y="116"/>
                  <a:pt x="154" y="117"/>
                  <a:pt x="154" y="117"/>
                </a:cubicBezTo>
                <a:cubicBezTo>
                  <a:pt x="154" y="117"/>
                  <a:pt x="154" y="117"/>
                  <a:pt x="154" y="117"/>
                </a:cubicBezTo>
                <a:cubicBezTo>
                  <a:pt x="154" y="118"/>
                  <a:pt x="154" y="118"/>
                  <a:pt x="154" y="118"/>
                </a:cubicBezTo>
                <a:cubicBezTo>
                  <a:pt x="153" y="118"/>
                  <a:pt x="153" y="119"/>
                  <a:pt x="153" y="119"/>
                </a:cubicBezTo>
                <a:cubicBezTo>
                  <a:pt x="153" y="119"/>
                  <a:pt x="153" y="119"/>
                  <a:pt x="153" y="119"/>
                </a:cubicBezTo>
                <a:cubicBezTo>
                  <a:pt x="147" y="125"/>
                  <a:pt x="130" y="130"/>
                  <a:pt x="109" y="130"/>
                </a:cubicBezTo>
                <a:cubicBezTo>
                  <a:pt x="88" y="130"/>
                  <a:pt x="72" y="125"/>
                  <a:pt x="66" y="119"/>
                </a:cubicBezTo>
                <a:cubicBezTo>
                  <a:pt x="66" y="119"/>
                  <a:pt x="66" y="119"/>
                  <a:pt x="66" y="119"/>
                </a:cubicBezTo>
                <a:cubicBezTo>
                  <a:pt x="66" y="119"/>
                  <a:pt x="65" y="118"/>
                  <a:pt x="65" y="118"/>
                </a:cubicBezTo>
                <a:cubicBezTo>
                  <a:pt x="65" y="118"/>
                  <a:pt x="65" y="118"/>
                  <a:pt x="65" y="117"/>
                </a:cubicBezTo>
                <a:cubicBezTo>
                  <a:pt x="65" y="117"/>
                  <a:pt x="65" y="117"/>
                  <a:pt x="64" y="117"/>
                </a:cubicBezTo>
                <a:cubicBezTo>
                  <a:pt x="64" y="117"/>
                  <a:pt x="64" y="116"/>
                  <a:pt x="64" y="116"/>
                </a:cubicBezTo>
                <a:cubicBezTo>
                  <a:pt x="64" y="116"/>
                  <a:pt x="64" y="116"/>
                  <a:pt x="64" y="115"/>
                </a:cubicBezTo>
                <a:cubicBezTo>
                  <a:pt x="64" y="115"/>
                  <a:pt x="64" y="115"/>
                  <a:pt x="64" y="115"/>
                </a:cubicBezTo>
                <a:cubicBezTo>
                  <a:pt x="64" y="115"/>
                  <a:pt x="64" y="115"/>
                  <a:pt x="64" y="115"/>
                </a:cubicBezTo>
                <a:cubicBezTo>
                  <a:pt x="64" y="114"/>
                  <a:pt x="64" y="114"/>
                  <a:pt x="64" y="114"/>
                </a:cubicBezTo>
                <a:cubicBezTo>
                  <a:pt x="64" y="101"/>
                  <a:pt x="64" y="101"/>
                  <a:pt x="64" y="101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64" y="100"/>
                  <a:pt x="64" y="101"/>
                  <a:pt x="64" y="101"/>
                </a:cubicBezTo>
                <a:cubicBezTo>
                  <a:pt x="65" y="101"/>
                  <a:pt x="65" y="101"/>
                  <a:pt x="65" y="101"/>
                </a:cubicBezTo>
                <a:cubicBezTo>
                  <a:pt x="66" y="102"/>
                  <a:pt x="66" y="102"/>
                  <a:pt x="66" y="102"/>
                </a:cubicBezTo>
                <a:cubicBezTo>
                  <a:pt x="67" y="102"/>
                  <a:pt x="67" y="103"/>
                  <a:pt x="68" y="103"/>
                </a:cubicBezTo>
                <a:cubicBezTo>
                  <a:pt x="68" y="103"/>
                  <a:pt x="68" y="103"/>
                  <a:pt x="68" y="103"/>
                </a:cubicBezTo>
                <a:cubicBezTo>
                  <a:pt x="73" y="106"/>
                  <a:pt x="81" y="108"/>
                  <a:pt x="89" y="109"/>
                </a:cubicBezTo>
                <a:cubicBezTo>
                  <a:pt x="90" y="109"/>
                  <a:pt x="90" y="109"/>
                  <a:pt x="90" y="109"/>
                </a:cubicBezTo>
                <a:cubicBezTo>
                  <a:pt x="92" y="110"/>
                  <a:pt x="95" y="110"/>
                  <a:pt x="98" y="110"/>
                </a:cubicBezTo>
                <a:cubicBezTo>
                  <a:pt x="99" y="110"/>
                  <a:pt x="99" y="111"/>
                  <a:pt x="100" y="111"/>
                </a:cubicBezTo>
                <a:cubicBezTo>
                  <a:pt x="100" y="111"/>
                  <a:pt x="101" y="111"/>
                  <a:pt x="102" y="111"/>
                </a:cubicBezTo>
                <a:cubicBezTo>
                  <a:pt x="102" y="111"/>
                  <a:pt x="103" y="111"/>
                  <a:pt x="104" y="111"/>
                </a:cubicBezTo>
                <a:cubicBezTo>
                  <a:pt x="105" y="111"/>
                  <a:pt x="105" y="111"/>
                  <a:pt x="105" y="111"/>
                </a:cubicBezTo>
                <a:cubicBezTo>
                  <a:pt x="107" y="111"/>
                  <a:pt x="108" y="111"/>
                  <a:pt x="109" y="111"/>
                </a:cubicBezTo>
                <a:cubicBezTo>
                  <a:pt x="111" y="111"/>
                  <a:pt x="112" y="111"/>
                  <a:pt x="113" y="111"/>
                </a:cubicBezTo>
                <a:cubicBezTo>
                  <a:pt x="114" y="111"/>
                  <a:pt x="114" y="111"/>
                  <a:pt x="115" y="111"/>
                </a:cubicBezTo>
                <a:cubicBezTo>
                  <a:pt x="115" y="111"/>
                  <a:pt x="116" y="111"/>
                  <a:pt x="117" y="111"/>
                </a:cubicBezTo>
                <a:cubicBezTo>
                  <a:pt x="118" y="111"/>
                  <a:pt x="118" y="111"/>
                  <a:pt x="119" y="111"/>
                </a:cubicBezTo>
                <a:cubicBezTo>
                  <a:pt x="119" y="111"/>
                  <a:pt x="120" y="110"/>
                  <a:pt x="121" y="110"/>
                </a:cubicBezTo>
                <a:cubicBezTo>
                  <a:pt x="124" y="110"/>
                  <a:pt x="126" y="110"/>
                  <a:pt x="129" y="109"/>
                </a:cubicBezTo>
                <a:cubicBezTo>
                  <a:pt x="129" y="109"/>
                  <a:pt x="129" y="109"/>
                  <a:pt x="129" y="109"/>
                </a:cubicBezTo>
                <a:cubicBezTo>
                  <a:pt x="138" y="108"/>
                  <a:pt x="147" y="105"/>
                  <a:pt x="152" y="102"/>
                </a:cubicBezTo>
                <a:cubicBezTo>
                  <a:pt x="153" y="102"/>
                  <a:pt x="153" y="102"/>
                  <a:pt x="153" y="101"/>
                </a:cubicBezTo>
                <a:cubicBezTo>
                  <a:pt x="154" y="101"/>
                  <a:pt x="154" y="101"/>
                  <a:pt x="154" y="101"/>
                </a:cubicBezTo>
                <a:cubicBezTo>
                  <a:pt x="154" y="101"/>
                  <a:pt x="155" y="100"/>
                  <a:pt x="155" y="100"/>
                </a:cubicBezTo>
                <a:lnTo>
                  <a:pt x="155" y="114"/>
                </a:lnTo>
                <a:close/>
                <a:moveTo>
                  <a:pt x="155" y="92"/>
                </a:moveTo>
                <a:cubicBezTo>
                  <a:pt x="155" y="92"/>
                  <a:pt x="154" y="93"/>
                  <a:pt x="154" y="93"/>
                </a:cubicBezTo>
                <a:cubicBezTo>
                  <a:pt x="154" y="93"/>
                  <a:pt x="154" y="93"/>
                  <a:pt x="154" y="93"/>
                </a:cubicBezTo>
                <a:cubicBezTo>
                  <a:pt x="154" y="94"/>
                  <a:pt x="154" y="94"/>
                  <a:pt x="154" y="94"/>
                </a:cubicBezTo>
                <a:cubicBezTo>
                  <a:pt x="153" y="94"/>
                  <a:pt x="153" y="95"/>
                  <a:pt x="153" y="95"/>
                </a:cubicBezTo>
                <a:cubicBezTo>
                  <a:pt x="153" y="95"/>
                  <a:pt x="153" y="95"/>
                  <a:pt x="153" y="95"/>
                </a:cubicBezTo>
                <a:cubicBezTo>
                  <a:pt x="147" y="101"/>
                  <a:pt x="130" y="106"/>
                  <a:pt x="109" y="106"/>
                </a:cubicBezTo>
                <a:cubicBezTo>
                  <a:pt x="88" y="106"/>
                  <a:pt x="72" y="101"/>
                  <a:pt x="66" y="95"/>
                </a:cubicBezTo>
                <a:cubicBezTo>
                  <a:pt x="66" y="95"/>
                  <a:pt x="66" y="95"/>
                  <a:pt x="66" y="95"/>
                </a:cubicBezTo>
                <a:cubicBezTo>
                  <a:pt x="66" y="95"/>
                  <a:pt x="65" y="94"/>
                  <a:pt x="65" y="94"/>
                </a:cubicBezTo>
                <a:cubicBezTo>
                  <a:pt x="65" y="94"/>
                  <a:pt x="65" y="94"/>
                  <a:pt x="65" y="93"/>
                </a:cubicBezTo>
                <a:cubicBezTo>
                  <a:pt x="65" y="93"/>
                  <a:pt x="65" y="93"/>
                  <a:pt x="64" y="93"/>
                </a:cubicBezTo>
                <a:cubicBezTo>
                  <a:pt x="64" y="93"/>
                  <a:pt x="64" y="92"/>
                  <a:pt x="64" y="92"/>
                </a:cubicBezTo>
                <a:cubicBezTo>
                  <a:pt x="64" y="92"/>
                  <a:pt x="64" y="92"/>
                  <a:pt x="64" y="91"/>
                </a:cubicBezTo>
                <a:cubicBezTo>
                  <a:pt x="64" y="91"/>
                  <a:pt x="64" y="91"/>
                  <a:pt x="64" y="91"/>
                </a:cubicBezTo>
                <a:cubicBezTo>
                  <a:pt x="64" y="90"/>
                  <a:pt x="64" y="90"/>
                  <a:pt x="64" y="90"/>
                </a:cubicBezTo>
                <a:cubicBezTo>
                  <a:pt x="64" y="76"/>
                  <a:pt x="64" y="76"/>
                  <a:pt x="64" y="76"/>
                </a:cubicBezTo>
                <a:cubicBezTo>
                  <a:pt x="64" y="76"/>
                  <a:pt x="64" y="76"/>
                  <a:pt x="64" y="76"/>
                </a:cubicBezTo>
                <a:cubicBezTo>
                  <a:pt x="65" y="77"/>
                  <a:pt x="65" y="77"/>
                  <a:pt x="66" y="78"/>
                </a:cubicBezTo>
                <a:cubicBezTo>
                  <a:pt x="66" y="78"/>
                  <a:pt x="66" y="78"/>
                  <a:pt x="66" y="78"/>
                </a:cubicBezTo>
                <a:cubicBezTo>
                  <a:pt x="67" y="78"/>
                  <a:pt x="67" y="78"/>
                  <a:pt x="68" y="79"/>
                </a:cubicBezTo>
                <a:cubicBezTo>
                  <a:pt x="68" y="79"/>
                  <a:pt x="68" y="79"/>
                  <a:pt x="68" y="79"/>
                </a:cubicBezTo>
                <a:cubicBezTo>
                  <a:pt x="69" y="79"/>
                  <a:pt x="69" y="80"/>
                  <a:pt x="70" y="80"/>
                </a:cubicBezTo>
                <a:cubicBezTo>
                  <a:pt x="70" y="80"/>
                  <a:pt x="70" y="80"/>
                  <a:pt x="70" y="80"/>
                </a:cubicBezTo>
                <a:cubicBezTo>
                  <a:pt x="71" y="80"/>
                  <a:pt x="71" y="81"/>
                  <a:pt x="72" y="81"/>
                </a:cubicBezTo>
                <a:cubicBezTo>
                  <a:pt x="72" y="81"/>
                  <a:pt x="72" y="81"/>
                  <a:pt x="73" y="81"/>
                </a:cubicBezTo>
                <a:cubicBezTo>
                  <a:pt x="73" y="81"/>
                  <a:pt x="74" y="82"/>
                  <a:pt x="75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6" y="82"/>
                  <a:pt x="77" y="82"/>
                  <a:pt x="77" y="83"/>
                </a:cubicBezTo>
                <a:cubicBezTo>
                  <a:pt x="78" y="83"/>
                  <a:pt x="78" y="83"/>
                  <a:pt x="78" y="83"/>
                </a:cubicBezTo>
                <a:cubicBezTo>
                  <a:pt x="79" y="83"/>
                  <a:pt x="79" y="83"/>
                  <a:pt x="80" y="83"/>
                </a:cubicBezTo>
                <a:cubicBezTo>
                  <a:pt x="80" y="83"/>
                  <a:pt x="80" y="84"/>
                  <a:pt x="80" y="84"/>
                </a:cubicBezTo>
                <a:cubicBezTo>
                  <a:pt x="81" y="84"/>
                  <a:pt x="82" y="84"/>
                  <a:pt x="83" y="84"/>
                </a:cubicBezTo>
                <a:cubicBezTo>
                  <a:pt x="83" y="84"/>
                  <a:pt x="84" y="84"/>
                  <a:pt x="84" y="84"/>
                </a:cubicBezTo>
                <a:cubicBezTo>
                  <a:pt x="85" y="84"/>
                  <a:pt x="85" y="85"/>
                  <a:pt x="86" y="85"/>
                </a:cubicBezTo>
                <a:cubicBezTo>
                  <a:pt x="86" y="85"/>
                  <a:pt x="86" y="85"/>
                  <a:pt x="87" y="85"/>
                </a:cubicBezTo>
                <a:cubicBezTo>
                  <a:pt x="87" y="85"/>
                  <a:pt x="88" y="85"/>
                  <a:pt x="89" y="85"/>
                </a:cubicBezTo>
                <a:cubicBezTo>
                  <a:pt x="90" y="85"/>
                  <a:pt x="90" y="85"/>
                  <a:pt x="90" y="85"/>
                </a:cubicBezTo>
                <a:cubicBezTo>
                  <a:pt x="91" y="86"/>
                  <a:pt x="92" y="86"/>
                  <a:pt x="92" y="86"/>
                </a:cubicBezTo>
                <a:cubicBezTo>
                  <a:pt x="93" y="86"/>
                  <a:pt x="93" y="86"/>
                  <a:pt x="93" y="86"/>
                </a:cubicBezTo>
                <a:cubicBezTo>
                  <a:pt x="94" y="86"/>
                  <a:pt x="95" y="86"/>
                  <a:pt x="96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7" y="86"/>
                  <a:pt x="98" y="86"/>
                  <a:pt x="99" y="86"/>
                </a:cubicBezTo>
                <a:cubicBezTo>
                  <a:pt x="99" y="87"/>
                  <a:pt x="99" y="87"/>
                  <a:pt x="100" y="87"/>
                </a:cubicBezTo>
                <a:cubicBezTo>
                  <a:pt x="101" y="87"/>
                  <a:pt x="102" y="87"/>
                  <a:pt x="103" y="87"/>
                </a:cubicBezTo>
                <a:cubicBezTo>
                  <a:pt x="103" y="87"/>
                  <a:pt x="103" y="87"/>
                  <a:pt x="103" y="87"/>
                </a:cubicBezTo>
                <a:cubicBezTo>
                  <a:pt x="104" y="87"/>
                  <a:pt x="105" y="87"/>
                  <a:pt x="106" y="87"/>
                </a:cubicBezTo>
                <a:cubicBezTo>
                  <a:pt x="106" y="87"/>
                  <a:pt x="106" y="87"/>
                  <a:pt x="106" y="87"/>
                </a:cubicBezTo>
                <a:cubicBezTo>
                  <a:pt x="107" y="87"/>
                  <a:pt x="108" y="87"/>
                  <a:pt x="109" y="87"/>
                </a:cubicBezTo>
                <a:cubicBezTo>
                  <a:pt x="110" y="87"/>
                  <a:pt x="111" y="87"/>
                  <a:pt x="112" y="87"/>
                </a:cubicBezTo>
                <a:cubicBezTo>
                  <a:pt x="113" y="87"/>
                  <a:pt x="113" y="87"/>
                  <a:pt x="113" y="87"/>
                </a:cubicBezTo>
                <a:cubicBezTo>
                  <a:pt x="114" y="87"/>
                  <a:pt x="115" y="87"/>
                  <a:pt x="116" y="87"/>
                </a:cubicBezTo>
                <a:cubicBezTo>
                  <a:pt x="116" y="87"/>
                  <a:pt x="116" y="87"/>
                  <a:pt x="116" y="87"/>
                </a:cubicBezTo>
                <a:cubicBezTo>
                  <a:pt x="117" y="87"/>
                  <a:pt x="118" y="87"/>
                  <a:pt x="119" y="87"/>
                </a:cubicBezTo>
                <a:cubicBezTo>
                  <a:pt x="119" y="87"/>
                  <a:pt x="120" y="87"/>
                  <a:pt x="120" y="86"/>
                </a:cubicBezTo>
                <a:cubicBezTo>
                  <a:pt x="121" y="86"/>
                  <a:pt x="121" y="86"/>
                  <a:pt x="122" y="86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24" y="86"/>
                  <a:pt x="125" y="86"/>
                  <a:pt x="126" y="86"/>
                </a:cubicBezTo>
                <a:cubicBezTo>
                  <a:pt x="126" y="86"/>
                  <a:pt x="126" y="86"/>
                  <a:pt x="126" y="86"/>
                </a:cubicBezTo>
                <a:cubicBezTo>
                  <a:pt x="127" y="86"/>
                  <a:pt x="128" y="86"/>
                  <a:pt x="129" y="85"/>
                </a:cubicBezTo>
                <a:cubicBezTo>
                  <a:pt x="129" y="85"/>
                  <a:pt x="129" y="85"/>
                  <a:pt x="129" y="85"/>
                </a:cubicBezTo>
                <a:cubicBezTo>
                  <a:pt x="130" y="85"/>
                  <a:pt x="131" y="85"/>
                  <a:pt x="132" y="85"/>
                </a:cubicBezTo>
                <a:cubicBezTo>
                  <a:pt x="132" y="85"/>
                  <a:pt x="133" y="85"/>
                  <a:pt x="133" y="85"/>
                </a:cubicBezTo>
                <a:cubicBezTo>
                  <a:pt x="133" y="85"/>
                  <a:pt x="134" y="84"/>
                  <a:pt x="135" y="84"/>
                </a:cubicBezTo>
                <a:cubicBezTo>
                  <a:pt x="135" y="84"/>
                  <a:pt x="135" y="84"/>
                  <a:pt x="136" y="84"/>
                </a:cubicBezTo>
                <a:cubicBezTo>
                  <a:pt x="137" y="84"/>
                  <a:pt x="137" y="84"/>
                  <a:pt x="138" y="84"/>
                </a:cubicBezTo>
                <a:cubicBezTo>
                  <a:pt x="138" y="84"/>
                  <a:pt x="138" y="83"/>
                  <a:pt x="138" y="83"/>
                </a:cubicBezTo>
                <a:cubicBezTo>
                  <a:pt x="139" y="83"/>
                  <a:pt x="140" y="83"/>
                  <a:pt x="141" y="83"/>
                </a:cubicBezTo>
                <a:cubicBezTo>
                  <a:pt x="141" y="83"/>
                  <a:pt x="141" y="83"/>
                  <a:pt x="141" y="83"/>
                </a:cubicBezTo>
                <a:cubicBezTo>
                  <a:pt x="142" y="82"/>
                  <a:pt x="143" y="82"/>
                  <a:pt x="144" y="82"/>
                </a:cubicBezTo>
                <a:cubicBezTo>
                  <a:pt x="144" y="82"/>
                  <a:pt x="144" y="82"/>
                  <a:pt x="144" y="82"/>
                </a:cubicBezTo>
                <a:cubicBezTo>
                  <a:pt x="145" y="82"/>
                  <a:pt x="145" y="81"/>
                  <a:pt x="146" y="81"/>
                </a:cubicBezTo>
                <a:cubicBezTo>
                  <a:pt x="146" y="81"/>
                  <a:pt x="146" y="81"/>
                  <a:pt x="147" y="81"/>
                </a:cubicBezTo>
                <a:cubicBezTo>
                  <a:pt x="147" y="81"/>
                  <a:pt x="148" y="80"/>
                  <a:pt x="148" y="80"/>
                </a:cubicBezTo>
                <a:cubicBezTo>
                  <a:pt x="149" y="80"/>
                  <a:pt x="149" y="80"/>
                  <a:pt x="149" y="80"/>
                </a:cubicBezTo>
                <a:cubicBezTo>
                  <a:pt x="149" y="80"/>
                  <a:pt x="150" y="79"/>
                  <a:pt x="151" y="79"/>
                </a:cubicBezTo>
                <a:cubicBezTo>
                  <a:pt x="151" y="79"/>
                  <a:pt x="151" y="79"/>
                  <a:pt x="151" y="79"/>
                </a:cubicBezTo>
                <a:cubicBezTo>
                  <a:pt x="152" y="78"/>
                  <a:pt x="152" y="78"/>
                  <a:pt x="153" y="78"/>
                </a:cubicBezTo>
                <a:cubicBezTo>
                  <a:pt x="153" y="78"/>
                  <a:pt x="153" y="78"/>
                  <a:pt x="153" y="78"/>
                </a:cubicBezTo>
                <a:cubicBezTo>
                  <a:pt x="154" y="77"/>
                  <a:pt x="154" y="77"/>
                  <a:pt x="155" y="76"/>
                </a:cubicBezTo>
                <a:cubicBezTo>
                  <a:pt x="155" y="76"/>
                  <a:pt x="155" y="76"/>
                  <a:pt x="155" y="76"/>
                </a:cubicBezTo>
                <a:cubicBezTo>
                  <a:pt x="155" y="90"/>
                  <a:pt x="155" y="90"/>
                  <a:pt x="155" y="90"/>
                </a:cubicBezTo>
                <a:cubicBezTo>
                  <a:pt x="155" y="90"/>
                  <a:pt x="155" y="90"/>
                  <a:pt x="155" y="91"/>
                </a:cubicBezTo>
                <a:cubicBezTo>
                  <a:pt x="155" y="91"/>
                  <a:pt x="155" y="91"/>
                  <a:pt x="155" y="91"/>
                </a:cubicBezTo>
                <a:cubicBezTo>
                  <a:pt x="155" y="92"/>
                  <a:pt x="155" y="92"/>
                  <a:pt x="155" y="92"/>
                </a:cubicBezTo>
                <a:close/>
                <a:moveTo>
                  <a:pt x="155" y="67"/>
                </a:moveTo>
                <a:cubicBezTo>
                  <a:pt x="155" y="74"/>
                  <a:pt x="135" y="82"/>
                  <a:pt x="109" y="82"/>
                </a:cubicBezTo>
                <a:cubicBezTo>
                  <a:pt x="83" y="82"/>
                  <a:pt x="64" y="74"/>
                  <a:pt x="64" y="67"/>
                </a:cubicBezTo>
                <a:cubicBezTo>
                  <a:pt x="64" y="67"/>
                  <a:pt x="64" y="67"/>
                  <a:pt x="64" y="66"/>
                </a:cubicBezTo>
                <a:cubicBezTo>
                  <a:pt x="64" y="66"/>
                  <a:pt x="64" y="66"/>
                  <a:pt x="65" y="65"/>
                </a:cubicBezTo>
                <a:cubicBezTo>
                  <a:pt x="65" y="65"/>
                  <a:pt x="65" y="65"/>
                  <a:pt x="65" y="65"/>
                </a:cubicBezTo>
                <a:cubicBezTo>
                  <a:pt x="66" y="64"/>
                  <a:pt x="67" y="62"/>
                  <a:pt x="70" y="60"/>
                </a:cubicBezTo>
                <a:cubicBezTo>
                  <a:pt x="70" y="60"/>
                  <a:pt x="70" y="60"/>
                  <a:pt x="71" y="60"/>
                </a:cubicBezTo>
                <a:cubicBezTo>
                  <a:pt x="71" y="60"/>
                  <a:pt x="71" y="60"/>
                  <a:pt x="72" y="60"/>
                </a:cubicBezTo>
                <a:cubicBezTo>
                  <a:pt x="73" y="59"/>
                  <a:pt x="73" y="59"/>
                  <a:pt x="74" y="59"/>
                </a:cubicBezTo>
                <a:cubicBezTo>
                  <a:pt x="74" y="59"/>
                  <a:pt x="74" y="59"/>
                  <a:pt x="74" y="59"/>
                </a:cubicBezTo>
                <a:cubicBezTo>
                  <a:pt x="77" y="57"/>
                  <a:pt x="81" y="56"/>
                  <a:pt x="85" y="55"/>
                </a:cubicBezTo>
                <a:cubicBezTo>
                  <a:pt x="87" y="55"/>
                  <a:pt x="88" y="55"/>
                  <a:pt x="89" y="55"/>
                </a:cubicBezTo>
                <a:cubicBezTo>
                  <a:pt x="90" y="54"/>
                  <a:pt x="90" y="54"/>
                  <a:pt x="90" y="54"/>
                </a:cubicBezTo>
                <a:cubicBezTo>
                  <a:pt x="102" y="52"/>
                  <a:pt x="116" y="52"/>
                  <a:pt x="128" y="54"/>
                </a:cubicBezTo>
                <a:cubicBezTo>
                  <a:pt x="129" y="54"/>
                  <a:pt x="129" y="54"/>
                  <a:pt x="129" y="55"/>
                </a:cubicBezTo>
                <a:cubicBezTo>
                  <a:pt x="131" y="55"/>
                  <a:pt x="132" y="55"/>
                  <a:pt x="133" y="55"/>
                </a:cubicBezTo>
                <a:cubicBezTo>
                  <a:pt x="146" y="58"/>
                  <a:pt x="155" y="63"/>
                  <a:pt x="155" y="67"/>
                </a:cubicBezTo>
                <a:close/>
                <a:moveTo>
                  <a:pt x="155" y="43"/>
                </a:moveTo>
                <a:cubicBezTo>
                  <a:pt x="155" y="47"/>
                  <a:pt x="152" y="50"/>
                  <a:pt x="148" y="50"/>
                </a:cubicBezTo>
                <a:cubicBezTo>
                  <a:pt x="135" y="50"/>
                  <a:pt x="135" y="50"/>
                  <a:pt x="135" y="50"/>
                </a:cubicBezTo>
                <a:cubicBezTo>
                  <a:pt x="135" y="50"/>
                  <a:pt x="135" y="50"/>
                  <a:pt x="135" y="50"/>
                </a:cubicBezTo>
                <a:cubicBezTo>
                  <a:pt x="133" y="50"/>
                  <a:pt x="131" y="49"/>
                  <a:pt x="130" y="49"/>
                </a:cubicBezTo>
                <a:cubicBezTo>
                  <a:pt x="129" y="49"/>
                  <a:pt x="129" y="49"/>
                  <a:pt x="129" y="49"/>
                </a:cubicBezTo>
                <a:cubicBezTo>
                  <a:pt x="123" y="48"/>
                  <a:pt x="116" y="48"/>
                  <a:pt x="109" y="48"/>
                </a:cubicBezTo>
                <a:cubicBezTo>
                  <a:pt x="103" y="48"/>
                  <a:pt x="96" y="48"/>
                  <a:pt x="90" y="49"/>
                </a:cubicBezTo>
                <a:cubicBezTo>
                  <a:pt x="90" y="49"/>
                  <a:pt x="89" y="49"/>
                  <a:pt x="89" y="49"/>
                </a:cubicBezTo>
                <a:cubicBezTo>
                  <a:pt x="87" y="49"/>
                  <a:pt x="86" y="50"/>
                  <a:pt x="84" y="50"/>
                </a:cubicBezTo>
                <a:cubicBezTo>
                  <a:pt x="84" y="50"/>
                  <a:pt x="84" y="50"/>
                  <a:pt x="83" y="50"/>
                </a:cubicBezTo>
                <a:cubicBezTo>
                  <a:pt x="12" y="50"/>
                  <a:pt x="12" y="50"/>
                  <a:pt x="12" y="50"/>
                </a:cubicBezTo>
                <a:cubicBezTo>
                  <a:pt x="9" y="50"/>
                  <a:pt x="5" y="47"/>
                  <a:pt x="5" y="43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8"/>
                  <a:pt x="9" y="5"/>
                  <a:pt x="12" y="5"/>
                </a:cubicBezTo>
                <a:cubicBezTo>
                  <a:pt x="148" y="5"/>
                  <a:pt x="148" y="5"/>
                  <a:pt x="148" y="5"/>
                </a:cubicBezTo>
                <a:cubicBezTo>
                  <a:pt x="152" y="5"/>
                  <a:pt x="155" y="8"/>
                  <a:pt x="155" y="12"/>
                </a:cubicBezTo>
                <a:lnTo>
                  <a:pt x="155" y="4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3B700D5E-78D6-C568-B22D-C343BA11EF88}"/>
              </a:ext>
            </a:extLst>
          </p:cNvPr>
          <p:cNvSpPr>
            <a:spLocks noEditPoints="1"/>
          </p:cNvSpPr>
          <p:nvPr/>
        </p:nvSpPr>
        <p:spPr bwMode="auto">
          <a:xfrm>
            <a:off x="7348538" y="5227638"/>
            <a:ext cx="249238" cy="254000"/>
          </a:xfrm>
          <a:custGeom>
            <a:avLst/>
            <a:gdLst>
              <a:gd name="T0" fmla="*/ 129 w 157"/>
              <a:gd name="T1" fmla="*/ 0 h 160"/>
              <a:gd name="T2" fmla="*/ 0 w 157"/>
              <a:gd name="T3" fmla="*/ 0 h 160"/>
              <a:gd name="T4" fmla="*/ 0 w 157"/>
              <a:gd name="T5" fmla="*/ 160 h 160"/>
              <a:gd name="T6" fmla="*/ 157 w 157"/>
              <a:gd name="T7" fmla="*/ 160 h 160"/>
              <a:gd name="T8" fmla="*/ 157 w 157"/>
              <a:gd name="T9" fmla="*/ 28 h 160"/>
              <a:gd name="T10" fmla="*/ 129 w 157"/>
              <a:gd name="T11" fmla="*/ 0 h 160"/>
              <a:gd name="T12" fmla="*/ 36 w 157"/>
              <a:gd name="T13" fmla="*/ 7 h 160"/>
              <a:gd name="T14" fmla="*/ 114 w 157"/>
              <a:gd name="T15" fmla="*/ 7 h 160"/>
              <a:gd name="T16" fmla="*/ 114 w 157"/>
              <a:gd name="T17" fmla="*/ 52 h 160"/>
              <a:gd name="T18" fmla="*/ 36 w 157"/>
              <a:gd name="T19" fmla="*/ 52 h 160"/>
              <a:gd name="T20" fmla="*/ 36 w 157"/>
              <a:gd name="T21" fmla="*/ 7 h 160"/>
              <a:gd name="T22" fmla="*/ 124 w 157"/>
              <a:gd name="T23" fmla="*/ 154 h 160"/>
              <a:gd name="T24" fmla="*/ 29 w 157"/>
              <a:gd name="T25" fmla="*/ 154 h 160"/>
              <a:gd name="T26" fmla="*/ 29 w 157"/>
              <a:gd name="T27" fmla="*/ 92 h 160"/>
              <a:gd name="T28" fmla="*/ 124 w 157"/>
              <a:gd name="T29" fmla="*/ 92 h 160"/>
              <a:gd name="T30" fmla="*/ 124 w 157"/>
              <a:gd name="T31" fmla="*/ 154 h 160"/>
              <a:gd name="T32" fmla="*/ 150 w 157"/>
              <a:gd name="T33" fmla="*/ 154 h 160"/>
              <a:gd name="T34" fmla="*/ 130 w 157"/>
              <a:gd name="T35" fmla="*/ 154 h 160"/>
              <a:gd name="T36" fmla="*/ 130 w 157"/>
              <a:gd name="T37" fmla="*/ 85 h 160"/>
              <a:gd name="T38" fmla="*/ 23 w 157"/>
              <a:gd name="T39" fmla="*/ 85 h 160"/>
              <a:gd name="T40" fmla="*/ 23 w 157"/>
              <a:gd name="T41" fmla="*/ 154 h 160"/>
              <a:gd name="T42" fmla="*/ 6 w 157"/>
              <a:gd name="T43" fmla="*/ 154 h 160"/>
              <a:gd name="T44" fmla="*/ 6 w 157"/>
              <a:gd name="T45" fmla="*/ 7 h 160"/>
              <a:gd name="T46" fmla="*/ 29 w 157"/>
              <a:gd name="T47" fmla="*/ 7 h 160"/>
              <a:gd name="T48" fmla="*/ 29 w 157"/>
              <a:gd name="T49" fmla="*/ 59 h 160"/>
              <a:gd name="T50" fmla="*/ 121 w 157"/>
              <a:gd name="T51" fmla="*/ 59 h 160"/>
              <a:gd name="T52" fmla="*/ 121 w 157"/>
              <a:gd name="T53" fmla="*/ 7 h 160"/>
              <a:gd name="T54" fmla="*/ 126 w 157"/>
              <a:gd name="T55" fmla="*/ 7 h 160"/>
              <a:gd name="T56" fmla="*/ 150 w 157"/>
              <a:gd name="T57" fmla="*/ 31 h 160"/>
              <a:gd name="T58" fmla="*/ 150 w 157"/>
              <a:gd name="T59" fmla="*/ 154 h 160"/>
              <a:gd name="T60" fmla="*/ 42 w 157"/>
              <a:gd name="T61" fmla="*/ 108 h 160"/>
              <a:gd name="T62" fmla="*/ 65 w 157"/>
              <a:gd name="T63" fmla="*/ 108 h 160"/>
              <a:gd name="T64" fmla="*/ 68 w 157"/>
              <a:gd name="T65" fmla="*/ 105 h 160"/>
              <a:gd name="T66" fmla="*/ 65 w 157"/>
              <a:gd name="T67" fmla="*/ 101 h 160"/>
              <a:gd name="T68" fmla="*/ 42 w 157"/>
              <a:gd name="T69" fmla="*/ 101 h 160"/>
              <a:gd name="T70" fmla="*/ 39 w 157"/>
              <a:gd name="T71" fmla="*/ 105 h 160"/>
              <a:gd name="T72" fmla="*/ 42 w 157"/>
              <a:gd name="T73" fmla="*/ 108 h 160"/>
              <a:gd name="T74" fmla="*/ 42 w 157"/>
              <a:gd name="T75" fmla="*/ 121 h 160"/>
              <a:gd name="T76" fmla="*/ 75 w 157"/>
              <a:gd name="T77" fmla="*/ 121 h 160"/>
              <a:gd name="T78" fmla="*/ 78 w 157"/>
              <a:gd name="T79" fmla="*/ 118 h 160"/>
              <a:gd name="T80" fmla="*/ 75 w 157"/>
              <a:gd name="T81" fmla="*/ 115 h 160"/>
              <a:gd name="T82" fmla="*/ 42 w 157"/>
              <a:gd name="T83" fmla="*/ 115 h 160"/>
              <a:gd name="T84" fmla="*/ 39 w 157"/>
              <a:gd name="T85" fmla="*/ 118 h 160"/>
              <a:gd name="T86" fmla="*/ 42 w 157"/>
              <a:gd name="T87" fmla="*/ 121 h 160"/>
              <a:gd name="T88" fmla="*/ 85 w 157"/>
              <a:gd name="T89" fmla="*/ 121 h 160"/>
              <a:gd name="T90" fmla="*/ 87 w 157"/>
              <a:gd name="T91" fmla="*/ 120 h 160"/>
              <a:gd name="T92" fmla="*/ 88 w 157"/>
              <a:gd name="T93" fmla="*/ 118 h 160"/>
              <a:gd name="T94" fmla="*/ 87 w 157"/>
              <a:gd name="T95" fmla="*/ 115 h 160"/>
              <a:gd name="T96" fmla="*/ 82 w 157"/>
              <a:gd name="T97" fmla="*/ 115 h 160"/>
              <a:gd name="T98" fmla="*/ 81 w 157"/>
              <a:gd name="T99" fmla="*/ 118 h 160"/>
              <a:gd name="T100" fmla="*/ 82 w 157"/>
              <a:gd name="T101" fmla="*/ 120 h 160"/>
              <a:gd name="T102" fmla="*/ 85 w 157"/>
              <a:gd name="T103" fmla="*/ 121 h 160"/>
              <a:gd name="T104" fmla="*/ 88 w 157"/>
              <a:gd name="T105" fmla="*/ 46 h 160"/>
              <a:gd name="T106" fmla="*/ 108 w 157"/>
              <a:gd name="T107" fmla="*/ 46 h 160"/>
              <a:gd name="T108" fmla="*/ 108 w 157"/>
              <a:gd name="T109" fmla="*/ 13 h 160"/>
              <a:gd name="T110" fmla="*/ 88 w 157"/>
              <a:gd name="T111" fmla="*/ 13 h 160"/>
              <a:gd name="T112" fmla="*/ 88 w 157"/>
              <a:gd name="T113" fmla="*/ 46 h 160"/>
              <a:gd name="T114" fmla="*/ 95 w 157"/>
              <a:gd name="T115" fmla="*/ 20 h 160"/>
              <a:gd name="T116" fmla="*/ 101 w 157"/>
              <a:gd name="T117" fmla="*/ 20 h 160"/>
              <a:gd name="T118" fmla="*/ 101 w 157"/>
              <a:gd name="T119" fmla="*/ 39 h 160"/>
              <a:gd name="T120" fmla="*/ 95 w 157"/>
              <a:gd name="T121" fmla="*/ 39 h 160"/>
              <a:gd name="T122" fmla="*/ 95 w 157"/>
              <a:gd name="T123" fmla="*/ 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7" h="160">
                <a:moveTo>
                  <a:pt x="129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60"/>
                  <a:pt x="0" y="160"/>
                  <a:pt x="0" y="160"/>
                </a:cubicBezTo>
                <a:cubicBezTo>
                  <a:pt x="157" y="160"/>
                  <a:pt x="157" y="160"/>
                  <a:pt x="157" y="160"/>
                </a:cubicBezTo>
                <a:cubicBezTo>
                  <a:pt x="157" y="28"/>
                  <a:pt x="157" y="28"/>
                  <a:pt x="157" y="28"/>
                </a:cubicBezTo>
                <a:lnTo>
                  <a:pt x="129" y="0"/>
                </a:lnTo>
                <a:close/>
                <a:moveTo>
                  <a:pt x="36" y="7"/>
                </a:moveTo>
                <a:cubicBezTo>
                  <a:pt x="114" y="7"/>
                  <a:pt x="114" y="7"/>
                  <a:pt x="114" y="7"/>
                </a:cubicBezTo>
                <a:cubicBezTo>
                  <a:pt x="114" y="52"/>
                  <a:pt x="114" y="52"/>
                  <a:pt x="114" y="52"/>
                </a:cubicBezTo>
                <a:cubicBezTo>
                  <a:pt x="36" y="52"/>
                  <a:pt x="36" y="52"/>
                  <a:pt x="36" y="52"/>
                </a:cubicBezTo>
                <a:lnTo>
                  <a:pt x="36" y="7"/>
                </a:lnTo>
                <a:close/>
                <a:moveTo>
                  <a:pt x="124" y="154"/>
                </a:moveTo>
                <a:cubicBezTo>
                  <a:pt x="29" y="154"/>
                  <a:pt x="29" y="154"/>
                  <a:pt x="29" y="154"/>
                </a:cubicBezTo>
                <a:cubicBezTo>
                  <a:pt x="29" y="92"/>
                  <a:pt x="29" y="92"/>
                  <a:pt x="29" y="92"/>
                </a:cubicBezTo>
                <a:cubicBezTo>
                  <a:pt x="124" y="92"/>
                  <a:pt x="124" y="92"/>
                  <a:pt x="124" y="92"/>
                </a:cubicBezTo>
                <a:lnTo>
                  <a:pt x="124" y="154"/>
                </a:lnTo>
                <a:close/>
                <a:moveTo>
                  <a:pt x="150" y="154"/>
                </a:moveTo>
                <a:cubicBezTo>
                  <a:pt x="130" y="154"/>
                  <a:pt x="130" y="154"/>
                  <a:pt x="130" y="154"/>
                </a:cubicBezTo>
                <a:cubicBezTo>
                  <a:pt x="130" y="85"/>
                  <a:pt x="130" y="85"/>
                  <a:pt x="130" y="85"/>
                </a:cubicBezTo>
                <a:cubicBezTo>
                  <a:pt x="23" y="85"/>
                  <a:pt x="23" y="85"/>
                  <a:pt x="23" y="85"/>
                </a:cubicBezTo>
                <a:cubicBezTo>
                  <a:pt x="23" y="154"/>
                  <a:pt x="23" y="154"/>
                  <a:pt x="23" y="154"/>
                </a:cubicBezTo>
                <a:cubicBezTo>
                  <a:pt x="6" y="154"/>
                  <a:pt x="6" y="154"/>
                  <a:pt x="6" y="154"/>
                </a:cubicBezTo>
                <a:cubicBezTo>
                  <a:pt x="6" y="7"/>
                  <a:pt x="6" y="7"/>
                  <a:pt x="6" y="7"/>
                </a:cubicBezTo>
                <a:cubicBezTo>
                  <a:pt x="29" y="7"/>
                  <a:pt x="29" y="7"/>
                  <a:pt x="29" y="7"/>
                </a:cubicBezTo>
                <a:cubicBezTo>
                  <a:pt x="29" y="59"/>
                  <a:pt x="29" y="59"/>
                  <a:pt x="29" y="59"/>
                </a:cubicBezTo>
                <a:cubicBezTo>
                  <a:pt x="121" y="59"/>
                  <a:pt x="121" y="59"/>
                  <a:pt x="121" y="59"/>
                </a:cubicBezTo>
                <a:cubicBezTo>
                  <a:pt x="121" y="7"/>
                  <a:pt x="121" y="7"/>
                  <a:pt x="121" y="7"/>
                </a:cubicBezTo>
                <a:cubicBezTo>
                  <a:pt x="126" y="7"/>
                  <a:pt x="126" y="7"/>
                  <a:pt x="126" y="7"/>
                </a:cubicBezTo>
                <a:cubicBezTo>
                  <a:pt x="150" y="31"/>
                  <a:pt x="150" y="31"/>
                  <a:pt x="150" y="31"/>
                </a:cubicBezTo>
                <a:lnTo>
                  <a:pt x="150" y="154"/>
                </a:lnTo>
                <a:close/>
                <a:moveTo>
                  <a:pt x="42" y="108"/>
                </a:moveTo>
                <a:cubicBezTo>
                  <a:pt x="65" y="108"/>
                  <a:pt x="65" y="108"/>
                  <a:pt x="65" y="108"/>
                </a:cubicBezTo>
                <a:cubicBezTo>
                  <a:pt x="67" y="108"/>
                  <a:pt x="68" y="107"/>
                  <a:pt x="68" y="105"/>
                </a:cubicBezTo>
                <a:cubicBezTo>
                  <a:pt x="68" y="103"/>
                  <a:pt x="67" y="101"/>
                  <a:pt x="65" y="101"/>
                </a:cubicBezTo>
                <a:cubicBezTo>
                  <a:pt x="42" y="101"/>
                  <a:pt x="42" y="101"/>
                  <a:pt x="42" y="101"/>
                </a:cubicBezTo>
                <a:cubicBezTo>
                  <a:pt x="40" y="101"/>
                  <a:pt x="39" y="103"/>
                  <a:pt x="39" y="105"/>
                </a:cubicBezTo>
                <a:cubicBezTo>
                  <a:pt x="39" y="107"/>
                  <a:pt x="40" y="108"/>
                  <a:pt x="42" y="108"/>
                </a:cubicBezTo>
                <a:close/>
                <a:moveTo>
                  <a:pt x="42" y="121"/>
                </a:moveTo>
                <a:cubicBezTo>
                  <a:pt x="75" y="121"/>
                  <a:pt x="75" y="121"/>
                  <a:pt x="75" y="121"/>
                </a:cubicBezTo>
                <a:cubicBezTo>
                  <a:pt x="77" y="121"/>
                  <a:pt x="78" y="120"/>
                  <a:pt x="78" y="118"/>
                </a:cubicBezTo>
                <a:cubicBezTo>
                  <a:pt x="78" y="116"/>
                  <a:pt x="77" y="115"/>
                  <a:pt x="75" y="115"/>
                </a:cubicBezTo>
                <a:cubicBezTo>
                  <a:pt x="42" y="115"/>
                  <a:pt x="42" y="115"/>
                  <a:pt x="42" y="115"/>
                </a:cubicBezTo>
                <a:cubicBezTo>
                  <a:pt x="40" y="115"/>
                  <a:pt x="39" y="116"/>
                  <a:pt x="39" y="118"/>
                </a:cubicBezTo>
                <a:cubicBezTo>
                  <a:pt x="39" y="120"/>
                  <a:pt x="40" y="121"/>
                  <a:pt x="42" y="121"/>
                </a:cubicBezTo>
                <a:close/>
                <a:moveTo>
                  <a:pt x="85" y="121"/>
                </a:moveTo>
                <a:cubicBezTo>
                  <a:pt x="86" y="121"/>
                  <a:pt x="86" y="121"/>
                  <a:pt x="87" y="120"/>
                </a:cubicBezTo>
                <a:cubicBezTo>
                  <a:pt x="88" y="119"/>
                  <a:pt x="88" y="119"/>
                  <a:pt x="88" y="118"/>
                </a:cubicBezTo>
                <a:cubicBezTo>
                  <a:pt x="88" y="117"/>
                  <a:pt x="88" y="116"/>
                  <a:pt x="87" y="115"/>
                </a:cubicBezTo>
                <a:cubicBezTo>
                  <a:pt x="86" y="114"/>
                  <a:pt x="84" y="114"/>
                  <a:pt x="82" y="115"/>
                </a:cubicBezTo>
                <a:cubicBezTo>
                  <a:pt x="82" y="116"/>
                  <a:pt x="81" y="117"/>
                  <a:pt x="81" y="118"/>
                </a:cubicBezTo>
                <a:cubicBezTo>
                  <a:pt x="81" y="119"/>
                  <a:pt x="82" y="119"/>
                  <a:pt x="82" y="120"/>
                </a:cubicBezTo>
                <a:cubicBezTo>
                  <a:pt x="83" y="121"/>
                  <a:pt x="84" y="121"/>
                  <a:pt x="85" y="121"/>
                </a:cubicBezTo>
                <a:close/>
                <a:moveTo>
                  <a:pt x="88" y="46"/>
                </a:moveTo>
                <a:cubicBezTo>
                  <a:pt x="108" y="46"/>
                  <a:pt x="108" y="46"/>
                  <a:pt x="108" y="46"/>
                </a:cubicBezTo>
                <a:cubicBezTo>
                  <a:pt x="108" y="13"/>
                  <a:pt x="108" y="13"/>
                  <a:pt x="108" y="13"/>
                </a:cubicBezTo>
                <a:cubicBezTo>
                  <a:pt x="88" y="13"/>
                  <a:pt x="88" y="13"/>
                  <a:pt x="88" y="13"/>
                </a:cubicBezTo>
                <a:lnTo>
                  <a:pt x="88" y="46"/>
                </a:lnTo>
                <a:close/>
                <a:moveTo>
                  <a:pt x="95" y="20"/>
                </a:moveTo>
                <a:cubicBezTo>
                  <a:pt x="101" y="20"/>
                  <a:pt x="101" y="20"/>
                  <a:pt x="101" y="20"/>
                </a:cubicBezTo>
                <a:cubicBezTo>
                  <a:pt x="101" y="39"/>
                  <a:pt x="101" y="39"/>
                  <a:pt x="101" y="39"/>
                </a:cubicBezTo>
                <a:cubicBezTo>
                  <a:pt x="95" y="39"/>
                  <a:pt x="95" y="39"/>
                  <a:pt x="95" y="39"/>
                </a:cubicBezTo>
                <a:lnTo>
                  <a:pt x="95" y="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021BA75E-D3AB-6C0C-7921-0501307E5E5D}"/>
              </a:ext>
            </a:extLst>
          </p:cNvPr>
          <p:cNvSpPr>
            <a:spLocks noEditPoints="1"/>
          </p:cNvSpPr>
          <p:nvPr/>
        </p:nvSpPr>
        <p:spPr bwMode="auto">
          <a:xfrm>
            <a:off x="6243638" y="5778500"/>
            <a:ext cx="254000" cy="254000"/>
          </a:xfrm>
          <a:custGeom>
            <a:avLst/>
            <a:gdLst>
              <a:gd name="T0" fmla="*/ 21 w 160"/>
              <a:gd name="T1" fmla="*/ 145 h 160"/>
              <a:gd name="T2" fmla="*/ 26 w 160"/>
              <a:gd name="T3" fmla="*/ 150 h 160"/>
              <a:gd name="T4" fmla="*/ 26 w 160"/>
              <a:gd name="T5" fmla="*/ 145 h 160"/>
              <a:gd name="T6" fmla="*/ 42 w 160"/>
              <a:gd name="T7" fmla="*/ 150 h 160"/>
              <a:gd name="T8" fmla="*/ 37 w 160"/>
              <a:gd name="T9" fmla="*/ 150 h 160"/>
              <a:gd name="T10" fmla="*/ 145 w 160"/>
              <a:gd name="T11" fmla="*/ 145 h 160"/>
              <a:gd name="T12" fmla="*/ 155 w 160"/>
              <a:gd name="T13" fmla="*/ 134 h 160"/>
              <a:gd name="T14" fmla="*/ 135 w 160"/>
              <a:gd name="T15" fmla="*/ 36 h 160"/>
              <a:gd name="T16" fmla="*/ 19 w 160"/>
              <a:gd name="T17" fmla="*/ 36 h 160"/>
              <a:gd name="T18" fmla="*/ 0 w 160"/>
              <a:gd name="T19" fmla="*/ 134 h 160"/>
              <a:gd name="T20" fmla="*/ 148 w 160"/>
              <a:gd name="T21" fmla="*/ 160 h 160"/>
              <a:gd name="T22" fmla="*/ 155 w 160"/>
              <a:gd name="T23" fmla="*/ 134 h 160"/>
              <a:gd name="T24" fmla="*/ 150 w 160"/>
              <a:gd name="T25" fmla="*/ 49 h 160"/>
              <a:gd name="T26" fmla="*/ 145 w 160"/>
              <a:gd name="T27" fmla="*/ 52 h 160"/>
              <a:gd name="T28" fmla="*/ 134 w 160"/>
              <a:gd name="T29" fmla="*/ 41 h 160"/>
              <a:gd name="T30" fmla="*/ 101 w 160"/>
              <a:gd name="T31" fmla="*/ 37 h 160"/>
              <a:gd name="T32" fmla="*/ 99 w 160"/>
              <a:gd name="T33" fmla="*/ 5 h 160"/>
              <a:gd name="T34" fmla="*/ 71 w 160"/>
              <a:gd name="T35" fmla="*/ 22 h 160"/>
              <a:gd name="T36" fmla="*/ 96 w 160"/>
              <a:gd name="T37" fmla="*/ 38 h 160"/>
              <a:gd name="T38" fmla="*/ 68 w 160"/>
              <a:gd name="T39" fmla="*/ 36 h 160"/>
              <a:gd name="T40" fmla="*/ 19 w 160"/>
              <a:gd name="T41" fmla="*/ 41 h 160"/>
              <a:gd name="T42" fmla="*/ 21 w 160"/>
              <a:gd name="T43" fmla="*/ 47 h 160"/>
              <a:gd name="T44" fmla="*/ 11 w 160"/>
              <a:gd name="T45" fmla="*/ 134 h 160"/>
              <a:gd name="T46" fmla="*/ 148 w 160"/>
              <a:gd name="T47" fmla="*/ 155 h 160"/>
              <a:gd name="T48" fmla="*/ 6 w 160"/>
              <a:gd name="T49" fmla="*/ 139 h 160"/>
              <a:gd name="T50" fmla="*/ 89 w 160"/>
              <a:gd name="T51" fmla="*/ 145 h 160"/>
              <a:gd name="T52" fmla="*/ 135 w 160"/>
              <a:gd name="T53" fmla="*/ 134 h 160"/>
              <a:gd name="T54" fmla="*/ 89 w 160"/>
              <a:gd name="T55" fmla="*/ 139 h 160"/>
              <a:gd name="T56" fmla="*/ 61 w 160"/>
              <a:gd name="T57" fmla="*/ 134 h 160"/>
              <a:gd name="T58" fmla="*/ 66 w 160"/>
              <a:gd name="T59" fmla="*/ 52 h 160"/>
              <a:gd name="T60" fmla="*/ 140 w 160"/>
              <a:gd name="T61" fmla="*/ 52 h 160"/>
              <a:gd name="T62" fmla="*/ 155 w 160"/>
              <a:gd name="T63" fmla="*/ 147 h 160"/>
              <a:gd name="T64" fmla="*/ 114 w 160"/>
              <a:gd name="T65" fmla="*/ 103 h 160"/>
              <a:gd name="T66" fmla="*/ 99 w 160"/>
              <a:gd name="T67" fmla="*/ 101 h 160"/>
              <a:gd name="T68" fmla="*/ 80 w 160"/>
              <a:gd name="T69" fmla="*/ 114 h 160"/>
              <a:gd name="T70" fmla="*/ 65 w 160"/>
              <a:gd name="T71" fmla="*/ 106 h 160"/>
              <a:gd name="T72" fmla="*/ 50 w 160"/>
              <a:gd name="T73" fmla="*/ 108 h 160"/>
              <a:gd name="T74" fmla="*/ 26 w 160"/>
              <a:gd name="T75" fmla="*/ 121 h 160"/>
              <a:gd name="T76" fmla="*/ 41 w 160"/>
              <a:gd name="T77" fmla="*/ 120 h 160"/>
              <a:gd name="T78" fmla="*/ 62 w 160"/>
              <a:gd name="T79" fmla="*/ 112 h 160"/>
              <a:gd name="T80" fmla="*/ 80 w 160"/>
              <a:gd name="T81" fmla="*/ 129 h 160"/>
              <a:gd name="T82" fmla="*/ 102 w 160"/>
              <a:gd name="T83" fmla="*/ 107 h 160"/>
              <a:gd name="T84" fmla="*/ 120 w 160"/>
              <a:gd name="T85" fmla="*/ 114 h 160"/>
              <a:gd name="T86" fmla="*/ 135 w 160"/>
              <a:gd name="T87" fmla="*/ 116 h 160"/>
              <a:gd name="T88" fmla="*/ 31 w 160"/>
              <a:gd name="T89" fmla="*/ 121 h 160"/>
              <a:gd name="T90" fmla="*/ 34 w 160"/>
              <a:gd name="T91" fmla="*/ 124 h 160"/>
              <a:gd name="T92" fmla="*/ 57 w 160"/>
              <a:gd name="T93" fmla="*/ 103 h 160"/>
              <a:gd name="T94" fmla="*/ 80 w 160"/>
              <a:gd name="T95" fmla="*/ 124 h 160"/>
              <a:gd name="T96" fmla="*/ 83 w 160"/>
              <a:gd name="T97" fmla="*/ 121 h 160"/>
              <a:gd name="T98" fmla="*/ 104 w 160"/>
              <a:gd name="T99" fmla="*/ 101 h 160"/>
              <a:gd name="T100" fmla="*/ 106 w 160"/>
              <a:gd name="T101" fmla="*/ 103 h 160"/>
              <a:gd name="T102" fmla="*/ 127 w 160"/>
              <a:gd name="T103" fmla="*/ 114 h 160"/>
              <a:gd name="T104" fmla="*/ 68 w 160"/>
              <a:gd name="T105" fmla="*/ 57 h 160"/>
              <a:gd name="T106" fmla="*/ 68 w 160"/>
              <a:gd name="T107" fmla="*/ 93 h 160"/>
              <a:gd name="T108" fmla="*/ 31 w 160"/>
              <a:gd name="T109" fmla="*/ 88 h 160"/>
              <a:gd name="T110" fmla="*/ 62 w 160"/>
              <a:gd name="T111" fmla="*/ 88 h 160"/>
              <a:gd name="T112" fmla="*/ 37 w 160"/>
              <a:gd name="T113" fmla="*/ 72 h 160"/>
              <a:gd name="T114" fmla="*/ 57 w 160"/>
              <a:gd name="T115" fmla="*/ 78 h 160"/>
              <a:gd name="T116" fmla="*/ 57 w 160"/>
              <a:gd name="T117" fmla="*/ 83 h 160"/>
              <a:gd name="T118" fmla="*/ 73 w 160"/>
              <a:gd name="T119" fmla="*/ 83 h 160"/>
              <a:gd name="T120" fmla="*/ 78 w 160"/>
              <a:gd name="T121" fmla="*/ 83 h 160"/>
              <a:gd name="T122" fmla="*/ 83 w 160"/>
              <a:gd name="T123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16" y="150"/>
                </a:moveTo>
                <a:cubicBezTo>
                  <a:pt x="21" y="150"/>
                  <a:pt x="21" y="150"/>
                  <a:pt x="21" y="150"/>
                </a:cubicBezTo>
                <a:cubicBezTo>
                  <a:pt x="21" y="145"/>
                  <a:pt x="21" y="145"/>
                  <a:pt x="21" y="145"/>
                </a:cubicBezTo>
                <a:cubicBezTo>
                  <a:pt x="16" y="145"/>
                  <a:pt x="16" y="145"/>
                  <a:pt x="16" y="145"/>
                </a:cubicBezTo>
                <a:lnTo>
                  <a:pt x="16" y="150"/>
                </a:lnTo>
                <a:close/>
                <a:moveTo>
                  <a:pt x="26" y="150"/>
                </a:moveTo>
                <a:cubicBezTo>
                  <a:pt x="31" y="150"/>
                  <a:pt x="31" y="150"/>
                  <a:pt x="31" y="150"/>
                </a:cubicBezTo>
                <a:cubicBezTo>
                  <a:pt x="31" y="145"/>
                  <a:pt x="31" y="145"/>
                  <a:pt x="31" y="145"/>
                </a:cubicBezTo>
                <a:cubicBezTo>
                  <a:pt x="26" y="145"/>
                  <a:pt x="26" y="145"/>
                  <a:pt x="26" y="145"/>
                </a:cubicBezTo>
                <a:lnTo>
                  <a:pt x="26" y="150"/>
                </a:lnTo>
                <a:close/>
                <a:moveTo>
                  <a:pt x="37" y="150"/>
                </a:moveTo>
                <a:cubicBezTo>
                  <a:pt x="42" y="150"/>
                  <a:pt x="42" y="150"/>
                  <a:pt x="42" y="150"/>
                </a:cubicBezTo>
                <a:cubicBezTo>
                  <a:pt x="42" y="145"/>
                  <a:pt x="42" y="145"/>
                  <a:pt x="42" y="145"/>
                </a:cubicBezTo>
                <a:cubicBezTo>
                  <a:pt x="37" y="145"/>
                  <a:pt x="37" y="145"/>
                  <a:pt x="37" y="145"/>
                </a:cubicBezTo>
                <a:lnTo>
                  <a:pt x="37" y="150"/>
                </a:lnTo>
                <a:close/>
                <a:moveTo>
                  <a:pt x="124" y="150"/>
                </a:moveTo>
                <a:cubicBezTo>
                  <a:pt x="145" y="150"/>
                  <a:pt x="145" y="150"/>
                  <a:pt x="145" y="150"/>
                </a:cubicBezTo>
                <a:cubicBezTo>
                  <a:pt x="145" y="145"/>
                  <a:pt x="145" y="145"/>
                  <a:pt x="145" y="145"/>
                </a:cubicBezTo>
                <a:cubicBezTo>
                  <a:pt x="124" y="145"/>
                  <a:pt x="124" y="145"/>
                  <a:pt x="124" y="145"/>
                </a:cubicBezTo>
                <a:lnTo>
                  <a:pt x="124" y="150"/>
                </a:lnTo>
                <a:close/>
                <a:moveTo>
                  <a:pt x="155" y="134"/>
                </a:moveTo>
                <a:cubicBezTo>
                  <a:pt x="155" y="49"/>
                  <a:pt x="155" y="49"/>
                  <a:pt x="155" y="49"/>
                </a:cubicBezTo>
                <a:cubicBezTo>
                  <a:pt x="155" y="42"/>
                  <a:pt x="149" y="36"/>
                  <a:pt x="142" y="36"/>
                </a:cubicBezTo>
                <a:cubicBezTo>
                  <a:pt x="135" y="36"/>
                  <a:pt x="135" y="36"/>
                  <a:pt x="135" y="36"/>
                </a:cubicBezTo>
                <a:cubicBezTo>
                  <a:pt x="135" y="16"/>
                  <a:pt x="118" y="0"/>
                  <a:pt x="99" y="0"/>
                </a:cubicBezTo>
                <a:cubicBezTo>
                  <a:pt x="79" y="0"/>
                  <a:pt x="62" y="16"/>
                  <a:pt x="62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1" y="36"/>
                  <a:pt x="6" y="42"/>
                  <a:pt x="6" y="49"/>
                </a:cubicBezTo>
                <a:cubicBezTo>
                  <a:pt x="6" y="134"/>
                  <a:pt x="6" y="134"/>
                  <a:pt x="6" y="134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4"/>
                  <a:pt x="6" y="160"/>
                  <a:pt x="13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55" y="160"/>
                  <a:pt x="160" y="154"/>
                  <a:pt x="160" y="147"/>
                </a:cubicBezTo>
                <a:cubicBezTo>
                  <a:pt x="160" y="134"/>
                  <a:pt x="160" y="134"/>
                  <a:pt x="160" y="134"/>
                </a:cubicBezTo>
                <a:lnTo>
                  <a:pt x="155" y="134"/>
                </a:lnTo>
                <a:close/>
                <a:moveTo>
                  <a:pt x="134" y="41"/>
                </a:moveTo>
                <a:cubicBezTo>
                  <a:pt x="142" y="41"/>
                  <a:pt x="142" y="41"/>
                  <a:pt x="142" y="41"/>
                </a:cubicBezTo>
                <a:cubicBezTo>
                  <a:pt x="147" y="41"/>
                  <a:pt x="150" y="45"/>
                  <a:pt x="150" y="49"/>
                </a:cubicBezTo>
                <a:cubicBezTo>
                  <a:pt x="150" y="134"/>
                  <a:pt x="150" y="134"/>
                  <a:pt x="150" y="134"/>
                </a:cubicBezTo>
                <a:cubicBezTo>
                  <a:pt x="145" y="134"/>
                  <a:pt x="145" y="134"/>
                  <a:pt x="145" y="13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5" y="49"/>
                  <a:pt x="143" y="47"/>
                  <a:pt x="140" y="47"/>
                </a:cubicBezTo>
                <a:cubicBezTo>
                  <a:pt x="133" y="47"/>
                  <a:pt x="133" y="47"/>
                  <a:pt x="133" y="47"/>
                </a:cubicBezTo>
                <a:cubicBezTo>
                  <a:pt x="134" y="45"/>
                  <a:pt x="134" y="43"/>
                  <a:pt x="134" y="41"/>
                </a:cubicBezTo>
                <a:close/>
                <a:moveTo>
                  <a:pt x="129" y="36"/>
                </a:moveTo>
                <a:cubicBezTo>
                  <a:pt x="129" y="49"/>
                  <a:pt x="122" y="60"/>
                  <a:pt x="111" y="65"/>
                </a:cubicBezTo>
                <a:cubicBezTo>
                  <a:pt x="101" y="37"/>
                  <a:pt x="101" y="37"/>
                  <a:pt x="101" y="37"/>
                </a:cubicBezTo>
                <a:cubicBezTo>
                  <a:pt x="122" y="16"/>
                  <a:pt x="122" y="16"/>
                  <a:pt x="122" y="16"/>
                </a:cubicBezTo>
                <a:cubicBezTo>
                  <a:pt x="127" y="22"/>
                  <a:pt x="129" y="29"/>
                  <a:pt x="129" y="36"/>
                </a:cubicBezTo>
                <a:close/>
                <a:moveTo>
                  <a:pt x="99" y="5"/>
                </a:moveTo>
                <a:cubicBezTo>
                  <a:pt x="106" y="5"/>
                  <a:pt x="113" y="8"/>
                  <a:pt x="118" y="13"/>
                </a:cubicBezTo>
                <a:cubicBezTo>
                  <a:pt x="98" y="33"/>
                  <a:pt x="98" y="33"/>
                  <a:pt x="98" y="33"/>
                </a:cubicBezTo>
                <a:cubicBezTo>
                  <a:pt x="71" y="22"/>
                  <a:pt x="71" y="22"/>
                  <a:pt x="71" y="22"/>
                </a:cubicBezTo>
                <a:cubicBezTo>
                  <a:pt x="76" y="12"/>
                  <a:pt x="87" y="5"/>
                  <a:pt x="99" y="5"/>
                </a:cubicBezTo>
                <a:close/>
                <a:moveTo>
                  <a:pt x="69" y="27"/>
                </a:moveTo>
                <a:cubicBezTo>
                  <a:pt x="96" y="38"/>
                  <a:pt x="96" y="38"/>
                  <a:pt x="96" y="38"/>
                </a:cubicBezTo>
                <a:cubicBezTo>
                  <a:pt x="106" y="66"/>
                  <a:pt x="106" y="66"/>
                  <a:pt x="106" y="66"/>
                </a:cubicBezTo>
                <a:cubicBezTo>
                  <a:pt x="103" y="67"/>
                  <a:pt x="101" y="67"/>
                  <a:pt x="99" y="67"/>
                </a:cubicBezTo>
                <a:cubicBezTo>
                  <a:pt x="81" y="67"/>
                  <a:pt x="68" y="53"/>
                  <a:pt x="68" y="36"/>
                </a:cubicBezTo>
                <a:cubicBezTo>
                  <a:pt x="68" y="33"/>
                  <a:pt x="68" y="30"/>
                  <a:pt x="69" y="27"/>
                </a:cubicBezTo>
                <a:close/>
                <a:moveTo>
                  <a:pt x="11" y="49"/>
                </a:moveTo>
                <a:cubicBezTo>
                  <a:pt x="11" y="45"/>
                  <a:pt x="14" y="41"/>
                  <a:pt x="19" y="41"/>
                </a:cubicBezTo>
                <a:cubicBezTo>
                  <a:pt x="63" y="41"/>
                  <a:pt x="63" y="41"/>
                  <a:pt x="63" y="41"/>
                </a:cubicBezTo>
                <a:cubicBezTo>
                  <a:pt x="63" y="43"/>
                  <a:pt x="63" y="45"/>
                  <a:pt x="64" y="47"/>
                </a:cubicBezTo>
                <a:cubicBezTo>
                  <a:pt x="21" y="47"/>
                  <a:pt x="21" y="47"/>
                  <a:pt x="21" y="47"/>
                </a:cubicBezTo>
                <a:cubicBezTo>
                  <a:pt x="18" y="47"/>
                  <a:pt x="16" y="49"/>
                  <a:pt x="16" y="52"/>
                </a:cubicBezTo>
                <a:cubicBezTo>
                  <a:pt x="16" y="134"/>
                  <a:pt x="16" y="134"/>
                  <a:pt x="16" y="134"/>
                </a:cubicBezTo>
                <a:cubicBezTo>
                  <a:pt x="11" y="134"/>
                  <a:pt x="11" y="134"/>
                  <a:pt x="11" y="134"/>
                </a:cubicBezTo>
                <a:lnTo>
                  <a:pt x="11" y="49"/>
                </a:lnTo>
                <a:close/>
                <a:moveTo>
                  <a:pt x="155" y="147"/>
                </a:moveTo>
                <a:cubicBezTo>
                  <a:pt x="155" y="151"/>
                  <a:pt x="152" y="155"/>
                  <a:pt x="148" y="155"/>
                </a:cubicBezTo>
                <a:cubicBezTo>
                  <a:pt x="13" y="155"/>
                  <a:pt x="13" y="155"/>
                  <a:pt x="13" y="155"/>
                </a:cubicBezTo>
                <a:cubicBezTo>
                  <a:pt x="9" y="155"/>
                  <a:pt x="6" y="151"/>
                  <a:pt x="6" y="147"/>
                </a:cubicBezTo>
                <a:cubicBezTo>
                  <a:pt x="6" y="139"/>
                  <a:pt x="6" y="139"/>
                  <a:pt x="6" y="139"/>
                </a:cubicBezTo>
                <a:cubicBezTo>
                  <a:pt x="59" y="139"/>
                  <a:pt x="59" y="139"/>
                  <a:pt x="59" y="139"/>
                </a:cubicBezTo>
                <a:cubicBezTo>
                  <a:pt x="62" y="143"/>
                  <a:pt x="67" y="145"/>
                  <a:pt x="72" y="145"/>
                </a:cubicBezTo>
                <a:cubicBezTo>
                  <a:pt x="89" y="145"/>
                  <a:pt x="89" y="145"/>
                  <a:pt x="89" y="145"/>
                </a:cubicBezTo>
                <a:cubicBezTo>
                  <a:pt x="94" y="145"/>
                  <a:pt x="98" y="143"/>
                  <a:pt x="102" y="139"/>
                </a:cubicBezTo>
                <a:cubicBezTo>
                  <a:pt x="135" y="139"/>
                  <a:pt x="135" y="139"/>
                  <a:pt x="135" y="139"/>
                </a:cubicBezTo>
                <a:cubicBezTo>
                  <a:pt x="135" y="134"/>
                  <a:pt x="135" y="134"/>
                  <a:pt x="135" y="134"/>
                </a:cubicBezTo>
                <a:cubicBezTo>
                  <a:pt x="100" y="134"/>
                  <a:pt x="100" y="134"/>
                  <a:pt x="100" y="134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6" y="138"/>
                  <a:pt x="93" y="139"/>
                  <a:pt x="89" y="139"/>
                </a:cubicBezTo>
                <a:cubicBezTo>
                  <a:pt x="72" y="139"/>
                  <a:pt x="72" y="139"/>
                  <a:pt x="72" y="139"/>
                </a:cubicBezTo>
                <a:cubicBezTo>
                  <a:pt x="68" y="139"/>
                  <a:pt x="64" y="138"/>
                  <a:pt x="62" y="135"/>
                </a:cubicBezTo>
                <a:cubicBezTo>
                  <a:pt x="61" y="134"/>
                  <a:pt x="61" y="134"/>
                  <a:pt x="61" y="134"/>
                </a:cubicBezTo>
                <a:cubicBezTo>
                  <a:pt x="21" y="134"/>
                  <a:pt x="21" y="134"/>
                  <a:pt x="21" y="134"/>
                </a:cubicBezTo>
                <a:cubicBezTo>
                  <a:pt x="21" y="52"/>
                  <a:pt x="21" y="52"/>
                  <a:pt x="21" y="52"/>
                </a:cubicBezTo>
                <a:cubicBezTo>
                  <a:pt x="66" y="52"/>
                  <a:pt x="66" y="52"/>
                  <a:pt x="66" y="52"/>
                </a:cubicBezTo>
                <a:cubicBezTo>
                  <a:pt x="72" y="64"/>
                  <a:pt x="84" y="72"/>
                  <a:pt x="99" y="72"/>
                </a:cubicBezTo>
                <a:cubicBezTo>
                  <a:pt x="113" y="72"/>
                  <a:pt x="125" y="64"/>
                  <a:pt x="131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139"/>
                  <a:pt x="140" y="139"/>
                  <a:pt x="140" y="139"/>
                </a:cubicBezTo>
                <a:cubicBezTo>
                  <a:pt x="155" y="139"/>
                  <a:pt x="155" y="139"/>
                  <a:pt x="155" y="139"/>
                </a:cubicBezTo>
                <a:lnTo>
                  <a:pt x="155" y="147"/>
                </a:lnTo>
                <a:close/>
                <a:moveTo>
                  <a:pt x="127" y="108"/>
                </a:moveTo>
                <a:cubicBezTo>
                  <a:pt x="125" y="108"/>
                  <a:pt x="124" y="109"/>
                  <a:pt x="123" y="110"/>
                </a:cubicBezTo>
                <a:cubicBezTo>
                  <a:pt x="114" y="103"/>
                  <a:pt x="114" y="103"/>
                  <a:pt x="114" y="103"/>
                </a:cubicBezTo>
                <a:cubicBezTo>
                  <a:pt x="114" y="102"/>
                  <a:pt x="114" y="102"/>
                  <a:pt x="114" y="101"/>
                </a:cubicBezTo>
                <a:cubicBezTo>
                  <a:pt x="114" y="96"/>
                  <a:pt x="111" y="93"/>
                  <a:pt x="106" y="93"/>
                </a:cubicBezTo>
                <a:cubicBezTo>
                  <a:pt x="102" y="93"/>
                  <a:pt x="99" y="96"/>
                  <a:pt x="99" y="101"/>
                </a:cubicBezTo>
                <a:cubicBezTo>
                  <a:pt x="99" y="102"/>
                  <a:pt x="99" y="102"/>
                  <a:pt x="99" y="103"/>
                </a:cubicBezTo>
                <a:cubicBezTo>
                  <a:pt x="85" y="115"/>
                  <a:pt x="85" y="115"/>
                  <a:pt x="85" y="115"/>
                </a:cubicBezTo>
                <a:cubicBezTo>
                  <a:pt x="83" y="114"/>
                  <a:pt x="82" y="114"/>
                  <a:pt x="80" y="114"/>
                </a:cubicBezTo>
                <a:cubicBezTo>
                  <a:pt x="79" y="114"/>
                  <a:pt x="77" y="114"/>
                  <a:pt x="76" y="115"/>
                </a:cubicBezTo>
                <a:cubicBezTo>
                  <a:pt x="65" y="108"/>
                  <a:pt x="65" y="108"/>
                  <a:pt x="65" y="108"/>
                </a:cubicBezTo>
                <a:cubicBezTo>
                  <a:pt x="65" y="107"/>
                  <a:pt x="65" y="107"/>
                  <a:pt x="65" y="106"/>
                </a:cubicBezTo>
                <a:cubicBezTo>
                  <a:pt x="65" y="102"/>
                  <a:pt x="61" y="98"/>
                  <a:pt x="57" y="98"/>
                </a:cubicBezTo>
                <a:cubicBezTo>
                  <a:pt x="53" y="98"/>
                  <a:pt x="49" y="102"/>
                  <a:pt x="49" y="106"/>
                </a:cubicBezTo>
                <a:cubicBezTo>
                  <a:pt x="49" y="107"/>
                  <a:pt x="50" y="107"/>
                  <a:pt x="50" y="108"/>
                </a:cubicBezTo>
                <a:cubicBezTo>
                  <a:pt x="39" y="115"/>
                  <a:pt x="39" y="115"/>
                  <a:pt x="39" y="115"/>
                </a:cubicBezTo>
                <a:cubicBezTo>
                  <a:pt x="37" y="114"/>
                  <a:pt x="36" y="114"/>
                  <a:pt x="34" y="114"/>
                </a:cubicBezTo>
                <a:cubicBezTo>
                  <a:pt x="30" y="114"/>
                  <a:pt x="26" y="117"/>
                  <a:pt x="26" y="121"/>
                </a:cubicBezTo>
                <a:cubicBezTo>
                  <a:pt x="26" y="126"/>
                  <a:pt x="30" y="129"/>
                  <a:pt x="34" y="129"/>
                </a:cubicBezTo>
                <a:cubicBezTo>
                  <a:pt x="38" y="129"/>
                  <a:pt x="42" y="126"/>
                  <a:pt x="42" y="121"/>
                </a:cubicBezTo>
                <a:cubicBezTo>
                  <a:pt x="42" y="121"/>
                  <a:pt x="42" y="120"/>
                  <a:pt x="41" y="120"/>
                </a:cubicBezTo>
                <a:cubicBezTo>
                  <a:pt x="53" y="112"/>
                  <a:pt x="53" y="112"/>
                  <a:pt x="53" y="112"/>
                </a:cubicBezTo>
                <a:cubicBezTo>
                  <a:pt x="54" y="113"/>
                  <a:pt x="55" y="114"/>
                  <a:pt x="57" y="114"/>
                </a:cubicBezTo>
                <a:cubicBezTo>
                  <a:pt x="59" y="114"/>
                  <a:pt x="61" y="113"/>
                  <a:pt x="62" y="112"/>
                </a:cubicBezTo>
                <a:cubicBezTo>
                  <a:pt x="73" y="120"/>
                  <a:pt x="73" y="120"/>
                  <a:pt x="73" y="120"/>
                </a:cubicBezTo>
                <a:cubicBezTo>
                  <a:pt x="73" y="120"/>
                  <a:pt x="73" y="121"/>
                  <a:pt x="73" y="121"/>
                </a:cubicBezTo>
                <a:cubicBezTo>
                  <a:pt x="73" y="126"/>
                  <a:pt x="76" y="129"/>
                  <a:pt x="80" y="129"/>
                </a:cubicBezTo>
                <a:cubicBezTo>
                  <a:pt x="85" y="129"/>
                  <a:pt x="88" y="126"/>
                  <a:pt x="88" y="121"/>
                </a:cubicBezTo>
                <a:cubicBezTo>
                  <a:pt x="88" y="121"/>
                  <a:pt x="88" y="120"/>
                  <a:pt x="88" y="119"/>
                </a:cubicBezTo>
                <a:cubicBezTo>
                  <a:pt x="102" y="107"/>
                  <a:pt x="102" y="107"/>
                  <a:pt x="102" y="107"/>
                </a:cubicBezTo>
                <a:cubicBezTo>
                  <a:pt x="103" y="108"/>
                  <a:pt x="105" y="108"/>
                  <a:pt x="106" y="108"/>
                </a:cubicBezTo>
                <a:cubicBezTo>
                  <a:pt x="108" y="108"/>
                  <a:pt x="109" y="108"/>
                  <a:pt x="111" y="107"/>
                </a:cubicBezTo>
                <a:cubicBezTo>
                  <a:pt x="120" y="114"/>
                  <a:pt x="120" y="114"/>
                  <a:pt x="120" y="114"/>
                </a:cubicBezTo>
                <a:cubicBezTo>
                  <a:pt x="119" y="115"/>
                  <a:pt x="119" y="115"/>
                  <a:pt x="119" y="116"/>
                </a:cubicBezTo>
                <a:cubicBezTo>
                  <a:pt x="119" y="121"/>
                  <a:pt x="123" y="124"/>
                  <a:pt x="127" y="124"/>
                </a:cubicBezTo>
                <a:cubicBezTo>
                  <a:pt x="131" y="124"/>
                  <a:pt x="135" y="121"/>
                  <a:pt x="135" y="116"/>
                </a:cubicBezTo>
                <a:cubicBezTo>
                  <a:pt x="135" y="112"/>
                  <a:pt x="131" y="108"/>
                  <a:pt x="127" y="108"/>
                </a:cubicBezTo>
                <a:close/>
                <a:moveTo>
                  <a:pt x="34" y="124"/>
                </a:moveTo>
                <a:cubicBezTo>
                  <a:pt x="33" y="124"/>
                  <a:pt x="31" y="123"/>
                  <a:pt x="31" y="121"/>
                </a:cubicBezTo>
                <a:cubicBezTo>
                  <a:pt x="31" y="120"/>
                  <a:pt x="33" y="119"/>
                  <a:pt x="34" y="119"/>
                </a:cubicBezTo>
                <a:cubicBezTo>
                  <a:pt x="35" y="119"/>
                  <a:pt x="37" y="120"/>
                  <a:pt x="37" y="121"/>
                </a:cubicBezTo>
                <a:cubicBezTo>
                  <a:pt x="37" y="123"/>
                  <a:pt x="35" y="124"/>
                  <a:pt x="34" y="124"/>
                </a:cubicBezTo>
                <a:close/>
                <a:moveTo>
                  <a:pt x="57" y="108"/>
                </a:moveTo>
                <a:cubicBezTo>
                  <a:pt x="56" y="108"/>
                  <a:pt x="55" y="107"/>
                  <a:pt x="55" y="106"/>
                </a:cubicBezTo>
                <a:cubicBezTo>
                  <a:pt x="55" y="104"/>
                  <a:pt x="56" y="103"/>
                  <a:pt x="57" y="103"/>
                </a:cubicBezTo>
                <a:cubicBezTo>
                  <a:pt x="59" y="103"/>
                  <a:pt x="60" y="104"/>
                  <a:pt x="60" y="106"/>
                </a:cubicBezTo>
                <a:cubicBezTo>
                  <a:pt x="60" y="107"/>
                  <a:pt x="59" y="108"/>
                  <a:pt x="57" y="108"/>
                </a:cubicBezTo>
                <a:close/>
                <a:moveTo>
                  <a:pt x="80" y="124"/>
                </a:moveTo>
                <a:cubicBezTo>
                  <a:pt x="79" y="124"/>
                  <a:pt x="78" y="123"/>
                  <a:pt x="78" y="121"/>
                </a:cubicBezTo>
                <a:cubicBezTo>
                  <a:pt x="78" y="120"/>
                  <a:pt x="79" y="119"/>
                  <a:pt x="80" y="119"/>
                </a:cubicBezTo>
                <a:cubicBezTo>
                  <a:pt x="82" y="119"/>
                  <a:pt x="83" y="120"/>
                  <a:pt x="83" y="121"/>
                </a:cubicBezTo>
                <a:cubicBezTo>
                  <a:pt x="83" y="123"/>
                  <a:pt x="82" y="124"/>
                  <a:pt x="80" y="124"/>
                </a:cubicBezTo>
                <a:close/>
                <a:moveTo>
                  <a:pt x="106" y="103"/>
                </a:moveTo>
                <a:cubicBezTo>
                  <a:pt x="105" y="103"/>
                  <a:pt x="104" y="102"/>
                  <a:pt x="104" y="101"/>
                </a:cubicBezTo>
                <a:cubicBezTo>
                  <a:pt x="104" y="99"/>
                  <a:pt x="105" y="98"/>
                  <a:pt x="106" y="98"/>
                </a:cubicBezTo>
                <a:cubicBezTo>
                  <a:pt x="108" y="98"/>
                  <a:pt x="109" y="99"/>
                  <a:pt x="109" y="101"/>
                </a:cubicBezTo>
                <a:cubicBezTo>
                  <a:pt x="109" y="102"/>
                  <a:pt x="108" y="103"/>
                  <a:pt x="106" y="103"/>
                </a:cubicBezTo>
                <a:close/>
                <a:moveTo>
                  <a:pt x="127" y="119"/>
                </a:moveTo>
                <a:cubicBezTo>
                  <a:pt x="125" y="119"/>
                  <a:pt x="124" y="118"/>
                  <a:pt x="124" y="116"/>
                </a:cubicBezTo>
                <a:cubicBezTo>
                  <a:pt x="124" y="115"/>
                  <a:pt x="125" y="114"/>
                  <a:pt x="127" y="114"/>
                </a:cubicBezTo>
                <a:cubicBezTo>
                  <a:pt x="128" y="114"/>
                  <a:pt x="129" y="115"/>
                  <a:pt x="129" y="116"/>
                </a:cubicBezTo>
                <a:cubicBezTo>
                  <a:pt x="129" y="118"/>
                  <a:pt x="128" y="119"/>
                  <a:pt x="127" y="119"/>
                </a:cubicBezTo>
                <a:close/>
                <a:moveTo>
                  <a:pt x="68" y="57"/>
                </a:moveTo>
                <a:cubicBezTo>
                  <a:pt x="26" y="57"/>
                  <a:pt x="26" y="57"/>
                  <a:pt x="26" y="57"/>
                </a:cubicBezTo>
                <a:cubicBezTo>
                  <a:pt x="26" y="93"/>
                  <a:pt x="26" y="93"/>
                  <a:pt x="26" y="93"/>
                </a:cubicBezTo>
                <a:cubicBezTo>
                  <a:pt x="68" y="93"/>
                  <a:pt x="68" y="93"/>
                  <a:pt x="68" y="93"/>
                </a:cubicBezTo>
                <a:lnTo>
                  <a:pt x="68" y="57"/>
                </a:lnTo>
                <a:close/>
                <a:moveTo>
                  <a:pt x="62" y="88"/>
                </a:moveTo>
                <a:cubicBezTo>
                  <a:pt x="31" y="88"/>
                  <a:pt x="31" y="88"/>
                  <a:pt x="31" y="88"/>
                </a:cubicBezTo>
                <a:cubicBezTo>
                  <a:pt x="31" y="62"/>
                  <a:pt x="31" y="62"/>
                  <a:pt x="31" y="62"/>
                </a:cubicBezTo>
                <a:cubicBezTo>
                  <a:pt x="62" y="62"/>
                  <a:pt x="62" y="62"/>
                  <a:pt x="62" y="62"/>
                </a:cubicBezTo>
                <a:lnTo>
                  <a:pt x="62" y="88"/>
                </a:lnTo>
                <a:close/>
                <a:moveTo>
                  <a:pt x="57" y="67"/>
                </a:moveTo>
                <a:cubicBezTo>
                  <a:pt x="37" y="67"/>
                  <a:pt x="37" y="67"/>
                  <a:pt x="37" y="67"/>
                </a:cubicBezTo>
                <a:cubicBezTo>
                  <a:pt x="37" y="72"/>
                  <a:pt x="37" y="72"/>
                  <a:pt x="37" y="72"/>
                </a:cubicBezTo>
                <a:cubicBezTo>
                  <a:pt x="57" y="72"/>
                  <a:pt x="57" y="72"/>
                  <a:pt x="57" y="72"/>
                </a:cubicBezTo>
                <a:lnTo>
                  <a:pt x="57" y="67"/>
                </a:lnTo>
                <a:close/>
                <a:moveTo>
                  <a:pt x="57" y="78"/>
                </a:moveTo>
                <a:cubicBezTo>
                  <a:pt x="37" y="78"/>
                  <a:pt x="37" y="78"/>
                  <a:pt x="37" y="78"/>
                </a:cubicBezTo>
                <a:cubicBezTo>
                  <a:pt x="37" y="83"/>
                  <a:pt x="37" y="83"/>
                  <a:pt x="37" y="83"/>
                </a:cubicBezTo>
                <a:cubicBezTo>
                  <a:pt x="57" y="83"/>
                  <a:pt x="57" y="83"/>
                  <a:pt x="57" y="83"/>
                </a:cubicBezTo>
                <a:lnTo>
                  <a:pt x="57" y="78"/>
                </a:lnTo>
                <a:close/>
                <a:moveTo>
                  <a:pt x="78" y="83"/>
                </a:moveTo>
                <a:cubicBezTo>
                  <a:pt x="73" y="83"/>
                  <a:pt x="73" y="83"/>
                  <a:pt x="73" y="83"/>
                </a:cubicBezTo>
                <a:cubicBezTo>
                  <a:pt x="73" y="88"/>
                  <a:pt x="73" y="88"/>
                  <a:pt x="73" y="88"/>
                </a:cubicBezTo>
                <a:cubicBezTo>
                  <a:pt x="78" y="88"/>
                  <a:pt x="78" y="88"/>
                  <a:pt x="78" y="88"/>
                </a:cubicBezTo>
                <a:lnTo>
                  <a:pt x="78" y="83"/>
                </a:lnTo>
                <a:close/>
                <a:moveTo>
                  <a:pt x="135" y="83"/>
                </a:moveTo>
                <a:cubicBezTo>
                  <a:pt x="83" y="83"/>
                  <a:pt x="83" y="83"/>
                  <a:pt x="83" y="83"/>
                </a:cubicBezTo>
                <a:cubicBezTo>
                  <a:pt x="83" y="88"/>
                  <a:pt x="83" y="88"/>
                  <a:pt x="83" y="88"/>
                </a:cubicBezTo>
                <a:cubicBezTo>
                  <a:pt x="135" y="88"/>
                  <a:pt x="135" y="88"/>
                  <a:pt x="135" y="88"/>
                </a:cubicBezTo>
                <a:lnTo>
                  <a:pt x="135" y="8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C7DE00B7-0385-FE6D-22B1-9CE2A1FEF818}"/>
              </a:ext>
            </a:extLst>
          </p:cNvPr>
          <p:cNvSpPr>
            <a:spLocks noEditPoints="1"/>
          </p:cNvSpPr>
          <p:nvPr/>
        </p:nvSpPr>
        <p:spPr bwMode="auto">
          <a:xfrm>
            <a:off x="5707063" y="5778500"/>
            <a:ext cx="227013" cy="254000"/>
          </a:xfrm>
          <a:custGeom>
            <a:avLst/>
            <a:gdLst>
              <a:gd name="T0" fmla="*/ 106 w 143"/>
              <a:gd name="T1" fmla="*/ 130 h 160"/>
              <a:gd name="T2" fmla="*/ 114 w 143"/>
              <a:gd name="T3" fmla="*/ 114 h 160"/>
              <a:gd name="T4" fmla="*/ 103 w 143"/>
              <a:gd name="T5" fmla="*/ 80 h 160"/>
              <a:gd name="T6" fmla="*/ 118 w 143"/>
              <a:gd name="T7" fmla="*/ 67 h 160"/>
              <a:gd name="T8" fmla="*/ 25 w 143"/>
              <a:gd name="T9" fmla="*/ 47 h 160"/>
              <a:gd name="T10" fmla="*/ 31 w 143"/>
              <a:gd name="T11" fmla="*/ 79 h 160"/>
              <a:gd name="T12" fmla="*/ 48 w 143"/>
              <a:gd name="T13" fmla="*/ 97 h 160"/>
              <a:gd name="T14" fmla="*/ 29 w 143"/>
              <a:gd name="T15" fmla="*/ 114 h 160"/>
              <a:gd name="T16" fmla="*/ 140 w 143"/>
              <a:gd name="T17" fmla="*/ 160 h 160"/>
              <a:gd name="T18" fmla="*/ 112 w 143"/>
              <a:gd name="T19" fmla="*/ 67 h 160"/>
              <a:gd name="T20" fmla="*/ 106 w 143"/>
              <a:gd name="T21" fmla="*/ 51 h 160"/>
              <a:gd name="T22" fmla="*/ 112 w 143"/>
              <a:gd name="T23" fmla="*/ 67 h 160"/>
              <a:gd name="T24" fmla="*/ 37 w 143"/>
              <a:gd name="T25" fmla="*/ 50 h 160"/>
              <a:gd name="T26" fmla="*/ 37 w 143"/>
              <a:gd name="T27" fmla="*/ 51 h 160"/>
              <a:gd name="T28" fmla="*/ 31 w 143"/>
              <a:gd name="T29" fmla="*/ 67 h 160"/>
              <a:gd name="T30" fmla="*/ 37 w 143"/>
              <a:gd name="T31" fmla="*/ 76 h 160"/>
              <a:gd name="T32" fmla="*/ 41 w 143"/>
              <a:gd name="T33" fmla="*/ 82 h 160"/>
              <a:gd name="T34" fmla="*/ 31 w 143"/>
              <a:gd name="T35" fmla="*/ 44 h 160"/>
              <a:gd name="T36" fmla="*/ 106 w 143"/>
              <a:gd name="T37" fmla="*/ 44 h 160"/>
              <a:gd name="T38" fmla="*/ 37 w 143"/>
              <a:gd name="T39" fmla="*/ 44 h 160"/>
              <a:gd name="T40" fmla="*/ 100 w 143"/>
              <a:gd name="T41" fmla="*/ 44 h 160"/>
              <a:gd name="T42" fmla="*/ 96 w 143"/>
              <a:gd name="T43" fmla="*/ 46 h 160"/>
              <a:gd name="T44" fmla="*/ 44 w 143"/>
              <a:gd name="T45" fmla="*/ 42 h 160"/>
              <a:gd name="T46" fmla="*/ 44 w 143"/>
              <a:gd name="T47" fmla="*/ 52 h 160"/>
              <a:gd name="T48" fmla="*/ 95 w 143"/>
              <a:gd name="T49" fmla="*/ 53 h 160"/>
              <a:gd name="T50" fmla="*/ 98 w 143"/>
              <a:gd name="T51" fmla="*/ 72 h 160"/>
              <a:gd name="T52" fmla="*/ 65 w 143"/>
              <a:gd name="T53" fmla="*/ 100 h 160"/>
              <a:gd name="T54" fmla="*/ 65 w 143"/>
              <a:gd name="T55" fmla="*/ 95 h 160"/>
              <a:gd name="T56" fmla="*/ 72 w 143"/>
              <a:gd name="T57" fmla="*/ 76 h 160"/>
              <a:gd name="T58" fmla="*/ 47 w 143"/>
              <a:gd name="T59" fmla="*/ 82 h 160"/>
              <a:gd name="T60" fmla="*/ 77 w 143"/>
              <a:gd name="T61" fmla="*/ 107 h 160"/>
              <a:gd name="T62" fmla="*/ 67 w 143"/>
              <a:gd name="T63" fmla="*/ 117 h 160"/>
              <a:gd name="T64" fmla="*/ 54 w 143"/>
              <a:gd name="T65" fmla="*/ 104 h 160"/>
              <a:gd name="T66" fmla="*/ 93 w 143"/>
              <a:gd name="T67" fmla="*/ 112 h 160"/>
              <a:gd name="T68" fmla="*/ 89 w 143"/>
              <a:gd name="T69" fmla="*/ 103 h 160"/>
              <a:gd name="T70" fmla="*/ 72 w 143"/>
              <a:gd name="T71" fmla="*/ 82 h 160"/>
              <a:gd name="T72" fmla="*/ 65 w 143"/>
              <a:gd name="T73" fmla="*/ 89 h 160"/>
              <a:gd name="T74" fmla="*/ 31 w 143"/>
              <a:gd name="T75" fmla="*/ 120 h 160"/>
              <a:gd name="T76" fmla="*/ 54 w 143"/>
              <a:gd name="T77" fmla="*/ 135 h 160"/>
              <a:gd name="T78" fmla="*/ 66 w 143"/>
              <a:gd name="T79" fmla="*/ 154 h 160"/>
              <a:gd name="T80" fmla="*/ 67 w 143"/>
              <a:gd name="T81" fmla="*/ 144 h 160"/>
              <a:gd name="T82" fmla="*/ 71 w 143"/>
              <a:gd name="T83" fmla="*/ 122 h 160"/>
              <a:gd name="T84" fmla="*/ 72 w 143"/>
              <a:gd name="T85" fmla="*/ 151 h 160"/>
              <a:gd name="T86" fmla="*/ 90 w 143"/>
              <a:gd name="T87" fmla="*/ 135 h 160"/>
              <a:gd name="T88" fmla="*/ 99 w 143"/>
              <a:gd name="T89" fmla="*/ 115 h 160"/>
              <a:gd name="T90" fmla="*/ 77 w 143"/>
              <a:gd name="T91" fmla="*/ 154 h 160"/>
              <a:gd name="T92" fmla="*/ 115 w 143"/>
              <a:gd name="T93" fmla="*/ 135 h 160"/>
              <a:gd name="T94" fmla="*/ 128 w 143"/>
              <a:gd name="T95" fmla="*/ 1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3" h="160">
                <a:moveTo>
                  <a:pt x="106" y="124"/>
                </a:moveTo>
                <a:cubicBezTo>
                  <a:pt x="104" y="124"/>
                  <a:pt x="103" y="125"/>
                  <a:pt x="103" y="127"/>
                </a:cubicBezTo>
                <a:cubicBezTo>
                  <a:pt x="103" y="129"/>
                  <a:pt x="104" y="130"/>
                  <a:pt x="106" y="130"/>
                </a:cubicBezTo>
                <a:cubicBezTo>
                  <a:pt x="108" y="130"/>
                  <a:pt x="109" y="129"/>
                  <a:pt x="109" y="127"/>
                </a:cubicBezTo>
                <a:cubicBezTo>
                  <a:pt x="109" y="125"/>
                  <a:pt x="108" y="124"/>
                  <a:pt x="106" y="124"/>
                </a:cubicBezTo>
                <a:close/>
                <a:moveTo>
                  <a:pt x="114" y="114"/>
                </a:moveTo>
                <a:cubicBezTo>
                  <a:pt x="99" y="109"/>
                  <a:pt x="99" y="109"/>
                  <a:pt x="99" y="109"/>
                </a:cubicBezTo>
                <a:cubicBezTo>
                  <a:pt x="93" y="98"/>
                  <a:pt x="93" y="98"/>
                  <a:pt x="93" y="98"/>
                </a:cubicBezTo>
                <a:cubicBezTo>
                  <a:pt x="98" y="93"/>
                  <a:pt x="102" y="87"/>
                  <a:pt x="103" y="80"/>
                </a:cubicBezTo>
                <a:cubicBezTo>
                  <a:pt x="103" y="76"/>
                  <a:pt x="103" y="76"/>
                  <a:pt x="103" y="76"/>
                </a:cubicBezTo>
                <a:cubicBezTo>
                  <a:pt x="109" y="76"/>
                  <a:pt x="109" y="76"/>
                  <a:pt x="109" y="76"/>
                </a:cubicBezTo>
                <a:cubicBezTo>
                  <a:pt x="114" y="76"/>
                  <a:pt x="118" y="72"/>
                  <a:pt x="118" y="6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18" y="21"/>
                  <a:pt x="97" y="0"/>
                  <a:pt x="72" y="0"/>
                </a:cubicBezTo>
                <a:cubicBezTo>
                  <a:pt x="46" y="0"/>
                  <a:pt x="25" y="21"/>
                  <a:pt x="25" y="47"/>
                </a:cubicBezTo>
                <a:cubicBezTo>
                  <a:pt x="25" y="67"/>
                  <a:pt x="25" y="67"/>
                  <a:pt x="25" y="67"/>
                </a:cubicBezTo>
                <a:cubicBezTo>
                  <a:pt x="25" y="71"/>
                  <a:pt x="27" y="74"/>
                  <a:pt x="31" y="76"/>
                </a:cubicBezTo>
                <a:cubicBezTo>
                  <a:pt x="31" y="79"/>
                  <a:pt x="31" y="79"/>
                  <a:pt x="31" y="79"/>
                </a:cubicBezTo>
                <a:cubicBezTo>
                  <a:pt x="31" y="84"/>
                  <a:pt x="35" y="89"/>
                  <a:pt x="40" y="89"/>
                </a:cubicBezTo>
                <a:cubicBezTo>
                  <a:pt x="43" y="89"/>
                  <a:pt x="43" y="89"/>
                  <a:pt x="43" y="89"/>
                </a:cubicBezTo>
                <a:cubicBezTo>
                  <a:pt x="44" y="91"/>
                  <a:pt x="46" y="94"/>
                  <a:pt x="48" y="97"/>
                </a:cubicBezTo>
                <a:cubicBezTo>
                  <a:pt x="49" y="97"/>
                  <a:pt x="49" y="98"/>
                  <a:pt x="50" y="98"/>
                </a:cubicBezTo>
                <a:cubicBezTo>
                  <a:pt x="44" y="109"/>
                  <a:pt x="44" y="109"/>
                  <a:pt x="44" y="109"/>
                </a:cubicBezTo>
                <a:cubicBezTo>
                  <a:pt x="29" y="114"/>
                  <a:pt x="29" y="114"/>
                  <a:pt x="29" y="114"/>
                </a:cubicBezTo>
                <a:cubicBezTo>
                  <a:pt x="12" y="120"/>
                  <a:pt x="0" y="138"/>
                  <a:pt x="0" y="157"/>
                </a:cubicBezTo>
                <a:cubicBezTo>
                  <a:pt x="0" y="159"/>
                  <a:pt x="1" y="160"/>
                  <a:pt x="3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2" y="160"/>
                  <a:pt x="143" y="159"/>
                  <a:pt x="143" y="157"/>
                </a:cubicBezTo>
                <a:cubicBezTo>
                  <a:pt x="143" y="138"/>
                  <a:pt x="131" y="120"/>
                  <a:pt x="114" y="114"/>
                </a:cubicBezTo>
                <a:close/>
                <a:moveTo>
                  <a:pt x="112" y="67"/>
                </a:moveTo>
                <a:cubicBezTo>
                  <a:pt x="112" y="68"/>
                  <a:pt x="111" y="70"/>
                  <a:pt x="109" y="70"/>
                </a:cubicBezTo>
                <a:cubicBezTo>
                  <a:pt x="104" y="70"/>
                  <a:pt x="104" y="70"/>
                  <a:pt x="104" y="70"/>
                </a:cubicBezTo>
                <a:cubicBezTo>
                  <a:pt x="105" y="64"/>
                  <a:pt x="106" y="57"/>
                  <a:pt x="106" y="51"/>
                </a:cubicBezTo>
                <a:cubicBezTo>
                  <a:pt x="106" y="50"/>
                  <a:pt x="106" y="50"/>
                  <a:pt x="106" y="50"/>
                </a:cubicBezTo>
                <a:cubicBezTo>
                  <a:pt x="112" y="50"/>
                  <a:pt x="112" y="50"/>
                  <a:pt x="112" y="50"/>
                </a:cubicBezTo>
                <a:lnTo>
                  <a:pt x="112" y="67"/>
                </a:lnTo>
                <a:close/>
                <a:moveTo>
                  <a:pt x="31" y="67"/>
                </a:moveTo>
                <a:cubicBezTo>
                  <a:pt x="31" y="50"/>
                  <a:pt x="31" y="50"/>
                  <a:pt x="31" y="50"/>
                </a:cubicBezTo>
                <a:cubicBezTo>
                  <a:pt x="37" y="50"/>
                  <a:pt x="37" y="50"/>
                  <a:pt x="37" y="50"/>
                </a:cubicBezTo>
                <a:cubicBezTo>
                  <a:pt x="37" y="50"/>
                  <a:pt x="37" y="51"/>
                  <a:pt x="37" y="51"/>
                </a:cubicBezTo>
                <a:cubicBezTo>
                  <a:pt x="37" y="51"/>
                  <a:pt x="37" y="51"/>
                  <a:pt x="37" y="51"/>
                </a:cubicBezTo>
                <a:cubicBezTo>
                  <a:pt x="37" y="51"/>
                  <a:pt x="37" y="51"/>
                  <a:pt x="37" y="51"/>
                </a:cubicBezTo>
                <a:cubicBezTo>
                  <a:pt x="38" y="57"/>
                  <a:pt x="38" y="64"/>
                  <a:pt x="39" y="70"/>
                </a:cubicBezTo>
                <a:cubicBezTo>
                  <a:pt x="34" y="70"/>
                  <a:pt x="34" y="70"/>
                  <a:pt x="34" y="70"/>
                </a:cubicBezTo>
                <a:cubicBezTo>
                  <a:pt x="32" y="70"/>
                  <a:pt x="31" y="68"/>
                  <a:pt x="31" y="67"/>
                </a:cubicBezTo>
                <a:close/>
                <a:moveTo>
                  <a:pt x="40" y="82"/>
                </a:moveTo>
                <a:cubicBezTo>
                  <a:pt x="39" y="82"/>
                  <a:pt x="37" y="81"/>
                  <a:pt x="37" y="79"/>
                </a:cubicBezTo>
                <a:cubicBezTo>
                  <a:pt x="37" y="76"/>
                  <a:pt x="37" y="76"/>
                  <a:pt x="37" y="76"/>
                </a:cubicBezTo>
                <a:cubicBezTo>
                  <a:pt x="40" y="76"/>
                  <a:pt x="40" y="76"/>
                  <a:pt x="40" y="76"/>
                </a:cubicBezTo>
                <a:cubicBezTo>
                  <a:pt x="40" y="80"/>
                  <a:pt x="40" y="80"/>
                  <a:pt x="40" y="80"/>
                </a:cubicBezTo>
                <a:cubicBezTo>
                  <a:pt x="41" y="81"/>
                  <a:pt x="41" y="82"/>
                  <a:pt x="41" y="82"/>
                </a:cubicBezTo>
                <a:lnTo>
                  <a:pt x="40" y="82"/>
                </a:lnTo>
                <a:close/>
                <a:moveTo>
                  <a:pt x="37" y="44"/>
                </a:moveTo>
                <a:cubicBezTo>
                  <a:pt x="31" y="44"/>
                  <a:pt x="31" y="44"/>
                  <a:pt x="31" y="44"/>
                </a:cubicBezTo>
                <a:cubicBezTo>
                  <a:pt x="33" y="23"/>
                  <a:pt x="50" y="6"/>
                  <a:pt x="72" y="6"/>
                </a:cubicBezTo>
                <a:cubicBezTo>
                  <a:pt x="93" y="6"/>
                  <a:pt x="110" y="23"/>
                  <a:pt x="112" y="44"/>
                </a:cubicBezTo>
                <a:cubicBezTo>
                  <a:pt x="106" y="44"/>
                  <a:pt x="106" y="44"/>
                  <a:pt x="106" y="44"/>
                </a:cubicBezTo>
                <a:cubicBezTo>
                  <a:pt x="106" y="27"/>
                  <a:pt x="92" y="13"/>
                  <a:pt x="74" y="13"/>
                </a:cubicBezTo>
                <a:cubicBezTo>
                  <a:pt x="69" y="13"/>
                  <a:pt x="69" y="13"/>
                  <a:pt x="69" y="13"/>
                </a:cubicBezTo>
                <a:cubicBezTo>
                  <a:pt x="51" y="13"/>
                  <a:pt x="37" y="27"/>
                  <a:pt x="37" y="44"/>
                </a:cubicBezTo>
                <a:close/>
                <a:moveTo>
                  <a:pt x="69" y="19"/>
                </a:moveTo>
                <a:cubicBezTo>
                  <a:pt x="74" y="19"/>
                  <a:pt x="74" y="19"/>
                  <a:pt x="74" y="19"/>
                </a:cubicBezTo>
                <a:cubicBezTo>
                  <a:pt x="88" y="19"/>
                  <a:pt x="100" y="30"/>
                  <a:pt x="100" y="44"/>
                </a:cubicBezTo>
                <a:cubicBezTo>
                  <a:pt x="100" y="45"/>
                  <a:pt x="100" y="46"/>
                  <a:pt x="100" y="47"/>
                </a:cubicBezTo>
                <a:cubicBezTo>
                  <a:pt x="100" y="47"/>
                  <a:pt x="100" y="47"/>
                  <a:pt x="100" y="47"/>
                </a:cubicBezTo>
                <a:cubicBezTo>
                  <a:pt x="96" y="46"/>
                  <a:pt x="96" y="46"/>
                  <a:pt x="96" y="46"/>
                </a:cubicBezTo>
                <a:cubicBezTo>
                  <a:pt x="85" y="45"/>
                  <a:pt x="75" y="40"/>
                  <a:pt x="68" y="32"/>
                </a:cubicBezTo>
                <a:cubicBezTo>
                  <a:pt x="67" y="32"/>
                  <a:pt x="66" y="31"/>
                  <a:pt x="65" y="31"/>
                </a:cubicBezTo>
                <a:cubicBezTo>
                  <a:pt x="57" y="31"/>
                  <a:pt x="49" y="35"/>
                  <a:pt x="44" y="42"/>
                </a:cubicBezTo>
                <a:cubicBezTo>
                  <a:pt x="45" y="29"/>
                  <a:pt x="56" y="19"/>
                  <a:pt x="69" y="19"/>
                </a:cubicBezTo>
                <a:close/>
                <a:moveTo>
                  <a:pt x="47" y="82"/>
                </a:moveTo>
                <a:cubicBezTo>
                  <a:pt x="46" y="77"/>
                  <a:pt x="44" y="62"/>
                  <a:pt x="44" y="52"/>
                </a:cubicBezTo>
                <a:cubicBezTo>
                  <a:pt x="48" y="46"/>
                  <a:pt x="48" y="46"/>
                  <a:pt x="48" y="46"/>
                </a:cubicBezTo>
                <a:cubicBezTo>
                  <a:pt x="52" y="41"/>
                  <a:pt x="58" y="38"/>
                  <a:pt x="64" y="38"/>
                </a:cubicBezTo>
                <a:cubicBezTo>
                  <a:pt x="72" y="46"/>
                  <a:pt x="83" y="51"/>
                  <a:pt x="95" y="53"/>
                </a:cubicBezTo>
                <a:cubicBezTo>
                  <a:pt x="99" y="53"/>
                  <a:pt x="99" y="53"/>
                  <a:pt x="99" y="53"/>
                </a:cubicBezTo>
                <a:cubicBezTo>
                  <a:pt x="99" y="60"/>
                  <a:pt x="99" y="66"/>
                  <a:pt x="98" y="72"/>
                </a:cubicBezTo>
                <a:cubicBezTo>
                  <a:pt x="98" y="72"/>
                  <a:pt x="98" y="72"/>
                  <a:pt x="98" y="72"/>
                </a:cubicBezTo>
                <a:cubicBezTo>
                  <a:pt x="97" y="74"/>
                  <a:pt x="97" y="76"/>
                  <a:pt x="97" y="79"/>
                </a:cubicBezTo>
                <a:cubicBezTo>
                  <a:pt x="95" y="89"/>
                  <a:pt x="87" y="98"/>
                  <a:pt x="78" y="100"/>
                </a:cubicBezTo>
                <a:cubicBezTo>
                  <a:pt x="74" y="101"/>
                  <a:pt x="69" y="101"/>
                  <a:pt x="65" y="100"/>
                </a:cubicBezTo>
                <a:cubicBezTo>
                  <a:pt x="59" y="99"/>
                  <a:pt x="54" y="95"/>
                  <a:pt x="50" y="89"/>
                </a:cubicBezTo>
                <a:cubicBezTo>
                  <a:pt x="56" y="89"/>
                  <a:pt x="56" y="89"/>
                  <a:pt x="56" y="89"/>
                </a:cubicBezTo>
                <a:cubicBezTo>
                  <a:pt x="58" y="92"/>
                  <a:pt x="61" y="95"/>
                  <a:pt x="65" y="95"/>
                </a:cubicBezTo>
                <a:cubicBezTo>
                  <a:pt x="72" y="95"/>
                  <a:pt x="72" y="95"/>
                  <a:pt x="72" y="95"/>
                </a:cubicBezTo>
                <a:cubicBezTo>
                  <a:pt x="77" y="95"/>
                  <a:pt x="81" y="91"/>
                  <a:pt x="81" y="85"/>
                </a:cubicBezTo>
                <a:cubicBezTo>
                  <a:pt x="81" y="80"/>
                  <a:pt x="77" y="76"/>
                  <a:pt x="72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1" y="76"/>
                  <a:pt x="58" y="79"/>
                  <a:pt x="56" y="82"/>
                </a:cubicBezTo>
                <a:lnTo>
                  <a:pt x="47" y="82"/>
                </a:lnTo>
                <a:close/>
                <a:moveTo>
                  <a:pt x="65" y="107"/>
                </a:moveTo>
                <a:cubicBezTo>
                  <a:pt x="67" y="107"/>
                  <a:pt x="69" y="107"/>
                  <a:pt x="72" y="107"/>
                </a:cubicBezTo>
                <a:cubicBezTo>
                  <a:pt x="73" y="107"/>
                  <a:pt x="75" y="107"/>
                  <a:pt x="77" y="107"/>
                </a:cubicBezTo>
                <a:cubicBezTo>
                  <a:pt x="71" y="113"/>
                  <a:pt x="71" y="113"/>
                  <a:pt x="71" y="113"/>
                </a:cubicBezTo>
                <a:lnTo>
                  <a:pt x="65" y="107"/>
                </a:lnTo>
                <a:close/>
                <a:moveTo>
                  <a:pt x="67" y="117"/>
                </a:moveTo>
                <a:cubicBezTo>
                  <a:pt x="57" y="128"/>
                  <a:pt x="57" y="128"/>
                  <a:pt x="57" y="128"/>
                </a:cubicBezTo>
                <a:cubicBezTo>
                  <a:pt x="54" y="123"/>
                  <a:pt x="52" y="117"/>
                  <a:pt x="50" y="112"/>
                </a:cubicBezTo>
                <a:cubicBezTo>
                  <a:pt x="54" y="104"/>
                  <a:pt x="54" y="104"/>
                  <a:pt x="54" y="104"/>
                </a:cubicBezTo>
                <a:lnTo>
                  <a:pt x="67" y="117"/>
                </a:lnTo>
                <a:close/>
                <a:moveTo>
                  <a:pt x="89" y="103"/>
                </a:moveTo>
                <a:cubicBezTo>
                  <a:pt x="93" y="112"/>
                  <a:pt x="93" y="112"/>
                  <a:pt x="93" y="112"/>
                </a:cubicBezTo>
                <a:cubicBezTo>
                  <a:pt x="91" y="117"/>
                  <a:pt x="89" y="123"/>
                  <a:pt x="86" y="128"/>
                </a:cubicBezTo>
                <a:cubicBezTo>
                  <a:pt x="76" y="117"/>
                  <a:pt x="76" y="117"/>
                  <a:pt x="76" y="117"/>
                </a:cubicBezTo>
                <a:lnTo>
                  <a:pt x="89" y="103"/>
                </a:lnTo>
                <a:close/>
                <a:moveTo>
                  <a:pt x="62" y="85"/>
                </a:moveTo>
                <a:cubicBezTo>
                  <a:pt x="62" y="84"/>
                  <a:pt x="64" y="82"/>
                  <a:pt x="65" y="82"/>
                </a:cubicBezTo>
                <a:cubicBezTo>
                  <a:pt x="72" y="82"/>
                  <a:pt x="72" y="82"/>
                  <a:pt x="72" y="82"/>
                </a:cubicBezTo>
                <a:cubicBezTo>
                  <a:pt x="73" y="82"/>
                  <a:pt x="75" y="84"/>
                  <a:pt x="75" y="85"/>
                </a:cubicBezTo>
                <a:cubicBezTo>
                  <a:pt x="75" y="87"/>
                  <a:pt x="73" y="89"/>
                  <a:pt x="72" y="89"/>
                </a:cubicBezTo>
                <a:cubicBezTo>
                  <a:pt x="65" y="89"/>
                  <a:pt x="65" y="89"/>
                  <a:pt x="65" y="89"/>
                </a:cubicBezTo>
                <a:cubicBezTo>
                  <a:pt x="64" y="89"/>
                  <a:pt x="62" y="87"/>
                  <a:pt x="62" y="85"/>
                </a:cubicBezTo>
                <a:close/>
                <a:moveTo>
                  <a:pt x="6" y="154"/>
                </a:moveTo>
                <a:cubicBezTo>
                  <a:pt x="7" y="138"/>
                  <a:pt x="18" y="124"/>
                  <a:pt x="31" y="120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7" y="122"/>
                  <a:pt x="50" y="128"/>
                  <a:pt x="54" y="135"/>
                </a:cubicBezTo>
                <a:cubicBezTo>
                  <a:pt x="54" y="135"/>
                  <a:pt x="54" y="135"/>
                  <a:pt x="54" y="135"/>
                </a:cubicBezTo>
                <a:cubicBezTo>
                  <a:pt x="54" y="135"/>
                  <a:pt x="54" y="135"/>
                  <a:pt x="54" y="135"/>
                </a:cubicBezTo>
                <a:cubicBezTo>
                  <a:pt x="56" y="139"/>
                  <a:pt x="59" y="144"/>
                  <a:pt x="62" y="148"/>
                </a:cubicBezTo>
                <a:cubicBezTo>
                  <a:pt x="66" y="154"/>
                  <a:pt x="66" y="154"/>
                  <a:pt x="66" y="154"/>
                </a:cubicBezTo>
                <a:lnTo>
                  <a:pt x="6" y="154"/>
                </a:lnTo>
                <a:close/>
                <a:moveTo>
                  <a:pt x="72" y="151"/>
                </a:moveTo>
                <a:cubicBezTo>
                  <a:pt x="67" y="144"/>
                  <a:pt x="67" y="144"/>
                  <a:pt x="67" y="144"/>
                </a:cubicBezTo>
                <a:cubicBezTo>
                  <a:pt x="67" y="144"/>
                  <a:pt x="67" y="144"/>
                  <a:pt x="67" y="144"/>
                </a:cubicBezTo>
                <a:cubicBezTo>
                  <a:pt x="65" y="141"/>
                  <a:pt x="62" y="137"/>
                  <a:pt x="60" y="134"/>
                </a:cubicBezTo>
                <a:cubicBezTo>
                  <a:pt x="71" y="122"/>
                  <a:pt x="71" y="122"/>
                  <a:pt x="71" y="122"/>
                </a:cubicBezTo>
                <a:cubicBezTo>
                  <a:pt x="83" y="133"/>
                  <a:pt x="83" y="133"/>
                  <a:pt x="83" y="133"/>
                </a:cubicBezTo>
                <a:cubicBezTo>
                  <a:pt x="81" y="137"/>
                  <a:pt x="78" y="141"/>
                  <a:pt x="76" y="144"/>
                </a:cubicBezTo>
                <a:cubicBezTo>
                  <a:pt x="76" y="144"/>
                  <a:pt x="76" y="144"/>
                  <a:pt x="72" y="151"/>
                </a:cubicBezTo>
                <a:close/>
                <a:moveTo>
                  <a:pt x="77" y="154"/>
                </a:moveTo>
                <a:cubicBezTo>
                  <a:pt x="81" y="148"/>
                  <a:pt x="81" y="148"/>
                  <a:pt x="81" y="148"/>
                </a:cubicBezTo>
                <a:cubicBezTo>
                  <a:pt x="84" y="144"/>
                  <a:pt x="87" y="139"/>
                  <a:pt x="90" y="135"/>
                </a:cubicBezTo>
                <a:cubicBezTo>
                  <a:pt x="90" y="134"/>
                  <a:pt x="90" y="134"/>
                  <a:pt x="90" y="134"/>
                </a:cubicBezTo>
                <a:cubicBezTo>
                  <a:pt x="90" y="134"/>
                  <a:pt x="90" y="134"/>
                  <a:pt x="90" y="134"/>
                </a:cubicBezTo>
                <a:cubicBezTo>
                  <a:pt x="93" y="128"/>
                  <a:pt x="96" y="122"/>
                  <a:pt x="99" y="115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26" y="124"/>
                  <a:pt x="136" y="138"/>
                  <a:pt x="137" y="154"/>
                </a:cubicBezTo>
                <a:lnTo>
                  <a:pt x="77" y="154"/>
                </a:lnTo>
                <a:close/>
                <a:moveTo>
                  <a:pt x="119" y="130"/>
                </a:moveTo>
                <a:cubicBezTo>
                  <a:pt x="117" y="129"/>
                  <a:pt x="115" y="130"/>
                  <a:pt x="114" y="131"/>
                </a:cubicBezTo>
                <a:cubicBezTo>
                  <a:pt x="113" y="132"/>
                  <a:pt x="114" y="134"/>
                  <a:pt x="115" y="135"/>
                </a:cubicBezTo>
                <a:cubicBezTo>
                  <a:pt x="118" y="138"/>
                  <a:pt x="120" y="141"/>
                  <a:pt x="122" y="144"/>
                </a:cubicBezTo>
                <a:cubicBezTo>
                  <a:pt x="123" y="146"/>
                  <a:pt x="125" y="146"/>
                  <a:pt x="126" y="145"/>
                </a:cubicBezTo>
                <a:cubicBezTo>
                  <a:pt x="128" y="145"/>
                  <a:pt x="128" y="143"/>
                  <a:pt x="128" y="141"/>
                </a:cubicBezTo>
                <a:cubicBezTo>
                  <a:pt x="126" y="137"/>
                  <a:pt x="123" y="133"/>
                  <a:pt x="119" y="1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EE5CD640-2604-4F8A-E016-BAC855C36B7D}"/>
              </a:ext>
            </a:extLst>
          </p:cNvPr>
          <p:cNvSpPr>
            <a:spLocks noEditPoints="1"/>
          </p:cNvSpPr>
          <p:nvPr/>
        </p:nvSpPr>
        <p:spPr bwMode="auto">
          <a:xfrm>
            <a:off x="6234113" y="5227638"/>
            <a:ext cx="261938" cy="254000"/>
          </a:xfrm>
          <a:custGeom>
            <a:avLst/>
            <a:gdLst>
              <a:gd name="T0" fmla="*/ 35 w 165"/>
              <a:gd name="T1" fmla="*/ 1 h 160"/>
              <a:gd name="T2" fmla="*/ 31 w 165"/>
              <a:gd name="T3" fmla="*/ 112 h 160"/>
              <a:gd name="T4" fmla="*/ 35 w 165"/>
              <a:gd name="T5" fmla="*/ 112 h 160"/>
              <a:gd name="T6" fmla="*/ 35 w 165"/>
              <a:gd name="T7" fmla="*/ 5 h 160"/>
              <a:gd name="T8" fmla="*/ 138 w 165"/>
              <a:gd name="T9" fmla="*/ 1 h 160"/>
              <a:gd name="T10" fmla="*/ 160 w 165"/>
              <a:gd name="T11" fmla="*/ 57 h 160"/>
              <a:gd name="T12" fmla="*/ 138 w 165"/>
              <a:gd name="T13" fmla="*/ 112 h 160"/>
              <a:gd name="T14" fmla="*/ 142 w 165"/>
              <a:gd name="T15" fmla="*/ 112 h 160"/>
              <a:gd name="T16" fmla="*/ 142 w 165"/>
              <a:gd name="T17" fmla="*/ 1 h 160"/>
              <a:gd name="T18" fmla="*/ 46 w 165"/>
              <a:gd name="T19" fmla="*/ 13 h 160"/>
              <a:gd name="T20" fmla="*/ 42 w 165"/>
              <a:gd name="T21" fmla="*/ 101 h 160"/>
              <a:gd name="T22" fmla="*/ 46 w 165"/>
              <a:gd name="T23" fmla="*/ 101 h 160"/>
              <a:gd name="T24" fmla="*/ 46 w 165"/>
              <a:gd name="T25" fmla="*/ 16 h 160"/>
              <a:gd name="T26" fmla="*/ 127 w 165"/>
              <a:gd name="T27" fmla="*/ 13 h 160"/>
              <a:gd name="T28" fmla="*/ 127 w 165"/>
              <a:gd name="T29" fmla="*/ 97 h 160"/>
              <a:gd name="T30" fmla="*/ 129 w 165"/>
              <a:gd name="T31" fmla="*/ 102 h 160"/>
              <a:gd name="T32" fmla="*/ 131 w 165"/>
              <a:gd name="T33" fmla="*/ 13 h 160"/>
              <a:gd name="T34" fmla="*/ 58 w 165"/>
              <a:gd name="T35" fmla="*/ 24 h 160"/>
              <a:gd name="T36" fmla="*/ 40 w 165"/>
              <a:gd name="T37" fmla="*/ 57 h 160"/>
              <a:gd name="T38" fmla="*/ 56 w 165"/>
              <a:gd name="T39" fmla="*/ 90 h 160"/>
              <a:gd name="T40" fmla="*/ 58 w 165"/>
              <a:gd name="T41" fmla="*/ 85 h 160"/>
              <a:gd name="T42" fmla="*/ 119 w 165"/>
              <a:gd name="T43" fmla="*/ 24 h 160"/>
              <a:gd name="T44" fmla="*/ 115 w 165"/>
              <a:gd name="T45" fmla="*/ 28 h 160"/>
              <a:gd name="T46" fmla="*/ 115 w 165"/>
              <a:gd name="T47" fmla="*/ 89 h 160"/>
              <a:gd name="T48" fmla="*/ 119 w 165"/>
              <a:gd name="T49" fmla="*/ 89 h 160"/>
              <a:gd name="T50" fmla="*/ 119 w 165"/>
              <a:gd name="T51" fmla="*/ 24 h 160"/>
              <a:gd name="T52" fmla="*/ 67 w 165"/>
              <a:gd name="T53" fmla="*/ 57 h 160"/>
              <a:gd name="T54" fmla="*/ 84 w 165"/>
              <a:gd name="T55" fmla="*/ 158 h 160"/>
              <a:gd name="T56" fmla="*/ 89 w 165"/>
              <a:gd name="T57" fmla="*/ 158 h 160"/>
              <a:gd name="T58" fmla="*/ 105 w 165"/>
              <a:gd name="T59" fmla="*/ 57 h 160"/>
              <a:gd name="T60" fmla="*/ 86 w 165"/>
              <a:gd name="T61" fmla="*/ 71 h 160"/>
              <a:gd name="T62" fmla="*/ 86 w 165"/>
              <a:gd name="T63" fmla="*/ 44 h 160"/>
              <a:gd name="T64" fmla="*/ 86 w 165"/>
              <a:gd name="T65" fmla="*/ 7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5" h="160">
                <a:moveTo>
                  <a:pt x="35" y="5"/>
                </a:moveTo>
                <a:cubicBezTo>
                  <a:pt x="36" y="4"/>
                  <a:pt x="36" y="2"/>
                  <a:pt x="35" y="1"/>
                </a:cubicBezTo>
                <a:cubicBezTo>
                  <a:pt x="34" y="0"/>
                  <a:pt x="32" y="0"/>
                  <a:pt x="31" y="1"/>
                </a:cubicBezTo>
                <a:cubicBezTo>
                  <a:pt x="0" y="32"/>
                  <a:pt x="0" y="82"/>
                  <a:pt x="31" y="112"/>
                </a:cubicBezTo>
                <a:cubicBezTo>
                  <a:pt x="31" y="113"/>
                  <a:pt x="32" y="113"/>
                  <a:pt x="33" y="113"/>
                </a:cubicBezTo>
                <a:cubicBezTo>
                  <a:pt x="33" y="113"/>
                  <a:pt x="34" y="113"/>
                  <a:pt x="35" y="112"/>
                </a:cubicBezTo>
                <a:cubicBezTo>
                  <a:pt x="36" y="111"/>
                  <a:pt x="36" y="109"/>
                  <a:pt x="35" y="108"/>
                </a:cubicBezTo>
                <a:cubicBezTo>
                  <a:pt x="6" y="80"/>
                  <a:pt x="6" y="33"/>
                  <a:pt x="35" y="5"/>
                </a:cubicBezTo>
                <a:close/>
                <a:moveTo>
                  <a:pt x="142" y="1"/>
                </a:moveTo>
                <a:cubicBezTo>
                  <a:pt x="141" y="0"/>
                  <a:pt x="139" y="0"/>
                  <a:pt x="138" y="1"/>
                </a:cubicBezTo>
                <a:cubicBezTo>
                  <a:pt x="137" y="2"/>
                  <a:pt x="137" y="4"/>
                  <a:pt x="138" y="5"/>
                </a:cubicBezTo>
                <a:cubicBezTo>
                  <a:pt x="152" y="19"/>
                  <a:pt x="160" y="37"/>
                  <a:pt x="160" y="57"/>
                </a:cubicBezTo>
                <a:cubicBezTo>
                  <a:pt x="160" y="76"/>
                  <a:pt x="152" y="95"/>
                  <a:pt x="138" y="108"/>
                </a:cubicBezTo>
                <a:cubicBezTo>
                  <a:pt x="137" y="109"/>
                  <a:pt x="137" y="111"/>
                  <a:pt x="138" y="112"/>
                </a:cubicBezTo>
                <a:cubicBezTo>
                  <a:pt x="139" y="113"/>
                  <a:pt x="139" y="113"/>
                  <a:pt x="140" y="113"/>
                </a:cubicBezTo>
                <a:cubicBezTo>
                  <a:pt x="141" y="113"/>
                  <a:pt x="142" y="113"/>
                  <a:pt x="142" y="112"/>
                </a:cubicBezTo>
                <a:cubicBezTo>
                  <a:pt x="157" y="97"/>
                  <a:pt x="165" y="78"/>
                  <a:pt x="165" y="57"/>
                </a:cubicBezTo>
                <a:cubicBezTo>
                  <a:pt x="165" y="36"/>
                  <a:pt x="157" y="16"/>
                  <a:pt x="142" y="1"/>
                </a:cubicBezTo>
                <a:close/>
                <a:moveTo>
                  <a:pt x="46" y="16"/>
                </a:moveTo>
                <a:cubicBezTo>
                  <a:pt x="47" y="15"/>
                  <a:pt x="47" y="14"/>
                  <a:pt x="46" y="13"/>
                </a:cubicBezTo>
                <a:cubicBezTo>
                  <a:pt x="45" y="11"/>
                  <a:pt x="43" y="11"/>
                  <a:pt x="42" y="13"/>
                </a:cubicBezTo>
                <a:cubicBezTo>
                  <a:pt x="18" y="37"/>
                  <a:pt x="18" y="76"/>
                  <a:pt x="42" y="101"/>
                </a:cubicBezTo>
                <a:cubicBezTo>
                  <a:pt x="43" y="101"/>
                  <a:pt x="44" y="102"/>
                  <a:pt x="44" y="102"/>
                </a:cubicBezTo>
                <a:cubicBezTo>
                  <a:pt x="45" y="102"/>
                  <a:pt x="46" y="101"/>
                  <a:pt x="46" y="101"/>
                </a:cubicBezTo>
                <a:cubicBezTo>
                  <a:pt x="47" y="100"/>
                  <a:pt x="47" y="98"/>
                  <a:pt x="46" y="97"/>
                </a:cubicBezTo>
                <a:cubicBezTo>
                  <a:pt x="24" y="75"/>
                  <a:pt x="24" y="39"/>
                  <a:pt x="46" y="16"/>
                </a:cubicBezTo>
                <a:close/>
                <a:moveTo>
                  <a:pt x="131" y="13"/>
                </a:moveTo>
                <a:cubicBezTo>
                  <a:pt x="129" y="11"/>
                  <a:pt x="128" y="11"/>
                  <a:pt x="127" y="13"/>
                </a:cubicBezTo>
                <a:cubicBezTo>
                  <a:pt x="126" y="14"/>
                  <a:pt x="126" y="15"/>
                  <a:pt x="127" y="16"/>
                </a:cubicBezTo>
                <a:cubicBezTo>
                  <a:pt x="149" y="39"/>
                  <a:pt x="149" y="75"/>
                  <a:pt x="127" y="97"/>
                </a:cubicBezTo>
                <a:cubicBezTo>
                  <a:pt x="126" y="98"/>
                  <a:pt x="126" y="100"/>
                  <a:pt x="127" y="101"/>
                </a:cubicBezTo>
                <a:cubicBezTo>
                  <a:pt x="127" y="101"/>
                  <a:pt x="128" y="102"/>
                  <a:pt x="129" y="102"/>
                </a:cubicBezTo>
                <a:cubicBezTo>
                  <a:pt x="129" y="102"/>
                  <a:pt x="130" y="101"/>
                  <a:pt x="131" y="101"/>
                </a:cubicBezTo>
                <a:cubicBezTo>
                  <a:pt x="155" y="76"/>
                  <a:pt x="155" y="37"/>
                  <a:pt x="131" y="13"/>
                </a:cubicBezTo>
                <a:close/>
                <a:moveTo>
                  <a:pt x="58" y="28"/>
                </a:moveTo>
                <a:cubicBezTo>
                  <a:pt x="59" y="27"/>
                  <a:pt x="59" y="25"/>
                  <a:pt x="58" y="24"/>
                </a:cubicBezTo>
                <a:cubicBezTo>
                  <a:pt x="57" y="23"/>
                  <a:pt x="55" y="23"/>
                  <a:pt x="54" y="24"/>
                </a:cubicBezTo>
                <a:cubicBezTo>
                  <a:pt x="45" y="33"/>
                  <a:pt x="40" y="44"/>
                  <a:pt x="40" y="57"/>
                </a:cubicBezTo>
                <a:cubicBezTo>
                  <a:pt x="40" y="69"/>
                  <a:pt x="45" y="81"/>
                  <a:pt x="54" y="89"/>
                </a:cubicBezTo>
                <a:cubicBezTo>
                  <a:pt x="54" y="90"/>
                  <a:pt x="55" y="90"/>
                  <a:pt x="56" y="90"/>
                </a:cubicBezTo>
                <a:cubicBezTo>
                  <a:pt x="56" y="90"/>
                  <a:pt x="57" y="90"/>
                  <a:pt x="58" y="89"/>
                </a:cubicBezTo>
                <a:cubicBezTo>
                  <a:pt x="59" y="88"/>
                  <a:pt x="59" y="86"/>
                  <a:pt x="58" y="85"/>
                </a:cubicBezTo>
                <a:cubicBezTo>
                  <a:pt x="42" y="70"/>
                  <a:pt x="42" y="44"/>
                  <a:pt x="58" y="28"/>
                </a:cubicBezTo>
                <a:close/>
                <a:moveTo>
                  <a:pt x="119" y="24"/>
                </a:moveTo>
                <a:cubicBezTo>
                  <a:pt x="118" y="23"/>
                  <a:pt x="116" y="23"/>
                  <a:pt x="115" y="24"/>
                </a:cubicBezTo>
                <a:cubicBezTo>
                  <a:pt x="114" y="25"/>
                  <a:pt x="114" y="27"/>
                  <a:pt x="115" y="28"/>
                </a:cubicBezTo>
                <a:cubicBezTo>
                  <a:pt x="131" y="44"/>
                  <a:pt x="131" y="70"/>
                  <a:pt x="115" y="85"/>
                </a:cubicBezTo>
                <a:cubicBezTo>
                  <a:pt x="114" y="86"/>
                  <a:pt x="114" y="88"/>
                  <a:pt x="115" y="89"/>
                </a:cubicBezTo>
                <a:cubicBezTo>
                  <a:pt x="116" y="90"/>
                  <a:pt x="116" y="90"/>
                  <a:pt x="117" y="90"/>
                </a:cubicBezTo>
                <a:cubicBezTo>
                  <a:pt x="118" y="90"/>
                  <a:pt x="119" y="90"/>
                  <a:pt x="119" y="89"/>
                </a:cubicBezTo>
                <a:cubicBezTo>
                  <a:pt x="128" y="81"/>
                  <a:pt x="133" y="69"/>
                  <a:pt x="133" y="57"/>
                </a:cubicBezTo>
                <a:cubicBezTo>
                  <a:pt x="133" y="44"/>
                  <a:pt x="128" y="33"/>
                  <a:pt x="119" y="24"/>
                </a:cubicBezTo>
                <a:close/>
                <a:moveTo>
                  <a:pt x="86" y="38"/>
                </a:moveTo>
                <a:cubicBezTo>
                  <a:pt x="76" y="38"/>
                  <a:pt x="67" y="47"/>
                  <a:pt x="67" y="57"/>
                </a:cubicBezTo>
                <a:cubicBezTo>
                  <a:pt x="67" y="67"/>
                  <a:pt x="75" y="75"/>
                  <a:pt x="84" y="76"/>
                </a:cubicBezTo>
                <a:cubicBezTo>
                  <a:pt x="84" y="158"/>
                  <a:pt x="84" y="158"/>
                  <a:pt x="84" y="158"/>
                </a:cubicBezTo>
                <a:cubicBezTo>
                  <a:pt x="84" y="159"/>
                  <a:pt x="85" y="160"/>
                  <a:pt x="86" y="160"/>
                </a:cubicBezTo>
                <a:cubicBezTo>
                  <a:pt x="88" y="160"/>
                  <a:pt x="89" y="159"/>
                  <a:pt x="89" y="158"/>
                </a:cubicBezTo>
                <a:cubicBezTo>
                  <a:pt x="89" y="76"/>
                  <a:pt x="89" y="76"/>
                  <a:pt x="89" y="76"/>
                </a:cubicBezTo>
                <a:cubicBezTo>
                  <a:pt x="98" y="75"/>
                  <a:pt x="105" y="67"/>
                  <a:pt x="105" y="57"/>
                </a:cubicBezTo>
                <a:cubicBezTo>
                  <a:pt x="105" y="47"/>
                  <a:pt x="97" y="38"/>
                  <a:pt x="86" y="38"/>
                </a:cubicBezTo>
                <a:close/>
                <a:moveTo>
                  <a:pt x="86" y="71"/>
                </a:moveTo>
                <a:cubicBezTo>
                  <a:pt x="79" y="71"/>
                  <a:pt x="73" y="65"/>
                  <a:pt x="73" y="57"/>
                </a:cubicBezTo>
                <a:cubicBezTo>
                  <a:pt x="73" y="50"/>
                  <a:pt x="79" y="44"/>
                  <a:pt x="86" y="44"/>
                </a:cubicBezTo>
                <a:cubicBezTo>
                  <a:pt x="94" y="44"/>
                  <a:pt x="100" y="50"/>
                  <a:pt x="100" y="57"/>
                </a:cubicBezTo>
                <a:cubicBezTo>
                  <a:pt x="100" y="65"/>
                  <a:pt x="94" y="71"/>
                  <a:pt x="86" y="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82217714-F15E-7D9E-0394-9CF14E85451F}"/>
              </a:ext>
            </a:extLst>
          </p:cNvPr>
          <p:cNvSpPr>
            <a:spLocks noEditPoints="1"/>
          </p:cNvSpPr>
          <p:nvPr/>
        </p:nvSpPr>
        <p:spPr bwMode="auto">
          <a:xfrm>
            <a:off x="5721351" y="5227638"/>
            <a:ext cx="198438" cy="254000"/>
          </a:xfrm>
          <a:custGeom>
            <a:avLst/>
            <a:gdLst>
              <a:gd name="T0" fmla="*/ 8 w 125"/>
              <a:gd name="T1" fmla="*/ 0 h 160"/>
              <a:gd name="T2" fmla="*/ 0 w 125"/>
              <a:gd name="T3" fmla="*/ 152 h 160"/>
              <a:gd name="T4" fmla="*/ 117 w 125"/>
              <a:gd name="T5" fmla="*/ 160 h 160"/>
              <a:gd name="T6" fmla="*/ 125 w 125"/>
              <a:gd name="T7" fmla="*/ 8 h 160"/>
              <a:gd name="T8" fmla="*/ 120 w 125"/>
              <a:gd name="T9" fmla="*/ 152 h 160"/>
              <a:gd name="T10" fmla="*/ 8 w 125"/>
              <a:gd name="T11" fmla="*/ 155 h 160"/>
              <a:gd name="T12" fmla="*/ 5 w 125"/>
              <a:gd name="T13" fmla="*/ 8 h 160"/>
              <a:gd name="T14" fmla="*/ 117 w 125"/>
              <a:gd name="T15" fmla="*/ 6 h 160"/>
              <a:gd name="T16" fmla="*/ 120 w 125"/>
              <a:gd name="T17" fmla="*/ 152 h 160"/>
              <a:gd name="T18" fmla="*/ 43 w 125"/>
              <a:gd name="T19" fmla="*/ 147 h 160"/>
              <a:gd name="T20" fmla="*/ 13 w 125"/>
              <a:gd name="T21" fmla="*/ 118 h 160"/>
              <a:gd name="T22" fmla="*/ 19 w 125"/>
              <a:gd name="T23" fmla="*/ 123 h 160"/>
              <a:gd name="T24" fmla="*/ 37 w 125"/>
              <a:gd name="T25" fmla="*/ 142 h 160"/>
              <a:gd name="T26" fmla="*/ 19 w 125"/>
              <a:gd name="T27" fmla="*/ 123 h 160"/>
              <a:gd name="T28" fmla="*/ 77 w 125"/>
              <a:gd name="T29" fmla="*/ 147 h 160"/>
              <a:gd name="T30" fmla="*/ 48 w 125"/>
              <a:gd name="T31" fmla="*/ 118 h 160"/>
              <a:gd name="T32" fmla="*/ 53 w 125"/>
              <a:gd name="T33" fmla="*/ 123 h 160"/>
              <a:gd name="T34" fmla="*/ 72 w 125"/>
              <a:gd name="T35" fmla="*/ 142 h 160"/>
              <a:gd name="T36" fmla="*/ 53 w 125"/>
              <a:gd name="T37" fmla="*/ 123 h 160"/>
              <a:gd name="T38" fmla="*/ 112 w 125"/>
              <a:gd name="T39" fmla="*/ 147 h 160"/>
              <a:gd name="T40" fmla="*/ 83 w 125"/>
              <a:gd name="T41" fmla="*/ 83 h 160"/>
              <a:gd name="T42" fmla="*/ 88 w 125"/>
              <a:gd name="T43" fmla="*/ 88 h 160"/>
              <a:gd name="T44" fmla="*/ 107 w 125"/>
              <a:gd name="T45" fmla="*/ 142 h 160"/>
              <a:gd name="T46" fmla="*/ 88 w 125"/>
              <a:gd name="T47" fmla="*/ 88 h 160"/>
              <a:gd name="T48" fmla="*/ 43 w 125"/>
              <a:gd name="T49" fmla="*/ 112 h 160"/>
              <a:gd name="T50" fmla="*/ 13 w 125"/>
              <a:gd name="T51" fmla="*/ 83 h 160"/>
              <a:gd name="T52" fmla="*/ 19 w 125"/>
              <a:gd name="T53" fmla="*/ 88 h 160"/>
              <a:gd name="T54" fmla="*/ 37 w 125"/>
              <a:gd name="T55" fmla="*/ 107 h 160"/>
              <a:gd name="T56" fmla="*/ 19 w 125"/>
              <a:gd name="T57" fmla="*/ 88 h 160"/>
              <a:gd name="T58" fmla="*/ 77 w 125"/>
              <a:gd name="T59" fmla="*/ 112 h 160"/>
              <a:gd name="T60" fmla="*/ 48 w 125"/>
              <a:gd name="T61" fmla="*/ 83 h 160"/>
              <a:gd name="T62" fmla="*/ 53 w 125"/>
              <a:gd name="T63" fmla="*/ 88 h 160"/>
              <a:gd name="T64" fmla="*/ 72 w 125"/>
              <a:gd name="T65" fmla="*/ 107 h 160"/>
              <a:gd name="T66" fmla="*/ 53 w 125"/>
              <a:gd name="T67" fmla="*/ 88 h 160"/>
              <a:gd name="T68" fmla="*/ 43 w 125"/>
              <a:gd name="T69" fmla="*/ 78 h 160"/>
              <a:gd name="T70" fmla="*/ 13 w 125"/>
              <a:gd name="T71" fmla="*/ 48 h 160"/>
              <a:gd name="T72" fmla="*/ 19 w 125"/>
              <a:gd name="T73" fmla="*/ 54 h 160"/>
              <a:gd name="T74" fmla="*/ 37 w 125"/>
              <a:gd name="T75" fmla="*/ 72 h 160"/>
              <a:gd name="T76" fmla="*/ 19 w 125"/>
              <a:gd name="T77" fmla="*/ 54 h 160"/>
              <a:gd name="T78" fmla="*/ 77 w 125"/>
              <a:gd name="T79" fmla="*/ 78 h 160"/>
              <a:gd name="T80" fmla="*/ 48 w 125"/>
              <a:gd name="T81" fmla="*/ 48 h 160"/>
              <a:gd name="T82" fmla="*/ 53 w 125"/>
              <a:gd name="T83" fmla="*/ 54 h 160"/>
              <a:gd name="T84" fmla="*/ 72 w 125"/>
              <a:gd name="T85" fmla="*/ 72 h 160"/>
              <a:gd name="T86" fmla="*/ 53 w 125"/>
              <a:gd name="T87" fmla="*/ 54 h 160"/>
              <a:gd name="T88" fmla="*/ 112 w 125"/>
              <a:gd name="T89" fmla="*/ 78 h 160"/>
              <a:gd name="T90" fmla="*/ 83 w 125"/>
              <a:gd name="T91" fmla="*/ 48 h 160"/>
              <a:gd name="T92" fmla="*/ 88 w 125"/>
              <a:gd name="T93" fmla="*/ 54 h 160"/>
              <a:gd name="T94" fmla="*/ 107 w 125"/>
              <a:gd name="T95" fmla="*/ 72 h 160"/>
              <a:gd name="T96" fmla="*/ 88 w 125"/>
              <a:gd name="T97" fmla="*/ 54 h 160"/>
              <a:gd name="T98" fmla="*/ 112 w 125"/>
              <a:gd name="T99" fmla="*/ 40 h 160"/>
              <a:gd name="T100" fmla="*/ 13 w 125"/>
              <a:gd name="T101" fmla="*/ 14 h 160"/>
              <a:gd name="T102" fmla="*/ 19 w 125"/>
              <a:gd name="T103" fmla="*/ 19 h 160"/>
              <a:gd name="T104" fmla="*/ 107 w 125"/>
              <a:gd name="T105" fmla="*/ 35 h 160"/>
              <a:gd name="T106" fmla="*/ 19 w 125"/>
              <a:gd name="T107" fmla="*/ 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25" h="160">
                <a:moveTo>
                  <a:pt x="117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7"/>
                  <a:pt x="3" y="160"/>
                  <a:pt x="8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22" y="160"/>
                  <a:pt x="125" y="157"/>
                  <a:pt x="125" y="152"/>
                </a:cubicBezTo>
                <a:cubicBezTo>
                  <a:pt x="125" y="8"/>
                  <a:pt x="125" y="8"/>
                  <a:pt x="125" y="8"/>
                </a:cubicBezTo>
                <a:cubicBezTo>
                  <a:pt x="125" y="4"/>
                  <a:pt x="122" y="0"/>
                  <a:pt x="117" y="0"/>
                </a:cubicBezTo>
                <a:close/>
                <a:moveTo>
                  <a:pt x="120" y="152"/>
                </a:moveTo>
                <a:cubicBezTo>
                  <a:pt x="120" y="154"/>
                  <a:pt x="119" y="155"/>
                  <a:pt x="117" y="155"/>
                </a:cubicBezTo>
                <a:cubicBezTo>
                  <a:pt x="8" y="155"/>
                  <a:pt x="8" y="155"/>
                  <a:pt x="8" y="155"/>
                </a:cubicBezTo>
                <a:cubicBezTo>
                  <a:pt x="6" y="155"/>
                  <a:pt x="5" y="154"/>
                  <a:pt x="5" y="152"/>
                </a:cubicBezTo>
                <a:cubicBezTo>
                  <a:pt x="5" y="8"/>
                  <a:pt x="5" y="8"/>
                  <a:pt x="5" y="8"/>
                </a:cubicBezTo>
                <a:cubicBezTo>
                  <a:pt x="5" y="7"/>
                  <a:pt x="6" y="6"/>
                  <a:pt x="8" y="6"/>
                </a:cubicBezTo>
                <a:cubicBezTo>
                  <a:pt x="117" y="6"/>
                  <a:pt x="117" y="6"/>
                  <a:pt x="117" y="6"/>
                </a:cubicBezTo>
                <a:cubicBezTo>
                  <a:pt x="119" y="6"/>
                  <a:pt x="120" y="7"/>
                  <a:pt x="120" y="8"/>
                </a:cubicBezTo>
                <a:lnTo>
                  <a:pt x="120" y="152"/>
                </a:lnTo>
                <a:close/>
                <a:moveTo>
                  <a:pt x="13" y="147"/>
                </a:moveTo>
                <a:cubicBezTo>
                  <a:pt x="43" y="147"/>
                  <a:pt x="43" y="147"/>
                  <a:pt x="43" y="147"/>
                </a:cubicBezTo>
                <a:cubicBezTo>
                  <a:pt x="43" y="118"/>
                  <a:pt x="43" y="118"/>
                  <a:pt x="43" y="118"/>
                </a:cubicBezTo>
                <a:cubicBezTo>
                  <a:pt x="13" y="118"/>
                  <a:pt x="13" y="118"/>
                  <a:pt x="13" y="118"/>
                </a:cubicBezTo>
                <a:lnTo>
                  <a:pt x="13" y="147"/>
                </a:lnTo>
                <a:close/>
                <a:moveTo>
                  <a:pt x="19" y="123"/>
                </a:moveTo>
                <a:cubicBezTo>
                  <a:pt x="37" y="123"/>
                  <a:pt x="37" y="123"/>
                  <a:pt x="37" y="123"/>
                </a:cubicBezTo>
                <a:cubicBezTo>
                  <a:pt x="37" y="142"/>
                  <a:pt x="37" y="142"/>
                  <a:pt x="37" y="142"/>
                </a:cubicBezTo>
                <a:cubicBezTo>
                  <a:pt x="19" y="142"/>
                  <a:pt x="19" y="142"/>
                  <a:pt x="19" y="142"/>
                </a:cubicBezTo>
                <a:lnTo>
                  <a:pt x="19" y="123"/>
                </a:lnTo>
                <a:close/>
                <a:moveTo>
                  <a:pt x="48" y="147"/>
                </a:moveTo>
                <a:cubicBezTo>
                  <a:pt x="77" y="147"/>
                  <a:pt x="77" y="147"/>
                  <a:pt x="77" y="147"/>
                </a:cubicBezTo>
                <a:cubicBezTo>
                  <a:pt x="77" y="118"/>
                  <a:pt x="77" y="118"/>
                  <a:pt x="77" y="118"/>
                </a:cubicBezTo>
                <a:cubicBezTo>
                  <a:pt x="48" y="118"/>
                  <a:pt x="48" y="118"/>
                  <a:pt x="48" y="118"/>
                </a:cubicBezTo>
                <a:lnTo>
                  <a:pt x="48" y="147"/>
                </a:lnTo>
                <a:close/>
                <a:moveTo>
                  <a:pt x="53" y="123"/>
                </a:moveTo>
                <a:cubicBezTo>
                  <a:pt x="72" y="123"/>
                  <a:pt x="72" y="123"/>
                  <a:pt x="72" y="123"/>
                </a:cubicBezTo>
                <a:cubicBezTo>
                  <a:pt x="72" y="142"/>
                  <a:pt x="72" y="142"/>
                  <a:pt x="72" y="142"/>
                </a:cubicBezTo>
                <a:cubicBezTo>
                  <a:pt x="53" y="142"/>
                  <a:pt x="53" y="142"/>
                  <a:pt x="53" y="142"/>
                </a:cubicBezTo>
                <a:lnTo>
                  <a:pt x="53" y="123"/>
                </a:lnTo>
                <a:close/>
                <a:moveTo>
                  <a:pt x="83" y="147"/>
                </a:moveTo>
                <a:cubicBezTo>
                  <a:pt x="112" y="147"/>
                  <a:pt x="112" y="147"/>
                  <a:pt x="112" y="147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83" y="83"/>
                  <a:pt x="83" y="83"/>
                  <a:pt x="83" y="83"/>
                </a:cubicBezTo>
                <a:lnTo>
                  <a:pt x="83" y="147"/>
                </a:lnTo>
                <a:close/>
                <a:moveTo>
                  <a:pt x="88" y="88"/>
                </a:moveTo>
                <a:cubicBezTo>
                  <a:pt x="107" y="88"/>
                  <a:pt x="107" y="88"/>
                  <a:pt x="107" y="88"/>
                </a:cubicBezTo>
                <a:cubicBezTo>
                  <a:pt x="107" y="142"/>
                  <a:pt x="107" y="142"/>
                  <a:pt x="107" y="142"/>
                </a:cubicBezTo>
                <a:cubicBezTo>
                  <a:pt x="88" y="142"/>
                  <a:pt x="88" y="142"/>
                  <a:pt x="88" y="142"/>
                </a:cubicBezTo>
                <a:lnTo>
                  <a:pt x="88" y="88"/>
                </a:lnTo>
                <a:close/>
                <a:moveTo>
                  <a:pt x="13" y="112"/>
                </a:moveTo>
                <a:cubicBezTo>
                  <a:pt x="43" y="112"/>
                  <a:pt x="43" y="112"/>
                  <a:pt x="43" y="112"/>
                </a:cubicBezTo>
                <a:cubicBezTo>
                  <a:pt x="43" y="83"/>
                  <a:pt x="43" y="83"/>
                  <a:pt x="43" y="83"/>
                </a:cubicBezTo>
                <a:cubicBezTo>
                  <a:pt x="13" y="83"/>
                  <a:pt x="13" y="83"/>
                  <a:pt x="13" y="83"/>
                </a:cubicBezTo>
                <a:lnTo>
                  <a:pt x="13" y="112"/>
                </a:lnTo>
                <a:close/>
                <a:moveTo>
                  <a:pt x="19" y="88"/>
                </a:moveTo>
                <a:cubicBezTo>
                  <a:pt x="37" y="88"/>
                  <a:pt x="37" y="88"/>
                  <a:pt x="37" y="88"/>
                </a:cubicBezTo>
                <a:cubicBezTo>
                  <a:pt x="37" y="107"/>
                  <a:pt x="37" y="107"/>
                  <a:pt x="37" y="107"/>
                </a:cubicBezTo>
                <a:cubicBezTo>
                  <a:pt x="19" y="107"/>
                  <a:pt x="19" y="107"/>
                  <a:pt x="19" y="107"/>
                </a:cubicBezTo>
                <a:lnTo>
                  <a:pt x="19" y="88"/>
                </a:lnTo>
                <a:close/>
                <a:moveTo>
                  <a:pt x="48" y="112"/>
                </a:moveTo>
                <a:cubicBezTo>
                  <a:pt x="77" y="112"/>
                  <a:pt x="77" y="112"/>
                  <a:pt x="77" y="112"/>
                </a:cubicBezTo>
                <a:cubicBezTo>
                  <a:pt x="77" y="83"/>
                  <a:pt x="77" y="83"/>
                  <a:pt x="77" y="83"/>
                </a:cubicBezTo>
                <a:cubicBezTo>
                  <a:pt x="48" y="83"/>
                  <a:pt x="48" y="83"/>
                  <a:pt x="48" y="83"/>
                </a:cubicBezTo>
                <a:lnTo>
                  <a:pt x="48" y="112"/>
                </a:lnTo>
                <a:close/>
                <a:moveTo>
                  <a:pt x="53" y="88"/>
                </a:moveTo>
                <a:cubicBezTo>
                  <a:pt x="72" y="88"/>
                  <a:pt x="72" y="88"/>
                  <a:pt x="72" y="88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53" y="107"/>
                  <a:pt x="53" y="107"/>
                  <a:pt x="53" y="107"/>
                </a:cubicBezTo>
                <a:lnTo>
                  <a:pt x="53" y="88"/>
                </a:lnTo>
                <a:close/>
                <a:moveTo>
                  <a:pt x="13" y="78"/>
                </a:moveTo>
                <a:cubicBezTo>
                  <a:pt x="43" y="78"/>
                  <a:pt x="43" y="78"/>
                  <a:pt x="43" y="78"/>
                </a:cubicBezTo>
                <a:cubicBezTo>
                  <a:pt x="43" y="48"/>
                  <a:pt x="43" y="48"/>
                  <a:pt x="43" y="48"/>
                </a:cubicBezTo>
                <a:cubicBezTo>
                  <a:pt x="13" y="48"/>
                  <a:pt x="13" y="48"/>
                  <a:pt x="13" y="48"/>
                </a:cubicBezTo>
                <a:lnTo>
                  <a:pt x="13" y="78"/>
                </a:lnTo>
                <a:close/>
                <a:moveTo>
                  <a:pt x="19" y="54"/>
                </a:moveTo>
                <a:cubicBezTo>
                  <a:pt x="37" y="54"/>
                  <a:pt x="37" y="54"/>
                  <a:pt x="37" y="54"/>
                </a:cubicBezTo>
                <a:cubicBezTo>
                  <a:pt x="37" y="72"/>
                  <a:pt x="37" y="72"/>
                  <a:pt x="37" y="72"/>
                </a:cubicBezTo>
                <a:cubicBezTo>
                  <a:pt x="19" y="72"/>
                  <a:pt x="19" y="72"/>
                  <a:pt x="19" y="72"/>
                </a:cubicBezTo>
                <a:lnTo>
                  <a:pt x="19" y="54"/>
                </a:lnTo>
                <a:close/>
                <a:moveTo>
                  <a:pt x="48" y="78"/>
                </a:moveTo>
                <a:cubicBezTo>
                  <a:pt x="77" y="78"/>
                  <a:pt x="77" y="78"/>
                  <a:pt x="77" y="78"/>
                </a:cubicBezTo>
                <a:cubicBezTo>
                  <a:pt x="77" y="48"/>
                  <a:pt x="77" y="48"/>
                  <a:pt x="77" y="48"/>
                </a:cubicBezTo>
                <a:cubicBezTo>
                  <a:pt x="48" y="48"/>
                  <a:pt x="48" y="48"/>
                  <a:pt x="48" y="48"/>
                </a:cubicBezTo>
                <a:lnTo>
                  <a:pt x="48" y="78"/>
                </a:lnTo>
                <a:close/>
                <a:moveTo>
                  <a:pt x="53" y="54"/>
                </a:moveTo>
                <a:cubicBezTo>
                  <a:pt x="72" y="54"/>
                  <a:pt x="72" y="54"/>
                  <a:pt x="72" y="54"/>
                </a:cubicBezTo>
                <a:cubicBezTo>
                  <a:pt x="72" y="72"/>
                  <a:pt x="72" y="72"/>
                  <a:pt x="72" y="72"/>
                </a:cubicBezTo>
                <a:cubicBezTo>
                  <a:pt x="53" y="72"/>
                  <a:pt x="53" y="72"/>
                  <a:pt x="53" y="72"/>
                </a:cubicBezTo>
                <a:lnTo>
                  <a:pt x="53" y="54"/>
                </a:lnTo>
                <a:close/>
                <a:moveTo>
                  <a:pt x="83" y="78"/>
                </a:moveTo>
                <a:cubicBezTo>
                  <a:pt x="112" y="78"/>
                  <a:pt x="112" y="78"/>
                  <a:pt x="112" y="78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83" y="48"/>
                  <a:pt x="83" y="48"/>
                  <a:pt x="83" y="48"/>
                </a:cubicBezTo>
                <a:lnTo>
                  <a:pt x="83" y="78"/>
                </a:lnTo>
                <a:close/>
                <a:moveTo>
                  <a:pt x="88" y="54"/>
                </a:moveTo>
                <a:cubicBezTo>
                  <a:pt x="107" y="54"/>
                  <a:pt x="107" y="54"/>
                  <a:pt x="107" y="54"/>
                </a:cubicBezTo>
                <a:cubicBezTo>
                  <a:pt x="107" y="72"/>
                  <a:pt x="107" y="72"/>
                  <a:pt x="107" y="72"/>
                </a:cubicBezTo>
                <a:cubicBezTo>
                  <a:pt x="88" y="72"/>
                  <a:pt x="88" y="72"/>
                  <a:pt x="88" y="72"/>
                </a:cubicBezTo>
                <a:lnTo>
                  <a:pt x="88" y="54"/>
                </a:lnTo>
                <a:close/>
                <a:moveTo>
                  <a:pt x="13" y="40"/>
                </a:moveTo>
                <a:cubicBezTo>
                  <a:pt x="112" y="40"/>
                  <a:pt x="112" y="40"/>
                  <a:pt x="112" y="40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13" y="14"/>
                  <a:pt x="13" y="14"/>
                  <a:pt x="13" y="14"/>
                </a:cubicBezTo>
                <a:lnTo>
                  <a:pt x="13" y="40"/>
                </a:lnTo>
                <a:close/>
                <a:moveTo>
                  <a:pt x="19" y="19"/>
                </a:moveTo>
                <a:cubicBezTo>
                  <a:pt x="107" y="19"/>
                  <a:pt x="107" y="19"/>
                  <a:pt x="107" y="19"/>
                </a:cubicBezTo>
                <a:cubicBezTo>
                  <a:pt x="107" y="35"/>
                  <a:pt x="107" y="35"/>
                  <a:pt x="107" y="35"/>
                </a:cubicBezTo>
                <a:cubicBezTo>
                  <a:pt x="19" y="35"/>
                  <a:pt x="19" y="35"/>
                  <a:pt x="19" y="35"/>
                </a:cubicBezTo>
                <a:lnTo>
                  <a:pt x="19" y="1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0727AA69-C281-5510-E20C-4766EE87095C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5245100"/>
            <a:ext cx="254000" cy="219075"/>
          </a:xfrm>
          <a:custGeom>
            <a:avLst/>
            <a:gdLst>
              <a:gd name="T0" fmla="*/ 147 w 160"/>
              <a:gd name="T1" fmla="*/ 9 h 138"/>
              <a:gd name="T2" fmla="*/ 115 w 160"/>
              <a:gd name="T3" fmla="*/ 14 h 138"/>
              <a:gd name="T4" fmla="*/ 14 w 160"/>
              <a:gd name="T5" fmla="*/ 0 h 138"/>
              <a:gd name="T6" fmla="*/ 0 w 160"/>
              <a:gd name="T7" fmla="*/ 80 h 138"/>
              <a:gd name="T8" fmla="*/ 55 w 160"/>
              <a:gd name="T9" fmla="*/ 93 h 138"/>
              <a:gd name="T10" fmla="*/ 38 w 160"/>
              <a:gd name="T11" fmla="*/ 138 h 138"/>
              <a:gd name="T12" fmla="*/ 41 w 160"/>
              <a:gd name="T13" fmla="*/ 136 h 138"/>
              <a:gd name="T14" fmla="*/ 78 w 160"/>
              <a:gd name="T15" fmla="*/ 136 h 138"/>
              <a:gd name="T16" fmla="*/ 82 w 160"/>
              <a:gd name="T17" fmla="*/ 138 h 138"/>
              <a:gd name="T18" fmla="*/ 64 w 160"/>
              <a:gd name="T19" fmla="*/ 93 h 138"/>
              <a:gd name="T20" fmla="*/ 115 w 160"/>
              <a:gd name="T21" fmla="*/ 79 h 138"/>
              <a:gd name="T22" fmla="*/ 147 w 160"/>
              <a:gd name="T23" fmla="*/ 86 h 138"/>
              <a:gd name="T24" fmla="*/ 156 w 160"/>
              <a:gd name="T25" fmla="*/ 88 h 138"/>
              <a:gd name="T26" fmla="*/ 160 w 160"/>
              <a:gd name="T27" fmla="*/ 15 h 138"/>
              <a:gd name="T28" fmla="*/ 110 w 160"/>
              <a:gd name="T29" fmla="*/ 79 h 138"/>
              <a:gd name="T30" fmla="*/ 60 w 160"/>
              <a:gd name="T31" fmla="*/ 87 h 138"/>
              <a:gd name="T32" fmla="*/ 60 w 160"/>
              <a:gd name="T33" fmla="*/ 87 h 138"/>
              <a:gd name="T34" fmla="*/ 14 w 160"/>
              <a:gd name="T35" fmla="*/ 87 h 138"/>
              <a:gd name="T36" fmla="*/ 6 w 160"/>
              <a:gd name="T37" fmla="*/ 14 h 138"/>
              <a:gd name="T38" fmla="*/ 102 w 160"/>
              <a:gd name="T39" fmla="*/ 6 h 138"/>
              <a:gd name="T40" fmla="*/ 110 w 160"/>
              <a:gd name="T41" fmla="*/ 79 h 138"/>
              <a:gd name="T42" fmla="*/ 153 w 160"/>
              <a:gd name="T43" fmla="*/ 83 h 138"/>
              <a:gd name="T44" fmla="*/ 116 w 160"/>
              <a:gd name="T45" fmla="*/ 49 h 138"/>
              <a:gd name="T46" fmla="*/ 116 w 160"/>
              <a:gd name="T47" fmla="*/ 46 h 138"/>
              <a:gd name="T48" fmla="*/ 153 w 160"/>
              <a:gd name="T49" fmla="*/ 13 h 138"/>
              <a:gd name="T50" fmla="*/ 155 w 160"/>
              <a:gd name="T51" fmla="*/ 15 h 138"/>
              <a:gd name="T52" fmla="*/ 51 w 160"/>
              <a:gd name="T53" fmla="*/ 45 h 138"/>
              <a:gd name="T54" fmla="*/ 35 w 160"/>
              <a:gd name="T55" fmla="*/ 17 h 138"/>
              <a:gd name="T56" fmla="*/ 35 w 160"/>
              <a:gd name="T57" fmla="*/ 54 h 138"/>
              <a:gd name="T58" fmla="*/ 52 w 160"/>
              <a:gd name="T59" fmla="*/ 53 h 138"/>
              <a:gd name="T60" fmla="*/ 56 w 160"/>
              <a:gd name="T61" fmla="*/ 53 h 138"/>
              <a:gd name="T62" fmla="*/ 51 w 160"/>
              <a:gd name="T63" fmla="*/ 45 h 138"/>
              <a:gd name="T64" fmla="*/ 42 w 160"/>
              <a:gd name="T65" fmla="*/ 35 h 138"/>
              <a:gd name="T66" fmla="*/ 38 w 160"/>
              <a:gd name="T67" fmla="*/ 39 h 138"/>
              <a:gd name="T68" fmla="*/ 35 w 160"/>
              <a:gd name="T69" fmla="*/ 48 h 138"/>
              <a:gd name="T70" fmla="*/ 35 w 160"/>
              <a:gd name="T71" fmla="*/ 23 h 138"/>
              <a:gd name="T72" fmla="*/ 47 w 160"/>
              <a:gd name="T73" fmla="*/ 40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38">
                <a:moveTo>
                  <a:pt x="156" y="8"/>
                </a:moveTo>
                <a:cubicBezTo>
                  <a:pt x="153" y="7"/>
                  <a:pt x="150" y="7"/>
                  <a:pt x="147" y="9"/>
                </a:cubicBezTo>
                <a:cubicBezTo>
                  <a:pt x="115" y="39"/>
                  <a:pt x="115" y="39"/>
                  <a:pt x="115" y="39"/>
                </a:cubicBezTo>
                <a:cubicBezTo>
                  <a:pt x="115" y="14"/>
                  <a:pt x="115" y="14"/>
                  <a:pt x="115" y="14"/>
                </a:cubicBezTo>
                <a:cubicBezTo>
                  <a:pt x="115" y="7"/>
                  <a:pt x="109" y="0"/>
                  <a:pt x="102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7"/>
                  <a:pt x="0" y="14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7"/>
                  <a:pt x="6" y="93"/>
                  <a:pt x="14" y="93"/>
                </a:cubicBezTo>
                <a:cubicBezTo>
                  <a:pt x="55" y="93"/>
                  <a:pt x="55" y="93"/>
                  <a:pt x="55" y="93"/>
                </a:cubicBezTo>
                <a:cubicBezTo>
                  <a:pt x="36" y="134"/>
                  <a:pt x="36" y="134"/>
                  <a:pt x="36" y="134"/>
                </a:cubicBezTo>
                <a:cubicBezTo>
                  <a:pt x="36" y="135"/>
                  <a:pt x="36" y="137"/>
                  <a:pt x="38" y="138"/>
                </a:cubicBezTo>
                <a:cubicBezTo>
                  <a:pt x="38" y="138"/>
                  <a:pt x="38" y="138"/>
                  <a:pt x="39" y="138"/>
                </a:cubicBezTo>
                <a:cubicBezTo>
                  <a:pt x="40" y="138"/>
                  <a:pt x="41" y="137"/>
                  <a:pt x="41" y="136"/>
                </a:cubicBezTo>
                <a:cubicBezTo>
                  <a:pt x="60" y="97"/>
                  <a:pt x="60" y="97"/>
                  <a:pt x="60" y="97"/>
                </a:cubicBezTo>
                <a:cubicBezTo>
                  <a:pt x="78" y="136"/>
                  <a:pt x="78" y="136"/>
                  <a:pt x="78" y="136"/>
                </a:cubicBezTo>
                <a:cubicBezTo>
                  <a:pt x="78" y="137"/>
                  <a:pt x="79" y="138"/>
                  <a:pt x="80" y="138"/>
                </a:cubicBezTo>
                <a:cubicBezTo>
                  <a:pt x="81" y="138"/>
                  <a:pt x="81" y="138"/>
                  <a:pt x="82" y="138"/>
                </a:cubicBezTo>
                <a:cubicBezTo>
                  <a:pt x="83" y="137"/>
                  <a:pt x="84" y="135"/>
                  <a:pt x="83" y="134"/>
                </a:cubicBezTo>
                <a:cubicBezTo>
                  <a:pt x="64" y="93"/>
                  <a:pt x="64" y="93"/>
                  <a:pt x="64" y="93"/>
                </a:cubicBezTo>
                <a:cubicBezTo>
                  <a:pt x="101" y="93"/>
                  <a:pt x="101" y="93"/>
                  <a:pt x="101" y="93"/>
                </a:cubicBezTo>
                <a:cubicBezTo>
                  <a:pt x="109" y="93"/>
                  <a:pt x="115" y="87"/>
                  <a:pt x="115" y="79"/>
                </a:cubicBezTo>
                <a:cubicBezTo>
                  <a:pt x="115" y="56"/>
                  <a:pt x="115" y="56"/>
                  <a:pt x="115" y="56"/>
                </a:cubicBezTo>
                <a:cubicBezTo>
                  <a:pt x="147" y="86"/>
                  <a:pt x="147" y="86"/>
                  <a:pt x="147" y="86"/>
                </a:cubicBezTo>
                <a:cubicBezTo>
                  <a:pt x="149" y="88"/>
                  <a:pt x="151" y="89"/>
                  <a:pt x="153" y="89"/>
                </a:cubicBezTo>
                <a:cubicBezTo>
                  <a:pt x="154" y="89"/>
                  <a:pt x="155" y="89"/>
                  <a:pt x="156" y="88"/>
                </a:cubicBezTo>
                <a:cubicBezTo>
                  <a:pt x="158" y="87"/>
                  <a:pt x="160" y="84"/>
                  <a:pt x="160" y="81"/>
                </a:cubicBezTo>
                <a:cubicBezTo>
                  <a:pt x="160" y="15"/>
                  <a:pt x="160" y="15"/>
                  <a:pt x="160" y="15"/>
                </a:cubicBezTo>
                <a:cubicBezTo>
                  <a:pt x="160" y="12"/>
                  <a:pt x="159" y="9"/>
                  <a:pt x="156" y="8"/>
                </a:cubicBezTo>
                <a:close/>
                <a:moveTo>
                  <a:pt x="110" y="79"/>
                </a:moveTo>
                <a:cubicBezTo>
                  <a:pt x="110" y="83"/>
                  <a:pt x="106" y="87"/>
                  <a:pt x="101" y="87"/>
                </a:cubicBezTo>
                <a:cubicBezTo>
                  <a:pt x="60" y="87"/>
                  <a:pt x="60" y="87"/>
                  <a:pt x="60" y="87"/>
                </a:cubicBezTo>
                <a:cubicBezTo>
                  <a:pt x="60" y="87"/>
                  <a:pt x="60" y="87"/>
                  <a:pt x="60" y="87"/>
                </a:cubicBezTo>
                <a:cubicBezTo>
                  <a:pt x="60" y="87"/>
                  <a:pt x="60" y="87"/>
                  <a:pt x="60" y="87"/>
                </a:cubicBezTo>
                <a:cubicBezTo>
                  <a:pt x="60" y="87"/>
                  <a:pt x="60" y="87"/>
                  <a:pt x="60" y="87"/>
                </a:cubicBezTo>
                <a:cubicBezTo>
                  <a:pt x="14" y="87"/>
                  <a:pt x="14" y="87"/>
                  <a:pt x="14" y="87"/>
                </a:cubicBezTo>
                <a:cubicBezTo>
                  <a:pt x="9" y="87"/>
                  <a:pt x="6" y="84"/>
                  <a:pt x="6" y="80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0"/>
                  <a:pt x="10" y="6"/>
                  <a:pt x="14" y="6"/>
                </a:cubicBezTo>
                <a:cubicBezTo>
                  <a:pt x="102" y="6"/>
                  <a:pt x="102" y="6"/>
                  <a:pt x="102" y="6"/>
                </a:cubicBezTo>
                <a:cubicBezTo>
                  <a:pt x="106" y="6"/>
                  <a:pt x="110" y="10"/>
                  <a:pt x="110" y="14"/>
                </a:cubicBezTo>
                <a:lnTo>
                  <a:pt x="110" y="79"/>
                </a:lnTo>
                <a:close/>
                <a:moveTo>
                  <a:pt x="155" y="81"/>
                </a:moveTo>
                <a:cubicBezTo>
                  <a:pt x="155" y="82"/>
                  <a:pt x="154" y="83"/>
                  <a:pt x="153" y="83"/>
                </a:cubicBezTo>
                <a:cubicBezTo>
                  <a:pt x="153" y="83"/>
                  <a:pt x="152" y="83"/>
                  <a:pt x="151" y="82"/>
                </a:cubicBezTo>
                <a:cubicBezTo>
                  <a:pt x="116" y="49"/>
                  <a:pt x="116" y="49"/>
                  <a:pt x="116" y="49"/>
                </a:cubicBezTo>
                <a:cubicBezTo>
                  <a:pt x="116" y="49"/>
                  <a:pt x="115" y="48"/>
                  <a:pt x="115" y="47"/>
                </a:cubicBezTo>
                <a:cubicBezTo>
                  <a:pt x="115" y="47"/>
                  <a:pt x="116" y="46"/>
                  <a:pt x="116" y="46"/>
                </a:cubicBezTo>
                <a:cubicBezTo>
                  <a:pt x="151" y="13"/>
                  <a:pt x="151" y="13"/>
                  <a:pt x="151" y="13"/>
                </a:cubicBezTo>
                <a:cubicBezTo>
                  <a:pt x="152" y="13"/>
                  <a:pt x="152" y="13"/>
                  <a:pt x="153" y="13"/>
                </a:cubicBezTo>
                <a:cubicBezTo>
                  <a:pt x="153" y="13"/>
                  <a:pt x="153" y="13"/>
                  <a:pt x="153" y="13"/>
                </a:cubicBezTo>
                <a:cubicBezTo>
                  <a:pt x="154" y="13"/>
                  <a:pt x="155" y="14"/>
                  <a:pt x="155" y="15"/>
                </a:cubicBezTo>
                <a:lnTo>
                  <a:pt x="155" y="81"/>
                </a:lnTo>
                <a:close/>
                <a:moveTo>
                  <a:pt x="51" y="45"/>
                </a:moveTo>
                <a:cubicBezTo>
                  <a:pt x="53" y="42"/>
                  <a:pt x="54" y="39"/>
                  <a:pt x="54" y="36"/>
                </a:cubicBezTo>
                <a:cubicBezTo>
                  <a:pt x="54" y="25"/>
                  <a:pt x="45" y="17"/>
                  <a:pt x="35" y="17"/>
                </a:cubicBezTo>
                <a:cubicBezTo>
                  <a:pt x="25" y="17"/>
                  <a:pt x="17" y="25"/>
                  <a:pt x="17" y="36"/>
                </a:cubicBezTo>
                <a:cubicBezTo>
                  <a:pt x="17" y="46"/>
                  <a:pt x="25" y="54"/>
                  <a:pt x="35" y="54"/>
                </a:cubicBezTo>
                <a:cubicBezTo>
                  <a:pt x="40" y="54"/>
                  <a:pt x="44" y="52"/>
                  <a:pt x="48" y="49"/>
                </a:cubicBezTo>
                <a:cubicBezTo>
                  <a:pt x="52" y="53"/>
                  <a:pt x="52" y="53"/>
                  <a:pt x="52" y="53"/>
                </a:cubicBezTo>
                <a:cubicBezTo>
                  <a:pt x="52" y="54"/>
                  <a:pt x="53" y="54"/>
                  <a:pt x="54" y="54"/>
                </a:cubicBezTo>
                <a:cubicBezTo>
                  <a:pt x="54" y="54"/>
                  <a:pt x="55" y="54"/>
                  <a:pt x="56" y="53"/>
                </a:cubicBezTo>
                <a:cubicBezTo>
                  <a:pt x="57" y="52"/>
                  <a:pt x="57" y="50"/>
                  <a:pt x="56" y="49"/>
                </a:cubicBezTo>
                <a:lnTo>
                  <a:pt x="51" y="45"/>
                </a:lnTo>
                <a:close/>
                <a:moveTo>
                  <a:pt x="47" y="40"/>
                </a:moveTo>
                <a:cubicBezTo>
                  <a:pt x="42" y="35"/>
                  <a:pt x="42" y="35"/>
                  <a:pt x="42" y="35"/>
                </a:cubicBezTo>
                <a:cubicBezTo>
                  <a:pt x="40" y="34"/>
                  <a:pt x="39" y="34"/>
                  <a:pt x="38" y="35"/>
                </a:cubicBezTo>
                <a:cubicBezTo>
                  <a:pt x="37" y="36"/>
                  <a:pt x="37" y="38"/>
                  <a:pt x="38" y="39"/>
                </a:cubicBezTo>
                <a:cubicBezTo>
                  <a:pt x="44" y="45"/>
                  <a:pt x="44" y="45"/>
                  <a:pt x="44" y="45"/>
                </a:cubicBezTo>
                <a:cubicBezTo>
                  <a:pt x="41" y="47"/>
                  <a:pt x="39" y="48"/>
                  <a:pt x="35" y="48"/>
                </a:cubicBezTo>
                <a:cubicBezTo>
                  <a:pt x="28" y="48"/>
                  <a:pt x="23" y="43"/>
                  <a:pt x="23" y="36"/>
                </a:cubicBezTo>
                <a:cubicBezTo>
                  <a:pt x="23" y="29"/>
                  <a:pt x="28" y="23"/>
                  <a:pt x="35" y="23"/>
                </a:cubicBezTo>
                <a:cubicBezTo>
                  <a:pt x="42" y="23"/>
                  <a:pt x="48" y="29"/>
                  <a:pt x="48" y="36"/>
                </a:cubicBezTo>
                <a:cubicBezTo>
                  <a:pt x="48" y="37"/>
                  <a:pt x="48" y="39"/>
                  <a:pt x="47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06ED71AE-605C-1654-841A-0BB7B580AB39}"/>
              </a:ext>
            </a:extLst>
          </p:cNvPr>
          <p:cNvSpPr>
            <a:spLocks noEditPoints="1"/>
          </p:cNvSpPr>
          <p:nvPr/>
        </p:nvSpPr>
        <p:spPr bwMode="auto">
          <a:xfrm>
            <a:off x="5197476" y="5227638"/>
            <a:ext cx="144463" cy="254000"/>
          </a:xfrm>
          <a:custGeom>
            <a:avLst/>
            <a:gdLst>
              <a:gd name="T0" fmla="*/ 0 w 91"/>
              <a:gd name="T1" fmla="*/ 12 h 160"/>
              <a:gd name="T2" fmla="*/ 79 w 91"/>
              <a:gd name="T3" fmla="*/ 160 h 160"/>
              <a:gd name="T4" fmla="*/ 79 w 91"/>
              <a:gd name="T5" fmla="*/ 0 h 160"/>
              <a:gd name="T6" fmla="*/ 12 w 91"/>
              <a:gd name="T7" fmla="*/ 155 h 160"/>
              <a:gd name="T8" fmla="*/ 86 w 91"/>
              <a:gd name="T9" fmla="*/ 128 h 160"/>
              <a:gd name="T10" fmla="*/ 6 w 91"/>
              <a:gd name="T11" fmla="*/ 123 h 160"/>
              <a:gd name="T12" fmla="*/ 86 w 91"/>
              <a:gd name="T13" fmla="*/ 123 h 160"/>
              <a:gd name="T14" fmla="*/ 6 w 91"/>
              <a:gd name="T15" fmla="*/ 12 h 160"/>
              <a:gd name="T16" fmla="*/ 86 w 91"/>
              <a:gd name="T17" fmla="*/ 12 h 160"/>
              <a:gd name="T18" fmla="*/ 56 w 91"/>
              <a:gd name="T19" fmla="*/ 142 h 160"/>
              <a:gd name="T20" fmla="*/ 46 w 91"/>
              <a:gd name="T21" fmla="*/ 152 h 160"/>
              <a:gd name="T22" fmla="*/ 46 w 91"/>
              <a:gd name="T23" fmla="*/ 147 h 160"/>
              <a:gd name="T24" fmla="*/ 46 w 91"/>
              <a:gd name="T25" fmla="*/ 8 h 160"/>
              <a:gd name="T26" fmla="*/ 35 w 91"/>
              <a:gd name="T27" fmla="*/ 14 h 160"/>
              <a:gd name="T28" fmla="*/ 46 w 91"/>
              <a:gd name="T29" fmla="*/ 8 h 160"/>
              <a:gd name="T30" fmla="*/ 51 w 91"/>
              <a:gd name="T31" fmla="*/ 11 h 160"/>
              <a:gd name="T32" fmla="*/ 59 w 91"/>
              <a:gd name="T33" fmla="*/ 11 h 160"/>
              <a:gd name="T34" fmla="*/ 51 w 91"/>
              <a:gd name="T35" fmla="*/ 51 h 160"/>
              <a:gd name="T36" fmla="*/ 51 w 91"/>
              <a:gd name="T37" fmla="*/ 30 h 160"/>
              <a:gd name="T38" fmla="*/ 35 w 91"/>
              <a:gd name="T39" fmla="*/ 46 h 160"/>
              <a:gd name="T40" fmla="*/ 51 w 91"/>
              <a:gd name="T41" fmla="*/ 35 h 160"/>
              <a:gd name="T42" fmla="*/ 40 w 91"/>
              <a:gd name="T43" fmla="*/ 46 h 160"/>
              <a:gd name="T44" fmla="*/ 27 w 91"/>
              <a:gd name="T45" fmla="*/ 51 h 160"/>
              <a:gd name="T46" fmla="*/ 27 w 91"/>
              <a:gd name="T47" fmla="*/ 30 h 160"/>
              <a:gd name="T48" fmla="*/ 11 w 91"/>
              <a:gd name="T49" fmla="*/ 46 h 160"/>
              <a:gd name="T50" fmla="*/ 27 w 91"/>
              <a:gd name="T51" fmla="*/ 35 h 160"/>
              <a:gd name="T52" fmla="*/ 16 w 91"/>
              <a:gd name="T53" fmla="*/ 46 h 160"/>
              <a:gd name="T54" fmla="*/ 75 w 91"/>
              <a:gd name="T55" fmla="*/ 51 h 160"/>
              <a:gd name="T56" fmla="*/ 75 w 91"/>
              <a:gd name="T57" fmla="*/ 30 h 160"/>
              <a:gd name="T58" fmla="*/ 59 w 91"/>
              <a:gd name="T59" fmla="*/ 46 h 160"/>
              <a:gd name="T60" fmla="*/ 75 w 91"/>
              <a:gd name="T61" fmla="*/ 35 h 160"/>
              <a:gd name="T62" fmla="*/ 64 w 91"/>
              <a:gd name="T63" fmla="*/ 46 h 160"/>
              <a:gd name="T64" fmla="*/ 51 w 91"/>
              <a:gd name="T65" fmla="*/ 75 h 160"/>
              <a:gd name="T66" fmla="*/ 51 w 91"/>
              <a:gd name="T67" fmla="*/ 54 h 160"/>
              <a:gd name="T68" fmla="*/ 35 w 91"/>
              <a:gd name="T69" fmla="*/ 69 h 160"/>
              <a:gd name="T70" fmla="*/ 51 w 91"/>
              <a:gd name="T71" fmla="*/ 59 h 160"/>
              <a:gd name="T72" fmla="*/ 40 w 91"/>
              <a:gd name="T73" fmla="*/ 69 h 160"/>
              <a:gd name="T74" fmla="*/ 27 w 91"/>
              <a:gd name="T75" fmla="*/ 75 h 160"/>
              <a:gd name="T76" fmla="*/ 27 w 91"/>
              <a:gd name="T77" fmla="*/ 54 h 160"/>
              <a:gd name="T78" fmla="*/ 11 w 91"/>
              <a:gd name="T79" fmla="*/ 69 h 160"/>
              <a:gd name="T80" fmla="*/ 27 w 91"/>
              <a:gd name="T81" fmla="*/ 59 h 160"/>
              <a:gd name="T82" fmla="*/ 16 w 91"/>
              <a:gd name="T83" fmla="*/ 69 h 160"/>
              <a:gd name="T84" fmla="*/ 75 w 91"/>
              <a:gd name="T85" fmla="*/ 75 h 160"/>
              <a:gd name="T86" fmla="*/ 75 w 91"/>
              <a:gd name="T87" fmla="*/ 54 h 160"/>
              <a:gd name="T88" fmla="*/ 59 w 91"/>
              <a:gd name="T89" fmla="*/ 69 h 160"/>
              <a:gd name="T90" fmla="*/ 75 w 91"/>
              <a:gd name="T91" fmla="*/ 59 h 160"/>
              <a:gd name="T92" fmla="*/ 64 w 91"/>
              <a:gd name="T93" fmla="*/ 69 h 160"/>
              <a:gd name="T94" fmla="*/ 51 w 91"/>
              <a:gd name="T95" fmla="*/ 99 h 160"/>
              <a:gd name="T96" fmla="*/ 51 w 91"/>
              <a:gd name="T97" fmla="*/ 78 h 160"/>
              <a:gd name="T98" fmla="*/ 35 w 91"/>
              <a:gd name="T99" fmla="*/ 93 h 160"/>
              <a:gd name="T100" fmla="*/ 51 w 91"/>
              <a:gd name="T101" fmla="*/ 83 h 160"/>
              <a:gd name="T102" fmla="*/ 40 w 91"/>
              <a:gd name="T103" fmla="*/ 93 h 160"/>
              <a:gd name="T104" fmla="*/ 27 w 91"/>
              <a:gd name="T105" fmla="*/ 99 h 160"/>
              <a:gd name="T106" fmla="*/ 27 w 91"/>
              <a:gd name="T107" fmla="*/ 78 h 160"/>
              <a:gd name="T108" fmla="*/ 11 w 91"/>
              <a:gd name="T109" fmla="*/ 93 h 160"/>
              <a:gd name="T110" fmla="*/ 27 w 91"/>
              <a:gd name="T111" fmla="*/ 83 h 160"/>
              <a:gd name="T112" fmla="*/ 16 w 91"/>
              <a:gd name="T113" fmla="*/ 93 h 160"/>
              <a:gd name="T114" fmla="*/ 75 w 91"/>
              <a:gd name="T115" fmla="*/ 99 h 160"/>
              <a:gd name="T116" fmla="*/ 75 w 91"/>
              <a:gd name="T117" fmla="*/ 78 h 160"/>
              <a:gd name="T118" fmla="*/ 59 w 91"/>
              <a:gd name="T119" fmla="*/ 93 h 160"/>
              <a:gd name="T120" fmla="*/ 75 w 91"/>
              <a:gd name="T121" fmla="*/ 83 h 160"/>
              <a:gd name="T122" fmla="*/ 64 w 91"/>
              <a:gd name="T123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91" h="160">
                <a:moveTo>
                  <a:pt x="79" y="0"/>
                </a:move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6"/>
                  <a:pt x="0" y="12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155"/>
                  <a:pt x="6" y="160"/>
                  <a:pt x="12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86" y="160"/>
                  <a:pt x="91" y="155"/>
                  <a:pt x="91" y="148"/>
                </a:cubicBezTo>
                <a:cubicBezTo>
                  <a:pt x="91" y="12"/>
                  <a:pt x="91" y="12"/>
                  <a:pt x="91" y="12"/>
                </a:cubicBezTo>
                <a:cubicBezTo>
                  <a:pt x="91" y="6"/>
                  <a:pt x="86" y="0"/>
                  <a:pt x="79" y="0"/>
                </a:cubicBezTo>
                <a:close/>
                <a:moveTo>
                  <a:pt x="86" y="148"/>
                </a:moveTo>
                <a:cubicBezTo>
                  <a:pt x="86" y="152"/>
                  <a:pt x="83" y="155"/>
                  <a:pt x="79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9" y="155"/>
                  <a:pt x="6" y="152"/>
                  <a:pt x="6" y="148"/>
                </a:cubicBezTo>
                <a:cubicBezTo>
                  <a:pt x="6" y="128"/>
                  <a:pt x="6" y="128"/>
                  <a:pt x="6" y="128"/>
                </a:cubicBezTo>
                <a:cubicBezTo>
                  <a:pt x="86" y="128"/>
                  <a:pt x="86" y="128"/>
                  <a:pt x="86" y="128"/>
                </a:cubicBezTo>
                <a:lnTo>
                  <a:pt x="86" y="148"/>
                </a:lnTo>
                <a:close/>
                <a:moveTo>
                  <a:pt x="86" y="123"/>
                </a:moveTo>
                <a:cubicBezTo>
                  <a:pt x="6" y="123"/>
                  <a:pt x="6" y="123"/>
                  <a:pt x="6" y="123"/>
                </a:cubicBezTo>
                <a:cubicBezTo>
                  <a:pt x="6" y="22"/>
                  <a:pt x="6" y="22"/>
                  <a:pt x="6" y="22"/>
                </a:cubicBezTo>
                <a:cubicBezTo>
                  <a:pt x="86" y="22"/>
                  <a:pt x="86" y="22"/>
                  <a:pt x="86" y="22"/>
                </a:cubicBezTo>
                <a:lnTo>
                  <a:pt x="86" y="123"/>
                </a:lnTo>
                <a:close/>
                <a:moveTo>
                  <a:pt x="86" y="16"/>
                </a:moveTo>
                <a:cubicBezTo>
                  <a:pt x="6" y="16"/>
                  <a:pt x="6" y="16"/>
                  <a:pt x="6" y="16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8"/>
                  <a:pt x="9" y="6"/>
                  <a:pt x="12" y="6"/>
                </a:cubicBezTo>
                <a:cubicBezTo>
                  <a:pt x="79" y="6"/>
                  <a:pt x="79" y="6"/>
                  <a:pt x="79" y="6"/>
                </a:cubicBezTo>
                <a:cubicBezTo>
                  <a:pt x="83" y="6"/>
                  <a:pt x="86" y="8"/>
                  <a:pt x="86" y="12"/>
                </a:cubicBezTo>
                <a:lnTo>
                  <a:pt x="86" y="16"/>
                </a:lnTo>
                <a:close/>
                <a:moveTo>
                  <a:pt x="46" y="152"/>
                </a:moveTo>
                <a:cubicBezTo>
                  <a:pt x="52" y="152"/>
                  <a:pt x="56" y="147"/>
                  <a:pt x="56" y="142"/>
                </a:cubicBezTo>
                <a:cubicBezTo>
                  <a:pt x="56" y="136"/>
                  <a:pt x="52" y="131"/>
                  <a:pt x="46" y="131"/>
                </a:cubicBezTo>
                <a:cubicBezTo>
                  <a:pt x="40" y="131"/>
                  <a:pt x="35" y="136"/>
                  <a:pt x="35" y="142"/>
                </a:cubicBezTo>
                <a:cubicBezTo>
                  <a:pt x="35" y="147"/>
                  <a:pt x="40" y="152"/>
                  <a:pt x="46" y="152"/>
                </a:cubicBezTo>
                <a:close/>
                <a:moveTo>
                  <a:pt x="46" y="136"/>
                </a:moveTo>
                <a:cubicBezTo>
                  <a:pt x="49" y="136"/>
                  <a:pt x="51" y="139"/>
                  <a:pt x="51" y="142"/>
                </a:cubicBezTo>
                <a:cubicBezTo>
                  <a:pt x="51" y="145"/>
                  <a:pt x="49" y="147"/>
                  <a:pt x="46" y="147"/>
                </a:cubicBezTo>
                <a:cubicBezTo>
                  <a:pt x="43" y="147"/>
                  <a:pt x="40" y="145"/>
                  <a:pt x="40" y="142"/>
                </a:cubicBezTo>
                <a:cubicBezTo>
                  <a:pt x="40" y="139"/>
                  <a:pt x="43" y="136"/>
                  <a:pt x="46" y="136"/>
                </a:cubicBezTo>
                <a:close/>
                <a:moveTo>
                  <a:pt x="46" y="8"/>
                </a:moveTo>
                <a:cubicBezTo>
                  <a:pt x="35" y="8"/>
                  <a:pt x="35" y="8"/>
                  <a:pt x="35" y="8"/>
                </a:cubicBezTo>
                <a:cubicBezTo>
                  <a:pt x="34" y="8"/>
                  <a:pt x="32" y="9"/>
                  <a:pt x="32" y="11"/>
                </a:cubicBezTo>
                <a:cubicBezTo>
                  <a:pt x="32" y="12"/>
                  <a:pt x="34" y="14"/>
                  <a:pt x="35" y="14"/>
                </a:cubicBezTo>
                <a:cubicBezTo>
                  <a:pt x="46" y="14"/>
                  <a:pt x="46" y="14"/>
                  <a:pt x="46" y="14"/>
                </a:cubicBezTo>
                <a:cubicBezTo>
                  <a:pt x="47" y="14"/>
                  <a:pt x="48" y="12"/>
                  <a:pt x="48" y="11"/>
                </a:cubicBezTo>
                <a:cubicBezTo>
                  <a:pt x="48" y="9"/>
                  <a:pt x="47" y="8"/>
                  <a:pt x="46" y="8"/>
                </a:cubicBezTo>
                <a:close/>
                <a:moveTo>
                  <a:pt x="56" y="8"/>
                </a:moveTo>
                <a:cubicBezTo>
                  <a:pt x="54" y="8"/>
                  <a:pt x="54" y="8"/>
                  <a:pt x="54" y="8"/>
                </a:cubicBezTo>
                <a:cubicBezTo>
                  <a:pt x="52" y="8"/>
                  <a:pt x="51" y="9"/>
                  <a:pt x="51" y="11"/>
                </a:cubicBezTo>
                <a:cubicBezTo>
                  <a:pt x="51" y="12"/>
                  <a:pt x="52" y="14"/>
                  <a:pt x="54" y="14"/>
                </a:cubicBezTo>
                <a:cubicBezTo>
                  <a:pt x="56" y="14"/>
                  <a:pt x="56" y="14"/>
                  <a:pt x="56" y="14"/>
                </a:cubicBezTo>
                <a:cubicBezTo>
                  <a:pt x="58" y="14"/>
                  <a:pt x="59" y="12"/>
                  <a:pt x="59" y="11"/>
                </a:cubicBezTo>
                <a:cubicBezTo>
                  <a:pt x="59" y="9"/>
                  <a:pt x="58" y="8"/>
                  <a:pt x="56" y="8"/>
                </a:cubicBezTo>
                <a:close/>
                <a:moveTo>
                  <a:pt x="40" y="51"/>
                </a:moveTo>
                <a:cubicBezTo>
                  <a:pt x="51" y="51"/>
                  <a:pt x="51" y="51"/>
                  <a:pt x="51" y="51"/>
                </a:cubicBezTo>
                <a:cubicBezTo>
                  <a:pt x="54" y="51"/>
                  <a:pt x="56" y="49"/>
                  <a:pt x="56" y="46"/>
                </a:cubicBezTo>
                <a:cubicBezTo>
                  <a:pt x="56" y="35"/>
                  <a:pt x="56" y="35"/>
                  <a:pt x="56" y="35"/>
                </a:cubicBezTo>
                <a:cubicBezTo>
                  <a:pt x="56" y="32"/>
                  <a:pt x="54" y="30"/>
                  <a:pt x="51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37" y="30"/>
                  <a:pt x="35" y="32"/>
                  <a:pt x="35" y="35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9"/>
                  <a:pt x="37" y="51"/>
                  <a:pt x="40" y="51"/>
                </a:cubicBezTo>
                <a:close/>
                <a:moveTo>
                  <a:pt x="40" y="35"/>
                </a:moveTo>
                <a:cubicBezTo>
                  <a:pt x="51" y="35"/>
                  <a:pt x="51" y="35"/>
                  <a:pt x="51" y="35"/>
                </a:cubicBezTo>
                <a:cubicBezTo>
                  <a:pt x="51" y="46"/>
                  <a:pt x="51" y="46"/>
                  <a:pt x="51" y="46"/>
                </a:cubicBezTo>
                <a:cubicBezTo>
                  <a:pt x="51" y="46"/>
                  <a:pt x="51" y="46"/>
                  <a:pt x="51" y="46"/>
                </a:cubicBezTo>
                <a:cubicBezTo>
                  <a:pt x="40" y="46"/>
                  <a:pt x="40" y="46"/>
                  <a:pt x="40" y="46"/>
                </a:cubicBezTo>
                <a:lnTo>
                  <a:pt x="40" y="35"/>
                </a:lnTo>
                <a:close/>
                <a:moveTo>
                  <a:pt x="16" y="51"/>
                </a:moveTo>
                <a:cubicBezTo>
                  <a:pt x="27" y="51"/>
                  <a:pt x="27" y="51"/>
                  <a:pt x="27" y="51"/>
                </a:cubicBezTo>
                <a:cubicBezTo>
                  <a:pt x="30" y="51"/>
                  <a:pt x="32" y="49"/>
                  <a:pt x="32" y="46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32"/>
                  <a:pt x="30" y="30"/>
                  <a:pt x="27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3" y="30"/>
                  <a:pt x="11" y="32"/>
                  <a:pt x="11" y="35"/>
                </a:cubicBezTo>
                <a:cubicBezTo>
                  <a:pt x="11" y="46"/>
                  <a:pt x="11" y="46"/>
                  <a:pt x="11" y="46"/>
                </a:cubicBezTo>
                <a:cubicBezTo>
                  <a:pt x="11" y="49"/>
                  <a:pt x="13" y="51"/>
                  <a:pt x="16" y="51"/>
                </a:cubicBezTo>
                <a:close/>
                <a:moveTo>
                  <a:pt x="16" y="35"/>
                </a:moveTo>
                <a:cubicBezTo>
                  <a:pt x="27" y="35"/>
                  <a:pt x="27" y="35"/>
                  <a:pt x="27" y="35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6"/>
                  <a:pt x="27" y="46"/>
                  <a:pt x="27" y="46"/>
                </a:cubicBezTo>
                <a:cubicBezTo>
                  <a:pt x="16" y="46"/>
                  <a:pt x="16" y="46"/>
                  <a:pt x="16" y="46"/>
                </a:cubicBezTo>
                <a:lnTo>
                  <a:pt x="16" y="35"/>
                </a:lnTo>
                <a:close/>
                <a:moveTo>
                  <a:pt x="64" y="51"/>
                </a:moveTo>
                <a:cubicBezTo>
                  <a:pt x="75" y="51"/>
                  <a:pt x="75" y="51"/>
                  <a:pt x="75" y="51"/>
                </a:cubicBezTo>
                <a:cubicBezTo>
                  <a:pt x="78" y="51"/>
                  <a:pt x="80" y="49"/>
                  <a:pt x="80" y="46"/>
                </a:cubicBezTo>
                <a:cubicBezTo>
                  <a:pt x="80" y="35"/>
                  <a:pt x="80" y="35"/>
                  <a:pt x="80" y="35"/>
                </a:cubicBezTo>
                <a:cubicBezTo>
                  <a:pt x="80" y="32"/>
                  <a:pt x="78" y="30"/>
                  <a:pt x="75" y="30"/>
                </a:cubicBezTo>
                <a:cubicBezTo>
                  <a:pt x="64" y="30"/>
                  <a:pt x="64" y="30"/>
                  <a:pt x="64" y="30"/>
                </a:cubicBezTo>
                <a:cubicBezTo>
                  <a:pt x="61" y="30"/>
                  <a:pt x="59" y="32"/>
                  <a:pt x="59" y="35"/>
                </a:cubicBezTo>
                <a:cubicBezTo>
                  <a:pt x="59" y="46"/>
                  <a:pt x="59" y="46"/>
                  <a:pt x="59" y="46"/>
                </a:cubicBezTo>
                <a:cubicBezTo>
                  <a:pt x="59" y="49"/>
                  <a:pt x="61" y="51"/>
                  <a:pt x="64" y="51"/>
                </a:cubicBezTo>
                <a:close/>
                <a:moveTo>
                  <a:pt x="64" y="35"/>
                </a:moveTo>
                <a:cubicBezTo>
                  <a:pt x="75" y="35"/>
                  <a:pt x="75" y="35"/>
                  <a:pt x="75" y="35"/>
                </a:cubicBezTo>
                <a:cubicBezTo>
                  <a:pt x="75" y="46"/>
                  <a:pt x="75" y="46"/>
                  <a:pt x="75" y="46"/>
                </a:cubicBezTo>
                <a:cubicBezTo>
                  <a:pt x="75" y="46"/>
                  <a:pt x="75" y="46"/>
                  <a:pt x="75" y="46"/>
                </a:cubicBezTo>
                <a:cubicBezTo>
                  <a:pt x="64" y="46"/>
                  <a:pt x="64" y="46"/>
                  <a:pt x="64" y="46"/>
                </a:cubicBezTo>
                <a:lnTo>
                  <a:pt x="64" y="35"/>
                </a:lnTo>
                <a:close/>
                <a:moveTo>
                  <a:pt x="40" y="75"/>
                </a:moveTo>
                <a:cubicBezTo>
                  <a:pt x="51" y="75"/>
                  <a:pt x="51" y="75"/>
                  <a:pt x="51" y="75"/>
                </a:cubicBezTo>
                <a:cubicBezTo>
                  <a:pt x="54" y="75"/>
                  <a:pt x="56" y="72"/>
                  <a:pt x="56" y="69"/>
                </a:cubicBezTo>
                <a:cubicBezTo>
                  <a:pt x="56" y="59"/>
                  <a:pt x="56" y="59"/>
                  <a:pt x="56" y="59"/>
                </a:cubicBezTo>
                <a:cubicBezTo>
                  <a:pt x="56" y="56"/>
                  <a:pt x="54" y="54"/>
                  <a:pt x="51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37" y="54"/>
                  <a:pt x="35" y="56"/>
                  <a:pt x="35" y="59"/>
                </a:cubicBezTo>
                <a:cubicBezTo>
                  <a:pt x="35" y="69"/>
                  <a:pt x="35" y="69"/>
                  <a:pt x="35" y="69"/>
                </a:cubicBezTo>
                <a:cubicBezTo>
                  <a:pt x="35" y="72"/>
                  <a:pt x="37" y="75"/>
                  <a:pt x="40" y="75"/>
                </a:cubicBezTo>
                <a:close/>
                <a:moveTo>
                  <a:pt x="40" y="59"/>
                </a:moveTo>
                <a:cubicBezTo>
                  <a:pt x="51" y="59"/>
                  <a:pt x="51" y="59"/>
                  <a:pt x="51" y="59"/>
                </a:cubicBezTo>
                <a:cubicBezTo>
                  <a:pt x="51" y="69"/>
                  <a:pt x="51" y="69"/>
                  <a:pt x="51" y="69"/>
                </a:cubicBezTo>
                <a:cubicBezTo>
                  <a:pt x="51" y="70"/>
                  <a:pt x="51" y="70"/>
                  <a:pt x="51" y="70"/>
                </a:cubicBezTo>
                <a:cubicBezTo>
                  <a:pt x="40" y="69"/>
                  <a:pt x="40" y="69"/>
                  <a:pt x="40" y="69"/>
                </a:cubicBezTo>
                <a:lnTo>
                  <a:pt x="40" y="59"/>
                </a:lnTo>
                <a:close/>
                <a:moveTo>
                  <a:pt x="16" y="75"/>
                </a:moveTo>
                <a:cubicBezTo>
                  <a:pt x="27" y="75"/>
                  <a:pt x="27" y="75"/>
                  <a:pt x="27" y="75"/>
                </a:cubicBezTo>
                <a:cubicBezTo>
                  <a:pt x="30" y="75"/>
                  <a:pt x="32" y="72"/>
                  <a:pt x="32" y="69"/>
                </a:cubicBezTo>
                <a:cubicBezTo>
                  <a:pt x="32" y="59"/>
                  <a:pt x="32" y="59"/>
                  <a:pt x="32" y="59"/>
                </a:cubicBezTo>
                <a:cubicBezTo>
                  <a:pt x="32" y="56"/>
                  <a:pt x="30" y="54"/>
                  <a:pt x="27" y="54"/>
                </a:cubicBezTo>
                <a:cubicBezTo>
                  <a:pt x="16" y="54"/>
                  <a:pt x="16" y="54"/>
                  <a:pt x="16" y="54"/>
                </a:cubicBezTo>
                <a:cubicBezTo>
                  <a:pt x="13" y="54"/>
                  <a:pt x="11" y="56"/>
                  <a:pt x="11" y="59"/>
                </a:cubicBezTo>
                <a:cubicBezTo>
                  <a:pt x="11" y="69"/>
                  <a:pt x="11" y="69"/>
                  <a:pt x="11" y="69"/>
                </a:cubicBezTo>
                <a:cubicBezTo>
                  <a:pt x="11" y="72"/>
                  <a:pt x="13" y="75"/>
                  <a:pt x="16" y="75"/>
                </a:cubicBezTo>
                <a:close/>
                <a:moveTo>
                  <a:pt x="16" y="59"/>
                </a:moveTo>
                <a:cubicBezTo>
                  <a:pt x="27" y="59"/>
                  <a:pt x="27" y="59"/>
                  <a:pt x="27" y="59"/>
                </a:cubicBezTo>
                <a:cubicBezTo>
                  <a:pt x="27" y="69"/>
                  <a:pt x="27" y="69"/>
                  <a:pt x="27" y="69"/>
                </a:cubicBezTo>
                <a:cubicBezTo>
                  <a:pt x="27" y="70"/>
                  <a:pt x="27" y="70"/>
                  <a:pt x="27" y="70"/>
                </a:cubicBezTo>
                <a:cubicBezTo>
                  <a:pt x="16" y="69"/>
                  <a:pt x="16" y="69"/>
                  <a:pt x="16" y="69"/>
                </a:cubicBezTo>
                <a:lnTo>
                  <a:pt x="16" y="59"/>
                </a:lnTo>
                <a:close/>
                <a:moveTo>
                  <a:pt x="64" y="75"/>
                </a:moveTo>
                <a:cubicBezTo>
                  <a:pt x="75" y="75"/>
                  <a:pt x="75" y="75"/>
                  <a:pt x="75" y="75"/>
                </a:cubicBezTo>
                <a:cubicBezTo>
                  <a:pt x="78" y="75"/>
                  <a:pt x="80" y="72"/>
                  <a:pt x="80" y="69"/>
                </a:cubicBezTo>
                <a:cubicBezTo>
                  <a:pt x="80" y="59"/>
                  <a:pt x="80" y="59"/>
                  <a:pt x="80" y="59"/>
                </a:cubicBezTo>
                <a:cubicBezTo>
                  <a:pt x="80" y="56"/>
                  <a:pt x="78" y="54"/>
                  <a:pt x="75" y="54"/>
                </a:cubicBezTo>
                <a:cubicBezTo>
                  <a:pt x="64" y="54"/>
                  <a:pt x="64" y="54"/>
                  <a:pt x="64" y="54"/>
                </a:cubicBezTo>
                <a:cubicBezTo>
                  <a:pt x="61" y="54"/>
                  <a:pt x="59" y="56"/>
                  <a:pt x="59" y="59"/>
                </a:cubicBezTo>
                <a:cubicBezTo>
                  <a:pt x="59" y="69"/>
                  <a:pt x="59" y="69"/>
                  <a:pt x="59" y="69"/>
                </a:cubicBezTo>
                <a:cubicBezTo>
                  <a:pt x="59" y="72"/>
                  <a:pt x="61" y="75"/>
                  <a:pt x="64" y="75"/>
                </a:cubicBezTo>
                <a:close/>
                <a:moveTo>
                  <a:pt x="64" y="59"/>
                </a:moveTo>
                <a:cubicBezTo>
                  <a:pt x="75" y="59"/>
                  <a:pt x="75" y="59"/>
                  <a:pt x="75" y="59"/>
                </a:cubicBezTo>
                <a:cubicBezTo>
                  <a:pt x="75" y="69"/>
                  <a:pt x="75" y="69"/>
                  <a:pt x="75" y="69"/>
                </a:cubicBezTo>
                <a:cubicBezTo>
                  <a:pt x="75" y="70"/>
                  <a:pt x="75" y="70"/>
                  <a:pt x="75" y="70"/>
                </a:cubicBezTo>
                <a:cubicBezTo>
                  <a:pt x="64" y="69"/>
                  <a:pt x="64" y="69"/>
                  <a:pt x="64" y="69"/>
                </a:cubicBezTo>
                <a:lnTo>
                  <a:pt x="64" y="59"/>
                </a:lnTo>
                <a:close/>
                <a:moveTo>
                  <a:pt x="40" y="99"/>
                </a:moveTo>
                <a:cubicBezTo>
                  <a:pt x="51" y="99"/>
                  <a:pt x="51" y="99"/>
                  <a:pt x="51" y="99"/>
                </a:cubicBezTo>
                <a:cubicBezTo>
                  <a:pt x="54" y="99"/>
                  <a:pt x="56" y="96"/>
                  <a:pt x="56" y="93"/>
                </a:cubicBezTo>
                <a:cubicBezTo>
                  <a:pt x="56" y="83"/>
                  <a:pt x="56" y="83"/>
                  <a:pt x="56" y="83"/>
                </a:cubicBezTo>
                <a:cubicBezTo>
                  <a:pt x="56" y="80"/>
                  <a:pt x="54" y="78"/>
                  <a:pt x="51" y="78"/>
                </a:cubicBezTo>
                <a:cubicBezTo>
                  <a:pt x="40" y="78"/>
                  <a:pt x="40" y="78"/>
                  <a:pt x="40" y="78"/>
                </a:cubicBezTo>
                <a:cubicBezTo>
                  <a:pt x="37" y="78"/>
                  <a:pt x="35" y="80"/>
                  <a:pt x="35" y="83"/>
                </a:cubicBezTo>
                <a:cubicBezTo>
                  <a:pt x="35" y="93"/>
                  <a:pt x="35" y="93"/>
                  <a:pt x="35" y="93"/>
                </a:cubicBezTo>
                <a:cubicBezTo>
                  <a:pt x="35" y="96"/>
                  <a:pt x="37" y="99"/>
                  <a:pt x="40" y="99"/>
                </a:cubicBezTo>
                <a:close/>
                <a:moveTo>
                  <a:pt x="40" y="83"/>
                </a:moveTo>
                <a:cubicBezTo>
                  <a:pt x="51" y="83"/>
                  <a:pt x="51" y="83"/>
                  <a:pt x="51" y="83"/>
                </a:cubicBezTo>
                <a:cubicBezTo>
                  <a:pt x="51" y="93"/>
                  <a:pt x="51" y="93"/>
                  <a:pt x="51" y="93"/>
                </a:cubicBezTo>
                <a:cubicBezTo>
                  <a:pt x="51" y="94"/>
                  <a:pt x="51" y="94"/>
                  <a:pt x="51" y="94"/>
                </a:cubicBezTo>
                <a:cubicBezTo>
                  <a:pt x="40" y="93"/>
                  <a:pt x="40" y="93"/>
                  <a:pt x="40" y="93"/>
                </a:cubicBezTo>
                <a:lnTo>
                  <a:pt x="40" y="83"/>
                </a:lnTo>
                <a:close/>
                <a:moveTo>
                  <a:pt x="16" y="99"/>
                </a:moveTo>
                <a:cubicBezTo>
                  <a:pt x="27" y="99"/>
                  <a:pt x="27" y="99"/>
                  <a:pt x="27" y="99"/>
                </a:cubicBezTo>
                <a:cubicBezTo>
                  <a:pt x="30" y="99"/>
                  <a:pt x="32" y="96"/>
                  <a:pt x="32" y="93"/>
                </a:cubicBezTo>
                <a:cubicBezTo>
                  <a:pt x="32" y="83"/>
                  <a:pt x="32" y="83"/>
                  <a:pt x="32" y="83"/>
                </a:cubicBezTo>
                <a:cubicBezTo>
                  <a:pt x="32" y="80"/>
                  <a:pt x="30" y="78"/>
                  <a:pt x="27" y="78"/>
                </a:cubicBezTo>
                <a:cubicBezTo>
                  <a:pt x="16" y="78"/>
                  <a:pt x="16" y="78"/>
                  <a:pt x="16" y="78"/>
                </a:cubicBezTo>
                <a:cubicBezTo>
                  <a:pt x="13" y="78"/>
                  <a:pt x="11" y="80"/>
                  <a:pt x="11" y="83"/>
                </a:cubicBezTo>
                <a:cubicBezTo>
                  <a:pt x="11" y="93"/>
                  <a:pt x="11" y="93"/>
                  <a:pt x="11" y="93"/>
                </a:cubicBezTo>
                <a:cubicBezTo>
                  <a:pt x="11" y="96"/>
                  <a:pt x="13" y="99"/>
                  <a:pt x="16" y="99"/>
                </a:cubicBezTo>
                <a:close/>
                <a:moveTo>
                  <a:pt x="16" y="83"/>
                </a:moveTo>
                <a:cubicBezTo>
                  <a:pt x="27" y="83"/>
                  <a:pt x="27" y="83"/>
                  <a:pt x="27" y="83"/>
                </a:cubicBezTo>
                <a:cubicBezTo>
                  <a:pt x="27" y="93"/>
                  <a:pt x="27" y="93"/>
                  <a:pt x="27" y="93"/>
                </a:cubicBezTo>
                <a:cubicBezTo>
                  <a:pt x="27" y="94"/>
                  <a:pt x="27" y="94"/>
                  <a:pt x="27" y="94"/>
                </a:cubicBezTo>
                <a:cubicBezTo>
                  <a:pt x="16" y="93"/>
                  <a:pt x="16" y="93"/>
                  <a:pt x="16" y="93"/>
                </a:cubicBezTo>
                <a:lnTo>
                  <a:pt x="16" y="83"/>
                </a:lnTo>
                <a:close/>
                <a:moveTo>
                  <a:pt x="64" y="99"/>
                </a:moveTo>
                <a:cubicBezTo>
                  <a:pt x="75" y="99"/>
                  <a:pt x="75" y="99"/>
                  <a:pt x="75" y="99"/>
                </a:cubicBezTo>
                <a:cubicBezTo>
                  <a:pt x="78" y="99"/>
                  <a:pt x="80" y="96"/>
                  <a:pt x="80" y="93"/>
                </a:cubicBezTo>
                <a:cubicBezTo>
                  <a:pt x="80" y="83"/>
                  <a:pt x="80" y="83"/>
                  <a:pt x="80" y="83"/>
                </a:cubicBezTo>
                <a:cubicBezTo>
                  <a:pt x="80" y="80"/>
                  <a:pt x="78" y="78"/>
                  <a:pt x="75" y="78"/>
                </a:cubicBezTo>
                <a:cubicBezTo>
                  <a:pt x="64" y="78"/>
                  <a:pt x="64" y="78"/>
                  <a:pt x="64" y="78"/>
                </a:cubicBezTo>
                <a:cubicBezTo>
                  <a:pt x="61" y="78"/>
                  <a:pt x="59" y="80"/>
                  <a:pt x="59" y="83"/>
                </a:cubicBezTo>
                <a:cubicBezTo>
                  <a:pt x="59" y="93"/>
                  <a:pt x="59" y="93"/>
                  <a:pt x="59" y="93"/>
                </a:cubicBezTo>
                <a:cubicBezTo>
                  <a:pt x="59" y="96"/>
                  <a:pt x="61" y="99"/>
                  <a:pt x="64" y="99"/>
                </a:cubicBezTo>
                <a:close/>
                <a:moveTo>
                  <a:pt x="64" y="83"/>
                </a:moveTo>
                <a:cubicBezTo>
                  <a:pt x="75" y="83"/>
                  <a:pt x="75" y="83"/>
                  <a:pt x="75" y="83"/>
                </a:cubicBezTo>
                <a:cubicBezTo>
                  <a:pt x="75" y="93"/>
                  <a:pt x="75" y="93"/>
                  <a:pt x="75" y="93"/>
                </a:cubicBezTo>
                <a:cubicBezTo>
                  <a:pt x="75" y="94"/>
                  <a:pt x="75" y="94"/>
                  <a:pt x="75" y="94"/>
                </a:cubicBezTo>
                <a:cubicBezTo>
                  <a:pt x="64" y="93"/>
                  <a:pt x="64" y="93"/>
                  <a:pt x="64" y="93"/>
                </a:cubicBezTo>
                <a:lnTo>
                  <a:pt x="64" y="8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DE6B03EB-1E5D-CEA8-C698-CB57CF4F9818}"/>
              </a:ext>
            </a:extLst>
          </p:cNvPr>
          <p:cNvSpPr>
            <a:spLocks noEditPoints="1"/>
          </p:cNvSpPr>
          <p:nvPr/>
        </p:nvSpPr>
        <p:spPr bwMode="auto">
          <a:xfrm>
            <a:off x="4651376" y="5227638"/>
            <a:ext cx="134938" cy="254000"/>
          </a:xfrm>
          <a:custGeom>
            <a:avLst/>
            <a:gdLst>
              <a:gd name="T0" fmla="*/ 76 w 85"/>
              <a:gd name="T1" fmla="*/ 11 h 160"/>
              <a:gd name="T2" fmla="*/ 59 w 85"/>
              <a:gd name="T3" fmla="*/ 11 h 160"/>
              <a:gd name="T4" fmla="*/ 59 w 85"/>
              <a:gd name="T5" fmla="*/ 0 h 160"/>
              <a:gd name="T6" fmla="*/ 27 w 85"/>
              <a:gd name="T7" fmla="*/ 0 h 160"/>
              <a:gd name="T8" fmla="*/ 27 w 85"/>
              <a:gd name="T9" fmla="*/ 11 h 160"/>
              <a:gd name="T10" fmla="*/ 9 w 85"/>
              <a:gd name="T11" fmla="*/ 11 h 160"/>
              <a:gd name="T12" fmla="*/ 0 w 85"/>
              <a:gd name="T13" fmla="*/ 20 h 160"/>
              <a:gd name="T14" fmla="*/ 0 w 85"/>
              <a:gd name="T15" fmla="*/ 151 h 160"/>
              <a:gd name="T16" fmla="*/ 9 w 85"/>
              <a:gd name="T17" fmla="*/ 160 h 160"/>
              <a:gd name="T18" fmla="*/ 76 w 85"/>
              <a:gd name="T19" fmla="*/ 160 h 160"/>
              <a:gd name="T20" fmla="*/ 85 w 85"/>
              <a:gd name="T21" fmla="*/ 151 h 160"/>
              <a:gd name="T22" fmla="*/ 85 w 85"/>
              <a:gd name="T23" fmla="*/ 20 h 160"/>
              <a:gd name="T24" fmla="*/ 76 w 85"/>
              <a:gd name="T25" fmla="*/ 11 h 160"/>
              <a:gd name="T26" fmla="*/ 32 w 85"/>
              <a:gd name="T27" fmla="*/ 6 h 160"/>
              <a:gd name="T28" fmla="*/ 53 w 85"/>
              <a:gd name="T29" fmla="*/ 6 h 160"/>
              <a:gd name="T30" fmla="*/ 53 w 85"/>
              <a:gd name="T31" fmla="*/ 11 h 160"/>
              <a:gd name="T32" fmla="*/ 32 w 85"/>
              <a:gd name="T33" fmla="*/ 11 h 160"/>
              <a:gd name="T34" fmla="*/ 32 w 85"/>
              <a:gd name="T35" fmla="*/ 6 h 160"/>
              <a:gd name="T36" fmla="*/ 80 w 85"/>
              <a:gd name="T37" fmla="*/ 151 h 160"/>
              <a:gd name="T38" fmla="*/ 76 w 85"/>
              <a:gd name="T39" fmla="*/ 155 h 160"/>
              <a:gd name="T40" fmla="*/ 9 w 85"/>
              <a:gd name="T41" fmla="*/ 155 h 160"/>
              <a:gd name="T42" fmla="*/ 5 w 85"/>
              <a:gd name="T43" fmla="*/ 151 h 160"/>
              <a:gd name="T44" fmla="*/ 5 w 85"/>
              <a:gd name="T45" fmla="*/ 20 h 160"/>
              <a:gd name="T46" fmla="*/ 9 w 85"/>
              <a:gd name="T47" fmla="*/ 16 h 160"/>
              <a:gd name="T48" fmla="*/ 76 w 85"/>
              <a:gd name="T49" fmla="*/ 16 h 160"/>
              <a:gd name="T50" fmla="*/ 80 w 85"/>
              <a:gd name="T51" fmla="*/ 20 h 160"/>
              <a:gd name="T52" fmla="*/ 80 w 85"/>
              <a:gd name="T53" fmla="*/ 151 h 160"/>
              <a:gd name="T54" fmla="*/ 53 w 85"/>
              <a:gd name="T55" fmla="*/ 46 h 160"/>
              <a:gd name="T56" fmla="*/ 52 w 85"/>
              <a:gd name="T57" fmla="*/ 43 h 160"/>
              <a:gd name="T58" fmla="*/ 50 w 85"/>
              <a:gd name="T59" fmla="*/ 42 h 160"/>
              <a:gd name="T60" fmla="*/ 48 w 85"/>
              <a:gd name="T61" fmla="*/ 44 h 160"/>
              <a:gd name="T62" fmla="*/ 19 w 85"/>
              <a:gd name="T63" fmla="*/ 91 h 160"/>
              <a:gd name="T64" fmla="*/ 35 w 85"/>
              <a:gd name="T65" fmla="*/ 91 h 160"/>
              <a:gd name="T66" fmla="*/ 35 w 85"/>
              <a:gd name="T67" fmla="*/ 125 h 160"/>
              <a:gd name="T68" fmla="*/ 36 w 85"/>
              <a:gd name="T69" fmla="*/ 128 h 160"/>
              <a:gd name="T70" fmla="*/ 38 w 85"/>
              <a:gd name="T71" fmla="*/ 129 h 160"/>
              <a:gd name="T72" fmla="*/ 40 w 85"/>
              <a:gd name="T73" fmla="*/ 127 h 160"/>
              <a:gd name="T74" fmla="*/ 66 w 85"/>
              <a:gd name="T75" fmla="*/ 78 h 160"/>
              <a:gd name="T76" fmla="*/ 53 w 85"/>
              <a:gd name="T77" fmla="*/ 78 h 160"/>
              <a:gd name="T78" fmla="*/ 53 w 85"/>
              <a:gd name="T79" fmla="*/ 46 h 160"/>
              <a:gd name="T80" fmla="*/ 57 w 85"/>
              <a:gd name="T81" fmla="*/ 83 h 160"/>
              <a:gd name="T82" fmla="*/ 40 w 85"/>
              <a:gd name="T83" fmla="*/ 115 h 160"/>
              <a:gd name="T84" fmla="*/ 40 w 85"/>
              <a:gd name="T85" fmla="*/ 86 h 160"/>
              <a:gd name="T86" fmla="*/ 29 w 85"/>
              <a:gd name="T87" fmla="*/ 86 h 160"/>
              <a:gd name="T88" fmla="*/ 48 w 85"/>
              <a:gd name="T89" fmla="*/ 55 h 160"/>
              <a:gd name="T90" fmla="*/ 48 w 85"/>
              <a:gd name="T91" fmla="*/ 83 h 160"/>
              <a:gd name="T92" fmla="*/ 57 w 85"/>
              <a:gd name="T93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5" h="160">
                <a:moveTo>
                  <a:pt x="76" y="11"/>
                </a:moveTo>
                <a:cubicBezTo>
                  <a:pt x="59" y="11"/>
                  <a:pt x="59" y="11"/>
                  <a:pt x="59" y="11"/>
                </a:cubicBezTo>
                <a:cubicBezTo>
                  <a:pt x="59" y="0"/>
                  <a:pt x="59" y="0"/>
                  <a:pt x="5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1"/>
                  <a:pt x="27" y="11"/>
                  <a:pt x="27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4" y="11"/>
                  <a:pt x="0" y="15"/>
                  <a:pt x="0" y="20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6"/>
                  <a:pt x="4" y="160"/>
                  <a:pt x="9" y="160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1" y="160"/>
                  <a:pt x="85" y="156"/>
                  <a:pt x="85" y="151"/>
                </a:cubicBezTo>
                <a:cubicBezTo>
                  <a:pt x="85" y="20"/>
                  <a:pt x="85" y="20"/>
                  <a:pt x="85" y="20"/>
                </a:cubicBezTo>
                <a:cubicBezTo>
                  <a:pt x="85" y="15"/>
                  <a:pt x="81" y="11"/>
                  <a:pt x="76" y="11"/>
                </a:cubicBezTo>
                <a:close/>
                <a:moveTo>
                  <a:pt x="32" y="6"/>
                </a:moveTo>
                <a:cubicBezTo>
                  <a:pt x="53" y="6"/>
                  <a:pt x="53" y="6"/>
                  <a:pt x="53" y="6"/>
                </a:cubicBezTo>
                <a:cubicBezTo>
                  <a:pt x="53" y="11"/>
                  <a:pt x="53" y="11"/>
                  <a:pt x="53" y="11"/>
                </a:cubicBezTo>
                <a:cubicBezTo>
                  <a:pt x="32" y="11"/>
                  <a:pt x="32" y="11"/>
                  <a:pt x="32" y="11"/>
                </a:cubicBezTo>
                <a:lnTo>
                  <a:pt x="32" y="6"/>
                </a:lnTo>
                <a:close/>
                <a:moveTo>
                  <a:pt x="80" y="151"/>
                </a:moveTo>
                <a:cubicBezTo>
                  <a:pt x="80" y="153"/>
                  <a:pt x="78" y="155"/>
                  <a:pt x="76" y="155"/>
                </a:cubicBezTo>
                <a:cubicBezTo>
                  <a:pt x="9" y="155"/>
                  <a:pt x="9" y="155"/>
                  <a:pt x="9" y="155"/>
                </a:cubicBezTo>
                <a:cubicBezTo>
                  <a:pt x="7" y="155"/>
                  <a:pt x="5" y="153"/>
                  <a:pt x="5" y="151"/>
                </a:cubicBezTo>
                <a:cubicBezTo>
                  <a:pt x="5" y="20"/>
                  <a:pt x="5" y="20"/>
                  <a:pt x="5" y="20"/>
                </a:cubicBezTo>
                <a:cubicBezTo>
                  <a:pt x="5" y="18"/>
                  <a:pt x="7" y="16"/>
                  <a:pt x="9" y="16"/>
                </a:cubicBezTo>
                <a:cubicBezTo>
                  <a:pt x="76" y="16"/>
                  <a:pt x="76" y="16"/>
                  <a:pt x="76" y="16"/>
                </a:cubicBezTo>
                <a:cubicBezTo>
                  <a:pt x="78" y="16"/>
                  <a:pt x="80" y="18"/>
                  <a:pt x="80" y="20"/>
                </a:cubicBezTo>
                <a:lnTo>
                  <a:pt x="80" y="151"/>
                </a:lnTo>
                <a:close/>
                <a:moveTo>
                  <a:pt x="53" y="46"/>
                </a:moveTo>
                <a:cubicBezTo>
                  <a:pt x="54" y="45"/>
                  <a:pt x="53" y="44"/>
                  <a:pt x="52" y="43"/>
                </a:cubicBezTo>
                <a:cubicBezTo>
                  <a:pt x="50" y="42"/>
                  <a:pt x="50" y="42"/>
                  <a:pt x="50" y="42"/>
                </a:cubicBezTo>
                <a:cubicBezTo>
                  <a:pt x="48" y="44"/>
                  <a:pt x="48" y="44"/>
                  <a:pt x="48" y="44"/>
                </a:cubicBezTo>
                <a:cubicBezTo>
                  <a:pt x="19" y="91"/>
                  <a:pt x="19" y="91"/>
                  <a:pt x="19" y="91"/>
                </a:cubicBezTo>
                <a:cubicBezTo>
                  <a:pt x="35" y="91"/>
                  <a:pt x="35" y="91"/>
                  <a:pt x="35" y="91"/>
                </a:cubicBezTo>
                <a:cubicBezTo>
                  <a:pt x="35" y="125"/>
                  <a:pt x="35" y="125"/>
                  <a:pt x="35" y="125"/>
                </a:cubicBezTo>
                <a:cubicBezTo>
                  <a:pt x="35" y="126"/>
                  <a:pt x="35" y="127"/>
                  <a:pt x="36" y="128"/>
                </a:cubicBezTo>
                <a:cubicBezTo>
                  <a:pt x="38" y="129"/>
                  <a:pt x="38" y="129"/>
                  <a:pt x="38" y="129"/>
                </a:cubicBezTo>
                <a:cubicBezTo>
                  <a:pt x="40" y="127"/>
                  <a:pt x="40" y="127"/>
                  <a:pt x="40" y="127"/>
                </a:cubicBezTo>
                <a:cubicBezTo>
                  <a:pt x="66" y="78"/>
                  <a:pt x="66" y="78"/>
                  <a:pt x="66" y="78"/>
                </a:cubicBezTo>
                <a:cubicBezTo>
                  <a:pt x="53" y="78"/>
                  <a:pt x="53" y="78"/>
                  <a:pt x="53" y="78"/>
                </a:cubicBezTo>
                <a:lnTo>
                  <a:pt x="53" y="46"/>
                </a:lnTo>
                <a:close/>
                <a:moveTo>
                  <a:pt x="57" y="83"/>
                </a:moveTo>
                <a:cubicBezTo>
                  <a:pt x="40" y="115"/>
                  <a:pt x="40" y="115"/>
                  <a:pt x="40" y="115"/>
                </a:cubicBezTo>
                <a:cubicBezTo>
                  <a:pt x="40" y="86"/>
                  <a:pt x="40" y="86"/>
                  <a:pt x="40" y="86"/>
                </a:cubicBezTo>
                <a:cubicBezTo>
                  <a:pt x="29" y="86"/>
                  <a:pt x="29" y="86"/>
                  <a:pt x="29" y="86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83"/>
                  <a:pt x="48" y="83"/>
                  <a:pt x="48" y="83"/>
                </a:cubicBezTo>
                <a:lnTo>
                  <a:pt x="57" y="8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3944215B-90BB-CAFE-3AD4-25B7281AF339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5230813"/>
            <a:ext cx="254000" cy="247650"/>
          </a:xfrm>
          <a:custGeom>
            <a:avLst/>
            <a:gdLst>
              <a:gd name="T0" fmla="*/ 159 w 160"/>
              <a:gd name="T1" fmla="*/ 1 h 156"/>
              <a:gd name="T2" fmla="*/ 155 w 160"/>
              <a:gd name="T3" fmla="*/ 0 h 156"/>
              <a:gd name="T4" fmla="*/ 1 w 160"/>
              <a:gd name="T5" fmla="*/ 71 h 156"/>
              <a:gd name="T6" fmla="*/ 0 w 160"/>
              <a:gd name="T7" fmla="*/ 74 h 156"/>
              <a:gd name="T8" fmla="*/ 2 w 160"/>
              <a:gd name="T9" fmla="*/ 77 h 156"/>
              <a:gd name="T10" fmla="*/ 71 w 160"/>
              <a:gd name="T11" fmla="*/ 88 h 156"/>
              <a:gd name="T12" fmla="*/ 79 w 160"/>
              <a:gd name="T13" fmla="*/ 154 h 156"/>
              <a:gd name="T14" fmla="*/ 82 w 160"/>
              <a:gd name="T15" fmla="*/ 156 h 156"/>
              <a:gd name="T16" fmla="*/ 82 w 160"/>
              <a:gd name="T17" fmla="*/ 156 h 156"/>
              <a:gd name="T18" fmla="*/ 85 w 160"/>
              <a:gd name="T19" fmla="*/ 155 h 156"/>
              <a:gd name="T20" fmla="*/ 159 w 160"/>
              <a:gd name="T21" fmla="*/ 4 h 156"/>
              <a:gd name="T22" fmla="*/ 159 w 160"/>
              <a:gd name="T23" fmla="*/ 1 h 156"/>
              <a:gd name="T24" fmla="*/ 84 w 160"/>
              <a:gd name="T25" fmla="*/ 142 h 156"/>
              <a:gd name="T26" fmla="*/ 77 w 160"/>
              <a:gd name="T27" fmla="*/ 85 h 156"/>
              <a:gd name="T28" fmla="*/ 75 w 160"/>
              <a:gd name="T29" fmla="*/ 83 h 156"/>
              <a:gd name="T30" fmla="*/ 13 w 160"/>
              <a:gd name="T31" fmla="*/ 72 h 156"/>
              <a:gd name="T32" fmla="*/ 150 w 160"/>
              <a:gd name="T33" fmla="*/ 10 h 156"/>
              <a:gd name="T34" fmla="*/ 84 w 160"/>
              <a:gd name="T35" fmla="*/ 142 h 156"/>
              <a:gd name="T36" fmla="*/ 84 w 160"/>
              <a:gd name="T37" fmla="*/ 142 h 156"/>
              <a:gd name="T38" fmla="*/ 84 w 160"/>
              <a:gd name="T39" fmla="*/ 142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0" h="156">
                <a:moveTo>
                  <a:pt x="159" y="1"/>
                </a:moveTo>
                <a:cubicBezTo>
                  <a:pt x="158" y="0"/>
                  <a:pt x="156" y="0"/>
                  <a:pt x="155" y="0"/>
                </a:cubicBezTo>
                <a:cubicBezTo>
                  <a:pt x="1" y="71"/>
                  <a:pt x="1" y="71"/>
                  <a:pt x="1" y="71"/>
                </a:cubicBezTo>
                <a:cubicBezTo>
                  <a:pt x="0" y="71"/>
                  <a:pt x="0" y="73"/>
                  <a:pt x="0" y="74"/>
                </a:cubicBezTo>
                <a:cubicBezTo>
                  <a:pt x="0" y="75"/>
                  <a:pt x="1" y="77"/>
                  <a:pt x="2" y="77"/>
                </a:cubicBezTo>
                <a:cubicBezTo>
                  <a:pt x="71" y="88"/>
                  <a:pt x="71" y="88"/>
                  <a:pt x="71" y="88"/>
                </a:cubicBezTo>
                <a:cubicBezTo>
                  <a:pt x="79" y="154"/>
                  <a:pt x="79" y="154"/>
                  <a:pt x="79" y="154"/>
                </a:cubicBezTo>
                <a:cubicBezTo>
                  <a:pt x="79" y="155"/>
                  <a:pt x="80" y="156"/>
                  <a:pt x="82" y="156"/>
                </a:cubicBezTo>
                <a:cubicBezTo>
                  <a:pt x="82" y="156"/>
                  <a:pt x="82" y="156"/>
                  <a:pt x="82" y="156"/>
                </a:cubicBezTo>
                <a:cubicBezTo>
                  <a:pt x="83" y="156"/>
                  <a:pt x="84" y="156"/>
                  <a:pt x="85" y="155"/>
                </a:cubicBezTo>
                <a:cubicBezTo>
                  <a:pt x="159" y="4"/>
                  <a:pt x="159" y="4"/>
                  <a:pt x="159" y="4"/>
                </a:cubicBezTo>
                <a:cubicBezTo>
                  <a:pt x="160" y="3"/>
                  <a:pt x="160" y="2"/>
                  <a:pt x="159" y="1"/>
                </a:cubicBezTo>
                <a:close/>
                <a:moveTo>
                  <a:pt x="84" y="142"/>
                </a:moveTo>
                <a:cubicBezTo>
                  <a:pt x="77" y="85"/>
                  <a:pt x="77" y="85"/>
                  <a:pt x="77" y="85"/>
                </a:cubicBezTo>
                <a:cubicBezTo>
                  <a:pt x="77" y="84"/>
                  <a:pt x="76" y="83"/>
                  <a:pt x="75" y="83"/>
                </a:cubicBezTo>
                <a:cubicBezTo>
                  <a:pt x="13" y="72"/>
                  <a:pt x="13" y="72"/>
                  <a:pt x="13" y="72"/>
                </a:cubicBezTo>
                <a:cubicBezTo>
                  <a:pt x="150" y="10"/>
                  <a:pt x="150" y="10"/>
                  <a:pt x="150" y="10"/>
                </a:cubicBezTo>
                <a:lnTo>
                  <a:pt x="84" y="142"/>
                </a:lnTo>
                <a:close/>
                <a:moveTo>
                  <a:pt x="84" y="142"/>
                </a:moveTo>
                <a:cubicBezTo>
                  <a:pt x="84" y="142"/>
                  <a:pt x="84" y="142"/>
                  <a:pt x="84" y="14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43035C44-64FE-5345-6BDB-845AEB193502}"/>
              </a:ext>
            </a:extLst>
          </p:cNvPr>
          <p:cNvSpPr>
            <a:spLocks noEditPoints="1"/>
          </p:cNvSpPr>
          <p:nvPr/>
        </p:nvSpPr>
        <p:spPr bwMode="auto">
          <a:xfrm>
            <a:off x="4098926" y="5227638"/>
            <a:ext cx="139700" cy="254000"/>
          </a:xfrm>
          <a:custGeom>
            <a:avLst/>
            <a:gdLst>
              <a:gd name="T0" fmla="*/ 44 w 88"/>
              <a:gd name="T1" fmla="*/ 135 h 160"/>
              <a:gd name="T2" fmla="*/ 0 w 88"/>
              <a:gd name="T3" fmla="*/ 80 h 160"/>
              <a:gd name="T4" fmla="*/ 27 w 88"/>
              <a:gd name="T5" fmla="*/ 155 h 160"/>
              <a:gd name="T6" fmla="*/ 63 w 88"/>
              <a:gd name="T7" fmla="*/ 157 h 160"/>
              <a:gd name="T8" fmla="*/ 88 w 88"/>
              <a:gd name="T9" fmla="*/ 97 h 160"/>
              <a:gd name="T10" fmla="*/ 74 w 88"/>
              <a:gd name="T11" fmla="*/ 97 h 160"/>
              <a:gd name="T12" fmla="*/ 14 w 88"/>
              <a:gd name="T13" fmla="*/ 97 h 160"/>
              <a:gd name="T14" fmla="*/ 19 w 88"/>
              <a:gd name="T15" fmla="*/ 89 h 160"/>
              <a:gd name="T16" fmla="*/ 22 w 88"/>
              <a:gd name="T17" fmla="*/ 69 h 160"/>
              <a:gd name="T18" fmla="*/ 19 w 88"/>
              <a:gd name="T19" fmla="*/ 50 h 160"/>
              <a:gd name="T20" fmla="*/ 19 w 88"/>
              <a:gd name="T21" fmla="*/ 31 h 160"/>
              <a:gd name="T22" fmla="*/ 26 w 88"/>
              <a:gd name="T23" fmla="*/ 14 h 160"/>
              <a:gd name="T24" fmla="*/ 44 w 88"/>
              <a:gd name="T25" fmla="*/ 6 h 160"/>
              <a:gd name="T26" fmla="*/ 62 w 88"/>
              <a:gd name="T27" fmla="*/ 14 h 160"/>
              <a:gd name="T28" fmla="*/ 69 w 88"/>
              <a:gd name="T29" fmla="*/ 31 h 160"/>
              <a:gd name="T30" fmla="*/ 69 w 88"/>
              <a:gd name="T31" fmla="*/ 50 h 160"/>
              <a:gd name="T32" fmla="*/ 66 w 88"/>
              <a:gd name="T33" fmla="*/ 69 h 160"/>
              <a:gd name="T34" fmla="*/ 69 w 88"/>
              <a:gd name="T35" fmla="*/ 89 h 160"/>
              <a:gd name="T36" fmla="*/ 67 w 88"/>
              <a:gd name="T37" fmla="*/ 105 h 160"/>
              <a:gd name="T38" fmla="*/ 49 w 88"/>
              <a:gd name="T39" fmla="*/ 119 h 160"/>
              <a:gd name="T40" fmla="*/ 38 w 88"/>
              <a:gd name="T41" fmla="*/ 119 h 160"/>
              <a:gd name="T42" fmla="*/ 20 w 88"/>
              <a:gd name="T43" fmla="*/ 105 h 160"/>
              <a:gd name="T44" fmla="*/ 47 w 88"/>
              <a:gd name="T45" fmla="*/ 11 h 160"/>
              <a:gd name="T46" fmla="*/ 36 w 88"/>
              <a:gd name="T47" fmla="*/ 22 h 160"/>
              <a:gd name="T48" fmla="*/ 36 w 88"/>
              <a:gd name="T49" fmla="*/ 22 h 160"/>
              <a:gd name="T50" fmla="*/ 33 w 88"/>
              <a:gd name="T51" fmla="*/ 36 h 160"/>
              <a:gd name="T52" fmla="*/ 27 w 88"/>
              <a:gd name="T53" fmla="*/ 25 h 160"/>
              <a:gd name="T54" fmla="*/ 47 w 88"/>
              <a:gd name="T55" fmla="*/ 28 h 160"/>
              <a:gd name="T56" fmla="*/ 27 w 88"/>
              <a:gd name="T57" fmla="*/ 47 h 160"/>
              <a:gd name="T58" fmla="*/ 27 w 88"/>
              <a:gd name="T59" fmla="*/ 47 h 160"/>
              <a:gd name="T60" fmla="*/ 41 w 88"/>
              <a:gd name="T61" fmla="*/ 44 h 160"/>
              <a:gd name="T62" fmla="*/ 52 w 88"/>
              <a:gd name="T63" fmla="*/ 17 h 160"/>
              <a:gd name="T64" fmla="*/ 55 w 88"/>
              <a:gd name="T65" fmla="*/ 36 h 160"/>
              <a:gd name="T66" fmla="*/ 60 w 88"/>
              <a:gd name="T67" fmla="*/ 31 h 160"/>
              <a:gd name="T68" fmla="*/ 60 w 88"/>
              <a:gd name="T69" fmla="*/ 31 h 160"/>
              <a:gd name="T70" fmla="*/ 58 w 88"/>
              <a:gd name="T71" fmla="*/ 44 h 160"/>
              <a:gd name="T72" fmla="*/ 36 w 88"/>
              <a:gd name="T73" fmla="*/ 50 h 160"/>
              <a:gd name="T74" fmla="*/ 38 w 88"/>
              <a:gd name="T75" fmla="*/ 69 h 160"/>
              <a:gd name="T76" fmla="*/ 27 w 88"/>
              <a:gd name="T77" fmla="*/ 64 h 160"/>
              <a:gd name="T78" fmla="*/ 27 w 88"/>
              <a:gd name="T79" fmla="*/ 64 h 160"/>
              <a:gd name="T80" fmla="*/ 41 w 88"/>
              <a:gd name="T81" fmla="*/ 61 h 160"/>
              <a:gd name="T82" fmla="*/ 27 w 88"/>
              <a:gd name="T83" fmla="*/ 75 h 160"/>
              <a:gd name="T84" fmla="*/ 47 w 88"/>
              <a:gd name="T85" fmla="*/ 77 h 160"/>
              <a:gd name="T86" fmla="*/ 52 w 88"/>
              <a:gd name="T87" fmla="*/ 55 h 160"/>
              <a:gd name="T88" fmla="*/ 52 w 88"/>
              <a:gd name="T89" fmla="*/ 55 h 160"/>
              <a:gd name="T90" fmla="*/ 49 w 88"/>
              <a:gd name="T91" fmla="*/ 69 h 160"/>
              <a:gd name="T92" fmla="*/ 60 w 88"/>
              <a:gd name="T93" fmla="*/ 58 h 160"/>
              <a:gd name="T94" fmla="*/ 63 w 88"/>
              <a:gd name="T95" fmla="*/ 77 h 160"/>
              <a:gd name="T96" fmla="*/ 36 w 88"/>
              <a:gd name="T97" fmla="*/ 89 h 160"/>
              <a:gd name="T98" fmla="*/ 36 w 88"/>
              <a:gd name="T99" fmla="*/ 89 h 160"/>
              <a:gd name="T100" fmla="*/ 33 w 88"/>
              <a:gd name="T101" fmla="*/ 102 h 160"/>
              <a:gd name="T102" fmla="*/ 27 w 88"/>
              <a:gd name="T103" fmla="*/ 91 h 160"/>
              <a:gd name="T104" fmla="*/ 47 w 88"/>
              <a:gd name="T105" fmla="*/ 94 h 160"/>
              <a:gd name="T106" fmla="*/ 27 w 88"/>
              <a:gd name="T107" fmla="*/ 113 h 160"/>
              <a:gd name="T108" fmla="*/ 27 w 88"/>
              <a:gd name="T109" fmla="*/ 113 h 160"/>
              <a:gd name="T110" fmla="*/ 41 w 88"/>
              <a:gd name="T111" fmla="*/ 111 h 160"/>
              <a:gd name="T112" fmla="*/ 52 w 88"/>
              <a:gd name="T113" fmla="*/ 83 h 160"/>
              <a:gd name="T114" fmla="*/ 55 w 88"/>
              <a:gd name="T115" fmla="*/ 102 h 160"/>
              <a:gd name="T116" fmla="*/ 60 w 88"/>
              <a:gd name="T117" fmla="*/ 97 h 160"/>
              <a:gd name="T118" fmla="*/ 60 w 88"/>
              <a:gd name="T119" fmla="*/ 97 h 160"/>
              <a:gd name="T120" fmla="*/ 58 w 88"/>
              <a:gd name="T121" fmla="*/ 11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8" h="160">
                <a:moveTo>
                  <a:pt x="85" y="77"/>
                </a:moveTo>
                <a:cubicBezTo>
                  <a:pt x="84" y="77"/>
                  <a:pt x="83" y="79"/>
                  <a:pt x="83" y="80"/>
                </a:cubicBezTo>
                <a:cubicBezTo>
                  <a:pt x="83" y="97"/>
                  <a:pt x="83" y="97"/>
                  <a:pt x="83" y="97"/>
                </a:cubicBezTo>
                <a:cubicBezTo>
                  <a:pt x="83" y="118"/>
                  <a:pt x="65" y="135"/>
                  <a:pt x="44" y="135"/>
                </a:cubicBezTo>
                <a:cubicBezTo>
                  <a:pt x="23" y="135"/>
                  <a:pt x="5" y="118"/>
                  <a:pt x="5" y="97"/>
                </a:cubicBezTo>
                <a:cubicBezTo>
                  <a:pt x="5" y="80"/>
                  <a:pt x="5" y="80"/>
                  <a:pt x="5" y="80"/>
                </a:cubicBezTo>
                <a:cubicBezTo>
                  <a:pt x="5" y="79"/>
                  <a:pt x="4" y="77"/>
                  <a:pt x="3" y="77"/>
                </a:cubicBezTo>
                <a:cubicBezTo>
                  <a:pt x="1" y="77"/>
                  <a:pt x="0" y="79"/>
                  <a:pt x="0" y="8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20"/>
                  <a:pt x="18" y="139"/>
                  <a:pt x="41" y="141"/>
                </a:cubicBezTo>
                <a:cubicBezTo>
                  <a:pt x="41" y="155"/>
                  <a:pt x="41" y="155"/>
                  <a:pt x="41" y="155"/>
                </a:cubicBezTo>
                <a:cubicBezTo>
                  <a:pt x="27" y="155"/>
                  <a:pt x="27" y="155"/>
                  <a:pt x="27" y="155"/>
                </a:cubicBezTo>
                <a:cubicBezTo>
                  <a:pt x="26" y="155"/>
                  <a:pt x="25" y="156"/>
                  <a:pt x="25" y="157"/>
                </a:cubicBezTo>
                <a:cubicBezTo>
                  <a:pt x="25" y="159"/>
                  <a:pt x="26" y="160"/>
                  <a:pt x="27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62" y="160"/>
                  <a:pt x="63" y="159"/>
                  <a:pt x="63" y="157"/>
                </a:cubicBezTo>
                <a:cubicBezTo>
                  <a:pt x="63" y="156"/>
                  <a:pt x="62" y="155"/>
                  <a:pt x="60" y="155"/>
                </a:cubicBezTo>
                <a:cubicBezTo>
                  <a:pt x="47" y="155"/>
                  <a:pt x="47" y="155"/>
                  <a:pt x="47" y="155"/>
                </a:cubicBezTo>
                <a:cubicBezTo>
                  <a:pt x="47" y="141"/>
                  <a:pt x="47" y="141"/>
                  <a:pt x="47" y="141"/>
                </a:cubicBezTo>
                <a:cubicBezTo>
                  <a:pt x="70" y="139"/>
                  <a:pt x="88" y="120"/>
                  <a:pt x="88" y="97"/>
                </a:cubicBezTo>
                <a:cubicBezTo>
                  <a:pt x="88" y="80"/>
                  <a:pt x="88" y="80"/>
                  <a:pt x="88" y="80"/>
                </a:cubicBezTo>
                <a:cubicBezTo>
                  <a:pt x="88" y="79"/>
                  <a:pt x="87" y="77"/>
                  <a:pt x="85" y="77"/>
                </a:cubicBezTo>
                <a:close/>
                <a:moveTo>
                  <a:pt x="44" y="127"/>
                </a:moveTo>
                <a:cubicBezTo>
                  <a:pt x="61" y="127"/>
                  <a:pt x="74" y="114"/>
                  <a:pt x="74" y="97"/>
                </a:cubicBezTo>
                <a:cubicBezTo>
                  <a:pt x="74" y="31"/>
                  <a:pt x="74" y="31"/>
                  <a:pt x="74" y="31"/>
                </a:cubicBezTo>
                <a:cubicBezTo>
                  <a:pt x="74" y="14"/>
                  <a:pt x="61" y="0"/>
                  <a:pt x="44" y="0"/>
                </a:cubicBezTo>
                <a:cubicBezTo>
                  <a:pt x="27" y="0"/>
                  <a:pt x="14" y="14"/>
                  <a:pt x="14" y="31"/>
                </a:cubicBezTo>
                <a:cubicBezTo>
                  <a:pt x="14" y="97"/>
                  <a:pt x="14" y="97"/>
                  <a:pt x="14" y="97"/>
                </a:cubicBezTo>
                <a:cubicBezTo>
                  <a:pt x="14" y="114"/>
                  <a:pt x="27" y="127"/>
                  <a:pt x="44" y="127"/>
                </a:cubicBezTo>
                <a:close/>
                <a:moveTo>
                  <a:pt x="19" y="100"/>
                </a:moveTo>
                <a:cubicBezTo>
                  <a:pt x="19" y="99"/>
                  <a:pt x="19" y="98"/>
                  <a:pt x="19" y="97"/>
                </a:cubicBezTo>
                <a:cubicBezTo>
                  <a:pt x="19" y="89"/>
                  <a:pt x="19" y="89"/>
                  <a:pt x="19" y="89"/>
                </a:cubicBezTo>
                <a:cubicBezTo>
                  <a:pt x="21" y="89"/>
                  <a:pt x="22" y="87"/>
                  <a:pt x="22" y="86"/>
                </a:cubicBezTo>
                <a:cubicBezTo>
                  <a:pt x="22" y="84"/>
                  <a:pt x="21" y="83"/>
                  <a:pt x="19" y="83"/>
                </a:cubicBezTo>
                <a:cubicBezTo>
                  <a:pt x="19" y="72"/>
                  <a:pt x="19" y="72"/>
                  <a:pt x="19" y="72"/>
                </a:cubicBezTo>
                <a:cubicBezTo>
                  <a:pt x="21" y="72"/>
                  <a:pt x="22" y="71"/>
                  <a:pt x="22" y="69"/>
                </a:cubicBezTo>
                <a:cubicBezTo>
                  <a:pt x="22" y="68"/>
                  <a:pt x="21" y="66"/>
                  <a:pt x="19" y="66"/>
                </a:cubicBezTo>
                <a:cubicBezTo>
                  <a:pt x="19" y="55"/>
                  <a:pt x="19" y="55"/>
                  <a:pt x="19" y="55"/>
                </a:cubicBezTo>
                <a:cubicBezTo>
                  <a:pt x="21" y="55"/>
                  <a:pt x="22" y="54"/>
                  <a:pt x="22" y="53"/>
                </a:cubicBezTo>
                <a:cubicBezTo>
                  <a:pt x="22" y="51"/>
                  <a:pt x="21" y="50"/>
                  <a:pt x="19" y="50"/>
                </a:cubicBezTo>
                <a:cubicBezTo>
                  <a:pt x="19" y="39"/>
                  <a:pt x="19" y="39"/>
                  <a:pt x="19" y="39"/>
                </a:cubicBezTo>
                <a:cubicBezTo>
                  <a:pt x="21" y="39"/>
                  <a:pt x="22" y="38"/>
                  <a:pt x="22" y="36"/>
                </a:cubicBezTo>
                <a:cubicBezTo>
                  <a:pt x="22" y="35"/>
                  <a:pt x="21" y="33"/>
                  <a:pt x="19" y="33"/>
                </a:cubicBezTo>
                <a:cubicBezTo>
                  <a:pt x="19" y="31"/>
                  <a:pt x="19" y="31"/>
                  <a:pt x="19" y="31"/>
                </a:cubicBezTo>
                <a:cubicBezTo>
                  <a:pt x="19" y="27"/>
                  <a:pt x="20" y="24"/>
                  <a:pt x="21" y="22"/>
                </a:cubicBezTo>
                <a:cubicBezTo>
                  <a:pt x="21" y="21"/>
                  <a:pt x="22" y="20"/>
                  <a:pt x="22" y="20"/>
                </a:cubicBezTo>
                <a:cubicBezTo>
                  <a:pt x="22" y="19"/>
                  <a:pt x="22" y="19"/>
                  <a:pt x="22" y="19"/>
                </a:cubicBezTo>
                <a:cubicBezTo>
                  <a:pt x="23" y="17"/>
                  <a:pt x="24" y="15"/>
                  <a:pt x="26" y="14"/>
                </a:cubicBezTo>
                <a:cubicBezTo>
                  <a:pt x="26" y="14"/>
                  <a:pt x="27" y="14"/>
                  <a:pt x="27" y="14"/>
                </a:cubicBezTo>
                <a:cubicBezTo>
                  <a:pt x="29" y="14"/>
                  <a:pt x="30" y="13"/>
                  <a:pt x="30" y="11"/>
                </a:cubicBezTo>
                <a:cubicBezTo>
                  <a:pt x="30" y="11"/>
                  <a:pt x="30" y="10"/>
                  <a:pt x="30" y="10"/>
                </a:cubicBezTo>
                <a:cubicBezTo>
                  <a:pt x="34" y="7"/>
                  <a:pt x="39" y="6"/>
                  <a:pt x="44" y="6"/>
                </a:cubicBezTo>
                <a:cubicBezTo>
                  <a:pt x="49" y="6"/>
                  <a:pt x="54" y="7"/>
                  <a:pt x="58" y="10"/>
                </a:cubicBezTo>
                <a:cubicBezTo>
                  <a:pt x="58" y="10"/>
                  <a:pt x="58" y="11"/>
                  <a:pt x="58" y="11"/>
                </a:cubicBezTo>
                <a:cubicBezTo>
                  <a:pt x="58" y="13"/>
                  <a:pt x="59" y="14"/>
                  <a:pt x="60" y="14"/>
                </a:cubicBezTo>
                <a:cubicBezTo>
                  <a:pt x="61" y="14"/>
                  <a:pt x="62" y="14"/>
                  <a:pt x="62" y="14"/>
                </a:cubicBezTo>
                <a:cubicBezTo>
                  <a:pt x="64" y="15"/>
                  <a:pt x="65" y="17"/>
                  <a:pt x="66" y="19"/>
                </a:cubicBezTo>
                <a:cubicBezTo>
                  <a:pt x="66" y="19"/>
                  <a:pt x="66" y="19"/>
                  <a:pt x="66" y="20"/>
                </a:cubicBezTo>
                <a:cubicBezTo>
                  <a:pt x="66" y="20"/>
                  <a:pt x="66" y="21"/>
                  <a:pt x="67" y="22"/>
                </a:cubicBezTo>
                <a:cubicBezTo>
                  <a:pt x="68" y="24"/>
                  <a:pt x="69" y="27"/>
                  <a:pt x="69" y="31"/>
                </a:cubicBezTo>
                <a:cubicBezTo>
                  <a:pt x="69" y="33"/>
                  <a:pt x="69" y="33"/>
                  <a:pt x="69" y="33"/>
                </a:cubicBezTo>
                <a:cubicBezTo>
                  <a:pt x="67" y="33"/>
                  <a:pt x="66" y="35"/>
                  <a:pt x="66" y="36"/>
                </a:cubicBezTo>
                <a:cubicBezTo>
                  <a:pt x="66" y="38"/>
                  <a:pt x="67" y="39"/>
                  <a:pt x="69" y="39"/>
                </a:cubicBezTo>
                <a:cubicBezTo>
                  <a:pt x="69" y="50"/>
                  <a:pt x="69" y="50"/>
                  <a:pt x="69" y="50"/>
                </a:cubicBezTo>
                <a:cubicBezTo>
                  <a:pt x="67" y="50"/>
                  <a:pt x="66" y="51"/>
                  <a:pt x="66" y="53"/>
                </a:cubicBezTo>
                <a:cubicBezTo>
                  <a:pt x="66" y="54"/>
                  <a:pt x="67" y="55"/>
                  <a:pt x="69" y="55"/>
                </a:cubicBezTo>
                <a:cubicBezTo>
                  <a:pt x="69" y="66"/>
                  <a:pt x="69" y="66"/>
                  <a:pt x="69" y="66"/>
                </a:cubicBezTo>
                <a:cubicBezTo>
                  <a:pt x="67" y="66"/>
                  <a:pt x="66" y="68"/>
                  <a:pt x="66" y="69"/>
                </a:cubicBezTo>
                <a:cubicBezTo>
                  <a:pt x="66" y="71"/>
                  <a:pt x="67" y="72"/>
                  <a:pt x="69" y="72"/>
                </a:cubicBezTo>
                <a:cubicBezTo>
                  <a:pt x="69" y="83"/>
                  <a:pt x="69" y="83"/>
                  <a:pt x="69" y="83"/>
                </a:cubicBezTo>
                <a:cubicBezTo>
                  <a:pt x="67" y="83"/>
                  <a:pt x="66" y="84"/>
                  <a:pt x="66" y="86"/>
                </a:cubicBezTo>
                <a:cubicBezTo>
                  <a:pt x="66" y="87"/>
                  <a:pt x="67" y="89"/>
                  <a:pt x="69" y="89"/>
                </a:cubicBezTo>
                <a:cubicBezTo>
                  <a:pt x="69" y="97"/>
                  <a:pt x="69" y="97"/>
                  <a:pt x="69" y="97"/>
                </a:cubicBezTo>
                <a:cubicBezTo>
                  <a:pt x="69" y="98"/>
                  <a:pt x="69" y="99"/>
                  <a:pt x="69" y="100"/>
                </a:cubicBezTo>
                <a:cubicBezTo>
                  <a:pt x="67" y="100"/>
                  <a:pt x="66" y="101"/>
                  <a:pt x="66" y="102"/>
                </a:cubicBezTo>
                <a:cubicBezTo>
                  <a:pt x="66" y="103"/>
                  <a:pt x="67" y="104"/>
                  <a:pt x="67" y="105"/>
                </a:cubicBezTo>
                <a:cubicBezTo>
                  <a:pt x="65" y="111"/>
                  <a:pt x="61" y="116"/>
                  <a:pt x="55" y="119"/>
                </a:cubicBezTo>
                <a:cubicBezTo>
                  <a:pt x="55" y="119"/>
                  <a:pt x="55" y="119"/>
                  <a:pt x="55" y="119"/>
                </a:cubicBezTo>
                <a:cubicBezTo>
                  <a:pt x="55" y="117"/>
                  <a:pt x="54" y="116"/>
                  <a:pt x="52" y="116"/>
                </a:cubicBezTo>
                <a:cubicBezTo>
                  <a:pt x="51" y="116"/>
                  <a:pt x="49" y="117"/>
                  <a:pt x="49" y="119"/>
                </a:cubicBezTo>
                <a:cubicBezTo>
                  <a:pt x="49" y="120"/>
                  <a:pt x="50" y="120"/>
                  <a:pt x="50" y="121"/>
                </a:cubicBezTo>
                <a:cubicBezTo>
                  <a:pt x="48" y="121"/>
                  <a:pt x="46" y="122"/>
                  <a:pt x="44" y="122"/>
                </a:cubicBezTo>
                <a:cubicBezTo>
                  <a:pt x="42" y="122"/>
                  <a:pt x="40" y="121"/>
                  <a:pt x="38" y="121"/>
                </a:cubicBezTo>
                <a:cubicBezTo>
                  <a:pt x="38" y="120"/>
                  <a:pt x="38" y="120"/>
                  <a:pt x="38" y="119"/>
                </a:cubicBezTo>
                <a:cubicBezTo>
                  <a:pt x="38" y="117"/>
                  <a:pt x="37" y="116"/>
                  <a:pt x="36" y="116"/>
                </a:cubicBezTo>
                <a:cubicBezTo>
                  <a:pt x="34" y="116"/>
                  <a:pt x="33" y="117"/>
                  <a:pt x="33" y="119"/>
                </a:cubicBezTo>
                <a:cubicBezTo>
                  <a:pt x="33" y="119"/>
                  <a:pt x="33" y="119"/>
                  <a:pt x="33" y="119"/>
                </a:cubicBezTo>
                <a:cubicBezTo>
                  <a:pt x="27" y="116"/>
                  <a:pt x="23" y="111"/>
                  <a:pt x="20" y="105"/>
                </a:cubicBezTo>
                <a:cubicBezTo>
                  <a:pt x="21" y="104"/>
                  <a:pt x="22" y="103"/>
                  <a:pt x="22" y="102"/>
                </a:cubicBezTo>
                <a:cubicBezTo>
                  <a:pt x="22" y="101"/>
                  <a:pt x="21" y="100"/>
                  <a:pt x="19" y="100"/>
                </a:cubicBezTo>
                <a:close/>
                <a:moveTo>
                  <a:pt x="44" y="14"/>
                </a:moveTo>
                <a:cubicBezTo>
                  <a:pt x="45" y="14"/>
                  <a:pt x="47" y="13"/>
                  <a:pt x="47" y="11"/>
                </a:cubicBezTo>
                <a:cubicBezTo>
                  <a:pt x="47" y="10"/>
                  <a:pt x="45" y="9"/>
                  <a:pt x="44" y="9"/>
                </a:cubicBezTo>
                <a:cubicBezTo>
                  <a:pt x="42" y="9"/>
                  <a:pt x="41" y="10"/>
                  <a:pt x="41" y="11"/>
                </a:cubicBezTo>
                <a:cubicBezTo>
                  <a:pt x="41" y="13"/>
                  <a:pt x="42" y="14"/>
                  <a:pt x="44" y="14"/>
                </a:cubicBezTo>
                <a:close/>
                <a:moveTo>
                  <a:pt x="36" y="22"/>
                </a:moveTo>
                <a:cubicBezTo>
                  <a:pt x="37" y="22"/>
                  <a:pt x="38" y="21"/>
                  <a:pt x="38" y="20"/>
                </a:cubicBezTo>
                <a:cubicBezTo>
                  <a:pt x="38" y="18"/>
                  <a:pt x="37" y="17"/>
                  <a:pt x="36" y="17"/>
                </a:cubicBezTo>
                <a:cubicBezTo>
                  <a:pt x="34" y="17"/>
                  <a:pt x="33" y="18"/>
                  <a:pt x="33" y="20"/>
                </a:cubicBezTo>
                <a:cubicBezTo>
                  <a:pt x="33" y="21"/>
                  <a:pt x="34" y="22"/>
                  <a:pt x="36" y="22"/>
                </a:cubicBezTo>
                <a:close/>
                <a:moveTo>
                  <a:pt x="36" y="39"/>
                </a:moveTo>
                <a:cubicBezTo>
                  <a:pt x="37" y="39"/>
                  <a:pt x="38" y="38"/>
                  <a:pt x="38" y="36"/>
                </a:cubicBezTo>
                <a:cubicBezTo>
                  <a:pt x="38" y="35"/>
                  <a:pt x="37" y="33"/>
                  <a:pt x="36" y="33"/>
                </a:cubicBezTo>
                <a:cubicBezTo>
                  <a:pt x="34" y="33"/>
                  <a:pt x="33" y="35"/>
                  <a:pt x="33" y="36"/>
                </a:cubicBezTo>
                <a:cubicBezTo>
                  <a:pt x="33" y="38"/>
                  <a:pt x="34" y="39"/>
                  <a:pt x="36" y="39"/>
                </a:cubicBezTo>
                <a:close/>
                <a:moveTo>
                  <a:pt x="27" y="31"/>
                </a:moveTo>
                <a:cubicBezTo>
                  <a:pt x="29" y="31"/>
                  <a:pt x="30" y="29"/>
                  <a:pt x="30" y="28"/>
                </a:cubicBezTo>
                <a:cubicBezTo>
                  <a:pt x="30" y="26"/>
                  <a:pt x="29" y="25"/>
                  <a:pt x="27" y="25"/>
                </a:cubicBezTo>
                <a:cubicBezTo>
                  <a:pt x="26" y="25"/>
                  <a:pt x="25" y="26"/>
                  <a:pt x="25" y="28"/>
                </a:cubicBezTo>
                <a:cubicBezTo>
                  <a:pt x="25" y="29"/>
                  <a:pt x="26" y="31"/>
                  <a:pt x="27" y="31"/>
                </a:cubicBezTo>
                <a:close/>
                <a:moveTo>
                  <a:pt x="44" y="31"/>
                </a:moveTo>
                <a:cubicBezTo>
                  <a:pt x="45" y="31"/>
                  <a:pt x="47" y="29"/>
                  <a:pt x="47" y="28"/>
                </a:cubicBezTo>
                <a:cubicBezTo>
                  <a:pt x="47" y="26"/>
                  <a:pt x="45" y="25"/>
                  <a:pt x="44" y="25"/>
                </a:cubicBezTo>
                <a:cubicBezTo>
                  <a:pt x="42" y="25"/>
                  <a:pt x="41" y="26"/>
                  <a:pt x="41" y="28"/>
                </a:cubicBezTo>
                <a:cubicBezTo>
                  <a:pt x="41" y="29"/>
                  <a:pt x="42" y="31"/>
                  <a:pt x="44" y="31"/>
                </a:cubicBezTo>
                <a:close/>
                <a:moveTo>
                  <a:pt x="27" y="47"/>
                </a:moveTo>
                <a:cubicBezTo>
                  <a:pt x="29" y="47"/>
                  <a:pt x="30" y="46"/>
                  <a:pt x="30" y="44"/>
                </a:cubicBezTo>
                <a:cubicBezTo>
                  <a:pt x="30" y="43"/>
                  <a:pt x="29" y="42"/>
                  <a:pt x="27" y="42"/>
                </a:cubicBezTo>
                <a:cubicBezTo>
                  <a:pt x="26" y="42"/>
                  <a:pt x="25" y="43"/>
                  <a:pt x="25" y="44"/>
                </a:cubicBezTo>
                <a:cubicBezTo>
                  <a:pt x="25" y="46"/>
                  <a:pt x="26" y="47"/>
                  <a:pt x="27" y="47"/>
                </a:cubicBezTo>
                <a:close/>
                <a:moveTo>
                  <a:pt x="44" y="47"/>
                </a:moveTo>
                <a:cubicBezTo>
                  <a:pt x="45" y="47"/>
                  <a:pt x="47" y="46"/>
                  <a:pt x="47" y="44"/>
                </a:cubicBezTo>
                <a:cubicBezTo>
                  <a:pt x="47" y="43"/>
                  <a:pt x="45" y="42"/>
                  <a:pt x="44" y="42"/>
                </a:cubicBezTo>
                <a:cubicBezTo>
                  <a:pt x="42" y="42"/>
                  <a:pt x="41" y="43"/>
                  <a:pt x="41" y="44"/>
                </a:cubicBezTo>
                <a:cubicBezTo>
                  <a:pt x="41" y="46"/>
                  <a:pt x="42" y="47"/>
                  <a:pt x="44" y="47"/>
                </a:cubicBezTo>
                <a:close/>
                <a:moveTo>
                  <a:pt x="52" y="22"/>
                </a:moveTo>
                <a:cubicBezTo>
                  <a:pt x="54" y="22"/>
                  <a:pt x="55" y="21"/>
                  <a:pt x="55" y="20"/>
                </a:cubicBezTo>
                <a:cubicBezTo>
                  <a:pt x="55" y="18"/>
                  <a:pt x="54" y="17"/>
                  <a:pt x="52" y="17"/>
                </a:cubicBezTo>
                <a:cubicBezTo>
                  <a:pt x="51" y="17"/>
                  <a:pt x="49" y="18"/>
                  <a:pt x="49" y="20"/>
                </a:cubicBezTo>
                <a:cubicBezTo>
                  <a:pt x="49" y="21"/>
                  <a:pt x="51" y="22"/>
                  <a:pt x="52" y="22"/>
                </a:cubicBezTo>
                <a:close/>
                <a:moveTo>
                  <a:pt x="52" y="39"/>
                </a:moveTo>
                <a:cubicBezTo>
                  <a:pt x="54" y="39"/>
                  <a:pt x="55" y="38"/>
                  <a:pt x="55" y="36"/>
                </a:cubicBezTo>
                <a:cubicBezTo>
                  <a:pt x="55" y="35"/>
                  <a:pt x="54" y="33"/>
                  <a:pt x="52" y="33"/>
                </a:cubicBezTo>
                <a:cubicBezTo>
                  <a:pt x="51" y="33"/>
                  <a:pt x="49" y="35"/>
                  <a:pt x="49" y="36"/>
                </a:cubicBezTo>
                <a:cubicBezTo>
                  <a:pt x="49" y="38"/>
                  <a:pt x="51" y="39"/>
                  <a:pt x="52" y="39"/>
                </a:cubicBezTo>
                <a:close/>
                <a:moveTo>
                  <a:pt x="60" y="31"/>
                </a:moveTo>
                <a:cubicBezTo>
                  <a:pt x="62" y="31"/>
                  <a:pt x="63" y="29"/>
                  <a:pt x="63" y="28"/>
                </a:cubicBezTo>
                <a:cubicBezTo>
                  <a:pt x="63" y="26"/>
                  <a:pt x="62" y="25"/>
                  <a:pt x="60" y="25"/>
                </a:cubicBezTo>
                <a:cubicBezTo>
                  <a:pt x="59" y="25"/>
                  <a:pt x="58" y="26"/>
                  <a:pt x="58" y="28"/>
                </a:cubicBezTo>
                <a:cubicBezTo>
                  <a:pt x="58" y="29"/>
                  <a:pt x="59" y="31"/>
                  <a:pt x="60" y="31"/>
                </a:cubicBezTo>
                <a:close/>
                <a:moveTo>
                  <a:pt x="60" y="47"/>
                </a:moveTo>
                <a:cubicBezTo>
                  <a:pt x="62" y="47"/>
                  <a:pt x="63" y="46"/>
                  <a:pt x="63" y="44"/>
                </a:cubicBezTo>
                <a:cubicBezTo>
                  <a:pt x="63" y="43"/>
                  <a:pt x="62" y="42"/>
                  <a:pt x="60" y="42"/>
                </a:cubicBezTo>
                <a:cubicBezTo>
                  <a:pt x="59" y="42"/>
                  <a:pt x="58" y="43"/>
                  <a:pt x="58" y="44"/>
                </a:cubicBezTo>
                <a:cubicBezTo>
                  <a:pt x="58" y="46"/>
                  <a:pt x="59" y="47"/>
                  <a:pt x="60" y="47"/>
                </a:cubicBezTo>
                <a:close/>
                <a:moveTo>
                  <a:pt x="36" y="55"/>
                </a:moveTo>
                <a:cubicBezTo>
                  <a:pt x="37" y="55"/>
                  <a:pt x="38" y="54"/>
                  <a:pt x="38" y="53"/>
                </a:cubicBezTo>
                <a:cubicBezTo>
                  <a:pt x="38" y="51"/>
                  <a:pt x="37" y="50"/>
                  <a:pt x="36" y="50"/>
                </a:cubicBezTo>
                <a:cubicBezTo>
                  <a:pt x="34" y="50"/>
                  <a:pt x="33" y="51"/>
                  <a:pt x="33" y="53"/>
                </a:cubicBezTo>
                <a:cubicBezTo>
                  <a:pt x="33" y="54"/>
                  <a:pt x="34" y="55"/>
                  <a:pt x="36" y="55"/>
                </a:cubicBezTo>
                <a:close/>
                <a:moveTo>
                  <a:pt x="36" y="72"/>
                </a:moveTo>
                <a:cubicBezTo>
                  <a:pt x="37" y="72"/>
                  <a:pt x="38" y="71"/>
                  <a:pt x="38" y="69"/>
                </a:cubicBezTo>
                <a:cubicBezTo>
                  <a:pt x="38" y="68"/>
                  <a:pt x="37" y="66"/>
                  <a:pt x="36" y="66"/>
                </a:cubicBezTo>
                <a:cubicBezTo>
                  <a:pt x="34" y="66"/>
                  <a:pt x="33" y="68"/>
                  <a:pt x="33" y="69"/>
                </a:cubicBezTo>
                <a:cubicBezTo>
                  <a:pt x="33" y="71"/>
                  <a:pt x="34" y="72"/>
                  <a:pt x="36" y="72"/>
                </a:cubicBezTo>
                <a:close/>
                <a:moveTo>
                  <a:pt x="27" y="64"/>
                </a:moveTo>
                <a:cubicBezTo>
                  <a:pt x="29" y="64"/>
                  <a:pt x="30" y="62"/>
                  <a:pt x="30" y="61"/>
                </a:cubicBezTo>
                <a:cubicBezTo>
                  <a:pt x="30" y="59"/>
                  <a:pt x="29" y="58"/>
                  <a:pt x="27" y="58"/>
                </a:cubicBezTo>
                <a:cubicBezTo>
                  <a:pt x="26" y="58"/>
                  <a:pt x="25" y="59"/>
                  <a:pt x="25" y="61"/>
                </a:cubicBezTo>
                <a:cubicBezTo>
                  <a:pt x="25" y="62"/>
                  <a:pt x="26" y="64"/>
                  <a:pt x="27" y="64"/>
                </a:cubicBezTo>
                <a:close/>
                <a:moveTo>
                  <a:pt x="44" y="64"/>
                </a:moveTo>
                <a:cubicBezTo>
                  <a:pt x="45" y="64"/>
                  <a:pt x="47" y="62"/>
                  <a:pt x="47" y="61"/>
                </a:cubicBezTo>
                <a:cubicBezTo>
                  <a:pt x="47" y="59"/>
                  <a:pt x="45" y="58"/>
                  <a:pt x="44" y="58"/>
                </a:cubicBezTo>
                <a:cubicBezTo>
                  <a:pt x="42" y="58"/>
                  <a:pt x="41" y="59"/>
                  <a:pt x="41" y="61"/>
                </a:cubicBezTo>
                <a:cubicBezTo>
                  <a:pt x="41" y="62"/>
                  <a:pt x="42" y="64"/>
                  <a:pt x="44" y="64"/>
                </a:cubicBezTo>
                <a:close/>
                <a:moveTo>
                  <a:pt x="27" y="80"/>
                </a:moveTo>
                <a:cubicBezTo>
                  <a:pt x="29" y="80"/>
                  <a:pt x="30" y="79"/>
                  <a:pt x="30" y="77"/>
                </a:cubicBezTo>
                <a:cubicBezTo>
                  <a:pt x="30" y="76"/>
                  <a:pt x="29" y="75"/>
                  <a:pt x="27" y="75"/>
                </a:cubicBezTo>
                <a:cubicBezTo>
                  <a:pt x="26" y="75"/>
                  <a:pt x="25" y="76"/>
                  <a:pt x="25" y="77"/>
                </a:cubicBezTo>
                <a:cubicBezTo>
                  <a:pt x="25" y="79"/>
                  <a:pt x="26" y="80"/>
                  <a:pt x="27" y="80"/>
                </a:cubicBezTo>
                <a:close/>
                <a:moveTo>
                  <a:pt x="44" y="80"/>
                </a:moveTo>
                <a:cubicBezTo>
                  <a:pt x="45" y="80"/>
                  <a:pt x="47" y="79"/>
                  <a:pt x="47" y="77"/>
                </a:cubicBezTo>
                <a:cubicBezTo>
                  <a:pt x="47" y="76"/>
                  <a:pt x="45" y="75"/>
                  <a:pt x="44" y="75"/>
                </a:cubicBezTo>
                <a:cubicBezTo>
                  <a:pt x="42" y="75"/>
                  <a:pt x="41" y="76"/>
                  <a:pt x="41" y="77"/>
                </a:cubicBezTo>
                <a:cubicBezTo>
                  <a:pt x="41" y="79"/>
                  <a:pt x="42" y="80"/>
                  <a:pt x="44" y="80"/>
                </a:cubicBezTo>
                <a:close/>
                <a:moveTo>
                  <a:pt x="52" y="55"/>
                </a:moveTo>
                <a:cubicBezTo>
                  <a:pt x="54" y="55"/>
                  <a:pt x="55" y="54"/>
                  <a:pt x="55" y="53"/>
                </a:cubicBezTo>
                <a:cubicBezTo>
                  <a:pt x="55" y="51"/>
                  <a:pt x="54" y="50"/>
                  <a:pt x="52" y="50"/>
                </a:cubicBezTo>
                <a:cubicBezTo>
                  <a:pt x="51" y="50"/>
                  <a:pt x="49" y="51"/>
                  <a:pt x="49" y="53"/>
                </a:cubicBezTo>
                <a:cubicBezTo>
                  <a:pt x="49" y="54"/>
                  <a:pt x="51" y="55"/>
                  <a:pt x="52" y="55"/>
                </a:cubicBezTo>
                <a:close/>
                <a:moveTo>
                  <a:pt x="52" y="72"/>
                </a:moveTo>
                <a:cubicBezTo>
                  <a:pt x="54" y="72"/>
                  <a:pt x="55" y="71"/>
                  <a:pt x="55" y="69"/>
                </a:cubicBezTo>
                <a:cubicBezTo>
                  <a:pt x="55" y="68"/>
                  <a:pt x="54" y="66"/>
                  <a:pt x="52" y="66"/>
                </a:cubicBezTo>
                <a:cubicBezTo>
                  <a:pt x="51" y="66"/>
                  <a:pt x="49" y="68"/>
                  <a:pt x="49" y="69"/>
                </a:cubicBezTo>
                <a:cubicBezTo>
                  <a:pt x="49" y="71"/>
                  <a:pt x="51" y="72"/>
                  <a:pt x="52" y="72"/>
                </a:cubicBezTo>
                <a:close/>
                <a:moveTo>
                  <a:pt x="60" y="64"/>
                </a:moveTo>
                <a:cubicBezTo>
                  <a:pt x="62" y="64"/>
                  <a:pt x="63" y="62"/>
                  <a:pt x="63" y="61"/>
                </a:cubicBezTo>
                <a:cubicBezTo>
                  <a:pt x="63" y="59"/>
                  <a:pt x="62" y="58"/>
                  <a:pt x="60" y="58"/>
                </a:cubicBezTo>
                <a:cubicBezTo>
                  <a:pt x="59" y="58"/>
                  <a:pt x="58" y="59"/>
                  <a:pt x="58" y="61"/>
                </a:cubicBezTo>
                <a:cubicBezTo>
                  <a:pt x="58" y="62"/>
                  <a:pt x="59" y="64"/>
                  <a:pt x="60" y="64"/>
                </a:cubicBezTo>
                <a:close/>
                <a:moveTo>
                  <a:pt x="60" y="80"/>
                </a:moveTo>
                <a:cubicBezTo>
                  <a:pt x="62" y="80"/>
                  <a:pt x="63" y="79"/>
                  <a:pt x="63" y="77"/>
                </a:cubicBezTo>
                <a:cubicBezTo>
                  <a:pt x="63" y="76"/>
                  <a:pt x="62" y="75"/>
                  <a:pt x="60" y="75"/>
                </a:cubicBezTo>
                <a:cubicBezTo>
                  <a:pt x="59" y="75"/>
                  <a:pt x="58" y="76"/>
                  <a:pt x="58" y="77"/>
                </a:cubicBezTo>
                <a:cubicBezTo>
                  <a:pt x="58" y="79"/>
                  <a:pt x="59" y="80"/>
                  <a:pt x="60" y="80"/>
                </a:cubicBezTo>
                <a:close/>
                <a:moveTo>
                  <a:pt x="36" y="89"/>
                </a:moveTo>
                <a:cubicBezTo>
                  <a:pt x="37" y="89"/>
                  <a:pt x="38" y="87"/>
                  <a:pt x="38" y="86"/>
                </a:cubicBezTo>
                <a:cubicBezTo>
                  <a:pt x="38" y="84"/>
                  <a:pt x="37" y="83"/>
                  <a:pt x="36" y="83"/>
                </a:cubicBezTo>
                <a:cubicBezTo>
                  <a:pt x="34" y="83"/>
                  <a:pt x="33" y="84"/>
                  <a:pt x="33" y="86"/>
                </a:cubicBezTo>
                <a:cubicBezTo>
                  <a:pt x="33" y="87"/>
                  <a:pt x="34" y="89"/>
                  <a:pt x="36" y="89"/>
                </a:cubicBezTo>
                <a:close/>
                <a:moveTo>
                  <a:pt x="36" y="105"/>
                </a:moveTo>
                <a:cubicBezTo>
                  <a:pt x="37" y="105"/>
                  <a:pt x="38" y="104"/>
                  <a:pt x="38" y="102"/>
                </a:cubicBezTo>
                <a:cubicBezTo>
                  <a:pt x="38" y="101"/>
                  <a:pt x="37" y="100"/>
                  <a:pt x="36" y="100"/>
                </a:cubicBezTo>
                <a:cubicBezTo>
                  <a:pt x="34" y="100"/>
                  <a:pt x="33" y="101"/>
                  <a:pt x="33" y="102"/>
                </a:cubicBezTo>
                <a:cubicBezTo>
                  <a:pt x="33" y="104"/>
                  <a:pt x="34" y="105"/>
                  <a:pt x="36" y="105"/>
                </a:cubicBezTo>
                <a:close/>
                <a:moveTo>
                  <a:pt x="27" y="97"/>
                </a:moveTo>
                <a:cubicBezTo>
                  <a:pt x="29" y="97"/>
                  <a:pt x="30" y="96"/>
                  <a:pt x="30" y="94"/>
                </a:cubicBezTo>
                <a:cubicBezTo>
                  <a:pt x="30" y="93"/>
                  <a:pt x="29" y="91"/>
                  <a:pt x="27" y="91"/>
                </a:cubicBezTo>
                <a:cubicBezTo>
                  <a:pt x="26" y="91"/>
                  <a:pt x="25" y="93"/>
                  <a:pt x="25" y="94"/>
                </a:cubicBezTo>
                <a:cubicBezTo>
                  <a:pt x="25" y="96"/>
                  <a:pt x="26" y="97"/>
                  <a:pt x="27" y="97"/>
                </a:cubicBezTo>
                <a:close/>
                <a:moveTo>
                  <a:pt x="44" y="97"/>
                </a:moveTo>
                <a:cubicBezTo>
                  <a:pt x="45" y="97"/>
                  <a:pt x="47" y="96"/>
                  <a:pt x="47" y="94"/>
                </a:cubicBezTo>
                <a:cubicBezTo>
                  <a:pt x="47" y="93"/>
                  <a:pt x="45" y="91"/>
                  <a:pt x="44" y="91"/>
                </a:cubicBezTo>
                <a:cubicBezTo>
                  <a:pt x="42" y="91"/>
                  <a:pt x="41" y="93"/>
                  <a:pt x="41" y="94"/>
                </a:cubicBezTo>
                <a:cubicBezTo>
                  <a:pt x="41" y="96"/>
                  <a:pt x="42" y="97"/>
                  <a:pt x="44" y="97"/>
                </a:cubicBezTo>
                <a:close/>
                <a:moveTo>
                  <a:pt x="27" y="113"/>
                </a:moveTo>
                <a:cubicBezTo>
                  <a:pt x="29" y="113"/>
                  <a:pt x="30" y="112"/>
                  <a:pt x="30" y="111"/>
                </a:cubicBezTo>
                <a:cubicBezTo>
                  <a:pt x="30" y="109"/>
                  <a:pt x="29" y="108"/>
                  <a:pt x="27" y="108"/>
                </a:cubicBezTo>
                <a:cubicBezTo>
                  <a:pt x="26" y="108"/>
                  <a:pt x="25" y="109"/>
                  <a:pt x="25" y="111"/>
                </a:cubicBezTo>
                <a:cubicBezTo>
                  <a:pt x="25" y="112"/>
                  <a:pt x="26" y="113"/>
                  <a:pt x="27" y="113"/>
                </a:cubicBezTo>
                <a:close/>
                <a:moveTo>
                  <a:pt x="44" y="113"/>
                </a:moveTo>
                <a:cubicBezTo>
                  <a:pt x="45" y="113"/>
                  <a:pt x="47" y="112"/>
                  <a:pt x="47" y="111"/>
                </a:cubicBezTo>
                <a:cubicBezTo>
                  <a:pt x="47" y="109"/>
                  <a:pt x="45" y="108"/>
                  <a:pt x="44" y="108"/>
                </a:cubicBezTo>
                <a:cubicBezTo>
                  <a:pt x="42" y="108"/>
                  <a:pt x="41" y="109"/>
                  <a:pt x="41" y="111"/>
                </a:cubicBezTo>
                <a:cubicBezTo>
                  <a:pt x="41" y="112"/>
                  <a:pt x="42" y="113"/>
                  <a:pt x="44" y="113"/>
                </a:cubicBezTo>
                <a:close/>
                <a:moveTo>
                  <a:pt x="52" y="89"/>
                </a:moveTo>
                <a:cubicBezTo>
                  <a:pt x="54" y="89"/>
                  <a:pt x="55" y="87"/>
                  <a:pt x="55" y="86"/>
                </a:cubicBezTo>
                <a:cubicBezTo>
                  <a:pt x="55" y="84"/>
                  <a:pt x="54" y="83"/>
                  <a:pt x="52" y="83"/>
                </a:cubicBezTo>
                <a:cubicBezTo>
                  <a:pt x="51" y="83"/>
                  <a:pt x="49" y="84"/>
                  <a:pt x="49" y="86"/>
                </a:cubicBezTo>
                <a:cubicBezTo>
                  <a:pt x="49" y="87"/>
                  <a:pt x="51" y="89"/>
                  <a:pt x="52" y="89"/>
                </a:cubicBezTo>
                <a:close/>
                <a:moveTo>
                  <a:pt x="52" y="105"/>
                </a:moveTo>
                <a:cubicBezTo>
                  <a:pt x="54" y="105"/>
                  <a:pt x="55" y="104"/>
                  <a:pt x="55" y="102"/>
                </a:cubicBezTo>
                <a:cubicBezTo>
                  <a:pt x="55" y="101"/>
                  <a:pt x="54" y="100"/>
                  <a:pt x="52" y="100"/>
                </a:cubicBezTo>
                <a:cubicBezTo>
                  <a:pt x="51" y="100"/>
                  <a:pt x="49" y="101"/>
                  <a:pt x="49" y="102"/>
                </a:cubicBezTo>
                <a:cubicBezTo>
                  <a:pt x="49" y="104"/>
                  <a:pt x="51" y="105"/>
                  <a:pt x="52" y="105"/>
                </a:cubicBezTo>
                <a:close/>
                <a:moveTo>
                  <a:pt x="60" y="97"/>
                </a:moveTo>
                <a:cubicBezTo>
                  <a:pt x="62" y="97"/>
                  <a:pt x="63" y="96"/>
                  <a:pt x="63" y="94"/>
                </a:cubicBezTo>
                <a:cubicBezTo>
                  <a:pt x="63" y="93"/>
                  <a:pt x="62" y="91"/>
                  <a:pt x="60" y="91"/>
                </a:cubicBezTo>
                <a:cubicBezTo>
                  <a:pt x="59" y="91"/>
                  <a:pt x="58" y="93"/>
                  <a:pt x="58" y="94"/>
                </a:cubicBezTo>
                <a:cubicBezTo>
                  <a:pt x="58" y="96"/>
                  <a:pt x="59" y="97"/>
                  <a:pt x="60" y="97"/>
                </a:cubicBezTo>
                <a:close/>
                <a:moveTo>
                  <a:pt x="60" y="113"/>
                </a:moveTo>
                <a:cubicBezTo>
                  <a:pt x="62" y="113"/>
                  <a:pt x="63" y="112"/>
                  <a:pt x="63" y="111"/>
                </a:cubicBezTo>
                <a:cubicBezTo>
                  <a:pt x="63" y="109"/>
                  <a:pt x="62" y="108"/>
                  <a:pt x="60" y="108"/>
                </a:cubicBezTo>
                <a:cubicBezTo>
                  <a:pt x="59" y="108"/>
                  <a:pt x="58" y="109"/>
                  <a:pt x="58" y="111"/>
                </a:cubicBezTo>
                <a:cubicBezTo>
                  <a:pt x="58" y="112"/>
                  <a:pt x="59" y="113"/>
                  <a:pt x="60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E69BC0C7-0020-1BC4-F2D4-F52E37A032C5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5791200"/>
            <a:ext cx="254000" cy="228600"/>
          </a:xfrm>
          <a:custGeom>
            <a:avLst/>
            <a:gdLst>
              <a:gd name="T0" fmla="*/ 140 w 160"/>
              <a:gd name="T1" fmla="*/ 0 h 144"/>
              <a:gd name="T2" fmla="*/ 20 w 160"/>
              <a:gd name="T3" fmla="*/ 0 h 144"/>
              <a:gd name="T4" fmla="*/ 0 w 160"/>
              <a:gd name="T5" fmla="*/ 20 h 144"/>
              <a:gd name="T6" fmla="*/ 0 w 160"/>
              <a:gd name="T7" fmla="*/ 96 h 144"/>
              <a:gd name="T8" fmla="*/ 20 w 160"/>
              <a:gd name="T9" fmla="*/ 116 h 144"/>
              <a:gd name="T10" fmla="*/ 76 w 160"/>
              <a:gd name="T11" fmla="*/ 116 h 144"/>
              <a:gd name="T12" fmla="*/ 76 w 160"/>
              <a:gd name="T13" fmla="*/ 135 h 144"/>
              <a:gd name="T14" fmla="*/ 48 w 160"/>
              <a:gd name="T15" fmla="*/ 135 h 144"/>
              <a:gd name="T16" fmla="*/ 43 w 160"/>
              <a:gd name="T17" fmla="*/ 139 h 144"/>
              <a:gd name="T18" fmla="*/ 48 w 160"/>
              <a:gd name="T19" fmla="*/ 144 h 144"/>
              <a:gd name="T20" fmla="*/ 112 w 160"/>
              <a:gd name="T21" fmla="*/ 144 h 144"/>
              <a:gd name="T22" fmla="*/ 117 w 160"/>
              <a:gd name="T23" fmla="*/ 139 h 144"/>
              <a:gd name="T24" fmla="*/ 112 w 160"/>
              <a:gd name="T25" fmla="*/ 135 h 144"/>
              <a:gd name="T26" fmla="*/ 85 w 160"/>
              <a:gd name="T27" fmla="*/ 135 h 144"/>
              <a:gd name="T28" fmla="*/ 85 w 160"/>
              <a:gd name="T29" fmla="*/ 116 h 144"/>
              <a:gd name="T30" fmla="*/ 140 w 160"/>
              <a:gd name="T31" fmla="*/ 116 h 144"/>
              <a:gd name="T32" fmla="*/ 160 w 160"/>
              <a:gd name="T33" fmla="*/ 96 h 144"/>
              <a:gd name="T34" fmla="*/ 160 w 160"/>
              <a:gd name="T35" fmla="*/ 20 h 144"/>
              <a:gd name="T36" fmla="*/ 140 w 160"/>
              <a:gd name="T37" fmla="*/ 0 h 144"/>
              <a:gd name="T38" fmla="*/ 20 w 160"/>
              <a:gd name="T39" fmla="*/ 9 h 144"/>
              <a:gd name="T40" fmla="*/ 140 w 160"/>
              <a:gd name="T41" fmla="*/ 9 h 144"/>
              <a:gd name="T42" fmla="*/ 151 w 160"/>
              <a:gd name="T43" fmla="*/ 20 h 144"/>
              <a:gd name="T44" fmla="*/ 151 w 160"/>
              <a:gd name="T45" fmla="*/ 84 h 144"/>
              <a:gd name="T46" fmla="*/ 9 w 160"/>
              <a:gd name="T47" fmla="*/ 84 h 144"/>
              <a:gd name="T48" fmla="*/ 9 w 160"/>
              <a:gd name="T49" fmla="*/ 20 h 144"/>
              <a:gd name="T50" fmla="*/ 20 w 160"/>
              <a:gd name="T51" fmla="*/ 9 h 144"/>
              <a:gd name="T52" fmla="*/ 140 w 160"/>
              <a:gd name="T53" fmla="*/ 107 h 144"/>
              <a:gd name="T54" fmla="*/ 20 w 160"/>
              <a:gd name="T55" fmla="*/ 107 h 144"/>
              <a:gd name="T56" fmla="*/ 9 w 160"/>
              <a:gd name="T57" fmla="*/ 96 h 144"/>
              <a:gd name="T58" fmla="*/ 9 w 160"/>
              <a:gd name="T59" fmla="*/ 93 h 144"/>
              <a:gd name="T60" fmla="*/ 151 w 160"/>
              <a:gd name="T61" fmla="*/ 93 h 144"/>
              <a:gd name="T62" fmla="*/ 151 w 160"/>
              <a:gd name="T63" fmla="*/ 96 h 144"/>
              <a:gd name="T64" fmla="*/ 140 w 160"/>
              <a:gd name="T65" fmla="*/ 107 h 144"/>
              <a:gd name="T66" fmla="*/ 140 w 160"/>
              <a:gd name="T67" fmla="*/ 107 h 144"/>
              <a:gd name="T68" fmla="*/ 140 w 160"/>
              <a:gd name="T69" fmla="*/ 107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144">
                <a:moveTo>
                  <a:pt x="140" y="0"/>
                </a:moveTo>
                <a:cubicBezTo>
                  <a:pt x="20" y="0"/>
                  <a:pt x="20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07"/>
                  <a:pt x="9" y="116"/>
                  <a:pt x="20" y="116"/>
                </a:cubicBezTo>
                <a:cubicBezTo>
                  <a:pt x="76" y="116"/>
                  <a:pt x="76" y="116"/>
                  <a:pt x="76" y="116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48" y="135"/>
                  <a:pt x="48" y="135"/>
                  <a:pt x="48" y="135"/>
                </a:cubicBezTo>
                <a:cubicBezTo>
                  <a:pt x="45" y="135"/>
                  <a:pt x="43" y="137"/>
                  <a:pt x="43" y="139"/>
                </a:cubicBezTo>
                <a:cubicBezTo>
                  <a:pt x="43" y="142"/>
                  <a:pt x="45" y="144"/>
                  <a:pt x="48" y="144"/>
                </a:cubicBezTo>
                <a:cubicBezTo>
                  <a:pt x="112" y="144"/>
                  <a:pt x="112" y="144"/>
                  <a:pt x="112" y="144"/>
                </a:cubicBezTo>
                <a:cubicBezTo>
                  <a:pt x="115" y="144"/>
                  <a:pt x="117" y="142"/>
                  <a:pt x="117" y="139"/>
                </a:cubicBezTo>
                <a:cubicBezTo>
                  <a:pt x="117" y="137"/>
                  <a:pt x="115" y="135"/>
                  <a:pt x="112" y="135"/>
                </a:cubicBezTo>
                <a:cubicBezTo>
                  <a:pt x="85" y="135"/>
                  <a:pt x="85" y="135"/>
                  <a:pt x="85" y="135"/>
                </a:cubicBezTo>
                <a:cubicBezTo>
                  <a:pt x="85" y="116"/>
                  <a:pt x="85" y="116"/>
                  <a:pt x="85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1" y="116"/>
                  <a:pt x="160" y="107"/>
                  <a:pt x="160" y="96"/>
                </a:cubicBezTo>
                <a:cubicBezTo>
                  <a:pt x="160" y="20"/>
                  <a:pt x="160" y="20"/>
                  <a:pt x="160" y="20"/>
                </a:cubicBezTo>
                <a:cubicBezTo>
                  <a:pt x="160" y="9"/>
                  <a:pt x="151" y="0"/>
                  <a:pt x="140" y="0"/>
                </a:cubicBezTo>
                <a:close/>
                <a:moveTo>
                  <a:pt x="20" y="9"/>
                </a:moveTo>
                <a:cubicBezTo>
                  <a:pt x="140" y="9"/>
                  <a:pt x="140" y="9"/>
                  <a:pt x="140" y="9"/>
                </a:cubicBezTo>
                <a:cubicBezTo>
                  <a:pt x="146" y="9"/>
                  <a:pt x="151" y="14"/>
                  <a:pt x="151" y="20"/>
                </a:cubicBezTo>
                <a:cubicBezTo>
                  <a:pt x="151" y="84"/>
                  <a:pt x="151" y="84"/>
                  <a:pt x="151" y="84"/>
                </a:cubicBezTo>
                <a:cubicBezTo>
                  <a:pt x="9" y="84"/>
                  <a:pt x="9" y="84"/>
                  <a:pt x="9" y="84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14"/>
                  <a:pt x="14" y="9"/>
                  <a:pt x="20" y="9"/>
                </a:cubicBezTo>
                <a:close/>
                <a:moveTo>
                  <a:pt x="140" y="107"/>
                </a:moveTo>
                <a:cubicBezTo>
                  <a:pt x="20" y="107"/>
                  <a:pt x="20" y="107"/>
                  <a:pt x="20" y="107"/>
                </a:cubicBezTo>
                <a:cubicBezTo>
                  <a:pt x="14" y="107"/>
                  <a:pt x="9" y="102"/>
                  <a:pt x="9" y="96"/>
                </a:cubicBezTo>
                <a:cubicBezTo>
                  <a:pt x="9" y="93"/>
                  <a:pt x="9" y="93"/>
                  <a:pt x="9" y="93"/>
                </a:cubicBezTo>
                <a:cubicBezTo>
                  <a:pt x="151" y="93"/>
                  <a:pt x="151" y="93"/>
                  <a:pt x="151" y="93"/>
                </a:cubicBezTo>
                <a:cubicBezTo>
                  <a:pt x="151" y="96"/>
                  <a:pt x="151" y="96"/>
                  <a:pt x="151" y="96"/>
                </a:cubicBezTo>
                <a:cubicBezTo>
                  <a:pt x="151" y="102"/>
                  <a:pt x="146" y="107"/>
                  <a:pt x="140" y="107"/>
                </a:cubicBezTo>
                <a:close/>
                <a:moveTo>
                  <a:pt x="140" y="107"/>
                </a:moveTo>
                <a:cubicBezTo>
                  <a:pt x="140" y="107"/>
                  <a:pt x="140" y="107"/>
                  <a:pt x="140" y="107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7154AEF0-0ACC-F0C2-2C6A-3BD1DA0ACC21}"/>
              </a:ext>
            </a:extLst>
          </p:cNvPr>
          <p:cNvSpPr>
            <a:spLocks noEditPoints="1"/>
          </p:cNvSpPr>
          <p:nvPr/>
        </p:nvSpPr>
        <p:spPr bwMode="auto">
          <a:xfrm>
            <a:off x="1839913" y="5815013"/>
            <a:ext cx="254000" cy="180975"/>
          </a:xfrm>
          <a:custGeom>
            <a:avLst/>
            <a:gdLst>
              <a:gd name="T0" fmla="*/ 156 w 160"/>
              <a:gd name="T1" fmla="*/ 23 h 114"/>
              <a:gd name="T2" fmla="*/ 145 w 160"/>
              <a:gd name="T3" fmla="*/ 23 h 114"/>
              <a:gd name="T4" fmla="*/ 124 w 160"/>
              <a:gd name="T5" fmla="*/ 32 h 114"/>
              <a:gd name="T6" fmla="*/ 124 w 160"/>
              <a:gd name="T7" fmla="*/ 32 h 114"/>
              <a:gd name="T8" fmla="*/ 115 w 160"/>
              <a:gd name="T9" fmla="*/ 23 h 114"/>
              <a:gd name="T10" fmla="*/ 102 w 160"/>
              <a:gd name="T11" fmla="*/ 23 h 114"/>
              <a:gd name="T12" fmla="*/ 102 w 160"/>
              <a:gd name="T13" fmla="*/ 9 h 114"/>
              <a:gd name="T14" fmla="*/ 93 w 160"/>
              <a:gd name="T15" fmla="*/ 0 h 114"/>
              <a:gd name="T16" fmla="*/ 3 w 160"/>
              <a:gd name="T17" fmla="*/ 0 h 114"/>
              <a:gd name="T18" fmla="*/ 0 w 160"/>
              <a:gd name="T19" fmla="*/ 3 h 114"/>
              <a:gd name="T20" fmla="*/ 3 w 160"/>
              <a:gd name="T21" fmla="*/ 6 h 114"/>
              <a:gd name="T22" fmla="*/ 93 w 160"/>
              <a:gd name="T23" fmla="*/ 6 h 114"/>
              <a:gd name="T24" fmla="*/ 96 w 160"/>
              <a:gd name="T25" fmla="*/ 9 h 114"/>
              <a:gd name="T26" fmla="*/ 96 w 160"/>
              <a:gd name="T27" fmla="*/ 23 h 114"/>
              <a:gd name="T28" fmla="*/ 10 w 160"/>
              <a:gd name="T29" fmla="*/ 23 h 114"/>
              <a:gd name="T30" fmla="*/ 0 w 160"/>
              <a:gd name="T31" fmla="*/ 32 h 114"/>
              <a:gd name="T32" fmla="*/ 0 w 160"/>
              <a:gd name="T33" fmla="*/ 103 h 114"/>
              <a:gd name="T34" fmla="*/ 10 w 160"/>
              <a:gd name="T35" fmla="*/ 113 h 114"/>
              <a:gd name="T36" fmla="*/ 115 w 160"/>
              <a:gd name="T37" fmla="*/ 113 h 114"/>
              <a:gd name="T38" fmla="*/ 124 w 160"/>
              <a:gd name="T39" fmla="*/ 103 h 114"/>
              <a:gd name="T40" fmla="*/ 124 w 160"/>
              <a:gd name="T41" fmla="*/ 103 h 114"/>
              <a:gd name="T42" fmla="*/ 145 w 160"/>
              <a:gd name="T43" fmla="*/ 113 h 114"/>
              <a:gd name="T44" fmla="*/ 150 w 160"/>
              <a:gd name="T45" fmla="*/ 114 h 114"/>
              <a:gd name="T46" fmla="*/ 156 w 160"/>
              <a:gd name="T47" fmla="*/ 112 h 114"/>
              <a:gd name="T48" fmla="*/ 160 w 160"/>
              <a:gd name="T49" fmla="*/ 103 h 114"/>
              <a:gd name="T50" fmla="*/ 160 w 160"/>
              <a:gd name="T51" fmla="*/ 32 h 114"/>
              <a:gd name="T52" fmla="*/ 156 w 160"/>
              <a:gd name="T53" fmla="*/ 23 h 114"/>
              <a:gd name="T54" fmla="*/ 118 w 160"/>
              <a:gd name="T55" fmla="*/ 103 h 114"/>
              <a:gd name="T56" fmla="*/ 115 w 160"/>
              <a:gd name="T57" fmla="*/ 107 h 114"/>
              <a:gd name="T58" fmla="*/ 10 w 160"/>
              <a:gd name="T59" fmla="*/ 107 h 114"/>
              <a:gd name="T60" fmla="*/ 6 w 160"/>
              <a:gd name="T61" fmla="*/ 103 h 114"/>
              <a:gd name="T62" fmla="*/ 6 w 160"/>
              <a:gd name="T63" fmla="*/ 32 h 114"/>
              <a:gd name="T64" fmla="*/ 10 w 160"/>
              <a:gd name="T65" fmla="*/ 28 h 114"/>
              <a:gd name="T66" fmla="*/ 115 w 160"/>
              <a:gd name="T67" fmla="*/ 28 h 114"/>
              <a:gd name="T68" fmla="*/ 118 w 160"/>
              <a:gd name="T69" fmla="*/ 32 h 114"/>
              <a:gd name="T70" fmla="*/ 118 w 160"/>
              <a:gd name="T71" fmla="*/ 103 h 114"/>
              <a:gd name="T72" fmla="*/ 155 w 160"/>
              <a:gd name="T73" fmla="*/ 103 h 114"/>
              <a:gd name="T74" fmla="*/ 153 w 160"/>
              <a:gd name="T75" fmla="*/ 107 h 114"/>
              <a:gd name="T76" fmla="*/ 148 w 160"/>
              <a:gd name="T77" fmla="*/ 108 h 114"/>
              <a:gd name="T78" fmla="*/ 124 w 160"/>
              <a:gd name="T79" fmla="*/ 97 h 114"/>
              <a:gd name="T80" fmla="*/ 124 w 160"/>
              <a:gd name="T81" fmla="*/ 39 h 114"/>
              <a:gd name="T82" fmla="*/ 148 w 160"/>
              <a:gd name="T83" fmla="*/ 28 h 114"/>
              <a:gd name="T84" fmla="*/ 153 w 160"/>
              <a:gd name="T85" fmla="*/ 28 h 114"/>
              <a:gd name="T86" fmla="*/ 155 w 160"/>
              <a:gd name="T87" fmla="*/ 32 h 114"/>
              <a:gd name="T88" fmla="*/ 155 w 160"/>
              <a:gd name="T89" fmla="*/ 103 h 114"/>
              <a:gd name="T90" fmla="*/ 155 w 160"/>
              <a:gd name="T91" fmla="*/ 103 h 114"/>
              <a:gd name="T92" fmla="*/ 155 w 160"/>
              <a:gd name="T93" fmla="*/ 103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14">
                <a:moveTo>
                  <a:pt x="156" y="23"/>
                </a:moveTo>
                <a:cubicBezTo>
                  <a:pt x="153" y="21"/>
                  <a:pt x="149" y="21"/>
                  <a:pt x="145" y="23"/>
                </a:cubicBezTo>
                <a:cubicBezTo>
                  <a:pt x="124" y="32"/>
                  <a:pt x="124" y="32"/>
                  <a:pt x="124" y="32"/>
                </a:cubicBezTo>
                <a:cubicBezTo>
                  <a:pt x="124" y="32"/>
                  <a:pt x="124" y="32"/>
                  <a:pt x="124" y="32"/>
                </a:cubicBezTo>
                <a:cubicBezTo>
                  <a:pt x="124" y="27"/>
                  <a:pt x="120" y="23"/>
                  <a:pt x="115" y="23"/>
                </a:cubicBezTo>
                <a:cubicBezTo>
                  <a:pt x="102" y="23"/>
                  <a:pt x="102" y="23"/>
                  <a:pt x="102" y="23"/>
                </a:cubicBezTo>
                <a:cubicBezTo>
                  <a:pt x="102" y="9"/>
                  <a:pt x="102" y="9"/>
                  <a:pt x="102" y="9"/>
                </a:cubicBezTo>
                <a:cubicBezTo>
                  <a:pt x="102" y="4"/>
                  <a:pt x="98" y="0"/>
                  <a:pt x="9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0" y="2"/>
                  <a:pt x="0" y="3"/>
                </a:cubicBezTo>
                <a:cubicBezTo>
                  <a:pt x="0" y="5"/>
                  <a:pt x="2" y="6"/>
                  <a:pt x="3" y="6"/>
                </a:cubicBezTo>
                <a:cubicBezTo>
                  <a:pt x="93" y="6"/>
                  <a:pt x="93" y="6"/>
                  <a:pt x="93" y="6"/>
                </a:cubicBezTo>
                <a:cubicBezTo>
                  <a:pt x="95" y="6"/>
                  <a:pt x="96" y="7"/>
                  <a:pt x="96" y="9"/>
                </a:cubicBezTo>
                <a:cubicBezTo>
                  <a:pt x="96" y="23"/>
                  <a:pt x="96" y="23"/>
                  <a:pt x="96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5" y="23"/>
                  <a:pt x="0" y="27"/>
                  <a:pt x="0" y="32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8"/>
                  <a:pt x="5" y="113"/>
                  <a:pt x="10" y="113"/>
                </a:cubicBezTo>
                <a:cubicBezTo>
                  <a:pt x="115" y="113"/>
                  <a:pt x="115" y="113"/>
                  <a:pt x="115" y="113"/>
                </a:cubicBezTo>
                <a:cubicBezTo>
                  <a:pt x="120" y="113"/>
                  <a:pt x="124" y="108"/>
                  <a:pt x="124" y="103"/>
                </a:cubicBezTo>
                <a:cubicBezTo>
                  <a:pt x="124" y="103"/>
                  <a:pt x="124" y="103"/>
                  <a:pt x="124" y="103"/>
                </a:cubicBezTo>
                <a:cubicBezTo>
                  <a:pt x="145" y="113"/>
                  <a:pt x="145" y="113"/>
                  <a:pt x="145" y="113"/>
                </a:cubicBezTo>
                <a:cubicBezTo>
                  <a:pt x="147" y="114"/>
                  <a:pt x="148" y="114"/>
                  <a:pt x="150" y="114"/>
                </a:cubicBezTo>
                <a:cubicBezTo>
                  <a:pt x="152" y="114"/>
                  <a:pt x="154" y="113"/>
                  <a:pt x="156" y="112"/>
                </a:cubicBezTo>
                <a:cubicBezTo>
                  <a:pt x="159" y="110"/>
                  <a:pt x="160" y="107"/>
                  <a:pt x="160" y="103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29"/>
                  <a:pt x="159" y="25"/>
                  <a:pt x="156" y="23"/>
                </a:cubicBezTo>
                <a:close/>
                <a:moveTo>
                  <a:pt x="118" y="103"/>
                </a:moveTo>
                <a:cubicBezTo>
                  <a:pt x="118" y="105"/>
                  <a:pt x="117" y="107"/>
                  <a:pt x="115" y="107"/>
                </a:cubicBezTo>
                <a:cubicBezTo>
                  <a:pt x="10" y="107"/>
                  <a:pt x="10" y="107"/>
                  <a:pt x="10" y="107"/>
                </a:cubicBezTo>
                <a:cubicBezTo>
                  <a:pt x="8" y="107"/>
                  <a:pt x="6" y="105"/>
                  <a:pt x="6" y="103"/>
                </a:cubicBezTo>
                <a:cubicBezTo>
                  <a:pt x="6" y="32"/>
                  <a:pt x="6" y="32"/>
                  <a:pt x="6" y="32"/>
                </a:cubicBezTo>
                <a:cubicBezTo>
                  <a:pt x="6" y="30"/>
                  <a:pt x="8" y="28"/>
                  <a:pt x="10" y="28"/>
                </a:cubicBezTo>
                <a:cubicBezTo>
                  <a:pt x="115" y="28"/>
                  <a:pt x="115" y="28"/>
                  <a:pt x="115" y="28"/>
                </a:cubicBezTo>
                <a:cubicBezTo>
                  <a:pt x="117" y="28"/>
                  <a:pt x="118" y="30"/>
                  <a:pt x="118" y="32"/>
                </a:cubicBezTo>
                <a:lnTo>
                  <a:pt x="118" y="103"/>
                </a:lnTo>
                <a:close/>
                <a:moveTo>
                  <a:pt x="155" y="103"/>
                </a:moveTo>
                <a:cubicBezTo>
                  <a:pt x="155" y="105"/>
                  <a:pt x="154" y="107"/>
                  <a:pt x="153" y="107"/>
                </a:cubicBezTo>
                <a:cubicBezTo>
                  <a:pt x="151" y="108"/>
                  <a:pt x="149" y="109"/>
                  <a:pt x="148" y="108"/>
                </a:cubicBezTo>
                <a:cubicBezTo>
                  <a:pt x="124" y="97"/>
                  <a:pt x="124" y="97"/>
                  <a:pt x="124" y="97"/>
                </a:cubicBezTo>
                <a:cubicBezTo>
                  <a:pt x="124" y="39"/>
                  <a:pt x="124" y="39"/>
                  <a:pt x="124" y="39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49" y="27"/>
                  <a:pt x="151" y="27"/>
                  <a:pt x="153" y="28"/>
                </a:cubicBezTo>
                <a:cubicBezTo>
                  <a:pt x="154" y="29"/>
                  <a:pt x="155" y="30"/>
                  <a:pt x="155" y="32"/>
                </a:cubicBezTo>
                <a:lnTo>
                  <a:pt x="155" y="103"/>
                </a:lnTo>
                <a:close/>
                <a:moveTo>
                  <a:pt x="155" y="103"/>
                </a:moveTo>
                <a:cubicBezTo>
                  <a:pt x="155" y="103"/>
                  <a:pt x="155" y="103"/>
                  <a:pt x="155" y="10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CF72E7D4-961E-6A10-6844-2AC0F8634154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5778500"/>
            <a:ext cx="254000" cy="254000"/>
          </a:xfrm>
          <a:custGeom>
            <a:avLst/>
            <a:gdLst>
              <a:gd name="T0" fmla="*/ 26 w 160"/>
              <a:gd name="T1" fmla="*/ 52 h 160"/>
              <a:gd name="T2" fmla="*/ 152 w 160"/>
              <a:gd name="T3" fmla="*/ 41 h 160"/>
              <a:gd name="T4" fmla="*/ 152 w 160"/>
              <a:gd name="T5" fmla="*/ 0 h 160"/>
              <a:gd name="T6" fmla="*/ 109 w 160"/>
              <a:gd name="T7" fmla="*/ 34 h 160"/>
              <a:gd name="T8" fmla="*/ 124 w 160"/>
              <a:gd name="T9" fmla="*/ 47 h 160"/>
              <a:gd name="T10" fmla="*/ 132 w 160"/>
              <a:gd name="T11" fmla="*/ 52 h 160"/>
              <a:gd name="T12" fmla="*/ 114 w 160"/>
              <a:gd name="T13" fmla="*/ 73 h 160"/>
              <a:gd name="T14" fmla="*/ 76 w 160"/>
              <a:gd name="T15" fmla="*/ 61 h 160"/>
              <a:gd name="T16" fmla="*/ 43 w 160"/>
              <a:gd name="T17" fmla="*/ 75 h 160"/>
              <a:gd name="T18" fmla="*/ 34 w 160"/>
              <a:gd name="T19" fmla="*/ 67 h 160"/>
              <a:gd name="T20" fmla="*/ 34 w 160"/>
              <a:gd name="T21" fmla="*/ 0 h 160"/>
              <a:gd name="T22" fmla="*/ 0 w 160"/>
              <a:gd name="T23" fmla="*/ 59 h 160"/>
              <a:gd name="T24" fmla="*/ 18 w 160"/>
              <a:gd name="T25" fmla="*/ 80 h 160"/>
              <a:gd name="T26" fmla="*/ 23 w 160"/>
              <a:gd name="T27" fmla="*/ 85 h 160"/>
              <a:gd name="T28" fmla="*/ 5 w 160"/>
              <a:gd name="T29" fmla="*/ 121 h 160"/>
              <a:gd name="T30" fmla="*/ 0 w 160"/>
              <a:gd name="T31" fmla="*/ 152 h 160"/>
              <a:gd name="T32" fmla="*/ 57 w 160"/>
              <a:gd name="T33" fmla="*/ 152 h 160"/>
              <a:gd name="T34" fmla="*/ 52 w 160"/>
              <a:gd name="T35" fmla="*/ 121 h 160"/>
              <a:gd name="T36" fmla="*/ 29 w 160"/>
              <a:gd name="T37" fmla="*/ 90 h 160"/>
              <a:gd name="T38" fmla="*/ 109 w 160"/>
              <a:gd name="T39" fmla="*/ 108 h 160"/>
              <a:gd name="T40" fmla="*/ 137 w 160"/>
              <a:gd name="T41" fmla="*/ 114 h 160"/>
              <a:gd name="T42" fmla="*/ 160 w 160"/>
              <a:gd name="T43" fmla="*/ 160 h 160"/>
              <a:gd name="T44" fmla="*/ 142 w 160"/>
              <a:gd name="T45" fmla="*/ 88 h 160"/>
              <a:gd name="T46" fmla="*/ 137 w 160"/>
              <a:gd name="T47" fmla="*/ 83 h 160"/>
              <a:gd name="T48" fmla="*/ 150 w 160"/>
              <a:gd name="T49" fmla="*/ 47 h 160"/>
              <a:gd name="T50" fmla="*/ 152 w 160"/>
              <a:gd name="T51" fmla="*/ 41 h 160"/>
              <a:gd name="T52" fmla="*/ 34 w 160"/>
              <a:gd name="T53" fmla="*/ 5 h 160"/>
              <a:gd name="T54" fmla="*/ 5 w 160"/>
              <a:gd name="T55" fmla="*/ 10 h 160"/>
              <a:gd name="T56" fmla="*/ 36 w 160"/>
              <a:gd name="T57" fmla="*/ 16 h 160"/>
              <a:gd name="T58" fmla="*/ 5 w 160"/>
              <a:gd name="T59" fmla="*/ 16 h 160"/>
              <a:gd name="T60" fmla="*/ 5 w 160"/>
              <a:gd name="T61" fmla="*/ 47 h 160"/>
              <a:gd name="T62" fmla="*/ 34 w 160"/>
              <a:gd name="T63" fmla="*/ 62 h 160"/>
              <a:gd name="T64" fmla="*/ 52 w 160"/>
              <a:gd name="T65" fmla="*/ 152 h 160"/>
              <a:gd name="T66" fmla="*/ 5 w 160"/>
              <a:gd name="T67" fmla="*/ 152 h 160"/>
              <a:gd name="T68" fmla="*/ 44 w 160"/>
              <a:gd name="T69" fmla="*/ 119 h 160"/>
              <a:gd name="T70" fmla="*/ 11 w 160"/>
              <a:gd name="T71" fmla="*/ 145 h 160"/>
              <a:gd name="T72" fmla="*/ 44 w 160"/>
              <a:gd name="T73" fmla="*/ 119 h 160"/>
              <a:gd name="T74" fmla="*/ 124 w 160"/>
              <a:gd name="T75" fmla="*/ 139 h 160"/>
              <a:gd name="T76" fmla="*/ 155 w 160"/>
              <a:gd name="T77" fmla="*/ 119 h 160"/>
              <a:gd name="T78" fmla="*/ 124 w 160"/>
              <a:gd name="T79" fmla="*/ 119 h 160"/>
              <a:gd name="T80" fmla="*/ 52 w 160"/>
              <a:gd name="T81" fmla="*/ 103 h 160"/>
              <a:gd name="T82" fmla="*/ 52 w 160"/>
              <a:gd name="T83" fmla="*/ 77 h 160"/>
              <a:gd name="T84" fmla="*/ 75 w 160"/>
              <a:gd name="T85" fmla="*/ 67 h 160"/>
              <a:gd name="T86" fmla="*/ 93 w 160"/>
              <a:gd name="T87" fmla="*/ 57 h 160"/>
              <a:gd name="T88" fmla="*/ 108 w 160"/>
              <a:gd name="T89" fmla="*/ 77 h 160"/>
              <a:gd name="T90" fmla="*/ 109 w 160"/>
              <a:gd name="T91" fmla="*/ 103 h 160"/>
              <a:gd name="T92" fmla="*/ 152 w 160"/>
              <a:gd name="T93" fmla="*/ 5 h 160"/>
              <a:gd name="T94" fmla="*/ 114 w 160"/>
              <a:gd name="T95" fmla="*/ 26 h 160"/>
              <a:gd name="T96" fmla="*/ 129 w 160"/>
              <a:gd name="T97" fmla="*/ 47 h 160"/>
              <a:gd name="T98" fmla="*/ 140 w 160"/>
              <a:gd name="T99" fmla="*/ 47 h 160"/>
              <a:gd name="T100" fmla="*/ 114 w 160"/>
              <a:gd name="T101" fmla="*/ 31 h 160"/>
              <a:gd name="T102" fmla="*/ 152 w 160"/>
              <a:gd name="T103" fmla="*/ 36 h 160"/>
              <a:gd name="T104" fmla="*/ 129 w 160"/>
              <a:gd name="T105" fmla="*/ 124 h 160"/>
              <a:gd name="T106" fmla="*/ 134 w 160"/>
              <a:gd name="T107" fmla="*/ 124 h 160"/>
              <a:gd name="T108" fmla="*/ 145 w 160"/>
              <a:gd name="T109" fmla="*/ 150 h 160"/>
              <a:gd name="T110" fmla="*/ 150 w 160"/>
              <a:gd name="T111" fmla="*/ 124 h 160"/>
              <a:gd name="T112" fmla="*/ 150 w 160"/>
              <a:gd name="T113" fmla="*/ 129 h 160"/>
              <a:gd name="T114" fmla="*/ 129 w 160"/>
              <a:gd name="T115" fmla="*/ 145 h 160"/>
              <a:gd name="T116" fmla="*/ 140 w 160"/>
              <a:gd name="T117" fmla="*/ 14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16" y="57"/>
                </a:moveTo>
                <a:cubicBezTo>
                  <a:pt x="26" y="57"/>
                  <a:pt x="26" y="57"/>
                  <a:pt x="26" y="57"/>
                </a:cubicBezTo>
                <a:cubicBezTo>
                  <a:pt x="26" y="52"/>
                  <a:pt x="26" y="52"/>
                  <a:pt x="26" y="52"/>
                </a:cubicBezTo>
                <a:cubicBezTo>
                  <a:pt x="16" y="52"/>
                  <a:pt x="16" y="52"/>
                  <a:pt x="16" y="52"/>
                </a:cubicBezTo>
                <a:lnTo>
                  <a:pt x="16" y="57"/>
                </a:lnTo>
                <a:close/>
                <a:moveTo>
                  <a:pt x="152" y="41"/>
                </a:moveTo>
                <a:cubicBezTo>
                  <a:pt x="157" y="41"/>
                  <a:pt x="160" y="38"/>
                  <a:pt x="160" y="34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4"/>
                  <a:pt x="157" y="0"/>
                  <a:pt x="152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112" y="0"/>
                  <a:pt x="109" y="4"/>
                  <a:pt x="109" y="8"/>
                </a:cubicBezTo>
                <a:cubicBezTo>
                  <a:pt x="109" y="34"/>
                  <a:pt x="109" y="34"/>
                  <a:pt x="109" y="34"/>
                </a:cubicBezTo>
                <a:cubicBezTo>
                  <a:pt x="109" y="38"/>
                  <a:pt x="112" y="41"/>
                  <a:pt x="116" y="41"/>
                </a:cubicBezTo>
                <a:cubicBezTo>
                  <a:pt x="124" y="41"/>
                  <a:pt x="124" y="41"/>
                  <a:pt x="124" y="41"/>
                </a:cubicBezTo>
                <a:cubicBezTo>
                  <a:pt x="124" y="47"/>
                  <a:pt x="124" y="47"/>
                  <a:pt x="124" y="47"/>
                </a:cubicBezTo>
                <a:cubicBezTo>
                  <a:pt x="119" y="47"/>
                  <a:pt x="119" y="47"/>
                  <a:pt x="119" y="47"/>
                </a:cubicBezTo>
                <a:cubicBezTo>
                  <a:pt x="119" y="52"/>
                  <a:pt x="119" y="52"/>
                  <a:pt x="119" y="52"/>
                </a:cubicBezTo>
                <a:cubicBezTo>
                  <a:pt x="132" y="52"/>
                  <a:pt x="132" y="52"/>
                  <a:pt x="132" y="52"/>
                </a:cubicBezTo>
                <a:cubicBezTo>
                  <a:pt x="132" y="78"/>
                  <a:pt x="132" y="78"/>
                  <a:pt x="132" y="78"/>
                </a:cubicBezTo>
                <a:cubicBezTo>
                  <a:pt x="121" y="78"/>
                  <a:pt x="121" y="78"/>
                  <a:pt x="121" y="78"/>
                </a:cubicBezTo>
                <a:cubicBezTo>
                  <a:pt x="119" y="76"/>
                  <a:pt x="117" y="74"/>
                  <a:pt x="114" y="73"/>
                </a:cubicBezTo>
                <a:cubicBezTo>
                  <a:pt x="114" y="73"/>
                  <a:pt x="114" y="73"/>
                  <a:pt x="114" y="72"/>
                </a:cubicBezTo>
                <a:cubicBezTo>
                  <a:pt x="114" y="61"/>
                  <a:pt x="104" y="52"/>
                  <a:pt x="93" y="52"/>
                </a:cubicBezTo>
                <a:cubicBezTo>
                  <a:pt x="86" y="52"/>
                  <a:pt x="79" y="55"/>
                  <a:pt x="76" y="61"/>
                </a:cubicBezTo>
                <a:cubicBezTo>
                  <a:pt x="73" y="60"/>
                  <a:pt x="70" y="59"/>
                  <a:pt x="67" y="59"/>
                </a:cubicBezTo>
                <a:cubicBezTo>
                  <a:pt x="59" y="59"/>
                  <a:pt x="51" y="65"/>
                  <a:pt x="48" y="73"/>
                </a:cubicBezTo>
                <a:cubicBezTo>
                  <a:pt x="46" y="73"/>
                  <a:pt x="44" y="74"/>
                  <a:pt x="43" y="75"/>
                </a:cubicBezTo>
                <a:cubicBezTo>
                  <a:pt x="23" y="75"/>
                  <a:pt x="23" y="75"/>
                  <a:pt x="23" y="75"/>
                </a:cubicBezTo>
                <a:cubicBezTo>
                  <a:pt x="23" y="67"/>
                  <a:pt x="23" y="67"/>
                  <a:pt x="23" y="67"/>
                </a:cubicBezTo>
                <a:cubicBezTo>
                  <a:pt x="34" y="67"/>
                  <a:pt x="34" y="67"/>
                  <a:pt x="34" y="67"/>
                </a:cubicBezTo>
                <a:cubicBezTo>
                  <a:pt x="38" y="67"/>
                  <a:pt x="41" y="64"/>
                  <a:pt x="41" y="59"/>
                </a:cubicBezTo>
                <a:cubicBezTo>
                  <a:pt x="41" y="8"/>
                  <a:pt x="41" y="8"/>
                  <a:pt x="41" y="8"/>
                </a:cubicBezTo>
                <a:cubicBezTo>
                  <a:pt x="41" y="4"/>
                  <a:pt x="38" y="0"/>
                  <a:pt x="34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64"/>
                  <a:pt x="4" y="67"/>
                  <a:pt x="8" y="67"/>
                </a:cubicBezTo>
                <a:cubicBezTo>
                  <a:pt x="18" y="67"/>
                  <a:pt x="18" y="67"/>
                  <a:pt x="18" y="67"/>
                </a:cubicBezTo>
                <a:cubicBezTo>
                  <a:pt x="18" y="80"/>
                  <a:pt x="18" y="80"/>
                  <a:pt x="18" y="80"/>
                </a:cubicBezTo>
                <a:cubicBezTo>
                  <a:pt x="37" y="80"/>
                  <a:pt x="37" y="80"/>
                  <a:pt x="37" y="80"/>
                </a:cubicBezTo>
                <a:cubicBezTo>
                  <a:pt x="36" y="82"/>
                  <a:pt x="35" y="83"/>
                  <a:pt x="35" y="85"/>
                </a:cubicBezTo>
                <a:cubicBezTo>
                  <a:pt x="23" y="85"/>
                  <a:pt x="23" y="85"/>
                  <a:pt x="23" y="85"/>
                </a:cubicBezTo>
                <a:cubicBezTo>
                  <a:pt x="23" y="114"/>
                  <a:pt x="23" y="114"/>
                  <a:pt x="23" y="114"/>
                </a:cubicBezTo>
                <a:cubicBezTo>
                  <a:pt x="13" y="114"/>
                  <a:pt x="13" y="114"/>
                  <a:pt x="13" y="114"/>
                </a:cubicBezTo>
                <a:cubicBezTo>
                  <a:pt x="9" y="114"/>
                  <a:pt x="5" y="117"/>
                  <a:pt x="5" y="121"/>
                </a:cubicBezTo>
                <a:cubicBezTo>
                  <a:pt x="5" y="145"/>
                  <a:pt x="5" y="145"/>
                  <a:pt x="5" y="14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7"/>
                  <a:pt x="4" y="160"/>
                  <a:pt x="8" y="160"/>
                </a:cubicBezTo>
                <a:cubicBezTo>
                  <a:pt x="49" y="160"/>
                  <a:pt x="49" y="160"/>
                  <a:pt x="49" y="160"/>
                </a:cubicBezTo>
                <a:cubicBezTo>
                  <a:pt x="54" y="160"/>
                  <a:pt x="57" y="157"/>
                  <a:pt x="57" y="152"/>
                </a:cubicBezTo>
                <a:cubicBezTo>
                  <a:pt x="57" y="145"/>
                  <a:pt x="57" y="145"/>
                  <a:pt x="57" y="145"/>
                </a:cubicBezTo>
                <a:cubicBezTo>
                  <a:pt x="52" y="145"/>
                  <a:pt x="52" y="145"/>
                  <a:pt x="52" y="145"/>
                </a:cubicBezTo>
                <a:cubicBezTo>
                  <a:pt x="52" y="121"/>
                  <a:pt x="52" y="121"/>
                  <a:pt x="52" y="121"/>
                </a:cubicBezTo>
                <a:cubicBezTo>
                  <a:pt x="52" y="117"/>
                  <a:pt x="48" y="114"/>
                  <a:pt x="44" y="114"/>
                </a:cubicBezTo>
                <a:cubicBezTo>
                  <a:pt x="29" y="114"/>
                  <a:pt x="29" y="114"/>
                  <a:pt x="29" y="114"/>
                </a:cubicBezTo>
                <a:cubicBezTo>
                  <a:pt x="29" y="90"/>
                  <a:pt x="29" y="90"/>
                  <a:pt x="29" y="90"/>
                </a:cubicBezTo>
                <a:cubicBezTo>
                  <a:pt x="34" y="90"/>
                  <a:pt x="34" y="90"/>
                  <a:pt x="34" y="90"/>
                </a:cubicBezTo>
                <a:cubicBezTo>
                  <a:pt x="34" y="100"/>
                  <a:pt x="42" y="108"/>
                  <a:pt x="52" y="108"/>
                </a:cubicBezTo>
                <a:cubicBezTo>
                  <a:pt x="109" y="108"/>
                  <a:pt x="109" y="108"/>
                  <a:pt x="109" y="108"/>
                </a:cubicBezTo>
                <a:cubicBezTo>
                  <a:pt x="118" y="108"/>
                  <a:pt x="125" y="102"/>
                  <a:pt x="126" y="93"/>
                </a:cubicBezTo>
                <a:cubicBezTo>
                  <a:pt x="137" y="93"/>
                  <a:pt x="137" y="93"/>
                  <a:pt x="137" y="93"/>
                </a:cubicBezTo>
                <a:cubicBezTo>
                  <a:pt x="137" y="114"/>
                  <a:pt x="137" y="114"/>
                  <a:pt x="137" y="114"/>
                </a:cubicBezTo>
                <a:cubicBezTo>
                  <a:pt x="119" y="114"/>
                  <a:pt x="119" y="114"/>
                  <a:pt x="119" y="114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0" y="114"/>
                  <a:pt x="160" y="114"/>
                  <a:pt x="160" y="114"/>
                </a:cubicBezTo>
                <a:cubicBezTo>
                  <a:pt x="142" y="114"/>
                  <a:pt x="142" y="114"/>
                  <a:pt x="142" y="114"/>
                </a:cubicBezTo>
                <a:cubicBezTo>
                  <a:pt x="142" y="88"/>
                  <a:pt x="142" y="88"/>
                  <a:pt x="142" y="88"/>
                </a:cubicBezTo>
                <a:cubicBezTo>
                  <a:pt x="126" y="88"/>
                  <a:pt x="126" y="88"/>
                  <a:pt x="126" y="88"/>
                </a:cubicBezTo>
                <a:cubicBezTo>
                  <a:pt x="126" y="86"/>
                  <a:pt x="126" y="84"/>
                  <a:pt x="125" y="83"/>
                </a:cubicBezTo>
                <a:cubicBezTo>
                  <a:pt x="137" y="83"/>
                  <a:pt x="137" y="83"/>
                  <a:pt x="137" y="83"/>
                </a:cubicBezTo>
                <a:cubicBezTo>
                  <a:pt x="137" y="52"/>
                  <a:pt x="137" y="52"/>
                  <a:pt x="137" y="52"/>
                </a:cubicBezTo>
                <a:cubicBezTo>
                  <a:pt x="150" y="52"/>
                  <a:pt x="150" y="52"/>
                  <a:pt x="150" y="52"/>
                </a:cubicBezTo>
                <a:cubicBezTo>
                  <a:pt x="150" y="47"/>
                  <a:pt x="150" y="47"/>
                  <a:pt x="150" y="47"/>
                </a:cubicBezTo>
                <a:cubicBezTo>
                  <a:pt x="145" y="47"/>
                  <a:pt x="145" y="47"/>
                  <a:pt x="145" y="47"/>
                </a:cubicBezTo>
                <a:cubicBezTo>
                  <a:pt x="145" y="41"/>
                  <a:pt x="145" y="41"/>
                  <a:pt x="145" y="41"/>
                </a:cubicBezTo>
                <a:lnTo>
                  <a:pt x="152" y="41"/>
                </a:lnTo>
                <a:close/>
                <a:moveTo>
                  <a:pt x="5" y="8"/>
                </a:moveTo>
                <a:cubicBezTo>
                  <a:pt x="5" y="6"/>
                  <a:pt x="7" y="5"/>
                  <a:pt x="8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5" y="5"/>
                  <a:pt x="36" y="6"/>
                  <a:pt x="36" y="8"/>
                </a:cubicBezTo>
                <a:cubicBezTo>
                  <a:pt x="36" y="10"/>
                  <a:pt x="36" y="10"/>
                  <a:pt x="36" y="10"/>
                </a:cubicBezTo>
                <a:cubicBezTo>
                  <a:pt x="5" y="10"/>
                  <a:pt x="5" y="10"/>
                  <a:pt x="5" y="10"/>
                </a:cubicBezTo>
                <a:lnTo>
                  <a:pt x="5" y="8"/>
                </a:lnTo>
                <a:close/>
                <a:moveTo>
                  <a:pt x="5" y="16"/>
                </a:moveTo>
                <a:cubicBezTo>
                  <a:pt x="36" y="16"/>
                  <a:pt x="36" y="16"/>
                  <a:pt x="36" y="16"/>
                </a:cubicBezTo>
                <a:cubicBezTo>
                  <a:pt x="36" y="41"/>
                  <a:pt x="36" y="41"/>
                  <a:pt x="36" y="41"/>
                </a:cubicBezTo>
                <a:cubicBezTo>
                  <a:pt x="5" y="41"/>
                  <a:pt x="5" y="41"/>
                  <a:pt x="5" y="41"/>
                </a:cubicBezTo>
                <a:lnTo>
                  <a:pt x="5" y="16"/>
                </a:lnTo>
                <a:close/>
                <a:moveTo>
                  <a:pt x="8" y="62"/>
                </a:moveTo>
                <a:cubicBezTo>
                  <a:pt x="7" y="62"/>
                  <a:pt x="5" y="61"/>
                  <a:pt x="5" y="59"/>
                </a:cubicBezTo>
                <a:cubicBezTo>
                  <a:pt x="5" y="47"/>
                  <a:pt x="5" y="47"/>
                  <a:pt x="5" y="47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61"/>
                  <a:pt x="35" y="62"/>
                  <a:pt x="34" y="62"/>
                </a:cubicBezTo>
                <a:lnTo>
                  <a:pt x="8" y="62"/>
                </a:lnTo>
                <a:close/>
                <a:moveTo>
                  <a:pt x="52" y="150"/>
                </a:moveTo>
                <a:cubicBezTo>
                  <a:pt x="52" y="152"/>
                  <a:pt x="52" y="152"/>
                  <a:pt x="52" y="152"/>
                </a:cubicBezTo>
                <a:cubicBezTo>
                  <a:pt x="52" y="154"/>
                  <a:pt x="51" y="155"/>
                  <a:pt x="49" y="155"/>
                </a:cubicBezTo>
                <a:cubicBezTo>
                  <a:pt x="8" y="155"/>
                  <a:pt x="8" y="155"/>
                  <a:pt x="8" y="155"/>
                </a:cubicBezTo>
                <a:cubicBezTo>
                  <a:pt x="7" y="155"/>
                  <a:pt x="5" y="154"/>
                  <a:pt x="5" y="152"/>
                </a:cubicBezTo>
                <a:cubicBezTo>
                  <a:pt x="5" y="150"/>
                  <a:pt x="5" y="150"/>
                  <a:pt x="5" y="150"/>
                </a:cubicBezTo>
                <a:lnTo>
                  <a:pt x="52" y="150"/>
                </a:lnTo>
                <a:close/>
                <a:moveTo>
                  <a:pt x="44" y="119"/>
                </a:moveTo>
                <a:cubicBezTo>
                  <a:pt x="45" y="119"/>
                  <a:pt x="47" y="120"/>
                  <a:pt x="47" y="121"/>
                </a:cubicBezTo>
                <a:cubicBezTo>
                  <a:pt x="47" y="145"/>
                  <a:pt x="47" y="145"/>
                  <a:pt x="47" y="145"/>
                </a:cubicBezTo>
                <a:cubicBezTo>
                  <a:pt x="11" y="145"/>
                  <a:pt x="11" y="145"/>
                  <a:pt x="11" y="145"/>
                </a:cubicBezTo>
                <a:cubicBezTo>
                  <a:pt x="11" y="121"/>
                  <a:pt x="11" y="121"/>
                  <a:pt x="11" y="121"/>
                </a:cubicBezTo>
                <a:cubicBezTo>
                  <a:pt x="11" y="120"/>
                  <a:pt x="12" y="119"/>
                  <a:pt x="13" y="119"/>
                </a:cubicBezTo>
                <a:lnTo>
                  <a:pt x="44" y="119"/>
                </a:lnTo>
                <a:close/>
                <a:moveTo>
                  <a:pt x="155" y="155"/>
                </a:moveTo>
                <a:cubicBezTo>
                  <a:pt x="124" y="155"/>
                  <a:pt x="124" y="155"/>
                  <a:pt x="124" y="155"/>
                </a:cubicBezTo>
                <a:cubicBezTo>
                  <a:pt x="124" y="139"/>
                  <a:pt x="124" y="139"/>
                  <a:pt x="124" y="139"/>
                </a:cubicBezTo>
                <a:cubicBezTo>
                  <a:pt x="155" y="139"/>
                  <a:pt x="155" y="139"/>
                  <a:pt x="155" y="139"/>
                </a:cubicBezTo>
                <a:lnTo>
                  <a:pt x="155" y="155"/>
                </a:lnTo>
                <a:close/>
                <a:moveTo>
                  <a:pt x="155" y="119"/>
                </a:moveTo>
                <a:cubicBezTo>
                  <a:pt x="155" y="134"/>
                  <a:pt x="155" y="134"/>
                  <a:pt x="155" y="134"/>
                </a:cubicBezTo>
                <a:cubicBezTo>
                  <a:pt x="124" y="134"/>
                  <a:pt x="124" y="134"/>
                  <a:pt x="124" y="134"/>
                </a:cubicBezTo>
                <a:cubicBezTo>
                  <a:pt x="124" y="119"/>
                  <a:pt x="124" y="119"/>
                  <a:pt x="124" y="119"/>
                </a:cubicBezTo>
                <a:lnTo>
                  <a:pt x="155" y="119"/>
                </a:lnTo>
                <a:close/>
                <a:moveTo>
                  <a:pt x="109" y="103"/>
                </a:moveTo>
                <a:cubicBezTo>
                  <a:pt x="52" y="103"/>
                  <a:pt x="52" y="103"/>
                  <a:pt x="52" y="103"/>
                </a:cubicBezTo>
                <a:cubicBezTo>
                  <a:pt x="45" y="103"/>
                  <a:pt x="39" y="98"/>
                  <a:pt x="39" y="90"/>
                </a:cubicBezTo>
                <a:cubicBezTo>
                  <a:pt x="39" y="84"/>
                  <a:pt x="44" y="78"/>
                  <a:pt x="50" y="78"/>
                </a:cubicBezTo>
                <a:cubicBezTo>
                  <a:pt x="52" y="77"/>
                  <a:pt x="52" y="77"/>
                  <a:pt x="52" y="77"/>
                </a:cubicBezTo>
                <a:cubicBezTo>
                  <a:pt x="52" y="76"/>
                  <a:pt x="52" y="76"/>
                  <a:pt x="52" y="76"/>
                </a:cubicBezTo>
                <a:cubicBezTo>
                  <a:pt x="54" y="69"/>
                  <a:pt x="60" y="65"/>
                  <a:pt x="67" y="65"/>
                </a:cubicBezTo>
                <a:cubicBezTo>
                  <a:pt x="70" y="65"/>
                  <a:pt x="73" y="65"/>
                  <a:pt x="75" y="67"/>
                </a:cubicBezTo>
                <a:cubicBezTo>
                  <a:pt x="78" y="68"/>
                  <a:pt x="78" y="68"/>
                  <a:pt x="78" y="68"/>
                </a:cubicBezTo>
                <a:cubicBezTo>
                  <a:pt x="79" y="66"/>
                  <a:pt x="79" y="66"/>
                  <a:pt x="79" y="66"/>
                </a:cubicBezTo>
                <a:cubicBezTo>
                  <a:pt x="82" y="60"/>
                  <a:pt x="87" y="57"/>
                  <a:pt x="93" y="57"/>
                </a:cubicBezTo>
                <a:cubicBezTo>
                  <a:pt x="102" y="57"/>
                  <a:pt x="109" y="64"/>
                  <a:pt x="109" y="72"/>
                </a:cubicBezTo>
                <a:cubicBezTo>
                  <a:pt x="109" y="73"/>
                  <a:pt x="109" y="74"/>
                  <a:pt x="108" y="75"/>
                </a:cubicBezTo>
                <a:cubicBezTo>
                  <a:pt x="108" y="77"/>
                  <a:pt x="108" y="77"/>
                  <a:pt x="108" y="77"/>
                </a:cubicBezTo>
                <a:cubicBezTo>
                  <a:pt x="111" y="78"/>
                  <a:pt x="111" y="78"/>
                  <a:pt x="111" y="78"/>
                </a:cubicBezTo>
                <a:cubicBezTo>
                  <a:pt x="117" y="79"/>
                  <a:pt x="121" y="84"/>
                  <a:pt x="121" y="90"/>
                </a:cubicBezTo>
                <a:cubicBezTo>
                  <a:pt x="121" y="98"/>
                  <a:pt x="116" y="103"/>
                  <a:pt x="109" y="103"/>
                </a:cubicBezTo>
                <a:close/>
                <a:moveTo>
                  <a:pt x="114" y="8"/>
                </a:moveTo>
                <a:cubicBezTo>
                  <a:pt x="114" y="6"/>
                  <a:pt x="115" y="5"/>
                  <a:pt x="116" y="5"/>
                </a:cubicBezTo>
                <a:cubicBezTo>
                  <a:pt x="152" y="5"/>
                  <a:pt x="152" y="5"/>
                  <a:pt x="152" y="5"/>
                </a:cubicBezTo>
                <a:cubicBezTo>
                  <a:pt x="154" y="5"/>
                  <a:pt x="155" y="6"/>
                  <a:pt x="155" y="8"/>
                </a:cubicBezTo>
                <a:cubicBezTo>
                  <a:pt x="155" y="26"/>
                  <a:pt x="155" y="26"/>
                  <a:pt x="155" y="26"/>
                </a:cubicBezTo>
                <a:cubicBezTo>
                  <a:pt x="114" y="26"/>
                  <a:pt x="114" y="26"/>
                  <a:pt x="114" y="26"/>
                </a:cubicBezTo>
                <a:lnTo>
                  <a:pt x="114" y="8"/>
                </a:lnTo>
                <a:close/>
                <a:moveTo>
                  <a:pt x="140" y="47"/>
                </a:moveTo>
                <a:cubicBezTo>
                  <a:pt x="129" y="47"/>
                  <a:pt x="129" y="47"/>
                  <a:pt x="129" y="47"/>
                </a:cubicBezTo>
                <a:cubicBezTo>
                  <a:pt x="129" y="41"/>
                  <a:pt x="129" y="41"/>
                  <a:pt x="129" y="41"/>
                </a:cubicBezTo>
                <a:cubicBezTo>
                  <a:pt x="140" y="41"/>
                  <a:pt x="140" y="41"/>
                  <a:pt x="140" y="41"/>
                </a:cubicBezTo>
                <a:lnTo>
                  <a:pt x="140" y="47"/>
                </a:lnTo>
                <a:close/>
                <a:moveTo>
                  <a:pt x="116" y="36"/>
                </a:moveTo>
                <a:cubicBezTo>
                  <a:pt x="115" y="36"/>
                  <a:pt x="114" y="35"/>
                  <a:pt x="114" y="34"/>
                </a:cubicBezTo>
                <a:cubicBezTo>
                  <a:pt x="114" y="31"/>
                  <a:pt x="114" y="31"/>
                  <a:pt x="114" y="31"/>
                </a:cubicBezTo>
                <a:cubicBezTo>
                  <a:pt x="155" y="31"/>
                  <a:pt x="155" y="31"/>
                  <a:pt x="155" y="31"/>
                </a:cubicBezTo>
                <a:cubicBezTo>
                  <a:pt x="155" y="34"/>
                  <a:pt x="155" y="34"/>
                  <a:pt x="155" y="34"/>
                </a:cubicBezTo>
                <a:cubicBezTo>
                  <a:pt x="155" y="35"/>
                  <a:pt x="154" y="36"/>
                  <a:pt x="152" y="36"/>
                </a:cubicBezTo>
                <a:lnTo>
                  <a:pt x="116" y="36"/>
                </a:lnTo>
                <a:close/>
                <a:moveTo>
                  <a:pt x="134" y="124"/>
                </a:moveTo>
                <a:cubicBezTo>
                  <a:pt x="129" y="124"/>
                  <a:pt x="129" y="124"/>
                  <a:pt x="129" y="124"/>
                </a:cubicBezTo>
                <a:cubicBezTo>
                  <a:pt x="129" y="129"/>
                  <a:pt x="129" y="129"/>
                  <a:pt x="129" y="129"/>
                </a:cubicBezTo>
                <a:cubicBezTo>
                  <a:pt x="134" y="129"/>
                  <a:pt x="134" y="129"/>
                  <a:pt x="134" y="129"/>
                </a:cubicBezTo>
                <a:lnTo>
                  <a:pt x="134" y="124"/>
                </a:lnTo>
                <a:close/>
                <a:moveTo>
                  <a:pt x="150" y="145"/>
                </a:moveTo>
                <a:cubicBezTo>
                  <a:pt x="145" y="145"/>
                  <a:pt x="145" y="145"/>
                  <a:pt x="145" y="145"/>
                </a:cubicBezTo>
                <a:cubicBezTo>
                  <a:pt x="145" y="150"/>
                  <a:pt x="145" y="150"/>
                  <a:pt x="145" y="150"/>
                </a:cubicBezTo>
                <a:cubicBezTo>
                  <a:pt x="150" y="150"/>
                  <a:pt x="150" y="150"/>
                  <a:pt x="150" y="150"/>
                </a:cubicBezTo>
                <a:lnTo>
                  <a:pt x="150" y="145"/>
                </a:lnTo>
                <a:close/>
                <a:moveTo>
                  <a:pt x="150" y="124"/>
                </a:moveTo>
                <a:cubicBezTo>
                  <a:pt x="140" y="124"/>
                  <a:pt x="140" y="124"/>
                  <a:pt x="140" y="124"/>
                </a:cubicBezTo>
                <a:cubicBezTo>
                  <a:pt x="140" y="129"/>
                  <a:pt x="140" y="129"/>
                  <a:pt x="140" y="129"/>
                </a:cubicBezTo>
                <a:cubicBezTo>
                  <a:pt x="150" y="129"/>
                  <a:pt x="150" y="129"/>
                  <a:pt x="150" y="129"/>
                </a:cubicBezTo>
                <a:lnTo>
                  <a:pt x="150" y="124"/>
                </a:lnTo>
                <a:close/>
                <a:moveTo>
                  <a:pt x="140" y="145"/>
                </a:moveTo>
                <a:cubicBezTo>
                  <a:pt x="129" y="145"/>
                  <a:pt x="129" y="145"/>
                  <a:pt x="129" y="145"/>
                </a:cubicBezTo>
                <a:cubicBezTo>
                  <a:pt x="129" y="150"/>
                  <a:pt x="129" y="150"/>
                  <a:pt x="129" y="150"/>
                </a:cubicBezTo>
                <a:cubicBezTo>
                  <a:pt x="140" y="150"/>
                  <a:pt x="140" y="150"/>
                  <a:pt x="140" y="150"/>
                </a:cubicBezTo>
                <a:lnTo>
                  <a:pt x="140" y="1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A226E930-46F7-F492-0628-7FDA38C5E8A2}"/>
              </a:ext>
            </a:extLst>
          </p:cNvPr>
          <p:cNvSpPr>
            <a:spLocks noEditPoints="1"/>
          </p:cNvSpPr>
          <p:nvPr/>
        </p:nvSpPr>
        <p:spPr bwMode="auto">
          <a:xfrm>
            <a:off x="749301" y="5778500"/>
            <a:ext cx="234950" cy="254000"/>
          </a:xfrm>
          <a:custGeom>
            <a:avLst/>
            <a:gdLst>
              <a:gd name="T0" fmla="*/ 23 w 148"/>
              <a:gd name="T1" fmla="*/ 74 h 160"/>
              <a:gd name="T2" fmla="*/ 56 w 148"/>
              <a:gd name="T3" fmla="*/ 148 h 160"/>
              <a:gd name="T4" fmla="*/ 62 w 148"/>
              <a:gd name="T5" fmla="*/ 151 h 160"/>
              <a:gd name="T6" fmla="*/ 65 w 148"/>
              <a:gd name="T7" fmla="*/ 160 h 160"/>
              <a:gd name="T8" fmla="*/ 86 w 148"/>
              <a:gd name="T9" fmla="*/ 157 h 160"/>
              <a:gd name="T10" fmla="*/ 89 w 148"/>
              <a:gd name="T11" fmla="*/ 151 h 160"/>
              <a:gd name="T12" fmla="*/ 91 w 148"/>
              <a:gd name="T13" fmla="*/ 121 h 160"/>
              <a:gd name="T14" fmla="*/ 74 w 148"/>
              <a:gd name="T15" fmla="*/ 24 h 160"/>
              <a:gd name="T16" fmla="*/ 83 w 148"/>
              <a:gd name="T17" fmla="*/ 145 h 160"/>
              <a:gd name="T18" fmla="*/ 80 w 148"/>
              <a:gd name="T19" fmla="*/ 154 h 160"/>
              <a:gd name="T20" fmla="*/ 68 w 148"/>
              <a:gd name="T21" fmla="*/ 148 h 160"/>
              <a:gd name="T22" fmla="*/ 62 w 148"/>
              <a:gd name="T23" fmla="*/ 145 h 160"/>
              <a:gd name="T24" fmla="*/ 86 w 148"/>
              <a:gd name="T25" fmla="*/ 130 h 160"/>
              <a:gd name="T26" fmla="*/ 88 w 148"/>
              <a:gd name="T27" fmla="*/ 116 h 160"/>
              <a:gd name="T28" fmla="*/ 86 w 148"/>
              <a:gd name="T29" fmla="*/ 125 h 160"/>
              <a:gd name="T30" fmla="*/ 62 w 148"/>
              <a:gd name="T31" fmla="*/ 119 h 160"/>
              <a:gd name="T32" fmla="*/ 29 w 148"/>
              <a:gd name="T33" fmla="*/ 74 h 160"/>
              <a:gd name="T34" fmla="*/ 118 w 148"/>
              <a:gd name="T35" fmla="*/ 74 h 160"/>
              <a:gd name="T36" fmla="*/ 74 w 148"/>
              <a:gd name="T37" fmla="*/ 18 h 160"/>
              <a:gd name="T38" fmla="*/ 77 w 148"/>
              <a:gd name="T39" fmla="*/ 3 h 160"/>
              <a:gd name="T40" fmla="*/ 71 w 148"/>
              <a:gd name="T41" fmla="*/ 3 h 160"/>
              <a:gd name="T42" fmla="*/ 74 w 148"/>
              <a:gd name="T43" fmla="*/ 18 h 160"/>
              <a:gd name="T44" fmla="*/ 133 w 148"/>
              <a:gd name="T45" fmla="*/ 71 h 160"/>
              <a:gd name="T46" fmla="*/ 133 w 148"/>
              <a:gd name="T47" fmla="*/ 77 h 160"/>
              <a:gd name="T48" fmla="*/ 148 w 148"/>
              <a:gd name="T49" fmla="*/ 74 h 160"/>
              <a:gd name="T50" fmla="*/ 14 w 148"/>
              <a:gd name="T51" fmla="*/ 71 h 160"/>
              <a:gd name="T52" fmla="*/ 0 w 148"/>
              <a:gd name="T53" fmla="*/ 74 h 160"/>
              <a:gd name="T54" fmla="*/ 14 w 148"/>
              <a:gd name="T55" fmla="*/ 77 h 160"/>
              <a:gd name="T56" fmla="*/ 14 w 148"/>
              <a:gd name="T57" fmla="*/ 71 h 160"/>
              <a:gd name="T58" fmla="*/ 114 w 148"/>
              <a:gd name="T59" fmla="*/ 30 h 160"/>
              <a:gd name="T60" fmla="*/ 116 w 148"/>
              <a:gd name="T61" fmla="*/ 35 h 160"/>
              <a:gd name="T62" fmla="*/ 126 w 148"/>
              <a:gd name="T63" fmla="*/ 26 h 160"/>
              <a:gd name="T64" fmla="*/ 122 w 148"/>
              <a:gd name="T65" fmla="*/ 22 h 160"/>
              <a:gd name="T66" fmla="*/ 21 w 148"/>
              <a:gd name="T67" fmla="*/ 122 h 160"/>
              <a:gd name="T68" fmla="*/ 23 w 148"/>
              <a:gd name="T69" fmla="*/ 127 h 160"/>
              <a:gd name="T70" fmla="*/ 34 w 148"/>
              <a:gd name="T71" fmla="*/ 118 h 160"/>
              <a:gd name="T72" fmla="*/ 30 w 148"/>
              <a:gd name="T73" fmla="*/ 114 h 160"/>
              <a:gd name="T74" fmla="*/ 114 w 148"/>
              <a:gd name="T75" fmla="*/ 114 h 160"/>
              <a:gd name="T76" fmla="*/ 122 w 148"/>
              <a:gd name="T77" fmla="*/ 127 h 160"/>
              <a:gd name="T78" fmla="*/ 126 w 148"/>
              <a:gd name="T79" fmla="*/ 127 h 160"/>
              <a:gd name="T80" fmla="*/ 118 w 148"/>
              <a:gd name="T81" fmla="*/ 114 h 160"/>
              <a:gd name="T82" fmla="*/ 32 w 148"/>
              <a:gd name="T83" fmla="*/ 35 h 160"/>
              <a:gd name="T84" fmla="*/ 34 w 148"/>
              <a:gd name="T85" fmla="*/ 30 h 160"/>
              <a:gd name="T86" fmla="*/ 21 w 148"/>
              <a:gd name="T87" fmla="*/ 22 h 160"/>
              <a:gd name="T88" fmla="*/ 30 w 148"/>
              <a:gd name="T89" fmla="*/ 34 h 160"/>
              <a:gd name="T90" fmla="*/ 38 w 148"/>
              <a:gd name="T91" fmla="*/ 74 h 160"/>
              <a:gd name="T92" fmla="*/ 44 w 148"/>
              <a:gd name="T93" fmla="*/ 74 h 160"/>
              <a:gd name="T94" fmla="*/ 77 w 148"/>
              <a:gd name="T95" fmla="*/ 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8" h="160">
                <a:moveTo>
                  <a:pt x="74" y="24"/>
                </a:moveTo>
                <a:cubicBezTo>
                  <a:pt x="46" y="24"/>
                  <a:pt x="23" y="46"/>
                  <a:pt x="23" y="74"/>
                </a:cubicBezTo>
                <a:cubicBezTo>
                  <a:pt x="23" y="95"/>
                  <a:pt x="36" y="114"/>
                  <a:pt x="56" y="121"/>
                </a:cubicBezTo>
                <a:cubicBezTo>
                  <a:pt x="56" y="148"/>
                  <a:pt x="56" y="148"/>
                  <a:pt x="56" y="148"/>
                </a:cubicBezTo>
                <a:cubicBezTo>
                  <a:pt x="56" y="150"/>
                  <a:pt x="57" y="151"/>
                  <a:pt x="59" y="151"/>
                </a:cubicBezTo>
                <a:cubicBezTo>
                  <a:pt x="62" y="151"/>
                  <a:pt x="62" y="151"/>
                  <a:pt x="62" y="151"/>
                </a:cubicBezTo>
                <a:cubicBezTo>
                  <a:pt x="62" y="157"/>
                  <a:pt x="62" y="157"/>
                  <a:pt x="62" y="157"/>
                </a:cubicBezTo>
                <a:cubicBezTo>
                  <a:pt x="62" y="159"/>
                  <a:pt x="63" y="160"/>
                  <a:pt x="65" y="160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84" y="160"/>
                  <a:pt x="86" y="159"/>
                  <a:pt x="86" y="157"/>
                </a:cubicBezTo>
                <a:cubicBezTo>
                  <a:pt x="86" y="151"/>
                  <a:pt x="86" y="151"/>
                  <a:pt x="86" y="151"/>
                </a:cubicBezTo>
                <a:cubicBezTo>
                  <a:pt x="89" y="151"/>
                  <a:pt x="89" y="151"/>
                  <a:pt x="89" y="151"/>
                </a:cubicBezTo>
                <a:cubicBezTo>
                  <a:pt x="90" y="151"/>
                  <a:pt x="91" y="150"/>
                  <a:pt x="91" y="148"/>
                </a:cubicBezTo>
                <a:cubicBezTo>
                  <a:pt x="91" y="121"/>
                  <a:pt x="91" y="121"/>
                  <a:pt x="91" y="121"/>
                </a:cubicBezTo>
                <a:cubicBezTo>
                  <a:pt x="111" y="114"/>
                  <a:pt x="124" y="95"/>
                  <a:pt x="124" y="74"/>
                </a:cubicBezTo>
                <a:cubicBezTo>
                  <a:pt x="124" y="46"/>
                  <a:pt x="101" y="24"/>
                  <a:pt x="74" y="24"/>
                </a:cubicBezTo>
                <a:close/>
                <a:moveTo>
                  <a:pt x="86" y="145"/>
                </a:moveTo>
                <a:cubicBezTo>
                  <a:pt x="83" y="145"/>
                  <a:pt x="83" y="145"/>
                  <a:pt x="83" y="145"/>
                </a:cubicBezTo>
                <a:cubicBezTo>
                  <a:pt x="81" y="145"/>
                  <a:pt x="80" y="147"/>
                  <a:pt x="80" y="148"/>
                </a:cubicBezTo>
                <a:cubicBezTo>
                  <a:pt x="80" y="154"/>
                  <a:pt x="80" y="154"/>
                  <a:pt x="80" y="154"/>
                </a:cubicBezTo>
                <a:cubicBezTo>
                  <a:pt x="68" y="154"/>
                  <a:pt x="68" y="154"/>
                  <a:pt x="68" y="154"/>
                </a:cubicBezTo>
                <a:cubicBezTo>
                  <a:pt x="68" y="148"/>
                  <a:pt x="68" y="148"/>
                  <a:pt x="68" y="148"/>
                </a:cubicBezTo>
                <a:cubicBezTo>
                  <a:pt x="68" y="147"/>
                  <a:pt x="66" y="145"/>
                  <a:pt x="65" y="145"/>
                </a:cubicBezTo>
                <a:cubicBezTo>
                  <a:pt x="62" y="145"/>
                  <a:pt x="62" y="145"/>
                  <a:pt x="62" y="145"/>
                </a:cubicBezTo>
                <a:cubicBezTo>
                  <a:pt x="62" y="130"/>
                  <a:pt x="62" y="130"/>
                  <a:pt x="62" y="130"/>
                </a:cubicBezTo>
                <a:cubicBezTo>
                  <a:pt x="86" y="130"/>
                  <a:pt x="86" y="130"/>
                  <a:pt x="86" y="130"/>
                </a:cubicBezTo>
                <a:lnTo>
                  <a:pt x="86" y="145"/>
                </a:lnTo>
                <a:close/>
                <a:moveTo>
                  <a:pt x="88" y="116"/>
                </a:moveTo>
                <a:cubicBezTo>
                  <a:pt x="86" y="117"/>
                  <a:pt x="86" y="118"/>
                  <a:pt x="86" y="119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62" y="125"/>
                  <a:pt x="62" y="125"/>
                  <a:pt x="62" y="125"/>
                </a:cubicBezTo>
                <a:cubicBezTo>
                  <a:pt x="62" y="119"/>
                  <a:pt x="62" y="119"/>
                  <a:pt x="62" y="119"/>
                </a:cubicBezTo>
                <a:cubicBezTo>
                  <a:pt x="62" y="118"/>
                  <a:pt x="61" y="117"/>
                  <a:pt x="60" y="116"/>
                </a:cubicBezTo>
                <a:cubicBezTo>
                  <a:pt x="42" y="110"/>
                  <a:pt x="29" y="93"/>
                  <a:pt x="29" y="74"/>
                </a:cubicBezTo>
                <a:cubicBezTo>
                  <a:pt x="29" y="50"/>
                  <a:pt x="49" y="30"/>
                  <a:pt x="74" y="30"/>
                </a:cubicBezTo>
                <a:cubicBezTo>
                  <a:pt x="98" y="30"/>
                  <a:pt x="118" y="50"/>
                  <a:pt x="118" y="74"/>
                </a:cubicBezTo>
                <a:cubicBezTo>
                  <a:pt x="118" y="93"/>
                  <a:pt x="106" y="110"/>
                  <a:pt x="88" y="116"/>
                </a:cubicBezTo>
                <a:close/>
                <a:moveTo>
                  <a:pt x="74" y="18"/>
                </a:moveTo>
                <a:cubicBezTo>
                  <a:pt x="75" y="18"/>
                  <a:pt x="77" y="17"/>
                  <a:pt x="77" y="15"/>
                </a:cubicBezTo>
                <a:cubicBezTo>
                  <a:pt x="77" y="3"/>
                  <a:pt x="77" y="3"/>
                  <a:pt x="77" y="3"/>
                </a:cubicBezTo>
                <a:cubicBezTo>
                  <a:pt x="77" y="1"/>
                  <a:pt x="75" y="0"/>
                  <a:pt x="74" y="0"/>
                </a:cubicBezTo>
                <a:cubicBezTo>
                  <a:pt x="72" y="0"/>
                  <a:pt x="71" y="1"/>
                  <a:pt x="71" y="3"/>
                </a:cubicBezTo>
                <a:cubicBezTo>
                  <a:pt x="71" y="15"/>
                  <a:pt x="71" y="15"/>
                  <a:pt x="71" y="15"/>
                </a:cubicBezTo>
                <a:cubicBezTo>
                  <a:pt x="71" y="17"/>
                  <a:pt x="72" y="18"/>
                  <a:pt x="74" y="18"/>
                </a:cubicBezTo>
                <a:close/>
                <a:moveTo>
                  <a:pt x="145" y="71"/>
                </a:moveTo>
                <a:cubicBezTo>
                  <a:pt x="133" y="71"/>
                  <a:pt x="133" y="71"/>
                  <a:pt x="133" y="71"/>
                </a:cubicBezTo>
                <a:cubicBezTo>
                  <a:pt x="131" y="71"/>
                  <a:pt x="130" y="73"/>
                  <a:pt x="130" y="74"/>
                </a:cubicBezTo>
                <a:cubicBezTo>
                  <a:pt x="130" y="76"/>
                  <a:pt x="131" y="77"/>
                  <a:pt x="133" y="77"/>
                </a:cubicBezTo>
                <a:cubicBezTo>
                  <a:pt x="145" y="77"/>
                  <a:pt x="145" y="77"/>
                  <a:pt x="145" y="77"/>
                </a:cubicBezTo>
                <a:cubicBezTo>
                  <a:pt x="146" y="77"/>
                  <a:pt x="148" y="76"/>
                  <a:pt x="148" y="74"/>
                </a:cubicBezTo>
                <a:cubicBezTo>
                  <a:pt x="148" y="73"/>
                  <a:pt x="146" y="71"/>
                  <a:pt x="145" y="71"/>
                </a:cubicBezTo>
                <a:close/>
                <a:moveTo>
                  <a:pt x="14" y="71"/>
                </a:moveTo>
                <a:cubicBezTo>
                  <a:pt x="3" y="71"/>
                  <a:pt x="3" y="71"/>
                  <a:pt x="3" y="71"/>
                </a:cubicBezTo>
                <a:cubicBezTo>
                  <a:pt x="1" y="71"/>
                  <a:pt x="0" y="73"/>
                  <a:pt x="0" y="74"/>
                </a:cubicBezTo>
                <a:cubicBezTo>
                  <a:pt x="0" y="76"/>
                  <a:pt x="1" y="77"/>
                  <a:pt x="3" y="77"/>
                </a:cubicBezTo>
                <a:cubicBezTo>
                  <a:pt x="14" y="77"/>
                  <a:pt x="14" y="77"/>
                  <a:pt x="14" y="77"/>
                </a:cubicBezTo>
                <a:cubicBezTo>
                  <a:pt x="16" y="77"/>
                  <a:pt x="17" y="76"/>
                  <a:pt x="17" y="74"/>
                </a:cubicBezTo>
                <a:cubicBezTo>
                  <a:pt x="17" y="73"/>
                  <a:pt x="16" y="71"/>
                  <a:pt x="14" y="71"/>
                </a:cubicBezTo>
                <a:close/>
                <a:moveTo>
                  <a:pt x="122" y="22"/>
                </a:moveTo>
                <a:cubicBezTo>
                  <a:pt x="114" y="30"/>
                  <a:pt x="114" y="30"/>
                  <a:pt x="114" y="30"/>
                </a:cubicBezTo>
                <a:cubicBezTo>
                  <a:pt x="112" y="31"/>
                  <a:pt x="112" y="33"/>
                  <a:pt x="114" y="34"/>
                </a:cubicBezTo>
                <a:cubicBezTo>
                  <a:pt x="114" y="35"/>
                  <a:pt x="115" y="35"/>
                  <a:pt x="116" y="35"/>
                </a:cubicBezTo>
                <a:cubicBezTo>
                  <a:pt x="116" y="35"/>
                  <a:pt x="117" y="35"/>
                  <a:pt x="118" y="34"/>
                </a:cubicBezTo>
                <a:cubicBezTo>
                  <a:pt x="126" y="26"/>
                  <a:pt x="126" y="26"/>
                  <a:pt x="126" y="26"/>
                </a:cubicBezTo>
                <a:cubicBezTo>
                  <a:pt x="127" y="25"/>
                  <a:pt x="127" y="23"/>
                  <a:pt x="126" y="22"/>
                </a:cubicBezTo>
                <a:cubicBezTo>
                  <a:pt x="125" y="21"/>
                  <a:pt x="123" y="21"/>
                  <a:pt x="122" y="22"/>
                </a:cubicBezTo>
                <a:close/>
                <a:moveTo>
                  <a:pt x="30" y="114"/>
                </a:moveTo>
                <a:cubicBezTo>
                  <a:pt x="21" y="122"/>
                  <a:pt x="21" y="122"/>
                  <a:pt x="21" y="122"/>
                </a:cubicBezTo>
                <a:cubicBezTo>
                  <a:pt x="20" y="124"/>
                  <a:pt x="20" y="125"/>
                  <a:pt x="21" y="127"/>
                </a:cubicBezTo>
                <a:cubicBezTo>
                  <a:pt x="22" y="127"/>
                  <a:pt x="23" y="127"/>
                  <a:pt x="23" y="127"/>
                </a:cubicBezTo>
                <a:cubicBezTo>
                  <a:pt x="24" y="127"/>
                  <a:pt x="25" y="127"/>
                  <a:pt x="26" y="127"/>
                </a:cubicBezTo>
                <a:cubicBezTo>
                  <a:pt x="34" y="118"/>
                  <a:pt x="34" y="118"/>
                  <a:pt x="34" y="118"/>
                </a:cubicBezTo>
                <a:cubicBezTo>
                  <a:pt x="35" y="117"/>
                  <a:pt x="35" y="115"/>
                  <a:pt x="34" y="114"/>
                </a:cubicBezTo>
                <a:cubicBezTo>
                  <a:pt x="33" y="113"/>
                  <a:pt x="31" y="113"/>
                  <a:pt x="30" y="114"/>
                </a:cubicBezTo>
                <a:close/>
                <a:moveTo>
                  <a:pt x="118" y="114"/>
                </a:moveTo>
                <a:cubicBezTo>
                  <a:pt x="117" y="113"/>
                  <a:pt x="115" y="113"/>
                  <a:pt x="114" y="114"/>
                </a:cubicBezTo>
                <a:cubicBezTo>
                  <a:pt x="112" y="115"/>
                  <a:pt x="112" y="117"/>
                  <a:pt x="114" y="118"/>
                </a:cubicBezTo>
                <a:cubicBezTo>
                  <a:pt x="122" y="127"/>
                  <a:pt x="122" y="127"/>
                  <a:pt x="122" y="127"/>
                </a:cubicBezTo>
                <a:cubicBezTo>
                  <a:pt x="122" y="127"/>
                  <a:pt x="123" y="127"/>
                  <a:pt x="124" y="127"/>
                </a:cubicBezTo>
                <a:cubicBezTo>
                  <a:pt x="125" y="127"/>
                  <a:pt x="126" y="127"/>
                  <a:pt x="126" y="127"/>
                </a:cubicBezTo>
                <a:cubicBezTo>
                  <a:pt x="127" y="125"/>
                  <a:pt x="127" y="124"/>
                  <a:pt x="126" y="122"/>
                </a:cubicBezTo>
                <a:lnTo>
                  <a:pt x="118" y="114"/>
                </a:lnTo>
                <a:close/>
                <a:moveTo>
                  <a:pt x="30" y="34"/>
                </a:moveTo>
                <a:cubicBezTo>
                  <a:pt x="30" y="35"/>
                  <a:pt x="31" y="35"/>
                  <a:pt x="32" y="35"/>
                </a:cubicBezTo>
                <a:cubicBezTo>
                  <a:pt x="33" y="35"/>
                  <a:pt x="33" y="35"/>
                  <a:pt x="34" y="34"/>
                </a:cubicBezTo>
                <a:cubicBezTo>
                  <a:pt x="35" y="33"/>
                  <a:pt x="35" y="31"/>
                  <a:pt x="34" y="30"/>
                </a:cubicBezTo>
                <a:cubicBezTo>
                  <a:pt x="26" y="22"/>
                  <a:pt x="26" y="22"/>
                  <a:pt x="26" y="22"/>
                </a:cubicBezTo>
                <a:cubicBezTo>
                  <a:pt x="24" y="21"/>
                  <a:pt x="22" y="21"/>
                  <a:pt x="21" y="22"/>
                </a:cubicBezTo>
                <a:cubicBezTo>
                  <a:pt x="20" y="23"/>
                  <a:pt x="20" y="25"/>
                  <a:pt x="21" y="26"/>
                </a:cubicBezTo>
                <a:lnTo>
                  <a:pt x="30" y="34"/>
                </a:lnTo>
                <a:close/>
                <a:moveTo>
                  <a:pt x="74" y="39"/>
                </a:moveTo>
                <a:cubicBezTo>
                  <a:pt x="54" y="39"/>
                  <a:pt x="38" y="55"/>
                  <a:pt x="38" y="74"/>
                </a:cubicBezTo>
                <a:cubicBezTo>
                  <a:pt x="38" y="76"/>
                  <a:pt x="39" y="77"/>
                  <a:pt x="41" y="77"/>
                </a:cubicBezTo>
                <a:cubicBezTo>
                  <a:pt x="43" y="77"/>
                  <a:pt x="44" y="76"/>
                  <a:pt x="44" y="74"/>
                </a:cubicBezTo>
                <a:cubicBezTo>
                  <a:pt x="44" y="58"/>
                  <a:pt x="57" y="45"/>
                  <a:pt x="74" y="45"/>
                </a:cubicBezTo>
                <a:cubicBezTo>
                  <a:pt x="75" y="45"/>
                  <a:pt x="77" y="43"/>
                  <a:pt x="77" y="42"/>
                </a:cubicBezTo>
                <a:cubicBezTo>
                  <a:pt x="77" y="40"/>
                  <a:pt x="75" y="39"/>
                  <a:pt x="74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CDCF3D49-8762-470F-2232-FEF00F781813}"/>
              </a:ext>
            </a:extLst>
          </p:cNvPr>
          <p:cNvSpPr>
            <a:spLocks noEditPoints="1"/>
          </p:cNvSpPr>
          <p:nvPr/>
        </p:nvSpPr>
        <p:spPr bwMode="auto">
          <a:xfrm>
            <a:off x="5164138" y="5778500"/>
            <a:ext cx="212725" cy="254000"/>
          </a:xfrm>
          <a:custGeom>
            <a:avLst/>
            <a:gdLst>
              <a:gd name="T0" fmla="*/ 26 w 134"/>
              <a:gd name="T1" fmla="*/ 76 h 160"/>
              <a:gd name="T2" fmla="*/ 45 w 134"/>
              <a:gd name="T3" fmla="*/ 127 h 160"/>
              <a:gd name="T4" fmla="*/ 48 w 134"/>
              <a:gd name="T5" fmla="*/ 130 h 160"/>
              <a:gd name="T6" fmla="*/ 87 w 134"/>
              <a:gd name="T7" fmla="*/ 129 h 160"/>
              <a:gd name="T8" fmla="*/ 94 w 134"/>
              <a:gd name="T9" fmla="*/ 107 h 160"/>
              <a:gd name="T10" fmla="*/ 108 w 134"/>
              <a:gd name="T11" fmla="*/ 76 h 160"/>
              <a:gd name="T12" fmla="*/ 90 w 134"/>
              <a:gd name="T13" fmla="*/ 103 h 160"/>
              <a:gd name="T14" fmla="*/ 83 w 134"/>
              <a:gd name="T15" fmla="*/ 125 h 160"/>
              <a:gd name="T16" fmla="*/ 43 w 134"/>
              <a:gd name="T17" fmla="*/ 103 h 160"/>
              <a:gd name="T18" fmla="*/ 67 w 134"/>
              <a:gd name="T19" fmla="*/ 39 h 160"/>
              <a:gd name="T20" fmla="*/ 90 w 134"/>
              <a:gd name="T21" fmla="*/ 103 h 160"/>
              <a:gd name="T22" fmla="*/ 64 w 134"/>
              <a:gd name="T23" fmla="*/ 48 h 160"/>
              <a:gd name="T24" fmla="*/ 94 w 134"/>
              <a:gd name="T25" fmla="*/ 77 h 160"/>
              <a:gd name="T26" fmla="*/ 99 w 134"/>
              <a:gd name="T27" fmla="*/ 77 h 160"/>
              <a:gd name="T28" fmla="*/ 83 w 134"/>
              <a:gd name="T29" fmla="*/ 133 h 160"/>
              <a:gd name="T30" fmla="*/ 44 w 134"/>
              <a:gd name="T31" fmla="*/ 139 h 160"/>
              <a:gd name="T32" fmla="*/ 83 w 134"/>
              <a:gd name="T33" fmla="*/ 145 h 160"/>
              <a:gd name="T34" fmla="*/ 83 w 134"/>
              <a:gd name="T35" fmla="*/ 133 h 160"/>
              <a:gd name="T36" fmla="*/ 50 w 134"/>
              <a:gd name="T37" fmla="*/ 140 h 160"/>
              <a:gd name="T38" fmla="*/ 50 w 134"/>
              <a:gd name="T39" fmla="*/ 138 h 160"/>
              <a:gd name="T40" fmla="*/ 84 w 134"/>
              <a:gd name="T41" fmla="*/ 139 h 160"/>
              <a:gd name="T42" fmla="*/ 78 w 134"/>
              <a:gd name="T43" fmla="*/ 148 h 160"/>
              <a:gd name="T44" fmla="*/ 49 w 134"/>
              <a:gd name="T45" fmla="*/ 154 h 160"/>
              <a:gd name="T46" fmla="*/ 78 w 134"/>
              <a:gd name="T47" fmla="*/ 160 h 160"/>
              <a:gd name="T48" fmla="*/ 78 w 134"/>
              <a:gd name="T49" fmla="*/ 148 h 160"/>
              <a:gd name="T50" fmla="*/ 55 w 134"/>
              <a:gd name="T51" fmla="*/ 155 h 160"/>
              <a:gd name="T52" fmla="*/ 55 w 134"/>
              <a:gd name="T53" fmla="*/ 153 h 160"/>
              <a:gd name="T54" fmla="*/ 79 w 134"/>
              <a:gd name="T55" fmla="*/ 154 h 160"/>
              <a:gd name="T56" fmla="*/ 67 w 134"/>
              <a:gd name="T57" fmla="*/ 22 h 160"/>
              <a:gd name="T58" fmla="*/ 69 w 134"/>
              <a:gd name="T59" fmla="*/ 3 h 160"/>
              <a:gd name="T60" fmla="*/ 64 w 134"/>
              <a:gd name="T61" fmla="*/ 3 h 160"/>
              <a:gd name="T62" fmla="*/ 67 w 134"/>
              <a:gd name="T63" fmla="*/ 22 h 160"/>
              <a:gd name="T64" fmla="*/ 105 w 134"/>
              <a:gd name="T65" fmla="*/ 13 h 160"/>
              <a:gd name="T66" fmla="*/ 96 w 134"/>
              <a:gd name="T67" fmla="*/ 31 h 160"/>
              <a:gd name="T68" fmla="*/ 100 w 134"/>
              <a:gd name="T69" fmla="*/ 30 h 160"/>
              <a:gd name="T70" fmla="*/ 109 w 134"/>
              <a:gd name="T71" fmla="*/ 13 h 160"/>
              <a:gd name="T72" fmla="*/ 4 w 134"/>
              <a:gd name="T73" fmla="*/ 39 h 160"/>
              <a:gd name="T74" fmla="*/ 1 w 134"/>
              <a:gd name="T75" fmla="*/ 43 h 160"/>
              <a:gd name="T76" fmla="*/ 18 w 134"/>
              <a:gd name="T77" fmla="*/ 51 h 160"/>
              <a:gd name="T78" fmla="*/ 19 w 134"/>
              <a:gd name="T79" fmla="*/ 47 h 160"/>
              <a:gd name="T80" fmla="*/ 130 w 134"/>
              <a:gd name="T81" fmla="*/ 39 h 160"/>
              <a:gd name="T82" fmla="*/ 114 w 134"/>
              <a:gd name="T83" fmla="*/ 50 h 160"/>
              <a:gd name="T84" fmla="*/ 117 w 134"/>
              <a:gd name="T85" fmla="*/ 51 h 160"/>
              <a:gd name="T86" fmla="*/ 133 w 134"/>
              <a:gd name="T87" fmla="*/ 40 h 160"/>
              <a:gd name="T88" fmla="*/ 38 w 134"/>
              <a:gd name="T89" fmla="*/ 31 h 160"/>
              <a:gd name="T90" fmla="*/ 30 w 134"/>
              <a:gd name="T91" fmla="*/ 13 h 160"/>
              <a:gd name="T92" fmla="*/ 25 w 134"/>
              <a:gd name="T93" fmla="*/ 16 h 160"/>
              <a:gd name="T94" fmla="*/ 37 w 134"/>
              <a:gd name="T95" fmla="*/ 3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4" h="160">
                <a:moveTo>
                  <a:pt x="67" y="35"/>
                </a:moveTo>
                <a:cubicBezTo>
                  <a:pt x="44" y="35"/>
                  <a:pt x="26" y="53"/>
                  <a:pt x="26" y="76"/>
                </a:cubicBezTo>
                <a:cubicBezTo>
                  <a:pt x="26" y="88"/>
                  <a:pt x="31" y="99"/>
                  <a:pt x="40" y="107"/>
                </a:cubicBezTo>
                <a:cubicBezTo>
                  <a:pt x="46" y="113"/>
                  <a:pt x="45" y="127"/>
                  <a:pt x="45" y="127"/>
                </a:cubicBezTo>
                <a:cubicBezTo>
                  <a:pt x="45" y="128"/>
                  <a:pt x="45" y="129"/>
                  <a:pt x="46" y="129"/>
                </a:cubicBezTo>
                <a:cubicBezTo>
                  <a:pt x="47" y="130"/>
                  <a:pt x="47" y="130"/>
                  <a:pt x="48" y="130"/>
                </a:cubicBezTo>
                <a:cubicBezTo>
                  <a:pt x="86" y="130"/>
                  <a:pt x="86" y="130"/>
                  <a:pt x="86" y="130"/>
                </a:cubicBezTo>
                <a:cubicBezTo>
                  <a:pt x="86" y="130"/>
                  <a:pt x="87" y="130"/>
                  <a:pt x="87" y="129"/>
                </a:cubicBezTo>
                <a:cubicBezTo>
                  <a:pt x="88" y="129"/>
                  <a:pt x="88" y="128"/>
                  <a:pt x="88" y="127"/>
                </a:cubicBezTo>
                <a:cubicBezTo>
                  <a:pt x="88" y="127"/>
                  <a:pt x="87" y="113"/>
                  <a:pt x="94" y="107"/>
                </a:cubicBezTo>
                <a:cubicBezTo>
                  <a:pt x="94" y="107"/>
                  <a:pt x="94" y="106"/>
                  <a:pt x="94" y="106"/>
                </a:cubicBezTo>
                <a:cubicBezTo>
                  <a:pt x="103" y="98"/>
                  <a:pt x="108" y="87"/>
                  <a:pt x="108" y="76"/>
                </a:cubicBezTo>
                <a:cubicBezTo>
                  <a:pt x="108" y="53"/>
                  <a:pt x="89" y="35"/>
                  <a:pt x="67" y="35"/>
                </a:cubicBezTo>
                <a:close/>
                <a:moveTo>
                  <a:pt x="90" y="103"/>
                </a:moveTo>
                <a:cubicBezTo>
                  <a:pt x="90" y="103"/>
                  <a:pt x="90" y="103"/>
                  <a:pt x="90" y="103"/>
                </a:cubicBezTo>
                <a:cubicBezTo>
                  <a:pt x="84" y="110"/>
                  <a:pt x="83" y="120"/>
                  <a:pt x="83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0"/>
                  <a:pt x="49" y="109"/>
                  <a:pt x="43" y="103"/>
                </a:cubicBezTo>
                <a:cubicBezTo>
                  <a:pt x="35" y="96"/>
                  <a:pt x="31" y="86"/>
                  <a:pt x="31" y="76"/>
                </a:cubicBezTo>
                <a:cubicBezTo>
                  <a:pt x="31" y="56"/>
                  <a:pt x="47" y="39"/>
                  <a:pt x="67" y="39"/>
                </a:cubicBezTo>
                <a:cubicBezTo>
                  <a:pt x="87" y="39"/>
                  <a:pt x="103" y="56"/>
                  <a:pt x="103" y="76"/>
                </a:cubicBezTo>
                <a:cubicBezTo>
                  <a:pt x="103" y="86"/>
                  <a:pt x="98" y="96"/>
                  <a:pt x="90" y="103"/>
                </a:cubicBezTo>
                <a:close/>
                <a:moveTo>
                  <a:pt x="67" y="45"/>
                </a:moveTo>
                <a:cubicBezTo>
                  <a:pt x="65" y="45"/>
                  <a:pt x="64" y="46"/>
                  <a:pt x="64" y="48"/>
                </a:cubicBezTo>
                <a:cubicBezTo>
                  <a:pt x="64" y="49"/>
                  <a:pt x="65" y="50"/>
                  <a:pt x="67" y="50"/>
                </a:cubicBezTo>
                <a:cubicBezTo>
                  <a:pt x="82" y="50"/>
                  <a:pt x="94" y="62"/>
                  <a:pt x="94" y="77"/>
                </a:cubicBezTo>
                <a:cubicBezTo>
                  <a:pt x="94" y="78"/>
                  <a:pt x="95" y="80"/>
                  <a:pt x="96" y="80"/>
                </a:cubicBezTo>
                <a:cubicBezTo>
                  <a:pt x="97" y="80"/>
                  <a:pt x="99" y="78"/>
                  <a:pt x="99" y="77"/>
                </a:cubicBezTo>
                <a:cubicBezTo>
                  <a:pt x="99" y="59"/>
                  <a:pt x="84" y="45"/>
                  <a:pt x="67" y="45"/>
                </a:cubicBezTo>
                <a:close/>
                <a:moveTo>
                  <a:pt x="83" y="133"/>
                </a:moveTo>
                <a:cubicBezTo>
                  <a:pt x="50" y="133"/>
                  <a:pt x="50" y="133"/>
                  <a:pt x="50" y="133"/>
                </a:cubicBezTo>
                <a:cubicBezTo>
                  <a:pt x="47" y="133"/>
                  <a:pt x="44" y="136"/>
                  <a:pt x="44" y="139"/>
                </a:cubicBezTo>
                <a:cubicBezTo>
                  <a:pt x="44" y="142"/>
                  <a:pt x="47" y="145"/>
                  <a:pt x="50" y="145"/>
                </a:cubicBezTo>
                <a:cubicBezTo>
                  <a:pt x="83" y="145"/>
                  <a:pt x="83" y="145"/>
                  <a:pt x="83" y="145"/>
                </a:cubicBezTo>
                <a:cubicBezTo>
                  <a:pt x="86" y="145"/>
                  <a:pt x="89" y="142"/>
                  <a:pt x="89" y="139"/>
                </a:cubicBezTo>
                <a:cubicBezTo>
                  <a:pt x="89" y="136"/>
                  <a:pt x="86" y="133"/>
                  <a:pt x="83" y="133"/>
                </a:cubicBezTo>
                <a:close/>
                <a:moveTo>
                  <a:pt x="83" y="140"/>
                </a:moveTo>
                <a:cubicBezTo>
                  <a:pt x="50" y="140"/>
                  <a:pt x="50" y="140"/>
                  <a:pt x="50" y="140"/>
                </a:cubicBezTo>
                <a:cubicBezTo>
                  <a:pt x="50" y="140"/>
                  <a:pt x="49" y="140"/>
                  <a:pt x="49" y="139"/>
                </a:cubicBezTo>
                <a:cubicBezTo>
                  <a:pt x="49" y="138"/>
                  <a:pt x="49" y="138"/>
                  <a:pt x="50" y="138"/>
                </a:cubicBezTo>
                <a:cubicBezTo>
                  <a:pt x="83" y="138"/>
                  <a:pt x="83" y="138"/>
                  <a:pt x="83" y="138"/>
                </a:cubicBezTo>
                <a:cubicBezTo>
                  <a:pt x="84" y="138"/>
                  <a:pt x="84" y="138"/>
                  <a:pt x="84" y="139"/>
                </a:cubicBezTo>
                <a:cubicBezTo>
                  <a:pt x="84" y="140"/>
                  <a:pt x="84" y="140"/>
                  <a:pt x="83" y="140"/>
                </a:cubicBezTo>
                <a:close/>
                <a:moveTo>
                  <a:pt x="78" y="148"/>
                </a:moveTo>
                <a:cubicBezTo>
                  <a:pt x="55" y="148"/>
                  <a:pt x="55" y="148"/>
                  <a:pt x="55" y="148"/>
                </a:cubicBezTo>
                <a:cubicBezTo>
                  <a:pt x="52" y="148"/>
                  <a:pt x="49" y="150"/>
                  <a:pt x="49" y="154"/>
                </a:cubicBezTo>
                <a:cubicBezTo>
                  <a:pt x="49" y="157"/>
                  <a:pt x="52" y="160"/>
                  <a:pt x="55" y="160"/>
                </a:cubicBezTo>
                <a:cubicBezTo>
                  <a:pt x="78" y="160"/>
                  <a:pt x="78" y="160"/>
                  <a:pt x="78" y="160"/>
                </a:cubicBezTo>
                <a:cubicBezTo>
                  <a:pt x="82" y="160"/>
                  <a:pt x="84" y="157"/>
                  <a:pt x="84" y="154"/>
                </a:cubicBezTo>
                <a:cubicBezTo>
                  <a:pt x="84" y="150"/>
                  <a:pt x="82" y="148"/>
                  <a:pt x="78" y="148"/>
                </a:cubicBezTo>
                <a:close/>
                <a:moveTo>
                  <a:pt x="78" y="155"/>
                </a:moveTo>
                <a:cubicBezTo>
                  <a:pt x="55" y="155"/>
                  <a:pt x="55" y="155"/>
                  <a:pt x="55" y="155"/>
                </a:cubicBezTo>
                <a:cubicBezTo>
                  <a:pt x="55" y="155"/>
                  <a:pt x="54" y="154"/>
                  <a:pt x="54" y="154"/>
                </a:cubicBezTo>
                <a:cubicBezTo>
                  <a:pt x="54" y="153"/>
                  <a:pt x="54" y="153"/>
                  <a:pt x="55" y="153"/>
                </a:cubicBezTo>
                <a:cubicBezTo>
                  <a:pt x="78" y="153"/>
                  <a:pt x="78" y="153"/>
                  <a:pt x="78" y="153"/>
                </a:cubicBezTo>
                <a:cubicBezTo>
                  <a:pt x="79" y="153"/>
                  <a:pt x="79" y="153"/>
                  <a:pt x="79" y="154"/>
                </a:cubicBezTo>
                <a:cubicBezTo>
                  <a:pt x="79" y="154"/>
                  <a:pt x="79" y="155"/>
                  <a:pt x="78" y="155"/>
                </a:cubicBezTo>
                <a:close/>
                <a:moveTo>
                  <a:pt x="67" y="22"/>
                </a:moveTo>
                <a:cubicBezTo>
                  <a:pt x="68" y="22"/>
                  <a:pt x="69" y="21"/>
                  <a:pt x="69" y="20"/>
                </a:cubicBezTo>
                <a:cubicBezTo>
                  <a:pt x="69" y="3"/>
                  <a:pt x="69" y="3"/>
                  <a:pt x="69" y="3"/>
                </a:cubicBezTo>
                <a:cubicBezTo>
                  <a:pt x="69" y="1"/>
                  <a:pt x="68" y="0"/>
                  <a:pt x="67" y="0"/>
                </a:cubicBezTo>
                <a:cubicBezTo>
                  <a:pt x="65" y="0"/>
                  <a:pt x="64" y="1"/>
                  <a:pt x="64" y="3"/>
                </a:cubicBezTo>
                <a:cubicBezTo>
                  <a:pt x="64" y="20"/>
                  <a:pt x="64" y="20"/>
                  <a:pt x="64" y="20"/>
                </a:cubicBezTo>
                <a:cubicBezTo>
                  <a:pt x="64" y="21"/>
                  <a:pt x="65" y="22"/>
                  <a:pt x="67" y="22"/>
                </a:cubicBezTo>
                <a:close/>
                <a:moveTo>
                  <a:pt x="109" y="13"/>
                </a:moveTo>
                <a:cubicBezTo>
                  <a:pt x="107" y="12"/>
                  <a:pt x="106" y="12"/>
                  <a:pt x="105" y="13"/>
                </a:cubicBezTo>
                <a:cubicBezTo>
                  <a:pt x="96" y="28"/>
                  <a:pt x="96" y="28"/>
                  <a:pt x="96" y="28"/>
                </a:cubicBezTo>
                <a:cubicBezTo>
                  <a:pt x="95" y="29"/>
                  <a:pt x="95" y="30"/>
                  <a:pt x="96" y="31"/>
                </a:cubicBezTo>
                <a:cubicBezTo>
                  <a:pt x="97" y="31"/>
                  <a:pt x="97" y="32"/>
                  <a:pt x="98" y="32"/>
                </a:cubicBezTo>
                <a:cubicBezTo>
                  <a:pt x="98" y="32"/>
                  <a:pt x="99" y="31"/>
                  <a:pt x="100" y="30"/>
                </a:cubicBezTo>
                <a:cubicBezTo>
                  <a:pt x="109" y="16"/>
                  <a:pt x="109" y="16"/>
                  <a:pt x="109" y="16"/>
                </a:cubicBezTo>
                <a:cubicBezTo>
                  <a:pt x="110" y="15"/>
                  <a:pt x="110" y="14"/>
                  <a:pt x="109" y="13"/>
                </a:cubicBezTo>
                <a:close/>
                <a:moveTo>
                  <a:pt x="19" y="47"/>
                </a:moveTo>
                <a:cubicBezTo>
                  <a:pt x="4" y="39"/>
                  <a:pt x="4" y="39"/>
                  <a:pt x="4" y="39"/>
                </a:cubicBezTo>
                <a:cubicBezTo>
                  <a:pt x="3" y="38"/>
                  <a:pt x="1" y="38"/>
                  <a:pt x="0" y="40"/>
                </a:cubicBezTo>
                <a:cubicBezTo>
                  <a:pt x="0" y="41"/>
                  <a:pt x="0" y="42"/>
                  <a:pt x="1" y="43"/>
                </a:cubicBezTo>
                <a:cubicBezTo>
                  <a:pt x="16" y="51"/>
                  <a:pt x="16" y="51"/>
                  <a:pt x="16" y="51"/>
                </a:cubicBezTo>
                <a:cubicBezTo>
                  <a:pt x="17" y="51"/>
                  <a:pt x="17" y="51"/>
                  <a:pt x="18" y="51"/>
                </a:cubicBezTo>
                <a:cubicBezTo>
                  <a:pt x="18" y="51"/>
                  <a:pt x="19" y="51"/>
                  <a:pt x="20" y="50"/>
                </a:cubicBezTo>
                <a:cubicBezTo>
                  <a:pt x="20" y="49"/>
                  <a:pt x="20" y="47"/>
                  <a:pt x="19" y="47"/>
                </a:cubicBezTo>
                <a:close/>
                <a:moveTo>
                  <a:pt x="133" y="40"/>
                </a:moveTo>
                <a:cubicBezTo>
                  <a:pt x="133" y="38"/>
                  <a:pt x="131" y="38"/>
                  <a:pt x="130" y="39"/>
                </a:cubicBezTo>
                <a:cubicBezTo>
                  <a:pt x="115" y="47"/>
                  <a:pt x="115" y="47"/>
                  <a:pt x="115" y="47"/>
                </a:cubicBezTo>
                <a:cubicBezTo>
                  <a:pt x="113" y="47"/>
                  <a:pt x="113" y="49"/>
                  <a:pt x="114" y="50"/>
                </a:cubicBezTo>
                <a:cubicBezTo>
                  <a:pt x="114" y="51"/>
                  <a:pt x="115" y="51"/>
                  <a:pt x="116" y="51"/>
                </a:cubicBezTo>
                <a:cubicBezTo>
                  <a:pt x="116" y="51"/>
                  <a:pt x="117" y="51"/>
                  <a:pt x="117" y="51"/>
                </a:cubicBezTo>
                <a:cubicBezTo>
                  <a:pt x="132" y="43"/>
                  <a:pt x="132" y="43"/>
                  <a:pt x="132" y="43"/>
                </a:cubicBezTo>
                <a:cubicBezTo>
                  <a:pt x="133" y="42"/>
                  <a:pt x="134" y="41"/>
                  <a:pt x="133" y="40"/>
                </a:cubicBezTo>
                <a:close/>
                <a:moveTo>
                  <a:pt x="37" y="31"/>
                </a:moveTo>
                <a:cubicBezTo>
                  <a:pt x="37" y="31"/>
                  <a:pt x="38" y="31"/>
                  <a:pt x="38" y="31"/>
                </a:cubicBezTo>
                <a:cubicBezTo>
                  <a:pt x="39" y="30"/>
                  <a:pt x="39" y="28"/>
                  <a:pt x="39" y="27"/>
                </a:cubicBezTo>
                <a:cubicBezTo>
                  <a:pt x="30" y="13"/>
                  <a:pt x="30" y="13"/>
                  <a:pt x="30" y="13"/>
                </a:cubicBezTo>
                <a:cubicBezTo>
                  <a:pt x="29" y="12"/>
                  <a:pt x="27" y="11"/>
                  <a:pt x="26" y="12"/>
                </a:cubicBezTo>
                <a:cubicBezTo>
                  <a:pt x="25" y="13"/>
                  <a:pt x="24" y="14"/>
                  <a:pt x="25" y="16"/>
                </a:cubicBezTo>
                <a:cubicBezTo>
                  <a:pt x="34" y="30"/>
                  <a:pt x="34" y="30"/>
                  <a:pt x="34" y="30"/>
                </a:cubicBezTo>
                <a:cubicBezTo>
                  <a:pt x="35" y="31"/>
                  <a:pt x="36" y="31"/>
                  <a:pt x="37" y="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20C13212-E6E7-CA8D-5521-9CB5AC4925CF}"/>
              </a:ext>
            </a:extLst>
          </p:cNvPr>
          <p:cNvSpPr>
            <a:spLocks noEditPoints="1"/>
          </p:cNvSpPr>
          <p:nvPr/>
        </p:nvSpPr>
        <p:spPr bwMode="auto">
          <a:xfrm>
            <a:off x="10677526" y="5776913"/>
            <a:ext cx="193675" cy="255588"/>
          </a:xfrm>
          <a:custGeom>
            <a:avLst/>
            <a:gdLst>
              <a:gd name="T0" fmla="*/ 78 w 122"/>
              <a:gd name="T1" fmla="*/ 153 h 161"/>
              <a:gd name="T2" fmla="*/ 78 w 122"/>
              <a:gd name="T3" fmla="*/ 148 h 161"/>
              <a:gd name="T4" fmla="*/ 82 w 122"/>
              <a:gd name="T5" fmla="*/ 144 h 161"/>
              <a:gd name="T6" fmla="*/ 101 w 122"/>
              <a:gd name="T7" fmla="*/ 89 h 161"/>
              <a:gd name="T8" fmla="*/ 90 w 122"/>
              <a:gd name="T9" fmla="*/ 100 h 161"/>
              <a:gd name="T10" fmla="*/ 90 w 122"/>
              <a:gd name="T11" fmla="*/ 94 h 161"/>
              <a:gd name="T12" fmla="*/ 122 w 122"/>
              <a:gd name="T13" fmla="*/ 80 h 161"/>
              <a:gd name="T14" fmla="*/ 122 w 122"/>
              <a:gd name="T15" fmla="*/ 64 h 161"/>
              <a:gd name="T16" fmla="*/ 109 w 122"/>
              <a:gd name="T17" fmla="*/ 50 h 161"/>
              <a:gd name="T18" fmla="*/ 95 w 122"/>
              <a:gd name="T19" fmla="*/ 37 h 161"/>
              <a:gd name="T20" fmla="*/ 82 w 122"/>
              <a:gd name="T21" fmla="*/ 24 h 161"/>
              <a:gd name="T22" fmla="*/ 59 w 122"/>
              <a:gd name="T23" fmla="*/ 14 h 161"/>
              <a:gd name="T24" fmla="*/ 4 w 122"/>
              <a:gd name="T25" fmla="*/ 37 h 161"/>
              <a:gd name="T26" fmla="*/ 27 w 122"/>
              <a:gd name="T27" fmla="*/ 72 h 161"/>
              <a:gd name="T28" fmla="*/ 27 w 122"/>
              <a:gd name="T29" fmla="*/ 93 h 161"/>
              <a:gd name="T30" fmla="*/ 50 w 122"/>
              <a:gd name="T31" fmla="*/ 126 h 161"/>
              <a:gd name="T32" fmla="*/ 119 w 122"/>
              <a:gd name="T33" fmla="*/ 126 h 161"/>
              <a:gd name="T34" fmla="*/ 122 w 122"/>
              <a:gd name="T35" fmla="*/ 101 h 161"/>
              <a:gd name="T36" fmla="*/ 122 w 122"/>
              <a:gd name="T37" fmla="*/ 80 h 161"/>
              <a:gd name="T38" fmla="*/ 101 w 122"/>
              <a:gd name="T39" fmla="*/ 56 h 161"/>
              <a:gd name="T40" fmla="*/ 83 w 122"/>
              <a:gd name="T41" fmla="*/ 30 h 161"/>
              <a:gd name="T42" fmla="*/ 78 w 122"/>
              <a:gd name="T43" fmla="*/ 33 h 161"/>
              <a:gd name="T44" fmla="*/ 77 w 122"/>
              <a:gd name="T45" fmla="*/ 24 h 161"/>
              <a:gd name="T46" fmla="*/ 70 w 122"/>
              <a:gd name="T47" fmla="*/ 17 h 161"/>
              <a:gd name="T48" fmla="*/ 40 w 122"/>
              <a:gd name="T49" fmla="*/ 7 h 161"/>
              <a:gd name="T50" fmla="*/ 43 w 122"/>
              <a:gd name="T51" fmla="*/ 7 h 161"/>
              <a:gd name="T52" fmla="*/ 51 w 122"/>
              <a:gd name="T53" fmla="*/ 14 h 161"/>
              <a:gd name="T54" fmla="*/ 17 w 122"/>
              <a:gd name="T55" fmla="*/ 55 h 161"/>
              <a:gd name="T56" fmla="*/ 116 w 122"/>
              <a:gd name="T57" fmla="*/ 83 h 161"/>
              <a:gd name="T58" fmla="*/ 57 w 122"/>
              <a:gd name="T59" fmla="*/ 94 h 161"/>
              <a:gd name="T60" fmla="*/ 59 w 122"/>
              <a:gd name="T61" fmla="*/ 70 h 161"/>
              <a:gd name="T62" fmla="*/ 26 w 122"/>
              <a:gd name="T63" fmla="*/ 82 h 161"/>
              <a:gd name="T64" fmla="*/ 33 w 122"/>
              <a:gd name="T65" fmla="*/ 76 h 161"/>
              <a:gd name="T66" fmla="*/ 59 w 122"/>
              <a:gd name="T67" fmla="*/ 89 h 161"/>
              <a:gd name="T68" fmla="*/ 93 w 122"/>
              <a:gd name="T69" fmla="*/ 156 h 161"/>
              <a:gd name="T70" fmla="*/ 78 w 122"/>
              <a:gd name="T71" fmla="*/ 132 h 161"/>
              <a:gd name="T72" fmla="*/ 114 w 122"/>
              <a:gd name="T73" fmla="*/ 156 h 161"/>
              <a:gd name="T74" fmla="*/ 91 w 122"/>
              <a:gd name="T75" fmla="*/ 132 h 161"/>
              <a:gd name="T76" fmla="*/ 110 w 122"/>
              <a:gd name="T77" fmla="*/ 115 h 161"/>
              <a:gd name="T78" fmla="*/ 61 w 122"/>
              <a:gd name="T79" fmla="*/ 126 h 161"/>
              <a:gd name="T80" fmla="*/ 59 w 122"/>
              <a:gd name="T81" fmla="*/ 118 h 161"/>
              <a:gd name="T82" fmla="*/ 74 w 122"/>
              <a:gd name="T83" fmla="*/ 119 h 161"/>
              <a:gd name="T84" fmla="*/ 114 w 122"/>
              <a:gd name="T85" fmla="*/ 92 h 161"/>
              <a:gd name="T86" fmla="*/ 114 w 122"/>
              <a:gd name="T87" fmla="*/ 69 h 161"/>
              <a:gd name="T88" fmla="*/ 117 w 122"/>
              <a:gd name="T89" fmla="*/ 64 h 161"/>
              <a:gd name="T90" fmla="*/ 24 w 122"/>
              <a:gd name="T91" fmla="*/ 29 h 161"/>
              <a:gd name="T92" fmla="*/ 28 w 122"/>
              <a:gd name="T93" fmla="*/ 32 h 161"/>
              <a:gd name="T94" fmla="*/ 29 w 122"/>
              <a:gd name="T95" fmla="*/ 2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2" h="161">
                <a:moveTo>
                  <a:pt x="78" y="134"/>
                </a:moveTo>
                <a:cubicBezTo>
                  <a:pt x="73" y="134"/>
                  <a:pt x="69" y="139"/>
                  <a:pt x="69" y="144"/>
                </a:cubicBezTo>
                <a:cubicBezTo>
                  <a:pt x="69" y="149"/>
                  <a:pt x="73" y="153"/>
                  <a:pt x="78" y="153"/>
                </a:cubicBezTo>
                <a:cubicBezTo>
                  <a:pt x="83" y="153"/>
                  <a:pt x="87" y="149"/>
                  <a:pt x="87" y="144"/>
                </a:cubicBezTo>
                <a:cubicBezTo>
                  <a:pt x="87" y="139"/>
                  <a:pt x="83" y="134"/>
                  <a:pt x="78" y="134"/>
                </a:cubicBezTo>
                <a:close/>
                <a:moveTo>
                  <a:pt x="78" y="148"/>
                </a:moveTo>
                <a:cubicBezTo>
                  <a:pt x="76" y="148"/>
                  <a:pt x="74" y="146"/>
                  <a:pt x="74" y="144"/>
                </a:cubicBezTo>
                <a:cubicBezTo>
                  <a:pt x="74" y="142"/>
                  <a:pt x="76" y="140"/>
                  <a:pt x="78" y="140"/>
                </a:cubicBezTo>
                <a:cubicBezTo>
                  <a:pt x="80" y="140"/>
                  <a:pt x="82" y="142"/>
                  <a:pt x="82" y="144"/>
                </a:cubicBezTo>
                <a:cubicBezTo>
                  <a:pt x="82" y="146"/>
                  <a:pt x="80" y="148"/>
                  <a:pt x="78" y="148"/>
                </a:cubicBezTo>
                <a:close/>
                <a:moveTo>
                  <a:pt x="90" y="100"/>
                </a:moveTo>
                <a:cubicBezTo>
                  <a:pt x="96" y="100"/>
                  <a:pt x="101" y="95"/>
                  <a:pt x="101" y="89"/>
                </a:cubicBezTo>
                <a:cubicBezTo>
                  <a:pt x="101" y="83"/>
                  <a:pt x="96" y="78"/>
                  <a:pt x="90" y="78"/>
                </a:cubicBezTo>
                <a:cubicBezTo>
                  <a:pt x="84" y="78"/>
                  <a:pt x="79" y="83"/>
                  <a:pt x="79" y="89"/>
                </a:cubicBezTo>
                <a:cubicBezTo>
                  <a:pt x="79" y="95"/>
                  <a:pt x="84" y="100"/>
                  <a:pt x="90" y="100"/>
                </a:cubicBezTo>
                <a:close/>
                <a:moveTo>
                  <a:pt x="90" y="84"/>
                </a:moveTo>
                <a:cubicBezTo>
                  <a:pt x="93" y="84"/>
                  <a:pt x="95" y="86"/>
                  <a:pt x="95" y="89"/>
                </a:cubicBezTo>
                <a:cubicBezTo>
                  <a:pt x="95" y="92"/>
                  <a:pt x="93" y="94"/>
                  <a:pt x="90" y="94"/>
                </a:cubicBezTo>
                <a:cubicBezTo>
                  <a:pt x="87" y="94"/>
                  <a:pt x="85" y="92"/>
                  <a:pt x="85" y="89"/>
                </a:cubicBezTo>
                <a:cubicBezTo>
                  <a:pt x="85" y="86"/>
                  <a:pt x="87" y="84"/>
                  <a:pt x="90" y="84"/>
                </a:cubicBezTo>
                <a:close/>
                <a:moveTo>
                  <a:pt x="122" y="80"/>
                </a:moveTo>
                <a:cubicBezTo>
                  <a:pt x="122" y="78"/>
                  <a:pt x="121" y="76"/>
                  <a:pt x="119" y="74"/>
                </a:cubicBezTo>
                <a:cubicBezTo>
                  <a:pt x="118" y="73"/>
                  <a:pt x="118" y="73"/>
                  <a:pt x="118" y="73"/>
                </a:cubicBezTo>
                <a:cubicBezTo>
                  <a:pt x="120" y="71"/>
                  <a:pt x="122" y="67"/>
                  <a:pt x="122" y="64"/>
                </a:cubicBezTo>
                <a:cubicBezTo>
                  <a:pt x="122" y="57"/>
                  <a:pt x="116" y="52"/>
                  <a:pt x="110" y="52"/>
                </a:cubicBezTo>
                <a:cubicBezTo>
                  <a:pt x="109" y="52"/>
                  <a:pt x="109" y="52"/>
                  <a:pt x="108" y="52"/>
                </a:cubicBezTo>
                <a:cubicBezTo>
                  <a:pt x="108" y="51"/>
                  <a:pt x="109" y="51"/>
                  <a:pt x="109" y="50"/>
                </a:cubicBezTo>
                <a:cubicBezTo>
                  <a:pt x="109" y="44"/>
                  <a:pt x="103" y="38"/>
                  <a:pt x="97" y="38"/>
                </a:cubicBezTo>
                <a:cubicBezTo>
                  <a:pt x="96" y="38"/>
                  <a:pt x="96" y="38"/>
                  <a:pt x="95" y="39"/>
                </a:cubicBezTo>
                <a:cubicBezTo>
                  <a:pt x="95" y="38"/>
                  <a:pt x="95" y="38"/>
                  <a:pt x="95" y="37"/>
                </a:cubicBezTo>
                <a:cubicBezTo>
                  <a:pt x="95" y="30"/>
                  <a:pt x="90" y="25"/>
                  <a:pt x="83" y="25"/>
                </a:cubicBezTo>
                <a:cubicBezTo>
                  <a:pt x="83" y="25"/>
                  <a:pt x="82" y="25"/>
                  <a:pt x="82" y="25"/>
                </a:cubicBezTo>
                <a:cubicBezTo>
                  <a:pt x="82" y="25"/>
                  <a:pt x="82" y="24"/>
                  <a:pt x="82" y="24"/>
                </a:cubicBezTo>
                <a:cubicBezTo>
                  <a:pt x="82" y="17"/>
                  <a:pt x="76" y="12"/>
                  <a:pt x="70" y="12"/>
                </a:cubicBezTo>
                <a:cubicBezTo>
                  <a:pt x="66" y="12"/>
                  <a:pt x="63" y="13"/>
                  <a:pt x="61" y="16"/>
                </a:cubicBezTo>
                <a:cubicBezTo>
                  <a:pt x="59" y="14"/>
                  <a:pt x="59" y="14"/>
                  <a:pt x="59" y="14"/>
                </a:cubicBezTo>
                <a:cubicBezTo>
                  <a:pt x="49" y="4"/>
                  <a:pt x="49" y="4"/>
                  <a:pt x="49" y="4"/>
                </a:cubicBezTo>
                <a:cubicBezTo>
                  <a:pt x="45" y="0"/>
                  <a:pt x="40" y="0"/>
                  <a:pt x="36" y="4"/>
                </a:cubicBezTo>
                <a:cubicBezTo>
                  <a:pt x="4" y="37"/>
                  <a:pt x="4" y="37"/>
                  <a:pt x="4" y="37"/>
                </a:cubicBezTo>
                <a:cubicBezTo>
                  <a:pt x="0" y="40"/>
                  <a:pt x="0" y="46"/>
                  <a:pt x="4" y="49"/>
                </a:cubicBezTo>
                <a:cubicBezTo>
                  <a:pt x="14" y="59"/>
                  <a:pt x="14" y="59"/>
                  <a:pt x="14" y="59"/>
                </a:cubicBezTo>
                <a:cubicBezTo>
                  <a:pt x="27" y="72"/>
                  <a:pt x="27" y="72"/>
                  <a:pt x="27" y="72"/>
                </a:cubicBezTo>
                <a:cubicBezTo>
                  <a:pt x="23" y="74"/>
                  <a:pt x="21" y="78"/>
                  <a:pt x="21" y="82"/>
                </a:cubicBezTo>
                <a:cubicBezTo>
                  <a:pt x="21" y="87"/>
                  <a:pt x="23" y="90"/>
                  <a:pt x="26" y="92"/>
                </a:cubicBezTo>
                <a:cubicBezTo>
                  <a:pt x="26" y="93"/>
                  <a:pt x="26" y="93"/>
                  <a:pt x="27" y="93"/>
                </a:cubicBezTo>
                <a:cubicBezTo>
                  <a:pt x="55" y="122"/>
                  <a:pt x="55" y="122"/>
                  <a:pt x="55" y="122"/>
                </a:cubicBezTo>
                <a:cubicBezTo>
                  <a:pt x="55" y="126"/>
                  <a:pt x="55" y="126"/>
                  <a:pt x="55" y="126"/>
                </a:cubicBezTo>
                <a:cubicBezTo>
                  <a:pt x="50" y="126"/>
                  <a:pt x="50" y="126"/>
                  <a:pt x="50" y="126"/>
                </a:cubicBezTo>
                <a:cubicBezTo>
                  <a:pt x="50" y="161"/>
                  <a:pt x="50" y="161"/>
                  <a:pt x="50" y="161"/>
                </a:cubicBezTo>
                <a:cubicBezTo>
                  <a:pt x="119" y="161"/>
                  <a:pt x="119" y="161"/>
                  <a:pt x="119" y="161"/>
                </a:cubicBezTo>
                <a:cubicBezTo>
                  <a:pt x="119" y="126"/>
                  <a:pt x="119" y="126"/>
                  <a:pt x="119" y="126"/>
                </a:cubicBezTo>
                <a:cubicBezTo>
                  <a:pt x="114" y="126"/>
                  <a:pt x="114" y="126"/>
                  <a:pt x="114" y="126"/>
                </a:cubicBezTo>
                <a:cubicBezTo>
                  <a:pt x="114" y="118"/>
                  <a:pt x="114" y="118"/>
                  <a:pt x="114" y="118"/>
                </a:cubicBezTo>
                <a:cubicBezTo>
                  <a:pt x="119" y="114"/>
                  <a:pt x="122" y="108"/>
                  <a:pt x="122" y="101"/>
                </a:cubicBezTo>
                <a:cubicBezTo>
                  <a:pt x="122" y="96"/>
                  <a:pt x="120" y="92"/>
                  <a:pt x="118" y="88"/>
                </a:cubicBezTo>
                <a:cubicBezTo>
                  <a:pt x="119" y="87"/>
                  <a:pt x="119" y="87"/>
                  <a:pt x="119" y="87"/>
                </a:cubicBezTo>
                <a:cubicBezTo>
                  <a:pt x="121" y="85"/>
                  <a:pt x="122" y="83"/>
                  <a:pt x="122" y="80"/>
                </a:cubicBezTo>
                <a:close/>
                <a:moveTo>
                  <a:pt x="97" y="44"/>
                </a:moveTo>
                <a:cubicBezTo>
                  <a:pt x="100" y="44"/>
                  <a:pt x="103" y="47"/>
                  <a:pt x="103" y="50"/>
                </a:cubicBezTo>
                <a:cubicBezTo>
                  <a:pt x="103" y="52"/>
                  <a:pt x="102" y="54"/>
                  <a:pt x="101" y="56"/>
                </a:cubicBezTo>
                <a:cubicBezTo>
                  <a:pt x="91" y="46"/>
                  <a:pt x="91" y="46"/>
                  <a:pt x="91" y="46"/>
                </a:cubicBezTo>
                <a:cubicBezTo>
                  <a:pt x="93" y="45"/>
                  <a:pt x="94" y="44"/>
                  <a:pt x="97" y="44"/>
                </a:cubicBezTo>
                <a:close/>
                <a:moveTo>
                  <a:pt x="83" y="30"/>
                </a:moveTo>
                <a:cubicBezTo>
                  <a:pt x="87" y="30"/>
                  <a:pt x="90" y="33"/>
                  <a:pt x="90" y="37"/>
                </a:cubicBezTo>
                <a:cubicBezTo>
                  <a:pt x="90" y="39"/>
                  <a:pt x="89" y="41"/>
                  <a:pt x="87" y="42"/>
                </a:cubicBezTo>
                <a:cubicBezTo>
                  <a:pt x="78" y="33"/>
                  <a:pt x="78" y="33"/>
                  <a:pt x="78" y="33"/>
                </a:cubicBezTo>
                <a:cubicBezTo>
                  <a:pt x="79" y="31"/>
                  <a:pt x="81" y="30"/>
                  <a:pt x="83" y="30"/>
                </a:cubicBezTo>
                <a:close/>
                <a:moveTo>
                  <a:pt x="70" y="17"/>
                </a:moveTo>
                <a:cubicBezTo>
                  <a:pt x="74" y="17"/>
                  <a:pt x="77" y="20"/>
                  <a:pt x="77" y="24"/>
                </a:cubicBezTo>
                <a:cubicBezTo>
                  <a:pt x="77" y="26"/>
                  <a:pt x="76" y="28"/>
                  <a:pt x="74" y="29"/>
                </a:cubicBezTo>
                <a:cubicBezTo>
                  <a:pt x="65" y="20"/>
                  <a:pt x="65" y="20"/>
                  <a:pt x="65" y="20"/>
                </a:cubicBezTo>
                <a:cubicBezTo>
                  <a:pt x="66" y="18"/>
                  <a:pt x="68" y="17"/>
                  <a:pt x="70" y="17"/>
                </a:cubicBezTo>
                <a:close/>
                <a:moveTo>
                  <a:pt x="7" y="45"/>
                </a:moveTo>
                <a:cubicBezTo>
                  <a:pt x="6" y="44"/>
                  <a:pt x="6" y="42"/>
                  <a:pt x="7" y="40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7"/>
                  <a:pt x="41" y="7"/>
                  <a:pt x="41" y="7"/>
                </a:cubicBezTo>
                <a:cubicBezTo>
                  <a:pt x="41" y="7"/>
                  <a:pt x="42" y="7"/>
                  <a:pt x="42" y="7"/>
                </a:cubicBezTo>
                <a:cubicBezTo>
                  <a:pt x="42" y="6"/>
                  <a:pt x="43" y="6"/>
                  <a:pt x="43" y="7"/>
                </a:cubicBezTo>
                <a:cubicBezTo>
                  <a:pt x="43" y="7"/>
                  <a:pt x="44" y="7"/>
                  <a:pt x="44" y="7"/>
                </a:cubicBezTo>
                <a:cubicBezTo>
                  <a:pt x="44" y="7"/>
                  <a:pt x="45" y="7"/>
                  <a:pt x="45" y="7"/>
                </a:cubicBezTo>
                <a:cubicBezTo>
                  <a:pt x="51" y="14"/>
                  <a:pt x="51" y="14"/>
                  <a:pt x="51" y="14"/>
                </a:cubicBezTo>
                <a:cubicBezTo>
                  <a:pt x="14" y="51"/>
                  <a:pt x="14" y="51"/>
                  <a:pt x="14" y="51"/>
                </a:cubicBezTo>
                <a:lnTo>
                  <a:pt x="7" y="45"/>
                </a:lnTo>
                <a:close/>
                <a:moveTo>
                  <a:pt x="17" y="55"/>
                </a:moveTo>
                <a:cubicBezTo>
                  <a:pt x="55" y="17"/>
                  <a:pt x="55" y="17"/>
                  <a:pt x="55" y="17"/>
                </a:cubicBezTo>
                <a:cubicBezTo>
                  <a:pt x="116" y="78"/>
                  <a:pt x="116" y="78"/>
                  <a:pt x="116" y="78"/>
                </a:cubicBezTo>
                <a:cubicBezTo>
                  <a:pt x="117" y="79"/>
                  <a:pt x="117" y="82"/>
                  <a:pt x="116" y="83"/>
                </a:cubicBezTo>
                <a:cubicBezTo>
                  <a:pt x="83" y="116"/>
                  <a:pt x="83" y="116"/>
                  <a:pt x="83" y="116"/>
                </a:cubicBezTo>
                <a:cubicBezTo>
                  <a:pt x="81" y="117"/>
                  <a:pt x="79" y="117"/>
                  <a:pt x="78" y="116"/>
                </a:cubicBezTo>
                <a:cubicBezTo>
                  <a:pt x="57" y="94"/>
                  <a:pt x="57" y="94"/>
                  <a:pt x="57" y="94"/>
                </a:cubicBezTo>
                <a:cubicBezTo>
                  <a:pt x="59" y="94"/>
                  <a:pt x="59" y="94"/>
                  <a:pt x="59" y="94"/>
                </a:cubicBezTo>
                <a:cubicBezTo>
                  <a:pt x="66" y="94"/>
                  <a:pt x="71" y="89"/>
                  <a:pt x="71" y="82"/>
                </a:cubicBezTo>
                <a:cubicBezTo>
                  <a:pt x="71" y="76"/>
                  <a:pt x="66" y="70"/>
                  <a:pt x="59" y="70"/>
                </a:cubicBezTo>
                <a:cubicBezTo>
                  <a:pt x="33" y="70"/>
                  <a:pt x="33" y="70"/>
                  <a:pt x="33" y="70"/>
                </a:cubicBezTo>
                <a:lnTo>
                  <a:pt x="17" y="55"/>
                </a:lnTo>
                <a:close/>
                <a:moveTo>
                  <a:pt x="26" y="82"/>
                </a:moveTo>
                <a:cubicBezTo>
                  <a:pt x="26" y="79"/>
                  <a:pt x="28" y="77"/>
                  <a:pt x="31" y="76"/>
                </a:cubicBezTo>
                <a:cubicBezTo>
                  <a:pt x="32" y="76"/>
                  <a:pt x="32" y="76"/>
                  <a:pt x="32" y="76"/>
                </a:cubicBezTo>
                <a:cubicBezTo>
                  <a:pt x="32" y="76"/>
                  <a:pt x="32" y="76"/>
                  <a:pt x="33" y="76"/>
                </a:cubicBezTo>
                <a:cubicBezTo>
                  <a:pt x="59" y="76"/>
                  <a:pt x="59" y="76"/>
                  <a:pt x="59" y="76"/>
                </a:cubicBezTo>
                <a:cubicBezTo>
                  <a:pt x="63" y="76"/>
                  <a:pt x="66" y="79"/>
                  <a:pt x="66" y="82"/>
                </a:cubicBezTo>
                <a:cubicBezTo>
                  <a:pt x="66" y="86"/>
                  <a:pt x="63" y="89"/>
                  <a:pt x="59" y="89"/>
                </a:cubicBezTo>
                <a:cubicBezTo>
                  <a:pt x="33" y="89"/>
                  <a:pt x="33" y="89"/>
                  <a:pt x="33" y="89"/>
                </a:cubicBezTo>
                <a:cubicBezTo>
                  <a:pt x="29" y="89"/>
                  <a:pt x="26" y="86"/>
                  <a:pt x="26" y="82"/>
                </a:cubicBezTo>
                <a:close/>
                <a:moveTo>
                  <a:pt x="93" y="156"/>
                </a:moveTo>
                <a:cubicBezTo>
                  <a:pt x="55" y="156"/>
                  <a:pt x="55" y="156"/>
                  <a:pt x="55" y="156"/>
                </a:cubicBezTo>
                <a:cubicBezTo>
                  <a:pt x="55" y="132"/>
                  <a:pt x="55" y="132"/>
                  <a:pt x="55" y="132"/>
                </a:cubicBezTo>
                <a:cubicBezTo>
                  <a:pt x="78" y="132"/>
                  <a:pt x="78" y="132"/>
                  <a:pt x="78" y="132"/>
                </a:cubicBezTo>
                <a:cubicBezTo>
                  <a:pt x="86" y="132"/>
                  <a:pt x="93" y="138"/>
                  <a:pt x="93" y="147"/>
                </a:cubicBezTo>
                <a:lnTo>
                  <a:pt x="93" y="156"/>
                </a:lnTo>
                <a:close/>
                <a:moveTo>
                  <a:pt x="114" y="156"/>
                </a:moveTo>
                <a:cubicBezTo>
                  <a:pt x="98" y="156"/>
                  <a:pt x="98" y="156"/>
                  <a:pt x="98" y="156"/>
                </a:cubicBezTo>
                <a:cubicBezTo>
                  <a:pt x="98" y="147"/>
                  <a:pt x="98" y="147"/>
                  <a:pt x="98" y="147"/>
                </a:cubicBezTo>
                <a:cubicBezTo>
                  <a:pt x="98" y="141"/>
                  <a:pt x="95" y="135"/>
                  <a:pt x="91" y="132"/>
                </a:cubicBezTo>
                <a:cubicBezTo>
                  <a:pt x="114" y="132"/>
                  <a:pt x="114" y="132"/>
                  <a:pt x="114" y="132"/>
                </a:cubicBezTo>
                <a:lnTo>
                  <a:pt x="114" y="156"/>
                </a:lnTo>
                <a:close/>
                <a:moveTo>
                  <a:pt x="110" y="115"/>
                </a:moveTo>
                <a:cubicBezTo>
                  <a:pt x="109" y="116"/>
                  <a:pt x="109" y="116"/>
                  <a:pt x="109" y="116"/>
                </a:cubicBezTo>
                <a:cubicBezTo>
                  <a:pt x="109" y="126"/>
                  <a:pt x="109" y="126"/>
                  <a:pt x="109" y="126"/>
                </a:cubicBezTo>
                <a:cubicBezTo>
                  <a:pt x="61" y="126"/>
                  <a:pt x="61" y="126"/>
                  <a:pt x="61" y="126"/>
                </a:cubicBezTo>
                <a:cubicBezTo>
                  <a:pt x="61" y="119"/>
                  <a:pt x="61" y="119"/>
                  <a:pt x="61" y="119"/>
                </a:cubicBezTo>
                <a:cubicBezTo>
                  <a:pt x="60" y="118"/>
                  <a:pt x="60" y="118"/>
                  <a:pt x="60" y="118"/>
                </a:cubicBezTo>
                <a:cubicBezTo>
                  <a:pt x="59" y="118"/>
                  <a:pt x="59" y="118"/>
                  <a:pt x="59" y="118"/>
                </a:cubicBezTo>
                <a:cubicBezTo>
                  <a:pt x="35" y="94"/>
                  <a:pt x="35" y="94"/>
                  <a:pt x="35" y="94"/>
                </a:cubicBezTo>
                <a:cubicBezTo>
                  <a:pt x="49" y="94"/>
                  <a:pt x="49" y="94"/>
                  <a:pt x="49" y="94"/>
                </a:cubicBezTo>
                <a:cubicBezTo>
                  <a:pt x="74" y="119"/>
                  <a:pt x="74" y="119"/>
                  <a:pt x="74" y="119"/>
                </a:cubicBezTo>
                <a:cubicBezTo>
                  <a:pt x="76" y="121"/>
                  <a:pt x="78" y="122"/>
                  <a:pt x="80" y="122"/>
                </a:cubicBezTo>
                <a:cubicBezTo>
                  <a:pt x="83" y="122"/>
                  <a:pt x="85" y="121"/>
                  <a:pt x="86" y="119"/>
                </a:cubicBezTo>
                <a:cubicBezTo>
                  <a:pt x="114" y="92"/>
                  <a:pt x="114" y="92"/>
                  <a:pt x="114" y="92"/>
                </a:cubicBezTo>
                <a:cubicBezTo>
                  <a:pt x="116" y="95"/>
                  <a:pt x="117" y="98"/>
                  <a:pt x="117" y="101"/>
                </a:cubicBezTo>
                <a:cubicBezTo>
                  <a:pt x="117" y="107"/>
                  <a:pt x="114" y="112"/>
                  <a:pt x="110" y="115"/>
                </a:cubicBezTo>
                <a:close/>
                <a:moveTo>
                  <a:pt x="114" y="69"/>
                </a:moveTo>
                <a:cubicBezTo>
                  <a:pt x="105" y="60"/>
                  <a:pt x="105" y="60"/>
                  <a:pt x="105" y="60"/>
                </a:cubicBezTo>
                <a:cubicBezTo>
                  <a:pt x="106" y="58"/>
                  <a:pt x="108" y="57"/>
                  <a:pt x="110" y="57"/>
                </a:cubicBezTo>
                <a:cubicBezTo>
                  <a:pt x="114" y="57"/>
                  <a:pt x="117" y="60"/>
                  <a:pt x="117" y="64"/>
                </a:cubicBezTo>
                <a:cubicBezTo>
                  <a:pt x="117" y="66"/>
                  <a:pt x="116" y="68"/>
                  <a:pt x="114" y="69"/>
                </a:cubicBezTo>
                <a:close/>
                <a:moveTo>
                  <a:pt x="29" y="23"/>
                </a:moveTo>
                <a:cubicBezTo>
                  <a:pt x="24" y="29"/>
                  <a:pt x="24" y="29"/>
                  <a:pt x="24" y="29"/>
                </a:cubicBezTo>
                <a:cubicBezTo>
                  <a:pt x="23" y="30"/>
                  <a:pt x="23" y="31"/>
                  <a:pt x="24" y="32"/>
                </a:cubicBezTo>
                <a:cubicBezTo>
                  <a:pt x="25" y="33"/>
                  <a:pt x="25" y="33"/>
                  <a:pt x="26" y="33"/>
                </a:cubicBezTo>
                <a:cubicBezTo>
                  <a:pt x="27" y="33"/>
                  <a:pt x="27" y="33"/>
                  <a:pt x="28" y="32"/>
                </a:cubicBezTo>
                <a:cubicBezTo>
                  <a:pt x="33" y="27"/>
                  <a:pt x="33" y="27"/>
                  <a:pt x="33" y="27"/>
                </a:cubicBezTo>
                <a:cubicBezTo>
                  <a:pt x="34" y="26"/>
                  <a:pt x="34" y="24"/>
                  <a:pt x="33" y="23"/>
                </a:cubicBezTo>
                <a:cubicBezTo>
                  <a:pt x="32" y="22"/>
                  <a:pt x="30" y="22"/>
                  <a:pt x="29" y="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ACB3A227-1205-552F-F662-10E5411C5839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5778500"/>
            <a:ext cx="254000" cy="254000"/>
          </a:xfrm>
          <a:custGeom>
            <a:avLst/>
            <a:gdLst>
              <a:gd name="T0" fmla="*/ 136 w 160"/>
              <a:gd name="T1" fmla="*/ 24 h 160"/>
              <a:gd name="T2" fmla="*/ 80 w 160"/>
              <a:gd name="T3" fmla="*/ 0 h 160"/>
              <a:gd name="T4" fmla="*/ 23 w 160"/>
              <a:gd name="T5" fmla="*/ 24 h 160"/>
              <a:gd name="T6" fmla="*/ 0 w 160"/>
              <a:gd name="T7" fmla="*/ 80 h 160"/>
              <a:gd name="T8" fmla="*/ 23 w 160"/>
              <a:gd name="T9" fmla="*/ 137 h 160"/>
              <a:gd name="T10" fmla="*/ 80 w 160"/>
              <a:gd name="T11" fmla="*/ 160 h 160"/>
              <a:gd name="T12" fmla="*/ 136 w 160"/>
              <a:gd name="T13" fmla="*/ 137 h 160"/>
              <a:gd name="T14" fmla="*/ 160 w 160"/>
              <a:gd name="T15" fmla="*/ 80 h 160"/>
              <a:gd name="T16" fmla="*/ 136 w 160"/>
              <a:gd name="T17" fmla="*/ 24 h 160"/>
              <a:gd name="T18" fmla="*/ 80 w 160"/>
              <a:gd name="T19" fmla="*/ 151 h 160"/>
              <a:gd name="T20" fmla="*/ 9 w 160"/>
              <a:gd name="T21" fmla="*/ 80 h 160"/>
              <a:gd name="T22" fmla="*/ 80 w 160"/>
              <a:gd name="T23" fmla="*/ 9 h 160"/>
              <a:gd name="T24" fmla="*/ 150 w 160"/>
              <a:gd name="T25" fmla="*/ 80 h 160"/>
              <a:gd name="T26" fmla="*/ 80 w 160"/>
              <a:gd name="T27" fmla="*/ 151 h 160"/>
              <a:gd name="T28" fmla="*/ 111 w 160"/>
              <a:gd name="T29" fmla="*/ 54 h 160"/>
              <a:gd name="T30" fmla="*/ 70 w 160"/>
              <a:gd name="T31" fmla="*/ 96 h 160"/>
              <a:gd name="T32" fmla="*/ 48 w 160"/>
              <a:gd name="T33" fmla="*/ 74 h 160"/>
              <a:gd name="T34" fmla="*/ 41 w 160"/>
              <a:gd name="T35" fmla="*/ 74 h 160"/>
              <a:gd name="T36" fmla="*/ 41 w 160"/>
              <a:gd name="T37" fmla="*/ 81 h 160"/>
              <a:gd name="T38" fmla="*/ 66 w 160"/>
              <a:gd name="T39" fmla="*/ 106 h 160"/>
              <a:gd name="T40" fmla="*/ 70 w 160"/>
              <a:gd name="T41" fmla="*/ 107 h 160"/>
              <a:gd name="T42" fmla="*/ 73 w 160"/>
              <a:gd name="T43" fmla="*/ 106 h 160"/>
              <a:gd name="T44" fmla="*/ 118 w 160"/>
              <a:gd name="T45" fmla="*/ 61 h 160"/>
              <a:gd name="T46" fmla="*/ 118 w 160"/>
              <a:gd name="T47" fmla="*/ 54 h 160"/>
              <a:gd name="T48" fmla="*/ 111 w 160"/>
              <a:gd name="T49" fmla="*/ 5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0" h="160">
                <a:moveTo>
                  <a:pt x="136" y="24"/>
                </a:moveTo>
                <a:cubicBezTo>
                  <a:pt x="121" y="8"/>
                  <a:pt x="101" y="0"/>
                  <a:pt x="80" y="0"/>
                </a:cubicBezTo>
                <a:cubicBezTo>
                  <a:pt x="58" y="0"/>
                  <a:pt x="38" y="8"/>
                  <a:pt x="23" y="24"/>
                </a:cubicBezTo>
                <a:cubicBezTo>
                  <a:pt x="8" y="39"/>
                  <a:pt x="0" y="59"/>
                  <a:pt x="0" y="80"/>
                </a:cubicBezTo>
                <a:cubicBezTo>
                  <a:pt x="0" y="101"/>
                  <a:pt x="8" y="122"/>
                  <a:pt x="23" y="137"/>
                </a:cubicBezTo>
                <a:cubicBezTo>
                  <a:pt x="38" y="152"/>
                  <a:pt x="58" y="160"/>
                  <a:pt x="80" y="160"/>
                </a:cubicBezTo>
                <a:cubicBezTo>
                  <a:pt x="101" y="160"/>
                  <a:pt x="121" y="152"/>
                  <a:pt x="136" y="137"/>
                </a:cubicBezTo>
                <a:cubicBezTo>
                  <a:pt x="151" y="122"/>
                  <a:pt x="160" y="101"/>
                  <a:pt x="160" y="80"/>
                </a:cubicBezTo>
                <a:cubicBezTo>
                  <a:pt x="160" y="59"/>
                  <a:pt x="151" y="39"/>
                  <a:pt x="136" y="24"/>
                </a:cubicBezTo>
                <a:close/>
                <a:moveTo>
                  <a:pt x="80" y="151"/>
                </a:moveTo>
                <a:cubicBezTo>
                  <a:pt x="41" y="151"/>
                  <a:pt x="9" y="119"/>
                  <a:pt x="9" y="80"/>
                </a:cubicBezTo>
                <a:cubicBezTo>
                  <a:pt x="9" y="41"/>
                  <a:pt x="41" y="9"/>
                  <a:pt x="80" y="9"/>
                </a:cubicBezTo>
                <a:cubicBezTo>
                  <a:pt x="118" y="9"/>
                  <a:pt x="150" y="41"/>
                  <a:pt x="150" y="80"/>
                </a:cubicBezTo>
                <a:cubicBezTo>
                  <a:pt x="150" y="119"/>
                  <a:pt x="118" y="151"/>
                  <a:pt x="80" y="151"/>
                </a:cubicBezTo>
                <a:close/>
                <a:moveTo>
                  <a:pt x="111" y="54"/>
                </a:moveTo>
                <a:cubicBezTo>
                  <a:pt x="70" y="96"/>
                  <a:pt x="70" y="96"/>
                  <a:pt x="70" y="96"/>
                </a:cubicBezTo>
                <a:cubicBezTo>
                  <a:pt x="48" y="74"/>
                  <a:pt x="48" y="74"/>
                  <a:pt x="48" y="74"/>
                </a:cubicBezTo>
                <a:cubicBezTo>
                  <a:pt x="46" y="72"/>
                  <a:pt x="43" y="72"/>
                  <a:pt x="41" y="74"/>
                </a:cubicBezTo>
                <a:cubicBezTo>
                  <a:pt x="39" y="76"/>
                  <a:pt x="39" y="79"/>
                  <a:pt x="41" y="81"/>
                </a:cubicBezTo>
                <a:cubicBezTo>
                  <a:pt x="66" y="106"/>
                  <a:pt x="66" y="106"/>
                  <a:pt x="66" y="106"/>
                </a:cubicBezTo>
                <a:cubicBezTo>
                  <a:pt x="67" y="107"/>
                  <a:pt x="69" y="107"/>
                  <a:pt x="70" y="107"/>
                </a:cubicBezTo>
                <a:cubicBezTo>
                  <a:pt x="71" y="107"/>
                  <a:pt x="72" y="107"/>
                  <a:pt x="73" y="106"/>
                </a:cubicBezTo>
                <a:cubicBezTo>
                  <a:pt x="118" y="61"/>
                  <a:pt x="118" y="61"/>
                  <a:pt x="118" y="61"/>
                </a:cubicBezTo>
                <a:cubicBezTo>
                  <a:pt x="120" y="59"/>
                  <a:pt x="120" y="56"/>
                  <a:pt x="118" y="54"/>
                </a:cubicBezTo>
                <a:cubicBezTo>
                  <a:pt x="116" y="53"/>
                  <a:pt x="113" y="53"/>
                  <a:pt x="111" y="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C81D26AD-71BD-436B-4FE8-A444EED623BC}"/>
              </a:ext>
            </a:extLst>
          </p:cNvPr>
          <p:cNvSpPr>
            <a:spLocks noEditPoints="1"/>
          </p:cNvSpPr>
          <p:nvPr/>
        </p:nvSpPr>
        <p:spPr bwMode="auto">
          <a:xfrm>
            <a:off x="4584701" y="5776913"/>
            <a:ext cx="263525" cy="263525"/>
          </a:xfrm>
          <a:custGeom>
            <a:avLst/>
            <a:gdLst>
              <a:gd name="T0" fmla="*/ 161 w 166"/>
              <a:gd name="T1" fmla="*/ 119 h 166"/>
              <a:gd name="T2" fmla="*/ 141 w 166"/>
              <a:gd name="T3" fmla="*/ 99 h 166"/>
              <a:gd name="T4" fmla="*/ 121 w 166"/>
              <a:gd name="T5" fmla="*/ 99 h 166"/>
              <a:gd name="T6" fmla="*/ 112 w 166"/>
              <a:gd name="T7" fmla="*/ 108 h 166"/>
              <a:gd name="T8" fmla="*/ 97 w 166"/>
              <a:gd name="T9" fmla="*/ 108 h 166"/>
              <a:gd name="T10" fmla="*/ 58 w 166"/>
              <a:gd name="T11" fmla="*/ 69 h 166"/>
              <a:gd name="T12" fmla="*/ 58 w 166"/>
              <a:gd name="T13" fmla="*/ 54 h 166"/>
              <a:gd name="T14" fmla="*/ 67 w 166"/>
              <a:gd name="T15" fmla="*/ 45 h 166"/>
              <a:gd name="T16" fmla="*/ 67 w 166"/>
              <a:gd name="T17" fmla="*/ 25 h 166"/>
              <a:gd name="T18" fmla="*/ 47 w 166"/>
              <a:gd name="T19" fmla="*/ 5 h 166"/>
              <a:gd name="T20" fmla="*/ 27 w 166"/>
              <a:gd name="T21" fmla="*/ 5 h 166"/>
              <a:gd name="T22" fmla="*/ 20 w 166"/>
              <a:gd name="T23" fmla="*/ 12 h 166"/>
              <a:gd name="T24" fmla="*/ 20 w 166"/>
              <a:gd name="T25" fmla="*/ 84 h 166"/>
              <a:gd name="T26" fmla="*/ 82 w 166"/>
              <a:gd name="T27" fmla="*/ 146 h 166"/>
              <a:gd name="T28" fmla="*/ 153 w 166"/>
              <a:gd name="T29" fmla="*/ 146 h 166"/>
              <a:gd name="T30" fmla="*/ 161 w 166"/>
              <a:gd name="T31" fmla="*/ 139 h 166"/>
              <a:gd name="T32" fmla="*/ 161 w 166"/>
              <a:gd name="T33" fmla="*/ 119 h 166"/>
              <a:gd name="T34" fmla="*/ 34 w 166"/>
              <a:gd name="T35" fmla="*/ 12 h 166"/>
              <a:gd name="T36" fmla="*/ 40 w 166"/>
              <a:gd name="T37" fmla="*/ 12 h 166"/>
              <a:gd name="T38" fmla="*/ 60 w 166"/>
              <a:gd name="T39" fmla="*/ 32 h 166"/>
              <a:gd name="T40" fmla="*/ 60 w 166"/>
              <a:gd name="T41" fmla="*/ 38 h 166"/>
              <a:gd name="T42" fmla="*/ 57 w 166"/>
              <a:gd name="T43" fmla="*/ 42 h 166"/>
              <a:gd name="T44" fmla="*/ 30 w 166"/>
              <a:gd name="T45" fmla="*/ 15 h 166"/>
              <a:gd name="T46" fmla="*/ 34 w 166"/>
              <a:gd name="T47" fmla="*/ 12 h 166"/>
              <a:gd name="T48" fmla="*/ 88 w 166"/>
              <a:gd name="T49" fmla="*/ 140 h 166"/>
              <a:gd name="T50" fmla="*/ 26 w 166"/>
              <a:gd name="T51" fmla="*/ 77 h 166"/>
              <a:gd name="T52" fmla="*/ 24 w 166"/>
              <a:gd name="T53" fmla="*/ 22 h 166"/>
              <a:gd name="T54" fmla="*/ 50 w 166"/>
              <a:gd name="T55" fmla="*/ 48 h 166"/>
              <a:gd name="T56" fmla="*/ 51 w 166"/>
              <a:gd name="T57" fmla="*/ 76 h 166"/>
              <a:gd name="T58" fmla="*/ 90 w 166"/>
              <a:gd name="T59" fmla="*/ 115 h 166"/>
              <a:gd name="T60" fmla="*/ 90 w 166"/>
              <a:gd name="T61" fmla="*/ 115 h 166"/>
              <a:gd name="T62" fmla="*/ 118 w 166"/>
              <a:gd name="T63" fmla="*/ 116 h 166"/>
              <a:gd name="T64" fmla="*/ 144 w 166"/>
              <a:gd name="T65" fmla="*/ 142 h 166"/>
              <a:gd name="T66" fmla="*/ 88 w 166"/>
              <a:gd name="T67" fmla="*/ 140 h 166"/>
              <a:gd name="T68" fmla="*/ 154 w 166"/>
              <a:gd name="T69" fmla="*/ 132 h 166"/>
              <a:gd name="T70" fmla="*/ 151 w 166"/>
              <a:gd name="T71" fmla="*/ 136 h 166"/>
              <a:gd name="T72" fmla="*/ 124 w 166"/>
              <a:gd name="T73" fmla="*/ 109 h 166"/>
              <a:gd name="T74" fmla="*/ 128 w 166"/>
              <a:gd name="T75" fmla="*/ 106 h 166"/>
              <a:gd name="T76" fmla="*/ 134 w 166"/>
              <a:gd name="T77" fmla="*/ 106 h 166"/>
              <a:gd name="T78" fmla="*/ 154 w 166"/>
              <a:gd name="T79" fmla="*/ 126 h 166"/>
              <a:gd name="T80" fmla="*/ 154 w 166"/>
              <a:gd name="T81" fmla="*/ 132 h 166"/>
              <a:gd name="T82" fmla="*/ 154 w 166"/>
              <a:gd name="T83" fmla="*/ 132 h 166"/>
              <a:gd name="T84" fmla="*/ 154 w 166"/>
              <a:gd name="T85" fmla="*/ 132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6" h="166">
                <a:moveTo>
                  <a:pt x="161" y="119"/>
                </a:moveTo>
                <a:cubicBezTo>
                  <a:pt x="141" y="99"/>
                  <a:pt x="141" y="99"/>
                  <a:pt x="141" y="99"/>
                </a:cubicBezTo>
                <a:cubicBezTo>
                  <a:pt x="135" y="94"/>
                  <a:pt x="126" y="94"/>
                  <a:pt x="121" y="99"/>
                </a:cubicBezTo>
                <a:cubicBezTo>
                  <a:pt x="112" y="108"/>
                  <a:pt x="112" y="108"/>
                  <a:pt x="112" y="108"/>
                </a:cubicBezTo>
                <a:cubicBezTo>
                  <a:pt x="108" y="112"/>
                  <a:pt x="101" y="112"/>
                  <a:pt x="97" y="108"/>
                </a:cubicBezTo>
                <a:cubicBezTo>
                  <a:pt x="58" y="69"/>
                  <a:pt x="58" y="69"/>
                  <a:pt x="58" y="69"/>
                </a:cubicBezTo>
                <a:cubicBezTo>
                  <a:pt x="53" y="65"/>
                  <a:pt x="53" y="58"/>
                  <a:pt x="58" y="54"/>
                </a:cubicBezTo>
                <a:cubicBezTo>
                  <a:pt x="59" y="53"/>
                  <a:pt x="63" y="48"/>
                  <a:pt x="67" y="45"/>
                </a:cubicBezTo>
                <a:cubicBezTo>
                  <a:pt x="72" y="39"/>
                  <a:pt x="72" y="31"/>
                  <a:pt x="67" y="25"/>
                </a:cubicBezTo>
                <a:cubicBezTo>
                  <a:pt x="47" y="5"/>
                  <a:pt x="47" y="5"/>
                  <a:pt x="47" y="5"/>
                </a:cubicBezTo>
                <a:cubicBezTo>
                  <a:pt x="41" y="0"/>
                  <a:pt x="32" y="0"/>
                  <a:pt x="27" y="5"/>
                </a:cubicBezTo>
                <a:cubicBezTo>
                  <a:pt x="23" y="9"/>
                  <a:pt x="21" y="11"/>
                  <a:pt x="20" y="12"/>
                </a:cubicBezTo>
                <a:cubicBezTo>
                  <a:pt x="0" y="32"/>
                  <a:pt x="0" y="64"/>
                  <a:pt x="20" y="84"/>
                </a:cubicBezTo>
                <a:cubicBezTo>
                  <a:pt x="82" y="146"/>
                  <a:pt x="82" y="146"/>
                  <a:pt x="82" y="146"/>
                </a:cubicBezTo>
                <a:cubicBezTo>
                  <a:pt x="102" y="166"/>
                  <a:pt x="134" y="166"/>
                  <a:pt x="153" y="146"/>
                </a:cubicBezTo>
                <a:cubicBezTo>
                  <a:pt x="161" y="139"/>
                  <a:pt x="161" y="139"/>
                  <a:pt x="161" y="139"/>
                </a:cubicBezTo>
                <a:cubicBezTo>
                  <a:pt x="166" y="134"/>
                  <a:pt x="166" y="125"/>
                  <a:pt x="161" y="119"/>
                </a:cubicBezTo>
                <a:close/>
                <a:moveTo>
                  <a:pt x="34" y="12"/>
                </a:moveTo>
                <a:cubicBezTo>
                  <a:pt x="35" y="10"/>
                  <a:pt x="38" y="10"/>
                  <a:pt x="40" y="12"/>
                </a:cubicBezTo>
                <a:cubicBezTo>
                  <a:pt x="60" y="32"/>
                  <a:pt x="60" y="32"/>
                  <a:pt x="60" y="32"/>
                </a:cubicBezTo>
                <a:cubicBezTo>
                  <a:pt x="62" y="34"/>
                  <a:pt x="62" y="36"/>
                  <a:pt x="60" y="38"/>
                </a:cubicBezTo>
                <a:cubicBezTo>
                  <a:pt x="57" y="42"/>
                  <a:pt x="57" y="42"/>
                  <a:pt x="57" y="42"/>
                </a:cubicBezTo>
                <a:cubicBezTo>
                  <a:pt x="30" y="15"/>
                  <a:pt x="30" y="15"/>
                  <a:pt x="30" y="15"/>
                </a:cubicBezTo>
                <a:lnTo>
                  <a:pt x="34" y="12"/>
                </a:lnTo>
                <a:close/>
                <a:moveTo>
                  <a:pt x="88" y="140"/>
                </a:moveTo>
                <a:cubicBezTo>
                  <a:pt x="26" y="77"/>
                  <a:pt x="26" y="77"/>
                  <a:pt x="26" y="77"/>
                </a:cubicBezTo>
                <a:cubicBezTo>
                  <a:pt x="11" y="62"/>
                  <a:pt x="10" y="38"/>
                  <a:pt x="24" y="22"/>
                </a:cubicBezTo>
                <a:cubicBezTo>
                  <a:pt x="50" y="48"/>
                  <a:pt x="50" y="48"/>
                  <a:pt x="50" y="48"/>
                </a:cubicBezTo>
                <a:cubicBezTo>
                  <a:pt x="43" y="56"/>
                  <a:pt x="43" y="68"/>
                  <a:pt x="51" y="76"/>
                </a:cubicBezTo>
                <a:cubicBezTo>
                  <a:pt x="90" y="115"/>
                  <a:pt x="90" y="115"/>
                  <a:pt x="90" y="115"/>
                </a:cubicBezTo>
                <a:cubicBezTo>
                  <a:pt x="90" y="115"/>
                  <a:pt x="90" y="115"/>
                  <a:pt x="90" y="115"/>
                </a:cubicBezTo>
                <a:cubicBezTo>
                  <a:pt x="98" y="122"/>
                  <a:pt x="110" y="123"/>
                  <a:pt x="118" y="116"/>
                </a:cubicBezTo>
                <a:cubicBezTo>
                  <a:pt x="144" y="142"/>
                  <a:pt x="144" y="142"/>
                  <a:pt x="144" y="142"/>
                </a:cubicBezTo>
                <a:cubicBezTo>
                  <a:pt x="128" y="156"/>
                  <a:pt x="104" y="155"/>
                  <a:pt x="88" y="140"/>
                </a:cubicBezTo>
                <a:close/>
                <a:moveTo>
                  <a:pt x="154" y="132"/>
                </a:moveTo>
                <a:cubicBezTo>
                  <a:pt x="151" y="136"/>
                  <a:pt x="151" y="136"/>
                  <a:pt x="151" y="136"/>
                </a:cubicBezTo>
                <a:cubicBezTo>
                  <a:pt x="124" y="109"/>
                  <a:pt x="124" y="109"/>
                  <a:pt x="124" y="109"/>
                </a:cubicBezTo>
                <a:cubicBezTo>
                  <a:pt x="128" y="106"/>
                  <a:pt x="128" y="106"/>
                  <a:pt x="128" y="106"/>
                </a:cubicBezTo>
                <a:cubicBezTo>
                  <a:pt x="129" y="104"/>
                  <a:pt x="132" y="104"/>
                  <a:pt x="134" y="106"/>
                </a:cubicBezTo>
                <a:cubicBezTo>
                  <a:pt x="154" y="126"/>
                  <a:pt x="154" y="126"/>
                  <a:pt x="154" y="126"/>
                </a:cubicBezTo>
                <a:cubicBezTo>
                  <a:pt x="156" y="128"/>
                  <a:pt x="156" y="131"/>
                  <a:pt x="154" y="132"/>
                </a:cubicBezTo>
                <a:close/>
                <a:moveTo>
                  <a:pt x="154" y="132"/>
                </a:moveTo>
                <a:cubicBezTo>
                  <a:pt x="154" y="132"/>
                  <a:pt x="154" y="132"/>
                  <a:pt x="154" y="13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840DB4DF-2A34-7838-6D1B-E559CDC9D819}"/>
              </a:ext>
            </a:extLst>
          </p:cNvPr>
          <p:cNvSpPr>
            <a:spLocks noEditPoints="1"/>
          </p:cNvSpPr>
          <p:nvPr/>
        </p:nvSpPr>
        <p:spPr bwMode="auto">
          <a:xfrm>
            <a:off x="7345363" y="5800725"/>
            <a:ext cx="254000" cy="209550"/>
          </a:xfrm>
          <a:custGeom>
            <a:avLst/>
            <a:gdLst>
              <a:gd name="T0" fmla="*/ 123 w 160"/>
              <a:gd name="T1" fmla="*/ 41 h 132"/>
              <a:gd name="T2" fmla="*/ 129 w 160"/>
              <a:gd name="T3" fmla="*/ 41 h 132"/>
              <a:gd name="T4" fmla="*/ 151 w 160"/>
              <a:gd name="T5" fmla="*/ 25 h 132"/>
              <a:gd name="T6" fmla="*/ 107 w 160"/>
              <a:gd name="T7" fmla="*/ 6 h 132"/>
              <a:gd name="T8" fmla="*/ 62 w 160"/>
              <a:gd name="T9" fmla="*/ 0 h 132"/>
              <a:gd name="T10" fmla="*/ 44 w 160"/>
              <a:gd name="T11" fmla="*/ 25 h 132"/>
              <a:gd name="T12" fmla="*/ 38 w 160"/>
              <a:gd name="T13" fmla="*/ 22 h 132"/>
              <a:gd name="T14" fmla="*/ 22 w 160"/>
              <a:gd name="T15" fmla="*/ 13 h 132"/>
              <a:gd name="T16" fmla="*/ 13 w 160"/>
              <a:gd name="T17" fmla="*/ 25 h 132"/>
              <a:gd name="T18" fmla="*/ 0 w 160"/>
              <a:gd name="T19" fmla="*/ 35 h 132"/>
              <a:gd name="T20" fmla="*/ 10 w 160"/>
              <a:gd name="T21" fmla="*/ 132 h 132"/>
              <a:gd name="T22" fmla="*/ 160 w 160"/>
              <a:gd name="T23" fmla="*/ 122 h 132"/>
              <a:gd name="T24" fmla="*/ 151 w 160"/>
              <a:gd name="T25" fmla="*/ 25 h 132"/>
              <a:gd name="T26" fmla="*/ 62 w 160"/>
              <a:gd name="T27" fmla="*/ 7 h 132"/>
              <a:gd name="T28" fmla="*/ 101 w 160"/>
              <a:gd name="T29" fmla="*/ 8 h 132"/>
              <a:gd name="T30" fmla="*/ 51 w 160"/>
              <a:gd name="T31" fmla="*/ 25 h 132"/>
              <a:gd name="T32" fmla="*/ 19 w 160"/>
              <a:gd name="T33" fmla="*/ 22 h 132"/>
              <a:gd name="T34" fmla="*/ 28 w 160"/>
              <a:gd name="T35" fmla="*/ 19 h 132"/>
              <a:gd name="T36" fmla="*/ 31 w 160"/>
              <a:gd name="T37" fmla="*/ 25 h 132"/>
              <a:gd name="T38" fmla="*/ 19 w 160"/>
              <a:gd name="T39" fmla="*/ 22 h 132"/>
              <a:gd name="T40" fmla="*/ 46 w 160"/>
              <a:gd name="T41" fmla="*/ 57 h 132"/>
              <a:gd name="T42" fmla="*/ 46 w 160"/>
              <a:gd name="T43" fmla="*/ 100 h 132"/>
              <a:gd name="T44" fmla="*/ 6 w 160"/>
              <a:gd name="T45" fmla="*/ 57 h 132"/>
              <a:gd name="T46" fmla="*/ 115 w 160"/>
              <a:gd name="T47" fmla="*/ 79 h 132"/>
              <a:gd name="T48" fmla="*/ 46 w 160"/>
              <a:gd name="T49" fmla="*/ 79 h 132"/>
              <a:gd name="T50" fmla="*/ 154 w 160"/>
              <a:gd name="T51" fmla="*/ 122 h 132"/>
              <a:gd name="T52" fmla="*/ 10 w 160"/>
              <a:gd name="T53" fmla="*/ 125 h 132"/>
              <a:gd name="T54" fmla="*/ 6 w 160"/>
              <a:gd name="T55" fmla="*/ 107 h 132"/>
              <a:gd name="T56" fmla="*/ 80 w 160"/>
              <a:gd name="T57" fmla="*/ 119 h 132"/>
              <a:gd name="T58" fmla="*/ 154 w 160"/>
              <a:gd name="T59" fmla="*/ 107 h 132"/>
              <a:gd name="T60" fmla="*/ 154 w 160"/>
              <a:gd name="T61" fmla="*/ 100 h 132"/>
              <a:gd name="T62" fmla="*/ 121 w 160"/>
              <a:gd name="T63" fmla="*/ 79 h 132"/>
              <a:gd name="T64" fmla="*/ 154 w 160"/>
              <a:gd name="T65" fmla="*/ 57 h 132"/>
              <a:gd name="T66" fmla="*/ 154 w 160"/>
              <a:gd name="T67" fmla="*/ 50 h 132"/>
              <a:gd name="T68" fmla="*/ 80 w 160"/>
              <a:gd name="T69" fmla="*/ 38 h 132"/>
              <a:gd name="T70" fmla="*/ 6 w 160"/>
              <a:gd name="T71" fmla="*/ 50 h 132"/>
              <a:gd name="T72" fmla="*/ 10 w 160"/>
              <a:gd name="T73" fmla="*/ 32 h 132"/>
              <a:gd name="T74" fmla="*/ 154 w 160"/>
              <a:gd name="T75" fmla="*/ 35 h 132"/>
              <a:gd name="T76" fmla="*/ 90 w 160"/>
              <a:gd name="T77" fmla="*/ 13 h 132"/>
              <a:gd name="T78" fmla="*/ 68 w 160"/>
              <a:gd name="T79" fmla="*/ 16 h 132"/>
              <a:gd name="T80" fmla="*/ 90 w 160"/>
              <a:gd name="T81" fmla="*/ 19 h 132"/>
              <a:gd name="T82" fmla="*/ 90 w 160"/>
              <a:gd name="T83" fmla="*/ 13 h 132"/>
              <a:gd name="T84" fmla="*/ 108 w 160"/>
              <a:gd name="T85" fmla="*/ 79 h 132"/>
              <a:gd name="T86" fmla="*/ 52 w 160"/>
              <a:gd name="T87" fmla="*/ 79 h 132"/>
              <a:gd name="T88" fmla="*/ 80 w 160"/>
              <a:gd name="T89" fmla="*/ 57 h 132"/>
              <a:gd name="T90" fmla="*/ 80 w 160"/>
              <a:gd name="T91" fmla="*/ 100 h 132"/>
              <a:gd name="T92" fmla="*/ 80 w 160"/>
              <a:gd name="T93" fmla="*/ 57 h 132"/>
              <a:gd name="T94" fmla="*/ 71 w 160"/>
              <a:gd name="T95" fmla="*/ 79 h 132"/>
              <a:gd name="T96" fmla="*/ 83 w 160"/>
              <a:gd name="T97" fmla="*/ 66 h 132"/>
              <a:gd name="T98" fmla="*/ 65 w 160"/>
              <a:gd name="T99" fmla="*/ 79 h 132"/>
              <a:gd name="T100" fmla="*/ 145 w 160"/>
              <a:gd name="T101" fmla="*/ 38 h 132"/>
              <a:gd name="T102" fmla="*/ 135 w 160"/>
              <a:gd name="T103" fmla="*/ 41 h 132"/>
              <a:gd name="T104" fmla="*/ 145 w 160"/>
              <a:gd name="T105" fmla="*/ 44 h 132"/>
              <a:gd name="T106" fmla="*/ 145 w 160"/>
              <a:gd name="T107" fmla="*/ 38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32">
                <a:moveTo>
                  <a:pt x="126" y="38"/>
                </a:moveTo>
                <a:cubicBezTo>
                  <a:pt x="124" y="38"/>
                  <a:pt x="123" y="39"/>
                  <a:pt x="123" y="41"/>
                </a:cubicBezTo>
                <a:cubicBezTo>
                  <a:pt x="123" y="43"/>
                  <a:pt x="124" y="44"/>
                  <a:pt x="126" y="44"/>
                </a:cubicBezTo>
                <a:cubicBezTo>
                  <a:pt x="128" y="44"/>
                  <a:pt x="129" y="43"/>
                  <a:pt x="129" y="41"/>
                </a:cubicBezTo>
                <a:cubicBezTo>
                  <a:pt x="129" y="39"/>
                  <a:pt x="128" y="38"/>
                  <a:pt x="126" y="38"/>
                </a:cubicBezTo>
                <a:close/>
                <a:moveTo>
                  <a:pt x="151" y="25"/>
                </a:moveTo>
                <a:cubicBezTo>
                  <a:pt x="116" y="25"/>
                  <a:pt x="116" y="25"/>
                  <a:pt x="116" y="25"/>
                </a:cubicBezTo>
                <a:cubicBezTo>
                  <a:pt x="107" y="6"/>
                  <a:pt x="107" y="6"/>
                  <a:pt x="107" y="6"/>
                </a:cubicBezTo>
                <a:cubicBezTo>
                  <a:pt x="105" y="2"/>
                  <a:pt x="102" y="0"/>
                  <a:pt x="98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59" y="0"/>
                  <a:pt x="55" y="2"/>
                  <a:pt x="54" y="6"/>
                </a:cubicBezTo>
                <a:cubicBezTo>
                  <a:pt x="44" y="25"/>
                  <a:pt x="44" y="25"/>
                  <a:pt x="44" y="25"/>
                </a:cubicBezTo>
                <a:cubicBezTo>
                  <a:pt x="38" y="25"/>
                  <a:pt x="38" y="25"/>
                  <a:pt x="38" y="25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17"/>
                  <a:pt x="33" y="13"/>
                  <a:pt x="28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17" y="13"/>
                  <a:pt x="13" y="17"/>
                  <a:pt x="13" y="22"/>
                </a:cubicBezTo>
                <a:cubicBezTo>
                  <a:pt x="13" y="25"/>
                  <a:pt x="13" y="25"/>
                  <a:pt x="13" y="25"/>
                </a:cubicBezTo>
                <a:cubicBezTo>
                  <a:pt x="10" y="25"/>
                  <a:pt x="10" y="25"/>
                  <a:pt x="10" y="25"/>
                </a:cubicBezTo>
                <a:cubicBezTo>
                  <a:pt x="4" y="25"/>
                  <a:pt x="0" y="30"/>
                  <a:pt x="0" y="35"/>
                </a:cubicBezTo>
                <a:cubicBezTo>
                  <a:pt x="0" y="43"/>
                  <a:pt x="0" y="119"/>
                  <a:pt x="0" y="122"/>
                </a:cubicBezTo>
                <a:cubicBezTo>
                  <a:pt x="0" y="128"/>
                  <a:pt x="4" y="132"/>
                  <a:pt x="10" y="132"/>
                </a:cubicBezTo>
                <a:cubicBezTo>
                  <a:pt x="151" y="132"/>
                  <a:pt x="151" y="132"/>
                  <a:pt x="151" y="132"/>
                </a:cubicBezTo>
                <a:cubicBezTo>
                  <a:pt x="156" y="132"/>
                  <a:pt x="160" y="128"/>
                  <a:pt x="160" y="122"/>
                </a:cubicBezTo>
                <a:cubicBezTo>
                  <a:pt x="160" y="114"/>
                  <a:pt x="160" y="38"/>
                  <a:pt x="160" y="35"/>
                </a:cubicBezTo>
                <a:cubicBezTo>
                  <a:pt x="160" y="30"/>
                  <a:pt x="156" y="25"/>
                  <a:pt x="151" y="25"/>
                </a:cubicBezTo>
                <a:close/>
                <a:moveTo>
                  <a:pt x="59" y="8"/>
                </a:moveTo>
                <a:cubicBezTo>
                  <a:pt x="60" y="7"/>
                  <a:pt x="61" y="7"/>
                  <a:pt x="62" y="7"/>
                </a:cubicBezTo>
                <a:cubicBezTo>
                  <a:pt x="98" y="7"/>
                  <a:pt x="98" y="7"/>
                  <a:pt x="98" y="7"/>
                </a:cubicBezTo>
                <a:cubicBezTo>
                  <a:pt x="99" y="7"/>
                  <a:pt x="100" y="7"/>
                  <a:pt x="101" y="8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51" y="25"/>
                  <a:pt x="51" y="25"/>
                  <a:pt x="51" y="25"/>
                </a:cubicBezTo>
                <a:lnTo>
                  <a:pt x="59" y="8"/>
                </a:lnTo>
                <a:close/>
                <a:moveTo>
                  <a:pt x="19" y="22"/>
                </a:moveTo>
                <a:cubicBezTo>
                  <a:pt x="19" y="21"/>
                  <a:pt x="20" y="19"/>
                  <a:pt x="22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30" y="19"/>
                  <a:pt x="31" y="21"/>
                  <a:pt x="31" y="22"/>
                </a:cubicBezTo>
                <a:cubicBezTo>
                  <a:pt x="31" y="25"/>
                  <a:pt x="31" y="25"/>
                  <a:pt x="31" y="25"/>
                </a:cubicBezTo>
                <a:cubicBezTo>
                  <a:pt x="19" y="25"/>
                  <a:pt x="19" y="25"/>
                  <a:pt x="19" y="25"/>
                </a:cubicBezTo>
                <a:lnTo>
                  <a:pt x="19" y="22"/>
                </a:lnTo>
                <a:close/>
                <a:moveTo>
                  <a:pt x="6" y="57"/>
                </a:moveTo>
                <a:cubicBezTo>
                  <a:pt x="46" y="57"/>
                  <a:pt x="46" y="57"/>
                  <a:pt x="46" y="57"/>
                </a:cubicBezTo>
                <a:cubicBezTo>
                  <a:pt x="42" y="63"/>
                  <a:pt x="40" y="71"/>
                  <a:pt x="40" y="79"/>
                </a:cubicBezTo>
                <a:cubicBezTo>
                  <a:pt x="40" y="86"/>
                  <a:pt x="42" y="94"/>
                  <a:pt x="46" y="100"/>
                </a:cubicBezTo>
                <a:cubicBezTo>
                  <a:pt x="6" y="100"/>
                  <a:pt x="6" y="100"/>
                  <a:pt x="6" y="100"/>
                </a:cubicBezTo>
                <a:lnTo>
                  <a:pt x="6" y="57"/>
                </a:lnTo>
                <a:close/>
                <a:moveTo>
                  <a:pt x="80" y="44"/>
                </a:moveTo>
                <a:cubicBezTo>
                  <a:pt x="99" y="44"/>
                  <a:pt x="115" y="59"/>
                  <a:pt x="115" y="79"/>
                </a:cubicBezTo>
                <a:cubicBezTo>
                  <a:pt x="115" y="98"/>
                  <a:pt x="99" y="113"/>
                  <a:pt x="80" y="113"/>
                </a:cubicBezTo>
                <a:cubicBezTo>
                  <a:pt x="61" y="113"/>
                  <a:pt x="46" y="98"/>
                  <a:pt x="46" y="79"/>
                </a:cubicBezTo>
                <a:cubicBezTo>
                  <a:pt x="46" y="59"/>
                  <a:pt x="61" y="44"/>
                  <a:pt x="80" y="44"/>
                </a:cubicBezTo>
                <a:close/>
                <a:moveTo>
                  <a:pt x="154" y="122"/>
                </a:moveTo>
                <a:cubicBezTo>
                  <a:pt x="154" y="124"/>
                  <a:pt x="153" y="125"/>
                  <a:pt x="151" y="125"/>
                </a:cubicBezTo>
                <a:cubicBezTo>
                  <a:pt x="10" y="125"/>
                  <a:pt x="10" y="125"/>
                  <a:pt x="10" y="125"/>
                </a:cubicBezTo>
                <a:cubicBezTo>
                  <a:pt x="8" y="125"/>
                  <a:pt x="6" y="124"/>
                  <a:pt x="6" y="122"/>
                </a:cubicBezTo>
                <a:cubicBezTo>
                  <a:pt x="6" y="107"/>
                  <a:pt x="6" y="107"/>
                  <a:pt x="6" y="107"/>
                </a:cubicBezTo>
                <a:cubicBezTo>
                  <a:pt x="51" y="107"/>
                  <a:pt x="51" y="107"/>
                  <a:pt x="51" y="107"/>
                </a:cubicBezTo>
                <a:cubicBezTo>
                  <a:pt x="59" y="115"/>
                  <a:pt x="69" y="119"/>
                  <a:pt x="80" y="119"/>
                </a:cubicBezTo>
                <a:cubicBezTo>
                  <a:pt x="91" y="119"/>
                  <a:pt x="102" y="115"/>
                  <a:pt x="109" y="107"/>
                </a:cubicBezTo>
                <a:cubicBezTo>
                  <a:pt x="154" y="107"/>
                  <a:pt x="154" y="107"/>
                  <a:pt x="154" y="107"/>
                </a:cubicBezTo>
                <a:lnTo>
                  <a:pt x="154" y="122"/>
                </a:lnTo>
                <a:close/>
                <a:moveTo>
                  <a:pt x="154" y="100"/>
                </a:moveTo>
                <a:cubicBezTo>
                  <a:pt x="114" y="100"/>
                  <a:pt x="114" y="100"/>
                  <a:pt x="114" y="100"/>
                </a:cubicBezTo>
                <a:cubicBezTo>
                  <a:pt x="119" y="94"/>
                  <a:pt x="121" y="86"/>
                  <a:pt x="121" y="79"/>
                </a:cubicBezTo>
                <a:cubicBezTo>
                  <a:pt x="121" y="71"/>
                  <a:pt x="119" y="63"/>
                  <a:pt x="114" y="57"/>
                </a:cubicBezTo>
                <a:cubicBezTo>
                  <a:pt x="154" y="57"/>
                  <a:pt x="154" y="57"/>
                  <a:pt x="154" y="57"/>
                </a:cubicBezTo>
                <a:lnTo>
                  <a:pt x="154" y="100"/>
                </a:lnTo>
                <a:close/>
                <a:moveTo>
                  <a:pt x="154" y="50"/>
                </a:moveTo>
                <a:cubicBezTo>
                  <a:pt x="109" y="50"/>
                  <a:pt x="109" y="50"/>
                  <a:pt x="109" y="50"/>
                </a:cubicBezTo>
                <a:cubicBezTo>
                  <a:pt x="102" y="43"/>
                  <a:pt x="91" y="38"/>
                  <a:pt x="80" y="38"/>
                </a:cubicBezTo>
                <a:cubicBezTo>
                  <a:pt x="69" y="38"/>
                  <a:pt x="59" y="43"/>
                  <a:pt x="51" y="50"/>
                </a:cubicBezTo>
                <a:cubicBezTo>
                  <a:pt x="6" y="50"/>
                  <a:pt x="6" y="50"/>
                  <a:pt x="6" y="50"/>
                </a:cubicBezTo>
                <a:cubicBezTo>
                  <a:pt x="6" y="35"/>
                  <a:pt x="6" y="35"/>
                  <a:pt x="6" y="35"/>
                </a:cubicBezTo>
                <a:cubicBezTo>
                  <a:pt x="6" y="33"/>
                  <a:pt x="8" y="32"/>
                  <a:pt x="10" y="32"/>
                </a:cubicBezTo>
                <a:cubicBezTo>
                  <a:pt x="12" y="32"/>
                  <a:pt x="146" y="32"/>
                  <a:pt x="151" y="32"/>
                </a:cubicBezTo>
                <a:cubicBezTo>
                  <a:pt x="153" y="32"/>
                  <a:pt x="154" y="33"/>
                  <a:pt x="154" y="35"/>
                </a:cubicBezTo>
                <a:lnTo>
                  <a:pt x="154" y="50"/>
                </a:lnTo>
                <a:close/>
                <a:moveTo>
                  <a:pt x="90" y="13"/>
                </a:moveTo>
                <a:cubicBezTo>
                  <a:pt x="71" y="13"/>
                  <a:pt x="71" y="13"/>
                  <a:pt x="71" y="13"/>
                </a:cubicBezTo>
                <a:cubicBezTo>
                  <a:pt x="69" y="13"/>
                  <a:pt x="68" y="14"/>
                  <a:pt x="68" y="16"/>
                </a:cubicBezTo>
                <a:cubicBezTo>
                  <a:pt x="68" y="18"/>
                  <a:pt x="69" y="19"/>
                  <a:pt x="71" y="19"/>
                </a:cubicBezTo>
                <a:cubicBezTo>
                  <a:pt x="90" y="19"/>
                  <a:pt x="90" y="19"/>
                  <a:pt x="90" y="19"/>
                </a:cubicBezTo>
                <a:cubicBezTo>
                  <a:pt x="91" y="19"/>
                  <a:pt x="93" y="18"/>
                  <a:pt x="93" y="16"/>
                </a:cubicBezTo>
                <a:cubicBezTo>
                  <a:pt x="93" y="14"/>
                  <a:pt x="91" y="13"/>
                  <a:pt x="90" y="13"/>
                </a:cubicBezTo>
                <a:close/>
                <a:moveTo>
                  <a:pt x="80" y="107"/>
                </a:moveTo>
                <a:cubicBezTo>
                  <a:pt x="96" y="107"/>
                  <a:pt x="108" y="94"/>
                  <a:pt x="108" y="79"/>
                </a:cubicBezTo>
                <a:cubicBezTo>
                  <a:pt x="108" y="63"/>
                  <a:pt x="96" y="50"/>
                  <a:pt x="80" y="50"/>
                </a:cubicBezTo>
                <a:cubicBezTo>
                  <a:pt x="65" y="50"/>
                  <a:pt x="52" y="63"/>
                  <a:pt x="52" y="79"/>
                </a:cubicBezTo>
                <a:cubicBezTo>
                  <a:pt x="52" y="94"/>
                  <a:pt x="65" y="107"/>
                  <a:pt x="80" y="107"/>
                </a:cubicBezTo>
                <a:close/>
                <a:moveTo>
                  <a:pt x="80" y="57"/>
                </a:moveTo>
                <a:cubicBezTo>
                  <a:pt x="92" y="57"/>
                  <a:pt x="102" y="67"/>
                  <a:pt x="102" y="79"/>
                </a:cubicBezTo>
                <a:cubicBezTo>
                  <a:pt x="102" y="91"/>
                  <a:pt x="92" y="100"/>
                  <a:pt x="80" y="100"/>
                </a:cubicBezTo>
                <a:cubicBezTo>
                  <a:pt x="68" y="100"/>
                  <a:pt x="58" y="91"/>
                  <a:pt x="58" y="79"/>
                </a:cubicBezTo>
                <a:cubicBezTo>
                  <a:pt x="58" y="67"/>
                  <a:pt x="68" y="57"/>
                  <a:pt x="80" y="57"/>
                </a:cubicBezTo>
                <a:close/>
                <a:moveTo>
                  <a:pt x="68" y="82"/>
                </a:moveTo>
                <a:cubicBezTo>
                  <a:pt x="69" y="82"/>
                  <a:pt x="71" y="80"/>
                  <a:pt x="71" y="79"/>
                </a:cubicBezTo>
                <a:cubicBezTo>
                  <a:pt x="71" y="73"/>
                  <a:pt x="75" y="69"/>
                  <a:pt x="80" y="69"/>
                </a:cubicBezTo>
                <a:cubicBezTo>
                  <a:pt x="82" y="69"/>
                  <a:pt x="83" y="68"/>
                  <a:pt x="83" y="66"/>
                </a:cubicBezTo>
                <a:cubicBezTo>
                  <a:pt x="83" y="64"/>
                  <a:pt x="82" y="63"/>
                  <a:pt x="80" y="63"/>
                </a:cubicBezTo>
                <a:cubicBezTo>
                  <a:pt x="72" y="63"/>
                  <a:pt x="65" y="70"/>
                  <a:pt x="65" y="79"/>
                </a:cubicBezTo>
                <a:cubicBezTo>
                  <a:pt x="65" y="80"/>
                  <a:pt x="66" y="82"/>
                  <a:pt x="68" y="82"/>
                </a:cubicBezTo>
                <a:close/>
                <a:moveTo>
                  <a:pt x="145" y="38"/>
                </a:moveTo>
                <a:cubicBezTo>
                  <a:pt x="138" y="38"/>
                  <a:pt x="138" y="38"/>
                  <a:pt x="138" y="38"/>
                </a:cubicBezTo>
                <a:cubicBezTo>
                  <a:pt x="137" y="38"/>
                  <a:pt x="135" y="39"/>
                  <a:pt x="135" y="41"/>
                </a:cubicBezTo>
                <a:cubicBezTo>
                  <a:pt x="135" y="43"/>
                  <a:pt x="137" y="44"/>
                  <a:pt x="138" y="44"/>
                </a:cubicBezTo>
                <a:cubicBezTo>
                  <a:pt x="145" y="44"/>
                  <a:pt x="145" y="44"/>
                  <a:pt x="145" y="44"/>
                </a:cubicBezTo>
                <a:cubicBezTo>
                  <a:pt x="146" y="44"/>
                  <a:pt x="148" y="43"/>
                  <a:pt x="148" y="41"/>
                </a:cubicBezTo>
                <a:cubicBezTo>
                  <a:pt x="148" y="39"/>
                  <a:pt x="146" y="38"/>
                  <a:pt x="145" y="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068BAE25-21EF-EB1A-AA20-F912452058CF}"/>
              </a:ext>
            </a:extLst>
          </p:cNvPr>
          <p:cNvSpPr>
            <a:spLocks noEditPoints="1"/>
          </p:cNvSpPr>
          <p:nvPr/>
        </p:nvSpPr>
        <p:spPr bwMode="auto">
          <a:xfrm>
            <a:off x="4041776" y="5778500"/>
            <a:ext cx="254000" cy="254000"/>
          </a:xfrm>
          <a:custGeom>
            <a:avLst/>
            <a:gdLst>
              <a:gd name="T0" fmla="*/ 149 w 160"/>
              <a:gd name="T1" fmla="*/ 144 h 160"/>
              <a:gd name="T2" fmla="*/ 147 w 160"/>
              <a:gd name="T3" fmla="*/ 91 h 160"/>
              <a:gd name="T4" fmla="*/ 107 w 160"/>
              <a:gd name="T5" fmla="*/ 145 h 160"/>
              <a:gd name="T6" fmla="*/ 109 w 160"/>
              <a:gd name="T7" fmla="*/ 149 h 160"/>
              <a:gd name="T8" fmla="*/ 144 w 160"/>
              <a:gd name="T9" fmla="*/ 157 h 160"/>
              <a:gd name="T10" fmla="*/ 149 w 160"/>
              <a:gd name="T11" fmla="*/ 157 h 160"/>
              <a:gd name="T12" fmla="*/ 157 w 160"/>
              <a:gd name="T13" fmla="*/ 149 h 160"/>
              <a:gd name="T14" fmla="*/ 157 w 160"/>
              <a:gd name="T15" fmla="*/ 144 h 160"/>
              <a:gd name="T16" fmla="*/ 114 w 160"/>
              <a:gd name="T17" fmla="*/ 144 h 160"/>
              <a:gd name="T18" fmla="*/ 144 w 160"/>
              <a:gd name="T19" fmla="*/ 144 h 160"/>
              <a:gd name="T20" fmla="*/ 78 w 160"/>
              <a:gd name="T21" fmla="*/ 155 h 160"/>
              <a:gd name="T22" fmla="*/ 107 w 160"/>
              <a:gd name="T23" fmla="*/ 120 h 160"/>
              <a:gd name="T24" fmla="*/ 73 w 160"/>
              <a:gd name="T25" fmla="*/ 100 h 160"/>
              <a:gd name="T26" fmla="*/ 72 w 160"/>
              <a:gd name="T27" fmla="*/ 115 h 160"/>
              <a:gd name="T28" fmla="*/ 91 w 160"/>
              <a:gd name="T29" fmla="*/ 96 h 160"/>
              <a:gd name="T30" fmla="*/ 103 w 160"/>
              <a:gd name="T31" fmla="*/ 117 h 160"/>
              <a:gd name="T32" fmla="*/ 70 w 160"/>
              <a:gd name="T33" fmla="*/ 159 h 160"/>
              <a:gd name="T34" fmla="*/ 109 w 160"/>
              <a:gd name="T35" fmla="*/ 160 h 160"/>
              <a:gd name="T36" fmla="*/ 109 w 160"/>
              <a:gd name="T37" fmla="*/ 155 h 160"/>
              <a:gd name="T38" fmla="*/ 69 w 160"/>
              <a:gd name="T39" fmla="*/ 139 h 160"/>
              <a:gd name="T40" fmla="*/ 5 w 160"/>
              <a:gd name="T41" fmla="*/ 75 h 160"/>
              <a:gd name="T42" fmla="*/ 19 w 160"/>
              <a:gd name="T43" fmla="*/ 72 h 160"/>
              <a:gd name="T44" fmla="*/ 5 w 160"/>
              <a:gd name="T45" fmla="*/ 69 h 160"/>
              <a:gd name="T46" fmla="*/ 69 w 160"/>
              <a:gd name="T47" fmla="*/ 13 h 160"/>
              <a:gd name="T48" fmla="*/ 75 w 160"/>
              <a:gd name="T49" fmla="*/ 13 h 160"/>
              <a:gd name="T50" fmla="*/ 138 w 160"/>
              <a:gd name="T51" fmla="*/ 68 h 160"/>
              <a:gd name="T52" fmla="*/ 124 w 160"/>
              <a:gd name="T53" fmla="*/ 58 h 160"/>
              <a:gd name="T54" fmla="*/ 139 w 160"/>
              <a:gd name="T55" fmla="*/ 76 h 160"/>
              <a:gd name="T56" fmla="*/ 141 w 160"/>
              <a:gd name="T57" fmla="*/ 77 h 160"/>
              <a:gd name="T58" fmla="*/ 141 w 160"/>
              <a:gd name="T59" fmla="*/ 77 h 160"/>
              <a:gd name="T60" fmla="*/ 142 w 160"/>
              <a:gd name="T61" fmla="*/ 77 h 160"/>
              <a:gd name="T62" fmla="*/ 158 w 160"/>
              <a:gd name="T63" fmla="*/ 62 h 160"/>
              <a:gd name="T64" fmla="*/ 154 w 160"/>
              <a:gd name="T65" fmla="*/ 58 h 160"/>
              <a:gd name="T66" fmla="*/ 72 w 160"/>
              <a:gd name="T67" fmla="*/ 0 h 160"/>
              <a:gd name="T68" fmla="*/ 72 w 160"/>
              <a:gd name="T69" fmla="*/ 0 h 160"/>
              <a:gd name="T70" fmla="*/ 0 w 160"/>
              <a:gd name="T71" fmla="*/ 72 h 160"/>
              <a:gd name="T72" fmla="*/ 69 w 160"/>
              <a:gd name="T73" fmla="*/ 144 h 160"/>
              <a:gd name="T74" fmla="*/ 72 w 160"/>
              <a:gd name="T75" fmla="*/ 141 h 160"/>
              <a:gd name="T76" fmla="*/ 104 w 160"/>
              <a:gd name="T77" fmla="*/ 36 h 160"/>
              <a:gd name="T78" fmla="*/ 69 w 160"/>
              <a:gd name="T79" fmla="*/ 65 h 160"/>
              <a:gd name="T80" fmla="*/ 51 w 160"/>
              <a:gd name="T81" fmla="*/ 51 h 160"/>
              <a:gd name="T82" fmla="*/ 65 w 160"/>
              <a:gd name="T83" fmla="*/ 69 h 160"/>
              <a:gd name="T84" fmla="*/ 78 w 160"/>
              <a:gd name="T85" fmla="*/ 78 h 160"/>
              <a:gd name="T86" fmla="*/ 108 w 160"/>
              <a:gd name="T87" fmla="*/ 40 h 160"/>
              <a:gd name="T88" fmla="*/ 74 w 160"/>
              <a:gd name="T89" fmla="*/ 74 h 160"/>
              <a:gd name="T90" fmla="*/ 70 w 160"/>
              <a:gd name="T91" fmla="*/ 70 h 160"/>
              <a:gd name="T92" fmla="*/ 74 w 160"/>
              <a:gd name="T93" fmla="*/ 7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60">
                <a:moveTo>
                  <a:pt x="157" y="144"/>
                </a:moveTo>
                <a:cubicBezTo>
                  <a:pt x="149" y="144"/>
                  <a:pt x="149" y="144"/>
                  <a:pt x="149" y="144"/>
                </a:cubicBezTo>
                <a:cubicBezTo>
                  <a:pt x="149" y="93"/>
                  <a:pt x="149" y="93"/>
                  <a:pt x="149" y="93"/>
                </a:cubicBezTo>
                <a:cubicBezTo>
                  <a:pt x="149" y="92"/>
                  <a:pt x="148" y="91"/>
                  <a:pt x="147" y="91"/>
                </a:cubicBezTo>
                <a:cubicBezTo>
                  <a:pt x="146" y="91"/>
                  <a:pt x="145" y="91"/>
                  <a:pt x="144" y="92"/>
                </a:cubicBezTo>
                <a:cubicBezTo>
                  <a:pt x="107" y="145"/>
                  <a:pt x="107" y="145"/>
                  <a:pt x="107" y="145"/>
                </a:cubicBezTo>
                <a:cubicBezTo>
                  <a:pt x="106" y="146"/>
                  <a:pt x="107" y="148"/>
                  <a:pt x="108" y="149"/>
                </a:cubicBezTo>
                <a:cubicBezTo>
                  <a:pt x="108" y="149"/>
                  <a:pt x="109" y="149"/>
                  <a:pt x="109" y="149"/>
                </a:cubicBezTo>
                <a:cubicBezTo>
                  <a:pt x="144" y="149"/>
                  <a:pt x="144" y="149"/>
                  <a:pt x="144" y="149"/>
                </a:cubicBezTo>
                <a:cubicBezTo>
                  <a:pt x="144" y="157"/>
                  <a:pt x="144" y="157"/>
                  <a:pt x="144" y="157"/>
                </a:cubicBezTo>
                <a:cubicBezTo>
                  <a:pt x="144" y="159"/>
                  <a:pt x="145" y="160"/>
                  <a:pt x="147" y="160"/>
                </a:cubicBezTo>
                <a:cubicBezTo>
                  <a:pt x="148" y="160"/>
                  <a:pt x="149" y="159"/>
                  <a:pt x="149" y="157"/>
                </a:cubicBezTo>
                <a:cubicBezTo>
                  <a:pt x="149" y="149"/>
                  <a:pt x="149" y="149"/>
                  <a:pt x="149" y="149"/>
                </a:cubicBezTo>
                <a:cubicBezTo>
                  <a:pt x="157" y="149"/>
                  <a:pt x="157" y="149"/>
                  <a:pt x="157" y="149"/>
                </a:cubicBezTo>
                <a:cubicBezTo>
                  <a:pt x="159" y="149"/>
                  <a:pt x="160" y="148"/>
                  <a:pt x="160" y="147"/>
                </a:cubicBezTo>
                <a:cubicBezTo>
                  <a:pt x="160" y="145"/>
                  <a:pt x="159" y="144"/>
                  <a:pt x="157" y="144"/>
                </a:cubicBezTo>
                <a:close/>
                <a:moveTo>
                  <a:pt x="144" y="144"/>
                </a:moveTo>
                <a:cubicBezTo>
                  <a:pt x="114" y="144"/>
                  <a:pt x="114" y="144"/>
                  <a:pt x="114" y="144"/>
                </a:cubicBezTo>
                <a:cubicBezTo>
                  <a:pt x="144" y="102"/>
                  <a:pt x="144" y="102"/>
                  <a:pt x="144" y="102"/>
                </a:cubicBezTo>
                <a:lnTo>
                  <a:pt x="144" y="144"/>
                </a:lnTo>
                <a:close/>
                <a:moveTo>
                  <a:pt x="109" y="155"/>
                </a:moveTo>
                <a:cubicBezTo>
                  <a:pt x="78" y="155"/>
                  <a:pt x="78" y="155"/>
                  <a:pt x="78" y="155"/>
                </a:cubicBezTo>
                <a:cubicBezTo>
                  <a:pt x="107" y="120"/>
                  <a:pt x="107" y="120"/>
                  <a:pt x="107" y="120"/>
                </a:cubicBezTo>
                <a:cubicBezTo>
                  <a:pt x="107" y="120"/>
                  <a:pt x="107" y="120"/>
                  <a:pt x="107" y="120"/>
                </a:cubicBezTo>
                <a:cubicBezTo>
                  <a:pt x="113" y="112"/>
                  <a:pt x="111" y="101"/>
                  <a:pt x="103" y="95"/>
                </a:cubicBezTo>
                <a:cubicBezTo>
                  <a:pt x="93" y="88"/>
                  <a:pt x="80" y="90"/>
                  <a:pt x="73" y="100"/>
                </a:cubicBezTo>
                <a:cubicBezTo>
                  <a:pt x="71" y="103"/>
                  <a:pt x="69" y="108"/>
                  <a:pt x="69" y="112"/>
                </a:cubicBezTo>
                <a:cubicBezTo>
                  <a:pt x="69" y="114"/>
                  <a:pt x="70" y="115"/>
                  <a:pt x="72" y="115"/>
                </a:cubicBezTo>
                <a:cubicBezTo>
                  <a:pt x="73" y="115"/>
                  <a:pt x="75" y="114"/>
                  <a:pt x="75" y="112"/>
                </a:cubicBezTo>
                <a:cubicBezTo>
                  <a:pt x="75" y="103"/>
                  <a:pt x="82" y="96"/>
                  <a:pt x="91" y="96"/>
                </a:cubicBezTo>
                <a:cubicBezTo>
                  <a:pt x="94" y="96"/>
                  <a:pt x="97" y="97"/>
                  <a:pt x="100" y="99"/>
                </a:cubicBezTo>
                <a:cubicBezTo>
                  <a:pt x="105" y="103"/>
                  <a:pt x="107" y="111"/>
                  <a:pt x="103" y="117"/>
                </a:cubicBezTo>
                <a:cubicBezTo>
                  <a:pt x="70" y="156"/>
                  <a:pt x="70" y="156"/>
                  <a:pt x="70" y="156"/>
                </a:cubicBezTo>
                <a:cubicBezTo>
                  <a:pt x="69" y="157"/>
                  <a:pt x="69" y="159"/>
                  <a:pt x="70" y="159"/>
                </a:cubicBezTo>
                <a:cubicBezTo>
                  <a:pt x="71" y="160"/>
                  <a:pt x="71" y="160"/>
                  <a:pt x="72" y="160"/>
                </a:cubicBezTo>
                <a:cubicBezTo>
                  <a:pt x="109" y="160"/>
                  <a:pt x="109" y="160"/>
                  <a:pt x="109" y="160"/>
                </a:cubicBezTo>
                <a:cubicBezTo>
                  <a:pt x="111" y="160"/>
                  <a:pt x="112" y="159"/>
                  <a:pt x="112" y="157"/>
                </a:cubicBezTo>
                <a:cubicBezTo>
                  <a:pt x="112" y="156"/>
                  <a:pt x="111" y="155"/>
                  <a:pt x="109" y="155"/>
                </a:cubicBezTo>
                <a:close/>
                <a:moveTo>
                  <a:pt x="72" y="141"/>
                </a:moveTo>
                <a:cubicBezTo>
                  <a:pt x="72" y="140"/>
                  <a:pt x="71" y="139"/>
                  <a:pt x="69" y="139"/>
                </a:cubicBezTo>
                <a:cubicBezTo>
                  <a:pt x="69" y="139"/>
                  <a:pt x="69" y="139"/>
                  <a:pt x="69" y="139"/>
                </a:cubicBezTo>
                <a:cubicBezTo>
                  <a:pt x="35" y="137"/>
                  <a:pt x="7" y="110"/>
                  <a:pt x="5" y="75"/>
                </a:cubicBezTo>
                <a:cubicBezTo>
                  <a:pt x="16" y="75"/>
                  <a:pt x="16" y="75"/>
                  <a:pt x="16" y="75"/>
                </a:cubicBezTo>
                <a:cubicBezTo>
                  <a:pt x="17" y="75"/>
                  <a:pt x="19" y="74"/>
                  <a:pt x="19" y="72"/>
                </a:cubicBezTo>
                <a:cubicBezTo>
                  <a:pt x="19" y="71"/>
                  <a:pt x="17" y="69"/>
                  <a:pt x="16" y="69"/>
                </a:cubicBezTo>
                <a:cubicBezTo>
                  <a:pt x="5" y="69"/>
                  <a:pt x="5" y="69"/>
                  <a:pt x="5" y="69"/>
                </a:cubicBezTo>
                <a:cubicBezTo>
                  <a:pt x="7" y="35"/>
                  <a:pt x="35" y="7"/>
                  <a:pt x="69" y="6"/>
                </a:cubicBezTo>
                <a:cubicBezTo>
                  <a:pt x="69" y="13"/>
                  <a:pt x="69" y="13"/>
                  <a:pt x="69" y="13"/>
                </a:cubicBezTo>
                <a:cubicBezTo>
                  <a:pt x="69" y="15"/>
                  <a:pt x="70" y="16"/>
                  <a:pt x="72" y="16"/>
                </a:cubicBezTo>
                <a:cubicBezTo>
                  <a:pt x="73" y="16"/>
                  <a:pt x="75" y="15"/>
                  <a:pt x="75" y="13"/>
                </a:cubicBezTo>
                <a:cubicBezTo>
                  <a:pt x="75" y="6"/>
                  <a:pt x="75" y="6"/>
                  <a:pt x="75" y="6"/>
                </a:cubicBezTo>
                <a:cubicBezTo>
                  <a:pt x="109" y="7"/>
                  <a:pt x="137" y="34"/>
                  <a:pt x="138" y="6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7" y="57"/>
                  <a:pt x="125" y="57"/>
                  <a:pt x="124" y="58"/>
                </a:cubicBezTo>
                <a:cubicBezTo>
                  <a:pt x="123" y="59"/>
                  <a:pt x="123" y="61"/>
                  <a:pt x="124" y="62"/>
                </a:cubicBezTo>
                <a:cubicBezTo>
                  <a:pt x="139" y="76"/>
                  <a:pt x="139" y="76"/>
                  <a:pt x="139" y="76"/>
                </a:cubicBezTo>
                <a:cubicBezTo>
                  <a:pt x="139" y="77"/>
                  <a:pt x="140" y="77"/>
                  <a:pt x="140" y="77"/>
                </a:cubicBezTo>
                <a:cubicBezTo>
                  <a:pt x="140" y="77"/>
                  <a:pt x="140" y="77"/>
                  <a:pt x="141" y="77"/>
                </a:cubicBezTo>
                <a:cubicBezTo>
                  <a:pt x="141" y="77"/>
                  <a:pt x="141" y="77"/>
                  <a:pt x="141" y="77"/>
                </a:cubicBezTo>
                <a:cubicBezTo>
                  <a:pt x="141" y="77"/>
                  <a:pt x="141" y="77"/>
                  <a:pt x="141" y="77"/>
                </a:cubicBezTo>
                <a:cubicBezTo>
                  <a:pt x="141" y="77"/>
                  <a:pt x="142" y="77"/>
                  <a:pt x="142" y="77"/>
                </a:cubicBezTo>
                <a:cubicBezTo>
                  <a:pt x="142" y="77"/>
                  <a:pt x="142" y="77"/>
                  <a:pt x="142" y="77"/>
                </a:cubicBezTo>
                <a:cubicBezTo>
                  <a:pt x="143" y="77"/>
                  <a:pt x="143" y="77"/>
                  <a:pt x="143" y="77"/>
                </a:cubicBezTo>
                <a:cubicBezTo>
                  <a:pt x="158" y="62"/>
                  <a:pt x="158" y="62"/>
                  <a:pt x="158" y="62"/>
                </a:cubicBezTo>
                <a:cubicBezTo>
                  <a:pt x="159" y="61"/>
                  <a:pt x="159" y="59"/>
                  <a:pt x="158" y="58"/>
                </a:cubicBezTo>
                <a:cubicBezTo>
                  <a:pt x="157" y="57"/>
                  <a:pt x="156" y="57"/>
                  <a:pt x="154" y="58"/>
                </a:cubicBezTo>
                <a:cubicBezTo>
                  <a:pt x="144" y="68"/>
                  <a:pt x="144" y="68"/>
                  <a:pt x="144" y="68"/>
                </a:cubicBezTo>
                <a:cubicBezTo>
                  <a:pt x="142" y="30"/>
                  <a:pt x="110" y="0"/>
                  <a:pt x="7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32" y="0"/>
                  <a:pt x="0" y="32"/>
                  <a:pt x="0" y="72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111"/>
                  <a:pt x="31" y="143"/>
                  <a:pt x="69" y="144"/>
                </a:cubicBezTo>
                <a:cubicBezTo>
                  <a:pt x="69" y="144"/>
                  <a:pt x="69" y="144"/>
                  <a:pt x="69" y="144"/>
                </a:cubicBezTo>
                <a:cubicBezTo>
                  <a:pt x="71" y="144"/>
                  <a:pt x="72" y="143"/>
                  <a:pt x="72" y="141"/>
                </a:cubicBezTo>
                <a:close/>
                <a:moveTo>
                  <a:pt x="108" y="36"/>
                </a:moveTo>
                <a:cubicBezTo>
                  <a:pt x="107" y="35"/>
                  <a:pt x="105" y="35"/>
                  <a:pt x="104" y="36"/>
                </a:cubicBezTo>
                <a:cubicBezTo>
                  <a:pt x="75" y="65"/>
                  <a:pt x="75" y="65"/>
                  <a:pt x="75" y="65"/>
                </a:cubicBezTo>
                <a:cubicBezTo>
                  <a:pt x="73" y="64"/>
                  <a:pt x="71" y="64"/>
                  <a:pt x="69" y="65"/>
                </a:cubicBezTo>
                <a:cubicBezTo>
                  <a:pt x="55" y="51"/>
                  <a:pt x="55" y="51"/>
                  <a:pt x="55" y="51"/>
                </a:cubicBezTo>
                <a:cubicBezTo>
                  <a:pt x="54" y="50"/>
                  <a:pt x="52" y="50"/>
                  <a:pt x="51" y="51"/>
                </a:cubicBezTo>
                <a:cubicBezTo>
                  <a:pt x="50" y="52"/>
                  <a:pt x="50" y="54"/>
                  <a:pt x="51" y="55"/>
                </a:cubicBezTo>
                <a:cubicBezTo>
                  <a:pt x="65" y="69"/>
                  <a:pt x="65" y="69"/>
                  <a:pt x="65" y="69"/>
                </a:cubicBezTo>
                <a:cubicBezTo>
                  <a:pt x="63" y="73"/>
                  <a:pt x="65" y="77"/>
                  <a:pt x="69" y="79"/>
                </a:cubicBezTo>
                <a:cubicBezTo>
                  <a:pt x="72" y="81"/>
                  <a:pt x="75" y="80"/>
                  <a:pt x="78" y="78"/>
                </a:cubicBezTo>
                <a:cubicBezTo>
                  <a:pt x="80" y="75"/>
                  <a:pt x="81" y="72"/>
                  <a:pt x="79" y="69"/>
                </a:cubicBezTo>
                <a:cubicBezTo>
                  <a:pt x="108" y="40"/>
                  <a:pt x="108" y="40"/>
                  <a:pt x="108" y="40"/>
                </a:cubicBezTo>
                <a:cubicBezTo>
                  <a:pt x="109" y="39"/>
                  <a:pt x="109" y="37"/>
                  <a:pt x="108" y="36"/>
                </a:cubicBezTo>
                <a:close/>
                <a:moveTo>
                  <a:pt x="74" y="74"/>
                </a:moveTo>
                <a:cubicBezTo>
                  <a:pt x="73" y="75"/>
                  <a:pt x="71" y="75"/>
                  <a:pt x="70" y="74"/>
                </a:cubicBezTo>
                <a:cubicBezTo>
                  <a:pt x="69" y="73"/>
                  <a:pt x="69" y="71"/>
                  <a:pt x="70" y="70"/>
                </a:cubicBezTo>
                <a:cubicBezTo>
                  <a:pt x="71" y="69"/>
                  <a:pt x="73" y="69"/>
                  <a:pt x="74" y="70"/>
                </a:cubicBezTo>
                <a:cubicBezTo>
                  <a:pt x="75" y="71"/>
                  <a:pt x="75" y="73"/>
                  <a:pt x="74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1D3EFD65-2B14-33C8-F4C6-11394E9E68B4}"/>
              </a:ext>
            </a:extLst>
          </p:cNvPr>
          <p:cNvSpPr>
            <a:spLocks noEditPoints="1"/>
          </p:cNvSpPr>
          <p:nvPr/>
        </p:nvSpPr>
        <p:spPr bwMode="auto">
          <a:xfrm>
            <a:off x="9550401" y="5778500"/>
            <a:ext cx="246063" cy="254000"/>
          </a:xfrm>
          <a:custGeom>
            <a:avLst/>
            <a:gdLst>
              <a:gd name="T0" fmla="*/ 36 w 155"/>
              <a:gd name="T1" fmla="*/ 78 h 160"/>
              <a:gd name="T2" fmla="*/ 49 w 155"/>
              <a:gd name="T3" fmla="*/ 107 h 160"/>
              <a:gd name="T4" fmla="*/ 58 w 155"/>
              <a:gd name="T5" fmla="*/ 122 h 160"/>
              <a:gd name="T6" fmla="*/ 59 w 155"/>
              <a:gd name="T7" fmla="*/ 131 h 160"/>
              <a:gd name="T8" fmla="*/ 91 w 155"/>
              <a:gd name="T9" fmla="*/ 136 h 160"/>
              <a:gd name="T10" fmla="*/ 97 w 155"/>
              <a:gd name="T11" fmla="*/ 128 h 160"/>
              <a:gd name="T12" fmla="*/ 107 w 155"/>
              <a:gd name="T13" fmla="*/ 107 h 160"/>
              <a:gd name="T14" fmla="*/ 110 w 155"/>
              <a:gd name="T15" fmla="*/ 103 h 160"/>
              <a:gd name="T16" fmla="*/ 78 w 155"/>
              <a:gd name="T17" fmla="*/ 36 h 160"/>
              <a:gd name="T18" fmla="*/ 99 w 155"/>
              <a:gd name="T19" fmla="*/ 100 h 160"/>
              <a:gd name="T20" fmla="*/ 87 w 155"/>
              <a:gd name="T21" fmla="*/ 120 h 160"/>
              <a:gd name="T22" fmla="*/ 69 w 155"/>
              <a:gd name="T23" fmla="*/ 126 h 160"/>
              <a:gd name="T24" fmla="*/ 57 w 155"/>
              <a:gd name="T25" fmla="*/ 101 h 160"/>
              <a:gd name="T26" fmla="*/ 53 w 155"/>
              <a:gd name="T27" fmla="*/ 97 h 160"/>
              <a:gd name="T28" fmla="*/ 78 w 155"/>
              <a:gd name="T29" fmla="*/ 47 h 160"/>
              <a:gd name="T30" fmla="*/ 102 w 155"/>
              <a:gd name="T31" fmla="*/ 97 h 160"/>
              <a:gd name="T32" fmla="*/ 64 w 155"/>
              <a:gd name="T33" fmla="*/ 138 h 160"/>
              <a:gd name="T34" fmla="*/ 64 w 155"/>
              <a:gd name="T35" fmla="*/ 148 h 160"/>
              <a:gd name="T36" fmla="*/ 97 w 155"/>
              <a:gd name="T37" fmla="*/ 143 h 160"/>
              <a:gd name="T38" fmla="*/ 84 w 155"/>
              <a:gd name="T39" fmla="*/ 150 h 160"/>
              <a:gd name="T40" fmla="*/ 65 w 155"/>
              <a:gd name="T41" fmla="*/ 155 h 160"/>
              <a:gd name="T42" fmla="*/ 84 w 155"/>
              <a:gd name="T43" fmla="*/ 160 h 160"/>
              <a:gd name="T44" fmla="*/ 84 w 155"/>
              <a:gd name="T45" fmla="*/ 150 h 160"/>
              <a:gd name="T46" fmla="*/ 132 w 155"/>
              <a:gd name="T47" fmla="*/ 72 h 160"/>
              <a:gd name="T48" fmla="*/ 132 w 155"/>
              <a:gd name="T49" fmla="*/ 83 h 160"/>
              <a:gd name="T50" fmla="*/ 155 w 155"/>
              <a:gd name="T51" fmla="*/ 78 h 160"/>
              <a:gd name="T52" fmla="*/ 29 w 155"/>
              <a:gd name="T53" fmla="*/ 78 h 160"/>
              <a:gd name="T54" fmla="*/ 5 w 155"/>
              <a:gd name="T55" fmla="*/ 72 h 160"/>
              <a:gd name="T56" fmla="*/ 5 w 155"/>
              <a:gd name="T57" fmla="*/ 83 h 160"/>
              <a:gd name="T58" fmla="*/ 29 w 155"/>
              <a:gd name="T59" fmla="*/ 78 h 160"/>
              <a:gd name="T60" fmla="*/ 83 w 155"/>
              <a:gd name="T61" fmla="*/ 23 h 160"/>
              <a:gd name="T62" fmla="*/ 78 w 155"/>
              <a:gd name="T63" fmla="*/ 0 h 160"/>
              <a:gd name="T64" fmla="*/ 72 w 155"/>
              <a:gd name="T65" fmla="*/ 23 h 160"/>
              <a:gd name="T66" fmla="*/ 120 w 155"/>
              <a:gd name="T67" fmla="*/ 112 h 160"/>
              <a:gd name="T68" fmla="*/ 112 w 155"/>
              <a:gd name="T69" fmla="*/ 120 h 160"/>
              <a:gd name="T70" fmla="*/ 129 w 155"/>
              <a:gd name="T71" fmla="*/ 134 h 160"/>
              <a:gd name="T72" fmla="*/ 133 w 155"/>
              <a:gd name="T73" fmla="*/ 125 h 160"/>
              <a:gd name="T74" fmla="*/ 36 w 155"/>
              <a:gd name="T75" fmla="*/ 43 h 160"/>
              <a:gd name="T76" fmla="*/ 43 w 155"/>
              <a:gd name="T77" fmla="*/ 43 h 160"/>
              <a:gd name="T78" fmla="*/ 30 w 155"/>
              <a:gd name="T79" fmla="*/ 23 h 160"/>
              <a:gd name="T80" fmla="*/ 23 w 155"/>
              <a:gd name="T81" fmla="*/ 30 h 160"/>
              <a:gd name="T82" fmla="*/ 36 w 155"/>
              <a:gd name="T83" fmla="*/ 112 h 160"/>
              <a:gd name="T84" fmla="*/ 23 w 155"/>
              <a:gd name="T85" fmla="*/ 132 h 160"/>
              <a:gd name="T86" fmla="*/ 30 w 155"/>
              <a:gd name="T87" fmla="*/ 132 h 160"/>
              <a:gd name="T88" fmla="*/ 43 w 155"/>
              <a:gd name="T89" fmla="*/ 112 h 160"/>
              <a:gd name="T90" fmla="*/ 116 w 155"/>
              <a:gd name="T91" fmla="*/ 45 h 160"/>
              <a:gd name="T92" fmla="*/ 133 w 155"/>
              <a:gd name="T93" fmla="*/ 30 h 160"/>
              <a:gd name="T94" fmla="*/ 125 w 155"/>
              <a:gd name="T95" fmla="*/ 23 h 160"/>
              <a:gd name="T96" fmla="*/ 112 w 155"/>
              <a:gd name="T97" fmla="*/ 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5" h="160">
                <a:moveTo>
                  <a:pt x="78" y="36"/>
                </a:moveTo>
                <a:cubicBezTo>
                  <a:pt x="55" y="36"/>
                  <a:pt x="36" y="55"/>
                  <a:pt x="36" y="78"/>
                </a:cubicBezTo>
                <a:cubicBezTo>
                  <a:pt x="36" y="87"/>
                  <a:pt x="39" y="96"/>
                  <a:pt x="45" y="103"/>
                </a:cubicBezTo>
                <a:cubicBezTo>
                  <a:pt x="46" y="105"/>
                  <a:pt x="47" y="106"/>
                  <a:pt x="49" y="107"/>
                </a:cubicBezTo>
                <a:cubicBezTo>
                  <a:pt x="49" y="108"/>
                  <a:pt x="49" y="108"/>
                  <a:pt x="49" y="108"/>
                </a:cubicBezTo>
                <a:cubicBezTo>
                  <a:pt x="53" y="112"/>
                  <a:pt x="57" y="117"/>
                  <a:pt x="58" y="122"/>
                </a:cubicBezTo>
                <a:cubicBezTo>
                  <a:pt x="59" y="124"/>
                  <a:pt x="59" y="126"/>
                  <a:pt x="59" y="128"/>
                </a:cubicBezTo>
                <a:cubicBezTo>
                  <a:pt x="59" y="131"/>
                  <a:pt x="59" y="131"/>
                  <a:pt x="59" y="131"/>
                </a:cubicBezTo>
                <a:cubicBezTo>
                  <a:pt x="59" y="134"/>
                  <a:pt x="61" y="136"/>
                  <a:pt x="64" y="136"/>
                </a:cubicBezTo>
                <a:cubicBezTo>
                  <a:pt x="91" y="136"/>
                  <a:pt x="91" y="136"/>
                  <a:pt x="91" y="136"/>
                </a:cubicBezTo>
                <a:cubicBezTo>
                  <a:pt x="94" y="136"/>
                  <a:pt x="97" y="134"/>
                  <a:pt x="97" y="131"/>
                </a:cubicBezTo>
                <a:cubicBezTo>
                  <a:pt x="97" y="128"/>
                  <a:pt x="97" y="128"/>
                  <a:pt x="97" y="128"/>
                </a:cubicBezTo>
                <a:cubicBezTo>
                  <a:pt x="96" y="125"/>
                  <a:pt x="97" y="124"/>
                  <a:pt x="97" y="123"/>
                </a:cubicBezTo>
                <a:cubicBezTo>
                  <a:pt x="98" y="117"/>
                  <a:pt x="103" y="112"/>
                  <a:pt x="107" y="107"/>
                </a:cubicBezTo>
                <a:cubicBezTo>
                  <a:pt x="107" y="107"/>
                  <a:pt x="107" y="107"/>
                  <a:pt x="107" y="107"/>
                </a:cubicBezTo>
                <a:cubicBezTo>
                  <a:pt x="108" y="106"/>
                  <a:pt x="109" y="104"/>
                  <a:pt x="110" y="103"/>
                </a:cubicBezTo>
                <a:cubicBezTo>
                  <a:pt x="116" y="96"/>
                  <a:pt x="119" y="87"/>
                  <a:pt x="119" y="78"/>
                </a:cubicBezTo>
                <a:cubicBezTo>
                  <a:pt x="119" y="55"/>
                  <a:pt x="100" y="36"/>
                  <a:pt x="78" y="36"/>
                </a:cubicBezTo>
                <a:close/>
                <a:moveTo>
                  <a:pt x="102" y="97"/>
                </a:moveTo>
                <a:cubicBezTo>
                  <a:pt x="101" y="98"/>
                  <a:pt x="100" y="99"/>
                  <a:pt x="99" y="100"/>
                </a:cubicBezTo>
                <a:cubicBezTo>
                  <a:pt x="99" y="101"/>
                  <a:pt x="99" y="101"/>
                  <a:pt x="99" y="101"/>
                </a:cubicBezTo>
                <a:cubicBezTo>
                  <a:pt x="94" y="106"/>
                  <a:pt x="89" y="112"/>
                  <a:pt x="87" y="120"/>
                </a:cubicBezTo>
                <a:cubicBezTo>
                  <a:pt x="86" y="121"/>
                  <a:pt x="86" y="123"/>
                  <a:pt x="86" y="126"/>
                </a:cubicBezTo>
                <a:cubicBezTo>
                  <a:pt x="69" y="126"/>
                  <a:pt x="69" y="126"/>
                  <a:pt x="69" y="126"/>
                </a:cubicBezTo>
                <a:cubicBezTo>
                  <a:pt x="69" y="122"/>
                  <a:pt x="69" y="121"/>
                  <a:pt x="68" y="120"/>
                </a:cubicBezTo>
                <a:cubicBezTo>
                  <a:pt x="66" y="112"/>
                  <a:pt x="61" y="106"/>
                  <a:pt x="57" y="101"/>
                </a:cubicBezTo>
                <a:cubicBezTo>
                  <a:pt x="57" y="101"/>
                  <a:pt x="57" y="101"/>
                  <a:pt x="57" y="101"/>
                </a:cubicBezTo>
                <a:cubicBezTo>
                  <a:pt x="55" y="99"/>
                  <a:pt x="54" y="98"/>
                  <a:pt x="53" y="97"/>
                </a:cubicBezTo>
                <a:cubicBezTo>
                  <a:pt x="49" y="91"/>
                  <a:pt x="47" y="85"/>
                  <a:pt x="47" y="78"/>
                </a:cubicBezTo>
                <a:cubicBezTo>
                  <a:pt x="47" y="61"/>
                  <a:pt x="61" y="47"/>
                  <a:pt x="78" y="47"/>
                </a:cubicBezTo>
                <a:cubicBezTo>
                  <a:pt x="95" y="47"/>
                  <a:pt x="109" y="61"/>
                  <a:pt x="109" y="78"/>
                </a:cubicBezTo>
                <a:cubicBezTo>
                  <a:pt x="109" y="85"/>
                  <a:pt x="106" y="91"/>
                  <a:pt x="102" y="97"/>
                </a:cubicBezTo>
                <a:close/>
                <a:moveTo>
                  <a:pt x="91" y="138"/>
                </a:moveTo>
                <a:cubicBezTo>
                  <a:pt x="64" y="138"/>
                  <a:pt x="64" y="138"/>
                  <a:pt x="64" y="138"/>
                </a:cubicBezTo>
                <a:cubicBezTo>
                  <a:pt x="61" y="138"/>
                  <a:pt x="59" y="140"/>
                  <a:pt x="59" y="143"/>
                </a:cubicBezTo>
                <a:cubicBezTo>
                  <a:pt x="59" y="146"/>
                  <a:pt x="61" y="148"/>
                  <a:pt x="64" y="148"/>
                </a:cubicBezTo>
                <a:cubicBezTo>
                  <a:pt x="91" y="148"/>
                  <a:pt x="91" y="148"/>
                  <a:pt x="91" y="148"/>
                </a:cubicBezTo>
                <a:cubicBezTo>
                  <a:pt x="94" y="148"/>
                  <a:pt x="97" y="146"/>
                  <a:pt x="97" y="143"/>
                </a:cubicBezTo>
                <a:cubicBezTo>
                  <a:pt x="97" y="140"/>
                  <a:pt x="94" y="138"/>
                  <a:pt x="91" y="138"/>
                </a:cubicBezTo>
                <a:close/>
                <a:moveTo>
                  <a:pt x="84" y="150"/>
                </a:moveTo>
                <a:cubicBezTo>
                  <a:pt x="71" y="150"/>
                  <a:pt x="71" y="150"/>
                  <a:pt x="71" y="150"/>
                </a:cubicBezTo>
                <a:cubicBezTo>
                  <a:pt x="68" y="150"/>
                  <a:pt x="65" y="152"/>
                  <a:pt x="65" y="155"/>
                </a:cubicBezTo>
                <a:cubicBezTo>
                  <a:pt x="65" y="158"/>
                  <a:pt x="68" y="160"/>
                  <a:pt x="71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7" y="160"/>
                  <a:pt x="90" y="158"/>
                  <a:pt x="90" y="155"/>
                </a:cubicBezTo>
                <a:cubicBezTo>
                  <a:pt x="90" y="152"/>
                  <a:pt x="87" y="150"/>
                  <a:pt x="84" y="150"/>
                </a:cubicBezTo>
                <a:close/>
                <a:moveTo>
                  <a:pt x="150" y="72"/>
                </a:moveTo>
                <a:cubicBezTo>
                  <a:pt x="132" y="72"/>
                  <a:pt x="132" y="72"/>
                  <a:pt x="132" y="72"/>
                </a:cubicBezTo>
                <a:cubicBezTo>
                  <a:pt x="129" y="72"/>
                  <a:pt x="127" y="75"/>
                  <a:pt x="127" y="78"/>
                </a:cubicBezTo>
                <a:cubicBezTo>
                  <a:pt x="127" y="81"/>
                  <a:pt x="129" y="83"/>
                  <a:pt x="132" y="83"/>
                </a:cubicBezTo>
                <a:cubicBezTo>
                  <a:pt x="150" y="83"/>
                  <a:pt x="150" y="83"/>
                  <a:pt x="150" y="83"/>
                </a:cubicBezTo>
                <a:cubicBezTo>
                  <a:pt x="153" y="83"/>
                  <a:pt x="155" y="81"/>
                  <a:pt x="155" y="78"/>
                </a:cubicBezTo>
                <a:cubicBezTo>
                  <a:pt x="155" y="75"/>
                  <a:pt x="153" y="72"/>
                  <a:pt x="150" y="72"/>
                </a:cubicBezTo>
                <a:close/>
                <a:moveTo>
                  <a:pt x="29" y="78"/>
                </a:moveTo>
                <a:cubicBezTo>
                  <a:pt x="29" y="75"/>
                  <a:pt x="26" y="72"/>
                  <a:pt x="23" y="72"/>
                </a:cubicBezTo>
                <a:cubicBezTo>
                  <a:pt x="5" y="72"/>
                  <a:pt x="5" y="72"/>
                  <a:pt x="5" y="72"/>
                </a:cubicBezTo>
                <a:cubicBezTo>
                  <a:pt x="2" y="72"/>
                  <a:pt x="0" y="75"/>
                  <a:pt x="0" y="78"/>
                </a:cubicBezTo>
                <a:cubicBezTo>
                  <a:pt x="0" y="81"/>
                  <a:pt x="2" y="83"/>
                  <a:pt x="5" y="83"/>
                </a:cubicBezTo>
                <a:cubicBezTo>
                  <a:pt x="23" y="83"/>
                  <a:pt x="23" y="83"/>
                  <a:pt x="23" y="83"/>
                </a:cubicBezTo>
                <a:cubicBezTo>
                  <a:pt x="26" y="83"/>
                  <a:pt x="29" y="81"/>
                  <a:pt x="29" y="78"/>
                </a:cubicBezTo>
                <a:close/>
                <a:moveTo>
                  <a:pt x="78" y="29"/>
                </a:moveTo>
                <a:cubicBezTo>
                  <a:pt x="81" y="29"/>
                  <a:pt x="83" y="26"/>
                  <a:pt x="83" y="23"/>
                </a:cubicBezTo>
                <a:cubicBezTo>
                  <a:pt x="83" y="5"/>
                  <a:pt x="83" y="5"/>
                  <a:pt x="83" y="5"/>
                </a:cubicBezTo>
                <a:cubicBezTo>
                  <a:pt x="83" y="2"/>
                  <a:pt x="81" y="0"/>
                  <a:pt x="78" y="0"/>
                </a:cubicBezTo>
                <a:cubicBezTo>
                  <a:pt x="75" y="0"/>
                  <a:pt x="72" y="2"/>
                  <a:pt x="72" y="5"/>
                </a:cubicBezTo>
                <a:cubicBezTo>
                  <a:pt x="72" y="23"/>
                  <a:pt x="72" y="23"/>
                  <a:pt x="72" y="23"/>
                </a:cubicBezTo>
                <a:cubicBezTo>
                  <a:pt x="72" y="26"/>
                  <a:pt x="75" y="29"/>
                  <a:pt x="78" y="29"/>
                </a:cubicBezTo>
                <a:close/>
                <a:moveTo>
                  <a:pt x="120" y="112"/>
                </a:moveTo>
                <a:cubicBezTo>
                  <a:pt x="118" y="110"/>
                  <a:pt x="114" y="110"/>
                  <a:pt x="112" y="112"/>
                </a:cubicBezTo>
                <a:cubicBezTo>
                  <a:pt x="110" y="114"/>
                  <a:pt x="110" y="118"/>
                  <a:pt x="112" y="120"/>
                </a:cubicBezTo>
                <a:cubicBezTo>
                  <a:pt x="125" y="132"/>
                  <a:pt x="125" y="132"/>
                  <a:pt x="125" y="132"/>
                </a:cubicBezTo>
                <a:cubicBezTo>
                  <a:pt x="126" y="134"/>
                  <a:pt x="127" y="134"/>
                  <a:pt x="129" y="134"/>
                </a:cubicBezTo>
                <a:cubicBezTo>
                  <a:pt x="130" y="134"/>
                  <a:pt x="131" y="134"/>
                  <a:pt x="133" y="132"/>
                </a:cubicBezTo>
                <a:cubicBezTo>
                  <a:pt x="135" y="130"/>
                  <a:pt x="135" y="127"/>
                  <a:pt x="133" y="125"/>
                </a:cubicBezTo>
                <a:lnTo>
                  <a:pt x="120" y="112"/>
                </a:lnTo>
                <a:close/>
                <a:moveTo>
                  <a:pt x="36" y="43"/>
                </a:moveTo>
                <a:cubicBezTo>
                  <a:pt x="37" y="44"/>
                  <a:pt x="38" y="45"/>
                  <a:pt x="39" y="45"/>
                </a:cubicBezTo>
                <a:cubicBezTo>
                  <a:pt x="41" y="45"/>
                  <a:pt x="42" y="44"/>
                  <a:pt x="43" y="43"/>
                </a:cubicBezTo>
                <a:cubicBezTo>
                  <a:pt x="45" y="41"/>
                  <a:pt x="45" y="38"/>
                  <a:pt x="43" y="36"/>
                </a:cubicBezTo>
                <a:cubicBezTo>
                  <a:pt x="30" y="23"/>
                  <a:pt x="30" y="23"/>
                  <a:pt x="30" y="23"/>
                </a:cubicBezTo>
                <a:cubicBezTo>
                  <a:pt x="28" y="21"/>
                  <a:pt x="25" y="21"/>
                  <a:pt x="23" y="23"/>
                </a:cubicBezTo>
                <a:cubicBezTo>
                  <a:pt x="21" y="25"/>
                  <a:pt x="21" y="28"/>
                  <a:pt x="23" y="30"/>
                </a:cubicBezTo>
                <a:lnTo>
                  <a:pt x="36" y="43"/>
                </a:lnTo>
                <a:close/>
                <a:moveTo>
                  <a:pt x="36" y="112"/>
                </a:moveTo>
                <a:cubicBezTo>
                  <a:pt x="23" y="125"/>
                  <a:pt x="23" y="125"/>
                  <a:pt x="23" y="125"/>
                </a:cubicBezTo>
                <a:cubicBezTo>
                  <a:pt x="21" y="127"/>
                  <a:pt x="21" y="130"/>
                  <a:pt x="23" y="132"/>
                </a:cubicBezTo>
                <a:cubicBezTo>
                  <a:pt x="24" y="134"/>
                  <a:pt x="25" y="134"/>
                  <a:pt x="27" y="134"/>
                </a:cubicBezTo>
                <a:cubicBezTo>
                  <a:pt x="28" y="134"/>
                  <a:pt x="29" y="134"/>
                  <a:pt x="30" y="132"/>
                </a:cubicBezTo>
                <a:cubicBezTo>
                  <a:pt x="43" y="120"/>
                  <a:pt x="43" y="120"/>
                  <a:pt x="43" y="120"/>
                </a:cubicBezTo>
                <a:cubicBezTo>
                  <a:pt x="45" y="118"/>
                  <a:pt x="45" y="114"/>
                  <a:pt x="43" y="112"/>
                </a:cubicBezTo>
                <a:cubicBezTo>
                  <a:pt x="41" y="110"/>
                  <a:pt x="38" y="110"/>
                  <a:pt x="36" y="112"/>
                </a:cubicBezTo>
                <a:close/>
                <a:moveTo>
                  <a:pt x="116" y="45"/>
                </a:moveTo>
                <a:cubicBezTo>
                  <a:pt x="117" y="45"/>
                  <a:pt x="119" y="44"/>
                  <a:pt x="120" y="43"/>
                </a:cubicBezTo>
                <a:cubicBezTo>
                  <a:pt x="133" y="30"/>
                  <a:pt x="133" y="30"/>
                  <a:pt x="133" y="30"/>
                </a:cubicBezTo>
                <a:cubicBezTo>
                  <a:pt x="135" y="28"/>
                  <a:pt x="135" y="25"/>
                  <a:pt x="133" y="23"/>
                </a:cubicBezTo>
                <a:cubicBezTo>
                  <a:pt x="130" y="21"/>
                  <a:pt x="127" y="21"/>
                  <a:pt x="125" y="23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10" y="38"/>
                  <a:pt x="110" y="41"/>
                  <a:pt x="112" y="43"/>
                </a:cubicBezTo>
                <a:cubicBezTo>
                  <a:pt x="113" y="44"/>
                  <a:pt x="115" y="45"/>
                  <a:pt x="116" y="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E73272E6-6DC8-5CE7-28FB-01936831C133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5778500"/>
            <a:ext cx="255588" cy="252413"/>
          </a:xfrm>
          <a:custGeom>
            <a:avLst/>
            <a:gdLst>
              <a:gd name="T0" fmla="*/ 20 w 161"/>
              <a:gd name="T1" fmla="*/ 38 h 159"/>
              <a:gd name="T2" fmla="*/ 0 w 161"/>
              <a:gd name="T3" fmla="*/ 82 h 159"/>
              <a:gd name="T4" fmla="*/ 26 w 161"/>
              <a:gd name="T5" fmla="*/ 148 h 159"/>
              <a:gd name="T6" fmla="*/ 26 w 161"/>
              <a:gd name="T7" fmla="*/ 122 h 159"/>
              <a:gd name="T8" fmla="*/ 21 w 161"/>
              <a:gd name="T9" fmla="*/ 130 h 159"/>
              <a:gd name="T10" fmla="*/ 31 w 161"/>
              <a:gd name="T11" fmla="*/ 140 h 159"/>
              <a:gd name="T12" fmla="*/ 87 w 161"/>
              <a:gd name="T13" fmla="*/ 151 h 159"/>
              <a:gd name="T14" fmla="*/ 84 w 161"/>
              <a:gd name="T15" fmla="*/ 122 h 159"/>
              <a:gd name="T16" fmla="*/ 108 w 161"/>
              <a:gd name="T17" fmla="*/ 84 h 159"/>
              <a:gd name="T18" fmla="*/ 107 w 161"/>
              <a:gd name="T19" fmla="*/ 46 h 159"/>
              <a:gd name="T20" fmla="*/ 88 w 161"/>
              <a:gd name="T21" fmla="*/ 26 h 159"/>
              <a:gd name="T22" fmla="*/ 72 w 161"/>
              <a:gd name="T23" fmla="*/ 26 h 159"/>
              <a:gd name="T24" fmla="*/ 54 w 161"/>
              <a:gd name="T25" fmla="*/ 46 h 159"/>
              <a:gd name="T26" fmla="*/ 52 w 161"/>
              <a:gd name="T27" fmla="*/ 84 h 159"/>
              <a:gd name="T28" fmla="*/ 77 w 161"/>
              <a:gd name="T29" fmla="*/ 122 h 159"/>
              <a:gd name="T30" fmla="*/ 83 w 161"/>
              <a:gd name="T31" fmla="*/ 156 h 159"/>
              <a:gd name="T32" fmla="*/ 127 w 161"/>
              <a:gd name="T33" fmla="*/ 145 h 159"/>
              <a:gd name="T34" fmla="*/ 94 w 161"/>
              <a:gd name="T35" fmla="*/ 26 h 159"/>
              <a:gd name="T36" fmla="*/ 101 w 161"/>
              <a:gd name="T37" fmla="*/ 46 h 159"/>
              <a:gd name="T38" fmla="*/ 60 w 161"/>
              <a:gd name="T39" fmla="*/ 26 h 159"/>
              <a:gd name="T40" fmla="*/ 66 w 161"/>
              <a:gd name="T41" fmla="*/ 46 h 159"/>
              <a:gd name="T42" fmla="*/ 50 w 161"/>
              <a:gd name="T43" fmla="*/ 57 h 159"/>
              <a:gd name="T44" fmla="*/ 111 w 161"/>
              <a:gd name="T45" fmla="*/ 57 h 159"/>
              <a:gd name="T46" fmla="*/ 50 w 161"/>
              <a:gd name="T47" fmla="*/ 57 h 159"/>
              <a:gd name="T48" fmla="*/ 102 w 161"/>
              <a:gd name="T49" fmla="*/ 69 h 159"/>
              <a:gd name="T50" fmla="*/ 58 w 161"/>
              <a:gd name="T51" fmla="*/ 84 h 159"/>
              <a:gd name="T52" fmla="*/ 80 w 161"/>
              <a:gd name="T53" fmla="*/ 116 h 159"/>
              <a:gd name="T54" fmla="*/ 77 w 161"/>
              <a:gd name="T55" fmla="*/ 112 h 159"/>
              <a:gd name="T56" fmla="*/ 84 w 161"/>
              <a:gd name="T57" fmla="*/ 115 h 159"/>
              <a:gd name="T58" fmla="*/ 132 w 161"/>
              <a:gd name="T59" fmla="*/ 133 h 159"/>
              <a:gd name="T60" fmla="*/ 135 w 161"/>
              <a:gd name="T61" fmla="*/ 138 h 159"/>
              <a:gd name="T62" fmla="*/ 137 w 161"/>
              <a:gd name="T63" fmla="*/ 133 h 159"/>
              <a:gd name="T64" fmla="*/ 137 w 161"/>
              <a:gd name="T65" fmla="*/ 24 h 159"/>
              <a:gd name="T66" fmla="*/ 33 w 161"/>
              <a:gd name="T67" fmla="*/ 20 h 159"/>
              <a:gd name="T68" fmla="*/ 140 w 161"/>
              <a:gd name="T69" fmla="*/ 124 h 159"/>
              <a:gd name="T70" fmla="*/ 145 w 161"/>
              <a:gd name="T71" fmla="*/ 128 h 159"/>
              <a:gd name="T72" fmla="*/ 28 w 161"/>
              <a:gd name="T73" fmla="*/ 29 h 159"/>
              <a:gd name="T74" fmla="*/ 23 w 161"/>
              <a:gd name="T75" fmla="*/ 24 h 159"/>
              <a:gd name="T76" fmla="*/ 26 w 161"/>
              <a:gd name="T77" fmla="*/ 30 h 159"/>
              <a:gd name="T78" fmla="*/ 87 w 161"/>
              <a:gd name="T79" fmla="*/ 83 h 159"/>
              <a:gd name="T80" fmla="*/ 87 w 161"/>
              <a:gd name="T81" fmla="*/ 76 h 159"/>
              <a:gd name="T82" fmla="*/ 73 w 161"/>
              <a:gd name="T83" fmla="*/ 82 h 159"/>
              <a:gd name="T84" fmla="*/ 79 w 161"/>
              <a:gd name="T85" fmla="*/ 87 h 159"/>
              <a:gd name="T86" fmla="*/ 78 w 161"/>
              <a:gd name="T87" fmla="*/ 9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1" h="159">
                <a:moveTo>
                  <a:pt x="26" y="122"/>
                </a:moveTo>
                <a:cubicBezTo>
                  <a:pt x="24" y="122"/>
                  <a:pt x="22" y="122"/>
                  <a:pt x="20" y="123"/>
                </a:cubicBezTo>
                <a:cubicBezTo>
                  <a:pt x="2" y="98"/>
                  <a:pt x="2" y="63"/>
                  <a:pt x="20" y="38"/>
                </a:cubicBezTo>
                <a:cubicBezTo>
                  <a:pt x="21" y="36"/>
                  <a:pt x="21" y="34"/>
                  <a:pt x="19" y="33"/>
                </a:cubicBezTo>
                <a:cubicBezTo>
                  <a:pt x="18" y="32"/>
                  <a:pt x="16" y="33"/>
                  <a:pt x="15" y="34"/>
                </a:cubicBezTo>
                <a:cubicBezTo>
                  <a:pt x="5" y="48"/>
                  <a:pt x="0" y="65"/>
                  <a:pt x="0" y="82"/>
                </a:cubicBezTo>
                <a:cubicBezTo>
                  <a:pt x="1" y="98"/>
                  <a:pt x="6" y="114"/>
                  <a:pt x="15" y="127"/>
                </a:cubicBezTo>
                <a:cubicBezTo>
                  <a:pt x="11" y="132"/>
                  <a:pt x="12" y="140"/>
                  <a:pt x="17" y="144"/>
                </a:cubicBezTo>
                <a:cubicBezTo>
                  <a:pt x="19" y="147"/>
                  <a:pt x="23" y="148"/>
                  <a:pt x="26" y="148"/>
                </a:cubicBezTo>
                <a:cubicBezTo>
                  <a:pt x="29" y="148"/>
                  <a:pt x="33" y="147"/>
                  <a:pt x="35" y="144"/>
                </a:cubicBezTo>
                <a:cubicBezTo>
                  <a:pt x="40" y="139"/>
                  <a:pt x="40" y="131"/>
                  <a:pt x="35" y="126"/>
                </a:cubicBezTo>
                <a:cubicBezTo>
                  <a:pt x="33" y="123"/>
                  <a:pt x="29" y="122"/>
                  <a:pt x="26" y="122"/>
                </a:cubicBezTo>
                <a:close/>
                <a:moveTo>
                  <a:pt x="31" y="140"/>
                </a:moveTo>
                <a:cubicBezTo>
                  <a:pt x="28" y="143"/>
                  <a:pt x="24" y="143"/>
                  <a:pt x="21" y="140"/>
                </a:cubicBezTo>
                <a:cubicBezTo>
                  <a:pt x="18" y="137"/>
                  <a:pt x="18" y="133"/>
                  <a:pt x="21" y="130"/>
                </a:cubicBezTo>
                <a:cubicBezTo>
                  <a:pt x="22" y="129"/>
                  <a:pt x="24" y="128"/>
                  <a:pt x="26" y="128"/>
                </a:cubicBezTo>
                <a:cubicBezTo>
                  <a:pt x="28" y="128"/>
                  <a:pt x="30" y="129"/>
                  <a:pt x="31" y="130"/>
                </a:cubicBezTo>
                <a:cubicBezTo>
                  <a:pt x="34" y="133"/>
                  <a:pt x="34" y="137"/>
                  <a:pt x="31" y="140"/>
                </a:cubicBezTo>
                <a:close/>
                <a:moveTo>
                  <a:pt x="123" y="140"/>
                </a:moveTo>
                <a:cubicBezTo>
                  <a:pt x="114" y="147"/>
                  <a:pt x="104" y="151"/>
                  <a:pt x="94" y="153"/>
                </a:cubicBezTo>
                <a:cubicBezTo>
                  <a:pt x="91" y="154"/>
                  <a:pt x="88" y="153"/>
                  <a:pt x="87" y="151"/>
                </a:cubicBezTo>
                <a:cubicBezTo>
                  <a:pt x="85" y="150"/>
                  <a:pt x="83" y="147"/>
                  <a:pt x="83" y="145"/>
                </a:cubicBezTo>
                <a:cubicBezTo>
                  <a:pt x="83" y="122"/>
                  <a:pt x="83" y="122"/>
                  <a:pt x="83" y="122"/>
                </a:cubicBezTo>
                <a:cubicBezTo>
                  <a:pt x="84" y="122"/>
                  <a:pt x="84" y="122"/>
                  <a:pt x="84" y="122"/>
                </a:cubicBezTo>
                <a:cubicBezTo>
                  <a:pt x="87" y="122"/>
                  <a:pt x="90" y="119"/>
                  <a:pt x="90" y="115"/>
                </a:cubicBezTo>
                <a:cubicBezTo>
                  <a:pt x="90" y="110"/>
                  <a:pt x="90" y="110"/>
                  <a:pt x="90" y="110"/>
                </a:cubicBezTo>
                <a:cubicBezTo>
                  <a:pt x="101" y="106"/>
                  <a:pt x="108" y="96"/>
                  <a:pt x="108" y="84"/>
                </a:cubicBezTo>
                <a:cubicBezTo>
                  <a:pt x="108" y="69"/>
                  <a:pt x="108" y="69"/>
                  <a:pt x="108" y="69"/>
                </a:cubicBezTo>
                <a:cubicBezTo>
                  <a:pt x="113" y="68"/>
                  <a:pt x="117" y="63"/>
                  <a:pt x="117" y="57"/>
                </a:cubicBezTo>
                <a:cubicBezTo>
                  <a:pt x="117" y="51"/>
                  <a:pt x="113" y="46"/>
                  <a:pt x="107" y="46"/>
                </a:cubicBezTo>
                <a:cubicBezTo>
                  <a:pt x="107" y="26"/>
                  <a:pt x="107" y="26"/>
                  <a:pt x="107" y="26"/>
                </a:cubicBezTo>
                <a:cubicBezTo>
                  <a:pt x="107" y="21"/>
                  <a:pt x="103" y="17"/>
                  <a:pt x="97" y="17"/>
                </a:cubicBezTo>
                <a:cubicBezTo>
                  <a:pt x="92" y="17"/>
                  <a:pt x="88" y="21"/>
                  <a:pt x="88" y="26"/>
                </a:cubicBezTo>
                <a:cubicBezTo>
                  <a:pt x="88" y="46"/>
                  <a:pt x="88" y="46"/>
                  <a:pt x="88" y="46"/>
                </a:cubicBezTo>
                <a:cubicBezTo>
                  <a:pt x="72" y="46"/>
                  <a:pt x="72" y="46"/>
                  <a:pt x="72" y="46"/>
                </a:cubicBezTo>
                <a:cubicBezTo>
                  <a:pt x="72" y="26"/>
                  <a:pt x="72" y="26"/>
                  <a:pt x="72" y="26"/>
                </a:cubicBezTo>
                <a:cubicBezTo>
                  <a:pt x="72" y="21"/>
                  <a:pt x="68" y="17"/>
                  <a:pt x="63" y="17"/>
                </a:cubicBezTo>
                <a:cubicBezTo>
                  <a:pt x="58" y="17"/>
                  <a:pt x="54" y="21"/>
                  <a:pt x="54" y="26"/>
                </a:cubicBezTo>
                <a:cubicBezTo>
                  <a:pt x="54" y="46"/>
                  <a:pt x="54" y="46"/>
                  <a:pt x="54" y="46"/>
                </a:cubicBezTo>
                <a:cubicBezTo>
                  <a:pt x="48" y="46"/>
                  <a:pt x="43" y="51"/>
                  <a:pt x="43" y="57"/>
                </a:cubicBezTo>
                <a:cubicBezTo>
                  <a:pt x="43" y="63"/>
                  <a:pt x="47" y="68"/>
                  <a:pt x="52" y="69"/>
                </a:cubicBezTo>
                <a:cubicBezTo>
                  <a:pt x="52" y="84"/>
                  <a:pt x="52" y="84"/>
                  <a:pt x="52" y="84"/>
                </a:cubicBezTo>
                <a:cubicBezTo>
                  <a:pt x="52" y="96"/>
                  <a:pt x="60" y="106"/>
                  <a:pt x="70" y="110"/>
                </a:cubicBezTo>
                <a:cubicBezTo>
                  <a:pt x="70" y="115"/>
                  <a:pt x="70" y="115"/>
                  <a:pt x="70" y="115"/>
                </a:cubicBezTo>
                <a:cubicBezTo>
                  <a:pt x="70" y="119"/>
                  <a:pt x="73" y="122"/>
                  <a:pt x="77" y="122"/>
                </a:cubicBezTo>
                <a:cubicBezTo>
                  <a:pt x="77" y="122"/>
                  <a:pt x="77" y="122"/>
                  <a:pt x="77" y="122"/>
                </a:cubicBezTo>
                <a:cubicBezTo>
                  <a:pt x="77" y="145"/>
                  <a:pt x="77" y="145"/>
                  <a:pt x="77" y="145"/>
                </a:cubicBezTo>
                <a:cubicBezTo>
                  <a:pt x="77" y="149"/>
                  <a:pt x="79" y="153"/>
                  <a:pt x="83" y="156"/>
                </a:cubicBezTo>
                <a:cubicBezTo>
                  <a:pt x="85" y="158"/>
                  <a:pt x="89" y="159"/>
                  <a:pt x="92" y="159"/>
                </a:cubicBezTo>
                <a:cubicBezTo>
                  <a:pt x="93" y="159"/>
                  <a:pt x="94" y="159"/>
                  <a:pt x="95" y="159"/>
                </a:cubicBezTo>
                <a:cubicBezTo>
                  <a:pt x="106" y="157"/>
                  <a:pt x="117" y="152"/>
                  <a:pt x="127" y="145"/>
                </a:cubicBezTo>
                <a:cubicBezTo>
                  <a:pt x="128" y="144"/>
                  <a:pt x="129" y="142"/>
                  <a:pt x="128" y="141"/>
                </a:cubicBezTo>
                <a:cubicBezTo>
                  <a:pt x="127" y="140"/>
                  <a:pt x="125" y="139"/>
                  <a:pt x="123" y="140"/>
                </a:cubicBezTo>
                <a:close/>
                <a:moveTo>
                  <a:pt x="94" y="26"/>
                </a:moveTo>
                <a:cubicBezTo>
                  <a:pt x="94" y="24"/>
                  <a:pt x="96" y="23"/>
                  <a:pt x="97" y="23"/>
                </a:cubicBezTo>
                <a:cubicBezTo>
                  <a:pt x="99" y="23"/>
                  <a:pt x="101" y="24"/>
                  <a:pt x="101" y="26"/>
                </a:cubicBezTo>
                <a:cubicBezTo>
                  <a:pt x="101" y="46"/>
                  <a:pt x="101" y="46"/>
                  <a:pt x="101" y="46"/>
                </a:cubicBezTo>
                <a:cubicBezTo>
                  <a:pt x="94" y="46"/>
                  <a:pt x="94" y="46"/>
                  <a:pt x="94" y="46"/>
                </a:cubicBezTo>
                <a:lnTo>
                  <a:pt x="94" y="26"/>
                </a:lnTo>
                <a:close/>
                <a:moveTo>
                  <a:pt x="60" y="26"/>
                </a:moveTo>
                <a:cubicBezTo>
                  <a:pt x="60" y="24"/>
                  <a:pt x="61" y="23"/>
                  <a:pt x="63" y="23"/>
                </a:cubicBezTo>
                <a:cubicBezTo>
                  <a:pt x="65" y="23"/>
                  <a:pt x="66" y="24"/>
                  <a:pt x="66" y="26"/>
                </a:cubicBezTo>
                <a:cubicBezTo>
                  <a:pt x="66" y="46"/>
                  <a:pt x="66" y="46"/>
                  <a:pt x="66" y="46"/>
                </a:cubicBezTo>
                <a:cubicBezTo>
                  <a:pt x="60" y="46"/>
                  <a:pt x="60" y="46"/>
                  <a:pt x="60" y="46"/>
                </a:cubicBezTo>
                <a:lnTo>
                  <a:pt x="60" y="26"/>
                </a:lnTo>
                <a:close/>
                <a:moveTo>
                  <a:pt x="50" y="57"/>
                </a:moveTo>
                <a:cubicBezTo>
                  <a:pt x="50" y="54"/>
                  <a:pt x="52" y="52"/>
                  <a:pt x="55" y="52"/>
                </a:cubicBezTo>
                <a:cubicBezTo>
                  <a:pt x="105" y="52"/>
                  <a:pt x="105" y="52"/>
                  <a:pt x="105" y="52"/>
                </a:cubicBezTo>
                <a:cubicBezTo>
                  <a:pt x="108" y="52"/>
                  <a:pt x="111" y="54"/>
                  <a:pt x="111" y="57"/>
                </a:cubicBezTo>
                <a:cubicBezTo>
                  <a:pt x="111" y="61"/>
                  <a:pt x="108" y="63"/>
                  <a:pt x="105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2" y="63"/>
                  <a:pt x="50" y="61"/>
                  <a:pt x="50" y="57"/>
                </a:cubicBezTo>
                <a:close/>
                <a:moveTo>
                  <a:pt x="58" y="84"/>
                </a:moveTo>
                <a:cubicBezTo>
                  <a:pt x="58" y="69"/>
                  <a:pt x="58" y="69"/>
                  <a:pt x="58" y="69"/>
                </a:cubicBezTo>
                <a:cubicBezTo>
                  <a:pt x="102" y="69"/>
                  <a:pt x="102" y="69"/>
                  <a:pt x="102" y="69"/>
                </a:cubicBezTo>
                <a:cubicBezTo>
                  <a:pt x="102" y="84"/>
                  <a:pt x="102" y="84"/>
                  <a:pt x="102" y="84"/>
                </a:cubicBezTo>
                <a:cubicBezTo>
                  <a:pt x="102" y="96"/>
                  <a:pt x="92" y="106"/>
                  <a:pt x="80" y="106"/>
                </a:cubicBezTo>
                <a:cubicBezTo>
                  <a:pt x="68" y="106"/>
                  <a:pt x="58" y="96"/>
                  <a:pt x="58" y="84"/>
                </a:cubicBezTo>
                <a:close/>
                <a:moveTo>
                  <a:pt x="80" y="116"/>
                </a:moveTo>
                <a:cubicBezTo>
                  <a:pt x="80" y="116"/>
                  <a:pt x="80" y="116"/>
                  <a:pt x="80" y="116"/>
                </a:cubicBezTo>
                <a:cubicBezTo>
                  <a:pt x="80" y="116"/>
                  <a:pt x="80" y="116"/>
                  <a:pt x="80" y="116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7" y="115"/>
                  <a:pt x="77" y="115"/>
                </a:cubicBezTo>
                <a:cubicBezTo>
                  <a:pt x="77" y="112"/>
                  <a:pt x="77" y="112"/>
                  <a:pt x="77" y="112"/>
                </a:cubicBezTo>
                <a:cubicBezTo>
                  <a:pt x="78" y="112"/>
                  <a:pt x="79" y="112"/>
                  <a:pt x="80" y="112"/>
                </a:cubicBezTo>
                <a:cubicBezTo>
                  <a:pt x="82" y="112"/>
                  <a:pt x="83" y="112"/>
                  <a:pt x="84" y="112"/>
                </a:cubicBezTo>
                <a:cubicBezTo>
                  <a:pt x="84" y="115"/>
                  <a:pt x="84" y="115"/>
                  <a:pt x="84" y="115"/>
                </a:cubicBezTo>
                <a:cubicBezTo>
                  <a:pt x="84" y="115"/>
                  <a:pt x="84" y="116"/>
                  <a:pt x="84" y="116"/>
                </a:cubicBezTo>
                <a:lnTo>
                  <a:pt x="80" y="116"/>
                </a:lnTo>
                <a:close/>
                <a:moveTo>
                  <a:pt x="132" y="133"/>
                </a:moveTo>
                <a:cubicBezTo>
                  <a:pt x="132" y="133"/>
                  <a:pt x="132" y="133"/>
                  <a:pt x="132" y="133"/>
                </a:cubicBezTo>
                <a:cubicBezTo>
                  <a:pt x="131" y="134"/>
                  <a:pt x="131" y="136"/>
                  <a:pt x="133" y="137"/>
                </a:cubicBezTo>
                <a:cubicBezTo>
                  <a:pt x="133" y="138"/>
                  <a:pt x="134" y="138"/>
                  <a:pt x="135" y="138"/>
                </a:cubicBezTo>
                <a:cubicBezTo>
                  <a:pt x="135" y="138"/>
                  <a:pt x="136" y="138"/>
                  <a:pt x="137" y="137"/>
                </a:cubicBezTo>
                <a:cubicBezTo>
                  <a:pt x="137" y="137"/>
                  <a:pt x="137" y="137"/>
                  <a:pt x="137" y="137"/>
                </a:cubicBezTo>
                <a:cubicBezTo>
                  <a:pt x="138" y="136"/>
                  <a:pt x="138" y="134"/>
                  <a:pt x="137" y="133"/>
                </a:cubicBezTo>
                <a:cubicBezTo>
                  <a:pt x="136" y="131"/>
                  <a:pt x="134" y="132"/>
                  <a:pt x="132" y="133"/>
                </a:cubicBezTo>
                <a:close/>
                <a:moveTo>
                  <a:pt x="160" y="75"/>
                </a:moveTo>
                <a:cubicBezTo>
                  <a:pt x="159" y="56"/>
                  <a:pt x="150" y="38"/>
                  <a:pt x="137" y="24"/>
                </a:cubicBezTo>
                <a:cubicBezTo>
                  <a:pt x="124" y="11"/>
                  <a:pt x="106" y="2"/>
                  <a:pt x="87" y="1"/>
                </a:cubicBezTo>
                <a:cubicBezTo>
                  <a:pt x="68" y="0"/>
                  <a:pt x="49" y="5"/>
                  <a:pt x="34" y="15"/>
                </a:cubicBezTo>
                <a:cubicBezTo>
                  <a:pt x="33" y="16"/>
                  <a:pt x="32" y="18"/>
                  <a:pt x="33" y="20"/>
                </a:cubicBezTo>
                <a:cubicBezTo>
                  <a:pt x="34" y="21"/>
                  <a:pt x="36" y="21"/>
                  <a:pt x="38" y="20"/>
                </a:cubicBezTo>
                <a:cubicBezTo>
                  <a:pt x="67" y="0"/>
                  <a:pt x="107" y="3"/>
                  <a:pt x="132" y="28"/>
                </a:cubicBezTo>
                <a:cubicBezTo>
                  <a:pt x="158" y="54"/>
                  <a:pt x="161" y="95"/>
                  <a:pt x="140" y="124"/>
                </a:cubicBezTo>
                <a:cubicBezTo>
                  <a:pt x="139" y="125"/>
                  <a:pt x="139" y="127"/>
                  <a:pt x="141" y="128"/>
                </a:cubicBezTo>
                <a:cubicBezTo>
                  <a:pt x="141" y="129"/>
                  <a:pt x="142" y="129"/>
                  <a:pt x="142" y="129"/>
                </a:cubicBezTo>
                <a:cubicBezTo>
                  <a:pt x="143" y="129"/>
                  <a:pt x="144" y="129"/>
                  <a:pt x="145" y="128"/>
                </a:cubicBezTo>
                <a:cubicBezTo>
                  <a:pt x="156" y="112"/>
                  <a:pt x="161" y="94"/>
                  <a:pt x="160" y="75"/>
                </a:cubicBezTo>
                <a:close/>
                <a:moveTo>
                  <a:pt x="26" y="30"/>
                </a:moveTo>
                <a:cubicBezTo>
                  <a:pt x="26" y="30"/>
                  <a:pt x="27" y="29"/>
                  <a:pt x="28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9" y="28"/>
                  <a:pt x="29" y="26"/>
                  <a:pt x="28" y="24"/>
                </a:cubicBezTo>
                <a:cubicBezTo>
                  <a:pt x="27" y="23"/>
                  <a:pt x="25" y="23"/>
                  <a:pt x="23" y="24"/>
                </a:cubicBezTo>
                <a:cubicBezTo>
                  <a:pt x="23" y="24"/>
                  <a:pt x="23" y="24"/>
                  <a:pt x="23" y="24"/>
                </a:cubicBezTo>
                <a:cubicBezTo>
                  <a:pt x="22" y="26"/>
                  <a:pt x="22" y="28"/>
                  <a:pt x="23" y="29"/>
                </a:cubicBezTo>
                <a:cubicBezTo>
                  <a:pt x="24" y="29"/>
                  <a:pt x="25" y="30"/>
                  <a:pt x="26" y="30"/>
                </a:cubicBezTo>
                <a:close/>
                <a:moveTo>
                  <a:pt x="81" y="97"/>
                </a:moveTo>
                <a:cubicBezTo>
                  <a:pt x="87" y="86"/>
                  <a:pt x="87" y="86"/>
                  <a:pt x="87" y="86"/>
                </a:cubicBezTo>
                <a:cubicBezTo>
                  <a:pt x="88" y="85"/>
                  <a:pt x="88" y="83"/>
                  <a:pt x="87" y="83"/>
                </a:cubicBezTo>
                <a:cubicBezTo>
                  <a:pt x="87" y="82"/>
                  <a:pt x="86" y="81"/>
                  <a:pt x="85" y="81"/>
                </a:cubicBezTo>
                <a:cubicBezTo>
                  <a:pt x="82" y="81"/>
                  <a:pt x="82" y="81"/>
                  <a:pt x="82" y="81"/>
                </a:cubicBezTo>
                <a:cubicBezTo>
                  <a:pt x="87" y="76"/>
                  <a:pt x="87" y="76"/>
                  <a:pt x="87" y="76"/>
                </a:cubicBezTo>
                <a:cubicBezTo>
                  <a:pt x="88" y="74"/>
                  <a:pt x="87" y="72"/>
                  <a:pt x="86" y="71"/>
                </a:cubicBezTo>
                <a:cubicBezTo>
                  <a:pt x="85" y="70"/>
                  <a:pt x="83" y="71"/>
                  <a:pt x="82" y="72"/>
                </a:cubicBezTo>
                <a:cubicBezTo>
                  <a:pt x="73" y="82"/>
                  <a:pt x="73" y="82"/>
                  <a:pt x="73" y="82"/>
                </a:cubicBezTo>
                <a:cubicBezTo>
                  <a:pt x="73" y="83"/>
                  <a:pt x="73" y="84"/>
                  <a:pt x="73" y="85"/>
                </a:cubicBezTo>
                <a:cubicBezTo>
                  <a:pt x="74" y="87"/>
                  <a:pt x="75" y="87"/>
                  <a:pt x="76" y="87"/>
                </a:cubicBezTo>
                <a:cubicBezTo>
                  <a:pt x="79" y="87"/>
                  <a:pt x="79" y="87"/>
                  <a:pt x="79" y="87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5"/>
                  <a:pt x="75" y="97"/>
                  <a:pt x="77" y="98"/>
                </a:cubicBezTo>
                <a:cubicBezTo>
                  <a:pt x="77" y="99"/>
                  <a:pt x="78" y="99"/>
                  <a:pt x="78" y="99"/>
                </a:cubicBezTo>
                <a:cubicBezTo>
                  <a:pt x="79" y="99"/>
                  <a:pt x="80" y="98"/>
                  <a:pt x="81" y="9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F869E98F-B4CF-0E3A-15DE-B1B6FB23145A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5778500"/>
            <a:ext cx="257175" cy="252413"/>
          </a:xfrm>
          <a:custGeom>
            <a:avLst/>
            <a:gdLst>
              <a:gd name="T0" fmla="*/ 20 w 162"/>
              <a:gd name="T1" fmla="*/ 38 h 159"/>
              <a:gd name="T2" fmla="*/ 0 w 162"/>
              <a:gd name="T3" fmla="*/ 82 h 159"/>
              <a:gd name="T4" fmla="*/ 26 w 162"/>
              <a:gd name="T5" fmla="*/ 148 h 159"/>
              <a:gd name="T6" fmla="*/ 26 w 162"/>
              <a:gd name="T7" fmla="*/ 122 h 159"/>
              <a:gd name="T8" fmla="*/ 21 w 162"/>
              <a:gd name="T9" fmla="*/ 130 h 159"/>
              <a:gd name="T10" fmla="*/ 31 w 162"/>
              <a:gd name="T11" fmla="*/ 140 h 159"/>
              <a:gd name="T12" fmla="*/ 87 w 162"/>
              <a:gd name="T13" fmla="*/ 151 h 159"/>
              <a:gd name="T14" fmla="*/ 84 w 162"/>
              <a:gd name="T15" fmla="*/ 122 h 159"/>
              <a:gd name="T16" fmla="*/ 108 w 162"/>
              <a:gd name="T17" fmla="*/ 84 h 159"/>
              <a:gd name="T18" fmla="*/ 107 w 162"/>
              <a:gd name="T19" fmla="*/ 46 h 159"/>
              <a:gd name="T20" fmla="*/ 88 w 162"/>
              <a:gd name="T21" fmla="*/ 26 h 159"/>
              <a:gd name="T22" fmla="*/ 73 w 162"/>
              <a:gd name="T23" fmla="*/ 26 h 159"/>
              <a:gd name="T24" fmla="*/ 54 w 162"/>
              <a:gd name="T25" fmla="*/ 46 h 159"/>
              <a:gd name="T26" fmla="*/ 52 w 162"/>
              <a:gd name="T27" fmla="*/ 84 h 159"/>
              <a:gd name="T28" fmla="*/ 77 w 162"/>
              <a:gd name="T29" fmla="*/ 122 h 159"/>
              <a:gd name="T30" fmla="*/ 83 w 162"/>
              <a:gd name="T31" fmla="*/ 156 h 159"/>
              <a:gd name="T32" fmla="*/ 127 w 162"/>
              <a:gd name="T33" fmla="*/ 145 h 159"/>
              <a:gd name="T34" fmla="*/ 94 w 162"/>
              <a:gd name="T35" fmla="*/ 26 h 159"/>
              <a:gd name="T36" fmla="*/ 101 w 162"/>
              <a:gd name="T37" fmla="*/ 46 h 159"/>
              <a:gd name="T38" fmla="*/ 60 w 162"/>
              <a:gd name="T39" fmla="*/ 26 h 159"/>
              <a:gd name="T40" fmla="*/ 66 w 162"/>
              <a:gd name="T41" fmla="*/ 46 h 159"/>
              <a:gd name="T42" fmla="*/ 50 w 162"/>
              <a:gd name="T43" fmla="*/ 57 h 159"/>
              <a:gd name="T44" fmla="*/ 111 w 162"/>
              <a:gd name="T45" fmla="*/ 57 h 159"/>
              <a:gd name="T46" fmla="*/ 50 w 162"/>
              <a:gd name="T47" fmla="*/ 57 h 159"/>
              <a:gd name="T48" fmla="*/ 102 w 162"/>
              <a:gd name="T49" fmla="*/ 69 h 159"/>
              <a:gd name="T50" fmla="*/ 58 w 162"/>
              <a:gd name="T51" fmla="*/ 84 h 159"/>
              <a:gd name="T52" fmla="*/ 80 w 162"/>
              <a:gd name="T53" fmla="*/ 116 h 159"/>
              <a:gd name="T54" fmla="*/ 77 w 162"/>
              <a:gd name="T55" fmla="*/ 112 h 159"/>
              <a:gd name="T56" fmla="*/ 84 w 162"/>
              <a:gd name="T57" fmla="*/ 115 h 159"/>
              <a:gd name="T58" fmla="*/ 160 w 162"/>
              <a:gd name="T59" fmla="*/ 75 h 159"/>
              <a:gd name="T60" fmla="*/ 34 w 162"/>
              <a:gd name="T61" fmla="*/ 15 h 159"/>
              <a:gd name="T62" fmla="*/ 132 w 162"/>
              <a:gd name="T63" fmla="*/ 28 h 159"/>
              <a:gd name="T64" fmla="*/ 142 w 162"/>
              <a:gd name="T65" fmla="*/ 129 h 159"/>
              <a:gd name="T66" fmla="*/ 132 w 162"/>
              <a:gd name="T67" fmla="*/ 133 h 159"/>
              <a:gd name="T68" fmla="*/ 135 w 162"/>
              <a:gd name="T69" fmla="*/ 138 h 159"/>
              <a:gd name="T70" fmla="*/ 137 w 162"/>
              <a:gd name="T71" fmla="*/ 133 h 159"/>
              <a:gd name="T72" fmla="*/ 28 w 162"/>
              <a:gd name="T73" fmla="*/ 29 h 159"/>
              <a:gd name="T74" fmla="*/ 23 w 162"/>
              <a:gd name="T75" fmla="*/ 24 h 159"/>
              <a:gd name="T76" fmla="*/ 26 w 162"/>
              <a:gd name="T77" fmla="*/ 30 h 159"/>
              <a:gd name="T78" fmla="*/ 87 w 162"/>
              <a:gd name="T79" fmla="*/ 83 h 159"/>
              <a:gd name="T80" fmla="*/ 87 w 162"/>
              <a:gd name="T81" fmla="*/ 76 h 159"/>
              <a:gd name="T82" fmla="*/ 74 w 162"/>
              <a:gd name="T83" fmla="*/ 82 h 159"/>
              <a:gd name="T84" fmla="*/ 79 w 162"/>
              <a:gd name="T85" fmla="*/ 87 h 159"/>
              <a:gd name="T86" fmla="*/ 78 w 162"/>
              <a:gd name="T87" fmla="*/ 9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2" h="159">
                <a:moveTo>
                  <a:pt x="26" y="122"/>
                </a:moveTo>
                <a:cubicBezTo>
                  <a:pt x="24" y="122"/>
                  <a:pt x="22" y="122"/>
                  <a:pt x="20" y="123"/>
                </a:cubicBezTo>
                <a:cubicBezTo>
                  <a:pt x="2" y="98"/>
                  <a:pt x="2" y="63"/>
                  <a:pt x="20" y="38"/>
                </a:cubicBezTo>
                <a:cubicBezTo>
                  <a:pt x="21" y="36"/>
                  <a:pt x="21" y="34"/>
                  <a:pt x="19" y="33"/>
                </a:cubicBezTo>
                <a:cubicBezTo>
                  <a:pt x="18" y="32"/>
                  <a:pt x="16" y="33"/>
                  <a:pt x="15" y="34"/>
                </a:cubicBezTo>
                <a:cubicBezTo>
                  <a:pt x="5" y="48"/>
                  <a:pt x="0" y="65"/>
                  <a:pt x="0" y="82"/>
                </a:cubicBezTo>
                <a:cubicBezTo>
                  <a:pt x="1" y="98"/>
                  <a:pt x="6" y="114"/>
                  <a:pt x="15" y="127"/>
                </a:cubicBezTo>
                <a:cubicBezTo>
                  <a:pt x="11" y="132"/>
                  <a:pt x="12" y="140"/>
                  <a:pt x="17" y="144"/>
                </a:cubicBezTo>
                <a:cubicBezTo>
                  <a:pt x="19" y="147"/>
                  <a:pt x="23" y="148"/>
                  <a:pt x="26" y="148"/>
                </a:cubicBezTo>
                <a:cubicBezTo>
                  <a:pt x="29" y="148"/>
                  <a:pt x="33" y="147"/>
                  <a:pt x="35" y="144"/>
                </a:cubicBezTo>
                <a:cubicBezTo>
                  <a:pt x="40" y="139"/>
                  <a:pt x="40" y="131"/>
                  <a:pt x="35" y="126"/>
                </a:cubicBezTo>
                <a:cubicBezTo>
                  <a:pt x="33" y="123"/>
                  <a:pt x="30" y="122"/>
                  <a:pt x="26" y="122"/>
                </a:cubicBezTo>
                <a:close/>
                <a:moveTo>
                  <a:pt x="31" y="140"/>
                </a:moveTo>
                <a:cubicBezTo>
                  <a:pt x="28" y="143"/>
                  <a:pt x="24" y="143"/>
                  <a:pt x="21" y="140"/>
                </a:cubicBezTo>
                <a:cubicBezTo>
                  <a:pt x="18" y="137"/>
                  <a:pt x="18" y="133"/>
                  <a:pt x="21" y="130"/>
                </a:cubicBezTo>
                <a:cubicBezTo>
                  <a:pt x="22" y="129"/>
                  <a:pt x="24" y="128"/>
                  <a:pt x="26" y="128"/>
                </a:cubicBezTo>
                <a:cubicBezTo>
                  <a:pt x="28" y="128"/>
                  <a:pt x="30" y="129"/>
                  <a:pt x="31" y="130"/>
                </a:cubicBezTo>
                <a:cubicBezTo>
                  <a:pt x="34" y="133"/>
                  <a:pt x="34" y="137"/>
                  <a:pt x="31" y="140"/>
                </a:cubicBezTo>
                <a:close/>
                <a:moveTo>
                  <a:pt x="123" y="140"/>
                </a:moveTo>
                <a:cubicBezTo>
                  <a:pt x="115" y="147"/>
                  <a:pt x="104" y="151"/>
                  <a:pt x="94" y="153"/>
                </a:cubicBezTo>
                <a:cubicBezTo>
                  <a:pt x="91" y="154"/>
                  <a:pt x="89" y="153"/>
                  <a:pt x="87" y="151"/>
                </a:cubicBezTo>
                <a:cubicBezTo>
                  <a:pt x="85" y="150"/>
                  <a:pt x="83" y="147"/>
                  <a:pt x="83" y="145"/>
                </a:cubicBezTo>
                <a:cubicBezTo>
                  <a:pt x="83" y="122"/>
                  <a:pt x="83" y="122"/>
                  <a:pt x="83" y="122"/>
                </a:cubicBezTo>
                <a:cubicBezTo>
                  <a:pt x="84" y="122"/>
                  <a:pt x="84" y="122"/>
                  <a:pt x="84" y="122"/>
                </a:cubicBezTo>
                <a:cubicBezTo>
                  <a:pt x="87" y="122"/>
                  <a:pt x="90" y="119"/>
                  <a:pt x="90" y="115"/>
                </a:cubicBezTo>
                <a:cubicBezTo>
                  <a:pt x="90" y="110"/>
                  <a:pt x="90" y="110"/>
                  <a:pt x="90" y="110"/>
                </a:cubicBezTo>
                <a:cubicBezTo>
                  <a:pt x="101" y="106"/>
                  <a:pt x="108" y="96"/>
                  <a:pt x="108" y="84"/>
                </a:cubicBezTo>
                <a:cubicBezTo>
                  <a:pt x="108" y="69"/>
                  <a:pt x="108" y="69"/>
                  <a:pt x="108" y="69"/>
                </a:cubicBezTo>
                <a:cubicBezTo>
                  <a:pt x="113" y="68"/>
                  <a:pt x="117" y="63"/>
                  <a:pt x="117" y="57"/>
                </a:cubicBezTo>
                <a:cubicBezTo>
                  <a:pt x="117" y="51"/>
                  <a:pt x="113" y="46"/>
                  <a:pt x="107" y="46"/>
                </a:cubicBezTo>
                <a:cubicBezTo>
                  <a:pt x="107" y="26"/>
                  <a:pt x="107" y="26"/>
                  <a:pt x="107" y="26"/>
                </a:cubicBezTo>
                <a:cubicBezTo>
                  <a:pt x="107" y="21"/>
                  <a:pt x="103" y="17"/>
                  <a:pt x="98" y="17"/>
                </a:cubicBezTo>
                <a:cubicBezTo>
                  <a:pt x="92" y="17"/>
                  <a:pt x="88" y="21"/>
                  <a:pt x="88" y="26"/>
                </a:cubicBezTo>
                <a:cubicBezTo>
                  <a:pt x="88" y="46"/>
                  <a:pt x="88" y="46"/>
                  <a:pt x="88" y="46"/>
                </a:cubicBezTo>
                <a:cubicBezTo>
                  <a:pt x="73" y="46"/>
                  <a:pt x="73" y="46"/>
                  <a:pt x="73" y="46"/>
                </a:cubicBezTo>
                <a:cubicBezTo>
                  <a:pt x="73" y="26"/>
                  <a:pt x="73" y="26"/>
                  <a:pt x="73" y="26"/>
                </a:cubicBezTo>
                <a:cubicBezTo>
                  <a:pt x="73" y="21"/>
                  <a:pt x="68" y="17"/>
                  <a:pt x="63" y="17"/>
                </a:cubicBezTo>
                <a:cubicBezTo>
                  <a:pt x="58" y="17"/>
                  <a:pt x="54" y="21"/>
                  <a:pt x="54" y="26"/>
                </a:cubicBezTo>
                <a:cubicBezTo>
                  <a:pt x="54" y="46"/>
                  <a:pt x="54" y="46"/>
                  <a:pt x="54" y="46"/>
                </a:cubicBezTo>
                <a:cubicBezTo>
                  <a:pt x="48" y="46"/>
                  <a:pt x="43" y="51"/>
                  <a:pt x="43" y="57"/>
                </a:cubicBezTo>
                <a:cubicBezTo>
                  <a:pt x="43" y="63"/>
                  <a:pt x="47" y="68"/>
                  <a:pt x="52" y="69"/>
                </a:cubicBezTo>
                <a:cubicBezTo>
                  <a:pt x="52" y="84"/>
                  <a:pt x="52" y="84"/>
                  <a:pt x="52" y="84"/>
                </a:cubicBezTo>
                <a:cubicBezTo>
                  <a:pt x="52" y="96"/>
                  <a:pt x="60" y="106"/>
                  <a:pt x="70" y="110"/>
                </a:cubicBezTo>
                <a:cubicBezTo>
                  <a:pt x="70" y="115"/>
                  <a:pt x="70" y="115"/>
                  <a:pt x="70" y="115"/>
                </a:cubicBezTo>
                <a:cubicBezTo>
                  <a:pt x="70" y="119"/>
                  <a:pt x="73" y="122"/>
                  <a:pt x="77" y="122"/>
                </a:cubicBezTo>
                <a:cubicBezTo>
                  <a:pt x="77" y="122"/>
                  <a:pt x="77" y="122"/>
                  <a:pt x="77" y="122"/>
                </a:cubicBezTo>
                <a:cubicBezTo>
                  <a:pt x="77" y="145"/>
                  <a:pt x="77" y="145"/>
                  <a:pt x="77" y="145"/>
                </a:cubicBezTo>
                <a:cubicBezTo>
                  <a:pt x="77" y="149"/>
                  <a:pt x="79" y="153"/>
                  <a:pt x="83" y="156"/>
                </a:cubicBezTo>
                <a:cubicBezTo>
                  <a:pt x="85" y="158"/>
                  <a:pt x="89" y="159"/>
                  <a:pt x="92" y="159"/>
                </a:cubicBezTo>
                <a:cubicBezTo>
                  <a:pt x="93" y="159"/>
                  <a:pt x="94" y="159"/>
                  <a:pt x="95" y="159"/>
                </a:cubicBezTo>
                <a:cubicBezTo>
                  <a:pt x="107" y="157"/>
                  <a:pt x="117" y="152"/>
                  <a:pt x="127" y="145"/>
                </a:cubicBezTo>
                <a:cubicBezTo>
                  <a:pt x="129" y="144"/>
                  <a:pt x="129" y="142"/>
                  <a:pt x="128" y="141"/>
                </a:cubicBezTo>
                <a:cubicBezTo>
                  <a:pt x="127" y="140"/>
                  <a:pt x="125" y="139"/>
                  <a:pt x="123" y="140"/>
                </a:cubicBezTo>
                <a:close/>
                <a:moveTo>
                  <a:pt x="94" y="26"/>
                </a:moveTo>
                <a:cubicBezTo>
                  <a:pt x="94" y="24"/>
                  <a:pt x="96" y="23"/>
                  <a:pt x="98" y="23"/>
                </a:cubicBezTo>
                <a:cubicBezTo>
                  <a:pt x="99" y="23"/>
                  <a:pt x="101" y="24"/>
                  <a:pt x="101" y="26"/>
                </a:cubicBezTo>
                <a:cubicBezTo>
                  <a:pt x="101" y="46"/>
                  <a:pt x="101" y="46"/>
                  <a:pt x="101" y="46"/>
                </a:cubicBezTo>
                <a:cubicBezTo>
                  <a:pt x="94" y="46"/>
                  <a:pt x="94" y="46"/>
                  <a:pt x="94" y="46"/>
                </a:cubicBezTo>
                <a:lnTo>
                  <a:pt x="94" y="26"/>
                </a:lnTo>
                <a:close/>
                <a:moveTo>
                  <a:pt x="60" y="26"/>
                </a:moveTo>
                <a:cubicBezTo>
                  <a:pt x="60" y="24"/>
                  <a:pt x="61" y="23"/>
                  <a:pt x="63" y="23"/>
                </a:cubicBezTo>
                <a:cubicBezTo>
                  <a:pt x="65" y="23"/>
                  <a:pt x="66" y="24"/>
                  <a:pt x="66" y="26"/>
                </a:cubicBezTo>
                <a:cubicBezTo>
                  <a:pt x="66" y="46"/>
                  <a:pt x="66" y="46"/>
                  <a:pt x="66" y="46"/>
                </a:cubicBezTo>
                <a:cubicBezTo>
                  <a:pt x="60" y="46"/>
                  <a:pt x="60" y="46"/>
                  <a:pt x="60" y="46"/>
                </a:cubicBezTo>
                <a:lnTo>
                  <a:pt x="60" y="26"/>
                </a:lnTo>
                <a:close/>
                <a:moveTo>
                  <a:pt x="50" y="57"/>
                </a:moveTo>
                <a:cubicBezTo>
                  <a:pt x="50" y="54"/>
                  <a:pt x="52" y="52"/>
                  <a:pt x="55" y="52"/>
                </a:cubicBezTo>
                <a:cubicBezTo>
                  <a:pt x="105" y="52"/>
                  <a:pt x="105" y="52"/>
                  <a:pt x="105" y="52"/>
                </a:cubicBezTo>
                <a:cubicBezTo>
                  <a:pt x="108" y="52"/>
                  <a:pt x="111" y="54"/>
                  <a:pt x="111" y="57"/>
                </a:cubicBezTo>
                <a:cubicBezTo>
                  <a:pt x="111" y="61"/>
                  <a:pt x="108" y="63"/>
                  <a:pt x="105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2" y="63"/>
                  <a:pt x="50" y="61"/>
                  <a:pt x="50" y="57"/>
                </a:cubicBezTo>
                <a:close/>
                <a:moveTo>
                  <a:pt x="58" y="84"/>
                </a:moveTo>
                <a:cubicBezTo>
                  <a:pt x="58" y="69"/>
                  <a:pt x="58" y="69"/>
                  <a:pt x="58" y="69"/>
                </a:cubicBezTo>
                <a:cubicBezTo>
                  <a:pt x="102" y="69"/>
                  <a:pt x="102" y="69"/>
                  <a:pt x="102" y="69"/>
                </a:cubicBezTo>
                <a:cubicBezTo>
                  <a:pt x="102" y="84"/>
                  <a:pt x="102" y="84"/>
                  <a:pt x="102" y="84"/>
                </a:cubicBezTo>
                <a:cubicBezTo>
                  <a:pt x="102" y="96"/>
                  <a:pt x="92" y="106"/>
                  <a:pt x="80" y="106"/>
                </a:cubicBezTo>
                <a:cubicBezTo>
                  <a:pt x="68" y="106"/>
                  <a:pt x="58" y="96"/>
                  <a:pt x="58" y="84"/>
                </a:cubicBezTo>
                <a:close/>
                <a:moveTo>
                  <a:pt x="80" y="116"/>
                </a:moveTo>
                <a:cubicBezTo>
                  <a:pt x="80" y="116"/>
                  <a:pt x="80" y="116"/>
                  <a:pt x="80" y="116"/>
                </a:cubicBezTo>
                <a:cubicBezTo>
                  <a:pt x="80" y="116"/>
                  <a:pt x="80" y="116"/>
                  <a:pt x="80" y="116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7" y="115"/>
                  <a:pt x="77" y="115"/>
                </a:cubicBezTo>
                <a:cubicBezTo>
                  <a:pt x="77" y="112"/>
                  <a:pt x="77" y="112"/>
                  <a:pt x="77" y="112"/>
                </a:cubicBezTo>
                <a:cubicBezTo>
                  <a:pt x="78" y="112"/>
                  <a:pt x="79" y="112"/>
                  <a:pt x="80" y="112"/>
                </a:cubicBezTo>
                <a:cubicBezTo>
                  <a:pt x="82" y="112"/>
                  <a:pt x="83" y="112"/>
                  <a:pt x="84" y="112"/>
                </a:cubicBezTo>
                <a:cubicBezTo>
                  <a:pt x="84" y="115"/>
                  <a:pt x="84" y="115"/>
                  <a:pt x="84" y="115"/>
                </a:cubicBezTo>
                <a:cubicBezTo>
                  <a:pt x="84" y="115"/>
                  <a:pt x="84" y="116"/>
                  <a:pt x="84" y="116"/>
                </a:cubicBezTo>
                <a:lnTo>
                  <a:pt x="80" y="116"/>
                </a:lnTo>
                <a:close/>
                <a:moveTo>
                  <a:pt x="160" y="75"/>
                </a:moveTo>
                <a:cubicBezTo>
                  <a:pt x="159" y="56"/>
                  <a:pt x="150" y="38"/>
                  <a:pt x="137" y="24"/>
                </a:cubicBezTo>
                <a:cubicBezTo>
                  <a:pt x="124" y="11"/>
                  <a:pt x="106" y="2"/>
                  <a:pt x="87" y="1"/>
                </a:cubicBezTo>
                <a:cubicBezTo>
                  <a:pt x="68" y="0"/>
                  <a:pt x="49" y="5"/>
                  <a:pt x="34" y="15"/>
                </a:cubicBezTo>
                <a:cubicBezTo>
                  <a:pt x="33" y="16"/>
                  <a:pt x="32" y="18"/>
                  <a:pt x="33" y="20"/>
                </a:cubicBezTo>
                <a:cubicBezTo>
                  <a:pt x="34" y="21"/>
                  <a:pt x="36" y="21"/>
                  <a:pt x="38" y="20"/>
                </a:cubicBezTo>
                <a:cubicBezTo>
                  <a:pt x="67" y="0"/>
                  <a:pt x="107" y="3"/>
                  <a:pt x="132" y="28"/>
                </a:cubicBezTo>
                <a:cubicBezTo>
                  <a:pt x="158" y="54"/>
                  <a:pt x="162" y="95"/>
                  <a:pt x="140" y="124"/>
                </a:cubicBezTo>
                <a:cubicBezTo>
                  <a:pt x="139" y="125"/>
                  <a:pt x="139" y="127"/>
                  <a:pt x="141" y="128"/>
                </a:cubicBezTo>
                <a:cubicBezTo>
                  <a:pt x="141" y="129"/>
                  <a:pt x="142" y="129"/>
                  <a:pt x="142" y="129"/>
                </a:cubicBezTo>
                <a:cubicBezTo>
                  <a:pt x="143" y="129"/>
                  <a:pt x="144" y="129"/>
                  <a:pt x="145" y="128"/>
                </a:cubicBezTo>
                <a:cubicBezTo>
                  <a:pt x="156" y="112"/>
                  <a:pt x="161" y="94"/>
                  <a:pt x="160" y="75"/>
                </a:cubicBezTo>
                <a:close/>
                <a:moveTo>
                  <a:pt x="132" y="133"/>
                </a:moveTo>
                <a:cubicBezTo>
                  <a:pt x="132" y="133"/>
                  <a:pt x="132" y="133"/>
                  <a:pt x="132" y="133"/>
                </a:cubicBezTo>
                <a:cubicBezTo>
                  <a:pt x="131" y="134"/>
                  <a:pt x="131" y="136"/>
                  <a:pt x="133" y="137"/>
                </a:cubicBezTo>
                <a:cubicBezTo>
                  <a:pt x="133" y="138"/>
                  <a:pt x="134" y="138"/>
                  <a:pt x="135" y="138"/>
                </a:cubicBezTo>
                <a:cubicBezTo>
                  <a:pt x="135" y="138"/>
                  <a:pt x="136" y="138"/>
                  <a:pt x="137" y="137"/>
                </a:cubicBezTo>
                <a:cubicBezTo>
                  <a:pt x="137" y="137"/>
                  <a:pt x="137" y="137"/>
                  <a:pt x="137" y="137"/>
                </a:cubicBezTo>
                <a:cubicBezTo>
                  <a:pt x="138" y="136"/>
                  <a:pt x="138" y="134"/>
                  <a:pt x="137" y="133"/>
                </a:cubicBezTo>
                <a:cubicBezTo>
                  <a:pt x="136" y="131"/>
                  <a:pt x="134" y="132"/>
                  <a:pt x="132" y="133"/>
                </a:cubicBezTo>
                <a:close/>
                <a:moveTo>
                  <a:pt x="26" y="30"/>
                </a:moveTo>
                <a:cubicBezTo>
                  <a:pt x="26" y="30"/>
                  <a:pt x="27" y="29"/>
                  <a:pt x="28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9" y="28"/>
                  <a:pt x="29" y="26"/>
                  <a:pt x="28" y="24"/>
                </a:cubicBezTo>
                <a:cubicBezTo>
                  <a:pt x="27" y="23"/>
                  <a:pt x="25" y="23"/>
                  <a:pt x="23" y="24"/>
                </a:cubicBezTo>
                <a:cubicBezTo>
                  <a:pt x="23" y="24"/>
                  <a:pt x="23" y="24"/>
                  <a:pt x="23" y="24"/>
                </a:cubicBezTo>
                <a:cubicBezTo>
                  <a:pt x="22" y="26"/>
                  <a:pt x="22" y="28"/>
                  <a:pt x="23" y="29"/>
                </a:cubicBezTo>
                <a:cubicBezTo>
                  <a:pt x="24" y="29"/>
                  <a:pt x="25" y="30"/>
                  <a:pt x="26" y="30"/>
                </a:cubicBezTo>
                <a:close/>
                <a:moveTo>
                  <a:pt x="81" y="97"/>
                </a:moveTo>
                <a:cubicBezTo>
                  <a:pt x="87" y="86"/>
                  <a:pt x="87" y="86"/>
                  <a:pt x="87" y="86"/>
                </a:cubicBezTo>
                <a:cubicBezTo>
                  <a:pt x="88" y="85"/>
                  <a:pt x="88" y="83"/>
                  <a:pt x="87" y="83"/>
                </a:cubicBezTo>
                <a:cubicBezTo>
                  <a:pt x="87" y="82"/>
                  <a:pt x="86" y="81"/>
                  <a:pt x="85" y="81"/>
                </a:cubicBezTo>
                <a:cubicBezTo>
                  <a:pt x="82" y="81"/>
                  <a:pt x="82" y="81"/>
                  <a:pt x="82" y="81"/>
                </a:cubicBezTo>
                <a:cubicBezTo>
                  <a:pt x="87" y="76"/>
                  <a:pt x="87" y="76"/>
                  <a:pt x="87" y="76"/>
                </a:cubicBezTo>
                <a:cubicBezTo>
                  <a:pt x="88" y="74"/>
                  <a:pt x="87" y="72"/>
                  <a:pt x="86" y="71"/>
                </a:cubicBezTo>
                <a:cubicBezTo>
                  <a:pt x="85" y="70"/>
                  <a:pt x="83" y="71"/>
                  <a:pt x="82" y="72"/>
                </a:cubicBezTo>
                <a:cubicBezTo>
                  <a:pt x="74" y="82"/>
                  <a:pt x="74" y="82"/>
                  <a:pt x="74" y="82"/>
                </a:cubicBezTo>
                <a:cubicBezTo>
                  <a:pt x="73" y="83"/>
                  <a:pt x="73" y="84"/>
                  <a:pt x="73" y="85"/>
                </a:cubicBezTo>
                <a:cubicBezTo>
                  <a:pt x="74" y="87"/>
                  <a:pt x="75" y="87"/>
                  <a:pt x="76" y="87"/>
                </a:cubicBezTo>
                <a:cubicBezTo>
                  <a:pt x="79" y="87"/>
                  <a:pt x="79" y="87"/>
                  <a:pt x="79" y="87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5"/>
                  <a:pt x="75" y="97"/>
                  <a:pt x="77" y="98"/>
                </a:cubicBezTo>
                <a:cubicBezTo>
                  <a:pt x="77" y="99"/>
                  <a:pt x="78" y="99"/>
                  <a:pt x="78" y="99"/>
                </a:cubicBezTo>
                <a:cubicBezTo>
                  <a:pt x="79" y="99"/>
                  <a:pt x="80" y="98"/>
                  <a:pt x="81" y="9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632C19D5-7043-AFD1-9C48-34A242BCD0E7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5791200"/>
            <a:ext cx="254000" cy="228600"/>
          </a:xfrm>
          <a:custGeom>
            <a:avLst/>
            <a:gdLst>
              <a:gd name="T0" fmla="*/ 115 w 160"/>
              <a:gd name="T1" fmla="*/ 6 h 144"/>
              <a:gd name="T2" fmla="*/ 111 w 160"/>
              <a:gd name="T3" fmla="*/ 7 h 144"/>
              <a:gd name="T4" fmla="*/ 113 w 160"/>
              <a:gd name="T5" fmla="*/ 12 h 144"/>
              <a:gd name="T6" fmla="*/ 153 w 160"/>
              <a:gd name="T7" fmla="*/ 72 h 144"/>
              <a:gd name="T8" fmla="*/ 88 w 160"/>
              <a:gd name="T9" fmla="*/ 137 h 144"/>
              <a:gd name="T10" fmla="*/ 85 w 160"/>
              <a:gd name="T11" fmla="*/ 141 h 144"/>
              <a:gd name="T12" fmla="*/ 88 w 160"/>
              <a:gd name="T13" fmla="*/ 144 h 144"/>
              <a:gd name="T14" fmla="*/ 160 w 160"/>
              <a:gd name="T15" fmla="*/ 72 h 144"/>
              <a:gd name="T16" fmla="*/ 115 w 160"/>
              <a:gd name="T17" fmla="*/ 6 h 144"/>
              <a:gd name="T18" fmla="*/ 88 w 160"/>
              <a:gd name="T19" fmla="*/ 119 h 144"/>
              <a:gd name="T20" fmla="*/ 135 w 160"/>
              <a:gd name="T21" fmla="*/ 72 h 144"/>
              <a:gd name="T22" fmla="*/ 88 w 160"/>
              <a:gd name="T23" fmla="*/ 25 h 144"/>
              <a:gd name="T24" fmla="*/ 85 w 160"/>
              <a:gd name="T25" fmla="*/ 29 h 144"/>
              <a:gd name="T26" fmla="*/ 88 w 160"/>
              <a:gd name="T27" fmla="*/ 32 h 144"/>
              <a:gd name="T28" fmla="*/ 128 w 160"/>
              <a:gd name="T29" fmla="*/ 72 h 144"/>
              <a:gd name="T30" fmla="*/ 88 w 160"/>
              <a:gd name="T31" fmla="*/ 112 h 144"/>
              <a:gd name="T32" fmla="*/ 85 w 160"/>
              <a:gd name="T33" fmla="*/ 115 h 144"/>
              <a:gd name="T34" fmla="*/ 88 w 160"/>
              <a:gd name="T35" fmla="*/ 119 h 144"/>
              <a:gd name="T36" fmla="*/ 99 w 160"/>
              <a:gd name="T37" fmla="*/ 89 h 144"/>
              <a:gd name="T38" fmla="*/ 101 w 160"/>
              <a:gd name="T39" fmla="*/ 90 h 144"/>
              <a:gd name="T40" fmla="*/ 103 w 160"/>
              <a:gd name="T41" fmla="*/ 89 h 144"/>
              <a:gd name="T42" fmla="*/ 111 w 160"/>
              <a:gd name="T43" fmla="*/ 72 h 144"/>
              <a:gd name="T44" fmla="*/ 88 w 160"/>
              <a:gd name="T45" fmla="*/ 49 h 144"/>
              <a:gd name="T46" fmla="*/ 85 w 160"/>
              <a:gd name="T47" fmla="*/ 53 h 144"/>
              <a:gd name="T48" fmla="*/ 88 w 160"/>
              <a:gd name="T49" fmla="*/ 56 h 144"/>
              <a:gd name="T50" fmla="*/ 104 w 160"/>
              <a:gd name="T51" fmla="*/ 72 h 144"/>
              <a:gd name="T52" fmla="*/ 99 w 160"/>
              <a:gd name="T53" fmla="*/ 84 h 144"/>
              <a:gd name="T54" fmla="*/ 99 w 160"/>
              <a:gd name="T55" fmla="*/ 89 h 144"/>
              <a:gd name="T56" fmla="*/ 73 w 160"/>
              <a:gd name="T57" fmla="*/ 0 h 144"/>
              <a:gd name="T58" fmla="*/ 69 w 160"/>
              <a:gd name="T59" fmla="*/ 1 h 144"/>
              <a:gd name="T60" fmla="*/ 34 w 160"/>
              <a:gd name="T61" fmla="*/ 37 h 144"/>
              <a:gd name="T62" fmla="*/ 3 w 160"/>
              <a:gd name="T63" fmla="*/ 37 h 144"/>
              <a:gd name="T64" fmla="*/ 0 w 160"/>
              <a:gd name="T65" fmla="*/ 40 h 144"/>
              <a:gd name="T66" fmla="*/ 0 w 160"/>
              <a:gd name="T67" fmla="*/ 104 h 144"/>
              <a:gd name="T68" fmla="*/ 3 w 160"/>
              <a:gd name="T69" fmla="*/ 108 h 144"/>
              <a:gd name="T70" fmla="*/ 35 w 160"/>
              <a:gd name="T71" fmla="*/ 108 h 144"/>
              <a:gd name="T72" fmla="*/ 39 w 160"/>
              <a:gd name="T73" fmla="*/ 104 h 144"/>
              <a:gd name="T74" fmla="*/ 35 w 160"/>
              <a:gd name="T75" fmla="*/ 101 h 144"/>
              <a:gd name="T76" fmla="*/ 7 w 160"/>
              <a:gd name="T77" fmla="*/ 101 h 144"/>
              <a:gd name="T78" fmla="*/ 7 w 160"/>
              <a:gd name="T79" fmla="*/ 43 h 144"/>
              <a:gd name="T80" fmla="*/ 35 w 160"/>
              <a:gd name="T81" fmla="*/ 43 h 144"/>
              <a:gd name="T82" fmla="*/ 38 w 160"/>
              <a:gd name="T83" fmla="*/ 42 h 144"/>
              <a:gd name="T84" fmla="*/ 69 w 160"/>
              <a:gd name="T85" fmla="*/ 12 h 144"/>
              <a:gd name="T86" fmla="*/ 69 w 160"/>
              <a:gd name="T87" fmla="*/ 133 h 144"/>
              <a:gd name="T88" fmla="*/ 52 w 160"/>
              <a:gd name="T89" fmla="*/ 116 h 144"/>
              <a:gd name="T90" fmla="*/ 47 w 160"/>
              <a:gd name="T91" fmla="*/ 116 h 144"/>
              <a:gd name="T92" fmla="*/ 47 w 160"/>
              <a:gd name="T93" fmla="*/ 121 h 144"/>
              <a:gd name="T94" fmla="*/ 69 w 160"/>
              <a:gd name="T95" fmla="*/ 143 h 144"/>
              <a:gd name="T96" fmla="*/ 72 w 160"/>
              <a:gd name="T97" fmla="*/ 144 h 144"/>
              <a:gd name="T98" fmla="*/ 73 w 160"/>
              <a:gd name="T99" fmla="*/ 144 h 144"/>
              <a:gd name="T100" fmla="*/ 75 w 160"/>
              <a:gd name="T101" fmla="*/ 141 h 144"/>
              <a:gd name="T102" fmla="*/ 75 w 160"/>
              <a:gd name="T103" fmla="*/ 4 h 144"/>
              <a:gd name="T104" fmla="*/ 73 w 160"/>
              <a:gd name="T105" fmla="*/ 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44">
                <a:moveTo>
                  <a:pt x="115" y="6"/>
                </a:moveTo>
                <a:cubicBezTo>
                  <a:pt x="114" y="5"/>
                  <a:pt x="112" y="6"/>
                  <a:pt x="111" y="7"/>
                </a:cubicBezTo>
                <a:cubicBezTo>
                  <a:pt x="110" y="9"/>
                  <a:pt x="111" y="11"/>
                  <a:pt x="113" y="12"/>
                </a:cubicBezTo>
                <a:cubicBezTo>
                  <a:pt x="137" y="22"/>
                  <a:pt x="153" y="46"/>
                  <a:pt x="153" y="72"/>
                </a:cubicBezTo>
                <a:cubicBezTo>
                  <a:pt x="153" y="108"/>
                  <a:pt x="124" y="137"/>
                  <a:pt x="88" y="137"/>
                </a:cubicBezTo>
                <a:cubicBezTo>
                  <a:pt x="86" y="137"/>
                  <a:pt x="85" y="139"/>
                  <a:pt x="85" y="141"/>
                </a:cubicBezTo>
                <a:cubicBezTo>
                  <a:pt x="85" y="143"/>
                  <a:pt x="86" y="144"/>
                  <a:pt x="88" y="144"/>
                </a:cubicBezTo>
                <a:cubicBezTo>
                  <a:pt x="128" y="144"/>
                  <a:pt x="160" y="112"/>
                  <a:pt x="160" y="72"/>
                </a:cubicBezTo>
                <a:cubicBezTo>
                  <a:pt x="160" y="43"/>
                  <a:pt x="142" y="17"/>
                  <a:pt x="115" y="6"/>
                </a:cubicBezTo>
                <a:close/>
                <a:moveTo>
                  <a:pt x="88" y="119"/>
                </a:moveTo>
                <a:cubicBezTo>
                  <a:pt x="114" y="119"/>
                  <a:pt x="135" y="98"/>
                  <a:pt x="135" y="72"/>
                </a:cubicBezTo>
                <a:cubicBezTo>
                  <a:pt x="135" y="46"/>
                  <a:pt x="114" y="25"/>
                  <a:pt x="88" y="25"/>
                </a:cubicBezTo>
                <a:cubicBezTo>
                  <a:pt x="86" y="25"/>
                  <a:pt x="85" y="27"/>
                  <a:pt x="85" y="29"/>
                </a:cubicBezTo>
                <a:cubicBezTo>
                  <a:pt x="85" y="31"/>
                  <a:pt x="86" y="32"/>
                  <a:pt x="88" y="32"/>
                </a:cubicBezTo>
                <a:cubicBezTo>
                  <a:pt x="110" y="32"/>
                  <a:pt x="128" y="50"/>
                  <a:pt x="128" y="72"/>
                </a:cubicBezTo>
                <a:cubicBezTo>
                  <a:pt x="128" y="94"/>
                  <a:pt x="110" y="112"/>
                  <a:pt x="88" y="112"/>
                </a:cubicBezTo>
                <a:cubicBezTo>
                  <a:pt x="86" y="112"/>
                  <a:pt x="85" y="114"/>
                  <a:pt x="85" y="115"/>
                </a:cubicBezTo>
                <a:cubicBezTo>
                  <a:pt x="85" y="117"/>
                  <a:pt x="86" y="119"/>
                  <a:pt x="88" y="119"/>
                </a:cubicBezTo>
                <a:close/>
                <a:moveTo>
                  <a:pt x="99" y="89"/>
                </a:moveTo>
                <a:cubicBezTo>
                  <a:pt x="99" y="89"/>
                  <a:pt x="100" y="90"/>
                  <a:pt x="101" y="90"/>
                </a:cubicBezTo>
                <a:cubicBezTo>
                  <a:pt x="102" y="90"/>
                  <a:pt x="103" y="89"/>
                  <a:pt x="103" y="89"/>
                </a:cubicBezTo>
                <a:cubicBezTo>
                  <a:pt x="108" y="85"/>
                  <a:pt x="111" y="78"/>
                  <a:pt x="111" y="72"/>
                </a:cubicBezTo>
                <a:cubicBezTo>
                  <a:pt x="111" y="60"/>
                  <a:pt x="100" y="49"/>
                  <a:pt x="88" y="49"/>
                </a:cubicBezTo>
                <a:cubicBezTo>
                  <a:pt x="86" y="49"/>
                  <a:pt x="85" y="51"/>
                  <a:pt x="85" y="53"/>
                </a:cubicBezTo>
                <a:cubicBezTo>
                  <a:pt x="85" y="55"/>
                  <a:pt x="86" y="56"/>
                  <a:pt x="88" y="56"/>
                </a:cubicBezTo>
                <a:cubicBezTo>
                  <a:pt x="97" y="56"/>
                  <a:pt x="104" y="63"/>
                  <a:pt x="104" y="72"/>
                </a:cubicBezTo>
                <a:cubicBezTo>
                  <a:pt x="104" y="77"/>
                  <a:pt x="102" y="81"/>
                  <a:pt x="99" y="84"/>
                </a:cubicBezTo>
                <a:cubicBezTo>
                  <a:pt x="97" y="85"/>
                  <a:pt x="97" y="87"/>
                  <a:pt x="99" y="89"/>
                </a:cubicBezTo>
                <a:close/>
                <a:moveTo>
                  <a:pt x="73" y="0"/>
                </a:moveTo>
                <a:cubicBezTo>
                  <a:pt x="72" y="0"/>
                  <a:pt x="70" y="0"/>
                  <a:pt x="69" y="1"/>
                </a:cubicBezTo>
                <a:cubicBezTo>
                  <a:pt x="34" y="37"/>
                  <a:pt x="34" y="37"/>
                  <a:pt x="34" y="37"/>
                </a:cubicBezTo>
                <a:cubicBezTo>
                  <a:pt x="3" y="37"/>
                  <a:pt x="3" y="37"/>
                  <a:pt x="3" y="37"/>
                </a:cubicBezTo>
                <a:cubicBezTo>
                  <a:pt x="1" y="37"/>
                  <a:pt x="0" y="38"/>
                  <a:pt x="0" y="40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6"/>
                  <a:pt x="1" y="108"/>
                  <a:pt x="3" y="108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7" y="108"/>
                  <a:pt x="39" y="106"/>
                  <a:pt x="39" y="104"/>
                </a:cubicBezTo>
                <a:cubicBezTo>
                  <a:pt x="39" y="102"/>
                  <a:pt x="37" y="101"/>
                  <a:pt x="35" y="101"/>
                </a:cubicBezTo>
                <a:cubicBezTo>
                  <a:pt x="7" y="101"/>
                  <a:pt x="7" y="101"/>
                  <a:pt x="7" y="101"/>
                </a:cubicBezTo>
                <a:cubicBezTo>
                  <a:pt x="7" y="43"/>
                  <a:pt x="7" y="43"/>
                  <a:pt x="7" y="43"/>
                </a:cubicBezTo>
                <a:cubicBezTo>
                  <a:pt x="35" y="43"/>
                  <a:pt x="35" y="43"/>
                  <a:pt x="35" y="43"/>
                </a:cubicBezTo>
                <a:cubicBezTo>
                  <a:pt x="36" y="43"/>
                  <a:pt x="37" y="43"/>
                  <a:pt x="38" y="42"/>
                </a:cubicBezTo>
                <a:cubicBezTo>
                  <a:pt x="69" y="12"/>
                  <a:pt x="69" y="12"/>
                  <a:pt x="69" y="12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52" y="116"/>
                  <a:pt x="52" y="116"/>
                  <a:pt x="52" y="116"/>
                </a:cubicBezTo>
                <a:cubicBezTo>
                  <a:pt x="51" y="115"/>
                  <a:pt x="48" y="115"/>
                  <a:pt x="47" y="116"/>
                </a:cubicBezTo>
                <a:cubicBezTo>
                  <a:pt x="46" y="117"/>
                  <a:pt x="46" y="119"/>
                  <a:pt x="47" y="121"/>
                </a:cubicBezTo>
                <a:cubicBezTo>
                  <a:pt x="69" y="143"/>
                  <a:pt x="69" y="143"/>
                  <a:pt x="69" y="143"/>
                </a:cubicBezTo>
                <a:cubicBezTo>
                  <a:pt x="70" y="144"/>
                  <a:pt x="71" y="144"/>
                  <a:pt x="72" y="144"/>
                </a:cubicBezTo>
                <a:cubicBezTo>
                  <a:pt x="72" y="144"/>
                  <a:pt x="73" y="144"/>
                  <a:pt x="73" y="144"/>
                </a:cubicBezTo>
                <a:cubicBezTo>
                  <a:pt x="74" y="143"/>
                  <a:pt x="75" y="142"/>
                  <a:pt x="75" y="141"/>
                </a:cubicBezTo>
                <a:cubicBezTo>
                  <a:pt x="75" y="4"/>
                  <a:pt x="75" y="4"/>
                  <a:pt x="75" y="4"/>
                </a:cubicBezTo>
                <a:cubicBezTo>
                  <a:pt x="75" y="2"/>
                  <a:pt x="74" y="1"/>
                  <a:pt x="7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A80B3FA4-7305-2A15-0FF3-5694F04FAF5A}"/>
              </a:ext>
            </a:extLst>
          </p:cNvPr>
          <p:cNvSpPr>
            <a:spLocks noEditPoints="1"/>
          </p:cNvSpPr>
          <p:nvPr/>
        </p:nvSpPr>
        <p:spPr bwMode="auto">
          <a:xfrm>
            <a:off x="10098088" y="4676775"/>
            <a:ext cx="254000" cy="254000"/>
          </a:xfrm>
          <a:custGeom>
            <a:avLst/>
            <a:gdLst>
              <a:gd name="T0" fmla="*/ 122 w 160"/>
              <a:gd name="T1" fmla="*/ 32 h 160"/>
              <a:gd name="T2" fmla="*/ 111 w 160"/>
              <a:gd name="T3" fmla="*/ 7 h 160"/>
              <a:gd name="T4" fmla="*/ 53 w 160"/>
              <a:gd name="T5" fmla="*/ 16 h 160"/>
              <a:gd name="T6" fmla="*/ 16 w 160"/>
              <a:gd name="T7" fmla="*/ 40 h 160"/>
              <a:gd name="T8" fmla="*/ 5 w 160"/>
              <a:gd name="T9" fmla="*/ 160 h 160"/>
              <a:gd name="T10" fmla="*/ 109 w 160"/>
              <a:gd name="T11" fmla="*/ 22 h 160"/>
              <a:gd name="T12" fmla="*/ 109 w 160"/>
              <a:gd name="T13" fmla="*/ 22 h 160"/>
              <a:gd name="T14" fmla="*/ 56 w 160"/>
              <a:gd name="T15" fmla="*/ 11 h 160"/>
              <a:gd name="T16" fmla="*/ 77 w 160"/>
              <a:gd name="T17" fmla="*/ 59 h 160"/>
              <a:gd name="T18" fmla="*/ 66 w 160"/>
              <a:gd name="T19" fmla="*/ 96 h 160"/>
              <a:gd name="T20" fmla="*/ 58 w 160"/>
              <a:gd name="T21" fmla="*/ 16 h 160"/>
              <a:gd name="T22" fmla="*/ 50 w 160"/>
              <a:gd name="T23" fmla="*/ 22 h 160"/>
              <a:gd name="T24" fmla="*/ 50 w 160"/>
              <a:gd name="T25" fmla="*/ 22 h 160"/>
              <a:gd name="T26" fmla="*/ 53 w 160"/>
              <a:gd name="T27" fmla="*/ 43 h 160"/>
              <a:gd name="T28" fmla="*/ 61 w 160"/>
              <a:gd name="T29" fmla="*/ 99 h 160"/>
              <a:gd name="T30" fmla="*/ 96 w 160"/>
              <a:gd name="T31" fmla="*/ 80 h 160"/>
              <a:gd name="T32" fmla="*/ 119 w 160"/>
              <a:gd name="T33" fmla="*/ 38 h 160"/>
              <a:gd name="T34" fmla="*/ 21 w 160"/>
              <a:gd name="T35" fmla="*/ 40 h 160"/>
              <a:gd name="T36" fmla="*/ 98 w 160"/>
              <a:gd name="T37" fmla="*/ 135 h 160"/>
              <a:gd name="T38" fmla="*/ 7 w 160"/>
              <a:gd name="T39" fmla="*/ 144 h 160"/>
              <a:gd name="T40" fmla="*/ 94 w 160"/>
              <a:gd name="T41" fmla="*/ 139 h 160"/>
              <a:gd name="T42" fmla="*/ 154 w 160"/>
              <a:gd name="T43" fmla="*/ 150 h 160"/>
              <a:gd name="T44" fmla="*/ 21 w 160"/>
              <a:gd name="T45" fmla="*/ 134 h 160"/>
              <a:gd name="T46" fmla="*/ 32 w 160"/>
              <a:gd name="T47" fmla="*/ 134 h 160"/>
              <a:gd name="T48" fmla="*/ 122 w 160"/>
              <a:gd name="T49" fmla="*/ 134 h 160"/>
              <a:gd name="T50" fmla="*/ 133 w 160"/>
              <a:gd name="T51" fmla="*/ 134 h 160"/>
              <a:gd name="T52" fmla="*/ 34 w 160"/>
              <a:gd name="T53" fmla="*/ 123 h 160"/>
              <a:gd name="T54" fmla="*/ 24 w 160"/>
              <a:gd name="T55" fmla="*/ 123 h 160"/>
              <a:gd name="T56" fmla="*/ 50 w 160"/>
              <a:gd name="T57" fmla="*/ 128 h 160"/>
              <a:gd name="T58" fmla="*/ 61 w 160"/>
              <a:gd name="T59" fmla="*/ 128 h 160"/>
              <a:gd name="T60" fmla="*/ 72 w 160"/>
              <a:gd name="T61" fmla="*/ 128 h 160"/>
              <a:gd name="T62" fmla="*/ 82 w 160"/>
              <a:gd name="T63" fmla="*/ 128 h 160"/>
              <a:gd name="T64" fmla="*/ 93 w 160"/>
              <a:gd name="T65" fmla="*/ 128 h 160"/>
              <a:gd name="T66" fmla="*/ 104 w 160"/>
              <a:gd name="T67" fmla="*/ 128 h 160"/>
              <a:gd name="T68" fmla="*/ 114 w 160"/>
              <a:gd name="T69" fmla="*/ 128 h 160"/>
              <a:gd name="T70" fmla="*/ 125 w 160"/>
              <a:gd name="T71" fmla="*/ 128 h 160"/>
              <a:gd name="T72" fmla="*/ 136 w 160"/>
              <a:gd name="T73" fmla="*/ 128 h 160"/>
              <a:gd name="T74" fmla="*/ 42 w 160"/>
              <a:gd name="T75" fmla="*/ 134 h 160"/>
              <a:gd name="T76" fmla="*/ 117 w 160"/>
              <a:gd name="T77" fmla="*/ 139 h 160"/>
              <a:gd name="T78" fmla="*/ 117 w 160"/>
              <a:gd name="T79" fmla="*/ 52 h 160"/>
              <a:gd name="T80" fmla="*/ 99 w 160"/>
              <a:gd name="T81" fmla="*/ 69 h 160"/>
              <a:gd name="T82" fmla="*/ 117 w 160"/>
              <a:gd name="T83" fmla="*/ 82 h 160"/>
              <a:gd name="T84" fmla="*/ 135 w 160"/>
              <a:gd name="T85" fmla="*/ 69 h 160"/>
              <a:gd name="T86" fmla="*/ 118 w 160"/>
              <a:gd name="T87" fmla="*/ 77 h 160"/>
              <a:gd name="T88" fmla="*/ 109 w 160"/>
              <a:gd name="T89" fmla="*/ 70 h 160"/>
              <a:gd name="T90" fmla="*/ 121 w 160"/>
              <a:gd name="T91" fmla="*/ 70 h 160"/>
              <a:gd name="T92" fmla="*/ 59 w 160"/>
              <a:gd name="T93" fmla="*/ 64 h 160"/>
              <a:gd name="T94" fmla="*/ 36 w 160"/>
              <a:gd name="T95" fmla="*/ 64 h 160"/>
              <a:gd name="T96" fmla="*/ 30 w 160"/>
              <a:gd name="T97" fmla="*/ 86 h 160"/>
              <a:gd name="T98" fmla="*/ 54 w 160"/>
              <a:gd name="T99" fmla="*/ 88 h 160"/>
              <a:gd name="T100" fmla="*/ 46 w 160"/>
              <a:gd name="T101" fmla="*/ 75 h 160"/>
              <a:gd name="T102" fmla="*/ 38 w 160"/>
              <a:gd name="T103" fmla="*/ 75 h 160"/>
              <a:gd name="T104" fmla="*/ 42 w 160"/>
              <a:gd name="T105" fmla="*/ 64 h 160"/>
              <a:gd name="T106" fmla="*/ 46 w 160"/>
              <a:gd name="T107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60">
                <a:moveTo>
                  <a:pt x="159" y="146"/>
                </a:moveTo>
                <a:cubicBezTo>
                  <a:pt x="144" y="114"/>
                  <a:pt x="144" y="114"/>
                  <a:pt x="144" y="114"/>
                </a:cubicBezTo>
                <a:cubicBezTo>
                  <a:pt x="144" y="40"/>
                  <a:pt x="144" y="40"/>
                  <a:pt x="144" y="40"/>
                </a:cubicBezTo>
                <a:cubicBezTo>
                  <a:pt x="144" y="36"/>
                  <a:pt x="140" y="32"/>
                  <a:pt x="136" y="32"/>
                </a:cubicBezTo>
                <a:cubicBezTo>
                  <a:pt x="122" y="32"/>
                  <a:pt x="122" y="32"/>
                  <a:pt x="122" y="32"/>
                </a:cubicBezTo>
                <a:cubicBezTo>
                  <a:pt x="123" y="28"/>
                  <a:pt x="122" y="24"/>
                  <a:pt x="119" y="21"/>
                </a:cubicBezTo>
                <a:cubicBezTo>
                  <a:pt x="117" y="18"/>
                  <a:pt x="113" y="16"/>
                  <a:pt x="109" y="16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10" y="15"/>
                  <a:pt x="112" y="11"/>
                  <a:pt x="111" y="7"/>
                </a:cubicBezTo>
                <a:cubicBezTo>
                  <a:pt x="111" y="3"/>
                  <a:pt x="107" y="0"/>
                  <a:pt x="104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2" y="0"/>
                  <a:pt x="48" y="3"/>
                  <a:pt x="48" y="7"/>
                </a:cubicBezTo>
                <a:cubicBezTo>
                  <a:pt x="47" y="11"/>
                  <a:pt x="49" y="15"/>
                  <a:pt x="53" y="16"/>
                </a:cubicBezTo>
                <a:cubicBezTo>
                  <a:pt x="53" y="16"/>
                  <a:pt x="53" y="16"/>
                  <a:pt x="53" y="16"/>
                </a:cubicBezTo>
                <a:cubicBezTo>
                  <a:pt x="50" y="16"/>
                  <a:pt x="50" y="16"/>
                  <a:pt x="50" y="16"/>
                </a:cubicBezTo>
                <a:cubicBezTo>
                  <a:pt x="46" y="16"/>
                  <a:pt x="42" y="18"/>
                  <a:pt x="40" y="21"/>
                </a:cubicBezTo>
                <a:cubicBezTo>
                  <a:pt x="37" y="24"/>
                  <a:pt x="36" y="28"/>
                  <a:pt x="37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19" y="32"/>
                  <a:pt x="16" y="36"/>
                  <a:pt x="16" y="40"/>
                </a:cubicBezTo>
                <a:cubicBezTo>
                  <a:pt x="16" y="114"/>
                  <a:pt x="16" y="114"/>
                  <a:pt x="16" y="114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146"/>
                  <a:pt x="0" y="147"/>
                  <a:pt x="0" y="147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5" y="160"/>
                </a:cubicBezTo>
                <a:cubicBezTo>
                  <a:pt x="154" y="160"/>
                  <a:pt x="154" y="160"/>
                  <a:pt x="154" y="160"/>
                </a:cubicBezTo>
                <a:cubicBezTo>
                  <a:pt x="157" y="160"/>
                  <a:pt x="160" y="158"/>
                  <a:pt x="160" y="155"/>
                </a:cubicBezTo>
                <a:cubicBezTo>
                  <a:pt x="160" y="147"/>
                  <a:pt x="160" y="147"/>
                  <a:pt x="160" y="147"/>
                </a:cubicBezTo>
                <a:cubicBezTo>
                  <a:pt x="160" y="147"/>
                  <a:pt x="159" y="146"/>
                  <a:pt x="159" y="146"/>
                </a:cubicBezTo>
                <a:close/>
                <a:moveTo>
                  <a:pt x="109" y="22"/>
                </a:moveTo>
                <a:cubicBezTo>
                  <a:pt x="113" y="22"/>
                  <a:pt x="117" y="25"/>
                  <a:pt x="117" y="30"/>
                </a:cubicBezTo>
                <a:cubicBezTo>
                  <a:pt x="117" y="34"/>
                  <a:pt x="113" y="38"/>
                  <a:pt x="109" y="38"/>
                </a:cubicBezTo>
                <a:cubicBezTo>
                  <a:pt x="106" y="38"/>
                  <a:pt x="106" y="38"/>
                  <a:pt x="106" y="38"/>
                </a:cubicBezTo>
                <a:cubicBezTo>
                  <a:pt x="106" y="22"/>
                  <a:pt x="106" y="22"/>
                  <a:pt x="106" y="22"/>
                </a:cubicBezTo>
                <a:lnTo>
                  <a:pt x="109" y="22"/>
                </a:lnTo>
                <a:close/>
                <a:moveTo>
                  <a:pt x="56" y="6"/>
                </a:moveTo>
                <a:cubicBezTo>
                  <a:pt x="104" y="6"/>
                  <a:pt x="104" y="6"/>
                  <a:pt x="104" y="6"/>
                </a:cubicBezTo>
                <a:cubicBezTo>
                  <a:pt x="105" y="6"/>
                  <a:pt x="106" y="7"/>
                  <a:pt x="106" y="8"/>
                </a:cubicBezTo>
                <a:cubicBezTo>
                  <a:pt x="106" y="10"/>
                  <a:pt x="105" y="11"/>
                  <a:pt x="104" y="11"/>
                </a:cubicBezTo>
                <a:cubicBezTo>
                  <a:pt x="56" y="11"/>
                  <a:pt x="56" y="11"/>
                  <a:pt x="56" y="11"/>
                </a:cubicBezTo>
                <a:cubicBezTo>
                  <a:pt x="54" y="11"/>
                  <a:pt x="53" y="10"/>
                  <a:pt x="53" y="8"/>
                </a:cubicBezTo>
                <a:cubicBezTo>
                  <a:pt x="53" y="7"/>
                  <a:pt x="54" y="6"/>
                  <a:pt x="56" y="6"/>
                </a:cubicBezTo>
                <a:close/>
                <a:moveTo>
                  <a:pt x="82" y="80"/>
                </a:moveTo>
                <a:cubicBezTo>
                  <a:pt x="77" y="80"/>
                  <a:pt x="77" y="80"/>
                  <a:pt x="77" y="80"/>
                </a:cubicBezTo>
                <a:cubicBezTo>
                  <a:pt x="77" y="59"/>
                  <a:pt x="77" y="59"/>
                  <a:pt x="77" y="59"/>
                </a:cubicBezTo>
                <a:cubicBezTo>
                  <a:pt x="82" y="59"/>
                  <a:pt x="82" y="59"/>
                  <a:pt x="82" y="59"/>
                </a:cubicBezTo>
                <a:lnTo>
                  <a:pt x="82" y="80"/>
                </a:lnTo>
                <a:close/>
                <a:moveTo>
                  <a:pt x="93" y="86"/>
                </a:moveTo>
                <a:cubicBezTo>
                  <a:pt x="93" y="96"/>
                  <a:pt x="93" y="96"/>
                  <a:pt x="93" y="96"/>
                </a:cubicBezTo>
                <a:cubicBezTo>
                  <a:pt x="66" y="96"/>
                  <a:pt x="66" y="96"/>
                  <a:pt x="66" y="96"/>
                </a:cubicBezTo>
                <a:cubicBezTo>
                  <a:pt x="66" y="86"/>
                  <a:pt x="66" y="86"/>
                  <a:pt x="66" y="86"/>
                </a:cubicBezTo>
                <a:lnTo>
                  <a:pt x="93" y="86"/>
                </a:lnTo>
                <a:close/>
                <a:moveTo>
                  <a:pt x="72" y="54"/>
                </a:moveTo>
                <a:cubicBezTo>
                  <a:pt x="64" y="54"/>
                  <a:pt x="58" y="48"/>
                  <a:pt x="58" y="40"/>
                </a:cubicBezTo>
                <a:cubicBezTo>
                  <a:pt x="58" y="16"/>
                  <a:pt x="58" y="16"/>
                  <a:pt x="58" y="16"/>
                </a:cubicBezTo>
                <a:cubicBezTo>
                  <a:pt x="101" y="16"/>
                  <a:pt x="101" y="16"/>
                  <a:pt x="101" y="16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01" y="48"/>
                  <a:pt x="95" y="54"/>
                  <a:pt x="88" y="54"/>
                </a:cubicBezTo>
                <a:lnTo>
                  <a:pt x="72" y="54"/>
                </a:lnTo>
                <a:close/>
                <a:moveTo>
                  <a:pt x="50" y="22"/>
                </a:moveTo>
                <a:cubicBezTo>
                  <a:pt x="53" y="22"/>
                  <a:pt x="53" y="22"/>
                  <a:pt x="53" y="22"/>
                </a:cubicBezTo>
                <a:cubicBezTo>
                  <a:pt x="53" y="38"/>
                  <a:pt x="53" y="38"/>
                  <a:pt x="53" y="38"/>
                </a:cubicBezTo>
                <a:cubicBezTo>
                  <a:pt x="50" y="38"/>
                  <a:pt x="50" y="38"/>
                  <a:pt x="50" y="38"/>
                </a:cubicBezTo>
                <a:cubicBezTo>
                  <a:pt x="46" y="38"/>
                  <a:pt x="42" y="34"/>
                  <a:pt x="42" y="30"/>
                </a:cubicBezTo>
                <a:cubicBezTo>
                  <a:pt x="42" y="25"/>
                  <a:pt x="46" y="22"/>
                  <a:pt x="50" y="22"/>
                </a:cubicBezTo>
                <a:close/>
                <a:moveTo>
                  <a:pt x="21" y="40"/>
                </a:moveTo>
                <a:cubicBezTo>
                  <a:pt x="21" y="39"/>
                  <a:pt x="22" y="38"/>
                  <a:pt x="24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2" y="41"/>
                  <a:pt x="46" y="43"/>
                  <a:pt x="50" y="43"/>
                </a:cubicBezTo>
                <a:cubicBezTo>
                  <a:pt x="53" y="43"/>
                  <a:pt x="53" y="43"/>
                  <a:pt x="53" y="43"/>
                </a:cubicBezTo>
                <a:cubicBezTo>
                  <a:pt x="54" y="52"/>
                  <a:pt x="62" y="59"/>
                  <a:pt x="72" y="59"/>
                </a:cubicBezTo>
                <a:cubicBezTo>
                  <a:pt x="72" y="80"/>
                  <a:pt x="72" y="80"/>
                  <a:pt x="72" y="80"/>
                </a:cubicBezTo>
                <a:cubicBezTo>
                  <a:pt x="64" y="80"/>
                  <a:pt x="64" y="80"/>
                  <a:pt x="64" y="80"/>
                </a:cubicBezTo>
                <a:cubicBezTo>
                  <a:pt x="62" y="80"/>
                  <a:pt x="61" y="82"/>
                  <a:pt x="61" y="83"/>
                </a:cubicBezTo>
                <a:cubicBezTo>
                  <a:pt x="61" y="99"/>
                  <a:pt x="61" y="99"/>
                  <a:pt x="61" y="99"/>
                </a:cubicBezTo>
                <a:cubicBezTo>
                  <a:pt x="61" y="101"/>
                  <a:pt x="62" y="102"/>
                  <a:pt x="64" y="102"/>
                </a:cubicBezTo>
                <a:cubicBezTo>
                  <a:pt x="96" y="102"/>
                  <a:pt x="96" y="102"/>
                  <a:pt x="96" y="102"/>
                </a:cubicBezTo>
                <a:cubicBezTo>
                  <a:pt x="97" y="102"/>
                  <a:pt x="98" y="101"/>
                  <a:pt x="98" y="99"/>
                </a:cubicBezTo>
                <a:cubicBezTo>
                  <a:pt x="98" y="83"/>
                  <a:pt x="98" y="83"/>
                  <a:pt x="98" y="83"/>
                </a:cubicBezTo>
                <a:cubicBezTo>
                  <a:pt x="98" y="82"/>
                  <a:pt x="97" y="80"/>
                  <a:pt x="96" y="80"/>
                </a:cubicBezTo>
                <a:cubicBezTo>
                  <a:pt x="88" y="80"/>
                  <a:pt x="88" y="80"/>
                  <a:pt x="88" y="80"/>
                </a:cubicBezTo>
                <a:cubicBezTo>
                  <a:pt x="88" y="59"/>
                  <a:pt x="88" y="59"/>
                  <a:pt x="88" y="59"/>
                </a:cubicBezTo>
                <a:cubicBezTo>
                  <a:pt x="97" y="59"/>
                  <a:pt x="105" y="52"/>
                  <a:pt x="106" y="43"/>
                </a:cubicBezTo>
                <a:cubicBezTo>
                  <a:pt x="109" y="43"/>
                  <a:pt x="109" y="43"/>
                  <a:pt x="109" y="43"/>
                </a:cubicBezTo>
                <a:cubicBezTo>
                  <a:pt x="113" y="43"/>
                  <a:pt x="117" y="41"/>
                  <a:pt x="119" y="38"/>
                </a:cubicBezTo>
                <a:cubicBezTo>
                  <a:pt x="136" y="38"/>
                  <a:pt x="136" y="38"/>
                  <a:pt x="136" y="38"/>
                </a:cubicBezTo>
                <a:cubicBezTo>
                  <a:pt x="137" y="38"/>
                  <a:pt x="138" y="39"/>
                  <a:pt x="138" y="40"/>
                </a:cubicBezTo>
                <a:cubicBezTo>
                  <a:pt x="138" y="112"/>
                  <a:pt x="138" y="112"/>
                  <a:pt x="138" y="112"/>
                </a:cubicBezTo>
                <a:cubicBezTo>
                  <a:pt x="21" y="112"/>
                  <a:pt x="21" y="112"/>
                  <a:pt x="21" y="112"/>
                </a:cubicBezTo>
                <a:lnTo>
                  <a:pt x="21" y="40"/>
                </a:lnTo>
                <a:close/>
                <a:moveTo>
                  <a:pt x="20" y="118"/>
                </a:moveTo>
                <a:cubicBezTo>
                  <a:pt x="139" y="118"/>
                  <a:pt x="139" y="118"/>
                  <a:pt x="139" y="118"/>
                </a:cubicBezTo>
                <a:cubicBezTo>
                  <a:pt x="153" y="144"/>
                  <a:pt x="153" y="144"/>
                  <a:pt x="153" y="144"/>
                </a:cubicBezTo>
                <a:cubicBezTo>
                  <a:pt x="103" y="144"/>
                  <a:pt x="103" y="144"/>
                  <a:pt x="103" y="144"/>
                </a:cubicBezTo>
                <a:cubicBezTo>
                  <a:pt x="98" y="135"/>
                  <a:pt x="98" y="135"/>
                  <a:pt x="98" y="135"/>
                </a:cubicBezTo>
                <a:cubicBezTo>
                  <a:pt x="97" y="134"/>
                  <a:pt x="97" y="134"/>
                  <a:pt x="96" y="134"/>
                </a:cubicBezTo>
                <a:cubicBezTo>
                  <a:pt x="64" y="134"/>
                  <a:pt x="64" y="134"/>
                  <a:pt x="64" y="134"/>
                </a:cubicBezTo>
                <a:cubicBezTo>
                  <a:pt x="63" y="134"/>
                  <a:pt x="62" y="134"/>
                  <a:pt x="61" y="135"/>
                </a:cubicBezTo>
                <a:cubicBezTo>
                  <a:pt x="57" y="144"/>
                  <a:pt x="57" y="144"/>
                  <a:pt x="57" y="144"/>
                </a:cubicBezTo>
                <a:cubicBezTo>
                  <a:pt x="7" y="144"/>
                  <a:pt x="7" y="144"/>
                  <a:pt x="7" y="144"/>
                </a:cubicBezTo>
                <a:lnTo>
                  <a:pt x="20" y="118"/>
                </a:lnTo>
                <a:close/>
                <a:moveTo>
                  <a:pt x="97" y="144"/>
                </a:moveTo>
                <a:cubicBezTo>
                  <a:pt x="63" y="144"/>
                  <a:pt x="63" y="144"/>
                  <a:pt x="63" y="144"/>
                </a:cubicBezTo>
                <a:cubicBezTo>
                  <a:pt x="65" y="139"/>
                  <a:pt x="65" y="139"/>
                  <a:pt x="65" y="139"/>
                </a:cubicBezTo>
                <a:cubicBezTo>
                  <a:pt x="94" y="139"/>
                  <a:pt x="94" y="139"/>
                  <a:pt x="94" y="139"/>
                </a:cubicBezTo>
                <a:lnTo>
                  <a:pt x="97" y="144"/>
                </a:lnTo>
                <a:close/>
                <a:moveTo>
                  <a:pt x="154" y="155"/>
                </a:moveTo>
                <a:cubicBezTo>
                  <a:pt x="5" y="155"/>
                  <a:pt x="5" y="155"/>
                  <a:pt x="5" y="155"/>
                </a:cubicBezTo>
                <a:cubicBezTo>
                  <a:pt x="5" y="150"/>
                  <a:pt x="5" y="150"/>
                  <a:pt x="5" y="150"/>
                </a:cubicBezTo>
                <a:cubicBezTo>
                  <a:pt x="154" y="150"/>
                  <a:pt x="154" y="150"/>
                  <a:pt x="154" y="150"/>
                </a:cubicBezTo>
                <a:lnTo>
                  <a:pt x="154" y="155"/>
                </a:lnTo>
                <a:close/>
                <a:moveTo>
                  <a:pt x="21" y="139"/>
                </a:moveTo>
                <a:cubicBezTo>
                  <a:pt x="26" y="139"/>
                  <a:pt x="26" y="139"/>
                  <a:pt x="26" y="139"/>
                </a:cubicBezTo>
                <a:cubicBezTo>
                  <a:pt x="26" y="134"/>
                  <a:pt x="26" y="134"/>
                  <a:pt x="26" y="134"/>
                </a:cubicBezTo>
                <a:cubicBezTo>
                  <a:pt x="21" y="134"/>
                  <a:pt x="21" y="134"/>
                  <a:pt x="21" y="134"/>
                </a:cubicBezTo>
                <a:lnTo>
                  <a:pt x="21" y="139"/>
                </a:lnTo>
                <a:close/>
                <a:moveTo>
                  <a:pt x="32" y="139"/>
                </a:moveTo>
                <a:cubicBezTo>
                  <a:pt x="37" y="139"/>
                  <a:pt x="37" y="139"/>
                  <a:pt x="37" y="139"/>
                </a:cubicBezTo>
                <a:cubicBezTo>
                  <a:pt x="37" y="134"/>
                  <a:pt x="37" y="134"/>
                  <a:pt x="37" y="134"/>
                </a:cubicBezTo>
                <a:cubicBezTo>
                  <a:pt x="32" y="134"/>
                  <a:pt x="32" y="134"/>
                  <a:pt x="32" y="134"/>
                </a:cubicBezTo>
                <a:lnTo>
                  <a:pt x="32" y="139"/>
                </a:lnTo>
                <a:close/>
                <a:moveTo>
                  <a:pt x="122" y="139"/>
                </a:moveTo>
                <a:cubicBezTo>
                  <a:pt x="128" y="139"/>
                  <a:pt x="128" y="139"/>
                  <a:pt x="128" y="139"/>
                </a:cubicBezTo>
                <a:cubicBezTo>
                  <a:pt x="128" y="134"/>
                  <a:pt x="128" y="134"/>
                  <a:pt x="128" y="134"/>
                </a:cubicBezTo>
                <a:cubicBezTo>
                  <a:pt x="122" y="134"/>
                  <a:pt x="122" y="134"/>
                  <a:pt x="122" y="134"/>
                </a:cubicBezTo>
                <a:lnTo>
                  <a:pt x="122" y="139"/>
                </a:lnTo>
                <a:close/>
                <a:moveTo>
                  <a:pt x="133" y="139"/>
                </a:moveTo>
                <a:cubicBezTo>
                  <a:pt x="138" y="139"/>
                  <a:pt x="138" y="139"/>
                  <a:pt x="138" y="139"/>
                </a:cubicBezTo>
                <a:cubicBezTo>
                  <a:pt x="138" y="134"/>
                  <a:pt x="138" y="134"/>
                  <a:pt x="138" y="134"/>
                </a:cubicBezTo>
                <a:cubicBezTo>
                  <a:pt x="133" y="134"/>
                  <a:pt x="133" y="134"/>
                  <a:pt x="133" y="134"/>
                </a:cubicBezTo>
                <a:lnTo>
                  <a:pt x="133" y="139"/>
                </a:lnTo>
                <a:close/>
                <a:moveTo>
                  <a:pt x="34" y="128"/>
                </a:moveTo>
                <a:cubicBezTo>
                  <a:pt x="40" y="128"/>
                  <a:pt x="40" y="128"/>
                  <a:pt x="40" y="128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34" y="123"/>
                  <a:pt x="34" y="123"/>
                  <a:pt x="34" y="123"/>
                </a:cubicBezTo>
                <a:lnTo>
                  <a:pt x="34" y="128"/>
                </a:lnTo>
                <a:close/>
                <a:moveTo>
                  <a:pt x="24" y="128"/>
                </a:moveTo>
                <a:cubicBezTo>
                  <a:pt x="29" y="128"/>
                  <a:pt x="29" y="128"/>
                  <a:pt x="29" y="128"/>
                </a:cubicBezTo>
                <a:cubicBezTo>
                  <a:pt x="29" y="123"/>
                  <a:pt x="29" y="123"/>
                  <a:pt x="29" y="123"/>
                </a:cubicBezTo>
                <a:cubicBezTo>
                  <a:pt x="24" y="123"/>
                  <a:pt x="24" y="123"/>
                  <a:pt x="24" y="123"/>
                </a:cubicBezTo>
                <a:lnTo>
                  <a:pt x="24" y="128"/>
                </a:lnTo>
                <a:close/>
                <a:moveTo>
                  <a:pt x="50" y="123"/>
                </a:moveTo>
                <a:cubicBezTo>
                  <a:pt x="45" y="123"/>
                  <a:pt x="45" y="123"/>
                  <a:pt x="45" y="123"/>
                </a:cubicBezTo>
                <a:cubicBezTo>
                  <a:pt x="45" y="128"/>
                  <a:pt x="45" y="128"/>
                  <a:pt x="45" y="128"/>
                </a:cubicBezTo>
                <a:cubicBezTo>
                  <a:pt x="50" y="128"/>
                  <a:pt x="50" y="128"/>
                  <a:pt x="50" y="128"/>
                </a:cubicBezTo>
                <a:lnTo>
                  <a:pt x="50" y="123"/>
                </a:lnTo>
                <a:close/>
                <a:moveTo>
                  <a:pt x="61" y="123"/>
                </a:moveTo>
                <a:cubicBezTo>
                  <a:pt x="56" y="123"/>
                  <a:pt x="56" y="123"/>
                  <a:pt x="56" y="123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61" y="128"/>
                  <a:pt x="61" y="128"/>
                  <a:pt x="61" y="128"/>
                </a:cubicBezTo>
                <a:lnTo>
                  <a:pt x="61" y="123"/>
                </a:lnTo>
                <a:close/>
                <a:moveTo>
                  <a:pt x="72" y="123"/>
                </a:moveTo>
                <a:cubicBezTo>
                  <a:pt x="66" y="123"/>
                  <a:pt x="66" y="123"/>
                  <a:pt x="66" y="123"/>
                </a:cubicBezTo>
                <a:cubicBezTo>
                  <a:pt x="66" y="128"/>
                  <a:pt x="66" y="128"/>
                  <a:pt x="66" y="128"/>
                </a:cubicBezTo>
                <a:cubicBezTo>
                  <a:pt x="72" y="128"/>
                  <a:pt x="72" y="128"/>
                  <a:pt x="72" y="128"/>
                </a:cubicBezTo>
                <a:lnTo>
                  <a:pt x="72" y="123"/>
                </a:lnTo>
                <a:close/>
                <a:moveTo>
                  <a:pt x="82" y="123"/>
                </a:moveTo>
                <a:cubicBezTo>
                  <a:pt x="77" y="123"/>
                  <a:pt x="77" y="123"/>
                  <a:pt x="77" y="123"/>
                </a:cubicBezTo>
                <a:cubicBezTo>
                  <a:pt x="77" y="128"/>
                  <a:pt x="77" y="128"/>
                  <a:pt x="77" y="128"/>
                </a:cubicBezTo>
                <a:cubicBezTo>
                  <a:pt x="82" y="128"/>
                  <a:pt x="82" y="128"/>
                  <a:pt x="82" y="128"/>
                </a:cubicBezTo>
                <a:lnTo>
                  <a:pt x="82" y="123"/>
                </a:lnTo>
                <a:close/>
                <a:moveTo>
                  <a:pt x="93" y="123"/>
                </a:moveTo>
                <a:cubicBezTo>
                  <a:pt x="88" y="123"/>
                  <a:pt x="88" y="123"/>
                  <a:pt x="88" y="123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93" y="128"/>
                  <a:pt x="93" y="128"/>
                  <a:pt x="93" y="128"/>
                </a:cubicBezTo>
                <a:lnTo>
                  <a:pt x="93" y="123"/>
                </a:lnTo>
                <a:close/>
                <a:moveTo>
                  <a:pt x="104" y="123"/>
                </a:moveTo>
                <a:cubicBezTo>
                  <a:pt x="98" y="123"/>
                  <a:pt x="98" y="123"/>
                  <a:pt x="98" y="123"/>
                </a:cubicBezTo>
                <a:cubicBezTo>
                  <a:pt x="98" y="128"/>
                  <a:pt x="98" y="128"/>
                  <a:pt x="98" y="128"/>
                </a:cubicBezTo>
                <a:cubicBezTo>
                  <a:pt x="104" y="128"/>
                  <a:pt x="104" y="128"/>
                  <a:pt x="104" y="128"/>
                </a:cubicBezTo>
                <a:lnTo>
                  <a:pt x="104" y="123"/>
                </a:lnTo>
                <a:close/>
                <a:moveTo>
                  <a:pt x="114" y="123"/>
                </a:moveTo>
                <a:cubicBezTo>
                  <a:pt x="109" y="123"/>
                  <a:pt x="109" y="123"/>
                  <a:pt x="109" y="123"/>
                </a:cubicBezTo>
                <a:cubicBezTo>
                  <a:pt x="109" y="128"/>
                  <a:pt x="109" y="128"/>
                  <a:pt x="109" y="128"/>
                </a:cubicBezTo>
                <a:cubicBezTo>
                  <a:pt x="114" y="128"/>
                  <a:pt x="114" y="128"/>
                  <a:pt x="114" y="128"/>
                </a:cubicBezTo>
                <a:lnTo>
                  <a:pt x="114" y="123"/>
                </a:lnTo>
                <a:close/>
                <a:moveTo>
                  <a:pt x="125" y="123"/>
                </a:moveTo>
                <a:cubicBezTo>
                  <a:pt x="120" y="123"/>
                  <a:pt x="120" y="123"/>
                  <a:pt x="120" y="123"/>
                </a:cubicBezTo>
                <a:cubicBezTo>
                  <a:pt x="120" y="128"/>
                  <a:pt x="120" y="128"/>
                  <a:pt x="120" y="128"/>
                </a:cubicBezTo>
                <a:cubicBezTo>
                  <a:pt x="125" y="128"/>
                  <a:pt x="125" y="128"/>
                  <a:pt x="125" y="128"/>
                </a:cubicBezTo>
                <a:lnTo>
                  <a:pt x="125" y="123"/>
                </a:lnTo>
                <a:close/>
                <a:moveTo>
                  <a:pt x="136" y="123"/>
                </a:moveTo>
                <a:cubicBezTo>
                  <a:pt x="130" y="123"/>
                  <a:pt x="130" y="123"/>
                  <a:pt x="130" y="123"/>
                </a:cubicBezTo>
                <a:cubicBezTo>
                  <a:pt x="130" y="128"/>
                  <a:pt x="130" y="128"/>
                  <a:pt x="130" y="128"/>
                </a:cubicBezTo>
                <a:cubicBezTo>
                  <a:pt x="136" y="128"/>
                  <a:pt x="136" y="128"/>
                  <a:pt x="136" y="128"/>
                </a:cubicBezTo>
                <a:lnTo>
                  <a:pt x="136" y="123"/>
                </a:lnTo>
                <a:close/>
                <a:moveTo>
                  <a:pt x="42" y="139"/>
                </a:moveTo>
                <a:cubicBezTo>
                  <a:pt x="53" y="139"/>
                  <a:pt x="53" y="139"/>
                  <a:pt x="53" y="139"/>
                </a:cubicBezTo>
                <a:cubicBezTo>
                  <a:pt x="53" y="134"/>
                  <a:pt x="53" y="134"/>
                  <a:pt x="53" y="134"/>
                </a:cubicBezTo>
                <a:cubicBezTo>
                  <a:pt x="42" y="134"/>
                  <a:pt x="42" y="134"/>
                  <a:pt x="42" y="134"/>
                </a:cubicBezTo>
                <a:lnTo>
                  <a:pt x="42" y="139"/>
                </a:lnTo>
                <a:close/>
                <a:moveTo>
                  <a:pt x="117" y="134"/>
                </a:moveTo>
                <a:cubicBezTo>
                  <a:pt x="106" y="134"/>
                  <a:pt x="106" y="134"/>
                  <a:pt x="106" y="134"/>
                </a:cubicBezTo>
                <a:cubicBezTo>
                  <a:pt x="106" y="139"/>
                  <a:pt x="106" y="139"/>
                  <a:pt x="106" y="139"/>
                </a:cubicBezTo>
                <a:cubicBezTo>
                  <a:pt x="117" y="139"/>
                  <a:pt x="117" y="139"/>
                  <a:pt x="117" y="139"/>
                </a:cubicBezTo>
                <a:lnTo>
                  <a:pt x="117" y="134"/>
                </a:lnTo>
                <a:close/>
                <a:moveTo>
                  <a:pt x="133" y="64"/>
                </a:moveTo>
                <a:cubicBezTo>
                  <a:pt x="123" y="64"/>
                  <a:pt x="123" y="64"/>
                  <a:pt x="123" y="64"/>
                </a:cubicBezTo>
                <a:cubicBezTo>
                  <a:pt x="119" y="54"/>
                  <a:pt x="119" y="54"/>
                  <a:pt x="119" y="54"/>
                </a:cubicBezTo>
                <a:cubicBezTo>
                  <a:pt x="119" y="53"/>
                  <a:pt x="118" y="52"/>
                  <a:pt x="117" y="52"/>
                </a:cubicBezTo>
                <a:cubicBezTo>
                  <a:pt x="116" y="52"/>
                  <a:pt x="115" y="53"/>
                  <a:pt x="114" y="54"/>
                </a:cubicBezTo>
                <a:cubicBezTo>
                  <a:pt x="111" y="64"/>
                  <a:pt x="111" y="64"/>
                  <a:pt x="111" y="64"/>
                </a:cubicBezTo>
                <a:cubicBezTo>
                  <a:pt x="100" y="64"/>
                  <a:pt x="100" y="64"/>
                  <a:pt x="100" y="64"/>
                </a:cubicBezTo>
                <a:cubicBezTo>
                  <a:pt x="99" y="64"/>
                  <a:pt x="98" y="65"/>
                  <a:pt x="98" y="66"/>
                </a:cubicBezTo>
                <a:cubicBezTo>
                  <a:pt x="98" y="67"/>
                  <a:pt x="98" y="69"/>
                  <a:pt x="99" y="69"/>
                </a:cubicBezTo>
                <a:cubicBezTo>
                  <a:pt x="107" y="75"/>
                  <a:pt x="107" y="75"/>
                  <a:pt x="107" y="75"/>
                </a:cubicBezTo>
                <a:cubicBezTo>
                  <a:pt x="104" y="86"/>
                  <a:pt x="104" y="86"/>
                  <a:pt x="104" y="86"/>
                </a:cubicBezTo>
                <a:cubicBezTo>
                  <a:pt x="104" y="87"/>
                  <a:pt x="104" y="88"/>
                  <a:pt x="105" y="88"/>
                </a:cubicBezTo>
                <a:cubicBezTo>
                  <a:pt x="106" y="89"/>
                  <a:pt x="107" y="89"/>
                  <a:pt x="108" y="88"/>
                </a:cubicBezTo>
                <a:cubicBezTo>
                  <a:pt x="117" y="82"/>
                  <a:pt x="117" y="82"/>
                  <a:pt x="117" y="82"/>
                </a:cubicBezTo>
                <a:cubicBezTo>
                  <a:pt x="125" y="88"/>
                  <a:pt x="125" y="88"/>
                  <a:pt x="125" y="88"/>
                </a:cubicBezTo>
                <a:cubicBezTo>
                  <a:pt x="126" y="89"/>
                  <a:pt x="128" y="89"/>
                  <a:pt x="129" y="88"/>
                </a:cubicBezTo>
                <a:cubicBezTo>
                  <a:pt x="130" y="88"/>
                  <a:pt x="130" y="87"/>
                  <a:pt x="130" y="86"/>
                </a:cubicBezTo>
                <a:cubicBezTo>
                  <a:pt x="126" y="75"/>
                  <a:pt x="126" y="75"/>
                  <a:pt x="126" y="75"/>
                </a:cubicBezTo>
                <a:cubicBezTo>
                  <a:pt x="135" y="69"/>
                  <a:pt x="135" y="69"/>
                  <a:pt x="135" y="69"/>
                </a:cubicBezTo>
                <a:cubicBezTo>
                  <a:pt x="136" y="69"/>
                  <a:pt x="136" y="67"/>
                  <a:pt x="136" y="66"/>
                </a:cubicBezTo>
                <a:cubicBezTo>
                  <a:pt x="135" y="65"/>
                  <a:pt x="134" y="64"/>
                  <a:pt x="133" y="64"/>
                </a:cubicBezTo>
                <a:close/>
                <a:moveTo>
                  <a:pt x="121" y="75"/>
                </a:moveTo>
                <a:cubicBezTo>
                  <a:pt x="122" y="79"/>
                  <a:pt x="122" y="79"/>
                  <a:pt x="122" y="79"/>
                </a:cubicBezTo>
                <a:cubicBezTo>
                  <a:pt x="118" y="77"/>
                  <a:pt x="118" y="77"/>
                  <a:pt x="118" y="77"/>
                </a:cubicBezTo>
                <a:cubicBezTo>
                  <a:pt x="118" y="76"/>
                  <a:pt x="116" y="76"/>
                  <a:pt x="115" y="77"/>
                </a:cubicBezTo>
                <a:cubicBezTo>
                  <a:pt x="112" y="79"/>
                  <a:pt x="112" y="79"/>
                  <a:pt x="112" y="79"/>
                </a:cubicBezTo>
                <a:cubicBezTo>
                  <a:pt x="113" y="75"/>
                  <a:pt x="113" y="75"/>
                  <a:pt x="113" y="75"/>
                </a:cubicBezTo>
                <a:cubicBezTo>
                  <a:pt x="113" y="74"/>
                  <a:pt x="113" y="73"/>
                  <a:pt x="112" y="72"/>
                </a:cubicBezTo>
                <a:cubicBezTo>
                  <a:pt x="109" y="70"/>
                  <a:pt x="109" y="70"/>
                  <a:pt x="109" y="70"/>
                </a:cubicBezTo>
                <a:cubicBezTo>
                  <a:pt x="113" y="70"/>
                  <a:pt x="113" y="70"/>
                  <a:pt x="113" y="70"/>
                </a:cubicBezTo>
                <a:cubicBezTo>
                  <a:pt x="114" y="70"/>
                  <a:pt x="115" y="69"/>
                  <a:pt x="116" y="68"/>
                </a:cubicBezTo>
                <a:cubicBezTo>
                  <a:pt x="117" y="64"/>
                  <a:pt x="117" y="64"/>
                  <a:pt x="117" y="64"/>
                </a:cubicBezTo>
                <a:cubicBezTo>
                  <a:pt x="118" y="68"/>
                  <a:pt x="118" y="68"/>
                  <a:pt x="118" y="68"/>
                </a:cubicBezTo>
                <a:cubicBezTo>
                  <a:pt x="119" y="69"/>
                  <a:pt x="120" y="70"/>
                  <a:pt x="121" y="70"/>
                </a:cubicBezTo>
                <a:cubicBezTo>
                  <a:pt x="125" y="70"/>
                  <a:pt x="125" y="70"/>
                  <a:pt x="125" y="70"/>
                </a:cubicBezTo>
                <a:cubicBezTo>
                  <a:pt x="122" y="72"/>
                  <a:pt x="122" y="72"/>
                  <a:pt x="122" y="72"/>
                </a:cubicBezTo>
                <a:cubicBezTo>
                  <a:pt x="121" y="73"/>
                  <a:pt x="120" y="74"/>
                  <a:pt x="121" y="75"/>
                </a:cubicBezTo>
                <a:close/>
                <a:moveTo>
                  <a:pt x="61" y="66"/>
                </a:moveTo>
                <a:cubicBezTo>
                  <a:pt x="61" y="65"/>
                  <a:pt x="60" y="64"/>
                  <a:pt x="59" y="64"/>
                </a:cubicBezTo>
                <a:cubicBezTo>
                  <a:pt x="48" y="64"/>
                  <a:pt x="48" y="64"/>
                  <a:pt x="48" y="64"/>
                </a:cubicBezTo>
                <a:cubicBezTo>
                  <a:pt x="45" y="54"/>
                  <a:pt x="45" y="54"/>
                  <a:pt x="45" y="54"/>
                </a:cubicBezTo>
                <a:cubicBezTo>
                  <a:pt x="44" y="53"/>
                  <a:pt x="43" y="52"/>
                  <a:pt x="42" y="52"/>
                </a:cubicBezTo>
                <a:cubicBezTo>
                  <a:pt x="41" y="52"/>
                  <a:pt x="40" y="53"/>
                  <a:pt x="40" y="54"/>
                </a:cubicBezTo>
                <a:cubicBezTo>
                  <a:pt x="36" y="64"/>
                  <a:pt x="36" y="64"/>
                  <a:pt x="36" y="64"/>
                </a:cubicBezTo>
                <a:cubicBezTo>
                  <a:pt x="26" y="64"/>
                  <a:pt x="26" y="64"/>
                  <a:pt x="26" y="64"/>
                </a:cubicBezTo>
                <a:cubicBezTo>
                  <a:pt x="25" y="64"/>
                  <a:pt x="24" y="65"/>
                  <a:pt x="23" y="66"/>
                </a:cubicBezTo>
                <a:cubicBezTo>
                  <a:pt x="23" y="67"/>
                  <a:pt x="23" y="69"/>
                  <a:pt x="24" y="69"/>
                </a:cubicBezTo>
                <a:cubicBezTo>
                  <a:pt x="33" y="75"/>
                  <a:pt x="33" y="75"/>
                  <a:pt x="33" y="75"/>
                </a:cubicBezTo>
                <a:cubicBezTo>
                  <a:pt x="30" y="86"/>
                  <a:pt x="30" y="86"/>
                  <a:pt x="30" y="86"/>
                </a:cubicBezTo>
                <a:cubicBezTo>
                  <a:pt x="29" y="87"/>
                  <a:pt x="30" y="88"/>
                  <a:pt x="31" y="88"/>
                </a:cubicBezTo>
                <a:cubicBezTo>
                  <a:pt x="31" y="89"/>
                  <a:pt x="33" y="89"/>
                  <a:pt x="34" y="88"/>
                </a:cubicBezTo>
                <a:cubicBezTo>
                  <a:pt x="42" y="82"/>
                  <a:pt x="42" y="82"/>
                  <a:pt x="42" y="82"/>
                </a:cubicBezTo>
                <a:cubicBezTo>
                  <a:pt x="51" y="88"/>
                  <a:pt x="51" y="88"/>
                  <a:pt x="51" y="88"/>
                </a:cubicBezTo>
                <a:cubicBezTo>
                  <a:pt x="52" y="89"/>
                  <a:pt x="53" y="89"/>
                  <a:pt x="54" y="88"/>
                </a:cubicBezTo>
                <a:cubicBezTo>
                  <a:pt x="55" y="88"/>
                  <a:pt x="55" y="87"/>
                  <a:pt x="55" y="86"/>
                </a:cubicBezTo>
                <a:cubicBezTo>
                  <a:pt x="52" y="75"/>
                  <a:pt x="52" y="75"/>
                  <a:pt x="52" y="75"/>
                </a:cubicBezTo>
                <a:cubicBezTo>
                  <a:pt x="60" y="69"/>
                  <a:pt x="60" y="69"/>
                  <a:pt x="60" y="69"/>
                </a:cubicBezTo>
                <a:cubicBezTo>
                  <a:pt x="61" y="69"/>
                  <a:pt x="62" y="67"/>
                  <a:pt x="61" y="66"/>
                </a:cubicBezTo>
                <a:close/>
                <a:moveTo>
                  <a:pt x="46" y="75"/>
                </a:moveTo>
                <a:cubicBezTo>
                  <a:pt x="47" y="79"/>
                  <a:pt x="47" y="79"/>
                  <a:pt x="47" y="79"/>
                </a:cubicBezTo>
                <a:cubicBezTo>
                  <a:pt x="44" y="77"/>
                  <a:pt x="44" y="77"/>
                  <a:pt x="44" y="77"/>
                </a:cubicBezTo>
                <a:cubicBezTo>
                  <a:pt x="43" y="76"/>
                  <a:pt x="42" y="76"/>
                  <a:pt x="41" y="77"/>
                </a:cubicBezTo>
                <a:cubicBezTo>
                  <a:pt x="37" y="79"/>
                  <a:pt x="37" y="79"/>
                  <a:pt x="37" y="79"/>
                </a:cubicBezTo>
                <a:cubicBezTo>
                  <a:pt x="38" y="75"/>
                  <a:pt x="38" y="75"/>
                  <a:pt x="38" y="75"/>
                </a:cubicBezTo>
                <a:cubicBezTo>
                  <a:pt x="39" y="74"/>
                  <a:pt x="38" y="73"/>
                  <a:pt x="37" y="72"/>
                </a:cubicBezTo>
                <a:cubicBezTo>
                  <a:pt x="34" y="70"/>
                  <a:pt x="34" y="70"/>
                  <a:pt x="34" y="70"/>
                </a:cubicBezTo>
                <a:cubicBezTo>
                  <a:pt x="38" y="70"/>
                  <a:pt x="38" y="70"/>
                  <a:pt x="38" y="70"/>
                </a:cubicBezTo>
                <a:cubicBezTo>
                  <a:pt x="39" y="70"/>
                  <a:pt x="41" y="69"/>
                  <a:pt x="41" y="68"/>
                </a:cubicBezTo>
                <a:cubicBezTo>
                  <a:pt x="42" y="64"/>
                  <a:pt x="42" y="64"/>
                  <a:pt x="42" y="64"/>
                </a:cubicBezTo>
                <a:cubicBezTo>
                  <a:pt x="44" y="68"/>
                  <a:pt x="44" y="68"/>
                  <a:pt x="44" y="68"/>
                </a:cubicBezTo>
                <a:cubicBezTo>
                  <a:pt x="44" y="69"/>
                  <a:pt x="45" y="70"/>
                  <a:pt x="46" y="70"/>
                </a:cubicBezTo>
                <a:cubicBezTo>
                  <a:pt x="50" y="70"/>
                  <a:pt x="50" y="70"/>
                  <a:pt x="50" y="70"/>
                </a:cubicBezTo>
                <a:cubicBezTo>
                  <a:pt x="47" y="72"/>
                  <a:pt x="47" y="72"/>
                  <a:pt x="47" y="72"/>
                </a:cubicBezTo>
                <a:cubicBezTo>
                  <a:pt x="46" y="73"/>
                  <a:pt x="46" y="74"/>
                  <a:pt x="46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4CA10360-71C2-F38A-A696-A72DDCDC2AF0}"/>
              </a:ext>
            </a:extLst>
          </p:cNvPr>
          <p:cNvSpPr>
            <a:spLocks noEditPoints="1"/>
          </p:cNvSpPr>
          <p:nvPr/>
        </p:nvSpPr>
        <p:spPr bwMode="auto">
          <a:xfrm>
            <a:off x="8997951" y="4676775"/>
            <a:ext cx="254000" cy="254000"/>
          </a:xfrm>
          <a:custGeom>
            <a:avLst/>
            <a:gdLst>
              <a:gd name="T0" fmla="*/ 0 w 160"/>
              <a:gd name="T1" fmla="*/ 8 h 160"/>
              <a:gd name="T2" fmla="*/ 152 w 160"/>
              <a:gd name="T3" fmla="*/ 160 h 160"/>
              <a:gd name="T4" fmla="*/ 152 w 160"/>
              <a:gd name="T5" fmla="*/ 0 h 160"/>
              <a:gd name="T6" fmla="*/ 8 w 160"/>
              <a:gd name="T7" fmla="*/ 155 h 160"/>
              <a:gd name="T8" fmla="*/ 154 w 160"/>
              <a:gd name="T9" fmla="*/ 27 h 160"/>
              <a:gd name="T10" fmla="*/ 5 w 160"/>
              <a:gd name="T11" fmla="*/ 22 h 160"/>
              <a:gd name="T12" fmla="*/ 152 w 160"/>
              <a:gd name="T13" fmla="*/ 6 h 160"/>
              <a:gd name="T14" fmla="*/ 16 w 160"/>
              <a:gd name="T15" fmla="*/ 16 h 160"/>
              <a:gd name="T16" fmla="*/ 16 w 160"/>
              <a:gd name="T17" fmla="*/ 11 h 160"/>
              <a:gd name="T18" fmla="*/ 32 w 160"/>
              <a:gd name="T19" fmla="*/ 16 h 160"/>
              <a:gd name="T20" fmla="*/ 26 w 160"/>
              <a:gd name="T21" fmla="*/ 16 h 160"/>
              <a:gd name="T22" fmla="*/ 42 w 160"/>
              <a:gd name="T23" fmla="*/ 11 h 160"/>
              <a:gd name="T24" fmla="*/ 24 w 160"/>
              <a:gd name="T25" fmla="*/ 80 h 160"/>
              <a:gd name="T26" fmla="*/ 66 w 160"/>
              <a:gd name="T27" fmla="*/ 80 h 160"/>
              <a:gd name="T28" fmla="*/ 69 w 160"/>
              <a:gd name="T29" fmla="*/ 51 h 160"/>
              <a:gd name="T30" fmla="*/ 58 w 160"/>
              <a:gd name="T31" fmla="*/ 38 h 160"/>
              <a:gd name="T32" fmla="*/ 22 w 160"/>
              <a:gd name="T33" fmla="*/ 49 h 160"/>
              <a:gd name="T34" fmla="*/ 24 w 160"/>
              <a:gd name="T35" fmla="*/ 62 h 160"/>
              <a:gd name="T36" fmla="*/ 42 w 160"/>
              <a:gd name="T37" fmla="*/ 80 h 160"/>
              <a:gd name="T38" fmla="*/ 48 w 160"/>
              <a:gd name="T39" fmla="*/ 80 h 160"/>
              <a:gd name="T40" fmla="*/ 53 w 160"/>
              <a:gd name="T41" fmla="*/ 72 h 160"/>
              <a:gd name="T42" fmla="*/ 37 w 160"/>
              <a:gd name="T43" fmla="*/ 72 h 160"/>
              <a:gd name="T44" fmla="*/ 29 w 160"/>
              <a:gd name="T45" fmla="*/ 64 h 160"/>
              <a:gd name="T46" fmla="*/ 56 w 160"/>
              <a:gd name="T47" fmla="*/ 62 h 160"/>
              <a:gd name="T48" fmla="*/ 33 w 160"/>
              <a:gd name="T49" fmla="*/ 43 h 160"/>
              <a:gd name="T50" fmla="*/ 29 w 160"/>
              <a:gd name="T51" fmla="*/ 48 h 160"/>
              <a:gd name="T52" fmla="*/ 64 w 160"/>
              <a:gd name="T53" fmla="*/ 54 h 160"/>
              <a:gd name="T54" fmla="*/ 58 w 160"/>
              <a:gd name="T55" fmla="*/ 56 h 160"/>
              <a:gd name="T56" fmla="*/ 48 w 160"/>
              <a:gd name="T57" fmla="*/ 56 h 160"/>
              <a:gd name="T58" fmla="*/ 37 w 160"/>
              <a:gd name="T59" fmla="*/ 56 h 160"/>
              <a:gd name="T60" fmla="*/ 26 w 160"/>
              <a:gd name="T61" fmla="*/ 56 h 160"/>
              <a:gd name="T62" fmla="*/ 122 w 160"/>
              <a:gd name="T63" fmla="*/ 139 h 160"/>
              <a:gd name="T64" fmla="*/ 114 w 160"/>
              <a:gd name="T65" fmla="*/ 107 h 160"/>
              <a:gd name="T66" fmla="*/ 101 w 160"/>
              <a:gd name="T67" fmla="*/ 139 h 160"/>
              <a:gd name="T68" fmla="*/ 93 w 160"/>
              <a:gd name="T69" fmla="*/ 102 h 160"/>
              <a:gd name="T70" fmla="*/ 80 w 160"/>
              <a:gd name="T71" fmla="*/ 139 h 160"/>
              <a:gd name="T72" fmla="*/ 72 w 160"/>
              <a:gd name="T73" fmla="*/ 118 h 160"/>
              <a:gd name="T74" fmla="*/ 58 w 160"/>
              <a:gd name="T75" fmla="*/ 139 h 160"/>
              <a:gd name="T76" fmla="*/ 50 w 160"/>
              <a:gd name="T77" fmla="*/ 123 h 160"/>
              <a:gd name="T78" fmla="*/ 37 w 160"/>
              <a:gd name="T79" fmla="*/ 139 h 160"/>
              <a:gd name="T80" fmla="*/ 144 w 160"/>
              <a:gd name="T81" fmla="*/ 144 h 160"/>
              <a:gd name="T82" fmla="*/ 138 w 160"/>
              <a:gd name="T83" fmla="*/ 94 h 160"/>
              <a:gd name="T84" fmla="*/ 122 w 160"/>
              <a:gd name="T85" fmla="*/ 94 h 160"/>
              <a:gd name="T86" fmla="*/ 42 w 160"/>
              <a:gd name="T87" fmla="*/ 128 h 160"/>
              <a:gd name="T88" fmla="*/ 69 w 160"/>
              <a:gd name="T89" fmla="*/ 139 h 160"/>
              <a:gd name="T90" fmla="*/ 69 w 160"/>
              <a:gd name="T91" fmla="*/ 123 h 160"/>
              <a:gd name="T92" fmla="*/ 85 w 160"/>
              <a:gd name="T93" fmla="*/ 139 h 160"/>
              <a:gd name="T94" fmla="*/ 90 w 160"/>
              <a:gd name="T95" fmla="*/ 139 h 160"/>
              <a:gd name="T96" fmla="*/ 106 w 160"/>
              <a:gd name="T97" fmla="*/ 112 h 160"/>
              <a:gd name="T98" fmla="*/ 128 w 160"/>
              <a:gd name="T99" fmla="*/ 96 h 160"/>
              <a:gd name="T100" fmla="*/ 128 w 160"/>
              <a:gd name="T101" fmla="*/ 139 h 160"/>
              <a:gd name="T102" fmla="*/ 43 w 160"/>
              <a:gd name="T103" fmla="*/ 115 h 160"/>
              <a:gd name="T104" fmla="*/ 88 w 160"/>
              <a:gd name="T105" fmla="*/ 91 h 160"/>
              <a:gd name="T106" fmla="*/ 132 w 160"/>
              <a:gd name="T107" fmla="*/ 74 h 160"/>
              <a:gd name="T108" fmla="*/ 89 w 160"/>
              <a:gd name="T109" fmla="*/ 86 h 160"/>
              <a:gd name="T110" fmla="*/ 42 w 160"/>
              <a:gd name="T111" fmla="*/ 110 h 160"/>
              <a:gd name="T112" fmla="*/ 90 w 160"/>
              <a:gd name="T113" fmla="*/ 46 h 160"/>
              <a:gd name="T114" fmla="*/ 122 w 160"/>
              <a:gd name="T115" fmla="*/ 40 h 160"/>
              <a:gd name="T116" fmla="*/ 122 w 160"/>
              <a:gd name="T117" fmla="*/ 46 h 160"/>
              <a:gd name="T118" fmla="*/ 90 w 160"/>
              <a:gd name="T119" fmla="*/ 51 h 160"/>
              <a:gd name="T120" fmla="*/ 122 w 160"/>
              <a:gd name="T121" fmla="*/ 51 h 160"/>
              <a:gd name="T122" fmla="*/ 90 w 160"/>
              <a:gd name="T123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60">
                <a:moveTo>
                  <a:pt x="152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7"/>
                  <a:pt x="3" y="160"/>
                  <a:pt x="8" y="160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56" y="160"/>
                  <a:pt x="160" y="157"/>
                  <a:pt x="160" y="152"/>
                </a:cubicBezTo>
                <a:cubicBezTo>
                  <a:pt x="160" y="8"/>
                  <a:pt x="160" y="8"/>
                  <a:pt x="160" y="8"/>
                </a:cubicBezTo>
                <a:cubicBezTo>
                  <a:pt x="160" y="4"/>
                  <a:pt x="156" y="0"/>
                  <a:pt x="152" y="0"/>
                </a:cubicBezTo>
                <a:close/>
                <a:moveTo>
                  <a:pt x="154" y="152"/>
                </a:moveTo>
                <a:cubicBezTo>
                  <a:pt x="154" y="154"/>
                  <a:pt x="153" y="155"/>
                  <a:pt x="152" y="155"/>
                </a:cubicBezTo>
                <a:cubicBezTo>
                  <a:pt x="8" y="155"/>
                  <a:pt x="8" y="155"/>
                  <a:pt x="8" y="155"/>
                </a:cubicBezTo>
                <a:cubicBezTo>
                  <a:pt x="6" y="155"/>
                  <a:pt x="5" y="154"/>
                  <a:pt x="5" y="152"/>
                </a:cubicBezTo>
                <a:cubicBezTo>
                  <a:pt x="5" y="27"/>
                  <a:pt x="5" y="27"/>
                  <a:pt x="5" y="27"/>
                </a:cubicBezTo>
                <a:cubicBezTo>
                  <a:pt x="154" y="27"/>
                  <a:pt x="154" y="27"/>
                  <a:pt x="154" y="27"/>
                </a:cubicBezTo>
                <a:lnTo>
                  <a:pt x="154" y="152"/>
                </a:lnTo>
                <a:close/>
                <a:moveTo>
                  <a:pt x="154" y="22"/>
                </a:moveTo>
                <a:cubicBezTo>
                  <a:pt x="5" y="22"/>
                  <a:pt x="5" y="22"/>
                  <a:pt x="5" y="22"/>
                </a:cubicBezTo>
                <a:cubicBezTo>
                  <a:pt x="5" y="8"/>
                  <a:pt x="5" y="8"/>
                  <a:pt x="5" y="8"/>
                </a:cubicBezTo>
                <a:cubicBezTo>
                  <a:pt x="5" y="7"/>
                  <a:pt x="6" y="6"/>
                  <a:pt x="8" y="6"/>
                </a:cubicBezTo>
                <a:cubicBezTo>
                  <a:pt x="152" y="6"/>
                  <a:pt x="152" y="6"/>
                  <a:pt x="152" y="6"/>
                </a:cubicBezTo>
                <a:cubicBezTo>
                  <a:pt x="153" y="6"/>
                  <a:pt x="154" y="7"/>
                  <a:pt x="154" y="8"/>
                </a:cubicBezTo>
                <a:lnTo>
                  <a:pt x="154" y="22"/>
                </a:lnTo>
                <a:close/>
                <a:moveTo>
                  <a:pt x="16" y="16"/>
                </a:moveTo>
                <a:cubicBezTo>
                  <a:pt x="21" y="16"/>
                  <a:pt x="21" y="16"/>
                  <a:pt x="21" y="16"/>
                </a:cubicBezTo>
                <a:cubicBezTo>
                  <a:pt x="21" y="11"/>
                  <a:pt x="21" y="11"/>
                  <a:pt x="21" y="11"/>
                </a:cubicBezTo>
                <a:cubicBezTo>
                  <a:pt x="16" y="11"/>
                  <a:pt x="16" y="11"/>
                  <a:pt x="16" y="11"/>
                </a:cubicBezTo>
                <a:lnTo>
                  <a:pt x="16" y="16"/>
                </a:lnTo>
                <a:close/>
                <a:moveTo>
                  <a:pt x="26" y="16"/>
                </a:moveTo>
                <a:cubicBezTo>
                  <a:pt x="32" y="16"/>
                  <a:pt x="32" y="16"/>
                  <a:pt x="32" y="16"/>
                </a:cubicBezTo>
                <a:cubicBezTo>
                  <a:pt x="32" y="11"/>
                  <a:pt x="32" y="11"/>
                  <a:pt x="32" y="11"/>
                </a:cubicBezTo>
                <a:cubicBezTo>
                  <a:pt x="26" y="11"/>
                  <a:pt x="26" y="11"/>
                  <a:pt x="26" y="11"/>
                </a:cubicBezTo>
                <a:lnTo>
                  <a:pt x="26" y="16"/>
                </a:lnTo>
                <a:close/>
                <a:moveTo>
                  <a:pt x="37" y="16"/>
                </a:moveTo>
                <a:cubicBezTo>
                  <a:pt x="42" y="16"/>
                  <a:pt x="42" y="16"/>
                  <a:pt x="42" y="16"/>
                </a:cubicBezTo>
                <a:cubicBezTo>
                  <a:pt x="42" y="11"/>
                  <a:pt x="42" y="11"/>
                  <a:pt x="42" y="11"/>
                </a:cubicBezTo>
                <a:cubicBezTo>
                  <a:pt x="37" y="11"/>
                  <a:pt x="37" y="11"/>
                  <a:pt x="37" y="11"/>
                </a:cubicBezTo>
                <a:lnTo>
                  <a:pt x="37" y="16"/>
                </a:lnTo>
                <a:close/>
                <a:moveTo>
                  <a:pt x="24" y="80"/>
                </a:moveTo>
                <a:cubicBezTo>
                  <a:pt x="24" y="83"/>
                  <a:pt x="26" y="86"/>
                  <a:pt x="29" y="86"/>
                </a:cubicBezTo>
                <a:cubicBezTo>
                  <a:pt x="61" y="86"/>
                  <a:pt x="61" y="86"/>
                  <a:pt x="61" y="86"/>
                </a:cubicBezTo>
                <a:cubicBezTo>
                  <a:pt x="64" y="86"/>
                  <a:pt x="66" y="83"/>
                  <a:pt x="66" y="80"/>
                </a:cubicBezTo>
                <a:cubicBezTo>
                  <a:pt x="66" y="62"/>
                  <a:pt x="66" y="62"/>
                  <a:pt x="66" y="62"/>
                </a:cubicBezTo>
                <a:cubicBezTo>
                  <a:pt x="68" y="61"/>
                  <a:pt x="69" y="59"/>
                  <a:pt x="69" y="56"/>
                </a:cubicBezTo>
                <a:cubicBezTo>
                  <a:pt x="69" y="51"/>
                  <a:pt x="69" y="51"/>
                  <a:pt x="69" y="51"/>
                </a:cubicBezTo>
                <a:cubicBezTo>
                  <a:pt x="69" y="50"/>
                  <a:pt x="69" y="50"/>
                  <a:pt x="69" y="49"/>
                </a:cubicBezTo>
                <a:cubicBezTo>
                  <a:pt x="61" y="39"/>
                  <a:pt x="61" y="39"/>
                  <a:pt x="61" y="39"/>
                </a:cubicBezTo>
                <a:cubicBezTo>
                  <a:pt x="60" y="38"/>
                  <a:pt x="59" y="38"/>
                  <a:pt x="58" y="38"/>
                </a:cubicBezTo>
                <a:cubicBezTo>
                  <a:pt x="32" y="38"/>
                  <a:pt x="32" y="38"/>
                  <a:pt x="32" y="38"/>
                </a:cubicBezTo>
                <a:cubicBezTo>
                  <a:pt x="31" y="38"/>
                  <a:pt x="30" y="38"/>
                  <a:pt x="30" y="39"/>
                </a:cubicBezTo>
                <a:cubicBezTo>
                  <a:pt x="22" y="49"/>
                  <a:pt x="22" y="49"/>
                  <a:pt x="22" y="49"/>
                </a:cubicBezTo>
                <a:cubicBezTo>
                  <a:pt x="21" y="50"/>
                  <a:pt x="21" y="50"/>
                  <a:pt x="21" y="51"/>
                </a:cubicBezTo>
                <a:cubicBezTo>
                  <a:pt x="21" y="56"/>
                  <a:pt x="21" y="56"/>
                  <a:pt x="21" y="56"/>
                </a:cubicBezTo>
                <a:cubicBezTo>
                  <a:pt x="21" y="59"/>
                  <a:pt x="22" y="61"/>
                  <a:pt x="24" y="62"/>
                </a:cubicBezTo>
                <a:lnTo>
                  <a:pt x="24" y="80"/>
                </a:lnTo>
                <a:close/>
                <a:moveTo>
                  <a:pt x="48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2" y="75"/>
                  <a:pt x="42" y="75"/>
                  <a:pt x="42" y="75"/>
                </a:cubicBezTo>
                <a:cubicBezTo>
                  <a:pt x="48" y="75"/>
                  <a:pt x="48" y="75"/>
                  <a:pt x="48" y="75"/>
                </a:cubicBezTo>
                <a:lnTo>
                  <a:pt x="48" y="80"/>
                </a:lnTo>
                <a:close/>
                <a:moveTo>
                  <a:pt x="61" y="80"/>
                </a:moveTo>
                <a:cubicBezTo>
                  <a:pt x="53" y="80"/>
                  <a:pt x="53" y="80"/>
                  <a:pt x="53" y="80"/>
                </a:cubicBezTo>
                <a:cubicBezTo>
                  <a:pt x="53" y="72"/>
                  <a:pt x="53" y="72"/>
                  <a:pt x="53" y="72"/>
                </a:cubicBezTo>
                <a:cubicBezTo>
                  <a:pt x="53" y="71"/>
                  <a:pt x="52" y="70"/>
                  <a:pt x="50" y="70"/>
                </a:cubicBezTo>
                <a:cubicBezTo>
                  <a:pt x="40" y="70"/>
                  <a:pt x="40" y="70"/>
                  <a:pt x="40" y="70"/>
                </a:cubicBezTo>
                <a:cubicBezTo>
                  <a:pt x="38" y="70"/>
                  <a:pt x="37" y="71"/>
                  <a:pt x="37" y="72"/>
                </a:cubicBezTo>
                <a:cubicBezTo>
                  <a:pt x="37" y="80"/>
                  <a:pt x="37" y="80"/>
                  <a:pt x="37" y="80"/>
                </a:cubicBezTo>
                <a:cubicBezTo>
                  <a:pt x="29" y="80"/>
                  <a:pt x="29" y="80"/>
                  <a:pt x="29" y="80"/>
                </a:cubicBezTo>
                <a:cubicBezTo>
                  <a:pt x="29" y="64"/>
                  <a:pt x="29" y="64"/>
                  <a:pt x="29" y="64"/>
                </a:cubicBezTo>
                <a:cubicBezTo>
                  <a:pt x="31" y="64"/>
                  <a:pt x="33" y="64"/>
                  <a:pt x="34" y="62"/>
                </a:cubicBezTo>
                <a:cubicBezTo>
                  <a:pt x="37" y="65"/>
                  <a:pt x="42" y="65"/>
                  <a:pt x="45" y="62"/>
                </a:cubicBezTo>
                <a:cubicBezTo>
                  <a:pt x="48" y="65"/>
                  <a:pt x="53" y="65"/>
                  <a:pt x="56" y="62"/>
                </a:cubicBezTo>
                <a:cubicBezTo>
                  <a:pt x="57" y="64"/>
                  <a:pt x="59" y="64"/>
                  <a:pt x="61" y="64"/>
                </a:cubicBezTo>
                <a:lnTo>
                  <a:pt x="61" y="80"/>
                </a:lnTo>
                <a:close/>
                <a:moveTo>
                  <a:pt x="33" y="43"/>
                </a:moveTo>
                <a:cubicBezTo>
                  <a:pt x="57" y="43"/>
                  <a:pt x="57" y="43"/>
                  <a:pt x="57" y="43"/>
                </a:cubicBezTo>
                <a:cubicBezTo>
                  <a:pt x="61" y="48"/>
                  <a:pt x="61" y="48"/>
                  <a:pt x="61" y="48"/>
                </a:cubicBezTo>
                <a:cubicBezTo>
                  <a:pt x="29" y="48"/>
                  <a:pt x="29" y="48"/>
                  <a:pt x="29" y="48"/>
                </a:cubicBezTo>
                <a:lnTo>
                  <a:pt x="33" y="43"/>
                </a:lnTo>
                <a:close/>
                <a:moveTo>
                  <a:pt x="26" y="54"/>
                </a:moveTo>
                <a:cubicBezTo>
                  <a:pt x="64" y="54"/>
                  <a:pt x="64" y="54"/>
                  <a:pt x="64" y="54"/>
                </a:cubicBezTo>
                <a:cubicBezTo>
                  <a:pt x="64" y="56"/>
                  <a:pt x="64" y="56"/>
                  <a:pt x="64" y="56"/>
                </a:cubicBezTo>
                <a:cubicBezTo>
                  <a:pt x="64" y="58"/>
                  <a:pt x="63" y="59"/>
                  <a:pt x="61" y="59"/>
                </a:cubicBezTo>
                <a:cubicBezTo>
                  <a:pt x="60" y="59"/>
                  <a:pt x="58" y="58"/>
                  <a:pt x="58" y="56"/>
                </a:cubicBezTo>
                <a:cubicBezTo>
                  <a:pt x="53" y="56"/>
                  <a:pt x="53" y="56"/>
                  <a:pt x="53" y="56"/>
                </a:cubicBezTo>
                <a:cubicBezTo>
                  <a:pt x="53" y="58"/>
                  <a:pt x="52" y="59"/>
                  <a:pt x="50" y="59"/>
                </a:cubicBezTo>
                <a:cubicBezTo>
                  <a:pt x="49" y="59"/>
                  <a:pt x="48" y="58"/>
                  <a:pt x="48" y="56"/>
                </a:cubicBezTo>
                <a:cubicBezTo>
                  <a:pt x="42" y="56"/>
                  <a:pt x="42" y="56"/>
                  <a:pt x="42" y="56"/>
                </a:cubicBezTo>
                <a:cubicBezTo>
                  <a:pt x="42" y="58"/>
                  <a:pt x="41" y="59"/>
                  <a:pt x="40" y="59"/>
                </a:cubicBezTo>
                <a:cubicBezTo>
                  <a:pt x="38" y="59"/>
                  <a:pt x="37" y="58"/>
                  <a:pt x="37" y="56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8"/>
                  <a:pt x="31" y="59"/>
                  <a:pt x="29" y="59"/>
                </a:cubicBezTo>
                <a:cubicBezTo>
                  <a:pt x="28" y="59"/>
                  <a:pt x="26" y="58"/>
                  <a:pt x="26" y="56"/>
                </a:cubicBezTo>
                <a:lnTo>
                  <a:pt x="26" y="54"/>
                </a:lnTo>
                <a:close/>
                <a:moveTo>
                  <a:pt x="122" y="94"/>
                </a:moveTo>
                <a:cubicBezTo>
                  <a:pt x="122" y="139"/>
                  <a:pt x="122" y="139"/>
                  <a:pt x="122" y="139"/>
                </a:cubicBezTo>
                <a:cubicBezTo>
                  <a:pt x="117" y="139"/>
                  <a:pt x="117" y="139"/>
                  <a:pt x="117" y="139"/>
                </a:cubicBezTo>
                <a:cubicBezTo>
                  <a:pt x="117" y="110"/>
                  <a:pt x="117" y="110"/>
                  <a:pt x="117" y="110"/>
                </a:cubicBezTo>
                <a:cubicBezTo>
                  <a:pt x="117" y="108"/>
                  <a:pt x="116" y="107"/>
                  <a:pt x="114" y="107"/>
                </a:cubicBezTo>
                <a:cubicBezTo>
                  <a:pt x="104" y="107"/>
                  <a:pt x="104" y="107"/>
                  <a:pt x="104" y="107"/>
                </a:cubicBezTo>
                <a:cubicBezTo>
                  <a:pt x="102" y="107"/>
                  <a:pt x="101" y="108"/>
                  <a:pt x="101" y="110"/>
                </a:cubicBezTo>
                <a:cubicBezTo>
                  <a:pt x="101" y="139"/>
                  <a:pt x="101" y="139"/>
                  <a:pt x="101" y="139"/>
                </a:cubicBezTo>
                <a:cubicBezTo>
                  <a:pt x="96" y="139"/>
                  <a:pt x="96" y="139"/>
                  <a:pt x="96" y="139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96" y="103"/>
                  <a:pt x="95" y="102"/>
                  <a:pt x="93" y="102"/>
                </a:cubicBezTo>
                <a:cubicBezTo>
                  <a:pt x="82" y="102"/>
                  <a:pt x="82" y="102"/>
                  <a:pt x="82" y="102"/>
                </a:cubicBezTo>
                <a:cubicBezTo>
                  <a:pt x="81" y="102"/>
                  <a:pt x="80" y="103"/>
                  <a:pt x="80" y="104"/>
                </a:cubicBezTo>
                <a:cubicBezTo>
                  <a:pt x="80" y="139"/>
                  <a:pt x="80" y="139"/>
                  <a:pt x="80" y="139"/>
                </a:cubicBezTo>
                <a:cubicBezTo>
                  <a:pt x="74" y="139"/>
                  <a:pt x="74" y="139"/>
                  <a:pt x="74" y="139"/>
                </a:cubicBezTo>
                <a:cubicBezTo>
                  <a:pt x="74" y="120"/>
                  <a:pt x="74" y="120"/>
                  <a:pt x="74" y="120"/>
                </a:cubicBezTo>
                <a:cubicBezTo>
                  <a:pt x="74" y="119"/>
                  <a:pt x="73" y="118"/>
                  <a:pt x="72" y="118"/>
                </a:cubicBezTo>
                <a:cubicBezTo>
                  <a:pt x="61" y="118"/>
                  <a:pt x="61" y="118"/>
                  <a:pt x="61" y="118"/>
                </a:cubicBezTo>
                <a:cubicBezTo>
                  <a:pt x="60" y="118"/>
                  <a:pt x="58" y="119"/>
                  <a:pt x="58" y="120"/>
                </a:cubicBezTo>
                <a:cubicBezTo>
                  <a:pt x="58" y="139"/>
                  <a:pt x="58" y="139"/>
                  <a:pt x="58" y="139"/>
                </a:cubicBezTo>
                <a:cubicBezTo>
                  <a:pt x="53" y="139"/>
                  <a:pt x="53" y="139"/>
                  <a:pt x="53" y="139"/>
                </a:cubicBezTo>
                <a:cubicBezTo>
                  <a:pt x="53" y="126"/>
                  <a:pt x="53" y="126"/>
                  <a:pt x="53" y="126"/>
                </a:cubicBezTo>
                <a:cubicBezTo>
                  <a:pt x="53" y="124"/>
                  <a:pt x="52" y="123"/>
                  <a:pt x="50" y="123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38" y="123"/>
                  <a:pt x="37" y="124"/>
                  <a:pt x="37" y="126"/>
                </a:cubicBezTo>
                <a:cubicBezTo>
                  <a:pt x="37" y="139"/>
                  <a:pt x="37" y="139"/>
                  <a:pt x="37" y="139"/>
                </a:cubicBezTo>
                <a:cubicBezTo>
                  <a:pt x="32" y="139"/>
                  <a:pt x="32" y="139"/>
                  <a:pt x="32" y="139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44" y="139"/>
                  <a:pt x="144" y="139"/>
                  <a:pt x="144" y="139"/>
                </a:cubicBezTo>
                <a:cubicBezTo>
                  <a:pt x="138" y="139"/>
                  <a:pt x="138" y="139"/>
                  <a:pt x="138" y="139"/>
                </a:cubicBezTo>
                <a:cubicBezTo>
                  <a:pt x="138" y="94"/>
                  <a:pt x="138" y="94"/>
                  <a:pt x="138" y="94"/>
                </a:cubicBezTo>
                <a:cubicBezTo>
                  <a:pt x="138" y="92"/>
                  <a:pt x="137" y="91"/>
                  <a:pt x="136" y="91"/>
                </a:cubicBezTo>
                <a:cubicBezTo>
                  <a:pt x="125" y="91"/>
                  <a:pt x="125" y="91"/>
                  <a:pt x="125" y="91"/>
                </a:cubicBezTo>
                <a:cubicBezTo>
                  <a:pt x="124" y="91"/>
                  <a:pt x="122" y="92"/>
                  <a:pt x="122" y="94"/>
                </a:cubicBezTo>
                <a:close/>
                <a:moveTo>
                  <a:pt x="48" y="139"/>
                </a:moveTo>
                <a:cubicBezTo>
                  <a:pt x="42" y="139"/>
                  <a:pt x="42" y="139"/>
                  <a:pt x="42" y="139"/>
                </a:cubicBezTo>
                <a:cubicBezTo>
                  <a:pt x="42" y="128"/>
                  <a:pt x="42" y="128"/>
                  <a:pt x="42" y="128"/>
                </a:cubicBezTo>
                <a:cubicBezTo>
                  <a:pt x="48" y="128"/>
                  <a:pt x="48" y="128"/>
                  <a:pt x="48" y="128"/>
                </a:cubicBezTo>
                <a:lnTo>
                  <a:pt x="48" y="139"/>
                </a:lnTo>
                <a:close/>
                <a:moveTo>
                  <a:pt x="69" y="139"/>
                </a:moveTo>
                <a:cubicBezTo>
                  <a:pt x="64" y="139"/>
                  <a:pt x="64" y="139"/>
                  <a:pt x="64" y="139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9" y="123"/>
                  <a:pt x="69" y="123"/>
                  <a:pt x="69" y="123"/>
                </a:cubicBezTo>
                <a:lnTo>
                  <a:pt x="69" y="139"/>
                </a:lnTo>
                <a:close/>
                <a:moveTo>
                  <a:pt x="90" y="139"/>
                </a:moveTo>
                <a:cubicBezTo>
                  <a:pt x="85" y="139"/>
                  <a:pt x="85" y="139"/>
                  <a:pt x="85" y="139"/>
                </a:cubicBezTo>
                <a:cubicBezTo>
                  <a:pt x="85" y="107"/>
                  <a:pt x="85" y="107"/>
                  <a:pt x="85" y="107"/>
                </a:cubicBezTo>
                <a:cubicBezTo>
                  <a:pt x="90" y="107"/>
                  <a:pt x="90" y="107"/>
                  <a:pt x="90" y="107"/>
                </a:cubicBezTo>
                <a:lnTo>
                  <a:pt x="90" y="139"/>
                </a:lnTo>
                <a:close/>
                <a:moveTo>
                  <a:pt x="112" y="139"/>
                </a:moveTo>
                <a:cubicBezTo>
                  <a:pt x="106" y="139"/>
                  <a:pt x="106" y="139"/>
                  <a:pt x="106" y="139"/>
                </a:cubicBezTo>
                <a:cubicBezTo>
                  <a:pt x="106" y="112"/>
                  <a:pt x="106" y="112"/>
                  <a:pt x="106" y="112"/>
                </a:cubicBezTo>
                <a:cubicBezTo>
                  <a:pt x="112" y="112"/>
                  <a:pt x="112" y="112"/>
                  <a:pt x="112" y="112"/>
                </a:cubicBezTo>
                <a:lnTo>
                  <a:pt x="112" y="139"/>
                </a:lnTo>
                <a:close/>
                <a:moveTo>
                  <a:pt x="128" y="96"/>
                </a:moveTo>
                <a:cubicBezTo>
                  <a:pt x="133" y="96"/>
                  <a:pt x="133" y="96"/>
                  <a:pt x="133" y="96"/>
                </a:cubicBezTo>
                <a:cubicBezTo>
                  <a:pt x="133" y="139"/>
                  <a:pt x="133" y="139"/>
                  <a:pt x="133" y="139"/>
                </a:cubicBezTo>
                <a:cubicBezTo>
                  <a:pt x="128" y="139"/>
                  <a:pt x="128" y="139"/>
                  <a:pt x="128" y="139"/>
                </a:cubicBezTo>
                <a:lnTo>
                  <a:pt x="128" y="96"/>
                </a:lnTo>
                <a:close/>
                <a:moveTo>
                  <a:pt x="42" y="110"/>
                </a:moveTo>
                <a:cubicBezTo>
                  <a:pt x="43" y="115"/>
                  <a:pt x="43" y="115"/>
                  <a:pt x="43" y="115"/>
                </a:cubicBezTo>
                <a:cubicBezTo>
                  <a:pt x="67" y="110"/>
                  <a:pt x="67" y="110"/>
                  <a:pt x="67" y="110"/>
                </a:cubicBezTo>
                <a:cubicBezTo>
                  <a:pt x="67" y="110"/>
                  <a:pt x="68" y="109"/>
                  <a:pt x="68" y="109"/>
                </a:cubicBezTo>
                <a:cubicBezTo>
                  <a:pt x="88" y="91"/>
                  <a:pt x="88" y="91"/>
                  <a:pt x="88" y="91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9"/>
                  <a:pt x="110" y="99"/>
                  <a:pt x="111" y="98"/>
                </a:cubicBezTo>
                <a:cubicBezTo>
                  <a:pt x="132" y="74"/>
                  <a:pt x="132" y="74"/>
                  <a:pt x="132" y="74"/>
                </a:cubicBezTo>
                <a:cubicBezTo>
                  <a:pt x="128" y="71"/>
                  <a:pt x="128" y="71"/>
                  <a:pt x="128" y="71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89" y="86"/>
                  <a:pt x="89" y="86"/>
                  <a:pt x="89" y="86"/>
                </a:cubicBezTo>
                <a:cubicBezTo>
                  <a:pt x="88" y="86"/>
                  <a:pt x="87" y="86"/>
                  <a:pt x="86" y="86"/>
                </a:cubicBezTo>
                <a:cubicBezTo>
                  <a:pt x="65" y="105"/>
                  <a:pt x="65" y="105"/>
                  <a:pt x="65" y="105"/>
                </a:cubicBezTo>
                <a:lnTo>
                  <a:pt x="42" y="110"/>
                </a:lnTo>
                <a:close/>
                <a:moveTo>
                  <a:pt x="96" y="40"/>
                </a:moveTo>
                <a:cubicBezTo>
                  <a:pt x="90" y="40"/>
                  <a:pt x="90" y="40"/>
                  <a:pt x="90" y="40"/>
                </a:cubicBezTo>
                <a:cubicBezTo>
                  <a:pt x="90" y="46"/>
                  <a:pt x="90" y="46"/>
                  <a:pt x="90" y="46"/>
                </a:cubicBezTo>
                <a:cubicBezTo>
                  <a:pt x="96" y="46"/>
                  <a:pt x="96" y="46"/>
                  <a:pt x="96" y="46"/>
                </a:cubicBezTo>
                <a:lnTo>
                  <a:pt x="96" y="40"/>
                </a:lnTo>
                <a:close/>
                <a:moveTo>
                  <a:pt x="122" y="40"/>
                </a:moveTo>
                <a:cubicBezTo>
                  <a:pt x="101" y="40"/>
                  <a:pt x="101" y="40"/>
                  <a:pt x="101" y="40"/>
                </a:cubicBezTo>
                <a:cubicBezTo>
                  <a:pt x="101" y="46"/>
                  <a:pt x="101" y="46"/>
                  <a:pt x="101" y="46"/>
                </a:cubicBezTo>
                <a:cubicBezTo>
                  <a:pt x="122" y="46"/>
                  <a:pt x="122" y="46"/>
                  <a:pt x="122" y="46"/>
                </a:cubicBezTo>
                <a:lnTo>
                  <a:pt x="122" y="40"/>
                </a:lnTo>
                <a:close/>
                <a:moveTo>
                  <a:pt x="122" y="51"/>
                </a:moveTo>
                <a:cubicBezTo>
                  <a:pt x="90" y="51"/>
                  <a:pt x="90" y="51"/>
                  <a:pt x="90" y="51"/>
                </a:cubicBezTo>
                <a:cubicBezTo>
                  <a:pt x="90" y="56"/>
                  <a:pt x="90" y="56"/>
                  <a:pt x="90" y="56"/>
                </a:cubicBezTo>
                <a:cubicBezTo>
                  <a:pt x="122" y="56"/>
                  <a:pt x="122" y="56"/>
                  <a:pt x="122" y="56"/>
                </a:cubicBezTo>
                <a:lnTo>
                  <a:pt x="122" y="51"/>
                </a:lnTo>
                <a:close/>
                <a:moveTo>
                  <a:pt x="122" y="62"/>
                </a:moveTo>
                <a:cubicBezTo>
                  <a:pt x="90" y="62"/>
                  <a:pt x="90" y="62"/>
                  <a:pt x="90" y="62"/>
                </a:cubicBezTo>
                <a:cubicBezTo>
                  <a:pt x="90" y="67"/>
                  <a:pt x="90" y="67"/>
                  <a:pt x="90" y="67"/>
                </a:cubicBezTo>
                <a:cubicBezTo>
                  <a:pt x="122" y="67"/>
                  <a:pt x="122" y="67"/>
                  <a:pt x="122" y="67"/>
                </a:cubicBezTo>
                <a:lnTo>
                  <a:pt x="122" y="6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A45E1E3E-3554-13BB-0CEA-8DC79961031E}"/>
              </a:ext>
            </a:extLst>
          </p:cNvPr>
          <p:cNvSpPr>
            <a:spLocks noEditPoints="1"/>
          </p:cNvSpPr>
          <p:nvPr/>
        </p:nvSpPr>
        <p:spPr bwMode="auto">
          <a:xfrm>
            <a:off x="2390776" y="5227638"/>
            <a:ext cx="254000" cy="254000"/>
          </a:xfrm>
          <a:custGeom>
            <a:avLst/>
            <a:gdLst>
              <a:gd name="T0" fmla="*/ 95 w 160"/>
              <a:gd name="T1" fmla="*/ 16 h 160"/>
              <a:gd name="T2" fmla="*/ 66 w 160"/>
              <a:gd name="T3" fmla="*/ 16 h 160"/>
              <a:gd name="T4" fmla="*/ 1 w 160"/>
              <a:gd name="T5" fmla="*/ 47 h 160"/>
              <a:gd name="T6" fmla="*/ 14 w 160"/>
              <a:gd name="T7" fmla="*/ 160 h 160"/>
              <a:gd name="T8" fmla="*/ 158 w 160"/>
              <a:gd name="T9" fmla="*/ 48 h 160"/>
              <a:gd name="T10" fmla="*/ 109 w 160"/>
              <a:gd name="T11" fmla="*/ 43 h 160"/>
              <a:gd name="T12" fmla="*/ 21 w 160"/>
              <a:gd name="T13" fmla="*/ 22 h 160"/>
              <a:gd name="T14" fmla="*/ 144 w 160"/>
              <a:gd name="T15" fmla="*/ 96 h 160"/>
              <a:gd name="T16" fmla="*/ 144 w 160"/>
              <a:gd name="T17" fmla="*/ 155 h 160"/>
              <a:gd name="T18" fmla="*/ 54 w 160"/>
              <a:gd name="T19" fmla="*/ 96 h 160"/>
              <a:gd name="T20" fmla="*/ 144 w 160"/>
              <a:gd name="T21" fmla="*/ 96 h 160"/>
              <a:gd name="T22" fmla="*/ 153 w 160"/>
              <a:gd name="T23" fmla="*/ 43 h 160"/>
              <a:gd name="T24" fmla="*/ 48 w 160"/>
              <a:gd name="T25" fmla="*/ 80 h 160"/>
              <a:gd name="T26" fmla="*/ 40 w 160"/>
              <a:gd name="T27" fmla="*/ 77 h 160"/>
              <a:gd name="T28" fmla="*/ 46 w 160"/>
              <a:gd name="T29" fmla="*/ 64 h 160"/>
              <a:gd name="T30" fmla="*/ 29 w 160"/>
              <a:gd name="T31" fmla="*/ 66 h 160"/>
              <a:gd name="T32" fmla="*/ 30 w 160"/>
              <a:gd name="T33" fmla="*/ 107 h 160"/>
              <a:gd name="T34" fmla="*/ 46 w 160"/>
              <a:gd name="T35" fmla="*/ 150 h 160"/>
              <a:gd name="T36" fmla="*/ 48 w 160"/>
              <a:gd name="T37" fmla="*/ 142 h 160"/>
              <a:gd name="T38" fmla="*/ 27 w 160"/>
              <a:gd name="T39" fmla="*/ 115 h 160"/>
              <a:gd name="T40" fmla="*/ 48 w 160"/>
              <a:gd name="T41" fmla="*/ 142 h 160"/>
              <a:gd name="T42" fmla="*/ 35 w 160"/>
              <a:gd name="T43" fmla="*/ 134 h 160"/>
              <a:gd name="T44" fmla="*/ 107 w 160"/>
              <a:gd name="T45" fmla="*/ 86 h 160"/>
              <a:gd name="T46" fmla="*/ 126 w 160"/>
              <a:gd name="T47" fmla="*/ 86 h 160"/>
              <a:gd name="T48" fmla="*/ 134 w 160"/>
              <a:gd name="T49" fmla="*/ 75 h 160"/>
              <a:gd name="T50" fmla="*/ 96 w 160"/>
              <a:gd name="T51" fmla="*/ 59 h 160"/>
              <a:gd name="T52" fmla="*/ 112 w 160"/>
              <a:gd name="T53" fmla="*/ 86 h 160"/>
              <a:gd name="T54" fmla="*/ 102 w 160"/>
              <a:gd name="T55" fmla="*/ 59 h 160"/>
              <a:gd name="T56" fmla="*/ 102 w 160"/>
              <a:gd name="T57" fmla="*/ 59 h 160"/>
              <a:gd name="T58" fmla="*/ 139 w 160"/>
              <a:gd name="T59" fmla="*/ 144 h 160"/>
              <a:gd name="T60" fmla="*/ 102 w 160"/>
              <a:gd name="T61" fmla="*/ 112 h 160"/>
              <a:gd name="T62" fmla="*/ 134 w 160"/>
              <a:gd name="T63" fmla="*/ 144 h 160"/>
              <a:gd name="T64" fmla="*/ 113 w 160"/>
              <a:gd name="T65" fmla="*/ 130 h 160"/>
              <a:gd name="T66" fmla="*/ 120 w 160"/>
              <a:gd name="T67" fmla="*/ 126 h 160"/>
              <a:gd name="T68" fmla="*/ 121 w 160"/>
              <a:gd name="T69" fmla="*/ 131 h 160"/>
              <a:gd name="T70" fmla="*/ 112 w 160"/>
              <a:gd name="T71" fmla="*/ 115 h 160"/>
              <a:gd name="T72" fmla="*/ 62 w 160"/>
              <a:gd name="T73" fmla="*/ 80 h 160"/>
              <a:gd name="T74" fmla="*/ 80 w 160"/>
              <a:gd name="T75" fmla="*/ 128 h 160"/>
              <a:gd name="T76" fmla="*/ 83 w 160"/>
              <a:gd name="T77" fmla="*/ 139 h 160"/>
              <a:gd name="T78" fmla="*/ 96 w 160"/>
              <a:gd name="T79" fmla="*/ 123 h 160"/>
              <a:gd name="T80" fmla="*/ 91 w 160"/>
              <a:gd name="T81" fmla="*/ 64 h 160"/>
              <a:gd name="T82" fmla="*/ 75 w 160"/>
              <a:gd name="T83" fmla="*/ 123 h 160"/>
              <a:gd name="T84" fmla="*/ 62 w 160"/>
              <a:gd name="T85" fmla="*/ 80 h 160"/>
              <a:gd name="T86" fmla="*/ 91 w 160"/>
              <a:gd name="T87" fmla="*/ 86 h 160"/>
              <a:gd name="T88" fmla="*/ 96 w 160"/>
              <a:gd name="T89" fmla="*/ 96 h 160"/>
              <a:gd name="T90" fmla="*/ 59 w 160"/>
              <a:gd name="T91" fmla="*/ 88 h 160"/>
              <a:gd name="T92" fmla="*/ 59 w 160"/>
              <a:gd name="T93" fmla="*/ 104 h 160"/>
              <a:gd name="T94" fmla="*/ 59 w 160"/>
              <a:gd name="T95" fmla="*/ 104 h 160"/>
              <a:gd name="T96" fmla="*/ 77 w 160"/>
              <a:gd name="T97" fmla="*/ 22 h 160"/>
              <a:gd name="T98" fmla="*/ 83 w 160"/>
              <a:gd name="T99" fmla="*/ 29 h 160"/>
              <a:gd name="T100" fmla="*/ 80 w 160"/>
              <a:gd name="T101" fmla="*/ 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0">
                <a:moveTo>
                  <a:pt x="160" y="44"/>
                </a:moveTo>
                <a:cubicBezTo>
                  <a:pt x="144" y="18"/>
                  <a:pt x="144" y="18"/>
                  <a:pt x="144" y="18"/>
                </a:cubicBezTo>
                <a:cubicBezTo>
                  <a:pt x="143" y="17"/>
                  <a:pt x="143" y="16"/>
                  <a:pt x="142" y="16"/>
                </a:cubicBezTo>
                <a:cubicBezTo>
                  <a:pt x="95" y="16"/>
                  <a:pt x="95" y="16"/>
                  <a:pt x="95" y="16"/>
                </a:cubicBezTo>
                <a:cubicBezTo>
                  <a:pt x="82" y="1"/>
                  <a:pt x="82" y="1"/>
                  <a:pt x="82" y="1"/>
                </a:cubicBezTo>
                <a:cubicBezTo>
                  <a:pt x="82" y="1"/>
                  <a:pt x="81" y="0"/>
                  <a:pt x="80" y="0"/>
                </a:cubicBezTo>
                <a:cubicBezTo>
                  <a:pt x="80" y="0"/>
                  <a:pt x="79" y="1"/>
                  <a:pt x="78" y="1"/>
                </a:cubicBezTo>
                <a:cubicBezTo>
                  <a:pt x="66" y="16"/>
                  <a:pt x="66" y="16"/>
                  <a:pt x="66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8" y="16"/>
                  <a:pt x="17" y="17"/>
                  <a:pt x="17" y="18"/>
                </a:cubicBezTo>
                <a:cubicBezTo>
                  <a:pt x="1" y="44"/>
                  <a:pt x="1" y="44"/>
                  <a:pt x="1" y="44"/>
                </a:cubicBezTo>
                <a:cubicBezTo>
                  <a:pt x="0" y="45"/>
                  <a:pt x="0" y="46"/>
                  <a:pt x="1" y="47"/>
                </a:cubicBezTo>
                <a:cubicBezTo>
                  <a:pt x="1" y="48"/>
                  <a:pt x="2" y="48"/>
                  <a:pt x="3" y="48"/>
                </a:cubicBezTo>
                <a:cubicBezTo>
                  <a:pt x="11" y="48"/>
                  <a:pt x="11" y="48"/>
                  <a:pt x="11" y="48"/>
                </a:cubicBezTo>
                <a:cubicBezTo>
                  <a:pt x="11" y="158"/>
                  <a:pt x="11" y="158"/>
                  <a:pt x="11" y="158"/>
                </a:cubicBezTo>
                <a:cubicBezTo>
                  <a:pt x="11" y="159"/>
                  <a:pt x="12" y="160"/>
                  <a:pt x="14" y="160"/>
                </a:cubicBezTo>
                <a:cubicBezTo>
                  <a:pt x="147" y="160"/>
                  <a:pt x="147" y="160"/>
                  <a:pt x="147" y="160"/>
                </a:cubicBezTo>
                <a:cubicBezTo>
                  <a:pt x="148" y="160"/>
                  <a:pt x="150" y="159"/>
                  <a:pt x="150" y="158"/>
                </a:cubicBezTo>
                <a:cubicBezTo>
                  <a:pt x="150" y="48"/>
                  <a:pt x="150" y="48"/>
                  <a:pt x="150" y="48"/>
                </a:cubicBezTo>
                <a:cubicBezTo>
                  <a:pt x="158" y="48"/>
                  <a:pt x="158" y="48"/>
                  <a:pt x="158" y="48"/>
                </a:cubicBezTo>
                <a:cubicBezTo>
                  <a:pt x="159" y="48"/>
                  <a:pt x="160" y="48"/>
                  <a:pt x="160" y="47"/>
                </a:cubicBezTo>
                <a:cubicBezTo>
                  <a:pt x="160" y="46"/>
                  <a:pt x="160" y="45"/>
                  <a:pt x="160" y="44"/>
                </a:cubicBezTo>
                <a:close/>
                <a:moveTo>
                  <a:pt x="80" y="7"/>
                </a:moveTo>
                <a:cubicBezTo>
                  <a:pt x="109" y="43"/>
                  <a:pt x="109" y="43"/>
                  <a:pt x="109" y="43"/>
                </a:cubicBezTo>
                <a:cubicBezTo>
                  <a:pt x="51" y="43"/>
                  <a:pt x="51" y="43"/>
                  <a:pt x="51" y="43"/>
                </a:cubicBezTo>
                <a:lnTo>
                  <a:pt x="80" y="7"/>
                </a:lnTo>
                <a:close/>
                <a:moveTo>
                  <a:pt x="8" y="43"/>
                </a:moveTo>
                <a:cubicBezTo>
                  <a:pt x="21" y="22"/>
                  <a:pt x="21" y="22"/>
                  <a:pt x="21" y="22"/>
                </a:cubicBezTo>
                <a:cubicBezTo>
                  <a:pt x="62" y="22"/>
                  <a:pt x="62" y="22"/>
                  <a:pt x="62" y="22"/>
                </a:cubicBezTo>
                <a:cubicBezTo>
                  <a:pt x="44" y="43"/>
                  <a:pt x="44" y="43"/>
                  <a:pt x="44" y="43"/>
                </a:cubicBezTo>
                <a:lnTo>
                  <a:pt x="8" y="43"/>
                </a:lnTo>
                <a:close/>
                <a:moveTo>
                  <a:pt x="144" y="96"/>
                </a:moveTo>
                <a:cubicBezTo>
                  <a:pt x="102" y="96"/>
                  <a:pt x="102" y="96"/>
                  <a:pt x="102" y="96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144" y="102"/>
                  <a:pt x="144" y="102"/>
                  <a:pt x="144" y="102"/>
                </a:cubicBezTo>
                <a:cubicBezTo>
                  <a:pt x="144" y="155"/>
                  <a:pt x="144" y="155"/>
                  <a:pt x="144" y="155"/>
                </a:cubicBezTo>
                <a:cubicBezTo>
                  <a:pt x="16" y="155"/>
                  <a:pt x="16" y="155"/>
                  <a:pt x="16" y="155"/>
                </a:cubicBezTo>
                <a:cubicBezTo>
                  <a:pt x="16" y="102"/>
                  <a:pt x="16" y="102"/>
                  <a:pt x="16" y="102"/>
                </a:cubicBezTo>
                <a:cubicBezTo>
                  <a:pt x="54" y="102"/>
                  <a:pt x="54" y="102"/>
                  <a:pt x="54" y="102"/>
                </a:cubicBezTo>
                <a:cubicBezTo>
                  <a:pt x="54" y="96"/>
                  <a:pt x="54" y="96"/>
                  <a:pt x="54" y="96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48"/>
                  <a:pt x="16" y="48"/>
                  <a:pt x="16" y="48"/>
                </a:cubicBezTo>
                <a:cubicBezTo>
                  <a:pt x="144" y="48"/>
                  <a:pt x="144" y="48"/>
                  <a:pt x="144" y="48"/>
                </a:cubicBezTo>
                <a:lnTo>
                  <a:pt x="144" y="96"/>
                </a:lnTo>
                <a:close/>
                <a:moveTo>
                  <a:pt x="116" y="43"/>
                </a:moveTo>
                <a:cubicBezTo>
                  <a:pt x="99" y="22"/>
                  <a:pt x="99" y="22"/>
                  <a:pt x="99" y="22"/>
                </a:cubicBezTo>
                <a:cubicBezTo>
                  <a:pt x="140" y="22"/>
                  <a:pt x="140" y="22"/>
                  <a:pt x="140" y="22"/>
                </a:cubicBezTo>
                <a:cubicBezTo>
                  <a:pt x="153" y="43"/>
                  <a:pt x="153" y="43"/>
                  <a:pt x="153" y="43"/>
                </a:cubicBezTo>
                <a:lnTo>
                  <a:pt x="116" y="43"/>
                </a:lnTo>
                <a:close/>
                <a:moveTo>
                  <a:pt x="43" y="86"/>
                </a:moveTo>
                <a:cubicBezTo>
                  <a:pt x="48" y="86"/>
                  <a:pt x="48" y="86"/>
                  <a:pt x="48" y="86"/>
                </a:cubicBezTo>
                <a:cubicBezTo>
                  <a:pt x="48" y="80"/>
                  <a:pt x="48" y="80"/>
                  <a:pt x="48" y="80"/>
                </a:cubicBezTo>
                <a:cubicBezTo>
                  <a:pt x="43" y="80"/>
                  <a:pt x="43" y="80"/>
                  <a:pt x="43" y="80"/>
                </a:cubicBezTo>
                <a:lnTo>
                  <a:pt x="43" y="86"/>
                </a:lnTo>
                <a:close/>
                <a:moveTo>
                  <a:pt x="36" y="73"/>
                </a:moveTo>
                <a:cubicBezTo>
                  <a:pt x="40" y="77"/>
                  <a:pt x="40" y="77"/>
                  <a:pt x="40" y="77"/>
                </a:cubicBezTo>
                <a:cubicBezTo>
                  <a:pt x="43" y="74"/>
                  <a:pt x="48" y="74"/>
                  <a:pt x="51" y="77"/>
                </a:cubicBezTo>
                <a:cubicBezTo>
                  <a:pt x="55" y="73"/>
                  <a:pt x="55" y="73"/>
                  <a:pt x="55" y="73"/>
                </a:cubicBezTo>
                <a:cubicBezTo>
                  <a:pt x="50" y="68"/>
                  <a:pt x="41" y="68"/>
                  <a:pt x="36" y="73"/>
                </a:cubicBezTo>
                <a:close/>
                <a:moveTo>
                  <a:pt x="46" y="64"/>
                </a:moveTo>
                <a:cubicBezTo>
                  <a:pt x="51" y="64"/>
                  <a:pt x="55" y="66"/>
                  <a:pt x="59" y="70"/>
                </a:cubicBezTo>
                <a:cubicBezTo>
                  <a:pt x="63" y="66"/>
                  <a:pt x="63" y="66"/>
                  <a:pt x="63" y="66"/>
                </a:cubicBezTo>
                <a:cubicBezTo>
                  <a:pt x="58" y="61"/>
                  <a:pt x="52" y="59"/>
                  <a:pt x="46" y="59"/>
                </a:cubicBezTo>
                <a:cubicBezTo>
                  <a:pt x="39" y="59"/>
                  <a:pt x="33" y="61"/>
                  <a:pt x="29" y="66"/>
                </a:cubicBezTo>
                <a:cubicBezTo>
                  <a:pt x="32" y="70"/>
                  <a:pt x="32" y="70"/>
                  <a:pt x="32" y="70"/>
                </a:cubicBezTo>
                <a:cubicBezTo>
                  <a:pt x="36" y="66"/>
                  <a:pt x="41" y="64"/>
                  <a:pt x="46" y="64"/>
                </a:cubicBezTo>
                <a:close/>
                <a:moveTo>
                  <a:pt x="46" y="107"/>
                </a:moveTo>
                <a:cubicBezTo>
                  <a:pt x="30" y="107"/>
                  <a:pt x="30" y="107"/>
                  <a:pt x="30" y="107"/>
                </a:cubicBezTo>
                <a:cubicBezTo>
                  <a:pt x="25" y="107"/>
                  <a:pt x="22" y="110"/>
                  <a:pt x="22" y="115"/>
                </a:cubicBezTo>
                <a:cubicBezTo>
                  <a:pt x="22" y="142"/>
                  <a:pt x="22" y="142"/>
                  <a:pt x="22" y="142"/>
                </a:cubicBezTo>
                <a:cubicBezTo>
                  <a:pt x="22" y="146"/>
                  <a:pt x="25" y="150"/>
                  <a:pt x="30" y="150"/>
                </a:cubicBezTo>
                <a:cubicBezTo>
                  <a:pt x="46" y="150"/>
                  <a:pt x="46" y="150"/>
                  <a:pt x="46" y="150"/>
                </a:cubicBezTo>
                <a:cubicBezTo>
                  <a:pt x="50" y="150"/>
                  <a:pt x="54" y="146"/>
                  <a:pt x="54" y="142"/>
                </a:cubicBezTo>
                <a:cubicBezTo>
                  <a:pt x="54" y="115"/>
                  <a:pt x="54" y="115"/>
                  <a:pt x="54" y="115"/>
                </a:cubicBezTo>
                <a:cubicBezTo>
                  <a:pt x="54" y="110"/>
                  <a:pt x="50" y="107"/>
                  <a:pt x="46" y="107"/>
                </a:cubicBezTo>
                <a:close/>
                <a:moveTo>
                  <a:pt x="48" y="142"/>
                </a:moveTo>
                <a:cubicBezTo>
                  <a:pt x="48" y="143"/>
                  <a:pt x="47" y="144"/>
                  <a:pt x="46" y="144"/>
                </a:cubicBezTo>
                <a:cubicBezTo>
                  <a:pt x="30" y="144"/>
                  <a:pt x="30" y="144"/>
                  <a:pt x="30" y="144"/>
                </a:cubicBezTo>
                <a:cubicBezTo>
                  <a:pt x="28" y="144"/>
                  <a:pt x="27" y="143"/>
                  <a:pt x="27" y="142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3"/>
                  <a:pt x="28" y="112"/>
                  <a:pt x="30" y="112"/>
                </a:cubicBezTo>
                <a:cubicBezTo>
                  <a:pt x="46" y="112"/>
                  <a:pt x="46" y="112"/>
                  <a:pt x="46" y="112"/>
                </a:cubicBezTo>
                <a:cubicBezTo>
                  <a:pt x="47" y="112"/>
                  <a:pt x="48" y="113"/>
                  <a:pt x="48" y="115"/>
                </a:cubicBezTo>
                <a:lnTo>
                  <a:pt x="48" y="142"/>
                </a:lnTo>
                <a:close/>
                <a:moveTo>
                  <a:pt x="35" y="139"/>
                </a:moveTo>
                <a:cubicBezTo>
                  <a:pt x="40" y="139"/>
                  <a:pt x="40" y="139"/>
                  <a:pt x="40" y="139"/>
                </a:cubicBezTo>
                <a:cubicBezTo>
                  <a:pt x="40" y="134"/>
                  <a:pt x="40" y="134"/>
                  <a:pt x="40" y="134"/>
                </a:cubicBezTo>
                <a:cubicBezTo>
                  <a:pt x="35" y="134"/>
                  <a:pt x="35" y="134"/>
                  <a:pt x="35" y="134"/>
                </a:cubicBezTo>
                <a:lnTo>
                  <a:pt x="35" y="139"/>
                </a:lnTo>
                <a:close/>
                <a:moveTo>
                  <a:pt x="102" y="80"/>
                </a:moveTo>
                <a:cubicBezTo>
                  <a:pt x="107" y="80"/>
                  <a:pt x="107" y="80"/>
                  <a:pt x="107" y="80"/>
                </a:cubicBezTo>
                <a:cubicBezTo>
                  <a:pt x="107" y="86"/>
                  <a:pt x="107" y="86"/>
                  <a:pt x="107" y="86"/>
                </a:cubicBezTo>
                <a:cubicBezTo>
                  <a:pt x="104" y="86"/>
                  <a:pt x="104" y="86"/>
                  <a:pt x="104" y="86"/>
                </a:cubicBezTo>
                <a:cubicBezTo>
                  <a:pt x="104" y="91"/>
                  <a:pt x="104" y="91"/>
                  <a:pt x="104" y="91"/>
                </a:cubicBezTo>
                <a:cubicBezTo>
                  <a:pt x="126" y="91"/>
                  <a:pt x="126" y="91"/>
                  <a:pt x="126" y="91"/>
                </a:cubicBezTo>
                <a:cubicBezTo>
                  <a:pt x="126" y="86"/>
                  <a:pt x="126" y="86"/>
                  <a:pt x="126" y="86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23" y="80"/>
                  <a:pt x="123" y="80"/>
                  <a:pt x="123" y="80"/>
                </a:cubicBezTo>
                <a:cubicBezTo>
                  <a:pt x="128" y="80"/>
                  <a:pt x="128" y="80"/>
                  <a:pt x="128" y="80"/>
                </a:cubicBezTo>
                <a:cubicBezTo>
                  <a:pt x="131" y="80"/>
                  <a:pt x="134" y="78"/>
                  <a:pt x="134" y="75"/>
                </a:cubicBezTo>
                <a:cubicBezTo>
                  <a:pt x="134" y="59"/>
                  <a:pt x="134" y="59"/>
                  <a:pt x="134" y="59"/>
                </a:cubicBezTo>
                <a:cubicBezTo>
                  <a:pt x="134" y="56"/>
                  <a:pt x="131" y="54"/>
                  <a:pt x="128" y="54"/>
                </a:cubicBezTo>
                <a:cubicBezTo>
                  <a:pt x="102" y="54"/>
                  <a:pt x="102" y="54"/>
                  <a:pt x="102" y="54"/>
                </a:cubicBezTo>
                <a:cubicBezTo>
                  <a:pt x="99" y="54"/>
                  <a:pt x="96" y="56"/>
                  <a:pt x="96" y="59"/>
                </a:cubicBezTo>
                <a:cubicBezTo>
                  <a:pt x="96" y="75"/>
                  <a:pt x="96" y="75"/>
                  <a:pt x="96" y="75"/>
                </a:cubicBezTo>
                <a:cubicBezTo>
                  <a:pt x="96" y="78"/>
                  <a:pt x="99" y="80"/>
                  <a:pt x="102" y="80"/>
                </a:cubicBezTo>
                <a:close/>
                <a:moveTo>
                  <a:pt x="118" y="86"/>
                </a:moveTo>
                <a:cubicBezTo>
                  <a:pt x="112" y="86"/>
                  <a:pt x="112" y="86"/>
                  <a:pt x="112" y="86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18" y="80"/>
                  <a:pt x="118" y="80"/>
                  <a:pt x="118" y="80"/>
                </a:cubicBezTo>
                <a:lnTo>
                  <a:pt x="118" y="86"/>
                </a:lnTo>
                <a:close/>
                <a:moveTo>
                  <a:pt x="102" y="59"/>
                </a:moveTo>
                <a:cubicBezTo>
                  <a:pt x="128" y="59"/>
                  <a:pt x="128" y="59"/>
                  <a:pt x="128" y="59"/>
                </a:cubicBezTo>
                <a:cubicBezTo>
                  <a:pt x="128" y="75"/>
                  <a:pt x="128" y="75"/>
                  <a:pt x="128" y="75"/>
                </a:cubicBezTo>
                <a:cubicBezTo>
                  <a:pt x="102" y="75"/>
                  <a:pt x="102" y="75"/>
                  <a:pt x="102" y="75"/>
                </a:cubicBezTo>
                <a:lnTo>
                  <a:pt x="102" y="59"/>
                </a:lnTo>
                <a:close/>
                <a:moveTo>
                  <a:pt x="102" y="144"/>
                </a:moveTo>
                <a:cubicBezTo>
                  <a:pt x="102" y="147"/>
                  <a:pt x="104" y="150"/>
                  <a:pt x="107" y="150"/>
                </a:cubicBezTo>
                <a:cubicBezTo>
                  <a:pt x="134" y="150"/>
                  <a:pt x="134" y="150"/>
                  <a:pt x="134" y="150"/>
                </a:cubicBezTo>
                <a:cubicBezTo>
                  <a:pt x="137" y="150"/>
                  <a:pt x="139" y="147"/>
                  <a:pt x="139" y="144"/>
                </a:cubicBezTo>
                <a:cubicBezTo>
                  <a:pt x="139" y="112"/>
                  <a:pt x="139" y="112"/>
                  <a:pt x="139" y="112"/>
                </a:cubicBezTo>
                <a:cubicBezTo>
                  <a:pt x="139" y="109"/>
                  <a:pt x="137" y="107"/>
                  <a:pt x="134" y="107"/>
                </a:cubicBezTo>
                <a:cubicBezTo>
                  <a:pt x="107" y="107"/>
                  <a:pt x="107" y="107"/>
                  <a:pt x="107" y="107"/>
                </a:cubicBezTo>
                <a:cubicBezTo>
                  <a:pt x="104" y="107"/>
                  <a:pt x="102" y="109"/>
                  <a:pt x="102" y="112"/>
                </a:cubicBezTo>
                <a:lnTo>
                  <a:pt x="102" y="144"/>
                </a:lnTo>
                <a:close/>
                <a:moveTo>
                  <a:pt x="107" y="112"/>
                </a:moveTo>
                <a:cubicBezTo>
                  <a:pt x="134" y="112"/>
                  <a:pt x="134" y="112"/>
                  <a:pt x="134" y="112"/>
                </a:cubicBezTo>
                <a:cubicBezTo>
                  <a:pt x="134" y="144"/>
                  <a:pt x="134" y="144"/>
                  <a:pt x="134" y="144"/>
                </a:cubicBezTo>
                <a:cubicBezTo>
                  <a:pt x="107" y="144"/>
                  <a:pt x="107" y="144"/>
                  <a:pt x="107" y="144"/>
                </a:cubicBezTo>
                <a:lnTo>
                  <a:pt x="107" y="112"/>
                </a:lnTo>
                <a:close/>
                <a:moveTo>
                  <a:pt x="120" y="126"/>
                </a:moveTo>
                <a:cubicBezTo>
                  <a:pt x="117" y="126"/>
                  <a:pt x="114" y="127"/>
                  <a:pt x="113" y="130"/>
                </a:cubicBezTo>
                <a:cubicBezTo>
                  <a:pt x="112" y="133"/>
                  <a:pt x="112" y="137"/>
                  <a:pt x="115" y="139"/>
                </a:cubicBezTo>
                <a:cubicBezTo>
                  <a:pt x="117" y="141"/>
                  <a:pt x="120" y="142"/>
                  <a:pt x="123" y="141"/>
                </a:cubicBezTo>
                <a:cubicBezTo>
                  <a:pt x="126" y="140"/>
                  <a:pt x="128" y="137"/>
                  <a:pt x="128" y="134"/>
                </a:cubicBezTo>
                <a:cubicBezTo>
                  <a:pt x="128" y="129"/>
                  <a:pt x="125" y="126"/>
                  <a:pt x="120" y="126"/>
                </a:cubicBezTo>
                <a:close/>
                <a:moveTo>
                  <a:pt x="120" y="136"/>
                </a:moveTo>
                <a:cubicBezTo>
                  <a:pt x="119" y="136"/>
                  <a:pt x="118" y="136"/>
                  <a:pt x="118" y="135"/>
                </a:cubicBezTo>
                <a:cubicBezTo>
                  <a:pt x="117" y="134"/>
                  <a:pt x="118" y="132"/>
                  <a:pt x="118" y="132"/>
                </a:cubicBezTo>
                <a:cubicBezTo>
                  <a:pt x="119" y="131"/>
                  <a:pt x="120" y="131"/>
                  <a:pt x="121" y="131"/>
                </a:cubicBezTo>
                <a:cubicBezTo>
                  <a:pt x="122" y="131"/>
                  <a:pt x="123" y="132"/>
                  <a:pt x="123" y="134"/>
                </a:cubicBezTo>
                <a:cubicBezTo>
                  <a:pt x="123" y="135"/>
                  <a:pt x="122" y="136"/>
                  <a:pt x="120" y="136"/>
                </a:cubicBezTo>
                <a:close/>
                <a:moveTo>
                  <a:pt x="118" y="115"/>
                </a:moveTo>
                <a:cubicBezTo>
                  <a:pt x="112" y="115"/>
                  <a:pt x="112" y="115"/>
                  <a:pt x="112" y="115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8" y="120"/>
                  <a:pt x="118" y="120"/>
                  <a:pt x="118" y="120"/>
                </a:cubicBezTo>
                <a:lnTo>
                  <a:pt x="118" y="115"/>
                </a:lnTo>
                <a:close/>
                <a:moveTo>
                  <a:pt x="62" y="80"/>
                </a:moveTo>
                <a:cubicBezTo>
                  <a:pt x="70" y="80"/>
                  <a:pt x="70" y="80"/>
                  <a:pt x="70" y="80"/>
                </a:cubicBezTo>
                <a:cubicBezTo>
                  <a:pt x="70" y="126"/>
                  <a:pt x="70" y="126"/>
                  <a:pt x="70" y="126"/>
                </a:cubicBezTo>
                <a:cubicBezTo>
                  <a:pt x="70" y="127"/>
                  <a:pt x="71" y="128"/>
                  <a:pt x="72" y="128"/>
                </a:cubicBezTo>
                <a:cubicBezTo>
                  <a:pt x="80" y="128"/>
                  <a:pt x="80" y="128"/>
                  <a:pt x="80" y="128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59" y="134"/>
                  <a:pt x="59" y="134"/>
                  <a:pt x="59" y="134"/>
                </a:cubicBezTo>
                <a:cubicBezTo>
                  <a:pt x="59" y="139"/>
                  <a:pt x="59" y="139"/>
                  <a:pt x="59" y="139"/>
                </a:cubicBezTo>
                <a:cubicBezTo>
                  <a:pt x="83" y="139"/>
                  <a:pt x="83" y="139"/>
                  <a:pt x="83" y="139"/>
                </a:cubicBezTo>
                <a:cubicBezTo>
                  <a:pt x="84" y="139"/>
                  <a:pt x="86" y="138"/>
                  <a:pt x="86" y="136"/>
                </a:cubicBezTo>
                <a:cubicBezTo>
                  <a:pt x="86" y="128"/>
                  <a:pt x="86" y="128"/>
                  <a:pt x="86" y="128"/>
                </a:cubicBezTo>
                <a:cubicBezTo>
                  <a:pt x="96" y="128"/>
                  <a:pt x="96" y="128"/>
                  <a:pt x="96" y="128"/>
                </a:cubicBezTo>
                <a:cubicBezTo>
                  <a:pt x="96" y="123"/>
                  <a:pt x="96" y="123"/>
                  <a:pt x="96" y="123"/>
                </a:cubicBezTo>
                <a:cubicBezTo>
                  <a:pt x="86" y="123"/>
                  <a:pt x="86" y="123"/>
                  <a:pt x="86" y="123"/>
                </a:cubicBezTo>
                <a:cubicBezTo>
                  <a:pt x="86" y="70"/>
                  <a:pt x="86" y="70"/>
                  <a:pt x="86" y="70"/>
                </a:cubicBezTo>
                <a:cubicBezTo>
                  <a:pt x="91" y="70"/>
                  <a:pt x="91" y="70"/>
                  <a:pt x="91" y="70"/>
                </a:cubicBezTo>
                <a:cubicBezTo>
                  <a:pt x="91" y="64"/>
                  <a:pt x="91" y="64"/>
                  <a:pt x="91" y="64"/>
                </a:cubicBezTo>
                <a:cubicBezTo>
                  <a:pt x="83" y="64"/>
                  <a:pt x="83" y="64"/>
                  <a:pt x="83" y="64"/>
                </a:cubicBezTo>
                <a:cubicBezTo>
                  <a:pt x="82" y="64"/>
                  <a:pt x="80" y="65"/>
                  <a:pt x="80" y="67"/>
                </a:cubicBezTo>
                <a:cubicBezTo>
                  <a:pt x="80" y="123"/>
                  <a:pt x="80" y="123"/>
                  <a:pt x="80" y="123"/>
                </a:cubicBezTo>
                <a:cubicBezTo>
                  <a:pt x="75" y="123"/>
                  <a:pt x="75" y="123"/>
                  <a:pt x="75" y="123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76"/>
                  <a:pt x="74" y="75"/>
                  <a:pt x="72" y="75"/>
                </a:cubicBezTo>
                <a:cubicBezTo>
                  <a:pt x="62" y="75"/>
                  <a:pt x="62" y="75"/>
                  <a:pt x="62" y="75"/>
                </a:cubicBezTo>
                <a:lnTo>
                  <a:pt x="62" y="80"/>
                </a:lnTo>
                <a:close/>
                <a:moveTo>
                  <a:pt x="91" y="91"/>
                </a:moveTo>
                <a:cubicBezTo>
                  <a:pt x="96" y="91"/>
                  <a:pt x="96" y="91"/>
                  <a:pt x="96" y="91"/>
                </a:cubicBezTo>
                <a:cubicBezTo>
                  <a:pt x="96" y="86"/>
                  <a:pt x="96" y="86"/>
                  <a:pt x="96" y="86"/>
                </a:cubicBezTo>
                <a:cubicBezTo>
                  <a:pt x="91" y="86"/>
                  <a:pt x="91" y="86"/>
                  <a:pt x="91" y="86"/>
                </a:cubicBezTo>
                <a:lnTo>
                  <a:pt x="91" y="91"/>
                </a:lnTo>
                <a:close/>
                <a:moveTo>
                  <a:pt x="91" y="102"/>
                </a:moveTo>
                <a:cubicBezTo>
                  <a:pt x="96" y="102"/>
                  <a:pt x="96" y="102"/>
                  <a:pt x="96" y="102"/>
                </a:cubicBezTo>
                <a:cubicBezTo>
                  <a:pt x="96" y="96"/>
                  <a:pt x="96" y="96"/>
                  <a:pt x="96" y="96"/>
                </a:cubicBezTo>
                <a:cubicBezTo>
                  <a:pt x="91" y="96"/>
                  <a:pt x="91" y="96"/>
                  <a:pt x="91" y="96"/>
                </a:cubicBezTo>
                <a:lnTo>
                  <a:pt x="91" y="102"/>
                </a:lnTo>
                <a:close/>
                <a:moveTo>
                  <a:pt x="64" y="88"/>
                </a:moveTo>
                <a:cubicBezTo>
                  <a:pt x="59" y="88"/>
                  <a:pt x="59" y="88"/>
                  <a:pt x="59" y="88"/>
                </a:cubicBezTo>
                <a:cubicBezTo>
                  <a:pt x="59" y="94"/>
                  <a:pt x="59" y="94"/>
                  <a:pt x="59" y="94"/>
                </a:cubicBezTo>
                <a:cubicBezTo>
                  <a:pt x="64" y="94"/>
                  <a:pt x="64" y="94"/>
                  <a:pt x="64" y="94"/>
                </a:cubicBezTo>
                <a:lnTo>
                  <a:pt x="64" y="88"/>
                </a:lnTo>
                <a:close/>
                <a:moveTo>
                  <a:pt x="59" y="104"/>
                </a:moveTo>
                <a:cubicBezTo>
                  <a:pt x="64" y="104"/>
                  <a:pt x="64" y="104"/>
                  <a:pt x="64" y="104"/>
                </a:cubicBezTo>
                <a:cubicBezTo>
                  <a:pt x="64" y="99"/>
                  <a:pt x="64" y="99"/>
                  <a:pt x="64" y="99"/>
                </a:cubicBezTo>
                <a:cubicBezTo>
                  <a:pt x="59" y="99"/>
                  <a:pt x="59" y="99"/>
                  <a:pt x="59" y="99"/>
                </a:cubicBezTo>
                <a:lnTo>
                  <a:pt x="59" y="104"/>
                </a:lnTo>
                <a:close/>
                <a:moveTo>
                  <a:pt x="80" y="38"/>
                </a:moveTo>
                <a:cubicBezTo>
                  <a:pt x="84" y="38"/>
                  <a:pt x="86" y="36"/>
                  <a:pt x="88" y="33"/>
                </a:cubicBezTo>
                <a:cubicBezTo>
                  <a:pt x="89" y="30"/>
                  <a:pt x="88" y="26"/>
                  <a:pt x="86" y="24"/>
                </a:cubicBezTo>
                <a:cubicBezTo>
                  <a:pt x="84" y="22"/>
                  <a:pt x="80" y="21"/>
                  <a:pt x="77" y="22"/>
                </a:cubicBezTo>
                <a:cubicBezTo>
                  <a:pt x="74" y="23"/>
                  <a:pt x="72" y="26"/>
                  <a:pt x="72" y="30"/>
                </a:cubicBezTo>
                <a:cubicBezTo>
                  <a:pt x="72" y="34"/>
                  <a:pt x="76" y="38"/>
                  <a:pt x="80" y="38"/>
                </a:cubicBezTo>
                <a:close/>
                <a:moveTo>
                  <a:pt x="80" y="27"/>
                </a:moveTo>
                <a:cubicBezTo>
                  <a:pt x="81" y="27"/>
                  <a:pt x="82" y="28"/>
                  <a:pt x="83" y="29"/>
                </a:cubicBezTo>
                <a:cubicBezTo>
                  <a:pt x="83" y="30"/>
                  <a:pt x="83" y="31"/>
                  <a:pt x="82" y="31"/>
                </a:cubicBezTo>
                <a:cubicBezTo>
                  <a:pt x="81" y="32"/>
                  <a:pt x="80" y="32"/>
                  <a:pt x="79" y="32"/>
                </a:cubicBezTo>
                <a:cubicBezTo>
                  <a:pt x="78" y="32"/>
                  <a:pt x="78" y="31"/>
                  <a:pt x="78" y="30"/>
                </a:cubicBezTo>
                <a:cubicBezTo>
                  <a:pt x="78" y="28"/>
                  <a:pt x="79" y="27"/>
                  <a:pt x="80" y="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80086340-3BE4-A90D-989C-185939C66D68}"/>
              </a:ext>
            </a:extLst>
          </p:cNvPr>
          <p:cNvSpPr>
            <a:spLocks noEditPoints="1"/>
          </p:cNvSpPr>
          <p:nvPr/>
        </p:nvSpPr>
        <p:spPr bwMode="auto">
          <a:xfrm>
            <a:off x="2941638" y="5227638"/>
            <a:ext cx="254000" cy="254000"/>
          </a:xfrm>
          <a:custGeom>
            <a:avLst/>
            <a:gdLst>
              <a:gd name="T0" fmla="*/ 0 w 160"/>
              <a:gd name="T1" fmla="*/ 19 h 160"/>
              <a:gd name="T2" fmla="*/ 56 w 160"/>
              <a:gd name="T3" fmla="*/ 128 h 160"/>
              <a:gd name="T4" fmla="*/ 38 w 160"/>
              <a:gd name="T5" fmla="*/ 152 h 160"/>
              <a:gd name="T6" fmla="*/ 123 w 160"/>
              <a:gd name="T7" fmla="*/ 152 h 160"/>
              <a:gd name="T8" fmla="*/ 105 w 160"/>
              <a:gd name="T9" fmla="*/ 128 h 160"/>
              <a:gd name="T10" fmla="*/ 160 w 160"/>
              <a:gd name="T11" fmla="*/ 19 h 160"/>
              <a:gd name="T12" fmla="*/ 118 w 160"/>
              <a:gd name="T13" fmla="*/ 152 h 160"/>
              <a:gd name="T14" fmla="*/ 43 w 160"/>
              <a:gd name="T15" fmla="*/ 152 h 160"/>
              <a:gd name="T16" fmla="*/ 59 w 160"/>
              <a:gd name="T17" fmla="*/ 144 h 160"/>
              <a:gd name="T18" fmla="*/ 101 w 160"/>
              <a:gd name="T19" fmla="*/ 144 h 160"/>
              <a:gd name="T20" fmla="*/ 142 w 160"/>
              <a:gd name="T21" fmla="*/ 123 h 160"/>
              <a:gd name="T22" fmla="*/ 6 w 160"/>
              <a:gd name="T23" fmla="*/ 107 h 160"/>
              <a:gd name="T24" fmla="*/ 155 w 160"/>
              <a:gd name="T25" fmla="*/ 102 h 160"/>
              <a:gd name="T26" fmla="*/ 19 w 160"/>
              <a:gd name="T27" fmla="*/ 6 h 160"/>
              <a:gd name="T28" fmla="*/ 155 w 160"/>
              <a:gd name="T29" fmla="*/ 102 h 160"/>
              <a:gd name="T30" fmla="*/ 139 w 160"/>
              <a:gd name="T31" fmla="*/ 118 h 160"/>
              <a:gd name="T32" fmla="*/ 120 w 160"/>
              <a:gd name="T33" fmla="*/ 30 h 160"/>
              <a:gd name="T34" fmla="*/ 97 w 160"/>
              <a:gd name="T35" fmla="*/ 20 h 160"/>
              <a:gd name="T36" fmla="*/ 51 w 160"/>
              <a:gd name="T37" fmla="*/ 74 h 160"/>
              <a:gd name="T38" fmla="*/ 58 w 160"/>
              <a:gd name="T39" fmla="*/ 90 h 160"/>
              <a:gd name="T40" fmla="*/ 73 w 160"/>
              <a:gd name="T41" fmla="*/ 83 h 160"/>
              <a:gd name="T42" fmla="*/ 54 w 160"/>
              <a:gd name="T43" fmla="*/ 86 h 160"/>
              <a:gd name="T44" fmla="*/ 54 w 160"/>
              <a:gd name="T45" fmla="*/ 79 h 160"/>
              <a:gd name="T46" fmla="*/ 62 w 160"/>
              <a:gd name="T47" fmla="*/ 80 h 160"/>
              <a:gd name="T48" fmla="*/ 69 w 160"/>
              <a:gd name="T49" fmla="*/ 78 h 160"/>
              <a:gd name="T50" fmla="*/ 69 w 160"/>
              <a:gd name="T51" fmla="*/ 71 h 160"/>
              <a:gd name="T52" fmla="*/ 65 w 160"/>
              <a:gd name="T53" fmla="*/ 67 h 160"/>
              <a:gd name="T54" fmla="*/ 101 w 160"/>
              <a:gd name="T55" fmla="*/ 47 h 160"/>
              <a:gd name="T56" fmla="*/ 93 w 160"/>
              <a:gd name="T57" fmla="*/ 32 h 160"/>
              <a:gd name="T58" fmla="*/ 105 w 160"/>
              <a:gd name="T59" fmla="*/ 43 h 160"/>
              <a:gd name="T60" fmla="*/ 99 w 160"/>
              <a:gd name="T61" fmla="*/ 26 h 160"/>
              <a:gd name="T62" fmla="*/ 112 w 160"/>
              <a:gd name="T63" fmla="*/ 24 h 160"/>
              <a:gd name="T64" fmla="*/ 144 w 160"/>
              <a:gd name="T65" fmla="*/ 91 h 160"/>
              <a:gd name="T66" fmla="*/ 107 w 160"/>
              <a:gd name="T67" fmla="*/ 91 h 160"/>
              <a:gd name="T68" fmla="*/ 144 w 160"/>
              <a:gd name="T69" fmla="*/ 75 h 160"/>
              <a:gd name="T70" fmla="*/ 107 w 160"/>
              <a:gd name="T71" fmla="*/ 70 h 160"/>
              <a:gd name="T72" fmla="*/ 107 w 160"/>
              <a:gd name="T73" fmla="*/ 64 h 160"/>
              <a:gd name="T74" fmla="*/ 144 w 160"/>
              <a:gd name="T75" fmla="*/ 70 h 160"/>
              <a:gd name="T76" fmla="*/ 123 w 160"/>
              <a:gd name="T77" fmla="*/ 70 h 160"/>
              <a:gd name="T78" fmla="*/ 16 w 160"/>
              <a:gd name="T79" fmla="*/ 43 h 160"/>
              <a:gd name="T80" fmla="*/ 54 w 160"/>
              <a:gd name="T81" fmla="*/ 27 h 160"/>
              <a:gd name="T82" fmla="*/ 54 w 160"/>
              <a:gd name="T83" fmla="*/ 32 h 160"/>
              <a:gd name="T84" fmla="*/ 16 w 160"/>
              <a:gd name="T85" fmla="*/ 16 h 160"/>
              <a:gd name="T86" fmla="*/ 27 w 160"/>
              <a:gd name="T87" fmla="*/ 16 h 160"/>
              <a:gd name="T88" fmla="*/ 32 w 160"/>
              <a:gd name="T89" fmla="*/ 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60">
                <a:moveTo>
                  <a:pt x="142" y="0"/>
                </a:moveTo>
                <a:cubicBezTo>
                  <a:pt x="19" y="0"/>
                  <a:pt x="19" y="0"/>
                  <a:pt x="19" y="0"/>
                </a:cubicBezTo>
                <a:cubicBezTo>
                  <a:pt x="9" y="0"/>
                  <a:pt x="0" y="9"/>
                  <a:pt x="0" y="19"/>
                </a:cubicBezTo>
                <a:cubicBezTo>
                  <a:pt x="0" y="110"/>
                  <a:pt x="0" y="110"/>
                  <a:pt x="0" y="110"/>
                </a:cubicBezTo>
                <a:cubicBezTo>
                  <a:pt x="0" y="120"/>
                  <a:pt x="9" y="128"/>
                  <a:pt x="19" y="128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54" y="144"/>
                  <a:pt x="54" y="144"/>
                  <a:pt x="54" y="144"/>
                </a:cubicBezTo>
                <a:cubicBezTo>
                  <a:pt x="46" y="144"/>
                  <a:pt x="46" y="144"/>
                  <a:pt x="46" y="144"/>
                </a:cubicBezTo>
                <a:cubicBezTo>
                  <a:pt x="41" y="144"/>
                  <a:pt x="38" y="148"/>
                  <a:pt x="38" y="152"/>
                </a:cubicBezTo>
                <a:cubicBezTo>
                  <a:pt x="38" y="157"/>
                  <a:pt x="41" y="160"/>
                  <a:pt x="46" y="160"/>
                </a:cubicBezTo>
                <a:cubicBezTo>
                  <a:pt x="115" y="160"/>
                  <a:pt x="115" y="160"/>
                  <a:pt x="115" y="160"/>
                </a:cubicBezTo>
                <a:cubicBezTo>
                  <a:pt x="119" y="160"/>
                  <a:pt x="123" y="157"/>
                  <a:pt x="123" y="152"/>
                </a:cubicBezTo>
                <a:cubicBezTo>
                  <a:pt x="123" y="148"/>
                  <a:pt x="119" y="144"/>
                  <a:pt x="115" y="144"/>
                </a:cubicBezTo>
                <a:cubicBezTo>
                  <a:pt x="107" y="144"/>
                  <a:pt x="107" y="144"/>
                  <a:pt x="107" y="144"/>
                </a:cubicBezTo>
                <a:cubicBezTo>
                  <a:pt x="105" y="128"/>
                  <a:pt x="105" y="128"/>
                  <a:pt x="105" y="128"/>
                </a:cubicBezTo>
                <a:cubicBezTo>
                  <a:pt x="142" y="128"/>
                  <a:pt x="142" y="128"/>
                  <a:pt x="142" y="128"/>
                </a:cubicBezTo>
                <a:cubicBezTo>
                  <a:pt x="152" y="128"/>
                  <a:pt x="160" y="120"/>
                  <a:pt x="160" y="110"/>
                </a:cubicBezTo>
                <a:cubicBezTo>
                  <a:pt x="160" y="19"/>
                  <a:pt x="160" y="19"/>
                  <a:pt x="160" y="19"/>
                </a:cubicBezTo>
                <a:cubicBezTo>
                  <a:pt x="160" y="9"/>
                  <a:pt x="152" y="0"/>
                  <a:pt x="142" y="0"/>
                </a:cubicBezTo>
                <a:close/>
                <a:moveTo>
                  <a:pt x="115" y="150"/>
                </a:moveTo>
                <a:cubicBezTo>
                  <a:pt x="116" y="150"/>
                  <a:pt x="118" y="151"/>
                  <a:pt x="118" y="152"/>
                </a:cubicBezTo>
                <a:cubicBezTo>
                  <a:pt x="118" y="154"/>
                  <a:pt x="116" y="155"/>
                  <a:pt x="115" y="155"/>
                </a:cubicBezTo>
                <a:cubicBezTo>
                  <a:pt x="46" y="155"/>
                  <a:pt x="46" y="155"/>
                  <a:pt x="46" y="155"/>
                </a:cubicBezTo>
                <a:cubicBezTo>
                  <a:pt x="44" y="155"/>
                  <a:pt x="43" y="154"/>
                  <a:pt x="43" y="152"/>
                </a:cubicBezTo>
                <a:cubicBezTo>
                  <a:pt x="43" y="151"/>
                  <a:pt x="44" y="150"/>
                  <a:pt x="46" y="150"/>
                </a:cubicBezTo>
                <a:lnTo>
                  <a:pt x="115" y="150"/>
                </a:lnTo>
                <a:close/>
                <a:moveTo>
                  <a:pt x="59" y="144"/>
                </a:moveTo>
                <a:cubicBezTo>
                  <a:pt x="61" y="128"/>
                  <a:pt x="61" y="128"/>
                  <a:pt x="61" y="128"/>
                </a:cubicBezTo>
                <a:cubicBezTo>
                  <a:pt x="99" y="128"/>
                  <a:pt x="99" y="128"/>
                  <a:pt x="99" y="128"/>
                </a:cubicBezTo>
                <a:cubicBezTo>
                  <a:pt x="101" y="144"/>
                  <a:pt x="101" y="144"/>
                  <a:pt x="101" y="144"/>
                </a:cubicBezTo>
                <a:lnTo>
                  <a:pt x="59" y="144"/>
                </a:lnTo>
                <a:close/>
                <a:moveTo>
                  <a:pt x="155" y="110"/>
                </a:moveTo>
                <a:cubicBezTo>
                  <a:pt x="155" y="117"/>
                  <a:pt x="149" y="123"/>
                  <a:pt x="142" y="123"/>
                </a:cubicBezTo>
                <a:cubicBezTo>
                  <a:pt x="19" y="123"/>
                  <a:pt x="19" y="123"/>
                  <a:pt x="19" y="123"/>
                </a:cubicBezTo>
                <a:cubicBezTo>
                  <a:pt x="12" y="123"/>
                  <a:pt x="6" y="117"/>
                  <a:pt x="6" y="110"/>
                </a:cubicBezTo>
                <a:cubicBezTo>
                  <a:pt x="6" y="107"/>
                  <a:pt x="6" y="107"/>
                  <a:pt x="6" y="107"/>
                </a:cubicBezTo>
                <a:cubicBezTo>
                  <a:pt x="155" y="107"/>
                  <a:pt x="155" y="107"/>
                  <a:pt x="155" y="107"/>
                </a:cubicBezTo>
                <a:lnTo>
                  <a:pt x="155" y="110"/>
                </a:lnTo>
                <a:close/>
                <a:moveTo>
                  <a:pt x="155" y="102"/>
                </a:moveTo>
                <a:cubicBezTo>
                  <a:pt x="6" y="102"/>
                  <a:pt x="6" y="102"/>
                  <a:pt x="6" y="102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2"/>
                  <a:pt x="12" y="6"/>
                  <a:pt x="19" y="6"/>
                </a:cubicBezTo>
                <a:cubicBezTo>
                  <a:pt x="142" y="6"/>
                  <a:pt x="142" y="6"/>
                  <a:pt x="142" y="6"/>
                </a:cubicBezTo>
                <a:cubicBezTo>
                  <a:pt x="149" y="6"/>
                  <a:pt x="155" y="12"/>
                  <a:pt x="155" y="19"/>
                </a:cubicBezTo>
                <a:lnTo>
                  <a:pt x="155" y="102"/>
                </a:lnTo>
                <a:close/>
                <a:moveTo>
                  <a:pt x="144" y="112"/>
                </a:moveTo>
                <a:cubicBezTo>
                  <a:pt x="139" y="112"/>
                  <a:pt x="139" y="112"/>
                  <a:pt x="139" y="112"/>
                </a:cubicBezTo>
                <a:cubicBezTo>
                  <a:pt x="139" y="118"/>
                  <a:pt x="139" y="118"/>
                  <a:pt x="139" y="118"/>
                </a:cubicBezTo>
                <a:cubicBezTo>
                  <a:pt x="144" y="118"/>
                  <a:pt x="144" y="118"/>
                  <a:pt x="144" y="118"/>
                </a:cubicBezTo>
                <a:lnTo>
                  <a:pt x="144" y="112"/>
                </a:lnTo>
                <a:close/>
                <a:moveTo>
                  <a:pt x="120" y="30"/>
                </a:moveTo>
                <a:cubicBezTo>
                  <a:pt x="120" y="26"/>
                  <a:pt x="119" y="23"/>
                  <a:pt x="116" y="20"/>
                </a:cubicBezTo>
                <a:cubicBezTo>
                  <a:pt x="114" y="18"/>
                  <a:pt x="110" y="16"/>
                  <a:pt x="107" y="16"/>
                </a:cubicBezTo>
                <a:cubicBezTo>
                  <a:pt x="103" y="16"/>
                  <a:pt x="100" y="18"/>
                  <a:pt x="97" y="20"/>
                </a:cubicBezTo>
                <a:cubicBezTo>
                  <a:pt x="54" y="64"/>
                  <a:pt x="54" y="64"/>
                  <a:pt x="54" y="64"/>
                </a:cubicBezTo>
                <a:cubicBezTo>
                  <a:pt x="53" y="64"/>
                  <a:pt x="53" y="65"/>
                  <a:pt x="53" y="65"/>
                </a:cubicBezTo>
                <a:cubicBezTo>
                  <a:pt x="51" y="74"/>
                  <a:pt x="51" y="74"/>
                  <a:pt x="51" y="74"/>
                </a:cubicBezTo>
                <a:cubicBezTo>
                  <a:pt x="46" y="79"/>
                  <a:pt x="46" y="79"/>
                  <a:pt x="46" y="79"/>
                </a:cubicBezTo>
                <a:cubicBezTo>
                  <a:pt x="43" y="82"/>
                  <a:pt x="43" y="87"/>
                  <a:pt x="46" y="90"/>
                </a:cubicBezTo>
                <a:cubicBezTo>
                  <a:pt x="49" y="93"/>
                  <a:pt x="55" y="93"/>
                  <a:pt x="58" y="90"/>
                </a:cubicBezTo>
                <a:cubicBezTo>
                  <a:pt x="63" y="85"/>
                  <a:pt x="63" y="85"/>
                  <a:pt x="63" y="85"/>
                </a:cubicBezTo>
                <a:cubicBezTo>
                  <a:pt x="71" y="83"/>
                  <a:pt x="71" y="83"/>
                  <a:pt x="71" y="83"/>
                </a:cubicBezTo>
                <a:cubicBezTo>
                  <a:pt x="72" y="83"/>
                  <a:pt x="72" y="83"/>
                  <a:pt x="73" y="83"/>
                </a:cubicBezTo>
                <a:cubicBezTo>
                  <a:pt x="116" y="39"/>
                  <a:pt x="116" y="39"/>
                  <a:pt x="116" y="39"/>
                </a:cubicBezTo>
                <a:cubicBezTo>
                  <a:pt x="119" y="37"/>
                  <a:pt x="120" y="33"/>
                  <a:pt x="120" y="30"/>
                </a:cubicBezTo>
                <a:close/>
                <a:moveTo>
                  <a:pt x="54" y="86"/>
                </a:moveTo>
                <a:cubicBezTo>
                  <a:pt x="53" y="87"/>
                  <a:pt x="51" y="87"/>
                  <a:pt x="50" y="86"/>
                </a:cubicBezTo>
                <a:cubicBezTo>
                  <a:pt x="49" y="85"/>
                  <a:pt x="49" y="84"/>
                  <a:pt x="50" y="83"/>
                </a:cubicBezTo>
                <a:cubicBezTo>
                  <a:pt x="54" y="79"/>
                  <a:pt x="54" y="79"/>
                  <a:pt x="54" y="79"/>
                </a:cubicBezTo>
                <a:cubicBezTo>
                  <a:pt x="58" y="83"/>
                  <a:pt x="58" y="83"/>
                  <a:pt x="58" y="83"/>
                </a:cubicBezTo>
                <a:lnTo>
                  <a:pt x="54" y="86"/>
                </a:lnTo>
                <a:close/>
                <a:moveTo>
                  <a:pt x="62" y="80"/>
                </a:moveTo>
                <a:cubicBezTo>
                  <a:pt x="57" y="74"/>
                  <a:pt x="57" y="74"/>
                  <a:pt x="57" y="74"/>
                </a:cubicBezTo>
                <a:cubicBezTo>
                  <a:pt x="58" y="68"/>
                  <a:pt x="58" y="68"/>
                  <a:pt x="58" y="68"/>
                </a:cubicBezTo>
                <a:cubicBezTo>
                  <a:pt x="69" y="78"/>
                  <a:pt x="69" y="78"/>
                  <a:pt x="69" y="78"/>
                </a:cubicBezTo>
                <a:lnTo>
                  <a:pt x="62" y="80"/>
                </a:lnTo>
                <a:close/>
                <a:moveTo>
                  <a:pt x="73" y="75"/>
                </a:moveTo>
                <a:cubicBezTo>
                  <a:pt x="69" y="71"/>
                  <a:pt x="69" y="71"/>
                  <a:pt x="69" y="71"/>
                </a:cubicBezTo>
                <a:cubicBezTo>
                  <a:pt x="93" y="47"/>
                  <a:pt x="93" y="47"/>
                  <a:pt x="93" y="47"/>
                </a:cubicBezTo>
                <a:cubicBezTo>
                  <a:pt x="90" y="43"/>
                  <a:pt x="90" y="43"/>
                  <a:pt x="90" y="43"/>
                </a:cubicBezTo>
                <a:cubicBezTo>
                  <a:pt x="65" y="67"/>
                  <a:pt x="65" y="67"/>
                  <a:pt x="65" y="67"/>
                </a:cubicBezTo>
                <a:cubicBezTo>
                  <a:pt x="61" y="64"/>
                  <a:pt x="61" y="64"/>
                  <a:pt x="61" y="64"/>
                </a:cubicBezTo>
                <a:cubicBezTo>
                  <a:pt x="90" y="35"/>
                  <a:pt x="90" y="35"/>
                  <a:pt x="90" y="35"/>
                </a:cubicBezTo>
                <a:cubicBezTo>
                  <a:pt x="101" y="47"/>
                  <a:pt x="101" y="47"/>
                  <a:pt x="101" y="47"/>
                </a:cubicBezTo>
                <a:lnTo>
                  <a:pt x="73" y="75"/>
                </a:lnTo>
                <a:close/>
                <a:moveTo>
                  <a:pt x="105" y="43"/>
                </a:moveTo>
                <a:cubicBezTo>
                  <a:pt x="93" y="32"/>
                  <a:pt x="93" y="32"/>
                  <a:pt x="93" y="32"/>
                </a:cubicBezTo>
                <a:cubicBezTo>
                  <a:pt x="95" y="30"/>
                  <a:pt x="95" y="30"/>
                  <a:pt x="95" y="30"/>
                </a:cubicBezTo>
                <a:cubicBezTo>
                  <a:pt x="107" y="41"/>
                  <a:pt x="107" y="41"/>
                  <a:pt x="107" y="41"/>
                </a:cubicBezTo>
                <a:lnTo>
                  <a:pt x="105" y="43"/>
                </a:lnTo>
                <a:close/>
                <a:moveTo>
                  <a:pt x="112" y="35"/>
                </a:moveTo>
                <a:cubicBezTo>
                  <a:pt x="110" y="37"/>
                  <a:pt x="110" y="37"/>
                  <a:pt x="110" y="37"/>
                </a:cubicBezTo>
                <a:cubicBezTo>
                  <a:pt x="99" y="26"/>
                  <a:pt x="99" y="26"/>
                  <a:pt x="99" y="26"/>
                </a:cubicBezTo>
                <a:cubicBezTo>
                  <a:pt x="101" y="24"/>
                  <a:pt x="101" y="24"/>
                  <a:pt x="101" y="24"/>
                </a:cubicBezTo>
                <a:cubicBezTo>
                  <a:pt x="104" y="21"/>
                  <a:pt x="109" y="21"/>
                  <a:pt x="112" y="24"/>
                </a:cubicBezTo>
                <a:cubicBezTo>
                  <a:pt x="112" y="24"/>
                  <a:pt x="112" y="24"/>
                  <a:pt x="112" y="24"/>
                </a:cubicBezTo>
                <a:cubicBezTo>
                  <a:pt x="115" y="27"/>
                  <a:pt x="115" y="32"/>
                  <a:pt x="112" y="35"/>
                </a:cubicBezTo>
                <a:close/>
                <a:moveTo>
                  <a:pt x="107" y="91"/>
                </a:moveTo>
                <a:cubicBezTo>
                  <a:pt x="144" y="91"/>
                  <a:pt x="144" y="91"/>
                  <a:pt x="144" y="91"/>
                </a:cubicBezTo>
                <a:cubicBezTo>
                  <a:pt x="144" y="86"/>
                  <a:pt x="144" y="86"/>
                  <a:pt x="144" y="86"/>
                </a:cubicBezTo>
                <a:cubicBezTo>
                  <a:pt x="107" y="86"/>
                  <a:pt x="107" y="86"/>
                  <a:pt x="107" y="86"/>
                </a:cubicBezTo>
                <a:lnTo>
                  <a:pt x="107" y="91"/>
                </a:lnTo>
                <a:close/>
                <a:moveTo>
                  <a:pt x="107" y="80"/>
                </a:moveTo>
                <a:cubicBezTo>
                  <a:pt x="144" y="80"/>
                  <a:pt x="144" y="80"/>
                  <a:pt x="144" y="80"/>
                </a:cubicBezTo>
                <a:cubicBezTo>
                  <a:pt x="144" y="75"/>
                  <a:pt x="144" y="75"/>
                  <a:pt x="144" y="75"/>
                </a:cubicBezTo>
                <a:cubicBezTo>
                  <a:pt x="107" y="75"/>
                  <a:pt x="107" y="75"/>
                  <a:pt x="107" y="75"/>
                </a:cubicBezTo>
                <a:lnTo>
                  <a:pt x="107" y="80"/>
                </a:lnTo>
                <a:close/>
                <a:moveTo>
                  <a:pt x="107" y="70"/>
                </a:moveTo>
                <a:cubicBezTo>
                  <a:pt x="118" y="70"/>
                  <a:pt x="118" y="70"/>
                  <a:pt x="118" y="70"/>
                </a:cubicBezTo>
                <a:cubicBezTo>
                  <a:pt x="118" y="64"/>
                  <a:pt x="118" y="64"/>
                  <a:pt x="118" y="64"/>
                </a:cubicBezTo>
                <a:cubicBezTo>
                  <a:pt x="107" y="64"/>
                  <a:pt x="107" y="64"/>
                  <a:pt x="107" y="64"/>
                </a:cubicBezTo>
                <a:lnTo>
                  <a:pt x="107" y="70"/>
                </a:lnTo>
                <a:close/>
                <a:moveTo>
                  <a:pt x="123" y="70"/>
                </a:moveTo>
                <a:cubicBezTo>
                  <a:pt x="144" y="70"/>
                  <a:pt x="144" y="70"/>
                  <a:pt x="144" y="70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23" y="64"/>
                  <a:pt x="123" y="64"/>
                  <a:pt x="123" y="64"/>
                </a:cubicBezTo>
                <a:lnTo>
                  <a:pt x="123" y="70"/>
                </a:lnTo>
                <a:close/>
                <a:moveTo>
                  <a:pt x="54" y="38"/>
                </a:moveTo>
                <a:cubicBezTo>
                  <a:pt x="16" y="38"/>
                  <a:pt x="16" y="38"/>
                  <a:pt x="16" y="38"/>
                </a:cubicBezTo>
                <a:cubicBezTo>
                  <a:pt x="16" y="43"/>
                  <a:pt x="16" y="43"/>
                  <a:pt x="16" y="43"/>
                </a:cubicBezTo>
                <a:cubicBezTo>
                  <a:pt x="54" y="43"/>
                  <a:pt x="54" y="43"/>
                  <a:pt x="54" y="43"/>
                </a:cubicBezTo>
                <a:lnTo>
                  <a:pt x="54" y="38"/>
                </a:lnTo>
                <a:close/>
                <a:moveTo>
                  <a:pt x="54" y="27"/>
                </a:moveTo>
                <a:cubicBezTo>
                  <a:pt x="16" y="27"/>
                  <a:pt x="16" y="27"/>
                  <a:pt x="16" y="27"/>
                </a:cubicBezTo>
                <a:cubicBezTo>
                  <a:pt x="16" y="32"/>
                  <a:pt x="16" y="32"/>
                  <a:pt x="16" y="32"/>
                </a:cubicBezTo>
                <a:cubicBezTo>
                  <a:pt x="54" y="32"/>
                  <a:pt x="54" y="32"/>
                  <a:pt x="54" y="32"/>
                </a:cubicBezTo>
                <a:lnTo>
                  <a:pt x="54" y="27"/>
                </a:lnTo>
                <a:close/>
                <a:moveTo>
                  <a:pt x="27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22"/>
                  <a:pt x="16" y="22"/>
                  <a:pt x="16" y="22"/>
                </a:cubicBezTo>
                <a:cubicBezTo>
                  <a:pt x="27" y="22"/>
                  <a:pt x="27" y="22"/>
                  <a:pt x="27" y="22"/>
                </a:cubicBezTo>
                <a:lnTo>
                  <a:pt x="27" y="16"/>
                </a:lnTo>
                <a:close/>
                <a:moveTo>
                  <a:pt x="54" y="16"/>
                </a:moveTo>
                <a:cubicBezTo>
                  <a:pt x="32" y="16"/>
                  <a:pt x="32" y="16"/>
                  <a:pt x="32" y="16"/>
                </a:cubicBezTo>
                <a:cubicBezTo>
                  <a:pt x="32" y="22"/>
                  <a:pt x="32" y="22"/>
                  <a:pt x="32" y="22"/>
                </a:cubicBezTo>
                <a:cubicBezTo>
                  <a:pt x="54" y="22"/>
                  <a:pt x="54" y="22"/>
                  <a:pt x="54" y="22"/>
                </a:cubicBezTo>
                <a:lnTo>
                  <a:pt x="54" y="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80C4F2A0-C13D-3F28-14C8-DE9EFAB6FF3B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5226050"/>
            <a:ext cx="254000" cy="255588"/>
          </a:xfrm>
          <a:custGeom>
            <a:avLst/>
            <a:gdLst>
              <a:gd name="T0" fmla="*/ 155 w 160"/>
              <a:gd name="T1" fmla="*/ 15 h 161"/>
              <a:gd name="T2" fmla="*/ 16 w 160"/>
              <a:gd name="T3" fmla="*/ 25 h 161"/>
              <a:gd name="T4" fmla="*/ 152 w 160"/>
              <a:gd name="T5" fmla="*/ 161 h 161"/>
              <a:gd name="T6" fmla="*/ 149 w 160"/>
              <a:gd name="T7" fmla="*/ 68 h 161"/>
              <a:gd name="T8" fmla="*/ 110 w 160"/>
              <a:gd name="T9" fmla="*/ 12 h 161"/>
              <a:gd name="T10" fmla="*/ 80 w 160"/>
              <a:gd name="T11" fmla="*/ 20 h 161"/>
              <a:gd name="T12" fmla="*/ 96 w 160"/>
              <a:gd name="T13" fmla="*/ 38 h 161"/>
              <a:gd name="T14" fmla="*/ 85 w 160"/>
              <a:gd name="T15" fmla="*/ 93 h 161"/>
              <a:gd name="T16" fmla="*/ 83 w 160"/>
              <a:gd name="T17" fmla="*/ 55 h 161"/>
              <a:gd name="T18" fmla="*/ 40 w 160"/>
              <a:gd name="T19" fmla="*/ 71 h 161"/>
              <a:gd name="T20" fmla="*/ 21 w 160"/>
              <a:gd name="T21" fmla="*/ 108 h 161"/>
              <a:gd name="T22" fmla="*/ 60 w 160"/>
              <a:gd name="T23" fmla="*/ 105 h 161"/>
              <a:gd name="T24" fmla="*/ 59 w 160"/>
              <a:gd name="T25" fmla="*/ 97 h 161"/>
              <a:gd name="T26" fmla="*/ 67 w 160"/>
              <a:gd name="T27" fmla="*/ 86 h 161"/>
              <a:gd name="T28" fmla="*/ 59 w 160"/>
              <a:gd name="T29" fmla="*/ 57 h 161"/>
              <a:gd name="T30" fmla="*/ 55 w 160"/>
              <a:gd name="T31" fmla="*/ 100 h 161"/>
              <a:gd name="T32" fmla="*/ 48 w 160"/>
              <a:gd name="T33" fmla="*/ 103 h 161"/>
              <a:gd name="T34" fmla="*/ 54 w 160"/>
              <a:gd name="T35" fmla="*/ 95 h 161"/>
              <a:gd name="T36" fmla="*/ 77 w 160"/>
              <a:gd name="T37" fmla="*/ 49 h 161"/>
              <a:gd name="T38" fmla="*/ 59 w 160"/>
              <a:gd name="T39" fmla="*/ 52 h 161"/>
              <a:gd name="T40" fmla="*/ 68 w 160"/>
              <a:gd name="T41" fmla="*/ 93 h 161"/>
              <a:gd name="T42" fmla="*/ 78 w 160"/>
              <a:gd name="T43" fmla="*/ 96 h 161"/>
              <a:gd name="T44" fmla="*/ 83 w 160"/>
              <a:gd name="T45" fmla="*/ 60 h 161"/>
              <a:gd name="T46" fmla="*/ 40 w 160"/>
              <a:gd name="T47" fmla="*/ 60 h 161"/>
              <a:gd name="T48" fmla="*/ 96 w 160"/>
              <a:gd name="T49" fmla="*/ 129 h 161"/>
              <a:gd name="T50" fmla="*/ 97 w 160"/>
              <a:gd name="T51" fmla="*/ 140 h 161"/>
              <a:gd name="T52" fmla="*/ 152 w 160"/>
              <a:gd name="T53" fmla="*/ 156 h 161"/>
              <a:gd name="T54" fmla="*/ 21 w 160"/>
              <a:gd name="T55" fmla="*/ 135 h 161"/>
              <a:gd name="T56" fmla="*/ 37 w 160"/>
              <a:gd name="T57" fmla="*/ 135 h 161"/>
              <a:gd name="T58" fmla="*/ 128 w 160"/>
              <a:gd name="T59" fmla="*/ 129 h 161"/>
              <a:gd name="T60" fmla="*/ 133 w 160"/>
              <a:gd name="T61" fmla="*/ 129 h 161"/>
              <a:gd name="T62" fmla="*/ 35 w 160"/>
              <a:gd name="T63" fmla="*/ 124 h 161"/>
              <a:gd name="T64" fmla="*/ 51 w 160"/>
              <a:gd name="T65" fmla="*/ 119 h 161"/>
              <a:gd name="T66" fmla="*/ 56 w 160"/>
              <a:gd name="T67" fmla="*/ 119 h 161"/>
              <a:gd name="T68" fmla="*/ 67 w 160"/>
              <a:gd name="T69" fmla="*/ 124 h 161"/>
              <a:gd name="T70" fmla="*/ 83 w 160"/>
              <a:gd name="T71" fmla="*/ 124 h 161"/>
              <a:gd name="T72" fmla="*/ 93 w 160"/>
              <a:gd name="T73" fmla="*/ 119 h 161"/>
              <a:gd name="T74" fmla="*/ 115 w 160"/>
              <a:gd name="T75" fmla="*/ 119 h 161"/>
              <a:gd name="T76" fmla="*/ 120 w 160"/>
              <a:gd name="T77" fmla="*/ 119 h 161"/>
              <a:gd name="T78" fmla="*/ 131 w 160"/>
              <a:gd name="T79" fmla="*/ 124 h 161"/>
              <a:gd name="T80" fmla="*/ 43 w 160"/>
              <a:gd name="T81" fmla="*/ 129 h 161"/>
              <a:gd name="T82" fmla="*/ 117 w 160"/>
              <a:gd name="T83" fmla="*/ 129 h 161"/>
              <a:gd name="T84" fmla="*/ 67 w 160"/>
              <a:gd name="T85" fmla="*/ 65 h 161"/>
              <a:gd name="T86" fmla="*/ 107 w 160"/>
              <a:gd name="T87" fmla="*/ 60 h 161"/>
              <a:gd name="T88" fmla="*/ 141 w 160"/>
              <a:gd name="T89" fmla="*/ 53 h 161"/>
              <a:gd name="T90" fmla="*/ 115 w 160"/>
              <a:gd name="T91" fmla="*/ 41 h 161"/>
              <a:gd name="T92" fmla="*/ 131 w 160"/>
              <a:gd name="T93" fmla="*/ 32 h 161"/>
              <a:gd name="T94" fmla="*/ 120 w 160"/>
              <a:gd name="T95" fmla="*/ 33 h 161"/>
              <a:gd name="T96" fmla="*/ 129 w 160"/>
              <a:gd name="T97" fmla="*/ 45 h 161"/>
              <a:gd name="T98" fmla="*/ 128 w 160"/>
              <a:gd name="T99" fmla="*/ 52 h 161"/>
              <a:gd name="T100" fmla="*/ 90 w 160"/>
              <a:gd name="T101" fmla="*/ 24 h 161"/>
              <a:gd name="T102" fmla="*/ 84 w 160"/>
              <a:gd name="T103" fmla="*/ 18 h 161"/>
              <a:gd name="T104" fmla="*/ 116 w 160"/>
              <a:gd name="T105" fmla="*/ 89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61">
                <a:moveTo>
                  <a:pt x="160" y="141"/>
                </a:moveTo>
                <a:cubicBezTo>
                  <a:pt x="144" y="110"/>
                  <a:pt x="144" y="110"/>
                  <a:pt x="144" y="110"/>
                </a:cubicBezTo>
                <a:cubicBezTo>
                  <a:pt x="144" y="76"/>
                  <a:pt x="144" y="76"/>
                  <a:pt x="144" y="76"/>
                </a:cubicBezTo>
                <a:cubicBezTo>
                  <a:pt x="147" y="76"/>
                  <a:pt x="147" y="76"/>
                  <a:pt x="147" y="76"/>
                </a:cubicBezTo>
                <a:cubicBezTo>
                  <a:pt x="151" y="76"/>
                  <a:pt x="155" y="72"/>
                  <a:pt x="155" y="68"/>
                </a:cubicBezTo>
                <a:cubicBezTo>
                  <a:pt x="155" y="15"/>
                  <a:pt x="155" y="15"/>
                  <a:pt x="155" y="15"/>
                </a:cubicBezTo>
                <a:cubicBezTo>
                  <a:pt x="155" y="10"/>
                  <a:pt x="151" y="7"/>
                  <a:pt x="147" y="7"/>
                </a:cubicBezTo>
                <a:cubicBezTo>
                  <a:pt x="106" y="7"/>
                  <a:pt x="106" y="7"/>
                  <a:pt x="106" y="7"/>
                </a:cubicBezTo>
                <a:cubicBezTo>
                  <a:pt x="101" y="2"/>
                  <a:pt x="94" y="0"/>
                  <a:pt x="87" y="2"/>
                </a:cubicBezTo>
                <a:cubicBezTo>
                  <a:pt x="81" y="4"/>
                  <a:pt x="76" y="10"/>
                  <a:pt x="75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0" y="17"/>
                  <a:pt x="16" y="21"/>
                  <a:pt x="16" y="25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2"/>
                  <a:pt x="0" y="142"/>
                  <a:pt x="0" y="14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8"/>
                  <a:pt x="4" y="161"/>
                  <a:pt x="8" y="161"/>
                </a:cubicBezTo>
                <a:cubicBezTo>
                  <a:pt x="152" y="161"/>
                  <a:pt x="152" y="161"/>
                  <a:pt x="152" y="161"/>
                </a:cubicBezTo>
                <a:cubicBezTo>
                  <a:pt x="156" y="161"/>
                  <a:pt x="160" y="158"/>
                  <a:pt x="160" y="153"/>
                </a:cubicBezTo>
                <a:cubicBezTo>
                  <a:pt x="160" y="143"/>
                  <a:pt x="160" y="143"/>
                  <a:pt x="160" y="143"/>
                </a:cubicBezTo>
                <a:cubicBezTo>
                  <a:pt x="160" y="142"/>
                  <a:pt x="160" y="142"/>
                  <a:pt x="160" y="141"/>
                </a:cubicBezTo>
                <a:close/>
                <a:moveTo>
                  <a:pt x="147" y="12"/>
                </a:moveTo>
                <a:cubicBezTo>
                  <a:pt x="148" y="12"/>
                  <a:pt x="149" y="13"/>
                  <a:pt x="149" y="15"/>
                </a:cubicBezTo>
                <a:cubicBezTo>
                  <a:pt x="149" y="68"/>
                  <a:pt x="149" y="68"/>
                  <a:pt x="149" y="68"/>
                </a:cubicBezTo>
                <a:cubicBezTo>
                  <a:pt x="149" y="69"/>
                  <a:pt x="148" y="71"/>
                  <a:pt x="147" y="71"/>
                </a:cubicBezTo>
                <a:cubicBezTo>
                  <a:pt x="104" y="71"/>
                  <a:pt x="104" y="71"/>
                  <a:pt x="104" y="71"/>
                </a:cubicBezTo>
                <a:cubicBezTo>
                  <a:pt x="103" y="71"/>
                  <a:pt x="101" y="69"/>
                  <a:pt x="101" y="68"/>
                </a:cubicBezTo>
                <a:cubicBezTo>
                  <a:pt x="101" y="37"/>
                  <a:pt x="101" y="37"/>
                  <a:pt x="101" y="37"/>
                </a:cubicBezTo>
                <a:cubicBezTo>
                  <a:pt x="106" y="35"/>
                  <a:pt x="109" y="31"/>
                  <a:pt x="111" y="26"/>
                </a:cubicBezTo>
                <a:cubicBezTo>
                  <a:pt x="113" y="22"/>
                  <a:pt x="112" y="16"/>
                  <a:pt x="110" y="12"/>
                </a:cubicBezTo>
                <a:lnTo>
                  <a:pt x="147" y="12"/>
                </a:lnTo>
                <a:close/>
                <a:moveTo>
                  <a:pt x="93" y="7"/>
                </a:moveTo>
                <a:cubicBezTo>
                  <a:pt x="99" y="7"/>
                  <a:pt x="104" y="10"/>
                  <a:pt x="106" y="15"/>
                </a:cubicBezTo>
                <a:cubicBezTo>
                  <a:pt x="108" y="20"/>
                  <a:pt x="107" y="26"/>
                  <a:pt x="103" y="29"/>
                </a:cubicBezTo>
                <a:cubicBezTo>
                  <a:pt x="99" y="33"/>
                  <a:pt x="93" y="34"/>
                  <a:pt x="88" y="32"/>
                </a:cubicBezTo>
                <a:cubicBezTo>
                  <a:pt x="83" y="30"/>
                  <a:pt x="80" y="25"/>
                  <a:pt x="80" y="20"/>
                </a:cubicBezTo>
                <a:cubicBezTo>
                  <a:pt x="80" y="13"/>
                  <a:pt x="86" y="7"/>
                  <a:pt x="93" y="7"/>
                </a:cubicBezTo>
                <a:close/>
                <a:moveTo>
                  <a:pt x="21" y="25"/>
                </a:moveTo>
                <a:cubicBezTo>
                  <a:pt x="21" y="24"/>
                  <a:pt x="23" y="23"/>
                  <a:pt x="24" y="23"/>
                </a:cubicBezTo>
                <a:cubicBezTo>
                  <a:pt x="75" y="23"/>
                  <a:pt x="75" y="23"/>
                  <a:pt x="75" y="23"/>
                </a:cubicBezTo>
                <a:cubicBezTo>
                  <a:pt x="76" y="27"/>
                  <a:pt x="78" y="32"/>
                  <a:pt x="82" y="35"/>
                </a:cubicBezTo>
                <a:cubicBezTo>
                  <a:pt x="86" y="38"/>
                  <a:pt x="91" y="39"/>
                  <a:pt x="96" y="38"/>
                </a:cubicBezTo>
                <a:cubicBezTo>
                  <a:pt x="96" y="68"/>
                  <a:pt x="96" y="68"/>
                  <a:pt x="96" y="68"/>
                </a:cubicBezTo>
                <a:cubicBezTo>
                  <a:pt x="96" y="72"/>
                  <a:pt x="100" y="76"/>
                  <a:pt x="104" y="76"/>
                </a:cubicBezTo>
                <a:cubicBezTo>
                  <a:pt x="139" y="76"/>
                  <a:pt x="139" y="76"/>
                  <a:pt x="139" y="76"/>
                </a:cubicBezTo>
                <a:cubicBezTo>
                  <a:pt x="139" y="108"/>
                  <a:pt x="139" y="108"/>
                  <a:pt x="139" y="108"/>
                </a:cubicBezTo>
                <a:cubicBezTo>
                  <a:pt x="96" y="108"/>
                  <a:pt x="96" y="108"/>
                  <a:pt x="96" y="108"/>
                </a:cubicBezTo>
                <a:cubicBezTo>
                  <a:pt x="95" y="101"/>
                  <a:pt x="91" y="96"/>
                  <a:pt x="85" y="93"/>
                </a:cubicBezTo>
                <a:cubicBezTo>
                  <a:pt x="72" y="88"/>
                  <a:pt x="72" y="88"/>
                  <a:pt x="72" y="88"/>
                </a:cubicBezTo>
                <a:cubicBezTo>
                  <a:pt x="72" y="84"/>
                  <a:pt x="72" y="84"/>
                  <a:pt x="72" y="84"/>
                </a:cubicBezTo>
                <a:cubicBezTo>
                  <a:pt x="77" y="81"/>
                  <a:pt x="81" y="76"/>
                  <a:pt x="82" y="71"/>
                </a:cubicBezTo>
                <a:cubicBezTo>
                  <a:pt x="83" y="71"/>
                  <a:pt x="83" y="71"/>
                  <a:pt x="83" y="71"/>
                </a:cubicBezTo>
                <a:cubicBezTo>
                  <a:pt x="87" y="71"/>
                  <a:pt x="91" y="67"/>
                  <a:pt x="91" y="63"/>
                </a:cubicBezTo>
                <a:cubicBezTo>
                  <a:pt x="91" y="58"/>
                  <a:pt x="87" y="55"/>
                  <a:pt x="83" y="55"/>
                </a:cubicBezTo>
                <a:cubicBezTo>
                  <a:pt x="83" y="49"/>
                  <a:pt x="83" y="49"/>
                  <a:pt x="83" y="49"/>
                </a:cubicBezTo>
                <a:cubicBezTo>
                  <a:pt x="83" y="37"/>
                  <a:pt x="73" y="28"/>
                  <a:pt x="61" y="28"/>
                </a:cubicBezTo>
                <a:cubicBezTo>
                  <a:pt x="50" y="28"/>
                  <a:pt x="40" y="37"/>
                  <a:pt x="40" y="49"/>
                </a:cubicBezTo>
                <a:cubicBezTo>
                  <a:pt x="40" y="55"/>
                  <a:pt x="40" y="55"/>
                  <a:pt x="40" y="55"/>
                </a:cubicBezTo>
                <a:cubicBezTo>
                  <a:pt x="36" y="55"/>
                  <a:pt x="32" y="58"/>
                  <a:pt x="32" y="63"/>
                </a:cubicBezTo>
                <a:cubicBezTo>
                  <a:pt x="32" y="67"/>
                  <a:pt x="36" y="71"/>
                  <a:pt x="40" y="71"/>
                </a:cubicBezTo>
                <a:cubicBezTo>
                  <a:pt x="41" y="71"/>
                  <a:pt x="41" y="71"/>
                  <a:pt x="41" y="71"/>
                </a:cubicBezTo>
                <a:cubicBezTo>
                  <a:pt x="42" y="76"/>
                  <a:pt x="46" y="81"/>
                  <a:pt x="51" y="84"/>
                </a:cubicBezTo>
                <a:cubicBezTo>
                  <a:pt x="51" y="88"/>
                  <a:pt x="51" y="88"/>
                  <a:pt x="51" y="88"/>
                </a:cubicBezTo>
                <a:cubicBezTo>
                  <a:pt x="38" y="93"/>
                  <a:pt x="38" y="93"/>
                  <a:pt x="38" y="93"/>
                </a:cubicBezTo>
                <a:cubicBezTo>
                  <a:pt x="32" y="96"/>
                  <a:pt x="28" y="101"/>
                  <a:pt x="27" y="108"/>
                </a:cubicBezTo>
                <a:cubicBezTo>
                  <a:pt x="21" y="108"/>
                  <a:pt x="21" y="108"/>
                  <a:pt x="21" y="108"/>
                </a:cubicBezTo>
                <a:lnTo>
                  <a:pt x="21" y="25"/>
                </a:lnTo>
                <a:close/>
                <a:moveTo>
                  <a:pt x="60" y="105"/>
                </a:moveTo>
                <a:cubicBezTo>
                  <a:pt x="61" y="105"/>
                  <a:pt x="62" y="105"/>
                  <a:pt x="63" y="105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59" y="108"/>
                  <a:pt x="59" y="108"/>
                  <a:pt x="59" y="108"/>
                </a:cubicBezTo>
                <a:lnTo>
                  <a:pt x="60" y="105"/>
                </a:lnTo>
                <a:close/>
                <a:moveTo>
                  <a:pt x="59" y="97"/>
                </a:moveTo>
                <a:cubicBezTo>
                  <a:pt x="60" y="95"/>
                  <a:pt x="60" y="95"/>
                  <a:pt x="60" y="95"/>
                </a:cubicBezTo>
                <a:cubicBezTo>
                  <a:pt x="62" y="95"/>
                  <a:pt x="62" y="95"/>
                  <a:pt x="62" y="95"/>
                </a:cubicBezTo>
                <a:cubicBezTo>
                  <a:pt x="63" y="97"/>
                  <a:pt x="63" y="97"/>
                  <a:pt x="63" y="97"/>
                </a:cubicBezTo>
                <a:cubicBezTo>
                  <a:pt x="61" y="99"/>
                  <a:pt x="61" y="99"/>
                  <a:pt x="61" y="99"/>
                </a:cubicBezTo>
                <a:lnTo>
                  <a:pt x="59" y="97"/>
                </a:lnTo>
                <a:close/>
                <a:moveTo>
                  <a:pt x="63" y="89"/>
                </a:moveTo>
                <a:cubicBezTo>
                  <a:pt x="59" y="89"/>
                  <a:pt x="59" y="89"/>
                  <a:pt x="59" y="89"/>
                </a:cubicBezTo>
                <a:cubicBezTo>
                  <a:pt x="56" y="88"/>
                  <a:pt x="56" y="88"/>
                  <a:pt x="56" y="88"/>
                </a:cubicBezTo>
                <a:cubicBezTo>
                  <a:pt x="56" y="86"/>
                  <a:pt x="56" y="86"/>
                  <a:pt x="56" y="86"/>
                </a:cubicBezTo>
                <a:cubicBezTo>
                  <a:pt x="58" y="86"/>
                  <a:pt x="60" y="87"/>
                  <a:pt x="61" y="87"/>
                </a:cubicBezTo>
                <a:cubicBezTo>
                  <a:pt x="63" y="87"/>
                  <a:pt x="65" y="86"/>
                  <a:pt x="67" y="86"/>
                </a:cubicBezTo>
                <a:cubicBezTo>
                  <a:pt x="67" y="88"/>
                  <a:pt x="67" y="88"/>
                  <a:pt x="67" y="88"/>
                </a:cubicBezTo>
                <a:lnTo>
                  <a:pt x="63" y="89"/>
                </a:lnTo>
                <a:close/>
                <a:moveTo>
                  <a:pt x="61" y="81"/>
                </a:moveTo>
                <a:cubicBezTo>
                  <a:pt x="53" y="81"/>
                  <a:pt x="45" y="74"/>
                  <a:pt x="45" y="65"/>
                </a:cubicBezTo>
                <a:cubicBezTo>
                  <a:pt x="45" y="57"/>
                  <a:pt x="45" y="57"/>
                  <a:pt x="45" y="57"/>
                </a:cubicBezTo>
                <a:cubicBezTo>
                  <a:pt x="59" y="57"/>
                  <a:pt x="59" y="57"/>
                  <a:pt x="59" y="57"/>
                </a:cubicBezTo>
                <a:cubicBezTo>
                  <a:pt x="63" y="57"/>
                  <a:pt x="67" y="55"/>
                  <a:pt x="69" y="52"/>
                </a:cubicBezTo>
                <a:cubicBezTo>
                  <a:pt x="71" y="55"/>
                  <a:pt x="74" y="57"/>
                  <a:pt x="77" y="57"/>
                </a:cubicBezTo>
                <a:cubicBezTo>
                  <a:pt x="77" y="65"/>
                  <a:pt x="77" y="65"/>
                  <a:pt x="77" y="65"/>
                </a:cubicBezTo>
                <a:cubicBezTo>
                  <a:pt x="77" y="74"/>
                  <a:pt x="70" y="81"/>
                  <a:pt x="61" y="81"/>
                </a:cubicBezTo>
                <a:close/>
                <a:moveTo>
                  <a:pt x="55" y="100"/>
                </a:moveTo>
                <a:cubicBezTo>
                  <a:pt x="55" y="100"/>
                  <a:pt x="55" y="100"/>
                  <a:pt x="55" y="100"/>
                </a:cubicBezTo>
                <a:cubicBezTo>
                  <a:pt x="54" y="108"/>
                  <a:pt x="54" y="108"/>
                  <a:pt x="54" y="108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33" y="104"/>
                  <a:pt x="36" y="100"/>
                  <a:pt x="40" y="98"/>
                </a:cubicBezTo>
                <a:cubicBezTo>
                  <a:pt x="44" y="96"/>
                  <a:pt x="44" y="96"/>
                  <a:pt x="44" y="96"/>
                </a:cubicBezTo>
                <a:cubicBezTo>
                  <a:pt x="45" y="101"/>
                  <a:pt x="45" y="101"/>
                  <a:pt x="45" y="101"/>
                </a:cubicBezTo>
                <a:cubicBezTo>
                  <a:pt x="46" y="102"/>
                  <a:pt x="47" y="103"/>
                  <a:pt x="48" y="103"/>
                </a:cubicBezTo>
                <a:cubicBezTo>
                  <a:pt x="48" y="103"/>
                  <a:pt x="49" y="103"/>
                  <a:pt x="49" y="102"/>
                </a:cubicBezTo>
                <a:lnTo>
                  <a:pt x="55" y="100"/>
                </a:lnTo>
                <a:close/>
                <a:moveTo>
                  <a:pt x="49" y="94"/>
                </a:moveTo>
                <a:cubicBezTo>
                  <a:pt x="53" y="92"/>
                  <a:pt x="53" y="92"/>
                  <a:pt x="53" y="92"/>
                </a:cubicBezTo>
                <a:cubicBezTo>
                  <a:pt x="55" y="93"/>
                  <a:pt x="55" y="93"/>
                  <a:pt x="55" y="93"/>
                </a:cubicBezTo>
                <a:cubicBezTo>
                  <a:pt x="54" y="95"/>
                  <a:pt x="54" y="95"/>
                  <a:pt x="54" y="95"/>
                </a:cubicBezTo>
                <a:cubicBezTo>
                  <a:pt x="50" y="96"/>
                  <a:pt x="50" y="96"/>
                  <a:pt x="50" y="96"/>
                </a:cubicBezTo>
                <a:lnTo>
                  <a:pt x="49" y="94"/>
                </a:lnTo>
                <a:close/>
                <a:moveTo>
                  <a:pt x="45" y="52"/>
                </a:moveTo>
                <a:cubicBezTo>
                  <a:pt x="45" y="49"/>
                  <a:pt x="45" y="49"/>
                  <a:pt x="45" y="49"/>
                </a:cubicBezTo>
                <a:cubicBezTo>
                  <a:pt x="45" y="40"/>
                  <a:pt x="53" y="33"/>
                  <a:pt x="61" y="33"/>
                </a:cubicBezTo>
                <a:cubicBezTo>
                  <a:pt x="70" y="33"/>
                  <a:pt x="77" y="40"/>
                  <a:pt x="77" y="49"/>
                </a:cubicBezTo>
                <a:cubicBezTo>
                  <a:pt x="77" y="52"/>
                  <a:pt x="77" y="52"/>
                  <a:pt x="77" y="52"/>
                </a:cubicBezTo>
                <a:cubicBezTo>
                  <a:pt x="75" y="51"/>
                  <a:pt x="74" y="50"/>
                  <a:pt x="73" y="48"/>
                </a:cubicBezTo>
                <a:cubicBezTo>
                  <a:pt x="72" y="43"/>
                  <a:pt x="72" y="43"/>
                  <a:pt x="72" y="43"/>
                </a:cubicBezTo>
                <a:cubicBezTo>
                  <a:pt x="72" y="42"/>
                  <a:pt x="70" y="41"/>
                  <a:pt x="69" y="41"/>
                </a:cubicBezTo>
                <a:cubicBezTo>
                  <a:pt x="68" y="41"/>
                  <a:pt x="67" y="43"/>
                  <a:pt x="67" y="44"/>
                </a:cubicBezTo>
                <a:cubicBezTo>
                  <a:pt x="67" y="48"/>
                  <a:pt x="63" y="52"/>
                  <a:pt x="59" y="52"/>
                </a:cubicBezTo>
                <a:lnTo>
                  <a:pt x="45" y="52"/>
                </a:lnTo>
                <a:close/>
                <a:moveTo>
                  <a:pt x="69" y="92"/>
                </a:moveTo>
                <a:cubicBezTo>
                  <a:pt x="73" y="94"/>
                  <a:pt x="73" y="94"/>
                  <a:pt x="73" y="94"/>
                </a:cubicBezTo>
                <a:cubicBezTo>
                  <a:pt x="73" y="96"/>
                  <a:pt x="73" y="96"/>
                  <a:pt x="73" y="96"/>
                </a:cubicBezTo>
                <a:cubicBezTo>
                  <a:pt x="69" y="95"/>
                  <a:pt x="69" y="95"/>
                  <a:pt x="69" y="95"/>
                </a:cubicBezTo>
                <a:cubicBezTo>
                  <a:pt x="68" y="93"/>
                  <a:pt x="68" y="93"/>
                  <a:pt x="68" y="93"/>
                </a:cubicBezTo>
                <a:lnTo>
                  <a:pt x="69" y="92"/>
                </a:lnTo>
                <a:close/>
                <a:moveTo>
                  <a:pt x="67" y="100"/>
                </a:moveTo>
                <a:cubicBezTo>
                  <a:pt x="74" y="102"/>
                  <a:pt x="74" y="102"/>
                  <a:pt x="74" y="102"/>
                </a:cubicBezTo>
                <a:cubicBezTo>
                  <a:pt x="74" y="103"/>
                  <a:pt x="74" y="103"/>
                  <a:pt x="75" y="103"/>
                </a:cubicBezTo>
                <a:cubicBezTo>
                  <a:pt x="76" y="103"/>
                  <a:pt x="77" y="102"/>
                  <a:pt x="77" y="101"/>
                </a:cubicBezTo>
                <a:cubicBezTo>
                  <a:pt x="78" y="96"/>
                  <a:pt x="78" y="96"/>
                  <a:pt x="78" y="96"/>
                </a:cubicBezTo>
                <a:cubicBezTo>
                  <a:pt x="83" y="98"/>
                  <a:pt x="83" y="98"/>
                  <a:pt x="83" y="98"/>
                </a:cubicBezTo>
                <a:cubicBezTo>
                  <a:pt x="87" y="100"/>
                  <a:pt x="90" y="104"/>
                  <a:pt x="90" y="108"/>
                </a:cubicBezTo>
                <a:cubicBezTo>
                  <a:pt x="69" y="108"/>
                  <a:pt x="69" y="108"/>
                  <a:pt x="69" y="108"/>
                </a:cubicBezTo>
                <a:cubicBezTo>
                  <a:pt x="67" y="100"/>
                  <a:pt x="67" y="100"/>
                  <a:pt x="67" y="100"/>
                </a:cubicBezTo>
                <a:close/>
                <a:moveTo>
                  <a:pt x="83" y="65"/>
                </a:moveTo>
                <a:cubicBezTo>
                  <a:pt x="83" y="60"/>
                  <a:pt x="83" y="60"/>
                  <a:pt x="83" y="60"/>
                </a:cubicBezTo>
                <a:cubicBezTo>
                  <a:pt x="84" y="60"/>
                  <a:pt x="85" y="61"/>
                  <a:pt x="85" y="63"/>
                </a:cubicBezTo>
                <a:cubicBezTo>
                  <a:pt x="85" y="64"/>
                  <a:pt x="84" y="65"/>
                  <a:pt x="83" y="65"/>
                </a:cubicBezTo>
                <a:close/>
                <a:moveTo>
                  <a:pt x="40" y="60"/>
                </a:moveTo>
                <a:cubicBezTo>
                  <a:pt x="40" y="65"/>
                  <a:pt x="40" y="65"/>
                  <a:pt x="40" y="65"/>
                </a:cubicBezTo>
                <a:cubicBezTo>
                  <a:pt x="39" y="65"/>
                  <a:pt x="37" y="64"/>
                  <a:pt x="37" y="63"/>
                </a:cubicBezTo>
                <a:cubicBezTo>
                  <a:pt x="37" y="61"/>
                  <a:pt x="39" y="60"/>
                  <a:pt x="40" y="60"/>
                </a:cubicBezTo>
                <a:close/>
                <a:moveTo>
                  <a:pt x="20" y="113"/>
                </a:moveTo>
                <a:cubicBezTo>
                  <a:pt x="140" y="113"/>
                  <a:pt x="140" y="113"/>
                  <a:pt x="140" y="113"/>
                </a:cubicBezTo>
                <a:cubicBezTo>
                  <a:pt x="153" y="140"/>
                  <a:pt x="153" y="140"/>
                  <a:pt x="153" y="140"/>
                </a:cubicBezTo>
                <a:cubicBezTo>
                  <a:pt x="103" y="140"/>
                  <a:pt x="103" y="140"/>
                  <a:pt x="103" y="140"/>
                </a:cubicBezTo>
                <a:cubicBezTo>
                  <a:pt x="98" y="131"/>
                  <a:pt x="98" y="131"/>
                  <a:pt x="98" y="131"/>
                </a:cubicBezTo>
                <a:cubicBezTo>
                  <a:pt x="98" y="130"/>
                  <a:pt x="97" y="129"/>
                  <a:pt x="96" y="129"/>
                </a:cubicBezTo>
                <a:cubicBezTo>
                  <a:pt x="64" y="129"/>
                  <a:pt x="64" y="129"/>
                  <a:pt x="64" y="129"/>
                </a:cubicBezTo>
                <a:cubicBezTo>
                  <a:pt x="63" y="129"/>
                  <a:pt x="62" y="130"/>
                  <a:pt x="62" y="131"/>
                </a:cubicBezTo>
                <a:cubicBezTo>
                  <a:pt x="57" y="140"/>
                  <a:pt x="57" y="140"/>
                  <a:pt x="57" y="140"/>
                </a:cubicBezTo>
                <a:cubicBezTo>
                  <a:pt x="7" y="140"/>
                  <a:pt x="7" y="140"/>
                  <a:pt x="7" y="140"/>
                </a:cubicBezTo>
                <a:lnTo>
                  <a:pt x="20" y="113"/>
                </a:lnTo>
                <a:close/>
                <a:moveTo>
                  <a:pt x="97" y="140"/>
                </a:moveTo>
                <a:cubicBezTo>
                  <a:pt x="63" y="140"/>
                  <a:pt x="63" y="140"/>
                  <a:pt x="63" y="140"/>
                </a:cubicBezTo>
                <a:cubicBezTo>
                  <a:pt x="66" y="135"/>
                  <a:pt x="66" y="135"/>
                  <a:pt x="66" y="135"/>
                </a:cubicBezTo>
                <a:cubicBezTo>
                  <a:pt x="94" y="135"/>
                  <a:pt x="94" y="135"/>
                  <a:pt x="94" y="135"/>
                </a:cubicBezTo>
                <a:lnTo>
                  <a:pt x="97" y="140"/>
                </a:lnTo>
                <a:close/>
                <a:moveTo>
                  <a:pt x="155" y="153"/>
                </a:moveTo>
                <a:cubicBezTo>
                  <a:pt x="155" y="155"/>
                  <a:pt x="154" y="156"/>
                  <a:pt x="152" y="156"/>
                </a:cubicBezTo>
                <a:cubicBezTo>
                  <a:pt x="8" y="156"/>
                  <a:pt x="8" y="156"/>
                  <a:pt x="8" y="156"/>
                </a:cubicBezTo>
                <a:cubicBezTo>
                  <a:pt x="7" y="156"/>
                  <a:pt x="5" y="155"/>
                  <a:pt x="5" y="153"/>
                </a:cubicBezTo>
                <a:cubicBezTo>
                  <a:pt x="5" y="145"/>
                  <a:pt x="5" y="145"/>
                  <a:pt x="5" y="145"/>
                </a:cubicBezTo>
                <a:cubicBezTo>
                  <a:pt x="155" y="145"/>
                  <a:pt x="155" y="145"/>
                  <a:pt x="155" y="145"/>
                </a:cubicBezTo>
                <a:lnTo>
                  <a:pt x="155" y="153"/>
                </a:lnTo>
                <a:close/>
                <a:moveTo>
                  <a:pt x="21" y="135"/>
                </a:moveTo>
                <a:cubicBezTo>
                  <a:pt x="27" y="135"/>
                  <a:pt x="27" y="135"/>
                  <a:pt x="27" y="135"/>
                </a:cubicBezTo>
                <a:cubicBezTo>
                  <a:pt x="27" y="129"/>
                  <a:pt x="27" y="129"/>
                  <a:pt x="27" y="129"/>
                </a:cubicBezTo>
                <a:cubicBezTo>
                  <a:pt x="21" y="129"/>
                  <a:pt x="21" y="129"/>
                  <a:pt x="21" y="129"/>
                </a:cubicBezTo>
                <a:lnTo>
                  <a:pt x="21" y="135"/>
                </a:lnTo>
                <a:close/>
                <a:moveTo>
                  <a:pt x="32" y="135"/>
                </a:moveTo>
                <a:cubicBezTo>
                  <a:pt x="37" y="135"/>
                  <a:pt x="37" y="135"/>
                  <a:pt x="37" y="135"/>
                </a:cubicBezTo>
                <a:cubicBezTo>
                  <a:pt x="37" y="129"/>
                  <a:pt x="37" y="129"/>
                  <a:pt x="37" y="129"/>
                </a:cubicBezTo>
                <a:cubicBezTo>
                  <a:pt x="32" y="129"/>
                  <a:pt x="32" y="129"/>
                  <a:pt x="32" y="129"/>
                </a:cubicBezTo>
                <a:lnTo>
                  <a:pt x="32" y="135"/>
                </a:lnTo>
                <a:close/>
                <a:moveTo>
                  <a:pt x="123" y="135"/>
                </a:moveTo>
                <a:cubicBezTo>
                  <a:pt x="128" y="135"/>
                  <a:pt x="128" y="135"/>
                  <a:pt x="128" y="135"/>
                </a:cubicBezTo>
                <a:cubicBezTo>
                  <a:pt x="128" y="129"/>
                  <a:pt x="128" y="129"/>
                  <a:pt x="128" y="129"/>
                </a:cubicBezTo>
                <a:cubicBezTo>
                  <a:pt x="123" y="129"/>
                  <a:pt x="123" y="129"/>
                  <a:pt x="123" y="129"/>
                </a:cubicBezTo>
                <a:lnTo>
                  <a:pt x="123" y="135"/>
                </a:lnTo>
                <a:close/>
                <a:moveTo>
                  <a:pt x="133" y="135"/>
                </a:moveTo>
                <a:cubicBezTo>
                  <a:pt x="139" y="135"/>
                  <a:pt x="139" y="135"/>
                  <a:pt x="139" y="135"/>
                </a:cubicBezTo>
                <a:cubicBezTo>
                  <a:pt x="139" y="129"/>
                  <a:pt x="139" y="129"/>
                  <a:pt x="139" y="129"/>
                </a:cubicBezTo>
                <a:cubicBezTo>
                  <a:pt x="133" y="129"/>
                  <a:pt x="133" y="129"/>
                  <a:pt x="133" y="129"/>
                </a:cubicBezTo>
                <a:lnTo>
                  <a:pt x="133" y="135"/>
                </a:lnTo>
                <a:close/>
                <a:moveTo>
                  <a:pt x="35" y="124"/>
                </a:moveTo>
                <a:cubicBezTo>
                  <a:pt x="40" y="124"/>
                  <a:pt x="40" y="124"/>
                  <a:pt x="40" y="124"/>
                </a:cubicBezTo>
                <a:cubicBezTo>
                  <a:pt x="40" y="119"/>
                  <a:pt x="40" y="119"/>
                  <a:pt x="40" y="119"/>
                </a:cubicBezTo>
                <a:cubicBezTo>
                  <a:pt x="35" y="119"/>
                  <a:pt x="35" y="119"/>
                  <a:pt x="35" y="119"/>
                </a:cubicBezTo>
                <a:lnTo>
                  <a:pt x="35" y="124"/>
                </a:lnTo>
                <a:close/>
                <a:moveTo>
                  <a:pt x="24" y="124"/>
                </a:moveTo>
                <a:cubicBezTo>
                  <a:pt x="29" y="124"/>
                  <a:pt x="29" y="124"/>
                  <a:pt x="29" y="124"/>
                </a:cubicBezTo>
                <a:cubicBezTo>
                  <a:pt x="29" y="119"/>
                  <a:pt x="29" y="119"/>
                  <a:pt x="29" y="119"/>
                </a:cubicBezTo>
                <a:cubicBezTo>
                  <a:pt x="24" y="119"/>
                  <a:pt x="24" y="119"/>
                  <a:pt x="24" y="119"/>
                </a:cubicBezTo>
                <a:lnTo>
                  <a:pt x="24" y="124"/>
                </a:lnTo>
                <a:close/>
                <a:moveTo>
                  <a:pt x="51" y="119"/>
                </a:moveTo>
                <a:cubicBezTo>
                  <a:pt x="45" y="119"/>
                  <a:pt x="45" y="119"/>
                  <a:pt x="45" y="119"/>
                </a:cubicBezTo>
                <a:cubicBezTo>
                  <a:pt x="45" y="124"/>
                  <a:pt x="45" y="124"/>
                  <a:pt x="45" y="124"/>
                </a:cubicBezTo>
                <a:cubicBezTo>
                  <a:pt x="51" y="124"/>
                  <a:pt x="51" y="124"/>
                  <a:pt x="51" y="124"/>
                </a:cubicBezTo>
                <a:lnTo>
                  <a:pt x="51" y="119"/>
                </a:lnTo>
                <a:close/>
                <a:moveTo>
                  <a:pt x="61" y="119"/>
                </a:moveTo>
                <a:cubicBezTo>
                  <a:pt x="56" y="119"/>
                  <a:pt x="56" y="119"/>
                  <a:pt x="56" y="119"/>
                </a:cubicBezTo>
                <a:cubicBezTo>
                  <a:pt x="56" y="124"/>
                  <a:pt x="56" y="124"/>
                  <a:pt x="56" y="124"/>
                </a:cubicBezTo>
                <a:cubicBezTo>
                  <a:pt x="61" y="124"/>
                  <a:pt x="61" y="124"/>
                  <a:pt x="61" y="124"/>
                </a:cubicBezTo>
                <a:lnTo>
                  <a:pt x="61" y="119"/>
                </a:lnTo>
                <a:close/>
                <a:moveTo>
                  <a:pt x="72" y="119"/>
                </a:moveTo>
                <a:cubicBezTo>
                  <a:pt x="67" y="119"/>
                  <a:pt x="67" y="119"/>
                  <a:pt x="67" y="119"/>
                </a:cubicBezTo>
                <a:cubicBezTo>
                  <a:pt x="67" y="124"/>
                  <a:pt x="67" y="124"/>
                  <a:pt x="67" y="124"/>
                </a:cubicBezTo>
                <a:cubicBezTo>
                  <a:pt x="72" y="124"/>
                  <a:pt x="72" y="124"/>
                  <a:pt x="72" y="124"/>
                </a:cubicBezTo>
                <a:lnTo>
                  <a:pt x="72" y="119"/>
                </a:lnTo>
                <a:close/>
                <a:moveTo>
                  <a:pt x="83" y="119"/>
                </a:moveTo>
                <a:cubicBezTo>
                  <a:pt x="77" y="119"/>
                  <a:pt x="77" y="119"/>
                  <a:pt x="77" y="119"/>
                </a:cubicBezTo>
                <a:cubicBezTo>
                  <a:pt x="77" y="124"/>
                  <a:pt x="77" y="124"/>
                  <a:pt x="77" y="124"/>
                </a:cubicBezTo>
                <a:cubicBezTo>
                  <a:pt x="83" y="124"/>
                  <a:pt x="83" y="124"/>
                  <a:pt x="83" y="124"/>
                </a:cubicBezTo>
                <a:lnTo>
                  <a:pt x="83" y="119"/>
                </a:lnTo>
                <a:close/>
                <a:moveTo>
                  <a:pt x="93" y="119"/>
                </a:moveTo>
                <a:cubicBezTo>
                  <a:pt x="88" y="119"/>
                  <a:pt x="88" y="119"/>
                  <a:pt x="88" y="119"/>
                </a:cubicBezTo>
                <a:cubicBezTo>
                  <a:pt x="88" y="124"/>
                  <a:pt x="88" y="124"/>
                  <a:pt x="88" y="124"/>
                </a:cubicBezTo>
                <a:cubicBezTo>
                  <a:pt x="93" y="124"/>
                  <a:pt x="93" y="124"/>
                  <a:pt x="93" y="124"/>
                </a:cubicBezTo>
                <a:lnTo>
                  <a:pt x="93" y="119"/>
                </a:lnTo>
                <a:close/>
                <a:moveTo>
                  <a:pt x="104" y="119"/>
                </a:moveTo>
                <a:cubicBezTo>
                  <a:pt x="99" y="119"/>
                  <a:pt x="99" y="119"/>
                  <a:pt x="99" y="119"/>
                </a:cubicBezTo>
                <a:cubicBezTo>
                  <a:pt x="99" y="124"/>
                  <a:pt x="99" y="124"/>
                  <a:pt x="99" y="124"/>
                </a:cubicBezTo>
                <a:cubicBezTo>
                  <a:pt x="104" y="124"/>
                  <a:pt x="104" y="124"/>
                  <a:pt x="104" y="124"/>
                </a:cubicBezTo>
                <a:lnTo>
                  <a:pt x="104" y="119"/>
                </a:lnTo>
                <a:close/>
                <a:moveTo>
                  <a:pt x="115" y="119"/>
                </a:moveTo>
                <a:cubicBezTo>
                  <a:pt x="109" y="119"/>
                  <a:pt x="109" y="119"/>
                  <a:pt x="109" y="119"/>
                </a:cubicBezTo>
                <a:cubicBezTo>
                  <a:pt x="109" y="124"/>
                  <a:pt x="109" y="124"/>
                  <a:pt x="109" y="124"/>
                </a:cubicBezTo>
                <a:cubicBezTo>
                  <a:pt x="115" y="124"/>
                  <a:pt x="115" y="124"/>
                  <a:pt x="115" y="124"/>
                </a:cubicBezTo>
                <a:lnTo>
                  <a:pt x="115" y="119"/>
                </a:lnTo>
                <a:close/>
                <a:moveTo>
                  <a:pt x="125" y="119"/>
                </a:moveTo>
                <a:cubicBezTo>
                  <a:pt x="120" y="119"/>
                  <a:pt x="120" y="119"/>
                  <a:pt x="120" y="119"/>
                </a:cubicBezTo>
                <a:cubicBezTo>
                  <a:pt x="120" y="124"/>
                  <a:pt x="120" y="124"/>
                  <a:pt x="120" y="124"/>
                </a:cubicBezTo>
                <a:cubicBezTo>
                  <a:pt x="125" y="124"/>
                  <a:pt x="125" y="124"/>
                  <a:pt x="125" y="124"/>
                </a:cubicBezTo>
                <a:lnTo>
                  <a:pt x="125" y="119"/>
                </a:lnTo>
                <a:close/>
                <a:moveTo>
                  <a:pt x="136" y="119"/>
                </a:moveTo>
                <a:cubicBezTo>
                  <a:pt x="131" y="119"/>
                  <a:pt x="131" y="119"/>
                  <a:pt x="131" y="119"/>
                </a:cubicBezTo>
                <a:cubicBezTo>
                  <a:pt x="131" y="124"/>
                  <a:pt x="131" y="124"/>
                  <a:pt x="131" y="124"/>
                </a:cubicBezTo>
                <a:cubicBezTo>
                  <a:pt x="136" y="124"/>
                  <a:pt x="136" y="124"/>
                  <a:pt x="136" y="124"/>
                </a:cubicBezTo>
                <a:lnTo>
                  <a:pt x="136" y="119"/>
                </a:lnTo>
                <a:close/>
                <a:moveTo>
                  <a:pt x="43" y="135"/>
                </a:moveTo>
                <a:cubicBezTo>
                  <a:pt x="53" y="135"/>
                  <a:pt x="53" y="135"/>
                  <a:pt x="53" y="135"/>
                </a:cubicBezTo>
                <a:cubicBezTo>
                  <a:pt x="53" y="129"/>
                  <a:pt x="53" y="129"/>
                  <a:pt x="53" y="129"/>
                </a:cubicBezTo>
                <a:cubicBezTo>
                  <a:pt x="43" y="129"/>
                  <a:pt x="43" y="129"/>
                  <a:pt x="43" y="129"/>
                </a:cubicBezTo>
                <a:lnTo>
                  <a:pt x="43" y="135"/>
                </a:lnTo>
                <a:close/>
                <a:moveTo>
                  <a:pt x="117" y="129"/>
                </a:moveTo>
                <a:cubicBezTo>
                  <a:pt x="107" y="129"/>
                  <a:pt x="107" y="129"/>
                  <a:pt x="107" y="129"/>
                </a:cubicBezTo>
                <a:cubicBezTo>
                  <a:pt x="107" y="135"/>
                  <a:pt x="107" y="135"/>
                  <a:pt x="107" y="135"/>
                </a:cubicBezTo>
                <a:cubicBezTo>
                  <a:pt x="117" y="135"/>
                  <a:pt x="117" y="135"/>
                  <a:pt x="117" y="135"/>
                </a:cubicBezTo>
                <a:lnTo>
                  <a:pt x="117" y="129"/>
                </a:lnTo>
                <a:close/>
                <a:moveTo>
                  <a:pt x="51" y="65"/>
                </a:moveTo>
                <a:cubicBezTo>
                  <a:pt x="56" y="65"/>
                  <a:pt x="56" y="65"/>
                  <a:pt x="56" y="65"/>
                </a:cubicBezTo>
                <a:cubicBezTo>
                  <a:pt x="56" y="60"/>
                  <a:pt x="56" y="60"/>
                  <a:pt x="56" y="60"/>
                </a:cubicBezTo>
                <a:cubicBezTo>
                  <a:pt x="51" y="60"/>
                  <a:pt x="51" y="60"/>
                  <a:pt x="51" y="60"/>
                </a:cubicBezTo>
                <a:lnTo>
                  <a:pt x="51" y="65"/>
                </a:lnTo>
                <a:close/>
                <a:moveTo>
                  <a:pt x="67" y="65"/>
                </a:moveTo>
                <a:cubicBezTo>
                  <a:pt x="72" y="65"/>
                  <a:pt x="72" y="65"/>
                  <a:pt x="72" y="65"/>
                </a:cubicBezTo>
                <a:cubicBezTo>
                  <a:pt x="72" y="60"/>
                  <a:pt x="72" y="60"/>
                  <a:pt x="72" y="60"/>
                </a:cubicBezTo>
                <a:cubicBezTo>
                  <a:pt x="67" y="60"/>
                  <a:pt x="67" y="60"/>
                  <a:pt x="67" y="60"/>
                </a:cubicBezTo>
                <a:lnTo>
                  <a:pt x="67" y="65"/>
                </a:lnTo>
                <a:close/>
                <a:moveTo>
                  <a:pt x="110" y="53"/>
                </a:moveTo>
                <a:cubicBezTo>
                  <a:pt x="108" y="55"/>
                  <a:pt x="107" y="57"/>
                  <a:pt x="107" y="60"/>
                </a:cubicBezTo>
                <a:cubicBezTo>
                  <a:pt x="107" y="63"/>
                  <a:pt x="107" y="63"/>
                  <a:pt x="107" y="63"/>
                </a:cubicBezTo>
                <a:cubicBezTo>
                  <a:pt x="107" y="64"/>
                  <a:pt x="108" y="65"/>
                  <a:pt x="109" y="65"/>
                </a:cubicBezTo>
                <a:cubicBezTo>
                  <a:pt x="141" y="65"/>
                  <a:pt x="141" y="65"/>
                  <a:pt x="141" y="65"/>
                </a:cubicBezTo>
                <a:cubicBezTo>
                  <a:pt x="143" y="65"/>
                  <a:pt x="144" y="64"/>
                  <a:pt x="144" y="63"/>
                </a:cubicBezTo>
                <a:cubicBezTo>
                  <a:pt x="144" y="60"/>
                  <a:pt x="144" y="60"/>
                  <a:pt x="144" y="60"/>
                </a:cubicBezTo>
                <a:cubicBezTo>
                  <a:pt x="144" y="57"/>
                  <a:pt x="143" y="55"/>
                  <a:pt x="141" y="53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135" y="47"/>
                  <a:pt x="136" y="44"/>
                  <a:pt x="136" y="41"/>
                </a:cubicBezTo>
                <a:cubicBezTo>
                  <a:pt x="136" y="33"/>
                  <a:pt x="136" y="33"/>
                  <a:pt x="136" y="33"/>
                </a:cubicBezTo>
                <a:cubicBezTo>
                  <a:pt x="136" y="27"/>
                  <a:pt x="131" y="23"/>
                  <a:pt x="125" y="23"/>
                </a:cubicBezTo>
                <a:cubicBezTo>
                  <a:pt x="120" y="23"/>
                  <a:pt x="115" y="27"/>
                  <a:pt x="115" y="33"/>
                </a:cubicBezTo>
                <a:cubicBezTo>
                  <a:pt x="115" y="41"/>
                  <a:pt x="115" y="41"/>
                  <a:pt x="115" y="41"/>
                </a:cubicBezTo>
                <a:cubicBezTo>
                  <a:pt x="115" y="44"/>
                  <a:pt x="116" y="47"/>
                  <a:pt x="118" y="49"/>
                </a:cubicBezTo>
                <a:lnTo>
                  <a:pt x="110" y="53"/>
                </a:lnTo>
                <a:close/>
                <a:moveTo>
                  <a:pt x="120" y="33"/>
                </a:moveTo>
                <a:cubicBezTo>
                  <a:pt x="120" y="32"/>
                  <a:pt x="121" y="30"/>
                  <a:pt x="122" y="29"/>
                </a:cubicBezTo>
                <a:cubicBezTo>
                  <a:pt x="123" y="28"/>
                  <a:pt x="124" y="28"/>
                  <a:pt x="125" y="28"/>
                </a:cubicBezTo>
                <a:cubicBezTo>
                  <a:pt x="128" y="28"/>
                  <a:pt x="130" y="30"/>
                  <a:pt x="131" y="32"/>
                </a:cubicBezTo>
                <a:cubicBezTo>
                  <a:pt x="130" y="31"/>
                  <a:pt x="130" y="31"/>
                  <a:pt x="130" y="31"/>
                </a:cubicBezTo>
                <a:cubicBezTo>
                  <a:pt x="129" y="30"/>
                  <a:pt x="127" y="30"/>
                  <a:pt x="126" y="31"/>
                </a:cubicBezTo>
                <a:cubicBezTo>
                  <a:pt x="122" y="35"/>
                  <a:pt x="122" y="35"/>
                  <a:pt x="122" y="35"/>
                </a:cubicBezTo>
                <a:cubicBezTo>
                  <a:pt x="122" y="36"/>
                  <a:pt x="121" y="36"/>
                  <a:pt x="121" y="36"/>
                </a:cubicBezTo>
                <a:cubicBezTo>
                  <a:pt x="120" y="36"/>
                  <a:pt x="120" y="36"/>
                  <a:pt x="120" y="36"/>
                </a:cubicBezTo>
                <a:lnTo>
                  <a:pt x="120" y="33"/>
                </a:lnTo>
                <a:close/>
                <a:moveTo>
                  <a:pt x="121" y="41"/>
                </a:moveTo>
                <a:cubicBezTo>
                  <a:pt x="123" y="41"/>
                  <a:pt x="125" y="40"/>
                  <a:pt x="126" y="39"/>
                </a:cubicBezTo>
                <a:cubicBezTo>
                  <a:pt x="128" y="37"/>
                  <a:pt x="128" y="37"/>
                  <a:pt x="128" y="37"/>
                </a:cubicBezTo>
                <a:cubicBezTo>
                  <a:pt x="131" y="40"/>
                  <a:pt x="131" y="40"/>
                  <a:pt x="131" y="40"/>
                </a:cubicBezTo>
                <a:cubicBezTo>
                  <a:pt x="131" y="41"/>
                  <a:pt x="131" y="41"/>
                  <a:pt x="131" y="41"/>
                </a:cubicBezTo>
                <a:cubicBezTo>
                  <a:pt x="131" y="43"/>
                  <a:pt x="130" y="44"/>
                  <a:pt x="129" y="45"/>
                </a:cubicBezTo>
                <a:cubicBezTo>
                  <a:pt x="127" y="47"/>
                  <a:pt x="124" y="47"/>
                  <a:pt x="122" y="45"/>
                </a:cubicBezTo>
                <a:cubicBezTo>
                  <a:pt x="122" y="45"/>
                  <a:pt x="122" y="45"/>
                  <a:pt x="122" y="45"/>
                </a:cubicBezTo>
                <a:cubicBezTo>
                  <a:pt x="121" y="44"/>
                  <a:pt x="120" y="43"/>
                  <a:pt x="120" y="41"/>
                </a:cubicBezTo>
                <a:lnTo>
                  <a:pt x="121" y="41"/>
                </a:lnTo>
                <a:close/>
                <a:moveTo>
                  <a:pt x="123" y="52"/>
                </a:moveTo>
                <a:cubicBezTo>
                  <a:pt x="124" y="52"/>
                  <a:pt x="126" y="52"/>
                  <a:pt x="128" y="52"/>
                </a:cubicBezTo>
                <a:cubicBezTo>
                  <a:pt x="138" y="58"/>
                  <a:pt x="138" y="58"/>
                  <a:pt x="138" y="58"/>
                </a:cubicBezTo>
                <a:cubicBezTo>
                  <a:pt x="138" y="58"/>
                  <a:pt x="139" y="59"/>
                  <a:pt x="139" y="60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2" y="59"/>
                  <a:pt x="113" y="58"/>
                  <a:pt x="113" y="58"/>
                </a:cubicBezTo>
                <a:lnTo>
                  <a:pt x="123" y="52"/>
                </a:lnTo>
                <a:close/>
                <a:moveTo>
                  <a:pt x="90" y="24"/>
                </a:moveTo>
                <a:cubicBezTo>
                  <a:pt x="93" y="28"/>
                  <a:pt x="93" y="28"/>
                  <a:pt x="93" y="28"/>
                </a:cubicBezTo>
                <a:cubicBezTo>
                  <a:pt x="97" y="24"/>
                  <a:pt x="97" y="24"/>
                  <a:pt x="97" y="24"/>
                </a:cubicBezTo>
                <a:cubicBezTo>
                  <a:pt x="95" y="22"/>
                  <a:pt x="92" y="22"/>
                  <a:pt x="90" y="24"/>
                </a:cubicBezTo>
                <a:close/>
                <a:moveTo>
                  <a:pt x="99" y="22"/>
                </a:moveTo>
                <a:cubicBezTo>
                  <a:pt x="103" y="18"/>
                  <a:pt x="103" y="18"/>
                  <a:pt x="103" y="18"/>
                </a:cubicBezTo>
                <a:cubicBezTo>
                  <a:pt x="98" y="13"/>
                  <a:pt x="89" y="13"/>
                  <a:pt x="84" y="18"/>
                </a:cubicBezTo>
                <a:cubicBezTo>
                  <a:pt x="88" y="22"/>
                  <a:pt x="88" y="22"/>
                  <a:pt x="88" y="22"/>
                </a:cubicBezTo>
                <a:cubicBezTo>
                  <a:pt x="91" y="19"/>
                  <a:pt x="96" y="19"/>
                  <a:pt x="99" y="22"/>
                </a:cubicBezTo>
                <a:close/>
                <a:moveTo>
                  <a:pt x="119" y="94"/>
                </a:moveTo>
                <a:cubicBezTo>
                  <a:pt x="127" y="86"/>
                  <a:pt x="127" y="86"/>
                  <a:pt x="127" y="86"/>
                </a:cubicBezTo>
                <a:cubicBezTo>
                  <a:pt x="124" y="82"/>
                  <a:pt x="124" y="82"/>
                  <a:pt x="124" y="82"/>
                </a:cubicBezTo>
                <a:cubicBezTo>
                  <a:pt x="116" y="89"/>
                  <a:pt x="116" y="89"/>
                  <a:pt x="116" y="89"/>
                </a:cubicBezTo>
                <a:cubicBezTo>
                  <a:pt x="101" y="89"/>
                  <a:pt x="101" y="89"/>
                  <a:pt x="101" y="89"/>
                </a:cubicBezTo>
                <a:cubicBezTo>
                  <a:pt x="101" y="95"/>
                  <a:pt x="101" y="95"/>
                  <a:pt x="101" y="95"/>
                </a:cubicBezTo>
                <a:cubicBezTo>
                  <a:pt x="117" y="95"/>
                  <a:pt x="117" y="95"/>
                  <a:pt x="117" y="95"/>
                </a:cubicBezTo>
                <a:cubicBezTo>
                  <a:pt x="118" y="95"/>
                  <a:pt x="119" y="94"/>
                  <a:pt x="119" y="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AF948C6A-08EF-6845-C4A5-6AC05DC01270}"/>
              </a:ext>
            </a:extLst>
          </p:cNvPr>
          <p:cNvSpPr>
            <a:spLocks noEditPoints="1"/>
          </p:cNvSpPr>
          <p:nvPr/>
        </p:nvSpPr>
        <p:spPr bwMode="auto">
          <a:xfrm>
            <a:off x="8447088" y="4675188"/>
            <a:ext cx="254000" cy="255588"/>
          </a:xfrm>
          <a:custGeom>
            <a:avLst/>
            <a:gdLst>
              <a:gd name="T0" fmla="*/ 72 w 160"/>
              <a:gd name="T1" fmla="*/ 84 h 161"/>
              <a:gd name="T2" fmla="*/ 44 w 160"/>
              <a:gd name="T3" fmla="*/ 82 h 161"/>
              <a:gd name="T4" fmla="*/ 12 w 160"/>
              <a:gd name="T5" fmla="*/ 123 h 161"/>
              <a:gd name="T6" fmla="*/ 75 w 160"/>
              <a:gd name="T7" fmla="*/ 156 h 161"/>
              <a:gd name="T8" fmla="*/ 64 w 160"/>
              <a:gd name="T9" fmla="*/ 89 h 161"/>
              <a:gd name="T10" fmla="*/ 43 w 160"/>
              <a:gd name="T11" fmla="*/ 156 h 161"/>
              <a:gd name="T12" fmla="*/ 70 w 160"/>
              <a:gd name="T13" fmla="*/ 156 h 161"/>
              <a:gd name="T14" fmla="*/ 27 w 160"/>
              <a:gd name="T15" fmla="*/ 137 h 161"/>
              <a:gd name="T16" fmla="*/ 70 w 160"/>
              <a:gd name="T17" fmla="*/ 115 h 161"/>
              <a:gd name="T18" fmla="*/ 7 w 160"/>
              <a:gd name="T19" fmla="*/ 119 h 161"/>
              <a:gd name="T20" fmla="*/ 85 w 160"/>
              <a:gd name="T21" fmla="*/ 119 h 161"/>
              <a:gd name="T22" fmla="*/ 54 w 160"/>
              <a:gd name="T23" fmla="*/ 150 h 161"/>
              <a:gd name="T24" fmla="*/ 54 w 160"/>
              <a:gd name="T25" fmla="*/ 134 h 161"/>
              <a:gd name="T26" fmla="*/ 57 w 160"/>
              <a:gd name="T27" fmla="*/ 145 h 161"/>
              <a:gd name="T28" fmla="*/ 86 w 160"/>
              <a:gd name="T29" fmla="*/ 26 h 161"/>
              <a:gd name="T30" fmla="*/ 33 w 160"/>
              <a:gd name="T31" fmla="*/ 26 h 161"/>
              <a:gd name="T32" fmla="*/ 38 w 160"/>
              <a:gd name="T33" fmla="*/ 30 h 161"/>
              <a:gd name="T34" fmla="*/ 48 w 160"/>
              <a:gd name="T35" fmla="*/ 21 h 161"/>
              <a:gd name="T36" fmla="*/ 80 w 160"/>
              <a:gd name="T37" fmla="*/ 28 h 161"/>
              <a:gd name="T38" fmla="*/ 86 w 160"/>
              <a:gd name="T39" fmla="*/ 52 h 161"/>
              <a:gd name="T40" fmla="*/ 42 w 160"/>
              <a:gd name="T41" fmla="*/ 128 h 161"/>
              <a:gd name="T42" fmla="*/ 51 w 160"/>
              <a:gd name="T43" fmla="*/ 118 h 161"/>
              <a:gd name="T44" fmla="*/ 51 w 160"/>
              <a:gd name="T45" fmla="*/ 118 h 161"/>
              <a:gd name="T46" fmla="*/ 57 w 160"/>
              <a:gd name="T47" fmla="*/ 47 h 161"/>
              <a:gd name="T48" fmla="*/ 50 w 160"/>
              <a:gd name="T49" fmla="*/ 35 h 161"/>
              <a:gd name="T50" fmla="*/ 42 w 160"/>
              <a:gd name="T51" fmla="*/ 27 h 161"/>
              <a:gd name="T52" fmla="*/ 107 w 160"/>
              <a:gd name="T53" fmla="*/ 76 h 161"/>
              <a:gd name="T54" fmla="*/ 160 w 160"/>
              <a:gd name="T55" fmla="*/ 76 h 161"/>
              <a:gd name="T56" fmla="*/ 112 w 160"/>
              <a:gd name="T57" fmla="*/ 129 h 161"/>
              <a:gd name="T58" fmla="*/ 155 w 160"/>
              <a:gd name="T59" fmla="*/ 129 h 161"/>
              <a:gd name="T60" fmla="*/ 139 w 160"/>
              <a:gd name="T61" fmla="*/ 73 h 161"/>
              <a:gd name="T62" fmla="*/ 123 w 160"/>
              <a:gd name="T63" fmla="*/ 73 h 161"/>
              <a:gd name="T64" fmla="*/ 128 w 160"/>
              <a:gd name="T65" fmla="*/ 132 h 161"/>
              <a:gd name="T66" fmla="*/ 131 w 160"/>
              <a:gd name="T67" fmla="*/ 110 h 161"/>
              <a:gd name="T68" fmla="*/ 124 w 160"/>
              <a:gd name="T69" fmla="*/ 104 h 161"/>
              <a:gd name="T70" fmla="*/ 150 w 160"/>
              <a:gd name="T71" fmla="*/ 96 h 161"/>
              <a:gd name="T72" fmla="*/ 78 w 160"/>
              <a:gd name="T73" fmla="*/ 79 h 161"/>
              <a:gd name="T74" fmla="*/ 102 w 160"/>
              <a:gd name="T75" fmla="*/ 79 h 161"/>
              <a:gd name="T76" fmla="*/ 80 w 160"/>
              <a:gd name="T77" fmla="*/ 72 h 161"/>
              <a:gd name="T78" fmla="*/ 80 w 160"/>
              <a:gd name="T79" fmla="*/ 72 h 161"/>
              <a:gd name="T80" fmla="*/ 136 w 160"/>
              <a:gd name="T81" fmla="*/ 57 h 161"/>
              <a:gd name="T82" fmla="*/ 110 w 160"/>
              <a:gd name="T83" fmla="*/ 10 h 161"/>
              <a:gd name="T84" fmla="*/ 109 w 160"/>
              <a:gd name="T85" fmla="*/ 17 h 161"/>
              <a:gd name="T86" fmla="*/ 131 w 160"/>
              <a:gd name="T87" fmla="*/ 150 h 161"/>
              <a:gd name="T88" fmla="*/ 136 w 160"/>
              <a:gd name="T89" fmla="*/ 148 h 161"/>
              <a:gd name="T90" fmla="*/ 86 w 160"/>
              <a:gd name="T91" fmla="*/ 140 h 161"/>
              <a:gd name="T92" fmla="*/ 96 w 160"/>
              <a:gd name="T93" fmla="*/ 140 h 161"/>
              <a:gd name="T94" fmla="*/ 102 w 160"/>
              <a:gd name="T95" fmla="*/ 145 h 161"/>
              <a:gd name="T96" fmla="*/ 25 w 160"/>
              <a:gd name="T97" fmla="*/ 68 h 161"/>
              <a:gd name="T98" fmla="*/ 30 w 160"/>
              <a:gd name="T99" fmla="*/ 73 h 161"/>
              <a:gd name="T100" fmla="*/ 35 w 160"/>
              <a:gd name="T101" fmla="*/ 6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61">
                <a:moveTo>
                  <a:pt x="91" y="121"/>
                </a:moveTo>
                <a:cubicBezTo>
                  <a:pt x="93" y="118"/>
                  <a:pt x="92" y="113"/>
                  <a:pt x="89" y="111"/>
                </a:cubicBezTo>
                <a:cubicBezTo>
                  <a:pt x="75" y="101"/>
                  <a:pt x="75" y="101"/>
                  <a:pt x="75" y="101"/>
                </a:cubicBezTo>
                <a:cubicBezTo>
                  <a:pt x="75" y="87"/>
                  <a:pt x="75" y="87"/>
                  <a:pt x="75" y="87"/>
                </a:cubicBezTo>
                <a:cubicBezTo>
                  <a:pt x="75" y="85"/>
                  <a:pt x="74" y="84"/>
                  <a:pt x="72" y="84"/>
                </a:cubicBezTo>
                <a:cubicBezTo>
                  <a:pt x="62" y="84"/>
                  <a:pt x="62" y="84"/>
                  <a:pt x="62" y="84"/>
                </a:cubicBezTo>
                <a:cubicBezTo>
                  <a:pt x="60" y="84"/>
                  <a:pt x="59" y="85"/>
                  <a:pt x="59" y="87"/>
                </a:cubicBezTo>
                <a:cubicBezTo>
                  <a:pt x="59" y="90"/>
                  <a:pt x="59" y="90"/>
                  <a:pt x="59" y="90"/>
                </a:cubicBezTo>
                <a:cubicBezTo>
                  <a:pt x="47" y="82"/>
                  <a:pt x="47" y="82"/>
                  <a:pt x="47" y="82"/>
                </a:cubicBezTo>
                <a:cubicBezTo>
                  <a:pt x="47" y="81"/>
                  <a:pt x="45" y="81"/>
                  <a:pt x="44" y="82"/>
                </a:cubicBezTo>
                <a:cubicBezTo>
                  <a:pt x="3" y="111"/>
                  <a:pt x="3" y="111"/>
                  <a:pt x="3" y="111"/>
                </a:cubicBezTo>
                <a:cubicBezTo>
                  <a:pt x="1" y="112"/>
                  <a:pt x="0" y="114"/>
                  <a:pt x="0" y="116"/>
                </a:cubicBezTo>
                <a:cubicBezTo>
                  <a:pt x="0" y="118"/>
                  <a:pt x="0" y="120"/>
                  <a:pt x="1" y="121"/>
                </a:cubicBezTo>
                <a:cubicBezTo>
                  <a:pt x="2" y="123"/>
                  <a:pt x="4" y="124"/>
                  <a:pt x="6" y="124"/>
                </a:cubicBezTo>
                <a:cubicBezTo>
                  <a:pt x="8" y="125"/>
                  <a:pt x="10" y="124"/>
                  <a:pt x="12" y="123"/>
                </a:cubicBezTo>
                <a:cubicBezTo>
                  <a:pt x="17" y="119"/>
                  <a:pt x="17" y="119"/>
                  <a:pt x="17" y="119"/>
                </a:cubicBezTo>
                <a:cubicBezTo>
                  <a:pt x="17" y="156"/>
                  <a:pt x="17" y="156"/>
                  <a:pt x="17" y="156"/>
                </a:cubicBezTo>
                <a:cubicBezTo>
                  <a:pt x="17" y="158"/>
                  <a:pt x="19" y="161"/>
                  <a:pt x="22" y="161"/>
                </a:cubicBezTo>
                <a:cubicBezTo>
                  <a:pt x="70" y="161"/>
                  <a:pt x="70" y="161"/>
                  <a:pt x="70" y="161"/>
                </a:cubicBezTo>
                <a:cubicBezTo>
                  <a:pt x="73" y="161"/>
                  <a:pt x="75" y="158"/>
                  <a:pt x="75" y="156"/>
                </a:cubicBezTo>
                <a:cubicBezTo>
                  <a:pt x="75" y="119"/>
                  <a:pt x="75" y="119"/>
                  <a:pt x="75" y="119"/>
                </a:cubicBezTo>
                <a:cubicBezTo>
                  <a:pt x="80" y="123"/>
                  <a:pt x="80" y="123"/>
                  <a:pt x="80" y="123"/>
                </a:cubicBezTo>
                <a:cubicBezTo>
                  <a:pt x="81" y="124"/>
                  <a:pt x="83" y="124"/>
                  <a:pt x="84" y="124"/>
                </a:cubicBezTo>
                <a:cubicBezTo>
                  <a:pt x="87" y="124"/>
                  <a:pt x="89" y="123"/>
                  <a:pt x="91" y="121"/>
                </a:cubicBezTo>
                <a:close/>
                <a:moveTo>
                  <a:pt x="64" y="89"/>
                </a:moveTo>
                <a:cubicBezTo>
                  <a:pt x="70" y="89"/>
                  <a:pt x="70" y="89"/>
                  <a:pt x="70" y="89"/>
                </a:cubicBezTo>
                <a:cubicBezTo>
                  <a:pt x="70" y="98"/>
                  <a:pt x="70" y="98"/>
                  <a:pt x="70" y="98"/>
                </a:cubicBezTo>
                <a:cubicBezTo>
                  <a:pt x="64" y="94"/>
                  <a:pt x="64" y="94"/>
                  <a:pt x="64" y="94"/>
                </a:cubicBezTo>
                <a:lnTo>
                  <a:pt x="64" y="89"/>
                </a:lnTo>
                <a:close/>
                <a:moveTo>
                  <a:pt x="43" y="156"/>
                </a:moveTo>
                <a:cubicBezTo>
                  <a:pt x="33" y="156"/>
                  <a:pt x="33" y="156"/>
                  <a:pt x="33" y="156"/>
                </a:cubicBezTo>
                <a:cubicBezTo>
                  <a:pt x="33" y="140"/>
                  <a:pt x="33" y="140"/>
                  <a:pt x="33" y="140"/>
                </a:cubicBezTo>
                <a:cubicBezTo>
                  <a:pt x="43" y="140"/>
                  <a:pt x="43" y="140"/>
                  <a:pt x="43" y="140"/>
                </a:cubicBezTo>
                <a:lnTo>
                  <a:pt x="43" y="156"/>
                </a:lnTo>
                <a:close/>
                <a:moveTo>
                  <a:pt x="70" y="156"/>
                </a:moveTo>
                <a:cubicBezTo>
                  <a:pt x="49" y="156"/>
                  <a:pt x="49" y="156"/>
                  <a:pt x="49" y="156"/>
                </a:cubicBezTo>
                <a:cubicBezTo>
                  <a:pt x="49" y="137"/>
                  <a:pt x="49" y="137"/>
                  <a:pt x="49" y="137"/>
                </a:cubicBezTo>
                <a:cubicBezTo>
                  <a:pt x="49" y="136"/>
                  <a:pt x="47" y="134"/>
                  <a:pt x="46" y="134"/>
                </a:cubicBezTo>
                <a:cubicBezTo>
                  <a:pt x="30" y="134"/>
                  <a:pt x="30" y="134"/>
                  <a:pt x="30" y="134"/>
                </a:cubicBezTo>
                <a:cubicBezTo>
                  <a:pt x="29" y="134"/>
                  <a:pt x="27" y="136"/>
                  <a:pt x="27" y="137"/>
                </a:cubicBezTo>
                <a:cubicBezTo>
                  <a:pt x="27" y="156"/>
                  <a:pt x="27" y="156"/>
                  <a:pt x="27" y="156"/>
                </a:cubicBezTo>
                <a:cubicBezTo>
                  <a:pt x="22" y="156"/>
                  <a:pt x="22" y="156"/>
                  <a:pt x="22" y="156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46" y="98"/>
                  <a:pt x="46" y="98"/>
                  <a:pt x="46" y="98"/>
                </a:cubicBezTo>
                <a:cubicBezTo>
                  <a:pt x="70" y="115"/>
                  <a:pt x="70" y="115"/>
                  <a:pt x="70" y="115"/>
                </a:cubicBezTo>
                <a:lnTo>
                  <a:pt x="70" y="156"/>
                </a:lnTo>
                <a:close/>
                <a:moveTo>
                  <a:pt x="48" y="92"/>
                </a:moveTo>
                <a:cubicBezTo>
                  <a:pt x="47" y="92"/>
                  <a:pt x="45" y="92"/>
                  <a:pt x="44" y="92"/>
                </a:cubicBezTo>
                <a:cubicBezTo>
                  <a:pt x="9" y="119"/>
                  <a:pt x="9" y="119"/>
                  <a:pt x="9" y="119"/>
                </a:cubicBezTo>
                <a:cubicBezTo>
                  <a:pt x="8" y="119"/>
                  <a:pt x="8" y="119"/>
                  <a:pt x="7" y="119"/>
                </a:cubicBezTo>
                <a:cubicBezTo>
                  <a:pt x="5" y="119"/>
                  <a:pt x="5" y="116"/>
                  <a:pt x="6" y="115"/>
                </a:cubicBezTo>
                <a:cubicBezTo>
                  <a:pt x="46" y="87"/>
                  <a:pt x="46" y="87"/>
                  <a:pt x="46" y="87"/>
                </a:cubicBezTo>
                <a:cubicBezTo>
                  <a:pt x="86" y="115"/>
                  <a:pt x="86" y="115"/>
                  <a:pt x="86" y="115"/>
                </a:cubicBezTo>
                <a:cubicBezTo>
                  <a:pt x="87" y="116"/>
                  <a:pt x="87" y="117"/>
                  <a:pt x="86" y="118"/>
                </a:cubicBezTo>
                <a:cubicBezTo>
                  <a:pt x="86" y="119"/>
                  <a:pt x="85" y="119"/>
                  <a:pt x="85" y="119"/>
                </a:cubicBezTo>
                <a:cubicBezTo>
                  <a:pt x="84" y="119"/>
                  <a:pt x="84" y="119"/>
                  <a:pt x="83" y="119"/>
                </a:cubicBezTo>
                <a:lnTo>
                  <a:pt x="48" y="92"/>
                </a:lnTo>
                <a:close/>
                <a:moveTo>
                  <a:pt x="51" y="137"/>
                </a:moveTo>
                <a:cubicBezTo>
                  <a:pt x="51" y="148"/>
                  <a:pt x="51" y="148"/>
                  <a:pt x="51" y="148"/>
                </a:cubicBezTo>
                <a:cubicBezTo>
                  <a:pt x="51" y="149"/>
                  <a:pt x="52" y="150"/>
                  <a:pt x="54" y="150"/>
                </a:cubicBezTo>
                <a:cubicBezTo>
                  <a:pt x="64" y="150"/>
                  <a:pt x="64" y="150"/>
                  <a:pt x="64" y="150"/>
                </a:cubicBezTo>
                <a:cubicBezTo>
                  <a:pt x="66" y="150"/>
                  <a:pt x="67" y="149"/>
                  <a:pt x="67" y="148"/>
                </a:cubicBezTo>
                <a:cubicBezTo>
                  <a:pt x="67" y="137"/>
                  <a:pt x="67" y="137"/>
                  <a:pt x="67" y="137"/>
                </a:cubicBezTo>
                <a:cubicBezTo>
                  <a:pt x="67" y="136"/>
                  <a:pt x="66" y="134"/>
                  <a:pt x="64" y="134"/>
                </a:cubicBezTo>
                <a:cubicBezTo>
                  <a:pt x="54" y="134"/>
                  <a:pt x="54" y="134"/>
                  <a:pt x="54" y="134"/>
                </a:cubicBezTo>
                <a:cubicBezTo>
                  <a:pt x="52" y="134"/>
                  <a:pt x="51" y="136"/>
                  <a:pt x="51" y="137"/>
                </a:cubicBezTo>
                <a:close/>
                <a:moveTo>
                  <a:pt x="57" y="140"/>
                </a:moveTo>
                <a:cubicBezTo>
                  <a:pt x="62" y="140"/>
                  <a:pt x="62" y="140"/>
                  <a:pt x="62" y="140"/>
                </a:cubicBezTo>
                <a:cubicBezTo>
                  <a:pt x="62" y="145"/>
                  <a:pt x="62" y="145"/>
                  <a:pt x="62" y="145"/>
                </a:cubicBezTo>
                <a:cubicBezTo>
                  <a:pt x="57" y="145"/>
                  <a:pt x="57" y="145"/>
                  <a:pt x="57" y="145"/>
                </a:cubicBezTo>
                <a:lnTo>
                  <a:pt x="57" y="140"/>
                </a:lnTo>
                <a:close/>
                <a:moveTo>
                  <a:pt x="33" y="57"/>
                </a:moveTo>
                <a:cubicBezTo>
                  <a:pt x="86" y="57"/>
                  <a:pt x="86" y="57"/>
                  <a:pt x="86" y="57"/>
                </a:cubicBezTo>
                <a:cubicBezTo>
                  <a:pt x="94" y="57"/>
                  <a:pt x="102" y="50"/>
                  <a:pt x="102" y="42"/>
                </a:cubicBezTo>
                <a:cubicBezTo>
                  <a:pt x="102" y="33"/>
                  <a:pt x="94" y="26"/>
                  <a:pt x="86" y="26"/>
                </a:cubicBezTo>
                <a:cubicBezTo>
                  <a:pt x="86" y="26"/>
                  <a:pt x="86" y="26"/>
                  <a:pt x="86" y="26"/>
                </a:cubicBezTo>
                <a:cubicBezTo>
                  <a:pt x="87" y="15"/>
                  <a:pt x="80" y="5"/>
                  <a:pt x="70" y="3"/>
                </a:cubicBezTo>
                <a:cubicBezTo>
                  <a:pt x="59" y="0"/>
                  <a:pt x="49" y="5"/>
                  <a:pt x="45" y="15"/>
                </a:cubicBezTo>
                <a:cubicBezTo>
                  <a:pt x="44" y="15"/>
                  <a:pt x="44" y="15"/>
                  <a:pt x="43" y="15"/>
                </a:cubicBezTo>
                <a:cubicBezTo>
                  <a:pt x="37" y="15"/>
                  <a:pt x="33" y="20"/>
                  <a:pt x="33" y="26"/>
                </a:cubicBezTo>
                <a:cubicBezTo>
                  <a:pt x="24" y="26"/>
                  <a:pt x="17" y="33"/>
                  <a:pt x="17" y="42"/>
                </a:cubicBezTo>
                <a:cubicBezTo>
                  <a:pt x="17" y="50"/>
                  <a:pt x="24" y="57"/>
                  <a:pt x="33" y="57"/>
                </a:cubicBezTo>
                <a:close/>
                <a:moveTo>
                  <a:pt x="33" y="31"/>
                </a:moveTo>
                <a:cubicBezTo>
                  <a:pt x="36" y="31"/>
                  <a:pt x="36" y="31"/>
                  <a:pt x="36" y="31"/>
                </a:cubicBezTo>
                <a:cubicBezTo>
                  <a:pt x="37" y="31"/>
                  <a:pt x="37" y="31"/>
                  <a:pt x="38" y="30"/>
                </a:cubicBezTo>
                <a:cubicBezTo>
                  <a:pt x="38" y="29"/>
                  <a:pt x="39" y="28"/>
                  <a:pt x="38" y="27"/>
                </a:cubicBezTo>
                <a:cubicBezTo>
                  <a:pt x="38" y="26"/>
                  <a:pt x="38" y="24"/>
                  <a:pt x="39" y="23"/>
                </a:cubicBezTo>
                <a:cubicBezTo>
                  <a:pt x="40" y="21"/>
                  <a:pt x="42" y="20"/>
                  <a:pt x="43" y="20"/>
                </a:cubicBezTo>
                <a:cubicBezTo>
                  <a:pt x="44" y="20"/>
                  <a:pt x="45" y="21"/>
                  <a:pt x="45" y="21"/>
                </a:cubicBezTo>
                <a:cubicBezTo>
                  <a:pt x="46" y="21"/>
                  <a:pt x="47" y="21"/>
                  <a:pt x="48" y="21"/>
                </a:cubicBezTo>
                <a:cubicBezTo>
                  <a:pt x="48" y="20"/>
                  <a:pt x="49" y="20"/>
                  <a:pt x="49" y="19"/>
                </a:cubicBezTo>
                <a:cubicBezTo>
                  <a:pt x="50" y="15"/>
                  <a:pt x="53" y="11"/>
                  <a:pt x="56" y="9"/>
                </a:cubicBezTo>
                <a:cubicBezTo>
                  <a:pt x="60" y="7"/>
                  <a:pt x="65" y="6"/>
                  <a:pt x="69" y="7"/>
                </a:cubicBezTo>
                <a:cubicBezTo>
                  <a:pt x="73" y="8"/>
                  <a:pt x="77" y="11"/>
                  <a:pt x="79" y="15"/>
                </a:cubicBezTo>
                <a:cubicBezTo>
                  <a:pt x="81" y="19"/>
                  <a:pt x="81" y="23"/>
                  <a:pt x="80" y="28"/>
                </a:cubicBezTo>
                <a:cubicBezTo>
                  <a:pt x="79" y="28"/>
                  <a:pt x="80" y="29"/>
                  <a:pt x="80" y="30"/>
                </a:cubicBezTo>
                <a:cubicBezTo>
                  <a:pt x="81" y="31"/>
                  <a:pt x="81" y="31"/>
                  <a:pt x="82" y="31"/>
                </a:cubicBezTo>
                <a:cubicBezTo>
                  <a:pt x="86" y="31"/>
                  <a:pt x="86" y="31"/>
                  <a:pt x="86" y="31"/>
                </a:cubicBezTo>
                <a:cubicBezTo>
                  <a:pt x="92" y="31"/>
                  <a:pt x="96" y="36"/>
                  <a:pt x="96" y="42"/>
                </a:cubicBezTo>
                <a:cubicBezTo>
                  <a:pt x="96" y="47"/>
                  <a:pt x="92" y="52"/>
                  <a:pt x="86" y="52"/>
                </a:cubicBezTo>
                <a:cubicBezTo>
                  <a:pt x="33" y="52"/>
                  <a:pt x="33" y="52"/>
                  <a:pt x="33" y="52"/>
                </a:cubicBezTo>
                <a:cubicBezTo>
                  <a:pt x="27" y="52"/>
                  <a:pt x="22" y="47"/>
                  <a:pt x="22" y="42"/>
                </a:cubicBezTo>
                <a:cubicBezTo>
                  <a:pt x="22" y="36"/>
                  <a:pt x="27" y="31"/>
                  <a:pt x="33" y="31"/>
                </a:cubicBezTo>
                <a:close/>
                <a:moveTo>
                  <a:pt x="35" y="118"/>
                </a:moveTo>
                <a:cubicBezTo>
                  <a:pt x="35" y="123"/>
                  <a:pt x="38" y="127"/>
                  <a:pt x="42" y="128"/>
                </a:cubicBezTo>
                <a:cubicBezTo>
                  <a:pt x="46" y="130"/>
                  <a:pt x="50" y="129"/>
                  <a:pt x="53" y="126"/>
                </a:cubicBezTo>
                <a:cubicBezTo>
                  <a:pt x="56" y="123"/>
                  <a:pt x="57" y="118"/>
                  <a:pt x="56" y="114"/>
                </a:cubicBezTo>
                <a:cubicBezTo>
                  <a:pt x="54" y="110"/>
                  <a:pt x="50" y="108"/>
                  <a:pt x="46" y="108"/>
                </a:cubicBezTo>
                <a:cubicBezTo>
                  <a:pt x="40" y="108"/>
                  <a:pt x="35" y="113"/>
                  <a:pt x="35" y="118"/>
                </a:cubicBezTo>
                <a:close/>
                <a:moveTo>
                  <a:pt x="51" y="118"/>
                </a:moveTo>
                <a:cubicBezTo>
                  <a:pt x="51" y="121"/>
                  <a:pt x="50" y="123"/>
                  <a:pt x="48" y="123"/>
                </a:cubicBezTo>
                <a:cubicBezTo>
                  <a:pt x="46" y="124"/>
                  <a:pt x="44" y="124"/>
                  <a:pt x="42" y="122"/>
                </a:cubicBezTo>
                <a:cubicBezTo>
                  <a:pt x="41" y="121"/>
                  <a:pt x="40" y="118"/>
                  <a:pt x="41" y="116"/>
                </a:cubicBezTo>
                <a:cubicBezTo>
                  <a:pt x="42" y="114"/>
                  <a:pt x="44" y="113"/>
                  <a:pt x="46" y="113"/>
                </a:cubicBezTo>
                <a:cubicBezTo>
                  <a:pt x="49" y="113"/>
                  <a:pt x="51" y="116"/>
                  <a:pt x="51" y="118"/>
                </a:cubicBezTo>
                <a:close/>
                <a:moveTo>
                  <a:pt x="57" y="47"/>
                </a:moveTo>
                <a:cubicBezTo>
                  <a:pt x="62" y="47"/>
                  <a:pt x="62" y="47"/>
                  <a:pt x="62" y="47"/>
                </a:cubicBezTo>
                <a:cubicBezTo>
                  <a:pt x="62" y="42"/>
                  <a:pt x="62" y="42"/>
                  <a:pt x="62" y="42"/>
                </a:cubicBezTo>
                <a:cubicBezTo>
                  <a:pt x="57" y="42"/>
                  <a:pt x="57" y="42"/>
                  <a:pt x="57" y="42"/>
                </a:cubicBezTo>
                <a:lnTo>
                  <a:pt x="57" y="47"/>
                </a:lnTo>
                <a:close/>
                <a:moveTo>
                  <a:pt x="50" y="35"/>
                </a:moveTo>
                <a:cubicBezTo>
                  <a:pt x="54" y="39"/>
                  <a:pt x="54" y="39"/>
                  <a:pt x="54" y="39"/>
                </a:cubicBezTo>
                <a:cubicBezTo>
                  <a:pt x="57" y="36"/>
                  <a:pt x="62" y="36"/>
                  <a:pt x="65" y="39"/>
                </a:cubicBezTo>
                <a:cubicBezTo>
                  <a:pt x="69" y="35"/>
                  <a:pt x="69" y="35"/>
                  <a:pt x="69" y="35"/>
                </a:cubicBezTo>
                <a:cubicBezTo>
                  <a:pt x="63" y="30"/>
                  <a:pt x="55" y="30"/>
                  <a:pt x="50" y="35"/>
                </a:cubicBezTo>
                <a:close/>
                <a:moveTo>
                  <a:pt x="59" y="26"/>
                </a:moveTo>
                <a:cubicBezTo>
                  <a:pt x="64" y="26"/>
                  <a:pt x="69" y="28"/>
                  <a:pt x="72" y="31"/>
                </a:cubicBezTo>
                <a:cubicBezTo>
                  <a:pt x="76" y="27"/>
                  <a:pt x="76" y="27"/>
                  <a:pt x="76" y="27"/>
                </a:cubicBezTo>
                <a:cubicBezTo>
                  <a:pt x="72" y="23"/>
                  <a:pt x="66" y="20"/>
                  <a:pt x="59" y="20"/>
                </a:cubicBezTo>
                <a:cubicBezTo>
                  <a:pt x="53" y="20"/>
                  <a:pt x="47" y="23"/>
                  <a:pt x="42" y="27"/>
                </a:cubicBezTo>
                <a:cubicBezTo>
                  <a:pt x="46" y="31"/>
                  <a:pt x="46" y="31"/>
                  <a:pt x="46" y="31"/>
                </a:cubicBezTo>
                <a:cubicBezTo>
                  <a:pt x="50" y="28"/>
                  <a:pt x="54" y="26"/>
                  <a:pt x="59" y="26"/>
                </a:cubicBezTo>
                <a:close/>
                <a:moveTo>
                  <a:pt x="147" y="63"/>
                </a:moveTo>
                <a:cubicBezTo>
                  <a:pt x="120" y="63"/>
                  <a:pt x="120" y="63"/>
                  <a:pt x="120" y="63"/>
                </a:cubicBezTo>
                <a:cubicBezTo>
                  <a:pt x="113" y="63"/>
                  <a:pt x="107" y="69"/>
                  <a:pt x="107" y="76"/>
                </a:cubicBezTo>
                <a:cubicBezTo>
                  <a:pt x="107" y="129"/>
                  <a:pt x="107" y="129"/>
                  <a:pt x="107" y="129"/>
                </a:cubicBezTo>
                <a:cubicBezTo>
                  <a:pt x="107" y="136"/>
                  <a:pt x="113" y="142"/>
                  <a:pt x="120" y="142"/>
                </a:cubicBezTo>
                <a:cubicBezTo>
                  <a:pt x="147" y="142"/>
                  <a:pt x="147" y="142"/>
                  <a:pt x="147" y="142"/>
                </a:cubicBezTo>
                <a:cubicBezTo>
                  <a:pt x="154" y="142"/>
                  <a:pt x="160" y="136"/>
                  <a:pt x="160" y="129"/>
                </a:cubicBezTo>
                <a:cubicBezTo>
                  <a:pt x="160" y="76"/>
                  <a:pt x="160" y="76"/>
                  <a:pt x="160" y="76"/>
                </a:cubicBezTo>
                <a:cubicBezTo>
                  <a:pt x="160" y="69"/>
                  <a:pt x="154" y="63"/>
                  <a:pt x="147" y="63"/>
                </a:cubicBezTo>
                <a:close/>
                <a:moveTo>
                  <a:pt x="155" y="129"/>
                </a:moveTo>
                <a:cubicBezTo>
                  <a:pt x="155" y="133"/>
                  <a:pt x="151" y="137"/>
                  <a:pt x="147" y="137"/>
                </a:cubicBezTo>
                <a:cubicBezTo>
                  <a:pt x="120" y="137"/>
                  <a:pt x="120" y="137"/>
                  <a:pt x="120" y="137"/>
                </a:cubicBezTo>
                <a:cubicBezTo>
                  <a:pt x="116" y="137"/>
                  <a:pt x="112" y="133"/>
                  <a:pt x="112" y="129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72"/>
                  <a:pt x="116" y="68"/>
                  <a:pt x="120" y="68"/>
                </a:cubicBezTo>
                <a:cubicBezTo>
                  <a:pt x="147" y="68"/>
                  <a:pt x="147" y="68"/>
                  <a:pt x="147" y="68"/>
                </a:cubicBezTo>
                <a:cubicBezTo>
                  <a:pt x="151" y="68"/>
                  <a:pt x="155" y="72"/>
                  <a:pt x="155" y="76"/>
                </a:cubicBezTo>
                <a:lnTo>
                  <a:pt x="155" y="129"/>
                </a:lnTo>
                <a:close/>
                <a:moveTo>
                  <a:pt x="139" y="73"/>
                </a:moveTo>
                <a:cubicBezTo>
                  <a:pt x="128" y="73"/>
                  <a:pt x="128" y="73"/>
                  <a:pt x="128" y="73"/>
                </a:cubicBezTo>
                <a:cubicBezTo>
                  <a:pt x="128" y="79"/>
                  <a:pt x="128" y="79"/>
                  <a:pt x="128" y="79"/>
                </a:cubicBezTo>
                <a:cubicBezTo>
                  <a:pt x="139" y="79"/>
                  <a:pt x="139" y="79"/>
                  <a:pt x="139" y="79"/>
                </a:cubicBezTo>
                <a:lnTo>
                  <a:pt x="139" y="73"/>
                </a:lnTo>
                <a:close/>
                <a:moveTo>
                  <a:pt x="123" y="73"/>
                </a:moveTo>
                <a:cubicBezTo>
                  <a:pt x="118" y="73"/>
                  <a:pt x="118" y="73"/>
                  <a:pt x="118" y="73"/>
                </a:cubicBezTo>
                <a:cubicBezTo>
                  <a:pt x="118" y="79"/>
                  <a:pt x="118" y="79"/>
                  <a:pt x="118" y="79"/>
                </a:cubicBezTo>
                <a:cubicBezTo>
                  <a:pt x="123" y="79"/>
                  <a:pt x="123" y="79"/>
                  <a:pt x="123" y="79"/>
                </a:cubicBezTo>
                <a:lnTo>
                  <a:pt x="123" y="73"/>
                </a:lnTo>
                <a:close/>
                <a:moveTo>
                  <a:pt x="128" y="132"/>
                </a:moveTo>
                <a:cubicBezTo>
                  <a:pt x="139" y="132"/>
                  <a:pt x="139" y="132"/>
                  <a:pt x="139" y="132"/>
                </a:cubicBezTo>
                <a:cubicBezTo>
                  <a:pt x="139" y="126"/>
                  <a:pt x="139" y="126"/>
                  <a:pt x="139" y="126"/>
                </a:cubicBezTo>
                <a:cubicBezTo>
                  <a:pt x="128" y="126"/>
                  <a:pt x="128" y="126"/>
                  <a:pt x="128" y="126"/>
                </a:cubicBezTo>
                <a:lnTo>
                  <a:pt x="128" y="132"/>
                </a:lnTo>
                <a:close/>
                <a:moveTo>
                  <a:pt x="131" y="110"/>
                </a:moveTo>
                <a:cubicBezTo>
                  <a:pt x="131" y="116"/>
                  <a:pt x="131" y="116"/>
                  <a:pt x="131" y="116"/>
                </a:cubicBezTo>
                <a:cubicBezTo>
                  <a:pt x="136" y="116"/>
                  <a:pt x="136" y="116"/>
                  <a:pt x="136" y="116"/>
                </a:cubicBezTo>
                <a:cubicBezTo>
                  <a:pt x="136" y="110"/>
                  <a:pt x="136" y="110"/>
                  <a:pt x="136" y="110"/>
                </a:cubicBezTo>
                <a:lnTo>
                  <a:pt x="131" y="110"/>
                </a:lnTo>
                <a:close/>
                <a:moveTo>
                  <a:pt x="124" y="104"/>
                </a:moveTo>
                <a:cubicBezTo>
                  <a:pt x="128" y="108"/>
                  <a:pt x="128" y="108"/>
                  <a:pt x="128" y="108"/>
                </a:cubicBezTo>
                <a:cubicBezTo>
                  <a:pt x="131" y="104"/>
                  <a:pt x="136" y="104"/>
                  <a:pt x="139" y="108"/>
                </a:cubicBezTo>
                <a:cubicBezTo>
                  <a:pt x="143" y="104"/>
                  <a:pt x="143" y="104"/>
                  <a:pt x="143" y="104"/>
                </a:cubicBezTo>
                <a:cubicBezTo>
                  <a:pt x="138" y="99"/>
                  <a:pt x="129" y="99"/>
                  <a:pt x="124" y="104"/>
                </a:cubicBezTo>
                <a:close/>
                <a:moveTo>
                  <a:pt x="117" y="96"/>
                </a:moveTo>
                <a:cubicBezTo>
                  <a:pt x="120" y="100"/>
                  <a:pt x="120" y="100"/>
                  <a:pt x="120" y="100"/>
                </a:cubicBezTo>
                <a:cubicBezTo>
                  <a:pt x="124" y="97"/>
                  <a:pt x="128" y="95"/>
                  <a:pt x="133" y="95"/>
                </a:cubicBezTo>
                <a:cubicBezTo>
                  <a:pt x="138" y="95"/>
                  <a:pt x="143" y="97"/>
                  <a:pt x="147" y="100"/>
                </a:cubicBezTo>
                <a:cubicBezTo>
                  <a:pt x="150" y="96"/>
                  <a:pt x="150" y="96"/>
                  <a:pt x="150" y="96"/>
                </a:cubicBezTo>
                <a:cubicBezTo>
                  <a:pt x="146" y="92"/>
                  <a:pt x="140" y="89"/>
                  <a:pt x="133" y="89"/>
                </a:cubicBezTo>
                <a:cubicBezTo>
                  <a:pt x="127" y="89"/>
                  <a:pt x="121" y="92"/>
                  <a:pt x="117" y="96"/>
                </a:cubicBezTo>
                <a:close/>
                <a:moveTo>
                  <a:pt x="78" y="63"/>
                </a:moveTo>
                <a:cubicBezTo>
                  <a:pt x="73" y="63"/>
                  <a:pt x="70" y="66"/>
                  <a:pt x="70" y="71"/>
                </a:cubicBezTo>
                <a:cubicBezTo>
                  <a:pt x="70" y="75"/>
                  <a:pt x="73" y="79"/>
                  <a:pt x="78" y="79"/>
                </a:cubicBezTo>
                <a:cubicBezTo>
                  <a:pt x="79" y="79"/>
                  <a:pt x="80" y="78"/>
                  <a:pt x="81" y="78"/>
                </a:cubicBezTo>
                <a:cubicBezTo>
                  <a:pt x="86" y="83"/>
                  <a:pt x="86" y="83"/>
                  <a:pt x="86" y="83"/>
                </a:cubicBezTo>
                <a:cubicBezTo>
                  <a:pt x="87" y="84"/>
                  <a:pt x="88" y="84"/>
                  <a:pt x="88" y="84"/>
                </a:cubicBezTo>
                <a:cubicBezTo>
                  <a:pt x="102" y="84"/>
                  <a:pt x="102" y="84"/>
                  <a:pt x="102" y="84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89" y="79"/>
                  <a:pt x="89" y="79"/>
                  <a:pt x="89" y="79"/>
                </a:cubicBezTo>
                <a:cubicBezTo>
                  <a:pt x="85" y="74"/>
                  <a:pt x="85" y="74"/>
                  <a:pt x="85" y="74"/>
                </a:cubicBezTo>
                <a:cubicBezTo>
                  <a:pt x="85" y="73"/>
                  <a:pt x="86" y="72"/>
                  <a:pt x="86" y="71"/>
                </a:cubicBezTo>
                <a:cubicBezTo>
                  <a:pt x="86" y="66"/>
                  <a:pt x="82" y="63"/>
                  <a:pt x="78" y="63"/>
                </a:cubicBezTo>
                <a:close/>
                <a:moveTo>
                  <a:pt x="80" y="72"/>
                </a:moveTo>
                <a:cubicBezTo>
                  <a:pt x="80" y="73"/>
                  <a:pt x="79" y="73"/>
                  <a:pt x="78" y="73"/>
                </a:cubicBezTo>
                <a:cubicBezTo>
                  <a:pt x="76" y="73"/>
                  <a:pt x="75" y="72"/>
                  <a:pt x="75" y="71"/>
                </a:cubicBezTo>
                <a:cubicBezTo>
                  <a:pt x="75" y="70"/>
                  <a:pt x="76" y="69"/>
                  <a:pt x="77" y="68"/>
                </a:cubicBezTo>
                <a:cubicBezTo>
                  <a:pt x="78" y="68"/>
                  <a:pt x="79" y="68"/>
                  <a:pt x="80" y="69"/>
                </a:cubicBezTo>
                <a:cubicBezTo>
                  <a:pt x="80" y="70"/>
                  <a:pt x="81" y="71"/>
                  <a:pt x="80" y="72"/>
                </a:cubicBezTo>
                <a:close/>
                <a:moveTo>
                  <a:pt x="107" y="26"/>
                </a:moveTo>
                <a:cubicBezTo>
                  <a:pt x="108" y="26"/>
                  <a:pt x="109" y="25"/>
                  <a:pt x="110" y="25"/>
                </a:cubicBezTo>
                <a:cubicBezTo>
                  <a:pt x="131" y="45"/>
                  <a:pt x="131" y="45"/>
                  <a:pt x="131" y="45"/>
                </a:cubicBezTo>
                <a:cubicBezTo>
                  <a:pt x="131" y="57"/>
                  <a:pt x="131" y="57"/>
                  <a:pt x="131" y="57"/>
                </a:cubicBezTo>
                <a:cubicBezTo>
                  <a:pt x="136" y="57"/>
                  <a:pt x="136" y="57"/>
                  <a:pt x="136" y="57"/>
                </a:cubicBezTo>
                <a:cubicBezTo>
                  <a:pt x="136" y="44"/>
                  <a:pt x="136" y="44"/>
                  <a:pt x="136" y="44"/>
                </a:cubicBezTo>
                <a:cubicBezTo>
                  <a:pt x="136" y="44"/>
                  <a:pt x="136" y="43"/>
                  <a:pt x="135" y="42"/>
                </a:cubicBezTo>
                <a:cubicBezTo>
                  <a:pt x="114" y="21"/>
                  <a:pt x="114" y="21"/>
                  <a:pt x="114" y="21"/>
                </a:cubicBezTo>
                <a:cubicBezTo>
                  <a:pt x="115" y="20"/>
                  <a:pt x="115" y="19"/>
                  <a:pt x="115" y="18"/>
                </a:cubicBezTo>
                <a:cubicBezTo>
                  <a:pt x="115" y="15"/>
                  <a:pt x="113" y="12"/>
                  <a:pt x="110" y="10"/>
                </a:cubicBezTo>
                <a:cubicBezTo>
                  <a:pt x="107" y="9"/>
                  <a:pt x="104" y="10"/>
                  <a:pt x="101" y="12"/>
                </a:cubicBezTo>
                <a:cubicBezTo>
                  <a:pt x="99" y="14"/>
                  <a:pt x="98" y="18"/>
                  <a:pt x="100" y="21"/>
                </a:cubicBezTo>
                <a:cubicBezTo>
                  <a:pt x="101" y="24"/>
                  <a:pt x="104" y="26"/>
                  <a:pt x="107" y="26"/>
                </a:cubicBezTo>
                <a:close/>
                <a:moveTo>
                  <a:pt x="107" y="15"/>
                </a:moveTo>
                <a:cubicBezTo>
                  <a:pt x="108" y="15"/>
                  <a:pt x="109" y="16"/>
                  <a:pt x="109" y="17"/>
                </a:cubicBezTo>
                <a:cubicBezTo>
                  <a:pt x="110" y="18"/>
                  <a:pt x="110" y="19"/>
                  <a:pt x="109" y="20"/>
                </a:cubicBezTo>
                <a:cubicBezTo>
                  <a:pt x="108" y="20"/>
                  <a:pt x="107" y="21"/>
                  <a:pt x="106" y="20"/>
                </a:cubicBezTo>
                <a:cubicBezTo>
                  <a:pt x="105" y="20"/>
                  <a:pt x="104" y="19"/>
                  <a:pt x="104" y="18"/>
                </a:cubicBezTo>
                <a:cubicBezTo>
                  <a:pt x="104" y="16"/>
                  <a:pt x="105" y="15"/>
                  <a:pt x="107" y="15"/>
                </a:cubicBezTo>
                <a:close/>
                <a:moveTo>
                  <a:pt x="131" y="150"/>
                </a:moveTo>
                <a:cubicBezTo>
                  <a:pt x="80" y="150"/>
                  <a:pt x="80" y="150"/>
                  <a:pt x="80" y="150"/>
                </a:cubicBezTo>
                <a:cubicBezTo>
                  <a:pt x="80" y="156"/>
                  <a:pt x="80" y="156"/>
                  <a:pt x="80" y="156"/>
                </a:cubicBezTo>
                <a:cubicBezTo>
                  <a:pt x="133" y="156"/>
                  <a:pt x="133" y="156"/>
                  <a:pt x="133" y="156"/>
                </a:cubicBezTo>
                <a:cubicBezTo>
                  <a:pt x="135" y="156"/>
                  <a:pt x="136" y="154"/>
                  <a:pt x="136" y="153"/>
                </a:cubicBezTo>
                <a:cubicBezTo>
                  <a:pt x="136" y="148"/>
                  <a:pt x="136" y="148"/>
                  <a:pt x="136" y="148"/>
                </a:cubicBezTo>
                <a:cubicBezTo>
                  <a:pt x="131" y="148"/>
                  <a:pt x="131" y="148"/>
                  <a:pt x="131" y="148"/>
                </a:cubicBezTo>
                <a:lnTo>
                  <a:pt x="131" y="150"/>
                </a:lnTo>
                <a:close/>
                <a:moveTo>
                  <a:pt x="80" y="145"/>
                </a:moveTo>
                <a:cubicBezTo>
                  <a:pt x="86" y="145"/>
                  <a:pt x="86" y="145"/>
                  <a:pt x="86" y="145"/>
                </a:cubicBezTo>
                <a:cubicBezTo>
                  <a:pt x="86" y="140"/>
                  <a:pt x="86" y="140"/>
                  <a:pt x="86" y="140"/>
                </a:cubicBezTo>
                <a:cubicBezTo>
                  <a:pt x="80" y="140"/>
                  <a:pt x="80" y="140"/>
                  <a:pt x="80" y="140"/>
                </a:cubicBezTo>
                <a:lnTo>
                  <a:pt x="80" y="145"/>
                </a:lnTo>
                <a:close/>
                <a:moveTo>
                  <a:pt x="91" y="145"/>
                </a:moveTo>
                <a:cubicBezTo>
                  <a:pt x="96" y="145"/>
                  <a:pt x="96" y="145"/>
                  <a:pt x="96" y="145"/>
                </a:cubicBezTo>
                <a:cubicBezTo>
                  <a:pt x="96" y="140"/>
                  <a:pt x="96" y="140"/>
                  <a:pt x="96" y="140"/>
                </a:cubicBezTo>
                <a:cubicBezTo>
                  <a:pt x="91" y="140"/>
                  <a:pt x="91" y="140"/>
                  <a:pt x="91" y="140"/>
                </a:cubicBezTo>
                <a:lnTo>
                  <a:pt x="91" y="145"/>
                </a:lnTo>
                <a:close/>
                <a:moveTo>
                  <a:pt x="107" y="140"/>
                </a:moveTo>
                <a:cubicBezTo>
                  <a:pt x="102" y="140"/>
                  <a:pt x="102" y="140"/>
                  <a:pt x="102" y="140"/>
                </a:cubicBezTo>
                <a:cubicBezTo>
                  <a:pt x="102" y="145"/>
                  <a:pt x="102" y="145"/>
                  <a:pt x="102" y="145"/>
                </a:cubicBezTo>
                <a:cubicBezTo>
                  <a:pt x="107" y="145"/>
                  <a:pt x="107" y="145"/>
                  <a:pt x="107" y="145"/>
                </a:cubicBezTo>
                <a:lnTo>
                  <a:pt x="107" y="140"/>
                </a:lnTo>
                <a:close/>
                <a:moveTo>
                  <a:pt x="30" y="63"/>
                </a:moveTo>
                <a:cubicBezTo>
                  <a:pt x="25" y="63"/>
                  <a:pt x="25" y="63"/>
                  <a:pt x="25" y="63"/>
                </a:cubicBezTo>
                <a:cubicBezTo>
                  <a:pt x="25" y="68"/>
                  <a:pt x="25" y="68"/>
                  <a:pt x="25" y="68"/>
                </a:cubicBezTo>
                <a:cubicBezTo>
                  <a:pt x="30" y="68"/>
                  <a:pt x="30" y="68"/>
                  <a:pt x="30" y="68"/>
                </a:cubicBezTo>
                <a:lnTo>
                  <a:pt x="30" y="63"/>
                </a:lnTo>
                <a:close/>
                <a:moveTo>
                  <a:pt x="25" y="79"/>
                </a:moveTo>
                <a:cubicBezTo>
                  <a:pt x="30" y="79"/>
                  <a:pt x="30" y="79"/>
                  <a:pt x="30" y="79"/>
                </a:cubicBezTo>
                <a:cubicBezTo>
                  <a:pt x="30" y="73"/>
                  <a:pt x="30" y="73"/>
                  <a:pt x="30" y="73"/>
                </a:cubicBezTo>
                <a:cubicBezTo>
                  <a:pt x="25" y="73"/>
                  <a:pt x="25" y="73"/>
                  <a:pt x="25" y="73"/>
                </a:cubicBezTo>
                <a:lnTo>
                  <a:pt x="25" y="79"/>
                </a:lnTo>
                <a:close/>
                <a:moveTo>
                  <a:pt x="41" y="79"/>
                </a:moveTo>
                <a:cubicBezTo>
                  <a:pt x="41" y="63"/>
                  <a:pt x="41" y="63"/>
                  <a:pt x="41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79"/>
                  <a:pt x="35" y="79"/>
                  <a:pt x="35" y="79"/>
                </a:cubicBezTo>
                <a:lnTo>
                  <a:pt x="41" y="7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B001F976-1F15-289A-1522-0BFB84D789CC}"/>
              </a:ext>
            </a:extLst>
          </p:cNvPr>
          <p:cNvSpPr>
            <a:spLocks noEditPoints="1"/>
          </p:cNvSpPr>
          <p:nvPr/>
        </p:nvSpPr>
        <p:spPr bwMode="auto">
          <a:xfrm>
            <a:off x="9547226" y="4676775"/>
            <a:ext cx="254000" cy="254000"/>
          </a:xfrm>
          <a:custGeom>
            <a:avLst/>
            <a:gdLst>
              <a:gd name="T0" fmla="*/ 40 w 160"/>
              <a:gd name="T1" fmla="*/ 89 h 160"/>
              <a:gd name="T2" fmla="*/ 26 w 160"/>
              <a:gd name="T3" fmla="*/ 150 h 160"/>
              <a:gd name="T4" fmla="*/ 64 w 160"/>
              <a:gd name="T5" fmla="*/ 158 h 160"/>
              <a:gd name="T6" fmla="*/ 69 w 160"/>
              <a:gd name="T7" fmla="*/ 138 h 160"/>
              <a:gd name="T8" fmla="*/ 93 w 160"/>
              <a:gd name="T9" fmla="*/ 64 h 160"/>
              <a:gd name="T10" fmla="*/ 64 w 160"/>
              <a:gd name="T11" fmla="*/ 138 h 160"/>
              <a:gd name="T12" fmla="*/ 58 w 160"/>
              <a:gd name="T13" fmla="*/ 155 h 160"/>
              <a:gd name="T14" fmla="*/ 29 w 160"/>
              <a:gd name="T15" fmla="*/ 139 h 160"/>
              <a:gd name="T16" fmla="*/ 40 w 160"/>
              <a:gd name="T17" fmla="*/ 116 h 160"/>
              <a:gd name="T18" fmla="*/ 64 w 160"/>
              <a:gd name="T19" fmla="*/ 114 h 160"/>
              <a:gd name="T20" fmla="*/ 69 w 160"/>
              <a:gd name="T21" fmla="*/ 115 h 160"/>
              <a:gd name="T22" fmla="*/ 74 w 160"/>
              <a:gd name="T23" fmla="*/ 116 h 160"/>
              <a:gd name="T24" fmla="*/ 53 w 160"/>
              <a:gd name="T25" fmla="*/ 126 h 160"/>
              <a:gd name="T26" fmla="*/ 45 w 160"/>
              <a:gd name="T27" fmla="*/ 64 h 160"/>
              <a:gd name="T28" fmla="*/ 88 w 160"/>
              <a:gd name="T29" fmla="*/ 123 h 160"/>
              <a:gd name="T30" fmla="*/ 80 w 160"/>
              <a:gd name="T31" fmla="*/ 67 h 160"/>
              <a:gd name="T32" fmla="*/ 53 w 160"/>
              <a:gd name="T33" fmla="*/ 67 h 160"/>
              <a:gd name="T34" fmla="*/ 69 w 160"/>
              <a:gd name="T35" fmla="*/ 102 h 160"/>
              <a:gd name="T36" fmla="*/ 57 w 160"/>
              <a:gd name="T37" fmla="*/ 90 h 160"/>
              <a:gd name="T38" fmla="*/ 57 w 160"/>
              <a:gd name="T39" fmla="*/ 90 h 160"/>
              <a:gd name="T40" fmla="*/ 83 w 160"/>
              <a:gd name="T41" fmla="*/ 82 h 160"/>
              <a:gd name="T42" fmla="*/ 50 w 160"/>
              <a:gd name="T43" fmla="*/ 46 h 160"/>
              <a:gd name="T44" fmla="*/ 69 w 160"/>
              <a:gd name="T45" fmla="*/ 19 h 160"/>
              <a:gd name="T46" fmla="*/ 2 w 160"/>
              <a:gd name="T47" fmla="*/ 0 h 160"/>
              <a:gd name="T48" fmla="*/ 8 w 160"/>
              <a:gd name="T49" fmla="*/ 38 h 160"/>
              <a:gd name="T50" fmla="*/ 45 w 160"/>
              <a:gd name="T51" fmla="*/ 37 h 160"/>
              <a:gd name="T52" fmla="*/ 50 w 160"/>
              <a:gd name="T53" fmla="*/ 40 h 160"/>
              <a:gd name="T54" fmla="*/ 48 w 160"/>
              <a:gd name="T55" fmla="*/ 8 h 160"/>
              <a:gd name="T56" fmla="*/ 45 w 160"/>
              <a:gd name="T57" fmla="*/ 22 h 160"/>
              <a:gd name="T58" fmla="*/ 50 w 160"/>
              <a:gd name="T59" fmla="*/ 24 h 160"/>
              <a:gd name="T60" fmla="*/ 5 w 160"/>
              <a:gd name="T61" fmla="*/ 6 h 160"/>
              <a:gd name="T62" fmla="*/ 5 w 160"/>
              <a:gd name="T63" fmla="*/ 6 h 160"/>
              <a:gd name="T64" fmla="*/ 32 w 160"/>
              <a:gd name="T65" fmla="*/ 22 h 160"/>
              <a:gd name="T66" fmla="*/ 8 w 160"/>
              <a:gd name="T67" fmla="*/ 32 h 160"/>
              <a:gd name="T68" fmla="*/ 20 w 160"/>
              <a:gd name="T69" fmla="*/ 30 h 160"/>
              <a:gd name="T70" fmla="*/ 120 w 160"/>
              <a:gd name="T71" fmla="*/ 18 h 160"/>
              <a:gd name="T72" fmla="*/ 130 w 160"/>
              <a:gd name="T73" fmla="*/ 11 h 160"/>
              <a:gd name="T74" fmla="*/ 132 w 160"/>
              <a:gd name="T75" fmla="*/ 17 h 160"/>
              <a:gd name="T76" fmla="*/ 154 w 160"/>
              <a:gd name="T77" fmla="*/ 43 h 160"/>
              <a:gd name="T78" fmla="*/ 148 w 160"/>
              <a:gd name="T79" fmla="*/ 8 h 160"/>
              <a:gd name="T80" fmla="*/ 117 w 160"/>
              <a:gd name="T81" fmla="*/ 2 h 160"/>
              <a:gd name="T82" fmla="*/ 101 w 160"/>
              <a:gd name="T83" fmla="*/ 38 h 160"/>
              <a:gd name="T84" fmla="*/ 117 w 160"/>
              <a:gd name="T85" fmla="*/ 13 h 160"/>
              <a:gd name="T86" fmla="*/ 146 w 160"/>
              <a:gd name="T87" fmla="*/ 14 h 160"/>
              <a:gd name="T88" fmla="*/ 106 w 160"/>
              <a:gd name="T89" fmla="*/ 14 h 160"/>
              <a:gd name="T90" fmla="*/ 117 w 160"/>
              <a:gd name="T91" fmla="*/ 112 h 160"/>
              <a:gd name="T92" fmla="*/ 109 w 160"/>
              <a:gd name="T93" fmla="*/ 134 h 160"/>
              <a:gd name="T94" fmla="*/ 152 w 160"/>
              <a:gd name="T95" fmla="*/ 160 h 160"/>
              <a:gd name="T96" fmla="*/ 159 w 160"/>
              <a:gd name="T97" fmla="*/ 132 h 160"/>
              <a:gd name="T98" fmla="*/ 130 w 160"/>
              <a:gd name="T99" fmla="*/ 144 h 160"/>
              <a:gd name="T100" fmla="*/ 141 w 160"/>
              <a:gd name="T101" fmla="*/ 155 h 160"/>
              <a:gd name="T102" fmla="*/ 125 w 160"/>
              <a:gd name="T103" fmla="*/ 142 h 160"/>
              <a:gd name="T104" fmla="*/ 149 w 160"/>
              <a:gd name="T105" fmla="*/ 134 h 160"/>
              <a:gd name="T106" fmla="*/ 147 w 160"/>
              <a:gd name="T107" fmla="*/ 118 h 160"/>
              <a:gd name="T108" fmla="*/ 132 w 160"/>
              <a:gd name="T109" fmla="*/ 53 h 160"/>
              <a:gd name="T110" fmla="*/ 98 w 160"/>
              <a:gd name="T111" fmla="*/ 72 h 160"/>
              <a:gd name="T112" fmla="*/ 132 w 160"/>
              <a:gd name="T113" fmla="*/ 102 h 160"/>
              <a:gd name="T114" fmla="*/ 98 w 160"/>
              <a:gd name="T115" fmla="*/ 88 h 160"/>
              <a:gd name="T116" fmla="*/ 34 w 160"/>
              <a:gd name="T117" fmla="*/ 75 h 160"/>
              <a:gd name="T118" fmla="*/ 21 w 160"/>
              <a:gd name="T119" fmla="*/ 7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160">
                <a:moveTo>
                  <a:pt x="80" y="51"/>
                </a:moveTo>
                <a:cubicBezTo>
                  <a:pt x="53" y="51"/>
                  <a:pt x="53" y="51"/>
                  <a:pt x="53" y="51"/>
                </a:cubicBezTo>
                <a:cubicBezTo>
                  <a:pt x="46" y="51"/>
                  <a:pt x="40" y="57"/>
                  <a:pt x="40" y="64"/>
                </a:cubicBezTo>
                <a:cubicBezTo>
                  <a:pt x="40" y="89"/>
                  <a:pt x="40" y="89"/>
                  <a:pt x="40" y="89"/>
                </a:cubicBezTo>
                <a:cubicBezTo>
                  <a:pt x="31" y="90"/>
                  <a:pt x="24" y="98"/>
                  <a:pt x="24" y="107"/>
                </a:cubicBezTo>
                <a:cubicBezTo>
                  <a:pt x="24" y="139"/>
                  <a:pt x="24" y="139"/>
                  <a:pt x="24" y="139"/>
                </a:cubicBezTo>
                <a:cubicBezTo>
                  <a:pt x="24" y="139"/>
                  <a:pt x="24" y="139"/>
                  <a:pt x="24" y="140"/>
                </a:cubicBezTo>
                <a:cubicBezTo>
                  <a:pt x="26" y="150"/>
                  <a:pt x="26" y="150"/>
                  <a:pt x="26" y="150"/>
                </a:cubicBezTo>
                <a:cubicBezTo>
                  <a:pt x="26" y="158"/>
                  <a:pt x="26" y="158"/>
                  <a:pt x="26" y="158"/>
                </a:cubicBezTo>
                <a:cubicBezTo>
                  <a:pt x="26" y="159"/>
                  <a:pt x="28" y="160"/>
                  <a:pt x="29" y="160"/>
                </a:cubicBezTo>
                <a:cubicBezTo>
                  <a:pt x="61" y="160"/>
                  <a:pt x="61" y="160"/>
                  <a:pt x="61" y="160"/>
                </a:cubicBezTo>
                <a:cubicBezTo>
                  <a:pt x="62" y="160"/>
                  <a:pt x="64" y="159"/>
                  <a:pt x="64" y="158"/>
                </a:cubicBezTo>
                <a:cubicBezTo>
                  <a:pt x="64" y="153"/>
                  <a:pt x="64" y="153"/>
                  <a:pt x="64" y="153"/>
                </a:cubicBezTo>
                <a:cubicBezTo>
                  <a:pt x="69" y="146"/>
                  <a:pt x="69" y="146"/>
                  <a:pt x="69" y="146"/>
                </a:cubicBezTo>
                <a:cubicBezTo>
                  <a:pt x="69" y="145"/>
                  <a:pt x="69" y="145"/>
                  <a:pt x="69" y="144"/>
                </a:cubicBezTo>
                <a:cubicBezTo>
                  <a:pt x="69" y="138"/>
                  <a:pt x="69" y="138"/>
                  <a:pt x="69" y="138"/>
                </a:cubicBezTo>
                <a:cubicBezTo>
                  <a:pt x="69" y="138"/>
                  <a:pt x="69" y="137"/>
                  <a:pt x="69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7" y="136"/>
                  <a:pt x="93" y="130"/>
                  <a:pt x="93" y="123"/>
                </a:cubicBezTo>
                <a:cubicBezTo>
                  <a:pt x="93" y="64"/>
                  <a:pt x="93" y="64"/>
                  <a:pt x="93" y="64"/>
                </a:cubicBezTo>
                <a:cubicBezTo>
                  <a:pt x="93" y="57"/>
                  <a:pt x="87" y="51"/>
                  <a:pt x="80" y="51"/>
                </a:cubicBezTo>
                <a:close/>
                <a:moveTo>
                  <a:pt x="69" y="115"/>
                </a:moveTo>
                <a:cubicBezTo>
                  <a:pt x="64" y="134"/>
                  <a:pt x="64" y="134"/>
                  <a:pt x="64" y="134"/>
                </a:cubicBezTo>
                <a:cubicBezTo>
                  <a:pt x="64" y="135"/>
                  <a:pt x="64" y="137"/>
                  <a:pt x="64" y="138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59" y="151"/>
                  <a:pt x="59" y="151"/>
                  <a:pt x="59" y="151"/>
                </a:cubicBezTo>
                <a:cubicBezTo>
                  <a:pt x="59" y="151"/>
                  <a:pt x="58" y="152"/>
                  <a:pt x="58" y="152"/>
                </a:cubicBezTo>
                <a:cubicBezTo>
                  <a:pt x="58" y="155"/>
                  <a:pt x="58" y="155"/>
                  <a:pt x="58" y="155"/>
                </a:cubicBezTo>
                <a:cubicBezTo>
                  <a:pt x="32" y="155"/>
                  <a:pt x="32" y="155"/>
                  <a:pt x="32" y="155"/>
                </a:cubicBezTo>
                <a:cubicBezTo>
                  <a:pt x="32" y="150"/>
                  <a:pt x="32" y="150"/>
                  <a:pt x="32" y="150"/>
                </a:cubicBezTo>
                <a:cubicBezTo>
                  <a:pt x="32" y="149"/>
                  <a:pt x="32" y="149"/>
                  <a:pt x="32" y="149"/>
                </a:cubicBezTo>
                <a:cubicBezTo>
                  <a:pt x="29" y="139"/>
                  <a:pt x="29" y="139"/>
                  <a:pt x="29" y="139"/>
                </a:cubicBezTo>
                <a:cubicBezTo>
                  <a:pt x="29" y="107"/>
                  <a:pt x="29" y="107"/>
                  <a:pt x="29" y="107"/>
                </a:cubicBezTo>
                <a:cubicBezTo>
                  <a:pt x="29" y="101"/>
                  <a:pt x="33" y="95"/>
                  <a:pt x="40" y="94"/>
                </a:cubicBezTo>
                <a:cubicBezTo>
                  <a:pt x="40" y="115"/>
                  <a:pt x="40" y="115"/>
                  <a:pt x="40" y="115"/>
                </a:cubicBezTo>
                <a:cubicBezTo>
                  <a:pt x="40" y="116"/>
                  <a:pt x="40" y="116"/>
                  <a:pt x="40" y="116"/>
                </a:cubicBezTo>
                <a:cubicBezTo>
                  <a:pt x="47" y="127"/>
                  <a:pt x="47" y="127"/>
                  <a:pt x="47" y="127"/>
                </a:cubicBezTo>
                <a:cubicBezTo>
                  <a:pt x="48" y="130"/>
                  <a:pt x="51" y="131"/>
                  <a:pt x="53" y="131"/>
                </a:cubicBezTo>
                <a:cubicBezTo>
                  <a:pt x="57" y="131"/>
                  <a:pt x="60" y="129"/>
                  <a:pt x="61" y="125"/>
                </a:cubicBezTo>
                <a:cubicBezTo>
                  <a:pt x="64" y="114"/>
                  <a:pt x="64" y="114"/>
                  <a:pt x="64" y="114"/>
                </a:cubicBezTo>
                <a:cubicBezTo>
                  <a:pt x="64" y="113"/>
                  <a:pt x="65" y="112"/>
                  <a:pt x="65" y="112"/>
                </a:cubicBezTo>
                <a:cubicBezTo>
                  <a:pt x="66" y="112"/>
                  <a:pt x="67" y="112"/>
                  <a:pt x="67" y="112"/>
                </a:cubicBezTo>
                <a:cubicBezTo>
                  <a:pt x="68" y="112"/>
                  <a:pt x="69" y="112"/>
                  <a:pt x="69" y="113"/>
                </a:cubicBezTo>
                <a:cubicBezTo>
                  <a:pt x="69" y="114"/>
                  <a:pt x="70" y="114"/>
                  <a:pt x="69" y="115"/>
                </a:cubicBezTo>
                <a:close/>
                <a:moveTo>
                  <a:pt x="88" y="123"/>
                </a:moveTo>
                <a:cubicBezTo>
                  <a:pt x="88" y="127"/>
                  <a:pt x="84" y="131"/>
                  <a:pt x="80" y="131"/>
                </a:cubicBezTo>
                <a:cubicBezTo>
                  <a:pt x="71" y="131"/>
                  <a:pt x="71" y="131"/>
                  <a:pt x="71" y="131"/>
                </a:cubicBezTo>
                <a:cubicBezTo>
                  <a:pt x="74" y="116"/>
                  <a:pt x="74" y="116"/>
                  <a:pt x="74" y="116"/>
                </a:cubicBezTo>
                <a:cubicBezTo>
                  <a:pt x="76" y="112"/>
                  <a:pt x="73" y="108"/>
                  <a:pt x="69" y="107"/>
                </a:cubicBezTo>
                <a:cubicBezTo>
                  <a:pt x="65" y="106"/>
                  <a:pt x="60" y="108"/>
                  <a:pt x="59" y="112"/>
                </a:cubicBezTo>
                <a:cubicBezTo>
                  <a:pt x="56" y="124"/>
                  <a:pt x="56" y="124"/>
                  <a:pt x="56" y="124"/>
                </a:cubicBezTo>
                <a:cubicBezTo>
                  <a:pt x="56" y="125"/>
                  <a:pt x="55" y="126"/>
                  <a:pt x="53" y="126"/>
                </a:cubicBezTo>
                <a:cubicBezTo>
                  <a:pt x="53" y="126"/>
                  <a:pt x="53" y="126"/>
                  <a:pt x="53" y="126"/>
                </a:cubicBezTo>
                <a:cubicBezTo>
                  <a:pt x="52" y="126"/>
                  <a:pt x="52" y="125"/>
                  <a:pt x="51" y="124"/>
                </a:cubicBezTo>
                <a:cubicBezTo>
                  <a:pt x="45" y="114"/>
                  <a:pt x="45" y="114"/>
                  <a:pt x="45" y="114"/>
                </a:cubicBezTo>
                <a:cubicBezTo>
                  <a:pt x="45" y="64"/>
                  <a:pt x="45" y="64"/>
                  <a:pt x="45" y="64"/>
                </a:cubicBezTo>
                <a:cubicBezTo>
                  <a:pt x="45" y="60"/>
                  <a:pt x="49" y="56"/>
                  <a:pt x="53" y="56"/>
                </a:cubicBezTo>
                <a:cubicBezTo>
                  <a:pt x="80" y="56"/>
                  <a:pt x="80" y="56"/>
                  <a:pt x="80" y="56"/>
                </a:cubicBezTo>
                <a:cubicBezTo>
                  <a:pt x="84" y="56"/>
                  <a:pt x="88" y="60"/>
                  <a:pt x="88" y="64"/>
                </a:cubicBezTo>
                <a:lnTo>
                  <a:pt x="88" y="123"/>
                </a:lnTo>
                <a:close/>
                <a:moveTo>
                  <a:pt x="80" y="62"/>
                </a:moveTo>
                <a:cubicBezTo>
                  <a:pt x="64" y="62"/>
                  <a:pt x="64" y="62"/>
                  <a:pt x="64" y="62"/>
                </a:cubicBezTo>
                <a:cubicBezTo>
                  <a:pt x="64" y="67"/>
                  <a:pt x="64" y="67"/>
                  <a:pt x="64" y="67"/>
                </a:cubicBezTo>
                <a:cubicBezTo>
                  <a:pt x="80" y="67"/>
                  <a:pt x="80" y="67"/>
                  <a:pt x="80" y="67"/>
                </a:cubicBezTo>
                <a:lnTo>
                  <a:pt x="80" y="62"/>
                </a:lnTo>
                <a:close/>
                <a:moveTo>
                  <a:pt x="58" y="62"/>
                </a:moveTo>
                <a:cubicBezTo>
                  <a:pt x="53" y="62"/>
                  <a:pt x="53" y="62"/>
                  <a:pt x="53" y="62"/>
                </a:cubicBezTo>
                <a:cubicBezTo>
                  <a:pt x="53" y="67"/>
                  <a:pt x="53" y="67"/>
                  <a:pt x="53" y="67"/>
                </a:cubicBezTo>
                <a:cubicBezTo>
                  <a:pt x="58" y="67"/>
                  <a:pt x="58" y="67"/>
                  <a:pt x="58" y="67"/>
                </a:cubicBezTo>
                <a:lnTo>
                  <a:pt x="58" y="62"/>
                </a:lnTo>
                <a:close/>
                <a:moveTo>
                  <a:pt x="64" y="102"/>
                </a:moveTo>
                <a:cubicBezTo>
                  <a:pt x="69" y="102"/>
                  <a:pt x="69" y="102"/>
                  <a:pt x="69" y="102"/>
                </a:cubicBezTo>
                <a:cubicBezTo>
                  <a:pt x="69" y="96"/>
                  <a:pt x="69" y="96"/>
                  <a:pt x="69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102"/>
                </a:lnTo>
                <a:close/>
                <a:moveTo>
                  <a:pt x="57" y="90"/>
                </a:moveTo>
                <a:cubicBezTo>
                  <a:pt x="61" y="93"/>
                  <a:pt x="61" y="93"/>
                  <a:pt x="61" y="93"/>
                </a:cubicBezTo>
                <a:cubicBezTo>
                  <a:pt x="64" y="90"/>
                  <a:pt x="69" y="90"/>
                  <a:pt x="72" y="93"/>
                </a:cubicBezTo>
                <a:cubicBezTo>
                  <a:pt x="76" y="90"/>
                  <a:pt x="76" y="90"/>
                  <a:pt x="76" y="90"/>
                </a:cubicBezTo>
                <a:cubicBezTo>
                  <a:pt x="71" y="84"/>
                  <a:pt x="62" y="84"/>
                  <a:pt x="57" y="90"/>
                </a:cubicBezTo>
                <a:close/>
                <a:moveTo>
                  <a:pt x="49" y="82"/>
                </a:moveTo>
                <a:cubicBezTo>
                  <a:pt x="53" y="86"/>
                  <a:pt x="53" y="86"/>
                  <a:pt x="53" y="86"/>
                </a:cubicBezTo>
                <a:cubicBezTo>
                  <a:pt x="60" y="79"/>
                  <a:pt x="72" y="79"/>
                  <a:pt x="80" y="86"/>
                </a:cubicBezTo>
                <a:cubicBezTo>
                  <a:pt x="83" y="82"/>
                  <a:pt x="83" y="82"/>
                  <a:pt x="83" y="82"/>
                </a:cubicBezTo>
                <a:cubicBezTo>
                  <a:pt x="74" y="73"/>
                  <a:pt x="59" y="73"/>
                  <a:pt x="49" y="82"/>
                </a:cubicBezTo>
                <a:close/>
                <a:moveTo>
                  <a:pt x="29" y="38"/>
                </a:moveTo>
                <a:cubicBezTo>
                  <a:pt x="40" y="38"/>
                  <a:pt x="40" y="38"/>
                  <a:pt x="40" y="38"/>
                </a:cubicBezTo>
                <a:cubicBezTo>
                  <a:pt x="41" y="42"/>
                  <a:pt x="45" y="46"/>
                  <a:pt x="50" y="46"/>
                </a:cubicBezTo>
                <a:cubicBezTo>
                  <a:pt x="55" y="46"/>
                  <a:pt x="59" y="42"/>
                  <a:pt x="61" y="38"/>
                </a:cubicBezTo>
                <a:cubicBezTo>
                  <a:pt x="66" y="38"/>
                  <a:pt x="66" y="38"/>
                  <a:pt x="66" y="38"/>
                </a:cubicBezTo>
                <a:cubicBezTo>
                  <a:pt x="68" y="38"/>
                  <a:pt x="69" y="37"/>
                  <a:pt x="69" y="35"/>
                </a:cubicBezTo>
                <a:cubicBezTo>
                  <a:pt x="69" y="19"/>
                  <a:pt x="69" y="19"/>
                  <a:pt x="69" y="19"/>
                </a:cubicBezTo>
                <a:cubicBezTo>
                  <a:pt x="69" y="18"/>
                  <a:pt x="69" y="17"/>
                  <a:pt x="68" y="17"/>
                </a:cubicBezTo>
                <a:cubicBezTo>
                  <a:pt x="47" y="1"/>
                  <a:pt x="47" y="1"/>
                  <a:pt x="47" y="1"/>
                </a:cubicBezTo>
                <a:cubicBezTo>
                  <a:pt x="46" y="1"/>
                  <a:pt x="46" y="0"/>
                  <a:pt x="45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2"/>
                  <a:pt x="0" y="3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7"/>
                  <a:pt x="1" y="38"/>
                  <a:pt x="2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9" y="42"/>
                  <a:pt x="13" y="46"/>
                  <a:pt x="18" y="46"/>
                </a:cubicBezTo>
                <a:cubicBezTo>
                  <a:pt x="23" y="46"/>
                  <a:pt x="27" y="42"/>
                  <a:pt x="29" y="38"/>
                </a:cubicBezTo>
                <a:close/>
                <a:moveTo>
                  <a:pt x="50" y="40"/>
                </a:moveTo>
                <a:cubicBezTo>
                  <a:pt x="48" y="40"/>
                  <a:pt x="46" y="39"/>
                  <a:pt x="45" y="37"/>
                </a:cubicBezTo>
                <a:cubicBezTo>
                  <a:pt x="45" y="35"/>
                  <a:pt x="45" y="33"/>
                  <a:pt x="47" y="31"/>
                </a:cubicBezTo>
                <a:cubicBezTo>
                  <a:pt x="48" y="30"/>
                  <a:pt x="50" y="29"/>
                  <a:pt x="52" y="30"/>
                </a:cubicBezTo>
                <a:cubicBezTo>
                  <a:pt x="54" y="31"/>
                  <a:pt x="56" y="33"/>
                  <a:pt x="56" y="35"/>
                </a:cubicBezTo>
                <a:cubicBezTo>
                  <a:pt x="56" y="38"/>
                  <a:pt x="53" y="40"/>
                  <a:pt x="50" y="40"/>
                </a:cubicBezTo>
                <a:close/>
                <a:moveTo>
                  <a:pt x="48" y="8"/>
                </a:moveTo>
                <a:cubicBezTo>
                  <a:pt x="58" y="16"/>
                  <a:pt x="58" y="16"/>
                  <a:pt x="58" y="16"/>
                </a:cubicBezTo>
                <a:cubicBezTo>
                  <a:pt x="48" y="16"/>
                  <a:pt x="48" y="16"/>
                  <a:pt x="48" y="16"/>
                </a:cubicBezTo>
                <a:lnTo>
                  <a:pt x="48" y="8"/>
                </a:lnTo>
                <a:close/>
                <a:moveTo>
                  <a:pt x="37" y="6"/>
                </a:moveTo>
                <a:cubicBezTo>
                  <a:pt x="42" y="6"/>
                  <a:pt x="42" y="6"/>
                  <a:pt x="42" y="6"/>
                </a:cubicBezTo>
                <a:cubicBezTo>
                  <a:pt x="42" y="19"/>
                  <a:pt x="42" y="19"/>
                  <a:pt x="42" y="19"/>
                </a:cubicBezTo>
                <a:cubicBezTo>
                  <a:pt x="42" y="21"/>
                  <a:pt x="44" y="22"/>
                  <a:pt x="45" y="22"/>
                </a:cubicBezTo>
                <a:cubicBezTo>
                  <a:pt x="64" y="22"/>
                  <a:pt x="64" y="22"/>
                  <a:pt x="64" y="22"/>
                </a:cubicBezTo>
                <a:cubicBezTo>
                  <a:pt x="64" y="32"/>
                  <a:pt x="64" y="32"/>
                  <a:pt x="64" y="32"/>
                </a:cubicBezTo>
                <a:cubicBezTo>
                  <a:pt x="61" y="32"/>
                  <a:pt x="61" y="32"/>
                  <a:pt x="61" y="32"/>
                </a:cubicBezTo>
                <a:cubicBezTo>
                  <a:pt x="59" y="28"/>
                  <a:pt x="55" y="24"/>
                  <a:pt x="50" y="24"/>
                </a:cubicBezTo>
                <a:cubicBezTo>
                  <a:pt x="46" y="24"/>
                  <a:pt x="41" y="28"/>
                  <a:pt x="40" y="32"/>
                </a:cubicBezTo>
                <a:cubicBezTo>
                  <a:pt x="37" y="32"/>
                  <a:pt x="37" y="32"/>
                  <a:pt x="37" y="32"/>
                </a:cubicBezTo>
                <a:lnTo>
                  <a:pt x="37" y="6"/>
                </a:lnTo>
                <a:close/>
                <a:moveTo>
                  <a:pt x="5" y="6"/>
                </a:moveTo>
                <a:cubicBezTo>
                  <a:pt x="32" y="6"/>
                  <a:pt x="32" y="6"/>
                  <a:pt x="32" y="6"/>
                </a:cubicBezTo>
                <a:cubicBezTo>
                  <a:pt x="32" y="16"/>
                  <a:pt x="32" y="16"/>
                  <a:pt x="32" y="16"/>
                </a:cubicBezTo>
                <a:cubicBezTo>
                  <a:pt x="5" y="16"/>
                  <a:pt x="5" y="16"/>
                  <a:pt x="5" y="16"/>
                </a:cubicBezTo>
                <a:lnTo>
                  <a:pt x="5" y="6"/>
                </a:lnTo>
                <a:close/>
                <a:moveTo>
                  <a:pt x="8" y="32"/>
                </a:moveTo>
                <a:cubicBezTo>
                  <a:pt x="5" y="32"/>
                  <a:pt x="5" y="32"/>
                  <a:pt x="5" y="32"/>
                </a:cubicBezTo>
                <a:cubicBezTo>
                  <a:pt x="5" y="22"/>
                  <a:pt x="5" y="22"/>
                  <a:pt x="5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32"/>
                  <a:pt x="32" y="32"/>
                  <a:pt x="32" y="32"/>
                </a:cubicBezTo>
                <a:cubicBezTo>
                  <a:pt x="29" y="32"/>
                  <a:pt x="29" y="32"/>
                  <a:pt x="29" y="32"/>
                </a:cubicBezTo>
                <a:cubicBezTo>
                  <a:pt x="27" y="28"/>
                  <a:pt x="23" y="24"/>
                  <a:pt x="18" y="24"/>
                </a:cubicBezTo>
                <a:cubicBezTo>
                  <a:pt x="14" y="24"/>
                  <a:pt x="9" y="28"/>
                  <a:pt x="8" y="32"/>
                </a:cubicBezTo>
                <a:close/>
                <a:moveTo>
                  <a:pt x="18" y="40"/>
                </a:moveTo>
                <a:cubicBezTo>
                  <a:pt x="16" y="40"/>
                  <a:pt x="14" y="39"/>
                  <a:pt x="13" y="37"/>
                </a:cubicBezTo>
                <a:cubicBezTo>
                  <a:pt x="13" y="35"/>
                  <a:pt x="13" y="33"/>
                  <a:pt x="15" y="31"/>
                </a:cubicBezTo>
                <a:cubicBezTo>
                  <a:pt x="16" y="30"/>
                  <a:pt x="18" y="29"/>
                  <a:pt x="20" y="30"/>
                </a:cubicBezTo>
                <a:cubicBezTo>
                  <a:pt x="22" y="31"/>
                  <a:pt x="24" y="33"/>
                  <a:pt x="24" y="35"/>
                </a:cubicBezTo>
                <a:cubicBezTo>
                  <a:pt x="24" y="38"/>
                  <a:pt x="21" y="40"/>
                  <a:pt x="18" y="40"/>
                </a:cubicBezTo>
                <a:close/>
                <a:moveTo>
                  <a:pt x="130" y="11"/>
                </a:moveTo>
                <a:cubicBezTo>
                  <a:pt x="126" y="11"/>
                  <a:pt x="122" y="14"/>
                  <a:pt x="120" y="18"/>
                </a:cubicBezTo>
                <a:cubicBezTo>
                  <a:pt x="119" y="22"/>
                  <a:pt x="120" y="26"/>
                  <a:pt x="123" y="29"/>
                </a:cubicBezTo>
                <a:cubicBezTo>
                  <a:pt x="126" y="32"/>
                  <a:pt x="130" y="33"/>
                  <a:pt x="134" y="32"/>
                </a:cubicBezTo>
                <a:cubicBezTo>
                  <a:pt x="138" y="30"/>
                  <a:pt x="141" y="26"/>
                  <a:pt x="141" y="22"/>
                </a:cubicBezTo>
                <a:cubicBezTo>
                  <a:pt x="141" y="16"/>
                  <a:pt x="136" y="11"/>
                  <a:pt x="130" y="11"/>
                </a:cubicBezTo>
                <a:close/>
                <a:moveTo>
                  <a:pt x="130" y="27"/>
                </a:moveTo>
                <a:cubicBezTo>
                  <a:pt x="128" y="27"/>
                  <a:pt x="126" y="26"/>
                  <a:pt x="125" y="24"/>
                </a:cubicBezTo>
                <a:cubicBezTo>
                  <a:pt x="125" y="22"/>
                  <a:pt x="125" y="19"/>
                  <a:pt x="127" y="18"/>
                </a:cubicBezTo>
                <a:cubicBezTo>
                  <a:pt x="128" y="16"/>
                  <a:pt x="130" y="16"/>
                  <a:pt x="132" y="17"/>
                </a:cubicBezTo>
                <a:cubicBezTo>
                  <a:pt x="134" y="18"/>
                  <a:pt x="136" y="20"/>
                  <a:pt x="136" y="22"/>
                </a:cubicBezTo>
                <a:cubicBezTo>
                  <a:pt x="136" y="25"/>
                  <a:pt x="133" y="27"/>
                  <a:pt x="130" y="27"/>
                </a:cubicBezTo>
                <a:close/>
                <a:moveTo>
                  <a:pt x="106" y="43"/>
                </a:moveTo>
                <a:cubicBezTo>
                  <a:pt x="154" y="43"/>
                  <a:pt x="154" y="43"/>
                  <a:pt x="154" y="43"/>
                </a:cubicBezTo>
                <a:cubicBezTo>
                  <a:pt x="157" y="43"/>
                  <a:pt x="160" y="41"/>
                  <a:pt x="160" y="38"/>
                </a:cubicBezTo>
                <a:cubicBezTo>
                  <a:pt x="160" y="14"/>
                  <a:pt x="160" y="14"/>
                  <a:pt x="160" y="14"/>
                </a:cubicBezTo>
                <a:cubicBezTo>
                  <a:pt x="160" y="11"/>
                  <a:pt x="157" y="8"/>
                  <a:pt x="154" y="8"/>
                </a:cubicBezTo>
                <a:cubicBezTo>
                  <a:pt x="148" y="8"/>
                  <a:pt x="148" y="8"/>
                  <a:pt x="148" y="8"/>
                </a:cubicBezTo>
                <a:cubicBezTo>
                  <a:pt x="143" y="2"/>
                  <a:pt x="143" y="2"/>
                  <a:pt x="143" y="2"/>
                </a:cubicBezTo>
                <a:cubicBezTo>
                  <a:pt x="143" y="1"/>
                  <a:pt x="142" y="0"/>
                  <a:pt x="141" y="0"/>
                </a:cubicBezTo>
                <a:cubicBezTo>
                  <a:pt x="120" y="0"/>
                  <a:pt x="120" y="0"/>
                  <a:pt x="120" y="0"/>
                </a:cubicBezTo>
                <a:cubicBezTo>
                  <a:pt x="119" y="0"/>
                  <a:pt x="118" y="1"/>
                  <a:pt x="117" y="2"/>
                </a:cubicBezTo>
                <a:cubicBezTo>
                  <a:pt x="113" y="8"/>
                  <a:pt x="113" y="8"/>
                  <a:pt x="113" y="8"/>
                </a:cubicBezTo>
                <a:cubicBezTo>
                  <a:pt x="106" y="8"/>
                  <a:pt x="106" y="8"/>
                  <a:pt x="106" y="8"/>
                </a:cubicBezTo>
                <a:cubicBezTo>
                  <a:pt x="103" y="8"/>
                  <a:pt x="101" y="11"/>
                  <a:pt x="101" y="14"/>
                </a:cubicBezTo>
                <a:cubicBezTo>
                  <a:pt x="101" y="38"/>
                  <a:pt x="101" y="38"/>
                  <a:pt x="101" y="38"/>
                </a:cubicBezTo>
                <a:cubicBezTo>
                  <a:pt x="101" y="41"/>
                  <a:pt x="103" y="43"/>
                  <a:pt x="106" y="43"/>
                </a:cubicBezTo>
                <a:close/>
                <a:moveTo>
                  <a:pt x="106" y="14"/>
                </a:moveTo>
                <a:cubicBezTo>
                  <a:pt x="114" y="14"/>
                  <a:pt x="114" y="14"/>
                  <a:pt x="114" y="14"/>
                </a:cubicBezTo>
                <a:cubicBezTo>
                  <a:pt x="115" y="14"/>
                  <a:pt x="116" y="13"/>
                  <a:pt x="117" y="13"/>
                </a:cubicBezTo>
                <a:cubicBezTo>
                  <a:pt x="121" y="6"/>
                  <a:pt x="121" y="6"/>
                  <a:pt x="121" y="6"/>
                </a:cubicBezTo>
                <a:cubicBezTo>
                  <a:pt x="140" y="6"/>
                  <a:pt x="140" y="6"/>
                  <a:pt x="140" y="6"/>
                </a:cubicBezTo>
                <a:cubicBezTo>
                  <a:pt x="144" y="13"/>
                  <a:pt x="144" y="13"/>
                  <a:pt x="144" y="13"/>
                </a:cubicBezTo>
                <a:cubicBezTo>
                  <a:pt x="145" y="13"/>
                  <a:pt x="145" y="14"/>
                  <a:pt x="146" y="14"/>
                </a:cubicBezTo>
                <a:cubicBezTo>
                  <a:pt x="154" y="14"/>
                  <a:pt x="154" y="14"/>
                  <a:pt x="154" y="14"/>
                </a:cubicBezTo>
                <a:cubicBezTo>
                  <a:pt x="154" y="38"/>
                  <a:pt x="154" y="38"/>
                  <a:pt x="154" y="38"/>
                </a:cubicBezTo>
                <a:cubicBezTo>
                  <a:pt x="106" y="38"/>
                  <a:pt x="106" y="38"/>
                  <a:pt x="106" y="38"/>
                </a:cubicBezTo>
                <a:lnTo>
                  <a:pt x="106" y="14"/>
                </a:lnTo>
                <a:close/>
                <a:moveTo>
                  <a:pt x="159" y="130"/>
                </a:moveTo>
                <a:cubicBezTo>
                  <a:pt x="151" y="114"/>
                  <a:pt x="151" y="114"/>
                  <a:pt x="151" y="114"/>
                </a:cubicBezTo>
                <a:cubicBezTo>
                  <a:pt x="151" y="113"/>
                  <a:pt x="150" y="112"/>
                  <a:pt x="149" y="112"/>
                </a:cubicBezTo>
                <a:cubicBezTo>
                  <a:pt x="117" y="112"/>
                  <a:pt x="117" y="112"/>
                  <a:pt x="117" y="112"/>
                </a:cubicBezTo>
                <a:cubicBezTo>
                  <a:pt x="116" y="112"/>
                  <a:pt x="115" y="113"/>
                  <a:pt x="115" y="114"/>
                </a:cubicBezTo>
                <a:cubicBezTo>
                  <a:pt x="107" y="130"/>
                  <a:pt x="107" y="130"/>
                  <a:pt x="107" y="130"/>
                </a:cubicBezTo>
                <a:cubicBezTo>
                  <a:pt x="106" y="131"/>
                  <a:pt x="106" y="132"/>
                  <a:pt x="107" y="132"/>
                </a:cubicBezTo>
                <a:cubicBezTo>
                  <a:pt x="107" y="133"/>
                  <a:pt x="108" y="134"/>
                  <a:pt x="109" y="134"/>
                </a:cubicBezTo>
                <a:cubicBezTo>
                  <a:pt x="112" y="134"/>
                  <a:pt x="112" y="134"/>
                  <a:pt x="112" y="134"/>
                </a:cubicBezTo>
                <a:cubicBezTo>
                  <a:pt x="112" y="158"/>
                  <a:pt x="112" y="158"/>
                  <a:pt x="112" y="158"/>
                </a:cubicBezTo>
                <a:cubicBezTo>
                  <a:pt x="112" y="159"/>
                  <a:pt x="113" y="160"/>
                  <a:pt x="114" y="160"/>
                </a:cubicBezTo>
                <a:cubicBezTo>
                  <a:pt x="152" y="160"/>
                  <a:pt x="152" y="160"/>
                  <a:pt x="152" y="160"/>
                </a:cubicBezTo>
                <a:cubicBezTo>
                  <a:pt x="153" y="160"/>
                  <a:pt x="154" y="159"/>
                  <a:pt x="154" y="158"/>
                </a:cubicBezTo>
                <a:cubicBezTo>
                  <a:pt x="154" y="134"/>
                  <a:pt x="154" y="134"/>
                  <a:pt x="154" y="134"/>
                </a:cubicBezTo>
                <a:cubicBezTo>
                  <a:pt x="157" y="134"/>
                  <a:pt x="157" y="134"/>
                  <a:pt x="157" y="134"/>
                </a:cubicBezTo>
                <a:cubicBezTo>
                  <a:pt x="158" y="134"/>
                  <a:pt x="159" y="133"/>
                  <a:pt x="159" y="132"/>
                </a:cubicBezTo>
                <a:cubicBezTo>
                  <a:pt x="160" y="132"/>
                  <a:pt x="160" y="131"/>
                  <a:pt x="159" y="130"/>
                </a:cubicBezTo>
                <a:close/>
                <a:moveTo>
                  <a:pt x="136" y="155"/>
                </a:moveTo>
                <a:cubicBezTo>
                  <a:pt x="130" y="155"/>
                  <a:pt x="130" y="155"/>
                  <a:pt x="130" y="155"/>
                </a:cubicBezTo>
                <a:cubicBezTo>
                  <a:pt x="130" y="144"/>
                  <a:pt x="130" y="144"/>
                  <a:pt x="130" y="144"/>
                </a:cubicBezTo>
                <a:cubicBezTo>
                  <a:pt x="136" y="144"/>
                  <a:pt x="136" y="144"/>
                  <a:pt x="136" y="144"/>
                </a:cubicBezTo>
                <a:lnTo>
                  <a:pt x="136" y="155"/>
                </a:lnTo>
                <a:close/>
                <a:moveTo>
                  <a:pt x="149" y="155"/>
                </a:moveTo>
                <a:cubicBezTo>
                  <a:pt x="141" y="155"/>
                  <a:pt x="141" y="155"/>
                  <a:pt x="141" y="155"/>
                </a:cubicBezTo>
                <a:cubicBezTo>
                  <a:pt x="141" y="142"/>
                  <a:pt x="141" y="142"/>
                  <a:pt x="141" y="142"/>
                </a:cubicBezTo>
                <a:cubicBezTo>
                  <a:pt x="141" y="140"/>
                  <a:pt x="140" y="139"/>
                  <a:pt x="138" y="139"/>
                </a:cubicBezTo>
                <a:cubicBezTo>
                  <a:pt x="128" y="139"/>
                  <a:pt x="128" y="139"/>
                  <a:pt x="128" y="139"/>
                </a:cubicBezTo>
                <a:cubicBezTo>
                  <a:pt x="126" y="139"/>
                  <a:pt x="125" y="140"/>
                  <a:pt x="125" y="142"/>
                </a:cubicBezTo>
                <a:cubicBezTo>
                  <a:pt x="125" y="155"/>
                  <a:pt x="125" y="155"/>
                  <a:pt x="125" y="155"/>
                </a:cubicBezTo>
                <a:cubicBezTo>
                  <a:pt x="117" y="155"/>
                  <a:pt x="117" y="155"/>
                  <a:pt x="117" y="155"/>
                </a:cubicBezTo>
                <a:cubicBezTo>
                  <a:pt x="117" y="134"/>
                  <a:pt x="117" y="134"/>
                  <a:pt x="117" y="134"/>
                </a:cubicBezTo>
                <a:cubicBezTo>
                  <a:pt x="149" y="134"/>
                  <a:pt x="149" y="134"/>
                  <a:pt x="149" y="134"/>
                </a:cubicBezTo>
                <a:lnTo>
                  <a:pt x="149" y="155"/>
                </a:lnTo>
                <a:close/>
                <a:moveTo>
                  <a:pt x="113" y="128"/>
                </a:moveTo>
                <a:cubicBezTo>
                  <a:pt x="119" y="118"/>
                  <a:pt x="119" y="118"/>
                  <a:pt x="119" y="118"/>
                </a:cubicBezTo>
                <a:cubicBezTo>
                  <a:pt x="147" y="118"/>
                  <a:pt x="147" y="118"/>
                  <a:pt x="147" y="118"/>
                </a:cubicBezTo>
                <a:cubicBezTo>
                  <a:pt x="153" y="128"/>
                  <a:pt x="153" y="128"/>
                  <a:pt x="153" y="128"/>
                </a:cubicBezTo>
                <a:lnTo>
                  <a:pt x="113" y="128"/>
                </a:lnTo>
                <a:close/>
                <a:moveTo>
                  <a:pt x="114" y="72"/>
                </a:moveTo>
                <a:cubicBezTo>
                  <a:pt x="132" y="53"/>
                  <a:pt x="132" y="53"/>
                  <a:pt x="132" y="53"/>
                </a:cubicBezTo>
                <a:cubicBezTo>
                  <a:pt x="128" y="49"/>
                  <a:pt x="128" y="49"/>
                  <a:pt x="128" y="49"/>
                </a:cubicBezTo>
                <a:cubicBezTo>
                  <a:pt x="111" y="67"/>
                  <a:pt x="111" y="67"/>
                  <a:pt x="111" y="67"/>
                </a:cubicBezTo>
                <a:cubicBezTo>
                  <a:pt x="98" y="67"/>
                  <a:pt x="98" y="67"/>
                  <a:pt x="98" y="67"/>
                </a:cubicBezTo>
                <a:cubicBezTo>
                  <a:pt x="98" y="72"/>
                  <a:pt x="98" y="72"/>
                  <a:pt x="98" y="72"/>
                </a:cubicBezTo>
                <a:cubicBezTo>
                  <a:pt x="112" y="72"/>
                  <a:pt x="112" y="72"/>
                  <a:pt x="112" y="72"/>
                </a:cubicBezTo>
                <a:cubicBezTo>
                  <a:pt x="112" y="72"/>
                  <a:pt x="113" y="72"/>
                  <a:pt x="114" y="72"/>
                </a:cubicBezTo>
                <a:close/>
                <a:moveTo>
                  <a:pt x="128" y="106"/>
                </a:moveTo>
                <a:cubicBezTo>
                  <a:pt x="132" y="102"/>
                  <a:pt x="132" y="102"/>
                  <a:pt x="132" y="102"/>
                </a:cubicBezTo>
                <a:cubicBezTo>
                  <a:pt x="114" y="84"/>
                  <a:pt x="114" y="84"/>
                  <a:pt x="114" y="84"/>
                </a:cubicBezTo>
                <a:cubicBezTo>
                  <a:pt x="113" y="83"/>
                  <a:pt x="112" y="83"/>
                  <a:pt x="112" y="83"/>
                </a:cubicBezTo>
                <a:cubicBezTo>
                  <a:pt x="98" y="83"/>
                  <a:pt x="98" y="83"/>
                  <a:pt x="98" y="83"/>
                </a:cubicBezTo>
                <a:cubicBezTo>
                  <a:pt x="98" y="88"/>
                  <a:pt x="98" y="88"/>
                  <a:pt x="98" y="88"/>
                </a:cubicBezTo>
                <a:cubicBezTo>
                  <a:pt x="111" y="88"/>
                  <a:pt x="111" y="88"/>
                  <a:pt x="111" y="88"/>
                </a:cubicBezTo>
                <a:lnTo>
                  <a:pt x="128" y="106"/>
                </a:lnTo>
                <a:close/>
                <a:moveTo>
                  <a:pt x="34" y="80"/>
                </a:moveTo>
                <a:cubicBezTo>
                  <a:pt x="34" y="75"/>
                  <a:pt x="34" y="75"/>
                  <a:pt x="34" y="75"/>
                </a:cubicBezTo>
                <a:cubicBezTo>
                  <a:pt x="26" y="75"/>
                  <a:pt x="26" y="75"/>
                  <a:pt x="26" y="75"/>
                </a:cubicBezTo>
                <a:cubicBezTo>
                  <a:pt x="26" y="51"/>
                  <a:pt x="26" y="51"/>
                  <a:pt x="26" y="51"/>
                </a:cubicBezTo>
                <a:cubicBezTo>
                  <a:pt x="21" y="51"/>
                  <a:pt x="21" y="51"/>
                  <a:pt x="21" y="51"/>
                </a:cubicBezTo>
                <a:cubicBezTo>
                  <a:pt x="21" y="78"/>
                  <a:pt x="21" y="78"/>
                  <a:pt x="21" y="78"/>
                </a:cubicBezTo>
                <a:cubicBezTo>
                  <a:pt x="21" y="79"/>
                  <a:pt x="22" y="80"/>
                  <a:pt x="24" y="80"/>
                </a:cubicBezTo>
                <a:lnTo>
                  <a:pt x="34" y="8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B8E27D58-BAEE-AC6C-A6A7-BB9D48181437}"/>
              </a:ext>
            </a:extLst>
          </p:cNvPr>
          <p:cNvSpPr>
            <a:spLocks noEditPoints="1"/>
          </p:cNvSpPr>
          <p:nvPr/>
        </p:nvSpPr>
        <p:spPr bwMode="auto">
          <a:xfrm>
            <a:off x="11198226" y="4679950"/>
            <a:ext cx="254000" cy="249238"/>
          </a:xfrm>
          <a:custGeom>
            <a:avLst/>
            <a:gdLst>
              <a:gd name="T0" fmla="*/ 107 w 160"/>
              <a:gd name="T1" fmla="*/ 32 h 157"/>
              <a:gd name="T2" fmla="*/ 96 w 160"/>
              <a:gd name="T3" fmla="*/ 19 h 157"/>
              <a:gd name="T4" fmla="*/ 72 w 160"/>
              <a:gd name="T5" fmla="*/ 32 h 157"/>
              <a:gd name="T6" fmla="*/ 38 w 160"/>
              <a:gd name="T7" fmla="*/ 64 h 157"/>
              <a:gd name="T8" fmla="*/ 0 w 160"/>
              <a:gd name="T9" fmla="*/ 144 h 157"/>
              <a:gd name="T10" fmla="*/ 54 w 160"/>
              <a:gd name="T11" fmla="*/ 107 h 157"/>
              <a:gd name="T12" fmla="*/ 131 w 160"/>
              <a:gd name="T13" fmla="*/ 114 h 157"/>
              <a:gd name="T14" fmla="*/ 160 w 160"/>
              <a:gd name="T15" fmla="*/ 72 h 157"/>
              <a:gd name="T16" fmla="*/ 102 w 160"/>
              <a:gd name="T17" fmla="*/ 58 h 157"/>
              <a:gd name="T18" fmla="*/ 40 w 160"/>
              <a:gd name="T19" fmla="*/ 152 h 157"/>
              <a:gd name="T20" fmla="*/ 14 w 160"/>
              <a:gd name="T21" fmla="*/ 82 h 157"/>
              <a:gd name="T22" fmla="*/ 67 w 160"/>
              <a:gd name="T23" fmla="*/ 109 h 157"/>
              <a:gd name="T24" fmla="*/ 78 w 160"/>
              <a:gd name="T25" fmla="*/ 98 h 157"/>
              <a:gd name="T26" fmla="*/ 70 w 160"/>
              <a:gd name="T27" fmla="*/ 83 h 157"/>
              <a:gd name="T28" fmla="*/ 50 w 160"/>
              <a:gd name="T29" fmla="*/ 64 h 157"/>
              <a:gd name="T30" fmla="*/ 107 w 160"/>
              <a:gd name="T31" fmla="*/ 37 h 157"/>
              <a:gd name="T32" fmla="*/ 73 w 160"/>
              <a:gd name="T33" fmla="*/ 44 h 157"/>
              <a:gd name="T34" fmla="*/ 96 w 160"/>
              <a:gd name="T35" fmla="*/ 64 h 157"/>
              <a:gd name="T36" fmla="*/ 76 w 160"/>
              <a:gd name="T37" fmla="*/ 48 h 157"/>
              <a:gd name="T38" fmla="*/ 121 w 160"/>
              <a:gd name="T39" fmla="*/ 102 h 157"/>
              <a:gd name="T40" fmla="*/ 131 w 160"/>
              <a:gd name="T41" fmla="*/ 109 h 157"/>
              <a:gd name="T42" fmla="*/ 115 w 160"/>
              <a:gd name="T43" fmla="*/ 96 h 157"/>
              <a:gd name="T44" fmla="*/ 154 w 160"/>
              <a:gd name="T45" fmla="*/ 69 h 157"/>
              <a:gd name="T46" fmla="*/ 147 w 160"/>
              <a:gd name="T47" fmla="*/ 85 h 157"/>
              <a:gd name="T48" fmla="*/ 150 w 160"/>
              <a:gd name="T49" fmla="*/ 80 h 157"/>
              <a:gd name="T50" fmla="*/ 107 w 160"/>
              <a:gd name="T51" fmla="*/ 74 h 157"/>
              <a:gd name="T52" fmla="*/ 107 w 160"/>
              <a:gd name="T53" fmla="*/ 74 h 157"/>
              <a:gd name="T54" fmla="*/ 64 w 160"/>
              <a:gd name="T55" fmla="*/ 69 h 157"/>
              <a:gd name="T56" fmla="*/ 70 w 160"/>
              <a:gd name="T57" fmla="*/ 96 h 157"/>
              <a:gd name="T58" fmla="*/ 134 w 160"/>
              <a:gd name="T59" fmla="*/ 101 h 157"/>
              <a:gd name="T60" fmla="*/ 32 w 160"/>
              <a:gd name="T61" fmla="*/ 88 h 157"/>
              <a:gd name="T62" fmla="*/ 32 w 160"/>
              <a:gd name="T63" fmla="*/ 88 h 157"/>
              <a:gd name="T64" fmla="*/ 16 w 160"/>
              <a:gd name="T65" fmla="*/ 93 h 157"/>
              <a:gd name="T66" fmla="*/ 32 w 160"/>
              <a:gd name="T67" fmla="*/ 141 h 157"/>
              <a:gd name="T68" fmla="*/ 24 w 160"/>
              <a:gd name="T69" fmla="*/ 130 h 157"/>
              <a:gd name="T70" fmla="*/ 18 w 160"/>
              <a:gd name="T71" fmla="*/ 118 h 157"/>
              <a:gd name="T72" fmla="*/ 18 w 160"/>
              <a:gd name="T73" fmla="*/ 118 h 157"/>
              <a:gd name="T74" fmla="*/ 40 w 160"/>
              <a:gd name="T75" fmla="*/ 114 h 157"/>
              <a:gd name="T76" fmla="*/ 88 w 160"/>
              <a:gd name="T77" fmla="*/ 21 h 157"/>
              <a:gd name="T78" fmla="*/ 88 w 160"/>
              <a:gd name="T79" fmla="*/ 21 h 157"/>
              <a:gd name="T80" fmla="*/ 78 w 160"/>
              <a:gd name="T81" fmla="*/ 21 h 157"/>
              <a:gd name="T82" fmla="*/ 59 w 160"/>
              <a:gd name="T83" fmla="*/ 10 h 157"/>
              <a:gd name="T84" fmla="*/ 30 w 160"/>
              <a:gd name="T85" fmla="*/ 72 h 157"/>
              <a:gd name="T86" fmla="*/ 14 w 160"/>
              <a:gd name="T87" fmla="*/ 16 h 157"/>
              <a:gd name="T88" fmla="*/ 14 w 160"/>
              <a:gd name="T89" fmla="*/ 21 h 157"/>
              <a:gd name="T90" fmla="*/ 19 w 160"/>
              <a:gd name="T91" fmla="*/ 32 h 157"/>
              <a:gd name="T92" fmla="*/ 19 w 160"/>
              <a:gd name="T93" fmla="*/ 32 h 157"/>
              <a:gd name="T94" fmla="*/ 19 w 160"/>
              <a:gd name="T95" fmla="*/ 48 h 157"/>
              <a:gd name="T96" fmla="*/ 14 w 160"/>
              <a:gd name="T97" fmla="*/ 58 h 157"/>
              <a:gd name="T98" fmla="*/ 14 w 160"/>
              <a:gd name="T99" fmla="*/ 64 h 157"/>
              <a:gd name="T100" fmla="*/ 30 w 160"/>
              <a:gd name="T101" fmla="*/ 0 h 157"/>
              <a:gd name="T102" fmla="*/ 30 w 160"/>
              <a:gd name="T103" fmla="*/ 0 h 157"/>
              <a:gd name="T104" fmla="*/ 40 w 160"/>
              <a:gd name="T105" fmla="*/ 5 h 157"/>
              <a:gd name="T106" fmla="*/ 46 w 160"/>
              <a:gd name="T107" fmla="*/ 5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57">
                <a:moveTo>
                  <a:pt x="147" y="58"/>
                </a:moveTo>
                <a:cubicBezTo>
                  <a:pt x="132" y="58"/>
                  <a:pt x="132" y="58"/>
                  <a:pt x="132" y="58"/>
                </a:cubicBezTo>
                <a:cubicBezTo>
                  <a:pt x="113" y="35"/>
                  <a:pt x="113" y="35"/>
                  <a:pt x="113" y="35"/>
                </a:cubicBezTo>
                <a:cubicBezTo>
                  <a:pt x="112" y="33"/>
                  <a:pt x="109" y="32"/>
                  <a:pt x="107" y="32"/>
                </a:cubicBezTo>
                <a:cubicBezTo>
                  <a:pt x="102" y="32"/>
                  <a:pt x="102" y="32"/>
                  <a:pt x="102" y="32"/>
                </a:cubicBezTo>
                <a:cubicBezTo>
                  <a:pt x="102" y="26"/>
                  <a:pt x="102" y="26"/>
                  <a:pt x="102" y="26"/>
                </a:cubicBezTo>
                <a:cubicBezTo>
                  <a:pt x="102" y="26"/>
                  <a:pt x="101" y="25"/>
                  <a:pt x="101" y="24"/>
                </a:cubicBezTo>
                <a:cubicBezTo>
                  <a:pt x="96" y="19"/>
                  <a:pt x="96" y="19"/>
                  <a:pt x="96" y="19"/>
                </a:cubicBezTo>
                <a:cubicBezTo>
                  <a:pt x="92" y="23"/>
                  <a:pt x="92" y="23"/>
                  <a:pt x="92" y="23"/>
                </a:cubicBezTo>
                <a:cubicBezTo>
                  <a:pt x="96" y="27"/>
                  <a:pt x="96" y="27"/>
                  <a:pt x="96" y="27"/>
                </a:cubicBezTo>
                <a:cubicBezTo>
                  <a:pt x="96" y="32"/>
                  <a:pt x="96" y="32"/>
                  <a:pt x="96" y="32"/>
                </a:cubicBezTo>
                <a:cubicBezTo>
                  <a:pt x="72" y="32"/>
                  <a:pt x="72" y="32"/>
                  <a:pt x="72" y="32"/>
                </a:cubicBezTo>
                <a:cubicBezTo>
                  <a:pt x="70" y="32"/>
                  <a:pt x="67" y="33"/>
                  <a:pt x="66" y="35"/>
                </a:cubicBezTo>
                <a:cubicBezTo>
                  <a:pt x="50" y="58"/>
                  <a:pt x="50" y="58"/>
                  <a:pt x="50" y="58"/>
                </a:cubicBezTo>
                <a:cubicBezTo>
                  <a:pt x="43" y="58"/>
                  <a:pt x="43" y="58"/>
                  <a:pt x="43" y="58"/>
                </a:cubicBezTo>
                <a:cubicBezTo>
                  <a:pt x="40" y="58"/>
                  <a:pt x="38" y="61"/>
                  <a:pt x="38" y="64"/>
                </a:cubicBezTo>
                <a:cubicBezTo>
                  <a:pt x="38" y="77"/>
                  <a:pt x="38" y="77"/>
                  <a:pt x="38" y="77"/>
                </a:cubicBezTo>
                <a:cubicBezTo>
                  <a:pt x="14" y="77"/>
                  <a:pt x="14" y="77"/>
                  <a:pt x="14" y="77"/>
                </a:cubicBezTo>
                <a:cubicBezTo>
                  <a:pt x="6" y="77"/>
                  <a:pt x="0" y="83"/>
                  <a:pt x="0" y="90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51"/>
                  <a:pt x="6" y="157"/>
                  <a:pt x="14" y="157"/>
                </a:cubicBezTo>
                <a:cubicBezTo>
                  <a:pt x="40" y="157"/>
                  <a:pt x="40" y="157"/>
                  <a:pt x="40" y="157"/>
                </a:cubicBezTo>
                <a:cubicBezTo>
                  <a:pt x="48" y="157"/>
                  <a:pt x="54" y="151"/>
                  <a:pt x="54" y="144"/>
                </a:cubicBezTo>
                <a:cubicBezTo>
                  <a:pt x="54" y="107"/>
                  <a:pt x="54" y="107"/>
                  <a:pt x="54" y="107"/>
                </a:cubicBezTo>
                <a:cubicBezTo>
                  <a:pt x="57" y="113"/>
                  <a:pt x="64" y="115"/>
                  <a:pt x="70" y="114"/>
                </a:cubicBezTo>
                <a:cubicBezTo>
                  <a:pt x="77" y="113"/>
                  <a:pt x="82" y="108"/>
                  <a:pt x="83" y="101"/>
                </a:cubicBezTo>
                <a:cubicBezTo>
                  <a:pt x="115" y="101"/>
                  <a:pt x="115" y="101"/>
                  <a:pt x="115" y="101"/>
                </a:cubicBezTo>
                <a:cubicBezTo>
                  <a:pt x="116" y="109"/>
                  <a:pt x="123" y="114"/>
                  <a:pt x="131" y="114"/>
                </a:cubicBezTo>
                <a:cubicBezTo>
                  <a:pt x="139" y="114"/>
                  <a:pt x="145" y="109"/>
                  <a:pt x="147" y="101"/>
                </a:cubicBezTo>
                <a:cubicBezTo>
                  <a:pt x="155" y="101"/>
                  <a:pt x="155" y="101"/>
                  <a:pt x="155" y="101"/>
                </a:cubicBezTo>
                <a:cubicBezTo>
                  <a:pt x="158" y="101"/>
                  <a:pt x="160" y="99"/>
                  <a:pt x="160" y="96"/>
                </a:cubicBezTo>
                <a:cubicBezTo>
                  <a:pt x="160" y="72"/>
                  <a:pt x="160" y="72"/>
                  <a:pt x="160" y="72"/>
                </a:cubicBezTo>
                <a:cubicBezTo>
                  <a:pt x="160" y="64"/>
                  <a:pt x="154" y="58"/>
                  <a:pt x="147" y="58"/>
                </a:cubicBezTo>
                <a:close/>
                <a:moveTo>
                  <a:pt x="117" y="48"/>
                </a:moveTo>
                <a:cubicBezTo>
                  <a:pt x="125" y="58"/>
                  <a:pt x="125" y="58"/>
                  <a:pt x="125" y="58"/>
                </a:cubicBezTo>
                <a:cubicBezTo>
                  <a:pt x="102" y="58"/>
                  <a:pt x="102" y="58"/>
                  <a:pt x="102" y="58"/>
                </a:cubicBezTo>
                <a:cubicBezTo>
                  <a:pt x="102" y="48"/>
                  <a:pt x="102" y="48"/>
                  <a:pt x="102" y="48"/>
                </a:cubicBezTo>
                <a:lnTo>
                  <a:pt x="117" y="48"/>
                </a:lnTo>
                <a:close/>
                <a:moveTo>
                  <a:pt x="48" y="144"/>
                </a:moveTo>
                <a:cubicBezTo>
                  <a:pt x="48" y="148"/>
                  <a:pt x="45" y="152"/>
                  <a:pt x="40" y="152"/>
                </a:cubicBezTo>
                <a:cubicBezTo>
                  <a:pt x="14" y="152"/>
                  <a:pt x="14" y="152"/>
                  <a:pt x="14" y="152"/>
                </a:cubicBezTo>
                <a:cubicBezTo>
                  <a:pt x="9" y="152"/>
                  <a:pt x="6" y="148"/>
                  <a:pt x="6" y="144"/>
                </a:cubicBezTo>
                <a:cubicBezTo>
                  <a:pt x="6" y="90"/>
                  <a:pt x="6" y="90"/>
                  <a:pt x="6" y="90"/>
                </a:cubicBezTo>
                <a:cubicBezTo>
                  <a:pt x="6" y="86"/>
                  <a:pt x="9" y="82"/>
                  <a:pt x="14" y="82"/>
                </a:cubicBezTo>
                <a:cubicBezTo>
                  <a:pt x="40" y="82"/>
                  <a:pt x="40" y="82"/>
                  <a:pt x="40" y="82"/>
                </a:cubicBezTo>
                <a:cubicBezTo>
                  <a:pt x="45" y="82"/>
                  <a:pt x="48" y="86"/>
                  <a:pt x="48" y="90"/>
                </a:cubicBezTo>
                <a:lnTo>
                  <a:pt x="48" y="144"/>
                </a:lnTo>
                <a:close/>
                <a:moveTo>
                  <a:pt x="67" y="109"/>
                </a:moveTo>
                <a:cubicBezTo>
                  <a:pt x="63" y="109"/>
                  <a:pt x="59" y="106"/>
                  <a:pt x="57" y="102"/>
                </a:cubicBezTo>
                <a:cubicBezTo>
                  <a:pt x="55" y="98"/>
                  <a:pt x="56" y="94"/>
                  <a:pt x="59" y="91"/>
                </a:cubicBezTo>
                <a:cubicBezTo>
                  <a:pt x="62" y="88"/>
                  <a:pt x="67" y="87"/>
                  <a:pt x="71" y="89"/>
                </a:cubicBezTo>
                <a:cubicBezTo>
                  <a:pt x="75" y="90"/>
                  <a:pt x="78" y="94"/>
                  <a:pt x="78" y="98"/>
                </a:cubicBezTo>
                <a:cubicBezTo>
                  <a:pt x="78" y="104"/>
                  <a:pt x="73" y="109"/>
                  <a:pt x="67" y="109"/>
                </a:cubicBezTo>
                <a:close/>
                <a:moveTo>
                  <a:pt x="96" y="96"/>
                </a:moveTo>
                <a:cubicBezTo>
                  <a:pt x="83" y="96"/>
                  <a:pt x="83" y="96"/>
                  <a:pt x="83" y="96"/>
                </a:cubicBezTo>
                <a:cubicBezTo>
                  <a:pt x="82" y="89"/>
                  <a:pt x="77" y="84"/>
                  <a:pt x="70" y="83"/>
                </a:cubicBezTo>
                <a:cubicBezTo>
                  <a:pt x="64" y="81"/>
                  <a:pt x="57" y="84"/>
                  <a:pt x="54" y="90"/>
                </a:cubicBezTo>
                <a:cubicBezTo>
                  <a:pt x="53" y="84"/>
                  <a:pt x="49" y="79"/>
                  <a:pt x="43" y="77"/>
                </a:cubicBezTo>
                <a:cubicBezTo>
                  <a:pt x="43" y="64"/>
                  <a:pt x="43" y="64"/>
                  <a:pt x="43" y="64"/>
                </a:cubicBezTo>
                <a:cubicBezTo>
                  <a:pt x="50" y="64"/>
                  <a:pt x="50" y="64"/>
                  <a:pt x="50" y="64"/>
                </a:cubicBezTo>
                <a:cubicBezTo>
                  <a:pt x="51" y="64"/>
                  <a:pt x="53" y="63"/>
                  <a:pt x="54" y="61"/>
                </a:cubicBezTo>
                <a:cubicBezTo>
                  <a:pt x="70" y="38"/>
                  <a:pt x="70" y="38"/>
                  <a:pt x="70" y="38"/>
                </a:cubicBezTo>
                <a:cubicBezTo>
                  <a:pt x="71" y="37"/>
                  <a:pt x="72" y="37"/>
                  <a:pt x="72" y="37"/>
                </a:cubicBezTo>
                <a:cubicBezTo>
                  <a:pt x="107" y="37"/>
                  <a:pt x="107" y="37"/>
                  <a:pt x="107" y="37"/>
                </a:cubicBezTo>
                <a:cubicBezTo>
                  <a:pt x="108" y="37"/>
                  <a:pt x="109" y="37"/>
                  <a:pt x="109" y="38"/>
                </a:cubicBezTo>
                <a:cubicBezTo>
                  <a:pt x="113" y="42"/>
                  <a:pt x="113" y="42"/>
                  <a:pt x="113" y="42"/>
                </a:cubicBezTo>
                <a:cubicBezTo>
                  <a:pt x="75" y="42"/>
                  <a:pt x="75" y="42"/>
                  <a:pt x="75" y="42"/>
                </a:cubicBezTo>
                <a:cubicBezTo>
                  <a:pt x="74" y="42"/>
                  <a:pt x="73" y="43"/>
                  <a:pt x="73" y="44"/>
                </a:cubicBezTo>
                <a:cubicBezTo>
                  <a:pt x="62" y="60"/>
                  <a:pt x="62" y="60"/>
                  <a:pt x="62" y="60"/>
                </a:cubicBezTo>
                <a:cubicBezTo>
                  <a:pt x="62" y="60"/>
                  <a:pt x="61" y="61"/>
                  <a:pt x="62" y="62"/>
                </a:cubicBezTo>
                <a:cubicBezTo>
                  <a:pt x="62" y="63"/>
                  <a:pt x="63" y="64"/>
                  <a:pt x="64" y="64"/>
                </a:cubicBezTo>
                <a:cubicBezTo>
                  <a:pt x="96" y="64"/>
                  <a:pt x="96" y="64"/>
                  <a:pt x="96" y="64"/>
                </a:cubicBezTo>
                <a:lnTo>
                  <a:pt x="96" y="96"/>
                </a:lnTo>
                <a:close/>
                <a:moveTo>
                  <a:pt x="96" y="58"/>
                </a:moveTo>
                <a:cubicBezTo>
                  <a:pt x="69" y="58"/>
                  <a:pt x="69" y="58"/>
                  <a:pt x="69" y="58"/>
                </a:cubicBezTo>
                <a:cubicBezTo>
                  <a:pt x="76" y="48"/>
                  <a:pt x="76" y="48"/>
                  <a:pt x="76" y="48"/>
                </a:cubicBezTo>
                <a:cubicBezTo>
                  <a:pt x="96" y="48"/>
                  <a:pt x="96" y="48"/>
                  <a:pt x="96" y="48"/>
                </a:cubicBezTo>
                <a:lnTo>
                  <a:pt x="96" y="58"/>
                </a:lnTo>
                <a:close/>
                <a:moveTo>
                  <a:pt x="131" y="109"/>
                </a:moveTo>
                <a:cubicBezTo>
                  <a:pt x="127" y="109"/>
                  <a:pt x="123" y="106"/>
                  <a:pt x="121" y="102"/>
                </a:cubicBezTo>
                <a:cubicBezTo>
                  <a:pt x="119" y="98"/>
                  <a:pt x="120" y="94"/>
                  <a:pt x="123" y="91"/>
                </a:cubicBezTo>
                <a:cubicBezTo>
                  <a:pt x="126" y="88"/>
                  <a:pt x="131" y="87"/>
                  <a:pt x="135" y="89"/>
                </a:cubicBezTo>
                <a:cubicBezTo>
                  <a:pt x="139" y="90"/>
                  <a:pt x="142" y="94"/>
                  <a:pt x="142" y="98"/>
                </a:cubicBezTo>
                <a:cubicBezTo>
                  <a:pt x="142" y="104"/>
                  <a:pt x="137" y="109"/>
                  <a:pt x="131" y="109"/>
                </a:cubicBezTo>
                <a:close/>
                <a:moveTo>
                  <a:pt x="155" y="96"/>
                </a:moveTo>
                <a:cubicBezTo>
                  <a:pt x="147" y="96"/>
                  <a:pt x="147" y="96"/>
                  <a:pt x="147" y="96"/>
                </a:cubicBezTo>
                <a:cubicBezTo>
                  <a:pt x="145" y="88"/>
                  <a:pt x="139" y="82"/>
                  <a:pt x="131" y="82"/>
                </a:cubicBezTo>
                <a:cubicBezTo>
                  <a:pt x="123" y="82"/>
                  <a:pt x="116" y="88"/>
                  <a:pt x="115" y="96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2" y="64"/>
                  <a:pt x="102" y="64"/>
                  <a:pt x="102" y="64"/>
                </a:cubicBezTo>
                <a:cubicBezTo>
                  <a:pt x="147" y="64"/>
                  <a:pt x="147" y="64"/>
                  <a:pt x="147" y="64"/>
                </a:cubicBezTo>
                <a:cubicBezTo>
                  <a:pt x="150" y="64"/>
                  <a:pt x="153" y="66"/>
                  <a:pt x="154" y="69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5" y="69"/>
                  <a:pt x="144" y="70"/>
                  <a:pt x="144" y="72"/>
                </a:cubicBezTo>
                <a:cubicBezTo>
                  <a:pt x="144" y="82"/>
                  <a:pt x="144" y="82"/>
                  <a:pt x="144" y="82"/>
                </a:cubicBezTo>
                <a:cubicBezTo>
                  <a:pt x="144" y="84"/>
                  <a:pt x="145" y="85"/>
                  <a:pt x="147" y="85"/>
                </a:cubicBezTo>
                <a:cubicBezTo>
                  <a:pt x="155" y="85"/>
                  <a:pt x="155" y="85"/>
                  <a:pt x="155" y="85"/>
                </a:cubicBezTo>
                <a:lnTo>
                  <a:pt x="155" y="96"/>
                </a:lnTo>
                <a:close/>
                <a:moveTo>
                  <a:pt x="155" y="80"/>
                </a:moveTo>
                <a:cubicBezTo>
                  <a:pt x="150" y="80"/>
                  <a:pt x="150" y="80"/>
                  <a:pt x="150" y="80"/>
                </a:cubicBezTo>
                <a:cubicBezTo>
                  <a:pt x="150" y="74"/>
                  <a:pt x="150" y="74"/>
                  <a:pt x="150" y="74"/>
                </a:cubicBezTo>
                <a:cubicBezTo>
                  <a:pt x="155" y="74"/>
                  <a:pt x="155" y="74"/>
                  <a:pt x="155" y="74"/>
                </a:cubicBezTo>
                <a:lnTo>
                  <a:pt x="155" y="80"/>
                </a:lnTo>
                <a:close/>
                <a:moveTo>
                  <a:pt x="107" y="74"/>
                </a:moveTo>
                <a:cubicBezTo>
                  <a:pt x="118" y="74"/>
                  <a:pt x="118" y="74"/>
                  <a:pt x="118" y="74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07" y="69"/>
                  <a:pt x="107" y="69"/>
                  <a:pt x="107" y="69"/>
                </a:cubicBezTo>
                <a:lnTo>
                  <a:pt x="107" y="74"/>
                </a:lnTo>
                <a:close/>
                <a:moveTo>
                  <a:pt x="64" y="74"/>
                </a:moveTo>
                <a:cubicBezTo>
                  <a:pt x="75" y="74"/>
                  <a:pt x="75" y="74"/>
                  <a:pt x="75" y="74"/>
                </a:cubicBezTo>
                <a:cubicBezTo>
                  <a:pt x="75" y="69"/>
                  <a:pt x="75" y="69"/>
                  <a:pt x="75" y="69"/>
                </a:cubicBezTo>
                <a:cubicBezTo>
                  <a:pt x="64" y="69"/>
                  <a:pt x="64" y="69"/>
                  <a:pt x="64" y="69"/>
                </a:cubicBezTo>
                <a:lnTo>
                  <a:pt x="64" y="74"/>
                </a:lnTo>
                <a:close/>
                <a:moveTo>
                  <a:pt x="64" y="101"/>
                </a:moveTo>
                <a:cubicBezTo>
                  <a:pt x="70" y="101"/>
                  <a:pt x="70" y="101"/>
                  <a:pt x="70" y="101"/>
                </a:cubicBezTo>
                <a:cubicBezTo>
                  <a:pt x="70" y="96"/>
                  <a:pt x="70" y="96"/>
                  <a:pt x="70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101"/>
                </a:lnTo>
                <a:close/>
                <a:moveTo>
                  <a:pt x="128" y="101"/>
                </a:moveTo>
                <a:cubicBezTo>
                  <a:pt x="134" y="101"/>
                  <a:pt x="134" y="101"/>
                  <a:pt x="134" y="101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28" y="96"/>
                  <a:pt x="128" y="96"/>
                  <a:pt x="128" y="96"/>
                </a:cubicBezTo>
                <a:lnTo>
                  <a:pt x="128" y="101"/>
                </a:lnTo>
                <a:close/>
                <a:moveTo>
                  <a:pt x="32" y="88"/>
                </a:moveTo>
                <a:cubicBezTo>
                  <a:pt x="22" y="88"/>
                  <a:pt x="22" y="88"/>
                  <a:pt x="22" y="88"/>
                </a:cubicBezTo>
                <a:cubicBezTo>
                  <a:pt x="22" y="93"/>
                  <a:pt x="22" y="93"/>
                  <a:pt x="22" y="93"/>
                </a:cubicBezTo>
                <a:cubicBezTo>
                  <a:pt x="32" y="93"/>
                  <a:pt x="32" y="93"/>
                  <a:pt x="32" y="93"/>
                </a:cubicBezTo>
                <a:lnTo>
                  <a:pt x="32" y="88"/>
                </a:lnTo>
                <a:close/>
                <a:moveTo>
                  <a:pt x="16" y="88"/>
                </a:moveTo>
                <a:cubicBezTo>
                  <a:pt x="11" y="88"/>
                  <a:pt x="11" y="88"/>
                  <a:pt x="11" y="88"/>
                </a:cubicBezTo>
                <a:cubicBezTo>
                  <a:pt x="11" y="93"/>
                  <a:pt x="11" y="93"/>
                  <a:pt x="11" y="93"/>
                </a:cubicBezTo>
                <a:cubicBezTo>
                  <a:pt x="16" y="93"/>
                  <a:pt x="16" y="93"/>
                  <a:pt x="16" y="93"/>
                </a:cubicBezTo>
                <a:lnTo>
                  <a:pt x="16" y="88"/>
                </a:lnTo>
                <a:close/>
                <a:moveTo>
                  <a:pt x="22" y="146"/>
                </a:moveTo>
                <a:cubicBezTo>
                  <a:pt x="32" y="146"/>
                  <a:pt x="32" y="146"/>
                  <a:pt x="32" y="146"/>
                </a:cubicBezTo>
                <a:cubicBezTo>
                  <a:pt x="32" y="141"/>
                  <a:pt x="32" y="141"/>
                  <a:pt x="32" y="141"/>
                </a:cubicBezTo>
                <a:cubicBezTo>
                  <a:pt x="22" y="141"/>
                  <a:pt x="22" y="141"/>
                  <a:pt x="22" y="141"/>
                </a:cubicBezTo>
                <a:lnTo>
                  <a:pt x="22" y="146"/>
                </a:lnTo>
                <a:close/>
                <a:moveTo>
                  <a:pt x="24" y="125"/>
                </a:moveTo>
                <a:cubicBezTo>
                  <a:pt x="24" y="130"/>
                  <a:pt x="24" y="130"/>
                  <a:pt x="24" y="130"/>
                </a:cubicBezTo>
                <a:cubicBezTo>
                  <a:pt x="30" y="130"/>
                  <a:pt x="30" y="130"/>
                  <a:pt x="30" y="130"/>
                </a:cubicBezTo>
                <a:cubicBezTo>
                  <a:pt x="30" y="125"/>
                  <a:pt x="30" y="125"/>
                  <a:pt x="30" y="125"/>
                </a:cubicBezTo>
                <a:lnTo>
                  <a:pt x="24" y="125"/>
                </a:lnTo>
                <a:close/>
                <a:moveTo>
                  <a:pt x="18" y="118"/>
                </a:moveTo>
                <a:cubicBezTo>
                  <a:pt x="21" y="122"/>
                  <a:pt x="21" y="122"/>
                  <a:pt x="21" y="122"/>
                </a:cubicBezTo>
                <a:cubicBezTo>
                  <a:pt x="24" y="119"/>
                  <a:pt x="29" y="119"/>
                  <a:pt x="33" y="122"/>
                </a:cubicBezTo>
                <a:cubicBezTo>
                  <a:pt x="36" y="118"/>
                  <a:pt x="36" y="118"/>
                  <a:pt x="36" y="118"/>
                </a:cubicBezTo>
                <a:cubicBezTo>
                  <a:pt x="31" y="113"/>
                  <a:pt x="23" y="113"/>
                  <a:pt x="18" y="118"/>
                </a:cubicBezTo>
                <a:close/>
                <a:moveTo>
                  <a:pt x="10" y="111"/>
                </a:moveTo>
                <a:cubicBezTo>
                  <a:pt x="14" y="114"/>
                  <a:pt x="14" y="114"/>
                  <a:pt x="14" y="114"/>
                </a:cubicBezTo>
                <a:cubicBezTo>
                  <a:pt x="17" y="111"/>
                  <a:pt x="22" y="109"/>
                  <a:pt x="27" y="109"/>
                </a:cubicBezTo>
                <a:cubicBezTo>
                  <a:pt x="32" y="109"/>
                  <a:pt x="37" y="111"/>
                  <a:pt x="40" y="114"/>
                </a:cubicBezTo>
                <a:cubicBezTo>
                  <a:pt x="44" y="111"/>
                  <a:pt x="44" y="111"/>
                  <a:pt x="44" y="111"/>
                </a:cubicBezTo>
                <a:cubicBezTo>
                  <a:pt x="39" y="106"/>
                  <a:pt x="33" y="104"/>
                  <a:pt x="27" y="104"/>
                </a:cubicBezTo>
                <a:cubicBezTo>
                  <a:pt x="21" y="104"/>
                  <a:pt x="14" y="106"/>
                  <a:pt x="10" y="111"/>
                </a:cubicBezTo>
                <a:close/>
                <a:moveTo>
                  <a:pt x="88" y="21"/>
                </a:moveTo>
                <a:cubicBezTo>
                  <a:pt x="88" y="18"/>
                  <a:pt x="91" y="16"/>
                  <a:pt x="94" y="16"/>
                </a:cubicBezTo>
                <a:cubicBezTo>
                  <a:pt x="94" y="10"/>
                  <a:pt x="94" y="10"/>
                  <a:pt x="94" y="10"/>
                </a:cubicBezTo>
                <a:cubicBezTo>
                  <a:pt x="88" y="10"/>
                  <a:pt x="83" y="15"/>
                  <a:pt x="83" y="21"/>
                </a:cubicBezTo>
                <a:lnTo>
                  <a:pt x="88" y="21"/>
                </a:lnTo>
                <a:close/>
                <a:moveTo>
                  <a:pt x="94" y="5"/>
                </a:moveTo>
                <a:cubicBezTo>
                  <a:pt x="94" y="0"/>
                  <a:pt x="94" y="0"/>
                  <a:pt x="94" y="0"/>
                </a:cubicBezTo>
                <a:cubicBezTo>
                  <a:pt x="82" y="0"/>
                  <a:pt x="72" y="9"/>
                  <a:pt x="72" y="21"/>
                </a:cubicBezTo>
                <a:cubicBezTo>
                  <a:pt x="78" y="21"/>
                  <a:pt x="78" y="21"/>
                  <a:pt x="78" y="21"/>
                </a:cubicBezTo>
                <a:cubicBezTo>
                  <a:pt x="78" y="12"/>
                  <a:pt x="85" y="5"/>
                  <a:pt x="94" y="5"/>
                </a:cubicBezTo>
                <a:close/>
                <a:moveTo>
                  <a:pt x="30" y="16"/>
                </a:moveTo>
                <a:cubicBezTo>
                  <a:pt x="59" y="16"/>
                  <a:pt x="59" y="16"/>
                  <a:pt x="59" y="16"/>
                </a:cubicBezTo>
                <a:cubicBezTo>
                  <a:pt x="59" y="10"/>
                  <a:pt x="59" y="10"/>
                  <a:pt x="59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25" y="10"/>
                  <a:pt x="24" y="12"/>
                  <a:pt x="24" y="13"/>
                </a:cubicBezTo>
                <a:cubicBezTo>
                  <a:pt x="24" y="72"/>
                  <a:pt x="24" y="72"/>
                  <a:pt x="24" y="72"/>
                </a:cubicBezTo>
                <a:cubicBezTo>
                  <a:pt x="30" y="72"/>
                  <a:pt x="30" y="72"/>
                  <a:pt x="30" y="72"/>
                </a:cubicBezTo>
                <a:lnTo>
                  <a:pt x="30" y="16"/>
                </a:lnTo>
                <a:close/>
                <a:moveTo>
                  <a:pt x="19" y="10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16"/>
                  <a:pt x="14" y="16"/>
                  <a:pt x="14" y="16"/>
                </a:cubicBezTo>
                <a:cubicBezTo>
                  <a:pt x="19" y="16"/>
                  <a:pt x="19" y="16"/>
                  <a:pt x="19" y="16"/>
                </a:cubicBezTo>
                <a:lnTo>
                  <a:pt x="19" y="10"/>
                </a:lnTo>
                <a:close/>
                <a:moveTo>
                  <a:pt x="19" y="21"/>
                </a:moveTo>
                <a:cubicBezTo>
                  <a:pt x="14" y="21"/>
                  <a:pt x="14" y="21"/>
                  <a:pt x="14" y="21"/>
                </a:cubicBezTo>
                <a:cubicBezTo>
                  <a:pt x="14" y="26"/>
                  <a:pt x="14" y="26"/>
                  <a:pt x="14" y="26"/>
                </a:cubicBezTo>
                <a:cubicBezTo>
                  <a:pt x="19" y="26"/>
                  <a:pt x="19" y="26"/>
                  <a:pt x="19" y="26"/>
                </a:cubicBezTo>
                <a:lnTo>
                  <a:pt x="19" y="21"/>
                </a:lnTo>
                <a:close/>
                <a:moveTo>
                  <a:pt x="19" y="32"/>
                </a:moveTo>
                <a:cubicBezTo>
                  <a:pt x="14" y="32"/>
                  <a:pt x="14" y="32"/>
                  <a:pt x="14" y="32"/>
                </a:cubicBezTo>
                <a:cubicBezTo>
                  <a:pt x="14" y="37"/>
                  <a:pt x="14" y="37"/>
                  <a:pt x="14" y="37"/>
                </a:cubicBezTo>
                <a:cubicBezTo>
                  <a:pt x="19" y="37"/>
                  <a:pt x="19" y="37"/>
                  <a:pt x="19" y="37"/>
                </a:cubicBezTo>
                <a:lnTo>
                  <a:pt x="19" y="32"/>
                </a:lnTo>
                <a:close/>
                <a:moveTo>
                  <a:pt x="19" y="42"/>
                </a:moveTo>
                <a:cubicBezTo>
                  <a:pt x="14" y="42"/>
                  <a:pt x="14" y="42"/>
                  <a:pt x="14" y="42"/>
                </a:cubicBezTo>
                <a:cubicBezTo>
                  <a:pt x="14" y="48"/>
                  <a:pt x="14" y="48"/>
                  <a:pt x="14" y="48"/>
                </a:cubicBezTo>
                <a:cubicBezTo>
                  <a:pt x="19" y="48"/>
                  <a:pt x="19" y="48"/>
                  <a:pt x="19" y="48"/>
                </a:cubicBezTo>
                <a:lnTo>
                  <a:pt x="19" y="42"/>
                </a:lnTo>
                <a:close/>
                <a:moveTo>
                  <a:pt x="19" y="53"/>
                </a:moveTo>
                <a:cubicBezTo>
                  <a:pt x="14" y="53"/>
                  <a:pt x="14" y="53"/>
                  <a:pt x="14" y="53"/>
                </a:cubicBezTo>
                <a:cubicBezTo>
                  <a:pt x="14" y="58"/>
                  <a:pt x="14" y="58"/>
                  <a:pt x="14" y="58"/>
                </a:cubicBezTo>
                <a:cubicBezTo>
                  <a:pt x="19" y="58"/>
                  <a:pt x="19" y="58"/>
                  <a:pt x="19" y="58"/>
                </a:cubicBezTo>
                <a:lnTo>
                  <a:pt x="19" y="53"/>
                </a:lnTo>
                <a:close/>
                <a:moveTo>
                  <a:pt x="19" y="64"/>
                </a:moveTo>
                <a:cubicBezTo>
                  <a:pt x="14" y="64"/>
                  <a:pt x="14" y="64"/>
                  <a:pt x="14" y="64"/>
                </a:cubicBezTo>
                <a:cubicBezTo>
                  <a:pt x="14" y="69"/>
                  <a:pt x="14" y="69"/>
                  <a:pt x="14" y="69"/>
                </a:cubicBezTo>
                <a:cubicBezTo>
                  <a:pt x="19" y="69"/>
                  <a:pt x="19" y="69"/>
                  <a:pt x="19" y="69"/>
                </a:cubicBezTo>
                <a:lnTo>
                  <a:pt x="19" y="64"/>
                </a:lnTo>
                <a:close/>
                <a:moveTo>
                  <a:pt x="30" y="0"/>
                </a:moveTo>
                <a:cubicBezTo>
                  <a:pt x="24" y="0"/>
                  <a:pt x="24" y="0"/>
                  <a:pt x="24" y="0"/>
                </a:cubicBezTo>
                <a:cubicBezTo>
                  <a:pt x="24" y="5"/>
                  <a:pt x="24" y="5"/>
                  <a:pt x="24" y="5"/>
                </a:cubicBezTo>
                <a:cubicBezTo>
                  <a:pt x="30" y="5"/>
                  <a:pt x="30" y="5"/>
                  <a:pt x="30" y="5"/>
                </a:cubicBezTo>
                <a:lnTo>
                  <a:pt x="30" y="0"/>
                </a:lnTo>
                <a:close/>
                <a:moveTo>
                  <a:pt x="40" y="0"/>
                </a:moveTo>
                <a:cubicBezTo>
                  <a:pt x="35" y="0"/>
                  <a:pt x="35" y="0"/>
                  <a:pt x="35" y="0"/>
                </a:cubicBezTo>
                <a:cubicBezTo>
                  <a:pt x="35" y="5"/>
                  <a:pt x="35" y="5"/>
                  <a:pt x="35" y="5"/>
                </a:cubicBezTo>
                <a:cubicBezTo>
                  <a:pt x="40" y="5"/>
                  <a:pt x="40" y="5"/>
                  <a:pt x="40" y="5"/>
                </a:cubicBezTo>
                <a:lnTo>
                  <a:pt x="40" y="0"/>
                </a:lnTo>
                <a:close/>
                <a:moveTo>
                  <a:pt x="51" y="0"/>
                </a:moveTo>
                <a:cubicBezTo>
                  <a:pt x="46" y="0"/>
                  <a:pt x="46" y="0"/>
                  <a:pt x="46" y="0"/>
                </a:cubicBezTo>
                <a:cubicBezTo>
                  <a:pt x="46" y="5"/>
                  <a:pt x="46" y="5"/>
                  <a:pt x="46" y="5"/>
                </a:cubicBezTo>
                <a:cubicBezTo>
                  <a:pt x="51" y="5"/>
                  <a:pt x="51" y="5"/>
                  <a:pt x="51" y="5"/>
                </a:cubicBezTo>
                <a:lnTo>
                  <a:pt x="5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C5A94088-67EF-C29D-06B8-F5BE397B4A76}"/>
              </a:ext>
            </a:extLst>
          </p:cNvPr>
          <p:cNvSpPr>
            <a:spLocks noEditPoints="1"/>
          </p:cNvSpPr>
          <p:nvPr/>
        </p:nvSpPr>
        <p:spPr bwMode="auto">
          <a:xfrm>
            <a:off x="739776" y="5267325"/>
            <a:ext cx="258763" cy="176213"/>
          </a:xfrm>
          <a:custGeom>
            <a:avLst/>
            <a:gdLst>
              <a:gd name="T0" fmla="*/ 130 w 163"/>
              <a:gd name="T1" fmla="*/ 15 h 111"/>
              <a:gd name="T2" fmla="*/ 56 w 163"/>
              <a:gd name="T3" fmla="*/ 44 h 111"/>
              <a:gd name="T4" fmla="*/ 46 w 163"/>
              <a:gd name="T5" fmla="*/ 28 h 111"/>
              <a:gd name="T6" fmla="*/ 18 w 163"/>
              <a:gd name="T7" fmla="*/ 44 h 111"/>
              <a:gd name="T8" fmla="*/ 13 w 163"/>
              <a:gd name="T9" fmla="*/ 44 h 111"/>
              <a:gd name="T10" fmla="*/ 49 w 163"/>
              <a:gd name="T11" fmla="*/ 12 h 111"/>
              <a:gd name="T12" fmla="*/ 8 w 163"/>
              <a:gd name="T13" fmla="*/ 49 h 111"/>
              <a:gd name="T14" fmla="*/ 3 w 163"/>
              <a:gd name="T15" fmla="*/ 50 h 111"/>
              <a:gd name="T16" fmla="*/ 133 w 163"/>
              <a:gd name="T17" fmla="*/ 52 h 111"/>
              <a:gd name="T18" fmla="*/ 128 w 163"/>
              <a:gd name="T19" fmla="*/ 52 h 111"/>
              <a:gd name="T20" fmla="*/ 121 w 163"/>
              <a:gd name="T21" fmla="*/ 11 h 111"/>
              <a:gd name="T22" fmla="*/ 117 w 163"/>
              <a:gd name="T23" fmla="*/ 33 h 111"/>
              <a:gd name="T24" fmla="*/ 149 w 163"/>
              <a:gd name="T25" fmla="*/ 20 h 111"/>
              <a:gd name="T26" fmla="*/ 140 w 163"/>
              <a:gd name="T27" fmla="*/ 30 h 111"/>
              <a:gd name="T28" fmla="*/ 151 w 163"/>
              <a:gd name="T29" fmla="*/ 41 h 111"/>
              <a:gd name="T30" fmla="*/ 147 w 163"/>
              <a:gd name="T31" fmla="*/ 37 h 111"/>
              <a:gd name="T32" fmla="*/ 110 w 163"/>
              <a:gd name="T33" fmla="*/ 0 h 111"/>
              <a:gd name="T34" fmla="*/ 128 w 163"/>
              <a:gd name="T35" fmla="*/ 95 h 111"/>
              <a:gd name="T36" fmla="*/ 128 w 163"/>
              <a:gd name="T37" fmla="*/ 84 h 111"/>
              <a:gd name="T38" fmla="*/ 85 w 163"/>
              <a:gd name="T39" fmla="*/ 58 h 111"/>
              <a:gd name="T40" fmla="*/ 154 w 163"/>
              <a:gd name="T41" fmla="*/ 58 h 111"/>
              <a:gd name="T42" fmla="*/ 37 w 163"/>
              <a:gd name="T43" fmla="*/ 10 h 111"/>
              <a:gd name="T44" fmla="*/ 149 w 163"/>
              <a:gd name="T45" fmla="*/ 106 h 111"/>
              <a:gd name="T46" fmla="*/ 90 w 163"/>
              <a:gd name="T47" fmla="*/ 106 h 111"/>
              <a:gd name="T48" fmla="*/ 60 w 163"/>
              <a:gd name="T49" fmla="*/ 71 h 111"/>
              <a:gd name="T50" fmla="*/ 40 w 163"/>
              <a:gd name="T51" fmla="*/ 68 h 111"/>
              <a:gd name="T52" fmla="*/ 40 w 163"/>
              <a:gd name="T53" fmla="*/ 63 h 111"/>
              <a:gd name="T54" fmla="*/ 34 w 163"/>
              <a:gd name="T55" fmla="*/ 55 h 111"/>
              <a:gd name="T56" fmla="*/ 25 w 163"/>
              <a:gd name="T57" fmla="*/ 65 h 111"/>
              <a:gd name="T58" fmla="*/ 22 w 163"/>
              <a:gd name="T59" fmla="*/ 70 h 111"/>
              <a:gd name="T60" fmla="*/ 33 w 163"/>
              <a:gd name="T61" fmla="*/ 79 h 111"/>
              <a:gd name="T62" fmla="*/ 0 w 163"/>
              <a:gd name="T63" fmla="*/ 111 h 111"/>
              <a:gd name="T64" fmla="*/ 149 w 163"/>
              <a:gd name="T65" fmla="*/ 106 h 111"/>
              <a:gd name="T66" fmla="*/ 112 w 163"/>
              <a:gd name="T67" fmla="*/ 84 h 111"/>
              <a:gd name="T68" fmla="*/ 96 w 163"/>
              <a:gd name="T69" fmla="*/ 106 h 111"/>
              <a:gd name="T70" fmla="*/ 114 w 163"/>
              <a:gd name="T71" fmla="*/ 79 h 111"/>
              <a:gd name="T72" fmla="*/ 144 w 163"/>
              <a:gd name="T73" fmla="*/ 98 h 111"/>
              <a:gd name="T74" fmla="*/ 122 w 163"/>
              <a:gd name="T75" fmla="*/ 98 h 111"/>
              <a:gd name="T76" fmla="*/ 141 w 163"/>
              <a:gd name="T77" fmla="*/ 79 h 111"/>
              <a:gd name="T78" fmla="*/ 67 w 163"/>
              <a:gd name="T79" fmla="*/ 61 h 111"/>
              <a:gd name="T80" fmla="*/ 67 w 163"/>
              <a:gd name="T81" fmla="*/ 62 h 111"/>
              <a:gd name="T82" fmla="*/ 40 w 163"/>
              <a:gd name="T83" fmla="*/ 44 h 111"/>
              <a:gd name="T84" fmla="*/ 37 w 163"/>
              <a:gd name="T85" fmla="*/ 47 h 111"/>
              <a:gd name="T86" fmla="*/ 29 w 163"/>
              <a:gd name="T87" fmla="*/ 46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3" h="111">
                <a:moveTo>
                  <a:pt x="130" y="26"/>
                </a:moveTo>
                <a:cubicBezTo>
                  <a:pt x="133" y="26"/>
                  <a:pt x="136" y="23"/>
                  <a:pt x="136" y="20"/>
                </a:cubicBezTo>
                <a:cubicBezTo>
                  <a:pt x="136" y="17"/>
                  <a:pt x="133" y="15"/>
                  <a:pt x="130" y="15"/>
                </a:cubicBezTo>
                <a:cubicBezTo>
                  <a:pt x="127" y="15"/>
                  <a:pt x="125" y="17"/>
                  <a:pt x="125" y="20"/>
                </a:cubicBezTo>
                <a:cubicBezTo>
                  <a:pt x="125" y="23"/>
                  <a:pt x="127" y="26"/>
                  <a:pt x="130" y="26"/>
                </a:cubicBezTo>
                <a:close/>
                <a:moveTo>
                  <a:pt x="56" y="44"/>
                </a:moveTo>
                <a:cubicBezTo>
                  <a:pt x="61" y="44"/>
                  <a:pt x="61" y="44"/>
                  <a:pt x="61" y="44"/>
                </a:cubicBezTo>
                <a:cubicBezTo>
                  <a:pt x="61" y="36"/>
                  <a:pt x="56" y="28"/>
                  <a:pt x="49" y="23"/>
                </a:cubicBezTo>
                <a:cubicBezTo>
                  <a:pt x="46" y="28"/>
                  <a:pt x="46" y="28"/>
                  <a:pt x="46" y="28"/>
                </a:cubicBezTo>
                <a:cubicBezTo>
                  <a:pt x="52" y="31"/>
                  <a:pt x="56" y="37"/>
                  <a:pt x="56" y="44"/>
                </a:cubicBezTo>
                <a:close/>
                <a:moveTo>
                  <a:pt x="13" y="44"/>
                </a:moveTo>
                <a:cubicBezTo>
                  <a:pt x="18" y="44"/>
                  <a:pt x="18" y="44"/>
                  <a:pt x="18" y="44"/>
                </a:cubicBezTo>
                <a:cubicBezTo>
                  <a:pt x="18" y="37"/>
                  <a:pt x="22" y="31"/>
                  <a:pt x="28" y="28"/>
                </a:cubicBezTo>
                <a:cubicBezTo>
                  <a:pt x="25" y="23"/>
                  <a:pt x="25" y="23"/>
                  <a:pt x="25" y="23"/>
                </a:cubicBezTo>
                <a:cubicBezTo>
                  <a:pt x="18" y="28"/>
                  <a:pt x="13" y="36"/>
                  <a:pt x="13" y="44"/>
                </a:cubicBezTo>
                <a:close/>
                <a:moveTo>
                  <a:pt x="66" y="49"/>
                </a:moveTo>
                <a:cubicBezTo>
                  <a:pt x="71" y="50"/>
                  <a:pt x="71" y="50"/>
                  <a:pt x="71" y="50"/>
                </a:cubicBezTo>
                <a:cubicBezTo>
                  <a:pt x="74" y="33"/>
                  <a:pt x="64" y="17"/>
                  <a:pt x="49" y="12"/>
                </a:cubicBezTo>
                <a:cubicBezTo>
                  <a:pt x="47" y="17"/>
                  <a:pt x="47" y="17"/>
                  <a:pt x="47" y="17"/>
                </a:cubicBezTo>
                <a:cubicBezTo>
                  <a:pt x="60" y="21"/>
                  <a:pt x="68" y="35"/>
                  <a:pt x="66" y="49"/>
                </a:cubicBezTo>
                <a:close/>
                <a:moveTo>
                  <a:pt x="8" y="49"/>
                </a:moveTo>
                <a:cubicBezTo>
                  <a:pt x="6" y="35"/>
                  <a:pt x="14" y="21"/>
                  <a:pt x="27" y="17"/>
                </a:cubicBezTo>
                <a:cubicBezTo>
                  <a:pt x="25" y="12"/>
                  <a:pt x="25" y="12"/>
                  <a:pt x="25" y="12"/>
                </a:cubicBezTo>
                <a:cubicBezTo>
                  <a:pt x="10" y="17"/>
                  <a:pt x="0" y="33"/>
                  <a:pt x="3" y="50"/>
                </a:cubicBezTo>
                <a:lnTo>
                  <a:pt x="8" y="49"/>
                </a:lnTo>
                <a:close/>
                <a:moveTo>
                  <a:pt x="128" y="52"/>
                </a:moveTo>
                <a:cubicBezTo>
                  <a:pt x="133" y="52"/>
                  <a:pt x="133" y="52"/>
                  <a:pt x="133" y="52"/>
                </a:cubicBezTo>
                <a:cubicBezTo>
                  <a:pt x="133" y="31"/>
                  <a:pt x="133" y="31"/>
                  <a:pt x="133" y="31"/>
                </a:cubicBezTo>
                <a:cubicBezTo>
                  <a:pt x="128" y="31"/>
                  <a:pt x="128" y="31"/>
                  <a:pt x="128" y="31"/>
                </a:cubicBezTo>
                <a:lnTo>
                  <a:pt x="128" y="52"/>
                </a:lnTo>
                <a:close/>
                <a:moveTo>
                  <a:pt x="117" y="33"/>
                </a:moveTo>
                <a:cubicBezTo>
                  <a:pt x="121" y="30"/>
                  <a:pt x="121" y="30"/>
                  <a:pt x="121" y="30"/>
                </a:cubicBezTo>
                <a:cubicBezTo>
                  <a:pt x="116" y="24"/>
                  <a:pt x="116" y="16"/>
                  <a:pt x="121" y="11"/>
                </a:cubicBezTo>
                <a:cubicBezTo>
                  <a:pt x="117" y="7"/>
                  <a:pt x="117" y="7"/>
                  <a:pt x="117" y="7"/>
                </a:cubicBezTo>
                <a:cubicBezTo>
                  <a:pt x="114" y="11"/>
                  <a:pt x="112" y="15"/>
                  <a:pt x="112" y="20"/>
                </a:cubicBezTo>
                <a:cubicBezTo>
                  <a:pt x="112" y="25"/>
                  <a:pt x="114" y="30"/>
                  <a:pt x="117" y="33"/>
                </a:cubicBezTo>
                <a:close/>
                <a:moveTo>
                  <a:pt x="144" y="33"/>
                </a:moveTo>
                <a:cubicBezTo>
                  <a:pt x="144" y="33"/>
                  <a:pt x="144" y="33"/>
                  <a:pt x="144" y="33"/>
                </a:cubicBezTo>
                <a:cubicBezTo>
                  <a:pt x="147" y="30"/>
                  <a:pt x="149" y="25"/>
                  <a:pt x="149" y="20"/>
                </a:cubicBezTo>
                <a:cubicBezTo>
                  <a:pt x="149" y="15"/>
                  <a:pt x="147" y="11"/>
                  <a:pt x="144" y="7"/>
                </a:cubicBezTo>
                <a:cubicBezTo>
                  <a:pt x="140" y="11"/>
                  <a:pt x="140" y="11"/>
                  <a:pt x="140" y="11"/>
                </a:cubicBezTo>
                <a:cubicBezTo>
                  <a:pt x="145" y="16"/>
                  <a:pt x="145" y="24"/>
                  <a:pt x="140" y="30"/>
                </a:cubicBezTo>
                <a:lnTo>
                  <a:pt x="144" y="33"/>
                </a:lnTo>
                <a:close/>
                <a:moveTo>
                  <a:pt x="147" y="37"/>
                </a:moveTo>
                <a:cubicBezTo>
                  <a:pt x="151" y="41"/>
                  <a:pt x="151" y="41"/>
                  <a:pt x="151" y="41"/>
                </a:cubicBezTo>
                <a:cubicBezTo>
                  <a:pt x="163" y="30"/>
                  <a:pt x="163" y="11"/>
                  <a:pt x="151" y="0"/>
                </a:cubicBezTo>
                <a:cubicBezTo>
                  <a:pt x="147" y="3"/>
                  <a:pt x="147" y="3"/>
                  <a:pt x="147" y="3"/>
                </a:cubicBezTo>
                <a:cubicBezTo>
                  <a:pt x="157" y="13"/>
                  <a:pt x="157" y="28"/>
                  <a:pt x="147" y="37"/>
                </a:cubicBezTo>
                <a:close/>
                <a:moveTo>
                  <a:pt x="113" y="37"/>
                </a:moveTo>
                <a:cubicBezTo>
                  <a:pt x="104" y="28"/>
                  <a:pt x="104" y="13"/>
                  <a:pt x="113" y="3"/>
                </a:cubicBezTo>
                <a:cubicBezTo>
                  <a:pt x="110" y="0"/>
                  <a:pt x="110" y="0"/>
                  <a:pt x="110" y="0"/>
                </a:cubicBezTo>
                <a:cubicBezTo>
                  <a:pt x="98" y="11"/>
                  <a:pt x="98" y="30"/>
                  <a:pt x="110" y="41"/>
                </a:cubicBezTo>
                <a:lnTo>
                  <a:pt x="113" y="37"/>
                </a:lnTo>
                <a:close/>
                <a:moveTo>
                  <a:pt x="128" y="95"/>
                </a:moveTo>
                <a:cubicBezTo>
                  <a:pt x="138" y="95"/>
                  <a:pt x="138" y="95"/>
                  <a:pt x="138" y="95"/>
                </a:cubicBezTo>
                <a:cubicBezTo>
                  <a:pt x="138" y="84"/>
                  <a:pt x="138" y="84"/>
                  <a:pt x="138" y="84"/>
                </a:cubicBezTo>
                <a:cubicBezTo>
                  <a:pt x="128" y="84"/>
                  <a:pt x="128" y="84"/>
                  <a:pt x="128" y="84"/>
                </a:cubicBezTo>
                <a:lnTo>
                  <a:pt x="128" y="95"/>
                </a:lnTo>
                <a:close/>
                <a:moveTo>
                  <a:pt x="154" y="58"/>
                </a:moveTo>
                <a:cubicBezTo>
                  <a:pt x="85" y="58"/>
                  <a:pt x="85" y="58"/>
                  <a:pt x="85" y="58"/>
                </a:cubicBezTo>
                <a:cubicBezTo>
                  <a:pt x="85" y="63"/>
                  <a:pt x="85" y="63"/>
                  <a:pt x="85" y="63"/>
                </a:cubicBezTo>
                <a:cubicBezTo>
                  <a:pt x="154" y="63"/>
                  <a:pt x="154" y="63"/>
                  <a:pt x="154" y="63"/>
                </a:cubicBezTo>
                <a:lnTo>
                  <a:pt x="154" y="58"/>
                </a:lnTo>
                <a:close/>
                <a:moveTo>
                  <a:pt x="39" y="37"/>
                </a:moveTo>
                <a:cubicBezTo>
                  <a:pt x="37" y="10"/>
                  <a:pt x="37" y="10"/>
                  <a:pt x="37" y="10"/>
                </a:cubicBezTo>
                <a:cubicBezTo>
                  <a:pt x="37" y="10"/>
                  <a:pt x="37" y="10"/>
                  <a:pt x="37" y="10"/>
                </a:cubicBezTo>
                <a:cubicBezTo>
                  <a:pt x="35" y="37"/>
                  <a:pt x="35" y="37"/>
                  <a:pt x="35" y="37"/>
                </a:cubicBezTo>
                <a:cubicBezTo>
                  <a:pt x="36" y="36"/>
                  <a:pt x="38" y="36"/>
                  <a:pt x="39" y="37"/>
                </a:cubicBezTo>
                <a:close/>
                <a:moveTo>
                  <a:pt x="149" y="106"/>
                </a:moveTo>
                <a:cubicBezTo>
                  <a:pt x="149" y="68"/>
                  <a:pt x="149" y="68"/>
                  <a:pt x="149" y="68"/>
                </a:cubicBezTo>
                <a:cubicBezTo>
                  <a:pt x="90" y="68"/>
                  <a:pt x="90" y="68"/>
                  <a:pt x="90" y="68"/>
                </a:cubicBezTo>
                <a:cubicBezTo>
                  <a:pt x="90" y="106"/>
                  <a:pt x="90" y="106"/>
                  <a:pt x="90" y="106"/>
                </a:cubicBezTo>
                <a:cubicBezTo>
                  <a:pt x="42" y="106"/>
                  <a:pt x="42" y="106"/>
                  <a:pt x="42" y="106"/>
                </a:cubicBezTo>
                <a:cubicBezTo>
                  <a:pt x="41" y="79"/>
                  <a:pt x="41" y="79"/>
                  <a:pt x="41" y="79"/>
                </a:cubicBezTo>
                <a:cubicBezTo>
                  <a:pt x="48" y="78"/>
                  <a:pt x="54" y="75"/>
                  <a:pt x="60" y="71"/>
                </a:cubicBezTo>
                <a:cubicBezTo>
                  <a:pt x="56" y="67"/>
                  <a:pt x="56" y="67"/>
                  <a:pt x="56" y="67"/>
                </a:cubicBezTo>
                <a:cubicBezTo>
                  <a:pt x="52" y="70"/>
                  <a:pt x="46" y="73"/>
                  <a:pt x="41" y="73"/>
                </a:cubicBezTo>
                <a:cubicBezTo>
                  <a:pt x="40" y="68"/>
                  <a:pt x="40" y="68"/>
                  <a:pt x="40" y="68"/>
                </a:cubicBezTo>
                <a:cubicBezTo>
                  <a:pt x="44" y="68"/>
                  <a:pt x="47" y="66"/>
                  <a:pt x="49" y="65"/>
                </a:cubicBezTo>
                <a:cubicBezTo>
                  <a:pt x="47" y="60"/>
                  <a:pt x="47" y="60"/>
                  <a:pt x="47" y="60"/>
                </a:cubicBezTo>
                <a:cubicBezTo>
                  <a:pt x="45" y="61"/>
                  <a:pt x="42" y="62"/>
                  <a:pt x="40" y="63"/>
                </a:cubicBezTo>
                <a:cubicBezTo>
                  <a:pt x="40" y="55"/>
                  <a:pt x="40" y="55"/>
                  <a:pt x="40" y="55"/>
                </a:cubicBezTo>
                <a:cubicBezTo>
                  <a:pt x="37" y="53"/>
                  <a:pt x="37" y="53"/>
                  <a:pt x="37" y="53"/>
                </a:cubicBezTo>
                <a:cubicBezTo>
                  <a:pt x="34" y="55"/>
                  <a:pt x="34" y="55"/>
                  <a:pt x="34" y="55"/>
                </a:cubicBezTo>
                <a:cubicBezTo>
                  <a:pt x="34" y="63"/>
                  <a:pt x="34" y="63"/>
                  <a:pt x="34" y="63"/>
                </a:cubicBezTo>
                <a:cubicBezTo>
                  <a:pt x="32" y="62"/>
                  <a:pt x="30" y="61"/>
                  <a:pt x="28" y="60"/>
                </a:cubicBezTo>
                <a:cubicBezTo>
                  <a:pt x="25" y="65"/>
                  <a:pt x="25" y="65"/>
                  <a:pt x="25" y="65"/>
                </a:cubicBezTo>
                <a:cubicBezTo>
                  <a:pt x="28" y="67"/>
                  <a:pt x="31" y="68"/>
                  <a:pt x="34" y="68"/>
                </a:cubicBezTo>
                <a:cubicBezTo>
                  <a:pt x="33" y="73"/>
                  <a:pt x="33" y="73"/>
                  <a:pt x="33" y="73"/>
                </a:cubicBezTo>
                <a:cubicBezTo>
                  <a:pt x="29" y="73"/>
                  <a:pt x="26" y="72"/>
                  <a:pt x="22" y="70"/>
                </a:cubicBezTo>
                <a:cubicBezTo>
                  <a:pt x="21" y="69"/>
                  <a:pt x="20" y="68"/>
                  <a:pt x="18" y="67"/>
                </a:cubicBezTo>
                <a:cubicBezTo>
                  <a:pt x="15" y="71"/>
                  <a:pt x="15" y="71"/>
                  <a:pt x="15" y="71"/>
                </a:cubicBezTo>
                <a:cubicBezTo>
                  <a:pt x="20" y="75"/>
                  <a:pt x="26" y="78"/>
                  <a:pt x="33" y="79"/>
                </a:cubicBezTo>
                <a:cubicBezTo>
                  <a:pt x="32" y="106"/>
                  <a:pt x="32" y="106"/>
                  <a:pt x="32" y="106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11"/>
                  <a:pt x="0" y="111"/>
                  <a:pt x="0" y="111"/>
                </a:cubicBezTo>
                <a:cubicBezTo>
                  <a:pt x="160" y="111"/>
                  <a:pt x="160" y="111"/>
                  <a:pt x="160" y="111"/>
                </a:cubicBezTo>
                <a:cubicBezTo>
                  <a:pt x="160" y="106"/>
                  <a:pt x="160" y="106"/>
                  <a:pt x="160" y="106"/>
                </a:cubicBezTo>
                <a:lnTo>
                  <a:pt x="149" y="106"/>
                </a:lnTo>
                <a:close/>
                <a:moveTo>
                  <a:pt x="117" y="106"/>
                </a:moveTo>
                <a:cubicBezTo>
                  <a:pt x="112" y="106"/>
                  <a:pt x="112" y="106"/>
                  <a:pt x="112" y="106"/>
                </a:cubicBezTo>
                <a:cubicBezTo>
                  <a:pt x="112" y="84"/>
                  <a:pt x="112" y="84"/>
                  <a:pt x="112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1" y="106"/>
                  <a:pt x="101" y="106"/>
                  <a:pt x="101" y="106"/>
                </a:cubicBezTo>
                <a:cubicBezTo>
                  <a:pt x="96" y="106"/>
                  <a:pt x="96" y="106"/>
                  <a:pt x="96" y="106"/>
                </a:cubicBezTo>
                <a:cubicBezTo>
                  <a:pt x="96" y="82"/>
                  <a:pt x="96" y="82"/>
                  <a:pt x="96" y="82"/>
                </a:cubicBezTo>
                <a:cubicBezTo>
                  <a:pt x="96" y="80"/>
                  <a:pt x="97" y="79"/>
                  <a:pt x="98" y="79"/>
                </a:cubicBezTo>
                <a:cubicBezTo>
                  <a:pt x="114" y="79"/>
                  <a:pt x="114" y="79"/>
                  <a:pt x="114" y="79"/>
                </a:cubicBezTo>
                <a:cubicBezTo>
                  <a:pt x="116" y="79"/>
                  <a:pt x="117" y="80"/>
                  <a:pt x="117" y="82"/>
                </a:cubicBezTo>
                <a:lnTo>
                  <a:pt x="117" y="106"/>
                </a:lnTo>
                <a:close/>
                <a:moveTo>
                  <a:pt x="144" y="98"/>
                </a:moveTo>
                <a:cubicBezTo>
                  <a:pt x="144" y="99"/>
                  <a:pt x="143" y="100"/>
                  <a:pt x="141" y="100"/>
                </a:cubicBezTo>
                <a:cubicBezTo>
                  <a:pt x="125" y="100"/>
                  <a:pt x="125" y="100"/>
                  <a:pt x="125" y="100"/>
                </a:cubicBezTo>
                <a:cubicBezTo>
                  <a:pt x="124" y="100"/>
                  <a:pt x="122" y="99"/>
                  <a:pt x="122" y="98"/>
                </a:cubicBezTo>
                <a:cubicBezTo>
                  <a:pt x="122" y="82"/>
                  <a:pt x="122" y="82"/>
                  <a:pt x="122" y="82"/>
                </a:cubicBezTo>
                <a:cubicBezTo>
                  <a:pt x="122" y="80"/>
                  <a:pt x="124" y="79"/>
                  <a:pt x="125" y="79"/>
                </a:cubicBezTo>
                <a:cubicBezTo>
                  <a:pt x="141" y="79"/>
                  <a:pt x="141" y="79"/>
                  <a:pt x="141" y="79"/>
                </a:cubicBezTo>
                <a:cubicBezTo>
                  <a:pt x="143" y="79"/>
                  <a:pt x="144" y="80"/>
                  <a:pt x="144" y="82"/>
                </a:cubicBezTo>
                <a:lnTo>
                  <a:pt x="144" y="98"/>
                </a:lnTo>
                <a:close/>
                <a:moveTo>
                  <a:pt x="67" y="61"/>
                </a:moveTo>
                <a:cubicBezTo>
                  <a:pt x="45" y="46"/>
                  <a:pt x="45" y="46"/>
                  <a:pt x="45" y="46"/>
                </a:cubicBezTo>
                <a:cubicBezTo>
                  <a:pt x="44" y="48"/>
                  <a:pt x="44" y="49"/>
                  <a:pt x="43" y="50"/>
                </a:cubicBezTo>
                <a:cubicBezTo>
                  <a:pt x="67" y="62"/>
                  <a:pt x="67" y="62"/>
                  <a:pt x="67" y="62"/>
                </a:cubicBezTo>
                <a:lnTo>
                  <a:pt x="67" y="61"/>
                </a:lnTo>
                <a:close/>
                <a:moveTo>
                  <a:pt x="37" y="47"/>
                </a:moveTo>
                <a:cubicBezTo>
                  <a:pt x="39" y="47"/>
                  <a:pt x="40" y="46"/>
                  <a:pt x="40" y="44"/>
                </a:cubicBezTo>
                <a:cubicBezTo>
                  <a:pt x="40" y="43"/>
                  <a:pt x="39" y="42"/>
                  <a:pt x="37" y="42"/>
                </a:cubicBezTo>
                <a:cubicBezTo>
                  <a:pt x="36" y="42"/>
                  <a:pt x="34" y="43"/>
                  <a:pt x="34" y="44"/>
                </a:cubicBezTo>
                <a:cubicBezTo>
                  <a:pt x="34" y="46"/>
                  <a:pt x="36" y="47"/>
                  <a:pt x="37" y="47"/>
                </a:cubicBezTo>
                <a:close/>
                <a:moveTo>
                  <a:pt x="7" y="62"/>
                </a:moveTo>
                <a:cubicBezTo>
                  <a:pt x="31" y="50"/>
                  <a:pt x="31" y="50"/>
                  <a:pt x="31" y="50"/>
                </a:cubicBezTo>
                <a:cubicBezTo>
                  <a:pt x="30" y="49"/>
                  <a:pt x="30" y="48"/>
                  <a:pt x="29" y="46"/>
                </a:cubicBezTo>
                <a:cubicBezTo>
                  <a:pt x="7" y="61"/>
                  <a:pt x="7" y="61"/>
                  <a:pt x="7" y="61"/>
                </a:cubicBezTo>
                <a:lnTo>
                  <a:pt x="7" y="6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41975DBD-2C21-38DF-3EEE-23EE71D14C9A}"/>
              </a:ext>
            </a:extLst>
          </p:cNvPr>
          <p:cNvSpPr>
            <a:spLocks noEditPoints="1"/>
          </p:cNvSpPr>
          <p:nvPr/>
        </p:nvSpPr>
        <p:spPr bwMode="auto">
          <a:xfrm>
            <a:off x="10647363" y="4716463"/>
            <a:ext cx="258763" cy="176213"/>
          </a:xfrm>
          <a:custGeom>
            <a:avLst/>
            <a:gdLst>
              <a:gd name="T0" fmla="*/ 49 w 163"/>
              <a:gd name="T1" fmla="*/ 23 h 111"/>
              <a:gd name="T2" fmla="*/ 14 w 163"/>
              <a:gd name="T3" fmla="*/ 44 h 111"/>
              <a:gd name="T4" fmla="*/ 26 w 163"/>
              <a:gd name="T5" fmla="*/ 23 h 111"/>
              <a:gd name="T6" fmla="*/ 67 w 163"/>
              <a:gd name="T7" fmla="*/ 49 h 111"/>
              <a:gd name="T8" fmla="*/ 48 w 163"/>
              <a:gd name="T9" fmla="*/ 17 h 111"/>
              <a:gd name="T10" fmla="*/ 28 w 163"/>
              <a:gd name="T11" fmla="*/ 17 h 111"/>
              <a:gd name="T12" fmla="*/ 9 w 163"/>
              <a:gd name="T13" fmla="*/ 49 h 111"/>
              <a:gd name="T14" fmla="*/ 160 w 163"/>
              <a:gd name="T15" fmla="*/ 55 h 111"/>
              <a:gd name="T16" fmla="*/ 134 w 163"/>
              <a:gd name="T17" fmla="*/ 28 h 111"/>
              <a:gd name="T18" fmla="*/ 123 w 163"/>
              <a:gd name="T19" fmla="*/ 19 h 111"/>
              <a:gd name="T20" fmla="*/ 83 w 163"/>
              <a:gd name="T21" fmla="*/ 52 h 111"/>
              <a:gd name="T22" fmla="*/ 83 w 163"/>
              <a:gd name="T23" fmla="*/ 68 h 111"/>
              <a:gd name="T24" fmla="*/ 48 w 163"/>
              <a:gd name="T25" fmla="*/ 106 h 111"/>
              <a:gd name="T26" fmla="*/ 57 w 163"/>
              <a:gd name="T27" fmla="*/ 67 h 111"/>
              <a:gd name="T28" fmla="*/ 50 w 163"/>
              <a:gd name="T29" fmla="*/ 65 h 111"/>
              <a:gd name="T30" fmla="*/ 46 w 163"/>
              <a:gd name="T31" fmla="*/ 57 h 111"/>
              <a:gd name="T32" fmla="*/ 74 w 163"/>
              <a:gd name="T33" fmla="*/ 62 h 111"/>
              <a:gd name="T34" fmla="*/ 43 w 163"/>
              <a:gd name="T35" fmla="*/ 7 h 111"/>
              <a:gd name="T36" fmla="*/ 32 w 163"/>
              <a:gd name="T37" fmla="*/ 7 h 111"/>
              <a:gd name="T38" fmla="*/ 2 w 163"/>
              <a:gd name="T39" fmla="*/ 62 h 111"/>
              <a:gd name="T40" fmla="*/ 29 w 163"/>
              <a:gd name="T41" fmla="*/ 57 h 111"/>
              <a:gd name="T42" fmla="*/ 26 w 163"/>
              <a:gd name="T43" fmla="*/ 65 h 111"/>
              <a:gd name="T44" fmla="*/ 23 w 163"/>
              <a:gd name="T45" fmla="*/ 70 h 111"/>
              <a:gd name="T46" fmla="*/ 20 w 163"/>
              <a:gd name="T47" fmla="*/ 74 h 111"/>
              <a:gd name="T48" fmla="*/ 0 w 163"/>
              <a:gd name="T49" fmla="*/ 106 h 111"/>
              <a:gd name="T50" fmla="*/ 160 w 163"/>
              <a:gd name="T51" fmla="*/ 106 h 111"/>
              <a:gd name="T52" fmla="*/ 158 w 163"/>
              <a:gd name="T53" fmla="*/ 68 h 111"/>
              <a:gd name="T54" fmla="*/ 30 w 163"/>
              <a:gd name="T55" fmla="*/ 46 h 111"/>
              <a:gd name="T56" fmla="*/ 38 w 163"/>
              <a:gd name="T57" fmla="*/ 10 h 111"/>
              <a:gd name="T58" fmla="*/ 36 w 163"/>
              <a:gd name="T59" fmla="*/ 37 h 111"/>
              <a:gd name="T60" fmla="*/ 38 w 163"/>
              <a:gd name="T61" fmla="*/ 42 h 111"/>
              <a:gd name="T62" fmla="*/ 36 w 163"/>
              <a:gd name="T63" fmla="*/ 46 h 111"/>
              <a:gd name="T64" fmla="*/ 38 w 163"/>
              <a:gd name="T65" fmla="*/ 53 h 111"/>
              <a:gd name="T66" fmla="*/ 35 w 163"/>
              <a:gd name="T67" fmla="*/ 63 h 111"/>
              <a:gd name="T68" fmla="*/ 41 w 163"/>
              <a:gd name="T69" fmla="*/ 68 h 111"/>
              <a:gd name="T70" fmla="*/ 34 w 163"/>
              <a:gd name="T71" fmla="*/ 68 h 111"/>
              <a:gd name="T72" fmla="*/ 38 w 163"/>
              <a:gd name="T73" fmla="*/ 79 h 111"/>
              <a:gd name="T74" fmla="*/ 33 w 163"/>
              <a:gd name="T75" fmla="*/ 106 h 111"/>
              <a:gd name="T76" fmla="*/ 68 w 163"/>
              <a:gd name="T77" fmla="*/ 62 h 111"/>
              <a:gd name="T78" fmla="*/ 131 w 163"/>
              <a:gd name="T79" fmla="*/ 18 h 111"/>
              <a:gd name="T80" fmla="*/ 130 w 163"/>
              <a:gd name="T81" fmla="*/ 23 h 111"/>
              <a:gd name="T82" fmla="*/ 112 w 163"/>
              <a:gd name="T83" fmla="*/ 106 h 111"/>
              <a:gd name="T84" fmla="*/ 112 w 163"/>
              <a:gd name="T85" fmla="*/ 84 h 111"/>
              <a:gd name="T86" fmla="*/ 118 w 163"/>
              <a:gd name="T87" fmla="*/ 106 h 111"/>
              <a:gd name="T88" fmla="*/ 99 w 163"/>
              <a:gd name="T89" fmla="*/ 79 h 111"/>
              <a:gd name="T90" fmla="*/ 91 w 163"/>
              <a:gd name="T91" fmla="*/ 106 h 111"/>
              <a:gd name="T92" fmla="*/ 150 w 163"/>
              <a:gd name="T93" fmla="*/ 106 h 111"/>
              <a:gd name="T94" fmla="*/ 155 w 163"/>
              <a:gd name="T95" fmla="*/ 58 h 111"/>
              <a:gd name="T96" fmla="*/ 126 w 163"/>
              <a:gd name="T97" fmla="*/ 100 h 111"/>
              <a:gd name="T98" fmla="*/ 144 w 163"/>
              <a:gd name="T99" fmla="*/ 82 h 111"/>
              <a:gd name="T100" fmla="*/ 123 w 163"/>
              <a:gd name="T101" fmla="*/ 82 h 111"/>
              <a:gd name="T102" fmla="*/ 128 w 163"/>
              <a:gd name="T103" fmla="*/ 84 h 111"/>
              <a:gd name="T104" fmla="*/ 128 w 163"/>
              <a:gd name="T105" fmla="*/ 95 h 111"/>
              <a:gd name="T106" fmla="*/ 118 w 163"/>
              <a:gd name="T107" fmla="*/ 34 h 111"/>
              <a:gd name="T108" fmla="*/ 118 w 163"/>
              <a:gd name="T109" fmla="*/ 7 h 111"/>
              <a:gd name="T110" fmla="*/ 144 w 163"/>
              <a:gd name="T111" fmla="*/ 34 h 111"/>
              <a:gd name="T112" fmla="*/ 141 w 163"/>
              <a:gd name="T113" fmla="*/ 11 h 111"/>
              <a:gd name="T114" fmla="*/ 114 w 163"/>
              <a:gd name="T115" fmla="*/ 37 h 111"/>
              <a:gd name="T116" fmla="*/ 110 w 163"/>
              <a:gd name="T117" fmla="*/ 41 h 111"/>
              <a:gd name="T118" fmla="*/ 152 w 163"/>
              <a:gd name="T119" fmla="*/ 41 h 111"/>
              <a:gd name="T120" fmla="*/ 148 w 163"/>
              <a:gd name="T121" fmla="*/ 37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3" h="111">
                <a:moveTo>
                  <a:pt x="56" y="44"/>
                </a:moveTo>
                <a:cubicBezTo>
                  <a:pt x="62" y="44"/>
                  <a:pt x="62" y="44"/>
                  <a:pt x="62" y="44"/>
                </a:cubicBezTo>
                <a:cubicBezTo>
                  <a:pt x="62" y="36"/>
                  <a:pt x="57" y="28"/>
                  <a:pt x="49" y="23"/>
                </a:cubicBezTo>
                <a:cubicBezTo>
                  <a:pt x="47" y="28"/>
                  <a:pt x="47" y="28"/>
                  <a:pt x="47" y="28"/>
                </a:cubicBezTo>
                <a:cubicBezTo>
                  <a:pt x="53" y="31"/>
                  <a:pt x="56" y="38"/>
                  <a:pt x="56" y="44"/>
                </a:cubicBezTo>
                <a:close/>
                <a:moveTo>
                  <a:pt x="14" y="44"/>
                </a:moveTo>
                <a:cubicBezTo>
                  <a:pt x="19" y="44"/>
                  <a:pt x="19" y="44"/>
                  <a:pt x="19" y="44"/>
                </a:cubicBezTo>
                <a:cubicBezTo>
                  <a:pt x="19" y="38"/>
                  <a:pt x="23" y="31"/>
                  <a:pt x="29" y="28"/>
                </a:cubicBezTo>
                <a:cubicBezTo>
                  <a:pt x="26" y="23"/>
                  <a:pt x="26" y="23"/>
                  <a:pt x="26" y="23"/>
                </a:cubicBezTo>
                <a:cubicBezTo>
                  <a:pt x="18" y="28"/>
                  <a:pt x="14" y="36"/>
                  <a:pt x="14" y="44"/>
                </a:cubicBezTo>
                <a:close/>
                <a:moveTo>
                  <a:pt x="67" y="44"/>
                </a:moveTo>
                <a:cubicBezTo>
                  <a:pt x="67" y="46"/>
                  <a:pt x="67" y="48"/>
                  <a:pt x="67" y="49"/>
                </a:cubicBezTo>
                <a:cubicBezTo>
                  <a:pt x="72" y="50"/>
                  <a:pt x="72" y="50"/>
                  <a:pt x="72" y="50"/>
                </a:cubicBezTo>
                <a:cubicBezTo>
                  <a:pt x="75" y="34"/>
                  <a:pt x="65" y="17"/>
                  <a:pt x="49" y="12"/>
                </a:cubicBezTo>
                <a:cubicBezTo>
                  <a:pt x="48" y="17"/>
                  <a:pt x="48" y="17"/>
                  <a:pt x="48" y="17"/>
                </a:cubicBezTo>
                <a:cubicBezTo>
                  <a:pt x="59" y="21"/>
                  <a:pt x="67" y="32"/>
                  <a:pt x="67" y="44"/>
                </a:cubicBezTo>
                <a:close/>
                <a:moveTo>
                  <a:pt x="9" y="49"/>
                </a:moveTo>
                <a:cubicBezTo>
                  <a:pt x="6" y="35"/>
                  <a:pt x="15" y="22"/>
                  <a:pt x="28" y="17"/>
                </a:cubicBezTo>
                <a:cubicBezTo>
                  <a:pt x="26" y="12"/>
                  <a:pt x="26" y="12"/>
                  <a:pt x="26" y="12"/>
                </a:cubicBezTo>
                <a:cubicBezTo>
                  <a:pt x="10" y="17"/>
                  <a:pt x="1" y="34"/>
                  <a:pt x="4" y="50"/>
                </a:cubicBezTo>
                <a:lnTo>
                  <a:pt x="9" y="49"/>
                </a:lnTo>
                <a:close/>
                <a:moveTo>
                  <a:pt x="158" y="68"/>
                </a:moveTo>
                <a:cubicBezTo>
                  <a:pt x="159" y="68"/>
                  <a:pt x="160" y="67"/>
                  <a:pt x="160" y="66"/>
                </a:cubicBezTo>
                <a:cubicBezTo>
                  <a:pt x="160" y="55"/>
                  <a:pt x="160" y="55"/>
                  <a:pt x="160" y="55"/>
                </a:cubicBezTo>
                <a:cubicBezTo>
                  <a:pt x="160" y="54"/>
                  <a:pt x="159" y="52"/>
                  <a:pt x="158" y="52"/>
                </a:cubicBezTo>
                <a:cubicBezTo>
                  <a:pt x="134" y="52"/>
                  <a:pt x="134" y="52"/>
                  <a:pt x="134" y="52"/>
                </a:cubicBezTo>
                <a:cubicBezTo>
                  <a:pt x="134" y="28"/>
                  <a:pt x="134" y="28"/>
                  <a:pt x="134" y="28"/>
                </a:cubicBezTo>
                <a:cubicBezTo>
                  <a:pt x="137" y="27"/>
                  <a:pt x="140" y="23"/>
                  <a:pt x="139" y="19"/>
                </a:cubicBezTo>
                <a:cubicBezTo>
                  <a:pt x="138" y="15"/>
                  <a:pt x="135" y="12"/>
                  <a:pt x="131" y="12"/>
                </a:cubicBezTo>
                <a:cubicBezTo>
                  <a:pt x="127" y="12"/>
                  <a:pt x="124" y="15"/>
                  <a:pt x="123" y="19"/>
                </a:cubicBezTo>
                <a:cubicBezTo>
                  <a:pt x="123" y="23"/>
                  <a:pt x="125" y="27"/>
                  <a:pt x="128" y="28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83" y="52"/>
                  <a:pt x="83" y="52"/>
                  <a:pt x="83" y="52"/>
                </a:cubicBezTo>
                <a:cubicBezTo>
                  <a:pt x="82" y="52"/>
                  <a:pt x="80" y="54"/>
                  <a:pt x="80" y="55"/>
                </a:cubicBezTo>
                <a:cubicBezTo>
                  <a:pt x="80" y="66"/>
                  <a:pt x="80" y="66"/>
                  <a:pt x="80" y="66"/>
                </a:cubicBezTo>
                <a:cubicBezTo>
                  <a:pt x="80" y="67"/>
                  <a:pt x="82" y="68"/>
                  <a:pt x="83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106"/>
                  <a:pt x="86" y="106"/>
                  <a:pt x="86" y="106"/>
                </a:cubicBezTo>
                <a:cubicBezTo>
                  <a:pt x="48" y="106"/>
                  <a:pt x="48" y="106"/>
                  <a:pt x="48" y="106"/>
                </a:cubicBezTo>
                <a:cubicBezTo>
                  <a:pt x="47" y="78"/>
                  <a:pt x="47" y="78"/>
                  <a:pt x="47" y="78"/>
                </a:cubicBezTo>
                <a:cubicBezTo>
                  <a:pt x="52" y="76"/>
                  <a:pt x="56" y="74"/>
                  <a:pt x="60" y="71"/>
                </a:cubicBezTo>
                <a:cubicBezTo>
                  <a:pt x="57" y="67"/>
                  <a:pt x="57" y="67"/>
                  <a:pt x="57" y="67"/>
                </a:cubicBezTo>
                <a:cubicBezTo>
                  <a:pt x="54" y="69"/>
                  <a:pt x="50" y="71"/>
                  <a:pt x="47" y="72"/>
                </a:cubicBezTo>
                <a:cubicBezTo>
                  <a:pt x="46" y="67"/>
                  <a:pt x="46" y="67"/>
                  <a:pt x="46" y="67"/>
                </a:cubicBezTo>
                <a:cubicBezTo>
                  <a:pt x="48" y="66"/>
                  <a:pt x="49" y="66"/>
                  <a:pt x="50" y="65"/>
                </a:cubicBezTo>
                <a:cubicBezTo>
                  <a:pt x="47" y="60"/>
                  <a:pt x="47" y="60"/>
                  <a:pt x="47" y="60"/>
                </a:cubicBezTo>
                <a:cubicBezTo>
                  <a:pt x="47" y="61"/>
                  <a:pt x="47" y="61"/>
                  <a:pt x="46" y="61"/>
                </a:cubicBezTo>
                <a:cubicBezTo>
                  <a:pt x="46" y="57"/>
                  <a:pt x="46" y="57"/>
                  <a:pt x="46" y="57"/>
                </a:cubicBezTo>
                <a:cubicBezTo>
                  <a:pt x="68" y="68"/>
                  <a:pt x="68" y="68"/>
                  <a:pt x="68" y="68"/>
                </a:cubicBezTo>
                <a:cubicBezTo>
                  <a:pt x="69" y="68"/>
                  <a:pt x="70" y="68"/>
                  <a:pt x="71" y="67"/>
                </a:cubicBezTo>
                <a:cubicBezTo>
                  <a:pt x="74" y="62"/>
                  <a:pt x="74" y="62"/>
                  <a:pt x="74" y="62"/>
                </a:cubicBezTo>
                <a:cubicBezTo>
                  <a:pt x="74" y="61"/>
                  <a:pt x="74" y="59"/>
                  <a:pt x="73" y="59"/>
                </a:cubicBezTo>
                <a:cubicBezTo>
                  <a:pt x="45" y="40"/>
                  <a:pt x="45" y="40"/>
                  <a:pt x="45" y="40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5"/>
                  <a:pt x="42" y="4"/>
                  <a:pt x="40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4" y="4"/>
                  <a:pt x="33" y="5"/>
                  <a:pt x="32" y="7"/>
                </a:cubicBezTo>
                <a:cubicBezTo>
                  <a:pt x="30" y="40"/>
                  <a:pt x="30" y="40"/>
                  <a:pt x="30" y="40"/>
                </a:cubicBezTo>
                <a:cubicBezTo>
                  <a:pt x="3" y="59"/>
                  <a:pt x="3" y="59"/>
                  <a:pt x="3" y="59"/>
                </a:cubicBezTo>
                <a:cubicBezTo>
                  <a:pt x="1" y="59"/>
                  <a:pt x="1" y="61"/>
                  <a:pt x="2" y="62"/>
                </a:cubicBezTo>
                <a:cubicBezTo>
                  <a:pt x="4" y="67"/>
                  <a:pt x="4" y="67"/>
                  <a:pt x="4" y="67"/>
                </a:cubicBezTo>
                <a:cubicBezTo>
                  <a:pt x="5" y="68"/>
                  <a:pt x="7" y="68"/>
                  <a:pt x="8" y="68"/>
                </a:cubicBezTo>
                <a:cubicBezTo>
                  <a:pt x="29" y="57"/>
                  <a:pt x="29" y="57"/>
                  <a:pt x="29" y="57"/>
                </a:cubicBezTo>
                <a:cubicBezTo>
                  <a:pt x="29" y="61"/>
                  <a:pt x="29" y="61"/>
                  <a:pt x="29" y="61"/>
                </a:cubicBezTo>
                <a:cubicBezTo>
                  <a:pt x="29" y="61"/>
                  <a:pt x="29" y="61"/>
                  <a:pt x="28" y="61"/>
                </a:cubicBezTo>
                <a:cubicBezTo>
                  <a:pt x="26" y="65"/>
                  <a:pt x="26" y="65"/>
                  <a:pt x="26" y="65"/>
                </a:cubicBezTo>
                <a:cubicBezTo>
                  <a:pt x="27" y="66"/>
                  <a:pt x="28" y="66"/>
                  <a:pt x="29" y="67"/>
                </a:cubicBezTo>
                <a:cubicBezTo>
                  <a:pt x="29" y="72"/>
                  <a:pt x="29" y="72"/>
                  <a:pt x="29" y="72"/>
                </a:cubicBezTo>
                <a:cubicBezTo>
                  <a:pt x="27" y="72"/>
                  <a:pt x="25" y="71"/>
                  <a:pt x="23" y="70"/>
                </a:cubicBezTo>
                <a:cubicBezTo>
                  <a:pt x="22" y="69"/>
                  <a:pt x="20" y="68"/>
                  <a:pt x="19" y="67"/>
                </a:cubicBezTo>
                <a:cubicBezTo>
                  <a:pt x="16" y="71"/>
                  <a:pt x="16" y="71"/>
                  <a:pt x="16" y="71"/>
                </a:cubicBezTo>
                <a:cubicBezTo>
                  <a:pt x="17" y="72"/>
                  <a:pt x="19" y="73"/>
                  <a:pt x="20" y="74"/>
                </a:cubicBezTo>
                <a:cubicBezTo>
                  <a:pt x="23" y="76"/>
                  <a:pt x="26" y="77"/>
                  <a:pt x="29" y="78"/>
                </a:cubicBezTo>
                <a:cubicBezTo>
                  <a:pt x="27" y="106"/>
                  <a:pt x="27" y="106"/>
                  <a:pt x="27" y="106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11"/>
                  <a:pt x="0" y="111"/>
                  <a:pt x="0" y="111"/>
                </a:cubicBezTo>
                <a:cubicBezTo>
                  <a:pt x="160" y="111"/>
                  <a:pt x="160" y="111"/>
                  <a:pt x="160" y="111"/>
                </a:cubicBezTo>
                <a:cubicBezTo>
                  <a:pt x="160" y="106"/>
                  <a:pt x="160" y="106"/>
                  <a:pt x="160" y="106"/>
                </a:cubicBezTo>
                <a:cubicBezTo>
                  <a:pt x="155" y="106"/>
                  <a:pt x="155" y="106"/>
                  <a:pt x="155" y="106"/>
                </a:cubicBezTo>
                <a:cubicBezTo>
                  <a:pt x="155" y="68"/>
                  <a:pt x="155" y="68"/>
                  <a:pt x="155" y="68"/>
                </a:cubicBezTo>
                <a:lnTo>
                  <a:pt x="158" y="68"/>
                </a:lnTo>
                <a:close/>
                <a:moveTo>
                  <a:pt x="8" y="62"/>
                </a:moveTo>
                <a:cubicBezTo>
                  <a:pt x="8" y="62"/>
                  <a:pt x="8" y="62"/>
                  <a:pt x="8" y="62"/>
                </a:cubicBezTo>
                <a:cubicBezTo>
                  <a:pt x="30" y="46"/>
                  <a:pt x="30" y="46"/>
                  <a:pt x="30" y="46"/>
                </a:cubicBezTo>
                <a:cubicBezTo>
                  <a:pt x="30" y="48"/>
                  <a:pt x="31" y="49"/>
                  <a:pt x="32" y="50"/>
                </a:cubicBezTo>
                <a:lnTo>
                  <a:pt x="8" y="62"/>
                </a:lnTo>
                <a:close/>
                <a:moveTo>
                  <a:pt x="38" y="10"/>
                </a:moveTo>
                <a:cubicBezTo>
                  <a:pt x="38" y="10"/>
                  <a:pt x="38" y="10"/>
                  <a:pt x="38" y="10"/>
                </a:cubicBezTo>
                <a:cubicBezTo>
                  <a:pt x="40" y="37"/>
                  <a:pt x="40" y="37"/>
                  <a:pt x="40" y="37"/>
                </a:cubicBezTo>
                <a:cubicBezTo>
                  <a:pt x="38" y="36"/>
                  <a:pt x="37" y="36"/>
                  <a:pt x="36" y="37"/>
                </a:cubicBezTo>
                <a:lnTo>
                  <a:pt x="38" y="10"/>
                </a:lnTo>
                <a:close/>
                <a:moveTo>
                  <a:pt x="35" y="43"/>
                </a:moveTo>
                <a:cubicBezTo>
                  <a:pt x="36" y="42"/>
                  <a:pt x="37" y="42"/>
                  <a:pt x="38" y="42"/>
                </a:cubicBezTo>
                <a:cubicBezTo>
                  <a:pt x="39" y="42"/>
                  <a:pt x="40" y="43"/>
                  <a:pt x="40" y="44"/>
                </a:cubicBezTo>
                <a:cubicBezTo>
                  <a:pt x="40" y="45"/>
                  <a:pt x="40" y="46"/>
                  <a:pt x="39" y="47"/>
                </a:cubicBezTo>
                <a:cubicBezTo>
                  <a:pt x="38" y="47"/>
                  <a:pt x="37" y="47"/>
                  <a:pt x="36" y="46"/>
                </a:cubicBezTo>
                <a:cubicBezTo>
                  <a:pt x="35" y="46"/>
                  <a:pt x="35" y="44"/>
                  <a:pt x="35" y="43"/>
                </a:cubicBezTo>
                <a:close/>
                <a:moveTo>
                  <a:pt x="35" y="55"/>
                </a:moveTo>
                <a:cubicBezTo>
                  <a:pt x="38" y="53"/>
                  <a:pt x="38" y="53"/>
                  <a:pt x="38" y="53"/>
                </a:cubicBezTo>
                <a:cubicBezTo>
                  <a:pt x="41" y="55"/>
                  <a:pt x="41" y="55"/>
                  <a:pt x="41" y="55"/>
                </a:cubicBezTo>
                <a:cubicBezTo>
                  <a:pt x="41" y="63"/>
                  <a:pt x="41" y="63"/>
                  <a:pt x="41" y="63"/>
                </a:cubicBezTo>
                <a:cubicBezTo>
                  <a:pt x="39" y="63"/>
                  <a:pt x="37" y="63"/>
                  <a:pt x="35" y="63"/>
                </a:cubicBezTo>
                <a:lnTo>
                  <a:pt x="35" y="55"/>
                </a:lnTo>
                <a:close/>
                <a:moveTo>
                  <a:pt x="34" y="68"/>
                </a:moveTo>
                <a:cubicBezTo>
                  <a:pt x="37" y="68"/>
                  <a:pt x="39" y="68"/>
                  <a:pt x="41" y="68"/>
                </a:cubicBezTo>
                <a:cubicBezTo>
                  <a:pt x="41" y="73"/>
                  <a:pt x="41" y="73"/>
                  <a:pt x="41" y="73"/>
                </a:cubicBezTo>
                <a:cubicBezTo>
                  <a:pt x="39" y="74"/>
                  <a:pt x="37" y="74"/>
                  <a:pt x="34" y="73"/>
                </a:cubicBezTo>
                <a:lnTo>
                  <a:pt x="34" y="68"/>
                </a:lnTo>
                <a:close/>
                <a:moveTo>
                  <a:pt x="33" y="106"/>
                </a:moveTo>
                <a:cubicBezTo>
                  <a:pt x="34" y="79"/>
                  <a:pt x="34" y="79"/>
                  <a:pt x="34" y="79"/>
                </a:cubicBezTo>
                <a:cubicBezTo>
                  <a:pt x="35" y="79"/>
                  <a:pt x="36" y="79"/>
                  <a:pt x="38" y="79"/>
                </a:cubicBezTo>
                <a:cubicBezTo>
                  <a:pt x="39" y="79"/>
                  <a:pt x="40" y="79"/>
                  <a:pt x="42" y="79"/>
                </a:cubicBezTo>
                <a:cubicBezTo>
                  <a:pt x="43" y="106"/>
                  <a:pt x="43" y="106"/>
                  <a:pt x="43" y="106"/>
                </a:cubicBezTo>
                <a:lnTo>
                  <a:pt x="33" y="106"/>
                </a:lnTo>
                <a:close/>
                <a:moveTo>
                  <a:pt x="45" y="46"/>
                </a:moveTo>
                <a:cubicBezTo>
                  <a:pt x="68" y="62"/>
                  <a:pt x="68" y="62"/>
                  <a:pt x="68" y="62"/>
                </a:cubicBezTo>
                <a:cubicBezTo>
                  <a:pt x="68" y="62"/>
                  <a:pt x="68" y="62"/>
                  <a:pt x="68" y="62"/>
                </a:cubicBezTo>
                <a:cubicBezTo>
                  <a:pt x="43" y="50"/>
                  <a:pt x="43" y="50"/>
                  <a:pt x="43" y="50"/>
                </a:cubicBezTo>
                <a:cubicBezTo>
                  <a:pt x="44" y="49"/>
                  <a:pt x="45" y="48"/>
                  <a:pt x="45" y="46"/>
                </a:cubicBezTo>
                <a:close/>
                <a:moveTo>
                  <a:pt x="131" y="18"/>
                </a:moveTo>
                <a:cubicBezTo>
                  <a:pt x="132" y="18"/>
                  <a:pt x="133" y="18"/>
                  <a:pt x="134" y="19"/>
                </a:cubicBezTo>
                <a:cubicBezTo>
                  <a:pt x="134" y="20"/>
                  <a:pt x="134" y="22"/>
                  <a:pt x="133" y="22"/>
                </a:cubicBezTo>
                <a:cubicBezTo>
                  <a:pt x="132" y="23"/>
                  <a:pt x="131" y="23"/>
                  <a:pt x="130" y="23"/>
                </a:cubicBezTo>
                <a:cubicBezTo>
                  <a:pt x="129" y="22"/>
                  <a:pt x="128" y="21"/>
                  <a:pt x="128" y="20"/>
                </a:cubicBezTo>
                <a:cubicBezTo>
                  <a:pt x="128" y="19"/>
                  <a:pt x="130" y="18"/>
                  <a:pt x="131" y="18"/>
                </a:cubicBezTo>
                <a:close/>
                <a:moveTo>
                  <a:pt x="112" y="106"/>
                </a:moveTo>
                <a:cubicBezTo>
                  <a:pt x="102" y="106"/>
                  <a:pt x="102" y="106"/>
                  <a:pt x="102" y="106"/>
                </a:cubicBezTo>
                <a:cubicBezTo>
                  <a:pt x="102" y="84"/>
                  <a:pt x="102" y="84"/>
                  <a:pt x="102" y="84"/>
                </a:cubicBezTo>
                <a:cubicBezTo>
                  <a:pt x="112" y="84"/>
                  <a:pt x="112" y="84"/>
                  <a:pt x="112" y="84"/>
                </a:cubicBezTo>
                <a:lnTo>
                  <a:pt x="112" y="106"/>
                </a:lnTo>
                <a:close/>
                <a:moveTo>
                  <a:pt x="150" y="106"/>
                </a:moveTo>
                <a:cubicBezTo>
                  <a:pt x="118" y="106"/>
                  <a:pt x="118" y="106"/>
                  <a:pt x="118" y="106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18" y="80"/>
                  <a:pt x="117" y="79"/>
                  <a:pt x="115" y="79"/>
                </a:cubicBezTo>
                <a:cubicBezTo>
                  <a:pt x="99" y="79"/>
                  <a:pt x="99" y="79"/>
                  <a:pt x="99" y="79"/>
                </a:cubicBezTo>
                <a:cubicBezTo>
                  <a:pt x="98" y="79"/>
                  <a:pt x="96" y="80"/>
                  <a:pt x="96" y="82"/>
                </a:cubicBezTo>
                <a:cubicBezTo>
                  <a:pt x="96" y="106"/>
                  <a:pt x="96" y="106"/>
                  <a:pt x="96" y="106"/>
                </a:cubicBezTo>
                <a:cubicBezTo>
                  <a:pt x="91" y="106"/>
                  <a:pt x="91" y="106"/>
                  <a:pt x="91" y="106"/>
                </a:cubicBezTo>
                <a:cubicBezTo>
                  <a:pt x="91" y="68"/>
                  <a:pt x="91" y="68"/>
                  <a:pt x="91" y="68"/>
                </a:cubicBezTo>
                <a:cubicBezTo>
                  <a:pt x="150" y="68"/>
                  <a:pt x="150" y="68"/>
                  <a:pt x="150" y="68"/>
                </a:cubicBezTo>
                <a:lnTo>
                  <a:pt x="150" y="106"/>
                </a:lnTo>
                <a:close/>
                <a:moveTo>
                  <a:pt x="86" y="63"/>
                </a:moveTo>
                <a:cubicBezTo>
                  <a:pt x="86" y="58"/>
                  <a:pt x="86" y="58"/>
                  <a:pt x="86" y="58"/>
                </a:cubicBezTo>
                <a:cubicBezTo>
                  <a:pt x="155" y="58"/>
                  <a:pt x="155" y="58"/>
                  <a:pt x="155" y="58"/>
                </a:cubicBezTo>
                <a:cubicBezTo>
                  <a:pt x="155" y="63"/>
                  <a:pt x="155" y="63"/>
                  <a:pt x="155" y="63"/>
                </a:cubicBezTo>
                <a:lnTo>
                  <a:pt x="86" y="63"/>
                </a:lnTo>
                <a:close/>
                <a:moveTo>
                  <a:pt x="126" y="100"/>
                </a:moveTo>
                <a:cubicBezTo>
                  <a:pt x="142" y="100"/>
                  <a:pt x="142" y="100"/>
                  <a:pt x="142" y="100"/>
                </a:cubicBezTo>
                <a:cubicBezTo>
                  <a:pt x="143" y="100"/>
                  <a:pt x="144" y="99"/>
                  <a:pt x="144" y="98"/>
                </a:cubicBezTo>
                <a:cubicBezTo>
                  <a:pt x="144" y="82"/>
                  <a:pt x="144" y="82"/>
                  <a:pt x="144" y="82"/>
                </a:cubicBezTo>
                <a:cubicBezTo>
                  <a:pt x="144" y="80"/>
                  <a:pt x="143" y="79"/>
                  <a:pt x="142" y="79"/>
                </a:cubicBezTo>
                <a:cubicBezTo>
                  <a:pt x="126" y="79"/>
                  <a:pt x="126" y="79"/>
                  <a:pt x="126" y="79"/>
                </a:cubicBezTo>
                <a:cubicBezTo>
                  <a:pt x="124" y="79"/>
                  <a:pt x="123" y="80"/>
                  <a:pt x="123" y="82"/>
                </a:cubicBezTo>
                <a:cubicBezTo>
                  <a:pt x="123" y="98"/>
                  <a:pt x="123" y="98"/>
                  <a:pt x="123" y="98"/>
                </a:cubicBezTo>
                <a:cubicBezTo>
                  <a:pt x="123" y="99"/>
                  <a:pt x="124" y="100"/>
                  <a:pt x="126" y="100"/>
                </a:cubicBezTo>
                <a:close/>
                <a:moveTo>
                  <a:pt x="128" y="84"/>
                </a:moveTo>
                <a:cubicBezTo>
                  <a:pt x="139" y="84"/>
                  <a:pt x="139" y="84"/>
                  <a:pt x="139" y="84"/>
                </a:cubicBezTo>
                <a:cubicBezTo>
                  <a:pt x="139" y="95"/>
                  <a:pt x="139" y="95"/>
                  <a:pt x="139" y="95"/>
                </a:cubicBezTo>
                <a:cubicBezTo>
                  <a:pt x="128" y="95"/>
                  <a:pt x="128" y="95"/>
                  <a:pt x="128" y="95"/>
                </a:cubicBezTo>
                <a:lnTo>
                  <a:pt x="128" y="84"/>
                </a:lnTo>
                <a:close/>
                <a:moveTo>
                  <a:pt x="118" y="34"/>
                </a:moveTo>
                <a:cubicBezTo>
                  <a:pt x="118" y="34"/>
                  <a:pt x="118" y="34"/>
                  <a:pt x="118" y="34"/>
                </a:cubicBezTo>
                <a:cubicBezTo>
                  <a:pt x="122" y="30"/>
                  <a:pt x="122" y="30"/>
                  <a:pt x="122" y="30"/>
                </a:cubicBezTo>
                <a:cubicBezTo>
                  <a:pt x="116" y="25"/>
                  <a:pt x="116" y="16"/>
                  <a:pt x="122" y="11"/>
                </a:cubicBezTo>
                <a:cubicBezTo>
                  <a:pt x="118" y="7"/>
                  <a:pt x="118" y="7"/>
                  <a:pt x="118" y="7"/>
                </a:cubicBezTo>
                <a:cubicBezTo>
                  <a:pt x="114" y="11"/>
                  <a:pt x="112" y="15"/>
                  <a:pt x="112" y="20"/>
                </a:cubicBezTo>
                <a:cubicBezTo>
                  <a:pt x="112" y="25"/>
                  <a:pt x="114" y="30"/>
                  <a:pt x="118" y="34"/>
                </a:cubicBezTo>
                <a:close/>
                <a:moveTo>
                  <a:pt x="144" y="34"/>
                </a:moveTo>
                <a:cubicBezTo>
                  <a:pt x="148" y="30"/>
                  <a:pt x="150" y="25"/>
                  <a:pt x="150" y="20"/>
                </a:cubicBezTo>
                <a:cubicBezTo>
                  <a:pt x="150" y="15"/>
                  <a:pt x="148" y="11"/>
                  <a:pt x="144" y="7"/>
                </a:cubicBezTo>
                <a:cubicBezTo>
                  <a:pt x="141" y="11"/>
                  <a:pt x="141" y="11"/>
                  <a:pt x="141" y="11"/>
                </a:cubicBezTo>
                <a:cubicBezTo>
                  <a:pt x="146" y="16"/>
                  <a:pt x="146" y="25"/>
                  <a:pt x="141" y="30"/>
                </a:cubicBezTo>
                <a:lnTo>
                  <a:pt x="144" y="34"/>
                </a:lnTo>
                <a:close/>
                <a:moveTo>
                  <a:pt x="114" y="37"/>
                </a:moveTo>
                <a:cubicBezTo>
                  <a:pt x="105" y="28"/>
                  <a:pt x="105" y="13"/>
                  <a:pt x="114" y="3"/>
                </a:cubicBezTo>
                <a:cubicBezTo>
                  <a:pt x="110" y="0"/>
                  <a:pt x="110" y="0"/>
                  <a:pt x="110" y="0"/>
                </a:cubicBezTo>
                <a:cubicBezTo>
                  <a:pt x="99" y="11"/>
                  <a:pt x="99" y="30"/>
                  <a:pt x="110" y="41"/>
                </a:cubicBezTo>
                <a:lnTo>
                  <a:pt x="114" y="37"/>
                </a:lnTo>
                <a:close/>
                <a:moveTo>
                  <a:pt x="148" y="37"/>
                </a:moveTo>
                <a:cubicBezTo>
                  <a:pt x="152" y="41"/>
                  <a:pt x="152" y="41"/>
                  <a:pt x="152" y="41"/>
                </a:cubicBezTo>
                <a:cubicBezTo>
                  <a:pt x="163" y="30"/>
                  <a:pt x="163" y="11"/>
                  <a:pt x="152" y="0"/>
                </a:cubicBezTo>
                <a:cubicBezTo>
                  <a:pt x="148" y="3"/>
                  <a:pt x="148" y="3"/>
                  <a:pt x="148" y="3"/>
                </a:cubicBezTo>
                <a:cubicBezTo>
                  <a:pt x="157" y="13"/>
                  <a:pt x="157" y="28"/>
                  <a:pt x="148" y="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2139781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967DB6-1088-CAB1-80B5-998C686BC4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7529A971-3AB6-FEAB-707F-2BF0285308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CB87145B-92E5-29CD-8672-57DBFE28D800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1924050"/>
            <a:ext cx="254000" cy="254000"/>
          </a:xfrm>
          <a:custGeom>
            <a:avLst/>
            <a:gdLst>
              <a:gd name="T0" fmla="*/ 80 w 160"/>
              <a:gd name="T1" fmla="*/ 160 h 160"/>
              <a:gd name="T2" fmla="*/ 160 w 160"/>
              <a:gd name="T3" fmla="*/ 80 h 160"/>
              <a:gd name="T4" fmla="*/ 80 w 160"/>
              <a:gd name="T5" fmla="*/ 0 h 160"/>
              <a:gd name="T6" fmla="*/ 0 w 160"/>
              <a:gd name="T7" fmla="*/ 80 h 160"/>
              <a:gd name="T8" fmla="*/ 80 w 160"/>
              <a:gd name="T9" fmla="*/ 160 h 160"/>
              <a:gd name="T10" fmla="*/ 31 w 160"/>
              <a:gd name="T11" fmla="*/ 135 h 160"/>
              <a:gd name="T12" fmla="*/ 25 w 160"/>
              <a:gd name="T13" fmla="*/ 128 h 160"/>
              <a:gd name="T14" fmla="*/ 40 w 160"/>
              <a:gd name="T15" fmla="*/ 113 h 160"/>
              <a:gd name="T16" fmla="*/ 46 w 160"/>
              <a:gd name="T17" fmla="*/ 120 h 160"/>
              <a:gd name="T18" fmla="*/ 31 w 160"/>
              <a:gd name="T19" fmla="*/ 135 h 160"/>
              <a:gd name="T20" fmla="*/ 84 w 160"/>
              <a:gd name="T21" fmla="*/ 153 h 160"/>
              <a:gd name="T22" fmla="*/ 75 w 160"/>
              <a:gd name="T23" fmla="*/ 153 h 160"/>
              <a:gd name="T24" fmla="*/ 75 w 160"/>
              <a:gd name="T25" fmla="*/ 132 h 160"/>
              <a:gd name="T26" fmla="*/ 84 w 160"/>
              <a:gd name="T27" fmla="*/ 132 h 160"/>
              <a:gd name="T28" fmla="*/ 84 w 160"/>
              <a:gd name="T29" fmla="*/ 153 h 160"/>
              <a:gd name="T30" fmla="*/ 153 w 160"/>
              <a:gd name="T31" fmla="*/ 75 h 160"/>
              <a:gd name="T32" fmla="*/ 153 w 160"/>
              <a:gd name="T33" fmla="*/ 84 h 160"/>
              <a:gd name="T34" fmla="*/ 132 w 160"/>
              <a:gd name="T35" fmla="*/ 84 h 160"/>
              <a:gd name="T36" fmla="*/ 132 w 160"/>
              <a:gd name="T37" fmla="*/ 75 h 160"/>
              <a:gd name="T38" fmla="*/ 153 w 160"/>
              <a:gd name="T39" fmla="*/ 75 h 160"/>
              <a:gd name="T40" fmla="*/ 128 w 160"/>
              <a:gd name="T41" fmla="*/ 25 h 160"/>
              <a:gd name="T42" fmla="*/ 135 w 160"/>
              <a:gd name="T43" fmla="*/ 31 h 160"/>
              <a:gd name="T44" fmla="*/ 120 w 160"/>
              <a:gd name="T45" fmla="*/ 46 h 160"/>
              <a:gd name="T46" fmla="*/ 113 w 160"/>
              <a:gd name="T47" fmla="*/ 40 h 160"/>
              <a:gd name="T48" fmla="*/ 128 w 160"/>
              <a:gd name="T49" fmla="*/ 25 h 160"/>
              <a:gd name="T50" fmla="*/ 120 w 160"/>
              <a:gd name="T51" fmla="*/ 113 h 160"/>
              <a:gd name="T52" fmla="*/ 135 w 160"/>
              <a:gd name="T53" fmla="*/ 128 h 160"/>
              <a:gd name="T54" fmla="*/ 128 w 160"/>
              <a:gd name="T55" fmla="*/ 135 h 160"/>
              <a:gd name="T56" fmla="*/ 113 w 160"/>
              <a:gd name="T57" fmla="*/ 120 h 160"/>
              <a:gd name="T58" fmla="*/ 120 w 160"/>
              <a:gd name="T59" fmla="*/ 113 h 160"/>
              <a:gd name="T60" fmla="*/ 75 w 160"/>
              <a:gd name="T61" fmla="*/ 6 h 160"/>
              <a:gd name="T62" fmla="*/ 84 w 160"/>
              <a:gd name="T63" fmla="*/ 6 h 160"/>
              <a:gd name="T64" fmla="*/ 84 w 160"/>
              <a:gd name="T65" fmla="*/ 28 h 160"/>
              <a:gd name="T66" fmla="*/ 75 w 160"/>
              <a:gd name="T67" fmla="*/ 28 h 160"/>
              <a:gd name="T68" fmla="*/ 75 w 160"/>
              <a:gd name="T69" fmla="*/ 6 h 160"/>
              <a:gd name="T70" fmla="*/ 67 w 160"/>
              <a:gd name="T71" fmla="*/ 61 h 160"/>
              <a:gd name="T72" fmla="*/ 80 w 160"/>
              <a:gd name="T73" fmla="*/ 74 h 160"/>
              <a:gd name="T74" fmla="*/ 106 w 160"/>
              <a:gd name="T75" fmla="*/ 50 h 160"/>
              <a:gd name="T76" fmla="*/ 112 w 160"/>
              <a:gd name="T77" fmla="*/ 56 h 160"/>
              <a:gd name="T78" fmla="*/ 81 w 160"/>
              <a:gd name="T79" fmla="*/ 87 h 160"/>
              <a:gd name="T80" fmla="*/ 60 w 160"/>
              <a:gd name="T81" fmla="*/ 68 h 160"/>
              <a:gd name="T82" fmla="*/ 67 w 160"/>
              <a:gd name="T83" fmla="*/ 61 h 160"/>
              <a:gd name="T84" fmla="*/ 31 w 160"/>
              <a:gd name="T85" fmla="*/ 25 h 160"/>
              <a:gd name="T86" fmla="*/ 46 w 160"/>
              <a:gd name="T87" fmla="*/ 40 h 160"/>
              <a:gd name="T88" fmla="*/ 40 w 160"/>
              <a:gd name="T89" fmla="*/ 46 h 160"/>
              <a:gd name="T90" fmla="*/ 25 w 160"/>
              <a:gd name="T91" fmla="*/ 31 h 160"/>
              <a:gd name="T92" fmla="*/ 31 w 160"/>
              <a:gd name="T93" fmla="*/ 25 h 160"/>
              <a:gd name="T94" fmla="*/ 28 w 160"/>
              <a:gd name="T95" fmla="*/ 75 h 160"/>
              <a:gd name="T96" fmla="*/ 28 w 160"/>
              <a:gd name="T97" fmla="*/ 84 h 160"/>
              <a:gd name="T98" fmla="*/ 6 w 160"/>
              <a:gd name="T99" fmla="*/ 84 h 160"/>
              <a:gd name="T100" fmla="*/ 6 w 160"/>
              <a:gd name="T101" fmla="*/ 75 h 160"/>
              <a:gd name="T102" fmla="*/ 28 w 160"/>
              <a:gd name="T103" fmla="*/ 7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60">
                <a:moveTo>
                  <a:pt x="80" y="160"/>
                </a:moveTo>
                <a:cubicBezTo>
                  <a:pt x="124" y="160"/>
                  <a:pt x="160" y="124"/>
                  <a:pt x="160" y="80"/>
                </a:cubicBezTo>
                <a:cubicBezTo>
                  <a:pt x="160" y="35"/>
                  <a:pt x="124" y="0"/>
                  <a:pt x="80" y="0"/>
                </a:cubicBezTo>
                <a:cubicBezTo>
                  <a:pt x="35" y="0"/>
                  <a:pt x="0" y="35"/>
                  <a:pt x="0" y="80"/>
                </a:cubicBezTo>
                <a:cubicBezTo>
                  <a:pt x="0" y="124"/>
                  <a:pt x="35" y="160"/>
                  <a:pt x="80" y="160"/>
                </a:cubicBezTo>
                <a:close/>
                <a:moveTo>
                  <a:pt x="31" y="135"/>
                </a:moveTo>
                <a:cubicBezTo>
                  <a:pt x="25" y="128"/>
                  <a:pt x="25" y="128"/>
                  <a:pt x="25" y="128"/>
                </a:cubicBezTo>
                <a:cubicBezTo>
                  <a:pt x="40" y="113"/>
                  <a:pt x="40" y="113"/>
                  <a:pt x="40" y="113"/>
                </a:cubicBezTo>
                <a:cubicBezTo>
                  <a:pt x="46" y="120"/>
                  <a:pt x="46" y="120"/>
                  <a:pt x="46" y="120"/>
                </a:cubicBezTo>
                <a:lnTo>
                  <a:pt x="31" y="135"/>
                </a:lnTo>
                <a:close/>
                <a:moveTo>
                  <a:pt x="84" y="153"/>
                </a:moveTo>
                <a:cubicBezTo>
                  <a:pt x="75" y="153"/>
                  <a:pt x="75" y="153"/>
                  <a:pt x="75" y="153"/>
                </a:cubicBezTo>
                <a:cubicBezTo>
                  <a:pt x="75" y="132"/>
                  <a:pt x="75" y="132"/>
                  <a:pt x="75" y="132"/>
                </a:cubicBezTo>
                <a:cubicBezTo>
                  <a:pt x="84" y="132"/>
                  <a:pt x="84" y="132"/>
                  <a:pt x="84" y="132"/>
                </a:cubicBezTo>
                <a:lnTo>
                  <a:pt x="84" y="153"/>
                </a:lnTo>
                <a:close/>
                <a:moveTo>
                  <a:pt x="153" y="75"/>
                </a:moveTo>
                <a:cubicBezTo>
                  <a:pt x="153" y="84"/>
                  <a:pt x="153" y="84"/>
                  <a:pt x="153" y="84"/>
                </a:cubicBezTo>
                <a:cubicBezTo>
                  <a:pt x="132" y="84"/>
                  <a:pt x="132" y="84"/>
                  <a:pt x="132" y="84"/>
                </a:cubicBezTo>
                <a:cubicBezTo>
                  <a:pt x="132" y="75"/>
                  <a:pt x="132" y="75"/>
                  <a:pt x="132" y="75"/>
                </a:cubicBezTo>
                <a:lnTo>
                  <a:pt x="153" y="75"/>
                </a:lnTo>
                <a:close/>
                <a:moveTo>
                  <a:pt x="128" y="25"/>
                </a:moveTo>
                <a:cubicBezTo>
                  <a:pt x="135" y="31"/>
                  <a:pt x="135" y="31"/>
                  <a:pt x="135" y="31"/>
                </a:cubicBezTo>
                <a:cubicBezTo>
                  <a:pt x="120" y="46"/>
                  <a:pt x="120" y="46"/>
                  <a:pt x="120" y="46"/>
                </a:cubicBezTo>
                <a:cubicBezTo>
                  <a:pt x="113" y="40"/>
                  <a:pt x="113" y="40"/>
                  <a:pt x="113" y="40"/>
                </a:cubicBezTo>
                <a:lnTo>
                  <a:pt x="128" y="25"/>
                </a:lnTo>
                <a:close/>
                <a:moveTo>
                  <a:pt x="120" y="113"/>
                </a:moveTo>
                <a:cubicBezTo>
                  <a:pt x="135" y="128"/>
                  <a:pt x="135" y="128"/>
                  <a:pt x="135" y="128"/>
                </a:cubicBezTo>
                <a:cubicBezTo>
                  <a:pt x="128" y="135"/>
                  <a:pt x="128" y="135"/>
                  <a:pt x="128" y="135"/>
                </a:cubicBezTo>
                <a:cubicBezTo>
                  <a:pt x="113" y="120"/>
                  <a:pt x="113" y="120"/>
                  <a:pt x="113" y="120"/>
                </a:cubicBezTo>
                <a:lnTo>
                  <a:pt x="120" y="113"/>
                </a:lnTo>
                <a:close/>
                <a:moveTo>
                  <a:pt x="75" y="6"/>
                </a:moveTo>
                <a:cubicBezTo>
                  <a:pt x="84" y="6"/>
                  <a:pt x="84" y="6"/>
                  <a:pt x="84" y="6"/>
                </a:cubicBezTo>
                <a:cubicBezTo>
                  <a:pt x="84" y="28"/>
                  <a:pt x="84" y="28"/>
                  <a:pt x="84" y="28"/>
                </a:cubicBezTo>
                <a:cubicBezTo>
                  <a:pt x="75" y="28"/>
                  <a:pt x="75" y="28"/>
                  <a:pt x="75" y="28"/>
                </a:cubicBezTo>
                <a:lnTo>
                  <a:pt x="75" y="6"/>
                </a:lnTo>
                <a:close/>
                <a:moveTo>
                  <a:pt x="67" y="61"/>
                </a:moveTo>
                <a:cubicBezTo>
                  <a:pt x="80" y="74"/>
                  <a:pt x="80" y="74"/>
                  <a:pt x="80" y="74"/>
                </a:cubicBezTo>
                <a:cubicBezTo>
                  <a:pt x="106" y="50"/>
                  <a:pt x="106" y="50"/>
                  <a:pt x="106" y="50"/>
                </a:cubicBezTo>
                <a:cubicBezTo>
                  <a:pt x="112" y="56"/>
                  <a:pt x="112" y="56"/>
                  <a:pt x="112" y="56"/>
                </a:cubicBezTo>
                <a:cubicBezTo>
                  <a:pt x="81" y="87"/>
                  <a:pt x="81" y="87"/>
                  <a:pt x="81" y="87"/>
                </a:cubicBezTo>
                <a:cubicBezTo>
                  <a:pt x="60" y="68"/>
                  <a:pt x="60" y="68"/>
                  <a:pt x="60" y="68"/>
                </a:cubicBezTo>
                <a:lnTo>
                  <a:pt x="67" y="61"/>
                </a:lnTo>
                <a:close/>
                <a:moveTo>
                  <a:pt x="31" y="25"/>
                </a:moveTo>
                <a:cubicBezTo>
                  <a:pt x="46" y="40"/>
                  <a:pt x="46" y="40"/>
                  <a:pt x="46" y="40"/>
                </a:cubicBezTo>
                <a:cubicBezTo>
                  <a:pt x="40" y="46"/>
                  <a:pt x="40" y="46"/>
                  <a:pt x="40" y="46"/>
                </a:cubicBezTo>
                <a:cubicBezTo>
                  <a:pt x="25" y="31"/>
                  <a:pt x="25" y="31"/>
                  <a:pt x="25" y="31"/>
                </a:cubicBezTo>
                <a:lnTo>
                  <a:pt x="31" y="25"/>
                </a:lnTo>
                <a:close/>
                <a:moveTo>
                  <a:pt x="28" y="75"/>
                </a:moveTo>
                <a:cubicBezTo>
                  <a:pt x="28" y="84"/>
                  <a:pt x="28" y="84"/>
                  <a:pt x="28" y="84"/>
                </a:cubicBezTo>
                <a:cubicBezTo>
                  <a:pt x="6" y="84"/>
                  <a:pt x="6" y="84"/>
                  <a:pt x="6" y="84"/>
                </a:cubicBezTo>
                <a:cubicBezTo>
                  <a:pt x="6" y="75"/>
                  <a:pt x="6" y="75"/>
                  <a:pt x="6" y="75"/>
                </a:cubicBezTo>
                <a:lnTo>
                  <a:pt x="28" y="7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DBD79A53-0EC6-1410-8406-81D21BCEA912}"/>
              </a:ext>
            </a:extLst>
          </p:cNvPr>
          <p:cNvSpPr>
            <a:spLocks noEditPoints="1"/>
          </p:cNvSpPr>
          <p:nvPr/>
        </p:nvSpPr>
        <p:spPr bwMode="auto">
          <a:xfrm>
            <a:off x="1857376" y="1924050"/>
            <a:ext cx="217488" cy="254000"/>
          </a:xfrm>
          <a:custGeom>
            <a:avLst/>
            <a:gdLst>
              <a:gd name="T0" fmla="*/ 137 w 137"/>
              <a:gd name="T1" fmla="*/ 82 h 160"/>
              <a:gd name="T2" fmla="*/ 136 w 137"/>
              <a:gd name="T3" fmla="*/ 75 h 160"/>
              <a:gd name="T4" fmla="*/ 123 w 137"/>
              <a:gd name="T5" fmla="*/ 49 h 160"/>
              <a:gd name="T6" fmla="*/ 120 w 137"/>
              <a:gd name="T7" fmla="*/ 47 h 160"/>
              <a:gd name="T8" fmla="*/ 101 w 137"/>
              <a:gd name="T9" fmla="*/ 39 h 160"/>
              <a:gd name="T10" fmla="*/ 80 w 137"/>
              <a:gd name="T11" fmla="*/ 41 h 160"/>
              <a:gd name="T12" fmla="*/ 68 w 137"/>
              <a:gd name="T13" fmla="*/ 45 h 160"/>
              <a:gd name="T14" fmla="*/ 57 w 137"/>
              <a:gd name="T15" fmla="*/ 41 h 160"/>
              <a:gd name="T16" fmla="*/ 36 w 137"/>
              <a:gd name="T17" fmla="*/ 39 h 160"/>
              <a:gd name="T18" fmla="*/ 17 w 137"/>
              <a:gd name="T19" fmla="*/ 47 h 160"/>
              <a:gd name="T20" fmla="*/ 14 w 137"/>
              <a:gd name="T21" fmla="*/ 49 h 160"/>
              <a:gd name="T22" fmla="*/ 1 w 137"/>
              <a:gd name="T23" fmla="*/ 75 h 160"/>
              <a:gd name="T24" fmla="*/ 0 w 137"/>
              <a:gd name="T25" fmla="*/ 82 h 160"/>
              <a:gd name="T26" fmla="*/ 0 w 137"/>
              <a:gd name="T27" fmla="*/ 83 h 160"/>
              <a:gd name="T28" fmla="*/ 0 w 137"/>
              <a:gd name="T29" fmla="*/ 90 h 160"/>
              <a:gd name="T30" fmla="*/ 1 w 137"/>
              <a:gd name="T31" fmla="*/ 95 h 160"/>
              <a:gd name="T32" fmla="*/ 6 w 137"/>
              <a:gd name="T33" fmla="*/ 117 h 160"/>
              <a:gd name="T34" fmla="*/ 21 w 137"/>
              <a:gd name="T35" fmla="*/ 144 h 160"/>
              <a:gd name="T36" fmla="*/ 21 w 137"/>
              <a:gd name="T37" fmla="*/ 145 h 160"/>
              <a:gd name="T38" fmla="*/ 30 w 137"/>
              <a:gd name="T39" fmla="*/ 155 h 160"/>
              <a:gd name="T40" fmla="*/ 33 w 137"/>
              <a:gd name="T41" fmla="*/ 157 h 160"/>
              <a:gd name="T42" fmla="*/ 48 w 137"/>
              <a:gd name="T43" fmla="*/ 159 h 160"/>
              <a:gd name="T44" fmla="*/ 48 w 137"/>
              <a:gd name="T45" fmla="*/ 159 h 160"/>
              <a:gd name="T46" fmla="*/ 55 w 137"/>
              <a:gd name="T47" fmla="*/ 156 h 160"/>
              <a:gd name="T48" fmla="*/ 60 w 137"/>
              <a:gd name="T49" fmla="*/ 154 h 160"/>
              <a:gd name="T50" fmla="*/ 68 w 137"/>
              <a:gd name="T51" fmla="*/ 153 h 160"/>
              <a:gd name="T52" fmla="*/ 69 w 137"/>
              <a:gd name="T53" fmla="*/ 153 h 160"/>
              <a:gd name="T54" fmla="*/ 77 w 137"/>
              <a:gd name="T55" fmla="*/ 154 h 160"/>
              <a:gd name="T56" fmla="*/ 82 w 137"/>
              <a:gd name="T57" fmla="*/ 156 h 160"/>
              <a:gd name="T58" fmla="*/ 89 w 137"/>
              <a:gd name="T59" fmla="*/ 159 h 160"/>
              <a:gd name="T60" fmla="*/ 89 w 137"/>
              <a:gd name="T61" fmla="*/ 159 h 160"/>
              <a:gd name="T62" fmla="*/ 104 w 137"/>
              <a:gd name="T63" fmla="*/ 157 h 160"/>
              <a:gd name="T64" fmla="*/ 107 w 137"/>
              <a:gd name="T65" fmla="*/ 155 h 160"/>
              <a:gd name="T66" fmla="*/ 116 w 137"/>
              <a:gd name="T67" fmla="*/ 145 h 160"/>
              <a:gd name="T68" fmla="*/ 116 w 137"/>
              <a:gd name="T69" fmla="*/ 144 h 160"/>
              <a:gd name="T70" fmla="*/ 131 w 137"/>
              <a:gd name="T71" fmla="*/ 117 h 160"/>
              <a:gd name="T72" fmla="*/ 136 w 137"/>
              <a:gd name="T73" fmla="*/ 95 h 160"/>
              <a:gd name="T74" fmla="*/ 137 w 137"/>
              <a:gd name="T75" fmla="*/ 90 h 160"/>
              <a:gd name="T76" fmla="*/ 137 w 137"/>
              <a:gd name="T77" fmla="*/ 83 h 160"/>
              <a:gd name="T78" fmla="*/ 137 w 137"/>
              <a:gd name="T79" fmla="*/ 82 h 160"/>
              <a:gd name="T80" fmla="*/ 46 w 137"/>
              <a:gd name="T81" fmla="*/ 27 h 160"/>
              <a:gd name="T82" fmla="*/ 60 w 137"/>
              <a:gd name="T83" fmla="*/ 36 h 160"/>
              <a:gd name="T84" fmla="*/ 68 w 137"/>
              <a:gd name="T85" fmla="*/ 37 h 160"/>
              <a:gd name="T86" fmla="*/ 68 w 137"/>
              <a:gd name="T87" fmla="*/ 36 h 160"/>
              <a:gd name="T88" fmla="*/ 61 w 137"/>
              <a:gd name="T89" fmla="*/ 14 h 160"/>
              <a:gd name="T90" fmla="*/ 39 w 137"/>
              <a:gd name="T91" fmla="*/ 0 h 160"/>
              <a:gd name="T92" fmla="*/ 37 w 137"/>
              <a:gd name="T93" fmla="*/ 0 h 160"/>
              <a:gd name="T94" fmla="*/ 36 w 137"/>
              <a:gd name="T95" fmla="*/ 0 h 160"/>
              <a:gd name="T96" fmla="*/ 37 w 137"/>
              <a:gd name="T97" fmla="*/ 9 h 160"/>
              <a:gd name="T98" fmla="*/ 46 w 137"/>
              <a:gd name="T99" fmla="*/ 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37" h="160">
                <a:moveTo>
                  <a:pt x="137" y="82"/>
                </a:moveTo>
                <a:cubicBezTo>
                  <a:pt x="136" y="80"/>
                  <a:pt x="136" y="77"/>
                  <a:pt x="136" y="75"/>
                </a:cubicBezTo>
                <a:cubicBezTo>
                  <a:pt x="134" y="65"/>
                  <a:pt x="130" y="56"/>
                  <a:pt x="123" y="49"/>
                </a:cubicBezTo>
                <a:cubicBezTo>
                  <a:pt x="122" y="49"/>
                  <a:pt x="121" y="48"/>
                  <a:pt x="120" y="47"/>
                </a:cubicBezTo>
                <a:cubicBezTo>
                  <a:pt x="114" y="42"/>
                  <a:pt x="108" y="40"/>
                  <a:pt x="101" y="39"/>
                </a:cubicBezTo>
                <a:cubicBezTo>
                  <a:pt x="93" y="37"/>
                  <a:pt x="86" y="39"/>
                  <a:pt x="80" y="41"/>
                </a:cubicBezTo>
                <a:cubicBezTo>
                  <a:pt x="76" y="43"/>
                  <a:pt x="69" y="45"/>
                  <a:pt x="68" y="45"/>
                </a:cubicBezTo>
                <a:cubicBezTo>
                  <a:pt x="68" y="45"/>
                  <a:pt x="61" y="43"/>
                  <a:pt x="57" y="41"/>
                </a:cubicBezTo>
                <a:cubicBezTo>
                  <a:pt x="51" y="39"/>
                  <a:pt x="44" y="37"/>
                  <a:pt x="36" y="39"/>
                </a:cubicBezTo>
                <a:cubicBezTo>
                  <a:pt x="29" y="40"/>
                  <a:pt x="23" y="42"/>
                  <a:pt x="17" y="47"/>
                </a:cubicBezTo>
                <a:cubicBezTo>
                  <a:pt x="16" y="48"/>
                  <a:pt x="15" y="49"/>
                  <a:pt x="14" y="49"/>
                </a:cubicBezTo>
                <a:cubicBezTo>
                  <a:pt x="7" y="56"/>
                  <a:pt x="3" y="65"/>
                  <a:pt x="1" y="75"/>
                </a:cubicBezTo>
                <a:cubicBezTo>
                  <a:pt x="1" y="77"/>
                  <a:pt x="1" y="80"/>
                  <a:pt x="0" y="82"/>
                </a:cubicBezTo>
                <a:cubicBezTo>
                  <a:pt x="0" y="82"/>
                  <a:pt x="0" y="82"/>
                  <a:pt x="0" y="83"/>
                </a:cubicBezTo>
                <a:cubicBezTo>
                  <a:pt x="0" y="85"/>
                  <a:pt x="0" y="88"/>
                  <a:pt x="0" y="90"/>
                </a:cubicBezTo>
                <a:cubicBezTo>
                  <a:pt x="0" y="92"/>
                  <a:pt x="0" y="93"/>
                  <a:pt x="1" y="95"/>
                </a:cubicBezTo>
                <a:cubicBezTo>
                  <a:pt x="1" y="103"/>
                  <a:pt x="3" y="110"/>
                  <a:pt x="6" y="117"/>
                </a:cubicBezTo>
                <a:cubicBezTo>
                  <a:pt x="9" y="127"/>
                  <a:pt x="14" y="136"/>
                  <a:pt x="21" y="144"/>
                </a:cubicBezTo>
                <a:cubicBezTo>
                  <a:pt x="21" y="145"/>
                  <a:pt x="21" y="145"/>
                  <a:pt x="21" y="145"/>
                </a:cubicBezTo>
                <a:cubicBezTo>
                  <a:pt x="24" y="149"/>
                  <a:pt x="27" y="152"/>
                  <a:pt x="30" y="155"/>
                </a:cubicBezTo>
                <a:cubicBezTo>
                  <a:pt x="31" y="156"/>
                  <a:pt x="32" y="156"/>
                  <a:pt x="33" y="157"/>
                </a:cubicBezTo>
                <a:cubicBezTo>
                  <a:pt x="37" y="160"/>
                  <a:pt x="42" y="160"/>
                  <a:pt x="48" y="159"/>
                </a:cubicBezTo>
                <a:cubicBezTo>
                  <a:pt x="48" y="159"/>
                  <a:pt x="48" y="159"/>
                  <a:pt x="48" y="159"/>
                </a:cubicBezTo>
                <a:cubicBezTo>
                  <a:pt x="50" y="158"/>
                  <a:pt x="53" y="157"/>
                  <a:pt x="55" y="156"/>
                </a:cubicBezTo>
                <a:cubicBezTo>
                  <a:pt x="57" y="155"/>
                  <a:pt x="58" y="155"/>
                  <a:pt x="60" y="154"/>
                </a:cubicBezTo>
                <a:cubicBezTo>
                  <a:pt x="62" y="154"/>
                  <a:pt x="68" y="153"/>
                  <a:pt x="68" y="153"/>
                </a:cubicBezTo>
                <a:cubicBezTo>
                  <a:pt x="69" y="153"/>
                  <a:pt x="69" y="153"/>
                  <a:pt x="69" y="153"/>
                </a:cubicBezTo>
                <a:cubicBezTo>
                  <a:pt x="72" y="153"/>
                  <a:pt x="74" y="154"/>
                  <a:pt x="77" y="154"/>
                </a:cubicBezTo>
                <a:cubicBezTo>
                  <a:pt x="79" y="155"/>
                  <a:pt x="80" y="155"/>
                  <a:pt x="82" y="156"/>
                </a:cubicBezTo>
                <a:cubicBezTo>
                  <a:pt x="84" y="157"/>
                  <a:pt x="86" y="158"/>
                  <a:pt x="89" y="159"/>
                </a:cubicBezTo>
                <a:cubicBezTo>
                  <a:pt x="89" y="159"/>
                  <a:pt x="89" y="159"/>
                  <a:pt x="89" y="159"/>
                </a:cubicBezTo>
                <a:cubicBezTo>
                  <a:pt x="95" y="160"/>
                  <a:pt x="100" y="160"/>
                  <a:pt x="104" y="157"/>
                </a:cubicBezTo>
                <a:cubicBezTo>
                  <a:pt x="105" y="156"/>
                  <a:pt x="106" y="156"/>
                  <a:pt x="107" y="155"/>
                </a:cubicBezTo>
                <a:cubicBezTo>
                  <a:pt x="110" y="152"/>
                  <a:pt x="113" y="149"/>
                  <a:pt x="116" y="145"/>
                </a:cubicBezTo>
                <a:cubicBezTo>
                  <a:pt x="116" y="145"/>
                  <a:pt x="116" y="145"/>
                  <a:pt x="116" y="144"/>
                </a:cubicBezTo>
                <a:cubicBezTo>
                  <a:pt x="123" y="136"/>
                  <a:pt x="128" y="127"/>
                  <a:pt x="131" y="117"/>
                </a:cubicBezTo>
                <a:cubicBezTo>
                  <a:pt x="134" y="110"/>
                  <a:pt x="136" y="103"/>
                  <a:pt x="136" y="95"/>
                </a:cubicBezTo>
                <a:cubicBezTo>
                  <a:pt x="136" y="93"/>
                  <a:pt x="137" y="92"/>
                  <a:pt x="137" y="90"/>
                </a:cubicBezTo>
                <a:cubicBezTo>
                  <a:pt x="137" y="88"/>
                  <a:pt x="137" y="85"/>
                  <a:pt x="137" y="83"/>
                </a:cubicBezTo>
                <a:cubicBezTo>
                  <a:pt x="137" y="82"/>
                  <a:pt x="137" y="82"/>
                  <a:pt x="137" y="82"/>
                </a:cubicBezTo>
                <a:close/>
                <a:moveTo>
                  <a:pt x="46" y="27"/>
                </a:moveTo>
                <a:cubicBezTo>
                  <a:pt x="50" y="31"/>
                  <a:pt x="54" y="34"/>
                  <a:pt x="60" y="36"/>
                </a:cubicBezTo>
                <a:cubicBezTo>
                  <a:pt x="62" y="36"/>
                  <a:pt x="65" y="37"/>
                  <a:pt x="68" y="37"/>
                </a:cubicBezTo>
                <a:cubicBezTo>
                  <a:pt x="68" y="36"/>
                  <a:pt x="68" y="36"/>
                  <a:pt x="68" y="36"/>
                </a:cubicBezTo>
                <a:cubicBezTo>
                  <a:pt x="69" y="27"/>
                  <a:pt x="66" y="20"/>
                  <a:pt x="61" y="14"/>
                </a:cubicBezTo>
                <a:cubicBezTo>
                  <a:pt x="56" y="6"/>
                  <a:pt x="48" y="2"/>
                  <a:pt x="39" y="0"/>
                </a:cubicBezTo>
                <a:cubicBezTo>
                  <a:pt x="38" y="0"/>
                  <a:pt x="38" y="0"/>
                  <a:pt x="37" y="0"/>
                </a:cubicBezTo>
                <a:cubicBezTo>
                  <a:pt x="37" y="0"/>
                  <a:pt x="37" y="0"/>
                  <a:pt x="36" y="0"/>
                </a:cubicBezTo>
                <a:cubicBezTo>
                  <a:pt x="36" y="3"/>
                  <a:pt x="36" y="6"/>
                  <a:pt x="37" y="9"/>
                </a:cubicBezTo>
                <a:cubicBezTo>
                  <a:pt x="38" y="16"/>
                  <a:pt x="41" y="22"/>
                  <a:pt x="46" y="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FDCC6D85-E896-3D70-50D0-C5972A0C868A}"/>
              </a:ext>
            </a:extLst>
          </p:cNvPr>
          <p:cNvSpPr>
            <a:spLocks noEditPoints="1"/>
          </p:cNvSpPr>
          <p:nvPr/>
        </p:nvSpPr>
        <p:spPr bwMode="auto">
          <a:xfrm>
            <a:off x="6794501" y="1924050"/>
            <a:ext cx="252413" cy="254000"/>
          </a:xfrm>
          <a:custGeom>
            <a:avLst/>
            <a:gdLst>
              <a:gd name="T0" fmla="*/ 32 w 159"/>
              <a:gd name="T1" fmla="*/ 41 h 160"/>
              <a:gd name="T2" fmla="*/ 31 w 159"/>
              <a:gd name="T3" fmla="*/ 41 h 160"/>
              <a:gd name="T4" fmla="*/ 4 w 159"/>
              <a:gd name="T5" fmla="*/ 52 h 160"/>
              <a:gd name="T6" fmla="*/ 0 w 159"/>
              <a:gd name="T7" fmla="*/ 59 h 160"/>
              <a:gd name="T8" fmla="*/ 0 w 159"/>
              <a:gd name="T9" fmla="*/ 154 h 160"/>
              <a:gd name="T10" fmla="*/ 5 w 159"/>
              <a:gd name="T11" fmla="*/ 159 h 160"/>
              <a:gd name="T12" fmla="*/ 32 w 159"/>
              <a:gd name="T13" fmla="*/ 159 h 160"/>
              <a:gd name="T14" fmla="*/ 31 w 159"/>
              <a:gd name="T15" fmla="*/ 155 h 160"/>
              <a:gd name="T16" fmla="*/ 31 w 159"/>
              <a:gd name="T17" fmla="*/ 46 h 160"/>
              <a:gd name="T18" fmla="*/ 32 w 159"/>
              <a:gd name="T19" fmla="*/ 41 h 160"/>
              <a:gd name="T20" fmla="*/ 154 w 159"/>
              <a:gd name="T21" fmla="*/ 41 h 160"/>
              <a:gd name="T22" fmla="*/ 75 w 159"/>
              <a:gd name="T23" fmla="*/ 41 h 160"/>
              <a:gd name="T24" fmla="*/ 75 w 159"/>
              <a:gd name="T25" fmla="*/ 41 h 160"/>
              <a:gd name="T26" fmla="*/ 73 w 159"/>
              <a:gd name="T27" fmla="*/ 37 h 160"/>
              <a:gd name="T28" fmla="*/ 86 w 159"/>
              <a:gd name="T29" fmla="*/ 17 h 160"/>
              <a:gd name="T30" fmla="*/ 85 w 159"/>
              <a:gd name="T31" fmla="*/ 11 h 160"/>
              <a:gd name="T32" fmla="*/ 69 w 159"/>
              <a:gd name="T33" fmla="*/ 0 h 160"/>
              <a:gd name="T34" fmla="*/ 66 w 159"/>
              <a:gd name="T35" fmla="*/ 0 h 160"/>
              <a:gd name="T36" fmla="*/ 62 w 159"/>
              <a:gd name="T37" fmla="*/ 2 h 160"/>
              <a:gd name="T38" fmla="*/ 39 w 159"/>
              <a:gd name="T39" fmla="*/ 37 h 160"/>
              <a:gd name="T40" fmla="*/ 37 w 159"/>
              <a:gd name="T41" fmla="*/ 41 h 160"/>
              <a:gd name="T42" fmla="*/ 36 w 159"/>
              <a:gd name="T43" fmla="*/ 46 h 160"/>
              <a:gd name="T44" fmla="*/ 36 w 159"/>
              <a:gd name="T45" fmla="*/ 155 h 160"/>
              <a:gd name="T46" fmla="*/ 38 w 159"/>
              <a:gd name="T47" fmla="*/ 159 h 160"/>
              <a:gd name="T48" fmla="*/ 41 w 159"/>
              <a:gd name="T49" fmla="*/ 160 h 160"/>
              <a:gd name="T50" fmla="*/ 41 w 159"/>
              <a:gd name="T51" fmla="*/ 160 h 160"/>
              <a:gd name="T52" fmla="*/ 139 w 159"/>
              <a:gd name="T53" fmla="*/ 159 h 160"/>
              <a:gd name="T54" fmla="*/ 144 w 159"/>
              <a:gd name="T55" fmla="*/ 155 h 160"/>
              <a:gd name="T56" fmla="*/ 158 w 159"/>
              <a:gd name="T57" fmla="*/ 46 h 160"/>
              <a:gd name="T58" fmla="*/ 154 w 159"/>
              <a:gd name="T59" fmla="*/ 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9" h="160">
                <a:moveTo>
                  <a:pt x="32" y="41"/>
                </a:moveTo>
                <a:cubicBezTo>
                  <a:pt x="31" y="41"/>
                  <a:pt x="31" y="41"/>
                  <a:pt x="31" y="41"/>
                </a:cubicBezTo>
                <a:cubicBezTo>
                  <a:pt x="4" y="52"/>
                  <a:pt x="4" y="52"/>
                  <a:pt x="4" y="52"/>
                </a:cubicBezTo>
                <a:cubicBezTo>
                  <a:pt x="2" y="53"/>
                  <a:pt x="0" y="56"/>
                  <a:pt x="0" y="59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7"/>
                  <a:pt x="2" y="159"/>
                  <a:pt x="5" y="159"/>
                </a:cubicBezTo>
                <a:cubicBezTo>
                  <a:pt x="32" y="159"/>
                  <a:pt x="32" y="159"/>
                  <a:pt x="32" y="159"/>
                </a:cubicBezTo>
                <a:cubicBezTo>
                  <a:pt x="32" y="158"/>
                  <a:pt x="31" y="156"/>
                  <a:pt x="31" y="155"/>
                </a:cubicBezTo>
                <a:cubicBezTo>
                  <a:pt x="31" y="46"/>
                  <a:pt x="31" y="46"/>
                  <a:pt x="31" y="46"/>
                </a:cubicBezTo>
                <a:cubicBezTo>
                  <a:pt x="31" y="44"/>
                  <a:pt x="32" y="43"/>
                  <a:pt x="32" y="41"/>
                </a:cubicBezTo>
                <a:close/>
                <a:moveTo>
                  <a:pt x="154" y="41"/>
                </a:moveTo>
                <a:cubicBezTo>
                  <a:pt x="75" y="41"/>
                  <a:pt x="75" y="41"/>
                  <a:pt x="75" y="41"/>
                </a:cubicBezTo>
                <a:cubicBezTo>
                  <a:pt x="75" y="41"/>
                  <a:pt x="75" y="41"/>
                  <a:pt x="75" y="41"/>
                </a:cubicBezTo>
                <a:cubicBezTo>
                  <a:pt x="73" y="41"/>
                  <a:pt x="72" y="39"/>
                  <a:pt x="73" y="37"/>
                </a:cubicBezTo>
                <a:cubicBezTo>
                  <a:pt x="86" y="17"/>
                  <a:pt x="86" y="17"/>
                  <a:pt x="86" y="17"/>
                </a:cubicBezTo>
                <a:cubicBezTo>
                  <a:pt x="88" y="15"/>
                  <a:pt x="87" y="12"/>
                  <a:pt x="85" y="11"/>
                </a:cubicBezTo>
                <a:cubicBezTo>
                  <a:pt x="69" y="0"/>
                  <a:pt x="69" y="0"/>
                  <a:pt x="69" y="0"/>
                </a:cubicBezTo>
                <a:cubicBezTo>
                  <a:pt x="68" y="0"/>
                  <a:pt x="67" y="0"/>
                  <a:pt x="66" y="0"/>
                </a:cubicBezTo>
                <a:cubicBezTo>
                  <a:pt x="64" y="0"/>
                  <a:pt x="63" y="0"/>
                  <a:pt x="62" y="2"/>
                </a:cubicBezTo>
                <a:cubicBezTo>
                  <a:pt x="39" y="37"/>
                  <a:pt x="39" y="37"/>
                  <a:pt x="39" y="37"/>
                </a:cubicBezTo>
                <a:cubicBezTo>
                  <a:pt x="38" y="38"/>
                  <a:pt x="37" y="40"/>
                  <a:pt x="37" y="41"/>
                </a:cubicBezTo>
                <a:cubicBezTo>
                  <a:pt x="36" y="43"/>
                  <a:pt x="36" y="44"/>
                  <a:pt x="36" y="46"/>
                </a:cubicBezTo>
                <a:cubicBezTo>
                  <a:pt x="36" y="155"/>
                  <a:pt x="36" y="155"/>
                  <a:pt x="36" y="155"/>
                </a:cubicBezTo>
                <a:cubicBezTo>
                  <a:pt x="36" y="157"/>
                  <a:pt x="37" y="158"/>
                  <a:pt x="38" y="159"/>
                </a:cubicBezTo>
                <a:cubicBezTo>
                  <a:pt x="38" y="159"/>
                  <a:pt x="39" y="160"/>
                  <a:pt x="41" y="160"/>
                </a:cubicBezTo>
                <a:cubicBezTo>
                  <a:pt x="41" y="160"/>
                  <a:pt x="41" y="160"/>
                  <a:pt x="41" y="160"/>
                </a:cubicBezTo>
                <a:cubicBezTo>
                  <a:pt x="139" y="159"/>
                  <a:pt x="139" y="159"/>
                  <a:pt x="139" y="159"/>
                </a:cubicBezTo>
                <a:cubicBezTo>
                  <a:pt x="142" y="159"/>
                  <a:pt x="144" y="157"/>
                  <a:pt x="144" y="155"/>
                </a:cubicBezTo>
                <a:cubicBezTo>
                  <a:pt x="158" y="46"/>
                  <a:pt x="158" y="46"/>
                  <a:pt x="158" y="46"/>
                </a:cubicBezTo>
                <a:cubicBezTo>
                  <a:pt x="159" y="43"/>
                  <a:pt x="157" y="41"/>
                  <a:pt x="154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34318F8F-BF46-3E10-5708-DFB7B7948DA1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1400175"/>
            <a:ext cx="254000" cy="198438"/>
          </a:xfrm>
          <a:custGeom>
            <a:avLst/>
            <a:gdLst>
              <a:gd name="T0" fmla="*/ 55 w 160"/>
              <a:gd name="T1" fmla="*/ 24 h 125"/>
              <a:gd name="T2" fmla="*/ 67 w 160"/>
              <a:gd name="T3" fmla="*/ 12 h 125"/>
              <a:gd name="T4" fmla="*/ 55 w 160"/>
              <a:gd name="T5" fmla="*/ 0 h 125"/>
              <a:gd name="T6" fmla="*/ 44 w 160"/>
              <a:gd name="T7" fmla="*/ 12 h 125"/>
              <a:gd name="T8" fmla="*/ 55 w 160"/>
              <a:gd name="T9" fmla="*/ 24 h 125"/>
              <a:gd name="T10" fmla="*/ 128 w 160"/>
              <a:gd name="T11" fmla="*/ 60 h 125"/>
              <a:gd name="T12" fmla="*/ 95 w 160"/>
              <a:gd name="T13" fmla="*/ 93 h 125"/>
              <a:gd name="T14" fmla="*/ 128 w 160"/>
              <a:gd name="T15" fmla="*/ 125 h 125"/>
              <a:gd name="T16" fmla="*/ 160 w 160"/>
              <a:gd name="T17" fmla="*/ 93 h 125"/>
              <a:gd name="T18" fmla="*/ 128 w 160"/>
              <a:gd name="T19" fmla="*/ 60 h 125"/>
              <a:gd name="T20" fmla="*/ 33 w 160"/>
              <a:gd name="T21" fmla="*/ 60 h 125"/>
              <a:gd name="T22" fmla="*/ 0 w 160"/>
              <a:gd name="T23" fmla="*/ 93 h 125"/>
              <a:gd name="T24" fmla="*/ 33 w 160"/>
              <a:gd name="T25" fmla="*/ 125 h 125"/>
              <a:gd name="T26" fmla="*/ 66 w 160"/>
              <a:gd name="T27" fmla="*/ 93 h 125"/>
              <a:gd name="T28" fmla="*/ 33 w 160"/>
              <a:gd name="T29" fmla="*/ 60 h 125"/>
              <a:gd name="T30" fmla="*/ 83 w 160"/>
              <a:gd name="T31" fmla="*/ 80 h 125"/>
              <a:gd name="T32" fmla="*/ 84 w 160"/>
              <a:gd name="T33" fmla="*/ 77 h 125"/>
              <a:gd name="T34" fmla="*/ 109 w 160"/>
              <a:gd name="T35" fmla="*/ 58 h 125"/>
              <a:gd name="T36" fmla="*/ 110 w 160"/>
              <a:gd name="T37" fmla="*/ 55 h 125"/>
              <a:gd name="T38" fmla="*/ 77 w 160"/>
              <a:gd name="T39" fmla="*/ 18 h 125"/>
              <a:gd name="T40" fmla="*/ 74 w 160"/>
              <a:gd name="T41" fmla="*/ 18 h 125"/>
              <a:gd name="T42" fmla="*/ 47 w 160"/>
              <a:gd name="T43" fmla="*/ 41 h 125"/>
              <a:gd name="T44" fmla="*/ 44 w 160"/>
              <a:gd name="T45" fmla="*/ 41 h 125"/>
              <a:gd name="T46" fmla="*/ 30 w 160"/>
              <a:gd name="T47" fmla="*/ 33 h 125"/>
              <a:gd name="T48" fmla="*/ 22 w 160"/>
              <a:gd name="T49" fmla="*/ 35 h 125"/>
              <a:gd name="T50" fmla="*/ 24 w 160"/>
              <a:gd name="T51" fmla="*/ 43 h 125"/>
              <a:gd name="T52" fmla="*/ 47 w 160"/>
              <a:gd name="T53" fmla="*/ 54 h 125"/>
              <a:gd name="T54" fmla="*/ 50 w 160"/>
              <a:gd name="T55" fmla="*/ 54 h 125"/>
              <a:gd name="T56" fmla="*/ 65 w 160"/>
              <a:gd name="T57" fmla="*/ 42 h 125"/>
              <a:gd name="T58" fmla="*/ 67 w 160"/>
              <a:gd name="T59" fmla="*/ 42 h 125"/>
              <a:gd name="T60" fmla="*/ 81 w 160"/>
              <a:gd name="T61" fmla="*/ 57 h 125"/>
              <a:gd name="T62" fmla="*/ 81 w 160"/>
              <a:gd name="T63" fmla="*/ 60 h 125"/>
              <a:gd name="T64" fmla="*/ 67 w 160"/>
              <a:gd name="T65" fmla="*/ 72 h 125"/>
              <a:gd name="T66" fmla="*/ 66 w 160"/>
              <a:gd name="T67" fmla="*/ 75 h 125"/>
              <a:gd name="T68" fmla="*/ 76 w 160"/>
              <a:gd name="T69" fmla="*/ 104 h 125"/>
              <a:gd name="T70" fmla="*/ 76 w 160"/>
              <a:gd name="T71" fmla="*/ 107 h 125"/>
              <a:gd name="T72" fmla="*/ 73 w 160"/>
              <a:gd name="T73" fmla="*/ 111 h 125"/>
              <a:gd name="T74" fmla="*/ 74 w 160"/>
              <a:gd name="T75" fmla="*/ 121 h 125"/>
              <a:gd name="T76" fmla="*/ 79 w 160"/>
              <a:gd name="T77" fmla="*/ 123 h 125"/>
              <a:gd name="T78" fmla="*/ 84 w 160"/>
              <a:gd name="T79" fmla="*/ 121 h 125"/>
              <a:gd name="T80" fmla="*/ 93 w 160"/>
              <a:gd name="T81" fmla="*/ 110 h 125"/>
              <a:gd name="T82" fmla="*/ 94 w 160"/>
              <a:gd name="T83" fmla="*/ 107 h 125"/>
              <a:gd name="T84" fmla="*/ 83 w 160"/>
              <a:gd name="T85" fmla="*/ 80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25">
                <a:moveTo>
                  <a:pt x="55" y="24"/>
                </a:moveTo>
                <a:cubicBezTo>
                  <a:pt x="62" y="24"/>
                  <a:pt x="67" y="18"/>
                  <a:pt x="67" y="12"/>
                </a:cubicBezTo>
                <a:cubicBezTo>
                  <a:pt x="67" y="5"/>
                  <a:pt x="62" y="0"/>
                  <a:pt x="55" y="0"/>
                </a:cubicBezTo>
                <a:cubicBezTo>
                  <a:pt x="49" y="0"/>
                  <a:pt x="44" y="5"/>
                  <a:pt x="44" y="12"/>
                </a:cubicBezTo>
                <a:cubicBezTo>
                  <a:pt x="44" y="18"/>
                  <a:pt x="49" y="24"/>
                  <a:pt x="55" y="24"/>
                </a:cubicBezTo>
                <a:close/>
                <a:moveTo>
                  <a:pt x="128" y="60"/>
                </a:moveTo>
                <a:cubicBezTo>
                  <a:pt x="110" y="60"/>
                  <a:pt x="95" y="75"/>
                  <a:pt x="95" y="93"/>
                </a:cubicBezTo>
                <a:cubicBezTo>
                  <a:pt x="95" y="111"/>
                  <a:pt x="110" y="125"/>
                  <a:pt x="128" y="125"/>
                </a:cubicBezTo>
                <a:cubicBezTo>
                  <a:pt x="146" y="125"/>
                  <a:pt x="160" y="111"/>
                  <a:pt x="160" y="93"/>
                </a:cubicBezTo>
                <a:cubicBezTo>
                  <a:pt x="160" y="75"/>
                  <a:pt x="146" y="60"/>
                  <a:pt x="128" y="60"/>
                </a:cubicBezTo>
                <a:close/>
                <a:moveTo>
                  <a:pt x="33" y="60"/>
                </a:moveTo>
                <a:cubicBezTo>
                  <a:pt x="15" y="60"/>
                  <a:pt x="0" y="75"/>
                  <a:pt x="0" y="93"/>
                </a:cubicBezTo>
                <a:cubicBezTo>
                  <a:pt x="0" y="111"/>
                  <a:pt x="15" y="125"/>
                  <a:pt x="33" y="125"/>
                </a:cubicBezTo>
                <a:cubicBezTo>
                  <a:pt x="51" y="125"/>
                  <a:pt x="66" y="111"/>
                  <a:pt x="66" y="93"/>
                </a:cubicBezTo>
                <a:cubicBezTo>
                  <a:pt x="66" y="75"/>
                  <a:pt x="51" y="60"/>
                  <a:pt x="33" y="60"/>
                </a:cubicBezTo>
                <a:close/>
                <a:moveTo>
                  <a:pt x="83" y="80"/>
                </a:moveTo>
                <a:cubicBezTo>
                  <a:pt x="83" y="79"/>
                  <a:pt x="83" y="77"/>
                  <a:pt x="84" y="77"/>
                </a:cubicBezTo>
                <a:cubicBezTo>
                  <a:pt x="89" y="73"/>
                  <a:pt x="105" y="61"/>
                  <a:pt x="109" y="58"/>
                </a:cubicBezTo>
                <a:cubicBezTo>
                  <a:pt x="110" y="57"/>
                  <a:pt x="110" y="56"/>
                  <a:pt x="110" y="55"/>
                </a:cubicBezTo>
                <a:cubicBezTo>
                  <a:pt x="77" y="18"/>
                  <a:pt x="77" y="18"/>
                  <a:pt x="77" y="18"/>
                </a:cubicBezTo>
                <a:cubicBezTo>
                  <a:pt x="76" y="17"/>
                  <a:pt x="75" y="17"/>
                  <a:pt x="74" y="18"/>
                </a:cubicBezTo>
                <a:cubicBezTo>
                  <a:pt x="47" y="41"/>
                  <a:pt x="47" y="41"/>
                  <a:pt x="47" y="41"/>
                </a:cubicBezTo>
                <a:cubicBezTo>
                  <a:pt x="47" y="42"/>
                  <a:pt x="45" y="42"/>
                  <a:pt x="44" y="41"/>
                </a:cubicBezTo>
                <a:cubicBezTo>
                  <a:pt x="30" y="33"/>
                  <a:pt x="30" y="33"/>
                  <a:pt x="30" y="33"/>
                </a:cubicBezTo>
                <a:cubicBezTo>
                  <a:pt x="27" y="31"/>
                  <a:pt x="24" y="32"/>
                  <a:pt x="22" y="35"/>
                </a:cubicBezTo>
                <a:cubicBezTo>
                  <a:pt x="21" y="38"/>
                  <a:pt x="22" y="41"/>
                  <a:pt x="24" y="43"/>
                </a:cubicBezTo>
                <a:cubicBezTo>
                  <a:pt x="47" y="54"/>
                  <a:pt x="47" y="54"/>
                  <a:pt x="47" y="54"/>
                </a:cubicBezTo>
                <a:cubicBezTo>
                  <a:pt x="48" y="55"/>
                  <a:pt x="49" y="55"/>
                  <a:pt x="50" y="54"/>
                </a:cubicBezTo>
                <a:cubicBezTo>
                  <a:pt x="65" y="42"/>
                  <a:pt x="65" y="42"/>
                  <a:pt x="65" y="42"/>
                </a:cubicBezTo>
                <a:cubicBezTo>
                  <a:pt x="65" y="41"/>
                  <a:pt x="66" y="41"/>
                  <a:pt x="67" y="42"/>
                </a:cubicBezTo>
                <a:cubicBezTo>
                  <a:pt x="81" y="57"/>
                  <a:pt x="81" y="57"/>
                  <a:pt x="81" y="57"/>
                </a:cubicBezTo>
                <a:cubicBezTo>
                  <a:pt x="82" y="58"/>
                  <a:pt x="82" y="59"/>
                  <a:pt x="81" y="60"/>
                </a:cubicBezTo>
                <a:cubicBezTo>
                  <a:pt x="78" y="63"/>
                  <a:pt x="70" y="69"/>
                  <a:pt x="67" y="72"/>
                </a:cubicBezTo>
                <a:cubicBezTo>
                  <a:pt x="66" y="72"/>
                  <a:pt x="66" y="74"/>
                  <a:pt x="66" y="75"/>
                </a:cubicBezTo>
                <a:cubicBezTo>
                  <a:pt x="76" y="104"/>
                  <a:pt x="76" y="104"/>
                  <a:pt x="76" y="104"/>
                </a:cubicBezTo>
                <a:cubicBezTo>
                  <a:pt x="77" y="105"/>
                  <a:pt x="77" y="106"/>
                  <a:pt x="76" y="107"/>
                </a:cubicBezTo>
                <a:cubicBezTo>
                  <a:pt x="73" y="111"/>
                  <a:pt x="73" y="111"/>
                  <a:pt x="73" y="111"/>
                </a:cubicBezTo>
                <a:cubicBezTo>
                  <a:pt x="70" y="114"/>
                  <a:pt x="71" y="119"/>
                  <a:pt x="74" y="121"/>
                </a:cubicBezTo>
                <a:cubicBezTo>
                  <a:pt x="75" y="123"/>
                  <a:pt x="77" y="123"/>
                  <a:pt x="79" y="123"/>
                </a:cubicBezTo>
                <a:cubicBezTo>
                  <a:pt x="81" y="123"/>
                  <a:pt x="83" y="122"/>
                  <a:pt x="84" y="121"/>
                </a:cubicBezTo>
                <a:cubicBezTo>
                  <a:pt x="93" y="110"/>
                  <a:pt x="93" y="110"/>
                  <a:pt x="93" y="110"/>
                </a:cubicBezTo>
                <a:cubicBezTo>
                  <a:pt x="94" y="109"/>
                  <a:pt x="94" y="108"/>
                  <a:pt x="94" y="107"/>
                </a:cubicBezTo>
                <a:lnTo>
                  <a:pt x="83" y="8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AECB764B-8658-2FE1-547A-F3E1EBE6566B}"/>
              </a:ext>
            </a:extLst>
          </p:cNvPr>
          <p:cNvSpPr>
            <a:spLocks noEditPoints="1"/>
          </p:cNvSpPr>
          <p:nvPr/>
        </p:nvSpPr>
        <p:spPr bwMode="auto">
          <a:xfrm>
            <a:off x="738188" y="1924050"/>
            <a:ext cx="254000" cy="255588"/>
          </a:xfrm>
          <a:custGeom>
            <a:avLst/>
            <a:gdLst>
              <a:gd name="T0" fmla="*/ 75 w 160"/>
              <a:gd name="T1" fmla="*/ 17 h 161"/>
              <a:gd name="T2" fmla="*/ 2 w 160"/>
              <a:gd name="T3" fmla="*/ 17 h 161"/>
              <a:gd name="T4" fmla="*/ 0 w 160"/>
              <a:gd name="T5" fmla="*/ 156 h 161"/>
              <a:gd name="T6" fmla="*/ 38 w 160"/>
              <a:gd name="T7" fmla="*/ 138 h 161"/>
              <a:gd name="T8" fmla="*/ 76 w 160"/>
              <a:gd name="T9" fmla="*/ 156 h 161"/>
              <a:gd name="T10" fmla="*/ 65 w 160"/>
              <a:gd name="T11" fmla="*/ 73 h 161"/>
              <a:gd name="T12" fmla="*/ 62 w 160"/>
              <a:gd name="T13" fmla="*/ 74 h 161"/>
              <a:gd name="T14" fmla="*/ 38 w 160"/>
              <a:gd name="T15" fmla="*/ 69 h 161"/>
              <a:gd name="T16" fmla="*/ 14 w 160"/>
              <a:gd name="T17" fmla="*/ 74 h 161"/>
              <a:gd name="T18" fmla="*/ 12 w 160"/>
              <a:gd name="T19" fmla="*/ 70 h 161"/>
              <a:gd name="T20" fmla="*/ 64 w 160"/>
              <a:gd name="T21" fmla="*/ 70 h 161"/>
              <a:gd name="T22" fmla="*/ 65 w 160"/>
              <a:gd name="T23" fmla="*/ 51 h 161"/>
              <a:gd name="T24" fmla="*/ 62 w 160"/>
              <a:gd name="T25" fmla="*/ 52 h 161"/>
              <a:gd name="T26" fmla="*/ 38 w 160"/>
              <a:gd name="T27" fmla="*/ 48 h 161"/>
              <a:gd name="T28" fmla="*/ 14 w 160"/>
              <a:gd name="T29" fmla="*/ 52 h 161"/>
              <a:gd name="T30" fmla="*/ 12 w 160"/>
              <a:gd name="T31" fmla="*/ 48 h 161"/>
              <a:gd name="T32" fmla="*/ 64 w 160"/>
              <a:gd name="T33" fmla="*/ 48 h 161"/>
              <a:gd name="T34" fmla="*/ 65 w 160"/>
              <a:gd name="T35" fmla="*/ 29 h 161"/>
              <a:gd name="T36" fmla="*/ 62 w 160"/>
              <a:gd name="T37" fmla="*/ 30 h 161"/>
              <a:gd name="T38" fmla="*/ 38 w 160"/>
              <a:gd name="T39" fmla="*/ 26 h 161"/>
              <a:gd name="T40" fmla="*/ 14 w 160"/>
              <a:gd name="T41" fmla="*/ 30 h 161"/>
              <a:gd name="T42" fmla="*/ 12 w 160"/>
              <a:gd name="T43" fmla="*/ 26 h 161"/>
              <a:gd name="T44" fmla="*/ 64 w 160"/>
              <a:gd name="T45" fmla="*/ 26 h 161"/>
              <a:gd name="T46" fmla="*/ 159 w 160"/>
              <a:gd name="T47" fmla="*/ 156 h 161"/>
              <a:gd name="T48" fmla="*/ 158 w 160"/>
              <a:gd name="T49" fmla="*/ 17 h 161"/>
              <a:gd name="T50" fmla="*/ 85 w 160"/>
              <a:gd name="T51" fmla="*/ 17 h 161"/>
              <a:gd name="T52" fmla="*/ 83 w 160"/>
              <a:gd name="T53" fmla="*/ 156 h 161"/>
              <a:gd name="T54" fmla="*/ 121 w 160"/>
              <a:gd name="T55" fmla="*/ 138 h 161"/>
              <a:gd name="T56" fmla="*/ 159 w 160"/>
              <a:gd name="T57" fmla="*/ 156 h 161"/>
              <a:gd name="T58" fmla="*/ 147 w 160"/>
              <a:gd name="T59" fmla="*/ 74 h 161"/>
              <a:gd name="T60" fmla="*/ 140 w 160"/>
              <a:gd name="T61" fmla="*/ 72 h 161"/>
              <a:gd name="T62" fmla="*/ 102 w 160"/>
              <a:gd name="T63" fmla="*/ 72 h 161"/>
              <a:gd name="T64" fmla="*/ 94 w 160"/>
              <a:gd name="T65" fmla="*/ 73 h 161"/>
              <a:gd name="T66" fmla="*/ 121 w 160"/>
              <a:gd name="T67" fmla="*/ 65 h 161"/>
              <a:gd name="T68" fmla="*/ 149 w 160"/>
              <a:gd name="T69" fmla="*/ 73 h 161"/>
              <a:gd name="T70" fmla="*/ 147 w 160"/>
              <a:gd name="T71" fmla="*/ 52 h 161"/>
              <a:gd name="T72" fmla="*/ 140 w 160"/>
              <a:gd name="T73" fmla="*/ 50 h 161"/>
              <a:gd name="T74" fmla="*/ 102 w 160"/>
              <a:gd name="T75" fmla="*/ 50 h 161"/>
              <a:gd name="T76" fmla="*/ 94 w 160"/>
              <a:gd name="T77" fmla="*/ 51 h 161"/>
              <a:gd name="T78" fmla="*/ 121 w 160"/>
              <a:gd name="T79" fmla="*/ 43 h 161"/>
              <a:gd name="T80" fmla="*/ 149 w 160"/>
              <a:gd name="T81" fmla="*/ 51 h 161"/>
              <a:gd name="T82" fmla="*/ 147 w 160"/>
              <a:gd name="T83" fmla="*/ 30 h 161"/>
              <a:gd name="T84" fmla="*/ 140 w 160"/>
              <a:gd name="T85" fmla="*/ 28 h 161"/>
              <a:gd name="T86" fmla="*/ 102 w 160"/>
              <a:gd name="T87" fmla="*/ 28 h 161"/>
              <a:gd name="T88" fmla="*/ 94 w 160"/>
              <a:gd name="T89" fmla="*/ 29 h 161"/>
              <a:gd name="T90" fmla="*/ 121 w 160"/>
              <a:gd name="T91" fmla="*/ 21 h 161"/>
              <a:gd name="T92" fmla="*/ 149 w 160"/>
              <a:gd name="T93" fmla="*/ 29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61">
                <a:moveTo>
                  <a:pt x="76" y="34"/>
                </a:moveTo>
                <a:cubicBezTo>
                  <a:pt x="76" y="29"/>
                  <a:pt x="76" y="21"/>
                  <a:pt x="75" y="17"/>
                </a:cubicBezTo>
                <a:cubicBezTo>
                  <a:pt x="70" y="3"/>
                  <a:pt x="55" y="0"/>
                  <a:pt x="38" y="0"/>
                </a:cubicBezTo>
                <a:cubicBezTo>
                  <a:pt x="21" y="0"/>
                  <a:pt x="6" y="3"/>
                  <a:pt x="2" y="17"/>
                </a:cubicBezTo>
                <a:cubicBezTo>
                  <a:pt x="0" y="21"/>
                  <a:pt x="0" y="29"/>
                  <a:pt x="0" y="34"/>
                </a:cubicBezTo>
                <a:cubicBezTo>
                  <a:pt x="0" y="60"/>
                  <a:pt x="0" y="131"/>
                  <a:pt x="0" y="156"/>
                </a:cubicBezTo>
                <a:cubicBezTo>
                  <a:pt x="0" y="161"/>
                  <a:pt x="0" y="161"/>
                  <a:pt x="1" y="156"/>
                </a:cubicBezTo>
                <a:cubicBezTo>
                  <a:pt x="5" y="142"/>
                  <a:pt x="20" y="138"/>
                  <a:pt x="38" y="138"/>
                </a:cubicBezTo>
                <a:cubicBezTo>
                  <a:pt x="56" y="138"/>
                  <a:pt x="71" y="142"/>
                  <a:pt x="75" y="156"/>
                </a:cubicBezTo>
                <a:cubicBezTo>
                  <a:pt x="76" y="161"/>
                  <a:pt x="76" y="161"/>
                  <a:pt x="76" y="156"/>
                </a:cubicBezTo>
                <a:cubicBezTo>
                  <a:pt x="76" y="131"/>
                  <a:pt x="76" y="60"/>
                  <a:pt x="76" y="34"/>
                </a:cubicBezTo>
                <a:close/>
                <a:moveTo>
                  <a:pt x="65" y="73"/>
                </a:moveTo>
                <a:cubicBezTo>
                  <a:pt x="65" y="73"/>
                  <a:pt x="64" y="74"/>
                  <a:pt x="63" y="74"/>
                </a:cubicBezTo>
                <a:cubicBezTo>
                  <a:pt x="63" y="74"/>
                  <a:pt x="63" y="74"/>
                  <a:pt x="62" y="74"/>
                </a:cubicBezTo>
                <a:cubicBezTo>
                  <a:pt x="61" y="73"/>
                  <a:pt x="59" y="72"/>
                  <a:pt x="57" y="72"/>
                </a:cubicBezTo>
                <a:cubicBezTo>
                  <a:pt x="52" y="70"/>
                  <a:pt x="46" y="69"/>
                  <a:pt x="38" y="69"/>
                </a:cubicBezTo>
                <a:cubicBezTo>
                  <a:pt x="30" y="69"/>
                  <a:pt x="24" y="70"/>
                  <a:pt x="19" y="72"/>
                </a:cubicBezTo>
                <a:cubicBezTo>
                  <a:pt x="17" y="72"/>
                  <a:pt x="15" y="73"/>
                  <a:pt x="14" y="74"/>
                </a:cubicBezTo>
                <a:cubicBezTo>
                  <a:pt x="13" y="74"/>
                  <a:pt x="11" y="74"/>
                  <a:pt x="11" y="73"/>
                </a:cubicBezTo>
                <a:cubicBezTo>
                  <a:pt x="10" y="71"/>
                  <a:pt x="11" y="70"/>
                  <a:pt x="12" y="70"/>
                </a:cubicBezTo>
                <a:cubicBezTo>
                  <a:pt x="18" y="66"/>
                  <a:pt x="27" y="65"/>
                  <a:pt x="38" y="65"/>
                </a:cubicBezTo>
                <a:cubicBezTo>
                  <a:pt x="49" y="65"/>
                  <a:pt x="58" y="66"/>
                  <a:pt x="64" y="70"/>
                </a:cubicBezTo>
                <a:cubicBezTo>
                  <a:pt x="65" y="70"/>
                  <a:pt x="66" y="71"/>
                  <a:pt x="65" y="73"/>
                </a:cubicBezTo>
                <a:close/>
                <a:moveTo>
                  <a:pt x="65" y="51"/>
                </a:moveTo>
                <a:cubicBezTo>
                  <a:pt x="65" y="52"/>
                  <a:pt x="64" y="52"/>
                  <a:pt x="63" y="52"/>
                </a:cubicBezTo>
                <a:cubicBezTo>
                  <a:pt x="63" y="52"/>
                  <a:pt x="63" y="52"/>
                  <a:pt x="62" y="52"/>
                </a:cubicBezTo>
                <a:cubicBezTo>
                  <a:pt x="61" y="51"/>
                  <a:pt x="59" y="50"/>
                  <a:pt x="57" y="50"/>
                </a:cubicBezTo>
                <a:cubicBezTo>
                  <a:pt x="52" y="48"/>
                  <a:pt x="46" y="48"/>
                  <a:pt x="38" y="48"/>
                </a:cubicBezTo>
                <a:cubicBezTo>
                  <a:pt x="30" y="48"/>
                  <a:pt x="24" y="48"/>
                  <a:pt x="19" y="50"/>
                </a:cubicBezTo>
                <a:cubicBezTo>
                  <a:pt x="17" y="50"/>
                  <a:pt x="15" y="51"/>
                  <a:pt x="14" y="52"/>
                </a:cubicBezTo>
                <a:cubicBezTo>
                  <a:pt x="13" y="52"/>
                  <a:pt x="11" y="52"/>
                  <a:pt x="11" y="51"/>
                </a:cubicBezTo>
                <a:cubicBezTo>
                  <a:pt x="10" y="50"/>
                  <a:pt x="11" y="48"/>
                  <a:pt x="12" y="48"/>
                </a:cubicBezTo>
                <a:cubicBezTo>
                  <a:pt x="18" y="45"/>
                  <a:pt x="27" y="43"/>
                  <a:pt x="38" y="43"/>
                </a:cubicBezTo>
                <a:cubicBezTo>
                  <a:pt x="49" y="43"/>
                  <a:pt x="58" y="45"/>
                  <a:pt x="64" y="48"/>
                </a:cubicBezTo>
                <a:cubicBezTo>
                  <a:pt x="65" y="48"/>
                  <a:pt x="66" y="50"/>
                  <a:pt x="65" y="51"/>
                </a:cubicBezTo>
                <a:close/>
                <a:moveTo>
                  <a:pt x="65" y="29"/>
                </a:moveTo>
                <a:cubicBezTo>
                  <a:pt x="65" y="30"/>
                  <a:pt x="64" y="30"/>
                  <a:pt x="63" y="30"/>
                </a:cubicBezTo>
                <a:cubicBezTo>
                  <a:pt x="63" y="30"/>
                  <a:pt x="63" y="30"/>
                  <a:pt x="62" y="30"/>
                </a:cubicBezTo>
                <a:cubicBezTo>
                  <a:pt x="61" y="29"/>
                  <a:pt x="59" y="29"/>
                  <a:pt x="57" y="28"/>
                </a:cubicBezTo>
                <a:cubicBezTo>
                  <a:pt x="52" y="27"/>
                  <a:pt x="46" y="26"/>
                  <a:pt x="38" y="26"/>
                </a:cubicBezTo>
                <a:cubicBezTo>
                  <a:pt x="30" y="26"/>
                  <a:pt x="24" y="27"/>
                  <a:pt x="19" y="28"/>
                </a:cubicBezTo>
                <a:cubicBezTo>
                  <a:pt x="17" y="29"/>
                  <a:pt x="15" y="29"/>
                  <a:pt x="14" y="30"/>
                </a:cubicBezTo>
                <a:cubicBezTo>
                  <a:pt x="13" y="31"/>
                  <a:pt x="11" y="30"/>
                  <a:pt x="11" y="29"/>
                </a:cubicBezTo>
                <a:cubicBezTo>
                  <a:pt x="10" y="28"/>
                  <a:pt x="11" y="27"/>
                  <a:pt x="12" y="26"/>
                </a:cubicBezTo>
                <a:cubicBezTo>
                  <a:pt x="18" y="23"/>
                  <a:pt x="27" y="21"/>
                  <a:pt x="38" y="21"/>
                </a:cubicBezTo>
                <a:cubicBezTo>
                  <a:pt x="49" y="21"/>
                  <a:pt x="58" y="23"/>
                  <a:pt x="64" y="26"/>
                </a:cubicBezTo>
                <a:cubicBezTo>
                  <a:pt x="65" y="27"/>
                  <a:pt x="66" y="28"/>
                  <a:pt x="65" y="29"/>
                </a:cubicBezTo>
                <a:close/>
                <a:moveTo>
                  <a:pt x="159" y="156"/>
                </a:moveTo>
                <a:cubicBezTo>
                  <a:pt x="159" y="131"/>
                  <a:pt x="159" y="60"/>
                  <a:pt x="159" y="34"/>
                </a:cubicBezTo>
                <a:cubicBezTo>
                  <a:pt x="159" y="29"/>
                  <a:pt x="160" y="21"/>
                  <a:pt x="158" y="17"/>
                </a:cubicBezTo>
                <a:cubicBezTo>
                  <a:pt x="153" y="3"/>
                  <a:pt x="139" y="0"/>
                  <a:pt x="121" y="0"/>
                </a:cubicBezTo>
                <a:cubicBezTo>
                  <a:pt x="104" y="0"/>
                  <a:pt x="89" y="3"/>
                  <a:pt x="85" y="17"/>
                </a:cubicBezTo>
                <a:cubicBezTo>
                  <a:pt x="83" y="21"/>
                  <a:pt x="83" y="29"/>
                  <a:pt x="83" y="34"/>
                </a:cubicBezTo>
                <a:cubicBezTo>
                  <a:pt x="83" y="60"/>
                  <a:pt x="83" y="131"/>
                  <a:pt x="83" y="156"/>
                </a:cubicBezTo>
                <a:cubicBezTo>
                  <a:pt x="83" y="161"/>
                  <a:pt x="83" y="161"/>
                  <a:pt x="84" y="156"/>
                </a:cubicBezTo>
                <a:cubicBezTo>
                  <a:pt x="89" y="142"/>
                  <a:pt x="104" y="138"/>
                  <a:pt x="121" y="138"/>
                </a:cubicBezTo>
                <a:cubicBezTo>
                  <a:pt x="139" y="138"/>
                  <a:pt x="154" y="142"/>
                  <a:pt x="158" y="156"/>
                </a:cubicBezTo>
                <a:cubicBezTo>
                  <a:pt x="160" y="161"/>
                  <a:pt x="159" y="161"/>
                  <a:pt x="159" y="156"/>
                </a:cubicBezTo>
                <a:close/>
                <a:moveTo>
                  <a:pt x="149" y="73"/>
                </a:moveTo>
                <a:cubicBezTo>
                  <a:pt x="148" y="73"/>
                  <a:pt x="147" y="74"/>
                  <a:pt x="147" y="74"/>
                </a:cubicBezTo>
                <a:cubicBezTo>
                  <a:pt x="146" y="74"/>
                  <a:pt x="146" y="74"/>
                  <a:pt x="146" y="74"/>
                </a:cubicBezTo>
                <a:cubicBezTo>
                  <a:pt x="144" y="73"/>
                  <a:pt x="142" y="72"/>
                  <a:pt x="140" y="72"/>
                </a:cubicBezTo>
                <a:cubicBezTo>
                  <a:pt x="135" y="70"/>
                  <a:pt x="129" y="69"/>
                  <a:pt x="121" y="69"/>
                </a:cubicBezTo>
                <a:cubicBezTo>
                  <a:pt x="114" y="69"/>
                  <a:pt x="107" y="70"/>
                  <a:pt x="102" y="72"/>
                </a:cubicBezTo>
                <a:cubicBezTo>
                  <a:pt x="100" y="72"/>
                  <a:pt x="99" y="73"/>
                  <a:pt x="97" y="74"/>
                </a:cubicBezTo>
                <a:cubicBezTo>
                  <a:pt x="96" y="74"/>
                  <a:pt x="95" y="74"/>
                  <a:pt x="94" y="73"/>
                </a:cubicBezTo>
                <a:cubicBezTo>
                  <a:pt x="94" y="71"/>
                  <a:pt x="94" y="70"/>
                  <a:pt x="95" y="70"/>
                </a:cubicBezTo>
                <a:cubicBezTo>
                  <a:pt x="102" y="66"/>
                  <a:pt x="110" y="65"/>
                  <a:pt x="121" y="65"/>
                </a:cubicBezTo>
                <a:cubicBezTo>
                  <a:pt x="133" y="65"/>
                  <a:pt x="141" y="66"/>
                  <a:pt x="148" y="70"/>
                </a:cubicBezTo>
                <a:cubicBezTo>
                  <a:pt x="149" y="70"/>
                  <a:pt x="149" y="71"/>
                  <a:pt x="149" y="73"/>
                </a:cubicBezTo>
                <a:close/>
                <a:moveTo>
                  <a:pt x="149" y="51"/>
                </a:moveTo>
                <a:cubicBezTo>
                  <a:pt x="148" y="52"/>
                  <a:pt x="147" y="52"/>
                  <a:pt x="147" y="52"/>
                </a:cubicBezTo>
                <a:cubicBezTo>
                  <a:pt x="146" y="52"/>
                  <a:pt x="146" y="52"/>
                  <a:pt x="146" y="52"/>
                </a:cubicBezTo>
                <a:cubicBezTo>
                  <a:pt x="144" y="51"/>
                  <a:pt x="142" y="50"/>
                  <a:pt x="140" y="50"/>
                </a:cubicBezTo>
                <a:cubicBezTo>
                  <a:pt x="135" y="48"/>
                  <a:pt x="129" y="48"/>
                  <a:pt x="121" y="48"/>
                </a:cubicBezTo>
                <a:cubicBezTo>
                  <a:pt x="114" y="48"/>
                  <a:pt x="107" y="48"/>
                  <a:pt x="102" y="50"/>
                </a:cubicBezTo>
                <a:cubicBezTo>
                  <a:pt x="100" y="50"/>
                  <a:pt x="99" y="51"/>
                  <a:pt x="97" y="52"/>
                </a:cubicBezTo>
                <a:cubicBezTo>
                  <a:pt x="96" y="52"/>
                  <a:pt x="95" y="52"/>
                  <a:pt x="94" y="51"/>
                </a:cubicBezTo>
                <a:cubicBezTo>
                  <a:pt x="94" y="50"/>
                  <a:pt x="94" y="48"/>
                  <a:pt x="95" y="48"/>
                </a:cubicBezTo>
                <a:cubicBezTo>
                  <a:pt x="102" y="45"/>
                  <a:pt x="110" y="43"/>
                  <a:pt x="121" y="43"/>
                </a:cubicBezTo>
                <a:cubicBezTo>
                  <a:pt x="133" y="43"/>
                  <a:pt x="141" y="45"/>
                  <a:pt x="148" y="48"/>
                </a:cubicBezTo>
                <a:cubicBezTo>
                  <a:pt x="149" y="48"/>
                  <a:pt x="149" y="50"/>
                  <a:pt x="149" y="51"/>
                </a:cubicBezTo>
                <a:close/>
                <a:moveTo>
                  <a:pt x="149" y="29"/>
                </a:moveTo>
                <a:cubicBezTo>
                  <a:pt x="148" y="30"/>
                  <a:pt x="147" y="30"/>
                  <a:pt x="147" y="30"/>
                </a:cubicBezTo>
                <a:cubicBezTo>
                  <a:pt x="146" y="30"/>
                  <a:pt x="146" y="30"/>
                  <a:pt x="146" y="30"/>
                </a:cubicBezTo>
                <a:cubicBezTo>
                  <a:pt x="144" y="29"/>
                  <a:pt x="142" y="29"/>
                  <a:pt x="140" y="28"/>
                </a:cubicBezTo>
                <a:cubicBezTo>
                  <a:pt x="135" y="27"/>
                  <a:pt x="129" y="26"/>
                  <a:pt x="121" y="26"/>
                </a:cubicBezTo>
                <a:cubicBezTo>
                  <a:pt x="114" y="26"/>
                  <a:pt x="107" y="27"/>
                  <a:pt x="102" y="28"/>
                </a:cubicBezTo>
                <a:cubicBezTo>
                  <a:pt x="100" y="29"/>
                  <a:pt x="99" y="29"/>
                  <a:pt x="97" y="30"/>
                </a:cubicBezTo>
                <a:cubicBezTo>
                  <a:pt x="96" y="31"/>
                  <a:pt x="95" y="30"/>
                  <a:pt x="94" y="29"/>
                </a:cubicBezTo>
                <a:cubicBezTo>
                  <a:pt x="94" y="28"/>
                  <a:pt x="94" y="27"/>
                  <a:pt x="95" y="26"/>
                </a:cubicBezTo>
                <a:cubicBezTo>
                  <a:pt x="102" y="23"/>
                  <a:pt x="110" y="21"/>
                  <a:pt x="121" y="21"/>
                </a:cubicBezTo>
                <a:cubicBezTo>
                  <a:pt x="133" y="21"/>
                  <a:pt x="141" y="23"/>
                  <a:pt x="148" y="26"/>
                </a:cubicBezTo>
                <a:cubicBezTo>
                  <a:pt x="149" y="27"/>
                  <a:pt x="149" y="28"/>
                  <a:pt x="149" y="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C3E56A7F-1681-7328-A1CF-96ED8E8B353E}"/>
              </a:ext>
            </a:extLst>
          </p:cNvPr>
          <p:cNvSpPr>
            <a:spLocks noEditPoints="1"/>
          </p:cNvSpPr>
          <p:nvPr/>
        </p:nvSpPr>
        <p:spPr bwMode="auto">
          <a:xfrm>
            <a:off x="9553576" y="1373188"/>
            <a:ext cx="238125" cy="254000"/>
          </a:xfrm>
          <a:custGeom>
            <a:avLst/>
            <a:gdLst>
              <a:gd name="T0" fmla="*/ 125 w 150"/>
              <a:gd name="T1" fmla="*/ 97 h 160"/>
              <a:gd name="T2" fmla="*/ 91 w 150"/>
              <a:gd name="T3" fmla="*/ 97 h 160"/>
              <a:gd name="T4" fmla="*/ 58 w 150"/>
              <a:gd name="T5" fmla="*/ 97 h 160"/>
              <a:gd name="T6" fmla="*/ 24 w 150"/>
              <a:gd name="T7" fmla="*/ 97 h 160"/>
              <a:gd name="T8" fmla="*/ 12 w 150"/>
              <a:gd name="T9" fmla="*/ 110 h 160"/>
              <a:gd name="T10" fmla="*/ 41 w 150"/>
              <a:gd name="T11" fmla="*/ 112 h 160"/>
              <a:gd name="T12" fmla="*/ 59 w 150"/>
              <a:gd name="T13" fmla="*/ 113 h 160"/>
              <a:gd name="T14" fmla="*/ 96 w 150"/>
              <a:gd name="T15" fmla="*/ 113 h 160"/>
              <a:gd name="T16" fmla="*/ 132 w 150"/>
              <a:gd name="T17" fmla="*/ 106 h 160"/>
              <a:gd name="T18" fmla="*/ 137 w 150"/>
              <a:gd name="T19" fmla="*/ 93 h 160"/>
              <a:gd name="T20" fmla="*/ 91 w 150"/>
              <a:gd name="T21" fmla="*/ 125 h 160"/>
              <a:gd name="T22" fmla="*/ 60 w 150"/>
              <a:gd name="T23" fmla="*/ 126 h 160"/>
              <a:gd name="T24" fmla="*/ 25 w 150"/>
              <a:gd name="T25" fmla="*/ 120 h 160"/>
              <a:gd name="T26" fmla="*/ 12 w 150"/>
              <a:gd name="T27" fmla="*/ 138 h 160"/>
              <a:gd name="T28" fmla="*/ 137 w 150"/>
              <a:gd name="T29" fmla="*/ 118 h 160"/>
              <a:gd name="T30" fmla="*/ 108 w 150"/>
              <a:gd name="T31" fmla="*/ 129 h 160"/>
              <a:gd name="T32" fmla="*/ 12 w 150"/>
              <a:gd name="T33" fmla="*/ 88 h 160"/>
              <a:gd name="T34" fmla="*/ 41 w 150"/>
              <a:gd name="T35" fmla="*/ 76 h 160"/>
              <a:gd name="T36" fmla="*/ 75 w 150"/>
              <a:gd name="T37" fmla="*/ 76 h 160"/>
              <a:gd name="T38" fmla="*/ 108 w 150"/>
              <a:gd name="T39" fmla="*/ 76 h 160"/>
              <a:gd name="T40" fmla="*/ 137 w 150"/>
              <a:gd name="T41" fmla="*/ 88 h 160"/>
              <a:gd name="T42" fmla="*/ 138 w 150"/>
              <a:gd name="T43" fmla="*/ 87 h 160"/>
              <a:gd name="T44" fmla="*/ 142 w 150"/>
              <a:gd name="T45" fmla="*/ 48 h 160"/>
              <a:gd name="T46" fmla="*/ 81 w 150"/>
              <a:gd name="T47" fmla="*/ 46 h 160"/>
              <a:gd name="T48" fmla="*/ 81 w 150"/>
              <a:gd name="T49" fmla="*/ 32 h 160"/>
              <a:gd name="T50" fmla="*/ 68 w 150"/>
              <a:gd name="T51" fmla="*/ 32 h 160"/>
              <a:gd name="T52" fmla="*/ 68 w 150"/>
              <a:gd name="T53" fmla="*/ 46 h 160"/>
              <a:gd name="T54" fmla="*/ 7 w 150"/>
              <a:gd name="T55" fmla="*/ 48 h 160"/>
              <a:gd name="T56" fmla="*/ 11 w 150"/>
              <a:gd name="T57" fmla="*/ 87 h 160"/>
              <a:gd name="T58" fmla="*/ 138 w 150"/>
              <a:gd name="T59" fmla="*/ 142 h 160"/>
              <a:gd name="T60" fmla="*/ 137 w 150"/>
              <a:gd name="T61" fmla="*/ 142 h 160"/>
              <a:gd name="T62" fmla="*/ 12 w 150"/>
              <a:gd name="T63" fmla="*/ 142 h 160"/>
              <a:gd name="T64" fmla="*/ 0 w 150"/>
              <a:gd name="T65" fmla="*/ 142 h 160"/>
              <a:gd name="T66" fmla="*/ 150 w 150"/>
              <a:gd name="T67" fmla="*/ 142 h 160"/>
              <a:gd name="T68" fmla="*/ 70 w 150"/>
              <a:gd name="T69" fmla="*/ 29 h 160"/>
              <a:gd name="T70" fmla="*/ 79 w 150"/>
              <a:gd name="T71" fmla="*/ 29 h 160"/>
              <a:gd name="T72" fmla="*/ 74 w 150"/>
              <a:gd name="T73" fmla="*/ 0 h 160"/>
              <a:gd name="T74" fmla="*/ 65 w 150"/>
              <a:gd name="T75" fmla="*/ 2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0" h="160">
                <a:moveTo>
                  <a:pt x="137" y="93"/>
                </a:moveTo>
                <a:cubicBezTo>
                  <a:pt x="134" y="95"/>
                  <a:pt x="130" y="97"/>
                  <a:pt x="125" y="97"/>
                </a:cubicBezTo>
                <a:cubicBezTo>
                  <a:pt x="118" y="97"/>
                  <a:pt x="112" y="94"/>
                  <a:pt x="108" y="88"/>
                </a:cubicBezTo>
                <a:cubicBezTo>
                  <a:pt x="104" y="94"/>
                  <a:pt x="98" y="97"/>
                  <a:pt x="91" y="97"/>
                </a:cubicBezTo>
                <a:cubicBezTo>
                  <a:pt x="85" y="97"/>
                  <a:pt x="79" y="94"/>
                  <a:pt x="75" y="88"/>
                </a:cubicBezTo>
                <a:cubicBezTo>
                  <a:pt x="71" y="94"/>
                  <a:pt x="65" y="97"/>
                  <a:pt x="58" y="97"/>
                </a:cubicBezTo>
                <a:cubicBezTo>
                  <a:pt x="51" y="97"/>
                  <a:pt x="45" y="94"/>
                  <a:pt x="41" y="88"/>
                </a:cubicBezTo>
                <a:cubicBezTo>
                  <a:pt x="37" y="94"/>
                  <a:pt x="31" y="97"/>
                  <a:pt x="24" y="97"/>
                </a:cubicBezTo>
                <a:cubicBezTo>
                  <a:pt x="20" y="97"/>
                  <a:pt x="16" y="95"/>
                  <a:pt x="12" y="93"/>
                </a:cubicBezTo>
                <a:cubicBezTo>
                  <a:pt x="12" y="110"/>
                  <a:pt x="12" y="110"/>
                  <a:pt x="12" y="110"/>
                </a:cubicBezTo>
                <a:cubicBezTo>
                  <a:pt x="15" y="109"/>
                  <a:pt x="17" y="108"/>
                  <a:pt x="20" y="108"/>
                </a:cubicBezTo>
                <a:cubicBezTo>
                  <a:pt x="28" y="107"/>
                  <a:pt x="34" y="109"/>
                  <a:pt x="41" y="112"/>
                </a:cubicBezTo>
                <a:cubicBezTo>
                  <a:pt x="44" y="113"/>
                  <a:pt x="47" y="115"/>
                  <a:pt x="50" y="115"/>
                </a:cubicBezTo>
                <a:cubicBezTo>
                  <a:pt x="53" y="115"/>
                  <a:pt x="56" y="114"/>
                  <a:pt x="59" y="113"/>
                </a:cubicBezTo>
                <a:cubicBezTo>
                  <a:pt x="64" y="110"/>
                  <a:pt x="70" y="107"/>
                  <a:pt x="77" y="107"/>
                </a:cubicBezTo>
                <a:cubicBezTo>
                  <a:pt x="84" y="107"/>
                  <a:pt x="90" y="110"/>
                  <a:pt x="96" y="113"/>
                </a:cubicBezTo>
                <a:cubicBezTo>
                  <a:pt x="101" y="115"/>
                  <a:pt x="107" y="118"/>
                  <a:pt x="113" y="115"/>
                </a:cubicBezTo>
                <a:cubicBezTo>
                  <a:pt x="119" y="112"/>
                  <a:pt x="125" y="107"/>
                  <a:pt x="132" y="106"/>
                </a:cubicBezTo>
                <a:cubicBezTo>
                  <a:pt x="134" y="106"/>
                  <a:pt x="136" y="106"/>
                  <a:pt x="137" y="106"/>
                </a:cubicBezTo>
                <a:lnTo>
                  <a:pt x="137" y="93"/>
                </a:lnTo>
                <a:close/>
                <a:moveTo>
                  <a:pt x="108" y="129"/>
                </a:moveTo>
                <a:cubicBezTo>
                  <a:pt x="102" y="129"/>
                  <a:pt x="96" y="127"/>
                  <a:pt x="91" y="125"/>
                </a:cubicBezTo>
                <a:cubicBezTo>
                  <a:pt x="87" y="122"/>
                  <a:pt x="82" y="119"/>
                  <a:pt x="76" y="119"/>
                </a:cubicBezTo>
                <a:cubicBezTo>
                  <a:pt x="71" y="120"/>
                  <a:pt x="65" y="124"/>
                  <a:pt x="60" y="126"/>
                </a:cubicBezTo>
                <a:cubicBezTo>
                  <a:pt x="54" y="128"/>
                  <a:pt x="48" y="128"/>
                  <a:pt x="42" y="126"/>
                </a:cubicBezTo>
                <a:cubicBezTo>
                  <a:pt x="37" y="124"/>
                  <a:pt x="31" y="120"/>
                  <a:pt x="25" y="120"/>
                </a:cubicBezTo>
                <a:cubicBezTo>
                  <a:pt x="20" y="120"/>
                  <a:pt x="16" y="122"/>
                  <a:pt x="12" y="126"/>
                </a:cubicBezTo>
                <a:cubicBezTo>
                  <a:pt x="12" y="138"/>
                  <a:pt x="12" y="138"/>
                  <a:pt x="12" y="138"/>
                </a:cubicBezTo>
                <a:cubicBezTo>
                  <a:pt x="137" y="138"/>
                  <a:pt x="137" y="138"/>
                  <a:pt x="137" y="138"/>
                </a:cubicBezTo>
                <a:cubicBezTo>
                  <a:pt x="137" y="118"/>
                  <a:pt x="137" y="118"/>
                  <a:pt x="137" y="118"/>
                </a:cubicBezTo>
                <a:cubicBezTo>
                  <a:pt x="133" y="118"/>
                  <a:pt x="129" y="120"/>
                  <a:pt x="126" y="122"/>
                </a:cubicBezTo>
                <a:cubicBezTo>
                  <a:pt x="120" y="125"/>
                  <a:pt x="115" y="129"/>
                  <a:pt x="108" y="129"/>
                </a:cubicBezTo>
                <a:close/>
                <a:moveTo>
                  <a:pt x="12" y="87"/>
                </a:moveTo>
                <a:cubicBezTo>
                  <a:pt x="12" y="87"/>
                  <a:pt x="12" y="87"/>
                  <a:pt x="12" y="88"/>
                </a:cubicBezTo>
                <a:cubicBezTo>
                  <a:pt x="15" y="91"/>
                  <a:pt x="20" y="93"/>
                  <a:pt x="24" y="93"/>
                </a:cubicBezTo>
                <a:cubicBezTo>
                  <a:pt x="34" y="93"/>
                  <a:pt x="41" y="85"/>
                  <a:pt x="41" y="76"/>
                </a:cubicBezTo>
                <a:cubicBezTo>
                  <a:pt x="41" y="85"/>
                  <a:pt x="49" y="93"/>
                  <a:pt x="58" y="93"/>
                </a:cubicBezTo>
                <a:cubicBezTo>
                  <a:pt x="67" y="93"/>
                  <a:pt x="75" y="85"/>
                  <a:pt x="75" y="76"/>
                </a:cubicBezTo>
                <a:cubicBezTo>
                  <a:pt x="75" y="85"/>
                  <a:pt x="82" y="93"/>
                  <a:pt x="91" y="93"/>
                </a:cubicBezTo>
                <a:cubicBezTo>
                  <a:pt x="101" y="93"/>
                  <a:pt x="108" y="85"/>
                  <a:pt x="108" y="76"/>
                </a:cubicBezTo>
                <a:cubicBezTo>
                  <a:pt x="108" y="85"/>
                  <a:pt x="116" y="93"/>
                  <a:pt x="125" y="93"/>
                </a:cubicBezTo>
                <a:cubicBezTo>
                  <a:pt x="130" y="93"/>
                  <a:pt x="134" y="91"/>
                  <a:pt x="137" y="88"/>
                </a:cubicBezTo>
                <a:cubicBezTo>
                  <a:pt x="137" y="87"/>
                  <a:pt x="137" y="87"/>
                  <a:pt x="137" y="87"/>
                </a:cubicBezTo>
                <a:cubicBezTo>
                  <a:pt x="138" y="87"/>
                  <a:pt x="138" y="87"/>
                  <a:pt x="138" y="87"/>
                </a:cubicBezTo>
                <a:cubicBezTo>
                  <a:pt x="140" y="84"/>
                  <a:pt x="142" y="80"/>
                  <a:pt x="142" y="76"/>
                </a:cubicBezTo>
                <a:cubicBezTo>
                  <a:pt x="142" y="48"/>
                  <a:pt x="142" y="48"/>
                  <a:pt x="142" y="48"/>
                </a:cubicBezTo>
                <a:cubicBezTo>
                  <a:pt x="81" y="48"/>
                  <a:pt x="81" y="48"/>
                  <a:pt x="81" y="48"/>
                </a:cubicBezTo>
                <a:cubicBezTo>
                  <a:pt x="81" y="46"/>
                  <a:pt x="81" y="46"/>
                  <a:pt x="81" y="46"/>
                </a:cubicBezTo>
                <a:cubicBezTo>
                  <a:pt x="81" y="44"/>
                  <a:pt x="81" y="44"/>
                  <a:pt x="81" y="44"/>
                </a:cubicBezTo>
                <a:cubicBezTo>
                  <a:pt x="81" y="32"/>
                  <a:pt x="81" y="32"/>
                  <a:pt x="81" y="32"/>
                </a:cubicBezTo>
                <a:cubicBezTo>
                  <a:pt x="79" y="34"/>
                  <a:pt x="77" y="34"/>
                  <a:pt x="75" y="34"/>
                </a:cubicBezTo>
                <a:cubicBezTo>
                  <a:pt x="72" y="34"/>
                  <a:pt x="70" y="34"/>
                  <a:pt x="68" y="32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6"/>
                  <a:pt x="68" y="46"/>
                  <a:pt x="68" y="46"/>
                </a:cubicBezTo>
                <a:cubicBezTo>
                  <a:pt x="68" y="48"/>
                  <a:pt x="68" y="48"/>
                  <a:pt x="68" y="48"/>
                </a:cubicBezTo>
                <a:cubicBezTo>
                  <a:pt x="7" y="48"/>
                  <a:pt x="7" y="48"/>
                  <a:pt x="7" y="48"/>
                </a:cubicBezTo>
                <a:cubicBezTo>
                  <a:pt x="7" y="76"/>
                  <a:pt x="7" y="76"/>
                  <a:pt x="7" y="76"/>
                </a:cubicBezTo>
                <a:cubicBezTo>
                  <a:pt x="7" y="80"/>
                  <a:pt x="9" y="84"/>
                  <a:pt x="11" y="87"/>
                </a:cubicBezTo>
                <a:cubicBezTo>
                  <a:pt x="12" y="87"/>
                  <a:pt x="12" y="87"/>
                  <a:pt x="12" y="87"/>
                </a:cubicBezTo>
                <a:close/>
                <a:moveTo>
                  <a:pt x="138" y="142"/>
                </a:moveTo>
                <a:cubicBezTo>
                  <a:pt x="137" y="142"/>
                  <a:pt x="137" y="142"/>
                  <a:pt x="137" y="142"/>
                </a:cubicBezTo>
                <a:cubicBezTo>
                  <a:pt x="137" y="142"/>
                  <a:pt x="137" y="142"/>
                  <a:pt x="137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1" y="142"/>
                  <a:pt x="11" y="142"/>
                  <a:pt x="11" y="142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52"/>
                  <a:pt x="33" y="160"/>
                  <a:pt x="75" y="160"/>
                </a:cubicBezTo>
                <a:cubicBezTo>
                  <a:pt x="116" y="160"/>
                  <a:pt x="150" y="152"/>
                  <a:pt x="150" y="142"/>
                </a:cubicBezTo>
                <a:lnTo>
                  <a:pt x="138" y="142"/>
                </a:lnTo>
                <a:close/>
                <a:moveTo>
                  <a:pt x="70" y="29"/>
                </a:moveTo>
                <a:cubicBezTo>
                  <a:pt x="72" y="30"/>
                  <a:pt x="73" y="30"/>
                  <a:pt x="75" y="30"/>
                </a:cubicBezTo>
                <a:cubicBezTo>
                  <a:pt x="76" y="30"/>
                  <a:pt x="78" y="30"/>
                  <a:pt x="79" y="29"/>
                </a:cubicBezTo>
                <a:cubicBezTo>
                  <a:pt x="82" y="27"/>
                  <a:pt x="84" y="24"/>
                  <a:pt x="84" y="20"/>
                </a:cubicBezTo>
                <a:cubicBezTo>
                  <a:pt x="84" y="17"/>
                  <a:pt x="79" y="0"/>
                  <a:pt x="74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0" y="0"/>
                  <a:pt x="65" y="17"/>
                  <a:pt x="65" y="20"/>
                </a:cubicBezTo>
                <a:cubicBezTo>
                  <a:pt x="65" y="24"/>
                  <a:pt x="67" y="27"/>
                  <a:pt x="70" y="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9C149897-CBC3-11EB-A13B-A2DF96913649}"/>
              </a:ext>
            </a:extLst>
          </p:cNvPr>
          <p:cNvSpPr>
            <a:spLocks noEditPoints="1"/>
          </p:cNvSpPr>
          <p:nvPr/>
        </p:nvSpPr>
        <p:spPr bwMode="auto">
          <a:xfrm>
            <a:off x="10096501" y="1397000"/>
            <a:ext cx="254000" cy="206375"/>
          </a:xfrm>
          <a:custGeom>
            <a:avLst/>
            <a:gdLst>
              <a:gd name="T0" fmla="*/ 112 w 160"/>
              <a:gd name="T1" fmla="*/ 24 h 130"/>
              <a:gd name="T2" fmla="*/ 105 w 160"/>
              <a:gd name="T3" fmla="*/ 0 h 130"/>
              <a:gd name="T4" fmla="*/ 91 w 160"/>
              <a:gd name="T5" fmla="*/ 0 h 130"/>
              <a:gd name="T6" fmla="*/ 68 w 160"/>
              <a:gd name="T7" fmla="*/ 0 h 130"/>
              <a:gd name="T8" fmla="*/ 55 w 160"/>
              <a:gd name="T9" fmla="*/ 0 h 130"/>
              <a:gd name="T10" fmla="*/ 47 w 160"/>
              <a:gd name="T11" fmla="*/ 24 h 130"/>
              <a:gd name="T12" fmla="*/ 0 w 160"/>
              <a:gd name="T13" fmla="*/ 24 h 130"/>
              <a:gd name="T14" fmla="*/ 0 w 160"/>
              <a:gd name="T15" fmla="*/ 130 h 130"/>
              <a:gd name="T16" fmla="*/ 160 w 160"/>
              <a:gd name="T17" fmla="*/ 130 h 130"/>
              <a:gd name="T18" fmla="*/ 160 w 160"/>
              <a:gd name="T19" fmla="*/ 24 h 130"/>
              <a:gd name="T20" fmla="*/ 112 w 160"/>
              <a:gd name="T21" fmla="*/ 24 h 130"/>
              <a:gd name="T22" fmla="*/ 80 w 160"/>
              <a:gd name="T23" fmla="*/ 120 h 130"/>
              <a:gd name="T24" fmla="*/ 37 w 160"/>
              <a:gd name="T25" fmla="*/ 77 h 130"/>
              <a:gd name="T26" fmla="*/ 80 w 160"/>
              <a:gd name="T27" fmla="*/ 34 h 130"/>
              <a:gd name="T28" fmla="*/ 122 w 160"/>
              <a:gd name="T29" fmla="*/ 77 h 130"/>
              <a:gd name="T30" fmla="*/ 80 w 160"/>
              <a:gd name="T31" fmla="*/ 120 h 130"/>
              <a:gd name="T32" fmla="*/ 80 w 160"/>
              <a:gd name="T33" fmla="*/ 49 h 130"/>
              <a:gd name="T34" fmla="*/ 52 w 160"/>
              <a:gd name="T35" fmla="*/ 77 h 130"/>
              <a:gd name="T36" fmla="*/ 80 w 160"/>
              <a:gd name="T37" fmla="*/ 104 h 130"/>
              <a:gd name="T38" fmla="*/ 107 w 160"/>
              <a:gd name="T39" fmla="*/ 77 h 130"/>
              <a:gd name="T40" fmla="*/ 80 w 160"/>
              <a:gd name="T41" fmla="*/ 49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60" h="130">
                <a:moveTo>
                  <a:pt x="112" y="24"/>
                </a:moveTo>
                <a:cubicBezTo>
                  <a:pt x="105" y="0"/>
                  <a:pt x="105" y="0"/>
                  <a:pt x="105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47" y="24"/>
                  <a:pt x="47" y="24"/>
                  <a:pt x="47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30"/>
                  <a:pt x="0" y="130"/>
                  <a:pt x="0" y="130"/>
                </a:cubicBezTo>
                <a:cubicBezTo>
                  <a:pt x="160" y="130"/>
                  <a:pt x="160" y="130"/>
                  <a:pt x="160" y="130"/>
                </a:cubicBezTo>
                <a:cubicBezTo>
                  <a:pt x="160" y="24"/>
                  <a:pt x="160" y="24"/>
                  <a:pt x="160" y="24"/>
                </a:cubicBezTo>
                <a:lnTo>
                  <a:pt x="112" y="24"/>
                </a:lnTo>
                <a:close/>
                <a:moveTo>
                  <a:pt x="80" y="120"/>
                </a:moveTo>
                <a:cubicBezTo>
                  <a:pt x="56" y="120"/>
                  <a:pt x="37" y="100"/>
                  <a:pt x="37" y="77"/>
                </a:cubicBezTo>
                <a:cubicBezTo>
                  <a:pt x="37" y="53"/>
                  <a:pt x="56" y="34"/>
                  <a:pt x="80" y="34"/>
                </a:cubicBezTo>
                <a:cubicBezTo>
                  <a:pt x="103" y="34"/>
                  <a:pt x="122" y="53"/>
                  <a:pt x="122" y="77"/>
                </a:cubicBezTo>
                <a:cubicBezTo>
                  <a:pt x="122" y="100"/>
                  <a:pt x="103" y="120"/>
                  <a:pt x="80" y="120"/>
                </a:cubicBezTo>
                <a:close/>
                <a:moveTo>
                  <a:pt x="80" y="49"/>
                </a:moveTo>
                <a:cubicBezTo>
                  <a:pt x="64" y="49"/>
                  <a:pt x="52" y="62"/>
                  <a:pt x="52" y="77"/>
                </a:cubicBezTo>
                <a:cubicBezTo>
                  <a:pt x="52" y="92"/>
                  <a:pt x="64" y="104"/>
                  <a:pt x="80" y="104"/>
                </a:cubicBezTo>
                <a:cubicBezTo>
                  <a:pt x="95" y="104"/>
                  <a:pt x="107" y="92"/>
                  <a:pt x="107" y="77"/>
                </a:cubicBezTo>
                <a:cubicBezTo>
                  <a:pt x="107" y="62"/>
                  <a:pt x="95" y="49"/>
                  <a:pt x="80" y="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A98C0AE0-3B4D-FE07-A221-CFD45FFB2126}"/>
              </a:ext>
            </a:extLst>
          </p:cNvPr>
          <p:cNvSpPr>
            <a:spLocks noEditPoints="1"/>
          </p:cNvSpPr>
          <p:nvPr/>
        </p:nvSpPr>
        <p:spPr bwMode="auto">
          <a:xfrm>
            <a:off x="10694988" y="1373188"/>
            <a:ext cx="155575" cy="254000"/>
          </a:xfrm>
          <a:custGeom>
            <a:avLst/>
            <a:gdLst>
              <a:gd name="T0" fmla="*/ 95 w 98"/>
              <a:gd name="T1" fmla="*/ 19 h 160"/>
              <a:gd name="T2" fmla="*/ 95 w 98"/>
              <a:gd name="T3" fmla="*/ 0 h 160"/>
              <a:gd name="T4" fmla="*/ 0 w 98"/>
              <a:gd name="T5" fmla="*/ 0 h 160"/>
              <a:gd name="T6" fmla="*/ 0 w 98"/>
              <a:gd name="T7" fmla="*/ 160 h 160"/>
              <a:gd name="T8" fmla="*/ 95 w 98"/>
              <a:gd name="T9" fmla="*/ 160 h 160"/>
              <a:gd name="T10" fmla="*/ 95 w 98"/>
              <a:gd name="T11" fmla="*/ 55 h 160"/>
              <a:gd name="T12" fmla="*/ 98 w 98"/>
              <a:gd name="T13" fmla="*/ 55 h 160"/>
              <a:gd name="T14" fmla="*/ 98 w 98"/>
              <a:gd name="T15" fmla="*/ 55 h 160"/>
              <a:gd name="T16" fmla="*/ 98 w 98"/>
              <a:gd name="T17" fmla="*/ 39 h 160"/>
              <a:gd name="T18" fmla="*/ 98 w 98"/>
              <a:gd name="T19" fmla="*/ 39 h 160"/>
              <a:gd name="T20" fmla="*/ 95 w 98"/>
              <a:gd name="T21" fmla="*/ 39 h 160"/>
              <a:gd name="T22" fmla="*/ 95 w 98"/>
              <a:gd name="T23" fmla="*/ 35 h 160"/>
              <a:gd name="T24" fmla="*/ 98 w 98"/>
              <a:gd name="T25" fmla="*/ 35 h 160"/>
              <a:gd name="T26" fmla="*/ 98 w 98"/>
              <a:gd name="T27" fmla="*/ 35 h 160"/>
              <a:gd name="T28" fmla="*/ 98 w 98"/>
              <a:gd name="T29" fmla="*/ 19 h 160"/>
              <a:gd name="T30" fmla="*/ 98 w 98"/>
              <a:gd name="T31" fmla="*/ 19 h 160"/>
              <a:gd name="T32" fmla="*/ 95 w 98"/>
              <a:gd name="T33" fmla="*/ 19 h 160"/>
              <a:gd name="T34" fmla="*/ 40 w 98"/>
              <a:gd name="T35" fmla="*/ 8 h 160"/>
              <a:gd name="T36" fmla="*/ 56 w 98"/>
              <a:gd name="T37" fmla="*/ 8 h 160"/>
              <a:gd name="T38" fmla="*/ 56 w 98"/>
              <a:gd name="T39" fmla="*/ 13 h 160"/>
              <a:gd name="T40" fmla="*/ 40 w 98"/>
              <a:gd name="T41" fmla="*/ 13 h 160"/>
              <a:gd name="T42" fmla="*/ 40 w 98"/>
              <a:gd name="T43" fmla="*/ 8 h 160"/>
              <a:gd name="T44" fmla="*/ 48 w 98"/>
              <a:gd name="T45" fmla="*/ 155 h 160"/>
              <a:gd name="T46" fmla="*/ 42 w 98"/>
              <a:gd name="T47" fmla="*/ 148 h 160"/>
              <a:gd name="T48" fmla="*/ 48 w 98"/>
              <a:gd name="T49" fmla="*/ 142 h 160"/>
              <a:gd name="T50" fmla="*/ 54 w 98"/>
              <a:gd name="T51" fmla="*/ 148 h 160"/>
              <a:gd name="T52" fmla="*/ 48 w 98"/>
              <a:gd name="T53" fmla="*/ 155 h 160"/>
              <a:gd name="T54" fmla="*/ 86 w 98"/>
              <a:gd name="T55" fmla="*/ 137 h 160"/>
              <a:gd name="T56" fmla="*/ 10 w 98"/>
              <a:gd name="T57" fmla="*/ 137 h 160"/>
              <a:gd name="T58" fmla="*/ 10 w 98"/>
              <a:gd name="T59" fmla="*/ 22 h 160"/>
              <a:gd name="T60" fmla="*/ 86 w 98"/>
              <a:gd name="T61" fmla="*/ 22 h 160"/>
              <a:gd name="T62" fmla="*/ 86 w 98"/>
              <a:gd name="T63" fmla="*/ 1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8" h="160">
                <a:moveTo>
                  <a:pt x="95" y="19"/>
                </a:moveTo>
                <a:cubicBezTo>
                  <a:pt x="95" y="0"/>
                  <a:pt x="95" y="0"/>
                  <a:pt x="9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60"/>
                  <a:pt x="0" y="160"/>
                  <a:pt x="0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55"/>
                  <a:pt x="95" y="55"/>
                  <a:pt x="95" y="55"/>
                </a:cubicBezTo>
                <a:cubicBezTo>
                  <a:pt x="98" y="55"/>
                  <a:pt x="98" y="55"/>
                  <a:pt x="98" y="55"/>
                </a:cubicBezTo>
                <a:cubicBezTo>
                  <a:pt x="98" y="55"/>
                  <a:pt x="98" y="55"/>
                  <a:pt x="98" y="55"/>
                </a:cubicBezTo>
                <a:cubicBezTo>
                  <a:pt x="98" y="39"/>
                  <a:pt x="98" y="39"/>
                  <a:pt x="98" y="39"/>
                </a:cubicBezTo>
                <a:cubicBezTo>
                  <a:pt x="98" y="39"/>
                  <a:pt x="98" y="39"/>
                  <a:pt x="98" y="39"/>
                </a:cubicBezTo>
                <a:cubicBezTo>
                  <a:pt x="95" y="39"/>
                  <a:pt x="95" y="39"/>
                  <a:pt x="95" y="39"/>
                </a:cubicBezTo>
                <a:cubicBezTo>
                  <a:pt x="95" y="35"/>
                  <a:pt x="95" y="35"/>
                  <a:pt x="95" y="35"/>
                </a:cubicBezTo>
                <a:cubicBezTo>
                  <a:pt x="98" y="35"/>
                  <a:pt x="98" y="35"/>
                  <a:pt x="98" y="35"/>
                </a:cubicBezTo>
                <a:cubicBezTo>
                  <a:pt x="98" y="35"/>
                  <a:pt x="98" y="35"/>
                  <a:pt x="98" y="35"/>
                </a:cubicBezTo>
                <a:cubicBezTo>
                  <a:pt x="98" y="19"/>
                  <a:pt x="98" y="19"/>
                  <a:pt x="98" y="19"/>
                </a:cubicBezTo>
                <a:cubicBezTo>
                  <a:pt x="98" y="19"/>
                  <a:pt x="98" y="19"/>
                  <a:pt x="98" y="19"/>
                </a:cubicBezTo>
                <a:lnTo>
                  <a:pt x="95" y="19"/>
                </a:lnTo>
                <a:close/>
                <a:moveTo>
                  <a:pt x="40" y="8"/>
                </a:moveTo>
                <a:cubicBezTo>
                  <a:pt x="56" y="8"/>
                  <a:pt x="56" y="8"/>
                  <a:pt x="56" y="8"/>
                </a:cubicBezTo>
                <a:cubicBezTo>
                  <a:pt x="56" y="13"/>
                  <a:pt x="56" y="13"/>
                  <a:pt x="56" y="13"/>
                </a:cubicBezTo>
                <a:cubicBezTo>
                  <a:pt x="40" y="13"/>
                  <a:pt x="40" y="13"/>
                  <a:pt x="40" y="13"/>
                </a:cubicBezTo>
                <a:lnTo>
                  <a:pt x="40" y="8"/>
                </a:lnTo>
                <a:close/>
                <a:moveTo>
                  <a:pt x="48" y="155"/>
                </a:moveTo>
                <a:cubicBezTo>
                  <a:pt x="44" y="155"/>
                  <a:pt x="42" y="152"/>
                  <a:pt x="42" y="148"/>
                </a:cubicBezTo>
                <a:cubicBezTo>
                  <a:pt x="42" y="145"/>
                  <a:pt x="44" y="142"/>
                  <a:pt x="48" y="142"/>
                </a:cubicBezTo>
                <a:cubicBezTo>
                  <a:pt x="51" y="142"/>
                  <a:pt x="54" y="145"/>
                  <a:pt x="54" y="148"/>
                </a:cubicBezTo>
                <a:cubicBezTo>
                  <a:pt x="54" y="152"/>
                  <a:pt x="51" y="155"/>
                  <a:pt x="48" y="155"/>
                </a:cubicBezTo>
                <a:close/>
                <a:moveTo>
                  <a:pt x="86" y="137"/>
                </a:moveTo>
                <a:cubicBezTo>
                  <a:pt x="10" y="137"/>
                  <a:pt x="10" y="137"/>
                  <a:pt x="10" y="137"/>
                </a:cubicBezTo>
                <a:cubicBezTo>
                  <a:pt x="10" y="22"/>
                  <a:pt x="10" y="22"/>
                  <a:pt x="10" y="22"/>
                </a:cubicBezTo>
                <a:cubicBezTo>
                  <a:pt x="86" y="22"/>
                  <a:pt x="86" y="22"/>
                  <a:pt x="86" y="22"/>
                </a:cubicBezTo>
                <a:lnTo>
                  <a:pt x="86" y="13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CF2685BA-C58E-2307-1397-B44928FC446E}"/>
              </a:ext>
            </a:extLst>
          </p:cNvPr>
          <p:cNvSpPr>
            <a:spLocks/>
          </p:cNvSpPr>
          <p:nvPr/>
        </p:nvSpPr>
        <p:spPr bwMode="auto">
          <a:xfrm>
            <a:off x="9056688" y="1373188"/>
            <a:ext cx="133350" cy="254000"/>
          </a:xfrm>
          <a:custGeom>
            <a:avLst/>
            <a:gdLst>
              <a:gd name="T0" fmla="*/ 84 w 84"/>
              <a:gd name="T1" fmla="*/ 118 h 160"/>
              <a:gd name="T2" fmla="*/ 84 w 84"/>
              <a:gd name="T3" fmla="*/ 38 h 160"/>
              <a:gd name="T4" fmla="*/ 49 w 84"/>
              <a:gd name="T5" fmla="*/ 0 h 160"/>
              <a:gd name="T6" fmla="*/ 34 w 84"/>
              <a:gd name="T7" fmla="*/ 0 h 160"/>
              <a:gd name="T8" fmla="*/ 0 w 84"/>
              <a:gd name="T9" fmla="*/ 38 h 160"/>
              <a:gd name="T10" fmla="*/ 0 w 84"/>
              <a:gd name="T11" fmla="*/ 127 h 160"/>
              <a:gd name="T12" fmla="*/ 32 w 84"/>
              <a:gd name="T13" fmla="*/ 160 h 160"/>
              <a:gd name="T14" fmla="*/ 33 w 84"/>
              <a:gd name="T15" fmla="*/ 160 h 160"/>
              <a:gd name="T16" fmla="*/ 65 w 84"/>
              <a:gd name="T17" fmla="*/ 128 h 160"/>
              <a:gd name="T18" fmla="*/ 65 w 84"/>
              <a:gd name="T19" fmla="*/ 66 h 160"/>
              <a:gd name="T20" fmla="*/ 43 w 84"/>
              <a:gd name="T21" fmla="*/ 43 h 160"/>
              <a:gd name="T22" fmla="*/ 40 w 84"/>
              <a:gd name="T23" fmla="*/ 43 h 160"/>
              <a:gd name="T24" fmla="*/ 19 w 84"/>
              <a:gd name="T25" fmla="*/ 66 h 160"/>
              <a:gd name="T26" fmla="*/ 19 w 84"/>
              <a:gd name="T27" fmla="*/ 117 h 160"/>
              <a:gd name="T28" fmla="*/ 31 w 84"/>
              <a:gd name="T29" fmla="*/ 117 h 160"/>
              <a:gd name="T30" fmla="*/ 31 w 84"/>
              <a:gd name="T31" fmla="*/ 66 h 160"/>
              <a:gd name="T32" fmla="*/ 40 w 84"/>
              <a:gd name="T33" fmla="*/ 55 h 160"/>
              <a:gd name="T34" fmla="*/ 43 w 84"/>
              <a:gd name="T35" fmla="*/ 55 h 160"/>
              <a:gd name="T36" fmla="*/ 53 w 84"/>
              <a:gd name="T37" fmla="*/ 66 h 160"/>
              <a:gd name="T38" fmla="*/ 53 w 84"/>
              <a:gd name="T39" fmla="*/ 127 h 160"/>
              <a:gd name="T40" fmla="*/ 33 w 84"/>
              <a:gd name="T41" fmla="*/ 148 h 160"/>
              <a:gd name="T42" fmla="*/ 17 w 84"/>
              <a:gd name="T43" fmla="*/ 141 h 160"/>
              <a:gd name="T44" fmla="*/ 12 w 84"/>
              <a:gd name="T45" fmla="*/ 121 h 160"/>
              <a:gd name="T46" fmla="*/ 12 w 84"/>
              <a:gd name="T47" fmla="*/ 38 h 160"/>
              <a:gd name="T48" fmla="*/ 34 w 84"/>
              <a:gd name="T49" fmla="*/ 12 h 160"/>
              <a:gd name="T50" fmla="*/ 49 w 84"/>
              <a:gd name="T51" fmla="*/ 12 h 160"/>
              <a:gd name="T52" fmla="*/ 71 w 84"/>
              <a:gd name="T53" fmla="*/ 38 h 160"/>
              <a:gd name="T54" fmla="*/ 71 w 84"/>
              <a:gd name="T55" fmla="*/ 118 h 160"/>
              <a:gd name="T56" fmla="*/ 84 w 84"/>
              <a:gd name="T57" fmla="*/ 11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4" h="160">
                <a:moveTo>
                  <a:pt x="84" y="118"/>
                </a:moveTo>
                <a:cubicBezTo>
                  <a:pt x="84" y="38"/>
                  <a:pt x="84" y="38"/>
                  <a:pt x="84" y="38"/>
                </a:cubicBezTo>
                <a:cubicBezTo>
                  <a:pt x="84" y="16"/>
                  <a:pt x="69" y="0"/>
                  <a:pt x="49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13" y="0"/>
                  <a:pt x="0" y="15"/>
                  <a:pt x="0" y="38"/>
                </a:cubicBezTo>
                <a:cubicBezTo>
                  <a:pt x="0" y="38"/>
                  <a:pt x="0" y="127"/>
                  <a:pt x="0" y="127"/>
                </a:cubicBezTo>
                <a:cubicBezTo>
                  <a:pt x="0" y="145"/>
                  <a:pt x="14" y="160"/>
                  <a:pt x="32" y="160"/>
                </a:cubicBezTo>
                <a:cubicBezTo>
                  <a:pt x="32" y="160"/>
                  <a:pt x="32" y="160"/>
                  <a:pt x="33" y="160"/>
                </a:cubicBezTo>
                <a:cubicBezTo>
                  <a:pt x="50" y="160"/>
                  <a:pt x="65" y="146"/>
                  <a:pt x="65" y="128"/>
                </a:cubicBezTo>
                <a:cubicBezTo>
                  <a:pt x="65" y="66"/>
                  <a:pt x="65" y="66"/>
                  <a:pt x="65" y="66"/>
                </a:cubicBezTo>
                <a:cubicBezTo>
                  <a:pt x="65" y="53"/>
                  <a:pt x="55" y="43"/>
                  <a:pt x="43" y="43"/>
                </a:cubicBezTo>
                <a:cubicBezTo>
                  <a:pt x="40" y="43"/>
                  <a:pt x="40" y="43"/>
                  <a:pt x="40" y="43"/>
                </a:cubicBezTo>
                <a:cubicBezTo>
                  <a:pt x="28" y="43"/>
                  <a:pt x="19" y="53"/>
                  <a:pt x="19" y="66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31" y="117"/>
                  <a:pt x="31" y="117"/>
                  <a:pt x="31" y="117"/>
                </a:cubicBezTo>
                <a:cubicBezTo>
                  <a:pt x="31" y="66"/>
                  <a:pt x="31" y="66"/>
                  <a:pt x="31" y="66"/>
                </a:cubicBezTo>
                <a:cubicBezTo>
                  <a:pt x="31" y="60"/>
                  <a:pt x="34" y="55"/>
                  <a:pt x="40" y="55"/>
                </a:cubicBezTo>
                <a:cubicBezTo>
                  <a:pt x="43" y="55"/>
                  <a:pt x="43" y="55"/>
                  <a:pt x="43" y="55"/>
                </a:cubicBezTo>
                <a:cubicBezTo>
                  <a:pt x="49" y="55"/>
                  <a:pt x="53" y="60"/>
                  <a:pt x="53" y="66"/>
                </a:cubicBezTo>
                <a:cubicBezTo>
                  <a:pt x="53" y="127"/>
                  <a:pt x="53" y="127"/>
                  <a:pt x="53" y="127"/>
                </a:cubicBezTo>
                <a:cubicBezTo>
                  <a:pt x="53" y="138"/>
                  <a:pt x="44" y="148"/>
                  <a:pt x="33" y="148"/>
                </a:cubicBezTo>
                <a:cubicBezTo>
                  <a:pt x="27" y="148"/>
                  <a:pt x="21" y="145"/>
                  <a:pt x="17" y="141"/>
                </a:cubicBezTo>
                <a:cubicBezTo>
                  <a:pt x="14" y="137"/>
                  <a:pt x="12" y="131"/>
                  <a:pt x="12" y="121"/>
                </a:cubicBezTo>
                <a:cubicBezTo>
                  <a:pt x="12" y="38"/>
                  <a:pt x="12" y="38"/>
                  <a:pt x="12" y="38"/>
                </a:cubicBezTo>
                <a:cubicBezTo>
                  <a:pt x="12" y="19"/>
                  <a:pt x="23" y="12"/>
                  <a:pt x="34" y="12"/>
                </a:cubicBezTo>
                <a:cubicBezTo>
                  <a:pt x="49" y="12"/>
                  <a:pt x="49" y="12"/>
                  <a:pt x="49" y="12"/>
                </a:cubicBezTo>
                <a:cubicBezTo>
                  <a:pt x="65" y="12"/>
                  <a:pt x="71" y="25"/>
                  <a:pt x="71" y="38"/>
                </a:cubicBezTo>
                <a:cubicBezTo>
                  <a:pt x="71" y="118"/>
                  <a:pt x="71" y="118"/>
                  <a:pt x="71" y="118"/>
                </a:cubicBezTo>
                <a:cubicBezTo>
                  <a:pt x="84" y="118"/>
                  <a:pt x="84" y="118"/>
                  <a:pt x="84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65BF3E95-8351-8D7F-2F85-F5FC012F2A53}"/>
              </a:ext>
            </a:extLst>
          </p:cNvPr>
          <p:cNvSpPr>
            <a:spLocks noEditPoints="1"/>
          </p:cNvSpPr>
          <p:nvPr/>
        </p:nvSpPr>
        <p:spPr bwMode="auto">
          <a:xfrm>
            <a:off x="2940051" y="1385888"/>
            <a:ext cx="252413" cy="227013"/>
          </a:xfrm>
          <a:custGeom>
            <a:avLst/>
            <a:gdLst>
              <a:gd name="T0" fmla="*/ 108 w 160"/>
              <a:gd name="T1" fmla="*/ 19 h 143"/>
              <a:gd name="T2" fmla="*/ 75 w 160"/>
              <a:gd name="T3" fmla="*/ 52 h 143"/>
              <a:gd name="T4" fmla="*/ 93 w 160"/>
              <a:gd name="T5" fmla="*/ 63 h 143"/>
              <a:gd name="T6" fmla="*/ 106 w 160"/>
              <a:gd name="T7" fmla="*/ 86 h 143"/>
              <a:gd name="T8" fmla="*/ 108 w 160"/>
              <a:gd name="T9" fmla="*/ 86 h 143"/>
              <a:gd name="T10" fmla="*/ 141 w 160"/>
              <a:gd name="T11" fmla="*/ 53 h 143"/>
              <a:gd name="T12" fmla="*/ 108 w 160"/>
              <a:gd name="T13" fmla="*/ 19 h 143"/>
              <a:gd name="T14" fmla="*/ 108 w 160"/>
              <a:gd name="T15" fmla="*/ 0 h 143"/>
              <a:gd name="T16" fmla="*/ 99 w 160"/>
              <a:gd name="T17" fmla="*/ 15 h 143"/>
              <a:gd name="T18" fmla="*/ 117 w 160"/>
              <a:gd name="T19" fmla="*/ 15 h 143"/>
              <a:gd name="T20" fmla="*/ 108 w 160"/>
              <a:gd name="T21" fmla="*/ 0 h 143"/>
              <a:gd name="T22" fmla="*/ 146 w 160"/>
              <a:gd name="T23" fmla="*/ 43 h 143"/>
              <a:gd name="T24" fmla="*/ 146 w 160"/>
              <a:gd name="T25" fmla="*/ 62 h 143"/>
              <a:gd name="T26" fmla="*/ 160 w 160"/>
              <a:gd name="T27" fmla="*/ 53 h 143"/>
              <a:gd name="T28" fmla="*/ 146 w 160"/>
              <a:gd name="T29" fmla="*/ 43 h 143"/>
              <a:gd name="T30" fmla="*/ 70 w 160"/>
              <a:gd name="T31" fmla="*/ 43 h 143"/>
              <a:gd name="T32" fmla="*/ 61 w 160"/>
              <a:gd name="T33" fmla="*/ 49 h 143"/>
              <a:gd name="T34" fmla="*/ 70 w 160"/>
              <a:gd name="T35" fmla="*/ 51 h 143"/>
              <a:gd name="T36" fmla="*/ 70 w 160"/>
              <a:gd name="T37" fmla="*/ 43 h 143"/>
              <a:gd name="T38" fmla="*/ 145 w 160"/>
              <a:gd name="T39" fmla="*/ 16 h 143"/>
              <a:gd name="T40" fmla="*/ 128 w 160"/>
              <a:gd name="T41" fmla="*/ 19 h 143"/>
              <a:gd name="T42" fmla="*/ 141 w 160"/>
              <a:gd name="T43" fmla="*/ 33 h 143"/>
              <a:gd name="T44" fmla="*/ 145 w 160"/>
              <a:gd name="T45" fmla="*/ 16 h 143"/>
              <a:gd name="T46" fmla="*/ 141 w 160"/>
              <a:gd name="T47" fmla="*/ 73 h 143"/>
              <a:gd name="T48" fmla="*/ 128 w 160"/>
              <a:gd name="T49" fmla="*/ 86 h 143"/>
              <a:gd name="T50" fmla="*/ 145 w 160"/>
              <a:gd name="T51" fmla="*/ 90 h 143"/>
              <a:gd name="T52" fmla="*/ 141 w 160"/>
              <a:gd name="T53" fmla="*/ 73 h 143"/>
              <a:gd name="T54" fmla="*/ 88 w 160"/>
              <a:gd name="T55" fmla="*/ 19 h 143"/>
              <a:gd name="T56" fmla="*/ 71 w 160"/>
              <a:gd name="T57" fmla="*/ 16 h 143"/>
              <a:gd name="T58" fmla="*/ 75 w 160"/>
              <a:gd name="T59" fmla="*/ 33 h 143"/>
              <a:gd name="T60" fmla="*/ 88 w 160"/>
              <a:gd name="T61" fmla="*/ 19 h 143"/>
              <a:gd name="T62" fmla="*/ 120 w 160"/>
              <a:gd name="T63" fmla="*/ 91 h 143"/>
              <a:gd name="T64" fmla="*/ 116 w 160"/>
              <a:gd name="T65" fmla="*/ 92 h 143"/>
              <a:gd name="T66" fmla="*/ 103 w 160"/>
              <a:gd name="T67" fmla="*/ 97 h 143"/>
              <a:gd name="T68" fmla="*/ 103 w 160"/>
              <a:gd name="T69" fmla="*/ 90 h 143"/>
              <a:gd name="T70" fmla="*/ 102 w 160"/>
              <a:gd name="T71" fmla="*/ 85 h 143"/>
              <a:gd name="T72" fmla="*/ 75 w 160"/>
              <a:gd name="T73" fmla="*/ 56 h 143"/>
              <a:gd name="T74" fmla="*/ 70 w 160"/>
              <a:gd name="T75" fmla="*/ 55 h 143"/>
              <a:gd name="T76" fmla="*/ 59 w 160"/>
              <a:gd name="T77" fmla="*/ 53 h 143"/>
              <a:gd name="T78" fmla="*/ 57 w 160"/>
              <a:gd name="T79" fmla="*/ 53 h 143"/>
              <a:gd name="T80" fmla="*/ 14 w 160"/>
              <a:gd name="T81" fmla="*/ 98 h 143"/>
              <a:gd name="T82" fmla="*/ 16 w 160"/>
              <a:gd name="T83" fmla="*/ 111 h 143"/>
              <a:gd name="T84" fmla="*/ 0 w 160"/>
              <a:gd name="T85" fmla="*/ 127 h 143"/>
              <a:gd name="T86" fmla="*/ 16 w 160"/>
              <a:gd name="T87" fmla="*/ 143 h 143"/>
              <a:gd name="T88" fmla="*/ 59 w 160"/>
              <a:gd name="T89" fmla="*/ 143 h 143"/>
              <a:gd name="T90" fmla="*/ 61 w 160"/>
              <a:gd name="T91" fmla="*/ 143 h 143"/>
              <a:gd name="T92" fmla="*/ 120 w 160"/>
              <a:gd name="T93" fmla="*/ 143 h 143"/>
              <a:gd name="T94" fmla="*/ 146 w 160"/>
              <a:gd name="T95" fmla="*/ 117 h 143"/>
              <a:gd name="T96" fmla="*/ 120 w 160"/>
              <a:gd name="T97" fmla="*/ 91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43">
                <a:moveTo>
                  <a:pt x="108" y="19"/>
                </a:moveTo>
                <a:cubicBezTo>
                  <a:pt x="90" y="19"/>
                  <a:pt x="75" y="34"/>
                  <a:pt x="75" y="52"/>
                </a:cubicBezTo>
                <a:cubicBezTo>
                  <a:pt x="81" y="54"/>
                  <a:pt x="88" y="58"/>
                  <a:pt x="93" y="63"/>
                </a:cubicBezTo>
                <a:cubicBezTo>
                  <a:pt x="99" y="70"/>
                  <a:pt x="104" y="77"/>
                  <a:pt x="106" y="86"/>
                </a:cubicBezTo>
                <a:cubicBezTo>
                  <a:pt x="107" y="86"/>
                  <a:pt x="107" y="86"/>
                  <a:pt x="108" y="86"/>
                </a:cubicBezTo>
                <a:cubicBezTo>
                  <a:pt x="126" y="86"/>
                  <a:pt x="141" y="71"/>
                  <a:pt x="141" y="53"/>
                </a:cubicBezTo>
                <a:cubicBezTo>
                  <a:pt x="141" y="34"/>
                  <a:pt x="126" y="19"/>
                  <a:pt x="108" y="19"/>
                </a:cubicBezTo>
                <a:close/>
                <a:moveTo>
                  <a:pt x="108" y="0"/>
                </a:moveTo>
                <a:cubicBezTo>
                  <a:pt x="99" y="15"/>
                  <a:pt x="99" y="15"/>
                  <a:pt x="99" y="15"/>
                </a:cubicBezTo>
                <a:cubicBezTo>
                  <a:pt x="117" y="15"/>
                  <a:pt x="117" y="15"/>
                  <a:pt x="117" y="15"/>
                </a:cubicBezTo>
                <a:lnTo>
                  <a:pt x="108" y="0"/>
                </a:lnTo>
                <a:close/>
                <a:moveTo>
                  <a:pt x="146" y="43"/>
                </a:moveTo>
                <a:cubicBezTo>
                  <a:pt x="146" y="62"/>
                  <a:pt x="146" y="62"/>
                  <a:pt x="146" y="62"/>
                </a:cubicBezTo>
                <a:cubicBezTo>
                  <a:pt x="160" y="53"/>
                  <a:pt x="160" y="53"/>
                  <a:pt x="160" y="53"/>
                </a:cubicBezTo>
                <a:lnTo>
                  <a:pt x="146" y="43"/>
                </a:lnTo>
                <a:close/>
                <a:moveTo>
                  <a:pt x="70" y="43"/>
                </a:moveTo>
                <a:cubicBezTo>
                  <a:pt x="61" y="49"/>
                  <a:pt x="61" y="49"/>
                  <a:pt x="61" y="49"/>
                </a:cubicBezTo>
                <a:cubicBezTo>
                  <a:pt x="64" y="49"/>
                  <a:pt x="67" y="50"/>
                  <a:pt x="70" y="51"/>
                </a:cubicBezTo>
                <a:lnTo>
                  <a:pt x="70" y="43"/>
                </a:lnTo>
                <a:close/>
                <a:moveTo>
                  <a:pt x="145" y="16"/>
                </a:moveTo>
                <a:cubicBezTo>
                  <a:pt x="128" y="19"/>
                  <a:pt x="128" y="19"/>
                  <a:pt x="128" y="19"/>
                </a:cubicBezTo>
                <a:cubicBezTo>
                  <a:pt x="141" y="33"/>
                  <a:pt x="141" y="33"/>
                  <a:pt x="141" y="33"/>
                </a:cubicBezTo>
                <a:lnTo>
                  <a:pt x="145" y="16"/>
                </a:lnTo>
                <a:close/>
                <a:moveTo>
                  <a:pt x="141" y="73"/>
                </a:moveTo>
                <a:cubicBezTo>
                  <a:pt x="128" y="86"/>
                  <a:pt x="128" y="86"/>
                  <a:pt x="128" y="86"/>
                </a:cubicBezTo>
                <a:cubicBezTo>
                  <a:pt x="145" y="90"/>
                  <a:pt x="145" y="90"/>
                  <a:pt x="145" y="90"/>
                </a:cubicBezTo>
                <a:lnTo>
                  <a:pt x="141" y="73"/>
                </a:lnTo>
                <a:close/>
                <a:moveTo>
                  <a:pt x="88" y="19"/>
                </a:moveTo>
                <a:cubicBezTo>
                  <a:pt x="71" y="16"/>
                  <a:pt x="71" y="16"/>
                  <a:pt x="71" y="16"/>
                </a:cubicBezTo>
                <a:cubicBezTo>
                  <a:pt x="75" y="33"/>
                  <a:pt x="75" y="33"/>
                  <a:pt x="75" y="33"/>
                </a:cubicBezTo>
                <a:lnTo>
                  <a:pt x="88" y="19"/>
                </a:lnTo>
                <a:close/>
                <a:moveTo>
                  <a:pt x="120" y="91"/>
                </a:moveTo>
                <a:cubicBezTo>
                  <a:pt x="119" y="91"/>
                  <a:pt x="118" y="91"/>
                  <a:pt x="116" y="92"/>
                </a:cubicBezTo>
                <a:cubicBezTo>
                  <a:pt x="112" y="92"/>
                  <a:pt x="107" y="94"/>
                  <a:pt x="103" y="97"/>
                </a:cubicBezTo>
                <a:cubicBezTo>
                  <a:pt x="103" y="95"/>
                  <a:pt x="103" y="93"/>
                  <a:pt x="103" y="90"/>
                </a:cubicBezTo>
                <a:cubicBezTo>
                  <a:pt x="102" y="89"/>
                  <a:pt x="102" y="87"/>
                  <a:pt x="102" y="85"/>
                </a:cubicBezTo>
                <a:cubicBezTo>
                  <a:pt x="98" y="72"/>
                  <a:pt x="88" y="61"/>
                  <a:pt x="75" y="56"/>
                </a:cubicBezTo>
                <a:cubicBezTo>
                  <a:pt x="73" y="56"/>
                  <a:pt x="72" y="55"/>
                  <a:pt x="70" y="55"/>
                </a:cubicBezTo>
                <a:cubicBezTo>
                  <a:pt x="67" y="54"/>
                  <a:pt x="63" y="53"/>
                  <a:pt x="59" y="53"/>
                </a:cubicBezTo>
                <a:cubicBezTo>
                  <a:pt x="58" y="53"/>
                  <a:pt x="57" y="53"/>
                  <a:pt x="57" y="53"/>
                </a:cubicBezTo>
                <a:cubicBezTo>
                  <a:pt x="33" y="54"/>
                  <a:pt x="14" y="74"/>
                  <a:pt x="14" y="98"/>
                </a:cubicBezTo>
                <a:cubicBezTo>
                  <a:pt x="14" y="103"/>
                  <a:pt x="14" y="107"/>
                  <a:pt x="16" y="111"/>
                </a:cubicBezTo>
                <a:cubicBezTo>
                  <a:pt x="7" y="112"/>
                  <a:pt x="0" y="119"/>
                  <a:pt x="0" y="127"/>
                </a:cubicBezTo>
                <a:cubicBezTo>
                  <a:pt x="0" y="136"/>
                  <a:pt x="7" y="143"/>
                  <a:pt x="16" y="143"/>
                </a:cubicBezTo>
                <a:cubicBezTo>
                  <a:pt x="59" y="143"/>
                  <a:pt x="59" y="143"/>
                  <a:pt x="59" y="143"/>
                </a:cubicBezTo>
                <a:cubicBezTo>
                  <a:pt x="61" y="143"/>
                  <a:pt x="61" y="143"/>
                  <a:pt x="61" y="143"/>
                </a:cubicBezTo>
                <a:cubicBezTo>
                  <a:pt x="120" y="143"/>
                  <a:pt x="120" y="143"/>
                  <a:pt x="120" y="143"/>
                </a:cubicBezTo>
                <a:cubicBezTo>
                  <a:pt x="134" y="143"/>
                  <a:pt x="146" y="131"/>
                  <a:pt x="146" y="117"/>
                </a:cubicBezTo>
                <a:cubicBezTo>
                  <a:pt x="146" y="103"/>
                  <a:pt x="134" y="91"/>
                  <a:pt x="120" y="9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84E64C9B-8626-B394-576E-B57216649F61}"/>
              </a:ext>
            </a:extLst>
          </p:cNvPr>
          <p:cNvSpPr>
            <a:spLocks noEditPoints="1"/>
          </p:cNvSpPr>
          <p:nvPr/>
        </p:nvSpPr>
        <p:spPr bwMode="auto">
          <a:xfrm>
            <a:off x="2389188" y="1395413"/>
            <a:ext cx="254000" cy="209550"/>
          </a:xfrm>
          <a:custGeom>
            <a:avLst/>
            <a:gdLst>
              <a:gd name="T0" fmla="*/ 82 w 160"/>
              <a:gd name="T1" fmla="*/ 47 h 132"/>
              <a:gd name="T2" fmla="*/ 113 w 160"/>
              <a:gd name="T3" fmla="*/ 60 h 132"/>
              <a:gd name="T4" fmla="*/ 113 w 160"/>
              <a:gd name="T5" fmla="*/ 60 h 132"/>
              <a:gd name="T6" fmla="*/ 116 w 160"/>
              <a:gd name="T7" fmla="*/ 50 h 132"/>
              <a:gd name="T8" fmla="*/ 95 w 160"/>
              <a:gd name="T9" fmla="*/ 30 h 132"/>
              <a:gd name="T10" fmla="*/ 82 w 160"/>
              <a:gd name="T11" fmla="*/ 35 h 132"/>
              <a:gd name="T12" fmla="*/ 47 w 160"/>
              <a:gd name="T13" fmla="*/ 0 h 132"/>
              <a:gd name="T14" fmla="*/ 11 w 160"/>
              <a:gd name="T15" fmla="*/ 35 h 132"/>
              <a:gd name="T16" fmla="*/ 13 w 160"/>
              <a:gd name="T17" fmla="*/ 46 h 132"/>
              <a:gd name="T18" fmla="*/ 0 w 160"/>
              <a:gd name="T19" fmla="*/ 58 h 132"/>
              <a:gd name="T20" fmla="*/ 13 w 160"/>
              <a:gd name="T21" fmla="*/ 71 h 132"/>
              <a:gd name="T22" fmla="*/ 42 w 160"/>
              <a:gd name="T23" fmla="*/ 71 h 132"/>
              <a:gd name="T24" fmla="*/ 82 w 160"/>
              <a:gd name="T25" fmla="*/ 47 h 132"/>
              <a:gd name="T26" fmla="*/ 137 w 160"/>
              <a:gd name="T27" fmla="*/ 85 h 132"/>
              <a:gd name="T28" fmla="*/ 122 w 160"/>
              <a:gd name="T29" fmla="*/ 91 h 132"/>
              <a:gd name="T30" fmla="*/ 111 w 160"/>
              <a:gd name="T31" fmla="*/ 64 h 132"/>
              <a:gd name="T32" fmla="*/ 82 w 160"/>
              <a:gd name="T33" fmla="*/ 51 h 132"/>
              <a:gd name="T34" fmla="*/ 47 w 160"/>
              <a:gd name="T35" fmla="*/ 71 h 132"/>
              <a:gd name="T36" fmla="*/ 41 w 160"/>
              <a:gd name="T37" fmla="*/ 91 h 132"/>
              <a:gd name="T38" fmla="*/ 43 w 160"/>
              <a:gd name="T39" fmla="*/ 103 h 132"/>
              <a:gd name="T40" fmla="*/ 29 w 160"/>
              <a:gd name="T41" fmla="*/ 117 h 132"/>
              <a:gd name="T42" fmla="*/ 43 w 160"/>
              <a:gd name="T43" fmla="*/ 132 h 132"/>
              <a:gd name="T44" fmla="*/ 82 w 160"/>
              <a:gd name="T45" fmla="*/ 132 h 132"/>
              <a:gd name="T46" fmla="*/ 83 w 160"/>
              <a:gd name="T47" fmla="*/ 132 h 132"/>
              <a:gd name="T48" fmla="*/ 137 w 160"/>
              <a:gd name="T49" fmla="*/ 132 h 132"/>
              <a:gd name="T50" fmla="*/ 160 w 160"/>
              <a:gd name="T51" fmla="*/ 108 h 132"/>
              <a:gd name="T52" fmla="*/ 137 w 160"/>
              <a:gd name="T53" fmla="*/ 85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0" h="132">
                <a:moveTo>
                  <a:pt x="82" y="47"/>
                </a:moveTo>
                <a:cubicBezTo>
                  <a:pt x="93" y="47"/>
                  <a:pt x="104" y="51"/>
                  <a:pt x="113" y="60"/>
                </a:cubicBezTo>
                <a:cubicBezTo>
                  <a:pt x="113" y="60"/>
                  <a:pt x="113" y="60"/>
                  <a:pt x="113" y="60"/>
                </a:cubicBezTo>
                <a:cubicBezTo>
                  <a:pt x="115" y="57"/>
                  <a:pt x="116" y="54"/>
                  <a:pt x="116" y="50"/>
                </a:cubicBezTo>
                <a:cubicBezTo>
                  <a:pt x="116" y="39"/>
                  <a:pt x="107" y="30"/>
                  <a:pt x="95" y="30"/>
                </a:cubicBezTo>
                <a:cubicBezTo>
                  <a:pt x="90" y="30"/>
                  <a:pt x="86" y="32"/>
                  <a:pt x="82" y="35"/>
                </a:cubicBezTo>
                <a:cubicBezTo>
                  <a:pt x="82" y="15"/>
                  <a:pt x="66" y="0"/>
                  <a:pt x="47" y="0"/>
                </a:cubicBezTo>
                <a:cubicBezTo>
                  <a:pt x="27" y="0"/>
                  <a:pt x="11" y="16"/>
                  <a:pt x="11" y="35"/>
                </a:cubicBezTo>
                <a:cubicBezTo>
                  <a:pt x="11" y="39"/>
                  <a:pt x="12" y="42"/>
                  <a:pt x="13" y="46"/>
                </a:cubicBezTo>
                <a:cubicBezTo>
                  <a:pt x="6" y="46"/>
                  <a:pt x="0" y="51"/>
                  <a:pt x="0" y="58"/>
                </a:cubicBezTo>
                <a:cubicBezTo>
                  <a:pt x="0" y="65"/>
                  <a:pt x="6" y="71"/>
                  <a:pt x="13" y="71"/>
                </a:cubicBezTo>
                <a:cubicBezTo>
                  <a:pt x="42" y="71"/>
                  <a:pt x="42" y="71"/>
                  <a:pt x="42" y="71"/>
                </a:cubicBezTo>
                <a:cubicBezTo>
                  <a:pt x="49" y="57"/>
                  <a:pt x="64" y="47"/>
                  <a:pt x="82" y="47"/>
                </a:cubicBezTo>
                <a:close/>
                <a:moveTo>
                  <a:pt x="137" y="85"/>
                </a:moveTo>
                <a:cubicBezTo>
                  <a:pt x="131" y="85"/>
                  <a:pt x="126" y="87"/>
                  <a:pt x="122" y="91"/>
                </a:cubicBezTo>
                <a:cubicBezTo>
                  <a:pt x="122" y="80"/>
                  <a:pt x="118" y="71"/>
                  <a:pt x="111" y="64"/>
                </a:cubicBezTo>
                <a:cubicBezTo>
                  <a:pt x="104" y="56"/>
                  <a:pt x="93" y="51"/>
                  <a:pt x="82" y="51"/>
                </a:cubicBezTo>
                <a:cubicBezTo>
                  <a:pt x="67" y="51"/>
                  <a:pt x="54" y="59"/>
                  <a:pt x="47" y="71"/>
                </a:cubicBezTo>
                <a:cubicBezTo>
                  <a:pt x="43" y="77"/>
                  <a:pt x="41" y="84"/>
                  <a:pt x="41" y="91"/>
                </a:cubicBezTo>
                <a:cubicBezTo>
                  <a:pt x="41" y="95"/>
                  <a:pt x="42" y="99"/>
                  <a:pt x="43" y="103"/>
                </a:cubicBezTo>
                <a:cubicBezTo>
                  <a:pt x="35" y="103"/>
                  <a:pt x="29" y="110"/>
                  <a:pt x="29" y="117"/>
                </a:cubicBezTo>
                <a:cubicBezTo>
                  <a:pt x="29" y="125"/>
                  <a:pt x="35" y="132"/>
                  <a:pt x="43" y="132"/>
                </a:cubicBezTo>
                <a:cubicBezTo>
                  <a:pt x="82" y="132"/>
                  <a:pt x="82" y="132"/>
                  <a:pt x="82" y="132"/>
                </a:cubicBezTo>
                <a:cubicBezTo>
                  <a:pt x="83" y="132"/>
                  <a:pt x="83" y="132"/>
                  <a:pt x="83" y="132"/>
                </a:cubicBezTo>
                <a:cubicBezTo>
                  <a:pt x="137" y="132"/>
                  <a:pt x="137" y="132"/>
                  <a:pt x="137" y="132"/>
                </a:cubicBezTo>
                <a:cubicBezTo>
                  <a:pt x="150" y="132"/>
                  <a:pt x="160" y="121"/>
                  <a:pt x="160" y="108"/>
                </a:cubicBezTo>
                <a:cubicBezTo>
                  <a:pt x="160" y="96"/>
                  <a:pt x="150" y="85"/>
                  <a:pt x="137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4AFBC726-F35C-C75C-1AF6-4F8D9AA98601}"/>
              </a:ext>
            </a:extLst>
          </p:cNvPr>
          <p:cNvSpPr>
            <a:spLocks noEditPoints="1"/>
          </p:cNvSpPr>
          <p:nvPr/>
        </p:nvSpPr>
        <p:spPr bwMode="auto">
          <a:xfrm>
            <a:off x="7908926" y="1924050"/>
            <a:ext cx="225425" cy="254000"/>
          </a:xfrm>
          <a:custGeom>
            <a:avLst/>
            <a:gdLst>
              <a:gd name="T0" fmla="*/ 0 w 142"/>
              <a:gd name="T1" fmla="*/ 114 h 160"/>
              <a:gd name="T2" fmla="*/ 142 w 142"/>
              <a:gd name="T3" fmla="*/ 160 h 160"/>
              <a:gd name="T4" fmla="*/ 30 w 142"/>
              <a:gd name="T5" fmla="*/ 118 h 160"/>
              <a:gd name="T6" fmla="*/ 30 w 142"/>
              <a:gd name="T7" fmla="*/ 65 h 160"/>
              <a:gd name="T8" fmla="*/ 66 w 142"/>
              <a:gd name="T9" fmla="*/ 28 h 160"/>
              <a:gd name="T10" fmla="*/ 67 w 142"/>
              <a:gd name="T11" fmla="*/ 30 h 160"/>
              <a:gd name="T12" fmla="*/ 69 w 142"/>
              <a:gd name="T13" fmla="*/ 32 h 160"/>
              <a:gd name="T14" fmla="*/ 71 w 142"/>
              <a:gd name="T15" fmla="*/ 33 h 160"/>
              <a:gd name="T16" fmla="*/ 71 w 142"/>
              <a:gd name="T17" fmla="*/ 34 h 160"/>
              <a:gd name="T18" fmla="*/ 72 w 142"/>
              <a:gd name="T19" fmla="*/ 38 h 160"/>
              <a:gd name="T20" fmla="*/ 71 w 142"/>
              <a:gd name="T21" fmla="*/ 42 h 160"/>
              <a:gd name="T22" fmla="*/ 73 w 142"/>
              <a:gd name="T23" fmla="*/ 42 h 160"/>
              <a:gd name="T24" fmla="*/ 78 w 142"/>
              <a:gd name="T25" fmla="*/ 40 h 160"/>
              <a:gd name="T26" fmla="*/ 80 w 142"/>
              <a:gd name="T27" fmla="*/ 36 h 160"/>
              <a:gd name="T28" fmla="*/ 81 w 142"/>
              <a:gd name="T29" fmla="*/ 32 h 160"/>
              <a:gd name="T30" fmla="*/ 81 w 142"/>
              <a:gd name="T31" fmla="*/ 27 h 160"/>
              <a:gd name="T32" fmla="*/ 77 w 142"/>
              <a:gd name="T33" fmla="*/ 21 h 160"/>
              <a:gd name="T34" fmla="*/ 76 w 142"/>
              <a:gd name="T35" fmla="*/ 19 h 160"/>
              <a:gd name="T36" fmla="*/ 76 w 142"/>
              <a:gd name="T37" fmla="*/ 18 h 160"/>
              <a:gd name="T38" fmla="*/ 75 w 142"/>
              <a:gd name="T39" fmla="*/ 18 h 160"/>
              <a:gd name="T40" fmla="*/ 71 w 142"/>
              <a:gd name="T41" fmla="*/ 11 h 160"/>
              <a:gd name="T42" fmla="*/ 71 w 142"/>
              <a:gd name="T43" fmla="*/ 1 h 160"/>
              <a:gd name="T44" fmla="*/ 68 w 142"/>
              <a:gd name="T45" fmla="*/ 1 h 160"/>
              <a:gd name="T46" fmla="*/ 60 w 142"/>
              <a:gd name="T47" fmla="*/ 15 h 160"/>
              <a:gd name="T48" fmla="*/ 92 w 142"/>
              <a:gd name="T49" fmla="*/ 27 h 160"/>
              <a:gd name="T50" fmla="*/ 94 w 142"/>
              <a:gd name="T51" fmla="*/ 29 h 160"/>
              <a:gd name="T52" fmla="*/ 96 w 142"/>
              <a:gd name="T53" fmla="*/ 31 h 160"/>
              <a:gd name="T54" fmla="*/ 97 w 142"/>
              <a:gd name="T55" fmla="*/ 33 h 160"/>
              <a:gd name="T56" fmla="*/ 98 w 142"/>
              <a:gd name="T57" fmla="*/ 34 h 160"/>
              <a:gd name="T58" fmla="*/ 99 w 142"/>
              <a:gd name="T59" fmla="*/ 36 h 160"/>
              <a:gd name="T60" fmla="*/ 98 w 142"/>
              <a:gd name="T61" fmla="*/ 41 h 160"/>
              <a:gd name="T62" fmla="*/ 98 w 142"/>
              <a:gd name="T63" fmla="*/ 43 h 160"/>
              <a:gd name="T64" fmla="*/ 103 w 142"/>
              <a:gd name="T65" fmla="*/ 41 h 160"/>
              <a:gd name="T66" fmla="*/ 107 w 142"/>
              <a:gd name="T67" fmla="*/ 37 h 160"/>
              <a:gd name="T68" fmla="*/ 108 w 142"/>
              <a:gd name="T69" fmla="*/ 32 h 160"/>
              <a:gd name="T70" fmla="*/ 108 w 142"/>
              <a:gd name="T71" fmla="*/ 29 h 160"/>
              <a:gd name="T72" fmla="*/ 105 w 142"/>
              <a:gd name="T73" fmla="*/ 21 h 160"/>
              <a:gd name="T74" fmla="*/ 103 w 142"/>
              <a:gd name="T75" fmla="*/ 19 h 160"/>
              <a:gd name="T76" fmla="*/ 103 w 142"/>
              <a:gd name="T77" fmla="*/ 19 h 160"/>
              <a:gd name="T78" fmla="*/ 102 w 142"/>
              <a:gd name="T79" fmla="*/ 18 h 160"/>
              <a:gd name="T80" fmla="*/ 99 w 142"/>
              <a:gd name="T81" fmla="*/ 13 h 160"/>
              <a:gd name="T82" fmla="*/ 98 w 142"/>
              <a:gd name="T83" fmla="*/ 3 h 160"/>
              <a:gd name="T84" fmla="*/ 97 w 142"/>
              <a:gd name="T85" fmla="*/ 0 h 160"/>
              <a:gd name="T86" fmla="*/ 88 w 142"/>
              <a:gd name="T87" fmla="*/ 9 h 160"/>
              <a:gd name="T88" fmla="*/ 92 w 142"/>
              <a:gd name="T89" fmla="*/ 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2" h="160">
                <a:moveTo>
                  <a:pt x="44" y="50"/>
                </a:moveTo>
                <a:cubicBezTo>
                  <a:pt x="20" y="50"/>
                  <a:pt x="0" y="59"/>
                  <a:pt x="0" y="69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23"/>
                  <a:pt x="13" y="130"/>
                  <a:pt x="30" y="132"/>
                </a:cubicBezTo>
                <a:cubicBezTo>
                  <a:pt x="30" y="160"/>
                  <a:pt x="30" y="160"/>
                  <a:pt x="30" y="160"/>
                </a:cubicBezTo>
                <a:cubicBezTo>
                  <a:pt x="142" y="160"/>
                  <a:pt x="142" y="160"/>
                  <a:pt x="142" y="160"/>
                </a:cubicBezTo>
                <a:cubicBezTo>
                  <a:pt x="142" y="50"/>
                  <a:pt x="142" y="50"/>
                  <a:pt x="142" y="50"/>
                </a:cubicBezTo>
                <a:lnTo>
                  <a:pt x="44" y="50"/>
                </a:lnTo>
                <a:close/>
                <a:moveTo>
                  <a:pt x="30" y="118"/>
                </a:moveTo>
                <a:cubicBezTo>
                  <a:pt x="22" y="117"/>
                  <a:pt x="16" y="114"/>
                  <a:pt x="13" y="112"/>
                </a:cubicBezTo>
                <a:cubicBezTo>
                  <a:pt x="13" y="71"/>
                  <a:pt x="13" y="71"/>
                  <a:pt x="13" y="71"/>
                </a:cubicBezTo>
                <a:cubicBezTo>
                  <a:pt x="16" y="69"/>
                  <a:pt x="22" y="67"/>
                  <a:pt x="30" y="65"/>
                </a:cubicBezTo>
                <a:lnTo>
                  <a:pt x="30" y="118"/>
                </a:lnTo>
                <a:close/>
                <a:moveTo>
                  <a:pt x="65" y="27"/>
                </a:moveTo>
                <a:cubicBezTo>
                  <a:pt x="66" y="28"/>
                  <a:pt x="66" y="28"/>
                  <a:pt x="66" y="28"/>
                </a:cubicBezTo>
                <a:cubicBezTo>
                  <a:pt x="66" y="28"/>
                  <a:pt x="66" y="28"/>
                  <a:pt x="66" y="28"/>
                </a:cubicBezTo>
                <a:cubicBezTo>
                  <a:pt x="66" y="29"/>
                  <a:pt x="67" y="29"/>
                  <a:pt x="67" y="29"/>
                </a:cubicBezTo>
                <a:cubicBezTo>
                  <a:pt x="67" y="30"/>
                  <a:pt x="67" y="30"/>
                  <a:pt x="67" y="30"/>
                </a:cubicBezTo>
                <a:cubicBezTo>
                  <a:pt x="68" y="30"/>
                  <a:pt x="68" y="30"/>
                  <a:pt x="68" y="30"/>
                </a:cubicBezTo>
                <a:cubicBezTo>
                  <a:pt x="68" y="30"/>
                  <a:pt x="68" y="30"/>
                  <a:pt x="69" y="31"/>
                </a:cubicBezTo>
                <a:cubicBezTo>
                  <a:pt x="69" y="31"/>
                  <a:pt x="69" y="31"/>
                  <a:pt x="69" y="32"/>
                </a:cubicBezTo>
                <a:cubicBezTo>
                  <a:pt x="70" y="32"/>
                  <a:pt x="70" y="32"/>
                  <a:pt x="70" y="32"/>
                </a:cubicBezTo>
                <a:cubicBezTo>
                  <a:pt x="70" y="33"/>
                  <a:pt x="70" y="33"/>
                  <a:pt x="70" y="33"/>
                </a:cubicBezTo>
                <a:cubicBezTo>
                  <a:pt x="71" y="33"/>
                  <a:pt x="71" y="33"/>
                  <a:pt x="71" y="33"/>
                </a:cubicBezTo>
                <a:cubicBezTo>
                  <a:pt x="71" y="33"/>
                  <a:pt x="71" y="33"/>
                  <a:pt x="71" y="33"/>
                </a:cubicBezTo>
                <a:cubicBezTo>
                  <a:pt x="71" y="34"/>
                  <a:pt x="71" y="34"/>
                  <a:pt x="71" y="34"/>
                </a:cubicBezTo>
                <a:cubicBezTo>
                  <a:pt x="71" y="34"/>
                  <a:pt x="71" y="34"/>
                  <a:pt x="71" y="34"/>
                </a:cubicBezTo>
                <a:cubicBezTo>
                  <a:pt x="71" y="35"/>
                  <a:pt x="71" y="35"/>
                  <a:pt x="71" y="35"/>
                </a:cubicBezTo>
                <a:cubicBezTo>
                  <a:pt x="71" y="35"/>
                  <a:pt x="71" y="35"/>
                  <a:pt x="72" y="36"/>
                </a:cubicBezTo>
                <a:cubicBezTo>
                  <a:pt x="72" y="36"/>
                  <a:pt x="72" y="37"/>
                  <a:pt x="72" y="38"/>
                </a:cubicBezTo>
                <a:cubicBezTo>
                  <a:pt x="72" y="39"/>
                  <a:pt x="72" y="39"/>
                  <a:pt x="72" y="39"/>
                </a:cubicBezTo>
                <a:cubicBezTo>
                  <a:pt x="71" y="40"/>
                  <a:pt x="71" y="40"/>
                  <a:pt x="71" y="41"/>
                </a:cubicBezTo>
                <a:cubicBezTo>
                  <a:pt x="71" y="41"/>
                  <a:pt x="71" y="42"/>
                  <a:pt x="71" y="42"/>
                </a:cubicBezTo>
                <a:cubicBezTo>
                  <a:pt x="71" y="43"/>
                  <a:pt x="71" y="43"/>
                  <a:pt x="71" y="43"/>
                </a:cubicBezTo>
                <a:cubicBezTo>
                  <a:pt x="71" y="43"/>
                  <a:pt x="71" y="43"/>
                  <a:pt x="71" y="43"/>
                </a:cubicBezTo>
                <a:cubicBezTo>
                  <a:pt x="72" y="43"/>
                  <a:pt x="73" y="43"/>
                  <a:pt x="73" y="42"/>
                </a:cubicBezTo>
                <a:cubicBezTo>
                  <a:pt x="74" y="42"/>
                  <a:pt x="74" y="42"/>
                  <a:pt x="75" y="42"/>
                </a:cubicBezTo>
                <a:cubicBezTo>
                  <a:pt x="75" y="42"/>
                  <a:pt x="76" y="41"/>
                  <a:pt x="76" y="41"/>
                </a:cubicBezTo>
                <a:cubicBezTo>
                  <a:pt x="77" y="41"/>
                  <a:pt x="77" y="40"/>
                  <a:pt x="78" y="40"/>
                </a:cubicBezTo>
                <a:cubicBezTo>
                  <a:pt x="78" y="39"/>
                  <a:pt x="79" y="39"/>
                  <a:pt x="79" y="38"/>
                </a:cubicBezTo>
                <a:cubicBezTo>
                  <a:pt x="79" y="38"/>
                  <a:pt x="79" y="38"/>
                  <a:pt x="80" y="37"/>
                </a:cubicBezTo>
                <a:cubicBezTo>
                  <a:pt x="80" y="37"/>
                  <a:pt x="80" y="36"/>
                  <a:pt x="80" y="36"/>
                </a:cubicBezTo>
                <a:cubicBezTo>
                  <a:pt x="81" y="35"/>
                  <a:pt x="81" y="34"/>
                  <a:pt x="81" y="33"/>
                </a:cubicBezTo>
                <a:cubicBezTo>
                  <a:pt x="81" y="33"/>
                  <a:pt x="81" y="33"/>
                  <a:pt x="81" y="32"/>
                </a:cubicBezTo>
                <a:cubicBezTo>
                  <a:pt x="81" y="32"/>
                  <a:pt x="81" y="32"/>
                  <a:pt x="81" y="32"/>
                </a:cubicBezTo>
                <a:cubicBezTo>
                  <a:pt x="81" y="31"/>
                  <a:pt x="81" y="31"/>
                  <a:pt x="81" y="30"/>
                </a:cubicBezTo>
                <a:cubicBezTo>
                  <a:pt x="81" y="30"/>
                  <a:pt x="81" y="29"/>
                  <a:pt x="81" y="29"/>
                </a:cubicBezTo>
                <a:cubicBezTo>
                  <a:pt x="81" y="28"/>
                  <a:pt x="81" y="27"/>
                  <a:pt x="81" y="27"/>
                </a:cubicBezTo>
                <a:cubicBezTo>
                  <a:pt x="80" y="26"/>
                  <a:pt x="80" y="25"/>
                  <a:pt x="80" y="24"/>
                </a:cubicBezTo>
                <a:cubicBezTo>
                  <a:pt x="79" y="23"/>
                  <a:pt x="78" y="22"/>
                  <a:pt x="78" y="21"/>
                </a:cubicBezTo>
                <a:cubicBezTo>
                  <a:pt x="78" y="21"/>
                  <a:pt x="78" y="21"/>
                  <a:pt x="77" y="21"/>
                </a:cubicBezTo>
                <a:cubicBezTo>
                  <a:pt x="77" y="20"/>
                  <a:pt x="77" y="20"/>
                  <a:pt x="77" y="20"/>
                </a:cubicBezTo>
                <a:cubicBezTo>
                  <a:pt x="77" y="20"/>
                  <a:pt x="77" y="19"/>
                  <a:pt x="76" y="19"/>
                </a:cubicBezTo>
                <a:cubicBezTo>
                  <a:pt x="76" y="19"/>
                  <a:pt x="76" y="19"/>
                  <a:pt x="76" y="19"/>
                </a:cubicBezTo>
                <a:cubicBezTo>
                  <a:pt x="76" y="19"/>
                  <a:pt x="76" y="19"/>
                  <a:pt x="76" y="19"/>
                </a:cubicBezTo>
                <a:cubicBezTo>
                  <a:pt x="76" y="19"/>
                  <a:pt x="76" y="19"/>
                  <a:pt x="76" y="19"/>
                </a:cubicBezTo>
                <a:cubicBezTo>
                  <a:pt x="76" y="18"/>
                  <a:pt x="76" y="18"/>
                  <a:pt x="76" y="18"/>
                </a:cubicBezTo>
                <a:cubicBezTo>
                  <a:pt x="76" y="18"/>
                  <a:pt x="76" y="18"/>
                  <a:pt x="76" y="18"/>
                </a:cubicBezTo>
                <a:cubicBezTo>
                  <a:pt x="75" y="18"/>
                  <a:pt x="75" y="18"/>
                  <a:pt x="75" y="18"/>
                </a:cubicBezTo>
                <a:cubicBezTo>
                  <a:pt x="75" y="18"/>
                  <a:pt x="75" y="18"/>
                  <a:pt x="75" y="18"/>
                </a:cubicBezTo>
                <a:cubicBezTo>
                  <a:pt x="74" y="17"/>
                  <a:pt x="74" y="16"/>
                  <a:pt x="73" y="15"/>
                </a:cubicBezTo>
                <a:cubicBezTo>
                  <a:pt x="73" y="15"/>
                  <a:pt x="72" y="14"/>
                  <a:pt x="72" y="13"/>
                </a:cubicBezTo>
                <a:cubicBezTo>
                  <a:pt x="71" y="13"/>
                  <a:pt x="71" y="12"/>
                  <a:pt x="71" y="11"/>
                </a:cubicBezTo>
                <a:cubicBezTo>
                  <a:pt x="71" y="10"/>
                  <a:pt x="70" y="9"/>
                  <a:pt x="70" y="8"/>
                </a:cubicBezTo>
                <a:cubicBezTo>
                  <a:pt x="70" y="6"/>
                  <a:pt x="70" y="4"/>
                  <a:pt x="71" y="3"/>
                </a:cubicBezTo>
                <a:cubicBezTo>
                  <a:pt x="71" y="2"/>
                  <a:pt x="71" y="1"/>
                  <a:pt x="71" y="1"/>
                </a:cubicBezTo>
                <a:cubicBezTo>
                  <a:pt x="71" y="0"/>
                  <a:pt x="71" y="0"/>
                  <a:pt x="71" y="0"/>
                </a:cubicBezTo>
                <a:cubicBezTo>
                  <a:pt x="71" y="0"/>
                  <a:pt x="71" y="0"/>
                  <a:pt x="70" y="0"/>
                </a:cubicBezTo>
                <a:cubicBezTo>
                  <a:pt x="70" y="0"/>
                  <a:pt x="69" y="1"/>
                  <a:pt x="68" y="1"/>
                </a:cubicBezTo>
                <a:cubicBezTo>
                  <a:pt x="67" y="2"/>
                  <a:pt x="65" y="3"/>
                  <a:pt x="63" y="5"/>
                </a:cubicBezTo>
                <a:cubicBezTo>
                  <a:pt x="62" y="6"/>
                  <a:pt x="61" y="8"/>
                  <a:pt x="61" y="9"/>
                </a:cubicBezTo>
                <a:cubicBezTo>
                  <a:pt x="60" y="11"/>
                  <a:pt x="60" y="13"/>
                  <a:pt x="60" y="15"/>
                </a:cubicBezTo>
                <a:cubicBezTo>
                  <a:pt x="60" y="17"/>
                  <a:pt x="60" y="20"/>
                  <a:pt x="61" y="22"/>
                </a:cubicBezTo>
                <a:cubicBezTo>
                  <a:pt x="62" y="24"/>
                  <a:pt x="63" y="25"/>
                  <a:pt x="65" y="27"/>
                </a:cubicBezTo>
                <a:close/>
                <a:moveTo>
                  <a:pt x="92" y="27"/>
                </a:moveTo>
                <a:cubicBezTo>
                  <a:pt x="93" y="28"/>
                  <a:pt x="93" y="28"/>
                  <a:pt x="93" y="28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29"/>
                  <a:pt x="94" y="29"/>
                  <a:pt x="94" y="29"/>
                </a:cubicBezTo>
                <a:cubicBezTo>
                  <a:pt x="94" y="30"/>
                  <a:pt x="94" y="30"/>
                  <a:pt x="94" y="30"/>
                </a:cubicBezTo>
                <a:cubicBezTo>
                  <a:pt x="95" y="30"/>
                  <a:pt x="95" y="30"/>
                  <a:pt x="95" y="30"/>
                </a:cubicBezTo>
                <a:cubicBezTo>
                  <a:pt x="95" y="30"/>
                  <a:pt x="95" y="30"/>
                  <a:pt x="96" y="31"/>
                </a:cubicBezTo>
                <a:cubicBezTo>
                  <a:pt x="96" y="31"/>
                  <a:pt x="96" y="31"/>
                  <a:pt x="96" y="32"/>
                </a:cubicBezTo>
                <a:cubicBezTo>
                  <a:pt x="97" y="32"/>
                  <a:pt x="97" y="32"/>
                  <a:pt x="97" y="32"/>
                </a:cubicBezTo>
                <a:cubicBezTo>
                  <a:pt x="97" y="33"/>
                  <a:pt x="97" y="33"/>
                  <a:pt x="97" y="33"/>
                </a:cubicBezTo>
                <a:cubicBezTo>
                  <a:pt x="98" y="33"/>
                  <a:pt x="98" y="33"/>
                  <a:pt x="98" y="33"/>
                </a:cubicBezTo>
                <a:cubicBezTo>
                  <a:pt x="98" y="33"/>
                  <a:pt x="98" y="33"/>
                  <a:pt x="98" y="33"/>
                </a:cubicBezTo>
                <a:cubicBezTo>
                  <a:pt x="98" y="33"/>
                  <a:pt x="98" y="34"/>
                  <a:pt x="98" y="34"/>
                </a:cubicBezTo>
                <a:cubicBezTo>
                  <a:pt x="98" y="34"/>
                  <a:pt x="98" y="34"/>
                  <a:pt x="98" y="34"/>
                </a:cubicBezTo>
                <a:cubicBezTo>
                  <a:pt x="98" y="35"/>
                  <a:pt x="98" y="35"/>
                  <a:pt x="98" y="35"/>
                </a:cubicBezTo>
                <a:cubicBezTo>
                  <a:pt x="98" y="35"/>
                  <a:pt x="98" y="35"/>
                  <a:pt x="99" y="36"/>
                </a:cubicBezTo>
                <a:cubicBezTo>
                  <a:pt x="99" y="36"/>
                  <a:pt x="99" y="37"/>
                  <a:pt x="99" y="38"/>
                </a:cubicBezTo>
                <a:cubicBezTo>
                  <a:pt x="99" y="39"/>
                  <a:pt x="99" y="39"/>
                  <a:pt x="99" y="39"/>
                </a:cubicBezTo>
                <a:cubicBezTo>
                  <a:pt x="98" y="40"/>
                  <a:pt x="98" y="40"/>
                  <a:pt x="98" y="41"/>
                </a:cubicBezTo>
                <a:cubicBezTo>
                  <a:pt x="98" y="41"/>
                  <a:pt x="98" y="42"/>
                  <a:pt x="98" y="42"/>
                </a:cubicBezTo>
                <a:cubicBezTo>
                  <a:pt x="98" y="43"/>
                  <a:pt x="98" y="43"/>
                  <a:pt x="98" y="43"/>
                </a:cubicBezTo>
                <a:cubicBezTo>
                  <a:pt x="98" y="43"/>
                  <a:pt x="98" y="43"/>
                  <a:pt x="98" y="43"/>
                </a:cubicBezTo>
                <a:cubicBezTo>
                  <a:pt x="99" y="43"/>
                  <a:pt x="100" y="43"/>
                  <a:pt x="100" y="42"/>
                </a:cubicBezTo>
                <a:cubicBezTo>
                  <a:pt x="101" y="42"/>
                  <a:pt x="101" y="42"/>
                  <a:pt x="102" y="42"/>
                </a:cubicBezTo>
                <a:cubicBezTo>
                  <a:pt x="102" y="42"/>
                  <a:pt x="103" y="41"/>
                  <a:pt x="103" y="41"/>
                </a:cubicBezTo>
                <a:cubicBezTo>
                  <a:pt x="104" y="41"/>
                  <a:pt x="104" y="40"/>
                  <a:pt x="105" y="40"/>
                </a:cubicBezTo>
                <a:cubicBezTo>
                  <a:pt x="105" y="39"/>
                  <a:pt x="106" y="39"/>
                  <a:pt x="106" y="38"/>
                </a:cubicBezTo>
                <a:cubicBezTo>
                  <a:pt x="106" y="38"/>
                  <a:pt x="107" y="38"/>
                  <a:pt x="107" y="37"/>
                </a:cubicBezTo>
                <a:cubicBezTo>
                  <a:pt x="107" y="37"/>
                  <a:pt x="107" y="36"/>
                  <a:pt x="107" y="36"/>
                </a:cubicBezTo>
                <a:cubicBezTo>
                  <a:pt x="108" y="35"/>
                  <a:pt x="108" y="34"/>
                  <a:pt x="108" y="33"/>
                </a:cubicBezTo>
                <a:cubicBezTo>
                  <a:pt x="108" y="33"/>
                  <a:pt x="108" y="33"/>
                  <a:pt x="108" y="32"/>
                </a:cubicBezTo>
                <a:cubicBezTo>
                  <a:pt x="108" y="32"/>
                  <a:pt x="108" y="32"/>
                  <a:pt x="108" y="32"/>
                </a:cubicBezTo>
                <a:cubicBezTo>
                  <a:pt x="108" y="31"/>
                  <a:pt x="108" y="31"/>
                  <a:pt x="108" y="30"/>
                </a:cubicBezTo>
                <a:cubicBezTo>
                  <a:pt x="108" y="30"/>
                  <a:pt x="108" y="29"/>
                  <a:pt x="108" y="29"/>
                </a:cubicBezTo>
                <a:cubicBezTo>
                  <a:pt x="108" y="28"/>
                  <a:pt x="108" y="27"/>
                  <a:pt x="108" y="27"/>
                </a:cubicBezTo>
                <a:cubicBezTo>
                  <a:pt x="107" y="26"/>
                  <a:pt x="107" y="25"/>
                  <a:pt x="107" y="24"/>
                </a:cubicBezTo>
                <a:cubicBezTo>
                  <a:pt x="106" y="23"/>
                  <a:pt x="105" y="22"/>
                  <a:pt x="105" y="21"/>
                </a:cubicBezTo>
                <a:cubicBezTo>
                  <a:pt x="105" y="21"/>
                  <a:pt x="105" y="21"/>
                  <a:pt x="104" y="21"/>
                </a:cubicBezTo>
                <a:cubicBezTo>
                  <a:pt x="104" y="20"/>
                  <a:pt x="104" y="20"/>
                  <a:pt x="104" y="20"/>
                </a:cubicBezTo>
                <a:cubicBezTo>
                  <a:pt x="104" y="20"/>
                  <a:pt x="104" y="19"/>
                  <a:pt x="103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18"/>
                  <a:pt x="103" y="18"/>
                  <a:pt x="103" y="18"/>
                </a:cubicBezTo>
                <a:cubicBezTo>
                  <a:pt x="103" y="18"/>
                  <a:pt x="103" y="18"/>
                  <a:pt x="103" y="18"/>
                </a:cubicBezTo>
                <a:cubicBezTo>
                  <a:pt x="102" y="18"/>
                  <a:pt x="102" y="18"/>
                  <a:pt x="102" y="18"/>
                </a:cubicBezTo>
                <a:cubicBezTo>
                  <a:pt x="102" y="18"/>
                  <a:pt x="102" y="18"/>
                  <a:pt x="102" y="18"/>
                </a:cubicBezTo>
                <a:cubicBezTo>
                  <a:pt x="101" y="17"/>
                  <a:pt x="101" y="16"/>
                  <a:pt x="100" y="15"/>
                </a:cubicBezTo>
                <a:cubicBezTo>
                  <a:pt x="100" y="15"/>
                  <a:pt x="99" y="14"/>
                  <a:pt x="99" y="13"/>
                </a:cubicBezTo>
                <a:cubicBezTo>
                  <a:pt x="98" y="13"/>
                  <a:pt x="98" y="12"/>
                  <a:pt x="98" y="11"/>
                </a:cubicBezTo>
                <a:cubicBezTo>
                  <a:pt x="98" y="10"/>
                  <a:pt x="97" y="9"/>
                  <a:pt x="97" y="8"/>
                </a:cubicBezTo>
                <a:cubicBezTo>
                  <a:pt x="97" y="6"/>
                  <a:pt x="97" y="4"/>
                  <a:pt x="98" y="3"/>
                </a:cubicBezTo>
                <a:cubicBezTo>
                  <a:pt x="98" y="2"/>
                  <a:pt x="98" y="1"/>
                  <a:pt x="98" y="1"/>
                </a:cubicBezTo>
                <a:cubicBezTo>
                  <a:pt x="98" y="0"/>
                  <a:pt x="98" y="0"/>
                  <a:pt x="98" y="0"/>
                </a:cubicBezTo>
                <a:cubicBezTo>
                  <a:pt x="98" y="0"/>
                  <a:pt x="98" y="0"/>
                  <a:pt x="97" y="0"/>
                </a:cubicBezTo>
                <a:cubicBezTo>
                  <a:pt x="97" y="0"/>
                  <a:pt x="96" y="1"/>
                  <a:pt x="95" y="1"/>
                </a:cubicBezTo>
                <a:cubicBezTo>
                  <a:pt x="94" y="2"/>
                  <a:pt x="92" y="3"/>
                  <a:pt x="90" y="5"/>
                </a:cubicBezTo>
                <a:cubicBezTo>
                  <a:pt x="89" y="6"/>
                  <a:pt x="88" y="8"/>
                  <a:pt x="88" y="9"/>
                </a:cubicBezTo>
                <a:cubicBezTo>
                  <a:pt x="87" y="11"/>
                  <a:pt x="87" y="13"/>
                  <a:pt x="87" y="15"/>
                </a:cubicBezTo>
                <a:cubicBezTo>
                  <a:pt x="87" y="17"/>
                  <a:pt x="87" y="20"/>
                  <a:pt x="88" y="22"/>
                </a:cubicBezTo>
                <a:cubicBezTo>
                  <a:pt x="89" y="24"/>
                  <a:pt x="90" y="25"/>
                  <a:pt x="92" y="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F515775B-858F-EE6F-BC12-455DDEC83D5C}"/>
              </a:ext>
            </a:extLst>
          </p:cNvPr>
          <p:cNvSpPr>
            <a:spLocks noEditPoints="1"/>
          </p:cNvSpPr>
          <p:nvPr/>
        </p:nvSpPr>
        <p:spPr bwMode="auto">
          <a:xfrm>
            <a:off x="8450263" y="1917700"/>
            <a:ext cx="244475" cy="260350"/>
          </a:xfrm>
          <a:custGeom>
            <a:avLst/>
            <a:gdLst>
              <a:gd name="T0" fmla="*/ 128 w 154"/>
              <a:gd name="T1" fmla="*/ 68 h 164"/>
              <a:gd name="T2" fmla="*/ 128 w 154"/>
              <a:gd name="T3" fmla="*/ 68 h 164"/>
              <a:gd name="T4" fmla="*/ 1 w 154"/>
              <a:gd name="T5" fmla="*/ 68 h 164"/>
              <a:gd name="T6" fmla="*/ 0 w 154"/>
              <a:gd name="T7" fmla="*/ 80 h 164"/>
              <a:gd name="T8" fmla="*/ 64 w 154"/>
              <a:gd name="T9" fmla="*/ 145 h 164"/>
              <a:gd name="T10" fmla="*/ 115 w 154"/>
              <a:gd name="T11" fmla="*/ 120 h 164"/>
              <a:gd name="T12" fmla="*/ 127 w 154"/>
              <a:gd name="T13" fmla="*/ 123 h 164"/>
              <a:gd name="T14" fmla="*/ 154 w 154"/>
              <a:gd name="T15" fmla="*/ 96 h 164"/>
              <a:gd name="T16" fmla="*/ 128 w 154"/>
              <a:gd name="T17" fmla="*/ 68 h 164"/>
              <a:gd name="T18" fmla="*/ 127 w 154"/>
              <a:gd name="T19" fmla="*/ 111 h 164"/>
              <a:gd name="T20" fmla="*/ 122 w 154"/>
              <a:gd name="T21" fmla="*/ 110 h 164"/>
              <a:gd name="T22" fmla="*/ 129 w 154"/>
              <a:gd name="T23" fmla="*/ 80 h 164"/>
              <a:gd name="T24" fmla="*/ 129 w 154"/>
              <a:gd name="T25" fmla="*/ 80 h 164"/>
              <a:gd name="T26" fmla="*/ 142 w 154"/>
              <a:gd name="T27" fmla="*/ 96 h 164"/>
              <a:gd name="T28" fmla="*/ 127 w 154"/>
              <a:gd name="T29" fmla="*/ 111 h 164"/>
              <a:gd name="T30" fmla="*/ 0 w 154"/>
              <a:gd name="T31" fmla="*/ 164 h 164"/>
              <a:gd name="T32" fmla="*/ 139 w 154"/>
              <a:gd name="T33" fmla="*/ 164 h 164"/>
              <a:gd name="T34" fmla="*/ 139 w 154"/>
              <a:gd name="T35" fmla="*/ 152 h 164"/>
              <a:gd name="T36" fmla="*/ 0 w 154"/>
              <a:gd name="T37" fmla="*/ 152 h 164"/>
              <a:gd name="T38" fmla="*/ 0 w 154"/>
              <a:gd name="T39" fmla="*/ 164 h 164"/>
              <a:gd name="T40" fmla="*/ 40 w 154"/>
              <a:gd name="T41" fmla="*/ 48 h 164"/>
              <a:gd name="T42" fmla="*/ 44 w 154"/>
              <a:gd name="T43" fmla="*/ 61 h 164"/>
              <a:gd name="T44" fmla="*/ 54 w 154"/>
              <a:gd name="T45" fmla="*/ 39 h 164"/>
              <a:gd name="T46" fmla="*/ 48 w 154"/>
              <a:gd name="T47" fmla="*/ 26 h 164"/>
              <a:gd name="T48" fmla="*/ 48 w 154"/>
              <a:gd name="T49" fmla="*/ 16 h 164"/>
              <a:gd name="T50" fmla="*/ 41 w 154"/>
              <a:gd name="T51" fmla="*/ 5 h 164"/>
              <a:gd name="T52" fmla="*/ 34 w 154"/>
              <a:gd name="T53" fmla="*/ 27 h 164"/>
              <a:gd name="T54" fmla="*/ 40 w 154"/>
              <a:gd name="T55" fmla="*/ 48 h 164"/>
              <a:gd name="T56" fmla="*/ 77 w 154"/>
              <a:gd name="T57" fmla="*/ 48 h 164"/>
              <a:gd name="T58" fmla="*/ 80 w 154"/>
              <a:gd name="T59" fmla="*/ 61 h 164"/>
              <a:gd name="T60" fmla="*/ 91 w 154"/>
              <a:gd name="T61" fmla="*/ 39 h 164"/>
              <a:gd name="T62" fmla="*/ 85 w 154"/>
              <a:gd name="T63" fmla="*/ 26 h 164"/>
              <a:gd name="T64" fmla="*/ 84 w 154"/>
              <a:gd name="T65" fmla="*/ 16 h 164"/>
              <a:gd name="T66" fmla="*/ 77 w 154"/>
              <a:gd name="T67" fmla="*/ 5 h 164"/>
              <a:gd name="T68" fmla="*/ 71 w 154"/>
              <a:gd name="T69" fmla="*/ 27 h 164"/>
              <a:gd name="T70" fmla="*/ 77 w 154"/>
              <a:gd name="T71" fmla="*/ 48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4" h="164">
                <a:moveTo>
                  <a:pt x="128" y="68"/>
                </a:moveTo>
                <a:cubicBezTo>
                  <a:pt x="128" y="68"/>
                  <a:pt x="128" y="68"/>
                  <a:pt x="128" y="68"/>
                </a:cubicBezTo>
                <a:cubicBezTo>
                  <a:pt x="1" y="68"/>
                  <a:pt x="1" y="68"/>
                  <a:pt x="1" y="68"/>
                </a:cubicBezTo>
                <a:cubicBezTo>
                  <a:pt x="0" y="72"/>
                  <a:pt x="0" y="76"/>
                  <a:pt x="0" y="80"/>
                </a:cubicBezTo>
                <a:cubicBezTo>
                  <a:pt x="0" y="116"/>
                  <a:pt x="29" y="145"/>
                  <a:pt x="64" y="145"/>
                </a:cubicBezTo>
                <a:cubicBezTo>
                  <a:pt x="85" y="145"/>
                  <a:pt x="103" y="136"/>
                  <a:pt x="115" y="120"/>
                </a:cubicBezTo>
                <a:cubicBezTo>
                  <a:pt x="119" y="122"/>
                  <a:pt x="123" y="123"/>
                  <a:pt x="127" y="123"/>
                </a:cubicBezTo>
                <a:cubicBezTo>
                  <a:pt x="142" y="123"/>
                  <a:pt x="154" y="111"/>
                  <a:pt x="154" y="96"/>
                </a:cubicBezTo>
                <a:cubicBezTo>
                  <a:pt x="154" y="81"/>
                  <a:pt x="143" y="69"/>
                  <a:pt x="128" y="68"/>
                </a:cubicBezTo>
                <a:close/>
                <a:moveTo>
                  <a:pt x="127" y="111"/>
                </a:moveTo>
                <a:cubicBezTo>
                  <a:pt x="125" y="111"/>
                  <a:pt x="123" y="111"/>
                  <a:pt x="122" y="110"/>
                </a:cubicBezTo>
                <a:cubicBezTo>
                  <a:pt x="127" y="101"/>
                  <a:pt x="129" y="91"/>
                  <a:pt x="129" y="80"/>
                </a:cubicBezTo>
                <a:cubicBezTo>
                  <a:pt x="129" y="80"/>
                  <a:pt x="129" y="80"/>
                  <a:pt x="129" y="80"/>
                </a:cubicBezTo>
                <a:cubicBezTo>
                  <a:pt x="137" y="81"/>
                  <a:pt x="142" y="88"/>
                  <a:pt x="142" y="96"/>
                </a:cubicBezTo>
                <a:cubicBezTo>
                  <a:pt x="142" y="104"/>
                  <a:pt x="135" y="111"/>
                  <a:pt x="127" y="111"/>
                </a:cubicBezTo>
                <a:close/>
                <a:moveTo>
                  <a:pt x="0" y="164"/>
                </a:moveTo>
                <a:cubicBezTo>
                  <a:pt x="139" y="164"/>
                  <a:pt x="139" y="164"/>
                  <a:pt x="139" y="164"/>
                </a:cubicBezTo>
                <a:cubicBezTo>
                  <a:pt x="139" y="152"/>
                  <a:pt x="139" y="152"/>
                  <a:pt x="139" y="152"/>
                </a:cubicBezTo>
                <a:cubicBezTo>
                  <a:pt x="0" y="152"/>
                  <a:pt x="0" y="152"/>
                  <a:pt x="0" y="152"/>
                </a:cubicBezTo>
                <a:lnTo>
                  <a:pt x="0" y="164"/>
                </a:lnTo>
                <a:close/>
                <a:moveTo>
                  <a:pt x="40" y="48"/>
                </a:moveTo>
                <a:cubicBezTo>
                  <a:pt x="32" y="51"/>
                  <a:pt x="36" y="64"/>
                  <a:pt x="44" y="61"/>
                </a:cubicBezTo>
                <a:cubicBezTo>
                  <a:pt x="53" y="58"/>
                  <a:pt x="57" y="48"/>
                  <a:pt x="54" y="39"/>
                </a:cubicBezTo>
                <a:cubicBezTo>
                  <a:pt x="53" y="34"/>
                  <a:pt x="50" y="30"/>
                  <a:pt x="48" y="26"/>
                </a:cubicBezTo>
                <a:cubicBezTo>
                  <a:pt x="47" y="23"/>
                  <a:pt x="44" y="18"/>
                  <a:pt x="48" y="16"/>
                </a:cubicBezTo>
                <a:cubicBezTo>
                  <a:pt x="55" y="12"/>
                  <a:pt x="48" y="0"/>
                  <a:pt x="41" y="5"/>
                </a:cubicBezTo>
                <a:cubicBezTo>
                  <a:pt x="33" y="9"/>
                  <a:pt x="32" y="19"/>
                  <a:pt x="34" y="27"/>
                </a:cubicBezTo>
                <a:cubicBezTo>
                  <a:pt x="35" y="30"/>
                  <a:pt x="46" y="46"/>
                  <a:pt x="40" y="48"/>
                </a:cubicBezTo>
                <a:close/>
                <a:moveTo>
                  <a:pt x="77" y="48"/>
                </a:moveTo>
                <a:cubicBezTo>
                  <a:pt x="69" y="51"/>
                  <a:pt x="72" y="64"/>
                  <a:pt x="80" y="61"/>
                </a:cubicBezTo>
                <a:cubicBezTo>
                  <a:pt x="90" y="58"/>
                  <a:pt x="93" y="48"/>
                  <a:pt x="91" y="39"/>
                </a:cubicBezTo>
                <a:cubicBezTo>
                  <a:pt x="90" y="34"/>
                  <a:pt x="87" y="30"/>
                  <a:pt x="85" y="26"/>
                </a:cubicBezTo>
                <a:cubicBezTo>
                  <a:pt x="83" y="23"/>
                  <a:pt x="81" y="18"/>
                  <a:pt x="84" y="16"/>
                </a:cubicBezTo>
                <a:cubicBezTo>
                  <a:pt x="91" y="12"/>
                  <a:pt x="85" y="0"/>
                  <a:pt x="77" y="5"/>
                </a:cubicBezTo>
                <a:cubicBezTo>
                  <a:pt x="70" y="9"/>
                  <a:pt x="68" y="19"/>
                  <a:pt x="71" y="27"/>
                </a:cubicBezTo>
                <a:cubicBezTo>
                  <a:pt x="72" y="30"/>
                  <a:pt x="83" y="46"/>
                  <a:pt x="77" y="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416772A5-80B8-52AF-9DAA-E1CA54F039F0}"/>
              </a:ext>
            </a:extLst>
          </p:cNvPr>
          <p:cNvSpPr>
            <a:spLocks noEditPoints="1"/>
          </p:cNvSpPr>
          <p:nvPr/>
        </p:nvSpPr>
        <p:spPr bwMode="auto">
          <a:xfrm>
            <a:off x="6264276" y="2473325"/>
            <a:ext cx="211138" cy="254000"/>
          </a:xfrm>
          <a:custGeom>
            <a:avLst/>
            <a:gdLst>
              <a:gd name="T0" fmla="*/ 0 w 133"/>
              <a:gd name="T1" fmla="*/ 160 h 160"/>
              <a:gd name="T2" fmla="*/ 33 w 133"/>
              <a:gd name="T3" fmla="*/ 125 h 160"/>
              <a:gd name="T4" fmla="*/ 133 w 133"/>
              <a:gd name="T5" fmla="*/ 125 h 160"/>
              <a:gd name="T6" fmla="*/ 133 w 133"/>
              <a:gd name="T7" fmla="*/ 0 h 160"/>
              <a:gd name="T8" fmla="*/ 0 w 133"/>
              <a:gd name="T9" fmla="*/ 0 h 160"/>
              <a:gd name="T10" fmla="*/ 0 w 133"/>
              <a:gd name="T11" fmla="*/ 160 h 160"/>
              <a:gd name="T12" fmla="*/ 102 w 133"/>
              <a:gd name="T13" fmla="*/ 53 h 160"/>
              <a:gd name="T14" fmla="*/ 114 w 133"/>
              <a:gd name="T15" fmla="*/ 64 h 160"/>
              <a:gd name="T16" fmla="*/ 102 w 133"/>
              <a:gd name="T17" fmla="*/ 75 h 160"/>
              <a:gd name="T18" fmla="*/ 91 w 133"/>
              <a:gd name="T19" fmla="*/ 64 h 160"/>
              <a:gd name="T20" fmla="*/ 102 w 133"/>
              <a:gd name="T21" fmla="*/ 53 h 160"/>
              <a:gd name="T22" fmla="*/ 67 w 133"/>
              <a:gd name="T23" fmla="*/ 53 h 160"/>
              <a:gd name="T24" fmla="*/ 78 w 133"/>
              <a:gd name="T25" fmla="*/ 64 h 160"/>
              <a:gd name="T26" fmla="*/ 67 w 133"/>
              <a:gd name="T27" fmla="*/ 75 h 160"/>
              <a:gd name="T28" fmla="*/ 55 w 133"/>
              <a:gd name="T29" fmla="*/ 64 h 160"/>
              <a:gd name="T30" fmla="*/ 67 w 133"/>
              <a:gd name="T31" fmla="*/ 53 h 160"/>
              <a:gd name="T32" fmla="*/ 31 w 133"/>
              <a:gd name="T33" fmla="*/ 53 h 160"/>
              <a:gd name="T34" fmla="*/ 42 w 133"/>
              <a:gd name="T35" fmla="*/ 64 h 160"/>
              <a:gd name="T36" fmla="*/ 31 w 133"/>
              <a:gd name="T37" fmla="*/ 75 h 160"/>
              <a:gd name="T38" fmla="*/ 19 w 133"/>
              <a:gd name="T39" fmla="*/ 64 h 160"/>
              <a:gd name="T40" fmla="*/ 31 w 133"/>
              <a:gd name="T41" fmla="*/ 5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3" h="160">
                <a:moveTo>
                  <a:pt x="0" y="160"/>
                </a:moveTo>
                <a:cubicBezTo>
                  <a:pt x="33" y="125"/>
                  <a:pt x="33" y="125"/>
                  <a:pt x="33" y="125"/>
                </a:cubicBezTo>
                <a:cubicBezTo>
                  <a:pt x="133" y="125"/>
                  <a:pt x="133" y="125"/>
                  <a:pt x="133" y="125"/>
                </a:cubicBezTo>
                <a:cubicBezTo>
                  <a:pt x="133" y="0"/>
                  <a:pt x="133" y="0"/>
                  <a:pt x="133" y="0"/>
                </a:cubicBezTo>
                <a:cubicBezTo>
                  <a:pt x="0" y="0"/>
                  <a:pt x="0" y="0"/>
                  <a:pt x="0" y="0"/>
                </a:cubicBezTo>
                <a:lnTo>
                  <a:pt x="0" y="160"/>
                </a:lnTo>
                <a:close/>
                <a:moveTo>
                  <a:pt x="102" y="53"/>
                </a:moveTo>
                <a:cubicBezTo>
                  <a:pt x="109" y="53"/>
                  <a:pt x="114" y="58"/>
                  <a:pt x="114" y="64"/>
                </a:cubicBezTo>
                <a:cubicBezTo>
                  <a:pt x="114" y="70"/>
                  <a:pt x="109" y="75"/>
                  <a:pt x="102" y="75"/>
                </a:cubicBezTo>
                <a:cubicBezTo>
                  <a:pt x="96" y="75"/>
                  <a:pt x="91" y="70"/>
                  <a:pt x="91" y="64"/>
                </a:cubicBezTo>
                <a:cubicBezTo>
                  <a:pt x="91" y="58"/>
                  <a:pt x="96" y="53"/>
                  <a:pt x="102" y="53"/>
                </a:cubicBezTo>
                <a:close/>
                <a:moveTo>
                  <a:pt x="67" y="53"/>
                </a:moveTo>
                <a:cubicBezTo>
                  <a:pt x="73" y="53"/>
                  <a:pt x="78" y="58"/>
                  <a:pt x="78" y="64"/>
                </a:cubicBezTo>
                <a:cubicBezTo>
                  <a:pt x="78" y="70"/>
                  <a:pt x="73" y="75"/>
                  <a:pt x="67" y="75"/>
                </a:cubicBezTo>
                <a:cubicBezTo>
                  <a:pt x="60" y="75"/>
                  <a:pt x="55" y="70"/>
                  <a:pt x="55" y="64"/>
                </a:cubicBezTo>
                <a:cubicBezTo>
                  <a:pt x="55" y="58"/>
                  <a:pt x="60" y="53"/>
                  <a:pt x="67" y="53"/>
                </a:cubicBezTo>
                <a:close/>
                <a:moveTo>
                  <a:pt x="31" y="53"/>
                </a:moveTo>
                <a:cubicBezTo>
                  <a:pt x="37" y="53"/>
                  <a:pt x="42" y="58"/>
                  <a:pt x="42" y="64"/>
                </a:cubicBezTo>
                <a:cubicBezTo>
                  <a:pt x="42" y="70"/>
                  <a:pt x="37" y="75"/>
                  <a:pt x="31" y="75"/>
                </a:cubicBezTo>
                <a:cubicBezTo>
                  <a:pt x="24" y="75"/>
                  <a:pt x="19" y="70"/>
                  <a:pt x="19" y="64"/>
                </a:cubicBezTo>
                <a:cubicBezTo>
                  <a:pt x="19" y="58"/>
                  <a:pt x="24" y="53"/>
                  <a:pt x="31" y="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7EC62A32-03DB-03CE-CA0D-61353F15950A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1938338"/>
            <a:ext cx="254000" cy="239713"/>
          </a:xfrm>
          <a:custGeom>
            <a:avLst/>
            <a:gdLst>
              <a:gd name="T0" fmla="*/ 72 w 160"/>
              <a:gd name="T1" fmla="*/ 81 h 151"/>
              <a:gd name="T2" fmla="*/ 72 w 160"/>
              <a:gd name="T3" fmla="*/ 138 h 151"/>
              <a:gd name="T4" fmla="*/ 53 w 160"/>
              <a:gd name="T5" fmla="*/ 151 h 151"/>
              <a:gd name="T6" fmla="*/ 105 w 160"/>
              <a:gd name="T7" fmla="*/ 151 h 151"/>
              <a:gd name="T8" fmla="*/ 89 w 160"/>
              <a:gd name="T9" fmla="*/ 138 h 151"/>
              <a:gd name="T10" fmla="*/ 89 w 160"/>
              <a:gd name="T11" fmla="*/ 81 h 151"/>
              <a:gd name="T12" fmla="*/ 160 w 160"/>
              <a:gd name="T13" fmla="*/ 0 h 151"/>
              <a:gd name="T14" fmla="*/ 0 w 160"/>
              <a:gd name="T15" fmla="*/ 0 h 151"/>
              <a:gd name="T16" fmla="*/ 72 w 160"/>
              <a:gd name="T17" fmla="*/ 81 h 151"/>
              <a:gd name="T18" fmla="*/ 80 w 160"/>
              <a:gd name="T19" fmla="*/ 73 h 151"/>
              <a:gd name="T20" fmla="*/ 32 w 160"/>
              <a:gd name="T21" fmla="*/ 18 h 151"/>
              <a:gd name="T22" fmla="*/ 128 w 160"/>
              <a:gd name="T23" fmla="*/ 18 h 151"/>
              <a:gd name="T24" fmla="*/ 80 w 160"/>
              <a:gd name="T25" fmla="*/ 73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51">
                <a:moveTo>
                  <a:pt x="72" y="81"/>
                </a:moveTo>
                <a:cubicBezTo>
                  <a:pt x="72" y="138"/>
                  <a:pt x="72" y="138"/>
                  <a:pt x="72" y="138"/>
                </a:cubicBezTo>
                <a:cubicBezTo>
                  <a:pt x="61" y="139"/>
                  <a:pt x="53" y="144"/>
                  <a:pt x="53" y="151"/>
                </a:cubicBezTo>
                <a:cubicBezTo>
                  <a:pt x="105" y="151"/>
                  <a:pt x="105" y="151"/>
                  <a:pt x="105" y="151"/>
                </a:cubicBezTo>
                <a:cubicBezTo>
                  <a:pt x="105" y="145"/>
                  <a:pt x="99" y="140"/>
                  <a:pt x="89" y="138"/>
                </a:cubicBezTo>
                <a:cubicBezTo>
                  <a:pt x="89" y="81"/>
                  <a:pt x="89" y="81"/>
                  <a:pt x="89" y="81"/>
                </a:cubicBezTo>
                <a:cubicBezTo>
                  <a:pt x="160" y="0"/>
                  <a:pt x="160" y="0"/>
                  <a:pt x="160" y="0"/>
                </a:cubicBezTo>
                <a:cubicBezTo>
                  <a:pt x="0" y="0"/>
                  <a:pt x="0" y="0"/>
                  <a:pt x="0" y="0"/>
                </a:cubicBezTo>
                <a:lnTo>
                  <a:pt x="72" y="81"/>
                </a:lnTo>
                <a:close/>
                <a:moveTo>
                  <a:pt x="80" y="73"/>
                </a:moveTo>
                <a:cubicBezTo>
                  <a:pt x="32" y="18"/>
                  <a:pt x="32" y="18"/>
                  <a:pt x="32" y="18"/>
                </a:cubicBezTo>
                <a:cubicBezTo>
                  <a:pt x="128" y="18"/>
                  <a:pt x="128" y="18"/>
                  <a:pt x="128" y="18"/>
                </a:cubicBezTo>
                <a:lnTo>
                  <a:pt x="80" y="7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6D02A712-1AC9-716A-BB07-9AF89C93FCC0}"/>
              </a:ext>
            </a:extLst>
          </p:cNvPr>
          <p:cNvSpPr>
            <a:spLocks noEditPoints="1"/>
          </p:cNvSpPr>
          <p:nvPr/>
        </p:nvSpPr>
        <p:spPr bwMode="auto">
          <a:xfrm>
            <a:off x="5141913" y="2473325"/>
            <a:ext cx="254000" cy="254000"/>
          </a:xfrm>
          <a:custGeom>
            <a:avLst/>
            <a:gdLst>
              <a:gd name="T0" fmla="*/ 80 w 160"/>
              <a:gd name="T1" fmla="*/ 160 h 160"/>
              <a:gd name="T2" fmla="*/ 160 w 160"/>
              <a:gd name="T3" fmla="*/ 80 h 160"/>
              <a:gd name="T4" fmla="*/ 80 w 160"/>
              <a:gd name="T5" fmla="*/ 0 h 160"/>
              <a:gd name="T6" fmla="*/ 0 w 160"/>
              <a:gd name="T7" fmla="*/ 80 h 160"/>
              <a:gd name="T8" fmla="*/ 80 w 160"/>
              <a:gd name="T9" fmla="*/ 160 h 160"/>
              <a:gd name="T10" fmla="*/ 103 w 160"/>
              <a:gd name="T11" fmla="*/ 14 h 160"/>
              <a:gd name="T12" fmla="*/ 133 w 160"/>
              <a:gd name="T13" fmla="*/ 35 h 160"/>
              <a:gd name="T14" fmla="*/ 104 w 160"/>
              <a:gd name="T15" fmla="*/ 65 h 160"/>
              <a:gd name="T16" fmla="*/ 92 w 160"/>
              <a:gd name="T17" fmla="*/ 54 h 160"/>
              <a:gd name="T18" fmla="*/ 103 w 160"/>
              <a:gd name="T19" fmla="*/ 14 h 160"/>
              <a:gd name="T20" fmla="*/ 92 w 160"/>
              <a:gd name="T21" fmla="*/ 11 h 160"/>
              <a:gd name="T22" fmla="*/ 88 w 160"/>
              <a:gd name="T23" fmla="*/ 53 h 160"/>
              <a:gd name="T24" fmla="*/ 83 w 160"/>
              <a:gd name="T25" fmla="*/ 52 h 160"/>
              <a:gd name="T26" fmla="*/ 78 w 160"/>
              <a:gd name="T27" fmla="*/ 10 h 160"/>
              <a:gd name="T28" fmla="*/ 92 w 160"/>
              <a:gd name="T29" fmla="*/ 11 h 160"/>
              <a:gd name="T30" fmla="*/ 80 w 160"/>
              <a:gd name="T31" fmla="*/ 67 h 160"/>
              <a:gd name="T32" fmla="*/ 93 w 160"/>
              <a:gd name="T33" fmla="*/ 80 h 160"/>
              <a:gd name="T34" fmla="*/ 80 w 160"/>
              <a:gd name="T35" fmla="*/ 94 h 160"/>
              <a:gd name="T36" fmla="*/ 67 w 160"/>
              <a:gd name="T37" fmla="*/ 80 h 160"/>
              <a:gd name="T38" fmla="*/ 80 w 160"/>
              <a:gd name="T39" fmla="*/ 67 h 160"/>
              <a:gd name="T40" fmla="*/ 62 w 160"/>
              <a:gd name="T41" fmla="*/ 103 h 160"/>
              <a:gd name="T42" fmla="*/ 76 w 160"/>
              <a:gd name="T43" fmla="*/ 109 h 160"/>
              <a:gd name="T44" fmla="*/ 62 w 160"/>
              <a:gd name="T45" fmla="*/ 149 h 160"/>
              <a:gd name="T46" fmla="*/ 30 w 160"/>
              <a:gd name="T47" fmla="*/ 130 h 160"/>
              <a:gd name="T48" fmla="*/ 62 w 160"/>
              <a:gd name="T49" fmla="*/ 10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0" h="160">
                <a:moveTo>
                  <a:pt x="80" y="160"/>
                </a:moveTo>
                <a:cubicBezTo>
                  <a:pt x="124" y="160"/>
                  <a:pt x="160" y="125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ubicBezTo>
                  <a:pt x="36" y="0"/>
                  <a:pt x="0" y="36"/>
                  <a:pt x="0" y="80"/>
                </a:cubicBezTo>
                <a:cubicBezTo>
                  <a:pt x="0" y="125"/>
                  <a:pt x="36" y="160"/>
                  <a:pt x="80" y="160"/>
                </a:cubicBezTo>
                <a:close/>
                <a:moveTo>
                  <a:pt x="103" y="14"/>
                </a:moveTo>
                <a:cubicBezTo>
                  <a:pt x="115" y="18"/>
                  <a:pt x="125" y="25"/>
                  <a:pt x="133" y="35"/>
                </a:cubicBezTo>
                <a:cubicBezTo>
                  <a:pt x="104" y="65"/>
                  <a:pt x="104" y="65"/>
                  <a:pt x="104" y="65"/>
                </a:cubicBezTo>
                <a:cubicBezTo>
                  <a:pt x="101" y="60"/>
                  <a:pt x="97" y="57"/>
                  <a:pt x="92" y="54"/>
                </a:cubicBezTo>
                <a:lnTo>
                  <a:pt x="103" y="14"/>
                </a:lnTo>
                <a:close/>
                <a:moveTo>
                  <a:pt x="92" y="11"/>
                </a:moveTo>
                <a:cubicBezTo>
                  <a:pt x="88" y="53"/>
                  <a:pt x="88" y="53"/>
                  <a:pt x="88" y="53"/>
                </a:cubicBezTo>
                <a:cubicBezTo>
                  <a:pt x="87" y="52"/>
                  <a:pt x="85" y="52"/>
                  <a:pt x="83" y="52"/>
                </a:cubicBezTo>
                <a:cubicBezTo>
                  <a:pt x="78" y="10"/>
                  <a:pt x="78" y="10"/>
                  <a:pt x="78" y="10"/>
                </a:cubicBezTo>
                <a:cubicBezTo>
                  <a:pt x="83" y="10"/>
                  <a:pt x="87" y="10"/>
                  <a:pt x="92" y="11"/>
                </a:cubicBezTo>
                <a:close/>
                <a:moveTo>
                  <a:pt x="80" y="67"/>
                </a:moveTo>
                <a:cubicBezTo>
                  <a:pt x="87" y="67"/>
                  <a:pt x="93" y="73"/>
                  <a:pt x="93" y="80"/>
                </a:cubicBezTo>
                <a:cubicBezTo>
                  <a:pt x="93" y="88"/>
                  <a:pt x="87" y="94"/>
                  <a:pt x="80" y="94"/>
                </a:cubicBezTo>
                <a:cubicBezTo>
                  <a:pt x="72" y="94"/>
                  <a:pt x="67" y="88"/>
                  <a:pt x="67" y="80"/>
                </a:cubicBezTo>
                <a:cubicBezTo>
                  <a:pt x="67" y="73"/>
                  <a:pt x="72" y="67"/>
                  <a:pt x="80" y="67"/>
                </a:cubicBezTo>
                <a:close/>
                <a:moveTo>
                  <a:pt x="62" y="103"/>
                </a:moveTo>
                <a:cubicBezTo>
                  <a:pt x="66" y="106"/>
                  <a:pt x="71" y="108"/>
                  <a:pt x="76" y="109"/>
                </a:cubicBezTo>
                <a:cubicBezTo>
                  <a:pt x="62" y="149"/>
                  <a:pt x="62" y="149"/>
                  <a:pt x="62" y="149"/>
                </a:cubicBezTo>
                <a:cubicBezTo>
                  <a:pt x="50" y="145"/>
                  <a:pt x="39" y="139"/>
                  <a:pt x="30" y="130"/>
                </a:cubicBezTo>
                <a:lnTo>
                  <a:pt x="62" y="10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81810EAA-C3C8-D320-C67E-55102910D543}"/>
              </a:ext>
            </a:extLst>
          </p:cNvPr>
          <p:cNvSpPr>
            <a:spLocks noEditPoints="1"/>
          </p:cNvSpPr>
          <p:nvPr/>
        </p:nvSpPr>
        <p:spPr bwMode="auto">
          <a:xfrm>
            <a:off x="5718176" y="2473325"/>
            <a:ext cx="201613" cy="266700"/>
          </a:xfrm>
          <a:custGeom>
            <a:avLst/>
            <a:gdLst>
              <a:gd name="T0" fmla="*/ 64 w 127"/>
              <a:gd name="T1" fmla="*/ 82 h 168"/>
              <a:gd name="T2" fmla="*/ 91 w 127"/>
              <a:gd name="T3" fmla="*/ 78 h 168"/>
              <a:gd name="T4" fmla="*/ 104 w 127"/>
              <a:gd name="T5" fmla="*/ 27 h 168"/>
              <a:gd name="T6" fmla="*/ 91 w 127"/>
              <a:gd name="T7" fmla="*/ 0 h 168"/>
              <a:gd name="T8" fmla="*/ 83 w 127"/>
              <a:gd name="T9" fmla="*/ 0 h 168"/>
              <a:gd name="T10" fmla="*/ 64 w 127"/>
              <a:gd name="T11" fmla="*/ 23 h 168"/>
              <a:gd name="T12" fmla="*/ 45 w 127"/>
              <a:gd name="T13" fmla="*/ 0 h 168"/>
              <a:gd name="T14" fmla="*/ 36 w 127"/>
              <a:gd name="T15" fmla="*/ 0 h 168"/>
              <a:gd name="T16" fmla="*/ 23 w 127"/>
              <a:gd name="T17" fmla="*/ 27 h 168"/>
              <a:gd name="T18" fmla="*/ 36 w 127"/>
              <a:gd name="T19" fmla="*/ 78 h 168"/>
              <a:gd name="T20" fmla="*/ 64 w 127"/>
              <a:gd name="T21" fmla="*/ 82 h 168"/>
              <a:gd name="T22" fmla="*/ 106 w 127"/>
              <a:gd name="T23" fmla="*/ 139 h 168"/>
              <a:gd name="T24" fmla="*/ 91 w 127"/>
              <a:gd name="T25" fmla="*/ 95 h 168"/>
              <a:gd name="T26" fmla="*/ 91 w 127"/>
              <a:gd name="T27" fmla="*/ 82 h 168"/>
              <a:gd name="T28" fmla="*/ 64 w 127"/>
              <a:gd name="T29" fmla="*/ 86 h 168"/>
              <a:gd name="T30" fmla="*/ 36 w 127"/>
              <a:gd name="T31" fmla="*/ 82 h 168"/>
              <a:gd name="T32" fmla="*/ 36 w 127"/>
              <a:gd name="T33" fmla="*/ 95 h 168"/>
              <a:gd name="T34" fmla="*/ 21 w 127"/>
              <a:gd name="T35" fmla="*/ 139 h 168"/>
              <a:gd name="T36" fmla="*/ 106 w 127"/>
              <a:gd name="T37" fmla="*/ 139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7" h="168">
                <a:moveTo>
                  <a:pt x="64" y="82"/>
                </a:moveTo>
                <a:cubicBezTo>
                  <a:pt x="74" y="82"/>
                  <a:pt x="83" y="80"/>
                  <a:pt x="91" y="78"/>
                </a:cubicBezTo>
                <a:cubicBezTo>
                  <a:pt x="93" y="50"/>
                  <a:pt x="104" y="27"/>
                  <a:pt x="104" y="27"/>
                </a:cubicBezTo>
                <a:cubicBezTo>
                  <a:pt x="89" y="21"/>
                  <a:pt x="91" y="0"/>
                  <a:pt x="91" y="0"/>
                </a:cubicBezTo>
                <a:cubicBezTo>
                  <a:pt x="83" y="0"/>
                  <a:pt x="83" y="0"/>
                  <a:pt x="83" y="0"/>
                </a:cubicBezTo>
                <a:cubicBezTo>
                  <a:pt x="83" y="22"/>
                  <a:pt x="64" y="23"/>
                  <a:pt x="64" y="23"/>
                </a:cubicBezTo>
                <a:cubicBezTo>
                  <a:pt x="64" y="23"/>
                  <a:pt x="45" y="22"/>
                  <a:pt x="45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0"/>
                  <a:pt x="38" y="21"/>
                  <a:pt x="23" y="27"/>
                </a:cubicBezTo>
                <a:cubicBezTo>
                  <a:pt x="23" y="27"/>
                  <a:pt x="34" y="50"/>
                  <a:pt x="36" y="78"/>
                </a:cubicBezTo>
                <a:cubicBezTo>
                  <a:pt x="44" y="80"/>
                  <a:pt x="53" y="82"/>
                  <a:pt x="64" y="82"/>
                </a:cubicBezTo>
                <a:close/>
                <a:moveTo>
                  <a:pt x="106" y="139"/>
                </a:moveTo>
                <a:cubicBezTo>
                  <a:pt x="100" y="130"/>
                  <a:pt x="92" y="108"/>
                  <a:pt x="91" y="95"/>
                </a:cubicBezTo>
                <a:cubicBezTo>
                  <a:pt x="91" y="90"/>
                  <a:pt x="91" y="86"/>
                  <a:pt x="91" y="82"/>
                </a:cubicBezTo>
                <a:cubicBezTo>
                  <a:pt x="83" y="85"/>
                  <a:pt x="74" y="86"/>
                  <a:pt x="64" y="86"/>
                </a:cubicBezTo>
                <a:cubicBezTo>
                  <a:pt x="53" y="86"/>
                  <a:pt x="44" y="85"/>
                  <a:pt x="36" y="82"/>
                </a:cubicBezTo>
                <a:cubicBezTo>
                  <a:pt x="36" y="86"/>
                  <a:pt x="36" y="90"/>
                  <a:pt x="36" y="95"/>
                </a:cubicBezTo>
                <a:cubicBezTo>
                  <a:pt x="35" y="108"/>
                  <a:pt x="27" y="130"/>
                  <a:pt x="21" y="139"/>
                </a:cubicBezTo>
                <a:cubicBezTo>
                  <a:pt x="0" y="168"/>
                  <a:pt x="127" y="168"/>
                  <a:pt x="106" y="1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2F1489B6-E170-0E8F-9DA2-FF1D6414D46E}"/>
              </a:ext>
            </a:extLst>
          </p:cNvPr>
          <p:cNvSpPr>
            <a:spLocks noEditPoints="1"/>
          </p:cNvSpPr>
          <p:nvPr/>
        </p:nvSpPr>
        <p:spPr bwMode="auto">
          <a:xfrm>
            <a:off x="7369176" y="1924050"/>
            <a:ext cx="204788" cy="254000"/>
          </a:xfrm>
          <a:custGeom>
            <a:avLst/>
            <a:gdLst>
              <a:gd name="T0" fmla="*/ 24 w 129"/>
              <a:gd name="T1" fmla="*/ 5 h 160"/>
              <a:gd name="T2" fmla="*/ 9 w 129"/>
              <a:gd name="T3" fmla="*/ 0 h 160"/>
              <a:gd name="T4" fmla="*/ 0 w 129"/>
              <a:gd name="T5" fmla="*/ 160 h 160"/>
              <a:gd name="T6" fmla="*/ 9 w 129"/>
              <a:gd name="T7" fmla="*/ 154 h 160"/>
              <a:gd name="T8" fmla="*/ 24 w 129"/>
              <a:gd name="T9" fmla="*/ 160 h 160"/>
              <a:gd name="T10" fmla="*/ 33 w 129"/>
              <a:gd name="T11" fmla="*/ 117 h 160"/>
              <a:gd name="T12" fmla="*/ 95 w 129"/>
              <a:gd name="T13" fmla="*/ 160 h 160"/>
              <a:gd name="T14" fmla="*/ 104 w 129"/>
              <a:gd name="T15" fmla="*/ 154 h 160"/>
              <a:gd name="T16" fmla="*/ 119 w 129"/>
              <a:gd name="T17" fmla="*/ 160 h 160"/>
              <a:gd name="T18" fmla="*/ 129 w 129"/>
              <a:gd name="T19" fmla="*/ 0 h 160"/>
              <a:gd name="T20" fmla="*/ 119 w 129"/>
              <a:gd name="T21" fmla="*/ 5 h 160"/>
              <a:gd name="T22" fmla="*/ 104 w 129"/>
              <a:gd name="T23" fmla="*/ 0 h 160"/>
              <a:gd name="T24" fmla="*/ 95 w 129"/>
              <a:gd name="T25" fmla="*/ 42 h 160"/>
              <a:gd name="T26" fmla="*/ 33 w 129"/>
              <a:gd name="T27" fmla="*/ 0 h 160"/>
              <a:gd name="T28" fmla="*/ 24 w 129"/>
              <a:gd name="T29" fmla="*/ 142 h 160"/>
              <a:gd name="T30" fmla="*/ 9 w 129"/>
              <a:gd name="T31" fmla="*/ 127 h 160"/>
              <a:gd name="T32" fmla="*/ 24 w 129"/>
              <a:gd name="T33" fmla="*/ 142 h 160"/>
              <a:gd name="T34" fmla="*/ 9 w 129"/>
              <a:gd name="T35" fmla="*/ 114 h 160"/>
              <a:gd name="T36" fmla="*/ 24 w 129"/>
              <a:gd name="T37" fmla="*/ 99 h 160"/>
              <a:gd name="T38" fmla="*/ 24 w 129"/>
              <a:gd name="T39" fmla="*/ 87 h 160"/>
              <a:gd name="T40" fmla="*/ 9 w 129"/>
              <a:gd name="T41" fmla="*/ 72 h 160"/>
              <a:gd name="T42" fmla="*/ 24 w 129"/>
              <a:gd name="T43" fmla="*/ 87 h 160"/>
              <a:gd name="T44" fmla="*/ 9 w 129"/>
              <a:gd name="T45" fmla="*/ 60 h 160"/>
              <a:gd name="T46" fmla="*/ 24 w 129"/>
              <a:gd name="T47" fmla="*/ 45 h 160"/>
              <a:gd name="T48" fmla="*/ 24 w 129"/>
              <a:gd name="T49" fmla="*/ 32 h 160"/>
              <a:gd name="T50" fmla="*/ 9 w 129"/>
              <a:gd name="T51" fmla="*/ 18 h 160"/>
              <a:gd name="T52" fmla="*/ 24 w 129"/>
              <a:gd name="T53" fmla="*/ 32 h 160"/>
              <a:gd name="T54" fmla="*/ 119 w 129"/>
              <a:gd name="T55" fmla="*/ 18 h 160"/>
              <a:gd name="T56" fmla="*/ 104 w 129"/>
              <a:gd name="T57" fmla="*/ 32 h 160"/>
              <a:gd name="T58" fmla="*/ 104 w 129"/>
              <a:gd name="T59" fmla="*/ 45 h 160"/>
              <a:gd name="T60" fmla="*/ 119 w 129"/>
              <a:gd name="T61" fmla="*/ 60 h 160"/>
              <a:gd name="T62" fmla="*/ 104 w 129"/>
              <a:gd name="T63" fmla="*/ 45 h 160"/>
              <a:gd name="T64" fmla="*/ 119 w 129"/>
              <a:gd name="T65" fmla="*/ 72 h 160"/>
              <a:gd name="T66" fmla="*/ 104 w 129"/>
              <a:gd name="T67" fmla="*/ 87 h 160"/>
              <a:gd name="T68" fmla="*/ 104 w 129"/>
              <a:gd name="T69" fmla="*/ 99 h 160"/>
              <a:gd name="T70" fmla="*/ 119 w 129"/>
              <a:gd name="T71" fmla="*/ 114 h 160"/>
              <a:gd name="T72" fmla="*/ 104 w 129"/>
              <a:gd name="T73" fmla="*/ 99 h 160"/>
              <a:gd name="T74" fmla="*/ 119 w 129"/>
              <a:gd name="T75" fmla="*/ 127 h 160"/>
              <a:gd name="T76" fmla="*/ 104 w 129"/>
              <a:gd name="T77" fmla="*/ 142 h 160"/>
              <a:gd name="T78" fmla="*/ 95 w 129"/>
              <a:gd name="T79" fmla="*/ 58 h 160"/>
              <a:gd name="T80" fmla="*/ 33 w 129"/>
              <a:gd name="T81" fmla="*/ 101 h 160"/>
              <a:gd name="T82" fmla="*/ 95 w 129"/>
              <a:gd name="T83" fmla="*/ 5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9" h="160">
                <a:moveTo>
                  <a:pt x="24" y="0"/>
                </a:moveTo>
                <a:lnTo>
                  <a:pt x="24" y="5"/>
                </a:lnTo>
                <a:lnTo>
                  <a:pt x="9" y="5"/>
                </a:lnTo>
                <a:lnTo>
                  <a:pt x="9" y="0"/>
                </a:lnTo>
                <a:lnTo>
                  <a:pt x="0" y="0"/>
                </a:lnTo>
                <a:lnTo>
                  <a:pt x="0" y="160"/>
                </a:lnTo>
                <a:lnTo>
                  <a:pt x="9" y="160"/>
                </a:lnTo>
                <a:lnTo>
                  <a:pt x="9" y="154"/>
                </a:lnTo>
                <a:lnTo>
                  <a:pt x="24" y="154"/>
                </a:lnTo>
                <a:lnTo>
                  <a:pt x="24" y="160"/>
                </a:lnTo>
                <a:lnTo>
                  <a:pt x="33" y="160"/>
                </a:lnTo>
                <a:lnTo>
                  <a:pt x="33" y="117"/>
                </a:lnTo>
                <a:lnTo>
                  <a:pt x="95" y="117"/>
                </a:lnTo>
                <a:lnTo>
                  <a:pt x="95" y="160"/>
                </a:lnTo>
                <a:lnTo>
                  <a:pt x="104" y="160"/>
                </a:lnTo>
                <a:lnTo>
                  <a:pt x="104" y="154"/>
                </a:lnTo>
                <a:lnTo>
                  <a:pt x="119" y="154"/>
                </a:lnTo>
                <a:lnTo>
                  <a:pt x="119" y="160"/>
                </a:lnTo>
                <a:lnTo>
                  <a:pt x="129" y="160"/>
                </a:lnTo>
                <a:lnTo>
                  <a:pt x="129" y="0"/>
                </a:lnTo>
                <a:lnTo>
                  <a:pt x="119" y="0"/>
                </a:lnTo>
                <a:lnTo>
                  <a:pt x="119" y="5"/>
                </a:lnTo>
                <a:lnTo>
                  <a:pt x="104" y="5"/>
                </a:lnTo>
                <a:lnTo>
                  <a:pt x="104" y="0"/>
                </a:lnTo>
                <a:lnTo>
                  <a:pt x="95" y="0"/>
                </a:lnTo>
                <a:lnTo>
                  <a:pt x="95" y="42"/>
                </a:lnTo>
                <a:lnTo>
                  <a:pt x="33" y="42"/>
                </a:lnTo>
                <a:lnTo>
                  <a:pt x="33" y="0"/>
                </a:lnTo>
                <a:lnTo>
                  <a:pt x="24" y="0"/>
                </a:lnTo>
                <a:close/>
                <a:moveTo>
                  <a:pt x="24" y="142"/>
                </a:moveTo>
                <a:lnTo>
                  <a:pt x="9" y="142"/>
                </a:lnTo>
                <a:lnTo>
                  <a:pt x="9" y="127"/>
                </a:lnTo>
                <a:lnTo>
                  <a:pt x="24" y="127"/>
                </a:lnTo>
                <a:lnTo>
                  <a:pt x="24" y="142"/>
                </a:lnTo>
                <a:close/>
                <a:moveTo>
                  <a:pt x="24" y="114"/>
                </a:moveTo>
                <a:lnTo>
                  <a:pt x="9" y="114"/>
                </a:lnTo>
                <a:lnTo>
                  <a:pt x="9" y="99"/>
                </a:lnTo>
                <a:lnTo>
                  <a:pt x="24" y="99"/>
                </a:lnTo>
                <a:lnTo>
                  <a:pt x="24" y="114"/>
                </a:lnTo>
                <a:close/>
                <a:moveTo>
                  <a:pt x="24" y="87"/>
                </a:moveTo>
                <a:lnTo>
                  <a:pt x="9" y="87"/>
                </a:lnTo>
                <a:lnTo>
                  <a:pt x="9" y="72"/>
                </a:lnTo>
                <a:lnTo>
                  <a:pt x="24" y="72"/>
                </a:lnTo>
                <a:lnTo>
                  <a:pt x="24" y="87"/>
                </a:lnTo>
                <a:close/>
                <a:moveTo>
                  <a:pt x="24" y="60"/>
                </a:moveTo>
                <a:lnTo>
                  <a:pt x="9" y="60"/>
                </a:lnTo>
                <a:lnTo>
                  <a:pt x="9" y="45"/>
                </a:lnTo>
                <a:lnTo>
                  <a:pt x="24" y="45"/>
                </a:lnTo>
                <a:lnTo>
                  <a:pt x="24" y="60"/>
                </a:lnTo>
                <a:close/>
                <a:moveTo>
                  <a:pt x="24" y="32"/>
                </a:moveTo>
                <a:lnTo>
                  <a:pt x="9" y="32"/>
                </a:lnTo>
                <a:lnTo>
                  <a:pt x="9" y="18"/>
                </a:lnTo>
                <a:lnTo>
                  <a:pt x="24" y="18"/>
                </a:lnTo>
                <a:lnTo>
                  <a:pt x="24" y="32"/>
                </a:lnTo>
                <a:close/>
                <a:moveTo>
                  <a:pt x="104" y="18"/>
                </a:moveTo>
                <a:lnTo>
                  <a:pt x="119" y="18"/>
                </a:lnTo>
                <a:lnTo>
                  <a:pt x="119" y="32"/>
                </a:lnTo>
                <a:lnTo>
                  <a:pt x="104" y="32"/>
                </a:lnTo>
                <a:lnTo>
                  <a:pt x="104" y="18"/>
                </a:lnTo>
                <a:close/>
                <a:moveTo>
                  <a:pt x="104" y="45"/>
                </a:moveTo>
                <a:lnTo>
                  <a:pt x="119" y="45"/>
                </a:lnTo>
                <a:lnTo>
                  <a:pt x="119" y="60"/>
                </a:lnTo>
                <a:lnTo>
                  <a:pt x="104" y="60"/>
                </a:lnTo>
                <a:lnTo>
                  <a:pt x="104" y="45"/>
                </a:lnTo>
                <a:close/>
                <a:moveTo>
                  <a:pt x="104" y="72"/>
                </a:moveTo>
                <a:lnTo>
                  <a:pt x="119" y="72"/>
                </a:lnTo>
                <a:lnTo>
                  <a:pt x="119" y="87"/>
                </a:lnTo>
                <a:lnTo>
                  <a:pt x="104" y="87"/>
                </a:lnTo>
                <a:lnTo>
                  <a:pt x="104" y="72"/>
                </a:lnTo>
                <a:close/>
                <a:moveTo>
                  <a:pt x="104" y="99"/>
                </a:moveTo>
                <a:lnTo>
                  <a:pt x="119" y="99"/>
                </a:lnTo>
                <a:lnTo>
                  <a:pt x="119" y="114"/>
                </a:lnTo>
                <a:lnTo>
                  <a:pt x="104" y="114"/>
                </a:lnTo>
                <a:lnTo>
                  <a:pt x="104" y="99"/>
                </a:lnTo>
                <a:close/>
                <a:moveTo>
                  <a:pt x="104" y="127"/>
                </a:moveTo>
                <a:lnTo>
                  <a:pt x="119" y="127"/>
                </a:lnTo>
                <a:lnTo>
                  <a:pt x="119" y="142"/>
                </a:lnTo>
                <a:lnTo>
                  <a:pt x="104" y="142"/>
                </a:lnTo>
                <a:lnTo>
                  <a:pt x="104" y="127"/>
                </a:lnTo>
                <a:close/>
                <a:moveTo>
                  <a:pt x="95" y="58"/>
                </a:moveTo>
                <a:lnTo>
                  <a:pt x="95" y="101"/>
                </a:lnTo>
                <a:lnTo>
                  <a:pt x="33" y="101"/>
                </a:lnTo>
                <a:lnTo>
                  <a:pt x="33" y="58"/>
                </a:lnTo>
                <a:lnTo>
                  <a:pt x="95" y="5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8A9A7BCE-ECE9-7AB1-A25F-9C891DCD0952}"/>
              </a:ext>
            </a:extLst>
          </p:cNvPr>
          <p:cNvSpPr>
            <a:spLocks noEditPoints="1"/>
          </p:cNvSpPr>
          <p:nvPr/>
        </p:nvSpPr>
        <p:spPr bwMode="auto">
          <a:xfrm>
            <a:off x="9009063" y="1924050"/>
            <a:ext cx="225425" cy="254000"/>
          </a:xfrm>
          <a:custGeom>
            <a:avLst/>
            <a:gdLst>
              <a:gd name="T0" fmla="*/ 4 w 143"/>
              <a:gd name="T1" fmla="*/ 24 h 160"/>
              <a:gd name="T2" fmla="*/ 4 w 143"/>
              <a:gd name="T3" fmla="*/ 160 h 160"/>
              <a:gd name="T4" fmla="*/ 18 w 143"/>
              <a:gd name="T5" fmla="*/ 160 h 160"/>
              <a:gd name="T6" fmla="*/ 18 w 143"/>
              <a:gd name="T7" fmla="*/ 24 h 160"/>
              <a:gd name="T8" fmla="*/ 11 w 143"/>
              <a:gd name="T9" fmla="*/ 26 h 160"/>
              <a:gd name="T10" fmla="*/ 4 w 143"/>
              <a:gd name="T11" fmla="*/ 24 h 160"/>
              <a:gd name="T12" fmla="*/ 11 w 143"/>
              <a:gd name="T13" fmla="*/ 0 h 160"/>
              <a:gd name="T14" fmla="*/ 0 w 143"/>
              <a:gd name="T15" fmla="*/ 10 h 160"/>
              <a:gd name="T16" fmla="*/ 11 w 143"/>
              <a:gd name="T17" fmla="*/ 21 h 160"/>
              <a:gd name="T18" fmla="*/ 22 w 143"/>
              <a:gd name="T19" fmla="*/ 10 h 160"/>
              <a:gd name="T20" fmla="*/ 11 w 143"/>
              <a:gd name="T21" fmla="*/ 0 h 160"/>
              <a:gd name="T22" fmla="*/ 26 w 143"/>
              <a:gd name="T23" fmla="*/ 25 h 160"/>
              <a:gd name="T24" fmla="*/ 26 w 143"/>
              <a:gd name="T25" fmla="*/ 109 h 160"/>
              <a:gd name="T26" fmla="*/ 143 w 143"/>
              <a:gd name="T27" fmla="*/ 109 h 160"/>
              <a:gd name="T28" fmla="*/ 143 w 143"/>
              <a:gd name="T29" fmla="*/ 25 h 160"/>
              <a:gd name="T30" fmla="*/ 26 w 143"/>
              <a:gd name="T31" fmla="*/ 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3" h="160">
                <a:moveTo>
                  <a:pt x="4" y="24"/>
                </a:moveTo>
                <a:cubicBezTo>
                  <a:pt x="4" y="160"/>
                  <a:pt x="4" y="160"/>
                  <a:pt x="4" y="160"/>
                </a:cubicBezTo>
                <a:cubicBezTo>
                  <a:pt x="18" y="160"/>
                  <a:pt x="18" y="160"/>
                  <a:pt x="18" y="160"/>
                </a:cubicBezTo>
                <a:cubicBezTo>
                  <a:pt x="18" y="24"/>
                  <a:pt x="18" y="24"/>
                  <a:pt x="18" y="24"/>
                </a:cubicBezTo>
                <a:cubicBezTo>
                  <a:pt x="16" y="25"/>
                  <a:pt x="14" y="26"/>
                  <a:pt x="11" y="26"/>
                </a:cubicBezTo>
                <a:cubicBezTo>
                  <a:pt x="9" y="26"/>
                  <a:pt x="6" y="25"/>
                  <a:pt x="4" y="24"/>
                </a:cubicBezTo>
                <a:close/>
                <a:moveTo>
                  <a:pt x="11" y="0"/>
                </a:moveTo>
                <a:cubicBezTo>
                  <a:pt x="5" y="0"/>
                  <a:pt x="0" y="4"/>
                  <a:pt x="0" y="10"/>
                </a:cubicBezTo>
                <a:cubicBezTo>
                  <a:pt x="0" y="16"/>
                  <a:pt x="5" y="21"/>
                  <a:pt x="11" y="21"/>
                </a:cubicBezTo>
                <a:cubicBezTo>
                  <a:pt x="17" y="21"/>
                  <a:pt x="22" y="16"/>
                  <a:pt x="22" y="10"/>
                </a:cubicBezTo>
                <a:cubicBezTo>
                  <a:pt x="22" y="4"/>
                  <a:pt x="17" y="0"/>
                  <a:pt x="11" y="0"/>
                </a:cubicBezTo>
                <a:close/>
                <a:moveTo>
                  <a:pt x="26" y="25"/>
                </a:moveTo>
                <a:cubicBezTo>
                  <a:pt x="26" y="109"/>
                  <a:pt x="26" y="109"/>
                  <a:pt x="26" y="109"/>
                </a:cubicBezTo>
                <a:cubicBezTo>
                  <a:pt x="143" y="109"/>
                  <a:pt x="143" y="109"/>
                  <a:pt x="143" y="109"/>
                </a:cubicBezTo>
                <a:cubicBezTo>
                  <a:pt x="143" y="25"/>
                  <a:pt x="143" y="25"/>
                  <a:pt x="143" y="25"/>
                </a:cubicBezTo>
                <a:lnTo>
                  <a:pt x="26" y="2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6C5E9FCD-A80F-8DCE-1852-6E8A30D1ABAB}"/>
              </a:ext>
            </a:extLst>
          </p:cNvPr>
          <p:cNvSpPr>
            <a:spLocks noEditPoints="1"/>
          </p:cNvSpPr>
          <p:nvPr/>
        </p:nvSpPr>
        <p:spPr bwMode="auto">
          <a:xfrm>
            <a:off x="9572626" y="1924050"/>
            <a:ext cx="200025" cy="254000"/>
          </a:xfrm>
          <a:custGeom>
            <a:avLst/>
            <a:gdLst>
              <a:gd name="T0" fmla="*/ 56 w 126"/>
              <a:gd name="T1" fmla="*/ 98 h 160"/>
              <a:gd name="T2" fmla="*/ 56 w 126"/>
              <a:gd name="T3" fmla="*/ 160 h 160"/>
              <a:gd name="T4" fmla="*/ 69 w 126"/>
              <a:gd name="T5" fmla="*/ 160 h 160"/>
              <a:gd name="T6" fmla="*/ 69 w 126"/>
              <a:gd name="T7" fmla="*/ 98 h 160"/>
              <a:gd name="T8" fmla="*/ 63 w 126"/>
              <a:gd name="T9" fmla="*/ 99 h 160"/>
              <a:gd name="T10" fmla="*/ 56 w 126"/>
              <a:gd name="T11" fmla="*/ 98 h 160"/>
              <a:gd name="T12" fmla="*/ 126 w 126"/>
              <a:gd name="T13" fmla="*/ 31 h 160"/>
              <a:gd name="T14" fmla="*/ 118 w 126"/>
              <a:gd name="T15" fmla="*/ 0 h 160"/>
              <a:gd name="T16" fmla="*/ 90 w 126"/>
              <a:gd name="T17" fmla="*/ 15 h 160"/>
              <a:gd name="T18" fmla="*/ 63 w 126"/>
              <a:gd name="T19" fmla="*/ 0 h 160"/>
              <a:gd name="T20" fmla="*/ 35 w 126"/>
              <a:gd name="T21" fmla="*/ 15 h 160"/>
              <a:gd name="T22" fmla="*/ 8 w 126"/>
              <a:gd name="T23" fmla="*/ 0 h 160"/>
              <a:gd name="T24" fmla="*/ 0 w 126"/>
              <a:gd name="T25" fmla="*/ 31 h 160"/>
              <a:gd name="T26" fmla="*/ 56 w 126"/>
              <a:gd name="T27" fmla="*/ 94 h 160"/>
              <a:gd name="T28" fmla="*/ 63 w 126"/>
              <a:gd name="T29" fmla="*/ 94 h 160"/>
              <a:gd name="T30" fmla="*/ 69 w 126"/>
              <a:gd name="T31" fmla="*/ 94 h 160"/>
              <a:gd name="T32" fmla="*/ 126 w 126"/>
              <a:gd name="T33" fmla="*/ 31 h 160"/>
              <a:gd name="T34" fmla="*/ 84 w 126"/>
              <a:gd name="T35" fmla="*/ 107 h 160"/>
              <a:gd name="T36" fmla="*/ 75 w 126"/>
              <a:gd name="T37" fmla="*/ 135 h 160"/>
              <a:gd name="T38" fmla="*/ 104 w 126"/>
              <a:gd name="T39" fmla="*/ 126 h 160"/>
              <a:gd name="T40" fmla="*/ 113 w 126"/>
              <a:gd name="T41" fmla="*/ 97 h 160"/>
              <a:gd name="T42" fmla="*/ 84 w 126"/>
              <a:gd name="T43" fmla="*/ 10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6" h="160">
                <a:moveTo>
                  <a:pt x="56" y="98"/>
                </a:moveTo>
                <a:cubicBezTo>
                  <a:pt x="56" y="160"/>
                  <a:pt x="56" y="160"/>
                  <a:pt x="56" y="160"/>
                </a:cubicBezTo>
                <a:cubicBezTo>
                  <a:pt x="69" y="160"/>
                  <a:pt x="69" y="160"/>
                  <a:pt x="69" y="160"/>
                </a:cubicBezTo>
                <a:cubicBezTo>
                  <a:pt x="69" y="98"/>
                  <a:pt x="69" y="98"/>
                  <a:pt x="69" y="98"/>
                </a:cubicBezTo>
                <a:cubicBezTo>
                  <a:pt x="67" y="99"/>
                  <a:pt x="65" y="99"/>
                  <a:pt x="63" y="99"/>
                </a:cubicBezTo>
                <a:cubicBezTo>
                  <a:pt x="60" y="99"/>
                  <a:pt x="58" y="99"/>
                  <a:pt x="56" y="98"/>
                </a:cubicBezTo>
                <a:close/>
                <a:moveTo>
                  <a:pt x="126" y="31"/>
                </a:moveTo>
                <a:cubicBezTo>
                  <a:pt x="126" y="19"/>
                  <a:pt x="123" y="9"/>
                  <a:pt x="118" y="0"/>
                </a:cubicBezTo>
                <a:cubicBezTo>
                  <a:pt x="90" y="15"/>
                  <a:pt x="90" y="15"/>
                  <a:pt x="90" y="15"/>
                </a:cubicBezTo>
                <a:cubicBezTo>
                  <a:pt x="63" y="0"/>
                  <a:pt x="63" y="0"/>
                  <a:pt x="63" y="0"/>
                </a:cubicBezTo>
                <a:cubicBezTo>
                  <a:pt x="35" y="15"/>
                  <a:pt x="35" y="15"/>
                  <a:pt x="35" y="15"/>
                </a:cubicBezTo>
                <a:cubicBezTo>
                  <a:pt x="8" y="0"/>
                  <a:pt x="8" y="0"/>
                  <a:pt x="8" y="0"/>
                </a:cubicBezTo>
                <a:cubicBezTo>
                  <a:pt x="2" y="9"/>
                  <a:pt x="0" y="19"/>
                  <a:pt x="0" y="31"/>
                </a:cubicBezTo>
                <a:cubicBezTo>
                  <a:pt x="0" y="64"/>
                  <a:pt x="24" y="90"/>
                  <a:pt x="56" y="94"/>
                </a:cubicBezTo>
                <a:cubicBezTo>
                  <a:pt x="58" y="94"/>
                  <a:pt x="60" y="94"/>
                  <a:pt x="63" y="94"/>
                </a:cubicBezTo>
                <a:cubicBezTo>
                  <a:pt x="65" y="94"/>
                  <a:pt x="67" y="94"/>
                  <a:pt x="69" y="94"/>
                </a:cubicBezTo>
                <a:cubicBezTo>
                  <a:pt x="101" y="90"/>
                  <a:pt x="126" y="64"/>
                  <a:pt x="126" y="31"/>
                </a:cubicBezTo>
                <a:close/>
                <a:moveTo>
                  <a:pt x="84" y="107"/>
                </a:moveTo>
                <a:cubicBezTo>
                  <a:pt x="77" y="114"/>
                  <a:pt x="74" y="125"/>
                  <a:pt x="75" y="135"/>
                </a:cubicBezTo>
                <a:cubicBezTo>
                  <a:pt x="86" y="137"/>
                  <a:pt x="97" y="134"/>
                  <a:pt x="104" y="126"/>
                </a:cubicBezTo>
                <a:cubicBezTo>
                  <a:pt x="112" y="119"/>
                  <a:pt x="115" y="108"/>
                  <a:pt x="113" y="97"/>
                </a:cubicBezTo>
                <a:cubicBezTo>
                  <a:pt x="103" y="96"/>
                  <a:pt x="92" y="99"/>
                  <a:pt x="84" y="10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3B28F5ED-179F-C44A-3FF0-292C2239CB44}"/>
              </a:ext>
            </a:extLst>
          </p:cNvPr>
          <p:cNvSpPr>
            <a:spLocks noEditPoints="1"/>
          </p:cNvSpPr>
          <p:nvPr/>
        </p:nvSpPr>
        <p:spPr bwMode="auto">
          <a:xfrm>
            <a:off x="10129838" y="1924050"/>
            <a:ext cx="184150" cy="254000"/>
          </a:xfrm>
          <a:custGeom>
            <a:avLst/>
            <a:gdLst>
              <a:gd name="T0" fmla="*/ 49 w 116"/>
              <a:gd name="T1" fmla="*/ 18 h 160"/>
              <a:gd name="T2" fmla="*/ 37 w 116"/>
              <a:gd name="T3" fmla="*/ 0 h 160"/>
              <a:gd name="T4" fmla="*/ 41 w 116"/>
              <a:gd name="T5" fmla="*/ 37 h 160"/>
              <a:gd name="T6" fmla="*/ 36 w 116"/>
              <a:gd name="T7" fmla="*/ 37 h 160"/>
              <a:gd name="T8" fmla="*/ 32 w 116"/>
              <a:gd name="T9" fmla="*/ 0 h 160"/>
              <a:gd name="T10" fmla="*/ 28 w 116"/>
              <a:gd name="T11" fmla="*/ 0 h 160"/>
              <a:gd name="T12" fmla="*/ 24 w 116"/>
              <a:gd name="T13" fmla="*/ 0 h 160"/>
              <a:gd name="T14" fmla="*/ 20 w 116"/>
              <a:gd name="T15" fmla="*/ 37 h 160"/>
              <a:gd name="T16" fmla="*/ 15 w 116"/>
              <a:gd name="T17" fmla="*/ 37 h 160"/>
              <a:gd name="T18" fmla="*/ 19 w 116"/>
              <a:gd name="T19" fmla="*/ 0 h 160"/>
              <a:gd name="T20" fmla="*/ 7 w 116"/>
              <a:gd name="T21" fmla="*/ 18 h 160"/>
              <a:gd name="T22" fmla="*/ 1 w 116"/>
              <a:gd name="T23" fmla="*/ 38 h 160"/>
              <a:gd name="T24" fmla="*/ 5 w 116"/>
              <a:gd name="T25" fmla="*/ 55 h 160"/>
              <a:gd name="T26" fmla="*/ 20 w 116"/>
              <a:gd name="T27" fmla="*/ 73 h 160"/>
              <a:gd name="T28" fmla="*/ 20 w 116"/>
              <a:gd name="T29" fmla="*/ 160 h 160"/>
              <a:gd name="T30" fmla="*/ 36 w 116"/>
              <a:gd name="T31" fmla="*/ 160 h 160"/>
              <a:gd name="T32" fmla="*/ 36 w 116"/>
              <a:gd name="T33" fmla="*/ 73 h 160"/>
              <a:gd name="T34" fmla="*/ 51 w 116"/>
              <a:gd name="T35" fmla="*/ 55 h 160"/>
              <a:gd name="T36" fmla="*/ 55 w 116"/>
              <a:gd name="T37" fmla="*/ 38 h 160"/>
              <a:gd name="T38" fmla="*/ 49 w 116"/>
              <a:gd name="T39" fmla="*/ 18 h 160"/>
              <a:gd name="T40" fmla="*/ 101 w 116"/>
              <a:gd name="T41" fmla="*/ 0 h 160"/>
              <a:gd name="T42" fmla="*/ 80 w 116"/>
              <a:gd name="T43" fmla="*/ 44 h 160"/>
              <a:gd name="T44" fmla="*/ 101 w 116"/>
              <a:gd name="T45" fmla="*/ 89 h 160"/>
              <a:gd name="T46" fmla="*/ 101 w 116"/>
              <a:gd name="T47" fmla="*/ 160 h 160"/>
              <a:gd name="T48" fmla="*/ 116 w 116"/>
              <a:gd name="T49" fmla="*/ 160 h 160"/>
              <a:gd name="T50" fmla="*/ 116 w 116"/>
              <a:gd name="T51" fmla="*/ 0 h 160"/>
              <a:gd name="T52" fmla="*/ 101 w 116"/>
              <a:gd name="T53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16" h="160">
                <a:moveTo>
                  <a:pt x="49" y="18"/>
                </a:moveTo>
                <a:cubicBezTo>
                  <a:pt x="47" y="13"/>
                  <a:pt x="44" y="1"/>
                  <a:pt x="37" y="0"/>
                </a:cubicBezTo>
                <a:cubicBezTo>
                  <a:pt x="41" y="37"/>
                  <a:pt x="41" y="37"/>
                  <a:pt x="41" y="37"/>
                </a:cubicBezTo>
                <a:cubicBezTo>
                  <a:pt x="36" y="37"/>
                  <a:pt x="36" y="37"/>
                  <a:pt x="36" y="37"/>
                </a:cubicBez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0" y="37"/>
                  <a:pt x="20" y="37"/>
                  <a:pt x="20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9" y="0"/>
                  <a:pt x="19" y="0"/>
                  <a:pt x="19" y="0"/>
                </a:cubicBezTo>
                <a:cubicBezTo>
                  <a:pt x="12" y="1"/>
                  <a:pt x="9" y="13"/>
                  <a:pt x="7" y="18"/>
                </a:cubicBezTo>
                <a:cubicBezTo>
                  <a:pt x="4" y="25"/>
                  <a:pt x="2" y="31"/>
                  <a:pt x="1" y="38"/>
                </a:cubicBezTo>
                <a:cubicBezTo>
                  <a:pt x="0" y="45"/>
                  <a:pt x="2" y="49"/>
                  <a:pt x="5" y="55"/>
                </a:cubicBezTo>
                <a:cubicBezTo>
                  <a:pt x="8" y="61"/>
                  <a:pt x="14" y="69"/>
                  <a:pt x="20" y="73"/>
                </a:cubicBezTo>
                <a:cubicBezTo>
                  <a:pt x="20" y="160"/>
                  <a:pt x="20" y="160"/>
                  <a:pt x="20" y="160"/>
                </a:cubicBezTo>
                <a:cubicBezTo>
                  <a:pt x="36" y="160"/>
                  <a:pt x="36" y="160"/>
                  <a:pt x="36" y="160"/>
                </a:cubicBezTo>
                <a:cubicBezTo>
                  <a:pt x="36" y="73"/>
                  <a:pt x="36" y="73"/>
                  <a:pt x="36" y="73"/>
                </a:cubicBezTo>
                <a:cubicBezTo>
                  <a:pt x="42" y="69"/>
                  <a:pt x="48" y="61"/>
                  <a:pt x="51" y="55"/>
                </a:cubicBezTo>
                <a:cubicBezTo>
                  <a:pt x="54" y="49"/>
                  <a:pt x="56" y="45"/>
                  <a:pt x="55" y="38"/>
                </a:cubicBezTo>
                <a:cubicBezTo>
                  <a:pt x="54" y="31"/>
                  <a:pt x="52" y="25"/>
                  <a:pt x="49" y="18"/>
                </a:cubicBezTo>
                <a:close/>
                <a:moveTo>
                  <a:pt x="101" y="0"/>
                </a:moveTo>
                <a:cubicBezTo>
                  <a:pt x="101" y="0"/>
                  <a:pt x="80" y="0"/>
                  <a:pt x="80" y="44"/>
                </a:cubicBezTo>
                <a:cubicBezTo>
                  <a:pt x="80" y="84"/>
                  <a:pt x="97" y="89"/>
                  <a:pt x="101" y="89"/>
                </a:cubicBezTo>
                <a:cubicBezTo>
                  <a:pt x="101" y="160"/>
                  <a:pt x="101" y="160"/>
                  <a:pt x="101" y="160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16" y="0"/>
                  <a:pt x="116" y="0"/>
                  <a:pt x="116" y="0"/>
                </a:cubicBezTo>
                <a:lnTo>
                  <a:pt x="10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34851F2F-4BFB-3757-E212-ECFAB6093E7C}"/>
              </a:ext>
            </a:extLst>
          </p:cNvPr>
          <p:cNvSpPr>
            <a:spLocks noEditPoints="1"/>
          </p:cNvSpPr>
          <p:nvPr/>
        </p:nvSpPr>
        <p:spPr bwMode="auto">
          <a:xfrm>
            <a:off x="738188" y="1385888"/>
            <a:ext cx="254000" cy="228600"/>
          </a:xfrm>
          <a:custGeom>
            <a:avLst/>
            <a:gdLst>
              <a:gd name="T0" fmla="*/ 160 w 160"/>
              <a:gd name="T1" fmla="*/ 80 h 144"/>
              <a:gd name="T2" fmla="*/ 80 w 160"/>
              <a:gd name="T3" fmla="*/ 0 h 144"/>
              <a:gd name="T4" fmla="*/ 0 w 160"/>
              <a:gd name="T5" fmla="*/ 80 h 144"/>
              <a:gd name="T6" fmla="*/ 9 w 160"/>
              <a:gd name="T7" fmla="*/ 118 h 144"/>
              <a:gd name="T8" fmla="*/ 9 w 160"/>
              <a:gd name="T9" fmla="*/ 97 h 144"/>
              <a:gd name="T10" fmla="*/ 13 w 160"/>
              <a:gd name="T11" fmla="*/ 86 h 144"/>
              <a:gd name="T12" fmla="*/ 13 w 160"/>
              <a:gd name="T13" fmla="*/ 80 h 144"/>
              <a:gd name="T14" fmla="*/ 80 w 160"/>
              <a:gd name="T15" fmla="*/ 13 h 144"/>
              <a:gd name="T16" fmla="*/ 146 w 160"/>
              <a:gd name="T17" fmla="*/ 80 h 144"/>
              <a:gd name="T18" fmla="*/ 146 w 160"/>
              <a:gd name="T19" fmla="*/ 87 h 144"/>
              <a:gd name="T20" fmla="*/ 149 w 160"/>
              <a:gd name="T21" fmla="*/ 97 h 144"/>
              <a:gd name="T22" fmla="*/ 149 w 160"/>
              <a:gd name="T23" fmla="*/ 119 h 144"/>
              <a:gd name="T24" fmla="*/ 160 w 160"/>
              <a:gd name="T25" fmla="*/ 80 h 144"/>
              <a:gd name="T26" fmla="*/ 14 w 160"/>
              <a:gd name="T27" fmla="*/ 94 h 144"/>
              <a:gd name="T28" fmla="*/ 14 w 160"/>
              <a:gd name="T29" fmla="*/ 97 h 144"/>
              <a:gd name="T30" fmla="*/ 14 w 160"/>
              <a:gd name="T31" fmla="*/ 117 h 144"/>
              <a:gd name="T32" fmla="*/ 14 w 160"/>
              <a:gd name="T33" fmla="*/ 127 h 144"/>
              <a:gd name="T34" fmla="*/ 38 w 160"/>
              <a:gd name="T35" fmla="*/ 144 h 144"/>
              <a:gd name="T36" fmla="*/ 49 w 160"/>
              <a:gd name="T37" fmla="*/ 144 h 144"/>
              <a:gd name="T38" fmla="*/ 49 w 160"/>
              <a:gd name="T39" fmla="*/ 80 h 144"/>
              <a:gd name="T40" fmla="*/ 38 w 160"/>
              <a:gd name="T41" fmla="*/ 80 h 144"/>
              <a:gd name="T42" fmla="*/ 14 w 160"/>
              <a:gd name="T43" fmla="*/ 94 h 144"/>
              <a:gd name="T44" fmla="*/ 120 w 160"/>
              <a:gd name="T45" fmla="*/ 80 h 144"/>
              <a:gd name="T46" fmla="*/ 110 w 160"/>
              <a:gd name="T47" fmla="*/ 80 h 144"/>
              <a:gd name="T48" fmla="*/ 110 w 160"/>
              <a:gd name="T49" fmla="*/ 144 h 144"/>
              <a:gd name="T50" fmla="*/ 120 w 160"/>
              <a:gd name="T51" fmla="*/ 144 h 144"/>
              <a:gd name="T52" fmla="*/ 145 w 160"/>
              <a:gd name="T53" fmla="*/ 127 h 144"/>
              <a:gd name="T54" fmla="*/ 145 w 160"/>
              <a:gd name="T55" fmla="*/ 117 h 144"/>
              <a:gd name="T56" fmla="*/ 145 w 160"/>
              <a:gd name="T57" fmla="*/ 97 h 144"/>
              <a:gd name="T58" fmla="*/ 145 w 160"/>
              <a:gd name="T59" fmla="*/ 95 h 144"/>
              <a:gd name="T60" fmla="*/ 120 w 160"/>
              <a:gd name="T61" fmla="*/ 8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0" h="144">
                <a:moveTo>
                  <a:pt x="160" y="80"/>
                </a:moveTo>
                <a:cubicBezTo>
                  <a:pt x="160" y="36"/>
                  <a:pt x="124" y="0"/>
                  <a:pt x="80" y="0"/>
                </a:cubicBezTo>
                <a:cubicBezTo>
                  <a:pt x="36" y="0"/>
                  <a:pt x="0" y="36"/>
                  <a:pt x="0" y="80"/>
                </a:cubicBezTo>
                <a:cubicBezTo>
                  <a:pt x="0" y="93"/>
                  <a:pt x="3" y="107"/>
                  <a:pt x="9" y="118"/>
                </a:cubicBezTo>
                <a:cubicBezTo>
                  <a:pt x="9" y="97"/>
                  <a:pt x="9" y="97"/>
                  <a:pt x="9" y="97"/>
                </a:cubicBezTo>
                <a:cubicBezTo>
                  <a:pt x="9" y="93"/>
                  <a:pt x="11" y="89"/>
                  <a:pt x="13" y="86"/>
                </a:cubicBezTo>
                <a:cubicBezTo>
                  <a:pt x="13" y="84"/>
                  <a:pt x="13" y="82"/>
                  <a:pt x="13" y="80"/>
                </a:cubicBezTo>
                <a:cubicBezTo>
                  <a:pt x="13" y="43"/>
                  <a:pt x="43" y="13"/>
                  <a:pt x="80" y="13"/>
                </a:cubicBezTo>
                <a:cubicBezTo>
                  <a:pt x="117" y="13"/>
                  <a:pt x="146" y="43"/>
                  <a:pt x="146" y="80"/>
                </a:cubicBezTo>
                <a:cubicBezTo>
                  <a:pt x="146" y="82"/>
                  <a:pt x="146" y="85"/>
                  <a:pt x="146" y="87"/>
                </a:cubicBezTo>
                <a:cubicBezTo>
                  <a:pt x="148" y="90"/>
                  <a:pt x="149" y="93"/>
                  <a:pt x="149" y="97"/>
                </a:cubicBezTo>
                <a:cubicBezTo>
                  <a:pt x="149" y="119"/>
                  <a:pt x="149" y="119"/>
                  <a:pt x="149" y="119"/>
                </a:cubicBezTo>
                <a:cubicBezTo>
                  <a:pt x="156" y="107"/>
                  <a:pt x="160" y="94"/>
                  <a:pt x="160" y="80"/>
                </a:cubicBezTo>
                <a:close/>
                <a:moveTo>
                  <a:pt x="14" y="94"/>
                </a:moveTo>
                <a:cubicBezTo>
                  <a:pt x="14" y="95"/>
                  <a:pt x="14" y="96"/>
                  <a:pt x="14" y="97"/>
                </a:cubicBezTo>
                <a:cubicBezTo>
                  <a:pt x="14" y="117"/>
                  <a:pt x="14" y="117"/>
                  <a:pt x="14" y="117"/>
                </a:cubicBezTo>
                <a:cubicBezTo>
                  <a:pt x="14" y="127"/>
                  <a:pt x="14" y="127"/>
                  <a:pt x="14" y="127"/>
                </a:cubicBezTo>
                <a:cubicBezTo>
                  <a:pt x="14" y="136"/>
                  <a:pt x="25" y="144"/>
                  <a:pt x="38" y="144"/>
                </a:cubicBezTo>
                <a:cubicBezTo>
                  <a:pt x="49" y="144"/>
                  <a:pt x="49" y="144"/>
                  <a:pt x="49" y="144"/>
                </a:cubicBezTo>
                <a:cubicBezTo>
                  <a:pt x="49" y="80"/>
                  <a:pt x="49" y="80"/>
                  <a:pt x="49" y="80"/>
                </a:cubicBezTo>
                <a:cubicBezTo>
                  <a:pt x="38" y="80"/>
                  <a:pt x="38" y="80"/>
                  <a:pt x="38" y="80"/>
                </a:cubicBezTo>
                <a:cubicBezTo>
                  <a:pt x="27" y="80"/>
                  <a:pt x="17" y="86"/>
                  <a:pt x="14" y="94"/>
                </a:cubicBezTo>
                <a:close/>
                <a:moveTo>
                  <a:pt x="120" y="80"/>
                </a:moveTo>
                <a:cubicBezTo>
                  <a:pt x="110" y="80"/>
                  <a:pt x="110" y="80"/>
                  <a:pt x="110" y="80"/>
                </a:cubicBezTo>
                <a:cubicBezTo>
                  <a:pt x="110" y="144"/>
                  <a:pt x="110" y="144"/>
                  <a:pt x="110" y="144"/>
                </a:cubicBezTo>
                <a:cubicBezTo>
                  <a:pt x="120" y="144"/>
                  <a:pt x="120" y="144"/>
                  <a:pt x="120" y="144"/>
                </a:cubicBezTo>
                <a:cubicBezTo>
                  <a:pt x="134" y="144"/>
                  <a:pt x="145" y="136"/>
                  <a:pt x="145" y="127"/>
                </a:cubicBezTo>
                <a:cubicBezTo>
                  <a:pt x="145" y="117"/>
                  <a:pt x="145" y="117"/>
                  <a:pt x="145" y="117"/>
                </a:cubicBezTo>
                <a:cubicBezTo>
                  <a:pt x="145" y="97"/>
                  <a:pt x="145" y="97"/>
                  <a:pt x="145" y="97"/>
                </a:cubicBezTo>
                <a:cubicBezTo>
                  <a:pt x="145" y="96"/>
                  <a:pt x="145" y="96"/>
                  <a:pt x="145" y="95"/>
                </a:cubicBezTo>
                <a:cubicBezTo>
                  <a:pt x="143" y="87"/>
                  <a:pt x="133" y="80"/>
                  <a:pt x="120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776DBBF6-56C6-371A-035E-437E17D6CC3C}"/>
              </a:ext>
            </a:extLst>
          </p:cNvPr>
          <p:cNvSpPr>
            <a:spLocks/>
          </p:cNvSpPr>
          <p:nvPr/>
        </p:nvSpPr>
        <p:spPr bwMode="auto">
          <a:xfrm>
            <a:off x="1270001" y="1368425"/>
            <a:ext cx="273050" cy="244475"/>
          </a:xfrm>
          <a:custGeom>
            <a:avLst/>
            <a:gdLst>
              <a:gd name="T0" fmla="*/ 83 w 172"/>
              <a:gd name="T1" fmla="*/ 154 h 154"/>
              <a:gd name="T2" fmla="*/ 132 w 172"/>
              <a:gd name="T3" fmla="*/ 72 h 154"/>
              <a:gd name="T4" fmla="*/ 142 w 172"/>
              <a:gd name="T5" fmla="*/ 154 h 154"/>
              <a:gd name="T6" fmla="*/ 154 w 172"/>
              <a:gd name="T7" fmla="*/ 154 h 154"/>
              <a:gd name="T8" fmla="*/ 172 w 172"/>
              <a:gd name="T9" fmla="*/ 53 h 154"/>
              <a:gd name="T10" fmla="*/ 158 w 172"/>
              <a:gd name="T11" fmla="*/ 14 h 154"/>
              <a:gd name="T12" fmla="*/ 80 w 172"/>
              <a:gd name="T13" fmla="*/ 87 h 154"/>
              <a:gd name="T14" fmla="*/ 74 w 172"/>
              <a:gd name="T15" fmla="*/ 83 h 154"/>
              <a:gd name="T16" fmla="*/ 23 w 172"/>
              <a:gd name="T17" fmla="*/ 101 h 154"/>
              <a:gd name="T18" fmla="*/ 26 w 172"/>
              <a:gd name="T19" fmla="*/ 154 h 154"/>
              <a:gd name="T20" fmla="*/ 83 w 172"/>
              <a:gd name="T21" fmla="*/ 154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2" h="154">
                <a:moveTo>
                  <a:pt x="83" y="154"/>
                </a:moveTo>
                <a:cubicBezTo>
                  <a:pt x="83" y="154"/>
                  <a:pt x="101" y="76"/>
                  <a:pt x="132" y="72"/>
                </a:cubicBezTo>
                <a:cubicBezTo>
                  <a:pt x="132" y="72"/>
                  <a:pt x="142" y="65"/>
                  <a:pt x="142" y="154"/>
                </a:cubicBezTo>
                <a:cubicBezTo>
                  <a:pt x="154" y="154"/>
                  <a:pt x="154" y="154"/>
                  <a:pt x="154" y="154"/>
                </a:cubicBezTo>
                <a:cubicBezTo>
                  <a:pt x="154" y="154"/>
                  <a:pt x="153" y="89"/>
                  <a:pt x="172" y="53"/>
                </a:cubicBezTo>
                <a:cubicBezTo>
                  <a:pt x="172" y="53"/>
                  <a:pt x="172" y="28"/>
                  <a:pt x="158" y="14"/>
                </a:cubicBezTo>
                <a:cubicBezTo>
                  <a:pt x="143" y="0"/>
                  <a:pt x="140" y="58"/>
                  <a:pt x="80" y="87"/>
                </a:cubicBezTo>
                <a:cubicBezTo>
                  <a:pt x="80" y="87"/>
                  <a:pt x="76" y="84"/>
                  <a:pt x="74" y="83"/>
                </a:cubicBezTo>
                <a:cubicBezTo>
                  <a:pt x="71" y="82"/>
                  <a:pt x="47" y="97"/>
                  <a:pt x="23" y="101"/>
                </a:cubicBezTo>
                <a:cubicBezTo>
                  <a:pt x="0" y="106"/>
                  <a:pt x="18" y="119"/>
                  <a:pt x="26" y="154"/>
                </a:cubicBezTo>
                <a:cubicBezTo>
                  <a:pt x="83" y="154"/>
                  <a:pt x="83" y="154"/>
                  <a:pt x="83" y="1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1E8DC205-8C3A-C185-8544-E9711B8E6493}"/>
              </a:ext>
            </a:extLst>
          </p:cNvPr>
          <p:cNvSpPr>
            <a:spLocks noEditPoints="1"/>
          </p:cNvSpPr>
          <p:nvPr/>
        </p:nvSpPr>
        <p:spPr bwMode="auto">
          <a:xfrm>
            <a:off x="6811963" y="2473325"/>
            <a:ext cx="215900" cy="254000"/>
          </a:xfrm>
          <a:custGeom>
            <a:avLst/>
            <a:gdLst>
              <a:gd name="T0" fmla="*/ 94 w 136"/>
              <a:gd name="T1" fmla="*/ 30 h 160"/>
              <a:gd name="T2" fmla="*/ 85 w 136"/>
              <a:gd name="T3" fmla="*/ 42 h 160"/>
              <a:gd name="T4" fmla="*/ 121 w 136"/>
              <a:gd name="T5" fmla="*/ 93 h 160"/>
              <a:gd name="T6" fmla="*/ 68 w 136"/>
              <a:gd name="T7" fmla="*/ 146 h 160"/>
              <a:gd name="T8" fmla="*/ 15 w 136"/>
              <a:gd name="T9" fmla="*/ 93 h 160"/>
              <a:gd name="T10" fmla="*/ 52 w 136"/>
              <a:gd name="T11" fmla="*/ 42 h 160"/>
              <a:gd name="T12" fmla="*/ 43 w 136"/>
              <a:gd name="T13" fmla="*/ 30 h 160"/>
              <a:gd name="T14" fmla="*/ 0 w 136"/>
              <a:gd name="T15" fmla="*/ 93 h 160"/>
              <a:gd name="T16" fmla="*/ 68 w 136"/>
              <a:gd name="T17" fmla="*/ 160 h 160"/>
              <a:gd name="T18" fmla="*/ 136 w 136"/>
              <a:gd name="T19" fmla="*/ 93 h 160"/>
              <a:gd name="T20" fmla="*/ 94 w 136"/>
              <a:gd name="T21" fmla="*/ 30 h 160"/>
              <a:gd name="T22" fmla="*/ 57 w 136"/>
              <a:gd name="T23" fmla="*/ 41 h 160"/>
              <a:gd name="T24" fmla="*/ 62 w 136"/>
              <a:gd name="T25" fmla="*/ 47 h 160"/>
              <a:gd name="T26" fmla="*/ 68 w 136"/>
              <a:gd name="T27" fmla="*/ 47 h 160"/>
              <a:gd name="T28" fmla="*/ 75 w 136"/>
              <a:gd name="T29" fmla="*/ 47 h 160"/>
              <a:gd name="T30" fmla="*/ 80 w 136"/>
              <a:gd name="T31" fmla="*/ 41 h 160"/>
              <a:gd name="T32" fmla="*/ 89 w 136"/>
              <a:gd name="T33" fmla="*/ 28 h 160"/>
              <a:gd name="T34" fmla="*/ 100 w 136"/>
              <a:gd name="T35" fmla="*/ 13 h 160"/>
              <a:gd name="T36" fmla="*/ 90 w 136"/>
              <a:gd name="T37" fmla="*/ 0 h 160"/>
              <a:gd name="T38" fmla="*/ 68 w 136"/>
              <a:gd name="T39" fmla="*/ 0 h 160"/>
              <a:gd name="T40" fmla="*/ 47 w 136"/>
              <a:gd name="T41" fmla="*/ 0 h 160"/>
              <a:gd name="T42" fmla="*/ 37 w 136"/>
              <a:gd name="T43" fmla="*/ 13 h 160"/>
              <a:gd name="T44" fmla="*/ 47 w 136"/>
              <a:gd name="T45" fmla="*/ 28 h 160"/>
              <a:gd name="T46" fmla="*/ 57 w 136"/>
              <a:gd name="T47" fmla="*/ 4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36" h="160">
                <a:moveTo>
                  <a:pt x="94" y="30"/>
                </a:moveTo>
                <a:cubicBezTo>
                  <a:pt x="85" y="42"/>
                  <a:pt x="85" y="42"/>
                  <a:pt x="85" y="42"/>
                </a:cubicBezTo>
                <a:cubicBezTo>
                  <a:pt x="106" y="49"/>
                  <a:pt x="121" y="69"/>
                  <a:pt x="121" y="93"/>
                </a:cubicBezTo>
                <a:cubicBezTo>
                  <a:pt x="121" y="122"/>
                  <a:pt x="98" y="146"/>
                  <a:pt x="68" y="146"/>
                </a:cubicBezTo>
                <a:cubicBezTo>
                  <a:pt x="39" y="146"/>
                  <a:pt x="15" y="122"/>
                  <a:pt x="15" y="93"/>
                </a:cubicBezTo>
                <a:cubicBezTo>
                  <a:pt x="15" y="69"/>
                  <a:pt x="31" y="49"/>
                  <a:pt x="52" y="42"/>
                </a:cubicBezTo>
                <a:cubicBezTo>
                  <a:pt x="43" y="30"/>
                  <a:pt x="43" y="30"/>
                  <a:pt x="43" y="30"/>
                </a:cubicBezTo>
                <a:cubicBezTo>
                  <a:pt x="18" y="40"/>
                  <a:pt x="0" y="64"/>
                  <a:pt x="0" y="93"/>
                </a:cubicBezTo>
                <a:cubicBezTo>
                  <a:pt x="0" y="130"/>
                  <a:pt x="31" y="160"/>
                  <a:pt x="68" y="160"/>
                </a:cubicBezTo>
                <a:cubicBezTo>
                  <a:pt x="106" y="160"/>
                  <a:pt x="136" y="130"/>
                  <a:pt x="136" y="93"/>
                </a:cubicBezTo>
                <a:cubicBezTo>
                  <a:pt x="136" y="64"/>
                  <a:pt x="119" y="40"/>
                  <a:pt x="94" y="30"/>
                </a:cubicBezTo>
                <a:close/>
                <a:moveTo>
                  <a:pt x="57" y="41"/>
                </a:moveTo>
                <a:cubicBezTo>
                  <a:pt x="62" y="47"/>
                  <a:pt x="62" y="47"/>
                  <a:pt x="62" y="47"/>
                </a:cubicBezTo>
                <a:cubicBezTo>
                  <a:pt x="68" y="47"/>
                  <a:pt x="68" y="47"/>
                  <a:pt x="68" y="47"/>
                </a:cubicBezTo>
                <a:cubicBezTo>
                  <a:pt x="75" y="47"/>
                  <a:pt x="75" y="47"/>
                  <a:pt x="75" y="47"/>
                </a:cubicBezTo>
                <a:cubicBezTo>
                  <a:pt x="80" y="41"/>
                  <a:pt x="80" y="41"/>
                  <a:pt x="80" y="41"/>
                </a:cubicBezTo>
                <a:cubicBezTo>
                  <a:pt x="89" y="28"/>
                  <a:pt x="89" y="28"/>
                  <a:pt x="89" y="28"/>
                </a:cubicBezTo>
                <a:cubicBezTo>
                  <a:pt x="100" y="13"/>
                  <a:pt x="100" y="13"/>
                  <a:pt x="100" y="13"/>
                </a:cubicBezTo>
                <a:cubicBezTo>
                  <a:pt x="90" y="0"/>
                  <a:pt x="90" y="0"/>
                  <a:pt x="90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37" y="13"/>
                  <a:pt x="37" y="13"/>
                  <a:pt x="37" y="13"/>
                </a:cubicBezTo>
                <a:cubicBezTo>
                  <a:pt x="47" y="28"/>
                  <a:pt x="47" y="28"/>
                  <a:pt x="47" y="28"/>
                </a:cubicBezTo>
                <a:lnTo>
                  <a:pt x="57" y="4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7F1E5856-9AC7-2583-6778-B157176A49B9}"/>
              </a:ext>
            </a:extLst>
          </p:cNvPr>
          <p:cNvSpPr>
            <a:spLocks noEditPoints="1"/>
          </p:cNvSpPr>
          <p:nvPr/>
        </p:nvSpPr>
        <p:spPr bwMode="auto">
          <a:xfrm>
            <a:off x="2389188" y="3071813"/>
            <a:ext cx="254000" cy="160338"/>
          </a:xfrm>
          <a:custGeom>
            <a:avLst/>
            <a:gdLst>
              <a:gd name="T0" fmla="*/ 0 w 160"/>
              <a:gd name="T1" fmla="*/ 3 h 101"/>
              <a:gd name="T2" fmla="*/ 0 w 160"/>
              <a:gd name="T3" fmla="*/ 97 h 101"/>
              <a:gd name="T4" fmla="*/ 47 w 160"/>
              <a:gd name="T5" fmla="*/ 41 h 101"/>
              <a:gd name="T6" fmla="*/ 0 w 160"/>
              <a:gd name="T7" fmla="*/ 3 h 101"/>
              <a:gd name="T8" fmla="*/ 113 w 160"/>
              <a:gd name="T9" fmla="*/ 41 h 101"/>
              <a:gd name="T10" fmla="*/ 160 w 160"/>
              <a:gd name="T11" fmla="*/ 97 h 101"/>
              <a:gd name="T12" fmla="*/ 160 w 160"/>
              <a:gd name="T13" fmla="*/ 3 h 101"/>
              <a:gd name="T14" fmla="*/ 113 w 160"/>
              <a:gd name="T15" fmla="*/ 41 h 101"/>
              <a:gd name="T16" fmla="*/ 160 w 160"/>
              <a:gd name="T17" fmla="*/ 101 h 101"/>
              <a:gd name="T18" fmla="*/ 160 w 160"/>
              <a:gd name="T19" fmla="*/ 100 h 101"/>
              <a:gd name="T20" fmla="*/ 160 w 160"/>
              <a:gd name="T21" fmla="*/ 101 h 101"/>
              <a:gd name="T22" fmla="*/ 160 w 160"/>
              <a:gd name="T23" fmla="*/ 101 h 101"/>
              <a:gd name="T24" fmla="*/ 0 w 160"/>
              <a:gd name="T25" fmla="*/ 101 h 101"/>
              <a:gd name="T26" fmla="*/ 1 w 160"/>
              <a:gd name="T27" fmla="*/ 101 h 101"/>
              <a:gd name="T28" fmla="*/ 0 w 160"/>
              <a:gd name="T29" fmla="*/ 100 h 101"/>
              <a:gd name="T30" fmla="*/ 0 w 160"/>
              <a:gd name="T31" fmla="*/ 101 h 101"/>
              <a:gd name="T32" fmla="*/ 110 w 160"/>
              <a:gd name="T33" fmla="*/ 44 h 101"/>
              <a:gd name="T34" fmla="*/ 80 w 160"/>
              <a:gd name="T35" fmla="*/ 67 h 101"/>
              <a:gd name="T36" fmla="*/ 51 w 160"/>
              <a:gd name="T37" fmla="*/ 44 h 101"/>
              <a:gd name="T38" fmla="*/ 3 w 160"/>
              <a:gd name="T39" fmla="*/ 100 h 101"/>
              <a:gd name="T40" fmla="*/ 3 w 160"/>
              <a:gd name="T41" fmla="*/ 101 h 101"/>
              <a:gd name="T42" fmla="*/ 158 w 160"/>
              <a:gd name="T43" fmla="*/ 101 h 101"/>
              <a:gd name="T44" fmla="*/ 157 w 160"/>
              <a:gd name="T45" fmla="*/ 100 h 101"/>
              <a:gd name="T46" fmla="*/ 110 w 160"/>
              <a:gd name="T47" fmla="*/ 44 h 101"/>
              <a:gd name="T48" fmla="*/ 52 w 160"/>
              <a:gd name="T49" fmla="*/ 39 h 101"/>
              <a:gd name="T50" fmla="*/ 54 w 160"/>
              <a:gd name="T51" fmla="*/ 40 h 101"/>
              <a:gd name="T52" fmla="*/ 80 w 160"/>
              <a:gd name="T53" fmla="*/ 61 h 101"/>
              <a:gd name="T54" fmla="*/ 107 w 160"/>
              <a:gd name="T55" fmla="*/ 40 h 101"/>
              <a:gd name="T56" fmla="*/ 109 w 160"/>
              <a:gd name="T57" fmla="*/ 39 h 101"/>
              <a:gd name="T58" fmla="*/ 110 w 160"/>
              <a:gd name="T59" fmla="*/ 37 h 101"/>
              <a:gd name="T60" fmla="*/ 157 w 160"/>
              <a:gd name="T61" fmla="*/ 0 h 101"/>
              <a:gd name="T62" fmla="*/ 4 w 160"/>
              <a:gd name="T63" fmla="*/ 0 h 101"/>
              <a:gd name="T64" fmla="*/ 50 w 160"/>
              <a:gd name="T65" fmla="*/ 37 h 101"/>
              <a:gd name="T66" fmla="*/ 52 w 160"/>
              <a:gd name="T67" fmla="*/ 39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01">
                <a:moveTo>
                  <a:pt x="0" y="3"/>
                </a:moveTo>
                <a:lnTo>
                  <a:pt x="0" y="97"/>
                </a:lnTo>
                <a:lnTo>
                  <a:pt x="47" y="41"/>
                </a:lnTo>
                <a:lnTo>
                  <a:pt x="0" y="3"/>
                </a:lnTo>
                <a:close/>
                <a:moveTo>
                  <a:pt x="113" y="41"/>
                </a:moveTo>
                <a:lnTo>
                  <a:pt x="160" y="97"/>
                </a:lnTo>
                <a:lnTo>
                  <a:pt x="160" y="3"/>
                </a:lnTo>
                <a:lnTo>
                  <a:pt x="113" y="41"/>
                </a:lnTo>
                <a:close/>
                <a:moveTo>
                  <a:pt x="160" y="101"/>
                </a:moveTo>
                <a:lnTo>
                  <a:pt x="160" y="100"/>
                </a:lnTo>
                <a:lnTo>
                  <a:pt x="160" y="101"/>
                </a:lnTo>
                <a:lnTo>
                  <a:pt x="160" y="101"/>
                </a:lnTo>
                <a:close/>
                <a:moveTo>
                  <a:pt x="0" y="101"/>
                </a:moveTo>
                <a:lnTo>
                  <a:pt x="1" y="101"/>
                </a:lnTo>
                <a:lnTo>
                  <a:pt x="0" y="100"/>
                </a:lnTo>
                <a:lnTo>
                  <a:pt x="0" y="101"/>
                </a:lnTo>
                <a:close/>
                <a:moveTo>
                  <a:pt x="110" y="44"/>
                </a:moveTo>
                <a:lnTo>
                  <a:pt x="80" y="67"/>
                </a:lnTo>
                <a:lnTo>
                  <a:pt x="51" y="44"/>
                </a:lnTo>
                <a:lnTo>
                  <a:pt x="3" y="100"/>
                </a:lnTo>
                <a:lnTo>
                  <a:pt x="3" y="101"/>
                </a:lnTo>
                <a:lnTo>
                  <a:pt x="158" y="101"/>
                </a:lnTo>
                <a:lnTo>
                  <a:pt x="157" y="100"/>
                </a:lnTo>
                <a:lnTo>
                  <a:pt x="110" y="44"/>
                </a:lnTo>
                <a:close/>
                <a:moveTo>
                  <a:pt x="52" y="39"/>
                </a:moveTo>
                <a:lnTo>
                  <a:pt x="54" y="40"/>
                </a:lnTo>
                <a:lnTo>
                  <a:pt x="80" y="61"/>
                </a:lnTo>
                <a:lnTo>
                  <a:pt x="107" y="40"/>
                </a:lnTo>
                <a:lnTo>
                  <a:pt x="109" y="39"/>
                </a:lnTo>
                <a:lnTo>
                  <a:pt x="110" y="37"/>
                </a:lnTo>
                <a:lnTo>
                  <a:pt x="157" y="0"/>
                </a:lnTo>
                <a:lnTo>
                  <a:pt x="4" y="0"/>
                </a:lnTo>
                <a:lnTo>
                  <a:pt x="50" y="37"/>
                </a:lnTo>
                <a:lnTo>
                  <a:pt x="52" y="3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96D24EB0-F6D7-8DF0-1A0A-FE8CD7D4AAB0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2487613"/>
            <a:ext cx="254000" cy="227013"/>
          </a:xfrm>
          <a:custGeom>
            <a:avLst/>
            <a:gdLst>
              <a:gd name="T0" fmla="*/ 100 w 160"/>
              <a:gd name="T1" fmla="*/ 119 h 143"/>
              <a:gd name="T2" fmla="*/ 61 w 160"/>
              <a:gd name="T3" fmla="*/ 88 h 143"/>
              <a:gd name="T4" fmla="*/ 21 w 160"/>
              <a:gd name="T5" fmla="*/ 143 h 143"/>
              <a:gd name="T6" fmla="*/ 56 w 160"/>
              <a:gd name="T7" fmla="*/ 125 h 143"/>
              <a:gd name="T8" fmla="*/ 21 w 160"/>
              <a:gd name="T9" fmla="*/ 143 h 143"/>
              <a:gd name="T10" fmla="*/ 100 w 160"/>
              <a:gd name="T11" fmla="*/ 83 h 143"/>
              <a:gd name="T12" fmla="*/ 61 w 160"/>
              <a:gd name="T13" fmla="*/ 63 h 143"/>
              <a:gd name="T14" fmla="*/ 61 w 160"/>
              <a:gd name="T15" fmla="*/ 143 h 143"/>
              <a:gd name="T16" fmla="*/ 100 w 160"/>
              <a:gd name="T17" fmla="*/ 125 h 143"/>
              <a:gd name="T18" fmla="*/ 61 w 160"/>
              <a:gd name="T19" fmla="*/ 143 h 143"/>
              <a:gd name="T20" fmla="*/ 145 w 160"/>
              <a:gd name="T21" fmla="*/ 119 h 143"/>
              <a:gd name="T22" fmla="*/ 105 w 160"/>
              <a:gd name="T23" fmla="*/ 88 h 143"/>
              <a:gd name="T24" fmla="*/ 105 w 160"/>
              <a:gd name="T25" fmla="*/ 143 h 143"/>
              <a:gd name="T26" fmla="*/ 144 w 160"/>
              <a:gd name="T27" fmla="*/ 125 h 143"/>
              <a:gd name="T28" fmla="*/ 105 w 160"/>
              <a:gd name="T29" fmla="*/ 143 h 143"/>
              <a:gd name="T30" fmla="*/ 56 w 160"/>
              <a:gd name="T31" fmla="*/ 119 h 143"/>
              <a:gd name="T32" fmla="*/ 7 w 160"/>
              <a:gd name="T33" fmla="*/ 88 h 143"/>
              <a:gd name="T34" fmla="*/ 64 w 160"/>
              <a:gd name="T35" fmla="*/ 27 h 143"/>
              <a:gd name="T36" fmla="*/ 17 w 160"/>
              <a:gd name="T37" fmla="*/ 63 h 143"/>
              <a:gd name="T38" fmla="*/ 5 w 160"/>
              <a:gd name="T39" fmla="*/ 83 h 143"/>
              <a:gd name="T40" fmla="*/ 56 w 160"/>
              <a:gd name="T41" fmla="*/ 63 h 143"/>
              <a:gd name="T42" fmla="*/ 64 w 160"/>
              <a:gd name="T43" fmla="*/ 27 h 143"/>
              <a:gd name="T44" fmla="*/ 66 w 160"/>
              <a:gd name="T45" fmla="*/ 22 h 143"/>
              <a:gd name="T46" fmla="*/ 69 w 160"/>
              <a:gd name="T47" fmla="*/ 22 h 143"/>
              <a:gd name="T48" fmla="*/ 78 w 160"/>
              <a:gd name="T49" fmla="*/ 10 h 143"/>
              <a:gd name="T50" fmla="*/ 66 w 160"/>
              <a:gd name="T51" fmla="*/ 0 h 143"/>
              <a:gd name="T52" fmla="*/ 55 w 160"/>
              <a:gd name="T53" fmla="*/ 13 h 143"/>
              <a:gd name="T54" fmla="*/ 144 w 160"/>
              <a:gd name="T55" fmla="*/ 63 h 143"/>
              <a:gd name="T56" fmla="*/ 97 w 160"/>
              <a:gd name="T57" fmla="*/ 27 h 143"/>
              <a:gd name="T58" fmla="*/ 105 w 160"/>
              <a:gd name="T59" fmla="*/ 63 h 143"/>
              <a:gd name="T60" fmla="*/ 155 w 160"/>
              <a:gd name="T61" fmla="*/ 83 h 143"/>
              <a:gd name="T62" fmla="*/ 144 w 160"/>
              <a:gd name="T63" fmla="*/ 63 h 143"/>
              <a:gd name="T64" fmla="*/ 93 w 160"/>
              <a:gd name="T65" fmla="*/ 22 h 143"/>
              <a:gd name="T66" fmla="*/ 105 w 160"/>
              <a:gd name="T67" fmla="*/ 14 h 143"/>
              <a:gd name="T68" fmla="*/ 97 w 160"/>
              <a:gd name="T69" fmla="*/ 0 h 143"/>
              <a:gd name="T70" fmla="*/ 83 w 160"/>
              <a:gd name="T71" fmla="*/ 8 h 143"/>
              <a:gd name="T72" fmla="*/ 83 w 160"/>
              <a:gd name="T73" fmla="*/ 11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43">
                <a:moveTo>
                  <a:pt x="61" y="119"/>
                </a:moveTo>
                <a:cubicBezTo>
                  <a:pt x="100" y="119"/>
                  <a:pt x="100" y="119"/>
                  <a:pt x="100" y="119"/>
                </a:cubicBezTo>
                <a:cubicBezTo>
                  <a:pt x="100" y="88"/>
                  <a:pt x="100" y="88"/>
                  <a:pt x="100" y="88"/>
                </a:cubicBezTo>
                <a:cubicBezTo>
                  <a:pt x="61" y="88"/>
                  <a:pt x="61" y="88"/>
                  <a:pt x="61" y="88"/>
                </a:cubicBezTo>
                <a:lnTo>
                  <a:pt x="61" y="119"/>
                </a:lnTo>
                <a:close/>
                <a:moveTo>
                  <a:pt x="21" y="143"/>
                </a:moveTo>
                <a:cubicBezTo>
                  <a:pt x="56" y="143"/>
                  <a:pt x="56" y="143"/>
                  <a:pt x="56" y="143"/>
                </a:cubicBezTo>
                <a:cubicBezTo>
                  <a:pt x="56" y="125"/>
                  <a:pt x="56" y="125"/>
                  <a:pt x="56" y="125"/>
                </a:cubicBezTo>
                <a:cubicBezTo>
                  <a:pt x="16" y="125"/>
                  <a:pt x="16" y="125"/>
                  <a:pt x="16" y="125"/>
                </a:cubicBezTo>
                <a:lnTo>
                  <a:pt x="21" y="143"/>
                </a:lnTo>
                <a:close/>
                <a:moveTo>
                  <a:pt x="61" y="83"/>
                </a:moveTo>
                <a:cubicBezTo>
                  <a:pt x="100" y="83"/>
                  <a:pt x="100" y="83"/>
                  <a:pt x="100" y="83"/>
                </a:cubicBezTo>
                <a:cubicBezTo>
                  <a:pt x="100" y="63"/>
                  <a:pt x="100" y="63"/>
                  <a:pt x="100" y="63"/>
                </a:cubicBezTo>
                <a:cubicBezTo>
                  <a:pt x="61" y="63"/>
                  <a:pt x="61" y="63"/>
                  <a:pt x="61" y="63"/>
                </a:cubicBezTo>
                <a:lnTo>
                  <a:pt x="61" y="83"/>
                </a:lnTo>
                <a:close/>
                <a:moveTo>
                  <a:pt x="61" y="143"/>
                </a:moveTo>
                <a:cubicBezTo>
                  <a:pt x="100" y="143"/>
                  <a:pt x="100" y="143"/>
                  <a:pt x="100" y="143"/>
                </a:cubicBezTo>
                <a:cubicBezTo>
                  <a:pt x="100" y="125"/>
                  <a:pt x="100" y="125"/>
                  <a:pt x="100" y="125"/>
                </a:cubicBezTo>
                <a:cubicBezTo>
                  <a:pt x="61" y="125"/>
                  <a:pt x="61" y="125"/>
                  <a:pt x="61" y="125"/>
                </a:cubicBezTo>
                <a:lnTo>
                  <a:pt x="61" y="143"/>
                </a:lnTo>
                <a:close/>
                <a:moveTo>
                  <a:pt x="105" y="119"/>
                </a:moveTo>
                <a:cubicBezTo>
                  <a:pt x="145" y="119"/>
                  <a:pt x="145" y="119"/>
                  <a:pt x="145" y="119"/>
                </a:cubicBezTo>
                <a:cubicBezTo>
                  <a:pt x="154" y="88"/>
                  <a:pt x="154" y="88"/>
                  <a:pt x="154" y="88"/>
                </a:cubicBezTo>
                <a:cubicBezTo>
                  <a:pt x="105" y="88"/>
                  <a:pt x="105" y="88"/>
                  <a:pt x="105" y="88"/>
                </a:cubicBezTo>
                <a:lnTo>
                  <a:pt x="105" y="119"/>
                </a:lnTo>
                <a:close/>
                <a:moveTo>
                  <a:pt x="105" y="143"/>
                </a:moveTo>
                <a:cubicBezTo>
                  <a:pt x="139" y="143"/>
                  <a:pt x="139" y="143"/>
                  <a:pt x="139" y="143"/>
                </a:cubicBezTo>
                <a:cubicBezTo>
                  <a:pt x="144" y="125"/>
                  <a:pt x="144" y="125"/>
                  <a:pt x="144" y="125"/>
                </a:cubicBezTo>
                <a:cubicBezTo>
                  <a:pt x="105" y="125"/>
                  <a:pt x="105" y="125"/>
                  <a:pt x="105" y="125"/>
                </a:cubicBezTo>
                <a:lnTo>
                  <a:pt x="105" y="143"/>
                </a:lnTo>
                <a:close/>
                <a:moveTo>
                  <a:pt x="15" y="119"/>
                </a:moveTo>
                <a:cubicBezTo>
                  <a:pt x="56" y="119"/>
                  <a:pt x="56" y="119"/>
                  <a:pt x="56" y="119"/>
                </a:cubicBezTo>
                <a:cubicBezTo>
                  <a:pt x="56" y="88"/>
                  <a:pt x="56" y="88"/>
                  <a:pt x="56" y="88"/>
                </a:cubicBezTo>
                <a:cubicBezTo>
                  <a:pt x="7" y="88"/>
                  <a:pt x="7" y="88"/>
                  <a:pt x="7" y="88"/>
                </a:cubicBezTo>
                <a:lnTo>
                  <a:pt x="15" y="119"/>
                </a:lnTo>
                <a:close/>
                <a:moveTo>
                  <a:pt x="64" y="27"/>
                </a:moveTo>
                <a:cubicBezTo>
                  <a:pt x="58" y="27"/>
                  <a:pt x="53" y="23"/>
                  <a:pt x="51" y="18"/>
                </a:cubicBezTo>
                <a:cubicBezTo>
                  <a:pt x="17" y="63"/>
                  <a:pt x="17" y="63"/>
                  <a:pt x="17" y="63"/>
                </a:cubicBezTo>
                <a:cubicBezTo>
                  <a:pt x="0" y="63"/>
                  <a:pt x="0" y="63"/>
                  <a:pt x="0" y="63"/>
                </a:cubicBezTo>
                <a:cubicBezTo>
                  <a:pt x="5" y="83"/>
                  <a:pt x="5" y="83"/>
                  <a:pt x="5" y="83"/>
                </a:cubicBezTo>
                <a:cubicBezTo>
                  <a:pt x="56" y="83"/>
                  <a:pt x="56" y="83"/>
                  <a:pt x="56" y="83"/>
                </a:cubicBezTo>
                <a:cubicBezTo>
                  <a:pt x="56" y="63"/>
                  <a:pt x="56" y="63"/>
                  <a:pt x="56" y="63"/>
                </a:cubicBezTo>
                <a:cubicBezTo>
                  <a:pt x="36" y="63"/>
                  <a:pt x="36" y="63"/>
                  <a:pt x="36" y="63"/>
                </a:cubicBezTo>
                <a:lnTo>
                  <a:pt x="64" y="27"/>
                </a:lnTo>
                <a:close/>
                <a:moveTo>
                  <a:pt x="55" y="14"/>
                </a:moveTo>
                <a:cubicBezTo>
                  <a:pt x="56" y="19"/>
                  <a:pt x="61" y="22"/>
                  <a:pt x="66" y="22"/>
                </a:cubicBezTo>
                <a:cubicBezTo>
                  <a:pt x="67" y="22"/>
                  <a:pt x="67" y="22"/>
                  <a:pt x="67" y="22"/>
                </a:cubicBezTo>
                <a:cubicBezTo>
                  <a:pt x="68" y="22"/>
                  <a:pt x="68" y="22"/>
                  <a:pt x="69" y="22"/>
                </a:cubicBezTo>
                <a:cubicBezTo>
                  <a:pt x="74" y="21"/>
                  <a:pt x="78" y="16"/>
                  <a:pt x="78" y="11"/>
                </a:cubicBezTo>
                <a:cubicBezTo>
                  <a:pt x="78" y="11"/>
                  <a:pt x="78" y="11"/>
                  <a:pt x="78" y="10"/>
                </a:cubicBezTo>
                <a:cubicBezTo>
                  <a:pt x="78" y="10"/>
                  <a:pt x="77" y="9"/>
                  <a:pt x="77" y="8"/>
                </a:cubicBezTo>
                <a:cubicBezTo>
                  <a:pt x="76" y="3"/>
                  <a:pt x="71" y="0"/>
                  <a:pt x="66" y="0"/>
                </a:cubicBezTo>
                <a:cubicBezTo>
                  <a:pt x="65" y="0"/>
                  <a:pt x="64" y="0"/>
                  <a:pt x="64" y="0"/>
                </a:cubicBezTo>
                <a:cubicBezTo>
                  <a:pt x="58" y="1"/>
                  <a:pt x="54" y="7"/>
                  <a:pt x="55" y="13"/>
                </a:cubicBezTo>
                <a:cubicBezTo>
                  <a:pt x="55" y="13"/>
                  <a:pt x="55" y="13"/>
                  <a:pt x="55" y="14"/>
                </a:cubicBezTo>
                <a:close/>
                <a:moveTo>
                  <a:pt x="144" y="63"/>
                </a:moveTo>
                <a:cubicBezTo>
                  <a:pt x="109" y="18"/>
                  <a:pt x="109" y="18"/>
                  <a:pt x="109" y="18"/>
                </a:cubicBezTo>
                <a:cubicBezTo>
                  <a:pt x="107" y="23"/>
                  <a:pt x="102" y="27"/>
                  <a:pt x="97" y="27"/>
                </a:cubicBezTo>
                <a:cubicBezTo>
                  <a:pt x="124" y="63"/>
                  <a:pt x="124" y="63"/>
                  <a:pt x="124" y="63"/>
                </a:cubicBezTo>
                <a:cubicBezTo>
                  <a:pt x="105" y="63"/>
                  <a:pt x="105" y="63"/>
                  <a:pt x="105" y="63"/>
                </a:cubicBezTo>
                <a:cubicBezTo>
                  <a:pt x="105" y="83"/>
                  <a:pt x="105" y="83"/>
                  <a:pt x="105" y="83"/>
                </a:cubicBezTo>
                <a:cubicBezTo>
                  <a:pt x="155" y="83"/>
                  <a:pt x="155" y="83"/>
                  <a:pt x="155" y="83"/>
                </a:cubicBezTo>
                <a:cubicBezTo>
                  <a:pt x="160" y="63"/>
                  <a:pt x="160" y="63"/>
                  <a:pt x="160" y="63"/>
                </a:cubicBezTo>
                <a:lnTo>
                  <a:pt x="144" y="63"/>
                </a:lnTo>
                <a:close/>
                <a:moveTo>
                  <a:pt x="92" y="22"/>
                </a:moveTo>
                <a:cubicBezTo>
                  <a:pt x="92" y="22"/>
                  <a:pt x="92" y="22"/>
                  <a:pt x="93" y="22"/>
                </a:cubicBezTo>
                <a:cubicBezTo>
                  <a:pt x="93" y="22"/>
                  <a:pt x="94" y="22"/>
                  <a:pt x="94" y="22"/>
                </a:cubicBezTo>
                <a:cubicBezTo>
                  <a:pt x="99" y="22"/>
                  <a:pt x="104" y="19"/>
                  <a:pt x="105" y="14"/>
                </a:cubicBezTo>
                <a:cubicBezTo>
                  <a:pt x="105" y="13"/>
                  <a:pt x="105" y="13"/>
                  <a:pt x="105" y="13"/>
                </a:cubicBezTo>
                <a:cubicBezTo>
                  <a:pt x="106" y="7"/>
                  <a:pt x="103" y="1"/>
                  <a:pt x="97" y="0"/>
                </a:cubicBezTo>
                <a:cubicBezTo>
                  <a:pt x="96" y="0"/>
                  <a:pt x="95" y="0"/>
                  <a:pt x="94" y="0"/>
                </a:cubicBezTo>
                <a:cubicBezTo>
                  <a:pt x="89" y="0"/>
                  <a:pt x="84" y="3"/>
                  <a:pt x="83" y="8"/>
                </a:cubicBezTo>
                <a:cubicBezTo>
                  <a:pt x="83" y="9"/>
                  <a:pt x="83" y="10"/>
                  <a:pt x="83" y="10"/>
                </a:cubicBezTo>
                <a:cubicBezTo>
                  <a:pt x="83" y="11"/>
                  <a:pt x="83" y="11"/>
                  <a:pt x="83" y="11"/>
                </a:cubicBezTo>
                <a:cubicBezTo>
                  <a:pt x="83" y="16"/>
                  <a:pt x="86" y="21"/>
                  <a:pt x="92" y="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23D20B60-6FA3-04B8-7BE9-8FBB4E82FA0F}"/>
              </a:ext>
            </a:extLst>
          </p:cNvPr>
          <p:cNvSpPr>
            <a:spLocks noEditPoints="1"/>
          </p:cNvSpPr>
          <p:nvPr/>
        </p:nvSpPr>
        <p:spPr bwMode="auto">
          <a:xfrm>
            <a:off x="4616451" y="2473325"/>
            <a:ext cx="201613" cy="257175"/>
          </a:xfrm>
          <a:custGeom>
            <a:avLst/>
            <a:gdLst>
              <a:gd name="T0" fmla="*/ 127 w 127"/>
              <a:gd name="T1" fmla="*/ 41 h 162"/>
              <a:gd name="T2" fmla="*/ 103 w 127"/>
              <a:gd name="T3" fmla="*/ 15 h 162"/>
              <a:gd name="T4" fmla="*/ 78 w 127"/>
              <a:gd name="T5" fmla="*/ 42 h 162"/>
              <a:gd name="T6" fmla="*/ 78 w 127"/>
              <a:gd name="T7" fmla="*/ 42 h 162"/>
              <a:gd name="T8" fmla="*/ 78 w 127"/>
              <a:gd name="T9" fmla="*/ 131 h 162"/>
              <a:gd name="T10" fmla="*/ 59 w 127"/>
              <a:gd name="T11" fmla="*/ 152 h 162"/>
              <a:gd name="T12" fmla="*/ 33 w 127"/>
              <a:gd name="T13" fmla="*/ 137 h 162"/>
              <a:gd name="T14" fmla="*/ 37 w 127"/>
              <a:gd name="T15" fmla="*/ 137 h 162"/>
              <a:gd name="T16" fmla="*/ 37 w 127"/>
              <a:gd name="T17" fmla="*/ 130 h 162"/>
              <a:gd name="T18" fmla="*/ 20 w 127"/>
              <a:gd name="T19" fmla="*/ 130 h 162"/>
              <a:gd name="T20" fmla="*/ 20 w 127"/>
              <a:gd name="T21" fmla="*/ 137 h 162"/>
              <a:gd name="T22" fmla="*/ 25 w 127"/>
              <a:gd name="T23" fmla="*/ 137 h 162"/>
              <a:gd name="T24" fmla="*/ 56 w 127"/>
              <a:gd name="T25" fmla="*/ 160 h 162"/>
              <a:gd name="T26" fmla="*/ 87 w 127"/>
              <a:gd name="T27" fmla="*/ 130 h 162"/>
              <a:gd name="T28" fmla="*/ 86 w 127"/>
              <a:gd name="T29" fmla="*/ 42 h 162"/>
              <a:gd name="T30" fmla="*/ 102 w 127"/>
              <a:gd name="T31" fmla="*/ 23 h 162"/>
              <a:gd name="T32" fmla="*/ 118 w 127"/>
              <a:gd name="T33" fmla="*/ 43 h 162"/>
              <a:gd name="T34" fmla="*/ 118 w 127"/>
              <a:gd name="T35" fmla="*/ 142 h 162"/>
              <a:gd name="T36" fmla="*/ 127 w 127"/>
              <a:gd name="T37" fmla="*/ 142 h 162"/>
              <a:gd name="T38" fmla="*/ 127 w 127"/>
              <a:gd name="T39" fmla="*/ 41 h 162"/>
              <a:gd name="T40" fmla="*/ 37 w 127"/>
              <a:gd name="T41" fmla="*/ 126 h 162"/>
              <a:gd name="T42" fmla="*/ 44 w 127"/>
              <a:gd name="T43" fmla="*/ 126 h 162"/>
              <a:gd name="T44" fmla="*/ 51 w 127"/>
              <a:gd name="T45" fmla="*/ 49 h 162"/>
              <a:gd name="T46" fmla="*/ 29 w 127"/>
              <a:gd name="T47" fmla="*/ 55 h 162"/>
              <a:gd name="T48" fmla="*/ 6 w 127"/>
              <a:gd name="T49" fmla="*/ 49 h 162"/>
              <a:gd name="T50" fmla="*/ 14 w 127"/>
              <a:gd name="T51" fmla="*/ 126 h 162"/>
              <a:gd name="T52" fmla="*/ 20 w 127"/>
              <a:gd name="T53" fmla="*/ 126 h 162"/>
              <a:gd name="T54" fmla="*/ 37 w 127"/>
              <a:gd name="T55" fmla="*/ 126 h 162"/>
              <a:gd name="T56" fmla="*/ 6 w 127"/>
              <a:gd name="T57" fmla="*/ 44 h 162"/>
              <a:gd name="T58" fmla="*/ 7 w 127"/>
              <a:gd name="T59" fmla="*/ 44 h 162"/>
              <a:gd name="T60" fmla="*/ 28 w 127"/>
              <a:gd name="T61" fmla="*/ 51 h 162"/>
              <a:gd name="T62" fmla="*/ 29 w 127"/>
              <a:gd name="T63" fmla="*/ 51 h 162"/>
              <a:gd name="T64" fmla="*/ 29 w 127"/>
              <a:gd name="T65" fmla="*/ 51 h 162"/>
              <a:gd name="T66" fmla="*/ 51 w 127"/>
              <a:gd name="T67" fmla="*/ 44 h 162"/>
              <a:gd name="T68" fmla="*/ 51 w 127"/>
              <a:gd name="T69" fmla="*/ 44 h 162"/>
              <a:gd name="T70" fmla="*/ 51 w 127"/>
              <a:gd name="T71" fmla="*/ 44 h 162"/>
              <a:gd name="T72" fmla="*/ 53 w 127"/>
              <a:gd name="T73" fmla="*/ 42 h 162"/>
              <a:gd name="T74" fmla="*/ 54 w 127"/>
              <a:gd name="T75" fmla="*/ 40 h 162"/>
              <a:gd name="T76" fmla="*/ 57 w 127"/>
              <a:gd name="T77" fmla="*/ 29 h 162"/>
              <a:gd name="T78" fmla="*/ 29 w 127"/>
              <a:gd name="T79" fmla="*/ 0 h 162"/>
              <a:gd name="T80" fmla="*/ 0 w 127"/>
              <a:gd name="T81" fmla="*/ 29 h 162"/>
              <a:gd name="T82" fmla="*/ 3 w 127"/>
              <a:gd name="T83" fmla="*/ 40 h 162"/>
              <a:gd name="T84" fmla="*/ 4 w 127"/>
              <a:gd name="T85" fmla="*/ 42 h 162"/>
              <a:gd name="T86" fmla="*/ 6 w 127"/>
              <a:gd name="T87" fmla="*/ 44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7" h="162">
                <a:moveTo>
                  <a:pt x="127" y="41"/>
                </a:moveTo>
                <a:cubicBezTo>
                  <a:pt x="127" y="27"/>
                  <a:pt x="117" y="16"/>
                  <a:pt x="103" y="15"/>
                </a:cubicBezTo>
                <a:cubicBezTo>
                  <a:pt x="88" y="13"/>
                  <a:pt x="78" y="28"/>
                  <a:pt x="78" y="42"/>
                </a:cubicBezTo>
                <a:cubicBezTo>
                  <a:pt x="78" y="42"/>
                  <a:pt x="78" y="42"/>
                  <a:pt x="78" y="42"/>
                </a:cubicBezTo>
                <a:cubicBezTo>
                  <a:pt x="78" y="42"/>
                  <a:pt x="78" y="131"/>
                  <a:pt x="78" y="131"/>
                </a:cubicBezTo>
                <a:cubicBezTo>
                  <a:pt x="78" y="141"/>
                  <a:pt x="69" y="149"/>
                  <a:pt x="59" y="152"/>
                </a:cubicBezTo>
                <a:cubicBezTo>
                  <a:pt x="50" y="154"/>
                  <a:pt x="31" y="150"/>
                  <a:pt x="33" y="137"/>
                </a:cubicBezTo>
                <a:cubicBezTo>
                  <a:pt x="37" y="137"/>
                  <a:pt x="37" y="137"/>
                  <a:pt x="37" y="137"/>
                </a:cubicBezTo>
                <a:cubicBezTo>
                  <a:pt x="37" y="130"/>
                  <a:pt x="37" y="130"/>
                  <a:pt x="37" y="130"/>
                </a:cubicBezTo>
                <a:cubicBezTo>
                  <a:pt x="20" y="130"/>
                  <a:pt x="20" y="130"/>
                  <a:pt x="20" y="130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25" y="137"/>
                  <a:pt x="25" y="137"/>
                  <a:pt x="25" y="137"/>
                </a:cubicBezTo>
                <a:cubicBezTo>
                  <a:pt x="24" y="153"/>
                  <a:pt x="42" y="162"/>
                  <a:pt x="56" y="160"/>
                </a:cubicBezTo>
                <a:cubicBezTo>
                  <a:pt x="73" y="159"/>
                  <a:pt x="87" y="145"/>
                  <a:pt x="87" y="130"/>
                </a:cubicBezTo>
                <a:cubicBezTo>
                  <a:pt x="87" y="128"/>
                  <a:pt x="86" y="42"/>
                  <a:pt x="86" y="42"/>
                </a:cubicBezTo>
                <a:cubicBezTo>
                  <a:pt x="86" y="32"/>
                  <a:pt x="92" y="23"/>
                  <a:pt x="102" y="23"/>
                </a:cubicBezTo>
                <a:cubicBezTo>
                  <a:pt x="113" y="22"/>
                  <a:pt x="118" y="32"/>
                  <a:pt x="118" y="43"/>
                </a:cubicBezTo>
                <a:cubicBezTo>
                  <a:pt x="118" y="44"/>
                  <a:pt x="118" y="142"/>
                  <a:pt x="118" y="142"/>
                </a:cubicBezTo>
                <a:cubicBezTo>
                  <a:pt x="118" y="147"/>
                  <a:pt x="127" y="147"/>
                  <a:pt x="127" y="142"/>
                </a:cubicBezTo>
                <a:cubicBezTo>
                  <a:pt x="127" y="142"/>
                  <a:pt x="127" y="42"/>
                  <a:pt x="127" y="41"/>
                </a:cubicBezTo>
                <a:close/>
                <a:moveTo>
                  <a:pt x="37" y="126"/>
                </a:moveTo>
                <a:cubicBezTo>
                  <a:pt x="44" y="126"/>
                  <a:pt x="44" y="126"/>
                  <a:pt x="44" y="126"/>
                </a:cubicBezTo>
                <a:cubicBezTo>
                  <a:pt x="51" y="49"/>
                  <a:pt x="51" y="49"/>
                  <a:pt x="51" y="49"/>
                </a:cubicBezTo>
                <a:cubicBezTo>
                  <a:pt x="45" y="53"/>
                  <a:pt x="37" y="55"/>
                  <a:pt x="29" y="55"/>
                </a:cubicBezTo>
                <a:cubicBezTo>
                  <a:pt x="20" y="55"/>
                  <a:pt x="13" y="53"/>
                  <a:pt x="6" y="49"/>
                </a:cubicBezTo>
                <a:cubicBezTo>
                  <a:pt x="14" y="126"/>
                  <a:pt x="14" y="126"/>
                  <a:pt x="14" y="126"/>
                </a:cubicBezTo>
                <a:cubicBezTo>
                  <a:pt x="20" y="126"/>
                  <a:pt x="20" y="126"/>
                  <a:pt x="20" y="126"/>
                </a:cubicBezTo>
                <a:lnTo>
                  <a:pt x="37" y="126"/>
                </a:lnTo>
                <a:close/>
                <a:moveTo>
                  <a:pt x="6" y="44"/>
                </a:moveTo>
                <a:cubicBezTo>
                  <a:pt x="6" y="44"/>
                  <a:pt x="6" y="44"/>
                  <a:pt x="7" y="44"/>
                </a:cubicBezTo>
                <a:cubicBezTo>
                  <a:pt x="13" y="48"/>
                  <a:pt x="20" y="51"/>
                  <a:pt x="28" y="51"/>
                </a:cubicBezTo>
                <a:cubicBezTo>
                  <a:pt x="28" y="51"/>
                  <a:pt x="28" y="51"/>
                  <a:pt x="29" y="51"/>
                </a:cubicBezTo>
                <a:cubicBezTo>
                  <a:pt x="29" y="51"/>
                  <a:pt x="29" y="51"/>
                  <a:pt x="29" y="51"/>
                </a:cubicBezTo>
                <a:cubicBezTo>
                  <a:pt x="37" y="51"/>
                  <a:pt x="45" y="48"/>
                  <a:pt x="51" y="44"/>
                </a:cubicBezTo>
                <a:cubicBezTo>
                  <a:pt x="51" y="44"/>
                  <a:pt x="51" y="44"/>
                  <a:pt x="51" y="44"/>
                </a:cubicBezTo>
                <a:cubicBezTo>
                  <a:pt x="51" y="44"/>
                  <a:pt x="51" y="44"/>
                  <a:pt x="51" y="44"/>
                </a:cubicBezTo>
                <a:cubicBezTo>
                  <a:pt x="52" y="43"/>
                  <a:pt x="52" y="42"/>
                  <a:pt x="53" y="42"/>
                </a:cubicBezTo>
                <a:cubicBezTo>
                  <a:pt x="53" y="41"/>
                  <a:pt x="54" y="40"/>
                  <a:pt x="54" y="40"/>
                </a:cubicBezTo>
                <a:cubicBezTo>
                  <a:pt x="56" y="37"/>
                  <a:pt x="57" y="33"/>
                  <a:pt x="57" y="29"/>
                </a:cubicBezTo>
                <a:cubicBezTo>
                  <a:pt x="57" y="13"/>
                  <a:pt x="44" y="0"/>
                  <a:pt x="29" y="0"/>
                </a:cubicBezTo>
                <a:cubicBezTo>
                  <a:pt x="13" y="0"/>
                  <a:pt x="0" y="13"/>
                  <a:pt x="0" y="29"/>
                </a:cubicBezTo>
                <a:cubicBezTo>
                  <a:pt x="0" y="33"/>
                  <a:pt x="1" y="37"/>
                  <a:pt x="3" y="40"/>
                </a:cubicBezTo>
                <a:cubicBezTo>
                  <a:pt x="3" y="40"/>
                  <a:pt x="4" y="41"/>
                  <a:pt x="4" y="42"/>
                </a:cubicBezTo>
                <a:cubicBezTo>
                  <a:pt x="5" y="42"/>
                  <a:pt x="6" y="43"/>
                  <a:pt x="6" y="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763DAE1C-F2EA-FDF7-3208-88255E975EAD}"/>
              </a:ext>
            </a:extLst>
          </p:cNvPr>
          <p:cNvSpPr>
            <a:spLocks noEditPoints="1"/>
          </p:cNvSpPr>
          <p:nvPr/>
        </p:nvSpPr>
        <p:spPr bwMode="auto">
          <a:xfrm>
            <a:off x="5194301" y="3024188"/>
            <a:ext cx="147638" cy="254000"/>
          </a:xfrm>
          <a:custGeom>
            <a:avLst/>
            <a:gdLst>
              <a:gd name="T0" fmla="*/ 0 w 93"/>
              <a:gd name="T1" fmla="*/ 160 h 160"/>
              <a:gd name="T2" fmla="*/ 85 w 93"/>
              <a:gd name="T3" fmla="*/ 160 h 160"/>
              <a:gd name="T4" fmla="*/ 85 w 93"/>
              <a:gd name="T5" fmla="*/ 66 h 160"/>
              <a:gd name="T6" fmla="*/ 0 w 93"/>
              <a:gd name="T7" fmla="*/ 66 h 160"/>
              <a:gd name="T8" fmla="*/ 0 w 93"/>
              <a:gd name="T9" fmla="*/ 160 h 160"/>
              <a:gd name="T10" fmla="*/ 62 w 93"/>
              <a:gd name="T11" fmla="*/ 79 h 160"/>
              <a:gd name="T12" fmla="*/ 67 w 93"/>
              <a:gd name="T13" fmla="*/ 79 h 160"/>
              <a:gd name="T14" fmla="*/ 67 w 93"/>
              <a:gd name="T15" fmla="*/ 147 h 160"/>
              <a:gd name="T16" fmla="*/ 62 w 93"/>
              <a:gd name="T17" fmla="*/ 147 h 160"/>
              <a:gd name="T18" fmla="*/ 62 w 93"/>
              <a:gd name="T19" fmla="*/ 79 h 160"/>
              <a:gd name="T20" fmla="*/ 40 w 93"/>
              <a:gd name="T21" fmla="*/ 79 h 160"/>
              <a:gd name="T22" fmla="*/ 45 w 93"/>
              <a:gd name="T23" fmla="*/ 79 h 160"/>
              <a:gd name="T24" fmla="*/ 45 w 93"/>
              <a:gd name="T25" fmla="*/ 147 h 160"/>
              <a:gd name="T26" fmla="*/ 40 w 93"/>
              <a:gd name="T27" fmla="*/ 147 h 160"/>
              <a:gd name="T28" fmla="*/ 40 w 93"/>
              <a:gd name="T29" fmla="*/ 79 h 160"/>
              <a:gd name="T30" fmla="*/ 18 w 93"/>
              <a:gd name="T31" fmla="*/ 79 h 160"/>
              <a:gd name="T32" fmla="*/ 22 w 93"/>
              <a:gd name="T33" fmla="*/ 79 h 160"/>
              <a:gd name="T34" fmla="*/ 22 w 93"/>
              <a:gd name="T35" fmla="*/ 147 h 160"/>
              <a:gd name="T36" fmla="*/ 18 w 93"/>
              <a:gd name="T37" fmla="*/ 147 h 160"/>
              <a:gd name="T38" fmla="*/ 18 w 93"/>
              <a:gd name="T39" fmla="*/ 79 h 160"/>
              <a:gd name="T40" fmla="*/ 76 w 93"/>
              <a:gd name="T41" fmla="*/ 38 h 160"/>
              <a:gd name="T42" fmla="*/ 85 w 93"/>
              <a:gd name="T43" fmla="*/ 22 h 160"/>
              <a:gd name="T44" fmla="*/ 48 w 93"/>
              <a:gd name="T45" fmla="*/ 0 h 160"/>
              <a:gd name="T46" fmla="*/ 39 w 93"/>
              <a:gd name="T47" fmla="*/ 16 h 160"/>
              <a:gd name="T48" fmla="*/ 20 w 93"/>
              <a:gd name="T49" fmla="*/ 5 h 160"/>
              <a:gd name="T50" fmla="*/ 11 w 93"/>
              <a:gd name="T51" fmla="*/ 20 h 160"/>
              <a:gd name="T52" fmla="*/ 85 w 93"/>
              <a:gd name="T53" fmla="*/ 63 h 160"/>
              <a:gd name="T54" fmla="*/ 93 w 93"/>
              <a:gd name="T55" fmla="*/ 48 h 160"/>
              <a:gd name="T56" fmla="*/ 76 w 93"/>
              <a:gd name="T57" fmla="*/ 38 h 160"/>
              <a:gd name="T58" fmla="*/ 69 w 93"/>
              <a:gd name="T59" fmla="*/ 34 h 160"/>
              <a:gd name="T60" fmla="*/ 46 w 93"/>
              <a:gd name="T61" fmla="*/ 21 h 160"/>
              <a:gd name="T62" fmla="*/ 51 w 93"/>
              <a:gd name="T63" fmla="*/ 12 h 160"/>
              <a:gd name="T64" fmla="*/ 73 w 93"/>
              <a:gd name="T65" fmla="*/ 25 h 160"/>
              <a:gd name="T66" fmla="*/ 69 w 93"/>
              <a:gd name="T67" fmla="*/ 3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3" h="160">
                <a:moveTo>
                  <a:pt x="0" y="160"/>
                </a:moveTo>
                <a:lnTo>
                  <a:pt x="85" y="160"/>
                </a:lnTo>
                <a:lnTo>
                  <a:pt x="85" y="66"/>
                </a:lnTo>
                <a:lnTo>
                  <a:pt x="0" y="66"/>
                </a:lnTo>
                <a:lnTo>
                  <a:pt x="0" y="160"/>
                </a:lnTo>
                <a:close/>
                <a:moveTo>
                  <a:pt x="62" y="79"/>
                </a:moveTo>
                <a:lnTo>
                  <a:pt x="67" y="79"/>
                </a:lnTo>
                <a:lnTo>
                  <a:pt x="67" y="147"/>
                </a:lnTo>
                <a:lnTo>
                  <a:pt x="62" y="147"/>
                </a:lnTo>
                <a:lnTo>
                  <a:pt x="62" y="79"/>
                </a:lnTo>
                <a:close/>
                <a:moveTo>
                  <a:pt x="40" y="79"/>
                </a:moveTo>
                <a:lnTo>
                  <a:pt x="45" y="79"/>
                </a:lnTo>
                <a:lnTo>
                  <a:pt x="45" y="147"/>
                </a:lnTo>
                <a:lnTo>
                  <a:pt x="40" y="147"/>
                </a:lnTo>
                <a:lnTo>
                  <a:pt x="40" y="79"/>
                </a:lnTo>
                <a:close/>
                <a:moveTo>
                  <a:pt x="18" y="79"/>
                </a:moveTo>
                <a:lnTo>
                  <a:pt x="22" y="79"/>
                </a:lnTo>
                <a:lnTo>
                  <a:pt x="22" y="147"/>
                </a:lnTo>
                <a:lnTo>
                  <a:pt x="18" y="147"/>
                </a:lnTo>
                <a:lnTo>
                  <a:pt x="18" y="79"/>
                </a:lnTo>
                <a:close/>
                <a:moveTo>
                  <a:pt x="76" y="38"/>
                </a:moveTo>
                <a:lnTo>
                  <a:pt x="85" y="22"/>
                </a:lnTo>
                <a:lnTo>
                  <a:pt x="48" y="0"/>
                </a:lnTo>
                <a:lnTo>
                  <a:pt x="39" y="16"/>
                </a:lnTo>
                <a:lnTo>
                  <a:pt x="20" y="5"/>
                </a:lnTo>
                <a:lnTo>
                  <a:pt x="11" y="20"/>
                </a:lnTo>
                <a:lnTo>
                  <a:pt x="85" y="63"/>
                </a:lnTo>
                <a:lnTo>
                  <a:pt x="93" y="48"/>
                </a:lnTo>
                <a:lnTo>
                  <a:pt x="76" y="38"/>
                </a:lnTo>
                <a:close/>
                <a:moveTo>
                  <a:pt x="69" y="34"/>
                </a:moveTo>
                <a:lnTo>
                  <a:pt x="46" y="21"/>
                </a:lnTo>
                <a:lnTo>
                  <a:pt x="51" y="12"/>
                </a:lnTo>
                <a:lnTo>
                  <a:pt x="73" y="25"/>
                </a:lnTo>
                <a:lnTo>
                  <a:pt x="69" y="3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AEF87569-0218-E1E9-158E-E9E54457B171}"/>
              </a:ext>
            </a:extLst>
          </p:cNvPr>
          <p:cNvSpPr>
            <a:spLocks noEditPoints="1"/>
          </p:cNvSpPr>
          <p:nvPr/>
        </p:nvSpPr>
        <p:spPr bwMode="auto">
          <a:xfrm>
            <a:off x="3489326" y="3048000"/>
            <a:ext cx="254000" cy="207963"/>
          </a:xfrm>
          <a:custGeom>
            <a:avLst/>
            <a:gdLst>
              <a:gd name="T0" fmla="*/ 140 w 160"/>
              <a:gd name="T1" fmla="*/ 0 h 131"/>
              <a:gd name="T2" fmla="*/ 111 w 160"/>
              <a:gd name="T3" fmla="*/ 0 h 131"/>
              <a:gd name="T4" fmla="*/ 111 w 160"/>
              <a:gd name="T5" fmla="*/ 12 h 131"/>
              <a:gd name="T6" fmla="*/ 140 w 160"/>
              <a:gd name="T7" fmla="*/ 12 h 131"/>
              <a:gd name="T8" fmla="*/ 140 w 160"/>
              <a:gd name="T9" fmla="*/ 0 h 131"/>
              <a:gd name="T10" fmla="*/ 0 w 160"/>
              <a:gd name="T11" fmla="*/ 17 h 131"/>
              <a:gd name="T12" fmla="*/ 0 w 160"/>
              <a:gd name="T13" fmla="*/ 131 h 131"/>
              <a:gd name="T14" fmla="*/ 160 w 160"/>
              <a:gd name="T15" fmla="*/ 131 h 131"/>
              <a:gd name="T16" fmla="*/ 160 w 160"/>
              <a:gd name="T17" fmla="*/ 17 h 131"/>
              <a:gd name="T18" fmla="*/ 0 w 160"/>
              <a:gd name="T19" fmla="*/ 17 h 131"/>
              <a:gd name="T20" fmla="*/ 80 w 160"/>
              <a:gd name="T21" fmla="*/ 119 h 131"/>
              <a:gd name="T22" fmla="*/ 35 w 160"/>
              <a:gd name="T23" fmla="*/ 74 h 131"/>
              <a:gd name="T24" fmla="*/ 80 w 160"/>
              <a:gd name="T25" fmla="*/ 29 h 131"/>
              <a:gd name="T26" fmla="*/ 125 w 160"/>
              <a:gd name="T27" fmla="*/ 74 h 131"/>
              <a:gd name="T28" fmla="*/ 80 w 160"/>
              <a:gd name="T29" fmla="*/ 119 h 131"/>
              <a:gd name="T30" fmla="*/ 80 w 160"/>
              <a:gd name="T31" fmla="*/ 44 h 131"/>
              <a:gd name="T32" fmla="*/ 50 w 160"/>
              <a:gd name="T33" fmla="*/ 74 h 131"/>
              <a:gd name="T34" fmla="*/ 80 w 160"/>
              <a:gd name="T35" fmla="*/ 104 h 131"/>
              <a:gd name="T36" fmla="*/ 110 w 160"/>
              <a:gd name="T37" fmla="*/ 74 h 131"/>
              <a:gd name="T38" fmla="*/ 80 w 160"/>
              <a:gd name="T39" fmla="*/ 44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0" h="131">
                <a:moveTo>
                  <a:pt x="140" y="0"/>
                </a:moveTo>
                <a:cubicBezTo>
                  <a:pt x="111" y="0"/>
                  <a:pt x="111" y="0"/>
                  <a:pt x="111" y="0"/>
                </a:cubicBezTo>
                <a:cubicBezTo>
                  <a:pt x="111" y="12"/>
                  <a:pt x="111" y="12"/>
                  <a:pt x="111" y="12"/>
                </a:cubicBezTo>
                <a:cubicBezTo>
                  <a:pt x="140" y="12"/>
                  <a:pt x="140" y="12"/>
                  <a:pt x="140" y="12"/>
                </a:cubicBezTo>
                <a:lnTo>
                  <a:pt x="140" y="0"/>
                </a:lnTo>
                <a:close/>
                <a:moveTo>
                  <a:pt x="0" y="17"/>
                </a:moveTo>
                <a:cubicBezTo>
                  <a:pt x="0" y="131"/>
                  <a:pt x="0" y="131"/>
                  <a:pt x="0" y="131"/>
                </a:cubicBezTo>
                <a:cubicBezTo>
                  <a:pt x="160" y="131"/>
                  <a:pt x="160" y="131"/>
                  <a:pt x="160" y="131"/>
                </a:cubicBezTo>
                <a:cubicBezTo>
                  <a:pt x="160" y="17"/>
                  <a:pt x="160" y="17"/>
                  <a:pt x="160" y="17"/>
                </a:cubicBezTo>
                <a:lnTo>
                  <a:pt x="0" y="17"/>
                </a:lnTo>
                <a:close/>
                <a:moveTo>
                  <a:pt x="80" y="119"/>
                </a:moveTo>
                <a:cubicBezTo>
                  <a:pt x="55" y="119"/>
                  <a:pt x="35" y="99"/>
                  <a:pt x="35" y="74"/>
                </a:cubicBezTo>
                <a:cubicBezTo>
                  <a:pt x="35" y="49"/>
                  <a:pt x="55" y="29"/>
                  <a:pt x="80" y="29"/>
                </a:cubicBezTo>
                <a:cubicBezTo>
                  <a:pt x="105" y="29"/>
                  <a:pt x="125" y="49"/>
                  <a:pt x="125" y="74"/>
                </a:cubicBezTo>
                <a:cubicBezTo>
                  <a:pt x="125" y="99"/>
                  <a:pt x="105" y="119"/>
                  <a:pt x="80" y="119"/>
                </a:cubicBezTo>
                <a:close/>
                <a:moveTo>
                  <a:pt x="80" y="44"/>
                </a:moveTo>
                <a:cubicBezTo>
                  <a:pt x="63" y="44"/>
                  <a:pt x="50" y="57"/>
                  <a:pt x="50" y="74"/>
                </a:cubicBezTo>
                <a:cubicBezTo>
                  <a:pt x="50" y="90"/>
                  <a:pt x="63" y="104"/>
                  <a:pt x="80" y="104"/>
                </a:cubicBezTo>
                <a:cubicBezTo>
                  <a:pt x="97" y="104"/>
                  <a:pt x="110" y="90"/>
                  <a:pt x="110" y="74"/>
                </a:cubicBezTo>
                <a:cubicBezTo>
                  <a:pt x="110" y="57"/>
                  <a:pt x="97" y="44"/>
                  <a:pt x="80" y="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87F3D7A0-AC82-8449-9D9E-1D1B7A82CF64}"/>
              </a:ext>
            </a:extLst>
          </p:cNvPr>
          <p:cNvSpPr>
            <a:spLocks noEditPoints="1"/>
          </p:cNvSpPr>
          <p:nvPr/>
        </p:nvSpPr>
        <p:spPr bwMode="auto">
          <a:xfrm>
            <a:off x="1838326" y="1377950"/>
            <a:ext cx="254000" cy="244475"/>
          </a:xfrm>
          <a:custGeom>
            <a:avLst/>
            <a:gdLst>
              <a:gd name="T0" fmla="*/ 143 w 160"/>
              <a:gd name="T1" fmla="*/ 63 h 154"/>
              <a:gd name="T2" fmla="*/ 146 w 160"/>
              <a:gd name="T3" fmla="*/ 49 h 154"/>
              <a:gd name="T4" fmla="*/ 96 w 160"/>
              <a:gd name="T5" fmla="*/ 0 h 154"/>
              <a:gd name="T6" fmla="*/ 47 w 160"/>
              <a:gd name="T7" fmla="*/ 48 h 154"/>
              <a:gd name="T8" fmla="*/ 29 w 160"/>
              <a:gd name="T9" fmla="*/ 41 h 154"/>
              <a:gd name="T10" fmla="*/ 0 w 160"/>
              <a:gd name="T11" fmla="*/ 70 h 154"/>
              <a:gd name="T12" fmla="*/ 29 w 160"/>
              <a:gd name="T13" fmla="*/ 98 h 154"/>
              <a:gd name="T14" fmla="*/ 143 w 160"/>
              <a:gd name="T15" fmla="*/ 98 h 154"/>
              <a:gd name="T16" fmla="*/ 160 w 160"/>
              <a:gd name="T17" fmla="*/ 81 h 154"/>
              <a:gd name="T18" fmla="*/ 143 w 160"/>
              <a:gd name="T19" fmla="*/ 63 h 154"/>
              <a:gd name="T20" fmla="*/ 23 w 160"/>
              <a:gd name="T21" fmla="*/ 137 h 154"/>
              <a:gd name="T22" fmla="*/ 37 w 160"/>
              <a:gd name="T23" fmla="*/ 137 h 154"/>
              <a:gd name="T24" fmla="*/ 37 w 160"/>
              <a:gd name="T25" fmla="*/ 107 h 154"/>
              <a:gd name="T26" fmla="*/ 23 w 160"/>
              <a:gd name="T27" fmla="*/ 107 h 154"/>
              <a:gd name="T28" fmla="*/ 23 w 160"/>
              <a:gd name="T29" fmla="*/ 137 h 154"/>
              <a:gd name="T30" fmla="*/ 57 w 160"/>
              <a:gd name="T31" fmla="*/ 154 h 154"/>
              <a:gd name="T32" fmla="*/ 71 w 160"/>
              <a:gd name="T33" fmla="*/ 154 h 154"/>
              <a:gd name="T34" fmla="*/ 71 w 160"/>
              <a:gd name="T35" fmla="*/ 124 h 154"/>
              <a:gd name="T36" fmla="*/ 57 w 160"/>
              <a:gd name="T37" fmla="*/ 124 h 154"/>
              <a:gd name="T38" fmla="*/ 57 w 160"/>
              <a:gd name="T39" fmla="*/ 154 h 154"/>
              <a:gd name="T40" fmla="*/ 90 w 160"/>
              <a:gd name="T41" fmla="*/ 137 h 154"/>
              <a:gd name="T42" fmla="*/ 104 w 160"/>
              <a:gd name="T43" fmla="*/ 137 h 154"/>
              <a:gd name="T44" fmla="*/ 104 w 160"/>
              <a:gd name="T45" fmla="*/ 107 h 154"/>
              <a:gd name="T46" fmla="*/ 90 w 160"/>
              <a:gd name="T47" fmla="*/ 107 h 154"/>
              <a:gd name="T48" fmla="*/ 90 w 160"/>
              <a:gd name="T49" fmla="*/ 137 h 154"/>
              <a:gd name="T50" fmla="*/ 124 w 160"/>
              <a:gd name="T51" fmla="*/ 154 h 154"/>
              <a:gd name="T52" fmla="*/ 138 w 160"/>
              <a:gd name="T53" fmla="*/ 154 h 154"/>
              <a:gd name="T54" fmla="*/ 138 w 160"/>
              <a:gd name="T55" fmla="*/ 124 h 154"/>
              <a:gd name="T56" fmla="*/ 124 w 160"/>
              <a:gd name="T57" fmla="*/ 124 h 154"/>
              <a:gd name="T58" fmla="*/ 124 w 160"/>
              <a:gd name="T59" fmla="*/ 154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0" h="154">
                <a:moveTo>
                  <a:pt x="143" y="63"/>
                </a:moveTo>
                <a:cubicBezTo>
                  <a:pt x="145" y="59"/>
                  <a:pt x="146" y="54"/>
                  <a:pt x="146" y="49"/>
                </a:cubicBezTo>
                <a:cubicBezTo>
                  <a:pt x="146" y="22"/>
                  <a:pt x="124" y="0"/>
                  <a:pt x="96" y="0"/>
                </a:cubicBezTo>
                <a:cubicBezTo>
                  <a:pt x="70" y="0"/>
                  <a:pt x="48" y="21"/>
                  <a:pt x="47" y="48"/>
                </a:cubicBezTo>
                <a:cubicBezTo>
                  <a:pt x="42" y="44"/>
                  <a:pt x="36" y="41"/>
                  <a:pt x="29" y="41"/>
                </a:cubicBezTo>
                <a:cubicBezTo>
                  <a:pt x="13" y="41"/>
                  <a:pt x="0" y="54"/>
                  <a:pt x="0" y="70"/>
                </a:cubicBezTo>
                <a:cubicBezTo>
                  <a:pt x="0" y="85"/>
                  <a:pt x="13" y="98"/>
                  <a:pt x="29" y="98"/>
                </a:cubicBezTo>
                <a:cubicBezTo>
                  <a:pt x="143" y="98"/>
                  <a:pt x="143" y="98"/>
                  <a:pt x="143" y="98"/>
                </a:cubicBezTo>
                <a:cubicBezTo>
                  <a:pt x="153" y="98"/>
                  <a:pt x="160" y="90"/>
                  <a:pt x="160" y="81"/>
                </a:cubicBezTo>
                <a:cubicBezTo>
                  <a:pt x="160" y="71"/>
                  <a:pt x="153" y="64"/>
                  <a:pt x="143" y="63"/>
                </a:cubicBezTo>
                <a:close/>
                <a:moveTo>
                  <a:pt x="23" y="137"/>
                </a:moveTo>
                <a:cubicBezTo>
                  <a:pt x="37" y="137"/>
                  <a:pt x="37" y="137"/>
                  <a:pt x="37" y="137"/>
                </a:cubicBezTo>
                <a:cubicBezTo>
                  <a:pt x="37" y="107"/>
                  <a:pt x="37" y="107"/>
                  <a:pt x="37" y="107"/>
                </a:cubicBezTo>
                <a:cubicBezTo>
                  <a:pt x="23" y="107"/>
                  <a:pt x="23" y="107"/>
                  <a:pt x="23" y="107"/>
                </a:cubicBezTo>
                <a:lnTo>
                  <a:pt x="23" y="137"/>
                </a:lnTo>
                <a:close/>
                <a:moveTo>
                  <a:pt x="57" y="154"/>
                </a:moveTo>
                <a:cubicBezTo>
                  <a:pt x="71" y="154"/>
                  <a:pt x="71" y="154"/>
                  <a:pt x="71" y="154"/>
                </a:cubicBezTo>
                <a:cubicBezTo>
                  <a:pt x="71" y="124"/>
                  <a:pt x="71" y="124"/>
                  <a:pt x="71" y="124"/>
                </a:cubicBezTo>
                <a:cubicBezTo>
                  <a:pt x="57" y="124"/>
                  <a:pt x="57" y="124"/>
                  <a:pt x="57" y="124"/>
                </a:cubicBezTo>
                <a:lnTo>
                  <a:pt x="57" y="154"/>
                </a:lnTo>
                <a:close/>
                <a:moveTo>
                  <a:pt x="90" y="137"/>
                </a:moveTo>
                <a:cubicBezTo>
                  <a:pt x="104" y="137"/>
                  <a:pt x="104" y="137"/>
                  <a:pt x="104" y="137"/>
                </a:cubicBezTo>
                <a:cubicBezTo>
                  <a:pt x="104" y="107"/>
                  <a:pt x="104" y="107"/>
                  <a:pt x="104" y="107"/>
                </a:cubicBezTo>
                <a:cubicBezTo>
                  <a:pt x="90" y="107"/>
                  <a:pt x="90" y="107"/>
                  <a:pt x="90" y="107"/>
                </a:cubicBezTo>
                <a:lnTo>
                  <a:pt x="90" y="137"/>
                </a:lnTo>
                <a:close/>
                <a:moveTo>
                  <a:pt x="124" y="154"/>
                </a:moveTo>
                <a:cubicBezTo>
                  <a:pt x="138" y="154"/>
                  <a:pt x="138" y="154"/>
                  <a:pt x="138" y="154"/>
                </a:cubicBezTo>
                <a:cubicBezTo>
                  <a:pt x="138" y="124"/>
                  <a:pt x="138" y="124"/>
                  <a:pt x="138" y="124"/>
                </a:cubicBezTo>
                <a:cubicBezTo>
                  <a:pt x="124" y="124"/>
                  <a:pt x="124" y="124"/>
                  <a:pt x="124" y="124"/>
                </a:cubicBezTo>
                <a:lnTo>
                  <a:pt x="124" y="15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2F26F845-90E7-C36C-5C30-7045F3B58F37}"/>
              </a:ext>
            </a:extLst>
          </p:cNvPr>
          <p:cNvSpPr>
            <a:spLocks noEditPoints="1"/>
          </p:cNvSpPr>
          <p:nvPr/>
        </p:nvSpPr>
        <p:spPr bwMode="auto">
          <a:xfrm>
            <a:off x="6242051" y="3040063"/>
            <a:ext cx="255588" cy="203200"/>
          </a:xfrm>
          <a:custGeom>
            <a:avLst/>
            <a:gdLst>
              <a:gd name="T0" fmla="*/ 101 w 161"/>
              <a:gd name="T1" fmla="*/ 64 h 128"/>
              <a:gd name="T2" fmla="*/ 97 w 161"/>
              <a:gd name="T3" fmla="*/ 66 h 128"/>
              <a:gd name="T4" fmla="*/ 64 w 161"/>
              <a:gd name="T5" fmla="*/ 66 h 128"/>
              <a:gd name="T6" fmla="*/ 60 w 161"/>
              <a:gd name="T7" fmla="*/ 64 h 128"/>
              <a:gd name="T8" fmla="*/ 16 w 161"/>
              <a:gd name="T9" fmla="*/ 104 h 128"/>
              <a:gd name="T10" fmla="*/ 37 w 161"/>
              <a:gd name="T11" fmla="*/ 104 h 128"/>
              <a:gd name="T12" fmla="*/ 37 w 161"/>
              <a:gd name="T13" fmla="*/ 128 h 128"/>
              <a:gd name="T14" fmla="*/ 81 w 161"/>
              <a:gd name="T15" fmla="*/ 80 h 128"/>
              <a:gd name="T16" fmla="*/ 124 w 161"/>
              <a:gd name="T17" fmla="*/ 128 h 128"/>
              <a:gd name="T18" fmla="*/ 124 w 161"/>
              <a:gd name="T19" fmla="*/ 104 h 128"/>
              <a:gd name="T20" fmla="*/ 145 w 161"/>
              <a:gd name="T21" fmla="*/ 104 h 128"/>
              <a:gd name="T22" fmla="*/ 101 w 161"/>
              <a:gd name="T23" fmla="*/ 64 h 128"/>
              <a:gd name="T24" fmla="*/ 59 w 161"/>
              <a:gd name="T25" fmla="*/ 57 h 128"/>
              <a:gd name="T26" fmla="*/ 59 w 161"/>
              <a:gd name="T27" fmla="*/ 33 h 128"/>
              <a:gd name="T28" fmla="*/ 0 w 161"/>
              <a:gd name="T29" fmla="*/ 21 h 128"/>
              <a:gd name="T30" fmla="*/ 0 w 161"/>
              <a:gd name="T31" fmla="*/ 58 h 128"/>
              <a:gd name="T32" fmla="*/ 3 w 161"/>
              <a:gd name="T33" fmla="*/ 64 h 128"/>
              <a:gd name="T34" fmla="*/ 17 w 161"/>
              <a:gd name="T35" fmla="*/ 67 h 128"/>
              <a:gd name="T36" fmla="*/ 59 w 161"/>
              <a:gd name="T37" fmla="*/ 57 h 128"/>
              <a:gd name="T38" fmla="*/ 4 w 161"/>
              <a:gd name="T39" fmla="*/ 55 h 128"/>
              <a:gd name="T40" fmla="*/ 53 w 161"/>
              <a:gd name="T41" fmla="*/ 54 h 128"/>
              <a:gd name="T42" fmla="*/ 4 w 161"/>
              <a:gd name="T43" fmla="*/ 55 h 128"/>
              <a:gd name="T44" fmla="*/ 160 w 161"/>
              <a:gd name="T45" fmla="*/ 58 h 128"/>
              <a:gd name="T46" fmla="*/ 160 w 161"/>
              <a:gd name="T47" fmla="*/ 21 h 128"/>
              <a:gd name="T48" fmla="*/ 103 w 161"/>
              <a:gd name="T49" fmla="*/ 32 h 128"/>
              <a:gd name="T50" fmla="*/ 103 w 161"/>
              <a:gd name="T51" fmla="*/ 58 h 128"/>
              <a:gd name="T52" fmla="*/ 144 w 161"/>
              <a:gd name="T53" fmla="*/ 67 h 128"/>
              <a:gd name="T54" fmla="*/ 158 w 161"/>
              <a:gd name="T55" fmla="*/ 64 h 128"/>
              <a:gd name="T56" fmla="*/ 160 w 161"/>
              <a:gd name="T57" fmla="*/ 58 h 128"/>
              <a:gd name="T58" fmla="*/ 108 w 161"/>
              <a:gd name="T59" fmla="*/ 54 h 128"/>
              <a:gd name="T60" fmla="*/ 156 w 161"/>
              <a:gd name="T61" fmla="*/ 55 h 128"/>
              <a:gd name="T62" fmla="*/ 108 w 161"/>
              <a:gd name="T63" fmla="*/ 54 h 128"/>
              <a:gd name="T64" fmla="*/ 64 w 161"/>
              <a:gd name="T65" fmla="*/ 62 h 128"/>
              <a:gd name="T66" fmla="*/ 97 w 161"/>
              <a:gd name="T67" fmla="*/ 62 h 128"/>
              <a:gd name="T68" fmla="*/ 99 w 161"/>
              <a:gd name="T69" fmla="*/ 60 h 128"/>
              <a:gd name="T70" fmla="*/ 99 w 161"/>
              <a:gd name="T71" fmla="*/ 57 h 128"/>
              <a:gd name="T72" fmla="*/ 99 w 161"/>
              <a:gd name="T73" fmla="*/ 28 h 128"/>
              <a:gd name="T74" fmla="*/ 97 w 161"/>
              <a:gd name="T75" fmla="*/ 26 h 128"/>
              <a:gd name="T76" fmla="*/ 64 w 161"/>
              <a:gd name="T77" fmla="*/ 26 h 128"/>
              <a:gd name="T78" fmla="*/ 63 w 161"/>
              <a:gd name="T79" fmla="*/ 28 h 128"/>
              <a:gd name="T80" fmla="*/ 63 w 161"/>
              <a:gd name="T81" fmla="*/ 59 h 128"/>
              <a:gd name="T82" fmla="*/ 63 w 161"/>
              <a:gd name="T83" fmla="*/ 60 h 128"/>
              <a:gd name="T84" fmla="*/ 64 w 161"/>
              <a:gd name="T85" fmla="*/ 6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1" h="128">
                <a:moveTo>
                  <a:pt x="101" y="64"/>
                </a:moveTo>
                <a:cubicBezTo>
                  <a:pt x="100" y="65"/>
                  <a:pt x="99" y="66"/>
                  <a:pt x="97" y="66"/>
                </a:cubicBezTo>
                <a:cubicBezTo>
                  <a:pt x="64" y="66"/>
                  <a:pt x="64" y="66"/>
                  <a:pt x="64" y="66"/>
                </a:cubicBezTo>
                <a:cubicBezTo>
                  <a:pt x="63" y="66"/>
                  <a:pt x="61" y="65"/>
                  <a:pt x="60" y="64"/>
                </a:cubicBezTo>
                <a:cubicBezTo>
                  <a:pt x="50" y="79"/>
                  <a:pt x="16" y="104"/>
                  <a:pt x="16" y="104"/>
                </a:cubicBezTo>
                <a:cubicBezTo>
                  <a:pt x="37" y="104"/>
                  <a:pt x="37" y="104"/>
                  <a:pt x="37" y="104"/>
                </a:cubicBezTo>
                <a:cubicBezTo>
                  <a:pt x="37" y="128"/>
                  <a:pt x="37" y="128"/>
                  <a:pt x="37" y="128"/>
                </a:cubicBezTo>
                <a:cubicBezTo>
                  <a:pt x="63" y="115"/>
                  <a:pt x="75" y="95"/>
                  <a:pt x="81" y="80"/>
                </a:cubicBezTo>
                <a:cubicBezTo>
                  <a:pt x="86" y="95"/>
                  <a:pt x="98" y="115"/>
                  <a:pt x="124" y="128"/>
                </a:cubicBezTo>
                <a:cubicBezTo>
                  <a:pt x="124" y="104"/>
                  <a:pt x="124" y="104"/>
                  <a:pt x="124" y="104"/>
                </a:cubicBezTo>
                <a:cubicBezTo>
                  <a:pt x="145" y="104"/>
                  <a:pt x="145" y="104"/>
                  <a:pt x="145" y="104"/>
                </a:cubicBezTo>
                <a:cubicBezTo>
                  <a:pt x="145" y="104"/>
                  <a:pt x="111" y="79"/>
                  <a:pt x="101" y="64"/>
                </a:cubicBezTo>
                <a:close/>
                <a:moveTo>
                  <a:pt x="59" y="57"/>
                </a:moveTo>
                <a:cubicBezTo>
                  <a:pt x="59" y="33"/>
                  <a:pt x="59" y="33"/>
                  <a:pt x="59" y="33"/>
                </a:cubicBezTo>
                <a:cubicBezTo>
                  <a:pt x="54" y="28"/>
                  <a:pt x="28" y="0"/>
                  <a:pt x="0" y="21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58"/>
                  <a:pt x="0" y="61"/>
                  <a:pt x="3" y="64"/>
                </a:cubicBezTo>
                <a:cubicBezTo>
                  <a:pt x="6" y="66"/>
                  <a:pt x="11" y="67"/>
                  <a:pt x="17" y="67"/>
                </a:cubicBezTo>
                <a:cubicBezTo>
                  <a:pt x="27" y="67"/>
                  <a:pt x="41" y="63"/>
                  <a:pt x="59" y="57"/>
                </a:cubicBezTo>
                <a:close/>
                <a:moveTo>
                  <a:pt x="4" y="55"/>
                </a:moveTo>
                <a:cubicBezTo>
                  <a:pt x="11" y="50"/>
                  <a:pt x="27" y="43"/>
                  <a:pt x="53" y="54"/>
                </a:cubicBezTo>
                <a:cubicBezTo>
                  <a:pt x="6" y="72"/>
                  <a:pt x="4" y="58"/>
                  <a:pt x="4" y="55"/>
                </a:cubicBezTo>
                <a:close/>
                <a:moveTo>
                  <a:pt x="160" y="58"/>
                </a:moveTo>
                <a:cubicBezTo>
                  <a:pt x="160" y="21"/>
                  <a:pt x="160" y="21"/>
                  <a:pt x="160" y="21"/>
                </a:cubicBezTo>
                <a:cubicBezTo>
                  <a:pt x="134" y="1"/>
                  <a:pt x="109" y="26"/>
                  <a:pt x="103" y="32"/>
                </a:cubicBezTo>
                <a:cubicBezTo>
                  <a:pt x="103" y="58"/>
                  <a:pt x="103" y="58"/>
                  <a:pt x="103" y="58"/>
                </a:cubicBezTo>
                <a:cubicBezTo>
                  <a:pt x="121" y="63"/>
                  <a:pt x="134" y="67"/>
                  <a:pt x="144" y="67"/>
                </a:cubicBezTo>
                <a:cubicBezTo>
                  <a:pt x="150" y="67"/>
                  <a:pt x="155" y="66"/>
                  <a:pt x="158" y="64"/>
                </a:cubicBezTo>
                <a:cubicBezTo>
                  <a:pt x="161" y="61"/>
                  <a:pt x="160" y="58"/>
                  <a:pt x="160" y="58"/>
                </a:cubicBezTo>
                <a:close/>
                <a:moveTo>
                  <a:pt x="108" y="54"/>
                </a:moveTo>
                <a:cubicBezTo>
                  <a:pt x="134" y="43"/>
                  <a:pt x="150" y="50"/>
                  <a:pt x="156" y="55"/>
                </a:cubicBezTo>
                <a:cubicBezTo>
                  <a:pt x="157" y="58"/>
                  <a:pt x="155" y="72"/>
                  <a:pt x="108" y="54"/>
                </a:cubicBezTo>
                <a:close/>
                <a:moveTo>
                  <a:pt x="64" y="62"/>
                </a:moveTo>
                <a:cubicBezTo>
                  <a:pt x="97" y="62"/>
                  <a:pt x="97" y="62"/>
                  <a:pt x="97" y="62"/>
                </a:cubicBezTo>
                <a:cubicBezTo>
                  <a:pt x="98" y="62"/>
                  <a:pt x="99" y="61"/>
                  <a:pt x="99" y="60"/>
                </a:cubicBezTo>
                <a:cubicBezTo>
                  <a:pt x="99" y="57"/>
                  <a:pt x="99" y="57"/>
                  <a:pt x="99" y="57"/>
                </a:cubicBezTo>
                <a:cubicBezTo>
                  <a:pt x="99" y="28"/>
                  <a:pt x="99" y="28"/>
                  <a:pt x="99" y="28"/>
                </a:cubicBezTo>
                <a:cubicBezTo>
                  <a:pt x="99" y="27"/>
                  <a:pt x="98" y="26"/>
                  <a:pt x="97" y="26"/>
                </a:cubicBezTo>
                <a:cubicBezTo>
                  <a:pt x="64" y="26"/>
                  <a:pt x="64" y="26"/>
                  <a:pt x="64" y="26"/>
                </a:cubicBezTo>
                <a:cubicBezTo>
                  <a:pt x="64" y="26"/>
                  <a:pt x="63" y="27"/>
                  <a:pt x="63" y="28"/>
                </a:cubicBezTo>
                <a:cubicBezTo>
                  <a:pt x="63" y="59"/>
                  <a:pt x="63" y="59"/>
                  <a:pt x="63" y="59"/>
                </a:cubicBezTo>
                <a:cubicBezTo>
                  <a:pt x="63" y="60"/>
                  <a:pt x="63" y="60"/>
                  <a:pt x="63" y="60"/>
                </a:cubicBezTo>
                <a:cubicBezTo>
                  <a:pt x="63" y="61"/>
                  <a:pt x="64" y="62"/>
                  <a:pt x="64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3CC23C4F-5206-65A5-BF52-EAD6F8B677B2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2508250"/>
            <a:ext cx="257175" cy="185738"/>
          </a:xfrm>
          <a:custGeom>
            <a:avLst/>
            <a:gdLst>
              <a:gd name="T0" fmla="*/ 85 w 162"/>
              <a:gd name="T1" fmla="*/ 68 h 117"/>
              <a:gd name="T2" fmla="*/ 115 w 162"/>
              <a:gd name="T3" fmla="*/ 68 h 117"/>
              <a:gd name="T4" fmla="*/ 122 w 162"/>
              <a:gd name="T5" fmla="*/ 44 h 117"/>
              <a:gd name="T6" fmla="*/ 87 w 162"/>
              <a:gd name="T7" fmla="*/ 44 h 117"/>
              <a:gd name="T8" fmla="*/ 85 w 162"/>
              <a:gd name="T9" fmla="*/ 68 h 117"/>
              <a:gd name="T10" fmla="*/ 13 w 162"/>
              <a:gd name="T11" fmla="*/ 73 h 117"/>
              <a:gd name="T12" fmla="*/ 17 w 162"/>
              <a:gd name="T13" fmla="*/ 88 h 117"/>
              <a:gd name="T14" fmla="*/ 43 w 162"/>
              <a:gd name="T15" fmla="*/ 88 h 117"/>
              <a:gd name="T16" fmla="*/ 42 w 162"/>
              <a:gd name="T17" fmla="*/ 73 h 117"/>
              <a:gd name="T18" fmla="*/ 13 w 162"/>
              <a:gd name="T19" fmla="*/ 73 h 117"/>
              <a:gd name="T20" fmla="*/ 38 w 162"/>
              <a:gd name="T21" fmla="*/ 24 h 117"/>
              <a:gd name="T22" fmla="*/ 0 w 162"/>
              <a:gd name="T23" fmla="*/ 24 h 117"/>
              <a:gd name="T24" fmla="*/ 4 w 162"/>
              <a:gd name="T25" fmla="*/ 40 h 117"/>
              <a:gd name="T26" fmla="*/ 40 w 162"/>
              <a:gd name="T27" fmla="*/ 40 h 117"/>
              <a:gd name="T28" fmla="*/ 38 w 162"/>
              <a:gd name="T29" fmla="*/ 24 h 117"/>
              <a:gd name="T30" fmla="*/ 47 w 162"/>
              <a:gd name="T31" fmla="*/ 68 h 117"/>
              <a:gd name="T32" fmla="*/ 81 w 162"/>
              <a:gd name="T33" fmla="*/ 68 h 117"/>
              <a:gd name="T34" fmla="*/ 83 w 162"/>
              <a:gd name="T35" fmla="*/ 44 h 117"/>
              <a:gd name="T36" fmla="*/ 45 w 162"/>
              <a:gd name="T37" fmla="*/ 44 h 117"/>
              <a:gd name="T38" fmla="*/ 47 w 162"/>
              <a:gd name="T39" fmla="*/ 68 h 117"/>
              <a:gd name="T40" fmla="*/ 40 w 162"/>
              <a:gd name="T41" fmla="*/ 44 h 117"/>
              <a:gd name="T42" fmla="*/ 5 w 162"/>
              <a:gd name="T43" fmla="*/ 44 h 117"/>
              <a:gd name="T44" fmla="*/ 12 w 162"/>
              <a:gd name="T45" fmla="*/ 68 h 117"/>
              <a:gd name="T46" fmla="*/ 42 w 162"/>
              <a:gd name="T47" fmla="*/ 68 h 117"/>
              <a:gd name="T48" fmla="*/ 40 w 162"/>
              <a:gd name="T49" fmla="*/ 44 h 117"/>
              <a:gd name="T50" fmla="*/ 43 w 162"/>
              <a:gd name="T51" fmla="*/ 24 h 117"/>
              <a:gd name="T52" fmla="*/ 44 w 162"/>
              <a:gd name="T53" fmla="*/ 40 h 117"/>
              <a:gd name="T54" fmla="*/ 83 w 162"/>
              <a:gd name="T55" fmla="*/ 40 h 117"/>
              <a:gd name="T56" fmla="*/ 84 w 162"/>
              <a:gd name="T57" fmla="*/ 24 h 117"/>
              <a:gd name="T58" fmla="*/ 43 w 162"/>
              <a:gd name="T59" fmla="*/ 24 h 117"/>
              <a:gd name="T60" fmla="*/ 153 w 162"/>
              <a:gd name="T61" fmla="*/ 0 h 117"/>
              <a:gd name="T62" fmla="*/ 138 w 162"/>
              <a:gd name="T63" fmla="*/ 0 h 117"/>
              <a:gd name="T64" fmla="*/ 134 w 162"/>
              <a:gd name="T65" fmla="*/ 1 h 117"/>
              <a:gd name="T66" fmla="*/ 133 w 162"/>
              <a:gd name="T67" fmla="*/ 3 h 117"/>
              <a:gd name="T68" fmla="*/ 114 w 162"/>
              <a:gd name="T69" fmla="*/ 22 h 117"/>
              <a:gd name="T70" fmla="*/ 112 w 162"/>
              <a:gd name="T71" fmla="*/ 24 h 117"/>
              <a:gd name="T72" fmla="*/ 89 w 162"/>
              <a:gd name="T73" fmla="*/ 24 h 117"/>
              <a:gd name="T74" fmla="*/ 88 w 162"/>
              <a:gd name="T75" fmla="*/ 40 h 117"/>
              <a:gd name="T76" fmla="*/ 123 w 162"/>
              <a:gd name="T77" fmla="*/ 40 h 117"/>
              <a:gd name="T78" fmla="*/ 126 w 162"/>
              <a:gd name="T79" fmla="*/ 29 h 117"/>
              <a:gd name="T80" fmla="*/ 141 w 162"/>
              <a:gd name="T81" fmla="*/ 14 h 117"/>
              <a:gd name="T82" fmla="*/ 153 w 162"/>
              <a:gd name="T83" fmla="*/ 14 h 117"/>
              <a:gd name="T84" fmla="*/ 153 w 162"/>
              <a:gd name="T85" fmla="*/ 0 h 117"/>
              <a:gd name="T86" fmla="*/ 84 w 162"/>
              <a:gd name="T87" fmla="*/ 88 h 117"/>
              <a:gd name="T88" fmla="*/ 110 w 162"/>
              <a:gd name="T89" fmla="*/ 88 h 117"/>
              <a:gd name="T90" fmla="*/ 114 w 162"/>
              <a:gd name="T91" fmla="*/ 73 h 117"/>
              <a:gd name="T92" fmla="*/ 85 w 162"/>
              <a:gd name="T93" fmla="*/ 73 h 117"/>
              <a:gd name="T94" fmla="*/ 84 w 162"/>
              <a:gd name="T95" fmla="*/ 88 h 117"/>
              <a:gd name="T96" fmla="*/ 48 w 162"/>
              <a:gd name="T97" fmla="*/ 88 h 117"/>
              <a:gd name="T98" fmla="*/ 79 w 162"/>
              <a:gd name="T99" fmla="*/ 88 h 117"/>
              <a:gd name="T100" fmla="*/ 80 w 162"/>
              <a:gd name="T101" fmla="*/ 73 h 117"/>
              <a:gd name="T102" fmla="*/ 47 w 162"/>
              <a:gd name="T103" fmla="*/ 73 h 117"/>
              <a:gd name="T104" fmla="*/ 48 w 162"/>
              <a:gd name="T105" fmla="*/ 88 h 117"/>
              <a:gd name="T106" fmla="*/ 31 w 162"/>
              <a:gd name="T107" fmla="*/ 92 h 117"/>
              <a:gd name="T108" fmla="*/ 19 w 162"/>
              <a:gd name="T109" fmla="*/ 104 h 117"/>
              <a:gd name="T110" fmla="*/ 31 w 162"/>
              <a:gd name="T111" fmla="*/ 117 h 117"/>
              <a:gd name="T112" fmla="*/ 43 w 162"/>
              <a:gd name="T113" fmla="*/ 104 h 117"/>
              <a:gd name="T114" fmla="*/ 31 w 162"/>
              <a:gd name="T115" fmla="*/ 92 h 117"/>
              <a:gd name="T116" fmla="*/ 96 w 162"/>
              <a:gd name="T117" fmla="*/ 92 h 117"/>
              <a:gd name="T118" fmla="*/ 84 w 162"/>
              <a:gd name="T119" fmla="*/ 104 h 117"/>
              <a:gd name="T120" fmla="*/ 96 w 162"/>
              <a:gd name="T121" fmla="*/ 117 h 117"/>
              <a:gd name="T122" fmla="*/ 109 w 162"/>
              <a:gd name="T123" fmla="*/ 104 h 117"/>
              <a:gd name="T124" fmla="*/ 96 w 162"/>
              <a:gd name="T125" fmla="*/ 92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2" h="117">
                <a:moveTo>
                  <a:pt x="85" y="68"/>
                </a:moveTo>
                <a:cubicBezTo>
                  <a:pt x="115" y="68"/>
                  <a:pt x="115" y="68"/>
                  <a:pt x="115" y="68"/>
                </a:cubicBezTo>
                <a:cubicBezTo>
                  <a:pt x="122" y="44"/>
                  <a:pt x="122" y="44"/>
                  <a:pt x="122" y="44"/>
                </a:cubicBezTo>
                <a:cubicBezTo>
                  <a:pt x="87" y="44"/>
                  <a:pt x="87" y="44"/>
                  <a:pt x="87" y="44"/>
                </a:cubicBezTo>
                <a:lnTo>
                  <a:pt x="85" y="68"/>
                </a:lnTo>
                <a:close/>
                <a:moveTo>
                  <a:pt x="13" y="73"/>
                </a:moveTo>
                <a:cubicBezTo>
                  <a:pt x="17" y="88"/>
                  <a:pt x="17" y="88"/>
                  <a:pt x="17" y="88"/>
                </a:cubicBezTo>
                <a:cubicBezTo>
                  <a:pt x="43" y="88"/>
                  <a:pt x="43" y="88"/>
                  <a:pt x="43" y="88"/>
                </a:cubicBezTo>
                <a:cubicBezTo>
                  <a:pt x="42" y="73"/>
                  <a:pt x="42" y="73"/>
                  <a:pt x="42" y="73"/>
                </a:cubicBezTo>
                <a:lnTo>
                  <a:pt x="13" y="73"/>
                </a:lnTo>
                <a:close/>
                <a:moveTo>
                  <a:pt x="38" y="24"/>
                </a:moveTo>
                <a:cubicBezTo>
                  <a:pt x="0" y="24"/>
                  <a:pt x="0" y="24"/>
                  <a:pt x="0" y="24"/>
                </a:cubicBezTo>
                <a:cubicBezTo>
                  <a:pt x="4" y="40"/>
                  <a:pt x="4" y="40"/>
                  <a:pt x="4" y="40"/>
                </a:cubicBezTo>
                <a:cubicBezTo>
                  <a:pt x="40" y="40"/>
                  <a:pt x="40" y="40"/>
                  <a:pt x="40" y="40"/>
                </a:cubicBezTo>
                <a:lnTo>
                  <a:pt x="38" y="24"/>
                </a:lnTo>
                <a:close/>
                <a:moveTo>
                  <a:pt x="47" y="68"/>
                </a:moveTo>
                <a:cubicBezTo>
                  <a:pt x="81" y="68"/>
                  <a:pt x="81" y="68"/>
                  <a:pt x="81" y="68"/>
                </a:cubicBezTo>
                <a:cubicBezTo>
                  <a:pt x="83" y="44"/>
                  <a:pt x="83" y="44"/>
                  <a:pt x="83" y="44"/>
                </a:cubicBezTo>
                <a:cubicBezTo>
                  <a:pt x="45" y="44"/>
                  <a:pt x="45" y="44"/>
                  <a:pt x="45" y="44"/>
                </a:cubicBezTo>
                <a:lnTo>
                  <a:pt x="47" y="68"/>
                </a:lnTo>
                <a:close/>
                <a:moveTo>
                  <a:pt x="40" y="44"/>
                </a:moveTo>
                <a:cubicBezTo>
                  <a:pt x="5" y="44"/>
                  <a:pt x="5" y="44"/>
                  <a:pt x="5" y="44"/>
                </a:cubicBezTo>
                <a:cubicBezTo>
                  <a:pt x="12" y="68"/>
                  <a:pt x="12" y="68"/>
                  <a:pt x="12" y="68"/>
                </a:cubicBezTo>
                <a:cubicBezTo>
                  <a:pt x="42" y="68"/>
                  <a:pt x="42" y="68"/>
                  <a:pt x="42" y="68"/>
                </a:cubicBezTo>
                <a:lnTo>
                  <a:pt x="40" y="44"/>
                </a:lnTo>
                <a:close/>
                <a:moveTo>
                  <a:pt x="43" y="24"/>
                </a:moveTo>
                <a:cubicBezTo>
                  <a:pt x="44" y="40"/>
                  <a:pt x="44" y="40"/>
                  <a:pt x="44" y="40"/>
                </a:cubicBezTo>
                <a:cubicBezTo>
                  <a:pt x="83" y="40"/>
                  <a:pt x="83" y="40"/>
                  <a:pt x="83" y="40"/>
                </a:cubicBezTo>
                <a:cubicBezTo>
                  <a:pt x="84" y="24"/>
                  <a:pt x="84" y="24"/>
                  <a:pt x="84" y="24"/>
                </a:cubicBezTo>
                <a:lnTo>
                  <a:pt x="43" y="24"/>
                </a:lnTo>
                <a:close/>
                <a:moveTo>
                  <a:pt x="153" y="0"/>
                </a:moveTo>
                <a:cubicBezTo>
                  <a:pt x="138" y="0"/>
                  <a:pt x="138" y="0"/>
                  <a:pt x="138" y="0"/>
                </a:cubicBezTo>
                <a:cubicBezTo>
                  <a:pt x="137" y="0"/>
                  <a:pt x="135" y="1"/>
                  <a:pt x="134" y="1"/>
                </a:cubicBezTo>
                <a:cubicBezTo>
                  <a:pt x="134" y="2"/>
                  <a:pt x="133" y="2"/>
                  <a:pt x="133" y="3"/>
                </a:cubicBezTo>
                <a:cubicBezTo>
                  <a:pt x="126" y="9"/>
                  <a:pt x="120" y="15"/>
                  <a:pt x="114" y="22"/>
                </a:cubicBezTo>
                <a:cubicBezTo>
                  <a:pt x="113" y="22"/>
                  <a:pt x="112" y="23"/>
                  <a:pt x="112" y="24"/>
                </a:cubicBezTo>
                <a:cubicBezTo>
                  <a:pt x="89" y="24"/>
                  <a:pt x="89" y="24"/>
                  <a:pt x="89" y="24"/>
                </a:cubicBezTo>
                <a:cubicBezTo>
                  <a:pt x="88" y="40"/>
                  <a:pt x="88" y="40"/>
                  <a:pt x="88" y="40"/>
                </a:cubicBezTo>
                <a:cubicBezTo>
                  <a:pt x="123" y="40"/>
                  <a:pt x="123" y="40"/>
                  <a:pt x="123" y="40"/>
                </a:cubicBezTo>
                <a:cubicBezTo>
                  <a:pt x="126" y="29"/>
                  <a:pt x="126" y="29"/>
                  <a:pt x="126" y="29"/>
                </a:cubicBezTo>
                <a:cubicBezTo>
                  <a:pt x="131" y="24"/>
                  <a:pt x="136" y="19"/>
                  <a:pt x="141" y="14"/>
                </a:cubicBezTo>
                <a:cubicBezTo>
                  <a:pt x="153" y="14"/>
                  <a:pt x="153" y="14"/>
                  <a:pt x="153" y="14"/>
                </a:cubicBezTo>
                <a:cubicBezTo>
                  <a:pt x="162" y="14"/>
                  <a:pt x="162" y="0"/>
                  <a:pt x="153" y="0"/>
                </a:cubicBezTo>
                <a:close/>
                <a:moveTo>
                  <a:pt x="84" y="88"/>
                </a:moveTo>
                <a:cubicBezTo>
                  <a:pt x="110" y="88"/>
                  <a:pt x="110" y="88"/>
                  <a:pt x="110" y="88"/>
                </a:cubicBezTo>
                <a:cubicBezTo>
                  <a:pt x="114" y="73"/>
                  <a:pt x="114" y="73"/>
                  <a:pt x="114" y="73"/>
                </a:cubicBezTo>
                <a:cubicBezTo>
                  <a:pt x="85" y="73"/>
                  <a:pt x="85" y="73"/>
                  <a:pt x="85" y="73"/>
                </a:cubicBezTo>
                <a:lnTo>
                  <a:pt x="84" y="88"/>
                </a:lnTo>
                <a:close/>
                <a:moveTo>
                  <a:pt x="48" y="88"/>
                </a:moveTo>
                <a:cubicBezTo>
                  <a:pt x="79" y="88"/>
                  <a:pt x="79" y="88"/>
                  <a:pt x="79" y="88"/>
                </a:cubicBezTo>
                <a:cubicBezTo>
                  <a:pt x="80" y="73"/>
                  <a:pt x="80" y="73"/>
                  <a:pt x="80" y="73"/>
                </a:cubicBezTo>
                <a:cubicBezTo>
                  <a:pt x="47" y="73"/>
                  <a:pt x="47" y="73"/>
                  <a:pt x="47" y="73"/>
                </a:cubicBezTo>
                <a:lnTo>
                  <a:pt x="48" y="88"/>
                </a:lnTo>
                <a:close/>
                <a:moveTo>
                  <a:pt x="31" y="92"/>
                </a:moveTo>
                <a:cubicBezTo>
                  <a:pt x="24" y="92"/>
                  <a:pt x="19" y="98"/>
                  <a:pt x="19" y="104"/>
                </a:cubicBezTo>
                <a:cubicBezTo>
                  <a:pt x="19" y="111"/>
                  <a:pt x="24" y="117"/>
                  <a:pt x="31" y="117"/>
                </a:cubicBezTo>
                <a:cubicBezTo>
                  <a:pt x="38" y="117"/>
                  <a:pt x="43" y="111"/>
                  <a:pt x="43" y="104"/>
                </a:cubicBezTo>
                <a:cubicBezTo>
                  <a:pt x="43" y="98"/>
                  <a:pt x="38" y="92"/>
                  <a:pt x="31" y="92"/>
                </a:cubicBezTo>
                <a:close/>
                <a:moveTo>
                  <a:pt x="96" y="92"/>
                </a:moveTo>
                <a:cubicBezTo>
                  <a:pt x="89" y="92"/>
                  <a:pt x="84" y="98"/>
                  <a:pt x="84" y="104"/>
                </a:cubicBezTo>
                <a:cubicBezTo>
                  <a:pt x="84" y="111"/>
                  <a:pt x="89" y="117"/>
                  <a:pt x="96" y="117"/>
                </a:cubicBezTo>
                <a:cubicBezTo>
                  <a:pt x="103" y="117"/>
                  <a:pt x="109" y="111"/>
                  <a:pt x="109" y="104"/>
                </a:cubicBezTo>
                <a:cubicBezTo>
                  <a:pt x="109" y="98"/>
                  <a:pt x="103" y="92"/>
                  <a:pt x="96" y="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8">
            <a:extLst>
              <a:ext uri="{FF2B5EF4-FFF2-40B4-BE49-F238E27FC236}">
                <a16:creationId xmlns:a16="http://schemas.microsoft.com/office/drawing/2014/main" id="{392710EE-4CCA-9546-DFEB-C1F8802716CD}"/>
              </a:ext>
            </a:extLst>
          </p:cNvPr>
          <p:cNvSpPr>
            <a:spLocks/>
          </p:cNvSpPr>
          <p:nvPr/>
        </p:nvSpPr>
        <p:spPr bwMode="auto">
          <a:xfrm>
            <a:off x="5692776" y="3038475"/>
            <a:ext cx="254000" cy="225425"/>
          </a:xfrm>
          <a:custGeom>
            <a:avLst/>
            <a:gdLst>
              <a:gd name="T0" fmla="*/ 4 w 160"/>
              <a:gd name="T1" fmla="*/ 111 h 142"/>
              <a:gd name="T2" fmla="*/ 0 w 160"/>
              <a:gd name="T3" fmla="*/ 128 h 142"/>
              <a:gd name="T4" fmla="*/ 0 w 160"/>
              <a:gd name="T5" fmla="*/ 132 h 142"/>
              <a:gd name="T6" fmla="*/ 1 w 160"/>
              <a:gd name="T7" fmla="*/ 134 h 142"/>
              <a:gd name="T8" fmla="*/ 7 w 160"/>
              <a:gd name="T9" fmla="*/ 136 h 142"/>
              <a:gd name="T10" fmla="*/ 29 w 160"/>
              <a:gd name="T11" fmla="*/ 140 h 142"/>
              <a:gd name="T12" fmla="*/ 53 w 160"/>
              <a:gd name="T13" fmla="*/ 142 h 142"/>
              <a:gd name="T14" fmla="*/ 60 w 160"/>
              <a:gd name="T15" fmla="*/ 142 h 142"/>
              <a:gd name="T16" fmla="*/ 63 w 160"/>
              <a:gd name="T17" fmla="*/ 141 h 142"/>
              <a:gd name="T18" fmla="*/ 65 w 160"/>
              <a:gd name="T19" fmla="*/ 136 h 142"/>
              <a:gd name="T20" fmla="*/ 70 w 160"/>
              <a:gd name="T21" fmla="*/ 114 h 142"/>
              <a:gd name="T22" fmla="*/ 79 w 160"/>
              <a:gd name="T23" fmla="*/ 92 h 142"/>
              <a:gd name="T24" fmla="*/ 80 w 160"/>
              <a:gd name="T25" fmla="*/ 92 h 142"/>
              <a:gd name="T26" fmla="*/ 86 w 160"/>
              <a:gd name="T27" fmla="*/ 106 h 142"/>
              <a:gd name="T28" fmla="*/ 90 w 160"/>
              <a:gd name="T29" fmla="*/ 116 h 142"/>
              <a:gd name="T30" fmla="*/ 91 w 160"/>
              <a:gd name="T31" fmla="*/ 125 h 142"/>
              <a:gd name="T32" fmla="*/ 95 w 160"/>
              <a:gd name="T33" fmla="*/ 139 h 142"/>
              <a:gd name="T34" fmla="*/ 96 w 160"/>
              <a:gd name="T35" fmla="*/ 141 h 142"/>
              <a:gd name="T36" fmla="*/ 99 w 160"/>
              <a:gd name="T37" fmla="*/ 142 h 142"/>
              <a:gd name="T38" fmla="*/ 106 w 160"/>
              <a:gd name="T39" fmla="*/ 142 h 142"/>
              <a:gd name="T40" fmla="*/ 146 w 160"/>
              <a:gd name="T41" fmla="*/ 137 h 142"/>
              <a:gd name="T42" fmla="*/ 155 w 160"/>
              <a:gd name="T43" fmla="*/ 135 h 142"/>
              <a:gd name="T44" fmla="*/ 160 w 160"/>
              <a:gd name="T45" fmla="*/ 132 h 142"/>
              <a:gd name="T46" fmla="*/ 156 w 160"/>
              <a:gd name="T47" fmla="*/ 114 h 142"/>
              <a:gd name="T48" fmla="*/ 154 w 160"/>
              <a:gd name="T49" fmla="*/ 108 h 142"/>
              <a:gd name="T50" fmla="*/ 148 w 160"/>
              <a:gd name="T51" fmla="*/ 79 h 142"/>
              <a:gd name="T52" fmla="*/ 141 w 160"/>
              <a:gd name="T53" fmla="*/ 44 h 142"/>
              <a:gd name="T54" fmla="*/ 137 w 160"/>
              <a:gd name="T55" fmla="*/ 27 h 142"/>
              <a:gd name="T56" fmla="*/ 132 w 160"/>
              <a:gd name="T57" fmla="*/ 12 h 142"/>
              <a:gd name="T58" fmla="*/ 131 w 160"/>
              <a:gd name="T59" fmla="*/ 8 h 142"/>
              <a:gd name="T60" fmla="*/ 128 w 160"/>
              <a:gd name="T61" fmla="*/ 2 h 142"/>
              <a:gd name="T62" fmla="*/ 125 w 160"/>
              <a:gd name="T63" fmla="*/ 0 h 142"/>
              <a:gd name="T64" fmla="*/ 78 w 160"/>
              <a:gd name="T65" fmla="*/ 2 h 142"/>
              <a:gd name="T66" fmla="*/ 54 w 160"/>
              <a:gd name="T67" fmla="*/ 2 h 142"/>
              <a:gd name="T68" fmla="*/ 43 w 160"/>
              <a:gd name="T69" fmla="*/ 1 h 142"/>
              <a:gd name="T70" fmla="*/ 33 w 160"/>
              <a:gd name="T71" fmla="*/ 1 h 142"/>
              <a:gd name="T72" fmla="*/ 31 w 160"/>
              <a:gd name="T73" fmla="*/ 2 h 142"/>
              <a:gd name="T74" fmla="*/ 28 w 160"/>
              <a:gd name="T75" fmla="*/ 9 h 142"/>
              <a:gd name="T76" fmla="*/ 22 w 160"/>
              <a:gd name="T77" fmla="*/ 28 h 142"/>
              <a:gd name="T78" fmla="*/ 13 w 160"/>
              <a:gd name="T79" fmla="*/ 66 h 142"/>
              <a:gd name="T80" fmla="*/ 13 w 160"/>
              <a:gd name="T81" fmla="*/ 70 h 142"/>
              <a:gd name="T82" fmla="*/ 13 w 160"/>
              <a:gd name="T83" fmla="*/ 72 h 142"/>
              <a:gd name="T84" fmla="*/ 11 w 160"/>
              <a:gd name="T85" fmla="*/ 75 h 142"/>
              <a:gd name="T86" fmla="*/ 10 w 160"/>
              <a:gd name="T87" fmla="*/ 87 h 142"/>
              <a:gd name="T88" fmla="*/ 9 w 160"/>
              <a:gd name="T89" fmla="*/ 90 h 142"/>
              <a:gd name="T90" fmla="*/ 6 w 160"/>
              <a:gd name="T91" fmla="*/ 108 h 142"/>
              <a:gd name="T92" fmla="*/ 4 w 160"/>
              <a:gd name="T93" fmla="*/ 111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" h="142">
                <a:moveTo>
                  <a:pt x="4" y="111"/>
                </a:moveTo>
                <a:cubicBezTo>
                  <a:pt x="2" y="116"/>
                  <a:pt x="1" y="122"/>
                  <a:pt x="0" y="128"/>
                </a:cubicBezTo>
                <a:cubicBezTo>
                  <a:pt x="0" y="129"/>
                  <a:pt x="0" y="131"/>
                  <a:pt x="0" y="132"/>
                </a:cubicBezTo>
                <a:cubicBezTo>
                  <a:pt x="0" y="133"/>
                  <a:pt x="0" y="134"/>
                  <a:pt x="1" y="134"/>
                </a:cubicBezTo>
                <a:cubicBezTo>
                  <a:pt x="3" y="135"/>
                  <a:pt x="5" y="136"/>
                  <a:pt x="7" y="136"/>
                </a:cubicBezTo>
                <a:cubicBezTo>
                  <a:pt x="15" y="138"/>
                  <a:pt x="22" y="139"/>
                  <a:pt x="29" y="140"/>
                </a:cubicBezTo>
                <a:cubicBezTo>
                  <a:pt x="37" y="141"/>
                  <a:pt x="45" y="142"/>
                  <a:pt x="53" y="142"/>
                </a:cubicBezTo>
                <a:cubicBezTo>
                  <a:pt x="56" y="142"/>
                  <a:pt x="58" y="142"/>
                  <a:pt x="60" y="142"/>
                </a:cubicBezTo>
                <a:cubicBezTo>
                  <a:pt x="61" y="142"/>
                  <a:pt x="62" y="142"/>
                  <a:pt x="63" y="141"/>
                </a:cubicBezTo>
                <a:cubicBezTo>
                  <a:pt x="64" y="139"/>
                  <a:pt x="65" y="137"/>
                  <a:pt x="65" y="136"/>
                </a:cubicBezTo>
                <a:cubicBezTo>
                  <a:pt x="68" y="129"/>
                  <a:pt x="67" y="121"/>
                  <a:pt x="70" y="114"/>
                </a:cubicBezTo>
                <a:cubicBezTo>
                  <a:pt x="73" y="106"/>
                  <a:pt x="76" y="99"/>
                  <a:pt x="79" y="92"/>
                </a:cubicBezTo>
                <a:cubicBezTo>
                  <a:pt x="79" y="91"/>
                  <a:pt x="80" y="91"/>
                  <a:pt x="80" y="92"/>
                </a:cubicBezTo>
                <a:cubicBezTo>
                  <a:pt x="82" y="95"/>
                  <a:pt x="85" y="104"/>
                  <a:pt x="86" y="106"/>
                </a:cubicBezTo>
                <a:cubicBezTo>
                  <a:pt x="87" y="109"/>
                  <a:pt x="88" y="112"/>
                  <a:pt x="90" y="116"/>
                </a:cubicBezTo>
                <a:cubicBezTo>
                  <a:pt x="91" y="119"/>
                  <a:pt x="91" y="122"/>
                  <a:pt x="91" y="125"/>
                </a:cubicBezTo>
                <a:cubicBezTo>
                  <a:pt x="92" y="130"/>
                  <a:pt x="93" y="134"/>
                  <a:pt x="95" y="139"/>
                </a:cubicBezTo>
                <a:cubicBezTo>
                  <a:pt x="95" y="139"/>
                  <a:pt x="96" y="140"/>
                  <a:pt x="96" y="141"/>
                </a:cubicBezTo>
                <a:cubicBezTo>
                  <a:pt x="97" y="142"/>
                  <a:pt x="98" y="142"/>
                  <a:pt x="99" y="142"/>
                </a:cubicBezTo>
                <a:cubicBezTo>
                  <a:pt x="101" y="142"/>
                  <a:pt x="104" y="142"/>
                  <a:pt x="106" y="142"/>
                </a:cubicBezTo>
                <a:cubicBezTo>
                  <a:pt x="119" y="142"/>
                  <a:pt x="133" y="140"/>
                  <a:pt x="146" y="137"/>
                </a:cubicBezTo>
                <a:cubicBezTo>
                  <a:pt x="149" y="137"/>
                  <a:pt x="152" y="136"/>
                  <a:pt x="155" y="135"/>
                </a:cubicBezTo>
                <a:cubicBezTo>
                  <a:pt x="158" y="134"/>
                  <a:pt x="160" y="135"/>
                  <a:pt x="160" y="132"/>
                </a:cubicBezTo>
                <a:cubicBezTo>
                  <a:pt x="159" y="130"/>
                  <a:pt x="158" y="114"/>
                  <a:pt x="156" y="114"/>
                </a:cubicBezTo>
                <a:cubicBezTo>
                  <a:pt x="156" y="114"/>
                  <a:pt x="154" y="109"/>
                  <a:pt x="154" y="108"/>
                </a:cubicBezTo>
                <a:cubicBezTo>
                  <a:pt x="152" y="102"/>
                  <a:pt x="148" y="82"/>
                  <a:pt x="148" y="79"/>
                </a:cubicBezTo>
                <a:cubicBezTo>
                  <a:pt x="146" y="67"/>
                  <a:pt x="144" y="55"/>
                  <a:pt x="141" y="44"/>
                </a:cubicBezTo>
                <a:cubicBezTo>
                  <a:pt x="140" y="38"/>
                  <a:pt x="138" y="32"/>
                  <a:pt x="137" y="27"/>
                </a:cubicBezTo>
                <a:cubicBezTo>
                  <a:pt x="136" y="25"/>
                  <a:pt x="133" y="16"/>
                  <a:pt x="132" y="12"/>
                </a:cubicBezTo>
                <a:cubicBezTo>
                  <a:pt x="132" y="11"/>
                  <a:pt x="131" y="9"/>
                  <a:pt x="131" y="8"/>
                </a:cubicBezTo>
                <a:cubicBezTo>
                  <a:pt x="130" y="6"/>
                  <a:pt x="129" y="4"/>
                  <a:pt x="128" y="2"/>
                </a:cubicBezTo>
                <a:cubicBezTo>
                  <a:pt x="127" y="1"/>
                  <a:pt x="126" y="0"/>
                  <a:pt x="125" y="0"/>
                </a:cubicBezTo>
                <a:cubicBezTo>
                  <a:pt x="110" y="2"/>
                  <a:pt x="94" y="2"/>
                  <a:pt x="78" y="2"/>
                </a:cubicBezTo>
                <a:cubicBezTo>
                  <a:pt x="70" y="2"/>
                  <a:pt x="62" y="2"/>
                  <a:pt x="54" y="2"/>
                </a:cubicBezTo>
                <a:cubicBezTo>
                  <a:pt x="51" y="2"/>
                  <a:pt x="47" y="1"/>
                  <a:pt x="43" y="1"/>
                </a:cubicBezTo>
                <a:cubicBezTo>
                  <a:pt x="40" y="1"/>
                  <a:pt x="36" y="1"/>
                  <a:pt x="33" y="1"/>
                </a:cubicBezTo>
                <a:cubicBezTo>
                  <a:pt x="32" y="1"/>
                  <a:pt x="32" y="1"/>
                  <a:pt x="31" y="2"/>
                </a:cubicBezTo>
                <a:cubicBezTo>
                  <a:pt x="30" y="4"/>
                  <a:pt x="28" y="7"/>
                  <a:pt x="28" y="9"/>
                </a:cubicBezTo>
                <a:cubicBezTo>
                  <a:pt x="27" y="11"/>
                  <a:pt x="23" y="28"/>
                  <a:pt x="22" y="28"/>
                </a:cubicBezTo>
                <a:cubicBezTo>
                  <a:pt x="21" y="28"/>
                  <a:pt x="13" y="66"/>
                  <a:pt x="13" y="66"/>
                </a:cubicBezTo>
                <a:cubicBezTo>
                  <a:pt x="13" y="67"/>
                  <a:pt x="13" y="69"/>
                  <a:pt x="13" y="70"/>
                </a:cubicBezTo>
                <a:cubicBezTo>
                  <a:pt x="13" y="70"/>
                  <a:pt x="13" y="71"/>
                  <a:pt x="13" y="72"/>
                </a:cubicBezTo>
                <a:cubicBezTo>
                  <a:pt x="12" y="73"/>
                  <a:pt x="12" y="74"/>
                  <a:pt x="11" y="75"/>
                </a:cubicBezTo>
                <a:cubicBezTo>
                  <a:pt x="10" y="78"/>
                  <a:pt x="10" y="84"/>
                  <a:pt x="10" y="87"/>
                </a:cubicBezTo>
                <a:cubicBezTo>
                  <a:pt x="10" y="88"/>
                  <a:pt x="9" y="89"/>
                  <a:pt x="9" y="90"/>
                </a:cubicBezTo>
                <a:cubicBezTo>
                  <a:pt x="9" y="95"/>
                  <a:pt x="7" y="104"/>
                  <a:pt x="6" y="108"/>
                </a:cubicBezTo>
                <a:cubicBezTo>
                  <a:pt x="5" y="109"/>
                  <a:pt x="4" y="110"/>
                  <a:pt x="4" y="1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62D96009-87BF-681A-D8C2-0FDD3A7BDA44}"/>
              </a:ext>
            </a:extLst>
          </p:cNvPr>
          <p:cNvSpPr>
            <a:spLocks/>
          </p:cNvSpPr>
          <p:nvPr/>
        </p:nvSpPr>
        <p:spPr bwMode="auto">
          <a:xfrm>
            <a:off x="3489326" y="1373188"/>
            <a:ext cx="254000" cy="254000"/>
          </a:xfrm>
          <a:custGeom>
            <a:avLst/>
            <a:gdLst>
              <a:gd name="T0" fmla="*/ 158 w 160"/>
              <a:gd name="T1" fmla="*/ 61 h 160"/>
              <a:gd name="T2" fmla="*/ 126 w 160"/>
              <a:gd name="T3" fmla="*/ 75 h 160"/>
              <a:gd name="T4" fmla="*/ 113 w 160"/>
              <a:gd name="T5" fmla="*/ 75 h 160"/>
              <a:gd name="T6" fmla="*/ 106 w 160"/>
              <a:gd name="T7" fmla="*/ 60 h 160"/>
              <a:gd name="T8" fmla="*/ 115 w 160"/>
              <a:gd name="T9" fmla="*/ 51 h 160"/>
              <a:gd name="T10" fmla="*/ 148 w 160"/>
              <a:gd name="T11" fmla="*/ 38 h 160"/>
              <a:gd name="T12" fmla="*/ 134 w 160"/>
              <a:gd name="T13" fmla="*/ 20 h 160"/>
              <a:gd name="T14" fmla="*/ 113 w 160"/>
              <a:gd name="T15" fmla="*/ 12 h 160"/>
              <a:gd name="T16" fmla="*/ 109 w 160"/>
              <a:gd name="T17" fmla="*/ 37 h 160"/>
              <a:gd name="T18" fmla="*/ 94 w 160"/>
              <a:gd name="T19" fmla="*/ 59 h 160"/>
              <a:gd name="T20" fmla="*/ 96 w 160"/>
              <a:gd name="T21" fmla="*/ 35 h 160"/>
              <a:gd name="T22" fmla="*/ 84 w 160"/>
              <a:gd name="T23" fmla="*/ 29 h 160"/>
              <a:gd name="T24" fmla="*/ 84 w 160"/>
              <a:gd name="T25" fmla="*/ 16 h 160"/>
              <a:gd name="T26" fmla="*/ 76 w 160"/>
              <a:gd name="T27" fmla="*/ 16 h 160"/>
              <a:gd name="T28" fmla="*/ 76 w 160"/>
              <a:gd name="T29" fmla="*/ 29 h 160"/>
              <a:gd name="T30" fmla="*/ 64 w 160"/>
              <a:gd name="T31" fmla="*/ 35 h 160"/>
              <a:gd name="T32" fmla="*/ 66 w 160"/>
              <a:gd name="T33" fmla="*/ 59 h 160"/>
              <a:gd name="T34" fmla="*/ 51 w 160"/>
              <a:gd name="T35" fmla="*/ 37 h 160"/>
              <a:gd name="T36" fmla="*/ 47 w 160"/>
              <a:gd name="T37" fmla="*/ 12 h 160"/>
              <a:gd name="T38" fmla="*/ 27 w 160"/>
              <a:gd name="T39" fmla="*/ 20 h 160"/>
              <a:gd name="T40" fmla="*/ 12 w 160"/>
              <a:gd name="T41" fmla="*/ 38 h 160"/>
              <a:gd name="T42" fmla="*/ 45 w 160"/>
              <a:gd name="T43" fmla="*/ 51 h 160"/>
              <a:gd name="T44" fmla="*/ 54 w 160"/>
              <a:gd name="T45" fmla="*/ 60 h 160"/>
              <a:gd name="T46" fmla="*/ 47 w 160"/>
              <a:gd name="T47" fmla="*/ 75 h 160"/>
              <a:gd name="T48" fmla="*/ 35 w 160"/>
              <a:gd name="T49" fmla="*/ 75 h 160"/>
              <a:gd name="T50" fmla="*/ 3 w 160"/>
              <a:gd name="T51" fmla="*/ 61 h 160"/>
              <a:gd name="T52" fmla="*/ 0 w 160"/>
              <a:gd name="T53" fmla="*/ 84 h 160"/>
              <a:gd name="T54" fmla="*/ 9 w 160"/>
              <a:gd name="T55" fmla="*/ 104 h 160"/>
              <a:gd name="T56" fmla="*/ 29 w 160"/>
              <a:gd name="T57" fmla="*/ 89 h 160"/>
              <a:gd name="T58" fmla="*/ 56 w 160"/>
              <a:gd name="T59" fmla="*/ 84 h 160"/>
              <a:gd name="T60" fmla="*/ 37 w 160"/>
              <a:gd name="T61" fmla="*/ 100 h 160"/>
              <a:gd name="T62" fmla="*/ 41 w 160"/>
              <a:gd name="T63" fmla="*/ 113 h 160"/>
              <a:gd name="T64" fmla="*/ 32 w 160"/>
              <a:gd name="T65" fmla="*/ 121 h 160"/>
              <a:gd name="T66" fmla="*/ 38 w 160"/>
              <a:gd name="T67" fmla="*/ 128 h 160"/>
              <a:gd name="T68" fmla="*/ 47 w 160"/>
              <a:gd name="T69" fmla="*/ 119 h 160"/>
              <a:gd name="T70" fmla="*/ 60 w 160"/>
              <a:gd name="T71" fmla="*/ 122 h 160"/>
              <a:gd name="T72" fmla="*/ 76 w 160"/>
              <a:gd name="T73" fmla="*/ 104 h 160"/>
              <a:gd name="T74" fmla="*/ 70 w 160"/>
              <a:gd name="T75" fmla="*/ 130 h 160"/>
              <a:gd name="T76" fmla="*/ 55 w 160"/>
              <a:gd name="T77" fmla="*/ 151 h 160"/>
              <a:gd name="T78" fmla="*/ 76 w 160"/>
              <a:gd name="T79" fmla="*/ 160 h 160"/>
              <a:gd name="T80" fmla="*/ 98 w 160"/>
              <a:gd name="T81" fmla="*/ 157 h 160"/>
              <a:gd name="T82" fmla="*/ 84 w 160"/>
              <a:gd name="T83" fmla="*/ 125 h 160"/>
              <a:gd name="T84" fmla="*/ 84 w 160"/>
              <a:gd name="T85" fmla="*/ 113 h 160"/>
              <a:gd name="T86" fmla="*/ 100 w 160"/>
              <a:gd name="T87" fmla="*/ 106 h 160"/>
              <a:gd name="T88" fmla="*/ 109 w 160"/>
              <a:gd name="T89" fmla="*/ 115 h 160"/>
              <a:gd name="T90" fmla="*/ 122 w 160"/>
              <a:gd name="T91" fmla="*/ 147 h 160"/>
              <a:gd name="T92" fmla="*/ 140 w 160"/>
              <a:gd name="T93" fmla="*/ 133 h 160"/>
              <a:gd name="T94" fmla="*/ 148 w 160"/>
              <a:gd name="T95" fmla="*/ 113 h 160"/>
              <a:gd name="T96" fmla="*/ 123 w 160"/>
              <a:gd name="T97" fmla="*/ 109 h 160"/>
              <a:gd name="T98" fmla="*/ 100 w 160"/>
              <a:gd name="T99" fmla="*/ 94 h 160"/>
              <a:gd name="T100" fmla="*/ 124 w 160"/>
              <a:gd name="T101" fmla="*/ 96 h 160"/>
              <a:gd name="T102" fmla="*/ 131 w 160"/>
              <a:gd name="T103" fmla="*/ 84 h 160"/>
              <a:gd name="T104" fmla="*/ 144 w 160"/>
              <a:gd name="T105" fmla="*/ 8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0" h="160">
                <a:moveTo>
                  <a:pt x="160" y="75"/>
                </a:moveTo>
                <a:cubicBezTo>
                  <a:pt x="144" y="75"/>
                  <a:pt x="144" y="75"/>
                  <a:pt x="144" y="75"/>
                </a:cubicBezTo>
                <a:cubicBezTo>
                  <a:pt x="158" y="61"/>
                  <a:pt x="158" y="61"/>
                  <a:pt x="158" y="61"/>
                </a:cubicBezTo>
                <a:cubicBezTo>
                  <a:pt x="151" y="55"/>
                  <a:pt x="151" y="55"/>
                  <a:pt x="151" y="55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26" y="75"/>
                  <a:pt x="126" y="75"/>
                  <a:pt x="126" y="75"/>
                </a:cubicBezTo>
                <a:cubicBezTo>
                  <a:pt x="131" y="70"/>
                  <a:pt x="131" y="70"/>
                  <a:pt x="131" y="70"/>
                </a:cubicBezTo>
                <a:cubicBezTo>
                  <a:pt x="124" y="64"/>
                  <a:pt x="124" y="64"/>
                  <a:pt x="124" y="64"/>
                </a:cubicBezTo>
                <a:cubicBezTo>
                  <a:pt x="113" y="75"/>
                  <a:pt x="113" y="75"/>
                  <a:pt x="113" y="75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104" y="72"/>
                  <a:pt x="102" y="69"/>
                  <a:pt x="100" y="66"/>
                </a:cubicBezTo>
                <a:cubicBezTo>
                  <a:pt x="106" y="60"/>
                  <a:pt x="106" y="60"/>
                  <a:pt x="106" y="60"/>
                </a:cubicBezTo>
                <a:cubicBezTo>
                  <a:pt x="123" y="60"/>
                  <a:pt x="123" y="60"/>
                  <a:pt x="123" y="60"/>
                </a:cubicBezTo>
                <a:cubicBezTo>
                  <a:pt x="123" y="51"/>
                  <a:pt x="123" y="51"/>
                  <a:pt x="123" y="51"/>
                </a:cubicBezTo>
                <a:cubicBezTo>
                  <a:pt x="115" y="51"/>
                  <a:pt x="115" y="51"/>
                  <a:pt x="115" y="51"/>
                </a:cubicBezTo>
                <a:cubicBezTo>
                  <a:pt x="119" y="47"/>
                  <a:pt x="119" y="47"/>
                  <a:pt x="119" y="47"/>
                </a:cubicBezTo>
                <a:cubicBezTo>
                  <a:pt x="148" y="47"/>
                  <a:pt x="148" y="47"/>
                  <a:pt x="148" y="47"/>
                </a:cubicBezTo>
                <a:cubicBezTo>
                  <a:pt x="148" y="38"/>
                  <a:pt x="148" y="38"/>
                  <a:pt x="148" y="38"/>
                </a:cubicBezTo>
                <a:cubicBezTo>
                  <a:pt x="128" y="38"/>
                  <a:pt x="128" y="38"/>
                  <a:pt x="128" y="38"/>
                </a:cubicBezTo>
                <a:cubicBezTo>
                  <a:pt x="140" y="26"/>
                  <a:pt x="140" y="26"/>
                  <a:pt x="140" y="26"/>
                </a:cubicBezTo>
                <a:cubicBezTo>
                  <a:pt x="134" y="20"/>
                  <a:pt x="134" y="20"/>
                  <a:pt x="134" y="20"/>
                </a:cubicBezTo>
                <a:cubicBezTo>
                  <a:pt x="122" y="32"/>
                  <a:pt x="122" y="32"/>
                  <a:pt x="122" y="32"/>
                </a:cubicBezTo>
                <a:cubicBezTo>
                  <a:pt x="122" y="12"/>
                  <a:pt x="122" y="12"/>
                  <a:pt x="122" y="12"/>
                </a:cubicBezTo>
                <a:cubicBezTo>
                  <a:pt x="113" y="12"/>
                  <a:pt x="113" y="12"/>
                  <a:pt x="113" y="12"/>
                </a:cubicBezTo>
                <a:cubicBezTo>
                  <a:pt x="113" y="41"/>
                  <a:pt x="113" y="41"/>
                  <a:pt x="113" y="41"/>
                </a:cubicBezTo>
                <a:cubicBezTo>
                  <a:pt x="109" y="44"/>
                  <a:pt x="109" y="44"/>
                  <a:pt x="109" y="44"/>
                </a:cubicBezTo>
                <a:cubicBezTo>
                  <a:pt x="109" y="37"/>
                  <a:pt x="109" y="37"/>
                  <a:pt x="109" y="37"/>
                </a:cubicBezTo>
                <a:cubicBezTo>
                  <a:pt x="100" y="37"/>
                  <a:pt x="100" y="37"/>
                  <a:pt x="100" y="37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94" y="59"/>
                  <a:pt x="94" y="59"/>
                  <a:pt x="94" y="59"/>
                </a:cubicBezTo>
                <a:cubicBezTo>
                  <a:pt x="91" y="58"/>
                  <a:pt x="88" y="56"/>
                  <a:pt x="84" y="56"/>
                </a:cubicBezTo>
                <a:cubicBezTo>
                  <a:pt x="84" y="47"/>
                  <a:pt x="84" y="47"/>
                  <a:pt x="84" y="47"/>
                </a:cubicBezTo>
                <a:cubicBezTo>
                  <a:pt x="96" y="35"/>
                  <a:pt x="96" y="35"/>
                  <a:pt x="96" y="35"/>
                </a:cubicBezTo>
                <a:cubicBezTo>
                  <a:pt x="90" y="29"/>
                  <a:pt x="90" y="29"/>
                  <a:pt x="90" y="29"/>
                </a:cubicBezTo>
                <a:cubicBezTo>
                  <a:pt x="84" y="34"/>
                  <a:pt x="84" y="34"/>
                  <a:pt x="84" y="34"/>
                </a:cubicBezTo>
                <a:cubicBezTo>
                  <a:pt x="84" y="29"/>
                  <a:pt x="84" y="29"/>
                  <a:pt x="84" y="29"/>
                </a:cubicBezTo>
                <a:cubicBezTo>
                  <a:pt x="105" y="9"/>
                  <a:pt x="105" y="9"/>
                  <a:pt x="105" y="9"/>
                </a:cubicBezTo>
                <a:cubicBezTo>
                  <a:pt x="98" y="2"/>
                  <a:pt x="98" y="2"/>
                  <a:pt x="98" y="2"/>
                </a:cubicBezTo>
                <a:cubicBezTo>
                  <a:pt x="84" y="16"/>
                  <a:pt x="84" y="16"/>
                  <a:pt x="84" y="16"/>
                </a:cubicBezTo>
                <a:cubicBezTo>
                  <a:pt x="84" y="0"/>
                  <a:pt x="84" y="0"/>
                  <a:pt x="84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16"/>
                  <a:pt x="76" y="16"/>
                  <a:pt x="76" y="16"/>
                </a:cubicBezTo>
                <a:cubicBezTo>
                  <a:pt x="62" y="2"/>
                  <a:pt x="62" y="2"/>
                  <a:pt x="62" y="2"/>
                </a:cubicBezTo>
                <a:cubicBezTo>
                  <a:pt x="55" y="9"/>
                  <a:pt x="55" y="9"/>
                  <a:pt x="55" y="9"/>
                </a:cubicBezTo>
                <a:cubicBezTo>
                  <a:pt x="76" y="29"/>
                  <a:pt x="76" y="29"/>
                  <a:pt x="76" y="29"/>
                </a:cubicBezTo>
                <a:cubicBezTo>
                  <a:pt x="76" y="34"/>
                  <a:pt x="76" y="34"/>
                  <a:pt x="76" y="34"/>
                </a:cubicBezTo>
                <a:cubicBezTo>
                  <a:pt x="70" y="29"/>
                  <a:pt x="70" y="29"/>
                  <a:pt x="70" y="29"/>
                </a:cubicBezTo>
                <a:cubicBezTo>
                  <a:pt x="64" y="35"/>
                  <a:pt x="64" y="35"/>
                  <a:pt x="64" y="35"/>
                </a:cubicBezTo>
                <a:cubicBezTo>
                  <a:pt x="76" y="47"/>
                  <a:pt x="76" y="47"/>
                  <a:pt x="76" y="47"/>
                </a:cubicBezTo>
                <a:cubicBezTo>
                  <a:pt x="76" y="56"/>
                  <a:pt x="76" y="56"/>
                  <a:pt x="76" y="56"/>
                </a:cubicBezTo>
                <a:cubicBezTo>
                  <a:pt x="72" y="56"/>
                  <a:pt x="69" y="58"/>
                  <a:pt x="66" y="59"/>
                </a:cubicBezTo>
                <a:cubicBezTo>
                  <a:pt x="60" y="53"/>
                  <a:pt x="60" y="53"/>
                  <a:pt x="60" y="53"/>
                </a:cubicBezTo>
                <a:cubicBezTo>
                  <a:pt x="60" y="37"/>
                  <a:pt x="60" y="37"/>
                  <a:pt x="60" y="37"/>
                </a:cubicBezTo>
                <a:cubicBezTo>
                  <a:pt x="51" y="37"/>
                  <a:pt x="51" y="37"/>
                  <a:pt x="51" y="37"/>
                </a:cubicBezTo>
                <a:cubicBezTo>
                  <a:pt x="51" y="44"/>
                  <a:pt x="51" y="44"/>
                  <a:pt x="51" y="44"/>
                </a:cubicBezTo>
                <a:cubicBezTo>
                  <a:pt x="47" y="41"/>
                  <a:pt x="47" y="41"/>
                  <a:pt x="47" y="41"/>
                </a:cubicBezTo>
                <a:cubicBezTo>
                  <a:pt x="47" y="12"/>
                  <a:pt x="47" y="12"/>
                  <a:pt x="47" y="12"/>
                </a:cubicBezTo>
                <a:cubicBezTo>
                  <a:pt x="38" y="12"/>
                  <a:pt x="38" y="12"/>
                  <a:pt x="38" y="12"/>
                </a:cubicBezTo>
                <a:cubicBezTo>
                  <a:pt x="38" y="32"/>
                  <a:pt x="38" y="32"/>
                  <a:pt x="38" y="32"/>
                </a:cubicBezTo>
                <a:cubicBezTo>
                  <a:pt x="27" y="20"/>
                  <a:pt x="27" y="20"/>
                  <a:pt x="27" y="20"/>
                </a:cubicBezTo>
                <a:cubicBezTo>
                  <a:pt x="20" y="26"/>
                  <a:pt x="20" y="26"/>
                  <a:pt x="20" y="26"/>
                </a:cubicBezTo>
                <a:cubicBezTo>
                  <a:pt x="32" y="38"/>
                  <a:pt x="32" y="38"/>
                  <a:pt x="32" y="38"/>
                </a:cubicBezTo>
                <a:cubicBezTo>
                  <a:pt x="12" y="38"/>
                  <a:pt x="12" y="38"/>
                  <a:pt x="12" y="38"/>
                </a:cubicBezTo>
                <a:cubicBezTo>
                  <a:pt x="12" y="47"/>
                  <a:pt x="12" y="47"/>
                  <a:pt x="12" y="47"/>
                </a:cubicBezTo>
                <a:cubicBezTo>
                  <a:pt x="41" y="47"/>
                  <a:pt x="41" y="47"/>
                  <a:pt x="41" y="47"/>
                </a:cubicBezTo>
                <a:cubicBezTo>
                  <a:pt x="45" y="51"/>
                  <a:pt x="45" y="51"/>
                  <a:pt x="45" y="51"/>
                </a:cubicBezTo>
                <a:cubicBezTo>
                  <a:pt x="37" y="51"/>
                  <a:pt x="37" y="51"/>
                  <a:pt x="37" y="51"/>
                </a:cubicBezTo>
                <a:cubicBezTo>
                  <a:pt x="37" y="60"/>
                  <a:pt x="37" y="60"/>
                  <a:pt x="37" y="60"/>
                </a:cubicBezTo>
                <a:cubicBezTo>
                  <a:pt x="54" y="60"/>
                  <a:pt x="54" y="60"/>
                  <a:pt x="54" y="60"/>
                </a:cubicBezTo>
                <a:cubicBezTo>
                  <a:pt x="60" y="66"/>
                  <a:pt x="60" y="66"/>
                  <a:pt x="60" y="66"/>
                </a:cubicBezTo>
                <a:cubicBezTo>
                  <a:pt x="58" y="69"/>
                  <a:pt x="57" y="72"/>
                  <a:pt x="56" y="75"/>
                </a:cubicBezTo>
                <a:cubicBezTo>
                  <a:pt x="47" y="75"/>
                  <a:pt x="47" y="75"/>
                  <a:pt x="47" y="75"/>
                </a:cubicBezTo>
                <a:cubicBezTo>
                  <a:pt x="36" y="64"/>
                  <a:pt x="36" y="64"/>
                  <a:pt x="36" y="64"/>
                </a:cubicBezTo>
                <a:cubicBezTo>
                  <a:pt x="29" y="70"/>
                  <a:pt x="29" y="70"/>
                  <a:pt x="29" y="70"/>
                </a:cubicBezTo>
                <a:cubicBezTo>
                  <a:pt x="35" y="75"/>
                  <a:pt x="35" y="75"/>
                  <a:pt x="35" y="75"/>
                </a:cubicBezTo>
                <a:cubicBezTo>
                  <a:pt x="29" y="75"/>
                  <a:pt x="29" y="75"/>
                  <a:pt x="29" y="75"/>
                </a:cubicBezTo>
                <a:cubicBezTo>
                  <a:pt x="9" y="55"/>
                  <a:pt x="9" y="55"/>
                  <a:pt x="9" y="55"/>
                </a:cubicBezTo>
                <a:cubicBezTo>
                  <a:pt x="3" y="61"/>
                  <a:pt x="3" y="61"/>
                  <a:pt x="3" y="61"/>
                </a:cubicBezTo>
                <a:cubicBezTo>
                  <a:pt x="17" y="75"/>
                  <a:pt x="17" y="75"/>
                  <a:pt x="17" y="75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84"/>
                  <a:pt x="0" y="84"/>
                  <a:pt x="0" y="84"/>
                </a:cubicBezTo>
                <a:cubicBezTo>
                  <a:pt x="17" y="84"/>
                  <a:pt x="17" y="84"/>
                  <a:pt x="17" y="84"/>
                </a:cubicBezTo>
                <a:cubicBezTo>
                  <a:pt x="3" y="98"/>
                  <a:pt x="3" y="98"/>
                  <a:pt x="3" y="98"/>
                </a:cubicBezTo>
                <a:cubicBezTo>
                  <a:pt x="9" y="104"/>
                  <a:pt x="9" y="104"/>
                  <a:pt x="9" y="104"/>
                </a:cubicBezTo>
                <a:cubicBezTo>
                  <a:pt x="29" y="84"/>
                  <a:pt x="29" y="84"/>
                  <a:pt x="29" y="84"/>
                </a:cubicBezTo>
                <a:cubicBezTo>
                  <a:pt x="35" y="84"/>
                  <a:pt x="35" y="84"/>
                  <a:pt x="35" y="84"/>
                </a:cubicBezTo>
                <a:cubicBezTo>
                  <a:pt x="29" y="89"/>
                  <a:pt x="29" y="89"/>
                  <a:pt x="29" y="89"/>
                </a:cubicBezTo>
                <a:cubicBezTo>
                  <a:pt x="36" y="96"/>
                  <a:pt x="36" y="96"/>
                  <a:pt x="36" y="96"/>
                </a:cubicBezTo>
                <a:cubicBezTo>
                  <a:pt x="47" y="84"/>
                  <a:pt x="47" y="84"/>
                  <a:pt x="47" y="84"/>
                </a:cubicBezTo>
                <a:cubicBezTo>
                  <a:pt x="56" y="84"/>
                  <a:pt x="56" y="84"/>
                  <a:pt x="56" y="84"/>
                </a:cubicBezTo>
                <a:cubicBezTo>
                  <a:pt x="57" y="88"/>
                  <a:pt x="58" y="91"/>
                  <a:pt x="60" y="94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37" y="100"/>
                  <a:pt x="37" y="100"/>
                  <a:pt x="37" y="100"/>
                </a:cubicBezTo>
                <a:cubicBezTo>
                  <a:pt x="37" y="109"/>
                  <a:pt x="37" y="109"/>
                  <a:pt x="37" y="109"/>
                </a:cubicBezTo>
                <a:cubicBezTo>
                  <a:pt x="45" y="109"/>
                  <a:pt x="45" y="109"/>
                  <a:pt x="45" y="109"/>
                </a:cubicBezTo>
                <a:cubicBezTo>
                  <a:pt x="41" y="113"/>
                  <a:pt x="41" y="113"/>
                  <a:pt x="41" y="113"/>
                </a:cubicBezTo>
                <a:cubicBezTo>
                  <a:pt x="12" y="113"/>
                  <a:pt x="12" y="113"/>
                  <a:pt x="12" y="113"/>
                </a:cubicBezTo>
                <a:cubicBezTo>
                  <a:pt x="12" y="121"/>
                  <a:pt x="12" y="121"/>
                  <a:pt x="12" y="121"/>
                </a:cubicBezTo>
                <a:cubicBezTo>
                  <a:pt x="32" y="121"/>
                  <a:pt x="32" y="121"/>
                  <a:pt x="32" y="121"/>
                </a:cubicBezTo>
                <a:cubicBezTo>
                  <a:pt x="20" y="133"/>
                  <a:pt x="20" y="133"/>
                  <a:pt x="20" y="133"/>
                </a:cubicBezTo>
                <a:cubicBezTo>
                  <a:pt x="27" y="139"/>
                  <a:pt x="27" y="139"/>
                  <a:pt x="27" y="139"/>
                </a:cubicBezTo>
                <a:cubicBezTo>
                  <a:pt x="38" y="128"/>
                  <a:pt x="38" y="128"/>
                  <a:pt x="38" y="128"/>
                </a:cubicBezTo>
                <a:cubicBezTo>
                  <a:pt x="38" y="147"/>
                  <a:pt x="38" y="147"/>
                  <a:pt x="38" y="147"/>
                </a:cubicBezTo>
                <a:cubicBezTo>
                  <a:pt x="47" y="147"/>
                  <a:pt x="47" y="147"/>
                  <a:pt x="47" y="147"/>
                </a:cubicBezTo>
                <a:cubicBezTo>
                  <a:pt x="47" y="119"/>
                  <a:pt x="47" y="119"/>
                  <a:pt x="47" y="119"/>
                </a:cubicBezTo>
                <a:cubicBezTo>
                  <a:pt x="51" y="115"/>
                  <a:pt x="51" y="115"/>
                  <a:pt x="51" y="115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6" y="100"/>
                  <a:pt x="66" y="100"/>
                  <a:pt x="66" y="100"/>
                </a:cubicBezTo>
                <a:cubicBezTo>
                  <a:pt x="69" y="102"/>
                  <a:pt x="72" y="103"/>
                  <a:pt x="76" y="104"/>
                </a:cubicBezTo>
                <a:cubicBezTo>
                  <a:pt x="76" y="113"/>
                  <a:pt x="76" y="113"/>
                  <a:pt x="76" y="113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70" y="130"/>
                  <a:pt x="70" y="130"/>
                  <a:pt x="70" y="130"/>
                </a:cubicBezTo>
                <a:cubicBezTo>
                  <a:pt x="76" y="125"/>
                  <a:pt x="76" y="125"/>
                  <a:pt x="76" y="125"/>
                </a:cubicBezTo>
                <a:cubicBezTo>
                  <a:pt x="76" y="131"/>
                  <a:pt x="76" y="131"/>
                  <a:pt x="76" y="131"/>
                </a:cubicBezTo>
                <a:cubicBezTo>
                  <a:pt x="55" y="151"/>
                  <a:pt x="55" y="151"/>
                  <a:pt x="55" y="151"/>
                </a:cubicBezTo>
                <a:cubicBezTo>
                  <a:pt x="62" y="157"/>
                  <a:pt x="62" y="157"/>
                  <a:pt x="62" y="157"/>
                </a:cubicBezTo>
                <a:cubicBezTo>
                  <a:pt x="76" y="143"/>
                  <a:pt x="76" y="143"/>
                  <a:pt x="76" y="143"/>
                </a:cubicBezTo>
                <a:cubicBezTo>
                  <a:pt x="76" y="160"/>
                  <a:pt x="76" y="160"/>
                  <a:pt x="76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4" y="143"/>
                  <a:pt x="84" y="143"/>
                  <a:pt x="84" y="143"/>
                </a:cubicBezTo>
                <a:cubicBezTo>
                  <a:pt x="98" y="157"/>
                  <a:pt x="98" y="157"/>
                  <a:pt x="98" y="157"/>
                </a:cubicBezTo>
                <a:cubicBezTo>
                  <a:pt x="105" y="151"/>
                  <a:pt x="105" y="151"/>
                  <a:pt x="105" y="15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4" y="125"/>
                  <a:pt x="84" y="125"/>
                  <a:pt x="84" y="125"/>
                </a:cubicBezTo>
                <a:cubicBezTo>
                  <a:pt x="90" y="130"/>
                  <a:pt x="90" y="130"/>
                  <a:pt x="90" y="130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84" y="113"/>
                  <a:pt x="84" y="113"/>
                  <a:pt x="84" y="113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88" y="103"/>
                  <a:pt x="91" y="102"/>
                  <a:pt x="94" y="100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100" y="122"/>
                  <a:pt x="100" y="122"/>
                  <a:pt x="100" y="122"/>
                </a:cubicBezTo>
                <a:cubicBezTo>
                  <a:pt x="109" y="122"/>
                  <a:pt x="109" y="122"/>
                  <a:pt x="109" y="122"/>
                </a:cubicBezTo>
                <a:cubicBezTo>
                  <a:pt x="109" y="115"/>
                  <a:pt x="109" y="115"/>
                  <a:pt x="109" y="115"/>
                </a:cubicBezTo>
                <a:cubicBezTo>
                  <a:pt x="113" y="119"/>
                  <a:pt x="113" y="119"/>
                  <a:pt x="113" y="119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22" y="147"/>
                  <a:pt x="122" y="147"/>
                  <a:pt x="122" y="147"/>
                </a:cubicBezTo>
                <a:cubicBezTo>
                  <a:pt x="122" y="128"/>
                  <a:pt x="122" y="128"/>
                  <a:pt x="122" y="128"/>
                </a:cubicBezTo>
                <a:cubicBezTo>
                  <a:pt x="134" y="139"/>
                  <a:pt x="134" y="139"/>
                  <a:pt x="134" y="139"/>
                </a:cubicBezTo>
                <a:cubicBezTo>
                  <a:pt x="140" y="133"/>
                  <a:pt x="140" y="133"/>
                  <a:pt x="140" y="133"/>
                </a:cubicBezTo>
                <a:cubicBezTo>
                  <a:pt x="128" y="121"/>
                  <a:pt x="128" y="121"/>
                  <a:pt x="128" y="121"/>
                </a:cubicBezTo>
                <a:cubicBezTo>
                  <a:pt x="148" y="121"/>
                  <a:pt x="148" y="121"/>
                  <a:pt x="148" y="121"/>
                </a:cubicBezTo>
                <a:cubicBezTo>
                  <a:pt x="148" y="113"/>
                  <a:pt x="148" y="113"/>
                  <a:pt x="148" y="113"/>
                </a:cubicBezTo>
                <a:cubicBezTo>
                  <a:pt x="119" y="113"/>
                  <a:pt x="119" y="113"/>
                  <a:pt x="119" y="113"/>
                </a:cubicBezTo>
                <a:cubicBezTo>
                  <a:pt x="115" y="109"/>
                  <a:pt x="115" y="109"/>
                  <a:pt x="115" y="109"/>
                </a:cubicBezTo>
                <a:cubicBezTo>
                  <a:pt x="123" y="109"/>
                  <a:pt x="123" y="109"/>
                  <a:pt x="123" y="109"/>
                </a:cubicBezTo>
                <a:cubicBezTo>
                  <a:pt x="123" y="100"/>
                  <a:pt x="123" y="100"/>
                  <a:pt x="123" y="100"/>
                </a:cubicBezTo>
                <a:cubicBezTo>
                  <a:pt x="106" y="100"/>
                  <a:pt x="106" y="100"/>
                  <a:pt x="106" y="100"/>
                </a:cubicBezTo>
                <a:cubicBezTo>
                  <a:pt x="100" y="94"/>
                  <a:pt x="100" y="94"/>
                  <a:pt x="100" y="94"/>
                </a:cubicBezTo>
                <a:cubicBezTo>
                  <a:pt x="102" y="91"/>
                  <a:pt x="104" y="88"/>
                  <a:pt x="104" y="84"/>
                </a:cubicBezTo>
                <a:cubicBezTo>
                  <a:pt x="113" y="84"/>
                  <a:pt x="113" y="84"/>
                  <a:pt x="113" y="84"/>
                </a:cubicBezTo>
                <a:cubicBezTo>
                  <a:pt x="124" y="96"/>
                  <a:pt x="124" y="96"/>
                  <a:pt x="124" y="96"/>
                </a:cubicBezTo>
                <a:cubicBezTo>
                  <a:pt x="131" y="89"/>
                  <a:pt x="131" y="89"/>
                  <a:pt x="131" y="89"/>
                </a:cubicBezTo>
                <a:cubicBezTo>
                  <a:pt x="126" y="84"/>
                  <a:pt x="126" y="84"/>
                  <a:pt x="126" y="84"/>
                </a:cubicBezTo>
                <a:cubicBezTo>
                  <a:pt x="131" y="84"/>
                  <a:pt x="131" y="84"/>
                  <a:pt x="131" y="84"/>
                </a:cubicBezTo>
                <a:cubicBezTo>
                  <a:pt x="151" y="104"/>
                  <a:pt x="151" y="104"/>
                  <a:pt x="151" y="104"/>
                </a:cubicBezTo>
                <a:cubicBezTo>
                  <a:pt x="158" y="98"/>
                  <a:pt x="158" y="98"/>
                  <a:pt x="158" y="98"/>
                </a:cubicBezTo>
                <a:cubicBezTo>
                  <a:pt x="144" y="84"/>
                  <a:pt x="144" y="84"/>
                  <a:pt x="144" y="84"/>
                </a:cubicBezTo>
                <a:cubicBezTo>
                  <a:pt x="160" y="84"/>
                  <a:pt x="160" y="84"/>
                  <a:pt x="160" y="84"/>
                </a:cubicBezTo>
                <a:lnTo>
                  <a:pt x="160" y="7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60F33722-DF88-7ABC-7A60-892B3228DBBB}"/>
              </a:ext>
            </a:extLst>
          </p:cNvPr>
          <p:cNvSpPr>
            <a:spLocks noEditPoints="1"/>
          </p:cNvSpPr>
          <p:nvPr/>
        </p:nvSpPr>
        <p:spPr bwMode="auto">
          <a:xfrm>
            <a:off x="11268076" y="3024188"/>
            <a:ext cx="112713" cy="254000"/>
          </a:xfrm>
          <a:custGeom>
            <a:avLst/>
            <a:gdLst>
              <a:gd name="T0" fmla="*/ 27 w 71"/>
              <a:gd name="T1" fmla="*/ 130 h 160"/>
              <a:gd name="T2" fmla="*/ 19 w 71"/>
              <a:gd name="T3" fmla="*/ 137 h 160"/>
              <a:gd name="T4" fmla="*/ 27 w 71"/>
              <a:gd name="T5" fmla="*/ 144 h 160"/>
              <a:gd name="T6" fmla="*/ 34 w 71"/>
              <a:gd name="T7" fmla="*/ 137 h 160"/>
              <a:gd name="T8" fmla="*/ 27 w 71"/>
              <a:gd name="T9" fmla="*/ 130 h 160"/>
              <a:gd name="T10" fmla="*/ 39 w 71"/>
              <a:gd name="T11" fmla="*/ 115 h 160"/>
              <a:gd name="T12" fmla="*/ 34 w 71"/>
              <a:gd name="T13" fmla="*/ 120 h 160"/>
              <a:gd name="T14" fmla="*/ 39 w 71"/>
              <a:gd name="T15" fmla="*/ 126 h 160"/>
              <a:gd name="T16" fmla="*/ 45 w 71"/>
              <a:gd name="T17" fmla="*/ 120 h 160"/>
              <a:gd name="T18" fmla="*/ 39 w 71"/>
              <a:gd name="T19" fmla="*/ 115 h 160"/>
              <a:gd name="T20" fmla="*/ 23 w 71"/>
              <a:gd name="T21" fmla="*/ 99 h 160"/>
              <a:gd name="T22" fmla="*/ 27 w 71"/>
              <a:gd name="T23" fmla="*/ 103 h 160"/>
              <a:gd name="T24" fmla="*/ 30 w 71"/>
              <a:gd name="T25" fmla="*/ 99 h 160"/>
              <a:gd name="T26" fmla="*/ 27 w 71"/>
              <a:gd name="T27" fmla="*/ 95 h 160"/>
              <a:gd name="T28" fmla="*/ 23 w 71"/>
              <a:gd name="T29" fmla="*/ 99 h 160"/>
              <a:gd name="T30" fmla="*/ 27 w 71"/>
              <a:gd name="T31" fmla="*/ 78 h 160"/>
              <a:gd name="T32" fmla="*/ 34 w 71"/>
              <a:gd name="T33" fmla="*/ 71 h 160"/>
              <a:gd name="T34" fmla="*/ 27 w 71"/>
              <a:gd name="T35" fmla="*/ 64 h 160"/>
              <a:gd name="T36" fmla="*/ 19 w 71"/>
              <a:gd name="T37" fmla="*/ 71 h 160"/>
              <a:gd name="T38" fmla="*/ 27 w 71"/>
              <a:gd name="T39" fmla="*/ 78 h 160"/>
              <a:gd name="T40" fmla="*/ 71 w 71"/>
              <a:gd name="T41" fmla="*/ 5 h 160"/>
              <a:gd name="T42" fmla="*/ 63 w 71"/>
              <a:gd name="T43" fmla="*/ 0 h 160"/>
              <a:gd name="T44" fmla="*/ 43 w 71"/>
              <a:gd name="T45" fmla="*/ 5 h 160"/>
              <a:gd name="T46" fmla="*/ 38 w 71"/>
              <a:gd name="T47" fmla="*/ 7 h 160"/>
              <a:gd name="T48" fmla="*/ 37 w 71"/>
              <a:gd name="T49" fmla="*/ 13 h 160"/>
              <a:gd name="T50" fmla="*/ 37 w 71"/>
              <a:gd name="T51" fmla="*/ 23 h 160"/>
              <a:gd name="T52" fmla="*/ 0 w 71"/>
              <a:gd name="T53" fmla="*/ 23 h 160"/>
              <a:gd name="T54" fmla="*/ 0 w 71"/>
              <a:gd name="T55" fmla="*/ 160 h 160"/>
              <a:gd name="T56" fmla="*/ 68 w 71"/>
              <a:gd name="T57" fmla="*/ 160 h 160"/>
              <a:gd name="T58" fmla="*/ 68 w 71"/>
              <a:gd name="T59" fmla="*/ 23 h 160"/>
              <a:gd name="T60" fmla="*/ 49 w 71"/>
              <a:gd name="T61" fmla="*/ 23 h 160"/>
              <a:gd name="T62" fmla="*/ 49 w 71"/>
              <a:gd name="T63" fmla="*/ 16 h 160"/>
              <a:gd name="T64" fmla="*/ 66 w 71"/>
              <a:gd name="T65" fmla="*/ 13 h 160"/>
              <a:gd name="T66" fmla="*/ 71 w 71"/>
              <a:gd name="T67" fmla="*/ 5 h 160"/>
              <a:gd name="T68" fmla="*/ 49 w 71"/>
              <a:gd name="T69" fmla="*/ 83 h 160"/>
              <a:gd name="T70" fmla="*/ 49 w 71"/>
              <a:gd name="T71" fmla="*/ 52 h 160"/>
              <a:gd name="T72" fmla="*/ 54 w 71"/>
              <a:gd name="T73" fmla="*/ 52 h 160"/>
              <a:gd name="T74" fmla="*/ 54 w 71"/>
              <a:gd name="T75" fmla="*/ 146 h 160"/>
              <a:gd name="T76" fmla="*/ 14 w 71"/>
              <a:gd name="T77" fmla="*/ 146 h 160"/>
              <a:gd name="T78" fmla="*/ 14 w 71"/>
              <a:gd name="T79" fmla="*/ 52 h 160"/>
              <a:gd name="T80" fmla="*/ 37 w 71"/>
              <a:gd name="T81" fmla="*/ 52 h 160"/>
              <a:gd name="T82" fmla="*/ 37 w 71"/>
              <a:gd name="T83" fmla="*/ 73 h 160"/>
              <a:gd name="T84" fmla="*/ 37 w 71"/>
              <a:gd name="T85" fmla="*/ 83 h 160"/>
              <a:gd name="T86" fmla="*/ 43 w 71"/>
              <a:gd name="T87" fmla="*/ 90 h 160"/>
              <a:gd name="T88" fmla="*/ 45 w 71"/>
              <a:gd name="T89" fmla="*/ 89 h 160"/>
              <a:gd name="T90" fmla="*/ 49 w 71"/>
              <a:gd name="T91" fmla="*/ 8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" h="160">
                <a:moveTo>
                  <a:pt x="27" y="130"/>
                </a:moveTo>
                <a:cubicBezTo>
                  <a:pt x="23" y="130"/>
                  <a:pt x="19" y="133"/>
                  <a:pt x="19" y="137"/>
                </a:cubicBezTo>
                <a:cubicBezTo>
                  <a:pt x="19" y="141"/>
                  <a:pt x="23" y="144"/>
                  <a:pt x="27" y="144"/>
                </a:cubicBezTo>
                <a:cubicBezTo>
                  <a:pt x="31" y="144"/>
                  <a:pt x="34" y="141"/>
                  <a:pt x="34" y="137"/>
                </a:cubicBezTo>
                <a:cubicBezTo>
                  <a:pt x="34" y="133"/>
                  <a:pt x="31" y="130"/>
                  <a:pt x="27" y="130"/>
                </a:cubicBezTo>
                <a:close/>
                <a:moveTo>
                  <a:pt x="39" y="115"/>
                </a:moveTo>
                <a:cubicBezTo>
                  <a:pt x="36" y="115"/>
                  <a:pt x="34" y="117"/>
                  <a:pt x="34" y="120"/>
                </a:cubicBezTo>
                <a:cubicBezTo>
                  <a:pt x="34" y="123"/>
                  <a:pt x="36" y="126"/>
                  <a:pt x="39" y="126"/>
                </a:cubicBezTo>
                <a:cubicBezTo>
                  <a:pt x="42" y="126"/>
                  <a:pt x="45" y="123"/>
                  <a:pt x="45" y="120"/>
                </a:cubicBezTo>
                <a:cubicBezTo>
                  <a:pt x="45" y="117"/>
                  <a:pt x="42" y="115"/>
                  <a:pt x="39" y="115"/>
                </a:cubicBezTo>
                <a:close/>
                <a:moveTo>
                  <a:pt x="23" y="99"/>
                </a:moveTo>
                <a:cubicBezTo>
                  <a:pt x="23" y="101"/>
                  <a:pt x="24" y="103"/>
                  <a:pt x="27" y="103"/>
                </a:cubicBezTo>
                <a:cubicBezTo>
                  <a:pt x="29" y="103"/>
                  <a:pt x="30" y="101"/>
                  <a:pt x="30" y="99"/>
                </a:cubicBezTo>
                <a:cubicBezTo>
                  <a:pt x="30" y="97"/>
                  <a:pt x="29" y="95"/>
                  <a:pt x="27" y="95"/>
                </a:cubicBezTo>
                <a:cubicBezTo>
                  <a:pt x="24" y="95"/>
                  <a:pt x="23" y="97"/>
                  <a:pt x="23" y="99"/>
                </a:cubicBezTo>
                <a:close/>
                <a:moveTo>
                  <a:pt x="27" y="78"/>
                </a:moveTo>
                <a:cubicBezTo>
                  <a:pt x="31" y="78"/>
                  <a:pt x="34" y="75"/>
                  <a:pt x="34" y="71"/>
                </a:cubicBezTo>
                <a:cubicBezTo>
                  <a:pt x="34" y="67"/>
                  <a:pt x="31" y="64"/>
                  <a:pt x="27" y="64"/>
                </a:cubicBezTo>
                <a:cubicBezTo>
                  <a:pt x="23" y="64"/>
                  <a:pt x="19" y="67"/>
                  <a:pt x="19" y="71"/>
                </a:cubicBezTo>
                <a:cubicBezTo>
                  <a:pt x="19" y="75"/>
                  <a:pt x="23" y="78"/>
                  <a:pt x="27" y="78"/>
                </a:cubicBezTo>
                <a:close/>
                <a:moveTo>
                  <a:pt x="71" y="5"/>
                </a:moveTo>
                <a:cubicBezTo>
                  <a:pt x="70" y="2"/>
                  <a:pt x="66" y="0"/>
                  <a:pt x="63" y="0"/>
                </a:cubicBezTo>
                <a:cubicBezTo>
                  <a:pt x="62" y="1"/>
                  <a:pt x="45" y="5"/>
                  <a:pt x="43" y="5"/>
                </a:cubicBezTo>
                <a:cubicBezTo>
                  <a:pt x="41" y="5"/>
                  <a:pt x="39" y="6"/>
                  <a:pt x="38" y="7"/>
                </a:cubicBezTo>
                <a:cubicBezTo>
                  <a:pt x="37" y="9"/>
                  <a:pt x="37" y="11"/>
                  <a:pt x="37" y="13"/>
                </a:cubicBezTo>
                <a:cubicBezTo>
                  <a:pt x="37" y="14"/>
                  <a:pt x="37" y="18"/>
                  <a:pt x="37" y="23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60"/>
                  <a:pt x="0" y="160"/>
                  <a:pt x="0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23"/>
                  <a:pt x="68" y="23"/>
                  <a:pt x="68" y="23"/>
                </a:cubicBezTo>
                <a:cubicBezTo>
                  <a:pt x="49" y="23"/>
                  <a:pt x="49" y="23"/>
                  <a:pt x="49" y="23"/>
                </a:cubicBezTo>
                <a:cubicBezTo>
                  <a:pt x="49" y="16"/>
                  <a:pt x="49" y="16"/>
                  <a:pt x="49" y="16"/>
                </a:cubicBezTo>
                <a:cubicBezTo>
                  <a:pt x="66" y="13"/>
                  <a:pt x="66" y="13"/>
                  <a:pt x="66" y="13"/>
                </a:cubicBezTo>
                <a:cubicBezTo>
                  <a:pt x="69" y="12"/>
                  <a:pt x="71" y="9"/>
                  <a:pt x="71" y="5"/>
                </a:cubicBezTo>
                <a:close/>
                <a:moveTo>
                  <a:pt x="49" y="83"/>
                </a:moveTo>
                <a:cubicBezTo>
                  <a:pt x="49" y="52"/>
                  <a:pt x="49" y="52"/>
                  <a:pt x="49" y="52"/>
                </a:cubicBezTo>
                <a:cubicBezTo>
                  <a:pt x="54" y="52"/>
                  <a:pt x="54" y="52"/>
                  <a:pt x="54" y="52"/>
                </a:cubicBezTo>
                <a:cubicBezTo>
                  <a:pt x="54" y="146"/>
                  <a:pt x="54" y="146"/>
                  <a:pt x="54" y="146"/>
                </a:cubicBezTo>
                <a:cubicBezTo>
                  <a:pt x="14" y="146"/>
                  <a:pt x="14" y="146"/>
                  <a:pt x="14" y="146"/>
                </a:cubicBezTo>
                <a:cubicBezTo>
                  <a:pt x="14" y="52"/>
                  <a:pt x="14" y="52"/>
                  <a:pt x="14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63"/>
                  <a:pt x="37" y="72"/>
                  <a:pt x="37" y="73"/>
                </a:cubicBezTo>
                <a:cubicBezTo>
                  <a:pt x="37" y="75"/>
                  <a:pt x="37" y="83"/>
                  <a:pt x="37" y="83"/>
                </a:cubicBezTo>
                <a:cubicBezTo>
                  <a:pt x="37" y="87"/>
                  <a:pt x="40" y="90"/>
                  <a:pt x="43" y="90"/>
                </a:cubicBezTo>
                <a:cubicBezTo>
                  <a:pt x="44" y="90"/>
                  <a:pt x="44" y="90"/>
                  <a:pt x="45" y="89"/>
                </a:cubicBezTo>
                <a:cubicBezTo>
                  <a:pt x="47" y="89"/>
                  <a:pt x="49" y="86"/>
                  <a:pt x="49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E68ACFE0-C63F-AE5F-2CCF-CD58EA029A43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1373188"/>
            <a:ext cx="254000" cy="254000"/>
          </a:xfrm>
          <a:custGeom>
            <a:avLst/>
            <a:gdLst>
              <a:gd name="T0" fmla="*/ 27 w 160"/>
              <a:gd name="T1" fmla="*/ 80 h 160"/>
              <a:gd name="T2" fmla="*/ 133 w 160"/>
              <a:gd name="T3" fmla="*/ 80 h 160"/>
              <a:gd name="T4" fmla="*/ 87 w 160"/>
              <a:gd name="T5" fmla="*/ 0 h 160"/>
              <a:gd name="T6" fmla="*/ 73 w 160"/>
              <a:gd name="T7" fmla="*/ 19 h 160"/>
              <a:gd name="T8" fmla="*/ 87 w 160"/>
              <a:gd name="T9" fmla="*/ 0 h 160"/>
              <a:gd name="T10" fmla="*/ 141 w 160"/>
              <a:gd name="T11" fmla="*/ 86 h 160"/>
              <a:gd name="T12" fmla="*/ 160 w 160"/>
              <a:gd name="T13" fmla="*/ 73 h 160"/>
              <a:gd name="T14" fmla="*/ 73 w 160"/>
              <a:gd name="T15" fmla="*/ 160 h 160"/>
              <a:gd name="T16" fmla="*/ 87 w 160"/>
              <a:gd name="T17" fmla="*/ 141 h 160"/>
              <a:gd name="T18" fmla="*/ 73 w 160"/>
              <a:gd name="T19" fmla="*/ 160 h 160"/>
              <a:gd name="T20" fmla="*/ 0 w 160"/>
              <a:gd name="T21" fmla="*/ 73 h 160"/>
              <a:gd name="T22" fmla="*/ 19 w 160"/>
              <a:gd name="T23" fmla="*/ 86 h 160"/>
              <a:gd name="T24" fmla="*/ 141 w 160"/>
              <a:gd name="T25" fmla="*/ 28 h 160"/>
              <a:gd name="T26" fmla="*/ 118 w 160"/>
              <a:gd name="T27" fmla="*/ 32 h 160"/>
              <a:gd name="T28" fmla="*/ 141 w 160"/>
              <a:gd name="T29" fmla="*/ 28 h 160"/>
              <a:gd name="T30" fmla="*/ 132 w 160"/>
              <a:gd name="T31" fmla="*/ 141 h 160"/>
              <a:gd name="T32" fmla="*/ 128 w 160"/>
              <a:gd name="T33" fmla="*/ 118 h 160"/>
              <a:gd name="T34" fmla="*/ 19 w 160"/>
              <a:gd name="T35" fmla="*/ 131 h 160"/>
              <a:gd name="T36" fmla="*/ 42 w 160"/>
              <a:gd name="T37" fmla="*/ 128 h 160"/>
              <a:gd name="T38" fmla="*/ 19 w 160"/>
              <a:gd name="T39" fmla="*/ 131 h 160"/>
              <a:gd name="T40" fmla="*/ 28 w 160"/>
              <a:gd name="T41" fmla="*/ 18 h 160"/>
              <a:gd name="T42" fmla="*/ 32 w 160"/>
              <a:gd name="T43" fmla="*/ 41 h 160"/>
              <a:gd name="T44" fmla="*/ 117 w 160"/>
              <a:gd name="T45" fmla="*/ 8 h 160"/>
              <a:gd name="T46" fmla="*/ 97 w 160"/>
              <a:gd name="T47" fmla="*/ 21 h 160"/>
              <a:gd name="T48" fmla="*/ 117 w 160"/>
              <a:gd name="T49" fmla="*/ 8 h 160"/>
              <a:gd name="T50" fmla="*/ 151 w 160"/>
              <a:gd name="T51" fmla="*/ 116 h 160"/>
              <a:gd name="T52" fmla="*/ 139 w 160"/>
              <a:gd name="T53" fmla="*/ 97 h 160"/>
              <a:gd name="T54" fmla="*/ 43 w 160"/>
              <a:gd name="T55" fmla="*/ 151 h 160"/>
              <a:gd name="T56" fmla="*/ 63 w 160"/>
              <a:gd name="T57" fmla="*/ 139 h 160"/>
              <a:gd name="T58" fmla="*/ 43 w 160"/>
              <a:gd name="T59" fmla="*/ 151 h 160"/>
              <a:gd name="T60" fmla="*/ 8 w 160"/>
              <a:gd name="T61" fmla="*/ 43 h 160"/>
              <a:gd name="T62" fmla="*/ 21 w 160"/>
              <a:gd name="T63" fmla="*/ 63 h 160"/>
              <a:gd name="T64" fmla="*/ 139 w 160"/>
              <a:gd name="T65" fmla="*/ 62 h 160"/>
              <a:gd name="T66" fmla="*/ 151 w 160"/>
              <a:gd name="T67" fmla="*/ 43 h 160"/>
              <a:gd name="T68" fmla="*/ 139 w 160"/>
              <a:gd name="T69" fmla="*/ 62 h 160"/>
              <a:gd name="T70" fmla="*/ 105 w 160"/>
              <a:gd name="T71" fmla="*/ 156 h 160"/>
              <a:gd name="T72" fmla="*/ 110 w 160"/>
              <a:gd name="T73" fmla="*/ 133 h 160"/>
              <a:gd name="T74" fmla="*/ 21 w 160"/>
              <a:gd name="T75" fmla="*/ 97 h 160"/>
              <a:gd name="T76" fmla="*/ 9 w 160"/>
              <a:gd name="T77" fmla="*/ 117 h 160"/>
              <a:gd name="T78" fmla="*/ 21 w 160"/>
              <a:gd name="T79" fmla="*/ 97 h 160"/>
              <a:gd name="T80" fmla="*/ 55 w 160"/>
              <a:gd name="T81" fmla="*/ 3 h 160"/>
              <a:gd name="T82" fmla="*/ 50 w 160"/>
              <a:gd name="T83" fmla="*/ 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60">
                <a:moveTo>
                  <a:pt x="80" y="26"/>
                </a:moveTo>
                <a:cubicBezTo>
                  <a:pt x="50" y="26"/>
                  <a:pt x="27" y="50"/>
                  <a:pt x="27" y="80"/>
                </a:cubicBezTo>
                <a:cubicBezTo>
                  <a:pt x="27" y="109"/>
                  <a:pt x="50" y="133"/>
                  <a:pt x="80" y="133"/>
                </a:cubicBezTo>
                <a:cubicBezTo>
                  <a:pt x="109" y="133"/>
                  <a:pt x="133" y="109"/>
                  <a:pt x="133" y="80"/>
                </a:cubicBezTo>
                <a:cubicBezTo>
                  <a:pt x="133" y="50"/>
                  <a:pt x="109" y="26"/>
                  <a:pt x="80" y="26"/>
                </a:cubicBezTo>
                <a:close/>
                <a:moveTo>
                  <a:pt x="87" y="0"/>
                </a:moveTo>
                <a:cubicBezTo>
                  <a:pt x="73" y="0"/>
                  <a:pt x="73" y="0"/>
                  <a:pt x="73" y="0"/>
                </a:cubicBezTo>
                <a:cubicBezTo>
                  <a:pt x="73" y="19"/>
                  <a:pt x="73" y="19"/>
                  <a:pt x="73" y="19"/>
                </a:cubicBezTo>
                <a:cubicBezTo>
                  <a:pt x="87" y="19"/>
                  <a:pt x="87" y="19"/>
                  <a:pt x="87" y="19"/>
                </a:cubicBezTo>
                <a:lnTo>
                  <a:pt x="87" y="0"/>
                </a:lnTo>
                <a:close/>
                <a:moveTo>
                  <a:pt x="141" y="73"/>
                </a:moveTo>
                <a:cubicBezTo>
                  <a:pt x="141" y="86"/>
                  <a:pt x="141" y="86"/>
                  <a:pt x="141" y="86"/>
                </a:cubicBezTo>
                <a:cubicBezTo>
                  <a:pt x="160" y="86"/>
                  <a:pt x="160" y="86"/>
                  <a:pt x="160" y="86"/>
                </a:cubicBezTo>
                <a:cubicBezTo>
                  <a:pt x="160" y="73"/>
                  <a:pt x="160" y="73"/>
                  <a:pt x="160" y="73"/>
                </a:cubicBezTo>
                <a:lnTo>
                  <a:pt x="141" y="73"/>
                </a:lnTo>
                <a:close/>
                <a:moveTo>
                  <a:pt x="73" y="160"/>
                </a:moveTo>
                <a:cubicBezTo>
                  <a:pt x="87" y="160"/>
                  <a:pt x="87" y="160"/>
                  <a:pt x="87" y="160"/>
                </a:cubicBezTo>
                <a:cubicBezTo>
                  <a:pt x="87" y="141"/>
                  <a:pt x="87" y="141"/>
                  <a:pt x="87" y="141"/>
                </a:cubicBezTo>
                <a:cubicBezTo>
                  <a:pt x="73" y="141"/>
                  <a:pt x="73" y="141"/>
                  <a:pt x="73" y="141"/>
                </a:cubicBezTo>
                <a:lnTo>
                  <a:pt x="73" y="160"/>
                </a:lnTo>
                <a:close/>
                <a:moveTo>
                  <a:pt x="19" y="73"/>
                </a:moveTo>
                <a:cubicBezTo>
                  <a:pt x="0" y="73"/>
                  <a:pt x="0" y="73"/>
                  <a:pt x="0" y="73"/>
                </a:cubicBezTo>
                <a:cubicBezTo>
                  <a:pt x="0" y="86"/>
                  <a:pt x="0" y="86"/>
                  <a:pt x="0" y="86"/>
                </a:cubicBezTo>
                <a:cubicBezTo>
                  <a:pt x="19" y="86"/>
                  <a:pt x="19" y="86"/>
                  <a:pt x="19" y="86"/>
                </a:cubicBezTo>
                <a:lnTo>
                  <a:pt x="19" y="73"/>
                </a:lnTo>
                <a:close/>
                <a:moveTo>
                  <a:pt x="141" y="28"/>
                </a:moveTo>
                <a:cubicBezTo>
                  <a:pt x="132" y="18"/>
                  <a:pt x="132" y="18"/>
                  <a:pt x="132" y="18"/>
                </a:cubicBezTo>
                <a:cubicBezTo>
                  <a:pt x="118" y="32"/>
                  <a:pt x="118" y="32"/>
                  <a:pt x="118" y="32"/>
                </a:cubicBezTo>
                <a:cubicBezTo>
                  <a:pt x="128" y="41"/>
                  <a:pt x="128" y="41"/>
                  <a:pt x="128" y="41"/>
                </a:cubicBezTo>
                <a:lnTo>
                  <a:pt x="141" y="28"/>
                </a:lnTo>
                <a:close/>
                <a:moveTo>
                  <a:pt x="118" y="128"/>
                </a:moveTo>
                <a:cubicBezTo>
                  <a:pt x="132" y="141"/>
                  <a:pt x="132" y="141"/>
                  <a:pt x="132" y="141"/>
                </a:cubicBezTo>
                <a:cubicBezTo>
                  <a:pt x="141" y="131"/>
                  <a:pt x="141" y="131"/>
                  <a:pt x="141" y="131"/>
                </a:cubicBezTo>
                <a:cubicBezTo>
                  <a:pt x="128" y="118"/>
                  <a:pt x="128" y="118"/>
                  <a:pt x="128" y="118"/>
                </a:cubicBezTo>
                <a:lnTo>
                  <a:pt x="118" y="128"/>
                </a:lnTo>
                <a:close/>
                <a:moveTo>
                  <a:pt x="19" y="131"/>
                </a:moveTo>
                <a:cubicBezTo>
                  <a:pt x="28" y="141"/>
                  <a:pt x="28" y="141"/>
                  <a:pt x="28" y="141"/>
                </a:cubicBezTo>
                <a:cubicBezTo>
                  <a:pt x="42" y="128"/>
                  <a:pt x="42" y="128"/>
                  <a:pt x="42" y="128"/>
                </a:cubicBezTo>
                <a:cubicBezTo>
                  <a:pt x="32" y="118"/>
                  <a:pt x="32" y="118"/>
                  <a:pt x="32" y="118"/>
                </a:cubicBezTo>
                <a:lnTo>
                  <a:pt x="19" y="131"/>
                </a:lnTo>
                <a:close/>
                <a:moveTo>
                  <a:pt x="42" y="32"/>
                </a:moveTo>
                <a:cubicBezTo>
                  <a:pt x="28" y="18"/>
                  <a:pt x="28" y="18"/>
                  <a:pt x="28" y="18"/>
                </a:cubicBezTo>
                <a:cubicBezTo>
                  <a:pt x="19" y="28"/>
                  <a:pt x="19" y="28"/>
                  <a:pt x="19" y="28"/>
                </a:cubicBezTo>
                <a:cubicBezTo>
                  <a:pt x="32" y="41"/>
                  <a:pt x="32" y="41"/>
                  <a:pt x="32" y="41"/>
                </a:cubicBezTo>
                <a:lnTo>
                  <a:pt x="42" y="32"/>
                </a:lnTo>
                <a:close/>
                <a:moveTo>
                  <a:pt x="117" y="8"/>
                </a:moveTo>
                <a:cubicBezTo>
                  <a:pt x="104" y="3"/>
                  <a:pt x="104" y="3"/>
                  <a:pt x="104" y="3"/>
                </a:cubicBezTo>
                <a:cubicBezTo>
                  <a:pt x="97" y="21"/>
                  <a:pt x="97" y="21"/>
                  <a:pt x="97" y="21"/>
                </a:cubicBezTo>
                <a:cubicBezTo>
                  <a:pt x="109" y="26"/>
                  <a:pt x="109" y="26"/>
                  <a:pt x="109" y="26"/>
                </a:cubicBezTo>
                <a:lnTo>
                  <a:pt x="117" y="8"/>
                </a:lnTo>
                <a:close/>
                <a:moveTo>
                  <a:pt x="134" y="109"/>
                </a:moveTo>
                <a:cubicBezTo>
                  <a:pt x="151" y="116"/>
                  <a:pt x="151" y="116"/>
                  <a:pt x="151" y="116"/>
                </a:cubicBezTo>
                <a:cubicBezTo>
                  <a:pt x="157" y="104"/>
                  <a:pt x="157" y="104"/>
                  <a:pt x="157" y="104"/>
                </a:cubicBezTo>
                <a:cubicBezTo>
                  <a:pt x="139" y="97"/>
                  <a:pt x="139" y="97"/>
                  <a:pt x="139" y="97"/>
                </a:cubicBezTo>
                <a:lnTo>
                  <a:pt x="134" y="109"/>
                </a:lnTo>
                <a:close/>
                <a:moveTo>
                  <a:pt x="43" y="151"/>
                </a:moveTo>
                <a:cubicBezTo>
                  <a:pt x="56" y="156"/>
                  <a:pt x="56" y="156"/>
                  <a:pt x="56" y="156"/>
                </a:cubicBezTo>
                <a:cubicBezTo>
                  <a:pt x="63" y="139"/>
                  <a:pt x="63" y="139"/>
                  <a:pt x="63" y="139"/>
                </a:cubicBezTo>
                <a:cubicBezTo>
                  <a:pt x="51" y="134"/>
                  <a:pt x="51" y="134"/>
                  <a:pt x="51" y="134"/>
                </a:cubicBezTo>
                <a:lnTo>
                  <a:pt x="43" y="151"/>
                </a:lnTo>
                <a:close/>
                <a:moveTo>
                  <a:pt x="26" y="50"/>
                </a:moveTo>
                <a:cubicBezTo>
                  <a:pt x="8" y="43"/>
                  <a:pt x="8" y="43"/>
                  <a:pt x="8" y="43"/>
                </a:cubicBezTo>
                <a:cubicBezTo>
                  <a:pt x="3" y="56"/>
                  <a:pt x="3" y="56"/>
                  <a:pt x="3" y="56"/>
                </a:cubicBezTo>
                <a:cubicBezTo>
                  <a:pt x="21" y="63"/>
                  <a:pt x="21" y="63"/>
                  <a:pt x="21" y="63"/>
                </a:cubicBezTo>
                <a:lnTo>
                  <a:pt x="26" y="50"/>
                </a:lnTo>
                <a:close/>
                <a:moveTo>
                  <a:pt x="139" y="62"/>
                </a:moveTo>
                <a:cubicBezTo>
                  <a:pt x="156" y="55"/>
                  <a:pt x="156" y="55"/>
                  <a:pt x="156" y="55"/>
                </a:cubicBezTo>
                <a:cubicBezTo>
                  <a:pt x="151" y="43"/>
                  <a:pt x="151" y="43"/>
                  <a:pt x="151" y="43"/>
                </a:cubicBezTo>
                <a:cubicBezTo>
                  <a:pt x="134" y="50"/>
                  <a:pt x="134" y="50"/>
                  <a:pt x="134" y="50"/>
                </a:cubicBezTo>
                <a:lnTo>
                  <a:pt x="139" y="62"/>
                </a:lnTo>
                <a:close/>
                <a:moveTo>
                  <a:pt x="97" y="139"/>
                </a:moveTo>
                <a:cubicBezTo>
                  <a:pt x="105" y="156"/>
                  <a:pt x="105" y="156"/>
                  <a:pt x="105" y="156"/>
                </a:cubicBezTo>
                <a:cubicBezTo>
                  <a:pt x="117" y="151"/>
                  <a:pt x="117" y="151"/>
                  <a:pt x="117" y="151"/>
                </a:cubicBezTo>
                <a:cubicBezTo>
                  <a:pt x="110" y="133"/>
                  <a:pt x="110" y="133"/>
                  <a:pt x="110" y="133"/>
                </a:cubicBezTo>
                <a:lnTo>
                  <a:pt x="97" y="139"/>
                </a:lnTo>
                <a:close/>
                <a:moveTo>
                  <a:pt x="21" y="97"/>
                </a:moveTo>
                <a:cubicBezTo>
                  <a:pt x="4" y="104"/>
                  <a:pt x="4" y="104"/>
                  <a:pt x="4" y="104"/>
                </a:cubicBezTo>
                <a:cubicBezTo>
                  <a:pt x="9" y="117"/>
                  <a:pt x="9" y="117"/>
                  <a:pt x="9" y="117"/>
                </a:cubicBezTo>
                <a:cubicBezTo>
                  <a:pt x="26" y="110"/>
                  <a:pt x="26" y="110"/>
                  <a:pt x="26" y="110"/>
                </a:cubicBezTo>
                <a:lnTo>
                  <a:pt x="21" y="97"/>
                </a:lnTo>
                <a:close/>
                <a:moveTo>
                  <a:pt x="63" y="21"/>
                </a:moveTo>
                <a:cubicBezTo>
                  <a:pt x="55" y="3"/>
                  <a:pt x="55" y="3"/>
                  <a:pt x="55" y="3"/>
                </a:cubicBezTo>
                <a:cubicBezTo>
                  <a:pt x="43" y="9"/>
                  <a:pt x="43" y="9"/>
                  <a:pt x="43" y="9"/>
                </a:cubicBezTo>
                <a:cubicBezTo>
                  <a:pt x="50" y="26"/>
                  <a:pt x="50" y="26"/>
                  <a:pt x="50" y="26"/>
                </a:cubicBezTo>
                <a:lnTo>
                  <a:pt x="63" y="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31B9A056-BF71-1E90-B575-EFD96D003960}"/>
              </a:ext>
            </a:extLst>
          </p:cNvPr>
          <p:cNvSpPr>
            <a:spLocks noEditPoints="1"/>
          </p:cNvSpPr>
          <p:nvPr/>
        </p:nvSpPr>
        <p:spPr bwMode="auto">
          <a:xfrm>
            <a:off x="4040188" y="3033713"/>
            <a:ext cx="254000" cy="236538"/>
          </a:xfrm>
          <a:custGeom>
            <a:avLst/>
            <a:gdLst>
              <a:gd name="T0" fmla="*/ 0 w 160"/>
              <a:gd name="T1" fmla="*/ 102 h 149"/>
              <a:gd name="T2" fmla="*/ 160 w 160"/>
              <a:gd name="T3" fmla="*/ 0 h 149"/>
              <a:gd name="T4" fmla="*/ 15 w 160"/>
              <a:gd name="T5" fmla="*/ 132 h 149"/>
              <a:gd name="T6" fmla="*/ 36 w 160"/>
              <a:gd name="T7" fmla="*/ 132 h 149"/>
              <a:gd name="T8" fmla="*/ 38 w 160"/>
              <a:gd name="T9" fmla="*/ 129 h 149"/>
              <a:gd name="T10" fmla="*/ 13 w 160"/>
              <a:gd name="T11" fmla="*/ 129 h 149"/>
              <a:gd name="T12" fmla="*/ 15 w 160"/>
              <a:gd name="T13" fmla="*/ 132 h 149"/>
              <a:gd name="T14" fmla="*/ 70 w 160"/>
              <a:gd name="T15" fmla="*/ 132 h 149"/>
              <a:gd name="T16" fmla="*/ 91 w 160"/>
              <a:gd name="T17" fmla="*/ 132 h 149"/>
              <a:gd name="T18" fmla="*/ 93 w 160"/>
              <a:gd name="T19" fmla="*/ 129 h 149"/>
              <a:gd name="T20" fmla="*/ 67 w 160"/>
              <a:gd name="T21" fmla="*/ 129 h 149"/>
              <a:gd name="T22" fmla="*/ 69 w 160"/>
              <a:gd name="T23" fmla="*/ 132 h 149"/>
              <a:gd name="T24" fmla="*/ 124 w 160"/>
              <a:gd name="T25" fmla="*/ 132 h 149"/>
              <a:gd name="T26" fmla="*/ 145 w 160"/>
              <a:gd name="T27" fmla="*/ 132 h 149"/>
              <a:gd name="T28" fmla="*/ 148 w 160"/>
              <a:gd name="T29" fmla="*/ 129 h 149"/>
              <a:gd name="T30" fmla="*/ 122 w 160"/>
              <a:gd name="T31" fmla="*/ 129 h 149"/>
              <a:gd name="T32" fmla="*/ 124 w 160"/>
              <a:gd name="T33" fmla="*/ 132 h 149"/>
              <a:gd name="T34" fmla="*/ 44 w 160"/>
              <a:gd name="T35" fmla="*/ 132 h 149"/>
              <a:gd name="T36" fmla="*/ 36 w 160"/>
              <a:gd name="T37" fmla="*/ 136 h 149"/>
              <a:gd name="T38" fmla="*/ 15 w 160"/>
              <a:gd name="T39" fmla="*/ 136 h 149"/>
              <a:gd name="T40" fmla="*/ 12 w 160"/>
              <a:gd name="T41" fmla="*/ 134 h 149"/>
              <a:gd name="T42" fmla="*/ 3 w 160"/>
              <a:gd name="T43" fmla="*/ 133 h 149"/>
              <a:gd name="T44" fmla="*/ 15 w 160"/>
              <a:gd name="T45" fmla="*/ 149 h 149"/>
              <a:gd name="T46" fmla="*/ 49 w 160"/>
              <a:gd name="T47" fmla="*/ 143 h 149"/>
              <a:gd name="T48" fmla="*/ 44 w 160"/>
              <a:gd name="T49" fmla="*/ 132 h 149"/>
              <a:gd name="T50" fmla="*/ 102 w 160"/>
              <a:gd name="T51" fmla="*/ 133 h 149"/>
              <a:gd name="T52" fmla="*/ 101 w 160"/>
              <a:gd name="T53" fmla="*/ 132 h 149"/>
              <a:gd name="T54" fmla="*/ 100 w 160"/>
              <a:gd name="T55" fmla="*/ 132 h 149"/>
              <a:gd name="T56" fmla="*/ 99 w 160"/>
              <a:gd name="T57" fmla="*/ 132 h 149"/>
              <a:gd name="T58" fmla="*/ 98 w 160"/>
              <a:gd name="T59" fmla="*/ 132 h 149"/>
              <a:gd name="T60" fmla="*/ 97 w 160"/>
              <a:gd name="T61" fmla="*/ 132 h 149"/>
              <a:gd name="T62" fmla="*/ 97 w 160"/>
              <a:gd name="T63" fmla="*/ 132 h 149"/>
              <a:gd name="T64" fmla="*/ 96 w 160"/>
              <a:gd name="T65" fmla="*/ 132 h 149"/>
              <a:gd name="T66" fmla="*/ 95 w 160"/>
              <a:gd name="T67" fmla="*/ 133 h 149"/>
              <a:gd name="T68" fmla="*/ 95 w 160"/>
              <a:gd name="T69" fmla="*/ 133 h 149"/>
              <a:gd name="T70" fmla="*/ 94 w 160"/>
              <a:gd name="T71" fmla="*/ 133 h 149"/>
              <a:gd name="T72" fmla="*/ 93 w 160"/>
              <a:gd name="T73" fmla="*/ 134 h 149"/>
              <a:gd name="T74" fmla="*/ 90 w 160"/>
              <a:gd name="T75" fmla="*/ 136 h 149"/>
              <a:gd name="T76" fmla="*/ 69 w 160"/>
              <a:gd name="T77" fmla="*/ 136 h 149"/>
              <a:gd name="T78" fmla="*/ 66 w 160"/>
              <a:gd name="T79" fmla="*/ 134 h 149"/>
              <a:gd name="T80" fmla="*/ 65 w 160"/>
              <a:gd name="T81" fmla="*/ 133 h 149"/>
              <a:gd name="T82" fmla="*/ 65 w 160"/>
              <a:gd name="T83" fmla="*/ 133 h 149"/>
              <a:gd name="T84" fmla="*/ 64 w 160"/>
              <a:gd name="T85" fmla="*/ 132 h 149"/>
              <a:gd name="T86" fmla="*/ 64 w 160"/>
              <a:gd name="T87" fmla="*/ 132 h 149"/>
              <a:gd name="T88" fmla="*/ 63 w 160"/>
              <a:gd name="T89" fmla="*/ 132 h 149"/>
              <a:gd name="T90" fmla="*/ 62 w 160"/>
              <a:gd name="T91" fmla="*/ 132 h 149"/>
              <a:gd name="T92" fmla="*/ 62 w 160"/>
              <a:gd name="T93" fmla="*/ 132 h 149"/>
              <a:gd name="T94" fmla="*/ 61 w 160"/>
              <a:gd name="T95" fmla="*/ 132 h 149"/>
              <a:gd name="T96" fmla="*/ 60 w 160"/>
              <a:gd name="T97" fmla="*/ 132 h 149"/>
              <a:gd name="T98" fmla="*/ 59 w 160"/>
              <a:gd name="T99" fmla="*/ 132 h 149"/>
              <a:gd name="T100" fmla="*/ 58 w 160"/>
              <a:gd name="T101" fmla="*/ 133 h 149"/>
              <a:gd name="T102" fmla="*/ 56 w 160"/>
              <a:gd name="T103" fmla="*/ 143 h 149"/>
              <a:gd name="T104" fmla="*/ 90 w 160"/>
              <a:gd name="T105" fmla="*/ 149 h 149"/>
              <a:gd name="T106" fmla="*/ 103 w 160"/>
              <a:gd name="T107" fmla="*/ 133 h 149"/>
              <a:gd name="T108" fmla="*/ 153 w 160"/>
              <a:gd name="T109" fmla="*/ 132 h 149"/>
              <a:gd name="T110" fmla="*/ 146 w 160"/>
              <a:gd name="T111" fmla="*/ 136 h 149"/>
              <a:gd name="T112" fmla="*/ 125 w 160"/>
              <a:gd name="T113" fmla="*/ 136 h 149"/>
              <a:gd name="T114" fmla="*/ 121 w 160"/>
              <a:gd name="T115" fmla="*/ 134 h 149"/>
              <a:gd name="T116" fmla="*/ 112 w 160"/>
              <a:gd name="T117" fmla="*/ 133 h 149"/>
              <a:gd name="T118" fmla="*/ 124 w 160"/>
              <a:gd name="T119" fmla="*/ 149 h 149"/>
              <a:gd name="T120" fmla="*/ 158 w 160"/>
              <a:gd name="T121" fmla="*/ 143 h 149"/>
              <a:gd name="T122" fmla="*/ 153 w 160"/>
              <a:gd name="T123" fmla="*/ 132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0" h="149">
                <a:moveTo>
                  <a:pt x="0" y="0"/>
                </a:moveTo>
                <a:cubicBezTo>
                  <a:pt x="0" y="102"/>
                  <a:pt x="0" y="102"/>
                  <a:pt x="0" y="102"/>
                </a:cubicBezTo>
                <a:cubicBezTo>
                  <a:pt x="160" y="102"/>
                  <a:pt x="160" y="102"/>
                  <a:pt x="160" y="102"/>
                </a:cubicBezTo>
                <a:cubicBezTo>
                  <a:pt x="160" y="0"/>
                  <a:pt x="160" y="0"/>
                  <a:pt x="160" y="0"/>
                </a:cubicBezTo>
                <a:lnTo>
                  <a:pt x="0" y="0"/>
                </a:lnTo>
                <a:close/>
                <a:moveTo>
                  <a:pt x="15" y="132"/>
                </a:moveTo>
                <a:cubicBezTo>
                  <a:pt x="36" y="132"/>
                  <a:pt x="36" y="132"/>
                  <a:pt x="36" y="132"/>
                </a:cubicBezTo>
                <a:cubicBezTo>
                  <a:pt x="36" y="132"/>
                  <a:pt x="36" y="132"/>
                  <a:pt x="36" y="132"/>
                </a:cubicBezTo>
                <a:cubicBezTo>
                  <a:pt x="37" y="131"/>
                  <a:pt x="37" y="131"/>
                  <a:pt x="38" y="130"/>
                </a:cubicBezTo>
                <a:cubicBezTo>
                  <a:pt x="38" y="130"/>
                  <a:pt x="38" y="129"/>
                  <a:pt x="38" y="129"/>
                </a:cubicBezTo>
                <a:cubicBezTo>
                  <a:pt x="38" y="122"/>
                  <a:pt x="33" y="116"/>
                  <a:pt x="26" y="116"/>
                </a:cubicBezTo>
                <a:cubicBezTo>
                  <a:pt x="18" y="116"/>
                  <a:pt x="13" y="122"/>
                  <a:pt x="13" y="129"/>
                </a:cubicBezTo>
                <a:cubicBezTo>
                  <a:pt x="13" y="129"/>
                  <a:pt x="13" y="130"/>
                  <a:pt x="13" y="130"/>
                </a:cubicBezTo>
                <a:cubicBezTo>
                  <a:pt x="14" y="131"/>
                  <a:pt x="14" y="131"/>
                  <a:pt x="15" y="132"/>
                </a:cubicBezTo>
                <a:cubicBezTo>
                  <a:pt x="15" y="132"/>
                  <a:pt x="15" y="132"/>
                  <a:pt x="15" y="132"/>
                </a:cubicBezTo>
                <a:close/>
                <a:moveTo>
                  <a:pt x="70" y="132"/>
                </a:moveTo>
                <a:cubicBezTo>
                  <a:pt x="90" y="132"/>
                  <a:pt x="90" y="132"/>
                  <a:pt x="90" y="132"/>
                </a:cubicBezTo>
                <a:cubicBezTo>
                  <a:pt x="90" y="132"/>
                  <a:pt x="91" y="132"/>
                  <a:pt x="91" y="132"/>
                </a:cubicBezTo>
                <a:cubicBezTo>
                  <a:pt x="91" y="131"/>
                  <a:pt x="92" y="131"/>
                  <a:pt x="93" y="130"/>
                </a:cubicBezTo>
                <a:cubicBezTo>
                  <a:pt x="93" y="130"/>
                  <a:pt x="93" y="129"/>
                  <a:pt x="93" y="129"/>
                </a:cubicBezTo>
                <a:cubicBezTo>
                  <a:pt x="93" y="122"/>
                  <a:pt x="87" y="116"/>
                  <a:pt x="80" y="116"/>
                </a:cubicBezTo>
                <a:cubicBezTo>
                  <a:pt x="73" y="116"/>
                  <a:pt x="67" y="122"/>
                  <a:pt x="67" y="129"/>
                </a:cubicBezTo>
                <a:cubicBezTo>
                  <a:pt x="67" y="129"/>
                  <a:pt x="67" y="130"/>
                  <a:pt x="67" y="130"/>
                </a:cubicBezTo>
                <a:cubicBezTo>
                  <a:pt x="68" y="131"/>
                  <a:pt x="69" y="131"/>
                  <a:pt x="69" y="132"/>
                </a:cubicBezTo>
                <a:cubicBezTo>
                  <a:pt x="69" y="132"/>
                  <a:pt x="70" y="132"/>
                  <a:pt x="70" y="132"/>
                </a:cubicBezTo>
                <a:close/>
                <a:moveTo>
                  <a:pt x="124" y="132"/>
                </a:moveTo>
                <a:cubicBezTo>
                  <a:pt x="144" y="132"/>
                  <a:pt x="144" y="132"/>
                  <a:pt x="144" y="132"/>
                </a:cubicBezTo>
                <a:cubicBezTo>
                  <a:pt x="145" y="132"/>
                  <a:pt x="145" y="132"/>
                  <a:pt x="145" y="132"/>
                </a:cubicBezTo>
                <a:cubicBezTo>
                  <a:pt x="146" y="131"/>
                  <a:pt x="147" y="130"/>
                  <a:pt x="148" y="130"/>
                </a:cubicBezTo>
                <a:cubicBezTo>
                  <a:pt x="148" y="129"/>
                  <a:pt x="148" y="129"/>
                  <a:pt x="148" y="129"/>
                </a:cubicBezTo>
                <a:cubicBezTo>
                  <a:pt x="148" y="122"/>
                  <a:pt x="142" y="116"/>
                  <a:pt x="135" y="116"/>
                </a:cubicBezTo>
                <a:cubicBezTo>
                  <a:pt x="128" y="116"/>
                  <a:pt x="122" y="122"/>
                  <a:pt x="122" y="129"/>
                </a:cubicBezTo>
                <a:cubicBezTo>
                  <a:pt x="122" y="129"/>
                  <a:pt x="123" y="130"/>
                  <a:pt x="123" y="131"/>
                </a:cubicBezTo>
                <a:cubicBezTo>
                  <a:pt x="123" y="131"/>
                  <a:pt x="123" y="132"/>
                  <a:pt x="124" y="132"/>
                </a:cubicBezTo>
                <a:cubicBezTo>
                  <a:pt x="124" y="132"/>
                  <a:pt x="124" y="132"/>
                  <a:pt x="124" y="132"/>
                </a:cubicBezTo>
                <a:close/>
                <a:moveTo>
                  <a:pt x="44" y="132"/>
                </a:moveTo>
                <a:cubicBezTo>
                  <a:pt x="42" y="132"/>
                  <a:pt x="40" y="133"/>
                  <a:pt x="39" y="134"/>
                </a:cubicBezTo>
                <a:cubicBezTo>
                  <a:pt x="38" y="135"/>
                  <a:pt x="37" y="136"/>
                  <a:pt x="36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15" y="136"/>
                  <a:pt x="15" y="136"/>
                  <a:pt x="15" y="136"/>
                </a:cubicBezTo>
                <a:cubicBezTo>
                  <a:pt x="15" y="136"/>
                  <a:pt x="15" y="136"/>
                  <a:pt x="15" y="136"/>
                </a:cubicBezTo>
                <a:cubicBezTo>
                  <a:pt x="14" y="136"/>
                  <a:pt x="13" y="135"/>
                  <a:pt x="12" y="134"/>
                </a:cubicBezTo>
                <a:cubicBezTo>
                  <a:pt x="11" y="133"/>
                  <a:pt x="9" y="132"/>
                  <a:pt x="7" y="132"/>
                </a:cubicBezTo>
                <a:cubicBezTo>
                  <a:pt x="5" y="132"/>
                  <a:pt x="4" y="132"/>
                  <a:pt x="3" y="133"/>
                </a:cubicBezTo>
                <a:cubicBezTo>
                  <a:pt x="0" y="136"/>
                  <a:pt x="0" y="140"/>
                  <a:pt x="2" y="143"/>
                </a:cubicBezTo>
                <a:cubicBezTo>
                  <a:pt x="5" y="147"/>
                  <a:pt x="10" y="149"/>
                  <a:pt x="15" y="149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41" y="149"/>
                  <a:pt x="46" y="147"/>
                  <a:pt x="49" y="143"/>
                </a:cubicBezTo>
                <a:cubicBezTo>
                  <a:pt x="51" y="140"/>
                  <a:pt x="51" y="136"/>
                  <a:pt x="48" y="133"/>
                </a:cubicBezTo>
                <a:cubicBezTo>
                  <a:pt x="47" y="132"/>
                  <a:pt x="46" y="132"/>
                  <a:pt x="44" y="132"/>
                </a:cubicBezTo>
                <a:close/>
                <a:moveTo>
                  <a:pt x="102" y="133"/>
                </a:moveTo>
                <a:cubicBezTo>
                  <a:pt x="102" y="133"/>
                  <a:pt x="102" y="133"/>
                  <a:pt x="102" y="133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0" y="132"/>
                  <a:pt x="100" y="132"/>
                  <a:pt x="100" y="132"/>
                </a:cubicBezTo>
                <a:cubicBezTo>
                  <a:pt x="100" y="132"/>
                  <a:pt x="100" y="132"/>
                  <a:pt x="100" y="132"/>
                </a:cubicBezTo>
                <a:cubicBezTo>
                  <a:pt x="99" y="132"/>
                  <a:pt x="99" y="132"/>
                  <a:pt x="99" y="132"/>
                </a:cubicBezTo>
                <a:cubicBezTo>
                  <a:pt x="99" y="132"/>
                  <a:pt x="99" y="132"/>
                  <a:pt x="99" y="132"/>
                </a:cubicBezTo>
                <a:cubicBezTo>
                  <a:pt x="98" y="132"/>
                  <a:pt x="98" y="132"/>
                  <a:pt x="98" y="132"/>
                </a:cubicBezTo>
                <a:cubicBezTo>
                  <a:pt x="98" y="132"/>
                  <a:pt x="98" y="132"/>
                  <a:pt x="98" y="132"/>
                </a:cubicBezTo>
                <a:cubicBezTo>
                  <a:pt x="98" y="132"/>
                  <a:pt x="98" y="132"/>
                  <a:pt x="98" y="132"/>
                </a:cubicBezTo>
                <a:cubicBezTo>
                  <a:pt x="97" y="132"/>
                  <a:pt x="97" y="132"/>
                  <a:pt x="97" y="132"/>
                </a:cubicBezTo>
                <a:cubicBezTo>
                  <a:pt x="97" y="132"/>
                  <a:pt x="97" y="132"/>
                  <a:pt x="97" y="132"/>
                </a:cubicBezTo>
                <a:cubicBezTo>
                  <a:pt x="97" y="132"/>
                  <a:pt x="97" y="132"/>
                  <a:pt x="97" y="132"/>
                </a:cubicBezTo>
                <a:cubicBezTo>
                  <a:pt x="96" y="132"/>
                  <a:pt x="96" y="132"/>
                  <a:pt x="96" y="132"/>
                </a:cubicBezTo>
                <a:cubicBezTo>
                  <a:pt x="96" y="132"/>
                  <a:pt x="96" y="132"/>
                  <a:pt x="96" y="132"/>
                </a:cubicBezTo>
                <a:cubicBezTo>
                  <a:pt x="96" y="132"/>
                  <a:pt x="96" y="132"/>
                  <a:pt x="96" y="132"/>
                </a:cubicBezTo>
                <a:cubicBezTo>
                  <a:pt x="96" y="133"/>
                  <a:pt x="95" y="133"/>
                  <a:pt x="95" y="133"/>
                </a:cubicBezTo>
                <a:cubicBezTo>
                  <a:pt x="95" y="133"/>
                  <a:pt x="95" y="133"/>
                  <a:pt x="95" y="133"/>
                </a:cubicBezTo>
                <a:cubicBezTo>
                  <a:pt x="95" y="133"/>
                  <a:pt x="95" y="133"/>
                  <a:pt x="95" y="133"/>
                </a:cubicBezTo>
                <a:cubicBezTo>
                  <a:pt x="95" y="133"/>
                  <a:pt x="95" y="133"/>
                  <a:pt x="94" y="133"/>
                </a:cubicBezTo>
                <a:cubicBezTo>
                  <a:pt x="94" y="133"/>
                  <a:pt x="94" y="133"/>
                  <a:pt x="94" y="133"/>
                </a:cubicBezTo>
                <a:cubicBezTo>
                  <a:pt x="94" y="134"/>
                  <a:pt x="94" y="134"/>
                  <a:pt x="94" y="134"/>
                </a:cubicBezTo>
                <a:cubicBezTo>
                  <a:pt x="94" y="134"/>
                  <a:pt x="94" y="134"/>
                  <a:pt x="93" y="134"/>
                </a:cubicBezTo>
                <a:cubicBezTo>
                  <a:pt x="93" y="135"/>
                  <a:pt x="92" y="136"/>
                  <a:pt x="90" y="136"/>
                </a:cubicBezTo>
                <a:cubicBezTo>
                  <a:pt x="90" y="136"/>
                  <a:pt x="90" y="136"/>
                  <a:pt x="90" y="136"/>
                </a:cubicBezTo>
                <a:cubicBezTo>
                  <a:pt x="70" y="136"/>
                  <a:pt x="70" y="136"/>
                  <a:pt x="70" y="136"/>
                </a:cubicBezTo>
                <a:cubicBezTo>
                  <a:pt x="70" y="136"/>
                  <a:pt x="70" y="136"/>
                  <a:pt x="69" y="136"/>
                </a:cubicBezTo>
                <a:cubicBezTo>
                  <a:pt x="68" y="136"/>
                  <a:pt x="67" y="135"/>
                  <a:pt x="66" y="134"/>
                </a:cubicBezTo>
                <a:cubicBezTo>
                  <a:pt x="66" y="134"/>
                  <a:pt x="66" y="134"/>
                  <a:pt x="66" y="134"/>
                </a:cubicBezTo>
                <a:cubicBezTo>
                  <a:pt x="66" y="134"/>
                  <a:pt x="66" y="134"/>
                  <a:pt x="66" y="133"/>
                </a:cubicBezTo>
                <a:cubicBezTo>
                  <a:pt x="66" y="133"/>
                  <a:pt x="66" y="133"/>
                  <a:pt x="65" y="133"/>
                </a:cubicBezTo>
                <a:cubicBezTo>
                  <a:pt x="65" y="133"/>
                  <a:pt x="65" y="133"/>
                  <a:pt x="65" y="133"/>
                </a:cubicBezTo>
                <a:cubicBezTo>
                  <a:pt x="65" y="133"/>
                  <a:pt x="65" y="133"/>
                  <a:pt x="65" y="133"/>
                </a:cubicBezTo>
                <a:cubicBezTo>
                  <a:pt x="65" y="133"/>
                  <a:pt x="65" y="133"/>
                  <a:pt x="65" y="133"/>
                </a:cubicBezTo>
                <a:cubicBezTo>
                  <a:pt x="65" y="133"/>
                  <a:pt x="64" y="133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3" y="132"/>
                  <a:pt x="63" y="132"/>
                </a:cubicBezTo>
                <a:cubicBezTo>
                  <a:pt x="63" y="132"/>
                  <a:pt x="63" y="132"/>
                  <a:pt x="63" y="132"/>
                </a:cubicBezTo>
                <a:cubicBezTo>
                  <a:pt x="63" y="132"/>
                  <a:pt x="63" y="132"/>
                  <a:pt x="63" y="132"/>
                </a:cubicBezTo>
                <a:cubicBezTo>
                  <a:pt x="63" y="132"/>
                  <a:pt x="62" y="132"/>
                  <a:pt x="62" y="132"/>
                </a:cubicBezTo>
                <a:cubicBezTo>
                  <a:pt x="62" y="132"/>
                  <a:pt x="62" y="132"/>
                  <a:pt x="62" y="132"/>
                </a:cubicBezTo>
                <a:cubicBezTo>
                  <a:pt x="62" y="132"/>
                  <a:pt x="62" y="132"/>
                  <a:pt x="62" y="132"/>
                </a:cubicBezTo>
                <a:cubicBezTo>
                  <a:pt x="62" y="132"/>
                  <a:pt x="61" y="132"/>
                  <a:pt x="61" y="132"/>
                </a:cubicBezTo>
                <a:cubicBezTo>
                  <a:pt x="61" y="132"/>
                  <a:pt x="61" y="132"/>
                  <a:pt x="61" y="132"/>
                </a:cubicBezTo>
                <a:cubicBezTo>
                  <a:pt x="61" y="132"/>
                  <a:pt x="61" y="132"/>
                  <a:pt x="60" y="132"/>
                </a:cubicBezTo>
                <a:cubicBezTo>
                  <a:pt x="60" y="132"/>
                  <a:pt x="60" y="132"/>
                  <a:pt x="60" y="132"/>
                </a:cubicBezTo>
                <a:cubicBezTo>
                  <a:pt x="60" y="132"/>
                  <a:pt x="60" y="132"/>
                  <a:pt x="59" y="132"/>
                </a:cubicBezTo>
                <a:cubicBezTo>
                  <a:pt x="59" y="132"/>
                  <a:pt x="59" y="132"/>
                  <a:pt x="59" y="132"/>
                </a:cubicBezTo>
                <a:cubicBezTo>
                  <a:pt x="59" y="132"/>
                  <a:pt x="58" y="132"/>
                  <a:pt x="58" y="133"/>
                </a:cubicBezTo>
                <a:cubicBezTo>
                  <a:pt x="58" y="133"/>
                  <a:pt x="58" y="133"/>
                  <a:pt x="58" y="133"/>
                </a:cubicBezTo>
                <a:cubicBezTo>
                  <a:pt x="58" y="133"/>
                  <a:pt x="57" y="133"/>
                  <a:pt x="57" y="133"/>
                </a:cubicBezTo>
                <a:cubicBezTo>
                  <a:pt x="54" y="136"/>
                  <a:pt x="54" y="140"/>
                  <a:pt x="56" y="143"/>
                </a:cubicBezTo>
                <a:cubicBezTo>
                  <a:pt x="60" y="147"/>
                  <a:pt x="65" y="149"/>
                  <a:pt x="70" y="149"/>
                </a:cubicBezTo>
                <a:cubicBezTo>
                  <a:pt x="90" y="149"/>
                  <a:pt x="90" y="149"/>
                  <a:pt x="90" y="149"/>
                </a:cubicBezTo>
                <a:cubicBezTo>
                  <a:pt x="95" y="149"/>
                  <a:pt x="100" y="147"/>
                  <a:pt x="104" y="143"/>
                </a:cubicBezTo>
                <a:cubicBezTo>
                  <a:pt x="106" y="140"/>
                  <a:pt x="106" y="136"/>
                  <a:pt x="103" y="133"/>
                </a:cubicBezTo>
                <a:cubicBezTo>
                  <a:pt x="102" y="133"/>
                  <a:pt x="102" y="133"/>
                  <a:pt x="102" y="133"/>
                </a:cubicBezTo>
                <a:close/>
                <a:moveTo>
                  <a:pt x="153" y="132"/>
                </a:moveTo>
                <a:cubicBezTo>
                  <a:pt x="151" y="132"/>
                  <a:pt x="149" y="133"/>
                  <a:pt x="148" y="134"/>
                </a:cubicBezTo>
                <a:cubicBezTo>
                  <a:pt x="147" y="135"/>
                  <a:pt x="147" y="135"/>
                  <a:pt x="146" y="136"/>
                </a:cubicBezTo>
                <a:cubicBezTo>
                  <a:pt x="145" y="136"/>
                  <a:pt x="145" y="136"/>
                  <a:pt x="144" y="136"/>
                </a:cubicBezTo>
                <a:cubicBezTo>
                  <a:pt x="125" y="136"/>
                  <a:pt x="125" y="136"/>
                  <a:pt x="125" y="136"/>
                </a:cubicBezTo>
                <a:cubicBezTo>
                  <a:pt x="124" y="136"/>
                  <a:pt x="124" y="136"/>
                  <a:pt x="124" y="136"/>
                </a:cubicBezTo>
                <a:cubicBezTo>
                  <a:pt x="123" y="136"/>
                  <a:pt x="122" y="135"/>
                  <a:pt x="121" y="134"/>
                </a:cubicBezTo>
                <a:cubicBezTo>
                  <a:pt x="120" y="133"/>
                  <a:pt x="118" y="132"/>
                  <a:pt x="116" y="132"/>
                </a:cubicBezTo>
                <a:cubicBezTo>
                  <a:pt x="114" y="132"/>
                  <a:pt x="113" y="132"/>
                  <a:pt x="112" y="133"/>
                </a:cubicBezTo>
                <a:cubicBezTo>
                  <a:pt x="109" y="136"/>
                  <a:pt x="108" y="140"/>
                  <a:pt x="111" y="143"/>
                </a:cubicBezTo>
                <a:cubicBezTo>
                  <a:pt x="114" y="147"/>
                  <a:pt x="119" y="149"/>
                  <a:pt x="124" y="149"/>
                </a:cubicBezTo>
                <a:cubicBezTo>
                  <a:pt x="144" y="149"/>
                  <a:pt x="144" y="149"/>
                  <a:pt x="144" y="149"/>
                </a:cubicBezTo>
                <a:cubicBezTo>
                  <a:pt x="150" y="149"/>
                  <a:pt x="155" y="147"/>
                  <a:pt x="158" y="143"/>
                </a:cubicBezTo>
                <a:cubicBezTo>
                  <a:pt x="160" y="140"/>
                  <a:pt x="160" y="136"/>
                  <a:pt x="157" y="133"/>
                </a:cubicBezTo>
                <a:cubicBezTo>
                  <a:pt x="156" y="132"/>
                  <a:pt x="154" y="132"/>
                  <a:pt x="153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BBCB7A56-1E7F-063A-6639-482B7C42E639}"/>
              </a:ext>
            </a:extLst>
          </p:cNvPr>
          <p:cNvSpPr>
            <a:spLocks noEditPoints="1"/>
          </p:cNvSpPr>
          <p:nvPr/>
        </p:nvSpPr>
        <p:spPr bwMode="auto">
          <a:xfrm>
            <a:off x="4638676" y="3024188"/>
            <a:ext cx="158750" cy="254000"/>
          </a:xfrm>
          <a:custGeom>
            <a:avLst/>
            <a:gdLst>
              <a:gd name="T0" fmla="*/ 0 w 100"/>
              <a:gd name="T1" fmla="*/ 43 h 160"/>
              <a:gd name="T2" fmla="*/ 100 w 100"/>
              <a:gd name="T3" fmla="*/ 43 h 160"/>
              <a:gd name="T4" fmla="*/ 100 w 100"/>
              <a:gd name="T5" fmla="*/ 22 h 160"/>
              <a:gd name="T6" fmla="*/ 76 w 100"/>
              <a:gd name="T7" fmla="*/ 22 h 160"/>
              <a:gd name="T8" fmla="*/ 76 w 100"/>
              <a:gd name="T9" fmla="*/ 0 h 160"/>
              <a:gd name="T10" fmla="*/ 24 w 100"/>
              <a:gd name="T11" fmla="*/ 0 h 160"/>
              <a:gd name="T12" fmla="*/ 24 w 100"/>
              <a:gd name="T13" fmla="*/ 22 h 160"/>
              <a:gd name="T14" fmla="*/ 0 w 100"/>
              <a:gd name="T15" fmla="*/ 22 h 160"/>
              <a:gd name="T16" fmla="*/ 0 w 100"/>
              <a:gd name="T17" fmla="*/ 43 h 160"/>
              <a:gd name="T18" fmla="*/ 65 w 100"/>
              <a:gd name="T19" fmla="*/ 11 h 160"/>
              <a:gd name="T20" fmla="*/ 65 w 100"/>
              <a:gd name="T21" fmla="*/ 22 h 160"/>
              <a:gd name="T22" fmla="*/ 34 w 100"/>
              <a:gd name="T23" fmla="*/ 22 h 160"/>
              <a:gd name="T24" fmla="*/ 34 w 100"/>
              <a:gd name="T25" fmla="*/ 11 h 160"/>
              <a:gd name="T26" fmla="*/ 65 w 100"/>
              <a:gd name="T27" fmla="*/ 11 h 160"/>
              <a:gd name="T28" fmla="*/ 0 w 100"/>
              <a:gd name="T29" fmla="*/ 160 h 160"/>
              <a:gd name="T30" fmla="*/ 100 w 100"/>
              <a:gd name="T31" fmla="*/ 160 h 160"/>
              <a:gd name="T32" fmla="*/ 100 w 100"/>
              <a:gd name="T33" fmla="*/ 48 h 160"/>
              <a:gd name="T34" fmla="*/ 0 w 100"/>
              <a:gd name="T35" fmla="*/ 48 h 160"/>
              <a:gd name="T36" fmla="*/ 0 w 100"/>
              <a:gd name="T37" fmla="*/ 160 h 160"/>
              <a:gd name="T38" fmla="*/ 73 w 100"/>
              <a:gd name="T39" fmla="*/ 63 h 160"/>
              <a:gd name="T40" fmla="*/ 79 w 100"/>
              <a:gd name="T41" fmla="*/ 63 h 160"/>
              <a:gd name="T42" fmla="*/ 79 w 100"/>
              <a:gd name="T43" fmla="*/ 145 h 160"/>
              <a:gd name="T44" fmla="*/ 73 w 100"/>
              <a:gd name="T45" fmla="*/ 145 h 160"/>
              <a:gd name="T46" fmla="*/ 73 w 100"/>
              <a:gd name="T47" fmla="*/ 63 h 160"/>
              <a:gd name="T48" fmla="*/ 47 w 100"/>
              <a:gd name="T49" fmla="*/ 63 h 160"/>
              <a:gd name="T50" fmla="*/ 52 w 100"/>
              <a:gd name="T51" fmla="*/ 63 h 160"/>
              <a:gd name="T52" fmla="*/ 52 w 100"/>
              <a:gd name="T53" fmla="*/ 145 h 160"/>
              <a:gd name="T54" fmla="*/ 47 w 100"/>
              <a:gd name="T55" fmla="*/ 145 h 160"/>
              <a:gd name="T56" fmla="*/ 47 w 100"/>
              <a:gd name="T57" fmla="*/ 63 h 160"/>
              <a:gd name="T58" fmla="*/ 21 w 100"/>
              <a:gd name="T59" fmla="*/ 63 h 160"/>
              <a:gd name="T60" fmla="*/ 26 w 100"/>
              <a:gd name="T61" fmla="*/ 63 h 160"/>
              <a:gd name="T62" fmla="*/ 26 w 100"/>
              <a:gd name="T63" fmla="*/ 145 h 160"/>
              <a:gd name="T64" fmla="*/ 21 w 100"/>
              <a:gd name="T65" fmla="*/ 145 h 160"/>
              <a:gd name="T66" fmla="*/ 21 w 100"/>
              <a:gd name="T67" fmla="*/ 6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0" h="160">
                <a:moveTo>
                  <a:pt x="0" y="43"/>
                </a:moveTo>
                <a:lnTo>
                  <a:pt x="100" y="43"/>
                </a:lnTo>
                <a:lnTo>
                  <a:pt x="100" y="22"/>
                </a:lnTo>
                <a:lnTo>
                  <a:pt x="76" y="22"/>
                </a:lnTo>
                <a:lnTo>
                  <a:pt x="76" y="0"/>
                </a:lnTo>
                <a:lnTo>
                  <a:pt x="24" y="0"/>
                </a:lnTo>
                <a:lnTo>
                  <a:pt x="24" y="22"/>
                </a:lnTo>
                <a:lnTo>
                  <a:pt x="0" y="22"/>
                </a:lnTo>
                <a:lnTo>
                  <a:pt x="0" y="43"/>
                </a:lnTo>
                <a:close/>
                <a:moveTo>
                  <a:pt x="65" y="11"/>
                </a:moveTo>
                <a:lnTo>
                  <a:pt x="65" y="22"/>
                </a:lnTo>
                <a:lnTo>
                  <a:pt x="34" y="22"/>
                </a:lnTo>
                <a:lnTo>
                  <a:pt x="34" y="11"/>
                </a:lnTo>
                <a:lnTo>
                  <a:pt x="65" y="11"/>
                </a:lnTo>
                <a:close/>
                <a:moveTo>
                  <a:pt x="0" y="160"/>
                </a:moveTo>
                <a:lnTo>
                  <a:pt x="100" y="160"/>
                </a:lnTo>
                <a:lnTo>
                  <a:pt x="100" y="48"/>
                </a:lnTo>
                <a:lnTo>
                  <a:pt x="0" y="48"/>
                </a:lnTo>
                <a:lnTo>
                  <a:pt x="0" y="160"/>
                </a:lnTo>
                <a:close/>
                <a:moveTo>
                  <a:pt x="73" y="63"/>
                </a:moveTo>
                <a:lnTo>
                  <a:pt x="79" y="63"/>
                </a:lnTo>
                <a:lnTo>
                  <a:pt x="79" y="145"/>
                </a:lnTo>
                <a:lnTo>
                  <a:pt x="73" y="145"/>
                </a:lnTo>
                <a:lnTo>
                  <a:pt x="73" y="63"/>
                </a:lnTo>
                <a:close/>
                <a:moveTo>
                  <a:pt x="47" y="63"/>
                </a:moveTo>
                <a:lnTo>
                  <a:pt x="52" y="63"/>
                </a:lnTo>
                <a:lnTo>
                  <a:pt x="52" y="145"/>
                </a:lnTo>
                <a:lnTo>
                  <a:pt x="47" y="145"/>
                </a:lnTo>
                <a:lnTo>
                  <a:pt x="47" y="63"/>
                </a:lnTo>
                <a:close/>
                <a:moveTo>
                  <a:pt x="21" y="63"/>
                </a:moveTo>
                <a:lnTo>
                  <a:pt x="26" y="63"/>
                </a:lnTo>
                <a:lnTo>
                  <a:pt x="26" y="145"/>
                </a:lnTo>
                <a:lnTo>
                  <a:pt x="21" y="145"/>
                </a:lnTo>
                <a:lnTo>
                  <a:pt x="21" y="6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9701DF66-FBDF-CE4D-4C8D-6E24004B4BEC}"/>
              </a:ext>
            </a:extLst>
          </p:cNvPr>
          <p:cNvSpPr>
            <a:spLocks noEditPoints="1"/>
          </p:cNvSpPr>
          <p:nvPr/>
        </p:nvSpPr>
        <p:spPr bwMode="auto">
          <a:xfrm>
            <a:off x="8474076" y="2473325"/>
            <a:ext cx="196850" cy="254000"/>
          </a:xfrm>
          <a:custGeom>
            <a:avLst/>
            <a:gdLst>
              <a:gd name="T0" fmla="*/ 62 w 124"/>
              <a:gd name="T1" fmla="*/ 9 h 160"/>
              <a:gd name="T2" fmla="*/ 71 w 124"/>
              <a:gd name="T3" fmla="*/ 9 h 160"/>
              <a:gd name="T4" fmla="*/ 71 w 124"/>
              <a:gd name="T5" fmla="*/ 0 h 160"/>
              <a:gd name="T6" fmla="*/ 58 w 124"/>
              <a:gd name="T7" fmla="*/ 0 h 160"/>
              <a:gd name="T8" fmla="*/ 58 w 124"/>
              <a:gd name="T9" fmla="*/ 9 h 160"/>
              <a:gd name="T10" fmla="*/ 62 w 124"/>
              <a:gd name="T11" fmla="*/ 9 h 160"/>
              <a:gd name="T12" fmla="*/ 58 w 124"/>
              <a:gd name="T13" fmla="*/ 131 h 160"/>
              <a:gd name="T14" fmla="*/ 42 w 124"/>
              <a:gd name="T15" fmla="*/ 147 h 160"/>
              <a:gd name="T16" fmla="*/ 26 w 124"/>
              <a:gd name="T17" fmla="*/ 131 h 160"/>
              <a:gd name="T18" fmla="*/ 13 w 124"/>
              <a:gd name="T19" fmla="*/ 131 h 160"/>
              <a:gd name="T20" fmla="*/ 42 w 124"/>
              <a:gd name="T21" fmla="*/ 160 h 160"/>
              <a:gd name="T22" fmla="*/ 71 w 124"/>
              <a:gd name="T23" fmla="*/ 131 h 160"/>
              <a:gd name="T24" fmla="*/ 71 w 124"/>
              <a:gd name="T25" fmla="*/ 110 h 160"/>
              <a:gd name="T26" fmla="*/ 58 w 124"/>
              <a:gd name="T27" fmla="*/ 110 h 160"/>
              <a:gd name="T28" fmla="*/ 58 w 124"/>
              <a:gd name="T29" fmla="*/ 131 h 160"/>
              <a:gd name="T30" fmla="*/ 71 w 124"/>
              <a:gd name="T31" fmla="*/ 14 h 160"/>
              <a:gd name="T32" fmla="*/ 62 w 124"/>
              <a:gd name="T33" fmla="*/ 13 h 160"/>
              <a:gd name="T34" fmla="*/ 58 w 124"/>
              <a:gd name="T35" fmla="*/ 13 h 160"/>
              <a:gd name="T36" fmla="*/ 0 w 124"/>
              <a:gd name="T37" fmla="*/ 75 h 160"/>
              <a:gd name="T38" fmla="*/ 8 w 124"/>
              <a:gd name="T39" fmla="*/ 106 h 160"/>
              <a:gd name="T40" fmla="*/ 116 w 124"/>
              <a:gd name="T41" fmla="*/ 106 h 160"/>
              <a:gd name="T42" fmla="*/ 124 w 124"/>
              <a:gd name="T43" fmla="*/ 75 h 160"/>
              <a:gd name="T44" fmla="*/ 71 w 124"/>
              <a:gd name="T45" fmla="*/ 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24" h="160">
                <a:moveTo>
                  <a:pt x="62" y="9"/>
                </a:moveTo>
                <a:cubicBezTo>
                  <a:pt x="65" y="9"/>
                  <a:pt x="68" y="9"/>
                  <a:pt x="71" y="9"/>
                </a:cubicBezTo>
                <a:cubicBezTo>
                  <a:pt x="71" y="0"/>
                  <a:pt x="71" y="0"/>
                  <a:pt x="71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58" y="9"/>
                  <a:pt x="58" y="9"/>
                  <a:pt x="58" y="9"/>
                </a:cubicBezTo>
                <a:cubicBezTo>
                  <a:pt x="59" y="9"/>
                  <a:pt x="61" y="9"/>
                  <a:pt x="62" y="9"/>
                </a:cubicBezTo>
                <a:close/>
                <a:moveTo>
                  <a:pt x="58" y="131"/>
                </a:moveTo>
                <a:cubicBezTo>
                  <a:pt x="58" y="140"/>
                  <a:pt x="51" y="147"/>
                  <a:pt x="42" y="147"/>
                </a:cubicBezTo>
                <a:cubicBezTo>
                  <a:pt x="33" y="147"/>
                  <a:pt x="26" y="140"/>
                  <a:pt x="26" y="131"/>
                </a:cubicBezTo>
                <a:cubicBezTo>
                  <a:pt x="13" y="131"/>
                  <a:pt x="13" y="131"/>
                  <a:pt x="13" y="131"/>
                </a:cubicBezTo>
                <a:cubicBezTo>
                  <a:pt x="13" y="147"/>
                  <a:pt x="26" y="160"/>
                  <a:pt x="42" y="160"/>
                </a:cubicBezTo>
                <a:cubicBezTo>
                  <a:pt x="58" y="160"/>
                  <a:pt x="71" y="147"/>
                  <a:pt x="71" y="131"/>
                </a:cubicBezTo>
                <a:cubicBezTo>
                  <a:pt x="71" y="110"/>
                  <a:pt x="71" y="110"/>
                  <a:pt x="71" y="110"/>
                </a:cubicBezTo>
                <a:cubicBezTo>
                  <a:pt x="58" y="110"/>
                  <a:pt x="58" y="110"/>
                  <a:pt x="58" y="110"/>
                </a:cubicBezTo>
                <a:lnTo>
                  <a:pt x="58" y="131"/>
                </a:lnTo>
                <a:close/>
                <a:moveTo>
                  <a:pt x="71" y="14"/>
                </a:moveTo>
                <a:cubicBezTo>
                  <a:pt x="68" y="13"/>
                  <a:pt x="65" y="13"/>
                  <a:pt x="62" y="13"/>
                </a:cubicBezTo>
                <a:cubicBezTo>
                  <a:pt x="61" y="13"/>
                  <a:pt x="59" y="13"/>
                  <a:pt x="58" y="13"/>
                </a:cubicBezTo>
                <a:cubicBezTo>
                  <a:pt x="26" y="15"/>
                  <a:pt x="0" y="42"/>
                  <a:pt x="0" y="75"/>
                </a:cubicBezTo>
                <a:cubicBezTo>
                  <a:pt x="0" y="86"/>
                  <a:pt x="3" y="97"/>
                  <a:pt x="8" y="106"/>
                </a:cubicBezTo>
                <a:cubicBezTo>
                  <a:pt x="116" y="106"/>
                  <a:pt x="116" y="106"/>
                  <a:pt x="116" y="106"/>
                </a:cubicBezTo>
                <a:cubicBezTo>
                  <a:pt x="121" y="97"/>
                  <a:pt x="124" y="86"/>
                  <a:pt x="124" y="75"/>
                </a:cubicBezTo>
                <a:cubicBezTo>
                  <a:pt x="124" y="44"/>
                  <a:pt x="101" y="19"/>
                  <a:pt x="71" y="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29982B35-B11B-F2D2-CA04-20BC22A90360}"/>
              </a:ext>
            </a:extLst>
          </p:cNvPr>
          <p:cNvSpPr>
            <a:spLocks noEditPoints="1"/>
          </p:cNvSpPr>
          <p:nvPr/>
        </p:nvSpPr>
        <p:spPr bwMode="auto">
          <a:xfrm>
            <a:off x="2940051" y="3033713"/>
            <a:ext cx="252413" cy="234950"/>
          </a:xfrm>
          <a:custGeom>
            <a:avLst/>
            <a:gdLst>
              <a:gd name="T0" fmla="*/ 82 w 160"/>
              <a:gd name="T1" fmla="*/ 23 h 148"/>
              <a:gd name="T2" fmla="*/ 82 w 160"/>
              <a:gd name="T3" fmla="*/ 38 h 148"/>
              <a:gd name="T4" fmla="*/ 76 w 160"/>
              <a:gd name="T5" fmla="*/ 38 h 148"/>
              <a:gd name="T6" fmla="*/ 76 w 160"/>
              <a:gd name="T7" fmla="*/ 59 h 148"/>
              <a:gd name="T8" fmla="*/ 82 w 160"/>
              <a:gd name="T9" fmla="*/ 59 h 148"/>
              <a:gd name="T10" fmla="*/ 82 w 160"/>
              <a:gd name="T11" fmla="*/ 74 h 148"/>
              <a:gd name="T12" fmla="*/ 160 w 160"/>
              <a:gd name="T13" fmla="*/ 74 h 148"/>
              <a:gd name="T14" fmla="*/ 160 w 160"/>
              <a:gd name="T15" fmla="*/ 23 h 148"/>
              <a:gd name="T16" fmla="*/ 82 w 160"/>
              <a:gd name="T17" fmla="*/ 23 h 148"/>
              <a:gd name="T18" fmla="*/ 21 w 160"/>
              <a:gd name="T19" fmla="*/ 0 h 148"/>
              <a:gd name="T20" fmla="*/ 8 w 160"/>
              <a:gd name="T21" fmla="*/ 0 h 148"/>
              <a:gd name="T22" fmla="*/ 8 w 160"/>
              <a:gd name="T23" fmla="*/ 7 h 148"/>
              <a:gd name="T24" fmla="*/ 21 w 160"/>
              <a:gd name="T25" fmla="*/ 7 h 148"/>
              <a:gd name="T26" fmla="*/ 21 w 160"/>
              <a:gd name="T27" fmla="*/ 0 h 148"/>
              <a:gd name="T28" fmla="*/ 36 w 160"/>
              <a:gd name="T29" fmla="*/ 60 h 148"/>
              <a:gd name="T30" fmla="*/ 50 w 160"/>
              <a:gd name="T31" fmla="*/ 46 h 148"/>
              <a:gd name="T32" fmla="*/ 36 w 160"/>
              <a:gd name="T33" fmla="*/ 32 h 148"/>
              <a:gd name="T34" fmla="*/ 23 w 160"/>
              <a:gd name="T35" fmla="*/ 46 h 148"/>
              <a:gd name="T36" fmla="*/ 36 w 160"/>
              <a:gd name="T37" fmla="*/ 60 h 148"/>
              <a:gd name="T38" fmla="*/ 0 w 160"/>
              <a:gd name="T39" fmla="*/ 148 h 148"/>
              <a:gd name="T40" fmla="*/ 71 w 160"/>
              <a:gd name="T41" fmla="*/ 148 h 148"/>
              <a:gd name="T42" fmla="*/ 71 w 160"/>
              <a:gd name="T43" fmla="*/ 59 h 148"/>
              <a:gd name="T44" fmla="*/ 71 w 160"/>
              <a:gd name="T45" fmla="*/ 38 h 148"/>
              <a:gd name="T46" fmla="*/ 71 w 160"/>
              <a:gd name="T47" fmla="*/ 12 h 148"/>
              <a:gd name="T48" fmla="*/ 0 w 160"/>
              <a:gd name="T49" fmla="*/ 12 h 148"/>
              <a:gd name="T50" fmla="*/ 0 w 160"/>
              <a:gd name="T51" fmla="*/ 148 h 148"/>
              <a:gd name="T52" fmla="*/ 36 w 160"/>
              <a:gd name="T53" fmla="*/ 19 h 148"/>
              <a:gd name="T54" fmla="*/ 63 w 160"/>
              <a:gd name="T55" fmla="*/ 46 h 148"/>
              <a:gd name="T56" fmla="*/ 36 w 160"/>
              <a:gd name="T57" fmla="*/ 73 h 148"/>
              <a:gd name="T58" fmla="*/ 9 w 160"/>
              <a:gd name="T59" fmla="*/ 46 h 148"/>
              <a:gd name="T60" fmla="*/ 36 w 160"/>
              <a:gd name="T61" fmla="*/ 19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0" h="148">
                <a:moveTo>
                  <a:pt x="82" y="23"/>
                </a:moveTo>
                <a:cubicBezTo>
                  <a:pt x="82" y="38"/>
                  <a:pt x="82" y="38"/>
                  <a:pt x="82" y="38"/>
                </a:cubicBezTo>
                <a:cubicBezTo>
                  <a:pt x="76" y="38"/>
                  <a:pt x="76" y="38"/>
                  <a:pt x="76" y="38"/>
                </a:cubicBezTo>
                <a:cubicBezTo>
                  <a:pt x="76" y="59"/>
                  <a:pt x="76" y="59"/>
                  <a:pt x="76" y="59"/>
                </a:cubicBezTo>
                <a:cubicBezTo>
                  <a:pt x="82" y="59"/>
                  <a:pt x="82" y="59"/>
                  <a:pt x="82" y="59"/>
                </a:cubicBezTo>
                <a:cubicBezTo>
                  <a:pt x="82" y="74"/>
                  <a:pt x="82" y="74"/>
                  <a:pt x="82" y="74"/>
                </a:cubicBezTo>
                <a:cubicBezTo>
                  <a:pt x="160" y="74"/>
                  <a:pt x="160" y="74"/>
                  <a:pt x="160" y="74"/>
                </a:cubicBezTo>
                <a:cubicBezTo>
                  <a:pt x="160" y="23"/>
                  <a:pt x="160" y="23"/>
                  <a:pt x="160" y="23"/>
                </a:cubicBezTo>
                <a:lnTo>
                  <a:pt x="82" y="23"/>
                </a:lnTo>
                <a:close/>
                <a:moveTo>
                  <a:pt x="21" y="0"/>
                </a:moveTo>
                <a:cubicBezTo>
                  <a:pt x="8" y="0"/>
                  <a:pt x="8" y="0"/>
                  <a:pt x="8" y="0"/>
                </a:cubicBezTo>
                <a:cubicBezTo>
                  <a:pt x="8" y="7"/>
                  <a:pt x="8" y="7"/>
                  <a:pt x="8" y="7"/>
                </a:cubicBezTo>
                <a:cubicBezTo>
                  <a:pt x="21" y="7"/>
                  <a:pt x="21" y="7"/>
                  <a:pt x="21" y="7"/>
                </a:cubicBezTo>
                <a:lnTo>
                  <a:pt x="21" y="0"/>
                </a:lnTo>
                <a:close/>
                <a:moveTo>
                  <a:pt x="36" y="60"/>
                </a:moveTo>
                <a:cubicBezTo>
                  <a:pt x="44" y="60"/>
                  <a:pt x="50" y="53"/>
                  <a:pt x="50" y="46"/>
                </a:cubicBezTo>
                <a:cubicBezTo>
                  <a:pt x="50" y="39"/>
                  <a:pt x="44" y="32"/>
                  <a:pt x="36" y="32"/>
                </a:cubicBezTo>
                <a:cubicBezTo>
                  <a:pt x="29" y="32"/>
                  <a:pt x="23" y="39"/>
                  <a:pt x="23" y="46"/>
                </a:cubicBezTo>
                <a:cubicBezTo>
                  <a:pt x="23" y="53"/>
                  <a:pt x="29" y="60"/>
                  <a:pt x="36" y="60"/>
                </a:cubicBezTo>
                <a:close/>
                <a:moveTo>
                  <a:pt x="0" y="148"/>
                </a:moveTo>
                <a:cubicBezTo>
                  <a:pt x="71" y="148"/>
                  <a:pt x="71" y="148"/>
                  <a:pt x="71" y="148"/>
                </a:cubicBezTo>
                <a:cubicBezTo>
                  <a:pt x="71" y="59"/>
                  <a:pt x="71" y="59"/>
                  <a:pt x="71" y="59"/>
                </a:cubicBezTo>
                <a:cubicBezTo>
                  <a:pt x="71" y="38"/>
                  <a:pt x="71" y="38"/>
                  <a:pt x="71" y="38"/>
                </a:cubicBezTo>
                <a:cubicBezTo>
                  <a:pt x="71" y="12"/>
                  <a:pt x="71" y="12"/>
                  <a:pt x="71" y="12"/>
                </a:cubicBezTo>
                <a:cubicBezTo>
                  <a:pt x="0" y="12"/>
                  <a:pt x="0" y="12"/>
                  <a:pt x="0" y="12"/>
                </a:cubicBezTo>
                <a:lnTo>
                  <a:pt x="0" y="148"/>
                </a:lnTo>
                <a:close/>
                <a:moveTo>
                  <a:pt x="36" y="19"/>
                </a:moveTo>
                <a:cubicBezTo>
                  <a:pt x="51" y="19"/>
                  <a:pt x="63" y="31"/>
                  <a:pt x="63" y="46"/>
                </a:cubicBezTo>
                <a:cubicBezTo>
                  <a:pt x="63" y="61"/>
                  <a:pt x="51" y="73"/>
                  <a:pt x="36" y="73"/>
                </a:cubicBezTo>
                <a:cubicBezTo>
                  <a:pt x="21" y="73"/>
                  <a:pt x="9" y="61"/>
                  <a:pt x="9" y="46"/>
                </a:cubicBezTo>
                <a:cubicBezTo>
                  <a:pt x="9" y="31"/>
                  <a:pt x="21" y="19"/>
                  <a:pt x="36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C2F416FB-D032-3CDF-D98E-A7C7995CA1C6}"/>
              </a:ext>
            </a:extLst>
          </p:cNvPr>
          <p:cNvSpPr>
            <a:spLocks noEditPoints="1"/>
          </p:cNvSpPr>
          <p:nvPr/>
        </p:nvSpPr>
        <p:spPr bwMode="auto">
          <a:xfrm>
            <a:off x="4587876" y="1927225"/>
            <a:ext cx="285750" cy="246063"/>
          </a:xfrm>
          <a:custGeom>
            <a:avLst/>
            <a:gdLst>
              <a:gd name="T0" fmla="*/ 120 w 180"/>
              <a:gd name="T1" fmla="*/ 155 h 155"/>
              <a:gd name="T2" fmla="*/ 125 w 180"/>
              <a:gd name="T3" fmla="*/ 155 h 155"/>
              <a:gd name="T4" fmla="*/ 128 w 180"/>
              <a:gd name="T5" fmla="*/ 151 h 155"/>
              <a:gd name="T6" fmla="*/ 154 w 180"/>
              <a:gd name="T7" fmla="*/ 27 h 155"/>
              <a:gd name="T8" fmla="*/ 111 w 180"/>
              <a:gd name="T9" fmla="*/ 0 h 155"/>
              <a:gd name="T10" fmla="*/ 89 w 180"/>
              <a:gd name="T11" fmla="*/ 5 h 155"/>
              <a:gd name="T12" fmla="*/ 65 w 180"/>
              <a:gd name="T13" fmla="*/ 32 h 155"/>
              <a:gd name="T14" fmla="*/ 51 w 180"/>
              <a:gd name="T15" fmla="*/ 30 h 155"/>
              <a:gd name="T16" fmla="*/ 29 w 180"/>
              <a:gd name="T17" fmla="*/ 35 h 155"/>
              <a:gd name="T18" fmla="*/ 4 w 180"/>
              <a:gd name="T19" fmla="*/ 63 h 155"/>
              <a:gd name="T20" fmla="*/ 7 w 180"/>
              <a:gd name="T21" fmla="*/ 100 h 155"/>
              <a:gd name="T22" fmla="*/ 120 w 180"/>
              <a:gd name="T23" fmla="*/ 155 h 155"/>
              <a:gd name="T24" fmla="*/ 98 w 180"/>
              <a:gd name="T25" fmla="*/ 26 h 155"/>
              <a:gd name="T26" fmla="*/ 110 w 180"/>
              <a:gd name="T27" fmla="*/ 23 h 155"/>
              <a:gd name="T28" fmla="*/ 134 w 180"/>
              <a:gd name="T29" fmla="*/ 38 h 155"/>
              <a:gd name="T30" fmla="*/ 134 w 180"/>
              <a:gd name="T31" fmla="*/ 39 h 155"/>
              <a:gd name="T32" fmla="*/ 139 w 180"/>
              <a:gd name="T33" fmla="*/ 64 h 155"/>
              <a:gd name="T34" fmla="*/ 114 w 180"/>
              <a:gd name="T35" fmla="*/ 132 h 155"/>
              <a:gd name="T36" fmla="*/ 46 w 180"/>
              <a:gd name="T37" fmla="*/ 111 h 155"/>
              <a:gd name="T38" fmla="*/ 28 w 180"/>
              <a:gd name="T39" fmla="*/ 91 h 155"/>
              <a:gd name="T40" fmla="*/ 28 w 180"/>
              <a:gd name="T41" fmla="*/ 90 h 155"/>
              <a:gd name="T42" fmla="*/ 40 w 180"/>
              <a:gd name="T43" fmla="*/ 54 h 155"/>
              <a:gd name="T44" fmla="*/ 52 w 180"/>
              <a:gd name="T45" fmla="*/ 52 h 155"/>
              <a:gd name="T46" fmla="*/ 67 w 180"/>
              <a:gd name="T47" fmla="*/ 56 h 155"/>
              <a:gd name="T48" fmla="*/ 73 w 180"/>
              <a:gd name="T49" fmla="*/ 58 h 155"/>
              <a:gd name="T50" fmla="*/ 83 w 180"/>
              <a:gd name="T51" fmla="*/ 48 h 155"/>
              <a:gd name="T52" fmla="*/ 98 w 180"/>
              <a:gd name="T53" fmla="*/ 26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80" h="155">
                <a:moveTo>
                  <a:pt x="120" y="155"/>
                </a:moveTo>
                <a:cubicBezTo>
                  <a:pt x="125" y="155"/>
                  <a:pt x="125" y="155"/>
                  <a:pt x="125" y="155"/>
                </a:cubicBezTo>
                <a:cubicBezTo>
                  <a:pt x="128" y="151"/>
                  <a:pt x="128" y="151"/>
                  <a:pt x="128" y="151"/>
                </a:cubicBezTo>
                <a:cubicBezTo>
                  <a:pt x="180" y="81"/>
                  <a:pt x="157" y="32"/>
                  <a:pt x="154" y="27"/>
                </a:cubicBezTo>
                <a:cubicBezTo>
                  <a:pt x="146" y="11"/>
                  <a:pt x="129" y="0"/>
                  <a:pt x="111" y="0"/>
                </a:cubicBezTo>
                <a:cubicBezTo>
                  <a:pt x="103" y="0"/>
                  <a:pt x="96" y="2"/>
                  <a:pt x="89" y="5"/>
                </a:cubicBezTo>
                <a:cubicBezTo>
                  <a:pt x="78" y="11"/>
                  <a:pt x="69" y="20"/>
                  <a:pt x="65" y="32"/>
                </a:cubicBezTo>
                <a:cubicBezTo>
                  <a:pt x="60" y="30"/>
                  <a:pt x="55" y="30"/>
                  <a:pt x="51" y="30"/>
                </a:cubicBezTo>
                <a:cubicBezTo>
                  <a:pt x="43" y="30"/>
                  <a:pt x="36" y="31"/>
                  <a:pt x="29" y="35"/>
                </a:cubicBezTo>
                <a:cubicBezTo>
                  <a:pt x="17" y="40"/>
                  <a:pt x="9" y="50"/>
                  <a:pt x="4" y="63"/>
                </a:cubicBezTo>
                <a:cubicBezTo>
                  <a:pt x="0" y="75"/>
                  <a:pt x="1" y="88"/>
                  <a:pt x="7" y="100"/>
                </a:cubicBezTo>
                <a:cubicBezTo>
                  <a:pt x="9" y="105"/>
                  <a:pt x="33" y="153"/>
                  <a:pt x="120" y="155"/>
                </a:cubicBezTo>
                <a:close/>
                <a:moveTo>
                  <a:pt x="98" y="26"/>
                </a:moveTo>
                <a:cubicBezTo>
                  <a:pt x="102" y="24"/>
                  <a:pt x="106" y="23"/>
                  <a:pt x="110" y="23"/>
                </a:cubicBezTo>
                <a:cubicBezTo>
                  <a:pt x="120" y="23"/>
                  <a:pt x="130" y="29"/>
                  <a:pt x="134" y="38"/>
                </a:cubicBezTo>
                <a:cubicBezTo>
                  <a:pt x="134" y="39"/>
                  <a:pt x="134" y="39"/>
                  <a:pt x="134" y="39"/>
                </a:cubicBezTo>
                <a:cubicBezTo>
                  <a:pt x="135" y="39"/>
                  <a:pt x="139" y="48"/>
                  <a:pt x="139" y="64"/>
                </a:cubicBezTo>
                <a:cubicBezTo>
                  <a:pt x="139" y="79"/>
                  <a:pt x="135" y="103"/>
                  <a:pt x="114" y="132"/>
                </a:cubicBezTo>
                <a:cubicBezTo>
                  <a:pt x="86" y="131"/>
                  <a:pt x="63" y="124"/>
                  <a:pt x="46" y="111"/>
                </a:cubicBezTo>
                <a:cubicBezTo>
                  <a:pt x="33" y="101"/>
                  <a:pt x="28" y="92"/>
                  <a:pt x="28" y="91"/>
                </a:cubicBezTo>
                <a:cubicBezTo>
                  <a:pt x="28" y="90"/>
                  <a:pt x="28" y="90"/>
                  <a:pt x="28" y="90"/>
                </a:cubicBezTo>
                <a:cubicBezTo>
                  <a:pt x="21" y="77"/>
                  <a:pt x="27" y="61"/>
                  <a:pt x="40" y="54"/>
                </a:cubicBezTo>
                <a:cubicBezTo>
                  <a:pt x="44" y="53"/>
                  <a:pt x="48" y="52"/>
                  <a:pt x="52" y="52"/>
                </a:cubicBezTo>
                <a:cubicBezTo>
                  <a:pt x="57" y="52"/>
                  <a:pt x="62" y="53"/>
                  <a:pt x="67" y="56"/>
                </a:cubicBezTo>
                <a:cubicBezTo>
                  <a:pt x="69" y="57"/>
                  <a:pt x="71" y="58"/>
                  <a:pt x="73" y="58"/>
                </a:cubicBezTo>
                <a:cubicBezTo>
                  <a:pt x="78" y="58"/>
                  <a:pt x="83" y="54"/>
                  <a:pt x="83" y="48"/>
                </a:cubicBezTo>
                <a:cubicBezTo>
                  <a:pt x="84" y="39"/>
                  <a:pt x="90" y="30"/>
                  <a:pt x="98" y="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6CFDE969-C734-355D-6AAD-600E976159EF}"/>
              </a:ext>
            </a:extLst>
          </p:cNvPr>
          <p:cNvSpPr>
            <a:spLocks noEditPoints="1"/>
          </p:cNvSpPr>
          <p:nvPr/>
        </p:nvSpPr>
        <p:spPr bwMode="auto">
          <a:xfrm>
            <a:off x="2393951" y="1924050"/>
            <a:ext cx="246063" cy="254000"/>
          </a:xfrm>
          <a:custGeom>
            <a:avLst/>
            <a:gdLst>
              <a:gd name="T0" fmla="*/ 116 w 155"/>
              <a:gd name="T1" fmla="*/ 70 h 160"/>
              <a:gd name="T2" fmla="*/ 111 w 155"/>
              <a:gd name="T3" fmla="*/ 70 h 160"/>
              <a:gd name="T4" fmla="*/ 111 w 155"/>
              <a:gd name="T5" fmla="*/ 65 h 160"/>
              <a:gd name="T6" fmla="*/ 111 w 155"/>
              <a:gd name="T7" fmla="*/ 52 h 160"/>
              <a:gd name="T8" fmla="*/ 98 w 155"/>
              <a:gd name="T9" fmla="*/ 52 h 160"/>
              <a:gd name="T10" fmla="*/ 94 w 155"/>
              <a:gd name="T11" fmla="*/ 52 h 160"/>
              <a:gd name="T12" fmla="*/ 94 w 155"/>
              <a:gd name="T13" fmla="*/ 47 h 160"/>
              <a:gd name="T14" fmla="*/ 94 w 155"/>
              <a:gd name="T15" fmla="*/ 26 h 160"/>
              <a:gd name="T16" fmla="*/ 94 w 155"/>
              <a:gd name="T17" fmla="*/ 26 h 160"/>
              <a:gd name="T18" fmla="*/ 94 w 155"/>
              <a:gd name="T19" fmla="*/ 21 h 160"/>
              <a:gd name="T20" fmla="*/ 98 w 155"/>
              <a:gd name="T21" fmla="*/ 21 h 160"/>
              <a:gd name="T22" fmla="*/ 106 w 155"/>
              <a:gd name="T23" fmla="*/ 21 h 160"/>
              <a:gd name="T24" fmla="*/ 100 w 155"/>
              <a:gd name="T25" fmla="*/ 0 h 160"/>
              <a:gd name="T26" fmla="*/ 48 w 155"/>
              <a:gd name="T27" fmla="*/ 0 h 160"/>
              <a:gd name="T28" fmla="*/ 0 w 155"/>
              <a:gd name="T29" fmla="*/ 160 h 160"/>
              <a:gd name="T30" fmla="*/ 43 w 155"/>
              <a:gd name="T31" fmla="*/ 160 h 160"/>
              <a:gd name="T32" fmla="*/ 51 w 155"/>
              <a:gd name="T33" fmla="*/ 126 h 160"/>
              <a:gd name="T34" fmla="*/ 96 w 155"/>
              <a:gd name="T35" fmla="*/ 126 h 160"/>
              <a:gd name="T36" fmla="*/ 103 w 155"/>
              <a:gd name="T37" fmla="*/ 160 h 160"/>
              <a:gd name="T38" fmla="*/ 148 w 155"/>
              <a:gd name="T39" fmla="*/ 160 h 160"/>
              <a:gd name="T40" fmla="*/ 121 w 155"/>
              <a:gd name="T41" fmla="*/ 70 h 160"/>
              <a:gd name="T42" fmla="*/ 116 w 155"/>
              <a:gd name="T43" fmla="*/ 70 h 160"/>
              <a:gd name="T44" fmla="*/ 58 w 155"/>
              <a:gd name="T45" fmla="*/ 93 h 160"/>
              <a:gd name="T46" fmla="*/ 61 w 155"/>
              <a:gd name="T47" fmla="*/ 82 h 160"/>
              <a:gd name="T48" fmla="*/ 72 w 155"/>
              <a:gd name="T49" fmla="*/ 31 h 160"/>
              <a:gd name="T50" fmla="*/ 73 w 155"/>
              <a:gd name="T51" fmla="*/ 31 h 160"/>
              <a:gd name="T52" fmla="*/ 85 w 155"/>
              <a:gd name="T53" fmla="*/ 82 h 160"/>
              <a:gd name="T54" fmla="*/ 88 w 155"/>
              <a:gd name="T55" fmla="*/ 93 h 160"/>
              <a:gd name="T56" fmla="*/ 58 w 155"/>
              <a:gd name="T57" fmla="*/ 93 h 160"/>
              <a:gd name="T58" fmla="*/ 137 w 155"/>
              <a:gd name="T59" fmla="*/ 26 h 160"/>
              <a:gd name="T60" fmla="*/ 137 w 155"/>
              <a:gd name="T61" fmla="*/ 8 h 160"/>
              <a:gd name="T62" fmla="*/ 116 w 155"/>
              <a:gd name="T63" fmla="*/ 8 h 160"/>
              <a:gd name="T64" fmla="*/ 116 w 155"/>
              <a:gd name="T65" fmla="*/ 26 h 160"/>
              <a:gd name="T66" fmla="*/ 108 w 155"/>
              <a:gd name="T67" fmla="*/ 26 h 160"/>
              <a:gd name="T68" fmla="*/ 98 w 155"/>
              <a:gd name="T69" fmla="*/ 26 h 160"/>
              <a:gd name="T70" fmla="*/ 98 w 155"/>
              <a:gd name="T71" fmla="*/ 47 h 160"/>
              <a:gd name="T72" fmla="*/ 114 w 155"/>
              <a:gd name="T73" fmla="*/ 47 h 160"/>
              <a:gd name="T74" fmla="*/ 116 w 155"/>
              <a:gd name="T75" fmla="*/ 47 h 160"/>
              <a:gd name="T76" fmla="*/ 116 w 155"/>
              <a:gd name="T77" fmla="*/ 55 h 160"/>
              <a:gd name="T78" fmla="*/ 116 w 155"/>
              <a:gd name="T79" fmla="*/ 65 h 160"/>
              <a:gd name="T80" fmla="*/ 119 w 155"/>
              <a:gd name="T81" fmla="*/ 65 h 160"/>
              <a:gd name="T82" fmla="*/ 137 w 155"/>
              <a:gd name="T83" fmla="*/ 65 h 160"/>
              <a:gd name="T84" fmla="*/ 137 w 155"/>
              <a:gd name="T85" fmla="*/ 47 h 160"/>
              <a:gd name="T86" fmla="*/ 155 w 155"/>
              <a:gd name="T87" fmla="*/ 47 h 160"/>
              <a:gd name="T88" fmla="*/ 155 w 155"/>
              <a:gd name="T89" fmla="*/ 26 h 160"/>
              <a:gd name="T90" fmla="*/ 137 w 155"/>
              <a:gd name="T91" fmla="*/ 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5" h="160">
                <a:moveTo>
                  <a:pt x="116" y="70"/>
                </a:moveTo>
                <a:cubicBezTo>
                  <a:pt x="111" y="70"/>
                  <a:pt x="111" y="70"/>
                  <a:pt x="111" y="70"/>
                </a:cubicBezTo>
                <a:cubicBezTo>
                  <a:pt x="111" y="65"/>
                  <a:pt x="111" y="65"/>
                  <a:pt x="111" y="65"/>
                </a:cubicBezTo>
                <a:cubicBezTo>
                  <a:pt x="111" y="52"/>
                  <a:pt x="111" y="52"/>
                  <a:pt x="111" y="52"/>
                </a:cubicBezTo>
                <a:cubicBezTo>
                  <a:pt x="98" y="52"/>
                  <a:pt x="98" y="52"/>
                  <a:pt x="98" y="52"/>
                </a:cubicBezTo>
                <a:cubicBezTo>
                  <a:pt x="94" y="52"/>
                  <a:pt x="94" y="52"/>
                  <a:pt x="94" y="52"/>
                </a:cubicBezTo>
                <a:cubicBezTo>
                  <a:pt x="94" y="47"/>
                  <a:pt x="94" y="47"/>
                  <a:pt x="94" y="47"/>
                </a:cubicBezTo>
                <a:cubicBezTo>
                  <a:pt x="94" y="26"/>
                  <a:pt x="94" y="26"/>
                  <a:pt x="94" y="26"/>
                </a:cubicBezTo>
                <a:cubicBezTo>
                  <a:pt x="94" y="26"/>
                  <a:pt x="94" y="26"/>
                  <a:pt x="94" y="26"/>
                </a:cubicBezTo>
                <a:cubicBezTo>
                  <a:pt x="94" y="21"/>
                  <a:pt x="94" y="21"/>
                  <a:pt x="94" y="21"/>
                </a:cubicBezTo>
                <a:cubicBezTo>
                  <a:pt x="98" y="21"/>
                  <a:pt x="98" y="21"/>
                  <a:pt x="98" y="21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0" y="0"/>
                  <a:pt x="100" y="0"/>
                  <a:pt x="100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0" y="160"/>
                  <a:pt x="0" y="160"/>
                  <a:pt x="0" y="160"/>
                </a:cubicBezTo>
                <a:cubicBezTo>
                  <a:pt x="43" y="160"/>
                  <a:pt x="43" y="160"/>
                  <a:pt x="43" y="160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96" y="126"/>
                  <a:pt x="96" y="126"/>
                  <a:pt x="96" y="126"/>
                </a:cubicBezTo>
                <a:cubicBezTo>
                  <a:pt x="103" y="160"/>
                  <a:pt x="103" y="160"/>
                  <a:pt x="103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21" y="70"/>
                  <a:pt x="121" y="70"/>
                  <a:pt x="121" y="70"/>
                </a:cubicBezTo>
                <a:lnTo>
                  <a:pt x="116" y="70"/>
                </a:lnTo>
                <a:close/>
                <a:moveTo>
                  <a:pt x="58" y="93"/>
                </a:moveTo>
                <a:cubicBezTo>
                  <a:pt x="61" y="82"/>
                  <a:pt x="61" y="82"/>
                  <a:pt x="61" y="82"/>
                </a:cubicBezTo>
                <a:cubicBezTo>
                  <a:pt x="65" y="67"/>
                  <a:pt x="69" y="47"/>
                  <a:pt x="72" y="31"/>
                </a:cubicBezTo>
                <a:cubicBezTo>
                  <a:pt x="73" y="31"/>
                  <a:pt x="73" y="31"/>
                  <a:pt x="73" y="31"/>
                </a:cubicBezTo>
                <a:cubicBezTo>
                  <a:pt x="77" y="47"/>
                  <a:pt x="81" y="67"/>
                  <a:pt x="85" y="82"/>
                </a:cubicBezTo>
                <a:cubicBezTo>
                  <a:pt x="88" y="93"/>
                  <a:pt x="88" y="93"/>
                  <a:pt x="88" y="93"/>
                </a:cubicBezTo>
                <a:lnTo>
                  <a:pt x="58" y="93"/>
                </a:lnTo>
                <a:close/>
                <a:moveTo>
                  <a:pt x="137" y="26"/>
                </a:moveTo>
                <a:cubicBezTo>
                  <a:pt x="137" y="8"/>
                  <a:pt x="137" y="8"/>
                  <a:pt x="137" y="8"/>
                </a:cubicBezTo>
                <a:cubicBezTo>
                  <a:pt x="116" y="8"/>
                  <a:pt x="116" y="8"/>
                  <a:pt x="116" y="8"/>
                </a:cubicBezTo>
                <a:cubicBezTo>
                  <a:pt x="116" y="26"/>
                  <a:pt x="116" y="26"/>
                  <a:pt x="116" y="26"/>
                </a:cubicBezTo>
                <a:cubicBezTo>
                  <a:pt x="108" y="26"/>
                  <a:pt x="108" y="26"/>
                  <a:pt x="108" y="26"/>
                </a:cubicBezTo>
                <a:cubicBezTo>
                  <a:pt x="98" y="26"/>
                  <a:pt x="98" y="26"/>
                  <a:pt x="98" y="26"/>
                </a:cubicBezTo>
                <a:cubicBezTo>
                  <a:pt x="98" y="47"/>
                  <a:pt x="98" y="47"/>
                  <a:pt x="98" y="47"/>
                </a:cubicBezTo>
                <a:cubicBezTo>
                  <a:pt x="114" y="47"/>
                  <a:pt x="114" y="47"/>
                  <a:pt x="114" y="47"/>
                </a:cubicBezTo>
                <a:cubicBezTo>
                  <a:pt x="116" y="47"/>
                  <a:pt x="116" y="47"/>
                  <a:pt x="116" y="47"/>
                </a:cubicBezTo>
                <a:cubicBezTo>
                  <a:pt x="116" y="55"/>
                  <a:pt x="116" y="55"/>
                  <a:pt x="116" y="55"/>
                </a:cubicBezTo>
                <a:cubicBezTo>
                  <a:pt x="116" y="65"/>
                  <a:pt x="116" y="65"/>
                  <a:pt x="116" y="65"/>
                </a:cubicBezTo>
                <a:cubicBezTo>
                  <a:pt x="119" y="65"/>
                  <a:pt x="119" y="65"/>
                  <a:pt x="119" y="65"/>
                </a:cubicBezTo>
                <a:cubicBezTo>
                  <a:pt x="137" y="65"/>
                  <a:pt x="137" y="65"/>
                  <a:pt x="137" y="65"/>
                </a:cubicBezTo>
                <a:cubicBezTo>
                  <a:pt x="137" y="47"/>
                  <a:pt x="137" y="47"/>
                  <a:pt x="137" y="47"/>
                </a:cubicBezTo>
                <a:cubicBezTo>
                  <a:pt x="155" y="47"/>
                  <a:pt x="155" y="47"/>
                  <a:pt x="155" y="47"/>
                </a:cubicBezTo>
                <a:cubicBezTo>
                  <a:pt x="155" y="26"/>
                  <a:pt x="155" y="26"/>
                  <a:pt x="155" y="26"/>
                </a:cubicBezTo>
                <a:lnTo>
                  <a:pt x="137" y="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23816050-9E68-6F69-60DE-129E9F78747C}"/>
              </a:ext>
            </a:extLst>
          </p:cNvPr>
          <p:cNvSpPr>
            <a:spLocks noEditPoints="1"/>
          </p:cNvSpPr>
          <p:nvPr/>
        </p:nvSpPr>
        <p:spPr bwMode="auto">
          <a:xfrm>
            <a:off x="2943226" y="1924050"/>
            <a:ext cx="246063" cy="254000"/>
          </a:xfrm>
          <a:custGeom>
            <a:avLst/>
            <a:gdLst>
              <a:gd name="T0" fmla="*/ 94 w 156"/>
              <a:gd name="T1" fmla="*/ 52 h 160"/>
              <a:gd name="T2" fmla="*/ 94 w 156"/>
              <a:gd name="T3" fmla="*/ 21 h 160"/>
              <a:gd name="T4" fmla="*/ 107 w 156"/>
              <a:gd name="T5" fmla="*/ 21 h 160"/>
              <a:gd name="T6" fmla="*/ 100 w 156"/>
              <a:gd name="T7" fmla="*/ 0 h 160"/>
              <a:gd name="T8" fmla="*/ 49 w 156"/>
              <a:gd name="T9" fmla="*/ 0 h 160"/>
              <a:gd name="T10" fmla="*/ 0 w 156"/>
              <a:gd name="T11" fmla="*/ 160 h 160"/>
              <a:gd name="T12" fmla="*/ 44 w 156"/>
              <a:gd name="T13" fmla="*/ 160 h 160"/>
              <a:gd name="T14" fmla="*/ 52 w 156"/>
              <a:gd name="T15" fmla="*/ 126 h 160"/>
              <a:gd name="T16" fmla="*/ 96 w 156"/>
              <a:gd name="T17" fmla="*/ 126 h 160"/>
              <a:gd name="T18" fmla="*/ 104 w 156"/>
              <a:gd name="T19" fmla="*/ 160 h 160"/>
              <a:gd name="T20" fmla="*/ 149 w 156"/>
              <a:gd name="T21" fmla="*/ 160 h 160"/>
              <a:gd name="T22" fmla="*/ 116 w 156"/>
              <a:gd name="T23" fmla="*/ 52 h 160"/>
              <a:gd name="T24" fmla="*/ 94 w 156"/>
              <a:gd name="T25" fmla="*/ 52 h 160"/>
              <a:gd name="T26" fmla="*/ 59 w 156"/>
              <a:gd name="T27" fmla="*/ 93 h 160"/>
              <a:gd name="T28" fmla="*/ 62 w 156"/>
              <a:gd name="T29" fmla="*/ 82 h 160"/>
              <a:gd name="T30" fmla="*/ 73 w 156"/>
              <a:gd name="T31" fmla="*/ 31 h 160"/>
              <a:gd name="T32" fmla="*/ 74 w 156"/>
              <a:gd name="T33" fmla="*/ 31 h 160"/>
              <a:gd name="T34" fmla="*/ 86 w 156"/>
              <a:gd name="T35" fmla="*/ 82 h 160"/>
              <a:gd name="T36" fmla="*/ 89 w 156"/>
              <a:gd name="T37" fmla="*/ 93 h 160"/>
              <a:gd name="T38" fmla="*/ 59 w 156"/>
              <a:gd name="T39" fmla="*/ 93 h 160"/>
              <a:gd name="T40" fmla="*/ 99 w 156"/>
              <a:gd name="T41" fmla="*/ 26 h 160"/>
              <a:gd name="T42" fmla="*/ 99 w 156"/>
              <a:gd name="T43" fmla="*/ 47 h 160"/>
              <a:gd name="T44" fmla="*/ 156 w 156"/>
              <a:gd name="T45" fmla="*/ 47 h 160"/>
              <a:gd name="T46" fmla="*/ 156 w 156"/>
              <a:gd name="T47" fmla="*/ 26 h 160"/>
              <a:gd name="T48" fmla="*/ 99 w 156"/>
              <a:gd name="T49" fmla="*/ 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6" h="160">
                <a:moveTo>
                  <a:pt x="94" y="52"/>
                </a:moveTo>
                <a:cubicBezTo>
                  <a:pt x="94" y="21"/>
                  <a:pt x="94" y="21"/>
                  <a:pt x="94" y="21"/>
                </a:cubicBezTo>
                <a:cubicBezTo>
                  <a:pt x="107" y="21"/>
                  <a:pt x="107" y="21"/>
                  <a:pt x="107" y="21"/>
                </a:cubicBezTo>
                <a:cubicBezTo>
                  <a:pt x="100" y="0"/>
                  <a:pt x="100" y="0"/>
                  <a:pt x="100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0" y="160"/>
                  <a:pt x="0" y="160"/>
                  <a:pt x="0" y="160"/>
                </a:cubicBezTo>
                <a:cubicBezTo>
                  <a:pt x="44" y="160"/>
                  <a:pt x="44" y="160"/>
                  <a:pt x="44" y="160"/>
                </a:cubicBezTo>
                <a:cubicBezTo>
                  <a:pt x="52" y="126"/>
                  <a:pt x="52" y="126"/>
                  <a:pt x="52" y="126"/>
                </a:cubicBezTo>
                <a:cubicBezTo>
                  <a:pt x="96" y="126"/>
                  <a:pt x="96" y="126"/>
                  <a:pt x="96" y="126"/>
                </a:cubicBezTo>
                <a:cubicBezTo>
                  <a:pt x="104" y="160"/>
                  <a:pt x="104" y="160"/>
                  <a:pt x="104" y="160"/>
                </a:cubicBezTo>
                <a:cubicBezTo>
                  <a:pt x="149" y="160"/>
                  <a:pt x="149" y="160"/>
                  <a:pt x="149" y="160"/>
                </a:cubicBezTo>
                <a:cubicBezTo>
                  <a:pt x="116" y="52"/>
                  <a:pt x="116" y="52"/>
                  <a:pt x="116" y="52"/>
                </a:cubicBezTo>
                <a:lnTo>
                  <a:pt x="94" y="52"/>
                </a:lnTo>
                <a:close/>
                <a:moveTo>
                  <a:pt x="59" y="93"/>
                </a:moveTo>
                <a:cubicBezTo>
                  <a:pt x="62" y="82"/>
                  <a:pt x="62" y="82"/>
                  <a:pt x="62" y="82"/>
                </a:cubicBezTo>
                <a:cubicBezTo>
                  <a:pt x="66" y="67"/>
                  <a:pt x="70" y="47"/>
                  <a:pt x="73" y="31"/>
                </a:cubicBezTo>
                <a:cubicBezTo>
                  <a:pt x="74" y="31"/>
                  <a:pt x="74" y="31"/>
                  <a:pt x="74" y="31"/>
                </a:cubicBezTo>
                <a:cubicBezTo>
                  <a:pt x="78" y="47"/>
                  <a:pt x="82" y="67"/>
                  <a:pt x="86" y="82"/>
                </a:cubicBezTo>
                <a:cubicBezTo>
                  <a:pt x="89" y="93"/>
                  <a:pt x="89" y="93"/>
                  <a:pt x="89" y="93"/>
                </a:cubicBezTo>
                <a:lnTo>
                  <a:pt x="59" y="93"/>
                </a:lnTo>
                <a:close/>
                <a:moveTo>
                  <a:pt x="99" y="26"/>
                </a:moveTo>
                <a:cubicBezTo>
                  <a:pt x="99" y="47"/>
                  <a:pt x="99" y="47"/>
                  <a:pt x="99" y="47"/>
                </a:cubicBezTo>
                <a:cubicBezTo>
                  <a:pt x="156" y="47"/>
                  <a:pt x="156" y="47"/>
                  <a:pt x="156" y="47"/>
                </a:cubicBezTo>
                <a:cubicBezTo>
                  <a:pt x="156" y="26"/>
                  <a:pt x="156" y="26"/>
                  <a:pt x="156" y="26"/>
                </a:cubicBezTo>
                <a:lnTo>
                  <a:pt x="99" y="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66ECCD74-DF11-B85D-D078-6330D6E9C12B}"/>
              </a:ext>
            </a:extLst>
          </p:cNvPr>
          <p:cNvSpPr>
            <a:spLocks/>
          </p:cNvSpPr>
          <p:nvPr/>
        </p:nvSpPr>
        <p:spPr bwMode="auto">
          <a:xfrm>
            <a:off x="6370638" y="1428750"/>
            <a:ext cx="123825" cy="198438"/>
          </a:xfrm>
          <a:custGeom>
            <a:avLst/>
            <a:gdLst>
              <a:gd name="T0" fmla="*/ 64 w 78"/>
              <a:gd name="T1" fmla="*/ 29 h 125"/>
              <a:gd name="T2" fmla="*/ 64 w 78"/>
              <a:gd name="T3" fmla="*/ 81 h 125"/>
              <a:gd name="T4" fmla="*/ 55 w 78"/>
              <a:gd name="T5" fmla="*/ 79 h 125"/>
              <a:gd name="T6" fmla="*/ 33 w 78"/>
              <a:gd name="T7" fmla="*/ 102 h 125"/>
              <a:gd name="T8" fmla="*/ 55 w 78"/>
              <a:gd name="T9" fmla="*/ 125 h 125"/>
              <a:gd name="T10" fmla="*/ 78 w 78"/>
              <a:gd name="T11" fmla="*/ 102 h 125"/>
              <a:gd name="T12" fmla="*/ 78 w 78"/>
              <a:gd name="T13" fmla="*/ 102 h 125"/>
              <a:gd name="T14" fmla="*/ 78 w 78"/>
              <a:gd name="T15" fmla="*/ 102 h 125"/>
              <a:gd name="T16" fmla="*/ 78 w 78"/>
              <a:gd name="T17" fmla="*/ 29 h 125"/>
              <a:gd name="T18" fmla="*/ 78 w 78"/>
              <a:gd name="T19" fmla="*/ 0 h 125"/>
              <a:gd name="T20" fmla="*/ 64 w 78"/>
              <a:gd name="T21" fmla="*/ 0 h 125"/>
              <a:gd name="T22" fmla="*/ 6 w 78"/>
              <a:gd name="T23" fmla="*/ 0 h 125"/>
              <a:gd name="T24" fmla="*/ 6 w 78"/>
              <a:gd name="T25" fmla="*/ 5 h 125"/>
              <a:gd name="T26" fmla="*/ 0 w 78"/>
              <a:gd name="T27" fmla="*/ 29 h 125"/>
              <a:gd name="T28" fmla="*/ 64 w 78"/>
              <a:gd name="T29" fmla="*/ 29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8" h="125">
                <a:moveTo>
                  <a:pt x="64" y="29"/>
                </a:moveTo>
                <a:cubicBezTo>
                  <a:pt x="64" y="81"/>
                  <a:pt x="64" y="81"/>
                  <a:pt x="64" y="81"/>
                </a:cubicBezTo>
                <a:cubicBezTo>
                  <a:pt x="61" y="80"/>
                  <a:pt x="58" y="79"/>
                  <a:pt x="55" y="79"/>
                </a:cubicBezTo>
                <a:cubicBezTo>
                  <a:pt x="43" y="79"/>
                  <a:pt x="33" y="90"/>
                  <a:pt x="33" y="102"/>
                </a:cubicBezTo>
                <a:cubicBezTo>
                  <a:pt x="33" y="115"/>
                  <a:pt x="43" y="125"/>
                  <a:pt x="55" y="125"/>
                </a:cubicBezTo>
                <a:cubicBezTo>
                  <a:pt x="68" y="125"/>
                  <a:pt x="78" y="115"/>
                  <a:pt x="78" y="102"/>
                </a:cubicBezTo>
                <a:cubicBezTo>
                  <a:pt x="78" y="102"/>
                  <a:pt x="78" y="102"/>
                  <a:pt x="78" y="102"/>
                </a:cubicBezTo>
                <a:cubicBezTo>
                  <a:pt x="78" y="102"/>
                  <a:pt x="78" y="102"/>
                  <a:pt x="78" y="102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0"/>
                  <a:pt x="78" y="0"/>
                  <a:pt x="78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2"/>
                  <a:pt x="6" y="4"/>
                  <a:pt x="6" y="5"/>
                </a:cubicBezTo>
                <a:cubicBezTo>
                  <a:pt x="6" y="14"/>
                  <a:pt x="4" y="22"/>
                  <a:pt x="0" y="29"/>
                </a:cubicBezTo>
                <a:lnTo>
                  <a:pt x="64" y="2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202D7BFA-2F75-59A0-0F99-170FAF22A088}"/>
              </a:ext>
            </a:extLst>
          </p:cNvPr>
          <p:cNvSpPr>
            <a:spLocks/>
          </p:cNvSpPr>
          <p:nvPr/>
        </p:nvSpPr>
        <p:spPr bwMode="auto">
          <a:xfrm>
            <a:off x="6284913" y="1490663"/>
            <a:ext cx="71438" cy="136525"/>
          </a:xfrm>
          <a:custGeom>
            <a:avLst/>
            <a:gdLst>
              <a:gd name="T0" fmla="*/ 45 w 45"/>
              <a:gd name="T1" fmla="*/ 0 h 86"/>
              <a:gd name="T2" fmla="*/ 31 w 45"/>
              <a:gd name="T3" fmla="*/ 9 h 86"/>
              <a:gd name="T4" fmla="*/ 31 w 45"/>
              <a:gd name="T5" fmla="*/ 42 h 86"/>
              <a:gd name="T6" fmla="*/ 22 w 45"/>
              <a:gd name="T7" fmla="*/ 40 h 86"/>
              <a:gd name="T8" fmla="*/ 0 w 45"/>
              <a:gd name="T9" fmla="*/ 63 h 86"/>
              <a:gd name="T10" fmla="*/ 22 w 45"/>
              <a:gd name="T11" fmla="*/ 86 h 86"/>
              <a:gd name="T12" fmla="*/ 45 w 45"/>
              <a:gd name="T13" fmla="*/ 63 h 86"/>
              <a:gd name="T14" fmla="*/ 45 w 45"/>
              <a:gd name="T15" fmla="*/ 63 h 86"/>
              <a:gd name="T16" fmla="*/ 45 w 45"/>
              <a:gd name="T17" fmla="*/ 63 h 86"/>
              <a:gd name="T18" fmla="*/ 45 w 45"/>
              <a:gd name="T19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5" h="86">
                <a:moveTo>
                  <a:pt x="45" y="0"/>
                </a:moveTo>
                <a:cubicBezTo>
                  <a:pt x="41" y="4"/>
                  <a:pt x="36" y="7"/>
                  <a:pt x="31" y="9"/>
                </a:cubicBezTo>
                <a:cubicBezTo>
                  <a:pt x="31" y="42"/>
                  <a:pt x="31" y="42"/>
                  <a:pt x="31" y="42"/>
                </a:cubicBezTo>
                <a:cubicBezTo>
                  <a:pt x="28" y="41"/>
                  <a:pt x="25" y="40"/>
                  <a:pt x="22" y="40"/>
                </a:cubicBezTo>
                <a:cubicBezTo>
                  <a:pt x="10" y="40"/>
                  <a:pt x="0" y="51"/>
                  <a:pt x="0" y="63"/>
                </a:cubicBezTo>
                <a:cubicBezTo>
                  <a:pt x="0" y="76"/>
                  <a:pt x="10" y="86"/>
                  <a:pt x="22" y="86"/>
                </a:cubicBezTo>
                <a:cubicBezTo>
                  <a:pt x="35" y="86"/>
                  <a:pt x="45" y="76"/>
                  <a:pt x="45" y="63"/>
                </a:cubicBezTo>
                <a:cubicBezTo>
                  <a:pt x="45" y="63"/>
                  <a:pt x="45" y="63"/>
                  <a:pt x="45" y="63"/>
                </a:cubicBezTo>
                <a:cubicBezTo>
                  <a:pt x="45" y="63"/>
                  <a:pt x="45" y="63"/>
                  <a:pt x="45" y="63"/>
                </a:cubicBezTo>
                <a:lnTo>
                  <a:pt x="4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B3282301-3979-76BD-94BC-DF0DE521A088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1373188"/>
            <a:ext cx="128588" cy="128588"/>
          </a:xfrm>
          <a:custGeom>
            <a:avLst/>
            <a:gdLst>
              <a:gd name="T0" fmla="*/ 41 w 81"/>
              <a:gd name="T1" fmla="*/ 81 h 81"/>
              <a:gd name="T2" fmla="*/ 56 w 81"/>
              <a:gd name="T3" fmla="*/ 78 h 81"/>
              <a:gd name="T4" fmla="*/ 70 w 81"/>
              <a:gd name="T5" fmla="*/ 68 h 81"/>
              <a:gd name="T6" fmla="*/ 74 w 81"/>
              <a:gd name="T7" fmla="*/ 64 h 81"/>
              <a:gd name="T8" fmla="*/ 81 w 81"/>
              <a:gd name="T9" fmla="*/ 40 h 81"/>
              <a:gd name="T10" fmla="*/ 81 w 81"/>
              <a:gd name="T11" fmla="*/ 35 h 81"/>
              <a:gd name="T12" fmla="*/ 41 w 81"/>
              <a:gd name="T13" fmla="*/ 0 h 81"/>
              <a:gd name="T14" fmla="*/ 0 w 81"/>
              <a:gd name="T15" fmla="*/ 40 h 81"/>
              <a:gd name="T16" fmla="*/ 41 w 81"/>
              <a:gd name="T17" fmla="*/ 81 h 81"/>
              <a:gd name="T18" fmla="*/ 15 w 81"/>
              <a:gd name="T19" fmla="*/ 31 h 81"/>
              <a:gd name="T20" fmla="*/ 31 w 81"/>
              <a:gd name="T21" fmla="*/ 31 h 81"/>
              <a:gd name="T22" fmla="*/ 31 w 81"/>
              <a:gd name="T23" fmla="*/ 15 h 81"/>
              <a:gd name="T24" fmla="*/ 50 w 81"/>
              <a:gd name="T25" fmla="*/ 15 h 81"/>
              <a:gd name="T26" fmla="*/ 50 w 81"/>
              <a:gd name="T27" fmla="*/ 31 h 81"/>
              <a:gd name="T28" fmla="*/ 66 w 81"/>
              <a:gd name="T29" fmla="*/ 31 h 81"/>
              <a:gd name="T30" fmla="*/ 66 w 81"/>
              <a:gd name="T31" fmla="*/ 35 h 81"/>
              <a:gd name="T32" fmla="*/ 66 w 81"/>
              <a:gd name="T33" fmla="*/ 49 h 81"/>
              <a:gd name="T34" fmla="*/ 56 w 81"/>
              <a:gd name="T35" fmla="*/ 49 h 81"/>
              <a:gd name="T36" fmla="*/ 50 w 81"/>
              <a:gd name="T37" fmla="*/ 49 h 81"/>
              <a:gd name="T38" fmla="*/ 50 w 81"/>
              <a:gd name="T39" fmla="*/ 65 h 81"/>
              <a:gd name="T40" fmla="*/ 31 w 81"/>
              <a:gd name="T41" fmla="*/ 65 h 81"/>
              <a:gd name="T42" fmla="*/ 31 w 81"/>
              <a:gd name="T43" fmla="*/ 49 h 81"/>
              <a:gd name="T44" fmla="*/ 15 w 81"/>
              <a:gd name="T45" fmla="*/ 49 h 81"/>
              <a:gd name="T46" fmla="*/ 15 w 81"/>
              <a:gd name="T47" fmla="*/ 3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81" h="81">
                <a:moveTo>
                  <a:pt x="41" y="81"/>
                </a:moveTo>
                <a:cubicBezTo>
                  <a:pt x="46" y="81"/>
                  <a:pt x="51" y="80"/>
                  <a:pt x="56" y="78"/>
                </a:cubicBezTo>
                <a:cubicBezTo>
                  <a:pt x="61" y="76"/>
                  <a:pt x="66" y="72"/>
                  <a:pt x="70" y="68"/>
                </a:cubicBezTo>
                <a:cubicBezTo>
                  <a:pt x="71" y="67"/>
                  <a:pt x="73" y="65"/>
                  <a:pt x="74" y="64"/>
                </a:cubicBezTo>
                <a:cubicBezTo>
                  <a:pt x="78" y="57"/>
                  <a:pt x="81" y="49"/>
                  <a:pt x="81" y="40"/>
                </a:cubicBezTo>
                <a:cubicBezTo>
                  <a:pt x="81" y="39"/>
                  <a:pt x="81" y="37"/>
                  <a:pt x="81" y="35"/>
                </a:cubicBezTo>
                <a:cubicBezTo>
                  <a:pt x="78" y="15"/>
                  <a:pt x="61" y="0"/>
                  <a:pt x="41" y="0"/>
                </a:cubicBezTo>
                <a:cubicBezTo>
                  <a:pt x="18" y="0"/>
                  <a:pt x="0" y="18"/>
                  <a:pt x="0" y="40"/>
                </a:cubicBezTo>
                <a:cubicBezTo>
                  <a:pt x="0" y="63"/>
                  <a:pt x="18" y="81"/>
                  <a:pt x="41" y="81"/>
                </a:cubicBezTo>
                <a:close/>
                <a:moveTo>
                  <a:pt x="15" y="31"/>
                </a:moveTo>
                <a:cubicBezTo>
                  <a:pt x="31" y="31"/>
                  <a:pt x="31" y="31"/>
                  <a:pt x="31" y="31"/>
                </a:cubicBezTo>
                <a:cubicBezTo>
                  <a:pt x="31" y="15"/>
                  <a:pt x="31" y="15"/>
                  <a:pt x="31" y="15"/>
                </a:cubicBezTo>
                <a:cubicBezTo>
                  <a:pt x="50" y="15"/>
                  <a:pt x="50" y="15"/>
                  <a:pt x="50" y="15"/>
                </a:cubicBezTo>
                <a:cubicBezTo>
                  <a:pt x="50" y="31"/>
                  <a:pt x="50" y="31"/>
                  <a:pt x="50" y="31"/>
                </a:cubicBezTo>
                <a:cubicBezTo>
                  <a:pt x="66" y="31"/>
                  <a:pt x="66" y="31"/>
                  <a:pt x="66" y="31"/>
                </a:cubicBezTo>
                <a:cubicBezTo>
                  <a:pt x="66" y="35"/>
                  <a:pt x="66" y="35"/>
                  <a:pt x="66" y="35"/>
                </a:cubicBezTo>
                <a:cubicBezTo>
                  <a:pt x="66" y="49"/>
                  <a:pt x="66" y="49"/>
                  <a:pt x="66" y="49"/>
                </a:cubicBezTo>
                <a:cubicBezTo>
                  <a:pt x="56" y="49"/>
                  <a:pt x="56" y="49"/>
                  <a:pt x="56" y="49"/>
                </a:cubicBezTo>
                <a:cubicBezTo>
                  <a:pt x="50" y="49"/>
                  <a:pt x="50" y="49"/>
                  <a:pt x="50" y="49"/>
                </a:cubicBezTo>
                <a:cubicBezTo>
                  <a:pt x="50" y="65"/>
                  <a:pt x="50" y="65"/>
                  <a:pt x="50" y="65"/>
                </a:cubicBezTo>
                <a:cubicBezTo>
                  <a:pt x="31" y="65"/>
                  <a:pt x="31" y="65"/>
                  <a:pt x="31" y="65"/>
                </a:cubicBezTo>
                <a:cubicBezTo>
                  <a:pt x="31" y="49"/>
                  <a:pt x="31" y="49"/>
                  <a:pt x="31" y="49"/>
                </a:cubicBezTo>
                <a:cubicBezTo>
                  <a:pt x="15" y="49"/>
                  <a:pt x="15" y="49"/>
                  <a:pt x="15" y="49"/>
                </a:cubicBezTo>
                <a:lnTo>
                  <a:pt x="15" y="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697499F1-65D5-6510-2738-AF04A7C2D736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3025775"/>
            <a:ext cx="254000" cy="252413"/>
          </a:xfrm>
          <a:custGeom>
            <a:avLst/>
            <a:gdLst>
              <a:gd name="T0" fmla="*/ 112 w 160"/>
              <a:gd name="T1" fmla="*/ 82 h 159"/>
              <a:gd name="T2" fmla="*/ 119 w 160"/>
              <a:gd name="T3" fmla="*/ 49 h 159"/>
              <a:gd name="T4" fmla="*/ 120 w 160"/>
              <a:gd name="T5" fmla="*/ 43 h 159"/>
              <a:gd name="T6" fmla="*/ 115 w 160"/>
              <a:gd name="T7" fmla="*/ 43 h 159"/>
              <a:gd name="T8" fmla="*/ 106 w 160"/>
              <a:gd name="T9" fmla="*/ 43 h 159"/>
              <a:gd name="T10" fmla="*/ 55 w 160"/>
              <a:gd name="T11" fmla="*/ 57 h 159"/>
              <a:gd name="T12" fmla="*/ 39 w 160"/>
              <a:gd name="T13" fmla="*/ 95 h 159"/>
              <a:gd name="T14" fmla="*/ 68 w 160"/>
              <a:gd name="T15" fmla="*/ 120 h 159"/>
              <a:gd name="T16" fmla="*/ 92 w 160"/>
              <a:gd name="T17" fmla="*/ 112 h 159"/>
              <a:gd name="T18" fmla="*/ 115 w 160"/>
              <a:gd name="T19" fmla="*/ 120 h 159"/>
              <a:gd name="T20" fmla="*/ 150 w 160"/>
              <a:gd name="T21" fmla="*/ 100 h 159"/>
              <a:gd name="T22" fmla="*/ 160 w 160"/>
              <a:gd name="T23" fmla="*/ 65 h 159"/>
              <a:gd name="T24" fmla="*/ 135 w 160"/>
              <a:gd name="T25" fmla="*/ 15 h 159"/>
              <a:gd name="T26" fmla="*/ 87 w 160"/>
              <a:gd name="T27" fmla="*/ 0 h 159"/>
              <a:gd name="T28" fmla="*/ 22 w 160"/>
              <a:gd name="T29" fmla="*/ 30 h 159"/>
              <a:gd name="T30" fmla="*/ 0 w 160"/>
              <a:gd name="T31" fmla="*/ 91 h 159"/>
              <a:gd name="T32" fmla="*/ 24 w 160"/>
              <a:gd name="T33" fmla="*/ 143 h 159"/>
              <a:gd name="T34" fmla="*/ 75 w 160"/>
              <a:gd name="T35" fmla="*/ 159 h 159"/>
              <a:gd name="T36" fmla="*/ 143 w 160"/>
              <a:gd name="T37" fmla="*/ 142 h 159"/>
              <a:gd name="T38" fmla="*/ 147 w 160"/>
              <a:gd name="T39" fmla="*/ 139 h 159"/>
              <a:gd name="T40" fmla="*/ 145 w 160"/>
              <a:gd name="T41" fmla="*/ 135 h 159"/>
              <a:gd name="T42" fmla="*/ 139 w 160"/>
              <a:gd name="T43" fmla="*/ 122 h 159"/>
              <a:gd name="T44" fmla="*/ 136 w 160"/>
              <a:gd name="T45" fmla="*/ 117 h 159"/>
              <a:gd name="T46" fmla="*/ 132 w 160"/>
              <a:gd name="T47" fmla="*/ 120 h 159"/>
              <a:gd name="T48" fmla="*/ 76 w 160"/>
              <a:gd name="T49" fmla="*/ 136 h 159"/>
              <a:gd name="T50" fmla="*/ 41 w 160"/>
              <a:gd name="T51" fmla="*/ 124 h 159"/>
              <a:gd name="T52" fmla="*/ 28 w 160"/>
              <a:gd name="T53" fmla="*/ 92 h 159"/>
              <a:gd name="T54" fmla="*/ 85 w 160"/>
              <a:gd name="T55" fmla="*/ 23 h 159"/>
              <a:gd name="T56" fmla="*/ 119 w 160"/>
              <a:gd name="T57" fmla="*/ 35 h 159"/>
              <a:gd name="T58" fmla="*/ 132 w 160"/>
              <a:gd name="T59" fmla="*/ 66 h 159"/>
              <a:gd name="T60" fmla="*/ 128 w 160"/>
              <a:gd name="T61" fmla="*/ 86 h 159"/>
              <a:gd name="T62" fmla="*/ 115 w 160"/>
              <a:gd name="T63" fmla="*/ 97 h 159"/>
              <a:gd name="T64" fmla="*/ 111 w 160"/>
              <a:gd name="T65" fmla="*/ 93 h 159"/>
              <a:gd name="T66" fmla="*/ 112 w 160"/>
              <a:gd name="T67" fmla="*/ 84 h 159"/>
              <a:gd name="T68" fmla="*/ 112 w 160"/>
              <a:gd name="T69" fmla="*/ 82 h 159"/>
              <a:gd name="T70" fmla="*/ 88 w 160"/>
              <a:gd name="T71" fmla="*/ 67 h 159"/>
              <a:gd name="T72" fmla="*/ 69 w 160"/>
              <a:gd name="T73" fmla="*/ 97 h 159"/>
              <a:gd name="T74" fmla="*/ 67 w 160"/>
              <a:gd name="T75" fmla="*/ 94 h 159"/>
              <a:gd name="T76" fmla="*/ 78 w 160"/>
              <a:gd name="T77" fmla="*/ 71 h 159"/>
              <a:gd name="T78" fmla="*/ 88 w 160"/>
              <a:gd name="T79" fmla="*/ 67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59">
                <a:moveTo>
                  <a:pt x="112" y="82"/>
                </a:moveTo>
                <a:cubicBezTo>
                  <a:pt x="119" y="49"/>
                  <a:pt x="119" y="49"/>
                  <a:pt x="119" y="49"/>
                </a:cubicBezTo>
                <a:cubicBezTo>
                  <a:pt x="120" y="43"/>
                  <a:pt x="120" y="43"/>
                  <a:pt x="120" y="43"/>
                </a:cubicBezTo>
                <a:cubicBezTo>
                  <a:pt x="115" y="43"/>
                  <a:pt x="115" y="43"/>
                  <a:pt x="115" y="43"/>
                </a:cubicBezTo>
                <a:cubicBezTo>
                  <a:pt x="112" y="43"/>
                  <a:pt x="109" y="43"/>
                  <a:pt x="106" y="43"/>
                </a:cubicBezTo>
                <a:cubicBezTo>
                  <a:pt x="75" y="43"/>
                  <a:pt x="63" y="49"/>
                  <a:pt x="55" y="57"/>
                </a:cubicBezTo>
                <a:cubicBezTo>
                  <a:pt x="45" y="67"/>
                  <a:pt x="39" y="83"/>
                  <a:pt x="39" y="95"/>
                </a:cubicBezTo>
                <a:cubicBezTo>
                  <a:pt x="39" y="110"/>
                  <a:pt x="51" y="120"/>
                  <a:pt x="68" y="120"/>
                </a:cubicBezTo>
                <a:cubicBezTo>
                  <a:pt x="79" y="120"/>
                  <a:pt x="85" y="117"/>
                  <a:pt x="92" y="112"/>
                </a:cubicBezTo>
                <a:cubicBezTo>
                  <a:pt x="98" y="117"/>
                  <a:pt x="104" y="120"/>
                  <a:pt x="115" y="120"/>
                </a:cubicBezTo>
                <a:cubicBezTo>
                  <a:pt x="130" y="120"/>
                  <a:pt x="142" y="113"/>
                  <a:pt x="150" y="100"/>
                </a:cubicBezTo>
                <a:cubicBezTo>
                  <a:pt x="156" y="91"/>
                  <a:pt x="160" y="77"/>
                  <a:pt x="160" y="65"/>
                </a:cubicBezTo>
                <a:cubicBezTo>
                  <a:pt x="160" y="39"/>
                  <a:pt x="146" y="23"/>
                  <a:pt x="135" y="15"/>
                </a:cubicBezTo>
                <a:cubicBezTo>
                  <a:pt x="121" y="5"/>
                  <a:pt x="104" y="0"/>
                  <a:pt x="87" y="0"/>
                </a:cubicBezTo>
                <a:cubicBezTo>
                  <a:pt x="53" y="0"/>
                  <a:pt x="33" y="16"/>
                  <a:pt x="22" y="30"/>
                </a:cubicBezTo>
                <a:cubicBezTo>
                  <a:pt x="8" y="47"/>
                  <a:pt x="0" y="69"/>
                  <a:pt x="0" y="91"/>
                </a:cubicBezTo>
                <a:cubicBezTo>
                  <a:pt x="0" y="113"/>
                  <a:pt x="9" y="131"/>
                  <a:pt x="24" y="143"/>
                </a:cubicBezTo>
                <a:cubicBezTo>
                  <a:pt x="38" y="153"/>
                  <a:pt x="56" y="159"/>
                  <a:pt x="75" y="159"/>
                </a:cubicBezTo>
                <a:cubicBezTo>
                  <a:pt x="98" y="159"/>
                  <a:pt x="122" y="153"/>
                  <a:pt x="143" y="142"/>
                </a:cubicBezTo>
                <a:cubicBezTo>
                  <a:pt x="147" y="139"/>
                  <a:pt x="147" y="139"/>
                  <a:pt x="147" y="139"/>
                </a:cubicBezTo>
                <a:cubicBezTo>
                  <a:pt x="145" y="135"/>
                  <a:pt x="145" y="135"/>
                  <a:pt x="145" y="135"/>
                </a:cubicBezTo>
                <a:cubicBezTo>
                  <a:pt x="139" y="122"/>
                  <a:pt x="139" y="122"/>
                  <a:pt x="139" y="122"/>
                </a:cubicBezTo>
                <a:cubicBezTo>
                  <a:pt x="136" y="117"/>
                  <a:pt x="136" y="117"/>
                  <a:pt x="136" y="117"/>
                </a:cubicBezTo>
                <a:cubicBezTo>
                  <a:pt x="132" y="120"/>
                  <a:pt x="132" y="120"/>
                  <a:pt x="132" y="120"/>
                </a:cubicBezTo>
                <a:cubicBezTo>
                  <a:pt x="116" y="128"/>
                  <a:pt x="98" y="136"/>
                  <a:pt x="76" y="136"/>
                </a:cubicBezTo>
                <a:cubicBezTo>
                  <a:pt x="62" y="136"/>
                  <a:pt x="49" y="132"/>
                  <a:pt x="41" y="124"/>
                </a:cubicBezTo>
                <a:cubicBezTo>
                  <a:pt x="33" y="116"/>
                  <a:pt x="28" y="105"/>
                  <a:pt x="28" y="92"/>
                </a:cubicBezTo>
                <a:cubicBezTo>
                  <a:pt x="28" y="47"/>
                  <a:pt x="57" y="23"/>
                  <a:pt x="85" y="23"/>
                </a:cubicBezTo>
                <a:cubicBezTo>
                  <a:pt x="99" y="23"/>
                  <a:pt x="111" y="27"/>
                  <a:pt x="119" y="35"/>
                </a:cubicBezTo>
                <a:cubicBezTo>
                  <a:pt x="128" y="43"/>
                  <a:pt x="132" y="53"/>
                  <a:pt x="132" y="66"/>
                </a:cubicBezTo>
                <a:cubicBezTo>
                  <a:pt x="132" y="71"/>
                  <a:pt x="131" y="79"/>
                  <a:pt x="128" y="86"/>
                </a:cubicBezTo>
                <a:cubicBezTo>
                  <a:pt x="125" y="93"/>
                  <a:pt x="121" y="97"/>
                  <a:pt x="115" y="97"/>
                </a:cubicBezTo>
                <a:cubicBezTo>
                  <a:pt x="112" y="97"/>
                  <a:pt x="111" y="96"/>
                  <a:pt x="111" y="93"/>
                </a:cubicBezTo>
                <a:cubicBezTo>
                  <a:pt x="111" y="91"/>
                  <a:pt x="111" y="86"/>
                  <a:pt x="112" y="84"/>
                </a:cubicBezTo>
                <a:cubicBezTo>
                  <a:pt x="112" y="83"/>
                  <a:pt x="112" y="82"/>
                  <a:pt x="112" y="82"/>
                </a:cubicBezTo>
                <a:close/>
                <a:moveTo>
                  <a:pt x="88" y="67"/>
                </a:moveTo>
                <a:cubicBezTo>
                  <a:pt x="82" y="92"/>
                  <a:pt x="74" y="97"/>
                  <a:pt x="69" y="97"/>
                </a:cubicBezTo>
                <a:cubicBezTo>
                  <a:pt x="68" y="97"/>
                  <a:pt x="67" y="97"/>
                  <a:pt x="67" y="94"/>
                </a:cubicBezTo>
                <a:cubicBezTo>
                  <a:pt x="67" y="87"/>
                  <a:pt x="72" y="77"/>
                  <a:pt x="78" y="71"/>
                </a:cubicBezTo>
                <a:cubicBezTo>
                  <a:pt x="80" y="69"/>
                  <a:pt x="84" y="68"/>
                  <a:pt x="88" y="6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20DE04E1-26CE-5591-C846-1A45E718B465}"/>
              </a:ext>
            </a:extLst>
          </p:cNvPr>
          <p:cNvSpPr>
            <a:spLocks noEditPoints="1"/>
          </p:cNvSpPr>
          <p:nvPr/>
        </p:nvSpPr>
        <p:spPr bwMode="auto">
          <a:xfrm>
            <a:off x="4048126" y="1924050"/>
            <a:ext cx="236538" cy="255588"/>
          </a:xfrm>
          <a:custGeom>
            <a:avLst/>
            <a:gdLst>
              <a:gd name="T0" fmla="*/ 72 w 149"/>
              <a:gd name="T1" fmla="*/ 42 h 161"/>
              <a:gd name="T2" fmla="*/ 71 w 149"/>
              <a:gd name="T3" fmla="*/ 25 h 161"/>
              <a:gd name="T4" fmla="*/ 61 w 149"/>
              <a:gd name="T5" fmla="*/ 14 h 161"/>
              <a:gd name="T6" fmla="*/ 61 w 149"/>
              <a:gd name="T7" fmla="*/ 4 h 161"/>
              <a:gd name="T8" fmla="*/ 61 w 149"/>
              <a:gd name="T9" fmla="*/ 0 h 161"/>
              <a:gd name="T10" fmla="*/ 57 w 149"/>
              <a:gd name="T11" fmla="*/ 0 h 161"/>
              <a:gd name="T12" fmla="*/ 16 w 149"/>
              <a:gd name="T13" fmla="*/ 0 h 161"/>
              <a:gd name="T14" fmla="*/ 12 w 149"/>
              <a:gd name="T15" fmla="*/ 0 h 161"/>
              <a:gd name="T16" fmla="*/ 12 w 149"/>
              <a:gd name="T17" fmla="*/ 4 h 161"/>
              <a:gd name="T18" fmla="*/ 12 w 149"/>
              <a:gd name="T19" fmla="*/ 14 h 161"/>
              <a:gd name="T20" fmla="*/ 2 w 149"/>
              <a:gd name="T21" fmla="*/ 25 h 161"/>
              <a:gd name="T22" fmla="*/ 1 w 149"/>
              <a:gd name="T23" fmla="*/ 42 h 161"/>
              <a:gd name="T24" fmla="*/ 1 w 149"/>
              <a:gd name="T25" fmla="*/ 156 h 161"/>
              <a:gd name="T26" fmla="*/ 2 w 149"/>
              <a:gd name="T27" fmla="*/ 156 h 161"/>
              <a:gd name="T28" fmla="*/ 37 w 149"/>
              <a:gd name="T29" fmla="*/ 139 h 161"/>
              <a:gd name="T30" fmla="*/ 71 w 149"/>
              <a:gd name="T31" fmla="*/ 156 h 161"/>
              <a:gd name="T32" fmla="*/ 72 w 149"/>
              <a:gd name="T33" fmla="*/ 156 h 161"/>
              <a:gd name="T34" fmla="*/ 72 w 149"/>
              <a:gd name="T35" fmla="*/ 42 h 161"/>
              <a:gd name="T36" fmla="*/ 57 w 149"/>
              <a:gd name="T37" fmla="*/ 12 h 161"/>
              <a:gd name="T38" fmla="*/ 57 w 149"/>
              <a:gd name="T39" fmla="*/ 67 h 161"/>
              <a:gd name="T40" fmla="*/ 37 w 149"/>
              <a:gd name="T41" fmla="*/ 46 h 161"/>
              <a:gd name="T42" fmla="*/ 16 w 149"/>
              <a:gd name="T43" fmla="*/ 67 h 161"/>
              <a:gd name="T44" fmla="*/ 16 w 149"/>
              <a:gd name="T45" fmla="*/ 12 h 161"/>
              <a:gd name="T46" fmla="*/ 16 w 149"/>
              <a:gd name="T47" fmla="*/ 12 h 161"/>
              <a:gd name="T48" fmla="*/ 16 w 149"/>
              <a:gd name="T49" fmla="*/ 4 h 161"/>
              <a:gd name="T50" fmla="*/ 57 w 149"/>
              <a:gd name="T51" fmla="*/ 4 h 161"/>
              <a:gd name="T52" fmla="*/ 57 w 149"/>
              <a:gd name="T53" fmla="*/ 12 h 161"/>
              <a:gd name="T54" fmla="*/ 149 w 149"/>
              <a:gd name="T55" fmla="*/ 156 h 161"/>
              <a:gd name="T56" fmla="*/ 149 w 149"/>
              <a:gd name="T57" fmla="*/ 42 h 161"/>
              <a:gd name="T58" fmla="*/ 148 w 149"/>
              <a:gd name="T59" fmla="*/ 25 h 161"/>
              <a:gd name="T60" fmla="*/ 113 w 149"/>
              <a:gd name="T61" fmla="*/ 9 h 161"/>
              <a:gd name="T62" fmla="*/ 79 w 149"/>
              <a:gd name="T63" fmla="*/ 25 h 161"/>
              <a:gd name="T64" fmla="*/ 77 w 149"/>
              <a:gd name="T65" fmla="*/ 42 h 161"/>
              <a:gd name="T66" fmla="*/ 77 w 149"/>
              <a:gd name="T67" fmla="*/ 156 h 161"/>
              <a:gd name="T68" fmla="*/ 79 w 149"/>
              <a:gd name="T69" fmla="*/ 156 h 161"/>
              <a:gd name="T70" fmla="*/ 113 w 149"/>
              <a:gd name="T71" fmla="*/ 139 h 161"/>
              <a:gd name="T72" fmla="*/ 148 w 149"/>
              <a:gd name="T73" fmla="*/ 156 h 161"/>
              <a:gd name="T74" fmla="*/ 149 w 149"/>
              <a:gd name="T75" fmla="*/ 156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9" h="161">
                <a:moveTo>
                  <a:pt x="72" y="42"/>
                </a:moveTo>
                <a:cubicBezTo>
                  <a:pt x="72" y="37"/>
                  <a:pt x="73" y="29"/>
                  <a:pt x="71" y="25"/>
                </a:cubicBezTo>
                <a:cubicBezTo>
                  <a:pt x="69" y="20"/>
                  <a:pt x="66" y="16"/>
                  <a:pt x="61" y="14"/>
                </a:cubicBezTo>
                <a:cubicBezTo>
                  <a:pt x="61" y="4"/>
                  <a:pt x="61" y="4"/>
                  <a:pt x="61" y="4"/>
                </a:cubicBezTo>
                <a:cubicBezTo>
                  <a:pt x="61" y="0"/>
                  <a:pt x="61" y="0"/>
                  <a:pt x="61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14"/>
                  <a:pt x="12" y="14"/>
                  <a:pt x="12" y="14"/>
                </a:cubicBezTo>
                <a:cubicBezTo>
                  <a:pt x="7" y="16"/>
                  <a:pt x="4" y="20"/>
                  <a:pt x="2" y="25"/>
                </a:cubicBezTo>
                <a:cubicBezTo>
                  <a:pt x="1" y="29"/>
                  <a:pt x="1" y="37"/>
                  <a:pt x="1" y="42"/>
                </a:cubicBezTo>
                <a:cubicBezTo>
                  <a:pt x="1" y="65"/>
                  <a:pt x="1" y="132"/>
                  <a:pt x="1" y="156"/>
                </a:cubicBezTo>
                <a:cubicBezTo>
                  <a:pt x="1" y="161"/>
                  <a:pt x="0" y="161"/>
                  <a:pt x="2" y="156"/>
                </a:cubicBezTo>
                <a:cubicBezTo>
                  <a:pt x="6" y="143"/>
                  <a:pt x="20" y="139"/>
                  <a:pt x="37" y="139"/>
                </a:cubicBezTo>
                <a:cubicBezTo>
                  <a:pt x="53" y="139"/>
                  <a:pt x="67" y="143"/>
                  <a:pt x="71" y="156"/>
                </a:cubicBezTo>
                <a:cubicBezTo>
                  <a:pt x="73" y="161"/>
                  <a:pt x="72" y="161"/>
                  <a:pt x="72" y="156"/>
                </a:cubicBezTo>
                <a:cubicBezTo>
                  <a:pt x="72" y="132"/>
                  <a:pt x="72" y="65"/>
                  <a:pt x="72" y="42"/>
                </a:cubicBezTo>
                <a:close/>
                <a:moveTo>
                  <a:pt x="57" y="12"/>
                </a:moveTo>
                <a:cubicBezTo>
                  <a:pt x="57" y="67"/>
                  <a:pt x="57" y="67"/>
                  <a:pt x="57" y="67"/>
                </a:cubicBezTo>
                <a:cubicBezTo>
                  <a:pt x="37" y="46"/>
                  <a:pt x="37" y="46"/>
                  <a:pt x="37" y="46"/>
                </a:cubicBezTo>
                <a:cubicBezTo>
                  <a:pt x="16" y="67"/>
                  <a:pt x="16" y="67"/>
                  <a:pt x="16" y="67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4"/>
                  <a:pt x="16" y="4"/>
                  <a:pt x="16" y="4"/>
                </a:cubicBezTo>
                <a:cubicBezTo>
                  <a:pt x="57" y="4"/>
                  <a:pt x="57" y="4"/>
                  <a:pt x="57" y="4"/>
                </a:cubicBezTo>
                <a:lnTo>
                  <a:pt x="57" y="12"/>
                </a:lnTo>
                <a:close/>
                <a:moveTo>
                  <a:pt x="149" y="156"/>
                </a:moveTo>
                <a:cubicBezTo>
                  <a:pt x="149" y="132"/>
                  <a:pt x="149" y="65"/>
                  <a:pt x="149" y="42"/>
                </a:cubicBezTo>
                <a:cubicBezTo>
                  <a:pt x="149" y="37"/>
                  <a:pt x="149" y="29"/>
                  <a:pt x="148" y="25"/>
                </a:cubicBezTo>
                <a:cubicBezTo>
                  <a:pt x="143" y="12"/>
                  <a:pt x="130" y="9"/>
                  <a:pt x="113" y="9"/>
                </a:cubicBezTo>
                <a:cubicBezTo>
                  <a:pt x="97" y="9"/>
                  <a:pt x="83" y="12"/>
                  <a:pt x="79" y="25"/>
                </a:cubicBezTo>
                <a:cubicBezTo>
                  <a:pt x="77" y="29"/>
                  <a:pt x="77" y="37"/>
                  <a:pt x="77" y="42"/>
                </a:cubicBezTo>
                <a:cubicBezTo>
                  <a:pt x="77" y="65"/>
                  <a:pt x="77" y="132"/>
                  <a:pt x="77" y="156"/>
                </a:cubicBezTo>
                <a:cubicBezTo>
                  <a:pt x="77" y="161"/>
                  <a:pt x="77" y="161"/>
                  <a:pt x="79" y="156"/>
                </a:cubicBezTo>
                <a:cubicBezTo>
                  <a:pt x="83" y="143"/>
                  <a:pt x="97" y="139"/>
                  <a:pt x="113" y="139"/>
                </a:cubicBezTo>
                <a:cubicBezTo>
                  <a:pt x="130" y="139"/>
                  <a:pt x="144" y="143"/>
                  <a:pt x="148" y="156"/>
                </a:cubicBezTo>
                <a:cubicBezTo>
                  <a:pt x="149" y="161"/>
                  <a:pt x="149" y="161"/>
                  <a:pt x="149" y="1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3EC1AF82-AE6A-2888-DCA7-18C9911C29DD}"/>
              </a:ext>
            </a:extLst>
          </p:cNvPr>
          <p:cNvSpPr>
            <a:spLocks/>
          </p:cNvSpPr>
          <p:nvPr/>
        </p:nvSpPr>
        <p:spPr bwMode="auto">
          <a:xfrm>
            <a:off x="1289051" y="2495550"/>
            <a:ext cx="254000" cy="209550"/>
          </a:xfrm>
          <a:custGeom>
            <a:avLst/>
            <a:gdLst>
              <a:gd name="T0" fmla="*/ 131 w 160"/>
              <a:gd name="T1" fmla="*/ 0 h 132"/>
              <a:gd name="T2" fmla="*/ 57 w 160"/>
              <a:gd name="T3" fmla="*/ 74 h 132"/>
              <a:gd name="T4" fmla="*/ 29 w 160"/>
              <a:gd name="T5" fmla="*/ 46 h 132"/>
              <a:gd name="T6" fmla="*/ 0 w 160"/>
              <a:gd name="T7" fmla="*/ 76 h 132"/>
              <a:gd name="T8" fmla="*/ 28 w 160"/>
              <a:gd name="T9" fmla="*/ 103 h 132"/>
              <a:gd name="T10" fmla="*/ 57 w 160"/>
              <a:gd name="T11" fmla="*/ 132 h 132"/>
              <a:gd name="T12" fmla="*/ 86 w 160"/>
              <a:gd name="T13" fmla="*/ 103 h 132"/>
              <a:gd name="T14" fmla="*/ 160 w 160"/>
              <a:gd name="T15" fmla="*/ 29 h 132"/>
              <a:gd name="T16" fmla="*/ 131 w 160"/>
              <a:gd name="T17" fmla="*/ 0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60" h="132">
                <a:moveTo>
                  <a:pt x="131" y="0"/>
                </a:moveTo>
                <a:lnTo>
                  <a:pt x="57" y="74"/>
                </a:lnTo>
                <a:lnTo>
                  <a:pt x="29" y="46"/>
                </a:lnTo>
                <a:lnTo>
                  <a:pt x="0" y="76"/>
                </a:lnTo>
                <a:lnTo>
                  <a:pt x="28" y="103"/>
                </a:lnTo>
                <a:lnTo>
                  <a:pt x="57" y="132"/>
                </a:lnTo>
                <a:lnTo>
                  <a:pt x="86" y="103"/>
                </a:lnTo>
                <a:lnTo>
                  <a:pt x="160" y="29"/>
                </a:lnTo>
                <a:lnTo>
                  <a:pt x="13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36F1A5EE-7385-F5CA-B179-414BC52EF678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1373188"/>
            <a:ext cx="254000" cy="254000"/>
          </a:xfrm>
          <a:custGeom>
            <a:avLst/>
            <a:gdLst>
              <a:gd name="T0" fmla="*/ 100 w 160"/>
              <a:gd name="T1" fmla="*/ 72 h 160"/>
              <a:gd name="T2" fmla="*/ 82 w 160"/>
              <a:gd name="T3" fmla="*/ 65 h 160"/>
              <a:gd name="T4" fmla="*/ 64 w 160"/>
              <a:gd name="T5" fmla="*/ 50 h 160"/>
              <a:gd name="T6" fmla="*/ 47 w 160"/>
              <a:gd name="T7" fmla="*/ 58 h 160"/>
              <a:gd name="T8" fmla="*/ 23 w 160"/>
              <a:gd name="T9" fmla="*/ 60 h 160"/>
              <a:gd name="T10" fmla="*/ 16 w 160"/>
              <a:gd name="T11" fmla="*/ 78 h 160"/>
              <a:gd name="T12" fmla="*/ 0 w 160"/>
              <a:gd name="T13" fmla="*/ 96 h 160"/>
              <a:gd name="T14" fmla="*/ 9 w 160"/>
              <a:gd name="T15" fmla="*/ 113 h 160"/>
              <a:gd name="T16" fmla="*/ 10 w 160"/>
              <a:gd name="T17" fmla="*/ 137 h 160"/>
              <a:gd name="T18" fmla="*/ 28 w 160"/>
              <a:gd name="T19" fmla="*/ 144 h 160"/>
              <a:gd name="T20" fmla="*/ 47 w 160"/>
              <a:gd name="T21" fmla="*/ 160 h 160"/>
              <a:gd name="T22" fmla="*/ 64 w 160"/>
              <a:gd name="T23" fmla="*/ 151 h 160"/>
              <a:gd name="T24" fmla="*/ 88 w 160"/>
              <a:gd name="T25" fmla="*/ 150 h 160"/>
              <a:gd name="T26" fmla="*/ 95 w 160"/>
              <a:gd name="T27" fmla="*/ 132 h 160"/>
              <a:gd name="T28" fmla="*/ 110 w 160"/>
              <a:gd name="T29" fmla="*/ 113 h 160"/>
              <a:gd name="T30" fmla="*/ 102 w 160"/>
              <a:gd name="T31" fmla="*/ 96 h 160"/>
              <a:gd name="T32" fmla="*/ 55 w 160"/>
              <a:gd name="T33" fmla="*/ 140 h 160"/>
              <a:gd name="T34" fmla="*/ 55 w 160"/>
              <a:gd name="T35" fmla="*/ 69 h 160"/>
              <a:gd name="T36" fmla="*/ 55 w 160"/>
              <a:gd name="T37" fmla="*/ 140 h 160"/>
              <a:gd name="T38" fmla="*/ 154 w 160"/>
              <a:gd name="T39" fmla="*/ 31 h 160"/>
              <a:gd name="T40" fmla="*/ 154 w 160"/>
              <a:gd name="T41" fmla="*/ 16 h 160"/>
              <a:gd name="T42" fmla="*/ 141 w 160"/>
              <a:gd name="T43" fmla="*/ 10 h 160"/>
              <a:gd name="T44" fmla="*/ 130 w 160"/>
              <a:gd name="T45" fmla="*/ 0 h 160"/>
              <a:gd name="T46" fmla="*/ 116 w 160"/>
              <a:gd name="T47" fmla="*/ 5 h 160"/>
              <a:gd name="T48" fmla="*/ 101 w 160"/>
              <a:gd name="T49" fmla="*/ 5 h 160"/>
              <a:gd name="T50" fmla="*/ 95 w 160"/>
              <a:gd name="T51" fmla="*/ 19 h 160"/>
              <a:gd name="T52" fmla="*/ 85 w 160"/>
              <a:gd name="T53" fmla="*/ 30 h 160"/>
              <a:gd name="T54" fmla="*/ 90 w 160"/>
              <a:gd name="T55" fmla="*/ 43 h 160"/>
              <a:gd name="T56" fmla="*/ 91 w 160"/>
              <a:gd name="T57" fmla="*/ 58 h 160"/>
              <a:gd name="T58" fmla="*/ 104 w 160"/>
              <a:gd name="T59" fmla="*/ 64 h 160"/>
              <a:gd name="T60" fmla="*/ 115 w 160"/>
              <a:gd name="T61" fmla="*/ 74 h 160"/>
              <a:gd name="T62" fmla="*/ 128 w 160"/>
              <a:gd name="T63" fmla="*/ 69 h 160"/>
              <a:gd name="T64" fmla="*/ 143 w 160"/>
              <a:gd name="T65" fmla="*/ 69 h 160"/>
              <a:gd name="T66" fmla="*/ 149 w 160"/>
              <a:gd name="T67" fmla="*/ 55 h 160"/>
              <a:gd name="T68" fmla="*/ 160 w 160"/>
              <a:gd name="T69" fmla="*/ 44 h 160"/>
              <a:gd name="T70" fmla="*/ 131 w 160"/>
              <a:gd name="T71" fmla="*/ 57 h 160"/>
              <a:gd name="T72" fmla="*/ 102 w 160"/>
              <a:gd name="T73" fmla="*/ 46 h 160"/>
              <a:gd name="T74" fmla="*/ 122 w 160"/>
              <a:gd name="T75" fmla="*/ 15 h 160"/>
              <a:gd name="T76" fmla="*/ 131 w 160"/>
              <a:gd name="T77" fmla="*/ 5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160">
                <a:moveTo>
                  <a:pt x="95" y="78"/>
                </a:moveTo>
                <a:cubicBezTo>
                  <a:pt x="100" y="72"/>
                  <a:pt x="100" y="72"/>
                  <a:pt x="100" y="72"/>
                </a:cubicBezTo>
                <a:cubicBezTo>
                  <a:pt x="88" y="60"/>
                  <a:pt x="88" y="60"/>
                  <a:pt x="88" y="60"/>
                </a:cubicBezTo>
                <a:cubicBezTo>
                  <a:pt x="82" y="65"/>
                  <a:pt x="82" y="65"/>
                  <a:pt x="82" y="65"/>
                </a:cubicBezTo>
                <a:cubicBezTo>
                  <a:pt x="77" y="62"/>
                  <a:pt x="71" y="59"/>
                  <a:pt x="64" y="58"/>
                </a:cubicBezTo>
                <a:cubicBezTo>
                  <a:pt x="64" y="50"/>
                  <a:pt x="64" y="50"/>
                  <a:pt x="64" y="50"/>
                </a:cubicBezTo>
                <a:cubicBezTo>
                  <a:pt x="47" y="50"/>
                  <a:pt x="47" y="50"/>
                  <a:pt x="47" y="50"/>
                </a:cubicBezTo>
                <a:cubicBezTo>
                  <a:pt x="47" y="58"/>
                  <a:pt x="47" y="58"/>
                  <a:pt x="47" y="58"/>
                </a:cubicBezTo>
                <a:cubicBezTo>
                  <a:pt x="40" y="59"/>
                  <a:pt x="34" y="62"/>
                  <a:pt x="28" y="65"/>
                </a:cubicBezTo>
                <a:cubicBezTo>
                  <a:pt x="23" y="60"/>
                  <a:pt x="23" y="60"/>
                  <a:pt x="23" y="60"/>
                </a:cubicBezTo>
                <a:cubicBezTo>
                  <a:pt x="10" y="72"/>
                  <a:pt x="10" y="72"/>
                  <a:pt x="10" y="72"/>
                </a:cubicBezTo>
                <a:cubicBezTo>
                  <a:pt x="16" y="78"/>
                  <a:pt x="16" y="78"/>
                  <a:pt x="16" y="78"/>
                </a:cubicBezTo>
                <a:cubicBezTo>
                  <a:pt x="12" y="83"/>
                  <a:pt x="10" y="89"/>
                  <a:pt x="9" y="96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13"/>
                  <a:pt x="0" y="113"/>
                  <a:pt x="0" y="113"/>
                </a:cubicBezTo>
                <a:cubicBezTo>
                  <a:pt x="9" y="113"/>
                  <a:pt x="9" y="113"/>
                  <a:pt x="9" y="113"/>
                </a:cubicBezTo>
                <a:cubicBezTo>
                  <a:pt x="10" y="120"/>
                  <a:pt x="12" y="126"/>
                  <a:pt x="16" y="132"/>
                </a:cubicBezTo>
                <a:cubicBezTo>
                  <a:pt x="10" y="137"/>
                  <a:pt x="10" y="137"/>
                  <a:pt x="10" y="137"/>
                </a:cubicBezTo>
                <a:cubicBezTo>
                  <a:pt x="23" y="150"/>
                  <a:pt x="23" y="150"/>
                  <a:pt x="23" y="150"/>
                </a:cubicBezTo>
                <a:cubicBezTo>
                  <a:pt x="28" y="144"/>
                  <a:pt x="28" y="144"/>
                  <a:pt x="28" y="144"/>
                </a:cubicBezTo>
                <a:cubicBezTo>
                  <a:pt x="34" y="148"/>
                  <a:pt x="40" y="150"/>
                  <a:pt x="47" y="151"/>
                </a:cubicBezTo>
                <a:cubicBezTo>
                  <a:pt x="47" y="160"/>
                  <a:pt x="47" y="160"/>
                  <a:pt x="47" y="160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64" y="151"/>
                  <a:pt x="64" y="151"/>
                  <a:pt x="64" y="151"/>
                </a:cubicBezTo>
                <a:cubicBezTo>
                  <a:pt x="71" y="150"/>
                  <a:pt x="77" y="148"/>
                  <a:pt x="82" y="144"/>
                </a:cubicBezTo>
                <a:cubicBezTo>
                  <a:pt x="88" y="150"/>
                  <a:pt x="88" y="150"/>
                  <a:pt x="88" y="150"/>
                </a:cubicBezTo>
                <a:cubicBezTo>
                  <a:pt x="100" y="137"/>
                  <a:pt x="100" y="137"/>
                  <a:pt x="100" y="137"/>
                </a:cubicBezTo>
                <a:cubicBezTo>
                  <a:pt x="95" y="132"/>
                  <a:pt x="95" y="132"/>
                  <a:pt x="95" y="132"/>
                </a:cubicBezTo>
                <a:cubicBezTo>
                  <a:pt x="98" y="126"/>
                  <a:pt x="101" y="120"/>
                  <a:pt x="102" y="113"/>
                </a:cubicBezTo>
                <a:cubicBezTo>
                  <a:pt x="110" y="113"/>
                  <a:pt x="110" y="113"/>
                  <a:pt x="110" y="113"/>
                </a:cubicBezTo>
                <a:cubicBezTo>
                  <a:pt x="110" y="96"/>
                  <a:pt x="110" y="96"/>
                  <a:pt x="110" y="96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1" y="89"/>
                  <a:pt x="98" y="83"/>
                  <a:pt x="95" y="78"/>
                </a:cubicBezTo>
                <a:close/>
                <a:moveTo>
                  <a:pt x="55" y="140"/>
                </a:moveTo>
                <a:cubicBezTo>
                  <a:pt x="36" y="140"/>
                  <a:pt x="20" y="124"/>
                  <a:pt x="20" y="105"/>
                </a:cubicBezTo>
                <a:cubicBezTo>
                  <a:pt x="20" y="85"/>
                  <a:pt x="36" y="69"/>
                  <a:pt x="55" y="69"/>
                </a:cubicBezTo>
                <a:cubicBezTo>
                  <a:pt x="75" y="69"/>
                  <a:pt x="91" y="85"/>
                  <a:pt x="91" y="105"/>
                </a:cubicBezTo>
                <a:cubicBezTo>
                  <a:pt x="91" y="124"/>
                  <a:pt x="75" y="140"/>
                  <a:pt x="55" y="140"/>
                </a:cubicBezTo>
                <a:close/>
                <a:moveTo>
                  <a:pt x="154" y="42"/>
                </a:moveTo>
                <a:cubicBezTo>
                  <a:pt x="155" y="39"/>
                  <a:pt x="155" y="35"/>
                  <a:pt x="154" y="31"/>
                </a:cubicBezTo>
                <a:cubicBezTo>
                  <a:pt x="159" y="29"/>
                  <a:pt x="159" y="29"/>
                  <a:pt x="159" y="29"/>
                </a:cubicBezTo>
                <a:cubicBezTo>
                  <a:pt x="154" y="16"/>
                  <a:pt x="154" y="16"/>
                  <a:pt x="154" y="16"/>
                </a:cubicBezTo>
                <a:cubicBezTo>
                  <a:pt x="149" y="18"/>
                  <a:pt x="149" y="18"/>
                  <a:pt x="149" y="18"/>
                </a:cubicBezTo>
                <a:cubicBezTo>
                  <a:pt x="146" y="15"/>
                  <a:pt x="144" y="12"/>
                  <a:pt x="141" y="10"/>
                </a:cubicBezTo>
                <a:cubicBezTo>
                  <a:pt x="143" y="5"/>
                  <a:pt x="143" y="5"/>
                  <a:pt x="143" y="5"/>
                </a:cubicBezTo>
                <a:cubicBezTo>
                  <a:pt x="130" y="0"/>
                  <a:pt x="130" y="0"/>
                  <a:pt x="130" y="0"/>
                </a:cubicBezTo>
                <a:cubicBezTo>
                  <a:pt x="128" y="5"/>
                  <a:pt x="128" y="5"/>
                  <a:pt x="128" y="5"/>
                </a:cubicBezTo>
                <a:cubicBezTo>
                  <a:pt x="124" y="4"/>
                  <a:pt x="120" y="4"/>
                  <a:pt x="116" y="5"/>
                </a:cubicBezTo>
                <a:cubicBezTo>
                  <a:pt x="114" y="0"/>
                  <a:pt x="114" y="0"/>
                  <a:pt x="114" y="0"/>
                </a:cubicBezTo>
                <a:cubicBezTo>
                  <a:pt x="101" y="5"/>
                  <a:pt x="101" y="5"/>
                  <a:pt x="101" y="5"/>
                </a:cubicBezTo>
                <a:cubicBezTo>
                  <a:pt x="103" y="11"/>
                  <a:pt x="103" y="11"/>
                  <a:pt x="103" y="11"/>
                </a:cubicBezTo>
                <a:cubicBezTo>
                  <a:pt x="100" y="13"/>
                  <a:pt x="98" y="15"/>
                  <a:pt x="95" y="19"/>
                </a:cubicBezTo>
                <a:cubicBezTo>
                  <a:pt x="90" y="17"/>
                  <a:pt x="90" y="17"/>
                  <a:pt x="90" y="17"/>
                </a:cubicBezTo>
                <a:cubicBezTo>
                  <a:pt x="85" y="30"/>
                  <a:pt x="85" y="30"/>
                  <a:pt x="85" y="30"/>
                </a:cubicBezTo>
                <a:cubicBezTo>
                  <a:pt x="90" y="32"/>
                  <a:pt x="90" y="32"/>
                  <a:pt x="90" y="32"/>
                </a:cubicBezTo>
                <a:cubicBezTo>
                  <a:pt x="90" y="35"/>
                  <a:pt x="90" y="39"/>
                  <a:pt x="90" y="43"/>
                </a:cubicBezTo>
                <a:cubicBezTo>
                  <a:pt x="85" y="45"/>
                  <a:pt x="85" y="45"/>
                  <a:pt x="85" y="45"/>
                </a:cubicBezTo>
                <a:cubicBezTo>
                  <a:pt x="91" y="58"/>
                  <a:pt x="91" y="58"/>
                  <a:pt x="91" y="58"/>
                </a:cubicBezTo>
                <a:cubicBezTo>
                  <a:pt x="96" y="56"/>
                  <a:pt x="96" y="56"/>
                  <a:pt x="96" y="56"/>
                </a:cubicBezTo>
                <a:cubicBezTo>
                  <a:pt x="98" y="59"/>
                  <a:pt x="101" y="62"/>
                  <a:pt x="104" y="64"/>
                </a:cubicBezTo>
                <a:cubicBezTo>
                  <a:pt x="102" y="69"/>
                  <a:pt x="102" y="69"/>
                  <a:pt x="102" y="69"/>
                </a:cubicBezTo>
                <a:cubicBezTo>
                  <a:pt x="115" y="74"/>
                  <a:pt x="115" y="74"/>
                  <a:pt x="115" y="74"/>
                </a:cubicBezTo>
                <a:cubicBezTo>
                  <a:pt x="117" y="69"/>
                  <a:pt x="117" y="69"/>
                  <a:pt x="117" y="69"/>
                </a:cubicBezTo>
                <a:cubicBezTo>
                  <a:pt x="121" y="70"/>
                  <a:pt x="125" y="70"/>
                  <a:pt x="128" y="69"/>
                </a:cubicBezTo>
                <a:cubicBezTo>
                  <a:pt x="130" y="74"/>
                  <a:pt x="130" y="74"/>
                  <a:pt x="130" y="74"/>
                </a:cubicBezTo>
                <a:cubicBezTo>
                  <a:pt x="143" y="69"/>
                  <a:pt x="143" y="69"/>
                  <a:pt x="143" y="69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4" y="61"/>
                  <a:pt x="147" y="58"/>
                  <a:pt x="149" y="55"/>
                </a:cubicBezTo>
                <a:cubicBezTo>
                  <a:pt x="154" y="57"/>
                  <a:pt x="154" y="57"/>
                  <a:pt x="154" y="57"/>
                </a:cubicBezTo>
                <a:cubicBezTo>
                  <a:pt x="160" y="44"/>
                  <a:pt x="160" y="44"/>
                  <a:pt x="160" y="44"/>
                </a:cubicBezTo>
                <a:lnTo>
                  <a:pt x="154" y="42"/>
                </a:lnTo>
                <a:close/>
                <a:moveTo>
                  <a:pt x="131" y="57"/>
                </a:moveTo>
                <a:cubicBezTo>
                  <a:pt x="128" y="58"/>
                  <a:pt x="125" y="59"/>
                  <a:pt x="122" y="59"/>
                </a:cubicBezTo>
                <a:cubicBezTo>
                  <a:pt x="113" y="59"/>
                  <a:pt x="106" y="54"/>
                  <a:pt x="102" y="46"/>
                </a:cubicBezTo>
                <a:cubicBezTo>
                  <a:pt x="97" y="34"/>
                  <a:pt x="103" y="22"/>
                  <a:pt x="114" y="17"/>
                </a:cubicBezTo>
                <a:cubicBezTo>
                  <a:pt x="116" y="16"/>
                  <a:pt x="119" y="15"/>
                  <a:pt x="122" y="15"/>
                </a:cubicBezTo>
                <a:cubicBezTo>
                  <a:pt x="131" y="15"/>
                  <a:pt x="139" y="20"/>
                  <a:pt x="142" y="28"/>
                </a:cubicBezTo>
                <a:cubicBezTo>
                  <a:pt x="147" y="39"/>
                  <a:pt x="142" y="52"/>
                  <a:pt x="131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F1D5A237-3A4E-94FE-1C8F-B2D1F8B16E63}"/>
              </a:ext>
            </a:extLst>
          </p:cNvPr>
          <p:cNvSpPr>
            <a:spLocks noEditPoints="1"/>
          </p:cNvSpPr>
          <p:nvPr/>
        </p:nvSpPr>
        <p:spPr bwMode="auto">
          <a:xfrm>
            <a:off x="3511551" y="1924050"/>
            <a:ext cx="209550" cy="254000"/>
          </a:xfrm>
          <a:custGeom>
            <a:avLst/>
            <a:gdLst>
              <a:gd name="T0" fmla="*/ 0 w 132"/>
              <a:gd name="T1" fmla="*/ 124 h 160"/>
              <a:gd name="T2" fmla="*/ 86 w 132"/>
              <a:gd name="T3" fmla="*/ 124 h 160"/>
              <a:gd name="T4" fmla="*/ 86 w 132"/>
              <a:gd name="T5" fmla="*/ 160 h 160"/>
              <a:gd name="T6" fmla="*/ 118 w 132"/>
              <a:gd name="T7" fmla="*/ 124 h 160"/>
              <a:gd name="T8" fmla="*/ 132 w 132"/>
              <a:gd name="T9" fmla="*/ 124 h 160"/>
              <a:gd name="T10" fmla="*/ 132 w 132"/>
              <a:gd name="T11" fmla="*/ 0 h 160"/>
              <a:gd name="T12" fmla="*/ 0 w 132"/>
              <a:gd name="T13" fmla="*/ 0 h 160"/>
              <a:gd name="T14" fmla="*/ 0 w 132"/>
              <a:gd name="T15" fmla="*/ 124 h 160"/>
              <a:gd name="T16" fmla="*/ 110 w 132"/>
              <a:gd name="T17" fmla="*/ 52 h 160"/>
              <a:gd name="T18" fmla="*/ 121 w 132"/>
              <a:gd name="T19" fmla="*/ 63 h 160"/>
              <a:gd name="T20" fmla="*/ 110 w 132"/>
              <a:gd name="T21" fmla="*/ 74 h 160"/>
              <a:gd name="T22" fmla="*/ 99 w 132"/>
              <a:gd name="T23" fmla="*/ 63 h 160"/>
              <a:gd name="T24" fmla="*/ 110 w 132"/>
              <a:gd name="T25" fmla="*/ 52 h 160"/>
              <a:gd name="T26" fmla="*/ 81 w 132"/>
              <a:gd name="T27" fmla="*/ 52 h 160"/>
              <a:gd name="T28" fmla="*/ 92 w 132"/>
              <a:gd name="T29" fmla="*/ 63 h 160"/>
              <a:gd name="T30" fmla="*/ 81 w 132"/>
              <a:gd name="T31" fmla="*/ 74 h 160"/>
              <a:gd name="T32" fmla="*/ 70 w 132"/>
              <a:gd name="T33" fmla="*/ 63 h 160"/>
              <a:gd name="T34" fmla="*/ 81 w 132"/>
              <a:gd name="T35" fmla="*/ 52 h 160"/>
              <a:gd name="T36" fmla="*/ 51 w 132"/>
              <a:gd name="T37" fmla="*/ 52 h 160"/>
              <a:gd name="T38" fmla="*/ 63 w 132"/>
              <a:gd name="T39" fmla="*/ 63 h 160"/>
              <a:gd name="T40" fmla="*/ 51 w 132"/>
              <a:gd name="T41" fmla="*/ 74 h 160"/>
              <a:gd name="T42" fmla="*/ 40 w 132"/>
              <a:gd name="T43" fmla="*/ 63 h 160"/>
              <a:gd name="T44" fmla="*/ 51 w 132"/>
              <a:gd name="T45" fmla="*/ 52 h 160"/>
              <a:gd name="T46" fmla="*/ 22 w 132"/>
              <a:gd name="T47" fmla="*/ 52 h 160"/>
              <a:gd name="T48" fmla="*/ 33 w 132"/>
              <a:gd name="T49" fmla="*/ 63 h 160"/>
              <a:gd name="T50" fmla="*/ 22 w 132"/>
              <a:gd name="T51" fmla="*/ 74 h 160"/>
              <a:gd name="T52" fmla="*/ 11 w 132"/>
              <a:gd name="T53" fmla="*/ 63 h 160"/>
              <a:gd name="T54" fmla="*/ 22 w 132"/>
              <a:gd name="T55" fmla="*/ 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32" h="160">
                <a:moveTo>
                  <a:pt x="0" y="124"/>
                </a:moveTo>
                <a:cubicBezTo>
                  <a:pt x="86" y="124"/>
                  <a:pt x="86" y="124"/>
                  <a:pt x="86" y="124"/>
                </a:cubicBezTo>
                <a:cubicBezTo>
                  <a:pt x="86" y="160"/>
                  <a:pt x="86" y="160"/>
                  <a:pt x="86" y="160"/>
                </a:cubicBezTo>
                <a:cubicBezTo>
                  <a:pt x="118" y="124"/>
                  <a:pt x="118" y="124"/>
                  <a:pt x="118" y="124"/>
                </a:cubicBezTo>
                <a:cubicBezTo>
                  <a:pt x="132" y="124"/>
                  <a:pt x="132" y="124"/>
                  <a:pt x="132" y="124"/>
                </a:cubicBezTo>
                <a:cubicBezTo>
                  <a:pt x="132" y="0"/>
                  <a:pt x="132" y="0"/>
                  <a:pt x="132" y="0"/>
                </a:cubicBezTo>
                <a:cubicBezTo>
                  <a:pt x="0" y="0"/>
                  <a:pt x="0" y="0"/>
                  <a:pt x="0" y="0"/>
                </a:cubicBezTo>
                <a:lnTo>
                  <a:pt x="0" y="124"/>
                </a:lnTo>
                <a:close/>
                <a:moveTo>
                  <a:pt x="110" y="52"/>
                </a:moveTo>
                <a:cubicBezTo>
                  <a:pt x="116" y="52"/>
                  <a:pt x="121" y="57"/>
                  <a:pt x="121" y="63"/>
                </a:cubicBezTo>
                <a:cubicBezTo>
                  <a:pt x="121" y="69"/>
                  <a:pt x="116" y="74"/>
                  <a:pt x="110" y="74"/>
                </a:cubicBezTo>
                <a:cubicBezTo>
                  <a:pt x="104" y="74"/>
                  <a:pt x="99" y="69"/>
                  <a:pt x="99" y="63"/>
                </a:cubicBezTo>
                <a:cubicBezTo>
                  <a:pt x="99" y="57"/>
                  <a:pt x="104" y="52"/>
                  <a:pt x="110" y="52"/>
                </a:cubicBezTo>
                <a:close/>
                <a:moveTo>
                  <a:pt x="81" y="52"/>
                </a:moveTo>
                <a:cubicBezTo>
                  <a:pt x="87" y="52"/>
                  <a:pt x="92" y="57"/>
                  <a:pt x="92" y="63"/>
                </a:cubicBezTo>
                <a:cubicBezTo>
                  <a:pt x="92" y="69"/>
                  <a:pt x="87" y="74"/>
                  <a:pt x="81" y="74"/>
                </a:cubicBezTo>
                <a:cubicBezTo>
                  <a:pt x="75" y="74"/>
                  <a:pt x="70" y="69"/>
                  <a:pt x="70" y="63"/>
                </a:cubicBezTo>
                <a:cubicBezTo>
                  <a:pt x="70" y="57"/>
                  <a:pt x="75" y="52"/>
                  <a:pt x="81" y="52"/>
                </a:cubicBezTo>
                <a:close/>
                <a:moveTo>
                  <a:pt x="51" y="52"/>
                </a:moveTo>
                <a:cubicBezTo>
                  <a:pt x="58" y="52"/>
                  <a:pt x="63" y="57"/>
                  <a:pt x="63" y="63"/>
                </a:cubicBezTo>
                <a:cubicBezTo>
                  <a:pt x="63" y="69"/>
                  <a:pt x="58" y="74"/>
                  <a:pt x="51" y="74"/>
                </a:cubicBezTo>
                <a:cubicBezTo>
                  <a:pt x="45" y="74"/>
                  <a:pt x="40" y="69"/>
                  <a:pt x="40" y="63"/>
                </a:cubicBezTo>
                <a:cubicBezTo>
                  <a:pt x="40" y="57"/>
                  <a:pt x="45" y="52"/>
                  <a:pt x="51" y="52"/>
                </a:cubicBezTo>
                <a:close/>
                <a:moveTo>
                  <a:pt x="22" y="52"/>
                </a:moveTo>
                <a:cubicBezTo>
                  <a:pt x="28" y="52"/>
                  <a:pt x="33" y="57"/>
                  <a:pt x="33" y="63"/>
                </a:cubicBezTo>
                <a:cubicBezTo>
                  <a:pt x="33" y="69"/>
                  <a:pt x="28" y="74"/>
                  <a:pt x="22" y="74"/>
                </a:cubicBezTo>
                <a:cubicBezTo>
                  <a:pt x="16" y="74"/>
                  <a:pt x="11" y="69"/>
                  <a:pt x="11" y="63"/>
                </a:cubicBezTo>
                <a:cubicBezTo>
                  <a:pt x="11" y="57"/>
                  <a:pt x="16" y="52"/>
                  <a:pt x="22" y="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2B6FB909-34B1-B604-9E8A-E18FC749B4B4}"/>
              </a:ext>
            </a:extLst>
          </p:cNvPr>
          <p:cNvSpPr>
            <a:spLocks noEditPoints="1"/>
          </p:cNvSpPr>
          <p:nvPr/>
        </p:nvSpPr>
        <p:spPr bwMode="auto">
          <a:xfrm>
            <a:off x="6802438" y="3024188"/>
            <a:ext cx="234950" cy="254000"/>
          </a:xfrm>
          <a:custGeom>
            <a:avLst/>
            <a:gdLst>
              <a:gd name="T0" fmla="*/ 103 w 148"/>
              <a:gd name="T1" fmla="*/ 41 h 160"/>
              <a:gd name="T2" fmla="*/ 103 w 148"/>
              <a:gd name="T3" fmla="*/ 93 h 160"/>
              <a:gd name="T4" fmla="*/ 103 w 148"/>
              <a:gd name="T5" fmla="*/ 97 h 160"/>
              <a:gd name="T6" fmla="*/ 99 w 148"/>
              <a:gd name="T7" fmla="*/ 97 h 160"/>
              <a:gd name="T8" fmla="*/ 50 w 148"/>
              <a:gd name="T9" fmla="*/ 97 h 160"/>
              <a:gd name="T10" fmla="*/ 50 w 148"/>
              <a:gd name="T11" fmla="*/ 134 h 160"/>
              <a:gd name="T12" fmla="*/ 114 w 148"/>
              <a:gd name="T13" fmla="*/ 134 h 160"/>
              <a:gd name="T14" fmla="*/ 114 w 148"/>
              <a:gd name="T15" fmla="*/ 160 h 160"/>
              <a:gd name="T16" fmla="*/ 138 w 148"/>
              <a:gd name="T17" fmla="*/ 134 h 160"/>
              <a:gd name="T18" fmla="*/ 148 w 148"/>
              <a:gd name="T19" fmla="*/ 134 h 160"/>
              <a:gd name="T20" fmla="*/ 148 w 148"/>
              <a:gd name="T21" fmla="*/ 41 h 160"/>
              <a:gd name="T22" fmla="*/ 103 w 148"/>
              <a:gd name="T23" fmla="*/ 41 h 160"/>
              <a:gd name="T24" fmla="*/ 99 w 148"/>
              <a:gd name="T25" fmla="*/ 93 h 160"/>
              <a:gd name="T26" fmla="*/ 99 w 148"/>
              <a:gd name="T27" fmla="*/ 41 h 160"/>
              <a:gd name="T28" fmla="*/ 99 w 148"/>
              <a:gd name="T29" fmla="*/ 0 h 160"/>
              <a:gd name="T30" fmla="*/ 0 w 148"/>
              <a:gd name="T31" fmla="*/ 0 h 160"/>
              <a:gd name="T32" fmla="*/ 0 w 148"/>
              <a:gd name="T33" fmla="*/ 93 h 160"/>
              <a:gd name="T34" fmla="*/ 10 w 148"/>
              <a:gd name="T35" fmla="*/ 93 h 160"/>
              <a:gd name="T36" fmla="*/ 35 w 148"/>
              <a:gd name="T37" fmla="*/ 119 h 160"/>
              <a:gd name="T38" fmla="*/ 35 w 148"/>
              <a:gd name="T39" fmla="*/ 93 h 160"/>
              <a:gd name="T40" fmla="*/ 50 w 148"/>
              <a:gd name="T41" fmla="*/ 93 h 160"/>
              <a:gd name="T42" fmla="*/ 99 w 148"/>
              <a:gd name="T43" fmla="*/ 93 h 160"/>
              <a:gd name="T44" fmla="*/ 77 w 148"/>
              <a:gd name="T45" fmla="*/ 41 h 160"/>
              <a:gd name="T46" fmla="*/ 82 w 148"/>
              <a:gd name="T47" fmla="*/ 39 h 160"/>
              <a:gd name="T48" fmla="*/ 88 w 148"/>
              <a:gd name="T49" fmla="*/ 41 h 160"/>
              <a:gd name="T50" fmla="*/ 91 w 148"/>
              <a:gd name="T51" fmla="*/ 47 h 160"/>
              <a:gd name="T52" fmla="*/ 82 w 148"/>
              <a:gd name="T53" fmla="*/ 56 h 160"/>
              <a:gd name="T54" fmla="*/ 74 w 148"/>
              <a:gd name="T55" fmla="*/ 47 h 160"/>
              <a:gd name="T56" fmla="*/ 77 w 148"/>
              <a:gd name="T57" fmla="*/ 41 h 160"/>
              <a:gd name="T58" fmla="*/ 55 w 148"/>
              <a:gd name="T59" fmla="*/ 41 h 160"/>
              <a:gd name="T60" fmla="*/ 60 w 148"/>
              <a:gd name="T61" fmla="*/ 39 h 160"/>
              <a:gd name="T62" fmla="*/ 66 w 148"/>
              <a:gd name="T63" fmla="*/ 41 h 160"/>
              <a:gd name="T64" fmla="*/ 69 w 148"/>
              <a:gd name="T65" fmla="*/ 47 h 160"/>
              <a:gd name="T66" fmla="*/ 60 w 148"/>
              <a:gd name="T67" fmla="*/ 56 h 160"/>
              <a:gd name="T68" fmla="*/ 52 w 148"/>
              <a:gd name="T69" fmla="*/ 47 h 160"/>
              <a:gd name="T70" fmla="*/ 55 w 148"/>
              <a:gd name="T71" fmla="*/ 41 h 160"/>
              <a:gd name="T72" fmla="*/ 17 w 148"/>
              <a:gd name="T73" fmla="*/ 56 h 160"/>
              <a:gd name="T74" fmla="*/ 8 w 148"/>
              <a:gd name="T75" fmla="*/ 47 h 160"/>
              <a:gd name="T76" fmla="*/ 17 w 148"/>
              <a:gd name="T77" fmla="*/ 39 h 160"/>
              <a:gd name="T78" fmla="*/ 25 w 148"/>
              <a:gd name="T79" fmla="*/ 47 h 160"/>
              <a:gd name="T80" fmla="*/ 17 w 148"/>
              <a:gd name="T81" fmla="*/ 56 h 160"/>
              <a:gd name="T82" fmla="*/ 39 w 148"/>
              <a:gd name="T83" fmla="*/ 56 h 160"/>
              <a:gd name="T84" fmla="*/ 30 w 148"/>
              <a:gd name="T85" fmla="*/ 47 h 160"/>
              <a:gd name="T86" fmla="*/ 39 w 148"/>
              <a:gd name="T87" fmla="*/ 39 h 160"/>
              <a:gd name="T88" fmla="*/ 47 w 148"/>
              <a:gd name="T89" fmla="*/ 47 h 160"/>
              <a:gd name="T90" fmla="*/ 39 w 148"/>
              <a:gd name="T91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8" h="160">
                <a:moveTo>
                  <a:pt x="103" y="41"/>
                </a:moveTo>
                <a:cubicBezTo>
                  <a:pt x="103" y="93"/>
                  <a:pt x="103" y="93"/>
                  <a:pt x="103" y="93"/>
                </a:cubicBezTo>
                <a:cubicBezTo>
                  <a:pt x="103" y="97"/>
                  <a:pt x="103" y="97"/>
                  <a:pt x="103" y="97"/>
                </a:cubicBezTo>
                <a:cubicBezTo>
                  <a:pt x="99" y="97"/>
                  <a:pt x="99" y="97"/>
                  <a:pt x="99" y="97"/>
                </a:cubicBezTo>
                <a:cubicBezTo>
                  <a:pt x="50" y="97"/>
                  <a:pt x="50" y="97"/>
                  <a:pt x="50" y="97"/>
                </a:cubicBezTo>
                <a:cubicBezTo>
                  <a:pt x="50" y="134"/>
                  <a:pt x="50" y="134"/>
                  <a:pt x="50" y="134"/>
                </a:cubicBezTo>
                <a:cubicBezTo>
                  <a:pt x="114" y="134"/>
                  <a:pt x="114" y="134"/>
                  <a:pt x="114" y="134"/>
                </a:cubicBezTo>
                <a:cubicBezTo>
                  <a:pt x="114" y="160"/>
                  <a:pt x="114" y="160"/>
                  <a:pt x="114" y="160"/>
                </a:cubicBezTo>
                <a:cubicBezTo>
                  <a:pt x="138" y="134"/>
                  <a:pt x="138" y="134"/>
                  <a:pt x="138" y="134"/>
                </a:cubicBezTo>
                <a:cubicBezTo>
                  <a:pt x="148" y="134"/>
                  <a:pt x="148" y="134"/>
                  <a:pt x="148" y="134"/>
                </a:cubicBezTo>
                <a:cubicBezTo>
                  <a:pt x="148" y="41"/>
                  <a:pt x="148" y="41"/>
                  <a:pt x="148" y="41"/>
                </a:cubicBezTo>
                <a:lnTo>
                  <a:pt x="103" y="41"/>
                </a:lnTo>
                <a:close/>
                <a:moveTo>
                  <a:pt x="99" y="93"/>
                </a:moveTo>
                <a:cubicBezTo>
                  <a:pt x="99" y="41"/>
                  <a:pt x="99" y="41"/>
                  <a:pt x="99" y="41"/>
                </a:cubicBezTo>
                <a:cubicBezTo>
                  <a:pt x="99" y="0"/>
                  <a:pt x="99" y="0"/>
                  <a:pt x="9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3"/>
                  <a:pt x="0" y="93"/>
                  <a:pt x="0" y="93"/>
                </a:cubicBezTo>
                <a:cubicBezTo>
                  <a:pt x="10" y="93"/>
                  <a:pt x="10" y="93"/>
                  <a:pt x="10" y="93"/>
                </a:cubicBezTo>
                <a:cubicBezTo>
                  <a:pt x="35" y="119"/>
                  <a:pt x="35" y="119"/>
                  <a:pt x="35" y="119"/>
                </a:cubicBezTo>
                <a:cubicBezTo>
                  <a:pt x="35" y="93"/>
                  <a:pt x="35" y="93"/>
                  <a:pt x="35" y="93"/>
                </a:cubicBezTo>
                <a:cubicBezTo>
                  <a:pt x="50" y="93"/>
                  <a:pt x="50" y="93"/>
                  <a:pt x="50" y="93"/>
                </a:cubicBezTo>
                <a:lnTo>
                  <a:pt x="99" y="93"/>
                </a:lnTo>
                <a:close/>
                <a:moveTo>
                  <a:pt x="77" y="41"/>
                </a:moveTo>
                <a:cubicBezTo>
                  <a:pt x="78" y="40"/>
                  <a:pt x="80" y="39"/>
                  <a:pt x="82" y="39"/>
                </a:cubicBezTo>
                <a:cubicBezTo>
                  <a:pt x="84" y="39"/>
                  <a:pt x="86" y="40"/>
                  <a:pt x="88" y="41"/>
                </a:cubicBezTo>
                <a:cubicBezTo>
                  <a:pt x="90" y="43"/>
                  <a:pt x="91" y="45"/>
                  <a:pt x="91" y="47"/>
                </a:cubicBezTo>
                <a:cubicBezTo>
                  <a:pt x="91" y="52"/>
                  <a:pt x="87" y="56"/>
                  <a:pt x="82" y="56"/>
                </a:cubicBezTo>
                <a:cubicBezTo>
                  <a:pt x="78" y="56"/>
                  <a:pt x="74" y="52"/>
                  <a:pt x="74" y="47"/>
                </a:cubicBezTo>
                <a:cubicBezTo>
                  <a:pt x="74" y="45"/>
                  <a:pt x="75" y="43"/>
                  <a:pt x="77" y="41"/>
                </a:cubicBezTo>
                <a:close/>
                <a:moveTo>
                  <a:pt x="55" y="41"/>
                </a:moveTo>
                <a:cubicBezTo>
                  <a:pt x="56" y="40"/>
                  <a:pt x="58" y="39"/>
                  <a:pt x="60" y="39"/>
                </a:cubicBezTo>
                <a:cubicBezTo>
                  <a:pt x="63" y="39"/>
                  <a:pt x="64" y="40"/>
                  <a:pt x="66" y="41"/>
                </a:cubicBezTo>
                <a:cubicBezTo>
                  <a:pt x="68" y="43"/>
                  <a:pt x="69" y="45"/>
                  <a:pt x="69" y="47"/>
                </a:cubicBezTo>
                <a:cubicBezTo>
                  <a:pt x="69" y="52"/>
                  <a:pt x="65" y="56"/>
                  <a:pt x="60" y="56"/>
                </a:cubicBezTo>
                <a:cubicBezTo>
                  <a:pt x="56" y="56"/>
                  <a:pt x="52" y="52"/>
                  <a:pt x="52" y="47"/>
                </a:cubicBezTo>
                <a:cubicBezTo>
                  <a:pt x="52" y="45"/>
                  <a:pt x="53" y="43"/>
                  <a:pt x="55" y="41"/>
                </a:cubicBezTo>
                <a:close/>
                <a:moveTo>
                  <a:pt x="17" y="56"/>
                </a:moveTo>
                <a:cubicBezTo>
                  <a:pt x="12" y="56"/>
                  <a:pt x="8" y="52"/>
                  <a:pt x="8" y="47"/>
                </a:cubicBezTo>
                <a:cubicBezTo>
                  <a:pt x="8" y="43"/>
                  <a:pt x="12" y="39"/>
                  <a:pt x="17" y="39"/>
                </a:cubicBezTo>
                <a:cubicBezTo>
                  <a:pt x="21" y="39"/>
                  <a:pt x="25" y="43"/>
                  <a:pt x="25" y="47"/>
                </a:cubicBezTo>
                <a:cubicBezTo>
                  <a:pt x="25" y="52"/>
                  <a:pt x="21" y="56"/>
                  <a:pt x="17" y="56"/>
                </a:cubicBezTo>
                <a:close/>
                <a:moveTo>
                  <a:pt x="39" y="56"/>
                </a:moveTo>
                <a:cubicBezTo>
                  <a:pt x="34" y="56"/>
                  <a:pt x="30" y="52"/>
                  <a:pt x="30" y="47"/>
                </a:cubicBezTo>
                <a:cubicBezTo>
                  <a:pt x="30" y="43"/>
                  <a:pt x="34" y="39"/>
                  <a:pt x="39" y="39"/>
                </a:cubicBezTo>
                <a:cubicBezTo>
                  <a:pt x="43" y="39"/>
                  <a:pt x="47" y="43"/>
                  <a:pt x="47" y="47"/>
                </a:cubicBezTo>
                <a:cubicBezTo>
                  <a:pt x="47" y="52"/>
                  <a:pt x="43" y="56"/>
                  <a:pt x="39" y="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703067CA-8E67-14AA-631E-46C0EE72BCE3}"/>
              </a:ext>
            </a:extLst>
          </p:cNvPr>
          <p:cNvSpPr>
            <a:spLocks noEditPoints="1"/>
          </p:cNvSpPr>
          <p:nvPr/>
        </p:nvSpPr>
        <p:spPr bwMode="auto">
          <a:xfrm>
            <a:off x="7343776" y="1373188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96 w 160"/>
              <a:gd name="T11" fmla="*/ 96 h 160"/>
              <a:gd name="T12" fmla="*/ 39 w 160"/>
              <a:gd name="T13" fmla="*/ 121 h 160"/>
              <a:gd name="T14" fmla="*/ 64 w 160"/>
              <a:gd name="T15" fmla="*/ 64 h 160"/>
              <a:gd name="T16" fmla="*/ 121 w 160"/>
              <a:gd name="T17" fmla="*/ 39 h 160"/>
              <a:gd name="T18" fmla="*/ 96 w 160"/>
              <a:gd name="T19" fmla="*/ 96 h 160"/>
              <a:gd name="T20" fmla="*/ 80 w 160"/>
              <a:gd name="T21" fmla="*/ 88 h 160"/>
              <a:gd name="T22" fmla="*/ 89 w 160"/>
              <a:gd name="T23" fmla="*/ 79 h 160"/>
              <a:gd name="T24" fmla="*/ 80 w 160"/>
              <a:gd name="T25" fmla="*/ 70 h 160"/>
              <a:gd name="T26" fmla="*/ 71 w 160"/>
              <a:gd name="T27" fmla="*/ 79 h 160"/>
              <a:gd name="T28" fmla="*/ 80 w 160"/>
              <a:gd name="T29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96" y="96"/>
                </a:moveTo>
                <a:cubicBezTo>
                  <a:pt x="39" y="121"/>
                  <a:pt x="39" y="121"/>
                  <a:pt x="39" y="121"/>
                </a:cubicBezTo>
                <a:cubicBezTo>
                  <a:pt x="64" y="64"/>
                  <a:pt x="64" y="64"/>
                  <a:pt x="64" y="64"/>
                </a:cubicBezTo>
                <a:cubicBezTo>
                  <a:pt x="121" y="39"/>
                  <a:pt x="121" y="39"/>
                  <a:pt x="121" y="39"/>
                </a:cubicBezTo>
                <a:lnTo>
                  <a:pt x="96" y="96"/>
                </a:lnTo>
                <a:close/>
                <a:moveTo>
                  <a:pt x="80" y="88"/>
                </a:moveTo>
                <a:cubicBezTo>
                  <a:pt x="85" y="88"/>
                  <a:pt x="89" y="84"/>
                  <a:pt x="89" y="79"/>
                </a:cubicBezTo>
                <a:cubicBezTo>
                  <a:pt x="89" y="74"/>
                  <a:pt x="85" y="70"/>
                  <a:pt x="80" y="70"/>
                </a:cubicBezTo>
                <a:cubicBezTo>
                  <a:pt x="75" y="70"/>
                  <a:pt x="71" y="74"/>
                  <a:pt x="71" y="79"/>
                </a:cubicBezTo>
                <a:cubicBezTo>
                  <a:pt x="71" y="84"/>
                  <a:pt x="75" y="88"/>
                  <a:pt x="80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08B9892C-B325-8A57-0FC4-5767DB4D56C4}"/>
              </a:ext>
            </a:extLst>
          </p:cNvPr>
          <p:cNvSpPr>
            <a:spLocks noEditPoints="1"/>
          </p:cNvSpPr>
          <p:nvPr/>
        </p:nvSpPr>
        <p:spPr bwMode="auto">
          <a:xfrm>
            <a:off x="6289676" y="1924050"/>
            <a:ext cx="160338" cy="254000"/>
          </a:xfrm>
          <a:custGeom>
            <a:avLst/>
            <a:gdLst>
              <a:gd name="T0" fmla="*/ 37 w 101"/>
              <a:gd name="T1" fmla="*/ 106 h 160"/>
              <a:gd name="T2" fmla="*/ 64 w 101"/>
              <a:gd name="T3" fmla="*/ 106 h 160"/>
              <a:gd name="T4" fmla="*/ 82 w 101"/>
              <a:gd name="T5" fmla="*/ 88 h 160"/>
              <a:gd name="T6" fmla="*/ 82 w 101"/>
              <a:gd name="T7" fmla="*/ 74 h 160"/>
              <a:gd name="T8" fmla="*/ 59 w 101"/>
              <a:gd name="T9" fmla="*/ 74 h 160"/>
              <a:gd name="T10" fmla="*/ 59 w 101"/>
              <a:gd name="T11" fmla="*/ 60 h 160"/>
              <a:gd name="T12" fmla="*/ 82 w 101"/>
              <a:gd name="T13" fmla="*/ 60 h 160"/>
              <a:gd name="T14" fmla="*/ 82 w 101"/>
              <a:gd name="T15" fmla="*/ 40 h 160"/>
              <a:gd name="T16" fmla="*/ 59 w 101"/>
              <a:gd name="T17" fmla="*/ 40 h 160"/>
              <a:gd name="T18" fmla="*/ 59 w 101"/>
              <a:gd name="T19" fmla="*/ 26 h 160"/>
              <a:gd name="T20" fmla="*/ 82 w 101"/>
              <a:gd name="T21" fmla="*/ 26 h 160"/>
              <a:gd name="T22" fmla="*/ 82 w 101"/>
              <a:gd name="T23" fmla="*/ 17 h 160"/>
              <a:gd name="T24" fmla="*/ 64 w 101"/>
              <a:gd name="T25" fmla="*/ 0 h 160"/>
              <a:gd name="T26" fmla="*/ 37 w 101"/>
              <a:gd name="T27" fmla="*/ 0 h 160"/>
              <a:gd name="T28" fmla="*/ 19 w 101"/>
              <a:gd name="T29" fmla="*/ 17 h 160"/>
              <a:gd name="T30" fmla="*/ 19 w 101"/>
              <a:gd name="T31" fmla="*/ 26 h 160"/>
              <a:gd name="T32" fmla="*/ 42 w 101"/>
              <a:gd name="T33" fmla="*/ 26 h 160"/>
              <a:gd name="T34" fmla="*/ 42 w 101"/>
              <a:gd name="T35" fmla="*/ 40 h 160"/>
              <a:gd name="T36" fmla="*/ 19 w 101"/>
              <a:gd name="T37" fmla="*/ 40 h 160"/>
              <a:gd name="T38" fmla="*/ 19 w 101"/>
              <a:gd name="T39" fmla="*/ 60 h 160"/>
              <a:gd name="T40" fmla="*/ 42 w 101"/>
              <a:gd name="T41" fmla="*/ 60 h 160"/>
              <a:gd name="T42" fmla="*/ 42 w 101"/>
              <a:gd name="T43" fmla="*/ 74 h 160"/>
              <a:gd name="T44" fmla="*/ 19 w 101"/>
              <a:gd name="T45" fmla="*/ 74 h 160"/>
              <a:gd name="T46" fmla="*/ 19 w 101"/>
              <a:gd name="T47" fmla="*/ 88 h 160"/>
              <a:gd name="T48" fmla="*/ 37 w 101"/>
              <a:gd name="T49" fmla="*/ 106 h 160"/>
              <a:gd name="T50" fmla="*/ 68 w 101"/>
              <a:gd name="T51" fmla="*/ 125 h 160"/>
              <a:gd name="T52" fmla="*/ 101 w 101"/>
              <a:gd name="T53" fmla="*/ 97 h 160"/>
              <a:gd name="T54" fmla="*/ 87 w 101"/>
              <a:gd name="T55" fmla="*/ 94 h 160"/>
              <a:gd name="T56" fmla="*/ 68 w 101"/>
              <a:gd name="T57" fmla="*/ 112 h 160"/>
              <a:gd name="T58" fmla="*/ 33 w 101"/>
              <a:gd name="T59" fmla="*/ 112 h 160"/>
              <a:gd name="T60" fmla="*/ 13 w 101"/>
              <a:gd name="T61" fmla="*/ 94 h 160"/>
              <a:gd name="T62" fmla="*/ 0 w 101"/>
              <a:gd name="T63" fmla="*/ 97 h 160"/>
              <a:gd name="T64" fmla="*/ 33 w 101"/>
              <a:gd name="T65" fmla="*/ 125 h 160"/>
              <a:gd name="T66" fmla="*/ 44 w 101"/>
              <a:gd name="T67" fmla="*/ 125 h 160"/>
              <a:gd name="T68" fmla="*/ 44 w 101"/>
              <a:gd name="T69" fmla="*/ 146 h 160"/>
              <a:gd name="T70" fmla="*/ 31 w 101"/>
              <a:gd name="T71" fmla="*/ 146 h 160"/>
              <a:gd name="T72" fmla="*/ 31 w 101"/>
              <a:gd name="T73" fmla="*/ 160 h 160"/>
              <a:gd name="T74" fmla="*/ 70 w 101"/>
              <a:gd name="T75" fmla="*/ 160 h 160"/>
              <a:gd name="T76" fmla="*/ 70 w 101"/>
              <a:gd name="T77" fmla="*/ 146 h 160"/>
              <a:gd name="T78" fmla="*/ 57 w 101"/>
              <a:gd name="T79" fmla="*/ 146 h 160"/>
              <a:gd name="T80" fmla="*/ 57 w 101"/>
              <a:gd name="T81" fmla="*/ 125 h 160"/>
              <a:gd name="T82" fmla="*/ 68 w 101"/>
              <a:gd name="T83" fmla="*/ 1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1" h="160">
                <a:moveTo>
                  <a:pt x="37" y="106"/>
                </a:moveTo>
                <a:cubicBezTo>
                  <a:pt x="64" y="106"/>
                  <a:pt x="64" y="106"/>
                  <a:pt x="64" y="106"/>
                </a:cubicBezTo>
                <a:cubicBezTo>
                  <a:pt x="74" y="106"/>
                  <a:pt x="82" y="98"/>
                  <a:pt x="82" y="88"/>
                </a:cubicBezTo>
                <a:cubicBezTo>
                  <a:pt x="82" y="74"/>
                  <a:pt x="82" y="74"/>
                  <a:pt x="82" y="74"/>
                </a:cubicBezTo>
                <a:cubicBezTo>
                  <a:pt x="59" y="74"/>
                  <a:pt x="59" y="74"/>
                  <a:pt x="59" y="74"/>
                </a:cubicBezTo>
                <a:cubicBezTo>
                  <a:pt x="59" y="60"/>
                  <a:pt x="59" y="60"/>
                  <a:pt x="59" y="60"/>
                </a:cubicBezTo>
                <a:cubicBezTo>
                  <a:pt x="82" y="60"/>
                  <a:pt x="82" y="60"/>
                  <a:pt x="82" y="60"/>
                </a:cubicBezTo>
                <a:cubicBezTo>
                  <a:pt x="82" y="40"/>
                  <a:pt x="82" y="40"/>
                  <a:pt x="82" y="40"/>
                </a:cubicBezTo>
                <a:cubicBezTo>
                  <a:pt x="59" y="40"/>
                  <a:pt x="59" y="40"/>
                  <a:pt x="59" y="40"/>
                </a:cubicBezTo>
                <a:cubicBezTo>
                  <a:pt x="59" y="26"/>
                  <a:pt x="59" y="26"/>
                  <a:pt x="59" y="26"/>
                </a:cubicBezTo>
                <a:cubicBezTo>
                  <a:pt x="82" y="26"/>
                  <a:pt x="82" y="26"/>
                  <a:pt x="82" y="26"/>
                </a:cubicBezTo>
                <a:cubicBezTo>
                  <a:pt x="82" y="17"/>
                  <a:pt x="82" y="17"/>
                  <a:pt x="82" y="17"/>
                </a:cubicBezTo>
                <a:cubicBezTo>
                  <a:pt x="82" y="8"/>
                  <a:pt x="74" y="0"/>
                  <a:pt x="64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27" y="0"/>
                  <a:pt x="19" y="8"/>
                  <a:pt x="19" y="17"/>
                </a:cubicBezTo>
                <a:cubicBezTo>
                  <a:pt x="19" y="26"/>
                  <a:pt x="19" y="26"/>
                  <a:pt x="19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42" y="40"/>
                  <a:pt x="42" y="40"/>
                  <a:pt x="42" y="40"/>
                </a:cubicBezTo>
                <a:cubicBezTo>
                  <a:pt x="19" y="40"/>
                  <a:pt x="19" y="40"/>
                  <a:pt x="19" y="40"/>
                </a:cubicBezTo>
                <a:cubicBezTo>
                  <a:pt x="19" y="60"/>
                  <a:pt x="19" y="60"/>
                  <a:pt x="19" y="60"/>
                </a:cubicBezTo>
                <a:cubicBezTo>
                  <a:pt x="42" y="60"/>
                  <a:pt x="42" y="60"/>
                  <a:pt x="42" y="60"/>
                </a:cubicBezTo>
                <a:cubicBezTo>
                  <a:pt x="42" y="74"/>
                  <a:pt x="42" y="74"/>
                  <a:pt x="42" y="74"/>
                </a:cubicBezTo>
                <a:cubicBezTo>
                  <a:pt x="19" y="74"/>
                  <a:pt x="19" y="74"/>
                  <a:pt x="19" y="74"/>
                </a:cubicBezTo>
                <a:cubicBezTo>
                  <a:pt x="19" y="88"/>
                  <a:pt x="19" y="88"/>
                  <a:pt x="19" y="88"/>
                </a:cubicBezTo>
                <a:cubicBezTo>
                  <a:pt x="19" y="98"/>
                  <a:pt x="27" y="106"/>
                  <a:pt x="37" y="106"/>
                </a:cubicBezTo>
                <a:close/>
                <a:moveTo>
                  <a:pt x="68" y="125"/>
                </a:moveTo>
                <a:cubicBezTo>
                  <a:pt x="84" y="125"/>
                  <a:pt x="97" y="111"/>
                  <a:pt x="101" y="97"/>
                </a:cubicBezTo>
                <a:cubicBezTo>
                  <a:pt x="87" y="94"/>
                  <a:pt x="87" y="94"/>
                  <a:pt x="87" y="94"/>
                </a:cubicBezTo>
                <a:cubicBezTo>
                  <a:pt x="85" y="103"/>
                  <a:pt x="77" y="112"/>
                  <a:pt x="68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24" y="112"/>
                  <a:pt x="16" y="104"/>
                  <a:pt x="13" y="94"/>
                </a:cubicBezTo>
                <a:cubicBezTo>
                  <a:pt x="0" y="97"/>
                  <a:pt x="0" y="97"/>
                  <a:pt x="0" y="97"/>
                </a:cubicBezTo>
                <a:cubicBezTo>
                  <a:pt x="4" y="113"/>
                  <a:pt x="18" y="125"/>
                  <a:pt x="33" y="125"/>
                </a:cubicBezTo>
                <a:cubicBezTo>
                  <a:pt x="44" y="125"/>
                  <a:pt x="44" y="125"/>
                  <a:pt x="44" y="125"/>
                </a:cubicBezTo>
                <a:cubicBezTo>
                  <a:pt x="44" y="146"/>
                  <a:pt x="44" y="146"/>
                  <a:pt x="44" y="146"/>
                </a:cubicBezTo>
                <a:cubicBezTo>
                  <a:pt x="31" y="146"/>
                  <a:pt x="31" y="146"/>
                  <a:pt x="31" y="146"/>
                </a:cubicBezTo>
                <a:cubicBezTo>
                  <a:pt x="31" y="160"/>
                  <a:pt x="31" y="160"/>
                  <a:pt x="31" y="160"/>
                </a:cubicBezTo>
                <a:cubicBezTo>
                  <a:pt x="70" y="160"/>
                  <a:pt x="70" y="160"/>
                  <a:pt x="70" y="160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57" y="146"/>
                  <a:pt x="57" y="146"/>
                  <a:pt x="57" y="146"/>
                </a:cubicBezTo>
                <a:cubicBezTo>
                  <a:pt x="57" y="125"/>
                  <a:pt x="57" y="125"/>
                  <a:pt x="57" y="125"/>
                </a:cubicBezTo>
                <a:lnTo>
                  <a:pt x="68" y="12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D8993F0A-12CF-5C47-3C38-3A0E406CED3C}"/>
              </a:ext>
            </a:extLst>
          </p:cNvPr>
          <p:cNvSpPr>
            <a:spLocks noEditPoints="1"/>
          </p:cNvSpPr>
          <p:nvPr/>
        </p:nvSpPr>
        <p:spPr bwMode="auto">
          <a:xfrm>
            <a:off x="8445501" y="3032125"/>
            <a:ext cx="254000" cy="239713"/>
          </a:xfrm>
          <a:custGeom>
            <a:avLst/>
            <a:gdLst>
              <a:gd name="T0" fmla="*/ 145 w 160"/>
              <a:gd name="T1" fmla="*/ 113 h 151"/>
              <a:gd name="T2" fmla="*/ 145 w 160"/>
              <a:gd name="T3" fmla="*/ 136 h 151"/>
              <a:gd name="T4" fmla="*/ 15 w 160"/>
              <a:gd name="T5" fmla="*/ 136 h 151"/>
              <a:gd name="T6" fmla="*/ 15 w 160"/>
              <a:gd name="T7" fmla="*/ 113 h 151"/>
              <a:gd name="T8" fmla="*/ 0 w 160"/>
              <a:gd name="T9" fmla="*/ 113 h 151"/>
              <a:gd name="T10" fmla="*/ 0 w 160"/>
              <a:gd name="T11" fmla="*/ 151 h 151"/>
              <a:gd name="T12" fmla="*/ 160 w 160"/>
              <a:gd name="T13" fmla="*/ 151 h 151"/>
              <a:gd name="T14" fmla="*/ 160 w 160"/>
              <a:gd name="T15" fmla="*/ 113 h 151"/>
              <a:gd name="T16" fmla="*/ 145 w 160"/>
              <a:gd name="T17" fmla="*/ 113 h 151"/>
              <a:gd name="T18" fmla="*/ 140 w 160"/>
              <a:gd name="T19" fmla="*/ 52 h 151"/>
              <a:gd name="T20" fmla="*/ 120 w 160"/>
              <a:gd name="T21" fmla="*/ 52 h 151"/>
              <a:gd name="T22" fmla="*/ 120 w 160"/>
              <a:gd name="T23" fmla="*/ 0 h 151"/>
              <a:gd name="T24" fmla="*/ 43 w 160"/>
              <a:gd name="T25" fmla="*/ 0 h 151"/>
              <a:gd name="T26" fmla="*/ 43 w 160"/>
              <a:gd name="T27" fmla="*/ 52 h 151"/>
              <a:gd name="T28" fmla="*/ 22 w 160"/>
              <a:gd name="T29" fmla="*/ 52 h 151"/>
              <a:gd name="T30" fmla="*/ 81 w 160"/>
              <a:gd name="T31" fmla="*/ 126 h 151"/>
              <a:gd name="T32" fmla="*/ 140 w 160"/>
              <a:gd name="T33" fmla="*/ 52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60" h="151">
                <a:moveTo>
                  <a:pt x="145" y="113"/>
                </a:moveTo>
                <a:lnTo>
                  <a:pt x="145" y="136"/>
                </a:lnTo>
                <a:lnTo>
                  <a:pt x="15" y="136"/>
                </a:lnTo>
                <a:lnTo>
                  <a:pt x="15" y="113"/>
                </a:lnTo>
                <a:lnTo>
                  <a:pt x="0" y="113"/>
                </a:lnTo>
                <a:lnTo>
                  <a:pt x="0" y="151"/>
                </a:lnTo>
                <a:lnTo>
                  <a:pt x="160" y="151"/>
                </a:lnTo>
                <a:lnTo>
                  <a:pt x="160" y="113"/>
                </a:lnTo>
                <a:lnTo>
                  <a:pt x="145" y="113"/>
                </a:lnTo>
                <a:close/>
                <a:moveTo>
                  <a:pt x="140" y="52"/>
                </a:moveTo>
                <a:lnTo>
                  <a:pt x="120" y="52"/>
                </a:lnTo>
                <a:lnTo>
                  <a:pt x="120" y="0"/>
                </a:lnTo>
                <a:lnTo>
                  <a:pt x="43" y="0"/>
                </a:lnTo>
                <a:lnTo>
                  <a:pt x="43" y="52"/>
                </a:lnTo>
                <a:lnTo>
                  <a:pt x="22" y="52"/>
                </a:lnTo>
                <a:lnTo>
                  <a:pt x="81" y="126"/>
                </a:lnTo>
                <a:lnTo>
                  <a:pt x="140" y="5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6CDF23A2-33BD-ECE8-9589-2F56555F96B7}"/>
              </a:ext>
            </a:extLst>
          </p:cNvPr>
          <p:cNvSpPr>
            <a:spLocks noEditPoints="1"/>
          </p:cNvSpPr>
          <p:nvPr/>
        </p:nvSpPr>
        <p:spPr bwMode="auto">
          <a:xfrm>
            <a:off x="4602163" y="1373188"/>
            <a:ext cx="225425" cy="254000"/>
          </a:xfrm>
          <a:custGeom>
            <a:avLst/>
            <a:gdLst>
              <a:gd name="T0" fmla="*/ 133 w 142"/>
              <a:gd name="T1" fmla="*/ 0 h 160"/>
              <a:gd name="T2" fmla="*/ 112 w 142"/>
              <a:gd name="T3" fmla="*/ 0 h 160"/>
              <a:gd name="T4" fmla="*/ 112 w 142"/>
              <a:gd name="T5" fmla="*/ 48 h 160"/>
              <a:gd name="T6" fmla="*/ 133 w 142"/>
              <a:gd name="T7" fmla="*/ 48 h 160"/>
              <a:gd name="T8" fmla="*/ 133 w 142"/>
              <a:gd name="T9" fmla="*/ 0 h 160"/>
              <a:gd name="T10" fmla="*/ 112 w 142"/>
              <a:gd name="T11" fmla="*/ 160 h 160"/>
              <a:gd name="T12" fmla="*/ 133 w 142"/>
              <a:gd name="T13" fmla="*/ 160 h 160"/>
              <a:gd name="T14" fmla="*/ 133 w 142"/>
              <a:gd name="T15" fmla="*/ 74 h 160"/>
              <a:gd name="T16" fmla="*/ 112 w 142"/>
              <a:gd name="T17" fmla="*/ 74 h 160"/>
              <a:gd name="T18" fmla="*/ 112 w 142"/>
              <a:gd name="T19" fmla="*/ 160 h 160"/>
              <a:gd name="T20" fmla="*/ 82 w 142"/>
              <a:gd name="T21" fmla="*/ 0 h 160"/>
              <a:gd name="T22" fmla="*/ 60 w 142"/>
              <a:gd name="T23" fmla="*/ 0 h 160"/>
              <a:gd name="T24" fmla="*/ 60 w 142"/>
              <a:gd name="T25" fmla="*/ 89 h 160"/>
              <a:gd name="T26" fmla="*/ 82 w 142"/>
              <a:gd name="T27" fmla="*/ 89 h 160"/>
              <a:gd name="T28" fmla="*/ 82 w 142"/>
              <a:gd name="T29" fmla="*/ 0 h 160"/>
              <a:gd name="T30" fmla="*/ 60 w 142"/>
              <a:gd name="T31" fmla="*/ 160 h 160"/>
              <a:gd name="T32" fmla="*/ 82 w 142"/>
              <a:gd name="T33" fmla="*/ 160 h 160"/>
              <a:gd name="T34" fmla="*/ 82 w 142"/>
              <a:gd name="T35" fmla="*/ 115 h 160"/>
              <a:gd name="T36" fmla="*/ 60 w 142"/>
              <a:gd name="T37" fmla="*/ 115 h 160"/>
              <a:gd name="T38" fmla="*/ 60 w 142"/>
              <a:gd name="T39" fmla="*/ 160 h 160"/>
              <a:gd name="T40" fmla="*/ 31 w 142"/>
              <a:gd name="T41" fmla="*/ 0 h 160"/>
              <a:gd name="T42" fmla="*/ 9 w 142"/>
              <a:gd name="T43" fmla="*/ 0 h 160"/>
              <a:gd name="T44" fmla="*/ 9 w 142"/>
              <a:gd name="T45" fmla="*/ 14 h 160"/>
              <a:gd name="T46" fmla="*/ 31 w 142"/>
              <a:gd name="T47" fmla="*/ 14 h 160"/>
              <a:gd name="T48" fmla="*/ 31 w 142"/>
              <a:gd name="T49" fmla="*/ 0 h 160"/>
              <a:gd name="T50" fmla="*/ 9 w 142"/>
              <a:gd name="T51" fmla="*/ 160 h 160"/>
              <a:gd name="T52" fmla="*/ 31 w 142"/>
              <a:gd name="T53" fmla="*/ 160 h 160"/>
              <a:gd name="T54" fmla="*/ 31 w 142"/>
              <a:gd name="T55" fmla="*/ 41 h 160"/>
              <a:gd name="T56" fmla="*/ 9 w 142"/>
              <a:gd name="T57" fmla="*/ 41 h 160"/>
              <a:gd name="T58" fmla="*/ 9 w 142"/>
              <a:gd name="T59" fmla="*/ 160 h 160"/>
              <a:gd name="T60" fmla="*/ 9 w 142"/>
              <a:gd name="T61" fmla="*/ 19 h 160"/>
              <a:gd name="T62" fmla="*/ 0 w 142"/>
              <a:gd name="T63" fmla="*/ 19 h 160"/>
              <a:gd name="T64" fmla="*/ 0 w 142"/>
              <a:gd name="T65" fmla="*/ 36 h 160"/>
              <a:gd name="T66" fmla="*/ 9 w 142"/>
              <a:gd name="T67" fmla="*/ 36 h 160"/>
              <a:gd name="T68" fmla="*/ 31 w 142"/>
              <a:gd name="T69" fmla="*/ 36 h 160"/>
              <a:gd name="T70" fmla="*/ 40 w 142"/>
              <a:gd name="T71" fmla="*/ 36 h 160"/>
              <a:gd name="T72" fmla="*/ 40 w 142"/>
              <a:gd name="T73" fmla="*/ 19 h 160"/>
              <a:gd name="T74" fmla="*/ 31 w 142"/>
              <a:gd name="T75" fmla="*/ 19 h 160"/>
              <a:gd name="T76" fmla="*/ 9 w 142"/>
              <a:gd name="T77" fmla="*/ 19 h 160"/>
              <a:gd name="T78" fmla="*/ 60 w 142"/>
              <a:gd name="T79" fmla="*/ 93 h 160"/>
              <a:gd name="T80" fmla="*/ 51 w 142"/>
              <a:gd name="T81" fmla="*/ 93 h 160"/>
              <a:gd name="T82" fmla="*/ 51 w 142"/>
              <a:gd name="T83" fmla="*/ 111 h 160"/>
              <a:gd name="T84" fmla="*/ 60 w 142"/>
              <a:gd name="T85" fmla="*/ 111 h 160"/>
              <a:gd name="T86" fmla="*/ 82 w 142"/>
              <a:gd name="T87" fmla="*/ 111 h 160"/>
              <a:gd name="T88" fmla="*/ 91 w 142"/>
              <a:gd name="T89" fmla="*/ 111 h 160"/>
              <a:gd name="T90" fmla="*/ 91 w 142"/>
              <a:gd name="T91" fmla="*/ 93 h 160"/>
              <a:gd name="T92" fmla="*/ 82 w 142"/>
              <a:gd name="T93" fmla="*/ 93 h 160"/>
              <a:gd name="T94" fmla="*/ 60 w 142"/>
              <a:gd name="T95" fmla="*/ 93 h 160"/>
              <a:gd name="T96" fmla="*/ 133 w 142"/>
              <a:gd name="T97" fmla="*/ 52 h 160"/>
              <a:gd name="T98" fmla="*/ 112 w 142"/>
              <a:gd name="T99" fmla="*/ 52 h 160"/>
              <a:gd name="T100" fmla="*/ 103 w 142"/>
              <a:gd name="T101" fmla="*/ 52 h 160"/>
              <a:gd name="T102" fmla="*/ 103 w 142"/>
              <a:gd name="T103" fmla="*/ 69 h 160"/>
              <a:gd name="T104" fmla="*/ 112 w 142"/>
              <a:gd name="T105" fmla="*/ 69 h 160"/>
              <a:gd name="T106" fmla="*/ 133 w 142"/>
              <a:gd name="T107" fmla="*/ 69 h 160"/>
              <a:gd name="T108" fmla="*/ 142 w 142"/>
              <a:gd name="T109" fmla="*/ 69 h 160"/>
              <a:gd name="T110" fmla="*/ 142 w 142"/>
              <a:gd name="T111" fmla="*/ 52 h 160"/>
              <a:gd name="T112" fmla="*/ 133 w 142"/>
              <a:gd name="T113" fmla="*/ 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2" h="160">
                <a:moveTo>
                  <a:pt x="133" y="0"/>
                </a:moveTo>
                <a:lnTo>
                  <a:pt x="112" y="0"/>
                </a:lnTo>
                <a:lnTo>
                  <a:pt x="112" y="48"/>
                </a:lnTo>
                <a:lnTo>
                  <a:pt x="133" y="48"/>
                </a:lnTo>
                <a:lnTo>
                  <a:pt x="133" y="0"/>
                </a:lnTo>
                <a:close/>
                <a:moveTo>
                  <a:pt x="112" y="160"/>
                </a:moveTo>
                <a:lnTo>
                  <a:pt x="133" y="160"/>
                </a:lnTo>
                <a:lnTo>
                  <a:pt x="133" y="74"/>
                </a:lnTo>
                <a:lnTo>
                  <a:pt x="112" y="74"/>
                </a:lnTo>
                <a:lnTo>
                  <a:pt x="112" y="160"/>
                </a:lnTo>
                <a:close/>
                <a:moveTo>
                  <a:pt x="82" y="0"/>
                </a:moveTo>
                <a:lnTo>
                  <a:pt x="60" y="0"/>
                </a:lnTo>
                <a:lnTo>
                  <a:pt x="60" y="89"/>
                </a:lnTo>
                <a:lnTo>
                  <a:pt x="82" y="89"/>
                </a:lnTo>
                <a:lnTo>
                  <a:pt x="82" y="0"/>
                </a:lnTo>
                <a:close/>
                <a:moveTo>
                  <a:pt x="60" y="160"/>
                </a:moveTo>
                <a:lnTo>
                  <a:pt x="82" y="160"/>
                </a:lnTo>
                <a:lnTo>
                  <a:pt x="82" y="115"/>
                </a:lnTo>
                <a:lnTo>
                  <a:pt x="60" y="115"/>
                </a:lnTo>
                <a:lnTo>
                  <a:pt x="60" y="160"/>
                </a:lnTo>
                <a:close/>
                <a:moveTo>
                  <a:pt x="31" y="0"/>
                </a:moveTo>
                <a:lnTo>
                  <a:pt x="9" y="0"/>
                </a:lnTo>
                <a:lnTo>
                  <a:pt x="9" y="14"/>
                </a:lnTo>
                <a:lnTo>
                  <a:pt x="31" y="14"/>
                </a:lnTo>
                <a:lnTo>
                  <a:pt x="31" y="0"/>
                </a:lnTo>
                <a:close/>
                <a:moveTo>
                  <a:pt x="9" y="160"/>
                </a:moveTo>
                <a:lnTo>
                  <a:pt x="31" y="160"/>
                </a:lnTo>
                <a:lnTo>
                  <a:pt x="31" y="41"/>
                </a:lnTo>
                <a:lnTo>
                  <a:pt x="9" y="41"/>
                </a:lnTo>
                <a:lnTo>
                  <a:pt x="9" y="160"/>
                </a:lnTo>
                <a:close/>
                <a:moveTo>
                  <a:pt x="9" y="19"/>
                </a:moveTo>
                <a:lnTo>
                  <a:pt x="0" y="19"/>
                </a:lnTo>
                <a:lnTo>
                  <a:pt x="0" y="36"/>
                </a:lnTo>
                <a:lnTo>
                  <a:pt x="9" y="36"/>
                </a:lnTo>
                <a:lnTo>
                  <a:pt x="31" y="36"/>
                </a:lnTo>
                <a:lnTo>
                  <a:pt x="40" y="36"/>
                </a:lnTo>
                <a:lnTo>
                  <a:pt x="40" y="19"/>
                </a:lnTo>
                <a:lnTo>
                  <a:pt x="31" y="19"/>
                </a:lnTo>
                <a:lnTo>
                  <a:pt x="9" y="19"/>
                </a:lnTo>
                <a:close/>
                <a:moveTo>
                  <a:pt x="60" y="93"/>
                </a:moveTo>
                <a:lnTo>
                  <a:pt x="51" y="93"/>
                </a:lnTo>
                <a:lnTo>
                  <a:pt x="51" y="111"/>
                </a:lnTo>
                <a:lnTo>
                  <a:pt x="60" y="111"/>
                </a:lnTo>
                <a:lnTo>
                  <a:pt x="82" y="111"/>
                </a:lnTo>
                <a:lnTo>
                  <a:pt x="91" y="111"/>
                </a:lnTo>
                <a:lnTo>
                  <a:pt x="91" y="93"/>
                </a:lnTo>
                <a:lnTo>
                  <a:pt x="82" y="93"/>
                </a:lnTo>
                <a:lnTo>
                  <a:pt x="60" y="93"/>
                </a:lnTo>
                <a:close/>
                <a:moveTo>
                  <a:pt x="133" y="52"/>
                </a:moveTo>
                <a:lnTo>
                  <a:pt x="112" y="52"/>
                </a:lnTo>
                <a:lnTo>
                  <a:pt x="103" y="52"/>
                </a:lnTo>
                <a:lnTo>
                  <a:pt x="103" y="69"/>
                </a:lnTo>
                <a:lnTo>
                  <a:pt x="112" y="69"/>
                </a:lnTo>
                <a:lnTo>
                  <a:pt x="133" y="69"/>
                </a:lnTo>
                <a:lnTo>
                  <a:pt x="142" y="69"/>
                </a:lnTo>
                <a:lnTo>
                  <a:pt x="142" y="52"/>
                </a:lnTo>
                <a:lnTo>
                  <a:pt x="133" y="5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36149ABD-4375-5ED1-C3B9-B7488D061E06}"/>
              </a:ext>
            </a:extLst>
          </p:cNvPr>
          <p:cNvSpPr>
            <a:spLocks noEditPoints="1"/>
          </p:cNvSpPr>
          <p:nvPr/>
        </p:nvSpPr>
        <p:spPr bwMode="auto">
          <a:xfrm>
            <a:off x="5151438" y="1371600"/>
            <a:ext cx="233363" cy="254000"/>
          </a:xfrm>
          <a:custGeom>
            <a:avLst/>
            <a:gdLst>
              <a:gd name="T0" fmla="*/ 0 w 147"/>
              <a:gd name="T1" fmla="*/ 160 h 160"/>
              <a:gd name="T2" fmla="*/ 22 w 147"/>
              <a:gd name="T3" fmla="*/ 160 h 160"/>
              <a:gd name="T4" fmla="*/ 22 w 147"/>
              <a:gd name="T5" fmla="*/ 17 h 160"/>
              <a:gd name="T6" fmla="*/ 0 w 147"/>
              <a:gd name="T7" fmla="*/ 17 h 160"/>
              <a:gd name="T8" fmla="*/ 0 w 147"/>
              <a:gd name="T9" fmla="*/ 160 h 160"/>
              <a:gd name="T10" fmla="*/ 31 w 147"/>
              <a:gd name="T11" fmla="*/ 160 h 160"/>
              <a:gd name="T12" fmla="*/ 53 w 147"/>
              <a:gd name="T13" fmla="*/ 160 h 160"/>
              <a:gd name="T14" fmla="*/ 53 w 147"/>
              <a:gd name="T15" fmla="*/ 95 h 160"/>
              <a:gd name="T16" fmla="*/ 31 w 147"/>
              <a:gd name="T17" fmla="*/ 95 h 160"/>
              <a:gd name="T18" fmla="*/ 31 w 147"/>
              <a:gd name="T19" fmla="*/ 160 h 160"/>
              <a:gd name="T20" fmla="*/ 63 w 147"/>
              <a:gd name="T21" fmla="*/ 160 h 160"/>
              <a:gd name="T22" fmla="*/ 84 w 147"/>
              <a:gd name="T23" fmla="*/ 160 h 160"/>
              <a:gd name="T24" fmla="*/ 84 w 147"/>
              <a:gd name="T25" fmla="*/ 38 h 160"/>
              <a:gd name="T26" fmla="*/ 63 w 147"/>
              <a:gd name="T27" fmla="*/ 38 h 160"/>
              <a:gd name="T28" fmla="*/ 63 w 147"/>
              <a:gd name="T29" fmla="*/ 160 h 160"/>
              <a:gd name="T30" fmla="*/ 94 w 147"/>
              <a:gd name="T31" fmla="*/ 160 h 160"/>
              <a:gd name="T32" fmla="*/ 116 w 147"/>
              <a:gd name="T33" fmla="*/ 160 h 160"/>
              <a:gd name="T34" fmla="*/ 116 w 147"/>
              <a:gd name="T35" fmla="*/ 76 h 160"/>
              <a:gd name="T36" fmla="*/ 94 w 147"/>
              <a:gd name="T37" fmla="*/ 76 h 160"/>
              <a:gd name="T38" fmla="*/ 94 w 147"/>
              <a:gd name="T39" fmla="*/ 160 h 160"/>
              <a:gd name="T40" fmla="*/ 126 w 147"/>
              <a:gd name="T41" fmla="*/ 160 h 160"/>
              <a:gd name="T42" fmla="*/ 147 w 147"/>
              <a:gd name="T43" fmla="*/ 160 h 160"/>
              <a:gd name="T44" fmla="*/ 147 w 147"/>
              <a:gd name="T45" fmla="*/ 63 h 160"/>
              <a:gd name="T46" fmla="*/ 126 w 147"/>
              <a:gd name="T47" fmla="*/ 63 h 160"/>
              <a:gd name="T48" fmla="*/ 126 w 147"/>
              <a:gd name="T49" fmla="*/ 160 h 160"/>
              <a:gd name="T50" fmla="*/ 0 w 147"/>
              <a:gd name="T51" fmla="*/ 11 h 160"/>
              <a:gd name="T52" fmla="*/ 22 w 147"/>
              <a:gd name="T53" fmla="*/ 11 h 160"/>
              <a:gd name="T54" fmla="*/ 22 w 147"/>
              <a:gd name="T55" fmla="*/ 0 h 160"/>
              <a:gd name="T56" fmla="*/ 0 w 147"/>
              <a:gd name="T57" fmla="*/ 0 h 160"/>
              <a:gd name="T58" fmla="*/ 0 w 147"/>
              <a:gd name="T59" fmla="*/ 11 h 160"/>
              <a:gd name="T60" fmla="*/ 63 w 147"/>
              <a:gd name="T61" fmla="*/ 33 h 160"/>
              <a:gd name="T62" fmla="*/ 84 w 147"/>
              <a:gd name="T63" fmla="*/ 33 h 160"/>
              <a:gd name="T64" fmla="*/ 84 w 147"/>
              <a:gd name="T65" fmla="*/ 23 h 160"/>
              <a:gd name="T66" fmla="*/ 63 w 147"/>
              <a:gd name="T67" fmla="*/ 23 h 160"/>
              <a:gd name="T68" fmla="*/ 63 w 147"/>
              <a:gd name="T69" fmla="*/ 33 h 160"/>
              <a:gd name="T70" fmla="*/ 94 w 147"/>
              <a:gd name="T71" fmla="*/ 71 h 160"/>
              <a:gd name="T72" fmla="*/ 116 w 147"/>
              <a:gd name="T73" fmla="*/ 71 h 160"/>
              <a:gd name="T74" fmla="*/ 116 w 147"/>
              <a:gd name="T75" fmla="*/ 61 h 160"/>
              <a:gd name="T76" fmla="*/ 94 w 147"/>
              <a:gd name="T77" fmla="*/ 61 h 160"/>
              <a:gd name="T78" fmla="*/ 94 w 147"/>
              <a:gd name="T79" fmla="*/ 71 h 160"/>
              <a:gd name="T80" fmla="*/ 126 w 147"/>
              <a:gd name="T81" fmla="*/ 47 h 160"/>
              <a:gd name="T82" fmla="*/ 126 w 147"/>
              <a:gd name="T83" fmla="*/ 58 h 160"/>
              <a:gd name="T84" fmla="*/ 147 w 147"/>
              <a:gd name="T85" fmla="*/ 58 h 160"/>
              <a:gd name="T86" fmla="*/ 147 w 147"/>
              <a:gd name="T87" fmla="*/ 47 h 160"/>
              <a:gd name="T88" fmla="*/ 126 w 147"/>
              <a:gd name="T89" fmla="*/ 47 h 160"/>
              <a:gd name="T90" fmla="*/ 31 w 147"/>
              <a:gd name="T91" fmla="*/ 90 h 160"/>
              <a:gd name="T92" fmla="*/ 53 w 147"/>
              <a:gd name="T93" fmla="*/ 90 h 160"/>
              <a:gd name="T94" fmla="*/ 53 w 147"/>
              <a:gd name="T95" fmla="*/ 80 h 160"/>
              <a:gd name="T96" fmla="*/ 31 w 147"/>
              <a:gd name="T97" fmla="*/ 80 h 160"/>
              <a:gd name="T98" fmla="*/ 31 w 147"/>
              <a:gd name="T99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7" h="160">
                <a:moveTo>
                  <a:pt x="0" y="160"/>
                </a:moveTo>
                <a:lnTo>
                  <a:pt x="22" y="160"/>
                </a:lnTo>
                <a:lnTo>
                  <a:pt x="22" y="17"/>
                </a:lnTo>
                <a:lnTo>
                  <a:pt x="0" y="17"/>
                </a:lnTo>
                <a:lnTo>
                  <a:pt x="0" y="160"/>
                </a:lnTo>
                <a:close/>
                <a:moveTo>
                  <a:pt x="31" y="160"/>
                </a:moveTo>
                <a:lnTo>
                  <a:pt x="53" y="160"/>
                </a:lnTo>
                <a:lnTo>
                  <a:pt x="53" y="95"/>
                </a:lnTo>
                <a:lnTo>
                  <a:pt x="31" y="95"/>
                </a:lnTo>
                <a:lnTo>
                  <a:pt x="31" y="160"/>
                </a:lnTo>
                <a:close/>
                <a:moveTo>
                  <a:pt x="63" y="160"/>
                </a:moveTo>
                <a:lnTo>
                  <a:pt x="84" y="160"/>
                </a:lnTo>
                <a:lnTo>
                  <a:pt x="84" y="38"/>
                </a:lnTo>
                <a:lnTo>
                  <a:pt x="63" y="38"/>
                </a:lnTo>
                <a:lnTo>
                  <a:pt x="63" y="160"/>
                </a:lnTo>
                <a:close/>
                <a:moveTo>
                  <a:pt x="94" y="160"/>
                </a:moveTo>
                <a:lnTo>
                  <a:pt x="116" y="160"/>
                </a:lnTo>
                <a:lnTo>
                  <a:pt x="116" y="76"/>
                </a:lnTo>
                <a:lnTo>
                  <a:pt x="94" y="76"/>
                </a:lnTo>
                <a:lnTo>
                  <a:pt x="94" y="160"/>
                </a:lnTo>
                <a:close/>
                <a:moveTo>
                  <a:pt x="126" y="160"/>
                </a:moveTo>
                <a:lnTo>
                  <a:pt x="147" y="160"/>
                </a:lnTo>
                <a:lnTo>
                  <a:pt x="147" y="63"/>
                </a:lnTo>
                <a:lnTo>
                  <a:pt x="126" y="63"/>
                </a:lnTo>
                <a:lnTo>
                  <a:pt x="126" y="160"/>
                </a:lnTo>
                <a:close/>
                <a:moveTo>
                  <a:pt x="0" y="11"/>
                </a:moveTo>
                <a:lnTo>
                  <a:pt x="22" y="11"/>
                </a:lnTo>
                <a:lnTo>
                  <a:pt x="22" y="0"/>
                </a:lnTo>
                <a:lnTo>
                  <a:pt x="0" y="0"/>
                </a:lnTo>
                <a:lnTo>
                  <a:pt x="0" y="11"/>
                </a:lnTo>
                <a:close/>
                <a:moveTo>
                  <a:pt x="63" y="33"/>
                </a:moveTo>
                <a:lnTo>
                  <a:pt x="84" y="33"/>
                </a:lnTo>
                <a:lnTo>
                  <a:pt x="84" y="23"/>
                </a:lnTo>
                <a:lnTo>
                  <a:pt x="63" y="23"/>
                </a:lnTo>
                <a:lnTo>
                  <a:pt x="63" y="33"/>
                </a:lnTo>
                <a:close/>
                <a:moveTo>
                  <a:pt x="94" y="71"/>
                </a:moveTo>
                <a:lnTo>
                  <a:pt x="116" y="71"/>
                </a:lnTo>
                <a:lnTo>
                  <a:pt x="116" y="61"/>
                </a:lnTo>
                <a:lnTo>
                  <a:pt x="94" y="61"/>
                </a:lnTo>
                <a:lnTo>
                  <a:pt x="94" y="71"/>
                </a:lnTo>
                <a:close/>
                <a:moveTo>
                  <a:pt x="126" y="47"/>
                </a:moveTo>
                <a:lnTo>
                  <a:pt x="126" y="58"/>
                </a:lnTo>
                <a:lnTo>
                  <a:pt x="147" y="58"/>
                </a:lnTo>
                <a:lnTo>
                  <a:pt x="147" y="47"/>
                </a:lnTo>
                <a:lnTo>
                  <a:pt x="126" y="47"/>
                </a:lnTo>
                <a:close/>
                <a:moveTo>
                  <a:pt x="31" y="90"/>
                </a:moveTo>
                <a:lnTo>
                  <a:pt x="53" y="90"/>
                </a:lnTo>
                <a:lnTo>
                  <a:pt x="53" y="80"/>
                </a:lnTo>
                <a:lnTo>
                  <a:pt x="31" y="80"/>
                </a:lnTo>
                <a:lnTo>
                  <a:pt x="31" y="9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9D33116C-9D87-55C7-76E8-CC9EF67C1403}"/>
              </a:ext>
            </a:extLst>
          </p:cNvPr>
          <p:cNvSpPr>
            <a:spLocks noEditPoints="1"/>
          </p:cNvSpPr>
          <p:nvPr/>
        </p:nvSpPr>
        <p:spPr bwMode="auto">
          <a:xfrm>
            <a:off x="2389188" y="2473325"/>
            <a:ext cx="254000" cy="254000"/>
          </a:xfrm>
          <a:custGeom>
            <a:avLst/>
            <a:gdLst>
              <a:gd name="T0" fmla="*/ 160 w 160"/>
              <a:gd name="T1" fmla="*/ 0 h 160"/>
              <a:gd name="T2" fmla="*/ 0 w 160"/>
              <a:gd name="T3" fmla="*/ 0 h 160"/>
              <a:gd name="T4" fmla="*/ 0 w 160"/>
              <a:gd name="T5" fmla="*/ 160 h 160"/>
              <a:gd name="T6" fmla="*/ 160 w 160"/>
              <a:gd name="T7" fmla="*/ 160 h 160"/>
              <a:gd name="T8" fmla="*/ 160 w 160"/>
              <a:gd name="T9" fmla="*/ 0 h 160"/>
              <a:gd name="T10" fmla="*/ 89 w 160"/>
              <a:gd name="T11" fmla="*/ 146 h 160"/>
              <a:gd name="T12" fmla="*/ 71 w 160"/>
              <a:gd name="T13" fmla="*/ 146 h 160"/>
              <a:gd name="T14" fmla="*/ 71 w 160"/>
              <a:gd name="T15" fmla="*/ 117 h 160"/>
              <a:gd name="T16" fmla="*/ 89 w 160"/>
              <a:gd name="T17" fmla="*/ 117 h 160"/>
              <a:gd name="T18" fmla="*/ 89 w 160"/>
              <a:gd name="T19" fmla="*/ 146 h 160"/>
              <a:gd name="T20" fmla="*/ 86 w 160"/>
              <a:gd name="T21" fmla="*/ 105 h 160"/>
              <a:gd name="T22" fmla="*/ 74 w 160"/>
              <a:gd name="T23" fmla="*/ 105 h 160"/>
              <a:gd name="T24" fmla="*/ 70 w 160"/>
              <a:gd name="T25" fmla="*/ 14 h 160"/>
              <a:gd name="T26" fmla="*/ 90 w 160"/>
              <a:gd name="T27" fmla="*/ 14 h 160"/>
              <a:gd name="T28" fmla="*/ 86 w 160"/>
              <a:gd name="T29" fmla="*/ 10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60" h="160">
                <a:moveTo>
                  <a:pt x="160" y="0"/>
                </a:moveTo>
                <a:lnTo>
                  <a:pt x="0" y="0"/>
                </a:lnTo>
                <a:lnTo>
                  <a:pt x="0" y="160"/>
                </a:lnTo>
                <a:lnTo>
                  <a:pt x="160" y="160"/>
                </a:lnTo>
                <a:lnTo>
                  <a:pt x="160" y="0"/>
                </a:lnTo>
                <a:close/>
                <a:moveTo>
                  <a:pt x="89" y="146"/>
                </a:moveTo>
                <a:lnTo>
                  <a:pt x="71" y="146"/>
                </a:lnTo>
                <a:lnTo>
                  <a:pt x="71" y="117"/>
                </a:lnTo>
                <a:lnTo>
                  <a:pt x="89" y="117"/>
                </a:lnTo>
                <a:lnTo>
                  <a:pt x="89" y="146"/>
                </a:lnTo>
                <a:close/>
                <a:moveTo>
                  <a:pt x="86" y="105"/>
                </a:moveTo>
                <a:lnTo>
                  <a:pt x="74" y="105"/>
                </a:lnTo>
                <a:lnTo>
                  <a:pt x="70" y="14"/>
                </a:lnTo>
                <a:lnTo>
                  <a:pt x="90" y="14"/>
                </a:lnTo>
                <a:lnTo>
                  <a:pt x="86" y="10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55EF70E7-AD4F-AD03-E253-7391EF9EBD9B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1376363"/>
            <a:ext cx="254000" cy="247650"/>
          </a:xfrm>
          <a:custGeom>
            <a:avLst/>
            <a:gdLst>
              <a:gd name="T0" fmla="*/ 134 w 160"/>
              <a:gd name="T1" fmla="*/ 0 h 156"/>
              <a:gd name="T2" fmla="*/ 25 w 160"/>
              <a:gd name="T3" fmla="*/ 0 h 156"/>
              <a:gd name="T4" fmla="*/ 0 w 160"/>
              <a:gd name="T5" fmla="*/ 25 h 156"/>
              <a:gd name="T6" fmla="*/ 0 w 160"/>
              <a:gd name="T7" fmla="*/ 135 h 156"/>
              <a:gd name="T8" fmla="*/ 13 w 160"/>
              <a:gd name="T9" fmla="*/ 135 h 156"/>
              <a:gd name="T10" fmla="*/ 13 w 160"/>
              <a:gd name="T11" fmla="*/ 25 h 156"/>
              <a:gd name="T12" fmla="*/ 25 w 160"/>
              <a:gd name="T13" fmla="*/ 14 h 156"/>
              <a:gd name="T14" fmla="*/ 134 w 160"/>
              <a:gd name="T15" fmla="*/ 14 h 156"/>
              <a:gd name="T16" fmla="*/ 146 w 160"/>
              <a:gd name="T17" fmla="*/ 25 h 156"/>
              <a:gd name="T18" fmla="*/ 146 w 160"/>
              <a:gd name="T19" fmla="*/ 135 h 156"/>
              <a:gd name="T20" fmla="*/ 160 w 160"/>
              <a:gd name="T21" fmla="*/ 135 h 156"/>
              <a:gd name="T22" fmla="*/ 160 w 160"/>
              <a:gd name="T23" fmla="*/ 25 h 156"/>
              <a:gd name="T24" fmla="*/ 134 w 160"/>
              <a:gd name="T25" fmla="*/ 0 h 156"/>
              <a:gd name="T26" fmla="*/ 19 w 160"/>
              <a:gd name="T27" fmla="*/ 156 h 156"/>
              <a:gd name="T28" fmla="*/ 52 w 160"/>
              <a:gd name="T29" fmla="*/ 156 h 156"/>
              <a:gd name="T30" fmla="*/ 52 w 160"/>
              <a:gd name="T31" fmla="*/ 81 h 156"/>
              <a:gd name="T32" fmla="*/ 19 w 160"/>
              <a:gd name="T33" fmla="*/ 81 h 156"/>
              <a:gd name="T34" fmla="*/ 19 w 160"/>
              <a:gd name="T35" fmla="*/ 156 h 156"/>
              <a:gd name="T36" fmla="*/ 107 w 160"/>
              <a:gd name="T37" fmla="*/ 156 h 156"/>
              <a:gd name="T38" fmla="*/ 141 w 160"/>
              <a:gd name="T39" fmla="*/ 156 h 156"/>
              <a:gd name="T40" fmla="*/ 141 w 160"/>
              <a:gd name="T41" fmla="*/ 81 h 156"/>
              <a:gd name="T42" fmla="*/ 107 w 160"/>
              <a:gd name="T43" fmla="*/ 81 h 156"/>
              <a:gd name="T44" fmla="*/ 107 w 160"/>
              <a:gd name="T45" fmla="*/ 156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0" h="156">
                <a:moveTo>
                  <a:pt x="134" y="0"/>
                </a:moveTo>
                <a:cubicBezTo>
                  <a:pt x="25" y="0"/>
                  <a:pt x="25" y="0"/>
                  <a:pt x="25" y="0"/>
                </a:cubicBezTo>
                <a:cubicBezTo>
                  <a:pt x="11" y="0"/>
                  <a:pt x="0" y="11"/>
                  <a:pt x="0" y="2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35"/>
                  <a:pt x="13" y="135"/>
                  <a:pt x="13" y="13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19"/>
                  <a:pt x="18" y="14"/>
                  <a:pt x="25" y="14"/>
                </a:cubicBezTo>
                <a:cubicBezTo>
                  <a:pt x="134" y="14"/>
                  <a:pt x="134" y="14"/>
                  <a:pt x="134" y="14"/>
                </a:cubicBezTo>
                <a:cubicBezTo>
                  <a:pt x="141" y="14"/>
                  <a:pt x="146" y="19"/>
                  <a:pt x="146" y="25"/>
                </a:cubicBezTo>
                <a:cubicBezTo>
                  <a:pt x="146" y="135"/>
                  <a:pt x="146" y="135"/>
                  <a:pt x="146" y="135"/>
                </a:cubicBezTo>
                <a:cubicBezTo>
                  <a:pt x="160" y="135"/>
                  <a:pt x="160" y="135"/>
                  <a:pt x="160" y="135"/>
                </a:cubicBezTo>
                <a:cubicBezTo>
                  <a:pt x="160" y="25"/>
                  <a:pt x="160" y="25"/>
                  <a:pt x="160" y="25"/>
                </a:cubicBezTo>
                <a:cubicBezTo>
                  <a:pt x="160" y="11"/>
                  <a:pt x="148" y="0"/>
                  <a:pt x="134" y="0"/>
                </a:cubicBezTo>
                <a:close/>
                <a:moveTo>
                  <a:pt x="19" y="156"/>
                </a:moveTo>
                <a:cubicBezTo>
                  <a:pt x="52" y="156"/>
                  <a:pt x="52" y="156"/>
                  <a:pt x="52" y="156"/>
                </a:cubicBezTo>
                <a:cubicBezTo>
                  <a:pt x="52" y="81"/>
                  <a:pt x="52" y="81"/>
                  <a:pt x="52" y="81"/>
                </a:cubicBezTo>
                <a:cubicBezTo>
                  <a:pt x="19" y="81"/>
                  <a:pt x="19" y="81"/>
                  <a:pt x="19" y="81"/>
                </a:cubicBezTo>
                <a:lnTo>
                  <a:pt x="19" y="156"/>
                </a:lnTo>
                <a:close/>
                <a:moveTo>
                  <a:pt x="107" y="156"/>
                </a:moveTo>
                <a:cubicBezTo>
                  <a:pt x="141" y="156"/>
                  <a:pt x="141" y="156"/>
                  <a:pt x="141" y="156"/>
                </a:cubicBezTo>
                <a:cubicBezTo>
                  <a:pt x="141" y="81"/>
                  <a:pt x="141" y="81"/>
                  <a:pt x="141" y="81"/>
                </a:cubicBezTo>
                <a:cubicBezTo>
                  <a:pt x="107" y="81"/>
                  <a:pt x="107" y="81"/>
                  <a:pt x="107" y="81"/>
                </a:cubicBezTo>
                <a:lnTo>
                  <a:pt x="107" y="15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99B82F36-AA22-63F6-D3C3-572819A4B41F}"/>
              </a:ext>
            </a:extLst>
          </p:cNvPr>
          <p:cNvSpPr>
            <a:spLocks noEditPoints="1"/>
          </p:cNvSpPr>
          <p:nvPr/>
        </p:nvSpPr>
        <p:spPr bwMode="auto">
          <a:xfrm>
            <a:off x="2940051" y="2473325"/>
            <a:ext cx="252413" cy="254000"/>
          </a:xfrm>
          <a:custGeom>
            <a:avLst/>
            <a:gdLst>
              <a:gd name="T0" fmla="*/ 160 w 160"/>
              <a:gd name="T1" fmla="*/ 0 h 160"/>
              <a:gd name="T2" fmla="*/ 0 w 160"/>
              <a:gd name="T3" fmla="*/ 0 h 160"/>
              <a:gd name="T4" fmla="*/ 0 w 160"/>
              <a:gd name="T5" fmla="*/ 160 h 160"/>
              <a:gd name="T6" fmla="*/ 160 w 160"/>
              <a:gd name="T7" fmla="*/ 160 h 160"/>
              <a:gd name="T8" fmla="*/ 160 w 160"/>
              <a:gd name="T9" fmla="*/ 0 h 160"/>
              <a:gd name="T10" fmla="*/ 81 w 160"/>
              <a:gd name="T11" fmla="*/ 14 h 160"/>
              <a:gd name="T12" fmla="*/ 94 w 160"/>
              <a:gd name="T13" fmla="*/ 26 h 160"/>
              <a:gd name="T14" fmla="*/ 81 w 160"/>
              <a:gd name="T15" fmla="*/ 39 h 160"/>
              <a:gd name="T16" fmla="*/ 69 w 160"/>
              <a:gd name="T17" fmla="*/ 26 h 160"/>
              <a:gd name="T18" fmla="*/ 81 w 160"/>
              <a:gd name="T19" fmla="*/ 14 h 160"/>
              <a:gd name="T20" fmla="*/ 102 w 160"/>
              <a:gd name="T21" fmla="*/ 61 h 160"/>
              <a:gd name="T22" fmla="*/ 88 w 160"/>
              <a:gd name="T23" fmla="*/ 61 h 160"/>
              <a:gd name="T24" fmla="*/ 88 w 160"/>
              <a:gd name="T25" fmla="*/ 135 h 160"/>
              <a:gd name="T26" fmla="*/ 102 w 160"/>
              <a:gd name="T27" fmla="*/ 135 h 160"/>
              <a:gd name="T28" fmla="*/ 102 w 160"/>
              <a:gd name="T29" fmla="*/ 147 h 160"/>
              <a:gd name="T30" fmla="*/ 60 w 160"/>
              <a:gd name="T31" fmla="*/ 147 h 160"/>
              <a:gd name="T32" fmla="*/ 60 w 160"/>
              <a:gd name="T33" fmla="*/ 135 h 160"/>
              <a:gd name="T34" fmla="*/ 74 w 160"/>
              <a:gd name="T35" fmla="*/ 135 h 160"/>
              <a:gd name="T36" fmla="*/ 74 w 160"/>
              <a:gd name="T37" fmla="*/ 61 h 160"/>
              <a:gd name="T38" fmla="*/ 60 w 160"/>
              <a:gd name="T39" fmla="*/ 61 h 160"/>
              <a:gd name="T40" fmla="*/ 60 w 160"/>
              <a:gd name="T41" fmla="*/ 50 h 160"/>
              <a:gd name="T42" fmla="*/ 102 w 160"/>
              <a:gd name="T43" fmla="*/ 50 h 160"/>
              <a:gd name="T44" fmla="*/ 102 w 160"/>
              <a:gd name="T45" fmla="*/ 6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0" h="160">
                <a:moveTo>
                  <a:pt x="16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60"/>
                  <a:pt x="0" y="160"/>
                  <a:pt x="0" y="160"/>
                </a:cubicBezTo>
                <a:cubicBezTo>
                  <a:pt x="160" y="160"/>
                  <a:pt x="160" y="160"/>
                  <a:pt x="160" y="160"/>
                </a:cubicBezTo>
                <a:lnTo>
                  <a:pt x="160" y="0"/>
                </a:lnTo>
                <a:close/>
                <a:moveTo>
                  <a:pt x="81" y="14"/>
                </a:moveTo>
                <a:cubicBezTo>
                  <a:pt x="88" y="14"/>
                  <a:pt x="94" y="19"/>
                  <a:pt x="94" y="26"/>
                </a:cubicBezTo>
                <a:cubicBezTo>
                  <a:pt x="94" y="33"/>
                  <a:pt x="88" y="39"/>
                  <a:pt x="81" y="39"/>
                </a:cubicBezTo>
                <a:cubicBezTo>
                  <a:pt x="74" y="39"/>
                  <a:pt x="69" y="33"/>
                  <a:pt x="69" y="26"/>
                </a:cubicBezTo>
                <a:cubicBezTo>
                  <a:pt x="69" y="19"/>
                  <a:pt x="74" y="14"/>
                  <a:pt x="81" y="14"/>
                </a:cubicBezTo>
                <a:close/>
                <a:moveTo>
                  <a:pt x="102" y="61"/>
                </a:moveTo>
                <a:cubicBezTo>
                  <a:pt x="88" y="61"/>
                  <a:pt x="88" y="61"/>
                  <a:pt x="88" y="61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102" y="135"/>
                  <a:pt x="102" y="135"/>
                  <a:pt x="102" y="135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60" y="147"/>
                  <a:pt x="60" y="147"/>
                  <a:pt x="60" y="147"/>
                </a:cubicBezTo>
                <a:cubicBezTo>
                  <a:pt x="60" y="135"/>
                  <a:pt x="60" y="135"/>
                  <a:pt x="60" y="135"/>
                </a:cubicBezTo>
                <a:cubicBezTo>
                  <a:pt x="74" y="135"/>
                  <a:pt x="74" y="135"/>
                  <a:pt x="74" y="135"/>
                </a:cubicBezTo>
                <a:cubicBezTo>
                  <a:pt x="74" y="61"/>
                  <a:pt x="74" y="61"/>
                  <a:pt x="74" y="61"/>
                </a:cubicBezTo>
                <a:cubicBezTo>
                  <a:pt x="60" y="61"/>
                  <a:pt x="60" y="61"/>
                  <a:pt x="60" y="61"/>
                </a:cubicBezTo>
                <a:cubicBezTo>
                  <a:pt x="60" y="50"/>
                  <a:pt x="60" y="50"/>
                  <a:pt x="60" y="50"/>
                </a:cubicBezTo>
                <a:cubicBezTo>
                  <a:pt x="102" y="50"/>
                  <a:pt x="102" y="50"/>
                  <a:pt x="102" y="50"/>
                </a:cubicBezTo>
                <a:cubicBezTo>
                  <a:pt x="102" y="61"/>
                  <a:pt x="102" y="61"/>
                  <a:pt x="102" y="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C0D6EFC2-C933-B5FC-80B6-11E2B1C5131B}"/>
              </a:ext>
            </a:extLst>
          </p:cNvPr>
          <p:cNvSpPr>
            <a:spLocks noEditPoints="1"/>
          </p:cNvSpPr>
          <p:nvPr/>
        </p:nvSpPr>
        <p:spPr bwMode="auto">
          <a:xfrm>
            <a:off x="746126" y="2473325"/>
            <a:ext cx="238125" cy="254000"/>
          </a:xfrm>
          <a:custGeom>
            <a:avLst/>
            <a:gdLst>
              <a:gd name="T0" fmla="*/ 120 w 150"/>
              <a:gd name="T1" fmla="*/ 90 h 160"/>
              <a:gd name="T2" fmla="*/ 120 w 150"/>
              <a:gd name="T3" fmla="*/ 80 h 160"/>
              <a:gd name="T4" fmla="*/ 29 w 150"/>
              <a:gd name="T5" fmla="*/ 80 h 160"/>
              <a:gd name="T6" fmla="*/ 29 w 150"/>
              <a:gd name="T7" fmla="*/ 90 h 160"/>
              <a:gd name="T8" fmla="*/ 75 w 150"/>
              <a:gd name="T9" fmla="*/ 136 h 160"/>
              <a:gd name="T10" fmla="*/ 120 w 150"/>
              <a:gd name="T11" fmla="*/ 90 h 160"/>
              <a:gd name="T12" fmla="*/ 54 w 150"/>
              <a:gd name="T13" fmla="*/ 89 h 160"/>
              <a:gd name="T14" fmla="*/ 95 w 150"/>
              <a:gd name="T15" fmla="*/ 89 h 160"/>
              <a:gd name="T16" fmla="*/ 95 w 150"/>
              <a:gd name="T17" fmla="*/ 93 h 160"/>
              <a:gd name="T18" fmla="*/ 54 w 150"/>
              <a:gd name="T19" fmla="*/ 93 h 160"/>
              <a:gd name="T20" fmla="*/ 54 w 150"/>
              <a:gd name="T21" fmla="*/ 89 h 160"/>
              <a:gd name="T22" fmla="*/ 54 w 150"/>
              <a:gd name="T23" fmla="*/ 100 h 160"/>
              <a:gd name="T24" fmla="*/ 95 w 150"/>
              <a:gd name="T25" fmla="*/ 100 h 160"/>
              <a:gd name="T26" fmla="*/ 95 w 150"/>
              <a:gd name="T27" fmla="*/ 105 h 160"/>
              <a:gd name="T28" fmla="*/ 54 w 150"/>
              <a:gd name="T29" fmla="*/ 105 h 160"/>
              <a:gd name="T30" fmla="*/ 54 w 150"/>
              <a:gd name="T31" fmla="*/ 100 h 160"/>
              <a:gd name="T32" fmla="*/ 75 w 150"/>
              <a:gd name="T33" fmla="*/ 0 h 160"/>
              <a:gd name="T34" fmla="*/ 0 w 150"/>
              <a:gd name="T35" fmla="*/ 75 h 160"/>
              <a:gd name="T36" fmla="*/ 0 w 150"/>
              <a:gd name="T37" fmla="*/ 160 h 160"/>
              <a:gd name="T38" fmla="*/ 150 w 150"/>
              <a:gd name="T39" fmla="*/ 160 h 160"/>
              <a:gd name="T40" fmla="*/ 150 w 150"/>
              <a:gd name="T41" fmla="*/ 75 h 160"/>
              <a:gd name="T42" fmla="*/ 75 w 150"/>
              <a:gd name="T43" fmla="*/ 0 h 160"/>
              <a:gd name="T44" fmla="*/ 120 w 150"/>
              <a:gd name="T45" fmla="*/ 96 h 160"/>
              <a:gd name="T46" fmla="*/ 75 w 150"/>
              <a:gd name="T47" fmla="*/ 142 h 160"/>
              <a:gd name="T48" fmla="*/ 29 w 150"/>
              <a:gd name="T49" fmla="*/ 96 h 160"/>
              <a:gd name="T50" fmla="*/ 8 w 150"/>
              <a:gd name="T51" fmla="*/ 75 h 160"/>
              <a:gd name="T52" fmla="*/ 141 w 150"/>
              <a:gd name="T53" fmla="*/ 75 h 160"/>
              <a:gd name="T54" fmla="*/ 120 w 150"/>
              <a:gd name="T55" fmla="*/ 9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50" h="160">
                <a:moveTo>
                  <a:pt x="120" y="90"/>
                </a:moveTo>
                <a:lnTo>
                  <a:pt x="120" y="80"/>
                </a:lnTo>
                <a:lnTo>
                  <a:pt x="29" y="80"/>
                </a:lnTo>
                <a:lnTo>
                  <a:pt x="29" y="90"/>
                </a:lnTo>
                <a:lnTo>
                  <a:pt x="75" y="136"/>
                </a:lnTo>
                <a:lnTo>
                  <a:pt x="120" y="90"/>
                </a:lnTo>
                <a:close/>
                <a:moveTo>
                  <a:pt x="54" y="89"/>
                </a:moveTo>
                <a:lnTo>
                  <a:pt x="95" y="89"/>
                </a:lnTo>
                <a:lnTo>
                  <a:pt x="95" y="93"/>
                </a:lnTo>
                <a:lnTo>
                  <a:pt x="54" y="93"/>
                </a:lnTo>
                <a:lnTo>
                  <a:pt x="54" y="89"/>
                </a:lnTo>
                <a:close/>
                <a:moveTo>
                  <a:pt x="54" y="100"/>
                </a:moveTo>
                <a:lnTo>
                  <a:pt x="95" y="100"/>
                </a:lnTo>
                <a:lnTo>
                  <a:pt x="95" y="105"/>
                </a:lnTo>
                <a:lnTo>
                  <a:pt x="54" y="105"/>
                </a:lnTo>
                <a:lnTo>
                  <a:pt x="54" y="100"/>
                </a:lnTo>
                <a:close/>
                <a:moveTo>
                  <a:pt x="75" y="0"/>
                </a:moveTo>
                <a:lnTo>
                  <a:pt x="0" y="75"/>
                </a:lnTo>
                <a:lnTo>
                  <a:pt x="0" y="160"/>
                </a:lnTo>
                <a:lnTo>
                  <a:pt x="150" y="160"/>
                </a:lnTo>
                <a:lnTo>
                  <a:pt x="150" y="75"/>
                </a:lnTo>
                <a:lnTo>
                  <a:pt x="75" y="0"/>
                </a:lnTo>
                <a:close/>
                <a:moveTo>
                  <a:pt x="120" y="96"/>
                </a:moveTo>
                <a:lnTo>
                  <a:pt x="75" y="142"/>
                </a:lnTo>
                <a:lnTo>
                  <a:pt x="29" y="96"/>
                </a:lnTo>
                <a:lnTo>
                  <a:pt x="8" y="75"/>
                </a:lnTo>
                <a:lnTo>
                  <a:pt x="141" y="75"/>
                </a:lnTo>
                <a:lnTo>
                  <a:pt x="120" y="9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C6BC55B7-8CA4-4065-C669-6692A2A0E164}"/>
              </a:ext>
            </a:extLst>
          </p:cNvPr>
          <p:cNvSpPr>
            <a:spLocks noEditPoints="1"/>
          </p:cNvSpPr>
          <p:nvPr/>
        </p:nvSpPr>
        <p:spPr bwMode="auto">
          <a:xfrm>
            <a:off x="6796088" y="1373188"/>
            <a:ext cx="249238" cy="254000"/>
          </a:xfrm>
          <a:custGeom>
            <a:avLst/>
            <a:gdLst>
              <a:gd name="T0" fmla="*/ 56 w 157"/>
              <a:gd name="T1" fmla="*/ 116 h 160"/>
              <a:gd name="T2" fmla="*/ 47 w 157"/>
              <a:gd name="T3" fmla="*/ 114 h 160"/>
              <a:gd name="T4" fmla="*/ 24 w 157"/>
              <a:gd name="T5" fmla="*/ 137 h 160"/>
              <a:gd name="T6" fmla="*/ 47 w 157"/>
              <a:gd name="T7" fmla="*/ 160 h 160"/>
              <a:gd name="T8" fmla="*/ 70 w 157"/>
              <a:gd name="T9" fmla="*/ 137 h 160"/>
              <a:gd name="T10" fmla="*/ 70 w 157"/>
              <a:gd name="T11" fmla="*/ 137 h 160"/>
              <a:gd name="T12" fmla="*/ 70 w 157"/>
              <a:gd name="T13" fmla="*/ 74 h 160"/>
              <a:gd name="T14" fmla="*/ 56 w 157"/>
              <a:gd name="T15" fmla="*/ 83 h 160"/>
              <a:gd name="T16" fmla="*/ 56 w 157"/>
              <a:gd name="T17" fmla="*/ 116 h 160"/>
              <a:gd name="T18" fmla="*/ 142 w 157"/>
              <a:gd name="T19" fmla="*/ 35 h 160"/>
              <a:gd name="T20" fmla="*/ 85 w 157"/>
              <a:gd name="T21" fmla="*/ 35 h 160"/>
              <a:gd name="T22" fmla="*/ 85 w 157"/>
              <a:gd name="T23" fmla="*/ 40 h 160"/>
              <a:gd name="T24" fmla="*/ 79 w 157"/>
              <a:gd name="T25" fmla="*/ 64 h 160"/>
              <a:gd name="T26" fmla="*/ 142 w 157"/>
              <a:gd name="T27" fmla="*/ 64 h 160"/>
              <a:gd name="T28" fmla="*/ 142 w 157"/>
              <a:gd name="T29" fmla="*/ 116 h 160"/>
              <a:gd name="T30" fmla="*/ 134 w 157"/>
              <a:gd name="T31" fmla="*/ 114 h 160"/>
              <a:gd name="T32" fmla="*/ 111 w 157"/>
              <a:gd name="T33" fmla="*/ 137 h 160"/>
              <a:gd name="T34" fmla="*/ 134 w 157"/>
              <a:gd name="T35" fmla="*/ 160 h 160"/>
              <a:gd name="T36" fmla="*/ 157 w 157"/>
              <a:gd name="T37" fmla="*/ 137 h 160"/>
              <a:gd name="T38" fmla="*/ 157 w 157"/>
              <a:gd name="T39" fmla="*/ 137 h 160"/>
              <a:gd name="T40" fmla="*/ 157 w 157"/>
              <a:gd name="T41" fmla="*/ 137 h 160"/>
              <a:gd name="T42" fmla="*/ 157 w 157"/>
              <a:gd name="T43" fmla="*/ 64 h 160"/>
              <a:gd name="T44" fmla="*/ 157 w 157"/>
              <a:gd name="T45" fmla="*/ 35 h 160"/>
              <a:gd name="T46" fmla="*/ 142 w 157"/>
              <a:gd name="T47" fmla="*/ 35 h 160"/>
              <a:gd name="T48" fmla="*/ 81 w 157"/>
              <a:gd name="T49" fmla="*/ 35 h 160"/>
              <a:gd name="T50" fmla="*/ 40 w 157"/>
              <a:gd name="T51" fmla="*/ 0 h 160"/>
              <a:gd name="T52" fmla="*/ 0 w 157"/>
              <a:gd name="T53" fmla="*/ 40 h 160"/>
              <a:gd name="T54" fmla="*/ 40 w 157"/>
              <a:gd name="T55" fmla="*/ 81 h 160"/>
              <a:gd name="T56" fmla="*/ 56 w 157"/>
              <a:gd name="T57" fmla="*/ 78 h 160"/>
              <a:gd name="T58" fmla="*/ 70 w 157"/>
              <a:gd name="T59" fmla="*/ 68 h 160"/>
              <a:gd name="T60" fmla="*/ 74 w 157"/>
              <a:gd name="T61" fmla="*/ 64 h 160"/>
              <a:gd name="T62" fmla="*/ 81 w 157"/>
              <a:gd name="T63" fmla="*/ 40 h 160"/>
              <a:gd name="T64" fmla="*/ 81 w 157"/>
              <a:gd name="T65" fmla="*/ 35 h 160"/>
              <a:gd name="T66" fmla="*/ 66 w 157"/>
              <a:gd name="T67" fmla="*/ 35 h 160"/>
              <a:gd name="T68" fmla="*/ 66 w 157"/>
              <a:gd name="T69" fmla="*/ 49 h 160"/>
              <a:gd name="T70" fmla="*/ 56 w 157"/>
              <a:gd name="T71" fmla="*/ 49 h 160"/>
              <a:gd name="T72" fmla="*/ 15 w 157"/>
              <a:gd name="T73" fmla="*/ 49 h 160"/>
              <a:gd name="T74" fmla="*/ 15 w 157"/>
              <a:gd name="T75" fmla="*/ 31 h 160"/>
              <a:gd name="T76" fmla="*/ 66 w 157"/>
              <a:gd name="T77" fmla="*/ 31 h 160"/>
              <a:gd name="T78" fmla="*/ 66 w 157"/>
              <a:gd name="T79" fmla="*/ 3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7" h="160">
                <a:moveTo>
                  <a:pt x="56" y="116"/>
                </a:moveTo>
                <a:cubicBezTo>
                  <a:pt x="53" y="115"/>
                  <a:pt x="50" y="114"/>
                  <a:pt x="47" y="114"/>
                </a:cubicBezTo>
                <a:cubicBezTo>
                  <a:pt x="35" y="114"/>
                  <a:pt x="24" y="125"/>
                  <a:pt x="24" y="137"/>
                </a:cubicBezTo>
                <a:cubicBezTo>
                  <a:pt x="24" y="150"/>
                  <a:pt x="35" y="160"/>
                  <a:pt x="47" y="160"/>
                </a:cubicBezTo>
                <a:cubicBezTo>
                  <a:pt x="60" y="160"/>
                  <a:pt x="70" y="150"/>
                  <a:pt x="70" y="137"/>
                </a:cubicBezTo>
                <a:cubicBezTo>
                  <a:pt x="70" y="137"/>
                  <a:pt x="70" y="137"/>
                  <a:pt x="70" y="137"/>
                </a:cubicBezTo>
                <a:cubicBezTo>
                  <a:pt x="70" y="74"/>
                  <a:pt x="70" y="74"/>
                  <a:pt x="70" y="74"/>
                </a:cubicBezTo>
                <a:cubicBezTo>
                  <a:pt x="66" y="78"/>
                  <a:pt x="61" y="81"/>
                  <a:pt x="56" y="83"/>
                </a:cubicBezTo>
                <a:lnTo>
                  <a:pt x="56" y="116"/>
                </a:lnTo>
                <a:close/>
                <a:moveTo>
                  <a:pt x="142" y="35"/>
                </a:moveTo>
                <a:cubicBezTo>
                  <a:pt x="85" y="35"/>
                  <a:pt x="85" y="35"/>
                  <a:pt x="85" y="35"/>
                </a:cubicBezTo>
                <a:cubicBezTo>
                  <a:pt x="85" y="37"/>
                  <a:pt x="85" y="39"/>
                  <a:pt x="85" y="40"/>
                </a:cubicBezTo>
                <a:cubicBezTo>
                  <a:pt x="85" y="49"/>
                  <a:pt x="83" y="57"/>
                  <a:pt x="79" y="64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42" y="116"/>
                  <a:pt x="142" y="116"/>
                  <a:pt x="142" y="116"/>
                </a:cubicBezTo>
                <a:cubicBezTo>
                  <a:pt x="140" y="115"/>
                  <a:pt x="137" y="114"/>
                  <a:pt x="134" y="114"/>
                </a:cubicBezTo>
                <a:cubicBezTo>
                  <a:pt x="122" y="114"/>
                  <a:pt x="111" y="125"/>
                  <a:pt x="111" y="137"/>
                </a:cubicBezTo>
                <a:cubicBezTo>
                  <a:pt x="111" y="150"/>
                  <a:pt x="122" y="160"/>
                  <a:pt x="134" y="160"/>
                </a:cubicBezTo>
                <a:cubicBezTo>
                  <a:pt x="147" y="160"/>
                  <a:pt x="157" y="150"/>
                  <a:pt x="157" y="137"/>
                </a:cubicBezTo>
                <a:cubicBezTo>
                  <a:pt x="157" y="137"/>
                  <a:pt x="157" y="137"/>
                  <a:pt x="157" y="137"/>
                </a:cubicBezTo>
                <a:cubicBezTo>
                  <a:pt x="157" y="137"/>
                  <a:pt x="157" y="137"/>
                  <a:pt x="157" y="137"/>
                </a:cubicBezTo>
                <a:cubicBezTo>
                  <a:pt x="157" y="64"/>
                  <a:pt x="157" y="64"/>
                  <a:pt x="157" y="64"/>
                </a:cubicBezTo>
                <a:cubicBezTo>
                  <a:pt x="157" y="35"/>
                  <a:pt x="157" y="35"/>
                  <a:pt x="157" y="35"/>
                </a:cubicBezTo>
                <a:lnTo>
                  <a:pt x="142" y="35"/>
                </a:lnTo>
                <a:close/>
                <a:moveTo>
                  <a:pt x="81" y="35"/>
                </a:moveTo>
                <a:cubicBezTo>
                  <a:pt x="78" y="15"/>
                  <a:pt x="61" y="0"/>
                  <a:pt x="40" y="0"/>
                </a:cubicBezTo>
                <a:cubicBezTo>
                  <a:pt x="18" y="0"/>
                  <a:pt x="0" y="18"/>
                  <a:pt x="0" y="40"/>
                </a:cubicBezTo>
                <a:cubicBezTo>
                  <a:pt x="0" y="63"/>
                  <a:pt x="18" y="81"/>
                  <a:pt x="40" y="81"/>
                </a:cubicBezTo>
                <a:cubicBezTo>
                  <a:pt x="46" y="81"/>
                  <a:pt x="51" y="80"/>
                  <a:pt x="56" y="78"/>
                </a:cubicBezTo>
                <a:cubicBezTo>
                  <a:pt x="61" y="76"/>
                  <a:pt x="66" y="72"/>
                  <a:pt x="70" y="68"/>
                </a:cubicBezTo>
                <a:cubicBezTo>
                  <a:pt x="71" y="67"/>
                  <a:pt x="72" y="65"/>
                  <a:pt x="74" y="64"/>
                </a:cubicBezTo>
                <a:cubicBezTo>
                  <a:pt x="78" y="57"/>
                  <a:pt x="81" y="49"/>
                  <a:pt x="81" y="40"/>
                </a:cubicBezTo>
                <a:cubicBezTo>
                  <a:pt x="81" y="39"/>
                  <a:pt x="81" y="37"/>
                  <a:pt x="81" y="35"/>
                </a:cubicBezTo>
                <a:close/>
                <a:moveTo>
                  <a:pt x="66" y="35"/>
                </a:moveTo>
                <a:cubicBezTo>
                  <a:pt x="66" y="49"/>
                  <a:pt x="66" y="49"/>
                  <a:pt x="66" y="49"/>
                </a:cubicBezTo>
                <a:cubicBezTo>
                  <a:pt x="56" y="49"/>
                  <a:pt x="56" y="49"/>
                  <a:pt x="56" y="49"/>
                </a:cubicBezTo>
                <a:cubicBezTo>
                  <a:pt x="15" y="49"/>
                  <a:pt x="15" y="49"/>
                  <a:pt x="15" y="49"/>
                </a:cubicBezTo>
                <a:cubicBezTo>
                  <a:pt x="15" y="31"/>
                  <a:pt x="15" y="31"/>
                  <a:pt x="15" y="31"/>
                </a:cubicBezTo>
                <a:cubicBezTo>
                  <a:pt x="66" y="31"/>
                  <a:pt x="66" y="31"/>
                  <a:pt x="66" y="31"/>
                </a:cubicBezTo>
                <a:lnTo>
                  <a:pt x="66" y="3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6CABA799-6975-AEE2-234A-0812B2A3A284}"/>
              </a:ext>
            </a:extLst>
          </p:cNvPr>
          <p:cNvSpPr>
            <a:spLocks noEditPoints="1"/>
          </p:cNvSpPr>
          <p:nvPr/>
        </p:nvSpPr>
        <p:spPr bwMode="auto">
          <a:xfrm>
            <a:off x="10148888" y="2470150"/>
            <a:ext cx="147638" cy="257175"/>
          </a:xfrm>
          <a:custGeom>
            <a:avLst/>
            <a:gdLst>
              <a:gd name="T0" fmla="*/ 18 w 93"/>
              <a:gd name="T1" fmla="*/ 26 h 162"/>
              <a:gd name="T2" fmla="*/ 32 w 93"/>
              <a:gd name="T3" fmla="*/ 29 h 162"/>
              <a:gd name="T4" fmla="*/ 43 w 93"/>
              <a:gd name="T5" fmla="*/ 37 h 162"/>
              <a:gd name="T6" fmla="*/ 52 w 93"/>
              <a:gd name="T7" fmla="*/ 37 h 162"/>
              <a:gd name="T8" fmla="*/ 38 w 93"/>
              <a:gd name="T9" fmla="*/ 21 h 162"/>
              <a:gd name="T10" fmla="*/ 23 w 93"/>
              <a:gd name="T11" fmla="*/ 18 h 162"/>
              <a:gd name="T12" fmla="*/ 16 w 93"/>
              <a:gd name="T13" fmla="*/ 9 h 162"/>
              <a:gd name="T14" fmla="*/ 9 w 93"/>
              <a:gd name="T15" fmla="*/ 5 h 162"/>
              <a:gd name="T16" fmla="*/ 18 w 93"/>
              <a:gd name="T17" fmla="*/ 26 h 162"/>
              <a:gd name="T18" fmla="*/ 65 w 93"/>
              <a:gd name="T19" fmla="*/ 42 h 162"/>
              <a:gd name="T20" fmla="*/ 49 w 93"/>
              <a:gd name="T21" fmla="*/ 42 h 162"/>
              <a:gd name="T22" fmla="*/ 49 w 93"/>
              <a:gd name="T23" fmla="*/ 42 h 162"/>
              <a:gd name="T24" fmla="*/ 49 w 93"/>
              <a:gd name="T25" fmla="*/ 42 h 162"/>
              <a:gd name="T26" fmla="*/ 49 w 93"/>
              <a:gd name="T27" fmla="*/ 86 h 162"/>
              <a:gd name="T28" fmla="*/ 93 w 93"/>
              <a:gd name="T29" fmla="*/ 86 h 162"/>
              <a:gd name="T30" fmla="*/ 93 w 93"/>
              <a:gd name="T31" fmla="*/ 70 h 162"/>
              <a:gd name="T32" fmla="*/ 65 w 93"/>
              <a:gd name="T33" fmla="*/ 42 h 162"/>
              <a:gd name="T34" fmla="*/ 44 w 93"/>
              <a:gd name="T35" fmla="*/ 42 h 162"/>
              <a:gd name="T36" fmla="*/ 28 w 93"/>
              <a:gd name="T37" fmla="*/ 42 h 162"/>
              <a:gd name="T38" fmla="*/ 0 w 93"/>
              <a:gd name="T39" fmla="*/ 70 h 162"/>
              <a:gd name="T40" fmla="*/ 0 w 93"/>
              <a:gd name="T41" fmla="*/ 86 h 162"/>
              <a:gd name="T42" fmla="*/ 44 w 93"/>
              <a:gd name="T43" fmla="*/ 86 h 162"/>
              <a:gd name="T44" fmla="*/ 44 w 93"/>
              <a:gd name="T45" fmla="*/ 42 h 162"/>
              <a:gd name="T46" fmla="*/ 0 w 93"/>
              <a:gd name="T47" fmla="*/ 162 h 162"/>
              <a:gd name="T48" fmla="*/ 93 w 93"/>
              <a:gd name="T49" fmla="*/ 162 h 162"/>
              <a:gd name="T50" fmla="*/ 93 w 93"/>
              <a:gd name="T51" fmla="*/ 91 h 162"/>
              <a:gd name="T52" fmla="*/ 0 w 93"/>
              <a:gd name="T53" fmla="*/ 91 h 162"/>
              <a:gd name="T54" fmla="*/ 0 w 93"/>
              <a:gd name="T55" fmla="*/ 162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93" h="162">
                <a:moveTo>
                  <a:pt x="18" y="26"/>
                </a:moveTo>
                <a:cubicBezTo>
                  <a:pt x="22" y="28"/>
                  <a:pt x="27" y="28"/>
                  <a:pt x="32" y="29"/>
                </a:cubicBezTo>
                <a:cubicBezTo>
                  <a:pt x="37" y="30"/>
                  <a:pt x="43" y="32"/>
                  <a:pt x="43" y="37"/>
                </a:cubicBezTo>
                <a:cubicBezTo>
                  <a:pt x="52" y="37"/>
                  <a:pt x="52" y="37"/>
                  <a:pt x="52" y="37"/>
                </a:cubicBezTo>
                <a:cubicBezTo>
                  <a:pt x="52" y="29"/>
                  <a:pt x="45" y="23"/>
                  <a:pt x="38" y="21"/>
                </a:cubicBezTo>
                <a:cubicBezTo>
                  <a:pt x="33" y="20"/>
                  <a:pt x="28" y="20"/>
                  <a:pt x="23" y="18"/>
                </a:cubicBezTo>
                <a:cubicBezTo>
                  <a:pt x="20" y="17"/>
                  <a:pt x="14" y="14"/>
                  <a:pt x="16" y="9"/>
                </a:cubicBezTo>
                <a:cubicBezTo>
                  <a:pt x="19" y="4"/>
                  <a:pt x="11" y="0"/>
                  <a:pt x="9" y="5"/>
                </a:cubicBezTo>
                <a:cubicBezTo>
                  <a:pt x="4" y="13"/>
                  <a:pt x="9" y="22"/>
                  <a:pt x="18" y="26"/>
                </a:cubicBezTo>
                <a:close/>
                <a:moveTo>
                  <a:pt x="65" y="42"/>
                </a:moveTo>
                <a:cubicBezTo>
                  <a:pt x="49" y="42"/>
                  <a:pt x="49" y="42"/>
                  <a:pt x="49" y="42"/>
                </a:cubicBezTo>
                <a:cubicBezTo>
                  <a:pt x="49" y="42"/>
                  <a:pt x="49" y="42"/>
                  <a:pt x="49" y="42"/>
                </a:cubicBezTo>
                <a:cubicBezTo>
                  <a:pt x="49" y="42"/>
                  <a:pt x="49" y="42"/>
                  <a:pt x="49" y="42"/>
                </a:cubicBezTo>
                <a:cubicBezTo>
                  <a:pt x="49" y="86"/>
                  <a:pt x="49" y="86"/>
                  <a:pt x="49" y="86"/>
                </a:cubicBezTo>
                <a:cubicBezTo>
                  <a:pt x="93" y="86"/>
                  <a:pt x="93" y="86"/>
                  <a:pt x="93" y="86"/>
                </a:cubicBezTo>
                <a:cubicBezTo>
                  <a:pt x="93" y="70"/>
                  <a:pt x="93" y="70"/>
                  <a:pt x="93" y="70"/>
                </a:cubicBezTo>
                <a:cubicBezTo>
                  <a:pt x="93" y="54"/>
                  <a:pt x="80" y="42"/>
                  <a:pt x="65" y="42"/>
                </a:cubicBezTo>
                <a:close/>
                <a:moveTo>
                  <a:pt x="44" y="42"/>
                </a:moveTo>
                <a:cubicBezTo>
                  <a:pt x="28" y="42"/>
                  <a:pt x="28" y="42"/>
                  <a:pt x="28" y="42"/>
                </a:cubicBezTo>
                <a:cubicBezTo>
                  <a:pt x="13" y="42"/>
                  <a:pt x="0" y="54"/>
                  <a:pt x="0" y="70"/>
                </a:cubicBezTo>
                <a:cubicBezTo>
                  <a:pt x="0" y="86"/>
                  <a:pt x="0" y="86"/>
                  <a:pt x="0" y="86"/>
                </a:cubicBezTo>
                <a:cubicBezTo>
                  <a:pt x="44" y="86"/>
                  <a:pt x="44" y="86"/>
                  <a:pt x="44" y="86"/>
                </a:cubicBezTo>
                <a:lnTo>
                  <a:pt x="44" y="42"/>
                </a:lnTo>
                <a:close/>
                <a:moveTo>
                  <a:pt x="0" y="162"/>
                </a:moveTo>
                <a:cubicBezTo>
                  <a:pt x="93" y="162"/>
                  <a:pt x="93" y="162"/>
                  <a:pt x="93" y="162"/>
                </a:cubicBezTo>
                <a:cubicBezTo>
                  <a:pt x="93" y="91"/>
                  <a:pt x="93" y="91"/>
                  <a:pt x="93" y="91"/>
                </a:cubicBezTo>
                <a:cubicBezTo>
                  <a:pt x="0" y="91"/>
                  <a:pt x="0" y="91"/>
                  <a:pt x="0" y="91"/>
                </a:cubicBezTo>
                <a:lnTo>
                  <a:pt x="0" y="16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575FFFA4-9E4F-11F9-3149-F3C41DE65C53}"/>
              </a:ext>
            </a:extLst>
          </p:cNvPr>
          <p:cNvSpPr>
            <a:spLocks/>
          </p:cNvSpPr>
          <p:nvPr/>
        </p:nvSpPr>
        <p:spPr bwMode="auto">
          <a:xfrm>
            <a:off x="4040188" y="2481263"/>
            <a:ext cx="254000" cy="239713"/>
          </a:xfrm>
          <a:custGeom>
            <a:avLst/>
            <a:gdLst>
              <a:gd name="T0" fmla="*/ 27 w 160"/>
              <a:gd name="T1" fmla="*/ 151 h 151"/>
              <a:gd name="T2" fmla="*/ 55 w 160"/>
              <a:gd name="T3" fmla="*/ 123 h 151"/>
              <a:gd name="T4" fmla="*/ 55 w 160"/>
              <a:gd name="T5" fmla="*/ 123 h 151"/>
              <a:gd name="T6" fmla="*/ 55 w 160"/>
              <a:gd name="T7" fmla="*/ 123 h 151"/>
              <a:gd name="T8" fmla="*/ 55 w 160"/>
              <a:gd name="T9" fmla="*/ 35 h 151"/>
              <a:gd name="T10" fmla="*/ 143 w 160"/>
              <a:gd name="T11" fmla="*/ 35 h 151"/>
              <a:gd name="T12" fmla="*/ 143 w 160"/>
              <a:gd name="T13" fmla="*/ 98 h 151"/>
              <a:gd name="T14" fmla="*/ 133 w 160"/>
              <a:gd name="T15" fmla="*/ 96 h 151"/>
              <a:gd name="T16" fmla="*/ 105 w 160"/>
              <a:gd name="T17" fmla="*/ 123 h 151"/>
              <a:gd name="T18" fmla="*/ 133 w 160"/>
              <a:gd name="T19" fmla="*/ 151 h 151"/>
              <a:gd name="T20" fmla="*/ 160 w 160"/>
              <a:gd name="T21" fmla="*/ 123 h 151"/>
              <a:gd name="T22" fmla="*/ 160 w 160"/>
              <a:gd name="T23" fmla="*/ 123 h 151"/>
              <a:gd name="T24" fmla="*/ 160 w 160"/>
              <a:gd name="T25" fmla="*/ 123 h 151"/>
              <a:gd name="T26" fmla="*/ 160 w 160"/>
              <a:gd name="T27" fmla="*/ 35 h 151"/>
              <a:gd name="T28" fmla="*/ 160 w 160"/>
              <a:gd name="T29" fmla="*/ 0 h 151"/>
              <a:gd name="T30" fmla="*/ 143 w 160"/>
              <a:gd name="T31" fmla="*/ 0 h 151"/>
              <a:gd name="T32" fmla="*/ 55 w 160"/>
              <a:gd name="T33" fmla="*/ 0 h 151"/>
              <a:gd name="T34" fmla="*/ 38 w 160"/>
              <a:gd name="T35" fmla="*/ 0 h 151"/>
              <a:gd name="T36" fmla="*/ 38 w 160"/>
              <a:gd name="T37" fmla="*/ 35 h 151"/>
              <a:gd name="T38" fmla="*/ 38 w 160"/>
              <a:gd name="T39" fmla="*/ 98 h 151"/>
              <a:gd name="T40" fmla="*/ 27 w 160"/>
              <a:gd name="T41" fmla="*/ 96 h 151"/>
              <a:gd name="T42" fmla="*/ 0 w 160"/>
              <a:gd name="T43" fmla="*/ 123 h 151"/>
              <a:gd name="T44" fmla="*/ 27 w 160"/>
              <a:gd name="T45" fmla="*/ 151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0" h="151">
                <a:moveTo>
                  <a:pt x="27" y="151"/>
                </a:moveTo>
                <a:cubicBezTo>
                  <a:pt x="42" y="151"/>
                  <a:pt x="55" y="139"/>
                  <a:pt x="55" y="123"/>
                </a:cubicBezTo>
                <a:cubicBezTo>
                  <a:pt x="55" y="123"/>
                  <a:pt x="55" y="123"/>
                  <a:pt x="55" y="123"/>
                </a:cubicBezTo>
                <a:cubicBezTo>
                  <a:pt x="55" y="123"/>
                  <a:pt x="55" y="123"/>
                  <a:pt x="55" y="123"/>
                </a:cubicBezTo>
                <a:cubicBezTo>
                  <a:pt x="55" y="35"/>
                  <a:pt x="55" y="35"/>
                  <a:pt x="55" y="35"/>
                </a:cubicBezTo>
                <a:cubicBezTo>
                  <a:pt x="143" y="35"/>
                  <a:pt x="143" y="35"/>
                  <a:pt x="143" y="35"/>
                </a:cubicBezTo>
                <a:cubicBezTo>
                  <a:pt x="143" y="98"/>
                  <a:pt x="143" y="98"/>
                  <a:pt x="143" y="98"/>
                </a:cubicBezTo>
                <a:cubicBezTo>
                  <a:pt x="140" y="97"/>
                  <a:pt x="136" y="96"/>
                  <a:pt x="133" y="96"/>
                </a:cubicBezTo>
                <a:cubicBezTo>
                  <a:pt x="117" y="96"/>
                  <a:pt x="105" y="108"/>
                  <a:pt x="105" y="123"/>
                </a:cubicBezTo>
                <a:cubicBezTo>
                  <a:pt x="105" y="139"/>
                  <a:pt x="117" y="151"/>
                  <a:pt x="133" y="151"/>
                </a:cubicBezTo>
                <a:cubicBezTo>
                  <a:pt x="148" y="151"/>
                  <a:pt x="160" y="139"/>
                  <a:pt x="160" y="123"/>
                </a:cubicBezTo>
                <a:cubicBezTo>
                  <a:pt x="160" y="123"/>
                  <a:pt x="160" y="123"/>
                  <a:pt x="160" y="123"/>
                </a:cubicBezTo>
                <a:cubicBezTo>
                  <a:pt x="160" y="123"/>
                  <a:pt x="160" y="123"/>
                  <a:pt x="160" y="123"/>
                </a:cubicBezTo>
                <a:cubicBezTo>
                  <a:pt x="160" y="35"/>
                  <a:pt x="160" y="35"/>
                  <a:pt x="160" y="35"/>
                </a:cubicBezTo>
                <a:cubicBezTo>
                  <a:pt x="160" y="0"/>
                  <a:pt x="160" y="0"/>
                  <a:pt x="160" y="0"/>
                </a:cubicBezTo>
                <a:cubicBezTo>
                  <a:pt x="143" y="0"/>
                  <a:pt x="143" y="0"/>
                  <a:pt x="143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35"/>
                  <a:pt x="38" y="35"/>
                  <a:pt x="38" y="35"/>
                </a:cubicBezTo>
                <a:cubicBezTo>
                  <a:pt x="38" y="98"/>
                  <a:pt x="38" y="98"/>
                  <a:pt x="38" y="98"/>
                </a:cubicBezTo>
                <a:cubicBezTo>
                  <a:pt x="34" y="97"/>
                  <a:pt x="31" y="96"/>
                  <a:pt x="27" y="96"/>
                </a:cubicBezTo>
                <a:cubicBezTo>
                  <a:pt x="12" y="96"/>
                  <a:pt x="0" y="108"/>
                  <a:pt x="0" y="123"/>
                </a:cubicBezTo>
                <a:cubicBezTo>
                  <a:pt x="0" y="139"/>
                  <a:pt x="12" y="151"/>
                  <a:pt x="27" y="15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7386D8F7-F818-6325-5833-5620455BBCCF}"/>
              </a:ext>
            </a:extLst>
          </p:cNvPr>
          <p:cNvSpPr>
            <a:spLocks/>
          </p:cNvSpPr>
          <p:nvPr/>
        </p:nvSpPr>
        <p:spPr bwMode="auto">
          <a:xfrm>
            <a:off x="9012238" y="2473325"/>
            <a:ext cx="219075" cy="254000"/>
          </a:xfrm>
          <a:custGeom>
            <a:avLst/>
            <a:gdLst>
              <a:gd name="T0" fmla="*/ 139 w 139"/>
              <a:gd name="T1" fmla="*/ 0 h 160"/>
              <a:gd name="T2" fmla="*/ 40 w 139"/>
              <a:gd name="T3" fmla="*/ 0 h 160"/>
              <a:gd name="T4" fmla="*/ 40 w 139"/>
              <a:gd name="T5" fmla="*/ 104 h 160"/>
              <a:gd name="T6" fmla="*/ 29 w 139"/>
              <a:gd name="T7" fmla="*/ 102 h 160"/>
              <a:gd name="T8" fmla="*/ 0 w 139"/>
              <a:gd name="T9" fmla="*/ 131 h 160"/>
              <a:gd name="T10" fmla="*/ 29 w 139"/>
              <a:gd name="T11" fmla="*/ 160 h 160"/>
              <a:gd name="T12" fmla="*/ 58 w 139"/>
              <a:gd name="T13" fmla="*/ 131 h 160"/>
              <a:gd name="T14" fmla="*/ 58 w 139"/>
              <a:gd name="T15" fmla="*/ 131 h 160"/>
              <a:gd name="T16" fmla="*/ 58 w 139"/>
              <a:gd name="T17" fmla="*/ 41 h 160"/>
              <a:gd name="T18" fmla="*/ 139 w 139"/>
              <a:gd name="T19" fmla="*/ 41 h 160"/>
              <a:gd name="T20" fmla="*/ 139 w 139"/>
              <a:gd name="T21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39" h="160">
                <a:moveTo>
                  <a:pt x="139" y="0"/>
                </a:moveTo>
                <a:cubicBezTo>
                  <a:pt x="40" y="0"/>
                  <a:pt x="40" y="0"/>
                  <a:pt x="40" y="0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37" y="103"/>
                  <a:pt x="33" y="102"/>
                  <a:pt x="29" y="102"/>
                </a:cubicBezTo>
                <a:cubicBezTo>
                  <a:pt x="13" y="102"/>
                  <a:pt x="0" y="115"/>
                  <a:pt x="0" y="131"/>
                </a:cubicBezTo>
                <a:cubicBezTo>
                  <a:pt x="0" y="147"/>
                  <a:pt x="13" y="160"/>
                  <a:pt x="29" y="160"/>
                </a:cubicBezTo>
                <a:cubicBezTo>
                  <a:pt x="45" y="160"/>
                  <a:pt x="58" y="147"/>
                  <a:pt x="58" y="131"/>
                </a:cubicBezTo>
                <a:cubicBezTo>
                  <a:pt x="58" y="131"/>
                  <a:pt x="58" y="131"/>
                  <a:pt x="58" y="131"/>
                </a:cubicBezTo>
                <a:cubicBezTo>
                  <a:pt x="58" y="41"/>
                  <a:pt x="58" y="41"/>
                  <a:pt x="58" y="41"/>
                </a:cubicBezTo>
                <a:cubicBezTo>
                  <a:pt x="139" y="41"/>
                  <a:pt x="139" y="41"/>
                  <a:pt x="139" y="41"/>
                </a:cubicBezTo>
                <a:cubicBezTo>
                  <a:pt x="139" y="0"/>
                  <a:pt x="139" y="0"/>
                  <a:pt x="13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4C21C4A0-A7AC-E064-8C58-C45922788F0C}"/>
              </a:ext>
            </a:extLst>
          </p:cNvPr>
          <p:cNvSpPr>
            <a:spLocks noEditPoints="1"/>
          </p:cNvSpPr>
          <p:nvPr/>
        </p:nvSpPr>
        <p:spPr bwMode="auto">
          <a:xfrm>
            <a:off x="11210926" y="1924050"/>
            <a:ext cx="225425" cy="255588"/>
          </a:xfrm>
          <a:custGeom>
            <a:avLst/>
            <a:gdLst>
              <a:gd name="T0" fmla="*/ 6 w 142"/>
              <a:gd name="T1" fmla="*/ 135 h 161"/>
              <a:gd name="T2" fmla="*/ 1 w 142"/>
              <a:gd name="T3" fmla="*/ 155 h 161"/>
              <a:gd name="T4" fmla="*/ 9 w 142"/>
              <a:gd name="T5" fmla="*/ 155 h 161"/>
              <a:gd name="T6" fmla="*/ 13 w 142"/>
              <a:gd name="T7" fmla="*/ 141 h 161"/>
              <a:gd name="T8" fmla="*/ 20 w 142"/>
              <a:gd name="T9" fmla="*/ 140 h 161"/>
              <a:gd name="T10" fmla="*/ 20 w 142"/>
              <a:gd name="T11" fmla="*/ 157 h 161"/>
              <a:gd name="T12" fmla="*/ 142 w 142"/>
              <a:gd name="T13" fmla="*/ 157 h 161"/>
              <a:gd name="T14" fmla="*/ 142 w 142"/>
              <a:gd name="T15" fmla="*/ 0 h 161"/>
              <a:gd name="T16" fmla="*/ 20 w 142"/>
              <a:gd name="T17" fmla="*/ 0 h 161"/>
              <a:gd name="T18" fmla="*/ 20 w 142"/>
              <a:gd name="T19" fmla="*/ 0 h 161"/>
              <a:gd name="T20" fmla="*/ 6 w 142"/>
              <a:gd name="T21" fmla="*/ 4 h 161"/>
              <a:gd name="T22" fmla="*/ 1 w 142"/>
              <a:gd name="T23" fmla="*/ 24 h 161"/>
              <a:gd name="T24" fmla="*/ 9 w 142"/>
              <a:gd name="T25" fmla="*/ 24 h 161"/>
              <a:gd name="T26" fmla="*/ 13 w 142"/>
              <a:gd name="T27" fmla="*/ 10 h 161"/>
              <a:gd name="T28" fmla="*/ 20 w 142"/>
              <a:gd name="T29" fmla="*/ 8 h 161"/>
              <a:gd name="T30" fmla="*/ 20 w 142"/>
              <a:gd name="T31" fmla="*/ 32 h 161"/>
              <a:gd name="T32" fmla="*/ 6 w 142"/>
              <a:gd name="T33" fmla="*/ 37 h 161"/>
              <a:gd name="T34" fmla="*/ 1 w 142"/>
              <a:gd name="T35" fmla="*/ 57 h 161"/>
              <a:gd name="T36" fmla="*/ 9 w 142"/>
              <a:gd name="T37" fmla="*/ 57 h 161"/>
              <a:gd name="T38" fmla="*/ 13 w 142"/>
              <a:gd name="T39" fmla="*/ 43 h 161"/>
              <a:gd name="T40" fmla="*/ 20 w 142"/>
              <a:gd name="T41" fmla="*/ 41 h 161"/>
              <a:gd name="T42" fmla="*/ 20 w 142"/>
              <a:gd name="T43" fmla="*/ 65 h 161"/>
              <a:gd name="T44" fmla="*/ 6 w 142"/>
              <a:gd name="T45" fmla="*/ 70 h 161"/>
              <a:gd name="T46" fmla="*/ 1 w 142"/>
              <a:gd name="T47" fmla="*/ 90 h 161"/>
              <a:gd name="T48" fmla="*/ 9 w 142"/>
              <a:gd name="T49" fmla="*/ 90 h 161"/>
              <a:gd name="T50" fmla="*/ 13 w 142"/>
              <a:gd name="T51" fmla="*/ 76 h 161"/>
              <a:gd name="T52" fmla="*/ 20 w 142"/>
              <a:gd name="T53" fmla="*/ 74 h 161"/>
              <a:gd name="T54" fmla="*/ 20 w 142"/>
              <a:gd name="T55" fmla="*/ 98 h 161"/>
              <a:gd name="T56" fmla="*/ 6 w 142"/>
              <a:gd name="T57" fmla="*/ 103 h 161"/>
              <a:gd name="T58" fmla="*/ 1 w 142"/>
              <a:gd name="T59" fmla="*/ 123 h 161"/>
              <a:gd name="T60" fmla="*/ 9 w 142"/>
              <a:gd name="T61" fmla="*/ 123 h 161"/>
              <a:gd name="T62" fmla="*/ 13 w 142"/>
              <a:gd name="T63" fmla="*/ 109 h 161"/>
              <a:gd name="T64" fmla="*/ 20 w 142"/>
              <a:gd name="T65" fmla="*/ 107 h 161"/>
              <a:gd name="T66" fmla="*/ 20 w 142"/>
              <a:gd name="T67" fmla="*/ 131 h 161"/>
              <a:gd name="T68" fmla="*/ 6 w 142"/>
              <a:gd name="T69" fmla="*/ 135 h 161"/>
              <a:gd name="T70" fmla="*/ 48 w 142"/>
              <a:gd name="T71" fmla="*/ 16 h 161"/>
              <a:gd name="T72" fmla="*/ 114 w 142"/>
              <a:gd name="T73" fmla="*/ 16 h 161"/>
              <a:gd name="T74" fmla="*/ 114 w 142"/>
              <a:gd name="T75" fmla="*/ 51 h 161"/>
              <a:gd name="T76" fmla="*/ 48 w 142"/>
              <a:gd name="T77" fmla="*/ 51 h 161"/>
              <a:gd name="T78" fmla="*/ 48 w 142"/>
              <a:gd name="T79" fmla="*/ 16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2" h="161">
                <a:moveTo>
                  <a:pt x="6" y="135"/>
                </a:moveTo>
                <a:cubicBezTo>
                  <a:pt x="1" y="141"/>
                  <a:pt x="0" y="148"/>
                  <a:pt x="1" y="155"/>
                </a:cubicBezTo>
                <a:cubicBezTo>
                  <a:pt x="1" y="161"/>
                  <a:pt x="10" y="161"/>
                  <a:pt x="9" y="155"/>
                </a:cubicBezTo>
                <a:cubicBezTo>
                  <a:pt x="9" y="151"/>
                  <a:pt x="9" y="145"/>
                  <a:pt x="13" y="141"/>
                </a:cubicBezTo>
                <a:cubicBezTo>
                  <a:pt x="15" y="140"/>
                  <a:pt x="17" y="140"/>
                  <a:pt x="20" y="140"/>
                </a:cubicBezTo>
                <a:cubicBezTo>
                  <a:pt x="20" y="157"/>
                  <a:pt x="20" y="157"/>
                  <a:pt x="20" y="157"/>
                </a:cubicBezTo>
                <a:cubicBezTo>
                  <a:pt x="142" y="157"/>
                  <a:pt x="142" y="157"/>
                  <a:pt x="142" y="157"/>
                </a:cubicBezTo>
                <a:cubicBezTo>
                  <a:pt x="142" y="0"/>
                  <a:pt x="142" y="0"/>
                  <a:pt x="142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1"/>
                  <a:pt x="6" y="4"/>
                </a:cubicBezTo>
                <a:cubicBezTo>
                  <a:pt x="1" y="9"/>
                  <a:pt x="0" y="17"/>
                  <a:pt x="1" y="24"/>
                </a:cubicBezTo>
                <a:cubicBezTo>
                  <a:pt x="1" y="30"/>
                  <a:pt x="10" y="30"/>
                  <a:pt x="9" y="24"/>
                </a:cubicBezTo>
                <a:cubicBezTo>
                  <a:pt x="9" y="19"/>
                  <a:pt x="9" y="13"/>
                  <a:pt x="13" y="10"/>
                </a:cubicBezTo>
                <a:cubicBezTo>
                  <a:pt x="15" y="9"/>
                  <a:pt x="17" y="8"/>
                  <a:pt x="20" y="8"/>
                </a:cubicBezTo>
                <a:cubicBezTo>
                  <a:pt x="20" y="32"/>
                  <a:pt x="20" y="32"/>
                  <a:pt x="20" y="32"/>
                </a:cubicBezTo>
                <a:cubicBezTo>
                  <a:pt x="15" y="32"/>
                  <a:pt x="10" y="33"/>
                  <a:pt x="6" y="37"/>
                </a:cubicBezTo>
                <a:cubicBezTo>
                  <a:pt x="1" y="42"/>
                  <a:pt x="0" y="50"/>
                  <a:pt x="1" y="57"/>
                </a:cubicBezTo>
                <a:cubicBezTo>
                  <a:pt x="1" y="63"/>
                  <a:pt x="10" y="63"/>
                  <a:pt x="9" y="57"/>
                </a:cubicBezTo>
                <a:cubicBezTo>
                  <a:pt x="9" y="52"/>
                  <a:pt x="9" y="46"/>
                  <a:pt x="13" y="43"/>
                </a:cubicBezTo>
                <a:cubicBezTo>
                  <a:pt x="15" y="42"/>
                  <a:pt x="17" y="41"/>
                  <a:pt x="20" y="41"/>
                </a:cubicBezTo>
                <a:cubicBezTo>
                  <a:pt x="20" y="65"/>
                  <a:pt x="20" y="65"/>
                  <a:pt x="20" y="65"/>
                </a:cubicBezTo>
                <a:cubicBezTo>
                  <a:pt x="15" y="65"/>
                  <a:pt x="10" y="66"/>
                  <a:pt x="6" y="70"/>
                </a:cubicBezTo>
                <a:cubicBezTo>
                  <a:pt x="1" y="75"/>
                  <a:pt x="0" y="82"/>
                  <a:pt x="1" y="90"/>
                </a:cubicBezTo>
                <a:cubicBezTo>
                  <a:pt x="1" y="95"/>
                  <a:pt x="10" y="95"/>
                  <a:pt x="9" y="90"/>
                </a:cubicBezTo>
                <a:cubicBezTo>
                  <a:pt x="9" y="85"/>
                  <a:pt x="9" y="79"/>
                  <a:pt x="13" y="76"/>
                </a:cubicBezTo>
                <a:cubicBezTo>
                  <a:pt x="15" y="74"/>
                  <a:pt x="17" y="74"/>
                  <a:pt x="20" y="74"/>
                </a:cubicBezTo>
                <a:cubicBezTo>
                  <a:pt x="20" y="98"/>
                  <a:pt x="20" y="98"/>
                  <a:pt x="20" y="98"/>
                </a:cubicBezTo>
                <a:cubicBezTo>
                  <a:pt x="15" y="98"/>
                  <a:pt x="10" y="99"/>
                  <a:pt x="6" y="103"/>
                </a:cubicBezTo>
                <a:cubicBezTo>
                  <a:pt x="1" y="108"/>
                  <a:pt x="0" y="115"/>
                  <a:pt x="1" y="123"/>
                </a:cubicBezTo>
                <a:cubicBezTo>
                  <a:pt x="1" y="128"/>
                  <a:pt x="10" y="128"/>
                  <a:pt x="9" y="123"/>
                </a:cubicBezTo>
                <a:cubicBezTo>
                  <a:pt x="9" y="118"/>
                  <a:pt x="9" y="112"/>
                  <a:pt x="13" y="109"/>
                </a:cubicBezTo>
                <a:cubicBezTo>
                  <a:pt x="15" y="107"/>
                  <a:pt x="17" y="107"/>
                  <a:pt x="20" y="107"/>
                </a:cubicBezTo>
                <a:cubicBezTo>
                  <a:pt x="20" y="131"/>
                  <a:pt x="20" y="131"/>
                  <a:pt x="20" y="131"/>
                </a:cubicBezTo>
                <a:cubicBezTo>
                  <a:pt x="15" y="131"/>
                  <a:pt x="10" y="132"/>
                  <a:pt x="6" y="135"/>
                </a:cubicBezTo>
                <a:close/>
                <a:moveTo>
                  <a:pt x="48" y="16"/>
                </a:moveTo>
                <a:cubicBezTo>
                  <a:pt x="114" y="16"/>
                  <a:pt x="114" y="16"/>
                  <a:pt x="114" y="16"/>
                </a:cubicBezTo>
                <a:cubicBezTo>
                  <a:pt x="114" y="51"/>
                  <a:pt x="114" y="51"/>
                  <a:pt x="114" y="51"/>
                </a:cubicBezTo>
                <a:cubicBezTo>
                  <a:pt x="48" y="51"/>
                  <a:pt x="48" y="51"/>
                  <a:pt x="48" y="51"/>
                </a:cubicBezTo>
                <a:lnTo>
                  <a:pt x="48" y="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C1BCA85B-6FC4-BA4C-FE98-73C897A5BAF3}"/>
              </a:ext>
            </a:extLst>
          </p:cNvPr>
          <p:cNvSpPr>
            <a:spLocks noEditPoints="1"/>
          </p:cNvSpPr>
          <p:nvPr/>
        </p:nvSpPr>
        <p:spPr bwMode="auto">
          <a:xfrm>
            <a:off x="5140326" y="1924050"/>
            <a:ext cx="255588" cy="252413"/>
          </a:xfrm>
          <a:custGeom>
            <a:avLst/>
            <a:gdLst>
              <a:gd name="T0" fmla="*/ 121 w 161"/>
              <a:gd name="T1" fmla="*/ 76 h 159"/>
              <a:gd name="T2" fmla="*/ 137 w 161"/>
              <a:gd name="T3" fmla="*/ 79 h 159"/>
              <a:gd name="T4" fmla="*/ 137 w 161"/>
              <a:gd name="T5" fmla="*/ 0 h 159"/>
              <a:gd name="T6" fmla="*/ 19 w 161"/>
              <a:gd name="T7" fmla="*/ 0 h 159"/>
              <a:gd name="T8" fmla="*/ 19 w 161"/>
              <a:gd name="T9" fmla="*/ 0 h 159"/>
              <a:gd name="T10" fmla="*/ 6 w 161"/>
              <a:gd name="T11" fmla="*/ 4 h 159"/>
              <a:gd name="T12" fmla="*/ 1 w 161"/>
              <a:gd name="T13" fmla="*/ 23 h 159"/>
              <a:gd name="T14" fmla="*/ 9 w 161"/>
              <a:gd name="T15" fmla="*/ 23 h 159"/>
              <a:gd name="T16" fmla="*/ 12 w 161"/>
              <a:gd name="T17" fmla="*/ 10 h 159"/>
              <a:gd name="T18" fmla="*/ 19 w 161"/>
              <a:gd name="T19" fmla="*/ 8 h 159"/>
              <a:gd name="T20" fmla="*/ 19 w 161"/>
              <a:gd name="T21" fmla="*/ 31 h 159"/>
              <a:gd name="T22" fmla="*/ 6 w 161"/>
              <a:gd name="T23" fmla="*/ 36 h 159"/>
              <a:gd name="T24" fmla="*/ 1 w 161"/>
              <a:gd name="T25" fmla="*/ 55 h 159"/>
              <a:gd name="T26" fmla="*/ 9 w 161"/>
              <a:gd name="T27" fmla="*/ 55 h 159"/>
              <a:gd name="T28" fmla="*/ 12 w 161"/>
              <a:gd name="T29" fmla="*/ 42 h 159"/>
              <a:gd name="T30" fmla="*/ 19 w 161"/>
              <a:gd name="T31" fmla="*/ 40 h 159"/>
              <a:gd name="T32" fmla="*/ 19 w 161"/>
              <a:gd name="T33" fmla="*/ 63 h 159"/>
              <a:gd name="T34" fmla="*/ 6 w 161"/>
              <a:gd name="T35" fmla="*/ 67 h 159"/>
              <a:gd name="T36" fmla="*/ 1 w 161"/>
              <a:gd name="T37" fmla="*/ 87 h 159"/>
              <a:gd name="T38" fmla="*/ 9 w 161"/>
              <a:gd name="T39" fmla="*/ 87 h 159"/>
              <a:gd name="T40" fmla="*/ 12 w 161"/>
              <a:gd name="T41" fmla="*/ 73 h 159"/>
              <a:gd name="T42" fmla="*/ 19 w 161"/>
              <a:gd name="T43" fmla="*/ 71 h 159"/>
              <a:gd name="T44" fmla="*/ 19 w 161"/>
              <a:gd name="T45" fmla="*/ 95 h 159"/>
              <a:gd name="T46" fmla="*/ 6 w 161"/>
              <a:gd name="T47" fmla="*/ 99 h 159"/>
              <a:gd name="T48" fmla="*/ 1 w 161"/>
              <a:gd name="T49" fmla="*/ 118 h 159"/>
              <a:gd name="T50" fmla="*/ 9 w 161"/>
              <a:gd name="T51" fmla="*/ 118 h 159"/>
              <a:gd name="T52" fmla="*/ 12 w 161"/>
              <a:gd name="T53" fmla="*/ 105 h 159"/>
              <a:gd name="T54" fmla="*/ 19 w 161"/>
              <a:gd name="T55" fmla="*/ 103 h 159"/>
              <a:gd name="T56" fmla="*/ 19 w 161"/>
              <a:gd name="T57" fmla="*/ 126 h 159"/>
              <a:gd name="T58" fmla="*/ 6 w 161"/>
              <a:gd name="T59" fmla="*/ 131 h 159"/>
              <a:gd name="T60" fmla="*/ 1 w 161"/>
              <a:gd name="T61" fmla="*/ 150 h 159"/>
              <a:gd name="T62" fmla="*/ 9 w 161"/>
              <a:gd name="T63" fmla="*/ 150 h 159"/>
              <a:gd name="T64" fmla="*/ 12 w 161"/>
              <a:gd name="T65" fmla="*/ 136 h 159"/>
              <a:gd name="T66" fmla="*/ 19 w 161"/>
              <a:gd name="T67" fmla="*/ 135 h 159"/>
              <a:gd name="T68" fmla="*/ 19 w 161"/>
              <a:gd name="T69" fmla="*/ 152 h 159"/>
              <a:gd name="T70" fmla="*/ 91 w 161"/>
              <a:gd name="T71" fmla="*/ 152 h 159"/>
              <a:gd name="T72" fmla="*/ 77 w 161"/>
              <a:gd name="T73" fmla="*/ 120 h 159"/>
              <a:gd name="T74" fmla="*/ 121 w 161"/>
              <a:gd name="T75" fmla="*/ 76 h 159"/>
              <a:gd name="T76" fmla="*/ 46 w 161"/>
              <a:gd name="T77" fmla="*/ 16 h 159"/>
              <a:gd name="T78" fmla="*/ 110 w 161"/>
              <a:gd name="T79" fmla="*/ 16 h 159"/>
              <a:gd name="T80" fmla="*/ 110 w 161"/>
              <a:gd name="T81" fmla="*/ 50 h 159"/>
              <a:gd name="T82" fmla="*/ 46 w 161"/>
              <a:gd name="T83" fmla="*/ 50 h 159"/>
              <a:gd name="T84" fmla="*/ 46 w 161"/>
              <a:gd name="T85" fmla="*/ 16 h 159"/>
              <a:gd name="T86" fmla="*/ 137 w 161"/>
              <a:gd name="T87" fmla="*/ 83 h 159"/>
              <a:gd name="T88" fmla="*/ 121 w 161"/>
              <a:gd name="T89" fmla="*/ 80 h 159"/>
              <a:gd name="T90" fmla="*/ 82 w 161"/>
              <a:gd name="T91" fmla="*/ 120 h 159"/>
              <a:gd name="T92" fmla="*/ 98 w 161"/>
              <a:gd name="T93" fmla="*/ 152 h 159"/>
              <a:gd name="T94" fmla="*/ 121 w 161"/>
              <a:gd name="T95" fmla="*/ 159 h 159"/>
              <a:gd name="T96" fmla="*/ 161 w 161"/>
              <a:gd name="T97" fmla="*/ 120 h 159"/>
              <a:gd name="T98" fmla="*/ 137 w 161"/>
              <a:gd name="T99" fmla="*/ 83 h 159"/>
              <a:gd name="T100" fmla="*/ 137 w 161"/>
              <a:gd name="T101" fmla="*/ 118 h 159"/>
              <a:gd name="T102" fmla="*/ 122 w 161"/>
              <a:gd name="T103" fmla="*/ 133 h 159"/>
              <a:gd name="T104" fmla="*/ 112 w 161"/>
              <a:gd name="T105" fmla="*/ 143 h 159"/>
              <a:gd name="T106" fmla="*/ 103 w 161"/>
              <a:gd name="T107" fmla="*/ 133 h 159"/>
              <a:gd name="T108" fmla="*/ 93 w 161"/>
              <a:gd name="T109" fmla="*/ 123 h 159"/>
              <a:gd name="T110" fmla="*/ 103 w 161"/>
              <a:gd name="T111" fmla="*/ 114 h 159"/>
              <a:gd name="T112" fmla="*/ 112 w 161"/>
              <a:gd name="T113" fmla="*/ 123 h 159"/>
              <a:gd name="T114" fmla="*/ 137 w 161"/>
              <a:gd name="T115" fmla="*/ 99 h 159"/>
              <a:gd name="T116" fmla="*/ 138 w 161"/>
              <a:gd name="T117" fmla="*/ 98 h 159"/>
              <a:gd name="T118" fmla="*/ 147 w 161"/>
              <a:gd name="T119" fmla="*/ 108 h 159"/>
              <a:gd name="T120" fmla="*/ 137 w 161"/>
              <a:gd name="T121" fmla="*/ 11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1" h="159">
                <a:moveTo>
                  <a:pt x="121" y="76"/>
                </a:moveTo>
                <a:cubicBezTo>
                  <a:pt x="127" y="76"/>
                  <a:pt x="132" y="77"/>
                  <a:pt x="137" y="79"/>
                </a:cubicBezTo>
                <a:cubicBezTo>
                  <a:pt x="137" y="0"/>
                  <a:pt x="137" y="0"/>
                  <a:pt x="137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15" y="0"/>
                  <a:pt x="10" y="1"/>
                  <a:pt x="6" y="4"/>
                </a:cubicBezTo>
                <a:cubicBezTo>
                  <a:pt x="1" y="9"/>
                  <a:pt x="0" y="16"/>
                  <a:pt x="1" y="23"/>
                </a:cubicBezTo>
                <a:cubicBezTo>
                  <a:pt x="1" y="29"/>
                  <a:pt x="10" y="29"/>
                  <a:pt x="9" y="23"/>
                </a:cubicBezTo>
                <a:cubicBezTo>
                  <a:pt x="9" y="19"/>
                  <a:pt x="8" y="13"/>
                  <a:pt x="12" y="10"/>
                </a:cubicBezTo>
                <a:cubicBezTo>
                  <a:pt x="14" y="9"/>
                  <a:pt x="17" y="8"/>
                  <a:pt x="19" y="8"/>
                </a:cubicBezTo>
                <a:cubicBezTo>
                  <a:pt x="19" y="31"/>
                  <a:pt x="19" y="31"/>
                  <a:pt x="19" y="31"/>
                </a:cubicBezTo>
                <a:cubicBezTo>
                  <a:pt x="15" y="32"/>
                  <a:pt x="10" y="33"/>
                  <a:pt x="6" y="36"/>
                </a:cubicBezTo>
                <a:cubicBezTo>
                  <a:pt x="1" y="41"/>
                  <a:pt x="0" y="48"/>
                  <a:pt x="1" y="55"/>
                </a:cubicBezTo>
                <a:cubicBezTo>
                  <a:pt x="1" y="60"/>
                  <a:pt x="10" y="60"/>
                  <a:pt x="9" y="55"/>
                </a:cubicBezTo>
                <a:cubicBezTo>
                  <a:pt x="9" y="51"/>
                  <a:pt x="8" y="45"/>
                  <a:pt x="12" y="42"/>
                </a:cubicBezTo>
                <a:cubicBezTo>
                  <a:pt x="14" y="40"/>
                  <a:pt x="17" y="40"/>
                  <a:pt x="19" y="40"/>
                </a:cubicBezTo>
                <a:cubicBezTo>
                  <a:pt x="19" y="63"/>
                  <a:pt x="19" y="63"/>
                  <a:pt x="19" y="63"/>
                </a:cubicBezTo>
                <a:cubicBezTo>
                  <a:pt x="15" y="63"/>
                  <a:pt x="10" y="64"/>
                  <a:pt x="6" y="67"/>
                </a:cubicBezTo>
                <a:cubicBezTo>
                  <a:pt x="1" y="73"/>
                  <a:pt x="0" y="80"/>
                  <a:pt x="1" y="87"/>
                </a:cubicBezTo>
                <a:cubicBezTo>
                  <a:pt x="1" y="92"/>
                  <a:pt x="10" y="92"/>
                  <a:pt x="9" y="87"/>
                </a:cubicBezTo>
                <a:cubicBezTo>
                  <a:pt x="9" y="82"/>
                  <a:pt x="8" y="76"/>
                  <a:pt x="12" y="73"/>
                </a:cubicBezTo>
                <a:cubicBezTo>
                  <a:pt x="14" y="72"/>
                  <a:pt x="17" y="71"/>
                  <a:pt x="19" y="71"/>
                </a:cubicBezTo>
                <a:cubicBezTo>
                  <a:pt x="19" y="95"/>
                  <a:pt x="19" y="95"/>
                  <a:pt x="19" y="95"/>
                </a:cubicBezTo>
                <a:cubicBezTo>
                  <a:pt x="15" y="95"/>
                  <a:pt x="10" y="96"/>
                  <a:pt x="6" y="99"/>
                </a:cubicBezTo>
                <a:cubicBezTo>
                  <a:pt x="1" y="104"/>
                  <a:pt x="0" y="111"/>
                  <a:pt x="1" y="118"/>
                </a:cubicBezTo>
                <a:cubicBezTo>
                  <a:pt x="1" y="124"/>
                  <a:pt x="10" y="124"/>
                  <a:pt x="9" y="118"/>
                </a:cubicBezTo>
                <a:cubicBezTo>
                  <a:pt x="9" y="114"/>
                  <a:pt x="8" y="108"/>
                  <a:pt x="12" y="105"/>
                </a:cubicBezTo>
                <a:cubicBezTo>
                  <a:pt x="14" y="103"/>
                  <a:pt x="17" y="103"/>
                  <a:pt x="19" y="103"/>
                </a:cubicBezTo>
                <a:cubicBezTo>
                  <a:pt x="19" y="126"/>
                  <a:pt x="19" y="126"/>
                  <a:pt x="19" y="126"/>
                </a:cubicBezTo>
                <a:cubicBezTo>
                  <a:pt x="15" y="126"/>
                  <a:pt x="10" y="127"/>
                  <a:pt x="6" y="131"/>
                </a:cubicBezTo>
                <a:cubicBezTo>
                  <a:pt x="1" y="136"/>
                  <a:pt x="0" y="143"/>
                  <a:pt x="1" y="150"/>
                </a:cubicBezTo>
                <a:cubicBezTo>
                  <a:pt x="1" y="155"/>
                  <a:pt x="10" y="155"/>
                  <a:pt x="9" y="150"/>
                </a:cubicBezTo>
                <a:cubicBezTo>
                  <a:pt x="9" y="145"/>
                  <a:pt x="8" y="139"/>
                  <a:pt x="12" y="136"/>
                </a:cubicBezTo>
                <a:cubicBezTo>
                  <a:pt x="14" y="135"/>
                  <a:pt x="17" y="135"/>
                  <a:pt x="19" y="135"/>
                </a:cubicBezTo>
                <a:cubicBezTo>
                  <a:pt x="19" y="152"/>
                  <a:pt x="19" y="152"/>
                  <a:pt x="19" y="152"/>
                </a:cubicBezTo>
                <a:cubicBezTo>
                  <a:pt x="91" y="152"/>
                  <a:pt x="91" y="152"/>
                  <a:pt x="91" y="152"/>
                </a:cubicBezTo>
                <a:cubicBezTo>
                  <a:pt x="83" y="144"/>
                  <a:pt x="77" y="132"/>
                  <a:pt x="77" y="120"/>
                </a:cubicBezTo>
                <a:cubicBezTo>
                  <a:pt x="77" y="96"/>
                  <a:pt x="97" y="76"/>
                  <a:pt x="121" y="76"/>
                </a:cubicBezTo>
                <a:close/>
                <a:moveTo>
                  <a:pt x="46" y="16"/>
                </a:moveTo>
                <a:cubicBezTo>
                  <a:pt x="110" y="16"/>
                  <a:pt x="110" y="16"/>
                  <a:pt x="110" y="16"/>
                </a:cubicBezTo>
                <a:cubicBezTo>
                  <a:pt x="110" y="50"/>
                  <a:pt x="110" y="50"/>
                  <a:pt x="110" y="50"/>
                </a:cubicBezTo>
                <a:cubicBezTo>
                  <a:pt x="46" y="50"/>
                  <a:pt x="46" y="50"/>
                  <a:pt x="46" y="50"/>
                </a:cubicBezTo>
                <a:lnTo>
                  <a:pt x="46" y="16"/>
                </a:lnTo>
                <a:close/>
                <a:moveTo>
                  <a:pt x="137" y="83"/>
                </a:moveTo>
                <a:cubicBezTo>
                  <a:pt x="132" y="81"/>
                  <a:pt x="127" y="80"/>
                  <a:pt x="121" y="80"/>
                </a:cubicBezTo>
                <a:cubicBezTo>
                  <a:pt x="99" y="80"/>
                  <a:pt x="82" y="98"/>
                  <a:pt x="82" y="120"/>
                </a:cubicBezTo>
                <a:cubicBezTo>
                  <a:pt x="82" y="133"/>
                  <a:pt x="88" y="144"/>
                  <a:pt x="98" y="152"/>
                </a:cubicBezTo>
                <a:cubicBezTo>
                  <a:pt x="104" y="156"/>
                  <a:pt x="112" y="159"/>
                  <a:pt x="121" y="159"/>
                </a:cubicBezTo>
                <a:cubicBezTo>
                  <a:pt x="143" y="159"/>
                  <a:pt x="161" y="142"/>
                  <a:pt x="161" y="120"/>
                </a:cubicBezTo>
                <a:cubicBezTo>
                  <a:pt x="161" y="103"/>
                  <a:pt x="151" y="89"/>
                  <a:pt x="137" y="83"/>
                </a:cubicBezTo>
                <a:close/>
                <a:moveTo>
                  <a:pt x="137" y="118"/>
                </a:moveTo>
                <a:cubicBezTo>
                  <a:pt x="122" y="133"/>
                  <a:pt x="122" y="133"/>
                  <a:pt x="122" y="133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03" y="133"/>
                  <a:pt x="103" y="133"/>
                  <a:pt x="103" y="133"/>
                </a:cubicBezTo>
                <a:cubicBezTo>
                  <a:pt x="93" y="123"/>
                  <a:pt x="93" y="123"/>
                  <a:pt x="93" y="123"/>
                </a:cubicBezTo>
                <a:cubicBezTo>
                  <a:pt x="103" y="114"/>
                  <a:pt x="103" y="114"/>
                  <a:pt x="103" y="114"/>
                </a:cubicBezTo>
                <a:cubicBezTo>
                  <a:pt x="112" y="123"/>
                  <a:pt x="112" y="123"/>
                  <a:pt x="112" y="123"/>
                </a:cubicBezTo>
                <a:cubicBezTo>
                  <a:pt x="137" y="99"/>
                  <a:pt x="137" y="99"/>
                  <a:pt x="137" y="99"/>
                </a:cubicBezTo>
                <a:cubicBezTo>
                  <a:pt x="138" y="98"/>
                  <a:pt x="138" y="98"/>
                  <a:pt x="138" y="98"/>
                </a:cubicBezTo>
                <a:cubicBezTo>
                  <a:pt x="147" y="108"/>
                  <a:pt x="147" y="108"/>
                  <a:pt x="147" y="108"/>
                </a:cubicBezTo>
                <a:lnTo>
                  <a:pt x="137" y="11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833FFF7B-6644-859D-1F65-B5CA29261AC6}"/>
              </a:ext>
            </a:extLst>
          </p:cNvPr>
          <p:cNvSpPr>
            <a:spLocks noEditPoints="1"/>
          </p:cNvSpPr>
          <p:nvPr/>
        </p:nvSpPr>
        <p:spPr bwMode="auto">
          <a:xfrm>
            <a:off x="9545638" y="2493963"/>
            <a:ext cx="254000" cy="214313"/>
          </a:xfrm>
          <a:custGeom>
            <a:avLst/>
            <a:gdLst>
              <a:gd name="T0" fmla="*/ 141 w 160"/>
              <a:gd name="T1" fmla="*/ 0 h 135"/>
              <a:gd name="T2" fmla="*/ 111 w 160"/>
              <a:gd name="T3" fmla="*/ 0 h 135"/>
              <a:gd name="T4" fmla="*/ 111 w 160"/>
              <a:gd name="T5" fmla="*/ 13 h 135"/>
              <a:gd name="T6" fmla="*/ 141 w 160"/>
              <a:gd name="T7" fmla="*/ 13 h 135"/>
              <a:gd name="T8" fmla="*/ 141 w 160"/>
              <a:gd name="T9" fmla="*/ 0 h 135"/>
              <a:gd name="T10" fmla="*/ 0 w 160"/>
              <a:gd name="T11" fmla="*/ 17 h 135"/>
              <a:gd name="T12" fmla="*/ 0 w 160"/>
              <a:gd name="T13" fmla="*/ 135 h 135"/>
              <a:gd name="T14" fmla="*/ 160 w 160"/>
              <a:gd name="T15" fmla="*/ 135 h 135"/>
              <a:gd name="T16" fmla="*/ 160 w 160"/>
              <a:gd name="T17" fmla="*/ 17 h 135"/>
              <a:gd name="T18" fmla="*/ 0 w 160"/>
              <a:gd name="T19" fmla="*/ 17 h 135"/>
              <a:gd name="T20" fmla="*/ 102 w 160"/>
              <a:gd name="T21" fmla="*/ 92 h 135"/>
              <a:gd name="T22" fmla="*/ 97 w 160"/>
              <a:gd name="T23" fmla="*/ 102 h 135"/>
              <a:gd name="T24" fmla="*/ 93 w 160"/>
              <a:gd name="T25" fmla="*/ 107 h 135"/>
              <a:gd name="T26" fmla="*/ 59 w 160"/>
              <a:gd name="T27" fmla="*/ 122 h 135"/>
              <a:gd name="T28" fmla="*/ 46 w 160"/>
              <a:gd name="T29" fmla="*/ 120 h 135"/>
              <a:gd name="T30" fmla="*/ 35 w 160"/>
              <a:gd name="T31" fmla="*/ 115 h 135"/>
              <a:gd name="T32" fmla="*/ 32 w 160"/>
              <a:gd name="T33" fmla="*/ 113 h 135"/>
              <a:gd name="T34" fmla="*/ 30 w 160"/>
              <a:gd name="T35" fmla="*/ 112 h 135"/>
              <a:gd name="T36" fmla="*/ 27 w 160"/>
              <a:gd name="T37" fmla="*/ 109 h 135"/>
              <a:gd name="T38" fmla="*/ 25 w 160"/>
              <a:gd name="T39" fmla="*/ 106 h 135"/>
              <a:gd name="T40" fmla="*/ 23 w 160"/>
              <a:gd name="T41" fmla="*/ 104 h 135"/>
              <a:gd name="T42" fmla="*/ 21 w 160"/>
              <a:gd name="T43" fmla="*/ 102 h 135"/>
              <a:gd name="T44" fmla="*/ 19 w 160"/>
              <a:gd name="T45" fmla="*/ 98 h 135"/>
              <a:gd name="T46" fmla="*/ 16 w 160"/>
              <a:gd name="T47" fmla="*/ 92 h 135"/>
              <a:gd name="T48" fmla="*/ 13 w 160"/>
              <a:gd name="T49" fmla="*/ 76 h 135"/>
              <a:gd name="T50" fmla="*/ 14 w 160"/>
              <a:gd name="T51" fmla="*/ 71 h 135"/>
              <a:gd name="T52" fmla="*/ 14 w 160"/>
              <a:gd name="T53" fmla="*/ 67 h 135"/>
              <a:gd name="T54" fmla="*/ 17 w 160"/>
              <a:gd name="T55" fmla="*/ 58 h 135"/>
              <a:gd name="T56" fmla="*/ 19 w 160"/>
              <a:gd name="T57" fmla="*/ 54 h 135"/>
              <a:gd name="T58" fmla="*/ 21 w 160"/>
              <a:gd name="T59" fmla="*/ 51 h 135"/>
              <a:gd name="T60" fmla="*/ 24 w 160"/>
              <a:gd name="T61" fmla="*/ 47 h 135"/>
              <a:gd name="T62" fmla="*/ 26 w 160"/>
              <a:gd name="T63" fmla="*/ 45 h 135"/>
              <a:gd name="T64" fmla="*/ 59 w 160"/>
              <a:gd name="T65" fmla="*/ 30 h 135"/>
              <a:gd name="T66" fmla="*/ 93 w 160"/>
              <a:gd name="T67" fmla="*/ 45 h 135"/>
              <a:gd name="T68" fmla="*/ 97 w 160"/>
              <a:gd name="T69" fmla="*/ 51 h 135"/>
              <a:gd name="T70" fmla="*/ 100 w 160"/>
              <a:gd name="T71" fmla="*/ 54 h 135"/>
              <a:gd name="T72" fmla="*/ 101 w 160"/>
              <a:gd name="T73" fmla="*/ 58 h 135"/>
              <a:gd name="T74" fmla="*/ 104 w 160"/>
              <a:gd name="T75" fmla="*/ 67 h 135"/>
              <a:gd name="T76" fmla="*/ 105 w 160"/>
              <a:gd name="T77" fmla="*/ 71 h 135"/>
              <a:gd name="T78" fmla="*/ 105 w 160"/>
              <a:gd name="T79" fmla="*/ 76 h 135"/>
              <a:gd name="T80" fmla="*/ 102 w 160"/>
              <a:gd name="T81" fmla="*/ 92 h 135"/>
              <a:gd name="T82" fmla="*/ 143 w 160"/>
              <a:gd name="T83" fmla="*/ 50 h 135"/>
              <a:gd name="T84" fmla="*/ 109 w 160"/>
              <a:gd name="T85" fmla="*/ 50 h 135"/>
              <a:gd name="T86" fmla="*/ 109 w 160"/>
              <a:gd name="T87" fmla="*/ 31 h 135"/>
              <a:gd name="T88" fmla="*/ 143 w 160"/>
              <a:gd name="T89" fmla="*/ 31 h 135"/>
              <a:gd name="T90" fmla="*/ 143 w 160"/>
              <a:gd name="T91" fmla="*/ 50 h 135"/>
              <a:gd name="T92" fmla="*/ 59 w 160"/>
              <a:gd name="T93" fmla="*/ 43 h 135"/>
              <a:gd name="T94" fmla="*/ 26 w 160"/>
              <a:gd name="T95" fmla="*/ 76 h 135"/>
              <a:gd name="T96" fmla="*/ 59 w 160"/>
              <a:gd name="T97" fmla="*/ 109 h 135"/>
              <a:gd name="T98" fmla="*/ 92 w 160"/>
              <a:gd name="T99" fmla="*/ 76 h 135"/>
              <a:gd name="T100" fmla="*/ 59 w 160"/>
              <a:gd name="T101" fmla="*/ 43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135">
                <a:moveTo>
                  <a:pt x="141" y="0"/>
                </a:moveTo>
                <a:cubicBezTo>
                  <a:pt x="111" y="0"/>
                  <a:pt x="111" y="0"/>
                  <a:pt x="111" y="0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41" y="13"/>
                  <a:pt x="141" y="13"/>
                  <a:pt x="141" y="13"/>
                </a:cubicBezTo>
                <a:lnTo>
                  <a:pt x="141" y="0"/>
                </a:lnTo>
                <a:close/>
                <a:moveTo>
                  <a:pt x="0" y="17"/>
                </a:moveTo>
                <a:cubicBezTo>
                  <a:pt x="0" y="135"/>
                  <a:pt x="0" y="135"/>
                  <a:pt x="0" y="135"/>
                </a:cubicBezTo>
                <a:cubicBezTo>
                  <a:pt x="160" y="135"/>
                  <a:pt x="160" y="135"/>
                  <a:pt x="160" y="135"/>
                </a:cubicBezTo>
                <a:cubicBezTo>
                  <a:pt x="160" y="17"/>
                  <a:pt x="160" y="17"/>
                  <a:pt x="160" y="17"/>
                </a:cubicBezTo>
                <a:lnTo>
                  <a:pt x="0" y="17"/>
                </a:lnTo>
                <a:close/>
                <a:moveTo>
                  <a:pt x="102" y="92"/>
                </a:moveTo>
                <a:cubicBezTo>
                  <a:pt x="101" y="95"/>
                  <a:pt x="99" y="99"/>
                  <a:pt x="97" y="102"/>
                </a:cubicBezTo>
                <a:cubicBezTo>
                  <a:pt x="96" y="104"/>
                  <a:pt x="95" y="105"/>
                  <a:pt x="93" y="107"/>
                </a:cubicBezTo>
                <a:cubicBezTo>
                  <a:pt x="85" y="116"/>
                  <a:pt x="73" y="122"/>
                  <a:pt x="59" y="122"/>
                </a:cubicBezTo>
                <a:cubicBezTo>
                  <a:pt x="54" y="122"/>
                  <a:pt x="50" y="121"/>
                  <a:pt x="46" y="120"/>
                </a:cubicBezTo>
                <a:cubicBezTo>
                  <a:pt x="42" y="119"/>
                  <a:pt x="39" y="117"/>
                  <a:pt x="35" y="115"/>
                </a:cubicBezTo>
                <a:cubicBezTo>
                  <a:pt x="34" y="115"/>
                  <a:pt x="33" y="114"/>
                  <a:pt x="32" y="113"/>
                </a:cubicBezTo>
                <a:cubicBezTo>
                  <a:pt x="31" y="112"/>
                  <a:pt x="31" y="112"/>
                  <a:pt x="30" y="112"/>
                </a:cubicBezTo>
                <a:cubicBezTo>
                  <a:pt x="29" y="111"/>
                  <a:pt x="28" y="110"/>
                  <a:pt x="27" y="109"/>
                </a:cubicBezTo>
                <a:cubicBezTo>
                  <a:pt x="26" y="108"/>
                  <a:pt x="25" y="107"/>
                  <a:pt x="25" y="106"/>
                </a:cubicBezTo>
                <a:cubicBezTo>
                  <a:pt x="24" y="105"/>
                  <a:pt x="23" y="105"/>
                  <a:pt x="23" y="104"/>
                </a:cubicBezTo>
                <a:cubicBezTo>
                  <a:pt x="22" y="103"/>
                  <a:pt x="22" y="103"/>
                  <a:pt x="21" y="102"/>
                </a:cubicBezTo>
                <a:cubicBezTo>
                  <a:pt x="20" y="101"/>
                  <a:pt x="20" y="99"/>
                  <a:pt x="19" y="98"/>
                </a:cubicBezTo>
                <a:cubicBezTo>
                  <a:pt x="18" y="96"/>
                  <a:pt x="17" y="94"/>
                  <a:pt x="16" y="92"/>
                </a:cubicBezTo>
                <a:cubicBezTo>
                  <a:pt x="14" y="87"/>
                  <a:pt x="13" y="82"/>
                  <a:pt x="13" y="76"/>
                </a:cubicBezTo>
                <a:cubicBezTo>
                  <a:pt x="13" y="75"/>
                  <a:pt x="13" y="73"/>
                  <a:pt x="14" y="71"/>
                </a:cubicBezTo>
                <a:cubicBezTo>
                  <a:pt x="14" y="70"/>
                  <a:pt x="14" y="68"/>
                  <a:pt x="14" y="67"/>
                </a:cubicBezTo>
                <a:cubicBezTo>
                  <a:pt x="15" y="64"/>
                  <a:pt x="16" y="61"/>
                  <a:pt x="17" y="58"/>
                </a:cubicBezTo>
                <a:cubicBezTo>
                  <a:pt x="18" y="57"/>
                  <a:pt x="18" y="56"/>
                  <a:pt x="19" y="54"/>
                </a:cubicBezTo>
                <a:cubicBezTo>
                  <a:pt x="20" y="53"/>
                  <a:pt x="20" y="52"/>
                  <a:pt x="21" y="51"/>
                </a:cubicBezTo>
                <a:cubicBezTo>
                  <a:pt x="22" y="49"/>
                  <a:pt x="23" y="48"/>
                  <a:pt x="24" y="47"/>
                </a:cubicBezTo>
                <a:cubicBezTo>
                  <a:pt x="25" y="46"/>
                  <a:pt x="25" y="45"/>
                  <a:pt x="26" y="45"/>
                </a:cubicBezTo>
                <a:cubicBezTo>
                  <a:pt x="34" y="36"/>
                  <a:pt x="46" y="30"/>
                  <a:pt x="59" y="30"/>
                </a:cubicBezTo>
                <a:cubicBezTo>
                  <a:pt x="73" y="30"/>
                  <a:pt x="85" y="36"/>
                  <a:pt x="93" y="45"/>
                </a:cubicBezTo>
                <a:cubicBezTo>
                  <a:pt x="95" y="47"/>
                  <a:pt x="96" y="49"/>
                  <a:pt x="97" y="51"/>
                </a:cubicBezTo>
                <a:cubicBezTo>
                  <a:pt x="98" y="52"/>
                  <a:pt x="99" y="53"/>
                  <a:pt x="100" y="54"/>
                </a:cubicBezTo>
                <a:cubicBezTo>
                  <a:pt x="100" y="56"/>
                  <a:pt x="101" y="57"/>
                  <a:pt x="101" y="58"/>
                </a:cubicBezTo>
                <a:cubicBezTo>
                  <a:pt x="103" y="61"/>
                  <a:pt x="104" y="64"/>
                  <a:pt x="104" y="67"/>
                </a:cubicBezTo>
                <a:cubicBezTo>
                  <a:pt x="104" y="68"/>
                  <a:pt x="105" y="70"/>
                  <a:pt x="105" y="71"/>
                </a:cubicBezTo>
                <a:cubicBezTo>
                  <a:pt x="105" y="73"/>
                  <a:pt x="105" y="75"/>
                  <a:pt x="105" y="76"/>
                </a:cubicBezTo>
                <a:cubicBezTo>
                  <a:pt x="105" y="82"/>
                  <a:pt x="104" y="87"/>
                  <a:pt x="102" y="92"/>
                </a:cubicBezTo>
                <a:close/>
                <a:moveTo>
                  <a:pt x="143" y="50"/>
                </a:moveTo>
                <a:cubicBezTo>
                  <a:pt x="109" y="50"/>
                  <a:pt x="109" y="50"/>
                  <a:pt x="109" y="50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143" y="31"/>
                  <a:pt x="143" y="31"/>
                  <a:pt x="143" y="31"/>
                </a:cubicBezTo>
                <a:lnTo>
                  <a:pt x="143" y="50"/>
                </a:lnTo>
                <a:close/>
                <a:moveTo>
                  <a:pt x="59" y="43"/>
                </a:moveTo>
                <a:cubicBezTo>
                  <a:pt x="41" y="43"/>
                  <a:pt x="26" y="58"/>
                  <a:pt x="26" y="76"/>
                </a:cubicBezTo>
                <a:cubicBezTo>
                  <a:pt x="26" y="94"/>
                  <a:pt x="41" y="109"/>
                  <a:pt x="59" y="109"/>
                </a:cubicBezTo>
                <a:cubicBezTo>
                  <a:pt x="77" y="109"/>
                  <a:pt x="92" y="94"/>
                  <a:pt x="92" y="76"/>
                </a:cubicBezTo>
                <a:cubicBezTo>
                  <a:pt x="92" y="58"/>
                  <a:pt x="77" y="43"/>
                  <a:pt x="59" y="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032113A0-B8A3-FF9C-CCE9-AC5AE48F191C}"/>
              </a:ext>
            </a:extLst>
          </p:cNvPr>
          <p:cNvSpPr>
            <a:spLocks noEditPoints="1"/>
          </p:cNvSpPr>
          <p:nvPr/>
        </p:nvSpPr>
        <p:spPr bwMode="auto">
          <a:xfrm>
            <a:off x="7894638" y="1373188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73 w 160"/>
              <a:gd name="T11" fmla="*/ 9 h 160"/>
              <a:gd name="T12" fmla="*/ 87 w 160"/>
              <a:gd name="T13" fmla="*/ 9 h 160"/>
              <a:gd name="T14" fmla="*/ 87 w 160"/>
              <a:gd name="T15" fmla="*/ 79 h 160"/>
              <a:gd name="T16" fmla="*/ 73 w 160"/>
              <a:gd name="T17" fmla="*/ 79 h 160"/>
              <a:gd name="T18" fmla="*/ 73 w 160"/>
              <a:gd name="T19" fmla="*/ 9 h 160"/>
              <a:gd name="T20" fmla="*/ 80 w 160"/>
              <a:gd name="T21" fmla="*/ 144 h 160"/>
              <a:gd name="T22" fmla="*/ 16 w 160"/>
              <a:gd name="T23" fmla="*/ 80 h 160"/>
              <a:gd name="T24" fmla="*/ 51 w 160"/>
              <a:gd name="T25" fmla="*/ 23 h 160"/>
              <a:gd name="T26" fmla="*/ 57 w 160"/>
              <a:gd name="T27" fmla="*/ 34 h 160"/>
              <a:gd name="T28" fmla="*/ 29 w 160"/>
              <a:gd name="T29" fmla="*/ 80 h 160"/>
              <a:gd name="T30" fmla="*/ 80 w 160"/>
              <a:gd name="T31" fmla="*/ 130 h 160"/>
              <a:gd name="T32" fmla="*/ 131 w 160"/>
              <a:gd name="T33" fmla="*/ 80 h 160"/>
              <a:gd name="T34" fmla="*/ 103 w 160"/>
              <a:gd name="T35" fmla="*/ 34 h 160"/>
              <a:gd name="T36" fmla="*/ 109 w 160"/>
              <a:gd name="T37" fmla="*/ 23 h 160"/>
              <a:gd name="T38" fmla="*/ 144 w 160"/>
              <a:gd name="T39" fmla="*/ 80 h 160"/>
              <a:gd name="T40" fmla="*/ 80 w 160"/>
              <a:gd name="T41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73" y="9"/>
                </a:moveTo>
                <a:cubicBezTo>
                  <a:pt x="87" y="9"/>
                  <a:pt x="87" y="9"/>
                  <a:pt x="87" y="9"/>
                </a:cubicBezTo>
                <a:cubicBezTo>
                  <a:pt x="87" y="79"/>
                  <a:pt x="87" y="79"/>
                  <a:pt x="87" y="79"/>
                </a:cubicBezTo>
                <a:cubicBezTo>
                  <a:pt x="73" y="79"/>
                  <a:pt x="73" y="79"/>
                  <a:pt x="73" y="79"/>
                </a:cubicBezTo>
                <a:lnTo>
                  <a:pt x="73" y="9"/>
                </a:lnTo>
                <a:close/>
                <a:moveTo>
                  <a:pt x="80" y="144"/>
                </a:moveTo>
                <a:cubicBezTo>
                  <a:pt x="45" y="144"/>
                  <a:pt x="16" y="115"/>
                  <a:pt x="16" y="80"/>
                </a:cubicBezTo>
                <a:cubicBezTo>
                  <a:pt x="16" y="55"/>
                  <a:pt x="30" y="34"/>
                  <a:pt x="51" y="23"/>
                </a:cubicBezTo>
                <a:cubicBezTo>
                  <a:pt x="57" y="34"/>
                  <a:pt x="57" y="34"/>
                  <a:pt x="57" y="34"/>
                </a:cubicBezTo>
                <a:cubicBezTo>
                  <a:pt x="40" y="43"/>
                  <a:pt x="29" y="60"/>
                  <a:pt x="29" y="80"/>
                </a:cubicBezTo>
                <a:cubicBezTo>
                  <a:pt x="29" y="108"/>
                  <a:pt x="52" y="130"/>
                  <a:pt x="80" y="130"/>
                </a:cubicBezTo>
                <a:cubicBezTo>
                  <a:pt x="108" y="130"/>
                  <a:pt x="131" y="108"/>
                  <a:pt x="131" y="80"/>
                </a:cubicBezTo>
                <a:cubicBezTo>
                  <a:pt x="131" y="60"/>
                  <a:pt x="120" y="43"/>
                  <a:pt x="103" y="34"/>
                </a:cubicBezTo>
                <a:cubicBezTo>
                  <a:pt x="109" y="23"/>
                  <a:pt x="109" y="23"/>
                  <a:pt x="109" y="23"/>
                </a:cubicBezTo>
                <a:cubicBezTo>
                  <a:pt x="131" y="34"/>
                  <a:pt x="144" y="55"/>
                  <a:pt x="144" y="80"/>
                </a:cubicBezTo>
                <a:cubicBezTo>
                  <a:pt x="144" y="115"/>
                  <a:pt x="115" y="144"/>
                  <a:pt x="80" y="1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93B841F9-3AE3-2267-4B4F-2B9A5E212419}"/>
              </a:ext>
            </a:extLst>
          </p:cNvPr>
          <p:cNvSpPr>
            <a:spLocks noEditPoints="1"/>
          </p:cNvSpPr>
          <p:nvPr/>
        </p:nvSpPr>
        <p:spPr bwMode="auto">
          <a:xfrm>
            <a:off x="1849438" y="2439988"/>
            <a:ext cx="254000" cy="254000"/>
          </a:xfrm>
          <a:custGeom>
            <a:avLst/>
            <a:gdLst>
              <a:gd name="T0" fmla="*/ 0 w 160"/>
              <a:gd name="T1" fmla="*/ 160 h 160"/>
              <a:gd name="T2" fmla="*/ 160 w 160"/>
              <a:gd name="T3" fmla="*/ 160 h 160"/>
              <a:gd name="T4" fmla="*/ 160 w 160"/>
              <a:gd name="T5" fmla="*/ 0 h 160"/>
              <a:gd name="T6" fmla="*/ 0 w 160"/>
              <a:gd name="T7" fmla="*/ 0 h 160"/>
              <a:gd name="T8" fmla="*/ 0 w 160"/>
              <a:gd name="T9" fmla="*/ 160 h 160"/>
              <a:gd name="T10" fmla="*/ 87 w 160"/>
              <a:gd name="T11" fmla="*/ 135 h 160"/>
              <a:gd name="T12" fmla="*/ 73 w 160"/>
              <a:gd name="T13" fmla="*/ 135 h 160"/>
              <a:gd name="T14" fmla="*/ 73 w 160"/>
              <a:gd name="T15" fmla="*/ 121 h 160"/>
              <a:gd name="T16" fmla="*/ 87 w 160"/>
              <a:gd name="T17" fmla="*/ 121 h 160"/>
              <a:gd name="T18" fmla="*/ 87 w 160"/>
              <a:gd name="T19" fmla="*/ 135 h 160"/>
              <a:gd name="T20" fmla="*/ 82 w 160"/>
              <a:gd name="T21" fmla="*/ 14 h 160"/>
              <a:gd name="T22" fmla="*/ 116 w 160"/>
              <a:gd name="T23" fmla="*/ 47 h 160"/>
              <a:gd name="T24" fmla="*/ 97 w 160"/>
              <a:gd name="T25" fmla="*/ 81 h 160"/>
              <a:gd name="T26" fmla="*/ 86 w 160"/>
              <a:gd name="T27" fmla="*/ 101 h 160"/>
              <a:gd name="T28" fmla="*/ 86 w 160"/>
              <a:gd name="T29" fmla="*/ 104 h 160"/>
              <a:gd name="T30" fmla="*/ 73 w 160"/>
              <a:gd name="T31" fmla="*/ 104 h 160"/>
              <a:gd name="T32" fmla="*/ 73 w 160"/>
              <a:gd name="T33" fmla="*/ 100 h 160"/>
              <a:gd name="T34" fmla="*/ 85 w 160"/>
              <a:gd name="T35" fmla="*/ 73 h 160"/>
              <a:gd name="T36" fmla="*/ 102 w 160"/>
              <a:gd name="T37" fmla="*/ 47 h 160"/>
              <a:gd name="T38" fmla="*/ 82 w 160"/>
              <a:gd name="T39" fmla="*/ 26 h 160"/>
              <a:gd name="T40" fmla="*/ 57 w 160"/>
              <a:gd name="T41" fmla="*/ 53 h 160"/>
              <a:gd name="T42" fmla="*/ 44 w 160"/>
              <a:gd name="T43" fmla="*/ 50 h 160"/>
              <a:gd name="T44" fmla="*/ 82 w 160"/>
              <a:gd name="T45" fmla="*/ 1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0" h="160">
                <a:moveTo>
                  <a:pt x="0" y="160"/>
                </a:moveTo>
                <a:cubicBezTo>
                  <a:pt x="160" y="160"/>
                  <a:pt x="160" y="160"/>
                  <a:pt x="160" y="160"/>
                </a:cubicBezTo>
                <a:cubicBezTo>
                  <a:pt x="160" y="0"/>
                  <a:pt x="160" y="0"/>
                  <a:pt x="160" y="0"/>
                </a:cubicBezTo>
                <a:cubicBezTo>
                  <a:pt x="0" y="0"/>
                  <a:pt x="0" y="0"/>
                  <a:pt x="0" y="0"/>
                </a:cubicBezTo>
                <a:lnTo>
                  <a:pt x="0" y="160"/>
                </a:lnTo>
                <a:close/>
                <a:moveTo>
                  <a:pt x="87" y="135"/>
                </a:moveTo>
                <a:cubicBezTo>
                  <a:pt x="73" y="135"/>
                  <a:pt x="73" y="135"/>
                  <a:pt x="73" y="135"/>
                </a:cubicBezTo>
                <a:cubicBezTo>
                  <a:pt x="73" y="121"/>
                  <a:pt x="73" y="121"/>
                  <a:pt x="73" y="121"/>
                </a:cubicBezTo>
                <a:cubicBezTo>
                  <a:pt x="87" y="121"/>
                  <a:pt x="87" y="121"/>
                  <a:pt x="87" y="121"/>
                </a:cubicBezTo>
                <a:cubicBezTo>
                  <a:pt x="87" y="135"/>
                  <a:pt x="87" y="135"/>
                  <a:pt x="87" y="135"/>
                </a:cubicBezTo>
                <a:close/>
                <a:moveTo>
                  <a:pt x="82" y="14"/>
                </a:moveTo>
                <a:cubicBezTo>
                  <a:pt x="102" y="14"/>
                  <a:pt x="116" y="26"/>
                  <a:pt x="116" y="47"/>
                </a:cubicBezTo>
                <a:cubicBezTo>
                  <a:pt x="116" y="62"/>
                  <a:pt x="108" y="72"/>
                  <a:pt x="97" y="81"/>
                </a:cubicBezTo>
                <a:cubicBezTo>
                  <a:pt x="89" y="88"/>
                  <a:pt x="86" y="90"/>
                  <a:pt x="86" y="101"/>
                </a:cubicBezTo>
                <a:cubicBezTo>
                  <a:pt x="86" y="104"/>
                  <a:pt x="86" y="104"/>
                  <a:pt x="86" y="104"/>
                </a:cubicBezTo>
                <a:cubicBezTo>
                  <a:pt x="73" y="104"/>
                  <a:pt x="73" y="104"/>
                  <a:pt x="73" y="104"/>
                </a:cubicBezTo>
                <a:cubicBezTo>
                  <a:pt x="73" y="100"/>
                  <a:pt x="73" y="100"/>
                  <a:pt x="73" y="100"/>
                </a:cubicBezTo>
                <a:cubicBezTo>
                  <a:pt x="73" y="86"/>
                  <a:pt x="74" y="83"/>
                  <a:pt x="85" y="73"/>
                </a:cubicBezTo>
                <a:cubicBezTo>
                  <a:pt x="93" y="66"/>
                  <a:pt x="102" y="59"/>
                  <a:pt x="102" y="47"/>
                </a:cubicBezTo>
                <a:cubicBezTo>
                  <a:pt x="102" y="35"/>
                  <a:pt x="95" y="26"/>
                  <a:pt x="82" y="26"/>
                </a:cubicBezTo>
                <a:cubicBezTo>
                  <a:pt x="67" y="26"/>
                  <a:pt x="60" y="40"/>
                  <a:pt x="57" y="53"/>
                </a:cubicBezTo>
                <a:cubicBezTo>
                  <a:pt x="44" y="50"/>
                  <a:pt x="44" y="50"/>
                  <a:pt x="44" y="50"/>
                </a:cubicBezTo>
                <a:cubicBezTo>
                  <a:pt x="48" y="29"/>
                  <a:pt x="59" y="14"/>
                  <a:pt x="82" y="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29D61F85-C131-97C9-4568-DCAC284F2A8A}"/>
              </a:ext>
            </a:extLst>
          </p:cNvPr>
          <p:cNvSpPr>
            <a:spLocks noEditPoints="1"/>
          </p:cNvSpPr>
          <p:nvPr/>
        </p:nvSpPr>
        <p:spPr bwMode="auto">
          <a:xfrm>
            <a:off x="3490913" y="2473325"/>
            <a:ext cx="250825" cy="254000"/>
          </a:xfrm>
          <a:custGeom>
            <a:avLst/>
            <a:gdLst>
              <a:gd name="T0" fmla="*/ 95 w 158"/>
              <a:gd name="T1" fmla="*/ 83 h 160"/>
              <a:gd name="T2" fmla="*/ 158 w 158"/>
              <a:gd name="T3" fmla="*/ 42 h 160"/>
              <a:gd name="T4" fmla="*/ 95 w 158"/>
              <a:gd name="T5" fmla="*/ 0 h 160"/>
              <a:gd name="T6" fmla="*/ 95 w 158"/>
              <a:gd name="T7" fmla="*/ 15 h 160"/>
              <a:gd name="T8" fmla="*/ 14 w 158"/>
              <a:gd name="T9" fmla="*/ 85 h 160"/>
              <a:gd name="T10" fmla="*/ 95 w 158"/>
              <a:gd name="T11" fmla="*/ 69 h 160"/>
              <a:gd name="T12" fmla="*/ 95 w 158"/>
              <a:gd name="T13" fmla="*/ 83 h 160"/>
              <a:gd name="T14" fmla="*/ 63 w 158"/>
              <a:gd name="T15" fmla="*/ 78 h 160"/>
              <a:gd name="T16" fmla="*/ 0 w 158"/>
              <a:gd name="T17" fmla="*/ 119 h 160"/>
              <a:gd name="T18" fmla="*/ 63 w 158"/>
              <a:gd name="T19" fmla="*/ 160 h 160"/>
              <a:gd name="T20" fmla="*/ 63 w 158"/>
              <a:gd name="T21" fmla="*/ 146 h 160"/>
              <a:gd name="T22" fmla="*/ 143 w 158"/>
              <a:gd name="T23" fmla="*/ 76 h 160"/>
              <a:gd name="T24" fmla="*/ 63 w 158"/>
              <a:gd name="T25" fmla="*/ 92 h 160"/>
              <a:gd name="T26" fmla="*/ 63 w 158"/>
              <a:gd name="T27" fmla="*/ 7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58" h="160">
                <a:moveTo>
                  <a:pt x="95" y="83"/>
                </a:moveTo>
                <a:cubicBezTo>
                  <a:pt x="158" y="42"/>
                  <a:pt x="158" y="42"/>
                  <a:pt x="158" y="42"/>
                </a:cubicBezTo>
                <a:cubicBezTo>
                  <a:pt x="95" y="0"/>
                  <a:pt x="95" y="0"/>
                  <a:pt x="95" y="0"/>
                </a:cubicBezTo>
                <a:cubicBezTo>
                  <a:pt x="95" y="15"/>
                  <a:pt x="95" y="15"/>
                  <a:pt x="95" y="15"/>
                </a:cubicBezTo>
                <a:cubicBezTo>
                  <a:pt x="23" y="15"/>
                  <a:pt x="14" y="85"/>
                  <a:pt x="14" y="85"/>
                </a:cubicBezTo>
                <a:cubicBezTo>
                  <a:pt x="14" y="85"/>
                  <a:pt x="37" y="69"/>
                  <a:pt x="95" y="69"/>
                </a:cubicBezTo>
                <a:lnTo>
                  <a:pt x="95" y="83"/>
                </a:lnTo>
                <a:close/>
                <a:moveTo>
                  <a:pt x="63" y="78"/>
                </a:moveTo>
                <a:cubicBezTo>
                  <a:pt x="0" y="119"/>
                  <a:pt x="0" y="119"/>
                  <a:pt x="0" y="119"/>
                </a:cubicBezTo>
                <a:cubicBezTo>
                  <a:pt x="63" y="160"/>
                  <a:pt x="63" y="160"/>
                  <a:pt x="63" y="160"/>
                </a:cubicBezTo>
                <a:cubicBezTo>
                  <a:pt x="63" y="146"/>
                  <a:pt x="63" y="146"/>
                  <a:pt x="63" y="146"/>
                </a:cubicBezTo>
                <a:cubicBezTo>
                  <a:pt x="135" y="146"/>
                  <a:pt x="143" y="76"/>
                  <a:pt x="143" y="76"/>
                </a:cubicBezTo>
                <a:cubicBezTo>
                  <a:pt x="143" y="76"/>
                  <a:pt x="121" y="92"/>
                  <a:pt x="63" y="92"/>
                </a:cubicBezTo>
                <a:lnTo>
                  <a:pt x="63" y="7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4BC54EA3-4955-E84F-0739-5068387DDBD9}"/>
              </a:ext>
            </a:extLst>
          </p:cNvPr>
          <p:cNvSpPr>
            <a:spLocks noEditPoints="1"/>
          </p:cNvSpPr>
          <p:nvPr/>
        </p:nvSpPr>
        <p:spPr bwMode="auto">
          <a:xfrm>
            <a:off x="11196638" y="2473325"/>
            <a:ext cx="254000" cy="254000"/>
          </a:xfrm>
          <a:custGeom>
            <a:avLst/>
            <a:gdLst>
              <a:gd name="T0" fmla="*/ 160 w 160"/>
              <a:gd name="T1" fmla="*/ 0 h 160"/>
              <a:gd name="T2" fmla="*/ 0 w 160"/>
              <a:gd name="T3" fmla="*/ 0 h 160"/>
              <a:gd name="T4" fmla="*/ 0 w 160"/>
              <a:gd name="T5" fmla="*/ 160 h 160"/>
              <a:gd name="T6" fmla="*/ 160 w 160"/>
              <a:gd name="T7" fmla="*/ 160 h 160"/>
              <a:gd name="T8" fmla="*/ 160 w 160"/>
              <a:gd name="T9" fmla="*/ 0 h 160"/>
              <a:gd name="T10" fmla="*/ 44 w 160"/>
              <a:gd name="T11" fmla="*/ 133 h 160"/>
              <a:gd name="T12" fmla="*/ 28 w 160"/>
              <a:gd name="T13" fmla="*/ 118 h 160"/>
              <a:gd name="T14" fmla="*/ 44 w 160"/>
              <a:gd name="T15" fmla="*/ 103 h 160"/>
              <a:gd name="T16" fmla="*/ 59 w 160"/>
              <a:gd name="T17" fmla="*/ 118 h 160"/>
              <a:gd name="T18" fmla="*/ 44 w 160"/>
              <a:gd name="T19" fmla="*/ 133 h 160"/>
              <a:gd name="T20" fmla="*/ 83 w 160"/>
              <a:gd name="T21" fmla="*/ 133 h 160"/>
              <a:gd name="T22" fmla="*/ 28 w 160"/>
              <a:gd name="T23" fmla="*/ 78 h 160"/>
              <a:gd name="T24" fmla="*/ 28 w 160"/>
              <a:gd name="T25" fmla="*/ 64 h 160"/>
              <a:gd name="T26" fmla="*/ 97 w 160"/>
              <a:gd name="T27" fmla="*/ 133 h 160"/>
              <a:gd name="T28" fmla="*/ 83 w 160"/>
              <a:gd name="T29" fmla="*/ 133 h 160"/>
              <a:gd name="T30" fmla="*/ 123 w 160"/>
              <a:gd name="T31" fmla="*/ 133 h 160"/>
              <a:gd name="T32" fmla="*/ 28 w 160"/>
              <a:gd name="T33" fmla="*/ 39 h 160"/>
              <a:gd name="T34" fmla="*/ 28 w 160"/>
              <a:gd name="T35" fmla="*/ 25 h 160"/>
              <a:gd name="T36" fmla="*/ 137 w 160"/>
              <a:gd name="T37" fmla="*/ 133 h 160"/>
              <a:gd name="T38" fmla="*/ 123 w 160"/>
              <a:gd name="T39" fmla="*/ 1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60" h="160">
                <a:moveTo>
                  <a:pt x="16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60"/>
                  <a:pt x="0" y="160"/>
                  <a:pt x="0" y="160"/>
                </a:cubicBezTo>
                <a:cubicBezTo>
                  <a:pt x="160" y="160"/>
                  <a:pt x="160" y="160"/>
                  <a:pt x="160" y="160"/>
                </a:cubicBezTo>
                <a:lnTo>
                  <a:pt x="160" y="0"/>
                </a:lnTo>
                <a:close/>
                <a:moveTo>
                  <a:pt x="44" y="133"/>
                </a:moveTo>
                <a:cubicBezTo>
                  <a:pt x="35" y="133"/>
                  <a:pt x="28" y="127"/>
                  <a:pt x="28" y="118"/>
                </a:cubicBezTo>
                <a:cubicBezTo>
                  <a:pt x="28" y="110"/>
                  <a:pt x="35" y="103"/>
                  <a:pt x="44" y="103"/>
                </a:cubicBezTo>
                <a:cubicBezTo>
                  <a:pt x="52" y="103"/>
                  <a:pt x="59" y="110"/>
                  <a:pt x="59" y="118"/>
                </a:cubicBezTo>
                <a:cubicBezTo>
                  <a:pt x="59" y="127"/>
                  <a:pt x="52" y="133"/>
                  <a:pt x="44" y="133"/>
                </a:cubicBezTo>
                <a:close/>
                <a:moveTo>
                  <a:pt x="83" y="133"/>
                </a:moveTo>
                <a:cubicBezTo>
                  <a:pt x="83" y="103"/>
                  <a:pt x="58" y="78"/>
                  <a:pt x="28" y="78"/>
                </a:cubicBezTo>
                <a:cubicBezTo>
                  <a:pt x="28" y="64"/>
                  <a:pt x="28" y="64"/>
                  <a:pt x="28" y="64"/>
                </a:cubicBezTo>
                <a:cubicBezTo>
                  <a:pt x="66" y="64"/>
                  <a:pt x="97" y="95"/>
                  <a:pt x="97" y="133"/>
                </a:cubicBezTo>
                <a:cubicBezTo>
                  <a:pt x="83" y="133"/>
                  <a:pt x="83" y="133"/>
                  <a:pt x="83" y="133"/>
                </a:cubicBezTo>
                <a:close/>
                <a:moveTo>
                  <a:pt x="123" y="133"/>
                </a:moveTo>
                <a:cubicBezTo>
                  <a:pt x="123" y="81"/>
                  <a:pt x="80" y="39"/>
                  <a:pt x="28" y="39"/>
                </a:cubicBezTo>
                <a:cubicBezTo>
                  <a:pt x="28" y="25"/>
                  <a:pt x="28" y="25"/>
                  <a:pt x="28" y="25"/>
                </a:cubicBezTo>
                <a:cubicBezTo>
                  <a:pt x="88" y="25"/>
                  <a:pt x="137" y="73"/>
                  <a:pt x="137" y="133"/>
                </a:cubicBezTo>
                <a:lnTo>
                  <a:pt x="123" y="13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0B63F1C2-38F0-1703-FCD9-CDE9C1AA7A2A}"/>
              </a:ext>
            </a:extLst>
          </p:cNvPr>
          <p:cNvSpPr>
            <a:spLocks/>
          </p:cNvSpPr>
          <p:nvPr/>
        </p:nvSpPr>
        <p:spPr bwMode="auto">
          <a:xfrm>
            <a:off x="776288" y="3024188"/>
            <a:ext cx="176213" cy="254000"/>
          </a:xfrm>
          <a:custGeom>
            <a:avLst/>
            <a:gdLst>
              <a:gd name="T0" fmla="*/ 111 w 111"/>
              <a:gd name="T1" fmla="*/ 160 h 160"/>
              <a:gd name="T2" fmla="*/ 111 w 111"/>
              <a:gd name="T3" fmla="*/ 80 h 160"/>
              <a:gd name="T4" fmla="*/ 111 w 111"/>
              <a:gd name="T5" fmla="*/ 0 h 160"/>
              <a:gd name="T6" fmla="*/ 30 w 111"/>
              <a:gd name="T7" fmla="*/ 34 h 160"/>
              <a:gd name="T8" fmla="*/ 30 w 111"/>
              <a:gd name="T9" fmla="*/ 47 h 160"/>
              <a:gd name="T10" fmla="*/ 0 w 111"/>
              <a:gd name="T11" fmla="*/ 47 h 160"/>
              <a:gd name="T12" fmla="*/ 0 w 111"/>
              <a:gd name="T13" fmla="*/ 114 h 160"/>
              <a:gd name="T14" fmla="*/ 30 w 111"/>
              <a:gd name="T15" fmla="*/ 114 h 160"/>
              <a:gd name="T16" fmla="*/ 30 w 111"/>
              <a:gd name="T17" fmla="*/ 127 h 160"/>
              <a:gd name="T18" fmla="*/ 111 w 111"/>
              <a:gd name="T19" fmla="*/ 1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1" h="160">
                <a:moveTo>
                  <a:pt x="111" y="160"/>
                </a:moveTo>
                <a:lnTo>
                  <a:pt x="111" y="80"/>
                </a:lnTo>
                <a:lnTo>
                  <a:pt x="111" y="0"/>
                </a:lnTo>
                <a:lnTo>
                  <a:pt x="30" y="34"/>
                </a:lnTo>
                <a:lnTo>
                  <a:pt x="30" y="47"/>
                </a:lnTo>
                <a:lnTo>
                  <a:pt x="0" y="47"/>
                </a:lnTo>
                <a:lnTo>
                  <a:pt x="0" y="114"/>
                </a:lnTo>
                <a:lnTo>
                  <a:pt x="30" y="114"/>
                </a:lnTo>
                <a:lnTo>
                  <a:pt x="30" y="127"/>
                </a:lnTo>
                <a:lnTo>
                  <a:pt x="111" y="1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DB0E3C92-C276-9D95-51AB-A6EF5058F9EE}"/>
              </a:ext>
            </a:extLst>
          </p:cNvPr>
          <p:cNvSpPr>
            <a:spLocks noEditPoints="1"/>
          </p:cNvSpPr>
          <p:nvPr/>
        </p:nvSpPr>
        <p:spPr bwMode="auto">
          <a:xfrm>
            <a:off x="1289051" y="3033713"/>
            <a:ext cx="254000" cy="234950"/>
          </a:xfrm>
          <a:custGeom>
            <a:avLst/>
            <a:gdLst>
              <a:gd name="T0" fmla="*/ 27 w 160"/>
              <a:gd name="T1" fmla="*/ 43 h 148"/>
              <a:gd name="T2" fmla="*/ 0 w 160"/>
              <a:gd name="T3" fmla="*/ 43 h 148"/>
              <a:gd name="T4" fmla="*/ 0 w 160"/>
              <a:gd name="T5" fmla="*/ 105 h 148"/>
              <a:gd name="T6" fmla="*/ 27 w 160"/>
              <a:gd name="T7" fmla="*/ 105 h 148"/>
              <a:gd name="T8" fmla="*/ 27 w 160"/>
              <a:gd name="T9" fmla="*/ 117 h 148"/>
              <a:gd name="T10" fmla="*/ 102 w 160"/>
              <a:gd name="T11" fmla="*/ 148 h 148"/>
              <a:gd name="T12" fmla="*/ 102 w 160"/>
              <a:gd name="T13" fmla="*/ 74 h 148"/>
              <a:gd name="T14" fmla="*/ 102 w 160"/>
              <a:gd name="T15" fmla="*/ 0 h 148"/>
              <a:gd name="T16" fmla="*/ 27 w 160"/>
              <a:gd name="T17" fmla="*/ 31 h 148"/>
              <a:gd name="T18" fmla="*/ 27 w 160"/>
              <a:gd name="T19" fmla="*/ 43 h 148"/>
              <a:gd name="T20" fmla="*/ 122 w 160"/>
              <a:gd name="T21" fmla="*/ 26 h 148"/>
              <a:gd name="T22" fmla="*/ 110 w 160"/>
              <a:gd name="T23" fmla="*/ 33 h 148"/>
              <a:gd name="T24" fmla="*/ 120 w 160"/>
              <a:gd name="T25" fmla="*/ 74 h 148"/>
              <a:gd name="T26" fmla="*/ 110 w 160"/>
              <a:gd name="T27" fmla="*/ 116 h 148"/>
              <a:gd name="T28" fmla="*/ 122 w 160"/>
              <a:gd name="T29" fmla="*/ 123 h 148"/>
              <a:gd name="T30" fmla="*/ 133 w 160"/>
              <a:gd name="T31" fmla="*/ 74 h 148"/>
              <a:gd name="T32" fmla="*/ 122 w 160"/>
              <a:gd name="T33" fmla="*/ 26 h 148"/>
              <a:gd name="T34" fmla="*/ 144 w 160"/>
              <a:gd name="T35" fmla="*/ 10 h 148"/>
              <a:gd name="T36" fmla="*/ 132 w 160"/>
              <a:gd name="T37" fmla="*/ 16 h 148"/>
              <a:gd name="T38" fmla="*/ 146 w 160"/>
              <a:gd name="T39" fmla="*/ 74 h 148"/>
              <a:gd name="T40" fmla="*/ 132 w 160"/>
              <a:gd name="T41" fmla="*/ 132 h 148"/>
              <a:gd name="T42" fmla="*/ 144 w 160"/>
              <a:gd name="T43" fmla="*/ 139 h 148"/>
              <a:gd name="T44" fmla="*/ 160 w 160"/>
              <a:gd name="T45" fmla="*/ 74 h 148"/>
              <a:gd name="T46" fmla="*/ 144 w 160"/>
              <a:gd name="T47" fmla="*/ 10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0" h="148">
                <a:moveTo>
                  <a:pt x="27" y="43"/>
                </a:moveTo>
                <a:cubicBezTo>
                  <a:pt x="0" y="43"/>
                  <a:pt x="0" y="43"/>
                  <a:pt x="0" y="43"/>
                </a:cubicBezTo>
                <a:cubicBezTo>
                  <a:pt x="0" y="105"/>
                  <a:pt x="0" y="105"/>
                  <a:pt x="0" y="105"/>
                </a:cubicBezTo>
                <a:cubicBezTo>
                  <a:pt x="27" y="105"/>
                  <a:pt x="27" y="105"/>
                  <a:pt x="27" y="105"/>
                </a:cubicBezTo>
                <a:cubicBezTo>
                  <a:pt x="27" y="117"/>
                  <a:pt x="27" y="117"/>
                  <a:pt x="27" y="117"/>
                </a:cubicBezTo>
                <a:cubicBezTo>
                  <a:pt x="102" y="148"/>
                  <a:pt x="102" y="148"/>
                  <a:pt x="102" y="148"/>
                </a:cubicBezTo>
                <a:cubicBezTo>
                  <a:pt x="102" y="74"/>
                  <a:pt x="102" y="74"/>
                  <a:pt x="102" y="74"/>
                </a:cubicBezTo>
                <a:cubicBezTo>
                  <a:pt x="102" y="0"/>
                  <a:pt x="102" y="0"/>
                  <a:pt x="102" y="0"/>
                </a:cubicBezTo>
                <a:cubicBezTo>
                  <a:pt x="27" y="31"/>
                  <a:pt x="27" y="31"/>
                  <a:pt x="27" y="31"/>
                </a:cubicBezTo>
                <a:lnTo>
                  <a:pt x="27" y="43"/>
                </a:lnTo>
                <a:close/>
                <a:moveTo>
                  <a:pt x="122" y="26"/>
                </a:moveTo>
                <a:cubicBezTo>
                  <a:pt x="110" y="33"/>
                  <a:pt x="110" y="33"/>
                  <a:pt x="110" y="33"/>
                </a:cubicBezTo>
                <a:cubicBezTo>
                  <a:pt x="116" y="44"/>
                  <a:pt x="120" y="59"/>
                  <a:pt x="120" y="74"/>
                </a:cubicBezTo>
                <a:cubicBezTo>
                  <a:pt x="120" y="90"/>
                  <a:pt x="116" y="104"/>
                  <a:pt x="110" y="116"/>
                </a:cubicBezTo>
                <a:cubicBezTo>
                  <a:pt x="122" y="123"/>
                  <a:pt x="122" y="123"/>
                  <a:pt x="122" y="123"/>
                </a:cubicBezTo>
                <a:cubicBezTo>
                  <a:pt x="129" y="109"/>
                  <a:pt x="133" y="92"/>
                  <a:pt x="133" y="74"/>
                </a:cubicBezTo>
                <a:cubicBezTo>
                  <a:pt x="133" y="57"/>
                  <a:pt x="129" y="40"/>
                  <a:pt x="122" y="26"/>
                </a:cubicBezTo>
                <a:close/>
                <a:moveTo>
                  <a:pt x="144" y="10"/>
                </a:moveTo>
                <a:cubicBezTo>
                  <a:pt x="132" y="16"/>
                  <a:pt x="132" y="16"/>
                  <a:pt x="132" y="16"/>
                </a:cubicBezTo>
                <a:cubicBezTo>
                  <a:pt x="141" y="32"/>
                  <a:pt x="146" y="53"/>
                  <a:pt x="146" y="74"/>
                </a:cubicBezTo>
                <a:cubicBezTo>
                  <a:pt x="146" y="96"/>
                  <a:pt x="141" y="116"/>
                  <a:pt x="132" y="132"/>
                </a:cubicBezTo>
                <a:cubicBezTo>
                  <a:pt x="144" y="139"/>
                  <a:pt x="144" y="139"/>
                  <a:pt x="144" y="139"/>
                </a:cubicBezTo>
                <a:cubicBezTo>
                  <a:pt x="154" y="121"/>
                  <a:pt x="160" y="98"/>
                  <a:pt x="160" y="74"/>
                </a:cubicBezTo>
                <a:cubicBezTo>
                  <a:pt x="160" y="51"/>
                  <a:pt x="154" y="28"/>
                  <a:pt x="144" y="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BBCEAC67-3A25-B8A5-2482-B926B523CE87}"/>
              </a:ext>
            </a:extLst>
          </p:cNvPr>
          <p:cNvSpPr>
            <a:spLocks noEditPoints="1"/>
          </p:cNvSpPr>
          <p:nvPr/>
        </p:nvSpPr>
        <p:spPr bwMode="auto">
          <a:xfrm>
            <a:off x="10645776" y="2505075"/>
            <a:ext cx="254000" cy="192088"/>
          </a:xfrm>
          <a:custGeom>
            <a:avLst/>
            <a:gdLst>
              <a:gd name="T0" fmla="*/ 123 w 160"/>
              <a:gd name="T1" fmla="*/ 30 h 121"/>
              <a:gd name="T2" fmla="*/ 103 w 160"/>
              <a:gd name="T3" fmla="*/ 50 h 121"/>
              <a:gd name="T4" fmla="*/ 123 w 160"/>
              <a:gd name="T5" fmla="*/ 70 h 121"/>
              <a:gd name="T6" fmla="*/ 143 w 160"/>
              <a:gd name="T7" fmla="*/ 50 h 121"/>
              <a:gd name="T8" fmla="*/ 123 w 160"/>
              <a:gd name="T9" fmla="*/ 30 h 121"/>
              <a:gd name="T10" fmla="*/ 86 w 160"/>
              <a:gd name="T11" fmla="*/ 12 h 121"/>
              <a:gd name="T12" fmla="*/ 86 w 160"/>
              <a:gd name="T13" fmla="*/ 121 h 121"/>
              <a:gd name="T14" fmla="*/ 160 w 160"/>
              <a:gd name="T15" fmla="*/ 121 h 121"/>
              <a:gd name="T16" fmla="*/ 160 w 160"/>
              <a:gd name="T17" fmla="*/ 12 h 121"/>
              <a:gd name="T18" fmla="*/ 86 w 160"/>
              <a:gd name="T19" fmla="*/ 12 h 121"/>
              <a:gd name="T20" fmla="*/ 123 w 160"/>
              <a:gd name="T21" fmla="*/ 111 h 121"/>
              <a:gd name="T22" fmla="*/ 113 w 160"/>
              <a:gd name="T23" fmla="*/ 101 h 121"/>
              <a:gd name="T24" fmla="*/ 123 w 160"/>
              <a:gd name="T25" fmla="*/ 91 h 121"/>
              <a:gd name="T26" fmla="*/ 133 w 160"/>
              <a:gd name="T27" fmla="*/ 101 h 121"/>
              <a:gd name="T28" fmla="*/ 123 w 160"/>
              <a:gd name="T29" fmla="*/ 111 h 121"/>
              <a:gd name="T30" fmla="*/ 123 w 160"/>
              <a:gd name="T31" fmla="*/ 79 h 121"/>
              <a:gd name="T32" fmla="*/ 94 w 160"/>
              <a:gd name="T33" fmla="*/ 50 h 121"/>
              <a:gd name="T34" fmla="*/ 123 w 160"/>
              <a:gd name="T35" fmla="*/ 21 h 121"/>
              <a:gd name="T36" fmla="*/ 152 w 160"/>
              <a:gd name="T37" fmla="*/ 50 h 121"/>
              <a:gd name="T38" fmla="*/ 123 w 160"/>
              <a:gd name="T39" fmla="*/ 79 h 121"/>
              <a:gd name="T40" fmla="*/ 24 w 160"/>
              <a:gd name="T41" fmla="*/ 7 h 121"/>
              <a:gd name="T42" fmla="*/ 24 w 160"/>
              <a:gd name="T43" fmla="*/ 6 h 121"/>
              <a:gd name="T44" fmla="*/ 18 w 160"/>
              <a:gd name="T45" fmla="*/ 0 h 121"/>
              <a:gd name="T46" fmla="*/ 15 w 160"/>
              <a:gd name="T47" fmla="*/ 0 h 121"/>
              <a:gd name="T48" fmla="*/ 9 w 160"/>
              <a:gd name="T49" fmla="*/ 6 h 121"/>
              <a:gd name="T50" fmla="*/ 9 w 160"/>
              <a:gd name="T51" fmla="*/ 7 h 121"/>
              <a:gd name="T52" fmla="*/ 24 w 160"/>
              <a:gd name="T53" fmla="*/ 7 h 121"/>
              <a:gd name="T54" fmla="*/ 15 w 160"/>
              <a:gd name="T55" fmla="*/ 12 h 121"/>
              <a:gd name="T56" fmla="*/ 0 w 160"/>
              <a:gd name="T57" fmla="*/ 12 h 121"/>
              <a:gd name="T58" fmla="*/ 0 w 160"/>
              <a:gd name="T59" fmla="*/ 121 h 121"/>
              <a:gd name="T60" fmla="*/ 75 w 160"/>
              <a:gd name="T61" fmla="*/ 121 h 121"/>
              <a:gd name="T62" fmla="*/ 75 w 160"/>
              <a:gd name="T63" fmla="*/ 12 h 121"/>
              <a:gd name="T64" fmla="*/ 19 w 160"/>
              <a:gd name="T65" fmla="*/ 12 h 121"/>
              <a:gd name="T66" fmla="*/ 15 w 160"/>
              <a:gd name="T67" fmla="*/ 12 h 121"/>
              <a:gd name="T68" fmla="*/ 38 w 160"/>
              <a:gd name="T69" fmla="*/ 111 h 121"/>
              <a:gd name="T70" fmla="*/ 28 w 160"/>
              <a:gd name="T71" fmla="*/ 101 h 121"/>
              <a:gd name="T72" fmla="*/ 38 w 160"/>
              <a:gd name="T73" fmla="*/ 91 h 121"/>
              <a:gd name="T74" fmla="*/ 48 w 160"/>
              <a:gd name="T75" fmla="*/ 101 h 121"/>
              <a:gd name="T76" fmla="*/ 38 w 160"/>
              <a:gd name="T77" fmla="*/ 111 h 121"/>
              <a:gd name="T78" fmla="*/ 67 w 160"/>
              <a:gd name="T79" fmla="*/ 50 h 121"/>
              <a:gd name="T80" fmla="*/ 38 w 160"/>
              <a:gd name="T81" fmla="*/ 79 h 121"/>
              <a:gd name="T82" fmla="*/ 9 w 160"/>
              <a:gd name="T83" fmla="*/ 50 h 121"/>
              <a:gd name="T84" fmla="*/ 38 w 160"/>
              <a:gd name="T85" fmla="*/ 21 h 121"/>
              <a:gd name="T86" fmla="*/ 67 w 160"/>
              <a:gd name="T87" fmla="*/ 50 h 121"/>
              <a:gd name="T88" fmla="*/ 38 w 160"/>
              <a:gd name="T89" fmla="*/ 70 h 121"/>
              <a:gd name="T90" fmla="*/ 57 w 160"/>
              <a:gd name="T91" fmla="*/ 50 h 121"/>
              <a:gd name="T92" fmla="*/ 38 w 160"/>
              <a:gd name="T93" fmla="*/ 30 h 121"/>
              <a:gd name="T94" fmla="*/ 18 w 160"/>
              <a:gd name="T95" fmla="*/ 50 h 121"/>
              <a:gd name="T96" fmla="*/ 38 w 160"/>
              <a:gd name="T97" fmla="*/ 7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21">
                <a:moveTo>
                  <a:pt x="123" y="30"/>
                </a:moveTo>
                <a:cubicBezTo>
                  <a:pt x="112" y="30"/>
                  <a:pt x="103" y="39"/>
                  <a:pt x="103" y="50"/>
                </a:cubicBezTo>
                <a:cubicBezTo>
                  <a:pt x="103" y="61"/>
                  <a:pt x="112" y="70"/>
                  <a:pt x="123" y="70"/>
                </a:cubicBezTo>
                <a:cubicBezTo>
                  <a:pt x="134" y="70"/>
                  <a:pt x="143" y="61"/>
                  <a:pt x="143" y="50"/>
                </a:cubicBezTo>
                <a:cubicBezTo>
                  <a:pt x="143" y="39"/>
                  <a:pt x="134" y="30"/>
                  <a:pt x="123" y="30"/>
                </a:cubicBezTo>
                <a:close/>
                <a:moveTo>
                  <a:pt x="86" y="12"/>
                </a:moveTo>
                <a:cubicBezTo>
                  <a:pt x="86" y="121"/>
                  <a:pt x="86" y="121"/>
                  <a:pt x="86" y="121"/>
                </a:cubicBezTo>
                <a:cubicBezTo>
                  <a:pt x="160" y="121"/>
                  <a:pt x="160" y="121"/>
                  <a:pt x="160" y="121"/>
                </a:cubicBezTo>
                <a:cubicBezTo>
                  <a:pt x="160" y="12"/>
                  <a:pt x="160" y="12"/>
                  <a:pt x="160" y="12"/>
                </a:cubicBezTo>
                <a:lnTo>
                  <a:pt x="86" y="12"/>
                </a:lnTo>
                <a:close/>
                <a:moveTo>
                  <a:pt x="123" y="111"/>
                </a:moveTo>
                <a:cubicBezTo>
                  <a:pt x="118" y="111"/>
                  <a:pt x="113" y="107"/>
                  <a:pt x="113" y="101"/>
                </a:cubicBezTo>
                <a:cubicBezTo>
                  <a:pt x="113" y="96"/>
                  <a:pt x="118" y="91"/>
                  <a:pt x="123" y="91"/>
                </a:cubicBezTo>
                <a:cubicBezTo>
                  <a:pt x="129" y="91"/>
                  <a:pt x="133" y="96"/>
                  <a:pt x="133" y="101"/>
                </a:cubicBezTo>
                <a:cubicBezTo>
                  <a:pt x="133" y="107"/>
                  <a:pt x="129" y="111"/>
                  <a:pt x="123" y="111"/>
                </a:cubicBezTo>
                <a:close/>
                <a:moveTo>
                  <a:pt x="123" y="79"/>
                </a:moveTo>
                <a:cubicBezTo>
                  <a:pt x="107" y="79"/>
                  <a:pt x="94" y="66"/>
                  <a:pt x="94" y="50"/>
                </a:cubicBezTo>
                <a:cubicBezTo>
                  <a:pt x="94" y="34"/>
                  <a:pt x="107" y="21"/>
                  <a:pt x="123" y="21"/>
                </a:cubicBezTo>
                <a:cubicBezTo>
                  <a:pt x="139" y="21"/>
                  <a:pt x="152" y="34"/>
                  <a:pt x="152" y="50"/>
                </a:cubicBezTo>
                <a:cubicBezTo>
                  <a:pt x="152" y="66"/>
                  <a:pt x="139" y="79"/>
                  <a:pt x="123" y="79"/>
                </a:cubicBezTo>
                <a:close/>
                <a:moveTo>
                  <a:pt x="24" y="7"/>
                </a:moveTo>
                <a:cubicBezTo>
                  <a:pt x="24" y="7"/>
                  <a:pt x="24" y="6"/>
                  <a:pt x="24" y="6"/>
                </a:cubicBezTo>
                <a:cubicBezTo>
                  <a:pt x="24" y="2"/>
                  <a:pt x="21" y="0"/>
                  <a:pt x="1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2" y="0"/>
                  <a:pt x="9" y="2"/>
                  <a:pt x="9" y="6"/>
                </a:cubicBezTo>
                <a:cubicBezTo>
                  <a:pt x="9" y="6"/>
                  <a:pt x="9" y="7"/>
                  <a:pt x="9" y="7"/>
                </a:cubicBezTo>
                <a:lnTo>
                  <a:pt x="24" y="7"/>
                </a:lnTo>
                <a:close/>
                <a:moveTo>
                  <a:pt x="15" y="12"/>
                </a:moveTo>
                <a:cubicBezTo>
                  <a:pt x="0" y="12"/>
                  <a:pt x="0" y="12"/>
                  <a:pt x="0" y="12"/>
                </a:cubicBezTo>
                <a:cubicBezTo>
                  <a:pt x="0" y="121"/>
                  <a:pt x="0" y="121"/>
                  <a:pt x="0" y="121"/>
                </a:cubicBezTo>
                <a:cubicBezTo>
                  <a:pt x="75" y="121"/>
                  <a:pt x="75" y="121"/>
                  <a:pt x="75" y="121"/>
                </a:cubicBezTo>
                <a:cubicBezTo>
                  <a:pt x="75" y="12"/>
                  <a:pt x="75" y="12"/>
                  <a:pt x="75" y="12"/>
                </a:cubicBezTo>
                <a:cubicBezTo>
                  <a:pt x="19" y="12"/>
                  <a:pt x="19" y="12"/>
                  <a:pt x="19" y="12"/>
                </a:cubicBezTo>
                <a:lnTo>
                  <a:pt x="15" y="12"/>
                </a:lnTo>
                <a:close/>
                <a:moveTo>
                  <a:pt x="38" y="111"/>
                </a:moveTo>
                <a:cubicBezTo>
                  <a:pt x="32" y="111"/>
                  <a:pt x="28" y="107"/>
                  <a:pt x="28" y="101"/>
                </a:cubicBezTo>
                <a:cubicBezTo>
                  <a:pt x="28" y="96"/>
                  <a:pt x="32" y="91"/>
                  <a:pt x="38" y="91"/>
                </a:cubicBezTo>
                <a:cubicBezTo>
                  <a:pt x="43" y="91"/>
                  <a:pt x="48" y="96"/>
                  <a:pt x="48" y="101"/>
                </a:cubicBezTo>
                <a:cubicBezTo>
                  <a:pt x="48" y="107"/>
                  <a:pt x="43" y="111"/>
                  <a:pt x="38" y="111"/>
                </a:cubicBezTo>
                <a:close/>
                <a:moveTo>
                  <a:pt x="67" y="50"/>
                </a:moveTo>
                <a:cubicBezTo>
                  <a:pt x="67" y="66"/>
                  <a:pt x="54" y="79"/>
                  <a:pt x="38" y="79"/>
                </a:cubicBezTo>
                <a:cubicBezTo>
                  <a:pt x="22" y="79"/>
                  <a:pt x="9" y="66"/>
                  <a:pt x="9" y="50"/>
                </a:cubicBezTo>
                <a:cubicBezTo>
                  <a:pt x="9" y="34"/>
                  <a:pt x="22" y="21"/>
                  <a:pt x="38" y="21"/>
                </a:cubicBezTo>
                <a:cubicBezTo>
                  <a:pt x="54" y="21"/>
                  <a:pt x="67" y="34"/>
                  <a:pt x="67" y="50"/>
                </a:cubicBezTo>
                <a:close/>
                <a:moveTo>
                  <a:pt x="38" y="70"/>
                </a:moveTo>
                <a:cubicBezTo>
                  <a:pt x="49" y="70"/>
                  <a:pt x="57" y="61"/>
                  <a:pt x="57" y="50"/>
                </a:cubicBezTo>
                <a:cubicBezTo>
                  <a:pt x="57" y="39"/>
                  <a:pt x="49" y="30"/>
                  <a:pt x="38" y="30"/>
                </a:cubicBezTo>
                <a:cubicBezTo>
                  <a:pt x="27" y="30"/>
                  <a:pt x="18" y="39"/>
                  <a:pt x="18" y="50"/>
                </a:cubicBezTo>
                <a:cubicBezTo>
                  <a:pt x="18" y="61"/>
                  <a:pt x="27" y="70"/>
                  <a:pt x="38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2D34CD66-1EBB-4975-167E-481569BB6F8D}"/>
              </a:ext>
            </a:extLst>
          </p:cNvPr>
          <p:cNvSpPr>
            <a:spLocks noEditPoints="1"/>
          </p:cNvSpPr>
          <p:nvPr/>
        </p:nvSpPr>
        <p:spPr bwMode="auto">
          <a:xfrm>
            <a:off x="9580563" y="3024188"/>
            <a:ext cx="182563" cy="254000"/>
          </a:xfrm>
          <a:custGeom>
            <a:avLst/>
            <a:gdLst>
              <a:gd name="T0" fmla="*/ 7 w 115"/>
              <a:gd name="T1" fmla="*/ 160 h 160"/>
              <a:gd name="T2" fmla="*/ 108 w 115"/>
              <a:gd name="T3" fmla="*/ 160 h 160"/>
              <a:gd name="T4" fmla="*/ 108 w 115"/>
              <a:gd name="T5" fmla="*/ 69 h 160"/>
              <a:gd name="T6" fmla="*/ 7 w 115"/>
              <a:gd name="T7" fmla="*/ 69 h 160"/>
              <a:gd name="T8" fmla="*/ 7 w 115"/>
              <a:gd name="T9" fmla="*/ 160 h 160"/>
              <a:gd name="T10" fmla="*/ 69 w 115"/>
              <a:gd name="T11" fmla="*/ 86 h 160"/>
              <a:gd name="T12" fmla="*/ 83 w 115"/>
              <a:gd name="T13" fmla="*/ 86 h 160"/>
              <a:gd name="T14" fmla="*/ 83 w 115"/>
              <a:gd name="T15" fmla="*/ 145 h 160"/>
              <a:gd name="T16" fmla="*/ 69 w 115"/>
              <a:gd name="T17" fmla="*/ 145 h 160"/>
              <a:gd name="T18" fmla="*/ 69 w 115"/>
              <a:gd name="T19" fmla="*/ 86 h 160"/>
              <a:gd name="T20" fmla="*/ 32 w 115"/>
              <a:gd name="T21" fmla="*/ 86 h 160"/>
              <a:gd name="T22" fmla="*/ 46 w 115"/>
              <a:gd name="T23" fmla="*/ 86 h 160"/>
              <a:gd name="T24" fmla="*/ 46 w 115"/>
              <a:gd name="T25" fmla="*/ 145 h 160"/>
              <a:gd name="T26" fmla="*/ 32 w 115"/>
              <a:gd name="T27" fmla="*/ 145 h 160"/>
              <a:gd name="T28" fmla="*/ 32 w 115"/>
              <a:gd name="T29" fmla="*/ 86 h 160"/>
              <a:gd name="T30" fmla="*/ 108 w 115"/>
              <a:gd name="T31" fmla="*/ 33 h 160"/>
              <a:gd name="T32" fmla="*/ 91 w 115"/>
              <a:gd name="T33" fmla="*/ 33 h 160"/>
              <a:gd name="T34" fmla="*/ 91 w 115"/>
              <a:gd name="T35" fmla="*/ 30 h 160"/>
              <a:gd name="T36" fmla="*/ 91 w 115"/>
              <a:gd name="T37" fmla="*/ 28 h 160"/>
              <a:gd name="T38" fmla="*/ 91 w 115"/>
              <a:gd name="T39" fmla="*/ 0 h 160"/>
              <a:gd name="T40" fmla="*/ 25 w 115"/>
              <a:gd name="T41" fmla="*/ 0 h 160"/>
              <a:gd name="T42" fmla="*/ 25 w 115"/>
              <a:gd name="T43" fmla="*/ 28 h 160"/>
              <a:gd name="T44" fmla="*/ 25 w 115"/>
              <a:gd name="T45" fmla="*/ 30 h 160"/>
              <a:gd name="T46" fmla="*/ 25 w 115"/>
              <a:gd name="T47" fmla="*/ 33 h 160"/>
              <a:gd name="T48" fmla="*/ 7 w 115"/>
              <a:gd name="T49" fmla="*/ 33 h 160"/>
              <a:gd name="T50" fmla="*/ 0 w 115"/>
              <a:gd name="T51" fmla="*/ 33 h 160"/>
              <a:gd name="T52" fmla="*/ 0 w 115"/>
              <a:gd name="T53" fmla="*/ 64 h 160"/>
              <a:gd name="T54" fmla="*/ 7 w 115"/>
              <a:gd name="T55" fmla="*/ 64 h 160"/>
              <a:gd name="T56" fmla="*/ 25 w 115"/>
              <a:gd name="T57" fmla="*/ 64 h 160"/>
              <a:gd name="T58" fmla="*/ 91 w 115"/>
              <a:gd name="T59" fmla="*/ 64 h 160"/>
              <a:gd name="T60" fmla="*/ 108 w 115"/>
              <a:gd name="T61" fmla="*/ 64 h 160"/>
              <a:gd name="T62" fmla="*/ 115 w 115"/>
              <a:gd name="T63" fmla="*/ 64 h 160"/>
              <a:gd name="T64" fmla="*/ 115 w 115"/>
              <a:gd name="T65" fmla="*/ 33 h 160"/>
              <a:gd name="T66" fmla="*/ 108 w 115"/>
              <a:gd name="T67" fmla="*/ 33 h 160"/>
              <a:gd name="T68" fmla="*/ 77 w 115"/>
              <a:gd name="T69" fmla="*/ 28 h 160"/>
              <a:gd name="T70" fmla="*/ 77 w 115"/>
              <a:gd name="T71" fmla="*/ 30 h 160"/>
              <a:gd name="T72" fmla="*/ 77 w 115"/>
              <a:gd name="T73" fmla="*/ 33 h 160"/>
              <a:gd name="T74" fmla="*/ 39 w 115"/>
              <a:gd name="T75" fmla="*/ 33 h 160"/>
              <a:gd name="T76" fmla="*/ 39 w 115"/>
              <a:gd name="T77" fmla="*/ 30 h 160"/>
              <a:gd name="T78" fmla="*/ 39 w 115"/>
              <a:gd name="T79" fmla="*/ 28 h 160"/>
              <a:gd name="T80" fmla="*/ 39 w 115"/>
              <a:gd name="T81" fmla="*/ 15 h 160"/>
              <a:gd name="T82" fmla="*/ 77 w 115"/>
              <a:gd name="T83" fmla="*/ 15 h 160"/>
              <a:gd name="T84" fmla="*/ 77 w 115"/>
              <a:gd name="T85" fmla="*/ 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5" h="160">
                <a:moveTo>
                  <a:pt x="7" y="160"/>
                </a:moveTo>
                <a:lnTo>
                  <a:pt x="108" y="160"/>
                </a:lnTo>
                <a:lnTo>
                  <a:pt x="108" y="69"/>
                </a:lnTo>
                <a:lnTo>
                  <a:pt x="7" y="69"/>
                </a:lnTo>
                <a:lnTo>
                  <a:pt x="7" y="160"/>
                </a:lnTo>
                <a:close/>
                <a:moveTo>
                  <a:pt x="69" y="86"/>
                </a:moveTo>
                <a:lnTo>
                  <a:pt x="83" y="86"/>
                </a:lnTo>
                <a:lnTo>
                  <a:pt x="83" y="145"/>
                </a:lnTo>
                <a:lnTo>
                  <a:pt x="69" y="145"/>
                </a:lnTo>
                <a:lnTo>
                  <a:pt x="69" y="86"/>
                </a:lnTo>
                <a:close/>
                <a:moveTo>
                  <a:pt x="32" y="86"/>
                </a:moveTo>
                <a:lnTo>
                  <a:pt x="46" y="86"/>
                </a:lnTo>
                <a:lnTo>
                  <a:pt x="46" y="145"/>
                </a:lnTo>
                <a:lnTo>
                  <a:pt x="32" y="145"/>
                </a:lnTo>
                <a:lnTo>
                  <a:pt x="32" y="86"/>
                </a:lnTo>
                <a:close/>
                <a:moveTo>
                  <a:pt x="108" y="33"/>
                </a:moveTo>
                <a:lnTo>
                  <a:pt x="91" y="33"/>
                </a:lnTo>
                <a:lnTo>
                  <a:pt x="91" y="30"/>
                </a:lnTo>
                <a:lnTo>
                  <a:pt x="91" y="28"/>
                </a:lnTo>
                <a:lnTo>
                  <a:pt x="91" y="0"/>
                </a:lnTo>
                <a:lnTo>
                  <a:pt x="25" y="0"/>
                </a:lnTo>
                <a:lnTo>
                  <a:pt x="25" y="28"/>
                </a:lnTo>
                <a:lnTo>
                  <a:pt x="25" y="30"/>
                </a:lnTo>
                <a:lnTo>
                  <a:pt x="25" y="33"/>
                </a:lnTo>
                <a:lnTo>
                  <a:pt x="7" y="33"/>
                </a:lnTo>
                <a:lnTo>
                  <a:pt x="0" y="33"/>
                </a:lnTo>
                <a:lnTo>
                  <a:pt x="0" y="64"/>
                </a:lnTo>
                <a:lnTo>
                  <a:pt x="7" y="64"/>
                </a:lnTo>
                <a:lnTo>
                  <a:pt x="25" y="64"/>
                </a:lnTo>
                <a:lnTo>
                  <a:pt x="91" y="64"/>
                </a:lnTo>
                <a:lnTo>
                  <a:pt x="108" y="64"/>
                </a:lnTo>
                <a:lnTo>
                  <a:pt x="115" y="64"/>
                </a:lnTo>
                <a:lnTo>
                  <a:pt x="115" y="33"/>
                </a:lnTo>
                <a:lnTo>
                  <a:pt x="108" y="33"/>
                </a:lnTo>
                <a:close/>
                <a:moveTo>
                  <a:pt x="77" y="28"/>
                </a:moveTo>
                <a:lnTo>
                  <a:pt x="77" y="30"/>
                </a:lnTo>
                <a:lnTo>
                  <a:pt x="77" y="33"/>
                </a:lnTo>
                <a:lnTo>
                  <a:pt x="39" y="33"/>
                </a:lnTo>
                <a:lnTo>
                  <a:pt x="39" y="30"/>
                </a:lnTo>
                <a:lnTo>
                  <a:pt x="39" y="28"/>
                </a:lnTo>
                <a:lnTo>
                  <a:pt x="39" y="15"/>
                </a:lnTo>
                <a:lnTo>
                  <a:pt x="77" y="15"/>
                </a:lnTo>
                <a:lnTo>
                  <a:pt x="77" y="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C7DBEA80-6376-009E-B89E-F778EC421BEB}"/>
              </a:ext>
            </a:extLst>
          </p:cNvPr>
          <p:cNvSpPr>
            <a:spLocks noEditPoints="1"/>
          </p:cNvSpPr>
          <p:nvPr/>
        </p:nvSpPr>
        <p:spPr bwMode="auto">
          <a:xfrm>
            <a:off x="10137776" y="3024188"/>
            <a:ext cx="169863" cy="254000"/>
          </a:xfrm>
          <a:custGeom>
            <a:avLst/>
            <a:gdLst>
              <a:gd name="T0" fmla="*/ 79 w 107"/>
              <a:gd name="T1" fmla="*/ 123 h 160"/>
              <a:gd name="T2" fmla="*/ 66 w 107"/>
              <a:gd name="T3" fmla="*/ 123 h 160"/>
              <a:gd name="T4" fmla="*/ 66 w 107"/>
              <a:gd name="T5" fmla="*/ 86 h 160"/>
              <a:gd name="T6" fmla="*/ 53 w 107"/>
              <a:gd name="T7" fmla="*/ 86 h 160"/>
              <a:gd name="T8" fmla="*/ 53 w 107"/>
              <a:gd name="T9" fmla="*/ 123 h 160"/>
              <a:gd name="T10" fmla="*/ 40 w 107"/>
              <a:gd name="T11" fmla="*/ 123 h 160"/>
              <a:gd name="T12" fmla="*/ 40 w 107"/>
              <a:gd name="T13" fmla="*/ 86 h 160"/>
              <a:gd name="T14" fmla="*/ 27 w 107"/>
              <a:gd name="T15" fmla="*/ 86 h 160"/>
              <a:gd name="T16" fmla="*/ 27 w 107"/>
              <a:gd name="T17" fmla="*/ 123 h 160"/>
              <a:gd name="T18" fmla="*/ 15 w 107"/>
              <a:gd name="T19" fmla="*/ 123 h 160"/>
              <a:gd name="T20" fmla="*/ 15 w 107"/>
              <a:gd name="T21" fmla="*/ 86 h 160"/>
              <a:gd name="T22" fmla="*/ 1 w 107"/>
              <a:gd name="T23" fmla="*/ 86 h 160"/>
              <a:gd name="T24" fmla="*/ 1 w 107"/>
              <a:gd name="T25" fmla="*/ 160 h 160"/>
              <a:gd name="T26" fmla="*/ 93 w 107"/>
              <a:gd name="T27" fmla="*/ 160 h 160"/>
              <a:gd name="T28" fmla="*/ 93 w 107"/>
              <a:gd name="T29" fmla="*/ 86 h 160"/>
              <a:gd name="T30" fmla="*/ 79 w 107"/>
              <a:gd name="T31" fmla="*/ 86 h 160"/>
              <a:gd name="T32" fmla="*/ 79 w 107"/>
              <a:gd name="T33" fmla="*/ 123 h 160"/>
              <a:gd name="T34" fmla="*/ 87 w 107"/>
              <a:gd name="T35" fmla="*/ 46 h 160"/>
              <a:gd name="T36" fmla="*/ 88 w 107"/>
              <a:gd name="T37" fmla="*/ 44 h 160"/>
              <a:gd name="T38" fmla="*/ 89 w 107"/>
              <a:gd name="T39" fmla="*/ 42 h 160"/>
              <a:gd name="T40" fmla="*/ 96 w 107"/>
              <a:gd name="T41" fmla="*/ 24 h 160"/>
              <a:gd name="T42" fmla="*/ 41 w 107"/>
              <a:gd name="T43" fmla="*/ 0 h 160"/>
              <a:gd name="T44" fmla="*/ 33 w 107"/>
              <a:gd name="T45" fmla="*/ 18 h 160"/>
              <a:gd name="T46" fmla="*/ 32 w 107"/>
              <a:gd name="T47" fmla="*/ 20 h 160"/>
              <a:gd name="T48" fmla="*/ 32 w 107"/>
              <a:gd name="T49" fmla="*/ 22 h 160"/>
              <a:gd name="T50" fmla="*/ 11 w 107"/>
              <a:gd name="T51" fmla="*/ 13 h 160"/>
              <a:gd name="T52" fmla="*/ 0 w 107"/>
              <a:gd name="T53" fmla="*/ 39 h 160"/>
              <a:gd name="T54" fmla="*/ 96 w 107"/>
              <a:gd name="T55" fmla="*/ 81 h 160"/>
              <a:gd name="T56" fmla="*/ 107 w 107"/>
              <a:gd name="T57" fmla="*/ 54 h 160"/>
              <a:gd name="T58" fmla="*/ 87 w 107"/>
              <a:gd name="T59" fmla="*/ 46 h 160"/>
              <a:gd name="T60" fmla="*/ 77 w 107"/>
              <a:gd name="T61" fmla="*/ 37 h 160"/>
              <a:gd name="T62" fmla="*/ 76 w 107"/>
              <a:gd name="T63" fmla="*/ 39 h 160"/>
              <a:gd name="T64" fmla="*/ 75 w 107"/>
              <a:gd name="T65" fmla="*/ 41 h 160"/>
              <a:gd name="T66" fmla="*/ 43 w 107"/>
              <a:gd name="T67" fmla="*/ 27 h 160"/>
              <a:gd name="T68" fmla="*/ 44 w 107"/>
              <a:gd name="T69" fmla="*/ 25 h 160"/>
              <a:gd name="T70" fmla="*/ 45 w 107"/>
              <a:gd name="T71" fmla="*/ 23 h 160"/>
              <a:gd name="T72" fmla="*/ 48 w 107"/>
              <a:gd name="T73" fmla="*/ 17 h 160"/>
              <a:gd name="T74" fmla="*/ 79 w 107"/>
              <a:gd name="T75" fmla="*/ 31 h 160"/>
              <a:gd name="T76" fmla="*/ 77 w 107"/>
              <a:gd name="T77" fmla="*/ 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07" h="160">
                <a:moveTo>
                  <a:pt x="79" y="123"/>
                </a:moveTo>
                <a:lnTo>
                  <a:pt x="66" y="123"/>
                </a:lnTo>
                <a:lnTo>
                  <a:pt x="66" y="86"/>
                </a:lnTo>
                <a:lnTo>
                  <a:pt x="53" y="86"/>
                </a:lnTo>
                <a:lnTo>
                  <a:pt x="53" y="123"/>
                </a:lnTo>
                <a:lnTo>
                  <a:pt x="40" y="123"/>
                </a:lnTo>
                <a:lnTo>
                  <a:pt x="40" y="86"/>
                </a:lnTo>
                <a:lnTo>
                  <a:pt x="27" y="86"/>
                </a:lnTo>
                <a:lnTo>
                  <a:pt x="27" y="123"/>
                </a:lnTo>
                <a:lnTo>
                  <a:pt x="15" y="123"/>
                </a:lnTo>
                <a:lnTo>
                  <a:pt x="15" y="86"/>
                </a:lnTo>
                <a:lnTo>
                  <a:pt x="1" y="86"/>
                </a:lnTo>
                <a:lnTo>
                  <a:pt x="1" y="160"/>
                </a:lnTo>
                <a:lnTo>
                  <a:pt x="93" y="160"/>
                </a:lnTo>
                <a:lnTo>
                  <a:pt x="93" y="86"/>
                </a:lnTo>
                <a:lnTo>
                  <a:pt x="79" y="86"/>
                </a:lnTo>
                <a:lnTo>
                  <a:pt x="79" y="123"/>
                </a:lnTo>
                <a:close/>
                <a:moveTo>
                  <a:pt x="87" y="46"/>
                </a:moveTo>
                <a:lnTo>
                  <a:pt x="88" y="44"/>
                </a:lnTo>
                <a:lnTo>
                  <a:pt x="89" y="42"/>
                </a:lnTo>
                <a:lnTo>
                  <a:pt x="96" y="24"/>
                </a:lnTo>
                <a:lnTo>
                  <a:pt x="41" y="0"/>
                </a:lnTo>
                <a:lnTo>
                  <a:pt x="33" y="18"/>
                </a:lnTo>
                <a:lnTo>
                  <a:pt x="32" y="20"/>
                </a:lnTo>
                <a:lnTo>
                  <a:pt x="32" y="22"/>
                </a:lnTo>
                <a:lnTo>
                  <a:pt x="11" y="13"/>
                </a:lnTo>
                <a:lnTo>
                  <a:pt x="0" y="39"/>
                </a:lnTo>
                <a:lnTo>
                  <a:pt x="96" y="81"/>
                </a:lnTo>
                <a:lnTo>
                  <a:pt x="107" y="54"/>
                </a:lnTo>
                <a:lnTo>
                  <a:pt x="87" y="46"/>
                </a:lnTo>
                <a:close/>
                <a:moveTo>
                  <a:pt x="77" y="37"/>
                </a:moveTo>
                <a:lnTo>
                  <a:pt x="76" y="39"/>
                </a:lnTo>
                <a:lnTo>
                  <a:pt x="75" y="41"/>
                </a:lnTo>
                <a:lnTo>
                  <a:pt x="43" y="27"/>
                </a:lnTo>
                <a:lnTo>
                  <a:pt x="44" y="25"/>
                </a:lnTo>
                <a:lnTo>
                  <a:pt x="45" y="23"/>
                </a:lnTo>
                <a:lnTo>
                  <a:pt x="48" y="17"/>
                </a:lnTo>
                <a:lnTo>
                  <a:pt x="79" y="31"/>
                </a:lnTo>
                <a:lnTo>
                  <a:pt x="77" y="3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D806F111-0B44-A848-2691-F84C9EDE2EC8}"/>
              </a:ext>
            </a:extLst>
          </p:cNvPr>
          <p:cNvSpPr>
            <a:spLocks noEditPoints="1"/>
          </p:cNvSpPr>
          <p:nvPr/>
        </p:nvSpPr>
        <p:spPr bwMode="auto">
          <a:xfrm>
            <a:off x="1838326" y="3032125"/>
            <a:ext cx="254000" cy="238125"/>
          </a:xfrm>
          <a:custGeom>
            <a:avLst/>
            <a:gdLst>
              <a:gd name="T0" fmla="*/ 69 w 160"/>
              <a:gd name="T1" fmla="*/ 8 h 150"/>
              <a:gd name="T2" fmla="*/ 63 w 160"/>
              <a:gd name="T3" fmla="*/ 0 h 150"/>
              <a:gd name="T4" fmla="*/ 35 w 160"/>
              <a:gd name="T5" fmla="*/ 22 h 150"/>
              <a:gd name="T6" fmla="*/ 6 w 160"/>
              <a:gd name="T7" fmla="*/ 0 h 150"/>
              <a:gd name="T8" fmla="*/ 0 w 160"/>
              <a:gd name="T9" fmla="*/ 8 h 150"/>
              <a:gd name="T10" fmla="*/ 20 w 160"/>
              <a:gd name="T11" fmla="*/ 24 h 150"/>
              <a:gd name="T12" fmla="*/ 21 w 160"/>
              <a:gd name="T13" fmla="*/ 24 h 150"/>
              <a:gd name="T14" fmla="*/ 3 w 160"/>
              <a:gd name="T15" fmla="*/ 24 h 150"/>
              <a:gd name="T16" fmla="*/ 3 w 160"/>
              <a:gd name="T17" fmla="*/ 138 h 150"/>
              <a:gd name="T18" fmla="*/ 15 w 160"/>
              <a:gd name="T19" fmla="*/ 138 h 150"/>
              <a:gd name="T20" fmla="*/ 15 w 160"/>
              <a:gd name="T21" fmla="*/ 139 h 150"/>
              <a:gd name="T22" fmla="*/ 15 w 160"/>
              <a:gd name="T23" fmla="*/ 150 h 150"/>
              <a:gd name="T24" fmla="*/ 35 w 160"/>
              <a:gd name="T25" fmla="*/ 150 h 150"/>
              <a:gd name="T26" fmla="*/ 35 w 160"/>
              <a:gd name="T27" fmla="*/ 139 h 150"/>
              <a:gd name="T28" fmla="*/ 35 w 160"/>
              <a:gd name="T29" fmla="*/ 138 h 150"/>
              <a:gd name="T30" fmla="*/ 131 w 160"/>
              <a:gd name="T31" fmla="*/ 138 h 150"/>
              <a:gd name="T32" fmla="*/ 131 w 160"/>
              <a:gd name="T33" fmla="*/ 139 h 150"/>
              <a:gd name="T34" fmla="*/ 131 w 160"/>
              <a:gd name="T35" fmla="*/ 150 h 150"/>
              <a:gd name="T36" fmla="*/ 150 w 160"/>
              <a:gd name="T37" fmla="*/ 150 h 150"/>
              <a:gd name="T38" fmla="*/ 150 w 160"/>
              <a:gd name="T39" fmla="*/ 139 h 150"/>
              <a:gd name="T40" fmla="*/ 150 w 160"/>
              <a:gd name="T41" fmla="*/ 138 h 150"/>
              <a:gd name="T42" fmla="*/ 160 w 160"/>
              <a:gd name="T43" fmla="*/ 138 h 150"/>
              <a:gd name="T44" fmla="*/ 160 w 160"/>
              <a:gd name="T45" fmla="*/ 24 h 150"/>
              <a:gd name="T46" fmla="*/ 49 w 160"/>
              <a:gd name="T47" fmla="*/ 24 h 150"/>
              <a:gd name="T48" fmla="*/ 49 w 160"/>
              <a:gd name="T49" fmla="*/ 24 h 150"/>
              <a:gd name="T50" fmla="*/ 69 w 160"/>
              <a:gd name="T51" fmla="*/ 8 h 150"/>
              <a:gd name="T52" fmla="*/ 140 w 160"/>
              <a:gd name="T53" fmla="*/ 72 h 150"/>
              <a:gd name="T54" fmla="*/ 149 w 160"/>
              <a:gd name="T55" fmla="*/ 81 h 150"/>
              <a:gd name="T56" fmla="*/ 140 w 160"/>
              <a:gd name="T57" fmla="*/ 90 h 150"/>
              <a:gd name="T58" fmla="*/ 131 w 160"/>
              <a:gd name="T59" fmla="*/ 81 h 150"/>
              <a:gd name="T60" fmla="*/ 140 w 160"/>
              <a:gd name="T61" fmla="*/ 72 h 150"/>
              <a:gd name="T62" fmla="*/ 131 w 160"/>
              <a:gd name="T63" fmla="*/ 50 h 150"/>
              <a:gd name="T64" fmla="*/ 140 w 160"/>
              <a:gd name="T65" fmla="*/ 41 h 150"/>
              <a:gd name="T66" fmla="*/ 149 w 160"/>
              <a:gd name="T67" fmla="*/ 50 h 150"/>
              <a:gd name="T68" fmla="*/ 140 w 160"/>
              <a:gd name="T69" fmla="*/ 60 h 150"/>
              <a:gd name="T70" fmla="*/ 131 w 160"/>
              <a:gd name="T71" fmla="*/ 50 h 150"/>
              <a:gd name="T72" fmla="*/ 115 w 160"/>
              <a:gd name="T73" fmla="*/ 124 h 150"/>
              <a:gd name="T74" fmla="*/ 19 w 160"/>
              <a:gd name="T75" fmla="*/ 124 h 150"/>
              <a:gd name="T76" fmla="*/ 19 w 160"/>
              <a:gd name="T77" fmla="*/ 38 h 150"/>
              <a:gd name="T78" fmla="*/ 115 w 160"/>
              <a:gd name="T79" fmla="*/ 38 h 150"/>
              <a:gd name="T80" fmla="*/ 115 w 160"/>
              <a:gd name="T81" fmla="*/ 124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150">
                <a:moveTo>
                  <a:pt x="69" y="8"/>
                </a:moveTo>
                <a:cubicBezTo>
                  <a:pt x="63" y="0"/>
                  <a:pt x="63" y="0"/>
                  <a:pt x="63" y="0"/>
                </a:cubicBezTo>
                <a:cubicBezTo>
                  <a:pt x="35" y="22"/>
                  <a:pt x="35" y="22"/>
                  <a:pt x="35" y="22"/>
                </a:cubicBezTo>
                <a:cubicBezTo>
                  <a:pt x="6" y="0"/>
                  <a:pt x="6" y="0"/>
                  <a:pt x="6" y="0"/>
                </a:cubicBezTo>
                <a:cubicBezTo>
                  <a:pt x="0" y="8"/>
                  <a:pt x="0" y="8"/>
                  <a:pt x="0" y="8"/>
                </a:cubicBezTo>
                <a:cubicBezTo>
                  <a:pt x="20" y="24"/>
                  <a:pt x="20" y="24"/>
                  <a:pt x="20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3" y="24"/>
                  <a:pt x="3" y="24"/>
                  <a:pt x="3" y="24"/>
                </a:cubicBezTo>
                <a:cubicBezTo>
                  <a:pt x="3" y="138"/>
                  <a:pt x="3" y="138"/>
                  <a:pt x="3" y="138"/>
                </a:cubicBezTo>
                <a:cubicBezTo>
                  <a:pt x="15" y="138"/>
                  <a:pt x="15" y="138"/>
                  <a:pt x="15" y="138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50"/>
                  <a:pt x="15" y="150"/>
                  <a:pt x="15" y="150"/>
                </a:cubicBezTo>
                <a:cubicBezTo>
                  <a:pt x="35" y="150"/>
                  <a:pt x="35" y="150"/>
                  <a:pt x="35" y="150"/>
                </a:cubicBezTo>
                <a:cubicBezTo>
                  <a:pt x="35" y="139"/>
                  <a:pt x="35" y="139"/>
                  <a:pt x="35" y="139"/>
                </a:cubicBezTo>
                <a:cubicBezTo>
                  <a:pt x="35" y="138"/>
                  <a:pt x="35" y="138"/>
                  <a:pt x="35" y="138"/>
                </a:cubicBezTo>
                <a:cubicBezTo>
                  <a:pt x="131" y="138"/>
                  <a:pt x="131" y="138"/>
                  <a:pt x="131" y="138"/>
                </a:cubicBezTo>
                <a:cubicBezTo>
                  <a:pt x="131" y="139"/>
                  <a:pt x="131" y="139"/>
                  <a:pt x="131" y="139"/>
                </a:cubicBezTo>
                <a:cubicBezTo>
                  <a:pt x="131" y="150"/>
                  <a:pt x="131" y="150"/>
                  <a:pt x="131" y="150"/>
                </a:cubicBezTo>
                <a:cubicBezTo>
                  <a:pt x="150" y="150"/>
                  <a:pt x="150" y="150"/>
                  <a:pt x="150" y="150"/>
                </a:cubicBezTo>
                <a:cubicBezTo>
                  <a:pt x="150" y="139"/>
                  <a:pt x="150" y="139"/>
                  <a:pt x="150" y="139"/>
                </a:cubicBezTo>
                <a:cubicBezTo>
                  <a:pt x="150" y="138"/>
                  <a:pt x="150" y="138"/>
                  <a:pt x="150" y="138"/>
                </a:cubicBezTo>
                <a:cubicBezTo>
                  <a:pt x="160" y="138"/>
                  <a:pt x="160" y="138"/>
                  <a:pt x="160" y="138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49" y="24"/>
                  <a:pt x="49" y="24"/>
                  <a:pt x="49" y="24"/>
                </a:cubicBezTo>
                <a:cubicBezTo>
                  <a:pt x="49" y="24"/>
                  <a:pt x="49" y="24"/>
                  <a:pt x="49" y="24"/>
                </a:cubicBezTo>
                <a:lnTo>
                  <a:pt x="69" y="8"/>
                </a:lnTo>
                <a:close/>
                <a:moveTo>
                  <a:pt x="140" y="72"/>
                </a:moveTo>
                <a:cubicBezTo>
                  <a:pt x="145" y="72"/>
                  <a:pt x="149" y="76"/>
                  <a:pt x="149" y="81"/>
                </a:cubicBezTo>
                <a:cubicBezTo>
                  <a:pt x="149" y="86"/>
                  <a:pt x="145" y="90"/>
                  <a:pt x="140" y="90"/>
                </a:cubicBezTo>
                <a:cubicBezTo>
                  <a:pt x="135" y="90"/>
                  <a:pt x="131" y="86"/>
                  <a:pt x="131" y="81"/>
                </a:cubicBezTo>
                <a:cubicBezTo>
                  <a:pt x="131" y="76"/>
                  <a:pt x="135" y="72"/>
                  <a:pt x="140" y="72"/>
                </a:cubicBezTo>
                <a:close/>
                <a:moveTo>
                  <a:pt x="131" y="50"/>
                </a:moveTo>
                <a:cubicBezTo>
                  <a:pt x="131" y="45"/>
                  <a:pt x="135" y="41"/>
                  <a:pt x="140" y="41"/>
                </a:cubicBezTo>
                <a:cubicBezTo>
                  <a:pt x="145" y="41"/>
                  <a:pt x="149" y="45"/>
                  <a:pt x="149" y="50"/>
                </a:cubicBezTo>
                <a:cubicBezTo>
                  <a:pt x="149" y="56"/>
                  <a:pt x="145" y="60"/>
                  <a:pt x="140" y="60"/>
                </a:cubicBezTo>
                <a:cubicBezTo>
                  <a:pt x="135" y="60"/>
                  <a:pt x="131" y="56"/>
                  <a:pt x="131" y="50"/>
                </a:cubicBezTo>
                <a:close/>
                <a:moveTo>
                  <a:pt x="115" y="124"/>
                </a:moveTo>
                <a:cubicBezTo>
                  <a:pt x="19" y="124"/>
                  <a:pt x="19" y="124"/>
                  <a:pt x="19" y="124"/>
                </a:cubicBezTo>
                <a:cubicBezTo>
                  <a:pt x="19" y="38"/>
                  <a:pt x="19" y="38"/>
                  <a:pt x="19" y="38"/>
                </a:cubicBezTo>
                <a:cubicBezTo>
                  <a:pt x="115" y="38"/>
                  <a:pt x="115" y="38"/>
                  <a:pt x="115" y="38"/>
                </a:cubicBezTo>
                <a:lnTo>
                  <a:pt x="115" y="12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09426668-1174-FBAD-986B-B829F8D68B34}"/>
              </a:ext>
            </a:extLst>
          </p:cNvPr>
          <p:cNvSpPr>
            <a:spLocks noEditPoints="1"/>
          </p:cNvSpPr>
          <p:nvPr/>
        </p:nvSpPr>
        <p:spPr bwMode="auto">
          <a:xfrm>
            <a:off x="7889876" y="3024188"/>
            <a:ext cx="269875" cy="254000"/>
          </a:xfrm>
          <a:custGeom>
            <a:avLst/>
            <a:gdLst>
              <a:gd name="T0" fmla="*/ 134 w 170"/>
              <a:gd name="T1" fmla="*/ 17 h 160"/>
              <a:gd name="T2" fmla="*/ 140 w 170"/>
              <a:gd name="T3" fmla="*/ 7 h 160"/>
              <a:gd name="T4" fmla="*/ 127 w 170"/>
              <a:gd name="T5" fmla="*/ 0 h 160"/>
              <a:gd name="T6" fmla="*/ 122 w 170"/>
              <a:gd name="T7" fmla="*/ 9 h 160"/>
              <a:gd name="T8" fmla="*/ 126 w 170"/>
              <a:gd name="T9" fmla="*/ 11 h 160"/>
              <a:gd name="T10" fmla="*/ 134 w 170"/>
              <a:gd name="T11" fmla="*/ 17 h 160"/>
              <a:gd name="T12" fmla="*/ 80 w 170"/>
              <a:gd name="T13" fmla="*/ 97 h 160"/>
              <a:gd name="T14" fmla="*/ 77 w 170"/>
              <a:gd name="T15" fmla="*/ 95 h 160"/>
              <a:gd name="T16" fmla="*/ 55 w 170"/>
              <a:gd name="T17" fmla="*/ 136 h 160"/>
              <a:gd name="T18" fmla="*/ 29 w 170"/>
              <a:gd name="T19" fmla="*/ 144 h 160"/>
              <a:gd name="T20" fmla="*/ 21 w 170"/>
              <a:gd name="T21" fmla="*/ 118 h 160"/>
              <a:gd name="T22" fmla="*/ 8 w 170"/>
              <a:gd name="T23" fmla="*/ 111 h 160"/>
              <a:gd name="T24" fmla="*/ 22 w 170"/>
              <a:gd name="T25" fmla="*/ 156 h 160"/>
              <a:gd name="T26" fmla="*/ 38 w 170"/>
              <a:gd name="T27" fmla="*/ 160 h 160"/>
              <a:gd name="T28" fmla="*/ 48 w 170"/>
              <a:gd name="T29" fmla="*/ 159 h 160"/>
              <a:gd name="T30" fmla="*/ 68 w 170"/>
              <a:gd name="T31" fmla="*/ 142 h 160"/>
              <a:gd name="T32" fmla="*/ 88 w 170"/>
              <a:gd name="T33" fmla="*/ 105 h 160"/>
              <a:gd name="T34" fmla="*/ 80 w 170"/>
              <a:gd name="T35" fmla="*/ 97 h 160"/>
              <a:gd name="T36" fmla="*/ 132 w 170"/>
              <a:gd name="T37" fmla="*/ 21 h 160"/>
              <a:gd name="T38" fmla="*/ 123 w 170"/>
              <a:gd name="T39" fmla="*/ 15 h 160"/>
              <a:gd name="T40" fmla="*/ 120 w 170"/>
              <a:gd name="T41" fmla="*/ 14 h 160"/>
              <a:gd name="T42" fmla="*/ 90 w 170"/>
              <a:gd name="T43" fmla="*/ 7 h 160"/>
              <a:gd name="T44" fmla="*/ 26 w 170"/>
              <a:gd name="T45" fmla="*/ 45 h 160"/>
              <a:gd name="T46" fmla="*/ 18 w 170"/>
              <a:gd name="T47" fmla="*/ 72 h 160"/>
              <a:gd name="T48" fmla="*/ 17 w 170"/>
              <a:gd name="T49" fmla="*/ 77 h 160"/>
              <a:gd name="T50" fmla="*/ 18 w 170"/>
              <a:gd name="T51" fmla="*/ 79 h 160"/>
              <a:gd name="T52" fmla="*/ 20 w 170"/>
              <a:gd name="T53" fmla="*/ 78 h 160"/>
              <a:gd name="T54" fmla="*/ 23 w 170"/>
              <a:gd name="T55" fmla="*/ 74 h 160"/>
              <a:gd name="T56" fmla="*/ 36 w 170"/>
              <a:gd name="T57" fmla="*/ 70 h 160"/>
              <a:gd name="T58" fmla="*/ 46 w 170"/>
              <a:gd name="T59" fmla="*/ 73 h 160"/>
              <a:gd name="T60" fmla="*/ 56 w 170"/>
              <a:gd name="T61" fmla="*/ 92 h 160"/>
              <a:gd name="T62" fmla="*/ 57 w 170"/>
              <a:gd name="T63" fmla="*/ 96 h 160"/>
              <a:gd name="T64" fmla="*/ 60 w 170"/>
              <a:gd name="T65" fmla="*/ 94 h 160"/>
              <a:gd name="T66" fmla="*/ 72 w 170"/>
              <a:gd name="T67" fmla="*/ 90 h 160"/>
              <a:gd name="T68" fmla="*/ 79 w 170"/>
              <a:gd name="T69" fmla="*/ 91 h 160"/>
              <a:gd name="T70" fmla="*/ 83 w 170"/>
              <a:gd name="T71" fmla="*/ 92 h 160"/>
              <a:gd name="T72" fmla="*/ 90 w 170"/>
              <a:gd name="T73" fmla="*/ 100 h 160"/>
              <a:gd name="T74" fmla="*/ 94 w 170"/>
              <a:gd name="T75" fmla="*/ 112 h 160"/>
              <a:gd name="T76" fmla="*/ 94 w 170"/>
              <a:gd name="T77" fmla="*/ 116 h 160"/>
              <a:gd name="T78" fmla="*/ 97 w 170"/>
              <a:gd name="T79" fmla="*/ 114 h 160"/>
              <a:gd name="T80" fmla="*/ 110 w 170"/>
              <a:gd name="T81" fmla="*/ 110 h 160"/>
              <a:gd name="T82" fmla="*/ 119 w 170"/>
              <a:gd name="T83" fmla="*/ 112 h 160"/>
              <a:gd name="T84" fmla="*/ 131 w 170"/>
              <a:gd name="T85" fmla="*/ 131 h 160"/>
              <a:gd name="T86" fmla="*/ 132 w 170"/>
              <a:gd name="T87" fmla="*/ 136 h 160"/>
              <a:gd name="T88" fmla="*/ 136 w 170"/>
              <a:gd name="T89" fmla="*/ 135 h 160"/>
              <a:gd name="T90" fmla="*/ 153 w 170"/>
              <a:gd name="T91" fmla="*/ 113 h 160"/>
              <a:gd name="T92" fmla="*/ 132 w 170"/>
              <a:gd name="T93" fmla="*/ 2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0" h="160">
                <a:moveTo>
                  <a:pt x="134" y="17"/>
                </a:moveTo>
                <a:cubicBezTo>
                  <a:pt x="140" y="7"/>
                  <a:pt x="140" y="7"/>
                  <a:pt x="140" y="7"/>
                </a:cubicBezTo>
                <a:cubicBezTo>
                  <a:pt x="127" y="0"/>
                  <a:pt x="127" y="0"/>
                  <a:pt x="127" y="0"/>
                </a:cubicBezTo>
                <a:cubicBezTo>
                  <a:pt x="122" y="9"/>
                  <a:pt x="122" y="9"/>
                  <a:pt x="122" y="9"/>
                </a:cubicBezTo>
                <a:cubicBezTo>
                  <a:pt x="123" y="10"/>
                  <a:pt x="124" y="10"/>
                  <a:pt x="126" y="11"/>
                </a:cubicBezTo>
                <a:cubicBezTo>
                  <a:pt x="129" y="13"/>
                  <a:pt x="132" y="15"/>
                  <a:pt x="134" y="17"/>
                </a:cubicBezTo>
                <a:close/>
                <a:moveTo>
                  <a:pt x="80" y="97"/>
                </a:moveTo>
                <a:cubicBezTo>
                  <a:pt x="79" y="96"/>
                  <a:pt x="78" y="96"/>
                  <a:pt x="77" y="95"/>
                </a:cubicBezTo>
                <a:cubicBezTo>
                  <a:pt x="55" y="136"/>
                  <a:pt x="55" y="136"/>
                  <a:pt x="55" y="136"/>
                </a:cubicBezTo>
                <a:cubicBezTo>
                  <a:pt x="50" y="145"/>
                  <a:pt x="38" y="149"/>
                  <a:pt x="29" y="144"/>
                </a:cubicBezTo>
                <a:cubicBezTo>
                  <a:pt x="20" y="139"/>
                  <a:pt x="16" y="127"/>
                  <a:pt x="21" y="118"/>
                </a:cubicBezTo>
                <a:cubicBezTo>
                  <a:pt x="8" y="111"/>
                  <a:pt x="8" y="111"/>
                  <a:pt x="8" y="111"/>
                </a:cubicBezTo>
                <a:cubicBezTo>
                  <a:pt x="0" y="127"/>
                  <a:pt x="6" y="148"/>
                  <a:pt x="22" y="156"/>
                </a:cubicBezTo>
                <a:cubicBezTo>
                  <a:pt x="27" y="159"/>
                  <a:pt x="33" y="160"/>
                  <a:pt x="38" y="160"/>
                </a:cubicBezTo>
                <a:cubicBezTo>
                  <a:pt x="41" y="160"/>
                  <a:pt x="45" y="160"/>
                  <a:pt x="48" y="159"/>
                </a:cubicBezTo>
                <a:cubicBezTo>
                  <a:pt x="57" y="156"/>
                  <a:pt x="64" y="150"/>
                  <a:pt x="68" y="142"/>
                </a:cubicBezTo>
                <a:cubicBezTo>
                  <a:pt x="88" y="105"/>
                  <a:pt x="88" y="105"/>
                  <a:pt x="88" y="105"/>
                </a:cubicBezTo>
                <a:cubicBezTo>
                  <a:pt x="86" y="101"/>
                  <a:pt x="84" y="98"/>
                  <a:pt x="80" y="97"/>
                </a:cubicBezTo>
                <a:close/>
                <a:moveTo>
                  <a:pt x="132" y="21"/>
                </a:moveTo>
                <a:cubicBezTo>
                  <a:pt x="129" y="19"/>
                  <a:pt x="126" y="17"/>
                  <a:pt x="123" y="15"/>
                </a:cubicBezTo>
                <a:cubicBezTo>
                  <a:pt x="122" y="15"/>
                  <a:pt x="121" y="14"/>
                  <a:pt x="120" y="14"/>
                </a:cubicBezTo>
                <a:cubicBezTo>
                  <a:pt x="110" y="9"/>
                  <a:pt x="100" y="7"/>
                  <a:pt x="90" y="7"/>
                </a:cubicBezTo>
                <a:cubicBezTo>
                  <a:pt x="64" y="7"/>
                  <a:pt x="39" y="21"/>
                  <a:pt x="26" y="45"/>
                </a:cubicBezTo>
                <a:cubicBezTo>
                  <a:pt x="21" y="54"/>
                  <a:pt x="18" y="63"/>
                  <a:pt x="18" y="72"/>
                </a:cubicBezTo>
                <a:cubicBezTo>
                  <a:pt x="17" y="74"/>
                  <a:pt x="17" y="75"/>
                  <a:pt x="17" y="77"/>
                </a:cubicBezTo>
                <a:cubicBezTo>
                  <a:pt x="17" y="78"/>
                  <a:pt x="18" y="79"/>
                  <a:pt x="18" y="79"/>
                </a:cubicBezTo>
                <a:cubicBezTo>
                  <a:pt x="19" y="79"/>
                  <a:pt x="19" y="79"/>
                  <a:pt x="20" y="78"/>
                </a:cubicBezTo>
                <a:cubicBezTo>
                  <a:pt x="21" y="77"/>
                  <a:pt x="22" y="75"/>
                  <a:pt x="23" y="74"/>
                </a:cubicBezTo>
                <a:cubicBezTo>
                  <a:pt x="27" y="72"/>
                  <a:pt x="31" y="70"/>
                  <a:pt x="36" y="70"/>
                </a:cubicBezTo>
                <a:cubicBezTo>
                  <a:pt x="39" y="70"/>
                  <a:pt x="42" y="71"/>
                  <a:pt x="46" y="73"/>
                </a:cubicBezTo>
                <a:cubicBezTo>
                  <a:pt x="53" y="77"/>
                  <a:pt x="56" y="84"/>
                  <a:pt x="56" y="92"/>
                </a:cubicBezTo>
                <a:cubicBezTo>
                  <a:pt x="56" y="95"/>
                  <a:pt x="56" y="96"/>
                  <a:pt x="57" y="96"/>
                </a:cubicBezTo>
                <a:cubicBezTo>
                  <a:pt x="57" y="96"/>
                  <a:pt x="58" y="95"/>
                  <a:pt x="60" y="94"/>
                </a:cubicBezTo>
                <a:cubicBezTo>
                  <a:pt x="64" y="91"/>
                  <a:pt x="68" y="90"/>
                  <a:pt x="72" y="90"/>
                </a:cubicBezTo>
                <a:cubicBezTo>
                  <a:pt x="75" y="90"/>
                  <a:pt x="77" y="90"/>
                  <a:pt x="79" y="91"/>
                </a:cubicBezTo>
                <a:cubicBezTo>
                  <a:pt x="80" y="91"/>
                  <a:pt x="81" y="92"/>
                  <a:pt x="83" y="92"/>
                </a:cubicBezTo>
                <a:cubicBezTo>
                  <a:pt x="86" y="94"/>
                  <a:pt x="89" y="97"/>
                  <a:pt x="90" y="100"/>
                </a:cubicBezTo>
                <a:cubicBezTo>
                  <a:pt x="93" y="103"/>
                  <a:pt x="94" y="107"/>
                  <a:pt x="94" y="112"/>
                </a:cubicBezTo>
                <a:cubicBezTo>
                  <a:pt x="94" y="114"/>
                  <a:pt x="93" y="116"/>
                  <a:pt x="94" y="116"/>
                </a:cubicBezTo>
                <a:cubicBezTo>
                  <a:pt x="94" y="116"/>
                  <a:pt x="95" y="115"/>
                  <a:pt x="97" y="114"/>
                </a:cubicBezTo>
                <a:cubicBezTo>
                  <a:pt x="101" y="111"/>
                  <a:pt x="105" y="110"/>
                  <a:pt x="110" y="110"/>
                </a:cubicBezTo>
                <a:cubicBezTo>
                  <a:pt x="113" y="110"/>
                  <a:pt x="116" y="110"/>
                  <a:pt x="119" y="112"/>
                </a:cubicBezTo>
                <a:cubicBezTo>
                  <a:pt x="127" y="116"/>
                  <a:pt x="131" y="123"/>
                  <a:pt x="131" y="131"/>
                </a:cubicBezTo>
                <a:cubicBezTo>
                  <a:pt x="130" y="135"/>
                  <a:pt x="131" y="136"/>
                  <a:pt x="132" y="136"/>
                </a:cubicBezTo>
                <a:cubicBezTo>
                  <a:pt x="133" y="136"/>
                  <a:pt x="134" y="136"/>
                  <a:pt x="136" y="135"/>
                </a:cubicBezTo>
                <a:cubicBezTo>
                  <a:pt x="143" y="129"/>
                  <a:pt x="149" y="122"/>
                  <a:pt x="153" y="113"/>
                </a:cubicBezTo>
                <a:cubicBezTo>
                  <a:pt x="170" y="81"/>
                  <a:pt x="161" y="42"/>
                  <a:pt x="132" y="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C5FCB7D4-4123-9127-0C10-AA09415CC457}"/>
              </a:ext>
            </a:extLst>
          </p:cNvPr>
          <p:cNvSpPr>
            <a:spLocks noEditPoints="1"/>
          </p:cNvSpPr>
          <p:nvPr/>
        </p:nvSpPr>
        <p:spPr bwMode="auto">
          <a:xfrm>
            <a:off x="10669588" y="3024188"/>
            <a:ext cx="206375" cy="254000"/>
          </a:xfrm>
          <a:custGeom>
            <a:avLst/>
            <a:gdLst>
              <a:gd name="T0" fmla="*/ 117 w 130"/>
              <a:gd name="T1" fmla="*/ 104 h 160"/>
              <a:gd name="T2" fmla="*/ 117 w 130"/>
              <a:gd name="T3" fmla="*/ 63 h 160"/>
              <a:gd name="T4" fmla="*/ 69 w 130"/>
              <a:gd name="T5" fmla="*/ 63 h 160"/>
              <a:gd name="T6" fmla="*/ 69 w 130"/>
              <a:gd name="T7" fmla="*/ 104 h 160"/>
              <a:gd name="T8" fmla="*/ 56 w 130"/>
              <a:gd name="T9" fmla="*/ 104 h 160"/>
              <a:gd name="T10" fmla="*/ 93 w 130"/>
              <a:gd name="T11" fmla="*/ 160 h 160"/>
              <a:gd name="T12" fmla="*/ 130 w 130"/>
              <a:gd name="T13" fmla="*/ 104 h 160"/>
              <a:gd name="T14" fmla="*/ 117 w 130"/>
              <a:gd name="T15" fmla="*/ 104 h 160"/>
              <a:gd name="T16" fmla="*/ 62 w 130"/>
              <a:gd name="T17" fmla="*/ 97 h 160"/>
              <a:gd name="T18" fmla="*/ 62 w 130"/>
              <a:gd name="T19" fmla="*/ 57 h 160"/>
              <a:gd name="T20" fmla="*/ 75 w 130"/>
              <a:gd name="T21" fmla="*/ 57 h 160"/>
              <a:gd name="T22" fmla="*/ 38 w 130"/>
              <a:gd name="T23" fmla="*/ 0 h 160"/>
              <a:gd name="T24" fmla="*/ 0 w 130"/>
              <a:gd name="T25" fmla="*/ 57 h 160"/>
              <a:gd name="T26" fmla="*/ 13 w 130"/>
              <a:gd name="T27" fmla="*/ 57 h 160"/>
              <a:gd name="T28" fmla="*/ 13 w 130"/>
              <a:gd name="T29" fmla="*/ 97 h 160"/>
              <a:gd name="T30" fmla="*/ 62 w 130"/>
              <a:gd name="T31" fmla="*/ 9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30" h="160">
                <a:moveTo>
                  <a:pt x="117" y="104"/>
                </a:moveTo>
                <a:lnTo>
                  <a:pt x="117" y="63"/>
                </a:lnTo>
                <a:lnTo>
                  <a:pt x="69" y="63"/>
                </a:lnTo>
                <a:lnTo>
                  <a:pt x="69" y="104"/>
                </a:lnTo>
                <a:lnTo>
                  <a:pt x="56" y="104"/>
                </a:lnTo>
                <a:lnTo>
                  <a:pt x="93" y="160"/>
                </a:lnTo>
                <a:lnTo>
                  <a:pt x="130" y="104"/>
                </a:lnTo>
                <a:lnTo>
                  <a:pt x="117" y="104"/>
                </a:lnTo>
                <a:close/>
                <a:moveTo>
                  <a:pt x="62" y="97"/>
                </a:moveTo>
                <a:lnTo>
                  <a:pt x="62" y="57"/>
                </a:lnTo>
                <a:lnTo>
                  <a:pt x="75" y="57"/>
                </a:lnTo>
                <a:lnTo>
                  <a:pt x="38" y="0"/>
                </a:lnTo>
                <a:lnTo>
                  <a:pt x="0" y="57"/>
                </a:lnTo>
                <a:lnTo>
                  <a:pt x="13" y="57"/>
                </a:lnTo>
                <a:lnTo>
                  <a:pt x="13" y="97"/>
                </a:lnTo>
                <a:lnTo>
                  <a:pt x="62" y="9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720EB021-B364-F74B-ADC0-A400D94555DC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3032125"/>
            <a:ext cx="252413" cy="239713"/>
          </a:xfrm>
          <a:custGeom>
            <a:avLst/>
            <a:gdLst>
              <a:gd name="T0" fmla="*/ 144 w 159"/>
              <a:gd name="T1" fmla="*/ 113 h 151"/>
              <a:gd name="T2" fmla="*/ 144 w 159"/>
              <a:gd name="T3" fmla="*/ 136 h 151"/>
              <a:gd name="T4" fmla="*/ 15 w 159"/>
              <a:gd name="T5" fmla="*/ 136 h 151"/>
              <a:gd name="T6" fmla="*/ 15 w 159"/>
              <a:gd name="T7" fmla="*/ 113 h 151"/>
              <a:gd name="T8" fmla="*/ 0 w 159"/>
              <a:gd name="T9" fmla="*/ 113 h 151"/>
              <a:gd name="T10" fmla="*/ 0 w 159"/>
              <a:gd name="T11" fmla="*/ 151 h 151"/>
              <a:gd name="T12" fmla="*/ 159 w 159"/>
              <a:gd name="T13" fmla="*/ 151 h 151"/>
              <a:gd name="T14" fmla="*/ 159 w 159"/>
              <a:gd name="T15" fmla="*/ 113 h 151"/>
              <a:gd name="T16" fmla="*/ 144 w 159"/>
              <a:gd name="T17" fmla="*/ 113 h 151"/>
              <a:gd name="T18" fmla="*/ 43 w 159"/>
              <a:gd name="T19" fmla="*/ 126 h 151"/>
              <a:gd name="T20" fmla="*/ 120 w 159"/>
              <a:gd name="T21" fmla="*/ 126 h 151"/>
              <a:gd name="T22" fmla="*/ 120 w 159"/>
              <a:gd name="T23" fmla="*/ 73 h 151"/>
              <a:gd name="T24" fmla="*/ 139 w 159"/>
              <a:gd name="T25" fmla="*/ 73 h 151"/>
              <a:gd name="T26" fmla="*/ 81 w 159"/>
              <a:gd name="T27" fmla="*/ 0 h 151"/>
              <a:gd name="T28" fmla="*/ 22 w 159"/>
              <a:gd name="T29" fmla="*/ 73 h 151"/>
              <a:gd name="T30" fmla="*/ 43 w 159"/>
              <a:gd name="T31" fmla="*/ 73 h 151"/>
              <a:gd name="T32" fmla="*/ 43 w 159"/>
              <a:gd name="T33" fmla="*/ 126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9" h="151">
                <a:moveTo>
                  <a:pt x="144" y="113"/>
                </a:moveTo>
                <a:lnTo>
                  <a:pt x="144" y="136"/>
                </a:lnTo>
                <a:lnTo>
                  <a:pt x="15" y="136"/>
                </a:lnTo>
                <a:lnTo>
                  <a:pt x="15" y="113"/>
                </a:lnTo>
                <a:lnTo>
                  <a:pt x="0" y="113"/>
                </a:lnTo>
                <a:lnTo>
                  <a:pt x="0" y="151"/>
                </a:lnTo>
                <a:lnTo>
                  <a:pt x="159" y="151"/>
                </a:lnTo>
                <a:lnTo>
                  <a:pt x="159" y="113"/>
                </a:lnTo>
                <a:lnTo>
                  <a:pt x="144" y="113"/>
                </a:lnTo>
                <a:close/>
                <a:moveTo>
                  <a:pt x="43" y="126"/>
                </a:moveTo>
                <a:lnTo>
                  <a:pt x="120" y="126"/>
                </a:lnTo>
                <a:lnTo>
                  <a:pt x="120" y="73"/>
                </a:lnTo>
                <a:lnTo>
                  <a:pt x="139" y="73"/>
                </a:lnTo>
                <a:lnTo>
                  <a:pt x="81" y="0"/>
                </a:lnTo>
                <a:lnTo>
                  <a:pt x="22" y="73"/>
                </a:lnTo>
                <a:lnTo>
                  <a:pt x="43" y="73"/>
                </a:lnTo>
                <a:lnTo>
                  <a:pt x="43" y="1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C5142132-1D9D-CD5D-C16E-A7E9A2F99365}"/>
              </a:ext>
            </a:extLst>
          </p:cNvPr>
          <p:cNvSpPr>
            <a:spLocks noEditPoints="1"/>
          </p:cNvSpPr>
          <p:nvPr/>
        </p:nvSpPr>
        <p:spPr bwMode="auto">
          <a:xfrm>
            <a:off x="5692776" y="1924050"/>
            <a:ext cx="254000" cy="254000"/>
          </a:xfrm>
          <a:custGeom>
            <a:avLst/>
            <a:gdLst>
              <a:gd name="T0" fmla="*/ 0 w 160"/>
              <a:gd name="T1" fmla="*/ 80 h 160"/>
              <a:gd name="T2" fmla="*/ 160 w 160"/>
              <a:gd name="T3" fmla="*/ 80 h 160"/>
              <a:gd name="T4" fmla="*/ 80 w 160"/>
              <a:gd name="T5" fmla="*/ 145 h 160"/>
              <a:gd name="T6" fmla="*/ 80 w 160"/>
              <a:gd name="T7" fmla="*/ 14 h 160"/>
              <a:gd name="T8" fmla="*/ 80 w 160"/>
              <a:gd name="T9" fmla="*/ 145 h 160"/>
              <a:gd name="T10" fmla="*/ 29 w 160"/>
              <a:gd name="T11" fmla="*/ 60 h 160"/>
              <a:gd name="T12" fmla="*/ 44 w 160"/>
              <a:gd name="T13" fmla="*/ 74 h 160"/>
              <a:gd name="T14" fmla="*/ 35 w 160"/>
              <a:gd name="T15" fmla="*/ 49 h 160"/>
              <a:gd name="T16" fmla="*/ 53 w 160"/>
              <a:gd name="T17" fmla="*/ 35 h 160"/>
              <a:gd name="T18" fmla="*/ 35 w 160"/>
              <a:gd name="T19" fmla="*/ 49 h 160"/>
              <a:gd name="T20" fmla="*/ 130 w 160"/>
              <a:gd name="T21" fmla="*/ 99 h 160"/>
              <a:gd name="T22" fmla="*/ 115 w 160"/>
              <a:gd name="T23" fmla="*/ 85 h 160"/>
              <a:gd name="T24" fmla="*/ 115 w 160"/>
              <a:gd name="T25" fmla="*/ 74 h 160"/>
              <a:gd name="T26" fmla="*/ 130 w 160"/>
              <a:gd name="T27" fmla="*/ 60 h 160"/>
              <a:gd name="T28" fmla="*/ 115 w 160"/>
              <a:gd name="T29" fmla="*/ 74 h 160"/>
              <a:gd name="T30" fmla="*/ 104 w 160"/>
              <a:gd name="T31" fmla="*/ 128 h 160"/>
              <a:gd name="T32" fmla="*/ 111 w 160"/>
              <a:gd name="T33" fmla="*/ 111 h 160"/>
              <a:gd name="T34" fmla="*/ 111 w 160"/>
              <a:gd name="T35" fmla="*/ 49 h 160"/>
              <a:gd name="T36" fmla="*/ 104 w 160"/>
              <a:gd name="T37" fmla="*/ 32 h 160"/>
              <a:gd name="T38" fmla="*/ 111 w 160"/>
              <a:gd name="T39" fmla="*/ 49 h 160"/>
              <a:gd name="T40" fmla="*/ 35 w 160"/>
              <a:gd name="T41" fmla="*/ 111 h 160"/>
              <a:gd name="T42" fmla="*/ 53 w 160"/>
              <a:gd name="T43" fmla="*/ 125 h 160"/>
              <a:gd name="T44" fmla="*/ 44 w 160"/>
              <a:gd name="T45" fmla="*/ 85 h 160"/>
              <a:gd name="T46" fmla="*/ 29 w 160"/>
              <a:gd name="T47" fmla="*/ 99 h 160"/>
              <a:gd name="T48" fmla="*/ 44 w 160"/>
              <a:gd name="T49" fmla="*/ 85 h 160"/>
              <a:gd name="T50" fmla="*/ 85 w 160"/>
              <a:gd name="T51" fmla="*/ 49 h 160"/>
              <a:gd name="T52" fmla="*/ 85 w 160"/>
              <a:gd name="T53" fmla="*/ 28 h 160"/>
              <a:gd name="T54" fmla="*/ 74 w 160"/>
              <a:gd name="T55" fmla="*/ 49 h 160"/>
              <a:gd name="T56" fmla="*/ 60 w 160"/>
              <a:gd name="T57" fmla="*/ 49 h 160"/>
              <a:gd name="T58" fmla="*/ 74 w 160"/>
              <a:gd name="T59" fmla="*/ 99 h 160"/>
              <a:gd name="T60" fmla="*/ 56 w 160"/>
              <a:gd name="T61" fmla="*/ 85 h 160"/>
              <a:gd name="T62" fmla="*/ 56 w 160"/>
              <a:gd name="T63" fmla="*/ 74 h 160"/>
              <a:gd name="T64" fmla="*/ 74 w 160"/>
              <a:gd name="T65" fmla="*/ 60 h 160"/>
              <a:gd name="T66" fmla="*/ 56 w 160"/>
              <a:gd name="T67" fmla="*/ 74 h 160"/>
              <a:gd name="T68" fmla="*/ 85 w 160"/>
              <a:gd name="T69" fmla="*/ 74 h 160"/>
              <a:gd name="T70" fmla="*/ 102 w 160"/>
              <a:gd name="T71" fmla="*/ 60 h 160"/>
              <a:gd name="T72" fmla="*/ 85 w 160"/>
              <a:gd name="T73" fmla="*/ 99 h 160"/>
              <a:gd name="T74" fmla="*/ 103 w 160"/>
              <a:gd name="T75" fmla="*/ 85 h 160"/>
              <a:gd name="T76" fmla="*/ 85 w 160"/>
              <a:gd name="T77" fmla="*/ 99 h 160"/>
              <a:gd name="T78" fmla="*/ 74 w 160"/>
              <a:gd name="T79" fmla="*/ 111 h 160"/>
              <a:gd name="T80" fmla="*/ 74 w 160"/>
              <a:gd name="T81" fmla="*/ 132 h 160"/>
              <a:gd name="T82" fmla="*/ 99 w 160"/>
              <a:gd name="T83" fmla="*/ 111 h 160"/>
              <a:gd name="T84" fmla="*/ 85 w 160"/>
              <a:gd name="T85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5" y="0"/>
                  <a:pt x="0" y="35"/>
                  <a:pt x="0" y="80"/>
                </a:cubicBezTo>
                <a:cubicBezTo>
                  <a:pt x="0" y="124"/>
                  <a:pt x="35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5"/>
                  <a:pt x="124" y="0"/>
                  <a:pt x="80" y="0"/>
                </a:cubicBezTo>
                <a:close/>
                <a:moveTo>
                  <a:pt x="80" y="145"/>
                </a:moveTo>
                <a:cubicBezTo>
                  <a:pt x="43" y="145"/>
                  <a:pt x="14" y="116"/>
                  <a:pt x="14" y="80"/>
                </a:cubicBezTo>
                <a:cubicBezTo>
                  <a:pt x="14" y="43"/>
                  <a:pt x="43" y="14"/>
                  <a:pt x="80" y="14"/>
                </a:cubicBezTo>
                <a:cubicBezTo>
                  <a:pt x="116" y="14"/>
                  <a:pt x="145" y="43"/>
                  <a:pt x="145" y="80"/>
                </a:cubicBezTo>
                <a:cubicBezTo>
                  <a:pt x="145" y="116"/>
                  <a:pt x="116" y="145"/>
                  <a:pt x="80" y="145"/>
                </a:cubicBezTo>
                <a:close/>
                <a:moveTo>
                  <a:pt x="46" y="60"/>
                </a:moveTo>
                <a:cubicBezTo>
                  <a:pt x="29" y="60"/>
                  <a:pt x="29" y="60"/>
                  <a:pt x="29" y="60"/>
                </a:cubicBezTo>
                <a:cubicBezTo>
                  <a:pt x="28" y="65"/>
                  <a:pt x="26" y="69"/>
                  <a:pt x="26" y="74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69"/>
                  <a:pt x="45" y="65"/>
                  <a:pt x="46" y="60"/>
                </a:cubicBezTo>
                <a:close/>
                <a:moveTo>
                  <a:pt x="35" y="49"/>
                </a:moveTo>
                <a:cubicBezTo>
                  <a:pt x="48" y="49"/>
                  <a:pt x="48" y="49"/>
                  <a:pt x="48" y="49"/>
                </a:cubicBezTo>
                <a:cubicBezTo>
                  <a:pt x="50" y="44"/>
                  <a:pt x="51" y="39"/>
                  <a:pt x="53" y="35"/>
                </a:cubicBezTo>
                <a:cubicBezTo>
                  <a:pt x="54" y="34"/>
                  <a:pt x="55" y="33"/>
                  <a:pt x="55" y="32"/>
                </a:cubicBezTo>
                <a:cubicBezTo>
                  <a:pt x="47" y="36"/>
                  <a:pt x="40" y="41"/>
                  <a:pt x="35" y="49"/>
                </a:cubicBezTo>
                <a:close/>
                <a:moveTo>
                  <a:pt x="114" y="99"/>
                </a:moveTo>
                <a:cubicBezTo>
                  <a:pt x="130" y="99"/>
                  <a:pt x="130" y="99"/>
                  <a:pt x="130" y="99"/>
                </a:cubicBezTo>
                <a:cubicBezTo>
                  <a:pt x="132" y="95"/>
                  <a:pt x="133" y="90"/>
                  <a:pt x="133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5" y="90"/>
                  <a:pt x="114" y="95"/>
                  <a:pt x="114" y="99"/>
                </a:cubicBezTo>
                <a:close/>
                <a:moveTo>
                  <a:pt x="115" y="74"/>
                </a:moveTo>
                <a:cubicBezTo>
                  <a:pt x="133" y="74"/>
                  <a:pt x="133" y="74"/>
                  <a:pt x="133" y="74"/>
                </a:cubicBezTo>
                <a:cubicBezTo>
                  <a:pt x="133" y="69"/>
                  <a:pt x="132" y="65"/>
                  <a:pt x="130" y="60"/>
                </a:cubicBezTo>
                <a:cubicBezTo>
                  <a:pt x="114" y="60"/>
                  <a:pt x="114" y="60"/>
                  <a:pt x="114" y="60"/>
                </a:cubicBezTo>
                <a:cubicBezTo>
                  <a:pt x="114" y="65"/>
                  <a:pt x="115" y="69"/>
                  <a:pt x="115" y="74"/>
                </a:cubicBezTo>
                <a:close/>
                <a:moveTo>
                  <a:pt x="106" y="125"/>
                </a:moveTo>
                <a:cubicBezTo>
                  <a:pt x="105" y="126"/>
                  <a:pt x="105" y="127"/>
                  <a:pt x="104" y="128"/>
                </a:cubicBezTo>
                <a:cubicBezTo>
                  <a:pt x="112" y="124"/>
                  <a:pt x="119" y="118"/>
                  <a:pt x="124" y="111"/>
                </a:cubicBezTo>
                <a:cubicBezTo>
                  <a:pt x="111" y="111"/>
                  <a:pt x="111" y="111"/>
                  <a:pt x="111" y="111"/>
                </a:cubicBezTo>
                <a:cubicBezTo>
                  <a:pt x="110" y="116"/>
                  <a:pt x="108" y="120"/>
                  <a:pt x="106" y="125"/>
                </a:cubicBezTo>
                <a:close/>
                <a:moveTo>
                  <a:pt x="111" y="49"/>
                </a:moveTo>
                <a:cubicBezTo>
                  <a:pt x="124" y="49"/>
                  <a:pt x="124" y="49"/>
                  <a:pt x="124" y="49"/>
                </a:cubicBezTo>
                <a:cubicBezTo>
                  <a:pt x="119" y="41"/>
                  <a:pt x="112" y="36"/>
                  <a:pt x="104" y="32"/>
                </a:cubicBezTo>
                <a:cubicBezTo>
                  <a:pt x="105" y="33"/>
                  <a:pt x="105" y="34"/>
                  <a:pt x="106" y="35"/>
                </a:cubicBezTo>
                <a:cubicBezTo>
                  <a:pt x="108" y="39"/>
                  <a:pt x="110" y="44"/>
                  <a:pt x="111" y="49"/>
                </a:cubicBezTo>
                <a:close/>
                <a:moveTo>
                  <a:pt x="48" y="111"/>
                </a:moveTo>
                <a:cubicBezTo>
                  <a:pt x="35" y="111"/>
                  <a:pt x="35" y="111"/>
                  <a:pt x="35" y="111"/>
                </a:cubicBezTo>
                <a:cubicBezTo>
                  <a:pt x="40" y="118"/>
                  <a:pt x="47" y="124"/>
                  <a:pt x="55" y="128"/>
                </a:cubicBezTo>
                <a:cubicBezTo>
                  <a:pt x="55" y="127"/>
                  <a:pt x="54" y="126"/>
                  <a:pt x="53" y="125"/>
                </a:cubicBezTo>
                <a:cubicBezTo>
                  <a:pt x="51" y="120"/>
                  <a:pt x="50" y="116"/>
                  <a:pt x="48" y="111"/>
                </a:cubicBezTo>
                <a:close/>
                <a:moveTo>
                  <a:pt x="44" y="85"/>
                </a:moveTo>
                <a:cubicBezTo>
                  <a:pt x="26" y="85"/>
                  <a:pt x="26" y="85"/>
                  <a:pt x="26" y="85"/>
                </a:cubicBezTo>
                <a:cubicBezTo>
                  <a:pt x="26" y="90"/>
                  <a:pt x="28" y="95"/>
                  <a:pt x="29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5" y="95"/>
                  <a:pt x="44" y="90"/>
                  <a:pt x="44" y="85"/>
                </a:cubicBezTo>
                <a:close/>
                <a:moveTo>
                  <a:pt x="85" y="28"/>
                </a:moveTo>
                <a:cubicBezTo>
                  <a:pt x="85" y="49"/>
                  <a:pt x="85" y="49"/>
                  <a:pt x="85" y="49"/>
                </a:cubicBezTo>
                <a:cubicBezTo>
                  <a:pt x="99" y="49"/>
                  <a:pt x="99" y="49"/>
                  <a:pt x="99" y="49"/>
                </a:cubicBezTo>
                <a:cubicBezTo>
                  <a:pt x="95" y="38"/>
                  <a:pt x="91" y="31"/>
                  <a:pt x="85" y="28"/>
                </a:cubicBezTo>
                <a:close/>
                <a:moveTo>
                  <a:pt x="60" y="49"/>
                </a:moveTo>
                <a:cubicBezTo>
                  <a:pt x="74" y="49"/>
                  <a:pt x="74" y="49"/>
                  <a:pt x="74" y="49"/>
                </a:cubicBezTo>
                <a:cubicBezTo>
                  <a:pt x="74" y="28"/>
                  <a:pt x="74" y="28"/>
                  <a:pt x="74" y="28"/>
                </a:cubicBezTo>
                <a:cubicBezTo>
                  <a:pt x="69" y="31"/>
                  <a:pt x="64" y="38"/>
                  <a:pt x="60" y="49"/>
                </a:cubicBezTo>
                <a:close/>
                <a:moveTo>
                  <a:pt x="58" y="99"/>
                </a:moveTo>
                <a:cubicBezTo>
                  <a:pt x="74" y="99"/>
                  <a:pt x="74" y="99"/>
                  <a:pt x="74" y="99"/>
                </a:cubicBezTo>
                <a:cubicBezTo>
                  <a:pt x="74" y="85"/>
                  <a:pt x="74" y="85"/>
                  <a:pt x="74" y="85"/>
                </a:cubicBezTo>
                <a:cubicBezTo>
                  <a:pt x="56" y="85"/>
                  <a:pt x="56" y="85"/>
                  <a:pt x="56" y="85"/>
                </a:cubicBezTo>
                <a:cubicBezTo>
                  <a:pt x="56" y="90"/>
                  <a:pt x="57" y="95"/>
                  <a:pt x="58" y="99"/>
                </a:cubicBezTo>
                <a:close/>
                <a:moveTo>
                  <a:pt x="56" y="74"/>
                </a:moveTo>
                <a:cubicBezTo>
                  <a:pt x="74" y="74"/>
                  <a:pt x="74" y="74"/>
                  <a:pt x="74" y="74"/>
                </a:cubicBezTo>
                <a:cubicBezTo>
                  <a:pt x="74" y="60"/>
                  <a:pt x="74" y="60"/>
                  <a:pt x="74" y="60"/>
                </a:cubicBezTo>
                <a:cubicBezTo>
                  <a:pt x="58" y="60"/>
                  <a:pt x="58" y="60"/>
                  <a:pt x="58" y="60"/>
                </a:cubicBezTo>
                <a:cubicBezTo>
                  <a:pt x="57" y="64"/>
                  <a:pt x="56" y="69"/>
                  <a:pt x="56" y="74"/>
                </a:cubicBezTo>
                <a:close/>
                <a:moveTo>
                  <a:pt x="85" y="60"/>
                </a:moveTo>
                <a:cubicBezTo>
                  <a:pt x="85" y="74"/>
                  <a:pt x="85" y="74"/>
                  <a:pt x="85" y="74"/>
                </a:cubicBezTo>
                <a:cubicBezTo>
                  <a:pt x="103" y="74"/>
                  <a:pt x="103" y="74"/>
                  <a:pt x="103" y="74"/>
                </a:cubicBezTo>
                <a:cubicBezTo>
                  <a:pt x="103" y="69"/>
                  <a:pt x="102" y="64"/>
                  <a:pt x="102" y="60"/>
                </a:cubicBezTo>
                <a:lnTo>
                  <a:pt x="85" y="60"/>
                </a:lnTo>
                <a:close/>
                <a:moveTo>
                  <a:pt x="85" y="99"/>
                </a:moveTo>
                <a:cubicBezTo>
                  <a:pt x="102" y="99"/>
                  <a:pt x="102" y="99"/>
                  <a:pt x="102" y="99"/>
                </a:cubicBezTo>
                <a:cubicBezTo>
                  <a:pt x="102" y="95"/>
                  <a:pt x="103" y="90"/>
                  <a:pt x="103" y="85"/>
                </a:cubicBezTo>
                <a:cubicBezTo>
                  <a:pt x="85" y="85"/>
                  <a:pt x="85" y="85"/>
                  <a:pt x="85" y="85"/>
                </a:cubicBezTo>
                <a:lnTo>
                  <a:pt x="85" y="99"/>
                </a:lnTo>
                <a:close/>
                <a:moveTo>
                  <a:pt x="74" y="132"/>
                </a:moveTo>
                <a:cubicBezTo>
                  <a:pt x="74" y="111"/>
                  <a:pt x="74" y="111"/>
                  <a:pt x="74" y="111"/>
                </a:cubicBezTo>
                <a:cubicBezTo>
                  <a:pt x="60" y="111"/>
                  <a:pt x="60" y="111"/>
                  <a:pt x="60" y="111"/>
                </a:cubicBezTo>
                <a:cubicBezTo>
                  <a:pt x="64" y="121"/>
                  <a:pt x="69" y="128"/>
                  <a:pt x="74" y="132"/>
                </a:cubicBezTo>
                <a:close/>
                <a:moveTo>
                  <a:pt x="85" y="132"/>
                </a:moveTo>
                <a:cubicBezTo>
                  <a:pt x="91" y="128"/>
                  <a:pt x="95" y="121"/>
                  <a:pt x="99" y="111"/>
                </a:cubicBezTo>
                <a:cubicBezTo>
                  <a:pt x="85" y="111"/>
                  <a:pt x="85" y="111"/>
                  <a:pt x="85" y="111"/>
                </a:cubicBezTo>
                <a:lnTo>
                  <a:pt x="85" y="13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ED99FB1C-90CD-E5A2-D4FA-916D0F0B27D5}"/>
              </a:ext>
            </a:extLst>
          </p:cNvPr>
          <p:cNvSpPr>
            <a:spLocks noEditPoints="1"/>
          </p:cNvSpPr>
          <p:nvPr/>
        </p:nvSpPr>
        <p:spPr bwMode="auto">
          <a:xfrm>
            <a:off x="1309688" y="5780088"/>
            <a:ext cx="196850" cy="254000"/>
          </a:xfrm>
          <a:custGeom>
            <a:avLst/>
            <a:gdLst>
              <a:gd name="T0" fmla="*/ 0 w 124"/>
              <a:gd name="T1" fmla="*/ 160 h 160"/>
              <a:gd name="T2" fmla="*/ 83 w 124"/>
              <a:gd name="T3" fmla="*/ 160 h 160"/>
              <a:gd name="T4" fmla="*/ 83 w 124"/>
              <a:gd name="T5" fmla="*/ 0 h 160"/>
              <a:gd name="T6" fmla="*/ 0 w 124"/>
              <a:gd name="T7" fmla="*/ 0 h 160"/>
              <a:gd name="T8" fmla="*/ 0 w 124"/>
              <a:gd name="T9" fmla="*/ 160 h 160"/>
              <a:gd name="T10" fmla="*/ 41 w 124"/>
              <a:gd name="T11" fmla="*/ 145 h 160"/>
              <a:gd name="T12" fmla="*/ 31 w 124"/>
              <a:gd name="T13" fmla="*/ 135 h 160"/>
              <a:gd name="T14" fmla="*/ 41 w 124"/>
              <a:gd name="T15" fmla="*/ 125 h 160"/>
              <a:gd name="T16" fmla="*/ 52 w 124"/>
              <a:gd name="T17" fmla="*/ 135 h 160"/>
              <a:gd name="T18" fmla="*/ 41 w 124"/>
              <a:gd name="T19" fmla="*/ 145 h 160"/>
              <a:gd name="T20" fmla="*/ 41 w 124"/>
              <a:gd name="T21" fmla="*/ 110 h 160"/>
              <a:gd name="T22" fmla="*/ 31 w 124"/>
              <a:gd name="T23" fmla="*/ 100 h 160"/>
              <a:gd name="T24" fmla="*/ 41 w 124"/>
              <a:gd name="T25" fmla="*/ 89 h 160"/>
              <a:gd name="T26" fmla="*/ 52 w 124"/>
              <a:gd name="T27" fmla="*/ 100 h 160"/>
              <a:gd name="T28" fmla="*/ 41 w 124"/>
              <a:gd name="T29" fmla="*/ 110 h 160"/>
              <a:gd name="T30" fmla="*/ 8 w 124"/>
              <a:gd name="T31" fmla="*/ 8 h 160"/>
              <a:gd name="T32" fmla="*/ 75 w 124"/>
              <a:gd name="T33" fmla="*/ 8 h 160"/>
              <a:gd name="T34" fmla="*/ 75 w 124"/>
              <a:gd name="T35" fmla="*/ 39 h 160"/>
              <a:gd name="T36" fmla="*/ 8 w 124"/>
              <a:gd name="T37" fmla="*/ 39 h 160"/>
              <a:gd name="T38" fmla="*/ 8 w 124"/>
              <a:gd name="T39" fmla="*/ 8 h 160"/>
              <a:gd name="T40" fmla="*/ 8 w 124"/>
              <a:gd name="T41" fmla="*/ 46 h 160"/>
              <a:gd name="T42" fmla="*/ 75 w 124"/>
              <a:gd name="T43" fmla="*/ 46 h 160"/>
              <a:gd name="T44" fmla="*/ 75 w 124"/>
              <a:gd name="T45" fmla="*/ 77 h 160"/>
              <a:gd name="T46" fmla="*/ 8 w 124"/>
              <a:gd name="T47" fmla="*/ 77 h 160"/>
              <a:gd name="T48" fmla="*/ 8 w 124"/>
              <a:gd name="T49" fmla="*/ 46 h 160"/>
              <a:gd name="T50" fmla="*/ 89 w 124"/>
              <a:gd name="T51" fmla="*/ 0 h 160"/>
              <a:gd name="T52" fmla="*/ 89 w 124"/>
              <a:gd name="T53" fmla="*/ 160 h 160"/>
              <a:gd name="T54" fmla="*/ 124 w 124"/>
              <a:gd name="T55" fmla="*/ 151 h 160"/>
              <a:gd name="T56" fmla="*/ 124 w 124"/>
              <a:gd name="T57" fmla="*/ 26 h 160"/>
              <a:gd name="T58" fmla="*/ 89 w 124"/>
              <a:gd name="T59" fmla="*/ 0 h 160"/>
              <a:gd name="T60" fmla="*/ 13 w 124"/>
              <a:gd name="T61" fmla="*/ 35 h 160"/>
              <a:gd name="T62" fmla="*/ 70 w 124"/>
              <a:gd name="T63" fmla="*/ 35 h 160"/>
              <a:gd name="T64" fmla="*/ 70 w 124"/>
              <a:gd name="T65" fmla="*/ 13 h 160"/>
              <a:gd name="T66" fmla="*/ 13 w 124"/>
              <a:gd name="T67" fmla="*/ 13 h 160"/>
              <a:gd name="T68" fmla="*/ 13 w 124"/>
              <a:gd name="T69" fmla="*/ 35 h 160"/>
              <a:gd name="T70" fmla="*/ 13 w 124"/>
              <a:gd name="T71" fmla="*/ 72 h 160"/>
              <a:gd name="T72" fmla="*/ 70 w 124"/>
              <a:gd name="T73" fmla="*/ 72 h 160"/>
              <a:gd name="T74" fmla="*/ 70 w 124"/>
              <a:gd name="T75" fmla="*/ 51 h 160"/>
              <a:gd name="T76" fmla="*/ 13 w 124"/>
              <a:gd name="T77" fmla="*/ 51 h 160"/>
              <a:gd name="T78" fmla="*/ 13 w 124"/>
              <a:gd name="T79" fmla="*/ 7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4" h="160">
                <a:moveTo>
                  <a:pt x="0" y="160"/>
                </a:moveTo>
                <a:cubicBezTo>
                  <a:pt x="83" y="160"/>
                  <a:pt x="83" y="160"/>
                  <a:pt x="83" y="160"/>
                </a:cubicBezTo>
                <a:cubicBezTo>
                  <a:pt x="83" y="0"/>
                  <a:pt x="83" y="0"/>
                  <a:pt x="83" y="0"/>
                </a:cubicBezTo>
                <a:cubicBezTo>
                  <a:pt x="0" y="0"/>
                  <a:pt x="0" y="0"/>
                  <a:pt x="0" y="0"/>
                </a:cubicBezTo>
                <a:lnTo>
                  <a:pt x="0" y="160"/>
                </a:lnTo>
                <a:close/>
                <a:moveTo>
                  <a:pt x="41" y="145"/>
                </a:moveTo>
                <a:cubicBezTo>
                  <a:pt x="36" y="145"/>
                  <a:pt x="31" y="141"/>
                  <a:pt x="31" y="135"/>
                </a:cubicBezTo>
                <a:cubicBezTo>
                  <a:pt x="31" y="130"/>
                  <a:pt x="36" y="125"/>
                  <a:pt x="41" y="125"/>
                </a:cubicBezTo>
                <a:cubicBezTo>
                  <a:pt x="47" y="125"/>
                  <a:pt x="52" y="130"/>
                  <a:pt x="52" y="135"/>
                </a:cubicBezTo>
                <a:cubicBezTo>
                  <a:pt x="52" y="141"/>
                  <a:pt x="47" y="145"/>
                  <a:pt x="41" y="145"/>
                </a:cubicBezTo>
                <a:close/>
                <a:moveTo>
                  <a:pt x="41" y="110"/>
                </a:moveTo>
                <a:cubicBezTo>
                  <a:pt x="36" y="110"/>
                  <a:pt x="31" y="105"/>
                  <a:pt x="31" y="100"/>
                </a:cubicBezTo>
                <a:cubicBezTo>
                  <a:pt x="31" y="94"/>
                  <a:pt x="36" y="89"/>
                  <a:pt x="41" y="89"/>
                </a:cubicBezTo>
                <a:cubicBezTo>
                  <a:pt x="47" y="89"/>
                  <a:pt x="52" y="94"/>
                  <a:pt x="52" y="100"/>
                </a:cubicBezTo>
                <a:cubicBezTo>
                  <a:pt x="52" y="105"/>
                  <a:pt x="47" y="110"/>
                  <a:pt x="41" y="110"/>
                </a:cubicBezTo>
                <a:close/>
                <a:moveTo>
                  <a:pt x="8" y="8"/>
                </a:moveTo>
                <a:cubicBezTo>
                  <a:pt x="75" y="8"/>
                  <a:pt x="75" y="8"/>
                  <a:pt x="75" y="8"/>
                </a:cubicBezTo>
                <a:cubicBezTo>
                  <a:pt x="75" y="39"/>
                  <a:pt x="75" y="39"/>
                  <a:pt x="75" y="39"/>
                </a:cubicBezTo>
                <a:cubicBezTo>
                  <a:pt x="8" y="39"/>
                  <a:pt x="8" y="39"/>
                  <a:pt x="8" y="39"/>
                </a:cubicBezTo>
                <a:lnTo>
                  <a:pt x="8" y="8"/>
                </a:lnTo>
                <a:close/>
                <a:moveTo>
                  <a:pt x="8" y="46"/>
                </a:moveTo>
                <a:cubicBezTo>
                  <a:pt x="75" y="46"/>
                  <a:pt x="75" y="46"/>
                  <a:pt x="75" y="46"/>
                </a:cubicBezTo>
                <a:cubicBezTo>
                  <a:pt x="75" y="77"/>
                  <a:pt x="75" y="77"/>
                  <a:pt x="75" y="77"/>
                </a:cubicBezTo>
                <a:cubicBezTo>
                  <a:pt x="8" y="77"/>
                  <a:pt x="8" y="77"/>
                  <a:pt x="8" y="77"/>
                </a:cubicBezTo>
                <a:lnTo>
                  <a:pt x="8" y="46"/>
                </a:lnTo>
                <a:close/>
                <a:moveTo>
                  <a:pt x="89" y="0"/>
                </a:moveTo>
                <a:cubicBezTo>
                  <a:pt x="89" y="160"/>
                  <a:pt x="89" y="160"/>
                  <a:pt x="89" y="160"/>
                </a:cubicBezTo>
                <a:cubicBezTo>
                  <a:pt x="124" y="151"/>
                  <a:pt x="124" y="151"/>
                  <a:pt x="124" y="151"/>
                </a:cubicBezTo>
                <a:cubicBezTo>
                  <a:pt x="124" y="26"/>
                  <a:pt x="124" y="26"/>
                  <a:pt x="124" y="26"/>
                </a:cubicBezTo>
                <a:lnTo>
                  <a:pt x="89" y="0"/>
                </a:lnTo>
                <a:close/>
                <a:moveTo>
                  <a:pt x="13" y="35"/>
                </a:moveTo>
                <a:cubicBezTo>
                  <a:pt x="70" y="35"/>
                  <a:pt x="70" y="35"/>
                  <a:pt x="70" y="35"/>
                </a:cubicBezTo>
                <a:cubicBezTo>
                  <a:pt x="70" y="13"/>
                  <a:pt x="70" y="13"/>
                  <a:pt x="70" y="13"/>
                </a:cubicBezTo>
                <a:cubicBezTo>
                  <a:pt x="13" y="13"/>
                  <a:pt x="13" y="13"/>
                  <a:pt x="13" y="13"/>
                </a:cubicBezTo>
                <a:lnTo>
                  <a:pt x="13" y="35"/>
                </a:lnTo>
                <a:close/>
                <a:moveTo>
                  <a:pt x="13" y="72"/>
                </a:moveTo>
                <a:cubicBezTo>
                  <a:pt x="70" y="72"/>
                  <a:pt x="70" y="72"/>
                  <a:pt x="70" y="72"/>
                </a:cubicBezTo>
                <a:cubicBezTo>
                  <a:pt x="70" y="51"/>
                  <a:pt x="70" y="51"/>
                  <a:pt x="70" y="51"/>
                </a:cubicBezTo>
                <a:cubicBezTo>
                  <a:pt x="13" y="51"/>
                  <a:pt x="13" y="51"/>
                  <a:pt x="13" y="51"/>
                </a:cubicBezTo>
                <a:lnTo>
                  <a:pt x="13" y="7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EDCBFFD8-B800-9C49-116A-368DA754D40C}"/>
              </a:ext>
            </a:extLst>
          </p:cNvPr>
          <p:cNvSpPr>
            <a:spLocks noEditPoints="1"/>
          </p:cNvSpPr>
          <p:nvPr/>
        </p:nvSpPr>
        <p:spPr bwMode="auto">
          <a:xfrm>
            <a:off x="736601" y="5780088"/>
            <a:ext cx="239713" cy="254000"/>
          </a:xfrm>
          <a:custGeom>
            <a:avLst/>
            <a:gdLst>
              <a:gd name="T0" fmla="*/ 49 w 151"/>
              <a:gd name="T1" fmla="*/ 2 h 160"/>
              <a:gd name="T2" fmla="*/ 22 w 151"/>
              <a:gd name="T3" fmla="*/ 2 h 160"/>
              <a:gd name="T4" fmla="*/ 22 w 151"/>
              <a:gd name="T5" fmla="*/ 46 h 160"/>
              <a:gd name="T6" fmla="*/ 49 w 151"/>
              <a:gd name="T7" fmla="*/ 20 h 160"/>
              <a:gd name="T8" fmla="*/ 49 w 151"/>
              <a:gd name="T9" fmla="*/ 2 h 160"/>
              <a:gd name="T10" fmla="*/ 22 w 151"/>
              <a:gd name="T11" fmla="*/ 79 h 160"/>
              <a:gd name="T12" fmla="*/ 22 w 151"/>
              <a:gd name="T13" fmla="*/ 160 h 160"/>
              <a:gd name="T14" fmla="*/ 49 w 151"/>
              <a:gd name="T15" fmla="*/ 160 h 160"/>
              <a:gd name="T16" fmla="*/ 62 w 151"/>
              <a:gd name="T17" fmla="*/ 160 h 160"/>
              <a:gd name="T18" fmla="*/ 62 w 151"/>
              <a:gd name="T19" fmla="*/ 121 h 160"/>
              <a:gd name="T20" fmla="*/ 89 w 151"/>
              <a:gd name="T21" fmla="*/ 121 h 160"/>
              <a:gd name="T22" fmla="*/ 89 w 151"/>
              <a:gd name="T23" fmla="*/ 160 h 160"/>
              <a:gd name="T24" fmla="*/ 129 w 151"/>
              <a:gd name="T25" fmla="*/ 160 h 160"/>
              <a:gd name="T26" fmla="*/ 129 w 151"/>
              <a:gd name="T27" fmla="*/ 79 h 160"/>
              <a:gd name="T28" fmla="*/ 49 w 151"/>
              <a:gd name="T29" fmla="*/ 79 h 160"/>
              <a:gd name="T30" fmla="*/ 22 w 151"/>
              <a:gd name="T31" fmla="*/ 79 h 160"/>
              <a:gd name="T32" fmla="*/ 75 w 151"/>
              <a:gd name="T33" fmla="*/ 0 h 160"/>
              <a:gd name="T34" fmla="*/ 49 w 151"/>
              <a:gd name="T35" fmla="*/ 26 h 160"/>
              <a:gd name="T36" fmla="*/ 22 w 151"/>
              <a:gd name="T37" fmla="*/ 53 h 160"/>
              <a:gd name="T38" fmla="*/ 0 w 151"/>
              <a:gd name="T39" fmla="*/ 75 h 160"/>
              <a:gd name="T40" fmla="*/ 22 w 151"/>
              <a:gd name="T41" fmla="*/ 75 h 160"/>
              <a:gd name="T42" fmla="*/ 49 w 151"/>
              <a:gd name="T43" fmla="*/ 75 h 160"/>
              <a:gd name="T44" fmla="*/ 129 w 151"/>
              <a:gd name="T45" fmla="*/ 75 h 160"/>
              <a:gd name="T46" fmla="*/ 151 w 151"/>
              <a:gd name="T47" fmla="*/ 75 h 160"/>
              <a:gd name="T48" fmla="*/ 75 w 151"/>
              <a:gd name="T4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1" h="160">
                <a:moveTo>
                  <a:pt x="49" y="2"/>
                </a:moveTo>
                <a:lnTo>
                  <a:pt x="22" y="2"/>
                </a:lnTo>
                <a:lnTo>
                  <a:pt x="22" y="46"/>
                </a:lnTo>
                <a:lnTo>
                  <a:pt x="49" y="20"/>
                </a:lnTo>
                <a:lnTo>
                  <a:pt x="49" y="2"/>
                </a:lnTo>
                <a:close/>
                <a:moveTo>
                  <a:pt x="22" y="79"/>
                </a:moveTo>
                <a:lnTo>
                  <a:pt x="22" y="160"/>
                </a:lnTo>
                <a:lnTo>
                  <a:pt x="49" y="160"/>
                </a:lnTo>
                <a:lnTo>
                  <a:pt x="62" y="160"/>
                </a:lnTo>
                <a:lnTo>
                  <a:pt x="62" y="121"/>
                </a:lnTo>
                <a:lnTo>
                  <a:pt x="89" y="121"/>
                </a:lnTo>
                <a:lnTo>
                  <a:pt x="89" y="160"/>
                </a:lnTo>
                <a:lnTo>
                  <a:pt x="129" y="160"/>
                </a:lnTo>
                <a:lnTo>
                  <a:pt x="129" y="79"/>
                </a:lnTo>
                <a:lnTo>
                  <a:pt x="49" y="79"/>
                </a:lnTo>
                <a:lnTo>
                  <a:pt x="22" y="79"/>
                </a:lnTo>
                <a:close/>
                <a:moveTo>
                  <a:pt x="75" y="0"/>
                </a:moveTo>
                <a:lnTo>
                  <a:pt x="49" y="26"/>
                </a:lnTo>
                <a:lnTo>
                  <a:pt x="22" y="53"/>
                </a:lnTo>
                <a:lnTo>
                  <a:pt x="0" y="75"/>
                </a:lnTo>
                <a:lnTo>
                  <a:pt x="22" y="75"/>
                </a:lnTo>
                <a:lnTo>
                  <a:pt x="49" y="75"/>
                </a:lnTo>
                <a:lnTo>
                  <a:pt x="129" y="75"/>
                </a:lnTo>
                <a:lnTo>
                  <a:pt x="151" y="75"/>
                </a:lnTo>
                <a:lnTo>
                  <a:pt x="7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FA1085E4-1BC7-5D31-2698-1C7891F32BAE}"/>
              </a:ext>
            </a:extLst>
          </p:cNvPr>
          <p:cNvSpPr>
            <a:spLocks noEditPoints="1"/>
          </p:cNvSpPr>
          <p:nvPr/>
        </p:nvSpPr>
        <p:spPr bwMode="auto">
          <a:xfrm>
            <a:off x="2932113" y="4130675"/>
            <a:ext cx="252413" cy="236538"/>
          </a:xfrm>
          <a:custGeom>
            <a:avLst/>
            <a:gdLst>
              <a:gd name="T0" fmla="*/ 125 w 160"/>
              <a:gd name="T1" fmla="*/ 34 h 149"/>
              <a:gd name="T2" fmla="*/ 133 w 160"/>
              <a:gd name="T3" fmla="*/ 3 h 149"/>
              <a:gd name="T4" fmla="*/ 116 w 160"/>
              <a:gd name="T5" fmla="*/ 1 h 149"/>
              <a:gd name="T6" fmla="*/ 98 w 160"/>
              <a:gd name="T7" fmla="*/ 8 h 149"/>
              <a:gd name="T8" fmla="*/ 81 w 160"/>
              <a:gd name="T9" fmla="*/ 33 h 149"/>
              <a:gd name="T10" fmla="*/ 64 w 160"/>
              <a:gd name="T11" fmla="*/ 8 h 149"/>
              <a:gd name="T12" fmla="*/ 45 w 160"/>
              <a:gd name="T13" fmla="*/ 1 h 149"/>
              <a:gd name="T14" fmla="*/ 29 w 160"/>
              <a:gd name="T15" fmla="*/ 3 h 149"/>
              <a:gd name="T16" fmla="*/ 37 w 160"/>
              <a:gd name="T17" fmla="*/ 34 h 149"/>
              <a:gd name="T18" fmla="*/ 49 w 160"/>
              <a:gd name="T19" fmla="*/ 41 h 149"/>
              <a:gd name="T20" fmla="*/ 80 w 160"/>
              <a:gd name="T21" fmla="*/ 41 h 149"/>
              <a:gd name="T22" fmla="*/ 82 w 160"/>
              <a:gd name="T23" fmla="*/ 41 h 149"/>
              <a:gd name="T24" fmla="*/ 113 w 160"/>
              <a:gd name="T25" fmla="*/ 41 h 149"/>
              <a:gd name="T26" fmla="*/ 125 w 160"/>
              <a:gd name="T27" fmla="*/ 34 h 149"/>
              <a:gd name="T28" fmla="*/ 48 w 160"/>
              <a:gd name="T29" fmla="*/ 26 h 149"/>
              <a:gd name="T30" fmla="*/ 39 w 160"/>
              <a:gd name="T31" fmla="*/ 18 h 149"/>
              <a:gd name="T32" fmla="*/ 36 w 160"/>
              <a:gd name="T33" fmla="*/ 14 h 149"/>
              <a:gd name="T34" fmla="*/ 37 w 160"/>
              <a:gd name="T35" fmla="*/ 14 h 149"/>
              <a:gd name="T36" fmla="*/ 68 w 160"/>
              <a:gd name="T37" fmla="*/ 33 h 149"/>
              <a:gd name="T38" fmla="*/ 48 w 160"/>
              <a:gd name="T39" fmla="*/ 26 h 149"/>
              <a:gd name="T40" fmla="*/ 125 w 160"/>
              <a:gd name="T41" fmla="*/ 14 h 149"/>
              <a:gd name="T42" fmla="*/ 126 w 160"/>
              <a:gd name="T43" fmla="*/ 14 h 149"/>
              <a:gd name="T44" fmla="*/ 123 w 160"/>
              <a:gd name="T45" fmla="*/ 18 h 149"/>
              <a:gd name="T46" fmla="*/ 113 w 160"/>
              <a:gd name="T47" fmla="*/ 26 h 149"/>
              <a:gd name="T48" fmla="*/ 94 w 160"/>
              <a:gd name="T49" fmla="*/ 33 h 149"/>
              <a:gd name="T50" fmla="*/ 125 w 160"/>
              <a:gd name="T51" fmla="*/ 14 h 149"/>
              <a:gd name="T52" fmla="*/ 95 w 160"/>
              <a:gd name="T53" fmla="*/ 149 h 149"/>
              <a:gd name="T54" fmla="*/ 160 w 160"/>
              <a:gd name="T55" fmla="*/ 149 h 149"/>
              <a:gd name="T56" fmla="*/ 160 w 160"/>
              <a:gd name="T57" fmla="*/ 110 h 149"/>
              <a:gd name="T58" fmla="*/ 95 w 160"/>
              <a:gd name="T59" fmla="*/ 110 h 149"/>
              <a:gd name="T60" fmla="*/ 95 w 160"/>
              <a:gd name="T61" fmla="*/ 149 h 149"/>
              <a:gd name="T62" fmla="*/ 101 w 160"/>
              <a:gd name="T63" fmla="*/ 45 h 149"/>
              <a:gd name="T64" fmla="*/ 95 w 160"/>
              <a:gd name="T65" fmla="*/ 45 h 149"/>
              <a:gd name="T66" fmla="*/ 95 w 160"/>
              <a:gd name="T67" fmla="*/ 46 h 149"/>
              <a:gd name="T68" fmla="*/ 95 w 160"/>
              <a:gd name="T69" fmla="*/ 85 h 149"/>
              <a:gd name="T70" fmla="*/ 160 w 160"/>
              <a:gd name="T71" fmla="*/ 85 h 149"/>
              <a:gd name="T72" fmla="*/ 160 w 160"/>
              <a:gd name="T73" fmla="*/ 45 h 149"/>
              <a:gd name="T74" fmla="*/ 101 w 160"/>
              <a:gd name="T75" fmla="*/ 45 h 149"/>
              <a:gd name="T76" fmla="*/ 0 w 160"/>
              <a:gd name="T77" fmla="*/ 45 h 149"/>
              <a:gd name="T78" fmla="*/ 0 w 160"/>
              <a:gd name="T79" fmla="*/ 85 h 149"/>
              <a:gd name="T80" fmla="*/ 66 w 160"/>
              <a:gd name="T81" fmla="*/ 85 h 149"/>
              <a:gd name="T82" fmla="*/ 66 w 160"/>
              <a:gd name="T83" fmla="*/ 46 h 149"/>
              <a:gd name="T84" fmla="*/ 66 w 160"/>
              <a:gd name="T85" fmla="*/ 45 h 149"/>
              <a:gd name="T86" fmla="*/ 61 w 160"/>
              <a:gd name="T87" fmla="*/ 45 h 149"/>
              <a:gd name="T88" fmla="*/ 0 w 160"/>
              <a:gd name="T89" fmla="*/ 45 h 149"/>
              <a:gd name="T90" fmla="*/ 0 w 160"/>
              <a:gd name="T91" fmla="*/ 149 h 149"/>
              <a:gd name="T92" fmla="*/ 66 w 160"/>
              <a:gd name="T93" fmla="*/ 149 h 149"/>
              <a:gd name="T94" fmla="*/ 66 w 160"/>
              <a:gd name="T95" fmla="*/ 110 h 149"/>
              <a:gd name="T96" fmla="*/ 0 w 160"/>
              <a:gd name="T97" fmla="*/ 110 h 149"/>
              <a:gd name="T98" fmla="*/ 0 w 160"/>
              <a:gd name="T99" fmla="*/ 149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0" h="149">
                <a:moveTo>
                  <a:pt x="125" y="34"/>
                </a:moveTo>
                <a:cubicBezTo>
                  <a:pt x="134" y="27"/>
                  <a:pt x="147" y="12"/>
                  <a:pt x="133" y="3"/>
                </a:cubicBezTo>
                <a:cubicBezTo>
                  <a:pt x="128" y="0"/>
                  <a:pt x="122" y="0"/>
                  <a:pt x="116" y="1"/>
                </a:cubicBezTo>
                <a:cubicBezTo>
                  <a:pt x="110" y="2"/>
                  <a:pt x="104" y="4"/>
                  <a:pt x="98" y="8"/>
                </a:cubicBezTo>
                <a:cubicBezTo>
                  <a:pt x="89" y="14"/>
                  <a:pt x="83" y="23"/>
                  <a:pt x="81" y="33"/>
                </a:cubicBezTo>
                <a:cubicBezTo>
                  <a:pt x="78" y="23"/>
                  <a:pt x="73" y="14"/>
                  <a:pt x="64" y="8"/>
                </a:cubicBezTo>
                <a:cubicBezTo>
                  <a:pt x="58" y="4"/>
                  <a:pt x="52" y="2"/>
                  <a:pt x="45" y="1"/>
                </a:cubicBezTo>
                <a:cubicBezTo>
                  <a:pt x="40" y="0"/>
                  <a:pt x="33" y="0"/>
                  <a:pt x="29" y="3"/>
                </a:cubicBezTo>
                <a:cubicBezTo>
                  <a:pt x="15" y="12"/>
                  <a:pt x="28" y="27"/>
                  <a:pt x="37" y="34"/>
                </a:cubicBezTo>
                <a:cubicBezTo>
                  <a:pt x="41" y="37"/>
                  <a:pt x="45" y="39"/>
                  <a:pt x="49" y="41"/>
                </a:cubicBezTo>
                <a:cubicBezTo>
                  <a:pt x="80" y="41"/>
                  <a:pt x="80" y="41"/>
                  <a:pt x="80" y="41"/>
                </a:cubicBezTo>
                <a:cubicBezTo>
                  <a:pt x="82" y="41"/>
                  <a:pt x="82" y="41"/>
                  <a:pt x="82" y="41"/>
                </a:cubicBezTo>
                <a:cubicBezTo>
                  <a:pt x="113" y="41"/>
                  <a:pt x="113" y="41"/>
                  <a:pt x="113" y="41"/>
                </a:cubicBezTo>
                <a:cubicBezTo>
                  <a:pt x="117" y="39"/>
                  <a:pt x="121" y="37"/>
                  <a:pt x="125" y="34"/>
                </a:cubicBezTo>
                <a:close/>
                <a:moveTo>
                  <a:pt x="48" y="26"/>
                </a:moveTo>
                <a:cubicBezTo>
                  <a:pt x="45" y="24"/>
                  <a:pt x="42" y="21"/>
                  <a:pt x="39" y="18"/>
                </a:cubicBezTo>
                <a:cubicBezTo>
                  <a:pt x="39" y="18"/>
                  <a:pt x="37" y="15"/>
                  <a:pt x="36" y="14"/>
                </a:cubicBezTo>
                <a:cubicBezTo>
                  <a:pt x="36" y="14"/>
                  <a:pt x="37" y="14"/>
                  <a:pt x="37" y="14"/>
                </a:cubicBezTo>
                <a:cubicBezTo>
                  <a:pt x="51" y="13"/>
                  <a:pt x="63" y="21"/>
                  <a:pt x="68" y="33"/>
                </a:cubicBezTo>
                <a:cubicBezTo>
                  <a:pt x="61" y="32"/>
                  <a:pt x="54" y="30"/>
                  <a:pt x="48" y="26"/>
                </a:cubicBezTo>
                <a:close/>
                <a:moveTo>
                  <a:pt x="125" y="14"/>
                </a:moveTo>
                <a:cubicBezTo>
                  <a:pt x="125" y="14"/>
                  <a:pt x="125" y="14"/>
                  <a:pt x="126" y="14"/>
                </a:cubicBezTo>
                <a:cubicBezTo>
                  <a:pt x="125" y="15"/>
                  <a:pt x="123" y="18"/>
                  <a:pt x="123" y="18"/>
                </a:cubicBezTo>
                <a:cubicBezTo>
                  <a:pt x="120" y="21"/>
                  <a:pt x="117" y="24"/>
                  <a:pt x="113" y="26"/>
                </a:cubicBezTo>
                <a:cubicBezTo>
                  <a:pt x="108" y="30"/>
                  <a:pt x="101" y="32"/>
                  <a:pt x="94" y="33"/>
                </a:cubicBezTo>
                <a:cubicBezTo>
                  <a:pt x="99" y="21"/>
                  <a:pt x="111" y="13"/>
                  <a:pt x="125" y="14"/>
                </a:cubicBezTo>
                <a:close/>
                <a:moveTo>
                  <a:pt x="95" y="149"/>
                </a:moveTo>
                <a:cubicBezTo>
                  <a:pt x="160" y="149"/>
                  <a:pt x="160" y="149"/>
                  <a:pt x="160" y="149"/>
                </a:cubicBezTo>
                <a:cubicBezTo>
                  <a:pt x="160" y="110"/>
                  <a:pt x="160" y="110"/>
                  <a:pt x="160" y="110"/>
                </a:cubicBezTo>
                <a:cubicBezTo>
                  <a:pt x="95" y="110"/>
                  <a:pt x="95" y="110"/>
                  <a:pt x="95" y="110"/>
                </a:cubicBezTo>
                <a:lnTo>
                  <a:pt x="95" y="149"/>
                </a:lnTo>
                <a:close/>
                <a:moveTo>
                  <a:pt x="101" y="45"/>
                </a:moveTo>
                <a:cubicBezTo>
                  <a:pt x="95" y="45"/>
                  <a:pt x="95" y="45"/>
                  <a:pt x="95" y="45"/>
                </a:cubicBezTo>
                <a:cubicBezTo>
                  <a:pt x="95" y="46"/>
                  <a:pt x="95" y="46"/>
                  <a:pt x="95" y="46"/>
                </a:cubicBezTo>
                <a:cubicBezTo>
                  <a:pt x="95" y="85"/>
                  <a:pt x="95" y="85"/>
                  <a:pt x="95" y="85"/>
                </a:cubicBezTo>
                <a:cubicBezTo>
                  <a:pt x="160" y="85"/>
                  <a:pt x="160" y="85"/>
                  <a:pt x="160" y="85"/>
                </a:cubicBezTo>
                <a:cubicBezTo>
                  <a:pt x="160" y="45"/>
                  <a:pt x="160" y="45"/>
                  <a:pt x="160" y="45"/>
                </a:cubicBezTo>
                <a:lnTo>
                  <a:pt x="101" y="45"/>
                </a:lnTo>
                <a:close/>
                <a:moveTo>
                  <a:pt x="0" y="45"/>
                </a:moveTo>
                <a:cubicBezTo>
                  <a:pt x="0" y="85"/>
                  <a:pt x="0" y="85"/>
                  <a:pt x="0" y="85"/>
                </a:cubicBezTo>
                <a:cubicBezTo>
                  <a:pt x="66" y="85"/>
                  <a:pt x="66" y="85"/>
                  <a:pt x="66" y="85"/>
                </a:cubicBezTo>
                <a:cubicBezTo>
                  <a:pt x="66" y="46"/>
                  <a:pt x="66" y="46"/>
                  <a:pt x="66" y="46"/>
                </a:cubicBezTo>
                <a:cubicBezTo>
                  <a:pt x="66" y="45"/>
                  <a:pt x="66" y="45"/>
                  <a:pt x="66" y="45"/>
                </a:cubicBezTo>
                <a:cubicBezTo>
                  <a:pt x="61" y="45"/>
                  <a:pt x="61" y="45"/>
                  <a:pt x="61" y="45"/>
                </a:cubicBezTo>
                <a:lnTo>
                  <a:pt x="0" y="45"/>
                </a:lnTo>
                <a:close/>
                <a:moveTo>
                  <a:pt x="0" y="149"/>
                </a:moveTo>
                <a:cubicBezTo>
                  <a:pt x="66" y="149"/>
                  <a:pt x="66" y="149"/>
                  <a:pt x="66" y="149"/>
                </a:cubicBezTo>
                <a:cubicBezTo>
                  <a:pt x="66" y="110"/>
                  <a:pt x="66" y="110"/>
                  <a:pt x="66" y="110"/>
                </a:cubicBezTo>
                <a:cubicBezTo>
                  <a:pt x="0" y="110"/>
                  <a:pt x="0" y="110"/>
                  <a:pt x="0" y="110"/>
                </a:cubicBezTo>
                <a:lnTo>
                  <a:pt x="0" y="14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FFC9C527-915B-14F0-5814-BB9CD08BDA32}"/>
              </a:ext>
            </a:extLst>
          </p:cNvPr>
          <p:cNvSpPr>
            <a:spLocks noEditPoints="1"/>
          </p:cNvSpPr>
          <p:nvPr/>
        </p:nvSpPr>
        <p:spPr bwMode="auto">
          <a:xfrm>
            <a:off x="1835151" y="4662488"/>
            <a:ext cx="246063" cy="255588"/>
          </a:xfrm>
          <a:custGeom>
            <a:avLst/>
            <a:gdLst>
              <a:gd name="T0" fmla="*/ 84 w 155"/>
              <a:gd name="T1" fmla="*/ 25 h 161"/>
              <a:gd name="T2" fmla="*/ 71 w 155"/>
              <a:gd name="T3" fmla="*/ 25 h 161"/>
              <a:gd name="T4" fmla="*/ 71 w 155"/>
              <a:gd name="T5" fmla="*/ 40 h 161"/>
              <a:gd name="T6" fmla="*/ 84 w 155"/>
              <a:gd name="T7" fmla="*/ 40 h 161"/>
              <a:gd name="T8" fmla="*/ 84 w 155"/>
              <a:gd name="T9" fmla="*/ 25 h 161"/>
              <a:gd name="T10" fmla="*/ 133 w 155"/>
              <a:gd name="T11" fmla="*/ 34 h 161"/>
              <a:gd name="T12" fmla="*/ 141 w 155"/>
              <a:gd name="T13" fmla="*/ 4 h 161"/>
              <a:gd name="T14" fmla="*/ 124 w 155"/>
              <a:gd name="T15" fmla="*/ 1 h 161"/>
              <a:gd name="T16" fmla="*/ 106 w 155"/>
              <a:gd name="T17" fmla="*/ 8 h 161"/>
              <a:gd name="T18" fmla="*/ 87 w 155"/>
              <a:gd name="T19" fmla="*/ 40 h 161"/>
              <a:gd name="T20" fmla="*/ 124 w 155"/>
              <a:gd name="T21" fmla="*/ 40 h 161"/>
              <a:gd name="T22" fmla="*/ 133 w 155"/>
              <a:gd name="T23" fmla="*/ 34 h 161"/>
              <a:gd name="T24" fmla="*/ 102 w 155"/>
              <a:gd name="T25" fmla="*/ 34 h 161"/>
              <a:gd name="T26" fmla="*/ 132 w 155"/>
              <a:gd name="T27" fmla="*/ 14 h 161"/>
              <a:gd name="T28" fmla="*/ 134 w 155"/>
              <a:gd name="T29" fmla="*/ 15 h 161"/>
              <a:gd name="T30" fmla="*/ 130 w 155"/>
              <a:gd name="T31" fmla="*/ 19 h 161"/>
              <a:gd name="T32" fmla="*/ 121 w 155"/>
              <a:gd name="T33" fmla="*/ 26 h 161"/>
              <a:gd name="T34" fmla="*/ 102 w 155"/>
              <a:gd name="T35" fmla="*/ 34 h 161"/>
              <a:gd name="T36" fmla="*/ 22 w 155"/>
              <a:gd name="T37" fmla="*/ 34 h 161"/>
              <a:gd name="T38" fmla="*/ 31 w 155"/>
              <a:gd name="T39" fmla="*/ 40 h 161"/>
              <a:gd name="T40" fmla="*/ 67 w 155"/>
              <a:gd name="T41" fmla="*/ 40 h 161"/>
              <a:gd name="T42" fmla="*/ 49 w 155"/>
              <a:gd name="T43" fmla="*/ 8 h 161"/>
              <a:gd name="T44" fmla="*/ 30 w 155"/>
              <a:gd name="T45" fmla="*/ 1 h 161"/>
              <a:gd name="T46" fmla="*/ 14 w 155"/>
              <a:gd name="T47" fmla="*/ 4 h 161"/>
              <a:gd name="T48" fmla="*/ 22 w 155"/>
              <a:gd name="T49" fmla="*/ 34 h 161"/>
              <a:gd name="T50" fmla="*/ 22 w 155"/>
              <a:gd name="T51" fmla="*/ 14 h 161"/>
              <a:gd name="T52" fmla="*/ 52 w 155"/>
              <a:gd name="T53" fmla="*/ 34 h 161"/>
              <a:gd name="T54" fmla="*/ 33 w 155"/>
              <a:gd name="T55" fmla="*/ 26 h 161"/>
              <a:gd name="T56" fmla="*/ 24 w 155"/>
              <a:gd name="T57" fmla="*/ 19 h 161"/>
              <a:gd name="T58" fmla="*/ 21 w 155"/>
              <a:gd name="T59" fmla="*/ 15 h 161"/>
              <a:gd name="T60" fmla="*/ 22 w 155"/>
              <a:gd name="T61" fmla="*/ 14 h 161"/>
              <a:gd name="T62" fmla="*/ 112 w 155"/>
              <a:gd name="T63" fmla="*/ 45 h 161"/>
              <a:gd name="T64" fmla="*/ 95 w 155"/>
              <a:gd name="T65" fmla="*/ 45 h 161"/>
              <a:gd name="T66" fmla="*/ 95 w 155"/>
              <a:gd name="T67" fmla="*/ 48 h 161"/>
              <a:gd name="T68" fmla="*/ 95 w 155"/>
              <a:gd name="T69" fmla="*/ 106 h 161"/>
              <a:gd name="T70" fmla="*/ 78 w 155"/>
              <a:gd name="T71" fmla="*/ 92 h 161"/>
              <a:gd name="T72" fmla="*/ 61 w 155"/>
              <a:gd name="T73" fmla="*/ 106 h 161"/>
              <a:gd name="T74" fmla="*/ 61 w 155"/>
              <a:gd name="T75" fmla="*/ 48 h 161"/>
              <a:gd name="T76" fmla="*/ 61 w 155"/>
              <a:gd name="T77" fmla="*/ 45 h 161"/>
              <a:gd name="T78" fmla="*/ 43 w 155"/>
              <a:gd name="T79" fmla="*/ 45 h 161"/>
              <a:gd name="T80" fmla="*/ 4 w 155"/>
              <a:gd name="T81" fmla="*/ 45 h 161"/>
              <a:gd name="T82" fmla="*/ 4 w 155"/>
              <a:gd name="T83" fmla="*/ 161 h 161"/>
              <a:gd name="T84" fmla="*/ 151 w 155"/>
              <a:gd name="T85" fmla="*/ 161 h 161"/>
              <a:gd name="T86" fmla="*/ 151 w 155"/>
              <a:gd name="T87" fmla="*/ 45 h 161"/>
              <a:gd name="T88" fmla="*/ 112 w 155"/>
              <a:gd name="T89" fmla="*/ 45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5" h="161">
                <a:moveTo>
                  <a:pt x="84" y="25"/>
                </a:moveTo>
                <a:cubicBezTo>
                  <a:pt x="84" y="16"/>
                  <a:pt x="71" y="16"/>
                  <a:pt x="71" y="25"/>
                </a:cubicBezTo>
                <a:cubicBezTo>
                  <a:pt x="71" y="40"/>
                  <a:pt x="71" y="40"/>
                  <a:pt x="71" y="40"/>
                </a:cubicBezTo>
                <a:cubicBezTo>
                  <a:pt x="84" y="40"/>
                  <a:pt x="84" y="40"/>
                  <a:pt x="84" y="40"/>
                </a:cubicBezTo>
                <a:lnTo>
                  <a:pt x="84" y="25"/>
                </a:lnTo>
                <a:close/>
                <a:moveTo>
                  <a:pt x="133" y="34"/>
                </a:moveTo>
                <a:cubicBezTo>
                  <a:pt x="142" y="27"/>
                  <a:pt x="155" y="13"/>
                  <a:pt x="141" y="4"/>
                </a:cubicBezTo>
                <a:cubicBezTo>
                  <a:pt x="136" y="0"/>
                  <a:pt x="129" y="1"/>
                  <a:pt x="124" y="1"/>
                </a:cubicBezTo>
                <a:cubicBezTo>
                  <a:pt x="118" y="2"/>
                  <a:pt x="111" y="4"/>
                  <a:pt x="106" y="8"/>
                </a:cubicBezTo>
                <a:cubicBezTo>
                  <a:pt x="95" y="15"/>
                  <a:pt x="89" y="27"/>
                  <a:pt x="87" y="40"/>
                </a:cubicBezTo>
                <a:cubicBezTo>
                  <a:pt x="124" y="40"/>
                  <a:pt x="124" y="40"/>
                  <a:pt x="124" y="40"/>
                </a:cubicBezTo>
                <a:cubicBezTo>
                  <a:pt x="127" y="38"/>
                  <a:pt x="130" y="36"/>
                  <a:pt x="133" y="34"/>
                </a:cubicBezTo>
                <a:close/>
                <a:moveTo>
                  <a:pt x="102" y="34"/>
                </a:moveTo>
                <a:cubicBezTo>
                  <a:pt x="106" y="21"/>
                  <a:pt x="119" y="13"/>
                  <a:pt x="132" y="14"/>
                </a:cubicBezTo>
                <a:cubicBezTo>
                  <a:pt x="133" y="14"/>
                  <a:pt x="133" y="15"/>
                  <a:pt x="134" y="15"/>
                </a:cubicBezTo>
                <a:cubicBezTo>
                  <a:pt x="133" y="15"/>
                  <a:pt x="131" y="18"/>
                  <a:pt x="130" y="19"/>
                </a:cubicBezTo>
                <a:cubicBezTo>
                  <a:pt x="128" y="22"/>
                  <a:pt x="125" y="24"/>
                  <a:pt x="121" y="26"/>
                </a:cubicBezTo>
                <a:cubicBezTo>
                  <a:pt x="115" y="30"/>
                  <a:pt x="109" y="33"/>
                  <a:pt x="102" y="34"/>
                </a:cubicBezTo>
                <a:close/>
                <a:moveTo>
                  <a:pt x="22" y="34"/>
                </a:moveTo>
                <a:cubicBezTo>
                  <a:pt x="25" y="36"/>
                  <a:pt x="28" y="38"/>
                  <a:pt x="31" y="40"/>
                </a:cubicBezTo>
                <a:cubicBezTo>
                  <a:pt x="67" y="40"/>
                  <a:pt x="67" y="40"/>
                  <a:pt x="67" y="40"/>
                </a:cubicBezTo>
                <a:cubicBezTo>
                  <a:pt x="66" y="27"/>
                  <a:pt x="59" y="15"/>
                  <a:pt x="49" y="8"/>
                </a:cubicBezTo>
                <a:cubicBezTo>
                  <a:pt x="43" y="4"/>
                  <a:pt x="37" y="2"/>
                  <a:pt x="30" y="1"/>
                </a:cubicBezTo>
                <a:cubicBezTo>
                  <a:pt x="25" y="1"/>
                  <a:pt x="18" y="0"/>
                  <a:pt x="14" y="4"/>
                </a:cubicBezTo>
                <a:cubicBezTo>
                  <a:pt x="0" y="13"/>
                  <a:pt x="13" y="27"/>
                  <a:pt x="22" y="34"/>
                </a:cubicBezTo>
                <a:close/>
                <a:moveTo>
                  <a:pt x="22" y="14"/>
                </a:moveTo>
                <a:cubicBezTo>
                  <a:pt x="36" y="13"/>
                  <a:pt x="48" y="21"/>
                  <a:pt x="52" y="34"/>
                </a:cubicBezTo>
                <a:cubicBezTo>
                  <a:pt x="46" y="33"/>
                  <a:pt x="39" y="30"/>
                  <a:pt x="33" y="26"/>
                </a:cubicBezTo>
                <a:cubicBezTo>
                  <a:pt x="30" y="24"/>
                  <a:pt x="27" y="22"/>
                  <a:pt x="24" y="19"/>
                </a:cubicBezTo>
                <a:cubicBezTo>
                  <a:pt x="24" y="18"/>
                  <a:pt x="22" y="15"/>
                  <a:pt x="21" y="15"/>
                </a:cubicBezTo>
                <a:cubicBezTo>
                  <a:pt x="21" y="15"/>
                  <a:pt x="22" y="14"/>
                  <a:pt x="22" y="14"/>
                </a:cubicBezTo>
                <a:close/>
                <a:moveTo>
                  <a:pt x="112" y="45"/>
                </a:moveTo>
                <a:cubicBezTo>
                  <a:pt x="95" y="45"/>
                  <a:pt x="95" y="45"/>
                  <a:pt x="95" y="45"/>
                </a:cubicBezTo>
                <a:cubicBezTo>
                  <a:pt x="95" y="48"/>
                  <a:pt x="95" y="48"/>
                  <a:pt x="95" y="48"/>
                </a:cubicBezTo>
                <a:cubicBezTo>
                  <a:pt x="95" y="106"/>
                  <a:pt x="95" y="106"/>
                  <a:pt x="95" y="106"/>
                </a:cubicBezTo>
                <a:cubicBezTo>
                  <a:pt x="78" y="92"/>
                  <a:pt x="78" y="92"/>
                  <a:pt x="78" y="92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1" y="48"/>
                  <a:pt x="61" y="48"/>
                  <a:pt x="61" y="48"/>
                </a:cubicBezTo>
                <a:cubicBezTo>
                  <a:pt x="61" y="45"/>
                  <a:pt x="61" y="45"/>
                  <a:pt x="61" y="45"/>
                </a:cubicBezTo>
                <a:cubicBezTo>
                  <a:pt x="43" y="45"/>
                  <a:pt x="43" y="45"/>
                  <a:pt x="43" y="45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161"/>
                  <a:pt x="4" y="161"/>
                  <a:pt x="4" y="161"/>
                </a:cubicBezTo>
                <a:cubicBezTo>
                  <a:pt x="151" y="161"/>
                  <a:pt x="151" y="161"/>
                  <a:pt x="151" y="161"/>
                </a:cubicBezTo>
                <a:cubicBezTo>
                  <a:pt x="151" y="45"/>
                  <a:pt x="151" y="45"/>
                  <a:pt x="151" y="45"/>
                </a:cubicBezTo>
                <a:lnTo>
                  <a:pt x="112" y="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EA788EA3-BE27-BC22-E257-E95C8CB10B92}"/>
              </a:ext>
            </a:extLst>
          </p:cNvPr>
          <p:cNvSpPr>
            <a:spLocks noEditPoints="1"/>
          </p:cNvSpPr>
          <p:nvPr/>
        </p:nvSpPr>
        <p:spPr bwMode="auto">
          <a:xfrm>
            <a:off x="4075113" y="4675188"/>
            <a:ext cx="168275" cy="254000"/>
          </a:xfrm>
          <a:custGeom>
            <a:avLst/>
            <a:gdLst>
              <a:gd name="T0" fmla="*/ 0 w 106"/>
              <a:gd name="T1" fmla="*/ 160 h 160"/>
              <a:gd name="T2" fmla="*/ 106 w 106"/>
              <a:gd name="T3" fmla="*/ 160 h 160"/>
              <a:gd name="T4" fmla="*/ 106 w 106"/>
              <a:gd name="T5" fmla="*/ 65 h 160"/>
              <a:gd name="T6" fmla="*/ 0 w 106"/>
              <a:gd name="T7" fmla="*/ 65 h 160"/>
              <a:gd name="T8" fmla="*/ 0 w 106"/>
              <a:gd name="T9" fmla="*/ 160 h 160"/>
              <a:gd name="T10" fmla="*/ 87 w 106"/>
              <a:gd name="T11" fmla="*/ 28 h 160"/>
              <a:gd name="T12" fmla="*/ 87 w 106"/>
              <a:gd name="T13" fmla="*/ 25 h 160"/>
              <a:gd name="T14" fmla="*/ 87 w 106"/>
              <a:gd name="T15" fmla="*/ 23 h 160"/>
              <a:gd name="T16" fmla="*/ 87 w 106"/>
              <a:gd name="T17" fmla="*/ 0 h 160"/>
              <a:gd name="T18" fmla="*/ 19 w 106"/>
              <a:gd name="T19" fmla="*/ 0 h 160"/>
              <a:gd name="T20" fmla="*/ 19 w 106"/>
              <a:gd name="T21" fmla="*/ 23 h 160"/>
              <a:gd name="T22" fmla="*/ 19 w 106"/>
              <a:gd name="T23" fmla="*/ 25 h 160"/>
              <a:gd name="T24" fmla="*/ 19 w 106"/>
              <a:gd name="T25" fmla="*/ 28 h 160"/>
              <a:gd name="T26" fmla="*/ 0 w 106"/>
              <a:gd name="T27" fmla="*/ 28 h 160"/>
              <a:gd name="T28" fmla="*/ 0 w 106"/>
              <a:gd name="T29" fmla="*/ 60 h 160"/>
              <a:gd name="T30" fmla="*/ 106 w 106"/>
              <a:gd name="T31" fmla="*/ 60 h 160"/>
              <a:gd name="T32" fmla="*/ 106 w 106"/>
              <a:gd name="T33" fmla="*/ 28 h 160"/>
              <a:gd name="T34" fmla="*/ 87 w 106"/>
              <a:gd name="T35" fmla="*/ 28 h 160"/>
              <a:gd name="T36" fmla="*/ 73 w 106"/>
              <a:gd name="T37" fmla="*/ 23 h 160"/>
              <a:gd name="T38" fmla="*/ 73 w 106"/>
              <a:gd name="T39" fmla="*/ 25 h 160"/>
              <a:gd name="T40" fmla="*/ 73 w 106"/>
              <a:gd name="T41" fmla="*/ 28 h 160"/>
              <a:gd name="T42" fmla="*/ 33 w 106"/>
              <a:gd name="T43" fmla="*/ 28 h 160"/>
              <a:gd name="T44" fmla="*/ 33 w 106"/>
              <a:gd name="T45" fmla="*/ 25 h 160"/>
              <a:gd name="T46" fmla="*/ 33 w 106"/>
              <a:gd name="T47" fmla="*/ 23 h 160"/>
              <a:gd name="T48" fmla="*/ 33 w 106"/>
              <a:gd name="T49" fmla="*/ 14 h 160"/>
              <a:gd name="T50" fmla="*/ 73 w 106"/>
              <a:gd name="T51" fmla="*/ 14 h 160"/>
              <a:gd name="T52" fmla="*/ 73 w 106"/>
              <a:gd name="T53" fmla="*/ 2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06" h="160">
                <a:moveTo>
                  <a:pt x="0" y="160"/>
                </a:moveTo>
                <a:lnTo>
                  <a:pt x="106" y="160"/>
                </a:lnTo>
                <a:lnTo>
                  <a:pt x="106" y="65"/>
                </a:lnTo>
                <a:lnTo>
                  <a:pt x="0" y="65"/>
                </a:lnTo>
                <a:lnTo>
                  <a:pt x="0" y="160"/>
                </a:lnTo>
                <a:close/>
                <a:moveTo>
                  <a:pt x="87" y="28"/>
                </a:moveTo>
                <a:lnTo>
                  <a:pt x="87" y="25"/>
                </a:lnTo>
                <a:lnTo>
                  <a:pt x="87" y="23"/>
                </a:lnTo>
                <a:lnTo>
                  <a:pt x="87" y="0"/>
                </a:lnTo>
                <a:lnTo>
                  <a:pt x="19" y="0"/>
                </a:lnTo>
                <a:lnTo>
                  <a:pt x="19" y="23"/>
                </a:lnTo>
                <a:lnTo>
                  <a:pt x="19" y="25"/>
                </a:lnTo>
                <a:lnTo>
                  <a:pt x="19" y="28"/>
                </a:lnTo>
                <a:lnTo>
                  <a:pt x="0" y="28"/>
                </a:lnTo>
                <a:lnTo>
                  <a:pt x="0" y="60"/>
                </a:lnTo>
                <a:lnTo>
                  <a:pt x="106" y="60"/>
                </a:lnTo>
                <a:lnTo>
                  <a:pt x="106" y="28"/>
                </a:lnTo>
                <a:lnTo>
                  <a:pt x="87" y="28"/>
                </a:lnTo>
                <a:close/>
                <a:moveTo>
                  <a:pt x="73" y="23"/>
                </a:moveTo>
                <a:lnTo>
                  <a:pt x="73" y="25"/>
                </a:lnTo>
                <a:lnTo>
                  <a:pt x="73" y="28"/>
                </a:lnTo>
                <a:lnTo>
                  <a:pt x="33" y="28"/>
                </a:lnTo>
                <a:lnTo>
                  <a:pt x="33" y="25"/>
                </a:lnTo>
                <a:lnTo>
                  <a:pt x="33" y="23"/>
                </a:lnTo>
                <a:lnTo>
                  <a:pt x="33" y="14"/>
                </a:lnTo>
                <a:lnTo>
                  <a:pt x="73" y="14"/>
                </a:lnTo>
                <a:lnTo>
                  <a:pt x="73" y="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2800BEBA-BE40-03B7-76E3-4D3CF6533188}"/>
              </a:ext>
            </a:extLst>
          </p:cNvPr>
          <p:cNvSpPr>
            <a:spLocks noEditPoints="1"/>
          </p:cNvSpPr>
          <p:nvPr/>
        </p:nvSpPr>
        <p:spPr bwMode="auto">
          <a:xfrm>
            <a:off x="1290638" y="4676775"/>
            <a:ext cx="234950" cy="254000"/>
          </a:xfrm>
          <a:custGeom>
            <a:avLst/>
            <a:gdLst>
              <a:gd name="T0" fmla="*/ 109 w 148"/>
              <a:gd name="T1" fmla="*/ 20 h 160"/>
              <a:gd name="T2" fmla="*/ 106 w 148"/>
              <a:gd name="T3" fmla="*/ 36 h 160"/>
              <a:gd name="T4" fmla="*/ 133 w 148"/>
              <a:gd name="T5" fmla="*/ 86 h 160"/>
              <a:gd name="T6" fmla="*/ 74 w 148"/>
              <a:gd name="T7" fmla="*/ 145 h 160"/>
              <a:gd name="T8" fmla="*/ 14 w 148"/>
              <a:gd name="T9" fmla="*/ 86 h 160"/>
              <a:gd name="T10" fmla="*/ 42 w 148"/>
              <a:gd name="T11" fmla="*/ 36 h 160"/>
              <a:gd name="T12" fmla="*/ 38 w 148"/>
              <a:gd name="T13" fmla="*/ 21 h 160"/>
              <a:gd name="T14" fmla="*/ 0 w 148"/>
              <a:gd name="T15" fmla="*/ 86 h 160"/>
              <a:gd name="T16" fmla="*/ 74 w 148"/>
              <a:gd name="T17" fmla="*/ 160 h 160"/>
              <a:gd name="T18" fmla="*/ 148 w 148"/>
              <a:gd name="T19" fmla="*/ 86 h 160"/>
              <a:gd name="T20" fmla="*/ 109 w 148"/>
              <a:gd name="T21" fmla="*/ 20 h 160"/>
              <a:gd name="T22" fmla="*/ 46 w 148"/>
              <a:gd name="T23" fmla="*/ 33 h 160"/>
              <a:gd name="T24" fmla="*/ 48 w 148"/>
              <a:gd name="T25" fmla="*/ 38 h 160"/>
              <a:gd name="T26" fmla="*/ 100 w 148"/>
              <a:gd name="T27" fmla="*/ 38 h 160"/>
              <a:gd name="T28" fmla="*/ 101 w 148"/>
              <a:gd name="T29" fmla="*/ 33 h 160"/>
              <a:gd name="T30" fmla="*/ 105 w 148"/>
              <a:gd name="T31" fmla="*/ 18 h 160"/>
              <a:gd name="T32" fmla="*/ 109 w 148"/>
              <a:gd name="T33" fmla="*/ 0 h 160"/>
              <a:gd name="T34" fmla="*/ 108 w 148"/>
              <a:gd name="T35" fmla="*/ 0 h 160"/>
              <a:gd name="T36" fmla="*/ 38 w 148"/>
              <a:gd name="T37" fmla="*/ 0 h 160"/>
              <a:gd name="T38" fmla="*/ 43 w 148"/>
              <a:gd name="T39" fmla="*/ 18 h 160"/>
              <a:gd name="T40" fmla="*/ 46 w 148"/>
              <a:gd name="T41" fmla="*/ 3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8" h="160">
                <a:moveTo>
                  <a:pt x="109" y="20"/>
                </a:moveTo>
                <a:cubicBezTo>
                  <a:pt x="106" y="36"/>
                  <a:pt x="106" y="36"/>
                  <a:pt x="106" y="36"/>
                </a:cubicBezTo>
                <a:cubicBezTo>
                  <a:pt x="122" y="46"/>
                  <a:pt x="133" y="65"/>
                  <a:pt x="133" y="86"/>
                </a:cubicBezTo>
                <a:cubicBezTo>
                  <a:pt x="133" y="118"/>
                  <a:pt x="107" y="145"/>
                  <a:pt x="74" y="145"/>
                </a:cubicBezTo>
                <a:cubicBezTo>
                  <a:pt x="41" y="145"/>
                  <a:pt x="14" y="118"/>
                  <a:pt x="14" y="86"/>
                </a:cubicBezTo>
                <a:cubicBezTo>
                  <a:pt x="14" y="65"/>
                  <a:pt x="25" y="46"/>
                  <a:pt x="42" y="36"/>
                </a:cubicBezTo>
                <a:cubicBezTo>
                  <a:pt x="38" y="21"/>
                  <a:pt x="38" y="21"/>
                  <a:pt x="38" y="21"/>
                </a:cubicBezTo>
                <a:cubicBezTo>
                  <a:pt x="15" y="33"/>
                  <a:pt x="0" y="58"/>
                  <a:pt x="0" y="86"/>
                </a:cubicBezTo>
                <a:cubicBezTo>
                  <a:pt x="0" y="127"/>
                  <a:pt x="33" y="160"/>
                  <a:pt x="74" y="160"/>
                </a:cubicBezTo>
                <a:cubicBezTo>
                  <a:pt x="115" y="160"/>
                  <a:pt x="148" y="127"/>
                  <a:pt x="148" y="86"/>
                </a:cubicBezTo>
                <a:cubicBezTo>
                  <a:pt x="148" y="58"/>
                  <a:pt x="132" y="33"/>
                  <a:pt x="109" y="20"/>
                </a:cubicBezTo>
                <a:close/>
                <a:moveTo>
                  <a:pt x="46" y="33"/>
                </a:moveTo>
                <a:cubicBezTo>
                  <a:pt x="48" y="38"/>
                  <a:pt x="48" y="38"/>
                  <a:pt x="48" y="38"/>
                </a:cubicBezTo>
                <a:cubicBezTo>
                  <a:pt x="100" y="38"/>
                  <a:pt x="100" y="38"/>
                  <a:pt x="100" y="38"/>
                </a:cubicBezTo>
                <a:cubicBezTo>
                  <a:pt x="101" y="33"/>
                  <a:pt x="101" y="33"/>
                  <a:pt x="101" y="33"/>
                </a:cubicBezTo>
                <a:cubicBezTo>
                  <a:pt x="105" y="18"/>
                  <a:pt x="105" y="18"/>
                  <a:pt x="105" y="18"/>
                </a:cubicBezTo>
                <a:cubicBezTo>
                  <a:pt x="109" y="0"/>
                  <a:pt x="109" y="0"/>
                  <a:pt x="109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43" y="18"/>
                  <a:pt x="43" y="18"/>
                  <a:pt x="43" y="18"/>
                </a:cubicBezTo>
                <a:lnTo>
                  <a:pt x="46" y="3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448590DF-7442-C0EF-E152-F2B9048A983A}"/>
              </a:ext>
            </a:extLst>
          </p:cNvPr>
          <p:cNvSpPr>
            <a:spLocks noEditPoints="1"/>
          </p:cNvSpPr>
          <p:nvPr/>
        </p:nvSpPr>
        <p:spPr bwMode="auto">
          <a:xfrm>
            <a:off x="2382838" y="4122738"/>
            <a:ext cx="254000" cy="254000"/>
          </a:xfrm>
          <a:custGeom>
            <a:avLst/>
            <a:gdLst>
              <a:gd name="T0" fmla="*/ 134 w 160"/>
              <a:gd name="T1" fmla="*/ 139 h 160"/>
              <a:gd name="T2" fmla="*/ 160 w 160"/>
              <a:gd name="T3" fmla="*/ 87 h 160"/>
              <a:gd name="T4" fmla="*/ 118 w 160"/>
              <a:gd name="T5" fmla="*/ 87 h 160"/>
              <a:gd name="T6" fmla="*/ 134 w 160"/>
              <a:gd name="T7" fmla="*/ 139 h 160"/>
              <a:gd name="T8" fmla="*/ 160 w 160"/>
              <a:gd name="T9" fmla="*/ 73 h 160"/>
              <a:gd name="T10" fmla="*/ 134 w 160"/>
              <a:gd name="T11" fmla="*/ 21 h 160"/>
              <a:gd name="T12" fmla="*/ 118 w 160"/>
              <a:gd name="T13" fmla="*/ 73 h 160"/>
              <a:gd name="T14" fmla="*/ 160 w 160"/>
              <a:gd name="T15" fmla="*/ 73 h 160"/>
              <a:gd name="T16" fmla="*/ 123 w 160"/>
              <a:gd name="T17" fmla="*/ 13 h 160"/>
              <a:gd name="T18" fmla="*/ 86 w 160"/>
              <a:gd name="T19" fmla="*/ 0 h 160"/>
              <a:gd name="T20" fmla="*/ 86 w 160"/>
              <a:gd name="T21" fmla="*/ 73 h 160"/>
              <a:gd name="T22" fmla="*/ 104 w 160"/>
              <a:gd name="T23" fmla="*/ 73 h 160"/>
              <a:gd name="T24" fmla="*/ 123 w 160"/>
              <a:gd name="T25" fmla="*/ 13 h 160"/>
              <a:gd name="T26" fmla="*/ 35 w 160"/>
              <a:gd name="T27" fmla="*/ 147 h 160"/>
              <a:gd name="T28" fmla="*/ 73 w 160"/>
              <a:gd name="T29" fmla="*/ 160 h 160"/>
              <a:gd name="T30" fmla="*/ 73 w 160"/>
              <a:gd name="T31" fmla="*/ 87 h 160"/>
              <a:gd name="T32" fmla="*/ 54 w 160"/>
              <a:gd name="T33" fmla="*/ 87 h 160"/>
              <a:gd name="T34" fmla="*/ 35 w 160"/>
              <a:gd name="T35" fmla="*/ 147 h 160"/>
              <a:gd name="T36" fmla="*/ 54 w 160"/>
              <a:gd name="T37" fmla="*/ 73 h 160"/>
              <a:gd name="T38" fmla="*/ 73 w 160"/>
              <a:gd name="T39" fmla="*/ 73 h 160"/>
              <a:gd name="T40" fmla="*/ 73 w 160"/>
              <a:gd name="T41" fmla="*/ 0 h 160"/>
              <a:gd name="T42" fmla="*/ 35 w 160"/>
              <a:gd name="T43" fmla="*/ 13 h 160"/>
              <a:gd name="T44" fmla="*/ 54 w 160"/>
              <a:gd name="T45" fmla="*/ 73 h 160"/>
              <a:gd name="T46" fmla="*/ 0 w 160"/>
              <a:gd name="T47" fmla="*/ 87 h 160"/>
              <a:gd name="T48" fmla="*/ 25 w 160"/>
              <a:gd name="T49" fmla="*/ 139 h 160"/>
              <a:gd name="T50" fmla="*/ 41 w 160"/>
              <a:gd name="T51" fmla="*/ 87 h 160"/>
              <a:gd name="T52" fmla="*/ 0 w 160"/>
              <a:gd name="T53" fmla="*/ 87 h 160"/>
              <a:gd name="T54" fmla="*/ 25 w 160"/>
              <a:gd name="T55" fmla="*/ 21 h 160"/>
              <a:gd name="T56" fmla="*/ 0 w 160"/>
              <a:gd name="T57" fmla="*/ 73 h 160"/>
              <a:gd name="T58" fmla="*/ 41 w 160"/>
              <a:gd name="T59" fmla="*/ 73 h 160"/>
              <a:gd name="T60" fmla="*/ 25 w 160"/>
              <a:gd name="T61" fmla="*/ 21 h 160"/>
              <a:gd name="T62" fmla="*/ 86 w 160"/>
              <a:gd name="T63" fmla="*/ 87 h 160"/>
              <a:gd name="T64" fmla="*/ 86 w 160"/>
              <a:gd name="T65" fmla="*/ 160 h 160"/>
              <a:gd name="T66" fmla="*/ 123 w 160"/>
              <a:gd name="T67" fmla="*/ 147 h 160"/>
              <a:gd name="T68" fmla="*/ 104 w 160"/>
              <a:gd name="T69" fmla="*/ 87 h 160"/>
              <a:gd name="T70" fmla="*/ 86 w 160"/>
              <a:gd name="T71" fmla="*/ 8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60">
                <a:moveTo>
                  <a:pt x="134" y="139"/>
                </a:moveTo>
                <a:cubicBezTo>
                  <a:pt x="148" y="126"/>
                  <a:pt x="158" y="107"/>
                  <a:pt x="160" y="87"/>
                </a:cubicBezTo>
                <a:cubicBezTo>
                  <a:pt x="118" y="87"/>
                  <a:pt x="118" y="87"/>
                  <a:pt x="118" y="87"/>
                </a:cubicBezTo>
                <a:cubicBezTo>
                  <a:pt x="119" y="108"/>
                  <a:pt x="125" y="126"/>
                  <a:pt x="134" y="139"/>
                </a:cubicBezTo>
                <a:close/>
                <a:moveTo>
                  <a:pt x="160" y="73"/>
                </a:moveTo>
                <a:cubicBezTo>
                  <a:pt x="158" y="53"/>
                  <a:pt x="148" y="34"/>
                  <a:pt x="134" y="21"/>
                </a:cubicBezTo>
                <a:cubicBezTo>
                  <a:pt x="125" y="34"/>
                  <a:pt x="119" y="52"/>
                  <a:pt x="118" y="73"/>
                </a:cubicBezTo>
                <a:lnTo>
                  <a:pt x="160" y="73"/>
                </a:lnTo>
                <a:close/>
                <a:moveTo>
                  <a:pt x="123" y="13"/>
                </a:moveTo>
                <a:cubicBezTo>
                  <a:pt x="112" y="6"/>
                  <a:pt x="100" y="1"/>
                  <a:pt x="86" y="0"/>
                </a:cubicBezTo>
                <a:cubicBezTo>
                  <a:pt x="86" y="73"/>
                  <a:pt x="86" y="73"/>
                  <a:pt x="86" y="73"/>
                </a:cubicBezTo>
                <a:cubicBezTo>
                  <a:pt x="104" y="73"/>
                  <a:pt x="104" y="73"/>
                  <a:pt x="104" y="73"/>
                </a:cubicBezTo>
                <a:cubicBezTo>
                  <a:pt x="105" y="49"/>
                  <a:pt x="113" y="28"/>
                  <a:pt x="123" y="13"/>
                </a:cubicBezTo>
                <a:close/>
                <a:moveTo>
                  <a:pt x="35" y="147"/>
                </a:moveTo>
                <a:cubicBezTo>
                  <a:pt x="46" y="154"/>
                  <a:pt x="59" y="159"/>
                  <a:pt x="73" y="160"/>
                </a:cubicBezTo>
                <a:cubicBezTo>
                  <a:pt x="73" y="87"/>
                  <a:pt x="73" y="87"/>
                  <a:pt x="73" y="87"/>
                </a:cubicBezTo>
                <a:cubicBezTo>
                  <a:pt x="54" y="87"/>
                  <a:pt x="54" y="87"/>
                  <a:pt x="54" y="87"/>
                </a:cubicBezTo>
                <a:cubicBezTo>
                  <a:pt x="53" y="111"/>
                  <a:pt x="45" y="132"/>
                  <a:pt x="35" y="147"/>
                </a:cubicBezTo>
                <a:close/>
                <a:moveTo>
                  <a:pt x="54" y="73"/>
                </a:moveTo>
                <a:cubicBezTo>
                  <a:pt x="73" y="73"/>
                  <a:pt x="73" y="73"/>
                  <a:pt x="73" y="73"/>
                </a:cubicBezTo>
                <a:cubicBezTo>
                  <a:pt x="73" y="0"/>
                  <a:pt x="73" y="0"/>
                  <a:pt x="73" y="0"/>
                </a:cubicBezTo>
                <a:cubicBezTo>
                  <a:pt x="59" y="1"/>
                  <a:pt x="46" y="6"/>
                  <a:pt x="35" y="13"/>
                </a:cubicBezTo>
                <a:cubicBezTo>
                  <a:pt x="45" y="28"/>
                  <a:pt x="53" y="49"/>
                  <a:pt x="54" y="73"/>
                </a:cubicBezTo>
                <a:close/>
                <a:moveTo>
                  <a:pt x="0" y="87"/>
                </a:moveTo>
                <a:cubicBezTo>
                  <a:pt x="1" y="107"/>
                  <a:pt x="11" y="125"/>
                  <a:pt x="25" y="139"/>
                </a:cubicBezTo>
                <a:cubicBezTo>
                  <a:pt x="33" y="126"/>
                  <a:pt x="40" y="107"/>
                  <a:pt x="41" y="87"/>
                </a:cubicBezTo>
                <a:lnTo>
                  <a:pt x="0" y="87"/>
                </a:lnTo>
                <a:close/>
                <a:moveTo>
                  <a:pt x="25" y="21"/>
                </a:moveTo>
                <a:cubicBezTo>
                  <a:pt x="11" y="35"/>
                  <a:pt x="1" y="53"/>
                  <a:pt x="0" y="73"/>
                </a:cubicBezTo>
                <a:cubicBezTo>
                  <a:pt x="41" y="73"/>
                  <a:pt x="41" y="73"/>
                  <a:pt x="41" y="73"/>
                </a:cubicBezTo>
                <a:cubicBezTo>
                  <a:pt x="40" y="53"/>
                  <a:pt x="33" y="34"/>
                  <a:pt x="25" y="21"/>
                </a:cubicBezTo>
                <a:close/>
                <a:moveTo>
                  <a:pt x="86" y="87"/>
                </a:moveTo>
                <a:cubicBezTo>
                  <a:pt x="86" y="160"/>
                  <a:pt x="86" y="160"/>
                  <a:pt x="86" y="160"/>
                </a:cubicBezTo>
                <a:cubicBezTo>
                  <a:pt x="100" y="159"/>
                  <a:pt x="112" y="154"/>
                  <a:pt x="123" y="147"/>
                </a:cubicBezTo>
                <a:cubicBezTo>
                  <a:pt x="113" y="132"/>
                  <a:pt x="105" y="111"/>
                  <a:pt x="104" y="87"/>
                </a:cubicBezTo>
                <a:lnTo>
                  <a:pt x="86" y="8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5CC085B2-C655-E135-9E72-6D457CCF3DB9}"/>
              </a:ext>
            </a:extLst>
          </p:cNvPr>
          <p:cNvSpPr>
            <a:spLocks noEditPoints="1"/>
          </p:cNvSpPr>
          <p:nvPr/>
        </p:nvSpPr>
        <p:spPr bwMode="auto">
          <a:xfrm>
            <a:off x="10088563" y="3587750"/>
            <a:ext cx="254000" cy="228600"/>
          </a:xfrm>
          <a:custGeom>
            <a:avLst/>
            <a:gdLst>
              <a:gd name="T0" fmla="*/ 63 w 160"/>
              <a:gd name="T1" fmla="*/ 28 h 144"/>
              <a:gd name="T2" fmla="*/ 51 w 160"/>
              <a:gd name="T3" fmla="*/ 19 h 144"/>
              <a:gd name="T4" fmla="*/ 20 w 160"/>
              <a:gd name="T5" fmla="*/ 59 h 144"/>
              <a:gd name="T6" fmla="*/ 40 w 160"/>
              <a:gd name="T7" fmla="*/ 59 h 144"/>
              <a:gd name="T8" fmla="*/ 63 w 160"/>
              <a:gd name="T9" fmla="*/ 28 h 144"/>
              <a:gd name="T10" fmla="*/ 55 w 160"/>
              <a:gd name="T11" fmla="*/ 14 h 144"/>
              <a:gd name="T12" fmla="*/ 66 w 160"/>
              <a:gd name="T13" fmla="*/ 23 h 144"/>
              <a:gd name="T14" fmla="*/ 67 w 160"/>
              <a:gd name="T15" fmla="*/ 23 h 144"/>
              <a:gd name="T16" fmla="*/ 68 w 160"/>
              <a:gd name="T17" fmla="*/ 23 h 144"/>
              <a:gd name="T18" fmla="*/ 77 w 160"/>
              <a:gd name="T19" fmla="*/ 12 h 144"/>
              <a:gd name="T20" fmla="*/ 77 w 160"/>
              <a:gd name="T21" fmla="*/ 11 h 144"/>
              <a:gd name="T22" fmla="*/ 77 w 160"/>
              <a:gd name="T23" fmla="*/ 9 h 144"/>
              <a:gd name="T24" fmla="*/ 66 w 160"/>
              <a:gd name="T25" fmla="*/ 0 h 144"/>
              <a:gd name="T26" fmla="*/ 63 w 160"/>
              <a:gd name="T27" fmla="*/ 1 h 144"/>
              <a:gd name="T28" fmla="*/ 55 w 160"/>
              <a:gd name="T29" fmla="*/ 14 h 144"/>
              <a:gd name="T30" fmla="*/ 55 w 160"/>
              <a:gd name="T31" fmla="*/ 14 h 144"/>
              <a:gd name="T32" fmla="*/ 120 w 160"/>
              <a:gd name="T33" fmla="*/ 59 h 144"/>
              <a:gd name="T34" fmla="*/ 140 w 160"/>
              <a:gd name="T35" fmla="*/ 59 h 144"/>
              <a:gd name="T36" fmla="*/ 109 w 160"/>
              <a:gd name="T37" fmla="*/ 19 h 144"/>
              <a:gd name="T38" fmla="*/ 96 w 160"/>
              <a:gd name="T39" fmla="*/ 28 h 144"/>
              <a:gd name="T40" fmla="*/ 120 w 160"/>
              <a:gd name="T41" fmla="*/ 59 h 144"/>
              <a:gd name="T42" fmla="*/ 91 w 160"/>
              <a:gd name="T43" fmla="*/ 23 h 144"/>
              <a:gd name="T44" fmla="*/ 93 w 160"/>
              <a:gd name="T45" fmla="*/ 23 h 144"/>
              <a:gd name="T46" fmla="*/ 94 w 160"/>
              <a:gd name="T47" fmla="*/ 23 h 144"/>
              <a:gd name="T48" fmla="*/ 105 w 160"/>
              <a:gd name="T49" fmla="*/ 14 h 144"/>
              <a:gd name="T50" fmla="*/ 105 w 160"/>
              <a:gd name="T51" fmla="*/ 14 h 144"/>
              <a:gd name="T52" fmla="*/ 96 w 160"/>
              <a:gd name="T53" fmla="*/ 1 h 144"/>
              <a:gd name="T54" fmla="*/ 94 w 160"/>
              <a:gd name="T55" fmla="*/ 0 h 144"/>
              <a:gd name="T56" fmla="*/ 83 w 160"/>
              <a:gd name="T57" fmla="*/ 9 h 144"/>
              <a:gd name="T58" fmla="*/ 82 w 160"/>
              <a:gd name="T59" fmla="*/ 11 h 144"/>
              <a:gd name="T60" fmla="*/ 82 w 160"/>
              <a:gd name="T61" fmla="*/ 12 h 144"/>
              <a:gd name="T62" fmla="*/ 91 w 160"/>
              <a:gd name="T63" fmla="*/ 23 h 144"/>
              <a:gd name="T64" fmla="*/ 0 w 160"/>
              <a:gd name="T65" fmla="*/ 64 h 144"/>
              <a:gd name="T66" fmla="*/ 21 w 160"/>
              <a:gd name="T67" fmla="*/ 144 h 144"/>
              <a:gd name="T68" fmla="*/ 139 w 160"/>
              <a:gd name="T69" fmla="*/ 144 h 144"/>
              <a:gd name="T70" fmla="*/ 160 w 160"/>
              <a:gd name="T71" fmla="*/ 64 h 144"/>
              <a:gd name="T72" fmla="*/ 0 w 160"/>
              <a:gd name="T73" fmla="*/ 6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44">
                <a:moveTo>
                  <a:pt x="63" y="28"/>
                </a:moveTo>
                <a:cubicBezTo>
                  <a:pt x="58" y="27"/>
                  <a:pt x="53" y="24"/>
                  <a:pt x="51" y="19"/>
                </a:cubicBezTo>
                <a:cubicBezTo>
                  <a:pt x="20" y="59"/>
                  <a:pt x="20" y="59"/>
                  <a:pt x="20" y="59"/>
                </a:cubicBezTo>
                <a:cubicBezTo>
                  <a:pt x="40" y="59"/>
                  <a:pt x="40" y="59"/>
                  <a:pt x="40" y="59"/>
                </a:cubicBezTo>
                <a:lnTo>
                  <a:pt x="63" y="28"/>
                </a:lnTo>
                <a:close/>
                <a:moveTo>
                  <a:pt x="55" y="14"/>
                </a:moveTo>
                <a:cubicBezTo>
                  <a:pt x="56" y="20"/>
                  <a:pt x="61" y="23"/>
                  <a:pt x="66" y="23"/>
                </a:cubicBezTo>
                <a:cubicBezTo>
                  <a:pt x="66" y="23"/>
                  <a:pt x="67" y="23"/>
                  <a:pt x="67" y="23"/>
                </a:cubicBezTo>
                <a:cubicBezTo>
                  <a:pt x="68" y="23"/>
                  <a:pt x="68" y="23"/>
                  <a:pt x="68" y="23"/>
                </a:cubicBezTo>
                <a:cubicBezTo>
                  <a:pt x="74" y="22"/>
                  <a:pt x="77" y="17"/>
                  <a:pt x="77" y="12"/>
                </a:cubicBezTo>
                <a:cubicBezTo>
                  <a:pt x="77" y="12"/>
                  <a:pt x="77" y="11"/>
                  <a:pt x="77" y="11"/>
                </a:cubicBezTo>
                <a:cubicBezTo>
                  <a:pt x="77" y="11"/>
                  <a:pt x="77" y="10"/>
                  <a:pt x="77" y="9"/>
                </a:cubicBezTo>
                <a:cubicBezTo>
                  <a:pt x="76" y="4"/>
                  <a:pt x="71" y="0"/>
                  <a:pt x="66" y="0"/>
                </a:cubicBezTo>
                <a:cubicBezTo>
                  <a:pt x="65" y="0"/>
                  <a:pt x="64" y="1"/>
                  <a:pt x="63" y="1"/>
                </a:cubicBezTo>
                <a:cubicBezTo>
                  <a:pt x="57" y="2"/>
                  <a:pt x="54" y="8"/>
                  <a:pt x="55" y="14"/>
                </a:cubicBezTo>
                <a:cubicBezTo>
                  <a:pt x="55" y="14"/>
                  <a:pt x="55" y="14"/>
                  <a:pt x="55" y="14"/>
                </a:cubicBezTo>
                <a:close/>
                <a:moveTo>
                  <a:pt x="120" y="59"/>
                </a:moveTo>
                <a:cubicBezTo>
                  <a:pt x="140" y="59"/>
                  <a:pt x="140" y="59"/>
                  <a:pt x="140" y="59"/>
                </a:cubicBezTo>
                <a:cubicBezTo>
                  <a:pt x="109" y="19"/>
                  <a:pt x="109" y="19"/>
                  <a:pt x="109" y="19"/>
                </a:cubicBezTo>
                <a:cubicBezTo>
                  <a:pt x="107" y="24"/>
                  <a:pt x="102" y="27"/>
                  <a:pt x="96" y="28"/>
                </a:cubicBezTo>
                <a:lnTo>
                  <a:pt x="120" y="59"/>
                </a:lnTo>
                <a:close/>
                <a:moveTo>
                  <a:pt x="91" y="23"/>
                </a:moveTo>
                <a:cubicBezTo>
                  <a:pt x="92" y="23"/>
                  <a:pt x="92" y="23"/>
                  <a:pt x="93" y="23"/>
                </a:cubicBezTo>
                <a:cubicBezTo>
                  <a:pt x="93" y="23"/>
                  <a:pt x="93" y="23"/>
                  <a:pt x="94" y="23"/>
                </a:cubicBezTo>
                <a:cubicBezTo>
                  <a:pt x="99" y="23"/>
                  <a:pt x="104" y="20"/>
                  <a:pt x="105" y="14"/>
                </a:cubicBezTo>
                <a:cubicBezTo>
                  <a:pt x="105" y="14"/>
                  <a:pt x="105" y="14"/>
                  <a:pt x="105" y="14"/>
                </a:cubicBezTo>
                <a:cubicBezTo>
                  <a:pt x="106" y="8"/>
                  <a:pt x="102" y="2"/>
                  <a:pt x="96" y="1"/>
                </a:cubicBezTo>
                <a:cubicBezTo>
                  <a:pt x="96" y="1"/>
                  <a:pt x="95" y="0"/>
                  <a:pt x="94" y="0"/>
                </a:cubicBezTo>
                <a:cubicBezTo>
                  <a:pt x="89" y="0"/>
                  <a:pt x="84" y="4"/>
                  <a:pt x="83" y="9"/>
                </a:cubicBezTo>
                <a:cubicBezTo>
                  <a:pt x="83" y="10"/>
                  <a:pt x="82" y="11"/>
                  <a:pt x="82" y="11"/>
                </a:cubicBezTo>
                <a:cubicBezTo>
                  <a:pt x="82" y="11"/>
                  <a:pt x="82" y="12"/>
                  <a:pt x="82" y="12"/>
                </a:cubicBezTo>
                <a:cubicBezTo>
                  <a:pt x="82" y="17"/>
                  <a:pt x="86" y="22"/>
                  <a:pt x="91" y="23"/>
                </a:cubicBezTo>
                <a:close/>
                <a:moveTo>
                  <a:pt x="0" y="64"/>
                </a:moveTo>
                <a:cubicBezTo>
                  <a:pt x="21" y="144"/>
                  <a:pt x="21" y="144"/>
                  <a:pt x="21" y="144"/>
                </a:cubicBezTo>
                <a:cubicBezTo>
                  <a:pt x="139" y="144"/>
                  <a:pt x="139" y="144"/>
                  <a:pt x="139" y="144"/>
                </a:cubicBezTo>
                <a:cubicBezTo>
                  <a:pt x="160" y="64"/>
                  <a:pt x="160" y="64"/>
                  <a:pt x="160" y="64"/>
                </a:cubicBezTo>
                <a:lnTo>
                  <a:pt x="0" y="6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820B7B0F-A0C6-4C32-BA5F-FAC4F1B69C09}"/>
              </a:ext>
            </a:extLst>
          </p:cNvPr>
          <p:cNvSpPr>
            <a:spLocks noEditPoints="1"/>
          </p:cNvSpPr>
          <p:nvPr/>
        </p:nvSpPr>
        <p:spPr bwMode="auto">
          <a:xfrm>
            <a:off x="6294438" y="3575050"/>
            <a:ext cx="134938" cy="254000"/>
          </a:xfrm>
          <a:custGeom>
            <a:avLst/>
            <a:gdLst>
              <a:gd name="T0" fmla="*/ 64 w 85"/>
              <a:gd name="T1" fmla="*/ 16 h 160"/>
              <a:gd name="T2" fmla="*/ 64 w 85"/>
              <a:gd name="T3" fmla="*/ 1 h 160"/>
              <a:gd name="T4" fmla="*/ 64 w 85"/>
              <a:gd name="T5" fmla="*/ 0 h 160"/>
              <a:gd name="T6" fmla="*/ 63 w 85"/>
              <a:gd name="T7" fmla="*/ 0 h 160"/>
              <a:gd name="T8" fmla="*/ 22 w 85"/>
              <a:gd name="T9" fmla="*/ 0 h 160"/>
              <a:gd name="T10" fmla="*/ 21 w 85"/>
              <a:gd name="T11" fmla="*/ 0 h 160"/>
              <a:gd name="T12" fmla="*/ 21 w 85"/>
              <a:gd name="T13" fmla="*/ 1 h 160"/>
              <a:gd name="T14" fmla="*/ 21 w 85"/>
              <a:gd name="T15" fmla="*/ 16 h 160"/>
              <a:gd name="T16" fmla="*/ 1 w 85"/>
              <a:gd name="T17" fmla="*/ 16 h 160"/>
              <a:gd name="T18" fmla="*/ 0 w 85"/>
              <a:gd name="T19" fmla="*/ 16 h 160"/>
              <a:gd name="T20" fmla="*/ 0 w 85"/>
              <a:gd name="T21" fmla="*/ 17 h 160"/>
              <a:gd name="T22" fmla="*/ 0 w 85"/>
              <a:gd name="T23" fmla="*/ 159 h 160"/>
              <a:gd name="T24" fmla="*/ 0 w 85"/>
              <a:gd name="T25" fmla="*/ 160 h 160"/>
              <a:gd name="T26" fmla="*/ 1 w 85"/>
              <a:gd name="T27" fmla="*/ 160 h 160"/>
              <a:gd name="T28" fmla="*/ 84 w 85"/>
              <a:gd name="T29" fmla="*/ 160 h 160"/>
              <a:gd name="T30" fmla="*/ 85 w 85"/>
              <a:gd name="T31" fmla="*/ 160 h 160"/>
              <a:gd name="T32" fmla="*/ 85 w 85"/>
              <a:gd name="T33" fmla="*/ 159 h 160"/>
              <a:gd name="T34" fmla="*/ 85 w 85"/>
              <a:gd name="T35" fmla="*/ 17 h 160"/>
              <a:gd name="T36" fmla="*/ 85 w 85"/>
              <a:gd name="T37" fmla="*/ 16 h 160"/>
              <a:gd name="T38" fmla="*/ 84 w 85"/>
              <a:gd name="T39" fmla="*/ 16 h 160"/>
              <a:gd name="T40" fmla="*/ 64 w 85"/>
              <a:gd name="T41" fmla="*/ 16 h 160"/>
              <a:gd name="T42" fmla="*/ 77 w 85"/>
              <a:gd name="T43" fmla="*/ 92 h 160"/>
              <a:gd name="T44" fmla="*/ 77 w 85"/>
              <a:gd name="T45" fmla="*/ 118 h 160"/>
              <a:gd name="T46" fmla="*/ 8 w 85"/>
              <a:gd name="T47" fmla="*/ 118 h 160"/>
              <a:gd name="T48" fmla="*/ 8 w 85"/>
              <a:gd name="T49" fmla="*/ 92 h 160"/>
              <a:gd name="T50" fmla="*/ 77 w 85"/>
              <a:gd name="T51" fmla="*/ 92 h 160"/>
              <a:gd name="T52" fmla="*/ 8 w 85"/>
              <a:gd name="T53" fmla="*/ 84 h 160"/>
              <a:gd name="T54" fmla="*/ 8 w 85"/>
              <a:gd name="T55" fmla="*/ 59 h 160"/>
              <a:gd name="T56" fmla="*/ 77 w 85"/>
              <a:gd name="T57" fmla="*/ 59 h 160"/>
              <a:gd name="T58" fmla="*/ 77 w 85"/>
              <a:gd name="T59" fmla="*/ 84 h 160"/>
              <a:gd name="T60" fmla="*/ 8 w 85"/>
              <a:gd name="T61" fmla="*/ 84 h 160"/>
              <a:gd name="T62" fmla="*/ 77 w 85"/>
              <a:gd name="T63" fmla="*/ 126 h 160"/>
              <a:gd name="T64" fmla="*/ 77 w 85"/>
              <a:gd name="T65" fmla="*/ 152 h 160"/>
              <a:gd name="T66" fmla="*/ 8 w 85"/>
              <a:gd name="T67" fmla="*/ 152 h 160"/>
              <a:gd name="T68" fmla="*/ 8 w 85"/>
              <a:gd name="T69" fmla="*/ 126 h 160"/>
              <a:gd name="T70" fmla="*/ 77 w 85"/>
              <a:gd name="T71" fmla="*/ 126 h 160"/>
              <a:gd name="T72" fmla="*/ 77 w 85"/>
              <a:gd name="T73" fmla="*/ 12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5" h="160">
                <a:moveTo>
                  <a:pt x="64" y="16"/>
                </a:moveTo>
                <a:lnTo>
                  <a:pt x="64" y="1"/>
                </a:lnTo>
                <a:lnTo>
                  <a:pt x="64" y="0"/>
                </a:lnTo>
                <a:lnTo>
                  <a:pt x="63" y="0"/>
                </a:lnTo>
                <a:lnTo>
                  <a:pt x="22" y="0"/>
                </a:lnTo>
                <a:lnTo>
                  <a:pt x="21" y="0"/>
                </a:lnTo>
                <a:lnTo>
                  <a:pt x="21" y="1"/>
                </a:lnTo>
                <a:lnTo>
                  <a:pt x="21" y="16"/>
                </a:lnTo>
                <a:lnTo>
                  <a:pt x="1" y="16"/>
                </a:lnTo>
                <a:lnTo>
                  <a:pt x="0" y="16"/>
                </a:lnTo>
                <a:lnTo>
                  <a:pt x="0" y="17"/>
                </a:lnTo>
                <a:lnTo>
                  <a:pt x="0" y="159"/>
                </a:lnTo>
                <a:lnTo>
                  <a:pt x="0" y="160"/>
                </a:lnTo>
                <a:lnTo>
                  <a:pt x="1" y="160"/>
                </a:lnTo>
                <a:lnTo>
                  <a:pt x="84" y="160"/>
                </a:lnTo>
                <a:lnTo>
                  <a:pt x="85" y="160"/>
                </a:lnTo>
                <a:lnTo>
                  <a:pt x="85" y="159"/>
                </a:lnTo>
                <a:lnTo>
                  <a:pt x="85" y="17"/>
                </a:lnTo>
                <a:lnTo>
                  <a:pt x="85" y="16"/>
                </a:lnTo>
                <a:lnTo>
                  <a:pt x="84" y="16"/>
                </a:lnTo>
                <a:lnTo>
                  <a:pt x="64" y="16"/>
                </a:lnTo>
                <a:close/>
                <a:moveTo>
                  <a:pt x="77" y="92"/>
                </a:moveTo>
                <a:lnTo>
                  <a:pt x="77" y="118"/>
                </a:lnTo>
                <a:lnTo>
                  <a:pt x="8" y="118"/>
                </a:lnTo>
                <a:lnTo>
                  <a:pt x="8" y="92"/>
                </a:lnTo>
                <a:lnTo>
                  <a:pt x="77" y="92"/>
                </a:lnTo>
                <a:close/>
                <a:moveTo>
                  <a:pt x="8" y="84"/>
                </a:moveTo>
                <a:lnTo>
                  <a:pt x="8" y="59"/>
                </a:lnTo>
                <a:lnTo>
                  <a:pt x="77" y="59"/>
                </a:lnTo>
                <a:lnTo>
                  <a:pt x="77" y="84"/>
                </a:lnTo>
                <a:lnTo>
                  <a:pt x="8" y="84"/>
                </a:lnTo>
                <a:close/>
                <a:moveTo>
                  <a:pt x="77" y="126"/>
                </a:moveTo>
                <a:lnTo>
                  <a:pt x="77" y="152"/>
                </a:lnTo>
                <a:lnTo>
                  <a:pt x="8" y="152"/>
                </a:lnTo>
                <a:lnTo>
                  <a:pt x="8" y="126"/>
                </a:lnTo>
                <a:lnTo>
                  <a:pt x="77" y="126"/>
                </a:lnTo>
                <a:lnTo>
                  <a:pt x="77" y="1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EFDF5FC9-AAFD-EB65-5245-B30C3A416601}"/>
              </a:ext>
            </a:extLst>
          </p:cNvPr>
          <p:cNvSpPr>
            <a:spLocks noEditPoints="1"/>
          </p:cNvSpPr>
          <p:nvPr/>
        </p:nvSpPr>
        <p:spPr bwMode="auto">
          <a:xfrm>
            <a:off x="10685463" y="4121150"/>
            <a:ext cx="160338" cy="254000"/>
          </a:xfrm>
          <a:custGeom>
            <a:avLst/>
            <a:gdLst>
              <a:gd name="T0" fmla="*/ 96 w 101"/>
              <a:gd name="T1" fmla="*/ 20 h 160"/>
              <a:gd name="T2" fmla="*/ 96 w 101"/>
              <a:gd name="T3" fmla="*/ 14 h 160"/>
              <a:gd name="T4" fmla="*/ 16 w 101"/>
              <a:gd name="T5" fmla="*/ 14 h 160"/>
              <a:gd name="T6" fmla="*/ 16 w 101"/>
              <a:gd name="T7" fmla="*/ 20 h 160"/>
              <a:gd name="T8" fmla="*/ 96 w 101"/>
              <a:gd name="T9" fmla="*/ 20 h 160"/>
              <a:gd name="T10" fmla="*/ 101 w 101"/>
              <a:gd name="T11" fmla="*/ 0 h 160"/>
              <a:gd name="T12" fmla="*/ 0 w 101"/>
              <a:gd name="T13" fmla="*/ 0 h 160"/>
              <a:gd name="T14" fmla="*/ 0 w 101"/>
              <a:gd name="T15" fmla="*/ 160 h 160"/>
              <a:gd name="T16" fmla="*/ 101 w 101"/>
              <a:gd name="T17" fmla="*/ 160 h 160"/>
              <a:gd name="T18" fmla="*/ 101 w 101"/>
              <a:gd name="T19" fmla="*/ 24 h 160"/>
              <a:gd name="T20" fmla="*/ 96 w 101"/>
              <a:gd name="T21" fmla="*/ 24 h 160"/>
              <a:gd name="T22" fmla="*/ 16 w 101"/>
              <a:gd name="T23" fmla="*/ 24 h 160"/>
              <a:gd name="T24" fmla="*/ 11 w 101"/>
              <a:gd name="T25" fmla="*/ 24 h 160"/>
              <a:gd name="T26" fmla="*/ 11 w 101"/>
              <a:gd name="T27" fmla="*/ 11 h 160"/>
              <a:gd name="T28" fmla="*/ 101 w 101"/>
              <a:gd name="T29" fmla="*/ 11 h 160"/>
              <a:gd name="T30" fmla="*/ 101 w 101"/>
              <a:gd name="T31" fmla="*/ 0 h 160"/>
              <a:gd name="T32" fmla="*/ 19 w 101"/>
              <a:gd name="T33" fmla="*/ 43 h 160"/>
              <a:gd name="T34" fmla="*/ 86 w 101"/>
              <a:gd name="T35" fmla="*/ 43 h 160"/>
              <a:gd name="T36" fmla="*/ 86 w 101"/>
              <a:gd name="T37" fmla="*/ 75 h 160"/>
              <a:gd name="T38" fmla="*/ 19 w 101"/>
              <a:gd name="T39" fmla="*/ 75 h 160"/>
              <a:gd name="T40" fmla="*/ 19 w 101"/>
              <a:gd name="T41" fmla="*/ 4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1" h="160">
                <a:moveTo>
                  <a:pt x="96" y="20"/>
                </a:moveTo>
                <a:lnTo>
                  <a:pt x="96" y="14"/>
                </a:lnTo>
                <a:lnTo>
                  <a:pt x="16" y="14"/>
                </a:lnTo>
                <a:lnTo>
                  <a:pt x="16" y="20"/>
                </a:lnTo>
                <a:lnTo>
                  <a:pt x="96" y="20"/>
                </a:lnTo>
                <a:close/>
                <a:moveTo>
                  <a:pt x="101" y="0"/>
                </a:moveTo>
                <a:lnTo>
                  <a:pt x="0" y="0"/>
                </a:lnTo>
                <a:lnTo>
                  <a:pt x="0" y="160"/>
                </a:lnTo>
                <a:lnTo>
                  <a:pt x="101" y="160"/>
                </a:lnTo>
                <a:lnTo>
                  <a:pt x="101" y="24"/>
                </a:lnTo>
                <a:lnTo>
                  <a:pt x="96" y="24"/>
                </a:lnTo>
                <a:lnTo>
                  <a:pt x="16" y="24"/>
                </a:lnTo>
                <a:lnTo>
                  <a:pt x="11" y="24"/>
                </a:lnTo>
                <a:lnTo>
                  <a:pt x="11" y="11"/>
                </a:lnTo>
                <a:lnTo>
                  <a:pt x="101" y="11"/>
                </a:lnTo>
                <a:lnTo>
                  <a:pt x="101" y="0"/>
                </a:lnTo>
                <a:close/>
                <a:moveTo>
                  <a:pt x="19" y="43"/>
                </a:moveTo>
                <a:lnTo>
                  <a:pt x="86" y="43"/>
                </a:lnTo>
                <a:lnTo>
                  <a:pt x="86" y="75"/>
                </a:lnTo>
                <a:lnTo>
                  <a:pt x="19" y="75"/>
                </a:lnTo>
                <a:lnTo>
                  <a:pt x="19" y="4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16386AFF-880B-7E95-F42E-250898653C21}"/>
              </a:ext>
            </a:extLst>
          </p:cNvPr>
          <p:cNvSpPr>
            <a:spLocks noEditPoints="1"/>
          </p:cNvSpPr>
          <p:nvPr/>
        </p:nvSpPr>
        <p:spPr bwMode="auto">
          <a:xfrm>
            <a:off x="8437563" y="4148138"/>
            <a:ext cx="254000" cy="201613"/>
          </a:xfrm>
          <a:custGeom>
            <a:avLst/>
            <a:gdLst>
              <a:gd name="T0" fmla="*/ 0 w 160"/>
              <a:gd name="T1" fmla="*/ 127 h 127"/>
              <a:gd name="T2" fmla="*/ 16 w 160"/>
              <a:gd name="T3" fmla="*/ 127 h 127"/>
              <a:gd name="T4" fmla="*/ 16 w 160"/>
              <a:gd name="T5" fmla="*/ 31 h 127"/>
              <a:gd name="T6" fmla="*/ 0 w 160"/>
              <a:gd name="T7" fmla="*/ 31 h 127"/>
              <a:gd name="T8" fmla="*/ 0 w 160"/>
              <a:gd name="T9" fmla="*/ 127 h 127"/>
              <a:gd name="T10" fmla="*/ 144 w 160"/>
              <a:gd name="T11" fmla="*/ 31 h 127"/>
              <a:gd name="T12" fmla="*/ 144 w 160"/>
              <a:gd name="T13" fmla="*/ 127 h 127"/>
              <a:gd name="T14" fmla="*/ 160 w 160"/>
              <a:gd name="T15" fmla="*/ 127 h 127"/>
              <a:gd name="T16" fmla="*/ 160 w 160"/>
              <a:gd name="T17" fmla="*/ 31 h 127"/>
              <a:gd name="T18" fmla="*/ 144 w 160"/>
              <a:gd name="T19" fmla="*/ 31 h 127"/>
              <a:gd name="T20" fmla="*/ 119 w 160"/>
              <a:gd name="T21" fmla="*/ 0 h 127"/>
              <a:gd name="T22" fmla="*/ 41 w 160"/>
              <a:gd name="T23" fmla="*/ 0 h 127"/>
              <a:gd name="T24" fmla="*/ 41 w 160"/>
              <a:gd name="T25" fmla="*/ 31 h 127"/>
              <a:gd name="T26" fmla="*/ 30 w 160"/>
              <a:gd name="T27" fmla="*/ 31 h 127"/>
              <a:gd name="T28" fmla="*/ 30 w 160"/>
              <a:gd name="T29" fmla="*/ 127 h 127"/>
              <a:gd name="T30" fmla="*/ 130 w 160"/>
              <a:gd name="T31" fmla="*/ 127 h 127"/>
              <a:gd name="T32" fmla="*/ 130 w 160"/>
              <a:gd name="T33" fmla="*/ 31 h 127"/>
              <a:gd name="T34" fmla="*/ 119 w 160"/>
              <a:gd name="T35" fmla="*/ 31 h 127"/>
              <a:gd name="T36" fmla="*/ 119 w 160"/>
              <a:gd name="T37" fmla="*/ 0 h 127"/>
              <a:gd name="T38" fmla="*/ 106 w 160"/>
              <a:gd name="T39" fmla="*/ 31 h 127"/>
              <a:gd name="T40" fmla="*/ 55 w 160"/>
              <a:gd name="T41" fmla="*/ 31 h 127"/>
              <a:gd name="T42" fmla="*/ 55 w 160"/>
              <a:gd name="T43" fmla="*/ 14 h 127"/>
              <a:gd name="T44" fmla="*/ 106 w 160"/>
              <a:gd name="T45" fmla="*/ 14 h 127"/>
              <a:gd name="T46" fmla="*/ 106 w 160"/>
              <a:gd name="T47" fmla="*/ 31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0" h="127">
                <a:moveTo>
                  <a:pt x="0" y="127"/>
                </a:moveTo>
                <a:lnTo>
                  <a:pt x="16" y="127"/>
                </a:lnTo>
                <a:lnTo>
                  <a:pt x="16" y="31"/>
                </a:lnTo>
                <a:lnTo>
                  <a:pt x="0" y="31"/>
                </a:lnTo>
                <a:lnTo>
                  <a:pt x="0" y="127"/>
                </a:lnTo>
                <a:close/>
                <a:moveTo>
                  <a:pt x="144" y="31"/>
                </a:moveTo>
                <a:lnTo>
                  <a:pt x="144" y="127"/>
                </a:lnTo>
                <a:lnTo>
                  <a:pt x="160" y="127"/>
                </a:lnTo>
                <a:lnTo>
                  <a:pt x="160" y="31"/>
                </a:lnTo>
                <a:lnTo>
                  <a:pt x="144" y="31"/>
                </a:lnTo>
                <a:close/>
                <a:moveTo>
                  <a:pt x="119" y="0"/>
                </a:moveTo>
                <a:lnTo>
                  <a:pt x="41" y="0"/>
                </a:lnTo>
                <a:lnTo>
                  <a:pt x="41" y="31"/>
                </a:lnTo>
                <a:lnTo>
                  <a:pt x="30" y="31"/>
                </a:lnTo>
                <a:lnTo>
                  <a:pt x="30" y="127"/>
                </a:lnTo>
                <a:lnTo>
                  <a:pt x="130" y="127"/>
                </a:lnTo>
                <a:lnTo>
                  <a:pt x="130" y="31"/>
                </a:lnTo>
                <a:lnTo>
                  <a:pt x="119" y="31"/>
                </a:lnTo>
                <a:lnTo>
                  <a:pt x="119" y="0"/>
                </a:lnTo>
                <a:close/>
                <a:moveTo>
                  <a:pt x="106" y="31"/>
                </a:moveTo>
                <a:lnTo>
                  <a:pt x="55" y="31"/>
                </a:lnTo>
                <a:lnTo>
                  <a:pt x="55" y="14"/>
                </a:lnTo>
                <a:lnTo>
                  <a:pt x="106" y="14"/>
                </a:lnTo>
                <a:lnTo>
                  <a:pt x="106" y="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EA446074-ABED-13BC-5459-C9FAF701B3AF}"/>
              </a:ext>
            </a:extLst>
          </p:cNvPr>
          <p:cNvSpPr>
            <a:spLocks noEditPoints="1"/>
          </p:cNvSpPr>
          <p:nvPr/>
        </p:nvSpPr>
        <p:spPr bwMode="auto">
          <a:xfrm>
            <a:off x="11190288" y="3595688"/>
            <a:ext cx="254000" cy="212725"/>
          </a:xfrm>
          <a:custGeom>
            <a:avLst/>
            <a:gdLst>
              <a:gd name="T0" fmla="*/ 104 w 160"/>
              <a:gd name="T1" fmla="*/ 114 h 134"/>
              <a:gd name="T2" fmla="*/ 55 w 160"/>
              <a:gd name="T3" fmla="*/ 114 h 134"/>
              <a:gd name="T4" fmla="*/ 55 w 160"/>
              <a:gd name="T5" fmla="*/ 93 h 134"/>
              <a:gd name="T6" fmla="*/ 0 w 160"/>
              <a:gd name="T7" fmla="*/ 93 h 134"/>
              <a:gd name="T8" fmla="*/ 0 w 160"/>
              <a:gd name="T9" fmla="*/ 134 h 134"/>
              <a:gd name="T10" fmla="*/ 160 w 160"/>
              <a:gd name="T11" fmla="*/ 134 h 134"/>
              <a:gd name="T12" fmla="*/ 160 w 160"/>
              <a:gd name="T13" fmla="*/ 93 h 134"/>
              <a:gd name="T14" fmla="*/ 104 w 160"/>
              <a:gd name="T15" fmla="*/ 93 h 134"/>
              <a:gd name="T16" fmla="*/ 104 w 160"/>
              <a:gd name="T17" fmla="*/ 114 h 134"/>
              <a:gd name="T18" fmla="*/ 64 w 160"/>
              <a:gd name="T19" fmla="*/ 93 h 134"/>
              <a:gd name="T20" fmla="*/ 64 w 160"/>
              <a:gd name="T21" fmla="*/ 105 h 134"/>
              <a:gd name="T22" fmla="*/ 95 w 160"/>
              <a:gd name="T23" fmla="*/ 105 h 134"/>
              <a:gd name="T24" fmla="*/ 95 w 160"/>
              <a:gd name="T25" fmla="*/ 93 h 134"/>
              <a:gd name="T26" fmla="*/ 64 w 160"/>
              <a:gd name="T27" fmla="*/ 93 h 134"/>
              <a:gd name="T28" fmla="*/ 119 w 160"/>
              <a:gd name="T29" fmla="*/ 30 h 134"/>
              <a:gd name="T30" fmla="*/ 119 w 160"/>
              <a:gd name="T31" fmla="*/ 0 h 134"/>
              <a:gd name="T32" fmla="*/ 40 w 160"/>
              <a:gd name="T33" fmla="*/ 0 h 134"/>
              <a:gd name="T34" fmla="*/ 40 w 160"/>
              <a:gd name="T35" fmla="*/ 30 h 134"/>
              <a:gd name="T36" fmla="*/ 0 w 160"/>
              <a:gd name="T37" fmla="*/ 30 h 134"/>
              <a:gd name="T38" fmla="*/ 0 w 160"/>
              <a:gd name="T39" fmla="*/ 83 h 134"/>
              <a:gd name="T40" fmla="*/ 55 w 160"/>
              <a:gd name="T41" fmla="*/ 83 h 134"/>
              <a:gd name="T42" fmla="*/ 104 w 160"/>
              <a:gd name="T43" fmla="*/ 83 h 134"/>
              <a:gd name="T44" fmla="*/ 160 w 160"/>
              <a:gd name="T45" fmla="*/ 83 h 134"/>
              <a:gd name="T46" fmla="*/ 160 w 160"/>
              <a:gd name="T47" fmla="*/ 30 h 134"/>
              <a:gd name="T48" fmla="*/ 119 w 160"/>
              <a:gd name="T49" fmla="*/ 30 h 134"/>
              <a:gd name="T50" fmla="*/ 105 w 160"/>
              <a:gd name="T51" fmla="*/ 30 h 134"/>
              <a:gd name="T52" fmla="*/ 54 w 160"/>
              <a:gd name="T53" fmla="*/ 30 h 134"/>
              <a:gd name="T54" fmla="*/ 54 w 160"/>
              <a:gd name="T55" fmla="*/ 14 h 134"/>
              <a:gd name="T56" fmla="*/ 105 w 160"/>
              <a:gd name="T57" fmla="*/ 14 h 134"/>
              <a:gd name="T58" fmla="*/ 105 w 160"/>
              <a:gd name="T59" fmla="*/ 3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0" h="134">
                <a:moveTo>
                  <a:pt x="104" y="114"/>
                </a:moveTo>
                <a:lnTo>
                  <a:pt x="55" y="114"/>
                </a:lnTo>
                <a:lnTo>
                  <a:pt x="55" y="93"/>
                </a:lnTo>
                <a:lnTo>
                  <a:pt x="0" y="93"/>
                </a:lnTo>
                <a:lnTo>
                  <a:pt x="0" y="134"/>
                </a:lnTo>
                <a:lnTo>
                  <a:pt x="160" y="134"/>
                </a:lnTo>
                <a:lnTo>
                  <a:pt x="160" y="93"/>
                </a:lnTo>
                <a:lnTo>
                  <a:pt x="104" y="93"/>
                </a:lnTo>
                <a:lnTo>
                  <a:pt x="104" y="114"/>
                </a:lnTo>
                <a:close/>
                <a:moveTo>
                  <a:pt x="64" y="93"/>
                </a:moveTo>
                <a:lnTo>
                  <a:pt x="64" y="105"/>
                </a:lnTo>
                <a:lnTo>
                  <a:pt x="95" y="105"/>
                </a:lnTo>
                <a:lnTo>
                  <a:pt x="95" y="93"/>
                </a:lnTo>
                <a:lnTo>
                  <a:pt x="64" y="93"/>
                </a:lnTo>
                <a:close/>
                <a:moveTo>
                  <a:pt x="119" y="30"/>
                </a:moveTo>
                <a:lnTo>
                  <a:pt x="119" y="0"/>
                </a:lnTo>
                <a:lnTo>
                  <a:pt x="40" y="0"/>
                </a:lnTo>
                <a:lnTo>
                  <a:pt x="40" y="30"/>
                </a:lnTo>
                <a:lnTo>
                  <a:pt x="0" y="30"/>
                </a:lnTo>
                <a:lnTo>
                  <a:pt x="0" y="83"/>
                </a:lnTo>
                <a:lnTo>
                  <a:pt x="55" y="83"/>
                </a:lnTo>
                <a:lnTo>
                  <a:pt x="104" y="83"/>
                </a:lnTo>
                <a:lnTo>
                  <a:pt x="160" y="83"/>
                </a:lnTo>
                <a:lnTo>
                  <a:pt x="160" y="30"/>
                </a:lnTo>
                <a:lnTo>
                  <a:pt x="119" y="30"/>
                </a:lnTo>
                <a:close/>
                <a:moveTo>
                  <a:pt x="105" y="30"/>
                </a:moveTo>
                <a:lnTo>
                  <a:pt x="54" y="30"/>
                </a:lnTo>
                <a:lnTo>
                  <a:pt x="54" y="14"/>
                </a:lnTo>
                <a:lnTo>
                  <a:pt x="105" y="14"/>
                </a:lnTo>
                <a:lnTo>
                  <a:pt x="105" y="3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A383F784-D608-08CA-80EB-6411E511E835}"/>
              </a:ext>
            </a:extLst>
          </p:cNvPr>
          <p:cNvSpPr>
            <a:spLocks noEditPoints="1"/>
          </p:cNvSpPr>
          <p:nvPr/>
        </p:nvSpPr>
        <p:spPr bwMode="auto">
          <a:xfrm>
            <a:off x="1316038" y="3575050"/>
            <a:ext cx="184150" cy="254000"/>
          </a:xfrm>
          <a:custGeom>
            <a:avLst/>
            <a:gdLst>
              <a:gd name="T0" fmla="*/ 32 w 116"/>
              <a:gd name="T1" fmla="*/ 85 h 160"/>
              <a:gd name="T2" fmla="*/ 18 w 116"/>
              <a:gd name="T3" fmla="*/ 97 h 160"/>
              <a:gd name="T4" fmla="*/ 45 w 116"/>
              <a:gd name="T5" fmla="*/ 97 h 160"/>
              <a:gd name="T6" fmla="*/ 32 w 116"/>
              <a:gd name="T7" fmla="*/ 85 h 160"/>
              <a:gd name="T8" fmla="*/ 0 w 116"/>
              <a:gd name="T9" fmla="*/ 0 h 160"/>
              <a:gd name="T10" fmla="*/ 0 w 116"/>
              <a:gd name="T11" fmla="*/ 131 h 160"/>
              <a:gd name="T12" fmla="*/ 0 w 116"/>
              <a:gd name="T13" fmla="*/ 141 h 160"/>
              <a:gd name="T14" fmla="*/ 0 w 116"/>
              <a:gd name="T15" fmla="*/ 155 h 160"/>
              <a:gd name="T16" fmla="*/ 4 w 116"/>
              <a:gd name="T17" fmla="*/ 160 h 160"/>
              <a:gd name="T18" fmla="*/ 22 w 116"/>
              <a:gd name="T19" fmla="*/ 160 h 160"/>
              <a:gd name="T20" fmla="*/ 27 w 116"/>
              <a:gd name="T21" fmla="*/ 155 h 160"/>
              <a:gd name="T22" fmla="*/ 27 w 116"/>
              <a:gd name="T23" fmla="*/ 141 h 160"/>
              <a:gd name="T24" fmla="*/ 88 w 116"/>
              <a:gd name="T25" fmla="*/ 141 h 160"/>
              <a:gd name="T26" fmla="*/ 88 w 116"/>
              <a:gd name="T27" fmla="*/ 155 h 160"/>
              <a:gd name="T28" fmla="*/ 93 w 116"/>
              <a:gd name="T29" fmla="*/ 160 h 160"/>
              <a:gd name="T30" fmla="*/ 111 w 116"/>
              <a:gd name="T31" fmla="*/ 160 h 160"/>
              <a:gd name="T32" fmla="*/ 116 w 116"/>
              <a:gd name="T33" fmla="*/ 155 h 160"/>
              <a:gd name="T34" fmla="*/ 116 w 116"/>
              <a:gd name="T35" fmla="*/ 141 h 160"/>
              <a:gd name="T36" fmla="*/ 116 w 116"/>
              <a:gd name="T37" fmla="*/ 131 h 160"/>
              <a:gd name="T38" fmla="*/ 116 w 116"/>
              <a:gd name="T39" fmla="*/ 0 h 160"/>
              <a:gd name="T40" fmla="*/ 0 w 116"/>
              <a:gd name="T41" fmla="*/ 0 h 160"/>
              <a:gd name="T42" fmla="*/ 27 w 116"/>
              <a:gd name="T43" fmla="*/ 9 h 160"/>
              <a:gd name="T44" fmla="*/ 88 w 116"/>
              <a:gd name="T45" fmla="*/ 9 h 160"/>
              <a:gd name="T46" fmla="*/ 88 w 116"/>
              <a:gd name="T47" fmla="*/ 18 h 160"/>
              <a:gd name="T48" fmla="*/ 27 w 116"/>
              <a:gd name="T49" fmla="*/ 18 h 160"/>
              <a:gd name="T50" fmla="*/ 27 w 116"/>
              <a:gd name="T51" fmla="*/ 9 h 160"/>
              <a:gd name="T52" fmla="*/ 33 w 116"/>
              <a:gd name="T53" fmla="*/ 125 h 160"/>
              <a:gd name="T54" fmla="*/ 10 w 116"/>
              <a:gd name="T55" fmla="*/ 125 h 160"/>
              <a:gd name="T56" fmla="*/ 10 w 116"/>
              <a:gd name="T57" fmla="*/ 113 h 160"/>
              <a:gd name="T58" fmla="*/ 33 w 116"/>
              <a:gd name="T59" fmla="*/ 113 h 160"/>
              <a:gd name="T60" fmla="*/ 33 w 116"/>
              <a:gd name="T61" fmla="*/ 125 h 160"/>
              <a:gd name="T62" fmla="*/ 53 w 116"/>
              <a:gd name="T63" fmla="*/ 101 h 160"/>
              <a:gd name="T64" fmla="*/ 45 w 116"/>
              <a:gd name="T65" fmla="*/ 101 h 160"/>
              <a:gd name="T66" fmla="*/ 19 w 116"/>
              <a:gd name="T67" fmla="*/ 101 h 160"/>
              <a:gd name="T68" fmla="*/ 10 w 116"/>
              <a:gd name="T69" fmla="*/ 101 h 160"/>
              <a:gd name="T70" fmla="*/ 10 w 116"/>
              <a:gd name="T71" fmla="*/ 30 h 160"/>
              <a:gd name="T72" fmla="*/ 53 w 116"/>
              <a:gd name="T73" fmla="*/ 30 h 160"/>
              <a:gd name="T74" fmla="*/ 53 w 116"/>
              <a:gd name="T75" fmla="*/ 101 h 160"/>
              <a:gd name="T76" fmla="*/ 62 w 116"/>
              <a:gd name="T77" fmla="*/ 30 h 160"/>
              <a:gd name="T78" fmla="*/ 106 w 116"/>
              <a:gd name="T79" fmla="*/ 30 h 160"/>
              <a:gd name="T80" fmla="*/ 106 w 116"/>
              <a:gd name="T81" fmla="*/ 101 h 160"/>
              <a:gd name="T82" fmla="*/ 62 w 116"/>
              <a:gd name="T83" fmla="*/ 101 h 160"/>
              <a:gd name="T84" fmla="*/ 62 w 116"/>
              <a:gd name="T85" fmla="*/ 30 h 160"/>
              <a:gd name="T86" fmla="*/ 106 w 116"/>
              <a:gd name="T87" fmla="*/ 125 h 160"/>
              <a:gd name="T88" fmla="*/ 106 w 116"/>
              <a:gd name="T89" fmla="*/ 125 h 160"/>
              <a:gd name="T90" fmla="*/ 82 w 116"/>
              <a:gd name="T91" fmla="*/ 125 h 160"/>
              <a:gd name="T92" fmla="*/ 82 w 116"/>
              <a:gd name="T93" fmla="*/ 113 h 160"/>
              <a:gd name="T94" fmla="*/ 106 w 116"/>
              <a:gd name="T95" fmla="*/ 113 h 160"/>
              <a:gd name="T96" fmla="*/ 106 w 116"/>
              <a:gd name="T97" fmla="*/ 12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6" h="160">
                <a:moveTo>
                  <a:pt x="32" y="85"/>
                </a:moveTo>
                <a:cubicBezTo>
                  <a:pt x="25" y="85"/>
                  <a:pt x="19" y="90"/>
                  <a:pt x="18" y="97"/>
                </a:cubicBezTo>
                <a:cubicBezTo>
                  <a:pt x="45" y="97"/>
                  <a:pt x="45" y="97"/>
                  <a:pt x="45" y="97"/>
                </a:cubicBezTo>
                <a:cubicBezTo>
                  <a:pt x="44" y="90"/>
                  <a:pt x="39" y="85"/>
                  <a:pt x="32" y="85"/>
                </a:cubicBezTo>
                <a:close/>
                <a:moveTo>
                  <a:pt x="0" y="0"/>
                </a:moveTo>
                <a:cubicBezTo>
                  <a:pt x="0" y="131"/>
                  <a:pt x="0" y="131"/>
                  <a:pt x="0" y="131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8"/>
                  <a:pt x="2" y="160"/>
                  <a:pt x="4" y="160"/>
                </a:cubicBezTo>
                <a:cubicBezTo>
                  <a:pt x="22" y="160"/>
                  <a:pt x="22" y="160"/>
                  <a:pt x="22" y="160"/>
                </a:cubicBezTo>
                <a:cubicBezTo>
                  <a:pt x="25" y="160"/>
                  <a:pt x="27" y="158"/>
                  <a:pt x="27" y="155"/>
                </a:cubicBezTo>
                <a:cubicBezTo>
                  <a:pt x="27" y="141"/>
                  <a:pt x="27" y="141"/>
                  <a:pt x="27" y="141"/>
                </a:cubicBezTo>
                <a:cubicBezTo>
                  <a:pt x="88" y="141"/>
                  <a:pt x="88" y="141"/>
                  <a:pt x="88" y="141"/>
                </a:cubicBezTo>
                <a:cubicBezTo>
                  <a:pt x="88" y="155"/>
                  <a:pt x="88" y="155"/>
                  <a:pt x="88" y="155"/>
                </a:cubicBezTo>
                <a:cubicBezTo>
                  <a:pt x="88" y="158"/>
                  <a:pt x="91" y="160"/>
                  <a:pt x="93" y="160"/>
                </a:cubicBezTo>
                <a:cubicBezTo>
                  <a:pt x="111" y="160"/>
                  <a:pt x="111" y="160"/>
                  <a:pt x="111" y="160"/>
                </a:cubicBezTo>
                <a:cubicBezTo>
                  <a:pt x="114" y="160"/>
                  <a:pt x="116" y="158"/>
                  <a:pt x="116" y="155"/>
                </a:cubicBezTo>
                <a:cubicBezTo>
                  <a:pt x="116" y="141"/>
                  <a:pt x="116" y="141"/>
                  <a:pt x="116" y="141"/>
                </a:cubicBezTo>
                <a:cubicBezTo>
                  <a:pt x="116" y="131"/>
                  <a:pt x="116" y="131"/>
                  <a:pt x="116" y="131"/>
                </a:cubicBezTo>
                <a:cubicBezTo>
                  <a:pt x="116" y="0"/>
                  <a:pt x="116" y="0"/>
                  <a:pt x="116" y="0"/>
                </a:cubicBezTo>
                <a:lnTo>
                  <a:pt x="0" y="0"/>
                </a:lnTo>
                <a:close/>
                <a:moveTo>
                  <a:pt x="27" y="9"/>
                </a:moveTo>
                <a:cubicBezTo>
                  <a:pt x="88" y="9"/>
                  <a:pt x="88" y="9"/>
                  <a:pt x="88" y="9"/>
                </a:cubicBezTo>
                <a:cubicBezTo>
                  <a:pt x="88" y="18"/>
                  <a:pt x="88" y="18"/>
                  <a:pt x="88" y="18"/>
                </a:cubicBezTo>
                <a:cubicBezTo>
                  <a:pt x="27" y="18"/>
                  <a:pt x="27" y="18"/>
                  <a:pt x="27" y="18"/>
                </a:cubicBezTo>
                <a:lnTo>
                  <a:pt x="27" y="9"/>
                </a:lnTo>
                <a:close/>
                <a:moveTo>
                  <a:pt x="33" y="125"/>
                </a:moveTo>
                <a:cubicBezTo>
                  <a:pt x="10" y="125"/>
                  <a:pt x="10" y="125"/>
                  <a:pt x="10" y="125"/>
                </a:cubicBezTo>
                <a:cubicBezTo>
                  <a:pt x="10" y="113"/>
                  <a:pt x="10" y="113"/>
                  <a:pt x="10" y="113"/>
                </a:cubicBezTo>
                <a:cubicBezTo>
                  <a:pt x="33" y="113"/>
                  <a:pt x="33" y="113"/>
                  <a:pt x="33" y="113"/>
                </a:cubicBezTo>
                <a:lnTo>
                  <a:pt x="33" y="125"/>
                </a:lnTo>
                <a:close/>
                <a:moveTo>
                  <a:pt x="53" y="101"/>
                </a:moveTo>
                <a:cubicBezTo>
                  <a:pt x="45" y="101"/>
                  <a:pt x="45" y="101"/>
                  <a:pt x="45" y="101"/>
                </a:cubicBezTo>
                <a:cubicBezTo>
                  <a:pt x="19" y="101"/>
                  <a:pt x="19" y="101"/>
                  <a:pt x="19" y="101"/>
                </a:cubicBezTo>
                <a:cubicBezTo>
                  <a:pt x="10" y="101"/>
                  <a:pt x="10" y="101"/>
                  <a:pt x="10" y="101"/>
                </a:cubicBezTo>
                <a:cubicBezTo>
                  <a:pt x="10" y="30"/>
                  <a:pt x="10" y="30"/>
                  <a:pt x="10" y="30"/>
                </a:cubicBezTo>
                <a:cubicBezTo>
                  <a:pt x="53" y="30"/>
                  <a:pt x="53" y="30"/>
                  <a:pt x="53" y="30"/>
                </a:cubicBezTo>
                <a:lnTo>
                  <a:pt x="53" y="101"/>
                </a:lnTo>
                <a:close/>
                <a:moveTo>
                  <a:pt x="62" y="30"/>
                </a:moveTo>
                <a:cubicBezTo>
                  <a:pt x="106" y="30"/>
                  <a:pt x="106" y="30"/>
                  <a:pt x="106" y="30"/>
                </a:cubicBezTo>
                <a:cubicBezTo>
                  <a:pt x="106" y="101"/>
                  <a:pt x="106" y="101"/>
                  <a:pt x="106" y="101"/>
                </a:cubicBezTo>
                <a:cubicBezTo>
                  <a:pt x="62" y="101"/>
                  <a:pt x="62" y="101"/>
                  <a:pt x="62" y="101"/>
                </a:cubicBezTo>
                <a:lnTo>
                  <a:pt x="62" y="30"/>
                </a:lnTo>
                <a:close/>
                <a:moveTo>
                  <a:pt x="106" y="125"/>
                </a:moveTo>
                <a:cubicBezTo>
                  <a:pt x="106" y="125"/>
                  <a:pt x="106" y="125"/>
                  <a:pt x="106" y="125"/>
                </a:cubicBezTo>
                <a:cubicBezTo>
                  <a:pt x="82" y="125"/>
                  <a:pt x="82" y="125"/>
                  <a:pt x="82" y="125"/>
                </a:cubicBezTo>
                <a:cubicBezTo>
                  <a:pt x="82" y="113"/>
                  <a:pt x="82" y="113"/>
                  <a:pt x="82" y="113"/>
                </a:cubicBezTo>
                <a:cubicBezTo>
                  <a:pt x="106" y="113"/>
                  <a:pt x="106" y="113"/>
                  <a:pt x="106" y="113"/>
                </a:cubicBezTo>
                <a:lnTo>
                  <a:pt x="106" y="12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1DC9DD57-EFEA-FF9F-4C57-ABA9F1B90C44}"/>
              </a:ext>
            </a:extLst>
          </p:cNvPr>
          <p:cNvSpPr>
            <a:spLocks noEditPoints="1"/>
          </p:cNvSpPr>
          <p:nvPr/>
        </p:nvSpPr>
        <p:spPr bwMode="auto">
          <a:xfrm>
            <a:off x="2382838" y="3602038"/>
            <a:ext cx="254000" cy="201613"/>
          </a:xfrm>
          <a:custGeom>
            <a:avLst/>
            <a:gdLst>
              <a:gd name="T0" fmla="*/ 160 w 160"/>
              <a:gd name="T1" fmla="*/ 46 h 127"/>
              <a:gd name="T2" fmla="*/ 143 w 160"/>
              <a:gd name="T3" fmla="*/ 28 h 127"/>
              <a:gd name="T4" fmla="*/ 129 w 160"/>
              <a:gd name="T5" fmla="*/ 0 h 127"/>
              <a:gd name="T6" fmla="*/ 31 w 160"/>
              <a:gd name="T7" fmla="*/ 0 h 127"/>
              <a:gd name="T8" fmla="*/ 16 w 160"/>
              <a:gd name="T9" fmla="*/ 28 h 127"/>
              <a:gd name="T10" fmla="*/ 0 w 160"/>
              <a:gd name="T11" fmla="*/ 46 h 127"/>
              <a:gd name="T12" fmla="*/ 0 w 160"/>
              <a:gd name="T13" fmla="*/ 97 h 127"/>
              <a:gd name="T14" fmla="*/ 0 w 160"/>
              <a:gd name="T15" fmla="*/ 101 h 127"/>
              <a:gd name="T16" fmla="*/ 0 w 160"/>
              <a:gd name="T17" fmla="*/ 119 h 127"/>
              <a:gd name="T18" fmla="*/ 7 w 160"/>
              <a:gd name="T19" fmla="*/ 127 h 127"/>
              <a:gd name="T20" fmla="*/ 30 w 160"/>
              <a:gd name="T21" fmla="*/ 127 h 127"/>
              <a:gd name="T22" fmla="*/ 38 w 160"/>
              <a:gd name="T23" fmla="*/ 119 h 127"/>
              <a:gd name="T24" fmla="*/ 38 w 160"/>
              <a:gd name="T25" fmla="*/ 101 h 127"/>
              <a:gd name="T26" fmla="*/ 122 w 160"/>
              <a:gd name="T27" fmla="*/ 101 h 127"/>
              <a:gd name="T28" fmla="*/ 122 w 160"/>
              <a:gd name="T29" fmla="*/ 119 h 127"/>
              <a:gd name="T30" fmla="*/ 129 w 160"/>
              <a:gd name="T31" fmla="*/ 127 h 127"/>
              <a:gd name="T32" fmla="*/ 152 w 160"/>
              <a:gd name="T33" fmla="*/ 127 h 127"/>
              <a:gd name="T34" fmla="*/ 160 w 160"/>
              <a:gd name="T35" fmla="*/ 119 h 127"/>
              <a:gd name="T36" fmla="*/ 160 w 160"/>
              <a:gd name="T37" fmla="*/ 101 h 127"/>
              <a:gd name="T38" fmla="*/ 160 w 160"/>
              <a:gd name="T39" fmla="*/ 101 h 127"/>
              <a:gd name="T40" fmla="*/ 160 w 160"/>
              <a:gd name="T41" fmla="*/ 46 h 127"/>
              <a:gd name="T42" fmla="*/ 40 w 160"/>
              <a:gd name="T43" fmla="*/ 10 h 127"/>
              <a:gd name="T44" fmla="*/ 120 w 160"/>
              <a:gd name="T45" fmla="*/ 10 h 127"/>
              <a:gd name="T46" fmla="*/ 133 w 160"/>
              <a:gd name="T47" fmla="*/ 36 h 127"/>
              <a:gd name="T48" fmla="*/ 26 w 160"/>
              <a:gd name="T49" fmla="*/ 36 h 127"/>
              <a:gd name="T50" fmla="*/ 40 w 160"/>
              <a:gd name="T51" fmla="*/ 10 h 127"/>
              <a:gd name="T52" fmla="*/ 46 w 160"/>
              <a:gd name="T53" fmla="*/ 88 h 127"/>
              <a:gd name="T54" fmla="*/ 14 w 160"/>
              <a:gd name="T55" fmla="*/ 88 h 127"/>
              <a:gd name="T56" fmla="*/ 14 w 160"/>
              <a:gd name="T57" fmla="*/ 71 h 127"/>
              <a:gd name="T58" fmla="*/ 46 w 160"/>
              <a:gd name="T59" fmla="*/ 71 h 127"/>
              <a:gd name="T60" fmla="*/ 46 w 160"/>
              <a:gd name="T61" fmla="*/ 88 h 127"/>
              <a:gd name="T62" fmla="*/ 145 w 160"/>
              <a:gd name="T63" fmla="*/ 88 h 127"/>
              <a:gd name="T64" fmla="*/ 113 w 160"/>
              <a:gd name="T65" fmla="*/ 88 h 127"/>
              <a:gd name="T66" fmla="*/ 113 w 160"/>
              <a:gd name="T67" fmla="*/ 71 h 127"/>
              <a:gd name="T68" fmla="*/ 145 w 160"/>
              <a:gd name="T69" fmla="*/ 71 h 127"/>
              <a:gd name="T70" fmla="*/ 145 w 160"/>
              <a:gd name="T71" fmla="*/ 88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127">
                <a:moveTo>
                  <a:pt x="160" y="46"/>
                </a:moveTo>
                <a:cubicBezTo>
                  <a:pt x="143" y="28"/>
                  <a:pt x="143" y="28"/>
                  <a:pt x="143" y="28"/>
                </a:cubicBezTo>
                <a:cubicBezTo>
                  <a:pt x="129" y="0"/>
                  <a:pt x="129" y="0"/>
                  <a:pt x="129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16" y="28"/>
                  <a:pt x="16" y="28"/>
                  <a:pt x="16" y="28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01"/>
                  <a:pt x="0" y="101"/>
                  <a:pt x="0" y="101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23"/>
                  <a:pt x="3" y="127"/>
                  <a:pt x="7" y="127"/>
                </a:cubicBezTo>
                <a:cubicBezTo>
                  <a:pt x="30" y="127"/>
                  <a:pt x="30" y="127"/>
                  <a:pt x="30" y="127"/>
                </a:cubicBezTo>
                <a:cubicBezTo>
                  <a:pt x="34" y="127"/>
                  <a:pt x="38" y="123"/>
                  <a:pt x="38" y="119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122" y="101"/>
                  <a:pt x="122" y="101"/>
                  <a:pt x="122" y="101"/>
                </a:cubicBezTo>
                <a:cubicBezTo>
                  <a:pt x="122" y="119"/>
                  <a:pt x="122" y="119"/>
                  <a:pt x="122" y="119"/>
                </a:cubicBezTo>
                <a:cubicBezTo>
                  <a:pt x="122" y="123"/>
                  <a:pt x="125" y="127"/>
                  <a:pt x="129" y="127"/>
                </a:cubicBezTo>
                <a:cubicBezTo>
                  <a:pt x="152" y="127"/>
                  <a:pt x="152" y="127"/>
                  <a:pt x="152" y="127"/>
                </a:cubicBezTo>
                <a:cubicBezTo>
                  <a:pt x="156" y="127"/>
                  <a:pt x="160" y="123"/>
                  <a:pt x="160" y="119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60" y="46"/>
                  <a:pt x="160" y="46"/>
                  <a:pt x="160" y="46"/>
                </a:cubicBezTo>
                <a:close/>
                <a:moveTo>
                  <a:pt x="40" y="10"/>
                </a:moveTo>
                <a:cubicBezTo>
                  <a:pt x="120" y="10"/>
                  <a:pt x="120" y="10"/>
                  <a:pt x="120" y="10"/>
                </a:cubicBezTo>
                <a:cubicBezTo>
                  <a:pt x="133" y="36"/>
                  <a:pt x="133" y="36"/>
                  <a:pt x="133" y="36"/>
                </a:cubicBezTo>
                <a:cubicBezTo>
                  <a:pt x="26" y="36"/>
                  <a:pt x="26" y="36"/>
                  <a:pt x="26" y="36"/>
                </a:cubicBezTo>
                <a:lnTo>
                  <a:pt x="40" y="10"/>
                </a:lnTo>
                <a:close/>
                <a:moveTo>
                  <a:pt x="46" y="88"/>
                </a:moveTo>
                <a:cubicBezTo>
                  <a:pt x="14" y="88"/>
                  <a:pt x="14" y="88"/>
                  <a:pt x="14" y="88"/>
                </a:cubicBezTo>
                <a:cubicBezTo>
                  <a:pt x="14" y="71"/>
                  <a:pt x="14" y="71"/>
                  <a:pt x="14" y="71"/>
                </a:cubicBezTo>
                <a:cubicBezTo>
                  <a:pt x="46" y="71"/>
                  <a:pt x="46" y="71"/>
                  <a:pt x="46" y="71"/>
                </a:cubicBezTo>
                <a:lnTo>
                  <a:pt x="46" y="88"/>
                </a:lnTo>
                <a:close/>
                <a:moveTo>
                  <a:pt x="145" y="88"/>
                </a:moveTo>
                <a:cubicBezTo>
                  <a:pt x="113" y="88"/>
                  <a:pt x="113" y="88"/>
                  <a:pt x="113" y="88"/>
                </a:cubicBezTo>
                <a:cubicBezTo>
                  <a:pt x="113" y="71"/>
                  <a:pt x="113" y="71"/>
                  <a:pt x="113" y="71"/>
                </a:cubicBezTo>
                <a:cubicBezTo>
                  <a:pt x="145" y="71"/>
                  <a:pt x="145" y="71"/>
                  <a:pt x="145" y="71"/>
                </a:cubicBezTo>
                <a:lnTo>
                  <a:pt x="145" y="8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E35E4876-6E93-D70A-787E-18D28FE4DCC2}"/>
              </a:ext>
            </a:extLst>
          </p:cNvPr>
          <p:cNvSpPr>
            <a:spLocks noEditPoints="1"/>
          </p:cNvSpPr>
          <p:nvPr/>
        </p:nvSpPr>
        <p:spPr bwMode="auto">
          <a:xfrm>
            <a:off x="10639426" y="3621088"/>
            <a:ext cx="254000" cy="163513"/>
          </a:xfrm>
          <a:custGeom>
            <a:avLst/>
            <a:gdLst>
              <a:gd name="T0" fmla="*/ 0 w 160"/>
              <a:gd name="T1" fmla="*/ 0 h 103"/>
              <a:gd name="T2" fmla="*/ 0 w 160"/>
              <a:gd name="T3" fmla="*/ 18 h 103"/>
              <a:gd name="T4" fmla="*/ 160 w 160"/>
              <a:gd name="T5" fmla="*/ 18 h 103"/>
              <a:gd name="T6" fmla="*/ 160 w 160"/>
              <a:gd name="T7" fmla="*/ 0 h 103"/>
              <a:gd name="T8" fmla="*/ 0 w 160"/>
              <a:gd name="T9" fmla="*/ 0 h 103"/>
              <a:gd name="T10" fmla="*/ 0 w 160"/>
              <a:gd name="T11" fmla="*/ 103 h 103"/>
              <a:gd name="T12" fmla="*/ 160 w 160"/>
              <a:gd name="T13" fmla="*/ 103 h 103"/>
              <a:gd name="T14" fmla="*/ 160 w 160"/>
              <a:gd name="T15" fmla="*/ 38 h 103"/>
              <a:gd name="T16" fmla="*/ 0 w 160"/>
              <a:gd name="T17" fmla="*/ 38 h 103"/>
              <a:gd name="T18" fmla="*/ 0 w 160"/>
              <a:gd name="T19" fmla="*/ 103 h 103"/>
              <a:gd name="T20" fmla="*/ 136 w 160"/>
              <a:gd name="T21" fmla="*/ 69 h 103"/>
              <a:gd name="T22" fmla="*/ 147 w 160"/>
              <a:gd name="T23" fmla="*/ 81 h 103"/>
              <a:gd name="T24" fmla="*/ 136 w 160"/>
              <a:gd name="T25" fmla="*/ 93 h 103"/>
              <a:gd name="T26" fmla="*/ 124 w 160"/>
              <a:gd name="T27" fmla="*/ 81 h 103"/>
              <a:gd name="T28" fmla="*/ 136 w 160"/>
              <a:gd name="T29" fmla="*/ 69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60" h="103">
                <a:moveTo>
                  <a:pt x="0" y="0"/>
                </a:moveTo>
                <a:lnTo>
                  <a:pt x="0" y="18"/>
                </a:lnTo>
                <a:lnTo>
                  <a:pt x="160" y="18"/>
                </a:lnTo>
                <a:lnTo>
                  <a:pt x="160" y="0"/>
                </a:lnTo>
                <a:lnTo>
                  <a:pt x="0" y="0"/>
                </a:lnTo>
                <a:close/>
                <a:moveTo>
                  <a:pt x="0" y="103"/>
                </a:moveTo>
                <a:lnTo>
                  <a:pt x="160" y="103"/>
                </a:lnTo>
                <a:lnTo>
                  <a:pt x="160" y="38"/>
                </a:lnTo>
                <a:lnTo>
                  <a:pt x="0" y="38"/>
                </a:lnTo>
                <a:lnTo>
                  <a:pt x="0" y="103"/>
                </a:lnTo>
                <a:close/>
                <a:moveTo>
                  <a:pt x="136" y="69"/>
                </a:moveTo>
                <a:lnTo>
                  <a:pt x="147" y="81"/>
                </a:lnTo>
                <a:lnTo>
                  <a:pt x="136" y="93"/>
                </a:lnTo>
                <a:lnTo>
                  <a:pt x="124" y="81"/>
                </a:lnTo>
                <a:lnTo>
                  <a:pt x="136" y="6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C84AE0B6-E398-581F-91BE-8C428D2F918A}"/>
              </a:ext>
            </a:extLst>
          </p:cNvPr>
          <p:cNvSpPr>
            <a:spLocks noEditPoints="1"/>
          </p:cNvSpPr>
          <p:nvPr/>
        </p:nvSpPr>
        <p:spPr bwMode="auto">
          <a:xfrm>
            <a:off x="6245226" y="4122738"/>
            <a:ext cx="233363" cy="254000"/>
          </a:xfrm>
          <a:custGeom>
            <a:avLst/>
            <a:gdLst>
              <a:gd name="T0" fmla="*/ 43 w 147"/>
              <a:gd name="T1" fmla="*/ 80 h 160"/>
              <a:gd name="T2" fmla="*/ 43 w 147"/>
              <a:gd name="T3" fmla="*/ 93 h 160"/>
              <a:gd name="T4" fmla="*/ 48 w 147"/>
              <a:gd name="T5" fmla="*/ 84 h 160"/>
              <a:gd name="T6" fmla="*/ 52 w 147"/>
              <a:gd name="T7" fmla="*/ 80 h 160"/>
              <a:gd name="T8" fmla="*/ 71 w 147"/>
              <a:gd name="T9" fmla="*/ 80 h 160"/>
              <a:gd name="T10" fmla="*/ 71 w 147"/>
              <a:gd name="T11" fmla="*/ 93 h 160"/>
              <a:gd name="T12" fmla="*/ 76 w 147"/>
              <a:gd name="T13" fmla="*/ 84 h 160"/>
              <a:gd name="T14" fmla="*/ 81 w 147"/>
              <a:gd name="T15" fmla="*/ 80 h 160"/>
              <a:gd name="T16" fmla="*/ 99 w 147"/>
              <a:gd name="T17" fmla="*/ 80 h 160"/>
              <a:gd name="T18" fmla="*/ 99 w 147"/>
              <a:gd name="T19" fmla="*/ 93 h 160"/>
              <a:gd name="T20" fmla="*/ 105 w 147"/>
              <a:gd name="T21" fmla="*/ 84 h 160"/>
              <a:gd name="T22" fmla="*/ 109 w 147"/>
              <a:gd name="T23" fmla="*/ 80 h 160"/>
              <a:gd name="T24" fmla="*/ 126 w 147"/>
              <a:gd name="T25" fmla="*/ 80 h 160"/>
              <a:gd name="T26" fmla="*/ 119 w 147"/>
              <a:gd name="T27" fmla="*/ 37 h 160"/>
              <a:gd name="T28" fmla="*/ 109 w 147"/>
              <a:gd name="T29" fmla="*/ 47 h 160"/>
              <a:gd name="T30" fmla="*/ 99 w 147"/>
              <a:gd name="T31" fmla="*/ 37 h 160"/>
              <a:gd name="T32" fmla="*/ 89 w 147"/>
              <a:gd name="T33" fmla="*/ 47 h 160"/>
              <a:gd name="T34" fmla="*/ 80 w 147"/>
              <a:gd name="T35" fmla="*/ 37 h 160"/>
              <a:gd name="T36" fmla="*/ 67 w 147"/>
              <a:gd name="T37" fmla="*/ 0 h 160"/>
              <a:gd name="T38" fmla="*/ 59 w 147"/>
              <a:gd name="T39" fmla="*/ 37 h 160"/>
              <a:gd name="T40" fmla="*/ 49 w 147"/>
              <a:gd name="T41" fmla="*/ 47 h 160"/>
              <a:gd name="T42" fmla="*/ 38 w 147"/>
              <a:gd name="T43" fmla="*/ 37 h 160"/>
              <a:gd name="T44" fmla="*/ 29 w 147"/>
              <a:gd name="T45" fmla="*/ 47 h 160"/>
              <a:gd name="T46" fmla="*/ 22 w 147"/>
              <a:gd name="T47" fmla="*/ 37 h 160"/>
              <a:gd name="T48" fmla="*/ 24 w 147"/>
              <a:gd name="T49" fmla="*/ 80 h 160"/>
              <a:gd name="T50" fmla="*/ 137 w 147"/>
              <a:gd name="T51" fmla="*/ 84 h 160"/>
              <a:gd name="T52" fmla="*/ 126 w 147"/>
              <a:gd name="T53" fmla="*/ 97 h 160"/>
              <a:gd name="T54" fmla="*/ 124 w 147"/>
              <a:gd name="T55" fmla="*/ 84 h 160"/>
              <a:gd name="T56" fmla="*/ 109 w 147"/>
              <a:gd name="T57" fmla="*/ 97 h 160"/>
              <a:gd name="T58" fmla="*/ 95 w 147"/>
              <a:gd name="T59" fmla="*/ 84 h 160"/>
              <a:gd name="T60" fmla="*/ 81 w 147"/>
              <a:gd name="T61" fmla="*/ 97 h 160"/>
              <a:gd name="T62" fmla="*/ 67 w 147"/>
              <a:gd name="T63" fmla="*/ 84 h 160"/>
              <a:gd name="T64" fmla="*/ 52 w 147"/>
              <a:gd name="T65" fmla="*/ 97 h 160"/>
              <a:gd name="T66" fmla="*/ 38 w 147"/>
              <a:gd name="T67" fmla="*/ 84 h 160"/>
              <a:gd name="T68" fmla="*/ 24 w 147"/>
              <a:gd name="T69" fmla="*/ 97 h 160"/>
              <a:gd name="T70" fmla="*/ 10 w 147"/>
              <a:gd name="T71" fmla="*/ 97 h 160"/>
              <a:gd name="T72" fmla="*/ 0 w 147"/>
              <a:gd name="T73" fmla="*/ 84 h 160"/>
              <a:gd name="T74" fmla="*/ 56 w 147"/>
              <a:gd name="T75" fmla="*/ 160 h 160"/>
              <a:gd name="T76" fmla="*/ 95 w 147"/>
              <a:gd name="T77" fmla="*/ 130 h 160"/>
              <a:gd name="T78" fmla="*/ 147 w 147"/>
              <a:gd name="T79" fmla="*/ 160 h 160"/>
              <a:gd name="T80" fmla="*/ 137 w 147"/>
              <a:gd name="T81" fmla="*/ 84 h 160"/>
              <a:gd name="T82" fmla="*/ 87 w 147"/>
              <a:gd name="T83" fmla="*/ 31 h 160"/>
              <a:gd name="T84" fmla="*/ 87 w 147"/>
              <a:gd name="T85" fmla="*/ 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7" h="160">
                <a:moveTo>
                  <a:pt x="38" y="80"/>
                </a:moveTo>
                <a:lnTo>
                  <a:pt x="43" y="80"/>
                </a:lnTo>
                <a:lnTo>
                  <a:pt x="43" y="84"/>
                </a:lnTo>
                <a:lnTo>
                  <a:pt x="43" y="93"/>
                </a:lnTo>
                <a:lnTo>
                  <a:pt x="48" y="93"/>
                </a:lnTo>
                <a:lnTo>
                  <a:pt x="48" y="84"/>
                </a:lnTo>
                <a:lnTo>
                  <a:pt x="48" y="80"/>
                </a:lnTo>
                <a:lnTo>
                  <a:pt x="52" y="80"/>
                </a:lnTo>
                <a:lnTo>
                  <a:pt x="67" y="80"/>
                </a:lnTo>
                <a:lnTo>
                  <a:pt x="71" y="80"/>
                </a:lnTo>
                <a:lnTo>
                  <a:pt x="71" y="84"/>
                </a:lnTo>
                <a:lnTo>
                  <a:pt x="71" y="93"/>
                </a:lnTo>
                <a:lnTo>
                  <a:pt x="76" y="93"/>
                </a:lnTo>
                <a:lnTo>
                  <a:pt x="76" y="84"/>
                </a:lnTo>
                <a:lnTo>
                  <a:pt x="76" y="80"/>
                </a:lnTo>
                <a:lnTo>
                  <a:pt x="81" y="80"/>
                </a:lnTo>
                <a:lnTo>
                  <a:pt x="95" y="80"/>
                </a:lnTo>
                <a:lnTo>
                  <a:pt x="99" y="80"/>
                </a:lnTo>
                <a:lnTo>
                  <a:pt x="99" y="84"/>
                </a:lnTo>
                <a:lnTo>
                  <a:pt x="99" y="93"/>
                </a:lnTo>
                <a:lnTo>
                  <a:pt x="105" y="93"/>
                </a:lnTo>
                <a:lnTo>
                  <a:pt x="105" y="84"/>
                </a:lnTo>
                <a:lnTo>
                  <a:pt x="105" y="80"/>
                </a:lnTo>
                <a:lnTo>
                  <a:pt x="109" y="80"/>
                </a:lnTo>
                <a:lnTo>
                  <a:pt x="124" y="80"/>
                </a:lnTo>
                <a:lnTo>
                  <a:pt x="126" y="80"/>
                </a:lnTo>
                <a:lnTo>
                  <a:pt x="126" y="37"/>
                </a:lnTo>
                <a:lnTo>
                  <a:pt x="119" y="37"/>
                </a:lnTo>
                <a:lnTo>
                  <a:pt x="119" y="47"/>
                </a:lnTo>
                <a:lnTo>
                  <a:pt x="109" y="47"/>
                </a:lnTo>
                <a:lnTo>
                  <a:pt x="109" y="37"/>
                </a:lnTo>
                <a:lnTo>
                  <a:pt x="99" y="37"/>
                </a:lnTo>
                <a:lnTo>
                  <a:pt x="99" y="47"/>
                </a:lnTo>
                <a:lnTo>
                  <a:pt x="89" y="47"/>
                </a:lnTo>
                <a:lnTo>
                  <a:pt x="89" y="37"/>
                </a:lnTo>
                <a:lnTo>
                  <a:pt x="80" y="37"/>
                </a:lnTo>
                <a:lnTo>
                  <a:pt x="80" y="0"/>
                </a:lnTo>
                <a:lnTo>
                  <a:pt x="67" y="0"/>
                </a:lnTo>
                <a:lnTo>
                  <a:pt x="67" y="37"/>
                </a:lnTo>
                <a:lnTo>
                  <a:pt x="59" y="37"/>
                </a:lnTo>
                <a:lnTo>
                  <a:pt x="59" y="47"/>
                </a:lnTo>
                <a:lnTo>
                  <a:pt x="49" y="47"/>
                </a:lnTo>
                <a:lnTo>
                  <a:pt x="49" y="37"/>
                </a:lnTo>
                <a:lnTo>
                  <a:pt x="38" y="37"/>
                </a:lnTo>
                <a:lnTo>
                  <a:pt x="38" y="47"/>
                </a:lnTo>
                <a:lnTo>
                  <a:pt x="29" y="47"/>
                </a:lnTo>
                <a:lnTo>
                  <a:pt x="29" y="37"/>
                </a:lnTo>
                <a:lnTo>
                  <a:pt x="22" y="37"/>
                </a:lnTo>
                <a:lnTo>
                  <a:pt x="22" y="80"/>
                </a:lnTo>
                <a:lnTo>
                  <a:pt x="24" y="80"/>
                </a:lnTo>
                <a:lnTo>
                  <a:pt x="38" y="80"/>
                </a:lnTo>
                <a:close/>
                <a:moveTo>
                  <a:pt x="137" y="84"/>
                </a:moveTo>
                <a:lnTo>
                  <a:pt x="137" y="97"/>
                </a:lnTo>
                <a:lnTo>
                  <a:pt x="126" y="97"/>
                </a:lnTo>
                <a:lnTo>
                  <a:pt x="124" y="97"/>
                </a:lnTo>
                <a:lnTo>
                  <a:pt x="124" y="84"/>
                </a:lnTo>
                <a:lnTo>
                  <a:pt x="109" y="84"/>
                </a:lnTo>
                <a:lnTo>
                  <a:pt x="109" y="97"/>
                </a:lnTo>
                <a:lnTo>
                  <a:pt x="95" y="97"/>
                </a:lnTo>
                <a:lnTo>
                  <a:pt x="95" y="84"/>
                </a:lnTo>
                <a:lnTo>
                  <a:pt x="81" y="84"/>
                </a:lnTo>
                <a:lnTo>
                  <a:pt x="81" y="97"/>
                </a:lnTo>
                <a:lnTo>
                  <a:pt x="67" y="97"/>
                </a:lnTo>
                <a:lnTo>
                  <a:pt x="67" y="84"/>
                </a:lnTo>
                <a:lnTo>
                  <a:pt x="52" y="84"/>
                </a:lnTo>
                <a:lnTo>
                  <a:pt x="52" y="97"/>
                </a:lnTo>
                <a:lnTo>
                  <a:pt x="38" y="97"/>
                </a:lnTo>
                <a:lnTo>
                  <a:pt x="38" y="84"/>
                </a:lnTo>
                <a:lnTo>
                  <a:pt x="24" y="84"/>
                </a:lnTo>
                <a:lnTo>
                  <a:pt x="24" y="97"/>
                </a:lnTo>
                <a:lnTo>
                  <a:pt x="22" y="97"/>
                </a:lnTo>
                <a:lnTo>
                  <a:pt x="10" y="97"/>
                </a:lnTo>
                <a:lnTo>
                  <a:pt x="10" y="84"/>
                </a:lnTo>
                <a:lnTo>
                  <a:pt x="0" y="84"/>
                </a:lnTo>
                <a:lnTo>
                  <a:pt x="0" y="160"/>
                </a:lnTo>
                <a:lnTo>
                  <a:pt x="56" y="160"/>
                </a:lnTo>
                <a:lnTo>
                  <a:pt x="56" y="130"/>
                </a:lnTo>
                <a:lnTo>
                  <a:pt x="95" y="130"/>
                </a:lnTo>
                <a:lnTo>
                  <a:pt x="95" y="160"/>
                </a:lnTo>
                <a:lnTo>
                  <a:pt x="147" y="160"/>
                </a:lnTo>
                <a:lnTo>
                  <a:pt x="147" y="84"/>
                </a:lnTo>
                <a:lnTo>
                  <a:pt x="137" y="84"/>
                </a:lnTo>
                <a:close/>
                <a:moveTo>
                  <a:pt x="87" y="4"/>
                </a:moveTo>
                <a:lnTo>
                  <a:pt x="87" y="31"/>
                </a:lnTo>
                <a:lnTo>
                  <a:pt x="129" y="17"/>
                </a:lnTo>
                <a:lnTo>
                  <a:pt x="87" y="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335AE9E9-C320-20D4-07CA-E35B2D86FB78}"/>
              </a:ext>
            </a:extLst>
          </p:cNvPr>
          <p:cNvSpPr>
            <a:spLocks noEditPoints="1"/>
          </p:cNvSpPr>
          <p:nvPr/>
        </p:nvSpPr>
        <p:spPr bwMode="auto">
          <a:xfrm>
            <a:off x="8489951" y="3575050"/>
            <a:ext cx="149225" cy="254000"/>
          </a:xfrm>
          <a:custGeom>
            <a:avLst/>
            <a:gdLst>
              <a:gd name="T0" fmla="*/ 0 w 94"/>
              <a:gd name="T1" fmla="*/ 13 h 160"/>
              <a:gd name="T2" fmla="*/ 0 w 94"/>
              <a:gd name="T3" fmla="*/ 160 h 160"/>
              <a:gd name="T4" fmla="*/ 94 w 94"/>
              <a:gd name="T5" fmla="*/ 13 h 160"/>
              <a:gd name="T6" fmla="*/ 18 w 94"/>
              <a:gd name="T7" fmla="*/ 0 h 160"/>
              <a:gd name="T8" fmla="*/ 28 w 94"/>
              <a:gd name="T9" fmla="*/ 150 h 160"/>
              <a:gd name="T10" fmla="*/ 11 w 94"/>
              <a:gd name="T11" fmla="*/ 138 h 160"/>
              <a:gd name="T12" fmla="*/ 28 w 94"/>
              <a:gd name="T13" fmla="*/ 150 h 160"/>
              <a:gd name="T14" fmla="*/ 28 w 94"/>
              <a:gd name="T15" fmla="*/ 130 h 160"/>
              <a:gd name="T16" fmla="*/ 11 w 94"/>
              <a:gd name="T17" fmla="*/ 118 h 160"/>
              <a:gd name="T18" fmla="*/ 28 w 94"/>
              <a:gd name="T19" fmla="*/ 130 h 160"/>
              <a:gd name="T20" fmla="*/ 28 w 94"/>
              <a:gd name="T21" fmla="*/ 109 h 160"/>
              <a:gd name="T22" fmla="*/ 11 w 94"/>
              <a:gd name="T23" fmla="*/ 97 h 160"/>
              <a:gd name="T24" fmla="*/ 28 w 94"/>
              <a:gd name="T25" fmla="*/ 109 h 160"/>
              <a:gd name="T26" fmla="*/ 56 w 94"/>
              <a:gd name="T27" fmla="*/ 150 h 160"/>
              <a:gd name="T28" fmla="*/ 38 w 94"/>
              <a:gd name="T29" fmla="*/ 138 h 160"/>
              <a:gd name="T30" fmla="*/ 56 w 94"/>
              <a:gd name="T31" fmla="*/ 150 h 160"/>
              <a:gd name="T32" fmla="*/ 56 w 94"/>
              <a:gd name="T33" fmla="*/ 130 h 160"/>
              <a:gd name="T34" fmla="*/ 38 w 94"/>
              <a:gd name="T35" fmla="*/ 118 h 160"/>
              <a:gd name="T36" fmla="*/ 56 w 94"/>
              <a:gd name="T37" fmla="*/ 130 h 160"/>
              <a:gd name="T38" fmla="*/ 56 w 94"/>
              <a:gd name="T39" fmla="*/ 109 h 160"/>
              <a:gd name="T40" fmla="*/ 38 w 94"/>
              <a:gd name="T41" fmla="*/ 97 h 160"/>
              <a:gd name="T42" fmla="*/ 56 w 94"/>
              <a:gd name="T43" fmla="*/ 109 h 160"/>
              <a:gd name="T44" fmla="*/ 84 w 94"/>
              <a:gd name="T45" fmla="*/ 150 h 160"/>
              <a:gd name="T46" fmla="*/ 66 w 94"/>
              <a:gd name="T47" fmla="*/ 138 h 160"/>
              <a:gd name="T48" fmla="*/ 84 w 94"/>
              <a:gd name="T49" fmla="*/ 150 h 160"/>
              <a:gd name="T50" fmla="*/ 66 w 94"/>
              <a:gd name="T51" fmla="*/ 130 h 160"/>
              <a:gd name="T52" fmla="*/ 84 w 94"/>
              <a:gd name="T53" fmla="*/ 118 h 160"/>
              <a:gd name="T54" fmla="*/ 84 w 94"/>
              <a:gd name="T55" fmla="*/ 109 h 160"/>
              <a:gd name="T56" fmla="*/ 66 w 94"/>
              <a:gd name="T57" fmla="*/ 97 h 160"/>
              <a:gd name="T58" fmla="*/ 84 w 94"/>
              <a:gd name="T59" fmla="*/ 109 h 160"/>
              <a:gd name="T60" fmla="*/ 84 w 94"/>
              <a:gd name="T61" fmla="*/ 86 h 160"/>
              <a:gd name="T62" fmla="*/ 11 w 94"/>
              <a:gd name="T63" fmla="*/ 2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4" h="160">
                <a:moveTo>
                  <a:pt x="0" y="0"/>
                </a:moveTo>
                <a:lnTo>
                  <a:pt x="0" y="13"/>
                </a:lnTo>
                <a:lnTo>
                  <a:pt x="0" y="21"/>
                </a:lnTo>
                <a:lnTo>
                  <a:pt x="0" y="160"/>
                </a:lnTo>
                <a:lnTo>
                  <a:pt x="94" y="160"/>
                </a:lnTo>
                <a:lnTo>
                  <a:pt x="94" y="13"/>
                </a:lnTo>
                <a:lnTo>
                  <a:pt x="18" y="13"/>
                </a:lnTo>
                <a:lnTo>
                  <a:pt x="18" y="0"/>
                </a:lnTo>
                <a:lnTo>
                  <a:pt x="0" y="0"/>
                </a:lnTo>
                <a:close/>
                <a:moveTo>
                  <a:pt x="28" y="150"/>
                </a:moveTo>
                <a:lnTo>
                  <a:pt x="11" y="150"/>
                </a:lnTo>
                <a:lnTo>
                  <a:pt x="11" y="138"/>
                </a:lnTo>
                <a:lnTo>
                  <a:pt x="28" y="138"/>
                </a:lnTo>
                <a:lnTo>
                  <a:pt x="28" y="150"/>
                </a:lnTo>
                <a:lnTo>
                  <a:pt x="28" y="150"/>
                </a:lnTo>
                <a:close/>
                <a:moveTo>
                  <a:pt x="28" y="130"/>
                </a:moveTo>
                <a:lnTo>
                  <a:pt x="11" y="130"/>
                </a:lnTo>
                <a:lnTo>
                  <a:pt x="11" y="118"/>
                </a:lnTo>
                <a:lnTo>
                  <a:pt x="28" y="118"/>
                </a:lnTo>
                <a:lnTo>
                  <a:pt x="28" y="130"/>
                </a:lnTo>
                <a:lnTo>
                  <a:pt x="28" y="130"/>
                </a:lnTo>
                <a:close/>
                <a:moveTo>
                  <a:pt x="28" y="109"/>
                </a:moveTo>
                <a:lnTo>
                  <a:pt x="11" y="109"/>
                </a:lnTo>
                <a:lnTo>
                  <a:pt x="11" y="97"/>
                </a:lnTo>
                <a:lnTo>
                  <a:pt x="28" y="97"/>
                </a:lnTo>
                <a:lnTo>
                  <a:pt x="28" y="109"/>
                </a:lnTo>
                <a:lnTo>
                  <a:pt x="28" y="109"/>
                </a:lnTo>
                <a:close/>
                <a:moveTo>
                  <a:pt x="56" y="150"/>
                </a:moveTo>
                <a:lnTo>
                  <a:pt x="38" y="150"/>
                </a:lnTo>
                <a:lnTo>
                  <a:pt x="38" y="138"/>
                </a:lnTo>
                <a:lnTo>
                  <a:pt x="56" y="138"/>
                </a:lnTo>
                <a:lnTo>
                  <a:pt x="56" y="150"/>
                </a:lnTo>
                <a:lnTo>
                  <a:pt x="56" y="150"/>
                </a:lnTo>
                <a:close/>
                <a:moveTo>
                  <a:pt x="56" y="130"/>
                </a:moveTo>
                <a:lnTo>
                  <a:pt x="38" y="130"/>
                </a:lnTo>
                <a:lnTo>
                  <a:pt x="38" y="118"/>
                </a:lnTo>
                <a:lnTo>
                  <a:pt x="56" y="118"/>
                </a:lnTo>
                <a:lnTo>
                  <a:pt x="56" y="130"/>
                </a:lnTo>
                <a:lnTo>
                  <a:pt x="56" y="130"/>
                </a:lnTo>
                <a:close/>
                <a:moveTo>
                  <a:pt x="56" y="109"/>
                </a:moveTo>
                <a:lnTo>
                  <a:pt x="38" y="109"/>
                </a:lnTo>
                <a:lnTo>
                  <a:pt x="38" y="97"/>
                </a:lnTo>
                <a:lnTo>
                  <a:pt x="56" y="97"/>
                </a:lnTo>
                <a:lnTo>
                  <a:pt x="56" y="109"/>
                </a:lnTo>
                <a:lnTo>
                  <a:pt x="56" y="109"/>
                </a:lnTo>
                <a:close/>
                <a:moveTo>
                  <a:pt x="84" y="150"/>
                </a:moveTo>
                <a:lnTo>
                  <a:pt x="66" y="150"/>
                </a:lnTo>
                <a:lnTo>
                  <a:pt x="66" y="138"/>
                </a:lnTo>
                <a:lnTo>
                  <a:pt x="84" y="138"/>
                </a:lnTo>
                <a:lnTo>
                  <a:pt x="84" y="150"/>
                </a:lnTo>
                <a:close/>
                <a:moveTo>
                  <a:pt x="84" y="130"/>
                </a:moveTo>
                <a:lnTo>
                  <a:pt x="66" y="130"/>
                </a:lnTo>
                <a:lnTo>
                  <a:pt x="66" y="118"/>
                </a:lnTo>
                <a:lnTo>
                  <a:pt x="84" y="118"/>
                </a:lnTo>
                <a:lnTo>
                  <a:pt x="84" y="130"/>
                </a:lnTo>
                <a:close/>
                <a:moveTo>
                  <a:pt x="84" y="109"/>
                </a:moveTo>
                <a:lnTo>
                  <a:pt x="66" y="109"/>
                </a:lnTo>
                <a:lnTo>
                  <a:pt x="66" y="97"/>
                </a:lnTo>
                <a:lnTo>
                  <a:pt x="84" y="97"/>
                </a:lnTo>
                <a:lnTo>
                  <a:pt x="84" y="109"/>
                </a:lnTo>
                <a:close/>
                <a:moveTo>
                  <a:pt x="84" y="22"/>
                </a:moveTo>
                <a:lnTo>
                  <a:pt x="84" y="86"/>
                </a:lnTo>
                <a:lnTo>
                  <a:pt x="11" y="86"/>
                </a:lnTo>
                <a:lnTo>
                  <a:pt x="11" y="22"/>
                </a:lnTo>
                <a:lnTo>
                  <a:pt x="84" y="2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0843C672-50B9-4488-EB19-98924A0338EB}"/>
              </a:ext>
            </a:extLst>
          </p:cNvPr>
          <p:cNvSpPr>
            <a:spLocks noEditPoints="1"/>
          </p:cNvSpPr>
          <p:nvPr/>
        </p:nvSpPr>
        <p:spPr bwMode="auto">
          <a:xfrm>
            <a:off x="4583113" y="4694238"/>
            <a:ext cx="254000" cy="219075"/>
          </a:xfrm>
          <a:custGeom>
            <a:avLst/>
            <a:gdLst>
              <a:gd name="T0" fmla="*/ 0 w 160"/>
              <a:gd name="T1" fmla="*/ 107 h 138"/>
              <a:gd name="T2" fmla="*/ 115 w 160"/>
              <a:gd name="T3" fmla="*/ 107 h 138"/>
              <a:gd name="T4" fmla="*/ 143 w 160"/>
              <a:gd name="T5" fmla="*/ 138 h 138"/>
              <a:gd name="T6" fmla="*/ 143 w 160"/>
              <a:gd name="T7" fmla="*/ 107 h 138"/>
              <a:gd name="T8" fmla="*/ 160 w 160"/>
              <a:gd name="T9" fmla="*/ 107 h 138"/>
              <a:gd name="T10" fmla="*/ 160 w 160"/>
              <a:gd name="T11" fmla="*/ 0 h 138"/>
              <a:gd name="T12" fmla="*/ 0 w 160"/>
              <a:gd name="T13" fmla="*/ 0 h 138"/>
              <a:gd name="T14" fmla="*/ 0 w 160"/>
              <a:gd name="T15" fmla="*/ 107 h 138"/>
              <a:gd name="T16" fmla="*/ 128 w 160"/>
              <a:gd name="T17" fmla="*/ 41 h 138"/>
              <a:gd name="T18" fmla="*/ 140 w 160"/>
              <a:gd name="T19" fmla="*/ 54 h 138"/>
              <a:gd name="T20" fmla="*/ 128 w 160"/>
              <a:gd name="T21" fmla="*/ 67 h 138"/>
              <a:gd name="T22" fmla="*/ 115 w 160"/>
              <a:gd name="T23" fmla="*/ 54 h 138"/>
              <a:gd name="T24" fmla="*/ 128 w 160"/>
              <a:gd name="T25" fmla="*/ 41 h 138"/>
              <a:gd name="T26" fmla="*/ 80 w 160"/>
              <a:gd name="T27" fmla="*/ 41 h 138"/>
              <a:gd name="T28" fmla="*/ 93 w 160"/>
              <a:gd name="T29" fmla="*/ 54 h 138"/>
              <a:gd name="T30" fmla="*/ 80 w 160"/>
              <a:gd name="T31" fmla="*/ 67 h 138"/>
              <a:gd name="T32" fmla="*/ 67 w 160"/>
              <a:gd name="T33" fmla="*/ 54 h 138"/>
              <a:gd name="T34" fmla="*/ 80 w 160"/>
              <a:gd name="T35" fmla="*/ 41 h 138"/>
              <a:gd name="T36" fmla="*/ 33 w 160"/>
              <a:gd name="T37" fmla="*/ 41 h 138"/>
              <a:gd name="T38" fmla="*/ 45 w 160"/>
              <a:gd name="T39" fmla="*/ 54 h 138"/>
              <a:gd name="T40" fmla="*/ 33 w 160"/>
              <a:gd name="T41" fmla="*/ 67 h 138"/>
              <a:gd name="T42" fmla="*/ 20 w 160"/>
              <a:gd name="T43" fmla="*/ 54 h 138"/>
              <a:gd name="T44" fmla="*/ 33 w 160"/>
              <a:gd name="T45" fmla="*/ 41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0" h="138">
                <a:moveTo>
                  <a:pt x="0" y="107"/>
                </a:moveTo>
                <a:cubicBezTo>
                  <a:pt x="115" y="107"/>
                  <a:pt x="115" y="107"/>
                  <a:pt x="115" y="107"/>
                </a:cubicBezTo>
                <a:cubicBezTo>
                  <a:pt x="143" y="138"/>
                  <a:pt x="143" y="138"/>
                  <a:pt x="143" y="138"/>
                </a:cubicBezTo>
                <a:cubicBezTo>
                  <a:pt x="143" y="107"/>
                  <a:pt x="143" y="107"/>
                  <a:pt x="143" y="107"/>
                </a:cubicBezTo>
                <a:cubicBezTo>
                  <a:pt x="160" y="107"/>
                  <a:pt x="160" y="107"/>
                  <a:pt x="160" y="107"/>
                </a:cubicBezTo>
                <a:cubicBezTo>
                  <a:pt x="160" y="0"/>
                  <a:pt x="160" y="0"/>
                  <a:pt x="160" y="0"/>
                </a:cubicBezTo>
                <a:cubicBezTo>
                  <a:pt x="0" y="0"/>
                  <a:pt x="0" y="0"/>
                  <a:pt x="0" y="0"/>
                </a:cubicBezTo>
                <a:lnTo>
                  <a:pt x="0" y="107"/>
                </a:lnTo>
                <a:close/>
                <a:moveTo>
                  <a:pt x="128" y="41"/>
                </a:moveTo>
                <a:cubicBezTo>
                  <a:pt x="135" y="41"/>
                  <a:pt x="140" y="47"/>
                  <a:pt x="140" y="54"/>
                </a:cubicBezTo>
                <a:cubicBezTo>
                  <a:pt x="140" y="61"/>
                  <a:pt x="135" y="67"/>
                  <a:pt x="128" y="67"/>
                </a:cubicBezTo>
                <a:cubicBezTo>
                  <a:pt x="121" y="67"/>
                  <a:pt x="115" y="61"/>
                  <a:pt x="115" y="54"/>
                </a:cubicBezTo>
                <a:cubicBezTo>
                  <a:pt x="115" y="47"/>
                  <a:pt x="121" y="41"/>
                  <a:pt x="128" y="41"/>
                </a:cubicBezTo>
                <a:close/>
                <a:moveTo>
                  <a:pt x="80" y="41"/>
                </a:moveTo>
                <a:cubicBezTo>
                  <a:pt x="87" y="41"/>
                  <a:pt x="93" y="47"/>
                  <a:pt x="93" y="54"/>
                </a:cubicBezTo>
                <a:cubicBezTo>
                  <a:pt x="93" y="61"/>
                  <a:pt x="87" y="67"/>
                  <a:pt x="80" y="67"/>
                </a:cubicBezTo>
                <a:cubicBezTo>
                  <a:pt x="73" y="67"/>
                  <a:pt x="67" y="61"/>
                  <a:pt x="67" y="54"/>
                </a:cubicBezTo>
                <a:cubicBezTo>
                  <a:pt x="67" y="47"/>
                  <a:pt x="73" y="41"/>
                  <a:pt x="80" y="41"/>
                </a:cubicBezTo>
                <a:close/>
                <a:moveTo>
                  <a:pt x="33" y="41"/>
                </a:moveTo>
                <a:cubicBezTo>
                  <a:pt x="40" y="41"/>
                  <a:pt x="45" y="47"/>
                  <a:pt x="45" y="54"/>
                </a:cubicBezTo>
                <a:cubicBezTo>
                  <a:pt x="45" y="61"/>
                  <a:pt x="40" y="67"/>
                  <a:pt x="33" y="67"/>
                </a:cubicBezTo>
                <a:cubicBezTo>
                  <a:pt x="25" y="67"/>
                  <a:pt x="20" y="61"/>
                  <a:pt x="20" y="54"/>
                </a:cubicBezTo>
                <a:cubicBezTo>
                  <a:pt x="20" y="47"/>
                  <a:pt x="25" y="41"/>
                  <a:pt x="33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22C881F7-ABEC-8CB3-00B0-F9AF46C4731C}"/>
              </a:ext>
            </a:extLst>
          </p:cNvPr>
          <p:cNvSpPr>
            <a:spLocks noEditPoints="1"/>
          </p:cNvSpPr>
          <p:nvPr/>
        </p:nvSpPr>
        <p:spPr bwMode="auto">
          <a:xfrm>
            <a:off x="5684838" y="4122738"/>
            <a:ext cx="254000" cy="254000"/>
          </a:xfrm>
          <a:custGeom>
            <a:avLst/>
            <a:gdLst>
              <a:gd name="T0" fmla="*/ 80 w 160"/>
              <a:gd name="T1" fmla="*/ 0 h 160"/>
              <a:gd name="T2" fmla="*/ 80 w 160"/>
              <a:gd name="T3" fmla="*/ 160 h 160"/>
              <a:gd name="T4" fmla="*/ 132 w 160"/>
              <a:gd name="T5" fmla="*/ 75 h 160"/>
              <a:gd name="T6" fmla="*/ 153 w 160"/>
              <a:gd name="T7" fmla="*/ 85 h 160"/>
              <a:gd name="T8" fmla="*/ 132 w 160"/>
              <a:gd name="T9" fmla="*/ 75 h 160"/>
              <a:gd name="T10" fmla="*/ 84 w 160"/>
              <a:gd name="T11" fmla="*/ 7 h 160"/>
              <a:gd name="T12" fmla="*/ 75 w 160"/>
              <a:gd name="T13" fmla="*/ 28 h 160"/>
              <a:gd name="T14" fmla="*/ 28 w 160"/>
              <a:gd name="T15" fmla="*/ 85 h 160"/>
              <a:gd name="T16" fmla="*/ 7 w 160"/>
              <a:gd name="T17" fmla="*/ 75 h 160"/>
              <a:gd name="T18" fmla="*/ 28 w 160"/>
              <a:gd name="T19" fmla="*/ 85 h 160"/>
              <a:gd name="T20" fmla="*/ 69 w 160"/>
              <a:gd name="T21" fmla="*/ 71 h 160"/>
              <a:gd name="T22" fmla="*/ 67 w 160"/>
              <a:gd name="T23" fmla="*/ 65 h 160"/>
              <a:gd name="T24" fmla="*/ 66 w 160"/>
              <a:gd name="T25" fmla="*/ 61 h 160"/>
              <a:gd name="T26" fmla="*/ 65 w 160"/>
              <a:gd name="T27" fmla="*/ 55 h 160"/>
              <a:gd name="T28" fmla="*/ 67 w 160"/>
              <a:gd name="T29" fmla="*/ 54 h 160"/>
              <a:gd name="T30" fmla="*/ 72 w 160"/>
              <a:gd name="T31" fmla="*/ 58 h 160"/>
              <a:gd name="T32" fmla="*/ 75 w 160"/>
              <a:gd name="T33" fmla="*/ 62 h 160"/>
              <a:gd name="T34" fmla="*/ 79 w 160"/>
              <a:gd name="T35" fmla="*/ 67 h 160"/>
              <a:gd name="T36" fmla="*/ 82 w 160"/>
              <a:gd name="T37" fmla="*/ 71 h 160"/>
              <a:gd name="T38" fmla="*/ 102 w 160"/>
              <a:gd name="T39" fmla="*/ 61 h 160"/>
              <a:gd name="T40" fmla="*/ 112 w 160"/>
              <a:gd name="T41" fmla="*/ 57 h 160"/>
              <a:gd name="T42" fmla="*/ 119 w 160"/>
              <a:gd name="T43" fmla="*/ 55 h 160"/>
              <a:gd name="T44" fmla="*/ 126 w 160"/>
              <a:gd name="T45" fmla="*/ 54 h 160"/>
              <a:gd name="T46" fmla="*/ 128 w 160"/>
              <a:gd name="T47" fmla="*/ 56 h 160"/>
              <a:gd name="T48" fmla="*/ 122 w 160"/>
              <a:gd name="T49" fmla="*/ 61 h 160"/>
              <a:gd name="T50" fmla="*/ 117 w 160"/>
              <a:gd name="T51" fmla="*/ 66 h 160"/>
              <a:gd name="T52" fmla="*/ 108 w 160"/>
              <a:gd name="T53" fmla="*/ 72 h 160"/>
              <a:gd name="T54" fmla="*/ 83 w 160"/>
              <a:gd name="T55" fmla="*/ 86 h 160"/>
              <a:gd name="T56" fmla="*/ 74 w 160"/>
              <a:gd name="T57" fmla="*/ 83 h 160"/>
              <a:gd name="T58" fmla="*/ 75 w 160"/>
              <a:gd name="T59" fmla="*/ 132 h 160"/>
              <a:gd name="T60" fmla="*/ 84 w 160"/>
              <a:gd name="T61" fmla="*/ 153 h 160"/>
              <a:gd name="T62" fmla="*/ 75 w 160"/>
              <a:gd name="T63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60">
                <a:moveTo>
                  <a:pt x="160" y="80"/>
                </a:moveTo>
                <a:cubicBezTo>
                  <a:pt x="160" y="36"/>
                  <a:pt x="124" y="0"/>
                  <a:pt x="80" y="0"/>
                </a:cubicBez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lose/>
                <a:moveTo>
                  <a:pt x="132" y="75"/>
                </a:moveTo>
                <a:cubicBezTo>
                  <a:pt x="153" y="75"/>
                  <a:pt x="153" y="75"/>
                  <a:pt x="153" y="75"/>
                </a:cubicBezTo>
                <a:cubicBezTo>
                  <a:pt x="153" y="85"/>
                  <a:pt x="153" y="85"/>
                  <a:pt x="153" y="85"/>
                </a:cubicBezTo>
                <a:cubicBezTo>
                  <a:pt x="132" y="85"/>
                  <a:pt x="132" y="85"/>
                  <a:pt x="132" y="85"/>
                </a:cubicBezTo>
                <a:lnTo>
                  <a:pt x="132" y="75"/>
                </a:lnTo>
                <a:close/>
                <a:moveTo>
                  <a:pt x="75" y="7"/>
                </a:moveTo>
                <a:cubicBezTo>
                  <a:pt x="84" y="7"/>
                  <a:pt x="84" y="7"/>
                  <a:pt x="84" y="7"/>
                </a:cubicBezTo>
                <a:cubicBezTo>
                  <a:pt x="84" y="28"/>
                  <a:pt x="84" y="28"/>
                  <a:pt x="84" y="28"/>
                </a:cubicBezTo>
                <a:cubicBezTo>
                  <a:pt x="75" y="28"/>
                  <a:pt x="75" y="28"/>
                  <a:pt x="75" y="28"/>
                </a:cubicBezTo>
                <a:lnTo>
                  <a:pt x="75" y="7"/>
                </a:lnTo>
                <a:close/>
                <a:moveTo>
                  <a:pt x="28" y="85"/>
                </a:moveTo>
                <a:cubicBezTo>
                  <a:pt x="7" y="85"/>
                  <a:pt x="7" y="85"/>
                  <a:pt x="7" y="85"/>
                </a:cubicBezTo>
                <a:cubicBezTo>
                  <a:pt x="7" y="75"/>
                  <a:pt x="7" y="75"/>
                  <a:pt x="7" y="75"/>
                </a:cubicBezTo>
                <a:cubicBezTo>
                  <a:pt x="28" y="75"/>
                  <a:pt x="28" y="75"/>
                  <a:pt x="28" y="75"/>
                </a:cubicBezTo>
                <a:lnTo>
                  <a:pt x="28" y="85"/>
                </a:lnTo>
                <a:close/>
                <a:moveTo>
                  <a:pt x="71" y="75"/>
                </a:moveTo>
                <a:cubicBezTo>
                  <a:pt x="70" y="74"/>
                  <a:pt x="70" y="73"/>
                  <a:pt x="69" y="71"/>
                </a:cubicBezTo>
                <a:cubicBezTo>
                  <a:pt x="69" y="70"/>
                  <a:pt x="68" y="69"/>
                  <a:pt x="68" y="67"/>
                </a:cubicBezTo>
                <a:cubicBezTo>
                  <a:pt x="67" y="65"/>
                  <a:pt x="67" y="65"/>
                  <a:pt x="67" y="65"/>
                </a:cubicBezTo>
                <a:cubicBezTo>
                  <a:pt x="67" y="63"/>
                  <a:pt x="67" y="63"/>
                  <a:pt x="67" y="63"/>
                </a:cubicBezTo>
                <a:cubicBezTo>
                  <a:pt x="67" y="63"/>
                  <a:pt x="66" y="62"/>
                  <a:pt x="66" y="61"/>
                </a:cubicBezTo>
                <a:cubicBezTo>
                  <a:pt x="66" y="61"/>
                  <a:pt x="66" y="60"/>
                  <a:pt x="66" y="59"/>
                </a:cubicBezTo>
                <a:cubicBezTo>
                  <a:pt x="65" y="58"/>
                  <a:pt x="65" y="56"/>
                  <a:pt x="65" y="55"/>
                </a:cubicBezTo>
                <a:cubicBezTo>
                  <a:pt x="65" y="54"/>
                  <a:pt x="64" y="52"/>
                  <a:pt x="64" y="51"/>
                </a:cubicBezTo>
                <a:cubicBezTo>
                  <a:pt x="65" y="52"/>
                  <a:pt x="66" y="53"/>
                  <a:pt x="67" y="54"/>
                </a:cubicBezTo>
                <a:cubicBezTo>
                  <a:pt x="68" y="55"/>
                  <a:pt x="69" y="56"/>
                  <a:pt x="70" y="57"/>
                </a:cubicBezTo>
                <a:cubicBezTo>
                  <a:pt x="71" y="57"/>
                  <a:pt x="71" y="58"/>
                  <a:pt x="72" y="58"/>
                </a:cubicBezTo>
                <a:cubicBezTo>
                  <a:pt x="72" y="59"/>
                  <a:pt x="73" y="59"/>
                  <a:pt x="73" y="60"/>
                </a:cubicBezTo>
                <a:cubicBezTo>
                  <a:pt x="75" y="62"/>
                  <a:pt x="75" y="62"/>
                  <a:pt x="75" y="62"/>
                </a:cubicBezTo>
                <a:cubicBezTo>
                  <a:pt x="76" y="63"/>
                  <a:pt x="76" y="63"/>
                  <a:pt x="76" y="63"/>
                </a:cubicBezTo>
                <a:cubicBezTo>
                  <a:pt x="77" y="64"/>
                  <a:pt x="78" y="65"/>
                  <a:pt x="79" y="67"/>
                </a:cubicBezTo>
                <a:cubicBezTo>
                  <a:pt x="79" y="68"/>
                  <a:pt x="80" y="69"/>
                  <a:pt x="81" y="70"/>
                </a:cubicBezTo>
                <a:cubicBezTo>
                  <a:pt x="81" y="70"/>
                  <a:pt x="82" y="71"/>
                  <a:pt x="82" y="71"/>
                </a:cubicBezTo>
                <a:cubicBezTo>
                  <a:pt x="84" y="70"/>
                  <a:pt x="87" y="68"/>
                  <a:pt x="89" y="67"/>
                </a:cubicBezTo>
                <a:cubicBezTo>
                  <a:pt x="93" y="65"/>
                  <a:pt x="98" y="63"/>
                  <a:pt x="102" y="61"/>
                </a:cubicBezTo>
                <a:cubicBezTo>
                  <a:pt x="104" y="60"/>
                  <a:pt x="106" y="59"/>
                  <a:pt x="109" y="59"/>
                </a:cubicBezTo>
                <a:cubicBezTo>
                  <a:pt x="112" y="57"/>
                  <a:pt x="112" y="57"/>
                  <a:pt x="112" y="57"/>
                </a:cubicBezTo>
                <a:cubicBezTo>
                  <a:pt x="113" y="57"/>
                  <a:pt x="114" y="57"/>
                  <a:pt x="116" y="56"/>
                </a:cubicBezTo>
                <a:cubicBezTo>
                  <a:pt x="117" y="56"/>
                  <a:pt x="118" y="56"/>
                  <a:pt x="119" y="55"/>
                </a:cubicBezTo>
                <a:cubicBezTo>
                  <a:pt x="120" y="55"/>
                  <a:pt x="121" y="55"/>
                  <a:pt x="123" y="54"/>
                </a:cubicBezTo>
                <a:cubicBezTo>
                  <a:pt x="124" y="54"/>
                  <a:pt x="125" y="54"/>
                  <a:pt x="126" y="54"/>
                </a:cubicBezTo>
                <a:cubicBezTo>
                  <a:pt x="128" y="53"/>
                  <a:pt x="129" y="53"/>
                  <a:pt x="130" y="53"/>
                </a:cubicBezTo>
                <a:cubicBezTo>
                  <a:pt x="129" y="54"/>
                  <a:pt x="128" y="55"/>
                  <a:pt x="128" y="56"/>
                </a:cubicBezTo>
                <a:cubicBezTo>
                  <a:pt x="127" y="57"/>
                  <a:pt x="126" y="58"/>
                  <a:pt x="125" y="59"/>
                </a:cubicBezTo>
                <a:cubicBezTo>
                  <a:pt x="124" y="59"/>
                  <a:pt x="123" y="60"/>
                  <a:pt x="122" y="61"/>
                </a:cubicBezTo>
                <a:cubicBezTo>
                  <a:pt x="121" y="62"/>
                  <a:pt x="120" y="63"/>
                  <a:pt x="119" y="63"/>
                </a:cubicBezTo>
                <a:cubicBezTo>
                  <a:pt x="118" y="64"/>
                  <a:pt x="118" y="65"/>
                  <a:pt x="117" y="66"/>
                </a:cubicBezTo>
                <a:cubicBezTo>
                  <a:pt x="114" y="68"/>
                  <a:pt x="114" y="68"/>
                  <a:pt x="114" y="68"/>
                </a:cubicBezTo>
                <a:cubicBezTo>
                  <a:pt x="112" y="69"/>
                  <a:pt x="110" y="71"/>
                  <a:pt x="108" y="72"/>
                </a:cubicBezTo>
                <a:cubicBezTo>
                  <a:pt x="104" y="75"/>
                  <a:pt x="100" y="77"/>
                  <a:pt x="96" y="79"/>
                </a:cubicBezTo>
                <a:cubicBezTo>
                  <a:pt x="91" y="82"/>
                  <a:pt x="87" y="84"/>
                  <a:pt x="83" y="86"/>
                </a:cubicBezTo>
                <a:cubicBezTo>
                  <a:pt x="77" y="89"/>
                  <a:pt x="77" y="89"/>
                  <a:pt x="77" y="89"/>
                </a:cubicBezTo>
                <a:cubicBezTo>
                  <a:pt x="74" y="83"/>
                  <a:pt x="74" y="83"/>
                  <a:pt x="74" y="83"/>
                </a:cubicBezTo>
                <a:cubicBezTo>
                  <a:pt x="73" y="81"/>
                  <a:pt x="72" y="78"/>
                  <a:pt x="71" y="75"/>
                </a:cubicBezTo>
                <a:close/>
                <a:moveTo>
                  <a:pt x="75" y="132"/>
                </a:moveTo>
                <a:cubicBezTo>
                  <a:pt x="84" y="132"/>
                  <a:pt x="84" y="132"/>
                  <a:pt x="84" y="132"/>
                </a:cubicBezTo>
                <a:cubicBezTo>
                  <a:pt x="84" y="153"/>
                  <a:pt x="84" y="153"/>
                  <a:pt x="84" y="153"/>
                </a:cubicBezTo>
                <a:cubicBezTo>
                  <a:pt x="75" y="153"/>
                  <a:pt x="75" y="153"/>
                  <a:pt x="75" y="153"/>
                </a:cubicBezTo>
                <a:lnTo>
                  <a:pt x="75" y="13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9C92A12A-DBF2-2161-C16C-D8D0F317A4D4}"/>
              </a:ext>
            </a:extLst>
          </p:cNvPr>
          <p:cNvSpPr>
            <a:spLocks noEditPoints="1"/>
          </p:cNvSpPr>
          <p:nvPr/>
        </p:nvSpPr>
        <p:spPr bwMode="auto">
          <a:xfrm>
            <a:off x="11190288" y="4122738"/>
            <a:ext cx="254000" cy="254000"/>
          </a:xfrm>
          <a:custGeom>
            <a:avLst/>
            <a:gdLst>
              <a:gd name="T0" fmla="*/ 80 w 160"/>
              <a:gd name="T1" fmla="*/ 0 h 160"/>
              <a:gd name="T2" fmla="*/ 0 w 160"/>
              <a:gd name="T3" fmla="*/ 80 h 160"/>
              <a:gd name="T4" fmla="*/ 80 w 160"/>
              <a:gd name="T5" fmla="*/ 160 h 160"/>
              <a:gd name="T6" fmla="*/ 160 w 160"/>
              <a:gd name="T7" fmla="*/ 80 h 160"/>
              <a:gd name="T8" fmla="*/ 80 w 160"/>
              <a:gd name="T9" fmla="*/ 0 h 160"/>
              <a:gd name="T10" fmla="*/ 80 w 160"/>
              <a:gd name="T11" fmla="*/ 146 h 160"/>
              <a:gd name="T12" fmla="*/ 13 w 160"/>
              <a:gd name="T13" fmla="*/ 80 h 160"/>
              <a:gd name="T14" fmla="*/ 80 w 160"/>
              <a:gd name="T15" fmla="*/ 14 h 160"/>
              <a:gd name="T16" fmla="*/ 146 w 160"/>
              <a:gd name="T17" fmla="*/ 80 h 160"/>
              <a:gd name="T18" fmla="*/ 80 w 160"/>
              <a:gd name="T19" fmla="*/ 146 h 160"/>
              <a:gd name="T20" fmla="*/ 80 w 160"/>
              <a:gd name="T21" fmla="*/ 18 h 160"/>
              <a:gd name="T22" fmla="*/ 18 w 160"/>
              <a:gd name="T23" fmla="*/ 80 h 160"/>
              <a:gd name="T24" fmla="*/ 80 w 160"/>
              <a:gd name="T25" fmla="*/ 142 h 160"/>
              <a:gd name="T26" fmla="*/ 141 w 160"/>
              <a:gd name="T27" fmla="*/ 80 h 160"/>
              <a:gd name="T28" fmla="*/ 80 w 160"/>
              <a:gd name="T29" fmla="*/ 18 h 160"/>
              <a:gd name="T30" fmla="*/ 80 w 160"/>
              <a:gd name="T31" fmla="*/ 27 h 160"/>
              <a:gd name="T32" fmla="*/ 86 w 160"/>
              <a:gd name="T33" fmla="*/ 33 h 160"/>
              <a:gd name="T34" fmla="*/ 80 w 160"/>
              <a:gd name="T35" fmla="*/ 39 h 160"/>
              <a:gd name="T36" fmla="*/ 74 w 160"/>
              <a:gd name="T37" fmla="*/ 33 h 160"/>
              <a:gd name="T38" fmla="*/ 80 w 160"/>
              <a:gd name="T39" fmla="*/ 27 h 160"/>
              <a:gd name="T40" fmla="*/ 33 w 160"/>
              <a:gd name="T41" fmla="*/ 86 h 160"/>
              <a:gd name="T42" fmla="*/ 28 w 160"/>
              <a:gd name="T43" fmla="*/ 80 h 160"/>
              <a:gd name="T44" fmla="*/ 33 w 160"/>
              <a:gd name="T45" fmla="*/ 74 h 160"/>
              <a:gd name="T46" fmla="*/ 39 w 160"/>
              <a:gd name="T47" fmla="*/ 80 h 160"/>
              <a:gd name="T48" fmla="*/ 33 w 160"/>
              <a:gd name="T49" fmla="*/ 86 h 160"/>
              <a:gd name="T50" fmla="*/ 80 w 160"/>
              <a:gd name="T51" fmla="*/ 132 h 160"/>
              <a:gd name="T52" fmla="*/ 74 w 160"/>
              <a:gd name="T53" fmla="*/ 126 h 160"/>
              <a:gd name="T54" fmla="*/ 80 w 160"/>
              <a:gd name="T55" fmla="*/ 120 h 160"/>
              <a:gd name="T56" fmla="*/ 85 w 160"/>
              <a:gd name="T57" fmla="*/ 126 h 160"/>
              <a:gd name="T58" fmla="*/ 80 w 160"/>
              <a:gd name="T59" fmla="*/ 132 h 160"/>
              <a:gd name="T60" fmla="*/ 87 w 160"/>
              <a:gd name="T61" fmla="*/ 74 h 160"/>
              <a:gd name="T62" fmla="*/ 87 w 160"/>
              <a:gd name="T63" fmla="*/ 74 h 160"/>
              <a:gd name="T64" fmla="*/ 75 w 160"/>
              <a:gd name="T65" fmla="*/ 108 h 160"/>
              <a:gd name="T66" fmla="*/ 75 w 160"/>
              <a:gd name="T67" fmla="*/ 78 h 160"/>
              <a:gd name="T68" fmla="*/ 59 w 160"/>
              <a:gd name="T69" fmla="*/ 48 h 160"/>
              <a:gd name="T70" fmla="*/ 87 w 160"/>
              <a:gd name="T71" fmla="*/ 74 h 160"/>
              <a:gd name="T72" fmla="*/ 87 w 160"/>
              <a:gd name="T73" fmla="*/ 74 h 160"/>
              <a:gd name="T74" fmla="*/ 87 w 160"/>
              <a:gd name="T75" fmla="*/ 74 h 160"/>
              <a:gd name="T76" fmla="*/ 126 w 160"/>
              <a:gd name="T77" fmla="*/ 85 h 160"/>
              <a:gd name="T78" fmla="*/ 121 w 160"/>
              <a:gd name="T79" fmla="*/ 79 h 160"/>
              <a:gd name="T80" fmla="*/ 126 w 160"/>
              <a:gd name="T81" fmla="*/ 73 h 160"/>
              <a:gd name="T82" fmla="*/ 132 w 160"/>
              <a:gd name="T83" fmla="*/ 79 h 160"/>
              <a:gd name="T84" fmla="*/ 126 w 160"/>
              <a:gd name="T85" fmla="*/ 8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5" y="0"/>
                  <a:pt x="0" y="36"/>
                  <a:pt x="0" y="80"/>
                </a:cubicBezTo>
                <a:cubicBezTo>
                  <a:pt x="0" y="124"/>
                  <a:pt x="35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80" y="146"/>
                </a:moveTo>
                <a:cubicBezTo>
                  <a:pt x="43" y="146"/>
                  <a:pt x="13" y="116"/>
                  <a:pt x="13" y="80"/>
                </a:cubicBezTo>
                <a:cubicBezTo>
                  <a:pt x="13" y="44"/>
                  <a:pt x="43" y="14"/>
                  <a:pt x="80" y="14"/>
                </a:cubicBezTo>
                <a:cubicBezTo>
                  <a:pt x="116" y="14"/>
                  <a:pt x="146" y="44"/>
                  <a:pt x="146" y="80"/>
                </a:cubicBezTo>
                <a:cubicBezTo>
                  <a:pt x="146" y="116"/>
                  <a:pt x="116" y="146"/>
                  <a:pt x="80" y="146"/>
                </a:cubicBezTo>
                <a:close/>
                <a:moveTo>
                  <a:pt x="80" y="18"/>
                </a:moveTo>
                <a:cubicBezTo>
                  <a:pt x="45" y="18"/>
                  <a:pt x="18" y="46"/>
                  <a:pt x="18" y="80"/>
                </a:cubicBezTo>
                <a:cubicBezTo>
                  <a:pt x="18" y="114"/>
                  <a:pt x="45" y="142"/>
                  <a:pt x="80" y="142"/>
                </a:cubicBezTo>
                <a:cubicBezTo>
                  <a:pt x="114" y="142"/>
                  <a:pt x="141" y="114"/>
                  <a:pt x="141" y="80"/>
                </a:cubicBezTo>
                <a:cubicBezTo>
                  <a:pt x="141" y="46"/>
                  <a:pt x="114" y="18"/>
                  <a:pt x="80" y="18"/>
                </a:cubicBezTo>
                <a:close/>
                <a:moveTo>
                  <a:pt x="80" y="27"/>
                </a:moveTo>
                <a:cubicBezTo>
                  <a:pt x="84" y="27"/>
                  <a:pt x="86" y="30"/>
                  <a:pt x="86" y="33"/>
                </a:cubicBezTo>
                <a:cubicBezTo>
                  <a:pt x="86" y="36"/>
                  <a:pt x="84" y="39"/>
                  <a:pt x="80" y="39"/>
                </a:cubicBezTo>
                <a:cubicBezTo>
                  <a:pt x="77" y="39"/>
                  <a:pt x="74" y="36"/>
                  <a:pt x="74" y="33"/>
                </a:cubicBezTo>
                <a:cubicBezTo>
                  <a:pt x="74" y="30"/>
                  <a:pt x="77" y="27"/>
                  <a:pt x="80" y="27"/>
                </a:cubicBezTo>
                <a:close/>
                <a:moveTo>
                  <a:pt x="33" y="86"/>
                </a:moveTo>
                <a:cubicBezTo>
                  <a:pt x="30" y="86"/>
                  <a:pt x="28" y="83"/>
                  <a:pt x="28" y="80"/>
                </a:cubicBezTo>
                <a:cubicBezTo>
                  <a:pt x="28" y="77"/>
                  <a:pt x="30" y="74"/>
                  <a:pt x="33" y="74"/>
                </a:cubicBezTo>
                <a:cubicBezTo>
                  <a:pt x="37" y="74"/>
                  <a:pt x="39" y="77"/>
                  <a:pt x="39" y="80"/>
                </a:cubicBezTo>
                <a:cubicBezTo>
                  <a:pt x="39" y="83"/>
                  <a:pt x="37" y="86"/>
                  <a:pt x="33" y="86"/>
                </a:cubicBezTo>
                <a:close/>
                <a:moveTo>
                  <a:pt x="80" y="132"/>
                </a:moveTo>
                <a:cubicBezTo>
                  <a:pt x="76" y="132"/>
                  <a:pt x="74" y="129"/>
                  <a:pt x="74" y="126"/>
                </a:cubicBezTo>
                <a:cubicBezTo>
                  <a:pt x="74" y="123"/>
                  <a:pt x="76" y="120"/>
                  <a:pt x="80" y="120"/>
                </a:cubicBezTo>
                <a:cubicBezTo>
                  <a:pt x="83" y="120"/>
                  <a:pt x="85" y="123"/>
                  <a:pt x="85" y="126"/>
                </a:cubicBezTo>
                <a:cubicBezTo>
                  <a:pt x="85" y="129"/>
                  <a:pt x="83" y="132"/>
                  <a:pt x="80" y="132"/>
                </a:cubicBezTo>
                <a:close/>
                <a:moveTo>
                  <a:pt x="87" y="74"/>
                </a:moveTo>
                <a:cubicBezTo>
                  <a:pt x="87" y="74"/>
                  <a:pt x="87" y="74"/>
                  <a:pt x="87" y="74"/>
                </a:cubicBezTo>
                <a:cubicBezTo>
                  <a:pt x="75" y="108"/>
                  <a:pt x="75" y="108"/>
                  <a:pt x="75" y="108"/>
                </a:cubicBezTo>
                <a:cubicBezTo>
                  <a:pt x="75" y="78"/>
                  <a:pt x="75" y="78"/>
                  <a:pt x="75" y="78"/>
                </a:cubicBezTo>
                <a:cubicBezTo>
                  <a:pt x="59" y="48"/>
                  <a:pt x="59" y="48"/>
                  <a:pt x="59" y="48"/>
                </a:cubicBezTo>
                <a:cubicBezTo>
                  <a:pt x="87" y="74"/>
                  <a:pt x="87" y="74"/>
                  <a:pt x="87" y="74"/>
                </a:cubicBezTo>
                <a:cubicBezTo>
                  <a:pt x="87" y="74"/>
                  <a:pt x="87" y="74"/>
                  <a:pt x="87" y="74"/>
                </a:cubicBezTo>
                <a:cubicBezTo>
                  <a:pt x="87" y="74"/>
                  <a:pt x="87" y="74"/>
                  <a:pt x="87" y="74"/>
                </a:cubicBezTo>
                <a:close/>
                <a:moveTo>
                  <a:pt x="126" y="85"/>
                </a:moveTo>
                <a:cubicBezTo>
                  <a:pt x="123" y="85"/>
                  <a:pt x="121" y="83"/>
                  <a:pt x="121" y="79"/>
                </a:cubicBezTo>
                <a:cubicBezTo>
                  <a:pt x="121" y="76"/>
                  <a:pt x="123" y="73"/>
                  <a:pt x="126" y="73"/>
                </a:cubicBezTo>
                <a:cubicBezTo>
                  <a:pt x="130" y="73"/>
                  <a:pt x="132" y="76"/>
                  <a:pt x="132" y="79"/>
                </a:cubicBezTo>
                <a:cubicBezTo>
                  <a:pt x="132" y="83"/>
                  <a:pt x="130" y="85"/>
                  <a:pt x="126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71FF7207-7A3D-2769-5D72-1B4D3798926A}"/>
              </a:ext>
            </a:extLst>
          </p:cNvPr>
          <p:cNvSpPr>
            <a:spLocks noEditPoints="1"/>
          </p:cNvSpPr>
          <p:nvPr/>
        </p:nvSpPr>
        <p:spPr bwMode="auto">
          <a:xfrm>
            <a:off x="6786563" y="4132263"/>
            <a:ext cx="254000" cy="234950"/>
          </a:xfrm>
          <a:custGeom>
            <a:avLst/>
            <a:gdLst>
              <a:gd name="T0" fmla="*/ 36 w 160"/>
              <a:gd name="T1" fmla="*/ 30 h 148"/>
              <a:gd name="T2" fmla="*/ 51 w 160"/>
              <a:gd name="T3" fmla="*/ 15 h 148"/>
              <a:gd name="T4" fmla="*/ 36 w 160"/>
              <a:gd name="T5" fmla="*/ 0 h 148"/>
              <a:gd name="T6" fmla="*/ 21 w 160"/>
              <a:gd name="T7" fmla="*/ 15 h 148"/>
              <a:gd name="T8" fmla="*/ 36 w 160"/>
              <a:gd name="T9" fmla="*/ 30 h 148"/>
              <a:gd name="T10" fmla="*/ 0 w 160"/>
              <a:gd name="T11" fmla="*/ 89 h 148"/>
              <a:gd name="T12" fmla="*/ 12 w 160"/>
              <a:gd name="T13" fmla="*/ 89 h 148"/>
              <a:gd name="T14" fmla="*/ 12 w 160"/>
              <a:gd name="T15" fmla="*/ 56 h 148"/>
              <a:gd name="T16" fmla="*/ 16 w 160"/>
              <a:gd name="T17" fmla="*/ 56 h 148"/>
              <a:gd name="T18" fmla="*/ 16 w 160"/>
              <a:gd name="T19" fmla="*/ 93 h 148"/>
              <a:gd name="T20" fmla="*/ 16 w 160"/>
              <a:gd name="T21" fmla="*/ 93 h 148"/>
              <a:gd name="T22" fmla="*/ 16 w 160"/>
              <a:gd name="T23" fmla="*/ 148 h 148"/>
              <a:gd name="T24" fmla="*/ 34 w 160"/>
              <a:gd name="T25" fmla="*/ 148 h 148"/>
              <a:gd name="T26" fmla="*/ 34 w 160"/>
              <a:gd name="T27" fmla="*/ 89 h 148"/>
              <a:gd name="T28" fmla="*/ 39 w 160"/>
              <a:gd name="T29" fmla="*/ 89 h 148"/>
              <a:gd name="T30" fmla="*/ 39 w 160"/>
              <a:gd name="T31" fmla="*/ 148 h 148"/>
              <a:gd name="T32" fmla="*/ 56 w 160"/>
              <a:gd name="T33" fmla="*/ 148 h 148"/>
              <a:gd name="T34" fmla="*/ 56 w 160"/>
              <a:gd name="T35" fmla="*/ 89 h 148"/>
              <a:gd name="T36" fmla="*/ 56 w 160"/>
              <a:gd name="T37" fmla="*/ 89 h 148"/>
              <a:gd name="T38" fmla="*/ 56 w 160"/>
              <a:gd name="T39" fmla="*/ 56 h 148"/>
              <a:gd name="T40" fmla="*/ 60 w 160"/>
              <a:gd name="T41" fmla="*/ 56 h 148"/>
              <a:gd name="T42" fmla="*/ 60 w 160"/>
              <a:gd name="T43" fmla="*/ 89 h 148"/>
              <a:gd name="T44" fmla="*/ 72 w 160"/>
              <a:gd name="T45" fmla="*/ 89 h 148"/>
              <a:gd name="T46" fmla="*/ 72 w 160"/>
              <a:gd name="T47" fmla="*/ 36 h 148"/>
              <a:gd name="T48" fmla="*/ 0 w 160"/>
              <a:gd name="T49" fmla="*/ 36 h 148"/>
              <a:gd name="T50" fmla="*/ 0 w 160"/>
              <a:gd name="T51" fmla="*/ 89 h 148"/>
              <a:gd name="T52" fmla="*/ 118 w 160"/>
              <a:gd name="T53" fmla="*/ 30 h 148"/>
              <a:gd name="T54" fmla="*/ 133 w 160"/>
              <a:gd name="T55" fmla="*/ 15 h 148"/>
              <a:gd name="T56" fmla="*/ 118 w 160"/>
              <a:gd name="T57" fmla="*/ 0 h 148"/>
              <a:gd name="T58" fmla="*/ 103 w 160"/>
              <a:gd name="T59" fmla="*/ 15 h 148"/>
              <a:gd name="T60" fmla="*/ 118 w 160"/>
              <a:gd name="T61" fmla="*/ 30 h 148"/>
              <a:gd name="T62" fmla="*/ 139 w 160"/>
              <a:gd name="T63" fmla="*/ 57 h 148"/>
              <a:gd name="T64" fmla="*/ 148 w 160"/>
              <a:gd name="T65" fmla="*/ 89 h 148"/>
              <a:gd name="T66" fmla="*/ 160 w 160"/>
              <a:gd name="T67" fmla="*/ 89 h 148"/>
              <a:gd name="T68" fmla="*/ 145 w 160"/>
              <a:gd name="T69" fmla="*/ 36 h 148"/>
              <a:gd name="T70" fmla="*/ 92 w 160"/>
              <a:gd name="T71" fmla="*/ 36 h 148"/>
              <a:gd name="T72" fmla="*/ 76 w 160"/>
              <a:gd name="T73" fmla="*/ 89 h 148"/>
              <a:gd name="T74" fmla="*/ 88 w 160"/>
              <a:gd name="T75" fmla="*/ 89 h 148"/>
              <a:gd name="T76" fmla="*/ 97 w 160"/>
              <a:gd name="T77" fmla="*/ 56 h 148"/>
              <a:gd name="T78" fmla="*/ 101 w 160"/>
              <a:gd name="T79" fmla="*/ 56 h 148"/>
              <a:gd name="T80" fmla="*/ 85 w 160"/>
              <a:gd name="T81" fmla="*/ 116 h 148"/>
              <a:gd name="T82" fmla="*/ 98 w 160"/>
              <a:gd name="T83" fmla="*/ 116 h 148"/>
              <a:gd name="T84" fmla="*/ 98 w 160"/>
              <a:gd name="T85" fmla="*/ 148 h 148"/>
              <a:gd name="T86" fmla="*/ 115 w 160"/>
              <a:gd name="T87" fmla="*/ 148 h 148"/>
              <a:gd name="T88" fmla="*/ 115 w 160"/>
              <a:gd name="T89" fmla="*/ 116 h 148"/>
              <a:gd name="T90" fmla="*/ 121 w 160"/>
              <a:gd name="T91" fmla="*/ 116 h 148"/>
              <a:gd name="T92" fmla="*/ 121 w 160"/>
              <a:gd name="T93" fmla="*/ 148 h 148"/>
              <a:gd name="T94" fmla="*/ 138 w 160"/>
              <a:gd name="T95" fmla="*/ 148 h 148"/>
              <a:gd name="T96" fmla="*/ 138 w 160"/>
              <a:gd name="T97" fmla="*/ 116 h 148"/>
              <a:gd name="T98" fmla="*/ 151 w 160"/>
              <a:gd name="T99" fmla="*/ 116 h 148"/>
              <a:gd name="T100" fmla="*/ 135 w 160"/>
              <a:gd name="T101" fmla="*/ 57 h 148"/>
              <a:gd name="T102" fmla="*/ 139 w 160"/>
              <a:gd name="T103" fmla="*/ 57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0" h="148">
                <a:moveTo>
                  <a:pt x="36" y="30"/>
                </a:moveTo>
                <a:cubicBezTo>
                  <a:pt x="44" y="30"/>
                  <a:pt x="51" y="24"/>
                  <a:pt x="51" y="15"/>
                </a:cubicBezTo>
                <a:cubicBezTo>
                  <a:pt x="51" y="7"/>
                  <a:pt x="44" y="0"/>
                  <a:pt x="36" y="0"/>
                </a:cubicBezTo>
                <a:cubicBezTo>
                  <a:pt x="28" y="0"/>
                  <a:pt x="21" y="7"/>
                  <a:pt x="21" y="15"/>
                </a:cubicBezTo>
                <a:cubicBezTo>
                  <a:pt x="21" y="24"/>
                  <a:pt x="28" y="30"/>
                  <a:pt x="36" y="30"/>
                </a:cubicBezTo>
                <a:close/>
                <a:moveTo>
                  <a:pt x="0" y="89"/>
                </a:moveTo>
                <a:cubicBezTo>
                  <a:pt x="12" y="89"/>
                  <a:pt x="12" y="89"/>
                  <a:pt x="12" y="89"/>
                </a:cubicBezTo>
                <a:cubicBezTo>
                  <a:pt x="12" y="56"/>
                  <a:pt x="12" y="56"/>
                  <a:pt x="12" y="56"/>
                </a:cubicBezTo>
                <a:cubicBezTo>
                  <a:pt x="16" y="56"/>
                  <a:pt x="16" y="56"/>
                  <a:pt x="16" y="56"/>
                </a:cubicBezTo>
                <a:cubicBezTo>
                  <a:pt x="16" y="93"/>
                  <a:pt x="16" y="93"/>
                  <a:pt x="16" y="93"/>
                </a:cubicBezTo>
                <a:cubicBezTo>
                  <a:pt x="16" y="93"/>
                  <a:pt x="16" y="93"/>
                  <a:pt x="16" y="93"/>
                </a:cubicBezTo>
                <a:cubicBezTo>
                  <a:pt x="16" y="148"/>
                  <a:pt x="16" y="148"/>
                  <a:pt x="16" y="148"/>
                </a:cubicBezTo>
                <a:cubicBezTo>
                  <a:pt x="34" y="148"/>
                  <a:pt x="34" y="148"/>
                  <a:pt x="34" y="148"/>
                </a:cubicBezTo>
                <a:cubicBezTo>
                  <a:pt x="34" y="89"/>
                  <a:pt x="34" y="89"/>
                  <a:pt x="34" y="89"/>
                </a:cubicBezTo>
                <a:cubicBezTo>
                  <a:pt x="39" y="89"/>
                  <a:pt x="39" y="89"/>
                  <a:pt x="39" y="89"/>
                </a:cubicBezTo>
                <a:cubicBezTo>
                  <a:pt x="39" y="148"/>
                  <a:pt x="39" y="148"/>
                  <a:pt x="39" y="148"/>
                </a:cubicBezTo>
                <a:cubicBezTo>
                  <a:pt x="56" y="148"/>
                  <a:pt x="56" y="148"/>
                  <a:pt x="56" y="148"/>
                </a:cubicBezTo>
                <a:cubicBezTo>
                  <a:pt x="56" y="89"/>
                  <a:pt x="56" y="89"/>
                  <a:pt x="56" y="89"/>
                </a:cubicBezTo>
                <a:cubicBezTo>
                  <a:pt x="56" y="89"/>
                  <a:pt x="56" y="89"/>
                  <a:pt x="56" y="89"/>
                </a:cubicBezTo>
                <a:cubicBezTo>
                  <a:pt x="56" y="56"/>
                  <a:pt x="56" y="56"/>
                  <a:pt x="56" y="56"/>
                </a:cubicBezTo>
                <a:cubicBezTo>
                  <a:pt x="60" y="56"/>
                  <a:pt x="60" y="56"/>
                  <a:pt x="60" y="56"/>
                </a:cubicBezTo>
                <a:cubicBezTo>
                  <a:pt x="60" y="89"/>
                  <a:pt x="60" y="89"/>
                  <a:pt x="60" y="89"/>
                </a:cubicBezTo>
                <a:cubicBezTo>
                  <a:pt x="72" y="89"/>
                  <a:pt x="72" y="89"/>
                  <a:pt x="72" y="89"/>
                </a:cubicBezTo>
                <a:cubicBezTo>
                  <a:pt x="72" y="36"/>
                  <a:pt x="72" y="36"/>
                  <a:pt x="72" y="36"/>
                </a:cubicBezTo>
                <a:cubicBezTo>
                  <a:pt x="0" y="36"/>
                  <a:pt x="0" y="36"/>
                  <a:pt x="0" y="36"/>
                </a:cubicBezTo>
                <a:lnTo>
                  <a:pt x="0" y="89"/>
                </a:lnTo>
                <a:close/>
                <a:moveTo>
                  <a:pt x="118" y="30"/>
                </a:moveTo>
                <a:cubicBezTo>
                  <a:pt x="126" y="30"/>
                  <a:pt x="133" y="24"/>
                  <a:pt x="133" y="15"/>
                </a:cubicBezTo>
                <a:cubicBezTo>
                  <a:pt x="133" y="7"/>
                  <a:pt x="126" y="0"/>
                  <a:pt x="118" y="0"/>
                </a:cubicBezTo>
                <a:cubicBezTo>
                  <a:pt x="110" y="0"/>
                  <a:pt x="103" y="7"/>
                  <a:pt x="103" y="15"/>
                </a:cubicBezTo>
                <a:cubicBezTo>
                  <a:pt x="103" y="24"/>
                  <a:pt x="110" y="30"/>
                  <a:pt x="118" y="30"/>
                </a:cubicBezTo>
                <a:close/>
                <a:moveTo>
                  <a:pt x="139" y="57"/>
                </a:moveTo>
                <a:cubicBezTo>
                  <a:pt x="148" y="89"/>
                  <a:pt x="148" y="89"/>
                  <a:pt x="148" y="89"/>
                </a:cubicBezTo>
                <a:cubicBezTo>
                  <a:pt x="160" y="89"/>
                  <a:pt x="160" y="89"/>
                  <a:pt x="160" y="89"/>
                </a:cubicBezTo>
                <a:cubicBezTo>
                  <a:pt x="145" y="36"/>
                  <a:pt x="145" y="36"/>
                  <a:pt x="145" y="36"/>
                </a:cubicBezTo>
                <a:cubicBezTo>
                  <a:pt x="92" y="36"/>
                  <a:pt x="92" y="36"/>
                  <a:pt x="92" y="36"/>
                </a:cubicBezTo>
                <a:cubicBezTo>
                  <a:pt x="76" y="89"/>
                  <a:pt x="76" y="89"/>
                  <a:pt x="76" y="89"/>
                </a:cubicBezTo>
                <a:cubicBezTo>
                  <a:pt x="88" y="89"/>
                  <a:pt x="88" y="89"/>
                  <a:pt x="88" y="89"/>
                </a:cubicBezTo>
                <a:cubicBezTo>
                  <a:pt x="97" y="56"/>
                  <a:pt x="97" y="56"/>
                  <a:pt x="97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85" y="116"/>
                  <a:pt x="85" y="116"/>
                  <a:pt x="85" y="116"/>
                </a:cubicBezTo>
                <a:cubicBezTo>
                  <a:pt x="98" y="116"/>
                  <a:pt x="98" y="116"/>
                  <a:pt x="98" y="116"/>
                </a:cubicBezTo>
                <a:cubicBezTo>
                  <a:pt x="98" y="148"/>
                  <a:pt x="98" y="148"/>
                  <a:pt x="98" y="148"/>
                </a:cubicBezTo>
                <a:cubicBezTo>
                  <a:pt x="115" y="148"/>
                  <a:pt x="115" y="148"/>
                  <a:pt x="115" y="148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21" y="116"/>
                  <a:pt x="121" y="116"/>
                  <a:pt x="121" y="116"/>
                </a:cubicBezTo>
                <a:cubicBezTo>
                  <a:pt x="121" y="148"/>
                  <a:pt x="121" y="148"/>
                  <a:pt x="121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8" y="116"/>
                  <a:pt x="138" y="116"/>
                  <a:pt x="138" y="116"/>
                </a:cubicBezTo>
                <a:cubicBezTo>
                  <a:pt x="151" y="116"/>
                  <a:pt x="151" y="116"/>
                  <a:pt x="151" y="116"/>
                </a:cubicBezTo>
                <a:cubicBezTo>
                  <a:pt x="135" y="57"/>
                  <a:pt x="135" y="57"/>
                  <a:pt x="135" y="57"/>
                </a:cubicBezTo>
                <a:lnTo>
                  <a:pt x="139" y="5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4B482B5D-CC16-8594-680F-EA9EC469593A}"/>
              </a:ext>
            </a:extLst>
          </p:cNvPr>
          <p:cNvSpPr>
            <a:spLocks noEditPoints="1"/>
          </p:cNvSpPr>
          <p:nvPr/>
        </p:nvSpPr>
        <p:spPr bwMode="auto">
          <a:xfrm>
            <a:off x="4606926" y="4122738"/>
            <a:ext cx="207963" cy="273050"/>
          </a:xfrm>
          <a:custGeom>
            <a:avLst/>
            <a:gdLst>
              <a:gd name="T0" fmla="*/ 37 w 131"/>
              <a:gd name="T1" fmla="*/ 92 h 172"/>
              <a:gd name="T2" fmla="*/ 93 w 131"/>
              <a:gd name="T3" fmla="*/ 92 h 172"/>
              <a:gd name="T4" fmla="*/ 106 w 131"/>
              <a:gd name="T5" fmla="*/ 27 h 172"/>
              <a:gd name="T6" fmla="*/ 93 w 131"/>
              <a:gd name="T7" fmla="*/ 0 h 172"/>
              <a:gd name="T8" fmla="*/ 84 w 131"/>
              <a:gd name="T9" fmla="*/ 0 h 172"/>
              <a:gd name="T10" fmla="*/ 65 w 131"/>
              <a:gd name="T11" fmla="*/ 23 h 172"/>
              <a:gd name="T12" fmla="*/ 46 w 131"/>
              <a:gd name="T13" fmla="*/ 0 h 172"/>
              <a:gd name="T14" fmla="*/ 37 w 131"/>
              <a:gd name="T15" fmla="*/ 0 h 172"/>
              <a:gd name="T16" fmla="*/ 24 w 131"/>
              <a:gd name="T17" fmla="*/ 27 h 172"/>
              <a:gd name="T18" fmla="*/ 37 w 131"/>
              <a:gd name="T19" fmla="*/ 92 h 172"/>
              <a:gd name="T20" fmla="*/ 108 w 131"/>
              <a:gd name="T21" fmla="*/ 142 h 172"/>
              <a:gd name="T22" fmla="*/ 95 w 131"/>
              <a:gd name="T23" fmla="*/ 105 h 172"/>
              <a:gd name="T24" fmla="*/ 36 w 131"/>
              <a:gd name="T25" fmla="*/ 105 h 172"/>
              <a:gd name="T26" fmla="*/ 22 w 131"/>
              <a:gd name="T27" fmla="*/ 142 h 172"/>
              <a:gd name="T28" fmla="*/ 25 w 131"/>
              <a:gd name="T29" fmla="*/ 155 h 172"/>
              <a:gd name="T30" fmla="*/ 39 w 131"/>
              <a:gd name="T31" fmla="*/ 156 h 172"/>
              <a:gd name="T32" fmla="*/ 52 w 131"/>
              <a:gd name="T33" fmla="*/ 155 h 172"/>
              <a:gd name="T34" fmla="*/ 65 w 131"/>
              <a:gd name="T35" fmla="*/ 155 h 172"/>
              <a:gd name="T36" fmla="*/ 78 w 131"/>
              <a:gd name="T37" fmla="*/ 155 h 172"/>
              <a:gd name="T38" fmla="*/ 91 w 131"/>
              <a:gd name="T39" fmla="*/ 156 h 172"/>
              <a:gd name="T40" fmla="*/ 105 w 131"/>
              <a:gd name="T41" fmla="*/ 155 h 172"/>
              <a:gd name="T42" fmla="*/ 108 w 131"/>
              <a:gd name="T43" fmla="*/ 142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31" h="172">
                <a:moveTo>
                  <a:pt x="37" y="92"/>
                </a:moveTo>
                <a:cubicBezTo>
                  <a:pt x="93" y="92"/>
                  <a:pt x="93" y="92"/>
                  <a:pt x="93" y="92"/>
                </a:cubicBezTo>
                <a:cubicBezTo>
                  <a:pt x="92" y="58"/>
                  <a:pt x="106" y="27"/>
                  <a:pt x="106" y="27"/>
                </a:cubicBezTo>
                <a:cubicBezTo>
                  <a:pt x="91" y="22"/>
                  <a:pt x="93" y="0"/>
                  <a:pt x="93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23"/>
                  <a:pt x="65" y="23"/>
                  <a:pt x="65" y="23"/>
                </a:cubicBezTo>
                <a:cubicBezTo>
                  <a:pt x="65" y="23"/>
                  <a:pt x="46" y="23"/>
                  <a:pt x="46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7" y="0"/>
                  <a:pt x="39" y="22"/>
                  <a:pt x="24" y="27"/>
                </a:cubicBezTo>
                <a:cubicBezTo>
                  <a:pt x="24" y="27"/>
                  <a:pt x="38" y="58"/>
                  <a:pt x="37" y="92"/>
                </a:cubicBezTo>
                <a:close/>
                <a:moveTo>
                  <a:pt x="108" y="142"/>
                </a:moveTo>
                <a:cubicBezTo>
                  <a:pt x="103" y="135"/>
                  <a:pt x="97" y="119"/>
                  <a:pt x="95" y="105"/>
                </a:cubicBezTo>
                <a:cubicBezTo>
                  <a:pt x="36" y="105"/>
                  <a:pt x="36" y="105"/>
                  <a:pt x="36" y="105"/>
                </a:cubicBezTo>
                <a:cubicBezTo>
                  <a:pt x="33" y="119"/>
                  <a:pt x="27" y="135"/>
                  <a:pt x="22" y="142"/>
                </a:cubicBezTo>
                <a:cubicBezTo>
                  <a:pt x="0" y="172"/>
                  <a:pt x="25" y="155"/>
                  <a:pt x="25" y="155"/>
                </a:cubicBezTo>
                <a:cubicBezTo>
                  <a:pt x="25" y="155"/>
                  <a:pt x="31" y="166"/>
                  <a:pt x="39" y="156"/>
                </a:cubicBezTo>
                <a:cubicBezTo>
                  <a:pt x="39" y="156"/>
                  <a:pt x="47" y="166"/>
                  <a:pt x="52" y="155"/>
                </a:cubicBezTo>
                <a:cubicBezTo>
                  <a:pt x="52" y="155"/>
                  <a:pt x="58" y="166"/>
                  <a:pt x="65" y="155"/>
                </a:cubicBezTo>
                <a:cubicBezTo>
                  <a:pt x="72" y="166"/>
                  <a:pt x="78" y="155"/>
                  <a:pt x="78" y="155"/>
                </a:cubicBezTo>
                <a:cubicBezTo>
                  <a:pt x="84" y="166"/>
                  <a:pt x="91" y="156"/>
                  <a:pt x="91" y="156"/>
                </a:cubicBezTo>
                <a:cubicBezTo>
                  <a:pt x="99" y="166"/>
                  <a:pt x="105" y="155"/>
                  <a:pt x="105" y="155"/>
                </a:cubicBezTo>
                <a:cubicBezTo>
                  <a:pt x="105" y="155"/>
                  <a:pt x="131" y="172"/>
                  <a:pt x="108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24CA3702-82AF-2175-14BC-6B7E0B0A69D8}"/>
              </a:ext>
            </a:extLst>
          </p:cNvPr>
          <p:cNvSpPr>
            <a:spLocks noEditPoints="1"/>
          </p:cNvSpPr>
          <p:nvPr/>
        </p:nvSpPr>
        <p:spPr bwMode="auto">
          <a:xfrm>
            <a:off x="4583113" y="3575050"/>
            <a:ext cx="254000" cy="254000"/>
          </a:xfrm>
          <a:custGeom>
            <a:avLst/>
            <a:gdLst>
              <a:gd name="T0" fmla="*/ 1 w 160"/>
              <a:gd name="T1" fmla="*/ 92 h 160"/>
              <a:gd name="T2" fmla="*/ 9 w 160"/>
              <a:gd name="T3" fmla="*/ 117 h 160"/>
              <a:gd name="T4" fmla="*/ 40 w 160"/>
              <a:gd name="T5" fmla="*/ 150 h 160"/>
              <a:gd name="T6" fmla="*/ 106 w 160"/>
              <a:gd name="T7" fmla="*/ 156 h 160"/>
              <a:gd name="T8" fmla="*/ 139 w 160"/>
              <a:gd name="T9" fmla="*/ 134 h 160"/>
              <a:gd name="T10" fmla="*/ 154 w 160"/>
              <a:gd name="T11" fmla="*/ 111 h 160"/>
              <a:gd name="T12" fmla="*/ 160 w 160"/>
              <a:gd name="T13" fmla="*/ 80 h 160"/>
              <a:gd name="T14" fmla="*/ 155 w 160"/>
              <a:gd name="T15" fmla="*/ 51 h 160"/>
              <a:gd name="T16" fmla="*/ 137 w 160"/>
              <a:gd name="T17" fmla="*/ 24 h 160"/>
              <a:gd name="T18" fmla="*/ 113 w 160"/>
              <a:gd name="T19" fmla="*/ 7 h 160"/>
              <a:gd name="T20" fmla="*/ 99 w 160"/>
              <a:gd name="T21" fmla="*/ 2 h 160"/>
              <a:gd name="T22" fmla="*/ 54 w 160"/>
              <a:gd name="T23" fmla="*/ 4 h 160"/>
              <a:gd name="T24" fmla="*/ 28 w 160"/>
              <a:gd name="T25" fmla="*/ 20 h 160"/>
              <a:gd name="T26" fmla="*/ 9 w 160"/>
              <a:gd name="T27" fmla="*/ 44 h 160"/>
              <a:gd name="T28" fmla="*/ 67 w 160"/>
              <a:gd name="T29" fmla="*/ 6 h 160"/>
              <a:gd name="T30" fmla="*/ 78 w 160"/>
              <a:gd name="T31" fmla="*/ 4 h 160"/>
              <a:gd name="T32" fmla="*/ 89 w 160"/>
              <a:gd name="T33" fmla="*/ 8 h 160"/>
              <a:gd name="T34" fmla="*/ 99 w 160"/>
              <a:gd name="T35" fmla="*/ 8 h 160"/>
              <a:gd name="T36" fmla="*/ 108 w 160"/>
              <a:gd name="T37" fmla="*/ 11 h 160"/>
              <a:gd name="T38" fmla="*/ 105 w 160"/>
              <a:gd name="T39" fmla="*/ 13 h 160"/>
              <a:gd name="T40" fmla="*/ 93 w 160"/>
              <a:gd name="T41" fmla="*/ 17 h 160"/>
              <a:gd name="T42" fmla="*/ 95 w 160"/>
              <a:gd name="T43" fmla="*/ 26 h 160"/>
              <a:gd name="T44" fmla="*/ 102 w 160"/>
              <a:gd name="T45" fmla="*/ 31 h 160"/>
              <a:gd name="T46" fmla="*/ 113 w 160"/>
              <a:gd name="T47" fmla="*/ 16 h 160"/>
              <a:gd name="T48" fmla="*/ 122 w 160"/>
              <a:gd name="T49" fmla="*/ 19 h 160"/>
              <a:gd name="T50" fmla="*/ 129 w 160"/>
              <a:gd name="T51" fmla="*/ 22 h 160"/>
              <a:gd name="T52" fmla="*/ 132 w 160"/>
              <a:gd name="T53" fmla="*/ 33 h 160"/>
              <a:gd name="T54" fmla="*/ 130 w 160"/>
              <a:gd name="T55" fmla="*/ 39 h 160"/>
              <a:gd name="T56" fmla="*/ 125 w 160"/>
              <a:gd name="T57" fmla="*/ 34 h 160"/>
              <a:gd name="T58" fmla="*/ 115 w 160"/>
              <a:gd name="T59" fmla="*/ 36 h 160"/>
              <a:gd name="T60" fmla="*/ 122 w 160"/>
              <a:gd name="T61" fmla="*/ 40 h 160"/>
              <a:gd name="T62" fmla="*/ 106 w 160"/>
              <a:gd name="T63" fmla="*/ 46 h 160"/>
              <a:gd name="T64" fmla="*/ 97 w 160"/>
              <a:gd name="T65" fmla="*/ 52 h 160"/>
              <a:gd name="T66" fmla="*/ 87 w 160"/>
              <a:gd name="T67" fmla="*/ 62 h 160"/>
              <a:gd name="T68" fmla="*/ 81 w 160"/>
              <a:gd name="T69" fmla="*/ 68 h 160"/>
              <a:gd name="T70" fmla="*/ 67 w 160"/>
              <a:gd name="T71" fmla="*/ 67 h 160"/>
              <a:gd name="T72" fmla="*/ 56 w 160"/>
              <a:gd name="T73" fmla="*/ 81 h 160"/>
              <a:gd name="T74" fmla="*/ 70 w 160"/>
              <a:gd name="T75" fmla="*/ 80 h 160"/>
              <a:gd name="T76" fmla="*/ 68 w 160"/>
              <a:gd name="T77" fmla="*/ 89 h 160"/>
              <a:gd name="T78" fmla="*/ 83 w 160"/>
              <a:gd name="T79" fmla="*/ 99 h 160"/>
              <a:gd name="T80" fmla="*/ 94 w 160"/>
              <a:gd name="T81" fmla="*/ 95 h 160"/>
              <a:gd name="T82" fmla="*/ 103 w 160"/>
              <a:gd name="T83" fmla="*/ 98 h 160"/>
              <a:gd name="T84" fmla="*/ 112 w 160"/>
              <a:gd name="T85" fmla="*/ 101 h 160"/>
              <a:gd name="T86" fmla="*/ 125 w 160"/>
              <a:gd name="T87" fmla="*/ 110 h 160"/>
              <a:gd name="T88" fmla="*/ 135 w 160"/>
              <a:gd name="T89" fmla="*/ 116 h 160"/>
              <a:gd name="T90" fmla="*/ 98 w 160"/>
              <a:gd name="T91" fmla="*/ 154 h 160"/>
              <a:gd name="T92" fmla="*/ 87 w 160"/>
              <a:gd name="T93" fmla="*/ 137 h 160"/>
              <a:gd name="T94" fmla="*/ 78 w 160"/>
              <a:gd name="T95" fmla="*/ 121 h 160"/>
              <a:gd name="T96" fmla="*/ 82 w 160"/>
              <a:gd name="T97" fmla="*/ 111 h 160"/>
              <a:gd name="T98" fmla="*/ 79 w 160"/>
              <a:gd name="T99" fmla="*/ 102 h 160"/>
              <a:gd name="T100" fmla="*/ 68 w 160"/>
              <a:gd name="T101" fmla="*/ 93 h 160"/>
              <a:gd name="T102" fmla="*/ 52 w 160"/>
              <a:gd name="T103" fmla="*/ 88 h 160"/>
              <a:gd name="T104" fmla="*/ 43 w 160"/>
              <a:gd name="T105" fmla="*/ 80 h 160"/>
              <a:gd name="T106" fmla="*/ 36 w 160"/>
              <a:gd name="T107" fmla="*/ 65 h 160"/>
              <a:gd name="T108" fmla="*/ 37 w 160"/>
              <a:gd name="T109" fmla="*/ 77 h 160"/>
              <a:gd name="T110" fmla="*/ 31 w 160"/>
              <a:gd name="T111" fmla="*/ 66 h 160"/>
              <a:gd name="T112" fmla="*/ 27 w 160"/>
              <a:gd name="T113" fmla="*/ 53 h 160"/>
              <a:gd name="T114" fmla="*/ 35 w 160"/>
              <a:gd name="T115" fmla="*/ 37 h 160"/>
              <a:gd name="T116" fmla="*/ 33 w 160"/>
              <a:gd name="T117" fmla="*/ 2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2" y="64"/>
                </a:moveTo>
                <a:cubicBezTo>
                  <a:pt x="1" y="65"/>
                  <a:pt x="1" y="67"/>
                  <a:pt x="1" y="68"/>
                </a:cubicBezTo>
                <a:cubicBezTo>
                  <a:pt x="1" y="69"/>
                  <a:pt x="1" y="71"/>
                  <a:pt x="1" y="72"/>
                </a:cubicBezTo>
                <a:cubicBezTo>
                  <a:pt x="0" y="75"/>
                  <a:pt x="0" y="77"/>
                  <a:pt x="0" y="80"/>
                </a:cubicBezTo>
                <a:cubicBezTo>
                  <a:pt x="0" y="83"/>
                  <a:pt x="0" y="86"/>
                  <a:pt x="1" y="88"/>
                </a:cubicBezTo>
                <a:cubicBezTo>
                  <a:pt x="1" y="90"/>
                  <a:pt x="1" y="91"/>
                  <a:pt x="1" y="92"/>
                </a:cubicBezTo>
                <a:cubicBezTo>
                  <a:pt x="1" y="94"/>
                  <a:pt x="1" y="95"/>
                  <a:pt x="2" y="96"/>
                </a:cubicBezTo>
                <a:cubicBezTo>
                  <a:pt x="2" y="98"/>
                  <a:pt x="2" y="99"/>
                  <a:pt x="3" y="100"/>
                </a:cubicBezTo>
                <a:cubicBezTo>
                  <a:pt x="3" y="103"/>
                  <a:pt x="4" y="105"/>
                  <a:pt x="5" y="108"/>
                </a:cubicBezTo>
                <a:cubicBezTo>
                  <a:pt x="5" y="109"/>
                  <a:pt x="6" y="110"/>
                  <a:pt x="6" y="111"/>
                </a:cubicBezTo>
                <a:cubicBezTo>
                  <a:pt x="7" y="112"/>
                  <a:pt x="7" y="114"/>
                  <a:pt x="8" y="115"/>
                </a:cubicBezTo>
                <a:cubicBezTo>
                  <a:pt x="8" y="115"/>
                  <a:pt x="9" y="116"/>
                  <a:pt x="9" y="117"/>
                </a:cubicBezTo>
                <a:cubicBezTo>
                  <a:pt x="9" y="118"/>
                  <a:pt x="10" y="119"/>
                  <a:pt x="11" y="120"/>
                </a:cubicBezTo>
                <a:cubicBezTo>
                  <a:pt x="13" y="123"/>
                  <a:pt x="15" y="127"/>
                  <a:pt x="17" y="130"/>
                </a:cubicBezTo>
                <a:cubicBezTo>
                  <a:pt x="18" y="131"/>
                  <a:pt x="20" y="133"/>
                  <a:pt x="21" y="134"/>
                </a:cubicBezTo>
                <a:cubicBezTo>
                  <a:pt x="22" y="135"/>
                  <a:pt x="23" y="136"/>
                  <a:pt x="24" y="137"/>
                </a:cubicBezTo>
                <a:cubicBezTo>
                  <a:pt x="24" y="138"/>
                  <a:pt x="25" y="138"/>
                  <a:pt x="26" y="139"/>
                </a:cubicBezTo>
                <a:cubicBezTo>
                  <a:pt x="31" y="143"/>
                  <a:pt x="35" y="147"/>
                  <a:pt x="40" y="150"/>
                </a:cubicBezTo>
                <a:cubicBezTo>
                  <a:pt x="41" y="150"/>
                  <a:pt x="43" y="151"/>
                  <a:pt x="44" y="151"/>
                </a:cubicBezTo>
                <a:cubicBezTo>
                  <a:pt x="46" y="153"/>
                  <a:pt x="48" y="154"/>
                  <a:pt x="51" y="155"/>
                </a:cubicBezTo>
                <a:cubicBezTo>
                  <a:pt x="52" y="155"/>
                  <a:pt x="53" y="156"/>
                  <a:pt x="54" y="156"/>
                </a:cubicBezTo>
                <a:cubicBezTo>
                  <a:pt x="62" y="159"/>
                  <a:pt x="71" y="160"/>
                  <a:pt x="80" y="160"/>
                </a:cubicBezTo>
                <a:cubicBezTo>
                  <a:pt x="86" y="160"/>
                  <a:pt x="92" y="159"/>
                  <a:pt x="98" y="158"/>
                </a:cubicBezTo>
                <a:cubicBezTo>
                  <a:pt x="101" y="158"/>
                  <a:pt x="103" y="157"/>
                  <a:pt x="106" y="156"/>
                </a:cubicBezTo>
                <a:cubicBezTo>
                  <a:pt x="107" y="156"/>
                  <a:pt x="108" y="155"/>
                  <a:pt x="109" y="155"/>
                </a:cubicBezTo>
                <a:cubicBezTo>
                  <a:pt x="112" y="154"/>
                  <a:pt x="114" y="153"/>
                  <a:pt x="117" y="151"/>
                </a:cubicBezTo>
                <a:cubicBezTo>
                  <a:pt x="118" y="151"/>
                  <a:pt x="119" y="150"/>
                  <a:pt x="120" y="150"/>
                </a:cubicBezTo>
                <a:cubicBezTo>
                  <a:pt x="125" y="147"/>
                  <a:pt x="130" y="143"/>
                  <a:pt x="134" y="139"/>
                </a:cubicBezTo>
                <a:cubicBezTo>
                  <a:pt x="135" y="138"/>
                  <a:pt x="136" y="138"/>
                  <a:pt x="137" y="137"/>
                </a:cubicBezTo>
                <a:cubicBezTo>
                  <a:pt x="138" y="136"/>
                  <a:pt x="138" y="135"/>
                  <a:pt x="139" y="134"/>
                </a:cubicBezTo>
                <a:cubicBezTo>
                  <a:pt x="141" y="133"/>
                  <a:pt x="142" y="131"/>
                  <a:pt x="143" y="130"/>
                </a:cubicBezTo>
                <a:cubicBezTo>
                  <a:pt x="145" y="127"/>
                  <a:pt x="147" y="125"/>
                  <a:pt x="148" y="122"/>
                </a:cubicBezTo>
                <a:cubicBezTo>
                  <a:pt x="149" y="121"/>
                  <a:pt x="149" y="121"/>
                  <a:pt x="149" y="120"/>
                </a:cubicBezTo>
                <a:cubicBezTo>
                  <a:pt x="150" y="119"/>
                  <a:pt x="151" y="118"/>
                  <a:pt x="151" y="117"/>
                </a:cubicBezTo>
                <a:cubicBezTo>
                  <a:pt x="152" y="116"/>
                  <a:pt x="152" y="115"/>
                  <a:pt x="152" y="115"/>
                </a:cubicBezTo>
                <a:cubicBezTo>
                  <a:pt x="153" y="114"/>
                  <a:pt x="153" y="112"/>
                  <a:pt x="154" y="111"/>
                </a:cubicBezTo>
                <a:cubicBezTo>
                  <a:pt x="154" y="110"/>
                  <a:pt x="155" y="109"/>
                  <a:pt x="155" y="108"/>
                </a:cubicBezTo>
                <a:cubicBezTo>
                  <a:pt x="156" y="105"/>
                  <a:pt x="157" y="103"/>
                  <a:pt x="158" y="100"/>
                </a:cubicBezTo>
                <a:cubicBezTo>
                  <a:pt x="158" y="99"/>
                  <a:pt x="158" y="98"/>
                  <a:pt x="158" y="96"/>
                </a:cubicBezTo>
                <a:cubicBezTo>
                  <a:pt x="159" y="95"/>
                  <a:pt x="159" y="94"/>
                  <a:pt x="159" y="92"/>
                </a:cubicBezTo>
                <a:cubicBezTo>
                  <a:pt x="159" y="91"/>
                  <a:pt x="160" y="90"/>
                  <a:pt x="160" y="88"/>
                </a:cubicBezTo>
                <a:cubicBezTo>
                  <a:pt x="160" y="86"/>
                  <a:pt x="160" y="83"/>
                  <a:pt x="160" y="80"/>
                </a:cubicBezTo>
                <a:cubicBezTo>
                  <a:pt x="160" y="77"/>
                  <a:pt x="160" y="75"/>
                  <a:pt x="160" y="72"/>
                </a:cubicBezTo>
                <a:cubicBezTo>
                  <a:pt x="160" y="71"/>
                  <a:pt x="159" y="69"/>
                  <a:pt x="159" y="68"/>
                </a:cubicBezTo>
                <a:cubicBezTo>
                  <a:pt x="159" y="67"/>
                  <a:pt x="159" y="65"/>
                  <a:pt x="158" y="64"/>
                </a:cubicBezTo>
                <a:cubicBezTo>
                  <a:pt x="158" y="63"/>
                  <a:pt x="158" y="61"/>
                  <a:pt x="158" y="60"/>
                </a:cubicBezTo>
                <a:cubicBezTo>
                  <a:pt x="157" y="58"/>
                  <a:pt x="156" y="55"/>
                  <a:pt x="155" y="53"/>
                </a:cubicBezTo>
                <a:cubicBezTo>
                  <a:pt x="155" y="52"/>
                  <a:pt x="155" y="51"/>
                  <a:pt x="155" y="51"/>
                </a:cubicBezTo>
                <a:cubicBezTo>
                  <a:pt x="154" y="49"/>
                  <a:pt x="153" y="47"/>
                  <a:pt x="152" y="45"/>
                </a:cubicBezTo>
                <a:cubicBezTo>
                  <a:pt x="152" y="45"/>
                  <a:pt x="152" y="44"/>
                  <a:pt x="151" y="44"/>
                </a:cubicBezTo>
                <a:cubicBezTo>
                  <a:pt x="151" y="43"/>
                  <a:pt x="150" y="41"/>
                  <a:pt x="149" y="40"/>
                </a:cubicBezTo>
                <a:cubicBezTo>
                  <a:pt x="148" y="37"/>
                  <a:pt x="145" y="34"/>
                  <a:pt x="143" y="31"/>
                </a:cubicBezTo>
                <a:cubicBezTo>
                  <a:pt x="142" y="29"/>
                  <a:pt x="141" y="28"/>
                  <a:pt x="139" y="26"/>
                </a:cubicBezTo>
                <a:cubicBezTo>
                  <a:pt x="138" y="25"/>
                  <a:pt x="138" y="24"/>
                  <a:pt x="137" y="24"/>
                </a:cubicBezTo>
                <a:cubicBezTo>
                  <a:pt x="136" y="23"/>
                  <a:pt x="135" y="22"/>
                  <a:pt x="134" y="21"/>
                </a:cubicBezTo>
                <a:cubicBezTo>
                  <a:pt x="132" y="19"/>
                  <a:pt x="130" y="18"/>
                  <a:pt x="128" y="16"/>
                </a:cubicBezTo>
                <a:cubicBezTo>
                  <a:pt x="126" y="14"/>
                  <a:pt x="123" y="12"/>
                  <a:pt x="120" y="11"/>
                </a:cubicBezTo>
                <a:cubicBezTo>
                  <a:pt x="119" y="10"/>
                  <a:pt x="118" y="9"/>
                  <a:pt x="117" y="9"/>
                </a:cubicBezTo>
                <a:cubicBezTo>
                  <a:pt x="116" y="9"/>
                  <a:pt x="115" y="8"/>
                  <a:pt x="115" y="8"/>
                </a:cubicBezTo>
                <a:cubicBezTo>
                  <a:pt x="114" y="8"/>
                  <a:pt x="114" y="7"/>
                  <a:pt x="113" y="7"/>
                </a:cubicBezTo>
                <a:cubicBezTo>
                  <a:pt x="113" y="7"/>
                  <a:pt x="112" y="7"/>
                  <a:pt x="112" y="7"/>
                </a:cubicBezTo>
                <a:cubicBezTo>
                  <a:pt x="111" y="6"/>
                  <a:pt x="110" y="6"/>
                  <a:pt x="109" y="6"/>
                </a:cubicBezTo>
                <a:cubicBezTo>
                  <a:pt x="109" y="6"/>
                  <a:pt x="109" y="6"/>
                  <a:pt x="109" y="6"/>
                </a:cubicBezTo>
                <a:cubicBezTo>
                  <a:pt x="108" y="5"/>
                  <a:pt x="107" y="5"/>
                  <a:pt x="106" y="5"/>
                </a:cubicBezTo>
                <a:cubicBezTo>
                  <a:pt x="106" y="4"/>
                  <a:pt x="106" y="4"/>
                  <a:pt x="106" y="4"/>
                </a:cubicBezTo>
                <a:cubicBezTo>
                  <a:pt x="103" y="4"/>
                  <a:pt x="101" y="3"/>
                  <a:pt x="99" y="2"/>
                </a:cubicBezTo>
                <a:cubicBezTo>
                  <a:pt x="98" y="2"/>
                  <a:pt x="97" y="2"/>
                  <a:pt x="96" y="2"/>
                </a:cubicBezTo>
                <a:cubicBezTo>
                  <a:pt x="96" y="2"/>
                  <a:pt x="95" y="2"/>
                  <a:pt x="94" y="1"/>
                </a:cubicBezTo>
                <a:cubicBezTo>
                  <a:pt x="90" y="1"/>
                  <a:pt x="86" y="0"/>
                  <a:pt x="82" y="0"/>
                </a:cubicBezTo>
                <a:cubicBezTo>
                  <a:pt x="81" y="0"/>
                  <a:pt x="81" y="0"/>
                  <a:pt x="80" y="0"/>
                </a:cubicBezTo>
                <a:cubicBezTo>
                  <a:pt x="79" y="0"/>
                  <a:pt x="78" y="0"/>
                  <a:pt x="78" y="0"/>
                </a:cubicBezTo>
                <a:cubicBezTo>
                  <a:pt x="70" y="0"/>
                  <a:pt x="62" y="2"/>
                  <a:pt x="54" y="4"/>
                </a:cubicBezTo>
                <a:cubicBezTo>
                  <a:pt x="53" y="5"/>
                  <a:pt x="52" y="5"/>
                  <a:pt x="51" y="6"/>
                </a:cubicBezTo>
                <a:cubicBezTo>
                  <a:pt x="50" y="6"/>
                  <a:pt x="50" y="6"/>
                  <a:pt x="50" y="6"/>
                </a:cubicBezTo>
                <a:cubicBezTo>
                  <a:pt x="49" y="6"/>
                  <a:pt x="48" y="7"/>
                  <a:pt x="47" y="7"/>
                </a:cubicBezTo>
                <a:cubicBezTo>
                  <a:pt x="46" y="8"/>
                  <a:pt x="45" y="8"/>
                  <a:pt x="44" y="9"/>
                </a:cubicBezTo>
                <a:cubicBezTo>
                  <a:pt x="43" y="9"/>
                  <a:pt x="41" y="10"/>
                  <a:pt x="40" y="11"/>
                </a:cubicBezTo>
                <a:cubicBezTo>
                  <a:pt x="36" y="13"/>
                  <a:pt x="32" y="16"/>
                  <a:pt x="28" y="20"/>
                </a:cubicBezTo>
                <a:cubicBezTo>
                  <a:pt x="27" y="20"/>
                  <a:pt x="27" y="21"/>
                  <a:pt x="26" y="21"/>
                </a:cubicBezTo>
                <a:cubicBezTo>
                  <a:pt x="25" y="22"/>
                  <a:pt x="24" y="23"/>
                  <a:pt x="24" y="24"/>
                </a:cubicBezTo>
                <a:cubicBezTo>
                  <a:pt x="23" y="24"/>
                  <a:pt x="22" y="25"/>
                  <a:pt x="21" y="26"/>
                </a:cubicBezTo>
                <a:cubicBezTo>
                  <a:pt x="20" y="28"/>
                  <a:pt x="18" y="29"/>
                  <a:pt x="17" y="31"/>
                </a:cubicBezTo>
                <a:cubicBezTo>
                  <a:pt x="15" y="34"/>
                  <a:pt x="13" y="37"/>
                  <a:pt x="11" y="40"/>
                </a:cubicBezTo>
                <a:cubicBezTo>
                  <a:pt x="10" y="41"/>
                  <a:pt x="9" y="43"/>
                  <a:pt x="9" y="44"/>
                </a:cubicBezTo>
                <a:cubicBezTo>
                  <a:pt x="9" y="44"/>
                  <a:pt x="8" y="45"/>
                  <a:pt x="8" y="45"/>
                </a:cubicBezTo>
                <a:cubicBezTo>
                  <a:pt x="7" y="47"/>
                  <a:pt x="6" y="49"/>
                  <a:pt x="6" y="51"/>
                </a:cubicBezTo>
                <a:cubicBezTo>
                  <a:pt x="5" y="51"/>
                  <a:pt x="5" y="52"/>
                  <a:pt x="5" y="53"/>
                </a:cubicBezTo>
                <a:cubicBezTo>
                  <a:pt x="4" y="55"/>
                  <a:pt x="3" y="58"/>
                  <a:pt x="3" y="60"/>
                </a:cubicBezTo>
                <a:cubicBezTo>
                  <a:pt x="2" y="61"/>
                  <a:pt x="2" y="63"/>
                  <a:pt x="2" y="64"/>
                </a:cubicBezTo>
                <a:close/>
                <a:moveTo>
                  <a:pt x="67" y="6"/>
                </a:moveTo>
                <a:cubicBezTo>
                  <a:pt x="67" y="6"/>
                  <a:pt x="67" y="6"/>
                  <a:pt x="67" y="6"/>
                </a:cubicBezTo>
                <a:cubicBezTo>
                  <a:pt x="68" y="6"/>
                  <a:pt x="69" y="6"/>
                  <a:pt x="70" y="6"/>
                </a:cubicBezTo>
                <a:cubicBezTo>
                  <a:pt x="70" y="6"/>
                  <a:pt x="71" y="6"/>
                  <a:pt x="72" y="6"/>
                </a:cubicBezTo>
                <a:cubicBezTo>
                  <a:pt x="73" y="6"/>
                  <a:pt x="76" y="8"/>
                  <a:pt x="77" y="7"/>
                </a:cubicBezTo>
                <a:cubicBezTo>
                  <a:pt x="77" y="7"/>
                  <a:pt x="77" y="6"/>
                  <a:pt x="77" y="6"/>
                </a:cubicBezTo>
                <a:cubicBezTo>
                  <a:pt x="78" y="5"/>
                  <a:pt x="78" y="5"/>
                  <a:pt x="78" y="4"/>
                </a:cubicBezTo>
                <a:cubicBezTo>
                  <a:pt x="79" y="4"/>
                  <a:pt x="79" y="4"/>
                  <a:pt x="80" y="4"/>
                </a:cubicBezTo>
                <a:cubicBezTo>
                  <a:pt x="85" y="4"/>
                  <a:pt x="90" y="5"/>
                  <a:pt x="95" y="6"/>
                </a:cubicBezTo>
                <a:cubicBezTo>
                  <a:pt x="95" y="6"/>
                  <a:pt x="94" y="6"/>
                  <a:pt x="94" y="6"/>
                </a:cubicBezTo>
                <a:cubicBezTo>
                  <a:pt x="93" y="7"/>
                  <a:pt x="93" y="7"/>
                  <a:pt x="92" y="7"/>
                </a:cubicBezTo>
                <a:cubicBezTo>
                  <a:pt x="91" y="8"/>
                  <a:pt x="90" y="7"/>
                  <a:pt x="88" y="7"/>
                </a:cubicBezTo>
                <a:cubicBezTo>
                  <a:pt x="88" y="8"/>
                  <a:pt x="89" y="8"/>
                  <a:pt x="89" y="8"/>
                </a:cubicBezTo>
                <a:cubicBezTo>
                  <a:pt x="91" y="9"/>
                  <a:pt x="92" y="9"/>
                  <a:pt x="93" y="9"/>
                </a:cubicBezTo>
                <a:cubicBezTo>
                  <a:pt x="94" y="9"/>
                  <a:pt x="95" y="9"/>
                  <a:pt x="96" y="8"/>
                </a:cubicBezTo>
                <a:cubicBezTo>
                  <a:pt x="96" y="8"/>
                  <a:pt x="96" y="7"/>
                  <a:pt x="97" y="7"/>
                </a:cubicBezTo>
                <a:cubicBezTo>
                  <a:pt x="97" y="7"/>
                  <a:pt x="97" y="7"/>
                  <a:pt x="97" y="6"/>
                </a:cubicBezTo>
                <a:cubicBezTo>
                  <a:pt x="98" y="7"/>
                  <a:pt x="99" y="7"/>
                  <a:pt x="100" y="7"/>
                </a:cubicBezTo>
                <a:cubicBezTo>
                  <a:pt x="100" y="8"/>
                  <a:pt x="99" y="8"/>
                  <a:pt x="99" y="8"/>
                </a:cubicBezTo>
                <a:cubicBezTo>
                  <a:pt x="100" y="9"/>
                  <a:pt x="101" y="8"/>
                  <a:pt x="101" y="7"/>
                </a:cubicBezTo>
                <a:cubicBezTo>
                  <a:pt x="102" y="8"/>
                  <a:pt x="102" y="8"/>
                  <a:pt x="102" y="8"/>
                </a:cubicBezTo>
                <a:cubicBezTo>
                  <a:pt x="103" y="8"/>
                  <a:pt x="104" y="8"/>
                  <a:pt x="106" y="9"/>
                </a:cubicBezTo>
                <a:cubicBezTo>
                  <a:pt x="107" y="9"/>
                  <a:pt x="109" y="10"/>
                  <a:pt x="111" y="11"/>
                </a:cubicBezTo>
                <a:cubicBezTo>
                  <a:pt x="110" y="11"/>
                  <a:pt x="110" y="11"/>
                  <a:pt x="110" y="11"/>
                </a:cubicBezTo>
                <a:cubicBezTo>
                  <a:pt x="109" y="11"/>
                  <a:pt x="109" y="10"/>
                  <a:pt x="108" y="11"/>
                </a:cubicBezTo>
                <a:cubicBezTo>
                  <a:pt x="108" y="12"/>
                  <a:pt x="109" y="12"/>
                  <a:pt x="110" y="12"/>
                </a:cubicBezTo>
                <a:cubicBezTo>
                  <a:pt x="110" y="13"/>
                  <a:pt x="111" y="13"/>
                  <a:pt x="111" y="14"/>
                </a:cubicBezTo>
                <a:cubicBezTo>
                  <a:pt x="111" y="16"/>
                  <a:pt x="109" y="14"/>
                  <a:pt x="108" y="14"/>
                </a:cubicBezTo>
                <a:cubicBezTo>
                  <a:pt x="107" y="14"/>
                  <a:pt x="105" y="16"/>
                  <a:pt x="104" y="14"/>
                </a:cubicBezTo>
                <a:cubicBezTo>
                  <a:pt x="105" y="13"/>
                  <a:pt x="106" y="13"/>
                  <a:pt x="106" y="12"/>
                </a:cubicBezTo>
                <a:cubicBezTo>
                  <a:pt x="106" y="12"/>
                  <a:pt x="106" y="12"/>
                  <a:pt x="105" y="13"/>
                </a:cubicBezTo>
                <a:cubicBezTo>
                  <a:pt x="105" y="13"/>
                  <a:pt x="104" y="13"/>
                  <a:pt x="104" y="13"/>
                </a:cubicBezTo>
                <a:cubicBezTo>
                  <a:pt x="104" y="13"/>
                  <a:pt x="103" y="14"/>
                  <a:pt x="102" y="14"/>
                </a:cubicBezTo>
                <a:cubicBezTo>
                  <a:pt x="102" y="14"/>
                  <a:pt x="101" y="14"/>
                  <a:pt x="101" y="14"/>
                </a:cubicBezTo>
                <a:cubicBezTo>
                  <a:pt x="100" y="14"/>
                  <a:pt x="99" y="15"/>
                  <a:pt x="98" y="16"/>
                </a:cubicBezTo>
                <a:cubicBezTo>
                  <a:pt x="97" y="16"/>
                  <a:pt x="97" y="16"/>
                  <a:pt x="96" y="16"/>
                </a:cubicBezTo>
                <a:cubicBezTo>
                  <a:pt x="95" y="16"/>
                  <a:pt x="94" y="17"/>
                  <a:pt x="93" y="17"/>
                </a:cubicBezTo>
                <a:cubicBezTo>
                  <a:pt x="92" y="18"/>
                  <a:pt x="91" y="19"/>
                  <a:pt x="90" y="19"/>
                </a:cubicBezTo>
                <a:cubicBezTo>
                  <a:pt x="90" y="20"/>
                  <a:pt x="89" y="21"/>
                  <a:pt x="89" y="21"/>
                </a:cubicBezTo>
                <a:cubicBezTo>
                  <a:pt x="89" y="21"/>
                  <a:pt x="90" y="22"/>
                  <a:pt x="90" y="22"/>
                </a:cubicBezTo>
                <a:cubicBezTo>
                  <a:pt x="90" y="23"/>
                  <a:pt x="89" y="23"/>
                  <a:pt x="90" y="24"/>
                </a:cubicBezTo>
                <a:cubicBezTo>
                  <a:pt x="90" y="24"/>
                  <a:pt x="91" y="24"/>
                  <a:pt x="91" y="24"/>
                </a:cubicBezTo>
                <a:cubicBezTo>
                  <a:pt x="93" y="24"/>
                  <a:pt x="94" y="25"/>
                  <a:pt x="95" y="26"/>
                </a:cubicBezTo>
                <a:cubicBezTo>
                  <a:pt x="95" y="26"/>
                  <a:pt x="96" y="27"/>
                  <a:pt x="97" y="27"/>
                </a:cubicBezTo>
                <a:cubicBezTo>
                  <a:pt x="98" y="27"/>
                  <a:pt x="100" y="26"/>
                  <a:pt x="100" y="27"/>
                </a:cubicBezTo>
                <a:cubicBezTo>
                  <a:pt x="100" y="28"/>
                  <a:pt x="99" y="28"/>
                  <a:pt x="99" y="29"/>
                </a:cubicBezTo>
                <a:cubicBezTo>
                  <a:pt x="99" y="30"/>
                  <a:pt x="98" y="30"/>
                  <a:pt x="98" y="31"/>
                </a:cubicBezTo>
                <a:cubicBezTo>
                  <a:pt x="98" y="32"/>
                  <a:pt x="99" y="33"/>
                  <a:pt x="100" y="33"/>
                </a:cubicBezTo>
                <a:cubicBezTo>
                  <a:pt x="101" y="33"/>
                  <a:pt x="102" y="32"/>
                  <a:pt x="102" y="31"/>
                </a:cubicBezTo>
                <a:cubicBezTo>
                  <a:pt x="103" y="30"/>
                  <a:pt x="102" y="28"/>
                  <a:pt x="103" y="28"/>
                </a:cubicBezTo>
                <a:cubicBezTo>
                  <a:pt x="107" y="28"/>
                  <a:pt x="111" y="26"/>
                  <a:pt x="110" y="22"/>
                </a:cubicBezTo>
                <a:cubicBezTo>
                  <a:pt x="110" y="21"/>
                  <a:pt x="110" y="21"/>
                  <a:pt x="110" y="20"/>
                </a:cubicBezTo>
                <a:cubicBezTo>
                  <a:pt x="110" y="20"/>
                  <a:pt x="111" y="19"/>
                  <a:pt x="111" y="18"/>
                </a:cubicBezTo>
                <a:cubicBezTo>
                  <a:pt x="112" y="18"/>
                  <a:pt x="112" y="18"/>
                  <a:pt x="112" y="17"/>
                </a:cubicBezTo>
                <a:cubicBezTo>
                  <a:pt x="113" y="17"/>
                  <a:pt x="113" y="16"/>
                  <a:pt x="113" y="16"/>
                </a:cubicBezTo>
                <a:cubicBezTo>
                  <a:pt x="113" y="16"/>
                  <a:pt x="113" y="16"/>
                  <a:pt x="114" y="16"/>
                </a:cubicBezTo>
                <a:cubicBezTo>
                  <a:pt x="114" y="16"/>
                  <a:pt x="114" y="16"/>
                  <a:pt x="115" y="16"/>
                </a:cubicBezTo>
                <a:cubicBezTo>
                  <a:pt x="115" y="16"/>
                  <a:pt x="116" y="17"/>
                  <a:pt x="117" y="17"/>
                </a:cubicBezTo>
                <a:cubicBezTo>
                  <a:pt x="117" y="16"/>
                  <a:pt x="118" y="16"/>
                  <a:pt x="118" y="16"/>
                </a:cubicBezTo>
                <a:cubicBezTo>
                  <a:pt x="119" y="16"/>
                  <a:pt x="120" y="17"/>
                  <a:pt x="120" y="18"/>
                </a:cubicBezTo>
                <a:cubicBezTo>
                  <a:pt x="121" y="18"/>
                  <a:pt x="121" y="18"/>
                  <a:pt x="122" y="19"/>
                </a:cubicBezTo>
                <a:cubicBezTo>
                  <a:pt x="121" y="20"/>
                  <a:pt x="121" y="20"/>
                  <a:pt x="121" y="21"/>
                </a:cubicBezTo>
                <a:cubicBezTo>
                  <a:pt x="121" y="21"/>
                  <a:pt x="121" y="21"/>
                  <a:pt x="121" y="21"/>
                </a:cubicBezTo>
                <a:cubicBezTo>
                  <a:pt x="121" y="21"/>
                  <a:pt x="122" y="22"/>
                  <a:pt x="122" y="22"/>
                </a:cubicBezTo>
                <a:cubicBezTo>
                  <a:pt x="123" y="22"/>
                  <a:pt x="124" y="22"/>
                  <a:pt x="124" y="22"/>
                </a:cubicBezTo>
                <a:cubicBezTo>
                  <a:pt x="125" y="21"/>
                  <a:pt x="125" y="20"/>
                  <a:pt x="126" y="20"/>
                </a:cubicBezTo>
                <a:cubicBezTo>
                  <a:pt x="127" y="21"/>
                  <a:pt x="128" y="21"/>
                  <a:pt x="129" y="22"/>
                </a:cubicBezTo>
                <a:cubicBezTo>
                  <a:pt x="129" y="22"/>
                  <a:pt x="129" y="23"/>
                  <a:pt x="129" y="23"/>
                </a:cubicBezTo>
                <a:cubicBezTo>
                  <a:pt x="129" y="24"/>
                  <a:pt x="129" y="25"/>
                  <a:pt x="129" y="25"/>
                </a:cubicBezTo>
                <a:cubicBezTo>
                  <a:pt x="129" y="27"/>
                  <a:pt x="131" y="27"/>
                  <a:pt x="132" y="28"/>
                </a:cubicBezTo>
                <a:cubicBezTo>
                  <a:pt x="132" y="28"/>
                  <a:pt x="132" y="28"/>
                  <a:pt x="132" y="29"/>
                </a:cubicBezTo>
                <a:cubicBezTo>
                  <a:pt x="133" y="29"/>
                  <a:pt x="133" y="29"/>
                  <a:pt x="133" y="30"/>
                </a:cubicBezTo>
                <a:cubicBezTo>
                  <a:pt x="133" y="31"/>
                  <a:pt x="132" y="31"/>
                  <a:pt x="132" y="33"/>
                </a:cubicBezTo>
                <a:cubicBezTo>
                  <a:pt x="132" y="34"/>
                  <a:pt x="131" y="34"/>
                  <a:pt x="131" y="35"/>
                </a:cubicBezTo>
                <a:cubicBezTo>
                  <a:pt x="131" y="36"/>
                  <a:pt x="133" y="35"/>
                  <a:pt x="133" y="36"/>
                </a:cubicBezTo>
                <a:cubicBezTo>
                  <a:pt x="134" y="36"/>
                  <a:pt x="133" y="37"/>
                  <a:pt x="133" y="38"/>
                </a:cubicBezTo>
                <a:cubicBezTo>
                  <a:pt x="134" y="39"/>
                  <a:pt x="134" y="40"/>
                  <a:pt x="133" y="40"/>
                </a:cubicBezTo>
                <a:cubicBezTo>
                  <a:pt x="132" y="40"/>
                  <a:pt x="132" y="39"/>
                  <a:pt x="131" y="39"/>
                </a:cubicBezTo>
                <a:cubicBezTo>
                  <a:pt x="131" y="39"/>
                  <a:pt x="130" y="39"/>
                  <a:pt x="130" y="39"/>
                </a:cubicBezTo>
                <a:cubicBezTo>
                  <a:pt x="129" y="39"/>
                  <a:pt x="129" y="38"/>
                  <a:pt x="128" y="38"/>
                </a:cubicBezTo>
                <a:cubicBezTo>
                  <a:pt x="127" y="38"/>
                  <a:pt x="126" y="39"/>
                  <a:pt x="125" y="38"/>
                </a:cubicBezTo>
                <a:cubicBezTo>
                  <a:pt x="126" y="37"/>
                  <a:pt x="128" y="35"/>
                  <a:pt x="129" y="34"/>
                </a:cubicBezTo>
                <a:cubicBezTo>
                  <a:pt x="129" y="34"/>
                  <a:pt x="130" y="34"/>
                  <a:pt x="130" y="33"/>
                </a:cubicBezTo>
                <a:cubicBezTo>
                  <a:pt x="129" y="32"/>
                  <a:pt x="129" y="33"/>
                  <a:pt x="128" y="33"/>
                </a:cubicBezTo>
                <a:cubicBezTo>
                  <a:pt x="127" y="34"/>
                  <a:pt x="126" y="34"/>
                  <a:pt x="125" y="34"/>
                </a:cubicBezTo>
                <a:cubicBezTo>
                  <a:pt x="124" y="35"/>
                  <a:pt x="122" y="34"/>
                  <a:pt x="121" y="35"/>
                </a:cubicBezTo>
                <a:cubicBezTo>
                  <a:pt x="121" y="35"/>
                  <a:pt x="122" y="35"/>
                  <a:pt x="122" y="36"/>
                </a:cubicBezTo>
                <a:cubicBezTo>
                  <a:pt x="121" y="36"/>
                  <a:pt x="121" y="36"/>
                  <a:pt x="121" y="36"/>
                </a:cubicBezTo>
                <a:cubicBezTo>
                  <a:pt x="120" y="35"/>
                  <a:pt x="120" y="35"/>
                  <a:pt x="120" y="35"/>
                </a:cubicBezTo>
                <a:cubicBezTo>
                  <a:pt x="120" y="34"/>
                  <a:pt x="118" y="34"/>
                  <a:pt x="117" y="34"/>
                </a:cubicBezTo>
                <a:cubicBezTo>
                  <a:pt x="116" y="35"/>
                  <a:pt x="116" y="35"/>
                  <a:pt x="115" y="36"/>
                </a:cubicBezTo>
                <a:cubicBezTo>
                  <a:pt x="117" y="36"/>
                  <a:pt x="118" y="35"/>
                  <a:pt x="119" y="37"/>
                </a:cubicBezTo>
                <a:cubicBezTo>
                  <a:pt x="118" y="38"/>
                  <a:pt x="117" y="38"/>
                  <a:pt x="117" y="40"/>
                </a:cubicBezTo>
                <a:cubicBezTo>
                  <a:pt x="117" y="40"/>
                  <a:pt x="118" y="41"/>
                  <a:pt x="118" y="41"/>
                </a:cubicBezTo>
                <a:cubicBezTo>
                  <a:pt x="119" y="41"/>
                  <a:pt x="119" y="41"/>
                  <a:pt x="119" y="41"/>
                </a:cubicBezTo>
                <a:cubicBezTo>
                  <a:pt x="120" y="41"/>
                  <a:pt x="120" y="41"/>
                  <a:pt x="120" y="41"/>
                </a:cubicBezTo>
                <a:cubicBezTo>
                  <a:pt x="121" y="41"/>
                  <a:pt x="122" y="40"/>
                  <a:pt x="122" y="40"/>
                </a:cubicBezTo>
                <a:cubicBezTo>
                  <a:pt x="124" y="41"/>
                  <a:pt x="121" y="42"/>
                  <a:pt x="120" y="42"/>
                </a:cubicBezTo>
                <a:cubicBezTo>
                  <a:pt x="119" y="43"/>
                  <a:pt x="117" y="43"/>
                  <a:pt x="116" y="43"/>
                </a:cubicBezTo>
                <a:cubicBezTo>
                  <a:pt x="115" y="44"/>
                  <a:pt x="113" y="46"/>
                  <a:pt x="113" y="44"/>
                </a:cubicBezTo>
                <a:cubicBezTo>
                  <a:pt x="113" y="43"/>
                  <a:pt x="114" y="43"/>
                  <a:pt x="114" y="42"/>
                </a:cubicBezTo>
                <a:cubicBezTo>
                  <a:pt x="113" y="42"/>
                  <a:pt x="112" y="43"/>
                  <a:pt x="111" y="43"/>
                </a:cubicBezTo>
                <a:cubicBezTo>
                  <a:pt x="109" y="44"/>
                  <a:pt x="106" y="45"/>
                  <a:pt x="106" y="46"/>
                </a:cubicBezTo>
                <a:cubicBezTo>
                  <a:pt x="105" y="47"/>
                  <a:pt x="106" y="48"/>
                  <a:pt x="105" y="48"/>
                </a:cubicBezTo>
                <a:cubicBezTo>
                  <a:pt x="105" y="48"/>
                  <a:pt x="104" y="48"/>
                  <a:pt x="103" y="48"/>
                </a:cubicBezTo>
                <a:cubicBezTo>
                  <a:pt x="103" y="49"/>
                  <a:pt x="102" y="49"/>
                  <a:pt x="101" y="49"/>
                </a:cubicBezTo>
                <a:cubicBezTo>
                  <a:pt x="101" y="49"/>
                  <a:pt x="100" y="49"/>
                  <a:pt x="100" y="49"/>
                </a:cubicBezTo>
                <a:cubicBezTo>
                  <a:pt x="100" y="50"/>
                  <a:pt x="99" y="51"/>
                  <a:pt x="98" y="51"/>
                </a:cubicBezTo>
                <a:cubicBezTo>
                  <a:pt x="98" y="52"/>
                  <a:pt x="97" y="52"/>
                  <a:pt x="97" y="52"/>
                </a:cubicBezTo>
                <a:cubicBezTo>
                  <a:pt x="97" y="52"/>
                  <a:pt x="97" y="54"/>
                  <a:pt x="96" y="54"/>
                </a:cubicBezTo>
                <a:cubicBezTo>
                  <a:pt x="95" y="54"/>
                  <a:pt x="95" y="53"/>
                  <a:pt x="95" y="54"/>
                </a:cubicBezTo>
                <a:cubicBezTo>
                  <a:pt x="94" y="55"/>
                  <a:pt x="95" y="56"/>
                  <a:pt x="94" y="57"/>
                </a:cubicBezTo>
                <a:cubicBezTo>
                  <a:pt x="93" y="58"/>
                  <a:pt x="92" y="59"/>
                  <a:pt x="91" y="59"/>
                </a:cubicBezTo>
                <a:cubicBezTo>
                  <a:pt x="90" y="60"/>
                  <a:pt x="90" y="60"/>
                  <a:pt x="89" y="60"/>
                </a:cubicBezTo>
                <a:cubicBezTo>
                  <a:pt x="88" y="61"/>
                  <a:pt x="88" y="61"/>
                  <a:pt x="87" y="62"/>
                </a:cubicBezTo>
                <a:cubicBezTo>
                  <a:pt x="85" y="63"/>
                  <a:pt x="83" y="64"/>
                  <a:pt x="83" y="66"/>
                </a:cubicBezTo>
                <a:cubicBezTo>
                  <a:pt x="83" y="67"/>
                  <a:pt x="84" y="67"/>
                  <a:pt x="84" y="68"/>
                </a:cubicBezTo>
                <a:cubicBezTo>
                  <a:pt x="84" y="68"/>
                  <a:pt x="84" y="69"/>
                  <a:pt x="84" y="69"/>
                </a:cubicBezTo>
                <a:cubicBezTo>
                  <a:pt x="84" y="70"/>
                  <a:pt x="84" y="71"/>
                  <a:pt x="84" y="72"/>
                </a:cubicBezTo>
                <a:cubicBezTo>
                  <a:pt x="82" y="71"/>
                  <a:pt x="81" y="71"/>
                  <a:pt x="80" y="70"/>
                </a:cubicBezTo>
                <a:cubicBezTo>
                  <a:pt x="80" y="70"/>
                  <a:pt x="81" y="69"/>
                  <a:pt x="81" y="68"/>
                </a:cubicBezTo>
                <a:cubicBezTo>
                  <a:pt x="80" y="67"/>
                  <a:pt x="80" y="66"/>
                  <a:pt x="79" y="66"/>
                </a:cubicBezTo>
                <a:cubicBezTo>
                  <a:pt x="79" y="66"/>
                  <a:pt x="78" y="67"/>
                  <a:pt x="78" y="67"/>
                </a:cubicBezTo>
                <a:cubicBezTo>
                  <a:pt x="77" y="67"/>
                  <a:pt x="76" y="66"/>
                  <a:pt x="75" y="66"/>
                </a:cubicBezTo>
                <a:cubicBezTo>
                  <a:pt x="74" y="66"/>
                  <a:pt x="73" y="66"/>
                  <a:pt x="72" y="66"/>
                </a:cubicBezTo>
                <a:cubicBezTo>
                  <a:pt x="71" y="66"/>
                  <a:pt x="70" y="68"/>
                  <a:pt x="69" y="68"/>
                </a:cubicBezTo>
                <a:cubicBezTo>
                  <a:pt x="68" y="68"/>
                  <a:pt x="68" y="67"/>
                  <a:pt x="67" y="67"/>
                </a:cubicBezTo>
                <a:cubicBezTo>
                  <a:pt x="66" y="67"/>
                  <a:pt x="65" y="67"/>
                  <a:pt x="65" y="67"/>
                </a:cubicBezTo>
                <a:cubicBezTo>
                  <a:pt x="63" y="67"/>
                  <a:pt x="62" y="68"/>
                  <a:pt x="61" y="68"/>
                </a:cubicBezTo>
                <a:cubicBezTo>
                  <a:pt x="60" y="69"/>
                  <a:pt x="58" y="70"/>
                  <a:pt x="58" y="71"/>
                </a:cubicBezTo>
                <a:cubicBezTo>
                  <a:pt x="58" y="72"/>
                  <a:pt x="58" y="72"/>
                  <a:pt x="57" y="73"/>
                </a:cubicBezTo>
                <a:cubicBezTo>
                  <a:pt x="57" y="73"/>
                  <a:pt x="57" y="74"/>
                  <a:pt x="57" y="74"/>
                </a:cubicBezTo>
                <a:cubicBezTo>
                  <a:pt x="56" y="76"/>
                  <a:pt x="55" y="78"/>
                  <a:pt x="56" y="81"/>
                </a:cubicBezTo>
                <a:cubicBezTo>
                  <a:pt x="56" y="81"/>
                  <a:pt x="57" y="83"/>
                  <a:pt x="57" y="84"/>
                </a:cubicBezTo>
                <a:cubicBezTo>
                  <a:pt x="58" y="84"/>
                  <a:pt x="59" y="85"/>
                  <a:pt x="60" y="85"/>
                </a:cubicBezTo>
                <a:cubicBezTo>
                  <a:pt x="60" y="85"/>
                  <a:pt x="61" y="85"/>
                  <a:pt x="62" y="84"/>
                </a:cubicBezTo>
                <a:cubicBezTo>
                  <a:pt x="62" y="84"/>
                  <a:pt x="63" y="84"/>
                  <a:pt x="64" y="84"/>
                </a:cubicBezTo>
                <a:cubicBezTo>
                  <a:pt x="66" y="84"/>
                  <a:pt x="65" y="81"/>
                  <a:pt x="67" y="80"/>
                </a:cubicBezTo>
                <a:cubicBezTo>
                  <a:pt x="68" y="80"/>
                  <a:pt x="69" y="80"/>
                  <a:pt x="70" y="80"/>
                </a:cubicBezTo>
                <a:cubicBezTo>
                  <a:pt x="71" y="80"/>
                  <a:pt x="71" y="81"/>
                  <a:pt x="71" y="81"/>
                </a:cubicBezTo>
                <a:cubicBezTo>
                  <a:pt x="71" y="82"/>
                  <a:pt x="71" y="82"/>
                  <a:pt x="70" y="83"/>
                </a:cubicBezTo>
                <a:cubicBezTo>
                  <a:pt x="70" y="83"/>
                  <a:pt x="70" y="84"/>
                  <a:pt x="70" y="84"/>
                </a:cubicBezTo>
                <a:cubicBezTo>
                  <a:pt x="70" y="85"/>
                  <a:pt x="69" y="85"/>
                  <a:pt x="69" y="86"/>
                </a:cubicBezTo>
                <a:cubicBezTo>
                  <a:pt x="69" y="86"/>
                  <a:pt x="69" y="87"/>
                  <a:pt x="69" y="87"/>
                </a:cubicBezTo>
                <a:cubicBezTo>
                  <a:pt x="69" y="88"/>
                  <a:pt x="68" y="88"/>
                  <a:pt x="68" y="89"/>
                </a:cubicBezTo>
                <a:cubicBezTo>
                  <a:pt x="70" y="89"/>
                  <a:pt x="72" y="88"/>
                  <a:pt x="74" y="89"/>
                </a:cubicBezTo>
                <a:cubicBezTo>
                  <a:pt x="75" y="89"/>
                  <a:pt x="76" y="90"/>
                  <a:pt x="76" y="91"/>
                </a:cubicBezTo>
                <a:cubicBezTo>
                  <a:pt x="76" y="91"/>
                  <a:pt x="75" y="92"/>
                  <a:pt x="75" y="93"/>
                </a:cubicBezTo>
                <a:cubicBezTo>
                  <a:pt x="75" y="94"/>
                  <a:pt x="75" y="95"/>
                  <a:pt x="75" y="96"/>
                </a:cubicBezTo>
                <a:cubicBezTo>
                  <a:pt x="75" y="97"/>
                  <a:pt x="77" y="100"/>
                  <a:pt x="78" y="100"/>
                </a:cubicBezTo>
                <a:cubicBezTo>
                  <a:pt x="80" y="100"/>
                  <a:pt x="81" y="98"/>
                  <a:pt x="83" y="99"/>
                </a:cubicBezTo>
                <a:cubicBezTo>
                  <a:pt x="83" y="99"/>
                  <a:pt x="84" y="100"/>
                  <a:pt x="85" y="100"/>
                </a:cubicBezTo>
                <a:cubicBezTo>
                  <a:pt x="85" y="100"/>
                  <a:pt x="86" y="99"/>
                  <a:pt x="87" y="99"/>
                </a:cubicBezTo>
                <a:cubicBezTo>
                  <a:pt x="87" y="98"/>
                  <a:pt x="87" y="97"/>
                  <a:pt x="88" y="97"/>
                </a:cubicBezTo>
                <a:cubicBezTo>
                  <a:pt x="89" y="96"/>
                  <a:pt x="90" y="96"/>
                  <a:pt x="91" y="96"/>
                </a:cubicBezTo>
                <a:cubicBezTo>
                  <a:pt x="91" y="96"/>
                  <a:pt x="92" y="95"/>
                  <a:pt x="92" y="95"/>
                </a:cubicBezTo>
                <a:cubicBezTo>
                  <a:pt x="93" y="95"/>
                  <a:pt x="93" y="94"/>
                  <a:pt x="94" y="95"/>
                </a:cubicBezTo>
                <a:cubicBezTo>
                  <a:pt x="94" y="95"/>
                  <a:pt x="93" y="96"/>
                  <a:pt x="94" y="96"/>
                </a:cubicBezTo>
                <a:cubicBezTo>
                  <a:pt x="95" y="97"/>
                  <a:pt x="95" y="95"/>
                  <a:pt x="96" y="95"/>
                </a:cubicBezTo>
                <a:cubicBezTo>
                  <a:pt x="96" y="95"/>
                  <a:pt x="97" y="96"/>
                  <a:pt x="98" y="96"/>
                </a:cubicBezTo>
                <a:cubicBezTo>
                  <a:pt x="99" y="96"/>
                  <a:pt x="99" y="97"/>
                  <a:pt x="100" y="97"/>
                </a:cubicBezTo>
                <a:cubicBezTo>
                  <a:pt x="100" y="97"/>
                  <a:pt x="101" y="97"/>
                  <a:pt x="101" y="97"/>
                </a:cubicBezTo>
                <a:cubicBezTo>
                  <a:pt x="102" y="97"/>
                  <a:pt x="103" y="98"/>
                  <a:pt x="103" y="98"/>
                </a:cubicBezTo>
                <a:cubicBezTo>
                  <a:pt x="104" y="98"/>
                  <a:pt x="105" y="97"/>
                  <a:pt x="105" y="97"/>
                </a:cubicBezTo>
                <a:cubicBezTo>
                  <a:pt x="107" y="97"/>
                  <a:pt x="107" y="97"/>
                  <a:pt x="108" y="98"/>
                </a:cubicBezTo>
                <a:cubicBezTo>
                  <a:pt x="109" y="98"/>
                  <a:pt x="109" y="97"/>
                  <a:pt x="110" y="98"/>
                </a:cubicBezTo>
                <a:cubicBezTo>
                  <a:pt x="109" y="98"/>
                  <a:pt x="110" y="99"/>
                  <a:pt x="110" y="99"/>
                </a:cubicBezTo>
                <a:cubicBezTo>
                  <a:pt x="110" y="100"/>
                  <a:pt x="110" y="100"/>
                  <a:pt x="110" y="100"/>
                </a:cubicBezTo>
                <a:cubicBezTo>
                  <a:pt x="111" y="100"/>
                  <a:pt x="112" y="100"/>
                  <a:pt x="112" y="101"/>
                </a:cubicBezTo>
                <a:cubicBezTo>
                  <a:pt x="113" y="101"/>
                  <a:pt x="113" y="102"/>
                  <a:pt x="114" y="103"/>
                </a:cubicBezTo>
                <a:cubicBezTo>
                  <a:pt x="115" y="104"/>
                  <a:pt x="116" y="105"/>
                  <a:pt x="117" y="105"/>
                </a:cubicBezTo>
                <a:cubicBezTo>
                  <a:pt x="118" y="105"/>
                  <a:pt x="119" y="104"/>
                  <a:pt x="119" y="104"/>
                </a:cubicBezTo>
                <a:cubicBezTo>
                  <a:pt x="121" y="105"/>
                  <a:pt x="122" y="106"/>
                  <a:pt x="124" y="107"/>
                </a:cubicBezTo>
                <a:cubicBezTo>
                  <a:pt x="124" y="107"/>
                  <a:pt x="125" y="107"/>
                  <a:pt x="125" y="108"/>
                </a:cubicBezTo>
                <a:cubicBezTo>
                  <a:pt x="125" y="109"/>
                  <a:pt x="125" y="109"/>
                  <a:pt x="125" y="110"/>
                </a:cubicBezTo>
                <a:cubicBezTo>
                  <a:pt x="126" y="111"/>
                  <a:pt x="127" y="111"/>
                  <a:pt x="127" y="113"/>
                </a:cubicBezTo>
                <a:cubicBezTo>
                  <a:pt x="127" y="114"/>
                  <a:pt x="128" y="114"/>
                  <a:pt x="128" y="114"/>
                </a:cubicBezTo>
                <a:cubicBezTo>
                  <a:pt x="129" y="114"/>
                  <a:pt x="129" y="115"/>
                  <a:pt x="130" y="115"/>
                </a:cubicBezTo>
                <a:cubicBezTo>
                  <a:pt x="130" y="115"/>
                  <a:pt x="130" y="115"/>
                  <a:pt x="131" y="115"/>
                </a:cubicBezTo>
                <a:cubicBezTo>
                  <a:pt x="132" y="115"/>
                  <a:pt x="132" y="116"/>
                  <a:pt x="133" y="116"/>
                </a:cubicBezTo>
                <a:cubicBezTo>
                  <a:pt x="134" y="116"/>
                  <a:pt x="134" y="116"/>
                  <a:pt x="135" y="116"/>
                </a:cubicBezTo>
                <a:cubicBezTo>
                  <a:pt x="135" y="117"/>
                  <a:pt x="135" y="118"/>
                  <a:pt x="136" y="118"/>
                </a:cubicBezTo>
                <a:cubicBezTo>
                  <a:pt x="136" y="118"/>
                  <a:pt x="137" y="118"/>
                  <a:pt x="137" y="118"/>
                </a:cubicBezTo>
                <a:cubicBezTo>
                  <a:pt x="138" y="118"/>
                  <a:pt x="140" y="119"/>
                  <a:pt x="140" y="119"/>
                </a:cubicBezTo>
                <a:cubicBezTo>
                  <a:pt x="141" y="119"/>
                  <a:pt x="141" y="118"/>
                  <a:pt x="142" y="118"/>
                </a:cubicBezTo>
                <a:cubicBezTo>
                  <a:pt x="143" y="119"/>
                  <a:pt x="144" y="119"/>
                  <a:pt x="144" y="120"/>
                </a:cubicBezTo>
                <a:cubicBezTo>
                  <a:pt x="134" y="137"/>
                  <a:pt x="117" y="149"/>
                  <a:pt x="98" y="154"/>
                </a:cubicBezTo>
                <a:cubicBezTo>
                  <a:pt x="98" y="153"/>
                  <a:pt x="98" y="152"/>
                  <a:pt x="98" y="151"/>
                </a:cubicBezTo>
                <a:cubicBezTo>
                  <a:pt x="97" y="150"/>
                  <a:pt x="98" y="149"/>
                  <a:pt x="97" y="147"/>
                </a:cubicBezTo>
                <a:cubicBezTo>
                  <a:pt x="97" y="146"/>
                  <a:pt x="97" y="144"/>
                  <a:pt x="97" y="144"/>
                </a:cubicBezTo>
                <a:cubicBezTo>
                  <a:pt x="96" y="143"/>
                  <a:pt x="94" y="141"/>
                  <a:pt x="93" y="141"/>
                </a:cubicBezTo>
                <a:cubicBezTo>
                  <a:pt x="93" y="141"/>
                  <a:pt x="92" y="140"/>
                  <a:pt x="91" y="140"/>
                </a:cubicBezTo>
                <a:cubicBezTo>
                  <a:pt x="90" y="139"/>
                  <a:pt x="87" y="138"/>
                  <a:pt x="87" y="137"/>
                </a:cubicBezTo>
                <a:cubicBezTo>
                  <a:pt x="87" y="136"/>
                  <a:pt x="87" y="136"/>
                  <a:pt x="86" y="135"/>
                </a:cubicBezTo>
                <a:cubicBezTo>
                  <a:pt x="86" y="134"/>
                  <a:pt x="85" y="134"/>
                  <a:pt x="85" y="133"/>
                </a:cubicBezTo>
                <a:cubicBezTo>
                  <a:pt x="84" y="131"/>
                  <a:pt x="83" y="129"/>
                  <a:pt x="82" y="127"/>
                </a:cubicBezTo>
                <a:cubicBezTo>
                  <a:pt x="81" y="127"/>
                  <a:pt x="81" y="126"/>
                  <a:pt x="80" y="125"/>
                </a:cubicBezTo>
                <a:cubicBezTo>
                  <a:pt x="80" y="125"/>
                  <a:pt x="79" y="124"/>
                  <a:pt x="78" y="124"/>
                </a:cubicBezTo>
                <a:cubicBezTo>
                  <a:pt x="78" y="123"/>
                  <a:pt x="78" y="122"/>
                  <a:pt x="78" y="121"/>
                </a:cubicBezTo>
                <a:cubicBezTo>
                  <a:pt x="78" y="120"/>
                  <a:pt x="79" y="120"/>
                  <a:pt x="79" y="119"/>
                </a:cubicBezTo>
                <a:cubicBezTo>
                  <a:pt x="79" y="118"/>
                  <a:pt x="79" y="118"/>
                  <a:pt x="78" y="117"/>
                </a:cubicBezTo>
                <a:cubicBezTo>
                  <a:pt x="78" y="116"/>
                  <a:pt x="79" y="115"/>
                  <a:pt x="79" y="114"/>
                </a:cubicBezTo>
                <a:cubicBezTo>
                  <a:pt x="79" y="114"/>
                  <a:pt x="79" y="113"/>
                  <a:pt x="80" y="113"/>
                </a:cubicBezTo>
                <a:cubicBezTo>
                  <a:pt x="80" y="112"/>
                  <a:pt x="81" y="112"/>
                  <a:pt x="81" y="112"/>
                </a:cubicBezTo>
                <a:cubicBezTo>
                  <a:pt x="81" y="112"/>
                  <a:pt x="81" y="111"/>
                  <a:pt x="82" y="111"/>
                </a:cubicBezTo>
                <a:cubicBezTo>
                  <a:pt x="82" y="110"/>
                  <a:pt x="83" y="109"/>
                  <a:pt x="84" y="109"/>
                </a:cubicBezTo>
                <a:cubicBezTo>
                  <a:pt x="84" y="108"/>
                  <a:pt x="84" y="105"/>
                  <a:pt x="84" y="104"/>
                </a:cubicBezTo>
                <a:cubicBezTo>
                  <a:pt x="84" y="103"/>
                  <a:pt x="83" y="103"/>
                  <a:pt x="83" y="102"/>
                </a:cubicBezTo>
                <a:cubicBezTo>
                  <a:pt x="82" y="101"/>
                  <a:pt x="82" y="100"/>
                  <a:pt x="81" y="100"/>
                </a:cubicBezTo>
                <a:cubicBezTo>
                  <a:pt x="81" y="100"/>
                  <a:pt x="80" y="101"/>
                  <a:pt x="80" y="101"/>
                </a:cubicBezTo>
                <a:cubicBezTo>
                  <a:pt x="80" y="102"/>
                  <a:pt x="80" y="102"/>
                  <a:pt x="79" y="102"/>
                </a:cubicBezTo>
                <a:cubicBezTo>
                  <a:pt x="78" y="103"/>
                  <a:pt x="78" y="101"/>
                  <a:pt x="77" y="101"/>
                </a:cubicBezTo>
                <a:cubicBezTo>
                  <a:pt x="76" y="101"/>
                  <a:pt x="75" y="101"/>
                  <a:pt x="75" y="101"/>
                </a:cubicBezTo>
                <a:cubicBezTo>
                  <a:pt x="74" y="100"/>
                  <a:pt x="74" y="99"/>
                  <a:pt x="73" y="99"/>
                </a:cubicBezTo>
                <a:cubicBezTo>
                  <a:pt x="72" y="98"/>
                  <a:pt x="72" y="99"/>
                  <a:pt x="71" y="98"/>
                </a:cubicBezTo>
                <a:cubicBezTo>
                  <a:pt x="71" y="98"/>
                  <a:pt x="71" y="97"/>
                  <a:pt x="71" y="96"/>
                </a:cubicBezTo>
                <a:cubicBezTo>
                  <a:pt x="70" y="96"/>
                  <a:pt x="70" y="94"/>
                  <a:pt x="68" y="93"/>
                </a:cubicBezTo>
                <a:cubicBezTo>
                  <a:pt x="68" y="93"/>
                  <a:pt x="67" y="93"/>
                  <a:pt x="66" y="93"/>
                </a:cubicBezTo>
                <a:cubicBezTo>
                  <a:pt x="65" y="92"/>
                  <a:pt x="65" y="92"/>
                  <a:pt x="64" y="92"/>
                </a:cubicBezTo>
                <a:cubicBezTo>
                  <a:pt x="64" y="92"/>
                  <a:pt x="63" y="92"/>
                  <a:pt x="63" y="92"/>
                </a:cubicBezTo>
                <a:cubicBezTo>
                  <a:pt x="61" y="91"/>
                  <a:pt x="60" y="88"/>
                  <a:pt x="58" y="88"/>
                </a:cubicBezTo>
                <a:cubicBezTo>
                  <a:pt x="57" y="88"/>
                  <a:pt x="56" y="89"/>
                  <a:pt x="56" y="89"/>
                </a:cubicBezTo>
                <a:cubicBezTo>
                  <a:pt x="55" y="89"/>
                  <a:pt x="53" y="88"/>
                  <a:pt x="52" y="88"/>
                </a:cubicBezTo>
                <a:cubicBezTo>
                  <a:pt x="51" y="88"/>
                  <a:pt x="50" y="87"/>
                  <a:pt x="49" y="87"/>
                </a:cubicBezTo>
                <a:cubicBezTo>
                  <a:pt x="49" y="86"/>
                  <a:pt x="48" y="86"/>
                  <a:pt x="48" y="86"/>
                </a:cubicBezTo>
                <a:cubicBezTo>
                  <a:pt x="47" y="85"/>
                  <a:pt x="46" y="85"/>
                  <a:pt x="46" y="85"/>
                </a:cubicBezTo>
                <a:cubicBezTo>
                  <a:pt x="45" y="85"/>
                  <a:pt x="45" y="84"/>
                  <a:pt x="44" y="84"/>
                </a:cubicBezTo>
                <a:cubicBezTo>
                  <a:pt x="44" y="83"/>
                  <a:pt x="43" y="83"/>
                  <a:pt x="43" y="82"/>
                </a:cubicBezTo>
                <a:cubicBezTo>
                  <a:pt x="43" y="81"/>
                  <a:pt x="43" y="81"/>
                  <a:pt x="43" y="80"/>
                </a:cubicBezTo>
                <a:cubicBezTo>
                  <a:pt x="44" y="78"/>
                  <a:pt x="42" y="77"/>
                  <a:pt x="41" y="75"/>
                </a:cubicBezTo>
                <a:cubicBezTo>
                  <a:pt x="41" y="75"/>
                  <a:pt x="40" y="74"/>
                  <a:pt x="39" y="73"/>
                </a:cubicBezTo>
                <a:cubicBezTo>
                  <a:pt x="39" y="72"/>
                  <a:pt x="39" y="72"/>
                  <a:pt x="39" y="72"/>
                </a:cubicBezTo>
                <a:cubicBezTo>
                  <a:pt x="38" y="71"/>
                  <a:pt x="38" y="70"/>
                  <a:pt x="37" y="70"/>
                </a:cubicBezTo>
                <a:cubicBezTo>
                  <a:pt x="37" y="69"/>
                  <a:pt x="36" y="68"/>
                  <a:pt x="36" y="67"/>
                </a:cubicBezTo>
                <a:cubicBezTo>
                  <a:pt x="36" y="67"/>
                  <a:pt x="36" y="66"/>
                  <a:pt x="36" y="65"/>
                </a:cubicBezTo>
                <a:cubicBezTo>
                  <a:pt x="35" y="63"/>
                  <a:pt x="33" y="64"/>
                  <a:pt x="33" y="66"/>
                </a:cubicBezTo>
                <a:cubicBezTo>
                  <a:pt x="33" y="67"/>
                  <a:pt x="34" y="67"/>
                  <a:pt x="34" y="68"/>
                </a:cubicBezTo>
                <a:cubicBezTo>
                  <a:pt x="35" y="68"/>
                  <a:pt x="35" y="69"/>
                  <a:pt x="35" y="70"/>
                </a:cubicBezTo>
                <a:cubicBezTo>
                  <a:pt x="35" y="70"/>
                  <a:pt x="36" y="71"/>
                  <a:pt x="36" y="72"/>
                </a:cubicBezTo>
                <a:cubicBezTo>
                  <a:pt x="36" y="73"/>
                  <a:pt x="36" y="74"/>
                  <a:pt x="37" y="75"/>
                </a:cubicBezTo>
                <a:cubicBezTo>
                  <a:pt x="37" y="76"/>
                  <a:pt x="38" y="76"/>
                  <a:pt x="37" y="77"/>
                </a:cubicBezTo>
                <a:cubicBezTo>
                  <a:pt x="37" y="77"/>
                  <a:pt x="36" y="76"/>
                  <a:pt x="36" y="76"/>
                </a:cubicBezTo>
                <a:cubicBezTo>
                  <a:pt x="36" y="76"/>
                  <a:pt x="35" y="75"/>
                  <a:pt x="34" y="75"/>
                </a:cubicBezTo>
                <a:cubicBezTo>
                  <a:pt x="34" y="74"/>
                  <a:pt x="35" y="73"/>
                  <a:pt x="35" y="73"/>
                </a:cubicBezTo>
                <a:cubicBezTo>
                  <a:pt x="34" y="72"/>
                  <a:pt x="32" y="71"/>
                  <a:pt x="32" y="70"/>
                </a:cubicBezTo>
                <a:cubicBezTo>
                  <a:pt x="32" y="69"/>
                  <a:pt x="33" y="69"/>
                  <a:pt x="33" y="69"/>
                </a:cubicBezTo>
                <a:cubicBezTo>
                  <a:pt x="33" y="68"/>
                  <a:pt x="32" y="67"/>
                  <a:pt x="31" y="66"/>
                </a:cubicBezTo>
                <a:cubicBezTo>
                  <a:pt x="31" y="66"/>
                  <a:pt x="31" y="65"/>
                  <a:pt x="31" y="64"/>
                </a:cubicBezTo>
                <a:cubicBezTo>
                  <a:pt x="31" y="63"/>
                  <a:pt x="31" y="62"/>
                  <a:pt x="31" y="61"/>
                </a:cubicBezTo>
                <a:cubicBezTo>
                  <a:pt x="31" y="61"/>
                  <a:pt x="30" y="60"/>
                  <a:pt x="29" y="60"/>
                </a:cubicBezTo>
                <a:cubicBezTo>
                  <a:pt x="29" y="59"/>
                  <a:pt x="28" y="59"/>
                  <a:pt x="28" y="59"/>
                </a:cubicBezTo>
                <a:cubicBezTo>
                  <a:pt x="27" y="58"/>
                  <a:pt x="27" y="57"/>
                  <a:pt x="27" y="57"/>
                </a:cubicBezTo>
                <a:cubicBezTo>
                  <a:pt x="27" y="55"/>
                  <a:pt x="27" y="54"/>
                  <a:pt x="27" y="53"/>
                </a:cubicBezTo>
                <a:cubicBezTo>
                  <a:pt x="27" y="52"/>
                  <a:pt x="27" y="51"/>
                  <a:pt x="27" y="50"/>
                </a:cubicBezTo>
                <a:cubicBezTo>
                  <a:pt x="27" y="49"/>
                  <a:pt x="28" y="49"/>
                  <a:pt x="29" y="48"/>
                </a:cubicBezTo>
                <a:cubicBezTo>
                  <a:pt x="29" y="47"/>
                  <a:pt x="29" y="47"/>
                  <a:pt x="29" y="46"/>
                </a:cubicBezTo>
                <a:cubicBezTo>
                  <a:pt x="30" y="45"/>
                  <a:pt x="31" y="44"/>
                  <a:pt x="32" y="43"/>
                </a:cubicBezTo>
                <a:cubicBezTo>
                  <a:pt x="33" y="42"/>
                  <a:pt x="34" y="40"/>
                  <a:pt x="35" y="39"/>
                </a:cubicBezTo>
                <a:cubicBezTo>
                  <a:pt x="35" y="39"/>
                  <a:pt x="35" y="37"/>
                  <a:pt x="35" y="37"/>
                </a:cubicBezTo>
                <a:cubicBezTo>
                  <a:pt x="35" y="36"/>
                  <a:pt x="34" y="35"/>
                  <a:pt x="34" y="34"/>
                </a:cubicBezTo>
                <a:cubicBezTo>
                  <a:pt x="34" y="34"/>
                  <a:pt x="35" y="34"/>
                  <a:pt x="35" y="33"/>
                </a:cubicBezTo>
                <a:cubicBezTo>
                  <a:pt x="35" y="33"/>
                  <a:pt x="35" y="32"/>
                  <a:pt x="35" y="32"/>
                </a:cubicBezTo>
                <a:cubicBezTo>
                  <a:pt x="35" y="31"/>
                  <a:pt x="35" y="30"/>
                  <a:pt x="35" y="29"/>
                </a:cubicBezTo>
                <a:cubicBezTo>
                  <a:pt x="35" y="28"/>
                  <a:pt x="36" y="28"/>
                  <a:pt x="36" y="27"/>
                </a:cubicBezTo>
                <a:cubicBezTo>
                  <a:pt x="35" y="26"/>
                  <a:pt x="34" y="28"/>
                  <a:pt x="33" y="27"/>
                </a:cubicBezTo>
                <a:cubicBezTo>
                  <a:pt x="33" y="27"/>
                  <a:pt x="34" y="26"/>
                  <a:pt x="34" y="25"/>
                </a:cubicBezTo>
                <a:cubicBezTo>
                  <a:pt x="34" y="25"/>
                  <a:pt x="33" y="24"/>
                  <a:pt x="33" y="24"/>
                </a:cubicBezTo>
                <a:cubicBezTo>
                  <a:pt x="33" y="24"/>
                  <a:pt x="34" y="23"/>
                  <a:pt x="34" y="23"/>
                </a:cubicBezTo>
                <a:cubicBezTo>
                  <a:pt x="34" y="22"/>
                  <a:pt x="33" y="22"/>
                  <a:pt x="33" y="21"/>
                </a:cubicBezTo>
                <a:cubicBezTo>
                  <a:pt x="42" y="13"/>
                  <a:pt x="54" y="8"/>
                  <a:pt x="67" y="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905C63EC-639B-9404-79E9-976A682DC314}"/>
              </a:ext>
            </a:extLst>
          </p:cNvPr>
          <p:cNvSpPr>
            <a:spLocks noEditPoints="1"/>
          </p:cNvSpPr>
          <p:nvPr/>
        </p:nvSpPr>
        <p:spPr bwMode="auto">
          <a:xfrm>
            <a:off x="754063" y="4676775"/>
            <a:ext cx="206375" cy="254000"/>
          </a:xfrm>
          <a:custGeom>
            <a:avLst/>
            <a:gdLst>
              <a:gd name="T0" fmla="*/ 0 w 130"/>
              <a:gd name="T1" fmla="*/ 160 h 160"/>
              <a:gd name="T2" fmla="*/ 26 w 130"/>
              <a:gd name="T3" fmla="*/ 160 h 160"/>
              <a:gd name="T4" fmla="*/ 39 w 130"/>
              <a:gd name="T5" fmla="*/ 147 h 160"/>
              <a:gd name="T6" fmla="*/ 65 w 130"/>
              <a:gd name="T7" fmla="*/ 147 h 160"/>
              <a:gd name="T8" fmla="*/ 91 w 130"/>
              <a:gd name="T9" fmla="*/ 147 h 160"/>
              <a:gd name="T10" fmla="*/ 104 w 130"/>
              <a:gd name="T11" fmla="*/ 160 h 160"/>
              <a:gd name="T12" fmla="*/ 130 w 130"/>
              <a:gd name="T13" fmla="*/ 160 h 160"/>
              <a:gd name="T14" fmla="*/ 86 w 130"/>
              <a:gd name="T15" fmla="*/ 91 h 160"/>
              <a:gd name="T16" fmla="*/ 91 w 130"/>
              <a:gd name="T17" fmla="*/ 91 h 160"/>
              <a:gd name="T18" fmla="*/ 91 w 130"/>
              <a:gd name="T19" fmla="*/ 78 h 160"/>
              <a:gd name="T20" fmla="*/ 82 w 130"/>
              <a:gd name="T21" fmla="*/ 78 h 160"/>
              <a:gd name="T22" fmla="*/ 72 w 130"/>
              <a:gd name="T23" fmla="*/ 24 h 160"/>
              <a:gd name="T24" fmla="*/ 69 w 130"/>
              <a:gd name="T25" fmla="*/ 24 h 160"/>
              <a:gd name="T26" fmla="*/ 65 w 130"/>
              <a:gd name="T27" fmla="*/ 0 h 160"/>
              <a:gd name="T28" fmla="*/ 61 w 130"/>
              <a:gd name="T29" fmla="*/ 24 h 160"/>
              <a:gd name="T30" fmla="*/ 58 w 130"/>
              <a:gd name="T31" fmla="*/ 24 h 160"/>
              <a:gd name="T32" fmla="*/ 48 w 130"/>
              <a:gd name="T33" fmla="*/ 78 h 160"/>
              <a:gd name="T34" fmla="*/ 39 w 130"/>
              <a:gd name="T35" fmla="*/ 78 h 160"/>
              <a:gd name="T36" fmla="*/ 39 w 130"/>
              <a:gd name="T37" fmla="*/ 91 h 160"/>
              <a:gd name="T38" fmla="*/ 44 w 130"/>
              <a:gd name="T39" fmla="*/ 91 h 160"/>
              <a:gd name="T40" fmla="*/ 0 w 130"/>
              <a:gd name="T41" fmla="*/ 160 h 160"/>
              <a:gd name="T42" fmla="*/ 55 w 130"/>
              <a:gd name="T43" fmla="*/ 110 h 160"/>
              <a:gd name="T44" fmla="*/ 59 w 130"/>
              <a:gd name="T45" fmla="*/ 114 h 160"/>
              <a:gd name="T46" fmla="*/ 52 w 130"/>
              <a:gd name="T47" fmla="*/ 121 h 160"/>
              <a:gd name="T48" fmla="*/ 55 w 130"/>
              <a:gd name="T49" fmla="*/ 110 h 160"/>
              <a:gd name="T50" fmla="*/ 65 w 130"/>
              <a:gd name="T51" fmla="*/ 135 h 160"/>
              <a:gd name="T52" fmla="*/ 50 w 130"/>
              <a:gd name="T53" fmla="*/ 135 h 160"/>
              <a:gd name="T54" fmla="*/ 65 w 130"/>
              <a:gd name="T55" fmla="*/ 120 h 160"/>
              <a:gd name="T56" fmla="*/ 80 w 130"/>
              <a:gd name="T57" fmla="*/ 135 h 160"/>
              <a:gd name="T58" fmla="*/ 65 w 130"/>
              <a:gd name="T59" fmla="*/ 135 h 160"/>
              <a:gd name="T60" fmla="*/ 78 w 130"/>
              <a:gd name="T61" fmla="*/ 121 h 160"/>
              <a:gd name="T62" fmla="*/ 71 w 130"/>
              <a:gd name="T63" fmla="*/ 114 h 160"/>
              <a:gd name="T64" fmla="*/ 75 w 130"/>
              <a:gd name="T65" fmla="*/ 110 h 160"/>
              <a:gd name="T66" fmla="*/ 78 w 130"/>
              <a:gd name="T67" fmla="*/ 121 h 160"/>
              <a:gd name="T68" fmla="*/ 65 w 130"/>
              <a:gd name="T69" fmla="*/ 47 h 160"/>
              <a:gd name="T70" fmla="*/ 68 w 130"/>
              <a:gd name="T71" fmla="*/ 78 h 160"/>
              <a:gd name="T72" fmla="*/ 65 w 130"/>
              <a:gd name="T73" fmla="*/ 78 h 160"/>
              <a:gd name="T74" fmla="*/ 62 w 130"/>
              <a:gd name="T75" fmla="*/ 78 h 160"/>
              <a:gd name="T76" fmla="*/ 65 w 130"/>
              <a:gd name="T77" fmla="*/ 47 h 160"/>
              <a:gd name="T78" fmla="*/ 65 w 130"/>
              <a:gd name="T79" fmla="*/ 91 h 160"/>
              <a:gd name="T80" fmla="*/ 71 w 130"/>
              <a:gd name="T81" fmla="*/ 91 h 160"/>
              <a:gd name="T82" fmla="*/ 73 w 130"/>
              <a:gd name="T83" fmla="*/ 100 h 160"/>
              <a:gd name="T84" fmla="*/ 65 w 130"/>
              <a:gd name="T85" fmla="*/ 108 h 160"/>
              <a:gd name="T86" fmla="*/ 57 w 130"/>
              <a:gd name="T87" fmla="*/ 100 h 160"/>
              <a:gd name="T88" fmla="*/ 59 w 130"/>
              <a:gd name="T89" fmla="*/ 91 h 160"/>
              <a:gd name="T90" fmla="*/ 65 w 130"/>
              <a:gd name="T91" fmla="*/ 9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30" h="160">
                <a:moveTo>
                  <a:pt x="0" y="160"/>
                </a:moveTo>
                <a:cubicBezTo>
                  <a:pt x="26" y="160"/>
                  <a:pt x="26" y="160"/>
                  <a:pt x="26" y="160"/>
                </a:cubicBezTo>
                <a:cubicBezTo>
                  <a:pt x="39" y="147"/>
                  <a:pt x="39" y="147"/>
                  <a:pt x="39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91" y="147"/>
                  <a:pt x="91" y="147"/>
                  <a:pt x="91" y="147"/>
                </a:cubicBezTo>
                <a:cubicBezTo>
                  <a:pt x="104" y="160"/>
                  <a:pt x="104" y="160"/>
                  <a:pt x="104" y="160"/>
                </a:cubicBezTo>
                <a:cubicBezTo>
                  <a:pt x="130" y="160"/>
                  <a:pt x="130" y="160"/>
                  <a:pt x="130" y="160"/>
                </a:cubicBezTo>
                <a:cubicBezTo>
                  <a:pt x="109" y="149"/>
                  <a:pt x="95" y="120"/>
                  <a:pt x="86" y="91"/>
                </a:cubicBezTo>
                <a:cubicBezTo>
                  <a:pt x="91" y="91"/>
                  <a:pt x="91" y="91"/>
                  <a:pt x="91" y="91"/>
                </a:cubicBezTo>
                <a:cubicBezTo>
                  <a:pt x="91" y="78"/>
                  <a:pt x="91" y="78"/>
                  <a:pt x="91" y="78"/>
                </a:cubicBezTo>
                <a:cubicBezTo>
                  <a:pt x="82" y="78"/>
                  <a:pt x="82" y="78"/>
                  <a:pt x="82" y="78"/>
                </a:cubicBezTo>
                <a:cubicBezTo>
                  <a:pt x="74" y="49"/>
                  <a:pt x="72" y="24"/>
                  <a:pt x="72" y="24"/>
                </a:cubicBezTo>
                <a:cubicBezTo>
                  <a:pt x="69" y="24"/>
                  <a:pt x="69" y="24"/>
                  <a:pt x="69" y="24"/>
                </a:cubicBezTo>
                <a:cubicBezTo>
                  <a:pt x="65" y="0"/>
                  <a:pt x="65" y="0"/>
                  <a:pt x="65" y="0"/>
                </a:cubicBezTo>
                <a:cubicBezTo>
                  <a:pt x="61" y="24"/>
                  <a:pt x="61" y="24"/>
                  <a:pt x="61" y="24"/>
                </a:cubicBezTo>
                <a:cubicBezTo>
                  <a:pt x="58" y="24"/>
                  <a:pt x="58" y="24"/>
                  <a:pt x="58" y="24"/>
                </a:cubicBezTo>
                <a:cubicBezTo>
                  <a:pt x="58" y="24"/>
                  <a:pt x="56" y="49"/>
                  <a:pt x="48" y="78"/>
                </a:cubicBezTo>
                <a:cubicBezTo>
                  <a:pt x="39" y="78"/>
                  <a:pt x="39" y="78"/>
                  <a:pt x="39" y="78"/>
                </a:cubicBezTo>
                <a:cubicBezTo>
                  <a:pt x="39" y="91"/>
                  <a:pt x="39" y="91"/>
                  <a:pt x="39" y="91"/>
                </a:cubicBezTo>
                <a:cubicBezTo>
                  <a:pt x="44" y="91"/>
                  <a:pt x="44" y="91"/>
                  <a:pt x="44" y="91"/>
                </a:cubicBezTo>
                <a:cubicBezTo>
                  <a:pt x="35" y="120"/>
                  <a:pt x="21" y="149"/>
                  <a:pt x="0" y="160"/>
                </a:cubicBezTo>
                <a:close/>
                <a:moveTo>
                  <a:pt x="55" y="110"/>
                </a:moveTo>
                <a:cubicBezTo>
                  <a:pt x="59" y="114"/>
                  <a:pt x="59" y="114"/>
                  <a:pt x="59" y="114"/>
                </a:cubicBezTo>
                <a:cubicBezTo>
                  <a:pt x="52" y="121"/>
                  <a:pt x="52" y="121"/>
                  <a:pt x="52" y="121"/>
                </a:cubicBezTo>
                <a:cubicBezTo>
                  <a:pt x="53" y="118"/>
                  <a:pt x="54" y="114"/>
                  <a:pt x="55" y="110"/>
                </a:cubicBezTo>
                <a:close/>
                <a:moveTo>
                  <a:pt x="65" y="135"/>
                </a:moveTo>
                <a:cubicBezTo>
                  <a:pt x="50" y="135"/>
                  <a:pt x="50" y="135"/>
                  <a:pt x="50" y="135"/>
                </a:cubicBezTo>
                <a:cubicBezTo>
                  <a:pt x="65" y="120"/>
                  <a:pt x="65" y="120"/>
                  <a:pt x="65" y="120"/>
                </a:cubicBezTo>
                <a:cubicBezTo>
                  <a:pt x="80" y="135"/>
                  <a:pt x="80" y="135"/>
                  <a:pt x="80" y="135"/>
                </a:cubicBezTo>
                <a:cubicBezTo>
                  <a:pt x="65" y="135"/>
                  <a:pt x="65" y="135"/>
                  <a:pt x="65" y="135"/>
                </a:cubicBezTo>
                <a:close/>
                <a:moveTo>
                  <a:pt x="78" y="121"/>
                </a:moveTo>
                <a:cubicBezTo>
                  <a:pt x="71" y="114"/>
                  <a:pt x="71" y="114"/>
                  <a:pt x="71" y="114"/>
                </a:cubicBezTo>
                <a:cubicBezTo>
                  <a:pt x="75" y="110"/>
                  <a:pt x="75" y="110"/>
                  <a:pt x="75" y="110"/>
                </a:cubicBezTo>
                <a:cubicBezTo>
                  <a:pt x="76" y="114"/>
                  <a:pt x="77" y="118"/>
                  <a:pt x="78" y="121"/>
                </a:cubicBezTo>
                <a:close/>
                <a:moveTo>
                  <a:pt x="65" y="47"/>
                </a:moveTo>
                <a:cubicBezTo>
                  <a:pt x="65" y="47"/>
                  <a:pt x="66" y="71"/>
                  <a:pt x="68" y="78"/>
                </a:cubicBezTo>
                <a:cubicBezTo>
                  <a:pt x="65" y="78"/>
                  <a:pt x="65" y="78"/>
                  <a:pt x="65" y="78"/>
                </a:cubicBezTo>
                <a:cubicBezTo>
                  <a:pt x="62" y="78"/>
                  <a:pt x="62" y="78"/>
                  <a:pt x="62" y="78"/>
                </a:cubicBezTo>
                <a:cubicBezTo>
                  <a:pt x="64" y="71"/>
                  <a:pt x="65" y="47"/>
                  <a:pt x="65" y="47"/>
                </a:cubicBezTo>
                <a:close/>
                <a:moveTo>
                  <a:pt x="65" y="91"/>
                </a:moveTo>
                <a:cubicBezTo>
                  <a:pt x="71" y="91"/>
                  <a:pt x="71" y="91"/>
                  <a:pt x="71" y="91"/>
                </a:cubicBezTo>
                <a:cubicBezTo>
                  <a:pt x="71" y="91"/>
                  <a:pt x="72" y="95"/>
                  <a:pt x="73" y="100"/>
                </a:cubicBezTo>
                <a:cubicBezTo>
                  <a:pt x="65" y="108"/>
                  <a:pt x="65" y="108"/>
                  <a:pt x="65" y="108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8" y="95"/>
                  <a:pt x="59" y="91"/>
                  <a:pt x="59" y="91"/>
                </a:cubicBezTo>
                <a:cubicBezTo>
                  <a:pt x="65" y="91"/>
                  <a:pt x="65" y="91"/>
                  <a:pt x="65" y="9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B7FFB010-61D8-888A-3DE1-A548B733AD59}"/>
              </a:ext>
            </a:extLst>
          </p:cNvPr>
          <p:cNvSpPr>
            <a:spLocks noEditPoints="1"/>
          </p:cNvSpPr>
          <p:nvPr/>
        </p:nvSpPr>
        <p:spPr bwMode="auto">
          <a:xfrm>
            <a:off x="10112376" y="4121150"/>
            <a:ext cx="204788" cy="254000"/>
          </a:xfrm>
          <a:custGeom>
            <a:avLst/>
            <a:gdLst>
              <a:gd name="T0" fmla="*/ 48 w 129"/>
              <a:gd name="T1" fmla="*/ 22 h 160"/>
              <a:gd name="T2" fmla="*/ 36 w 129"/>
              <a:gd name="T3" fmla="*/ 4 h 160"/>
              <a:gd name="T4" fmla="*/ 40 w 129"/>
              <a:gd name="T5" fmla="*/ 41 h 160"/>
              <a:gd name="T6" fmla="*/ 35 w 129"/>
              <a:gd name="T7" fmla="*/ 41 h 160"/>
              <a:gd name="T8" fmla="*/ 31 w 129"/>
              <a:gd name="T9" fmla="*/ 4 h 160"/>
              <a:gd name="T10" fmla="*/ 28 w 129"/>
              <a:gd name="T11" fmla="*/ 4 h 160"/>
              <a:gd name="T12" fmla="*/ 24 w 129"/>
              <a:gd name="T13" fmla="*/ 4 h 160"/>
              <a:gd name="T14" fmla="*/ 20 w 129"/>
              <a:gd name="T15" fmla="*/ 41 h 160"/>
              <a:gd name="T16" fmla="*/ 15 w 129"/>
              <a:gd name="T17" fmla="*/ 41 h 160"/>
              <a:gd name="T18" fmla="*/ 19 w 129"/>
              <a:gd name="T19" fmla="*/ 4 h 160"/>
              <a:gd name="T20" fmla="*/ 7 w 129"/>
              <a:gd name="T21" fmla="*/ 22 h 160"/>
              <a:gd name="T22" fmla="*/ 1 w 129"/>
              <a:gd name="T23" fmla="*/ 42 h 160"/>
              <a:gd name="T24" fmla="*/ 5 w 129"/>
              <a:gd name="T25" fmla="*/ 58 h 160"/>
              <a:gd name="T26" fmla="*/ 20 w 129"/>
              <a:gd name="T27" fmla="*/ 75 h 160"/>
              <a:gd name="T28" fmla="*/ 20 w 129"/>
              <a:gd name="T29" fmla="*/ 160 h 160"/>
              <a:gd name="T30" fmla="*/ 35 w 129"/>
              <a:gd name="T31" fmla="*/ 160 h 160"/>
              <a:gd name="T32" fmla="*/ 35 w 129"/>
              <a:gd name="T33" fmla="*/ 75 h 160"/>
              <a:gd name="T34" fmla="*/ 50 w 129"/>
              <a:gd name="T35" fmla="*/ 58 h 160"/>
              <a:gd name="T36" fmla="*/ 54 w 129"/>
              <a:gd name="T37" fmla="*/ 42 h 160"/>
              <a:gd name="T38" fmla="*/ 48 w 129"/>
              <a:gd name="T39" fmla="*/ 22 h 160"/>
              <a:gd name="T40" fmla="*/ 100 w 129"/>
              <a:gd name="T41" fmla="*/ 0 h 160"/>
              <a:gd name="T42" fmla="*/ 71 w 129"/>
              <a:gd name="T43" fmla="*/ 43 h 160"/>
              <a:gd name="T44" fmla="*/ 93 w 129"/>
              <a:gd name="T45" fmla="*/ 77 h 160"/>
              <a:gd name="T46" fmla="*/ 93 w 129"/>
              <a:gd name="T47" fmla="*/ 160 h 160"/>
              <a:gd name="T48" fmla="*/ 107 w 129"/>
              <a:gd name="T49" fmla="*/ 160 h 160"/>
              <a:gd name="T50" fmla="*/ 107 w 129"/>
              <a:gd name="T51" fmla="*/ 77 h 160"/>
              <a:gd name="T52" fmla="*/ 129 w 129"/>
              <a:gd name="T53" fmla="*/ 43 h 160"/>
              <a:gd name="T54" fmla="*/ 100 w 129"/>
              <a:gd name="T5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29" h="160">
                <a:moveTo>
                  <a:pt x="48" y="22"/>
                </a:moveTo>
                <a:cubicBezTo>
                  <a:pt x="47" y="17"/>
                  <a:pt x="43" y="5"/>
                  <a:pt x="36" y="4"/>
                </a:cubicBezTo>
                <a:cubicBezTo>
                  <a:pt x="40" y="41"/>
                  <a:pt x="40" y="41"/>
                  <a:pt x="40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1" y="4"/>
                  <a:pt x="31" y="4"/>
                  <a:pt x="31" y="4"/>
                </a:cubicBezTo>
                <a:cubicBezTo>
                  <a:pt x="28" y="4"/>
                  <a:pt x="28" y="4"/>
                  <a:pt x="28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0" y="41"/>
                  <a:pt x="20" y="41"/>
                  <a:pt x="20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9" y="4"/>
                  <a:pt x="19" y="4"/>
                  <a:pt x="19" y="4"/>
                </a:cubicBezTo>
                <a:cubicBezTo>
                  <a:pt x="12" y="5"/>
                  <a:pt x="9" y="17"/>
                  <a:pt x="7" y="22"/>
                </a:cubicBezTo>
                <a:cubicBezTo>
                  <a:pt x="4" y="29"/>
                  <a:pt x="2" y="35"/>
                  <a:pt x="1" y="42"/>
                </a:cubicBezTo>
                <a:cubicBezTo>
                  <a:pt x="0" y="48"/>
                  <a:pt x="2" y="53"/>
                  <a:pt x="5" y="58"/>
                </a:cubicBezTo>
                <a:cubicBezTo>
                  <a:pt x="8" y="64"/>
                  <a:pt x="13" y="72"/>
                  <a:pt x="20" y="75"/>
                </a:cubicBezTo>
                <a:cubicBezTo>
                  <a:pt x="20" y="160"/>
                  <a:pt x="20" y="160"/>
                  <a:pt x="20" y="160"/>
                </a:cubicBezTo>
                <a:cubicBezTo>
                  <a:pt x="35" y="160"/>
                  <a:pt x="35" y="160"/>
                  <a:pt x="35" y="160"/>
                </a:cubicBezTo>
                <a:cubicBezTo>
                  <a:pt x="35" y="75"/>
                  <a:pt x="35" y="75"/>
                  <a:pt x="35" y="75"/>
                </a:cubicBezTo>
                <a:cubicBezTo>
                  <a:pt x="41" y="72"/>
                  <a:pt x="47" y="64"/>
                  <a:pt x="50" y="58"/>
                </a:cubicBezTo>
                <a:cubicBezTo>
                  <a:pt x="53" y="53"/>
                  <a:pt x="55" y="48"/>
                  <a:pt x="54" y="42"/>
                </a:cubicBezTo>
                <a:cubicBezTo>
                  <a:pt x="53" y="35"/>
                  <a:pt x="51" y="29"/>
                  <a:pt x="48" y="22"/>
                </a:cubicBezTo>
                <a:close/>
                <a:moveTo>
                  <a:pt x="100" y="0"/>
                </a:moveTo>
                <a:cubicBezTo>
                  <a:pt x="84" y="0"/>
                  <a:pt x="71" y="24"/>
                  <a:pt x="71" y="43"/>
                </a:cubicBezTo>
                <a:cubicBezTo>
                  <a:pt x="71" y="59"/>
                  <a:pt x="80" y="73"/>
                  <a:pt x="93" y="77"/>
                </a:cubicBezTo>
                <a:cubicBezTo>
                  <a:pt x="93" y="160"/>
                  <a:pt x="93" y="160"/>
                  <a:pt x="93" y="160"/>
                </a:cubicBezTo>
                <a:cubicBezTo>
                  <a:pt x="107" y="160"/>
                  <a:pt x="107" y="160"/>
                  <a:pt x="107" y="160"/>
                </a:cubicBezTo>
                <a:cubicBezTo>
                  <a:pt x="107" y="77"/>
                  <a:pt x="107" y="77"/>
                  <a:pt x="107" y="77"/>
                </a:cubicBezTo>
                <a:cubicBezTo>
                  <a:pt x="120" y="73"/>
                  <a:pt x="129" y="59"/>
                  <a:pt x="129" y="43"/>
                </a:cubicBezTo>
                <a:cubicBezTo>
                  <a:pt x="129" y="24"/>
                  <a:pt x="116" y="0"/>
                  <a:pt x="10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55E61936-B68D-44A5-74A7-4F90A9C4B073}"/>
              </a:ext>
            </a:extLst>
          </p:cNvPr>
          <p:cNvSpPr>
            <a:spLocks noEditPoints="1"/>
          </p:cNvSpPr>
          <p:nvPr/>
        </p:nvSpPr>
        <p:spPr bwMode="auto">
          <a:xfrm>
            <a:off x="5684838" y="3635375"/>
            <a:ext cx="254000" cy="134938"/>
          </a:xfrm>
          <a:custGeom>
            <a:avLst/>
            <a:gdLst>
              <a:gd name="T0" fmla="*/ 159 w 160"/>
              <a:gd name="T1" fmla="*/ 0 h 85"/>
              <a:gd name="T2" fmla="*/ 16 w 160"/>
              <a:gd name="T3" fmla="*/ 0 h 85"/>
              <a:gd name="T4" fmla="*/ 15 w 160"/>
              <a:gd name="T5" fmla="*/ 0 h 85"/>
              <a:gd name="T6" fmla="*/ 15 w 160"/>
              <a:gd name="T7" fmla="*/ 1 h 85"/>
              <a:gd name="T8" fmla="*/ 15 w 160"/>
              <a:gd name="T9" fmla="*/ 20 h 85"/>
              <a:gd name="T10" fmla="*/ 1 w 160"/>
              <a:gd name="T11" fmla="*/ 20 h 85"/>
              <a:gd name="T12" fmla="*/ 0 w 160"/>
              <a:gd name="T13" fmla="*/ 20 h 85"/>
              <a:gd name="T14" fmla="*/ 0 w 160"/>
              <a:gd name="T15" fmla="*/ 21 h 85"/>
              <a:gd name="T16" fmla="*/ 0 w 160"/>
              <a:gd name="T17" fmla="*/ 63 h 85"/>
              <a:gd name="T18" fmla="*/ 0 w 160"/>
              <a:gd name="T19" fmla="*/ 64 h 85"/>
              <a:gd name="T20" fmla="*/ 1 w 160"/>
              <a:gd name="T21" fmla="*/ 64 h 85"/>
              <a:gd name="T22" fmla="*/ 15 w 160"/>
              <a:gd name="T23" fmla="*/ 64 h 85"/>
              <a:gd name="T24" fmla="*/ 15 w 160"/>
              <a:gd name="T25" fmla="*/ 84 h 85"/>
              <a:gd name="T26" fmla="*/ 15 w 160"/>
              <a:gd name="T27" fmla="*/ 85 h 85"/>
              <a:gd name="T28" fmla="*/ 16 w 160"/>
              <a:gd name="T29" fmla="*/ 85 h 85"/>
              <a:gd name="T30" fmla="*/ 159 w 160"/>
              <a:gd name="T31" fmla="*/ 85 h 85"/>
              <a:gd name="T32" fmla="*/ 160 w 160"/>
              <a:gd name="T33" fmla="*/ 85 h 85"/>
              <a:gd name="T34" fmla="*/ 160 w 160"/>
              <a:gd name="T35" fmla="*/ 84 h 85"/>
              <a:gd name="T36" fmla="*/ 160 w 160"/>
              <a:gd name="T37" fmla="*/ 1 h 85"/>
              <a:gd name="T38" fmla="*/ 160 w 160"/>
              <a:gd name="T39" fmla="*/ 0 h 85"/>
              <a:gd name="T40" fmla="*/ 159 w 160"/>
              <a:gd name="T41" fmla="*/ 0 h 85"/>
              <a:gd name="T42" fmla="*/ 50 w 160"/>
              <a:gd name="T43" fmla="*/ 77 h 85"/>
              <a:gd name="T44" fmla="*/ 25 w 160"/>
              <a:gd name="T45" fmla="*/ 77 h 85"/>
              <a:gd name="T46" fmla="*/ 25 w 160"/>
              <a:gd name="T47" fmla="*/ 8 h 85"/>
              <a:gd name="T48" fmla="*/ 50 w 160"/>
              <a:gd name="T49" fmla="*/ 8 h 85"/>
              <a:gd name="T50" fmla="*/ 50 w 160"/>
              <a:gd name="T51" fmla="*/ 77 h 85"/>
              <a:gd name="T52" fmla="*/ 84 w 160"/>
              <a:gd name="T53" fmla="*/ 77 h 85"/>
              <a:gd name="T54" fmla="*/ 58 w 160"/>
              <a:gd name="T55" fmla="*/ 77 h 85"/>
              <a:gd name="T56" fmla="*/ 58 w 160"/>
              <a:gd name="T57" fmla="*/ 8 h 85"/>
              <a:gd name="T58" fmla="*/ 84 w 160"/>
              <a:gd name="T59" fmla="*/ 8 h 85"/>
              <a:gd name="T60" fmla="*/ 84 w 160"/>
              <a:gd name="T61" fmla="*/ 77 h 85"/>
              <a:gd name="T62" fmla="*/ 118 w 160"/>
              <a:gd name="T63" fmla="*/ 77 h 85"/>
              <a:gd name="T64" fmla="*/ 92 w 160"/>
              <a:gd name="T65" fmla="*/ 77 h 85"/>
              <a:gd name="T66" fmla="*/ 92 w 160"/>
              <a:gd name="T67" fmla="*/ 8 h 85"/>
              <a:gd name="T68" fmla="*/ 118 w 160"/>
              <a:gd name="T69" fmla="*/ 8 h 85"/>
              <a:gd name="T70" fmla="*/ 118 w 160"/>
              <a:gd name="T71" fmla="*/ 77 h 85"/>
              <a:gd name="T72" fmla="*/ 151 w 160"/>
              <a:gd name="T73" fmla="*/ 77 h 85"/>
              <a:gd name="T74" fmla="*/ 126 w 160"/>
              <a:gd name="T75" fmla="*/ 77 h 85"/>
              <a:gd name="T76" fmla="*/ 126 w 160"/>
              <a:gd name="T77" fmla="*/ 8 h 85"/>
              <a:gd name="T78" fmla="*/ 151 w 160"/>
              <a:gd name="T79" fmla="*/ 8 h 85"/>
              <a:gd name="T80" fmla="*/ 151 w 160"/>
              <a:gd name="T81" fmla="*/ 77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0" h="85">
                <a:moveTo>
                  <a:pt x="159" y="0"/>
                </a:moveTo>
                <a:lnTo>
                  <a:pt x="16" y="0"/>
                </a:lnTo>
                <a:lnTo>
                  <a:pt x="15" y="0"/>
                </a:lnTo>
                <a:lnTo>
                  <a:pt x="15" y="1"/>
                </a:lnTo>
                <a:lnTo>
                  <a:pt x="15" y="20"/>
                </a:lnTo>
                <a:lnTo>
                  <a:pt x="1" y="20"/>
                </a:lnTo>
                <a:lnTo>
                  <a:pt x="0" y="20"/>
                </a:lnTo>
                <a:lnTo>
                  <a:pt x="0" y="21"/>
                </a:lnTo>
                <a:lnTo>
                  <a:pt x="0" y="63"/>
                </a:lnTo>
                <a:lnTo>
                  <a:pt x="0" y="64"/>
                </a:lnTo>
                <a:lnTo>
                  <a:pt x="1" y="64"/>
                </a:lnTo>
                <a:lnTo>
                  <a:pt x="15" y="64"/>
                </a:lnTo>
                <a:lnTo>
                  <a:pt x="15" y="84"/>
                </a:lnTo>
                <a:lnTo>
                  <a:pt x="15" y="85"/>
                </a:lnTo>
                <a:lnTo>
                  <a:pt x="16" y="85"/>
                </a:lnTo>
                <a:lnTo>
                  <a:pt x="159" y="85"/>
                </a:lnTo>
                <a:lnTo>
                  <a:pt x="160" y="85"/>
                </a:lnTo>
                <a:lnTo>
                  <a:pt x="160" y="84"/>
                </a:lnTo>
                <a:lnTo>
                  <a:pt x="160" y="1"/>
                </a:lnTo>
                <a:lnTo>
                  <a:pt x="160" y="0"/>
                </a:lnTo>
                <a:lnTo>
                  <a:pt x="159" y="0"/>
                </a:lnTo>
                <a:close/>
                <a:moveTo>
                  <a:pt x="50" y="77"/>
                </a:moveTo>
                <a:lnTo>
                  <a:pt x="25" y="77"/>
                </a:lnTo>
                <a:lnTo>
                  <a:pt x="25" y="8"/>
                </a:lnTo>
                <a:lnTo>
                  <a:pt x="50" y="8"/>
                </a:lnTo>
                <a:lnTo>
                  <a:pt x="50" y="77"/>
                </a:lnTo>
                <a:close/>
                <a:moveTo>
                  <a:pt x="84" y="77"/>
                </a:moveTo>
                <a:lnTo>
                  <a:pt x="58" y="77"/>
                </a:lnTo>
                <a:lnTo>
                  <a:pt x="58" y="8"/>
                </a:lnTo>
                <a:lnTo>
                  <a:pt x="84" y="8"/>
                </a:lnTo>
                <a:lnTo>
                  <a:pt x="84" y="77"/>
                </a:lnTo>
                <a:close/>
                <a:moveTo>
                  <a:pt x="118" y="77"/>
                </a:moveTo>
                <a:lnTo>
                  <a:pt x="92" y="77"/>
                </a:lnTo>
                <a:lnTo>
                  <a:pt x="92" y="8"/>
                </a:lnTo>
                <a:lnTo>
                  <a:pt x="118" y="8"/>
                </a:lnTo>
                <a:lnTo>
                  <a:pt x="118" y="77"/>
                </a:lnTo>
                <a:close/>
                <a:moveTo>
                  <a:pt x="151" y="77"/>
                </a:moveTo>
                <a:lnTo>
                  <a:pt x="126" y="77"/>
                </a:lnTo>
                <a:lnTo>
                  <a:pt x="126" y="8"/>
                </a:lnTo>
                <a:lnTo>
                  <a:pt x="151" y="8"/>
                </a:lnTo>
                <a:lnTo>
                  <a:pt x="151" y="7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D003573E-0219-F31E-FF49-15D8EBD1D97F}"/>
              </a:ext>
            </a:extLst>
          </p:cNvPr>
          <p:cNvSpPr>
            <a:spLocks noEditPoints="1"/>
          </p:cNvSpPr>
          <p:nvPr/>
        </p:nvSpPr>
        <p:spPr bwMode="auto">
          <a:xfrm>
            <a:off x="4032251" y="3575050"/>
            <a:ext cx="254000" cy="254000"/>
          </a:xfrm>
          <a:custGeom>
            <a:avLst/>
            <a:gdLst>
              <a:gd name="T0" fmla="*/ 0 w 160"/>
              <a:gd name="T1" fmla="*/ 0 h 160"/>
              <a:gd name="T2" fmla="*/ 0 w 160"/>
              <a:gd name="T3" fmla="*/ 160 h 160"/>
              <a:gd name="T4" fmla="*/ 160 w 160"/>
              <a:gd name="T5" fmla="*/ 160 h 160"/>
              <a:gd name="T6" fmla="*/ 160 w 160"/>
              <a:gd name="T7" fmla="*/ 0 h 160"/>
              <a:gd name="T8" fmla="*/ 0 w 160"/>
              <a:gd name="T9" fmla="*/ 0 h 160"/>
              <a:gd name="T10" fmla="*/ 148 w 160"/>
              <a:gd name="T11" fmla="*/ 148 h 160"/>
              <a:gd name="T12" fmla="*/ 13 w 160"/>
              <a:gd name="T13" fmla="*/ 148 h 160"/>
              <a:gd name="T14" fmla="*/ 13 w 160"/>
              <a:gd name="T15" fmla="*/ 13 h 160"/>
              <a:gd name="T16" fmla="*/ 148 w 160"/>
              <a:gd name="T17" fmla="*/ 13 h 160"/>
              <a:gd name="T18" fmla="*/ 148 w 160"/>
              <a:gd name="T19" fmla="*/ 148 h 160"/>
              <a:gd name="T20" fmla="*/ 143 w 160"/>
              <a:gd name="T21" fmla="*/ 17 h 160"/>
              <a:gd name="T22" fmla="*/ 17 w 160"/>
              <a:gd name="T23" fmla="*/ 17 h 160"/>
              <a:gd name="T24" fmla="*/ 17 w 160"/>
              <a:gd name="T25" fmla="*/ 143 h 160"/>
              <a:gd name="T26" fmla="*/ 143 w 160"/>
              <a:gd name="T27" fmla="*/ 143 h 160"/>
              <a:gd name="T28" fmla="*/ 143 w 160"/>
              <a:gd name="T29" fmla="*/ 17 h 160"/>
              <a:gd name="T30" fmla="*/ 94 w 160"/>
              <a:gd name="T31" fmla="*/ 129 h 160"/>
              <a:gd name="T32" fmla="*/ 67 w 160"/>
              <a:gd name="T33" fmla="*/ 129 h 160"/>
              <a:gd name="T34" fmla="*/ 67 w 160"/>
              <a:gd name="T35" fmla="*/ 58 h 160"/>
              <a:gd name="T36" fmla="*/ 94 w 160"/>
              <a:gd name="T37" fmla="*/ 58 h 160"/>
              <a:gd name="T38" fmla="*/ 94 w 160"/>
              <a:gd name="T39" fmla="*/ 129 h 160"/>
              <a:gd name="T40" fmla="*/ 94 w 160"/>
              <a:gd name="T41" fmla="*/ 50 h 160"/>
              <a:gd name="T42" fmla="*/ 67 w 160"/>
              <a:gd name="T43" fmla="*/ 50 h 160"/>
              <a:gd name="T44" fmla="*/ 67 w 160"/>
              <a:gd name="T45" fmla="*/ 32 h 160"/>
              <a:gd name="T46" fmla="*/ 94 w 160"/>
              <a:gd name="T47" fmla="*/ 32 h 160"/>
              <a:gd name="T48" fmla="*/ 94 w 160"/>
              <a:gd name="T49" fmla="*/ 5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0" h="160">
                <a:moveTo>
                  <a:pt x="0" y="0"/>
                </a:moveTo>
                <a:lnTo>
                  <a:pt x="0" y="160"/>
                </a:lnTo>
                <a:lnTo>
                  <a:pt x="160" y="160"/>
                </a:lnTo>
                <a:lnTo>
                  <a:pt x="160" y="0"/>
                </a:lnTo>
                <a:lnTo>
                  <a:pt x="0" y="0"/>
                </a:lnTo>
                <a:close/>
                <a:moveTo>
                  <a:pt x="148" y="148"/>
                </a:moveTo>
                <a:lnTo>
                  <a:pt x="13" y="148"/>
                </a:lnTo>
                <a:lnTo>
                  <a:pt x="13" y="13"/>
                </a:lnTo>
                <a:lnTo>
                  <a:pt x="148" y="13"/>
                </a:lnTo>
                <a:lnTo>
                  <a:pt x="148" y="148"/>
                </a:lnTo>
                <a:close/>
                <a:moveTo>
                  <a:pt x="143" y="17"/>
                </a:moveTo>
                <a:lnTo>
                  <a:pt x="17" y="17"/>
                </a:lnTo>
                <a:lnTo>
                  <a:pt x="17" y="143"/>
                </a:lnTo>
                <a:lnTo>
                  <a:pt x="143" y="143"/>
                </a:lnTo>
                <a:lnTo>
                  <a:pt x="143" y="17"/>
                </a:lnTo>
                <a:close/>
                <a:moveTo>
                  <a:pt x="94" y="129"/>
                </a:moveTo>
                <a:lnTo>
                  <a:pt x="67" y="129"/>
                </a:lnTo>
                <a:lnTo>
                  <a:pt x="67" y="58"/>
                </a:lnTo>
                <a:lnTo>
                  <a:pt x="94" y="58"/>
                </a:lnTo>
                <a:lnTo>
                  <a:pt x="94" y="129"/>
                </a:lnTo>
                <a:close/>
                <a:moveTo>
                  <a:pt x="94" y="50"/>
                </a:moveTo>
                <a:lnTo>
                  <a:pt x="67" y="50"/>
                </a:lnTo>
                <a:lnTo>
                  <a:pt x="67" y="32"/>
                </a:lnTo>
                <a:lnTo>
                  <a:pt x="94" y="32"/>
                </a:lnTo>
                <a:lnTo>
                  <a:pt x="94" y="5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CA92C173-AEE0-AD4E-A401-4C9ADD171B6D}"/>
              </a:ext>
            </a:extLst>
          </p:cNvPr>
          <p:cNvSpPr>
            <a:spLocks noEditPoints="1"/>
          </p:cNvSpPr>
          <p:nvPr/>
        </p:nvSpPr>
        <p:spPr bwMode="auto">
          <a:xfrm>
            <a:off x="6786563" y="3598863"/>
            <a:ext cx="254000" cy="206375"/>
          </a:xfrm>
          <a:custGeom>
            <a:avLst/>
            <a:gdLst>
              <a:gd name="T0" fmla="*/ 160 w 160"/>
              <a:gd name="T1" fmla="*/ 116 h 130"/>
              <a:gd name="T2" fmla="*/ 0 w 160"/>
              <a:gd name="T3" fmla="*/ 116 h 130"/>
              <a:gd name="T4" fmla="*/ 0 w 160"/>
              <a:gd name="T5" fmla="*/ 130 h 130"/>
              <a:gd name="T6" fmla="*/ 160 w 160"/>
              <a:gd name="T7" fmla="*/ 130 h 130"/>
              <a:gd name="T8" fmla="*/ 160 w 160"/>
              <a:gd name="T9" fmla="*/ 116 h 130"/>
              <a:gd name="T10" fmla="*/ 160 w 160"/>
              <a:gd name="T11" fmla="*/ 116 h 130"/>
              <a:gd name="T12" fmla="*/ 153 w 160"/>
              <a:gd name="T13" fmla="*/ 125 h 130"/>
              <a:gd name="T14" fmla="*/ 140 w 160"/>
              <a:gd name="T15" fmla="*/ 125 h 130"/>
              <a:gd name="T16" fmla="*/ 140 w 160"/>
              <a:gd name="T17" fmla="*/ 121 h 130"/>
              <a:gd name="T18" fmla="*/ 153 w 160"/>
              <a:gd name="T19" fmla="*/ 121 h 130"/>
              <a:gd name="T20" fmla="*/ 153 w 160"/>
              <a:gd name="T21" fmla="*/ 125 h 130"/>
              <a:gd name="T22" fmla="*/ 153 w 160"/>
              <a:gd name="T23" fmla="*/ 95 h 130"/>
              <a:gd name="T24" fmla="*/ 7 w 160"/>
              <a:gd name="T25" fmla="*/ 95 h 130"/>
              <a:gd name="T26" fmla="*/ 0 w 160"/>
              <a:gd name="T27" fmla="*/ 110 h 130"/>
              <a:gd name="T28" fmla="*/ 160 w 160"/>
              <a:gd name="T29" fmla="*/ 110 h 130"/>
              <a:gd name="T30" fmla="*/ 153 w 160"/>
              <a:gd name="T31" fmla="*/ 95 h 130"/>
              <a:gd name="T32" fmla="*/ 152 w 160"/>
              <a:gd name="T33" fmla="*/ 0 h 130"/>
              <a:gd name="T34" fmla="*/ 7 w 160"/>
              <a:gd name="T35" fmla="*/ 0 h 130"/>
              <a:gd name="T36" fmla="*/ 7 w 160"/>
              <a:gd name="T37" fmla="*/ 89 h 130"/>
              <a:gd name="T38" fmla="*/ 152 w 160"/>
              <a:gd name="T39" fmla="*/ 89 h 130"/>
              <a:gd name="T40" fmla="*/ 152 w 160"/>
              <a:gd name="T41" fmla="*/ 0 h 130"/>
              <a:gd name="T42" fmla="*/ 136 w 160"/>
              <a:gd name="T43" fmla="*/ 77 h 130"/>
              <a:gd name="T44" fmla="*/ 23 w 160"/>
              <a:gd name="T45" fmla="*/ 77 h 130"/>
              <a:gd name="T46" fmla="*/ 23 w 160"/>
              <a:gd name="T47" fmla="*/ 13 h 130"/>
              <a:gd name="T48" fmla="*/ 136 w 160"/>
              <a:gd name="T49" fmla="*/ 13 h 130"/>
              <a:gd name="T50" fmla="*/ 136 w 160"/>
              <a:gd name="T51" fmla="*/ 77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0" h="130">
                <a:moveTo>
                  <a:pt x="160" y="116"/>
                </a:moveTo>
                <a:lnTo>
                  <a:pt x="0" y="116"/>
                </a:lnTo>
                <a:lnTo>
                  <a:pt x="0" y="130"/>
                </a:lnTo>
                <a:lnTo>
                  <a:pt x="160" y="130"/>
                </a:lnTo>
                <a:lnTo>
                  <a:pt x="160" y="116"/>
                </a:lnTo>
                <a:lnTo>
                  <a:pt x="160" y="116"/>
                </a:lnTo>
                <a:close/>
                <a:moveTo>
                  <a:pt x="153" y="125"/>
                </a:moveTo>
                <a:lnTo>
                  <a:pt x="140" y="125"/>
                </a:lnTo>
                <a:lnTo>
                  <a:pt x="140" y="121"/>
                </a:lnTo>
                <a:lnTo>
                  <a:pt x="153" y="121"/>
                </a:lnTo>
                <a:lnTo>
                  <a:pt x="153" y="125"/>
                </a:lnTo>
                <a:close/>
                <a:moveTo>
                  <a:pt x="153" y="95"/>
                </a:moveTo>
                <a:lnTo>
                  <a:pt x="7" y="95"/>
                </a:lnTo>
                <a:lnTo>
                  <a:pt x="0" y="110"/>
                </a:lnTo>
                <a:lnTo>
                  <a:pt x="160" y="110"/>
                </a:lnTo>
                <a:lnTo>
                  <a:pt x="153" y="95"/>
                </a:lnTo>
                <a:close/>
                <a:moveTo>
                  <a:pt x="152" y="0"/>
                </a:moveTo>
                <a:lnTo>
                  <a:pt x="7" y="0"/>
                </a:lnTo>
                <a:lnTo>
                  <a:pt x="7" y="89"/>
                </a:lnTo>
                <a:lnTo>
                  <a:pt x="152" y="89"/>
                </a:lnTo>
                <a:lnTo>
                  <a:pt x="152" y="0"/>
                </a:lnTo>
                <a:close/>
                <a:moveTo>
                  <a:pt x="136" y="77"/>
                </a:moveTo>
                <a:lnTo>
                  <a:pt x="23" y="77"/>
                </a:lnTo>
                <a:lnTo>
                  <a:pt x="23" y="13"/>
                </a:lnTo>
                <a:lnTo>
                  <a:pt x="136" y="13"/>
                </a:lnTo>
                <a:lnTo>
                  <a:pt x="136" y="7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3AA8FA1D-9413-3663-EDD1-A9B819A43905}"/>
              </a:ext>
            </a:extLst>
          </p:cNvPr>
          <p:cNvSpPr>
            <a:spLocks noEditPoints="1"/>
          </p:cNvSpPr>
          <p:nvPr/>
        </p:nvSpPr>
        <p:spPr bwMode="auto">
          <a:xfrm>
            <a:off x="723901" y="4141788"/>
            <a:ext cx="263525" cy="209550"/>
          </a:xfrm>
          <a:custGeom>
            <a:avLst/>
            <a:gdLst>
              <a:gd name="T0" fmla="*/ 85 w 166"/>
              <a:gd name="T1" fmla="*/ 66 h 132"/>
              <a:gd name="T2" fmla="*/ 109 w 166"/>
              <a:gd name="T3" fmla="*/ 46 h 132"/>
              <a:gd name="T4" fmla="*/ 114 w 166"/>
              <a:gd name="T5" fmla="*/ 47 h 132"/>
              <a:gd name="T6" fmla="*/ 130 w 166"/>
              <a:gd name="T7" fmla="*/ 58 h 132"/>
              <a:gd name="T8" fmla="*/ 140 w 166"/>
              <a:gd name="T9" fmla="*/ 55 h 132"/>
              <a:gd name="T10" fmla="*/ 140 w 166"/>
              <a:gd name="T11" fmla="*/ 33 h 132"/>
              <a:gd name="T12" fmla="*/ 96 w 166"/>
              <a:gd name="T13" fmla="*/ 5 h 132"/>
              <a:gd name="T14" fmla="*/ 68 w 166"/>
              <a:gd name="T15" fmla="*/ 30 h 132"/>
              <a:gd name="T16" fmla="*/ 33 w 166"/>
              <a:gd name="T17" fmla="*/ 19 h 132"/>
              <a:gd name="T18" fmla="*/ 5 w 166"/>
              <a:gd name="T19" fmla="*/ 63 h 132"/>
              <a:gd name="T20" fmla="*/ 91 w 166"/>
              <a:gd name="T21" fmla="*/ 132 h 132"/>
              <a:gd name="T22" fmla="*/ 106 w 166"/>
              <a:gd name="T23" fmla="*/ 119 h 132"/>
              <a:gd name="T24" fmla="*/ 85 w 166"/>
              <a:gd name="T25" fmla="*/ 66 h 132"/>
              <a:gd name="T26" fmla="*/ 148 w 166"/>
              <a:gd name="T27" fmla="*/ 59 h 132"/>
              <a:gd name="T28" fmla="*/ 143 w 166"/>
              <a:gd name="T29" fmla="*/ 59 h 132"/>
              <a:gd name="T30" fmla="*/ 140 w 166"/>
              <a:gd name="T31" fmla="*/ 59 h 132"/>
              <a:gd name="T32" fmla="*/ 128 w 166"/>
              <a:gd name="T33" fmla="*/ 65 h 132"/>
              <a:gd name="T34" fmla="*/ 113 w 166"/>
              <a:gd name="T35" fmla="*/ 51 h 132"/>
              <a:gd name="T36" fmla="*/ 109 w 166"/>
              <a:gd name="T37" fmla="*/ 51 h 132"/>
              <a:gd name="T38" fmla="*/ 89 w 166"/>
              <a:gd name="T39" fmla="*/ 67 h 132"/>
              <a:gd name="T40" fmla="*/ 109 w 166"/>
              <a:gd name="T41" fmla="*/ 116 h 132"/>
              <a:gd name="T42" fmla="*/ 115 w 166"/>
              <a:gd name="T43" fmla="*/ 122 h 132"/>
              <a:gd name="T44" fmla="*/ 163 w 166"/>
              <a:gd name="T45" fmla="*/ 84 h 132"/>
              <a:gd name="T46" fmla="*/ 148 w 166"/>
              <a:gd name="T47" fmla="*/ 59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6" h="132">
                <a:moveTo>
                  <a:pt x="85" y="66"/>
                </a:moveTo>
                <a:cubicBezTo>
                  <a:pt x="87" y="54"/>
                  <a:pt x="97" y="46"/>
                  <a:pt x="109" y="46"/>
                </a:cubicBezTo>
                <a:cubicBezTo>
                  <a:pt x="111" y="46"/>
                  <a:pt x="112" y="47"/>
                  <a:pt x="114" y="47"/>
                </a:cubicBezTo>
                <a:cubicBezTo>
                  <a:pt x="121" y="49"/>
                  <a:pt x="126" y="53"/>
                  <a:pt x="130" y="58"/>
                </a:cubicBezTo>
                <a:cubicBezTo>
                  <a:pt x="133" y="56"/>
                  <a:pt x="137" y="55"/>
                  <a:pt x="140" y="55"/>
                </a:cubicBezTo>
                <a:cubicBezTo>
                  <a:pt x="142" y="41"/>
                  <a:pt x="140" y="33"/>
                  <a:pt x="140" y="33"/>
                </a:cubicBezTo>
                <a:cubicBezTo>
                  <a:pt x="135" y="13"/>
                  <a:pt x="116" y="0"/>
                  <a:pt x="96" y="5"/>
                </a:cubicBezTo>
                <a:cubicBezTo>
                  <a:pt x="82" y="8"/>
                  <a:pt x="72" y="18"/>
                  <a:pt x="68" y="30"/>
                </a:cubicBezTo>
                <a:cubicBezTo>
                  <a:pt x="60" y="20"/>
                  <a:pt x="46" y="16"/>
                  <a:pt x="33" y="19"/>
                </a:cubicBezTo>
                <a:cubicBezTo>
                  <a:pt x="13" y="23"/>
                  <a:pt x="0" y="43"/>
                  <a:pt x="5" y="63"/>
                </a:cubicBezTo>
                <a:cubicBezTo>
                  <a:pt x="5" y="63"/>
                  <a:pt x="13" y="112"/>
                  <a:pt x="91" y="132"/>
                </a:cubicBezTo>
                <a:cubicBezTo>
                  <a:pt x="96" y="128"/>
                  <a:pt x="101" y="123"/>
                  <a:pt x="106" y="119"/>
                </a:cubicBezTo>
                <a:cubicBezTo>
                  <a:pt x="79" y="92"/>
                  <a:pt x="84" y="68"/>
                  <a:pt x="85" y="66"/>
                </a:cubicBezTo>
                <a:close/>
                <a:moveTo>
                  <a:pt x="148" y="59"/>
                </a:moveTo>
                <a:cubicBezTo>
                  <a:pt x="146" y="59"/>
                  <a:pt x="145" y="59"/>
                  <a:pt x="143" y="59"/>
                </a:cubicBezTo>
                <a:cubicBezTo>
                  <a:pt x="142" y="59"/>
                  <a:pt x="141" y="59"/>
                  <a:pt x="140" y="59"/>
                </a:cubicBezTo>
                <a:cubicBezTo>
                  <a:pt x="135" y="60"/>
                  <a:pt x="131" y="62"/>
                  <a:pt x="128" y="65"/>
                </a:cubicBezTo>
                <a:cubicBezTo>
                  <a:pt x="126" y="58"/>
                  <a:pt x="121" y="53"/>
                  <a:pt x="113" y="51"/>
                </a:cubicBezTo>
                <a:cubicBezTo>
                  <a:pt x="112" y="51"/>
                  <a:pt x="110" y="51"/>
                  <a:pt x="109" y="51"/>
                </a:cubicBezTo>
                <a:cubicBezTo>
                  <a:pt x="99" y="51"/>
                  <a:pt x="91" y="57"/>
                  <a:pt x="89" y="67"/>
                </a:cubicBezTo>
                <a:cubicBezTo>
                  <a:pt x="89" y="67"/>
                  <a:pt x="82" y="90"/>
                  <a:pt x="109" y="116"/>
                </a:cubicBezTo>
                <a:cubicBezTo>
                  <a:pt x="111" y="118"/>
                  <a:pt x="113" y="120"/>
                  <a:pt x="115" y="122"/>
                </a:cubicBezTo>
                <a:cubicBezTo>
                  <a:pt x="159" y="111"/>
                  <a:pt x="163" y="84"/>
                  <a:pt x="163" y="84"/>
                </a:cubicBezTo>
                <a:cubicBezTo>
                  <a:pt x="166" y="73"/>
                  <a:pt x="159" y="62"/>
                  <a:pt x="148" y="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C190685F-2C99-3503-0696-8C2BF2435D06}"/>
              </a:ext>
            </a:extLst>
          </p:cNvPr>
          <p:cNvSpPr>
            <a:spLocks noEditPoints="1"/>
          </p:cNvSpPr>
          <p:nvPr/>
        </p:nvSpPr>
        <p:spPr bwMode="auto">
          <a:xfrm>
            <a:off x="2932113" y="4683125"/>
            <a:ext cx="252413" cy="241300"/>
          </a:xfrm>
          <a:custGeom>
            <a:avLst/>
            <a:gdLst>
              <a:gd name="T0" fmla="*/ 129 w 160"/>
              <a:gd name="T1" fmla="*/ 0 h 152"/>
              <a:gd name="T2" fmla="*/ 98 w 160"/>
              <a:gd name="T3" fmla="*/ 26 h 152"/>
              <a:gd name="T4" fmla="*/ 129 w 160"/>
              <a:gd name="T5" fmla="*/ 26 h 152"/>
              <a:gd name="T6" fmla="*/ 139 w 160"/>
              <a:gd name="T7" fmla="*/ 26 h 152"/>
              <a:gd name="T8" fmla="*/ 133 w 160"/>
              <a:gd name="T9" fmla="*/ 34 h 152"/>
              <a:gd name="T10" fmla="*/ 112 w 160"/>
              <a:gd name="T11" fmla="*/ 57 h 152"/>
              <a:gd name="T12" fmla="*/ 129 w 160"/>
              <a:gd name="T13" fmla="*/ 62 h 152"/>
              <a:gd name="T14" fmla="*/ 160 w 160"/>
              <a:gd name="T15" fmla="*/ 31 h 152"/>
              <a:gd name="T16" fmla="*/ 129 w 160"/>
              <a:gd name="T17" fmla="*/ 0 h 152"/>
              <a:gd name="T18" fmla="*/ 72 w 160"/>
              <a:gd name="T19" fmla="*/ 99 h 152"/>
              <a:gd name="T20" fmla="*/ 72 w 160"/>
              <a:gd name="T21" fmla="*/ 96 h 152"/>
              <a:gd name="T22" fmla="*/ 108 w 160"/>
              <a:gd name="T23" fmla="*/ 54 h 152"/>
              <a:gd name="T24" fmla="*/ 129 w 160"/>
              <a:gd name="T25" fmla="*/ 31 h 152"/>
              <a:gd name="T26" fmla="*/ 98 w 160"/>
              <a:gd name="T27" fmla="*/ 31 h 152"/>
              <a:gd name="T28" fmla="*/ 0 w 160"/>
              <a:gd name="T29" fmla="*/ 31 h 152"/>
              <a:gd name="T30" fmla="*/ 58 w 160"/>
              <a:gd name="T31" fmla="*/ 96 h 152"/>
              <a:gd name="T32" fmla="*/ 58 w 160"/>
              <a:gd name="T33" fmla="*/ 99 h 152"/>
              <a:gd name="T34" fmla="*/ 58 w 160"/>
              <a:gd name="T35" fmla="*/ 103 h 152"/>
              <a:gd name="T36" fmla="*/ 58 w 160"/>
              <a:gd name="T37" fmla="*/ 142 h 152"/>
              <a:gd name="T38" fmla="*/ 43 w 160"/>
              <a:gd name="T39" fmla="*/ 152 h 152"/>
              <a:gd name="T40" fmla="*/ 85 w 160"/>
              <a:gd name="T41" fmla="*/ 152 h 152"/>
              <a:gd name="T42" fmla="*/ 72 w 160"/>
              <a:gd name="T43" fmla="*/ 142 h 152"/>
              <a:gd name="T44" fmla="*/ 72 w 160"/>
              <a:gd name="T45" fmla="*/ 103 h 152"/>
              <a:gd name="T46" fmla="*/ 72 w 160"/>
              <a:gd name="T47" fmla="*/ 99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0" h="152">
                <a:moveTo>
                  <a:pt x="129" y="0"/>
                </a:moveTo>
                <a:cubicBezTo>
                  <a:pt x="113" y="0"/>
                  <a:pt x="100" y="11"/>
                  <a:pt x="98" y="26"/>
                </a:cubicBezTo>
                <a:cubicBezTo>
                  <a:pt x="129" y="26"/>
                  <a:pt x="129" y="26"/>
                  <a:pt x="129" y="26"/>
                </a:cubicBezTo>
                <a:cubicBezTo>
                  <a:pt x="139" y="26"/>
                  <a:pt x="139" y="26"/>
                  <a:pt x="139" y="26"/>
                </a:cubicBezTo>
                <a:cubicBezTo>
                  <a:pt x="133" y="34"/>
                  <a:pt x="133" y="34"/>
                  <a:pt x="133" y="34"/>
                </a:cubicBezTo>
                <a:cubicBezTo>
                  <a:pt x="112" y="57"/>
                  <a:pt x="112" y="57"/>
                  <a:pt x="112" y="57"/>
                </a:cubicBezTo>
                <a:cubicBezTo>
                  <a:pt x="117" y="60"/>
                  <a:pt x="123" y="62"/>
                  <a:pt x="129" y="62"/>
                </a:cubicBezTo>
                <a:cubicBezTo>
                  <a:pt x="146" y="62"/>
                  <a:pt x="160" y="48"/>
                  <a:pt x="160" y="31"/>
                </a:cubicBezTo>
                <a:cubicBezTo>
                  <a:pt x="160" y="14"/>
                  <a:pt x="146" y="0"/>
                  <a:pt x="129" y="0"/>
                </a:cubicBezTo>
                <a:close/>
                <a:moveTo>
                  <a:pt x="72" y="99"/>
                </a:moveTo>
                <a:cubicBezTo>
                  <a:pt x="72" y="96"/>
                  <a:pt x="72" y="96"/>
                  <a:pt x="72" y="96"/>
                </a:cubicBezTo>
                <a:cubicBezTo>
                  <a:pt x="108" y="54"/>
                  <a:pt x="108" y="54"/>
                  <a:pt x="108" y="54"/>
                </a:cubicBezTo>
                <a:cubicBezTo>
                  <a:pt x="129" y="31"/>
                  <a:pt x="129" y="31"/>
                  <a:pt x="129" y="31"/>
                </a:cubicBezTo>
                <a:cubicBezTo>
                  <a:pt x="98" y="31"/>
                  <a:pt x="98" y="31"/>
                  <a:pt x="98" y="31"/>
                </a:cubicBezTo>
                <a:cubicBezTo>
                  <a:pt x="0" y="31"/>
                  <a:pt x="0" y="31"/>
                  <a:pt x="0" y="31"/>
                </a:cubicBezTo>
                <a:cubicBezTo>
                  <a:pt x="58" y="96"/>
                  <a:pt x="58" y="96"/>
                  <a:pt x="58" y="96"/>
                </a:cubicBezTo>
                <a:cubicBezTo>
                  <a:pt x="58" y="99"/>
                  <a:pt x="58" y="99"/>
                  <a:pt x="58" y="99"/>
                </a:cubicBezTo>
                <a:cubicBezTo>
                  <a:pt x="58" y="103"/>
                  <a:pt x="58" y="103"/>
                  <a:pt x="58" y="103"/>
                </a:cubicBezTo>
                <a:cubicBezTo>
                  <a:pt x="58" y="142"/>
                  <a:pt x="58" y="142"/>
                  <a:pt x="58" y="142"/>
                </a:cubicBezTo>
                <a:cubicBezTo>
                  <a:pt x="49" y="143"/>
                  <a:pt x="43" y="147"/>
                  <a:pt x="43" y="152"/>
                </a:cubicBezTo>
                <a:cubicBezTo>
                  <a:pt x="85" y="152"/>
                  <a:pt x="85" y="152"/>
                  <a:pt x="85" y="152"/>
                </a:cubicBezTo>
                <a:cubicBezTo>
                  <a:pt x="85" y="147"/>
                  <a:pt x="79" y="144"/>
                  <a:pt x="72" y="142"/>
                </a:cubicBezTo>
                <a:cubicBezTo>
                  <a:pt x="72" y="103"/>
                  <a:pt x="72" y="103"/>
                  <a:pt x="72" y="103"/>
                </a:cubicBezTo>
                <a:lnTo>
                  <a:pt x="72" y="9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C874CC96-C3A9-3AF9-E7D1-4D6F8A43E06C}"/>
              </a:ext>
            </a:extLst>
          </p:cNvPr>
          <p:cNvSpPr>
            <a:spLocks noEditPoints="1"/>
          </p:cNvSpPr>
          <p:nvPr/>
        </p:nvSpPr>
        <p:spPr bwMode="auto">
          <a:xfrm>
            <a:off x="3481388" y="4692650"/>
            <a:ext cx="254000" cy="222250"/>
          </a:xfrm>
          <a:custGeom>
            <a:avLst/>
            <a:gdLst>
              <a:gd name="T0" fmla="*/ 116 w 160"/>
              <a:gd name="T1" fmla="*/ 0 h 140"/>
              <a:gd name="T2" fmla="*/ 17 w 160"/>
              <a:gd name="T3" fmla="*/ 0 h 140"/>
              <a:gd name="T4" fmla="*/ 17 w 160"/>
              <a:gd name="T5" fmla="*/ 110 h 140"/>
              <a:gd name="T6" fmla="*/ 130 w 160"/>
              <a:gd name="T7" fmla="*/ 110 h 140"/>
              <a:gd name="T8" fmla="*/ 130 w 160"/>
              <a:gd name="T9" fmla="*/ 82 h 140"/>
              <a:gd name="T10" fmla="*/ 160 w 160"/>
              <a:gd name="T11" fmla="*/ 64 h 140"/>
              <a:gd name="T12" fmla="*/ 160 w 160"/>
              <a:gd name="T13" fmla="*/ 18 h 140"/>
              <a:gd name="T14" fmla="*/ 116 w 160"/>
              <a:gd name="T15" fmla="*/ 0 h 140"/>
              <a:gd name="T16" fmla="*/ 147 w 160"/>
              <a:gd name="T17" fmla="*/ 62 h 140"/>
              <a:gd name="T18" fmla="*/ 130 w 160"/>
              <a:gd name="T19" fmla="*/ 68 h 140"/>
              <a:gd name="T20" fmla="*/ 130 w 160"/>
              <a:gd name="T21" fmla="*/ 15 h 140"/>
              <a:gd name="T22" fmla="*/ 147 w 160"/>
              <a:gd name="T23" fmla="*/ 20 h 140"/>
              <a:gd name="T24" fmla="*/ 147 w 160"/>
              <a:gd name="T25" fmla="*/ 62 h 140"/>
              <a:gd name="T26" fmla="*/ 0 w 160"/>
              <a:gd name="T27" fmla="*/ 129 h 140"/>
              <a:gd name="T28" fmla="*/ 17 w 160"/>
              <a:gd name="T29" fmla="*/ 129 h 140"/>
              <a:gd name="T30" fmla="*/ 17 w 160"/>
              <a:gd name="T31" fmla="*/ 140 h 140"/>
              <a:gd name="T32" fmla="*/ 130 w 160"/>
              <a:gd name="T33" fmla="*/ 140 h 140"/>
              <a:gd name="T34" fmla="*/ 130 w 160"/>
              <a:gd name="T35" fmla="*/ 129 h 140"/>
              <a:gd name="T36" fmla="*/ 147 w 160"/>
              <a:gd name="T37" fmla="*/ 129 h 140"/>
              <a:gd name="T38" fmla="*/ 147 w 160"/>
              <a:gd name="T39" fmla="*/ 118 h 140"/>
              <a:gd name="T40" fmla="*/ 0 w 160"/>
              <a:gd name="T41" fmla="*/ 118 h 140"/>
              <a:gd name="T42" fmla="*/ 0 w 160"/>
              <a:gd name="T43" fmla="*/ 129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0" h="140">
                <a:moveTo>
                  <a:pt x="116" y="0"/>
                </a:moveTo>
                <a:cubicBezTo>
                  <a:pt x="17" y="0"/>
                  <a:pt x="17" y="0"/>
                  <a:pt x="17" y="0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130" y="110"/>
                  <a:pt x="130" y="110"/>
                  <a:pt x="130" y="110"/>
                </a:cubicBezTo>
                <a:cubicBezTo>
                  <a:pt x="130" y="82"/>
                  <a:pt x="130" y="82"/>
                  <a:pt x="130" y="82"/>
                </a:cubicBezTo>
                <a:cubicBezTo>
                  <a:pt x="148" y="79"/>
                  <a:pt x="160" y="72"/>
                  <a:pt x="160" y="64"/>
                </a:cubicBezTo>
                <a:cubicBezTo>
                  <a:pt x="160" y="18"/>
                  <a:pt x="160" y="18"/>
                  <a:pt x="160" y="18"/>
                </a:cubicBezTo>
                <a:cubicBezTo>
                  <a:pt x="160" y="8"/>
                  <a:pt x="140" y="0"/>
                  <a:pt x="116" y="0"/>
                </a:cubicBezTo>
                <a:close/>
                <a:moveTo>
                  <a:pt x="147" y="62"/>
                </a:moveTo>
                <a:cubicBezTo>
                  <a:pt x="145" y="64"/>
                  <a:pt x="139" y="66"/>
                  <a:pt x="130" y="68"/>
                </a:cubicBezTo>
                <a:cubicBezTo>
                  <a:pt x="130" y="15"/>
                  <a:pt x="130" y="15"/>
                  <a:pt x="130" y="15"/>
                </a:cubicBezTo>
                <a:cubicBezTo>
                  <a:pt x="139" y="16"/>
                  <a:pt x="145" y="19"/>
                  <a:pt x="147" y="20"/>
                </a:cubicBezTo>
                <a:lnTo>
                  <a:pt x="147" y="62"/>
                </a:lnTo>
                <a:close/>
                <a:moveTo>
                  <a:pt x="0" y="129"/>
                </a:moveTo>
                <a:cubicBezTo>
                  <a:pt x="17" y="129"/>
                  <a:pt x="17" y="129"/>
                  <a:pt x="17" y="129"/>
                </a:cubicBezTo>
                <a:cubicBezTo>
                  <a:pt x="17" y="140"/>
                  <a:pt x="17" y="140"/>
                  <a:pt x="17" y="140"/>
                </a:cubicBezTo>
                <a:cubicBezTo>
                  <a:pt x="130" y="140"/>
                  <a:pt x="130" y="140"/>
                  <a:pt x="130" y="140"/>
                </a:cubicBezTo>
                <a:cubicBezTo>
                  <a:pt x="130" y="129"/>
                  <a:pt x="130" y="129"/>
                  <a:pt x="130" y="129"/>
                </a:cubicBezTo>
                <a:cubicBezTo>
                  <a:pt x="147" y="129"/>
                  <a:pt x="147" y="129"/>
                  <a:pt x="147" y="129"/>
                </a:cubicBezTo>
                <a:cubicBezTo>
                  <a:pt x="147" y="118"/>
                  <a:pt x="147" y="118"/>
                  <a:pt x="147" y="118"/>
                </a:cubicBezTo>
                <a:cubicBezTo>
                  <a:pt x="0" y="118"/>
                  <a:pt x="0" y="118"/>
                  <a:pt x="0" y="118"/>
                </a:cubicBezTo>
                <a:lnTo>
                  <a:pt x="0" y="12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FDCFE5C2-0A3B-BBE9-AC3D-B9D74F56A855}"/>
              </a:ext>
            </a:extLst>
          </p:cNvPr>
          <p:cNvSpPr>
            <a:spLocks noEditPoints="1"/>
          </p:cNvSpPr>
          <p:nvPr/>
        </p:nvSpPr>
        <p:spPr bwMode="auto">
          <a:xfrm>
            <a:off x="2382838" y="4676775"/>
            <a:ext cx="254000" cy="254000"/>
          </a:xfrm>
          <a:custGeom>
            <a:avLst/>
            <a:gdLst>
              <a:gd name="T0" fmla="*/ 29 w 160"/>
              <a:gd name="T1" fmla="*/ 95 h 160"/>
              <a:gd name="T2" fmla="*/ 41 w 160"/>
              <a:gd name="T3" fmla="*/ 95 h 160"/>
              <a:gd name="T4" fmla="*/ 41 w 160"/>
              <a:gd name="T5" fmla="*/ 65 h 160"/>
              <a:gd name="T6" fmla="*/ 29 w 160"/>
              <a:gd name="T7" fmla="*/ 65 h 160"/>
              <a:gd name="T8" fmla="*/ 29 w 160"/>
              <a:gd name="T9" fmla="*/ 95 h 160"/>
              <a:gd name="T10" fmla="*/ 80 w 160"/>
              <a:gd name="T11" fmla="*/ 95 h 160"/>
              <a:gd name="T12" fmla="*/ 130 w 160"/>
              <a:gd name="T13" fmla="*/ 95 h 160"/>
              <a:gd name="T14" fmla="*/ 130 w 160"/>
              <a:gd name="T15" fmla="*/ 65 h 160"/>
              <a:gd name="T16" fmla="*/ 111 w 160"/>
              <a:gd name="T17" fmla="*/ 65 h 160"/>
              <a:gd name="T18" fmla="*/ 80 w 160"/>
              <a:gd name="T19" fmla="*/ 95 h 160"/>
              <a:gd name="T20" fmla="*/ 46 w 160"/>
              <a:gd name="T21" fmla="*/ 65 h 160"/>
              <a:gd name="T22" fmla="*/ 46 w 160"/>
              <a:gd name="T23" fmla="*/ 95 h 160"/>
              <a:gd name="T24" fmla="*/ 49 w 160"/>
              <a:gd name="T25" fmla="*/ 95 h 160"/>
              <a:gd name="T26" fmla="*/ 79 w 160"/>
              <a:gd name="T27" fmla="*/ 65 h 160"/>
              <a:gd name="T28" fmla="*/ 46 w 160"/>
              <a:gd name="T29" fmla="*/ 65 h 160"/>
              <a:gd name="T30" fmla="*/ 80 w 160"/>
              <a:gd name="T31" fmla="*/ 0 h 160"/>
              <a:gd name="T32" fmla="*/ 0 w 160"/>
              <a:gd name="T33" fmla="*/ 80 h 160"/>
              <a:gd name="T34" fmla="*/ 80 w 160"/>
              <a:gd name="T35" fmla="*/ 160 h 160"/>
              <a:gd name="T36" fmla="*/ 160 w 160"/>
              <a:gd name="T37" fmla="*/ 80 h 160"/>
              <a:gd name="T38" fmla="*/ 80 w 160"/>
              <a:gd name="T39" fmla="*/ 0 h 160"/>
              <a:gd name="T40" fmla="*/ 13 w 160"/>
              <a:gd name="T41" fmla="*/ 80 h 160"/>
              <a:gd name="T42" fmla="*/ 80 w 160"/>
              <a:gd name="T43" fmla="*/ 13 h 160"/>
              <a:gd name="T44" fmla="*/ 122 w 160"/>
              <a:gd name="T45" fmla="*/ 28 h 160"/>
              <a:gd name="T46" fmla="*/ 90 w 160"/>
              <a:gd name="T47" fmla="*/ 60 h 160"/>
              <a:gd name="T48" fmla="*/ 88 w 160"/>
              <a:gd name="T49" fmla="*/ 62 h 160"/>
              <a:gd name="T50" fmla="*/ 85 w 160"/>
              <a:gd name="T51" fmla="*/ 65 h 160"/>
              <a:gd name="T52" fmla="*/ 55 w 160"/>
              <a:gd name="T53" fmla="*/ 95 h 160"/>
              <a:gd name="T54" fmla="*/ 53 w 160"/>
              <a:gd name="T55" fmla="*/ 97 h 160"/>
              <a:gd name="T56" fmla="*/ 50 w 160"/>
              <a:gd name="T57" fmla="*/ 100 h 160"/>
              <a:gd name="T58" fmla="*/ 28 w 160"/>
              <a:gd name="T59" fmla="*/ 122 h 160"/>
              <a:gd name="T60" fmla="*/ 13 w 160"/>
              <a:gd name="T61" fmla="*/ 80 h 160"/>
              <a:gd name="T62" fmla="*/ 80 w 160"/>
              <a:gd name="T63" fmla="*/ 147 h 160"/>
              <a:gd name="T64" fmla="*/ 37 w 160"/>
              <a:gd name="T65" fmla="*/ 131 h 160"/>
              <a:gd name="T66" fmla="*/ 69 w 160"/>
              <a:gd name="T67" fmla="*/ 100 h 160"/>
              <a:gd name="T68" fmla="*/ 72 w 160"/>
              <a:gd name="T69" fmla="*/ 97 h 160"/>
              <a:gd name="T70" fmla="*/ 74 w 160"/>
              <a:gd name="T71" fmla="*/ 95 h 160"/>
              <a:gd name="T72" fmla="*/ 104 w 160"/>
              <a:gd name="T73" fmla="*/ 65 h 160"/>
              <a:gd name="T74" fmla="*/ 107 w 160"/>
              <a:gd name="T75" fmla="*/ 62 h 160"/>
              <a:gd name="T76" fmla="*/ 109 w 160"/>
              <a:gd name="T77" fmla="*/ 60 h 160"/>
              <a:gd name="T78" fmla="*/ 131 w 160"/>
              <a:gd name="T79" fmla="*/ 38 h 160"/>
              <a:gd name="T80" fmla="*/ 146 w 160"/>
              <a:gd name="T81" fmla="*/ 80 h 160"/>
              <a:gd name="T82" fmla="*/ 80 w 160"/>
              <a:gd name="T83" fmla="*/ 14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" h="160">
                <a:moveTo>
                  <a:pt x="29" y="95"/>
                </a:moveTo>
                <a:cubicBezTo>
                  <a:pt x="41" y="95"/>
                  <a:pt x="41" y="95"/>
                  <a:pt x="41" y="95"/>
                </a:cubicBezTo>
                <a:cubicBezTo>
                  <a:pt x="41" y="65"/>
                  <a:pt x="41" y="65"/>
                  <a:pt x="41" y="65"/>
                </a:cubicBezTo>
                <a:cubicBezTo>
                  <a:pt x="29" y="65"/>
                  <a:pt x="29" y="65"/>
                  <a:pt x="29" y="65"/>
                </a:cubicBezTo>
                <a:lnTo>
                  <a:pt x="29" y="95"/>
                </a:lnTo>
                <a:close/>
                <a:moveTo>
                  <a:pt x="80" y="95"/>
                </a:moveTo>
                <a:cubicBezTo>
                  <a:pt x="130" y="95"/>
                  <a:pt x="130" y="95"/>
                  <a:pt x="130" y="95"/>
                </a:cubicBezTo>
                <a:cubicBezTo>
                  <a:pt x="130" y="65"/>
                  <a:pt x="130" y="65"/>
                  <a:pt x="130" y="65"/>
                </a:cubicBezTo>
                <a:cubicBezTo>
                  <a:pt x="111" y="65"/>
                  <a:pt x="111" y="65"/>
                  <a:pt x="111" y="65"/>
                </a:cubicBezTo>
                <a:lnTo>
                  <a:pt x="80" y="95"/>
                </a:lnTo>
                <a:close/>
                <a:moveTo>
                  <a:pt x="46" y="65"/>
                </a:moveTo>
                <a:cubicBezTo>
                  <a:pt x="46" y="95"/>
                  <a:pt x="46" y="95"/>
                  <a:pt x="46" y="95"/>
                </a:cubicBezTo>
                <a:cubicBezTo>
                  <a:pt x="49" y="95"/>
                  <a:pt x="49" y="95"/>
                  <a:pt x="49" y="95"/>
                </a:cubicBezTo>
                <a:cubicBezTo>
                  <a:pt x="79" y="65"/>
                  <a:pt x="79" y="65"/>
                  <a:pt x="79" y="65"/>
                </a:cubicBezTo>
                <a:lnTo>
                  <a:pt x="46" y="65"/>
                </a:lnTo>
                <a:close/>
                <a:moveTo>
                  <a:pt x="80" y="0"/>
                </a:moveTo>
                <a:cubicBezTo>
                  <a:pt x="35" y="0"/>
                  <a:pt x="0" y="36"/>
                  <a:pt x="0" y="80"/>
                </a:cubicBezTo>
                <a:cubicBezTo>
                  <a:pt x="0" y="124"/>
                  <a:pt x="35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13" y="80"/>
                </a:moveTo>
                <a:cubicBezTo>
                  <a:pt x="13" y="43"/>
                  <a:pt x="43" y="13"/>
                  <a:pt x="80" y="13"/>
                </a:cubicBezTo>
                <a:cubicBezTo>
                  <a:pt x="96" y="13"/>
                  <a:pt x="110" y="19"/>
                  <a:pt x="122" y="28"/>
                </a:cubicBezTo>
                <a:cubicBezTo>
                  <a:pt x="90" y="60"/>
                  <a:pt x="90" y="60"/>
                  <a:pt x="90" y="60"/>
                </a:cubicBezTo>
                <a:cubicBezTo>
                  <a:pt x="88" y="62"/>
                  <a:pt x="88" y="62"/>
                  <a:pt x="88" y="62"/>
                </a:cubicBezTo>
                <a:cubicBezTo>
                  <a:pt x="85" y="65"/>
                  <a:pt x="85" y="65"/>
                  <a:pt x="85" y="65"/>
                </a:cubicBezTo>
                <a:cubicBezTo>
                  <a:pt x="55" y="95"/>
                  <a:pt x="55" y="95"/>
                  <a:pt x="55" y="95"/>
                </a:cubicBezTo>
                <a:cubicBezTo>
                  <a:pt x="53" y="97"/>
                  <a:pt x="53" y="97"/>
                  <a:pt x="53" y="97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28" y="122"/>
                  <a:pt x="28" y="122"/>
                  <a:pt x="28" y="122"/>
                </a:cubicBezTo>
                <a:cubicBezTo>
                  <a:pt x="19" y="111"/>
                  <a:pt x="13" y="96"/>
                  <a:pt x="13" y="80"/>
                </a:cubicBezTo>
                <a:close/>
                <a:moveTo>
                  <a:pt x="80" y="147"/>
                </a:moveTo>
                <a:cubicBezTo>
                  <a:pt x="64" y="147"/>
                  <a:pt x="49" y="141"/>
                  <a:pt x="37" y="131"/>
                </a:cubicBezTo>
                <a:cubicBezTo>
                  <a:pt x="69" y="100"/>
                  <a:pt x="69" y="100"/>
                  <a:pt x="69" y="100"/>
                </a:cubicBezTo>
                <a:cubicBezTo>
                  <a:pt x="72" y="97"/>
                  <a:pt x="72" y="97"/>
                  <a:pt x="72" y="97"/>
                </a:cubicBezTo>
                <a:cubicBezTo>
                  <a:pt x="74" y="95"/>
                  <a:pt x="74" y="95"/>
                  <a:pt x="74" y="95"/>
                </a:cubicBezTo>
                <a:cubicBezTo>
                  <a:pt x="104" y="65"/>
                  <a:pt x="104" y="65"/>
                  <a:pt x="104" y="65"/>
                </a:cubicBezTo>
                <a:cubicBezTo>
                  <a:pt x="107" y="62"/>
                  <a:pt x="107" y="62"/>
                  <a:pt x="107" y="62"/>
                </a:cubicBezTo>
                <a:cubicBezTo>
                  <a:pt x="109" y="60"/>
                  <a:pt x="109" y="60"/>
                  <a:pt x="109" y="60"/>
                </a:cubicBezTo>
                <a:cubicBezTo>
                  <a:pt x="131" y="38"/>
                  <a:pt x="131" y="38"/>
                  <a:pt x="131" y="38"/>
                </a:cubicBezTo>
                <a:cubicBezTo>
                  <a:pt x="141" y="49"/>
                  <a:pt x="146" y="64"/>
                  <a:pt x="146" y="80"/>
                </a:cubicBezTo>
                <a:cubicBezTo>
                  <a:pt x="146" y="117"/>
                  <a:pt x="116" y="147"/>
                  <a:pt x="80" y="1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CEFAB7CD-0BE3-231C-AC83-1DC3B1B3706B}"/>
              </a:ext>
            </a:extLst>
          </p:cNvPr>
          <p:cNvSpPr>
            <a:spLocks noEditPoints="1"/>
          </p:cNvSpPr>
          <p:nvPr/>
        </p:nvSpPr>
        <p:spPr bwMode="auto">
          <a:xfrm>
            <a:off x="7886701" y="3575050"/>
            <a:ext cx="254000" cy="254000"/>
          </a:xfrm>
          <a:custGeom>
            <a:avLst/>
            <a:gdLst>
              <a:gd name="T0" fmla="*/ 0 w 160"/>
              <a:gd name="T1" fmla="*/ 80 h 160"/>
              <a:gd name="T2" fmla="*/ 160 w 160"/>
              <a:gd name="T3" fmla="*/ 80 h 160"/>
              <a:gd name="T4" fmla="*/ 108 w 160"/>
              <a:gd name="T5" fmla="*/ 141 h 160"/>
              <a:gd name="T6" fmla="*/ 118 w 160"/>
              <a:gd name="T7" fmla="*/ 118 h 160"/>
              <a:gd name="T8" fmla="*/ 142 w 160"/>
              <a:gd name="T9" fmla="*/ 108 h 160"/>
              <a:gd name="T10" fmla="*/ 19 w 160"/>
              <a:gd name="T11" fmla="*/ 108 h 160"/>
              <a:gd name="T12" fmla="*/ 43 w 160"/>
              <a:gd name="T13" fmla="*/ 118 h 160"/>
              <a:gd name="T14" fmla="*/ 52 w 160"/>
              <a:gd name="T15" fmla="*/ 141 h 160"/>
              <a:gd name="T16" fmla="*/ 52 w 160"/>
              <a:gd name="T17" fmla="*/ 19 h 160"/>
              <a:gd name="T18" fmla="*/ 43 w 160"/>
              <a:gd name="T19" fmla="*/ 42 h 160"/>
              <a:gd name="T20" fmla="*/ 19 w 160"/>
              <a:gd name="T21" fmla="*/ 52 h 160"/>
              <a:gd name="T22" fmla="*/ 146 w 160"/>
              <a:gd name="T23" fmla="*/ 74 h 160"/>
              <a:gd name="T24" fmla="*/ 121 w 160"/>
              <a:gd name="T25" fmla="*/ 57 h 160"/>
              <a:gd name="T26" fmla="*/ 121 w 160"/>
              <a:gd name="T27" fmla="*/ 104 h 160"/>
              <a:gd name="T28" fmla="*/ 146 w 160"/>
              <a:gd name="T29" fmla="*/ 86 h 160"/>
              <a:gd name="T30" fmla="*/ 15 w 160"/>
              <a:gd name="T31" fmla="*/ 86 h 160"/>
              <a:gd name="T32" fmla="*/ 39 w 160"/>
              <a:gd name="T33" fmla="*/ 104 h 160"/>
              <a:gd name="T34" fmla="*/ 39 w 160"/>
              <a:gd name="T35" fmla="*/ 57 h 160"/>
              <a:gd name="T36" fmla="*/ 15 w 160"/>
              <a:gd name="T37" fmla="*/ 74 h 160"/>
              <a:gd name="T38" fmla="*/ 110 w 160"/>
              <a:gd name="T39" fmla="*/ 74 h 160"/>
              <a:gd name="T40" fmla="*/ 87 w 160"/>
              <a:gd name="T41" fmla="*/ 50 h 160"/>
              <a:gd name="T42" fmla="*/ 110 w 160"/>
              <a:gd name="T43" fmla="*/ 74 h 160"/>
              <a:gd name="T44" fmla="*/ 87 w 160"/>
              <a:gd name="T45" fmla="*/ 110 h 160"/>
              <a:gd name="T46" fmla="*/ 110 w 160"/>
              <a:gd name="T47" fmla="*/ 86 h 160"/>
              <a:gd name="T48" fmla="*/ 50 w 160"/>
              <a:gd name="T49" fmla="*/ 86 h 160"/>
              <a:gd name="T50" fmla="*/ 74 w 160"/>
              <a:gd name="T51" fmla="*/ 110 h 160"/>
              <a:gd name="T52" fmla="*/ 50 w 160"/>
              <a:gd name="T53" fmla="*/ 86 h 160"/>
              <a:gd name="T54" fmla="*/ 74 w 160"/>
              <a:gd name="T55" fmla="*/ 50 h 160"/>
              <a:gd name="T56" fmla="*/ 50 w 160"/>
              <a:gd name="T57" fmla="*/ 74 h 160"/>
              <a:gd name="T58" fmla="*/ 87 w 160"/>
              <a:gd name="T59" fmla="*/ 38 h 160"/>
              <a:gd name="T60" fmla="*/ 104 w 160"/>
              <a:gd name="T61" fmla="*/ 39 h 160"/>
              <a:gd name="T62" fmla="*/ 74 w 160"/>
              <a:gd name="T63" fmla="*/ 14 h 160"/>
              <a:gd name="T64" fmla="*/ 57 w 160"/>
              <a:gd name="T65" fmla="*/ 39 h 160"/>
              <a:gd name="T66" fmla="*/ 74 w 160"/>
              <a:gd name="T67" fmla="*/ 123 h 160"/>
              <a:gd name="T68" fmla="*/ 57 w 160"/>
              <a:gd name="T69" fmla="*/ 121 h 160"/>
              <a:gd name="T70" fmla="*/ 87 w 160"/>
              <a:gd name="T71" fmla="*/ 146 h 160"/>
              <a:gd name="T72" fmla="*/ 104 w 160"/>
              <a:gd name="T73" fmla="*/ 121 h 160"/>
              <a:gd name="T74" fmla="*/ 135 w 160"/>
              <a:gd name="T75" fmla="*/ 49 h 160"/>
              <a:gd name="T76" fmla="*/ 112 w 160"/>
              <a:gd name="T77" fmla="*/ 25 h 160"/>
              <a:gd name="T78" fmla="*/ 142 w 160"/>
              <a:gd name="T79" fmla="*/ 5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60">
                <a:moveTo>
                  <a:pt x="80" y="0"/>
                </a:moveTo>
                <a:cubicBezTo>
                  <a:pt x="36" y="0"/>
                  <a:pt x="0" y="36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24" y="160"/>
                  <a:pt x="160" y="124"/>
                  <a:pt x="160" y="80"/>
                </a:cubicBezTo>
                <a:cubicBezTo>
                  <a:pt x="160" y="36"/>
                  <a:pt x="124" y="0"/>
                  <a:pt x="80" y="0"/>
                </a:cubicBezTo>
                <a:close/>
                <a:moveTo>
                  <a:pt x="108" y="141"/>
                </a:moveTo>
                <a:cubicBezTo>
                  <a:pt x="109" y="139"/>
                  <a:pt x="111" y="137"/>
                  <a:pt x="112" y="135"/>
                </a:cubicBezTo>
                <a:cubicBezTo>
                  <a:pt x="114" y="130"/>
                  <a:pt x="116" y="124"/>
                  <a:pt x="118" y="118"/>
                </a:cubicBezTo>
                <a:cubicBezTo>
                  <a:pt x="124" y="116"/>
                  <a:pt x="130" y="114"/>
                  <a:pt x="135" y="112"/>
                </a:cubicBezTo>
                <a:cubicBezTo>
                  <a:pt x="138" y="110"/>
                  <a:pt x="140" y="109"/>
                  <a:pt x="142" y="108"/>
                </a:cubicBezTo>
                <a:cubicBezTo>
                  <a:pt x="135" y="123"/>
                  <a:pt x="123" y="135"/>
                  <a:pt x="108" y="141"/>
                </a:cubicBezTo>
                <a:close/>
                <a:moveTo>
                  <a:pt x="19" y="108"/>
                </a:moveTo>
                <a:cubicBezTo>
                  <a:pt x="21" y="109"/>
                  <a:pt x="23" y="110"/>
                  <a:pt x="25" y="112"/>
                </a:cubicBezTo>
                <a:cubicBezTo>
                  <a:pt x="31" y="114"/>
                  <a:pt x="36" y="116"/>
                  <a:pt x="43" y="118"/>
                </a:cubicBezTo>
                <a:cubicBezTo>
                  <a:pt x="44" y="124"/>
                  <a:pt x="46" y="130"/>
                  <a:pt x="49" y="135"/>
                </a:cubicBezTo>
                <a:cubicBezTo>
                  <a:pt x="50" y="137"/>
                  <a:pt x="51" y="139"/>
                  <a:pt x="52" y="141"/>
                </a:cubicBezTo>
                <a:cubicBezTo>
                  <a:pt x="38" y="135"/>
                  <a:pt x="26" y="123"/>
                  <a:pt x="19" y="108"/>
                </a:cubicBezTo>
                <a:close/>
                <a:moveTo>
                  <a:pt x="52" y="19"/>
                </a:moveTo>
                <a:cubicBezTo>
                  <a:pt x="51" y="21"/>
                  <a:pt x="50" y="23"/>
                  <a:pt x="49" y="25"/>
                </a:cubicBezTo>
                <a:cubicBezTo>
                  <a:pt x="46" y="30"/>
                  <a:pt x="44" y="36"/>
                  <a:pt x="43" y="42"/>
                </a:cubicBezTo>
                <a:cubicBezTo>
                  <a:pt x="36" y="44"/>
                  <a:pt x="31" y="46"/>
                  <a:pt x="25" y="49"/>
                </a:cubicBezTo>
                <a:cubicBezTo>
                  <a:pt x="23" y="50"/>
                  <a:pt x="21" y="51"/>
                  <a:pt x="19" y="52"/>
                </a:cubicBezTo>
                <a:cubicBezTo>
                  <a:pt x="26" y="38"/>
                  <a:pt x="38" y="26"/>
                  <a:pt x="52" y="19"/>
                </a:cubicBezTo>
                <a:close/>
                <a:moveTo>
                  <a:pt x="146" y="74"/>
                </a:moveTo>
                <a:cubicBezTo>
                  <a:pt x="123" y="74"/>
                  <a:pt x="123" y="74"/>
                  <a:pt x="123" y="74"/>
                </a:cubicBezTo>
                <a:cubicBezTo>
                  <a:pt x="123" y="68"/>
                  <a:pt x="122" y="62"/>
                  <a:pt x="121" y="57"/>
                </a:cubicBezTo>
                <a:cubicBezTo>
                  <a:pt x="133" y="61"/>
                  <a:pt x="142" y="67"/>
                  <a:pt x="146" y="74"/>
                </a:cubicBezTo>
                <a:close/>
                <a:moveTo>
                  <a:pt x="121" y="104"/>
                </a:moveTo>
                <a:cubicBezTo>
                  <a:pt x="122" y="98"/>
                  <a:pt x="123" y="92"/>
                  <a:pt x="123" y="86"/>
                </a:cubicBezTo>
                <a:cubicBezTo>
                  <a:pt x="146" y="86"/>
                  <a:pt x="146" y="86"/>
                  <a:pt x="146" y="86"/>
                </a:cubicBezTo>
                <a:cubicBezTo>
                  <a:pt x="142" y="93"/>
                  <a:pt x="133" y="99"/>
                  <a:pt x="121" y="104"/>
                </a:cubicBezTo>
                <a:close/>
                <a:moveTo>
                  <a:pt x="15" y="86"/>
                </a:moveTo>
                <a:cubicBezTo>
                  <a:pt x="38" y="86"/>
                  <a:pt x="38" y="86"/>
                  <a:pt x="38" y="86"/>
                </a:cubicBezTo>
                <a:cubicBezTo>
                  <a:pt x="38" y="92"/>
                  <a:pt x="39" y="98"/>
                  <a:pt x="39" y="104"/>
                </a:cubicBezTo>
                <a:cubicBezTo>
                  <a:pt x="27" y="99"/>
                  <a:pt x="18" y="93"/>
                  <a:pt x="15" y="86"/>
                </a:cubicBezTo>
                <a:close/>
                <a:moveTo>
                  <a:pt x="39" y="57"/>
                </a:moveTo>
                <a:cubicBezTo>
                  <a:pt x="39" y="62"/>
                  <a:pt x="38" y="68"/>
                  <a:pt x="38" y="74"/>
                </a:cubicBezTo>
                <a:cubicBezTo>
                  <a:pt x="15" y="74"/>
                  <a:pt x="15" y="74"/>
                  <a:pt x="15" y="74"/>
                </a:cubicBezTo>
                <a:cubicBezTo>
                  <a:pt x="18" y="67"/>
                  <a:pt x="27" y="61"/>
                  <a:pt x="39" y="57"/>
                </a:cubicBezTo>
                <a:close/>
                <a:moveTo>
                  <a:pt x="110" y="74"/>
                </a:moveTo>
                <a:cubicBezTo>
                  <a:pt x="87" y="74"/>
                  <a:pt x="87" y="74"/>
                  <a:pt x="87" y="74"/>
                </a:cubicBezTo>
                <a:cubicBezTo>
                  <a:pt x="87" y="50"/>
                  <a:pt x="87" y="50"/>
                  <a:pt x="87" y="50"/>
                </a:cubicBezTo>
                <a:cubicBezTo>
                  <a:pt x="94" y="51"/>
                  <a:pt x="101" y="51"/>
                  <a:pt x="108" y="53"/>
                </a:cubicBezTo>
                <a:cubicBezTo>
                  <a:pt x="109" y="59"/>
                  <a:pt x="110" y="66"/>
                  <a:pt x="110" y="74"/>
                </a:cubicBezTo>
                <a:close/>
                <a:moveTo>
                  <a:pt x="108" y="107"/>
                </a:moveTo>
                <a:cubicBezTo>
                  <a:pt x="101" y="109"/>
                  <a:pt x="94" y="110"/>
                  <a:pt x="87" y="110"/>
                </a:cubicBezTo>
                <a:cubicBezTo>
                  <a:pt x="87" y="86"/>
                  <a:pt x="87" y="86"/>
                  <a:pt x="87" y="86"/>
                </a:cubicBezTo>
                <a:cubicBezTo>
                  <a:pt x="110" y="86"/>
                  <a:pt x="110" y="86"/>
                  <a:pt x="110" y="86"/>
                </a:cubicBezTo>
                <a:cubicBezTo>
                  <a:pt x="110" y="94"/>
                  <a:pt x="109" y="101"/>
                  <a:pt x="108" y="107"/>
                </a:cubicBezTo>
                <a:close/>
                <a:moveTo>
                  <a:pt x="50" y="86"/>
                </a:moveTo>
                <a:cubicBezTo>
                  <a:pt x="74" y="86"/>
                  <a:pt x="74" y="86"/>
                  <a:pt x="74" y="86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67" y="110"/>
                  <a:pt x="60" y="109"/>
                  <a:pt x="53" y="107"/>
                </a:cubicBezTo>
                <a:cubicBezTo>
                  <a:pt x="52" y="101"/>
                  <a:pt x="51" y="94"/>
                  <a:pt x="50" y="86"/>
                </a:cubicBezTo>
                <a:close/>
                <a:moveTo>
                  <a:pt x="53" y="53"/>
                </a:moveTo>
                <a:cubicBezTo>
                  <a:pt x="60" y="51"/>
                  <a:pt x="67" y="51"/>
                  <a:pt x="74" y="50"/>
                </a:cubicBezTo>
                <a:cubicBezTo>
                  <a:pt x="74" y="74"/>
                  <a:pt x="74" y="74"/>
                  <a:pt x="74" y="74"/>
                </a:cubicBezTo>
                <a:cubicBezTo>
                  <a:pt x="50" y="74"/>
                  <a:pt x="50" y="74"/>
                  <a:pt x="50" y="74"/>
                </a:cubicBezTo>
                <a:cubicBezTo>
                  <a:pt x="51" y="66"/>
                  <a:pt x="52" y="59"/>
                  <a:pt x="53" y="53"/>
                </a:cubicBezTo>
                <a:close/>
                <a:moveTo>
                  <a:pt x="87" y="38"/>
                </a:moveTo>
                <a:cubicBezTo>
                  <a:pt x="87" y="14"/>
                  <a:pt x="87" y="14"/>
                  <a:pt x="87" y="14"/>
                </a:cubicBezTo>
                <a:cubicBezTo>
                  <a:pt x="93" y="18"/>
                  <a:pt x="100" y="27"/>
                  <a:pt x="104" y="39"/>
                </a:cubicBezTo>
                <a:cubicBezTo>
                  <a:pt x="98" y="38"/>
                  <a:pt x="93" y="38"/>
                  <a:pt x="87" y="38"/>
                </a:cubicBezTo>
                <a:close/>
                <a:moveTo>
                  <a:pt x="74" y="14"/>
                </a:moveTo>
                <a:cubicBezTo>
                  <a:pt x="74" y="38"/>
                  <a:pt x="74" y="38"/>
                  <a:pt x="74" y="38"/>
                </a:cubicBezTo>
                <a:cubicBezTo>
                  <a:pt x="68" y="38"/>
                  <a:pt x="62" y="38"/>
                  <a:pt x="57" y="39"/>
                </a:cubicBezTo>
                <a:cubicBezTo>
                  <a:pt x="61" y="27"/>
                  <a:pt x="67" y="18"/>
                  <a:pt x="74" y="14"/>
                </a:cubicBezTo>
                <a:close/>
                <a:moveTo>
                  <a:pt x="74" y="123"/>
                </a:moveTo>
                <a:cubicBezTo>
                  <a:pt x="74" y="146"/>
                  <a:pt x="74" y="146"/>
                  <a:pt x="74" y="146"/>
                </a:cubicBezTo>
                <a:cubicBezTo>
                  <a:pt x="67" y="142"/>
                  <a:pt x="61" y="133"/>
                  <a:pt x="57" y="121"/>
                </a:cubicBezTo>
                <a:cubicBezTo>
                  <a:pt x="62" y="122"/>
                  <a:pt x="68" y="122"/>
                  <a:pt x="74" y="123"/>
                </a:cubicBezTo>
                <a:close/>
                <a:moveTo>
                  <a:pt x="87" y="146"/>
                </a:moveTo>
                <a:cubicBezTo>
                  <a:pt x="87" y="123"/>
                  <a:pt x="87" y="123"/>
                  <a:pt x="87" y="123"/>
                </a:cubicBezTo>
                <a:cubicBezTo>
                  <a:pt x="93" y="122"/>
                  <a:pt x="98" y="122"/>
                  <a:pt x="104" y="121"/>
                </a:cubicBezTo>
                <a:cubicBezTo>
                  <a:pt x="100" y="133"/>
                  <a:pt x="93" y="142"/>
                  <a:pt x="87" y="146"/>
                </a:cubicBezTo>
                <a:close/>
                <a:moveTo>
                  <a:pt x="135" y="49"/>
                </a:moveTo>
                <a:cubicBezTo>
                  <a:pt x="130" y="46"/>
                  <a:pt x="124" y="44"/>
                  <a:pt x="118" y="42"/>
                </a:cubicBezTo>
                <a:cubicBezTo>
                  <a:pt x="116" y="36"/>
                  <a:pt x="114" y="30"/>
                  <a:pt x="112" y="25"/>
                </a:cubicBezTo>
                <a:cubicBezTo>
                  <a:pt x="111" y="23"/>
                  <a:pt x="109" y="21"/>
                  <a:pt x="108" y="19"/>
                </a:cubicBezTo>
                <a:cubicBezTo>
                  <a:pt x="123" y="26"/>
                  <a:pt x="135" y="38"/>
                  <a:pt x="142" y="52"/>
                </a:cubicBezTo>
                <a:cubicBezTo>
                  <a:pt x="140" y="51"/>
                  <a:pt x="138" y="50"/>
                  <a:pt x="135" y="4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324B1D9F-667C-C2B0-C550-B522B89A3D00}"/>
              </a:ext>
            </a:extLst>
          </p:cNvPr>
          <p:cNvSpPr>
            <a:spLocks/>
          </p:cNvSpPr>
          <p:nvPr/>
        </p:nvSpPr>
        <p:spPr bwMode="auto">
          <a:xfrm>
            <a:off x="3486151" y="3575050"/>
            <a:ext cx="246063" cy="254000"/>
          </a:xfrm>
          <a:custGeom>
            <a:avLst/>
            <a:gdLst>
              <a:gd name="T0" fmla="*/ 78 w 155"/>
              <a:gd name="T1" fmla="*/ 0 h 160"/>
              <a:gd name="T2" fmla="*/ 61 w 155"/>
              <a:gd name="T3" fmla="*/ 35 h 160"/>
              <a:gd name="T4" fmla="*/ 61 w 155"/>
              <a:gd name="T5" fmla="*/ 59 h 160"/>
              <a:gd name="T6" fmla="*/ 0 w 155"/>
              <a:gd name="T7" fmla="*/ 85 h 160"/>
              <a:gd name="T8" fmla="*/ 0 w 155"/>
              <a:gd name="T9" fmla="*/ 102 h 160"/>
              <a:gd name="T10" fmla="*/ 61 w 155"/>
              <a:gd name="T11" fmla="*/ 90 h 160"/>
              <a:gd name="T12" fmla="*/ 61 w 155"/>
              <a:gd name="T13" fmla="*/ 124 h 160"/>
              <a:gd name="T14" fmla="*/ 34 w 155"/>
              <a:gd name="T15" fmla="*/ 143 h 160"/>
              <a:gd name="T16" fmla="*/ 34 w 155"/>
              <a:gd name="T17" fmla="*/ 160 h 160"/>
              <a:gd name="T18" fmla="*/ 78 w 155"/>
              <a:gd name="T19" fmla="*/ 145 h 160"/>
              <a:gd name="T20" fmla="*/ 120 w 155"/>
              <a:gd name="T21" fmla="*/ 160 h 160"/>
              <a:gd name="T22" fmla="*/ 120 w 155"/>
              <a:gd name="T23" fmla="*/ 143 h 160"/>
              <a:gd name="T24" fmla="*/ 95 w 155"/>
              <a:gd name="T25" fmla="*/ 124 h 160"/>
              <a:gd name="T26" fmla="*/ 95 w 155"/>
              <a:gd name="T27" fmla="*/ 90 h 160"/>
              <a:gd name="T28" fmla="*/ 155 w 155"/>
              <a:gd name="T29" fmla="*/ 102 h 160"/>
              <a:gd name="T30" fmla="*/ 155 w 155"/>
              <a:gd name="T31" fmla="*/ 85 h 160"/>
              <a:gd name="T32" fmla="*/ 95 w 155"/>
              <a:gd name="T33" fmla="*/ 59 h 160"/>
              <a:gd name="T34" fmla="*/ 95 w 155"/>
              <a:gd name="T35" fmla="*/ 35 h 160"/>
              <a:gd name="T36" fmla="*/ 78 w 155"/>
              <a:gd name="T3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55" h="160">
                <a:moveTo>
                  <a:pt x="78" y="0"/>
                </a:moveTo>
                <a:cubicBezTo>
                  <a:pt x="68" y="0"/>
                  <a:pt x="61" y="25"/>
                  <a:pt x="61" y="35"/>
                </a:cubicBezTo>
                <a:cubicBezTo>
                  <a:pt x="61" y="59"/>
                  <a:pt x="61" y="59"/>
                  <a:pt x="61" y="59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102"/>
                  <a:pt x="0" y="102"/>
                  <a:pt x="0" y="102"/>
                </a:cubicBezTo>
                <a:cubicBezTo>
                  <a:pt x="61" y="90"/>
                  <a:pt x="61" y="90"/>
                  <a:pt x="61" y="90"/>
                </a:cubicBezTo>
                <a:cubicBezTo>
                  <a:pt x="61" y="124"/>
                  <a:pt x="61" y="124"/>
                  <a:pt x="61" y="124"/>
                </a:cubicBezTo>
                <a:cubicBezTo>
                  <a:pt x="34" y="143"/>
                  <a:pt x="34" y="143"/>
                  <a:pt x="34" y="143"/>
                </a:cubicBezTo>
                <a:cubicBezTo>
                  <a:pt x="34" y="160"/>
                  <a:pt x="34" y="160"/>
                  <a:pt x="34" y="160"/>
                </a:cubicBezTo>
                <a:cubicBezTo>
                  <a:pt x="78" y="145"/>
                  <a:pt x="78" y="145"/>
                  <a:pt x="78" y="145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43"/>
                  <a:pt x="120" y="143"/>
                  <a:pt x="120" y="143"/>
                </a:cubicBezTo>
                <a:cubicBezTo>
                  <a:pt x="95" y="124"/>
                  <a:pt x="95" y="124"/>
                  <a:pt x="95" y="124"/>
                </a:cubicBezTo>
                <a:cubicBezTo>
                  <a:pt x="95" y="90"/>
                  <a:pt x="95" y="90"/>
                  <a:pt x="95" y="90"/>
                </a:cubicBezTo>
                <a:cubicBezTo>
                  <a:pt x="155" y="102"/>
                  <a:pt x="155" y="102"/>
                  <a:pt x="155" y="102"/>
                </a:cubicBezTo>
                <a:cubicBezTo>
                  <a:pt x="155" y="85"/>
                  <a:pt x="155" y="85"/>
                  <a:pt x="155" y="85"/>
                </a:cubicBezTo>
                <a:cubicBezTo>
                  <a:pt x="95" y="59"/>
                  <a:pt x="95" y="59"/>
                  <a:pt x="95" y="59"/>
                </a:cubicBezTo>
                <a:cubicBezTo>
                  <a:pt x="95" y="35"/>
                  <a:pt x="95" y="35"/>
                  <a:pt x="95" y="35"/>
                </a:cubicBezTo>
                <a:cubicBezTo>
                  <a:pt x="95" y="25"/>
                  <a:pt x="88" y="0"/>
                  <a:pt x="7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1AA1FFEE-9BFD-762B-3707-A712829599E6}"/>
              </a:ext>
            </a:extLst>
          </p:cNvPr>
          <p:cNvSpPr>
            <a:spLocks/>
          </p:cNvSpPr>
          <p:nvPr/>
        </p:nvSpPr>
        <p:spPr bwMode="auto">
          <a:xfrm>
            <a:off x="5187951" y="3575050"/>
            <a:ext cx="146050" cy="254000"/>
          </a:xfrm>
          <a:custGeom>
            <a:avLst/>
            <a:gdLst>
              <a:gd name="T0" fmla="*/ 82 w 92"/>
              <a:gd name="T1" fmla="*/ 60 h 160"/>
              <a:gd name="T2" fmla="*/ 62 w 92"/>
              <a:gd name="T3" fmla="*/ 60 h 160"/>
              <a:gd name="T4" fmla="*/ 92 w 92"/>
              <a:gd name="T5" fmla="*/ 0 h 160"/>
              <a:gd name="T6" fmla="*/ 49 w 92"/>
              <a:gd name="T7" fmla="*/ 0 h 160"/>
              <a:gd name="T8" fmla="*/ 6 w 92"/>
              <a:gd name="T9" fmla="*/ 89 h 160"/>
              <a:gd name="T10" fmla="*/ 28 w 92"/>
              <a:gd name="T11" fmla="*/ 89 h 160"/>
              <a:gd name="T12" fmla="*/ 0 w 92"/>
              <a:gd name="T13" fmla="*/ 160 h 160"/>
              <a:gd name="T14" fmla="*/ 82 w 92"/>
              <a:gd name="T15" fmla="*/ 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2" h="160">
                <a:moveTo>
                  <a:pt x="82" y="60"/>
                </a:moveTo>
                <a:lnTo>
                  <a:pt x="62" y="60"/>
                </a:lnTo>
                <a:lnTo>
                  <a:pt x="92" y="0"/>
                </a:lnTo>
                <a:lnTo>
                  <a:pt x="49" y="0"/>
                </a:lnTo>
                <a:lnTo>
                  <a:pt x="6" y="89"/>
                </a:lnTo>
                <a:lnTo>
                  <a:pt x="28" y="89"/>
                </a:lnTo>
                <a:lnTo>
                  <a:pt x="0" y="160"/>
                </a:lnTo>
                <a:lnTo>
                  <a:pt x="82" y="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D573D5C3-C9E7-BA3D-8F8D-8B7885937AFE}"/>
              </a:ext>
            </a:extLst>
          </p:cNvPr>
          <p:cNvSpPr>
            <a:spLocks noEditPoints="1"/>
          </p:cNvSpPr>
          <p:nvPr/>
        </p:nvSpPr>
        <p:spPr bwMode="auto">
          <a:xfrm>
            <a:off x="1827213" y="4122738"/>
            <a:ext cx="265113" cy="250825"/>
          </a:xfrm>
          <a:custGeom>
            <a:avLst/>
            <a:gdLst>
              <a:gd name="T0" fmla="*/ 139 w 167"/>
              <a:gd name="T1" fmla="*/ 114 h 158"/>
              <a:gd name="T2" fmla="*/ 102 w 167"/>
              <a:gd name="T3" fmla="*/ 114 h 158"/>
              <a:gd name="T4" fmla="*/ 102 w 167"/>
              <a:gd name="T5" fmla="*/ 103 h 158"/>
              <a:gd name="T6" fmla="*/ 92 w 167"/>
              <a:gd name="T7" fmla="*/ 117 h 158"/>
              <a:gd name="T8" fmla="*/ 81 w 167"/>
              <a:gd name="T9" fmla="*/ 130 h 158"/>
              <a:gd name="T10" fmla="*/ 92 w 167"/>
              <a:gd name="T11" fmla="*/ 144 h 158"/>
              <a:gd name="T12" fmla="*/ 102 w 167"/>
              <a:gd name="T13" fmla="*/ 158 h 158"/>
              <a:gd name="T14" fmla="*/ 102 w 167"/>
              <a:gd name="T15" fmla="*/ 150 h 158"/>
              <a:gd name="T16" fmla="*/ 122 w 167"/>
              <a:gd name="T17" fmla="*/ 150 h 158"/>
              <a:gd name="T18" fmla="*/ 143 w 167"/>
              <a:gd name="T19" fmla="*/ 142 h 158"/>
              <a:gd name="T20" fmla="*/ 163 w 167"/>
              <a:gd name="T21" fmla="*/ 106 h 158"/>
              <a:gd name="T22" fmla="*/ 139 w 167"/>
              <a:gd name="T23" fmla="*/ 114 h 158"/>
              <a:gd name="T24" fmla="*/ 134 w 167"/>
              <a:gd name="T25" fmla="*/ 108 h 158"/>
              <a:gd name="T26" fmla="*/ 154 w 167"/>
              <a:gd name="T27" fmla="*/ 104 h 158"/>
              <a:gd name="T28" fmla="*/ 160 w 167"/>
              <a:gd name="T29" fmla="*/ 81 h 158"/>
              <a:gd name="T30" fmla="*/ 149 w 167"/>
              <a:gd name="T31" fmla="*/ 62 h 158"/>
              <a:gd name="T32" fmla="*/ 118 w 167"/>
              <a:gd name="T33" fmla="*/ 80 h 158"/>
              <a:gd name="T34" fmla="*/ 134 w 167"/>
              <a:gd name="T35" fmla="*/ 108 h 158"/>
              <a:gd name="T36" fmla="*/ 48 w 167"/>
              <a:gd name="T37" fmla="*/ 82 h 158"/>
              <a:gd name="T38" fmla="*/ 58 w 167"/>
              <a:gd name="T39" fmla="*/ 88 h 158"/>
              <a:gd name="T40" fmla="*/ 52 w 167"/>
              <a:gd name="T41" fmla="*/ 72 h 158"/>
              <a:gd name="T42" fmla="*/ 45 w 167"/>
              <a:gd name="T43" fmla="*/ 55 h 158"/>
              <a:gd name="T44" fmla="*/ 28 w 167"/>
              <a:gd name="T45" fmla="*/ 57 h 158"/>
              <a:gd name="T46" fmla="*/ 10 w 167"/>
              <a:gd name="T47" fmla="*/ 59 h 158"/>
              <a:gd name="T48" fmla="*/ 17 w 167"/>
              <a:gd name="T49" fmla="*/ 63 h 158"/>
              <a:gd name="T50" fmla="*/ 8 w 167"/>
              <a:gd name="T51" fmla="*/ 80 h 158"/>
              <a:gd name="T52" fmla="*/ 4 w 167"/>
              <a:gd name="T53" fmla="*/ 103 h 158"/>
              <a:gd name="T54" fmla="*/ 24 w 167"/>
              <a:gd name="T55" fmla="*/ 138 h 158"/>
              <a:gd name="T56" fmla="*/ 29 w 167"/>
              <a:gd name="T57" fmla="*/ 113 h 158"/>
              <a:gd name="T58" fmla="*/ 48 w 167"/>
              <a:gd name="T59" fmla="*/ 82 h 158"/>
              <a:gd name="T60" fmla="*/ 30 w 167"/>
              <a:gd name="T61" fmla="*/ 132 h 158"/>
              <a:gd name="T62" fmla="*/ 47 w 167"/>
              <a:gd name="T63" fmla="*/ 149 h 158"/>
              <a:gd name="T64" fmla="*/ 68 w 167"/>
              <a:gd name="T65" fmla="*/ 150 h 158"/>
              <a:gd name="T66" fmla="*/ 69 w 167"/>
              <a:gd name="T67" fmla="*/ 114 h 158"/>
              <a:gd name="T68" fmla="*/ 38 w 167"/>
              <a:gd name="T69" fmla="*/ 113 h 158"/>
              <a:gd name="T70" fmla="*/ 30 w 167"/>
              <a:gd name="T71" fmla="*/ 132 h 158"/>
              <a:gd name="T72" fmla="*/ 83 w 167"/>
              <a:gd name="T73" fmla="*/ 18 h 158"/>
              <a:gd name="T74" fmla="*/ 101 w 167"/>
              <a:gd name="T75" fmla="*/ 51 h 158"/>
              <a:gd name="T76" fmla="*/ 91 w 167"/>
              <a:gd name="T77" fmla="*/ 56 h 158"/>
              <a:gd name="T78" fmla="*/ 108 w 167"/>
              <a:gd name="T79" fmla="*/ 59 h 158"/>
              <a:gd name="T80" fmla="*/ 125 w 167"/>
              <a:gd name="T81" fmla="*/ 61 h 158"/>
              <a:gd name="T82" fmla="*/ 132 w 167"/>
              <a:gd name="T83" fmla="*/ 45 h 158"/>
              <a:gd name="T84" fmla="*/ 140 w 167"/>
              <a:gd name="T85" fmla="*/ 30 h 158"/>
              <a:gd name="T86" fmla="*/ 133 w 167"/>
              <a:gd name="T87" fmla="*/ 33 h 158"/>
              <a:gd name="T88" fmla="*/ 123 w 167"/>
              <a:gd name="T89" fmla="*/ 17 h 158"/>
              <a:gd name="T90" fmla="*/ 105 w 167"/>
              <a:gd name="T91" fmla="*/ 2 h 158"/>
              <a:gd name="T92" fmla="*/ 65 w 167"/>
              <a:gd name="T93" fmla="*/ 2 h 158"/>
              <a:gd name="T94" fmla="*/ 83 w 167"/>
              <a:gd name="T95" fmla="*/ 18 h 158"/>
              <a:gd name="T96" fmla="*/ 67 w 167"/>
              <a:gd name="T97" fmla="*/ 8 h 158"/>
              <a:gd name="T98" fmla="*/ 43 w 167"/>
              <a:gd name="T99" fmla="*/ 14 h 158"/>
              <a:gd name="T100" fmla="*/ 32 w 167"/>
              <a:gd name="T101" fmla="*/ 32 h 158"/>
              <a:gd name="T102" fmla="*/ 63 w 167"/>
              <a:gd name="T103" fmla="*/ 51 h 158"/>
              <a:gd name="T104" fmla="*/ 79 w 167"/>
              <a:gd name="T105" fmla="*/ 24 h 158"/>
              <a:gd name="T106" fmla="*/ 67 w 167"/>
              <a:gd name="T107" fmla="*/ 8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7" h="158">
                <a:moveTo>
                  <a:pt x="139" y="114"/>
                </a:moveTo>
                <a:cubicBezTo>
                  <a:pt x="102" y="114"/>
                  <a:pt x="102" y="114"/>
                  <a:pt x="102" y="114"/>
                </a:cubicBezTo>
                <a:cubicBezTo>
                  <a:pt x="102" y="103"/>
                  <a:pt x="102" y="103"/>
                  <a:pt x="102" y="103"/>
                </a:cubicBezTo>
                <a:cubicBezTo>
                  <a:pt x="92" y="117"/>
                  <a:pt x="92" y="117"/>
                  <a:pt x="92" y="117"/>
                </a:cubicBezTo>
                <a:cubicBezTo>
                  <a:pt x="81" y="130"/>
                  <a:pt x="81" y="130"/>
                  <a:pt x="81" y="130"/>
                </a:cubicBezTo>
                <a:cubicBezTo>
                  <a:pt x="92" y="144"/>
                  <a:pt x="92" y="144"/>
                  <a:pt x="92" y="144"/>
                </a:cubicBezTo>
                <a:cubicBezTo>
                  <a:pt x="102" y="158"/>
                  <a:pt x="102" y="158"/>
                  <a:pt x="102" y="158"/>
                </a:cubicBezTo>
                <a:cubicBezTo>
                  <a:pt x="102" y="150"/>
                  <a:pt x="102" y="150"/>
                  <a:pt x="102" y="150"/>
                </a:cubicBezTo>
                <a:cubicBezTo>
                  <a:pt x="122" y="150"/>
                  <a:pt x="122" y="150"/>
                  <a:pt x="122" y="150"/>
                </a:cubicBezTo>
                <a:cubicBezTo>
                  <a:pt x="139" y="149"/>
                  <a:pt x="143" y="142"/>
                  <a:pt x="143" y="142"/>
                </a:cubicBezTo>
                <a:cubicBezTo>
                  <a:pt x="163" y="106"/>
                  <a:pt x="163" y="106"/>
                  <a:pt x="163" y="106"/>
                </a:cubicBezTo>
                <a:cubicBezTo>
                  <a:pt x="156" y="115"/>
                  <a:pt x="139" y="114"/>
                  <a:pt x="139" y="114"/>
                </a:cubicBezTo>
                <a:close/>
                <a:moveTo>
                  <a:pt x="134" y="108"/>
                </a:moveTo>
                <a:cubicBezTo>
                  <a:pt x="149" y="109"/>
                  <a:pt x="154" y="104"/>
                  <a:pt x="154" y="104"/>
                </a:cubicBezTo>
                <a:cubicBezTo>
                  <a:pt x="167" y="97"/>
                  <a:pt x="160" y="81"/>
                  <a:pt x="160" y="81"/>
                </a:cubicBezTo>
                <a:cubicBezTo>
                  <a:pt x="149" y="62"/>
                  <a:pt x="149" y="62"/>
                  <a:pt x="149" y="62"/>
                </a:cubicBezTo>
                <a:cubicBezTo>
                  <a:pt x="118" y="80"/>
                  <a:pt x="118" y="80"/>
                  <a:pt x="118" y="80"/>
                </a:cubicBezTo>
                <a:lnTo>
                  <a:pt x="134" y="108"/>
                </a:lnTo>
                <a:close/>
                <a:moveTo>
                  <a:pt x="48" y="82"/>
                </a:moveTo>
                <a:cubicBezTo>
                  <a:pt x="58" y="88"/>
                  <a:pt x="58" y="88"/>
                  <a:pt x="58" y="88"/>
                </a:cubicBezTo>
                <a:cubicBezTo>
                  <a:pt x="52" y="72"/>
                  <a:pt x="52" y="72"/>
                  <a:pt x="52" y="72"/>
                </a:cubicBezTo>
                <a:cubicBezTo>
                  <a:pt x="45" y="55"/>
                  <a:pt x="45" y="55"/>
                  <a:pt x="45" y="55"/>
                </a:cubicBezTo>
                <a:cubicBezTo>
                  <a:pt x="28" y="57"/>
                  <a:pt x="28" y="57"/>
                  <a:pt x="28" y="57"/>
                </a:cubicBezTo>
                <a:cubicBezTo>
                  <a:pt x="10" y="59"/>
                  <a:pt x="10" y="59"/>
                  <a:pt x="10" y="59"/>
                </a:cubicBezTo>
                <a:cubicBezTo>
                  <a:pt x="17" y="63"/>
                  <a:pt x="17" y="63"/>
                  <a:pt x="17" y="63"/>
                </a:cubicBezTo>
                <a:cubicBezTo>
                  <a:pt x="8" y="80"/>
                  <a:pt x="8" y="80"/>
                  <a:pt x="8" y="80"/>
                </a:cubicBezTo>
                <a:cubicBezTo>
                  <a:pt x="0" y="96"/>
                  <a:pt x="4" y="103"/>
                  <a:pt x="4" y="103"/>
                </a:cubicBezTo>
                <a:cubicBezTo>
                  <a:pt x="24" y="138"/>
                  <a:pt x="24" y="138"/>
                  <a:pt x="24" y="138"/>
                </a:cubicBezTo>
                <a:cubicBezTo>
                  <a:pt x="20" y="127"/>
                  <a:pt x="29" y="113"/>
                  <a:pt x="29" y="113"/>
                </a:cubicBezTo>
                <a:lnTo>
                  <a:pt x="48" y="82"/>
                </a:lnTo>
                <a:close/>
                <a:moveTo>
                  <a:pt x="30" y="132"/>
                </a:moveTo>
                <a:cubicBezTo>
                  <a:pt x="29" y="147"/>
                  <a:pt x="47" y="149"/>
                  <a:pt x="47" y="149"/>
                </a:cubicBezTo>
                <a:cubicBezTo>
                  <a:pt x="68" y="150"/>
                  <a:pt x="68" y="150"/>
                  <a:pt x="68" y="150"/>
                </a:cubicBezTo>
                <a:cubicBezTo>
                  <a:pt x="69" y="114"/>
                  <a:pt x="69" y="114"/>
                  <a:pt x="69" y="114"/>
                </a:cubicBezTo>
                <a:cubicBezTo>
                  <a:pt x="38" y="113"/>
                  <a:pt x="38" y="113"/>
                  <a:pt x="38" y="113"/>
                </a:cubicBezTo>
                <a:cubicBezTo>
                  <a:pt x="28" y="126"/>
                  <a:pt x="30" y="132"/>
                  <a:pt x="30" y="132"/>
                </a:cubicBezTo>
                <a:close/>
                <a:moveTo>
                  <a:pt x="83" y="18"/>
                </a:moveTo>
                <a:cubicBezTo>
                  <a:pt x="101" y="51"/>
                  <a:pt x="101" y="51"/>
                  <a:pt x="101" y="51"/>
                </a:cubicBezTo>
                <a:cubicBezTo>
                  <a:pt x="91" y="56"/>
                  <a:pt x="91" y="56"/>
                  <a:pt x="91" y="56"/>
                </a:cubicBezTo>
                <a:cubicBezTo>
                  <a:pt x="108" y="59"/>
                  <a:pt x="108" y="59"/>
                  <a:pt x="108" y="59"/>
                </a:cubicBezTo>
                <a:cubicBezTo>
                  <a:pt x="125" y="61"/>
                  <a:pt x="125" y="61"/>
                  <a:pt x="125" y="61"/>
                </a:cubicBezTo>
                <a:cubicBezTo>
                  <a:pt x="132" y="45"/>
                  <a:pt x="132" y="45"/>
                  <a:pt x="132" y="45"/>
                </a:cubicBezTo>
                <a:cubicBezTo>
                  <a:pt x="140" y="30"/>
                  <a:pt x="140" y="30"/>
                  <a:pt x="140" y="30"/>
                </a:cubicBezTo>
                <a:cubicBezTo>
                  <a:pt x="133" y="33"/>
                  <a:pt x="133" y="33"/>
                  <a:pt x="133" y="33"/>
                </a:cubicBezTo>
                <a:cubicBezTo>
                  <a:pt x="123" y="17"/>
                  <a:pt x="123" y="17"/>
                  <a:pt x="123" y="17"/>
                </a:cubicBezTo>
                <a:cubicBezTo>
                  <a:pt x="114" y="2"/>
                  <a:pt x="105" y="2"/>
                  <a:pt x="105" y="2"/>
                </a:cubicBezTo>
                <a:cubicBezTo>
                  <a:pt x="65" y="2"/>
                  <a:pt x="65" y="2"/>
                  <a:pt x="65" y="2"/>
                </a:cubicBezTo>
                <a:cubicBezTo>
                  <a:pt x="77" y="3"/>
                  <a:pt x="83" y="18"/>
                  <a:pt x="83" y="18"/>
                </a:cubicBezTo>
                <a:close/>
                <a:moveTo>
                  <a:pt x="67" y="8"/>
                </a:moveTo>
                <a:cubicBezTo>
                  <a:pt x="54" y="0"/>
                  <a:pt x="43" y="14"/>
                  <a:pt x="43" y="14"/>
                </a:cubicBezTo>
                <a:cubicBezTo>
                  <a:pt x="32" y="32"/>
                  <a:pt x="32" y="32"/>
                  <a:pt x="32" y="32"/>
                </a:cubicBezTo>
                <a:cubicBezTo>
                  <a:pt x="63" y="51"/>
                  <a:pt x="63" y="51"/>
                  <a:pt x="63" y="51"/>
                </a:cubicBezTo>
                <a:cubicBezTo>
                  <a:pt x="79" y="24"/>
                  <a:pt x="79" y="24"/>
                  <a:pt x="79" y="24"/>
                </a:cubicBezTo>
                <a:cubicBezTo>
                  <a:pt x="73" y="10"/>
                  <a:pt x="67" y="8"/>
                  <a:pt x="67" y="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9215793B-6763-1BF6-E4BA-8EF1D2DB5570}"/>
              </a:ext>
            </a:extLst>
          </p:cNvPr>
          <p:cNvSpPr>
            <a:spLocks noEditPoints="1"/>
          </p:cNvSpPr>
          <p:nvPr/>
        </p:nvSpPr>
        <p:spPr bwMode="auto">
          <a:xfrm>
            <a:off x="3481388" y="4154488"/>
            <a:ext cx="255588" cy="176213"/>
          </a:xfrm>
          <a:custGeom>
            <a:avLst/>
            <a:gdLst>
              <a:gd name="T0" fmla="*/ 97 w 161"/>
              <a:gd name="T1" fmla="*/ 66 h 111"/>
              <a:gd name="T2" fmla="*/ 87 w 161"/>
              <a:gd name="T3" fmla="*/ 66 h 111"/>
              <a:gd name="T4" fmla="*/ 75 w 161"/>
              <a:gd name="T5" fmla="*/ 66 h 111"/>
              <a:gd name="T6" fmla="*/ 64 w 161"/>
              <a:gd name="T7" fmla="*/ 66 h 111"/>
              <a:gd name="T8" fmla="*/ 59 w 161"/>
              <a:gd name="T9" fmla="*/ 61 h 111"/>
              <a:gd name="T10" fmla="*/ 35 w 161"/>
              <a:gd name="T11" fmla="*/ 94 h 111"/>
              <a:gd name="T12" fmla="*/ 53 w 161"/>
              <a:gd name="T13" fmla="*/ 94 h 111"/>
              <a:gd name="T14" fmla="*/ 58 w 161"/>
              <a:gd name="T15" fmla="*/ 111 h 111"/>
              <a:gd name="T16" fmla="*/ 81 w 161"/>
              <a:gd name="T17" fmla="*/ 79 h 111"/>
              <a:gd name="T18" fmla="*/ 104 w 161"/>
              <a:gd name="T19" fmla="*/ 111 h 111"/>
              <a:gd name="T20" fmla="*/ 109 w 161"/>
              <a:gd name="T21" fmla="*/ 94 h 111"/>
              <a:gd name="T22" fmla="*/ 127 w 161"/>
              <a:gd name="T23" fmla="*/ 94 h 111"/>
              <a:gd name="T24" fmla="*/ 103 w 161"/>
              <a:gd name="T25" fmla="*/ 61 h 111"/>
              <a:gd name="T26" fmla="*/ 97 w 161"/>
              <a:gd name="T27" fmla="*/ 66 h 111"/>
              <a:gd name="T28" fmla="*/ 58 w 161"/>
              <a:gd name="T29" fmla="*/ 33 h 111"/>
              <a:gd name="T30" fmla="*/ 0 w 161"/>
              <a:gd name="T31" fmla="*/ 21 h 111"/>
              <a:gd name="T32" fmla="*/ 0 w 161"/>
              <a:gd name="T33" fmla="*/ 58 h 111"/>
              <a:gd name="T34" fmla="*/ 3 w 161"/>
              <a:gd name="T35" fmla="*/ 64 h 111"/>
              <a:gd name="T36" fmla="*/ 17 w 161"/>
              <a:gd name="T37" fmla="*/ 67 h 111"/>
              <a:gd name="T38" fmla="*/ 58 w 161"/>
              <a:gd name="T39" fmla="*/ 58 h 111"/>
              <a:gd name="T40" fmla="*/ 58 w 161"/>
              <a:gd name="T41" fmla="*/ 33 h 111"/>
              <a:gd name="T42" fmla="*/ 160 w 161"/>
              <a:gd name="T43" fmla="*/ 58 h 111"/>
              <a:gd name="T44" fmla="*/ 160 w 161"/>
              <a:gd name="T45" fmla="*/ 21 h 111"/>
              <a:gd name="T46" fmla="*/ 103 w 161"/>
              <a:gd name="T47" fmla="*/ 32 h 111"/>
              <a:gd name="T48" fmla="*/ 103 w 161"/>
              <a:gd name="T49" fmla="*/ 58 h 111"/>
              <a:gd name="T50" fmla="*/ 144 w 161"/>
              <a:gd name="T51" fmla="*/ 67 h 111"/>
              <a:gd name="T52" fmla="*/ 158 w 161"/>
              <a:gd name="T53" fmla="*/ 64 h 111"/>
              <a:gd name="T54" fmla="*/ 160 w 161"/>
              <a:gd name="T55" fmla="*/ 58 h 111"/>
              <a:gd name="T56" fmla="*/ 64 w 161"/>
              <a:gd name="T57" fmla="*/ 62 h 111"/>
              <a:gd name="T58" fmla="*/ 81 w 161"/>
              <a:gd name="T59" fmla="*/ 62 h 111"/>
              <a:gd name="T60" fmla="*/ 81 w 161"/>
              <a:gd name="T61" fmla="*/ 62 h 111"/>
              <a:gd name="T62" fmla="*/ 97 w 161"/>
              <a:gd name="T63" fmla="*/ 62 h 111"/>
              <a:gd name="T64" fmla="*/ 99 w 161"/>
              <a:gd name="T65" fmla="*/ 60 h 111"/>
              <a:gd name="T66" fmla="*/ 99 w 161"/>
              <a:gd name="T67" fmla="*/ 55 h 111"/>
              <a:gd name="T68" fmla="*/ 99 w 161"/>
              <a:gd name="T69" fmla="*/ 28 h 111"/>
              <a:gd name="T70" fmla="*/ 97 w 161"/>
              <a:gd name="T71" fmla="*/ 26 h 111"/>
              <a:gd name="T72" fmla="*/ 64 w 161"/>
              <a:gd name="T73" fmla="*/ 26 h 111"/>
              <a:gd name="T74" fmla="*/ 63 w 161"/>
              <a:gd name="T75" fmla="*/ 28 h 111"/>
              <a:gd name="T76" fmla="*/ 63 w 161"/>
              <a:gd name="T77" fmla="*/ 56 h 111"/>
              <a:gd name="T78" fmla="*/ 63 w 161"/>
              <a:gd name="T79" fmla="*/ 60 h 111"/>
              <a:gd name="T80" fmla="*/ 64 w 161"/>
              <a:gd name="T81" fmla="*/ 62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1" h="111">
                <a:moveTo>
                  <a:pt x="97" y="66"/>
                </a:moveTo>
                <a:cubicBezTo>
                  <a:pt x="87" y="66"/>
                  <a:pt x="87" y="66"/>
                  <a:pt x="87" y="66"/>
                </a:cubicBezTo>
                <a:cubicBezTo>
                  <a:pt x="75" y="66"/>
                  <a:pt x="75" y="66"/>
                  <a:pt x="75" y="66"/>
                </a:cubicBezTo>
                <a:cubicBezTo>
                  <a:pt x="64" y="66"/>
                  <a:pt x="64" y="66"/>
                  <a:pt x="64" y="66"/>
                </a:cubicBezTo>
                <a:cubicBezTo>
                  <a:pt x="62" y="66"/>
                  <a:pt x="59" y="64"/>
                  <a:pt x="59" y="61"/>
                </a:cubicBezTo>
                <a:cubicBezTo>
                  <a:pt x="35" y="94"/>
                  <a:pt x="35" y="94"/>
                  <a:pt x="35" y="94"/>
                </a:cubicBezTo>
                <a:cubicBezTo>
                  <a:pt x="53" y="94"/>
                  <a:pt x="53" y="94"/>
                  <a:pt x="53" y="94"/>
                </a:cubicBezTo>
                <a:cubicBezTo>
                  <a:pt x="58" y="111"/>
                  <a:pt x="58" y="111"/>
                  <a:pt x="58" y="111"/>
                </a:cubicBezTo>
                <a:cubicBezTo>
                  <a:pt x="81" y="79"/>
                  <a:pt x="81" y="79"/>
                  <a:pt x="81" y="79"/>
                </a:cubicBezTo>
                <a:cubicBezTo>
                  <a:pt x="104" y="111"/>
                  <a:pt x="104" y="111"/>
                  <a:pt x="104" y="111"/>
                </a:cubicBezTo>
                <a:cubicBezTo>
                  <a:pt x="109" y="94"/>
                  <a:pt x="109" y="94"/>
                  <a:pt x="109" y="94"/>
                </a:cubicBezTo>
                <a:cubicBezTo>
                  <a:pt x="127" y="94"/>
                  <a:pt x="127" y="94"/>
                  <a:pt x="127" y="94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103" y="64"/>
                  <a:pt x="100" y="66"/>
                  <a:pt x="97" y="66"/>
                </a:cubicBezTo>
                <a:close/>
                <a:moveTo>
                  <a:pt x="58" y="33"/>
                </a:moveTo>
                <a:cubicBezTo>
                  <a:pt x="54" y="28"/>
                  <a:pt x="28" y="0"/>
                  <a:pt x="0" y="21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58"/>
                  <a:pt x="0" y="61"/>
                  <a:pt x="3" y="64"/>
                </a:cubicBezTo>
                <a:cubicBezTo>
                  <a:pt x="6" y="66"/>
                  <a:pt x="11" y="67"/>
                  <a:pt x="17" y="67"/>
                </a:cubicBezTo>
                <a:cubicBezTo>
                  <a:pt x="27" y="67"/>
                  <a:pt x="41" y="63"/>
                  <a:pt x="58" y="58"/>
                </a:cubicBezTo>
                <a:lnTo>
                  <a:pt x="58" y="33"/>
                </a:lnTo>
                <a:close/>
                <a:moveTo>
                  <a:pt x="160" y="58"/>
                </a:moveTo>
                <a:cubicBezTo>
                  <a:pt x="160" y="21"/>
                  <a:pt x="160" y="21"/>
                  <a:pt x="160" y="21"/>
                </a:cubicBezTo>
                <a:cubicBezTo>
                  <a:pt x="134" y="1"/>
                  <a:pt x="109" y="26"/>
                  <a:pt x="103" y="32"/>
                </a:cubicBezTo>
                <a:cubicBezTo>
                  <a:pt x="103" y="58"/>
                  <a:pt x="103" y="58"/>
                  <a:pt x="103" y="58"/>
                </a:cubicBezTo>
                <a:cubicBezTo>
                  <a:pt x="120" y="63"/>
                  <a:pt x="134" y="67"/>
                  <a:pt x="144" y="67"/>
                </a:cubicBezTo>
                <a:cubicBezTo>
                  <a:pt x="150" y="67"/>
                  <a:pt x="155" y="66"/>
                  <a:pt x="158" y="64"/>
                </a:cubicBezTo>
                <a:cubicBezTo>
                  <a:pt x="161" y="61"/>
                  <a:pt x="160" y="58"/>
                  <a:pt x="160" y="58"/>
                </a:cubicBezTo>
                <a:close/>
                <a:moveTo>
                  <a:pt x="64" y="62"/>
                </a:moveTo>
                <a:cubicBezTo>
                  <a:pt x="81" y="62"/>
                  <a:pt x="81" y="62"/>
                  <a:pt x="81" y="62"/>
                </a:cubicBezTo>
                <a:cubicBezTo>
                  <a:pt x="81" y="62"/>
                  <a:pt x="81" y="62"/>
                  <a:pt x="81" y="62"/>
                </a:cubicBezTo>
                <a:cubicBezTo>
                  <a:pt x="97" y="62"/>
                  <a:pt x="97" y="62"/>
                  <a:pt x="97" y="62"/>
                </a:cubicBezTo>
                <a:cubicBezTo>
                  <a:pt x="98" y="62"/>
                  <a:pt x="99" y="61"/>
                  <a:pt x="99" y="60"/>
                </a:cubicBezTo>
                <a:cubicBezTo>
                  <a:pt x="99" y="55"/>
                  <a:pt x="99" y="55"/>
                  <a:pt x="99" y="55"/>
                </a:cubicBezTo>
                <a:cubicBezTo>
                  <a:pt x="99" y="28"/>
                  <a:pt x="99" y="28"/>
                  <a:pt x="99" y="28"/>
                </a:cubicBezTo>
                <a:cubicBezTo>
                  <a:pt x="99" y="27"/>
                  <a:pt x="98" y="26"/>
                  <a:pt x="97" y="26"/>
                </a:cubicBezTo>
                <a:cubicBezTo>
                  <a:pt x="64" y="26"/>
                  <a:pt x="64" y="26"/>
                  <a:pt x="64" y="26"/>
                </a:cubicBezTo>
                <a:cubicBezTo>
                  <a:pt x="63" y="26"/>
                  <a:pt x="63" y="27"/>
                  <a:pt x="63" y="28"/>
                </a:cubicBezTo>
                <a:cubicBezTo>
                  <a:pt x="63" y="56"/>
                  <a:pt x="63" y="56"/>
                  <a:pt x="63" y="56"/>
                </a:cubicBezTo>
                <a:cubicBezTo>
                  <a:pt x="63" y="60"/>
                  <a:pt x="63" y="60"/>
                  <a:pt x="63" y="60"/>
                </a:cubicBezTo>
                <a:cubicBezTo>
                  <a:pt x="63" y="61"/>
                  <a:pt x="63" y="62"/>
                  <a:pt x="64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31A814B8-56C0-FB2A-C3F6-4A7A8C83D8E8}"/>
              </a:ext>
            </a:extLst>
          </p:cNvPr>
          <p:cNvSpPr>
            <a:spLocks noEditPoints="1"/>
          </p:cNvSpPr>
          <p:nvPr/>
        </p:nvSpPr>
        <p:spPr bwMode="auto">
          <a:xfrm>
            <a:off x="9567863" y="4122738"/>
            <a:ext cx="193675" cy="254000"/>
          </a:xfrm>
          <a:custGeom>
            <a:avLst/>
            <a:gdLst>
              <a:gd name="T0" fmla="*/ 59 w 122"/>
              <a:gd name="T1" fmla="*/ 70 h 160"/>
              <a:gd name="T2" fmla="*/ 37 w 122"/>
              <a:gd name="T3" fmla="*/ 70 h 160"/>
              <a:gd name="T4" fmla="*/ 37 w 122"/>
              <a:gd name="T5" fmla="*/ 146 h 160"/>
              <a:gd name="T6" fmla="*/ 24 w 122"/>
              <a:gd name="T7" fmla="*/ 146 h 160"/>
              <a:gd name="T8" fmla="*/ 24 w 122"/>
              <a:gd name="T9" fmla="*/ 160 h 160"/>
              <a:gd name="T10" fmla="*/ 71 w 122"/>
              <a:gd name="T11" fmla="*/ 160 h 160"/>
              <a:gd name="T12" fmla="*/ 71 w 122"/>
              <a:gd name="T13" fmla="*/ 146 h 160"/>
              <a:gd name="T14" fmla="*/ 59 w 122"/>
              <a:gd name="T15" fmla="*/ 146 h 160"/>
              <a:gd name="T16" fmla="*/ 59 w 122"/>
              <a:gd name="T17" fmla="*/ 70 h 160"/>
              <a:gd name="T18" fmla="*/ 32 w 122"/>
              <a:gd name="T19" fmla="*/ 19 h 160"/>
              <a:gd name="T20" fmla="*/ 37 w 122"/>
              <a:gd name="T21" fmla="*/ 19 h 160"/>
              <a:gd name="T22" fmla="*/ 37 w 122"/>
              <a:gd name="T23" fmla="*/ 29 h 160"/>
              <a:gd name="T24" fmla="*/ 59 w 122"/>
              <a:gd name="T25" fmla="*/ 29 h 160"/>
              <a:gd name="T26" fmla="*/ 59 w 122"/>
              <a:gd name="T27" fmla="*/ 19 h 160"/>
              <a:gd name="T28" fmla="*/ 63 w 122"/>
              <a:gd name="T29" fmla="*/ 19 h 160"/>
              <a:gd name="T30" fmla="*/ 71 w 122"/>
              <a:gd name="T31" fmla="*/ 9 h 160"/>
              <a:gd name="T32" fmla="*/ 63 w 122"/>
              <a:gd name="T33" fmla="*/ 0 h 160"/>
              <a:gd name="T34" fmla="*/ 32 w 122"/>
              <a:gd name="T35" fmla="*/ 0 h 160"/>
              <a:gd name="T36" fmla="*/ 24 w 122"/>
              <a:gd name="T37" fmla="*/ 9 h 160"/>
              <a:gd name="T38" fmla="*/ 32 w 122"/>
              <a:gd name="T39" fmla="*/ 19 h 160"/>
              <a:gd name="T40" fmla="*/ 122 w 122"/>
              <a:gd name="T41" fmla="*/ 49 h 160"/>
              <a:gd name="T42" fmla="*/ 75 w 122"/>
              <a:gd name="T43" fmla="*/ 22 h 160"/>
              <a:gd name="T44" fmla="*/ 75 w 122"/>
              <a:gd name="T45" fmla="*/ 34 h 160"/>
              <a:gd name="T46" fmla="*/ 59 w 122"/>
              <a:gd name="T47" fmla="*/ 34 h 160"/>
              <a:gd name="T48" fmla="*/ 37 w 122"/>
              <a:gd name="T49" fmla="*/ 34 h 160"/>
              <a:gd name="T50" fmla="*/ 0 w 122"/>
              <a:gd name="T51" fmla="*/ 34 h 160"/>
              <a:gd name="T52" fmla="*/ 0 w 122"/>
              <a:gd name="T53" fmla="*/ 65 h 160"/>
              <a:gd name="T54" fmla="*/ 37 w 122"/>
              <a:gd name="T55" fmla="*/ 65 h 160"/>
              <a:gd name="T56" fmla="*/ 59 w 122"/>
              <a:gd name="T57" fmla="*/ 65 h 160"/>
              <a:gd name="T58" fmla="*/ 75 w 122"/>
              <a:gd name="T59" fmla="*/ 65 h 160"/>
              <a:gd name="T60" fmla="*/ 75 w 122"/>
              <a:gd name="T61" fmla="*/ 75 h 160"/>
              <a:gd name="T62" fmla="*/ 122 w 122"/>
              <a:gd name="T63" fmla="*/ 4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2" h="160">
                <a:moveTo>
                  <a:pt x="59" y="70"/>
                </a:moveTo>
                <a:cubicBezTo>
                  <a:pt x="37" y="70"/>
                  <a:pt x="37" y="70"/>
                  <a:pt x="37" y="70"/>
                </a:cubicBezTo>
                <a:cubicBezTo>
                  <a:pt x="37" y="146"/>
                  <a:pt x="37" y="146"/>
                  <a:pt x="37" y="146"/>
                </a:cubicBezTo>
                <a:cubicBezTo>
                  <a:pt x="24" y="146"/>
                  <a:pt x="24" y="146"/>
                  <a:pt x="24" y="146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71" y="160"/>
                  <a:pt x="71" y="160"/>
                  <a:pt x="71" y="160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59" y="146"/>
                  <a:pt x="59" y="146"/>
                  <a:pt x="59" y="146"/>
                </a:cubicBezTo>
                <a:lnTo>
                  <a:pt x="59" y="70"/>
                </a:lnTo>
                <a:close/>
                <a:moveTo>
                  <a:pt x="32" y="19"/>
                </a:moveTo>
                <a:cubicBezTo>
                  <a:pt x="37" y="19"/>
                  <a:pt x="37" y="19"/>
                  <a:pt x="37" y="19"/>
                </a:cubicBezTo>
                <a:cubicBezTo>
                  <a:pt x="37" y="29"/>
                  <a:pt x="37" y="29"/>
                  <a:pt x="37" y="29"/>
                </a:cubicBezTo>
                <a:cubicBezTo>
                  <a:pt x="59" y="29"/>
                  <a:pt x="59" y="29"/>
                  <a:pt x="59" y="29"/>
                </a:cubicBezTo>
                <a:cubicBezTo>
                  <a:pt x="59" y="19"/>
                  <a:pt x="59" y="19"/>
                  <a:pt x="59" y="19"/>
                </a:cubicBezTo>
                <a:cubicBezTo>
                  <a:pt x="63" y="19"/>
                  <a:pt x="63" y="19"/>
                  <a:pt x="63" y="19"/>
                </a:cubicBezTo>
                <a:cubicBezTo>
                  <a:pt x="67" y="19"/>
                  <a:pt x="71" y="15"/>
                  <a:pt x="71" y="9"/>
                </a:cubicBezTo>
                <a:cubicBezTo>
                  <a:pt x="71" y="4"/>
                  <a:pt x="67" y="0"/>
                  <a:pt x="63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4"/>
                  <a:pt x="24" y="9"/>
                </a:cubicBezTo>
                <a:cubicBezTo>
                  <a:pt x="24" y="15"/>
                  <a:pt x="28" y="19"/>
                  <a:pt x="32" y="19"/>
                </a:cubicBezTo>
                <a:close/>
                <a:moveTo>
                  <a:pt x="122" y="49"/>
                </a:moveTo>
                <a:cubicBezTo>
                  <a:pt x="75" y="22"/>
                  <a:pt x="75" y="22"/>
                  <a:pt x="75" y="22"/>
                </a:cubicBezTo>
                <a:cubicBezTo>
                  <a:pt x="75" y="34"/>
                  <a:pt x="75" y="34"/>
                  <a:pt x="75" y="34"/>
                </a:cubicBezTo>
                <a:cubicBezTo>
                  <a:pt x="59" y="34"/>
                  <a:pt x="59" y="34"/>
                  <a:pt x="59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65"/>
                  <a:pt x="0" y="65"/>
                  <a:pt x="0" y="65"/>
                </a:cubicBezTo>
                <a:cubicBezTo>
                  <a:pt x="37" y="65"/>
                  <a:pt x="37" y="65"/>
                  <a:pt x="37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5" y="75"/>
                  <a:pt x="75" y="75"/>
                  <a:pt x="75" y="75"/>
                </a:cubicBezTo>
                <a:lnTo>
                  <a:pt x="122" y="4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D6D3C8A3-4B1D-71F1-D877-B94433008D4E}"/>
              </a:ext>
            </a:extLst>
          </p:cNvPr>
          <p:cNvSpPr>
            <a:spLocks noEditPoints="1"/>
          </p:cNvSpPr>
          <p:nvPr/>
        </p:nvSpPr>
        <p:spPr bwMode="auto">
          <a:xfrm>
            <a:off x="7899401" y="4122738"/>
            <a:ext cx="230188" cy="254000"/>
          </a:xfrm>
          <a:custGeom>
            <a:avLst/>
            <a:gdLst>
              <a:gd name="T0" fmla="*/ 56 w 145"/>
              <a:gd name="T1" fmla="*/ 35 h 160"/>
              <a:gd name="T2" fmla="*/ 74 w 145"/>
              <a:gd name="T3" fmla="*/ 17 h 160"/>
              <a:gd name="T4" fmla="*/ 56 w 145"/>
              <a:gd name="T5" fmla="*/ 0 h 160"/>
              <a:gd name="T6" fmla="*/ 39 w 145"/>
              <a:gd name="T7" fmla="*/ 17 h 160"/>
              <a:gd name="T8" fmla="*/ 56 w 145"/>
              <a:gd name="T9" fmla="*/ 35 h 160"/>
              <a:gd name="T10" fmla="*/ 107 w 145"/>
              <a:gd name="T11" fmla="*/ 119 h 160"/>
              <a:gd name="T12" fmla="*/ 103 w 145"/>
              <a:gd name="T13" fmla="*/ 93 h 160"/>
              <a:gd name="T14" fmla="*/ 86 w 145"/>
              <a:gd name="T15" fmla="*/ 45 h 160"/>
              <a:gd name="T16" fmla="*/ 111 w 145"/>
              <a:gd name="T17" fmla="*/ 45 h 160"/>
              <a:gd name="T18" fmla="*/ 126 w 145"/>
              <a:gd name="T19" fmla="*/ 79 h 160"/>
              <a:gd name="T20" fmla="*/ 138 w 145"/>
              <a:gd name="T21" fmla="*/ 74 h 160"/>
              <a:gd name="T22" fmla="*/ 119 w 145"/>
              <a:gd name="T23" fmla="*/ 32 h 160"/>
              <a:gd name="T24" fmla="*/ 81 w 145"/>
              <a:gd name="T25" fmla="*/ 32 h 160"/>
              <a:gd name="T26" fmla="*/ 50 w 145"/>
              <a:gd name="T27" fmla="*/ 44 h 160"/>
              <a:gd name="T28" fmla="*/ 32 w 145"/>
              <a:gd name="T29" fmla="*/ 58 h 160"/>
              <a:gd name="T30" fmla="*/ 8 w 145"/>
              <a:gd name="T31" fmla="*/ 37 h 160"/>
              <a:gd name="T32" fmla="*/ 0 w 145"/>
              <a:gd name="T33" fmla="*/ 47 h 160"/>
              <a:gd name="T34" fmla="*/ 32 w 145"/>
              <a:gd name="T35" fmla="*/ 75 h 160"/>
              <a:gd name="T36" fmla="*/ 56 w 145"/>
              <a:gd name="T37" fmla="*/ 56 h 160"/>
              <a:gd name="T38" fmla="*/ 74 w 145"/>
              <a:gd name="T39" fmla="*/ 92 h 160"/>
              <a:gd name="T40" fmla="*/ 49 w 145"/>
              <a:gd name="T41" fmla="*/ 111 h 160"/>
              <a:gd name="T42" fmla="*/ 47 w 145"/>
              <a:gd name="T43" fmla="*/ 159 h 160"/>
              <a:gd name="T44" fmla="*/ 64 w 145"/>
              <a:gd name="T45" fmla="*/ 160 h 160"/>
              <a:gd name="T46" fmla="*/ 66 w 145"/>
              <a:gd name="T47" fmla="*/ 120 h 160"/>
              <a:gd name="T48" fmla="*/ 86 w 145"/>
              <a:gd name="T49" fmla="*/ 105 h 160"/>
              <a:gd name="T50" fmla="*/ 87 w 145"/>
              <a:gd name="T51" fmla="*/ 104 h 160"/>
              <a:gd name="T52" fmla="*/ 92 w 145"/>
              <a:gd name="T53" fmla="*/ 135 h 160"/>
              <a:gd name="T54" fmla="*/ 144 w 145"/>
              <a:gd name="T55" fmla="*/ 139 h 160"/>
              <a:gd name="T56" fmla="*/ 145 w 145"/>
              <a:gd name="T57" fmla="*/ 122 h 160"/>
              <a:gd name="T58" fmla="*/ 107 w 145"/>
              <a:gd name="T59" fmla="*/ 11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5" h="160">
                <a:moveTo>
                  <a:pt x="56" y="35"/>
                </a:moveTo>
                <a:cubicBezTo>
                  <a:pt x="66" y="35"/>
                  <a:pt x="74" y="27"/>
                  <a:pt x="74" y="17"/>
                </a:cubicBezTo>
                <a:cubicBezTo>
                  <a:pt x="74" y="8"/>
                  <a:pt x="66" y="0"/>
                  <a:pt x="56" y="0"/>
                </a:cubicBezTo>
                <a:cubicBezTo>
                  <a:pt x="47" y="0"/>
                  <a:pt x="39" y="8"/>
                  <a:pt x="39" y="17"/>
                </a:cubicBezTo>
                <a:cubicBezTo>
                  <a:pt x="39" y="27"/>
                  <a:pt x="47" y="35"/>
                  <a:pt x="56" y="35"/>
                </a:cubicBezTo>
                <a:close/>
                <a:moveTo>
                  <a:pt x="107" y="119"/>
                </a:moveTo>
                <a:cubicBezTo>
                  <a:pt x="103" y="93"/>
                  <a:pt x="103" y="93"/>
                  <a:pt x="103" y="93"/>
                </a:cubicBezTo>
                <a:cubicBezTo>
                  <a:pt x="86" y="45"/>
                  <a:pt x="86" y="45"/>
                  <a:pt x="86" y="45"/>
                </a:cubicBezTo>
                <a:cubicBezTo>
                  <a:pt x="111" y="45"/>
                  <a:pt x="111" y="45"/>
                  <a:pt x="111" y="45"/>
                </a:cubicBezTo>
                <a:cubicBezTo>
                  <a:pt x="126" y="79"/>
                  <a:pt x="126" y="79"/>
                  <a:pt x="126" y="79"/>
                </a:cubicBezTo>
                <a:cubicBezTo>
                  <a:pt x="138" y="74"/>
                  <a:pt x="138" y="74"/>
                  <a:pt x="138" y="74"/>
                </a:cubicBezTo>
                <a:cubicBezTo>
                  <a:pt x="119" y="32"/>
                  <a:pt x="119" y="32"/>
                  <a:pt x="119" y="32"/>
                </a:cubicBezTo>
                <a:cubicBezTo>
                  <a:pt x="81" y="32"/>
                  <a:pt x="81" y="32"/>
                  <a:pt x="81" y="32"/>
                </a:cubicBezTo>
                <a:cubicBezTo>
                  <a:pt x="50" y="44"/>
                  <a:pt x="50" y="44"/>
                  <a:pt x="50" y="44"/>
                </a:cubicBezTo>
                <a:cubicBezTo>
                  <a:pt x="32" y="58"/>
                  <a:pt x="32" y="58"/>
                  <a:pt x="32" y="58"/>
                </a:cubicBezTo>
                <a:cubicBezTo>
                  <a:pt x="8" y="37"/>
                  <a:pt x="8" y="37"/>
                  <a:pt x="8" y="37"/>
                </a:cubicBezTo>
                <a:cubicBezTo>
                  <a:pt x="0" y="47"/>
                  <a:pt x="0" y="47"/>
                  <a:pt x="0" y="47"/>
                </a:cubicBezTo>
                <a:cubicBezTo>
                  <a:pt x="32" y="75"/>
                  <a:pt x="32" y="75"/>
                  <a:pt x="32" y="75"/>
                </a:cubicBezTo>
                <a:cubicBezTo>
                  <a:pt x="56" y="56"/>
                  <a:pt x="56" y="56"/>
                  <a:pt x="56" y="56"/>
                </a:cubicBezTo>
                <a:cubicBezTo>
                  <a:pt x="74" y="92"/>
                  <a:pt x="74" y="92"/>
                  <a:pt x="74" y="92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47" y="159"/>
                  <a:pt x="47" y="159"/>
                  <a:pt x="47" y="159"/>
                </a:cubicBezTo>
                <a:cubicBezTo>
                  <a:pt x="64" y="160"/>
                  <a:pt x="64" y="160"/>
                  <a:pt x="64" y="160"/>
                </a:cubicBezTo>
                <a:cubicBezTo>
                  <a:pt x="66" y="120"/>
                  <a:pt x="66" y="120"/>
                  <a:pt x="66" y="120"/>
                </a:cubicBezTo>
                <a:cubicBezTo>
                  <a:pt x="86" y="105"/>
                  <a:pt x="86" y="105"/>
                  <a:pt x="86" y="105"/>
                </a:cubicBezTo>
                <a:cubicBezTo>
                  <a:pt x="87" y="104"/>
                  <a:pt x="87" y="104"/>
                  <a:pt x="87" y="104"/>
                </a:cubicBezTo>
                <a:cubicBezTo>
                  <a:pt x="92" y="135"/>
                  <a:pt x="92" y="135"/>
                  <a:pt x="92" y="135"/>
                </a:cubicBezTo>
                <a:cubicBezTo>
                  <a:pt x="144" y="139"/>
                  <a:pt x="144" y="139"/>
                  <a:pt x="144" y="139"/>
                </a:cubicBezTo>
                <a:cubicBezTo>
                  <a:pt x="145" y="122"/>
                  <a:pt x="145" y="122"/>
                  <a:pt x="145" y="122"/>
                </a:cubicBezTo>
                <a:lnTo>
                  <a:pt x="107" y="11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B3276076-204A-0E68-3925-DA13BD2F2945}"/>
              </a:ext>
            </a:extLst>
          </p:cNvPr>
          <p:cNvSpPr>
            <a:spLocks noEditPoints="1"/>
          </p:cNvSpPr>
          <p:nvPr/>
        </p:nvSpPr>
        <p:spPr bwMode="auto">
          <a:xfrm>
            <a:off x="2932113" y="3600450"/>
            <a:ext cx="252413" cy="204788"/>
          </a:xfrm>
          <a:custGeom>
            <a:avLst/>
            <a:gdLst>
              <a:gd name="T0" fmla="*/ 146 w 159"/>
              <a:gd name="T1" fmla="*/ 40 h 129"/>
              <a:gd name="T2" fmla="*/ 132 w 159"/>
              <a:gd name="T3" fmla="*/ 40 h 129"/>
              <a:gd name="T4" fmla="*/ 132 w 159"/>
              <a:gd name="T5" fmla="*/ 0 h 129"/>
              <a:gd name="T6" fmla="*/ 106 w 159"/>
              <a:gd name="T7" fmla="*/ 0 h 129"/>
              <a:gd name="T8" fmla="*/ 106 w 159"/>
              <a:gd name="T9" fmla="*/ 40 h 129"/>
              <a:gd name="T10" fmla="*/ 29 w 159"/>
              <a:gd name="T11" fmla="*/ 40 h 129"/>
              <a:gd name="T12" fmla="*/ 29 w 159"/>
              <a:gd name="T13" fmla="*/ 73 h 129"/>
              <a:gd name="T14" fmla="*/ 146 w 159"/>
              <a:gd name="T15" fmla="*/ 73 h 129"/>
              <a:gd name="T16" fmla="*/ 146 w 159"/>
              <a:gd name="T17" fmla="*/ 40 h 129"/>
              <a:gd name="T18" fmla="*/ 64 w 159"/>
              <a:gd name="T19" fmla="*/ 65 h 129"/>
              <a:gd name="T20" fmla="*/ 44 w 159"/>
              <a:gd name="T21" fmla="*/ 65 h 129"/>
              <a:gd name="T22" fmla="*/ 44 w 159"/>
              <a:gd name="T23" fmla="*/ 51 h 129"/>
              <a:gd name="T24" fmla="*/ 64 w 159"/>
              <a:gd name="T25" fmla="*/ 51 h 129"/>
              <a:gd name="T26" fmla="*/ 64 w 159"/>
              <a:gd name="T27" fmla="*/ 65 h 129"/>
              <a:gd name="T28" fmla="*/ 98 w 159"/>
              <a:gd name="T29" fmla="*/ 65 h 129"/>
              <a:gd name="T30" fmla="*/ 78 w 159"/>
              <a:gd name="T31" fmla="*/ 65 h 129"/>
              <a:gd name="T32" fmla="*/ 78 w 159"/>
              <a:gd name="T33" fmla="*/ 51 h 129"/>
              <a:gd name="T34" fmla="*/ 98 w 159"/>
              <a:gd name="T35" fmla="*/ 51 h 129"/>
              <a:gd name="T36" fmla="*/ 98 w 159"/>
              <a:gd name="T37" fmla="*/ 65 h 129"/>
              <a:gd name="T38" fmla="*/ 131 w 159"/>
              <a:gd name="T39" fmla="*/ 65 h 129"/>
              <a:gd name="T40" fmla="*/ 112 w 159"/>
              <a:gd name="T41" fmla="*/ 65 h 129"/>
              <a:gd name="T42" fmla="*/ 112 w 159"/>
              <a:gd name="T43" fmla="*/ 51 h 129"/>
              <a:gd name="T44" fmla="*/ 131 w 159"/>
              <a:gd name="T45" fmla="*/ 51 h 129"/>
              <a:gd name="T46" fmla="*/ 131 w 159"/>
              <a:gd name="T47" fmla="*/ 65 h 129"/>
              <a:gd name="T48" fmla="*/ 0 w 159"/>
              <a:gd name="T49" fmla="*/ 77 h 129"/>
              <a:gd name="T50" fmla="*/ 18 w 159"/>
              <a:gd name="T51" fmla="*/ 129 h 129"/>
              <a:gd name="T52" fmla="*/ 154 w 159"/>
              <a:gd name="T53" fmla="*/ 129 h 129"/>
              <a:gd name="T54" fmla="*/ 159 w 159"/>
              <a:gd name="T55" fmla="*/ 77 h 129"/>
              <a:gd name="T56" fmla="*/ 0 w 159"/>
              <a:gd name="T57" fmla="*/ 77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59" h="129">
                <a:moveTo>
                  <a:pt x="146" y="40"/>
                </a:moveTo>
                <a:lnTo>
                  <a:pt x="132" y="40"/>
                </a:lnTo>
                <a:lnTo>
                  <a:pt x="132" y="0"/>
                </a:lnTo>
                <a:lnTo>
                  <a:pt x="106" y="0"/>
                </a:lnTo>
                <a:lnTo>
                  <a:pt x="106" y="40"/>
                </a:lnTo>
                <a:lnTo>
                  <a:pt x="29" y="40"/>
                </a:lnTo>
                <a:lnTo>
                  <a:pt x="29" y="73"/>
                </a:lnTo>
                <a:lnTo>
                  <a:pt x="146" y="73"/>
                </a:lnTo>
                <a:lnTo>
                  <a:pt x="146" y="40"/>
                </a:lnTo>
                <a:close/>
                <a:moveTo>
                  <a:pt x="64" y="65"/>
                </a:moveTo>
                <a:lnTo>
                  <a:pt x="44" y="65"/>
                </a:lnTo>
                <a:lnTo>
                  <a:pt x="44" y="51"/>
                </a:lnTo>
                <a:lnTo>
                  <a:pt x="64" y="51"/>
                </a:lnTo>
                <a:lnTo>
                  <a:pt x="64" y="65"/>
                </a:lnTo>
                <a:close/>
                <a:moveTo>
                  <a:pt x="98" y="65"/>
                </a:moveTo>
                <a:lnTo>
                  <a:pt x="78" y="65"/>
                </a:lnTo>
                <a:lnTo>
                  <a:pt x="78" y="51"/>
                </a:lnTo>
                <a:lnTo>
                  <a:pt x="98" y="51"/>
                </a:lnTo>
                <a:lnTo>
                  <a:pt x="98" y="65"/>
                </a:lnTo>
                <a:close/>
                <a:moveTo>
                  <a:pt x="131" y="65"/>
                </a:moveTo>
                <a:lnTo>
                  <a:pt x="112" y="65"/>
                </a:lnTo>
                <a:lnTo>
                  <a:pt x="112" y="51"/>
                </a:lnTo>
                <a:lnTo>
                  <a:pt x="131" y="51"/>
                </a:lnTo>
                <a:lnTo>
                  <a:pt x="131" y="65"/>
                </a:lnTo>
                <a:close/>
                <a:moveTo>
                  <a:pt x="0" y="77"/>
                </a:moveTo>
                <a:lnTo>
                  <a:pt x="18" y="129"/>
                </a:lnTo>
                <a:lnTo>
                  <a:pt x="154" y="129"/>
                </a:lnTo>
                <a:lnTo>
                  <a:pt x="159" y="77"/>
                </a:lnTo>
                <a:lnTo>
                  <a:pt x="0" y="7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EB39584B-FBF9-ED18-4EE2-04DBD0E8756F}"/>
              </a:ext>
            </a:extLst>
          </p:cNvPr>
          <p:cNvSpPr>
            <a:spLocks noEditPoints="1"/>
          </p:cNvSpPr>
          <p:nvPr/>
        </p:nvSpPr>
        <p:spPr bwMode="auto">
          <a:xfrm>
            <a:off x="9537701" y="3582988"/>
            <a:ext cx="254000" cy="239713"/>
          </a:xfrm>
          <a:custGeom>
            <a:avLst/>
            <a:gdLst>
              <a:gd name="T0" fmla="*/ 41 w 160"/>
              <a:gd name="T1" fmla="*/ 7 h 151"/>
              <a:gd name="T2" fmla="*/ 41 w 160"/>
              <a:gd name="T3" fmla="*/ 90 h 151"/>
              <a:gd name="T4" fmla="*/ 160 w 160"/>
              <a:gd name="T5" fmla="*/ 90 h 151"/>
              <a:gd name="T6" fmla="*/ 160 w 160"/>
              <a:gd name="T7" fmla="*/ 7 h 151"/>
              <a:gd name="T8" fmla="*/ 41 w 160"/>
              <a:gd name="T9" fmla="*/ 7 h 151"/>
              <a:gd name="T10" fmla="*/ 33 w 160"/>
              <a:gd name="T11" fmla="*/ 0 h 151"/>
              <a:gd name="T12" fmla="*/ 0 w 160"/>
              <a:gd name="T13" fmla="*/ 0 h 151"/>
              <a:gd name="T14" fmla="*/ 0 w 160"/>
              <a:gd name="T15" fmla="*/ 15 h 151"/>
              <a:gd name="T16" fmla="*/ 18 w 160"/>
              <a:gd name="T17" fmla="*/ 15 h 151"/>
              <a:gd name="T18" fmla="*/ 18 w 160"/>
              <a:gd name="T19" fmla="*/ 113 h 151"/>
              <a:gd name="T20" fmla="*/ 160 w 160"/>
              <a:gd name="T21" fmla="*/ 113 h 151"/>
              <a:gd name="T22" fmla="*/ 160 w 160"/>
              <a:gd name="T23" fmla="*/ 98 h 151"/>
              <a:gd name="T24" fmla="*/ 33 w 160"/>
              <a:gd name="T25" fmla="*/ 98 h 151"/>
              <a:gd name="T26" fmla="*/ 33 w 160"/>
              <a:gd name="T27" fmla="*/ 0 h 151"/>
              <a:gd name="T28" fmla="*/ 45 w 160"/>
              <a:gd name="T29" fmla="*/ 120 h 151"/>
              <a:gd name="T30" fmla="*/ 30 w 160"/>
              <a:gd name="T31" fmla="*/ 135 h 151"/>
              <a:gd name="T32" fmla="*/ 45 w 160"/>
              <a:gd name="T33" fmla="*/ 151 h 151"/>
              <a:gd name="T34" fmla="*/ 61 w 160"/>
              <a:gd name="T35" fmla="*/ 135 h 151"/>
              <a:gd name="T36" fmla="*/ 45 w 160"/>
              <a:gd name="T37" fmla="*/ 120 h 151"/>
              <a:gd name="T38" fmla="*/ 133 w 160"/>
              <a:gd name="T39" fmla="*/ 120 h 151"/>
              <a:gd name="T40" fmla="*/ 118 w 160"/>
              <a:gd name="T41" fmla="*/ 135 h 151"/>
              <a:gd name="T42" fmla="*/ 133 w 160"/>
              <a:gd name="T43" fmla="*/ 151 h 151"/>
              <a:gd name="T44" fmla="*/ 149 w 160"/>
              <a:gd name="T45" fmla="*/ 135 h 151"/>
              <a:gd name="T46" fmla="*/ 133 w 160"/>
              <a:gd name="T47" fmla="*/ 120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0" h="151">
                <a:moveTo>
                  <a:pt x="41" y="7"/>
                </a:moveTo>
                <a:cubicBezTo>
                  <a:pt x="41" y="90"/>
                  <a:pt x="41" y="90"/>
                  <a:pt x="41" y="90"/>
                </a:cubicBezTo>
                <a:cubicBezTo>
                  <a:pt x="160" y="90"/>
                  <a:pt x="160" y="90"/>
                  <a:pt x="160" y="90"/>
                </a:cubicBezTo>
                <a:cubicBezTo>
                  <a:pt x="160" y="7"/>
                  <a:pt x="160" y="7"/>
                  <a:pt x="160" y="7"/>
                </a:cubicBezTo>
                <a:lnTo>
                  <a:pt x="41" y="7"/>
                </a:lnTo>
                <a:close/>
                <a:moveTo>
                  <a:pt x="33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5"/>
                  <a:pt x="0" y="15"/>
                  <a:pt x="0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13"/>
                  <a:pt x="18" y="113"/>
                  <a:pt x="18" y="113"/>
                </a:cubicBezTo>
                <a:cubicBezTo>
                  <a:pt x="160" y="113"/>
                  <a:pt x="160" y="113"/>
                  <a:pt x="160" y="113"/>
                </a:cubicBezTo>
                <a:cubicBezTo>
                  <a:pt x="160" y="98"/>
                  <a:pt x="160" y="98"/>
                  <a:pt x="160" y="98"/>
                </a:cubicBezTo>
                <a:cubicBezTo>
                  <a:pt x="33" y="98"/>
                  <a:pt x="33" y="98"/>
                  <a:pt x="33" y="98"/>
                </a:cubicBezTo>
                <a:lnTo>
                  <a:pt x="33" y="0"/>
                </a:lnTo>
                <a:close/>
                <a:moveTo>
                  <a:pt x="45" y="120"/>
                </a:moveTo>
                <a:cubicBezTo>
                  <a:pt x="37" y="120"/>
                  <a:pt x="30" y="127"/>
                  <a:pt x="30" y="135"/>
                </a:cubicBezTo>
                <a:cubicBezTo>
                  <a:pt x="30" y="144"/>
                  <a:pt x="37" y="151"/>
                  <a:pt x="45" y="151"/>
                </a:cubicBezTo>
                <a:cubicBezTo>
                  <a:pt x="54" y="151"/>
                  <a:pt x="61" y="144"/>
                  <a:pt x="61" y="135"/>
                </a:cubicBezTo>
                <a:cubicBezTo>
                  <a:pt x="61" y="127"/>
                  <a:pt x="54" y="120"/>
                  <a:pt x="45" y="120"/>
                </a:cubicBezTo>
                <a:close/>
                <a:moveTo>
                  <a:pt x="133" y="120"/>
                </a:moveTo>
                <a:cubicBezTo>
                  <a:pt x="125" y="120"/>
                  <a:pt x="118" y="127"/>
                  <a:pt x="118" y="135"/>
                </a:cubicBezTo>
                <a:cubicBezTo>
                  <a:pt x="118" y="144"/>
                  <a:pt x="125" y="151"/>
                  <a:pt x="133" y="151"/>
                </a:cubicBezTo>
                <a:cubicBezTo>
                  <a:pt x="142" y="151"/>
                  <a:pt x="149" y="144"/>
                  <a:pt x="149" y="135"/>
                </a:cubicBezTo>
                <a:cubicBezTo>
                  <a:pt x="149" y="127"/>
                  <a:pt x="142" y="120"/>
                  <a:pt x="133" y="1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EC595F01-5D62-9133-EDF6-D53AF01CB5D5}"/>
              </a:ext>
            </a:extLst>
          </p:cNvPr>
          <p:cNvSpPr>
            <a:spLocks noEditPoints="1"/>
          </p:cNvSpPr>
          <p:nvPr/>
        </p:nvSpPr>
        <p:spPr bwMode="auto">
          <a:xfrm>
            <a:off x="4032251" y="4154488"/>
            <a:ext cx="254000" cy="190500"/>
          </a:xfrm>
          <a:custGeom>
            <a:avLst/>
            <a:gdLst>
              <a:gd name="T0" fmla="*/ 31 w 160"/>
              <a:gd name="T1" fmla="*/ 0 h 120"/>
              <a:gd name="T2" fmla="*/ 31 w 160"/>
              <a:gd name="T3" fmla="*/ 75 h 120"/>
              <a:gd name="T4" fmla="*/ 141 w 160"/>
              <a:gd name="T5" fmla="*/ 75 h 120"/>
              <a:gd name="T6" fmla="*/ 160 w 160"/>
              <a:gd name="T7" fmla="*/ 0 h 120"/>
              <a:gd name="T8" fmla="*/ 31 w 160"/>
              <a:gd name="T9" fmla="*/ 0 h 120"/>
              <a:gd name="T10" fmla="*/ 44 w 160"/>
              <a:gd name="T11" fmla="*/ 95 h 120"/>
              <a:gd name="T12" fmla="*/ 31 w 160"/>
              <a:gd name="T13" fmla="*/ 108 h 120"/>
              <a:gd name="T14" fmla="*/ 44 w 160"/>
              <a:gd name="T15" fmla="*/ 120 h 120"/>
              <a:gd name="T16" fmla="*/ 57 w 160"/>
              <a:gd name="T17" fmla="*/ 108 h 120"/>
              <a:gd name="T18" fmla="*/ 44 w 160"/>
              <a:gd name="T19" fmla="*/ 95 h 120"/>
              <a:gd name="T20" fmla="*/ 118 w 160"/>
              <a:gd name="T21" fmla="*/ 95 h 120"/>
              <a:gd name="T22" fmla="*/ 106 w 160"/>
              <a:gd name="T23" fmla="*/ 108 h 120"/>
              <a:gd name="T24" fmla="*/ 118 w 160"/>
              <a:gd name="T25" fmla="*/ 120 h 120"/>
              <a:gd name="T26" fmla="*/ 131 w 160"/>
              <a:gd name="T27" fmla="*/ 108 h 120"/>
              <a:gd name="T28" fmla="*/ 118 w 160"/>
              <a:gd name="T29" fmla="*/ 95 h 120"/>
              <a:gd name="T30" fmla="*/ 26 w 160"/>
              <a:gd name="T31" fmla="*/ 12 h 120"/>
              <a:gd name="T32" fmla="*/ 26 w 160"/>
              <a:gd name="T33" fmla="*/ 0 h 120"/>
              <a:gd name="T34" fmla="*/ 15 w 160"/>
              <a:gd name="T35" fmla="*/ 0 h 120"/>
              <a:gd name="T36" fmla="*/ 12 w 160"/>
              <a:gd name="T37" fmla="*/ 0 h 120"/>
              <a:gd name="T38" fmla="*/ 6 w 160"/>
              <a:gd name="T39" fmla="*/ 0 h 120"/>
              <a:gd name="T40" fmla="*/ 6 w 160"/>
              <a:gd name="T41" fmla="*/ 0 h 120"/>
              <a:gd name="T42" fmla="*/ 6 w 160"/>
              <a:gd name="T43" fmla="*/ 0 h 120"/>
              <a:gd name="T44" fmla="*/ 0 w 160"/>
              <a:gd name="T45" fmla="*/ 6 h 120"/>
              <a:gd name="T46" fmla="*/ 6 w 160"/>
              <a:gd name="T47" fmla="*/ 12 h 120"/>
              <a:gd name="T48" fmla="*/ 6 w 160"/>
              <a:gd name="T49" fmla="*/ 12 h 120"/>
              <a:gd name="T50" fmla="*/ 6 w 160"/>
              <a:gd name="T51" fmla="*/ 12 h 120"/>
              <a:gd name="T52" fmla="*/ 12 w 160"/>
              <a:gd name="T53" fmla="*/ 12 h 120"/>
              <a:gd name="T54" fmla="*/ 15 w 160"/>
              <a:gd name="T55" fmla="*/ 12 h 120"/>
              <a:gd name="T56" fmla="*/ 17 w 160"/>
              <a:gd name="T57" fmla="*/ 12 h 120"/>
              <a:gd name="T58" fmla="*/ 17 w 160"/>
              <a:gd name="T59" fmla="*/ 89 h 120"/>
              <a:gd name="T60" fmla="*/ 137 w 160"/>
              <a:gd name="T61" fmla="*/ 89 h 120"/>
              <a:gd name="T62" fmla="*/ 139 w 160"/>
              <a:gd name="T63" fmla="*/ 80 h 120"/>
              <a:gd name="T64" fmla="*/ 26 w 160"/>
              <a:gd name="T65" fmla="*/ 80 h 120"/>
              <a:gd name="T66" fmla="*/ 26 w 160"/>
              <a:gd name="T67" fmla="*/ 1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0" h="120">
                <a:moveTo>
                  <a:pt x="31" y="0"/>
                </a:moveTo>
                <a:cubicBezTo>
                  <a:pt x="31" y="75"/>
                  <a:pt x="31" y="75"/>
                  <a:pt x="31" y="75"/>
                </a:cubicBezTo>
                <a:cubicBezTo>
                  <a:pt x="141" y="75"/>
                  <a:pt x="141" y="75"/>
                  <a:pt x="141" y="75"/>
                </a:cubicBezTo>
                <a:cubicBezTo>
                  <a:pt x="160" y="0"/>
                  <a:pt x="160" y="0"/>
                  <a:pt x="160" y="0"/>
                </a:cubicBezTo>
                <a:lnTo>
                  <a:pt x="31" y="0"/>
                </a:lnTo>
                <a:close/>
                <a:moveTo>
                  <a:pt x="44" y="95"/>
                </a:moveTo>
                <a:cubicBezTo>
                  <a:pt x="37" y="95"/>
                  <a:pt x="31" y="100"/>
                  <a:pt x="31" y="108"/>
                </a:cubicBezTo>
                <a:cubicBezTo>
                  <a:pt x="31" y="115"/>
                  <a:pt x="37" y="120"/>
                  <a:pt x="44" y="120"/>
                </a:cubicBezTo>
                <a:cubicBezTo>
                  <a:pt x="51" y="120"/>
                  <a:pt x="57" y="115"/>
                  <a:pt x="57" y="108"/>
                </a:cubicBezTo>
                <a:cubicBezTo>
                  <a:pt x="57" y="100"/>
                  <a:pt x="51" y="95"/>
                  <a:pt x="44" y="95"/>
                </a:cubicBezTo>
                <a:close/>
                <a:moveTo>
                  <a:pt x="118" y="95"/>
                </a:moveTo>
                <a:cubicBezTo>
                  <a:pt x="111" y="95"/>
                  <a:pt x="106" y="100"/>
                  <a:pt x="106" y="108"/>
                </a:cubicBezTo>
                <a:cubicBezTo>
                  <a:pt x="106" y="115"/>
                  <a:pt x="111" y="120"/>
                  <a:pt x="118" y="120"/>
                </a:cubicBezTo>
                <a:cubicBezTo>
                  <a:pt x="126" y="120"/>
                  <a:pt x="131" y="115"/>
                  <a:pt x="131" y="108"/>
                </a:cubicBezTo>
                <a:cubicBezTo>
                  <a:pt x="131" y="100"/>
                  <a:pt x="126" y="95"/>
                  <a:pt x="118" y="95"/>
                </a:cubicBezTo>
                <a:close/>
                <a:moveTo>
                  <a:pt x="26" y="12"/>
                </a:moveTo>
                <a:cubicBezTo>
                  <a:pt x="26" y="0"/>
                  <a:pt x="26" y="0"/>
                  <a:pt x="26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0"/>
                  <a:pt x="0" y="3"/>
                  <a:pt x="0" y="6"/>
                </a:cubicBezTo>
                <a:cubicBezTo>
                  <a:pt x="0" y="9"/>
                  <a:pt x="3" y="12"/>
                  <a:pt x="6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89"/>
                  <a:pt x="17" y="89"/>
                  <a:pt x="17" y="89"/>
                </a:cubicBezTo>
                <a:cubicBezTo>
                  <a:pt x="137" y="89"/>
                  <a:pt x="137" y="89"/>
                  <a:pt x="137" y="89"/>
                </a:cubicBezTo>
                <a:cubicBezTo>
                  <a:pt x="139" y="80"/>
                  <a:pt x="139" y="80"/>
                  <a:pt x="139" y="80"/>
                </a:cubicBezTo>
                <a:cubicBezTo>
                  <a:pt x="26" y="80"/>
                  <a:pt x="26" y="80"/>
                  <a:pt x="26" y="80"/>
                </a:cubicBezTo>
                <a:lnTo>
                  <a:pt x="26" y="1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458CCC4B-7A0E-211D-2070-73309E41D840}"/>
              </a:ext>
            </a:extLst>
          </p:cNvPr>
          <p:cNvSpPr>
            <a:spLocks noEditPoints="1"/>
          </p:cNvSpPr>
          <p:nvPr/>
        </p:nvSpPr>
        <p:spPr bwMode="auto">
          <a:xfrm>
            <a:off x="8988426" y="3589338"/>
            <a:ext cx="252413" cy="225425"/>
          </a:xfrm>
          <a:custGeom>
            <a:avLst/>
            <a:gdLst>
              <a:gd name="T0" fmla="*/ 80 w 160"/>
              <a:gd name="T1" fmla="*/ 65 h 142"/>
              <a:gd name="T2" fmla="*/ 116 w 160"/>
              <a:gd name="T3" fmla="*/ 84 h 142"/>
              <a:gd name="T4" fmla="*/ 71 w 160"/>
              <a:gd name="T5" fmla="*/ 34 h 142"/>
              <a:gd name="T6" fmla="*/ 44 w 160"/>
              <a:gd name="T7" fmla="*/ 56 h 142"/>
              <a:gd name="T8" fmla="*/ 71 w 160"/>
              <a:gd name="T9" fmla="*/ 34 h 142"/>
              <a:gd name="T10" fmla="*/ 71 w 160"/>
              <a:gd name="T11" fmla="*/ 65 h 142"/>
              <a:gd name="T12" fmla="*/ 47 w 160"/>
              <a:gd name="T13" fmla="*/ 84 h 142"/>
              <a:gd name="T14" fmla="*/ 71 w 160"/>
              <a:gd name="T15" fmla="*/ 24 h 142"/>
              <a:gd name="T16" fmla="*/ 39 w 160"/>
              <a:gd name="T17" fmla="*/ 5 h 142"/>
              <a:gd name="T18" fmla="*/ 71 w 160"/>
              <a:gd name="T19" fmla="*/ 24 h 142"/>
              <a:gd name="T20" fmla="*/ 145 w 160"/>
              <a:gd name="T21" fmla="*/ 84 h 142"/>
              <a:gd name="T22" fmla="*/ 125 w 160"/>
              <a:gd name="T23" fmla="*/ 65 h 142"/>
              <a:gd name="T24" fmla="*/ 116 w 160"/>
              <a:gd name="T25" fmla="*/ 5 h 142"/>
              <a:gd name="T26" fmla="*/ 80 w 160"/>
              <a:gd name="T27" fmla="*/ 24 h 142"/>
              <a:gd name="T28" fmla="*/ 116 w 160"/>
              <a:gd name="T29" fmla="*/ 5 h 142"/>
              <a:gd name="T30" fmla="*/ 80 w 160"/>
              <a:gd name="T31" fmla="*/ 34 h 142"/>
              <a:gd name="T32" fmla="*/ 116 w 160"/>
              <a:gd name="T33" fmla="*/ 56 h 142"/>
              <a:gd name="T34" fmla="*/ 125 w 160"/>
              <a:gd name="T35" fmla="*/ 5 h 142"/>
              <a:gd name="T36" fmla="*/ 156 w 160"/>
              <a:gd name="T37" fmla="*/ 24 h 142"/>
              <a:gd name="T38" fmla="*/ 125 w 160"/>
              <a:gd name="T39" fmla="*/ 5 h 142"/>
              <a:gd name="T40" fmla="*/ 150 w 160"/>
              <a:gd name="T41" fmla="*/ 56 h 142"/>
              <a:gd name="T42" fmla="*/ 125 w 160"/>
              <a:gd name="T43" fmla="*/ 34 h 142"/>
              <a:gd name="T44" fmla="*/ 29 w 160"/>
              <a:gd name="T45" fmla="*/ 0 h 142"/>
              <a:gd name="T46" fmla="*/ 0 w 160"/>
              <a:gd name="T47" fmla="*/ 10 h 142"/>
              <a:gd name="T48" fmla="*/ 28 w 160"/>
              <a:gd name="T49" fmla="*/ 103 h 142"/>
              <a:gd name="T50" fmla="*/ 145 w 160"/>
              <a:gd name="T51" fmla="*/ 94 h 142"/>
              <a:gd name="T52" fmla="*/ 29 w 160"/>
              <a:gd name="T53" fmla="*/ 0 h 142"/>
              <a:gd name="T54" fmla="*/ 28 w 160"/>
              <a:gd name="T55" fmla="*/ 127 h 142"/>
              <a:gd name="T56" fmla="*/ 58 w 160"/>
              <a:gd name="T57" fmla="*/ 127 h 142"/>
              <a:gd name="T58" fmla="*/ 127 w 160"/>
              <a:gd name="T59" fmla="*/ 112 h 142"/>
              <a:gd name="T60" fmla="*/ 127 w 160"/>
              <a:gd name="T61" fmla="*/ 142 h 142"/>
              <a:gd name="T62" fmla="*/ 127 w 160"/>
              <a:gd name="T63" fmla="*/ 112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0" h="142">
                <a:moveTo>
                  <a:pt x="116" y="65"/>
                </a:moveTo>
                <a:cubicBezTo>
                  <a:pt x="80" y="65"/>
                  <a:pt x="80" y="65"/>
                  <a:pt x="80" y="65"/>
                </a:cubicBezTo>
                <a:cubicBezTo>
                  <a:pt x="80" y="84"/>
                  <a:pt x="80" y="84"/>
                  <a:pt x="80" y="84"/>
                </a:cubicBezTo>
                <a:cubicBezTo>
                  <a:pt x="116" y="84"/>
                  <a:pt x="116" y="84"/>
                  <a:pt x="116" y="84"/>
                </a:cubicBezTo>
                <a:lnTo>
                  <a:pt x="116" y="65"/>
                </a:lnTo>
                <a:close/>
                <a:moveTo>
                  <a:pt x="71" y="34"/>
                </a:moveTo>
                <a:cubicBezTo>
                  <a:pt x="42" y="34"/>
                  <a:pt x="42" y="34"/>
                  <a:pt x="42" y="34"/>
                </a:cubicBezTo>
                <a:cubicBezTo>
                  <a:pt x="44" y="56"/>
                  <a:pt x="44" y="56"/>
                  <a:pt x="44" y="56"/>
                </a:cubicBezTo>
                <a:cubicBezTo>
                  <a:pt x="71" y="56"/>
                  <a:pt x="71" y="56"/>
                  <a:pt x="71" y="56"/>
                </a:cubicBezTo>
                <a:lnTo>
                  <a:pt x="71" y="34"/>
                </a:lnTo>
                <a:close/>
                <a:moveTo>
                  <a:pt x="71" y="84"/>
                </a:moveTo>
                <a:cubicBezTo>
                  <a:pt x="71" y="65"/>
                  <a:pt x="71" y="65"/>
                  <a:pt x="71" y="65"/>
                </a:cubicBezTo>
                <a:cubicBezTo>
                  <a:pt x="45" y="65"/>
                  <a:pt x="45" y="65"/>
                  <a:pt x="45" y="65"/>
                </a:cubicBezTo>
                <a:cubicBezTo>
                  <a:pt x="47" y="84"/>
                  <a:pt x="47" y="84"/>
                  <a:pt x="47" y="84"/>
                </a:cubicBezTo>
                <a:lnTo>
                  <a:pt x="71" y="84"/>
                </a:lnTo>
                <a:close/>
                <a:moveTo>
                  <a:pt x="71" y="24"/>
                </a:moveTo>
                <a:cubicBezTo>
                  <a:pt x="71" y="5"/>
                  <a:pt x="71" y="5"/>
                  <a:pt x="71" y="5"/>
                </a:cubicBezTo>
                <a:cubicBezTo>
                  <a:pt x="39" y="5"/>
                  <a:pt x="39" y="5"/>
                  <a:pt x="39" y="5"/>
                </a:cubicBezTo>
                <a:cubicBezTo>
                  <a:pt x="41" y="24"/>
                  <a:pt x="41" y="24"/>
                  <a:pt x="41" y="24"/>
                </a:cubicBezTo>
                <a:lnTo>
                  <a:pt x="71" y="24"/>
                </a:lnTo>
                <a:close/>
                <a:moveTo>
                  <a:pt x="125" y="84"/>
                </a:moveTo>
                <a:cubicBezTo>
                  <a:pt x="145" y="84"/>
                  <a:pt x="145" y="84"/>
                  <a:pt x="145" y="84"/>
                </a:cubicBezTo>
                <a:cubicBezTo>
                  <a:pt x="148" y="65"/>
                  <a:pt x="148" y="65"/>
                  <a:pt x="148" y="65"/>
                </a:cubicBezTo>
                <a:cubicBezTo>
                  <a:pt x="125" y="65"/>
                  <a:pt x="125" y="65"/>
                  <a:pt x="125" y="65"/>
                </a:cubicBezTo>
                <a:lnTo>
                  <a:pt x="125" y="84"/>
                </a:lnTo>
                <a:close/>
                <a:moveTo>
                  <a:pt x="116" y="5"/>
                </a:moveTo>
                <a:cubicBezTo>
                  <a:pt x="80" y="5"/>
                  <a:pt x="80" y="5"/>
                  <a:pt x="80" y="5"/>
                </a:cubicBezTo>
                <a:cubicBezTo>
                  <a:pt x="80" y="24"/>
                  <a:pt x="80" y="24"/>
                  <a:pt x="80" y="24"/>
                </a:cubicBezTo>
                <a:cubicBezTo>
                  <a:pt x="116" y="24"/>
                  <a:pt x="116" y="24"/>
                  <a:pt x="116" y="24"/>
                </a:cubicBezTo>
                <a:lnTo>
                  <a:pt x="116" y="5"/>
                </a:lnTo>
                <a:close/>
                <a:moveTo>
                  <a:pt x="116" y="34"/>
                </a:moveTo>
                <a:cubicBezTo>
                  <a:pt x="80" y="34"/>
                  <a:pt x="80" y="34"/>
                  <a:pt x="80" y="34"/>
                </a:cubicBezTo>
                <a:cubicBezTo>
                  <a:pt x="80" y="56"/>
                  <a:pt x="80" y="56"/>
                  <a:pt x="80" y="56"/>
                </a:cubicBezTo>
                <a:cubicBezTo>
                  <a:pt x="116" y="56"/>
                  <a:pt x="116" y="56"/>
                  <a:pt x="116" y="56"/>
                </a:cubicBezTo>
                <a:lnTo>
                  <a:pt x="116" y="34"/>
                </a:lnTo>
                <a:close/>
                <a:moveTo>
                  <a:pt x="125" y="5"/>
                </a:moveTo>
                <a:cubicBezTo>
                  <a:pt x="125" y="24"/>
                  <a:pt x="125" y="24"/>
                  <a:pt x="125" y="24"/>
                </a:cubicBezTo>
                <a:cubicBezTo>
                  <a:pt x="156" y="24"/>
                  <a:pt x="156" y="24"/>
                  <a:pt x="156" y="24"/>
                </a:cubicBezTo>
                <a:cubicBezTo>
                  <a:pt x="160" y="5"/>
                  <a:pt x="160" y="5"/>
                  <a:pt x="160" y="5"/>
                </a:cubicBezTo>
                <a:lnTo>
                  <a:pt x="125" y="5"/>
                </a:lnTo>
                <a:close/>
                <a:moveTo>
                  <a:pt x="125" y="56"/>
                </a:moveTo>
                <a:cubicBezTo>
                  <a:pt x="150" y="56"/>
                  <a:pt x="150" y="56"/>
                  <a:pt x="150" y="56"/>
                </a:cubicBezTo>
                <a:cubicBezTo>
                  <a:pt x="155" y="34"/>
                  <a:pt x="155" y="34"/>
                  <a:pt x="155" y="34"/>
                </a:cubicBezTo>
                <a:cubicBezTo>
                  <a:pt x="125" y="34"/>
                  <a:pt x="125" y="34"/>
                  <a:pt x="125" y="34"/>
                </a:cubicBezTo>
                <a:lnTo>
                  <a:pt x="125" y="56"/>
                </a:lnTo>
                <a:close/>
                <a:moveTo>
                  <a:pt x="29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0"/>
                  <a:pt x="0" y="10"/>
                  <a:pt x="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8" y="103"/>
                  <a:pt x="28" y="103"/>
                  <a:pt x="28" y="103"/>
                </a:cubicBezTo>
                <a:cubicBezTo>
                  <a:pt x="145" y="103"/>
                  <a:pt x="145" y="103"/>
                  <a:pt x="145" y="103"/>
                </a:cubicBezTo>
                <a:cubicBezTo>
                  <a:pt x="145" y="94"/>
                  <a:pt x="145" y="94"/>
                  <a:pt x="145" y="94"/>
                </a:cubicBezTo>
                <a:cubicBezTo>
                  <a:pt x="37" y="94"/>
                  <a:pt x="37" y="94"/>
                  <a:pt x="37" y="94"/>
                </a:cubicBezTo>
                <a:lnTo>
                  <a:pt x="29" y="0"/>
                </a:lnTo>
                <a:close/>
                <a:moveTo>
                  <a:pt x="43" y="112"/>
                </a:moveTo>
                <a:cubicBezTo>
                  <a:pt x="35" y="112"/>
                  <a:pt x="28" y="119"/>
                  <a:pt x="28" y="127"/>
                </a:cubicBezTo>
                <a:cubicBezTo>
                  <a:pt x="28" y="135"/>
                  <a:pt x="35" y="142"/>
                  <a:pt x="43" y="142"/>
                </a:cubicBezTo>
                <a:cubicBezTo>
                  <a:pt x="51" y="142"/>
                  <a:pt x="58" y="135"/>
                  <a:pt x="58" y="127"/>
                </a:cubicBezTo>
                <a:cubicBezTo>
                  <a:pt x="58" y="119"/>
                  <a:pt x="51" y="112"/>
                  <a:pt x="43" y="112"/>
                </a:cubicBezTo>
                <a:close/>
                <a:moveTo>
                  <a:pt x="127" y="112"/>
                </a:moveTo>
                <a:cubicBezTo>
                  <a:pt x="119" y="112"/>
                  <a:pt x="113" y="119"/>
                  <a:pt x="113" y="127"/>
                </a:cubicBezTo>
                <a:cubicBezTo>
                  <a:pt x="113" y="135"/>
                  <a:pt x="119" y="142"/>
                  <a:pt x="127" y="142"/>
                </a:cubicBezTo>
                <a:cubicBezTo>
                  <a:pt x="135" y="142"/>
                  <a:pt x="142" y="135"/>
                  <a:pt x="142" y="127"/>
                </a:cubicBezTo>
                <a:cubicBezTo>
                  <a:pt x="142" y="119"/>
                  <a:pt x="135" y="112"/>
                  <a:pt x="127" y="1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01E5F832-74FC-BA6B-C25E-DD7769C70AA6}"/>
              </a:ext>
            </a:extLst>
          </p:cNvPr>
          <p:cNvSpPr>
            <a:spLocks noEditPoints="1"/>
          </p:cNvSpPr>
          <p:nvPr/>
        </p:nvSpPr>
        <p:spPr bwMode="auto">
          <a:xfrm>
            <a:off x="5133976" y="4138613"/>
            <a:ext cx="254000" cy="222250"/>
          </a:xfrm>
          <a:custGeom>
            <a:avLst/>
            <a:gdLst>
              <a:gd name="T0" fmla="*/ 0 w 160"/>
              <a:gd name="T1" fmla="*/ 115 h 140"/>
              <a:gd name="T2" fmla="*/ 56 w 160"/>
              <a:gd name="T3" fmla="*/ 140 h 140"/>
              <a:gd name="T4" fmla="*/ 78 w 160"/>
              <a:gd name="T5" fmla="*/ 87 h 140"/>
              <a:gd name="T6" fmla="*/ 78 w 160"/>
              <a:gd name="T7" fmla="*/ 14 h 140"/>
              <a:gd name="T8" fmla="*/ 39 w 160"/>
              <a:gd name="T9" fmla="*/ 14 h 140"/>
              <a:gd name="T10" fmla="*/ 0 w 160"/>
              <a:gd name="T11" fmla="*/ 115 h 140"/>
              <a:gd name="T12" fmla="*/ 82 w 160"/>
              <a:gd name="T13" fmla="*/ 54 h 140"/>
              <a:gd name="T14" fmla="*/ 96 w 160"/>
              <a:gd name="T15" fmla="*/ 16 h 140"/>
              <a:gd name="T16" fmla="*/ 97 w 160"/>
              <a:gd name="T17" fmla="*/ 14 h 140"/>
              <a:gd name="T18" fmla="*/ 82 w 160"/>
              <a:gd name="T19" fmla="*/ 14 h 140"/>
              <a:gd name="T20" fmla="*/ 82 w 160"/>
              <a:gd name="T21" fmla="*/ 54 h 140"/>
              <a:gd name="T22" fmla="*/ 121 w 160"/>
              <a:gd name="T23" fmla="*/ 14 h 140"/>
              <a:gd name="T24" fmla="*/ 101 w 160"/>
              <a:gd name="T25" fmla="*/ 14 h 140"/>
              <a:gd name="T26" fmla="*/ 101 w 160"/>
              <a:gd name="T27" fmla="*/ 16 h 140"/>
              <a:gd name="T28" fmla="*/ 82 w 160"/>
              <a:gd name="T29" fmla="*/ 59 h 140"/>
              <a:gd name="T30" fmla="*/ 82 w 160"/>
              <a:gd name="T31" fmla="*/ 87 h 140"/>
              <a:gd name="T32" fmla="*/ 104 w 160"/>
              <a:gd name="T33" fmla="*/ 140 h 140"/>
              <a:gd name="T34" fmla="*/ 160 w 160"/>
              <a:gd name="T35" fmla="*/ 115 h 140"/>
              <a:gd name="T36" fmla="*/ 121 w 160"/>
              <a:gd name="T37" fmla="*/ 14 h 140"/>
              <a:gd name="T38" fmla="*/ 121 w 160"/>
              <a:gd name="T39" fmla="*/ 11 h 140"/>
              <a:gd name="T40" fmla="*/ 121 w 160"/>
              <a:gd name="T41" fmla="*/ 0 h 140"/>
              <a:gd name="T42" fmla="*/ 39 w 160"/>
              <a:gd name="T43" fmla="*/ 0 h 140"/>
              <a:gd name="T44" fmla="*/ 39 w 160"/>
              <a:gd name="T45" fmla="*/ 11 h 140"/>
              <a:gd name="T46" fmla="*/ 78 w 160"/>
              <a:gd name="T47" fmla="*/ 11 h 140"/>
              <a:gd name="T48" fmla="*/ 82 w 160"/>
              <a:gd name="T49" fmla="*/ 11 h 140"/>
              <a:gd name="T50" fmla="*/ 121 w 160"/>
              <a:gd name="T51" fmla="*/ 11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0" h="140">
                <a:moveTo>
                  <a:pt x="0" y="115"/>
                </a:moveTo>
                <a:cubicBezTo>
                  <a:pt x="56" y="140"/>
                  <a:pt x="56" y="140"/>
                  <a:pt x="56" y="140"/>
                </a:cubicBezTo>
                <a:cubicBezTo>
                  <a:pt x="78" y="87"/>
                  <a:pt x="78" y="87"/>
                  <a:pt x="78" y="87"/>
                </a:cubicBezTo>
                <a:cubicBezTo>
                  <a:pt x="78" y="14"/>
                  <a:pt x="78" y="14"/>
                  <a:pt x="78" y="14"/>
                </a:cubicBezTo>
                <a:cubicBezTo>
                  <a:pt x="39" y="14"/>
                  <a:pt x="39" y="14"/>
                  <a:pt x="39" y="14"/>
                </a:cubicBezTo>
                <a:lnTo>
                  <a:pt x="0" y="115"/>
                </a:lnTo>
                <a:close/>
                <a:moveTo>
                  <a:pt x="82" y="54"/>
                </a:moveTo>
                <a:cubicBezTo>
                  <a:pt x="95" y="47"/>
                  <a:pt x="96" y="29"/>
                  <a:pt x="96" y="16"/>
                </a:cubicBezTo>
                <a:cubicBezTo>
                  <a:pt x="97" y="15"/>
                  <a:pt x="97" y="15"/>
                  <a:pt x="97" y="14"/>
                </a:cubicBezTo>
                <a:cubicBezTo>
                  <a:pt x="82" y="14"/>
                  <a:pt x="82" y="14"/>
                  <a:pt x="82" y="14"/>
                </a:cubicBezTo>
                <a:lnTo>
                  <a:pt x="82" y="54"/>
                </a:lnTo>
                <a:close/>
                <a:moveTo>
                  <a:pt x="121" y="14"/>
                </a:moveTo>
                <a:cubicBezTo>
                  <a:pt x="101" y="14"/>
                  <a:pt x="101" y="14"/>
                  <a:pt x="101" y="14"/>
                </a:cubicBezTo>
                <a:cubicBezTo>
                  <a:pt x="101" y="15"/>
                  <a:pt x="101" y="15"/>
                  <a:pt x="101" y="16"/>
                </a:cubicBezTo>
                <a:cubicBezTo>
                  <a:pt x="101" y="32"/>
                  <a:pt x="99" y="52"/>
                  <a:pt x="82" y="59"/>
                </a:cubicBezTo>
                <a:cubicBezTo>
                  <a:pt x="82" y="87"/>
                  <a:pt x="82" y="87"/>
                  <a:pt x="82" y="87"/>
                </a:cubicBezTo>
                <a:cubicBezTo>
                  <a:pt x="104" y="140"/>
                  <a:pt x="104" y="140"/>
                  <a:pt x="104" y="140"/>
                </a:cubicBezTo>
                <a:cubicBezTo>
                  <a:pt x="160" y="115"/>
                  <a:pt x="160" y="115"/>
                  <a:pt x="160" y="115"/>
                </a:cubicBezTo>
                <a:lnTo>
                  <a:pt x="121" y="14"/>
                </a:lnTo>
                <a:close/>
                <a:moveTo>
                  <a:pt x="121" y="11"/>
                </a:moveTo>
                <a:cubicBezTo>
                  <a:pt x="121" y="0"/>
                  <a:pt x="121" y="0"/>
                  <a:pt x="121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9" y="11"/>
                  <a:pt x="39" y="11"/>
                  <a:pt x="39" y="11"/>
                </a:cubicBezTo>
                <a:cubicBezTo>
                  <a:pt x="78" y="11"/>
                  <a:pt x="78" y="11"/>
                  <a:pt x="78" y="11"/>
                </a:cubicBezTo>
                <a:cubicBezTo>
                  <a:pt x="82" y="11"/>
                  <a:pt x="82" y="11"/>
                  <a:pt x="82" y="11"/>
                </a:cubicBezTo>
                <a:lnTo>
                  <a:pt x="121" y="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1A5C73EE-B3B5-18EC-5005-03DC215B796C}"/>
              </a:ext>
            </a:extLst>
          </p:cNvPr>
          <p:cNvSpPr>
            <a:spLocks noEditPoints="1"/>
          </p:cNvSpPr>
          <p:nvPr/>
        </p:nvSpPr>
        <p:spPr bwMode="auto">
          <a:xfrm>
            <a:off x="1281113" y="4122738"/>
            <a:ext cx="252413" cy="254000"/>
          </a:xfrm>
          <a:custGeom>
            <a:avLst/>
            <a:gdLst>
              <a:gd name="T0" fmla="*/ 137 w 159"/>
              <a:gd name="T1" fmla="*/ 15 h 160"/>
              <a:gd name="T2" fmla="*/ 137 w 159"/>
              <a:gd name="T3" fmla="*/ 0 h 160"/>
              <a:gd name="T4" fmla="*/ 101 w 159"/>
              <a:gd name="T5" fmla="*/ 0 h 160"/>
              <a:gd name="T6" fmla="*/ 101 w 159"/>
              <a:gd name="T7" fmla="*/ 15 h 160"/>
              <a:gd name="T8" fmla="*/ 0 w 159"/>
              <a:gd name="T9" fmla="*/ 15 h 160"/>
              <a:gd name="T10" fmla="*/ 0 w 159"/>
              <a:gd name="T11" fmla="*/ 160 h 160"/>
              <a:gd name="T12" fmla="*/ 159 w 159"/>
              <a:gd name="T13" fmla="*/ 160 h 160"/>
              <a:gd name="T14" fmla="*/ 159 w 159"/>
              <a:gd name="T15" fmla="*/ 15 h 160"/>
              <a:gd name="T16" fmla="*/ 137 w 159"/>
              <a:gd name="T17" fmla="*/ 15 h 160"/>
              <a:gd name="T18" fmla="*/ 17 w 159"/>
              <a:gd name="T19" fmla="*/ 24 h 160"/>
              <a:gd name="T20" fmla="*/ 44 w 159"/>
              <a:gd name="T21" fmla="*/ 24 h 160"/>
              <a:gd name="T22" fmla="*/ 44 w 159"/>
              <a:gd name="T23" fmla="*/ 37 h 160"/>
              <a:gd name="T24" fmla="*/ 17 w 159"/>
              <a:gd name="T25" fmla="*/ 37 h 160"/>
              <a:gd name="T26" fmla="*/ 17 w 159"/>
              <a:gd name="T27" fmla="*/ 24 h 160"/>
              <a:gd name="T28" fmla="*/ 80 w 159"/>
              <a:gd name="T29" fmla="*/ 141 h 160"/>
              <a:gd name="T30" fmla="*/ 27 w 159"/>
              <a:gd name="T31" fmla="*/ 88 h 160"/>
              <a:gd name="T32" fmla="*/ 80 w 159"/>
              <a:gd name="T33" fmla="*/ 34 h 160"/>
              <a:gd name="T34" fmla="*/ 134 w 159"/>
              <a:gd name="T35" fmla="*/ 88 h 160"/>
              <a:gd name="T36" fmla="*/ 80 w 159"/>
              <a:gd name="T37" fmla="*/ 141 h 160"/>
              <a:gd name="T38" fmla="*/ 80 w 159"/>
              <a:gd name="T39" fmla="*/ 48 h 160"/>
              <a:gd name="T40" fmla="*/ 41 w 159"/>
              <a:gd name="T41" fmla="*/ 88 h 160"/>
              <a:gd name="T42" fmla="*/ 80 w 159"/>
              <a:gd name="T43" fmla="*/ 127 h 160"/>
              <a:gd name="T44" fmla="*/ 120 w 159"/>
              <a:gd name="T45" fmla="*/ 88 h 160"/>
              <a:gd name="T46" fmla="*/ 80 w 159"/>
              <a:gd name="T47" fmla="*/ 4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59" h="160">
                <a:moveTo>
                  <a:pt x="137" y="15"/>
                </a:moveTo>
                <a:cubicBezTo>
                  <a:pt x="137" y="0"/>
                  <a:pt x="137" y="0"/>
                  <a:pt x="137" y="0"/>
                </a:cubicBezTo>
                <a:cubicBezTo>
                  <a:pt x="101" y="0"/>
                  <a:pt x="101" y="0"/>
                  <a:pt x="101" y="0"/>
                </a:cubicBezTo>
                <a:cubicBezTo>
                  <a:pt x="101" y="15"/>
                  <a:pt x="101" y="15"/>
                  <a:pt x="101" y="1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60"/>
                  <a:pt x="0" y="160"/>
                  <a:pt x="0" y="160"/>
                </a:cubicBezTo>
                <a:cubicBezTo>
                  <a:pt x="159" y="160"/>
                  <a:pt x="159" y="160"/>
                  <a:pt x="159" y="160"/>
                </a:cubicBezTo>
                <a:cubicBezTo>
                  <a:pt x="159" y="15"/>
                  <a:pt x="159" y="15"/>
                  <a:pt x="159" y="15"/>
                </a:cubicBezTo>
                <a:lnTo>
                  <a:pt x="137" y="15"/>
                </a:lnTo>
                <a:close/>
                <a:moveTo>
                  <a:pt x="17" y="24"/>
                </a:moveTo>
                <a:cubicBezTo>
                  <a:pt x="44" y="24"/>
                  <a:pt x="44" y="24"/>
                  <a:pt x="44" y="24"/>
                </a:cubicBezTo>
                <a:cubicBezTo>
                  <a:pt x="44" y="37"/>
                  <a:pt x="44" y="37"/>
                  <a:pt x="44" y="37"/>
                </a:cubicBezTo>
                <a:cubicBezTo>
                  <a:pt x="17" y="37"/>
                  <a:pt x="17" y="37"/>
                  <a:pt x="17" y="37"/>
                </a:cubicBezTo>
                <a:lnTo>
                  <a:pt x="17" y="24"/>
                </a:lnTo>
                <a:close/>
                <a:moveTo>
                  <a:pt x="80" y="141"/>
                </a:moveTo>
                <a:cubicBezTo>
                  <a:pt x="51" y="141"/>
                  <a:pt x="27" y="117"/>
                  <a:pt x="27" y="88"/>
                </a:cubicBezTo>
                <a:cubicBezTo>
                  <a:pt x="27" y="58"/>
                  <a:pt x="51" y="34"/>
                  <a:pt x="80" y="34"/>
                </a:cubicBezTo>
                <a:cubicBezTo>
                  <a:pt x="110" y="34"/>
                  <a:pt x="134" y="58"/>
                  <a:pt x="134" y="88"/>
                </a:cubicBezTo>
                <a:cubicBezTo>
                  <a:pt x="134" y="117"/>
                  <a:pt x="110" y="141"/>
                  <a:pt x="80" y="141"/>
                </a:cubicBezTo>
                <a:close/>
                <a:moveTo>
                  <a:pt x="80" y="48"/>
                </a:moveTo>
                <a:cubicBezTo>
                  <a:pt x="59" y="48"/>
                  <a:pt x="41" y="66"/>
                  <a:pt x="41" y="88"/>
                </a:cubicBezTo>
                <a:cubicBezTo>
                  <a:pt x="41" y="109"/>
                  <a:pt x="59" y="127"/>
                  <a:pt x="80" y="127"/>
                </a:cubicBezTo>
                <a:cubicBezTo>
                  <a:pt x="102" y="127"/>
                  <a:pt x="120" y="109"/>
                  <a:pt x="120" y="88"/>
                </a:cubicBezTo>
                <a:cubicBezTo>
                  <a:pt x="120" y="66"/>
                  <a:pt x="102" y="48"/>
                  <a:pt x="80" y="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95E691F5-93CE-73E5-174D-04BF61183DDB}"/>
              </a:ext>
            </a:extLst>
          </p:cNvPr>
          <p:cNvSpPr>
            <a:spLocks noEditPoints="1"/>
          </p:cNvSpPr>
          <p:nvPr/>
        </p:nvSpPr>
        <p:spPr bwMode="auto">
          <a:xfrm>
            <a:off x="1831976" y="3594100"/>
            <a:ext cx="254000" cy="217488"/>
          </a:xfrm>
          <a:custGeom>
            <a:avLst/>
            <a:gdLst>
              <a:gd name="T0" fmla="*/ 7 w 160"/>
              <a:gd name="T1" fmla="*/ 137 h 137"/>
              <a:gd name="T2" fmla="*/ 30 w 160"/>
              <a:gd name="T3" fmla="*/ 137 h 137"/>
              <a:gd name="T4" fmla="*/ 38 w 160"/>
              <a:gd name="T5" fmla="*/ 129 h 137"/>
              <a:gd name="T6" fmla="*/ 38 w 160"/>
              <a:gd name="T7" fmla="*/ 111 h 137"/>
              <a:gd name="T8" fmla="*/ 122 w 160"/>
              <a:gd name="T9" fmla="*/ 111 h 137"/>
              <a:gd name="T10" fmla="*/ 122 w 160"/>
              <a:gd name="T11" fmla="*/ 129 h 137"/>
              <a:gd name="T12" fmla="*/ 129 w 160"/>
              <a:gd name="T13" fmla="*/ 137 h 137"/>
              <a:gd name="T14" fmla="*/ 152 w 160"/>
              <a:gd name="T15" fmla="*/ 137 h 137"/>
              <a:gd name="T16" fmla="*/ 160 w 160"/>
              <a:gd name="T17" fmla="*/ 129 h 137"/>
              <a:gd name="T18" fmla="*/ 160 w 160"/>
              <a:gd name="T19" fmla="*/ 111 h 137"/>
              <a:gd name="T20" fmla="*/ 160 w 160"/>
              <a:gd name="T21" fmla="*/ 111 h 137"/>
              <a:gd name="T22" fmla="*/ 160 w 160"/>
              <a:gd name="T23" fmla="*/ 56 h 137"/>
              <a:gd name="T24" fmla="*/ 144 w 160"/>
              <a:gd name="T25" fmla="*/ 38 h 137"/>
              <a:gd name="T26" fmla="*/ 138 w 160"/>
              <a:gd name="T27" fmla="*/ 10 h 137"/>
              <a:gd name="T28" fmla="*/ 97 w 160"/>
              <a:gd name="T29" fmla="*/ 10 h 137"/>
              <a:gd name="T30" fmla="*/ 97 w 160"/>
              <a:gd name="T31" fmla="*/ 0 h 137"/>
              <a:gd name="T32" fmla="*/ 62 w 160"/>
              <a:gd name="T33" fmla="*/ 0 h 137"/>
              <a:gd name="T34" fmla="*/ 62 w 160"/>
              <a:gd name="T35" fmla="*/ 10 h 137"/>
              <a:gd name="T36" fmla="*/ 21 w 160"/>
              <a:gd name="T37" fmla="*/ 10 h 137"/>
              <a:gd name="T38" fmla="*/ 16 w 160"/>
              <a:gd name="T39" fmla="*/ 38 h 137"/>
              <a:gd name="T40" fmla="*/ 0 w 160"/>
              <a:gd name="T41" fmla="*/ 56 h 137"/>
              <a:gd name="T42" fmla="*/ 0 w 160"/>
              <a:gd name="T43" fmla="*/ 107 h 137"/>
              <a:gd name="T44" fmla="*/ 0 w 160"/>
              <a:gd name="T45" fmla="*/ 111 h 137"/>
              <a:gd name="T46" fmla="*/ 0 w 160"/>
              <a:gd name="T47" fmla="*/ 129 h 137"/>
              <a:gd name="T48" fmla="*/ 7 w 160"/>
              <a:gd name="T49" fmla="*/ 137 h 137"/>
              <a:gd name="T50" fmla="*/ 145 w 160"/>
              <a:gd name="T51" fmla="*/ 81 h 137"/>
              <a:gd name="T52" fmla="*/ 145 w 160"/>
              <a:gd name="T53" fmla="*/ 98 h 137"/>
              <a:gd name="T54" fmla="*/ 113 w 160"/>
              <a:gd name="T55" fmla="*/ 98 h 137"/>
              <a:gd name="T56" fmla="*/ 113 w 160"/>
              <a:gd name="T57" fmla="*/ 81 h 137"/>
              <a:gd name="T58" fmla="*/ 145 w 160"/>
              <a:gd name="T59" fmla="*/ 81 h 137"/>
              <a:gd name="T60" fmla="*/ 30 w 160"/>
              <a:gd name="T61" fmla="*/ 20 h 137"/>
              <a:gd name="T62" fmla="*/ 129 w 160"/>
              <a:gd name="T63" fmla="*/ 20 h 137"/>
              <a:gd name="T64" fmla="*/ 133 w 160"/>
              <a:gd name="T65" fmla="*/ 46 h 137"/>
              <a:gd name="T66" fmla="*/ 26 w 160"/>
              <a:gd name="T67" fmla="*/ 46 h 137"/>
              <a:gd name="T68" fmla="*/ 30 w 160"/>
              <a:gd name="T69" fmla="*/ 20 h 137"/>
              <a:gd name="T70" fmla="*/ 14 w 160"/>
              <a:gd name="T71" fmla="*/ 81 h 137"/>
              <a:gd name="T72" fmla="*/ 46 w 160"/>
              <a:gd name="T73" fmla="*/ 81 h 137"/>
              <a:gd name="T74" fmla="*/ 46 w 160"/>
              <a:gd name="T75" fmla="*/ 98 h 137"/>
              <a:gd name="T76" fmla="*/ 14 w 160"/>
              <a:gd name="T77" fmla="*/ 98 h 137"/>
              <a:gd name="T78" fmla="*/ 14 w 160"/>
              <a:gd name="T79" fmla="*/ 81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" h="137">
                <a:moveTo>
                  <a:pt x="7" y="137"/>
                </a:moveTo>
                <a:cubicBezTo>
                  <a:pt x="30" y="137"/>
                  <a:pt x="30" y="137"/>
                  <a:pt x="30" y="137"/>
                </a:cubicBezTo>
                <a:cubicBezTo>
                  <a:pt x="35" y="137"/>
                  <a:pt x="38" y="133"/>
                  <a:pt x="38" y="129"/>
                </a:cubicBezTo>
                <a:cubicBezTo>
                  <a:pt x="38" y="111"/>
                  <a:pt x="38" y="111"/>
                  <a:pt x="38" y="111"/>
                </a:cubicBezTo>
                <a:cubicBezTo>
                  <a:pt x="122" y="111"/>
                  <a:pt x="122" y="111"/>
                  <a:pt x="122" y="111"/>
                </a:cubicBezTo>
                <a:cubicBezTo>
                  <a:pt x="122" y="129"/>
                  <a:pt x="122" y="129"/>
                  <a:pt x="122" y="129"/>
                </a:cubicBezTo>
                <a:cubicBezTo>
                  <a:pt x="122" y="133"/>
                  <a:pt x="125" y="137"/>
                  <a:pt x="129" y="137"/>
                </a:cubicBezTo>
                <a:cubicBezTo>
                  <a:pt x="152" y="137"/>
                  <a:pt x="152" y="137"/>
                  <a:pt x="152" y="137"/>
                </a:cubicBezTo>
                <a:cubicBezTo>
                  <a:pt x="156" y="137"/>
                  <a:pt x="160" y="133"/>
                  <a:pt x="160" y="129"/>
                </a:cubicBezTo>
                <a:cubicBezTo>
                  <a:pt x="160" y="111"/>
                  <a:pt x="160" y="111"/>
                  <a:pt x="160" y="111"/>
                </a:cubicBezTo>
                <a:cubicBezTo>
                  <a:pt x="160" y="111"/>
                  <a:pt x="160" y="111"/>
                  <a:pt x="160" y="111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44" y="38"/>
                  <a:pt x="144" y="38"/>
                  <a:pt x="144" y="38"/>
                </a:cubicBezTo>
                <a:cubicBezTo>
                  <a:pt x="138" y="10"/>
                  <a:pt x="138" y="10"/>
                  <a:pt x="138" y="10"/>
                </a:cubicBezTo>
                <a:cubicBezTo>
                  <a:pt x="97" y="10"/>
                  <a:pt x="97" y="10"/>
                  <a:pt x="97" y="10"/>
                </a:cubicBezTo>
                <a:cubicBezTo>
                  <a:pt x="97" y="0"/>
                  <a:pt x="97" y="0"/>
                  <a:pt x="97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2" y="10"/>
                  <a:pt x="62" y="10"/>
                  <a:pt x="62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16" y="38"/>
                  <a:pt x="16" y="38"/>
                  <a:pt x="16" y="38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3"/>
                  <a:pt x="3" y="137"/>
                  <a:pt x="7" y="137"/>
                </a:cubicBezTo>
                <a:close/>
                <a:moveTo>
                  <a:pt x="145" y="81"/>
                </a:moveTo>
                <a:cubicBezTo>
                  <a:pt x="145" y="98"/>
                  <a:pt x="145" y="98"/>
                  <a:pt x="145" y="98"/>
                </a:cubicBezTo>
                <a:cubicBezTo>
                  <a:pt x="113" y="98"/>
                  <a:pt x="113" y="98"/>
                  <a:pt x="113" y="98"/>
                </a:cubicBezTo>
                <a:cubicBezTo>
                  <a:pt x="113" y="81"/>
                  <a:pt x="113" y="81"/>
                  <a:pt x="113" y="81"/>
                </a:cubicBezTo>
                <a:cubicBezTo>
                  <a:pt x="145" y="81"/>
                  <a:pt x="145" y="81"/>
                  <a:pt x="145" y="81"/>
                </a:cubicBezTo>
                <a:close/>
                <a:moveTo>
                  <a:pt x="30" y="20"/>
                </a:moveTo>
                <a:cubicBezTo>
                  <a:pt x="129" y="20"/>
                  <a:pt x="129" y="20"/>
                  <a:pt x="129" y="20"/>
                </a:cubicBezTo>
                <a:cubicBezTo>
                  <a:pt x="133" y="46"/>
                  <a:pt x="133" y="46"/>
                  <a:pt x="133" y="46"/>
                </a:cubicBezTo>
                <a:cubicBezTo>
                  <a:pt x="26" y="46"/>
                  <a:pt x="26" y="46"/>
                  <a:pt x="26" y="46"/>
                </a:cubicBezTo>
                <a:lnTo>
                  <a:pt x="30" y="20"/>
                </a:lnTo>
                <a:close/>
                <a:moveTo>
                  <a:pt x="14" y="81"/>
                </a:moveTo>
                <a:cubicBezTo>
                  <a:pt x="46" y="81"/>
                  <a:pt x="46" y="81"/>
                  <a:pt x="46" y="81"/>
                </a:cubicBezTo>
                <a:cubicBezTo>
                  <a:pt x="46" y="98"/>
                  <a:pt x="46" y="98"/>
                  <a:pt x="46" y="98"/>
                </a:cubicBezTo>
                <a:cubicBezTo>
                  <a:pt x="14" y="98"/>
                  <a:pt x="14" y="98"/>
                  <a:pt x="14" y="98"/>
                </a:cubicBezTo>
                <a:lnTo>
                  <a:pt x="14" y="8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7912F75F-3CC2-B645-AEA9-813F7E6C3746}"/>
              </a:ext>
            </a:extLst>
          </p:cNvPr>
          <p:cNvSpPr>
            <a:spLocks noEditPoints="1"/>
          </p:cNvSpPr>
          <p:nvPr/>
        </p:nvSpPr>
        <p:spPr bwMode="auto">
          <a:xfrm>
            <a:off x="752476" y="3575050"/>
            <a:ext cx="209550" cy="254000"/>
          </a:xfrm>
          <a:custGeom>
            <a:avLst/>
            <a:gdLst>
              <a:gd name="T0" fmla="*/ 107 w 132"/>
              <a:gd name="T1" fmla="*/ 127 h 160"/>
              <a:gd name="T2" fmla="*/ 92 w 132"/>
              <a:gd name="T3" fmla="*/ 127 h 160"/>
              <a:gd name="T4" fmla="*/ 95 w 132"/>
              <a:gd name="T5" fmla="*/ 132 h 160"/>
              <a:gd name="T6" fmla="*/ 37 w 132"/>
              <a:gd name="T7" fmla="*/ 132 h 160"/>
              <a:gd name="T8" fmla="*/ 40 w 132"/>
              <a:gd name="T9" fmla="*/ 127 h 160"/>
              <a:gd name="T10" fmla="*/ 25 w 132"/>
              <a:gd name="T11" fmla="*/ 127 h 160"/>
              <a:gd name="T12" fmla="*/ 0 w 132"/>
              <a:gd name="T13" fmla="*/ 160 h 160"/>
              <a:gd name="T14" fmla="*/ 15 w 132"/>
              <a:gd name="T15" fmla="*/ 160 h 160"/>
              <a:gd name="T16" fmla="*/ 20 w 132"/>
              <a:gd name="T17" fmla="*/ 155 h 160"/>
              <a:gd name="T18" fmla="*/ 112 w 132"/>
              <a:gd name="T19" fmla="*/ 155 h 160"/>
              <a:gd name="T20" fmla="*/ 117 w 132"/>
              <a:gd name="T21" fmla="*/ 160 h 160"/>
              <a:gd name="T22" fmla="*/ 132 w 132"/>
              <a:gd name="T23" fmla="*/ 160 h 160"/>
              <a:gd name="T24" fmla="*/ 107 w 132"/>
              <a:gd name="T25" fmla="*/ 127 h 160"/>
              <a:gd name="T26" fmla="*/ 26 w 132"/>
              <a:gd name="T27" fmla="*/ 146 h 160"/>
              <a:gd name="T28" fmla="*/ 30 w 132"/>
              <a:gd name="T29" fmla="*/ 140 h 160"/>
              <a:gd name="T30" fmla="*/ 102 w 132"/>
              <a:gd name="T31" fmla="*/ 140 h 160"/>
              <a:gd name="T32" fmla="*/ 106 w 132"/>
              <a:gd name="T33" fmla="*/ 146 h 160"/>
              <a:gd name="T34" fmla="*/ 26 w 132"/>
              <a:gd name="T35" fmla="*/ 146 h 160"/>
              <a:gd name="T36" fmla="*/ 127 w 132"/>
              <a:gd name="T37" fmla="*/ 0 h 160"/>
              <a:gd name="T38" fmla="*/ 7 w 132"/>
              <a:gd name="T39" fmla="*/ 0 h 160"/>
              <a:gd name="T40" fmla="*/ 7 w 132"/>
              <a:gd name="T41" fmla="*/ 123 h 160"/>
              <a:gd name="T42" fmla="*/ 127 w 132"/>
              <a:gd name="T43" fmla="*/ 123 h 160"/>
              <a:gd name="T44" fmla="*/ 127 w 132"/>
              <a:gd name="T45" fmla="*/ 0 h 160"/>
              <a:gd name="T46" fmla="*/ 32 w 132"/>
              <a:gd name="T47" fmla="*/ 8 h 160"/>
              <a:gd name="T48" fmla="*/ 102 w 132"/>
              <a:gd name="T49" fmla="*/ 8 h 160"/>
              <a:gd name="T50" fmla="*/ 102 w 132"/>
              <a:gd name="T51" fmla="*/ 16 h 160"/>
              <a:gd name="T52" fmla="*/ 32 w 132"/>
              <a:gd name="T53" fmla="*/ 16 h 160"/>
              <a:gd name="T54" fmla="*/ 32 w 132"/>
              <a:gd name="T55" fmla="*/ 8 h 160"/>
              <a:gd name="T56" fmla="*/ 38 w 132"/>
              <a:gd name="T57" fmla="*/ 109 h 160"/>
              <a:gd name="T58" fmla="*/ 17 w 132"/>
              <a:gd name="T59" fmla="*/ 109 h 160"/>
              <a:gd name="T60" fmla="*/ 17 w 132"/>
              <a:gd name="T61" fmla="*/ 98 h 160"/>
              <a:gd name="T62" fmla="*/ 38 w 132"/>
              <a:gd name="T63" fmla="*/ 98 h 160"/>
              <a:gd name="T64" fmla="*/ 38 w 132"/>
              <a:gd name="T65" fmla="*/ 109 h 160"/>
              <a:gd name="T66" fmla="*/ 118 w 132"/>
              <a:gd name="T67" fmla="*/ 109 h 160"/>
              <a:gd name="T68" fmla="*/ 97 w 132"/>
              <a:gd name="T69" fmla="*/ 109 h 160"/>
              <a:gd name="T70" fmla="*/ 97 w 132"/>
              <a:gd name="T71" fmla="*/ 98 h 160"/>
              <a:gd name="T72" fmla="*/ 118 w 132"/>
              <a:gd name="T73" fmla="*/ 98 h 160"/>
              <a:gd name="T74" fmla="*/ 118 w 132"/>
              <a:gd name="T75" fmla="*/ 109 h 160"/>
              <a:gd name="T76" fmla="*/ 118 w 132"/>
              <a:gd name="T77" fmla="*/ 86 h 160"/>
              <a:gd name="T78" fmla="*/ 17 w 132"/>
              <a:gd name="T79" fmla="*/ 86 h 160"/>
              <a:gd name="T80" fmla="*/ 17 w 132"/>
              <a:gd name="T81" fmla="*/ 26 h 160"/>
              <a:gd name="T82" fmla="*/ 118 w 132"/>
              <a:gd name="T83" fmla="*/ 26 h 160"/>
              <a:gd name="T84" fmla="*/ 118 w 132"/>
              <a:gd name="T85" fmla="*/ 8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2" h="160">
                <a:moveTo>
                  <a:pt x="107" y="127"/>
                </a:moveTo>
                <a:lnTo>
                  <a:pt x="92" y="127"/>
                </a:lnTo>
                <a:lnTo>
                  <a:pt x="95" y="132"/>
                </a:lnTo>
                <a:lnTo>
                  <a:pt x="37" y="132"/>
                </a:lnTo>
                <a:lnTo>
                  <a:pt x="40" y="127"/>
                </a:lnTo>
                <a:lnTo>
                  <a:pt x="25" y="127"/>
                </a:lnTo>
                <a:lnTo>
                  <a:pt x="0" y="160"/>
                </a:lnTo>
                <a:lnTo>
                  <a:pt x="15" y="160"/>
                </a:lnTo>
                <a:lnTo>
                  <a:pt x="20" y="155"/>
                </a:lnTo>
                <a:lnTo>
                  <a:pt x="112" y="155"/>
                </a:lnTo>
                <a:lnTo>
                  <a:pt x="117" y="160"/>
                </a:lnTo>
                <a:lnTo>
                  <a:pt x="132" y="160"/>
                </a:lnTo>
                <a:lnTo>
                  <a:pt x="107" y="127"/>
                </a:lnTo>
                <a:close/>
                <a:moveTo>
                  <a:pt x="26" y="146"/>
                </a:moveTo>
                <a:lnTo>
                  <a:pt x="30" y="140"/>
                </a:lnTo>
                <a:lnTo>
                  <a:pt x="102" y="140"/>
                </a:lnTo>
                <a:lnTo>
                  <a:pt x="106" y="146"/>
                </a:lnTo>
                <a:lnTo>
                  <a:pt x="26" y="146"/>
                </a:lnTo>
                <a:close/>
                <a:moveTo>
                  <a:pt x="127" y="0"/>
                </a:moveTo>
                <a:lnTo>
                  <a:pt x="7" y="0"/>
                </a:lnTo>
                <a:lnTo>
                  <a:pt x="7" y="123"/>
                </a:lnTo>
                <a:lnTo>
                  <a:pt x="127" y="123"/>
                </a:lnTo>
                <a:lnTo>
                  <a:pt x="127" y="0"/>
                </a:lnTo>
                <a:close/>
                <a:moveTo>
                  <a:pt x="32" y="8"/>
                </a:moveTo>
                <a:lnTo>
                  <a:pt x="102" y="8"/>
                </a:lnTo>
                <a:lnTo>
                  <a:pt x="102" y="16"/>
                </a:lnTo>
                <a:lnTo>
                  <a:pt x="32" y="16"/>
                </a:lnTo>
                <a:lnTo>
                  <a:pt x="32" y="8"/>
                </a:lnTo>
                <a:close/>
                <a:moveTo>
                  <a:pt x="38" y="109"/>
                </a:moveTo>
                <a:lnTo>
                  <a:pt x="17" y="109"/>
                </a:lnTo>
                <a:lnTo>
                  <a:pt x="17" y="98"/>
                </a:lnTo>
                <a:lnTo>
                  <a:pt x="38" y="98"/>
                </a:lnTo>
                <a:lnTo>
                  <a:pt x="38" y="109"/>
                </a:lnTo>
                <a:close/>
                <a:moveTo>
                  <a:pt x="118" y="109"/>
                </a:moveTo>
                <a:lnTo>
                  <a:pt x="97" y="109"/>
                </a:lnTo>
                <a:lnTo>
                  <a:pt x="97" y="98"/>
                </a:lnTo>
                <a:lnTo>
                  <a:pt x="118" y="98"/>
                </a:lnTo>
                <a:lnTo>
                  <a:pt x="118" y="109"/>
                </a:lnTo>
                <a:close/>
                <a:moveTo>
                  <a:pt x="118" y="86"/>
                </a:moveTo>
                <a:lnTo>
                  <a:pt x="17" y="86"/>
                </a:lnTo>
                <a:lnTo>
                  <a:pt x="17" y="26"/>
                </a:lnTo>
                <a:lnTo>
                  <a:pt x="118" y="26"/>
                </a:lnTo>
                <a:lnTo>
                  <a:pt x="118" y="8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47A22E09-B1BD-F2C8-A28A-345BC06F8AFA}"/>
              </a:ext>
            </a:extLst>
          </p:cNvPr>
          <p:cNvSpPr>
            <a:spLocks noEditPoints="1"/>
          </p:cNvSpPr>
          <p:nvPr/>
        </p:nvSpPr>
        <p:spPr bwMode="auto">
          <a:xfrm>
            <a:off x="8986838" y="4130675"/>
            <a:ext cx="252413" cy="242888"/>
          </a:xfrm>
          <a:custGeom>
            <a:avLst/>
            <a:gdLst>
              <a:gd name="T0" fmla="*/ 87 w 160"/>
              <a:gd name="T1" fmla="*/ 7 h 153"/>
              <a:gd name="T2" fmla="*/ 87 w 160"/>
              <a:gd name="T3" fmla="*/ 0 h 153"/>
              <a:gd name="T4" fmla="*/ 73 w 160"/>
              <a:gd name="T5" fmla="*/ 0 h 153"/>
              <a:gd name="T6" fmla="*/ 73 w 160"/>
              <a:gd name="T7" fmla="*/ 7 h 153"/>
              <a:gd name="T8" fmla="*/ 1 w 160"/>
              <a:gd name="T9" fmla="*/ 75 h 153"/>
              <a:gd name="T10" fmla="*/ 2 w 160"/>
              <a:gd name="T11" fmla="*/ 75 h 153"/>
              <a:gd name="T12" fmla="*/ 27 w 160"/>
              <a:gd name="T13" fmla="*/ 60 h 153"/>
              <a:gd name="T14" fmla="*/ 51 w 160"/>
              <a:gd name="T15" fmla="*/ 77 h 153"/>
              <a:gd name="T16" fmla="*/ 55 w 160"/>
              <a:gd name="T17" fmla="*/ 77 h 153"/>
              <a:gd name="T18" fmla="*/ 73 w 160"/>
              <a:gd name="T19" fmla="*/ 61 h 153"/>
              <a:gd name="T20" fmla="*/ 73 w 160"/>
              <a:gd name="T21" fmla="*/ 126 h 153"/>
              <a:gd name="T22" fmla="*/ 59 w 160"/>
              <a:gd name="T23" fmla="*/ 140 h 153"/>
              <a:gd name="T24" fmla="*/ 55 w 160"/>
              <a:gd name="T25" fmla="*/ 140 h 153"/>
              <a:gd name="T26" fmla="*/ 41 w 160"/>
              <a:gd name="T27" fmla="*/ 126 h 153"/>
              <a:gd name="T28" fmla="*/ 28 w 160"/>
              <a:gd name="T29" fmla="*/ 126 h 153"/>
              <a:gd name="T30" fmla="*/ 55 w 160"/>
              <a:gd name="T31" fmla="*/ 153 h 153"/>
              <a:gd name="T32" fmla="*/ 59 w 160"/>
              <a:gd name="T33" fmla="*/ 153 h 153"/>
              <a:gd name="T34" fmla="*/ 87 w 160"/>
              <a:gd name="T35" fmla="*/ 126 h 153"/>
              <a:gd name="T36" fmla="*/ 87 w 160"/>
              <a:gd name="T37" fmla="*/ 61 h 153"/>
              <a:gd name="T38" fmla="*/ 105 w 160"/>
              <a:gd name="T39" fmla="*/ 77 h 153"/>
              <a:gd name="T40" fmla="*/ 109 w 160"/>
              <a:gd name="T41" fmla="*/ 77 h 153"/>
              <a:gd name="T42" fmla="*/ 134 w 160"/>
              <a:gd name="T43" fmla="*/ 60 h 153"/>
              <a:gd name="T44" fmla="*/ 158 w 160"/>
              <a:gd name="T45" fmla="*/ 75 h 153"/>
              <a:gd name="T46" fmla="*/ 159 w 160"/>
              <a:gd name="T47" fmla="*/ 75 h 153"/>
              <a:gd name="T48" fmla="*/ 87 w 160"/>
              <a:gd name="T49" fmla="*/ 7 h 153"/>
              <a:gd name="T50" fmla="*/ 160 w 160"/>
              <a:gd name="T51" fmla="*/ 68 h 153"/>
              <a:gd name="T52" fmla="*/ 160 w 160"/>
              <a:gd name="T53" fmla="*/ 68 h 153"/>
              <a:gd name="T54" fmla="*/ 160 w 160"/>
              <a:gd name="T55" fmla="*/ 68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0" h="153">
                <a:moveTo>
                  <a:pt x="87" y="7"/>
                </a:moveTo>
                <a:cubicBezTo>
                  <a:pt x="87" y="0"/>
                  <a:pt x="87" y="0"/>
                  <a:pt x="87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3" y="7"/>
                  <a:pt x="73" y="7"/>
                  <a:pt x="73" y="7"/>
                </a:cubicBezTo>
                <a:cubicBezTo>
                  <a:pt x="36" y="10"/>
                  <a:pt x="6" y="39"/>
                  <a:pt x="1" y="75"/>
                </a:cubicBezTo>
                <a:cubicBezTo>
                  <a:pt x="0" y="81"/>
                  <a:pt x="0" y="81"/>
                  <a:pt x="2" y="75"/>
                </a:cubicBezTo>
                <a:cubicBezTo>
                  <a:pt x="7" y="66"/>
                  <a:pt x="16" y="60"/>
                  <a:pt x="27" y="60"/>
                </a:cubicBezTo>
                <a:cubicBezTo>
                  <a:pt x="38" y="60"/>
                  <a:pt x="47" y="67"/>
                  <a:pt x="51" y="77"/>
                </a:cubicBezTo>
                <a:cubicBezTo>
                  <a:pt x="54" y="82"/>
                  <a:pt x="53" y="82"/>
                  <a:pt x="55" y="77"/>
                </a:cubicBezTo>
                <a:cubicBezTo>
                  <a:pt x="59" y="69"/>
                  <a:pt x="65" y="63"/>
                  <a:pt x="73" y="61"/>
                </a:cubicBezTo>
                <a:cubicBezTo>
                  <a:pt x="73" y="126"/>
                  <a:pt x="73" y="126"/>
                  <a:pt x="73" y="126"/>
                </a:cubicBezTo>
                <a:cubicBezTo>
                  <a:pt x="73" y="133"/>
                  <a:pt x="67" y="140"/>
                  <a:pt x="59" y="140"/>
                </a:cubicBezTo>
                <a:cubicBezTo>
                  <a:pt x="55" y="140"/>
                  <a:pt x="55" y="140"/>
                  <a:pt x="55" y="140"/>
                </a:cubicBezTo>
                <a:cubicBezTo>
                  <a:pt x="47" y="140"/>
                  <a:pt x="41" y="133"/>
                  <a:pt x="41" y="126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8" y="141"/>
                  <a:pt x="40" y="153"/>
                  <a:pt x="55" y="153"/>
                </a:cubicBezTo>
                <a:cubicBezTo>
                  <a:pt x="59" y="153"/>
                  <a:pt x="59" y="153"/>
                  <a:pt x="59" y="153"/>
                </a:cubicBezTo>
                <a:cubicBezTo>
                  <a:pt x="74" y="153"/>
                  <a:pt x="87" y="141"/>
                  <a:pt x="87" y="126"/>
                </a:cubicBezTo>
                <a:cubicBezTo>
                  <a:pt x="87" y="61"/>
                  <a:pt x="87" y="61"/>
                  <a:pt x="87" y="61"/>
                </a:cubicBezTo>
                <a:cubicBezTo>
                  <a:pt x="95" y="63"/>
                  <a:pt x="102" y="69"/>
                  <a:pt x="105" y="77"/>
                </a:cubicBezTo>
                <a:cubicBezTo>
                  <a:pt x="107" y="82"/>
                  <a:pt x="107" y="82"/>
                  <a:pt x="109" y="77"/>
                </a:cubicBezTo>
                <a:cubicBezTo>
                  <a:pt x="113" y="67"/>
                  <a:pt x="122" y="60"/>
                  <a:pt x="134" y="60"/>
                </a:cubicBezTo>
                <a:cubicBezTo>
                  <a:pt x="144" y="60"/>
                  <a:pt x="153" y="66"/>
                  <a:pt x="158" y="75"/>
                </a:cubicBezTo>
                <a:cubicBezTo>
                  <a:pt x="160" y="81"/>
                  <a:pt x="160" y="81"/>
                  <a:pt x="159" y="75"/>
                </a:cubicBezTo>
                <a:cubicBezTo>
                  <a:pt x="154" y="39"/>
                  <a:pt x="124" y="10"/>
                  <a:pt x="87" y="7"/>
                </a:cubicBezTo>
                <a:close/>
                <a:moveTo>
                  <a:pt x="160" y="68"/>
                </a:moveTo>
                <a:cubicBezTo>
                  <a:pt x="160" y="67"/>
                  <a:pt x="160" y="67"/>
                  <a:pt x="160" y="68"/>
                </a:cubicBezTo>
                <a:cubicBezTo>
                  <a:pt x="160" y="68"/>
                  <a:pt x="160" y="68"/>
                  <a:pt x="160" y="6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E8C28C17-E66C-3452-7C49-BBAD451B0E4F}"/>
              </a:ext>
            </a:extLst>
          </p:cNvPr>
          <p:cNvSpPr>
            <a:spLocks noEditPoints="1"/>
          </p:cNvSpPr>
          <p:nvPr/>
        </p:nvSpPr>
        <p:spPr bwMode="auto">
          <a:xfrm>
            <a:off x="7373938" y="3575050"/>
            <a:ext cx="179388" cy="254000"/>
          </a:xfrm>
          <a:custGeom>
            <a:avLst/>
            <a:gdLst>
              <a:gd name="T0" fmla="*/ 41 w 113"/>
              <a:gd name="T1" fmla="*/ 0 h 160"/>
              <a:gd name="T2" fmla="*/ 41 w 113"/>
              <a:gd name="T3" fmla="*/ 38 h 160"/>
              <a:gd name="T4" fmla="*/ 0 w 113"/>
              <a:gd name="T5" fmla="*/ 38 h 160"/>
              <a:gd name="T6" fmla="*/ 0 w 113"/>
              <a:gd name="T7" fmla="*/ 160 h 160"/>
              <a:gd name="T8" fmla="*/ 113 w 113"/>
              <a:gd name="T9" fmla="*/ 160 h 160"/>
              <a:gd name="T10" fmla="*/ 113 w 113"/>
              <a:gd name="T11" fmla="*/ 0 h 160"/>
              <a:gd name="T12" fmla="*/ 41 w 113"/>
              <a:gd name="T13" fmla="*/ 0 h 160"/>
              <a:gd name="T14" fmla="*/ 79 w 113"/>
              <a:gd name="T15" fmla="*/ 85 h 160"/>
              <a:gd name="T16" fmla="*/ 79 w 113"/>
              <a:gd name="T17" fmla="*/ 127 h 160"/>
              <a:gd name="T18" fmla="*/ 34 w 113"/>
              <a:gd name="T19" fmla="*/ 127 h 160"/>
              <a:gd name="T20" fmla="*/ 34 w 113"/>
              <a:gd name="T21" fmla="*/ 85 h 160"/>
              <a:gd name="T22" fmla="*/ 18 w 113"/>
              <a:gd name="T23" fmla="*/ 85 h 160"/>
              <a:gd name="T24" fmla="*/ 56 w 113"/>
              <a:gd name="T25" fmla="*/ 47 h 160"/>
              <a:gd name="T26" fmla="*/ 95 w 113"/>
              <a:gd name="T27" fmla="*/ 85 h 160"/>
              <a:gd name="T28" fmla="*/ 79 w 113"/>
              <a:gd name="T29" fmla="*/ 85 h 160"/>
              <a:gd name="T30" fmla="*/ 36 w 113"/>
              <a:gd name="T31" fmla="*/ 2 h 160"/>
              <a:gd name="T32" fmla="*/ 2 w 113"/>
              <a:gd name="T33" fmla="*/ 33 h 160"/>
              <a:gd name="T34" fmla="*/ 36 w 113"/>
              <a:gd name="T35" fmla="*/ 33 h 160"/>
              <a:gd name="T36" fmla="*/ 36 w 113"/>
              <a:gd name="T37" fmla="*/ 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" h="160">
                <a:moveTo>
                  <a:pt x="41" y="0"/>
                </a:moveTo>
                <a:lnTo>
                  <a:pt x="41" y="38"/>
                </a:lnTo>
                <a:lnTo>
                  <a:pt x="0" y="38"/>
                </a:lnTo>
                <a:lnTo>
                  <a:pt x="0" y="160"/>
                </a:lnTo>
                <a:lnTo>
                  <a:pt x="113" y="160"/>
                </a:lnTo>
                <a:lnTo>
                  <a:pt x="113" y="0"/>
                </a:lnTo>
                <a:lnTo>
                  <a:pt x="41" y="0"/>
                </a:lnTo>
                <a:close/>
                <a:moveTo>
                  <a:pt x="79" y="85"/>
                </a:moveTo>
                <a:lnTo>
                  <a:pt x="79" y="127"/>
                </a:lnTo>
                <a:lnTo>
                  <a:pt x="34" y="127"/>
                </a:lnTo>
                <a:lnTo>
                  <a:pt x="34" y="85"/>
                </a:lnTo>
                <a:lnTo>
                  <a:pt x="18" y="85"/>
                </a:lnTo>
                <a:lnTo>
                  <a:pt x="56" y="47"/>
                </a:lnTo>
                <a:lnTo>
                  <a:pt x="95" y="85"/>
                </a:lnTo>
                <a:lnTo>
                  <a:pt x="79" y="85"/>
                </a:lnTo>
                <a:close/>
                <a:moveTo>
                  <a:pt x="36" y="2"/>
                </a:moveTo>
                <a:lnTo>
                  <a:pt x="2" y="33"/>
                </a:lnTo>
                <a:lnTo>
                  <a:pt x="36" y="33"/>
                </a:lnTo>
                <a:lnTo>
                  <a:pt x="36" y="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Oval 137">
            <a:extLst>
              <a:ext uri="{FF2B5EF4-FFF2-40B4-BE49-F238E27FC236}">
                <a16:creationId xmlns:a16="http://schemas.microsoft.com/office/drawing/2014/main" id="{331EAD14-EBEE-1AEC-4613-DF3C8FF69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1888" y="4133850"/>
            <a:ext cx="50800" cy="50800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CD36AD3F-9A6D-2A0A-4685-85ED395A5DAF}"/>
              </a:ext>
            </a:extLst>
          </p:cNvPr>
          <p:cNvSpPr>
            <a:spLocks/>
          </p:cNvSpPr>
          <p:nvPr/>
        </p:nvSpPr>
        <p:spPr bwMode="auto">
          <a:xfrm>
            <a:off x="7350126" y="4179888"/>
            <a:ext cx="239713" cy="187325"/>
          </a:xfrm>
          <a:custGeom>
            <a:avLst/>
            <a:gdLst>
              <a:gd name="T0" fmla="*/ 122 w 151"/>
              <a:gd name="T1" fmla="*/ 40 h 118"/>
              <a:gd name="T2" fmla="*/ 151 w 151"/>
              <a:gd name="T3" fmla="*/ 14 h 118"/>
              <a:gd name="T4" fmla="*/ 144 w 151"/>
              <a:gd name="T5" fmla="*/ 5 h 118"/>
              <a:gd name="T6" fmla="*/ 121 w 151"/>
              <a:gd name="T7" fmla="*/ 24 h 118"/>
              <a:gd name="T8" fmla="*/ 105 w 151"/>
              <a:gd name="T9" fmla="*/ 11 h 118"/>
              <a:gd name="T10" fmla="*/ 77 w 151"/>
              <a:gd name="T11" fmla="*/ 0 h 118"/>
              <a:gd name="T12" fmla="*/ 42 w 151"/>
              <a:gd name="T13" fmla="*/ 0 h 118"/>
              <a:gd name="T14" fmla="*/ 25 w 151"/>
              <a:gd name="T15" fmla="*/ 38 h 118"/>
              <a:gd name="T16" fmla="*/ 21 w 151"/>
              <a:gd name="T17" fmla="*/ 36 h 118"/>
              <a:gd name="T18" fmla="*/ 19 w 151"/>
              <a:gd name="T19" fmla="*/ 41 h 118"/>
              <a:gd name="T20" fmla="*/ 18 w 151"/>
              <a:gd name="T21" fmla="*/ 42 h 118"/>
              <a:gd name="T22" fmla="*/ 17 w 151"/>
              <a:gd name="T23" fmla="*/ 44 h 118"/>
              <a:gd name="T24" fmla="*/ 12 w 151"/>
              <a:gd name="T25" fmla="*/ 42 h 118"/>
              <a:gd name="T26" fmla="*/ 0 w 151"/>
              <a:gd name="T27" fmla="*/ 70 h 118"/>
              <a:gd name="T28" fmla="*/ 28 w 151"/>
              <a:gd name="T29" fmla="*/ 82 h 118"/>
              <a:gd name="T30" fmla="*/ 30 w 151"/>
              <a:gd name="T31" fmla="*/ 83 h 118"/>
              <a:gd name="T32" fmla="*/ 31 w 151"/>
              <a:gd name="T33" fmla="*/ 82 h 118"/>
              <a:gd name="T34" fmla="*/ 42 w 151"/>
              <a:gd name="T35" fmla="*/ 54 h 118"/>
              <a:gd name="T36" fmla="*/ 37 w 151"/>
              <a:gd name="T37" fmla="*/ 52 h 118"/>
              <a:gd name="T38" fmla="*/ 38 w 151"/>
              <a:gd name="T39" fmla="*/ 50 h 118"/>
              <a:gd name="T40" fmla="*/ 39 w 151"/>
              <a:gd name="T41" fmla="*/ 49 h 118"/>
              <a:gd name="T42" fmla="*/ 40 w 151"/>
              <a:gd name="T43" fmla="*/ 45 h 118"/>
              <a:gd name="T44" fmla="*/ 36 w 151"/>
              <a:gd name="T45" fmla="*/ 43 h 118"/>
              <a:gd name="T46" fmla="*/ 49 w 151"/>
              <a:gd name="T47" fmla="*/ 12 h 118"/>
              <a:gd name="T48" fmla="*/ 72 w 151"/>
              <a:gd name="T49" fmla="*/ 12 h 118"/>
              <a:gd name="T50" fmla="*/ 56 w 151"/>
              <a:gd name="T51" fmla="*/ 56 h 118"/>
              <a:gd name="T52" fmla="*/ 53 w 151"/>
              <a:gd name="T53" fmla="*/ 80 h 118"/>
              <a:gd name="T54" fmla="*/ 46 w 151"/>
              <a:gd name="T55" fmla="*/ 81 h 118"/>
              <a:gd name="T56" fmla="*/ 42 w 151"/>
              <a:gd name="T57" fmla="*/ 88 h 118"/>
              <a:gd name="T58" fmla="*/ 41 w 151"/>
              <a:gd name="T59" fmla="*/ 91 h 118"/>
              <a:gd name="T60" fmla="*/ 38 w 151"/>
              <a:gd name="T61" fmla="*/ 90 h 118"/>
              <a:gd name="T62" fmla="*/ 21 w 151"/>
              <a:gd name="T63" fmla="*/ 82 h 118"/>
              <a:gd name="T64" fmla="*/ 18 w 151"/>
              <a:gd name="T65" fmla="*/ 83 h 118"/>
              <a:gd name="T66" fmla="*/ 19 w 151"/>
              <a:gd name="T67" fmla="*/ 98 h 118"/>
              <a:gd name="T68" fmla="*/ 66 w 151"/>
              <a:gd name="T69" fmla="*/ 95 h 118"/>
              <a:gd name="T70" fmla="*/ 71 w 151"/>
              <a:gd name="T71" fmla="*/ 66 h 118"/>
              <a:gd name="T72" fmla="*/ 72 w 151"/>
              <a:gd name="T73" fmla="*/ 67 h 118"/>
              <a:gd name="T74" fmla="*/ 91 w 151"/>
              <a:gd name="T75" fmla="*/ 81 h 118"/>
              <a:gd name="T76" fmla="*/ 92 w 151"/>
              <a:gd name="T77" fmla="*/ 118 h 118"/>
              <a:gd name="T78" fmla="*/ 108 w 151"/>
              <a:gd name="T79" fmla="*/ 117 h 118"/>
              <a:gd name="T80" fmla="*/ 106 w 151"/>
              <a:gd name="T81" fmla="*/ 73 h 118"/>
              <a:gd name="T82" fmla="*/ 83 w 151"/>
              <a:gd name="T83" fmla="*/ 56 h 118"/>
              <a:gd name="T84" fmla="*/ 99 w 151"/>
              <a:gd name="T85" fmla="*/ 22 h 118"/>
              <a:gd name="T86" fmla="*/ 122 w 151"/>
              <a:gd name="T87" fmla="*/ 40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1" h="118">
                <a:moveTo>
                  <a:pt x="122" y="40"/>
                </a:moveTo>
                <a:lnTo>
                  <a:pt x="151" y="14"/>
                </a:lnTo>
                <a:lnTo>
                  <a:pt x="144" y="5"/>
                </a:lnTo>
                <a:lnTo>
                  <a:pt x="121" y="24"/>
                </a:lnTo>
                <a:lnTo>
                  <a:pt x="105" y="11"/>
                </a:lnTo>
                <a:lnTo>
                  <a:pt x="77" y="0"/>
                </a:lnTo>
                <a:lnTo>
                  <a:pt x="42" y="0"/>
                </a:lnTo>
                <a:lnTo>
                  <a:pt x="25" y="38"/>
                </a:lnTo>
                <a:lnTo>
                  <a:pt x="21" y="36"/>
                </a:lnTo>
                <a:lnTo>
                  <a:pt x="19" y="41"/>
                </a:lnTo>
                <a:lnTo>
                  <a:pt x="18" y="42"/>
                </a:lnTo>
                <a:lnTo>
                  <a:pt x="17" y="44"/>
                </a:lnTo>
                <a:lnTo>
                  <a:pt x="12" y="42"/>
                </a:lnTo>
                <a:lnTo>
                  <a:pt x="0" y="70"/>
                </a:lnTo>
                <a:lnTo>
                  <a:pt x="28" y="82"/>
                </a:lnTo>
                <a:lnTo>
                  <a:pt x="30" y="83"/>
                </a:lnTo>
                <a:lnTo>
                  <a:pt x="31" y="82"/>
                </a:lnTo>
                <a:lnTo>
                  <a:pt x="42" y="54"/>
                </a:lnTo>
                <a:lnTo>
                  <a:pt x="37" y="52"/>
                </a:lnTo>
                <a:lnTo>
                  <a:pt x="38" y="50"/>
                </a:lnTo>
                <a:lnTo>
                  <a:pt x="39" y="49"/>
                </a:lnTo>
                <a:lnTo>
                  <a:pt x="40" y="45"/>
                </a:lnTo>
                <a:lnTo>
                  <a:pt x="36" y="43"/>
                </a:lnTo>
                <a:lnTo>
                  <a:pt x="49" y="12"/>
                </a:lnTo>
                <a:lnTo>
                  <a:pt x="72" y="12"/>
                </a:lnTo>
                <a:lnTo>
                  <a:pt x="56" y="56"/>
                </a:lnTo>
                <a:lnTo>
                  <a:pt x="53" y="80"/>
                </a:lnTo>
                <a:lnTo>
                  <a:pt x="46" y="81"/>
                </a:lnTo>
                <a:lnTo>
                  <a:pt x="42" y="88"/>
                </a:lnTo>
                <a:lnTo>
                  <a:pt x="41" y="91"/>
                </a:lnTo>
                <a:lnTo>
                  <a:pt x="38" y="90"/>
                </a:lnTo>
                <a:lnTo>
                  <a:pt x="21" y="82"/>
                </a:lnTo>
                <a:lnTo>
                  <a:pt x="18" y="83"/>
                </a:lnTo>
                <a:lnTo>
                  <a:pt x="19" y="98"/>
                </a:lnTo>
                <a:lnTo>
                  <a:pt x="66" y="95"/>
                </a:lnTo>
                <a:lnTo>
                  <a:pt x="71" y="66"/>
                </a:lnTo>
                <a:lnTo>
                  <a:pt x="72" y="67"/>
                </a:lnTo>
                <a:lnTo>
                  <a:pt x="91" y="81"/>
                </a:lnTo>
                <a:lnTo>
                  <a:pt x="92" y="118"/>
                </a:lnTo>
                <a:lnTo>
                  <a:pt x="108" y="117"/>
                </a:lnTo>
                <a:lnTo>
                  <a:pt x="106" y="73"/>
                </a:lnTo>
                <a:lnTo>
                  <a:pt x="83" y="56"/>
                </a:lnTo>
                <a:lnTo>
                  <a:pt x="99" y="22"/>
                </a:lnTo>
                <a:lnTo>
                  <a:pt x="122" y="4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7BE9F143-25B7-D80C-A71E-AE038BE3B77C}"/>
              </a:ext>
            </a:extLst>
          </p:cNvPr>
          <p:cNvSpPr>
            <a:spLocks/>
          </p:cNvSpPr>
          <p:nvPr/>
        </p:nvSpPr>
        <p:spPr bwMode="auto">
          <a:xfrm>
            <a:off x="7335838" y="4240213"/>
            <a:ext cx="26988" cy="49213"/>
          </a:xfrm>
          <a:custGeom>
            <a:avLst/>
            <a:gdLst>
              <a:gd name="T0" fmla="*/ 12 w 17"/>
              <a:gd name="T1" fmla="*/ 0 h 31"/>
              <a:gd name="T2" fmla="*/ 0 w 17"/>
              <a:gd name="T3" fmla="*/ 29 h 31"/>
              <a:gd name="T4" fmla="*/ 5 w 17"/>
              <a:gd name="T5" fmla="*/ 31 h 31"/>
              <a:gd name="T6" fmla="*/ 17 w 17"/>
              <a:gd name="T7" fmla="*/ 2 h 31"/>
              <a:gd name="T8" fmla="*/ 12 w 17"/>
              <a:gd name="T9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31">
                <a:moveTo>
                  <a:pt x="12" y="0"/>
                </a:moveTo>
                <a:lnTo>
                  <a:pt x="0" y="29"/>
                </a:lnTo>
                <a:lnTo>
                  <a:pt x="5" y="31"/>
                </a:lnTo>
                <a:lnTo>
                  <a:pt x="17" y="2"/>
                </a:lnTo>
                <a:lnTo>
                  <a:pt x="1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B5836ABA-40CC-AA3F-4E7F-56448FD249F4}"/>
              </a:ext>
            </a:extLst>
          </p:cNvPr>
          <p:cNvSpPr>
            <a:spLocks/>
          </p:cNvSpPr>
          <p:nvPr/>
        </p:nvSpPr>
        <p:spPr bwMode="auto">
          <a:xfrm>
            <a:off x="7404101" y="4268788"/>
            <a:ext cx="26988" cy="49213"/>
          </a:xfrm>
          <a:custGeom>
            <a:avLst/>
            <a:gdLst>
              <a:gd name="T0" fmla="*/ 8 w 17"/>
              <a:gd name="T1" fmla="*/ 25 h 31"/>
              <a:gd name="T2" fmla="*/ 17 w 17"/>
              <a:gd name="T3" fmla="*/ 2 h 31"/>
              <a:gd name="T4" fmla="*/ 12 w 17"/>
              <a:gd name="T5" fmla="*/ 0 h 31"/>
              <a:gd name="T6" fmla="*/ 2 w 17"/>
              <a:gd name="T7" fmla="*/ 25 h 31"/>
              <a:gd name="T8" fmla="*/ 0 w 17"/>
              <a:gd name="T9" fmla="*/ 29 h 31"/>
              <a:gd name="T10" fmla="*/ 5 w 17"/>
              <a:gd name="T11" fmla="*/ 31 h 31"/>
              <a:gd name="T12" fmla="*/ 8 w 17"/>
              <a:gd name="T13" fmla="*/ 25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" h="31">
                <a:moveTo>
                  <a:pt x="8" y="25"/>
                </a:moveTo>
                <a:lnTo>
                  <a:pt x="17" y="2"/>
                </a:lnTo>
                <a:lnTo>
                  <a:pt x="12" y="0"/>
                </a:lnTo>
                <a:lnTo>
                  <a:pt x="2" y="25"/>
                </a:lnTo>
                <a:lnTo>
                  <a:pt x="0" y="29"/>
                </a:lnTo>
                <a:lnTo>
                  <a:pt x="5" y="31"/>
                </a:lnTo>
                <a:lnTo>
                  <a:pt x="8" y="2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E3E88273-208F-64ED-6805-82193F7C67D5}"/>
              </a:ext>
            </a:extLst>
          </p:cNvPr>
          <p:cNvSpPr>
            <a:spLocks noEditPoints="1"/>
          </p:cNvSpPr>
          <p:nvPr/>
        </p:nvSpPr>
        <p:spPr bwMode="auto">
          <a:xfrm>
            <a:off x="8982076" y="4716463"/>
            <a:ext cx="266700" cy="176213"/>
          </a:xfrm>
          <a:custGeom>
            <a:avLst/>
            <a:gdLst>
              <a:gd name="T0" fmla="*/ 67 w 169"/>
              <a:gd name="T1" fmla="*/ 69 h 111"/>
              <a:gd name="T2" fmla="*/ 48 w 169"/>
              <a:gd name="T3" fmla="*/ 75 h 111"/>
              <a:gd name="T4" fmla="*/ 42 w 169"/>
              <a:gd name="T5" fmla="*/ 75 h 111"/>
              <a:gd name="T6" fmla="*/ 42 w 169"/>
              <a:gd name="T7" fmla="*/ 75 h 111"/>
              <a:gd name="T8" fmla="*/ 38 w 169"/>
              <a:gd name="T9" fmla="*/ 104 h 111"/>
              <a:gd name="T10" fmla="*/ 67 w 169"/>
              <a:gd name="T11" fmla="*/ 100 h 111"/>
              <a:gd name="T12" fmla="*/ 70 w 169"/>
              <a:gd name="T13" fmla="*/ 71 h 111"/>
              <a:gd name="T14" fmla="*/ 67 w 169"/>
              <a:gd name="T15" fmla="*/ 69 h 111"/>
              <a:gd name="T16" fmla="*/ 48 w 169"/>
              <a:gd name="T17" fmla="*/ 71 h 111"/>
              <a:gd name="T18" fmla="*/ 62 w 169"/>
              <a:gd name="T19" fmla="*/ 67 h 111"/>
              <a:gd name="T20" fmla="*/ 67 w 169"/>
              <a:gd name="T21" fmla="*/ 64 h 111"/>
              <a:gd name="T22" fmla="*/ 61 w 169"/>
              <a:gd name="T23" fmla="*/ 14 h 111"/>
              <a:gd name="T24" fmla="*/ 30 w 169"/>
              <a:gd name="T25" fmla="*/ 0 h 111"/>
              <a:gd name="T26" fmla="*/ 11 w 169"/>
              <a:gd name="T27" fmla="*/ 8 h 111"/>
              <a:gd name="T28" fmla="*/ 18 w 169"/>
              <a:gd name="T29" fmla="*/ 57 h 111"/>
              <a:gd name="T30" fmla="*/ 47 w 169"/>
              <a:gd name="T31" fmla="*/ 71 h 111"/>
              <a:gd name="T32" fmla="*/ 48 w 169"/>
              <a:gd name="T33" fmla="*/ 71 h 111"/>
              <a:gd name="T34" fmla="*/ 126 w 169"/>
              <a:gd name="T35" fmla="*/ 75 h 111"/>
              <a:gd name="T36" fmla="*/ 120 w 169"/>
              <a:gd name="T37" fmla="*/ 75 h 111"/>
              <a:gd name="T38" fmla="*/ 101 w 169"/>
              <a:gd name="T39" fmla="*/ 69 h 111"/>
              <a:gd name="T40" fmla="*/ 98 w 169"/>
              <a:gd name="T41" fmla="*/ 71 h 111"/>
              <a:gd name="T42" fmla="*/ 101 w 169"/>
              <a:gd name="T43" fmla="*/ 100 h 111"/>
              <a:gd name="T44" fmla="*/ 130 w 169"/>
              <a:gd name="T45" fmla="*/ 104 h 111"/>
              <a:gd name="T46" fmla="*/ 126 w 169"/>
              <a:gd name="T47" fmla="*/ 75 h 111"/>
              <a:gd name="T48" fmla="*/ 126 w 169"/>
              <a:gd name="T49" fmla="*/ 75 h 111"/>
              <a:gd name="T50" fmla="*/ 157 w 169"/>
              <a:gd name="T51" fmla="*/ 8 h 111"/>
              <a:gd name="T52" fmla="*/ 138 w 169"/>
              <a:gd name="T53" fmla="*/ 0 h 111"/>
              <a:gd name="T54" fmla="*/ 107 w 169"/>
              <a:gd name="T55" fmla="*/ 14 h 111"/>
              <a:gd name="T56" fmla="*/ 101 w 169"/>
              <a:gd name="T57" fmla="*/ 64 h 111"/>
              <a:gd name="T58" fmla="*/ 106 w 169"/>
              <a:gd name="T59" fmla="*/ 67 h 111"/>
              <a:gd name="T60" fmla="*/ 120 w 169"/>
              <a:gd name="T61" fmla="*/ 71 h 111"/>
              <a:gd name="T62" fmla="*/ 121 w 169"/>
              <a:gd name="T63" fmla="*/ 71 h 111"/>
              <a:gd name="T64" fmla="*/ 150 w 169"/>
              <a:gd name="T65" fmla="*/ 57 h 111"/>
              <a:gd name="T66" fmla="*/ 157 w 169"/>
              <a:gd name="T67" fmla="*/ 8 h 111"/>
              <a:gd name="T68" fmla="*/ 96 w 169"/>
              <a:gd name="T69" fmla="*/ 11 h 111"/>
              <a:gd name="T70" fmla="*/ 93 w 169"/>
              <a:gd name="T71" fmla="*/ 8 h 111"/>
              <a:gd name="T72" fmla="*/ 86 w 169"/>
              <a:gd name="T73" fmla="*/ 17 h 111"/>
              <a:gd name="T74" fmla="*/ 84 w 169"/>
              <a:gd name="T75" fmla="*/ 17 h 111"/>
              <a:gd name="T76" fmla="*/ 82 w 169"/>
              <a:gd name="T77" fmla="*/ 17 h 111"/>
              <a:gd name="T78" fmla="*/ 75 w 169"/>
              <a:gd name="T79" fmla="*/ 8 h 111"/>
              <a:gd name="T80" fmla="*/ 72 w 169"/>
              <a:gd name="T81" fmla="*/ 11 h 111"/>
              <a:gd name="T82" fmla="*/ 79 w 169"/>
              <a:gd name="T83" fmla="*/ 20 h 111"/>
              <a:gd name="T84" fmla="*/ 78 w 169"/>
              <a:gd name="T85" fmla="*/ 23 h 111"/>
              <a:gd name="T86" fmla="*/ 78 w 169"/>
              <a:gd name="T87" fmla="*/ 36 h 111"/>
              <a:gd name="T88" fmla="*/ 78 w 169"/>
              <a:gd name="T89" fmla="*/ 52 h 111"/>
              <a:gd name="T90" fmla="*/ 78 w 169"/>
              <a:gd name="T91" fmla="*/ 100 h 111"/>
              <a:gd name="T92" fmla="*/ 84 w 169"/>
              <a:gd name="T93" fmla="*/ 106 h 111"/>
              <a:gd name="T94" fmla="*/ 90 w 169"/>
              <a:gd name="T95" fmla="*/ 100 h 111"/>
              <a:gd name="T96" fmla="*/ 90 w 169"/>
              <a:gd name="T97" fmla="*/ 52 h 111"/>
              <a:gd name="T98" fmla="*/ 90 w 169"/>
              <a:gd name="T99" fmla="*/ 36 h 111"/>
              <a:gd name="T100" fmla="*/ 90 w 169"/>
              <a:gd name="T101" fmla="*/ 23 h 111"/>
              <a:gd name="T102" fmla="*/ 89 w 169"/>
              <a:gd name="T103" fmla="*/ 20 h 111"/>
              <a:gd name="T104" fmla="*/ 96 w 169"/>
              <a:gd name="T105" fmla="*/ 11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9" h="111">
                <a:moveTo>
                  <a:pt x="67" y="69"/>
                </a:moveTo>
                <a:cubicBezTo>
                  <a:pt x="62" y="73"/>
                  <a:pt x="56" y="75"/>
                  <a:pt x="48" y="75"/>
                </a:cubicBezTo>
                <a:cubicBezTo>
                  <a:pt x="46" y="75"/>
                  <a:pt x="44" y="75"/>
                  <a:pt x="42" y="75"/>
                </a:cubicBezTo>
                <a:cubicBezTo>
                  <a:pt x="42" y="75"/>
                  <a:pt x="42" y="75"/>
                  <a:pt x="42" y="75"/>
                </a:cubicBezTo>
                <a:cubicBezTo>
                  <a:pt x="33" y="84"/>
                  <a:pt x="31" y="97"/>
                  <a:pt x="38" y="104"/>
                </a:cubicBezTo>
                <a:cubicBezTo>
                  <a:pt x="45" y="111"/>
                  <a:pt x="58" y="109"/>
                  <a:pt x="67" y="100"/>
                </a:cubicBezTo>
                <a:cubicBezTo>
                  <a:pt x="76" y="91"/>
                  <a:pt x="77" y="78"/>
                  <a:pt x="70" y="71"/>
                </a:cubicBezTo>
                <a:cubicBezTo>
                  <a:pt x="70" y="70"/>
                  <a:pt x="69" y="70"/>
                  <a:pt x="67" y="69"/>
                </a:cubicBezTo>
                <a:close/>
                <a:moveTo>
                  <a:pt x="48" y="71"/>
                </a:moveTo>
                <a:cubicBezTo>
                  <a:pt x="53" y="71"/>
                  <a:pt x="58" y="70"/>
                  <a:pt x="62" y="67"/>
                </a:cubicBezTo>
                <a:cubicBezTo>
                  <a:pt x="64" y="66"/>
                  <a:pt x="66" y="65"/>
                  <a:pt x="67" y="64"/>
                </a:cubicBezTo>
                <a:cubicBezTo>
                  <a:pt x="79" y="52"/>
                  <a:pt x="76" y="29"/>
                  <a:pt x="61" y="14"/>
                </a:cubicBezTo>
                <a:cubicBezTo>
                  <a:pt x="52" y="5"/>
                  <a:pt x="41" y="0"/>
                  <a:pt x="30" y="0"/>
                </a:cubicBezTo>
                <a:cubicBezTo>
                  <a:pt x="23" y="0"/>
                  <a:pt x="16" y="3"/>
                  <a:pt x="11" y="8"/>
                </a:cubicBezTo>
                <a:cubicBezTo>
                  <a:pt x="0" y="20"/>
                  <a:pt x="2" y="42"/>
                  <a:pt x="18" y="57"/>
                </a:cubicBezTo>
                <a:cubicBezTo>
                  <a:pt x="26" y="66"/>
                  <a:pt x="37" y="71"/>
                  <a:pt x="47" y="71"/>
                </a:cubicBezTo>
                <a:cubicBezTo>
                  <a:pt x="47" y="71"/>
                  <a:pt x="48" y="71"/>
                  <a:pt x="48" y="71"/>
                </a:cubicBezTo>
                <a:close/>
                <a:moveTo>
                  <a:pt x="126" y="75"/>
                </a:moveTo>
                <a:cubicBezTo>
                  <a:pt x="124" y="75"/>
                  <a:pt x="122" y="75"/>
                  <a:pt x="120" y="75"/>
                </a:cubicBezTo>
                <a:cubicBezTo>
                  <a:pt x="113" y="75"/>
                  <a:pt x="106" y="73"/>
                  <a:pt x="101" y="69"/>
                </a:cubicBezTo>
                <a:cubicBezTo>
                  <a:pt x="100" y="70"/>
                  <a:pt x="99" y="70"/>
                  <a:pt x="98" y="71"/>
                </a:cubicBezTo>
                <a:cubicBezTo>
                  <a:pt x="91" y="78"/>
                  <a:pt x="92" y="91"/>
                  <a:pt x="101" y="100"/>
                </a:cubicBezTo>
                <a:cubicBezTo>
                  <a:pt x="110" y="109"/>
                  <a:pt x="123" y="111"/>
                  <a:pt x="130" y="104"/>
                </a:cubicBezTo>
                <a:cubicBezTo>
                  <a:pt x="137" y="97"/>
                  <a:pt x="135" y="84"/>
                  <a:pt x="126" y="75"/>
                </a:cubicBezTo>
                <a:cubicBezTo>
                  <a:pt x="126" y="75"/>
                  <a:pt x="126" y="75"/>
                  <a:pt x="126" y="75"/>
                </a:cubicBezTo>
                <a:close/>
                <a:moveTo>
                  <a:pt x="157" y="8"/>
                </a:moveTo>
                <a:cubicBezTo>
                  <a:pt x="152" y="3"/>
                  <a:pt x="145" y="0"/>
                  <a:pt x="138" y="0"/>
                </a:cubicBezTo>
                <a:cubicBezTo>
                  <a:pt x="127" y="0"/>
                  <a:pt x="116" y="5"/>
                  <a:pt x="107" y="14"/>
                </a:cubicBezTo>
                <a:cubicBezTo>
                  <a:pt x="92" y="29"/>
                  <a:pt x="89" y="52"/>
                  <a:pt x="101" y="64"/>
                </a:cubicBezTo>
                <a:cubicBezTo>
                  <a:pt x="102" y="65"/>
                  <a:pt x="104" y="66"/>
                  <a:pt x="106" y="67"/>
                </a:cubicBezTo>
                <a:cubicBezTo>
                  <a:pt x="110" y="70"/>
                  <a:pt x="115" y="71"/>
                  <a:pt x="120" y="71"/>
                </a:cubicBezTo>
                <a:cubicBezTo>
                  <a:pt x="120" y="71"/>
                  <a:pt x="121" y="71"/>
                  <a:pt x="121" y="71"/>
                </a:cubicBezTo>
                <a:cubicBezTo>
                  <a:pt x="131" y="71"/>
                  <a:pt x="142" y="66"/>
                  <a:pt x="150" y="57"/>
                </a:cubicBezTo>
                <a:cubicBezTo>
                  <a:pt x="166" y="42"/>
                  <a:pt x="169" y="20"/>
                  <a:pt x="157" y="8"/>
                </a:cubicBezTo>
                <a:close/>
                <a:moveTo>
                  <a:pt x="96" y="11"/>
                </a:moveTo>
                <a:cubicBezTo>
                  <a:pt x="98" y="9"/>
                  <a:pt x="95" y="6"/>
                  <a:pt x="93" y="8"/>
                </a:cubicBezTo>
                <a:cubicBezTo>
                  <a:pt x="90" y="10"/>
                  <a:pt x="88" y="14"/>
                  <a:pt x="86" y="17"/>
                </a:cubicBezTo>
                <a:cubicBezTo>
                  <a:pt x="85" y="17"/>
                  <a:pt x="85" y="17"/>
                  <a:pt x="84" y="17"/>
                </a:cubicBezTo>
                <a:cubicBezTo>
                  <a:pt x="83" y="17"/>
                  <a:pt x="83" y="17"/>
                  <a:pt x="82" y="17"/>
                </a:cubicBezTo>
                <a:cubicBezTo>
                  <a:pt x="80" y="14"/>
                  <a:pt x="78" y="10"/>
                  <a:pt x="75" y="8"/>
                </a:cubicBezTo>
                <a:cubicBezTo>
                  <a:pt x="73" y="6"/>
                  <a:pt x="70" y="9"/>
                  <a:pt x="72" y="11"/>
                </a:cubicBezTo>
                <a:cubicBezTo>
                  <a:pt x="75" y="13"/>
                  <a:pt x="77" y="16"/>
                  <a:pt x="79" y="20"/>
                </a:cubicBezTo>
                <a:cubicBezTo>
                  <a:pt x="78" y="21"/>
                  <a:pt x="78" y="22"/>
                  <a:pt x="78" y="23"/>
                </a:cubicBezTo>
                <a:cubicBezTo>
                  <a:pt x="78" y="36"/>
                  <a:pt x="78" y="36"/>
                  <a:pt x="78" y="36"/>
                </a:cubicBezTo>
                <a:cubicBezTo>
                  <a:pt x="78" y="52"/>
                  <a:pt x="78" y="52"/>
                  <a:pt x="78" y="52"/>
                </a:cubicBezTo>
                <a:cubicBezTo>
                  <a:pt x="78" y="100"/>
                  <a:pt x="78" y="100"/>
                  <a:pt x="78" y="100"/>
                </a:cubicBezTo>
                <a:cubicBezTo>
                  <a:pt x="78" y="103"/>
                  <a:pt x="81" y="106"/>
                  <a:pt x="84" y="106"/>
                </a:cubicBezTo>
                <a:cubicBezTo>
                  <a:pt x="87" y="106"/>
                  <a:pt x="90" y="103"/>
                  <a:pt x="90" y="100"/>
                </a:cubicBezTo>
                <a:cubicBezTo>
                  <a:pt x="90" y="52"/>
                  <a:pt x="90" y="52"/>
                  <a:pt x="90" y="52"/>
                </a:cubicBezTo>
                <a:cubicBezTo>
                  <a:pt x="90" y="36"/>
                  <a:pt x="90" y="36"/>
                  <a:pt x="90" y="36"/>
                </a:cubicBezTo>
                <a:cubicBezTo>
                  <a:pt x="90" y="23"/>
                  <a:pt x="90" y="23"/>
                  <a:pt x="90" y="23"/>
                </a:cubicBezTo>
                <a:cubicBezTo>
                  <a:pt x="90" y="22"/>
                  <a:pt x="90" y="21"/>
                  <a:pt x="89" y="20"/>
                </a:cubicBezTo>
                <a:cubicBezTo>
                  <a:pt x="91" y="16"/>
                  <a:pt x="93" y="13"/>
                  <a:pt x="96" y="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685FC2F0-E555-B23B-7E37-55F87DE894B8}"/>
              </a:ext>
            </a:extLst>
          </p:cNvPr>
          <p:cNvSpPr>
            <a:spLocks noEditPoints="1"/>
          </p:cNvSpPr>
          <p:nvPr/>
        </p:nvSpPr>
        <p:spPr bwMode="auto">
          <a:xfrm>
            <a:off x="5133976" y="4676775"/>
            <a:ext cx="254000" cy="254000"/>
          </a:xfrm>
          <a:custGeom>
            <a:avLst/>
            <a:gdLst>
              <a:gd name="T0" fmla="*/ 29 w 160"/>
              <a:gd name="T1" fmla="*/ 80 h 160"/>
              <a:gd name="T2" fmla="*/ 80 w 160"/>
              <a:gd name="T3" fmla="*/ 131 h 160"/>
              <a:gd name="T4" fmla="*/ 131 w 160"/>
              <a:gd name="T5" fmla="*/ 80 h 160"/>
              <a:gd name="T6" fmla="*/ 80 w 160"/>
              <a:gd name="T7" fmla="*/ 29 h 160"/>
              <a:gd name="T8" fmla="*/ 29 w 160"/>
              <a:gd name="T9" fmla="*/ 80 h 160"/>
              <a:gd name="T10" fmla="*/ 80 w 160"/>
              <a:gd name="T11" fmla="*/ 0 h 160"/>
              <a:gd name="T12" fmla="*/ 66 w 160"/>
              <a:gd name="T13" fmla="*/ 22 h 160"/>
              <a:gd name="T14" fmla="*/ 94 w 160"/>
              <a:gd name="T15" fmla="*/ 22 h 160"/>
              <a:gd name="T16" fmla="*/ 80 w 160"/>
              <a:gd name="T17" fmla="*/ 0 h 160"/>
              <a:gd name="T18" fmla="*/ 138 w 160"/>
              <a:gd name="T19" fmla="*/ 66 h 160"/>
              <a:gd name="T20" fmla="*/ 138 w 160"/>
              <a:gd name="T21" fmla="*/ 94 h 160"/>
              <a:gd name="T22" fmla="*/ 160 w 160"/>
              <a:gd name="T23" fmla="*/ 80 h 160"/>
              <a:gd name="T24" fmla="*/ 138 w 160"/>
              <a:gd name="T25" fmla="*/ 66 h 160"/>
              <a:gd name="T26" fmla="*/ 80 w 160"/>
              <a:gd name="T27" fmla="*/ 160 h 160"/>
              <a:gd name="T28" fmla="*/ 94 w 160"/>
              <a:gd name="T29" fmla="*/ 137 h 160"/>
              <a:gd name="T30" fmla="*/ 66 w 160"/>
              <a:gd name="T31" fmla="*/ 137 h 160"/>
              <a:gd name="T32" fmla="*/ 80 w 160"/>
              <a:gd name="T33" fmla="*/ 160 h 160"/>
              <a:gd name="T34" fmla="*/ 22 w 160"/>
              <a:gd name="T35" fmla="*/ 94 h 160"/>
              <a:gd name="T36" fmla="*/ 22 w 160"/>
              <a:gd name="T37" fmla="*/ 66 h 160"/>
              <a:gd name="T38" fmla="*/ 0 w 160"/>
              <a:gd name="T39" fmla="*/ 80 h 160"/>
              <a:gd name="T40" fmla="*/ 22 w 160"/>
              <a:gd name="T41" fmla="*/ 94 h 160"/>
              <a:gd name="T42" fmla="*/ 131 w 160"/>
              <a:gd name="T43" fmla="*/ 49 h 160"/>
              <a:gd name="T44" fmla="*/ 137 w 160"/>
              <a:gd name="T45" fmla="*/ 23 h 160"/>
              <a:gd name="T46" fmla="*/ 111 w 160"/>
              <a:gd name="T47" fmla="*/ 29 h 160"/>
              <a:gd name="T48" fmla="*/ 131 w 160"/>
              <a:gd name="T49" fmla="*/ 49 h 160"/>
              <a:gd name="T50" fmla="*/ 111 w 160"/>
              <a:gd name="T51" fmla="*/ 131 h 160"/>
              <a:gd name="T52" fmla="*/ 137 w 160"/>
              <a:gd name="T53" fmla="*/ 136 h 160"/>
              <a:gd name="T54" fmla="*/ 131 w 160"/>
              <a:gd name="T55" fmla="*/ 110 h 160"/>
              <a:gd name="T56" fmla="*/ 111 w 160"/>
              <a:gd name="T57" fmla="*/ 131 h 160"/>
              <a:gd name="T58" fmla="*/ 23 w 160"/>
              <a:gd name="T59" fmla="*/ 136 h 160"/>
              <a:gd name="T60" fmla="*/ 49 w 160"/>
              <a:gd name="T61" fmla="*/ 131 h 160"/>
              <a:gd name="T62" fmla="*/ 29 w 160"/>
              <a:gd name="T63" fmla="*/ 110 h 160"/>
              <a:gd name="T64" fmla="*/ 23 w 160"/>
              <a:gd name="T65" fmla="*/ 136 h 160"/>
              <a:gd name="T66" fmla="*/ 49 w 160"/>
              <a:gd name="T67" fmla="*/ 29 h 160"/>
              <a:gd name="T68" fmla="*/ 23 w 160"/>
              <a:gd name="T69" fmla="*/ 23 h 160"/>
              <a:gd name="T70" fmla="*/ 29 w 160"/>
              <a:gd name="T71" fmla="*/ 49 h 160"/>
              <a:gd name="T72" fmla="*/ 49 w 160"/>
              <a:gd name="T73" fmla="*/ 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0" h="160">
                <a:moveTo>
                  <a:pt x="29" y="80"/>
                </a:moveTo>
                <a:cubicBezTo>
                  <a:pt x="29" y="108"/>
                  <a:pt x="52" y="131"/>
                  <a:pt x="80" y="131"/>
                </a:cubicBezTo>
                <a:cubicBezTo>
                  <a:pt x="108" y="131"/>
                  <a:pt x="131" y="108"/>
                  <a:pt x="131" y="80"/>
                </a:cubicBezTo>
                <a:cubicBezTo>
                  <a:pt x="131" y="52"/>
                  <a:pt x="108" y="29"/>
                  <a:pt x="80" y="29"/>
                </a:cubicBezTo>
                <a:cubicBezTo>
                  <a:pt x="52" y="29"/>
                  <a:pt x="29" y="52"/>
                  <a:pt x="29" y="80"/>
                </a:cubicBezTo>
                <a:close/>
                <a:moveTo>
                  <a:pt x="80" y="0"/>
                </a:moveTo>
                <a:cubicBezTo>
                  <a:pt x="66" y="22"/>
                  <a:pt x="66" y="22"/>
                  <a:pt x="66" y="22"/>
                </a:cubicBezTo>
                <a:cubicBezTo>
                  <a:pt x="94" y="22"/>
                  <a:pt x="94" y="22"/>
                  <a:pt x="94" y="22"/>
                </a:cubicBezTo>
                <a:lnTo>
                  <a:pt x="80" y="0"/>
                </a:lnTo>
                <a:close/>
                <a:moveTo>
                  <a:pt x="138" y="66"/>
                </a:moveTo>
                <a:cubicBezTo>
                  <a:pt x="138" y="94"/>
                  <a:pt x="138" y="94"/>
                  <a:pt x="138" y="94"/>
                </a:cubicBezTo>
                <a:cubicBezTo>
                  <a:pt x="160" y="80"/>
                  <a:pt x="160" y="80"/>
                  <a:pt x="160" y="80"/>
                </a:cubicBezTo>
                <a:lnTo>
                  <a:pt x="138" y="66"/>
                </a:lnTo>
                <a:close/>
                <a:moveTo>
                  <a:pt x="80" y="160"/>
                </a:moveTo>
                <a:cubicBezTo>
                  <a:pt x="94" y="137"/>
                  <a:pt x="94" y="137"/>
                  <a:pt x="94" y="137"/>
                </a:cubicBezTo>
                <a:cubicBezTo>
                  <a:pt x="66" y="137"/>
                  <a:pt x="66" y="137"/>
                  <a:pt x="66" y="137"/>
                </a:cubicBezTo>
                <a:lnTo>
                  <a:pt x="80" y="160"/>
                </a:lnTo>
                <a:close/>
                <a:moveTo>
                  <a:pt x="22" y="94"/>
                </a:moveTo>
                <a:cubicBezTo>
                  <a:pt x="22" y="66"/>
                  <a:pt x="22" y="66"/>
                  <a:pt x="22" y="66"/>
                </a:cubicBezTo>
                <a:cubicBezTo>
                  <a:pt x="0" y="80"/>
                  <a:pt x="0" y="80"/>
                  <a:pt x="0" y="80"/>
                </a:cubicBezTo>
                <a:lnTo>
                  <a:pt x="22" y="94"/>
                </a:lnTo>
                <a:close/>
                <a:moveTo>
                  <a:pt x="131" y="49"/>
                </a:moveTo>
                <a:cubicBezTo>
                  <a:pt x="137" y="23"/>
                  <a:pt x="137" y="23"/>
                  <a:pt x="137" y="23"/>
                </a:cubicBezTo>
                <a:cubicBezTo>
                  <a:pt x="111" y="29"/>
                  <a:pt x="111" y="29"/>
                  <a:pt x="111" y="29"/>
                </a:cubicBezTo>
                <a:lnTo>
                  <a:pt x="131" y="49"/>
                </a:lnTo>
                <a:close/>
                <a:moveTo>
                  <a:pt x="111" y="131"/>
                </a:moveTo>
                <a:cubicBezTo>
                  <a:pt x="137" y="136"/>
                  <a:pt x="137" y="136"/>
                  <a:pt x="137" y="136"/>
                </a:cubicBezTo>
                <a:cubicBezTo>
                  <a:pt x="131" y="110"/>
                  <a:pt x="131" y="110"/>
                  <a:pt x="131" y="110"/>
                </a:cubicBezTo>
                <a:lnTo>
                  <a:pt x="111" y="131"/>
                </a:lnTo>
                <a:close/>
                <a:moveTo>
                  <a:pt x="23" y="136"/>
                </a:moveTo>
                <a:cubicBezTo>
                  <a:pt x="49" y="131"/>
                  <a:pt x="49" y="131"/>
                  <a:pt x="49" y="131"/>
                </a:cubicBezTo>
                <a:cubicBezTo>
                  <a:pt x="29" y="110"/>
                  <a:pt x="29" y="110"/>
                  <a:pt x="29" y="110"/>
                </a:cubicBezTo>
                <a:lnTo>
                  <a:pt x="23" y="136"/>
                </a:lnTo>
                <a:close/>
                <a:moveTo>
                  <a:pt x="49" y="29"/>
                </a:moveTo>
                <a:cubicBezTo>
                  <a:pt x="23" y="23"/>
                  <a:pt x="23" y="23"/>
                  <a:pt x="23" y="23"/>
                </a:cubicBezTo>
                <a:cubicBezTo>
                  <a:pt x="29" y="49"/>
                  <a:pt x="29" y="49"/>
                  <a:pt x="29" y="49"/>
                </a:cubicBezTo>
                <a:lnTo>
                  <a:pt x="49" y="2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243BDB10-D9E9-C86B-D9C2-85327E874A3C}"/>
              </a:ext>
            </a:extLst>
          </p:cNvPr>
          <p:cNvSpPr>
            <a:spLocks noEditPoints="1"/>
          </p:cNvSpPr>
          <p:nvPr/>
        </p:nvSpPr>
        <p:spPr bwMode="auto">
          <a:xfrm>
            <a:off x="5684838" y="4702175"/>
            <a:ext cx="254000" cy="203200"/>
          </a:xfrm>
          <a:custGeom>
            <a:avLst/>
            <a:gdLst>
              <a:gd name="T0" fmla="*/ 148 w 160"/>
              <a:gd name="T1" fmla="*/ 46 h 128"/>
              <a:gd name="T2" fmla="*/ 149 w 160"/>
              <a:gd name="T3" fmla="*/ 35 h 128"/>
              <a:gd name="T4" fmla="*/ 113 w 160"/>
              <a:gd name="T5" fmla="*/ 0 h 128"/>
              <a:gd name="T6" fmla="*/ 78 w 160"/>
              <a:gd name="T7" fmla="*/ 35 h 128"/>
              <a:gd name="T8" fmla="*/ 64 w 160"/>
              <a:gd name="T9" fmla="*/ 30 h 128"/>
              <a:gd name="T10" fmla="*/ 45 w 160"/>
              <a:gd name="T11" fmla="*/ 44 h 128"/>
              <a:gd name="T12" fmla="*/ 53 w 160"/>
              <a:gd name="T13" fmla="*/ 43 h 128"/>
              <a:gd name="T14" fmla="*/ 84 w 160"/>
              <a:gd name="T15" fmla="*/ 56 h 128"/>
              <a:gd name="T16" fmla="*/ 94 w 160"/>
              <a:gd name="T17" fmla="*/ 71 h 128"/>
              <a:gd name="T18" fmla="*/ 112 w 160"/>
              <a:gd name="T19" fmla="*/ 71 h 128"/>
              <a:gd name="T20" fmla="*/ 113 w 160"/>
              <a:gd name="T21" fmla="*/ 71 h 128"/>
              <a:gd name="T22" fmla="*/ 147 w 160"/>
              <a:gd name="T23" fmla="*/ 71 h 128"/>
              <a:gd name="T24" fmla="*/ 160 w 160"/>
              <a:gd name="T25" fmla="*/ 58 h 128"/>
              <a:gd name="T26" fmla="*/ 148 w 160"/>
              <a:gd name="T27" fmla="*/ 46 h 128"/>
              <a:gd name="T28" fmla="*/ 108 w 160"/>
              <a:gd name="T29" fmla="*/ 81 h 128"/>
              <a:gd name="T30" fmla="*/ 93 w 160"/>
              <a:gd name="T31" fmla="*/ 87 h 128"/>
              <a:gd name="T32" fmla="*/ 90 w 160"/>
              <a:gd name="T33" fmla="*/ 71 h 128"/>
              <a:gd name="T34" fmla="*/ 53 w 160"/>
              <a:gd name="T35" fmla="*/ 47 h 128"/>
              <a:gd name="T36" fmla="*/ 44 w 160"/>
              <a:gd name="T37" fmla="*/ 48 h 128"/>
              <a:gd name="T38" fmla="*/ 12 w 160"/>
              <a:gd name="T39" fmla="*/ 88 h 128"/>
              <a:gd name="T40" fmla="*/ 14 w 160"/>
              <a:gd name="T41" fmla="*/ 100 h 128"/>
              <a:gd name="T42" fmla="*/ 0 w 160"/>
              <a:gd name="T43" fmla="*/ 114 h 128"/>
              <a:gd name="T44" fmla="*/ 14 w 160"/>
              <a:gd name="T45" fmla="*/ 128 h 128"/>
              <a:gd name="T46" fmla="*/ 53 w 160"/>
              <a:gd name="T47" fmla="*/ 128 h 128"/>
              <a:gd name="T48" fmla="*/ 54 w 160"/>
              <a:gd name="T49" fmla="*/ 128 h 128"/>
              <a:gd name="T50" fmla="*/ 108 w 160"/>
              <a:gd name="T51" fmla="*/ 128 h 128"/>
              <a:gd name="T52" fmla="*/ 132 w 160"/>
              <a:gd name="T53" fmla="*/ 105 h 128"/>
              <a:gd name="T54" fmla="*/ 108 w 160"/>
              <a:gd name="T55" fmla="*/ 81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0" h="128">
                <a:moveTo>
                  <a:pt x="148" y="46"/>
                </a:moveTo>
                <a:cubicBezTo>
                  <a:pt x="149" y="42"/>
                  <a:pt x="149" y="39"/>
                  <a:pt x="149" y="35"/>
                </a:cubicBezTo>
                <a:cubicBezTo>
                  <a:pt x="149" y="16"/>
                  <a:pt x="133" y="0"/>
                  <a:pt x="113" y="0"/>
                </a:cubicBezTo>
                <a:cubicBezTo>
                  <a:pt x="94" y="0"/>
                  <a:pt x="78" y="15"/>
                  <a:pt x="78" y="35"/>
                </a:cubicBezTo>
                <a:cubicBezTo>
                  <a:pt x="74" y="32"/>
                  <a:pt x="70" y="30"/>
                  <a:pt x="64" y="30"/>
                </a:cubicBezTo>
                <a:cubicBezTo>
                  <a:pt x="55" y="30"/>
                  <a:pt x="48" y="36"/>
                  <a:pt x="45" y="44"/>
                </a:cubicBezTo>
                <a:cubicBezTo>
                  <a:pt x="47" y="43"/>
                  <a:pt x="50" y="43"/>
                  <a:pt x="53" y="43"/>
                </a:cubicBezTo>
                <a:cubicBezTo>
                  <a:pt x="64" y="43"/>
                  <a:pt x="76" y="47"/>
                  <a:pt x="84" y="56"/>
                </a:cubicBezTo>
                <a:cubicBezTo>
                  <a:pt x="88" y="60"/>
                  <a:pt x="92" y="65"/>
                  <a:pt x="94" y="71"/>
                </a:cubicBezTo>
                <a:cubicBezTo>
                  <a:pt x="112" y="71"/>
                  <a:pt x="112" y="71"/>
                  <a:pt x="112" y="71"/>
                </a:cubicBezTo>
                <a:cubicBezTo>
                  <a:pt x="113" y="71"/>
                  <a:pt x="113" y="71"/>
                  <a:pt x="113" y="71"/>
                </a:cubicBezTo>
                <a:cubicBezTo>
                  <a:pt x="147" y="71"/>
                  <a:pt x="147" y="71"/>
                  <a:pt x="147" y="71"/>
                </a:cubicBezTo>
                <a:cubicBezTo>
                  <a:pt x="154" y="71"/>
                  <a:pt x="160" y="65"/>
                  <a:pt x="160" y="58"/>
                </a:cubicBezTo>
                <a:cubicBezTo>
                  <a:pt x="160" y="51"/>
                  <a:pt x="154" y="46"/>
                  <a:pt x="148" y="46"/>
                </a:cubicBezTo>
                <a:close/>
                <a:moveTo>
                  <a:pt x="108" y="81"/>
                </a:moveTo>
                <a:cubicBezTo>
                  <a:pt x="102" y="81"/>
                  <a:pt x="97" y="83"/>
                  <a:pt x="93" y="87"/>
                </a:cubicBezTo>
                <a:cubicBezTo>
                  <a:pt x="93" y="81"/>
                  <a:pt x="92" y="76"/>
                  <a:pt x="90" y="71"/>
                </a:cubicBezTo>
                <a:cubicBezTo>
                  <a:pt x="83" y="57"/>
                  <a:pt x="69" y="47"/>
                  <a:pt x="53" y="47"/>
                </a:cubicBezTo>
                <a:cubicBezTo>
                  <a:pt x="50" y="47"/>
                  <a:pt x="47" y="47"/>
                  <a:pt x="44" y="48"/>
                </a:cubicBezTo>
                <a:cubicBezTo>
                  <a:pt x="26" y="52"/>
                  <a:pt x="12" y="68"/>
                  <a:pt x="12" y="88"/>
                </a:cubicBezTo>
                <a:cubicBezTo>
                  <a:pt x="12" y="92"/>
                  <a:pt x="13" y="96"/>
                  <a:pt x="14" y="100"/>
                </a:cubicBezTo>
                <a:cubicBezTo>
                  <a:pt x="6" y="100"/>
                  <a:pt x="0" y="106"/>
                  <a:pt x="0" y="114"/>
                </a:cubicBezTo>
                <a:cubicBezTo>
                  <a:pt x="0" y="122"/>
                  <a:pt x="6" y="128"/>
                  <a:pt x="14" y="128"/>
                </a:cubicBezTo>
                <a:cubicBezTo>
                  <a:pt x="53" y="128"/>
                  <a:pt x="53" y="128"/>
                  <a:pt x="53" y="128"/>
                </a:cubicBezTo>
                <a:cubicBezTo>
                  <a:pt x="54" y="128"/>
                  <a:pt x="54" y="128"/>
                  <a:pt x="54" y="128"/>
                </a:cubicBezTo>
                <a:cubicBezTo>
                  <a:pt x="108" y="128"/>
                  <a:pt x="108" y="128"/>
                  <a:pt x="108" y="128"/>
                </a:cubicBezTo>
                <a:cubicBezTo>
                  <a:pt x="121" y="128"/>
                  <a:pt x="132" y="118"/>
                  <a:pt x="132" y="105"/>
                </a:cubicBezTo>
                <a:cubicBezTo>
                  <a:pt x="132" y="92"/>
                  <a:pt x="121" y="81"/>
                  <a:pt x="108" y="8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8CB7E3CD-B17E-BD02-268D-6975ACB9EE4A}"/>
              </a:ext>
            </a:extLst>
          </p:cNvPr>
          <p:cNvSpPr>
            <a:spLocks noEditPoints="1"/>
          </p:cNvSpPr>
          <p:nvPr/>
        </p:nvSpPr>
        <p:spPr bwMode="auto">
          <a:xfrm>
            <a:off x="6251576" y="4676775"/>
            <a:ext cx="220663" cy="254000"/>
          </a:xfrm>
          <a:custGeom>
            <a:avLst/>
            <a:gdLst>
              <a:gd name="T0" fmla="*/ 129 w 139"/>
              <a:gd name="T1" fmla="*/ 40 h 160"/>
              <a:gd name="T2" fmla="*/ 130 w 139"/>
              <a:gd name="T3" fmla="*/ 31 h 160"/>
              <a:gd name="T4" fmla="*/ 99 w 139"/>
              <a:gd name="T5" fmla="*/ 0 h 160"/>
              <a:gd name="T6" fmla="*/ 68 w 139"/>
              <a:gd name="T7" fmla="*/ 30 h 160"/>
              <a:gd name="T8" fmla="*/ 57 w 139"/>
              <a:gd name="T9" fmla="*/ 26 h 160"/>
              <a:gd name="T10" fmla="*/ 39 w 139"/>
              <a:gd name="T11" fmla="*/ 41 h 160"/>
              <a:gd name="T12" fmla="*/ 46 w 139"/>
              <a:gd name="T13" fmla="*/ 40 h 160"/>
              <a:gd name="T14" fmla="*/ 74 w 139"/>
              <a:gd name="T15" fmla="*/ 51 h 160"/>
              <a:gd name="T16" fmla="*/ 81 w 139"/>
              <a:gd name="T17" fmla="*/ 62 h 160"/>
              <a:gd name="T18" fmla="*/ 98 w 139"/>
              <a:gd name="T19" fmla="*/ 62 h 160"/>
              <a:gd name="T20" fmla="*/ 99 w 139"/>
              <a:gd name="T21" fmla="*/ 62 h 160"/>
              <a:gd name="T22" fmla="*/ 128 w 139"/>
              <a:gd name="T23" fmla="*/ 62 h 160"/>
              <a:gd name="T24" fmla="*/ 139 w 139"/>
              <a:gd name="T25" fmla="*/ 51 h 160"/>
              <a:gd name="T26" fmla="*/ 129 w 139"/>
              <a:gd name="T27" fmla="*/ 40 h 160"/>
              <a:gd name="T28" fmla="*/ 114 w 139"/>
              <a:gd name="T29" fmla="*/ 95 h 160"/>
              <a:gd name="T30" fmla="*/ 94 w 139"/>
              <a:gd name="T31" fmla="*/ 74 h 160"/>
              <a:gd name="T32" fmla="*/ 81 w 139"/>
              <a:gd name="T33" fmla="*/ 79 h 160"/>
              <a:gd name="T34" fmla="*/ 76 w 139"/>
              <a:gd name="T35" fmla="*/ 62 h 160"/>
              <a:gd name="T36" fmla="*/ 46 w 139"/>
              <a:gd name="T37" fmla="*/ 45 h 160"/>
              <a:gd name="T38" fmla="*/ 39 w 139"/>
              <a:gd name="T39" fmla="*/ 45 h 160"/>
              <a:gd name="T40" fmla="*/ 11 w 139"/>
              <a:gd name="T41" fmla="*/ 80 h 160"/>
              <a:gd name="T42" fmla="*/ 12 w 139"/>
              <a:gd name="T43" fmla="*/ 90 h 160"/>
              <a:gd name="T44" fmla="*/ 0 w 139"/>
              <a:gd name="T45" fmla="*/ 102 h 160"/>
              <a:gd name="T46" fmla="*/ 13 w 139"/>
              <a:gd name="T47" fmla="*/ 115 h 160"/>
              <a:gd name="T48" fmla="*/ 46 w 139"/>
              <a:gd name="T49" fmla="*/ 115 h 160"/>
              <a:gd name="T50" fmla="*/ 47 w 139"/>
              <a:gd name="T51" fmla="*/ 115 h 160"/>
              <a:gd name="T52" fmla="*/ 94 w 139"/>
              <a:gd name="T53" fmla="*/ 115 h 160"/>
              <a:gd name="T54" fmla="*/ 114 w 139"/>
              <a:gd name="T55" fmla="*/ 95 h 160"/>
              <a:gd name="T56" fmla="*/ 21 w 139"/>
              <a:gd name="T57" fmla="*/ 125 h 160"/>
              <a:gd name="T58" fmla="*/ 32 w 139"/>
              <a:gd name="T59" fmla="*/ 147 h 160"/>
              <a:gd name="T60" fmla="*/ 40 w 139"/>
              <a:gd name="T61" fmla="*/ 143 h 160"/>
              <a:gd name="T62" fmla="*/ 29 w 139"/>
              <a:gd name="T63" fmla="*/ 121 h 160"/>
              <a:gd name="T64" fmla="*/ 21 w 139"/>
              <a:gd name="T65" fmla="*/ 125 h 160"/>
              <a:gd name="T66" fmla="*/ 46 w 139"/>
              <a:gd name="T67" fmla="*/ 137 h 160"/>
              <a:gd name="T68" fmla="*/ 58 w 139"/>
              <a:gd name="T69" fmla="*/ 160 h 160"/>
              <a:gd name="T70" fmla="*/ 66 w 139"/>
              <a:gd name="T71" fmla="*/ 156 h 160"/>
              <a:gd name="T72" fmla="*/ 54 w 139"/>
              <a:gd name="T73" fmla="*/ 133 h 160"/>
              <a:gd name="T74" fmla="*/ 46 w 139"/>
              <a:gd name="T75" fmla="*/ 137 h 160"/>
              <a:gd name="T76" fmla="*/ 72 w 139"/>
              <a:gd name="T77" fmla="*/ 125 h 160"/>
              <a:gd name="T78" fmla="*/ 83 w 139"/>
              <a:gd name="T79" fmla="*/ 147 h 160"/>
              <a:gd name="T80" fmla="*/ 91 w 139"/>
              <a:gd name="T81" fmla="*/ 143 h 160"/>
              <a:gd name="T82" fmla="*/ 80 w 139"/>
              <a:gd name="T83" fmla="*/ 121 h 160"/>
              <a:gd name="T84" fmla="*/ 72 w 139"/>
              <a:gd name="T85" fmla="*/ 125 h 160"/>
              <a:gd name="T86" fmla="*/ 97 w 139"/>
              <a:gd name="T87" fmla="*/ 137 h 160"/>
              <a:gd name="T88" fmla="*/ 109 w 139"/>
              <a:gd name="T89" fmla="*/ 160 h 160"/>
              <a:gd name="T90" fmla="*/ 116 w 139"/>
              <a:gd name="T91" fmla="*/ 156 h 160"/>
              <a:gd name="T92" fmla="*/ 105 w 139"/>
              <a:gd name="T93" fmla="*/ 133 h 160"/>
              <a:gd name="T94" fmla="*/ 97 w 139"/>
              <a:gd name="T95" fmla="*/ 13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9" h="160">
                <a:moveTo>
                  <a:pt x="129" y="40"/>
                </a:moveTo>
                <a:cubicBezTo>
                  <a:pt x="130" y="37"/>
                  <a:pt x="130" y="34"/>
                  <a:pt x="130" y="31"/>
                </a:cubicBezTo>
                <a:cubicBezTo>
                  <a:pt x="130" y="14"/>
                  <a:pt x="116" y="0"/>
                  <a:pt x="99" y="0"/>
                </a:cubicBezTo>
                <a:cubicBezTo>
                  <a:pt x="82" y="0"/>
                  <a:pt x="68" y="13"/>
                  <a:pt x="68" y="30"/>
                </a:cubicBezTo>
                <a:cubicBezTo>
                  <a:pt x="65" y="28"/>
                  <a:pt x="61" y="26"/>
                  <a:pt x="57" y="26"/>
                </a:cubicBezTo>
                <a:cubicBezTo>
                  <a:pt x="48" y="26"/>
                  <a:pt x="40" y="32"/>
                  <a:pt x="39" y="41"/>
                </a:cubicBezTo>
                <a:cubicBezTo>
                  <a:pt x="41" y="40"/>
                  <a:pt x="44" y="40"/>
                  <a:pt x="46" y="40"/>
                </a:cubicBezTo>
                <a:cubicBezTo>
                  <a:pt x="56" y="40"/>
                  <a:pt x="66" y="44"/>
                  <a:pt x="74" y="51"/>
                </a:cubicBezTo>
                <a:cubicBezTo>
                  <a:pt x="77" y="55"/>
                  <a:pt x="79" y="58"/>
                  <a:pt x="81" y="62"/>
                </a:cubicBezTo>
                <a:cubicBezTo>
                  <a:pt x="98" y="62"/>
                  <a:pt x="98" y="62"/>
                  <a:pt x="98" y="62"/>
                </a:cubicBezTo>
                <a:cubicBezTo>
                  <a:pt x="99" y="62"/>
                  <a:pt x="99" y="62"/>
                  <a:pt x="99" y="62"/>
                </a:cubicBezTo>
                <a:cubicBezTo>
                  <a:pt x="128" y="62"/>
                  <a:pt x="128" y="62"/>
                  <a:pt x="128" y="62"/>
                </a:cubicBezTo>
                <a:cubicBezTo>
                  <a:pt x="134" y="62"/>
                  <a:pt x="139" y="57"/>
                  <a:pt x="139" y="51"/>
                </a:cubicBezTo>
                <a:cubicBezTo>
                  <a:pt x="139" y="45"/>
                  <a:pt x="135" y="40"/>
                  <a:pt x="129" y="40"/>
                </a:cubicBezTo>
                <a:close/>
                <a:moveTo>
                  <a:pt x="114" y="95"/>
                </a:moveTo>
                <a:cubicBezTo>
                  <a:pt x="114" y="83"/>
                  <a:pt x="105" y="74"/>
                  <a:pt x="94" y="74"/>
                </a:cubicBezTo>
                <a:cubicBezTo>
                  <a:pt x="89" y="74"/>
                  <a:pt x="85" y="76"/>
                  <a:pt x="81" y="79"/>
                </a:cubicBezTo>
                <a:cubicBezTo>
                  <a:pt x="81" y="73"/>
                  <a:pt x="79" y="67"/>
                  <a:pt x="76" y="62"/>
                </a:cubicBezTo>
                <a:cubicBezTo>
                  <a:pt x="70" y="51"/>
                  <a:pt x="59" y="45"/>
                  <a:pt x="46" y="45"/>
                </a:cubicBezTo>
                <a:cubicBezTo>
                  <a:pt x="43" y="45"/>
                  <a:pt x="41" y="45"/>
                  <a:pt x="39" y="45"/>
                </a:cubicBezTo>
                <a:cubicBezTo>
                  <a:pt x="23" y="49"/>
                  <a:pt x="11" y="63"/>
                  <a:pt x="11" y="80"/>
                </a:cubicBezTo>
                <a:cubicBezTo>
                  <a:pt x="11" y="83"/>
                  <a:pt x="11" y="87"/>
                  <a:pt x="12" y="90"/>
                </a:cubicBezTo>
                <a:cubicBezTo>
                  <a:pt x="5" y="90"/>
                  <a:pt x="0" y="96"/>
                  <a:pt x="0" y="102"/>
                </a:cubicBezTo>
                <a:cubicBezTo>
                  <a:pt x="0" y="109"/>
                  <a:pt x="6" y="115"/>
                  <a:pt x="13" y="115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7" y="115"/>
                  <a:pt x="47" y="115"/>
                  <a:pt x="47" y="115"/>
                </a:cubicBezTo>
                <a:cubicBezTo>
                  <a:pt x="94" y="115"/>
                  <a:pt x="94" y="115"/>
                  <a:pt x="94" y="115"/>
                </a:cubicBezTo>
                <a:cubicBezTo>
                  <a:pt x="105" y="115"/>
                  <a:pt x="114" y="106"/>
                  <a:pt x="114" y="95"/>
                </a:cubicBezTo>
                <a:close/>
                <a:moveTo>
                  <a:pt x="21" y="125"/>
                </a:moveTo>
                <a:cubicBezTo>
                  <a:pt x="32" y="147"/>
                  <a:pt x="32" y="147"/>
                  <a:pt x="32" y="147"/>
                </a:cubicBezTo>
                <a:cubicBezTo>
                  <a:pt x="40" y="143"/>
                  <a:pt x="40" y="143"/>
                  <a:pt x="40" y="143"/>
                </a:cubicBezTo>
                <a:cubicBezTo>
                  <a:pt x="29" y="121"/>
                  <a:pt x="29" y="121"/>
                  <a:pt x="29" y="121"/>
                </a:cubicBezTo>
                <a:lnTo>
                  <a:pt x="21" y="125"/>
                </a:lnTo>
                <a:close/>
                <a:moveTo>
                  <a:pt x="46" y="137"/>
                </a:moveTo>
                <a:cubicBezTo>
                  <a:pt x="58" y="160"/>
                  <a:pt x="58" y="160"/>
                  <a:pt x="58" y="160"/>
                </a:cubicBezTo>
                <a:cubicBezTo>
                  <a:pt x="66" y="156"/>
                  <a:pt x="66" y="156"/>
                  <a:pt x="66" y="156"/>
                </a:cubicBezTo>
                <a:cubicBezTo>
                  <a:pt x="54" y="133"/>
                  <a:pt x="54" y="133"/>
                  <a:pt x="54" y="133"/>
                </a:cubicBezTo>
                <a:lnTo>
                  <a:pt x="46" y="137"/>
                </a:lnTo>
                <a:close/>
                <a:moveTo>
                  <a:pt x="72" y="125"/>
                </a:moveTo>
                <a:cubicBezTo>
                  <a:pt x="83" y="147"/>
                  <a:pt x="83" y="147"/>
                  <a:pt x="83" y="147"/>
                </a:cubicBezTo>
                <a:cubicBezTo>
                  <a:pt x="91" y="143"/>
                  <a:pt x="91" y="143"/>
                  <a:pt x="91" y="143"/>
                </a:cubicBezTo>
                <a:cubicBezTo>
                  <a:pt x="80" y="121"/>
                  <a:pt x="80" y="121"/>
                  <a:pt x="80" y="121"/>
                </a:cubicBezTo>
                <a:lnTo>
                  <a:pt x="72" y="125"/>
                </a:lnTo>
                <a:close/>
                <a:moveTo>
                  <a:pt x="97" y="137"/>
                </a:moveTo>
                <a:cubicBezTo>
                  <a:pt x="109" y="160"/>
                  <a:pt x="109" y="160"/>
                  <a:pt x="109" y="160"/>
                </a:cubicBezTo>
                <a:cubicBezTo>
                  <a:pt x="116" y="156"/>
                  <a:pt x="116" y="156"/>
                  <a:pt x="116" y="156"/>
                </a:cubicBezTo>
                <a:cubicBezTo>
                  <a:pt x="105" y="133"/>
                  <a:pt x="105" y="133"/>
                  <a:pt x="105" y="133"/>
                </a:cubicBezTo>
                <a:lnTo>
                  <a:pt x="97" y="13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AAB75A30-BFB7-CFCE-967B-FE5CB1B64E51}"/>
              </a:ext>
            </a:extLst>
          </p:cNvPr>
          <p:cNvSpPr>
            <a:spLocks noEditPoints="1"/>
          </p:cNvSpPr>
          <p:nvPr/>
        </p:nvSpPr>
        <p:spPr bwMode="auto">
          <a:xfrm>
            <a:off x="6805613" y="4676775"/>
            <a:ext cx="214313" cy="254000"/>
          </a:xfrm>
          <a:custGeom>
            <a:avLst/>
            <a:gdLst>
              <a:gd name="T0" fmla="*/ 72 w 135"/>
              <a:gd name="T1" fmla="*/ 87 h 160"/>
              <a:gd name="T2" fmla="*/ 56 w 135"/>
              <a:gd name="T3" fmla="*/ 87 h 160"/>
              <a:gd name="T4" fmla="*/ 54 w 135"/>
              <a:gd name="T5" fmla="*/ 87 h 160"/>
              <a:gd name="T6" fmla="*/ 47 w 135"/>
              <a:gd name="T7" fmla="*/ 87 h 160"/>
              <a:gd name="T8" fmla="*/ 32 w 135"/>
              <a:gd name="T9" fmla="*/ 118 h 160"/>
              <a:gd name="T10" fmla="*/ 45 w 135"/>
              <a:gd name="T11" fmla="*/ 118 h 160"/>
              <a:gd name="T12" fmla="*/ 29 w 135"/>
              <a:gd name="T13" fmla="*/ 160 h 160"/>
              <a:gd name="T14" fmla="*/ 77 w 135"/>
              <a:gd name="T15" fmla="*/ 100 h 160"/>
              <a:gd name="T16" fmla="*/ 66 w 135"/>
              <a:gd name="T17" fmla="*/ 100 h 160"/>
              <a:gd name="T18" fmla="*/ 72 w 135"/>
              <a:gd name="T19" fmla="*/ 87 h 160"/>
              <a:gd name="T20" fmla="*/ 111 w 135"/>
              <a:gd name="T21" fmla="*/ 35 h 160"/>
              <a:gd name="T22" fmla="*/ 96 w 135"/>
              <a:gd name="T23" fmla="*/ 40 h 160"/>
              <a:gd name="T24" fmla="*/ 54 w 135"/>
              <a:gd name="T25" fmla="*/ 0 h 160"/>
              <a:gd name="T26" fmla="*/ 13 w 135"/>
              <a:gd name="T27" fmla="*/ 41 h 160"/>
              <a:gd name="T28" fmla="*/ 15 w 135"/>
              <a:gd name="T29" fmla="*/ 53 h 160"/>
              <a:gd name="T30" fmla="*/ 0 w 135"/>
              <a:gd name="T31" fmla="*/ 68 h 160"/>
              <a:gd name="T32" fmla="*/ 15 w 135"/>
              <a:gd name="T33" fmla="*/ 83 h 160"/>
              <a:gd name="T34" fmla="*/ 49 w 135"/>
              <a:gd name="T35" fmla="*/ 83 h 160"/>
              <a:gd name="T36" fmla="*/ 54 w 135"/>
              <a:gd name="T37" fmla="*/ 83 h 160"/>
              <a:gd name="T38" fmla="*/ 56 w 135"/>
              <a:gd name="T39" fmla="*/ 83 h 160"/>
              <a:gd name="T40" fmla="*/ 74 w 135"/>
              <a:gd name="T41" fmla="*/ 83 h 160"/>
              <a:gd name="T42" fmla="*/ 111 w 135"/>
              <a:gd name="T43" fmla="*/ 83 h 160"/>
              <a:gd name="T44" fmla="*/ 135 w 135"/>
              <a:gd name="T45" fmla="*/ 59 h 160"/>
              <a:gd name="T46" fmla="*/ 111 w 135"/>
              <a:gd name="T47" fmla="*/ 3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35" h="160">
                <a:moveTo>
                  <a:pt x="72" y="87"/>
                </a:moveTo>
                <a:cubicBezTo>
                  <a:pt x="56" y="87"/>
                  <a:pt x="56" y="87"/>
                  <a:pt x="56" y="87"/>
                </a:cubicBezTo>
                <a:cubicBezTo>
                  <a:pt x="54" y="87"/>
                  <a:pt x="54" y="87"/>
                  <a:pt x="54" y="87"/>
                </a:cubicBezTo>
                <a:cubicBezTo>
                  <a:pt x="47" y="87"/>
                  <a:pt x="47" y="87"/>
                  <a:pt x="47" y="87"/>
                </a:cubicBezTo>
                <a:cubicBezTo>
                  <a:pt x="32" y="118"/>
                  <a:pt x="32" y="118"/>
                  <a:pt x="32" y="118"/>
                </a:cubicBezTo>
                <a:cubicBezTo>
                  <a:pt x="45" y="118"/>
                  <a:pt x="45" y="118"/>
                  <a:pt x="45" y="118"/>
                </a:cubicBezTo>
                <a:cubicBezTo>
                  <a:pt x="29" y="160"/>
                  <a:pt x="29" y="160"/>
                  <a:pt x="29" y="160"/>
                </a:cubicBezTo>
                <a:cubicBezTo>
                  <a:pt x="77" y="100"/>
                  <a:pt x="77" y="100"/>
                  <a:pt x="77" y="100"/>
                </a:cubicBezTo>
                <a:cubicBezTo>
                  <a:pt x="66" y="100"/>
                  <a:pt x="66" y="100"/>
                  <a:pt x="66" y="100"/>
                </a:cubicBezTo>
                <a:lnTo>
                  <a:pt x="72" y="87"/>
                </a:lnTo>
                <a:close/>
                <a:moveTo>
                  <a:pt x="111" y="35"/>
                </a:moveTo>
                <a:cubicBezTo>
                  <a:pt x="105" y="35"/>
                  <a:pt x="100" y="37"/>
                  <a:pt x="96" y="40"/>
                </a:cubicBezTo>
                <a:cubicBezTo>
                  <a:pt x="95" y="18"/>
                  <a:pt x="77" y="0"/>
                  <a:pt x="54" y="0"/>
                </a:cubicBezTo>
                <a:cubicBezTo>
                  <a:pt x="31" y="0"/>
                  <a:pt x="13" y="18"/>
                  <a:pt x="13" y="41"/>
                </a:cubicBezTo>
                <a:cubicBezTo>
                  <a:pt x="13" y="45"/>
                  <a:pt x="13" y="50"/>
                  <a:pt x="15" y="53"/>
                </a:cubicBezTo>
                <a:cubicBezTo>
                  <a:pt x="7" y="54"/>
                  <a:pt x="0" y="60"/>
                  <a:pt x="0" y="68"/>
                </a:cubicBezTo>
                <a:cubicBezTo>
                  <a:pt x="0" y="76"/>
                  <a:pt x="7" y="83"/>
                  <a:pt x="15" y="83"/>
                </a:cubicBezTo>
                <a:cubicBezTo>
                  <a:pt x="49" y="83"/>
                  <a:pt x="49" y="83"/>
                  <a:pt x="49" y="83"/>
                </a:cubicBezTo>
                <a:cubicBezTo>
                  <a:pt x="54" y="83"/>
                  <a:pt x="54" y="83"/>
                  <a:pt x="54" y="83"/>
                </a:cubicBezTo>
                <a:cubicBezTo>
                  <a:pt x="56" y="83"/>
                  <a:pt x="56" y="83"/>
                  <a:pt x="56" y="83"/>
                </a:cubicBezTo>
                <a:cubicBezTo>
                  <a:pt x="74" y="83"/>
                  <a:pt x="74" y="83"/>
                  <a:pt x="74" y="83"/>
                </a:cubicBezTo>
                <a:cubicBezTo>
                  <a:pt x="111" y="83"/>
                  <a:pt x="111" y="83"/>
                  <a:pt x="111" y="83"/>
                </a:cubicBezTo>
                <a:cubicBezTo>
                  <a:pt x="124" y="83"/>
                  <a:pt x="135" y="72"/>
                  <a:pt x="135" y="59"/>
                </a:cubicBezTo>
                <a:cubicBezTo>
                  <a:pt x="135" y="46"/>
                  <a:pt x="124" y="35"/>
                  <a:pt x="111" y="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2F353E2A-919A-94FF-924B-7AF18CB4E993}"/>
              </a:ext>
            </a:extLst>
          </p:cNvPr>
          <p:cNvSpPr>
            <a:spLocks noEditPoints="1"/>
          </p:cNvSpPr>
          <p:nvPr/>
        </p:nvSpPr>
        <p:spPr bwMode="auto">
          <a:xfrm>
            <a:off x="7342188" y="4676775"/>
            <a:ext cx="242888" cy="254000"/>
          </a:xfrm>
          <a:custGeom>
            <a:avLst/>
            <a:gdLst>
              <a:gd name="T0" fmla="*/ 123 w 153"/>
              <a:gd name="T1" fmla="*/ 38 h 160"/>
              <a:gd name="T2" fmla="*/ 118 w 153"/>
              <a:gd name="T3" fmla="*/ 24 h 160"/>
              <a:gd name="T4" fmla="*/ 94 w 153"/>
              <a:gd name="T5" fmla="*/ 34 h 160"/>
              <a:gd name="T6" fmla="*/ 81 w 153"/>
              <a:gd name="T7" fmla="*/ 14 h 160"/>
              <a:gd name="T8" fmla="*/ 79 w 153"/>
              <a:gd name="T9" fmla="*/ 10 h 160"/>
              <a:gd name="T10" fmla="*/ 74 w 153"/>
              <a:gd name="T11" fmla="*/ 10 h 160"/>
              <a:gd name="T12" fmla="*/ 72 w 153"/>
              <a:gd name="T13" fmla="*/ 14 h 160"/>
              <a:gd name="T14" fmla="*/ 59 w 153"/>
              <a:gd name="T15" fmla="*/ 34 h 160"/>
              <a:gd name="T16" fmla="*/ 35 w 153"/>
              <a:gd name="T17" fmla="*/ 24 h 160"/>
              <a:gd name="T18" fmla="*/ 30 w 153"/>
              <a:gd name="T19" fmla="*/ 39 h 160"/>
              <a:gd name="T20" fmla="*/ 17 w 153"/>
              <a:gd name="T21" fmla="*/ 26 h 160"/>
              <a:gd name="T22" fmla="*/ 6 w 153"/>
              <a:gd name="T23" fmla="*/ 42 h 160"/>
              <a:gd name="T24" fmla="*/ 5 w 153"/>
              <a:gd name="T25" fmla="*/ 58 h 160"/>
              <a:gd name="T26" fmla="*/ 15 w 153"/>
              <a:gd name="T27" fmla="*/ 64 h 160"/>
              <a:gd name="T28" fmla="*/ 21 w 153"/>
              <a:gd name="T29" fmla="*/ 80 h 160"/>
              <a:gd name="T30" fmla="*/ 15 w 153"/>
              <a:gd name="T31" fmla="*/ 96 h 160"/>
              <a:gd name="T32" fmla="*/ 5 w 153"/>
              <a:gd name="T33" fmla="*/ 102 h 160"/>
              <a:gd name="T34" fmla="*/ 6 w 153"/>
              <a:gd name="T35" fmla="*/ 118 h 160"/>
              <a:gd name="T36" fmla="*/ 17 w 153"/>
              <a:gd name="T37" fmla="*/ 134 h 160"/>
              <a:gd name="T38" fmla="*/ 30 w 153"/>
              <a:gd name="T39" fmla="*/ 121 h 160"/>
              <a:gd name="T40" fmla="*/ 35 w 153"/>
              <a:gd name="T41" fmla="*/ 136 h 160"/>
              <a:gd name="T42" fmla="*/ 59 w 153"/>
              <a:gd name="T43" fmla="*/ 126 h 160"/>
              <a:gd name="T44" fmla="*/ 72 w 153"/>
              <a:gd name="T45" fmla="*/ 146 h 160"/>
              <a:gd name="T46" fmla="*/ 74 w 153"/>
              <a:gd name="T47" fmla="*/ 149 h 160"/>
              <a:gd name="T48" fmla="*/ 79 w 153"/>
              <a:gd name="T49" fmla="*/ 149 h 160"/>
              <a:gd name="T50" fmla="*/ 81 w 153"/>
              <a:gd name="T51" fmla="*/ 146 h 160"/>
              <a:gd name="T52" fmla="*/ 94 w 153"/>
              <a:gd name="T53" fmla="*/ 125 h 160"/>
              <a:gd name="T54" fmla="*/ 118 w 153"/>
              <a:gd name="T55" fmla="*/ 136 h 160"/>
              <a:gd name="T56" fmla="*/ 123 w 153"/>
              <a:gd name="T57" fmla="*/ 121 h 160"/>
              <a:gd name="T58" fmla="*/ 136 w 153"/>
              <a:gd name="T59" fmla="*/ 134 h 160"/>
              <a:gd name="T60" fmla="*/ 147 w 153"/>
              <a:gd name="T61" fmla="*/ 118 h 160"/>
              <a:gd name="T62" fmla="*/ 148 w 153"/>
              <a:gd name="T63" fmla="*/ 101 h 160"/>
              <a:gd name="T64" fmla="*/ 138 w 153"/>
              <a:gd name="T65" fmla="*/ 95 h 160"/>
              <a:gd name="T66" fmla="*/ 131 w 153"/>
              <a:gd name="T67" fmla="*/ 80 h 160"/>
              <a:gd name="T68" fmla="*/ 138 w 153"/>
              <a:gd name="T69" fmla="*/ 64 h 160"/>
              <a:gd name="T70" fmla="*/ 148 w 153"/>
              <a:gd name="T71" fmla="*/ 58 h 160"/>
              <a:gd name="T72" fmla="*/ 147 w 153"/>
              <a:gd name="T73" fmla="*/ 42 h 160"/>
              <a:gd name="T74" fmla="*/ 136 w 153"/>
              <a:gd name="T75" fmla="*/ 26 h 160"/>
              <a:gd name="T76" fmla="*/ 76 w 153"/>
              <a:gd name="T77" fmla="*/ 26 h 160"/>
              <a:gd name="T78" fmla="*/ 76 w 153"/>
              <a:gd name="T79" fmla="*/ 45 h 160"/>
              <a:gd name="T80" fmla="*/ 38 w 153"/>
              <a:gd name="T81" fmla="*/ 48 h 160"/>
              <a:gd name="T82" fmla="*/ 46 w 153"/>
              <a:gd name="T83" fmla="*/ 72 h 160"/>
              <a:gd name="T84" fmla="*/ 38 w 153"/>
              <a:gd name="T85" fmla="*/ 48 h 160"/>
              <a:gd name="T86" fmla="*/ 30 w 153"/>
              <a:gd name="T87" fmla="*/ 98 h 160"/>
              <a:gd name="T88" fmla="*/ 54 w 153"/>
              <a:gd name="T89" fmla="*/ 102 h 160"/>
              <a:gd name="T90" fmla="*/ 76 w 153"/>
              <a:gd name="T91" fmla="*/ 134 h 160"/>
              <a:gd name="T92" fmla="*/ 76 w 153"/>
              <a:gd name="T93" fmla="*/ 115 h 160"/>
              <a:gd name="T94" fmla="*/ 94 w 153"/>
              <a:gd name="T95" fmla="*/ 85 h 160"/>
              <a:gd name="T96" fmla="*/ 81 w 153"/>
              <a:gd name="T97" fmla="*/ 88 h 160"/>
              <a:gd name="T98" fmla="*/ 72 w 153"/>
              <a:gd name="T99" fmla="*/ 98 h 160"/>
              <a:gd name="T100" fmla="*/ 58 w 153"/>
              <a:gd name="T101" fmla="*/ 91 h 160"/>
              <a:gd name="T102" fmla="*/ 59 w 153"/>
              <a:gd name="T103" fmla="*/ 75 h 160"/>
              <a:gd name="T104" fmla="*/ 72 w 153"/>
              <a:gd name="T105" fmla="*/ 72 h 160"/>
              <a:gd name="T106" fmla="*/ 81 w 153"/>
              <a:gd name="T107" fmla="*/ 62 h 160"/>
              <a:gd name="T108" fmla="*/ 95 w 153"/>
              <a:gd name="T109" fmla="*/ 69 h 160"/>
              <a:gd name="T110" fmla="*/ 94 w 153"/>
              <a:gd name="T111" fmla="*/ 85 h 160"/>
              <a:gd name="T112" fmla="*/ 123 w 153"/>
              <a:gd name="T113" fmla="*/ 62 h 160"/>
              <a:gd name="T114" fmla="*/ 99 w 153"/>
              <a:gd name="T115" fmla="*/ 58 h 160"/>
              <a:gd name="T116" fmla="*/ 99 w 153"/>
              <a:gd name="T117" fmla="*/ 102 h 160"/>
              <a:gd name="T118" fmla="*/ 123 w 153"/>
              <a:gd name="T119" fmla="*/ 9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60">
                <a:moveTo>
                  <a:pt x="131" y="29"/>
                </a:moveTo>
                <a:lnTo>
                  <a:pt x="131" y="43"/>
                </a:lnTo>
                <a:lnTo>
                  <a:pt x="123" y="38"/>
                </a:lnTo>
                <a:lnTo>
                  <a:pt x="121" y="34"/>
                </a:lnTo>
                <a:lnTo>
                  <a:pt x="107" y="42"/>
                </a:lnTo>
                <a:lnTo>
                  <a:pt x="118" y="24"/>
                </a:lnTo>
                <a:lnTo>
                  <a:pt x="104" y="32"/>
                </a:lnTo>
                <a:lnTo>
                  <a:pt x="104" y="16"/>
                </a:lnTo>
                <a:lnTo>
                  <a:pt x="94" y="34"/>
                </a:lnTo>
                <a:lnTo>
                  <a:pt x="94" y="19"/>
                </a:lnTo>
                <a:lnTo>
                  <a:pt x="89" y="19"/>
                </a:lnTo>
                <a:lnTo>
                  <a:pt x="81" y="14"/>
                </a:lnTo>
                <a:lnTo>
                  <a:pt x="94" y="7"/>
                </a:lnTo>
                <a:lnTo>
                  <a:pt x="94" y="2"/>
                </a:lnTo>
                <a:lnTo>
                  <a:pt x="79" y="10"/>
                </a:lnTo>
                <a:lnTo>
                  <a:pt x="79" y="0"/>
                </a:lnTo>
                <a:lnTo>
                  <a:pt x="74" y="0"/>
                </a:lnTo>
                <a:lnTo>
                  <a:pt x="74" y="10"/>
                </a:lnTo>
                <a:lnTo>
                  <a:pt x="59" y="2"/>
                </a:lnTo>
                <a:lnTo>
                  <a:pt x="59" y="7"/>
                </a:lnTo>
                <a:lnTo>
                  <a:pt x="72" y="14"/>
                </a:lnTo>
                <a:lnTo>
                  <a:pt x="64" y="19"/>
                </a:lnTo>
                <a:lnTo>
                  <a:pt x="59" y="19"/>
                </a:lnTo>
                <a:lnTo>
                  <a:pt x="59" y="34"/>
                </a:lnTo>
                <a:lnTo>
                  <a:pt x="49" y="16"/>
                </a:lnTo>
                <a:lnTo>
                  <a:pt x="49" y="32"/>
                </a:lnTo>
                <a:lnTo>
                  <a:pt x="35" y="24"/>
                </a:lnTo>
                <a:lnTo>
                  <a:pt x="45" y="42"/>
                </a:lnTo>
                <a:lnTo>
                  <a:pt x="32" y="35"/>
                </a:lnTo>
                <a:lnTo>
                  <a:pt x="30" y="39"/>
                </a:lnTo>
                <a:lnTo>
                  <a:pt x="22" y="43"/>
                </a:lnTo>
                <a:lnTo>
                  <a:pt x="22" y="29"/>
                </a:lnTo>
                <a:lnTo>
                  <a:pt x="17" y="26"/>
                </a:lnTo>
                <a:lnTo>
                  <a:pt x="17" y="43"/>
                </a:lnTo>
                <a:lnTo>
                  <a:pt x="8" y="38"/>
                </a:lnTo>
                <a:lnTo>
                  <a:pt x="6" y="42"/>
                </a:lnTo>
                <a:lnTo>
                  <a:pt x="15" y="47"/>
                </a:lnTo>
                <a:lnTo>
                  <a:pt x="0" y="56"/>
                </a:lnTo>
                <a:lnTo>
                  <a:pt x="5" y="58"/>
                </a:lnTo>
                <a:lnTo>
                  <a:pt x="17" y="51"/>
                </a:lnTo>
                <a:lnTo>
                  <a:pt x="17" y="60"/>
                </a:lnTo>
                <a:lnTo>
                  <a:pt x="15" y="64"/>
                </a:lnTo>
                <a:lnTo>
                  <a:pt x="29" y="72"/>
                </a:lnTo>
                <a:lnTo>
                  <a:pt x="7" y="72"/>
                </a:lnTo>
                <a:lnTo>
                  <a:pt x="21" y="80"/>
                </a:lnTo>
                <a:lnTo>
                  <a:pt x="7" y="88"/>
                </a:lnTo>
                <a:lnTo>
                  <a:pt x="28" y="88"/>
                </a:lnTo>
                <a:lnTo>
                  <a:pt x="15" y="96"/>
                </a:lnTo>
                <a:lnTo>
                  <a:pt x="17" y="100"/>
                </a:lnTo>
                <a:lnTo>
                  <a:pt x="17" y="109"/>
                </a:lnTo>
                <a:lnTo>
                  <a:pt x="5" y="102"/>
                </a:lnTo>
                <a:lnTo>
                  <a:pt x="0" y="104"/>
                </a:lnTo>
                <a:lnTo>
                  <a:pt x="15" y="113"/>
                </a:lnTo>
                <a:lnTo>
                  <a:pt x="6" y="118"/>
                </a:lnTo>
                <a:lnTo>
                  <a:pt x="8" y="122"/>
                </a:lnTo>
                <a:lnTo>
                  <a:pt x="17" y="117"/>
                </a:lnTo>
                <a:lnTo>
                  <a:pt x="17" y="134"/>
                </a:lnTo>
                <a:lnTo>
                  <a:pt x="22" y="131"/>
                </a:lnTo>
                <a:lnTo>
                  <a:pt x="22" y="117"/>
                </a:lnTo>
                <a:lnTo>
                  <a:pt x="30" y="121"/>
                </a:lnTo>
                <a:lnTo>
                  <a:pt x="32" y="125"/>
                </a:lnTo>
                <a:lnTo>
                  <a:pt x="46" y="117"/>
                </a:lnTo>
                <a:lnTo>
                  <a:pt x="35" y="136"/>
                </a:lnTo>
                <a:lnTo>
                  <a:pt x="49" y="128"/>
                </a:lnTo>
                <a:lnTo>
                  <a:pt x="49" y="144"/>
                </a:lnTo>
                <a:lnTo>
                  <a:pt x="59" y="126"/>
                </a:lnTo>
                <a:lnTo>
                  <a:pt x="59" y="141"/>
                </a:lnTo>
                <a:lnTo>
                  <a:pt x="64" y="141"/>
                </a:lnTo>
                <a:lnTo>
                  <a:pt x="72" y="146"/>
                </a:lnTo>
                <a:lnTo>
                  <a:pt x="59" y="153"/>
                </a:lnTo>
                <a:lnTo>
                  <a:pt x="59" y="158"/>
                </a:lnTo>
                <a:lnTo>
                  <a:pt x="74" y="149"/>
                </a:lnTo>
                <a:lnTo>
                  <a:pt x="74" y="160"/>
                </a:lnTo>
                <a:lnTo>
                  <a:pt x="79" y="160"/>
                </a:lnTo>
                <a:lnTo>
                  <a:pt x="79" y="149"/>
                </a:lnTo>
                <a:lnTo>
                  <a:pt x="94" y="158"/>
                </a:lnTo>
                <a:lnTo>
                  <a:pt x="94" y="153"/>
                </a:lnTo>
                <a:lnTo>
                  <a:pt x="81" y="146"/>
                </a:lnTo>
                <a:lnTo>
                  <a:pt x="89" y="141"/>
                </a:lnTo>
                <a:lnTo>
                  <a:pt x="94" y="141"/>
                </a:lnTo>
                <a:lnTo>
                  <a:pt x="94" y="125"/>
                </a:lnTo>
                <a:lnTo>
                  <a:pt x="104" y="144"/>
                </a:lnTo>
                <a:lnTo>
                  <a:pt x="104" y="128"/>
                </a:lnTo>
                <a:lnTo>
                  <a:pt x="118" y="136"/>
                </a:lnTo>
                <a:lnTo>
                  <a:pt x="108" y="118"/>
                </a:lnTo>
                <a:lnTo>
                  <a:pt x="121" y="125"/>
                </a:lnTo>
                <a:lnTo>
                  <a:pt x="123" y="121"/>
                </a:lnTo>
                <a:lnTo>
                  <a:pt x="131" y="117"/>
                </a:lnTo>
                <a:lnTo>
                  <a:pt x="131" y="131"/>
                </a:lnTo>
                <a:lnTo>
                  <a:pt x="136" y="134"/>
                </a:lnTo>
                <a:lnTo>
                  <a:pt x="136" y="117"/>
                </a:lnTo>
                <a:lnTo>
                  <a:pt x="145" y="122"/>
                </a:lnTo>
                <a:lnTo>
                  <a:pt x="147" y="118"/>
                </a:lnTo>
                <a:lnTo>
                  <a:pt x="138" y="113"/>
                </a:lnTo>
                <a:lnTo>
                  <a:pt x="153" y="104"/>
                </a:lnTo>
                <a:lnTo>
                  <a:pt x="148" y="101"/>
                </a:lnTo>
                <a:lnTo>
                  <a:pt x="136" y="109"/>
                </a:lnTo>
                <a:lnTo>
                  <a:pt x="136" y="99"/>
                </a:lnTo>
                <a:lnTo>
                  <a:pt x="138" y="95"/>
                </a:lnTo>
                <a:lnTo>
                  <a:pt x="124" y="88"/>
                </a:lnTo>
                <a:lnTo>
                  <a:pt x="145" y="88"/>
                </a:lnTo>
                <a:lnTo>
                  <a:pt x="131" y="80"/>
                </a:lnTo>
                <a:lnTo>
                  <a:pt x="145" y="72"/>
                </a:lnTo>
                <a:lnTo>
                  <a:pt x="125" y="72"/>
                </a:lnTo>
                <a:lnTo>
                  <a:pt x="138" y="64"/>
                </a:lnTo>
                <a:lnTo>
                  <a:pt x="136" y="60"/>
                </a:lnTo>
                <a:lnTo>
                  <a:pt x="136" y="51"/>
                </a:lnTo>
                <a:lnTo>
                  <a:pt x="148" y="58"/>
                </a:lnTo>
                <a:lnTo>
                  <a:pt x="153" y="56"/>
                </a:lnTo>
                <a:lnTo>
                  <a:pt x="138" y="47"/>
                </a:lnTo>
                <a:lnTo>
                  <a:pt x="147" y="42"/>
                </a:lnTo>
                <a:lnTo>
                  <a:pt x="145" y="38"/>
                </a:lnTo>
                <a:lnTo>
                  <a:pt x="136" y="43"/>
                </a:lnTo>
                <a:lnTo>
                  <a:pt x="136" y="26"/>
                </a:lnTo>
                <a:lnTo>
                  <a:pt x="131" y="29"/>
                </a:lnTo>
                <a:close/>
                <a:moveTo>
                  <a:pt x="68" y="31"/>
                </a:moveTo>
                <a:lnTo>
                  <a:pt x="76" y="26"/>
                </a:lnTo>
                <a:lnTo>
                  <a:pt x="84" y="31"/>
                </a:lnTo>
                <a:lnTo>
                  <a:pt x="84" y="49"/>
                </a:lnTo>
                <a:lnTo>
                  <a:pt x="76" y="45"/>
                </a:lnTo>
                <a:lnTo>
                  <a:pt x="68" y="49"/>
                </a:lnTo>
                <a:lnTo>
                  <a:pt x="68" y="31"/>
                </a:lnTo>
                <a:close/>
                <a:moveTo>
                  <a:pt x="38" y="48"/>
                </a:moveTo>
                <a:lnTo>
                  <a:pt x="54" y="58"/>
                </a:lnTo>
                <a:lnTo>
                  <a:pt x="46" y="62"/>
                </a:lnTo>
                <a:lnTo>
                  <a:pt x="46" y="72"/>
                </a:lnTo>
                <a:lnTo>
                  <a:pt x="30" y="62"/>
                </a:lnTo>
                <a:lnTo>
                  <a:pt x="30" y="53"/>
                </a:lnTo>
                <a:lnTo>
                  <a:pt x="38" y="48"/>
                </a:lnTo>
                <a:close/>
                <a:moveTo>
                  <a:pt x="38" y="111"/>
                </a:moveTo>
                <a:lnTo>
                  <a:pt x="30" y="107"/>
                </a:lnTo>
                <a:lnTo>
                  <a:pt x="30" y="98"/>
                </a:lnTo>
                <a:lnTo>
                  <a:pt x="46" y="88"/>
                </a:lnTo>
                <a:lnTo>
                  <a:pt x="46" y="98"/>
                </a:lnTo>
                <a:lnTo>
                  <a:pt x="54" y="102"/>
                </a:lnTo>
                <a:lnTo>
                  <a:pt x="38" y="111"/>
                </a:lnTo>
                <a:close/>
                <a:moveTo>
                  <a:pt x="84" y="129"/>
                </a:moveTo>
                <a:lnTo>
                  <a:pt x="76" y="134"/>
                </a:lnTo>
                <a:lnTo>
                  <a:pt x="69" y="129"/>
                </a:lnTo>
                <a:lnTo>
                  <a:pt x="69" y="111"/>
                </a:lnTo>
                <a:lnTo>
                  <a:pt x="76" y="115"/>
                </a:lnTo>
                <a:lnTo>
                  <a:pt x="84" y="111"/>
                </a:lnTo>
                <a:lnTo>
                  <a:pt x="84" y="129"/>
                </a:lnTo>
                <a:close/>
                <a:moveTo>
                  <a:pt x="94" y="85"/>
                </a:moveTo>
                <a:lnTo>
                  <a:pt x="95" y="91"/>
                </a:lnTo>
                <a:lnTo>
                  <a:pt x="90" y="93"/>
                </a:lnTo>
                <a:lnTo>
                  <a:pt x="81" y="88"/>
                </a:lnTo>
                <a:lnTo>
                  <a:pt x="81" y="98"/>
                </a:lnTo>
                <a:lnTo>
                  <a:pt x="76" y="102"/>
                </a:lnTo>
                <a:lnTo>
                  <a:pt x="72" y="98"/>
                </a:lnTo>
                <a:lnTo>
                  <a:pt x="72" y="88"/>
                </a:lnTo>
                <a:lnTo>
                  <a:pt x="63" y="93"/>
                </a:lnTo>
                <a:lnTo>
                  <a:pt x="58" y="91"/>
                </a:lnTo>
                <a:lnTo>
                  <a:pt x="58" y="85"/>
                </a:lnTo>
                <a:lnTo>
                  <a:pt x="67" y="80"/>
                </a:lnTo>
                <a:lnTo>
                  <a:pt x="59" y="75"/>
                </a:lnTo>
                <a:lnTo>
                  <a:pt x="58" y="69"/>
                </a:lnTo>
                <a:lnTo>
                  <a:pt x="63" y="67"/>
                </a:lnTo>
                <a:lnTo>
                  <a:pt x="72" y="72"/>
                </a:lnTo>
                <a:lnTo>
                  <a:pt x="72" y="62"/>
                </a:lnTo>
                <a:lnTo>
                  <a:pt x="76" y="58"/>
                </a:lnTo>
                <a:lnTo>
                  <a:pt x="81" y="62"/>
                </a:lnTo>
                <a:lnTo>
                  <a:pt x="81" y="72"/>
                </a:lnTo>
                <a:lnTo>
                  <a:pt x="90" y="67"/>
                </a:lnTo>
                <a:lnTo>
                  <a:pt x="95" y="69"/>
                </a:lnTo>
                <a:lnTo>
                  <a:pt x="94" y="75"/>
                </a:lnTo>
                <a:lnTo>
                  <a:pt x="85" y="80"/>
                </a:lnTo>
                <a:lnTo>
                  <a:pt x="94" y="85"/>
                </a:lnTo>
                <a:close/>
                <a:moveTo>
                  <a:pt x="115" y="48"/>
                </a:moveTo>
                <a:lnTo>
                  <a:pt x="123" y="53"/>
                </a:lnTo>
                <a:lnTo>
                  <a:pt x="123" y="62"/>
                </a:lnTo>
                <a:lnTo>
                  <a:pt x="107" y="71"/>
                </a:lnTo>
                <a:lnTo>
                  <a:pt x="107" y="62"/>
                </a:lnTo>
                <a:lnTo>
                  <a:pt x="99" y="58"/>
                </a:lnTo>
                <a:lnTo>
                  <a:pt x="115" y="48"/>
                </a:lnTo>
                <a:close/>
                <a:moveTo>
                  <a:pt x="115" y="111"/>
                </a:moveTo>
                <a:lnTo>
                  <a:pt x="99" y="102"/>
                </a:lnTo>
                <a:lnTo>
                  <a:pt x="107" y="98"/>
                </a:lnTo>
                <a:lnTo>
                  <a:pt x="107" y="88"/>
                </a:lnTo>
                <a:lnTo>
                  <a:pt x="123" y="98"/>
                </a:lnTo>
                <a:lnTo>
                  <a:pt x="123" y="107"/>
                </a:lnTo>
                <a:lnTo>
                  <a:pt x="115" y="1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65C5159A-8B10-4D83-43E7-26693DA6BB67}"/>
              </a:ext>
            </a:extLst>
          </p:cNvPr>
          <p:cNvSpPr>
            <a:spLocks noEditPoints="1"/>
          </p:cNvSpPr>
          <p:nvPr/>
        </p:nvSpPr>
        <p:spPr bwMode="auto">
          <a:xfrm>
            <a:off x="7888288" y="4676775"/>
            <a:ext cx="252413" cy="254000"/>
          </a:xfrm>
          <a:custGeom>
            <a:avLst/>
            <a:gdLst>
              <a:gd name="T0" fmla="*/ 151 w 159"/>
              <a:gd name="T1" fmla="*/ 61 h 160"/>
              <a:gd name="T2" fmla="*/ 138 w 159"/>
              <a:gd name="T3" fmla="*/ 63 h 160"/>
              <a:gd name="T4" fmla="*/ 125 w 159"/>
              <a:gd name="T5" fmla="*/ 64 h 160"/>
              <a:gd name="T6" fmla="*/ 137 w 159"/>
              <a:gd name="T7" fmla="*/ 53 h 160"/>
              <a:gd name="T8" fmla="*/ 132 w 159"/>
              <a:gd name="T9" fmla="*/ 43 h 160"/>
              <a:gd name="T10" fmla="*/ 116 w 159"/>
              <a:gd name="T11" fmla="*/ 48 h 160"/>
              <a:gd name="T12" fmla="*/ 123 w 159"/>
              <a:gd name="T13" fmla="*/ 38 h 160"/>
              <a:gd name="T14" fmla="*/ 131 w 159"/>
              <a:gd name="T15" fmla="*/ 28 h 160"/>
              <a:gd name="T16" fmla="*/ 113 w 159"/>
              <a:gd name="T17" fmla="*/ 8 h 160"/>
              <a:gd name="T18" fmla="*/ 107 w 159"/>
              <a:gd name="T19" fmla="*/ 19 h 160"/>
              <a:gd name="T20" fmla="*/ 101 w 159"/>
              <a:gd name="T21" fmla="*/ 30 h 160"/>
              <a:gd name="T22" fmla="*/ 95 w 159"/>
              <a:gd name="T23" fmla="*/ 40 h 160"/>
              <a:gd name="T24" fmla="*/ 90 w 159"/>
              <a:gd name="T25" fmla="*/ 11 h 160"/>
              <a:gd name="T26" fmla="*/ 74 w 159"/>
              <a:gd name="T27" fmla="*/ 37 h 160"/>
              <a:gd name="T28" fmla="*/ 67 w 159"/>
              <a:gd name="T29" fmla="*/ 25 h 160"/>
              <a:gd name="T30" fmla="*/ 62 w 159"/>
              <a:gd name="T31" fmla="*/ 13 h 160"/>
              <a:gd name="T32" fmla="*/ 57 w 159"/>
              <a:gd name="T33" fmla="*/ 1 h 160"/>
              <a:gd name="T34" fmla="*/ 36 w 159"/>
              <a:gd name="T35" fmla="*/ 19 h 160"/>
              <a:gd name="T36" fmla="*/ 43 w 159"/>
              <a:gd name="T37" fmla="*/ 30 h 160"/>
              <a:gd name="T38" fmla="*/ 49 w 159"/>
              <a:gd name="T39" fmla="*/ 40 h 160"/>
              <a:gd name="T40" fmla="*/ 57 w 159"/>
              <a:gd name="T41" fmla="*/ 54 h 160"/>
              <a:gd name="T42" fmla="*/ 10 w 159"/>
              <a:gd name="T43" fmla="*/ 40 h 160"/>
              <a:gd name="T44" fmla="*/ 45 w 159"/>
              <a:gd name="T45" fmla="*/ 73 h 160"/>
              <a:gd name="T46" fmla="*/ 30 w 159"/>
              <a:gd name="T47" fmla="*/ 73 h 160"/>
              <a:gd name="T48" fmla="*/ 17 w 159"/>
              <a:gd name="T49" fmla="*/ 73 h 160"/>
              <a:gd name="T50" fmla="*/ 5 w 159"/>
              <a:gd name="T51" fmla="*/ 73 h 160"/>
              <a:gd name="T52" fmla="*/ 0 w 159"/>
              <a:gd name="T53" fmla="*/ 100 h 160"/>
              <a:gd name="T54" fmla="*/ 13 w 159"/>
              <a:gd name="T55" fmla="*/ 98 h 160"/>
              <a:gd name="T56" fmla="*/ 26 w 159"/>
              <a:gd name="T57" fmla="*/ 97 h 160"/>
              <a:gd name="T58" fmla="*/ 39 w 159"/>
              <a:gd name="T59" fmla="*/ 97 h 160"/>
              <a:gd name="T60" fmla="*/ 25 w 159"/>
              <a:gd name="T61" fmla="*/ 124 h 160"/>
              <a:gd name="T62" fmla="*/ 53 w 159"/>
              <a:gd name="T63" fmla="*/ 113 h 160"/>
              <a:gd name="T64" fmla="*/ 46 w 159"/>
              <a:gd name="T65" fmla="*/ 124 h 160"/>
              <a:gd name="T66" fmla="*/ 40 w 159"/>
              <a:gd name="T67" fmla="*/ 134 h 160"/>
              <a:gd name="T68" fmla="*/ 34 w 159"/>
              <a:gd name="T69" fmla="*/ 145 h 160"/>
              <a:gd name="T70" fmla="*/ 60 w 159"/>
              <a:gd name="T71" fmla="*/ 151 h 160"/>
              <a:gd name="T72" fmla="*/ 65 w 159"/>
              <a:gd name="T73" fmla="*/ 139 h 160"/>
              <a:gd name="T74" fmla="*/ 70 w 159"/>
              <a:gd name="T75" fmla="*/ 127 h 160"/>
              <a:gd name="T76" fmla="*/ 74 w 159"/>
              <a:gd name="T77" fmla="*/ 144 h 160"/>
              <a:gd name="T78" fmla="*/ 85 w 159"/>
              <a:gd name="T79" fmla="*/ 144 h 160"/>
              <a:gd name="T80" fmla="*/ 88 w 159"/>
              <a:gd name="T81" fmla="*/ 127 h 160"/>
              <a:gd name="T82" fmla="*/ 93 w 159"/>
              <a:gd name="T83" fmla="*/ 139 h 160"/>
              <a:gd name="T84" fmla="*/ 99 w 159"/>
              <a:gd name="T85" fmla="*/ 151 h 160"/>
              <a:gd name="T86" fmla="*/ 125 w 159"/>
              <a:gd name="T87" fmla="*/ 145 h 160"/>
              <a:gd name="T88" fmla="*/ 118 w 159"/>
              <a:gd name="T89" fmla="*/ 134 h 160"/>
              <a:gd name="T90" fmla="*/ 112 w 159"/>
              <a:gd name="T91" fmla="*/ 124 h 160"/>
              <a:gd name="T92" fmla="*/ 106 w 159"/>
              <a:gd name="T93" fmla="*/ 113 h 160"/>
              <a:gd name="T94" fmla="*/ 134 w 159"/>
              <a:gd name="T95" fmla="*/ 124 h 160"/>
              <a:gd name="T96" fmla="*/ 119 w 159"/>
              <a:gd name="T97" fmla="*/ 97 h 160"/>
              <a:gd name="T98" fmla="*/ 133 w 159"/>
              <a:gd name="T99" fmla="*/ 97 h 160"/>
              <a:gd name="T100" fmla="*/ 146 w 159"/>
              <a:gd name="T101" fmla="*/ 98 h 160"/>
              <a:gd name="T102" fmla="*/ 158 w 159"/>
              <a:gd name="T103" fmla="*/ 100 h 160"/>
              <a:gd name="T104" fmla="*/ 159 w 159"/>
              <a:gd name="T105" fmla="*/ 73 h 160"/>
              <a:gd name="T106" fmla="*/ 87 w 159"/>
              <a:gd name="T107" fmla="*/ 106 h 160"/>
              <a:gd name="T108" fmla="*/ 67 w 159"/>
              <a:gd name="T109" fmla="*/ 88 h 160"/>
              <a:gd name="T110" fmla="*/ 66 w 159"/>
              <a:gd name="T111" fmla="*/ 86 h 160"/>
              <a:gd name="T112" fmla="*/ 61 w 159"/>
              <a:gd name="T113" fmla="*/ 61 h 160"/>
              <a:gd name="T114" fmla="*/ 79 w 159"/>
              <a:gd name="T115" fmla="*/ 42 h 160"/>
              <a:gd name="T116" fmla="*/ 98 w 159"/>
              <a:gd name="T117" fmla="*/ 61 h 160"/>
              <a:gd name="T118" fmla="*/ 92 w 159"/>
              <a:gd name="T119" fmla="*/ 86 h 160"/>
              <a:gd name="T120" fmla="*/ 98 w 159"/>
              <a:gd name="T121" fmla="*/ 9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9" h="160">
                <a:moveTo>
                  <a:pt x="159" y="73"/>
                </a:moveTo>
                <a:lnTo>
                  <a:pt x="154" y="73"/>
                </a:lnTo>
                <a:lnTo>
                  <a:pt x="158" y="60"/>
                </a:lnTo>
                <a:lnTo>
                  <a:pt x="151" y="61"/>
                </a:lnTo>
                <a:lnTo>
                  <a:pt x="146" y="73"/>
                </a:lnTo>
                <a:lnTo>
                  <a:pt x="141" y="73"/>
                </a:lnTo>
                <a:lnTo>
                  <a:pt x="146" y="62"/>
                </a:lnTo>
                <a:lnTo>
                  <a:pt x="138" y="63"/>
                </a:lnTo>
                <a:lnTo>
                  <a:pt x="134" y="73"/>
                </a:lnTo>
                <a:lnTo>
                  <a:pt x="129" y="73"/>
                </a:lnTo>
                <a:lnTo>
                  <a:pt x="133" y="63"/>
                </a:lnTo>
                <a:lnTo>
                  <a:pt x="125" y="64"/>
                </a:lnTo>
                <a:lnTo>
                  <a:pt x="121" y="73"/>
                </a:lnTo>
                <a:lnTo>
                  <a:pt x="113" y="73"/>
                </a:lnTo>
                <a:lnTo>
                  <a:pt x="119" y="63"/>
                </a:lnTo>
                <a:lnTo>
                  <a:pt x="137" y="53"/>
                </a:lnTo>
                <a:lnTo>
                  <a:pt x="145" y="54"/>
                </a:lnTo>
                <a:lnTo>
                  <a:pt x="149" y="40"/>
                </a:lnTo>
                <a:lnTo>
                  <a:pt x="134" y="36"/>
                </a:lnTo>
                <a:lnTo>
                  <a:pt x="132" y="43"/>
                </a:lnTo>
                <a:lnTo>
                  <a:pt x="114" y="54"/>
                </a:lnTo>
                <a:lnTo>
                  <a:pt x="102" y="54"/>
                </a:lnTo>
                <a:lnTo>
                  <a:pt x="106" y="47"/>
                </a:lnTo>
                <a:lnTo>
                  <a:pt x="116" y="48"/>
                </a:lnTo>
                <a:lnTo>
                  <a:pt x="120" y="42"/>
                </a:lnTo>
                <a:lnTo>
                  <a:pt x="110" y="40"/>
                </a:lnTo>
                <a:lnTo>
                  <a:pt x="112" y="36"/>
                </a:lnTo>
                <a:lnTo>
                  <a:pt x="123" y="38"/>
                </a:lnTo>
                <a:lnTo>
                  <a:pt x="128" y="32"/>
                </a:lnTo>
                <a:lnTo>
                  <a:pt x="116" y="30"/>
                </a:lnTo>
                <a:lnTo>
                  <a:pt x="118" y="25"/>
                </a:lnTo>
                <a:lnTo>
                  <a:pt x="131" y="28"/>
                </a:lnTo>
                <a:lnTo>
                  <a:pt x="136" y="21"/>
                </a:lnTo>
                <a:lnTo>
                  <a:pt x="122" y="19"/>
                </a:lnTo>
                <a:lnTo>
                  <a:pt x="125" y="14"/>
                </a:lnTo>
                <a:lnTo>
                  <a:pt x="113" y="8"/>
                </a:lnTo>
                <a:lnTo>
                  <a:pt x="111" y="12"/>
                </a:lnTo>
                <a:lnTo>
                  <a:pt x="102" y="1"/>
                </a:lnTo>
                <a:lnTo>
                  <a:pt x="99" y="9"/>
                </a:lnTo>
                <a:lnTo>
                  <a:pt x="107" y="19"/>
                </a:lnTo>
                <a:lnTo>
                  <a:pt x="105" y="23"/>
                </a:lnTo>
                <a:lnTo>
                  <a:pt x="97" y="13"/>
                </a:lnTo>
                <a:lnTo>
                  <a:pt x="93" y="21"/>
                </a:lnTo>
                <a:lnTo>
                  <a:pt x="101" y="30"/>
                </a:lnTo>
                <a:lnTo>
                  <a:pt x="98" y="34"/>
                </a:lnTo>
                <a:lnTo>
                  <a:pt x="91" y="25"/>
                </a:lnTo>
                <a:lnTo>
                  <a:pt x="88" y="33"/>
                </a:lnTo>
                <a:lnTo>
                  <a:pt x="95" y="40"/>
                </a:lnTo>
                <a:lnTo>
                  <a:pt x="91" y="47"/>
                </a:lnTo>
                <a:lnTo>
                  <a:pt x="85" y="37"/>
                </a:lnTo>
                <a:lnTo>
                  <a:pt x="85" y="16"/>
                </a:lnTo>
                <a:lnTo>
                  <a:pt x="90" y="11"/>
                </a:lnTo>
                <a:lnTo>
                  <a:pt x="79" y="0"/>
                </a:lnTo>
                <a:lnTo>
                  <a:pt x="69" y="11"/>
                </a:lnTo>
                <a:lnTo>
                  <a:pt x="74" y="16"/>
                </a:lnTo>
                <a:lnTo>
                  <a:pt x="74" y="37"/>
                </a:lnTo>
                <a:lnTo>
                  <a:pt x="68" y="47"/>
                </a:lnTo>
                <a:lnTo>
                  <a:pt x="64" y="40"/>
                </a:lnTo>
                <a:lnTo>
                  <a:pt x="70" y="33"/>
                </a:lnTo>
                <a:lnTo>
                  <a:pt x="67" y="25"/>
                </a:lnTo>
                <a:lnTo>
                  <a:pt x="60" y="34"/>
                </a:lnTo>
                <a:lnTo>
                  <a:pt x="58" y="30"/>
                </a:lnTo>
                <a:lnTo>
                  <a:pt x="65" y="21"/>
                </a:lnTo>
                <a:lnTo>
                  <a:pt x="62" y="13"/>
                </a:lnTo>
                <a:lnTo>
                  <a:pt x="54" y="23"/>
                </a:lnTo>
                <a:lnTo>
                  <a:pt x="52" y="19"/>
                </a:lnTo>
                <a:lnTo>
                  <a:pt x="60" y="9"/>
                </a:lnTo>
                <a:lnTo>
                  <a:pt x="57" y="1"/>
                </a:lnTo>
                <a:lnTo>
                  <a:pt x="48" y="12"/>
                </a:lnTo>
                <a:lnTo>
                  <a:pt x="45" y="8"/>
                </a:lnTo>
                <a:lnTo>
                  <a:pt x="34" y="14"/>
                </a:lnTo>
                <a:lnTo>
                  <a:pt x="36" y="19"/>
                </a:lnTo>
                <a:lnTo>
                  <a:pt x="23" y="21"/>
                </a:lnTo>
                <a:lnTo>
                  <a:pt x="27" y="28"/>
                </a:lnTo>
                <a:lnTo>
                  <a:pt x="40" y="25"/>
                </a:lnTo>
                <a:lnTo>
                  <a:pt x="43" y="30"/>
                </a:lnTo>
                <a:lnTo>
                  <a:pt x="30" y="32"/>
                </a:lnTo>
                <a:lnTo>
                  <a:pt x="35" y="38"/>
                </a:lnTo>
                <a:lnTo>
                  <a:pt x="46" y="36"/>
                </a:lnTo>
                <a:lnTo>
                  <a:pt x="49" y="40"/>
                </a:lnTo>
                <a:lnTo>
                  <a:pt x="38" y="42"/>
                </a:lnTo>
                <a:lnTo>
                  <a:pt x="43" y="48"/>
                </a:lnTo>
                <a:lnTo>
                  <a:pt x="53" y="47"/>
                </a:lnTo>
                <a:lnTo>
                  <a:pt x="57" y="54"/>
                </a:lnTo>
                <a:lnTo>
                  <a:pt x="45" y="54"/>
                </a:lnTo>
                <a:lnTo>
                  <a:pt x="27" y="43"/>
                </a:lnTo>
                <a:lnTo>
                  <a:pt x="25" y="36"/>
                </a:lnTo>
                <a:lnTo>
                  <a:pt x="10" y="40"/>
                </a:lnTo>
                <a:lnTo>
                  <a:pt x="14" y="54"/>
                </a:lnTo>
                <a:lnTo>
                  <a:pt x="21" y="53"/>
                </a:lnTo>
                <a:lnTo>
                  <a:pt x="39" y="63"/>
                </a:lnTo>
                <a:lnTo>
                  <a:pt x="45" y="73"/>
                </a:lnTo>
                <a:lnTo>
                  <a:pt x="37" y="73"/>
                </a:lnTo>
                <a:lnTo>
                  <a:pt x="34" y="64"/>
                </a:lnTo>
                <a:lnTo>
                  <a:pt x="26" y="63"/>
                </a:lnTo>
                <a:lnTo>
                  <a:pt x="30" y="73"/>
                </a:lnTo>
                <a:lnTo>
                  <a:pt x="25" y="73"/>
                </a:lnTo>
                <a:lnTo>
                  <a:pt x="21" y="63"/>
                </a:lnTo>
                <a:lnTo>
                  <a:pt x="13" y="62"/>
                </a:lnTo>
                <a:lnTo>
                  <a:pt x="17" y="73"/>
                </a:lnTo>
                <a:lnTo>
                  <a:pt x="13" y="73"/>
                </a:lnTo>
                <a:lnTo>
                  <a:pt x="8" y="61"/>
                </a:lnTo>
                <a:lnTo>
                  <a:pt x="0" y="60"/>
                </a:lnTo>
                <a:lnTo>
                  <a:pt x="5" y="73"/>
                </a:lnTo>
                <a:lnTo>
                  <a:pt x="0" y="73"/>
                </a:lnTo>
                <a:lnTo>
                  <a:pt x="0" y="86"/>
                </a:lnTo>
                <a:lnTo>
                  <a:pt x="5" y="86"/>
                </a:lnTo>
                <a:lnTo>
                  <a:pt x="0" y="100"/>
                </a:lnTo>
                <a:lnTo>
                  <a:pt x="8" y="99"/>
                </a:lnTo>
                <a:lnTo>
                  <a:pt x="13" y="86"/>
                </a:lnTo>
                <a:lnTo>
                  <a:pt x="17" y="86"/>
                </a:lnTo>
                <a:lnTo>
                  <a:pt x="13" y="98"/>
                </a:lnTo>
                <a:lnTo>
                  <a:pt x="21" y="97"/>
                </a:lnTo>
                <a:lnTo>
                  <a:pt x="25" y="86"/>
                </a:lnTo>
                <a:lnTo>
                  <a:pt x="30" y="86"/>
                </a:lnTo>
                <a:lnTo>
                  <a:pt x="26" y="97"/>
                </a:lnTo>
                <a:lnTo>
                  <a:pt x="34" y="96"/>
                </a:lnTo>
                <a:lnTo>
                  <a:pt x="37" y="86"/>
                </a:lnTo>
                <a:lnTo>
                  <a:pt x="45" y="86"/>
                </a:lnTo>
                <a:lnTo>
                  <a:pt x="39" y="97"/>
                </a:lnTo>
                <a:lnTo>
                  <a:pt x="21" y="107"/>
                </a:lnTo>
                <a:lnTo>
                  <a:pt x="14" y="105"/>
                </a:lnTo>
                <a:lnTo>
                  <a:pt x="10" y="120"/>
                </a:lnTo>
                <a:lnTo>
                  <a:pt x="25" y="124"/>
                </a:lnTo>
                <a:lnTo>
                  <a:pt x="27" y="116"/>
                </a:lnTo>
                <a:lnTo>
                  <a:pt x="45" y="106"/>
                </a:lnTo>
                <a:lnTo>
                  <a:pt x="57" y="106"/>
                </a:lnTo>
                <a:lnTo>
                  <a:pt x="53" y="113"/>
                </a:lnTo>
                <a:lnTo>
                  <a:pt x="43" y="111"/>
                </a:lnTo>
                <a:lnTo>
                  <a:pt x="38" y="118"/>
                </a:lnTo>
                <a:lnTo>
                  <a:pt x="49" y="120"/>
                </a:lnTo>
                <a:lnTo>
                  <a:pt x="46" y="124"/>
                </a:lnTo>
                <a:lnTo>
                  <a:pt x="35" y="122"/>
                </a:lnTo>
                <a:lnTo>
                  <a:pt x="30" y="128"/>
                </a:lnTo>
                <a:lnTo>
                  <a:pt x="43" y="130"/>
                </a:lnTo>
                <a:lnTo>
                  <a:pt x="40" y="134"/>
                </a:lnTo>
                <a:lnTo>
                  <a:pt x="27" y="132"/>
                </a:lnTo>
                <a:lnTo>
                  <a:pt x="23" y="139"/>
                </a:lnTo>
                <a:lnTo>
                  <a:pt x="36" y="141"/>
                </a:lnTo>
                <a:lnTo>
                  <a:pt x="34" y="145"/>
                </a:lnTo>
                <a:lnTo>
                  <a:pt x="45" y="152"/>
                </a:lnTo>
                <a:lnTo>
                  <a:pt x="48" y="148"/>
                </a:lnTo>
                <a:lnTo>
                  <a:pt x="57" y="158"/>
                </a:lnTo>
                <a:lnTo>
                  <a:pt x="60" y="151"/>
                </a:lnTo>
                <a:lnTo>
                  <a:pt x="52" y="141"/>
                </a:lnTo>
                <a:lnTo>
                  <a:pt x="54" y="137"/>
                </a:lnTo>
                <a:lnTo>
                  <a:pt x="62" y="146"/>
                </a:lnTo>
                <a:lnTo>
                  <a:pt x="65" y="139"/>
                </a:lnTo>
                <a:lnTo>
                  <a:pt x="58" y="130"/>
                </a:lnTo>
                <a:lnTo>
                  <a:pt x="60" y="126"/>
                </a:lnTo>
                <a:lnTo>
                  <a:pt x="67" y="134"/>
                </a:lnTo>
                <a:lnTo>
                  <a:pt x="70" y="127"/>
                </a:lnTo>
                <a:lnTo>
                  <a:pt x="64" y="120"/>
                </a:lnTo>
                <a:lnTo>
                  <a:pt x="68" y="113"/>
                </a:lnTo>
                <a:lnTo>
                  <a:pt x="74" y="123"/>
                </a:lnTo>
                <a:lnTo>
                  <a:pt x="74" y="144"/>
                </a:lnTo>
                <a:lnTo>
                  <a:pt x="69" y="149"/>
                </a:lnTo>
                <a:lnTo>
                  <a:pt x="79" y="160"/>
                </a:lnTo>
                <a:lnTo>
                  <a:pt x="90" y="149"/>
                </a:lnTo>
                <a:lnTo>
                  <a:pt x="85" y="144"/>
                </a:lnTo>
                <a:lnTo>
                  <a:pt x="85" y="123"/>
                </a:lnTo>
                <a:lnTo>
                  <a:pt x="91" y="113"/>
                </a:lnTo>
                <a:lnTo>
                  <a:pt x="95" y="120"/>
                </a:lnTo>
                <a:lnTo>
                  <a:pt x="88" y="127"/>
                </a:lnTo>
                <a:lnTo>
                  <a:pt x="91" y="134"/>
                </a:lnTo>
                <a:lnTo>
                  <a:pt x="98" y="126"/>
                </a:lnTo>
                <a:lnTo>
                  <a:pt x="101" y="130"/>
                </a:lnTo>
                <a:lnTo>
                  <a:pt x="93" y="139"/>
                </a:lnTo>
                <a:lnTo>
                  <a:pt x="97" y="146"/>
                </a:lnTo>
                <a:lnTo>
                  <a:pt x="105" y="137"/>
                </a:lnTo>
                <a:lnTo>
                  <a:pt x="107" y="141"/>
                </a:lnTo>
                <a:lnTo>
                  <a:pt x="99" y="151"/>
                </a:lnTo>
                <a:lnTo>
                  <a:pt x="102" y="158"/>
                </a:lnTo>
                <a:lnTo>
                  <a:pt x="111" y="148"/>
                </a:lnTo>
                <a:lnTo>
                  <a:pt x="113" y="152"/>
                </a:lnTo>
                <a:lnTo>
                  <a:pt x="125" y="145"/>
                </a:lnTo>
                <a:lnTo>
                  <a:pt x="122" y="141"/>
                </a:lnTo>
                <a:lnTo>
                  <a:pt x="136" y="139"/>
                </a:lnTo>
                <a:lnTo>
                  <a:pt x="131" y="132"/>
                </a:lnTo>
                <a:lnTo>
                  <a:pt x="118" y="134"/>
                </a:lnTo>
                <a:lnTo>
                  <a:pt x="116" y="130"/>
                </a:lnTo>
                <a:lnTo>
                  <a:pt x="128" y="128"/>
                </a:lnTo>
                <a:lnTo>
                  <a:pt x="123" y="122"/>
                </a:lnTo>
                <a:lnTo>
                  <a:pt x="112" y="124"/>
                </a:lnTo>
                <a:lnTo>
                  <a:pt x="110" y="120"/>
                </a:lnTo>
                <a:lnTo>
                  <a:pt x="120" y="118"/>
                </a:lnTo>
                <a:lnTo>
                  <a:pt x="116" y="111"/>
                </a:lnTo>
                <a:lnTo>
                  <a:pt x="106" y="113"/>
                </a:lnTo>
                <a:lnTo>
                  <a:pt x="102" y="106"/>
                </a:lnTo>
                <a:lnTo>
                  <a:pt x="114" y="106"/>
                </a:lnTo>
                <a:lnTo>
                  <a:pt x="132" y="117"/>
                </a:lnTo>
                <a:lnTo>
                  <a:pt x="134" y="124"/>
                </a:lnTo>
                <a:lnTo>
                  <a:pt x="149" y="120"/>
                </a:lnTo>
                <a:lnTo>
                  <a:pt x="145" y="105"/>
                </a:lnTo>
                <a:lnTo>
                  <a:pt x="137" y="107"/>
                </a:lnTo>
                <a:lnTo>
                  <a:pt x="119" y="97"/>
                </a:lnTo>
                <a:lnTo>
                  <a:pt x="113" y="86"/>
                </a:lnTo>
                <a:lnTo>
                  <a:pt x="121" y="86"/>
                </a:lnTo>
                <a:lnTo>
                  <a:pt x="125" y="96"/>
                </a:lnTo>
                <a:lnTo>
                  <a:pt x="133" y="97"/>
                </a:lnTo>
                <a:lnTo>
                  <a:pt x="129" y="86"/>
                </a:lnTo>
                <a:lnTo>
                  <a:pt x="134" y="86"/>
                </a:lnTo>
                <a:lnTo>
                  <a:pt x="138" y="97"/>
                </a:lnTo>
                <a:lnTo>
                  <a:pt x="146" y="98"/>
                </a:lnTo>
                <a:lnTo>
                  <a:pt x="141" y="86"/>
                </a:lnTo>
                <a:lnTo>
                  <a:pt x="146" y="86"/>
                </a:lnTo>
                <a:lnTo>
                  <a:pt x="151" y="99"/>
                </a:lnTo>
                <a:lnTo>
                  <a:pt x="158" y="100"/>
                </a:lnTo>
                <a:lnTo>
                  <a:pt x="154" y="86"/>
                </a:lnTo>
                <a:lnTo>
                  <a:pt x="159" y="86"/>
                </a:lnTo>
                <a:lnTo>
                  <a:pt x="159" y="73"/>
                </a:lnTo>
                <a:lnTo>
                  <a:pt x="159" y="73"/>
                </a:lnTo>
                <a:close/>
                <a:moveTo>
                  <a:pt x="98" y="99"/>
                </a:moveTo>
                <a:lnTo>
                  <a:pt x="92" y="88"/>
                </a:lnTo>
                <a:lnTo>
                  <a:pt x="80" y="95"/>
                </a:lnTo>
                <a:lnTo>
                  <a:pt x="87" y="106"/>
                </a:lnTo>
                <a:lnTo>
                  <a:pt x="79" y="118"/>
                </a:lnTo>
                <a:lnTo>
                  <a:pt x="72" y="106"/>
                </a:lnTo>
                <a:lnTo>
                  <a:pt x="78" y="95"/>
                </a:lnTo>
                <a:lnTo>
                  <a:pt x="67" y="88"/>
                </a:lnTo>
                <a:lnTo>
                  <a:pt x="61" y="99"/>
                </a:lnTo>
                <a:lnTo>
                  <a:pt x="46" y="99"/>
                </a:lnTo>
                <a:lnTo>
                  <a:pt x="53" y="86"/>
                </a:lnTo>
                <a:lnTo>
                  <a:pt x="66" y="86"/>
                </a:lnTo>
                <a:lnTo>
                  <a:pt x="66" y="73"/>
                </a:lnTo>
                <a:lnTo>
                  <a:pt x="53" y="73"/>
                </a:lnTo>
                <a:lnTo>
                  <a:pt x="46" y="61"/>
                </a:lnTo>
                <a:lnTo>
                  <a:pt x="61" y="61"/>
                </a:lnTo>
                <a:lnTo>
                  <a:pt x="67" y="72"/>
                </a:lnTo>
                <a:lnTo>
                  <a:pt x="78" y="65"/>
                </a:lnTo>
                <a:lnTo>
                  <a:pt x="72" y="54"/>
                </a:lnTo>
                <a:lnTo>
                  <a:pt x="79" y="42"/>
                </a:lnTo>
                <a:lnTo>
                  <a:pt x="87" y="54"/>
                </a:lnTo>
                <a:lnTo>
                  <a:pt x="80" y="65"/>
                </a:lnTo>
                <a:lnTo>
                  <a:pt x="92" y="72"/>
                </a:lnTo>
                <a:lnTo>
                  <a:pt x="98" y="61"/>
                </a:lnTo>
                <a:lnTo>
                  <a:pt x="112" y="61"/>
                </a:lnTo>
                <a:lnTo>
                  <a:pt x="105" y="73"/>
                </a:lnTo>
                <a:lnTo>
                  <a:pt x="92" y="73"/>
                </a:lnTo>
                <a:lnTo>
                  <a:pt x="92" y="86"/>
                </a:lnTo>
                <a:lnTo>
                  <a:pt x="105" y="86"/>
                </a:lnTo>
                <a:lnTo>
                  <a:pt x="112" y="99"/>
                </a:lnTo>
                <a:lnTo>
                  <a:pt x="98" y="99"/>
                </a:lnTo>
                <a:lnTo>
                  <a:pt x="98" y="9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BD6C6F40-22C1-B417-4ADE-FFA814559BD8}"/>
              </a:ext>
            </a:extLst>
          </p:cNvPr>
          <p:cNvSpPr>
            <a:spLocks noEditPoints="1"/>
          </p:cNvSpPr>
          <p:nvPr/>
        </p:nvSpPr>
        <p:spPr bwMode="auto">
          <a:xfrm>
            <a:off x="9537701" y="4676775"/>
            <a:ext cx="254000" cy="254000"/>
          </a:xfrm>
          <a:custGeom>
            <a:avLst/>
            <a:gdLst>
              <a:gd name="T0" fmla="*/ 160 w 160"/>
              <a:gd name="T1" fmla="*/ 0 h 160"/>
              <a:gd name="T2" fmla="*/ 0 w 160"/>
              <a:gd name="T3" fmla="*/ 0 h 160"/>
              <a:gd name="T4" fmla="*/ 0 w 160"/>
              <a:gd name="T5" fmla="*/ 160 h 160"/>
              <a:gd name="T6" fmla="*/ 160 w 160"/>
              <a:gd name="T7" fmla="*/ 160 h 160"/>
              <a:gd name="T8" fmla="*/ 160 w 160"/>
              <a:gd name="T9" fmla="*/ 0 h 160"/>
              <a:gd name="T10" fmla="*/ 150 w 160"/>
              <a:gd name="T11" fmla="*/ 81 h 160"/>
              <a:gd name="T12" fmla="*/ 145 w 160"/>
              <a:gd name="T13" fmla="*/ 102 h 160"/>
              <a:gd name="T14" fmla="*/ 126 w 160"/>
              <a:gd name="T15" fmla="*/ 105 h 160"/>
              <a:gd name="T16" fmla="*/ 112 w 160"/>
              <a:gd name="T17" fmla="*/ 80 h 160"/>
              <a:gd name="T18" fmla="*/ 140 w 160"/>
              <a:gd name="T19" fmla="*/ 64 h 160"/>
              <a:gd name="T20" fmla="*/ 150 w 160"/>
              <a:gd name="T21" fmla="*/ 81 h 160"/>
              <a:gd name="T22" fmla="*/ 101 w 160"/>
              <a:gd name="T23" fmla="*/ 9 h 160"/>
              <a:gd name="T24" fmla="*/ 116 w 160"/>
              <a:gd name="T25" fmla="*/ 22 h 160"/>
              <a:gd name="T26" fmla="*/ 125 w 160"/>
              <a:gd name="T27" fmla="*/ 38 h 160"/>
              <a:gd name="T28" fmla="*/ 132 w 160"/>
              <a:gd name="T29" fmla="*/ 34 h 160"/>
              <a:gd name="T30" fmla="*/ 125 w 160"/>
              <a:gd name="T31" fmla="*/ 49 h 160"/>
              <a:gd name="T32" fmla="*/ 118 w 160"/>
              <a:gd name="T33" fmla="*/ 63 h 160"/>
              <a:gd name="T34" fmla="*/ 103 w 160"/>
              <a:gd name="T35" fmla="*/ 61 h 160"/>
              <a:gd name="T36" fmla="*/ 87 w 160"/>
              <a:gd name="T37" fmla="*/ 58 h 160"/>
              <a:gd name="T38" fmla="*/ 96 w 160"/>
              <a:gd name="T39" fmla="*/ 53 h 160"/>
              <a:gd name="T40" fmla="*/ 81 w 160"/>
              <a:gd name="T41" fmla="*/ 24 h 160"/>
              <a:gd name="T42" fmla="*/ 63 w 160"/>
              <a:gd name="T43" fmla="*/ 9 h 160"/>
              <a:gd name="T44" fmla="*/ 101 w 160"/>
              <a:gd name="T45" fmla="*/ 9 h 160"/>
              <a:gd name="T46" fmla="*/ 27 w 160"/>
              <a:gd name="T47" fmla="*/ 132 h 160"/>
              <a:gd name="T48" fmla="*/ 8 w 160"/>
              <a:gd name="T49" fmla="*/ 101 h 160"/>
              <a:gd name="T50" fmla="*/ 12 w 160"/>
              <a:gd name="T51" fmla="*/ 80 h 160"/>
              <a:gd name="T52" fmla="*/ 21 w 160"/>
              <a:gd name="T53" fmla="*/ 65 h 160"/>
              <a:gd name="T54" fmla="*/ 14 w 160"/>
              <a:gd name="T55" fmla="*/ 61 h 160"/>
              <a:gd name="T56" fmla="*/ 30 w 160"/>
              <a:gd name="T57" fmla="*/ 59 h 160"/>
              <a:gd name="T58" fmla="*/ 46 w 160"/>
              <a:gd name="T59" fmla="*/ 58 h 160"/>
              <a:gd name="T60" fmla="*/ 52 w 160"/>
              <a:gd name="T61" fmla="*/ 72 h 160"/>
              <a:gd name="T62" fmla="*/ 58 w 160"/>
              <a:gd name="T63" fmla="*/ 87 h 160"/>
              <a:gd name="T64" fmla="*/ 49 w 160"/>
              <a:gd name="T65" fmla="*/ 82 h 160"/>
              <a:gd name="T66" fmla="*/ 32 w 160"/>
              <a:gd name="T67" fmla="*/ 110 h 160"/>
              <a:gd name="T68" fmla="*/ 27 w 160"/>
              <a:gd name="T69" fmla="*/ 132 h 160"/>
              <a:gd name="T70" fmla="*/ 67 w 160"/>
              <a:gd name="T71" fmla="*/ 143 h 160"/>
              <a:gd name="T72" fmla="*/ 47 w 160"/>
              <a:gd name="T73" fmla="*/ 143 h 160"/>
              <a:gd name="T74" fmla="*/ 32 w 160"/>
              <a:gd name="T75" fmla="*/ 127 h 160"/>
              <a:gd name="T76" fmla="*/ 39 w 160"/>
              <a:gd name="T77" fmla="*/ 110 h 160"/>
              <a:gd name="T78" fmla="*/ 68 w 160"/>
              <a:gd name="T79" fmla="*/ 110 h 160"/>
              <a:gd name="T80" fmla="*/ 67 w 160"/>
              <a:gd name="T81" fmla="*/ 143 h 160"/>
              <a:gd name="T82" fmla="*/ 62 w 160"/>
              <a:gd name="T83" fmla="*/ 54 h 160"/>
              <a:gd name="T84" fmla="*/ 34 w 160"/>
              <a:gd name="T85" fmla="*/ 37 h 160"/>
              <a:gd name="T86" fmla="*/ 44 w 160"/>
              <a:gd name="T87" fmla="*/ 20 h 160"/>
              <a:gd name="T88" fmla="*/ 65 w 160"/>
              <a:gd name="T89" fmla="*/ 14 h 160"/>
              <a:gd name="T90" fmla="*/ 77 w 160"/>
              <a:gd name="T91" fmla="*/ 30 h 160"/>
              <a:gd name="T92" fmla="*/ 62 w 160"/>
              <a:gd name="T93" fmla="*/ 54 h 160"/>
              <a:gd name="T94" fmla="*/ 135 w 160"/>
              <a:gd name="T95" fmla="*/ 136 h 160"/>
              <a:gd name="T96" fmla="*/ 116 w 160"/>
              <a:gd name="T97" fmla="*/ 143 h 160"/>
              <a:gd name="T98" fmla="*/ 98 w 160"/>
              <a:gd name="T99" fmla="*/ 144 h 160"/>
              <a:gd name="T100" fmla="*/ 98 w 160"/>
              <a:gd name="T101" fmla="*/ 151 h 160"/>
              <a:gd name="T102" fmla="*/ 88 w 160"/>
              <a:gd name="T103" fmla="*/ 138 h 160"/>
              <a:gd name="T104" fmla="*/ 79 w 160"/>
              <a:gd name="T105" fmla="*/ 126 h 160"/>
              <a:gd name="T106" fmla="*/ 88 w 160"/>
              <a:gd name="T107" fmla="*/ 113 h 160"/>
              <a:gd name="T108" fmla="*/ 98 w 160"/>
              <a:gd name="T109" fmla="*/ 100 h 160"/>
              <a:gd name="T110" fmla="*/ 98 w 160"/>
              <a:gd name="T111" fmla="*/ 111 h 160"/>
              <a:gd name="T112" fmla="*/ 131 w 160"/>
              <a:gd name="T113" fmla="*/ 111 h 160"/>
              <a:gd name="T114" fmla="*/ 152 w 160"/>
              <a:gd name="T115" fmla="*/ 103 h 160"/>
              <a:gd name="T116" fmla="*/ 135 w 160"/>
              <a:gd name="T117" fmla="*/ 13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0" h="160">
                <a:moveTo>
                  <a:pt x="16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60"/>
                  <a:pt x="0" y="160"/>
                  <a:pt x="0" y="160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160" y="0"/>
                  <a:pt x="160" y="0"/>
                  <a:pt x="160" y="0"/>
                </a:cubicBezTo>
                <a:close/>
                <a:moveTo>
                  <a:pt x="150" y="81"/>
                </a:moveTo>
                <a:cubicBezTo>
                  <a:pt x="150" y="81"/>
                  <a:pt x="156" y="95"/>
                  <a:pt x="145" y="102"/>
                </a:cubicBezTo>
                <a:cubicBezTo>
                  <a:pt x="145" y="102"/>
                  <a:pt x="140" y="106"/>
                  <a:pt x="126" y="105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40" y="64"/>
                  <a:pt x="140" y="64"/>
                  <a:pt x="140" y="64"/>
                </a:cubicBezTo>
                <a:lnTo>
                  <a:pt x="150" y="81"/>
                </a:lnTo>
                <a:close/>
                <a:moveTo>
                  <a:pt x="101" y="9"/>
                </a:moveTo>
                <a:cubicBezTo>
                  <a:pt x="101" y="9"/>
                  <a:pt x="108" y="9"/>
                  <a:pt x="116" y="22"/>
                </a:cubicBezTo>
                <a:cubicBezTo>
                  <a:pt x="125" y="38"/>
                  <a:pt x="125" y="38"/>
                  <a:pt x="125" y="38"/>
                </a:cubicBezTo>
                <a:cubicBezTo>
                  <a:pt x="132" y="34"/>
                  <a:pt x="132" y="34"/>
                  <a:pt x="132" y="34"/>
                </a:cubicBezTo>
                <a:cubicBezTo>
                  <a:pt x="125" y="49"/>
                  <a:pt x="125" y="49"/>
                  <a:pt x="125" y="49"/>
                </a:cubicBezTo>
                <a:cubicBezTo>
                  <a:pt x="118" y="63"/>
                  <a:pt x="118" y="63"/>
                  <a:pt x="118" y="63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87" y="58"/>
                  <a:pt x="87" y="58"/>
                  <a:pt x="87" y="58"/>
                </a:cubicBezTo>
                <a:cubicBezTo>
                  <a:pt x="96" y="53"/>
                  <a:pt x="96" y="53"/>
                  <a:pt x="96" y="53"/>
                </a:cubicBezTo>
                <a:cubicBezTo>
                  <a:pt x="81" y="24"/>
                  <a:pt x="81" y="24"/>
                  <a:pt x="81" y="24"/>
                </a:cubicBezTo>
                <a:cubicBezTo>
                  <a:pt x="81" y="24"/>
                  <a:pt x="74" y="10"/>
                  <a:pt x="63" y="9"/>
                </a:cubicBezTo>
                <a:lnTo>
                  <a:pt x="101" y="9"/>
                </a:lnTo>
                <a:close/>
                <a:moveTo>
                  <a:pt x="27" y="132"/>
                </a:moveTo>
                <a:cubicBezTo>
                  <a:pt x="8" y="101"/>
                  <a:pt x="8" y="101"/>
                  <a:pt x="8" y="101"/>
                </a:cubicBezTo>
                <a:cubicBezTo>
                  <a:pt x="8" y="101"/>
                  <a:pt x="5" y="94"/>
                  <a:pt x="12" y="80"/>
                </a:cubicBezTo>
                <a:cubicBezTo>
                  <a:pt x="21" y="65"/>
                  <a:pt x="21" y="65"/>
                  <a:pt x="21" y="65"/>
                </a:cubicBezTo>
                <a:cubicBezTo>
                  <a:pt x="14" y="61"/>
                  <a:pt x="14" y="61"/>
                  <a:pt x="14" y="61"/>
                </a:cubicBezTo>
                <a:cubicBezTo>
                  <a:pt x="30" y="59"/>
                  <a:pt x="30" y="59"/>
                  <a:pt x="30" y="59"/>
                </a:cubicBezTo>
                <a:cubicBezTo>
                  <a:pt x="46" y="58"/>
                  <a:pt x="46" y="58"/>
                  <a:pt x="46" y="58"/>
                </a:cubicBezTo>
                <a:cubicBezTo>
                  <a:pt x="52" y="72"/>
                  <a:pt x="52" y="72"/>
                  <a:pt x="52" y="72"/>
                </a:cubicBezTo>
                <a:cubicBezTo>
                  <a:pt x="58" y="87"/>
                  <a:pt x="58" y="87"/>
                  <a:pt x="58" y="87"/>
                </a:cubicBezTo>
                <a:cubicBezTo>
                  <a:pt x="49" y="82"/>
                  <a:pt x="49" y="82"/>
                  <a:pt x="49" y="82"/>
                </a:cubicBezTo>
                <a:cubicBezTo>
                  <a:pt x="32" y="110"/>
                  <a:pt x="32" y="110"/>
                  <a:pt x="32" y="110"/>
                </a:cubicBezTo>
                <a:cubicBezTo>
                  <a:pt x="32" y="110"/>
                  <a:pt x="23" y="122"/>
                  <a:pt x="27" y="132"/>
                </a:cubicBezTo>
                <a:close/>
                <a:moveTo>
                  <a:pt x="67" y="143"/>
                </a:moveTo>
                <a:cubicBezTo>
                  <a:pt x="47" y="143"/>
                  <a:pt x="47" y="143"/>
                  <a:pt x="47" y="143"/>
                </a:cubicBezTo>
                <a:cubicBezTo>
                  <a:pt x="47" y="143"/>
                  <a:pt x="32" y="141"/>
                  <a:pt x="32" y="127"/>
                </a:cubicBezTo>
                <a:cubicBezTo>
                  <a:pt x="32" y="127"/>
                  <a:pt x="31" y="121"/>
                  <a:pt x="39" y="110"/>
                </a:cubicBezTo>
                <a:cubicBezTo>
                  <a:pt x="68" y="110"/>
                  <a:pt x="68" y="110"/>
                  <a:pt x="68" y="110"/>
                </a:cubicBezTo>
                <a:lnTo>
                  <a:pt x="67" y="143"/>
                </a:lnTo>
                <a:close/>
                <a:moveTo>
                  <a:pt x="62" y="54"/>
                </a:moveTo>
                <a:cubicBezTo>
                  <a:pt x="34" y="37"/>
                  <a:pt x="34" y="37"/>
                  <a:pt x="34" y="37"/>
                </a:cubicBezTo>
                <a:cubicBezTo>
                  <a:pt x="44" y="20"/>
                  <a:pt x="44" y="20"/>
                  <a:pt x="44" y="20"/>
                </a:cubicBezTo>
                <a:cubicBezTo>
                  <a:pt x="44" y="20"/>
                  <a:pt x="54" y="7"/>
                  <a:pt x="65" y="14"/>
                </a:cubicBezTo>
                <a:cubicBezTo>
                  <a:pt x="65" y="14"/>
                  <a:pt x="71" y="16"/>
                  <a:pt x="77" y="30"/>
                </a:cubicBezTo>
                <a:lnTo>
                  <a:pt x="62" y="54"/>
                </a:lnTo>
                <a:close/>
                <a:moveTo>
                  <a:pt x="135" y="136"/>
                </a:moveTo>
                <a:cubicBezTo>
                  <a:pt x="135" y="136"/>
                  <a:pt x="131" y="142"/>
                  <a:pt x="116" y="143"/>
                </a:cubicBezTo>
                <a:cubicBezTo>
                  <a:pt x="98" y="144"/>
                  <a:pt x="98" y="144"/>
                  <a:pt x="98" y="144"/>
                </a:cubicBezTo>
                <a:cubicBezTo>
                  <a:pt x="98" y="151"/>
                  <a:pt x="98" y="151"/>
                  <a:pt x="98" y="151"/>
                </a:cubicBezTo>
                <a:cubicBezTo>
                  <a:pt x="88" y="138"/>
                  <a:pt x="88" y="138"/>
                  <a:pt x="88" y="138"/>
                </a:cubicBezTo>
                <a:cubicBezTo>
                  <a:pt x="79" y="126"/>
                  <a:pt x="79" y="126"/>
                  <a:pt x="79" y="126"/>
                </a:cubicBezTo>
                <a:cubicBezTo>
                  <a:pt x="88" y="113"/>
                  <a:pt x="88" y="113"/>
                  <a:pt x="88" y="113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8" y="111"/>
                  <a:pt x="98" y="111"/>
                  <a:pt x="98" y="111"/>
                </a:cubicBezTo>
                <a:cubicBezTo>
                  <a:pt x="131" y="111"/>
                  <a:pt x="131" y="111"/>
                  <a:pt x="131" y="111"/>
                </a:cubicBezTo>
                <a:cubicBezTo>
                  <a:pt x="131" y="111"/>
                  <a:pt x="146" y="112"/>
                  <a:pt x="152" y="103"/>
                </a:cubicBezTo>
                <a:lnTo>
                  <a:pt x="135" y="13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32CA6736-A5F7-CC63-D69F-054D824E32B2}"/>
              </a:ext>
            </a:extLst>
          </p:cNvPr>
          <p:cNvSpPr>
            <a:spLocks noEditPoints="1"/>
          </p:cNvSpPr>
          <p:nvPr/>
        </p:nvSpPr>
        <p:spPr bwMode="auto">
          <a:xfrm>
            <a:off x="10075863" y="4676775"/>
            <a:ext cx="266700" cy="266700"/>
          </a:xfrm>
          <a:custGeom>
            <a:avLst/>
            <a:gdLst>
              <a:gd name="T0" fmla="*/ 20 w 168"/>
              <a:gd name="T1" fmla="*/ 148 h 168"/>
              <a:gd name="T2" fmla="*/ 26 w 168"/>
              <a:gd name="T3" fmla="*/ 153 h 168"/>
              <a:gd name="T4" fmla="*/ 54 w 168"/>
              <a:gd name="T5" fmla="*/ 124 h 168"/>
              <a:gd name="T6" fmla="*/ 115 w 168"/>
              <a:gd name="T7" fmla="*/ 156 h 168"/>
              <a:gd name="T8" fmla="*/ 143 w 168"/>
              <a:gd name="T9" fmla="*/ 111 h 168"/>
              <a:gd name="T10" fmla="*/ 168 w 168"/>
              <a:gd name="T11" fmla="*/ 0 h 168"/>
              <a:gd name="T12" fmla="*/ 56 w 168"/>
              <a:gd name="T13" fmla="*/ 25 h 168"/>
              <a:gd name="T14" fmla="*/ 12 w 168"/>
              <a:gd name="T15" fmla="*/ 53 h 168"/>
              <a:gd name="T16" fmla="*/ 44 w 168"/>
              <a:gd name="T17" fmla="*/ 113 h 168"/>
              <a:gd name="T18" fmla="*/ 15 w 168"/>
              <a:gd name="T19" fmla="*/ 142 h 168"/>
              <a:gd name="T20" fmla="*/ 20 w 168"/>
              <a:gd name="T21" fmla="*/ 148 h 168"/>
              <a:gd name="T22" fmla="*/ 31 w 168"/>
              <a:gd name="T23" fmla="*/ 55 h 168"/>
              <a:gd name="T24" fmla="*/ 64 w 168"/>
              <a:gd name="T25" fmla="*/ 40 h 168"/>
              <a:gd name="T26" fmla="*/ 147 w 168"/>
              <a:gd name="T27" fmla="*/ 21 h 168"/>
              <a:gd name="T28" fmla="*/ 128 w 168"/>
              <a:gd name="T29" fmla="*/ 104 h 168"/>
              <a:gd name="T30" fmla="*/ 113 w 168"/>
              <a:gd name="T31" fmla="*/ 136 h 168"/>
              <a:gd name="T32" fmla="*/ 72 w 168"/>
              <a:gd name="T33" fmla="*/ 119 h 168"/>
              <a:gd name="T34" fmla="*/ 103 w 168"/>
              <a:gd name="T35" fmla="*/ 119 h 168"/>
              <a:gd name="T36" fmla="*/ 111 w 168"/>
              <a:gd name="T37" fmla="*/ 117 h 168"/>
              <a:gd name="T38" fmla="*/ 115 w 168"/>
              <a:gd name="T39" fmla="*/ 103 h 168"/>
              <a:gd name="T40" fmla="*/ 76 w 168"/>
              <a:gd name="T41" fmla="*/ 103 h 168"/>
              <a:gd name="T42" fmla="*/ 88 w 168"/>
              <a:gd name="T43" fmla="*/ 90 h 168"/>
              <a:gd name="T44" fmla="*/ 103 w 168"/>
              <a:gd name="T45" fmla="*/ 90 h 168"/>
              <a:gd name="T46" fmla="*/ 118 w 168"/>
              <a:gd name="T47" fmla="*/ 89 h 168"/>
              <a:gd name="T48" fmla="*/ 122 w 168"/>
              <a:gd name="T49" fmla="*/ 73 h 168"/>
              <a:gd name="T50" fmla="*/ 106 w 168"/>
              <a:gd name="T51" fmla="*/ 73 h 168"/>
              <a:gd name="T52" fmla="*/ 124 w 168"/>
              <a:gd name="T53" fmla="*/ 54 h 168"/>
              <a:gd name="T54" fmla="*/ 130 w 168"/>
              <a:gd name="T55" fmla="*/ 37 h 168"/>
              <a:gd name="T56" fmla="*/ 114 w 168"/>
              <a:gd name="T57" fmla="*/ 43 h 168"/>
              <a:gd name="T58" fmla="*/ 95 w 168"/>
              <a:gd name="T59" fmla="*/ 62 h 168"/>
              <a:gd name="T60" fmla="*/ 95 w 168"/>
              <a:gd name="T61" fmla="*/ 45 h 168"/>
              <a:gd name="T62" fmla="*/ 79 w 168"/>
              <a:gd name="T63" fmla="*/ 50 h 168"/>
              <a:gd name="T64" fmla="*/ 78 w 168"/>
              <a:gd name="T65" fmla="*/ 65 h 168"/>
              <a:gd name="T66" fmla="*/ 78 w 168"/>
              <a:gd name="T67" fmla="*/ 79 h 168"/>
              <a:gd name="T68" fmla="*/ 65 w 168"/>
              <a:gd name="T69" fmla="*/ 92 h 168"/>
              <a:gd name="T70" fmla="*/ 65 w 168"/>
              <a:gd name="T71" fmla="*/ 52 h 168"/>
              <a:gd name="T72" fmla="*/ 51 w 168"/>
              <a:gd name="T73" fmla="*/ 57 h 168"/>
              <a:gd name="T74" fmla="*/ 49 w 168"/>
              <a:gd name="T75" fmla="*/ 65 h 168"/>
              <a:gd name="T76" fmla="*/ 49 w 168"/>
              <a:gd name="T77" fmla="*/ 96 h 168"/>
              <a:gd name="T78" fmla="*/ 31 w 168"/>
              <a:gd name="T79" fmla="*/ 55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8" h="168">
                <a:moveTo>
                  <a:pt x="20" y="148"/>
                </a:moveTo>
                <a:cubicBezTo>
                  <a:pt x="26" y="153"/>
                  <a:pt x="26" y="153"/>
                  <a:pt x="26" y="153"/>
                </a:cubicBezTo>
                <a:cubicBezTo>
                  <a:pt x="54" y="124"/>
                  <a:pt x="54" y="124"/>
                  <a:pt x="54" y="124"/>
                </a:cubicBezTo>
                <a:cubicBezTo>
                  <a:pt x="60" y="151"/>
                  <a:pt x="89" y="168"/>
                  <a:pt x="115" y="156"/>
                </a:cubicBezTo>
                <a:cubicBezTo>
                  <a:pt x="133" y="147"/>
                  <a:pt x="138" y="129"/>
                  <a:pt x="143" y="111"/>
                </a:cubicBezTo>
                <a:cubicBezTo>
                  <a:pt x="152" y="75"/>
                  <a:pt x="161" y="37"/>
                  <a:pt x="168" y="0"/>
                </a:cubicBezTo>
                <a:cubicBezTo>
                  <a:pt x="130" y="7"/>
                  <a:pt x="93" y="15"/>
                  <a:pt x="56" y="25"/>
                </a:cubicBezTo>
                <a:cubicBezTo>
                  <a:pt x="38" y="30"/>
                  <a:pt x="21" y="34"/>
                  <a:pt x="12" y="53"/>
                </a:cubicBezTo>
                <a:cubicBezTo>
                  <a:pt x="0" y="78"/>
                  <a:pt x="17" y="107"/>
                  <a:pt x="44" y="113"/>
                </a:cubicBezTo>
                <a:cubicBezTo>
                  <a:pt x="15" y="142"/>
                  <a:pt x="15" y="142"/>
                  <a:pt x="15" y="142"/>
                </a:cubicBezTo>
                <a:lnTo>
                  <a:pt x="20" y="148"/>
                </a:lnTo>
                <a:close/>
                <a:moveTo>
                  <a:pt x="31" y="55"/>
                </a:moveTo>
                <a:cubicBezTo>
                  <a:pt x="39" y="45"/>
                  <a:pt x="52" y="43"/>
                  <a:pt x="64" y="40"/>
                </a:cubicBezTo>
                <a:cubicBezTo>
                  <a:pt x="91" y="33"/>
                  <a:pt x="119" y="25"/>
                  <a:pt x="147" y="21"/>
                </a:cubicBezTo>
                <a:cubicBezTo>
                  <a:pt x="142" y="49"/>
                  <a:pt x="135" y="77"/>
                  <a:pt x="128" y="104"/>
                </a:cubicBezTo>
                <a:cubicBezTo>
                  <a:pt x="125" y="116"/>
                  <a:pt x="123" y="129"/>
                  <a:pt x="113" y="136"/>
                </a:cubicBezTo>
                <a:cubicBezTo>
                  <a:pt x="97" y="149"/>
                  <a:pt x="74" y="139"/>
                  <a:pt x="72" y="119"/>
                </a:cubicBezTo>
                <a:cubicBezTo>
                  <a:pt x="82" y="119"/>
                  <a:pt x="93" y="119"/>
                  <a:pt x="103" y="119"/>
                </a:cubicBezTo>
                <a:cubicBezTo>
                  <a:pt x="106" y="119"/>
                  <a:pt x="110" y="120"/>
                  <a:pt x="111" y="117"/>
                </a:cubicBezTo>
                <a:cubicBezTo>
                  <a:pt x="113" y="112"/>
                  <a:pt x="114" y="108"/>
                  <a:pt x="115" y="103"/>
                </a:cubicBezTo>
                <a:cubicBezTo>
                  <a:pt x="76" y="103"/>
                  <a:pt x="76" y="103"/>
                  <a:pt x="76" y="103"/>
                </a:cubicBezTo>
                <a:cubicBezTo>
                  <a:pt x="80" y="99"/>
                  <a:pt x="84" y="94"/>
                  <a:pt x="88" y="90"/>
                </a:cubicBezTo>
                <a:cubicBezTo>
                  <a:pt x="90" y="88"/>
                  <a:pt x="101" y="90"/>
                  <a:pt x="103" y="90"/>
                </a:cubicBezTo>
                <a:cubicBezTo>
                  <a:pt x="105" y="90"/>
                  <a:pt x="117" y="91"/>
                  <a:pt x="118" y="89"/>
                </a:cubicBezTo>
                <a:cubicBezTo>
                  <a:pt x="119" y="84"/>
                  <a:pt x="121" y="78"/>
                  <a:pt x="122" y="73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12" y="67"/>
                  <a:pt x="118" y="60"/>
                  <a:pt x="124" y="54"/>
                </a:cubicBezTo>
                <a:cubicBezTo>
                  <a:pt x="129" y="50"/>
                  <a:pt x="129" y="44"/>
                  <a:pt x="130" y="37"/>
                </a:cubicBezTo>
                <a:cubicBezTo>
                  <a:pt x="124" y="39"/>
                  <a:pt x="118" y="39"/>
                  <a:pt x="114" y="43"/>
                </a:cubicBezTo>
                <a:cubicBezTo>
                  <a:pt x="107" y="50"/>
                  <a:pt x="101" y="56"/>
                  <a:pt x="95" y="62"/>
                </a:cubicBezTo>
                <a:cubicBezTo>
                  <a:pt x="95" y="45"/>
                  <a:pt x="95" y="45"/>
                  <a:pt x="95" y="45"/>
                </a:cubicBezTo>
                <a:cubicBezTo>
                  <a:pt x="89" y="47"/>
                  <a:pt x="84" y="49"/>
                  <a:pt x="79" y="50"/>
                </a:cubicBezTo>
                <a:cubicBezTo>
                  <a:pt x="76" y="51"/>
                  <a:pt x="78" y="63"/>
                  <a:pt x="78" y="65"/>
                </a:cubicBezTo>
                <a:cubicBezTo>
                  <a:pt x="78" y="67"/>
                  <a:pt x="79" y="78"/>
                  <a:pt x="78" y="79"/>
                </a:cubicBezTo>
                <a:cubicBezTo>
                  <a:pt x="73" y="84"/>
                  <a:pt x="69" y="88"/>
                  <a:pt x="65" y="92"/>
                </a:cubicBezTo>
                <a:cubicBezTo>
                  <a:pt x="65" y="52"/>
                  <a:pt x="65" y="52"/>
                  <a:pt x="65" y="52"/>
                </a:cubicBezTo>
                <a:cubicBezTo>
                  <a:pt x="60" y="54"/>
                  <a:pt x="55" y="55"/>
                  <a:pt x="51" y="57"/>
                </a:cubicBezTo>
                <a:cubicBezTo>
                  <a:pt x="47" y="58"/>
                  <a:pt x="49" y="61"/>
                  <a:pt x="49" y="65"/>
                </a:cubicBezTo>
                <a:cubicBezTo>
                  <a:pt x="49" y="75"/>
                  <a:pt x="49" y="85"/>
                  <a:pt x="49" y="96"/>
                </a:cubicBezTo>
                <a:cubicBezTo>
                  <a:pt x="28" y="94"/>
                  <a:pt x="18" y="71"/>
                  <a:pt x="31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13C0BEDF-416A-CD85-2247-569E28D5AAD5}"/>
              </a:ext>
            </a:extLst>
          </p:cNvPr>
          <p:cNvSpPr>
            <a:spLocks noEditPoints="1"/>
          </p:cNvSpPr>
          <p:nvPr/>
        </p:nvSpPr>
        <p:spPr bwMode="auto">
          <a:xfrm>
            <a:off x="10625138" y="4676775"/>
            <a:ext cx="268288" cy="266700"/>
          </a:xfrm>
          <a:custGeom>
            <a:avLst/>
            <a:gdLst>
              <a:gd name="T0" fmla="*/ 163 w 169"/>
              <a:gd name="T1" fmla="*/ 0 h 168"/>
              <a:gd name="T2" fmla="*/ 140 w 169"/>
              <a:gd name="T3" fmla="*/ 2 h 168"/>
              <a:gd name="T4" fmla="*/ 122 w 169"/>
              <a:gd name="T5" fmla="*/ 6 h 168"/>
              <a:gd name="T6" fmla="*/ 122 w 169"/>
              <a:gd name="T7" fmla="*/ 10 h 168"/>
              <a:gd name="T8" fmla="*/ 120 w 169"/>
              <a:gd name="T9" fmla="*/ 43 h 168"/>
              <a:gd name="T10" fmla="*/ 163 w 169"/>
              <a:gd name="T11" fmla="*/ 0 h 168"/>
              <a:gd name="T12" fmla="*/ 113 w 169"/>
              <a:gd name="T13" fmla="*/ 8 h 168"/>
              <a:gd name="T14" fmla="*/ 85 w 169"/>
              <a:gd name="T15" fmla="*/ 17 h 168"/>
              <a:gd name="T16" fmla="*/ 84 w 169"/>
              <a:gd name="T17" fmla="*/ 39 h 168"/>
              <a:gd name="T18" fmla="*/ 83 w 169"/>
              <a:gd name="T19" fmla="*/ 69 h 168"/>
              <a:gd name="T20" fmla="*/ 82 w 169"/>
              <a:gd name="T21" fmla="*/ 81 h 168"/>
              <a:gd name="T22" fmla="*/ 111 w 169"/>
              <a:gd name="T23" fmla="*/ 52 h 168"/>
              <a:gd name="T24" fmla="*/ 113 w 169"/>
              <a:gd name="T25" fmla="*/ 8 h 168"/>
              <a:gd name="T26" fmla="*/ 73 w 169"/>
              <a:gd name="T27" fmla="*/ 82 h 168"/>
              <a:gd name="T28" fmla="*/ 74 w 169"/>
              <a:gd name="T29" fmla="*/ 21 h 168"/>
              <a:gd name="T30" fmla="*/ 49 w 169"/>
              <a:gd name="T31" fmla="*/ 39 h 168"/>
              <a:gd name="T32" fmla="*/ 48 w 169"/>
              <a:gd name="T33" fmla="*/ 67 h 168"/>
              <a:gd name="T34" fmla="*/ 47 w 169"/>
              <a:gd name="T35" fmla="*/ 116 h 168"/>
              <a:gd name="T36" fmla="*/ 73 w 169"/>
              <a:gd name="T37" fmla="*/ 90 h 168"/>
              <a:gd name="T38" fmla="*/ 73 w 169"/>
              <a:gd name="T39" fmla="*/ 82 h 168"/>
              <a:gd name="T40" fmla="*/ 38 w 169"/>
              <a:gd name="T41" fmla="*/ 108 h 168"/>
              <a:gd name="T42" fmla="*/ 40 w 169"/>
              <a:gd name="T43" fmla="*/ 44 h 168"/>
              <a:gd name="T44" fmla="*/ 16 w 169"/>
              <a:gd name="T45" fmla="*/ 147 h 168"/>
              <a:gd name="T46" fmla="*/ 38 w 169"/>
              <a:gd name="T47" fmla="*/ 124 h 168"/>
              <a:gd name="T48" fmla="*/ 38 w 169"/>
              <a:gd name="T49" fmla="*/ 108 h 168"/>
              <a:gd name="T50" fmla="*/ 126 w 169"/>
              <a:gd name="T51" fmla="*/ 49 h 168"/>
              <a:gd name="T52" fmla="*/ 159 w 169"/>
              <a:gd name="T53" fmla="*/ 47 h 168"/>
              <a:gd name="T54" fmla="*/ 163 w 169"/>
              <a:gd name="T55" fmla="*/ 47 h 168"/>
              <a:gd name="T56" fmla="*/ 167 w 169"/>
              <a:gd name="T57" fmla="*/ 29 h 168"/>
              <a:gd name="T58" fmla="*/ 169 w 169"/>
              <a:gd name="T59" fmla="*/ 6 h 168"/>
              <a:gd name="T60" fmla="*/ 126 w 169"/>
              <a:gd name="T61" fmla="*/ 49 h 168"/>
              <a:gd name="T62" fmla="*/ 88 w 169"/>
              <a:gd name="T63" fmla="*/ 87 h 168"/>
              <a:gd name="T64" fmla="*/ 100 w 169"/>
              <a:gd name="T65" fmla="*/ 86 h 168"/>
              <a:gd name="T66" fmla="*/ 130 w 169"/>
              <a:gd name="T67" fmla="*/ 85 h 168"/>
              <a:gd name="T68" fmla="*/ 152 w 169"/>
              <a:gd name="T69" fmla="*/ 84 h 168"/>
              <a:gd name="T70" fmla="*/ 161 w 169"/>
              <a:gd name="T71" fmla="*/ 56 h 168"/>
              <a:gd name="T72" fmla="*/ 117 w 169"/>
              <a:gd name="T73" fmla="*/ 58 h 168"/>
              <a:gd name="T74" fmla="*/ 88 w 169"/>
              <a:gd name="T75" fmla="*/ 87 h 168"/>
              <a:gd name="T76" fmla="*/ 79 w 169"/>
              <a:gd name="T77" fmla="*/ 96 h 168"/>
              <a:gd name="T78" fmla="*/ 53 w 169"/>
              <a:gd name="T79" fmla="*/ 122 h 168"/>
              <a:gd name="T80" fmla="*/ 102 w 169"/>
              <a:gd name="T81" fmla="*/ 121 h 168"/>
              <a:gd name="T82" fmla="*/ 130 w 169"/>
              <a:gd name="T83" fmla="*/ 120 h 168"/>
              <a:gd name="T84" fmla="*/ 148 w 169"/>
              <a:gd name="T85" fmla="*/ 95 h 168"/>
              <a:gd name="T86" fmla="*/ 87 w 169"/>
              <a:gd name="T87" fmla="*/ 96 h 168"/>
              <a:gd name="T88" fmla="*/ 79 w 169"/>
              <a:gd name="T89" fmla="*/ 96 h 168"/>
              <a:gd name="T90" fmla="*/ 42 w 169"/>
              <a:gd name="T91" fmla="*/ 132 h 168"/>
              <a:gd name="T92" fmla="*/ 22 w 169"/>
              <a:gd name="T93" fmla="*/ 153 h 168"/>
              <a:gd name="T94" fmla="*/ 116 w 169"/>
              <a:gd name="T95" fmla="*/ 131 h 168"/>
              <a:gd name="T96" fmla="*/ 58 w 169"/>
              <a:gd name="T97" fmla="*/ 133 h 168"/>
              <a:gd name="T98" fmla="*/ 42 w 169"/>
              <a:gd name="T99" fmla="*/ 132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9" h="168">
                <a:moveTo>
                  <a:pt x="163" y="0"/>
                </a:moveTo>
                <a:cubicBezTo>
                  <a:pt x="155" y="1"/>
                  <a:pt x="147" y="2"/>
                  <a:pt x="140" y="2"/>
                </a:cubicBezTo>
                <a:cubicBezTo>
                  <a:pt x="134" y="3"/>
                  <a:pt x="128" y="4"/>
                  <a:pt x="122" y="6"/>
                </a:cubicBezTo>
                <a:cubicBezTo>
                  <a:pt x="121" y="6"/>
                  <a:pt x="122" y="10"/>
                  <a:pt x="122" y="10"/>
                </a:cubicBezTo>
                <a:cubicBezTo>
                  <a:pt x="121" y="21"/>
                  <a:pt x="121" y="32"/>
                  <a:pt x="120" y="43"/>
                </a:cubicBezTo>
                <a:lnTo>
                  <a:pt x="163" y="0"/>
                </a:lnTo>
                <a:close/>
                <a:moveTo>
                  <a:pt x="113" y="8"/>
                </a:moveTo>
                <a:cubicBezTo>
                  <a:pt x="109" y="8"/>
                  <a:pt x="85" y="12"/>
                  <a:pt x="85" y="17"/>
                </a:cubicBezTo>
                <a:cubicBezTo>
                  <a:pt x="84" y="24"/>
                  <a:pt x="84" y="31"/>
                  <a:pt x="84" y="39"/>
                </a:cubicBezTo>
                <a:cubicBezTo>
                  <a:pt x="84" y="49"/>
                  <a:pt x="83" y="59"/>
                  <a:pt x="83" y="69"/>
                </a:cubicBezTo>
                <a:cubicBezTo>
                  <a:pt x="83" y="71"/>
                  <a:pt x="82" y="77"/>
                  <a:pt x="82" y="81"/>
                </a:cubicBezTo>
                <a:cubicBezTo>
                  <a:pt x="111" y="52"/>
                  <a:pt x="111" y="52"/>
                  <a:pt x="111" y="52"/>
                </a:cubicBezTo>
                <a:cubicBezTo>
                  <a:pt x="111" y="37"/>
                  <a:pt x="112" y="22"/>
                  <a:pt x="113" y="8"/>
                </a:cubicBezTo>
                <a:close/>
                <a:moveTo>
                  <a:pt x="73" y="82"/>
                </a:moveTo>
                <a:cubicBezTo>
                  <a:pt x="73" y="62"/>
                  <a:pt x="73" y="41"/>
                  <a:pt x="74" y="21"/>
                </a:cubicBezTo>
                <a:cubicBezTo>
                  <a:pt x="67" y="24"/>
                  <a:pt x="50" y="30"/>
                  <a:pt x="49" y="39"/>
                </a:cubicBezTo>
                <a:cubicBezTo>
                  <a:pt x="49" y="49"/>
                  <a:pt x="48" y="58"/>
                  <a:pt x="48" y="67"/>
                </a:cubicBezTo>
                <a:cubicBezTo>
                  <a:pt x="48" y="83"/>
                  <a:pt x="47" y="100"/>
                  <a:pt x="47" y="116"/>
                </a:cubicBezTo>
                <a:cubicBezTo>
                  <a:pt x="73" y="90"/>
                  <a:pt x="73" y="90"/>
                  <a:pt x="73" y="90"/>
                </a:cubicBezTo>
                <a:cubicBezTo>
                  <a:pt x="73" y="88"/>
                  <a:pt x="73" y="85"/>
                  <a:pt x="73" y="82"/>
                </a:cubicBezTo>
                <a:close/>
                <a:moveTo>
                  <a:pt x="38" y="108"/>
                </a:moveTo>
                <a:cubicBezTo>
                  <a:pt x="39" y="87"/>
                  <a:pt x="39" y="66"/>
                  <a:pt x="40" y="44"/>
                </a:cubicBezTo>
                <a:cubicBezTo>
                  <a:pt x="12" y="71"/>
                  <a:pt x="0" y="111"/>
                  <a:pt x="16" y="147"/>
                </a:cubicBezTo>
                <a:cubicBezTo>
                  <a:pt x="38" y="124"/>
                  <a:pt x="38" y="124"/>
                  <a:pt x="38" y="124"/>
                </a:cubicBezTo>
                <a:cubicBezTo>
                  <a:pt x="39" y="119"/>
                  <a:pt x="38" y="110"/>
                  <a:pt x="38" y="108"/>
                </a:cubicBezTo>
                <a:close/>
                <a:moveTo>
                  <a:pt x="126" y="49"/>
                </a:moveTo>
                <a:cubicBezTo>
                  <a:pt x="137" y="48"/>
                  <a:pt x="148" y="48"/>
                  <a:pt x="159" y="47"/>
                </a:cubicBezTo>
                <a:cubicBezTo>
                  <a:pt x="159" y="47"/>
                  <a:pt x="163" y="48"/>
                  <a:pt x="163" y="47"/>
                </a:cubicBezTo>
                <a:cubicBezTo>
                  <a:pt x="165" y="41"/>
                  <a:pt x="166" y="35"/>
                  <a:pt x="167" y="29"/>
                </a:cubicBezTo>
                <a:cubicBezTo>
                  <a:pt x="167" y="22"/>
                  <a:pt x="168" y="14"/>
                  <a:pt x="169" y="6"/>
                </a:cubicBezTo>
                <a:lnTo>
                  <a:pt x="126" y="49"/>
                </a:lnTo>
                <a:close/>
                <a:moveTo>
                  <a:pt x="88" y="87"/>
                </a:moveTo>
                <a:cubicBezTo>
                  <a:pt x="92" y="87"/>
                  <a:pt x="98" y="86"/>
                  <a:pt x="100" y="86"/>
                </a:cubicBezTo>
                <a:cubicBezTo>
                  <a:pt x="110" y="86"/>
                  <a:pt x="120" y="85"/>
                  <a:pt x="130" y="85"/>
                </a:cubicBezTo>
                <a:cubicBezTo>
                  <a:pt x="138" y="85"/>
                  <a:pt x="145" y="85"/>
                  <a:pt x="152" y="84"/>
                </a:cubicBezTo>
                <a:cubicBezTo>
                  <a:pt x="157" y="84"/>
                  <a:pt x="161" y="60"/>
                  <a:pt x="161" y="56"/>
                </a:cubicBezTo>
                <a:cubicBezTo>
                  <a:pt x="147" y="57"/>
                  <a:pt x="132" y="58"/>
                  <a:pt x="117" y="58"/>
                </a:cubicBezTo>
                <a:lnTo>
                  <a:pt x="88" y="87"/>
                </a:lnTo>
                <a:close/>
                <a:moveTo>
                  <a:pt x="79" y="96"/>
                </a:moveTo>
                <a:cubicBezTo>
                  <a:pt x="53" y="122"/>
                  <a:pt x="53" y="122"/>
                  <a:pt x="53" y="122"/>
                </a:cubicBezTo>
                <a:cubicBezTo>
                  <a:pt x="69" y="122"/>
                  <a:pt x="86" y="121"/>
                  <a:pt x="102" y="121"/>
                </a:cubicBezTo>
                <a:cubicBezTo>
                  <a:pt x="111" y="121"/>
                  <a:pt x="120" y="120"/>
                  <a:pt x="130" y="120"/>
                </a:cubicBezTo>
                <a:cubicBezTo>
                  <a:pt x="139" y="119"/>
                  <a:pt x="145" y="102"/>
                  <a:pt x="148" y="95"/>
                </a:cubicBezTo>
                <a:cubicBezTo>
                  <a:pt x="128" y="96"/>
                  <a:pt x="107" y="96"/>
                  <a:pt x="87" y="96"/>
                </a:cubicBezTo>
                <a:cubicBezTo>
                  <a:pt x="84" y="96"/>
                  <a:pt x="81" y="96"/>
                  <a:pt x="79" y="96"/>
                </a:cubicBezTo>
                <a:close/>
                <a:moveTo>
                  <a:pt x="42" y="132"/>
                </a:moveTo>
                <a:cubicBezTo>
                  <a:pt x="22" y="153"/>
                  <a:pt x="22" y="153"/>
                  <a:pt x="22" y="153"/>
                </a:cubicBezTo>
                <a:cubicBezTo>
                  <a:pt x="54" y="168"/>
                  <a:pt x="92" y="156"/>
                  <a:pt x="116" y="131"/>
                </a:cubicBezTo>
                <a:cubicBezTo>
                  <a:pt x="96" y="132"/>
                  <a:pt x="77" y="132"/>
                  <a:pt x="58" y="133"/>
                </a:cubicBezTo>
                <a:cubicBezTo>
                  <a:pt x="55" y="133"/>
                  <a:pt x="47" y="132"/>
                  <a:pt x="42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BFE73FB2-6543-1F59-6170-86A5739D3F12}"/>
              </a:ext>
            </a:extLst>
          </p:cNvPr>
          <p:cNvSpPr>
            <a:spLocks/>
          </p:cNvSpPr>
          <p:nvPr/>
        </p:nvSpPr>
        <p:spPr bwMode="auto">
          <a:xfrm>
            <a:off x="11185526" y="4679950"/>
            <a:ext cx="261938" cy="246063"/>
          </a:xfrm>
          <a:custGeom>
            <a:avLst/>
            <a:gdLst>
              <a:gd name="T0" fmla="*/ 24 w 165"/>
              <a:gd name="T1" fmla="*/ 125 h 155"/>
              <a:gd name="T2" fmla="*/ 69 w 165"/>
              <a:gd name="T3" fmla="*/ 102 h 155"/>
              <a:gd name="T4" fmla="*/ 77 w 165"/>
              <a:gd name="T5" fmla="*/ 101 h 155"/>
              <a:gd name="T6" fmla="*/ 78 w 165"/>
              <a:gd name="T7" fmla="*/ 109 h 155"/>
              <a:gd name="T8" fmla="*/ 77 w 165"/>
              <a:gd name="T9" fmla="*/ 128 h 155"/>
              <a:gd name="T10" fmla="*/ 76 w 165"/>
              <a:gd name="T11" fmla="*/ 155 h 155"/>
              <a:gd name="T12" fmla="*/ 89 w 165"/>
              <a:gd name="T13" fmla="*/ 155 h 155"/>
              <a:gd name="T14" fmla="*/ 88 w 165"/>
              <a:gd name="T15" fmla="*/ 128 h 155"/>
              <a:gd name="T16" fmla="*/ 88 w 165"/>
              <a:gd name="T17" fmla="*/ 109 h 155"/>
              <a:gd name="T18" fmla="*/ 88 w 165"/>
              <a:gd name="T19" fmla="*/ 101 h 155"/>
              <a:gd name="T20" fmla="*/ 96 w 165"/>
              <a:gd name="T21" fmla="*/ 102 h 155"/>
              <a:gd name="T22" fmla="*/ 141 w 165"/>
              <a:gd name="T23" fmla="*/ 125 h 155"/>
              <a:gd name="T24" fmla="*/ 159 w 165"/>
              <a:gd name="T25" fmla="*/ 107 h 155"/>
              <a:gd name="T26" fmla="*/ 148 w 165"/>
              <a:gd name="T27" fmla="*/ 51 h 155"/>
              <a:gd name="T28" fmla="*/ 92 w 165"/>
              <a:gd name="T29" fmla="*/ 86 h 155"/>
              <a:gd name="T30" fmla="*/ 90 w 165"/>
              <a:gd name="T31" fmla="*/ 81 h 155"/>
              <a:gd name="T32" fmla="*/ 100 w 165"/>
              <a:gd name="T33" fmla="*/ 63 h 155"/>
              <a:gd name="T34" fmla="*/ 118 w 165"/>
              <a:gd name="T35" fmla="*/ 19 h 155"/>
              <a:gd name="T36" fmla="*/ 83 w 165"/>
              <a:gd name="T37" fmla="*/ 1 h 155"/>
              <a:gd name="T38" fmla="*/ 47 w 165"/>
              <a:gd name="T39" fmla="*/ 19 h 155"/>
              <a:gd name="T40" fmla="*/ 66 w 165"/>
              <a:gd name="T41" fmla="*/ 63 h 155"/>
              <a:gd name="T42" fmla="*/ 76 w 165"/>
              <a:gd name="T43" fmla="*/ 81 h 155"/>
              <a:gd name="T44" fmla="*/ 73 w 165"/>
              <a:gd name="T45" fmla="*/ 86 h 155"/>
              <a:gd name="T46" fmla="*/ 17 w 165"/>
              <a:gd name="T47" fmla="*/ 51 h 155"/>
              <a:gd name="T48" fmla="*/ 6 w 165"/>
              <a:gd name="T49" fmla="*/ 107 h 155"/>
              <a:gd name="T50" fmla="*/ 24 w 165"/>
              <a:gd name="T51" fmla="*/ 125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5" h="155">
                <a:moveTo>
                  <a:pt x="24" y="125"/>
                </a:moveTo>
                <a:cubicBezTo>
                  <a:pt x="41" y="127"/>
                  <a:pt x="55" y="109"/>
                  <a:pt x="69" y="102"/>
                </a:cubicBezTo>
                <a:cubicBezTo>
                  <a:pt x="70" y="101"/>
                  <a:pt x="75" y="98"/>
                  <a:pt x="77" y="101"/>
                </a:cubicBezTo>
                <a:cubicBezTo>
                  <a:pt x="78" y="103"/>
                  <a:pt x="78" y="107"/>
                  <a:pt x="78" y="109"/>
                </a:cubicBezTo>
                <a:cubicBezTo>
                  <a:pt x="77" y="116"/>
                  <a:pt x="77" y="122"/>
                  <a:pt x="77" y="128"/>
                </a:cubicBezTo>
                <a:cubicBezTo>
                  <a:pt x="77" y="136"/>
                  <a:pt x="76" y="148"/>
                  <a:pt x="76" y="155"/>
                </a:cubicBezTo>
                <a:cubicBezTo>
                  <a:pt x="89" y="155"/>
                  <a:pt x="89" y="155"/>
                  <a:pt x="89" y="155"/>
                </a:cubicBezTo>
                <a:cubicBezTo>
                  <a:pt x="89" y="148"/>
                  <a:pt x="89" y="136"/>
                  <a:pt x="88" y="128"/>
                </a:cubicBezTo>
                <a:cubicBezTo>
                  <a:pt x="88" y="122"/>
                  <a:pt x="88" y="116"/>
                  <a:pt x="88" y="109"/>
                </a:cubicBezTo>
                <a:cubicBezTo>
                  <a:pt x="88" y="107"/>
                  <a:pt x="87" y="103"/>
                  <a:pt x="88" y="101"/>
                </a:cubicBezTo>
                <a:cubicBezTo>
                  <a:pt x="90" y="98"/>
                  <a:pt x="95" y="101"/>
                  <a:pt x="96" y="102"/>
                </a:cubicBezTo>
                <a:cubicBezTo>
                  <a:pt x="110" y="109"/>
                  <a:pt x="124" y="127"/>
                  <a:pt x="141" y="125"/>
                </a:cubicBezTo>
                <a:cubicBezTo>
                  <a:pt x="151" y="124"/>
                  <a:pt x="156" y="115"/>
                  <a:pt x="159" y="107"/>
                </a:cubicBezTo>
                <a:cubicBezTo>
                  <a:pt x="165" y="91"/>
                  <a:pt x="165" y="61"/>
                  <a:pt x="148" y="51"/>
                </a:cubicBezTo>
                <a:cubicBezTo>
                  <a:pt x="122" y="35"/>
                  <a:pt x="114" y="85"/>
                  <a:pt x="92" y="86"/>
                </a:cubicBezTo>
                <a:cubicBezTo>
                  <a:pt x="88" y="87"/>
                  <a:pt x="88" y="85"/>
                  <a:pt x="90" y="81"/>
                </a:cubicBezTo>
                <a:cubicBezTo>
                  <a:pt x="92" y="75"/>
                  <a:pt x="95" y="68"/>
                  <a:pt x="100" y="63"/>
                </a:cubicBezTo>
                <a:cubicBezTo>
                  <a:pt x="109" y="51"/>
                  <a:pt x="121" y="35"/>
                  <a:pt x="118" y="19"/>
                </a:cubicBezTo>
                <a:cubicBezTo>
                  <a:pt x="116" y="5"/>
                  <a:pt x="98" y="0"/>
                  <a:pt x="83" y="1"/>
                </a:cubicBezTo>
                <a:cubicBezTo>
                  <a:pt x="67" y="0"/>
                  <a:pt x="49" y="5"/>
                  <a:pt x="47" y="19"/>
                </a:cubicBezTo>
                <a:cubicBezTo>
                  <a:pt x="44" y="35"/>
                  <a:pt x="57" y="51"/>
                  <a:pt x="66" y="63"/>
                </a:cubicBezTo>
                <a:cubicBezTo>
                  <a:pt x="70" y="68"/>
                  <a:pt x="74" y="75"/>
                  <a:pt x="76" y="81"/>
                </a:cubicBezTo>
                <a:cubicBezTo>
                  <a:pt x="77" y="85"/>
                  <a:pt x="77" y="87"/>
                  <a:pt x="73" y="86"/>
                </a:cubicBezTo>
                <a:cubicBezTo>
                  <a:pt x="51" y="85"/>
                  <a:pt x="43" y="35"/>
                  <a:pt x="17" y="51"/>
                </a:cubicBezTo>
                <a:cubicBezTo>
                  <a:pt x="0" y="61"/>
                  <a:pt x="0" y="91"/>
                  <a:pt x="6" y="107"/>
                </a:cubicBezTo>
                <a:cubicBezTo>
                  <a:pt x="9" y="115"/>
                  <a:pt x="14" y="124"/>
                  <a:pt x="24" y="1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B5A6D0BC-F551-1BC7-D978-30938F1B02AF}"/>
              </a:ext>
            </a:extLst>
          </p:cNvPr>
          <p:cNvSpPr>
            <a:spLocks/>
          </p:cNvSpPr>
          <p:nvPr/>
        </p:nvSpPr>
        <p:spPr bwMode="auto">
          <a:xfrm>
            <a:off x="9534526" y="5229225"/>
            <a:ext cx="258763" cy="252413"/>
          </a:xfrm>
          <a:custGeom>
            <a:avLst/>
            <a:gdLst>
              <a:gd name="T0" fmla="*/ 15 w 163"/>
              <a:gd name="T1" fmla="*/ 98 h 159"/>
              <a:gd name="T2" fmla="*/ 34 w 163"/>
              <a:gd name="T3" fmla="*/ 99 h 159"/>
              <a:gd name="T4" fmla="*/ 52 w 163"/>
              <a:gd name="T5" fmla="*/ 96 h 159"/>
              <a:gd name="T6" fmla="*/ 42 w 163"/>
              <a:gd name="T7" fmla="*/ 102 h 159"/>
              <a:gd name="T8" fmla="*/ 30 w 163"/>
              <a:gd name="T9" fmla="*/ 118 h 159"/>
              <a:gd name="T10" fmla="*/ 61 w 163"/>
              <a:gd name="T11" fmla="*/ 156 h 159"/>
              <a:gd name="T12" fmla="*/ 91 w 163"/>
              <a:gd name="T13" fmla="*/ 139 h 159"/>
              <a:gd name="T14" fmla="*/ 93 w 163"/>
              <a:gd name="T15" fmla="*/ 111 h 159"/>
              <a:gd name="T16" fmla="*/ 89 w 163"/>
              <a:gd name="T17" fmla="*/ 97 h 159"/>
              <a:gd name="T18" fmla="*/ 101 w 163"/>
              <a:gd name="T19" fmla="*/ 105 h 159"/>
              <a:gd name="T20" fmla="*/ 114 w 163"/>
              <a:gd name="T21" fmla="*/ 124 h 159"/>
              <a:gd name="T22" fmla="*/ 120 w 163"/>
              <a:gd name="T23" fmla="*/ 139 h 159"/>
              <a:gd name="T24" fmla="*/ 127 w 163"/>
              <a:gd name="T25" fmla="*/ 127 h 159"/>
              <a:gd name="T26" fmla="*/ 114 w 163"/>
              <a:gd name="T27" fmla="*/ 104 h 159"/>
              <a:gd name="T28" fmla="*/ 98 w 163"/>
              <a:gd name="T29" fmla="*/ 89 h 159"/>
              <a:gd name="T30" fmla="*/ 109 w 163"/>
              <a:gd name="T31" fmla="*/ 91 h 159"/>
              <a:gd name="T32" fmla="*/ 129 w 163"/>
              <a:gd name="T33" fmla="*/ 93 h 159"/>
              <a:gd name="T34" fmla="*/ 162 w 163"/>
              <a:gd name="T35" fmla="*/ 75 h 159"/>
              <a:gd name="T36" fmla="*/ 146 w 163"/>
              <a:gd name="T37" fmla="*/ 32 h 159"/>
              <a:gd name="T38" fmla="*/ 124 w 163"/>
              <a:gd name="T39" fmla="*/ 33 h 159"/>
              <a:gd name="T40" fmla="*/ 114 w 163"/>
              <a:gd name="T41" fmla="*/ 43 h 159"/>
              <a:gd name="T42" fmla="*/ 106 w 163"/>
              <a:gd name="T43" fmla="*/ 52 h 159"/>
              <a:gd name="T44" fmla="*/ 112 w 163"/>
              <a:gd name="T45" fmla="*/ 41 h 159"/>
              <a:gd name="T46" fmla="*/ 118 w 163"/>
              <a:gd name="T47" fmla="*/ 21 h 159"/>
              <a:gd name="T48" fmla="*/ 91 w 163"/>
              <a:gd name="T49" fmla="*/ 1 h 159"/>
              <a:gd name="T50" fmla="*/ 49 w 163"/>
              <a:gd name="T51" fmla="*/ 19 h 159"/>
              <a:gd name="T52" fmla="*/ 54 w 163"/>
              <a:gd name="T53" fmla="*/ 42 h 159"/>
              <a:gd name="T54" fmla="*/ 61 w 163"/>
              <a:gd name="T55" fmla="*/ 59 h 159"/>
              <a:gd name="T56" fmla="*/ 52 w 163"/>
              <a:gd name="T57" fmla="*/ 48 h 159"/>
              <a:gd name="T58" fmla="*/ 36 w 163"/>
              <a:gd name="T59" fmla="*/ 33 h 159"/>
              <a:gd name="T60" fmla="*/ 4 w 163"/>
              <a:gd name="T61" fmla="*/ 54 h 159"/>
              <a:gd name="T62" fmla="*/ 15 w 163"/>
              <a:gd name="T63" fmla="*/ 98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3" h="159">
                <a:moveTo>
                  <a:pt x="15" y="98"/>
                </a:moveTo>
                <a:cubicBezTo>
                  <a:pt x="20" y="102"/>
                  <a:pt x="28" y="100"/>
                  <a:pt x="34" y="99"/>
                </a:cubicBezTo>
                <a:cubicBezTo>
                  <a:pt x="35" y="99"/>
                  <a:pt x="52" y="96"/>
                  <a:pt x="52" y="96"/>
                </a:cubicBezTo>
                <a:cubicBezTo>
                  <a:pt x="52" y="97"/>
                  <a:pt x="43" y="102"/>
                  <a:pt x="42" y="102"/>
                </a:cubicBezTo>
                <a:cubicBezTo>
                  <a:pt x="37" y="106"/>
                  <a:pt x="31" y="111"/>
                  <a:pt x="30" y="118"/>
                </a:cubicBezTo>
                <a:cubicBezTo>
                  <a:pt x="27" y="133"/>
                  <a:pt x="48" y="153"/>
                  <a:pt x="61" y="156"/>
                </a:cubicBezTo>
                <a:cubicBezTo>
                  <a:pt x="74" y="159"/>
                  <a:pt x="86" y="151"/>
                  <a:pt x="91" y="139"/>
                </a:cubicBezTo>
                <a:cubicBezTo>
                  <a:pt x="94" y="130"/>
                  <a:pt x="95" y="120"/>
                  <a:pt x="93" y="111"/>
                </a:cubicBezTo>
                <a:cubicBezTo>
                  <a:pt x="93" y="109"/>
                  <a:pt x="88" y="99"/>
                  <a:pt x="89" y="97"/>
                </a:cubicBezTo>
                <a:cubicBezTo>
                  <a:pt x="89" y="96"/>
                  <a:pt x="100" y="105"/>
                  <a:pt x="101" y="105"/>
                </a:cubicBezTo>
                <a:cubicBezTo>
                  <a:pt x="107" y="111"/>
                  <a:pt x="111" y="117"/>
                  <a:pt x="114" y="124"/>
                </a:cubicBezTo>
                <a:cubicBezTo>
                  <a:pt x="115" y="128"/>
                  <a:pt x="114" y="139"/>
                  <a:pt x="120" y="139"/>
                </a:cubicBezTo>
                <a:cubicBezTo>
                  <a:pt x="129" y="140"/>
                  <a:pt x="130" y="134"/>
                  <a:pt x="127" y="127"/>
                </a:cubicBezTo>
                <a:cubicBezTo>
                  <a:pt x="124" y="119"/>
                  <a:pt x="120" y="111"/>
                  <a:pt x="114" y="104"/>
                </a:cubicBezTo>
                <a:cubicBezTo>
                  <a:pt x="113" y="103"/>
                  <a:pt x="98" y="89"/>
                  <a:pt x="98" y="89"/>
                </a:cubicBezTo>
                <a:cubicBezTo>
                  <a:pt x="99" y="88"/>
                  <a:pt x="108" y="91"/>
                  <a:pt x="109" y="91"/>
                </a:cubicBezTo>
                <a:cubicBezTo>
                  <a:pt x="116" y="93"/>
                  <a:pt x="123" y="93"/>
                  <a:pt x="129" y="93"/>
                </a:cubicBezTo>
                <a:cubicBezTo>
                  <a:pt x="142" y="93"/>
                  <a:pt x="160" y="90"/>
                  <a:pt x="162" y="75"/>
                </a:cubicBezTo>
                <a:cubicBezTo>
                  <a:pt x="163" y="61"/>
                  <a:pt x="157" y="41"/>
                  <a:pt x="146" y="32"/>
                </a:cubicBezTo>
                <a:cubicBezTo>
                  <a:pt x="138" y="25"/>
                  <a:pt x="131" y="27"/>
                  <a:pt x="124" y="33"/>
                </a:cubicBezTo>
                <a:cubicBezTo>
                  <a:pt x="120" y="36"/>
                  <a:pt x="117" y="40"/>
                  <a:pt x="114" y="43"/>
                </a:cubicBezTo>
                <a:cubicBezTo>
                  <a:pt x="113" y="44"/>
                  <a:pt x="107" y="53"/>
                  <a:pt x="106" y="52"/>
                </a:cubicBezTo>
                <a:cubicBezTo>
                  <a:pt x="106" y="52"/>
                  <a:pt x="112" y="41"/>
                  <a:pt x="112" y="41"/>
                </a:cubicBezTo>
                <a:cubicBezTo>
                  <a:pt x="115" y="35"/>
                  <a:pt x="118" y="28"/>
                  <a:pt x="118" y="21"/>
                </a:cubicBezTo>
                <a:cubicBezTo>
                  <a:pt x="117" y="8"/>
                  <a:pt x="103" y="2"/>
                  <a:pt x="91" y="1"/>
                </a:cubicBezTo>
                <a:cubicBezTo>
                  <a:pt x="77" y="0"/>
                  <a:pt x="55" y="4"/>
                  <a:pt x="49" y="19"/>
                </a:cubicBezTo>
                <a:cubicBezTo>
                  <a:pt x="47" y="27"/>
                  <a:pt x="51" y="35"/>
                  <a:pt x="54" y="42"/>
                </a:cubicBezTo>
                <a:cubicBezTo>
                  <a:pt x="55" y="43"/>
                  <a:pt x="61" y="59"/>
                  <a:pt x="61" y="59"/>
                </a:cubicBezTo>
                <a:cubicBezTo>
                  <a:pt x="58" y="59"/>
                  <a:pt x="53" y="49"/>
                  <a:pt x="52" y="48"/>
                </a:cubicBezTo>
                <a:cubicBezTo>
                  <a:pt x="48" y="42"/>
                  <a:pt x="42" y="36"/>
                  <a:pt x="36" y="33"/>
                </a:cubicBezTo>
                <a:cubicBezTo>
                  <a:pt x="21" y="26"/>
                  <a:pt x="8" y="42"/>
                  <a:pt x="4" y="54"/>
                </a:cubicBezTo>
                <a:cubicBezTo>
                  <a:pt x="0" y="68"/>
                  <a:pt x="0" y="90"/>
                  <a:pt x="15" y="9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68BD97DF-820C-ED8F-03A6-B518F14757D8}"/>
              </a:ext>
            </a:extLst>
          </p:cNvPr>
          <p:cNvSpPr>
            <a:spLocks noEditPoints="1"/>
          </p:cNvSpPr>
          <p:nvPr/>
        </p:nvSpPr>
        <p:spPr bwMode="auto">
          <a:xfrm>
            <a:off x="10120313" y="5227638"/>
            <a:ext cx="190500" cy="254000"/>
          </a:xfrm>
          <a:custGeom>
            <a:avLst/>
            <a:gdLst>
              <a:gd name="T0" fmla="*/ 66 w 120"/>
              <a:gd name="T1" fmla="*/ 136 h 160"/>
              <a:gd name="T2" fmla="*/ 66 w 120"/>
              <a:gd name="T3" fmla="*/ 94 h 160"/>
              <a:gd name="T4" fmla="*/ 60 w 120"/>
              <a:gd name="T5" fmla="*/ 94 h 160"/>
              <a:gd name="T6" fmla="*/ 53 w 120"/>
              <a:gd name="T7" fmla="*/ 94 h 160"/>
              <a:gd name="T8" fmla="*/ 53 w 120"/>
              <a:gd name="T9" fmla="*/ 136 h 160"/>
              <a:gd name="T10" fmla="*/ 60 w 120"/>
              <a:gd name="T11" fmla="*/ 135 h 160"/>
              <a:gd name="T12" fmla="*/ 66 w 120"/>
              <a:gd name="T13" fmla="*/ 136 h 160"/>
              <a:gd name="T14" fmla="*/ 112 w 120"/>
              <a:gd name="T15" fmla="*/ 0 h 160"/>
              <a:gd name="T16" fmla="*/ 86 w 120"/>
              <a:gd name="T17" fmla="*/ 14 h 160"/>
              <a:gd name="T18" fmla="*/ 60 w 120"/>
              <a:gd name="T19" fmla="*/ 0 h 160"/>
              <a:gd name="T20" fmla="*/ 34 w 120"/>
              <a:gd name="T21" fmla="*/ 14 h 160"/>
              <a:gd name="T22" fmla="*/ 8 w 120"/>
              <a:gd name="T23" fmla="*/ 0 h 160"/>
              <a:gd name="T24" fmla="*/ 0 w 120"/>
              <a:gd name="T25" fmla="*/ 30 h 160"/>
              <a:gd name="T26" fmla="*/ 53 w 120"/>
              <a:gd name="T27" fmla="*/ 90 h 160"/>
              <a:gd name="T28" fmla="*/ 60 w 120"/>
              <a:gd name="T29" fmla="*/ 90 h 160"/>
              <a:gd name="T30" fmla="*/ 66 w 120"/>
              <a:gd name="T31" fmla="*/ 90 h 160"/>
              <a:gd name="T32" fmla="*/ 120 w 120"/>
              <a:gd name="T33" fmla="*/ 30 h 160"/>
              <a:gd name="T34" fmla="*/ 112 w 120"/>
              <a:gd name="T35" fmla="*/ 0 h 160"/>
              <a:gd name="T36" fmla="*/ 49 w 120"/>
              <a:gd name="T37" fmla="*/ 119 h 160"/>
              <a:gd name="T38" fmla="*/ 43 w 120"/>
              <a:gd name="T39" fmla="*/ 102 h 160"/>
              <a:gd name="T40" fmla="*/ 26 w 120"/>
              <a:gd name="T41" fmla="*/ 96 h 160"/>
              <a:gd name="T42" fmla="*/ 31 w 120"/>
              <a:gd name="T43" fmla="*/ 114 h 160"/>
              <a:gd name="T44" fmla="*/ 49 w 120"/>
              <a:gd name="T45" fmla="*/ 119 h 160"/>
              <a:gd name="T46" fmla="*/ 88 w 120"/>
              <a:gd name="T47" fmla="*/ 114 h 160"/>
              <a:gd name="T48" fmla="*/ 94 w 120"/>
              <a:gd name="T49" fmla="*/ 96 h 160"/>
              <a:gd name="T50" fmla="*/ 76 w 120"/>
              <a:gd name="T51" fmla="*/ 102 h 160"/>
              <a:gd name="T52" fmla="*/ 71 w 120"/>
              <a:gd name="T53" fmla="*/ 119 h 160"/>
              <a:gd name="T54" fmla="*/ 88 w 120"/>
              <a:gd name="T55" fmla="*/ 114 h 160"/>
              <a:gd name="T56" fmla="*/ 66 w 120"/>
              <a:gd name="T57" fmla="*/ 140 h 160"/>
              <a:gd name="T58" fmla="*/ 60 w 120"/>
              <a:gd name="T59" fmla="*/ 140 h 160"/>
              <a:gd name="T60" fmla="*/ 53 w 120"/>
              <a:gd name="T61" fmla="*/ 140 h 160"/>
              <a:gd name="T62" fmla="*/ 25 w 120"/>
              <a:gd name="T63" fmla="*/ 160 h 160"/>
              <a:gd name="T64" fmla="*/ 95 w 120"/>
              <a:gd name="T65" fmla="*/ 160 h 160"/>
              <a:gd name="T66" fmla="*/ 66 w 120"/>
              <a:gd name="T67" fmla="*/ 1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0" h="160">
                <a:moveTo>
                  <a:pt x="66" y="136"/>
                </a:moveTo>
                <a:cubicBezTo>
                  <a:pt x="66" y="94"/>
                  <a:pt x="66" y="94"/>
                  <a:pt x="66" y="94"/>
                </a:cubicBezTo>
                <a:cubicBezTo>
                  <a:pt x="64" y="94"/>
                  <a:pt x="62" y="94"/>
                  <a:pt x="60" y="94"/>
                </a:cubicBezTo>
                <a:cubicBezTo>
                  <a:pt x="58" y="94"/>
                  <a:pt x="56" y="94"/>
                  <a:pt x="53" y="94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56" y="135"/>
                  <a:pt x="58" y="135"/>
                  <a:pt x="60" y="135"/>
                </a:cubicBezTo>
                <a:cubicBezTo>
                  <a:pt x="62" y="135"/>
                  <a:pt x="64" y="135"/>
                  <a:pt x="66" y="136"/>
                </a:cubicBezTo>
                <a:close/>
                <a:moveTo>
                  <a:pt x="112" y="0"/>
                </a:moveTo>
                <a:cubicBezTo>
                  <a:pt x="86" y="14"/>
                  <a:pt x="86" y="14"/>
                  <a:pt x="86" y="14"/>
                </a:cubicBezTo>
                <a:cubicBezTo>
                  <a:pt x="60" y="0"/>
                  <a:pt x="60" y="0"/>
                  <a:pt x="60" y="0"/>
                </a:cubicBezTo>
                <a:cubicBezTo>
                  <a:pt x="34" y="14"/>
                  <a:pt x="34" y="14"/>
                  <a:pt x="34" y="14"/>
                </a:cubicBezTo>
                <a:cubicBezTo>
                  <a:pt x="8" y="0"/>
                  <a:pt x="8" y="0"/>
                  <a:pt x="8" y="0"/>
                </a:cubicBezTo>
                <a:cubicBezTo>
                  <a:pt x="3" y="9"/>
                  <a:pt x="0" y="19"/>
                  <a:pt x="0" y="30"/>
                </a:cubicBezTo>
                <a:cubicBezTo>
                  <a:pt x="0" y="61"/>
                  <a:pt x="23" y="86"/>
                  <a:pt x="53" y="90"/>
                </a:cubicBezTo>
                <a:cubicBezTo>
                  <a:pt x="56" y="90"/>
                  <a:pt x="58" y="90"/>
                  <a:pt x="60" y="90"/>
                </a:cubicBezTo>
                <a:cubicBezTo>
                  <a:pt x="62" y="90"/>
                  <a:pt x="64" y="90"/>
                  <a:pt x="66" y="90"/>
                </a:cubicBezTo>
                <a:cubicBezTo>
                  <a:pt x="96" y="86"/>
                  <a:pt x="120" y="61"/>
                  <a:pt x="120" y="30"/>
                </a:cubicBezTo>
                <a:cubicBezTo>
                  <a:pt x="120" y="19"/>
                  <a:pt x="117" y="9"/>
                  <a:pt x="112" y="0"/>
                </a:cubicBezTo>
                <a:close/>
                <a:moveTo>
                  <a:pt x="49" y="119"/>
                </a:moveTo>
                <a:cubicBezTo>
                  <a:pt x="50" y="113"/>
                  <a:pt x="48" y="107"/>
                  <a:pt x="43" y="102"/>
                </a:cubicBezTo>
                <a:cubicBezTo>
                  <a:pt x="39" y="97"/>
                  <a:pt x="32" y="95"/>
                  <a:pt x="26" y="96"/>
                </a:cubicBezTo>
                <a:cubicBezTo>
                  <a:pt x="25" y="103"/>
                  <a:pt x="27" y="109"/>
                  <a:pt x="31" y="114"/>
                </a:cubicBezTo>
                <a:cubicBezTo>
                  <a:pt x="36" y="119"/>
                  <a:pt x="43" y="120"/>
                  <a:pt x="49" y="119"/>
                </a:cubicBezTo>
                <a:close/>
                <a:moveTo>
                  <a:pt x="88" y="114"/>
                </a:moveTo>
                <a:cubicBezTo>
                  <a:pt x="93" y="109"/>
                  <a:pt x="95" y="103"/>
                  <a:pt x="94" y="96"/>
                </a:cubicBezTo>
                <a:cubicBezTo>
                  <a:pt x="88" y="95"/>
                  <a:pt x="81" y="97"/>
                  <a:pt x="76" y="102"/>
                </a:cubicBezTo>
                <a:cubicBezTo>
                  <a:pt x="71" y="107"/>
                  <a:pt x="70" y="113"/>
                  <a:pt x="71" y="119"/>
                </a:cubicBezTo>
                <a:cubicBezTo>
                  <a:pt x="77" y="120"/>
                  <a:pt x="83" y="119"/>
                  <a:pt x="88" y="114"/>
                </a:cubicBezTo>
                <a:close/>
                <a:moveTo>
                  <a:pt x="66" y="140"/>
                </a:moveTo>
                <a:cubicBezTo>
                  <a:pt x="64" y="140"/>
                  <a:pt x="62" y="140"/>
                  <a:pt x="60" y="140"/>
                </a:cubicBezTo>
                <a:cubicBezTo>
                  <a:pt x="58" y="140"/>
                  <a:pt x="56" y="140"/>
                  <a:pt x="53" y="140"/>
                </a:cubicBezTo>
                <a:cubicBezTo>
                  <a:pt x="37" y="142"/>
                  <a:pt x="25" y="150"/>
                  <a:pt x="25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50"/>
                  <a:pt x="83" y="142"/>
                  <a:pt x="66" y="1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81AE4C00-C58F-49AE-BE78-A159FD16A808}"/>
              </a:ext>
            </a:extLst>
          </p:cNvPr>
          <p:cNvSpPr>
            <a:spLocks noEditPoints="1"/>
          </p:cNvSpPr>
          <p:nvPr/>
        </p:nvSpPr>
        <p:spPr bwMode="auto">
          <a:xfrm>
            <a:off x="10650538" y="5227638"/>
            <a:ext cx="231775" cy="254000"/>
          </a:xfrm>
          <a:custGeom>
            <a:avLst/>
            <a:gdLst>
              <a:gd name="T0" fmla="*/ 73 w 146"/>
              <a:gd name="T1" fmla="*/ 0 h 160"/>
              <a:gd name="T2" fmla="*/ 53 w 146"/>
              <a:gd name="T3" fmla="*/ 35 h 160"/>
              <a:gd name="T4" fmla="*/ 73 w 146"/>
              <a:gd name="T5" fmla="*/ 70 h 160"/>
              <a:gd name="T6" fmla="*/ 93 w 146"/>
              <a:gd name="T7" fmla="*/ 35 h 160"/>
              <a:gd name="T8" fmla="*/ 73 w 146"/>
              <a:gd name="T9" fmla="*/ 0 h 160"/>
              <a:gd name="T10" fmla="*/ 82 w 146"/>
              <a:gd name="T11" fmla="*/ 88 h 160"/>
              <a:gd name="T12" fmla="*/ 123 w 146"/>
              <a:gd name="T13" fmla="*/ 88 h 160"/>
              <a:gd name="T14" fmla="*/ 144 w 146"/>
              <a:gd name="T15" fmla="*/ 53 h 160"/>
              <a:gd name="T16" fmla="*/ 103 w 146"/>
              <a:gd name="T17" fmla="*/ 53 h 160"/>
              <a:gd name="T18" fmla="*/ 82 w 146"/>
              <a:gd name="T19" fmla="*/ 88 h 160"/>
              <a:gd name="T20" fmla="*/ 103 w 146"/>
              <a:gd name="T21" fmla="*/ 104 h 160"/>
              <a:gd name="T22" fmla="*/ 82 w 146"/>
              <a:gd name="T23" fmla="*/ 139 h 160"/>
              <a:gd name="T24" fmla="*/ 123 w 146"/>
              <a:gd name="T25" fmla="*/ 139 h 160"/>
              <a:gd name="T26" fmla="*/ 144 w 146"/>
              <a:gd name="T27" fmla="*/ 104 h 160"/>
              <a:gd name="T28" fmla="*/ 103 w 146"/>
              <a:gd name="T29" fmla="*/ 104 h 160"/>
              <a:gd name="T30" fmla="*/ 42 w 146"/>
              <a:gd name="T31" fmla="*/ 53 h 160"/>
              <a:gd name="T32" fmla="*/ 2 w 146"/>
              <a:gd name="T33" fmla="*/ 53 h 160"/>
              <a:gd name="T34" fmla="*/ 22 w 146"/>
              <a:gd name="T35" fmla="*/ 88 h 160"/>
              <a:gd name="T36" fmla="*/ 63 w 146"/>
              <a:gd name="T37" fmla="*/ 88 h 160"/>
              <a:gd name="T38" fmla="*/ 42 w 146"/>
              <a:gd name="T39" fmla="*/ 53 h 160"/>
              <a:gd name="T40" fmla="*/ 42 w 146"/>
              <a:gd name="T41" fmla="*/ 104 h 160"/>
              <a:gd name="T42" fmla="*/ 2 w 146"/>
              <a:gd name="T43" fmla="*/ 104 h 160"/>
              <a:gd name="T44" fmla="*/ 22 w 146"/>
              <a:gd name="T45" fmla="*/ 139 h 160"/>
              <a:gd name="T46" fmla="*/ 63 w 146"/>
              <a:gd name="T47" fmla="*/ 139 h 160"/>
              <a:gd name="T48" fmla="*/ 42 w 146"/>
              <a:gd name="T49" fmla="*/ 104 h 160"/>
              <a:gd name="T50" fmla="*/ 73 w 146"/>
              <a:gd name="T51" fmla="*/ 78 h 160"/>
              <a:gd name="T52" fmla="*/ 69 w 146"/>
              <a:gd name="T53" fmla="*/ 80 h 160"/>
              <a:gd name="T54" fmla="*/ 69 w 146"/>
              <a:gd name="T55" fmla="*/ 157 h 160"/>
              <a:gd name="T56" fmla="*/ 73 w 146"/>
              <a:gd name="T57" fmla="*/ 160 h 160"/>
              <a:gd name="T58" fmla="*/ 77 w 146"/>
              <a:gd name="T59" fmla="*/ 157 h 160"/>
              <a:gd name="T60" fmla="*/ 77 w 146"/>
              <a:gd name="T61" fmla="*/ 80 h 160"/>
              <a:gd name="T62" fmla="*/ 73 w 146"/>
              <a:gd name="T63" fmla="*/ 7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6" h="160">
                <a:moveTo>
                  <a:pt x="73" y="0"/>
                </a:moveTo>
                <a:cubicBezTo>
                  <a:pt x="60" y="5"/>
                  <a:pt x="53" y="23"/>
                  <a:pt x="53" y="35"/>
                </a:cubicBezTo>
                <a:cubicBezTo>
                  <a:pt x="53" y="47"/>
                  <a:pt x="60" y="65"/>
                  <a:pt x="73" y="70"/>
                </a:cubicBezTo>
                <a:cubicBezTo>
                  <a:pt x="85" y="65"/>
                  <a:pt x="93" y="47"/>
                  <a:pt x="93" y="35"/>
                </a:cubicBezTo>
                <a:cubicBezTo>
                  <a:pt x="93" y="23"/>
                  <a:pt x="85" y="5"/>
                  <a:pt x="73" y="0"/>
                </a:cubicBezTo>
                <a:close/>
                <a:moveTo>
                  <a:pt x="82" y="88"/>
                </a:moveTo>
                <a:cubicBezTo>
                  <a:pt x="93" y="96"/>
                  <a:pt x="112" y="94"/>
                  <a:pt x="123" y="88"/>
                </a:cubicBezTo>
                <a:cubicBezTo>
                  <a:pt x="134" y="82"/>
                  <a:pt x="146" y="66"/>
                  <a:pt x="144" y="53"/>
                </a:cubicBezTo>
                <a:cubicBezTo>
                  <a:pt x="134" y="45"/>
                  <a:pt x="114" y="47"/>
                  <a:pt x="103" y="53"/>
                </a:cubicBezTo>
                <a:cubicBezTo>
                  <a:pt x="92" y="59"/>
                  <a:pt x="81" y="74"/>
                  <a:pt x="82" y="88"/>
                </a:cubicBezTo>
                <a:close/>
                <a:moveTo>
                  <a:pt x="103" y="104"/>
                </a:moveTo>
                <a:cubicBezTo>
                  <a:pt x="92" y="110"/>
                  <a:pt x="81" y="126"/>
                  <a:pt x="82" y="139"/>
                </a:cubicBezTo>
                <a:cubicBezTo>
                  <a:pt x="93" y="147"/>
                  <a:pt x="112" y="145"/>
                  <a:pt x="123" y="139"/>
                </a:cubicBezTo>
                <a:cubicBezTo>
                  <a:pt x="134" y="133"/>
                  <a:pt x="146" y="117"/>
                  <a:pt x="144" y="104"/>
                </a:cubicBezTo>
                <a:cubicBezTo>
                  <a:pt x="134" y="96"/>
                  <a:pt x="114" y="98"/>
                  <a:pt x="103" y="104"/>
                </a:cubicBezTo>
                <a:close/>
                <a:moveTo>
                  <a:pt x="42" y="53"/>
                </a:moveTo>
                <a:cubicBezTo>
                  <a:pt x="31" y="47"/>
                  <a:pt x="12" y="45"/>
                  <a:pt x="2" y="53"/>
                </a:cubicBezTo>
                <a:cubicBezTo>
                  <a:pt x="0" y="66"/>
                  <a:pt x="12" y="82"/>
                  <a:pt x="22" y="88"/>
                </a:cubicBezTo>
                <a:cubicBezTo>
                  <a:pt x="33" y="94"/>
                  <a:pt x="53" y="96"/>
                  <a:pt x="63" y="88"/>
                </a:cubicBezTo>
                <a:cubicBezTo>
                  <a:pt x="65" y="74"/>
                  <a:pt x="53" y="59"/>
                  <a:pt x="42" y="53"/>
                </a:cubicBezTo>
                <a:close/>
                <a:moveTo>
                  <a:pt x="42" y="104"/>
                </a:moveTo>
                <a:cubicBezTo>
                  <a:pt x="31" y="98"/>
                  <a:pt x="12" y="96"/>
                  <a:pt x="2" y="104"/>
                </a:cubicBezTo>
                <a:cubicBezTo>
                  <a:pt x="0" y="117"/>
                  <a:pt x="12" y="133"/>
                  <a:pt x="22" y="139"/>
                </a:cubicBezTo>
                <a:cubicBezTo>
                  <a:pt x="33" y="145"/>
                  <a:pt x="53" y="147"/>
                  <a:pt x="63" y="139"/>
                </a:cubicBezTo>
                <a:cubicBezTo>
                  <a:pt x="65" y="126"/>
                  <a:pt x="53" y="110"/>
                  <a:pt x="42" y="104"/>
                </a:cubicBezTo>
                <a:close/>
                <a:moveTo>
                  <a:pt x="73" y="78"/>
                </a:moveTo>
                <a:cubicBezTo>
                  <a:pt x="71" y="78"/>
                  <a:pt x="69" y="79"/>
                  <a:pt x="69" y="80"/>
                </a:cubicBezTo>
                <a:cubicBezTo>
                  <a:pt x="69" y="157"/>
                  <a:pt x="69" y="157"/>
                  <a:pt x="69" y="157"/>
                </a:cubicBezTo>
                <a:cubicBezTo>
                  <a:pt x="69" y="159"/>
                  <a:pt x="71" y="160"/>
                  <a:pt x="73" y="160"/>
                </a:cubicBezTo>
                <a:cubicBezTo>
                  <a:pt x="75" y="160"/>
                  <a:pt x="77" y="159"/>
                  <a:pt x="77" y="157"/>
                </a:cubicBezTo>
                <a:cubicBezTo>
                  <a:pt x="77" y="80"/>
                  <a:pt x="77" y="80"/>
                  <a:pt x="77" y="80"/>
                </a:cubicBezTo>
                <a:cubicBezTo>
                  <a:pt x="77" y="79"/>
                  <a:pt x="75" y="78"/>
                  <a:pt x="73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F1C44969-373D-A004-C308-D9123FED565D}"/>
              </a:ext>
            </a:extLst>
          </p:cNvPr>
          <p:cNvSpPr>
            <a:spLocks noEditPoints="1"/>
          </p:cNvSpPr>
          <p:nvPr/>
        </p:nvSpPr>
        <p:spPr bwMode="auto">
          <a:xfrm>
            <a:off x="11188701" y="5249863"/>
            <a:ext cx="257175" cy="207963"/>
          </a:xfrm>
          <a:custGeom>
            <a:avLst/>
            <a:gdLst>
              <a:gd name="T0" fmla="*/ 160 w 162"/>
              <a:gd name="T1" fmla="*/ 79 h 131"/>
              <a:gd name="T2" fmla="*/ 146 w 162"/>
              <a:gd name="T3" fmla="*/ 38 h 131"/>
              <a:gd name="T4" fmla="*/ 130 w 162"/>
              <a:gd name="T5" fmla="*/ 19 h 131"/>
              <a:gd name="T6" fmla="*/ 114 w 162"/>
              <a:gd name="T7" fmla="*/ 19 h 131"/>
              <a:gd name="T8" fmla="*/ 101 w 162"/>
              <a:gd name="T9" fmla="*/ 9 h 131"/>
              <a:gd name="T10" fmla="*/ 85 w 162"/>
              <a:gd name="T11" fmla="*/ 14 h 131"/>
              <a:gd name="T12" fmla="*/ 43 w 162"/>
              <a:gd name="T13" fmla="*/ 18 h 131"/>
              <a:gd name="T14" fmla="*/ 68 w 162"/>
              <a:gd name="T15" fmla="*/ 23 h 131"/>
              <a:gd name="T16" fmla="*/ 107 w 162"/>
              <a:gd name="T17" fmla="*/ 38 h 131"/>
              <a:gd name="T18" fmla="*/ 149 w 162"/>
              <a:gd name="T19" fmla="*/ 84 h 131"/>
              <a:gd name="T20" fmla="*/ 158 w 162"/>
              <a:gd name="T21" fmla="*/ 98 h 131"/>
              <a:gd name="T22" fmla="*/ 160 w 162"/>
              <a:gd name="T23" fmla="*/ 79 h 131"/>
              <a:gd name="T24" fmla="*/ 91 w 162"/>
              <a:gd name="T25" fmla="*/ 36 h 131"/>
              <a:gd name="T26" fmla="*/ 1 w 162"/>
              <a:gd name="T27" fmla="*/ 1 h 131"/>
              <a:gd name="T28" fmla="*/ 16 w 162"/>
              <a:gd name="T29" fmla="*/ 30 h 131"/>
              <a:gd name="T30" fmla="*/ 30 w 162"/>
              <a:gd name="T31" fmla="*/ 41 h 131"/>
              <a:gd name="T32" fmla="*/ 37 w 162"/>
              <a:gd name="T33" fmla="*/ 46 h 131"/>
              <a:gd name="T34" fmla="*/ 41 w 162"/>
              <a:gd name="T35" fmla="*/ 60 h 131"/>
              <a:gd name="T36" fmla="*/ 107 w 162"/>
              <a:gd name="T37" fmla="*/ 86 h 131"/>
              <a:gd name="T38" fmla="*/ 136 w 162"/>
              <a:gd name="T39" fmla="*/ 100 h 131"/>
              <a:gd name="T40" fmla="*/ 147 w 162"/>
              <a:gd name="T41" fmla="*/ 114 h 131"/>
              <a:gd name="T42" fmla="*/ 153 w 162"/>
              <a:gd name="T43" fmla="*/ 131 h 131"/>
              <a:gd name="T44" fmla="*/ 143 w 162"/>
              <a:gd name="T45" fmla="*/ 86 h 131"/>
              <a:gd name="T46" fmla="*/ 91 w 162"/>
              <a:gd name="T47" fmla="*/ 36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62" h="131">
                <a:moveTo>
                  <a:pt x="160" y="79"/>
                </a:moveTo>
                <a:cubicBezTo>
                  <a:pt x="158" y="64"/>
                  <a:pt x="153" y="50"/>
                  <a:pt x="146" y="38"/>
                </a:cubicBezTo>
                <a:cubicBezTo>
                  <a:pt x="141" y="31"/>
                  <a:pt x="136" y="24"/>
                  <a:pt x="130" y="19"/>
                </a:cubicBezTo>
                <a:cubicBezTo>
                  <a:pt x="125" y="15"/>
                  <a:pt x="113" y="6"/>
                  <a:pt x="114" y="19"/>
                </a:cubicBezTo>
                <a:cubicBezTo>
                  <a:pt x="110" y="15"/>
                  <a:pt x="106" y="12"/>
                  <a:pt x="101" y="9"/>
                </a:cubicBezTo>
                <a:cubicBezTo>
                  <a:pt x="94" y="4"/>
                  <a:pt x="81" y="0"/>
                  <a:pt x="85" y="14"/>
                </a:cubicBezTo>
                <a:cubicBezTo>
                  <a:pt x="71" y="13"/>
                  <a:pt x="57" y="14"/>
                  <a:pt x="43" y="18"/>
                </a:cubicBezTo>
                <a:cubicBezTo>
                  <a:pt x="51" y="21"/>
                  <a:pt x="60" y="22"/>
                  <a:pt x="68" y="23"/>
                </a:cubicBezTo>
                <a:cubicBezTo>
                  <a:pt x="82" y="26"/>
                  <a:pt x="95" y="30"/>
                  <a:pt x="107" y="38"/>
                </a:cubicBezTo>
                <a:cubicBezTo>
                  <a:pt x="125" y="49"/>
                  <a:pt x="140" y="66"/>
                  <a:pt x="149" y="84"/>
                </a:cubicBezTo>
                <a:cubicBezTo>
                  <a:pt x="150" y="86"/>
                  <a:pt x="156" y="101"/>
                  <a:pt x="158" y="98"/>
                </a:cubicBezTo>
                <a:cubicBezTo>
                  <a:pt x="162" y="94"/>
                  <a:pt x="160" y="84"/>
                  <a:pt x="160" y="79"/>
                </a:cubicBezTo>
                <a:close/>
                <a:moveTo>
                  <a:pt x="91" y="36"/>
                </a:moveTo>
                <a:cubicBezTo>
                  <a:pt x="62" y="24"/>
                  <a:pt x="22" y="28"/>
                  <a:pt x="1" y="1"/>
                </a:cubicBezTo>
                <a:cubicBezTo>
                  <a:pt x="0" y="12"/>
                  <a:pt x="8" y="22"/>
                  <a:pt x="16" y="30"/>
                </a:cubicBezTo>
                <a:cubicBezTo>
                  <a:pt x="20" y="34"/>
                  <a:pt x="25" y="37"/>
                  <a:pt x="30" y="41"/>
                </a:cubicBezTo>
                <a:cubicBezTo>
                  <a:pt x="32" y="42"/>
                  <a:pt x="37" y="43"/>
                  <a:pt x="37" y="46"/>
                </a:cubicBezTo>
                <a:cubicBezTo>
                  <a:pt x="36" y="51"/>
                  <a:pt x="38" y="56"/>
                  <a:pt x="41" y="60"/>
                </a:cubicBezTo>
                <a:cubicBezTo>
                  <a:pt x="56" y="80"/>
                  <a:pt x="85" y="80"/>
                  <a:pt x="107" y="86"/>
                </a:cubicBezTo>
                <a:cubicBezTo>
                  <a:pt x="117" y="89"/>
                  <a:pt x="128" y="93"/>
                  <a:pt x="136" y="100"/>
                </a:cubicBezTo>
                <a:cubicBezTo>
                  <a:pt x="140" y="104"/>
                  <a:pt x="144" y="109"/>
                  <a:pt x="147" y="114"/>
                </a:cubicBezTo>
                <a:cubicBezTo>
                  <a:pt x="148" y="117"/>
                  <a:pt x="152" y="131"/>
                  <a:pt x="153" y="131"/>
                </a:cubicBezTo>
                <a:cubicBezTo>
                  <a:pt x="162" y="130"/>
                  <a:pt x="145" y="89"/>
                  <a:pt x="143" y="86"/>
                </a:cubicBezTo>
                <a:cubicBezTo>
                  <a:pt x="131" y="65"/>
                  <a:pt x="114" y="46"/>
                  <a:pt x="91" y="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1C1ACA6D-4E46-97D9-D346-6087AA509757}"/>
              </a:ext>
            </a:extLst>
          </p:cNvPr>
          <p:cNvSpPr>
            <a:spLocks noEditPoints="1"/>
          </p:cNvSpPr>
          <p:nvPr/>
        </p:nvSpPr>
        <p:spPr bwMode="auto">
          <a:xfrm>
            <a:off x="7904163" y="5227638"/>
            <a:ext cx="220663" cy="257175"/>
          </a:xfrm>
          <a:custGeom>
            <a:avLst/>
            <a:gdLst>
              <a:gd name="T0" fmla="*/ 76 w 139"/>
              <a:gd name="T1" fmla="*/ 122 h 162"/>
              <a:gd name="T2" fmla="*/ 68 w 139"/>
              <a:gd name="T3" fmla="*/ 123 h 162"/>
              <a:gd name="T4" fmla="*/ 95 w 139"/>
              <a:gd name="T5" fmla="*/ 152 h 162"/>
              <a:gd name="T6" fmla="*/ 113 w 139"/>
              <a:gd name="T7" fmla="*/ 29 h 162"/>
              <a:gd name="T8" fmla="*/ 89 w 139"/>
              <a:gd name="T9" fmla="*/ 41 h 162"/>
              <a:gd name="T10" fmla="*/ 104 w 139"/>
              <a:gd name="T11" fmla="*/ 42 h 162"/>
              <a:gd name="T12" fmla="*/ 120 w 139"/>
              <a:gd name="T13" fmla="*/ 50 h 162"/>
              <a:gd name="T14" fmla="*/ 103 w 139"/>
              <a:gd name="T15" fmla="*/ 70 h 162"/>
              <a:gd name="T16" fmla="*/ 108 w 139"/>
              <a:gd name="T17" fmla="*/ 77 h 162"/>
              <a:gd name="T18" fmla="*/ 135 w 139"/>
              <a:gd name="T19" fmla="*/ 45 h 162"/>
              <a:gd name="T20" fmla="*/ 55 w 139"/>
              <a:gd name="T21" fmla="*/ 28 h 162"/>
              <a:gd name="T22" fmla="*/ 68 w 139"/>
              <a:gd name="T23" fmla="*/ 15 h 162"/>
              <a:gd name="T24" fmla="*/ 81 w 139"/>
              <a:gd name="T25" fmla="*/ 37 h 162"/>
              <a:gd name="T26" fmla="*/ 91 w 139"/>
              <a:gd name="T27" fmla="*/ 19 h 162"/>
              <a:gd name="T28" fmla="*/ 67 w 139"/>
              <a:gd name="T29" fmla="*/ 0 h 162"/>
              <a:gd name="T30" fmla="*/ 50 w 139"/>
              <a:gd name="T31" fmla="*/ 42 h 162"/>
              <a:gd name="T32" fmla="*/ 70 w 139"/>
              <a:gd name="T33" fmla="*/ 59 h 162"/>
              <a:gd name="T34" fmla="*/ 70 w 139"/>
              <a:gd name="T35" fmla="*/ 78 h 162"/>
              <a:gd name="T36" fmla="*/ 80 w 139"/>
              <a:gd name="T37" fmla="*/ 69 h 162"/>
              <a:gd name="T38" fmla="*/ 70 w 139"/>
              <a:gd name="T39" fmla="*/ 59 h 162"/>
              <a:gd name="T40" fmla="*/ 41 w 139"/>
              <a:gd name="T41" fmla="*/ 68 h 162"/>
              <a:gd name="T42" fmla="*/ 70 w 139"/>
              <a:gd name="T43" fmla="*/ 97 h 162"/>
              <a:gd name="T44" fmla="*/ 71 w 139"/>
              <a:gd name="T45" fmla="*/ 40 h 162"/>
              <a:gd name="T46" fmla="*/ 90 w 139"/>
              <a:gd name="T47" fmla="*/ 69 h 162"/>
              <a:gd name="T48" fmla="*/ 70 w 139"/>
              <a:gd name="T49" fmla="*/ 88 h 162"/>
              <a:gd name="T50" fmla="*/ 70 w 139"/>
              <a:gd name="T51" fmla="*/ 49 h 162"/>
              <a:gd name="T52" fmla="*/ 90 w 139"/>
              <a:gd name="T53" fmla="*/ 69 h 162"/>
              <a:gd name="T54" fmla="*/ 69 w 139"/>
              <a:gd name="T55" fmla="*/ 102 h 162"/>
              <a:gd name="T56" fmla="*/ 58 w 139"/>
              <a:gd name="T57" fmla="*/ 110 h 162"/>
              <a:gd name="T58" fmla="*/ 40 w 139"/>
              <a:gd name="T59" fmla="*/ 114 h 162"/>
              <a:gd name="T60" fmla="*/ 43 w 139"/>
              <a:gd name="T61" fmla="*/ 87 h 162"/>
              <a:gd name="T62" fmla="*/ 23 w 139"/>
              <a:gd name="T63" fmla="*/ 97 h 162"/>
              <a:gd name="T64" fmla="*/ 45 w 139"/>
              <a:gd name="T65" fmla="*/ 131 h 162"/>
              <a:gd name="T66" fmla="*/ 70 w 139"/>
              <a:gd name="T67" fmla="*/ 102 h 162"/>
              <a:gd name="T68" fmla="*/ 102 w 139"/>
              <a:gd name="T69" fmla="*/ 79 h 162"/>
              <a:gd name="T70" fmla="*/ 106 w 139"/>
              <a:gd name="T71" fmla="*/ 93 h 162"/>
              <a:gd name="T72" fmla="*/ 96 w 139"/>
              <a:gd name="T73" fmla="*/ 113 h 162"/>
              <a:gd name="T74" fmla="*/ 79 w 139"/>
              <a:gd name="T75" fmla="*/ 101 h 162"/>
              <a:gd name="T76" fmla="*/ 75 w 139"/>
              <a:gd name="T77" fmla="*/ 112 h 162"/>
              <a:gd name="T78" fmla="*/ 82 w 139"/>
              <a:gd name="T79" fmla="*/ 122 h 162"/>
              <a:gd name="T80" fmla="*/ 113 w 139"/>
              <a:gd name="T81" fmla="*/ 123 h 162"/>
              <a:gd name="T82" fmla="*/ 102 w 139"/>
              <a:gd name="T83" fmla="*/ 79 h 162"/>
              <a:gd name="T84" fmla="*/ 37 w 139"/>
              <a:gd name="T85" fmla="*/ 73 h 162"/>
              <a:gd name="T86" fmla="*/ 18 w 139"/>
              <a:gd name="T87" fmla="*/ 55 h 162"/>
              <a:gd name="T88" fmla="*/ 34 w 139"/>
              <a:gd name="T89" fmla="*/ 45 h 162"/>
              <a:gd name="T90" fmla="*/ 49 w 139"/>
              <a:gd name="T91" fmla="*/ 44 h 162"/>
              <a:gd name="T92" fmla="*/ 26 w 139"/>
              <a:gd name="T93" fmla="*/ 33 h 162"/>
              <a:gd name="T94" fmla="*/ 16 w 139"/>
              <a:gd name="T95" fmla="*/ 78 h 162"/>
              <a:gd name="T96" fmla="*/ 39 w 139"/>
              <a:gd name="T97" fmla="*/ 8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9" h="162">
                <a:moveTo>
                  <a:pt x="95" y="152"/>
                </a:moveTo>
                <a:cubicBezTo>
                  <a:pt x="84" y="145"/>
                  <a:pt x="77" y="134"/>
                  <a:pt x="76" y="122"/>
                </a:cubicBezTo>
                <a:cubicBezTo>
                  <a:pt x="75" y="120"/>
                  <a:pt x="73" y="117"/>
                  <a:pt x="72" y="115"/>
                </a:cubicBezTo>
                <a:cubicBezTo>
                  <a:pt x="71" y="118"/>
                  <a:pt x="69" y="120"/>
                  <a:pt x="68" y="123"/>
                </a:cubicBezTo>
                <a:cubicBezTo>
                  <a:pt x="69" y="138"/>
                  <a:pt x="77" y="152"/>
                  <a:pt x="91" y="159"/>
                </a:cubicBezTo>
                <a:cubicBezTo>
                  <a:pt x="95" y="162"/>
                  <a:pt x="100" y="155"/>
                  <a:pt x="95" y="152"/>
                </a:cubicBezTo>
                <a:close/>
                <a:moveTo>
                  <a:pt x="135" y="45"/>
                </a:moveTo>
                <a:cubicBezTo>
                  <a:pt x="131" y="35"/>
                  <a:pt x="122" y="29"/>
                  <a:pt x="113" y="29"/>
                </a:cubicBezTo>
                <a:cubicBezTo>
                  <a:pt x="111" y="29"/>
                  <a:pt x="109" y="30"/>
                  <a:pt x="108" y="30"/>
                </a:cubicBezTo>
                <a:cubicBezTo>
                  <a:pt x="101" y="31"/>
                  <a:pt x="95" y="36"/>
                  <a:pt x="89" y="41"/>
                </a:cubicBezTo>
                <a:cubicBezTo>
                  <a:pt x="91" y="43"/>
                  <a:pt x="93" y="44"/>
                  <a:pt x="94" y="46"/>
                </a:cubicBezTo>
                <a:cubicBezTo>
                  <a:pt x="98" y="44"/>
                  <a:pt x="101" y="43"/>
                  <a:pt x="104" y="42"/>
                </a:cubicBezTo>
                <a:cubicBezTo>
                  <a:pt x="105" y="42"/>
                  <a:pt x="106" y="42"/>
                  <a:pt x="107" y="42"/>
                </a:cubicBezTo>
                <a:cubicBezTo>
                  <a:pt x="113" y="42"/>
                  <a:pt x="118" y="45"/>
                  <a:pt x="120" y="50"/>
                </a:cubicBezTo>
                <a:cubicBezTo>
                  <a:pt x="122" y="56"/>
                  <a:pt x="119" y="63"/>
                  <a:pt x="113" y="67"/>
                </a:cubicBezTo>
                <a:cubicBezTo>
                  <a:pt x="110" y="68"/>
                  <a:pt x="107" y="69"/>
                  <a:pt x="103" y="70"/>
                </a:cubicBezTo>
                <a:cubicBezTo>
                  <a:pt x="103" y="72"/>
                  <a:pt x="103" y="75"/>
                  <a:pt x="102" y="77"/>
                </a:cubicBezTo>
                <a:cubicBezTo>
                  <a:pt x="104" y="77"/>
                  <a:pt x="106" y="77"/>
                  <a:pt x="108" y="77"/>
                </a:cubicBezTo>
                <a:cubicBezTo>
                  <a:pt x="114" y="77"/>
                  <a:pt x="119" y="76"/>
                  <a:pt x="124" y="74"/>
                </a:cubicBezTo>
                <a:cubicBezTo>
                  <a:pt x="134" y="69"/>
                  <a:pt x="139" y="56"/>
                  <a:pt x="135" y="45"/>
                </a:cubicBezTo>
                <a:close/>
                <a:moveTo>
                  <a:pt x="56" y="39"/>
                </a:moveTo>
                <a:cubicBezTo>
                  <a:pt x="55" y="35"/>
                  <a:pt x="55" y="32"/>
                  <a:pt x="55" y="28"/>
                </a:cubicBezTo>
                <a:cubicBezTo>
                  <a:pt x="56" y="21"/>
                  <a:pt x="61" y="16"/>
                  <a:pt x="68" y="15"/>
                </a:cubicBezTo>
                <a:cubicBezTo>
                  <a:pt x="68" y="15"/>
                  <a:pt x="68" y="15"/>
                  <a:pt x="68" y="15"/>
                </a:cubicBezTo>
                <a:cubicBezTo>
                  <a:pt x="75" y="15"/>
                  <a:pt x="80" y="20"/>
                  <a:pt x="81" y="27"/>
                </a:cubicBezTo>
                <a:cubicBezTo>
                  <a:pt x="82" y="30"/>
                  <a:pt x="82" y="34"/>
                  <a:pt x="81" y="37"/>
                </a:cubicBezTo>
                <a:cubicBezTo>
                  <a:pt x="84" y="38"/>
                  <a:pt x="86" y="39"/>
                  <a:pt x="88" y="40"/>
                </a:cubicBezTo>
                <a:cubicBezTo>
                  <a:pt x="91" y="33"/>
                  <a:pt x="92" y="26"/>
                  <a:pt x="91" y="19"/>
                </a:cubicBezTo>
                <a:cubicBezTo>
                  <a:pt x="89" y="8"/>
                  <a:pt x="80" y="0"/>
                  <a:pt x="68" y="0"/>
                </a:cubicBezTo>
                <a:cubicBezTo>
                  <a:pt x="68" y="0"/>
                  <a:pt x="67" y="0"/>
                  <a:pt x="67" y="0"/>
                </a:cubicBezTo>
                <a:cubicBezTo>
                  <a:pt x="55" y="0"/>
                  <a:pt x="45" y="10"/>
                  <a:pt x="45" y="21"/>
                </a:cubicBezTo>
                <a:cubicBezTo>
                  <a:pt x="44" y="28"/>
                  <a:pt x="46" y="35"/>
                  <a:pt x="50" y="42"/>
                </a:cubicBezTo>
                <a:cubicBezTo>
                  <a:pt x="52" y="41"/>
                  <a:pt x="54" y="40"/>
                  <a:pt x="56" y="39"/>
                </a:cubicBezTo>
                <a:close/>
                <a:moveTo>
                  <a:pt x="70" y="59"/>
                </a:moveTo>
                <a:cubicBezTo>
                  <a:pt x="65" y="59"/>
                  <a:pt x="61" y="63"/>
                  <a:pt x="61" y="68"/>
                </a:cubicBezTo>
                <a:cubicBezTo>
                  <a:pt x="61" y="74"/>
                  <a:pt x="65" y="78"/>
                  <a:pt x="70" y="78"/>
                </a:cubicBezTo>
                <a:cubicBezTo>
                  <a:pt x="70" y="78"/>
                  <a:pt x="70" y="78"/>
                  <a:pt x="70" y="78"/>
                </a:cubicBezTo>
                <a:cubicBezTo>
                  <a:pt x="75" y="78"/>
                  <a:pt x="80" y="74"/>
                  <a:pt x="80" y="69"/>
                </a:cubicBezTo>
                <a:cubicBezTo>
                  <a:pt x="80" y="64"/>
                  <a:pt x="76" y="59"/>
                  <a:pt x="70" y="59"/>
                </a:cubicBezTo>
                <a:cubicBezTo>
                  <a:pt x="70" y="59"/>
                  <a:pt x="70" y="59"/>
                  <a:pt x="70" y="59"/>
                </a:cubicBezTo>
                <a:close/>
                <a:moveTo>
                  <a:pt x="70" y="40"/>
                </a:moveTo>
                <a:cubicBezTo>
                  <a:pt x="55" y="40"/>
                  <a:pt x="42" y="52"/>
                  <a:pt x="41" y="68"/>
                </a:cubicBezTo>
                <a:cubicBezTo>
                  <a:pt x="41" y="84"/>
                  <a:pt x="54" y="97"/>
                  <a:pt x="69" y="97"/>
                </a:cubicBezTo>
                <a:cubicBezTo>
                  <a:pt x="70" y="97"/>
                  <a:pt x="70" y="97"/>
                  <a:pt x="70" y="97"/>
                </a:cubicBezTo>
                <a:cubicBezTo>
                  <a:pt x="86" y="97"/>
                  <a:pt x="99" y="85"/>
                  <a:pt x="99" y="69"/>
                </a:cubicBezTo>
                <a:cubicBezTo>
                  <a:pt x="100" y="53"/>
                  <a:pt x="87" y="40"/>
                  <a:pt x="71" y="40"/>
                </a:cubicBezTo>
                <a:cubicBezTo>
                  <a:pt x="71" y="40"/>
                  <a:pt x="70" y="40"/>
                  <a:pt x="70" y="40"/>
                </a:cubicBezTo>
                <a:close/>
                <a:moveTo>
                  <a:pt x="90" y="69"/>
                </a:moveTo>
                <a:cubicBezTo>
                  <a:pt x="89" y="80"/>
                  <a:pt x="81" y="88"/>
                  <a:pt x="70" y="88"/>
                </a:cubicBezTo>
                <a:cubicBezTo>
                  <a:pt x="70" y="88"/>
                  <a:pt x="70" y="88"/>
                  <a:pt x="70" y="88"/>
                </a:cubicBezTo>
                <a:cubicBezTo>
                  <a:pt x="59" y="88"/>
                  <a:pt x="51" y="79"/>
                  <a:pt x="51" y="68"/>
                </a:cubicBezTo>
                <a:cubicBezTo>
                  <a:pt x="51" y="58"/>
                  <a:pt x="60" y="49"/>
                  <a:pt x="70" y="49"/>
                </a:cubicBezTo>
                <a:cubicBezTo>
                  <a:pt x="70" y="49"/>
                  <a:pt x="71" y="49"/>
                  <a:pt x="71" y="49"/>
                </a:cubicBezTo>
                <a:cubicBezTo>
                  <a:pt x="81" y="50"/>
                  <a:pt x="90" y="58"/>
                  <a:pt x="90" y="69"/>
                </a:cubicBezTo>
                <a:close/>
                <a:moveTo>
                  <a:pt x="69" y="102"/>
                </a:moveTo>
                <a:cubicBezTo>
                  <a:pt x="69" y="102"/>
                  <a:pt x="69" y="102"/>
                  <a:pt x="69" y="102"/>
                </a:cubicBezTo>
                <a:cubicBezTo>
                  <a:pt x="67" y="102"/>
                  <a:pt x="66" y="101"/>
                  <a:pt x="64" y="101"/>
                </a:cubicBezTo>
                <a:cubicBezTo>
                  <a:pt x="62" y="105"/>
                  <a:pt x="61" y="108"/>
                  <a:pt x="58" y="110"/>
                </a:cubicBezTo>
                <a:cubicBezTo>
                  <a:pt x="55" y="114"/>
                  <a:pt x="51" y="116"/>
                  <a:pt x="47" y="116"/>
                </a:cubicBezTo>
                <a:cubicBezTo>
                  <a:pt x="45" y="116"/>
                  <a:pt x="42" y="115"/>
                  <a:pt x="40" y="114"/>
                </a:cubicBezTo>
                <a:cubicBezTo>
                  <a:pt x="35" y="110"/>
                  <a:pt x="33" y="103"/>
                  <a:pt x="36" y="96"/>
                </a:cubicBezTo>
                <a:cubicBezTo>
                  <a:pt x="38" y="93"/>
                  <a:pt x="40" y="90"/>
                  <a:pt x="43" y="87"/>
                </a:cubicBezTo>
                <a:cubicBezTo>
                  <a:pt x="42" y="85"/>
                  <a:pt x="40" y="83"/>
                  <a:pt x="40" y="81"/>
                </a:cubicBezTo>
                <a:cubicBezTo>
                  <a:pt x="32" y="85"/>
                  <a:pt x="26" y="90"/>
                  <a:pt x="23" y="97"/>
                </a:cubicBezTo>
                <a:cubicBezTo>
                  <a:pt x="18" y="107"/>
                  <a:pt x="21" y="120"/>
                  <a:pt x="32" y="127"/>
                </a:cubicBezTo>
                <a:cubicBezTo>
                  <a:pt x="36" y="129"/>
                  <a:pt x="40" y="131"/>
                  <a:pt x="45" y="131"/>
                </a:cubicBezTo>
                <a:cubicBezTo>
                  <a:pt x="51" y="131"/>
                  <a:pt x="58" y="128"/>
                  <a:pt x="62" y="123"/>
                </a:cubicBezTo>
                <a:cubicBezTo>
                  <a:pt x="67" y="117"/>
                  <a:pt x="70" y="110"/>
                  <a:pt x="70" y="102"/>
                </a:cubicBezTo>
                <a:cubicBezTo>
                  <a:pt x="70" y="102"/>
                  <a:pt x="70" y="102"/>
                  <a:pt x="69" y="102"/>
                </a:cubicBezTo>
                <a:close/>
                <a:moveTo>
                  <a:pt x="102" y="79"/>
                </a:moveTo>
                <a:cubicBezTo>
                  <a:pt x="101" y="81"/>
                  <a:pt x="100" y="83"/>
                  <a:pt x="99" y="85"/>
                </a:cubicBezTo>
                <a:cubicBezTo>
                  <a:pt x="102" y="87"/>
                  <a:pt x="104" y="90"/>
                  <a:pt x="106" y="93"/>
                </a:cubicBezTo>
                <a:cubicBezTo>
                  <a:pt x="109" y="99"/>
                  <a:pt x="108" y="107"/>
                  <a:pt x="103" y="111"/>
                </a:cubicBezTo>
                <a:cubicBezTo>
                  <a:pt x="101" y="113"/>
                  <a:pt x="98" y="113"/>
                  <a:pt x="96" y="113"/>
                </a:cubicBezTo>
                <a:cubicBezTo>
                  <a:pt x="92" y="113"/>
                  <a:pt x="88" y="112"/>
                  <a:pt x="85" y="109"/>
                </a:cubicBezTo>
                <a:cubicBezTo>
                  <a:pt x="83" y="107"/>
                  <a:pt x="81" y="104"/>
                  <a:pt x="79" y="101"/>
                </a:cubicBezTo>
                <a:cubicBezTo>
                  <a:pt x="77" y="101"/>
                  <a:pt x="75" y="101"/>
                  <a:pt x="72" y="102"/>
                </a:cubicBezTo>
                <a:cubicBezTo>
                  <a:pt x="73" y="105"/>
                  <a:pt x="74" y="109"/>
                  <a:pt x="75" y="112"/>
                </a:cubicBezTo>
                <a:cubicBezTo>
                  <a:pt x="76" y="113"/>
                  <a:pt x="76" y="113"/>
                  <a:pt x="76" y="114"/>
                </a:cubicBezTo>
                <a:cubicBezTo>
                  <a:pt x="78" y="117"/>
                  <a:pt x="80" y="120"/>
                  <a:pt x="82" y="122"/>
                </a:cubicBezTo>
                <a:cubicBezTo>
                  <a:pt x="86" y="126"/>
                  <a:pt x="92" y="128"/>
                  <a:pt x="98" y="128"/>
                </a:cubicBezTo>
                <a:cubicBezTo>
                  <a:pt x="103" y="128"/>
                  <a:pt x="109" y="127"/>
                  <a:pt x="113" y="123"/>
                </a:cubicBezTo>
                <a:cubicBezTo>
                  <a:pt x="123" y="116"/>
                  <a:pt x="124" y="102"/>
                  <a:pt x="119" y="93"/>
                </a:cubicBezTo>
                <a:cubicBezTo>
                  <a:pt x="115" y="87"/>
                  <a:pt x="109" y="82"/>
                  <a:pt x="102" y="79"/>
                </a:cubicBezTo>
                <a:close/>
                <a:moveTo>
                  <a:pt x="39" y="80"/>
                </a:moveTo>
                <a:cubicBezTo>
                  <a:pt x="38" y="77"/>
                  <a:pt x="38" y="75"/>
                  <a:pt x="37" y="73"/>
                </a:cubicBezTo>
                <a:cubicBezTo>
                  <a:pt x="33" y="73"/>
                  <a:pt x="30" y="72"/>
                  <a:pt x="27" y="70"/>
                </a:cubicBezTo>
                <a:cubicBezTo>
                  <a:pt x="20" y="67"/>
                  <a:pt x="17" y="61"/>
                  <a:pt x="18" y="55"/>
                </a:cubicBezTo>
                <a:cubicBezTo>
                  <a:pt x="20" y="49"/>
                  <a:pt x="26" y="45"/>
                  <a:pt x="32" y="45"/>
                </a:cubicBezTo>
                <a:cubicBezTo>
                  <a:pt x="33" y="45"/>
                  <a:pt x="33" y="45"/>
                  <a:pt x="34" y="45"/>
                </a:cubicBezTo>
                <a:cubicBezTo>
                  <a:pt x="37" y="46"/>
                  <a:pt x="41" y="47"/>
                  <a:pt x="44" y="48"/>
                </a:cubicBezTo>
                <a:cubicBezTo>
                  <a:pt x="45" y="47"/>
                  <a:pt x="47" y="45"/>
                  <a:pt x="49" y="44"/>
                </a:cubicBezTo>
                <a:cubicBezTo>
                  <a:pt x="43" y="38"/>
                  <a:pt x="36" y="34"/>
                  <a:pt x="29" y="33"/>
                </a:cubicBezTo>
                <a:cubicBezTo>
                  <a:pt x="28" y="33"/>
                  <a:pt x="27" y="33"/>
                  <a:pt x="26" y="33"/>
                </a:cubicBezTo>
                <a:cubicBezTo>
                  <a:pt x="16" y="33"/>
                  <a:pt x="6" y="40"/>
                  <a:pt x="3" y="50"/>
                </a:cubicBezTo>
                <a:cubicBezTo>
                  <a:pt x="0" y="62"/>
                  <a:pt x="6" y="74"/>
                  <a:pt x="16" y="78"/>
                </a:cubicBezTo>
                <a:cubicBezTo>
                  <a:pt x="20" y="80"/>
                  <a:pt x="24" y="81"/>
                  <a:pt x="29" y="81"/>
                </a:cubicBezTo>
                <a:cubicBezTo>
                  <a:pt x="32" y="81"/>
                  <a:pt x="35" y="80"/>
                  <a:pt x="39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112C4E5F-5920-085C-D29D-96EDF3ACE4AC}"/>
              </a:ext>
            </a:extLst>
          </p:cNvPr>
          <p:cNvSpPr>
            <a:spLocks noEditPoints="1"/>
          </p:cNvSpPr>
          <p:nvPr/>
        </p:nvSpPr>
        <p:spPr bwMode="auto">
          <a:xfrm>
            <a:off x="8461376" y="5227638"/>
            <a:ext cx="206375" cy="254000"/>
          </a:xfrm>
          <a:custGeom>
            <a:avLst/>
            <a:gdLst>
              <a:gd name="T0" fmla="*/ 80 w 130"/>
              <a:gd name="T1" fmla="*/ 106 h 160"/>
              <a:gd name="T2" fmla="*/ 65 w 130"/>
              <a:gd name="T3" fmla="*/ 111 h 160"/>
              <a:gd name="T4" fmla="*/ 65 w 130"/>
              <a:gd name="T5" fmla="*/ 122 h 160"/>
              <a:gd name="T6" fmla="*/ 59 w 130"/>
              <a:gd name="T7" fmla="*/ 116 h 160"/>
              <a:gd name="T8" fmla="*/ 50 w 130"/>
              <a:gd name="T9" fmla="*/ 125 h 160"/>
              <a:gd name="T10" fmla="*/ 65 w 130"/>
              <a:gd name="T11" fmla="*/ 140 h 160"/>
              <a:gd name="T12" fmla="*/ 65 w 130"/>
              <a:gd name="T13" fmla="*/ 160 h 160"/>
              <a:gd name="T14" fmla="*/ 94 w 130"/>
              <a:gd name="T15" fmla="*/ 160 h 160"/>
              <a:gd name="T16" fmla="*/ 94 w 130"/>
              <a:gd name="T17" fmla="*/ 108 h 160"/>
              <a:gd name="T18" fmla="*/ 93 w 130"/>
              <a:gd name="T19" fmla="*/ 108 h 160"/>
              <a:gd name="T20" fmla="*/ 80 w 130"/>
              <a:gd name="T21" fmla="*/ 106 h 160"/>
              <a:gd name="T22" fmla="*/ 102 w 130"/>
              <a:gd name="T23" fmla="*/ 29 h 160"/>
              <a:gd name="T24" fmla="*/ 54 w 130"/>
              <a:gd name="T25" fmla="*/ 0 h 160"/>
              <a:gd name="T26" fmla="*/ 0 w 130"/>
              <a:gd name="T27" fmla="*/ 54 h 160"/>
              <a:gd name="T28" fmla="*/ 54 w 130"/>
              <a:gd name="T29" fmla="*/ 108 h 160"/>
              <a:gd name="T30" fmla="*/ 65 w 130"/>
              <a:gd name="T31" fmla="*/ 107 h 160"/>
              <a:gd name="T32" fmla="*/ 80 w 130"/>
              <a:gd name="T33" fmla="*/ 102 h 160"/>
              <a:gd name="T34" fmla="*/ 93 w 130"/>
              <a:gd name="T35" fmla="*/ 104 h 160"/>
              <a:gd name="T36" fmla="*/ 94 w 130"/>
              <a:gd name="T37" fmla="*/ 104 h 160"/>
              <a:gd name="T38" fmla="*/ 130 w 130"/>
              <a:gd name="T39" fmla="*/ 66 h 160"/>
              <a:gd name="T40" fmla="*/ 102 w 130"/>
              <a:gd name="T41" fmla="*/ 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0" h="160">
                <a:moveTo>
                  <a:pt x="80" y="106"/>
                </a:moveTo>
                <a:cubicBezTo>
                  <a:pt x="76" y="109"/>
                  <a:pt x="70" y="110"/>
                  <a:pt x="65" y="111"/>
                </a:cubicBezTo>
                <a:cubicBezTo>
                  <a:pt x="65" y="122"/>
                  <a:pt x="65" y="122"/>
                  <a:pt x="65" y="122"/>
                </a:cubicBezTo>
                <a:cubicBezTo>
                  <a:pt x="59" y="116"/>
                  <a:pt x="59" y="116"/>
                  <a:pt x="59" y="116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65" y="140"/>
                  <a:pt x="65" y="140"/>
                  <a:pt x="65" y="140"/>
                </a:cubicBezTo>
                <a:cubicBezTo>
                  <a:pt x="65" y="160"/>
                  <a:pt x="65" y="160"/>
                  <a:pt x="65" y="160"/>
                </a:cubicBezTo>
                <a:cubicBezTo>
                  <a:pt x="94" y="160"/>
                  <a:pt x="94" y="160"/>
                  <a:pt x="94" y="160"/>
                </a:cubicBezTo>
                <a:cubicBezTo>
                  <a:pt x="94" y="108"/>
                  <a:pt x="94" y="108"/>
                  <a:pt x="94" y="108"/>
                </a:cubicBezTo>
                <a:cubicBezTo>
                  <a:pt x="94" y="108"/>
                  <a:pt x="93" y="108"/>
                  <a:pt x="93" y="108"/>
                </a:cubicBezTo>
                <a:cubicBezTo>
                  <a:pt x="88" y="108"/>
                  <a:pt x="84" y="107"/>
                  <a:pt x="80" y="106"/>
                </a:cubicBezTo>
                <a:close/>
                <a:moveTo>
                  <a:pt x="102" y="29"/>
                </a:moveTo>
                <a:cubicBezTo>
                  <a:pt x="94" y="12"/>
                  <a:pt x="75" y="0"/>
                  <a:pt x="54" y="0"/>
                </a:cubicBezTo>
                <a:cubicBezTo>
                  <a:pt x="24" y="0"/>
                  <a:pt x="0" y="24"/>
                  <a:pt x="0" y="54"/>
                </a:cubicBezTo>
                <a:cubicBezTo>
                  <a:pt x="0" y="84"/>
                  <a:pt x="24" y="108"/>
                  <a:pt x="54" y="108"/>
                </a:cubicBezTo>
                <a:cubicBezTo>
                  <a:pt x="58" y="108"/>
                  <a:pt x="61" y="108"/>
                  <a:pt x="65" y="107"/>
                </a:cubicBezTo>
                <a:cubicBezTo>
                  <a:pt x="70" y="106"/>
                  <a:pt x="75" y="104"/>
                  <a:pt x="80" y="102"/>
                </a:cubicBezTo>
                <a:cubicBezTo>
                  <a:pt x="84" y="103"/>
                  <a:pt x="88" y="104"/>
                  <a:pt x="93" y="104"/>
                </a:cubicBezTo>
                <a:cubicBezTo>
                  <a:pt x="93" y="104"/>
                  <a:pt x="94" y="104"/>
                  <a:pt x="94" y="104"/>
                </a:cubicBezTo>
                <a:cubicBezTo>
                  <a:pt x="114" y="103"/>
                  <a:pt x="130" y="86"/>
                  <a:pt x="130" y="66"/>
                </a:cubicBezTo>
                <a:cubicBezTo>
                  <a:pt x="130" y="48"/>
                  <a:pt x="119" y="34"/>
                  <a:pt x="102" y="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C077767D-6902-1070-3AFC-0DCE5CFE8E2B}"/>
              </a:ext>
            </a:extLst>
          </p:cNvPr>
          <p:cNvSpPr>
            <a:spLocks noEditPoints="1"/>
          </p:cNvSpPr>
          <p:nvPr/>
        </p:nvSpPr>
        <p:spPr bwMode="auto">
          <a:xfrm>
            <a:off x="755651" y="5226050"/>
            <a:ext cx="201613" cy="254000"/>
          </a:xfrm>
          <a:custGeom>
            <a:avLst/>
            <a:gdLst>
              <a:gd name="T0" fmla="*/ 34 w 127"/>
              <a:gd name="T1" fmla="*/ 64 h 160"/>
              <a:gd name="T2" fmla="*/ 63 w 127"/>
              <a:gd name="T3" fmla="*/ 35 h 160"/>
              <a:gd name="T4" fmla="*/ 93 w 127"/>
              <a:gd name="T5" fmla="*/ 64 h 160"/>
              <a:gd name="T6" fmla="*/ 74 w 127"/>
              <a:gd name="T7" fmla="*/ 91 h 160"/>
              <a:gd name="T8" fmla="*/ 74 w 127"/>
              <a:gd name="T9" fmla="*/ 105 h 160"/>
              <a:gd name="T10" fmla="*/ 106 w 127"/>
              <a:gd name="T11" fmla="*/ 64 h 160"/>
              <a:gd name="T12" fmla="*/ 63 w 127"/>
              <a:gd name="T13" fmla="*/ 22 h 160"/>
              <a:gd name="T14" fmla="*/ 21 w 127"/>
              <a:gd name="T15" fmla="*/ 64 h 160"/>
              <a:gd name="T16" fmla="*/ 53 w 127"/>
              <a:gd name="T17" fmla="*/ 105 h 160"/>
              <a:gd name="T18" fmla="*/ 53 w 127"/>
              <a:gd name="T19" fmla="*/ 91 h 160"/>
              <a:gd name="T20" fmla="*/ 34 w 127"/>
              <a:gd name="T21" fmla="*/ 64 h 160"/>
              <a:gd name="T22" fmla="*/ 63 w 127"/>
              <a:gd name="T23" fmla="*/ 0 h 160"/>
              <a:gd name="T24" fmla="*/ 0 w 127"/>
              <a:gd name="T25" fmla="*/ 64 h 160"/>
              <a:gd name="T26" fmla="*/ 53 w 127"/>
              <a:gd name="T27" fmla="*/ 127 h 160"/>
              <a:gd name="T28" fmla="*/ 53 w 127"/>
              <a:gd name="T29" fmla="*/ 114 h 160"/>
              <a:gd name="T30" fmla="*/ 12 w 127"/>
              <a:gd name="T31" fmla="*/ 64 h 160"/>
              <a:gd name="T32" fmla="*/ 63 w 127"/>
              <a:gd name="T33" fmla="*/ 13 h 160"/>
              <a:gd name="T34" fmla="*/ 114 w 127"/>
              <a:gd name="T35" fmla="*/ 64 h 160"/>
              <a:gd name="T36" fmla="*/ 74 w 127"/>
              <a:gd name="T37" fmla="*/ 114 h 160"/>
              <a:gd name="T38" fmla="*/ 74 w 127"/>
              <a:gd name="T39" fmla="*/ 127 h 160"/>
              <a:gd name="T40" fmla="*/ 127 w 127"/>
              <a:gd name="T41" fmla="*/ 64 h 160"/>
              <a:gd name="T42" fmla="*/ 63 w 127"/>
              <a:gd name="T43" fmla="*/ 0 h 160"/>
              <a:gd name="T44" fmla="*/ 84 w 127"/>
              <a:gd name="T45" fmla="*/ 64 h 160"/>
              <a:gd name="T46" fmla="*/ 63 w 127"/>
              <a:gd name="T47" fmla="*/ 43 h 160"/>
              <a:gd name="T48" fmla="*/ 43 w 127"/>
              <a:gd name="T49" fmla="*/ 64 h 160"/>
              <a:gd name="T50" fmla="*/ 53 w 127"/>
              <a:gd name="T51" fmla="*/ 82 h 160"/>
              <a:gd name="T52" fmla="*/ 55 w 127"/>
              <a:gd name="T53" fmla="*/ 83 h 160"/>
              <a:gd name="T54" fmla="*/ 57 w 127"/>
              <a:gd name="T55" fmla="*/ 84 h 160"/>
              <a:gd name="T56" fmla="*/ 57 w 127"/>
              <a:gd name="T57" fmla="*/ 93 h 160"/>
              <a:gd name="T58" fmla="*/ 57 w 127"/>
              <a:gd name="T59" fmla="*/ 106 h 160"/>
              <a:gd name="T60" fmla="*/ 57 w 127"/>
              <a:gd name="T61" fmla="*/ 115 h 160"/>
              <a:gd name="T62" fmla="*/ 57 w 127"/>
              <a:gd name="T63" fmla="*/ 127 h 160"/>
              <a:gd name="T64" fmla="*/ 57 w 127"/>
              <a:gd name="T65" fmla="*/ 160 h 160"/>
              <a:gd name="T66" fmla="*/ 70 w 127"/>
              <a:gd name="T67" fmla="*/ 160 h 160"/>
              <a:gd name="T68" fmla="*/ 70 w 127"/>
              <a:gd name="T69" fmla="*/ 127 h 160"/>
              <a:gd name="T70" fmla="*/ 70 w 127"/>
              <a:gd name="T71" fmla="*/ 115 h 160"/>
              <a:gd name="T72" fmla="*/ 70 w 127"/>
              <a:gd name="T73" fmla="*/ 106 h 160"/>
              <a:gd name="T74" fmla="*/ 70 w 127"/>
              <a:gd name="T75" fmla="*/ 93 h 160"/>
              <a:gd name="T76" fmla="*/ 70 w 127"/>
              <a:gd name="T77" fmla="*/ 84 h 160"/>
              <a:gd name="T78" fmla="*/ 72 w 127"/>
              <a:gd name="T79" fmla="*/ 83 h 160"/>
              <a:gd name="T80" fmla="*/ 74 w 127"/>
              <a:gd name="T81" fmla="*/ 82 h 160"/>
              <a:gd name="T82" fmla="*/ 84 w 127"/>
              <a:gd name="T83" fmla="*/ 64 h 160"/>
              <a:gd name="T84" fmla="*/ 70 w 127"/>
              <a:gd name="T85" fmla="*/ 69 h 160"/>
              <a:gd name="T86" fmla="*/ 63 w 127"/>
              <a:gd name="T87" fmla="*/ 72 h 160"/>
              <a:gd name="T88" fmla="*/ 57 w 127"/>
              <a:gd name="T89" fmla="*/ 69 h 160"/>
              <a:gd name="T90" fmla="*/ 55 w 127"/>
              <a:gd name="T91" fmla="*/ 64 h 160"/>
              <a:gd name="T92" fmla="*/ 56 w 127"/>
              <a:gd name="T93" fmla="*/ 62 h 160"/>
              <a:gd name="T94" fmla="*/ 57 w 127"/>
              <a:gd name="T95" fmla="*/ 60 h 160"/>
              <a:gd name="T96" fmla="*/ 63 w 127"/>
              <a:gd name="T97" fmla="*/ 56 h 160"/>
              <a:gd name="T98" fmla="*/ 70 w 127"/>
              <a:gd name="T99" fmla="*/ 60 h 160"/>
              <a:gd name="T100" fmla="*/ 71 w 127"/>
              <a:gd name="T101" fmla="*/ 62 h 160"/>
              <a:gd name="T102" fmla="*/ 72 w 127"/>
              <a:gd name="T103" fmla="*/ 64 h 160"/>
              <a:gd name="T104" fmla="*/ 70 w 127"/>
              <a:gd name="T105" fmla="*/ 6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7" h="160">
                <a:moveTo>
                  <a:pt x="34" y="64"/>
                </a:moveTo>
                <a:cubicBezTo>
                  <a:pt x="34" y="48"/>
                  <a:pt x="47" y="35"/>
                  <a:pt x="63" y="35"/>
                </a:cubicBezTo>
                <a:cubicBezTo>
                  <a:pt x="80" y="35"/>
                  <a:pt x="93" y="48"/>
                  <a:pt x="93" y="64"/>
                </a:cubicBezTo>
                <a:cubicBezTo>
                  <a:pt x="93" y="76"/>
                  <a:pt x="85" y="87"/>
                  <a:pt x="74" y="91"/>
                </a:cubicBezTo>
                <a:cubicBezTo>
                  <a:pt x="74" y="105"/>
                  <a:pt x="74" y="105"/>
                  <a:pt x="74" y="105"/>
                </a:cubicBezTo>
                <a:cubicBezTo>
                  <a:pt x="92" y="100"/>
                  <a:pt x="106" y="84"/>
                  <a:pt x="106" y="64"/>
                </a:cubicBezTo>
                <a:cubicBezTo>
                  <a:pt x="106" y="41"/>
                  <a:pt x="87" y="22"/>
                  <a:pt x="63" y="22"/>
                </a:cubicBezTo>
                <a:cubicBezTo>
                  <a:pt x="40" y="22"/>
                  <a:pt x="21" y="41"/>
                  <a:pt x="21" y="64"/>
                </a:cubicBezTo>
                <a:cubicBezTo>
                  <a:pt x="21" y="84"/>
                  <a:pt x="35" y="100"/>
                  <a:pt x="53" y="105"/>
                </a:cubicBezTo>
                <a:cubicBezTo>
                  <a:pt x="53" y="91"/>
                  <a:pt x="53" y="91"/>
                  <a:pt x="53" y="91"/>
                </a:cubicBezTo>
                <a:cubicBezTo>
                  <a:pt x="42" y="87"/>
                  <a:pt x="34" y="76"/>
                  <a:pt x="34" y="64"/>
                </a:cubicBezTo>
                <a:close/>
                <a:moveTo>
                  <a:pt x="63" y="0"/>
                </a:moveTo>
                <a:cubicBezTo>
                  <a:pt x="28" y="0"/>
                  <a:pt x="0" y="29"/>
                  <a:pt x="0" y="64"/>
                </a:cubicBezTo>
                <a:cubicBezTo>
                  <a:pt x="0" y="96"/>
                  <a:pt x="23" y="122"/>
                  <a:pt x="53" y="127"/>
                </a:cubicBezTo>
                <a:cubicBezTo>
                  <a:pt x="53" y="114"/>
                  <a:pt x="53" y="114"/>
                  <a:pt x="53" y="114"/>
                </a:cubicBezTo>
                <a:cubicBezTo>
                  <a:pt x="30" y="109"/>
                  <a:pt x="12" y="88"/>
                  <a:pt x="12" y="64"/>
                </a:cubicBezTo>
                <a:cubicBezTo>
                  <a:pt x="12" y="36"/>
                  <a:pt x="35" y="13"/>
                  <a:pt x="63" y="13"/>
                </a:cubicBezTo>
                <a:cubicBezTo>
                  <a:pt x="92" y="13"/>
                  <a:pt x="114" y="36"/>
                  <a:pt x="114" y="64"/>
                </a:cubicBezTo>
                <a:cubicBezTo>
                  <a:pt x="114" y="88"/>
                  <a:pt x="97" y="109"/>
                  <a:pt x="74" y="114"/>
                </a:cubicBezTo>
                <a:cubicBezTo>
                  <a:pt x="74" y="127"/>
                  <a:pt x="74" y="127"/>
                  <a:pt x="74" y="127"/>
                </a:cubicBezTo>
                <a:cubicBezTo>
                  <a:pt x="104" y="122"/>
                  <a:pt x="127" y="96"/>
                  <a:pt x="127" y="64"/>
                </a:cubicBezTo>
                <a:cubicBezTo>
                  <a:pt x="127" y="29"/>
                  <a:pt x="99" y="0"/>
                  <a:pt x="63" y="0"/>
                </a:cubicBezTo>
                <a:close/>
                <a:moveTo>
                  <a:pt x="84" y="64"/>
                </a:moveTo>
                <a:cubicBezTo>
                  <a:pt x="84" y="53"/>
                  <a:pt x="75" y="43"/>
                  <a:pt x="63" y="43"/>
                </a:cubicBezTo>
                <a:cubicBezTo>
                  <a:pt x="52" y="43"/>
                  <a:pt x="43" y="53"/>
                  <a:pt x="43" y="64"/>
                </a:cubicBezTo>
                <a:cubicBezTo>
                  <a:pt x="43" y="72"/>
                  <a:pt x="47" y="78"/>
                  <a:pt x="53" y="82"/>
                </a:cubicBezTo>
                <a:cubicBezTo>
                  <a:pt x="53" y="82"/>
                  <a:pt x="54" y="83"/>
                  <a:pt x="55" y="83"/>
                </a:cubicBezTo>
                <a:cubicBezTo>
                  <a:pt x="55" y="83"/>
                  <a:pt x="56" y="84"/>
                  <a:pt x="57" y="84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106"/>
                  <a:pt x="57" y="106"/>
                  <a:pt x="57" y="106"/>
                </a:cubicBezTo>
                <a:cubicBezTo>
                  <a:pt x="57" y="115"/>
                  <a:pt x="57" y="115"/>
                  <a:pt x="57" y="115"/>
                </a:cubicBezTo>
                <a:cubicBezTo>
                  <a:pt x="57" y="127"/>
                  <a:pt x="57" y="127"/>
                  <a:pt x="57" y="127"/>
                </a:cubicBezTo>
                <a:cubicBezTo>
                  <a:pt x="57" y="160"/>
                  <a:pt x="57" y="160"/>
                  <a:pt x="57" y="160"/>
                </a:cubicBezTo>
                <a:cubicBezTo>
                  <a:pt x="70" y="160"/>
                  <a:pt x="70" y="160"/>
                  <a:pt x="70" y="160"/>
                </a:cubicBezTo>
                <a:cubicBezTo>
                  <a:pt x="70" y="127"/>
                  <a:pt x="70" y="127"/>
                  <a:pt x="70" y="127"/>
                </a:cubicBezTo>
                <a:cubicBezTo>
                  <a:pt x="70" y="115"/>
                  <a:pt x="70" y="115"/>
                  <a:pt x="70" y="115"/>
                </a:cubicBezTo>
                <a:cubicBezTo>
                  <a:pt x="70" y="106"/>
                  <a:pt x="70" y="106"/>
                  <a:pt x="70" y="106"/>
                </a:cubicBezTo>
                <a:cubicBezTo>
                  <a:pt x="70" y="93"/>
                  <a:pt x="70" y="93"/>
                  <a:pt x="70" y="93"/>
                </a:cubicBezTo>
                <a:cubicBezTo>
                  <a:pt x="70" y="84"/>
                  <a:pt x="70" y="84"/>
                  <a:pt x="70" y="84"/>
                </a:cubicBezTo>
                <a:cubicBezTo>
                  <a:pt x="71" y="84"/>
                  <a:pt x="71" y="83"/>
                  <a:pt x="72" y="83"/>
                </a:cubicBezTo>
                <a:cubicBezTo>
                  <a:pt x="73" y="83"/>
                  <a:pt x="74" y="82"/>
                  <a:pt x="74" y="82"/>
                </a:cubicBezTo>
                <a:cubicBezTo>
                  <a:pt x="80" y="78"/>
                  <a:pt x="84" y="72"/>
                  <a:pt x="84" y="64"/>
                </a:cubicBezTo>
                <a:close/>
                <a:moveTo>
                  <a:pt x="70" y="69"/>
                </a:moveTo>
                <a:cubicBezTo>
                  <a:pt x="69" y="71"/>
                  <a:pt x="66" y="72"/>
                  <a:pt x="63" y="72"/>
                </a:cubicBezTo>
                <a:cubicBezTo>
                  <a:pt x="61" y="72"/>
                  <a:pt x="58" y="71"/>
                  <a:pt x="57" y="69"/>
                </a:cubicBezTo>
                <a:cubicBezTo>
                  <a:pt x="56" y="67"/>
                  <a:pt x="55" y="66"/>
                  <a:pt x="55" y="64"/>
                </a:cubicBezTo>
                <a:cubicBezTo>
                  <a:pt x="55" y="63"/>
                  <a:pt x="55" y="63"/>
                  <a:pt x="56" y="62"/>
                </a:cubicBezTo>
                <a:cubicBezTo>
                  <a:pt x="56" y="61"/>
                  <a:pt x="56" y="60"/>
                  <a:pt x="57" y="60"/>
                </a:cubicBezTo>
                <a:cubicBezTo>
                  <a:pt x="58" y="57"/>
                  <a:pt x="61" y="56"/>
                  <a:pt x="63" y="56"/>
                </a:cubicBezTo>
                <a:cubicBezTo>
                  <a:pt x="66" y="56"/>
                  <a:pt x="69" y="57"/>
                  <a:pt x="70" y="60"/>
                </a:cubicBezTo>
                <a:cubicBezTo>
                  <a:pt x="71" y="60"/>
                  <a:pt x="71" y="61"/>
                  <a:pt x="71" y="62"/>
                </a:cubicBezTo>
                <a:cubicBezTo>
                  <a:pt x="71" y="63"/>
                  <a:pt x="72" y="63"/>
                  <a:pt x="72" y="64"/>
                </a:cubicBezTo>
                <a:cubicBezTo>
                  <a:pt x="72" y="66"/>
                  <a:pt x="71" y="67"/>
                  <a:pt x="70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FA3FDA6B-124B-0538-B7C5-B93295FBA5EE}"/>
              </a:ext>
            </a:extLst>
          </p:cNvPr>
          <p:cNvSpPr>
            <a:spLocks noEditPoints="1"/>
          </p:cNvSpPr>
          <p:nvPr/>
        </p:nvSpPr>
        <p:spPr bwMode="auto">
          <a:xfrm>
            <a:off x="1271588" y="5226050"/>
            <a:ext cx="263525" cy="254000"/>
          </a:xfrm>
          <a:custGeom>
            <a:avLst/>
            <a:gdLst>
              <a:gd name="T0" fmla="*/ 126 w 166"/>
              <a:gd name="T1" fmla="*/ 98 h 160"/>
              <a:gd name="T2" fmla="*/ 116 w 166"/>
              <a:gd name="T3" fmla="*/ 110 h 160"/>
              <a:gd name="T4" fmla="*/ 104 w 166"/>
              <a:gd name="T5" fmla="*/ 120 h 160"/>
              <a:gd name="T6" fmla="*/ 144 w 166"/>
              <a:gd name="T7" fmla="*/ 160 h 160"/>
              <a:gd name="T8" fmla="*/ 166 w 166"/>
              <a:gd name="T9" fmla="*/ 138 h 160"/>
              <a:gd name="T10" fmla="*/ 126 w 166"/>
              <a:gd name="T11" fmla="*/ 98 h 160"/>
              <a:gd name="T12" fmla="*/ 122 w 166"/>
              <a:gd name="T13" fmla="*/ 95 h 160"/>
              <a:gd name="T14" fmla="*/ 113 w 166"/>
              <a:gd name="T15" fmla="*/ 19 h 160"/>
              <a:gd name="T16" fmla="*/ 68 w 166"/>
              <a:gd name="T17" fmla="*/ 0 h 160"/>
              <a:gd name="T18" fmla="*/ 24 w 166"/>
              <a:gd name="T19" fmla="*/ 19 h 160"/>
              <a:gd name="T20" fmla="*/ 24 w 166"/>
              <a:gd name="T21" fmla="*/ 107 h 160"/>
              <a:gd name="T22" fmla="*/ 68 w 166"/>
              <a:gd name="T23" fmla="*/ 125 h 160"/>
              <a:gd name="T24" fmla="*/ 100 w 166"/>
              <a:gd name="T25" fmla="*/ 117 h 160"/>
              <a:gd name="T26" fmla="*/ 113 w 166"/>
              <a:gd name="T27" fmla="*/ 107 h 160"/>
              <a:gd name="T28" fmla="*/ 122 w 166"/>
              <a:gd name="T29" fmla="*/ 95 h 160"/>
              <a:gd name="T30" fmla="*/ 107 w 166"/>
              <a:gd name="T31" fmla="*/ 88 h 160"/>
              <a:gd name="T32" fmla="*/ 111 w 166"/>
              <a:gd name="T33" fmla="*/ 83 h 160"/>
              <a:gd name="T34" fmla="*/ 94 w 166"/>
              <a:gd name="T35" fmla="*/ 25 h 160"/>
              <a:gd name="T36" fmla="*/ 60 w 166"/>
              <a:gd name="T37" fmla="*/ 19 h 160"/>
              <a:gd name="T38" fmla="*/ 31 w 166"/>
              <a:gd name="T39" fmla="*/ 39 h 160"/>
              <a:gd name="T40" fmla="*/ 30 w 166"/>
              <a:gd name="T41" fmla="*/ 38 h 160"/>
              <a:gd name="T42" fmla="*/ 29 w 166"/>
              <a:gd name="T43" fmla="*/ 37 h 160"/>
              <a:gd name="T44" fmla="*/ 27 w 166"/>
              <a:gd name="T45" fmla="*/ 36 h 160"/>
              <a:gd name="T46" fmla="*/ 59 w 166"/>
              <a:gd name="T47" fmla="*/ 14 h 160"/>
              <a:gd name="T48" fmla="*/ 97 w 166"/>
              <a:gd name="T49" fmla="*/ 22 h 160"/>
              <a:gd name="T50" fmla="*/ 114 w 166"/>
              <a:gd name="T51" fmla="*/ 86 h 160"/>
              <a:gd name="T52" fmla="*/ 111 w 166"/>
              <a:gd name="T53" fmla="*/ 91 h 160"/>
              <a:gd name="T54" fmla="*/ 107 w 166"/>
              <a:gd name="T55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6" h="160">
                <a:moveTo>
                  <a:pt x="126" y="98"/>
                </a:moveTo>
                <a:cubicBezTo>
                  <a:pt x="123" y="102"/>
                  <a:pt x="120" y="107"/>
                  <a:pt x="116" y="110"/>
                </a:cubicBezTo>
                <a:cubicBezTo>
                  <a:pt x="112" y="114"/>
                  <a:pt x="108" y="117"/>
                  <a:pt x="104" y="120"/>
                </a:cubicBezTo>
                <a:cubicBezTo>
                  <a:pt x="144" y="160"/>
                  <a:pt x="144" y="160"/>
                  <a:pt x="144" y="160"/>
                </a:cubicBezTo>
                <a:cubicBezTo>
                  <a:pt x="166" y="138"/>
                  <a:pt x="166" y="138"/>
                  <a:pt x="166" y="138"/>
                </a:cubicBezTo>
                <a:lnTo>
                  <a:pt x="126" y="98"/>
                </a:lnTo>
                <a:close/>
                <a:moveTo>
                  <a:pt x="122" y="95"/>
                </a:moveTo>
                <a:cubicBezTo>
                  <a:pt x="137" y="71"/>
                  <a:pt x="133" y="39"/>
                  <a:pt x="113" y="19"/>
                </a:cubicBezTo>
                <a:cubicBezTo>
                  <a:pt x="100" y="6"/>
                  <a:pt x="84" y="0"/>
                  <a:pt x="68" y="0"/>
                </a:cubicBezTo>
                <a:cubicBezTo>
                  <a:pt x="52" y="0"/>
                  <a:pt x="36" y="6"/>
                  <a:pt x="24" y="19"/>
                </a:cubicBezTo>
                <a:cubicBezTo>
                  <a:pt x="0" y="43"/>
                  <a:pt x="0" y="83"/>
                  <a:pt x="24" y="107"/>
                </a:cubicBezTo>
                <a:cubicBezTo>
                  <a:pt x="36" y="119"/>
                  <a:pt x="52" y="125"/>
                  <a:pt x="68" y="125"/>
                </a:cubicBezTo>
                <a:cubicBezTo>
                  <a:pt x="79" y="125"/>
                  <a:pt x="90" y="123"/>
                  <a:pt x="100" y="117"/>
                </a:cubicBezTo>
                <a:cubicBezTo>
                  <a:pt x="105" y="114"/>
                  <a:pt x="109" y="111"/>
                  <a:pt x="113" y="107"/>
                </a:cubicBezTo>
                <a:cubicBezTo>
                  <a:pt x="117" y="103"/>
                  <a:pt x="120" y="99"/>
                  <a:pt x="122" y="95"/>
                </a:cubicBezTo>
                <a:close/>
                <a:moveTo>
                  <a:pt x="107" y="88"/>
                </a:moveTo>
                <a:cubicBezTo>
                  <a:pt x="109" y="87"/>
                  <a:pt x="110" y="85"/>
                  <a:pt x="111" y="83"/>
                </a:cubicBezTo>
                <a:cubicBezTo>
                  <a:pt x="120" y="63"/>
                  <a:pt x="113" y="38"/>
                  <a:pt x="94" y="25"/>
                </a:cubicBezTo>
                <a:cubicBezTo>
                  <a:pt x="84" y="19"/>
                  <a:pt x="72" y="16"/>
                  <a:pt x="60" y="19"/>
                </a:cubicBezTo>
                <a:cubicBezTo>
                  <a:pt x="48" y="21"/>
                  <a:pt x="38" y="28"/>
                  <a:pt x="31" y="39"/>
                </a:cubicBezTo>
                <a:cubicBezTo>
                  <a:pt x="30" y="38"/>
                  <a:pt x="30" y="38"/>
                  <a:pt x="30" y="38"/>
                </a:cubicBezTo>
                <a:cubicBezTo>
                  <a:pt x="29" y="37"/>
                  <a:pt x="29" y="37"/>
                  <a:pt x="29" y="37"/>
                </a:cubicBezTo>
                <a:cubicBezTo>
                  <a:pt x="27" y="36"/>
                  <a:pt x="27" y="36"/>
                  <a:pt x="27" y="36"/>
                </a:cubicBezTo>
                <a:cubicBezTo>
                  <a:pt x="35" y="25"/>
                  <a:pt x="46" y="17"/>
                  <a:pt x="59" y="14"/>
                </a:cubicBezTo>
                <a:cubicBezTo>
                  <a:pt x="72" y="12"/>
                  <a:pt x="86" y="14"/>
                  <a:pt x="97" y="22"/>
                </a:cubicBezTo>
                <a:cubicBezTo>
                  <a:pt x="118" y="36"/>
                  <a:pt x="125" y="64"/>
                  <a:pt x="114" y="86"/>
                </a:cubicBezTo>
                <a:cubicBezTo>
                  <a:pt x="113" y="88"/>
                  <a:pt x="112" y="89"/>
                  <a:pt x="111" y="91"/>
                </a:cubicBezTo>
                <a:lnTo>
                  <a:pt x="107" y="8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DF3C73FD-3933-2AA3-C291-14BD56B59BB0}"/>
              </a:ext>
            </a:extLst>
          </p:cNvPr>
          <p:cNvSpPr>
            <a:spLocks noEditPoints="1"/>
          </p:cNvSpPr>
          <p:nvPr/>
        </p:nvSpPr>
        <p:spPr bwMode="auto">
          <a:xfrm>
            <a:off x="2397126" y="5227638"/>
            <a:ext cx="223838" cy="254000"/>
          </a:xfrm>
          <a:custGeom>
            <a:avLst/>
            <a:gdLst>
              <a:gd name="T0" fmla="*/ 41 w 141"/>
              <a:gd name="T1" fmla="*/ 32 h 160"/>
              <a:gd name="T2" fmla="*/ 57 w 141"/>
              <a:gd name="T3" fmla="*/ 16 h 160"/>
              <a:gd name="T4" fmla="*/ 41 w 141"/>
              <a:gd name="T5" fmla="*/ 0 h 160"/>
              <a:gd name="T6" fmla="*/ 25 w 141"/>
              <a:gd name="T7" fmla="*/ 16 h 160"/>
              <a:gd name="T8" fmla="*/ 41 w 141"/>
              <a:gd name="T9" fmla="*/ 32 h 160"/>
              <a:gd name="T10" fmla="*/ 81 w 141"/>
              <a:gd name="T11" fmla="*/ 78 h 160"/>
              <a:gd name="T12" fmla="*/ 81 w 141"/>
              <a:gd name="T13" fmla="*/ 38 h 160"/>
              <a:gd name="T14" fmla="*/ 0 w 141"/>
              <a:gd name="T15" fmla="*/ 38 h 160"/>
              <a:gd name="T16" fmla="*/ 0 w 141"/>
              <a:gd name="T17" fmla="*/ 96 h 160"/>
              <a:gd name="T18" fmla="*/ 14 w 141"/>
              <a:gd name="T19" fmla="*/ 96 h 160"/>
              <a:gd name="T20" fmla="*/ 14 w 141"/>
              <a:gd name="T21" fmla="*/ 61 h 160"/>
              <a:gd name="T22" fmla="*/ 19 w 141"/>
              <a:gd name="T23" fmla="*/ 61 h 160"/>
              <a:gd name="T24" fmla="*/ 19 w 141"/>
              <a:gd name="T25" fmla="*/ 100 h 160"/>
              <a:gd name="T26" fmla="*/ 19 w 141"/>
              <a:gd name="T27" fmla="*/ 100 h 160"/>
              <a:gd name="T28" fmla="*/ 19 w 141"/>
              <a:gd name="T29" fmla="*/ 160 h 160"/>
              <a:gd name="T30" fmla="*/ 38 w 141"/>
              <a:gd name="T31" fmla="*/ 160 h 160"/>
              <a:gd name="T32" fmla="*/ 38 w 141"/>
              <a:gd name="T33" fmla="*/ 96 h 160"/>
              <a:gd name="T34" fmla="*/ 44 w 141"/>
              <a:gd name="T35" fmla="*/ 96 h 160"/>
              <a:gd name="T36" fmla="*/ 44 w 141"/>
              <a:gd name="T37" fmla="*/ 160 h 160"/>
              <a:gd name="T38" fmla="*/ 63 w 141"/>
              <a:gd name="T39" fmla="*/ 160 h 160"/>
              <a:gd name="T40" fmla="*/ 63 w 141"/>
              <a:gd name="T41" fmla="*/ 96 h 160"/>
              <a:gd name="T42" fmla="*/ 63 w 141"/>
              <a:gd name="T43" fmla="*/ 96 h 160"/>
              <a:gd name="T44" fmla="*/ 63 w 141"/>
              <a:gd name="T45" fmla="*/ 61 h 160"/>
              <a:gd name="T46" fmla="*/ 68 w 141"/>
              <a:gd name="T47" fmla="*/ 61 h 160"/>
              <a:gd name="T48" fmla="*/ 68 w 141"/>
              <a:gd name="T49" fmla="*/ 85 h 160"/>
              <a:gd name="T50" fmla="*/ 84 w 141"/>
              <a:gd name="T51" fmla="*/ 99 h 160"/>
              <a:gd name="T52" fmla="*/ 93 w 141"/>
              <a:gd name="T53" fmla="*/ 90 h 160"/>
              <a:gd name="T54" fmla="*/ 81 w 141"/>
              <a:gd name="T55" fmla="*/ 78 h 160"/>
              <a:gd name="T56" fmla="*/ 93 w 141"/>
              <a:gd name="T57" fmla="*/ 160 h 160"/>
              <a:gd name="T58" fmla="*/ 137 w 141"/>
              <a:gd name="T59" fmla="*/ 160 h 160"/>
              <a:gd name="T60" fmla="*/ 137 w 141"/>
              <a:gd name="T61" fmla="*/ 111 h 160"/>
              <a:gd name="T62" fmla="*/ 93 w 141"/>
              <a:gd name="T63" fmla="*/ 111 h 160"/>
              <a:gd name="T64" fmla="*/ 93 w 141"/>
              <a:gd name="T65" fmla="*/ 160 h 160"/>
              <a:gd name="T66" fmla="*/ 124 w 141"/>
              <a:gd name="T67" fmla="*/ 117 h 160"/>
              <a:gd name="T68" fmla="*/ 128 w 141"/>
              <a:gd name="T69" fmla="*/ 117 h 160"/>
              <a:gd name="T70" fmla="*/ 128 w 141"/>
              <a:gd name="T71" fmla="*/ 153 h 160"/>
              <a:gd name="T72" fmla="*/ 124 w 141"/>
              <a:gd name="T73" fmla="*/ 153 h 160"/>
              <a:gd name="T74" fmla="*/ 124 w 141"/>
              <a:gd name="T75" fmla="*/ 117 h 160"/>
              <a:gd name="T76" fmla="*/ 112 w 141"/>
              <a:gd name="T77" fmla="*/ 117 h 160"/>
              <a:gd name="T78" fmla="*/ 117 w 141"/>
              <a:gd name="T79" fmla="*/ 117 h 160"/>
              <a:gd name="T80" fmla="*/ 117 w 141"/>
              <a:gd name="T81" fmla="*/ 153 h 160"/>
              <a:gd name="T82" fmla="*/ 112 w 141"/>
              <a:gd name="T83" fmla="*/ 153 h 160"/>
              <a:gd name="T84" fmla="*/ 112 w 141"/>
              <a:gd name="T85" fmla="*/ 117 h 160"/>
              <a:gd name="T86" fmla="*/ 101 w 141"/>
              <a:gd name="T87" fmla="*/ 117 h 160"/>
              <a:gd name="T88" fmla="*/ 105 w 141"/>
              <a:gd name="T89" fmla="*/ 117 h 160"/>
              <a:gd name="T90" fmla="*/ 105 w 141"/>
              <a:gd name="T91" fmla="*/ 153 h 160"/>
              <a:gd name="T92" fmla="*/ 101 w 141"/>
              <a:gd name="T93" fmla="*/ 153 h 160"/>
              <a:gd name="T94" fmla="*/ 101 w 141"/>
              <a:gd name="T95" fmla="*/ 117 h 160"/>
              <a:gd name="T96" fmla="*/ 132 w 141"/>
              <a:gd name="T97" fmla="*/ 94 h 160"/>
              <a:gd name="T98" fmla="*/ 137 w 141"/>
              <a:gd name="T99" fmla="*/ 86 h 160"/>
              <a:gd name="T100" fmla="*/ 117 w 141"/>
              <a:gd name="T101" fmla="*/ 75 h 160"/>
              <a:gd name="T102" fmla="*/ 113 w 141"/>
              <a:gd name="T103" fmla="*/ 83 h 160"/>
              <a:gd name="T104" fmla="*/ 103 w 141"/>
              <a:gd name="T105" fmla="*/ 78 h 160"/>
              <a:gd name="T106" fmla="*/ 99 w 141"/>
              <a:gd name="T107" fmla="*/ 85 h 160"/>
              <a:gd name="T108" fmla="*/ 137 w 141"/>
              <a:gd name="T109" fmla="*/ 107 h 160"/>
              <a:gd name="T110" fmla="*/ 141 w 141"/>
              <a:gd name="T111" fmla="*/ 100 h 160"/>
              <a:gd name="T112" fmla="*/ 132 w 141"/>
              <a:gd name="T113" fmla="*/ 94 h 160"/>
              <a:gd name="T114" fmla="*/ 128 w 141"/>
              <a:gd name="T115" fmla="*/ 92 h 160"/>
              <a:gd name="T116" fmla="*/ 116 w 141"/>
              <a:gd name="T117" fmla="*/ 85 h 160"/>
              <a:gd name="T118" fmla="*/ 119 w 141"/>
              <a:gd name="T119" fmla="*/ 81 h 160"/>
              <a:gd name="T120" fmla="*/ 131 w 141"/>
              <a:gd name="T121" fmla="*/ 88 h 160"/>
              <a:gd name="T122" fmla="*/ 128 w 141"/>
              <a:gd name="T123" fmla="*/ 9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1" h="160">
                <a:moveTo>
                  <a:pt x="41" y="32"/>
                </a:moveTo>
                <a:cubicBezTo>
                  <a:pt x="50" y="32"/>
                  <a:pt x="57" y="25"/>
                  <a:pt x="57" y="16"/>
                </a:cubicBezTo>
                <a:cubicBezTo>
                  <a:pt x="57" y="7"/>
                  <a:pt x="50" y="0"/>
                  <a:pt x="41" y="0"/>
                </a:cubicBezTo>
                <a:cubicBezTo>
                  <a:pt x="32" y="0"/>
                  <a:pt x="25" y="7"/>
                  <a:pt x="25" y="16"/>
                </a:cubicBezTo>
                <a:cubicBezTo>
                  <a:pt x="25" y="25"/>
                  <a:pt x="32" y="32"/>
                  <a:pt x="41" y="32"/>
                </a:cubicBezTo>
                <a:close/>
                <a:moveTo>
                  <a:pt x="81" y="78"/>
                </a:moveTo>
                <a:cubicBezTo>
                  <a:pt x="81" y="38"/>
                  <a:pt x="81" y="38"/>
                  <a:pt x="81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96"/>
                  <a:pt x="0" y="96"/>
                  <a:pt x="0" y="96"/>
                </a:cubicBezTo>
                <a:cubicBezTo>
                  <a:pt x="14" y="96"/>
                  <a:pt x="14" y="96"/>
                  <a:pt x="14" y="96"/>
                </a:cubicBezTo>
                <a:cubicBezTo>
                  <a:pt x="14" y="61"/>
                  <a:pt x="14" y="61"/>
                  <a:pt x="14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100"/>
                  <a:pt x="19" y="100"/>
                  <a:pt x="19" y="100"/>
                </a:cubicBezTo>
                <a:cubicBezTo>
                  <a:pt x="19" y="100"/>
                  <a:pt x="19" y="100"/>
                  <a:pt x="19" y="100"/>
                </a:cubicBezTo>
                <a:cubicBezTo>
                  <a:pt x="19" y="160"/>
                  <a:pt x="19" y="160"/>
                  <a:pt x="19" y="160"/>
                </a:cubicBezTo>
                <a:cubicBezTo>
                  <a:pt x="38" y="160"/>
                  <a:pt x="38" y="160"/>
                  <a:pt x="38" y="160"/>
                </a:cubicBezTo>
                <a:cubicBezTo>
                  <a:pt x="38" y="96"/>
                  <a:pt x="38" y="96"/>
                  <a:pt x="38" y="96"/>
                </a:cubicBezTo>
                <a:cubicBezTo>
                  <a:pt x="44" y="96"/>
                  <a:pt x="44" y="96"/>
                  <a:pt x="44" y="96"/>
                </a:cubicBezTo>
                <a:cubicBezTo>
                  <a:pt x="44" y="160"/>
                  <a:pt x="44" y="160"/>
                  <a:pt x="44" y="160"/>
                </a:cubicBezTo>
                <a:cubicBezTo>
                  <a:pt x="63" y="160"/>
                  <a:pt x="63" y="160"/>
                  <a:pt x="63" y="160"/>
                </a:cubicBezTo>
                <a:cubicBezTo>
                  <a:pt x="63" y="96"/>
                  <a:pt x="63" y="96"/>
                  <a:pt x="63" y="96"/>
                </a:cubicBezTo>
                <a:cubicBezTo>
                  <a:pt x="63" y="96"/>
                  <a:pt x="63" y="96"/>
                  <a:pt x="63" y="96"/>
                </a:cubicBezTo>
                <a:cubicBezTo>
                  <a:pt x="63" y="61"/>
                  <a:pt x="63" y="61"/>
                  <a:pt x="63" y="61"/>
                </a:cubicBezTo>
                <a:cubicBezTo>
                  <a:pt x="68" y="61"/>
                  <a:pt x="68" y="61"/>
                  <a:pt x="68" y="61"/>
                </a:cubicBezTo>
                <a:cubicBezTo>
                  <a:pt x="68" y="85"/>
                  <a:pt x="68" y="85"/>
                  <a:pt x="68" y="85"/>
                </a:cubicBezTo>
                <a:cubicBezTo>
                  <a:pt x="84" y="99"/>
                  <a:pt x="84" y="99"/>
                  <a:pt x="84" y="99"/>
                </a:cubicBezTo>
                <a:cubicBezTo>
                  <a:pt x="93" y="90"/>
                  <a:pt x="93" y="90"/>
                  <a:pt x="93" y="90"/>
                </a:cubicBezTo>
                <a:lnTo>
                  <a:pt x="81" y="78"/>
                </a:lnTo>
                <a:close/>
                <a:moveTo>
                  <a:pt x="93" y="160"/>
                </a:moveTo>
                <a:cubicBezTo>
                  <a:pt x="137" y="160"/>
                  <a:pt x="137" y="160"/>
                  <a:pt x="137" y="160"/>
                </a:cubicBezTo>
                <a:cubicBezTo>
                  <a:pt x="137" y="111"/>
                  <a:pt x="137" y="111"/>
                  <a:pt x="137" y="111"/>
                </a:cubicBezTo>
                <a:cubicBezTo>
                  <a:pt x="93" y="111"/>
                  <a:pt x="93" y="111"/>
                  <a:pt x="93" y="111"/>
                </a:cubicBezTo>
                <a:lnTo>
                  <a:pt x="93" y="160"/>
                </a:lnTo>
                <a:close/>
                <a:moveTo>
                  <a:pt x="124" y="117"/>
                </a:moveTo>
                <a:cubicBezTo>
                  <a:pt x="128" y="117"/>
                  <a:pt x="128" y="117"/>
                  <a:pt x="128" y="117"/>
                </a:cubicBezTo>
                <a:cubicBezTo>
                  <a:pt x="128" y="153"/>
                  <a:pt x="128" y="153"/>
                  <a:pt x="128" y="153"/>
                </a:cubicBezTo>
                <a:cubicBezTo>
                  <a:pt x="124" y="153"/>
                  <a:pt x="124" y="153"/>
                  <a:pt x="124" y="153"/>
                </a:cubicBezTo>
                <a:lnTo>
                  <a:pt x="124" y="117"/>
                </a:lnTo>
                <a:close/>
                <a:moveTo>
                  <a:pt x="112" y="117"/>
                </a:moveTo>
                <a:cubicBezTo>
                  <a:pt x="117" y="117"/>
                  <a:pt x="117" y="117"/>
                  <a:pt x="117" y="117"/>
                </a:cubicBezTo>
                <a:cubicBezTo>
                  <a:pt x="117" y="153"/>
                  <a:pt x="117" y="153"/>
                  <a:pt x="117" y="153"/>
                </a:cubicBezTo>
                <a:cubicBezTo>
                  <a:pt x="112" y="153"/>
                  <a:pt x="112" y="153"/>
                  <a:pt x="112" y="153"/>
                </a:cubicBezTo>
                <a:lnTo>
                  <a:pt x="112" y="117"/>
                </a:lnTo>
                <a:close/>
                <a:moveTo>
                  <a:pt x="101" y="117"/>
                </a:moveTo>
                <a:cubicBezTo>
                  <a:pt x="105" y="117"/>
                  <a:pt x="105" y="117"/>
                  <a:pt x="105" y="117"/>
                </a:cubicBezTo>
                <a:cubicBezTo>
                  <a:pt x="105" y="153"/>
                  <a:pt x="105" y="153"/>
                  <a:pt x="105" y="153"/>
                </a:cubicBezTo>
                <a:cubicBezTo>
                  <a:pt x="101" y="153"/>
                  <a:pt x="101" y="153"/>
                  <a:pt x="101" y="153"/>
                </a:cubicBezTo>
                <a:lnTo>
                  <a:pt x="101" y="117"/>
                </a:lnTo>
                <a:close/>
                <a:moveTo>
                  <a:pt x="132" y="94"/>
                </a:moveTo>
                <a:cubicBezTo>
                  <a:pt x="137" y="86"/>
                  <a:pt x="137" y="86"/>
                  <a:pt x="137" y="86"/>
                </a:cubicBezTo>
                <a:cubicBezTo>
                  <a:pt x="117" y="75"/>
                  <a:pt x="117" y="75"/>
                  <a:pt x="117" y="75"/>
                </a:cubicBezTo>
                <a:cubicBezTo>
                  <a:pt x="113" y="83"/>
                  <a:pt x="113" y="83"/>
                  <a:pt x="113" y="83"/>
                </a:cubicBezTo>
                <a:cubicBezTo>
                  <a:pt x="103" y="78"/>
                  <a:pt x="103" y="78"/>
                  <a:pt x="103" y="78"/>
                </a:cubicBezTo>
                <a:cubicBezTo>
                  <a:pt x="99" y="85"/>
                  <a:pt x="99" y="85"/>
                  <a:pt x="99" y="85"/>
                </a:cubicBezTo>
                <a:cubicBezTo>
                  <a:pt x="137" y="107"/>
                  <a:pt x="137" y="107"/>
                  <a:pt x="137" y="107"/>
                </a:cubicBezTo>
                <a:cubicBezTo>
                  <a:pt x="141" y="100"/>
                  <a:pt x="141" y="100"/>
                  <a:pt x="141" y="100"/>
                </a:cubicBezTo>
                <a:lnTo>
                  <a:pt x="132" y="94"/>
                </a:lnTo>
                <a:close/>
                <a:moveTo>
                  <a:pt x="128" y="92"/>
                </a:moveTo>
                <a:cubicBezTo>
                  <a:pt x="116" y="85"/>
                  <a:pt x="116" y="85"/>
                  <a:pt x="116" y="85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131" y="88"/>
                  <a:pt x="131" y="88"/>
                  <a:pt x="131" y="88"/>
                </a:cubicBezTo>
                <a:lnTo>
                  <a:pt x="128" y="9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60DD57EE-B1F0-A0E5-4136-33A9CF47BE0D}"/>
              </a:ext>
            </a:extLst>
          </p:cNvPr>
          <p:cNvSpPr>
            <a:spLocks noEditPoints="1"/>
          </p:cNvSpPr>
          <p:nvPr/>
        </p:nvSpPr>
        <p:spPr bwMode="auto">
          <a:xfrm>
            <a:off x="2968626" y="5227638"/>
            <a:ext cx="180975" cy="254000"/>
          </a:xfrm>
          <a:custGeom>
            <a:avLst/>
            <a:gdLst>
              <a:gd name="T0" fmla="*/ 114 w 114"/>
              <a:gd name="T1" fmla="*/ 0 h 160"/>
              <a:gd name="T2" fmla="*/ 0 w 114"/>
              <a:gd name="T3" fmla="*/ 0 h 160"/>
              <a:gd name="T4" fmla="*/ 0 w 114"/>
              <a:gd name="T5" fmla="*/ 23 h 160"/>
              <a:gd name="T6" fmla="*/ 114 w 114"/>
              <a:gd name="T7" fmla="*/ 23 h 160"/>
              <a:gd name="T8" fmla="*/ 114 w 114"/>
              <a:gd name="T9" fmla="*/ 0 h 160"/>
              <a:gd name="T10" fmla="*/ 0 w 114"/>
              <a:gd name="T11" fmla="*/ 30 h 160"/>
              <a:gd name="T12" fmla="*/ 0 w 114"/>
              <a:gd name="T13" fmla="*/ 160 h 160"/>
              <a:gd name="T14" fmla="*/ 114 w 114"/>
              <a:gd name="T15" fmla="*/ 160 h 160"/>
              <a:gd name="T16" fmla="*/ 114 w 114"/>
              <a:gd name="T17" fmla="*/ 30 h 160"/>
              <a:gd name="T18" fmla="*/ 0 w 114"/>
              <a:gd name="T19" fmla="*/ 30 h 160"/>
              <a:gd name="T20" fmla="*/ 32 w 114"/>
              <a:gd name="T21" fmla="*/ 142 h 160"/>
              <a:gd name="T22" fmla="*/ 23 w 114"/>
              <a:gd name="T23" fmla="*/ 142 h 160"/>
              <a:gd name="T24" fmla="*/ 23 w 114"/>
              <a:gd name="T25" fmla="*/ 48 h 160"/>
              <a:gd name="T26" fmla="*/ 32 w 114"/>
              <a:gd name="T27" fmla="*/ 48 h 160"/>
              <a:gd name="T28" fmla="*/ 32 w 114"/>
              <a:gd name="T29" fmla="*/ 142 h 160"/>
              <a:gd name="T30" fmla="*/ 62 w 114"/>
              <a:gd name="T31" fmla="*/ 142 h 160"/>
              <a:gd name="T32" fmla="*/ 53 w 114"/>
              <a:gd name="T33" fmla="*/ 142 h 160"/>
              <a:gd name="T34" fmla="*/ 53 w 114"/>
              <a:gd name="T35" fmla="*/ 48 h 160"/>
              <a:gd name="T36" fmla="*/ 62 w 114"/>
              <a:gd name="T37" fmla="*/ 48 h 160"/>
              <a:gd name="T38" fmla="*/ 62 w 114"/>
              <a:gd name="T39" fmla="*/ 142 h 160"/>
              <a:gd name="T40" fmla="*/ 92 w 114"/>
              <a:gd name="T41" fmla="*/ 142 h 160"/>
              <a:gd name="T42" fmla="*/ 83 w 114"/>
              <a:gd name="T43" fmla="*/ 142 h 160"/>
              <a:gd name="T44" fmla="*/ 83 w 114"/>
              <a:gd name="T45" fmla="*/ 48 h 160"/>
              <a:gd name="T46" fmla="*/ 92 w 114"/>
              <a:gd name="T47" fmla="*/ 48 h 160"/>
              <a:gd name="T48" fmla="*/ 92 w 114"/>
              <a:gd name="T49" fmla="*/ 14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14" h="160">
                <a:moveTo>
                  <a:pt x="114" y="0"/>
                </a:moveTo>
                <a:lnTo>
                  <a:pt x="0" y="0"/>
                </a:lnTo>
                <a:lnTo>
                  <a:pt x="0" y="23"/>
                </a:lnTo>
                <a:lnTo>
                  <a:pt x="114" y="23"/>
                </a:lnTo>
                <a:lnTo>
                  <a:pt x="114" y="0"/>
                </a:lnTo>
                <a:close/>
                <a:moveTo>
                  <a:pt x="0" y="30"/>
                </a:moveTo>
                <a:lnTo>
                  <a:pt x="0" y="160"/>
                </a:lnTo>
                <a:lnTo>
                  <a:pt x="114" y="160"/>
                </a:lnTo>
                <a:lnTo>
                  <a:pt x="114" y="30"/>
                </a:lnTo>
                <a:lnTo>
                  <a:pt x="0" y="30"/>
                </a:lnTo>
                <a:close/>
                <a:moveTo>
                  <a:pt x="32" y="142"/>
                </a:moveTo>
                <a:lnTo>
                  <a:pt x="23" y="142"/>
                </a:lnTo>
                <a:lnTo>
                  <a:pt x="23" y="48"/>
                </a:lnTo>
                <a:lnTo>
                  <a:pt x="32" y="48"/>
                </a:lnTo>
                <a:lnTo>
                  <a:pt x="32" y="142"/>
                </a:lnTo>
                <a:close/>
                <a:moveTo>
                  <a:pt x="62" y="142"/>
                </a:moveTo>
                <a:lnTo>
                  <a:pt x="53" y="142"/>
                </a:lnTo>
                <a:lnTo>
                  <a:pt x="53" y="48"/>
                </a:lnTo>
                <a:lnTo>
                  <a:pt x="62" y="48"/>
                </a:lnTo>
                <a:lnTo>
                  <a:pt x="62" y="142"/>
                </a:lnTo>
                <a:close/>
                <a:moveTo>
                  <a:pt x="92" y="142"/>
                </a:moveTo>
                <a:lnTo>
                  <a:pt x="83" y="142"/>
                </a:lnTo>
                <a:lnTo>
                  <a:pt x="83" y="48"/>
                </a:lnTo>
                <a:lnTo>
                  <a:pt x="92" y="48"/>
                </a:lnTo>
                <a:lnTo>
                  <a:pt x="92" y="14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92F3C3A9-3E98-B6B6-271D-DC082C7396A1}"/>
              </a:ext>
            </a:extLst>
          </p:cNvPr>
          <p:cNvSpPr>
            <a:spLocks noEditPoints="1"/>
          </p:cNvSpPr>
          <p:nvPr/>
        </p:nvSpPr>
        <p:spPr bwMode="auto">
          <a:xfrm>
            <a:off x="3481388" y="5260975"/>
            <a:ext cx="254000" cy="185738"/>
          </a:xfrm>
          <a:custGeom>
            <a:avLst/>
            <a:gdLst>
              <a:gd name="T0" fmla="*/ 93 w 160"/>
              <a:gd name="T1" fmla="*/ 13 h 117"/>
              <a:gd name="T2" fmla="*/ 98 w 160"/>
              <a:gd name="T3" fmla="*/ 12 h 117"/>
              <a:gd name="T4" fmla="*/ 105 w 160"/>
              <a:gd name="T5" fmla="*/ 10 h 117"/>
              <a:gd name="T6" fmla="*/ 105 w 160"/>
              <a:gd name="T7" fmla="*/ 0 h 117"/>
              <a:gd name="T8" fmla="*/ 0 w 160"/>
              <a:gd name="T9" fmla="*/ 0 h 117"/>
              <a:gd name="T10" fmla="*/ 0 w 160"/>
              <a:gd name="T11" fmla="*/ 117 h 117"/>
              <a:gd name="T12" fmla="*/ 105 w 160"/>
              <a:gd name="T13" fmla="*/ 117 h 117"/>
              <a:gd name="T14" fmla="*/ 105 w 160"/>
              <a:gd name="T15" fmla="*/ 58 h 117"/>
              <a:gd name="T16" fmla="*/ 94 w 160"/>
              <a:gd name="T17" fmla="*/ 17 h 117"/>
              <a:gd name="T18" fmla="*/ 93 w 160"/>
              <a:gd name="T19" fmla="*/ 13 h 117"/>
              <a:gd name="T20" fmla="*/ 30 w 160"/>
              <a:gd name="T21" fmla="*/ 101 h 117"/>
              <a:gd name="T22" fmla="*/ 21 w 160"/>
              <a:gd name="T23" fmla="*/ 101 h 117"/>
              <a:gd name="T24" fmla="*/ 21 w 160"/>
              <a:gd name="T25" fmla="*/ 16 h 117"/>
              <a:gd name="T26" fmla="*/ 30 w 160"/>
              <a:gd name="T27" fmla="*/ 16 h 117"/>
              <a:gd name="T28" fmla="*/ 30 w 160"/>
              <a:gd name="T29" fmla="*/ 101 h 117"/>
              <a:gd name="T30" fmla="*/ 57 w 160"/>
              <a:gd name="T31" fmla="*/ 101 h 117"/>
              <a:gd name="T32" fmla="*/ 49 w 160"/>
              <a:gd name="T33" fmla="*/ 101 h 117"/>
              <a:gd name="T34" fmla="*/ 49 w 160"/>
              <a:gd name="T35" fmla="*/ 16 h 117"/>
              <a:gd name="T36" fmla="*/ 57 w 160"/>
              <a:gd name="T37" fmla="*/ 16 h 117"/>
              <a:gd name="T38" fmla="*/ 57 w 160"/>
              <a:gd name="T39" fmla="*/ 101 h 117"/>
              <a:gd name="T40" fmla="*/ 84 w 160"/>
              <a:gd name="T41" fmla="*/ 101 h 117"/>
              <a:gd name="T42" fmla="*/ 76 w 160"/>
              <a:gd name="T43" fmla="*/ 101 h 117"/>
              <a:gd name="T44" fmla="*/ 76 w 160"/>
              <a:gd name="T45" fmla="*/ 16 h 117"/>
              <a:gd name="T46" fmla="*/ 84 w 160"/>
              <a:gd name="T47" fmla="*/ 16 h 117"/>
              <a:gd name="T48" fmla="*/ 84 w 160"/>
              <a:gd name="T49" fmla="*/ 101 h 117"/>
              <a:gd name="T50" fmla="*/ 142 w 160"/>
              <a:gd name="T51" fmla="*/ 86 h 117"/>
              <a:gd name="T52" fmla="*/ 144 w 160"/>
              <a:gd name="T53" fmla="*/ 86 h 117"/>
              <a:gd name="T54" fmla="*/ 160 w 160"/>
              <a:gd name="T55" fmla="*/ 81 h 117"/>
              <a:gd name="T56" fmla="*/ 147 w 160"/>
              <a:gd name="T57" fmla="*/ 32 h 117"/>
              <a:gd name="T58" fmla="*/ 131 w 160"/>
              <a:gd name="T59" fmla="*/ 36 h 117"/>
              <a:gd name="T60" fmla="*/ 128 w 160"/>
              <a:gd name="T61" fmla="*/ 37 h 117"/>
              <a:gd name="T62" fmla="*/ 126 w 160"/>
              <a:gd name="T63" fmla="*/ 37 h 117"/>
              <a:gd name="T64" fmla="*/ 119 w 160"/>
              <a:gd name="T65" fmla="*/ 11 h 117"/>
              <a:gd name="T66" fmla="*/ 105 w 160"/>
              <a:gd name="T67" fmla="*/ 14 h 117"/>
              <a:gd name="T68" fmla="*/ 99 w 160"/>
              <a:gd name="T69" fmla="*/ 16 h 117"/>
              <a:gd name="T70" fmla="*/ 105 w 160"/>
              <a:gd name="T71" fmla="*/ 41 h 117"/>
              <a:gd name="T72" fmla="*/ 125 w 160"/>
              <a:gd name="T73" fmla="*/ 117 h 117"/>
              <a:gd name="T74" fmla="*/ 146 w 160"/>
              <a:gd name="T75" fmla="*/ 112 h 117"/>
              <a:gd name="T76" fmla="*/ 140 w 160"/>
              <a:gd name="T77" fmla="*/ 87 h 117"/>
              <a:gd name="T78" fmla="*/ 142 w 160"/>
              <a:gd name="T79" fmla="*/ 86 h 117"/>
              <a:gd name="T80" fmla="*/ 137 w 160"/>
              <a:gd name="T81" fmla="*/ 79 h 117"/>
              <a:gd name="T82" fmla="*/ 129 w 160"/>
              <a:gd name="T83" fmla="*/ 45 h 117"/>
              <a:gd name="T84" fmla="*/ 131 w 160"/>
              <a:gd name="T85" fmla="*/ 45 h 117"/>
              <a:gd name="T86" fmla="*/ 133 w 160"/>
              <a:gd name="T87" fmla="*/ 44 h 117"/>
              <a:gd name="T88" fmla="*/ 141 w 160"/>
              <a:gd name="T89" fmla="*/ 42 h 117"/>
              <a:gd name="T90" fmla="*/ 150 w 160"/>
              <a:gd name="T91" fmla="*/ 75 h 117"/>
              <a:gd name="T92" fmla="*/ 142 w 160"/>
              <a:gd name="T93" fmla="*/ 78 h 117"/>
              <a:gd name="T94" fmla="*/ 139 w 160"/>
              <a:gd name="T95" fmla="*/ 78 h 117"/>
              <a:gd name="T96" fmla="*/ 137 w 160"/>
              <a:gd name="T97" fmla="*/ 79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0" h="117">
                <a:moveTo>
                  <a:pt x="93" y="13"/>
                </a:moveTo>
                <a:lnTo>
                  <a:pt x="98" y="12"/>
                </a:lnTo>
                <a:lnTo>
                  <a:pt x="105" y="10"/>
                </a:lnTo>
                <a:lnTo>
                  <a:pt x="105" y="0"/>
                </a:lnTo>
                <a:lnTo>
                  <a:pt x="0" y="0"/>
                </a:lnTo>
                <a:lnTo>
                  <a:pt x="0" y="117"/>
                </a:lnTo>
                <a:lnTo>
                  <a:pt x="105" y="117"/>
                </a:lnTo>
                <a:lnTo>
                  <a:pt x="105" y="58"/>
                </a:lnTo>
                <a:lnTo>
                  <a:pt x="94" y="17"/>
                </a:lnTo>
                <a:lnTo>
                  <a:pt x="93" y="13"/>
                </a:lnTo>
                <a:close/>
                <a:moveTo>
                  <a:pt x="30" y="101"/>
                </a:moveTo>
                <a:lnTo>
                  <a:pt x="21" y="101"/>
                </a:lnTo>
                <a:lnTo>
                  <a:pt x="21" y="16"/>
                </a:lnTo>
                <a:lnTo>
                  <a:pt x="30" y="16"/>
                </a:lnTo>
                <a:lnTo>
                  <a:pt x="30" y="101"/>
                </a:lnTo>
                <a:close/>
                <a:moveTo>
                  <a:pt x="57" y="101"/>
                </a:moveTo>
                <a:lnTo>
                  <a:pt x="49" y="101"/>
                </a:lnTo>
                <a:lnTo>
                  <a:pt x="49" y="16"/>
                </a:lnTo>
                <a:lnTo>
                  <a:pt x="57" y="16"/>
                </a:lnTo>
                <a:lnTo>
                  <a:pt x="57" y="101"/>
                </a:lnTo>
                <a:close/>
                <a:moveTo>
                  <a:pt x="84" y="101"/>
                </a:moveTo>
                <a:lnTo>
                  <a:pt x="76" y="101"/>
                </a:lnTo>
                <a:lnTo>
                  <a:pt x="76" y="16"/>
                </a:lnTo>
                <a:lnTo>
                  <a:pt x="84" y="16"/>
                </a:lnTo>
                <a:lnTo>
                  <a:pt x="84" y="101"/>
                </a:lnTo>
                <a:close/>
                <a:moveTo>
                  <a:pt x="142" y="86"/>
                </a:moveTo>
                <a:lnTo>
                  <a:pt x="144" y="86"/>
                </a:lnTo>
                <a:lnTo>
                  <a:pt x="160" y="81"/>
                </a:lnTo>
                <a:lnTo>
                  <a:pt x="147" y="32"/>
                </a:lnTo>
                <a:lnTo>
                  <a:pt x="131" y="36"/>
                </a:lnTo>
                <a:lnTo>
                  <a:pt x="128" y="37"/>
                </a:lnTo>
                <a:lnTo>
                  <a:pt x="126" y="37"/>
                </a:lnTo>
                <a:lnTo>
                  <a:pt x="119" y="11"/>
                </a:lnTo>
                <a:lnTo>
                  <a:pt x="105" y="14"/>
                </a:lnTo>
                <a:lnTo>
                  <a:pt x="99" y="16"/>
                </a:lnTo>
                <a:lnTo>
                  <a:pt x="105" y="41"/>
                </a:lnTo>
                <a:lnTo>
                  <a:pt x="125" y="117"/>
                </a:lnTo>
                <a:lnTo>
                  <a:pt x="146" y="112"/>
                </a:lnTo>
                <a:lnTo>
                  <a:pt x="140" y="87"/>
                </a:lnTo>
                <a:lnTo>
                  <a:pt x="142" y="86"/>
                </a:lnTo>
                <a:close/>
                <a:moveTo>
                  <a:pt x="137" y="79"/>
                </a:moveTo>
                <a:lnTo>
                  <a:pt x="129" y="45"/>
                </a:lnTo>
                <a:lnTo>
                  <a:pt x="131" y="45"/>
                </a:lnTo>
                <a:lnTo>
                  <a:pt x="133" y="44"/>
                </a:lnTo>
                <a:lnTo>
                  <a:pt x="141" y="42"/>
                </a:lnTo>
                <a:lnTo>
                  <a:pt x="150" y="75"/>
                </a:lnTo>
                <a:lnTo>
                  <a:pt x="142" y="78"/>
                </a:lnTo>
                <a:lnTo>
                  <a:pt x="139" y="78"/>
                </a:lnTo>
                <a:lnTo>
                  <a:pt x="137" y="7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0652A4C5-2736-1851-9B46-8F704D01E01D}"/>
              </a:ext>
            </a:extLst>
          </p:cNvPr>
          <p:cNvSpPr>
            <a:spLocks/>
          </p:cNvSpPr>
          <p:nvPr/>
        </p:nvSpPr>
        <p:spPr bwMode="auto">
          <a:xfrm>
            <a:off x="5173663" y="5222875"/>
            <a:ext cx="173038" cy="258763"/>
          </a:xfrm>
          <a:custGeom>
            <a:avLst/>
            <a:gdLst>
              <a:gd name="T0" fmla="*/ 60 w 109"/>
              <a:gd name="T1" fmla="*/ 86 h 163"/>
              <a:gd name="T2" fmla="*/ 89 w 109"/>
              <a:gd name="T3" fmla="*/ 94 h 163"/>
              <a:gd name="T4" fmla="*/ 96 w 109"/>
              <a:gd name="T5" fmla="*/ 84 h 163"/>
              <a:gd name="T6" fmla="*/ 105 w 109"/>
              <a:gd name="T7" fmla="*/ 78 h 163"/>
              <a:gd name="T8" fmla="*/ 98 w 109"/>
              <a:gd name="T9" fmla="*/ 58 h 163"/>
              <a:gd name="T10" fmla="*/ 77 w 109"/>
              <a:gd name="T11" fmla="*/ 55 h 163"/>
              <a:gd name="T12" fmla="*/ 66 w 109"/>
              <a:gd name="T13" fmla="*/ 57 h 163"/>
              <a:gd name="T14" fmla="*/ 67 w 109"/>
              <a:gd name="T15" fmla="*/ 49 h 163"/>
              <a:gd name="T16" fmla="*/ 78 w 109"/>
              <a:gd name="T17" fmla="*/ 50 h 163"/>
              <a:gd name="T18" fmla="*/ 88 w 109"/>
              <a:gd name="T19" fmla="*/ 49 h 163"/>
              <a:gd name="T20" fmla="*/ 103 w 109"/>
              <a:gd name="T21" fmla="*/ 34 h 163"/>
              <a:gd name="T22" fmla="*/ 93 w 109"/>
              <a:gd name="T23" fmla="*/ 19 h 163"/>
              <a:gd name="T24" fmla="*/ 75 w 109"/>
              <a:gd name="T25" fmla="*/ 3 h 163"/>
              <a:gd name="T26" fmla="*/ 58 w 109"/>
              <a:gd name="T27" fmla="*/ 13 h 163"/>
              <a:gd name="T28" fmla="*/ 57 w 109"/>
              <a:gd name="T29" fmla="*/ 36 h 163"/>
              <a:gd name="T30" fmla="*/ 51 w 109"/>
              <a:gd name="T31" fmla="*/ 44 h 163"/>
              <a:gd name="T32" fmla="*/ 51 w 109"/>
              <a:gd name="T33" fmla="*/ 24 h 163"/>
              <a:gd name="T34" fmla="*/ 24 w 109"/>
              <a:gd name="T35" fmla="*/ 9 h 163"/>
              <a:gd name="T36" fmla="*/ 12 w 109"/>
              <a:gd name="T37" fmla="*/ 25 h 163"/>
              <a:gd name="T38" fmla="*/ 4 w 109"/>
              <a:gd name="T39" fmla="*/ 40 h 163"/>
              <a:gd name="T40" fmla="*/ 18 w 109"/>
              <a:gd name="T41" fmla="*/ 54 h 163"/>
              <a:gd name="T42" fmla="*/ 39 w 109"/>
              <a:gd name="T43" fmla="*/ 51 h 163"/>
              <a:gd name="T44" fmla="*/ 43 w 109"/>
              <a:gd name="T45" fmla="*/ 59 h 163"/>
              <a:gd name="T46" fmla="*/ 34 w 109"/>
              <a:gd name="T47" fmla="*/ 59 h 163"/>
              <a:gd name="T48" fmla="*/ 23 w 109"/>
              <a:gd name="T49" fmla="*/ 59 h 163"/>
              <a:gd name="T50" fmla="*/ 10 w 109"/>
              <a:gd name="T51" fmla="*/ 86 h 163"/>
              <a:gd name="T52" fmla="*/ 23 w 109"/>
              <a:gd name="T53" fmla="*/ 94 h 163"/>
              <a:gd name="T54" fmla="*/ 17 w 109"/>
              <a:gd name="T55" fmla="*/ 109 h 163"/>
              <a:gd name="T56" fmla="*/ 32 w 109"/>
              <a:gd name="T57" fmla="*/ 163 h 163"/>
              <a:gd name="T58" fmla="*/ 38 w 109"/>
              <a:gd name="T59" fmla="*/ 157 h 163"/>
              <a:gd name="T60" fmla="*/ 29 w 109"/>
              <a:gd name="T61" fmla="*/ 102 h 163"/>
              <a:gd name="T62" fmla="*/ 29 w 109"/>
              <a:gd name="T63" fmla="*/ 102 h 163"/>
              <a:gd name="T64" fmla="*/ 49 w 109"/>
              <a:gd name="T65" fmla="*/ 101 h 163"/>
              <a:gd name="T66" fmla="*/ 55 w 109"/>
              <a:gd name="T67" fmla="*/ 78 h 163"/>
              <a:gd name="T68" fmla="*/ 52 w 109"/>
              <a:gd name="T69" fmla="*/ 67 h 163"/>
              <a:gd name="T70" fmla="*/ 58 w 109"/>
              <a:gd name="T71" fmla="*/ 64 h 163"/>
              <a:gd name="T72" fmla="*/ 60 w 109"/>
              <a:gd name="T73" fmla="*/ 74 h 163"/>
              <a:gd name="T74" fmla="*/ 60 w 109"/>
              <a:gd name="T75" fmla="*/ 86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9" h="163">
                <a:moveTo>
                  <a:pt x="60" y="86"/>
                </a:moveTo>
                <a:cubicBezTo>
                  <a:pt x="62" y="99"/>
                  <a:pt x="84" y="112"/>
                  <a:pt x="89" y="94"/>
                </a:cubicBezTo>
                <a:cubicBezTo>
                  <a:pt x="91" y="90"/>
                  <a:pt x="93" y="87"/>
                  <a:pt x="96" y="84"/>
                </a:cubicBezTo>
                <a:cubicBezTo>
                  <a:pt x="99" y="82"/>
                  <a:pt x="103" y="81"/>
                  <a:pt x="105" y="78"/>
                </a:cubicBezTo>
                <a:cubicBezTo>
                  <a:pt x="109" y="70"/>
                  <a:pt x="105" y="63"/>
                  <a:pt x="98" y="58"/>
                </a:cubicBezTo>
                <a:cubicBezTo>
                  <a:pt x="92" y="54"/>
                  <a:pt x="84" y="53"/>
                  <a:pt x="77" y="55"/>
                </a:cubicBezTo>
                <a:cubicBezTo>
                  <a:pt x="74" y="56"/>
                  <a:pt x="70" y="59"/>
                  <a:pt x="66" y="57"/>
                </a:cubicBezTo>
                <a:cubicBezTo>
                  <a:pt x="63" y="55"/>
                  <a:pt x="64" y="51"/>
                  <a:pt x="67" y="49"/>
                </a:cubicBezTo>
                <a:cubicBezTo>
                  <a:pt x="71" y="48"/>
                  <a:pt x="75" y="50"/>
                  <a:pt x="78" y="50"/>
                </a:cubicBezTo>
                <a:cubicBezTo>
                  <a:pt x="81" y="51"/>
                  <a:pt x="85" y="50"/>
                  <a:pt x="88" y="49"/>
                </a:cubicBezTo>
                <a:cubicBezTo>
                  <a:pt x="95" y="47"/>
                  <a:pt x="102" y="41"/>
                  <a:pt x="103" y="34"/>
                </a:cubicBezTo>
                <a:cubicBezTo>
                  <a:pt x="105" y="26"/>
                  <a:pt x="99" y="22"/>
                  <a:pt x="93" y="19"/>
                </a:cubicBezTo>
                <a:cubicBezTo>
                  <a:pt x="85" y="16"/>
                  <a:pt x="84" y="6"/>
                  <a:pt x="75" y="3"/>
                </a:cubicBezTo>
                <a:cubicBezTo>
                  <a:pt x="68" y="1"/>
                  <a:pt x="61" y="7"/>
                  <a:pt x="58" y="13"/>
                </a:cubicBezTo>
                <a:cubicBezTo>
                  <a:pt x="53" y="20"/>
                  <a:pt x="54" y="29"/>
                  <a:pt x="57" y="36"/>
                </a:cubicBezTo>
                <a:cubicBezTo>
                  <a:pt x="60" y="41"/>
                  <a:pt x="55" y="49"/>
                  <a:pt x="51" y="44"/>
                </a:cubicBezTo>
                <a:cubicBezTo>
                  <a:pt x="47" y="39"/>
                  <a:pt x="52" y="30"/>
                  <a:pt x="51" y="24"/>
                </a:cubicBezTo>
                <a:cubicBezTo>
                  <a:pt x="49" y="14"/>
                  <a:pt x="35" y="0"/>
                  <a:pt x="24" y="9"/>
                </a:cubicBezTo>
                <a:cubicBezTo>
                  <a:pt x="19" y="13"/>
                  <a:pt x="19" y="21"/>
                  <a:pt x="12" y="25"/>
                </a:cubicBezTo>
                <a:cubicBezTo>
                  <a:pt x="6" y="29"/>
                  <a:pt x="2" y="33"/>
                  <a:pt x="4" y="40"/>
                </a:cubicBezTo>
                <a:cubicBezTo>
                  <a:pt x="5" y="47"/>
                  <a:pt x="12" y="52"/>
                  <a:pt x="18" y="54"/>
                </a:cubicBezTo>
                <a:cubicBezTo>
                  <a:pt x="26" y="56"/>
                  <a:pt x="31" y="53"/>
                  <a:pt x="39" y="51"/>
                </a:cubicBezTo>
                <a:cubicBezTo>
                  <a:pt x="44" y="50"/>
                  <a:pt x="49" y="57"/>
                  <a:pt x="43" y="59"/>
                </a:cubicBezTo>
                <a:cubicBezTo>
                  <a:pt x="40" y="61"/>
                  <a:pt x="37" y="59"/>
                  <a:pt x="34" y="59"/>
                </a:cubicBezTo>
                <a:cubicBezTo>
                  <a:pt x="30" y="58"/>
                  <a:pt x="27" y="58"/>
                  <a:pt x="23" y="59"/>
                </a:cubicBezTo>
                <a:cubicBezTo>
                  <a:pt x="13" y="61"/>
                  <a:pt x="0" y="77"/>
                  <a:pt x="10" y="86"/>
                </a:cubicBezTo>
                <a:cubicBezTo>
                  <a:pt x="13" y="89"/>
                  <a:pt x="21" y="90"/>
                  <a:pt x="23" y="94"/>
                </a:cubicBezTo>
                <a:cubicBezTo>
                  <a:pt x="21" y="97"/>
                  <a:pt x="19" y="103"/>
                  <a:pt x="17" y="109"/>
                </a:cubicBezTo>
                <a:cubicBezTo>
                  <a:pt x="14" y="122"/>
                  <a:pt x="15" y="141"/>
                  <a:pt x="32" y="163"/>
                </a:cubicBezTo>
                <a:cubicBezTo>
                  <a:pt x="38" y="157"/>
                  <a:pt x="38" y="157"/>
                  <a:pt x="38" y="157"/>
                </a:cubicBezTo>
                <a:cubicBezTo>
                  <a:pt x="19" y="133"/>
                  <a:pt x="24" y="113"/>
                  <a:pt x="29" y="102"/>
                </a:cubicBezTo>
                <a:cubicBezTo>
                  <a:pt x="29" y="102"/>
                  <a:pt x="29" y="102"/>
                  <a:pt x="29" y="102"/>
                </a:cubicBezTo>
                <a:cubicBezTo>
                  <a:pt x="35" y="108"/>
                  <a:pt x="43" y="106"/>
                  <a:pt x="49" y="101"/>
                </a:cubicBezTo>
                <a:cubicBezTo>
                  <a:pt x="55" y="95"/>
                  <a:pt x="57" y="87"/>
                  <a:pt x="55" y="78"/>
                </a:cubicBezTo>
                <a:cubicBezTo>
                  <a:pt x="54" y="75"/>
                  <a:pt x="51" y="71"/>
                  <a:pt x="52" y="67"/>
                </a:cubicBezTo>
                <a:cubicBezTo>
                  <a:pt x="53" y="64"/>
                  <a:pt x="56" y="63"/>
                  <a:pt x="58" y="64"/>
                </a:cubicBezTo>
                <a:cubicBezTo>
                  <a:pt x="62" y="67"/>
                  <a:pt x="60" y="71"/>
                  <a:pt x="60" y="74"/>
                </a:cubicBezTo>
                <a:cubicBezTo>
                  <a:pt x="59" y="78"/>
                  <a:pt x="59" y="82"/>
                  <a:pt x="60" y="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0805327A-4C91-B630-D0F9-1A4AA5E9AF3E}"/>
              </a:ext>
            </a:extLst>
          </p:cNvPr>
          <p:cNvSpPr>
            <a:spLocks noEditPoints="1"/>
          </p:cNvSpPr>
          <p:nvPr/>
        </p:nvSpPr>
        <p:spPr bwMode="auto">
          <a:xfrm>
            <a:off x="7335838" y="5254625"/>
            <a:ext cx="254000" cy="200025"/>
          </a:xfrm>
          <a:custGeom>
            <a:avLst/>
            <a:gdLst>
              <a:gd name="T0" fmla="*/ 142 w 160"/>
              <a:gd name="T1" fmla="*/ 18 h 126"/>
              <a:gd name="T2" fmla="*/ 19 w 160"/>
              <a:gd name="T3" fmla="*/ 18 h 126"/>
              <a:gd name="T4" fmla="*/ 19 w 160"/>
              <a:gd name="T5" fmla="*/ 107 h 126"/>
              <a:gd name="T6" fmla="*/ 142 w 160"/>
              <a:gd name="T7" fmla="*/ 107 h 126"/>
              <a:gd name="T8" fmla="*/ 142 w 160"/>
              <a:gd name="T9" fmla="*/ 18 h 126"/>
              <a:gd name="T10" fmla="*/ 114 w 160"/>
              <a:gd name="T11" fmla="*/ 30 h 126"/>
              <a:gd name="T12" fmla="*/ 124 w 160"/>
              <a:gd name="T13" fmla="*/ 40 h 126"/>
              <a:gd name="T14" fmla="*/ 114 w 160"/>
              <a:gd name="T15" fmla="*/ 49 h 126"/>
              <a:gd name="T16" fmla="*/ 105 w 160"/>
              <a:gd name="T17" fmla="*/ 40 h 126"/>
              <a:gd name="T18" fmla="*/ 114 w 160"/>
              <a:gd name="T19" fmla="*/ 30 h 126"/>
              <a:gd name="T20" fmla="*/ 77 w 160"/>
              <a:gd name="T21" fmla="*/ 97 h 126"/>
              <a:gd name="T22" fmla="*/ 30 w 160"/>
              <a:gd name="T23" fmla="*/ 97 h 126"/>
              <a:gd name="T24" fmla="*/ 66 w 160"/>
              <a:gd name="T25" fmla="*/ 48 h 126"/>
              <a:gd name="T26" fmla="*/ 89 w 160"/>
              <a:gd name="T27" fmla="*/ 80 h 126"/>
              <a:gd name="T28" fmla="*/ 79 w 160"/>
              <a:gd name="T29" fmla="*/ 94 h 126"/>
              <a:gd name="T30" fmla="*/ 77 w 160"/>
              <a:gd name="T31" fmla="*/ 97 h 126"/>
              <a:gd name="T32" fmla="*/ 83 w 160"/>
              <a:gd name="T33" fmla="*/ 97 h 126"/>
              <a:gd name="T34" fmla="*/ 92 w 160"/>
              <a:gd name="T35" fmla="*/ 84 h 126"/>
              <a:gd name="T36" fmla="*/ 107 w 160"/>
              <a:gd name="T37" fmla="*/ 63 h 126"/>
              <a:gd name="T38" fmla="*/ 131 w 160"/>
              <a:gd name="T39" fmla="*/ 97 h 126"/>
              <a:gd name="T40" fmla="*/ 83 w 160"/>
              <a:gd name="T41" fmla="*/ 97 h 126"/>
              <a:gd name="T42" fmla="*/ 0 w 160"/>
              <a:gd name="T43" fmla="*/ 0 h 126"/>
              <a:gd name="T44" fmla="*/ 0 w 160"/>
              <a:gd name="T45" fmla="*/ 126 h 126"/>
              <a:gd name="T46" fmla="*/ 160 w 160"/>
              <a:gd name="T47" fmla="*/ 126 h 126"/>
              <a:gd name="T48" fmla="*/ 160 w 160"/>
              <a:gd name="T49" fmla="*/ 0 h 126"/>
              <a:gd name="T50" fmla="*/ 0 w 160"/>
              <a:gd name="T51" fmla="*/ 0 h 126"/>
              <a:gd name="T52" fmla="*/ 148 w 160"/>
              <a:gd name="T53" fmla="*/ 113 h 126"/>
              <a:gd name="T54" fmla="*/ 13 w 160"/>
              <a:gd name="T55" fmla="*/ 113 h 126"/>
              <a:gd name="T56" fmla="*/ 13 w 160"/>
              <a:gd name="T57" fmla="*/ 12 h 126"/>
              <a:gd name="T58" fmla="*/ 148 w 160"/>
              <a:gd name="T59" fmla="*/ 12 h 126"/>
              <a:gd name="T60" fmla="*/ 148 w 160"/>
              <a:gd name="T61" fmla="*/ 113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0" h="126">
                <a:moveTo>
                  <a:pt x="142" y="18"/>
                </a:moveTo>
                <a:cubicBezTo>
                  <a:pt x="19" y="18"/>
                  <a:pt x="19" y="18"/>
                  <a:pt x="19" y="18"/>
                </a:cubicBezTo>
                <a:cubicBezTo>
                  <a:pt x="19" y="107"/>
                  <a:pt x="19" y="107"/>
                  <a:pt x="19" y="107"/>
                </a:cubicBezTo>
                <a:cubicBezTo>
                  <a:pt x="142" y="107"/>
                  <a:pt x="142" y="107"/>
                  <a:pt x="142" y="107"/>
                </a:cubicBezTo>
                <a:lnTo>
                  <a:pt x="142" y="18"/>
                </a:lnTo>
                <a:close/>
                <a:moveTo>
                  <a:pt x="114" y="30"/>
                </a:moveTo>
                <a:cubicBezTo>
                  <a:pt x="120" y="30"/>
                  <a:pt x="124" y="34"/>
                  <a:pt x="124" y="40"/>
                </a:cubicBezTo>
                <a:cubicBezTo>
                  <a:pt x="124" y="45"/>
                  <a:pt x="120" y="49"/>
                  <a:pt x="114" y="49"/>
                </a:cubicBezTo>
                <a:cubicBezTo>
                  <a:pt x="109" y="49"/>
                  <a:pt x="105" y="45"/>
                  <a:pt x="105" y="40"/>
                </a:cubicBezTo>
                <a:cubicBezTo>
                  <a:pt x="105" y="34"/>
                  <a:pt x="109" y="30"/>
                  <a:pt x="114" y="30"/>
                </a:cubicBezTo>
                <a:close/>
                <a:moveTo>
                  <a:pt x="77" y="97"/>
                </a:moveTo>
                <a:cubicBezTo>
                  <a:pt x="30" y="97"/>
                  <a:pt x="30" y="97"/>
                  <a:pt x="30" y="97"/>
                </a:cubicBezTo>
                <a:cubicBezTo>
                  <a:pt x="66" y="48"/>
                  <a:pt x="66" y="48"/>
                  <a:pt x="66" y="48"/>
                </a:cubicBezTo>
                <a:cubicBezTo>
                  <a:pt x="89" y="80"/>
                  <a:pt x="89" y="80"/>
                  <a:pt x="89" y="80"/>
                </a:cubicBezTo>
                <a:cubicBezTo>
                  <a:pt x="79" y="94"/>
                  <a:pt x="79" y="94"/>
                  <a:pt x="79" y="94"/>
                </a:cubicBezTo>
                <a:lnTo>
                  <a:pt x="77" y="97"/>
                </a:lnTo>
                <a:close/>
                <a:moveTo>
                  <a:pt x="83" y="97"/>
                </a:moveTo>
                <a:cubicBezTo>
                  <a:pt x="92" y="84"/>
                  <a:pt x="92" y="84"/>
                  <a:pt x="92" y="84"/>
                </a:cubicBezTo>
                <a:cubicBezTo>
                  <a:pt x="107" y="63"/>
                  <a:pt x="107" y="63"/>
                  <a:pt x="107" y="63"/>
                </a:cubicBezTo>
                <a:cubicBezTo>
                  <a:pt x="131" y="97"/>
                  <a:pt x="131" y="97"/>
                  <a:pt x="131" y="97"/>
                </a:cubicBezTo>
                <a:lnTo>
                  <a:pt x="83" y="97"/>
                </a:lnTo>
                <a:close/>
                <a:moveTo>
                  <a:pt x="0" y="0"/>
                </a:moveTo>
                <a:cubicBezTo>
                  <a:pt x="0" y="126"/>
                  <a:pt x="0" y="126"/>
                  <a:pt x="0" y="126"/>
                </a:cubicBezTo>
                <a:cubicBezTo>
                  <a:pt x="160" y="126"/>
                  <a:pt x="160" y="126"/>
                  <a:pt x="160" y="126"/>
                </a:cubicBezTo>
                <a:cubicBezTo>
                  <a:pt x="160" y="0"/>
                  <a:pt x="160" y="0"/>
                  <a:pt x="160" y="0"/>
                </a:cubicBezTo>
                <a:lnTo>
                  <a:pt x="0" y="0"/>
                </a:lnTo>
                <a:close/>
                <a:moveTo>
                  <a:pt x="148" y="113"/>
                </a:moveTo>
                <a:cubicBezTo>
                  <a:pt x="13" y="113"/>
                  <a:pt x="13" y="113"/>
                  <a:pt x="13" y="113"/>
                </a:cubicBezTo>
                <a:cubicBezTo>
                  <a:pt x="13" y="12"/>
                  <a:pt x="13" y="12"/>
                  <a:pt x="13" y="12"/>
                </a:cubicBezTo>
                <a:cubicBezTo>
                  <a:pt x="148" y="12"/>
                  <a:pt x="148" y="12"/>
                  <a:pt x="148" y="12"/>
                </a:cubicBezTo>
                <a:lnTo>
                  <a:pt x="148" y="1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130C5CA9-61DC-46C1-99C9-4DED8D33E7AD}"/>
              </a:ext>
            </a:extLst>
          </p:cNvPr>
          <p:cNvSpPr>
            <a:spLocks noEditPoints="1"/>
          </p:cNvSpPr>
          <p:nvPr/>
        </p:nvSpPr>
        <p:spPr bwMode="auto">
          <a:xfrm>
            <a:off x="11217276" y="5778500"/>
            <a:ext cx="200025" cy="254000"/>
          </a:xfrm>
          <a:custGeom>
            <a:avLst/>
            <a:gdLst>
              <a:gd name="T0" fmla="*/ 62 w 126"/>
              <a:gd name="T1" fmla="*/ 92 h 160"/>
              <a:gd name="T2" fmla="*/ 62 w 126"/>
              <a:gd name="T3" fmla="*/ 92 h 160"/>
              <a:gd name="T4" fmla="*/ 55 w 126"/>
              <a:gd name="T5" fmla="*/ 94 h 160"/>
              <a:gd name="T6" fmla="*/ 55 w 126"/>
              <a:gd name="T7" fmla="*/ 160 h 160"/>
              <a:gd name="T8" fmla="*/ 68 w 126"/>
              <a:gd name="T9" fmla="*/ 160 h 160"/>
              <a:gd name="T10" fmla="*/ 68 w 126"/>
              <a:gd name="T11" fmla="*/ 94 h 160"/>
              <a:gd name="T12" fmla="*/ 62 w 126"/>
              <a:gd name="T13" fmla="*/ 92 h 160"/>
              <a:gd name="T14" fmla="*/ 63 w 126"/>
              <a:gd name="T15" fmla="*/ 8 h 160"/>
              <a:gd name="T16" fmla="*/ 63 w 126"/>
              <a:gd name="T17" fmla="*/ 8 h 160"/>
              <a:gd name="T18" fmla="*/ 64 w 126"/>
              <a:gd name="T19" fmla="*/ 8 h 160"/>
              <a:gd name="T20" fmla="*/ 68 w 126"/>
              <a:gd name="T21" fmla="*/ 8 h 160"/>
              <a:gd name="T22" fmla="*/ 68 w 126"/>
              <a:gd name="T23" fmla="*/ 0 h 160"/>
              <a:gd name="T24" fmla="*/ 55 w 126"/>
              <a:gd name="T25" fmla="*/ 0 h 160"/>
              <a:gd name="T26" fmla="*/ 55 w 126"/>
              <a:gd name="T27" fmla="*/ 9 h 160"/>
              <a:gd name="T28" fmla="*/ 63 w 126"/>
              <a:gd name="T29" fmla="*/ 8 h 160"/>
              <a:gd name="T30" fmla="*/ 68 w 126"/>
              <a:gd name="T31" fmla="*/ 13 h 160"/>
              <a:gd name="T32" fmla="*/ 64 w 126"/>
              <a:gd name="T33" fmla="*/ 12 h 160"/>
              <a:gd name="T34" fmla="*/ 63 w 126"/>
              <a:gd name="T35" fmla="*/ 12 h 160"/>
              <a:gd name="T36" fmla="*/ 55 w 126"/>
              <a:gd name="T37" fmla="*/ 13 h 160"/>
              <a:gd name="T38" fmla="*/ 0 w 126"/>
              <a:gd name="T39" fmla="*/ 74 h 160"/>
              <a:gd name="T40" fmla="*/ 4 w 126"/>
              <a:gd name="T41" fmla="*/ 97 h 160"/>
              <a:gd name="T42" fmla="*/ 7 w 126"/>
              <a:gd name="T43" fmla="*/ 100 h 160"/>
              <a:gd name="T44" fmla="*/ 10 w 126"/>
              <a:gd name="T45" fmla="*/ 97 h 160"/>
              <a:gd name="T46" fmla="*/ 26 w 126"/>
              <a:gd name="T47" fmla="*/ 87 h 160"/>
              <a:gd name="T48" fmla="*/ 26 w 126"/>
              <a:gd name="T49" fmla="*/ 87 h 160"/>
              <a:gd name="T50" fmla="*/ 42 w 126"/>
              <a:gd name="T51" fmla="*/ 98 h 160"/>
              <a:gd name="T52" fmla="*/ 44 w 126"/>
              <a:gd name="T53" fmla="*/ 101 h 160"/>
              <a:gd name="T54" fmla="*/ 46 w 126"/>
              <a:gd name="T55" fmla="*/ 98 h 160"/>
              <a:gd name="T56" fmla="*/ 55 w 126"/>
              <a:gd name="T57" fmla="*/ 89 h 160"/>
              <a:gd name="T58" fmla="*/ 62 w 126"/>
              <a:gd name="T59" fmla="*/ 88 h 160"/>
              <a:gd name="T60" fmla="*/ 62 w 126"/>
              <a:gd name="T61" fmla="*/ 88 h 160"/>
              <a:gd name="T62" fmla="*/ 68 w 126"/>
              <a:gd name="T63" fmla="*/ 89 h 160"/>
              <a:gd name="T64" fmla="*/ 78 w 126"/>
              <a:gd name="T65" fmla="*/ 98 h 160"/>
              <a:gd name="T66" fmla="*/ 80 w 126"/>
              <a:gd name="T67" fmla="*/ 102 h 160"/>
              <a:gd name="T68" fmla="*/ 82 w 126"/>
              <a:gd name="T69" fmla="*/ 99 h 160"/>
              <a:gd name="T70" fmla="*/ 98 w 126"/>
              <a:gd name="T71" fmla="*/ 89 h 160"/>
              <a:gd name="T72" fmla="*/ 98 w 126"/>
              <a:gd name="T73" fmla="*/ 89 h 160"/>
              <a:gd name="T74" fmla="*/ 114 w 126"/>
              <a:gd name="T75" fmla="*/ 99 h 160"/>
              <a:gd name="T76" fmla="*/ 116 w 126"/>
              <a:gd name="T77" fmla="*/ 103 h 160"/>
              <a:gd name="T78" fmla="*/ 117 w 126"/>
              <a:gd name="T79" fmla="*/ 105 h 160"/>
              <a:gd name="T80" fmla="*/ 118 w 126"/>
              <a:gd name="T81" fmla="*/ 104 h 160"/>
              <a:gd name="T82" fmla="*/ 120 w 126"/>
              <a:gd name="T83" fmla="*/ 100 h 160"/>
              <a:gd name="T84" fmla="*/ 125 w 126"/>
              <a:gd name="T85" fmla="*/ 77 h 160"/>
              <a:gd name="T86" fmla="*/ 68 w 126"/>
              <a:gd name="T87" fmla="*/ 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6" h="160">
                <a:moveTo>
                  <a:pt x="62" y="92"/>
                </a:moveTo>
                <a:cubicBezTo>
                  <a:pt x="62" y="92"/>
                  <a:pt x="62" y="92"/>
                  <a:pt x="62" y="92"/>
                </a:cubicBezTo>
                <a:cubicBezTo>
                  <a:pt x="59" y="92"/>
                  <a:pt x="57" y="93"/>
                  <a:pt x="55" y="94"/>
                </a:cubicBezTo>
                <a:cubicBezTo>
                  <a:pt x="55" y="160"/>
                  <a:pt x="55" y="160"/>
                  <a:pt x="55" y="160"/>
                </a:cubicBezTo>
                <a:cubicBezTo>
                  <a:pt x="68" y="160"/>
                  <a:pt x="68" y="160"/>
                  <a:pt x="68" y="160"/>
                </a:cubicBezTo>
                <a:cubicBezTo>
                  <a:pt x="68" y="94"/>
                  <a:pt x="68" y="94"/>
                  <a:pt x="68" y="94"/>
                </a:cubicBezTo>
                <a:cubicBezTo>
                  <a:pt x="66" y="93"/>
                  <a:pt x="64" y="92"/>
                  <a:pt x="62" y="92"/>
                </a:cubicBezTo>
                <a:close/>
                <a:moveTo>
                  <a:pt x="63" y="8"/>
                </a:moveTo>
                <a:cubicBezTo>
                  <a:pt x="63" y="8"/>
                  <a:pt x="63" y="8"/>
                  <a:pt x="63" y="8"/>
                </a:cubicBezTo>
                <a:cubicBezTo>
                  <a:pt x="63" y="8"/>
                  <a:pt x="64" y="8"/>
                  <a:pt x="64" y="8"/>
                </a:cubicBezTo>
                <a:cubicBezTo>
                  <a:pt x="66" y="8"/>
                  <a:pt x="67" y="8"/>
                  <a:pt x="68" y="8"/>
                </a:cubicBezTo>
                <a:cubicBezTo>
                  <a:pt x="68" y="0"/>
                  <a:pt x="68" y="0"/>
                  <a:pt x="68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5" y="9"/>
                  <a:pt x="55" y="9"/>
                  <a:pt x="55" y="9"/>
                </a:cubicBezTo>
                <a:cubicBezTo>
                  <a:pt x="58" y="8"/>
                  <a:pt x="60" y="8"/>
                  <a:pt x="63" y="8"/>
                </a:cubicBezTo>
                <a:close/>
                <a:moveTo>
                  <a:pt x="68" y="13"/>
                </a:moveTo>
                <a:cubicBezTo>
                  <a:pt x="67" y="13"/>
                  <a:pt x="65" y="13"/>
                  <a:pt x="64" y="12"/>
                </a:cubicBezTo>
                <a:cubicBezTo>
                  <a:pt x="64" y="12"/>
                  <a:pt x="63" y="12"/>
                  <a:pt x="63" y="12"/>
                </a:cubicBezTo>
                <a:cubicBezTo>
                  <a:pt x="60" y="12"/>
                  <a:pt x="58" y="13"/>
                  <a:pt x="55" y="13"/>
                </a:cubicBezTo>
                <a:cubicBezTo>
                  <a:pt x="25" y="17"/>
                  <a:pt x="1" y="42"/>
                  <a:pt x="0" y="74"/>
                </a:cubicBezTo>
                <a:cubicBezTo>
                  <a:pt x="0" y="82"/>
                  <a:pt x="1" y="90"/>
                  <a:pt x="4" y="97"/>
                </a:cubicBezTo>
                <a:cubicBezTo>
                  <a:pt x="5" y="99"/>
                  <a:pt x="6" y="100"/>
                  <a:pt x="7" y="100"/>
                </a:cubicBezTo>
                <a:cubicBezTo>
                  <a:pt x="8" y="100"/>
                  <a:pt x="9" y="99"/>
                  <a:pt x="10" y="97"/>
                </a:cubicBezTo>
                <a:cubicBezTo>
                  <a:pt x="13" y="91"/>
                  <a:pt x="19" y="87"/>
                  <a:pt x="26" y="87"/>
                </a:cubicBezTo>
                <a:cubicBezTo>
                  <a:pt x="26" y="87"/>
                  <a:pt x="26" y="87"/>
                  <a:pt x="26" y="87"/>
                </a:cubicBezTo>
                <a:cubicBezTo>
                  <a:pt x="33" y="87"/>
                  <a:pt x="39" y="91"/>
                  <a:pt x="42" y="98"/>
                </a:cubicBezTo>
                <a:cubicBezTo>
                  <a:pt x="43" y="100"/>
                  <a:pt x="43" y="101"/>
                  <a:pt x="44" y="101"/>
                </a:cubicBezTo>
                <a:cubicBezTo>
                  <a:pt x="44" y="101"/>
                  <a:pt x="45" y="100"/>
                  <a:pt x="46" y="98"/>
                </a:cubicBezTo>
                <a:cubicBezTo>
                  <a:pt x="48" y="94"/>
                  <a:pt x="51" y="91"/>
                  <a:pt x="55" y="89"/>
                </a:cubicBezTo>
                <a:cubicBezTo>
                  <a:pt x="57" y="88"/>
                  <a:pt x="59" y="88"/>
                  <a:pt x="62" y="88"/>
                </a:cubicBezTo>
                <a:cubicBezTo>
                  <a:pt x="62" y="88"/>
                  <a:pt x="62" y="88"/>
                  <a:pt x="62" y="88"/>
                </a:cubicBezTo>
                <a:cubicBezTo>
                  <a:pt x="64" y="88"/>
                  <a:pt x="66" y="88"/>
                  <a:pt x="68" y="89"/>
                </a:cubicBezTo>
                <a:cubicBezTo>
                  <a:pt x="73" y="91"/>
                  <a:pt x="77" y="94"/>
                  <a:pt x="78" y="98"/>
                </a:cubicBezTo>
                <a:cubicBezTo>
                  <a:pt x="79" y="101"/>
                  <a:pt x="80" y="102"/>
                  <a:pt x="80" y="102"/>
                </a:cubicBezTo>
                <a:cubicBezTo>
                  <a:pt x="81" y="102"/>
                  <a:pt x="81" y="101"/>
                  <a:pt x="82" y="99"/>
                </a:cubicBezTo>
                <a:cubicBezTo>
                  <a:pt x="85" y="93"/>
                  <a:pt x="91" y="89"/>
                  <a:pt x="98" y="89"/>
                </a:cubicBezTo>
                <a:cubicBezTo>
                  <a:pt x="98" y="89"/>
                  <a:pt x="98" y="89"/>
                  <a:pt x="98" y="89"/>
                </a:cubicBezTo>
                <a:cubicBezTo>
                  <a:pt x="105" y="89"/>
                  <a:pt x="111" y="93"/>
                  <a:pt x="114" y="99"/>
                </a:cubicBezTo>
                <a:cubicBezTo>
                  <a:pt x="115" y="101"/>
                  <a:pt x="115" y="102"/>
                  <a:pt x="116" y="103"/>
                </a:cubicBezTo>
                <a:cubicBezTo>
                  <a:pt x="116" y="104"/>
                  <a:pt x="116" y="105"/>
                  <a:pt x="117" y="105"/>
                </a:cubicBezTo>
                <a:cubicBezTo>
                  <a:pt x="117" y="105"/>
                  <a:pt x="117" y="105"/>
                  <a:pt x="118" y="104"/>
                </a:cubicBezTo>
                <a:cubicBezTo>
                  <a:pt x="119" y="103"/>
                  <a:pt x="119" y="101"/>
                  <a:pt x="120" y="100"/>
                </a:cubicBezTo>
                <a:cubicBezTo>
                  <a:pt x="123" y="93"/>
                  <a:pt x="125" y="85"/>
                  <a:pt x="125" y="77"/>
                </a:cubicBezTo>
                <a:cubicBezTo>
                  <a:pt x="126" y="43"/>
                  <a:pt x="101" y="16"/>
                  <a:pt x="68" y="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729E2AFE-D47E-4F68-6F66-F288FF19F9D9}"/>
              </a:ext>
            </a:extLst>
          </p:cNvPr>
          <p:cNvSpPr>
            <a:spLocks noEditPoints="1"/>
          </p:cNvSpPr>
          <p:nvPr/>
        </p:nvSpPr>
        <p:spPr bwMode="auto">
          <a:xfrm>
            <a:off x="9536113" y="5778500"/>
            <a:ext cx="260350" cy="257175"/>
          </a:xfrm>
          <a:custGeom>
            <a:avLst/>
            <a:gdLst>
              <a:gd name="T0" fmla="*/ 100 w 164"/>
              <a:gd name="T1" fmla="*/ 115 h 162"/>
              <a:gd name="T2" fmla="*/ 92 w 164"/>
              <a:gd name="T3" fmla="*/ 112 h 162"/>
              <a:gd name="T4" fmla="*/ 85 w 164"/>
              <a:gd name="T5" fmla="*/ 123 h 162"/>
              <a:gd name="T6" fmla="*/ 95 w 164"/>
              <a:gd name="T7" fmla="*/ 121 h 162"/>
              <a:gd name="T8" fmla="*/ 51 w 164"/>
              <a:gd name="T9" fmla="*/ 137 h 162"/>
              <a:gd name="T10" fmla="*/ 4 w 164"/>
              <a:gd name="T11" fmla="*/ 154 h 162"/>
              <a:gd name="T12" fmla="*/ 9 w 164"/>
              <a:gd name="T13" fmla="*/ 159 h 162"/>
              <a:gd name="T14" fmla="*/ 34 w 164"/>
              <a:gd name="T15" fmla="*/ 146 h 162"/>
              <a:gd name="T16" fmla="*/ 65 w 164"/>
              <a:gd name="T17" fmla="*/ 144 h 162"/>
              <a:gd name="T18" fmla="*/ 102 w 164"/>
              <a:gd name="T19" fmla="*/ 123 h 162"/>
              <a:gd name="T20" fmla="*/ 110 w 164"/>
              <a:gd name="T21" fmla="*/ 129 h 162"/>
              <a:gd name="T22" fmla="*/ 109 w 164"/>
              <a:gd name="T23" fmla="*/ 116 h 162"/>
              <a:gd name="T24" fmla="*/ 100 w 164"/>
              <a:gd name="T25" fmla="*/ 115 h 162"/>
              <a:gd name="T26" fmla="*/ 125 w 164"/>
              <a:gd name="T27" fmla="*/ 0 h 162"/>
              <a:gd name="T28" fmla="*/ 117 w 164"/>
              <a:gd name="T29" fmla="*/ 0 h 162"/>
              <a:gd name="T30" fmla="*/ 68 w 164"/>
              <a:gd name="T31" fmla="*/ 46 h 162"/>
              <a:gd name="T32" fmla="*/ 96 w 164"/>
              <a:gd name="T33" fmla="*/ 109 h 162"/>
              <a:gd name="T34" fmla="*/ 101 w 164"/>
              <a:gd name="T35" fmla="*/ 110 h 162"/>
              <a:gd name="T36" fmla="*/ 106 w 164"/>
              <a:gd name="T37" fmla="*/ 111 h 162"/>
              <a:gd name="T38" fmla="*/ 109 w 164"/>
              <a:gd name="T39" fmla="*/ 111 h 162"/>
              <a:gd name="T40" fmla="*/ 157 w 164"/>
              <a:gd name="T41" fmla="*/ 65 h 162"/>
              <a:gd name="T42" fmla="*/ 125 w 164"/>
              <a:gd name="T43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4" h="162">
                <a:moveTo>
                  <a:pt x="100" y="115"/>
                </a:moveTo>
                <a:cubicBezTo>
                  <a:pt x="97" y="114"/>
                  <a:pt x="94" y="113"/>
                  <a:pt x="92" y="112"/>
                </a:cubicBezTo>
                <a:cubicBezTo>
                  <a:pt x="89" y="115"/>
                  <a:pt x="86" y="119"/>
                  <a:pt x="85" y="123"/>
                </a:cubicBezTo>
                <a:cubicBezTo>
                  <a:pt x="95" y="121"/>
                  <a:pt x="95" y="121"/>
                  <a:pt x="95" y="121"/>
                </a:cubicBezTo>
                <a:cubicBezTo>
                  <a:pt x="91" y="140"/>
                  <a:pt x="66" y="137"/>
                  <a:pt x="51" y="137"/>
                </a:cubicBezTo>
                <a:cubicBezTo>
                  <a:pt x="34" y="137"/>
                  <a:pt x="18" y="143"/>
                  <a:pt x="4" y="154"/>
                </a:cubicBezTo>
                <a:cubicBezTo>
                  <a:pt x="0" y="157"/>
                  <a:pt x="6" y="162"/>
                  <a:pt x="9" y="159"/>
                </a:cubicBezTo>
                <a:cubicBezTo>
                  <a:pt x="17" y="153"/>
                  <a:pt x="25" y="149"/>
                  <a:pt x="34" y="146"/>
                </a:cubicBezTo>
                <a:cubicBezTo>
                  <a:pt x="44" y="144"/>
                  <a:pt x="54" y="144"/>
                  <a:pt x="65" y="144"/>
                </a:cubicBezTo>
                <a:cubicBezTo>
                  <a:pt x="79" y="145"/>
                  <a:pt x="99" y="140"/>
                  <a:pt x="102" y="123"/>
                </a:cubicBezTo>
                <a:cubicBezTo>
                  <a:pt x="110" y="129"/>
                  <a:pt x="110" y="129"/>
                  <a:pt x="110" y="129"/>
                </a:cubicBezTo>
                <a:cubicBezTo>
                  <a:pt x="110" y="125"/>
                  <a:pt x="110" y="120"/>
                  <a:pt x="109" y="116"/>
                </a:cubicBezTo>
                <a:cubicBezTo>
                  <a:pt x="106" y="116"/>
                  <a:pt x="103" y="115"/>
                  <a:pt x="100" y="115"/>
                </a:cubicBezTo>
                <a:close/>
                <a:moveTo>
                  <a:pt x="125" y="0"/>
                </a:moveTo>
                <a:cubicBezTo>
                  <a:pt x="122" y="0"/>
                  <a:pt x="119" y="0"/>
                  <a:pt x="117" y="0"/>
                </a:cubicBezTo>
                <a:cubicBezTo>
                  <a:pt x="95" y="0"/>
                  <a:pt x="74" y="19"/>
                  <a:pt x="68" y="46"/>
                </a:cubicBezTo>
                <a:cubicBezTo>
                  <a:pt x="62" y="74"/>
                  <a:pt x="74" y="101"/>
                  <a:pt x="96" y="109"/>
                </a:cubicBezTo>
                <a:cubicBezTo>
                  <a:pt x="97" y="109"/>
                  <a:pt x="99" y="110"/>
                  <a:pt x="101" y="110"/>
                </a:cubicBezTo>
                <a:cubicBezTo>
                  <a:pt x="103" y="111"/>
                  <a:pt x="104" y="111"/>
                  <a:pt x="106" y="111"/>
                </a:cubicBezTo>
                <a:cubicBezTo>
                  <a:pt x="107" y="111"/>
                  <a:pt x="108" y="111"/>
                  <a:pt x="109" y="111"/>
                </a:cubicBezTo>
                <a:cubicBezTo>
                  <a:pt x="131" y="111"/>
                  <a:pt x="152" y="92"/>
                  <a:pt x="157" y="65"/>
                </a:cubicBezTo>
                <a:cubicBezTo>
                  <a:pt x="164" y="35"/>
                  <a:pt x="150" y="6"/>
                  <a:pt x="12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139B1246-8327-38C1-0C88-04CD9C73691C}"/>
              </a:ext>
            </a:extLst>
          </p:cNvPr>
          <p:cNvSpPr>
            <a:spLocks noEditPoints="1"/>
          </p:cNvSpPr>
          <p:nvPr/>
        </p:nvSpPr>
        <p:spPr bwMode="auto">
          <a:xfrm>
            <a:off x="2379663" y="5807075"/>
            <a:ext cx="257175" cy="195263"/>
          </a:xfrm>
          <a:custGeom>
            <a:avLst/>
            <a:gdLst>
              <a:gd name="T0" fmla="*/ 149 w 162"/>
              <a:gd name="T1" fmla="*/ 64 h 123"/>
              <a:gd name="T2" fmla="*/ 154 w 162"/>
              <a:gd name="T3" fmla="*/ 43 h 123"/>
              <a:gd name="T4" fmla="*/ 147 w 162"/>
              <a:gd name="T5" fmla="*/ 42 h 123"/>
              <a:gd name="T6" fmla="*/ 107 w 162"/>
              <a:gd name="T7" fmla="*/ 57 h 123"/>
              <a:gd name="T8" fmla="*/ 96 w 162"/>
              <a:gd name="T9" fmla="*/ 58 h 123"/>
              <a:gd name="T10" fmla="*/ 78 w 162"/>
              <a:gd name="T11" fmla="*/ 63 h 123"/>
              <a:gd name="T12" fmla="*/ 52 w 162"/>
              <a:gd name="T13" fmla="*/ 70 h 123"/>
              <a:gd name="T14" fmla="*/ 30 w 162"/>
              <a:gd name="T15" fmla="*/ 60 h 123"/>
              <a:gd name="T16" fmla="*/ 40 w 162"/>
              <a:gd name="T17" fmla="*/ 63 h 123"/>
              <a:gd name="T18" fmla="*/ 59 w 162"/>
              <a:gd name="T19" fmla="*/ 30 h 123"/>
              <a:gd name="T20" fmla="*/ 39 w 162"/>
              <a:gd name="T21" fmla="*/ 26 h 123"/>
              <a:gd name="T22" fmla="*/ 41 w 162"/>
              <a:gd name="T23" fmla="*/ 48 h 123"/>
              <a:gd name="T24" fmla="*/ 48 w 162"/>
              <a:gd name="T25" fmla="*/ 41 h 123"/>
              <a:gd name="T26" fmla="*/ 41 w 162"/>
              <a:gd name="T27" fmla="*/ 39 h 123"/>
              <a:gd name="T28" fmla="*/ 40 w 162"/>
              <a:gd name="T29" fmla="*/ 39 h 123"/>
              <a:gd name="T30" fmla="*/ 44 w 162"/>
              <a:gd name="T31" fmla="*/ 33 h 123"/>
              <a:gd name="T32" fmla="*/ 52 w 162"/>
              <a:gd name="T33" fmla="*/ 35 h 123"/>
              <a:gd name="T34" fmla="*/ 49 w 162"/>
              <a:gd name="T35" fmla="*/ 52 h 123"/>
              <a:gd name="T36" fmla="*/ 28 w 162"/>
              <a:gd name="T37" fmla="*/ 50 h 123"/>
              <a:gd name="T38" fmla="*/ 29 w 162"/>
              <a:gd name="T39" fmla="*/ 24 h 123"/>
              <a:gd name="T40" fmla="*/ 55 w 162"/>
              <a:gd name="T41" fmla="*/ 18 h 123"/>
              <a:gd name="T42" fmla="*/ 70 w 162"/>
              <a:gd name="T43" fmla="*/ 44 h 123"/>
              <a:gd name="T44" fmla="*/ 78 w 162"/>
              <a:gd name="T45" fmla="*/ 41 h 123"/>
              <a:gd name="T46" fmla="*/ 66 w 162"/>
              <a:gd name="T47" fmla="*/ 14 h 123"/>
              <a:gd name="T48" fmla="*/ 28 w 162"/>
              <a:gd name="T49" fmla="*/ 14 h 123"/>
              <a:gd name="T50" fmla="*/ 26 w 162"/>
              <a:gd name="T51" fmla="*/ 69 h 123"/>
              <a:gd name="T52" fmla="*/ 29 w 162"/>
              <a:gd name="T53" fmla="*/ 74 h 123"/>
              <a:gd name="T54" fmla="*/ 18 w 162"/>
              <a:gd name="T55" fmla="*/ 16 h 123"/>
              <a:gd name="T56" fmla="*/ 14 w 162"/>
              <a:gd name="T57" fmla="*/ 9 h 123"/>
              <a:gd name="T58" fmla="*/ 3 w 162"/>
              <a:gd name="T59" fmla="*/ 55 h 123"/>
              <a:gd name="T60" fmla="*/ 44 w 162"/>
              <a:gd name="T61" fmla="*/ 86 h 123"/>
              <a:gd name="T62" fmla="*/ 81 w 162"/>
              <a:gd name="T63" fmla="*/ 76 h 123"/>
              <a:gd name="T64" fmla="*/ 108 w 162"/>
              <a:gd name="T65" fmla="*/ 123 h 123"/>
              <a:gd name="T66" fmla="*/ 120 w 162"/>
              <a:gd name="T67" fmla="*/ 117 h 123"/>
              <a:gd name="T68" fmla="*/ 115 w 162"/>
              <a:gd name="T69" fmla="*/ 113 h 123"/>
              <a:gd name="T70" fmla="*/ 86 w 162"/>
              <a:gd name="T71" fmla="*/ 98 h 123"/>
              <a:gd name="T72" fmla="*/ 97 w 162"/>
              <a:gd name="T73" fmla="*/ 107 h 123"/>
              <a:gd name="T74" fmla="*/ 120 w 162"/>
              <a:gd name="T75" fmla="*/ 102 h 123"/>
              <a:gd name="T76" fmla="*/ 110 w 162"/>
              <a:gd name="T77" fmla="*/ 76 h 123"/>
              <a:gd name="T78" fmla="*/ 99 w 162"/>
              <a:gd name="T79" fmla="*/ 89 h 123"/>
              <a:gd name="T80" fmla="*/ 107 w 162"/>
              <a:gd name="T81" fmla="*/ 88 h 123"/>
              <a:gd name="T82" fmla="*/ 115 w 162"/>
              <a:gd name="T83" fmla="*/ 87 h 123"/>
              <a:gd name="T84" fmla="*/ 105 w 162"/>
              <a:gd name="T85" fmla="*/ 100 h 123"/>
              <a:gd name="T86" fmla="*/ 100 w 162"/>
              <a:gd name="T87" fmla="*/ 71 h 123"/>
              <a:gd name="T88" fmla="*/ 122 w 162"/>
              <a:gd name="T89" fmla="*/ 69 h 123"/>
              <a:gd name="T90" fmla="*/ 156 w 162"/>
              <a:gd name="T91" fmla="*/ 87 h 123"/>
              <a:gd name="T92" fmla="*/ 162 w 162"/>
              <a:gd name="T93" fmla="*/ 82 h 123"/>
              <a:gd name="T94" fmla="*/ 25 w 162"/>
              <a:gd name="T95" fmla="*/ 9 h 123"/>
              <a:gd name="T96" fmla="*/ 28 w 162"/>
              <a:gd name="T97" fmla="*/ 2 h 123"/>
              <a:gd name="T98" fmla="*/ 21 w 162"/>
              <a:gd name="T99" fmla="*/ 5 h 123"/>
              <a:gd name="T100" fmla="*/ 25 w 162"/>
              <a:gd name="T101" fmla="*/ 9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2" h="123">
                <a:moveTo>
                  <a:pt x="159" y="79"/>
                </a:moveTo>
                <a:cubicBezTo>
                  <a:pt x="154" y="75"/>
                  <a:pt x="150" y="70"/>
                  <a:pt x="149" y="64"/>
                </a:cubicBezTo>
                <a:cubicBezTo>
                  <a:pt x="148" y="58"/>
                  <a:pt x="150" y="52"/>
                  <a:pt x="153" y="48"/>
                </a:cubicBezTo>
                <a:cubicBezTo>
                  <a:pt x="154" y="46"/>
                  <a:pt x="155" y="44"/>
                  <a:pt x="154" y="43"/>
                </a:cubicBezTo>
                <a:cubicBezTo>
                  <a:pt x="153" y="41"/>
                  <a:pt x="151" y="40"/>
                  <a:pt x="150" y="40"/>
                </a:cubicBezTo>
                <a:cubicBezTo>
                  <a:pt x="149" y="40"/>
                  <a:pt x="148" y="40"/>
                  <a:pt x="147" y="42"/>
                </a:cubicBezTo>
                <a:cubicBezTo>
                  <a:pt x="142" y="49"/>
                  <a:pt x="139" y="57"/>
                  <a:pt x="141" y="65"/>
                </a:cubicBezTo>
                <a:cubicBezTo>
                  <a:pt x="130" y="60"/>
                  <a:pt x="119" y="57"/>
                  <a:pt x="107" y="57"/>
                </a:cubicBezTo>
                <a:cubicBezTo>
                  <a:pt x="107" y="57"/>
                  <a:pt x="107" y="57"/>
                  <a:pt x="107" y="57"/>
                </a:cubicBezTo>
                <a:cubicBezTo>
                  <a:pt x="107" y="57"/>
                  <a:pt x="98" y="57"/>
                  <a:pt x="96" y="58"/>
                </a:cubicBezTo>
                <a:cubicBezTo>
                  <a:pt x="96" y="58"/>
                  <a:pt x="96" y="58"/>
                  <a:pt x="96" y="58"/>
                </a:cubicBezTo>
                <a:cubicBezTo>
                  <a:pt x="90" y="59"/>
                  <a:pt x="84" y="60"/>
                  <a:pt x="78" y="63"/>
                </a:cubicBezTo>
                <a:cubicBezTo>
                  <a:pt x="77" y="63"/>
                  <a:pt x="76" y="63"/>
                  <a:pt x="74" y="64"/>
                </a:cubicBezTo>
                <a:cubicBezTo>
                  <a:pt x="67" y="67"/>
                  <a:pt x="59" y="70"/>
                  <a:pt x="52" y="70"/>
                </a:cubicBezTo>
                <a:cubicBezTo>
                  <a:pt x="49" y="70"/>
                  <a:pt x="48" y="70"/>
                  <a:pt x="46" y="69"/>
                </a:cubicBezTo>
                <a:cubicBezTo>
                  <a:pt x="39" y="68"/>
                  <a:pt x="34" y="65"/>
                  <a:pt x="30" y="60"/>
                </a:cubicBezTo>
                <a:cubicBezTo>
                  <a:pt x="30" y="61"/>
                  <a:pt x="30" y="61"/>
                  <a:pt x="31" y="61"/>
                </a:cubicBezTo>
                <a:cubicBezTo>
                  <a:pt x="34" y="62"/>
                  <a:pt x="37" y="63"/>
                  <a:pt x="40" y="63"/>
                </a:cubicBezTo>
                <a:cubicBezTo>
                  <a:pt x="50" y="63"/>
                  <a:pt x="61" y="57"/>
                  <a:pt x="63" y="45"/>
                </a:cubicBezTo>
                <a:cubicBezTo>
                  <a:pt x="64" y="39"/>
                  <a:pt x="62" y="34"/>
                  <a:pt x="59" y="30"/>
                </a:cubicBezTo>
                <a:cubicBezTo>
                  <a:pt x="55" y="26"/>
                  <a:pt x="51" y="24"/>
                  <a:pt x="46" y="24"/>
                </a:cubicBezTo>
                <a:cubicBezTo>
                  <a:pt x="44" y="24"/>
                  <a:pt x="41" y="24"/>
                  <a:pt x="39" y="26"/>
                </a:cubicBezTo>
                <a:cubicBezTo>
                  <a:pt x="34" y="29"/>
                  <a:pt x="28" y="36"/>
                  <a:pt x="32" y="43"/>
                </a:cubicBezTo>
                <a:cubicBezTo>
                  <a:pt x="34" y="46"/>
                  <a:pt x="37" y="48"/>
                  <a:pt x="41" y="48"/>
                </a:cubicBezTo>
                <a:cubicBezTo>
                  <a:pt x="43" y="48"/>
                  <a:pt x="46" y="47"/>
                  <a:pt x="48" y="45"/>
                </a:cubicBezTo>
                <a:cubicBezTo>
                  <a:pt x="49" y="44"/>
                  <a:pt x="49" y="42"/>
                  <a:pt x="48" y="41"/>
                </a:cubicBezTo>
                <a:cubicBezTo>
                  <a:pt x="48" y="39"/>
                  <a:pt x="46" y="38"/>
                  <a:pt x="44" y="38"/>
                </a:cubicBezTo>
                <a:cubicBezTo>
                  <a:pt x="43" y="38"/>
                  <a:pt x="42" y="38"/>
                  <a:pt x="41" y="39"/>
                </a:cubicBezTo>
                <a:cubicBezTo>
                  <a:pt x="41" y="40"/>
                  <a:pt x="41" y="40"/>
                  <a:pt x="41" y="40"/>
                </a:cubicBezTo>
                <a:cubicBezTo>
                  <a:pt x="41" y="40"/>
                  <a:pt x="40" y="39"/>
                  <a:pt x="40" y="39"/>
                </a:cubicBezTo>
                <a:cubicBezTo>
                  <a:pt x="40" y="38"/>
                  <a:pt x="40" y="36"/>
                  <a:pt x="41" y="35"/>
                </a:cubicBezTo>
                <a:cubicBezTo>
                  <a:pt x="41" y="34"/>
                  <a:pt x="43" y="33"/>
                  <a:pt x="44" y="33"/>
                </a:cubicBezTo>
                <a:cubicBezTo>
                  <a:pt x="45" y="33"/>
                  <a:pt x="46" y="33"/>
                  <a:pt x="47" y="33"/>
                </a:cubicBezTo>
                <a:cubicBezTo>
                  <a:pt x="48" y="33"/>
                  <a:pt x="50" y="33"/>
                  <a:pt x="52" y="35"/>
                </a:cubicBezTo>
                <a:cubicBezTo>
                  <a:pt x="54" y="37"/>
                  <a:pt x="55" y="40"/>
                  <a:pt x="54" y="43"/>
                </a:cubicBezTo>
                <a:cubicBezTo>
                  <a:pt x="54" y="47"/>
                  <a:pt x="52" y="50"/>
                  <a:pt x="49" y="52"/>
                </a:cubicBezTo>
                <a:cubicBezTo>
                  <a:pt x="46" y="53"/>
                  <a:pt x="44" y="54"/>
                  <a:pt x="41" y="54"/>
                </a:cubicBezTo>
                <a:cubicBezTo>
                  <a:pt x="37" y="54"/>
                  <a:pt x="32" y="53"/>
                  <a:pt x="28" y="50"/>
                </a:cubicBezTo>
                <a:cubicBezTo>
                  <a:pt x="26" y="49"/>
                  <a:pt x="24" y="46"/>
                  <a:pt x="23" y="43"/>
                </a:cubicBezTo>
                <a:cubicBezTo>
                  <a:pt x="23" y="38"/>
                  <a:pt x="24" y="30"/>
                  <a:pt x="29" y="24"/>
                </a:cubicBezTo>
                <a:cubicBezTo>
                  <a:pt x="34" y="19"/>
                  <a:pt x="40" y="16"/>
                  <a:pt x="47" y="16"/>
                </a:cubicBezTo>
                <a:cubicBezTo>
                  <a:pt x="50" y="16"/>
                  <a:pt x="53" y="17"/>
                  <a:pt x="55" y="18"/>
                </a:cubicBezTo>
                <a:cubicBezTo>
                  <a:pt x="64" y="22"/>
                  <a:pt x="70" y="31"/>
                  <a:pt x="69" y="41"/>
                </a:cubicBezTo>
                <a:cubicBezTo>
                  <a:pt x="69" y="42"/>
                  <a:pt x="70" y="43"/>
                  <a:pt x="70" y="44"/>
                </a:cubicBezTo>
                <a:cubicBezTo>
                  <a:pt x="71" y="44"/>
                  <a:pt x="72" y="45"/>
                  <a:pt x="73" y="45"/>
                </a:cubicBezTo>
                <a:cubicBezTo>
                  <a:pt x="76" y="45"/>
                  <a:pt x="78" y="44"/>
                  <a:pt x="78" y="41"/>
                </a:cubicBezTo>
                <a:cubicBezTo>
                  <a:pt x="78" y="38"/>
                  <a:pt x="78" y="35"/>
                  <a:pt x="77" y="32"/>
                </a:cubicBezTo>
                <a:cubicBezTo>
                  <a:pt x="76" y="25"/>
                  <a:pt x="71" y="19"/>
                  <a:pt x="66" y="14"/>
                </a:cubicBezTo>
                <a:cubicBezTo>
                  <a:pt x="60" y="10"/>
                  <a:pt x="53" y="8"/>
                  <a:pt x="46" y="8"/>
                </a:cubicBezTo>
                <a:cubicBezTo>
                  <a:pt x="40" y="8"/>
                  <a:pt x="33" y="10"/>
                  <a:pt x="28" y="14"/>
                </a:cubicBezTo>
                <a:cubicBezTo>
                  <a:pt x="19" y="20"/>
                  <a:pt x="14" y="31"/>
                  <a:pt x="14" y="42"/>
                </a:cubicBezTo>
                <a:cubicBezTo>
                  <a:pt x="14" y="53"/>
                  <a:pt x="18" y="63"/>
                  <a:pt x="26" y="69"/>
                </a:cubicBezTo>
                <a:cubicBezTo>
                  <a:pt x="31" y="73"/>
                  <a:pt x="37" y="76"/>
                  <a:pt x="43" y="77"/>
                </a:cubicBezTo>
                <a:cubicBezTo>
                  <a:pt x="38" y="77"/>
                  <a:pt x="33" y="76"/>
                  <a:pt x="29" y="74"/>
                </a:cubicBezTo>
                <a:cubicBezTo>
                  <a:pt x="19" y="69"/>
                  <a:pt x="14" y="61"/>
                  <a:pt x="11" y="52"/>
                </a:cubicBezTo>
                <a:cubicBezTo>
                  <a:pt x="8" y="41"/>
                  <a:pt x="11" y="28"/>
                  <a:pt x="18" y="16"/>
                </a:cubicBezTo>
                <a:cubicBezTo>
                  <a:pt x="19" y="14"/>
                  <a:pt x="19" y="13"/>
                  <a:pt x="18" y="11"/>
                </a:cubicBezTo>
                <a:cubicBezTo>
                  <a:pt x="18" y="10"/>
                  <a:pt x="16" y="9"/>
                  <a:pt x="14" y="9"/>
                </a:cubicBezTo>
                <a:cubicBezTo>
                  <a:pt x="13" y="9"/>
                  <a:pt x="12" y="10"/>
                  <a:pt x="11" y="11"/>
                </a:cubicBezTo>
                <a:cubicBezTo>
                  <a:pt x="2" y="25"/>
                  <a:pt x="0" y="41"/>
                  <a:pt x="3" y="55"/>
                </a:cubicBezTo>
                <a:cubicBezTo>
                  <a:pt x="6" y="66"/>
                  <a:pt x="13" y="75"/>
                  <a:pt x="23" y="81"/>
                </a:cubicBezTo>
                <a:cubicBezTo>
                  <a:pt x="30" y="84"/>
                  <a:pt x="36" y="86"/>
                  <a:pt x="44" y="86"/>
                </a:cubicBezTo>
                <a:cubicBezTo>
                  <a:pt x="50" y="86"/>
                  <a:pt x="56" y="85"/>
                  <a:pt x="62" y="83"/>
                </a:cubicBezTo>
                <a:cubicBezTo>
                  <a:pt x="69" y="81"/>
                  <a:pt x="75" y="79"/>
                  <a:pt x="81" y="76"/>
                </a:cubicBezTo>
                <a:cubicBezTo>
                  <a:pt x="76" y="84"/>
                  <a:pt x="75" y="93"/>
                  <a:pt x="78" y="101"/>
                </a:cubicBezTo>
                <a:cubicBezTo>
                  <a:pt x="82" y="114"/>
                  <a:pt x="94" y="123"/>
                  <a:pt x="108" y="123"/>
                </a:cubicBezTo>
                <a:cubicBezTo>
                  <a:pt x="111" y="123"/>
                  <a:pt x="114" y="122"/>
                  <a:pt x="117" y="122"/>
                </a:cubicBezTo>
                <a:cubicBezTo>
                  <a:pt x="119" y="121"/>
                  <a:pt x="120" y="119"/>
                  <a:pt x="120" y="117"/>
                </a:cubicBezTo>
                <a:cubicBezTo>
                  <a:pt x="120" y="115"/>
                  <a:pt x="118" y="113"/>
                  <a:pt x="116" y="113"/>
                </a:cubicBezTo>
                <a:cubicBezTo>
                  <a:pt x="116" y="113"/>
                  <a:pt x="115" y="113"/>
                  <a:pt x="115" y="113"/>
                </a:cubicBezTo>
                <a:cubicBezTo>
                  <a:pt x="112" y="114"/>
                  <a:pt x="110" y="114"/>
                  <a:pt x="108" y="114"/>
                </a:cubicBezTo>
                <a:cubicBezTo>
                  <a:pt x="97" y="114"/>
                  <a:pt x="88" y="107"/>
                  <a:pt x="86" y="98"/>
                </a:cubicBezTo>
                <a:cubicBezTo>
                  <a:pt x="86" y="97"/>
                  <a:pt x="86" y="96"/>
                  <a:pt x="86" y="96"/>
                </a:cubicBezTo>
                <a:cubicBezTo>
                  <a:pt x="88" y="101"/>
                  <a:pt x="92" y="105"/>
                  <a:pt x="97" y="107"/>
                </a:cubicBezTo>
                <a:cubicBezTo>
                  <a:pt x="100" y="108"/>
                  <a:pt x="102" y="109"/>
                  <a:pt x="105" y="109"/>
                </a:cubicBezTo>
                <a:cubicBezTo>
                  <a:pt x="111" y="109"/>
                  <a:pt x="116" y="107"/>
                  <a:pt x="120" y="102"/>
                </a:cubicBezTo>
                <a:cubicBezTo>
                  <a:pt x="123" y="99"/>
                  <a:pt x="125" y="94"/>
                  <a:pt x="125" y="89"/>
                </a:cubicBezTo>
                <a:cubicBezTo>
                  <a:pt x="124" y="81"/>
                  <a:pt x="117" y="76"/>
                  <a:pt x="110" y="76"/>
                </a:cubicBezTo>
                <a:cubicBezTo>
                  <a:pt x="105" y="76"/>
                  <a:pt x="100" y="78"/>
                  <a:pt x="98" y="86"/>
                </a:cubicBezTo>
                <a:cubicBezTo>
                  <a:pt x="98" y="87"/>
                  <a:pt x="98" y="88"/>
                  <a:pt x="99" y="89"/>
                </a:cubicBezTo>
                <a:cubicBezTo>
                  <a:pt x="100" y="90"/>
                  <a:pt x="102" y="91"/>
                  <a:pt x="103" y="91"/>
                </a:cubicBezTo>
                <a:cubicBezTo>
                  <a:pt x="105" y="91"/>
                  <a:pt x="106" y="90"/>
                  <a:pt x="107" y="88"/>
                </a:cubicBezTo>
                <a:cubicBezTo>
                  <a:pt x="107" y="85"/>
                  <a:pt x="109" y="84"/>
                  <a:pt x="111" y="84"/>
                </a:cubicBezTo>
                <a:cubicBezTo>
                  <a:pt x="113" y="84"/>
                  <a:pt x="114" y="85"/>
                  <a:pt x="115" y="87"/>
                </a:cubicBezTo>
                <a:cubicBezTo>
                  <a:pt x="117" y="91"/>
                  <a:pt x="115" y="96"/>
                  <a:pt x="112" y="98"/>
                </a:cubicBezTo>
                <a:cubicBezTo>
                  <a:pt x="110" y="99"/>
                  <a:pt x="107" y="100"/>
                  <a:pt x="105" y="100"/>
                </a:cubicBezTo>
                <a:cubicBezTo>
                  <a:pt x="101" y="100"/>
                  <a:pt x="97" y="98"/>
                  <a:pt x="94" y="94"/>
                </a:cubicBezTo>
                <a:cubicBezTo>
                  <a:pt x="90" y="86"/>
                  <a:pt x="93" y="76"/>
                  <a:pt x="100" y="71"/>
                </a:cubicBezTo>
                <a:cubicBezTo>
                  <a:pt x="103" y="69"/>
                  <a:pt x="108" y="68"/>
                  <a:pt x="113" y="68"/>
                </a:cubicBezTo>
                <a:cubicBezTo>
                  <a:pt x="116" y="68"/>
                  <a:pt x="118" y="68"/>
                  <a:pt x="122" y="69"/>
                </a:cubicBezTo>
                <a:cubicBezTo>
                  <a:pt x="134" y="71"/>
                  <a:pt x="145" y="77"/>
                  <a:pt x="153" y="86"/>
                </a:cubicBezTo>
                <a:cubicBezTo>
                  <a:pt x="154" y="87"/>
                  <a:pt x="155" y="87"/>
                  <a:pt x="156" y="87"/>
                </a:cubicBezTo>
                <a:cubicBezTo>
                  <a:pt x="158" y="87"/>
                  <a:pt x="159" y="87"/>
                  <a:pt x="159" y="86"/>
                </a:cubicBezTo>
                <a:cubicBezTo>
                  <a:pt x="161" y="85"/>
                  <a:pt x="162" y="84"/>
                  <a:pt x="162" y="82"/>
                </a:cubicBezTo>
                <a:cubicBezTo>
                  <a:pt x="162" y="81"/>
                  <a:pt x="161" y="79"/>
                  <a:pt x="159" y="79"/>
                </a:cubicBezTo>
                <a:close/>
                <a:moveTo>
                  <a:pt x="25" y="9"/>
                </a:moveTo>
                <a:cubicBezTo>
                  <a:pt x="28" y="9"/>
                  <a:pt x="29" y="7"/>
                  <a:pt x="29" y="5"/>
                </a:cubicBezTo>
                <a:cubicBezTo>
                  <a:pt x="29" y="4"/>
                  <a:pt x="29" y="3"/>
                  <a:pt x="28" y="2"/>
                </a:cubicBezTo>
                <a:cubicBezTo>
                  <a:pt x="27" y="1"/>
                  <a:pt x="26" y="0"/>
                  <a:pt x="25" y="0"/>
                </a:cubicBezTo>
                <a:cubicBezTo>
                  <a:pt x="22" y="0"/>
                  <a:pt x="21" y="3"/>
                  <a:pt x="21" y="5"/>
                </a:cubicBezTo>
                <a:cubicBezTo>
                  <a:pt x="21" y="6"/>
                  <a:pt x="21" y="7"/>
                  <a:pt x="22" y="8"/>
                </a:cubicBezTo>
                <a:cubicBezTo>
                  <a:pt x="23" y="9"/>
                  <a:pt x="24" y="9"/>
                  <a:pt x="25" y="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4AEEB68D-6393-B5E7-B5B6-0BEDB4DB13D5}"/>
              </a:ext>
            </a:extLst>
          </p:cNvPr>
          <p:cNvSpPr>
            <a:spLocks noEditPoints="1"/>
          </p:cNvSpPr>
          <p:nvPr/>
        </p:nvSpPr>
        <p:spPr bwMode="auto">
          <a:xfrm>
            <a:off x="5684838" y="5245100"/>
            <a:ext cx="254000" cy="220663"/>
          </a:xfrm>
          <a:custGeom>
            <a:avLst/>
            <a:gdLst>
              <a:gd name="T0" fmla="*/ 132 w 160"/>
              <a:gd name="T1" fmla="*/ 92 h 139"/>
              <a:gd name="T2" fmla="*/ 116 w 160"/>
              <a:gd name="T3" fmla="*/ 91 h 139"/>
              <a:gd name="T4" fmla="*/ 94 w 160"/>
              <a:gd name="T5" fmla="*/ 115 h 139"/>
              <a:gd name="T6" fmla="*/ 102 w 160"/>
              <a:gd name="T7" fmla="*/ 120 h 139"/>
              <a:gd name="T8" fmla="*/ 134 w 160"/>
              <a:gd name="T9" fmla="*/ 95 h 139"/>
              <a:gd name="T10" fmla="*/ 102 w 160"/>
              <a:gd name="T11" fmla="*/ 125 h 139"/>
              <a:gd name="T12" fmla="*/ 127 w 160"/>
              <a:gd name="T13" fmla="*/ 131 h 139"/>
              <a:gd name="T14" fmla="*/ 156 w 160"/>
              <a:gd name="T15" fmla="*/ 93 h 139"/>
              <a:gd name="T16" fmla="*/ 134 w 160"/>
              <a:gd name="T17" fmla="*/ 95 h 139"/>
              <a:gd name="T18" fmla="*/ 93 w 160"/>
              <a:gd name="T19" fmla="*/ 70 h 139"/>
              <a:gd name="T20" fmla="*/ 99 w 160"/>
              <a:gd name="T21" fmla="*/ 74 h 139"/>
              <a:gd name="T22" fmla="*/ 125 w 160"/>
              <a:gd name="T23" fmla="*/ 50 h 139"/>
              <a:gd name="T24" fmla="*/ 111 w 160"/>
              <a:gd name="T25" fmla="*/ 50 h 139"/>
              <a:gd name="T26" fmla="*/ 112 w 160"/>
              <a:gd name="T27" fmla="*/ 67 h 139"/>
              <a:gd name="T28" fmla="*/ 87 w 160"/>
              <a:gd name="T29" fmla="*/ 84 h 139"/>
              <a:gd name="T30" fmla="*/ 139 w 160"/>
              <a:gd name="T31" fmla="*/ 59 h 139"/>
              <a:gd name="T32" fmla="*/ 149 w 160"/>
              <a:gd name="T33" fmla="*/ 49 h 139"/>
              <a:gd name="T34" fmla="*/ 112 w 160"/>
              <a:gd name="T35" fmla="*/ 67 h 139"/>
              <a:gd name="T36" fmla="*/ 59 w 160"/>
              <a:gd name="T37" fmla="*/ 104 h 139"/>
              <a:gd name="T38" fmla="*/ 21 w 160"/>
              <a:gd name="T39" fmla="*/ 90 h 139"/>
              <a:gd name="T40" fmla="*/ 41 w 160"/>
              <a:gd name="T41" fmla="*/ 100 h 139"/>
              <a:gd name="T42" fmla="*/ 77 w 160"/>
              <a:gd name="T43" fmla="*/ 129 h 139"/>
              <a:gd name="T44" fmla="*/ 44 w 160"/>
              <a:gd name="T45" fmla="*/ 111 h 139"/>
              <a:gd name="T46" fmla="*/ 0 w 160"/>
              <a:gd name="T47" fmla="*/ 90 h 139"/>
              <a:gd name="T48" fmla="*/ 11 w 160"/>
              <a:gd name="T49" fmla="*/ 102 h 139"/>
              <a:gd name="T50" fmla="*/ 73 w 160"/>
              <a:gd name="T51" fmla="*/ 132 h 139"/>
              <a:gd name="T52" fmla="*/ 44 w 160"/>
              <a:gd name="T53" fmla="*/ 111 h 139"/>
              <a:gd name="T54" fmla="*/ 60 w 160"/>
              <a:gd name="T55" fmla="*/ 74 h 139"/>
              <a:gd name="T56" fmla="*/ 67 w 160"/>
              <a:gd name="T57" fmla="*/ 70 h 139"/>
              <a:gd name="T58" fmla="*/ 48 w 160"/>
              <a:gd name="T59" fmla="*/ 50 h 139"/>
              <a:gd name="T60" fmla="*/ 35 w 160"/>
              <a:gd name="T61" fmla="*/ 50 h 139"/>
              <a:gd name="T62" fmla="*/ 20 w 160"/>
              <a:gd name="T63" fmla="*/ 59 h 139"/>
              <a:gd name="T64" fmla="*/ 73 w 160"/>
              <a:gd name="T65" fmla="*/ 84 h 139"/>
              <a:gd name="T66" fmla="*/ 48 w 160"/>
              <a:gd name="T67" fmla="*/ 67 h 139"/>
              <a:gd name="T68" fmla="*/ 11 w 160"/>
              <a:gd name="T69" fmla="*/ 49 h 139"/>
              <a:gd name="T70" fmla="*/ 20 w 160"/>
              <a:gd name="T71" fmla="*/ 59 h 139"/>
              <a:gd name="T72" fmla="*/ 97 w 160"/>
              <a:gd name="T73" fmla="*/ 52 h 139"/>
              <a:gd name="T74" fmla="*/ 102 w 160"/>
              <a:gd name="T75" fmla="*/ 18 h 139"/>
              <a:gd name="T76" fmla="*/ 96 w 160"/>
              <a:gd name="T77" fmla="*/ 36 h 139"/>
              <a:gd name="T78" fmla="*/ 79 w 160"/>
              <a:gd name="T79" fmla="*/ 72 h 139"/>
              <a:gd name="T80" fmla="*/ 97 w 160"/>
              <a:gd name="T81" fmla="*/ 23 h 139"/>
              <a:gd name="T82" fmla="*/ 94 w 160"/>
              <a:gd name="T83" fmla="*/ 4 h 139"/>
              <a:gd name="T84" fmla="*/ 68 w 160"/>
              <a:gd name="T85" fmla="*/ 36 h 139"/>
              <a:gd name="T86" fmla="*/ 78 w 160"/>
              <a:gd name="T87" fmla="*/ 55 h 139"/>
              <a:gd name="T88" fmla="*/ 97 w 160"/>
              <a:gd name="T89" fmla="*/ 23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39">
                <a:moveTo>
                  <a:pt x="119" y="100"/>
                </a:moveTo>
                <a:cubicBezTo>
                  <a:pt x="122" y="97"/>
                  <a:pt x="127" y="94"/>
                  <a:pt x="132" y="92"/>
                </a:cubicBezTo>
                <a:cubicBezTo>
                  <a:pt x="133" y="91"/>
                  <a:pt x="136" y="89"/>
                  <a:pt x="138" y="90"/>
                </a:cubicBezTo>
                <a:cubicBezTo>
                  <a:pt x="131" y="89"/>
                  <a:pt x="123" y="89"/>
                  <a:pt x="116" y="91"/>
                </a:cubicBezTo>
                <a:cubicBezTo>
                  <a:pt x="109" y="94"/>
                  <a:pt x="104" y="99"/>
                  <a:pt x="100" y="104"/>
                </a:cubicBezTo>
                <a:cubicBezTo>
                  <a:pt x="98" y="107"/>
                  <a:pt x="96" y="111"/>
                  <a:pt x="94" y="115"/>
                </a:cubicBezTo>
                <a:cubicBezTo>
                  <a:pt x="91" y="120"/>
                  <a:pt x="88" y="127"/>
                  <a:pt x="83" y="129"/>
                </a:cubicBezTo>
                <a:cubicBezTo>
                  <a:pt x="89" y="128"/>
                  <a:pt x="96" y="125"/>
                  <a:pt x="102" y="120"/>
                </a:cubicBezTo>
                <a:cubicBezTo>
                  <a:pt x="109" y="115"/>
                  <a:pt x="113" y="107"/>
                  <a:pt x="119" y="100"/>
                </a:cubicBezTo>
                <a:close/>
                <a:moveTo>
                  <a:pt x="134" y="95"/>
                </a:moveTo>
                <a:cubicBezTo>
                  <a:pt x="126" y="99"/>
                  <a:pt x="121" y="104"/>
                  <a:pt x="116" y="111"/>
                </a:cubicBezTo>
                <a:cubicBezTo>
                  <a:pt x="112" y="116"/>
                  <a:pt x="108" y="122"/>
                  <a:pt x="102" y="125"/>
                </a:cubicBezTo>
                <a:cubicBezTo>
                  <a:pt x="98" y="128"/>
                  <a:pt x="92" y="131"/>
                  <a:pt x="87" y="132"/>
                </a:cubicBezTo>
                <a:cubicBezTo>
                  <a:pt x="99" y="139"/>
                  <a:pt x="114" y="139"/>
                  <a:pt x="127" y="131"/>
                </a:cubicBezTo>
                <a:cubicBezTo>
                  <a:pt x="138" y="124"/>
                  <a:pt x="142" y="113"/>
                  <a:pt x="148" y="102"/>
                </a:cubicBezTo>
                <a:cubicBezTo>
                  <a:pt x="150" y="99"/>
                  <a:pt x="153" y="96"/>
                  <a:pt x="156" y="93"/>
                </a:cubicBezTo>
                <a:cubicBezTo>
                  <a:pt x="157" y="93"/>
                  <a:pt x="159" y="90"/>
                  <a:pt x="160" y="90"/>
                </a:cubicBezTo>
                <a:cubicBezTo>
                  <a:pt x="151" y="90"/>
                  <a:pt x="142" y="91"/>
                  <a:pt x="134" y="95"/>
                </a:cubicBezTo>
                <a:close/>
                <a:moveTo>
                  <a:pt x="98" y="60"/>
                </a:moveTo>
                <a:cubicBezTo>
                  <a:pt x="96" y="63"/>
                  <a:pt x="94" y="67"/>
                  <a:pt x="93" y="70"/>
                </a:cubicBezTo>
                <a:cubicBezTo>
                  <a:pt x="90" y="74"/>
                  <a:pt x="88" y="80"/>
                  <a:pt x="83" y="81"/>
                </a:cubicBezTo>
                <a:cubicBezTo>
                  <a:pt x="89" y="81"/>
                  <a:pt x="95" y="78"/>
                  <a:pt x="99" y="74"/>
                </a:cubicBezTo>
                <a:cubicBezTo>
                  <a:pt x="105" y="70"/>
                  <a:pt x="109" y="63"/>
                  <a:pt x="114" y="57"/>
                </a:cubicBezTo>
                <a:cubicBezTo>
                  <a:pt x="117" y="54"/>
                  <a:pt x="121" y="52"/>
                  <a:pt x="125" y="50"/>
                </a:cubicBezTo>
                <a:cubicBezTo>
                  <a:pt x="126" y="49"/>
                  <a:pt x="129" y="48"/>
                  <a:pt x="131" y="48"/>
                </a:cubicBezTo>
                <a:cubicBezTo>
                  <a:pt x="124" y="48"/>
                  <a:pt x="117" y="47"/>
                  <a:pt x="111" y="50"/>
                </a:cubicBezTo>
                <a:cubicBezTo>
                  <a:pt x="106" y="52"/>
                  <a:pt x="102" y="56"/>
                  <a:pt x="98" y="60"/>
                </a:cubicBezTo>
                <a:close/>
                <a:moveTo>
                  <a:pt x="112" y="67"/>
                </a:moveTo>
                <a:cubicBezTo>
                  <a:pt x="108" y="71"/>
                  <a:pt x="105" y="76"/>
                  <a:pt x="100" y="79"/>
                </a:cubicBezTo>
                <a:cubicBezTo>
                  <a:pt x="96" y="81"/>
                  <a:pt x="91" y="84"/>
                  <a:pt x="87" y="84"/>
                </a:cubicBezTo>
                <a:cubicBezTo>
                  <a:pt x="97" y="90"/>
                  <a:pt x="110" y="90"/>
                  <a:pt x="121" y="84"/>
                </a:cubicBezTo>
                <a:cubicBezTo>
                  <a:pt x="130" y="78"/>
                  <a:pt x="134" y="68"/>
                  <a:pt x="139" y="59"/>
                </a:cubicBezTo>
                <a:cubicBezTo>
                  <a:pt x="141" y="56"/>
                  <a:pt x="143" y="54"/>
                  <a:pt x="146" y="51"/>
                </a:cubicBezTo>
                <a:cubicBezTo>
                  <a:pt x="146" y="51"/>
                  <a:pt x="148" y="49"/>
                  <a:pt x="149" y="49"/>
                </a:cubicBezTo>
                <a:cubicBezTo>
                  <a:pt x="142" y="48"/>
                  <a:pt x="134" y="49"/>
                  <a:pt x="127" y="53"/>
                </a:cubicBezTo>
                <a:cubicBezTo>
                  <a:pt x="120" y="56"/>
                  <a:pt x="116" y="61"/>
                  <a:pt x="112" y="67"/>
                </a:cubicBezTo>
                <a:close/>
                <a:moveTo>
                  <a:pt x="66" y="115"/>
                </a:moveTo>
                <a:cubicBezTo>
                  <a:pt x="64" y="111"/>
                  <a:pt x="62" y="107"/>
                  <a:pt x="59" y="104"/>
                </a:cubicBezTo>
                <a:cubicBezTo>
                  <a:pt x="55" y="99"/>
                  <a:pt x="50" y="94"/>
                  <a:pt x="44" y="91"/>
                </a:cubicBezTo>
                <a:cubicBezTo>
                  <a:pt x="37" y="89"/>
                  <a:pt x="29" y="89"/>
                  <a:pt x="21" y="90"/>
                </a:cubicBezTo>
                <a:cubicBezTo>
                  <a:pt x="23" y="89"/>
                  <a:pt x="26" y="91"/>
                  <a:pt x="28" y="92"/>
                </a:cubicBezTo>
                <a:cubicBezTo>
                  <a:pt x="33" y="94"/>
                  <a:pt x="37" y="97"/>
                  <a:pt x="41" y="100"/>
                </a:cubicBezTo>
                <a:cubicBezTo>
                  <a:pt x="47" y="107"/>
                  <a:pt x="51" y="115"/>
                  <a:pt x="58" y="120"/>
                </a:cubicBezTo>
                <a:cubicBezTo>
                  <a:pt x="63" y="125"/>
                  <a:pt x="70" y="128"/>
                  <a:pt x="77" y="129"/>
                </a:cubicBezTo>
                <a:cubicBezTo>
                  <a:pt x="72" y="127"/>
                  <a:pt x="68" y="120"/>
                  <a:pt x="66" y="115"/>
                </a:cubicBezTo>
                <a:close/>
                <a:moveTo>
                  <a:pt x="44" y="111"/>
                </a:moveTo>
                <a:cubicBezTo>
                  <a:pt x="38" y="104"/>
                  <a:pt x="33" y="99"/>
                  <a:pt x="26" y="95"/>
                </a:cubicBezTo>
                <a:cubicBezTo>
                  <a:pt x="18" y="91"/>
                  <a:pt x="9" y="90"/>
                  <a:pt x="0" y="90"/>
                </a:cubicBezTo>
                <a:cubicBezTo>
                  <a:pt x="1" y="90"/>
                  <a:pt x="3" y="93"/>
                  <a:pt x="4" y="93"/>
                </a:cubicBezTo>
                <a:cubicBezTo>
                  <a:pt x="7" y="96"/>
                  <a:pt x="9" y="99"/>
                  <a:pt x="11" y="102"/>
                </a:cubicBezTo>
                <a:cubicBezTo>
                  <a:pt x="18" y="113"/>
                  <a:pt x="22" y="124"/>
                  <a:pt x="33" y="131"/>
                </a:cubicBezTo>
                <a:cubicBezTo>
                  <a:pt x="45" y="139"/>
                  <a:pt x="61" y="139"/>
                  <a:pt x="73" y="132"/>
                </a:cubicBezTo>
                <a:cubicBezTo>
                  <a:pt x="68" y="131"/>
                  <a:pt x="62" y="128"/>
                  <a:pt x="57" y="125"/>
                </a:cubicBezTo>
                <a:cubicBezTo>
                  <a:pt x="52" y="122"/>
                  <a:pt x="48" y="116"/>
                  <a:pt x="44" y="111"/>
                </a:cubicBezTo>
                <a:close/>
                <a:moveTo>
                  <a:pt x="46" y="57"/>
                </a:moveTo>
                <a:cubicBezTo>
                  <a:pt x="51" y="63"/>
                  <a:pt x="55" y="70"/>
                  <a:pt x="60" y="74"/>
                </a:cubicBezTo>
                <a:cubicBezTo>
                  <a:pt x="65" y="78"/>
                  <a:pt x="71" y="81"/>
                  <a:pt x="77" y="81"/>
                </a:cubicBezTo>
                <a:cubicBezTo>
                  <a:pt x="72" y="80"/>
                  <a:pt x="69" y="74"/>
                  <a:pt x="67" y="70"/>
                </a:cubicBezTo>
                <a:cubicBezTo>
                  <a:pt x="65" y="67"/>
                  <a:pt x="64" y="63"/>
                  <a:pt x="62" y="60"/>
                </a:cubicBezTo>
                <a:cubicBezTo>
                  <a:pt x="58" y="56"/>
                  <a:pt x="54" y="52"/>
                  <a:pt x="48" y="50"/>
                </a:cubicBezTo>
                <a:cubicBezTo>
                  <a:pt x="42" y="47"/>
                  <a:pt x="36" y="48"/>
                  <a:pt x="29" y="48"/>
                </a:cubicBezTo>
                <a:cubicBezTo>
                  <a:pt x="31" y="48"/>
                  <a:pt x="33" y="49"/>
                  <a:pt x="35" y="50"/>
                </a:cubicBezTo>
                <a:cubicBezTo>
                  <a:pt x="39" y="52"/>
                  <a:pt x="43" y="54"/>
                  <a:pt x="46" y="57"/>
                </a:cubicBezTo>
                <a:close/>
                <a:moveTo>
                  <a:pt x="20" y="59"/>
                </a:moveTo>
                <a:cubicBezTo>
                  <a:pt x="26" y="68"/>
                  <a:pt x="29" y="78"/>
                  <a:pt x="39" y="84"/>
                </a:cubicBezTo>
                <a:cubicBezTo>
                  <a:pt x="49" y="90"/>
                  <a:pt x="63" y="90"/>
                  <a:pt x="73" y="84"/>
                </a:cubicBezTo>
                <a:cubicBezTo>
                  <a:pt x="69" y="84"/>
                  <a:pt x="63" y="81"/>
                  <a:pt x="60" y="79"/>
                </a:cubicBezTo>
                <a:cubicBezTo>
                  <a:pt x="55" y="76"/>
                  <a:pt x="51" y="71"/>
                  <a:pt x="48" y="67"/>
                </a:cubicBezTo>
                <a:cubicBezTo>
                  <a:pt x="43" y="61"/>
                  <a:pt x="39" y="56"/>
                  <a:pt x="33" y="53"/>
                </a:cubicBezTo>
                <a:cubicBezTo>
                  <a:pt x="26" y="49"/>
                  <a:pt x="18" y="48"/>
                  <a:pt x="11" y="49"/>
                </a:cubicBezTo>
                <a:cubicBezTo>
                  <a:pt x="11" y="49"/>
                  <a:pt x="13" y="51"/>
                  <a:pt x="14" y="51"/>
                </a:cubicBezTo>
                <a:cubicBezTo>
                  <a:pt x="16" y="54"/>
                  <a:pt x="19" y="56"/>
                  <a:pt x="20" y="59"/>
                </a:cubicBezTo>
                <a:close/>
                <a:moveTo>
                  <a:pt x="89" y="60"/>
                </a:moveTo>
                <a:cubicBezTo>
                  <a:pt x="91" y="57"/>
                  <a:pt x="94" y="55"/>
                  <a:pt x="97" y="52"/>
                </a:cubicBezTo>
                <a:cubicBezTo>
                  <a:pt x="100" y="48"/>
                  <a:pt x="103" y="43"/>
                  <a:pt x="104" y="37"/>
                </a:cubicBezTo>
                <a:cubicBezTo>
                  <a:pt x="105" y="31"/>
                  <a:pt x="103" y="24"/>
                  <a:pt x="102" y="18"/>
                </a:cubicBezTo>
                <a:cubicBezTo>
                  <a:pt x="102" y="19"/>
                  <a:pt x="101" y="22"/>
                  <a:pt x="101" y="24"/>
                </a:cubicBezTo>
                <a:cubicBezTo>
                  <a:pt x="100" y="28"/>
                  <a:pt x="99" y="32"/>
                  <a:pt x="96" y="36"/>
                </a:cubicBezTo>
                <a:cubicBezTo>
                  <a:pt x="92" y="42"/>
                  <a:pt x="86" y="47"/>
                  <a:pt x="83" y="54"/>
                </a:cubicBezTo>
                <a:cubicBezTo>
                  <a:pt x="80" y="59"/>
                  <a:pt x="79" y="66"/>
                  <a:pt x="79" y="72"/>
                </a:cubicBezTo>
                <a:cubicBezTo>
                  <a:pt x="80" y="67"/>
                  <a:pt x="85" y="63"/>
                  <a:pt x="89" y="60"/>
                </a:cubicBezTo>
                <a:close/>
                <a:moveTo>
                  <a:pt x="97" y="23"/>
                </a:moveTo>
                <a:cubicBezTo>
                  <a:pt x="99" y="15"/>
                  <a:pt x="98" y="8"/>
                  <a:pt x="96" y="0"/>
                </a:cubicBezTo>
                <a:cubicBezTo>
                  <a:pt x="96" y="1"/>
                  <a:pt x="95" y="4"/>
                  <a:pt x="94" y="4"/>
                </a:cubicBezTo>
                <a:cubicBezTo>
                  <a:pt x="93" y="7"/>
                  <a:pt x="91" y="10"/>
                  <a:pt x="88" y="12"/>
                </a:cubicBezTo>
                <a:cubicBezTo>
                  <a:pt x="80" y="20"/>
                  <a:pt x="72" y="25"/>
                  <a:pt x="68" y="36"/>
                </a:cubicBezTo>
                <a:cubicBezTo>
                  <a:pt x="64" y="47"/>
                  <a:pt x="67" y="60"/>
                  <a:pt x="75" y="69"/>
                </a:cubicBezTo>
                <a:cubicBezTo>
                  <a:pt x="75" y="65"/>
                  <a:pt x="76" y="59"/>
                  <a:pt x="78" y="55"/>
                </a:cubicBezTo>
                <a:cubicBezTo>
                  <a:pt x="79" y="50"/>
                  <a:pt x="83" y="45"/>
                  <a:pt x="87" y="41"/>
                </a:cubicBezTo>
                <a:cubicBezTo>
                  <a:pt x="92" y="35"/>
                  <a:pt x="95" y="30"/>
                  <a:pt x="97" y="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CAA1C5C8-9F26-4E28-47FC-4F26C2BBB2A0}"/>
              </a:ext>
            </a:extLst>
          </p:cNvPr>
          <p:cNvSpPr>
            <a:spLocks noEditPoints="1"/>
          </p:cNvSpPr>
          <p:nvPr/>
        </p:nvSpPr>
        <p:spPr bwMode="auto">
          <a:xfrm>
            <a:off x="6265863" y="5227638"/>
            <a:ext cx="193675" cy="254000"/>
          </a:xfrm>
          <a:custGeom>
            <a:avLst/>
            <a:gdLst>
              <a:gd name="T0" fmla="*/ 102 w 122"/>
              <a:gd name="T1" fmla="*/ 95 h 160"/>
              <a:gd name="T2" fmla="*/ 100 w 122"/>
              <a:gd name="T3" fmla="*/ 89 h 160"/>
              <a:gd name="T4" fmla="*/ 109 w 122"/>
              <a:gd name="T5" fmla="*/ 84 h 160"/>
              <a:gd name="T6" fmla="*/ 119 w 122"/>
              <a:gd name="T7" fmla="*/ 80 h 160"/>
              <a:gd name="T8" fmla="*/ 121 w 122"/>
              <a:gd name="T9" fmla="*/ 65 h 160"/>
              <a:gd name="T10" fmla="*/ 118 w 122"/>
              <a:gd name="T11" fmla="*/ 38 h 160"/>
              <a:gd name="T12" fmla="*/ 91 w 122"/>
              <a:gd name="T13" fmla="*/ 61 h 160"/>
              <a:gd name="T14" fmla="*/ 81 w 122"/>
              <a:gd name="T15" fmla="*/ 70 h 160"/>
              <a:gd name="T16" fmla="*/ 82 w 122"/>
              <a:gd name="T17" fmla="*/ 60 h 160"/>
              <a:gd name="T18" fmla="*/ 91 w 122"/>
              <a:gd name="T19" fmla="*/ 42 h 160"/>
              <a:gd name="T20" fmla="*/ 83 w 122"/>
              <a:gd name="T21" fmla="*/ 26 h 160"/>
              <a:gd name="T22" fmla="*/ 61 w 122"/>
              <a:gd name="T23" fmla="*/ 0 h 160"/>
              <a:gd name="T24" fmla="*/ 61 w 122"/>
              <a:gd name="T25" fmla="*/ 0 h 160"/>
              <a:gd name="T26" fmla="*/ 61 w 122"/>
              <a:gd name="T27" fmla="*/ 0 h 160"/>
              <a:gd name="T28" fmla="*/ 61 w 122"/>
              <a:gd name="T29" fmla="*/ 0 h 160"/>
              <a:gd name="T30" fmla="*/ 61 w 122"/>
              <a:gd name="T31" fmla="*/ 0 h 160"/>
              <a:gd name="T32" fmla="*/ 39 w 122"/>
              <a:gd name="T33" fmla="*/ 26 h 160"/>
              <a:gd name="T34" fmla="*/ 31 w 122"/>
              <a:gd name="T35" fmla="*/ 42 h 160"/>
              <a:gd name="T36" fmla="*/ 40 w 122"/>
              <a:gd name="T37" fmla="*/ 60 h 160"/>
              <a:gd name="T38" fmla="*/ 40 w 122"/>
              <a:gd name="T39" fmla="*/ 70 h 160"/>
              <a:gd name="T40" fmla="*/ 31 w 122"/>
              <a:gd name="T41" fmla="*/ 61 h 160"/>
              <a:gd name="T42" fmla="*/ 4 w 122"/>
              <a:gd name="T43" fmla="*/ 38 h 160"/>
              <a:gd name="T44" fmla="*/ 0 w 122"/>
              <a:gd name="T45" fmla="*/ 65 h 160"/>
              <a:gd name="T46" fmla="*/ 2 w 122"/>
              <a:gd name="T47" fmla="*/ 80 h 160"/>
              <a:gd name="T48" fmla="*/ 12 w 122"/>
              <a:gd name="T49" fmla="*/ 84 h 160"/>
              <a:gd name="T50" fmla="*/ 21 w 122"/>
              <a:gd name="T51" fmla="*/ 89 h 160"/>
              <a:gd name="T52" fmla="*/ 19 w 122"/>
              <a:gd name="T53" fmla="*/ 95 h 160"/>
              <a:gd name="T54" fmla="*/ 0 w 122"/>
              <a:gd name="T55" fmla="*/ 89 h 160"/>
              <a:gd name="T56" fmla="*/ 28 w 122"/>
              <a:gd name="T57" fmla="*/ 127 h 160"/>
              <a:gd name="T58" fmla="*/ 41 w 122"/>
              <a:gd name="T59" fmla="*/ 125 h 160"/>
              <a:gd name="T60" fmla="*/ 53 w 122"/>
              <a:gd name="T61" fmla="*/ 117 h 160"/>
              <a:gd name="T62" fmla="*/ 58 w 122"/>
              <a:gd name="T63" fmla="*/ 115 h 160"/>
              <a:gd name="T64" fmla="*/ 58 w 122"/>
              <a:gd name="T65" fmla="*/ 110 h 160"/>
              <a:gd name="T66" fmla="*/ 61 w 122"/>
              <a:gd name="T67" fmla="*/ 57 h 160"/>
              <a:gd name="T68" fmla="*/ 64 w 122"/>
              <a:gd name="T69" fmla="*/ 110 h 160"/>
              <a:gd name="T70" fmla="*/ 64 w 122"/>
              <a:gd name="T71" fmla="*/ 115 h 160"/>
              <a:gd name="T72" fmla="*/ 68 w 122"/>
              <a:gd name="T73" fmla="*/ 117 h 160"/>
              <a:gd name="T74" fmla="*/ 80 w 122"/>
              <a:gd name="T75" fmla="*/ 125 h 160"/>
              <a:gd name="T76" fmla="*/ 94 w 122"/>
              <a:gd name="T77" fmla="*/ 127 h 160"/>
              <a:gd name="T78" fmla="*/ 121 w 122"/>
              <a:gd name="T79" fmla="*/ 89 h 160"/>
              <a:gd name="T80" fmla="*/ 102 w 122"/>
              <a:gd name="T81" fmla="*/ 95 h 160"/>
              <a:gd name="T82" fmla="*/ 56 w 122"/>
              <a:gd name="T83" fmla="*/ 160 h 160"/>
              <a:gd name="T84" fmla="*/ 65 w 122"/>
              <a:gd name="T85" fmla="*/ 160 h 160"/>
              <a:gd name="T86" fmla="*/ 65 w 122"/>
              <a:gd name="T87" fmla="*/ 120 h 160"/>
              <a:gd name="T88" fmla="*/ 56 w 122"/>
              <a:gd name="T89" fmla="*/ 120 h 160"/>
              <a:gd name="T90" fmla="*/ 56 w 122"/>
              <a:gd name="T91" fmla="*/ 1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2" h="160">
                <a:moveTo>
                  <a:pt x="102" y="95"/>
                </a:moveTo>
                <a:cubicBezTo>
                  <a:pt x="98" y="96"/>
                  <a:pt x="97" y="91"/>
                  <a:pt x="100" y="89"/>
                </a:cubicBezTo>
                <a:cubicBezTo>
                  <a:pt x="103" y="87"/>
                  <a:pt x="106" y="86"/>
                  <a:pt x="109" y="84"/>
                </a:cubicBezTo>
                <a:cubicBezTo>
                  <a:pt x="113" y="83"/>
                  <a:pt x="116" y="82"/>
                  <a:pt x="119" y="80"/>
                </a:cubicBezTo>
                <a:cubicBezTo>
                  <a:pt x="121" y="75"/>
                  <a:pt x="122" y="70"/>
                  <a:pt x="121" y="65"/>
                </a:cubicBezTo>
                <a:cubicBezTo>
                  <a:pt x="120" y="56"/>
                  <a:pt x="118" y="47"/>
                  <a:pt x="118" y="38"/>
                </a:cubicBezTo>
                <a:cubicBezTo>
                  <a:pt x="107" y="44"/>
                  <a:pt x="94" y="48"/>
                  <a:pt x="91" y="61"/>
                </a:cubicBezTo>
                <a:cubicBezTo>
                  <a:pt x="90" y="64"/>
                  <a:pt x="86" y="73"/>
                  <a:pt x="81" y="70"/>
                </a:cubicBezTo>
                <a:cubicBezTo>
                  <a:pt x="78" y="68"/>
                  <a:pt x="80" y="63"/>
                  <a:pt x="82" y="60"/>
                </a:cubicBezTo>
                <a:cubicBezTo>
                  <a:pt x="86" y="55"/>
                  <a:pt x="91" y="50"/>
                  <a:pt x="91" y="42"/>
                </a:cubicBezTo>
                <a:cubicBezTo>
                  <a:pt x="91" y="36"/>
                  <a:pt x="87" y="30"/>
                  <a:pt x="83" y="26"/>
                </a:cubicBezTo>
                <a:cubicBezTo>
                  <a:pt x="76" y="17"/>
                  <a:pt x="67" y="9"/>
                  <a:pt x="61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4" y="9"/>
                  <a:pt x="45" y="17"/>
                  <a:pt x="39" y="26"/>
                </a:cubicBezTo>
                <a:cubicBezTo>
                  <a:pt x="35" y="30"/>
                  <a:pt x="30" y="36"/>
                  <a:pt x="31" y="42"/>
                </a:cubicBezTo>
                <a:cubicBezTo>
                  <a:pt x="31" y="50"/>
                  <a:pt x="36" y="55"/>
                  <a:pt x="40" y="60"/>
                </a:cubicBezTo>
                <a:cubicBezTo>
                  <a:pt x="41" y="63"/>
                  <a:pt x="43" y="68"/>
                  <a:pt x="40" y="70"/>
                </a:cubicBezTo>
                <a:cubicBezTo>
                  <a:pt x="36" y="73"/>
                  <a:pt x="32" y="64"/>
                  <a:pt x="31" y="61"/>
                </a:cubicBezTo>
                <a:cubicBezTo>
                  <a:pt x="27" y="48"/>
                  <a:pt x="15" y="44"/>
                  <a:pt x="4" y="38"/>
                </a:cubicBezTo>
                <a:cubicBezTo>
                  <a:pt x="3" y="47"/>
                  <a:pt x="1" y="56"/>
                  <a:pt x="0" y="65"/>
                </a:cubicBezTo>
                <a:cubicBezTo>
                  <a:pt x="0" y="70"/>
                  <a:pt x="1" y="75"/>
                  <a:pt x="2" y="80"/>
                </a:cubicBezTo>
                <a:cubicBezTo>
                  <a:pt x="5" y="82"/>
                  <a:pt x="9" y="83"/>
                  <a:pt x="12" y="84"/>
                </a:cubicBezTo>
                <a:cubicBezTo>
                  <a:pt x="15" y="86"/>
                  <a:pt x="19" y="87"/>
                  <a:pt x="21" y="89"/>
                </a:cubicBezTo>
                <a:cubicBezTo>
                  <a:pt x="24" y="91"/>
                  <a:pt x="24" y="96"/>
                  <a:pt x="19" y="95"/>
                </a:cubicBezTo>
                <a:cubicBezTo>
                  <a:pt x="13" y="94"/>
                  <a:pt x="7" y="88"/>
                  <a:pt x="0" y="89"/>
                </a:cubicBezTo>
                <a:cubicBezTo>
                  <a:pt x="4" y="105"/>
                  <a:pt x="12" y="120"/>
                  <a:pt x="28" y="127"/>
                </a:cubicBezTo>
                <a:cubicBezTo>
                  <a:pt x="34" y="130"/>
                  <a:pt x="36" y="129"/>
                  <a:pt x="41" y="125"/>
                </a:cubicBezTo>
                <a:cubicBezTo>
                  <a:pt x="45" y="121"/>
                  <a:pt x="48" y="118"/>
                  <a:pt x="53" y="117"/>
                </a:cubicBezTo>
                <a:cubicBezTo>
                  <a:pt x="55" y="116"/>
                  <a:pt x="58" y="117"/>
                  <a:pt x="58" y="115"/>
                </a:cubicBezTo>
                <a:cubicBezTo>
                  <a:pt x="58" y="113"/>
                  <a:pt x="58" y="111"/>
                  <a:pt x="58" y="110"/>
                </a:cubicBezTo>
                <a:cubicBezTo>
                  <a:pt x="59" y="89"/>
                  <a:pt x="60" y="78"/>
                  <a:pt x="61" y="57"/>
                </a:cubicBezTo>
                <a:cubicBezTo>
                  <a:pt x="61" y="78"/>
                  <a:pt x="63" y="89"/>
                  <a:pt x="64" y="110"/>
                </a:cubicBezTo>
                <a:cubicBezTo>
                  <a:pt x="64" y="111"/>
                  <a:pt x="64" y="113"/>
                  <a:pt x="64" y="115"/>
                </a:cubicBezTo>
                <a:cubicBezTo>
                  <a:pt x="64" y="117"/>
                  <a:pt x="66" y="116"/>
                  <a:pt x="68" y="117"/>
                </a:cubicBezTo>
                <a:cubicBezTo>
                  <a:pt x="73" y="118"/>
                  <a:pt x="76" y="121"/>
                  <a:pt x="80" y="125"/>
                </a:cubicBezTo>
                <a:cubicBezTo>
                  <a:pt x="85" y="129"/>
                  <a:pt x="88" y="130"/>
                  <a:pt x="94" y="127"/>
                </a:cubicBezTo>
                <a:cubicBezTo>
                  <a:pt x="110" y="120"/>
                  <a:pt x="118" y="105"/>
                  <a:pt x="121" y="89"/>
                </a:cubicBezTo>
                <a:cubicBezTo>
                  <a:pt x="114" y="88"/>
                  <a:pt x="109" y="94"/>
                  <a:pt x="102" y="95"/>
                </a:cubicBezTo>
                <a:close/>
                <a:moveTo>
                  <a:pt x="56" y="160"/>
                </a:moveTo>
                <a:cubicBezTo>
                  <a:pt x="65" y="160"/>
                  <a:pt x="65" y="160"/>
                  <a:pt x="65" y="160"/>
                </a:cubicBezTo>
                <a:cubicBezTo>
                  <a:pt x="65" y="120"/>
                  <a:pt x="65" y="120"/>
                  <a:pt x="65" y="120"/>
                </a:cubicBezTo>
                <a:cubicBezTo>
                  <a:pt x="56" y="120"/>
                  <a:pt x="56" y="120"/>
                  <a:pt x="56" y="120"/>
                </a:cubicBezTo>
                <a:lnTo>
                  <a:pt x="56" y="1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496DCE89-32DC-A751-6EA9-907A7BCF740A}"/>
              </a:ext>
            </a:extLst>
          </p:cNvPr>
          <p:cNvSpPr>
            <a:spLocks/>
          </p:cNvSpPr>
          <p:nvPr/>
        </p:nvSpPr>
        <p:spPr bwMode="auto">
          <a:xfrm>
            <a:off x="6786563" y="5235575"/>
            <a:ext cx="254000" cy="236538"/>
          </a:xfrm>
          <a:custGeom>
            <a:avLst/>
            <a:gdLst>
              <a:gd name="T0" fmla="*/ 32 w 160"/>
              <a:gd name="T1" fmla="*/ 117 h 149"/>
              <a:gd name="T2" fmla="*/ 60 w 160"/>
              <a:gd name="T3" fmla="*/ 144 h 149"/>
              <a:gd name="T4" fmla="*/ 37 w 160"/>
              <a:gd name="T5" fmla="*/ 114 h 149"/>
              <a:gd name="T6" fmla="*/ 50 w 160"/>
              <a:gd name="T7" fmla="*/ 99 h 149"/>
              <a:gd name="T8" fmla="*/ 52 w 160"/>
              <a:gd name="T9" fmla="*/ 108 h 149"/>
              <a:gd name="T10" fmla="*/ 80 w 160"/>
              <a:gd name="T11" fmla="*/ 113 h 149"/>
              <a:gd name="T12" fmla="*/ 56 w 160"/>
              <a:gd name="T13" fmla="*/ 97 h 149"/>
              <a:gd name="T14" fmla="*/ 66 w 160"/>
              <a:gd name="T15" fmla="*/ 85 h 149"/>
              <a:gd name="T16" fmla="*/ 69 w 160"/>
              <a:gd name="T17" fmla="*/ 88 h 149"/>
              <a:gd name="T18" fmla="*/ 103 w 160"/>
              <a:gd name="T19" fmla="*/ 116 h 149"/>
              <a:gd name="T20" fmla="*/ 78 w 160"/>
              <a:gd name="T21" fmla="*/ 84 h 149"/>
              <a:gd name="T22" fmla="*/ 69 w 160"/>
              <a:gd name="T23" fmla="*/ 83 h 149"/>
              <a:gd name="T24" fmla="*/ 84 w 160"/>
              <a:gd name="T25" fmla="*/ 72 h 149"/>
              <a:gd name="T26" fmla="*/ 88 w 160"/>
              <a:gd name="T27" fmla="*/ 75 h 149"/>
              <a:gd name="T28" fmla="*/ 125 w 160"/>
              <a:gd name="T29" fmla="*/ 97 h 149"/>
              <a:gd name="T30" fmla="*/ 95 w 160"/>
              <a:gd name="T31" fmla="*/ 69 h 149"/>
              <a:gd name="T32" fmla="*/ 88 w 160"/>
              <a:gd name="T33" fmla="*/ 69 h 149"/>
              <a:gd name="T34" fmla="*/ 105 w 160"/>
              <a:gd name="T35" fmla="*/ 61 h 149"/>
              <a:gd name="T36" fmla="*/ 143 w 160"/>
              <a:gd name="T37" fmla="*/ 80 h 149"/>
              <a:gd name="T38" fmla="*/ 119 w 160"/>
              <a:gd name="T39" fmla="*/ 57 h 149"/>
              <a:gd name="T40" fmla="*/ 107 w 160"/>
              <a:gd name="T41" fmla="*/ 56 h 149"/>
              <a:gd name="T42" fmla="*/ 118 w 160"/>
              <a:gd name="T43" fmla="*/ 44 h 149"/>
              <a:gd name="T44" fmla="*/ 148 w 160"/>
              <a:gd name="T45" fmla="*/ 60 h 149"/>
              <a:gd name="T46" fmla="*/ 123 w 160"/>
              <a:gd name="T47" fmla="*/ 40 h 149"/>
              <a:gd name="T48" fmla="*/ 127 w 160"/>
              <a:gd name="T49" fmla="*/ 35 h 149"/>
              <a:gd name="T50" fmla="*/ 153 w 160"/>
              <a:gd name="T51" fmla="*/ 30 h 149"/>
              <a:gd name="T52" fmla="*/ 152 w 160"/>
              <a:gd name="T53" fmla="*/ 17 h 149"/>
              <a:gd name="T54" fmla="*/ 116 w 160"/>
              <a:gd name="T55" fmla="*/ 40 h 149"/>
              <a:gd name="T56" fmla="*/ 117 w 160"/>
              <a:gd name="T57" fmla="*/ 36 h 149"/>
              <a:gd name="T58" fmla="*/ 115 w 160"/>
              <a:gd name="T59" fmla="*/ 0 h 149"/>
              <a:gd name="T60" fmla="*/ 112 w 160"/>
              <a:gd name="T61" fmla="*/ 36 h 149"/>
              <a:gd name="T62" fmla="*/ 102 w 160"/>
              <a:gd name="T63" fmla="*/ 53 h 149"/>
              <a:gd name="T64" fmla="*/ 103 w 160"/>
              <a:gd name="T65" fmla="*/ 49 h 149"/>
              <a:gd name="T66" fmla="*/ 104 w 160"/>
              <a:gd name="T67" fmla="*/ 18 h 149"/>
              <a:gd name="T68" fmla="*/ 93 w 160"/>
              <a:gd name="T69" fmla="*/ 44 h 149"/>
              <a:gd name="T70" fmla="*/ 99 w 160"/>
              <a:gd name="T71" fmla="*/ 56 h 149"/>
              <a:gd name="T72" fmla="*/ 83 w 160"/>
              <a:gd name="T73" fmla="*/ 65 h 149"/>
              <a:gd name="T74" fmla="*/ 89 w 160"/>
              <a:gd name="T75" fmla="*/ 51 h 149"/>
              <a:gd name="T76" fmla="*/ 73 w 160"/>
              <a:gd name="T77" fmla="*/ 41 h 149"/>
              <a:gd name="T78" fmla="*/ 80 w 160"/>
              <a:gd name="T79" fmla="*/ 65 h 149"/>
              <a:gd name="T80" fmla="*/ 65 w 160"/>
              <a:gd name="T81" fmla="*/ 81 h 149"/>
              <a:gd name="T82" fmla="*/ 67 w 160"/>
              <a:gd name="T83" fmla="*/ 78 h 149"/>
              <a:gd name="T84" fmla="*/ 59 w 160"/>
              <a:gd name="T85" fmla="*/ 43 h 149"/>
              <a:gd name="T86" fmla="*/ 61 w 160"/>
              <a:gd name="T87" fmla="*/ 79 h 149"/>
              <a:gd name="T88" fmla="*/ 48 w 160"/>
              <a:gd name="T89" fmla="*/ 95 h 149"/>
              <a:gd name="T90" fmla="*/ 47 w 160"/>
              <a:gd name="T91" fmla="*/ 92 h 149"/>
              <a:gd name="T92" fmla="*/ 53 w 160"/>
              <a:gd name="T93" fmla="*/ 64 h 149"/>
              <a:gd name="T94" fmla="*/ 39 w 160"/>
              <a:gd name="T95" fmla="*/ 61 h 149"/>
              <a:gd name="T96" fmla="*/ 43 w 160"/>
              <a:gd name="T97" fmla="*/ 93 h 149"/>
              <a:gd name="T98" fmla="*/ 43 w 160"/>
              <a:gd name="T99" fmla="*/ 100 h 149"/>
              <a:gd name="T100" fmla="*/ 33 w 160"/>
              <a:gd name="T101" fmla="*/ 109 h 149"/>
              <a:gd name="T102" fmla="*/ 20 w 160"/>
              <a:gd name="T103" fmla="*/ 75 h 149"/>
              <a:gd name="T104" fmla="*/ 24 w 160"/>
              <a:gd name="T105" fmla="*/ 118 h 149"/>
              <a:gd name="T106" fmla="*/ 13 w 160"/>
              <a:gd name="T107" fmla="*/ 137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" h="149">
                <a:moveTo>
                  <a:pt x="13" y="137"/>
                </a:moveTo>
                <a:cubicBezTo>
                  <a:pt x="21" y="128"/>
                  <a:pt x="30" y="118"/>
                  <a:pt x="32" y="116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32" y="117"/>
                  <a:pt x="32" y="118"/>
                  <a:pt x="32" y="119"/>
                </a:cubicBezTo>
                <a:cubicBezTo>
                  <a:pt x="32" y="120"/>
                  <a:pt x="32" y="121"/>
                  <a:pt x="32" y="122"/>
                </a:cubicBezTo>
                <a:cubicBezTo>
                  <a:pt x="34" y="131"/>
                  <a:pt x="43" y="141"/>
                  <a:pt x="52" y="145"/>
                </a:cubicBezTo>
                <a:cubicBezTo>
                  <a:pt x="56" y="147"/>
                  <a:pt x="59" y="146"/>
                  <a:pt x="60" y="144"/>
                </a:cubicBezTo>
                <a:cubicBezTo>
                  <a:pt x="62" y="140"/>
                  <a:pt x="58" y="130"/>
                  <a:pt x="56" y="126"/>
                </a:cubicBezTo>
                <a:cubicBezTo>
                  <a:pt x="54" y="123"/>
                  <a:pt x="49" y="116"/>
                  <a:pt x="43" y="114"/>
                </a:cubicBezTo>
                <a:cubicBezTo>
                  <a:pt x="42" y="114"/>
                  <a:pt x="41" y="113"/>
                  <a:pt x="40" y="113"/>
                </a:cubicBezTo>
                <a:cubicBezTo>
                  <a:pt x="39" y="113"/>
                  <a:pt x="38" y="113"/>
                  <a:pt x="37" y="114"/>
                </a:cubicBezTo>
                <a:cubicBezTo>
                  <a:pt x="36" y="114"/>
                  <a:pt x="36" y="114"/>
                  <a:pt x="35" y="114"/>
                </a:cubicBezTo>
                <a:cubicBezTo>
                  <a:pt x="34" y="114"/>
                  <a:pt x="34" y="114"/>
                  <a:pt x="34" y="114"/>
                </a:cubicBezTo>
                <a:cubicBezTo>
                  <a:pt x="35" y="113"/>
                  <a:pt x="35" y="113"/>
                  <a:pt x="35" y="113"/>
                </a:cubicBezTo>
                <a:cubicBezTo>
                  <a:pt x="40" y="108"/>
                  <a:pt x="45" y="104"/>
                  <a:pt x="50" y="99"/>
                </a:cubicBezTo>
                <a:cubicBezTo>
                  <a:pt x="51" y="98"/>
                  <a:pt x="51" y="98"/>
                  <a:pt x="51" y="98"/>
                </a:cubicBezTo>
                <a:cubicBezTo>
                  <a:pt x="51" y="99"/>
                  <a:pt x="51" y="99"/>
                  <a:pt x="51" y="99"/>
                </a:cubicBezTo>
                <a:cubicBezTo>
                  <a:pt x="51" y="100"/>
                  <a:pt x="51" y="101"/>
                  <a:pt x="51" y="103"/>
                </a:cubicBezTo>
                <a:cubicBezTo>
                  <a:pt x="51" y="105"/>
                  <a:pt x="51" y="107"/>
                  <a:pt x="52" y="108"/>
                </a:cubicBezTo>
                <a:cubicBezTo>
                  <a:pt x="57" y="117"/>
                  <a:pt x="64" y="124"/>
                  <a:pt x="74" y="130"/>
                </a:cubicBezTo>
                <a:cubicBezTo>
                  <a:pt x="76" y="131"/>
                  <a:pt x="79" y="133"/>
                  <a:pt x="81" y="133"/>
                </a:cubicBezTo>
                <a:cubicBezTo>
                  <a:pt x="84" y="133"/>
                  <a:pt x="85" y="131"/>
                  <a:pt x="85" y="127"/>
                </a:cubicBezTo>
                <a:cubicBezTo>
                  <a:pt x="85" y="122"/>
                  <a:pt x="82" y="117"/>
                  <a:pt x="80" y="113"/>
                </a:cubicBezTo>
                <a:cubicBezTo>
                  <a:pt x="79" y="113"/>
                  <a:pt x="79" y="112"/>
                  <a:pt x="79" y="112"/>
                </a:cubicBezTo>
                <a:cubicBezTo>
                  <a:pt x="75" y="106"/>
                  <a:pt x="69" y="101"/>
                  <a:pt x="63" y="98"/>
                </a:cubicBezTo>
                <a:cubicBezTo>
                  <a:pt x="62" y="97"/>
                  <a:pt x="61" y="97"/>
                  <a:pt x="59" y="97"/>
                </a:cubicBezTo>
                <a:cubicBezTo>
                  <a:pt x="58" y="97"/>
                  <a:pt x="57" y="97"/>
                  <a:pt x="56" y="97"/>
                </a:cubicBezTo>
                <a:cubicBezTo>
                  <a:pt x="55" y="97"/>
                  <a:pt x="54" y="97"/>
                  <a:pt x="53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3" y="96"/>
                  <a:pt x="53" y="96"/>
                  <a:pt x="53" y="96"/>
                </a:cubicBezTo>
                <a:cubicBezTo>
                  <a:pt x="57" y="93"/>
                  <a:pt x="62" y="89"/>
                  <a:pt x="66" y="85"/>
                </a:cubicBezTo>
                <a:cubicBezTo>
                  <a:pt x="66" y="85"/>
                  <a:pt x="66" y="85"/>
                  <a:pt x="66" y="85"/>
                </a:cubicBezTo>
                <a:cubicBezTo>
                  <a:pt x="69" y="87"/>
                  <a:pt x="69" y="87"/>
                  <a:pt x="69" y="87"/>
                </a:cubicBezTo>
                <a:cubicBezTo>
                  <a:pt x="69" y="87"/>
                  <a:pt x="69" y="87"/>
                  <a:pt x="69" y="87"/>
                </a:cubicBezTo>
                <a:cubicBezTo>
                  <a:pt x="69" y="88"/>
                  <a:pt x="69" y="88"/>
                  <a:pt x="69" y="88"/>
                </a:cubicBezTo>
                <a:cubicBezTo>
                  <a:pt x="69" y="89"/>
                  <a:pt x="69" y="89"/>
                  <a:pt x="69" y="90"/>
                </a:cubicBezTo>
                <a:cubicBezTo>
                  <a:pt x="70" y="93"/>
                  <a:pt x="72" y="95"/>
                  <a:pt x="75" y="97"/>
                </a:cubicBezTo>
                <a:cubicBezTo>
                  <a:pt x="79" y="102"/>
                  <a:pt x="84" y="108"/>
                  <a:pt x="90" y="111"/>
                </a:cubicBezTo>
                <a:cubicBezTo>
                  <a:pt x="92" y="112"/>
                  <a:pt x="98" y="116"/>
                  <a:pt x="103" y="116"/>
                </a:cubicBezTo>
                <a:cubicBezTo>
                  <a:pt x="105" y="116"/>
                  <a:pt x="107" y="115"/>
                  <a:pt x="107" y="113"/>
                </a:cubicBezTo>
                <a:cubicBezTo>
                  <a:pt x="109" y="109"/>
                  <a:pt x="105" y="103"/>
                  <a:pt x="95" y="94"/>
                </a:cubicBezTo>
                <a:cubicBezTo>
                  <a:pt x="91" y="90"/>
                  <a:pt x="86" y="86"/>
                  <a:pt x="80" y="84"/>
                </a:cubicBezTo>
                <a:cubicBezTo>
                  <a:pt x="80" y="84"/>
                  <a:pt x="79" y="84"/>
                  <a:pt x="78" y="84"/>
                </a:cubicBezTo>
                <a:cubicBezTo>
                  <a:pt x="77" y="84"/>
                  <a:pt x="75" y="84"/>
                  <a:pt x="73" y="84"/>
                </a:cubicBezTo>
                <a:cubicBezTo>
                  <a:pt x="72" y="84"/>
                  <a:pt x="71" y="84"/>
                  <a:pt x="71" y="84"/>
                </a:cubicBezTo>
                <a:cubicBezTo>
                  <a:pt x="71" y="84"/>
                  <a:pt x="71" y="84"/>
                  <a:pt x="71" y="84"/>
                </a:cubicBezTo>
                <a:cubicBezTo>
                  <a:pt x="69" y="83"/>
                  <a:pt x="69" y="83"/>
                  <a:pt x="69" y="83"/>
                </a:cubicBezTo>
                <a:cubicBezTo>
                  <a:pt x="69" y="82"/>
                  <a:pt x="69" y="82"/>
                  <a:pt x="69" y="82"/>
                </a:cubicBezTo>
                <a:cubicBezTo>
                  <a:pt x="71" y="81"/>
                  <a:pt x="72" y="80"/>
                  <a:pt x="73" y="80"/>
                </a:cubicBezTo>
                <a:cubicBezTo>
                  <a:pt x="74" y="79"/>
                  <a:pt x="76" y="77"/>
                  <a:pt x="79" y="75"/>
                </a:cubicBezTo>
                <a:cubicBezTo>
                  <a:pt x="81" y="74"/>
                  <a:pt x="82" y="73"/>
                  <a:pt x="84" y="72"/>
                </a:cubicBezTo>
                <a:cubicBezTo>
                  <a:pt x="84" y="71"/>
                  <a:pt x="84" y="71"/>
                  <a:pt x="84" y="71"/>
                </a:cubicBezTo>
                <a:cubicBezTo>
                  <a:pt x="87" y="73"/>
                  <a:pt x="87" y="73"/>
                  <a:pt x="87" y="73"/>
                </a:cubicBezTo>
                <a:cubicBezTo>
                  <a:pt x="87" y="73"/>
                  <a:pt x="87" y="73"/>
                  <a:pt x="87" y="73"/>
                </a:cubicBezTo>
                <a:cubicBezTo>
                  <a:pt x="87" y="74"/>
                  <a:pt x="87" y="75"/>
                  <a:pt x="88" y="75"/>
                </a:cubicBezTo>
                <a:cubicBezTo>
                  <a:pt x="88" y="77"/>
                  <a:pt x="89" y="78"/>
                  <a:pt x="89" y="78"/>
                </a:cubicBezTo>
                <a:cubicBezTo>
                  <a:pt x="90" y="80"/>
                  <a:pt x="92" y="82"/>
                  <a:pt x="94" y="84"/>
                </a:cubicBezTo>
                <a:cubicBezTo>
                  <a:pt x="105" y="93"/>
                  <a:pt x="113" y="98"/>
                  <a:pt x="120" y="98"/>
                </a:cubicBezTo>
                <a:cubicBezTo>
                  <a:pt x="122" y="98"/>
                  <a:pt x="124" y="98"/>
                  <a:pt x="125" y="97"/>
                </a:cubicBezTo>
                <a:cubicBezTo>
                  <a:pt x="127" y="96"/>
                  <a:pt x="127" y="96"/>
                  <a:pt x="127" y="95"/>
                </a:cubicBezTo>
                <a:cubicBezTo>
                  <a:pt x="128" y="89"/>
                  <a:pt x="113" y="77"/>
                  <a:pt x="109" y="75"/>
                </a:cubicBezTo>
                <a:cubicBezTo>
                  <a:pt x="108" y="75"/>
                  <a:pt x="108" y="75"/>
                  <a:pt x="108" y="75"/>
                </a:cubicBezTo>
                <a:cubicBezTo>
                  <a:pt x="104" y="72"/>
                  <a:pt x="100" y="70"/>
                  <a:pt x="95" y="69"/>
                </a:cubicBezTo>
                <a:cubicBezTo>
                  <a:pt x="94" y="69"/>
                  <a:pt x="92" y="69"/>
                  <a:pt x="90" y="70"/>
                </a:cubicBezTo>
                <a:cubicBezTo>
                  <a:pt x="89" y="70"/>
                  <a:pt x="89" y="70"/>
                  <a:pt x="89" y="70"/>
                </a:cubicBezTo>
                <a:cubicBezTo>
                  <a:pt x="87" y="69"/>
                  <a:pt x="87" y="69"/>
                  <a:pt x="87" y="69"/>
                </a:cubicBezTo>
                <a:cubicBezTo>
                  <a:pt x="88" y="69"/>
                  <a:pt x="88" y="69"/>
                  <a:pt x="88" y="69"/>
                </a:cubicBezTo>
                <a:cubicBezTo>
                  <a:pt x="94" y="65"/>
                  <a:pt x="98" y="61"/>
                  <a:pt x="103" y="58"/>
                </a:cubicBezTo>
                <a:cubicBezTo>
                  <a:pt x="103" y="58"/>
                  <a:pt x="103" y="58"/>
                  <a:pt x="103" y="58"/>
                </a:cubicBezTo>
                <a:cubicBezTo>
                  <a:pt x="103" y="58"/>
                  <a:pt x="103" y="58"/>
                  <a:pt x="103" y="58"/>
                </a:cubicBezTo>
                <a:cubicBezTo>
                  <a:pt x="104" y="59"/>
                  <a:pt x="105" y="60"/>
                  <a:pt x="105" y="61"/>
                </a:cubicBezTo>
                <a:cubicBezTo>
                  <a:pt x="106" y="62"/>
                  <a:pt x="106" y="63"/>
                  <a:pt x="107" y="64"/>
                </a:cubicBezTo>
                <a:cubicBezTo>
                  <a:pt x="110" y="68"/>
                  <a:pt x="115" y="72"/>
                  <a:pt x="122" y="75"/>
                </a:cubicBezTo>
                <a:cubicBezTo>
                  <a:pt x="127" y="78"/>
                  <a:pt x="133" y="80"/>
                  <a:pt x="139" y="80"/>
                </a:cubicBezTo>
                <a:cubicBezTo>
                  <a:pt x="140" y="80"/>
                  <a:pt x="142" y="80"/>
                  <a:pt x="143" y="80"/>
                </a:cubicBezTo>
                <a:cubicBezTo>
                  <a:pt x="144" y="79"/>
                  <a:pt x="145" y="79"/>
                  <a:pt x="145" y="78"/>
                </a:cubicBezTo>
                <a:cubicBezTo>
                  <a:pt x="145" y="76"/>
                  <a:pt x="143" y="72"/>
                  <a:pt x="137" y="68"/>
                </a:cubicBezTo>
                <a:cubicBezTo>
                  <a:pt x="137" y="67"/>
                  <a:pt x="137" y="67"/>
                  <a:pt x="137" y="67"/>
                </a:cubicBezTo>
                <a:cubicBezTo>
                  <a:pt x="130" y="61"/>
                  <a:pt x="125" y="58"/>
                  <a:pt x="119" y="57"/>
                </a:cubicBezTo>
                <a:cubicBezTo>
                  <a:pt x="116" y="56"/>
                  <a:pt x="113" y="56"/>
                  <a:pt x="110" y="56"/>
                </a:cubicBezTo>
                <a:cubicBezTo>
                  <a:pt x="110" y="56"/>
                  <a:pt x="110" y="56"/>
                  <a:pt x="110" y="56"/>
                </a:cubicBezTo>
                <a:cubicBezTo>
                  <a:pt x="109" y="56"/>
                  <a:pt x="108" y="56"/>
                  <a:pt x="107" y="56"/>
                </a:cubicBezTo>
                <a:cubicBezTo>
                  <a:pt x="107" y="56"/>
                  <a:pt x="107" y="56"/>
                  <a:pt x="107" y="56"/>
                </a:cubicBezTo>
                <a:cubicBezTo>
                  <a:pt x="106" y="55"/>
                  <a:pt x="106" y="55"/>
                  <a:pt x="106" y="55"/>
                </a:cubicBezTo>
                <a:cubicBezTo>
                  <a:pt x="106" y="55"/>
                  <a:pt x="106" y="55"/>
                  <a:pt x="106" y="55"/>
                </a:cubicBezTo>
                <a:cubicBezTo>
                  <a:pt x="110" y="52"/>
                  <a:pt x="114" y="48"/>
                  <a:pt x="118" y="44"/>
                </a:cubicBezTo>
                <a:cubicBezTo>
                  <a:pt x="118" y="44"/>
                  <a:pt x="118" y="44"/>
                  <a:pt x="118" y="44"/>
                </a:cubicBezTo>
                <a:cubicBezTo>
                  <a:pt x="119" y="44"/>
                  <a:pt x="119" y="44"/>
                  <a:pt x="119" y="44"/>
                </a:cubicBezTo>
                <a:cubicBezTo>
                  <a:pt x="120" y="45"/>
                  <a:pt x="121" y="46"/>
                  <a:pt x="122" y="48"/>
                </a:cubicBezTo>
                <a:cubicBezTo>
                  <a:pt x="124" y="50"/>
                  <a:pt x="126" y="52"/>
                  <a:pt x="127" y="52"/>
                </a:cubicBezTo>
                <a:cubicBezTo>
                  <a:pt x="138" y="59"/>
                  <a:pt x="144" y="60"/>
                  <a:pt x="148" y="60"/>
                </a:cubicBezTo>
                <a:cubicBezTo>
                  <a:pt x="150" y="60"/>
                  <a:pt x="152" y="59"/>
                  <a:pt x="153" y="57"/>
                </a:cubicBezTo>
                <a:cubicBezTo>
                  <a:pt x="154" y="50"/>
                  <a:pt x="139" y="44"/>
                  <a:pt x="134" y="42"/>
                </a:cubicBezTo>
                <a:cubicBezTo>
                  <a:pt x="133" y="42"/>
                  <a:pt x="133" y="42"/>
                  <a:pt x="133" y="42"/>
                </a:cubicBezTo>
                <a:cubicBezTo>
                  <a:pt x="129" y="40"/>
                  <a:pt x="126" y="40"/>
                  <a:pt x="123" y="40"/>
                </a:cubicBezTo>
                <a:cubicBezTo>
                  <a:pt x="121" y="41"/>
                  <a:pt x="121" y="41"/>
                  <a:pt x="121" y="41"/>
                </a:cubicBezTo>
                <a:cubicBezTo>
                  <a:pt x="122" y="40"/>
                  <a:pt x="122" y="40"/>
                  <a:pt x="122" y="40"/>
                </a:cubicBezTo>
                <a:cubicBezTo>
                  <a:pt x="124" y="38"/>
                  <a:pt x="125" y="36"/>
                  <a:pt x="127" y="35"/>
                </a:cubicBezTo>
                <a:cubicBezTo>
                  <a:pt x="127" y="35"/>
                  <a:pt x="127" y="35"/>
                  <a:pt x="127" y="35"/>
                </a:cubicBezTo>
                <a:cubicBezTo>
                  <a:pt x="127" y="35"/>
                  <a:pt x="127" y="35"/>
                  <a:pt x="127" y="35"/>
                </a:cubicBezTo>
                <a:cubicBezTo>
                  <a:pt x="128" y="35"/>
                  <a:pt x="129" y="35"/>
                  <a:pt x="129" y="35"/>
                </a:cubicBezTo>
                <a:cubicBezTo>
                  <a:pt x="131" y="36"/>
                  <a:pt x="134" y="37"/>
                  <a:pt x="136" y="37"/>
                </a:cubicBezTo>
                <a:cubicBezTo>
                  <a:pt x="142" y="37"/>
                  <a:pt x="148" y="35"/>
                  <a:pt x="153" y="30"/>
                </a:cubicBezTo>
                <a:cubicBezTo>
                  <a:pt x="153" y="30"/>
                  <a:pt x="153" y="30"/>
                  <a:pt x="153" y="30"/>
                </a:cubicBezTo>
                <a:cubicBezTo>
                  <a:pt x="155" y="28"/>
                  <a:pt x="160" y="24"/>
                  <a:pt x="160" y="21"/>
                </a:cubicBezTo>
                <a:cubicBezTo>
                  <a:pt x="160" y="20"/>
                  <a:pt x="159" y="19"/>
                  <a:pt x="159" y="19"/>
                </a:cubicBezTo>
                <a:cubicBezTo>
                  <a:pt x="157" y="17"/>
                  <a:pt x="154" y="17"/>
                  <a:pt x="152" y="17"/>
                </a:cubicBezTo>
                <a:cubicBezTo>
                  <a:pt x="151" y="17"/>
                  <a:pt x="149" y="17"/>
                  <a:pt x="148" y="17"/>
                </a:cubicBezTo>
                <a:cubicBezTo>
                  <a:pt x="144" y="18"/>
                  <a:pt x="140" y="19"/>
                  <a:pt x="136" y="21"/>
                </a:cubicBezTo>
                <a:cubicBezTo>
                  <a:pt x="130" y="24"/>
                  <a:pt x="125" y="30"/>
                  <a:pt x="121" y="35"/>
                </a:cubicBezTo>
                <a:cubicBezTo>
                  <a:pt x="120" y="36"/>
                  <a:pt x="118" y="38"/>
                  <a:pt x="116" y="40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16" y="38"/>
                  <a:pt x="116" y="38"/>
                  <a:pt x="116" y="38"/>
                </a:cubicBezTo>
                <a:cubicBezTo>
                  <a:pt x="116" y="38"/>
                  <a:pt x="116" y="38"/>
                  <a:pt x="116" y="38"/>
                </a:cubicBezTo>
                <a:cubicBezTo>
                  <a:pt x="116" y="38"/>
                  <a:pt x="117" y="37"/>
                  <a:pt x="117" y="36"/>
                </a:cubicBezTo>
                <a:cubicBezTo>
                  <a:pt x="118" y="34"/>
                  <a:pt x="120" y="31"/>
                  <a:pt x="121" y="30"/>
                </a:cubicBezTo>
                <a:cubicBezTo>
                  <a:pt x="121" y="29"/>
                  <a:pt x="121" y="28"/>
                  <a:pt x="121" y="27"/>
                </a:cubicBezTo>
                <a:cubicBezTo>
                  <a:pt x="121" y="23"/>
                  <a:pt x="122" y="19"/>
                  <a:pt x="122" y="15"/>
                </a:cubicBezTo>
                <a:cubicBezTo>
                  <a:pt x="122" y="11"/>
                  <a:pt x="118" y="0"/>
                  <a:pt x="115" y="0"/>
                </a:cubicBezTo>
                <a:cubicBezTo>
                  <a:pt x="113" y="0"/>
                  <a:pt x="112" y="2"/>
                  <a:pt x="111" y="5"/>
                </a:cubicBezTo>
                <a:cubicBezTo>
                  <a:pt x="107" y="14"/>
                  <a:pt x="107" y="25"/>
                  <a:pt x="110" y="33"/>
                </a:cubicBezTo>
                <a:cubicBezTo>
                  <a:pt x="111" y="34"/>
                  <a:pt x="111" y="35"/>
                  <a:pt x="112" y="36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12" y="43"/>
                  <a:pt x="112" y="43"/>
                  <a:pt x="112" y="43"/>
                </a:cubicBezTo>
                <a:cubicBezTo>
                  <a:pt x="112" y="44"/>
                  <a:pt x="112" y="45"/>
                  <a:pt x="110" y="46"/>
                </a:cubicBezTo>
                <a:cubicBezTo>
                  <a:pt x="110" y="47"/>
                  <a:pt x="110" y="47"/>
                  <a:pt x="109" y="47"/>
                </a:cubicBezTo>
                <a:cubicBezTo>
                  <a:pt x="107" y="49"/>
                  <a:pt x="105" y="51"/>
                  <a:pt x="102" y="53"/>
                </a:cubicBezTo>
                <a:cubicBezTo>
                  <a:pt x="102" y="53"/>
                  <a:pt x="102" y="53"/>
                  <a:pt x="102" y="53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2" y="50"/>
                  <a:pt x="102" y="50"/>
                  <a:pt x="102" y="50"/>
                </a:cubicBezTo>
                <a:cubicBezTo>
                  <a:pt x="102" y="50"/>
                  <a:pt x="102" y="50"/>
                  <a:pt x="103" y="49"/>
                </a:cubicBezTo>
                <a:cubicBezTo>
                  <a:pt x="103" y="49"/>
                  <a:pt x="104" y="48"/>
                  <a:pt x="104" y="47"/>
                </a:cubicBezTo>
                <a:cubicBezTo>
                  <a:pt x="105" y="45"/>
                  <a:pt x="106" y="42"/>
                  <a:pt x="106" y="38"/>
                </a:cubicBezTo>
                <a:cubicBezTo>
                  <a:pt x="107" y="31"/>
                  <a:pt x="106" y="25"/>
                  <a:pt x="104" y="19"/>
                </a:cubicBezTo>
                <a:cubicBezTo>
                  <a:pt x="104" y="18"/>
                  <a:pt x="104" y="18"/>
                  <a:pt x="104" y="18"/>
                </a:cubicBezTo>
                <a:cubicBezTo>
                  <a:pt x="103" y="15"/>
                  <a:pt x="100" y="7"/>
                  <a:pt x="96" y="7"/>
                </a:cubicBezTo>
                <a:cubicBezTo>
                  <a:pt x="96" y="7"/>
                  <a:pt x="95" y="7"/>
                  <a:pt x="95" y="7"/>
                </a:cubicBezTo>
                <a:cubicBezTo>
                  <a:pt x="91" y="11"/>
                  <a:pt x="91" y="16"/>
                  <a:pt x="90" y="21"/>
                </a:cubicBezTo>
                <a:cubicBezTo>
                  <a:pt x="90" y="28"/>
                  <a:pt x="90" y="36"/>
                  <a:pt x="93" y="44"/>
                </a:cubicBezTo>
                <a:cubicBezTo>
                  <a:pt x="94" y="45"/>
                  <a:pt x="95" y="46"/>
                  <a:pt x="96" y="48"/>
                </a:cubicBezTo>
                <a:cubicBezTo>
                  <a:pt x="97" y="49"/>
                  <a:pt x="97" y="49"/>
                  <a:pt x="98" y="50"/>
                </a:cubicBezTo>
                <a:cubicBezTo>
                  <a:pt x="98" y="50"/>
                  <a:pt x="98" y="50"/>
                  <a:pt x="98" y="50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56"/>
                  <a:pt x="99" y="56"/>
                  <a:pt x="99" y="56"/>
                </a:cubicBezTo>
                <a:cubicBezTo>
                  <a:pt x="94" y="59"/>
                  <a:pt x="90" y="63"/>
                  <a:pt x="84" y="67"/>
                </a:cubicBezTo>
                <a:cubicBezTo>
                  <a:pt x="83" y="67"/>
                  <a:pt x="83" y="67"/>
                  <a:pt x="83" y="67"/>
                </a:cubicBezTo>
                <a:cubicBezTo>
                  <a:pt x="83" y="65"/>
                  <a:pt x="83" y="65"/>
                  <a:pt x="83" y="65"/>
                </a:cubicBezTo>
                <a:cubicBezTo>
                  <a:pt x="84" y="65"/>
                  <a:pt x="84" y="65"/>
                  <a:pt x="84" y="65"/>
                </a:cubicBezTo>
                <a:cubicBezTo>
                  <a:pt x="84" y="64"/>
                  <a:pt x="84" y="64"/>
                  <a:pt x="85" y="63"/>
                </a:cubicBezTo>
                <a:cubicBezTo>
                  <a:pt x="86" y="62"/>
                  <a:pt x="87" y="61"/>
                  <a:pt x="88" y="60"/>
                </a:cubicBezTo>
                <a:cubicBezTo>
                  <a:pt x="89" y="57"/>
                  <a:pt x="89" y="54"/>
                  <a:pt x="89" y="51"/>
                </a:cubicBezTo>
                <a:cubicBezTo>
                  <a:pt x="89" y="44"/>
                  <a:pt x="89" y="38"/>
                  <a:pt x="87" y="33"/>
                </a:cubicBezTo>
                <a:cubicBezTo>
                  <a:pt x="86" y="29"/>
                  <a:pt x="82" y="23"/>
                  <a:pt x="79" y="23"/>
                </a:cubicBezTo>
                <a:cubicBezTo>
                  <a:pt x="78" y="23"/>
                  <a:pt x="77" y="24"/>
                  <a:pt x="76" y="26"/>
                </a:cubicBezTo>
                <a:cubicBezTo>
                  <a:pt x="73" y="30"/>
                  <a:pt x="73" y="36"/>
                  <a:pt x="73" y="41"/>
                </a:cubicBezTo>
                <a:cubicBezTo>
                  <a:pt x="73" y="42"/>
                  <a:pt x="73" y="43"/>
                  <a:pt x="73" y="43"/>
                </a:cubicBezTo>
                <a:cubicBezTo>
                  <a:pt x="73" y="50"/>
                  <a:pt x="75" y="60"/>
                  <a:pt x="79" y="65"/>
                </a:cubicBezTo>
                <a:cubicBezTo>
                  <a:pt x="80" y="65"/>
                  <a:pt x="80" y="65"/>
                  <a:pt x="80" y="65"/>
                </a:cubicBezTo>
                <a:cubicBezTo>
                  <a:pt x="80" y="65"/>
                  <a:pt x="80" y="65"/>
                  <a:pt x="80" y="65"/>
                </a:cubicBezTo>
                <a:cubicBezTo>
                  <a:pt x="80" y="70"/>
                  <a:pt x="80" y="70"/>
                  <a:pt x="80" y="70"/>
                </a:cubicBezTo>
                <a:cubicBezTo>
                  <a:pt x="77" y="72"/>
                  <a:pt x="77" y="72"/>
                  <a:pt x="77" y="72"/>
                </a:cubicBezTo>
                <a:cubicBezTo>
                  <a:pt x="74" y="74"/>
                  <a:pt x="72" y="76"/>
                  <a:pt x="70" y="77"/>
                </a:cubicBezTo>
                <a:cubicBezTo>
                  <a:pt x="70" y="77"/>
                  <a:pt x="68" y="79"/>
                  <a:pt x="65" y="81"/>
                </a:cubicBezTo>
                <a:cubicBezTo>
                  <a:pt x="64" y="82"/>
                  <a:pt x="64" y="82"/>
                  <a:pt x="64" y="82"/>
                </a:cubicBezTo>
                <a:cubicBezTo>
                  <a:pt x="64" y="80"/>
                  <a:pt x="64" y="80"/>
                  <a:pt x="64" y="80"/>
                </a:cubicBezTo>
                <a:cubicBezTo>
                  <a:pt x="64" y="80"/>
                  <a:pt x="64" y="80"/>
                  <a:pt x="64" y="80"/>
                </a:cubicBezTo>
                <a:cubicBezTo>
                  <a:pt x="65" y="79"/>
                  <a:pt x="66" y="79"/>
                  <a:pt x="67" y="78"/>
                </a:cubicBezTo>
                <a:cubicBezTo>
                  <a:pt x="68" y="77"/>
                  <a:pt x="70" y="75"/>
                  <a:pt x="71" y="74"/>
                </a:cubicBezTo>
                <a:cubicBezTo>
                  <a:pt x="72" y="69"/>
                  <a:pt x="72" y="63"/>
                  <a:pt x="72" y="57"/>
                </a:cubicBezTo>
                <a:cubicBezTo>
                  <a:pt x="72" y="52"/>
                  <a:pt x="68" y="39"/>
                  <a:pt x="64" y="39"/>
                </a:cubicBezTo>
                <a:cubicBezTo>
                  <a:pt x="62" y="39"/>
                  <a:pt x="61" y="41"/>
                  <a:pt x="59" y="43"/>
                </a:cubicBezTo>
                <a:cubicBezTo>
                  <a:pt x="59" y="43"/>
                  <a:pt x="50" y="59"/>
                  <a:pt x="58" y="75"/>
                </a:cubicBezTo>
                <a:cubicBezTo>
                  <a:pt x="59" y="75"/>
                  <a:pt x="59" y="76"/>
                  <a:pt x="59" y="76"/>
                </a:cubicBezTo>
                <a:cubicBezTo>
                  <a:pt x="60" y="77"/>
                  <a:pt x="60" y="78"/>
                  <a:pt x="61" y="79"/>
                </a:cubicBezTo>
                <a:cubicBezTo>
                  <a:pt x="61" y="79"/>
                  <a:pt x="61" y="79"/>
                  <a:pt x="61" y="79"/>
                </a:cubicBezTo>
                <a:cubicBezTo>
                  <a:pt x="61" y="85"/>
                  <a:pt x="61" y="85"/>
                  <a:pt x="61" y="85"/>
                </a:cubicBezTo>
                <a:cubicBezTo>
                  <a:pt x="61" y="85"/>
                  <a:pt x="61" y="85"/>
                  <a:pt x="61" y="85"/>
                </a:cubicBezTo>
                <a:cubicBezTo>
                  <a:pt x="57" y="88"/>
                  <a:pt x="54" y="90"/>
                  <a:pt x="51" y="93"/>
                </a:cubicBezTo>
                <a:cubicBezTo>
                  <a:pt x="50" y="94"/>
                  <a:pt x="49" y="95"/>
                  <a:pt x="48" y="95"/>
                </a:cubicBezTo>
                <a:cubicBezTo>
                  <a:pt x="47" y="96"/>
                  <a:pt x="47" y="96"/>
                  <a:pt x="47" y="96"/>
                </a:cubicBezTo>
                <a:cubicBezTo>
                  <a:pt x="47" y="95"/>
                  <a:pt x="47" y="95"/>
                  <a:pt x="47" y="95"/>
                </a:cubicBezTo>
                <a:cubicBezTo>
                  <a:pt x="47" y="94"/>
                  <a:pt x="47" y="93"/>
                  <a:pt x="47" y="93"/>
                </a:cubicBezTo>
                <a:cubicBezTo>
                  <a:pt x="47" y="92"/>
                  <a:pt x="47" y="92"/>
                  <a:pt x="47" y="92"/>
                </a:cubicBezTo>
                <a:cubicBezTo>
                  <a:pt x="47" y="92"/>
                  <a:pt x="47" y="92"/>
                  <a:pt x="47" y="92"/>
                </a:cubicBezTo>
                <a:cubicBezTo>
                  <a:pt x="48" y="92"/>
                  <a:pt x="48" y="91"/>
                  <a:pt x="49" y="91"/>
                </a:cubicBezTo>
                <a:cubicBezTo>
                  <a:pt x="52" y="88"/>
                  <a:pt x="55" y="86"/>
                  <a:pt x="55" y="82"/>
                </a:cubicBezTo>
                <a:cubicBezTo>
                  <a:pt x="55" y="76"/>
                  <a:pt x="54" y="70"/>
                  <a:pt x="53" y="64"/>
                </a:cubicBezTo>
                <a:cubicBezTo>
                  <a:pt x="52" y="61"/>
                  <a:pt x="51" y="58"/>
                  <a:pt x="49" y="55"/>
                </a:cubicBezTo>
                <a:cubicBezTo>
                  <a:pt x="48" y="54"/>
                  <a:pt x="47" y="53"/>
                  <a:pt x="46" y="53"/>
                </a:cubicBezTo>
                <a:cubicBezTo>
                  <a:pt x="45" y="53"/>
                  <a:pt x="43" y="54"/>
                  <a:pt x="42" y="56"/>
                </a:cubicBezTo>
                <a:cubicBezTo>
                  <a:pt x="40" y="57"/>
                  <a:pt x="39" y="59"/>
                  <a:pt x="39" y="61"/>
                </a:cubicBezTo>
                <a:cubicBezTo>
                  <a:pt x="37" y="66"/>
                  <a:pt x="37" y="77"/>
                  <a:pt x="37" y="81"/>
                </a:cubicBezTo>
                <a:cubicBezTo>
                  <a:pt x="38" y="85"/>
                  <a:pt x="39" y="88"/>
                  <a:pt x="40" y="90"/>
                </a:cubicBezTo>
                <a:cubicBezTo>
                  <a:pt x="41" y="91"/>
                  <a:pt x="42" y="92"/>
                  <a:pt x="42" y="92"/>
                </a:cubicBezTo>
                <a:cubicBezTo>
                  <a:pt x="43" y="92"/>
                  <a:pt x="43" y="92"/>
                  <a:pt x="43" y="93"/>
                </a:cubicBezTo>
                <a:cubicBezTo>
                  <a:pt x="44" y="93"/>
                  <a:pt x="44" y="93"/>
                  <a:pt x="44" y="93"/>
                </a:cubicBezTo>
                <a:cubicBezTo>
                  <a:pt x="43" y="93"/>
                  <a:pt x="43" y="93"/>
                  <a:pt x="43" y="93"/>
                </a:cubicBezTo>
                <a:cubicBezTo>
                  <a:pt x="43" y="95"/>
                  <a:pt x="43" y="98"/>
                  <a:pt x="43" y="100"/>
                </a:cubicBezTo>
                <a:cubicBezTo>
                  <a:pt x="43" y="100"/>
                  <a:pt x="43" y="100"/>
                  <a:pt x="43" y="100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41" y="102"/>
                  <a:pt x="38" y="104"/>
                  <a:pt x="36" y="105"/>
                </a:cubicBezTo>
                <a:cubicBezTo>
                  <a:pt x="35" y="106"/>
                  <a:pt x="34" y="107"/>
                  <a:pt x="34" y="107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6" y="101"/>
                  <a:pt x="37" y="87"/>
                  <a:pt x="32" y="79"/>
                </a:cubicBezTo>
                <a:cubicBezTo>
                  <a:pt x="31" y="76"/>
                  <a:pt x="28" y="74"/>
                  <a:pt x="25" y="73"/>
                </a:cubicBezTo>
                <a:cubicBezTo>
                  <a:pt x="23" y="73"/>
                  <a:pt x="22" y="73"/>
                  <a:pt x="20" y="75"/>
                </a:cubicBezTo>
                <a:cubicBezTo>
                  <a:pt x="16" y="81"/>
                  <a:pt x="17" y="97"/>
                  <a:pt x="18" y="101"/>
                </a:cubicBezTo>
                <a:cubicBezTo>
                  <a:pt x="19" y="104"/>
                  <a:pt x="21" y="106"/>
                  <a:pt x="23" y="107"/>
                </a:cubicBezTo>
                <a:cubicBezTo>
                  <a:pt x="25" y="109"/>
                  <a:pt x="27" y="111"/>
                  <a:pt x="27" y="113"/>
                </a:cubicBezTo>
                <a:cubicBezTo>
                  <a:pt x="27" y="114"/>
                  <a:pt x="26" y="116"/>
                  <a:pt x="24" y="118"/>
                </a:cubicBezTo>
                <a:cubicBezTo>
                  <a:pt x="24" y="119"/>
                  <a:pt x="17" y="127"/>
                  <a:pt x="10" y="134"/>
                </a:cubicBezTo>
                <a:cubicBezTo>
                  <a:pt x="5" y="140"/>
                  <a:pt x="1" y="145"/>
                  <a:pt x="0" y="147"/>
                </a:cubicBezTo>
                <a:cubicBezTo>
                  <a:pt x="2" y="149"/>
                  <a:pt x="2" y="149"/>
                  <a:pt x="2" y="149"/>
                </a:cubicBezTo>
                <a:cubicBezTo>
                  <a:pt x="4" y="147"/>
                  <a:pt x="8" y="142"/>
                  <a:pt x="13" y="13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8D87FBFF-0252-F60C-2BF8-9E288A39E2A4}"/>
              </a:ext>
            </a:extLst>
          </p:cNvPr>
          <p:cNvSpPr>
            <a:spLocks noEditPoints="1"/>
          </p:cNvSpPr>
          <p:nvPr/>
        </p:nvSpPr>
        <p:spPr bwMode="auto">
          <a:xfrm>
            <a:off x="4600576" y="5224463"/>
            <a:ext cx="238125" cy="257175"/>
          </a:xfrm>
          <a:custGeom>
            <a:avLst/>
            <a:gdLst>
              <a:gd name="T0" fmla="*/ 46 w 150"/>
              <a:gd name="T1" fmla="*/ 16 h 162"/>
              <a:gd name="T2" fmla="*/ 61 w 150"/>
              <a:gd name="T3" fmla="*/ 31 h 162"/>
              <a:gd name="T4" fmla="*/ 75 w 150"/>
              <a:gd name="T5" fmla="*/ 35 h 162"/>
              <a:gd name="T6" fmla="*/ 46 w 150"/>
              <a:gd name="T7" fmla="*/ 2 h 162"/>
              <a:gd name="T8" fmla="*/ 46 w 150"/>
              <a:gd name="T9" fmla="*/ 16 h 162"/>
              <a:gd name="T10" fmla="*/ 130 w 150"/>
              <a:gd name="T11" fmla="*/ 54 h 162"/>
              <a:gd name="T12" fmla="*/ 127 w 150"/>
              <a:gd name="T13" fmla="*/ 50 h 162"/>
              <a:gd name="T14" fmla="*/ 97 w 150"/>
              <a:gd name="T15" fmla="*/ 40 h 162"/>
              <a:gd name="T16" fmla="*/ 69 w 150"/>
              <a:gd name="T17" fmla="*/ 47 h 162"/>
              <a:gd name="T18" fmla="*/ 69 w 150"/>
              <a:gd name="T19" fmla="*/ 47 h 162"/>
              <a:gd name="T20" fmla="*/ 62 w 150"/>
              <a:gd name="T21" fmla="*/ 44 h 162"/>
              <a:gd name="T22" fmla="*/ 43 w 150"/>
              <a:gd name="T23" fmla="*/ 40 h 162"/>
              <a:gd name="T24" fmla="*/ 41 w 150"/>
              <a:gd name="T25" fmla="*/ 40 h 162"/>
              <a:gd name="T26" fmla="*/ 4 w 150"/>
              <a:gd name="T27" fmla="*/ 61 h 162"/>
              <a:gd name="T28" fmla="*/ 3 w 150"/>
              <a:gd name="T29" fmla="*/ 98 h 162"/>
              <a:gd name="T30" fmla="*/ 42 w 150"/>
              <a:gd name="T31" fmla="*/ 161 h 162"/>
              <a:gd name="T32" fmla="*/ 49 w 150"/>
              <a:gd name="T33" fmla="*/ 162 h 162"/>
              <a:gd name="T34" fmla="*/ 69 w 150"/>
              <a:gd name="T35" fmla="*/ 154 h 162"/>
              <a:gd name="T36" fmla="*/ 88 w 150"/>
              <a:gd name="T37" fmla="*/ 162 h 162"/>
              <a:gd name="T38" fmla="*/ 130 w 150"/>
              <a:gd name="T39" fmla="*/ 54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50" h="162">
                <a:moveTo>
                  <a:pt x="46" y="16"/>
                </a:moveTo>
                <a:cubicBezTo>
                  <a:pt x="55" y="15"/>
                  <a:pt x="63" y="22"/>
                  <a:pt x="61" y="31"/>
                </a:cubicBezTo>
                <a:cubicBezTo>
                  <a:pt x="60" y="40"/>
                  <a:pt x="73" y="44"/>
                  <a:pt x="75" y="35"/>
                </a:cubicBezTo>
                <a:cubicBezTo>
                  <a:pt x="78" y="17"/>
                  <a:pt x="65" y="0"/>
                  <a:pt x="46" y="2"/>
                </a:cubicBezTo>
                <a:cubicBezTo>
                  <a:pt x="37" y="3"/>
                  <a:pt x="37" y="17"/>
                  <a:pt x="46" y="16"/>
                </a:cubicBezTo>
                <a:close/>
                <a:moveTo>
                  <a:pt x="130" y="54"/>
                </a:moveTo>
                <a:cubicBezTo>
                  <a:pt x="129" y="53"/>
                  <a:pt x="128" y="51"/>
                  <a:pt x="127" y="50"/>
                </a:cubicBezTo>
                <a:cubicBezTo>
                  <a:pt x="119" y="43"/>
                  <a:pt x="108" y="40"/>
                  <a:pt x="97" y="40"/>
                </a:cubicBezTo>
                <a:cubicBezTo>
                  <a:pt x="87" y="40"/>
                  <a:pt x="76" y="42"/>
                  <a:pt x="69" y="47"/>
                </a:cubicBezTo>
                <a:cubicBezTo>
                  <a:pt x="69" y="47"/>
                  <a:pt x="69" y="47"/>
                  <a:pt x="69" y="47"/>
                </a:cubicBezTo>
                <a:cubicBezTo>
                  <a:pt x="67" y="47"/>
                  <a:pt x="63" y="44"/>
                  <a:pt x="62" y="44"/>
                </a:cubicBezTo>
                <a:cubicBezTo>
                  <a:pt x="56" y="42"/>
                  <a:pt x="50" y="40"/>
                  <a:pt x="43" y="40"/>
                </a:cubicBezTo>
                <a:cubicBezTo>
                  <a:pt x="43" y="40"/>
                  <a:pt x="42" y="40"/>
                  <a:pt x="41" y="40"/>
                </a:cubicBezTo>
                <a:cubicBezTo>
                  <a:pt x="26" y="40"/>
                  <a:pt x="9" y="46"/>
                  <a:pt x="4" y="61"/>
                </a:cubicBezTo>
                <a:cubicBezTo>
                  <a:pt x="0" y="72"/>
                  <a:pt x="1" y="86"/>
                  <a:pt x="3" y="98"/>
                </a:cubicBezTo>
                <a:cubicBezTo>
                  <a:pt x="7" y="119"/>
                  <a:pt x="18" y="154"/>
                  <a:pt x="42" y="161"/>
                </a:cubicBezTo>
                <a:cubicBezTo>
                  <a:pt x="44" y="161"/>
                  <a:pt x="47" y="162"/>
                  <a:pt x="49" y="162"/>
                </a:cubicBezTo>
                <a:cubicBezTo>
                  <a:pt x="56" y="162"/>
                  <a:pt x="63" y="159"/>
                  <a:pt x="69" y="154"/>
                </a:cubicBezTo>
                <a:cubicBezTo>
                  <a:pt x="75" y="159"/>
                  <a:pt x="82" y="162"/>
                  <a:pt x="88" y="162"/>
                </a:cubicBezTo>
                <a:cubicBezTo>
                  <a:pt x="124" y="162"/>
                  <a:pt x="150" y="81"/>
                  <a:pt x="130" y="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7DF8D2F1-013B-38C6-5243-B2317B57DD03}"/>
              </a:ext>
            </a:extLst>
          </p:cNvPr>
          <p:cNvSpPr>
            <a:spLocks noEditPoints="1"/>
          </p:cNvSpPr>
          <p:nvPr/>
        </p:nvSpPr>
        <p:spPr bwMode="auto">
          <a:xfrm>
            <a:off x="7392988" y="5778500"/>
            <a:ext cx="141288" cy="254000"/>
          </a:xfrm>
          <a:custGeom>
            <a:avLst/>
            <a:gdLst>
              <a:gd name="T0" fmla="*/ 0 w 89"/>
              <a:gd name="T1" fmla="*/ 15 h 160"/>
              <a:gd name="T2" fmla="*/ 0 w 89"/>
              <a:gd name="T3" fmla="*/ 16 h 160"/>
              <a:gd name="T4" fmla="*/ 0 w 89"/>
              <a:gd name="T5" fmla="*/ 159 h 160"/>
              <a:gd name="T6" fmla="*/ 0 w 89"/>
              <a:gd name="T7" fmla="*/ 160 h 160"/>
              <a:gd name="T8" fmla="*/ 1 w 89"/>
              <a:gd name="T9" fmla="*/ 160 h 160"/>
              <a:gd name="T10" fmla="*/ 88 w 89"/>
              <a:gd name="T11" fmla="*/ 160 h 160"/>
              <a:gd name="T12" fmla="*/ 89 w 89"/>
              <a:gd name="T13" fmla="*/ 160 h 160"/>
              <a:gd name="T14" fmla="*/ 89 w 89"/>
              <a:gd name="T15" fmla="*/ 159 h 160"/>
              <a:gd name="T16" fmla="*/ 89 w 89"/>
              <a:gd name="T17" fmla="*/ 16 h 160"/>
              <a:gd name="T18" fmla="*/ 89 w 89"/>
              <a:gd name="T19" fmla="*/ 15 h 160"/>
              <a:gd name="T20" fmla="*/ 88 w 89"/>
              <a:gd name="T21" fmla="*/ 15 h 160"/>
              <a:gd name="T22" fmla="*/ 67 w 89"/>
              <a:gd name="T23" fmla="*/ 15 h 160"/>
              <a:gd name="T24" fmla="*/ 67 w 89"/>
              <a:gd name="T25" fmla="*/ 0 h 160"/>
              <a:gd name="T26" fmla="*/ 67 w 89"/>
              <a:gd name="T27" fmla="*/ 0 h 160"/>
              <a:gd name="T28" fmla="*/ 66 w 89"/>
              <a:gd name="T29" fmla="*/ 0 h 160"/>
              <a:gd name="T30" fmla="*/ 23 w 89"/>
              <a:gd name="T31" fmla="*/ 0 h 160"/>
              <a:gd name="T32" fmla="*/ 22 w 89"/>
              <a:gd name="T33" fmla="*/ 0 h 160"/>
              <a:gd name="T34" fmla="*/ 22 w 89"/>
              <a:gd name="T35" fmla="*/ 0 h 160"/>
              <a:gd name="T36" fmla="*/ 22 w 89"/>
              <a:gd name="T37" fmla="*/ 15 h 160"/>
              <a:gd name="T38" fmla="*/ 1 w 89"/>
              <a:gd name="T39" fmla="*/ 15 h 160"/>
              <a:gd name="T40" fmla="*/ 0 w 89"/>
              <a:gd name="T41" fmla="*/ 15 h 160"/>
              <a:gd name="T42" fmla="*/ 76 w 89"/>
              <a:gd name="T43" fmla="*/ 71 h 160"/>
              <a:gd name="T44" fmla="*/ 76 w 89"/>
              <a:gd name="T45" fmla="*/ 104 h 160"/>
              <a:gd name="T46" fmla="*/ 13 w 89"/>
              <a:gd name="T47" fmla="*/ 104 h 160"/>
              <a:gd name="T48" fmla="*/ 13 w 89"/>
              <a:gd name="T49" fmla="*/ 71 h 160"/>
              <a:gd name="T50" fmla="*/ 76 w 89"/>
              <a:gd name="T51" fmla="*/ 71 h 160"/>
              <a:gd name="T52" fmla="*/ 76 w 89"/>
              <a:gd name="T53" fmla="*/ 113 h 160"/>
              <a:gd name="T54" fmla="*/ 76 w 89"/>
              <a:gd name="T55" fmla="*/ 146 h 160"/>
              <a:gd name="T56" fmla="*/ 13 w 89"/>
              <a:gd name="T57" fmla="*/ 146 h 160"/>
              <a:gd name="T58" fmla="*/ 13 w 89"/>
              <a:gd name="T59" fmla="*/ 113 h 160"/>
              <a:gd name="T60" fmla="*/ 76 w 89"/>
              <a:gd name="T61" fmla="*/ 11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89" h="160">
                <a:moveTo>
                  <a:pt x="0" y="15"/>
                </a:moveTo>
                <a:lnTo>
                  <a:pt x="0" y="16"/>
                </a:lnTo>
                <a:lnTo>
                  <a:pt x="0" y="159"/>
                </a:lnTo>
                <a:lnTo>
                  <a:pt x="0" y="160"/>
                </a:lnTo>
                <a:lnTo>
                  <a:pt x="1" y="160"/>
                </a:lnTo>
                <a:lnTo>
                  <a:pt x="88" y="160"/>
                </a:lnTo>
                <a:lnTo>
                  <a:pt x="89" y="160"/>
                </a:lnTo>
                <a:lnTo>
                  <a:pt x="89" y="159"/>
                </a:lnTo>
                <a:lnTo>
                  <a:pt x="89" y="16"/>
                </a:lnTo>
                <a:lnTo>
                  <a:pt x="89" y="15"/>
                </a:lnTo>
                <a:lnTo>
                  <a:pt x="88" y="15"/>
                </a:lnTo>
                <a:lnTo>
                  <a:pt x="67" y="15"/>
                </a:lnTo>
                <a:lnTo>
                  <a:pt x="67" y="0"/>
                </a:lnTo>
                <a:lnTo>
                  <a:pt x="67" y="0"/>
                </a:lnTo>
                <a:lnTo>
                  <a:pt x="66" y="0"/>
                </a:lnTo>
                <a:lnTo>
                  <a:pt x="23" y="0"/>
                </a:lnTo>
                <a:lnTo>
                  <a:pt x="22" y="0"/>
                </a:lnTo>
                <a:lnTo>
                  <a:pt x="22" y="0"/>
                </a:lnTo>
                <a:lnTo>
                  <a:pt x="22" y="15"/>
                </a:lnTo>
                <a:lnTo>
                  <a:pt x="1" y="15"/>
                </a:lnTo>
                <a:lnTo>
                  <a:pt x="0" y="15"/>
                </a:lnTo>
                <a:close/>
                <a:moveTo>
                  <a:pt x="76" y="71"/>
                </a:moveTo>
                <a:lnTo>
                  <a:pt x="76" y="104"/>
                </a:lnTo>
                <a:lnTo>
                  <a:pt x="13" y="104"/>
                </a:lnTo>
                <a:lnTo>
                  <a:pt x="13" y="71"/>
                </a:lnTo>
                <a:lnTo>
                  <a:pt x="76" y="71"/>
                </a:lnTo>
                <a:close/>
                <a:moveTo>
                  <a:pt x="76" y="113"/>
                </a:moveTo>
                <a:lnTo>
                  <a:pt x="76" y="146"/>
                </a:lnTo>
                <a:lnTo>
                  <a:pt x="13" y="146"/>
                </a:lnTo>
                <a:lnTo>
                  <a:pt x="13" y="113"/>
                </a:lnTo>
                <a:lnTo>
                  <a:pt x="76" y="1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0F7C4F3B-AC8B-80D0-4F16-A29415EC0911}"/>
              </a:ext>
            </a:extLst>
          </p:cNvPr>
          <p:cNvSpPr>
            <a:spLocks/>
          </p:cNvSpPr>
          <p:nvPr/>
        </p:nvSpPr>
        <p:spPr bwMode="auto">
          <a:xfrm>
            <a:off x="7886701" y="5834063"/>
            <a:ext cx="254000" cy="141288"/>
          </a:xfrm>
          <a:custGeom>
            <a:avLst/>
            <a:gdLst>
              <a:gd name="T0" fmla="*/ 17 w 160"/>
              <a:gd name="T1" fmla="*/ 0 h 89"/>
              <a:gd name="T2" fmla="*/ 16 w 160"/>
              <a:gd name="T3" fmla="*/ 0 h 89"/>
              <a:gd name="T4" fmla="*/ 16 w 160"/>
              <a:gd name="T5" fmla="*/ 1 h 89"/>
              <a:gd name="T6" fmla="*/ 16 w 160"/>
              <a:gd name="T7" fmla="*/ 22 h 89"/>
              <a:gd name="T8" fmla="*/ 1 w 160"/>
              <a:gd name="T9" fmla="*/ 22 h 89"/>
              <a:gd name="T10" fmla="*/ 0 w 160"/>
              <a:gd name="T11" fmla="*/ 22 h 89"/>
              <a:gd name="T12" fmla="*/ 0 w 160"/>
              <a:gd name="T13" fmla="*/ 23 h 89"/>
              <a:gd name="T14" fmla="*/ 0 w 160"/>
              <a:gd name="T15" fmla="*/ 66 h 89"/>
              <a:gd name="T16" fmla="*/ 0 w 160"/>
              <a:gd name="T17" fmla="*/ 67 h 89"/>
              <a:gd name="T18" fmla="*/ 1 w 160"/>
              <a:gd name="T19" fmla="*/ 67 h 89"/>
              <a:gd name="T20" fmla="*/ 16 w 160"/>
              <a:gd name="T21" fmla="*/ 67 h 89"/>
              <a:gd name="T22" fmla="*/ 16 w 160"/>
              <a:gd name="T23" fmla="*/ 88 h 89"/>
              <a:gd name="T24" fmla="*/ 16 w 160"/>
              <a:gd name="T25" fmla="*/ 89 h 89"/>
              <a:gd name="T26" fmla="*/ 17 w 160"/>
              <a:gd name="T27" fmla="*/ 89 h 89"/>
              <a:gd name="T28" fmla="*/ 159 w 160"/>
              <a:gd name="T29" fmla="*/ 89 h 89"/>
              <a:gd name="T30" fmla="*/ 160 w 160"/>
              <a:gd name="T31" fmla="*/ 89 h 89"/>
              <a:gd name="T32" fmla="*/ 160 w 160"/>
              <a:gd name="T33" fmla="*/ 88 h 89"/>
              <a:gd name="T34" fmla="*/ 160 w 160"/>
              <a:gd name="T35" fmla="*/ 1 h 89"/>
              <a:gd name="T36" fmla="*/ 160 w 160"/>
              <a:gd name="T37" fmla="*/ 0 h 89"/>
              <a:gd name="T38" fmla="*/ 159 w 160"/>
              <a:gd name="T39" fmla="*/ 0 h 89"/>
              <a:gd name="T40" fmla="*/ 17 w 160"/>
              <a:gd name="T41" fmla="*/ 0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60" h="89">
                <a:moveTo>
                  <a:pt x="17" y="0"/>
                </a:moveTo>
                <a:lnTo>
                  <a:pt x="16" y="0"/>
                </a:lnTo>
                <a:lnTo>
                  <a:pt x="16" y="1"/>
                </a:lnTo>
                <a:lnTo>
                  <a:pt x="16" y="22"/>
                </a:lnTo>
                <a:lnTo>
                  <a:pt x="1" y="22"/>
                </a:lnTo>
                <a:lnTo>
                  <a:pt x="0" y="22"/>
                </a:lnTo>
                <a:lnTo>
                  <a:pt x="0" y="23"/>
                </a:lnTo>
                <a:lnTo>
                  <a:pt x="0" y="66"/>
                </a:lnTo>
                <a:lnTo>
                  <a:pt x="0" y="67"/>
                </a:lnTo>
                <a:lnTo>
                  <a:pt x="1" y="67"/>
                </a:lnTo>
                <a:lnTo>
                  <a:pt x="16" y="67"/>
                </a:lnTo>
                <a:lnTo>
                  <a:pt x="16" y="88"/>
                </a:lnTo>
                <a:lnTo>
                  <a:pt x="16" y="89"/>
                </a:lnTo>
                <a:lnTo>
                  <a:pt x="17" y="89"/>
                </a:lnTo>
                <a:lnTo>
                  <a:pt x="159" y="89"/>
                </a:lnTo>
                <a:lnTo>
                  <a:pt x="160" y="89"/>
                </a:lnTo>
                <a:lnTo>
                  <a:pt x="160" y="88"/>
                </a:lnTo>
                <a:lnTo>
                  <a:pt x="160" y="1"/>
                </a:lnTo>
                <a:lnTo>
                  <a:pt x="160" y="0"/>
                </a:lnTo>
                <a:lnTo>
                  <a:pt x="159" y="0"/>
                </a:lnTo>
                <a:lnTo>
                  <a:pt x="1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A75905DE-0470-8D08-23AB-9FF3E795F7D8}"/>
              </a:ext>
            </a:extLst>
          </p:cNvPr>
          <p:cNvSpPr>
            <a:spLocks noEditPoints="1"/>
          </p:cNvSpPr>
          <p:nvPr/>
        </p:nvSpPr>
        <p:spPr bwMode="auto">
          <a:xfrm>
            <a:off x="8437563" y="5834063"/>
            <a:ext cx="254000" cy="141288"/>
          </a:xfrm>
          <a:custGeom>
            <a:avLst/>
            <a:gdLst>
              <a:gd name="T0" fmla="*/ 16 w 160"/>
              <a:gd name="T1" fmla="*/ 0 h 89"/>
              <a:gd name="T2" fmla="*/ 16 w 160"/>
              <a:gd name="T3" fmla="*/ 1 h 89"/>
              <a:gd name="T4" fmla="*/ 16 w 160"/>
              <a:gd name="T5" fmla="*/ 22 h 89"/>
              <a:gd name="T6" fmla="*/ 1 w 160"/>
              <a:gd name="T7" fmla="*/ 22 h 89"/>
              <a:gd name="T8" fmla="*/ 0 w 160"/>
              <a:gd name="T9" fmla="*/ 22 h 89"/>
              <a:gd name="T10" fmla="*/ 0 w 160"/>
              <a:gd name="T11" fmla="*/ 23 h 89"/>
              <a:gd name="T12" fmla="*/ 0 w 160"/>
              <a:gd name="T13" fmla="*/ 66 h 89"/>
              <a:gd name="T14" fmla="*/ 0 w 160"/>
              <a:gd name="T15" fmla="*/ 67 h 89"/>
              <a:gd name="T16" fmla="*/ 1 w 160"/>
              <a:gd name="T17" fmla="*/ 67 h 89"/>
              <a:gd name="T18" fmla="*/ 16 w 160"/>
              <a:gd name="T19" fmla="*/ 67 h 89"/>
              <a:gd name="T20" fmla="*/ 16 w 160"/>
              <a:gd name="T21" fmla="*/ 88 h 89"/>
              <a:gd name="T22" fmla="*/ 16 w 160"/>
              <a:gd name="T23" fmla="*/ 89 h 89"/>
              <a:gd name="T24" fmla="*/ 16 w 160"/>
              <a:gd name="T25" fmla="*/ 89 h 89"/>
              <a:gd name="T26" fmla="*/ 159 w 160"/>
              <a:gd name="T27" fmla="*/ 89 h 89"/>
              <a:gd name="T28" fmla="*/ 160 w 160"/>
              <a:gd name="T29" fmla="*/ 89 h 89"/>
              <a:gd name="T30" fmla="*/ 160 w 160"/>
              <a:gd name="T31" fmla="*/ 88 h 89"/>
              <a:gd name="T32" fmla="*/ 160 w 160"/>
              <a:gd name="T33" fmla="*/ 1 h 89"/>
              <a:gd name="T34" fmla="*/ 160 w 160"/>
              <a:gd name="T35" fmla="*/ 0 h 89"/>
              <a:gd name="T36" fmla="*/ 159 w 160"/>
              <a:gd name="T37" fmla="*/ 0 h 89"/>
              <a:gd name="T38" fmla="*/ 16 w 160"/>
              <a:gd name="T39" fmla="*/ 0 h 89"/>
              <a:gd name="T40" fmla="*/ 16 w 160"/>
              <a:gd name="T41" fmla="*/ 0 h 89"/>
              <a:gd name="T42" fmla="*/ 29 w 160"/>
              <a:gd name="T43" fmla="*/ 76 h 89"/>
              <a:gd name="T44" fmla="*/ 29 w 160"/>
              <a:gd name="T45" fmla="*/ 13 h 89"/>
              <a:gd name="T46" fmla="*/ 62 w 160"/>
              <a:gd name="T47" fmla="*/ 13 h 89"/>
              <a:gd name="T48" fmla="*/ 62 w 160"/>
              <a:gd name="T49" fmla="*/ 76 h 89"/>
              <a:gd name="T50" fmla="*/ 29 w 160"/>
              <a:gd name="T51" fmla="*/ 76 h 89"/>
              <a:gd name="T52" fmla="*/ 71 w 160"/>
              <a:gd name="T53" fmla="*/ 76 h 89"/>
              <a:gd name="T54" fmla="*/ 71 w 160"/>
              <a:gd name="T55" fmla="*/ 13 h 89"/>
              <a:gd name="T56" fmla="*/ 104 w 160"/>
              <a:gd name="T57" fmla="*/ 13 h 89"/>
              <a:gd name="T58" fmla="*/ 104 w 160"/>
              <a:gd name="T59" fmla="*/ 76 h 89"/>
              <a:gd name="T60" fmla="*/ 71 w 160"/>
              <a:gd name="T61" fmla="*/ 76 h 89"/>
              <a:gd name="T62" fmla="*/ 113 w 160"/>
              <a:gd name="T63" fmla="*/ 76 h 89"/>
              <a:gd name="T64" fmla="*/ 113 w 160"/>
              <a:gd name="T65" fmla="*/ 13 h 89"/>
              <a:gd name="T66" fmla="*/ 146 w 160"/>
              <a:gd name="T67" fmla="*/ 13 h 89"/>
              <a:gd name="T68" fmla="*/ 146 w 160"/>
              <a:gd name="T69" fmla="*/ 76 h 89"/>
              <a:gd name="T70" fmla="*/ 113 w 160"/>
              <a:gd name="T71" fmla="*/ 76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0" h="89">
                <a:moveTo>
                  <a:pt x="16" y="0"/>
                </a:moveTo>
                <a:lnTo>
                  <a:pt x="16" y="1"/>
                </a:lnTo>
                <a:lnTo>
                  <a:pt x="16" y="22"/>
                </a:lnTo>
                <a:lnTo>
                  <a:pt x="1" y="22"/>
                </a:lnTo>
                <a:lnTo>
                  <a:pt x="0" y="22"/>
                </a:lnTo>
                <a:lnTo>
                  <a:pt x="0" y="23"/>
                </a:lnTo>
                <a:lnTo>
                  <a:pt x="0" y="66"/>
                </a:lnTo>
                <a:lnTo>
                  <a:pt x="0" y="67"/>
                </a:lnTo>
                <a:lnTo>
                  <a:pt x="1" y="67"/>
                </a:lnTo>
                <a:lnTo>
                  <a:pt x="16" y="67"/>
                </a:lnTo>
                <a:lnTo>
                  <a:pt x="16" y="88"/>
                </a:lnTo>
                <a:lnTo>
                  <a:pt x="16" y="89"/>
                </a:lnTo>
                <a:lnTo>
                  <a:pt x="16" y="89"/>
                </a:lnTo>
                <a:lnTo>
                  <a:pt x="159" y="89"/>
                </a:lnTo>
                <a:lnTo>
                  <a:pt x="160" y="89"/>
                </a:lnTo>
                <a:lnTo>
                  <a:pt x="160" y="88"/>
                </a:lnTo>
                <a:lnTo>
                  <a:pt x="160" y="1"/>
                </a:lnTo>
                <a:lnTo>
                  <a:pt x="160" y="0"/>
                </a:lnTo>
                <a:lnTo>
                  <a:pt x="159" y="0"/>
                </a:lnTo>
                <a:lnTo>
                  <a:pt x="16" y="0"/>
                </a:lnTo>
                <a:lnTo>
                  <a:pt x="16" y="0"/>
                </a:lnTo>
                <a:close/>
                <a:moveTo>
                  <a:pt x="29" y="76"/>
                </a:moveTo>
                <a:lnTo>
                  <a:pt x="29" y="13"/>
                </a:lnTo>
                <a:lnTo>
                  <a:pt x="62" y="13"/>
                </a:lnTo>
                <a:lnTo>
                  <a:pt x="62" y="76"/>
                </a:lnTo>
                <a:lnTo>
                  <a:pt x="29" y="76"/>
                </a:lnTo>
                <a:close/>
                <a:moveTo>
                  <a:pt x="71" y="76"/>
                </a:moveTo>
                <a:lnTo>
                  <a:pt x="71" y="13"/>
                </a:lnTo>
                <a:lnTo>
                  <a:pt x="104" y="13"/>
                </a:lnTo>
                <a:lnTo>
                  <a:pt x="104" y="76"/>
                </a:lnTo>
                <a:lnTo>
                  <a:pt x="71" y="76"/>
                </a:lnTo>
                <a:close/>
                <a:moveTo>
                  <a:pt x="113" y="76"/>
                </a:moveTo>
                <a:lnTo>
                  <a:pt x="113" y="13"/>
                </a:lnTo>
                <a:lnTo>
                  <a:pt x="146" y="13"/>
                </a:lnTo>
                <a:lnTo>
                  <a:pt x="146" y="76"/>
                </a:lnTo>
                <a:lnTo>
                  <a:pt x="113" y="7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636D042A-5F45-FB89-05F7-C35DD1C519FE}"/>
              </a:ext>
            </a:extLst>
          </p:cNvPr>
          <p:cNvSpPr>
            <a:spLocks noEditPoints="1"/>
          </p:cNvSpPr>
          <p:nvPr/>
        </p:nvSpPr>
        <p:spPr bwMode="auto">
          <a:xfrm>
            <a:off x="8996363" y="5227638"/>
            <a:ext cx="236538" cy="254000"/>
          </a:xfrm>
          <a:custGeom>
            <a:avLst/>
            <a:gdLst>
              <a:gd name="T0" fmla="*/ 21 w 150"/>
              <a:gd name="T1" fmla="*/ 128 h 160"/>
              <a:gd name="T2" fmla="*/ 20 w 150"/>
              <a:gd name="T3" fmla="*/ 126 h 160"/>
              <a:gd name="T4" fmla="*/ 19 w 150"/>
              <a:gd name="T5" fmla="*/ 121 h 160"/>
              <a:gd name="T6" fmla="*/ 0 w 150"/>
              <a:gd name="T7" fmla="*/ 160 h 160"/>
              <a:gd name="T8" fmla="*/ 15 w 150"/>
              <a:gd name="T9" fmla="*/ 160 h 160"/>
              <a:gd name="T10" fmla="*/ 29 w 150"/>
              <a:gd name="T11" fmla="*/ 131 h 160"/>
              <a:gd name="T12" fmla="*/ 23 w 150"/>
              <a:gd name="T13" fmla="*/ 129 h 160"/>
              <a:gd name="T14" fmla="*/ 21 w 150"/>
              <a:gd name="T15" fmla="*/ 128 h 160"/>
              <a:gd name="T16" fmla="*/ 148 w 150"/>
              <a:gd name="T17" fmla="*/ 39 h 160"/>
              <a:gd name="T18" fmla="*/ 148 w 150"/>
              <a:gd name="T19" fmla="*/ 39 h 160"/>
              <a:gd name="T20" fmla="*/ 137 w 150"/>
              <a:gd name="T21" fmla="*/ 42 h 160"/>
              <a:gd name="T22" fmla="*/ 142 w 150"/>
              <a:gd name="T23" fmla="*/ 32 h 160"/>
              <a:gd name="T24" fmla="*/ 150 w 150"/>
              <a:gd name="T25" fmla="*/ 0 h 160"/>
              <a:gd name="T26" fmla="*/ 117 w 150"/>
              <a:gd name="T27" fmla="*/ 7 h 160"/>
              <a:gd name="T28" fmla="*/ 107 w 150"/>
              <a:gd name="T29" fmla="*/ 12 h 160"/>
              <a:gd name="T30" fmla="*/ 111 w 150"/>
              <a:gd name="T31" fmla="*/ 2 h 160"/>
              <a:gd name="T32" fmla="*/ 111 w 150"/>
              <a:gd name="T33" fmla="*/ 1 h 160"/>
              <a:gd name="T34" fmla="*/ 85 w 150"/>
              <a:gd name="T35" fmla="*/ 14 h 160"/>
              <a:gd name="T36" fmla="*/ 74 w 150"/>
              <a:gd name="T37" fmla="*/ 22 h 160"/>
              <a:gd name="T38" fmla="*/ 77 w 150"/>
              <a:gd name="T39" fmla="*/ 10 h 160"/>
              <a:gd name="T40" fmla="*/ 77 w 150"/>
              <a:gd name="T41" fmla="*/ 10 h 160"/>
              <a:gd name="T42" fmla="*/ 54 w 150"/>
              <a:gd name="T43" fmla="*/ 31 h 160"/>
              <a:gd name="T44" fmla="*/ 53 w 150"/>
              <a:gd name="T45" fmla="*/ 33 h 160"/>
              <a:gd name="T46" fmla="*/ 44 w 150"/>
              <a:gd name="T47" fmla="*/ 42 h 160"/>
              <a:gd name="T48" fmla="*/ 45 w 150"/>
              <a:gd name="T49" fmla="*/ 30 h 160"/>
              <a:gd name="T50" fmla="*/ 26 w 150"/>
              <a:gd name="T51" fmla="*/ 112 h 160"/>
              <a:gd name="T52" fmla="*/ 28 w 150"/>
              <a:gd name="T53" fmla="*/ 121 h 160"/>
              <a:gd name="T54" fmla="*/ 36 w 150"/>
              <a:gd name="T55" fmla="*/ 123 h 160"/>
              <a:gd name="T56" fmla="*/ 59 w 150"/>
              <a:gd name="T57" fmla="*/ 126 h 160"/>
              <a:gd name="T58" fmla="*/ 119 w 150"/>
              <a:gd name="T59" fmla="*/ 105 h 160"/>
              <a:gd name="T60" fmla="*/ 108 w 150"/>
              <a:gd name="T61" fmla="*/ 105 h 160"/>
              <a:gd name="T62" fmla="*/ 117 w 150"/>
              <a:gd name="T63" fmla="*/ 97 h 160"/>
              <a:gd name="T64" fmla="*/ 118 w 150"/>
              <a:gd name="T65" fmla="*/ 95 h 160"/>
              <a:gd name="T66" fmla="*/ 140 w 150"/>
              <a:gd name="T67" fmla="*/ 72 h 160"/>
              <a:gd name="T68" fmla="*/ 140 w 150"/>
              <a:gd name="T69" fmla="*/ 72 h 160"/>
              <a:gd name="T70" fmla="*/ 127 w 150"/>
              <a:gd name="T71" fmla="*/ 75 h 160"/>
              <a:gd name="T72" fmla="*/ 135 w 150"/>
              <a:gd name="T73" fmla="*/ 65 h 160"/>
              <a:gd name="T74" fmla="*/ 148 w 150"/>
              <a:gd name="T75" fmla="*/ 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0" h="160">
                <a:moveTo>
                  <a:pt x="21" y="128"/>
                </a:moveTo>
                <a:cubicBezTo>
                  <a:pt x="20" y="126"/>
                  <a:pt x="20" y="126"/>
                  <a:pt x="20" y="126"/>
                </a:cubicBezTo>
                <a:cubicBezTo>
                  <a:pt x="20" y="124"/>
                  <a:pt x="19" y="123"/>
                  <a:pt x="19" y="121"/>
                </a:cubicBezTo>
                <a:cubicBezTo>
                  <a:pt x="6" y="137"/>
                  <a:pt x="0" y="150"/>
                  <a:pt x="0" y="160"/>
                </a:cubicBezTo>
                <a:cubicBezTo>
                  <a:pt x="15" y="160"/>
                  <a:pt x="15" y="160"/>
                  <a:pt x="15" y="160"/>
                </a:cubicBezTo>
                <a:cubicBezTo>
                  <a:pt x="15" y="153"/>
                  <a:pt x="21" y="143"/>
                  <a:pt x="29" y="131"/>
                </a:cubicBezTo>
                <a:cubicBezTo>
                  <a:pt x="27" y="130"/>
                  <a:pt x="25" y="130"/>
                  <a:pt x="23" y="129"/>
                </a:cubicBezTo>
                <a:lnTo>
                  <a:pt x="21" y="128"/>
                </a:lnTo>
                <a:close/>
                <a:moveTo>
                  <a:pt x="148" y="39"/>
                </a:moveTo>
                <a:cubicBezTo>
                  <a:pt x="148" y="39"/>
                  <a:pt x="148" y="39"/>
                  <a:pt x="148" y="39"/>
                </a:cubicBezTo>
                <a:cubicBezTo>
                  <a:pt x="137" y="42"/>
                  <a:pt x="137" y="42"/>
                  <a:pt x="137" y="42"/>
                </a:cubicBezTo>
                <a:cubicBezTo>
                  <a:pt x="142" y="32"/>
                  <a:pt x="142" y="32"/>
                  <a:pt x="142" y="32"/>
                </a:cubicBezTo>
                <a:cubicBezTo>
                  <a:pt x="145" y="27"/>
                  <a:pt x="149" y="7"/>
                  <a:pt x="150" y="0"/>
                </a:cubicBezTo>
                <a:cubicBezTo>
                  <a:pt x="141" y="0"/>
                  <a:pt x="122" y="5"/>
                  <a:pt x="117" y="7"/>
                </a:cubicBezTo>
                <a:cubicBezTo>
                  <a:pt x="107" y="12"/>
                  <a:pt x="107" y="12"/>
                  <a:pt x="107" y="12"/>
                </a:cubicBezTo>
                <a:cubicBezTo>
                  <a:pt x="111" y="2"/>
                  <a:pt x="111" y="2"/>
                  <a:pt x="111" y="2"/>
                </a:cubicBezTo>
                <a:cubicBezTo>
                  <a:pt x="111" y="2"/>
                  <a:pt x="111" y="2"/>
                  <a:pt x="111" y="1"/>
                </a:cubicBezTo>
                <a:cubicBezTo>
                  <a:pt x="103" y="4"/>
                  <a:pt x="92" y="9"/>
                  <a:pt x="85" y="14"/>
                </a:cubicBezTo>
                <a:cubicBezTo>
                  <a:pt x="74" y="22"/>
                  <a:pt x="74" y="22"/>
                  <a:pt x="74" y="22"/>
                </a:cubicBezTo>
                <a:cubicBezTo>
                  <a:pt x="77" y="10"/>
                  <a:pt x="77" y="10"/>
                  <a:pt x="77" y="10"/>
                </a:cubicBezTo>
                <a:cubicBezTo>
                  <a:pt x="77" y="10"/>
                  <a:pt x="77" y="10"/>
                  <a:pt x="77" y="10"/>
                </a:cubicBezTo>
                <a:cubicBezTo>
                  <a:pt x="68" y="16"/>
                  <a:pt x="58" y="27"/>
                  <a:pt x="54" y="31"/>
                </a:cubicBezTo>
                <a:cubicBezTo>
                  <a:pt x="54" y="32"/>
                  <a:pt x="53" y="32"/>
                  <a:pt x="53" y="33"/>
                </a:cubicBezTo>
                <a:cubicBezTo>
                  <a:pt x="44" y="42"/>
                  <a:pt x="44" y="42"/>
                  <a:pt x="44" y="42"/>
                </a:cubicBezTo>
                <a:cubicBezTo>
                  <a:pt x="45" y="30"/>
                  <a:pt x="45" y="30"/>
                  <a:pt x="45" y="30"/>
                </a:cubicBezTo>
                <a:cubicBezTo>
                  <a:pt x="29" y="48"/>
                  <a:pt x="19" y="78"/>
                  <a:pt x="26" y="112"/>
                </a:cubicBezTo>
                <a:cubicBezTo>
                  <a:pt x="27" y="115"/>
                  <a:pt x="27" y="118"/>
                  <a:pt x="28" y="121"/>
                </a:cubicBezTo>
                <a:cubicBezTo>
                  <a:pt x="31" y="122"/>
                  <a:pt x="33" y="123"/>
                  <a:pt x="36" y="123"/>
                </a:cubicBezTo>
                <a:cubicBezTo>
                  <a:pt x="43" y="125"/>
                  <a:pt x="51" y="126"/>
                  <a:pt x="59" y="126"/>
                </a:cubicBezTo>
                <a:cubicBezTo>
                  <a:pt x="85" y="126"/>
                  <a:pt x="106" y="116"/>
                  <a:pt x="119" y="105"/>
                </a:cubicBezTo>
                <a:cubicBezTo>
                  <a:pt x="108" y="105"/>
                  <a:pt x="108" y="105"/>
                  <a:pt x="108" y="105"/>
                </a:cubicBezTo>
                <a:cubicBezTo>
                  <a:pt x="117" y="97"/>
                  <a:pt x="117" y="97"/>
                  <a:pt x="117" y="97"/>
                </a:cubicBezTo>
                <a:cubicBezTo>
                  <a:pt x="117" y="96"/>
                  <a:pt x="118" y="96"/>
                  <a:pt x="118" y="95"/>
                </a:cubicBezTo>
                <a:cubicBezTo>
                  <a:pt x="122" y="92"/>
                  <a:pt x="134" y="82"/>
                  <a:pt x="140" y="72"/>
                </a:cubicBezTo>
                <a:cubicBezTo>
                  <a:pt x="140" y="72"/>
                  <a:pt x="140" y="72"/>
                  <a:pt x="140" y="72"/>
                </a:cubicBezTo>
                <a:cubicBezTo>
                  <a:pt x="127" y="75"/>
                  <a:pt x="127" y="75"/>
                  <a:pt x="127" y="75"/>
                </a:cubicBezTo>
                <a:cubicBezTo>
                  <a:pt x="135" y="65"/>
                  <a:pt x="135" y="65"/>
                  <a:pt x="135" y="65"/>
                </a:cubicBezTo>
                <a:cubicBezTo>
                  <a:pt x="140" y="58"/>
                  <a:pt x="146" y="46"/>
                  <a:pt x="148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DAD3D5DE-FD9D-7101-D675-2AEC581DBB25}"/>
              </a:ext>
            </a:extLst>
          </p:cNvPr>
          <p:cNvSpPr>
            <a:spLocks noEditPoints="1"/>
          </p:cNvSpPr>
          <p:nvPr/>
        </p:nvSpPr>
        <p:spPr bwMode="auto">
          <a:xfrm>
            <a:off x="10086976" y="5781675"/>
            <a:ext cx="257175" cy="246063"/>
          </a:xfrm>
          <a:custGeom>
            <a:avLst/>
            <a:gdLst>
              <a:gd name="T0" fmla="*/ 146 w 162"/>
              <a:gd name="T1" fmla="*/ 47 h 155"/>
              <a:gd name="T2" fmla="*/ 112 w 162"/>
              <a:gd name="T3" fmla="*/ 41 h 155"/>
              <a:gd name="T4" fmla="*/ 96 w 162"/>
              <a:gd name="T5" fmla="*/ 10 h 155"/>
              <a:gd name="T6" fmla="*/ 81 w 162"/>
              <a:gd name="T7" fmla="*/ 0 h 155"/>
              <a:gd name="T8" fmla="*/ 66 w 162"/>
              <a:gd name="T9" fmla="*/ 10 h 155"/>
              <a:gd name="T10" fmla="*/ 49 w 162"/>
              <a:gd name="T11" fmla="*/ 41 h 155"/>
              <a:gd name="T12" fmla="*/ 15 w 162"/>
              <a:gd name="T13" fmla="*/ 47 h 155"/>
              <a:gd name="T14" fmla="*/ 1 w 162"/>
              <a:gd name="T15" fmla="*/ 58 h 155"/>
              <a:gd name="T16" fmla="*/ 7 w 162"/>
              <a:gd name="T17" fmla="*/ 75 h 155"/>
              <a:gd name="T18" fmla="*/ 32 w 162"/>
              <a:gd name="T19" fmla="*/ 99 h 155"/>
              <a:gd name="T20" fmla="*/ 26 w 162"/>
              <a:gd name="T21" fmla="*/ 135 h 155"/>
              <a:gd name="T22" fmla="*/ 29 w 162"/>
              <a:gd name="T23" fmla="*/ 149 h 155"/>
              <a:gd name="T24" fmla="*/ 41 w 162"/>
              <a:gd name="T25" fmla="*/ 155 h 155"/>
              <a:gd name="T26" fmla="*/ 41 w 162"/>
              <a:gd name="T27" fmla="*/ 155 h 155"/>
              <a:gd name="T28" fmla="*/ 49 w 162"/>
              <a:gd name="T29" fmla="*/ 153 h 155"/>
              <a:gd name="T30" fmla="*/ 81 w 162"/>
              <a:gd name="T31" fmla="*/ 139 h 155"/>
              <a:gd name="T32" fmla="*/ 112 w 162"/>
              <a:gd name="T33" fmla="*/ 153 h 155"/>
              <a:gd name="T34" fmla="*/ 120 w 162"/>
              <a:gd name="T35" fmla="*/ 155 h 155"/>
              <a:gd name="T36" fmla="*/ 132 w 162"/>
              <a:gd name="T37" fmla="*/ 149 h 155"/>
              <a:gd name="T38" fmla="*/ 135 w 162"/>
              <a:gd name="T39" fmla="*/ 134 h 155"/>
              <a:gd name="T40" fmla="*/ 128 w 162"/>
              <a:gd name="T41" fmla="*/ 99 h 155"/>
              <a:gd name="T42" fmla="*/ 155 w 162"/>
              <a:gd name="T43" fmla="*/ 75 h 155"/>
              <a:gd name="T44" fmla="*/ 160 w 162"/>
              <a:gd name="T45" fmla="*/ 58 h 155"/>
              <a:gd name="T46" fmla="*/ 146 w 162"/>
              <a:gd name="T47" fmla="*/ 47 h 155"/>
              <a:gd name="T48" fmla="*/ 105 w 162"/>
              <a:gd name="T49" fmla="*/ 92 h 155"/>
              <a:gd name="T50" fmla="*/ 113 w 162"/>
              <a:gd name="T51" fmla="*/ 130 h 155"/>
              <a:gd name="T52" fmla="*/ 81 w 162"/>
              <a:gd name="T53" fmla="*/ 116 h 155"/>
              <a:gd name="T54" fmla="*/ 48 w 162"/>
              <a:gd name="T55" fmla="*/ 130 h 155"/>
              <a:gd name="T56" fmla="*/ 54 w 162"/>
              <a:gd name="T57" fmla="*/ 92 h 155"/>
              <a:gd name="T58" fmla="*/ 28 w 162"/>
              <a:gd name="T59" fmla="*/ 66 h 155"/>
              <a:gd name="T60" fmla="*/ 63 w 162"/>
              <a:gd name="T61" fmla="*/ 60 h 155"/>
              <a:gd name="T62" fmla="*/ 81 w 162"/>
              <a:gd name="T63" fmla="*/ 27 h 155"/>
              <a:gd name="T64" fmla="*/ 99 w 162"/>
              <a:gd name="T65" fmla="*/ 60 h 155"/>
              <a:gd name="T66" fmla="*/ 133 w 162"/>
              <a:gd name="T67" fmla="*/ 66 h 155"/>
              <a:gd name="T68" fmla="*/ 105 w 162"/>
              <a:gd name="T69" fmla="*/ 92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2" h="155">
                <a:moveTo>
                  <a:pt x="146" y="47"/>
                </a:moveTo>
                <a:cubicBezTo>
                  <a:pt x="112" y="41"/>
                  <a:pt x="112" y="41"/>
                  <a:pt x="112" y="41"/>
                </a:cubicBezTo>
                <a:cubicBezTo>
                  <a:pt x="96" y="10"/>
                  <a:pt x="96" y="10"/>
                  <a:pt x="96" y="10"/>
                </a:cubicBezTo>
                <a:cubicBezTo>
                  <a:pt x="92" y="4"/>
                  <a:pt x="87" y="0"/>
                  <a:pt x="81" y="0"/>
                </a:cubicBezTo>
                <a:cubicBezTo>
                  <a:pt x="75" y="0"/>
                  <a:pt x="69" y="4"/>
                  <a:pt x="66" y="10"/>
                </a:cubicBezTo>
                <a:cubicBezTo>
                  <a:pt x="49" y="41"/>
                  <a:pt x="49" y="41"/>
                  <a:pt x="49" y="41"/>
                </a:cubicBezTo>
                <a:cubicBezTo>
                  <a:pt x="15" y="47"/>
                  <a:pt x="15" y="47"/>
                  <a:pt x="15" y="47"/>
                </a:cubicBezTo>
                <a:cubicBezTo>
                  <a:pt x="8" y="48"/>
                  <a:pt x="3" y="52"/>
                  <a:pt x="1" y="58"/>
                </a:cubicBezTo>
                <a:cubicBezTo>
                  <a:pt x="0" y="64"/>
                  <a:pt x="2" y="70"/>
                  <a:pt x="7" y="75"/>
                </a:cubicBezTo>
                <a:cubicBezTo>
                  <a:pt x="32" y="99"/>
                  <a:pt x="32" y="99"/>
                  <a:pt x="32" y="99"/>
                </a:cubicBezTo>
                <a:cubicBezTo>
                  <a:pt x="26" y="135"/>
                  <a:pt x="26" y="135"/>
                  <a:pt x="26" y="135"/>
                </a:cubicBezTo>
                <a:cubicBezTo>
                  <a:pt x="25" y="140"/>
                  <a:pt x="26" y="146"/>
                  <a:pt x="29" y="149"/>
                </a:cubicBezTo>
                <a:cubicBezTo>
                  <a:pt x="32" y="153"/>
                  <a:pt x="37" y="155"/>
                  <a:pt x="41" y="155"/>
                </a:cubicBezTo>
                <a:cubicBezTo>
                  <a:pt x="41" y="155"/>
                  <a:pt x="41" y="155"/>
                  <a:pt x="41" y="155"/>
                </a:cubicBezTo>
                <a:cubicBezTo>
                  <a:pt x="44" y="155"/>
                  <a:pt x="46" y="154"/>
                  <a:pt x="49" y="153"/>
                </a:cubicBezTo>
                <a:cubicBezTo>
                  <a:pt x="81" y="139"/>
                  <a:pt x="81" y="139"/>
                  <a:pt x="81" y="139"/>
                </a:cubicBezTo>
                <a:cubicBezTo>
                  <a:pt x="112" y="153"/>
                  <a:pt x="112" y="153"/>
                  <a:pt x="112" y="153"/>
                </a:cubicBezTo>
                <a:cubicBezTo>
                  <a:pt x="115" y="154"/>
                  <a:pt x="118" y="155"/>
                  <a:pt x="120" y="155"/>
                </a:cubicBezTo>
                <a:cubicBezTo>
                  <a:pt x="125" y="155"/>
                  <a:pt x="129" y="153"/>
                  <a:pt x="132" y="149"/>
                </a:cubicBezTo>
                <a:cubicBezTo>
                  <a:pt x="135" y="145"/>
                  <a:pt x="136" y="140"/>
                  <a:pt x="135" y="134"/>
                </a:cubicBezTo>
                <a:cubicBezTo>
                  <a:pt x="128" y="99"/>
                  <a:pt x="128" y="99"/>
                  <a:pt x="128" y="99"/>
                </a:cubicBezTo>
                <a:cubicBezTo>
                  <a:pt x="155" y="75"/>
                  <a:pt x="155" y="75"/>
                  <a:pt x="155" y="75"/>
                </a:cubicBezTo>
                <a:cubicBezTo>
                  <a:pt x="160" y="70"/>
                  <a:pt x="162" y="64"/>
                  <a:pt x="160" y="58"/>
                </a:cubicBezTo>
                <a:cubicBezTo>
                  <a:pt x="159" y="53"/>
                  <a:pt x="154" y="49"/>
                  <a:pt x="146" y="47"/>
                </a:cubicBezTo>
                <a:close/>
                <a:moveTo>
                  <a:pt x="105" y="92"/>
                </a:moveTo>
                <a:cubicBezTo>
                  <a:pt x="113" y="130"/>
                  <a:pt x="113" y="130"/>
                  <a:pt x="113" y="130"/>
                </a:cubicBezTo>
                <a:cubicBezTo>
                  <a:pt x="81" y="116"/>
                  <a:pt x="81" y="116"/>
                  <a:pt x="81" y="116"/>
                </a:cubicBezTo>
                <a:cubicBezTo>
                  <a:pt x="48" y="130"/>
                  <a:pt x="48" y="130"/>
                  <a:pt x="48" y="130"/>
                </a:cubicBezTo>
                <a:cubicBezTo>
                  <a:pt x="54" y="92"/>
                  <a:pt x="54" y="92"/>
                  <a:pt x="54" y="92"/>
                </a:cubicBezTo>
                <a:cubicBezTo>
                  <a:pt x="28" y="66"/>
                  <a:pt x="28" y="66"/>
                  <a:pt x="28" y="66"/>
                </a:cubicBezTo>
                <a:cubicBezTo>
                  <a:pt x="63" y="60"/>
                  <a:pt x="63" y="60"/>
                  <a:pt x="63" y="60"/>
                </a:cubicBezTo>
                <a:cubicBezTo>
                  <a:pt x="81" y="27"/>
                  <a:pt x="81" y="27"/>
                  <a:pt x="81" y="27"/>
                </a:cubicBezTo>
                <a:cubicBezTo>
                  <a:pt x="99" y="60"/>
                  <a:pt x="99" y="60"/>
                  <a:pt x="99" y="60"/>
                </a:cubicBezTo>
                <a:cubicBezTo>
                  <a:pt x="133" y="66"/>
                  <a:pt x="133" y="66"/>
                  <a:pt x="133" y="66"/>
                </a:cubicBezTo>
                <a:lnTo>
                  <a:pt x="105" y="9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8BC41DEC-AC40-974D-CC7D-BC3A3CD1F66D}"/>
              </a:ext>
            </a:extLst>
          </p:cNvPr>
          <p:cNvSpPr>
            <a:spLocks noEditPoints="1"/>
          </p:cNvSpPr>
          <p:nvPr/>
        </p:nvSpPr>
        <p:spPr bwMode="auto">
          <a:xfrm>
            <a:off x="8988426" y="5834063"/>
            <a:ext cx="252413" cy="141288"/>
          </a:xfrm>
          <a:custGeom>
            <a:avLst/>
            <a:gdLst>
              <a:gd name="T0" fmla="*/ 144 w 159"/>
              <a:gd name="T1" fmla="*/ 22 h 89"/>
              <a:gd name="T2" fmla="*/ 144 w 159"/>
              <a:gd name="T3" fmla="*/ 1 h 89"/>
              <a:gd name="T4" fmla="*/ 144 w 159"/>
              <a:gd name="T5" fmla="*/ 0 h 89"/>
              <a:gd name="T6" fmla="*/ 143 w 159"/>
              <a:gd name="T7" fmla="*/ 0 h 89"/>
              <a:gd name="T8" fmla="*/ 1 w 159"/>
              <a:gd name="T9" fmla="*/ 0 h 89"/>
              <a:gd name="T10" fmla="*/ 0 w 159"/>
              <a:gd name="T11" fmla="*/ 0 h 89"/>
              <a:gd name="T12" fmla="*/ 0 w 159"/>
              <a:gd name="T13" fmla="*/ 1 h 89"/>
              <a:gd name="T14" fmla="*/ 0 w 159"/>
              <a:gd name="T15" fmla="*/ 88 h 89"/>
              <a:gd name="T16" fmla="*/ 0 w 159"/>
              <a:gd name="T17" fmla="*/ 89 h 89"/>
              <a:gd name="T18" fmla="*/ 1 w 159"/>
              <a:gd name="T19" fmla="*/ 89 h 89"/>
              <a:gd name="T20" fmla="*/ 143 w 159"/>
              <a:gd name="T21" fmla="*/ 89 h 89"/>
              <a:gd name="T22" fmla="*/ 144 w 159"/>
              <a:gd name="T23" fmla="*/ 89 h 89"/>
              <a:gd name="T24" fmla="*/ 144 w 159"/>
              <a:gd name="T25" fmla="*/ 88 h 89"/>
              <a:gd name="T26" fmla="*/ 144 w 159"/>
              <a:gd name="T27" fmla="*/ 67 h 89"/>
              <a:gd name="T28" fmla="*/ 158 w 159"/>
              <a:gd name="T29" fmla="*/ 67 h 89"/>
              <a:gd name="T30" fmla="*/ 159 w 159"/>
              <a:gd name="T31" fmla="*/ 67 h 89"/>
              <a:gd name="T32" fmla="*/ 159 w 159"/>
              <a:gd name="T33" fmla="*/ 66 h 89"/>
              <a:gd name="T34" fmla="*/ 159 w 159"/>
              <a:gd name="T35" fmla="*/ 23 h 89"/>
              <a:gd name="T36" fmla="*/ 159 w 159"/>
              <a:gd name="T37" fmla="*/ 22 h 89"/>
              <a:gd name="T38" fmla="*/ 158 w 159"/>
              <a:gd name="T39" fmla="*/ 22 h 89"/>
              <a:gd name="T40" fmla="*/ 144 w 159"/>
              <a:gd name="T41" fmla="*/ 22 h 89"/>
              <a:gd name="T42" fmla="*/ 14 w 159"/>
              <a:gd name="T43" fmla="*/ 76 h 89"/>
              <a:gd name="T44" fmla="*/ 14 w 159"/>
              <a:gd name="T45" fmla="*/ 13 h 89"/>
              <a:gd name="T46" fmla="*/ 47 w 159"/>
              <a:gd name="T47" fmla="*/ 13 h 89"/>
              <a:gd name="T48" fmla="*/ 47 w 159"/>
              <a:gd name="T49" fmla="*/ 76 h 89"/>
              <a:gd name="T50" fmla="*/ 14 w 159"/>
              <a:gd name="T51" fmla="*/ 76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59" h="89">
                <a:moveTo>
                  <a:pt x="144" y="22"/>
                </a:moveTo>
                <a:lnTo>
                  <a:pt x="144" y="1"/>
                </a:lnTo>
                <a:lnTo>
                  <a:pt x="144" y="0"/>
                </a:lnTo>
                <a:lnTo>
                  <a:pt x="143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88"/>
                </a:lnTo>
                <a:lnTo>
                  <a:pt x="0" y="89"/>
                </a:lnTo>
                <a:lnTo>
                  <a:pt x="1" y="89"/>
                </a:lnTo>
                <a:lnTo>
                  <a:pt x="143" y="89"/>
                </a:lnTo>
                <a:lnTo>
                  <a:pt x="144" y="89"/>
                </a:lnTo>
                <a:lnTo>
                  <a:pt x="144" y="88"/>
                </a:lnTo>
                <a:lnTo>
                  <a:pt x="144" y="67"/>
                </a:lnTo>
                <a:lnTo>
                  <a:pt x="158" y="67"/>
                </a:lnTo>
                <a:lnTo>
                  <a:pt x="159" y="67"/>
                </a:lnTo>
                <a:lnTo>
                  <a:pt x="159" y="66"/>
                </a:lnTo>
                <a:lnTo>
                  <a:pt x="159" y="23"/>
                </a:lnTo>
                <a:lnTo>
                  <a:pt x="159" y="22"/>
                </a:lnTo>
                <a:lnTo>
                  <a:pt x="158" y="22"/>
                </a:lnTo>
                <a:lnTo>
                  <a:pt x="144" y="22"/>
                </a:lnTo>
                <a:close/>
                <a:moveTo>
                  <a:pt x="14" y="76"/>
                </a:moveTo>
                <a:lnTo>
                  <a:pt x="14" y="13"/>
                </a:lnTo>
                <a:lnTo>
                  <a:pt x="47" y="13"/>
                </a:lnTo>
                <a:lnTo>
                  <a:pt x="47" y="76"/>
                </a:lnTo>
                <a:lnTo>
                  <a:pt x="14" y="7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4C3F3C44-CE51-F5FF-0A63-03043BB0BCEA}"/>
              </a:ext>
            </a:extLst>
          </p:cNvPr>
          <p:cNvSpPr>
            <a:spLocks noEditPoints="1"/>
          </p:cNvSpPr>
          <p:nvPr/>
        </p:nvSpPr>
        <p:spPr bwMode="auto">
          <a:xfrm>
            <a:off x="4583113" y="5795963"/>
            <a:ext cx="254000" cy="217488"/>
          </a:xfrm>
          <a:custGeom>
            <a:avLst/>
            <a:gdLst>
              <a:gd name="T0" fmla="*/ 97 w 160"/>
              <a:gd name="T1" fmla="*/ 111 h 137"/>
              <a:gd name="T2" fmla="*/ 55 w 160"/>
              <a:gd name="T3" fmla="*/ 69 h 137"/>
              <a:gd name="T4" fmla="*/ 97 w 160"/>
              <a:gd name="T5" fmla="*/ 26 h 137"/>
              <a:gd name="T6" fmla="*/ 133 w 160"/>
              <a:gd name="T7" fmla="*/ 47 h 137"/>
              <a:gd name="T8" fmla="*/ 68 w 160"/>
              <a:gd name="T9" fmla="*/ 0 h 137"/>
              <a:gd name="T10" fmla="*/ 0 w 160"/>
              <a:gd name="T11" fmla="*/ 69 h 137"/>
              <a:gd name="T12" fmla="*/ 68 w 160"/>
              <a:gd name="T13" fmla="*/ 137 h 137"/>
              <a:gd name="T14" fmla="*/ 133 w 160"/>
              <a:gd name="T15" fmla="*/ 91 h 137"/>
              <a:gd name="T16" fmla="*/ 97 w 160"/>
              <a:gd name="T17" fmla="*/ 111 h 137"/>
              <a:gd name="T18" fmla="*/ 135 w 160"/>
              <a:gd name="T19" fmla="*/ 65 h 137"/>
              <a:gd name="T20" fmla="*/ 123 w 160"/>
              <a:gd name="T21" fmla="*/ 60 h 137"/>
              <a:gd name="T22" fmla="*/ 120 w 160"/>
              <a:gd name="T23" fmla="*/ 47 h 137"/>
              <a:gd name="T24" fmla="*/ 118 w 160"/>
              <a:gd name="T25" fmla="*/ 45 h 137"/>
              <a:gd name="T26" fmla="*/ 116 w 160"/>
              <a:gd name="T27" fmla="*/ 46 h 137"/>
              <a:gd name="T28" fmla="*/ 107 w 160"/>
              <a:gd name="T29" fmla="*/ 56 h 137"/>
              <a:gd name="T30" fmla="*/ 94 w 160"/>
              <a:gd name="T31" fmla="*/ 54 h 137"/>
              <a:gd name="T32" fmla="*/ 94 w 160"/>
              <a:gd name="T33" fmla="*/ 54 h 137"/>
              <a:gd name="T34" fmla="*/ 92 w 160"/>
              <a:gd name="T35" fmla="*/ 57 h 137"/>
              <a:gd name="T36" fmla="*/ 99 w 160"/>
              <a:gd name="T37" fmla="*/ 69 h 137"/>
              <a:gd name="T38" fmla="*/ 93 w 160"/>
              <a:gd name="T39" fmla="*/ 81 h 137"/>
              <a:gd name="T40" fmla="*/ 95 w 160"/>
              <a:gd name="T41" fmla="*/ 84 h 137"/>
              <a:gd name="T42" fmla="*/ 95 w 160"/>
              <a:gd name="T43" fmla="*/ 84 h 137"/>
              <a:gd name="T44" fmla="*/ 108 w 160"/>
              <a:gd name="T45" fmla="*/ 82 h 137"/>
              <a:gd name="T46" fmla="*/ 118 w 160"/>
              <a:gd name="T47" fmla="*/ 90 h 137"/>
              <a:gd name="T48" fmla="*/ 120 w 160"/>
              <a:gd name="T49" fmla="*/ 91 h 137"/>
              <a:gd name="T50" fmla="*/ 122 w 160"/>
              <a:gd name="T51" fmla="*/ 89 h 137"/>
              <a:gd name="T52" fmla="*/ 122 w 160"/>
              <a:gd name="T53" fmla="*/ 75 h 137"/>
              <a:gd name="T54" fmla="*/ 135 w 160"/>
              <a:gd name="T55" fmla="*/ 69 h 137"/>
              <a:gd name="T56" fmla="*/ 135 w 160"/>
              <a:gd name="T57" fmla="*/ 65 h 137"/>
              <a:gd name="T58" fmla="*/ 159 w 160"/>
              <a:gd name="T59" fmla="*/ 89 h 137"/>
              <a:gd name="T60" fmla="*/ 154 w 160"/>
              <a:gd name="T61" fmla="*/ 87 h 137"/>
              <a:gd name="T62" fmla="*/ 151 w 160"/>
              <a:gd name="T63" fmla="*/ 82 h 137"/>
              <a:gd name="T64" fmla="*/ 150 w 160"/>
              <a:gd name="T65" fmla="*/ 81 h 137"/>
              <a:gd name="T66" fmla="*/ 150 w 160"/>
              <a:gd name="T67" fmla="*/ 81 h 137"/>
              <a:gd name="T68" fmla="*/ 146 w 160"/>
              <a:gd name="T69" fmla="*/ 86 h 137"/>
              <a:gd name="T70" fmla="*/ 140 w 160"/>
              <a:gd name="T71" fmla="*/ 87 h 137"/>
              <a:gd name="T72" fmla="*/ 140 w 160"/>
              <a:gd name="T73" fmla="*/ 88 h 137"/>
              <a:gd name="T74" fmla="*/ 144 w 160"/>
              <a:gd name="T75" fmla="*/ 93 h 137"/>
              <a:gd name="T76" fmla="*/ 142 w 160"/>
              <a:gd name="T77" fmla="*/ 99 h 137"/>
              <a:gd name="T78" fmla="*/ 143 w 160"/>
              <a:gd name="T79" fmla="*/ 100 h 137"/>
              <a:gd name="T80" fmla="*/ 143 w 160"/>
              <a:gd name="T81" fmla="*/ 100 h 137"/>
              <a:gd name="T82" fmla="*/ 149 w 160"/>
              <a:gd name="T83" fmla="*/ 98 h 137"/>
              <a:gd name="T84" fmla="*/ 154 w 160"/>
              <a:gd name="T85" fmla="*/ 101 h 137"/>
              <a:gd name="T86" fmla="*/ 155 w 160"/>
              <a:gd name="T87" fmla="*/ 101 h 137"/>
              <a:gd name="T88" fmla="*/ 155 w 160"/>
              <a:gd name="T89" fmla="*/ 100 h 137"/>
              <a:gd name="T90" fmla="*/ 155 w 160"/>
              <a:gd name="T91" fmla="*/ 94 h 137"/>
              <a:gd name="T92" fmla="*/ 160 w 160"/>
              <a:gd name="T93" fmla="*/ 90 h 137"/>
              <a:gd name="T94" fmla="*/ 159 w 160"/>
              <a:gd name="T95" fmla="*/ 89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37">
                <a:moveTo>
                  <a:pt x="97" y="111"/>
                </a:moveTo>
                <a:cubicBezTo>
                  <a:pt x="74" y="111"/>
                  <a:pt x="55" y="92"/>
                  <a:pt x="55" y="69"/>
                </a:cubicBezTo>
                <a:cubicBezTo>
                  <a:pt x="55" y="45"/>
                  <a:pt x="74" y="26"/>
                  <a:pt x="97" y="26"/>
                </a:cubicBezTo>
                <a:cubicBezTo>
                  <a:pt x="112" y="26"/>
                  <a:pt x="126" y="34"/>
                  <a:pt x="133" y="47"/>
                </a:cubicBezTo>
                <a:cubicBezTo>
                  <a:pt x="124" y="20"/>
                  <a:pt x="99" y="0"/>
                  <a:pt x="68" y="0"/>
                </a:cubicBezTo>
                <a:cubicBezTo>
                  <a:pt x="31" y="0"/>
                  <a:pt x="0" y="31"/>
                  <a:pt x="0" y="69"/>
                </a:cubicBezTo>
                <a:cubicBezTo>
                  <a:pt x="0" y="106"/>
                  <a:pt x="31" y="137"/>
                  <a:pt x="68" y="137"/>
                </a:cubicBezTo>
                <a:cubicBezTo>
                  <a:pt x="99" y="137"/>
                  <a:pt x="124" y="118"/>
                  <a:pt x="133" y="91"/>
                </a:cubicBezTo>
                <a:cubicBezTo>
                  <a:pt x="126" y="103"/>
                  <a:pt x="112" y="111"/>
                  <a:pt x="97" y="111"/>
                </a:cubicBezTo>
                <a:close/>
                <a:moveTo>
                  <a:pt x="135" y="65"/>
                </a:moveTo>
                <a:cubicBezTo>
                  <a:pt x="123" y="60"/>
                  <a:pt x="123" y="60"/>
                  <a:pt x="123" y="60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19" y="46"/>
                  <a:pt x="119" y="45"/>
                  <a:pt x="118" y="45"/>
                </a:cubicBezTo>
                <a:cubicBezTo>
                  <a:pt x="117" y="45"/>
                  <a:pt x="117" y="45"/>
                  <a:pt x="116" y="46"/>
                </a:cubicBezTo>
                <a:cubicBezTo>
                  <a:pt x="107" y="56"/>
                  <a:pt x="107" y="56"/>
                  <a:pt x="107" y="56"/>
                </a:cubicBezTo>
                <a:cubicBezTo>
                  <a:pt x="94" y="54"/>
                  <a:pt x="94" y="54"/>
                  <a:pt x="94" y="54"/>
                </a:cubicBezTo>
                <a:cubicBezTo>
                  <a:pt x="94" y="54"/>
                  <a:pt x="94" y="54"/>
                  <a:pt x="94" y="54"/>
                </a:cubicBezTo>
                <a:cubicBezTo>
                  <a:pt x="92" y="54"/>
                  <a:pt x="91" y="56"/>
                  <a:pt x="92" y="57"/>
                </a:cubicBezTo>
                <a:cubicBezTo>
                  <a:pt x="99" y="69"/>
                  <a:pt x="99" y="69"/>
                  <a:pt x="99" y="69"/>
                </a:cubicBezTo>
                <a:cubicBezTo>
                  <a:pt x="93" y="81"/>
                  <a:pt x="93" y="81"/>
                  <a:pt x="93" y="81"/>
                </a:cubicBezTo>
                <a:cubicBezTo>
                  <a:pt x="92" y="83"/>
                  <a:pt x="93" y="84"/>
                  <a:pt x="95" y="84"/>
                </a:cubicBezTo>
                <a:cubicBezTo>
                  <a:pt x="95" y="84"/>
                  <a:pt x="95" y="84"/>
                  <a:pt x="95" y="84"/>
                </a:cubicBezTo>
                <a:cubicBezTo>
                  <a:pt x="108" y="82"/>
                  <a:pt x="108" y="82"/>
                  <a:pt x="108" y="82"/>
                </a:cubicBezTo>
                <a:cubicBezTo>
                  <a:pt x="118" y="90"/>
                  <a:pt x="118" y="90"/>
                  <a:pt x="118" y="90"/>
                </a:cubicBezTo>
                <a:cubicBezTo>
                  <a:pt x="119" y="91"/>
                  <a:pt x="119" y="91"/>
                  <a:pt x="120" y="91"/>
                </a:cubicBezTo>
                <a:cubicBezTo>
                  <a:pt x="121" y="91"/>
                  <a:pt x="122" y="90"/>
                  <a:pt x="122" y="89"/>
                </a:cubicBezTo>
                <a:cubicBezTo>
                  <a:pt x="122" y="75"/>
                  <a:pt x="122" y="75"/>
                  <a:pt x="122" y="75"/>
                </a:cubicBezTo>
                <a:cubicBezTo>
                  <a:pt x="135" y="69"/>
                  <a:pt x="135" y="69"/>
                  <a:pt x="135" y="69"/>
                </a:cubicBezTo>
                <a:cubicBezTo>
                  <a:pt x="137" y="68"/>
                  <a:pt x="137" y="66"/>
                  <a:pt x="135" y="65"/>
                </a:cubicBezTo>
                <a:close/>
                <a:moveTo>
                  <a:pt x="159" y="89"/>
                </a:moveTo>
                <a:cubicBezTo>
                  <a:pt x="154" y="87"/>
                  <a:pt x="154" y="87"/>
                  <a:pt x="154" y="87"/>
                </a:cubicBezTo>
                <a:cubicBezTo>
                  <a:pt x="151" y="82"/>
                  <a:pt x="151" y="82"/>
                  <a:pt x="151" y="82"/>
                </a:cubicBezTo>
                <a:cubicBezTo>
                  <a:pt x="151" y="81"/>
                  <a:pt x="151" y="81"/>
                  <a:pt x="150" y="81"/>
                </a:cubicBezTo>
                <a:cubicBezTo>
                  <a:pt x="150" y="81"/>
                  <a:pt x="150" y="81"/>
                  <a:pt x="150" y="81"/>
                </a:cubicBezTo>
                <a:cubicBezTo>
                  <a:pt x="146" y="86"/>
                  <a:pt x="146" y="86"/>
                  <a:pt x="146" y="86"/>
                </a:cubicBezTo>
                <a:cubicBezTo>
                  <a:pt x="140" y="87"/>
                  <a:pt x="140" y="87"/>
                  <a:pt x="140" y="87"/>
                </a:cubicBezTo>
                <a:cubicBezTo>
                  <a:pt x="139" y="87"/>
                  <a:pt x="139" y="88"/>
                  <a:pt x="140" y="88"/>
                </a:cubicBezTo>
                <a:cubicBezTo>
                  <a:pt x="144" y="93"/>
                  <a:pt x="144" y="93"/>
                  <a:pt x="144" y="93"/>
                </a:cubicBezTo>
                <a:cubicBezTo>
                  <a:pt x="142" y="99"/>
                  <a:pt x="142" y="99"/>
                  <a:pt x="142" y="99"/>
                </a:cubicBezTo>
                <a:cubicBezTo>
                  <a:pt x="142" y="100"/>
                  <a:pt x="142" y="100"/>
                  <a:pt x="143" y="100"/>
                </a:cubicBezTo>
                <a:cubicBezTo>
                  <a:pt x="143" y="100"/>
                  <a:pt x="143" y="100"/>
                  <a:pt x="143" y="100"/>
                </a:cubicBezTo>
                <a:cubicBezTo>
                  <a:pt x="149" y="98"/>
                  <a:pt x="149" y="98"/>
                  <a:pt x="149" y="98"/>
                </a:cubicBezTo>
                <a:cubicBezTo>
                  <a:pt x="154" y="101"/>
                  <a:pt x="154" y="101"/>
                  <a:pt x="154" y="101"/>
                </a:cubicBezTo>
                <a:cubicBezTo>
                  <a:pt x="154" y="101"/>
                  <a:pt x="154" y="101"/>
                  <a:pt x="155" y="101"/>
                </a:cubicBezTo>
                <a:cubicBezTo>
                  <a:pt x="155" y="101"/>
                  <a:pt x="155" y="101"/>
                  <a:pt x="155" y="100"/>
                </a:cubicBezTo>
                <a:cubicBezTo>
                  <a:pt x="155" y="94"/>
                  <a:pt x="155" y="94"/>
                  <a:pt x="155" y="94"/>
                </a:cubicBezTo>
                <a:cubicBezTo>
                  <a:pt x="160" y="90"/>
                  <a:pt x="160" y="90"/>
                  <a:pt x="160" y="90"/>
                </a:cubicBezTo>
                <a:cubicBezTo>
                  <a:pt x="160" y="90"/>
                  <a:pt x="160" y="89"/>
                  <a:pt x="159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D68842D0-5DAC-7A4C-EC67-EEB3261538F3}"/>
              </a:ext>
            </a:extLst>
          </p:cNvPr>
          <p:cNvSpPr>
            <a:spLocks/>
          </p:cNvSpPr>
          <p:nvPr/>
        </p:nvSpPr>
        <p:spPr bwMode="auto">
          <a:xfrm>
            <a:off x="3484563" y="5778500"/>
            <a:ext cx="247650" cy="254000"/>
          </a:xfrm>
          <a:custGeom>
            <a:avLst/>
            <a:gdLst>
              <a:gd name="T0" fmla="*/ 114 w 156"/>
              <a:gd name="T1" fmla="*/ 30 h 160"/>
              <a:gd name="T2" fmla="*/ 156 w 156"/>
              <a:gd name="T3" fmla="*/ 54 h 160"/>
              <a:gd name="T4" fmla="*/ 80 w 156"/>
              <a:gd name="T5" fmla="*/ 0 h 160"/>
              <a:gd name="T6" fmla="*/ 0 w 156"/>
              <a:gd name="T7" fmla="*/ 80 h 160"/>
              <a:gd name="T8" fmla="*/ 80 w 156"/>
              <a:gd name="T9" fmla="*/ 160 h 160"/>
              <a:gd name="T10" fmla="*/ 156 w 156"/>
              <a:gd name="T11" fmla="*/ 105 h 160"/>
              <a:gd name="T12" fmla="*/ 114 w 156"/>
              <a:gd name="T13" fmla="*/ 129 h 160"/>
              <a:gd name="T14" fmla="*/ 64 w 156"/>
              <a:gd name="T15" fmla="*/ 80 h 160"/>
              <a:gd name="T16" fmla="*/ 114 w 156"/>
              <a:gd name="T17" fmla="*/ 3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6" h="160">
                <a:moveTo>
                  <a:pt x="114" y="30"/>
                </a:moveTo>
                <a:cubicBezTo>
                  <a:pt x="132" y="30"/>
                  <a:pt x="148" y="40"/>
                  <a:pt x="156" y="54"/>
                </a:cubicBezTo>
                <a:cubicBezTo>
                  <a:pt x="146" y="22"/>
                  <a:pt x="116" y="0"/>
                  <a:pt x="80" y="0"/>
                </a:cubicBezTo>
                <a:cubicBezTo>
                  <a:pt x="36" y="0"/>
                  <a:pt x="0" y="35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ubicBezTo>
                  <a:pt x="116" y="160"/>
                  <a:pt x="146" y="137"/>
                  <a:pt x="156" y="105"/>
                </a:cubicBezTo>
                <a:cubicBezTo>
                  <a:pt x="148" y="120"/>
                  <a:pt x="132" y="129"/>
                  <a:pt x="114" y="129"/>
                </a:cubicBezTo>
                <a:cubicBezTo>
                  <a:pt x="86" y="129"/>
                  <a:pt x="64" y="107"/>
                  <a:pt x="64" y="80"/>
                </a:cubicBezTo>
                <a:cubicBezTo>
                  <a:pt x="64" y="52"/>
                  <a:pt x="86" y="30"/>
                  <a:pt x="114" y="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A457297C-4B42-9BAD-63C6-1874368911AC}"/>
              </a:ext>
            </a:extLst>
          </p:cNvPr>
          <p:cNvSpPr>
            <a:spLocks noEditPoints="1"/>
          </p:cNvSpPr>
          <p:nvPr/>
        </p:nvSpPr>
        <p:spPr bwMode="auto">
          <a:xfrm>
            <a:off x="2932113" y="5783263"/>
            <a:ext cx="252413" cy="242888"/>
          </a:xfrm>
          <a:custGeom>
            <a:avLst/>
            <a:gdLst>
              <a:gd name="T0" fmla="*/ 18 w 160"/>
              <a:gd name="T1" fmla="*/ 54 h 153"/>
              <a:gd name="T2" fmla="*/ 0 w 160"/>
              <a:gd name="T3" fmla="*/ 54 h 153"/>
              <a:gd name="T4" fmla="*/ 0 w 160"/>
              <a:gd name="T5" fmla="*/ 100 h 153"/>
              <a:gd name="T6" fmla="*/ 18 w 160"/>
              <a:gd name="T7" fmla="*/ 100 h 153"/>
              <a:gd name="T8" fmla="*/ 18 w 160"/>
              <a:gd name="T9" fmla="*/ 54 h 153"/>
              <a:gd name="T10" fmla="*/ 26 w 160"/>
              <a:gd name="T11" fmla="*/ 100 h 153"/>
              <a:gd name="T12" fmla="*/ 41 w 160"/>
              <a:gd name="T13" fmla="*/ 100 h 153"/>
              <a:gd name="T14" fmla="*/ 87 w 160"/>
              <a:gd name="T15" fmla="*/ 54 h 153"/>
              <a:gd name="T16" fmla="*/ 26 w 160"/>
              <a:gd name="T17" fmla="*/ 54 h 153"/>
              <a:gd name="T18" fmla="*/ 26 w 160"/>
              <a:gd name="T19" fmla="*/ 100 h 153"/>
              <a:gd name="T20" fmla="*/ 80 w 160"/>
              <a:gd name="T21" fmla="*/ 100 h 153"/>
              <a:gd name="T22" fmla="*/ 152 w 160"/>
              <a:gd name="T23" fmla="*/ 100 h 153"/>
              <a:gd name="T24" fmla="*/ 152 w 160"/>
              <a:gd name="T25" fmla="*/ 54 h 153"/>
              <a:gd name="T26" fmla="*/ 126 w 160"/>
              <a:gd name="T27" fmla="*/ 54 h 153"/>
              <a:gd name="T28" fmla="*/ 80 w 160"/>
              <a:gd name="T29" fmla="*/ 100 h 153"/>
              <a:gd name="T30" fmla="*/ 11 w 160"/>
              <a:gd name="T31" fmla="*/ 43 h 153"/>
              <a:gd name="T32" fmla="*/ 12 w 160"/>
              <a:gd name="T33" fmla="*/ 44 h 153"/>
              <a:gd name="T34" fmla="*/ 13 w 160"/>
              <a:gd name="T35" fmla="*/ 41 h 153"/>
              <a:gd name="T36" fmla="*/ 18 w 160"/>
              <a:gd name="T37" fmla="*/ 35 h 153"/>
              <a:gd name="T38" fmla="*/ 22 w 160"/>
              <a:gd name="T39" fmla="*/ 34 h 153"/>
              <a:gd name="T40" fmla="*/ 25 w 160"/>
              <a:gd name="T41" fmla="*/ 33 h 153"/>
              <a:gd name="T42" fmla="*/ 30 w 160"/>
              <a:gd name="T43" fmla="*/ 33 h 153"/>
              <a:gd name="T44" fmla="*/ 31 w 160"/>
              <a:gd name="T45" fmla="*/ 33 h 153"/>
              <a:gd name="T46" fmla="*/ 32 w 160"/>
              <a:gd name="T47" fmla="*/ 33 h 153"/>
              <a:gd name="T48" fmla="*/ 32 w 160"/>
              <a:gd name="T49" fmla="*/ 33 h 153"/>
              <a:gd name="T50" fmla="*/ 33 w 160"/>
              <a:gd name="T51" fmla="*/ 34 h 153"/>
              <a:gd name="T52" fmla="*/ 34 w 160"/>
              <a:gd name="T53" fmla="*/ 34 h 153"/>
              <a:gd name="T54" fmla="*/ 36 w 160"/>
              <a:gd name="T55" fmla="*/ 34 h 153"/>
              <a:gd name="T56" fmla="*/ 45 w 160"/>
              <a:gd name="T57" fmla="*/ 33 h 153"/>
              <a:gd name="T58" fmla="*/ 52 w 160"/>
              <a:gd name="T59" fmla="*/ 30 h 153"/>
              <a:gd name="T60" fmla="*/ 58 w 160"/>
              <a:gd name="T61" fmla="*/ 25 h 153"/>
              <a:gd name="T62" fmla="*/ 61 w 160"/>
              <a:gd name="T63" fmla="*/ 19 h 153"/>
              <a:gd name="T64" fmla="*/ 62 w 160"/>
              <a:gd name="T65" fmla="*/ 10 h 153"/>
              <a:gd name="T66" fmla="*/ 61 w 160"/>
              <a:gd name="T67" fmla="*/ 6 h 153"/>
              <a:gd name="T68" fmla="*/ 59 w 160"/>
              <a:gd name="T69" fmla="*/ 9 h 153"/>
              <a:gd name="T70" fmla="*/ 54 w 160"/>
              <a:gd name="T71" fmla="*/ 14 h 153"/>
              <a:gd name="T72" fmla="*/ 50 w 160"/>
              <a:gd name="T73" fmla="*/ 17 h 153"/>
              <a:gd name="T74" fmla="*/ 46 w 160"/>
              <a:gd name="T75" fmla="*/ 19 h 153"/>
              <a:gd name="T76" fmla="*/ 37 w 160"/>
              <a:gd name="T77" fmla="*/ 19 h 153"/>
              <a:gd name="T78" fmla="*/ 36 w 160"/>
              <a:gd name="T79" fmla="*/ 19 h 153"/>
              <a:gd name="T80" fmla="*/ 34 w 160"/>
              <a:gd name="T81" fmla="*/ 19 h 153"/>
              <a:gd name="T82" fmla="*/ 34 w 160"/>
              <a:gd name="T83" fmla="*/ 19 h 153"/>
              <a:gd name="T84" fmla="*/ 32 w 160"/>
              <a:gd name="T85" fmla="*/ 19 h 153"/>
              <a:gd name="T86" fmla="*/ 30 w 160"/>
              <a:gd name="T87" fmla="*/ 19 h 153"/>
              <a:gd name="T88" fmla="*/ 22 w 160"/>
              <a:gd name="T89" fmla="*/ 20 h 153"/>
              <a:gd name="T90" fmla="*/ 15 w 160"/>
              <a:gd name="T91" fmla="*/ 25 h 153"/>
              <a:gd name="T92" fmla="*/ 11 w 160"/>
              <a:gd name="T93" fmla="*/ 31 h 153"/>
              <a:gd name="T94" fmla="*/ 10 w 160"/>
              <a:gd name="T95" fmla="*/ 36 h 153"/>
              <a:gd name="T96" fmla="*/ 11 w 160"/>
              <a:gd name="T97" fmla="*/ 40 h 153"/>
              <a:gd name="T98" fmla="*/ 11 w 160"/>
              <a:gd name="T99" fmla="*/ 43 h 153"/>
              <a:gd name="T100" fmla="*/ 160 w 160"/>
              <a:gd name="T101" fmla="*/ 10 h 153"/>
              <a:gd name="T102" fmla="*/ 155 w 160"/>
              <a:gd name="T103" fmla="*/ 5 h 153"/>
              <a:gd name="T104" fmla="*/ 150 w 160"/>
              <a:gd name="T105" fmla="*/ 0 h 153"/>
              <a:gd name="T106" fmla="*/ 96 w 160"/>
              <a:gd name="T107" fmla="*/ 54 h 153"/>
              <a:gd name="T108" fmla="*/ 50 w 160"/>
              <a:gd name="T109" fmla="*/ 100 h 153"/>
              <a:gd name="T110" fmla="*/ 7 w 160"/>
              <a:gd name="T111" fmla="*/ 143 h 153"/>
              <a:gd name="T112" fmla="*/ 12 w 160"/>
              <a:gd name="T113" fmla="*/ 148 h 153"/>
              <a:gd name="T114" fmla="*/ 18 w 160"/>
              <a:gd name="T115" fmla="*/ 153 h 153"/>
              <a:gd name="T116" fmla="*/ 71 w 160"/>
              <a:gd name="T117" fmla="*/ 100 h 153"/>
              <a:gd name="T118" fmla="*/ 117 w 160"/>
              <a:gd name="T119" fmla="*/ 54 h 153"/>
              <a:gd name="T120" fmla="*/ 160 w 160"/>
              <a:gd name="T121" fmla="*/ 10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0" h="153">
                <a:moveTo>
                  <a:pt x="18" y="54"/>
                </a:moveTo>
                <a:cubicBezTo>
                  <a:pt x="0" y="54"/>
                  <a:pt x="0" y="54"/>
                  <a:pt x="0" y="54"/>
                </a:cubicBezTo>
                <a:cubicBezTo>
                  <a:pt x="0" y="100"/>
                  <a:pt x="0" y="100"/>
                  <a:pt x="0" y="100"/>
                </a:cubicBezTo>
                <a:cubicBezTo>
                  <a:pt x="18" y="100"/>
                  <a:pt x="18" y="100"/>
                  <a:pt x="18" y="100"/>
                </a:cubicBezTo>
                <a:lnTo>
                  <a:pt x="18" y="54"/>
                </a:lnTo>
                <a:close/>
                <a:moveTo>
                  <a:pt x="26" y="100"/>
                </a:moveTo>
                <a:cubicBezTo>
                  <a:pt x="41" y="100"/>
                  <a:pt x="41" y="100"/>
                  <a:pt x="41" y="100"/>
                </a:cubicBezTo>
                <a:cubicBezTo>
                  <a:pt x="87" y="54"/>
                  <a:pt x="87" y="54"/>
                  <a:pt x="87" y="54"/>
                </a:cubicBezTo>
                <a:cubicBezTo>
                  <a:pt x="26" y="54"/>
                  <a:pt x="26" y="54"/>
                  <a:pt x="26" y="54"/>
                </a:cubicBezTo>
                <a:lnTo>
                  <a:pt x="26" y="100"/>
                </a:lnTo>
                <a:close/>
                <a:moveTo>
                  <a:pt x="80" y="100"/>
                </a:moveTo>
                <a:cubicBezTo>
                  <a:pt x="152" y="100"/>
                  <a:pt x="152" y="100"/>
                  <a:pt x="152" y="100"/>
                </a:cubicBezTo>
                <a:cubicBezTo>
                  <a:pt x="152" y="54"/>
                  <a:pt x="152" y="54"/>
                  <a:pt x="152" y="54"/>
                </a:cubicBezTo>
                <a:cubicBezTo>
                  <a:pt x="126" y="54"/>
                  <a:pt x="126" y="54"/>
                  <a:pt x="126" y="54"/>
                </a:cubicBezTo>
                <a:lnTo>
                  <a:pt x="80" y="100"/>
                </a:lnTo>
                <a:close/>
                <a:moveTo>
                  <a:pt x="11" y="43"/>
                </a:moveTo>
                <a:cubicBezTo>
                  <a:pt x="12" y="43"/>
                  <a:pt x="12" y="44"/>
                  <a:pt x="12" y="44"/>
                </a:cubicBezTo>
                <a:cubicBezTo>
                  <a:pt x="12" y="44"/>
                  <a:pt x="12" y="42"/>
                  <a:pt x="13" y="41"/>
                </a:cubicBezTo>
                <a:cubicBezTo>
                  <a:pt x="15" y="39"/>
                  <a:pt x="16" y="37"/>
                  <a:pt x="18" y="35"/>
                </a:cubicBezTo>
                <a:cubicBezTo>
                  <a:pt x="19" y="35"/>
                  <a:pt x="21" y="34"/>
                  <a:pt x="22" y="34"/>
                </a:cubicBezTo>
                <a:cubicBezTo>
                  <a:pt x="23" y="33"/>
                  <a:pt x="24" y="33"/>
                  <a:pt x="25" y="33"/>
                </a:cubicBezTo>
                <a:cubicBezTo>
                  <a:pt x="27" y="33"/>
                  <a:pt x="28" y="33"/>
                  <a:pt x="30" y="33"/>
                </a:cubicBezTo>
                <a:cubicBezTo>
                  <a:pt x="30" y="33"/>
                  <a:pt x="31" y="33"/>
                  <a:pt x="31" y="33"/>
                </a:cubicBezTo>
                <a:cubicBezTo>
                  <a:pt x="31" y="33"/>
                  <a:pt x="31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3" y="34"/>
                  <a:pt x="33" y="34"/>
                  <a:pt x="33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9" y="34"/>
                  <a:pt x="42" y="34"/>
                  <a:pt x="45" y="33"/>
                </a:cubicBezTo>
                <a:cubicBezTo>
                  <a:pt x="47" y="33"/>
                  <a:pt x="50" y="32"/>
                  <a:pt x="52" y="30"/>
                </a:cubicBezTo>
                <a:cubicBezTo>
                  <a:pt x="55" y="29"/>
                  <a:pt x="57" y="27"/>
                  <a:pt x="58" y="25"/>
                </a:cubicBezTo>
                <a:cubicBezTo>
                  <a:pt x="59" y="23"/>
                  <a:pt x="60" y="21"/>
                  <a:pt x="61" y="19"/>
                </a:cubicBezTo>
                <a:cubicBezTo>
                  <a:pt x="62" y="15"/>
                  <a:pt x="62" y="12"/>
                  <a:pt x="62" y="10"/>
                </a:cubicBezTo>
                <a:cubicBezTo>
                  <a:pt x="62" y="7"/>
                  <a:pt x="61" y="6"/>
                  <a:pt x="61" y="6"/>
                </a:cubicBezTo>
                <a:cubicBezTo>
                  <a:pt x="61" y="6"/>
                  <a:pt x="60" y="7"/>
                  <a:pt x="59" y="9"/>
                </a:cubicBezTo>
                <a:cubicBezTo>
                  <a:pt x="58" y="10"/>
                  <a:pt x="56" y="12"/>
                  <a:pt x="54" y="14"/>
                </a:cubicBezTo>
                <a:cubicBezTo>
                  <a:pt x="53" y="15"/>
                  <a:pt x="51" y="16"/>
                  <a:pt x="50" y="17"/>
                </a:cubicBezTo>
                <a:cubicBezTo>
                  <a:pt x="49" y="18"/>
                  <a:pt x="48" y="18"/>
                  <a:pt x="46" y="19"/>
                </a:cubicBezTo>
                <a:cubicBezTo>
                  <a:pt x="44" y="19"/>
                  <a:pt x="41" y="20"/>
                  <a:pt x="37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3" y="19"/>
                  <a:pt x="33" y="19"/>
                  <a:pt x="32" y="19"/>
                </a:cubicBezTo>
                <a:cubicBezTo>
                  <a:pt x="32" y="19"/>
                  <a:pt x="31" y="19"/>
                  <a:pt x="30" y="19"/>
                </a:cubicBezTo>
                <a:cubicBezTo>
                  <a:pt x="28" y="19"/>
                  <a:pt x="25" y="19"/>
                  <a:pt x="22" y="20"/>
                </a:cubicBezTo>
                <a:cubicBezTo>
                  <a:pt x="19" y="21"/>
                  <a:pt x="17" y="23"/>
                  <a:pt x="15" y="25"/>
                </a:cubicBezTo>
                <a:cubicBezTo>
                  <a:pt x="13" y="26"/>
                  <a:pt x="12" y="29"/>
                  <a:pt x="11" y="31"/>
                </a:cubicBezTo>
                <a:cubicBezTo>
                  <a:pt x="10" y="33"/>
                  <a:pt x="10" y="35"/>
                  <a:pt x="10" y="36"/>
                </a:cubicBezTo>
                <a:cubicBezTo>
                  <a:pt x="10" y="38"/>
                  <a:pt x="10" y="39"/>
                  <a:pt x="11" y="40"/>
                </a:cubicBezTo>
                <a:cubicBezTo>
                  <a:pt x="11" y="41"/>
                  <a:pt x="11" y="42"/>
                  <a:pt x="11" y="43"/>
                </a:cubicBezTo>
                <a:close/>
                <a:moveTo>
                  <a:pt x="160" y="10"/>
                </a:moveTo>
                <a:cubicBezTo>
                  <a:pt x="155" y="5"/>
                  <a:pt x="155" y="5"/>
                  <a:pt x="155" y="5"/>
                </a:cubicBezTo>
                <a:cubicBezTo>
                  <a:pt x="150" y="0"/>
                  <a:pt x="150" y="0"/>
                  <a:pt x="150" y="0"/>
                </a:cubicBezTo>
                <a:cubicBezTo>
                  <a:pt x="96" y="54"/>
                  <a:pt x="96" y="54"/>
                  <a:pt x="96" y="54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7" y="143"/>
                  <a:pt x="7" y="143"/>
                  <a:pt x="7" y="143"/>
                </a:cubicBezTo>
                <a:cubicBezTo>
                  <a:pt x="12" y="148"/>
                  <a:pt x="12" y="148"/>
                  <a:pt x="12" y="148"/>
                </a:cubicBezTo>
                <a:cubicBezTo>
                  <a:pt x="18" y="153"/>
                  <a:pt x="18" y="153"/>
                  <a:pt x="18" y="153"/>
                </a:cubicBezTo>
                <a:cubicBezTo>
                  <a:pt x="71" y="100"/>
                  <a:pt x="71" y="100"/>
                  <a:pt x="71" y="100"/>
                </a:cubicBezTo>
                <a:cubicBezTo>
                  <a:pt x="117" y="54"/>
                  <a:pt x="117" y="54"/>
                  <a:pt x="117" y="54"/>
                </a:cubicBezTo>
                <a:lnTo>
                  <a:pt x="160" y="1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6C17E175-641D-678C-9167-211F8D906C84}"/>
              </a:ext>
            </a:extLst>
          </p:cNvPr>
          <p:cNvSpPr>
            <a:spLocks noEditPoints="1"/>
          </p:cNvSpPr>
          <p:nvPr/>
        </p:nvSpPr>
        <p:spPr bwMode="auto">
          <a:xfrm>
            <a:off x="4083051" y="5227638"/>
            <a:ext cx="152400" cy="254000"/>
          </a:xfrm>
          <a:custGeom>
            <a:avLst/>
            <a:gdLst>
              <a:gd name="T0" fmla="*/ 9 w 96"/>
              <a:gd name="T1" fmla="*/ 63 h 160"/>
              <a:gd name="T2" fmla="*/ 9 w 96"/>
              <a:gd name="T3" fmla="*/ 160 h 160"/>
              <a:gd name="T4" fmla="*/ 96 w 96"/>
              <a:gd name="T5" fmla="*/ 160 h 160"/>
              <a:gd name="T6" fmla="*/ 96 w 96"/>
              <a:gd name="T7" fmla="*/ 63 h 160"/>
              <a:gd name="T8" fmla="*/ 9 w 96"/>
              <a:gd name="T9" fmla="*/ 63 h 160"/>
              <a:gd name="T10" fmla="*/ 34 w 96"/>
              <a:gd name="T11" fmla="*/ 147 h 160"/>
              <a:gd name="T12" fmla="*/ 26 w 96"/>
              <a:gd name="T13" fmla="*/ 147 h 160"/>
              <a:gd name="T14" fmla="*/ 26 w 96"/>
              <a:gd name="T15" fmla="*/ 76 h 160"/>
              <a:gd name="T16" fmla="*/ 34 w 96"/>
              <a:gd name="T17" fmla="*/ 76 h 160"/>
              <a:gd name="T18" fmla="*/ 34 w 96"/>
              <a:gd name="T19" fmla="*/ 147 h 160"/>
              <a:gd name="T20" fmla="*/ 57 w 96"/>
              <a:gd name="T21" fmla="*/ 147 h 160"/>
              <a:gd name="T22" fmla="*/ 48 w 96"/>
              <a:gd name="T23" fmla="*/ 147 h 160"/>
              <a:gd name="T24" fmla="*/ 48 w 96"/>
              <a:gd name="T25" fmla="*/ 76 h 160"/>
              <a:gd name="T26" fmla="*/ 57 w 96"/>
              <a:gd name="T27" fmla="*/ 76 h 160"/>
              <a:gd name="T28" fmla="*/ 57 w 96"/>
              <a:gd name="T29" fmla="*/ 147 h 160"/>
              <a:gd name="T30" fmla="*/ 79 w 96"/>
              <a:gd name="T31" fmla="*/ 147 h 160"/>
              <a:gd name="T32" fmla="*/ 71 w 96"/>
              <a:gd name="T33" fmla="*/ 147 h 160"/>
              <a:gd name="T34" fmla="*/ 71 w 96"/>
              <a:gd name="T35" fmla="*/ 76 h 160"/>
              <a:gd name="T36" fmla="*/ 79 w 96"/>
              <a:gd name="T37" fmla="*/ 76 h 160"/>
              <a:gd name="T38" fmla="*/ 79 w 96"/>
              <a:gd name="T39" fmla="*/ 147 h 160"/>
              <a:gd name="T40" fmla="*/ 84 w 96"/>
              <a:gd name="T41" fmla="*/ 15 h 160"/>
              <a:gd name="T42" fmla="*/ 75 w 96"/>
              <a:gd name="T43" fmla="*/ 0 h 160"/>
              <a:gd name="T44" fmla="*/ 0 w 96"/>
              <a:gd name="T45" fmla="*/ 43 h 160"/>
              <a:gd name="T46" fmla="*/ 9 w 96"/>
              <a:gd name="T47" fmla="*/ 59 h 160"/>
              <a:gd name="T48" fmla="*/ 84 w 96"/>
              <a:gd name="T49" fmla="*/ 15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96" h="160">
                <a:moveTo>
                  <a:pt x="9" y="63"/>
                </a:moveTo>
                <a:lnTo>
                  <a:pt x="9" y="160"/>
                </a:lnTo>
                <a:lnTo>
                  <a:pt x="96" y="160"/>
                </a:lnTo>
                <a:lnTo>
                  <a:pt x="96" y="63"/>
                </a:lnTo>
                <a:lnTo>
                  <a:pt x="9" y="63"/>
                </a:lnTo>
                <a:close/>
                <a:moveTo>
                  <a:pt x="34" y="147"/>
                </a:moveTo>
                <a:lnTo>
                  <a:pt x="26" y="147"/>
                </a:lnTo>
                <a:lnTo>
                  <a:pt x="26" y="76"/>
                </a:lnTo>
                <a:lnTo>
                  <a:pt x="34" y="76"/>
                </a:lnTo>
                <a:lnTo>
                  <a:pt x="34" y="147"/>
                </a:lnTo>
                <a:close/>
                <a:moveTo>
                  <a:pt x="57" y="147"/>
                </a:moveTo>
                <a:lnTo>
                  <a:pt x="48" y="147"/>
                </a:lnTo>
                <a:lnTo>
                  <a:pt x="48" y="76"/>
                </a:lnTo>
                <a:lnTo>
                  <a:pt x="57" y="76"/>
                </a:lnTo>
                <a:lnTo>
                  <a:pt x="57" y="147"/>
                </a:lnTo>
                <a:close/>
                <a:moveTo>
                  <a:pt x="79" y="147"/>
                </a:moveTo>
                <a:lnTo>
                  <a:pt x="71" y="147"/>
                </a:lnTo>
                <a:lnTo>
                  <a:pt x="71" y="76"/>
                </a:lnTo>
                <a:lnTo>
                  <a:pt x="79" y="76"/>
                </a:lnTo>
                <a:lnTo>
                  <a:pt x="79" y="147"/>
                </a:lnTo>
                <a:close/>
                <a:moveTo>
                  <a:pt x="84" y="15"/>
                </a:moveTo>
                <a:lnTo>
                  <a:pt x="75" y="0"/>
                </a:lnTo>
                <a:lnTo>
                  <a:pt x="0" y="43"/>
                </a:lnTo>
                <a:lnTo>
                  <a:pt x="9" y="59"/>
                </a:lnTo>
                <a:lnTo>
                  <a:pt x="84" y="1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53917958-BE68-8958-2DAF-90925ACB53BA}"/>
              </a:ext>
            </a:extLst>
          </p:cNvPr>
          <p:cNvSpPr>
            <a:spLocks noEditPoints="1"/>
          </p:cNvSpPr>
          <p:nvPr/>
        </p:nvSpPr>
        <p:spPr bwMode="auto">
          <a:xfrm>
            <a:off x="6786563" y="5813425"/>
            <a:ext cx="254000" cy="184150"/>
          </a:xfrm>
          <a:custGeom>
            <a:avLst/>
            <a:gdLst>
              <a:gd name="T0" fmla="*/ 0 w 160"/>
              <a:gd name="T1" fmla="*/ 116 h 116"/>
              <a:gd name="T2" fmla="*/ 160 w 160"/>
              <a:gd name="T3" fmla="*/ 116 h 116"/>
              <a:gd name="T4" fmla="*/ 160 w 160"/>
              <a:gd name="T5" fmla="*/ 0 h 116"/>
              <a:gd name="T6" fmla="*/ 0 w 160"/>
              <a:gd name="T7" fmla="*/ 0 h 116"/>
              <a:gd name="T8" fmla="*/ 0 w 160"/>
              <a:gd name="T9" fmla="*/ 116 h 116"/>
              <a:gd name="T10" fmla="*/ 13 w 160"/>
              <a:gd name="T11" fmla="*/ 102 h 116"/>
              <a:gd name="T12" fmla="*/ 45 w 160"/>
              <a:gd name="T13" fmla="*/ 58 h 116"/>
              <a:gd name="T14" fmla="*/ 65 w 160"/>
              <a:gd name="T15" fmla="*/ 85 h 116"/>
              <a:gd name="T16" fmla="*/ 77 w 160"/>
              <a:gd name="T17" fmla="*/ 102 h 116"/>
              <a:gd name="T18" fmla="*/ 52 w 160"/>
              <a:gd name="T19" fmla="*/ 102 h 116"/>
              <a:gd name="T20" fmla="*/ 13 w 160"/>
              <a:gd name="T21" fmla="*/ 102 h 116"/>
              <a:gd name="T22" fmla="*/ 99 w 160"/>
              <a:gd name="T23" fmla="*/ 38 h 116"/>
              <a:gd name="T24" fmla="*/ 145 w 160"/>
              <a:gd name="T25" fmla="*/ 102 h 116"/>
              <a:gd name="T26" fmla="*/ 83 w 160"/>
              <a:gd name="T27" fmla="*/ 102 h 116"/>
              <a:gd name="T28" fmla="*/ 81 w 160"/>
              <a:gd name="T29" fmla="*/ 99 h 116"/>
              <a:gd name="T30" fmla="*/ 68 w 160"/>
              <a:gd name="T31" fmla="*/ 81 h 116"/>
              <a:gd name="T32" fmla="*/ 99 w 160"/>
              <a:gd name="T33" fmla="*/ 38 h 116"/>
              <a:gd name="T34" fmla="*/ 35 w 160"/>
              <a:gd name="T35" fmla="*/ 15 h 116"/>
              <a:gd name="T36" fmla="*/ 48 w 160"/>
              <a:gd name="T37" fmla="*/ 27 h 116"/>
              <a:gd name="T38" fmla="*/ 35 w 160"/>
              <a:gd name="T39" fmla="*/ 40 h 116"/>
              <a:gd name="T40" fmla="*/ 23 w 160"/>
              <a:gd name="T41" fmla="*/ 27 h 116"/>
              <a:gd name="T42" fmla="*/ 35 w 160"/>
              <a:gd name="T43" fmla="*/ 15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0" h="116">
                <a:moveTo>
                  <a:pt x="0" y="116"/>
                </a:moveTo>
                <a:cubicBezTo>
                  <a:pt x="160" y="116"/>
                  <a:pt x="160" y="116"/>
                  <a:pt x="160" y="116"/>
                </a:cubicBezTo>
                <a:cubicBezTo>
                  <a:pt x="160" y="0"/>
                  <a:pt x="160" y="0"/>
                  <a:pt x="160" y="0"/>
                </a:cubicBezTo>
                <a:cubicBezTo>
                  <a:pt x="0" y="0"/>
                  <a:pt x="0" y="0"/>
                  <a:pt x="0" y="0"/>
                </a:cubicBezTo>
                <a:lnTo>
                  <a:pt x="0" y="116"/>
                </a:lnTo>
                <a:close/>
                <a:moveTo>
                  <a:pt x="13" y="102"/>
                </a:moveTo>
                <a:cubicBezTo>
                  <a:pt x="45" y="58"/>
                  <a:pt x="45" y="58"/>
                  <a:pt x="45" y="58"/>
                </a:cubicBezTo>
                <a:cubicBezTo>
                  <a:pt x="65" y="85"/>
                  <a:pt x="65" y="85"/>
                  <a:pt x="65" y="85"/>
                </a:cubicBezTo>
                <a:cubicBezTo>
                  <a:pt x="77" y="102"/>
                  <a:pt x="77" y="102"/>
                  <a:pt x="77" y="102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13" y="102"/>
                  <a:pt x="13" y="102"/>
                  <a:pt x="13" y="102"/>
                </a:cubicBezTo>
                <a:close/>
                <a:moveTo>
                  <a:pt x="99" y="38"/>
                </a:moveTo>
                <a:cubicBezTo>
                  <a:pt x="145" y="102"/>
                  <a:pt x="145" y="102"/>
                  <a:pt x="145" y="102"/>
                </a:cubicBezTo>
                <a:cubicBezTo>
                  <a:pt x="83" y="102"/>
                  <a:pt x="83" y="102"/>
                  <a:pt x="83" y="102"/>
                </a:cubicBezTo>
                <a:cubicBezTo>
                  <a:pt x="81" y="99"/>
                  <a:pt x="81" y="99"/>
                  <a:pt x="81" y="99"/>
                </a:cubicBezTo>
                <a:cubicBezTo>
                  <a:pt x="68" y="81"/>
                  <a:pt x="68" y="81"/>
                  <a:pt x="68" y="81"/>
                </a:cubicBezTo>
                <a:lnTo>
                  <a:pt x="99" y="38"/>
                </a:lnTo>
                <a:close/>
                <a:moveTo>
                  <a:pt x="35" y="15"/>
                </a:moveTo>
                <a:cubicBezTo>
                  <a:pt x="42" y="15"/>
                  <a:pt x="48" y="20"/>
                  <a:pt x="48" y="27"/>
                </a:cubicBezTo>
                <a:cubicBezTo>
                  <a:pt x="48" y="34"/>
                  <a:pt x="42" y="40"/>
                  <a:pt x="35" y="40"/>
                </a:cubicBezTo>
                <a:cubicBezTo>
                  <a:pt x="28" y="40"/>
                  <a:pt x="23" y="34"/>
                  <a:pt x="23" y="27"/>
                </a:cubicBezTo>
                <a:cubicBezTo>
                  <a:pt x="23" y="20"/>
                  <a:pt x="28" y="15"/>
                  <a:pt x="35" y="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63495425-0440-13E0-92AC-96F5CA5629DB}"/>
              </a:ext>
            </a:extLst>
          </p:cNvPr>
          <p:cNvSpPr>
            <a:spLocks noEditPoints="1"/>
          </p:cNvSpPr>
          <p:nvPr/>
        </p:nvSpPr>
        <p:spPr bwMode="auto">
          <a:xfrm>
            <a:off x="5686426" y="5778500"/>
            <a:ext cx="244475" cy="254000"/>
          </a:xfrm>
          <a:custGeom>
            <a:avLst/>
            <a:gdLst>
              <a:gd name="T0" fmla="*/ 121 w 154"/>
              <a:gd name="T1" fmla="*/ 58 h 160"/>
              <a:gd name="T2" fmla="*/ 146 w 154"/>
              <a:gd name="T3" fmla="*/ 49 h 160"/>
              <a:gd name="T4" fmla="*/ 127 w 154"/>
              <a:gd name="T5" fmla="*/ 74 h 160"/>
              <a:gd name="T6" fmla="*/ 153 w 154"/>
              <a:gd name="T7" fmla="*/ 58 h 160"/>
              <a:gd name="T8" fmla="*/ 100 w 154"/>
              <a:gd name="T9" fmla="*/ 118 h 160"/>
              <a:gd name="T10" fmla="*/ 90 w 154"/>
              <a:gd name="T11" fmla="*/ 127 h 160"/>
              <a:gd name="T12" fmla="*/ 113 w 154"/>
              <a:gd name="T13" fmla="*/ 101 h 160"/>
              <a:gd name="T14" fmla="*/ 84 w 154"/>
              <a:gd name="T15" fmla="*/ 101 h 160"/>
              <a:gd name="T16" fmla="*/ 109 w 154"/>
              <a:gd name="T17" fmla="*/ 140 h 160"/>
              <a:gd name="T18" fmla="*/ 118 w 154"/>
              <a:gd name="T19" fmla="*/ 109 h 160"/>
              <a:gd name="T20" fmla="*/ 39 w 154"/>
              <a:gd name="T21" fmla="*/ 64 h 160"/>
              <a:gd name="T22" fmla="*/ 90 w 154"/>
              <a:gd name="T23" fmla="*/ 78 h 160"/>
              <a:gd name="T24" fmla="*/ 71 w 154"/>
              <a:gd name="T25" fmla="*/ 47 h 160"/>
              <a:gd name="T26" fmla="*/ 54 w 154"/>
              <a:gd name="T27" fmla="*/ 32 h 160"/>
              <a:gd name="T28" fmla="*/ 101 w 154"/>
              <a:gd name="T29" fmla="*/ 68 h 160"/>
              <a:gd name="T30" fmla="*/ 93 w 154"/>
              <a:gd name="T31" fmla="*/ 21 h 160"/>
              <a:gd name="T32" fmla="*/ 39 w 154"/>
              <a:gd name="T33" fmla="*/ 64 h 160"/>
              <a:gd name="T34" fmla="*/ 47 w 154"/>
              <a:gd name="T35" fmla="*/ 93 h 160"/>
              <a:gd name="T36" fmla="*/ 56 w 154"/>
              <a:gd name="T37" fmla="*/ 94 h 160"/>
              <a:gd name="T38" fmla="*/ 57 w 154"/>
              <a:gd name="T39" fmla="*/ 83 h 160"/>
              <a:gd name="T40" fmla="*/ 69 w 154"/>
              <a:gd name="T41" fmla="*/ 94 h 160"/>
              <a:gd name="T42" fmla="*/ 66 w 154"/>
              <a:gd name="T43" fmla="*/ 94 h 160"/>
              <a:gd name="T44" fmla="*/ 65 w 154"/>
              <a:gd name="T45" fmla="*/ 101 h 160"/>
              <a:gd name="T46" fmla="*/ 67 w 154"/>
              <a:gd name="T47" fmla="*/ 113 h 160"/>
              <a:gd name="T48" fmla="*/ 61 w 154"/>
              <a:gd name="T49" fmla="*/ 104 h 160"/>
              <a:gd name="T50" fmla="*/ 56 w 154"/>
              <a:gd name="T51" fmla="*/ 99 h 160"/>
              <a:gd name="T52" fmla="*/ 50 w 154"/>
              <a:gd name="T53" fmla="*/ 97 h 160"/>
              <a:gd name="T54" fmla="*/ 44 w 154"/>
              <a:gd name="T55" fmla="*/ 99 h 160"/>
              <a:gd name="T56" fmla="*/ 50 w 154"/>
              <a:gd name="T57" fmla="*/ 122 h 160"/>
              <a:gd name="T58" fmla="*/ 62 w 154"/>
              <a:gd name="T59" fmla="*/ 112 h 160"/>
              <a:gd name="T60" fmla="*/ 61 w 154"/>
              <a:gd name="T61" fmla="*/ 104 h 160"/>
              <a:gd name="T62" fmla="*/ 135 w 154"/>
              <a:gd name="T63" fmla="*/ 111 h 160"/>
              <a:gd name="T64" fmla="*/ 130 w 154"/>
              <a:gd name="T65" fmla="*/ 100 h 160"/>
              <a:gd name="T66" fmla="*/ 124 w 154"/>
              <a:gd name="T67" fmla="*/ 89 h 160"/>
              <a:gd name="T68" fmla="*/ 116 w 154"/>
              <a:gd name="T69" fmla="*/ 81 h 160"/>
              <a:gd name="T70" fmla="*/ 109 w 154"/>
              <a:gd name="T71" fmla="*/ 76 h 160"/>
              <a:gd name="T72" fmla="*/ 105 w 154"/>
              <a:gd name="T73" fmla="*/ 75 h 160"/>
              <a:gd name="T74" fmla="*/ 112 w 154"/>
              <a:gd name="T75" fmla="*/ 81 h 160"/>
              <a:gd name="T76" fmla="*/ 118 w 154"/>
              <a:gd name="T77" fmla="*/ 89 h 160"/>
              <a:gd name="T78" fmla="*/ 123 w 154"/>
              <a:gd name="T79" fmla="*/ 98 h 160"/>
              <a:gd name="T80" fmla="*/ 126 w 154"/>
              <a:gd name="T81" fmla="*/ 106 h 160"/>
              <a:gd name="T82" fmla="*/ 128 w 154"/>
              <a:gd name="T83" fmla="*/ 127 h 160"/>
              <a:gd name="T84" fmla="*/ 126 w 154"/>
              <a:gd name="T85" fmla="*/ 144 h 160"/>
              <a:gd name="T86" fmla="*/ 139 w 154"/>
              <a:gd name="T87" fmla="*/ 148 h 160"/>
              <a:gd name="T88" fmla="*/ 139 w 154"/>
              <a:gd name="T89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4" h="160">
                <a:moveTo>
                  <a:pt x="154" y="41"/>
                </a:moveTo>
                <a:cubicBezTo>
                  <a:pt x="148" y="45"/>
                  <a:pt x="141" y="47"/>
                  <a:pt x="134" y="44"/>
                </a:cubicBezTo>
                <a:cubicBezTo>
                  <a:pt x="134" y="52"/>
                  <a:pt x="128" y="57"/>
                  <a:pt x="121" y="58"/>
                </a:cubicBezTo>
                <a:cubicBezTo>
                  <a:pt x="122" y="61"/>
                  <a:pt x="123" y="65"/>
                  <a:pt x="123" y="68"/>
                </a:cubicBezTo>
                <a:cubicBezTo>
                  <a:pt x="123" y="69"/>
                  <a:pt x="121" y="76"/>
                  <a:pt x="121" y="76"/>
                </a:cubicBezTo>
                <a:cubicBezTo>
                  <a:pt x="122" y="76"/>
                  <a:pt x="143" y="47"/>
                  <a:pt x="146" y="49"/>
                </a:cubicBezTo>
                <a:cubicBezTo>
                  <a:pt x="146" y="50"/>
                  <a:pt x="137" y="60"/>
                  <a:pt x="137" y="61"/>
                </a:cubicBezTo>
                <a:cubicBezTo>
                  <a:pt x="135" y="64"/>
                  <a:pt x="132" y="67"/>
                  <a:pt x="130" y="70"/>
                </a:cubicBezTo>
                <a:cubicBezTo>
                  <a:pt x="129" y="71"/>
                  <a:pt x="128" y="73"/>
                  <a:pt x="127" y="74"/>
                </a:cubicBezTo>
                <a:cubicBezTo>
                  <a:pt x="127" y="75"/>
                  <a:pt x="126" y="78"/>
                  <a:pt x="126" y="77"/>
                </a:cubicBezTo>
                <a:cubicBezTo>
                  <a:pt x="132" y="71"/>
                  <a:pt x="139" y="71"/>
                  <a:pt x="146" y="74"/>
                </a:cubicBezTo>
                <a:cubicBezTo>
                  <a:pt x="143" y="68"/>
                  <a:pt x="146" y="60"/>
                  <a:pt x="153" y="58"/>
                </a:cubicBezTo>
                <a:cubicBezTo>
                  <a:pt x="148" y="54"/>
                  <a:pt x="150" y="46"/>
                  <a:pt x="154" y="41"/>
                </a:cubicBezTo>
                <a:close/>
                <a:moveTo>
                  <a:pt x="112" y="108"/>
                </a:moveTo>
                <a:cubicBezTo>
                  <a:pt x="107" y="110"/>
                  <a:pt x="103" y="114"/>
                  <a:pt x="100" y="118"/>
                </a:cubicBezTo>
                <a:cubicBezTo>
                  <a:pt x="96" y="121"/>
                  <a:pt x="93" y="125"/>
                  <a:pt x="91" y="129"/>
                </a:cubicBezTo>
                <a:cubicBezTo>
                  <a:pt x="90" y="131"/>
                  <a:pt x="85" y="139"/>
                  <a:pt x="86" y="139"/>
                </a:cubicBezTo>
                <a:cubicBezTo>
                  <a:pt x="85" y="136"/>
                  <a:pt x="89" y="129"/>
                  <a:pt x="90" y="127"/>
                </a:cubicBezTo>
                <a:cubicBezTo>
                  <a:pt x="91" y="123"/>
                  <a:pt x="93" y="119"/>
                  <a:pt x="95" y="115"/>
                </a:cubicBezTo>
                <a:cubicBezTo>
                  <a:pt x="98" y="112"/>
                  <a:pt x="100" y="109"/>
                  <a:pt x="103" y="107"/>
                </a:cubicBezTo>
                <a:cubicBezTo>
                  <a:pt x="104" y="106"/>
                  <a:pt x="112" y="101"/>
                  <a:pt x="113" y="101"/>
                </a:cubicBezTo>
                <a:cubicBezTo>
                  <a:pt x="112" y="101"/>
                  <a:pt x="112" y="101"/>
                  <a:pt x="112" y="101"/>
                </a:cubicBezTo>
                <a:cubicBezTo>
                  <a:pt x="108" y="101"/>
                  <a:pt x="103" y="97"/>
                  <a:pt x="101" y="94"/>
                </a:cubicBezTo>
                <a:cubicBezTo>
                  <a:pt x="100" y="100"/>
                  <a:pt x="89" y="106"/>
                  <a:pt x="84" y="101"/>
                </a:cubicBezTo>
                <a:cubicBezTo>
                  <a:pt x="86" y="111"/>
                  <a:pt x="81" y="120"/>
                  <a:pt x="70" y="122"/>
                </a:cubicBezTo>
                <a:cubicBezTo>
                  <a:pt x="85" y="126"/>
                  <a:pt x="76" y="150"/>
                  <a:pt x="82" y="160"/>
                </a:cubicBezTo>
                <a:cubicBezTo>
                  <a:pt x="84" y="147"/>
                  <a:pt x="96" y="136"/>
                  <a:pt x="109" y="140"/>
                </a:cubicBezTo>
                <a:cubicBezTo>
                  <a:pt x="106" y="131"/>
                  <a:pt x="111" y="126"/>
                  <a:pt x="120" y="124"/>
                </a:cubicBezTo>
                <a:cubicBezTo>
                  <a:pt x="117" y="121"/>
                  <a:pt x="116" y="118"/>
                  <a:pt x="116" y="114"/>
                </a:cubicBezTo>
                <a:cubicBezTo>
                  <a:pt x="117" y="112"/>
                  <a:pt x="117" y="111"/>
                  <a:pt x="118" y="109"/>
                </a:cubicBezTo>
                <a:cubicBezTo>
                  <a:pt x="119" y="108"/>
                  <a:pt x="122" y="107"/>
                  <a:pt x="123" y="106"/>
                </a:cubicBezTo>
                <a:cubicBezTo>
                  <a:pt x="123" y="104"/>
                  <a:pt x="113" y="108"/>
                  <a:pt x="112" y="108"/>
                </a:cubicBezTo>
                <a:close/>
                <a:moveTo>
                  <a:pt x="39" y="64"/>
                </a:moveTo>
                <a:cubicBezTo>
                  <a:pt x="52" y="58"/>
                  <a:pt x="62" y="67"/>
                  <a:pt x="67" y="82"/>
                </a:cubicBezTo>
                <a:cubicBezTo>
                  <a:pt x="71" y="77"/>
                  <a:pt x="76" y="74"/>
                  <a:pt x="82" y="75"/>
                </a:cubicBezTo>
                <a:cubicBezTo>
                  <a:pt x="85" y="75"/>
                  <a:pt x="87" y="76"/>
                  <a:pt x="90" y="78"/>
                </a:cubicBezTo>
                <a:cubicBezTo>
                  <a:pt x="92" y="79"/>
                  <a:pt x="95" y="85"/>
                  <a:pt x="97" y="85"/>
                </a:cubicBezTo>
                <a:cubicBezTo>
                  <a:pt x="99" y="86"/>
                  <a:pt x="91" y="69"/>
                  <a:pt x="89" y="67"/>
                </a:cubicBezTo>
                <a:cubicBezTo>
                  <a:pt x="85" y="59"/>
                  <a:pt x="78" y="53"/>
                  <a:pt x="71" y="47"/>
                </a:cubicBezTo>
                <a:cubicBezTo>
                  <a:pt x="65" y="42"/>
                  <a:pt x="57" y="38"/>
                  <a:pt x="50" y="34"/>
                </a:cubicBezTo>
                <a:cubicBezTo>
                  <a:pt x="48" y="33"/>
                  <a:pt x="34" y="25"/>
                  <a:pt x="33" y="26"/>
                </a:cubicBezTo>
                <a:cubicBezTo>
                  <a:pt x="37" y="24"/>
                  <a:pt x="49" y="30"/>
                  <a:pt x="54" y="32"/>
                </a:cubicBezTo>
                <a:cubicBezTo>
                  <a:pt x="61" y="34"/>
                  <a:pt x="67" y="37"/>
                  <a:pt x="73" y="41"/>
                </a:cubicBezTo>
                <a:cubicBezTo>
                  <a:pt x="79" y="44"/>
                  <a:pt x="84" y="48"/>
                  <a:pt x="89" y="52"/>
                </a:cubicBezTo>
                <a:cubicBezTo>
                  <a:pt x="90" y="54"/>
                  <a:pt x="101" y="68"/>
                  <a:pt x="101" y="68"/>
                </a:cubicBezTo>
                <a:cubicBezTo>
                  <a:pt x="101" y="68"/>
                  <a:pt x="101" y="67"/>
                  <a:pt x="101" y="67"/>
                </a:cubicBezTo>
                <a:cubicBezTo>
                  <a:pt x="99" y="60"/>
                  <a:pt x="104" y="53"/>
                  <a:pt x="108" y="49"/>
                </a:cubicBezTo>
                <a:cubicBezTo>
                  <a:pt x="98" y="47"/>
                  <a:pt x="86" y="30"/>
                  <a:pt x="93" y="21"/>
                </a:cubicBezTo>
                <a:cubicBezTo>
                  <a:pt x="78" y="25"/>
                  <a:pt x="61" y="17"/>
                  <a:pt x="55" y="0"/>
                </a:cubicBezTo>
                <a:cubicBezTo>
                  <a:pt x="53" y="23"/>
                  <a:pt x="13" y="10"/>
                  <a:pt x="0" y="20"/>
                </a:cubicBezTo>
                <a:cubicBezTo>
                  <a:pt x="20" y="23"/>
                  <a:pt x="40" y="43"/>
                  <a:pt x="39" y="64"/>
                </a:cubicBezTo>
                <a:close/>
                <a:moveTo>
                  <a:pt x="57" y="83"/>
                </a:moveTo>
                <a:cubicBezTo>
                  <a:pt x="52" y="83"/>
                  <a:pt x="48" y="86"/>
                  <a:pt x="47" y="91"/>
                </a:cubicBezTo>
                <a:cubicBezTo>
                  <a:pt x="47" y="92"/>
                  <a:pt x="47" y="92"/>
                  <a:pt x="47" y="93"/>
                </a:cubicBezTo>
                <a:cubicBezTo>
                  <a:pt x="48" y="93"/>
                  <a:pt x="49" y="93"/>
                  <a:pt x="50" y="93"/>
                </a:cubicBezTo>
                <a:cubicBezTo>
                  <a:pt x="52" y="93"/>
                  <a:pt x="53" y="93"/>
                  <a:pt x="54" y="93"/>
                </a:cubicBezTo>
                <a:cubicBezTo>
                  <a:pt x="55" y="94"/>
                  <a:pt x="56" y="94"/>
                  <a:pt x="56" y="94"/>
                </a:cubicBezTo>
                <a:cubicBezTo>
                  <a:pt x="59" y="92"/>
                  <a:pt x="62" y="90"/>
                  <a:pt x="66" y="89"/>
                </a:cubicBezTo>
                <a:cubicBezTo>
                  <a:pt x="65" y="86"/>
                  <a:pt x="62" y="84"/>
                  <a:pt x="59" y="83"/>
                </a:cubicBezTo>
                <a:cubicBezTo>
                  <a:pt x="58" y="83"/>
                  <a:pt x="57" y="83"/>
                  <a:pt x="57" y="83"/>
                </a:cubicBezTo>
                <a:close/>
                <a:moveTo>
                  <a:pt x="77" y="106"/>
                </a:moveTo>
                <a:cubicBezTo>
                  <a:pt x="78" y="101"/>
                  <a:pt x="75" y="96"/>
                  <a:pt x="71" y="95"/>
                </a:cubicBezTo>
                <a:cubicBezTo>
                  <a:pt x="70" y="94"/>
                  <a:pt x="70" y="94"/>
                  <a:pt x="69" y="94"/>
                </a:cubicBezTo>
                <a:cubicBezTo>
                  <a:pt x="69" y="94"/>
                  <a:pt x="69" y="94"/>
                  <a:pt x="68" y="94"/>
                </a:cubicBezTo>
                <a:cubicBezTo>
                  <a:pt x="68" y="94"/>
                  <a:pt x="68" y="94"/>
                  <a:pt x="67" y="94"/>
                </a:cubicBezTo>
                <a:cubicBezTo>
                  <a:pt x="67" y="94"/>
                  <a:pt x="67" y="94"/>
                  <a:pt x="66" y="94"/>
                </a:cubicBezTo>
                <a:cubicBezTo>
                  <a:pt x="64" y="94"/>
                  <a:pt x="62" y="95"/>
                  <a:pt x="61" y="96"/>
                </a:cubicBezTo>
                <a:cubicBezTo>
                  <a:pt x="62" y="97"/>
                  <a:pt x="63" y="98"/>
                  <a:pt x="64" y="100"/>
                </a:cubicBezTo>
                <a:cubicBezTo>
                  <a:pt x="64" y="100"/>
                  <a:pt x="64" y="100"/>
                  <a:pt x="65" y="101"/>
                </a:cubicBezTo>
                <a:cubicBezTo>
                  <a:pt x="65" y="101"/>
                  <a:pt x="65" y="101"/>
                  <a:pt x="65" y="102"/>
                </a:cubicBezTo>
                <a:cubicBezTo>
                  <a:pt x="65" y="102"/>
                  <a:pt x="66" y="103"/>
                  <a:pt x="66" y="104"/>
                </a:cubicBezTo>
                <a:cubicBezTo>
                  <a:pt x="67" y="107"/>
                  <a:pt x="67" y="110"/>
                  <a:pt x="67" y="113"/>
                </a:cubicBezTo>
                <a:cubicBezTo>
                  <a:pt x="67" y="113"/>
                  <a:pt x="67" y="113"/>
                  <a:pt x="67" y="113"/>
                </a:cubicBezTo>
                <a:cubicBezTo>
                  <a:pt x="72" y="113"/>
                  <a:pt x="76" y="110"/>
                  <a:pt x="77" y="106"/>
                </a:cubicBezTo>
                <a:close/>
                <a:moveTo>
                  <a:pt x="61" y="104"/>
                </a:moveTo>
                <a:cubicBezTo>
                  <a:pt x="61" y="103"/>
                  <a:pt x="60" y="103"/>
                  <a:pt x="60" y="102"/>
                </a:cubicBezTo>
                <a:cubicBezTo>
                  <a:pt x="59" y="101"/>
                  <a:pt x="59" y="101"/>
                  <a:pt x="58" y="100"/>
                </a:cubicBezTo>
                <a:cubicBezTo>
                  <a:pt x="57" y="100"/>
                  <a:pt x="57" y="99"/>
                  <a:pt x="56" y="99"/>
                </a:cubicBezTo>
                <a:cubicBezTo>
                  <a:pt x="55" y="99"/>
                  <a:pt x="55" y="98"/>
                  <a:pt x="54" y="98"/>
                </a:cubicBezTo>
                <a:cubicBezTo>
                  <a:pt x="54" y="98"/>
                  <a:pt x="53" y="98"/>
                  <a:pt x="53" y="98"/>
                </a:cubicBezTo>
                <a:cubicBezTo>
                  <a:pt x="52" y="98"/>
                  <a:pt x="51" y="97"/>
                  <a:pt x="50" y="97"/>
                </a:cubicBezTo>
                <a:cubicBezTo>
                  <a:pt x="50" y="97"/>
                  <a:pt x="49" y="98"/>
                  <a:pt x="48" y="98"/>
                </a:cubicBezTo>
                <a:cubicBezTo>
                  <a:pt x="47" y="98"/>
                  <a:pt x="46" y="98"/>
                  <a:pt x="46" y="98"/>
                </a:cubicBezTo>
                <a:cubicBezTo>
                  <a:pt x="45" y="99"/>
                  <a:pt x="44" y="99"/>
                  <a:pt x="44" y="99"/>
                </a:cubicBezTo>
                <a:cubicBezTo>
                  <a:pt x="41" y="101"/>
                  <a:pt x="39" y="104"/>
                  <a:pt x="38" y="107"/>
                </a:cubicBezTo>
                <a:cubicBezTo>
                  <a:pt x="37" y="114"/>
                  <a:pt x="41" y="120"/>
                  <a:pt x="48" y="122"/>
                </a:cubicBezTo>
                <a:cubicBezTo>
                  <a:pt x="48" y="122"/>
                  <a:pt x="49" y="122"/>
                  <a:pt x="50" y="122"/>
                </a:cubicBezTo>
                <a:cubicBezTo>
                  <a:pt x="54" y="122"/>
                  <a:pt x="58" y="120"/>
                  <a:pt x="61" y="116"/>
                </a:cubicBezTo>
                <a:cubicBezTo>
                  <a:pt x="61" y="116"/>
                  <a:pt x="61" y="115"/>
                  <a:pt x="62" y="114"/>
                </a:cubicBezTo>
                <a:cubicBezTo>
                  <a:pt x="62" y="114"/>
                  <a:pt x="62" y="113"/>
                  <a:pt x="62" y="112"/>
                </a:cubicBezTo>
                <a:cubicBezTo>
                  <a:pt x="62" y="112"/>
                  <a:pt x="62" y="112"/>
                  <a:pt x="62" y="112"/>
                </a:cubicBezTo>
                <a:cubicBezTo>
                  <a:pt x="63" y="110"/>
                  <a:pt x="63" y="108"/>
                  <a:pt x="62" y="106"/>
                </a:cubicBezTo>
                <a:cubicBezTo>
                  <a:pt x="62" y="105"/>
                  <a:pt x="62" y="105"/>
                  <a:pt x="61" y="104"/>
                </a:cubicBezTo>
                <a:close/>
                <a:moveTo>
                  <a:pt x="138" y="127"/>
                </a:moveTo>
                <a:cubicBezTo>
                  <a:pt x="138" y="124"/>
                  <a:pt x="138" y="122"/>
                  <a:pt x="137" y="119"/>
                </a:cubicBezTo>
                <a:cubicBezTo>
                  <a:pt x="137" y="116"/>
                  <a:pt x="136" y="114"/>
                  <a:pt x="135" y="111"/>
                </a:cubicBezTo>
                <a:cubicBezTo>
                  <a:pt x="134" y="109"/>
                  <a:pt x="133" y="106"/>
                  <a:pt x="132" y="103"/>
                </a:cubicBezTo>
                <a:cubicBezTo>
                  <a:pt x="131" y="101"/>
                  <a:pt x="131" y="101"/>
                  <a:pt x="131" y="101"/>
                </a:cubicBezTo>
                <a:cubicBezTo>
                  <a:pt x="130" y="100"/>
                  <a:pt x="130" y="100"/>
                  <a:pt x="130" y="100"/>
                </a:cubicBezTo>
                <a:cubicBezTo>
                  <a:pt x="130" y="98"/>
                  <a:pt x="129" y="97"/>
                  <a:pt x="128" y="96"/>
                </a:cubicBezTo>
                <a:cubicBezTo>
                  <a:pt x="128" y="95"/>
                  <a:pt x="127" y="94"/>
                  <a:pt x="126" y="92"/>
                </a:cubicBezTo>
                <a:cubicBezTo>
                  <a:pt x="125" y="91"/>
                  <a:pt x="124" y="90"/>
                  <a:pt x="124" y="89"/>
                </a:cubicBezTo>
                <a:cubicBezTo>
                  <a:pt x="123" y="88"/>
                  <a:pt x="122" y="87"/>
                  <a:pt x="121" y="86"/>
                </a:cubicBezTo>
                <a:cubicBezTo>
                  <a:pt x="120" y="85"/>
                  <a:pt x="119" y="85"/>
                  <a:pt x="119" y="84"/>
                </a:cubicBezTo>
                <a:cubicBezTo>
                  <a:pt x="118" y="83"/>
                  <a:pt x="117" y="82"/>
                  <a:pt x="116" y="81"/>
                </a:cubicBezTo>
                <a:cubicBezTo>
                  <a:pt x="115" y="81"/>
                  <a:pt x="114" y="80"/>
                  <a:pt x="114" y="79"/>
                </a:cubicBezTo>
                <a:cubicBezTo>
                  <a:pt x="113" y="79"/>
                  <a:pt x="112" y="78"/>
                  <a:pt x="111" y="78"/>
                </a:cubicBezTo>
                <a:cubicBezTo>
                  <a:pt x="110" y="77"/>
                  <a:pt x="110" y="77"/>
                  <a:pt x="109" y="76"/>
                </a:cubicBezTo>
                <a:cubicBezTo>
                  <a:pt x="108" y="75"/>
                  <a:pt x="106" y="75"/>
                  <a:pt x="105" y="74"/>
                </a:cubicBezTo>
                <a:cubicBezTo>
                  <a:pt x="103" y="73"/>
                  <a:pt x="102" y="73"/>
                  <a:pt x="102" y="73"/>
                </a:cubicBezTo>
                <a:cubicBezTo>
                  <a:pt x="102" y="73"/>
                  <a:pt x="103" y="73"/>
                  <a:pt x="105" y="75"/>
                </a:cubicBezTo>
                <a:cubicBezTo>
                  <a:pt x="106" y="75"/>
                  <a:pt x="107" y="76"/>
                  <a:pt x="108" y="77"/>
                </a:cubicBezTo>
                <a:cubicBezTo>
                  <a:pt x="109" y="78"/>
                  <a:pt x="109" y="78"/>
                  <a:pt x="110" y="79"/>
                </a:cubicBezTo>
                <a:cubicBezTo>
                  <a:pt x="111" y="80"/>
                  <a:pt x="112" y="80"/>
                  <a:pt x="112" y="81"/>
                </a:cubicBezTo>
                <a:cubicBezTo>
                  <a:pt x="113" y="82"/>
                  <a:pt x="114" y="83"/>
                  <a:pt x="114" y="83"/>
                </a:cubicBezTo>
                <a:cubicBezTo>
                  <a:pt x="115" y="84"/>
                  <a:pt x="116" y="85"/>
                  <a:pt x="116" y="86"/>
                </a:cubicBezTo>
                <a:cubicBezTo>
                  <a:pt x="117" y="87"/>
                  <a:pt x="118" y="88"/>
                  <a:pt x="118" y="89"/>
                </a:cubicBezTo>
                <a:cubicBezTo>
                  <a:pt x="119" y="90"/>
                  <a:pt x="119" y="91"/>
                  <a:pt x="120" y="92"/>
                </a:cubicBezTo>
                <a:cubicBezTo>
                  <a:pt x="121" y="93"/>
                  <a:pt x="121" y="94"/>
                  <a:pt x="122" y="95"/>
                </a:cubicBezTo>
                <a:cubicBezTo>
                  <a:pt x="122" y="96"/>
                  <a:pt x="123" y="97"/>
                  <a:pt x="123" y="98"/>
                </a:cubicBezTo>
                <a:cubicBezTo>
                  <a:pt x="124" y="100"/>
                  <a:pt x="124" y="101"/>
                  <a:pt x="125" y="102"/>
                </a:cubicBezTo>
                <a:cubicBezTo>
                  <a:pt x="125" y="104"/>
                  <a:pt x="125" y="104"/>
                  <a:pt x="125" y="104"/>
                </a:cubicBezTo>
                <a:cubicBezTo>
                  <a:pt x="126" y="106"/>
                  <a:pt x="126" y="106"/>
                  <a:pt x="126" y="106"/>
                </a:cubicBezTo>
                <a:cubicBezTo>
                  <a:pt x="126" y="108"/>
                  <a:pt x="127" y="111"/>
                  <a:pt x="127" y="113"/>
                </a:cubicBezTo>
                <a:cubicBezTo>
                  <a:pt x="128" y="115"/>
                  <a:pt x="128" y="118"/>
                  <a:pt x="128" y="120"/>
                </a:cubicBezTo>
                <a:cubicBezTo>
                  <a:pt x="128" y="123"/>
                  <a:pt x="128" y="125"/>
                  <a:pt x="128" y="127"/>
                </a:cubicBezTo>
                <a:cubicBezTo>
                  <a:pt x="128" y="129"/>
                  <a:pt x="128" y="131"/>
                  <a:pt x="128" y="133"/>
                </a:cubicBezTo>
                <a:cubicBezTo>
                  <a:pt x="127" y="137"/>
                  <a:pt x="127" y="140"/>
                  <a:pt x="126" y="142"/>
                </a:cubicBezTo>
                <a:cubicBezTo>
                  <a:pt x="126" y="143"/>
                  <a:pt x="126" y="144"/>
                  <a:pt x="126" y="144"/>
                </a:cubicBezTo>
                <a:cubicBezTo>
                  <a:pt x="126" y="145"/>
                  <a:pt x="126" y="145"/>
                  <a:pt x="126" y="145"/>
                </a:cubicBezTo>
                <a:cubicBezTo>
                  <a:pt x="126" y="145"/>
                  <a:pt x="126" y="145"/>
                  <a:pt x="126" y="145"/>
                </a:cubicBezTo>
                <a:cubicBezTo>
                  <a:pt x="139" y="148"/>
                  <a:pt x="139" y="148"/>
                  <a:pt x="139" y="148"/>
                </a:cubicBezTo>
                <a:cubicBezTo>
                  <a:pt x="139" y="148"/>
                  <a:pt x="139" y="148"/>
                  <a:pt x="139" y="148"/>
                </a:cubicBezTo>
                <a:cubicBezTo>
                  <a:pt x="139" y="147"/>
                  <a:pt x="139" y="147"/>
                  <a:pt x="139" y="147"/>
                </a:cubicBezTo>
                <a:cubicBezTo>
                  <a:pt x="139" y="146"/>
                  <a:pt x="139" y="145"/>
                  <a:pt x="139" y="144"/>
                </a:cubicBezTo>
                <a:cubicBezTo>
                  <a:pt x="139" y="141"/>
                  <a:pt x="139" y="138"/>
                  <a:pt x="139" y="133"/>
                </a:cubicBezTo>
                <a:cubicBezTo>
                  <a:pt x="139" y="131"/>
                  <a:pt x="139" y="129"/>
                  <a:pt x="138" y="1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532C3744-1278-0BD2-AA53-3FC20C9280AE}"/>
              </a:ext>
            </a:extLst>
          </p:cNvPr>
          <p:cNvSpPr>
            <a:spLocks/>
          </p:cNvSpPr>
          <p:nvPr/>
        </p:nvSpPr>
        <p:spPr bwMode="auto">
          <a:xfrm>
            <a:off x="6300788" y="5778500"/>
            <a:ext cx="122238" cy="254000"/>
          </a:xfrm>
          <a:custGeom>
            <a:avLst/>
            <a:gdLst>
              <a:gd name="T0" fmla="*/ 50 w 77"/>
              <a:gd name="T1" fmla="*/ 63 h 160"/>
              <a:gd name="T2" fmla="*/ 72 w 77"/>
              <a:gd name="T3" fmla="*/ 54 h 160"/>
              <a:gd name="T4" fmla="*/ 68 w 77"/>
              <a:gd name="T5" fmla="*/ 49 h 160"/>
              <a:gd name="T6" fmla="*/ 46 w 77"/>
              <a:gd name="T7" fmla="*/ 50 h 160"/>
              <a:gd name="T8" fmla="*/ 42 w 77"/>
              <a:gd name="T9" fmla="*/ 42 h 160"/>
              <a:gd name="T10" fmla="*/ 49 w 77"/>
              <a:gd name="T11" fmla="*/ 45 h 160"/>
              <a:gd name="T12" fmla="*/ 64 w 77"/>
              <a:gd name="T13" fmla="*/ 33 h 160"/>
              <a:gd name="T14" fmla="*/ 62 w 77"/>
              <a:gd name="T15" fmla="*/ 30 h 160"/>
              <a:gd name="T16" fmla="*/ 45 w 77"/>
              <a:gd name="T17" fmla="*/ 35 h 160"/>
              <a:gd name="T18" fmla="*/ 43 w 77"/>
              <a:gd name="T19" fmla="*/ 31 h 160"/>
              <a:gd name="T20" fmla="*/ 48 w 77"/>
              <a:gd name="T21" fmla="*/ 23 h 160"/>
              <a:gd name="T22" fmla="*/ 43 w 77"/>
              <a:gd name="T23" fmla="*/ 0 h 160"/>
              <a:gd name="T24" fmla="*/ 39 w 77"/>
              <a:gd name="T25" fmla="*/ 9 h 160"/>
              <a:gd name="T26" fmla="*/ 36 w 77"/>
              <a:gd name="T27" fmla="*/ 28 h 160"/>
              <a:gd name="T28" fmla="*/ 38 w 77"/>
              <a:gd name="T29" fmla="*/ 38 h 160"/>
              <a:gd name="T30" fmla="*/ 28 w 77"/>
              <a:gd name="T31" fmla="*/ 29 h 160"/>
              <a:gd name="T32" fmla="*/ 17 w 77"/>
              <a:gd name="T33" fmla="*/ 33 h 160"/>
              <a:gd name="T34" fmla="*/ 34 w 77"/>
              <a:gd name="T35" fmla="*/ 44 h 160"/>
              <a:gd name="T36" fmla="*/ 38 w 77"/>
              <a:gd name="T37" fmla="*/ 56 h 160"/>
              <a:gd name="T38" fmla="*/ 31 w 77"/>
              <a:gd name="T39" fmla="*/ 48 h 160"/>
              <a:gd name="T40" fmla="*/ 4 w 77"/>
              <a:gd name="T41" fmla="*/ 51 h 160"/>
              <a:gd name="T42" fmla="*/ 18 w 77"/>
              <a:gd name="T43" fmla="*/ 58 h 160"/>
              <a:gd name="T44" fmla="*/ 38 w 77"/>
              <a:gd name="T45" fmla="*/ 58 h 160"/>
              <a:gd name="T46" fmla="*/ 30 w 77"/>
              <a:gd name="T47" fmla="*/ 69 h 160"/>
              <a:gd name="T48" fmla="*/ 7 w 77"/>
              <a:gd name="T49" fmla="*/ 68 h 160"/>
              <a:gd name="T50" fmla="*/ 10 w 77"/>
              <a:gd name="T51" fmla="*/ 76 h 160"/>
              <a:gd name="T52" fmla="*/ 32 w 77"/>
              <a:gd name="T53" fmla="*/ 81 h 160"/>
              <a:gd name="T54" fmla="*/ 37 w 77"/>
              <a:gd name="T55" fmla="*/ 93 h 160"/>
              <a:gd name="T56" fmla="*/ 21 w 77"/>
              <a:gd name="T57" fmla="*/ 87 h 160"/>
              <a:gd name="T58" fmla="*/ 10 w 77"/>
              <a:gd name="T59" fmla="*/ 99 h 160"/>
              <a:gd name="T60" fmla="*/ 31 w 77"/>
              <a:gd name="T61" fmla="*/ 101 h 160"/>
              <a:gd name="T62" fmla="*/ 37 w 77"/>
              <a:gd name="T63" fmla="*/ 96 h 160"/>
              <a:gd name="T64" fmla="*/ 32 w 77"/>
              <a:gd name="T65" fmla="*/ 108 h 160"/>
              <a:gd name="T66" fmla="*/ 13 w 77"/>
              <a:gd name="T67" fmla="*/ 117 h 160"/>
              <a:gd name="T68" fmla="*/ 18 w 77"/>
              <a:gd name="T69" fmla="*/ 123 h 160"/>
              <a:gd name="T70" fmla="*/ 37 w 77"/>
              <a:gd name="T71" fmla="*/ 116 h 160"/>
              <a:gd name="T72" fmla="*/ 40 w 77"/>
              <a:gd name="T73" fmla="*/ 160 h 160"/>
              <a:gd name="T74" fmla="*/ 41 w 77"/>
              <a:gd name="T75" fmla="*/ 114 h 160"/>
              <a:gd name="T76" fmla="*/ 57 w 77"/>
              <a:gd name="T77" fmla="*/ 123 h 160"/>
              <a:gd name="T78" fmla="*/ 73 w 77"/>
              <a:gd name="T79" fmla="*/ 127 h 160"/>
              <a:gd name="T80" fmla="*/ 59 w 77"/>
              <a:gd name="T81" fmla="*/ 111 h 160"/>
              <a:gd name="T82" fmla="*/ 41 w 77"/>
              <a:gd name="T83" fmla="*/ 111 h 160"/>
              <a:gd name="T84" fmla="*/ 46 w 77"/>
              <a:gd name="T85" fmla="*/ 101 h 160"/>
              <a:gd name="T86" fmla="*/ 73 w 77"/>
              <a:gd name="T87" fmla="*/ 101 h 160"/>
              <a:gd name="T88" fmla="*/ 58 w 77"/>
              <a:gd name="T89" fmla="*/ 91 h 160"/>
              <a:gd name="T90" fmla="*/ 41 w 77"/>
              <a:gd name="T91" fmla="*/ 92 h 160"/>
              <a:gd name="T92" fmla="*/ 46 w 77"/>
              <a:gd name="T93" fmla="*/ 82 h 160"/>
              <a:gd name="T94" fmla="*/ 74 w 77"/>
              <a:gd name="T95" fmla="*/ 77 h 160"/>
              <a:gd name="T96" fmla="*/ 56 w 77"/>
              <a:gd name="T97" fmla="*/ 70 h 160"/>
              <a:gd name="T98" fmla="*/ 41 w 77"/>
              <a:gd name="T99" fmla="*/ 73 h 160"/>
              <a:gd name="T100" fmla="*/ 44 w 77"/>
              <a:gd name="T101" fmla="*/ 61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7" h="160">
                <a:moveTo>
                  <a:pt x="44" y="61"/>
                </a:moveTo>
                <a:cubicBezTo>
                  <a:pt x="46" y="62"/>
                  <a:pt x="48" y="63"/>
                  <a:pt x="50" y="63"/>
                </a:cubicBezTo>
                <a:cubicBezTo>
                  <a:pt x="54" y="63"/>
                  <a:pt x="58" y="62"/>
                  <a:pt x="62" y="60"/>
                </a:cubicBezTo>
                <a:cubicBezTo>
                  <a:pt x="66" y="59"/>
                  <a:pt x="69" y="56"/>
                  <a:pt x="72" y="54"/>
                </a:cubicBezTo>
                <a:cubicBezTo>
                  <a:pt x="73" y="54"/>
                  <a:pt x="77" y="50"/>
                  <a:pt x="76" y="49"/>
                </a:cubicBezTo>
                <a:cubicBezTo>
                  <a:pt x="74" y="49"/>
                  <a:pt x="70" y="49"/>
                  <a:pt x="68" y="49"/>
                </a:cubicBezTo>
                <a:cubicBezTo>
                  <a:pt x="64" y="48"/>
                  <a:pt x="61" y="48"/>
                  <a:pt x="58" y="48"/>
                </a:cubicBezTo>
                <a:cubicBezTo>
                  <a:pt x="54" y="48"/>
                  <a:pt x="50" y="48"/>
                  <a:pt x="46" y="50"/>
                </a:cubicBezTo>
                <a:cubicBezTo>
                  <a:pt x="46" y="51"/>
                  <a:pt x="43" y="53"/>
                  <a:pt x="42" y="55"/>
                </a:cubicBezTo>
                <a:cubicBezTo>
                  <a:pt x="42" y="50"/>
                  <a:pt x="42" y="46"/>
                  <a:pt x="42" y="42"/>
                </a:cubicBezTo>
                <a:cubicBezTo>
                  <a:pt x="43" y="43"/>
                  <a:pt x="44" y="44"/>
                  <a:pt x="45" y="45"/>
                </a:cubicBezTo>
                <a:cubicBezTo>
                  <a:pt x="46" y="45"/>
                  <a:pt x="48" y="45"/>
                  <a:pt x="49" y="45"/>
                </a:cubicBezTo>
                <a:cubicBezTo>
                  <a:pt x="52" y="45"/>
                  <a:pt x="56" y="43"/>
                  <a:pt x="58" y="41"/>
                </a:cubicBezTo>
                <a:cubicBezTo>
                  <a:pt x="61" y="39"/>
                  <a:pt x="62" y="36"/>
                  <a:pt x="64" y="33"/>
                </a:cubicBezTo>
                <a:cubicBezTo>
                  <a:pt x="65" y="32"/>
                  <a:pt x="68" y="29"/>
                  <a:pt x="68" y="28"/>
                </a:cubicBezTo>
                <a:cubicBezTo>
                  <a:pt x="68" y="27"/>
                  <a:pt x="63" y="30"/>
                  <a:pt x="62" y="30"/>
                </a:cubicBezTo>
                <a:cubicBezTo>
                  <a:pt x="59" y="31"/>
                  <a:pt x="55" y="31"/>
                  <a:pt x="52" y="31"/>
                </a:cubicBezTo>
                <a:cubicBezTo>
                  <a:pt x="49" y="32"/>
                  <a:pt x="47" y="33"/>
                  <a:pt x="45" y="35"/>
                </a:cubicBezTo>
                <a:cubicBezTo>
                  <a:pt x="44" y="36"/>
                  <a:pt x="43" y="37"/>
                  <a:pt x="43" y="38"/>
                </a:cubicBezTo>
                <a:cubicBezTo>
                  <a:pt x="43" y="36"/>
                  <a:pt x="43" y="33"/>
                  <a:pt x="43" y="31"/>
                </a:cubicBezTo>
                <a:cubicBezTo>
                  <a:pt x="43" y="31"/>
                  <a:pt x="44" y="31"/>
                  <a:pt x="44" y="31"/>
                </a:cubicBezTo>
                <a:cubicBezTo>
                  <a:pt x="46" y="29"/>
                  <a:pt x="48" y="26"/>
                  <a:pt x="48" y="23"/>
                </a:cubicBezTo>
                <a:cubicBezTo>
                  <a:pt x="49" y="18"/>
                  <a:pt x="49" y="13"/>
                  <a:pt x="47" y="8"/>
                </a:cubicBezTo>
                <a:cubicBezTo>
                  <a:pt x="47" y="7"/>
                  <a:pt x="44" y="0"/>
                  <a:pt x="43" y="0"/>
                </a:cubicBezTo>
                <a:cubicBezTo>
                  <a:pt x="43" y="0"/>
                  <a:pt x="43" y="3"/>
                  <a:pt x="42" y="4"/>
                </a:cubicBezTo>
                <a:cubicBezTo>
                  <a:pt x="41" y="5"/>
                  <a:pt x="40" y="7"/>
                  <a:pt x="39" y="9"/>
                </a:cubicBezTo>
                <a:cubicBezTo>
                  <a:pt x="36" y="12"/>
                  <a:pt x="34" y="16"/>
                  <a:pt x="35" y="21"/>
                </a:cubicBezTo>
                <a:cubicBezTo>
                  <a:pt x="35" y="23"/>
                  <a:pt x="35" y="26"/>
                  <a:pt x="36" y="28"/>
                </a:cubicBezTo>
                <a:cubicBezTo>
                  <a:pt x="37" y="29"/>
                  <a:pt x="38" y="30"/>
                  <a:pt x="39" y="31"/>
                </a:cubicBezTo>
                <a:cubicBezTo>
                  <a:pt x="39" y="33"/>
                  <a:pt x="39" y="35"/>
                  <a:pt x="38" y="38"/>
                </a:cubicBezTo>
                <a:cubicBezTo>
                  <a:pt x="38" y="37"/>
                  <a:pt x="37" y="34"/>
                  <a:pt x="37" y="34"/>
                </a:cubicBezTo>
                <a:cubicBezTo>
                  <a:pt x="34" y="31"/>
                  <a:pt x="31" y="30"/>
                  <a:pt x="28" y="29"/>
                </a:cubicBezTo>
                <a:cubicBezTo>
                  <a:pt x="27" y="29"/>
                  <a:pt x="10" y="23"/>
                  <a:pt x="10" y="24"/>
                </a:cubicBezTo>
                <a:cubicBezTo>
                  <a:pt x="10" y="25"/>
                  <a:pt x="16" y="31"/>
                  <a:pt x="17" y="33"/>
                </a:cubicBezTo>
                <a:cubicBezTo>
                  <a:pt x="19" y="35"/>
                  <a:pt x="22" y="38"/>
                  <a:pt x="24" y="40"/>
                </a:cubicBezTo>
                <a:cubicBezTo>
                  <a:pt x="27" y="42"/>
                  <a:pt x="31" y="44"/>
                  <a:pt x="34" y="44"/>
                </a:cubicBezTo>
                <a:cubicBezTo>
                  <a:pt x="35" y="44"/>
                  <a:pt x="37" y="42"/>
                  <a:pt x="38" y="42"/>
                </a:cubicBezTo>
                <a:cubicBezTo>
                  <a:pt x="38" y="46"/>
                  <a:pt x="38" y="51"/>
                  <a:pt x="38" y="56"/>
                </a:cubicBezTo>
                <a:cubicBezTo>
                  <a:pt x="37" y="55"/>
                  <a:pt x="36" y="52"/>
                  <a:pt x="35" y="51"/>
                </a:cubicBezTo>
                <a:cubicBezTo>
                  <a:pt x="34" y="50"/>
                  <a:pt x="33" y="49"/>
                  <a:pt x="31" y="48"/>
                </a:cubicBezTo>
                <a:cubicBezTo>
                  <a:pt x="28" y="47"/>
                  <a:pt x="24" y="47"/>
                  <a:pt x="20" y="47"/>
                </a:cubicBezTo>
                <a:cubicBezTo>
                  <a:pt x="19" y="47"/>
                  <a:pt x="4" y="50"/>
                  <a:pt x="4" y="51"/>
                </a:cubicBezTo>
                <a:cubicBezTo>
                  <a:pt x="4" y="52"/>
                  <a:pt x="9" y="54"/>
                  <a:pt x="11" y="55"/>
                </a:cubicBezTo>
                <a:cubicBezTo>
                  <a:pt x="13" y="56"/>
                  <a:pt x="16" y="57"/>
                  <a:pt x="18" y="58"/>
                </a:cubicBezTo>
                <a:cubicBezTo>
                  <a:pt x="23" y="61"/>
                  <a:pt x="29" y="63"/>
                  <a:pt x="34" y="61"/>
                </a:cubicBezTo>
                <a:cubicBezTo>
                  <a:pt x="35" y="60"/>
                  <a:pt x="36" y="59"/>
                  <a:pt x="38" y="58"/>
                </a:cubicBezTo>
                <a:cubicBezTo>
                  <a:pt x="37" y="63"/>
                  <a:pt x="37" y="69"/>
                  <a:pt x="37" y="74"/>
                </a:cubicBezTo>
                <a:cubicBezTo>
                  <a:pt x="35" y="74"/>
                  <a:pt x="32" y="69"/>
                  <a:pt x="30" y="69"/>
                </a:cubicBezTo>
                <a:cubicBezTo>
                  <a:pt x="26" y="67"/>
                  <a:pt x="23" y="66"/>
                  <a:pt x="19" y="66"/>
                </a:cubicBezTo>
                <a:cubicBezTo>
                  <a:pt x="15" y="67"/>
                  <a:pt x="11" y="67"/>
                  <a:pt x="7" y="68"/>
                </a:cubicBezTo>
                <a:cubicBezTo>
                  <a:pt x="7" y="69"/>
                  <a:pt x="0" y="71"/>
                  <a:pt x="1" y="71"/>
                </a:cubicBezTo>
                <a:cubicBezTo>
                  <a:pt x="4" y="73"/>
                  <a:pt x="8" y="74"/>
                  <a:pt x="10" y="76"/>
                </a:cubicBezTo>
                <a:cubicBezTo>
                  <a:pt x="14" y="78"/>
                  <a:pt x="17" y="80"/>
                  <a:pt x="21" y="81"/>
                </a:cubicBezTo>
                <a:cubicBezTo>
                  <a:pt x="24" y="82"/>
                  <a:pt x="28" y="82"/>
                  <a:pt x="32" y="81"/>
                </a:cubicBezTo>
                <a:cubicBezTo>
                  <a:pt x="32" y="80"/>
                  <a:pt x="36" y="77"/>
                  <a:pt x="37" y="76"/>
                </a:cubicBezTo>
                <a:cubicBezTo>
                  <a:pt x="37" y="82"/>
                  <a:pt x="37" y="87"/>
                  <a:pt x="37" y="93"/>
                </a:cubicBezTo>
                <a:cubicBezTo>
                  <a:pt x="36" y="92"/>
                  <a:pt x="34" y="89"/>
                  <a:pt x="32" y="89"/>
                </a:cubicBezTo>
                <a:cubicBezTo>
                  <a:pt x="29" y="87"/>
                  <a:pt x="25" y="87"/>
                  <a:pt x="21" y="87"/>
                </a:cubicBezTo>
                <a:cubicBezTo>
                  <a:pt x="14" y="89"/>
                  <a:pt x="9" y="94"/>
                  <a:pt x="3" y="97"/>
                </a:cubicBezTo>
                <a:cubicBezTo>
                  <a:pt x="1" y="99"/>
                  <a:pt x="9" y="99"/>
                  <a:pt x="10" y="99"/>
                </a:cubicBezTo>
                <a:cubicBezTo>
                  <a:pt x="13" y="100"/>
                  <a:pt x="17" y="101"/>
                  <a:pt x="20" y="101"/>
                </a:cubicBezTo>
                <a:cubicBezTo>
                  <a:pt x="24" y="102"/>
                  <a:pt x="27" y="102"/>
                  <a:pt x="31" y="101"/>
                </a:cubicBezTo>
                <a:cubicBezTo>
                  <a:pt x="32" y="100"/>
                  <a:pt x="34" y="99"/>
                  <a:pt x="35" y="98"/>
                </a:cubicBezTo>
                <a:cubicBezTo>
                  <a:pt x="36" y="98"/>
                  <a:pt x="36" y="97"/>
                  <a:pt x="37" y="96"/>
                </a:cubicBezTo>
                <a:cubicBezTo>
                  <a:pt x="37" y="101"/>
                  <a:pt x="37" y="106"/>
                  <a:pt x="37" y="112"/>
                </a:cubicBezTo>
                <a:cubicBezTo>
                  <a:pt x="35" y="110"/>
                  <a:pt x="32" y="109"/>
                  <a:pt x="32" y="108"/>
                </a:cubicBezTo>
                <a:cubicBezTo>
                  <a:pt x="29" y="107"/>
                  <a:pt x="26" y="108"/>
                  <a:pt x="23" y="109"/>
                </a:cubicBezTo>
                <a:cubicBezTo>
                  <a:pt x="19" y="111"/>
                  <a:pt x="16" y="114"/>
                  <a:pt x="13" y="117"/>
                </a:cubicBezTo>
                <a:cubicBezTo>
                  <a:pt x="12" y="117"/>
                  <a:pt x="7" y="123"/>
                  <a:pt x="7" y="123"/>
                </a:cubicBezTo>
                <a:cubicBezTo>
                  <a:pt x="7" y="123"/>
                  <a:pt x="17" y="123"/>
                  <a:pt x="18" y="123"/>
                </a:cubicBezTo>
                <a:cubicBezTo>
                  <a:pt x="21" y="124"/>
                  <a:pt x="25" y="124"/>
                  <a:pt x="29" y="122"/>
                </a:cubicBezTo>
                <a:cubicBezTo>
                  <a:pt x="32" y="121"/>
                  <a:pt x="35" y="119"/>
                  <a:pt x="37" y="116"/>
                </a:cubicBezTo>
                <a:cubicBezTo>
                  <a:pt x="37" y="116"/>
                  <a:pt x="37" y="115"/>
                  <a:pt x="37" y="115"/>
                </a:cubicBezTo>
                <a:cubicBezTo>
                  <a:pt x="38" y="129"/>
                  <a:pt x="38" y="144"/>
                  <a:pt x="40" y="160"/>
                </a:cubicBezTo>
                <a:cubicBezTo>
                  <a:pt x="44" y="159"/>
                  <a:pt x="44" y="159"/>
                  <a:pt x="44" y="159"/>
                </a:cubicBezTo>
                <a:cubicBezTo>
                  <a:pt x="42" y="144"/>
                  <a:pt x="42" y="129"/>
                  <a:pt x="41" y="114"/>
                </a:cubicBezTo>
                <a:cubicBezTo>
                  <a:pt x="43" y="115"/>
                  <a:pt x="46" y="119"/>
                  <a:pt x="48" y="121"/>
                </a:cubicBezTo>
                <a:cubicBezTo>
                  <a:pt x="51" y="122"/>
                  <a:pt x="54" y="123"/>
                  <a:pt x="57" y="123"/>
                </a:cubicBezTo>
                <a:cubicBezTo>
                  <a:pt x="60" y="123"/>
                  <a:pt x="63" y="123"/>
                  <a:pt x="66" y="124"/>
                </a:cubicBezTo>
                <a:cubicBezTo>
                  <a:pt x="68" y="124"/>
                  <a:pt x="71" y="127"/>
                  <a:pt x="73" y="127"/>
                </a:cubicBezTo>
                <a:cubicBezTo>
                  <a:pt x="74" y="127"/>
                  <a:pt x="69" y="120"/>
                  <a:pt x="68" y="119"/>
                </a:cubicBezTo>
                <a:cubicBezTo>
                  <a:pt x="66" y="116"/>
                  <a:pt x="63" y="113"/>
                  <a:pt x="59" y="111"/>
                </a:cubicBezTo>
                <a:cubicBezTo>
                  <a:pt x="56" y="109"/>
                  <a:pt x="51" y="107"/>
                  <a:pt x="47" y="108"/>
                </a:cubicBezTo>
                <a:cubicBezTo>
                  <a:pt x="47" y="108"/>
                  <a:pt x="43" y="110"/>
                  <a:pt x="41" y="111"/>
                </a:cubicBezTo>
                <a:cubicBezTo>
                  <a:pt x="41" y="106"/>
                  <a:pt x="41" y="101"/>
                  <a:pt x="41" y="96"/>
                </a:cubicBezTo>
                <a:cubicBezTo>
                  <a:pt x="43" y="97"/>
                  <a:pt x="45" y="101"/>
                  <a:pt x="46" y="101"/>
                </a:cubicBezTo>
                <a:cubicBezTo>
                  <a:pt x="49" y="103"/>
                  <a:pt x="53" y="104"/>
                  <a:pt x="56" y="104"/>
                </a:cubicBezTo>
                <a:cubicBezTo>
                  <a:pt x="58" y="104"/>
                  <a:pt x="73" y="101"/>
                  <a:pt x="73" y="101"/>
                </a:cubicBezTo>
                <a:cubicBezTo>
                  <a:pt x="73" y="100"/>
                  <a:pt x="66" y="95"/>
                  <a:pt x="65" y="95"/>
                </a:cubicBezTo>
                <a:cubicBezTo>
                  <a:pt x="63" y="93"/>
                  <a:pt x="61" y="92"/>
                  <a:pt x="58" y="91"/>
                </a:cubicBezTo>
                <a:cubicBezTo>
                  <a:pt x="54" y="89"/>
                  <a:pt x="48" y="88"/>
                  <a:pt x="43" y="91"/>
                </a:cubicBezTo>
                <a:cubicBezTo>
                  <a:pt x="42" y="91"/>
                  <a:pt x="42" y="92"/>
                  <a:pt x="41" y="92"/>
                </a:cubicBezTo>
                <a:cubicBezTo>
                  <a:pt x="41" y="87"/>
                  <a:pt x="41" y="82"/>
                  <a:pt x="41" y="77"/>
                </a:cubicBezTo>
                <a:cubicBezTo>
                  <a:pt x="43" y="79"/>
                  <a:pt x="45" y="82"/>
                  <a:pt x="46" y="82"/>
                </a:cubicBezTo>
                <a:cubicBezTo>
                  <a:pt x="49" y="84"/>
                  <a:pt x="52" y="84"/>
                  <a:pt x="56" y="84"/>
                </a:cubicBezTo>
                <a:cubicBezTo>
                  <a:pt x="63" y="84"/>
                  <a:pt x="67" y="79"/>
                  <a:pt x="74" y="77"/>
                </a:cubicBezTo>
                <a:cubicBezTo>
                  <a:pt x="74" y="77"/>
                  <a:pt x="75" y="77"/>
                  <a:pt x="75" y="77"/>
                </a:cubicBezTo>
                <a:cubicBezTo>
                  <a:pt x="75" y="77"/>
                  <a:pt x="58" y="70"/>
                  <a:pt x="56" y="70"/>
                </a:cubicBezTo>
                <a:cubicBezTo>
                  <a:pt x="53" y="69"/>
                  <a:pt x="49" y="69"/>
                  <a:pt x="46" y="71"/>
                </a:cubicBezTo>
                <a:cubicBezTo>
                  <a:pt x="45" y="71"/>
                  <a:pt x="43" y="72"/>
                  <a:pt x="41" y="73"/>
                </a:cubicBezTo>
                <a:cubicBezTo>
                  <a:pt x="41" y="68"/>
                  <a:pt x="41" y="64"/>
                  <a:pt x="42" y="59"/>
                </a:cubicBezTo>
                <a:cubicBezTo>
                  <a:pt x="42" y="60"/>
                  <a:pt x="44" y="61"/>
                  <a:pt x="44" y="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46D33B08-A08D-BFE4-C785-4D0B715BB9D5}"/>
              </a:ext>
            </a:extLst>
          </p:cNvPr>
          <p:cNvSpPr>
            <a:spLocks noEditPoints="1"/>
          </p:cNvSpPr>
          <p:nvPr/>
        </p:nvSpPr>
        <p:spPr bwMode="auto">
          <a:xfrm>
            <a:off x="5133976" y="5778500"/>
            <a:ext cx="254000" cy="254000"/>
          </a:xfrm>
          <a:custGeom>
            <a:avLst/>
            <a:gdLst>
              <a:gd name="T0" fmla="*/ 80 w 160"/>
              <a:gd name="T1" fmla="*/ 0 h 160"/>
              <a:gd name="T2" fmla="*/ 90 w 160"/>
              <a:gd name="T3" fmla="*/ 93 h 160"/>
              <a:gd name="T4" fmla="*/ 88 w 160"/>
              <a:gd name="T5" fmla="*/ 94 h 160"/>
              <a:gd name="T6" fmla="*/ 85 w 160"/>
              <a:gd name="T7" fmla="*/ 95 h 160"/>
              <a:gd name="T8" fmla="*/ 83 w 160"/>
              <a:gd name="T9" fmla="*/ 95 h 160"/>
              <a:gd name="T10" fmla="*/ 80 w 160"/>
              <a:gd name="T11" fmla="*/ 96 h 160"/>
              <a:gd name="T12" fmla="*/ 78 w 160"/>
              <a:gd name="T13" fmla="*/ 96 h 160"/>
              <a:gd name="T14" fmla="*/ 76 w 160"/>
              <a:gd name="T15" fmla="*/ 95 h 160"/>
              <a:gd name="T16" fmla="*/ 74 w 160"/>
              <a:gd name="T17" fmla="*/ 95 h 160"/>
              <a:gd name="T18" fmla="*/ 72 w 160"/>
              <a:gd name="T19" fmla="*/ 93 h 160"/>
              <a:gd name="T20" fmla="*/ 70 w 160"/>
              <a:gd name="T21" fmla="*/ 92 h 160"/>
              <a:gd name="T22" fmla="*/ 69 w 160"/>
              <a:gd name="T23" fmla="*/ 91 h 160"/>
              <a:gd name="T24" fmla="*/ 67 w 160"/>
              <a:gd name="T25" fmla="*/ 89 h 160"/>
              <a:gd name="T26" fmla="*/ 65 w 160"/>
              <a:gd name="T27" fmla="*/ 87 h 160"/>
              <a:gd name="T28" fmla="*/ 65 w 160"/>
              <a:gd name="T29" fmla="*/ 84 h 160"/>
              <a:gd name="T30" fmla="*/ 64 w 160"/>
              <a:gd name="T31" fmla="*/ 82 h 160"/>
              <a:gd name="T32" fmla="*/ 64 w 160"/>
              <a:gd name="T33" fmla="*/ 78 h 160"/>
              <a:gd name="T34" fmla="*/ 64 w 160"/>
              <a:gd name="T35" fmla="*/ 76 h 160"/>
              <a:gd name="T36" fmla="*/ 65 w 160"/>
              <a:gd name="T37" fmla="*/ 73 h 160"/>
              <a:gd name="T38" fmla="*/ 66 w 160"/>
              <a:gd name="T39" fmla="*/ 71 h 160"/>
              <a:gd name="T40" fmla="*/ 67 w 160"/>
              <a:gd name="T41" fmla="*/ 69 h 160"/>
              <a:gd name="T42" fmla="*/ 69 w 160"/>
              <a:gd name="T43" fmla="*/ 68 h 160"/>
              <a:gd name="T44" fmla="*/ 71 w 160"/>
              <a:gd name="T45" fmla="*/ 66 h 160"/>
              <a:gd name="T46" fmla="*/ 73 w 160"/>
              <a:gd name="T47" fmla="*/ 65 h 160"/>
              <a:gd name="T48" fmla="*/ 75 w 160"/>
              <a:gd name="T49" fmla="*/ 64 h 160"/>
              <a:gd name="T50" fmla="*/ 78 w 160"/>
              <a:gd name="T51" fmla="*/ 64 h 160"/>
              <a:gd name="T52" fmla="*/ 82 w 160"/>
              <a:gd name="T53" fmla="*/ 64 h 160"/>
              <a:gd name="T54" fmla="*/ 85 w 160"/>
              <a:gd name="T55" fmla="*/ 64 h 160"/>
              <a:gd name="T56" fmla="*/ 87 w 160"/>
              <a:gd name="T57" fmla="*/ 65 h 160"/>
              <a:gd name="T58" fmla="*/ 89 w 160"/>
              <a:gd name="T59" fmla="*/ 66 h 160"/>
              <a:gd name="T60" fmla="*/ 91 w 160"/>
              <a:gd name="T61" fmla="*/ 68 h 160"/>
              <a:gd name="T62" fmla="*/ 93 w 160"/>
              <a:gd name="T63" fmla="*/ 71 h 160"/>
              <a:gd name="T64" fmla="*/ 95 w 160"/>
              <a:gd name="T65" fmla="*/ 73 h 160"/>
              <a:gd name="T66" fmla="*/ 95 w 160"/>
              <a:gd name="T67" fmla="*/ 75 h 160"/>
              <a:gd name="T68" fmla="*/ 96 w 160"/>
              <a:gd name="T69" fmla="*/ 77 h 160"/>
              <a:gd name="T70" fmla="*/ 96 w 160"/>
              <a:gd name="T71" fmla="*/ 81 h 160"/>
              <a:gd name="T72" fmla="*/ 96 w 160"/>
              <a:gd name="T73" fmla="*/ 84 h 160"/>
              <a:gd name="T74" fmla="*/ 95 w 160"/>
              <a:gd name="T75" fmla="*/ 86 h 160"/>
              <a:gd name="T76" fmla="*/ 94 w 160"/>
              <a:gd name="T77" fmla="*/ 88 h 160"/>
              <a:gd name="T78" fmla="*/ 92 w 160"/>
              <a:gd name="T79" fmla="*/ 90 h 160"/>
              <a:gd name="T80" fmla="*/ 90 w 160"/>
              <a:gd name="T81" fmla="*/ 93 h 160"/>
              <a:gd name="T82" fmla="*/ 121 w 160"/>
              <a:gd name="T83" fmla="*/ 137 h 160"/>
              <a:gd name="T84" fmla="*/ 103 w 160"/>
              <a:gd name="T85" fmla="*/ 81 h 160"/>
              <a:gd name="T86" fmla="*/ 106 w 160"/>
              <a:gd name="T87" fmla="*/ 14 h 160"/>
              <a:gd name="T88" fmla="*/ 69 w 160"/>
              <a:gd name="T89" fmla="*/ 59 h 160"/>
              <a:gd name="T90" fmla="*/ 11 w 160"/>
              <a:gd name="T91" fmla="*/ 90 h 160"/>
              <a:gd name="T92" fmla="*/ 68 w 160"/>
              <a:gd name="T93" fmla="*/ 100 h 160"/>
              <a:gd name="T94" fmla="*/ 11 w 160"/>
              <a:gd name="T95" fmla="*/ 9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0" h="160">
                <a:moveTo>
                  <a:pt x="80" y="160"/>
                </a:moveTo>
                <a:cubicBezTo>
                  <a:pt x="124" y="160"/>
                  <a:pt x="160" y="124"/>
                  <a:pt x="160" y="80"/>
                </a:cubicBezTo>
                <a:cubicBezTo>
                  <a:pt x="160" y="35"/>
                  <a:pt x="124" y="0"/>
                  <a:pt x="80" y="0"/>
                </a:cubicBezTo>
                <a:cubicBezTo>
                  <a:pt x="36" y="0"/>
                  <a:pt x="0" y="35"/>
                  <a:pt x="0" y="80"/>
                </a:cubicBezTo>
                <a:cubicBezTo>
                  <a:pt x="0" y="124"/>
                  <a:pt x="36" y="160"/>
                  <a:pt x="80" y="160"/>
                </a:cubicBezTo>
                <a:close/>
                <a:moveTo>
                  <a:pt x="90" y="93"/>
                </a:moveTo>
                <a:cubicBezTo>
                  <a:pt x="89" y="93"/>
                  <a:pt x="89" y="93"/>
                  <a:pt x="89" y="93"/>
                </a:cubicBezTo>
                <a:cubicBezTo>
                  <a:pt x="89" y="93"/>
                  <a:pt x="88" y="93"/>
                  <a:pt x="88" y="93"/>
                </a:cubicBezTo>
                <a:cubicBezTo>
                  <a:pt x="88" y="94"/>
                  <a:pt x="88" y="94"/>
                  <a:pt x="88" y="94"/>
                </a:cubicBezTo>
                <a:cubicBezTo>
                  <a:pt x="87" y="94"/>
                  <a:pt x="87" y="94"/>
                  <a:pt x="87" y="94"/>
                </a:cubicBezTo>
                <a:cubicBezTo>
                  <a:pt x="87" y="94"/>
                  <a:pt x="86" y="94"/>
                  <a:pt x="86" y="95"/>
                </a:cubicBezTo>
                <a:cubicBezTo>
                  <a:pt x="86" y="95"/>
                  <a:pt x="86" y="95"/>
                  <a:pt x="85" y="95"/>
                </a:cubicBezTo>
                <a:cubicBezTo>
                  <a:pt x="85" y="95"/>
                  <a:pt x="85" y="95"/>
                  <a:pt x="85" y="95"/>
                </a:cubicBezTo>
                <a:cubicBezTo>
                  <a:pt x="84" y="95"/>
                  <a:pt x="84" y="95"/>
                  <a:pt x="84" y="95"/>
                </a:cubicBezTo>
                <a:cubicBezTo>
                  <a:pt x="84" y="95"/>
                  <a:pt x="83" y="95"/>
                  <a:pt x="83" y="95"/>
                </a:cubicBezTo>
                <a:cubicBezTo>
                  <a:pt x="83" y="96"/>
                  <a:pt x="83" y="96"/>
                  <a:pt x="82" y="96"/>
                </a:cubicBezTo>
                <a:cubicBezTo>
                  <a:pt x="82" y="96"/>
                  <a:pt x="82" y="96"/>
                  <a:pt x="82" y="96"/>
                </a:cubicBezTo>
                <a:cubicBezTo>
                  <a:pt x="81" y="96"/>
                  <a:pt x="81" y="96"/>
                  <a:pt x="80" y="96"/>
                </a:cubicBezTo>
                <a:cubicBezTo>
                  <a:pt x="80" y="96"/>
                  <a:pt x="80" y="96"/>
                  <a:pt x="80" y="96"/>
                </a:cubicBezTo>
                <a:cubicBezTo>
                  <a:pt x="80" y="96"/>
                  <a:pt x="80" y="96"/>
                  <a:pt x="80" y="96"/>
                </a:cubicBezTo>
                <a:cubicBezTo>
                  <a:pt x="79" y="96"/>
                  <a:pt x="79" y="96"/>
                  <a:pt x="78" y="96"/>
                </a:cubicBezTo>
                <a:cubicBezTo>
                  <a:pt x="78" y="96"/>
                  <a:pt x="78" y="96"/>
                  <a:pt x="78" y="96"/>
                </a:cubicBezTo>
                <a:cubicBezTo>
                  <a:pt x="77" y="96"/>
                  <a:pt x="77" y="96"/>
                  <a:pt x="77" y="95"/>
                </a:cubicBezTo>
                <a:cubicBezTo>
                  <a:pt x="77" y="95"/>
                  <a:pt x="76" y="95"/>
                  <a:pt x="76" y="95"/>
                </a:cubicBezTo>
                <a:cubicBezTo>
                  <a:pt x="76" y="95"/>
                  <a:pt x="76" y="95"/>
                  <a:pt x="75" y="95"/>
                </a:cubicBezTo>
                <a:cubicBezTo>
                  <a:pt x="75" y="95"/>
                  <a:pt x="75" y="95"/>
                  <a:pt x="75" y="95"/>
                </a:cubicBezTo>
                <a:cubicBezTo>
                  <a:pt x="74" y="95"/>
                  <a:pt x="74" y="95"/>
                  <a:pt x="74" y="95"/>
                </a:cubicBezTo>
                <a:cubicBezTo>
                  <a:pt x="74" y="94"/>
                  <a:pt x="73" y="94"/>
                  <a:pt x="73" y="94"/>
                </a:cubicBezTo>
                <a:cubicBezTo>
                  <a:pt x="73" y="94"/>
                  <a:pt x="73" y="94"/>
                  <a:pt x="72" y="94"/>
                </a:cubicBezTo>
                <a:cubicBezTo>
                  <a:pt x="72" y="94"/>
                  <a:pt x="72" y="94"/>
                  <a:pt x="72" y="93"/>
                </a:cubicBezTo>
                <a:cubicBezTo>
                  <a:pt x="71" y="93"/>
                  <a:pt x="71" y="93"/>
                  <a:pt x="71" y="93"/>
                </a:cubicBezTo>
                <a:cubicBezTo>
                  <a:pt x="71" y="93"/>
                  <a:pt x="71" y="93"/>
                  <a:pt x="70" y="93"/>
                </a:cubicBezTo>
                <a:cubicBezTo>
                  <a:pt x="70" y="92"/>
                  <a:pt x="70" y="92"/>
                  <a:pt x="70" y="92"/>
                </a:cubicBezTo>
                <a:cubicBezTo>
                  <a:pt x="69" y="92"/>
                  <a:pt x="69" y="91"/>
                  <a:pt x="69" y="91"/>
                </a:cubicBezTo>
                <a:cubicBezTo>
                  <a:pt x="69" y="91"/>
                  <a:pt x="69" y="91"/>
                  <a:pt x="69" y="91"/>
                </a:cubicBezTo>
                <a:cubicBezTo>
                  <a:pt x="69" y="91"/>
                  <a:pt x="69" y="91"/>
                  <a:pt x="69" y="91"/>
                </a:cubicBezTo>
                <a:cubicBezTo>
                  <a:pt x="68" y="91"/>
                  <a:pt x="68" y="90"/>
                  <a:pt x="67" y="90"/>
                </a:cubicBezTo>
                <a:cubicBezTo>
                  <a:pt x="67" y="90"/>
                  <a:pt x="67" y="89"/>
                  <a:pt x="67" y="89"/>
                </a:cubicBezTo>
                <a:cubicBezTo>
                  <a:pt x="67" y="89"/>
                  <a:pt x="67" y="89"/>
                  <a:pt x="67" y="89"/>
                </a:cubicBezTo>
                <a:cubicBezTo>
                  <a:pt x="66" y="88"/>
                  <a:pt x="66" y="88"/>
                  <a:pt x="66" y="88"/>
                </a:cubicBezTo>
                <a:cubicBezTo>
                  <a:pt x="66" y="88"/>
                  <a:pt x="66" y="87"/>
                  <a:pt x="66" y="87"/>
                </a:cubicBezTo>
                <a:cubicBezTo>
                  <a:pt x="66" y="87"/>
                  <a:pt x="65" y="87"/>
                  <a:pt x="65" y="87"/>
                </a:cubicBezTo>
                <a:cubicBezTo>
                  <a:pt x="65" y="86"/>
                  <a:pt x="65" y="86"/>
                  <a:pt x="65" y="86"/>
                </a:cubicBezTo>
                <a:cubicBezTo>
                  <a:pt x="65" y="86"/>
                  <a:pt x="65" y="85"/>
                  <a:pt x="65" y="85"/>
                </a:cubicBezTo>
                <a:cubicBezTo>
                  <a:pt x="65" y="85"/>
                  <a:pt x="65" y="85"/>
                  <a:pt x="65" y="84"/>
                </a:cubicBezTo>
                <a:cubicBezTo>
                  <a:pt x="64" y="84"/>
                  <a:pt x="64" y="84"/>
                  <a:pt x="64" y="84"/>
                </a:cubicBezTo>
                <a:cubicBezTo>
                  <a:pt x="64" y="83"/>
                  <a:pt x="64" y="83"/>
                  <a:pt x="64" y="83"/>
                </a:cubicBezTo>
                <a:cubicBezTo>
                  <a:pt x="64" y="83"/>
                  <a:pt x="64" y="82"/>
                  <a:pt x="64" y="82"/>
                </a:cubicBezTo>
                <a:cubicBezTo>
                  <a:pt x="64" y="82"/>
                  <a:pt x="64" y="81"/>
                  <a:pt x="64" y="81"/>
                </a:cubicBezTo>
                <a:cubicBezTo>
                  <a:pt x="64" y="81"/>
                  <a:pt x="64" y="80"/>
                  <a:pt x="64" y="80"/>
                </a:cubicBezTo>
                <a:cubicBezTo>
                  <a:pt x="64" y="79"/>
                  <a:pt x="64" y="79"/>
                  <a:pt x="64" y="78"/>
                </a:cubicBezTo>
                <a:cubicBezTo>
                  <a:pt x="64" y="78"/>
                  <a:pt x="64" y="78"/>
                  <a:pt x="64" y="77"/>
                </a:cubicBezTo>
                <a:cubicBezTo>
                  <a:pt x="64" y="77"/>
                  <a:pt x="64" y="77"/>
                  <a:pt x="64" y="76"/>
                </a:cubicBezTo>
                <a:cubicBezTo>
                  <a:pt x="64" y="76"/>
                  <a:pt x="64" y="76"/>
                  <a:pt x="64" y="76"/>
                </a:cubicBezTo>
                <a:cubicBezTo>
                  <a:pt x="64" y="75"/>
                  <a:pt x="64" y="75"/>
                  <a:pt x="65" y="75"/>
                </a:cubicBezTo>
                <a:cubicBezTo>
                  <a:pt x="65" y="75"/>
                  <a:pt x="65" y="74"/>
                  <a:pt x="65" y="74"/>
                </a:cubicBezTo>
                <a:cubicBezTo>
                  <a:pt x="65" y="74"/>
                  <a:pt x="65" y="74"/>
                  <a:pt x="65" y="73"/>
                </a:cubicBezTo>
                <a:cubicBezTo>
                  <a:pt x="65" y="73"/>
                  <a:pt x="65" y="73"/>
                  <a:pt x="65" y="73"/>
                </a:cubicBezTo>
                <a:cubicBezTo>
                  <a:pt x="65" y="72"/>
                  <a:pt x="66" y="72"/>
                  <a:pt x="66" y="72"/>
                </a:cubicBezTo>
                <a:cubicBezTo>
                  <a:pt x="66" y="72"/>
                  <a:pt x="66" y="72"/>
                  <a:pt x="66" y="71"/>
                </a:cubicBezTo>
                <a:cubicBezTo>
                  <a:pt x="66" y="71"/>
                  <a:pt x="66" y="71"/>
                  <a:pt x="67" y="71"/>
                </a:cubicBezTo>
                <a:cubicBezTo>
                  <a:pt x="67" y="70"/>
                  <a:pt x="67" y="70"/>
                  <a:pt x="67" y="70"/>
                </a:cubicBezTo>
                <a:cubicBezTo>
                  <a:pt x="67" y="70"/>
                  <a:pt x="67" y="70"/>
                  <a:pt x="67" y="69"/>
                </a:cubicBezTo>
                <a:cubicBezTo>
                  <a:pt x="68" y="69"/>
                  <a:pt x="68" y="69"/>
                  <a:pt x="69" y="68"/>
                </a:cubicBezTo>
                <a:cubicBezTo>
                  <a:pt x="69" y="68"/>
                  <a:pt x="69" y="68"/>
                  <a:pt x="69" y="68"/>
                </a:cubicBezTo>
                <a:cubicBezTo>
                  <a:pt x="69" y="68"/>
                  <a:pt x="69" y="68"/>
                  <a:pt x="69" y="68"/>
                </a:cubicBezTo>
                <a:cubicBezTo>
                  <a:pt x="69" y="68"/>
                  <a:pt x="69" y="67"/>
                  <a:pt x="70" y="67"/>
                </a:cubicBezTo>
                <a:cubicBezTo>
                  <a:pt x="70" y="67"/>
                  <a:pt x="70" y="67"/>
                  <a:pt x="70" y="67"/>
                </a:cubicBezTo>
                <a:cubicBezTo>
                  <a:pt x="71" y="67"/>
                  <a:pt x="71" y="66"/>
                  <a:pt x="71" y="66"/>
                </a:cubicBezTo>
                <a:cubicBezTo>
                  <a:pt x="71" y="66"/>
                  <a:pt x="71" y="66"/>
                  <a:pt x="72" y="66"/>
                </a:cubicBezTo>
                <a:cubicBezTo>
                  <a:pt x="72" y="66"/>
                  <a:pt x="72" y="65"/>
                  <a:pt x="72" y="65"/>
                </a:cubicBezTo>
                <a:cubicBezTo>
                  <a:pt x="73" y="65"/>
                  <a:pt x="73" y="65"/>
                  <a:pt x="73" y="65"/>
                </a:cubicBezTo>
                <a:cubicBezTo>
                  <a:pt x="73" y="65"/>
                  <a:pt x="74" y="65"/>
                  <a:pt x="74" y="65"/>
                </a:cubicBezTo>
                <a:cubicBezTo>
                  <a:pt x="74" y="65"/>
                  <a:pt x="74" y="65"/>
                  <a:pt x="75" y="64"/>
                </a:cubicBezTo>
                <a:cubicBezTo>
                  <a:pt x="75" y="64"/>
                  <a:pt x="75" y="64"/>
                  <a:pt x="75" y="64"/>
                </a:cubicBezTo>
                <a:cubicBezTo>
                  <a:pt x="76" y="64"/>
                  <a:pt x="76" y="64"/>
                  <a:pt x="76" y="64"/>
                </a:cubicBezTo>
                <a:cubicBezTo>
                  <a:pt x="76" y="64"/>
                  <a:pt x="77" y="64"/>
                  <a:pt x="77" y="64"/>
                </a:cubicBezTo>
                <a:cubicBezTo>
                  <a:pt x="77" y="64"/>
                  <a:pt x="77" y="64"/>
                  <a:pt x="78" y="64"/>
                </a:cubicBezTo>
                <a:cubicBezTo>
                  <a:pt x="78" y="64"/>
                  <a:pt x="78" y="64"/>
                  <a:pt x="78" y="64"/>
                </a:cubicBezTo>
                <a:cubicBezTo>
                  <a:pt x="79" y="63"/>
                  <a:pt x="81" y="63"/>
                  <a:pt x="82" y="64"/>
                </a:cubicBezTo>
                <a:cubicBezTo>
                  <a:pt x="82" y="64"/>
                  <a:pt x="82" y="64"/>
                  <a:pt x="82" y="64"/>
                </a:cubicBezTo>
                <a:cubicBezTo>
                  <a:pt x="83" y="64"/>
                  <a:pt x="83" y="64"/>
                  <a:pt x="83" y="64"/>
                </a:cubicBezTo>
                <a:cubicBezTo>
                  <a:pt x="83" y="64"/>
                  <a:pt x="84" y="64"/>
                  <a:pt x="84" y="64"/>
                </a:cubicBezTo>
                <a:cubicBezTo>
                  <a:pt x="84" y="64"/>
                  <a:pt x="84" y="64"/>
                  <a:pt x="85" y="64"/>
                </a:cubicBezTo>
                <a:cubicBezTo>
                  <a:pt x="85" y="64"/>
                  <a:pt x="85" y="64"/>
                  <a:pt x="85" y="64"/>
                </a:cubicBezTo>
                <a:cubicBezTo>
                  <a:pt x="86" y="65"/>
                  <a:pt x="86" y="65"/>
                  <a:pt x="86" y="65"/>
                </a:cubicBezTo>
                <a:cubicBezTo>
                  <a:pt x="86" y="65"/>
                  <a:pt x="87" y="65"/>
                  <a:pt x="87" y="65"/>
                </a:cubicBezTo>
                <a:cubicBezTo>
                  <a:pt x="87" y="65"/>
                  <a:pt x="87" y="65"/>
                  <a:pt x="88" y="65"/>
                </a:cubicBezTo>
                <a:cubicBezTo>
                  <a:pt x="88" y="65"/>
                  <a:pt x="88" y="66"/>
                  <a:pt x="88" y="66"/>
                </a:cubicBezTo>
                <a:cubicBezTo>
                  <a:pt x="88" y="66"/>
                  <a:pt x="89" y="66"/>
                  <a:pt x="89" y="66"/>
                </a:cubicBezTo>
                <a:cubicBezTo>
                  <a:pt x="89" y="66"/>
                  <a:pt x="89" y="67"/>
                  <a:pt x="90" y="67"/>
                </a:cubicBezTo>
                <a:cubicBezTo>
                  <a:pt x="90" y="67"/>
                  <a:pt x="90" y="67"/>
                  <a:pt x="90" y="67"/>
                </a:cubicBezTo>
                <a:cubicBezTo>
                  <a:pt x="91" y="67"/>
                  <a:pt x="91" y="68"/>
                  <a:pt x="91" y="68"/>
                </a:cubicBezTo>
                <a:cubicBezTo>
                  <a:pt x="92" y="69"/>
                  <a:pt x="92" y="69"/>
                  <a:pt x="92" y="69"/>
                </a:cubicBezTo>
                <a:cubicBezTo>
                  <a:pt x="93" y="70"/>
                  <a:pt x="93" y="70"/>
                  <a:pt x="93" y="70"/>
                </a:cubicBezTo>
                <a:cubicBezTo>
                  <a:pt x="93" y="70"/>
                  <a:pt x="93" y="70"/>
                  <a:pt x="93" y="71"/>
                </a:cubicBezTo>
                <a:cubicBezTo>
                  <a:pt x="94" y="71"/>
                  <a:pt x="94" y="71"/>
                  <a:pt x="94" y="71"/>
                </a:cubicBezTo>
                <a:cubicBezTo>
                  <a:pt x="94" y="72"/>
                  <a:pt x="94" y="72"/>
                  <a:pt x="94" y="72"/>
                </a:cubicBezTo>
                <a:cubicBezTo>
                  <a:pt x="94" y="72"/>
                  <a:pt x="94" y="72"/>
                  <a:pt x="95" y="73"/>
                </a:cubicBezTo>
                <a:cubicBezTo>
                  <a:pt x="95" y="73"/>
                  <a:pt x="95" y="73"/>
                  <a:pt x="95" y="73"/>
                </a:cubicBezTo>
                <a:cubicBezTo>
                  <a:pt x="95" y="74"/>
                  <a:pt x="95" y="74"/>
                  <a:pt x="95" y="74"/>
                </a:cubicBezTo>
                <a:cubicBezTo>
                  <a:pt x="95" y="74"/>
                  <a:pt x="95" y="75"/>
                  <a:pt x="95" y="75"/>
                </a:cubicBezTo>
                <a:cubicBezTo>
                  <a:pt x="96" y="75"/>
                  <a:pt x="96" y="75"/>
                  <a:pt x="96" y="76"/>
                </a:cubicBezTo>
                <a:cubicBezTo>
                  <a:pt x="96" y="76"/>
                  <a:pt x="96" y="76"/>
                  <a:pt x="96" y="76"/>
                </a:cubicBezTo>
                <a:cubicBezTo>
                  <a:pt x="96" y="77"/>
                  <a:pt x="96" y="77"/>
                  <a:pt x="96" y="77"/>
                </a:cubicBezTo>
                <a:cubicBezTo>
                  <a:pt x="96" y="78"/>
                  <a:pt x="96" y="78"/>
                  <a:pt x="96" y="78"/>
                </a:cubicBezTo>
                <a:cubicBezTo>
                  <a:pt x="96" y="79"/>
                  <a:pt x="96" y="79"/>
                  <a:pt x="96" y="80"/>
                </a:cubicBezTo>
                <a:cubicBezTo>
                  <a:pt x="96" y="80"/>
                  <a:pt x="96" y="81"/>
                  <a:pt x="96" y="81"/>
                </a:cubicBezTo>
                <a:cubicBezTo>
                  <a:pt x="96" y="81"/>
                  <a:pt x="96" y="82"/>
                  <a:pt x="96" y="82"/>
                </a:cubicBezTo>
                <a:cubicBezTo>
                  <a:pt x="96" y="82"/>
                  <a:pt x="96" y="83"/>
                  <a:pt x="96" y="83"/>
                </a:cubicBezTo>
                <a:cubicBezTo>
                  <a:pt x="96" y="83"/>
                  <a:pt x="96" y="83"/>
                  <a:pt x="96" y="84"/>
                </a:cubicBezTo>
                <a:cubicBezTo>
                  <a:pt x="96" y="84"/>
                  <a:pt x="96" y="84"/>
                  <a:pt x="95" y="84"/>
                </a:cubicBezTo>
                <a:cubicBezTo>
                  <a:pt x="95" y="85"/>
                  <a:pt x="95" y="85"/>
                  <a:pt x="95" y="85"/>
                </a:cubicBezTo>
                <a:cubicBezTo>
                  <a:pt x="95" y="85"/>
                  <a:pt x="95" y="86"/>
                  <a:pt x="95" y="86"/>
                </a:cubicBezTo>
                <a:cubicBezTo>
                  <a:pt x="95" y="86"/>
                  <a:pt x="95" y="86"/>
                  <a:pt x="95" y="87"/>
                </a:cubicBezTo>
                <a:cubicBezTo>
                  <a:pt x="94" y="87"/>
                  <a:pt x="94" y="87"/>
                  <a:pt x="94" y="87"/>
                </a:cubicBezTo>
                <a:cubicBezTo>
                  <a:pt x="94" y="87"/>
                  <a:pt x="94" y="88"/>
                  <a:pt x="94" y="88"/>
                </a:cubicBezTo>
                <a:cubicBezTo>
                  <a:pt x="94" y="88"/>
                  <a:pt x="94" y="88"/>
                  <a:pt x="93" y="89"/>
                </a:cubicBezTo>
                <a:cubicBezTo>
                  <a:pt x="93" y="89"/>
                  <a:pt x="93" y="89"/>
                  <a:pt x="93" y="89"/>
                </a:cubicBezTo>
                <a:cubicBezTo>
                  <a:pt x="93" y="89"/>
                  <a:pt x="93" y="90"/>
                  <a:pt x="92" y="90"/>
                </a:cubicBezTo>
                <a:cubicBezTo>
                  <a:pt x="92" y="90"/>
                  <a:pt x="92" y="91"/>
                  <a:pt x="91" y="91"/>
                </a:cubicBezTo>
                <a:cubicBezTo>
                  <a:pt x="91" y="91"/>
                  <a:pt x="91" y="92"/>
                  <a:pt x="90" y="92"/>
                </a:cubicBezTo>
                <a:cubicBezTo>
                  <a:pt x="90" y="92"/>
                  <a:pt x="90" y="92"/>
                  <a:pt x="90" y="93"/>
                </a:cubicBezTo>
                <a:close/>
                <a:moveTo>
                  <a:pt x="149" y="93"/>
                </a:moveTo>
                <a:cubicBezTo>
                  <a:pt x="147" y="101"/>
                  <a:pt x="143" y="109"/>
                  <a:pt x="138" y="117"/>
                </a:cubicBezTo>
                <a:cubicBezTo>
                  <a:pt x="133" y="125"/>
                  <a:pt x="127" y="131"/>
                  <a:pt x="121" y="137"/>
                </a:cubicBezTo>
                <a:cubicBezTo>
                  <a:pt x="91" y="100"/>
                  <a:pt x="91" y="100"/>
                  <a:pt x="91" y="100"/>
                </a:cubicBezTo>
                <a:cubicBezTo>
                  <a:pt x="94" y="98"/>
                  <a:pt x="97" y="97"/>
                  <a:pt x="100" y="92"/>
                </a:cubicBezTo>
                <a:cubicBezTo>
                  <a:pt x="103" y="87"/>
                  <a:pt x="102" y="85"/>
                  <a:pt x="103" y="81"/>
                </a:cubicBezTo>
                <a:lnTo>
                  <a:pt x="149" y="93"/>
                </a:lnTo>
                <a:close/>
                <a:moveTo>
                  <a:pt x="80" y="10"/>
                </a:moveTo>
                <a:cubicBezTo>
                  <a:pt x="89" y="10"/>
                  <a:pt x="98" y="12"/>
                  <a:pt x="106" y="14"/>
                </a:cubicBezTo>
                <a:cubicBezTo>
                  <a:pt x="91" y="59"/>
                  <a:pt x="91" y="59"/>
                  <a:pt x="91" y="59"/>
                </a:cubicBezTo>
                <a:cubicBezTo>
                  <a:pt x="88" y="58"/>
                  <a:pt x="85" y="56"/>
                  <a:pt x="80" y="56"/>
                </a:cubicBezTo>
                <a:cubicBezTo>
                  <a:pt x="74" y="56"/>
                  <a:pt x="72" y="58"/>
                  <a:pt x="69" y="59"/>
                </a:cubicBezTo>
                <a:cubicBezTo>
                  <a:pt x="54" y="14"/>
                  <a:pt x="54" y="14"/>
                  <a:pt x="54" y="14"/>
                </a:cubicBezTo>
                <a:cubicBezTo>
                  <a:pt x="62" y="12"/>
                  <a:pt x="71" y="10"/>
                  <a:pt x="80" y="10"/>
                </a:cubicBezTo>
                <a:close/>
                <a:moveTo>
                  <a:pt x="11" y="90"/>
                </a:moveTo>
                <a:cubicBezTo>
                  <a:pt x="57" y="80"/>
                  <a:pt x="57" y="80"/>
                  <a:pt x="57" y="80"/>
                </a:cubicBezTo>
                <a:cubicBezTo>
                  <a:pt x="57" y="84"/>
                  <a:pt x="57" y="87"/>
                  <a:pt x="60" y="91"/>
                </a:cubicBezTo>
                <a:cubicBezTo>
                  <a:pt x="63" y="96"/>
                  <a:pt x="65" y="97"/>
                  <a:pt x="68" y="100"/>
                </a:cubicBezTo>
                <a:cubicBezTo>
                  <a:pt x="37" y="135"/>
                  <a:pt x="37" y="135"/>
                  <a:pt x="37" y="135"/>
                </a:cubicBezTo>
                <a:cubicBezTo>
                  <a:pt x="31" y="130"/>
                  <a:pt x="25" y="123"/>
                  <a:pt x="20" y="115"/>
                </a:cubicBezTo>
                <a:cubicBezTo>
                  <a:pt x="16" y="107"/>
                  <a:pt x="12" y="99"/>
                  <a:pt x="11" y="9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186">
            <a:extLst>
              <a:ext uri="{FF2B5EF4-FFF2-40B4-BE49-F238E27FC236}">
                <a16:creationId xmlns:a16="http://schemas.microsoft.com/office/drawing/2014/main" id="{988CADB3-2A8E-D0DA-5788-5335F409A4F8}"/>
              </a:ext>
            </a:extLst>
          </p:cNvPr>
          <p:cNvSpPr>
            <a:spLocks/>
          </p:cNvSpPr>
          <p:nvPr/>
        </p:nvSpPr>
        <p:spPr bwMode="auto">
          <a:xfrm>
            <a:off x="8501063" y="4675188"/>
            <a:ext cx="128588" cy="254000"/>
          </a:xfrm>
          <a:custGeom>
            <a:avLst/>
            <a:gdLst>
              <a:gd name="T0" fmla="*/ 0 w 81"/>
              <a:gd name="T1" fmla="*/ 93 h 160"/>
              <a:gd name="T2" fmla="*/ 24 w 81"/>
              <a:gd name="T3" fmla="*/ 93 h 160"/>
              <a:gd name="T4" fmla="*/ 15 w 81"/>
              <a:gd name="T5" fmla="*/ 160 h 160"/>
              <a:gd name="T6" fmla="*/ 81 w 81"/>
              <a:gd name="T7" fmla="*/ 62 h 160"/>
              <a:gd name="T8" fmla="*/ 59 w 81"/>
              <a:gd name="T9" fmla="*/ 62 h 160"/>
              <a:gd name="T10" fmla="*/ 68 w 81"/>
              <a:gd name="T11" fmla="*/ 0 h 160"/>
              <a:gd name="T12" fmla="*/ 0 w 81"/>
              <a:gd name="T13" fmla="*/ 93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160">
                <a:moveTo>
                  <a:pt x="0" y="93"/>
                </a:moveTo>
                <a:lnTo>
                  <a:pt x="24" y="93"/>
                </a:lnTo>
                <a:lnTo>
                  <a:pt x="15" y="160"/>
                </a:lnTo>
                <a:lnTo>
                  <a:pt x="81" y="62"/>
                </a:lnTo>
                <a:lnTo>
                  <a:pt x="59" y="62"/>
                </a:lnTo>
                <a:lnTo>
                  <a:pt x="68" y="0"/>
                </a:lnTo>
                <a:lnTo>
                  <a:pt x="0" y="9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187">
            <a:extLst>
              <a:ext uri="{FF2B5EF4-FFF2-40B4-BE49-F238E27FC236}">
                <a16:creationId xmlns:a16="http://schemas.microsoft.com/office/drawing/2014/main" id="{A1736AC4-DA68-6AAC-F7B3-A77C167DFF3A}"/>
              </a:ext>
            </a:extLst>
          </p:cNvPr>
          <p:cNvSpPr>
            <a:spLocks/>
          </p:cNvSpPr>
          <p:nvPr/>
        </p:nvSpPr>
        <p:spPr bwMode="auto">
          <a:xfrm>
            <a:off x="4032251" y="5778500"/>
            <a:ext cx="254000" cy="254000"/>
          </a:xfrm>
          <a:custGeom>
            <a:avLst/>
            <a:gdLst>
              <a:gd name="T0" fmla="*/ 159 w 160"/>
              <a:gd name="T1" fmla="*/ 46 h 160"/>
              <a:gd name="T2" fmla="*/ 127 w 160"/>
              <a:gd name="T3" fmla="*/ 31 h 160"/>
              <a:gd name="T4" fmla="*/ 112 w 160"/>
              <a:gd name="T5" fmla="*/ 0 h 160"/>
              <a:gd name="T6" fmla="*/ 79 w 160"/>
              <a:gd name="T7" fmla="*/ 11 h 160"/>
              <a:gd name="T8" fmla="*/ 47 w 160"/>
              <a:gd name="T9" fmla="*/ 0 h 160"/>
              <a:gd name="T10" fmla="*/ 32 w 160"/>
              <a:gd name="T11" fmla="*/ 31 h 160"/>
              <a:gd name="T12" fmla="*/ 0 w 160"/>
              <a:gd name="T13" fmla="*/ 47 h 160"/>
              <a:gd name="T14" fmla="*/ 13 w 160"/>
              <a:gd name="T15" fmla="*/ 80 h 160"/>
              <a:gd name="T16" fmla="*/ 1 w 160"/>
              <a:gd name="T17" fmla="*/ 114 h 160"/>
              <a:gd name="T18" fmla="*/ 33 w 160"/>
              <a:gd name="T19" fmla="*/ 129 h 160"/>
              <a:gd name="T20" fmla="*/ 48 w 160"/>
              <a:gd name="T21" fmla="*/ 160 h 160"/>
              <a:gd name="T22" fmla="*/ 81 w 160"/>
              <a:gd name="T23" fmla="*/ 148 h 160"/>
              <a:gd name="T24" fmla="*/ 113 w 160"/>
              <a:gd name="T25" fmla="*/ 159 h 160"/>
              <a:gd name="T26" fmla="*/ 128 w 160"/>
              <a:gd name="T27" fmla="*/ 128 h 160"/>
              <a:gd name="T28" fmla="*/ 160 w 160"/>
              <a:gd name="T29" fmla="*/ 112 h 160"/>
              <a:gd name="T30" fmla="*/ 147 w 160"/>
              <a:gd name="T31" fmla="*/ 79 h 160"/>
              <a:gd name="T32" fmla="*/ 159 w 160"/>
              <a:gd name="T33" fmla="*/ 4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60" h="160">
                <a:moveTo>
                  <a:pt x="159" y="46"/>
                </a:moveTo>
                <a:lnTo>
                  <a:pt x="127" y="31"/>
                </a:lnTo>
                <a:lnTo>
                  <a:pt x="112" y="0"/>
                </a:lnTo>
                <a:lnTo>
                  <a:pt x="79" y="11"/>
                </a:lnTo>
                <a:lnTo>
                  <a:pt x="47" y="0"/>
                </a:lnTo>
                <a:lnTo>
                  <a:pt x="32" y="31"/>
                </a:lnTo>
                <a:lnTo>
                  <a:pt x="0" y="47"/>
                </a:lnTo>
                <a:lnTo>
                  <a:pt x="13" y="80"/>
                </a:lnTo>
                <a:lnTo>
                  <a:pt x="1" y="114"/>
                </a:lnTo>
                <a:lnTo>
                  <a:pt x="33" y="129"/>
                </a:lnTo>
                <a:lnTo>
                  <a:pt x="48" y="160"/>
                </a:lnTo>
                <a:lnTo>
                  <a:pt x="81" y="148"/>
                </a:lnTo>
                <a:lnTo>
                  <a:pt x="113" y="159"/>
                </a:lnTo>
                <a:lnTo>
                  <a:pt x="128" y="128"/>
                </a:lnTo>
                <a:lnTo>
                  <a:pt x="160" y="112"/>
                </a:lnTo>
                <a:lnTo>
                  <a:pt x="147" y="79"/>
                </a:lnTo>
                <a:lnTo>
                  <a:pt x="159" y="4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188">
            <a:extLst>
              <a:ext uri="{FF2B5EF4-FFF2-40B4-BE49-F238E27FC236}">
                <a16:creationId xmlns:a16="http://schemas.microsoft.com/office/drawing/2014/main" id="{34AB226F-8DE4-5458-4AE8-E7FB6D6CB345}"/>
              </a:ext>
            </a:extLst>
          </p:cNvPr>
          <p:cNvSpPr>
            <a:spLocks noEditPoints="1"/>
          </p:cNvSpPr>
          <p:nvPr/>
        </p:nvSpPr>
        <p:spPr bwMode="auto">
          <a:xfrm>
            <a:off x="1828801" y="5246688"/>
            <a:ext cx="258763" cy="214313"/>
          </a:xfrm>
          <a:custGeom>
            <a:avLst/>
            <a:gdLst>
              <a:gd name="T0" fmla="*/ 84 w 163"/>
              <a:gd name="T1" fmla="*/ 66 h 135"/>
              <a:gd name="T2" fmla="*/ 90 w 163"/>
              <a:gd name="T3" fmla="*/ 60 h 135"/>
              <a:gd name="T4" fmla="*/ 109 w 163"/>
              <a:gd name="T5" fmla="*/ 56 h 135"/>
              <a:gd name="T6" fmla="*/ 118 w 163"/>
              <a:gd name="T7" fmla="*/ 39 h 135"/>
              <a:gd name="T8" fmla="*/ 118 w 163"/>
              <a:gd name="T9" fmla="*/ 38 h 135"/>
              <a:gd name="T10" fmla="*/ 123 w 163"/>
              <a:gd name="T11" fmla="*/ 28 h 135"/>
              <a:gd name="T12" fmla="*/ 117 w 163"/>
              <a:gd name="T13" fmla="*/ 21 h 135"/>
              <a:gd name="T14" fmla="*/ 80 w 163"/>
              <a:gd name="T15" fmla="*/ 28 h 135"/>
              <a:gd name="T16" fmla="*/ 51 w 163"/>
              <a:gd name="T17" fmla="*/ 4 h 135"/>
              <a:gd name="T18" fmla="*/ 41 w 163"/>
              <a:gd name="T19" fmla="*/ 8 h 135"/>
              <a:gd name="T20" fmla="*/ 37 w 163"/>
              <a:gd name="T21" fmla="*/ 46 h 135"/>
              <a:gd name="T22" fmla="*/ 5 w 163"/>
              <a:gd name="T23" fmla="*/ 66 h 135"/>
              <a:gd name="T24" fmla="*/ 6 w 163"/>
              <a:gd name="T25" fmla="*/ 76 h 135"/>
              <a:gd name="T26" fmla="*/ 41 w 163"/>
              <a:gd name="T27" fmla="*/ 90 h 135"/>
              <a:gd name="T28" fmla="*/ 50 w 163"/>
              <a:gd name="T29" fmla="*/ 128 h 135"/>
              <a:gd name="T30" fmla="*/ 60 w 163"/>
              <a:gd name="T31" fmla="*/ 131 h 135"/>
              <a:gd name="T32" fmla="*/ 86 w 163"/>
              <a:gd name="T33" fmla="*/ 105 h 135"/>
              <a:gd name="T34" fmla="*/ 99 w 163"/>
              <a:gd name="T35" fmla="*/ 105 h 135"/>
              <a:gd name="T36" fmla="*/ 101 w 163"/>
              <a:gd name="T37" fmla="*/ 86 h 135"/>
              <a:gd name="T38" fmla="*/ 87 w 163"/>
              <a:gd name="T39" fmla="*/ 73 h 135"/>
              <a:gd name="T40" fmla="*/ 84 w 163"/>
              <a:gd name="T41" fmla="*/ 66 h 135"/>
              <a:gd name="T42" fmla="*/ 159 w 163"/>
              <a:gd name="T43" fmla="*/ 63 h 135"/>
              <a:gd name="T44" fmla="*/ 138 w 163"/>
              <a:gd name="T45" fmla="*/ 59 h 135"/>
              <a:gd name="T46" fmla="*/ 127 w 163"/>
              <a:gd name="T47" fmla="*/ 41 h 135"/>
              <a:gd name="T48" fmla="*/ 124 w 163"/>
              <a:gd name="T49" fmla="*/ 39 h 135"/>
              <a:gd name="T50" fmla="*/ 121 w 163"/>
              <a:gd name="T51" fmla="*/ 41 h 135"/>
              <a:gd name="T52" fmla="*/ 112 w 163"/>
              <a:gd name="T53" fmla="*/ 60 h 135"/>
              <a:gd name="T54" fmla="*/ 107 w 163"/>
              <a:gd name="T55" fmla="*/ 61 h 135"/>
              <a:gd name="T56" fmla="*/ 91 w 163"/>
              <a:gd name="T57" fmla="*/ 65 h 135"/>
              <a:gd name="T58" fmla="*/ 90 w 163"/>
              <a:gd name="T59" fmla="*/ 70 h 135"/>
              <a:gd name="T60" fmla="*/ 106 w 163"/>
              <a:gd name="T61" fmla="*/ 84 h 135"/>
              <a:gd name="T62" fmla="*/ 103 w 163"/>
              <a:gd name="T63" fmla="*/ 105 h 135"/>
              <a:gd name="T64" fmla="*/ 103 w 163"/>
              <a:gd name="T65" fmla="*/ 106 h 135"/>
              <a:gd name="T66" fmla="*/ 105 w 163"/>
              <a:gd name="T67" fmla="*/ 110 h 135"/>
              <a:gd name="T68" fmla="*/ 107 w 163"/>
              <a:gd name="T69" fmla="*/ 110 h 135"/>
              <a:gd name="T70" fmla="*/ 116 w 163"/>
              <a:gd name="T71" fmla="*/ 106 h 135"/>
              <a:gd name="T72" fmla="*/ 126 w 163"/>
              <a:gd name="T73" fmla="*/ 101 h 135"/>
              <a:gd name="T74" fmla="*/ 129 w 163"/>
              <a:gd name="T75" fmla="*/ 102 h 135"/>
              <a:gd name="T76" fmla="*/ 145 w 163"/>
              <a:gd name="T77" fmla="*/ 108 h 135"/>
              <a:gd name="T78" fmla="*/ 147 w 163"/>
              <a:gd name="T79" fmla="*/ 109 h 135"/>
              <a:gd name="T80" fmla="*/ 150 w 163"/>
              <a:gd name="T81" fmla="*/ 105 h 135"/>
              <a:gd name="T82" fmla="*/ 144 w 163"/>
              <a:gd name="T83" fmla="*/ 83 h 135"/>
              <a:gd name="T84" fmla="*/ 160 w 163"/>
              <a:gd name="T85" fmla="*/ 68 h 135"/>
              <a:gd name="T86" fmla="*/ 159 w 163"/>
              <a:gd name="T87" fmla="*/ 63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3" h="135">
                <a:moveTo>
                  <a:pt x="84" y="66"/>
                </a:moveTo>
                <a:cubicBezTo>
                  <a:pt x="85" y="63"/>
                  <a:pt x="87" y="61"/>
                  <a:pt x="90" y="60"/>
                </a:cubicBezTo>
                <a:cubicBezTo>
                  <a:pt x="109" y="56"/>
                  <a:pt x="109" y="56"/>
                  <a:pt x="109" y="56"/>
                </a:cubicBezTo>
                <a:cubicBezTo>
                  <a:pt x="118" y="39"/>
                  <a:pt x="118" y="39"/>
                  <a:pt x="118" y="39"/>
                </a:cubicBezTo>
                <a:cubicBezTo>
                  <a:pt x="118" y="39"/>
                  <a:pt x="118" y="39"/>
                  <a:pt x="118" y="38"/>
                </a:cubicBezTo>
                <a:cubicBezTo>
                  <a:pt x="123" y="28"/>
                  <a:pt x="123" y="28"/>
                  <a:pt x="123" y="28"/>
                </a:cubicBezTo>
                <a:cubicBezTo>
                  <a:pt x="126" y="23"/>
                  <a:pt x="123" y="19"/>
                  <a:pt x="117" y="21"/>
                </a:cubicBezTo>
                <a:cubicBezTo>
                  <a:pt x="80" y="28"/>
                  <a:pt x="80" y="28"/>
                  <a:pt x="80" y="28"/>
                </a:cubicBezTo>
                <a:cubicBezTo>
                  <a:pt x="51" y="4"/>
                  <a:pt x="51" y="4"/>
                  <a:pt x="51" y="4"/>
                </a:cubicBezTo>
                <a:cubicBezTo>
                  <a:pt x="46" y="0"/>
                  <a:pt x="42" y="2"/>
                  <a:pt x="41" y="8"/>
                </a:cubicBezTo>
                <a:cubicBezTo>
                  <a:pt x="37" y="46"/>
                  <a:pt x="37" y="46"/>
                  <a:pt x="37" y="46"/>
                </a:cubicBezTo>
                <a:cubicBezTo>
                  <a:pt x="5" y="66"/>
                  <a:pt x="5" y="66"/>
                  <a:pt x="5" y="66"/>
                </a:cubicBezTo>
                <a:cubicBezTo>
                  <a:pt x="0" y="69"/>
                  <a:pt x="1" y="73"/>
                  <a:pt x="6" y="76"/>
                </a:cubicBezTo>
                <a:cubicBezTo>
                  <a:pt x="41" y="90"/>
                  <a:pt x="41" y="90"/>
                  <a:pt x="41" y="90"/>
                </a:cubicBezTo>
                <a:cubicBezTo>
                  <a:pt x="50" y="128"/>
                  <a:pt x="50" y="128"/>
                  <a:pt x="50" y="128"/>
                </a:cubicBezTo>
                <a:cubicBezTo>
                  <a:pt x="51" y="134"/>
                  <a:pt x="56" y="135"/>
                  <a:pt x="60" y="131"/>
                </a:cubicBezTo>
                <a:cubicBezTo>
                  <a:pt x="86" y="105"/>
                  <a:pt x="86" y="105"/>
                  <a:pt x="86" y="105"/>
                </a:cubicBezTo>
                <a:cubicBezTo>
                  <a:pt x="99" y="105"/>
                  <a:pt x="99" y="105"/>
                  <a:pt x="99" y="105"/>
                </a:cubicBezTo>
                <a:cubicBezTo>
                  <a:pt x="101" y="86"/>
                  <a:pt x="101" y="86"/>
                  <a:pt x="101" y="86"/>
                </a:cubicBezTo>
                <a:cubicBezTo>
                  <a:pt x="87" y="73"/>
                  <a:pt x="87" y="73"/>
                  <a:pt x="87" y="73"/>
                </a:cubicBezTo>
                <a:cubicBezTo>
                  <a:pt x="85" y="71"/>
                  <a:pt x="84" y="68"/>
                  <a:pt x="84" y="66"/>
                </a:cubicBezTo>
                <a:close/>
                <a:moveTo>
                  <a:pt x="159" y="63"/>
                </a:moveTo>
                <a:cubicBezTo>
                  <a:pt x="138" y="59"/>
                  <a:pt x="138" y="59"/>
                  <a:pt x="138" y="59"/>
                </a:cubicBezTo>
                <a:cubicBezTo>
                  <a:pt x="127" y="41"/>
                  <a:pt x="127" y="41"/>
                  <a:pt x="127" y="41"/>
                </a:cubicBezTo>
                <a:cubicBezTo>
                  <a:pt x="126" y="40"/>
                  <a:pt x="125" y="39"/>
                  <a:pt x="124" y="39"/>
                </a:cubicBezTo>
                <a:cubicBezTo>
                  <a:pt x="123" y="39"/>
                  <a:pt x="122" y="40"/>
                  <a:pt x="121" y="41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07" y="61"/>
                  <a:pt x="107" y="61"/>
                  <a:pt x="107" y="61"/>
                </a:cubicBezTo>
                <a:cubicBezTo>
                  <a:pt x="91" y="65"/>
                  <a:pt x="91" y="65"/>
                  <a:pt x="91" y="65"/>
                </a:cubicBezTo>
                <a:cubicBezTo>
                  <a:pt x="88" y="65"/>
                  <a:pt x="87" y="68"/>
                  <a:pt x="90" y="70"/>
                </a:cubicBezTo>
                <a:cubicBezTo>
                  <a:pt x="106" y="84"/>
                  <a:pt x="106" y="84"/>
                  <a:pt x="106" y="84"/>
                </a:cubicBezTo>
                <a:cubicBezTo>
                  <a:pt x="103" y="105"/>
                  <a:pt x="103" y="105"/>
                  <a:pt x="103" y="105"/>
                </a:cubicBezTo>
                <a:cubicBezTo>
                  <a:pt x="103" y="106"/>
                  <a:pt x="103" y="106"/>
                  <a:pt x="103" y="106"/>
                </a:cubicBezTo>
                <a:cubicBezTo>
                  <a:pt x="102" y="109"/>
                  <a:pt x="104" y="110"/>
                  <a:pt x="105" y="110"/>
                </a:cubicBezTo>
                <a:cubicBezTo>
                  <a:pt x="106" y="110"/>
                  <a:pt x="107" y="110"/>
                  <a:pt x="107" y="110"/>
                </a:cubicBezTo>
                <a:cubicBezTo>
                  <a:pt x="116" y="106"/>
                  <a:pt x="116" y="106"/>
                  <a:pt x="116" y="106"/>
                </a:cubicBezTo>
                <a:cubicBezTo>
                  <a:pt x="126" y="101"/>
                  <a:pt x="126" y="101"/>
                  <a:pt x="126" y="101"/>
                </a:cubicBezTo>
                <a:cubicBezTo>
                  <a:pt x="129" y="102"/>
                  <a:pt x="129" y="102"/>
                  <a:pt x="129" y="102"/>
                </a:cubicBezTo>
                <a:cubicBezTo>
                  <a:pt x="145" y="108"/>
                  <a:pt x="145" y="108"/>
                  <a:pt x="145" y="108"/>
                </a:cubicBezTo>
                <a:cubicBezTo>
                  <a:pt x="146" y="109"/>
                  <a:pt x="147" y="109"/>
                  <a:pt x="147" y="109"/>
                </a:cubicBezTo>
                <a:cubicBezTo>
                  <a:pt x="149" y="109"/>
                  <a:pt x="150" y="107"/>
                  <a:pt x="150" y="105"/>
                </a:cubicBezTo>
                <a:cubicBezTo>
                  <a:pt x="144" y="83"/>
                  <a:pt x="144" y="83"/>
                  <a:pt x="144" y="83"/>
                </a:cubicBezTo>
                <a:cubicBezTo>
                  <a:pt x="160" y="68"/>
                  <a:pt x="160" y="68"/>
                  <a:pt x="160" y="68"/>
                </a:cubicBezTo>
                <a:cubicBezTo>
                  <a:pt x="163" y="65"/>
                  <a:pt x="162" y="63"/>
                  <a:pt x="159" y="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Freeform 189">
            <a:extLst>
              <a:ext uri="{FF2B5EF4-FFF2-40B4-BE49-F238E27FC236}">
                <a16:creationId xmlns:a16="http://schemas.microsoft.com/office/drawing/2014/main" id="{C73AC6BD-0149-C184-F877-C63469B8D1CF}"/>
              </a:ext>
            </a:extLst>
          </p:cNvPr>
          <p:cNvSpPr>
            <a:spLocks noEditPoints="1"/>
          </p:cNvSpPr>
          <p:nvPr/>
        </p:nvSpPr>
        <p:spPr bwMode="auto">
          <a:xfrm>
            <a:off x="10653713" y="5778500"/>
            <a:ext cx="225425" cy="254000"/>
          </a:xfrm>
          <a:custGeom>
            <a:avLst/>
            <a:gdLst>
              <a:gd name="T0" fmla="*/ 84 w 142"/>
              <a:gd name="T1" fmla="*/ 119 h 160"/>
              <a:gd name="T2" fmla="*/ 84 w 142"/>
              <a:gd name="T3" fmla="*/ 106 h 160"/>
              <a:gd name="T4" fmla="*/ 68 w 142"/>
              <a:gd name="T5" fmla="*/ 108 h 160"/>
              <a:gd name="T6" fmla="*/ 58 w 142"/>
              <a:gd name="T7" fmla="*/ 108 h 160"/>
              <a:gd name="T8" fmla="*/ 53 w 142"/>
              <a:gd name="T9" fmla="*/ 111 h 160"/>
              <a:gd name="T10" fmla="*/ 53 w 142"/>
              <a:gd name="T11" fmla="*/ 160 h 160"/>
              <a:gd name="T12" fmla="*/ 84 w 142"/>
              <a:gd name="T13" fmla="*/ 160 h 160"/>
              <a:gd name="T14" fmla="*/ 84 w 142"/>
              <a:gd name="T15" fmla="*/ 138 h 160"/>
              <a:gd name="T16" fmla="*/ 100 w 142"/>
              <a:gd name="T17" fmla="*/ 122 h 160"/>
              <a:gd name="T18" fmla="*/ 91 w 142"/>
              <a:gd name="T19" fmla="*/ 113 h 160"/>
              <a:gd name="T20" fmla="*/ 84 w 142"/>
              <a:gd name="T21" fmla="*/ 119 h 160"/>
              <a:gd name="T22" fmla="*/ 12 w 142"/>
              <a:gd name="T23" fmla="*/ 52 h 160"/>
              <a:gd name="T24" fmla="*/ 12 w 142"/>
              <a:gd name="T25" fmla="*/ 46 h 160"/>
              <a:gd name="T26" fmla="*/ 0 w 142"/>
              <a:gd name="T27" fmla="*/ 73 h 160"/>
              <a:gd name="T28" fmla="*/ 36 w 142"/>
              <a:gd name="T29" fmla="*/ 110 h 160"/>
              <a:gd name="T30" fmla="*/ 52 w 142"/>
              <a:gd name="T31" fmla="*/ 106 h 160"/>
              <a:gd name="T32" fmla="*/ 12 w 142"/>
              <a:gd name="T33" fmla="*/ 52 h 160"/>
              <a:gd name="T34" fmla="*/ 115 w 142"/>
              <a:gd name="T35" fmla="*/ 28 h 160"/>
              <a:gd name="T36" fmla="*/ 68 w 142"/>
              <a:gd name="T37" fmla="*/ 0 h 160"/>
              <a:gd name="T38" fmla="*/ 19 w 142"/>
              <a:gd name="T39" fmla="*/ 36 h 160"/>
              <a:gd name="T40" fmla="*/ 18 w 142"/>
              <a:gd name="T41" fmla="*/ 39 h 160"/>
              <a:gd name="T42" fmla="*/ 17 w 142"/>
              <a:gd name="T43" fmla="*/ 42 h 160"/>
              <a:gd name="T44" fmla="*/ 16 w 142"/>
              <a:gd name="T45" fmla="*/ 52 h 160"/>
              <a:gd name="T46" fmla="*/ 53 w 142"/>
              <a:gd name="T47" fmla="*/ 102 h 160"/>
              <a:gd name="T48" fmla="*/ 57 w 142"/>
              <a:gd name="T49" fmla="*/ 103 h 160"/>
              <a:gd name="T50" fmla="*/ 60 w 142"/>
              <a:gd name="T51" fmla="*/ 103 h 160"/>
              <a:gd name="T52" fmla="*/ 63 w 142"/>
              <a:gd name="T53" fmla="*/ 104 h 160"/>
              <a:gd name="T54" fmla="*/ 68 w 142"/>
              <a:gd name="T55" fmla="*/ 104 h 160"/>
              <a:gd name="T56" fmla="*/ 84 w 142"/>
              <a:gd name="T57" fmla="*/ 102 h 160"/>
              <a:gd name="T58" fmla="*/ 93 w 142"/>
              <a:gd name="T59" fmla="*/ 98 h 160"/>
              <a:gd name="T60" fmla="*/ 105 w 142"/>
              <a:gd name="T61" fmla="*/ 100 h 160"/>
              <a:gd name="T62" fmla="*/ 142 w 142"/>
              <a:gd name="T63" fmla="*/ 63 h 160"/>
              <a:gd name="T64" fmla="*/ 115 w 142"/>
              <a:gd name="T65" fmla="*/ 2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2" h="160">
                <a:moveTo>
                  <a:pt x="84" y="119"/>
                </a:moveTo>
                <a:cubicBezTo>
                  <a:pt x="84" y="106"/>
                  <a:pt x="84" y="106"/>
                  <a:pt x="84" y="106"/>
                </a:cubicBezTo>
                <a:cubicBezTo>
                  <a:pt x="79" y="108"/>
                  <a:pt x="74" y="108"/>
                  <a:pt x="68" y="108"/>
                </a:cubicBezTo>
                <a:cubicBezTo>
                  <a:pt x="65" y="108"/>
                  <a:pt x="62" y="108"/>
                  <a:pt x="58" y="108"/>
                </a:cubicBezTo>
                <a:cubicBezTo>
                  <a:pt x="57" y="109"/>
                  <a:pt x="55" y="110"/>
                  <a:pt x="53" y="111"/>
                </a:cubicBezTo>
                <a:cubicBezTo>
                  <a:pt x="53" y="160"/>
                  <a:pt x="53" y="160"/>
                  <a:pt x="53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4" y="138"/>
                  <a:pt x="84" y="138"/>
                  <a:pt x="84" y="138"/>
                </a:cubicBezTo>
                <a:cubicBezTo>
                  <a:pt x="100" y="122"/>
                  <a:pt x="100" y="122"/>
                  <a:pt x="100" y="122"/>
                </a:cubicBezTo>
                <a:cubicBezTo>
                  <a:pt x="91" y="113"/>
                  <a:pt x="91" y="113"/>
                  <a:pt x="91" y="113"/>
                </a:cubicBezTo>
                <a:lnTo>
                  <a:pt x="84" y="119"/>
                </a:lnTo>
                <a:close/>
                <a:moveTo>
                  <a:pt x="12" y="52"/>
                </a:moveTo>
                <a:cubicBezTo>
                  <a:pt x="12" y="50"/>
                  <a:pt x="12" y="48"/>
                  <a:pt x="12" y="46"/>
                </a:cubicBezTo>
                <a:cubicBezTo>
                  <a:pt x="4" y="53"/>
                  <a:pt x="0" y="62"/>
                  <a:pt x="0" y="73"/>
                </a:cubicBezTo>
                <a:cubicBezTo>
                  <a:pt x="0" y="93"/>
                  <a:pt x="16" y="110"/>
                  <a:pt x="36" y="110"/>
                </a:cubicBezTo>
                <a:cubicBezTo>
                  <a:pt x="42" y="110"/>
                  <a:pt x="47" y="108"/>
                  <a:pt x="52" y="106"/>
                </a:cubicBezTo>
                <a:cubicBezTo>
                  <a:pt x="29" y="99"/>
                  <a:pt x="12" y="77"/>
                  <a:pt x="12" y="52"/>
                </a:cubicBezTo>
                <a:close/>
                <a:moveTo>
                  <a:pt x="115" y="28"/>
                </a:moveTo>
                <a:cubicBezTo>
                  <a:pt x="106" y="11"/>
                  <a:pt x="89" y="0"/>
                  <a:pt x="68" y="0"/>
                </a:cubicBezTo>
                <a:cubicBezTo>
                  <a:pt x="45" y="0"/>
                  <a:pt x="25" y="15"/>
                  <a:pt x="19" y="36"/>
                </a:cubicBezTo>
                <a:cubicBezTo>
                  <a:pt x="18" y="37"/>
                  <a:pt x="18" y="38"/>
                  <a:pt x="18" y="39"/>
                </a:cubicBezTo>
                <a:cubicBezTo>
                  <a:pt x="18" y="40"/>
                  <a:pt x="17" y="41"/>
                  <a:pt x="17" y="42"/>
                </a:cubicBezTo>
                <a:cubicBezTo>
                  <a:pt x="17" y="45"/>
                  <a:pt x="16" y="48"/>
                  <a:pt x="16" y="52"/>
                </a:cubicBezTo>
                <a:cubicBezTo>
                  <a:pt x="16" y="75"/>
                  <a:pt x="32" y="95"/>
                  <a:pt x="53" y="102"/>
                </a:cubicBezTo>
                <a:cubicBezTo>
                  <a:pt x="54" y="102"/>
                  <a:pt x="56" y="102"/>
                  <a:pt x="57" y="103"/>
                </a:cubicBezTo>
                <a:cubicBezTo>
                  <a:pt x="58" y="103"/>
                  <a:pt x="59" y="103"/>
                  <a:pt x="60" y="103"/>
                </a:cubicBezTo>
                <a:cubicBezTo>
                  <a:pt x="61" y="103"/>
                  <a:pt x="62" y="104"/>
                  <a:pt x="63" y="104"/>
                </a:cubicBezTo>
                <a:cubicBezTo>
                  <a:pt x="65" y="104"/>
                  <a:pt x="67" y="104"/>
                  <a:pt x="68" y="104"/>
                </a:cubicBezTo>
                <a:cubicBezTo>
                  <a:pt x="74" y="104"/>
                  <a:pt x="79" y="103"/>
                  <a:pt x="84" y="102"/>
                </a:cubicBezTo>
                <a:cubicBezTo>
                  <a:pt x="87" y="101"/>
                  <a:pt x="90" y="99"/>
                  <a:pt x="93" y="98"/>
                </a:cubicBezTo>
                <a:cubicBezTo>
                  <a:pt x="97" y="99"/>
                  <a:pt x="101" y="100"/>
                  <a:pt x="105" y="100"/>
                </a:cubicBezTo>
                <a:cubicBezTo>
                  <a:pt x="125" y="100"/>
                  <a:pt x="142" y="83"/>
                  <a:pt x="142" y="63"/>
                </a:cubicBezTo>
                <a:cubicBezTo>
                  <a:pt x="142" y="46"/>
                  <a:pt x="130" y="32"/>
                  <a:pt x="115" y="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Freeform 190">
            <a:extLst>
              <a:ext uri="{FF2B5EF4-FFF2-40B4-BE49-F238E27FC236}">
                <a16:creationId xmlns:a16="http://schemas.microsoft.com/office/drawing/2014/main" id="{9B6D8254-BB63-3F62-D7BA-B745B7D75059}"/>
              </a:ext>
            </a:extLst>
          </p:cNvPr>
          <p:cNvSpPr>
            <a:spLocks noEditPoints="1"/>
          </p:cNvSpPr>
          <p:nvPr/>
        </p:nvSpPr>
        <p:spPr bwMode="auto">
          <a:xfrm>
            <a:off x="1838326" y="5778500"/>
            <a:ext cx="239713" cy="254000"/>
          </a:xfrm>
          <a:custGeom>
            <a:avLst/>
            <a:gdLst>
              <a:gd name="T0" fmla="*/ 0 w 151"/>
              <a:gd name="T1" fmla="*/ 81 h 160"/>
              <a:gd name="T2" fmla="*/ 0 w 151"/>
              <a:gd name="T3" fmla="*/ 160 h 160"/>
              <a:gd name="T4" fmla="*/ 35 w 151"/>
              <a:gd name="T5" fmla="*/ 160 h 160"/>
              <a:gd name="T6" fmla="*/ 35 w 151"/>
              <a:gd name="T7" fmla="*/ 125 h 160"/>
              <a:gd name="T8" fmla="*/ 45 w 151"/>
              <a:gd name="T9" fmla="*/ 125 h 160"/>
              <a:gd name="T10" fmla="*/ 45 w 151"/>
              <a:gd name="T11" fmla="*/ 160 h 160"/>
              <a:gd name="T12" fmla="*/ 107 w 151"/>
              <a:gd name="T13" fmla="*/ 160 h 160"/>
              <a:gd name="T14" fmla="*/ 107 w 151"/>
              <a:gd name="T15" fmla="*/ 123 h 160"/>
              <a:gd name="T16" fmla="*/ 116 w 151"/>
              <a:gd name="T17" fmla="*/ 123 h 160"/>
              <a:gd name="T18" fmla="*/ 116 w 151"/>
              <a:gd name="T19" fmla="*/ 160 h 160"/>
              <a:gd name="T20" fmla="*/ 151 w 151"/>
              <a:gd name="T21" fmla="*/ 160 h 160"/>
              <a:gd name="T22" fmla="*/ 151 w 151"/>
              <a:gd name="T23" fmla="*/ 81 h 160"/>
              <a:gd name="T24" fmla="*/ 0 w 151"/>
              <a:gd name="T25" fmla="*/ 81 h 160"/>
              <a:gd name="T26" fmla="*/ 76 w 151"/>
              <a:gd name="T27" fmla="*/ 67 h 160"/>
              <a:gd name="T28" fmla="*/ 109 w 151"/>
              <a:gd name="T29" fmla="*/ 33 h 160"/>
              <a:gd name="T30" fmla="*/ 76 w 151"/>
              <a:gd name="T31" fmla="*/ 0 h 160"/>
              <a:gd name="T32" fmla="*/ 42 w 151"/>
              <a:gd name="T33" fmla="*/ 33 h 160"/>
              <a:gd name="T34" fmla="*/ 76 w 151"/>
              <a:gd name="T35" fmla="*/ 67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1" h="160">
                <a:moveTo>
                  <a:pt x="0" y="81"/>
                </a:moveTo>
                <a:cubicBezTo>
                  <a:pt x="0" y="160"/>
                  <a:pt x="0" y="160"/>
                  <a:pt x="0" y="160"/>
                </a:cubicBezTo>
                <a:cubicBezTo>
                  <a:pt x="35" y="160"/>
                  <a:pt x="35" y="160"/>
                  <a:pt x="35" y="160"/>
                </a:cubicBezTo>
                <a:cubicBezTo>
                  <a:pt x="35" y="125"/>
                  <a:pt x="35" y="125"/>
                  <a:pt x="35" y="125"/>
                </a:cubicBezTo>
                <a:cubicBezTo>
                  <a:pt x="45" y="125"/>
                  <a:pt x="45" y="125"/>
                  <a:pt x="45" y="125"/>
                </a:cubicBezTo>
                <a:cubicBezTo>
                  <a:pt x="45" y="160"/>
                  <a:pt x="45" y="160"/>
                  <a:pt x="45" y="160"/>
                </a:cubicBezTo>
                <a:cubicBezTo>
                  <a:pt x="107" y="160"/>
                  <a:pt x="107" y="160"/>
                  <a:pt x="107" y="160"/>
                </a:cubicBezTo>
                <a:cubicBezTo>
                  <a:pt x="107" y="123"/>
                  <a:pt x="107" y="123"/>
                  <a:pt x="107" y="123"/>
                </a:cubicBezTo>
                <a:cubicBezTo>
                  <a:pt x="116" y="123"/>
                  <a:pt x="116" y="123"/>
                  <a:pt x="116" y="123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51" y="160"/>
                  <a:pt x="151" y="160"/>
                  <a:pt x="151" y="160"/>
                </a:cubicBezTo>
                <a:cubicBezTo>
                  <a:pt x="151" y="81"/>
                  <a:pt x="151" y="81"/>
                  <a:pt x="151" y="81"/>
                </a:cubicBezTo>
                <a:lnTo>
                  <a:pt x="0" y="81"/>
                </a:lnTo>
                <a:close/>
                <a:moveTo>
                  <a:pt x="76" y="67"/>
                </a:moveTo>
                <a:cubicBezTo>
                  <a:pt x="94" y="67"/>
                  <a:pt x="109" y="52"/>
                  <a:pt x="109" y="33"/>
                </a:cubicBezTo>
                <a:cubicBezTo>
                  <a:pt x="109" y="15"/>
                  <a:pt x="94" y="0"/>
                  <a:pt x="76" y="0"/>
                </a:cubicBezTo>
                <a:cubicBezTo>
                  <a:pt x="57" y="0"/>
                  <a:pt x="42" y="15"/>
                  <a:pt x="42" y="33"/>
                </a:cubicBezTo>
                <a:cubicBezTo>
                  <a:pt x="42" y="52"/>
                  <a:pt x="57" y="67"/>
                  <a:pt x="76" y="6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776831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5AC11C-4054-DC6D-187D-4C39445990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AA476D6A-AD37-EFEA-6215-81188AA1AE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AB1DCC80-720D-FDC1-2B1C-04C81EF8FAE1}"/>
              </a:ext>
            </a:extLst>
          </p:cNvPr>
          <p:cNvSpPr>
            <a:spLocks noEditPoints="1"/>
          </p:cNvSpPr>
          <p:nvPr/>
        </p:nvSpPr>
        <p:spPr bwMode="auto">
          <a:xfrm>
            <a:off x="2913160" y="1377957"/>
            <a:ext cx="260902" cy="259411"/>
          </a:xfrm>
          <a:custGeom>
            <a:avLst/>
            <a:gdLst>
              <a:gd name="T0" fmla="*/ 246 w 350"/>
              <a:gd name="T1" fmla="*/ 89 h 348"/>
              <a:gd name="T2" fmla="*/ 236 w 350"/>
              <a:gd name="T3" fmla="*/ 82 h 348"/>
              <a:gd name="T4" fmla="*/ 229 w 350"/>
              <a:gd name="T5" fmla="*/ 99 h 348"/>
              <a:gd name="T6" fmla="*/ 257 w 350"/>
              <a:gd name="T7" fmla="*/ 124 h 348"/>
              <a:gd name="T8" fmla="*/ 285 w 350"/>
              <a:gd name="T9" fmla="*/ 99 h 348"/>
              <a:gd name="T10" fmla="*/ 277 w 350"/>
              <a:gd name="T11" fmla="*/ 82 h 348"/>
              <a:gd name="T12" fmla="*/ 267 w 350"/>
              <a:gd name="T13" fmla="*/ 89 h 348"/>
              <a:gd name="T14" fmla="*/ 236 w 350"/>
              <a:gd name="T15" fmla="*/ 42 h 348"/>
              <a:gd name="T16" fmla="*/ 164 w 350"/>
              <a:gd name="T17" fmla="*/ 52 h 348"/>
              <a:gd name="T18" fmla="*/ 235 w 350"/>
              <a:gd name="T19" fmla="*/ 62 h 348"/>
              <a:gd name="T20" fmla="*/ 153 w 350"/>
              <a:gd name="T21" fmla="*/ 286 h 348"/>
              <a:gd name="T22" fmla="*/ 82 w 350"/>
              <a:gd name="T23" fmla="*/ 275 h 348"/>
              <a:gd name="T24" fmla="*/ 86 w 350"/>
              <a:gd name="T25" fmla="*/ 264 h 348"/>
              <a:gd name="T26" fmla="*/ 99 w 350"/>
              <a:gd name="T27" fmla="*/ 264 h 348"/>
              <a:gd name="T28" fmla="*/ 78 w 350"/>
              <a:gd name="T29" fmla="*/ 229 h 348"/>
              <a:gd name="T30" fmla="*/ 64 w 350"/>
              <a:gd name="T31" fmla="*/ 229 h 348"/>
              <a:gd name="T32" fmla="*/ 43 w 350"/>
              <a:gd name="T33" fmla="*/ 264 h 348"/>
              <a:gd name="T34" fmla="*/ 57 w 350"/>
              <a:gd name="T35" fmla="*/ 264 h 348"/>
              <a:gd name="T36" fmla="*/ 61 w 350"/>
              <a:gd name="T37" fmla="*/ 275 h 348"/>
              <a:gd name="T38" fmla="*/ 153 w 350"/>
              <a:gd name="T39" fmla="*/ 306 h 348"/>
              <a:gd name="T40" fmla="*/ 153 w 350"/>
              <a:gd name="T41" fmla="*/ 286 h 348"/>
              <a:gd name="T42" fmla="*/ 133 w 350"/>
              <a:gd name="T43" fmla="*/ 51 h 348"/>
              <a:gd name="T44" fmla="*/ 32 w 350"/>
              <a:gd name="T45" fmla="*/ 51 h 348"/>
              <a:gd name="T46" fmla="*/ 2 w 350"/>
              <a:gd name="T47" fmla="*/ 165 h 348"/>
              <a:gd name="T48" fmla="*/ 12 w 350"/>
              <a:gd name="T49" fmla="*/ 205 h 348"/>
              <a:gd name="T50" fmla="*/ 164 w 350"/>
              <a:gd name="T51" fmla="*/ 195 h 348"/>
              <a:gd name="T52" fmla="*/ 116 w 350"/>
              <a:gd name="T53" fmla="*/ 89 h 348"/>
              <a:gd name="T54" fmla="*/ 111 w 350"/>
              <a:gd name="T55" fmla="*/ 51 h 348"/>
              <a:gd name="T56" fmla="*/ 51 w 350"/>
              <a:gd name="T57" fmla="*/ 51 h 348"/>
              <a:gd name="T58" fmla="*/ 143 w 350"/>
              <a:gd name="T59" fmla="*/ 185 h 348"/>
              <a:gd name="T60" fmla="*/ 21 w 350"/>
              <a:gd name="T61" fmla="*/ 164 h 348"/>
              <a:gd name="T62" fmla="*/ 143 w 350"/>
              <a:gd name="T63" fmla="*/ 164 h 348"/>
              <a:gd name="T64" fmla="*/ 301 w 350"/>
              <a:gd name="T65" fmla="*/ 233 h 348"/>
              <a:gd name="T66" fmla="*/ 268 w 350"/>
              <a:gd name="T67" fmla="*/ 145 h 348"/>
              <a:gd name="T68" fmla="*/ 234 w 350"/>
              <a:gd name="T69" fmla="*/ 233 h 348"/>
              <a:gd name="T70" fmla="*/ 186 w 350"/>
              <a:gd name="T71" fmla="*/ 338 h 348"/>
              <a:gd name="T72" fmla="*/ 339 w 350"/>
              <a:gd name="T73" fmla="*/ 348 h 348"/>
              <a:gd name="T74" fmla="*/ 350 w 350"/>
              <a:gd name="T75" fmla="*/ 307 h 348"/>
              <a:gd name="T76" fmla="*/ 268 w 350"/>
              <a:gd name="T77" fmla="*/ 164 h 348"/>
              <a:gd name="T78" fmla="*/ 268 w 350"/>
              <a:gd name="T79" fmla="*/ 224 h 348"/>
              <a:gd name="T80" fmla="*/ 268 w 350"/>
              <a:gd name="T81" fmla="*/ 164 h 348"/>
              <a:gd name="T82" fmla="*/ 207 w 350"/>
              <a:gd name="T83" fmla="*/ 328 h 348"/>
              <a:gd name="T84" fmla="*/ 268 w 350"/>
              <a:gd name="T85" fmla="*/ 246 h 348"/>
              <a:gd name="T86" fmla="*/ 329 w 350"/>
              <a:gd name="T87" fmla="*/ 32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0" h="348">
                <a:moveTo>
                  <a:pt x="246" y="72"/>
                </a:moveTo>
                <a:cubicBezTo>
                  <a:pt x="246" y="89"/>
                  <a:pt x="246" y="89"/>
                  <a:pt x="246" y="89"/>
                </a:cubicBezTo>
                <a:cubicBezTo>
                  <a:pt x="243" y="85"/>
                  <a:pt x="243" y="85"/>
                  <a:pt x="243" y="85"/>
                </a:cubicBezTo>
                <a:cubicBezTo>
                  <a:pt x="241" y="83"/>
                  <a:pt x="238" y="82"/>
                  <a:pt x="236" y="82"/>
                </a:cubicBezTo>
                <a:cubicBezTo>
                  <a:pt x="233" y="82"/>
                  <a:pt x="230" y="83"/>
                  <a:pt x="229" y="85"/>
                </a:cubicBezTo>
                <a:cubicBezTo>
                  <a:pt x="225" y="89"/>
                  <a:pt x="225" y="95"/>
                  <a:pt x="229" y="99"/>
                </a:cubicBezTo>
                <a:cubicBezTo>
                  <a:pt x="249" y="121"/>
                  <a:pt x="249" y="121"/>
                  <a:pt x="249" y="121"/>
                </a:cubicBezTo>
                <a:cubicBezTo>
                  <a:pt x="252" y="123"/>
                  <a:pt x="254" y="124"/>
                  <a:pt x="257" y="124"/>
                </a:cubicBezTo>
                <a:cubicBezTo>
                  <a:pt x="259" y="124"/>
                  <a:pt x="262" y="123"/>
                  <a:pt x="263" y="121"/>
                </a:cubicBezTo>
                <a:cubicBezTo>
                  <a:pt x="285" y="99"/>
                  <a:pt x="285" y="99"/>
                  <a:pt x="285" y="99"/>
                </a:cubicBezTo>
                <a:cubicBezTo>
                  <a:pt x="287" y="95"/>
                  <a:pt x="287" y="89"/>
                  <a:pt x="285" y="85"/>
                </a:cubicBezTo>
                <a:cubicBezTo>
                  <a:pt x="283" y="83"/>
                  <a:pt x="280" y="82"/>
                  <a:pt x="277" y="82"/>
                </a:cubicBezTo>
                <a:cubicBezTo>
                  <a:pt x="275" y="82"/>
                  <a:pt x="272" y="83"/>
                  <a:pt x="271" y="85"/>
                </a:cubicBezTo>
                <a:cubicBezTo>
                  <a:pt x="267" y="89"/>
                  <a:pt x="267" y="89"/>
                  <a:pt x="267" y="89"/>
                </a:cubicBezTo>
                <a:cubicBezTo>
                  <a:pt x="267" y="72"/>
                  <a:pt x="267" y="72"/>
                  <a:pt x="267" y="72"/>
                </a:cubicBezTo>
                <a:cubicBezTo>
                  <a:pt x="267" y="55"/>
                  <a:pt x="253" y="42"/>
                  <a:pt x="236" y="42"/>
                </a:cubicBezTo>
                <a:cubicBezTo>
                  <a:pt x="174" y="42"/>
                  <a:pt x="174" y="42"/>
                  <a:pt x="174" y="42"/>
                </a:cubicBezTo>
                <a:cubicBezTo>
                  <a:pt x="169" y="42"/>
                  <a:pt x="164" y="47"/>
                  <a:pt x="164" y="52"/>
                </a:cubicBezTo>
                <a:cubicBezTo>
                  <a:pt x="164" y="57"/>
                  <a:pt x="169" y="62"/>
                  <a:pt x="173" y="62"/>
                </a:cubicBezTo>
                <a:cubicBezTo>
                  <a:pt x="235" y="62"/>
                  <a:pt x="235" y="62"/>
                  <a:pt x="235" y="62"/>
                </a:cubicBezTo>
                <a:cubicBezTo>
                  <a:pt x="241" y="62"/>
                  <a:pt x="246" y="66"/>
                  <a:pt x="246" y="72"/>
                </a:cubicBezTo>
                <a:close/>
                <a:moveTo>
                  <a:pt x="153" y="286"/>
                </a:moveTo>
                <a:cubicBezTo>
                  <a:pt x="92" y="286"/>
                  <a:pt x="92" y="286"/>
                  <a:pt x="92" y="286"/>
                </a:cubicBezTo>
                <a:cubicBezTo>
                  <a:pt x="87" y="286"/>
                  <a:pt x="82" y="282"/>
                  <a:pt x="82" y="275"/>
                </a:cubicBezTo>
                <a:cubicBezTo>
                  <a:pt x="82" y="260"/>
                  <a:pt x="82" y="260"/>
                  <a:pt x="82" y="260"/>
                </a:cubicBezTo>
                <a:cubicBezTo>
                  <a:pt x="86" y="264"/>
                  <a:pt x="86" y="264"/>
                  <a:pt x="86" y="264"/>
                </a:cubicBezTo>
                <a:cubicBezTo>
                  <a:pt x="87" y="265"/>
                  <a:pt x="90" y="266"/>
                  <a:pt x="92" y="266"/>
                </a:cubicBezTo>
                <a:cubicBezTo>
                  <a:pt x="95" y="266"/>
                  <a:pt x="98" y="265"/>
                  <a:pt x="99" y="264"/>
                </a:cubicBezTo>
                <a:cubicBezTo>
                  <a:pt x="102" y="260"/>
                  <a:pt x="102" y="253"/>
                  <a:pt x="99" y="250"/>
                </a:cubicBezTo>
                <a:cubicBezTo>
                  <a:pt x="78" y="229"/>
                  <a:pt x="78" y="229"/>
                  <a:pt x="78" y="229"/>
                </a:cubicBezTo>
                <a:cubicBezTo>
                  <a:pt x="76" y="227"/>
                  <a:pt x="74" y="226"/>
                  <a:pt x="71" y="226"/>
                </a:cubicBezTo>
                <a:cubicBezTo>
                  <a:pt x="69" y="226"/>
                  <a:pt x="66" y="227"/>
                  <a:pt x="64" y="229"/>
                </a:cubicBezTo>
                <a:cubicBezTo>
                  <a:pt x="43" y="250"/>
                  <a:pt x="43" y="250"/>
                  <a:pt x="43" y="250"/>
                </a:cubicBezTo>
                <a:cubicBezTo>
                  <a:pt x="41" y="253"/>
                  <a:pt x="41" y="260"/>
                  <a:pt x="43" y="264"/>
                </a:cubicBezTo>
                <a:cubicBezTo>
                  <a:pt x="45" y="265"/>
                  <a:pt x="48" y="266"/>
                  <a:pt x="51" y="266"/>
                </a:cubicBezTo>
                <a:cubicBezTo>
                  <a:pt x="53" y="266"/>
                  <a:pt x="56" y="265"/>
                  <a:pt x="57" y="264"/>
                </a:cubicBezTo>
                <a:cubicBezTo>
                  <a:pt x="61" y="260"/>
                  <a:pt x="61" y="260"/>
                  <a:pt x="61" y="260"/>
                </a:cubicBezTo>
                <a:cubicBezTo>
                  <a:pt x="61" y="275"/>
                  <a:pt x="61" y="275"/>
                  <a:pt x="61" y="275"/>
                </a:cubicBezTo>
                <a:cubicBezTo>
                  <a:pt x="63" y="293"/>
                  <a:pt x="76" y="306"/>
                  <a:pt x="92" y="306"/>
                </a:cubicBezTo>
                <a:cubicBezTo>
                  <a:pt x="153" y="306"/>
                  <a:pt x="153" y="306"/>
                  <a:pt x="153" y="306"/>
                </a:cubicBezTo>
                <a:cubicBezTo>
                  <a:pt x="159" y="306"/>
                  <a:pt x="164" y="302"/>
                  <a:pt x="164" y="296"/>
                </a:cubicBezTo>
                <a:cubicBezTo>
                  <a:pt x="164" y="291"/>
                  <a:pt x="159" y="286"/>
                  <a:pt x="153" y="286"/>
                </a:cubicBezTo>
                <a:close/>
                <a:moveTo>
                  <a:pt x="116" y="89"/>
                </a:moveTo>
                <a:cubicBezTo>
                  <a:pt x="127" y="80"/>
                  <a:pt x="133" y="66"/>
                  <a:pt x="133" y="51"/>
                </a:cubicBezTo>
                <a:cubicBezTo>
                  <a:pt x="133" y="23"/>
                  <a:pt x="110" y="0"/>
                  <a:pt x="83" y="0"/>
                </a:cubicBezTo>
                <a:cubicBezTo>
                  <a:pt x="55" y="0"/>
                  <a:pt x="32" y="23"/>
                  <a:pt x="32" y="51"/>
                </a:cubicBezTo>
                <a:cubicBezTo>
                  <a:pt x="32" y="66"/>
                  <a:pt x="39" y="80"/>
                  <a:pt x="49" y="89"/>
                </a:cubicBezTo>
                <a:cubicBezTo>
                  <a:pt x="22" y="102"/>
                  <a:pt x="2" y="131"/>
                  <a:pt x="2" y="165"/>
                </a:cubicBezTo>
                <a:cubicBezTo>
                  <a:pt x="2" y="195"/>
                  <a:pt x="2" y="195"/>
                  <a:pt x="2" y="195"/>
                </a:cubicBezTo>
                <a:cubicBezTo>
                  <a:pt x="0" y="201"/>
                  <a:pt x="5" y="205"/>
                  <a:pt x="12" y="205"/>
                </a:cubicBezTo>
                <a:cubicBezTo>
                  <a:pt x="153" y="205"/>
                  <a:pt x="153" y="205"/>
                  <a:pt x="153" y="205"/>
                </a:cubicBezTo>
                <a:cubicBezTo>
                  <a:pt x="159" y="205"/>
                  <a:pt x="164" y="201"/>
                  <a:pt x="164" y="195"/>
                </a:cubicBezTo>
                <a:cubicBezTo>
                  <a:pt x="164" y="165"/>
                  <a:pt x="164" y="165"/>
                  <a:pt x="164" y="165"/>
                </a:cubicBezTo>
                <a:cubicBezTo>
                  <a:pt x="164" y="131"/>
                  <a:pt x="144" y="103"/>
                  <a:pt x="116" y="89"/>
                </a:cubicBezTo>
                <a:close/>
                <a:moveTo>
                  <a:pt x="82" y="21"/>
                </a:moveTo>
                <a:cubicBezTo>
                  <a:pt x="99" y="21"/>
                  <a:pt x="111" y="35"/>
                  <a:pt x="111" y="51"/>
                </a:cubicBezTo>
                <a:cubicBezTo>
                  <a:pt x="111" y="68"/>
                  <a:pt x="97" y="81"/>
                  <a:pt x="82" y="81"/>
                </a:cubicBezTo>
                <a:cubicBezTo>
                  <a:pt x="64" y="81"/>
                  <a:pt x="51" y="67"/>
                  <a:pt x="51" y="51"/>
                </a:cubicBezTo>
                <a:cubicBezTo>
                  <a:pt x="51" y="35"/>
                  <a:pt x="65" y="21"/>
                  <a:pt x="82" y="21"/>
                </a:cubicBezTo>
                <a:close/>
                <a:moveTo>
                  <a:pt x="143" y="185"/>
                </a:moveTo>
                <a:cubicBezTo>
                  <a:pt x="21" y="185"/>
                  <a:pt x="21" y="185"/>
                  <a:pt x="21" y="185"/>
                </a:cubicBezTo>
                <a:cubicBezTo>
                  <a:pt x="21" y="164"/>
                  <a:pt x="21" y="164"/>
                  <a:pt x="21" y="164"/>
                </a:cubicBezTo>
                <a:cubicBezTo>
                  <a:pt x="21" y="130"/>
                  <a:pt x="48" y="102"/>
                  <a:pt x="82" y="102"/>
                </a:cubicBezTo>
                <a:cubicBezTo>
                  <a:pt x="115" y="102"/>
                  <a:pt x="143" y="130"/>
                  <a:pt x="143" y="164"/>
                </a:cubicBezTo>
                <a:lnTo>
                  <a:pt x="143" y="185"/>
                </a:lnTo>
                <a:close/>
                <a:moveTo>
                  <a:pt x="301" y="233"/>
                </a:moveTo>
                <a:cubicBezTo>
                  <a:pt x="311" y="224"/>
                  <a:pt x="318" y="210"/>
                  <a:pt x="318" y="195"/>
                </a:cubicBezTo>
                <a:cubicBezTo>
                  <a:pt x="318" y="168"/>
                  <a:pt x="295" y="145"/>
                  <a:pt x="268" y="145"/>
                </a:cubicBezTo>
                <a:cubicBezTo>
                  <a:pt x="240" y="145"/>
                  <a:pt x="217" y="168"/>
                  <a:pt x="217" y="195"/>
                </a:cubicBezTo>
                <a:cubicBezTo>
                  <a:pt x="217" y="210"/>
                  <a:pt x="223" y="224"/>
                  <a:pt x="234" y="233"/>
                </a:cubicBezTo>
                <a:cubicBezTo>
                  <a:pt x="206" y="246"/>
                  <a:pt x="186" y="274"/>
                  <a:pt x="186" y="307"/>
                </a:cubicBezTo>
                <a:cubicBezTo>
                  <a:pt x="186" y="338"/>
                  <a:pt x="186" y="338"/>
                  <a:pt x="186" y="338"/>
                </a:cubicBezTo>
                <a:cubicBezTo>
                  <a:pt x="186" y="343"/>
                  <a:pt x="191" y="348"/>
                  <a:pt x="197" y="348"/>
                </a:cubicBezTo>
                <a:cubicBezTo>
                  <a:pt x="339" y="348"/>
                  <a:pt x="339" y="348"/>
                  <a:pt x="339" y="348"/>
                </a:cubicBezTo>
                <a:cubicBezTo>
                  <a:pt x="345" y="348"/>
                  <a:pt x="350" y="343"/>
                  <a:pt x="350" y="338"/>
                </a:cubicBezTo>
                <a:cubicBezTo>
                  <a:pt x="350" y="307"/>
                  <a:pt x="350" y="307"/>
                  <a:pt x="350" y="307"/>
                </a:cubicBezTo>
                <a:cubicBezTo>
                  <a:pt x="348" y="273"/>
                  <a:pt x="329" y="246"/>
                  <a:pt x="301" y="233"/>
                </a:cubicBezTo>
                <a:close/>
                <a:moveTo>
                  <a:pt x="268" y="164"/>
                </a:moveTo>
                <a:cubicBezTo>
                  <a:pt x="285" y="164"/>
                  <a:pt x="297" y="178"/>
                  <a:pt x="297" y="194"/>
                </a:cubicBezTo>
                <a:cubicBezTo>
                  <a:pt x="297" y="210"/>
                  <a:pt x="283" y="224"/>
                  <a:pt x="268" y="224"/>
                </a:cubicBezTo>
                <a:cubicBezTo>
                  <a:pt x="250" y="224"/>
                  <a:pt x="237" y="210"/>
                  <a:pt x="237" y="194"/>
                </a:cubicBezTo>
                <a:cubicBezTo>
                  <a:pt x="237" y="178"/>
                  <a:pt x="250" y="164"/>
                  <a:pt x="268" y="164"/>
                </a:cubicBezTo>
                <a:close/>
                <a:moveTo>
                  <a:pt x="329" y="328"/>
                </a:moveTo>
                <a:cubicBezTo>
                  <a:pt x="207" y="328"/>
                  <a:pt x="207" y="328"/>
                  <a:pt x="207" y="328"/>
                </a:cubicBezTo>
                <a:cubicBezTo>
                  <a:pt x="207" y="307"/>
                  <a:pt x="207" y="307"/>
                  <a:pt x="207" y="307"/>
                </a:cubicBezTo>
                <a:cubicBezTo>
                  <a:pt x="207" y="273"/>
                  <a:pt x="234" y="246"/>
                  <a:pt x="268" y="246"/>
                </a:cubicBezTo>
                <a:cubicBezTo>
                  <a:pt x="301" y="246"/>
                  <a:pt x="329" y="273"/>
                  <a:pt x="329" y="307"/>
                </a:cubicBezTo>
                <a:lnTo>
                  <a:pt x="329" y="3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CAE8F36B-3BD5-CD7A-FAAF-F08662D07C7D}"/>
              </a:ext>
            </a:extLst>
          </p:cNvPr>
          <p:cNvSpPr>
            <a:spLocks noEditPoints="1"/>
          </p:cNvSpPr>
          <p:nvPr/>
        </p:nvSpPr>
        <p:spPr bwMode="auto">
          <a:xfrm>
            <a:off x="2907942" y="2470764"/>
            <a:ext cx="272829" cy="259411"/>
          </a:xfrm>
          <a:custGeom>
            <a:avLst/>
            <a:gdLst>
              <a:gd name="T0" fmla="*/ 286 w 366"/>
              <a:gd name="T1" fmla="*/ 71 h 348"/>
              <a:gd name="T2" fmla="*/ 262 w 366"/>
              <a:gd name="T3" fmla="*/ 138 h 348"/>
              <a:gd name="T4" fmla="*/ 248 w 366"/>
              <a:gd name="T5" fmla="*/ 110 h 348"/>
              <a:gd name="T6" fmla="*/ 212 w 366"/>
              <a:gd name="T7" fmla="*/ 103 h 348"/>
              <a:gd name="T8" fmla="*/ 243 w 366"/>
              <a:gd name="T9" fmla="*/ 71 h 348"/>
              <a:gd name="T10" fmla="*/ 266 w 366"/>
              <a:gd name="T11" fmla="*/ 20 h 348"/>
              <a:gd name="T12" fmla="*/ 316 w 366"/>
              <a:gd name="T13" fmla="*/ 142 h 348"/>
              <a:gd name="T14" fmla="*/ 241 w 366"/>
              <a:gd name="T15" fmla="*/ 187 h 348"/>
              <a:gd name="T16" fmla="*/ 234 w 366"/>
              <a:gd name="T17" fmla="*/ 166 h 348"/>
              <a:gd name="T18" fmla="*/ 277 w 366"/>
              <a:gd name="T19" fmla="*/ 152 h 348"/>
              <a:gd name="T20" fmla="*/ 301 w 366"/>
              <a:gd name="T21" fmla="*/ 56 h 348"/>
              <a:gd name="T22" fmla="*/ 229 w 366"/>
              <a:gd name="T23" fmla="*/ 56 h 348"/>
              <a:gd name="T24" fmla="*/ 191 w 366"/>
              <a:gd name="T25" fmla="*/ 123 h 348"/>
              <a:gd name="T26" fmla="*/ 191 w 366"/>
              <a:gd name="T27" fmla="*/ 65 h 348"/>
              <a:gd name="T28" fmla="*/ 266 w 366"/>
              <a:gd name="T29" fmla="*/ 20 h 348"/>
              <a:gd name="T30" fmla="*/ 234 w 366"/>
              <a:gd name="T31" fmla="*/ 123 h 348"/>
              <a:gd name="T32" fmla="*/ 147 w 366"/>
              <a:gd name="T33" fmla="*/ 225 h 348"/>
              <a:gd name="T34" fmla="*/ 133 w 366"/>
              <a:gd name="T35" fmla="*/ 225 h 348"/>
              <a:gd name="T36" fmla="*/ 220 w 366"/>
              <a:gd name="T37" fmla="*/ 123 h 348"/>
              <a:gd name="T38" fmla="*/ 111 w 366"/>
              <a:gd name="T39" fmla="*/ 204 h 348"/>
              <a:gd name="T40" fmla="*/ 118 w 366"/>
              <a:gd name="T41" fmla="*/ 240 h 348"/>
              <a:gd name="T42" fmla="*/ 152 w 366"/>
              <a:gd name="T43" fmla="*/ 245 h 348"/>
              <a:gd name="T44" fmla="*/ 147 w 366"/>
              <a:gd name="T45" fmla="*/ 254 h 348"/>
              <a:gd name="T46" fmla="*/ 101 w 366"/>
              <a:gd name="T47" fmla="*/ 287 h 348"/>
              <a:gd name="T48" fmla="*/ 79 w 366"/>
              <a:gd name="T49" fmla="*/ 235 h 348"/>
              <a:gd name="T50" fmla="*/ 111 w 366"/>
              <a:gd name="T51" fmla="*/ 204 h 348"/>
              <a:gd name="T52" fmla="*/ 148 w 366"/>
              <a:gd name="T53" fmla="*/ 165 h 348"/>
              <a:gd name="T54" fmla="*/ 127 w 366"/>
              <a:gd name="T55" fmla="*/ 181 h 348"/>
              <a:gd name="T56" fmla="*/ 65 w 366"/>
              <a:gd name="T57" fmla="*/ 220 h 348"/>
              <a:gd name="T58" fmla="*/ 101 w 366"/>
              <a:gd name="T59" fmla="*/ 306 h 348"/>
              <a:gd name="T60" fmla="*/ 161 w 366"/>
              <a:gd name="T61" fmla="*/ 268 h 348"/>
              <a:gd name="T62" fmla="*/ 192 w 366"/>
              <a:gd name="T63" fmla="*/ 208 h 348"/>
              <a:gd name="T64" fmla="*/ 175 w 366"/>
              <a:gd name="T65" fmla="*/ 282 h 348"/>
              <a:gd name="T66" fmla="*/ 101 w 366"/>
              <a:gd name="T67" fmla="*/ 327 h 348"/>
              <a:gd name="T68" fmla="*/ 50 w 366"/>
              <a:gd name="T69" fmla="*/ 206 h 348"/>
              <a:gd name="T70" fmla="*/ 124 w 366"/>
              <a:gd name="T71" fmla="*/ 161 h 348"/>
              <a:gd name="T72" fmla="*/ 200 w 366"/>
              <a:gd name="T73" fmla="*/ 27 h 348"/>
              <a:gd name="T74" fmla="*/ 154 w 366"/>
              <a:gd name="T75" fmla="*/ 144 h 348"/>
              <a:gd name="T76" fmla="*/ 61 w 366"/>
              <a:gd name="T77" fmla="*/ 166 h 348"/>
              <a:gd name="T78" fmla="*/ 36 w 366"/>
              <a:gd name="T79" fmla="*/ 320 h 348"/>
              <a:gd name="T80" fmla="*/ 166 w 366"/>
              <a:gd name="T81" fmla="*/ 320 h 348"/>
              <a:gd name="T82" fmla="*/ 212 w 366"/>
              <a:gd name="T83" fmla="*/ 203 h 348"/>
              <a:gd name="T84" fmla="*/ 240 w 366"/>
              <a:gd name="T85" fmla="*/ 208 h 348"/>
              <a:gd name="T86" fmla="*/ 330 w 366"/>
              <a:gd name="T87" fmla="*/ 157 h 348"/>
              <a:gd name="T88" fmla="*/ 265 w 366"/>
              <a:gd name="T89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66" h="348">
                <a:moveTo>
                  <a:pt x="264" y="62"/>
                </a:moveTo>
                <a:cubicBezTo>
                  <a:pt x="272" y="62"/>
                  <a:pt x="280" y="65"/>
                  <a:pt x="286" y="71"/>
                </a:cubicBezTo>
                <a:cubicBezTo>
                  <a:pt x="298" y="83"/>
                  <a:pt x="298" y="102"/>
                  <a:pt x="286" y="114"/>
                </a:cubicBezTo>
                <a:cubicBezTo>
                  <a:pt x="262" y="138"/>
                  <a:pt x="262" y="138"/>
                  <a:pt x="262" y="138"/>
                </a:cubicBezTo>
                <a:cubicBezTo>
                  <a:pt x="259" y="140"/>
                  <a:pt x="256" y="143"/>
                  <a:pt x="253" y="144"/>
                </a:cubicBezTo>
                <a:cubicBezTo>
                  <a:pt x="259" y="133"/>
                  <a:pt x="257" y="119"/>
                  <a:pt x="248" y="110"/>
                </a:cubicBezTo>
                <a:cubicBezTo>
                  <a:pt x="242" y="103"/>
                  <a:pt x="234" y="100"/>
                  <a:pt x="225" y="100"/>
                </a:cubicBezTo>
                <a:cubicBezTo>
                  <a:pt x="221" y="100"/>
                  <a:pt x="217" y="101"/>
                  <a:pt x="212" y="103"/>
                </a:cubicBezTo>
                <a:cubicBezTo>
                  <a:pt x="214" y="100"/>
                  <a:pt x="216" y="97"/>
                  <a:pt x="219" y="96"/>
                </a:cubicBezTo>
                <a:cubicBezTo>
                  <a:pt x="243" y="71"/>
                  <a:pt x="243" y="71"/>
                  <a:pt x="243" y="71"/>
                </a:cubicBezTo>
                <a:cubicBezTo>
                  <a:pt x="249" y="65"/>
                  <a:pt x="257" y="62"/>
                  <a:pt x="264" y="62"/>
                </a:cubicBezTo>
                <a:close/>
                <a:moveTo>
                  <a:pt x="266" y="20"/>
                </a:moveTo>
                <a:cubicBezTo>
                  <a:pt x="284" y="20"/>
                  <a:pt x="302" y="27"/>
                  <a:pt x="316" y="41"/>
                </a:cubicBezTo>
                <a:cubicBezTo>
                  <a:pt x="344" y="69"/>
                  <a:pt x="344" y="114"/>
                  <a:pt x="316" y="142"/>
                </a:cubicBezTo>
                <a:cubicBezTo>
                  <a:pt x="291" y="166"/>
                  <a:pt x="291" y="166"/>
                  <a:pt x="291" y="166"/>
                </a:cubicBezTo>
                <a:cubicBezTo>
                  <a:pt x="278" y="180"/>
                  <a:pt x="260" y="187"/>
                  <a:pt x="241" y="187"/>
                </a:cubicBezTo>
                <a:cubicBezTo>
                  <a:pt x="233" y="187"/>
                  <a:pt x="225" y="186"/>
                  <a:pt x="217" y="183"/>
                </a:cubicBezTo>
                <a:cubicBezTo>
                  <a:pt x="234" y="166"/>
                  <a:pt x="234" y="166"/>
                  <a:pt x="234" y="166"/>
                </a:cubicBezTo>
                <a:cubicBezTo>
                  <a:pt x="236" y="166"/>
                  <a:pt x="238" y="167"/>
                  <a:pt x="240" y="167"/>
                </a:cubicBezTo>
                <a:cubicBezTo>
                  <a:pt x="254" y="167"/>
                  <a:pt x="268" y="161"/>
                  <a:pt x="277" y="152"/>
                </a:cubicBezTo>
                <a:cubicBezTo>
                  <a:pt x="301" y="128"/>
                  <a:pt x="301" y="128"/>
                  <a:pt x="301" y="128"/>
                </a:cubicBezTo>
                <a:cubicBezTo>
                  <a:pt x="321" y="109"/>
                  <a:pt x="321" y="76"/>
                  <a:pt x="301" y="56"/>
                </a:cubicBezTo>
                <a:cubicBezTo>
                  <a:pt x="291" y="46"/>
                  <a:pt x="278" y="41"/>
                  <a:pt x="265" y="41"/>
                </a:cubicBezTo>
                <a:cubicBezTo>
                  <a:pt x="252" y="41"/>
                  <a:pt x="239" y="46"/>
                  <a:pt x="229" y="56"/>
                </a:cubicBezTo>
                <a:cubicBezTo>
                  <a:pt x="204" y="81"/>
                  <a:pt x="204" y="81"/>
                  <a:pt x="204" y="81"/>
                </a:cubicBezTo>
                <a:cubicBezTo>
                  <a:pt x="193" y="92"/>
                  <a:pt x="188" y="109"/>
                  <a:pt x="191" y="123"/>
                </a:cubicBezTo>
                <a:cubicBezTo>
                  <a:pt x="174" y="139"/>
                  <a:pt x="174" y="139"/>
                  <a:pt x="174" y="139"/>
                </a:cubicBezTo>
                <a:cubicBezTo>
                  <a:pt x="165" y="114"/>
                  <a:pt x="171" y="85"/>
                  <a:pt x="191" y="65"/>
                </a:cubicBezTo>
                <a:cubicBezTo>
                  <a:pt x="215" y="41"/>
                  <a:pt x="215" y="41"/>
                  <a:pt x="215" y="41"/>
                </a:cubicBezTo>
                <a:cubicBezTo>
                  <a:pt x="229" y="27"/>
                  <a:pt x="247" y="20"/>
                  <a:pt x="266" y="20"/>
                </a:cubicBezTo>
                <a:close/>
                <a:moveTo>
                  <a:pt x="227" y="121"/>
                </a:moveTo>
                <a:cubicBezTo>
                  <a:pt x="229" y="121"/>
                  <a:pt x="232" y="122"/>
                  <a:pt x="234" y="123"/>
                </a:cubicBezTo>
                <a:cubicBezTo>
                  <a:pt x="238" y="127"/>
                  <a:pt x="238" y="134"/>
                  <a:pt x="234" y="137"/>
                </a:cubicBezTo>
                <a:cubicBezTo>
                  <a:pt x="147" y="225"/>
                  <a:pt x="147" y="225"/>
                  <a:pt x="147" y="225"/>
                </a:cubicBezTo>
                <a:cubicBezTo>
                  <a:pt x="145" y="226"/>
                  <a:pt x="142" y="227"/>
                  <a:pt x="140" y="227"/>
                </a:cubicBezTo>
                <a:cubicBezTo>
                  <a:pt x="137" y="227"/>
                  <a:pt x="135" y="226"/>
                  <a:pt x="133" y="225"/>
                </a:cubicBezTo>
                <a:cubicBezTo>
                  <a:pt x="129" y="221"/>
                  <a:pt x="129" y="214"/>
                  <a:pt x="133" y="211"/>
                </a:cubicBezTo>
                <a:cubicBezTo>
                  <a:pt x="220" y="123"/>
                  <a:pt x="220" y="123"/>
                  <a:pt x="220" y="123"/>
                </a:cubicBezTo>
                <a:cubicBezTo>
                  <a:pt x="222" y="122"/>
                  <a:pt x="224" y="121"/>
                  <a:pt x="227" y="121"/>
                </a:cubicBezTo>
                <a:close/>
                <a:moveTo>
                  <a:pt x="111" y="204"/>
                </a:moveTo>
                <a:cubicBezTo>
                  <a:pt x="111" y="204"/>
                  <a:pt x="111" y="204"/>
                  <a:pt x="111" y="204"/>
                </a:cubicBezTo>
                <a:cubicBezTo>
                  <a:pt x="106" y="216"/>
                  <a:pt x="108" y="230"/>
                  <a:pt x="118" y="240"/>
                </a:cubicBezTo>
                <a:cubicBezTo>
                  <a:pt x="124" y="245"/>
                  <a:pt x="131" y="248"/>
                  <a:pt x="139" y="248"/>
                </a:cubicBezTo>
                <a:cubicBezTo>
                  <a:pt x="143" y="248"/>
                  <a:pt x="148" y="247"/>
                  <a:pt x="152" y="245"/>
                </a:cubicBezTo>
                <a:cubicBezTo>
                  <a:pt x="152" y="245"/>
                  <a:pt x="152" y="245"/>
                  <a:pt x="152" y="245"/>
                </a:cubicBezTo>
                <a:cubicBezTo>
                  <a:pt x="151" y="249"/>
                  <a:pt x="148" y="251"/>
                  <a:pt x="147" y="254"/>
                </a:cubicBezTo>
                <a:cubicBezTo>
                  <a:pt x="122" y="278"/>
                  <a:pt x="122" y="278"/>
                  <a:pt x="122" y="278"/>
                </a:cubicBezTo>
                <a:cubicBezTo>
                  <a:pt x="116" y="284"/>
                  <a:pt x="108" y="287"/>
                  <a:pt x="101" y="287"/>
                </a:cubicBezTo>
                <a:cubicBezTo>
                  <a:pt x="93" y="287"/>
                  <a:pt x="85" y="284"/>
                  <a:pt x="79" y="278"/>
                </a:cubicBezTo>
                <a:cubicBezTo>
                  <a:pt x="68" y="267"/>
                  <a:pt x="68" y="246"/>
                  <a:pt x="79" y="235"/>
                </a:cubicBezTo>
                <a:cubicBezTo>
                  <a:pt x="104" y="211"/>
                  <a:pt x="104" y="211"/>
                  <a:pt x="104" y="211"/>
                </a:cubicBezTo>
                <a:cubicBezTo>
                  <a:pt x="106" y="208"/>
                  <a:pt x="109" y="206"/>
                  <a:pt x="111" y="204"/>
                </a:cubicBezTo>
                <a:close/>
                <a:moveTo>
                  <a:pt x="124" y="161"/>
                </a:moveTo>
                <a:cubicBezTo>
                  <a:pt x="132" y="161"/>
                  <a:pt x="141" y="162"/>
                  <a:pt x="148" y="165"/>
                </a:cubicBezTo>
                <a:cubicBezTo>
                  <a:pt x="133" y="181"/>
                  <a:pt x="133" y="181"/>
                  <a:pt x="133" y="181"/>
                </a:cubicBezTo>
                <a:cubicBezTo>
                  <a:pt x="131" y="181"/>
                  <a:pt x="129" y="181"/>
                  <a:pt x="127" y="181"/>
                </a:cubicBezTo>
                <a:cubicBezTo>
                  <a:pt x="113" y="181"/>
                  <a:pt x="99" y="186"/>
                  <a:pt x="90" y="195"/>
                </a:cubicBezTo>
                <a:cubicBezTo>
                  <a:pt x="65" y="220"/>
                  <a:pt x="65" y="220"/>
                  <a:pt x="65" y="220"/>
                </a:cubicBezTo>
                <a:cubicBezTo>
                  <a:pt x="45" y="240"/>
                  <a:pt x="45" y="272"/>
                  <a:pt x="65" y="292"/>
                </a:cubicBezTo>
                <a:cubicBezTo>
                  <a:pt x="75" y="301"/>
                  <a:pt x="88" y="306"/>
                  <a:pt x="101" y="306"/>
                </a:cubicBezTo>
                <a:cubicBezTo>
                  <a:pt x="115" y="306"/>
                  <a:pt x="128" y="301"/>
                  <a:pt x="137" y="292"/>
                </a:cubicBezTo>
                <a:cubicBezTo>
                  <a:pt x="161" y="268"/>
                  <a:pt x="161" y="268"/>
                  <a:pt x="161" y="268"/>
                </a:cubicBezTo>
                <a:cubicBezTo>
                  <a:pt x="173" y="255"/>
                  <a:pt x="178" y="240"/>
                  <a:pt x="175" y="225"/>
                </a:cubicBezTo>
                <a:cubicBezTo>
                  <a:pt x="192" y="208"/>
                  <a:pt x="192" y="208"/>
                  <a:pt x="192" y="208"/>
                </a:cubicBezTo>
                <a:cubicBezTo>
                  <a:pt x="192" y="208"/>
                  <a:pt x="192" y="208"/>
                  <a:pt x="192" y="208"/>
                </a:cubicBezTo>
                <a:cubicBezTo>
                  <a:pt x="201" y="234"/>
                  <a:pt x="196" y="263"/>
                  <a:pt x="175" y="282"/>
                </a:cubicBezTo>
                <a:cubicBezTo>
                  <a:pt x="151" y="307"/>
                  <a:pt x="151" y="307"/>
                  <a:pt x="151" y="307"/>
                </a:cubicBezTo>
                <a:cubicBezTo>
                  <a:pt x="137" y="320"/>
                  <a:pt x="119" y="327"/>
                  <a:pt x="101" y="327"/>
                </a:cubicBezTo>
                <a:cubicBezTo>
                  <a:pt x="82" y="327"/>
                  <a:pt x="64" y="320"/>
                  <a:pt x="50" y="307"/>
                </a:cubicBezTo>
                <a:cubicBezTo>
                  <a:pt x="22" y="279"/>
                  <a:pt x="22" y="233"/>
                  <a:pt x="50" y="206"/>
                </a:cubicBezTo>
                <a:cubicBezTo>
                  <a:pt x="75" y="181"/>
                  <a:pt x="75" y="181"/>
                  <a:pt x="75" y="181"/>
                </a:cubicBezTo>
                <a:cubicBezTo>
                  <a:pt x="88" y="168"/>
                  <a:pt x="106" y="161"/>
                  <a:pt x="124" y="161"/>
                </a:cubicBezTo>
                <a:close/>
                <a:moveTo>
                  <a:pt x="265" y="0"/>
                </a:moveTo>
                <a:cubicBezTo>
                  <a:pt x="241" y="0"/>
                  <a:pt x="218" y="9"/>
                  <a:pt x="200" y="27"/>
                </a:cubicBezTo>
                <a:cubicBezTo>
                  <a:pt x="175" y="51"/>
                  <a:pt x="175" y="51"/>
                  <a:pt x="175" y="51"/>
                </a:cubicBezTo>
                <a:cubicBezTo>
                  <a:pt x="151" y="75"/>
                  <a:pt x="143" y="111"/>
                  <a:pt x="154" y="144"/>
                </a:cubicBezTo>
                <a:cubicBezTo>
                  <a:pt x="145" y="141"/>
                  <a:pt x="135" y="140"/>
                  <a:pt x="126" y="140"/>
                </a:cubicBezTo>
                <a:cubicBezTo>
                  <a:pt x="102" y="140"/>
                  <a:pt x="79" y="149"/>
                  <a:pt x="61" y="166"/>
                </a:cubicBezTo>
                <a:cubicBezTo>
                  <a:pt x="36" y="190"/>
                  <a:pt x="36" y="190"/>
                  <a:pt x="36" y="190"/>
                </a:cubicBezTo>
                <a:cubicBezTo>
                  <a:pt x="0" y="227"/>
                  <a:pt x="0" y="285"/>
                  <a:pt x="36" y="320"/>
                </a:cubicBezTo>
                <a:cubicBezTo>
                  <a:pt x="54" y="339"/>
                  <a:pt x="78" y="348"/>
                  <a:pt x="101" y="348"/>
                </a:cubicBezTo>
                <a:cubicBezTo>
                  <a:pt x="125" y="348"/>
                  <a:pt x="148" y="339"/>
                  <a:pt x="166" y="320"/>
                </a:cubicBezTo>
                <a:cubicBezTo>
                  <a:pt x="191" y="296"/>
                  <a:pt x="191" y="296"/>
                  <a:pt x="191" y="296"/>
                </a:cubicBezTo>
                <a:cubicBezTo>
                  <a:pt x="215" y="272"/>
                  <a:pt x="224" y="236"/>
                  <a:pt x="212" y="203"/>
                </a:cubicBezTo>
                <a:cubicBezTo>
                  <a:pt x="212" y="203"/>
                  <a:pt x="212" y="203"/>
                  <a:pt x="212" y="203"/>
                </a:cubicBezTo>
                <a:cubicBezTo>
                  <a:pt x="222" y="206"/>
                  <a:pt x="231" y="208"/>
                  <a:pt x="240" y="208"/>
                </a:cubicBezTo>
                <a:cubicBezTo>
                  <a:pt x="264" y="208"/>
                  <a:pt x="288" y="198"/>
                  <a:pt x="305" y="181"/>
                </a:cubicBezTo>
                <a:cubicBezTo>
                  <a:pt x="330" y="157"/>
                  <a:pt x="330" y="157"/>
                  <a:pt x="330" y="157"/>
                </a:cubicBezTo>
                <a:cubicBezTo>
                  <a:pt x="366" y="121"/>
                  <a:pt x="366" y="63"/>
                  <a:pt x="330" y="27"/>
                </a:cubicBezTo>
                <a:cubicBezTo>
                  <a:pt x="312" y="9"/>
                  <a:pt x="289" y="0"/>
                  <a:pt x="26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48953AE2-7398-E6AA-44C5-BFC5CC13DB0B}"/>
              </a:ext>
            </a:extLst>
          </p:cNvPr>
          <p:cNvSpPr>
            <a:spLocks noEditPoints="1"/>
          </p:cNvSpPr>
          <p:nvPr/>
        </p:nvSpPr>
        <p:spPr bwMode="auto">
          <a:xfrm>
            <a:off x="2912415" y="1924361"/>
            <a:ext cx="263884" cy="259411"/>
          </a:xfrm>
          <a:custGeom>
            <a:avLst/>
            <a:gdLst>
              <a:gd name="T0" fmla="*/ 184 w 354"/>
              <a:gd name="T1" fmla="*/ 23 h 348"/>
              <a:gd name="T2" fmla="*/ 235 w 354"/>
              <a:gd name="T3" fmla="*/ 102 h 348"/>
              <a:gd name="T4" fmla="*/ 206 w 354"/>
              <a:gd name="T5" fmla="*/ 85 h 348"/>
              <a:gd name="T6" fmla="*/ 184 w 354"/>
              <a:gd name="T7" fmla="*/ 137 h 348"/>
              <a:gd name="T8" fmla="*/ 177 w 354"/>
              <a:gd name="T9" fmla="*/ 159 h 348"/>
              <a:gd name="T10" fmla="*/ 148 w 354"/>
              <a:gd name="T11" fmla="*/ 134 h 348"/>
              <a:gd name="T12" fmla="*/ 127 w 354"/>
              <a:gd name="T13" fmla="*/ 150 h 348"/>
              <a:gd name="T14" fmla="*/ 113 w 354"/>
              <a:gd name="T15" fmla="*/ 150 h 348"/>
              <a:gd name="T16" fmla="*/ 127 w 354"/>
              <a:gd name="T17" fmla="*/ 123 h 348"/>
              <a:gd name="T18" fmla="*/ 107 w 354"/>
              <a:gd name="T19" fmla="*/ 88 h 348"/>
              <a:gd name="T20" fmla="*/ 177 w 354"/>
              <a:gd name="T21" fmla="*/ 21 h 348"/>
              <a:gd name="T22" fmla="*/ 105 w 354"/>
              <a:gd name="T23" fmla="*/ 116 h 348"/>
              <a:gd name="T24" fmla="*/ 99 w 354"/>
              <a:gd name="T25" fmla="*/ 165 h 348"/>
              <a:gd name="T26" fmla="*/ 141 w 354"/>
              <a:gd name="T27" fmla="*/ 165 h 348"/>
              <a:gd name="T28" fmla="*/ 163 w 354"/>
              <a:gd name="T29" fmla="*/ 173 h 348"/>
              <a:gd name="T30" fmla="*/ 140 w 354"/>
              <a:gd name="T31" fmla="*/ 209 h 348"/>
              <a:gd name="T32" fmla="*/ 154 w 354"/>
              <a:gd name="T33" fmla="*/ 236 h 348"/>
              <a:gd name="T34" fmla="*/ 140 w 354"/>
              <a:gd name="T35" fmla="*/ 236 h 348"/>
              <a:gd name="T36" fmla="*/ 119 w 354"/>
              <a:gd name="T37" fmla="*/ 220 h 348"/>
              <a:gd name="T38" fmla="*/ 91 w 354"/>
              <a:gd name="T39" fmla="*/ 243 h 348"/>
              <a:gd name="T40" fmla="*/ 26 w 354"/>
              <a:gd name="T41" fmla="*/ 167 h 348"/>
              <a:gd name="T42" fmla="*/ 91 w 354"/>
              <a:gd name="T43" fmla="*/ 102 h 348"/>
              <a:gd name="T44" fmla="*/ 328 w 354"/>
              <a:gd name="T45" fmla="*/ 167 h 348"/>
              <a:gd name="T46" fmla="*/ 263 w 354"/>
              <a:gd name="T47" fmla="*/ 246 h 348"/>
              <a:gd name="T48" fmla="*/ 256 w 354"/>
              <a:gd name="T49" fmla="*/ 224 h 348"/>
              <a:gd name="T50" fmla="*/ 235 w 354"/>
              <a:gd name="T51" fmla="*/ 173 h 348"/>
              <a:gd name="T52" fmla="*/ 206 w 354"/>
              <a:gd name="T53" fmla="*/ 188 h 348"/>
              <a:gd name="T54" fmla="*/ 215 w 354"/>
              <a:gd name="T55" fmla="*/ 153 h 348"/>
              <a:gd name="T56" fmla="*/ 201 w 354"/>
              <a:gd name="T57" fmla="*/ 124 h 348"/>
              <a:gd name="T58" fmla="*/ 207 w 354"/>
              <a:gd name="T59" fmla="*/ 108 h 348"/>
              <a:gd name="T60" fmla="*/ 229 w 354"/>
              <a:gd name="T61" fmla="*/ 124 h 348"/>
              <a:gd name="T62" fmla="*/ 242 w 354"/>
              <a:gd name="T63" fmla="*/ 124 h 348"/>
              <a:gd name="T64" fmla="*/ 263 w 354"/>
              <a:gd name="T65" fmla="*/ 104 h 348"/>
              <a:gd name="T66" fmla="*/ 198 w 354"/>
              <a:gd name="T67" fmla="*/ 211 h 348"/>
              <a:gd name="T68" fmla="*/ 212 w 354"/>
              <a:gd name="T69" fmla="*/ 211 h 348"/>
              <a:gd name="T70" fmla="*/ 233 w 354"/>
              <a:gd name="T71" fmla="*/ 194 h 348"/>
              <a:gd name="T72" fmla="*/ 240 w 354"/>
              <a:gd name="T73" fmla="*/ 211 h 348"/>
              <a:gd name="T74" fmla="*/ 226 w 354"/>
              <a:gd name="T75" fmla="*/ 238 h 348"/>
              <a:gd name="T76" fmla="*/ 184 w 354"/>
              <a:gd name="T77" fmla="*/ 324 h 348"/>
              <a:gd name="T78" fmla="*/ 170 w 354"/>
              <a:gd name="T79" fmla="*/ 324 h 348"/>
              <a:gd name="T80" fmla="*/ 119 w 354"/>
              <a:gd name="T81" fmla="*/ 246 h 348"/>
              <a:gd name="T82" fmla="*/ 148 w 354"/>
              <a:gd name="T83" fmla="*/ 261 h 348"/>
              <a:gd name="T84" fmla="*/ 169 w 354"/>
              <a:gd name="T85" fmla="*/ 210 h 348"/>
              <a:gd name="T86" fmla="*/ 177 w 354"/>
              <a:gd name="T87" fmla="*/ 188 h 348"/>
              <a:gd name="T88" fmla="*/ 177 w 354"/>
              <a:gd name="T89" fmla="*/ 0 h 348"/>
              <a:gd name="T90" fmla="*/ 11 w 354"/>
              <a:gd name="T91" fmla="*/ 152 h 348"/>
              <a:gd name="T92" fmla="*/ 155 w 354"/>
              <a:gd name="T93" fmla="*/ 339 h 348"/>
              <a:gd name="T94" fmla="*/ 198 w 354"/>
              <a:gd name="T95" fmla="*/ 339 h 348"/>
              <a:gd name="T96" fmla="*/ 342 w 354"/>
              <a:gd name="T97" fmla="*/ 152 h 348"/>
              <a:gd name="T98" fmla="*/ 177 w 354"/>
              <a:gd name="T99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4" h="348">
                <a:moveTo>
                  <a:pt x="177" y="21"/>
                </a:moveTo>
                <a:cubicBezTo>
                  <a:pt x="180" y="21"/>
                  <a:pt x="182" y="22"/>
                  <a:pt x="184" y="23"/>
                </a:cubicBezTo>
                <a:cubicBezTo>
                  <a:pt x="249" y="88"/>
                  <a:pt x="249" y="88"/>
                  <a:pt x="249" y="88"/>
                </a:cubicBezTo>
                <a:cubicBezTo>
                  <a:pt x="235" y="102"/>
                  <a:pt x="235" y="102"/>
                  <a:pt x="235" y="102"/>
                </a:cubicBezTo>
                <a:cubicBezTo>
                  <a:pt x="229" y="95"/>
                  <a:pt x="229" y="95"/>
                  <a:pt x="229" y="95"/>
                </a:cubicBezTo>
                <a:cubicBezTo>
                  <a:pt x="223" y="89"/>
                  <a:pt x="215" y="85"/>
                  <a:pt x="206" y="85"/>
                </a:cubicBezTo>
                <a:cubicBezTo>
                  <a:pt x="198" y="85"/>
                  <a:pt x="190" y="89"/>
                  <a:pt x="184" y="95"/>
                </a:cubicBezTo>
                <a:cubicBezTo>
                  <a:pt x="173" y="107"/>
                  <a:pt x="173" y="126"/>
                  <a:pt x="184" y="137"/>
                </a:cubicBezTo>
                <a:cubicBezTo>
                  <a:pt x="191" y="145"/>
                  <a:pt x="191" y="145"/>
                  <a:pt x="191" y="145"/>
                </a:cubicBezTo>
                <a:cubicBezTo>
                  <a:pt x="177" y="159"/>
                  <a:pt x="177" y="159"/>
                  <a:pt x="177" y="159"/>
                </a:cubicBezTo>
                <a:cubicBezTo>
                  <a:pt x="155" y="136"/>
                  <a:pt x="155" y="136"/>
                  <a:pt x="155" y="136"/>
                </a:cubicBezTo>
                <a:cubicBezTo>
                  <a:pt x="153" y="135"/>
                  <a:pt x="151" y="134"/>
                  <a:pt x="148" y="134"/>
                </a:cubicBezTo>
                <a:cubicBezTo>
                  <a:pt x="146" y="134"/>
                  <a:pt x="143" y="135"/>
                  <a:pt x="141" y="136"/>
                </a:cubicBezTo>
                <a:cubicBezTo>
                  <a:pt x="127" y="150"/>
                  <a:pt x="127" y="150"/>
                  <a:pt x="127" y="150"/>
                </a:cubicBezTo>
                <a:cubicBezTo>
                  <a:pt x="125" y="152"/>
                  <a:pt x="123" y="153"/>
                  <a:pt x="120" y="153"/>
                </a:cubicBezTo>
                <a:cubicBezTo>
                  <a:pt x="118" y="153"/>
                  <a:pt x="115" y="152"/>
                  <a:pt x="113" y="150"/>
                </a:cubicBezTo>
                <a:cubicBezTo>
                  <a:pt x="110" y="147"/>
                  <a:pt x="110" y="140"/>
                  <a:pt x="113" y="136"/>
                </a:cubicBezTo>
                <a:cubicBezTo>
                  <a:pt x="127" y="123"/>
                  <a:pt x="127" y="123"/>
                  <a:pt x="127" y="123"/>
                </a:cubicBezTo>
                <a:cubicBezTo>
                  <a:pt x="131" y="119"/>
                  <a:pt x="131" y="112"/>
                  <a:pt x="127" y="109"/>
                </a:cubicBezTo>
                <a:cubicBezTo>
                  <a:pt x="107" y="88"/>
                  <a:pt x="107" y="88"/>
                  <a:pt x="107" y="88"/>
                </a:cubicBezTo>
                <a:cubicBezTo>
                  <a:pt x="170" y="23"/>
                  <a:pt x="170" y="23"/>
                  <a:pt x="170" y="23"/>
                </a:cubicBezTo>
                <a:cubicBezTo>
                  <a:pt x="172" y="22"/>
                  <a:pt x="174" y="21"/>
                  <a:pt x="177" y="21"/>
                </a:cubicBezTo>
                <a:close/>
                <a:moveTo>
                  <a:pt x="91" y="102"/>
                </a:moveTo>
                <a:cubicBezTo>
                  <a:pt x="105" y="116"/>
                  <a:pt x="105" y="116"/>
                  <a:pt x="105" y="116"/>
                </a:cubicBezTo>
                <a:cubicBezTo>
                  <a:pt x="99" y="123"/>
                  <a:pt x="99" y="123"/>
                  <a:pt x="99" y="123"/>
                </a:cubicBezTo>
                <a:cubicBezTo>
                  <a:pt x="86" y="135"/>
                  <a:pt x="86" y="154"/>
                  <a:pt x="99" y="165"/>
                </a:cubicBezTo>
                <a:cubicBezTo>
                  <a:pt x="104" y="171"/>
                  <a:pt x="112" y="174"/>
                  <a:pt x="120" y="174"/>
                </a:cubicBezTo>
                <a:cubicBezTo>
                  <a:pt x="128" y="174"/>
                  <a:pt x="136" y="171"/>
                  <a:pt x="141" y="165"/>
                </a:cubicBezTo>
                <a:cubicBezTo>
                  <a:pt x="149" y="159"/>
                  <a:pt x="149" y="159"/>
                  <a:pt x="149" y="159"/>
                </a:cubicBezTo>
                <a:cubicBezTo>
                  <a:pt x="163" y="173"/>
                  <a:pt x="163" y="173"/>
                  <a:pt x="163" y="173"/>
                </a:cubicBezTo>
                <a:cubicBezTo>
                  <a:pt x="140" y="195"/>
                  <a:pt x="140" y="195"/>
                  <a:pt x="140" y="195"/>
                </a:cubicBezTo>
                <a:cubicBezTo>
                  <a:pt x="137" y="198"/>
                  <a:pt x="137" y="205"/>
                  <a:pt x="140" y="209"/>
                </a:cubicBezTo>
                <a:cubicBezTo>
                  <a:pt x="154" y="223"/>
                  <a:pt x="154" y="223"/>
                  <a:pt x="154" y="223"/>
                </a:cubicBezTo>
                <a:cubicBezTo>
                  <a:pt x="158" y="225"/>
                  <a:pt x="158" y="233"/>
                  <a:pt x="154" y="236"/>
                </a:cubicBezTo>
                <a:cubicBezTo>
                  <a:pt x="152" y="237"/>
                  <a:pt x="150" y="238"/>
                  <a:pt x="147" y="238"/>
                </a:cubicBezTo>
                <a:cubicBezTo>
                  <a:pt x="145" y="238"/>
                  <a:pt x="142" y="237"/>
                  <a:pt x="140" y="236"/>
                </a:cubicBezTo>
                <a:cubicBezTo>
                  <a:pt x="126" y="223"/>
                  <a:pt x="126" y="223"/>
                  <a:pt x="126" y="223"/>
                </a:cubicBezTo>
                <a:cubicBezTo>
                  <a:pt x="125" y="221"/>
                  <a:pt x="122" y="220"/>
                  <a:pt x="119" y="220"/>
                </a:cubicBezTo>
                <a:cubicBezTo>
                  <a:pt x="117" y="220"/>
                  <a:pt x="114" y="221"/>
                  <a:pt x="112" y="223"/>
                </a:cubicBezTo>
                <a:cubicBezTo>
                  <a:pt x="91" y="243"/>
                  <a:pt x="91" y="243"/>
                  <a:pt x="91" y="243"/>
                </a:cubicBezTo>
                <a:cubicBezTo>
                  <a:pt x="26" y="178"/>
                  <a:pt x="26" y="178"/>
                  <a:pt x="26" y="178"/>
                </a:cubicBezTo>
                <a:cubicBezTo>
                  <a:pt x="23" y="177"/>
                  <a:pt x="23" y="172"/>
                  <a:pt x="26" y="167"/>
                </a:cubicBezTo>
                <a:cubicBezTo>
                  <a:pt x="91" y="102"/>
                  <a:pt x="91" y="102"/>
                  <a:pt x="91" y="102"/>
                </a:cubicBezTo>
                <a:cubicBezTo>
                  <a:pt x="91" y="102"/>
                  <a:pt x="91" y="102"/>
                  <a:pt x="91" y="102"/>
                </a:cubicBezTo>
                <a:close/>
                <a:moveTo>
                  <a:pt x="263" y="104"/>
                </a:moveTo>
                <a:cubicBezTo>
                  <a:pt x="328" y="167"/>
                  <a:pt x="328" y="167"/>
                  <a:pt x="328" y="167"/>
                </a:cubicBezTo>
                <a:cubicBezTo>
                  <a:pt x="332" y="170"/>
                  <a:pt x="332" y="177"/>
                  <a:pt x="328" y="181"/>
                </a:cubicBezTo>
                <a:cubicBezTo>
                  <a:pt x="263" y="246"/>
                  <a:pt x="263" y="246"/>
                  <a:pt x="263" y="246"/>
                </a:cubicBezTo>
                <a:cubicBezTo>
                  <a:pt x="249" y="232"/>
                  <a:pt x="249" y="232"/>
                  <a:pt x="249" y="232"/>
                </a:cubicBezTo>
                <a:cubicBezTo>
                  <a:pt x="256" y="224"/>
                  <a:pt x="256" y="224"/>
                  <a:pt x="256" y="224"/>
                </a:cubicBezTo>
                <a:cubicBezTo>
                  <a:pt x="268" y="213"/>
                  <a:pt x="268" y="193"/>
                  <a:pt x="256" y="182"/>
                </a:cubicBezTo>
                <a:cubicBezTo>
                  <a:pt x="250" y="176"/>
                  <a:pt x="242" y="173"/>
                  <a:pt x="235" y="173"/>
                </a:cubicBezTo>
                <a:cubicBezTo>
                  <a:pt x="227" y="173"/>
                  <a:pt x="219" y="176"/>
                  <a:pt x="213" y="182"/>
                </a:cubicBezTo>
                <a:cubicBezTo>
                  <a:pt x="206" y="188"/>
                  <a:pt x="206" y="188"/>
                  <a:pt x="206" y="188"/>
                </a:cubicBezTo>
                <a:cubicBezTo>
                  <a:pt x="192" y="174"/>
                  <a:pt x="192" y="174"/>
                  <a:pt x="192" y="174"/>
                </a:cubicBezTo>
                <a:cubicBezTo>
                  <a:pt x="215" y="153"/>
                  <a:pt x="215" y="153"/>
                  <a:pt x="215" y="153"/>
                </a:cubicBezTo>
                <a:cubicBezTo>
                  <a:pt x="217" y="149"/>
                  <a:pt x="217" y="142"/>
                  <a:pt x="215" y="139"/>
                </a:cubicBezTo>
                <a:cubicBezTo>
                  <a:pt x="201" y="124"/>
                  <a:pt x="201" y="124"/>
                  <a:pt x="201" y="124"/>
                </a:cubicBezTo>
                <a:cubicBezTo>
                  <a:pt x="197" y="122"/>
                  <a:pt x="197" y="114"/>
                  <a:pt x="201" y="110"/>
                </a:cubicBezTo>
                <a:cubicBezTo>
                  <a:pt x="203" y="109"/>
                  <a:pt x="205" y="108"/>
                  <a:pt x="207" y="108"/>
                </a:cubicBezTo>
                <a:cubicBezTo>
                  <a:pt x="210" y="108"/>
                  <a:pt x="213" y="109"/>
                  <a:pt x="215" y="110"/>
                </a:cubicBezTo>
                <a:cubicBezTo>
                  <a:pt x="229" y="124"/>
                  <a:pt x="229" y="124"/>
                  <a:pt x="229" y="124"/>
                </a:cubicBezTo>
                <a:cubicBezTo>
                  <a:pt x="230" y="126"/>
                  <a:pt x="232" y="127"/>
                  <a:pt x="235" y="127"/>
                </a:cubicBezTo>
                <a:cubicBezTo>
                  <a:pt x="238" y="127"/>
                  <a:pt x="241" y="126"/>
                  <a:pt x="242" y="124"/>
                </a:cubicBezTo>
                <a:cubicBezTo>
                  <a:pt x="263" y="104"/>
                  <a:pt x="263" y="104"/>
                  <a:pt x="263" y="104"/>
                </a:cubicBezTo>
                <a:cubicBezTo>
                  <a:pt x="263" y="104"/>
                  <a:pt x="263" y="104"/>
                  <a:pt x="263" y="104"/>
                </a:cubicBezTo>
                <a:close/>
                <a:moveTo>
                  <a:pt x="177" y="188"/>
                </a:moveTo>
                <a:cubicBezTo>
                  <a:pt x="198" y="211"/>
                  <a:pt x="198" y="211"/>
                  <a:pt x="198" y="211"/>
                </a:cubicBezTo>
                <a:cubicBezTo>
                  <a:pt x="200" y="212"/>
                  <a:pt x="203" y="213"/>
                  <a:pt x="205" y="213"/>
                </a:cubicBezTo>
                <a:cubicBezTo>
                  <a:pt x="208" y="213"/>
                  <a:pt x="210" y="212"/>
                  <a:pt x="212" y="211"/>
                </a:cubicBezTo>
                <a:cubicBezTo>
                  <a:pt x="226" y="197"/>
                  <a:pt x="226" y="197"/>
                  <a:pt x="226" y="197"/>
                </a:cubicBezTo>
                <a:cubicBezTo>
                  <a:pt x="228" y="195"/>
                  <a:pt x="230" y="194"/>
                  <a:pt x="233" y="194"/>
                </a:cubicBezTo>
                <a:cubicBezTo>
                  <a:pt x="236" y="194"/>
                  <a:pt x="238" y="195"/>
                  <a:pt x="240" y="197"/>
                </a:cubicBezTo>
                <a:cubicBezTo>
                  <a:pt x="243" y="200"/>
                  <a:pt x="243" y="207"/>
                  <a:pt x="240" y="211"/>
                </a:cubicBezTo>
                <a:cubicBezTo>
                  <a:pt x="226" y="224"/>
                  <a:pt x="226" y="224"/>
                  <a:pt x="226" y="224"/>
                </a:cubicBezTo>
                <a:cubicBezTo>
                  <a:pt x="223" y="228"/>
                  <a:pt x="223" y="235"/>
                  <a:pt x="226" y="238"/>
                </a:cubicBezTo>
                <a:cubicBezTo>
                  <a:pt x="247" y="260"/>
                  <a:pt x="247" y="260"/>
                  <a:pt x="247" y="260"/>
                </a:cubicBezTo>
                <a:cubicBezTo>
                  <a:pt x="184" y="324"/>
                  <a:pt x="184" y="324"/>
                  <a:pt x="184" y="324"/>
                </a:cubicBezTo>
                <a:cubicBezTo>
                  <a:pt x="183" y="326"/>
                  <a:pt x="180" y="327"/>
                  <a:pt x="177" y="327"/>
                </a:cubicBezTo>
                <a:cubicBezTo>
                  <a:pt x="175" y="327"/>
                  <a:pt x="172" y="326"/>
                  <a:pt x="170" y="324"/>
                </a:cubicBezTo>
                <a:cubicBezTo>
                  <a:pt x="105" y="260"/>
                  <a:pt x="105" y="260"/>
                  <a:pt x="105" y="260"/>
                </a:cubicBezTo>
                <a:cubicBezTo>
                  <a:pt x="119" y="246"/>
                  <a:pt x="119" y="246"/>
                  <a:pt x="119" y="246"/>
                </a:cubicBezTo>
                <a:cubicBezTo>
                  <a:pt x="126" y="252"/>
                  <a:pt x="126" y="252"/>
                  <a:pt x="126" y="252"/>
                </a:cubicBezTo>
                <a:cubicBezTo>
                  <a:pt x="132" y="258"/>
                  <a:pt x="140" y="261"/>
                  <a:pt x="148" y="261"/>
                </a:cubicBezTo>
                <a:cubicBezTo>
                  <a:pt x="156" y="261"/>
                  <a:pt x="164" y="258"/>
                  <a:pt x="169" y="252"/>
                </a:cubicBezTo>
                <a:cubicBezTo>
                  <a:pt x="181" y="241"/>
                  <a:pt x="181" y="221"/>
                  <a:pt x="169" y="210"/>
                </a:cubicBezTo>
                <a:cubicBezTo>
                  <a:pt x="163" y="202"/>
                  <a:pt x="163" y="202"/>
                  <a:pt x="163" y="202"/>
                </a:cubicBezTo>
                <a:cubicBezTo>
                  <a:pt x="177" y="188"/>
                  <a:pt x="177" y="188"/>
                  <a:pt x="177" y="188"/>
                </a:cubicBezTo>
                <a:cubicBezTo>
                  <a:pt x="177" y="188"/>
                  <a:pt x="177" y="188"/>
                  <a:pt x="177" y="188"/>
                </a:cubicBezTo>
                <a:close/>
                <a:moveTo>
                  <a:pt x="177" y="0"/>
                </a:moveTo>
                <a:cubicBezTo>
                  <a:pt x="169" y="0"/>
                  <a:pt x="161" y="3"/>
                  <a:pt x="155" y="9"/>
                </a:cubicBezTo>
                <a:cubicBezTo>
                  <a:pt x="11" y="152"/>
                  <a:pt x="11" y="152"/>
                  <a:pt x="11" y="152"/>
                </a:cubicBezTo>
                <a:cubicBezTo>
                  <a:pt x="0" y="164"/>
                  <a:pt x="0" y="184"/>
                  <a:pt x="11" y="196"/>
                </a:cubicBezTo>
                <a:cubicBezTo>
                  <a:pt x="155" y="339"/>
                  <a:pt x="155" y="339"/>
                  <a:pt x="155" y="339"/>
                </a:cubicBezTo>
                <a:cubicBezTo>
                  <a:pt x="161" y="345"/>
                  <a:pt x="169" y="348"/>
                  <a:pt x="177" y="348"/>
                </a:cubicBezTo>
                <a:cubicBezTo>
                  <a:pt x="185" y="348"/>
                  <a:pt x="192" y="345"/>
                  <a:pt x="198" y="339"/>
                </a:cubicBezTo>
                <a:cubicBezTo>
                  <a:pt x="342" y="196"/>
                  <a:pt x="342" y="196"/>
                  <a:pt x="342" y="196"/>
                </a:cubicBezTo>
                <a:cubicBezTo>
                  <a:pt x="354" y="184"/>
                  <a:pt x="354" y="164"/>
                  <a:pt x="342" y="152"/>
                </a:cubicBezTo>
                <a:cubicBezTo>
                  <a:pt x="198" y="9"/>
                  <a:pt x="198" y="9"/>
                  <a:pt x="198" y="9"/>
                </a:cubicBezTo>
                <a:cubicBezTo>
                  <a:pt x="192" y="3"/>
                  <a:pt x="185" y="0"/>
                  <a:pt x="17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9205E6A2-FDE9-6C95-2FD6-A6372324E385}"/>
              </a:ext>
            </a:extLst>
          </p:cNvPr>
          <p:cNvSpPr>
            <a:spLocks noEditPoints="1"/>
          </p:cNvSpPr>
          <p:nvPr/>
        </p:nvSpPr>
        <p:spPr bwMode="auto">
          <a:xfrm>
            <a:off x="2912415" y="3563199"/>
            <a:ext cx="263138" cy="258666"/>
          </a:xfrm>
          <a:custGeom>
            <a:avLst/>
            <a:gdLst>
              <a:gd name="T0" fmla="*/ 198 w 353"/>
              <a:gd name="T1" fmla="*/ 39 h 347"/>
              <a:gd name="T2" fmla="*/ 156 w 353"/>
              <a:gd name="T3" fmla="*/ 39 h 347"/>
              <a:gd name="T4" fmla="*/ 176 w 353"/>
              <a:gd name="T5" fmla="*/ 79 h 347"/>
              <a:gd name="T6" fmla="*/ 228 w 353"/>
              <a:gd name="T7" fmla="*/ 140 h 347"/>
              <a:gd name="T8" fmla="*/ 125 w 353"/>
              <a:gd name="T9" fmla="*/ 130 h 347"/>
              <a:gd name="T10" fmla="*/ 96 w 353"/>
              <a:gd name="T11" fmla="*/ 202 h 347"/>
              <a:gd name="T12" fmla="*/ 96 w 353"/>
              <a:gd name="T13" fmla="*/ 244 h 347"/>
              <a:gd name="T14" fmla="*/ 96 w 353"/>
              <a:gd name="T15" fmla="*/ 202 h 347"/>
              <a:gd name="T16" fmla="*/ 279 w 353"/>
              <a:gd name="T17" fmla="*/ 223 h 347"/>
              <a:gd name="T18" fmla="*/ 237 w 353"/>
              <a:gd name="T19" fmla="*/ 223 h 347"/>
              <a:gd name="T20" fmla="*/ 306 w 353"/>
              <a:gd name="T21" fmla="*/ 163 h 347"/>
              <a:gd name="T22" fmla="*/ 331 w 353"/>
              <a:gd name="T23" fmla="*/ 251 h 347"/>
              <a:gd name="T24" fmla="*/ 309 w 353"/>
              <a:gd name="T25" fmla="*/ 263 h 347"/>
              <a:gd name="T26" fmla="*/ 299 w 353"/>
              <a:gd name="T27" fmla="*/ 222 h 347"/>
              <a:gd name="T28" fmla="*/ 217 w 353"/>
              <a:gd name="T29" fmla="*/ 222 h 347"/>
              <a:gd name="T30" fmla="*/ 208 w 353"/>
              <a:gd name="T31" fmla="*/ 263 h 347"/>
              <a:gd name="T32" fmla="*/ 124 w 353"/>
              <a:gd name="T33" fmla="*/ 250 h 347"/>
              <a:gd name="T34" fmla="*/ 95 w 353"/>
              <a:gd name="T35" fmla="*/ 181 h 347"/>
              <a:gd name="T36" fmla="*/ 64 w 353"/>
              <a:gd name="T37" fmla="*/ 250 h 347"/>
              <a:gd name="T38" fmla="*/ 32 w 353"/>
              <a:gd name="T39" fmla="*/ 263 h 347"/>
              <a:gd name="T40" fmla="*/ 37 w 353"/>
              <a:gd name="T41" fmla="*/ 171 h 347"/>
              <a:gd name="T42" fmla="*/ 306 w 353"/>
              <a:gd name="T43" fmla="*/ 163 h 347"/>
              <a:gd name="T44" fmla="*/ 145 w 353"/>
              <a:gd name="T45" fmla="*/ 314 h 347"/>
              <a:gd name="T46" fmla="*/ 43 w 353"/>
              <a:gd name="T47" fmla="*/ 325 h 347"/>
              <a:gd name="T48" fmla="*/ 95 w 353"/>
              <a:gd name="T49" fmla="*/ 262 h 347"/>
              <a:gd name="T50" fmla="*/ 310 w 353"/>
              <a:gd name="T51" fmla="*/ 314 h 347"/>
              <a:gd name="T52" fmla="*/ 207 w 353"/>
              <a:gd name="T53" fmla="*/ 325 h 347"/>
              <a:gd name="T54" fmla="*/ 258 w 353"/>
              <a:gd name="T55" fmla="*/ 262 h 347"/>
              <a:gd name="T56" fmla="*/ 136 w 353"/>
              <a:gd name="T57" fmla="*/ 40 h 347"/>
              <a:gd name="T58" fmla="*/ 106 w 353"/>
              <a:gd name="T59" fmla="*/ 131 h 347"/>
              <a:gd name="T60" fmla="*/ 49 w 353"/>
              <a:gd name="T61" fmla="*/ 142 h 347"/>
              <a:gd name="T62" fmla="*/ 3 w 353"/>
              <a:gd name="T63" fmla="*/ 249 h 347"/>
              <a:gd name="T64" fmla="*/ 24 w 353"/>
              <a:gd name="T65" fmla="*/ 315 h 347"/>
              <a:gd name="T66" fmla="*/ 35 w 353"/>
              <a:gd name="T67" fmla="*/ 347 h 347"/>
              <a:gd name="T68" fmla="*/ 168 w 353"/>
              <a:gd name="T69" fmla="*/ 337 h 347"/>
              <a:gd name="T70" fmla="*/ 162 w 353"/>
              <a:gd name="T71" fmla="*/ 284 h 347"/>
              <a:gd name="T72" fmla="*/ 190 w 353"/>
              <a:gd name="T73" fmla="*/ 315 h 347"/>
              <a:gd name="T74" fmla="*/ 200 w 353"/>
              <a:gd name="T75" fmla="*/ 347 h 347"/>
              <a:gd name="T76" fmla="*/ 330 w 353"/>
              <a:gd name="T77" fmla="*/ 337 h 347"/>
              <a:gd name="T78" fmla="*/ 323 w 353"/>
              <a:gd name="T79" fmla="*/ 284 h 347"/>
              <a:gd name="T80" fmla="*/ 335 w 353"/>
              <a:gd name="T81" fmla="*/ 167 h 347"/>
              <a:gd name="T82" fmla="*/ 248 w 353"/>
              <a:gd name="T83" fmla="*/ 142 h 347"/>
              <a:gd name="T84" fmla="*/ 207 w 353"/>
              <a:gd name="T85" fmla="*/ 66 h 347"/>
              <a:gd name="T86" fmla="*/ 176 w 353"/>
              <a:gd name="T87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3" h="347">
                <a:moveTo>
                  <a:pt x="176" y="18"/>
                </a:moveTo>
                <a:cubicBezTo>
                  <a:pt x="189" y="18"/>
                  <a:pt x="198" y="27"/>
                  <a:pt x="198" y="39"/>
                </a:cubicBezTo>
                <a:cubicBezTo>
                  <a:pt x="198" y="51"/>
                  <a:pt x="189" y="60"/>
                  <a:pt x="176" y="60"/>
                </a:cubicBezTo>
                <a:cubicBezTo>
                  <a:pt x="165" y="60"/>
                  <a:pt x="156" y="51"/>
                  <a:pt x="156" y="39"/>
                </a:cubicBezTo>
                <a:cubicBezTo>
                  <a:pt x="156" y="27"/>
                  <a:pt x="165" y="18"/>
                  <a:pt x="176" y="18"/>
                </a:cubicBezTo>
                <a:close/>
                <a:moveTo>
                  <a:pt x="176" y="79"/>
                </a:moveTo>
                <a:cubicBezTo>
                  <a:pt x="204" y="79"/>
                  <a:pt x="228" y="102"/>
                  <a:pt x="228" y="130"/>
                </a:cubicBezTo>
                <a:cubicBezTo>
                  <a:pt x="228" y="140"/>
                  <a:pt x="228" y="140"/>
                  <a:pt x="228" y="140"/>
                </a:cubicBezTo>
                <a:cubicBezTo>
                  <a:pt x="125" y="140"/>
                  <a:pt x="125" y="140"/>
                  <a:pt x="125" y="140"/>
                </a:cubicBezTo>
                <a:cubicBezTo>
                  <a:pt x="125" y="130"/>
                  <a:pt x="125" y="130"/>
                  <a:pt x="125" y="130"/>
                </a:cubicBezTo>
                <a:cubicBezTo>
                  <a:pt x="125" y="102"/>
                  <a:pt x="149" y="79"/>
                  <a:pt x="176" y="79"/>
                </a:cubicBezTo>
                <a:close/>
                <a:moveTo>
                  <a:pt x="96" y="202"/>
                </a:moveTo>
                <a:cubicBezTo>
                  <a:pt x="107" y="202"/>
                  <a:pt x="116" y="212"/>
                  <a:pt x="116" y="223"/>
                </a:cubicBezTo>
                <a:cubicBezTo>
                  <a:pt x="116" y="235"/>
                  <a:pt x="107" y="244"/>
                  <a:pt x="96" y="244"/>
                </a:cubicBezTo>
                <a:cubicBezTo>
                  <a:pt x="83" y="242"/>
                  <a:pt x="74" y="233"/>
                  <a:pt x="74" y="223"/>
                </a:cubicBezTo>
                <a:cubicBezTo>
                  <a:pt x="74" y="212"/>
                  <a:pt x="83" y="202"/>
                  <a:pt x="96" y="202"/>
                </a:cubicBezTo>
                <a:close/>
                <a:moveTo>
                  <a:pt x="258" y="202"/>
                </a:moveTo>
                <a:cubicBezTo>
                  <a:pt x="270" y="202"/>
                  <a:pt x="279" y="212"/>
                  <a:pt x="279" y="223"/>
                </a:cubicBezTo>
                <a:cubicBezTo>
                  <a:pt x="279" y="235"/>
                  <a:pt x="270" y="244"/>
                  <a:pt x="258" y="244"/>
                </a:cubicBezTo>
                <a:cubicBezTo>
                  <a:pt x="246" y="244"/>
                  <a:pt x="237" y="233"/>
                  <a:pt x="237" y="223"/>
                </a:cubicBezTo>
                <a:cubicBezTo>
                  <a:pt x="237" y="212"/>
                  <a:pt x="246" y="202"/>
                  <a:pt x="258" y="202"/>
                </a:cubicBezTo>
                <a:close/>
                <a:moveTo>
                  <a:pt x="306" y="163"/>
                </a:moveTo>
                <a:cubicBezTo>
                  <a:pt x="310" y="163"/>
                  <a:pt x="315" y="166"/>
                  <a:pt x="316" y="171"/>
                </a:cubicBezTo>
                <a:cubicBezTo>
                  <a:pt x="331" y="251"/>
                  <a:pt x="331" y="251"/>
                  <a:pt x="331" y="251"/>
                </a:cubicBezTo>
                <a:cubicBezTo>
                  <a:pt x="332" y="258"/>
                  <a:pt x="325" y="263"/>
                  <a:pt x="320" y="263"/>
                </a:cubicBezTo>
                <a:cubicBezTo>
                  <a:pt x="309" y="263"/>
                  <a:pt x="309" y="263"/>
                  <a:pt x="309" y="263"/>
                </a:cubicBezTo>
                <a:cubicBezTo>
                  <a:pt x="302" y="258"/>
                  <a:pt x="296" y="253"/>
                  <a:pt x="288" y="250"/>
                </a:cubicBezTo>
                <a:cubicBezTo>
                  <a:pt x="296" y="242"/>
                  <a:pt x="299" y="233"/>
                  <a:pt x="299" y="222"/>
                </a:cubicBezTo>
                <a:cubicBezTo>
                  <a:pt x="299" y="200"/>
                  <a:pt x="281" y="181"/>
                  <a:pt x="258" y="181"/>
                </a:cubicBezTo>
                <a:cubicBezTo>
                  <a:pt x="236" y="181"/>
                  <a:pt x="217" y="200"/>
                  <a:pt x="217" y="222"/>
                </a:cubicBezTo>
                <a:cubicBezTo>
                  <a:pt x="217" y="232"/>
                  <a:pt x="221" y="241"/>
                  <a:pt x="228" y="250"/>
                </a:cubicBezTo>
                <a:cubicBezTo>
                  <a:pt x="221" y="253"/>
                  <a:pt x="214" y="258"/>
                  <a:pt x="208" y="263"/>
                </a:cubicBezTo>
                <a:cubicBezTo>
                  <a:pt x="144" y="263"/>
                  <a:pt x="144" y="263"/>
                  <a:pt x="144" y="263"/>
                </a:cubicBezTo>
                <a:cubicBezTo>
                  <a:pt x="138" y="258"/>
                  <a:pt x="131" y="253"/>
                  <a:pt x="124" y="250"/>
                </a:cubicBezTo>
                <a:cubicBezTo>
                  <a:pt x="132" y="242"/>
                  <a:pt x="135" y="233"/>
                  <a:pt x="135" y="222"/>
                </a:cubicBezTo>
                <a:cubicBezTo>
                  <a:pt x="135" y="200"/>
                  <a:pt x="116" y="181"/>
                  <a:pt x="95" y="181"/>
                </a:cubicBezTo>
                <a:cubicBezTo>
                  <a:pt x="72" y="181"/>
                  <a:pt x="54" y="200"/>
                  <a:pt x="54" y="222"/>
                </a:cubicBezTo>
                <a:cubicBezTo>
                  <a:pt x="54" y="232"/>
                  <a:pt x="57" y="241"/>
                  <a:pt x="64" y="250"/>
                </a:cubicBezTo>
                <a:cubicBezTo>
                  <a:pt x="57" y="253"/>
                  <a:pt x="50" y="258"/>
                  <a:pt x="44" y="263"/>
                </a:cubicBezTo>
                <a:cubicBezTo>
                  <a:pt x="32" y="263"/>
                  <a:pt x="32" y="263"/>
                  <a:pt x="32" y="263"/>
                </a:cubicBezTo>
                <a:cubicBezTo>
                  <a:pt x="26" y="263"/>
                  <a:pt x="21" y="258"/>
                  <a:pt x="22" y="251"/>
                </a:cubicBezTo>
                <a:cubicBezTo>
                  <a:pt x="37" y="171"/>
                  <a:pt x="37" y="171"/>
                  <a:pt x="37" y="171"/>
                </a:cubicBezTo>
                <a:cubicBezTo>
                  <a:pt x="39" y="166"/>
                  <a:pt x="42" y="163"/>
                  <a:pt x="48" y="163"/>
                </a:cubicBezTo>
                <a:lnTo>
                  <a:pt x="306" y="163"/>
                </a:lnTo>
                <a:close/>
                <a:moveTo>
                  <a:pt x="95" y="262"/>
                </a:moveTo>
                <a:cubicBezTo>
                  <a:pt x="122" y="262"/>
                  <a:pt x="145" y="286"/>
                  <a:pt x="145" y="314"/>
                </a:cubicBezTo>
                <a:cubicBezTo>
                  <a:pt x="145" y="325"/>
                  <a:pt x="145" y="325"/>
                  <a:pt x="145" y="325"/>
                </a:cubicBezTo>
                <a:cubicBezTo>
                  <a:pt x="43" y="325"/>
                  <a:pt x="43" y="325"/>
                  <a:pt x="43" y="325"/>
                </a:cubicBezTo>
                <a:cubicBezTo>
                  <a:pt x="43" y="314"/>
                  <a:pt x="43" y="314"/>
                  <a:pt x="43" y="314"/>
                </a:cubicBezTo>
                <a:cubicBezTo>
                  <a:pt x="43" y="286"/>
                  <a:pt x="67" y="262"/>
                  <a:pt x="95" y="262"/>
                </a:cubicBezTo>
                <a:close/>
                <a:moveTo>
                  <a:pt x="258" y="262"/>
                </a:moveTo>
                <a:cubicBezTo>
                  <a:pt x="286" y="262"/>
                  <a:pt x="310" y="286"/>
                  <a:pt x="310" y="314"/>
                </a:cubicBezTo>
                <a:cubicBezTo>
                  <a:pt x="310" y="325"/>
                  <a:pt x="310" y="325"/>
                  <a:pt x="310" y="325"/>
                </a:cubicBezTo>
                <a:cubicBezTo>
                  <a:pt x="207" y="325"/>
                  <a:pt x="207" y="325"/>
                  <a:pt x="207" y="325"/>
                </a:cubicBezTo>
                <a:cubicBezTo>
                  <a:pt x="207" y="314"/>
                  <a:pt x="207" y="314"/>
                  <a:pt x="207" y="314"/>
                </a:cubicBezTo>
                <a:cubicBezTo>
                  <a:pt x="207" y="286"/>
                  <a:pt x="230" y="262"/>
                  <a:pt x="258" y="262"/>
                </a:cubicBezTo>
                <a:close/>
                <a:moveTo>
                  <a:pt x="176" y="0"/>
                </a:moveTo>
                <a:cubicBezTo>
                  <a:pt x="155" y="0"/>
                  <a:pt x="136" y="18"/>
                  <a:pt x="136" y="40"/>
                </a:cubicBezTo>
                <a:cubicBezTo>
                  <a:pt x="136" y="51"/>
                  <a:pt x="139" y="60"/>
                  <a:pt x="147" y="66"/>
                </a:cubicBezTo>
                <a:cubicBezTo>
                  <a:pt x="122" y="78"/>
                  <a:pt x="106" y="102"/>
                  <a:pt x="106" y="131"/>
                </a:cubicBezTo>
                <a:cubicBezTo>
                  <a:pt x="106" y="142"/>
                  <a:pt x="106" y="142"/>
                  <a:pt x="106" y="142"/>
                </a:cubicBezTo>
                <a:cubicBezTo>
                  <a:pt x="49" y="142"/>
                  <a:pt x="49" y="142"/>
                  <a:pt x="49" y="142"/>
                </a:cubicBezTo>
                <a:cubicBezTo>
                  <a:pt x="34" y="142"/>
                  <a:pt x="21" y="152"/>
                  <a:pt x="18" y="167"/>
                </a:cubicBezTo>
                <a:cubicBezTo>
                  <a:pt x="3" y="249"/>
                  <a:pt x="3" y="249"/>
                  <a:pt x="3" y="249"/>
                </a:cubicBezTo>
                <a:cubicBezTo>
                  <a:pt x="0" y="265"/>
                  <a:pt x="14" y="282"/>
                  <a:pt x="31" y="284"/>
                </a:cubicBezTo>
                <a:cubicBezTo>
                  <a:pt x="27" y="293"/>
                  <a:pt x="24" y="304"/>
                  <a:pt x="24" y="315"/>
                </a:cubicBezTo>
                <a:cubicBezTo>
                  <a:pt x="24" y="337"/>
                  <a:pt x="24" y="337"/>
                  <a:pt x="24" y="337"/>
                </a:cubicBezTo>
                <a:cubicBezTo>
                  <a:pt x="24" y="342"/>
                  <a:pt x="29" y="347"/>
                  <a:pt x="35" y="347"/>
                </a:cubicBezTo>
                <a:cubicBezTo>
                  <a:pt x="158" y="347"/>
                  <a:pt x="158" y="347"/>
                  <a:pt x="158" y="347"/>
                </a:cubicBezTo>
                <a:cubicBezTo>
                  <a:pt x="163" y="347"/>
                  <a:pt x="168" y="342"/>
                  <a:pt x="168" y="337"/>
                </a:cubicBezTo>
                <a:cubicBezTo>
                  <a:pt x="168" y="315"/>
                  <a:pt x="168" y="315"/>
                  <a:pt x="168" y="315"/>
                </a:cubicBezTo>
                <a:cubicBezTo>
                  <a:pt x="168" y="304"/>
                  <a:pt x="166" y="293"/>
                  <a:pt x="162" y="284"/>
                </a:cubicBezTo>
                <a:cubicBezTo>
                  <a:pt x="196" y="284"/>
                  <a:pt x="196" y="284"/>
                  <a:pt x="196" y="284"/>
                </a:cubicBezTo>
                <a:cubicBezTo>
                  <a:pt x="191" y="293"/>
                  <a:pt x="190" y="304"/>
                  <a:pt x="190" y="315"/>
                </a:cubicBezTo>
                <a:cubicBezTo>
                  <a:pt x="190" y="337"/>
                  <a:pt x="190" y="337"/>
                  <a:pt x="190" y="337"/>
                </a:cubicBezTo>
                <a:cubicBezTo>
                  <a:pt x="190" y="342"/>
                  <a:pt x="194" y="347"/>
                  <a:pt x="200" y="347"/>
                </a:cubicBezTo>
                <a:cubicBezTo>
                  <a:pt x="320" y="347"/>
                  <a:pt x="320" y="347"/>
                  <a:pt x="320" y="347"/>
                </a:cubicBezTo>
                <a:cubicBezTo>
                  <a:pt x="325" y="347"/>
                  <a:pt x="330" y="342"/>
                  <a:pt x="330" y="337"/>
                </a:cubicBezTo>
                <a:cubicBezTo>
                  <a:pt x="330" y="315"/>
                  <a:pt x="330" y="315"/>
                  <a:pt x="330" y="315"/>
                </a:cubicBezTo>
                <a:cubicBezTo>
                  <a:pt x="330" y="304"/>
                  <a:pt x="328" y="293"/>
                  <a:pt x="323" y="284"/>
                </a:cubicBezTo>
                <a:cubicBezTo>
                  <a:pt x="341" y="282"/>
                  <a:pt x="353" y="265"/>
                  <a:pt x="350" y="249"/>
                </a:cubicBezTo>
                <a:cubicBezTo>
                  <a:pt x="335" y="167"/>
                  <a:pt x="335" y="167"/>
                  <a:pt x="335" y="167"/>
                </a:cubicBezTo>
                <a:cubicBezTo>
                  <a:pt x="333" y="152"/>
                  <a:pt x="320" y="142"/>
                  <a:pt x="305" y="142"/>
                </a:cubicBezTo>
                <a:cubicBezTo>
                  <a:pt x="248" y="142"/>
                  <a:pt x="248" y="142"/>
                  <a:pt x="248" y="142"/>
                </a:cubicBezTo>
                <a:cubicBezTo>
                  <a:pt x="248" y="131"/>
                  <a:pt x="248" y="131"/>
                  <a:pt x="248" y="131"/>
                </a:cubicBezTo>
                <a:cubicBezTo>
                  <a:pt x="248" y="102"/>
                  <a:pt x="231" y="78"/>
                  <a:pt x="207" y="66"/>
                </a:cubicBezTo>
                <a:cubicBezTo>
                  <a:pt x="214" y="60"/>
                  <a:pt x="217" y="51"/>
                  <a:pt x="217" y="40"/>
                </a:cubicBezTo>
                <a:cubicBezTo>
                  <a:pt x="217" y="18"/>
                  <a:pt x="199" y="0"/>
                  <a:pt x="17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2B0EE387-15EA-2F5D-34D6-9EACC6F5EB64}"/>
              </a:ext>
            </a:extLst>
          </p:cNvPr>
          <p:cNvSpPr>
            <a:spLocks noEditPoints="1"/>
          </p:cNvSpPr>
          <p:nvPr/>
        </p:nvSpPr>
        <p:spPr bwMode="auto">
          <a:xfrm>
            <a:off x="2914651" y="3016050"/>
            <a:ext cx="259411" cy="259411"/>
          </a:xfrm>
          <a:custGeom>
            <a:avLst/>
            <a:gdLst>
              <a:gd name="T0" fmla="*/ 193 w 348"/>
              <a:gd name="T1" fmla="*/ 42 h 348"/>
              <a:gd name="T2" fmla="*/ 151 w 348"/>
              <a:gd name="T3" fmla="*/ 42 h 348"/>
              <a:gd name="T4" fmla="*/ 172 w 348"/>
              <a:gd name="T5" fmla="*/ 82 h 348"/>
              <a:gd name="T6" fmla="*/ 223 w 348"/>
              <a:gd name="T7" fmla="*/ 145 h 348"/>
              <a:gd name="T8" fmla="*/ 121 w 348"/>
              <a:gd name="T9" fmla="*/ 135 h 348"/>
              <a:gd name="T10" fmla="*/ 69 w 348"/>
              <a:gd name="T11" fmla="*/ 205 h 348"/>
              <a:gd name="T12" fmla="*/ 69 w 348"/>
              <a:gd name="T13" fmla="*/ 247 h 348"/>
              <a:gd name="T14" fmla="*/ 69 w 348"/>
              <a:gd name="T15" fmla="*/ 205 h 348"/>
              <a:gd name="T16" fmla="*/ 296 w 348"/>
              <a:gd name="T17" fmla="*/ 225 h 348"/>
              <a:gd name="T18" fmla="*/ 254 w 348"/>
              <a:gd name="T19" fmla="*/ 225 h 348"/>
              <a:gd name="T20" fmla="*/ 69 w 348"/>
              <a:gd name="T21" fmla="*/ 266 h 348"/>
              <a:gd name="T22" fmla="*/ 121 w 348"/>
              <a:gd name="T23" fmla="*/ 329 h 348"/>
              <a:gd name="T24" fmla="*/ 18 w 348"/>
              <a:gd name="T25" fmla="*/ 318 h 348"/>
              <a:gd name="T26" fmla="*/ 275 w 348"/>
              <a:gd name="T27" fmla="*/ 266 h 348"/>
              <a:gd name="T28" fmla="*/ 327 w 348"/>
              <a:gd name="T29" fmla="*/ 329 h 348"/>
              <a:gd name="T30" fmla="*/ 224 w 348"/>
              <a:gd name="T31" fmla="*/ 318 h 348"/>
              <a:gd name="T32" fmla="*/ 173 w 348"/>
              <a:gd name="T33" fmla="*/ 0 h 348"/>
              <a:gd name="T34" fmla="*/ 143 w 348"/>
              <a:gd name="T35" fmla="*/ 68 h 348"/>
              <a:gd name="T36" fmla="*/ 102 w 348"/>
              <a:gd name="T37" fmla="*/ 154 h 348"/>
              <a:gd name="T38" fmla="*/ 164 w 348"/>
              <a:gd name="T39" fmla="*/ 164 h 348"/>
              <a:gd name="T40" fmla="*/ 114 w 348"/>
              <a:gd name="T41" fmla="*/ 260 h 348"/>
              <a:gd name="T42" fmla="*/ 111 w 348"/>
              <a:gd name="T43" fmla="*/ 224 h 348"/>
              <a:gd name="T44" fmla="*/ 31 w 348"/>
              <a:gd name="T45" fmla="*/ 224 h 348"/>
              <a:gd name="T46" fmla="*/ 0 w 348"/>
              <a:gd name="T47" fmla="*/ 317 h 348"/>
              <a:gd name="T48" fmla="*/ 11 w 348"/>
              <a:gd name="T49" fmla="*/ 348 h 348"/>
              <a:gd name="T50" fmla="*/ 142 w 348"/>
              <a:gd name="T51" fmla="*/ 338 h 348"/>
              <a:gd name="T52" fmla="*/ 128 w 348"/>
              <a:gd name="T53" fmla="*/ 274 h 348"/>
              <a:gd name="T54" fmla="*/ 218 w 348"/>
              <a:gd name="T55" fmla="*/ 274 h 348"/>
              <a:gd name="T56" fmla="*/ 204 w 348"/>
              <a:gd name="T57" fmla="*/ 338 h 348"/>
              <a:gd name="T58" fmla="*/ 338 w 348"/>
              <a:gd name="T59" fmla="*/ 348 h 348"/>
              <a:gd name="T60" fmla="*/ 348 w 348"/>
              <a:gd name="T61" fmla="*/ 317 h 348"/>
              <a:gd name="T62" fmla="*/ 315 w 348"/>
              <a:gd name="T63" fmla="*/ 224 h 348"/>
              <a:gd name="T64" fmla="*/ 235 w 348"/>
              <a:gd name="T65" fmla="*/ 224 h 348"/>
              <a:gd name="T66" fmla="*/ 232 w 348"/>
              <a:gd name="T67" fmla="*/ 260 h 348"/>
              <a:gd name="T68" fmla="*/ 183 w 348"/>
              <a:gd name="T69" fmla="*/ 164 h 348"/>
              <a:gd name="T70" fmla="*/ 244 w 348"/>
              <a:gd name="T71" fmla="*/ 154 h 348"/>
              <a:gd name="T72" fmla="*/ 203 w 348"/>
              <a:gd name="T73" fmla="*/ 68 h 348"/>
              <a:gd name="T74" fmla="*/ 173 w 348"/>
              <a:gd name="T75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8" h="348">
                <a:moveTo>
                  <a:pt x="172" y="21"/>
                </a:moveTo>
                <a:cubicBezTo>
                  <a:pt x="184" y="21"/>
                  <a:pt x="193" y="30"/>
                  <a:pt x="193" y="42"/>
                </a:cubicBezTo>
                <a:cubicBezTo>
                  <a:pt x="193" y="53"/>
                  <a:pt x="184" y="62"/>
                  <a:pt x="172" y="62"/>
                </a:cubicBezTo>
                <a:cubicBezTo>
                  <a:pt x="160" y="62"/>
                  <a:pt x="151" y="53"/>
                  <a:pt x="151" y="42"/>
                </a:cubicBezTo>
                <a:cubicBezTo>
                  <a:pt x="151" y="30"/>
                  <a:pt x="161" y="21"/>
                  <a:pt x="172" y="21"/>
                </a:cubicBezTo>
                <a:close/>
                <a:moveTo>
                  <a:pt x="172" y="82"/>
                </a:moveTo>
                <a:cubicBezTo>
                  <a:pt x="199" y="82"/>
                  <a:pt x="223" y="105"/>
                  <a:pt x="223" y="135"/>
                </a:cubicBezTo>
                <a:cubicBezTo>
                  <a:pt x="223" y="145"/>
                  <a:pt x="223" y="145"/>
                  <a:pt x="223" y="145"/>
                </a:cubicBezTo>
                <a:cubicBezTo>
                  <a:pt x="121" y="145"/>
                  <a:pt x="121" y="145"/>
                  <a:pt x="121" y="145"/>
                </a:cubicBezTo>
                <a:cubicBezTo>
                  <a:pt x="121" y="135"/>
                  <a:pt x="121" y="135"/>
                  <a:pt x="121" y="135"/>
                </a:cubicBezTo>
                <a:cubicBezTo>
                  <a:pt x="121" y="105"/>
                  <a:pt x="144" y="82"/>
                  <a:pt x="172" y="82"/>
                </a:cubicBezTo>
                <a:close/>
                <a:moveTo>
                  <a:pt x="69" y="205"/>
                </a:moveTo>
                <a:cubicBezTo>
                  <a:pt x="82" y="205"/>
                  <a:pt x="91" y="214"/>
                  <a:pt x="91" y="225"/>
                </a:cubicBezTo>
                <a:cubicBezTo>
                  <a:pt x="91" y="237"/>
                  <a:pt x="82" y="247"/>
                  <a:pt x="69" y="247"/>
                </a:cubicBezTo>
                <a:cubicBezTo>
                  <a:pt x="58" y="247"/>
                  <a:pt x="49" y="237"/>
                  <a:pt x="49" y="225"/>
                </a:cubicBezTo>
                <a:cubicBezTo>
                  <a:pt x="49" y="214"/>
                  <a:pt x="58" y="205"/>
                  <a:pt x="69" y="205"/>
                </a:cubicBezTo>
                <a:close/>
                <a:moveTo>
                  <a:pt x="275" y="205"/>
                </a:moveTo>
                <a:cubicBezTo>
                  <a:pt x="287" y="205"/>
                  <a:pt x="296" y="214"/>
                  <a:pt x="296" y="225"/>
                </a:cubicBezTo>
                <a:cubicBezTo>
                  <a:pt x="296" y="237"/>
                  <a:pt x="287" y="247"/>
                  <a:pt x="275" y="247"/>
                </a:cubicBezTo>
                <a:cubicBezTo>
                  <a:pt x="263" y="247"/>
                  <a:pt x="254" y="237"/>
                  <a:pt x="254" y="225"/>
                </a:cubicBezTo>
                <a:cubicBezTo>
                  <a:pt x="254" y="214"/>
                  <a:pt x="263" y="205"/>
                  <a:pt x="275" y="205"/>
                </a:cubicBezTo>
                <a:close/>
                <a:moveTo>
                  <a:pt x="69" y="266"/>
                </a:moveTo>
                <a:cubicBezTo>
                  <a:pt x="97" y="266"/>
                  <a:pt x="121" y="289"/>
                  <a:pt x="121" y="318"/>
                </a:cubicBezTo>
                <a:cubicBezTo>
                  <a:pt x="121" y="329"/>
                  <a:pt x="121" y="329"/>
                  <a:pt x="121" y="329"/>
                </a:cubicBezTo>
                <a:cubicBezTo>
                  <a:pt x="18" y="329"/>
                  <a:pt x="18" y="329"/>
                  <a:pt x="18" y="329"/>
                </a:cubicBezTo>
                <a:cubicBezTo>
                  <a:pt x="18" y="318"/>
                  <a:pt x="18" y="318"/>
                  <a:pt x="18" y="318"/>
                </a:cubicBezTo>
                <a:cubicBezTo>
                  <a:pt x="18" y="289"/>
                  <a:pt x="42" y="266"/>
                  <a:pt x="69" y="266"/>
                </a:cubicBezTo>
                <a:close/>
                <a:moveTo>
                  <a:pt x="275" y="266"/>
                </a:moveTo>
                <a:cubicBezTo>
                  <a:pt x="303" y="266"/>
                  <a:pt x="327" y="289"/>
                  <a:pt x="327" y="318"/>
                </a:cubicBezTo>
                <a:cubicBezTo>
                  <a:pt x="327" y="329"/>
                  <a:pt x="327" y="329"/>
                  <a:pt x="327" y="329"/>
                </a:cubicBezTo>
                <a:cubicBezTo>
                  <a:pt x="224" y="329"/>
                  <a:pt x="224" y="329"/>
                  <a:pt x="224" y="329"/>
                </a:cubicBezTo>
                <a:cubicBezTo>
                  <a:pt x="224" y="318"/>
                  <a:pt x="224" y="318"/>
                  <a:pt x="224" y="318"/>
                </a:cubicBezTo>
                <a:cubicBezTo>
                  <a:pt x="224" y="289"/>
                  <a:pt x="248" y="266"/>
                  <a:pt x="275" y="266"/>
                </a:cubicBezTo>
                <a:close/>
                <a:moveTo>
                  <a:pt x="173" y="0"/>
                </a:moveTo>
                <a:cubicBezTo>
                  <a:pt x="151" y="0"/>
                  <a:pt x="133" y="19"/>
                  <a:pt x="133" y="40"/>
                </a:cubicBezTo>
                <a:cubicBezTo>
                  <a:pt x="133" y="51"/>
                  <a:pt x="136" y="60"/>
                  <a:pt x="143" y="68"/>
                </a:cubicBezTo>
                <a:cubicBezTo>
                  <a:pt x="119" y="80"/>
                  <a:pt x="102" y="104"/>
                  <a:pt x="102" y="133"/>
                </a:cubicBezTo>
                <a:cubicBezTo>
                  <a:pt x="102" y="154"/>
                  <a:pt x="102" y="154"/>
                  <a:pt x="102" y="154"/>
                </a:cubicBezTo>
                <a:cubicBezTo>
                  <a:pt x="102" y="160"/>
                  <a:pt x="107" y="164"/>
                  <a:pt x="113" y="164"/>
                </a:cubicBezTo>
                <a:cubicBezTo>
                  <a:pt x="164" y="164"/>
                  <a:pt x="164" y="164"/>
                  <a:pt x="164" y="164"/>
                </a:cubicBezTo>
                <a:cubicBezTo>
                  <a:pt x="164" y="211"/>
                  <a:pt x="164" y="211"/>
                  <a:pt x="164" y="211"/>
                </a:cubicBezTo>
                <a:cubicBezTo>
                  <a:pt x="114" y="260"/>
                  <a:pt x="114" y="260"/>
                  <a:pt x="114" y="260"/>
                </a:cubicBezTo>
                <a:cubicBezTo>
                  <a:pt x="110" y="256"/>
                  <a:pt x="106" y="253"/>
                  <a:pt x="101" y="252"/>
                </a:cubicBezTo>
                <a:cubicBezTo>
                  <a:pt x="108" y="246"/>
                  <a:pt x="111" y="236"/>
                  <a:pt x="111" y="224"/>
                </a:cubicBezTo>
                <a:cubicBezTo>
                  <a:pt x="111" y="202"/>
                  <a:pt x="93" y="184"/>
                  <a:pt x="71" y="184"/>
                </a:cubicBezTo>
                <a:cubicBezTo>
                  <a:pt x="49" y="184"/>
                  <a:pt x="31" y="202"/>
                  <a:pt x="31" y="224"/>
                </a:cubicBezTo>
                <a:cubicBezTo>
                  <a:pt x="31" y="235"/>
                  <a:pt x="34" y="244"/>
                  <a:pt x="41" y="252"/>
                </a:cubicBezTo>
                <a:cubicBezTo>
                  <a:pt x="17" y="264"/>
                  <a:pt x="0" y="288"/>
                  <a:pt x="0" y="317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4"/>
                  <a:pt x="5" y="348"/>
                  <a:pt x="11" y="348"/>
                </a:cubicBezTo>
                <a:cubicBezTo>
                  <a:pt x="132" y="348"/>
                  <a:pt x="132" y="348"/>
                  <a:pt x="132" y="348"/>
                </a:cubicBezTo>
                <a:cubicBezTo>
                  <a:pt x="137" y="348"/>
                  <a:pt x="142" y="344"/>
                  <a:pt x="142" y="338"/>
                </a:cubicBezTo>
                <a:cubicBezTo>
                  <a:pt x="142" y="317"/>
                  <a:pt x="142" y="317"/>
                  <a:pt x="142" y="317"/>
                </a:cubicBezTo>
                <a:cubicBezTo>
                  <a:pt x="142" y="301"/>
                  <a:pt x="136" y="285"/>
                  <a:pt x="128" y="274"/>
                </a:cubicBezTo>
                <a:cubicBezTo>
                  <a:pt x="172" y="229"/>
                  <a:pt x="172" y="229"/>
                  <a:pt x="172" y="229"/>
                </a:cubicBezTo>
                <a:cubicBezTo>
                  <a:pt x="218" y="274"/>
                  <a:pt x="218" y="274"/>
                  <a:pt x="218" y="274"/>
                </a:cubicBezTo>
                <a:cubicBezTo>
                  <a:pt x="209" y="285"/>
                  <a:pt x="204" y="301"/>
                  <a:pt x="204" y="317"/>
                </a:cubicBezTo>
                <a:cubicBezTo>
                  <a:pt x="204" y="338"/>
                  <a:pt x="204" y="338"/>
                  <a:pt x="204" y="338"/>
                </a:cubicBezTo>
                <a:cubicBezTo>
                  <a:pt x="204" y="344"/>
                  <a:pt x="209" y="348"/>
                  <a:pt x="215" y="348"/>
                </a:cubicBezTo>
                <a:cubicBezTo>
                  <a:pt x="338" y="348"/>
                  <a:pt x="338" y="348"/>
                  <a:pt x="338" y="348"/>
                </a:cubicBezTo>
                <a:cubicBezTo>
                  <a:pt x="343" y="348"/>
                  <a:pt x="348" y="344"/>
                  <a:pt x="348" y="338"/>
                </a:cubicBezTo>
                <a:cubicBezTo>
                  <a:pt x="348" y="317"/>
                  <a:pt x="348" y="317"/>
                  <a:pt x="348" y="317"/>
                </a:cubicBezTo>
                <a:cubicBezTo>
                  <a:pt x="347" y="289"/>
                  <a:pt x="329" y="264"/>
                  <a:pt x="305" y="252"/>
                </a:cubicBezTo>
                <a:cubicBezTo>
                  <a:pt x="312" y="246"/>
                  <a:pt x="315" y="236"/>
                  <a:pt x="315" y="224"/>
                </a:cubicBezTo>
                <a:cubicBezTo>
                  <a:pt x="315" y="202"/>
                  <a:pt x="297" y="184"/>
                  <a:pt x="275" y="184"/>
                </a:cubicBezTo>
                <a:cubicBezTo>
                  <a:pt x="253" y="184"/>
                  <a:pt x="235" y="202"/>
                  <a:pt x="235" y="224"/>
                </a:cubicBezTo>
                <a:cubicBezTo>
                  <a:pt x="235" y="235"/>
                  <a:pt x="238" y="244"/>
                  <a:pt x="245" y="252"/>
                </a:cubicBezTo>
                <a:cubicBezTo>
                  <a:pt x="240" y="255"/>
                  <a:pt x="237" y="257"/>
                  <a:pt x="232" y="260"/>
                </a:cubicBezTo>
                <a:cubicBezTo>
                  <a:pt x="183" y="211"/>
                  <a:pt x="183" y="211"/>
                  <a:pt x="183" y="211"/>
                </a:cubicBezTo>
                <a:cubicBezTo>
                  <a:pt x="183" y="164"/>
                  <a:pt x="183" y="164"/>
                  <a:pt x="183" y="164"/>
                </a:cubicBezTo>
                <a:cubicBezTo>
                  <a:pt x="234" y="164"/>
                  <a:pt x="234" y="164"/>
                  <a:pt x="234" y="164"/>
                </a:cubicBezTo>
                <a:cubicBezTo>
                  <a:pt x="239" y="164"/>
                  <a:pt x="244" y="160"/>
                  <a:pt x="244" y="154"/>
                </a:cubicBezTo>
                <a:cubicBezTo>
                  <a:pt x="244" y="133"/>
                  <a:pt x="244" y="133"/>
                  <a:pt x="244" y="133"/>
                </a:cubicBezTo>
                <a:cubicBezTo>
                  <a:pt x="244" y="104"/>
                  <a:pt x="226" y="80"/>
                  <a:pt x="203" y="68"/>
                </a:cubicBezTo>
                <a:cubicBezTo>
                  <a:pt x="211" y="62"/>
                  <a:pt x="213" y="52"/>
                  <a:pt x="213" y="40"/>
                </a:cubicBezTo>
                <a:cubicBezTo>
                  <a:pt x="213" y="19"/>
                  <a:pt x="195" y="0"/>
                  <a:pt x="17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" name="Freeform 16">
            <a:extLst>
              <a:ext uri="{FF2B5EF4-FFF2-40B4-BE49-F238E27FC236}">
                <a16:creationId xmlns:a16="http://schemas.microsoft.com/office/drawing/2014/main" id="{6803E7C2-05C0-0B0C-D387-26872C86437C}"/>
              </a:ext>
            </a:extLst>
          </p:cNvPr>
          <p:cNvSpPr>
            <a:spLocks noEditPoints="1"/>
          </p:cNvSpPr>
          <p:nvPr/>
        </p:nvSpPr>
        <p:spPr bwMode="auto">
          <a:xfrm>
            <a:off x="5645551" y="1410011"/>
            <a:ext cx="259411" cy="196049"/>
          </a:xfrm>
          <a:custGeom>
            <a:avLst/>
            <a:gdLst>
              <a:gd name="T0" fmla="*/ 309 w 348"/>
              <a:gd name="T1" fmla="*/ 120 h 263"/>
              <a:gd name="T2" fmla="*/ 309 w 348"/>
              <a:gd name="T3" fmla="*/ 141 h 263"/>
              <a:gd name="T4" fmla="*/ 348 w 348"/>
              <a:gd name="T5" fmla="*/ 130 h 263"/>
              <a:gd name="T6" fmla="*/ 304 w 348"/>
              <a:gd name="T7" fmla="*/ 164 h 263"/>
              <a:gd name="T8" fmla="*/ 290 w 348"/>
              <a:gd name="T9" fmla="*/ 164 h 263"/>
              <a:gd name="T10" fmla="*/ 311 w 348"/>
              <a:gd name="T11" fmla="*/ 199 h 263"/>
              <a:gd name="T12" fmla="*/ 325 w 348"/>
              <a:gd name="T13" fmla="*/ 199 h 263"/>
              <a:gd name="T14" fmla="*/ 304 w 348"/>
              <a:gd name="T15" fmla="*/ 164 h 263"/>
              <a:gd name="T16" fmla="*/ 304 w 348"/>
              <a:gd name="T17" fmla="*/ 96 h 263"/>
              <a:gd name="T18" fmla="*/ 325 w 348"/>
              <a:gd name="T19" fmla="*/ 62 h 263"/>
              <a:gd name="T20" fmla="*/ 311 w 348"/>
              <a:gd name="T21" fmla="*/ 62 h 263"/>
              <a:gd name="T22" fmla="*/ 290 w 348"/>
              <a:gd name="T23" fmla="*/ 96 h 263"/>
              <a:gd name="T24" fmla="*/ 235 w 348"/>
              <a:gd name="T25" fmla="*/ 0 h 263"/>
              <a:gd name="T26" fmla="*/ 195 w 348"/>
              <a:gd name="T27" fmla="*/ 35 h 263"/>
              <a:gd name="T28" fmla="*/ 71 w 348"/>
              <a:gd name="T29" fmla="*/ 60 h 263"/>
              <a:gd name="T30" fmla="*/ 40 w 348"/>
              <a:gd name="T31" fmla="*/ 81 h 263"/>
              <a:gd name="T32" fmla="*/ 40 w 348"/>
              <a:gd name="T33" fmla="*/ 161 h 263"/>
              <a:gd name="T34" fmla="*/ 60 w 348"/>
              <a:gd name="T35" fmla="*/ 180 h 263"/>
              <a:gd name="T36" fmla="*/ 92 w 348"/>
              <a:gd name="T37" fmla="*/ 263 h 263"/>
              <a:gd name="T38" fmla="*/ 121 w 348"/>
              <a:gd name="T39" fmla="*/ 182 h 263"/>
              <a:gd name="T40" fmla="*/ 195 w 348"/>
              <a:gd name="T41" fmla="*/ 207 h 263"/>
              <a:gd name="T42" fmla="*/ 235 w 348"/>
              <a:gd name="T43" fmla="*/ 242 h 263"/>
              <a:gd name="T44" fmla="*/ 264 w 348"/>
              <a:gd name="T45" fmla="*/ 30 h 263"/>
              <a:gd name="T46" fmla="*/ 41 w 348"/>
              <a:gd name="T47" fmla="*/ 140 h 263"/>
              <a:gd name="T48" fmla="*/ 41 w 348"/>
              <a:gd name="T49" fmla="*/ 99 h 263"/>
              <a:gd name="T50" fmla="*/ 102 w 348"/>
              <a:gd name="T51" fmla="*/ 231 h 263"/>
              <a:gd name="T52" fmla="*/ 82 w 348"/>
              <a:gd name="T53" fmla="*/ 231 h 263"/>
              <a:gd name="T54" fmla="*/ 102 w 348"/>
              <a:gd name="T55" fmla="*/ 181 h 263"/>
              <a:gd name="T56" fmla="*/ 122 w 348"/>
              <a:gd name="T57" fmla="*/ 160 h 263"/>
              <a:gd name="T58" fmla="*/ 61 w 348"/>
              <a:gd name="T59" fmla="*/ 149 h 263"/>
              <a:gd name="T60" fmla="*/ 72 w 348"/>
              <a:gd name="T61" fmla="*/ 79 h 263"/>
              <a:gd name="T62" fmla="*/ 122 w 348"/>
              <a:gd name="T63" fmla="*/ 160 h 263"/>
              <a:gd name="T64" fmla="*/ 143 w 348"/>
              <a:gd name="T65" fmla="*/ 161 h 263"/>
              <a:gd name="T66" fmla="*/ 204 w 348"/>
              <a:gd name="T67" fmla="*/ 53 h 263"/>
              <a:gd name="T68" fmla="*/ 246 w 348"/>
              <a:gd name="T69" fmla="*/ 211 h 263"/>
              <a:gd name="T70" fmla="*/ 226 w 348"/>
              <a:gd name="T71" fmla="*/ 211 h 263"/>
              <a:gd name="T72" fmla="*/ 236 w 348"/>
              <a:gd name="T73" fmla="*/ 18 h 263"/>
              <a:gd name="T74" fmla="*/ 246 w 348"/>
              <a:gd name="T75" fmla="*/ 211 h 2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8" h="263">
                <a:moveTo>
                  <a:pt x="338" y="120"/>
                </a:moveTo>
                <a:cubicBezTo>
                  <a:pt x="309" y="120"/>
                  <a:pt x="309" y="120"/>
                  <a:pt x="309" y="120"/>
                </a:cubicBezTo>
                <a:cubicBezTo>
                  <a:pt x="302" y="120"/>
                  <a:pt x="298" y="124"/>
                  <a:pt x="298" y="130"/>
                </a:cubicBezTo>
                <a:cubicBezTo>
                  <a:pt x="298" y="136"/>
                  <a:pt x="302" y="141"/>
                  <a:pt x="309" y="141"/>
                </a:cubicBezTo>
                <a:cubicBezTo>
                  <a:pt x="338" y="141"/>
                  <a:pt x="338" y="141"/>
                  <a:pt x="338" y="141"/>
                </a:cubicBezTo>
                <a:cubicBezTo>
                  <a:pt x="343" y="141"/>
                  <a:pt x="348" y="136"/>
                  <a:pt x="348" y="130"/>
                </a:cubicBezTo>
                <a:cubicBezTo>
                  <a:pt x="347" y="124"/>
                  <a:pt x="342" y="120"/>
                  <a:pt x="338" y="120"/>
                </a:cubicBezTo>
                <a:close/>
                <a:moveTo>
                  <a:pt x="304" y="164"/>
                </a:moveTo>
                <a:cubicBezTo>
                  <a:pt x="302" y="163"/>
                  <a:pt x="300" y="162"/>
                  <a:pt x="297" y="162"/>
                </a:cubicBezTo>
                <a:cubicBezTo>
                  <a:pt x="294" y="162"/>
                  <a:pt x="292" y="163"/>
                  <a:pt x="290" y="164"/>
                </a:cubicBezTo>
                <a:cubicBezTo>
                  <a:pt x="287" y="168"/>
                  <a:pt x="287" y="174"/>
                  <a:pt x="290" y="178"/>
                </a:cubicBezTo>
                <a:cubicBezTo>
                  <a:pt x="311" y="199"/>
                  <a:pt x="311" y="199"/>
                  <a:pt x="311" y="199"/>
                </a:cubicBezTo>
                <a:cubicBezTo>
                  <a:pt x="313" y="201"/>
                  <a:pt x="315" y="202"/>
                  <a:pt x="318" y="202"/>
                </a:cubicBezTo>
                <a:cubicBezTo>
                  <a:pt x="320" y="202"/>
                  <a:pt x="323" y="201"/>
                  <a:pt x="325" y="199"/>
                </a:cubicBezTo>
                <a:cubicBezTo>
                  <a:pt x="328" y="196"/>
                  <a:pt x="328" y="189"/>
                  <a:pt x="325" y="185"/>
                </a:cubicBezTo>
                <a:lnTo>
                  <a:pt x="304" y="164"/>
                </a:lnTo>
                <a:close/>
                <a:moveTo>
                  <a:pt x="297" y="99"/>
                </a:moveTo>
                <a:cubicBezTo>
                  <a:pt x="299" y="99"/>
                  <a:pt x="302" y="98"/>
                  <a:pt x="304" y="96"/>
                </a:cubicBezTo>
                <a:cubicBezTo>
                  <a:pt x="325" y="75"/>
                  <a:pt x="325" y="75"/>
                  <a:pt x="325" y="75"/>
                </a:cubicBezTo>
                <a:cubicBezTo>
                  <a:pt x="328" y="72"/>
                  <a:pt x="328" y="64"/>
                  <a:pt x="325" y="62"/>
                </a:cubicBezTo>
                <a:cubicBezTo>
                  <a:pt x="323" y="60"/>
                  <a:pt x="321" y="59"/>
                  <a:pt x="318" y="59"/>
                </a:cubicBezTo>
                <a:cubicBezTo>
                  <a:pt x="315" y="59"/>
                  <a:pt x="313" y="60"/>
                  <a:pt x="311" y="62"/>
                </a:cubicBezTo>
                <a:cubicBezTo>
                  <a:pt x="290" y="82"/>
                  <a:pt x="290" y="82"/>
                  <a:pt x="290" y="82"/>
                </a:cubicBezTo>
                <a:cubicBezTo>
                  <a:pt x="287" y="86"/>
                  <a:pt x="287" y="92"/>
                  <a:pt x="290" y="96"/>
                </a:cubicBezTo>
                <a:cubicBezTo>
                  <a:pt x="292" y="98"/>
                  <a:pt x="295" y="99"/>
                  <a:pt x="297" y="99"/>
                </a:cubicBezTo>
                <a:close/>
                <a:moveTo>
                  <a:pt x="235" y="0"/>
                </a:moveTo>
                <a:cubicBezTo>
                  <a:pt x="220" y="0"/>
                  <a:pt x="207" y="12"/>
                  <a:pt x="204" y="25"/>
                </a:cubicBezTo>
                <a:cubicBezTo>
                  <a:pt x="195" y="35"/>
                  <a:pt x="195" y="35"/>
                  <a:pt x="195" y="35"/>
                </a:cubicBezTo>
                <a:cubicBezTo>
                  <a:pt x="179" y="50"/>
                  <a:pt x="155" y="60"/>
                  <a:pt x="132" y="60"/>
                </a:cubicBezTo>
                <a:cubicBezTo>
                  <a:pt x="71" y="60"/>
                  <a:pt x="71" y="60"/>
                  <a:pt x="71" y="60"/>
                </a:cubicBezTo>
                <a:cubicBezTo>
                  <a:pt x="59" y="60"/>
                  <a:pt x="47" y="68"/>
                  <a:pt x="42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18" y="81"/>
                  <a:pt x="0" y="99"/>
                  <a:pt x="0" y="121"/>
                </a:cubicBezTo>
                <a:cubicBezTo>
                  <a:pt x="0" y="143"/>
                  <a:pt x="18" y="161"/>
                  <a:pt x="40" y="161"/>
                </a:cubicBezTo>
                <a:cubicBezTo>
                  <a:pt x="42" y="161"/>
                  <a:pt x="42" y="161"/>
                  <a:pt x="42" y="161"/>
                </a:cubicBezTo>
                <a:cubicBezTo>
                  <a:pt x="46" y="169"/>
                  <a:pt x="52" y="176"/>
                  <a:pt x="60" y="180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1" y="249"/>
                  <a:pt x="75" y="263"/>
                  <a:pt x="92" y="263"/>
                </a:cubicBezTo>
                <a:cubicBezTo>
                  <a:pt x="109" y="263"/>
                  <a:pt x="121" y="249"/>
                  <a:pt x="121" y="233"/>
                </a:cubicBezTo>
                <a:cubicBezTo>
                  <a:pt x="121" y="182"/>
                  <a:pt x="121" y="182"/>
                  <a:pt x="121" y="182"/>
                </a:cubicBezTo>
                <a:cubicBezTo>
                  <a:pt x="132" y="182"/>
                  <a:pt x="132" y="182"/>
                  <a:pt x="132" y="182"/>
                </a:cubicBezTo>
                <a:cubicBezTo>
                  <a:pt x="155" y="182"/>
                  <a:pt x="179" y="192"/>
                  <a:pt x="195" y="207"/>
                </a:cubicBezTo>
                <a:cubicBezTo>
                  <a:pt x="204" y="217"/>
                  <a:pt x="204" y="217"/>
                  <a:pt x="204" y="217"/>
                </a:cubicBezTo>
                <a:cubicBezTo>
                  <a:pt x="207" y="231"/>
                  <a:pt x="220" y="242"/>
                  <a:pt x="235" y="242"/>
                </a:cubicBezTo>
                <a:cubicBezTo>
                  <a:pt x="252" y="242"/>
                  <a:pt x="264" y="229"/>
                  <a:pt x="264" y="212"/>
                </a:cubicBezTo>
                <a:cubicBezTo>
                  <a:pt x="264" y="30"/>
                  <a:pt x="264" y="30"/>
                  <a:pt x="264" y="30"/>
                </a:cubicBezTo>
                <a:cubicBezTo>
                  <a:pt x="264" y="13"/>
                  <a:pt x="250" y="0"/>
                  <a:pt x="235" y="0"/>
                </a:cubicBezTo>
                <a:close/>
                <a:moveTo>
                  <a:pt x="41" y="140"/>
                </a:moveTo>
                <a:cubicBezTo>
                  <a:pt x="29" y="140"/>
                  <a:pt x="20" y="132"/>
                  <a:pt x="20" y="120"/>
                </a:cubicBezTo>
                <a:cubicBezTo>
                  <a:pt x="20" y="109"/>
                  <a:pt x="29" y="99"/>
                  <a:pt x="41" y="99"/>
                </a:cubicBezTo>
                <a:lnTo>
                  <a:pt x="41" y="140"/>
                </a:lnTo>
                <a:close/>
                <a:moveTo>
                  <a:pt x="102" y="231"/>
                </a:moveTo>
                <a:cubicBezTo>
                  <a:pt x="102" y="238"/>
                  <a:pt x="97" y="242"/>
                  <a:pt x="92" y="242"/>
                </a:cubicBezTo>
                <a:cubicBezTo>
                  <a:pt x="86" y="242"/>
                  <a:pt x="82" y="238"/>
                  <a:pt x="82" y="231"/>
                </a:cubicBezTo>
                <a:cubicBezTo>
                  <a:pt x="82" y="181"/>
                  <a:pt x="82" y="181"/>
                  <a:pt x="82" y="181"/>
                </a:cubicBezTo>
                <a:cubicBezTo>
                  <a:pt x="102" y="181"/>
                  <a:pt x="102" y="181"/>
                  <a:pt x="102" y="181"/>
                </a:cubicBezTo>
                <a:lnTo>
                  <a:pt x="102" y="231"/>
                </a:lnTo>
                <a:close/>
                <a:moveTo>
                  <a:pt x="122" y="160"/>
                </a:moveTo>
                <a:cubicBezTo>
                  <a:pt x="72" y="160"/>
                  <a:pt x="72" y="160"/>
                  <a:pt x="72" y="160"/>
                </a:cubicBezTo>
                <a:cubicBezTo>
                  <a:pt x="66" y="160"/>
                  <a:pt x="61" y="156"/>
                  <a:pt x="61" y="149"/>
                </a:cubicBezTo>
                <a:cubicBezTo>
                  <a:pt x="61" y="90"/>
                  <a:pt x="61" y="90"/>
                  <a:pt x="61" y="90"/>
                </a:cubicBezTo>
                <a:cubicBezTo>
                  <a:pt x="61" y="84"/>
                  <a:pt x="66" y="79"/>
                  <a:pt x="72" y="79"/>
                </a:cubicBezTo>
                <a:cubicBezTo>
                  <a:pt x="122" y="79"/>
                  <a:pt x="122" y="79"/>
                  <a:pt x="122" y="79"/>
                </a:cubicBezTo>
                <a:lnTo>
                  <a:pt x="122" y="160"/>
                </a:lnTo>
                <a:close/>
                <a:moveTo>
                  <a:pt x="204" y="188"/>
                </a:moveTo>
                <a:cubicBezTo>
                  <a:pt x="188" y="173"/>
                  <a:pt x="166" y="164"/>
                  <a:pt x="143" y="161"/>
                </a:cubicBezTo>
                <a:cubicBezTo>
                  <a:pt x="143" y="79"/>
                  <a:pt x="143" y="79"/>
                  <a:pt x="143" y="79"/>
                </a:cubicBezTo>
                <a:cubicBezTo>
                  <a:pt x="166" y="77"/>
                  <a:pt x="188" y="68"/>
                  <a:pt x="204" y="53"/>
                </a:cubicBezTo>
                <a:lnTo>
                  <a:pt x="204" y="188"/>
                </a:lnTo>
                <a:close/>
                <a:moveTo>
                  <a:pt x="246" y="211"/>
                </a:moveTo>
                <a:cubicBezTo>
                  <a:pt x="246" y="217"/>
                  <a:pt x="241" y="221"/>
                  <a:pt x="236" y="221"/>
                </a:cubicBezTo>
                <a:cubicBezTo>
                  <a:pt x="230" y="221"/>
                  <a:pt x="226" y="217"/>
                  <a:pt x="226" y="211"/>
                </a:cubicBezTo>
                <a:cubicBezTo>
                  <a:pt x="226" y="28"/>
                  <a:pt x="226" y="28"/>
                  <a:pt x="226" y="28"/>
                </a:cubicBezTo>
                <a:cubicBezTo>
                  <a:pt x="226" y="23"/>
                  <a:pt x="230" y="18"/>
                  <a:pt x="236" y="18"/>
                </a:cubicBezTo>
                <a:cubicBezTo>
                  <a:pt x="241" y="18"/>
                  <a:pt x="246" y="23"/>
                  <a:pt x="246" y="28"/>
                </a:cubicBezTo>
                <a:lnTo>
                  <a:pt x="246" y="2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" name="Freeform 17">
            <a:extLst>
              <a:ext uri="{FF2B5EF4-FFF2-40B4-BE49-F238E27FC236}">
                <a16:creationId xmlns:a16="http://schemas.microsoft.com/office/drawing/2014/main" id="{E652D3A9-7A4F-1B13-2292-EFC541BAA306}"/>
              </a:ext>
            </a:extLst>
          </p:cNvPr>
          <p:cNvSpPr>
            <a:spLocks noEditPoints="1"/>
          </p:cNvSpPr>
          <p:nvPr/>
        </p:nvSpPr>
        <p:spPr bwMode="auto">
          <a:xfrm>
            <a:off x="5645551" y="2486418"/>
            <a:ext cx="259411" cy="227358"/>
          </a:xfrm>
          <a:custGeom>
            <a:avLst/>
            <a:gdLst>
              <a:gd name="T0" fmla="*/ 207 w 348"/>
              <a:gd name="T1" fmla="*/ 163 h 305"/>
              <a:gd name="T2" fmla="*/ 138 w 348"/>
              <a:gd name="T3" fmla="*/ 163 h 305"/>
              <a:gd name="T4" fmla="*/ 0 w 348"/>
              <a:gd name="T5" fmla="*/ 173 h 305"/>
              <a:gd name="T6" fmla="*/ 10 w 348"/>
              <a:gd name="T7" fmla="*/ 223 h 305"/>
              <a:gd name="T8" fmla="*/ 113 w 348"/>
              <a:gd name="T9" fmla="*/ 284 h 305"/>
              <a:gd name="T10" fmla="*/ 91 w 348"/>
              <a:gd name="T11" fmla="*/ 295 h 305"/>
              <a:gd name="T12" fmla="*/ 243 w 348"/>
              <a:gd name="T13" fmla="*/ 305 h 305"/>
              <a:gd name="T14" fmla="*/ 243 w 348"/>
              <a:gd name="T15" fmla="*/ 284 h 305"/>
              <a:gd name="T16" fmla="*/ 220 w 348"/>
              <a:gd name="T17" fmla="*/ 223 h 305"/>
              <a:gd name="T18" fmla="*/ 344 w 348"/>
              <a:gd name="T19" fmla="*/ 213 h 305"/>
              <a:gd name="T20" fmla="*/ 335 w 348"/>
              <a:gd name="T21" fmla="*/ 163 h 305"/>
              <a:gd name="T22" fmla="*/ 22 w 348"/>
              <a:gd name="T23" fmla="*/ 203 h 305"/>
              <a:gd name="T24" fmla="*/ 133 w 348"/>
              <a:gd name="T25" fmla="*/ 182 h 305"/>
              <a:gd name="T26" fmla="*/ 135 w 348"/>
              <a:gd name="T27" fmla="*/ 283 h 305"/>
              <a:gd name="T28" fmla="*/ 173 w 348"/>
              <a:gd name="T29" fmla="*/ 163 h 305"/>
              <a:gd name="T30" fmla="*/ 210 w 348"/>
              <a:gd name="T31" fmla="*/ 283 h 305"/>
              <a:gd name="T32" fmla="*/ 325 w 348"/>
              <a:gd name="T33" fmla="*/ 203 h 305"/>
              <a:gd name="T34" fmla="*/ 214 w 348"/>
              <a:gd name="T35" fmla="*/ 182 h 305"/>
              <a:gd name="T36" fmla="*/ 325 w 348"/>
              <a:gd name="T37" fmla="*/ 203 h 305"/>
              <a:gd name="T38" fmla="*/ 326 w 348"/>
              <a:gd name="T39" fmla="*/ 41 h 305"/>
              <a:gd name="T40" fmla="*/ 246 w 348"/>
              <a:gd name="T41" fmla="*/ 41 h 305"/>
              <a:gd name="T42" fmla="*/ 227 w 348"/>
              <a:gd name="T43" fmla="*/ 121 h 305"/>
              <a:gd name="T44" fmla="*/ 237 w 348"/>
              <a:gd name="T45" fmla="*/ 142 h 305"/>
              <a:gd name="T46" fmla="*/ 348 w 348"/>
              <a:gd name="T47" fmla="*/ 131 h 305"/>
              <a:gd name="T48" fmla="*/ 315 w 348"/>
              <a:gd name="T49" fmla="*/ 68 h 305"/>
              <a:gd name="T50" fmla="*/ 306 w 348"/>
              <a:gd name="T51" fmla="*/ 42 h 305"/>
              <a:gd name="T52" fmla="*/ 264 w 348"/>
              <a:gd name="T53" fmla="*/ 42 h 305"/>
              <a:gd name="T54" fmla="*/ 245 w 348"/>
              <a:gd name="T55" fmla="*/ 122 h 305"/>
              <a:gd name="T56" fmla="*/ 325 w 348"/>
              <a:gd name="T57" fmla="*/ 122 h 305"/>
              <a:gd name="T58" fmla="*/ 11 w 348"/>
              <a:gd name="T59" fmla="*/ 143 h 305"/>
              <a:gd name="T60" fmla="*/ 124 w 348"/>
              <a:gd name="T61" fmla="*/ 132 h 305"/>
              <a:gd name="T62" fmla="*/ 92 w 348"/>
              <a:gd name="T63" fmla="*/ 70 h 305"/>
              <a:gd name="T64" fmla="*/ 63 w 348"/>
              <a:gd name="T65" fmla="*/ 2 h 305"/>
              <a:gd name="T66" fmla="*/ 35 w 348"/>
              <a:gd name="T67" fmla="*/ 70 h 305"/>
              <a:gd name="T68" fmla="*/ 1 w 348"/>
              <a:gd name="T69" fmla="*/ 132 h 305"/>
              <a:gd name="T70" fmla="*/ 61 w 348"/>
              <a:gd name="T71" fmla="*/ 21 h 305"/>
              <a:gd name="T72" fmla="*/ 61 w 348"/>
              <a:gd name="T73" fmla="*/ 62 h 305"/>
              <a:gd name="T74" fmla="*/ 61 w 348"/>
              <a:gd name="T75" fmla="*/ 21 h 305"/>
              <a:gd name="T76" fmla="*/ 101 w 348"/>
              <a:gd name="T77" fmla="*/ 121 h 305"/>
              <a:gd name="T78" fmla="*/ 61 w 348"/>
              <a:gd name="T79" fmla="*/ 81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48" h="305">
                <a:moveTo>
                  <a:pt x="335" y="163"/>
                </a:moveTo>
                <a:cubicBezTo>
                  <a:pt x="207" y="163"/>
                  <a:pt x="207" y="163"/>
                  <a:pt x="207" y="163"/>
                </a:cubicBezTo>
                <a:cubicBezTo>
                  <a:pt x="200" y="149"/>
                  <a:pt x="190" y="142"/>
                  <a:pt x="173" y="142"/>
                </a:cubicBezTo>
                <a:cubicBezTo>
                  <a:pt x="155" y="142"/>
                  <a:pt x="145" y="148"/>
                  <a:pt x="138" y="163"/>
                </a:cubicBezTo>
                <a:cubicBezTo>
                  <a:pt x="10" y="163"/>
                  <a:pt x="10" y="163"/>
                  <a:pt x="10" y="163"/>
                </a:cubicBezTo>
                <a:cubicBezTo>
                  <a:pt x="4" y="163"/>
                  <a:pt x="0" y="167"/>
                  <a:pt x="0" y="173"/>
                </a:cubicBezTo>
                <a:cubicBezTo>
                  <a:pt x="0" y="213"/>
                  <a:pt x="0" y="213"/>
                  <a:pt x="0" y="213"/>
                </a:cubicBezTo>
                <a:cubicBezTo>
                  <a:pt x="0" y="219"/>
                  <a:pt x="4" y="223"/>
                  <a:pt x="10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122" y="240"/>
                  <a:pt x="118" y="260"/>
                  <a:pt x="113" y="284"/>
                </a:cubicBezTo>
                <a:cubicBezTo>
                  <a:pt x="101" y="284"/>
                  <a:pt x="101" y="284"/>
                  <a:pt x="101" y="284"/>
                </a:cubicBezTo>
                <a:cubicBezTo>
                  <a:pt x="96" y="284"/>
                  <a:pt x="91" y="289"/>
                  <a:pt x="91" y="295"/>
                </a:cubicBezTo>
                <a:cubicBezTo>
                  <a:pt x="91" y="301"/>
                  <a:pt x="96" y="305"/>
                  <a:pt x="101" y="305"/>
                </a:cubicBezTo>
                <a:cubicBezTo>
                  <a:pt x="243" y="305"/>
                  <a:pt x="243" y="305"/>
                  <a:pt x="243" y="305"/>
                </a:cubicBezTo>
                <a:cubicBezTo>
                  <a:pt x="248" y="305"/>
                  <a:pt x="253" y="301"/>
                  <a:pt x="253" y="295"/>
                </a:cubicBezTo>
                <a:cubicBezTo>
                  <a:pt x="253" y="289"/>
                  <a:pt x="248" y="284"/>
                  <a:pt x="243" y="284"/>
                </a:cubicBezTo>
                <a:cubicBezTo>
                  <a:pt x="232" y="284"/>
                  <a:pt x="232" y="284"/>
                  <a:pt x="232" y="284"/>
                </a:cubicBezTo>
                <a:cubicBezTo>
                  <a:pt x="227" y="260"/>
                  <a:pt x="223" y="241"/>
                  <a:pt x="220" y="223"/>
                </a:cubicBezTo>
                <a:cubicBezTo>
                  <a:pt x="334" y="223"/>
                  <a:pt x="334" y="223"/>
                  <a:pt x="334" y="223"/>
                </a:cubicBezTo>
                <a:cubicBezTo>
                  <a:pt x="340" y="223"/>
                  <a:pt x="344" y="219"/>
                  <a:pt x="344" y="213"/>
                </a:cubicBezTo>
                <a:cubicBezTo>
                  <a:pt x="344" y="173"/>
                  <a:pt x="344" y="173"/>
                  <a:pt x="344" y="173"/>
                </a:cubicBezTo>
                <a:cubicBezTo>
                  <a:pt x="346" y="167"/>
                  <a:pt x="341" y="163"/>
                  <a:pt x="335" y="163"/>
                </a:cubicBezTo>
                <a:close/>
                <a:moveTo>
                  <a:pt x="129" y="203"/>
                </a:moveTo>
                <a:cubicBezTo>
                  <a:pt x="22" y="203"/>
                  <a:pt x="22" y="203"/>
                  <a:pt x="22" y="203"/>
                </a:cubicBezTo>
                <a:cubicBezTo>
                  <a:pt x="22" y="182"/>
                  <a:pt x="22" y="182"/>
                  <a:pt x="22" y="182"/>
                </a:cubicBezTo>
                <a:cubicBezTo>
                  <a:pt x="133" y="182"/>
                  <a:pt x="133" y="182"/>
                  <a:pt x="133" y="182"/>
                </a:cubicBezTo>
                <a:cubicBezTo>
                  <a:pt x="132" y="188"/>
                  <a:pt x="131" y="195"/>
                  <a:pt x="129" y="203"/>
                </a:cubicBezTo>
                <a:close/>
                <a:moveTo>
                  <a:pt x="135" y="283"/>
                </a:moveTo>
                <a:cubicBezTo>
                  <a:pt x="145" y="223"/>
                  <a:pt x="150" y="189"/>
                  <a:pt x="156" y="173"/>
                </a:cubicBezTo>
                <a:cubicBezTo>
                  <a:pt x="160" y="165"/>
                  <a:pt x="164" y="163"/>
                  <a:pt x="173" y="163"/>
                </a:cubicBezTo>
                <a:cubicBezTo>
                  <a:pt x="182" y="163"/>
                  <a:pt x="186" y="165"/>
                  <a:pt x="188" y="173"/>
                </a:cubicBezTo>
                <a:cubicBezTo>
                  <a:pt x="196" y="189"/>
                  <a:pt x="200" y="223"/>
                  <a:pt x="210" y="283"/>
                </a:cubicBezTo>
                <a:lnTo>
                  <a:pt x="135" y="283"/>
                </a:lnTo>
                <a:close/>
                <a:moveTo>
                  <a:pt x="325" y="203"/>
                </a:moveTo>
                <a:cubicBezTo>
                  <a:pt x="219" y="203"/>
                  <a:pt x="219" y="203"/>
                  <a:pt x="219" y="203"/>
                </a:cubicBezTo>
                <a:cubicBezTo>
                  <a:pt x="217" y="195"/>
                  <a:pt x="216" y="188"/>
                  <a:pt x="214" y="182"/>
                </a:cubicBezTo>
                <a:cubicBezTo>
                  <a:pt x="325" y="182"/>
                  <a:pt x="325" y="182"/>
                  <a:pt x="325" y="182"/>
                </a:cubicBezTo>
                <a:lnTo>
                  <a:pt x="325" y="203"/>
                </a:lnTo>
                <a:close/>
                <a:moveTo>
                  <a:pt x="315" y="68"/>
                </a:moveTo>
                <a:cubicBezTo>
                  <a:pt x="321" y="62"/>
                  <a:pt x="326" y="52"/>
                  <a:pt x="326" y="41"/>
                </a:cubicBezTo>
                <a:cubicBezTo>
                  <a:pt x="326" y="18"/>
                  <a:pt x="307" y="0"/>
                  <a:pt x="286" y="0"/>
                </a:cubicBezTo>
                <a:cubicBezTo>
                  <a:pt x="264" y="0"/>
                  <a:pt x="246" y="18"/>
                  <a:pt x="246" y="41"/>
                </a:cubicBezTo>
                <a:cubicBezTo>
                  <a:pt x="246" y="52"/>
                  <a:pt x="251" y="62"/>
                  <a:pt x="257" y="68"/>
                </a:cubicBezTo>
                <a:cubicBezTo>
                  <a:pt x="239" y="79"/>
                  <a:pt x="227" y="98"/>
                  <a:pt x="227" y="121"/>
                </a:cubicBezTo>
                <a:cubicBezTo>
                  <a:pt x="227" y="131"/>
                  <a:pt x="227" y="131"/>
                  <a:pt x="227" y="131"/>
                </a:cubicBezTo>
                <a:cubicBezTo>
                  <a:pt x="227" y="137"/>
                  <a:pt x="231" y="142"/>
                  <a:pt x="237" y="142"/>
                </a:cubicBezTo>
                <a:cubicBezTo>
                  <a:pt x="338" y="142"/>
                  <a:pt x="338" y="142"/>
                  <a:pt x="338" y="142"/>
                </a:cubicBezTo>
                <a:cubicBezTo>
                  <a:pt x="343" y="142"/>
                  <a:pt x="348" y="137"/>
                  <a:pt x="348" y="131"/>
                </a:cubicBezTo>
                <a:cubicBezTo>
                  <a:pt x="348" y="121"/>
                  <a:pt x="348" y="121"/>
                  <a:pt x="348" y="121"/>
                </a:cubicBezTo>
                <a:cubicBezTo>
                  <a:pt x="346" y="99"/>
                  <a:pt x="333" y="79"/>
                  <a:pt x="315" y="68"/>
                </a:cubicBezTo>
                <a:close/>
                <a:moveTo>
                  <a:pt x="285" y="21"/>
                </a:moveTo>
                <a:cubicBezTo>
                  <a:pt x="296" y="21"/>
                  <a:pt x="306" y="30"/>
                  <a:pt x="306" y="42"/>
                </a:cubicBezTo>
                <a:cubicBezTo>
                  <a:pt x="306" y="53"/>
                  <a:pt x="296" y="63"/>
                  <a:pt x="285" y="63"/>
                </a:cubicBezTo>
                <a:cubicBezTo>
                  <a:pt x="274" y="63"/>
                  <a:pt x="264" y="53"/>
                  <a:pt x="264" y="42"/>
                </a:cubicBezTo>
                <a:cubicBezTo>
                  <a:pt x="264" y="30"/>
                  <a:pt x="274" y="21"/>
                  <a:pt x="285" y="21"/>
                </a:cubicBezTo>
                <a:close/>
                <a:moveTo>
                  <a:pt x="245" y="122"/>
                </a:moveTo>
                <a:cubicBezTo>
                  <a:pt x="245" y="100"/>
                  <a:pt x="263" y="82"/>
                  <a:pt x="285" y="82"/>
                </a:cubicBezTo>
                <a:cubicBezTo>
                  <a:pt x="306" y="82"/>
                  <a:pt x="325" y="100"/>
                  <a:pt x="325" y="122"/>
                </a:cubicBezTo>
                <a:lnTo>
                  <a:pt x="245" y="122"/>
                </a:lnTo>
                <a:close/>
                <a:moveTo>
                  <a:pt x="11" y="143"/>
                </a:moveTo>
                <a:cubicBezTo>
                  <a:pt x="113" y="143"/>
                  <a:pt x="113" y="143"/>
                  <a:pt x="113" y="143"/>
                </a:cubicBezTo>
                <a:cubicBezTo>
                  <a:pt x="119" y="143"/>
                  <a:pt x="124" y="139"/>
                  <a:pt x="124" y="132"/>
                </a:cubicBezTo>
                <a:cubicBezTo>
                  <a:pt x="124" y="122"/>
                  <a:pt x="124" y="122"/>
                  <a:pt x="124" y="122"/>
                </a:cubicBezTo>
                <a:cubicBezTo>
                  <a:pt x="124" y="99"/>
                  <a:pt x="111" y="80"/>
                  <a:pt x="92" y="70"/>
                </a:cubicBezTo>
                <a:cubicBezTo>
                  <a:pt x="99" y="62"/>
                  <a:pt x="104" y="52"/>
                  <a:pt x="104" y="42"/>
                </a:cubicBezTo>
                <a:cubicBezTo>
                  <a:pt x="104" y="20"/>
                  <a:pt x="86" y="2"/>
                  <a:pt x="63" y="2"/>
                </a:cubicBezTo>
                <a:cubicBezTo>
                  <a:pt x="41" y="2"/>
                  <a:pt x="23" y="20"/>
                  <a:pt x="23" y="42"/>
                </a:cubicBezTo>
                <a:cubicBezTo>
                  <a:pt x="23" y="52"/>
                  <a:pt x="27" y="62"/>
                  <a:pt x="35" y="70"/>
                </a:cubicBezTo>
                <a:cubicBezTo>
                  <a:pt x="13" y="79"/>
                  <a:pt x="1" y="99"/>
                  <a:pt x="1" y="122"/>
                </a:cubicBezTo>
                <a:cubicBezTo>
                  <a:pt x="1" y="132"/>
                  <a:pt x="1" y="132"/>
                  <a:pt x="1" y="132"/>
                </a:cubicBezTo>
                <a:cubicBezTo>
                  <a:pt x="1" y="139"/>
                  <a:pt x="6" y="143"/>
                  <a:pt x="11" y="143"/>
                </a:cubicBezTo>
                <a:close/>
                <a:moveTo>
                  <a:pt x="61" y="21"/>
                </a:moveTo>
                <a:cubicBezTo>
                  <a:pt x="73" y="21"/>
                  <a:pt x="82" y="30"/>
                  <a:pt x="82" y="42"/>
                </a:cubicBezTo>
                <a:cubicBezTo>
                  <a:pt x="82" y="53"/>
                  <a:pt x="73" y="62"/>
                  <a:pt x="61" y="62"/>
                </a:cubicBezTo>
                <a:cubicBezTo>
                  <a:pt x="49" y="62"/>
                  <a:pt x="40" y="53"/>
                  <a:pt x="40" y="42"/>
                </a:cubicBezTo>
                <a:cubicBezTo>
                  <a:pt x="40" y="30"/>
                  <a:pt x="50" y="21"/>
                  <a:pt x="61" y="21"/>
                </a:cubicBezTo>
                <a:close/>
                <a:moveTo>
                  <a:pt x="61" y="81"/>
                </a:moveTo>
                <a:cubicBezTo>
                  <a:pt x="83" y="81"/>
                  <a:pt x="101" y="99"/>
                  <a:pt x="101" y="121"/>
                </a:cubicBezTo>
                <a:cubicBezTo>
                  <a:pt x="21" y="121"/>
                  <a:pt x="21" y="121"/>
                  <a:pt x="21" y="121"/>
                </a:cubicBezTo>
                <a:cubicBezTo>
                  <a:pt x="21" y="99"/>
                  <a:pt x="39" y="81"/>
                  <a:pt x="61" y="8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" name="Freeform 18">
            <a:extLst>
              <a:ext uri="{FF2B5EF4-FFF2-40B4-BE49-F238E27FC236}">
                <a16:creationId xmlns:a16="http://schemas.microsoft.com/office/drawing/2014/main" id="{359D0B30-99B7-C35E-4101-F0AA3796E887}"/>
              </a:ext>
            </a:extLst>
          </p:cNvPr>
          <p:cNvSpPr>
            <a:spLocks noEditPoints="1"/>
          </p:cNvSpPr>
          <p:nvPr/>
        </p:nvSpPr>
        <p:spPr bwMode="auto">
          <a:xfrm>
            <a:off x="5645551" y="1925851"/>
            <a:ext cx="259411" cy="256430"/>
          </a:xfrm>
          <a:custGeom>
            <a:avLst/>
            <a:gdLst>
              <a:gd name="T0" fmla="*/ 70 w 348"/>
              <a:gd name="T1" fmla="*/ 39 h 344"/>
              <a:gd name="T2" fmla="*/ 29 w 348"/>
              <a:gd name="T3" fmla="*/ 19 h 344"/>
              <a:gd name="T4" fmla="*/ 204 w 348"/>
              <a:gd name="T5" fmla="*/ 29 h 344"/>
              <a:gd name="T6" fmla="*/ 142 w 348"/>
              <a:gd name="T7" fmla="*/ 29 h 344"/>
              <a:gd name="T8" fmla="*/ 317 w 348"/>
              <a:gd name="T9" fmla="*/ 19 h 344"/>
              <a:gd name="T10" fmla="*/ 276 w 348"/>
              <a:gd name="T11" fmla="*/ 39 h 344"/>
              <a:gd name="T12" fmla="*/ 317 w 348"/>
              <a:gd name="T13" fmla="*/ 19 h 344"/>
              <a:gd name="T14" fmla="*/ 224 w 348"/>
              <a:gd name="T15" fmla="*/ 192 h 344"/>
              <a:gd name="T16" fmla="*/ 122 w 348"/>
              <a:gd name="T17" fmla="*/ 192 h 344"/>
              <a:gd name="T18" fmla="*/ 214 w 348"/>
              <a:gd name="T19" fmla="*/ 141 h 344"/>
              <a:gd name="T20" fmla="*/ 70 w 348"/>
              <a:gd name="T21" fmla="*/ 325 h 344"/>
              <a:gd name="T22" fmla="*/ 29 w 348"/>
              <a:gd name="T23" fmla="*/ 305 h 344"/>
              <a:gd name="T24" fmla="*/ 205 w 348"/>
              <a:gd name="T25" fmla="*/ 315 h 344"/>
              <a:gd name="T26" fmla="*/ 143 w 348"/>
              <a:gd name="T27" fmla="*/ 315 h 344"/>
              <a:gd name="T28" fmla="*/ 317 w 348"/>
              <a:gd name="T29" fmla="*/ 305 h 344"/>
              <a:gd name="T30" fmla="*/ 276 w 348"/>
              <a:gd name="T31" fmla="*/ 325 h 344"/>
              <a:gd name="T32" fmla="*/ 317 w 348"/>
              <a:gd name="T33" fmla="*/ 305 h 344"/>
              <a:gd name="T34" fmla="*/ 29 w 348"/>
              <a:gd name="T35" fmla="*/ 60 h 344"/>
              <a:gd name="T36" fmla="*/ 70 w 348"/>
              <a:gd name="T37" fmla="*/ 100 h 344"/>
              <a:gd name="T38" fmla="*/ 132 w 348"/>
              <a:gd name="T39" fmla="*/ 121 h 344"/>
              <a:gd name="T40" fmla="*/ 132 w 348"/>
              <a:gd name="T41" fmla="*/ 223 h 344"/>
              <a:gd name="T42" fmla="*/ 70 w 348"/>
              <a:gd name="T43" fmla="*/ 243 h 344"/>
              <a:gd name="T44" fmla="*/ 29 w 348"/>
              <a:gd name="T45" fmla="*/ 284 h 344"/>
              <a:gd name="T46" fmla="*/ 70 w 348"/>
              <a:gd name="T47" fmla="*/ 344 h 344"/>
              <a:gd name="T48" fmla="*/ 60 w 348"/>
              <a:gd name="T49" fmla="*/ 284 h 344"/>
              <a:gd name="T50" fmla="*/ 163 w 348"/>
              <a:gd name="T51" fmla="*/ 263 h 344"/>
              <a:gd name="T52" fmla="*/ 122 w 348"/>
              <a:gd name="T53" fmla="*/ 314 h 344"/>
              <a:gd name="T54" fmla="*/ 223 w 348"/>
              <a:gd name="T55" fmla="*/ 314 h 344"/>
              <a:gd name="T56" fmla="*/ 182 w 348"/>
              <a:gd name="T57" fmla="*/ 263 h 344"/>
              <a:gd name="T58" fmla="*/ 285 w 348"/>
              <a:gd name="T59" fmla="*/ 284 h 344"/>
              <a:gd name="T60" fmla="*/ 275 w 348"/>
              <a:gd name="T61" fmla="*/ 344 h 344"/>
              <a:gd name="T62" fmla="*/ 316 w 348"/>
              <a:gd name="T63" fmla="*/ 284 h 344"/>
              <a:gd name="T64" fmla="*/ 275 w 348"/>
              <a:gd name="T65" fmla="*/ 243 h 344"/>
              <a:gd name="T66" fmla="*/ 212 w 348"/>
              <a:gd name="T67" fmla="*/ 223 h 344"/>
              <a:gd name="T68" fmla="*/ 212 w 348"/>
              <a:gd name="T69" fmla="*/ 121 h 344"/>
              <a:gd name="T70" fmla="*/ 276 w 348"/>
              <a:gd name="T71" fmla="*/ 100 h 344"/>
              <a:gd name="T72" fmla="*/ 317 w 348"/>
              <a:gd name="T73" fmla="*/ 60 h 344"/>
              <a:gd name="T74" fmla="*/ 276 w 348"/>
              <a:gd name="T75" fmla="*/ 0 h 344"/>
              <a:gd name="T76" fmla="*/ 287 w 348"/>
              <a:gd name="T77" fmla="*/ 60 h 344"/>
              <a:gd name="T78" fmla="*/ 183 w 348"/>
              <a:gd name="T79" fmla="*/ 81 h 344"/>
              <a:gd name="T80" fmla="*/ 224 w 348"/>
              <a:gd name="T81" fmla="*/ 30 h 344"/>
              <a:gd name="T82" fmla="*/ 123 w 348"/>
              <a:gd name="T83" fmla="*/ 30 h 344"/>
              <a:gd name="T84" fmla="*/ 164 w 348"/>
              <a:gd name="T85" fmla="*/ 81 h 344"/>
              <a:gd name="T86" fmla="*/ 61 w 348"/>
              <a:gd name="T87" fmla="*/ 60 h 344"/>
              <a:gd name="T88" fmla="*/ 71 w 348"/>
              <a:gd name="T89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48" h="344">
                <a:moveTo>
                  <a:pt x="70" y="19"/>
                </a:moveTo>
                <a:cubicBezTo>
                  <a:pt x="76" y="19"/>
                  <a:pt x="80" y="23"/>
                  <a:pt x="80" y="29"/>
                </a:cubicBezTo>
                <a:cubicBezTo>
                  <a:pt x="80" y="34"/>
                  <a:pt x="76" y="39"/>
                  <a:pt x="70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24" y="39"/>
                  <a:pt x="19" y="34"/>
                  <a:pt x="19" y="29"/>
                </a:cubicBezTo>
                <a:cubicBezTo>
                  <a:pt x="19" y="23"/>
                  <a:pt x="24" y="19"/>
                  <a:pt x="29" y="19"/>
                </a:cubicBezTo>
                <a:lnTo>
                  <a:pt x="70" y="19"/>
                </a:lnTo>
                <a:close/>
                <a:moveTo>
                  <a:pt x="193" y="19"/>
                </a:moveTo>
                <a:cubicBezTo>
                  <a:pt x="199" y="19"/>
                  <a:pt x="204" y="23"/>
                  <a:pt x="204" y="29"/>
                </a:cubicBezTo>
                <a:cubicBezTo>
                  <a:pt x="204" y="34"/>
                  <a:pt x="199" y="39"/>
                  <a:pt x="193" y="39"/>
                </a:cubicBezTo>
                <a:cubicBezTo>
                  <a:pt x="153" y="39"/>
                  <a:pt x="153" y="39"/>
                  <a:pt x="153" y="39"/>
                </a:cubicBezTo>
                <a:cubicBezTo>
                  <a:pt x="146" y="39"/>
                  <a:pt x="142" y="34"/>
                  <a:pt x="142" y="29"/>
                </a:cubicBezTo>
                <a:cubicBezTo>
                  <a:pt x="142" y="23"/>
                  <a:pt x="146" y="19"/>
                  <a:pt x="153" y="19"/>
                </a:cubicBezTo>
                <a:lnTo>
                  <a:pt x="193" y="19"/>
                </a:lnTo>
                <a:close/>
                <a:moveTo>
                  <a:pt x="317" y="19"/>
                </a:moveTo>
                <a:cubicBezTo>
                  <a:pt x="323" y="19"/>
                  <a:pt x="327" y="23"/>
                  <a:pt x="327" y="29"/>
                </a:cubicBezTo>
                <a:cubicBezTo>
                  <a:pt x="327" y="34"/>
                  <a:pt x="323" y="39"/>
                  <a:pt x="317" y="39"/>
                </a:cubicBezTo>
                <a:cubicBezTo>
                  <a:pt x="276" y="39"/>
                  <a:pt x="276" y="39"/>
                  <a:pt x="276" y="39"/>
                </a:cubicBezTo>
                <a:cubicBezTo>
                  <a:pt x="271" y="39"/>
                  <a:pt x="266" y="34"/>
                  <a:pt x="266" y="29"/>
                </a:cubicBezTo>
                <a:cubicBezTo>
                  <a:pt x="266" y="23"/>
                  <a:pt x="271" y="19"/>
                  <a:pt x="276" y="19"/>
                </a:cubicBezTo>
                <a:lnTo>
                  <a:pt x="317" y="19"/>
                </a:lnTo>
                <a:close/>
                <a:moveTo>
                  <a:pt x="214" y="141"/>
                </a:moveTo>
                <a:cubicBezTo>
                  <a:pt x="220" y="141"/>
                  <a:pt x="224" y="145"/>
                  <a:pt x="224" y="151"/>
                </a:cubicBezTo>
                <a:cubicBezTo>
                  <a:pt x="224" y="192"/>
                  <a:pt x="224" y="192"/>
                  <a:pt x="224" y="192"/>
                </a:cubicBezTo>
                <a:cubicBezTo>
                  <a:pt x="224" y="199"/>
                  <a:pt x="220" y="203"/>
                  <a:pt x="214" y="203"/>
                </a:cubicBezTo>
                <a:cubicBezTo>
                  <a:pt x="132" y="203"/>
                  <a:pt x="132" y="203"/>
                  <a:pt x="132" y="203"/>
                </a:cubicBezTo>
                <a:cubicBezTo>
                  <a:pt x="127" y="203"/>
                  <a:pt x="122" y="199"/>
                  <a:pt x="122" y="192"/>
                </a:cubicBezTo>
                <a:cubicBezTo>
                  <a:pt x="122" y="151"/>
                  <a:pt x="122" y="151"/>
                  <a:pt x="122" y="151"/>
                </a:cubicBezTo>
                <a:cubicBezTo>
                  <a:pt x="122" y="145"/>
                  <a:pt x="127" y="141"/>
                  <a:pt x="132" y="141"/>
                </a:cubicBezTo>
                <a:lnTo>
                  <a:pt x="214" y="141"/>
                </a:lnTo>
                <a:close/>
                <a:moveTo>
                  <a:pt x="70" y="305"/>
                </a:moveTo>
                <a:cubicBezTo>
                  <a:pt x="76" y="305"/>
                  <a:pt x="80" y="309"/>
                  <a:pt x="80" y="315"/>
                </a:cubicBezTo>
                <a:cubicBezTo>
                  <a:pt x="80" y="320"/>
                  <a:pt x="76" y="325"/>
                  <a:pt x="70" y="325"/>
                </a:cubicBezTo>
                <a:cubicBezTo>
                  <a:pt x="29" y="325"/>
                  <a:pt x="29" y="325"/>
                  <a:pt x="29" y="325"/>
                </a:cubicBezTo>
                <a:cubicBezTo>
                  <a:pt x="24" y="325"/>
                  <a:pt x="19" y="320"/>
                  <a:pt x="19" y="315"/>
                </a:cubicBezTo>
                <a:cubicBezTo>
                  <a:pt x="19" y="309"/>
                  <a:pt x="24" y="305"/>
                  <a:pt x="29" y="305"/>
                </a:cubicBezTo>
                <a:lnTo>
                  <a:pt x="70" y="305"/>
                </a:lnTo>
                <a:close/>
                <a:moveTo>
                  <a:pt x="194" y="305"/>
                </a:moveTo>
                <a:cubicBezTo>
                  <a:pt x="200" y="305"/>
                  <a:pt x="205" y="309"/>
                  <a:pt x="205" y="315"/>
                </a:cubicBezTo>
                <a:cubicBezTo>
                  <a:pt x="205" y="320"/>
                  <a:pt x="200" y="325"/>
                  <a:pt x="194" y="325"/>
                </a:cubicBezTo>
                <a:cubicBezTo>
                  <a:pt x="154" y="325"/>
                  <a:pt x="154" y="325"/>
                  <a:pt x="154" y="325"/>
                </a:cubicBezTo>
                <a:cubicBezTo>
                  <a:pt x="147" y="325"/>
                  <a:pt x="143" y="320"/>
                  <a:pt x="143" y="315"/>
                </a:cubicBezTo>
                <a:cubicBezTo>
                  <a:pt x="143" y="309"/>
                  <a:pt x="147" y="305"/>
                  <a:pt x="154" y="305"/>
                </a:cubicBezTo>
                <a:lnTo>
                  <a:pt x="194" y="305"/>
                </a:lnTo>
                <a:close/>
                <a:moveTo>
                  <a:pt x="317" y="305"/>
                </a:moveTo>
                <a:cubicBezTo>
                  <a:pt x="323" y="305"/>
                  <a:pt x="327" y="309"/>
                  <a:pt x="327" y="315"/>
                </a:cubicBezTo>
                <a:cubicBezTo>
                  <a:pt x="327" y="320"/>
                  <a:pt x="323" y="325"/>
                  <a:pt x="317" y="325"/>
                </a:cubicBezTo>
                <a:cubicBezTo>
                  <a:pt x="276" y="325"/>
                  <a:pt x="276" y="325"/>
                  <a:pt x="276" y="325"/>
                </a:cubicBezTo>
                <a:cubicBezTo>
                  <a:pt x="271" y="325"/>
                  <a:pt x="266" y="320"/>
                  <a:pt x="266" y="315"/>
                </a:cubicBezTo>
                <a:cubicBezTo>
                  <a:pt x="266" y="309"/>
                  <a:pt x="271" y="305"/>
                  <a:pt x="276" y="305"/>
                </a:cubicBezTo>
                <a:lnTo>
                  <a:pt x="317" y="305"/>
                </a:lnTo>
                <a:close/>
                <a:moveTo>
                  <a:pt x="29" y="0"/>
                </a:moveTo>
                <a:cubicBezTo>
                  <a:pt x="12" y="0"/>
                  <a:pt x="0" y="14"/>
                  <a:pt x="0" y="30"/>
                </a:cubicBezTo>
                <a:cubicBezTo>
                  <a:pt x="0" y="47"/>
                  <a:pt x="14" y="60"/>
                  <a:pt x="29" y="60"/>
                </a:cubicBezTo>
                <a:cubicBezTo>
                  <a:pt x="40" y="60"/>
                  <a:pt x="40" y="60"/>
                  <a:pt x="40" y="60"/>
                </a:cubicBezTo>
                <a:cubicBezTo>
                  <a:pt x="40" y="70"/>
                  <a:pt x="40" y="70"/>
                  <a:pt x="40" y="70"/>
                </a:cubicBezTo>
                <a:cubicBezTo>
                  <a:pt x="40" y="88"/>
                  <a:pt x="53" y="100"/>
                  <a:pt x="70" y="100"/>
                </a:cubicBezTo>
                <a:cubicBezTo>
                  <a:pt x="163" y="100"/>
                  <a:pt x="163" y="100"/>
                  <a:pt x="163" y="100"/>
                </a:cubicBezTo>
                <a:cubicBezTo>
                  <a:pt x="163" y="121"/>
                  <a:pt x="163" y="121"/>
                  <a:pt x="163" y="121"/>
                </a:cubicBezTo>
                <a:cubicBezTo>
                  <a:pt x="132" y="121"/>
                  <a:pt x="132" y="121"/>
                  <a:pt x="132" y="121"/>
                </a:cubicBezTo>
                <a:cubicBezTo>
                  <a:pt x="116" y="121"/>
                  <a:pt x="102" y="135"/>
                  <a:pt x="102" y="151"/>
                </a:cubicBezTo>
                <a:cubicBezTo>
                  <a:pt x="102" y="192"/>
                  <a:pt x="102" y="192"/>
                  <a:pt x="102" y="192"/>
                </a:cubicBezTo>
                <a:cubicBezTo>
                  <a:pt x="102" y="210"/>
                  <a:pt x="116" y="223"/>
                  <a:pt x="132" y="223"/>
                </a:cubicBezTo>
                <a:cubicBezTo>
                  <a:pt x="163" y="223"/>
                  <a:pt x="163" y="223"/>
                  <a:pt x="163" y="223"/>
                </a:cubicBezTo>
                <a:cubicBezTo>
                  <a:pt x="163" y="243"/>
                  <a:pt x="163" y="243"/>
                  <a:pt x="163" y="243"/>
                </a:cubicBezTo>
                <a:cubicBezTo>
                  <a:pt x="70" y="243"/>
                  <a:pt x="70" y="243"/>
                  <a:pt x="70" y="243"/>
                </a:cubicBezTo>
                <a:cubicBezTo>
                  <a:pt x="53" y="243"/>
                  <a:pt x="40" y="257"/>
                  <a:pt x="40" y="273"/>
                </a:cubicBezTo>
                <a:cubicBezTo>
                  <a:pt x="40" y="284"/>
                  <a:pt x="40" y="284"/>
                  <a:pt x="40" y="284"/>
                </a:cubicBezTo>
                <a:cubicBezTo>
                  <a:pt x="29" y="284"/>
                  <a:pt x="29" y="284"/>
                  <a:pt x="29" y="284"/>
                </a:cubicBezTo>
                <a:cubicBezTo>
                  <a:pt x="12" y="284"/>
                  <a:pt x="0" y="297"/>
                  <a:pt x="0" y="314"/>
                </a:cubicBezTo>
                <a:cubicBezTo>
                  <a:pt x="0" y="331"/>
                  <a:pt x="14" y="344"/>
                  <a:pt x="29" y="344"/>
                </a:cubicBezTo>
                <a:cubicBezTo>
                  <a:pt x="70" y="344"/>
                  <a:pt x="70" y="344"/>
                  <a:pt x="70" y="344"/>
                </a:cubicBezTo>
                <a:cubicBezTo>
                  <a:pt x="88" y="344"/>
                  <a:pt x="100" y="330"/>
                  <a:pt x="100" y="314"/>
                </a:cubicBezTo>
                <a:cubicBezTo>
                  <a:pt x="100" y="296"/>
                  <a:pt x="86" y="284"/>
                  <a:pt x="70" y="284"/>
                </a:cubicBezTo>
                <a:cubicBezTo>
                  <a:pt x="60" y="284"/>
                  <a:pt x="60" y="284"/>
                  <a:pt x="60" y="284"/>
                </a:cubicBezTo>
                <a:cubicBezTo>
                  <a:pt x="60" y="273"/>
                  <a:pt x="60" y="273"/>
                  <a:pt x="60" y="273"/>
                </a:cubicBezTo>
                <a:cubicBezTo>
                  <a:pt x="60" y="268"/>
                  <a:pt x="65" y="263"/>
                  <a:pt x="70" y="263"/>
                </a:cubicBezTo>
                <a:cubicBezTo>
                  <a:pt x="163" y="263"/>
                  <a:pt x="163" y="263"/>
                  <a:pt x="163" y="263"/>
                </a:cubicBezTo>
                <a:cubicBezTo>
                  <a:pt x="163" y="284"/>
                  <a:pt x="163" y="284"/>
                  <a:pt x="163" y="284"/>
                </a:cubicBezTo>
                <a:cubicBezTo>
                  <a:pt x="153" y="284"/>
                  <a:pt x="153" y="284"/>
                  <a:pt x="153" y="284"/>
                </a:cubicBezTo>
                <a:cubicBezTo>
                  <a:pt x="135" y="284"/>
                  <a:pt x="122" y="297"/>
                  <a:pt x="122" y="314"/>
                </a:cubicBezTo>
                <a:cubicBezTo>
                  <a:pt x="122" y="331"/>
                  <a:pt x="136" y="344"/>
                  <a:pt x="153" y="344"/>
                </a:cubicBezTo>
                <a:cubicBezTo>
                  <a:pt x="193" y="344"/>
                  <a:pt x="193" y="344"/>
                  <a:pt x="193" y="344"/>
                </a:cubicBezTo>
                <a:cubicBezTo>
                  <a:pt x="210" y="344"/>
                  <a:pt x="223" y="330"/>
                  <a:pt x="223" y="314"/>
                </a:cubicBezTo>
                <a:cubicBezTo>
                  <a:pt x="223" y="296"/>
                  <a:pt x="209" y="284"/>
                  <a:pt x="193" y="284"/>
                </a:cubicBezTo>
                <a:cubicBezTo>
                  <a:pt x="182" y="284"/>
                  <a:pt x="182" y="284"/>
                  <a:pt x="182" y="284"/>
                </a:cubicBezTo>
                <a:cubicBezTo>
                  <a:pt x="182" y="263"/>
                  <a:pt x="182" y="263"/>
                  <a:pt x="182" y="263"/>
                </a:cubicBezTo>
                <a:cubicBezTo>
                  <a:pt x="275" y="263"/>
                  <a:pt x="275" y="263"/>
                  <a:pt x="275" y="263"/>
                </a:cubicBezTo>
                <a:cubicBezTo>
                  <a:pt x="281" y="263"/>
                  <a:pt x="285" y="268"/>
                  <a:pt x="285" y="273"/>
                </a:cubicBezTo>
                <a:cubicBezTo>
                  <a:pt x="285" y="284"/>
                  <a:pt x="285" y="284"/>
                  <a:pt x="285" y="284"/>
                </a:cubicBezTo>
                <a:cubicBezTo>
                  <a:pt x="275" y="284"/>
                  <a:pt x="275" y="284"/>
                  <a:pt x="275" y="284"/>
                </a:cubicBezTo>
                <a:cubicBezTo>
                  <a:pt x="258" y="284"/>
                  <a:pt x="246" y="297"/>
                  <a:pt x="246" y="314"/>
                </a:cubicBezTo>
                <a:cubicBezTo>
                  <a:pt x="246" y="331"/>
                  <a:pt x="259" y="344"/>
                  <a:pt x="275" y="344"/>
                </a:cubicBezTo>
                <a:cubicBezTo>
                  <a:pt x="316" y="344"/>
                  <a:pt x="316" y="344"/>
                  <a:pt x="316" y="344"/>
                </a:cubicBezTo>
                <a:cubicBezTo>
                  <a:pt x="333" y="344"/>
                  <a:pt x="346" y="330"/>
                  <a:pt x="346" y="314"/>
                </a:cubicBezTo>
                <a:cubicBezTo>
                  <a:pt x="346" y="296"/>
                  <a:pt x="332" y="284"/>
                  <a:pt x="316" y="284"/>
                </a:cubicBezTo>
                <a:cubicBezTo>
                  <a:pt x="305" y="284"/>
                  <a:pt x="305" y="284"/>
                  <a:pt x="305" y="284"/>
                </a:cubicBezTo>
                <a:cubicBezTo>
                  <a:pt x="305" y="273"/>
                  <a:pt x="305" y="273"/>
                  <a:pt x="305" y="273"/>
                </a:cubicBezTo>
                <a:cubicBezTo>
                  <a:pt x="305" y="256"/>
                  <a:pt x="292" y="243"/>
                  <a:pt x="275" y="243"/>
                </a:cubicBezTo>
                <a:cubicBezTo>
                  <a:pt x="182" y="243"/>
                  <a:pt x="182" y="243"/>
                  <a:pt x="182" y="243"/>
                </a:cubicBezTo>
                <a:cubicBezTo>
                  <a:pt x="182" y="223"/>
                  <a:pt x="182" y="223"/>
                  <a:pt x="182" y="223"/>
                </a:cubicBezTo>
                <a:cubicBezTo>
                  <a:pt x="212" y="223"/>
                  <a:pt x="212" y="223"/>
                  <a:pt x="212" y="223"/>
                </a:cubicBezTo>
                <a:cubicBezTo>
                  <a:pt x="230" y="223"/>
                  <a:pt x="244" y="209"/>
                  <a:pt x="244" y="192"/>
                </a:cubicBezTo>
                <a:cubicBezTo>
                  <a:pt x="244" y="151"/>
                  <a:pt x="244" y="151"/>
                  <a:pt x="244" y="151"/>
                </a:cubicBezTo>
                <a:cubicBezTo>
                  <a:pt x="244" y="134"/>
                  <a:pt x="230" y="121"/>
                  <a:pt x="212" y="121"/>
                </a:cubicBezTo>
                <a:cubicBezTo>
                  <a:pt x="182" y="121"/>
                  <a:pt x="182" y="121"/>
                  <a:pt x="182" y="121"/>
                </a:cubicBezTo>
                <a:cubicBezTo>
                  <a:pt x="182" y="100"/>
                  <a:pt x="182" y="100"/>
                  <a:pt x="182" y="100"/>
                </a:cubicBezTo>
                <a:cubicBezTo>
                  <a:pt x="276" y="100"/>
                  <a:pt x="276" y="100"/>
                  <a:pt x="276" y="100"/>
                </a:cubicBezTo>
                <a:cubicBezTo>
                  <a:pt x="294" y="100"/>
                  <a:pt x="307" y="86"/>
                  <a:pt x="307" y="70"/>
                </a:cubicBezTo>
                <a:cubicBezTo>
                  <a:pt x="307" y="60"/>
                  <a:pt x="307" y="60"/>
                  <a:pt x="307" y="60"/>
                </a:cubicBezTo>
                <a:cubicBezTo>
                  <a:pt x="317" y="60"/>
                  <a:pt x="317" y="60"/>
                  <a:pt x="317" y="60"/>
                </a:cubicBezTo>
                <a:cubicBezTo>
                  <a:pt x="335" y="60"/>
                  <a:pt x="348" y="46"/>
                  <a:pt x="348" y="30"/>
                </a:cubicBezTo>
                <a:cubicBezTo>
                  <a:pt x="348" y="12"/>
                  <a:pt x="334" y="0"/>
                  <a:pt x="317" y="0"/>
                </a:cubicBezTo>
                <a:cubicBezTo>
                  <a:pt x="276" y="0"/>
                  <a:pt x="276" y="0"/>
                  <a:pt x="276" y="0"/>
                </a:cubicBezTo>
                <a:cubicBezTo>
                  <a:pt x="259" y="0"/>
                  <a:pt x="246" y="14"/>
                  <a:pt x="246" y="30"/>
                </a:cubicBezTo>
                <a:cubicBezTo>
                  <a:pt x="246" y="47"/>
                  <a:pt x="260" y="60"/>
                  <a:pt x="276" y="60"/>
                </a:cubicBezTo>
                <a:cubicBezTo>
                  <a:pt x="287" y="60"/>
                  <a:pt x="287" y="60"/>
                  <a:pt x="287" y="60"/>
                </a:cubicBezTo>
                <a:cubicBezTo>
                  <a:pt x="287" y="70"/>
                  <a:pt x="287" y="70"/>
                  <a:pt x="287" y="70"/>
                </a:cubicBezTo>
                <a:cubicBezTo>
                  <a:pt x="287" y="76"/>
                  <a:pt x="283" y="81"/>
                  <a:pt x="276" y="81"/>
                </a:cubicBezTo>
                <a:cubicBezTo>
                  <a:pt x="183" y="81"/>
                  <a:pt x="183" y="81"/>
                  <a:pt x="183" y="81"/>
                </a:cubicBezTo>
                <a:cubicBezTo>
                  <a:pt x="183" y="60"/>
                  <a:pt x="183" y="60"/>
                  <a:pt x="183" y="60"/>
                </a:cubicBezTo>
                <a:cubicBezTo>
                  <a:pt x="195" y="60"/>
                  <a:pt x="195" y="60"/>
                  <a:pt x="195" y="60"/>
                </a:cubicBezTo>
                <a:cubicBezTo>
                  <a:pt x="211" y="60"/>
                  <a:pt x="224" y="46"/>
                  <a:pt x="224" y="30"/>
                </a:cubicBezTo>
                <a:cubicBezTo>
                  <a:pt x="224" y="12"/>
                  <a:pt x="210" y="0"/>
                  <a:pt x="195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36" y="0"/>
                  <a:pt x="123" y="14"/>
                  <a:pt x="123" y="30"/>
                </a:cubicBezTo>
                <a:cubicBezTo>
                  <a:pt x="123" y="47"/>
                  <a:pt x="137" y="60"/>
                  <a:pt x="154" y="60"/>
                </a:cubicBezTo>
                <a:cubicBezTo>
                  <a:pt x="164" y="60"/>
                  <a:pt x="164" y="60"/>
                  <a:pt x="164" y="60"/>
                </a:cubicBezTo>
                <a:cubicBezTo>
                  <a:pt x="164" y="81"/>
                  <a:pt x="164" y="81"/>
                  <a:pt x="164" y="81"/>
                </a:cubicBezTo>
                <a:cubicBezTo>
                  <a:pt x="71" y="81"/>
                  <a:pt x="71" y="81"/>
                  <a:pt x="71" y="81"/>
                </a:cubicBezTo>
                <a:cubicBezTo>
                  <a:pt x="66" y="81"/>
                  <a:pt x="61" y="76"/>
                  <a:pt x="61" y="70"/>
                </a:cubicBezTo>
                <a:cubicBezTo>
                  <a:pt x="61" y="60"/>
                  <a:pt x="61" y="60"/>
                  <a:pt x="61" y="60"/>
                </a:cubicBezTo>
                <a:cubicBezTo>
                  <a:pt x="71" y="60"/>
                  <a:pt x="71" y="60"/>
                  <a:pt x="71" y="60"/>
                </a:cubicBezTo>
                <a:cubicBezTo>
                  <a:pt x="89" y="60"/>
                  <a:pt x="102" y="46"/>
                  <a:pt x="102" y="30"/>
                </a:cubicBezTo>
                <a:cubicBezTo>
                  <a:pt x="102" y="12"/>
                  <a:pt x="88" y="0"/>
                  <a:pt x="71" y="0"/>
                </a:cubicBezTo>
                <a:lnTo>
                  <a:pt x="2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" name="Freeform 19">
            <a:extLst>
              <a:ext uri="{FF2B5EF4-FFF2-40B4-BE49-F238E27FC236}">
                <a16:creationId xmlns:a16="http://schemas.microsoft.com/office/drawing/2014/main" id="{BAA7D9D6-9A67-DED8-5D2A-DCACF7B2128A}"/>
              </a:ext>
            </a:extLst>
          </p:cNvPr>
          <p:cNvSpPr>
            <a:spLocks noEditPoints="1"/>
          </p:cNvSpPr>
          <p:nvPr/>
        </p:nvSpPr>
        <p:spPr bwMode="auto">
          <a:xfrm>
            <a:off x="5645551" y="3564690"/>
            <a:ext cx="259411" cy="255684"/>
          </a:xfrm>
          <a:custGeom>
            <a:avLst/>
            <a:gdLst>
              <a:gd name="T0" fmla="*/ 173 w 348"/>
              <a:gd name="T1" fmla="*/ 21 h 343"/>
              <a:gd name="T2" fmla="*/ 131 w 348"/>
              <a:gd name="T3" fmla="*/ 0 h 343"/>
              <a:gd name="T4" fmla="*/ 61 w 348"/>
              <a:gd name="T5" fmla="*/ 41 h 343"/>
              <a:gd name="T6" fmla="*/ 0 w 348"/>
              <a:gd name="T7" fmla="*/ 314 h 343"/>
              <a:gd name="T8" fmla="*/ 263 w 348"/>
              <a:gd name="T9" fmla="*/ 314 h 343"/>
              <a:gd name="T10" fmla="*/ 92 w 348"/>
              <a:gd name="T11" fmla="*/ 41 h 343"/>
              <a:gd name="T12" fmla="*/ 132 w 348"/>
              <a:gd name="T13" fmla="*/ 21 h 343"/>
              <a:gd name="T14" fmla="*/ 174 w 348"/>
              <a:gd name="T15" fmla="*/ 41 h 343"/>
              <a:gd name="T16" fmla="*/ 91 w 348"/>
              <a:gd name="T17" fmla="*/ 62 h 343"/>
              <a:gd name="T18" fmla="*/ 246 w 348"/>
              <a:gd name="T19" fmla="*/ 314 h 343"/>
              <a:gd name="T20" fmla="*/ 30 w 348"/>
              <a:gd name="T21" fmla="*/ 324 h 343"/>
              <a:gd name="T22" fmla="*/ 30 w 348"/>
              <a:gd name="T23" fmla="*/ 61 h 343"/>
              <a:gd name="T24" fmla="*/ 175 w 348"/>
              <a:gd name="T25" fmla="*/ 81 h 343"/>
              <a:gd name="T26" fmla="*/ 246 w 348"/>
              <a:gd name="T27" fmla="*/ 71 h 343"/>
              <a:gd name="T28" fmla="*/ 51 w 348"/>
              <a:gd name="T29" fmla="*/ 162 h 343"/>
              <a:gd name="T30" fmla="*/ 84 w 348"/>
              <a:gd name="T31" fmla="*/ 159 h 343"/>
              <a:gd name="T32" fmla="*/ 98 w 348"/>
              <a:gd name="T33" fmla="*/ 145 h 343"/>
              <a:gd name="T34" fmla="*/ 98 w 348"/>
              <a:gd name="T35" fmla="*/ 107 h 343"/>
              <a:gd name="T36" fmla="*/ 71 w 348"/>
              <a:gd name="T37" fmla="*/ 119 h 343"/>
              <a:gd name="T38" fmla="*/ 44 w 348"/>
              <a:gd name="T39" fmla="*/ 107 h 343"/>
              <a:gd name="T40" fmla="*/ 44 w 348"/>
              <a:gd name="T41" fmla="*/ 145 h 343"/>
              <a:gd name="T42" fmla="*/ 214 w 348"/>
              <a:gd name="T43" fmla="*/ 244 h 343"/>
              <a:gd name="T44" fmla="*/ 182 w 348"/>
              <a:gd name="T45" fmla="*/ 247 h 343"/>
              <a:gd name="T46" fmla="*/ 169 w 348"/>
              <a:gd name="T47" fmla="*/ 261 h 343"/>
              <a:gd name="T48" fmla="*/ 169 w 348"/>
              <a:gd name="T49" fmla="*/ 299 h 343"/>
              <a:gd name="T50" fmla="*/ 195 w 348"/>
              <a:gd name="T51" fmla="*/ 287 h 343"/>
              <a:gd name="T52" fmla="*/ 221 w 348"/>
              <a:gd name="T53" fmla="*/ 299 h 343"/>
              <a:gd name="T54" fmla="*/ 221 w 348"/>
              <a:gd name="T55" fmla="*/ 261 h 343"/>
              <a:gd name="T56" fmla="*/ 79 w 348"/>
              <a:gd name="T57" fmla="*/ 213 h 343"/>
              <a:gd name="T58" fmla="*/ 200 w 348"/>
              <a:gd name="T59" fmla="*/ 173 h 343"/>
              <a:gd name="T60" fmla="*/ 210 w 348"/>
              <a:gd name="T61" fmla="*/ 142 h 343"/>
              <a:gd name="T62" fmla="*/ 200 w 348"/>
              <a:gd name="T63" fmla="*/ 103 h 343"/>
              <a:gd name="T64" fmla="*/ 166 w 348"/>
              <a:gd name="T65" fmla="*/ 125 h 343"/>
              <a:gd name="T66" fmla="*/ 180 w 348"/>
              <a:gd name="T67" fmla="*/ 138 h 343"/>
              <a:gd name="T68" fmla="*/ 172 w 348"/>
              <a:gd name="T69" fmla="*/ 182 h 343"/>
              <a:gd name="T70" fmla="*/ 60 w 348"/>
              <a:gd name="T71" fmla="*/ 213 h 343"/>
              <a:gd name="T72" fmla="*/ 69 w 348"/>
              <a:gd name="T73" fmla="*/ 305 h 343"/>
              <a:gd name="T74" fmla="*/ 71 w 348"/>
              <a:gd name="T75" fmla="*/ 284 h 343"/>
              <a:gd name="T76" fmla="*/ 81 w 348"/>
              <a:gd name="T77" fmla="*/ 274 h 343"/>
              <a:gd name="T78" fmla="*/ 286 w 348"/>
              <a:gd name="T79" fmla="*/ 111 h 343"/>
              <a:gd name="T80" fmla="*/ 308 w 348"/>
              <a:gd name="T81" fmla="*/ 318 h 343"/>
              <a:gd name="T82" fmla="*/ 347 w 348"/>
              <a:gd name="T83" fmla="*/ 278 h 343"/>
              <a:gd name="T84" fmla="*/ 315 w 348"/>
              <a:gd name="T85" fmla="*/ 81 h 343"/>
              <a:gd name="T86" fmla="*/ 315 w 348"/>
              <a:gd name="T87" fmla="*/ 276 h 343"/>
              <a:gd name="T88" fmla="*/ 326 w 348"/>
              <a:gd name="T89" fmla="*/ 256 h 343"/>
              <a:gd name="T90" fmla="*/ 305 w 348"/>
              <a:gd name="T91" fmla="*/ 140 h 343"/>
              <a:gd name="T92" fmla="*/ 326 w 348"/>
              <a:gd name="T93" fmla="*/ 121 h 343"/>
              <a:gd name="T94" fmla="*/ 315 w 348"/>
              <a:gd name="T95" fmla="*/ 100 h 3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8" h="343">
                <a:moveTo>
                  <a:pt x="235" y="41"/>
                </a:moveTo>
                <a:cubicBezTo>
                  <a:pt x="202" y="41"/>
                  <a:pt x="202" y="41"/>
                  <a:pt x="202" y="41"/>
                </a:cubicBezTo>
                <a:cubicBezTo>
                  <a:pt x="198" y="30"/>
                  <a:pt x="187" y="21"/>
                  <a:pt x="173" y="21"/>
                </a:cubicBezTo>
                <a:cubicBezTo>
                  <a:pt x="162" y="21"/>
                  <a:pt x="162" y="21"/>
                  <a:pt x="162" y="21"/>
                </a:cubicBezTo>
                <a:cubicBezTo>
                  <a:pt x="161" y="16"/>
                  <a:pt x="157" y="12"/>
                  <a:pt x="154" y="9"/>
                </a:cubicBezTo>
                <a:cubicBezTo>
                  <a:pt x="148" y="3"/>
                  <a:pt x="140" y="0"/>
                  <a:pt x="131" y="0"/>
                </a:cubicBezTo>
                <a:cubicBezTo>
                  <a:pt x="119" y="0"/>
                  <a:pt x="107" y="8"/>
                  <a:pt x="103" y="21"/>
                </a:cubicBezTo>
                <a:cubicBezTo>
                  <a:pt x="90" y="21"/>
                  <a:pt x="90" y="21"/>
                  <a:pt x="90" y="21"/>
                </a:cubicBezTo>
                <a:cubicBezTo>
                  <a:pt x="78" y="21"/>
                  <a:pt x="66" y="29"/>
                  <a:pt x="61" y="41"/>
                </a:cubicBezTo>
                <a:cubicBezTo>
                  <a:pt x="29" y="41"/>
                  <a:pt x="29" y="41"/>
                  <a:pt x="29" y="41"/>
                </a:cubicBezTo>
                <a:cubicBezTo>
                  <a:pt x="12" y="41"/>
                  <a:pt x="0" y="54"/>
                  <a:pt x="0" y="71"/>
                </a:cubicBezTo>
                <a:cubicBezTo>
                  <a:pt x="0" y="314"/>
                  <a:pt x="0" y="314"/>
                  <a:pt x="0" y="314"/>
                </a:cubicBezTo>
                <a:cubicBezTo>
                  <a:pt x="0" y="331"/>
                  <a:pt x="13" y="343"/>
                  <a:pt x="29" y="343"/>
                </a:cubicBezTo>
                <a:cubicBezTo>
                  <a:pt x="233" y="343"/>
                  <a:pt x="233" y="343"/>
                  <a:pt x="233" y="343"/>
                </a:cubicBezTo>
                <a:cubicBezTo>
                  <a:pt x="250" y="343"/>
                  <a:pt x="263" y="329"/>
                  <a:pt x="263" y="314"/>
                </a:cubicBezTo>
                <a:cubicBezTo>
                  <a:pt x="263" y="71"/>
                  <a:pt x="263" y="71"/>
                  <a:pt x="263" y="71"/>
                </a:cubicBezTo>
                <a:cubicBezTo>
                  <a:pt x="265" y="54"/>
                  <a:pt x="251" y="41"/>
                  <a:pt x="235" y="41"/>
                </a:cubicBezTo>
                <a:close/>
                <a:moveTo>
                  <a:pt x="92" y="41"/>
                </a:moveTo>
                <a:cubicBezTo>
                  <a:pt x="112" y="41"/>
                  <a:pt x="112" y="41"/>
                  <a:pt x="112" y="41"/>
                </a:cubicBezTo>
                <a:cubicBezTo>
                  <a:pt x="118" y="41"/>
                  <a:pt x="122" y="36"/>
                  <a:pt x="122" y="31"/>
                </a:cubicBezTo>
                <a:cubicBezTo>
                  <a:pt x="122" y="25"/>
                  <a:pt x="127" y="21"/>
                  <a:pt x="132" y="21"/>
                </a:cubicBezTo>
                <a:cubicBezTo>
                  <a:pt x="139" y="21"/>
                  <a:pt x="143" y="25"/>
                  <a:pt x="143" y="31"/>
                </a:cubicBezTo>
                <a:cubicBezTo>
                  <a:pt x="143" y="36"/>
                  <a:pt x="148" y="41"/>
                  <a:pt x="154" y="41"/>
                </a:cubicBezTo>
                <a:cubicBezTo>
                  <a:pt x="174" y="41"/>
                  <a:pt x="174" y="41"/>
                  <a:pt x="174" y="41"/>
                </a:cubicBezTo>
                <a:cubicBezTo>
                  <a:pt x="180" y="41"/>
                  <a:pt x="185" y="45"/>
                  <a:pt x="185" y="52"/>
                </a:cubicBezTo>
                <a:cubicBezTo>
                  <a:pt x="185" y="57"/>
                  <a:pt x="180" y="62"/>
                  <a:pt x="174" y="62"/>
                </a:cubicBezTo>
                <a:cubicBezTo>
                  <a:pt x="91" y="62"/>
                  <a:pt x="91" y="62"/>
                  <a:pt x="91" y="62"/>
                </a:cubicBezTo>
                <a:cubicBezTo>
                  <a:pt x="85" y="62"/>
                  <a:pt x="81" y="57"/>
                  <a:pt x="81" y="52"/>
                </a:cubicBezTo>
                <a:cubicBezTo>
                  <a:pt x="81" y="45"/>
                  <a:pt x="85" y="41"/>
                  <a:pt x="92" y="41"/>
                </a:cubicBezTo>
                <a:close/>
                <a:moveTo>
                  <a:pt x="246" y="314"/>
                </a:moveTo>
                <a:cubicBezTo>
                  <a:pt x="245" y="314"/>
                  <a:pt x="245" y="314"/>
                  <a:pt x="245" y="314"/>
                </a:cubicBezTo>
                <a:cubicBezTo>
                  <a:pt x="245" y="319"/>
                  <a:pt x="240" y="324"/>
                  <a:pt x="235" y="324"/>
                </a:cubicBezTo>
                <a:cubicBezTo>
                  <a:pt x="30" y="324"/>
                  <a:pt x="30" y="324"/>
                  <a:pt x="30" y="324"/>
                </a:cubicBezTo>
                <a:cubicBezTo>
                  <a:pt x="25" y="324"/>
                  <a:pt x="20" y="319"/>
                  <a:pt x="20" y="314"/>
                </a:cubicBezTo>
                <a:cubicBezTo>
                  <a:pt x="20" y="71"/>
                  <a:pt x="20" y="71"/>
                  <a:pt x="20" y="71"/>
                </a:cubicBezTo>
                <a:cubicBezTo>
                  <a:pt x="20" y="65"/>
                  <a:pt x="25" y="61"/>
                  <a:pt x="30" y="61"/>
                </a:cubicBezTo>
                <a:cubicBezTo>
                  <a:pt x="62" y="61"/>
                  <a:pt x="62" y="61"/>
                  <a:pt x="62" y="61"/>
                </a:cubicBezTo>
                <a:cubicBezTo>
                  <a:pt x="67" y="72"/>
                  <a:pt x="77" y="81"/>
                  <a:pt x="91" y="81"/>
                </a:cubicBezTo>
                <a:cubicBezTo>
                  <a:pt x="175" y="81"/>
                  <a:pt x="175" y="81"/>
                  <a:pt x="175" y="81"/>
                </a:cubicBezTo>
                <a:cubicBezTo>
                  <a:pt x="187" y="81"/>
                  <a:pt x="199" y="73"/>
                  <a:pt x="203" y="61"/>
                </a:cubicBezTo>
                <a:cubicBezTo>
                  <a:pt x="236" y="61"/>
                  <a:pt x="236" y="61"/>
                  <a:pt x="236" y="61"/>
                </a:cubicBezTo>
                <a:cubicBezTo>
                  <a:pt x="241" y="61"/>
                  <a:pt x="246" y="65"/>
                  <a:pt x="246" y="71"/>
                </a:cubicBezTo>
                <a:lnTo>
                  <a:pt x="246" y="314"/>
                </a:lnTo>
                <a:close/>
                <a:moveTo>
                  <a:pt x="44" y="159"/>
                </a:moveTo>
                <a:cubicBezTo>
                  <a:pt x="46" y="161"/>
                  <a:pt x="49" y="162"/>
                  <a:pt x="51" y="162"/>
                </a:cubicBezTo>
                <a:cubicBezTo>
                  <a:pt x="54" y="162"/>
                  <a:pt x="56" y="161"/>
                  <a:pt x="58" y="159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84" y="159"/>
                  <a:pt x="84" y="159"/>
                  <a:pt x="84" y="159"/>
                </a:cubicBezTo>
                <a:cubicBezTo>
                  <a:pt x="86" y="161"/>
                  <a:pt x="88" y="162"/>
                  <a:pt x="91" y="162"/>
                </a:cubicBezTo>
                <a:cubicBezTo>
                  <a:pt x="93" y="162"/>
                  <a:pt x="96" y="161"/>
                  <a:pt x="98" y="159"/>
                </a:cubicBezTo>
                <a:cubicBezTo>
                  <a:pt x="101" y="155"/>
                  <a:pt x="101" y="149"/>
                  <a:pt x="98" y="145"/>
                </a:cubicBezTo>
                <a:cubicBezTo>
                  <a:pt x="85" y="133"/>
                  <a:pt x="85" y="133"/>
                  <a:pt x="85" y="133"/>
                </a:cubicBezTo>
                <a:cubicBezTo>
                  <a:pt x="98" y="121"/>
                  <a:pt x="98" y="121"/>
                  <a:pt x="98" y="121"/>
                </a:cubicBezTo>
                <a:cubicBezTo>
                  <a:pt x="101" y="117"/>
                  <a:pt x="101" y="110"/>
                  <a:pt x="98" y="107"/>
                </a:cubicBezTo>
                <a:cubicBezTo>
                  <a:pt x="96" y="105"/>
                  <a:pt x="93" y="104"/>
                  <a:pt x="91" y="104"/>
                </a:cubicBezTo>
                <a:cubicBezTo>
                  <a:pt x="88" y="104"/>
                  <a:pt x="86" y="105"/>
                  <a:pt x="84" y="107"/>
                </a:cubicBezTo>
                <a:cubicBezTo>
                  <a:pt x="71" y="119"/>
                  <a:pt x="71" y="119"/>
                  <a:pt x="71" y="119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56" y="105"/>
                  <a:pt x="54" y="104"/>
                  <a:pt x="51" y="104"/>
                </a:cubicBezTo>
                <a:cubicBezTo>
                  <a:pt x="49" y="104"/>
                  <a:pt x="46" y="105"/>
                  <a:pt x="44" y="107"/>
                </a:cubicBezTo>
                <a:cubicBezTo>
                  <a:pt x="41" y="110"/>
                  <a:pt x="41" y="117"/>
                  <a:pt x="44" y="121"/>
                </a:cubicBezTo>
                <a:cubicBezTo>
                  <a:pt x="57" y="133"/>
                  <a:pt x="57" y="133"/>
                  <a:pt x="57" y="133"/>
                </a:cubicBezTo>
                <a:cubicBezTo>
                  <a:pt x="44" y="145"/>
                  <a:pt x="44" y="145"/>
                  <a:pt x="44" y="145"/>
                </a:cubicBezTo>
                <a:cubicBezTo>
                  <a:pt x="39" y="149"/>
                  <a:pt x="39" y="154"/>
                  <a:pt x="44" y="159"/>
                </a:cubicBezTo>
                <a:close/>
                <a:moveTo>
                  <a:pt x="221" y="247"/>
                </a:moveTo>
                <a:cubicBezTo>
                  <a:pt x="219" y="245"/>
                  <a:pt x="217" y="244"/>
                  <a:pt x="214" y="244"/>
                </a:cubicBezTo>
                <a:cubicBezTo>
                  <a:pt x="212" y="244"/>
                  <a:pt x="209" y="245"/>
                  <a:pt x="207" y="247"/>
                </a:cubicBezTo>
                <a:cubicBezTo>
                  <a:pt x="195" y="260"/>
                  <a:pt x="195" y="260"/>
                  <a:pt x="195" y="260"/>
                </a:cubicBezTo>
                <a:cubicBezTo>
                  <a:pt x="182" y="247"/>
                  <a:pt x="182" y="247"/>
                  <a:pt x="182" y="247"/>
                </a:cubicBezTo>
                <a:cubicBezTo>
                  <a:pt x="180" y="245"/>
                  <a:pt x="178" y="244"/>
                  <a:pt x="175" y="244"/>
                </a:cubicBezTo>
                <a:cubicBezTo>
                  <a:pt x="173" y="244"/>
                  <a:pt x="170" y="245"/>
                  <a:pt x="169" y="247"/>
                </a:cubicBezTo>
                <a:cubicBezTo>
                  <a:pt x="165" y="251"/>
                  <a:pt x="165" y="257"/>
                  <a:pt x="169" y="261"/>
                </a:cubicBezTo>
                <a:cubicBezTo>
                  <a:pt x="181" y="273"/>
                  <a:pt x="181" y="273"/>
                  <a:pt x="181" y="273"/>
                </a:cubicBezTo>
                <a:cubicBezTo>
                  <a:pt x="169" y="286"/>
                  <a:pt x="169" y="286"/>
                  <a:pt x="169" y="286"/>
                </a:cubicBezTo>
                <a:cubicBezTo>
                  <a:pt x="165" y="289"/>
                  <a:pt x="165" y="296"/>
                  <a:pt x="169" y="299"/>
                </a:cubicBezTo>
                <a:cubicBezTo>
                  <a:pt x="170" y="301"/>
                  <a:pt x="173" y="301"/>
                  <a:pt x="175" y="301"/>
                </a:cubicBezTo>
                <a:cubicBezTo>
                  <a:pt x="178" y="301"/>
                  <a:pt x="180" y="301"/>
                  <a:pt x="182" y="299"/>
                </a:cubicBezTo>
                <a:cubicBezTo>
                  <a:pt x="195" y="287"/>
                  <a:pt x="195" y="287"/>
                  <a:pt x="195" y="287"/>
                </a:cubicBezTo>
                <a:cubicBezTo>
                  <a:pt x="207" y="299"/>
                  <a:pt x="207" y="299"/>
                  <a:pt x="207" y="299"/>
                </a:cubicBezTo>
                <a:cubicBezTo>
                  <a:pt x="209" y="301"/>
                  <a:pt x="211" y="301"/>
                  <a:pt x="214" y="301"/>
                </a:cubicBezTo>
                <a:cubicBezTo>
                  <a:pt x="216" y="301"/>
                  <a:pt x="219" y="301"/>
                  <a:pt x="221" y="299"/>
                </a:cubicBezTo>
                <a:cubicBezTo>
                  <a:pt x="224" y="296"/>
                  <a:pt x="224" y="289"/>
                  <a:pt x="221" y="286"/>
                </a:cubicBezTo>
                <a:cubicBezTo>
                  <a:pt x="208" y="273"/>
                  <a:pt x="208" y="273"/>
                  <a:pt x="208" y="273"/>
                </a:cubicBezTo>
                <a:cubicBezTo>
                  <a:pt x="221" y="261"/>
                  <a:pt x="221" y="261"/>
                  <a:pt x="221" y="261"/>
                </a:cubicBezTo>
                <a:cubicBezTo>
                  <a:pt x="224" y="257"/>
                  <a:pt x="224" y="252"/>
                  <a:pt x="221" y="247"/>
                </a:cubicBezTo>
                <a:close/>
                <a:moveTo>
                  <a:pt x="79" y="246"/>
                </a:moveTo>
                <a:cubicBezTo>
                  <a:pt x="79" y="213"/>
                  <a:pt x="79" y="213"/>
                  <a:pt x="79" y="213"/>
                </a:cubicBezTo>
                <a:cubicBezTo>
                  <a:pt x="79" y="208"/>
                  <a:pt x="83" y="203"/>
                  <a:pt x="89" y="203"/>
                </a:cubicBezTo>
                <a:cubicBezTo>
                  <a:pt x="170" y="203"/>
                  <a:pt x="170" y="203"/>
                  <a:pt x="170" y="203"/>
                </a:cubicBezTo>
                <a:cubicBezTo>
                  <a:pt x="188" y="203"/>
                  <a:pt x="200" y="189"/>
                  <a:pt x="200" y="173"/>
                </a:cubicBezTo>
                <a:cubicBezTo>
                  <a:pt x="200" y="136"/>
                  <a:pt x="200" y="136"/>
                  <a:pt x="200" y="136"/>
                </a:cubicBezTo>
                <a:cubicBezTo>
                  <a:pt x="203" y="139"/>
                  <a:pt x="203" y="139"/>
                  <a:pt x="203" y="139"/>
                </a:cubicBezTo>
                <a:cubicBezTo>
                  <a:pt x="205" y="141"/>
                  <a:pt x="208" y="142"/>
                  <a:pt x="210" y="142"/>
                </a:cubicBezTo>
                <a:cubicBezTo>
                  <a:pt x="213" y="142"/>
                  <a:pt x="215" y="141"/>
                  <a:pt x="217" y="139"/>
                </a:cubicBezTo>
                <a:cubicBezTo>
                  <a:pt x="221" y="136"/>
                  <a:pt x="221" y="129"/>
                  <a:pt x="217" y="126"/>
                </a:cubicBezTo>
                <a:cubicBezTo>
                  <a:pt x="200" y="103"/>
                  <a:pt x="200" y="103"/>
                  <a:pt x="200" y="103"/>
                </a:cubicBezTo>
                <a:cubicBezTo>
                  <a:pt x="198" y="102"/>
                  <a:pt x="195" y="100"/>
                  <a:pt x="193" y="100"/>
                </a:cubicBezTo>
                <a:cubicBezTo>
                  <a:pt x="190" y="100"/>
                  <a:pt x="188" y="102"/>
                  <a:pt x="186" y="103"/>
                </a:cubicBezTo>
                <a:cubicBezTo>
                  <a:pt x="166" y="125"/>
                  <a:pt x="166" y="125"/>
                  <a:pt x="166" y="125"/>
                </a:cubicBezTo>
                <a:cubicBezTo>
                  <a:pt x="162" y="127"/>
                  <a:pt x="162" y="135"/>
                  <a:pt x="166" y="138"/>
                </a:cubicBezTo>
                <a:cubicBezTo>
                  <a:pt x="168" y="140"/>
                  <a:pt x="170" y="141"/>
                  <a:pt x="173" y="141"/>
                </a:cubicBezTo>
                <a:cubicBezTo>
                  <a:pt x="175" y="141"/>
                  <a:pt x="178" y="140"/>
                  <a:pt x="180" y="138"/>
                </a:cubicBezTo>
                <a:cubicBezTo>
                  <a:pt x="183" y="135"/>
                  <a:pt x="183" y="135"/>
                  <a:pt x="183" y="135"/>
                </a:cubicBezTo>
                <a:cubicBezTo>
                  <a:pt x="183" y="172"/>
                  <a:pt x="183" y="172"/>
                  <a:pt x="183" y="172"/>
                </a:cubicBezTo>
                <a:cubicBezTo>
                  <a:pt x="183" y="177"/>
                  <a:pt x="179" y="182"/>
                  <a:pt x="172" y="182"/>
                </a:cubicBezTo>
                <a:cubicBezTo>
                  <a:pt x="90" y="182"/>
                  <a:pt x="90" y="182"/>
                  <a:pt x="90" y="182"/>
                </a:cubicBezTo>
                <a:cubicBezTo>
                  <a:pt x="83" y="182"/>
                  <a:pt x="75" y="186"/>
                  <a:pt x="69" y="191"/>
                </a:cubicBezTo>
                <a:cubicBezTo>
                  <a:pt x="63" y="197"/>
                  <a:pt x="60" y="205"/>
                  <a:pt x="60" y="213"/>
                </a:cubicBezTo>
                <a:cubicBezTo>
                  <a:pt x="60" y="246"/>
                  <a:pt x="60" y="246"/>
                  <a:pt x="60" y="246"/>
                </a:cubicBezTo>
                <a:cubicBezTo>
                  <a:pt x="49" y="250"/>
                  <a:pt x="39" y="260"/>
                  <a:pt x="39" y="274"/>
                </a:cubicBezTo>
                <a:cubicBezTo>
                  <a:pt x="39" y="292"/>
                  <a:pt x="53" y="305"/>
                  <a:pt x="69" y="305"/>
                </a:cubicBezTo>
                <a:cubicBezTo>
                  <a:pt x="86" y="305"/>
                  <a:pt x="99" y="291"/>
                  <a:pt x="99" y="274"/>
                </a:cubicBezTo>
                <a:cubicBezTo>
                  <a:pt x="99" y="261"/>
                  <a:pt x="90" y="250"/>
                  <a:pt x="79" y="246"/>
                </a:cubicBezTo>
                <a:close/>
                <a:moveTo>
                  <a:pt x="71" y="284"/>
                </a:moveTo>
                <a:cubicBezTo>
                  <a:pt x="66" y="284"/>
                  <a:pt x="61" y="280"/>
                  <a:pt x="61" y="274"/>
                </a:cubicBezTo>
                <a:cubicBezTo>
                  <a:pt x="61" y="269"/>
                  <a:pt x="66" y="264"/>
                  <a:pt x="71" y="264"/>
                </a:cubicBezTo>
                <a:cubicBezTo>
                  <a:pt x="77" y="264"/>
                  <a:pt x="81" y="269"/>
                  <a:pt x="81" y="274"/>
                </a:cubicBezTo>
                <a:cubicBezTo>
                  <a:pt x="81" y="280"/>
                  <a:pt x="77" y="284"/>
                  <a:pt x="71" y="284"/>
                </a:cubicBezTo>
                <a:close/>
                <a:moveTo>
                  <a:pt x="315" y="81"/>
                </a:moveTo>
                <a:cubicBezTo>
                  <a:pt x="299" y="81"/>
                  <a:pt x="286" y="94"/>
                  <a:pt x="286" y="111"/>
                </a:cubicBezTo>
                <a:cubicBezTo>
                  <a:pt x="286" y="273"/>
                  <a:pt x="286" y="273"/>
                  <a:pt x="286" y="273"/>
                </a:cubicBezTo>
                <a:cubicBezTo>
                  <a:pt x="286" y="274"/>
                  <a:pt x="286" y="277"/>
                  <a:pt x="287" y="278"/>
                </a:cubicBezTo>
                <a:cubicBezTo>
                  <a:pt x="308" y="318"/>
                  <a:pt x="308" y="318"/>
                  <a:pt x="308" y="318"/>
                </a:cubicBezTo>
                <a:cubicBezTo>
                  <a:pt x="309" y="322"/>
                  <a:pt x="313" y="324"/>
                  <a:pt x="316" y="324"/>
                </a:cubicBezTo>
                <a:cubicBezTo>
                  <a:pt x="320" y="324"/>
                  <a:pt x="324" y="322"/>
                  <a:pt x="325" y="318"/>
                </a:cubicBezTo>
                <a:cubicBezTo>
                  <a:pt x="347" y="278"/>
                  <a:pt x="347" y="278"/>
                  <a:pt x="347" y="278"/>
                </a:cubicBezTo>
                <a:cubicBezTo>
                  <a:pt x="348" y="277"/>
                  <a:pt x="348" y="274"/>
                  <a:pt x="348" y="273"/>
                </a:cubicBezTo>
                <a:cubicBezTo>
                  <a:pt x="348" y="111"/>
                  <a:pt x="348" y="111"/>
                  <a:pt x="348" y="111"/>
                </a:cubicBezTo>
                <a:cubicBezTo>
                  <a:pt x="346" y="94"/>
                  <a:pt x="332" y="81"/>
                  <a:pt x="315" y="81"/>
                </a:cubicBezTo>
                <a:close/>
                <a:moveTo>
                  <a:pt x="315" y="292"/>
                </a:moveTo>
                <a:cubicBezTo>
                  <a:pt x="309" y="277"/>
                  <a:pt x="309" y="277"/>
                  <a:pt x="309" y="277"/>
                </a:cubicBezTo>
                <a:cubicBezTo>
                  <a:pt x="311" y="276"/>
                  <a:pt x="313" y="276"/>
                  <a:pt x="315" y="276"/>
                </a:cubicBezTo>
                <a:cubicBezTo>
                  <a:pt x="318" y="276"/>
                  <a:pt x="320" y="276"/>
                  <a:pt x="323" y="277"/>
                </a:cubicBezTo>
                <a:lnTo>
                  <a:pt x="315" y="292"/>
                </a:lnTo>
                <a:close/>
                <a:moveTo>
                  <a:pt x="326" y="256"/>
                </a:moveTo>
                <a:cubicBezTo>
                  <a:pt x="323" y="255"/>
                  <a:pt x="319" y="254"/>
                  <a:pt x="316" y="254"/>
                </a:cubicBezTo>
                <a:cubicBezTo>
                  <a:pt x="312" y="254"/>
                  <a:pt x="309" y="255"/>
                  <a:pt x="305" y="256"/>
                </a:cubicBezTo>
                <a:cubicBezTo>
                  <a:pt x="305" y="140"/>
                  <a:pt x="305" y="140"/>
                  <a:pt x="305" y="140"/>
                </a:cubicBezTo>
                <a:cubicBezTo>
                  <a:pt x="326" y="140"/>
                  <a:pt x="326" y="140"/>
                  <a:pt x="326" y="140"/>
                </a:cubicBezTo>
                <a:lnTo>
                  <a:pt x="326" y="256"/>
                </a:lnTo>
                <a:close/>
                <a:moveTo>
                  <a:pt x="326" y="121"/>
                </a:moveTo>
                <a:cubicBezTo>
                  <a:pt x="305" y="121"/>
                  <a:pt x="305" y="121"/>
                  <a:pt x="305" y="121"/>
                </a:cubicBezTo>
                <a:cubicBezTo>
                  <a:pt x="305" y="111"/>
                  <a:pt x="305" y="111"/>
                  <a:pt x="305" y="111"/>
                </a:cubicBezTo>
                <a:cubicBezTo>
                  <a:pt x="305" y="104"/>
                  <a:pt x="310" y="100"/>
                  <a:pt x="315" y="100"/>
                </a:cubicBezTo>
                <a:cubicBezTo>
                  <a:pt x="322" y="100"/>
                  <a:pt x="326" y="104"/>
                  <a:pt x="326" y="111"/>
                </a:cubicBezTo>
                <a:lnTo>
                  <a:pt x="326" y="1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" name="Freeform 20">
            <a:extLst>
              <a:ext uri="{FF2B5EF4-FFF2-40B4-BE49-F238E27FC236}">
                <a16:creationId xmlns:a16="http://schemas.microsoft.com/office/drawing/2014/main" id="{7AAAE29B-E7E8-93CB-1940-FFE27510ABA6}"/>
              </a:ext>
            </a:extLst>
          </p:cNvPr>
          <p:cNvSpPr>
            <a:spLocks noEditPoints="1"/>
          </p:cNvSpPr>
          <p:nvPr/>
        </p:nvSpPr>
        <p:spPr bwMode="auto">
          <a:xfrm>
            <a:off x="5645551" y="3016050"/>
            <a:ext cx="259411" cy="259411"/>
          </a:xfrm>
          <a:custGeom>
            <a:avLst/>
            <a:gdLst>
              <a:gd name="T0" fmla="*/ 306 w 348"/>
              <a:gd name="T1" fmla="*/ 128 h 348"/>
              <a:gd name="T2" fmla="*/ 316 w 348"/>
              <a:gd name="T3" fmla="*/ 156 h 348"/>
              <a:gd name="T4" fmla="*/ 268 w 348"/>
              <a:gd name="T5" fmla="*/ 133 h 348"/>
              <a:gd name="T6" fmla="*/ 316 w 348"/>
              <a:gd name="T7" fmla="*/ 110 h 348"/>
              <a:gd name="T8" fmla="*/ 131 w 348"/>
              <a:gd name="T9" fmla="*/ 103 h 348"/>
              <a:gd name="T10" fmla="*/ 131 w 348"/>
              <a:gd name="T11" fmla="*/ 124 h 348"/>
              <a:gd name="T12" fmla="*/ 131 w 348"/>
              <a:gd name="T13" fmla="*/ 142 h 348"/>
              <a:gd name="T14" fmla="*/ 131 w 348"/>
              <a:gd name="T15" fmla="*/ 163 h 348"/>
              <a:gd name="T16" fmla="*/ 131 w 348"/>
              <a:gd name="T17" fmla="*/ 103 h 348"/>
              <a:gd name="T18" fmla="*/ 201 w 348"/>
              <a:gd name="T19" fmla="*/ 123 h 348"/>
              <a:gd name="T20" fmla="*/ 131 w 348"/>
              <a:gd name="T21" fmla="*/ 82 h 348"/>
              <a:gd name="T22" fmla="*/ 131 w 348"/>
              <a:gd name="T23" fmla="*/ 184 h 348"/>
              <a:gd name="T24" fmla="*/ 201 w 348"/>
              <a:gd name="T25" fmla="*/ 144 h 348"/>
              <a:gd name="T26" fmla="*/ 59 w 348"/>
              <a:gd name="T27" fmla="*/ 133 h 348"/>
              <a:gd name="T28" fmla="*/ 132 w 348"/>
              <a:gd name="T29" fmla="*/ 20 h 348"/>
              <a:gd name="T30" fmla="*/ 222 w 348"/>
              <a:gd name="T31" fmla="*/ 122 h 348"/>
              <a:gd name="T32" fmla="*/ 39 w 348"/>
              <a:gd name="T33" fmla="*/ 132 h 348"/>
              <a:gd name="T34" fmla="*/ 222 w 348"/>
              <a:gd name="T35" fmla="*/ 142 h 348"/>
              <a:gd name="T36" fmla="*/ 132 w 348"/>
              <a:gd name="T37" fmla="*/ 244 h 348"/>
              <a:gd name="T38" fmla="*/ 132 w 348"/>
              <a:gd name="T39" fmla="*/ 20 h 348"/>
              <a:gd name="T40" fmla="*/ 178 w 348"/>
              <a:gd name="T41" fmla="*/ 287 h 348"/>
              <a:gd name="T42" fmla="*/ 93 w 348"/>
              <a:gd name="T43" fmla="*/ 260 h 348"/>
              <a:gd name="T44" fmla="*/ 169 w 348"/>
              <a:gd name="T45" fmla="*/ 260 h 348"/>
              <a:gd name="T46" fmla="*/ 221 w 348"/>
              <a:gd name="T47" fmla="*/ 327 h 348"/>
              <a:gd name="T48" fmla="*/ 70 w 348"/>
              <a:gd name="T49" fmla="*/ 307 h 348"/>
              <a:gd name="T50" fmla="*/ 132 w 348"/>
              <a:gd name="T51" fmla="*/ 0 h 348"/>
              <a:gd name="T52" fmla="*/ 75 w 348"/>
              <a:gd name="T53" fmla="*/ 251 h 348"/>
              <a:gd name="T54" fmla="*/ 20 w 348"/>
              <a:gd name="T55" fmla="*/ 338 h 348"/>
              <a:gd name="T56" fmla="*/ 234 w 348"/>
              <a:gd name="T57" fmla="*/ 348 h 348"/>
              <a:gd name="T58" fmla="*/ 203 w 348"/>
              <a:gd name="T59" fmla="*/ 287 h 348"/>
              <a:gd name="T60" fmla="*/ 264 w 348"/>
              <a:gd name="T61" fmla="*/ 154 h 348"/>
              <a:gd name="T62" fmla="*/ 272 w 348"/>
              <a:gd name="T63" fmla="*/ 161 h 348"/>
              <a:gd name="T64" fmla="*/ 337 w 348"/>
              <a:gd name="T65" fmla="*/ 182 h 348"/>
              <a:gd name="T66" fmla="*/ 346 w 348"/>
              <a:gd name="T67" fmla="*/ 167 h 348"/>
              <a:gd name="T68" fmla="*/ 346 w 348"/>
              <a:gd name="T69" fmla="*/ 95 h 348"/>
              <a:gd name="T70" fmla="*/ 336 w 348"/>
              <a:gd name="T71" fmla="*/ 82 h 348"/>
              <a:gd name="T72" fmla="*/ 270 w 348"/>
              <a:gd name="T73" fmla="*/ 103 h 348"/>
              <a:gd name="T74" fmla="*/ 262 w 348"/>
              <a:gd name="T75" fmla="*/ 11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8" h="348">
                <a:moveTo>
                  <a:pt x="316" y="110"/>
                </a:moveTo>
                <a:cubicBezTo>
                  <a:pt x="306" y="128"/>
                  <a:pt x="306" y="128"/>
                  <a:pt x="306" y="128"/>
                </a:cubicBezTo>
                <a:cubicBezTo>
                  <a:pt x="306" y="131"/>
                  <a:pt x="306" y="135"/>
                  <a:pt x="306" y="137"/>
                </a:cubicBezTo>
                <a:cubicBezTo>
                  <a:pt x="316" y="156"/>
                  <a:pt x="316" y="156"/>
                  <a:pt x="316" y="156"/>
                </a:cubicBezTo>
                <a:cubicBezTo>
                  <a:pt x="279" y="145"/>
                  <a:pt x="279" y="145"/>
                  <a:pt x="279" y="145"/>
                </a:cubicBezTo>
                <a:cubicBezTo>
                  <a:pt x="268" y="133"/>
                  <a:pt x="268" y="133"/>
                  <a:pt x="268" y="133"/>
                </a:cubicBezTo>
                <a:cubicBezTo>
                  <a:pt x="279" y="122"/>
                  <a:pt x="279" y="122"/>
                  <a:pt x="279" y="122"/>
                </a:cubicBezTo>
                <a:cubicBezTo>
                  <a:pt x="316" y="110"/>
                  <a:pt x="316" y="110"/>
                  <a:pt x="316" y="110"/>
                </a:cubicBezTo>
                <a:cubicBezTo>
                  <a:pt x="316" y="110"/>
                  <a:pt x="316" y="110"/>
                  <a:pt x="316" y="110"/>
                </a:cubicBezTo>
                <a:close/>
                <a:moveTo>
                  <a:pt x="131" y="103"/>
                </a:moveTo>
                <a:cubicBezTo>
                  <a:pt x="144" y="103"/>
                  <a:pt x="155" y="111"/>
                  <a:pt x="159" y="124"/>
                </a:cubicBezTo>
                <a:cubicBezTo>
                  <a:pt x="131" y="124"/>
                  <a:pt x="131" y="124"/>
                  <a:pt x="131" y="124"/>
                </a:cubicBezTo>
                <a:cubicBezTo>
                  <a:pt x="125" y="124"/>
                  <a:pt x="120" y="128"/>
                  <a:pt x="120" y="135"/>
                </a:cubicBezTo>
                <a:cubicBezTo>
                  <a:pt x="120" y="137"/>
                  <a:pt x="125" y="142"/>
                  <a:pt x="131" y="142"/>
                </a:cubicBezTo>
                <a:cubicBezTo>
                  <a:pt x="159" y="142"/>
                  <a:pt x="159" y="142"/>
                  <a:pt x="159" y="142"/>
                </a:cubicBezTo>
                <a:cubicBezTo>
                  <a:pt x="155" y="154"/>
                  <a:pt x="144" y="163"/>
                  <a:pt x="131" y="163"/>
                </a:cubicBezTo>
                <a:cubicBezTo>
                  <a:pt x="113" y="163"/>
                  <a:pt x="101" y="149"/>
                  <a:pt x="101" y="133"/>
                </a:cubicBezTo>
                <a:cubicBezTo>
                  <a:pt x="101" y="117"/>
                  <a:pt x="115" y="103"/>
                  <a:pt x="131" y="103"/>
                </a:cubicBezTo>
                <a:close/>
                <a:moveTo>
                  <a:pt x="131" y="62"/>
                </a:moveTo>
                <a:cubicBezTo>
                  <a:pt x="167" y="62"/>
                  <a:pt x="196" y="88"/>
                  <a:pt x="201" y="123"/>
                </a:cubicBezTo>
                <a:cubicBezTo>
                  <a:pt x="181" y="123"/>
                  <a:pt x="181" y="123"/>
                  <a:pt x="181" y="123"/>
                </a:cubicBezTo>
                <a:cubicBezTo>
                  <a:pt x="176" y="99"/>
                  <a:pt x="155" y="82"/>
                  <a:pt x="131" y="82"/>
                </a:cubicBezTo>
                <a:cubicBezTo>
                  <a:pt x="103" y="82"/>
                  <a:pt x="80" y="105"/>
                  <a:pt x="80" y="133"/>
                </a:cubicBezTo>
                <a:cubicBezTo>
                  <a:pt x="80" y="161"/>
                  <a:pt x="103" y="184"/>
                  <a:pt x="131" y="184"/>
                </a:cubicBezTo>
                <a:cubicBezTo>
                  <a:pt x="155" y="184"/>
                  <a:pt x="176" y="167"/>
                  <a:pt x="181" y="144"/>
                </a:cubicBezTo>
                <a:cubicBezTo>
                  <a:pt x="201" y="144"/>
                  <a:pt x="201" y="144"/>
                  <a:pt x="201" y="144"/>
                </a:cubicBezTo>
                <a:cubicBezTo>
                  <a:pt x="196" y="178"/>
                  <a:pt x="167" y="205"/>
                  <a:pt x="131" y="205"/>
                </a:cubicBezTo>
                <a:cubicBezTo>
                  <a:pt x="92" y="205"/>
                  <a:pt x="59" y="173"/>
                  <a:pt x="59" y="133"/>
                </a:cubicBezTo>
                <a:cubicBezTo>
                  <a:pt x="59" y="94"/>
                  <a:pt x="92" y="62"/>
                  <a:pt x="131" y="62"/>
                </a:cubicBezTo>
                <a:close/>
                <a:moveTo>
                  <a:pt x="132" y="20"/>
                </a:moveTo>
                <a:cubicBezTo>
                  <a:pt x="190" y="20"/>
                  <a:pt x="238" y="65"/>
                  <a:pt x="243" y="122"/>
                </a:cubicBezTo>
                <a:cubicBezTo>
                  <a:pt x="222" y="122"/>
                  <a:pt x="222" y="122"/>
                  <a:pt x="222" y="122"/>
                </a:cubicBezTo>
                <a:cubicBezTo>
                  <a:pt x="217" y="76"/>
                  <a:pt x="178" y="40"/>
                  <a:pt x="131" y="40"/>
                </a:cubicBezTo>
                <a:cubicBezTo>
                  <a:pt x="80" y="40"/>
                  <a:pt x="39" y="82"/>
                  <a:pt x="39" y="132"/>
                </a:cubicBezTo>
                <a:cubicBezTo>
                  <a:pt x="39" y="182"/>
                  <a:pt x="81" y="223"/>
                  <a:pt x="131" y="223"/>
                </a:cubicBezTo>
                <a:cubicBezTo>
                  <a:pt x="178" y="223"/>
                  <a:pt x="217" y="187"/>
                  <a:pt x="222" y="142"/>
                </a:cubicBezTo>
                <a:cubicBezTo>
                  <a:pt x="243" y="142"/>
                  <a:pt x="243" y="142"/>
                  <a:pt x="243" y="142"/>
                </a:cubicBezTo>
                <a:cubicBezTo>
                  <a:pt x="238" y="199"/>
                  <a:pt x="190" y="244"/>
                  <a:pt x="132" y="244"/>
                </a:cubicBezTo>
                <a:cubicBezTo>
                  <a:pt x="70" y="244"/>
                  <a:pt x="20" y="195"/>
                  <a:pt x="20" y="132"/>
                </a:cubicBezTo>
                <a:cubicBezTo>
                  <a:pt x="20" y="70"/>
                  <a:pt x="70" y="20"/>
                  <a:pt x="132" y="20"/>
                </a:cubicBezTo>
                <a:close/>
                <a:moveTo>
                  <a:pt x="169" y="260"/>
                </a:moveTo>
                <a:cubicBezTo>
                  <a:pt x="178" y="287"/>
                  <a:pt x="178" y="287"/>
                  <a:pt x="178" y="287"/>
                </a:cubicBezTo>
                <a:cubicBezTo>
                  <a:pt x="83" y="287"/>
                  <a:pt x="83" y="287"/>
                  <a:pt x="83" y="287"/>
                </a:cubicBezTo>
                <a:cubicBezTo>
                  <a:pt x="93" y="260"/>
                  <a:pt x="93" y="260"/>
                  <a:pt x="93" y="260"/>
                </a:cubicBezTo>
                <a:cubicBezTo>
                  <a:pt x="104" y="262"/>
                  <a:pt x="118" y="265"/>
                  <a:pt x="131" y="265"/>
                </a:cubicBezTo>
                <a:cubicBezTo>
                  <a:pt x="144" y="265"/>
                  <a:pt x="157" y="262"/>
                  <a:pt x="169" y="260"/>
                </a:cubicBezTo>
                <a:close/>
                <a:moveTo>
                  <a:pt x="192" y="307"/>
                </a:moveTo>
                <a:cubicBezTo>
                  <a:pt x="205" y="307"/>
                  <a:pt x="217" y="314"/>
                  <a:pt x="221" y="327"/>
                </a:cubicBezTo>
                <a:cubicBezTo>
                  <a:pt x="42" y="327"/>
                  <a:pt x="42" y="327"/>
                  <a:pt x="42" y="327"/>
                </a:cubicBezTo>
                <a:cubicBezTo>
                  <a:pt x="46" y="316"/>
                  <a:pt x="57" y="307"/>
                  <a:pt x="70" y="307"/>
                </a:cubicBezTo>
                <a:lnTo>
                  <a:pt x="192" y="307"/>
                </a:lnTo>
                <a:close/>
                <a:moveTo>
                  <a:pt x="132" y="0"/>
                </a:moveTo>
                <a:cubicBezTo>
                  <a:pt x="58" y="0"/>
                  <a:pt x="0" y="59"/>
                  <a:pt x="0" y="132"/>
                </a:cubicBezTo>
                <a:cubicBezTo>
                  <a:pt x="0" y="184"/>
                  <a:pt x="31" y="230"/>
                  <a:pt x="75" y="251"/>
                </a:cubicBezTo>
                <a:cubicBezTo>
                  <a:pt x="63" y="287"/>
                  <a:pt x="63" y="287"/>
                  <a:pt x="63" y="287"/>
                </a:cubicBezTo>
                <a:cubicBezTo>
                  <a:pt x="39" y="290"/>
                  <a:pt x="20" y="311"/>
                  <a:pt x="20" y="338"/>
                </a:cubicBezTo>
                <a:cubicBezTo>
                  <a:pt x="20" y="344"/>
                  <a:pt x="25" y="348"/>
                  <a:pt x="31" y="348"/>
                </a:cubicBezTo>
                <a:cubicBezTo>
                  <a:pt x="234" y="348"/>
                  <a:pt x="234" y="348"/>
                  <a:pt x="234" y="348"/>
                </a:cubicBezTo>
                <a:cubicBezTo>
                  <a:pt x="241" y="348"/>
                  <a:pt x="245" y="344"/>
                  <a:pt x="245" y="338"/>
                </a:cubicBezTo>
                <a:cubicBezTo>
                  <a:pt x="245" y="312"/>
                  <a:pt x="227" y="292"/>
                  <a:pt x="203" y="287"/>
                </a:cubicBezTo>
                <a:cubicBezTo>
                  <a:pt x="191" y="251"/>
                  <a:pt x="191" y="251"/>
                  <a:pt x="191" y="251"/>
                </a:cubicBezTo>
                <a:cubicBezTo>
                  <a:pt x="229" y="233"/>
                  <a:pt x="256" y="197"/>
                  <a:pt x="264" y="154"/>
                </a:cubicBezTo>
                <a:cubicBezTo>
                  <a:pt x="269" y="159"/>
                  <a:pt x="269" y="159"/>
                  <a:pt x="269" y="159"/>
                </a:cubicBezTo>
                <a:cubicBezTo>
                  <a:pt x="269" y="160"/>
                  <a:pt x="270" y="161"/>
                  <a:pt x="272" y="161"/>
                </a:cubicBezTo>
                <a:cubicBezTo>
                  <a:pt x="334" y="182"/>
                  <a:pt x="334" y="182"/>
                  <a:pt x="334" y="182"/>
                </a:cubicBezTo>
                <a:cubicBezTo>
                  <a:pt x="335" y="182"/>
                  <a:pt x="336" y="182"/>
                  <a:pt x="337" y="182"/>
                </a:cubicBezTo>
                <a:cubicBezTo>
                  <a:pt x="340" y="182"/>
                  <a:pt x="343" y="181"/>
                  <a:pt x="344" y="178"/>
                </a:cubicBezTo>
                <a:cubicBezTo>
                  <a:pt x="347" y="174"/>
                  <a:pt x="348" y="170"/>
                  <a:pt x="346" y="167"/>
                </a:cubicBezTo>
                <a:cubicBezTo>
                  <a:pt x="328" y="131"/>
                  <a:pt x="328" y="131"/>
                  <a:pt x="328" y="131"/>
                </a:cubicBezTo>
                <a:cubicBezTo>
                  <a:pt x="346" y="95"/>
                  <a:pt x="346" y="95"/>
                  <a:pt x="346" y="95"/>
                </a:cubicBezTo>
                <a:cubicBezTo>
                  <a:pt x="347" y="93"/>
                  <a:pt x="346" y="88"/>
                  <a:pt x="343" y="86"/>
                </a:cubicBezTo>
                <a:cubicBezTo>
                  <a:pt x="342" y="83"/>
                  <a:pt x="338" y="82"/>
                  <a:pt x="336" y="82"/>
                </a:cubicBezTo>
                <a:cubicBezTo>
                  <a:pt x="335" y="82"/>
                  <a:pt x="334" y="82"/>
                  <a:pt x="333" y="82"/>
                </a:cubicBezTo>
                <a:cubicBezTo>
                  <a:pt x="270" y="103"/>
                  <a:pt x="270" y="103"/>
                  <a:pt x="270" y="103"/>
                </a:cubicBezTo>
                <a:cubicBezTo>
                  <a:pt x="269" y="103"/>
                  <a:pt x="268" y="104"/>
                  <a:pt x="268" y="105"/>
                </a:cubicBezTo>
                <a:cubicBezTo>
                  <a:pt x="262" y="110"/>
                  <a:pt x="262" y="110"/>
                  <a:pt x="262" y="110"/>
                </a:cubicBezTo>
                <a:cubicBezTo>
                  <a:pt x="252" y="48"/>
                  <a:pt x="198" y="0"/>
                  <a:pt x="13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" name="Freeform 26">
            <a:extLst>
              <a:ext uri="{FF2B5EF4-FFF2-40B4-BE49-F238E27FC236}">
                <a16:creationId xmlns:a16="http://schemas.microsoft.com/office/drawing/2014/main" id="{A8BDB918-DA67-53CF-2706-8879682E5AAF}"/>
              </a:ext>
            </a:extLst>
          </p:cNvPr>
          <p:cNvSpPr>
            <a:spLocks noEditPoints="1"/>
          </p:cNvSpPr>
          <p:nvPr/>
        </p:nvSpPr>
        <p:spPr bwMode="auto">
          <a:xfrm>
            <a:off x="3474473" y="1377957"/>
            <a:ext cx="231830" cy="259411"/>
          </a:xfrm>
          <a:custGeom>
            <a:avLst/>
            <a:gdLst>
              <a:gd name="T0" fmla="*/ 306 w 311"/>
              <a:gd name="T1" fmla="*/ 23 h 348"/>
              <a:gd name="T2" fmla="*/ 302 w 311"/>
              <a:gd name="T3" fmla="*/ 21 h 348"/>
              <a:gd name="T4" fmla="*/ 297 w 311"/>
              <a:gd name="T5" fmla="*/ 22 h 348"/>
              <a:gd name="T6" fmla="*/ 252 w 311"/>
              <a:gd name="T7" fmla="*/ 28 h 348"/>
              <a:gd name="T8" fmla="*/ 162 w 311"/>
              <a:gd name="T9" fmla="*/ 2 h 348"/>
              <a:gd name="T10" fmla="*/ 156 w 311"/>
              <a:gd name="T11" fmla="*/ 0 h 348"/>
              <a:gd name="T12" fmla="*/ 151 w 311"/>
              <a:gd name="T13" fmla="*/ 2 h 348"/>
              <a:gd name="T14" fmla="*/ 60 w 311"/>
              <a:gd name="T15" fmla="*/ 28 h 348"/>
              <a:gd name="T16" fmla="*/ 14 w 311"/>
              <a:gd name="T17" fmla="*/ 20 h 348"/>
              <a:gd name="T18" fmla="*/ 11 w 311"/>
              <a:gd name="T19" fmla="*/ 20 h 348"/>
              <a:gd name="T20" fmla="*/ 5 w 311"/>
              <a:gd name="T21" fmla="*/ 22 h 348"/>
              <a:gd name="T22" fmla="*/ 0 w 311"/>
              <a:gd name="T23" fmla="*/ 29 h 348"/>
              <a:gd name="T24" fmla="*/ 0 w 311"/>
              <a:gd name="T25" fmla="*/ 147 h 348"/>
              <a:gd name="T26" fmla="*/ 154 w 311"/>
              <a:gd name="T27" fmla="*/ 348 h 348"/>
              <a:gd name="T28" fmla="*/ 159 w 311"/>
              <a:gd name="T29" fmla="*/ 348 h 348"/>
              <a:gd name="T30" fmla="*/ 311 w 311"/>
              <a:gd name="T31" fmla="*/ 148 h 348"/>
              <a:gd name="T32" fmla="*/ 311 w 311"/>
              <a:gd name="T33" fmla="*/ 31 h 348"/>
              <a:gd name="T34" fmla="*/ 306 w 311"/>
              <a:gd name="T35" fmla="*/ 23 h 348"/>
              <a:gd name="T36" fmla="*/ 290 w 311"/>
              <a:gd name="T37" fmla="*/ 148 h 348"/>
              <a:gd name="T38" fmla="*/ 157 w 311"/>
              <a:gd name="T39" fmla="*/ 329 h 348"/>
              <a:gd name="T40" fmla="*/ 24 w 311"/>
              <a:gd name="T41" fmla="*/ 148 h 348"/>
              <a:gd name="T42" fmla="*/ 24 w 311"/>
              <a:gd name="T43" fmla="*/ 43 h 348"/>
              <a:gd name="T44" fmla="*/ 62 w 311"/>
              <a:gd name="T45" fmla="*/ 47 h 348"/>
              <a:gd name="T46" fmla="*/ 157 w 311"/>
              <a:gd name="T47" fmla="*/ 21 h 348"/>
              <a:gd name="T48" fmla="*/ 252 w 311"/>
              <a:gd name="T49" fmla="*/ 47 h 348"/>
              <a:gd name="T50" fmla="*/ 290 w 311"/>
              <a:gd name="T51" fmla="*/ 43 h 348"/>
              <a:gd name="T52" fmla="*/ 290 w 311"/>
              <a:gd name="T53" fmla="*/ 148 h 348"/>
              <a:gd name="T54" fmla="*/ 189 w 311"/>
              <a:gd name="T55" fmla="*/ 150 h 348"/>
              <a:gd name="T56" fmla="*/ 200 w 311"/>
              <a:gd name="T57" fmla="*/ 122 h 348"/>
              <a:gd name="T58" fmla="*/ 159 w 311"/>
              <a:gd name="T59" fmla="*/ 82 h 348"/>
              <a:gd name="T60" fmla="*/ 118 w 311"/>
              <a:gd name="T61" fmla="*/ 122 h 348"/>
              <a:gd name="T62" fmla="*/ 129 w 311"/>
              <a:gd name="T63" fmla="*/ 150 h 348"/>
              <a:gd name="T64" fmla="*/ 87 w 311"/>
              <a:gd name="T65" fmla="*/ 215 h 348"/>
              <a:gd name="T66" fmla="*/ 87 w 311"/>
              <a:gd name="T67" fmla="*/ 236 h 348"/>
              <a:gd name="T68" fmla="*/ 96 w 311"/>
              <a:gd name="T69" fmla="*/ 247 h 348"/>
              <a:gd name="T70" fmla="*/ 219 w 311"/>
              <a:gd name="T71" fmla="*/ 247 h 348"/>
              <a:gd name="T72" fmla="*/ 231 w 311"/>
              <a:gd name="T73" fmla="*/ 236 h 348"/>
              <a:gd name="T74" fmla="*/ 231 w 311"/>
              <a:gd name="T75" fmla="*/ 215 h 348"/>
              <a:gd name="T76" fmla="*/ 189 w 311"/>
              <a:gd name="T77" fmla="*/ 150 h 348"/>
              <a:gd name="T78" fmla="*/ 158 w 311"/>
              <a:gd name="T79" fmla="*/ 103 h 348"/>
              <a:gd name="T80" fmla="*/ 179 w 311"/>
              <a:gd name="T81" fmla="*/ 124 h 348"/>
              <a:gd name="T82" fmla="*/ 158 w 311"/>
              <a:gd name="T83" fmla="*/ 145 h 348"/>
              <a:gd name="T84" fmla="*/ 137 w 311"/>
              <a:gd name="T85" fmla="*/ 124 h 348"/>
              <a:gd name="T86" fmla="*/ 158 w 311"/>
              <a:gd name="T87" fmla="*/ 103 h 348"/>
              <a:gd name="T88" fmla="*/ 209 w 311"/>
              <a:gd name="T89" fmla="*/ 225 h 348"/>
              <a:gd name="T90" fmla="*/ 106 w 311"/>
              <a:gd name="T91" fmla="*/ 225 h 348"/>
              <a:gd name="T92" fmla="*/ 106 w 311"/>
              <a:gd name="T93" fmla="*/ 215 h 348"/>
              <a:gd name="T94" fmla="*/ 158 w 311"/>
              <a:gd name="T95" fmla="*/ 164 h 348"/>
              <a:gd name="T96" fmla="*/ 209 w 311"/>
              <a:gd name="T97" fmla="*/ 215 h 348"/>
              <a:gd name="T98" fmla="*/ 209 w 311"/>
              <a:gd name="T99" fmla="*/ 22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11" h="348">
                <a:moveTo>
                  <a:pt x="306" y="23"/>
                </a:moveTo>
                <a:cubicBezTo>
                  <a:pt x="305" y="21"/>
                  <a:pt x="303" y="21"/>
                  <a:pt x="302" y="21"/>
                </a:cubicBezTo>
                <a:cubicBezTo>
                  <a:pt x="300" y="21"/>
                  <a:pt x="299" y="21"/>
                  <a:pt x="297" y="22"/>
                </a:cubicBezTo>
                <a:cubicBezTo>
                  <a:pt x="282" y="26"/>
                  <a:pt x="267" y="28"/>
                  <a:pt x="252" y="28"/>
                </a:cubicBezTo>
                <a:cubicBezTo>
                  <a:pt x="222" y="28"/>
                  <a:pt x="192" y="20"/>
                  <a:pt x="162" y="2"/>
                </a:cubicBezTo>
                <a:cubicBezTo>
                  <a:pt x="160" y="1"/>
                  <a:pt x="158" y="0"/>
                  <a:pt x="156" y="0"/>
                </a:cubicBezTo>
                <a:cubicBezTo>
                  <a:pt x="154" y="0"/>
                  <a:pt x="153" y="1"/>
                  <a:pt x="151" y="2"/>
                </a:cubicBezTo>
                <a:cubicBezTo>
                  <a:pt x="121" y="19"/>
                  <a:pt x="91" y="28"/>
                  <a:pt x="60" y="28"/>
                </a:cubicBezTo>
                <a:cubicBezTo>
                  <a:pt x="45" y="28"/>
                  <a:pt x="30" y="25"/>
                  <a:pt x="14" y="20"/>
                </a:cubicBezTo>
                <a:cubicBezTo>
                  <a:pt x="13" y="20"/>
                  <a:pt x="12" y="20"/>
                  <a:pt x="11" y="20"/>
                </a:cubicBezTo>
                <a:cubicBezTo>
                  <a:pt x="9" y="20"/>
                  <a:pt x="7" y="21"/>
                  <a:pt x="5" y="22"/>
                </a:cubicBezTo>
                <a:cubicBezTo>
                  <a:pt x="3" y="24"/>
                  <a:pt x="0" y="27"/>
                  <a:pt x="0" y="29"/>
                </a:cubicBezTo>
                <a:cubicBezTo>
                  <a:pt x="0" y="147"/>
                  <a:pt x="0" y="147"/>
                  <a:pt x="0" y="147"/>
                </a:cubicBezTo>
                <a:cubicBezTo>
                  <a:pt x="4" y="241"/>
                  <a:pt x="66" y="322"/>
                  <a:pt x="154" y="348"/>
                </a:cubicBezTo>
                <a:cubicBezTo>
                  <a:pt x="159" y="348"/>
                  <a:pt x="159" y="348"/>
                  <a:pt x="159" y="348"/>
                </a:cubicBezTo>
                <a:cubicBezTo>
                  <a:pt x="248" y="322"/>
                  <a:pt x="311" y="241"/>
                  <a:pt x="311" y="148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311" y="28"/>
                  <a:pt x="309" y="25"/>
                  <a:pt x="306" y="23"/>
                </a:cubicBezTo>
                <a:close/>
                <a:moveTo>
                  <a:pt x="290" y="148"/>
                </a:moveTo>
                <a:cubicBezTo>
                  <a:pt x="290" y="230"/>
                  <a:pt x="235" y="304"/>
                  <a:pt x="157" y="329"/>
                </a:cubicBezTo>
                <a:cubicBezTo>
                  <a:pt x="79" y="305"/>
                  <a:pt x="24" y="230"/>
                  <a:pt x="24" y="148"/>
                </a:cubicBezTo>
                <a:cubicBezTo>
                  <a:pt x="24" y="43"/>
                  <a:pt x="24" y="43"/>
                  <a:pt x="24" y="43"/>
                </a:cubicBezTo>
                <a:cubicBezTo>
                  <a:pt x="36" y="46"/>
                  <a:pt x="49" y="47"/>
                  <a:pt x="62" y="47"/>
                </a:cubicBezTo>
                <a:cubicBezTo>
                  <a:pt x="94" y="47"/>
                  <a:pt x="125" y="39"/>
                  <a:pt x="157" y="21"/>
                </a:cubicBezTo>
                <a:cubicBezTo>
                  <a:pt x="188" y="39"/>
                  <a:pt x="220" y="47"/>
                  <a:pt x="252" y="47"/>
                </a:cubicBezTo>
                <a:cubicBezTo>
                  <a:pt x="264" y="47"/>
                  <a:pt x="277" y="46"/>
                  <a:pt x="290" y="43"/>
                </a:cubicBezTo>
                <a:lnTo>
                  <a:pt x="290" y="148"/>
                </a:lnTo>
                <a:close/>
                <a:moveTo>
                  <a:pt x="189" y="150"/>
                </a:moveTo>
                <a:cubicBezTo>
                  <a:pt x="196" y="143"/>
                  <a:pt x="200" y="133"/>
                  <a:pt x="200" y="122"/>
                </a:cubicBezTo>
                <a:cubicBezTo>
                  <a:pt x="200" y="100"/>
                  <a:pt x="181" y="82"/>
                  <a:pt x="159" y="82"/>
                </a:cubicBezTo>
                <a:cubicBezTo>
                  <a:pt x="137" y="82"/>
                  <a:pt x="118" y="100"/>
                  <a:pt x="118" y="122"/>
                </a:cubicBezTo>
                <a:cubicBezTo>
                  <a:pt x="118" y="134"/>
                  <a:pt x="121" y="143"/>
                  <a:pt x="129" y="150"/>
                </a:cubicBezTo>
                <a:cubicBezTo>
                  <a:pt x="104" y="161"/>
                  <a:pt x="87" y="186"/>
                  <a:pt x="87" y="215"/>
                </a:cubicBezTo>
                <a:cubicBezTo>
                  <a:pt x="87" y="236"/>
                  <a:pt x="87" y="236"/>
                  <a:pt x="87" y="236"/>
                </a:cubicBezTo>
                <a:cubicBezTo>
                  <a:pt x="86" y="242"/>
                  <a:pt x="90" y="247"/>
                  <a:pt x="96" y="247"/>
                </a:cubicBezTo>
                <a:cubicBezTo>
                  <a:pt x="219" y="247"/>
                  <a:pt x="219" y="247"/>
                  <a:pt x="219" y="247"/>
                </a:cubicBezTo>
                <a:cubicBezTo>
                  <a:pt x="226" y="247"/>
                  <a:pt x="231" y="242"/>
                  <a:pt x="231" y="236"/>
                </a:cubicBezTo>
                <a:cubicBezTo>
                  <a:pt x="231" y="215"/>
                  <a:pt x="231" y="215"/>
                  <a:pt x="231" y="215"/>
                </a:cubicBezTo>
                <a:cubicBezTo>
                  <a:pt x="231" y="186"/>
                  <a:pt x="214" y="161"/>
                  <a:pt x="189" y="150"/>
                </a:cubicBezTo>
                <a:close/>
                <a:moveTo>
                  <a:pt x="158" y="103"/>
                </a:moveTo>
                <a:cubicBezTo>
                  <a:pt x="170" y="103"/>
                  <a:pt x="179" y="112"/>
                  <a:pt x="179" y="124"/>
                </a:cubicBezTo>
                <a:cubicBezTo>
                  <a:pt x="179" y="136"/>
                  <a:pt x="170" y="145"/>
                  <a:pt x="158" y="145"/>
                </a:cubicBezTo>
                <a:cubicBezTo>
                  <a:pt x="146" y="145"/>
                  <a:pt x="137" y="136"/>
                  <a:pt x="137" y="124"/>
                </a:cubicBezTo>
                <a:cubicBezTo>
                  <a:pt x="137" y="112"/>
                  <a:pt x="146" y="103"/>
                  <a:pt x="158" y="103"/>
                </a:cubicBezTo>
                <a:close/>
                <a:moveTo>
                  <a:pt x="209" y="225"/>
                </a:moveTo>
                <a:cubicBezTo>
                  <a:pt x="106" y="225"/>
                  <a:pt x="106" y="225"/>
                  <a:pt x="106" y="225"/>
                </a:cubicBezTo>
                <a:cubicBezTo>
                  <a:pt x="106" y="215"/>
                  <a:pt x="106" y="215"/>
                  <a:pt x="106" y="215"/>
                </a:cubicBezTo>
                <a:cubicBezTo>
                  <a:pt x="106" y="187"/>
                  <a:pt x="130" y="164"/>
                  <a:pt x="158" y="164"/>
                </a:cubicBezTo>
                <a:cubicBezTo>
                  <a:pt x="186" y="164"/>
                  <a:pt x="209" y="187"/>
                  <a:pt x="209" y="215"/>
                </a:cubicBezTo>
                <a:lnTo>
                  <a:pt x="209" y="22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" name="Freeform 27">
            <a:extLst>
              <a:ext uri="{FF2B5EF4-FFF2-40B4-BE49-F238E27FC236}">
                <a16:creationId xmlns:a16="http://schemas.microsoft.com/office/drawing/2014/main" id="{23383796-6515-FD99-648F-82EBCAD53F5B}"/>
              </a:ext>
            </a:extLst>
          </p:cNvPr>
          <p:cNvSpPr>
            <a:spLocks noEditPoints="1"/>
          </p:cNvSpPr>
          <p:nvPr/>
        </p:nvSpPr>
        <p:spPr bwMode="auto">
          <a:xfrm>
            <a:off x="3461055" y="2470764"/>
            <a:ext cx="259411" cy="259411"/>
          </a:xfrm>
          <a:custGeom>
            <a:avLst/>
            <a:gdLst>
              <a:gd name="T0" fmla="*/ 320 w 348"/>
              <a:gd name="T1" fmla="*/ 13 h 348"/>
              <a:gd name="T2" fmla="*/ 306 w 348"/>
              <a:gd name="T3" fmla="*/ 13 h 348"/>
              <a:gd name="T4" fmla="*/ 241 w 348"/>
              <a:gd name="T5" fmla="*/ 0 h 348"/>
              <a:gd name="T6" fmla="*/ 158 w 348"/>
              <a:gd name="T7" fmla="*/ 96 h 348"/>
              <a:gd name="T8" fmla="*/ 96 w 348"/>
              <a:gd name="T9" fmla="*/ 155 h 348"/>
              <a:gd name="T10" fmla="*/ 0 w 348"/>
              <a:gd name="T11" fmla="*/ 238 h 348"/>
              <a:gd name="T12" fmla="*/ 14 w 348"/>
              <a:gd name="T13" fmla="*/ 306 h 348"/>
              <a:gd name="T14" fmla="*/ 14 w 348"/>
              <a:gd name="T15" fmla="*/ 320 h 348"/>
              <a:gd name="T16" fmla="*/ 91 w 348"/>
              <a:gd name="T17" fmla="*/ 344 h 348"/>
              <a:gd name="T18" fmla="*/ 201 w 348"/>
              <a:gd name="T19" fmla="*/ 329 h 348"/>
              <a:gd name="T20" fmla="*/ 219 w 348"/>
              <a:gd name="T21" fmla="*/ 329 h 348"/>
              <a:gd name="T22" fmla="*/ 254 w 348"/>
              <a:gd name="T23" fmla="*/ 293 h 348"/>
              <a:gd name="T24" fmla="*/ 263 w 348"/>
              <a:gd name="T25" fmla="*/ 279 h 348"/>
              <a:gd name="T26" fmla="*/ 279 w 348"/>
              <a:gd name="T27" fmla="*/ 263 h 348"/>
              <a:gd name="T28" fmla="*/ 288 w 348"/>
              <a:gd name="T29" fmla="*/ 262 h 348"/>
              <a:gd name="T30" fmla="*/ 293 w 348"/>
              <a:gd name="T31" fmla="*/ 231 h 348"/>
              <a:gd name="T32" fmla="*/ 336 w 348"/>
              <a:gd name="T33" fmla="*/ 211 h 348"/>
              <a:gd name="T34" fmla="*/ 259 w 348"/>
              <a:gd name="T35" fmla="*/ 160 h 348"/>
              <a:gd name="T36" fmla="*/ 348 w 348"/>
              <a:gd name="T37" fmla="*/ 82 h 348"/>
              <a:gd name="T38" fmla="*/ 282 w 348"/>
              <a:gd name="T39" fmla="*/ 35 h 348"/>
              <a:gd name="T40" fmla="*/ 181 w 348"/>
              <a:gd name="T41" fmla="*/ 96 h 348"/>
              <a:gd name="T42" fmla="*/ 18 w 348"/>
              <a:gd name="T43" fmla="*/ 241 h 348"/>
              <a:gd name="T44" fmla="*/ 108 w 348"/>
              <a:gd name="T45" fmla="*/ 208 h 348"/>
              <a:gd name="T46" fmla="*/ 18 w 348"/>
              <a:gd name="T47" fmla="*/ 241 h 348"/>
              <a:gd name="T48" fmla="*/ 33 w 348"/>
              <a:gd name="T49" fmla="*/ 312 h 348"/>
              <a:gd name="T50" fmla="*/ 142 w 348"/>
              <a:gd name="T51" fmla="*/ 245 h 348"/>
              <a:gd name="T52" fmla="*/ 129 w 348"/>
              <a:gd name="T53" fmla="*/ 203 h 348"/>
              <a:gd name="T54" fmla="*/ 165 w 348"/>
              <a:gd name="T55" fmla="*/ 116 h 348"/>
              <a:gd name="T56" fmla="*/ 201 w 348"/>
              <a:gd name="T57" fmla="*/ 203 h 348"/>
              <a:gd name="T58" fmla="*/ 129 w 348"/>
              <a:gd name="T59" fmla="*/ 203 h 348"/>
              <a:gd name="T60" fmla="*/ 214 w 348"/>
              <a:gd name="T61" fmla="*/ 278 h 348"/>
              <a:gd name="T62" fmla="*/ 170 w 348"/>
              <a:gd name="T63" fmla="*/ 243 h 348"/>
              <a:gd name="T64" fmla="*/ 166 w 348"/>
              <a:gd name="T65" fmla="*/ 238 h 348"/>
              <a:gd name="T66" fmla="*/ 237 w 348"/>
              <a:gd name="T67" fmla="*/ 271 h 348"/>
              <a:gd name="T68" fmla="*/ 296 w 348"/>
              <a:gd name="T69" fmla="*/ 208 h 348"/>
              <a:gd name="T70" fmla="*/ 270 w 348"/>
              <a:gd name="T71" fmla="*/ 224 h 348"/>
              <a:gd name="T72" fmla="*/ 223 w 348"/>
              <a:gd name="T73" fmla="*/ 208 h 348"/>
              <a:gd name="T74" fmla="*/ 237 w 348"/>
              <a:gd name="T75" fmla="*/ 164 h 348"/>
              <a:gd name="T76" fmla="*/ 296 w 348"/>
              <a:gd name="T77" fmla="*/ 208 h 348"/>
              <a:gd name="T78" fmla="*/ 223 w 348"/>
              <a:gd name="T79" fmla="*/ 122 h 348"/>
              <a:gd name="T80" fmla="*/ 325 w 348"/>
              <a:gd name="T81" fmla="*/ 77 h 348"/>
              <a:gd name="T82" fmla="*/ 166 w 348"/>
              <a:gd name="T83" fmla="*/ 137 h 348"/>
              <a:gd name="T84" fmla="*/ 145 w 348"/>
              <a:gd name="T85" fmla="*/ 188 h 348"/>
              <a:gd name="T86" fmla="*/ 187 w 348"/>
              <a:gd name="T87" fmla="*/ 188 h 348"/>
              <a:gd name="T88" fmla="*/ 166 w 348"/>
              <a:gd name="T89" fmla="*/ 137 h 348"/>
              <a:gd name="T90" fmla="*/ 165 w 348"/>
              <a:gd name="T91" fmla="*/ 175 h 348"/>
              <a:gd name="T92" fmla="*/ 158 w 348"/>
              <a:gd name="T93" fmla="*/ 159 h 348"/>
              <a:gd name="T94" fmla="*/ 172 w 348"/>
              <a:gd name="T95" fmla="*/ 15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8" h="348">
                <a:moveTo>
                  <a:pt x="348" y="82"/>
                </a:moveTo>
                <a:cubicBezTo>
                  <a:pt x="348" y="56"/>
                  <a:pt x="337" y="31"/>
                  <a:pt x="320" y="13"/>
                </a:cubicBezTo>
                <a:cubicBezTo>
                  <a:pt x="318" y="11"/>
                  <a:pt x="315" y="10"/>
                  <a:pt x="313" y="10"/>
                </a:cubicBezTo>
                <a:cubicBezTo>
                  <a:pt x="310" y="10"/>
                  <a:pt x="308" y="11"/>
                  <a:pt x="306" y="13"/>
                </a:cubicBezTo>
                <a:cubicBezTo>
                  <a:pt x="297" y="21"/>
                  <a:pt x="297" y="21"/>
                  <a:pt x="297" y="21"/>
                </a:cubicBezTo>
                <a:cubicBezTo>
                  <a:pt x="282" y="8"/>
                  <a:pt x="261" y="0"/>
                  <a:pt x="241" y="0"/>
                </a:cubicBezTo>
                <a:cubicBezTo>
                  <a:pt x="237" y="0"/>
                  <a:pt x="235" y="2"/>
                  <a:pt x="232" y="3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43" y="97"/>
                  <a:pt x="128" y="104"/>
                  <a:pt x="116" y="117"/>
                </a:cubicBezTo>
                <a:cubicBezTo>
                  <a:pt x="106" y="127"/>
                  <a:pt x="98" y="140"/>
                  <a:pt x="96" y="155"/>
                </a:cubicBezTo>
                <a:cubicBezTo>
                  <a:pt x="3" y="229"/>
                  <a:pt x="3" y="229"/>
                  <a:pt x="3" y="229"/>
                </a:cubicBezTo>
                <a:cubicBezTo>
                  <a:pt x="1" y="231"/>
                  <a:pt x="0" y="234"/>
                  <a:pt x="0" y="238"/>
                </a:cubicBezTo>
                <a:cubicBezTo>
                  <a:pt x="0" y="259"/>
                  <a:pt x="8" y="282"/>
                  <a:pt x="22" y="298"/>
                </a:cubicBezTo>
                <a:cubicBezTo>
                  <a:pt x="14" y="306"/>
                  <a:pt x="14" y="306"/>
                  <a:pt x="14" y="306"/>
                </a:cubicBezTo>
                <a:cubicBezTo>
                  <a:pt x="12" y="309"/>
                  <a:pt x="10" y="310"/>
                  <a:pt x="10" y="313"/>
                </a:cubicBezTo>
                <a:cubicBezTo>
                  <a:pt x="10" y="315"/>
                  <a:pt x="12" y="319"/>
                  <a:pt x="14" y="320"/>
                </a:cubicBezTo>
                <a:cubicBezTo>
                  <a:pt x="32" y="338"/>
                  <a:pt x="56" y="348"/>
                  <a:pt x="82" y="348"/>
                </a:cubicBezTo>
                <a:cubicBezTo>
                  <a:pt x="86" y="348"/>
                  <a:pt x="88" y="347"/>
                  <a:pt x="91" y="344"/>
                </a:cubicBezTo>
                <a:cubicBezTo>
                  <a:pt x="159" y="259"/>
                  <a:pt x="159" y="259"/>
                  <a:pt x="159" y="259"/>
                </a:cubicBezTo>
                <a:cubicBezTo>
                  <a:pt x="177" y="279"/>
                  <a:pt x="193" y="304"/>
                  <a:pt x="201" y="329"/>
                </a:cubicBezTo>
                <a:cubicBezTo>
                  <a:pt x="202" y="334"/>
                  <a:pt x="207" y="337"/>
                  <a:pt x="210" y="337"/>
                </a:cubicBezTo>
                <a:cubicBezTo>
                  <a:pt x="215" y="337"/>
                  <a:pt x="218" y="334"/>
                  <a:pt x="219" y="329"/>
                </a:cubicBezTo>
                <a:cubicBezTo>
                  <a:pt x="231" y="293"/>
                  <a:pt x="231" y="293"/>
                  <a:pt x="231" y="293"/>
                </a:cubicBezTo>
                <a:cubicBezTo>
                  <a:pt x="254" y="293"/>
                  <a:pt x="254" y="293"/>
                  <a:pt x="254" y="293"/>
                </a:cubicBezTo>
                <a:cubicBezTo>
                  <a:pt x="256" y="293"/>
                  <a:pt x="259" y="292"/>
                  <a:pt x="261" y="288"/>
                </a:cubicBezTo>
                <a:cubicBezTo>
                  <a:pt x="264" y="286"/>
                  <a:pt x="264" y="283"/>
                  <a:pt x="263" y="279"/>
                </a:cubicBezTo>
                <a:cubicBezTo>
                  <a:pt x="259" y="270"/>
                  <a:pt x="256" y="260"/>
                  <a:pt x="251" y="251"/>
                </a:cubicBezTo>
                <a:cubicBezTo>
                  <a:pt x="260" y="256"/>
                  <a:pt x="269" y="259"/>
                  <a:pt x="279" y="263"/>
                </a:cubicBezTo>
                <a:cubicBezTo>
                  <a:pt x="280" y="263"/>
                  <a:pt x="281" y="263"/>
                  <a:pt x="282" y="263"/>
                </a:cubicBezTo>
                <a:cubicBezTo>
                  <a:pt x="285" y="263"/>
                  <a:pt x="287" y="263"/>
                  <a:pt x="288" y="262"/>
                </a:cubicBezTo>
                <a:cubicBezTo>
                  <a:pt x="291" y="259"/>
                  <a:pt x="293" y="257"/>
                  <a:pt x="293" y="254"/>
                </a:cubicBezTo>
                <a:cubicBezTo>
                  <a:pt x="293" y="231"/>
                  <a:pt x="293" y="231"/>
                  <a:pt x="293" y="231"/>
                </a:cubicBezTo>
                <a:cubicBezTo>
                  <a:pt x="329" y="220"/>
                  <a:pt x="329" y="220"/>
                  <a:pt x="329" y="220"/>
                </a:cubicBezTo>
                <a:cubicBezTo>
                  <a:pt x="334" y="218"/>
                  <a:pt x="336" y="214"/>
                  <a:pt x="336" y="211"/>
                </a:cubicBezTo>
                <a:cubicBezTo>
                  <a:pt x="336" y="206"/>
                  <a:pt x="334" y="203"/>
                  <a:pt x="329" y="202"/>
                </a:cubicBezTo>
                <a:cubicBezTo>
                  <a:pt x="303" y="193"/>
                  <a:pt x="279" y="178"/>
                  <a:pt x="259" y="160"/>
                </a:cubicBezTo>
                <a:cubicBezTo>
                  <a:pt x="344" y="91"/>
                  <a:pt x="344" y="91"/>
                  <a:pt x="344" y="91"/>
                </a:cubicBezTo>
                <a:cubicBezTo>
                  <a:pt x="345" y="87"/>
                  <a:pt x="348" y="84"/>
                  <a:pt x="348" y="82"/>
                </a:cubicBezTo>
                <a:close/>
                <a:moveTo>
                  <a:pt x="242" y="20"/>
                </a:moveTo>
                <a:cubicBezTo>
                  <a:pt x="256" y="21"/>
                  <a:pt x="270" y="27"/>
                  <a:pt x="282" y="35"/>
                </a:cubicBezTo>
                <a:cubicBezTo>
                  <a:pt x="208" y="109"/>
                  <a:pt x="208" y="109"/>
                  <a:pt x="208" y="109"/>
                </a:cubicBezTo>
                <a:cubicBezTo>
                  <a:pt x="200" y="103"/>
                  <a:pt x="190" y="98"/>
                  <a:pt x="181" y="96"/>
                </a:cubicBezTo>
                <a:lnTo>
                  <a:pt x="242" y="20"/>
                </a:lnTo>
                <a:close/>
                <a:moveTo>
                  <a:pt x="18" y="241"/>
                </a:moveTo>
                <a:cubicBezTo>
                  <a:pt x="95" y="179"/>
                  <a:pt x="95" y="179"/>
                  <a:pt x="95" y="179"/>
                </a:cubicBezTo>
                <a:cubicBezTo>
                  <a:pt x="97" y="189"/>
                  <a:pt x="102" y="201"/>
                  <a:pt x="108" y="208"/>
                </a:cubicBezTo>
                <a:cubicBezTo>
                  <a:pt x="35" y="282"/>
                  <a:pt x="35" y="282"/>
                  <a:pt x="35" y="282"/>
                </a:cubicBezTo>
                <a:cubicBezTo>
                  <a:pt x="26" y="271"/>
                  <a:pt x="19" y="256"/>
                  <a:pt x="18" y="241"/>
                </a:cubicBezTo>
                <a:close/>
                <a:moveTo>
                  <a:pt x="75" y="327"/>
                </a:moveTo>
                <a:cubicBezTo>
                  <a:pt x="60" y="326"/>
                  <a:pt x="46" y="322"/>
                  <a:pt x="33" y="312"/>
                </a:cubicBezTo>
                <a:cubicBezTo>
                  <a:pt x="121" y="225"/>
                  <a:pt x="121" y="225"/>
                  <a:pt x="121" y="225"/>
                </a:cubicBezTo>
                <a:cubicBezTo>
                  <a:pt x="142" y="245"/>
                  <a:pt x="142" y="245"/>
                  <a:pt x="142" y="245"/>
                </a:cubicBezTo>
                <a:lnTo>
                  <a:pt x="75" y="327"/>
                </a:lnTo>
                <a:close/>
                <a:moveTo>
                  <a:pt x="129" y="203"/>
                </a:moveTo>
                <a:cubicBezTo>
                  <a:pt x="109" y="183"/>
                  <a:pt x="109" y="150"/>
                  <a:pt x="129" y="131"/>
                </a:cubicBezTo>
                <a:cubicBezTo>
                  <a:pt x="139" y="121"/>
                  <a:pt x="152" y="116"/>
                  <a:pt x="165" y="116"/>
                </a:cubicBezTo>
                <a:cubicBezTo>
                  <a:pt x="178" y="116"/>
                  <a:pt x="191" y="121"/>
                  <a:pt x="201" y="131"/>
                </a:cubicBezTo>
                <a:cubicBezTo>
                  <a:pt x="221" y="150"/>
                  <a:pt x="221" y="183"/>
                  <a:pt x="201" y="203"/>
                </a:cubicBezTo>
                <a:cubicBezTo>
                  <a:pt x="191" y="212"/>
                  <a:pt x="178" y="217"/>
                  <a:pt x="165" y="217"/>
                </a:cubicBezTo>
                <a:cubicBezTo>
                  <a:pt x="152" y="217"/>
                  <a:pt x="139" y="212"/>
                  <a:pt x="129" y="203"/>
                </a:cubicBezTo>
                <a:close/>
                <a:moveTo>
                  <a:pt x="223" y="271"/>
                </a:moveTo>
                <a:cubicBezTo>
                  <a:pt x="218" y="271"/>
                  <a:pt x="215" y="273"/>
                  <a:pt x="214" y="278"/>
                </a:cubicBezTo>
                <a:cubicBezTo>
                  <a:pt x="208" y="296"/>
                  <a:pt x="208" y="296"/>
                  <a:pt x="208" y="296"/>
                </a:cubicBezTo>
                <a:cubicBezTo>
                  <a:pt x="199" y="276"/>
                  <a:pt x="185" y="257"/>
                  <a:pt x="170" y="243"/>
                </a:cubicBezTo>
                <a:cubicBezTo>
                  <a:pt x="165" y="238"/>
                  <a:pt x="165" y="238"/>
                  <a:pt x="165" y="238"/>
                </a:cubicBezTo>
                <a:cubicBezTo>
                  <a:pt x="166" y="238"/>
                  <a:pt x="166" y="238"/>
                  <a:pt x="166" y="238"/>
                </a:cubicBezTo>
                <a:cubicBezTo>
                  <a:pt x="181" y="238"/>
                  <a:pt x="196" y="232"/>
                  <a:pt x="208" y="224"/>
                </a:cubicBezTo>
                <a:cubicBezTo>
                  <a:pt x="219" y="238"/>
                  <a:pt x="230" y="254"/>
                  <a:pt x="237" y="271"/>
                </a:cubicBezTo>
                <a:lnTo>
                  <a:pt x="223" y="271"/>
                </a:lnTo>
                <a:close/>
                <a:moveTo>
                  <a:pt x="296" y="208"/>
                </a:moveTo>
                <a:cubicBezTo>
                  <a:pt x="278" y="215"/>
                  <a:pt x="278" y="215"/>
                  <a:pt x="278" y="215"/>
                </a:cubicBezTo>
                <a:cubicBezTo>
                  <a:pt x="273" y="216"/>
                  <a:pt x="270" y="220"/>
                  <a:pt x="270" y="224"/>
                </a:cubicBezTo>
                <a:cubicBezTo>
                  <a:pt x="270" y="238"/>
                  <a:pt x="270" y="238"/>
                  <a:pt x="270" y="238"/>
                </a:cubicBezTo>
                <a:cubicBezTo>
                  <a:pt x="254" y="230"/>
                  <a:pt x="237" y="220"/>
                  <a:pt x="223" y="208"/>
                </a:cubicBezTo>
                <a:cubicBezTo>
                  <a:pt x="232" y="196"/>
                  <a:pt x="237" y="182"/>
                  <a:pt x="237" y="165"/>
                </a:cubicBezTo>
                <a:cubicBezTo>
                  <a:pt x="237" y="164"/>
                  <a:pt x="237" y="164"/>
                  <a:pt x="237" y="164"/>
                </a:cubicBezTo>
                <a:cubicBezTo>
                  <a:pt x="242" y="169"/>
                  <a:pt x="242" y="169"/>
                  <a:pt x="242" y="169"/>
                </a:cubicBezTo>
                <a:cubicBezTo>
                  <a:pt x="256" y="185"/>
                  <a:pt x="275" y="199"/>
                  <a:pt x="296" y="208"/>
                </a:cubicBezTo>
                <a:close/>
                <a:moveTo>
                  <a:pt x="244" y="143"/>
                </a:moveTo>
                <a:cubicBezTo>
                  <a:pt x="223" y="122"/>
                  <a:pt x="223" y="122"/>
                  <a:pt x="223" y="122"/>
                </a:cubicBezTo>
                <a:cubicBezTo>
                  <a:pt x="310" y="35"/>
                  <a:pt x="310" y="35"/>
                  <a:pt x="310" y="35"/>
                </a:cubicBezTo>
                <a:cubicBezTo>
                  <a:pt x="320" y="46"/>
                  <a:pt x="325" y="62"/>
                  <a:pt x="325" y="77"/>
                </a:cubicBezTo>
                <a:lnTo>
                  <a:pt x="244" y="143"/>
                </a:lnTo>
                <a:close/>
                <a:moveTo>
                  <a:pt x="166" y="137"/>
                </a:moveTo>
                <a:cubicBezTo>
                  <a:pt x="158" y="137"/>
                  <a:pt x="151" y="140"/>
                  <a:pt x="145" y="146"/>
                </a:cubicBezTo>
                <a:cubicBezTo>
                  <a:pt x="133" y="157"/>
                  <a:pt x="133" y="176"/>
                  <a:pt x="145" y="188"/>
                </a:cubicBezTo>
                <a:cubicBezTo>
                  <a:pt x="151" y="195"/>
                  <a:pt x="158" y="198"/>
                  <a:pt x="166" y="198"/>
                </a:cubicBezTo>
                <a:cubicBezTo>
                  <a:pt x="174" y="198"/>
                  <a:pt x="182" y="195"/>
                  <a:pt x="187" y="188"/>
                </a:cubicBezTo>
                <a:cubicBezTo>
                  <a:pt x="199" y="176"/>
                  <a:pt x="199" y="157"/>
                  <a:pt x="187" y="146"/>
                </a:cubicBezTo>
                <a:cubicBezTo>
                  <a:pt x="182" y="140"/>
                  <a:pt x="174" y="137"/>
                  <a:pt x="166" y="137"/>
                </a:cubicBezTo>
                <a:close/>
                <a:moveTo>
                  <a:pt x="172" y="173"/>
                </a:moveTo>
                <a:cubicBezTo>
                  <a:pt x="171" y="175"/>
                  <a:pt x="168" y="175"/>
                  <a:pt x="165" y="175"/>
                </a:cubicBezTo>
                <a:cubicBezTo>
                  <a:pt x="163" y="175"/>
                  <a:pt x="160" y="175"/>
                  <a:pt x="158" y="173"/>
                </a:cubicBezTo>
                <a:cubicBezTo>
                  <a:pt x="155" y="170"/>
                  <a:pt x="155" y="164"/>
                  <a:pt x="158" y="159"/>
                </a:cubicBezTo>
                <a:cubicBezTo>
                  <a:pt x="160" y="158"/>
                  <a:pt x="163" y="157"/>
                  <a:pt x="165" y="157"/>
                </a:cubicBezTo>
                <a:cubicBezTo>
                  <a:pt x="168" y="157"/>
                  <a:pt x="171" y="158"/>
                  <a:pt x="172" y="159"/>
                </a:cubicBezTo>
                <a:cubicBezTo>
                  <a:pt x="176" y="162"/>
                  <a:pt x="176" y="170"/>
                  <a:pt x="172" y="17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" name="Freeform 28">
            <a:extLst>
              <a:ext uri="{FF2B5EF4-FFF2-40B4-BE49-F238E27FC236}">
                <a16:creationId xmlns:a16="http://schemas.microsoft.com/office/drawing/2014/main" id="{49611507-56FB-0DB2-CC87-5700C5820230}"/>
              </a:ext>
            </a:extLst>
          </p:cNvPr>
          <p:cNvSpPr>
            <a:spLocks noEditPoints="1"/>
          </p:cNvSpPr>
          <p:nvPr/>
        </p:nvSpPr>
        <p:spPr bwMode="auto">
          <a:xfrm>
            <a:off x="3507272" y="1924361"/>
            <a:ext cx="166977" cy="259411"/>
          </a:xfrm>
          <a:custGeom>
            <a:avLst/>
            <a:gdLst>
              <a:gd name="T0" fmla="*/ 204 w 224"/>
              <a:gd name="T1" fmla="*/ 30 h 348"/>
              <a:gd name="T2" fmla="*/ 30 w 224"/>
              <a:gd name="T3" fmla="*/ 40 h 348"/>
              <a:gd name="T4" fmla="*/ 30 w 224"/>
              <a:gd name="T5" fmla="*/ 20 h 348"/>
              <a:gd name="T6" fmla="*/ 182 w 224"/>
              <a:gd name="T7" fmla="*/ 61 h 348"/>
              <a:gd name="T8" fmla="*/ 111 w 224"/>
              <a:gd name="T9" fmla="*/ 103 h 348"/>
              <a:gd name="T10" fmla="*/ 40 w 224"/>
              <a:gd name="T11" fmla="*/ 61 h 348"/>
              <a:gd name="T12" fmla="*/ 41 w 224"/>
              <a:gd name="T13" fmla="*/ 109 h 348"/>
              <a:gd name="T14" fmla="*/ 111 w 224"/>
              <a:gd name="T15" fmla="*/ 124 h 348"/>
              <a:gd name="T16" fmla="*/ 181 w 224"/>
              <a:gd name="T17" fmla="*/ 109 h 348"/>
              <a:gd name="T18" fmla="*/ 41 w 224"/>
              <a:gd name="T19" fmla="*/ 109 h 348"/>
              <a:gd name="T20" fmla="*/ 101 w 224"/>
              <a:gd name="T21" fmla="*/ 231 h 348"/>
              <a:gd name="T22" fmla="*/ 40 w 224"/>
              <a:gd name="T23" fmla="*/ 287 h 348"/>
              <a:gd name="T24" fmla="*/ 101 w 224"/>
              <a:gd name="T25" fmla="*/ 185 h 348"/>
              <a:gd name="T26" fmla="*/ 148 w 224"/>
              <a:gd name="T27" fmla="*/ 287 h 348"/>
              <a:gd name="T28" fmla="*/ 111 w 224"/>
              <a:gd name="T29" fmla="*/ 250 h 348"/>
              <a:gd name="T30" fmla="*/ 121 w 224"/>
              <a:gd name="T31" fmla="*/ 185 h 348"/>
              <a:gd name="T32" fmla="*/ 183 w 224"/>
              <a:gd name="T33" fmla="*/ 287 h 348"/>
              <a:gd name="T34" fmla="*/ 121 w 224"/>
              <a:gd name="T35" fmla="*/ 231 h 348"/>
              <a:gd name="T36" fmla="*/ 121 w 224"/>
              <a:gd name="T37" fmla="*/ 185 h 348"/>
              <a:gd name="T38" fmla="*/ 203 w 224"/>
              <a:gd name="T39" fmla="*/ 318 h 348"/>
              <a:gd name="T40" fmla="*/ 28 w 224"/>
              <a:gd name="T41" fmla="*/ 328 h 348"/>
              <a:gd name="T42" fmla="*/ 28 w 224"/>
              <a:gd name="T43" fmla="*/ 308 h 348"/>
              <a:gd name="T44" fmla="*/ 29 w 224"/>
              <a:gd name="T45" fmla="*/ 0 h 348"/>
              <a:gd name="T46" fmla="*/ 20 w 224"/>
              <a:gd name="T47" fmla="*/ 59 h 348"/>
              <a:gd name="T48" fmla="*/ 70 w 224"/>
              <a:gd name="T49" fmla="*/ 173 h 348"/>
              <a:gd name="T50" fmla="*/ 20 w 224"/>
              <a:gd name="T51" fmla="*/ 289 h 348"/>
              <a:gd name="T52" fmla="*/ 29 w 224"/>
              <a:gd name="T53" fmla="*/ 348 h 348"/>
              <a:gd name="T54" fmla="*/ 224 w 224"/>
              <a:gd name="T55" fmla="*/ 318 h 348"/>
              <a:gd name="T56" fmla="*/ 203 w 224"/>
              <a:gd name="T57" fmla="*/ 256 h 348"/>
              <a:gd name="T58" fmla="*/ 203 w 224"/>
              <a:gd name="T59" fmla="*/ 91 h 348"/>
              <a:gd name="T60" fmla="*/ 224 w 224"/>
              <a:gd name="T61" fmla="*/ 30 h 348"/>
              <a:gd name="T62" fmla="*/ 29 w 224"/>
              <a:gd name="T6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24" h="348">
                <a:moveTo>
                  <a:pt x="194" y="20"/>
                </a:moveTo>
                <a:cubicBezTo>
                  <a:pt x="199" y="20"/>
                  <a:pt x="204" y="24"/>
                  <a:pt x="204" y="30"/>
                </a:cubicBezTo>
                <a:cubicBezTo>
                  <a:pt x="204" y="35"/>
                  <a:pt x="199" y="40"/>
                  <a:pt x="194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24" y="40"/>
                  <a:pt x="19" y="35"/>
                  <a:pt x="19" y="30"/>
                </a:cubicBezTo>
                <a:cubicBezTo>
                  <a:pt x="19" y="24"/>
                  <a:pt x="24" y="20"/>
                  <a:pt x="30" y="20"/>
                </a:cubicBezTo>
                <a:lnTo>
                  <a:pt x="194" y="20"/>
                </a:lnTo>
                <a:close/>
                <a:moveTo>
                  <a:pt x="182" y="61"/>
                </a:moveTo>
                <a:cubicBezTo>
                  <a:pt x="182" y="85"/>
                  <a:pt x="182" y="85"/>
                  <a:pt x="182" y="85"/>
                </a:cubicBezTo>
                <a:cubicBezTo>
                  <a:pt x="160" y="97"/>
                  <a:pt x="135" y="103"/>
                  <a:pt x="111" y="103"/>
                </a:cubicBezTo>
                <a:cubicBezTo>
                  <a:pt x="86" y="103"/>
                  <a:pt x="61" y="97"/>
                  <a:pt x="40" y="85"/>
                </a:cubicBezTo>
                <a:cubicBezTo>
                  <a:pt x="40" y="61"/>
                  <a:pt x="40" y="61"/>
                  <a:pt x="40" y="61"/>
                </a:cubicBezTo>
                <a:cubicBezTo>
                  <a:pt x="182" y="61"/>
                  <a:pt x="182" y="61"/>
                  <a:pt x="182" y="61"/>
                </a:cubicBezTo>
                <a:close/>
                <a:moveTo>
                  <a:pt x="41" y="109"/>
                </a:moveTo>
                <a:cubicBezTo>
                  <a:pt x="41" y="109"/>
                  <a:pt x="41" y="109"/>
                  <a:pt x="41" y="109"/>
                </a:cubicBezTo>
                <a:cubicBezTo>
                  <a:pt x="64" y="118"/>
                  <a:pt x="87" y="124"/>
                  <a:pt x="111" y="124"/>
                </a:cubicBezTo>
                <a:cubicBezTo>
                  <a:pt x="135" y="124"/>
                  <a:pt x="159" y="119"/>
                  <a:pt x="181" y="109"/>
                </a:cubicBezTo>
                <a:cubicBezTo>
                  <a:pt x="181" y="109"/>
                  <a:pt x="181" y="109"/>
                  <a:pt x="181" y="109"/>
                </a:cubicBezTo>
                <a:cubicBezTo>
                  <a:pt x="172" y="141"/>
                  <a:pt x="145" y="164"/>
                  <a:pt x="111" y="164"/>
                </a:cubicBezTo>
                <a:cubicBezTo>
                  <a:pt x="78" y="164"/>
                  <a:pt x="50" y="141"/>
                  <a:pt x="41" y="109"/>
                </a:cubicBezTo>
                <a:close/>
                <a:moveTo>
                  <a:pt x="101" y="185"/>
                </a:moveTo>
                <a:cubicBezTo>
                  <a:pt x="101" y="231"/>
                  <a:pt x="101" y="231"/>
                  <a:pt x="101" y="231"/>
                </a:cubicBezTo>
                <a:cubicBezTo>
                  <a:pt x="45" y="287"/>
                  <a:pt x="45" y="287"/>
                  <a:pt x="45" y="287"/>
                </a:cubicBezTo>
                <a:cubicBezTo>
                  <a:pt x="40" y="287"/>
                  <a:pt x="40" y="287"/>
                  <a:pt x="40" y="287"/>
                </a:cubicBezTo>
                <a:cubicBezTo>
                  <a:pt x="40" y="257"/>
                  <a:pt x="40" y="257"/>
                  <a:pt x="40" y="257"/>
                </a:cubicBezTo>
                <a:cubicBezTo>
                  <a:pt x="40" y="221"/>
                  <a:pt x="66" y="190"/>
                  <a:pt x="101" y="185"/>
                </a:cubicBezTo>
                <a:close/>
                <a:moveTo>
                  <a:pt x="111" y="250"/>
                </a:moveTo>
                <a:cubicBezTo>
                  <a:pt x="148" y="287"/>
                  <a:pt x="148" y="287"/>
                  <a:pt x="148" y="287"/>
                </a:cubicBezTo>
                <a:cubicBezTo>
                  <a:pt x="75" y="287"/>
                  <a:pt x="75" y="287"/>
                  <a:pt x="75" y="287"/>
                </a:cubicBezTo>
                <a:cubicBezTo>
                  <a:pt x="111" y="250"/>
                  <a:pt x="111" y="250"/>
                  <a:pt x="111" y="250"/>
                </a:cubicBezTo>
                <a:cubicBezTo>
                  <a:pt x="111" y="250"/>
                  <a:pt x="111" y="250"/>
                  <a:pt x="111" y="250"/>
                </a:cubicBezTo>
                <a:close/>
                <a:moveTo>
                  <a:pt x="121" y="185"/>
                </a:moveTo>
                <a:cubicBezTo>
                  <a:pt x="157" y="189"/>
                  <a:pt x="183" y="220"/>
                  <a:pt x="183" y="257"/>
                </a:cubicBezTo>
                <a:cubicBezTo>
                  <a:pt x="183" y="287"/>
                  <a:pt x="183" y="287"/>
                  <a:pt x="183" y="287"/>
                </a:cubicBezTo>
                <a:cubicBezTo>
                  <a:pt x="177" y="287"/>
                  <a:pt x="177" y="287"/>
                  <a:pt x="177" y="287"/>
                </a:cubicBezTo>
                <a:cubicBezTo>
                  <a:pt x="121" y="231"/>
                  <a:pt x="121" y="231"/>
                  <a:pt x="121" y="231"/>
                </a:cubicBezTo>
                <a:cubicBezTo>
                  <a:pt x="121" y="185"/>
                  <a:pt x="121" y="185"/>
                  <a:pt x="121" y="185"/>
                </a:cubicBezTo>
                <a:cubicBezTo>
                  <a:pt x="121" y="185"/>
                  <a:pt x="121" y="185"/>
                  <a:pt x="121" y="185"/>
                </a:cubicBezTo>
                <a:close/>
                <a:moveTo>
                  <a:pt x="193" y="308"/>
                </a:moveTo>
                <a:cubicBezTo>
                  <a:pt x="199" y="309"/>
                  <a:pt x="203" y="313"/>
                  <a:pt x="203" y="318"/>
                </a:cubicBezTo>
                <a:cubicBezTo>
                  <a:pt x="203" y="324"/>
                  <a:pt x="199" y="328"/>
                  <a:pt x="193" y="328"/>
                </a:cubicBezTo>
                <a:cubicBezTo>
                  <a:pt x="28" y="328"/>
                  <a:pt x="28" y="328"/>
                  <a:pt x="28" y="328"/>
                </a:cubicBezTo>
                <a:cubicBezTo>
                  <a:pt x="23" y="328"/>
                  <a:pt x="18" y="324"/>
                  <a:pt x="18" y="318"/>
                </a:cubicBezTo>
                <a:cubicBezTo>
                  <a:pt x="18" y="312"/>
                  <a:pt x="23" y="308"/>
                  <a:pt x="28" y="308"/>
                </a:cubicBezTo>
                <a:lnTo>
                  <a:pt x="193" y="308"/>
                </a:lnTo>
                <a:close/>
                <a:moveTo>
                  <a:pt x="29" y="0"/>
                </a:moveTo>
                <a:cubicBezTo>
                  <a:pt x="13" y="0"/>
                  <a:pt x="0" y="14"/>
                  <a:pt x="0" y="30"/>
                </a:cubicBezTo>
                <a:cubicBezTo>
                  <a:pt x="0" y="43"/>
                  <a:pt x="8" y="54"/>
                  <a:pt x="20" y="59"/>
                </a:cubicBezTo>
                <a:cubicBezTo>
                  <a:pt x="20" y="91"/>
                  <a:pt x="20" y="91"/>
                  <a:pt x="20" y="91"/>
                </a:cubicBezTo>
                <a:cubicBezTo>
                  <a:pt x="20" y="128"/>
                  <a:pt x="41" y="159"/>
                  <a:pt x="70" y="173"/>
                </a:cubicBezTo>
                <a:cubicBezTo>
                  <a:pt x="41" y="188"/>
                  <a:pt x="20" y="220"/>
                  <a:pt x="20" y="256"/>
                </a:cubicBezTo>
                <a:cubicBezTo>
                  <a:pt x="20" y="289"/>
                  <a:pt x="20" y="289"/>
                  <a:pt x="20" y="289"/>
                </a:cubicBezTo>
                <a:cubicBezTo>
                  <a:pt x="9" y="294"/>
                  <a:pt x="0" y="304"/>
                  <a:pt x="0" y="318"/>
                </a:cubicBezTo>
                <a:cubicBezTo>
                  <a:pt x="0" y="336"/>
                  <a:pt x="14" y="348"/>
                  <a:pt x="29" y="348"/>
                </a:cubicBezTo>
                <a:cubicBezTo>
                  <a:pt x="194" y="348"/>
                  <a:pt x="194" y="348"/>
                  <a:pt x="194" y="348"/>
                </a:cubicBezTo>
                <a:cubicBezTo>
                  <a:pt x="211" y="348"/>
                  <a:pt x="224" y="334"/>
                  <a:pt x="224" y="318"/>
                </a:cubicBezTo>
                <a:cubicBezTo>
                  <a:pt x="224" y="305"/>
                  <a:pt x="215" y="294"/>
                  <a:pt x="203" y="289"/>
                </a:cubicBezTo>
                <a:cubicBezTo>
                  <a:pt x="203" y="256"/>
                  <a:pt x="203" y="256"/>
                  <a:pt x="203" y="256"/>
                </a:cubicBezTo>
                <a:cubicBezTo>
                  <a:pt x="203" y="220"/>
                  <a:pt x="183" y="188"/>
                  <a:pt x="153" y="173"/>
                </a:cubicBezTo>
                <a:cubicBezTo>
                  <a:pt x="183" y="159"/>
                  <a:pt x="203" y="128"/>
                  <a:pt x="203" y="91"/>
                </a:cubicBezTo>
                <a:cubicBezTo>
                  <a:pt x="203" y="59"/>
                  <a:pt x="203" y="59"/>
                  <a:pt x="203" y="59"/>
                </a:cubicBezTo>
                <a:cubicBezTo>
                  <a:pt x="214" y="54"/>
                  <a:pt x="224" y="44"/>
                  <a:pt x="224" y="30"/>
                </a:cubicBezTo>
                <a:cubicBezTo>
                  <a:pt x="224" y="12"/>
                  <a:pt x="210" y="0"/>
                  <a:pt x="194" y="0"/>
                </a:cubicBezTo>
                <a:lnTo>
                  <a:pt x="2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" name="Freeform 29">
            <a:extLst>
              <a:ext uri="{FF2B5EF4-FFF2-40B4-BE49-F238E27FC236}">
                <a16:creationId xmlns:a16="http://schemas.microsoft.com/office/drawing/2014/main" id="{5AA692D5-2690-9BA8-2758-3F0B21138308}"/>
              </a:ext>
            </a:extLst>
          </p:cNvPr>
          <p:cNvSpPr>
            <a:spLocks noEditPoints="1"/>
          </p:cNvSpPr>
          <p:nvPr/>
        </p:nvSpPr>
        <p:spPr bwMode="auto">
          <a:xfrm>
            <a:off x="3476709" y="3562453"/>
            <a:ext cx="227358" cy="259411"/>
          </a:xfrm>
          <a:custGeom>
            <a:avLst/>
            <a:gdLst>
              <a:gd name="T0" fmla="*/ 242 w 305"/>
              <a:gd name="T1" fmla="*/ 113 h 348"/>
              <a:gd name="T2" fmla="*/ 232 w 305"/>
              <a:gd name="T3" fmla="*/ 184 h 348"/>
              <a:gd name="T4" fmla="*/ 222 w 305"/>
              <a:gd name="T5" fmla="*/ 174 h 348"/>
              <a:gd name="T6" fmla="*/ 211 w 305"/>
              <a:gd name="T7" fmla="*/ 102 h 348"/>
              <a:gd name="T8" fmla="*/ 160 w 305"/>
              <a:gd name="T9" fmla="*/ 72 h 348"/>
              <a:gd name="T10" fmla="*/ 150 w 305"/>
              <a:gd name="T11" fmla="*/ 41 h 348"/>
              <a:gd name="T12" fmla="*/ 140 w 305"/>
              <a:gd name="T13" fmla="*/ 72 h 348"/>
              <a:gd name="T14" fmla="*/ 91 w 305"/>
              <a:gd name="T15" fmla="*/ 102 h 348"/>
              <a:gd name="T16" fmla="*/ 81 w 305"/>
              <a:gd name="T17" fmla="*/ 174 h 348"/>
              <a:gd name="T18" fmla="*/ 70 w 305"/>
              <a:gd name="T19" fmla="*/ 184 h 348"/>
              <a:gd name="T20" fmla="*/ 60 w 305"/>
              <a:gd name="T21" fmla="*/ 113 h 348"/>
              <a:gd name="T22" fmla="*/ 154 w 305"/>
              <a:gd name="T23" fmla="*/ 102 h 348"/>
              <a:gd name="T24" fmla="*/ 204 w 305"/>
              <a:gd name="T25" fmla="*/ 123 h 348"/>
              <a:gd name="T26" fmla="*/ 203 w 305"/>
              <a:gd name="T27" fmla="*/ 175 h 348"/>
              <a:gd name="T28" fmla="*/ 132 w 305"/>
              <a:gd name="T29" fmla="*/ 205 h 348"/>
              <a:gd name="T30" fmla="*/ 103 w 305"/>
              <a:gd name="T31" fmla="*/ 123 h 348"/>
              <a:gd name="T32" fmla="*/ 154 w 305"/>
              <a:gd name="T33" fmla="*/ 102 h 348"/>
              <a:gd name="T34" fmla="*/ 214 w 305"/>
              <a:gd name="T35" fmla="*/ 245 h 348"/>
              <a:gd name="T36" fmla="*/ 224 w 305"/>
              <a:gd name="T37" fmla="*/ 270 h 348"/>
              <a:gd name="T38" fmla="*/ 81 w 305"/>
              <a:gd name="T39" fmla="*/ 270 h 348"/>
              <a:gd name="T40" fmla="*/ 92 w 305"/>
              <a:gd name="T41" fmla="*/ 245 h 348"/>
              <a:gd name="T42" fmla="*/ 132 w 305"/>
              <a:gd name="T43" fmla="*/ 225 h 348"/>
              <a:gd name="T44" fmla="*/ 185 w 305"/>
              <a:gd name="T45" fmla="*/ 224 h 348"/>
              <a:gd name="T46" fmla="*/ 61 w 305"/>
              <a:gd name="T47" fmla="*/ 327 h 348"/>
              <a:gd name="T48" fmla="*/ 20 w 305"/>
              <a:gd name="T49" fmla="*/ 275 h 348"/>
              <a:gd name="T50" fmla="*/ 61 w 305"/>
              <a:gd name="T51" fmla="*/ 245 h 348"/>
              <a:gd name="T52" fmla="*/ 225 w 305"/>
              <a:gd name="T53" fmla="*/ 327 h 348"/>
              <a:gd name="T54" fmla="*/ 81 w 305"/>
              <a:gd name="T55" fmla="*/ 291 h 348"/>
              <a:gd name="T56" fmla="*/ 225 w 305"/>
              <a:gd name="T57" fmla="*/ 291 h 348"/>
              <a:gd name="T58" fmla="*/ 284 w 305"/>
              <a:gd name="T59" fmla="*/ 275 h 348"/>
              <a:gd name="T60" fmla="*/ 243 w 305"/>
              <a:gd name="T61" fmla="*/ 327 h 348"/>
              <a:gd name="T62" fmla="*/ 254 w 305"/>
              <a:gd name="T63" fmla="*/ 245 h 348"/>
              <a:gd name="T64" fmla="*/ 40 w 305"/>
              <a:gd name="T65" fmla="*/ 113 h 348"/>
              <a:gd name="T66" fmla="*/ 70 w 305"/>
              <a:gd name="T67" fmla="*/ 203 h 348"/>
              <a:gd name="T68" fmla="*/ 102 w 305"/>
              <a:gd name="T69" fmla="*/ 214 h 348"/>
              <a:gd name="T70" fmla="*/ 51 w 305"/>
              <a:gd name="T71" fmla="*/ 225 h 348"/>
              <a:gd name="T72" fmla="*/ 0 w 305"/>
              <a:gd name="T73" fmla="*/ 337 h 348"/>
              <a:gd name="T74" fmla="*/ 294 w 305"/>
              <a:gd name="T75" fmla="*/ 348 h 348"/>
              <a:gd name="T76" fmla="*/ 305 w 305"/>
              <a:gd name="T77" fmla="*/ 276 h 348"/>
              <a:gd name="T78" fmla="*/ 214 w 305"/>
              <a:gd name="T79" fmla="*/ 225 h 348"/>
              <a:gd name="T80" fmla="*/ 214 w 305"/>
              <a:gd name="T81" fmla="*/ 205 h 348"/>
              <a:gd name="T82" fmla="*/ 264 w 305"/>
              <a:gd name="T83" fmla="*/ 175 h 348"/>
              <a:gd name="T84" fmla="*/ 153 w 305"/>
              <a:gd name="T85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05" h="348">
                <a:moveTo>
                  <a:pt x="151" y="21"/>
                </a:moveTo>
                <a:cubicBezTo>
                  <a:pt x="202" y="21"/>
                  <a:pt x="242" y="63"/>
                  <a:pt x="242" y="113"/>
                </a:cubicBezTo>
                <a:cubicBezTo>
                  <a:pt x="242" y="174"/>
                  <a:pt x="242" y="174"/>
                  <a:pt x="242" y="174"/>
                </a:cubicBezTo>
                <a:cubicBezTo>
                  <a:pt x="242" y="179"/>
                  <a:pt x="238" y="184"/>
                  <a:pt x="232" y="184"/>
                </a:cubicBezTo>
                <a:cubicBezTo>
                  <a:pt x="220" y="184"/>
                  <a:pt x="220" y="184"/>
                  <a:pt x="220" y="184"/>
                </a:cubicBezTo>
                <a:cubicBezTo>
                  <a:pt x="222" y="180"/>
                  <a:pt x="222" y="177"/>
                  <a:pt x="222" y="174"/>
                </a:cubicBezTo>
                <a:cubicBezTo>
                  <a:pt x="222" y="113"/>
                  <a:pt x="222" y="113"/>
                  <a:pt x="222" y="113"/>
                </a:cubicBezTo>
                <a:cubicBezTo>
                  <a:pt x="222" y="106"/>
                  <a:pt x="217" y="102"/>
                  <a:pt x="211" y="102"/>
                </a:cubicBezTo>
                <a:cubicBezTo>
                  <a:pt x="191" y="102"/>
                  <a:pt x="191" y="102"/>
                  <a:pt x="191" y="102"/>
                </a:cubicBezTo>
                <a:cubicBezTo>
                  <a:pt x="173" y="102"/>
                  <a:pt x="160" y="88"/>
                  <a:pt x="160" y="72"/>
                </a:cubicBezTo>
                <a:cubicBezTo>
                  <a:pt x="160" y="51"/>
                  <a:pt x="160" y="51"/>
                  <a:pt x="160" y="51"/>
                </a:cubicBezTo>
                <a:cubicBezTo>
                  <a:pt x="160" y="45"/>
                  <a:pt x="155" y="41"/>
                  <a:pt x="150" y="41"/>
                </a:cubicBezTo>
                <a:cubicBezTo>
                  <a:pt x="144" y="41"/>
                  <a:pt x="140" y="45"/>
                  <a:pt x="140" y="51"/>
                </a:cubicBezTo>
                <a:cubicBezTo>
                  <a:pt x="140" y="72"/>
                  <a:pt x="140" y="72"/>
                  <a:pt x="140" y="72"/>
                </a:cubicBezTo>
                <a:cubicBezTo>
                  <a:pt x="140" y="90"/>
                  <a:pt x="126" y="102"/>
                  <a:pt x="109" y="102"/>
                </a:cubicBezTo>
                <a:cubicBezTo>
                  <a:pt x="91" y="102"/>
                  <a:pt x="91" y="102"/>
                  <a:pt x="91" y="102"/>
                </a:cubicBezTo>
                <a:cubicBezTo>
                  <a:pt x="85" y="102"/>
                  <a:pt x="81" y="106"/>
                  <a:pt x="81" y="113"/>
                </a:cubicBezTo>
                <a:cubicBezTo>
                  <a:pt x="81" y="174"/>
                  <a:pt x="81" y="174"/>
                  <a:pt x="81" y="174"/>
                </a:cubicBezTo>
                <a:cubicBezTo>
                  <a:pt x="81" y="177"/>
                  <a:pt x="81" y="180"/>
                  <a:pt x="81" y="184"/>
                </a:cubicBezTo>
                <a:cubicBezTo>
                  <a:pt x="70" y="184"/>
                  <a:pt x="70" y="184"/>
                  <a:pt x="70" y="184"/>
                </a:cubicBezTo>
                <a:cubicBezTo>
                  <a:pt x="65" y="184"/>
                  <a:pt x="60" y="179"/>
                  <a:pt x="60" y="174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62"/>
                  <a:pt x="102" y="21"/>
                  <a:pt x="151" y="21"/>
                </a:cubicBezTo>
                <a:close/>
                <a:moveTo>
                  <a:pt x="154" y="102"/>
                </a:moveTo>
                <a:cubicBezTo>
                  <a:pt x="163" y="115"/>
                  <a:pt x="178" y="123"/>
                  <a:pt x="193" y="123"/>
                </a:cubicBezTo>
                <a:cubicBezTo>
                  <a:pt x="204" y="123"/>
                  <a:pt x="204" y="123"/>
                  <a:pt x="204" y="123"/>
                </a:cubicBezTo>
                <a:cubicBezTo>
                  <a:pt x="204" y="175"/>
                  <a:pt x="204" y="175"/>
                  <a:pt x="204" y="175"/>
                </a:cubicBezTo>
                <a:cubicBezTo>
                  <a:pt x="203" y="175"/>
                  <a:pt x="203" y="175"/>
                  <a:pt x="203" y="175"/>
                </a:cubicBezTo>
                <a:cubicBezTo>
                  <a:pt x="203" y="192"/>
                  <a:pt x="190" y="205"/>
                  <a:pt x="173" y="205"/>
                </a:cubicBezTo>
                <a:cubicBezTo>
                  <a:pt x="132" y="205"/>
                  <a:pt x="132" y="205"/>
                  <a:pt x="132" y="205"/>
                </a:cubicBezTo>
                <a:cubicBezTo>
                  <a:pt x="116" y="205"/>
                  <a:pt x="103" y="191"/>
                  <a:pt x="103" y="175"/>
                </a:cubicBezTo>
                <a:cubicBezTo>
                  <a:pt x="103" y="123"/>
                  <a:pt x="103" y="123"/>
                  <a:pt x="103" y="123"/>
                </a:cubicBezTo>
                <a:cubicBezTo>
                  <a:pt x="113" y="123"/>
                  <a:pt x="113" y="123"/>
                  <a:pt x="113" y="123"/>
                </a:cubicBezTo>
                <a:cubicBezTo>
                  <a:pt x="129" y="123"/>
                  <a:pt x="144" y="115"/>
                  <a:pt x="154" y="102"/>
                </a:cubicBezTo>
                <a:close/>
                <a:moveTo>
                  <a:pt x="185" y="224"/>
                </a:moveTo>
                <a:cubicBezTo>
                  <a:pt x="188" y="236"/>
                  <a:pt x="200" y="245"/>
                  <a:pt x="214" y="245"/>
                </a:cubicBezTo>
                <a:cubicBezTo>
                  <a:pt x="224" y="245"/>
                  <a:pt x="224" y="245"/>
                  <a:pt x="224" y="245"/>
                </a:cubicBezTo>
                <a:cubicBezTo>
                  <a:pt x="224" y="270"/>
                  <a:pt x="224" y="270"/>
                  <a:pt x="224" y="270"/>
                </a:cubicBezTo>
                <a:cubicBezTo>
                  <a:pt x="201" y="280"/>
                  <a:pt x="177" y="285"/>
                  <a:pt x="153" y="285"/>
                </a:cubicBezTo>
                <a:cubicBezTo>
                  <a:pt x="128" y="285"/>
                  <a:pt x="104" y="280"/>
                  <a:pt x="81" y="270"/>
                </a:cubicBezTo>
                <a:cubicBezTo>
                  <a:pt x="81" y="245"/>
                  <a:pt x="81" y="245"/>
                  <a:pt x="81" y="245"/>
                </a:cubicBezTo>
                <a:cubicBezTo>
                  <a:pt x="92" y="245"/>
                  <a:pt x="92" y="245"/>
                  <a:pt x="92" y="245"/>
                </a:cubicBezTo>
                <a:cubicBezTo>
                  <a:pt x="105" y="245"/>
                  <a:pt x="117" y="236"/>
                  <a:pt x="121" y="224"/>
                </a:cubicBezTo>
                <a:cubicBezTo>
                  <a:pt x="125" y="225"/>
                  <a:pt x="130" y="225"/>
                  <a:pt x="132" y="225"/>
                </a:cubicBezTo>
                <a:cubicBezTo>
                  <a:pt x="173" y="225"/>
                  <a:pt x="173" y="225"/>
                  <a:pt x="173" y="225"/>
                </a:cubicBezTo>
                <a:cubicBezTo>
                  <a:pt x="177" y="225"/>
                  <a:pt x="181" y="225"/>
                  <a:pt x="185" y="224"/>
                </a:cubicBezTo>
                <a:close/>
                <a:moveTo>
                  <a:pt x="61" y="245"/>
                </a:moveTo>
                <a:cubicBezTo>
                  <a:pt x="61" y="327"/>
                  <a:pt x="61" y="327"/>
                  <a:pt x="61" y="327"/>
                </a:cubicBezTo>
                <a:cubicBezTo>
                  <a:pt x="20" y="327"/>
                  <a:pt x="20" y="327"/>
                  <a:pt x="20" y="327"/>
                </a:cubicBezTo>
                <a:cubicBezTo>
                  <a:pt x="20" y="275"/>
                  <a:pt x="20" y="275"/>
                  <a:pt x="20" y="275"/>
                </a:cubicBezTo>
                <a:cubicBezTo>
                  <a:pt x="20" y="258"/>
                  <a:pt x="34" y="245"/>
                  <a:pt x="51" y="245"/>
                </a:cubicBezTo>
                <a:lnTo>
                  <a:pt x="61" y="245"/>
                </a:lnTo>
                <a:close/>
                <a:moveTo>
                  <a:pt x="225" y="291"/>
                </a:moveTo>
                <a:cubicBezTo>
                  <a:pt x="225" y="327"/>
                  <a:pt x="225" y="327"/>
                  <a:pt x="225" y="327"/>
                </a:cubicBezTo>
                <a:cubicBezTo>
                  <a:pt x="81" y="327"/>
                  <a:pt x="81" y="327"/>
                  <a:pt x="81" y="327"/>
                </a:cubicBezTo>
                <a:cubicBezTo>
                  <a:pt x="81" y="291"/>
                  <a:pt x="81" y="291"/>
                  <a:pt x="81" y="291"/>
                </a:cubicBezTo>
                <a:cubicBezTo>
                  <a:pt x="105" y="300"/>
                  <a:pt x="130" y="305"/>
                  <a:pt x="154" y="305"/>
                </a:cubicBezTo>
                <a:cubicBezTo>
                  <a:pt x="178" y="305"/>
                  <a:pt x="202" y="300"/>
                  <a:pt x="225" y="291"/>
                </a:cubicBezTo>
                <a:close/>
                <a:moveTo>
                  <a:pt x="254" y="245"/>
                </a:moveTo>
                <a:cubicBezTo>
                  <a:pt x="271" y="245"/>
                  <a:pt x="284" y="259"/>
                  <a:pt x="284" y="275"/>
                </a:cubicBezTo>
                <a:cubicBezTo>
                  <a:pt x="284" y="327"/>
                  <a:pt x="284" y="327"/>
                  <a:pt x="284" y="327"/>
                </a:cubicBezTo>
                <a:cubicBezTo>
                  <a:pt x="243" y="327"/>
                  <a:pt x="243" y="327"/>
                  <a:pt x="243" y="327"/>
                </a:cubicBezTo>
                <a:cubicBezTo>
                  <a:pt x="243" y="245"/>
                  <a:pt x="243" y="245"/>
                  <a:pt x="243" y="245"/>
                </a:cubicBezTo>
                <a:cubicBezTo>
                  <a:pt x="254" y="245"/>
                  <a:pt x="254" y="245"/>
                  <a:pt x="254" y="245"/>
                </a:cubicBezTo>
                <a:close/>
                <a:moveTo>
                  <a:pt x="153" y="0"/>
                </a:moveTo>
                <a:cubicBezTo>
                  <a:pt x="91" y="0"/>
                  <a:pt x="40" y="50"/>
                  <a:pt x="40" y="113"/>
                </a:cubicBezTo>
                <a:cubicBezTo>
                  <a:pt x="40" y="174"/>
                  <a:pt x="40" y="174"/>
                  <a:pt x="40" y="174"/>
                </a:cubicBezTo>
                <a:cubicBezTo>
                  <a:pt x="40" y="191"/>
                  <a:pt x="54" y="203"/>
                  <a:pt x="70" y="203"/>
                </a:cubicBezTo>
                <a:cubicBezTo>
                  <a:pt x="91" y="203"/>
                  <a:pt x="91" y="203"/>
                  <a:pt x="91" y="203"/>
                </a:cubicBezTo>
                <a:cubicBezTo>
                  <a:pt x="93" y="207"/>
                  <a:pt x="97" y="211"/>
                  <a:pt x="102" y="214"/>
                </a:cubicBezTo>
                <a:cubicBezTo>
                  <a:pt x="102" y="221"/>
                  <a:pt x="97" y="225"/>
                  <a:pt x="91" y="225"/>
                </a:cubicBezTo>
                <a:cubicBezTo>
                  <a:pt x="51" y="225"/>
                  <a:pt x="51" y="225"/>
                  <a:pt x="51" y="225"/>
                </a:cubicBezTo>
                <a:cubicBezTo>
                  <a:pt x="23" y="225"/>
                  <a:pt x="0" y="249"/>
                  <a:pt x="0" y="276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4"/>
                  <a:pt x="5" y="348"/>
                  <a:pt x="10" y="348"/>
                </a:cubicBezTo>
                <a:cubicBezTo>
                  <a:pt x="294" y="348"/>
                  <a:pt x="294" y="348"/>
                  <a:pt x="294" y="348"/>
                </a:cubicBezTo>
                <a:cubicBezTo>
                  <a:pt x="300" y="348"/>
                  <a:pt x="305" y="344"/>
                  <a:pt x="305" y="337"/>
                </a:cubicBezTo>
                <a:cubicBezTo>
                  <a:pt x="305" y="276"/>
                  <a:pt x="305" y="276"/>
                  <a:pt x="305" y="276"/>
                </a:cubicBezTo>
                <a:cubicBezTo>
                  <a:pt x="305" y="249"/>
                  <a:pt x="282" y="225"/>
                  <a:pt x="254" y="225"/>
                </a:cubicBezTo>
                <a:cubicBezTo>
                  <a:pt x="214" y="225"/>
                  <a:pt x="214" y="225"/>
                  <a:pt x="214" y="225"/>
                </a:cubicBezTo>
                <a:cubicBezTo>
                  <a:pt x="208" y="225"/>
                  <a:pt x="203" y="221"/>
                  <a:pt x="203" y="215"/>
                </a:cubicBezTo>
                <a:cubicBezTo>
                  <a:pt x="206" y="212"/>
                  <a:pt x="210" y="210"/>
                  <a:pt x="214" y="205"/>
                </a:cubicBezTo>
                <a:cubicBezTo>
                  <a:pt x="234" y="205"/>
                  <a:pt x="234" y="205"/>
                  <a:pt x="234" y="205"/>
                </a:cubicBezTo>
                <a:cubicBezTo>
                  <a:pt x="251" y="205"/>
                  <a:pt x="264" y="191"/>
                  <a:pt x="264" y="175"/>
                </a:cubicBezTo>
                <a:cubicBezTo>
                  <a:pt x="264" y="113"/>
                  <a:pt x="264" y="113"/>
                  <a:pt x="264" y="113"/>
                </a:cubicBezTo>
                <a:cubicBezTo>
                  <a:pt x="264" y="51"/>
                  <a:pt x="215" y="0"/>
                  <a:pt x="15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" name="Freeform 30">
            <a:extLst>
              <a:ext uri="{FF2B5EF4-FFF2-40B4-BE49-F238E27FC236}">
                <a16:creationId xmlns:a16="http://schemas.microsoft.com/office/drawing/2014/main" id="{BC012595-41C8-50D0-846E-67FF7AC63875}"/>
              </a:ext>
            </a:extLst>
          </p:cNvPr>
          <p:cNvSpPr>
            <a:spLocks noEditPoints="1"/>
          </p:cNvSpPr>
          <p:nvPr/>
        </p:nvSpPr>
        <p:spPr bwMode="auto">
          <a:xfrm>
            <a:off x="3461055" y="3016050"/>
            <a:ext cx="259411" cy="259411"/>
          </a:xfrm>
          <a:custGeom>
            <a:avLst/>
            <a:gdLst>
              <a:gd name="T0" fmla="*/ 82 w 348"/>
              <a:gd name="T1" fmla="*/ 164 h 348"/>
              <a:gd name="T2" fmla="*/ 263 w 348"/>
              <a:gd name="T3" fmla="*/ 176 h 348"/>
              <a:gd name="T4" fmla="*/ 173 w 348"/>
              <a:gd name="T5" fmla="*/ 247 h 348"/>
              <a:gd name="T6" fmla="*/ 173 w 348"/>
              <a:gd name="T7" fmla="*/ 206 h 348"/>
              <a:gd name="T8" fmla="*/ 173 w 348"/>
              <a:gd name="T9" fmla="*/ 247 h 348"/>
              <a:gd name="T10" fmla="*/ 174 w 348"/>
              <a:gd name="T11" fmla="*/ 146 h 348"/>
              <a:gd name="T12" fmla="*/ 174 w 348"/>
              <a:gd name="T13" fmla="*/ 187 h 348"/>
              <a:gd name="T14" fmla="*/ 226 w 348"/>
              <a:gd name="T15" fmla="*/ 221 h 348"/>
              <a:gd name="T16" fmla="*/ 201 w 348"/>
              <a:gd name="T17" fmla="*/ 194 h 348"/>
              <a:gd name="T18" fmla="*/ 172 w 348"/>
              <a:gd name="T19" fmla="*/ 127 h 348"/>
              <a:gd name="T20" fmla="*/ 144 w 348"/>
              <a:gd name="T21" fmla="*/ 194 h 348"/>
              <a:gd name="T22" fmla="*/ 119 w 348"/>
              <a:gd name="T23" fmla="*/ 221 h 348"/>
              <a:gd name="T24" fmla="*/ 173 w 348"/>
              <a:gd name="T25" fmla="*/ 105 h 348"/>
              <a:gd name="T26" fmla="*/ 226 w 348"/>
              <a:gd name="T27" fmla="*/ 221 h 348"/>
              <a:gd name="T28" fmla="*/ 326 w 348"/>
              <a:gd name="T29" fmla="*/ 164 h 348"/>
              <a:gd name="T30" fmla="*/ 184 w 348"/>
              <a:gd name="T31" fmla="*/ 11 h 348"/>
              <a:gd name="T32" fmla="*/ 164 w 348"/>
              <a:gd name="T33" fmla="*/ 11 h 348"/>
              <a:gd name="T34" fmla="*/ 22 w 348"/>
              <a:gd name="T35" fmla="*/ 164 h 348"/>
              <a:gd name="T36" fmla="*/ 0 w 348"/>
              <a:gd name="T37" fmla="*/ 174 h 348"/>
              <a:gd name="T38" fmla="*/ 22 w 348"/>
              <a:gd name="T39" fmla="*/ 185 h 348"/>
              <a:gd name="T40" fmla="*/ 164 w 348"/>
              <a:gd name="T41" fmla="*/ 338 h 348"/>
              <a:gd name="T42" fmla="*/ 184 w 348"/>
              <a:gd name="T43" fmla="*/ 338 h 348"/>
              <a:gd name="T44" fmla="*/ 326 w 348"/>
              <a:gd name="T45" fmla="*/ 185 h 348"/>
              <a:gd name="T46" fmla="*/ 348 w 348"/>
              <a:gd name="T47" fmla="*/ 174 h 348"/>
              <a:gd name="T48" fmla="*/ 294 w 348"/>
              <a:gd name="T49" fmla="*/ 186 h 348"/>
              <a:gd name="T50" fmla="*/ 183 w 348"/>
              <a:gd name="T51" fmla="*/ 307 h 348"/>
              <a:gd name="T52" fmla="*/ 173 w 348"/>
              <a:gd name="T53" fmla="*/ 288 h 348"/>
              <a:gd name="T54" fmla="*/ 162 w 348"/>
              <a:gd name="T55" fmla="*/ 307 h 348"/>
              <a:gd name="T56" fmla="*/ 50 w 348"/>
              <a:gd name="T57" fmla="*/ 186 h 348"/>
              <a:gd name="T58" fmla="*/ 51 w 348"/>
              <a:gd name="T59" fmla="*/ 165 h 348"/>
              <a:gd name="T60" fmla="*/ 162 w 348"/>
              <a:gd name="T61" fmla="*/ 45 h 348"/>
              <a:gd name="T62" fmla="*/ 173 w 348"/>
              <a:gd name="T63" fmla="*/ 64 h 348"/>
              <a:gd name="T64" fmla="*/ 183 w 348"/>
              <a:gd name="T65" fmla="*/ 45 h 348"/>
              <a:gd name="T66" fmla="*/ 294 w 348"/>
              <a:gd name="T67" fmla="*/ 165 h 348"/>
              <a:gd name="T68" fmla="*/ 294 w 348"/>
              <a:gd name="T69" fmla="*/ 18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8" h="348">
                <a:moveTo>
                  <a:pt x="171" y="85"/>
                </a:moveTo>
                <a:cubicBezTo>
                  <a:pt x="124" y="85"/>
                  <a:pt x="88" y="121"/>
                  <a:pt x="82" y="164"/>
                </a:cubicBezTo>
                <a:cubicBezTo>
                  <a:pt x="75" y="219"/>
                  <a:pt x="119" y="267"/>
                  <a:pt x="173" y="267"/>
                </a:cubicBezTo>
                <a:cubicBezTo>
                  <a:pt x="224" y="267"/>
                  <a:pt x="263" y="226"/>
                  <a:pt x="263" y="176"/>
                </a:cubicBezTo>
                <a:cubicBezTo>
                  <a:pt x="263" y="125"/>
                  <a:pt x="222" y="85"/>
                  <a:pt x="171" y="85"/>
                </a:cubicBezTo>
                <a:close/>
                <a:moveTo>
                  <a:pt x="173" y="247"/>
                </a:moveTo>
                <a:cubicBezTo>
                  <a:pt x="159" y="247"/>
                  <a:pt x="145" y="242"/>
                  <a:pt x="133" y="235"/>
                </a:cubicBezTo>
                <a:cubicBezTo>
                  <a:pt x="138" y="217"/>
                  <a:pt x="155" y="206"/>
                  <a:pt x="173" y="206"/>
                </a:cubicBezTo>
                <a:cubicBezTo>
                  <a:pt x="191" y="206"/>
                  <a:pt x="206" y="219"/>
                  <a:pt x="212" y="235"/>
                </a:cubicBezTo>
                <a:cubicBezTo>
                  <a:pt x="201" y="242"/>
                  <a:pt x="188" y="247"/>
                  <a:pt x="173" y="247"/>
                </a:cubicBezTo>
                <a:close/>
                <a:moveTo>
                  <a:pt x="153" y="166"/>
                </a:moveTo>
                <a:cubicBezTo>
                  <a:pt x="153" y="155"/>
                  <a:pt x="162" y="146"/>
                  <a:pt x="174" y="146"/>
                </a:cubicBezTo>
                <a:cubicBezTo>
                  <a:pt x="185" y="146"/>
                  <a:pt x="194" y="155"/>
                  <a:pt x="194" y="166"/>
                </a:cubicBezTo>
                <a:cubicBezTo>
                  <a:pt x="194" y="178"/>
                  <a:pt x="185" y="187"/>
                  <a:pt x="174" y="187"/>
                </a:cubicBezTo>
                <a:cubicBezTo>
                  <a:pt x="162" y="185"/>
                  <a:pt x="153" y="176"/>
                  <a:pt x="153" y="166"/>
                </a:cubicBezTo>
                <a:close/>
                <a:moveTo>
                  <a:pt x="226" y="221"/>
                </a:moveTo>
                <a:cubicBezTo>
                  <a:pt x="223" y="215"/>
                  <a:pt x="218" y="207"/>
                  <a:pt x="212" y="202"/>
                </a:cubicBezTo>
                <a:cubicBezTo>
                  <a:pt x="208" y="199"/>
                  <a:pt x="204" y="196"/>
                  <a:pt x="201" y="194"/>
                </a:cubicBezTo>
                <a:cubicBezTo>
                  <a:pt x="208" y="188"/>
                  <a:pt x="212" y="178"/>
                  <a:pt x="212" y="167"/>
                </a:cubicBezTo>
                <a:cubicBezTo>
                  <a:pt x="212" y="146"/>
                  <a:pt x="194" y="127"/>
                  <a:pt x="172" y="127"/>
                </a:cubicBezTo>
                <a:cubicBezTo>
                  <a:pt x="151" y="127"/>
                  <a:pt x="133" y="146"/>
                  <a:pt x="133" y="167"/>
                </a:cubicBezTo>
                <a:cubicBezTo>
                  <a:pt x="133" y="178"/>
                  <a:pt x="137" y="188"/>
                  <a:pt x="144" y="194"/>
                </a:cubicBezTo>
                <a:cubicBezTo>
                  <a:pt x="133" y="202"/>
                  <a:pt x="133" y="202"/>
                  <a:pt x="133" y="202"/>
                </a:cubicBezTo>
                <a:cubicBezTo>
                  <a:pt x="128" y="207"/>
                  <a:pt x="122" y="215"/>
                  <a:pt x="119" y="221"/>
                </a:cubicBezTo>
                <a:cubicBezTo>
                  <a:pt x="105" y="204"/>
                  <a:pt x="100" y="185"/>
                  <a:pt x="102" y="166"/>
                </a:cubicBezTo>
                <a:cubicBezTo>
                  <a:pt x="107" y="134"/>
                  <a:pt x="136" y="105"/>
                  <a:pt x="173" y="105"/>
                </a:cubicBezTo>
                <a:cubicBezTo>
                  <a:pt x="212" y="105"/>
                  <a:pt x="243" y="137"/>
                  <a:pt x="243" y="176"/>
                </a:cubicBezTo>
                <a:cubicBezTo>
                  <a:pt x="243" y="193"/>
                  <a:pt x="236" y="208"/>
                  <a:pt x="226" y="221"/>
                </a:cubicBezTo>
                <a:close/>
                <a:moveTo>
                  <a:pt x="337" y="164"/>
                </a:moveTo>
                <a:cubicBezTo>
                  <a:pt x="326" y="164"/>
                  <a:pt x="326" y="164"/>
                  <a:pt x="326" y="164"/>
                </a:cubicBezTo>
                <a:cubicBezTo>
                  <a:pt x="321" y="88"/>
                  <a:pt x="260" y="27"/>
                  <a:pt x="184" y="23"/>
                </a:cubicBezTo>
                <a:cubicBezTo>
                  <a:pt x="184" y="11"/>
                  <a:pt x="184" y="11"/>
                  <a:pt x="184" y="11"/>
                </a:cubicBezTo>
                <a:cubicBezTo>
                  <a:pt x="184" y="5"/>
                  <a:pt x="179" y="0"/>
                  <a:pt x="174" y="0"/>
                </a:cubicBezTo>
                <a:cubicBezTo>
                  <a:pt x="168" y="0"/>
                  <a:pt x="164" y="5"/>
                  <a:pt x="164" y="11"/>
                </a:cubicBezTo>
                <a:cubicBezTo>
                  <a:pt x="164" y="23"/>
                  <a:pt x="164" y="23"/>
                  <a:pt x="164" y="23"/>
                </a:cubicBezTo>
                <a:cubicBezTo>
                  <a:pt x="87" y="27"/>
                  <a:pt x="26" y="88"/>
                  <a:pt x="22" y="164"/>
                </a:cubicBezTo>
                <a:cubicBezTo>
                  <a:pt x="10" y="164"/>
                  <a:pt x="10" y="164"/>
                  <a:pt x="10" y="164"/>
                </a:cubicBezTo>
                <a:cubicBezTo>
                  <a:pt x="4" y="164"/>
                  <a:pt x="0" y="169"/>
                  <a:pt x="0" y="174"/>
                </a:cubicBezTo>
                <a:cubicBezTo>
                  <a:pt x="0" y="180"/>
                  <a:pt x="4" y="185"/>
                  <a:pt x="10" y="185"/>
                </a:cubicBezTo>
                <a:cubicBezTo>
                  <a:pt x="22" y="185"/>
                  <a:pt x="22" y="185"/>
                  <a:pt x="22" y="185"/>
                </a:cubicBezTo>
                <a:cubicBezTo>
                  <a:pt x="26" y="261"/>
                  <a:pt x="87" y="322"/>
                  <a:pt x="164" y="326"/>
                </a:cubicBezTo>
                <a:cubicBezTo>
                  <a:pt x="164" y="338"/>
                  <a:pt x="164" y="338"/>
                  <a:pt x="164" y="338"/>
                </a:cubicBezTo>
                <a:cubicBezTo>
                  <a:pt x="164" y="344"/>
                  <a:pt x="168" y="348"/>
                  <a:pt x="174" y="348"/>
                </a:cubicBezTo>
                <a:cubicBezTo>
                  <a:pt x="179" y="348"/>
                  <a:pt x="184" y="344"/>
                  <a:pt x="184" y="338"/>
                </a:cubicBezTo>
                <a:cubicBezTo>
                  <a:pt x="184" y="326"/>
                  <a:pt x="184" y="326"/>
                  <a:pt x="184" y="326"/>
                </a:cubicBezTo>
                <a:cubicBezTo>
                  <a:pt x="260" y="322"/>
                  <a:pt x="321" y="261"/>
                  <a:pt x="326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43" y="185"/>
                  <a:pt x="348" y="180"/>
                  <a:pt x="348" y="174"/>
                </a:cubicBezTo>
                <a:cubicBezTo>
                  <a:pt x="348" y="169"/>
                  <a:pt x="343" y="164"/>
                  <a:pt x="337" y="164"/>
                </a:cubicBezTo>
                <a:close/>
                <a:moveTo>
                  <a:pt x="294" y="186"/>
                </a:moveTo>
                <a:cubicBezTo>
                  <a:pt x="303" y="186"/>
                  <a:pt x="303" y="186"/>
                  <a:pt x="303" y="186"/>
                </a:cubicBezTo>
                <a:cubicBezTo>
                  <a:pt x="299" y="251"/>
                  <a:pt x="247" y="302"/>
                  <a:pt x="183" y="307"/>
                </a:cubicBezTo>
                <a:cubicBezTo>
                  <a:pt x="183" y="298"/>
                  <a:pt x="183" y="298"/>
                  <a:pt x="183" y="298"/>
                </a:cubicBezTo>
                <a:cubicBezTo>
                  <a:pt x="183" y="292"/>
                  <a:pt x="178" y="288"/>
                  <a:pt x="173" y="288"/>
                </a:cubicBezTo>
                <a:cubicBezTo>
                  <a:pt x="166" y="288"/>
                  <a:pt x="162" y="292"/>
                  <a:pt x="162" y="298"/>
                </a:cubicBezTo>
                <a:cubicBezTo>
                  <a:pt x="162" y="307"/>
                  <a:pt x="162" y="307"/>
                  <a:pt x="162" y="307"/>
                </a:cubicBezTo>
                <a:cubicBezTo>
                  <a:pt x="97" y="302"/>
                  <a:pt x="46" y="251"/>
                  <a:pt x="41" y="186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6" y="186"/>
                  <a:pt x="60" y="182"/>
                  <a:pt x="60" y="175"/>
                </a:cubicBezTo>
                <a:cubicBezTo>
                  <a:pt x="62" y="170"/>
                  <a:pt x="58" y="165"/>
                  <a:pt x="51" y="165"/>
                </a:cubicBezTo>
                <a:cubicBezTo>
                  <a:pt x="41" y="165"/>
                  <a:pt x="41" y="165"/>
                  <a:pt x="41" y="165"/>
                </a:cubicBezTo>
                <a:cubicBezTo>
                  <a:pt x="46" y="101"/>
                  <a:pt x="97" y="49"/>
                  <a:pt x="162" y="45"/>
                </a:cubicBezTo>
                <a:cubicBezTo>
                  <a:pt x="162" y="54"/>
                  <a:pt x="162" y="54"/>
                  <a:pt x="162" y="54"/>
                </a:cubicBezTo>
                <a:cubicBezTo>
                  <a:pt x="162" y="59"/>
                  <a:pt x="166" y="64"/>
                  <a:pt x="173" y="64"/>
                </a:cubicBezTo>
                <a:cubicBezTo>
                  <a:pt x="178" y="64"/>
                  <a:pt x="183" y="59"/>
                  <a:pt x="183" y="54"/>
                </a:cubicBezTo>
                <a:cubicBezTo>
                  <a:pt x="183" y="45"/>
                  <a:pt x="183" y="45"/>
                  <a:pt x="183" y="45"/>
                </a:cubicBezTo>
                <a:cubicBezTo>
                  <a:pt x="247" y="49"/>
                  <a:pt x="299" y="101"/>
                  <a:pt x="303" y="165"/>
                </a:cubicBezTo>
                <a:cubicBezTo>
                  <a:pt x="294" y="165"/>
                  <a:pt x="294" y="165"/>
                  <a:pt x="294" y="165"/>
                </a:cubicBezTo>
                <a:cubicBezTo>
                  <a:pt x="289" y="165"/>
                  <a:pt x="284" y="170"/>
                  <a:pt x="284" y="175"/>
                </a:cubicBezTo>
                <a:cubicBezTo>
                  <a:pt x="284" y="182"/>
                  <a:pt x="289" y="186"/>
                  <a:pt x="294" y="1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8" name="Freeform 36">
            <a:extLst>
              <a:ext uri="{FF2B5EF4-FFF2-40B4-BE49-F238E27FC236}">
                <a16:creationId xmlns:a16="http://schemas.microsoft.com/office/drawing/2014/main" id="{F7B51736-6D4E-4E1B-4C21-7F2270C89C06}"/>
              </a:ext>
            </a:extLst>
          </p:cNvPr>
          <p:cNvSpPr>
            <a:spLocks noEditPoints="1"/>
          </p:cNvSpPr>
          <p:nvPr/>
        </p:nvSpPr>
        <p:spPr bwMode="auto">
          <a:xfrm>
            <a:off x="1822216" y="1379448"/>
            <a:ext cx="259039" cy="257175"/>
          </a:xfrm>
          <a:custGeom>
            <a:avLst/>
            <a:gdLst>
              <a:gd name="T0" fmla="*/ 174 w 348"/>
              <a:gd name="T1" fmla="*/ 263 h 345"/>
              <a:gd name="T2" fmla="*/ 174 w 348"/>
              <a:gd name="T3" fmla="*/ 244 h 345"/>
              <a:gd name="T4" fmla="*/ 219 w 348"/>
              <a:gd name="T5" fmla="*/ 228 h 345"/>
              <a:gd name="T6" fmla="*/ 174 w 348"/>
              <a:gd name="T7" fmla="*/ 142 h 345"/>
              <a:gd name="T8" fmla="*/ 154 w 348"/>
              <a:gd name="T9" fmla="*/ 162 h 345"/>
              <a:gd name="T10" fmla="*/ 216 w 348"/>
              <a:gd name="T11" fmla="*/ 163 h 345"/>
              <a:gd name="T12" fmla="*/ 146 w 348"/>
              <a:gd name="T13" fmla="*/ 190 h 345"/>
              <a:gd name="T14" fmla="*/ 174 w 348"/>
              <a:gd name="T15" fmla="*/ 102 h 345"/>
              <a:gd name="T16" fmla="*/ 340 w 348"/>
              <a:gd name="T17" fmla="*/ 142 h 345"/>
              <a:gd name="T18" fmla="*/ 312 w 348"/>
              <a:gd name="T19" fmla="*/ 78 h 345"/>
              <a:gd name="T20" fmla="*/ 276 w 348"/>
              <a:gd name="T21" fmla="*/ 34 h 345"/>
              <a:gd name="T22" fmla="*/ 210 w 348"/>
              <a:gd name="T23" fmla="*/ 34 h 345"/>
              <a:gd name="T24" fmla="*/ 154 w 348"/>
              <a:gd name="T25" fmla="*/ 0 h 345"/>
              <a:gd name="T26" fmla="*/ 101 w 348"/>
              <a:gd name="T27" fmla="*/ 50 h 345"/>
              <a:gd name="T28" fmla="*/ 66 w 348"/>
              <a:gd name="T29" fmla="*/ 36 h 345"/>
              <a:gd name="T30" fmla="*/ 51 w 348"/>
              <a:gd name="T31" fmla="*/ 100 h 345"/>
              <a:gd name="T32" fmla="*/ 0 w 348"/>
              <a:gd name="T33" fmla="*/ 152 h 345"/>
              <a:gd name="T34" fmla="*/ 36 w 348"/>
              <a:gd name="T35" fmla="*/ 207 h 345"/>
              <a:gd name="T36" fmla="*/ 39 w 348"/>
              <a:gd name="T37" fmla="*/ 279 h 345"/>
              <a:gd name="T38" fmla="*/ 80 w 348"/>
              <a:gd name="T39" fmla="*/ 309 h 345"/>
              <a:gd name="T40" fmla="*/ 145 w 348"/>
              <a:gd name="T41" fmla="*/ 336 h 345"/>
              <a:gd name="T42" fmla="*/ 206 w 348"/>
              <a:gd name="T43" fmla="*/ 336 h 345"/>
              <a:gd name="T44" fmla="*/ 270 w 348"/>
              <a:gd name="T45" fmla="*/ 309 h 345"/>
              <a:gd name="T46" fmla="*/ 312 w 348"/>
              <a:gd name="T47" fmla="*/ 279 h 345"/>
              <a:gd name="T48" fmla="*/ 313 w 348"/>
              <a:gd name="T49" fmla="*/ 207 h 345"/>
              <a:gd name="T50" fmla="*/ 348 w 348"/>
              <a:gd name="T51" fmla="*/ 152 h 345"/>
              <a:gd name="T52" fmla="*/ 302 w 348"/>
              <a:gd name="T53" fmla="*/ 188 h 345"/>
              <a:gd name="T54" fmla="*/ 276 w 348"/>
              <a:gd name="T55" fmla="*/ 251 h 345"/>
              <a:gd name="T56" fmla="*/ 254 w 348"/>
              <a:gd name="T57" fmla="*/ 272 h 345"/>
              <a:gd name="T58" fmla="*/ 198 w 348"/>
              <a:gd name="T59" fmla="*/ 290 h 345"/>
              <a:gd name="T60" fmla="*/ 163 w 348"/>
              <a:gd name="T61" fmla="*/ 324 h 345"/>
              <a:gd name="T62" fmla="*/ 106 w 348"/>
              <a:gd name="T63" fmla="*/ 272 h 345"/>
              <a:gd name="T64" fmla="*/ 74 w 348"/>
              <a:gd name="T65" fmla="*/ 288 h 345"/>
              <a:gd name="T66" fmla="*/ 73 w 348"/>
              <a:gd name="T67" fmla="*/ 239 h 345"/>
              <a:gd name="T68" fmla="*/ 22 w 348"/>
              <a:gd name="T69" fmla="*/ 183 h 345"/>
              <a:gd name="T70" fmla="*/ 55 w 348"/>
              <a:gd name="T71" fmla="*/ 147 h 345"/>
              <a:gd name="T72" fmla="*/ 58 w 348"/>
              <a:gd name="T73" fmla="*/ 72 h 345"/>
              <a:gd name="T74" fmla="*/ 101 w 348"/>
              <a:gd name="T75" fmla="*/ 72 h 345"/>
              <a:gd name="T76" fmla="*/ 159 w 348"/>
              <a:gd name="T77" fmla="*/ 44 h 345"/>
              <a:gd name="T78" fmla="*/ 191 w 348"/>
              <a:gd name="T79" fmla="*/ 44 h 345"/>
              <a:gd name="T80" fmla="*/ 248 w 348"/>
              <a:gd name="T81" fmla="*/ 72 h 345"/>
              <a:gd name="T82" fmla="*/ 290 w 348"/>
              <a:gd name="T83" fmla="*/ 72 h 345"/>
              <a:gd name="T84" fmla="*/ 294 w 348"/>
              <a:gd name="T85" fmla="*/ 147 h 345"/>
              <a:gd name="T86" fmla="*/ 327 w 348"/>
              <a:gd name="T87" fmla="*/ 183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48" h="345">
                <a:moveTo>
                  <a:pt x="174" y="81"/>
                </a:moveTo>
                <a:cubicBezTo>
                  <a:pt x="124" y="81"/>
                  <a:pt x="83" y="122"/>
                  <a:pt x="83" y="172"/>
                </a:cubicBezTo>
                <a:cubicBezTo>
                  <a:pt x="83" y="223"/>
                  <a:pt x="124" y="263"/>
                  <a:pt x="174" y="263"/>
                </a:cubicBezTo>
                <a:cubicBezTo>
                  <a:pt x="225" y="263"/>
                  <a:pt x="266" y="222"/>
                  <a:pt x="266" y="172"/>
                </a:cubicBezTo>
                <a:cubicBezTo>
                  <a:pt x="266" y="121"/>
                  <a:pt x="224" y="81"/>
                  <a:pt x="174" y="81"/>
                </a:cubicBezTo>
                <a:close/>
                <a:moveTo>
                  <a:pt x="174" y="244"/>
                </a:moveTo>
                <a:cubicBezTo>
                  <a:pt x="159" y="244"/>
                  <a:pt x="142" y="239"/>
                  <a:pt x="131" y="228"/>
                </a:cubicBezTo>
                <a:cubicBezTo>
                  <a:pt x="140" y="213"/>
                  <a:pt x="156" y="203"/>
                  <a:pt x="174" y="203"/>
                </a:cubicBezTo>
                <a:cubicBezTo>
                  <a:pt x="193" y="203"/>
                  <a:pt x="209" y="213"/>
                  <a:pt x="219" y="228"/>
                </a:cubicBezTo>
                <a:cubicBezTo>
                  <a:pt x="207" y="239"/>
                  <a:pt x="191" y="244"/>
                  <a:pt x="174" y="244"/>
                </a:cubicBezTo>
                <a:close/>
                <a:moveTo>
                  <a:pt x="154" y="162"/>
                </a:moveTo>
                <a:cubicBezTo>
                  <a:pt x="154" y="151"/>
                  <a:pt x="163" y="142"/>
                  <a:pt x="174" y="142"/>
                </a:cubicBezTo>
                <a:cubicBezTo>
                  <a:pt x="186" y="142"/>
                  <a:pt x="196" y="151"/>
                  <a:pt x="196" y="162"/>
                </a:cubicBezTo>
                <a:cubicBezTo>
                  <a:pt x="196" y="174"/>
                  <a:pt x="186" y="183"/>
                  <a:pt x="174" y="183"/>
                </a:cubicBezTo>
                <a:cubicBezTo>
                  <a:pt x="163" y="183"/>
                  <a:pt x="154" y="174"/>
                  <a:pt x="154" y="162"/>
                </a:cubicBezTo>
                <a:close/>
                <a:moveTo>
                  <a:pt x="233" y="214"/>
                </a:moveTo>
                <a:cubicBezTo>
                  <a:pt x="226" y="203"/>
                  <a:pt x="216" y="195"/>
                  <a:pt x="206" y="190"/>
                </a:cubicBezTo>
                <a:cubicBezTo>
                  <a:pt x="212" y="183"/>
                  <a:pt x="216" y="174"/>
                  <a:pt x="216" y="163"/>
                </a:cubicBezTo>
                <a:cubicBezTo>
                  <a:pt x="216" y="142"/>
                  <a:pt x="197" y="123"/>
                  <a:pt x="175" y="123"/>
                </a:cubicBezTo>
                <a:cubicBezTo>
                  <a:pt x="154" y="123"/>
                  <a:pt x="136" y="142"/>
                  <a:pt x="136" y="163"/>
                </a:cubicBezTo>
                <a:cubicBezTo>
                  <a:pt x="136" y="174"/>
                  <a:pt x="138" y="183"/>
                  <a:pt x="146" y="190"/>
                </a:cubicBezTo>
                <a:cubicBezTo>
                  <a:pt x="134" y="195"/>
                  <a:pt x="124" y="203"/>
                  <a:pt x="118" y="214"/>
                </a:cubicBezTo>
                <a:cubicBezTo>
                  <a:pt x="110" y="203"/>
                  <a:pt x="105" y="189"/>
                  <a:pt x="105" y="174"/>
                </a:cubicBezTo>
                <a:cubicBezTo>
                  <a:pt x="102" y="133"/>
                  <a:pt x="136" y="102"/>
                  <a:pt x="174" y="102"/>
                </a:cubicBezTo>
                <a:cubicBezTo>
                  <a:pt x="214" y="102"/>
                  <a:pt x="246" y="134"/>
                  <a:pt x="246" y="174"/>
                </a:cubicBezTo>
                <a:cubicBezTo>
                  <a:pt x="246" y="189"/>
                  <a:pt x="241" y="203"/>
                  <a:pt x="233" y="214"/>
                </a:cubicBezTo>
                <a:close/>
                <a:moveTo>
                  <a:pt x="340" y="142"/>
                </a:moveTo>
                <a:cubicBezTo>
                  <a:pt x="313" y="137"/>
                  <a:pt x="313" y="137"/>
                  <a:pt x="313" y="137"/>
                </a:cubicBezTo>
                <a:cubicBezTo>
                  <a:pt x="311" y="124"/>
                  <a:pt x="304" y="111"/>
                  <a:pt x="298" y="99"/>
                </a:cubicBezTo>
                <a:cubicBezTo>
                  <a:pt x="312" y="78"/>
                  <a:pt x="312" y="78"/>
                  <a:pt x="312" y="78"/>
                </a:cubicBezTo>
                <a:cubicBezTo>
                  <a:pt x="316" y="74"/>
                  <a:pt x="315" y="69"/>
                  <a:pt x="312" y="65"/>
                </a:cubicBezTo>
                <a:cubicBezTo>
                  <a:pt x="283" y="36"/>
                  <a:pt x="283" y="36"/>
                  <a:pt x="283" y="36"/>
                </a:cubicBezTo>
                <a:cubicBezTo>
                  <a:pt x="281" y="34"/>
                  <a:pt x="279" y="34"/>
                  <a:pt x="276" y="34"/>
                </a:cubicBezTo>
                <a:cubicBezTo>
                  <a:pt x="274" y="34"/>
                  <a:pt x="272" y="34"/>
                  <a:pt x="270" y="35"/>
                </a:cubicBezTo>
                <a:cubicBezTo>
                  <a:pt x="248" y="50"/>
                  <a:pt x="248" y="50"/>
                  <a:pt x="248" y="50"/>
                </a:cubicBezTo>
                <a:cubicBezTo>
                  <a:pt x="237" y="43"/>
                  <a:pt x="224" y="37"/>
                  <a:pt x="210" y="34"/>
                </a:cubicBezTo>
                <a:cubicBezTo>
                  <a:pt x="205" y="8"/>
                  <a:pt x="205" y="8"/>
                  <a:pt x="205" y="8"/>
                </a:cubicBezTo>
                <a:cubicBezTo>
                  <a:pt x="203" y="3"/>
                  <a:pt x="200" y="0"/>
                  <a:pt x="194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49" y="0"/>
                  <a:pt x="144" y="3"/>
                  <a:pt x="143" y="8"/>
                </a:cubicBezTo>
                <a:cubicBezTo>
                  <a:pt x="138" y="34"/>
                  <a:pt x="138" y="34"/>
                  <a:pt x="138" y="34"/>
                </a:cubicBezTo>
                <a:cubicBezTo>
                  <a:pt x="125" y="37"/>
                  <a:pt x="112" y="43"/>
                  <a:pt x="101" y="50"/>
                </a:cubicBezTo>
                <a:cubicBezTo>
                  <a:pt x="79" y="35"/>
                  <a:pt x="79" y="35"/>
                  <a:pt x="79" y="35"/>
                </a:cubicBezTo>
                <a:cubicBezTo>
                  <a:pt x="77" y="34"/>
                  <a:pt x="75" y="33"/>
                  <a:pt x="73" y="33"/>
                </a:cubicBezTo>
                <a:cubicBezTo>
                  <a:pt x="70" y="33"/>
                  <a:pt x="68" y="34"/>
                  <a:pt x="66" y="36"/>
                </a:cubicBezTo>
                <a:cubicBezTo>
                  <a:pt x="37" y="65"/>
                  <a:pt x="37" y="65"/>
                  <a:pt x="37" y="65"/>
                </a:cubicBezTo>
                <a:cubicBezTo>
                  <a:pt x="33" y="69"/>
                  <a:pt x="33" y="74"/>
                  <a:pt x="36" y="78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45" y="111"/>
                  <a:pt x="39" y="124"/>
                  <a:pt x="35" y="137"/>
                </a:cubicBezTo>
                <a:cubicBezTo>
                  <a:pt x="9" y="142"/>
                  <a:pt x="9" y="142"/>
                  <a:pt x="9" y="142"/>
                </a:cubicBezTo>
                <a:cubicBezTo>
                  <a:pt x="4" y="143"/>
                  <a:pt x="0" y="146"/>
                  <a:pt x="0" y="152"/>
                </a:cubicBezTo>
                <a:cubicBezTo>
                  <a:pt x="0" y="192"/>
                  <a:pt x="0" y="192"/>
                  <a:pt x="0" y="192"/>
                </a:cubicBezTo>
                <a:cubicBezTo>
                  <a:pt x="2" y="197"/>
                  <a:pt x="5" y="201"/>
                  <a:pt x="10" y="202"/>
                </a:cubicBezTo>
                <a:cubicBezTo>
                  <a:pt x="36" y="207"/>
                  <a:pt x="36" y="207"/>
                  <a:pt x="36" y="207"/>
                </a:cubicBezTo>
                <a:cubicBezTo>
                  <a:pt x="40" y="221"/>
                  <a:pt x="45" y="234"/>
                  <a:pt x="53" y="245"/>
                </a:cubicBezTo>
                <a:cubicBezTo>
                  <a:pt x="37" y="267"/>
                  <a:pt x="37" y="267"/>
                  <a:pt x="37" y="267"/>
                </a:cubicBezTo>
                <a:cubicBezTo>
                  <a:pt x="34" y="270"/>
                  <a:pt x="35" y="276"/>
                  <a:pt x="39" y="279"/>
                </a:cubicBezTo>
                <a:cubicBezTo>
                  <a:pt x="68" y="308"/>
                  <a:pt x="68" y="308"/>
                  <a:pt x="68" y="308"/>
                </a:cubicBezTo>
                <a:cubicBezTo>
                  <a:pt x="70" y="310"/>
                  <a:pt x="72" y="311"/>
                  <a:pt x="74" y="311"/>
                </a:cubicBezTo>
                <a:cubicBezTo>
                  <a:pt x="76" y="311"/>
                  <a:pt x="78" y="310"/>
                  <a:pt x="80" y="309"/>
                </a:cubicBezTo>
                <a:cubicBezTo>
                  <a:pt x="102" y="294"/>
                  <a:pt x="102" y="294"/>
                  <a:pt x="102" y="294"/>
                </a:cubicBezTo>
                <a:cubicBezTo>
                  <a:pt x="114" y="301"/>
                  <a:pt x="126" y="307"/>
                  <a:pt x="140" y="311"/>
                </a:cubicBezTo>
                <a:cubicBezTo>
                  <a:pt x="145" y="336"/>
                  <a:pt x="145" y="336"/>
                  <a:pt x="145" y="336"/>
                </a:cubicBezTo>
                <a:cubicBezTo>
                  <a:pt x="146" y="341"/>
                  <a:pt x="150" y="345"/>
                  <a:pt x="155" y="345"/>
                </a:cubicBezTo>
                <a:cubicBezTo>
                  <a:pt x="196" y="345"/>
                  <a:pt x="196" y="345"/>
                  <a:pt x="196" y="345"/>
                </a:cubicBezTo>
                <a:cubicBezTo>
                  <a:pt x="200" y="345"/>
                  <a:pt x="205" y="341"/>
                  <a:pt x="206" y="336"/>
                </a:cubicBezTo>
                <a:cubicBezTo>
                  <a:pt x="210" y="311"/>
                  <a:pt x="210" y="311"/>
                  <a:pt x="210" y="311"/>
                </a:cubicBezTo>
                <a:cubicBezTo>
                  <a:pt x="224" y="307"/>
                  <a:pt x="237" y="301"/>
                  <a:pt x="248" y="294"/>
                </a:cubicBezTo>
                <a:cubicBezTo>
                  <a:pt x="270" y="309"/>
                  <a:pt x="270" y="309"/>
                  <a:pt x="270" y="309"/>
                </a:cubicBezTo>
                <a:cubicBezTo>
                  <a:pt x="272" y="310"/>
                  <a:pt x="274" y="311"/>
                  <a:pt x="276" y="311"/>
                </a:cubicBezTo>
                <a:cubicBezTo>
                  <a:pt x="279" y="311"/>
                  <a:pt x="281" y="310"/>
                  <a:pt x="283" y="308"/>
                </a:cubicBezTo>
                <a:cubicBezTo>
                  <a:pt x="312" y="279"/>
                  <a:pt x="312" y="279"/>
                  <a:pt x="312" y="279"/>
                </a:cubicBezTo>
                <a:cubicBezTo>
                  <a:pt x="315" y="276"/>
                  <a:pt x="315" y="270"/>
                  <a:pt x="312" y="267"/>
                </a:cubicBezTo>
                <a:cubicBezTo>
                  <a:pt x="298" y="245"/>
                  <a:pt x="298" y="245"/>
                  <a:pt x="298" y="245"/>
                </a:cubicBezTo>
                <a:cubicBezTo>
                  <a:pt x="304" y="234"/>
                  <a:pt x="311" y="221"/>
                  <a:pt x="313" y="207"/>
                </a:cubicBezTo>
                <a:cubicBezTo>
                  <a:pt x="340" y="202"/>
                  <a:pt x="340" y="202"/>
                  <a:pt x="340" y="202"/>
                </a:cubicBezTo>
                <a:cubicBezTo>
                  <a:pt x="345" y="201"/>
                  <a:pt x="348" y="198"/>
                  <a:pt x="348" y="192"/>
                </a:cubicBezTo>
                <a:cubicBezTo>
                  <a:pt x="348" y="152"/>
                  <a:pt x="348" y="152"/>
                  <a:pt x="348" y="152"/>
                </a:cubicBezTo>
                <a:cubicBezTo>
                  <a:pt x="348" y="147"/>
                  <a:pt x="345" y="143"/>
                  <a:pt x="340" y="142"/>
                </a:cubicBezTo>
                <a:close/>
                <a:moveTo>
                  <a:pt x="327" y="183"/>
                </a:moveTo>
                <a:cubicBezTo>
                  <a:pt x="302" y="188"/>
                  <a:pt x="302" y="188"/>
                  <a:pt x="302" y="188"/>
                </a:cubicBezTo>
                <a:cubicBezTo>
                  <a:pt x="298" y="189"/>
                  <a:pt x="295" y="191"/>
                  <a:pt x="294" y="196"/>
                </a:cubicBezTo>
                <a:cubicBezTo>
                  <a:pt x="290" y="212"/>
                  <a:pt x="285" y="225"/>
                  <a:pt x="276" y="239"/>
                </a:cubicBezTo>
                <a:cubicBezTo>
                  <a:pt x="274" y="243"/>
                  <a:pt x="274" y="247"/>
                  <a:pt x="276" y="251"/>
                </a:cubicBezTo>
                <a:cubicBezTo>
                  <a:pt x="290" y="271"/>
                  <a:pt x="290" y="271"/>
                  <a:pt x="290" y="271"/>
                </a:cubicBezTo>
                <a:cubicBezTo>
                  <a:pt x="275" y="288"/>
                  <a:pt x="275" y="288"/>
                  <a:pt x="275" y="288"/>
                </a:cubicBezTo>
                <a:cubicBezTo>
                  <a:pt x="254" y="272"/>
                  <a:pt x="254" y="272"/>
                  <a:pt x="254" y="272"/>
                </a:cubicBezTo>
                <a:cubicBezTo>
                  <a:pt x="252" y="271"/>
                  <a:pt x="250" y="271"/>
                  <a:pt x="248" y="271"/>
                </a:cubicBezTo>
                <a:cubicBezTo>
                  <a:pt x="246" y="271"/>
                  <a:pt x="244" y="271"/>
                  <a:pt x="242" y="272"/>
                </a:cubicBezTo>
                <a:cubicBezTo>
                  <a:pt x="229" y="281"/>
                  <a:pt x="215" y="288"/>
                  <a:pt x="198" y="290"/>
                </a:cubicBezTo>
                <a:cubicBezTo>
                  <a:pt x="194" y="292"/>
                  <a:pt x="192" y="295"/>
                  <a:pt x="191" y="299"/>
                </a:cubicBezTo>
                <a:cubicBezTo>
                  <a:pt x="186" y="324"/>
                  <a:pt x="186" y="324"/>
                  <a:pt x="186" y="324"/>
                </a:cubicBezTo>
                <a:cubicBezTo>
                  <a:pt x="163" y="324"/>
                  <a:pt x="163" y="324"/>
                  <a:pt x="163" y="324"/>
                </a:cubicBezTo>
                <a:cubicBezTo>
                  <a:pt x="159" y="299"/>
                  <a:pt x="159" y="299"/>
                  <a:pt x="159" y="299"/>
                </a:cubicBezTo>
                <a:cubicBezTo>
                  <a:pt x="157" y="294"/>
                  <a:pt x="155" y="292"/>
                  <a:pt x="150" y="290"/>
                </a:cubicBezTo>
                <a:cubicBezTo>
                  <a:pt x="134" y="288"/>
                  <a:pt x="120" y="281"/>
                  <a:pt x="106" y="272"/>
                </a:cubicBezTo>
                <a:cubicBezTo>
                  <a:pt x="104" y="271"/>
                  <a:pt x="103" y="271"/>
                  <a:pt x="101" y="271"/>
                </a:cubicBezTo>
                <a:cubicBezTo>
                  <a:pt x="99" y="271"/>
                  <a:pt x="97" y="271"/>
                  <a:pt x="95" y="272"/>
                </a:cubicBezTo>
                <a:cubicBezTo>
                  <a:pt x="74" y="288"/>
                  <a:pt x="74" y="288"/>
                  <a:pt x="74" y="288"/>
                </a:cubicBezTo>
                <a:cubicBezTo>
                  <a:pt x="58" y="271"/>
                  <a:pt x="58" y="271"/>
                  <a:pt x="58" y="271"/>
                </a:cubicBezTo>
                <a:cubicBezTo>
                  <a:pt x="73" y="251"/>
                  <a:pt x="73" y="251"/>
                  <a:pt x="73" y="251"/>
                </a:cubicBezTo>
                <a:cubicBezTo>
                  <a:pt x="76" y="247"/>
                  <a:pt x="76" y="243"/>
                  <a:pt x="73" y="239"/>
                </a:cubicBezTo>
                <a:cubicBezTo>
                  <a:pt x="64" y="225"/>
                  <a:pt x="58" y="212"/>
                  <a:pt x="55" y="196"/>
                </a:cubicBezTo>
                <a:cubicBezTo>
                  <a:pt x="54" y="191"/>
                  <a:pt x="50" y="189"/>
                  <a:pt x="46" y="188"/>
                </a:cubicBezTo>
                <a:cubicBezTo>
                  <a:pt x="22" y="183"/>
                  <a:pt x="22" y="183"/>
                  <a:pt x="22" y="183"/>
                </a:cubicBezTo>
                <a:cubicBezTo>
                  <a:pt x="22" y="160"/>
                  <a:pt x="22" y="160"/>
                  <a:pt x="22" y="160"/>
                </a:cubicBezTo>
                <a:cubicBezTo>
                  <a:pt x="46" y="156"/>
                  <a:pt x="46" y="156"/>
                  <a:pt x="46" y="156"/>
                </a:cubicBezTo>
                <a:cubicBezTo>
                  <a:pt x="51" y="155"/>
                  <a:pt x="54" y="152"/>
                  <a:pt x="55" y="147"/>
                </a:cubicBezTo>
                <a:cubicBezTo>
                  <a:pt x="58" y="131"/>
                  <a:pt x="64" y="118"/>
                  <a:pt x="73" y="104"/>
                </a:cubicBezTo>
                <a:cubicBezTo>
                  <a:pt x="76" y="101"/>
                  <a:pt x="76" y="96"/>
                  <a:pt x="73" y="92"/>
                </a:cubicBezTo>
                <a:cubicBezTo>
                  <a:pt x="58" y="72"/>
                  <a:pt x="58" y="72"/>
                  <a:pt x="58" y="72"/>
                </a:cubicBezTo>
                <a:cubicBezTo>
                  <a:pt x="74" y="56"/>
                  <a:pt x="74" y="56"/>
                  <a:pt x="74" y="56"/>
                </a:cubicBezTo>
                <a:cubicBezTo>
                  <a:pt x="95" y="70"/>
                  <a:pt x="95" y="70"/>
                  <a:pt x="95" y="70"/>
                </a:cubicBezTo>
                <a:cubicBezTo>
                  <a:pt x="97" y="72"/>
                  <a:pt x="99" y="72"/>
                  <a:pt x="101" y="72"/>
                </a:cubicBezTo>
                <a:cubicBezTo>
                  <a:pt x="103" y="72"/>
                  <a:pt x="104" y="72"/>
                  <a:pt x="106" y="70"/>
                </a:cubicBezTo>
                <a:cubicBezTo>
                  <a:pt x="120" y="61"/>
                  <a:pt x="134" y="56"/>
                  <a:pt x="150" y="52"/>
                </a:cubicBezTo>
                <a:cubicBezTo>
                  <a:pt x="155" y="51"/>
                  <a:pt x="157" y="47"/>
                  <a:pt x="159" y="44"/>
                </a:cubicBezTo>
                <a:cubicBezTo>
                  <a:pt x="163" y="19"/>
                  <a:pt x="163" y="19"/>
                  <a:pt x="163" y="19"/>
                </a:cubicBezTo>
                <a:cubicBezTo>
                  <a:pt x="186" y="19"/>
                  <a:pt x="186" y="19"/>
                  <a:pt x="186" y="19"/>
                </a:cubicBezTo>
                <a:cubicBezTo>
                  <a:pt x="191" y="44"/>
                  <a:pt x="191" y="44"/>
                  <a:pt x="191" y="44"/>
                </a:cubicBezTo>
                <a:cubicBezTo>
                  <a:pt x="192" y="49"/>
                  <a:pt x="194" y="51"/>
                  <a:pt x="198" y="52"/>
                </a:cubicBezTo>
                <a:cubicBezTo>
                  <a:pt x="215" y="56"/>
                  <a:pt x="229" y="61"/>
                  <a:pt x="242" y="70"/>
                </a:cubicBezTo>
                <a:cubicBezTo>
                  <a:pt x="244" y="72"/>
                  <a:pt x="246" y="72"/>
                  <a:pt x="248" y="72"/>
                </a:cubicBezTo>
                <a:cubicBezTo>
                  <a:pt x="250" y="72"/>
                  <a:pt x="252" y="72"/>
                  <a:pt x="254" y="70"/>
                </a:cubicBezTo>
                <a:cubicBezTo>
                  <a:pt x="275" y="56"/>
                  <a:pt x="275" y="56"/>
                  <a:pt x="275" y="56"/>
                </a:cubicBezTo>
                <a:cubicBezTo>
                  <a:pt x="290" y="72"/>
                  <a:pt x="290" y="72"/>
                  <a:pt x="290" y="72"/>
                </a:cubicBezTo>
                <a:cubicBezTo>
                  <a:pt x="276" y="92"/>
                  <a:pt x="276" y="92"/>
                  <a:pt x="276" y="92"/>
                </a:cubicBezTo>
                <a:cubicBezTo>
                  <a:pt x="274" y="96"/>
                  <a:pt x="274" y="101"/>
                  <a:pt x="276" y="104"/>
                </a:cubicBezTo>
                <a:cubicBezTo>
                  <a:pt x="285" y="118"/>
                  <a:pt x="290" y="132"/>
                  <a:pt x="294" y="147"/>
                </a:cubicBezTo>
                <a:cubicBezTo>
                  <a:pt x="295" y="152"/>
                  <a:pt x="299" y="154"/>
                  <a:pt x="302" y="156"/>
                </a:cubicBezTo>
                <a:cubicBezTo>
                  <a:pt x="327" y="160"/>
                  <a:pt x="327" y="160"/>
                  <a:pt x="327" y="160"/>
                </a:cubicBezTo>
                <a:lnTo>
                  <a:pt x="327" y="18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9" name="Freeform 37">
            <a:extLst>
              <a:ext uri="{FF2B5EF4-FFF2-40B4-BE49-F238E27FC236}">
                <a16:creationId xmlns:a16="http://schemas.microsoft.com/office/drawing/2014/main" id="{615C4AC6-26A6-0DC1-7E79-7F16C1C7B12E}"/>
              </a:ext>
            </a:extLst>
          </p:cNvPr>
          <p:cNvSpPr>
            <a:spLocks noEditPoints="1"/>
          </p:cNvSpPr>
          <p:nvPr/>
        </p:nvSpPr>
        <p:spPr bwMode="auto">
          <a:xfrm>
            <a:off x="1822216" y="2471510"/>
            <a:ext cx="261275" cy="257920"/>
          </a:xfrm>
          <a:custGeom>
            <a:avLst/>
            <a:gdLst>
              <a:gd name="T0" fmla="*/ 318 w 351"/>
              <a:gd name="T1" fmla="*/ 182 h 346"/>
              <a:gd name="T2" fmla="*/ 266 w 351"/>
              <a:gd name="T3" fmla="*/ 224 h 346"/>
              <a:gd name="T4" fmla="*/ 254 w 351"/>
              <a:gd name="T5" fmla="*/ 191 h 346"/>
              <a:gd name="T6" fmla="*/ 175 w 351"/>
              <a:gd name="T7" fmla="*/ 0 h 346"/>
              <a:gd name="T8" fmla="*/ 91 w 351"/>
              <a:gd name="T9" fmla="*/ 187 h 346"/>
              <a:gd name="T10" fmla="*/ 52 w 351"/>
              <a:gd name="T11" fmla="*/ 183 h 346"/>
              <a:gd name="T12" fmla="*/ 0 w 351"/>
              <a:gd name="T13" fmla="*/ 193 h 346"/>
              <a:gd name="T14" fmla="*/ 11 w 351"/>
              <a:gd name="T15" fmla="*/ 346 h 346"/>
              <a:gd name="T16" fmla="*/ 81 w 351"/>
              <a:gd name="T17" fmla="*/ 325 h 346"/>
              <a:gd name="T18" fmla="*/ 294 w 351"/>
              <a:gd name="T19" fmla="*/ 297 h 346"/>
              <a:gd name="T20" fmla="*/ 338 w 351"/>
              <a:gd name="T21" fmla="*/ 189 h 346"/>
              <a:gd name="T22" fmla="*/ 51 w 351"/>
              <a:gd name="T23" fmla="*/ 326 h 346"/>
              <a:gd name="T24" fmla="*/ 20 w 351"/>
              <a:gd name="T25" fmla="*/ 203 h 346"/>
              <a:gd name="T26" fmla="*/ 62 w 351"/>
              <a:gd name="T27" fmla="*/ 214 h 346"/>
              <a:gd name="T28" fmla="*/ 82 w 351"/>
              <a:gd name="T29" fmla="*/ 112 h 346"/>
              <a:gd name="T30" fmla="*/ 267 w 351"/>
              <a:gd name="T31" fmla="*/ 112 h 346"/>
              <a:gd name="T32" fmla="*/ 175 w 351"/>
              <a:gd name="T33" fmla="*/ 201 h 346"/>
              <a:gd name="T34" fmla="*/ 120 w 351"/>
              <a:gd name="T35" fmla="*/ 178 h 346"/>
              <a:gd name="T36" fmla="*/ 82 w 351"/>
              <a:gd name="T37" fmla="*/ 112 h 346"/>
              <a:gd name="T38" fmla="*/ 277 w 351"/>
              <a:gd name="T39" fmla="*/ 286 h 346"/>
              <a:gd name="T40" fmla="*/ 82 w 351"/>
              <a:gd name="T41" fmla="*/ 307 h 346"/>
              <a:gd name="T42" fmla="*/ 90 w 351"/>
              <a:gd name="T43" fmla="*/ 212 h 346"/>
              <a:gd name="T44" fmla="*/ 156 w 351"/>
              <a:gd name="T45" fmla="*/ 212 h 346"/>
              <a:gd name="T46" fmla="*/ 235 w 351"/>
              <a:gd name="T47" fmla="*/ 224 h 346"/>
              <a:gd name="T48" fmla="*/ 235 w 351"/>
              <a:gd name="T49" fmla="*/ 244 h 346"/>
              <a:gd name="T50" fmla="*/ 152 w 351"/>
              <a:gd name="T51" fmla="*/ 255 h 346"/>
              <a:gd name="T52" fmla="*/ 243 w 351"/>
              <a:gd name="T53" fmla="*/ 265 h 346"/>
              <a:gd name="T54" fmla="*/ 310 w 351"/>
              <a:gd name="T55" fmla="*/ 207 h 346"/>
              <a:gd name="T56" fmla="*/ 324 w 351"/>
              <a:gd name="T57" fmla="*/ 206 h 346"/>
              <a:gd name="T58" fmla="*/ 174 w 351"/>
              <a:gd name="T59" fmla="*/ 122 h 346"/>
              <a:gd name="T60" fmla="*/ 178 w 351"/>
              <a:gd name="T61" fmla="*/ 142 h 346"/>
              <a:gd name="T62" fmla="*/ 164 w 351"/>
              <a:gd name="T63" fmla="*/ 137 h 346"/>
              <a:gd name="T64" fmla="*/ 150 w 351"/>
              <a:gd name="T65" fmla="*/ 137 h 346"/>
              <a:gd name="T66" fmla="*/ 165 w 351"/>
              <a:gd name="T67" fmla="*/ 160 h 346"/>
              <a:gd name="T68" fmla="*/ 175 w 351"/>
              <a:gd name="T69" fmla="*/ 182 h 346"/>
              <a:gd name="T70" fmla="*/ 186 w 351"/>
              <a:gd name="T71" fmla="*/ 160 h 346"/>
              <a:gd name="T72" fmla="*/ 205 w 351"/>
              <a:gd name="T73" fmla="*/ 131 h 346"/>
              <a:gd name="T74" fmla="*/ 165 w 351"/>
              <a:gd name="T75" fmla="*/ 91 h 346"/>
              <a:gd name="T76" fmla="*/ 175 w 351"/>
              <a:gd name="T77" fmla="*/ 81 h 346"/>
              <a:gd name="T78" fmla="*/ 195 w 351"/>
              <a:gd name="T79" fmla="*/ 92 h 346"/>
              <a:gd name="T80" fmla="*/ 202 w 351"/>
              <a:gd name="T81" fmla="*/ 76 h 346"/>
              <a:gd name="T82" fmla="*/ 184 w 351"/>
              <a:gd name="T83" fmla="*/ 50 h 346"/>
              <a:gd name="T84" fmla="*/ 164 w 351"/>
              <a:gd name="T85" fmla="*/ 50 h 346"/>
              <a:gd name="T86" fmla="*/ 145 w 351"/>
              <a:gd name="T87" fmla="*/ 91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1" h="346">
                <a:moveTo>
                  <a:pt x="338" y="189"/>
                </a:moveTo>
                <a:cubicBezTo>
                  <a:pt x="332" y="184"/>
                  <a:pt x="325" y="182"/>
                  <a:pt x="318" y="182"/>
                </a:cubicBezTo>
                <a:cubicBezTo>
                  <a:pt x="310" y="182"/>
                  <a:pt x="302" y="185"/>
                  <a:pt x="296" y="192"/>
                </a:cubicBezTo>
                <a:cubicBezTo>
                  <a:pt x="266" y="224"/>
                  <a:pt x="266" y="224"/>
                  <a:pt x="266" y="224"/>
                </a:cubicBezTo>
                <a:cubicBezTo>
                  <a:pt x="262" y="212"/>
                  <a:pt x="252" y="203"/>
                  <a:pt x="239" y="203"/>
                </a:cubicBezTo>
                <a:cubicBezTo>
                  <a:pt x="245" y="200"/>
                  <a:pt x="249" y="195"/>
                  <a:pt x="254" y="191"/>
                </a:cubicBezTo>
                <a:cubicBezTo>
                  <a:pt x="276" y="169"/>
                  <a:pt x="288" y="141"/>
                  <a:pt x="288" y="112"/>
                </a:cubicBezTo>
                <a:cubicBezTo>
                  <a:pt x="288" y="50"/>
                  <a:pt x="237" y="0"/>
                  <a:pt x="175" y="0"/>
                </a:cubicBezTo>
                <a:cubicBezTo>
                  <a:pt x="114" y="0"/>
                  <a:pt x="63" y="50"/>
                  <a:pt x="63" y="112"/>
                </a:cubicBezTo>
                <a:cubicBezTo>
                  <a:pt x="63" y="140"/>
                  <a:pt x="73" y="166"/>
                  <a:pt x="91" y="187"/>
                </a:cubicBezTo>
                <a:cubicBezTo>
                  <a:pt x="87" y="189"/>
                  <a:pt x="82" y="193"/>
                  <a:pt x="77" y="196"/>
                </a:cubicBezTo>
                <a:cubicBezTo>
                  <a:pt x="72" y="188"/>
                  <a:pt x="63" y="183"/>
                  <a:pt x="52" y="183"/>
                </a:cubicBezTo>
                <a:cubicBezTo>
                  <a:pt x="11" y="183"/>
                  <a:pt x="11" y="183"/>
                  <a:pt x="11" y="183"/>
                </a:cubicBezTo>
                <a:cubicBezTo>
                  <a:pt x="5" y="183"/>
                  <a:pt x="0" y="188"/>
                  <a:pt x="0" y="193"/>
                </a:cubicBezTo>
                <a:cubicBezTo>
                  <a:pt x="0" y="336"/>
                  <a:pt x="0" y="336"/>
                  <a:pt x="0" y="336"/>
                </a:cubicBezTo>
                <a:cubicBezTo>
                  <a:pt x="0" y="341"/>
                  <a:pt x="5" y="346"/>
                  <a:pt x="11" y="346"/>
                </a:cubicBezTo>
                <a:cubicBezTo>
                  <a:pt x="52" y="346"/>
                  <a:pt x="52" y="346"/>
                  <a:pt x="52" y="346"/>
                </a:cubicBezTo>
                <a:cubicBezTo>
                  <a:pt x="66" y="346"/>
                  <a:pt x="77" y="338"/>
                  <a:pt x="81" y="325"/>
                </a:cubicBezTo>
                <a:cubicBezTo>
                  <a:pt x="237" y="325"/>
                  <a:pt x="237" y="325"/>
                  <a:pt x="237" y="325"/>
                </a:cubicBezTo>
                <a:cubicBezTo>
                  <a:pt x="259" y="325"/>
                  <a:pt x="281" y="315"/>
                  <a:pt x="294" y="297"/>
                </a:cubicBezTo>
                <a:cubicBezTo>
                  <a:pt x="342" y="230"/>
                  <a:pt x="342" y="230"/>
                  <a:pt x="342" y="230"/>
                </a:cubicBezTo>
                <a:cubicBezTo>
                  <a:pt x="351" y="218"/>
                  <a:pt x="351" y="200"/>
                  <a:pt x="338" y="189"/>
                </a:cubicBezTo>
                <a:close/>
                <a:moveTo>
                  <a:pt x="62" y="316"/>
                </a:moveTo>
                <a:cubicBezTo>
                  <a:pt x="62" y="322"/>
                  <a:pt x="57" y="326"/>
                  <a:pt x="51" y="326"/>
                </a:cubicBezTo>
                <a:cubicBezTo>
                  <a:pt x="20" y="326"/>
                  <a:pt x="20" y="326"/>
                  <a:pt x="20" y="326"/>
                </a:cubicBezTo>
                <a:cubicBezTo>
                  <a:pt x="20" y="203"/>
                  <a:pt x="20" y="203"/>
                  <a:pt x="20" y="203"/>
                </a:cubicBezTo>
                <a:cubicBezTo>
                  <a:pt x="51" y="203"/>
                  <a:pt x="51" y="203"/>
                  <a:pt x="51" y="203"/>
                </a:cubicBezTo>
                <a:cubicBezTo>
                  <a:pt x="57" y="203"/>
                  <a:pt x="62" y="207"/>
                  <a:pt x="62" y="214"/>
                </a:cubicBezTo>
                <a:lnTo>
                  <a:pt x="62" y="316"/>
                </a:lnTo>
                <a:close/>
                <a:moveTo>
                  <a:pt x="82" y="112"/>
                </a:moveTo>
                <a:cubicBezTo>
                  <a:pt x="82" y="61"/>
                  <a:pt x="124" y="20"/>
                  <a:pt x="174" y="20"/>
                </a:cubicBezTo>
                <a:cubicBezTo>
                  <a:pt x="225" y="20"/>
                  <a:pt x="267" y="61"/>
                  <a:pt x="267" y="112"/>
                </a:cubicBezTo>
                <a:cubicBezTo>
                  <a:pt x="267" y="160"/>
                  <a:pt x="229" y="200"/>
                  <a:pt x="180" y="203"/>
                </a:cubicBezTo>
                <a:cubicBezTo>
                  <a:pt x="178" y="203"/>
                  <a:pt x="177" y="202"/>
                  <a:pt x="175" y="201"/>
                </a:cubicBezTo>
                <a:cubicBezTo>
                  <a:pt x="170" y="196"/>
                  <a:pt x="170" y="196"/>
                  <a:pt x="170" y="196"/>
                </a:cubicBezTo>
                <a:cubicBezTo>
                  <a:pt x="157" y="184"/>
                  <a:pt x="138" y="178"/>
                  <a:pt x="120" y="178"/>
                </a:cubicBezTo>
                <a:cubicBezTo>
                  <a:pt x="118" y="178"/>
                  <a:pt x="115" y="178"/>
                  <a:pt x="113" y="179"/>
                </a:cubicBezTo>
                <a:cubicBezTo>
                  <a:pt x="93" y="163"/>
                  <a:pt x="82" y="138"/>
                  <a:pt x="82" y="112"/>
                </a:cubicBezTo>
                <a:close/>
                <a:moveTo>
                  <a:pt x="326" y="220"/>
                </a:moveTo>
                <a:cubicBezTo>
                  <a:pt x="277" y="286"/>
                  <a:pt x="277" y="286"/>
                  <a:pt x="277" y="286"/>
                </a:cubicBezTo>
                <a:cubicBezTo>
                  <a:pt x="268" y="299"/>
                  <a:pt x="253" y="307"/>
                  <a:pt x="237" y="307"/>
                </a:cubicBezTo>
                <a:cubicBezTo>
                  <a:pt x="82" y="307"/>
                  <a:pt x="82" y="307"/>
                  <a:pt x="82" y="307"/>
                </a:cubicBezTo>
                <a:cubicBezTo>
                  <a:pt x="82" y="218"/>
                  <a:pt x="82" y="218"/>
                  <a:pt x="82" y="218"/>
                </a:cubicBezTo>
                <a:cubicBezTo>
                  <a:pt x="90" y="212"/>
                  <a:pt x="90" y="212"/>
                  <a:pt x="90" y="212"/>
                </a:cubicBezTo>
                <a:cubicBezTo>
                  <a:pt x="99" y="204"/>
                  <a:pt x="111" y="199"/>
                  <a:pt x="123" y="199"/>
                </a:cubicBezTo>
                <a:cubicBezTo>
                  <a:pt x="135" y="199"/>
                  <a:pt x="147" y="204"/>
                  <a:pt x="156" y="212"/>
                </a:cubicBezTo>
                <a:cubicBezTo>
                  <a:pt x="160" y="216"/>
                  <a:pt x="169" y="224"/>
                  <a:pt x="174" y="224"/>
                </a:cubicBezTo>
                <a:cubicBezTo>
                  <a:pt x="235" y="224"/>
                  <a:pt x="235" y="224"/>
                  <a:pt x="235" y="224"/>
                </a:cubicBezTo>
                <a:cubicBezTo>
                  <a:pt x="242" y="224"/>
                  <a:pt x="247" y="229"/>
                  <a:pt x="247" y="234"/>
                </a:cubicBezTo>
                <a:cubicBezTo>
                  <a:pt x="247" y="240"/>
                  <a:pt x="242" y="244"/>
                  <a:pt x="235" y="244"/>
                </a:cubicBezTo>
                <a:cubicBezTo>
                  <a:pt x="163" y="244"/>
                  <a:pt x="163" y="244"/>
                  <a:pt x="163" y="244"/>
                </a:cubicBezTo>
                <a:cubicBezTo>
                  <a:pt x="156" y="244"/>
                  <a:pt x="152" y="249"/>
                  <a:pt x="152" y="255"/>
                </a:cubicBezTo>
                <a:cubicBezTo>
                  <a:pt x="152" y="261"/>
                  <a:pt x="156" y="265"/>
                  <a:pt x="163" y="265"/>
                </a:cubicBezTo>
                <a:cubicBezTo>
                  <a:pt x="243" y="265"/>
                  <a:pt x="243" y="265"/>
                  <a:pt x="243" y="265"/>
                </a:cubicBezTo>
                <a:cubicBezTo>
                  <a:pt x="251" y="265"/>
                  <a:pt x="259" y="262"/>
                  <a:pt x="265" y="256"/>
                </a:cubicBezTo>
                <a:cubicBezTo>
                  <a:pt x="310" y="207"/>
                  <a:pt x="310" y="207"/>
                  <a:pt x="310" y="207"/>
                </a:cubicBezTo>
                <a:cubicBezTo>
                  <a:pt x="312" y="206"/>
                  <a:pt x="315" y="204"/>
                  <a:pt x="318" y="204"/>
                </a:cubicBezTo>
                <a:cubicBezTo>
                  <a:pt x="320" y="204"/>
                  <a:pt x="322" y="205"/>
                  <a:pt x="324" y="206"/>
                </a:cubicBezTo>
                <a:cubicBezTo>
                  <a:pt x="328" y="210"/>
                  <a:pt x="330" y="216"/>
                  <a:pt x="326" y="220"/>
                </a:cubicBezTo>
                <a:close/>
                <a:moveTo>
                  <a:pt x="174" y="122"/>
                </a:moveTo>
                <a:cubicBezTo>
                  <a:pt x="179" y="122"/>
                  <a:pt x="184" y="127"/>
                  <a:pt x="184" y="132"/>
                </a:cubicBezTo>
                <a:cubicBezTo>
                  <a:pt x="184" y="137"/>
                  <a:pt x="182" y="141"/>
                  <a:pt x="178" y="142"/>
                </a:cubicBezTo>
                <a:cubicBezTo>
                  <a:pt x="177" y="142"/>
                  <a:pt x="176" y="143"/>
                  <a:pt x="174" y="143"/>
                </a:cubicBezTo>
                <a:cubicBezTo>
                  <a:pt x="171" y="143"/>
                  <a:pt x="167" y="140"/>
                  <a:pt x="164" y="137"/>
                </a:cubicBezTo>
                <a:cubicBezTo>
                  <a:pt x="162" y="135"/>
                  <a:pt x="160" y="134"/>
                  <a:pt x="157" y="134"/>
                </a:cubicBezTo>
                <a:cubicBezTo>
                  <a:pt x="155" y="134"/>
                  <a:pt x="152" y="135"/>
                  <a:pt x="150" y="137"/>
                </a:cubicBezTo>
                <a:cubicBezTo>
                  <a:pt x="147" y="141"/>
                  <a:pt x="147" y="147"/>
                  <a:pt x="150" y="151"/>
                </a:cubicBezTo>
                <a:cubicBezTo>
                  <a:pt x="155" y="155"/>
                  <a:pt x="159" y="159"/>
                  <a:pt x="165" y="160"/>
                </a:cubicBezTo>
                <a:cubicBezTo>
                  <a:pt x="165" y="172"/>
                  <a:pt x="165" y="172"/>
                  <a:pt x="165" y="172"/>
                </a:cubicBezTo>
                <a:cubicBezTo>
                  <a:pt x="165" y="178"/>
                  <a:pt x="169" y="182"/>
                  <a:pt x="175" y="182"/>
                </a:cubicBezTo>
                <a:cubicBezTo>
                  <a:pt x="181" y="182"/>
                  <a:pt x="186" y="178"/>
                  <a:pt x="186" y="172"/>
                </a:cubicBezTo>
                <a:cubicBezTo>
                  <a:pt x="186" y="160"/>
                  <a:pt x="186" y="160"/>
                  <a:pt x="186" y="160"/>
                </a:cubicBezTo>
                <a:cubicBezTo>
                  <a:pt x="186" y="160"/>
                  <a:pt x="187" y="160"/>
                  <a:pt x="187" y="159"/>
                </a:cubicBezTo>
                <a:cubicBezTo>
                  <a:pt x="197" y="154"/>
                  <a:pt x="205" y="142"/>
                  <a:pt x="205" y="131"/>
                </a:cubicBezTo>
                <a:cubicBezTo>
                  <a:pt x="205" y="114"/>
                  <a:pt x="191" y="101"/>
                  <a:pt x="175" y="101"/>
                </a:cubicBezTo>
                <a:cubicBezTo>
                  <a:pt x="169" y="101"/>
                  <a:pt x="165" y="96"/>
                  <a:pt x="165" y="91"/>
                </a:cubicBezTo>
                <a:cubicBezTo>
                  <a:pt x="165" y="86"/>
                  <a:pt x="168" y="82"/>
                  <a:pt x="172" y="81"/>
                </a:cubicBezTo>
                <a:cubicBezTo>
                  <a:pt x="173" y="81"/>
                  <a:pt x="174" y="81"/>
                  <a:pt x="175" y="81"/>
                </a:cubicBezTo>
                <a:cubicBezTo>
                  <a:pt x="180" y="81"/>
                  <a:pt x="184" y="84"/>
                  <a:pt x="187" y="89"/>
                </a:cubicBezTo>
                <a:cubicBezTo>
                  <a:pt x="189" y="91"/>
                  <a:pt x="192" y="92"/>
                  <a:pt x="195" y="92"/>
                </a:cubicBezTo>
                <a:cubicBezTo>
                  <a:pt x="197" y="92"/>
                  <a:pt x="199" y="91"/>
                  <a:pt x="201" y="90"/>
                </a:cubicBezTo>
                <a:cubicBezTo>
                  <a:pt x="206" y="86"/>
                  <a:pt x="206" y="78"/>
                  <a:pt x="202" y="76"/>
                </a:cubicBezTo>
                <a:cubicBezTo>
                  <a:pt x="197" y="68"/>
                  <a:pt x="191" y="64"/>
                  <a:pt x="184" y="62"/>
                </a:cubicBezTo>
                <a:cubicBezTo>
                  <a:pt x="184" y="50"/>
                  <a:pt x="184" y="50"/>
                  <a:pt x="184" y="50"/>
                </a:cubicBezTo>
                <a:cubicBezTo>
                  <a:pt x="184" y="44"/>
                  <a:pt x="179" y="40"/>
                  <a:pt x="174" y="40"/>
                </a:cubicBezTo>
                <a:cubicBezTo>
                  <a:pt x="168" y="40"/>
                  <a:pt x="164" y="44"/>
                  <a:pt x="164" y="50"/>
                </a:cubicBezTo>
                <a:cubicBezTo>
                  <a:pt x="164" y="62"/>
                  <a:pt x="164" y="62"/>
                  <a:pt x="164" y="62"/>
                </a:cubicBezTo>
                <a:cubicBezTo>
                  <a:pt x="152" y="66"/>
                  <a:pt x="145" y="78"/>
                  <a:pt x="145" y="91"/>
                </a:cubicBezTo>
                <a:cubicBezTo>
                  <a:pt x="143" y="108"/>
                  <a:pt x="157" y="122"/>
                  <a:pt x="174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0" name="Freeform 38">
            <a:extLst>
              <a:ext uri="{FF2B5EF4-FFF2-40B4-BE49-F238E27FC236}">
                <a16:creationId xmlns:a16="http://schemas.microsoft.com/office/drawing/2014/main" id="{03475F37-FEC6-8324-0534-B1E094DEE61F}"/>
              </a:ext>
            </a:extLst>
          </p:cNvPr>
          <p:cNvSpPr>
            <a:spLocks noEditPoints="1"/>
          </p:cNvSpPr>
          <p:nvPr/>
        </p:nvSpPr>
        <p:spPr bwMode="auto">
          <a:xfrm>
            <a:off x="1820726" y="1924361"/>
            <a:ext cx="262020" cy="259411"/>
          </a:xfrm>
          <a:custGeom>
            <a:avLst/>
            <a:gdLst>
              <a:gd name="T0" fmla="*/ 179 w 352"/>
              <a:gd name="T1" fmla="*/ 245 h 348"/>
              <a:gd name="T2" fmla="*/ 179 w 352"/>
              <a:gd name="T3" fmla="*/ 224 h 348"/>
              <a:gd name="T4" fmla="*/ 219 w 352"/>
              <a:gd name="T5" fmla="*/ 213 h 348"/>
              <a:gd name="T6" fmla="*/ 179 w 352"/>
              <a:gd name="T7" fmla="*/ 122 h 348"/>
              <a:gd name="T8" fmla="*/ 158 w 352"/>
              <a:gd name="T9" fmla="*/ 144 h 348"/>
              <a:gd name="T10" fmla="*/ 221 w 352"/>
              <a:gd name="T11" fmla="*/ 142 h 348"/>
              <a:gd name="T12" fmla="*/ 151 w 352"/>
              <a:gd name="T13" fmla="*/ 170 h 348"/>
              <a:gd name="T14" fmla="*/ 182 w 352"/>
              <a:gd name="T15" fmla="*/ 81 h 348"/>
              <a:gd name="T16" fmla="*/ 346 w 352"/>
              <a:gd name="T17" fmla="*/ 269 h 348"/>
              <a:gd name="T18" fmla="*/ 308 w 352"/>
              <a:gd name="T19" fmla="*/ 188 h 348"/>
              <a:gd name="T20" fmla="*/ 308 w 352"/>
              <a:gd name="T21" fmla="*/ 120 h 348"/>
              <a:gd name="T22" fmla="*/ 273 w 352"/>
              <a:gd name="T23" fmla="*/ 60 h 348"/>
              <a:gd name="T24" fmla="*/ 248 w 352"/>
              <a:gd name="T25" fmla="*/ 20 h 348"/>
              <a:gd name="T26" fmla="*/ 178 w 352"/>
              <a:gd name="T27" fmla="*/ 0 h 348"/>
              <a:gd name="T28" fmla="*/ 108 w 352"/>
              <a:gd name="T29" fmla="*/ 20 h 348"/>
              <a:gd name="T30" fmla="*/ 83 w 352"/>
              <a:gd name="T31" fmla="*/ 60 h 348"/>
              <a:gd name="T32" fmla="*/ 48 w 352"/>
              <a:gd name="T33" fmla="*/ 120 h 348"/>
              <a:gd name="T34" fmla="*/ 48 w 352"/>
              <a:gd name="T35" fmla="*/ 188 h 348"/>
              <a:gd name="T36" fmla="*/ 6 w 352"/>
              <a:gd name="T37" fmla="*/ 269 h 348"/>
              <a:gd name="T38" fmla="*/ 62 w 352"/>
              <a:gd name="T39" fmla="*/ 340 h 348"/>
              <a:gd name="T40" fmla="*/ 137 w 352"/>
              <a:gd name="T41" fmla="*/ 284 h 348"/>
              <a:gd name="T42" fmla="*/ 177 w 352"/>
              <a:gd name="T43" fmla="*/ 308 h 348"/>
              <a:gd name="T44" fmla="*/ 216 w 352"/>
              <a:gd name="T45" fmla="*/ 284 h 348"/>
              <a:gd name="T46" fmla="*/ 290 w 352"/>
              <a:gd name="T47" fmla="*/ 340 h 348"/>
              <a:gd name="T48" fmla="*/ 346 w 352"/>
              <a:gd name="T49" fmla="*/ 269 h 348"/>
              <a:gd name="T50" fmla="*/ 65 w 352"/>
              <a:gd name="T51" fmla="*/ 276 h 348"/>
              <a:gd name="T52" fmla="*/ 83 w 352"/>
              <a:gd name="T53" fmla="*/ 248 h 348"/>
              <a:gd name="T54" fmla="*/ 79 w 352"/>
              <a:gd name="T55" fmla="*/ 316 h 348"/>
              <a:gd name="T56" fmla="*/ 178 w 352"/>
              <a:gd name="T57" fmla="*/ 284 h 348"/>
              <a:gd name="T58" fmla="*/ 145 w 352"/>
              <a:gd name="T59" fmla="*/ 262 h 348"/>
              <a:gd name="T60" fmla="*/ 95 w 352"/>
              <a:gd name="T61" fmla="*/ 231 h 348"/>
              <a:gd name="T62" fmla="*/ 67 w 352"/>
              <a:gd name="T63" fmla="*/ 178 h 348"/>
              <a:gd name="T64" fmla="*/ 69 w 352"/>
              <a:gd name="T65" fmla="*/ 120 h 348"/>
              <a:gd name="T66" fmla="*/ 100 w 352"/>
              <a:gd name="T67" fmla="*/ 70 h 348"/>
              <a:gd name="T68" fmla="*/ 153 w 352"/>
              <a:gd name="T69" fmla="*/ 42 h 348"/>
              <a:gd name="T70" fmla="*/ 212 w 352"/>
              <a:gd name="T71" fmla="*/ 44 h 348"/>
              <a:gd name="T72" fmla="*/ 262 w 352"/>
              <a:gd name="T73" fmla="*/ 75 h 348"/>
              <a:gd name="T74" fmla="*/ 290 w 352"/>
              <a:gd name="T75" fmla="*/ 127 h 348"/>
              <a:gd name="T76" fmla="*/ 288 w 352"/>
              <a:gd name="T77" fmla="*/ 187 h 348"/>
              <a:gd name="T78" fmla="*/ 257 w 352"/>
              <a:gd name="T79" fmla="*/ 237 h 348"/>
              <a:gd name="T80" fmla="*/ 293 w 352"/>
              <a:gd name="T81" fmla="*/ 276 h 348"/>
              <a:gd name="T82" fmla="*/ 252 w 352"/>
              <a:gd name="T83" fmla="*/ 286 h 348"/>
              <a:gd name="T84" fmla="*/ 292 w 352"/>
              <a:gd name="T85" fmla="*/ 23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2" h="348">
                <a:moveTo>
                  <a:pt x="179" y="61"/>
                </a:moveTo>
                <a:cubicBezTo>
                  <a:pt x="132" y="61"/>
                  <a:pt x="93" y="97"/>
                  <a:pt x="89" y="140"/>
                </a:cubicBezTo>
                <a:cubicBezTo>
                  <a:pt x="81" y="197"/>
                  <a:pt x="124" y="245"/>
                  <a:pt x="179" y="245"/>
                </a:cubicBezTo>
                <a:cubicBezTo>
                  <a:pt x="230" y="245"/>
                  <a:pt x="271" y="203"/>
                  <a:pt x="271" y="153"/>
                </a:cubicBezTo>
                <a:cubicBezTo>
                  <a:pt x="271" y="103"/>
                  <a:pt x="230" y="61"/>
                  <a:pt x="179" y="61"/>
                </a:cubicBezTo>
                <a:close/>
                <a:moveTo>
                  <a:pt x="179" y="224"/>
                </a:moveTo>
                <a:cubicBezTo>
                  <a:pt x="165" y="224"/>
                  <a:pt x="151" y="220"/>
                  <a:pt x="140" y="213"/>
                </a:cubicBezTo>
                <a:cubicBezTo>
                  <a:pt x="144" y="196"/>
                  <a:pt x="160" y="184"/>
                  <a:pt x="179" y="184"/>
                </a:cubicBezTo>
                <a:cubicBezTo>
                  <a:pt x="198" y="184"/>
                  <a:pt x="212" y="197"/>
                  <a:pt x="219" y="213"/>
                </a:cubicBezTo>
                <a:cubicBezTo>
                  <a:pt x="207" y="222"/>
                  <a:pt x="193" y="224"/>
                  <a:pt x="179" y="224"/>
                </a:cubicBezTo>
                <a:close/>
                <a:moveTo>
                  <a:pt x="158" y="144"/>
                </a:moveTo>
                <a:cubicBezTo>
                  <a:pt x="158" y="132"/>
                  <a:pt x="168" y="122"/>
                  <a:pt x="179" y="122"/>
                </a:cubicBezTo>
                <a:cubicBezTo>
                  <a:pt x="191" y="122"/>
                  <a:pt x="200" y="132"/>
                  <a:pt x="200" y="144"/>
                </a:cubicBezTo>
                <a:cubicBezTo>
                  <a:pt x="200" y="155"/>
                  <a:pt x="191" y="164"/>
                  <a:pt x="179" y="164"/>
                </a:cubicBezTo>
                <a:cubicBezTo>
                  <a:pt x="168" y="164"/>
                  <a:pt x="158" y="154"/>
                  <a:pt x="158" y="144"/>
                </a:cubicBezTo>
                <a:close/>
                <a:moveTo>
                  <a:pt x="235" y="198"/>
                </a:moveTo>
                <a:cubicBezTo>
                  <a:pt x="229" y="186"/>
                  <a:pt x="221" y="177"/>
                  <a:pt x="210" y="170"/>
                </a:cubicBezTo>
                <a:cubicBezTo>
                  <a:pt x="216" y="163"/>
                  <a:pt x="221" y="153"/>
                  <a:pt x="221" y="142"/>
                </a:cubicBezTo>
                <a:cubicBezTo>
                  <a:pt x="221" y="120"/>
                  <a:pt x="202" y="102"/>
                  <a:pt x="180" y="102"/>
                </a:cubicBezTo>
                <a:cubicBezTo>
                  <a:pt x="158" y="102"/>
                  <a:pt x="140" y="120"/>
                  <a:pt x="140" y="142"/>
                </a:cubicBezTo>
                <a:cubicBezTo>
                  <a:pt x="140" y="153"/>
                  <a:pt x="144" y="163"/>
                  <a:pt x="151" y="170"/>
                </a:cubicBezTo>
                <a:cubicBezTo>
                  <a:pt x="140" y="176"/>
                  <a:pt x="131" y="186"/>
                  <a:pt x="126" y="198"/>
                </a:cubicBezTo>
                <a:cubicBezTo>
                  <a:pt x="113" y="182"/>
                  <a:pt x="107" y="162"/>
                  <a:pt x="110" y="143"/>
                </a:cubicBezTo>
                <a:cubicBezTo>
                  <a:pt x="115" y="110"/>
                  <a:pt x="144" y="81"/>
                  <a:pt x="182" y="81"/>
                </a:cubicBezTo>
                <a:cubicBezTo>
                  <a:pt x="221" y="81"/>
                  <a:pt x="253" y="113"/>
                  <a:pt x="253" y="153"/>
                </a:cubicBezTo>
                <a:cubicBezTo>
                  <a:pt x="250" y="169"/>
                  <a:pt x="245" y="185"/>
                  <a:pt x="235" y="198"/>
                </a:cubicBezTo>
                <a:close/>
                <a:moveTo>
                  <a:pt x="346" y="269"/>
                </a:moveTo>
                <a:cubicBezTo>
                  <a:pt x="312" y="231"/>
                  <a:pt x="312" y="231"/>
                  <a:pt x="312" y="231"/>
                </a:cubicBezTo>
                <a:cubicBezTo>
                  <a:pt x="313" y="229"/>
                  <a:pt x="314" y="227"/>
                  <a:pt x="313" y="224"/>
                </a:cubicBezTo>
                <a:cubicBezTo>
                  <a:pt x="308" y="188"/>
                  <a:pt x="308" y="188"/>
                  <a:pt x="308" y="188"/>
                </a:cubicBezTo>
                <a:cubicBezTo>
                  <a:pt x="330" y="160"/>
                  <a:pt x="330" y="160"/>
                  <a:pt x="330" y="160"/>
                </a:cubicBezTo>
                <a:cubicBezTo>
                  <a:pt x="332" y="157"/>
                  <a:pt x="332" y="151"/>
                  <a:pt x="330" y="148"/>
                </a:cubicBezTo>
                <a:cubicBezTo>
                  <a:pt x="308" y="120"/>
                  <a:pt x="308" y="120"/>
                  <a:pt x="308" y="120"/>
                </a:cubicBezTo>
                <a:cubicBezTo>
                  <a:pt x="313" y="84"/>
                  <a:pt x="313" y="84"/>
                  <a:pt x="313" y="84"/>
                </a:cubicBezTo>
                <a:cubicBezTo>
                  <a:pt x="314" y="79"/>
                  <a:pt x="310" y="74"/>
                  <a:pt x="307" y="74"/>
                </a:cubicBezTo>
                <a:cubicBezTo>
                  <a:pt x="273" y="60"/>
                  <a:pt x="273" y="60"/>
                  <a:pt x="273" y="60"/>
                </a:cubicBezTo>
                <a:cubicBezTo>
                  <a:pt x="259" y="25"/>
                  <a:pt x="259" y="25"/>
                  <a:pt x="259" y="25"/>
                </a:cubicBezTo>
                <a:cubicBezTo>
                  <a:pt x="257" y="21"/>
                  <a:pt x="254" y="19"/>
                  <a:pt x="251" y="19"/>
                </a:cubicBezTo>
                <a:cubicBezTo>
                  <a:pt x="250" y="19"/>
                  <a:pt x="249" y="19"/>
                  <a:pt x="248" y="20"/>
                </a:cubicBezTo>
                <a:cubicBezTo>
                  <a:pt x="212" y="24"/>
                  <a:pt x="212" y="24"/>
                  <a:pt x="212" y="24"/>
                </a:cubicBezTo>
                <a:cubicBezTo>
                  <a:pt x="184" y="2"/>
                  <a:pt x="184" y="2"/>
                  <a:pt x="184" y="2"/>
                </a:cubicBezTo>
                <a:cubicBezTo>
                  <a:pt x="183" y="1"/>
                  <a:pt x="180" y="0"/>
                  <a:pt x="178" y="0"/>
                </a:cubicBezTo>
                <a:cubicBezTo>
                  <a:pt x="176" y="0"/>
                  <a:pt x="173" y="1"/>
                  <a:pt x="172" y="2"/>
                </a:cubicBezTo>
                <a:cubicBezTo>
                  <a:pt x="144" y="24"/>
                  <a:pt x="144" y="24"/>
                  <a:pt x="144" y="24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7" y="20"/>
                  <a:pt x="107" y="19"/>
                  <a:pt x="106" y="19"/>
                </a:cubicBezTo>
                <a:cubicBezTo>
                  <a:pt x="102" y="19"/>
                  <a:pt x="98" y="23"/>
                  <a:pt x="97" y="25"/>
                </a:cubicBezTo>
                <a:cubicBezTo>
                  <a:pt x="83" y="60"/>
                  <a:pt x="83" y="60"/>
                  <a:pt x="83" y="60"/>
                </a:cubicBezTo>
                <a:cubicBezTo>
                  <a:pt x="49" y="74"/>
                  <a:pt x="49" y="74"/>
                  <a:pt x="49" y="74"/>
                </a:cubicBezTo>
                <a:cubicBezTo>
                  <a:pt x="44" y="75"/>
                  <a:pt x="42" y="79"/>
                  <a:pt x="43" y="84"/>
                </a:cubicBezTo>
                <a:cubicBezTo>
                  <a:pt x="48" y="120"/>
                  <a:pt x="48" y="120"/>
                  <a:pt x="48" y="120"/>
                </a:cubicBezTo>
                <a:cubicBezTo>
                  <a:pt x="26" y="148"/>
                  <a:pt x="26" y="148"/>
                  <a:pt x="26" y="148"/>
                </a:cubicBezTo>
                <a:cubicBezTo>
                  <a:pt x="24" y="151"/>
                  <a:pt x="24" y="157"/>
                  <a:pt x="26" y="160"/>
                </a:cubicBezTo>
                <a:cubicBezTo>
                  <a:pt x="48" y="188"/>
                  <a:pt x="48" y="188"/>
                  <a:pt x="48" y="188"/>
                </a:cubicBezTo>
                <a:cubicBezTo>
                  <a:pt x="43" y="224"/>
                  <a:pt x="43" y="224"/>
                  <a:pt x="43" y="224"/>
                </a:cubicBezTo>
                <a:cubicBezTo>
                  <a:pt x="43" y="227"/>
                  <a:pt x="43" y="229"/>
                  <a:pt x="44" y="231"/>
                </a:cubicBezTo>
                <a:cubicBezTo>
                  <a:pt x="6" y="269"/>
                  <a:pt x="6" y="269"/>
                  <a:pt x="6" y="269"/>
                </a:cubicBezTo>
                <a:cubicBezTo>
                  <a:pt x="0" y="275"/>
                  <a:pt x="4" y="284"/>
                  <a:pt x="11" y="287"/>
                </a:cubicBezTo>
                <a:cubicBezTo>
                  <a:pt x="53" y="296"/>
                  <a:pt x="53" y="296"/>
                  <a:pt x="53" y="296"/>
                </a:cubicBezTo>
                <a:cubicBezTo>
                  <a:pt x="62" y="340"/>
                  <a:pt x="62" y="340"/>
                  <a:pt x="62" y="340"/>
                </a:cubicBezTo>
                <a:cubicBezTo>
                  <a:pt x="63" y="345"/>
                  <a:pt x="67" y="348"/>
                  <a:pt x="72" y="348"/>
                </a:cubicBezTo>
                <a:cubicBezTo>
                  <a:pt x="75" y="348"/>
                  <a:pt x="78" y="347"/>
                  <a:pt x="80" y="345"/>
                </a:cubicBezTo>
                <a:cubicBezTo>
                  <a:pt x="131" y="291"/>
                  <a:pt x="136" y="285"/>
                  <a:pt x="137" y="284"/>
                </a:cubicBezTo>
                <a:cubicBezTo>
                  <a:pt x="142" y="283"/>
                  <a:pt x="142" y="283"/>
                  <a:pt x="142" y="283"/>
                </a:cubicBezTo>
                <a:cubicBezTo>
                  <a:pt x="170" y="306"/>
                  <a:pt x="170" y="306"/>
                  <a:pt x="170" y="306"/>
                </a:cubicBezTo>
                <a:cubicBezTo>
                  <a:pt x="173" y="307"/>
                  <a:pt x="174" y="308"/>
                  <a:pt x="177" y="308"/>
                </a:cubicBezTo>
                <a:cubicBezTo>
                  <a:pt x="178" y="308"/>
                  <a:pt x="181" y="307"/>
                  <a:pt x="182" y="306"/>
                </a:cubicBezTo>
                <a:cubicBezTo>
                  <a:pt x="210" y="283"/>
                  <a:pt x="210" y="283"/>
                  <a:pt x="210" y="283"/>
                </a:cubicBezTo>
                <a:cubicBezTo>
                  <a:pt x="216" y="284"/>
                  <a:pt x="216" y="284"/>
                  <a:pt x="216" y="284"/>
                </a:cubicBezTo>
                <a:cubicBezTo>
                  <a:pt x="273" y="345"/>
                  <a:pt x="273" y="345"/>
                  <a:pt x="273" y="345"/>
                </a:cubicBezTo>
                <a:cubicBezTo>
                  <a:pt x="275" y="347"/>
                  <a:pt x="278" y="348"/>
                  <a:pt x="281" y="348"/>
                </a:cubicBezTo>
                <a:cubicBezTo>
                  <a:pt x="286" y="348"/>
                  <a:pt x="290" y="345"/>
                  <a:pt x="290" y="340"/>
                </a:cubicBezTo>
                <a:cubicBezTo>
                  <a:pt x="300" y="296"/>
                  <a:pt x="300" y="296"/>
                  <a:pt x="300" y="296"/>
                </a:cubicBezTo>
                <a:cubicBezTo>
                  <a:pt x="341" y="287"/>
                  <a:pt x="341" y="287"/>
                  <a:pt x="341" y="287"/>
                </a:cubicBezTo>
                <a:cubicBezTo>
                  <a:pt x="350" y="285"/>
                  <a:pt x="352" y="275"/>
                  <a:pt x="346" y="269"/>
                </a:cubicBezTo>
                <a:close/>
                <a:moveTo>
                  <a:pt x="79" y="316"/>
                </a:moveTo>
                <a:cubicBezTo>
                  <a:pt x="72" y="284"/>
                  <a:pt x="72" y="284"/>
                  <a:pt x="72" y="284"/>
                </a:cubicBezTo>
                <a:cubicBezTo>
                  <a:pt x="71" y="281"/>
                  <a:pt x="69" y="278"/>
                  <a:pt x="65" y="276"/>
                </a:cubicBezTo>
                <a:cubicBezTo>
                  <a:pt x="34" y="270"/>
                  <a:pt x="34" y="270"/>
                  <a:pt x="34" y="270"/>
                </a:cubicBezTo>
                <a:cubicBezTo>
                  <a:pt x="65" y="241"/>
                  <a:pt x="65" y="241"/>
                  <a:pt x="65" y="241"/>
                </a:cubicBezTo>
                <a:cubicBezTo>
                  <a:pt x="83" y="248"/>
                  <a:pt x="83" y="248"/>
                  <a:pt x="83" y="248"/>
                </a:cubicBezTo>
                <a:cubicBezTo>
                  <a:pt x="97" y="282"/>
                  <a:pt x="97" y="282"/>
                  <a:pt x="97" y="282"/>
                </a:cubicBezTo>
                <a:cubicBezTo>
                  <a:pt x="98" y="285"/>
                  <a:pt x="102" y="288"/>
                  <a:pt x="105" y="288"/>
                </a:cubicBezTo>
                <a:lnTo>
                  <a:pt x="79" y="316"/>
                </a:lnTo>
                <a:close/>
                <a:moveTo>
                  <a:pt x="211" y="262"/>
                </a:moveTo>
                <a:cubicBezTo>
                  <a:pt x="209" y="262"/>
                  <a:pt x="205" y="262"/>
                  <a:pt x="203" y="265"/>
                </a:cubicBezTo>
                <a:cubicBezTo>
                  <a:pt x="178" y="284"/>
                  <a:pt x="178" y="284"/>
                  <a:pt x="178" y="284"/>
                </a:cubicBezTo>
                <a:cubicBezTo>
                  <a:pt x="151" y="265"/>
                  <a:pt x="151" y="265"/>
                  <a:pt x="151" y="265"/>
                </a:cubicBezTo>
                <a:cubicBezTo>
                  <a:pt x="150" y="263"/>
                  <a:pt x="149" y="262"/>
                  <a:pt x="146" y="262"/>
                </a:cubicBezTo>
                <a:cubicBezTo>
                  <a:pt x="145" y="262"/>
                  <a:pt x="145" y="262"/>
                  <a:pt x="145" y="262"/>
                </a:cubicBezTo>
                <a:cubicBezTo>
                  <a:pt x="112" y="267"/>
                  <a:pt x="112" y="267"/>
                  <a:pt x="112" y="267"/>
                </a:cubicBezTo>
                <a:cubicBezTo>
                  <a:pt x="100" y="237"/>
                  <a:pt x="100" y="237"/>
                  <a:pt x="100" y="237"/>
                </a:cubicBezTo>
                <a:cubicBezTo>
                  <a:pt x="99" y="234"/>
                  <a:pt x="97" y="232"/>
                  <a:pt x="95" y="231"/>
                </a:cubicBezTo>
                <a:cubicBezTo>
                  <a:pt x="64" y="219"/>
                  <a:pt x="64" y="219"/>
                  <a:pt x="64" y="219"/>
                </a:cubicBezTo>
                <a:cubicBezTo>
                  <a:pt x="69" y="187"/>
                  <a:pt x="69" y="187"/>
                  <a:pt x="69" y="187"/>
                </a:cubicBezTo>
                <a:cubicBezTo>
                  <a:pt x="69" y="185"/>
                  <a:pt x="69" y="181"/>
                  <a:pt x="67" y="178"/>
                </a:cubicBezTo>
                <a:cubicBezTo>
                  <a:pt x="47" y="153"/>
                  <a:pt x="47" y="153"/>
                  <a:pt x="47" y="153"/>
                </a:cubicBezTo>
                <a:cubicBezTo>
                  <a:pt x="67" y="127"/>
                  <a:pt x="67" y="127"/>
                  <a:pt x="67" y="127"/>
                </a:cubicBezTo>
                <a:cubicBezTo>
                  <a:pt x="68" y="126"/>
                  <a:pt x="69" y="123"/>
                  <a:pt x="69" y="120"/>
                </a:cubicBezTo>
                <a:cubicBezTo>
                  <a:pt x="64" y="87"/>
                  <a:pt x="64" y="87"/>
                  <a:pt x="64" y="87"/>
                </a:cubicBezTo>
                <a:cubicBezTo>
                  <a:pt x="95" y="75"/>
                  <a:pt x="95" y="75"/>
                  <a:pt x="95" y="75"/>
                </a:cubicBezTo>
                <a:cubicBezTo>
                  <a:pt x="97" y="74"/>
                  <a:pt x="99" y="72"/>
                  <a:pt x="100" y="70"/>
                </a:cubicBezTo>
                <a:cubicBezTo>
                  <a:pt x="113" y="39"/>
                  <a:pt x="113" y="39"/>
                  <a:pt x="113" y="39"/>
                </a:cubicBezTo>
                <a:cubicBezTo>
                  <a:pt x="145" y="44"/>
                  <a:pt x="145" y="44"/>
                  <a:pt x="145" y="44"/>
                </a:cubicBezTo>
                <a:cubicBezTo>
                  <a:pt x="147" y="44"/>
                  <a:pt x="151" y="44"/>
                  <a:pt x="153" y="42"/>
                </a:cubicBezTo>
                <a:cubicBezTo>
                  <a:pt x="178" y="22"/>
                  <a:pt x="178" y="22"/>
                  <a:pt x="178" y="22"/>
                </a:cubicBezTo>
                <a:cubicBezTo>
                  <a:pt x="204" y="42"/>
                  <a:pt x="204" y="42"/>
                  <a:pt x="204" y="42"/>
                </a:cubicBezTo>
                <a:cubicBezTo>
                  <a:pt x="206" y="43"/>
                  <a:pt x="208" y="44"/>
                  <a:pt x="212" y="44"/>
                </a:cubicBezTo>
                <a:cubicBezTo>
                  <a:pt x="244" y="39"/>
                  <a:pt x="244" y="39"/>
                  <a:pt x="244" y="39"/>
                </a:cubicBezTo>
                <a:cubicBezTo>
                  <a:pt x="257" y="70"/>
                  <a:pt x="257" y="70"/>
                  <a:pt x="257" y="70"/>
                </a:cubicBezTo>
                <a:cubicBezTo>
                  <a:pt x="258" y="72"/>
                  <a:pt x="260" y="74"/>
                  <a:pt x="262" y="75"/>
                </a:cubicBezTo>
                <a:cubicBezTo>
                  <a:pt x="293" y="87"/>
                  <a:pt x="293" y="87"/>
                  <a:pt x="293" y="87"/>
                </a:cubicBezTo>
                <a:cubicBezTo>
                  <a:pt x="288" y="120"/>
                  <a:pt x="288" y="120"/>
                  <a:pt x="288" y="120"/>
                </a:cubicBezTo>
                <a:cubicBezTo>
                  <a:pt x="288" y="122"/>
                  <a:pt x="288" y="126"/>
                  <a:pt x="290" y="127"/>
                </a:cubicBezTo>
                <a:cubicBezTo>
                  <a:pt x="310" y="153"/>
                  <a:pt x="310" y="153"/>
                  <a:pt x="310" y="153"/>
                </a:cubicBezTo>
                <a:cubicBezTo>
                  <a:pt x="290" y="178"/>
                  <a:pt x="290" y="178"/>
                  <a:pt x="290" y="178"/>
                </a:cubicBezTo>
                <a:cubicBezTo>
                  <a:pt x="289" y="181"/>
                  <a:pt x="288" y="183"/>
                  <a:pt x="288" y="187"/>
                </a:cubicBezTo>
                <a:cubicBezTo>
                  <a:pt x="293" y="219"/>
                  <a:pt x="293" y="219"/>
                  <a:pt x="293" y="219"/>
                </a:cubicBezTo>
                <a:cubicBezTo>
                  <a:pt x="262" y="231"/>
                  <a:pt x="262" y="231"/>
                  <a:pt x="262" y="231"/>
                </a:cubicBezTo>
                <a:cubicBezTo>
                  <a:pt x="260" y="232"/>
                  <a:pt x="258" y="234"/>
                  <a:pt x="257" y="237"/>
                </a:cubicBezTo>
                <a:cubicBezTo>
                  <a:pt x="245" y="267"/>
                  <a:pt x="245" y="267"/>
                  <a:pt x="245" y="267"/>
                </a:cubicBezTo>
                <a:lnTo>
                  <a:pt x="211" y="262"/>
                </a:lnTo>
                <a:close/>
                <a:moveTo>
                  <a:pt x="293" y="276"/>
                </a:moveTo>
                <a:cubicBezTo>
                  <a:pt x="289" y="278"/>
                  <a:pt x="286" y="280"/>
                  <a:pt x="285" y="284"/>
                </a:cubicBezTo>
                <a:cubicBezTo>
                  <a:pt x="278" y="316"/>
                  <a:pt x="278" y="316"/>
                  <a:pt x="278" y="316"/>
                </a:cubicBezTo>
                <a:cubicBezTo>
                  <a:pt x="252" y="286"/>
                  <a:pt x="252" y="286"/>
                  <a:pt x="252" y="286"/>
                </a:cubicBezTo>
                <a:cubicBezTo>
                  <a:pt x="255" y="286"/>
                  <a:pt x="259" y="284"/>
                  <a:pt x="260" y="281"/>
                </a:cubicBezTo>
                <a:cubicBezTo>
                  <a:pt x="273" y="247"/>
                  <a:pt x="273" y="247"/>
                  <a:pt x="273" y="247"/>
                </a:cubicBezTo>
                <a:cubicBezTo>
                  <a:pt x="292" y="239"/>
                  <a:pt x="292" y="239"/>
                  <a:pt x="292" y="239"/>
                </a:cubicBezTo>
                <a:cubicBezTo>
                  <a:pt x="323" y="269"/>
                  <a:pt x="323" y="269"/>
                  <a:pt x="323" y="269"/>
                </a:cubicBezTo>
                <a:lnTo>
                  <a:pt x="293" y="27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1" name="Freeform 39">
            <a:extLst>
              <a:ext uri="{FF2B5EF4-FFF2-40B4-BE49-F238E27FC236}">
                <a16:creationId xmlns:a16="http://schemas.microsoft.com/office/drawing/2014/main" id="{EA6AE57B-29E3-6FE6-B69E-9EBF6BFE4988}"/>
              </a:ext>
            </a:extLst>
          </p:cNvPr>
          <p:cNvSpPr>
            <a:spLocks noEditPoints="1"/>
          </p:cNvSpPr>
          <p:nvPr/>
        </p:nvSpPr>
        <p:spPr bwMode="auto">
          <a:xfrm>
            <a:off x="1822216" y="3562453"/>
            <a:ext cx="259039" cy="259411"/>
          </a:xfrm>
          <a:custGeom>
            <a:avLst/>
            <a:gdLst>
              <a:gd name="T0" fmla="*/ 183 w 348"/>
              <a:gd name="T1" fmla="*/ 21 h 348"/>
              <a:gd name="T2" fmla="*/ 301 w 348"/>
              <a:gd name="T3" fmla="*/ 88 h 348"/>
              <a:gd name="T4" fmla="*/ 183 w 348"/>
              <a:gd name="T5" fmla="*/ 156 h 348"/>
              <a:gd name="T6" fmla="*/ 183 w 348"/>
              <a:gd name="T7" fmla="*/ 21 h 348"/>
              <a:gd name="T8" fmla="*/ 183 w 348"/>
              <a:gd name="T9" fmla="*/ 21 h 348"/>
              <a:gd name="T10" fmla="*/ 311 w 348"/>
              <a:gd name="T11" fmla="*/ 107 h 348"/>
              <a:gd name="T12" fmla="*/ 327 w 348"/>
              <a:gd name="T13" fmla="*/ 175 h 348"/>
              <a:gd name="T14" fmla="*/ 298 w 348"/>
              <a:gd name="T15" fmla="*/ 265 h 348"/>
              <a:gd name="T16" fmla="*/ 192 w 348"/>
              <a:gd name="T17" fmla="*/ 177 h 348"/>
              <a:gd name="T18" fmla="*/ 311 w 348"/>
              <a:gd name="T19" fmla="*/ 107 h 348"/>
              <a:gd name="T20" fmla="*/ 311 w 348"/>
              <a:gd name="T21" fmla="*/ 107 h 348"/>
              <a:gd name="T22" fmla="*/ 164 w 348"/>
              <a:gd name="T23" fmla="*/ 21 h 348"/>
              <a:gd name="T24" fmla="*/ 164 w 348"/>
              <a:gd name="T25" fmla="*/ 174 h 348"/>
              <a:gd name="T26" fmla="*/ 167 w 348"/>
              <a:gd name="T27" fmla="*/ 182 h 348"/>
              <a:gd name="T28" fmla="*/ 285 w 348"/>
              <a:gd name="T29" fmla="*/ 280 h 348"/>
              <a:gd name="T30" fmla="*/ 174 w 348"/>
              <a:gd name="T31" fmla="*/ 328 h 348"/>
              <a:gd name="T32" fmla="*/ 20 w 348"/>
              <a:gd name="T33" fmla="*/ 174 h 348"/>
              <a:gd name="T34" fmla="*/ 164 w 348"/>
              <a:gd name="T35" fmla="*/ 21 h 348"/>
              <a:gd name="T36" fmla="*/ 174 w 348"/>
              <a:gd name="T37" fmla="*/ 0 h 348"/>
              <a:gd name="T38" fmla="*/ 0 w 348"/>
              <a:gd name="T39" fmla="*/ 174 h 348"/>
              <a:gd name="T40" fmla="*/ 174 w 348"/>
              <a:gd name="T41" fmla="*/ 348 h 348"/>
              <a:gd name="T42" fmla="*/ 348 w 348"/>
              <a:gd name="T43" fmla="*/ 174 h 348"/>
              <a:gd name="T44" fmla="*/ 174 w 348"/>
              <a:gd name="T45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48" h="348">
                <a:moveTo>
                  <a:pt x="183" y="21"/>
                </a:moveTo>
                <a:cubicBezTo>
                  <a:pt x="232" y="24"/>
                  <a:pt x="275" y="49"/>
                  <a:pt x="301" y="88"/>
                </a:cubicBezTo>
                <a:cubicBezTo>
                  <a:pt x="183" y="156"/>
                  <a:pt x="183" y="156"/>
                  <a:pt x="183" y="156"/>
                </a:cubicBezTo>
                <a:cubicBezTo>
                  <a:pt x="183" y="21"/>
                  <a:pt x="183" y="21"/>
                  <a:pt x="183" y="21"/>
                </a:cubicBezTo>
                <a:cubicBezTo>
                  <a:pt x="183" y="21"/>
                  <a:pt x="183" y="21"/>
                  <a:pt x="183" y="21"/>
                </a:cubicBezTo>
                <a:close/>
                <a:moveTo>
                  <a:pt x="311" y="107"/>
                </a:moveTo>
                <a:cubicBezTo>
                  <a:pt x="321" y="127"/>
                  <a:pt x="327" y="151"/>
                  <a:pt x="327" y="175"/>
                </a:cubicBezTo>
                <a:cubicBezTo>
                  <a:pt x="327" y="207"/>
                  <a:pt x="317" y="239"/>
                  <a:pt x="298" y="265"/>
                </a:cubicBezTo>
                <a:cubicBezTo>
                  <a:pt x="192" y="177"/>
                  <a:pt x="192" y="177"/>
                  <a:pt x="192" y="177"/>
                </a:cubicBezTo>
                <a:cubicBezTo>
                  <a:pt x="311" y="107"/>
                  <a:pt x="311" y="107"/>
                  <a:pt x="311" y="107"/>
                </a:cubicBezTo>
                <a:cubicBezTo>
                  <a:pt x="311" y="107"/>
                  <a:pt x="311" y="107"/>
                  <a:pt x="311" y="107"/>
                </a:cubicBezTo>
                <a:close/>
                <a:moveTo>
                  <a:pt x="164" y="21"/>
                </a:moveTo>
                <a:cubicBezTo>
                  <a:pt x="164" y="174"/>
                  <a:pt x="164" y="174"/>
                  <a:pt x="164" y="174"/>
                </a:cubicBezTo>
                <a:cubicBezTo>
                  <a:pt x="164" y="177"/>
                  <a:pt x="165" y="179"/>
                  <a:pt x="167" y="182"/>
                </a:cubicBezTo>
                <a:cubicBezTo>
                  <a:pt x="285" y="280"/>
                  <a:pt x="285" y="280"/>
                  <a:pt x="285" y="280"/>
                </a:cubicBezTo>
                <a:cubicBezTo>
                  <a:pt x="257" y="309"/>
                  <a:pt x="218" y="328"/>
                  <a:pt x="174" y="328"/>
                </a:cubicBezTo>
                <a:cubicBezTo>
                  <a:pt x="89" y="328"/>
                  <a:pt x="20" y="260"/>
                  <a:pt x="20" y="174"/>
                </a:cubicBezTo>
                <a:cubicBezTo>
                  <a:pt x="20" y="93"/>
                  <a:pt x="84" y="25"/>
                  <a:pt x="164" y="21"/>
                </a:cubicBezTo>
                <a:close/>
                <a:moveTo>
                  <a:pt x="174" y="0"/>
                </a:moveTo>
                <a:cubicBezTo>
                  <a:pt x="78" y="0"/>
                  <a:pt x="0" y="77"/>
                  <a:pt x="0" y="174"/>
                </a:cubicBezTo>
                <a:cubicBezTo>
                  <a:pt x="0" y="270"/>
                  <a:pt x="78" y="348"/>
                  <a:pt x="174" y="348"/>
                </a:cubicBezTo>
                <a:cubicBezTo>
                  <a:pt x="270" y="348"/>
                  <a:pt x="348" y="270"/>
                  <a:pt x="348" y="174"/>
                </a:cubicBezTo>
                <a:cubicBezTo>
                  <a:pt x="348" y="79"/>
                  <a:pt x="269" y="0"/>
                  <a:pt x="17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2" name="Freeform 40">
            <a:extLst>
              <a:ext uri="{FF2B5EF4-FFF2-40B4-BE49-F238E27FC236}">
                <a16:creationId xmlns:a16="http://schemas.microsoft.com/office/drawing/2014/main" id="{20F9486F-CF43-C4E5-3DC8-59993CB712B2}"/>
              </a:ext>
            </a:extLst>
          </p:cNvPr>
          <p:cNvSpPr>
            <a:spLocks noEditPoints="1"/>
          </p:cNvSpPr>
          <p:nvPr/>
        </p:nvSpPr>
        <p:spPr bwMode="auto">
          <a:xfrm>
            <a:off x="1822216" y="3016795"/>
            <a:ext cx="259039" cy="258666"/>
          </a:xfrm>
          <a:custGeom>
            <a:avLst/>
            <a:gdLst>
              <a:gd name="T0" fmla="*/ 328 w 348"/>
              <a:gd name="T1" fmla="*/ 50 h 347"/>
              <a:gd name="T2" fmla="*/ 237 w 348"/>
              <a:gd name="T3" fmla="*/ 20 h 347"/>
              <a:gd name="T4" fmla="*/ 196 w 348"/>
              <a:gd name="T5" fmla="*/ 40 h 347"/>
              <a:gd name="T6" fmla="*/ 144 w 348"/>
              <a:gd name="T7" fmla="*/ 42 h 347"/>
              <a:gd name="T8" fmla="*/ 114 w 348"/>
              <a:gd name="T9" fmla="*/ 0 h 347"/>
              <a:gd name="T10" fmla="*/ 21 w 348"/>
              <a:gd name="T11" fmla="*/ 31 h 347"/>
              <a:gd name="T12" fmla="*/ 0 w 348"/>
              <a:gd name="T13" fmla="*/ 172 h 347"/>
              <a:gd name="T14" fmla="*/ 30 w 348"/>
              <a:gd name="T15" fmla="*/ 347 h 347"/>
              <a:gd name="T16" fmla="*/ 348 w 348"/>
              <a:gd name="T17" fmla="*/ 316 h 347"/>
              <a:gd name="T18" fmla="*/ 328 w 348"/>
              <a:gd name="T19" fmla="*/ 144 h 347"/>
              <a:gd name="T20" fmla="*/ 298 w 348"/>
              <a:gd name="T21" fmla="*/ 40 h 347"/>
              <a:gd name="T22" fmla="*/ 308 w 348"/>
              <a:gd name="T23" fmla="*/ 101 h 347"/>
              <a:gd name="T24" fmla="*/ 226 w 348"/>
              <a:gd name="T25" fmla="*/ 50 h 347"/>
              <a:gd name="T26" fmla="*/ 226 w 348"/>
              <a:gd name="T27" fmla="*/ 122 h 347"/>
              <a:gd name="T28" fmla="*/ 308 w 348"/>
              <a:gd name="T29" fmla="*/ 143 h 347"/>
              <a:gd name="T30" fmla="*/ 226 w 348"/>
              <a:gd name="T31" fmla="*/ 122 h 347"/>
              <a:gd name="T32" fmla="*/ 153 w 348"/>
              <a:gd name="T33" fmla="*/ 60 h 347"/>
              <a:gd name="T34" fmla="*/ 205 w 348"/>
              <a:gd name="T35" fmla="*/ 71 h 347"/>
              <a:gd name="T36" fmla="*/ 142 w 348"/>
              <a:gd name="T37" fmla="*/ 143 h 347"/>
              <a:gd name="T38" fmla="*/ 51 w 348"/>
              <a:gd name="T39" fmla="*/ 19 h 347"/>
              <a:gd name="T40" fmla="*/ 123 w 348"/>
              <a:gd name="T41" fmla="*/ 29 h 347"/>
              <a:gd name="T42" fmla="*/ 41 w 348"/>
              <a:gd name="T43" fmla="*/ 40 h 347"/>
              <a:gd name="T44" fmla="*/ 40 w 348"/>
              <a:gd name="T45" fmla="*/ 29 h 347"/>
              <a:gd name="T46" fmla="*/ 40 w 348"/>
              <a:gd name="T47" fmla="*/ 60 h 347"/>
              <a:gd name="T48" fmla="*/ 122 w 348"/>
              <a:gd name="T49" fmla="*/ 142 h 347"/>
              <a:gd name="T50" fmla="*/ 40 w 348"/>
              <a:gd name="T51" fmla="*/ 60 h 347"/>
              <a:gd name="T52" fmla="*/ 318 w 348"/>
              <a:gd name="T53" fmla="*/ 327 h 347"/>
              <a:gd name="T54" fmla="*/ 20 w 348"/>
              <a:gd name="T55" fmla="*/ 316 h 347"/>
              <a:gd name="T56" fmla="*/ 30 w 348"/>
              <a:gd name="T57" fmla="*/ 162 h 347"/>
              <a:gd name="T58" fmla="*/ 328 w 348"/>
              <a:gd name="T59" fmla="*/ 172 h 347"/>
              <a:gd name="T60" fmla="*/ 215 w 348"/>
              <a:gd name="T61" fmla="*/ 181 h 347"/>
              <a:gd name="T62" fmla="*/ 103 w 348"/>
              <a:gd name="T63" fmla="*/ 212 h 347"/>
              <a:gd name="T64" fmla="*/ 215 w 348"/>
              <a:gd name="T65" fmla="*/ 242 h 347"/>
              <a:gd name="T66" fmla="*/ 215 w 348"/>
              <a:gd name="T67" fmla="*/ 181 h 347"/>
              <a:gd name="T68" fmla="*/ 132 w 348"/>
              <a:gd name="T69" fmla="*/ 224 h 347"/>
              <a:gd name="T70" fmla="*/ 132 w 348"/>
              <a:gd name="T71" fmla="*/ 203 h 347"/>
              <a:gd name="T72" fmla="*/ 225 w 348"/>
              <a:gd name="T73" fmla="*/ 213 h 347"/>
              <a:gd name="T74" fmla="*/ 256 w 348"/>
              <a:gd name="T75" fmla="*/ 82 h 347"/>
              <a:gd name="T76" fmla="*/ 287 w 348"/>
              <a:gd name="T77" fmla="*/ 71 h 347"/>
              <a:gd name="T78" fmla="*/ 256 w 348"/>
              <a:gd name="T79" fmla="*/ 61 h 347"/>
              <a:gd name="T80" fmla="*/ 256 w 348"/>
              <a:gd name="T81" fmla="*/ 82 h 347"/>
              <a:gd name="T82" fmla="*/ 71 w 348"/>
              <a:gd name="T83" fmla="*/ 80 h 347"/>
              <a:gd name="T84" fmla="*/ 71 w 348"/>
              <a:gd name="T85" fmla="*/ 101 h 347"/>
              <a:gd name="T86" fmla="*/ 103 w 348"/>
              <a:gd name="T87" fmla="*/ 91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48" h="347">
                <a:moveTo>
                  <a:pt x="328" y="144"/>
                </a:moveTo>
                <a:cubicBezTo>
                  <a:pt x="328" y="50"/>
                  <a:pt x="328" y="50"/>
                  <a:pt x="328" y="50"/>
                </a:cubicBezTo>
                <a:cubicBezTo>
                  <a:pt x="328" y="33"/>
                  <a:pt x="314" y="20"/>
                  <a:pt x="298" y="20"/>
                </a:cubicBezTo>
                <a:cubicBezTo>
                  <a:pt x="237" y="20"/>
                  <a:pt x="237" y="20"/>
                  <a:pt x="237" y="20"/>
                </a:cubicBezTo>
                <a:cubicBezTo>
                  <a:pt x="222" y="20"/>
                  <a:pt x="211" y="29"/>
                  <a:pt x="207" y="42"/>
                </a:cubicBezTo>
                <a:cubicBezTo>
                  <a:pt x="205" y="41"/>
                  <a:pt x="201" y="40"/>
                  <a:pt x="196" y="40"/>
                </a:cubicBezTo>
                <a:cubicBezTo>
                  <a:pt x="154" y="40"/>
                  <a:pt x="154" y="40"/>
                  <a:pt x="154" y="40"/>
                </a:cubicBezTo>
                <a:cubicBezTo>
                  <a:pt x="151" y="40"/>
                  <a:pt x="147" y="41"/>
                  <a:pt x="144" y="42"/>
                </a:cubicBezTo>
                <a:cubicBezTo>
                  <a:pt x="144" y="31"/>
                  <a:pt x="144" y="31"/>
                  <a:pt x="144" y="31"/>
                </a:cubicBezTo>
                <a:cubicBezTo>
                  <a:pt x="144" y="13"/>
                  <a:pt x="129" y="0"/>
                  <a:pt x="114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34" y="0"/>
                  <a:pt x="21" y="14"/>
                  <a:pt x="21" y="31"/>
                </a:cubicBezTo>
                <a:cubicBezTo>
                  <a:pt x="21" y="144"/>
                  <a:pt x="21" y="144"/>
                  <a:pt x="21" y="144"/>
                </a:cubicBezTo>
                <a:cubicBezTo>
                  <a:pt x="10" y="148"/>
                  <a:pt x="0" y="159"/>
                  <a:pt x="0" y="172"/>
                </a:cubicBezTo>
                <a:cubicBezTo>
                  <a:pt x="0" y="316"/>
                  <a:pt x="0" y="316"/>
                  <a:pt x="0" y="316"/>
                </a:cubicBezTo>
                <a:cubicBezTo>
                  <a:pt x="0" y="334"/>
                  <a:pt x="14" y="347"/>
                  <a:pt x="30" y="347"/>
                </a:cubicBezTo>
                <a:cubicBezTo>
                  <a:pt x="318" y="347"/>
                  <a:pt x="318" y="347"/>
                  <a:pt x="318" y="347"/>
                </a:cubicBezTo>
                <a:cubicBezTo>
                  <a:pt x="335" y="347"/>
                  <a:pt x="348" y="333"/>
                  <a:pt x="348" y="316"/>
                </a:cubicBezTo>
                <a:cubicBezTo>
                  <a:pt x="348" y="172"/>
                  <a:pt x="348" y="172"/>
                  <a:pt x="348" y="172"/>
                </a:cubicBezTo>
                <a:cubicBezTo>
                  <a:pt x="348" y="159"/>
                  <a:pt x="340" y="148"/>
                  <a:pt x="328" y="144"/>
                </a:cubicBezTo>
                <a:close/>
                <a:moveTo>
                  <a:pt x="237" y="40"/>
                </a:moveTo>
                <a:cubicBezTo>
                  <a:pt x="298" y="40"/>
                  <a:pt x="298" y="40"/>
                  <a:pt x="298" y="40"/>
                </a:cubicBezTo>
                <a:cubicBezTo>
                  <a:pt x="304" y="40"/>
                  <a:pt x="308" y="45"/>
                  <a:pt x="308" y="50"/>
                </a:cubicBezTo>
                <a:cubicBezTo>
                  <a:pt x="308" y="101"/>
                  <a:pt x="308" y="101"/>
                  <a:pt x="308" y="101"/>
                </a:cubicBezTo>
                <a:cubicBezTo>
                  <a:pt x="227" y="101"/>
                  <a:pt x="227" y="101"/>
                  <a:pt x="227" y="101"/>
                </a:cubicBezTo>
                <a:cubicBezTo>
                  <a:pt x="226" y="97"/>
                  <a:pt x="226" y="55"/>
                  <a:pt x="226" y="50"/>
                </a:cubicBezTo>
                <a:cubicBezTo>
                  <a:pt x="226" y="45"/>
                  <a:pt x="230" y="40"/>
                  <a:pt x="237" y="40"/>
                </a:cubicBezTo>
                <a:close/>
                <a:moveTo>
                  <a:pt x="226" y="122"/>
                </a:moveTo>
                <a:cubicBezTo>
                  <a:pt x="308" y="122"/>
                  <a:pt x="308" y="122"/>
                  <a:pt x="308" y="122"/>
                </a:cubicBezTo>
                <a:cubicBezTo>
                  <a:pt x="308" y="143"/>
                  <a:pt x="308" y="143"/>
                  <a:pt x="308" y="143"/>
                </a:cubicBezTo>
                <a:cubicBezTo>
                  <a:pt x="226" y="143"/>
                  <a:pt x="226" y="143"/>
                  <a:pt x="226" y="143"/>
                </a:cubicBezTo>
                <a:lnTo>
                  <a:pt x="226" y="122"/>
                </a:lnTo>
                <a:close/>
                <a:moveTo>
                  <a:pt x="142" y="71"/>
                </a:moveTo>
                <a:cubicBezTo>
                  <a:pt x="142" y="65"/>
                  <a:pt x="147" y="60"/>
                  <a:pt x="153" y="60"/>
                </a:cubicBezTo>
                <a:cubicBezTo>
                  <a:pt x="195" y="60"/>
                  <a:pt x="195" y="60"/>
                  <a:pt x="195" y="60"/>
                </a:cubicBezTo>
                <a:cubicBezTo>
                  <a:pt x="201" y="60"/>
                  <a:pt x="205" y="65"/>
                  <a:pt x="205" y="71"/>
                </a:cubicBezTo>
                <a:cubicBezTo>
                  <a:pt x="205" y="143"/>
                  <a:pt x="205" y="143"/>
                  <a:pt x="205" y="143"/>
                </a:cubicBezTo>
                <a:cubicBezTo>
                  <a:pt x="142" y="143"/>
                  <a:pt x="142" y="143"/>
                  <a:pt x="142" y="143"/>
                </a:cubicBezTo>
                <a:lnTo>
                  <a:pt x="142" y="71"/>
                </a:lnTo>
                <a:close/>
                <a:moveTo>
                  <a:pt x="51" y="19"/>
                </a:moveTo>
                <a:cubicBezTo>
                  <a:pt x="113" y="19"/>
                  <a:pt x="113" y="19"/>
                  <a:pt x="113" y="19"/>
                </a:cubicBezTo>
                <a:cubicBezTo>
                  <a:pt x="118" y="19"/>
                  <a:pt x="123" y="23"/>
                  <a:pt x="123" y="29"/>
                </a:cubicBezTo>
                <a:cubicBezTo>
                  <a:pt x="123" y="40"/>
                  <a:pt x="123" y="40"/>
                  <a:pt x="123" y="40"/>
                </a:cubicBezTo>
                <a:cubicBezTo>
                  <a:pt x="41" y="40"/>
                  <a:pt x="41" y="40"/>
                  <a:pt x="41" y="40"/>
                </a:cubicBezTo>
                <a:cubicBezTo>
                  <a:pt x="41" y="29"/>
                  <a:pt x="41" y="29"/>
                  <a:pt x="41" y="29"/>
                </a:cubicBezTo>
                <a:cubicBezTo>
                  <a:pt x="40" y="29"/>
                  <a:pt x="40" y="29"/>
                  <a:pt x="40" y="29"/>
                </a:cubicBezTo>
                <a:cubicBezTo>
                  <a:pt x="40" y="23"/>
                  <a:pt x="45" y="19"/>
                  <a:pt x="51" y="19"/>
                </a:cubicBezTo>
                <a:close/>
                <a:moveTo>
                  <a:pt x="40" y="60"/>
                </a:moveTo>
                <a:cubicBezTo>
                  <a:pt x="122" y="60"/>
                  <a:pt x="122" y="60"/>
                  <a:pt x="122" y="60"/>
                </a:cubicBezTo>
                <a:cubicBezTo>
                  <a:pt x="122" y="142"/>
                  <a:pt x="122" y="142"/>
                  <a:pt x="122" y="142"/>
                </a:cubicBezTo>
                <a:cubicBezTo>
                  <a:pt x="40" y="142"/>
                  <a:pt x="40" y="142"/>
                  <a:pt x="40" y="142"/>
                </a:cubicBezTo>
                <a:lnTo>
                  <a:pt x="40" y="60"/>
                </a:lnTo>
                <a:close/>
                <a:moveTo>
                  <a:pt x="328" y="316"/>
                </a:moveTo>
                <a:cubicBezTo>
                  <a:pt x="328" y="323"/>
                  <a:pt x="323" y="327"/>
                  <a:pt x="318" y="327"/>
                </a:cubicBezTo>
                <a:cubicBezTo>
                  <a:pt x="30" y="327"/>
                  <a:pt x="30" y="327"/>
                  <a:pt x="30" y="327"/>
                </a:cubicBezTo>
                <a:cubicBezTo>
                  <a:pt x="24" y="327"/>
                  <a:pt x="20" y="323"/>
                  <a:pt x="20" y="316"/>
                </a:cubicBezTo>
                <a:cubicBezTo>
                  <a:pt x="20" y="172"/>
                  <a:pt x="20" y="172"/>
                  <a:pt x="20" y="172"/>
                </a:cubicBezTo>
                <a:cubicBezTo>
                  <a:pt x="20" y="167"/>
                  <a:pt x="24" y="162"/>
                  <a:pt x="30" y="162"/>
                </a:cubicBezTo>
                <a:cubicBezTo>
                  <a:pt x="318" y="162"/>
                  <a:pt x="318" y="162"/>
                  <a:pt x="318" y="162"/>
                </a:cubicBezTo>
                <a:cubicBezTo>
                  <a:pt x="323" y="162"/>
                  <a:pt x="328" y="167"/>
                  <a:pt x="328" y="172"/>
                </a:cubicBezTo>
                <a:lnTo>
                  <a:pt x="328" y="316"/>
                </a:lnTo>
                <a:close/>
                <a:moveTo>
                  <a:pt x="215" y="181"/>
                </a:moveTo>
                <a:cubicBezTo>
                  <a:pt x="132" y="181"/>
                  <a:pt x="132" y="181"/>
                  <a:pt x="132" y="181"/>
                </a:cubicBezTo>
                <a:cubicBezTo>
                  <a:pt x="115" y="181"/>
                  <a:pt x="103" y="196"/>
                  <a:pt x="103" y="212"/>
                </a:cubicBezTo>
                <a:cubicBezTo>
                  <a:pt x="103" y="230"/>
                  <a:pt x="117" y="242"/>
                  <a:pt x="132" y="242"/>
                </a:cubicBezTo>
                <a:cubicBezTo>
                  <a:pt x="215" y="242"/>
                  <a:pt x="215" y="242"/>
                  <a:pt x="215" y="242"/>
                </a:cubicBezTo>
                <a:cubicBezTo>
                  <a:pt x="233" y="242"/>
                  <a:pt x="246" y="228"/>
                  <a:pt x="246" y="212"/>
                </a:cubicBezTo>
                <a:cubicBezTo>
                  <a:pt x="245" y="196"/>
                  <a:pt x="232" y="181"/>
                  <a:pt x="215" y="181"/>
                </a:cubicBezTo>
                <a:close/>
                <a:moveTo>
                  <a:pt x="215" y="224"/>
                </a:moveTo>
                <a:cubicBezTo>
                  <a:pt x="132" y="224"/>
                  <a:pt x="132" y="224"/>
                  <a:pt x="132" y="224"/>
                </a:cubicBezTo>
                <a:cubicBezTo>
                  <a:pt x="127" y="224"/>
                  <a:pt x="122" y="219"/>
                  <a:pt x="122" y="213"/>
                </a:cubicBezTo>
                <a:cubicBezTo>
                  <a:pt x="122" y="208"/>
                  <a:pt x="127" y="203"/>
                  <a:pt x="132" y="203"/>
                </a:cubicBezTo>
                <a:cubicBezTo>
                  <a:pt x="215" y="203"/>
                  <a:pt x="215" y="203"/>
                  <a:pt x="215" y="203"/>
                </a:cubicBezTo>
                <a:cubicBezTo>
                  <a:pt x="221" y="203"/>
                  <a:pt x="225" y="208"/>
                  <a:pt x="225" y="213"/>
                </a:cubicBezTo>
                <a:cubicBezTo>
                  <a:pt x="225" y="219"/>
                  <a:pt x="221" y="224"/>
                  <a:pt x="215" y="224"/>
                </a:cubicBezTo>
                <a:close/>
                <a:moveTo>
                  <a:pt x="256" y="82"/>
                </a:moveTo>
                <a:cubicBezTo>
                  <a:pt x="276" y="82"/>
                  <a:pt x="276" y="82"/>
                  <a:pt x="276" y="82"/>
                </a:cubicBezTo>
                <a:cubicBezTo>
                  <a:pt x="283" y="82"/>
                  <a:pt x="287" y="77"/>
                  <a:pt x="287" y="71"/>
                </a:cubicBezTo>
                <a:cubicBezTo>
                  <a:pt x="286" y="66"/>
                  <a:pt x="281" y="61"/>
                  <a:pt x="276" y="61"/>
                </a:cubicBezTo>
                <a:cubicBezTo>
                  <a:pt x="256" y="61"/>
                  <a:pt x="256" y="61"/>
                  <a:pt x="256" y="61"/>
                </a:cubicBezTo>
                <a:cubicBezTo>
                  <a:pt x="250" y="61"/>
                  <a:pt x="246" y="66"/>
                  <a:pt x="246" y="71"/>
                </a:cubicBezTo>
                <a:cubicBezTo>
                  <a:pt x="246" y="77"/>
                  <a:pt x="250" y="82"/>
                  <a:pt x="256" y="82"/>
                </a:cubicBezTo>
                <a:close/>
                <a:moveTo>
                  <a:pt x="92" y="80"/>
                </a:moveTo>
                <a:cubicBezTo>
                  <a:pt x="71" y="80"/>
                  <a:pt x="71" y="80"/>
                  <a:pt x="71" y="80"/>
                </a:cubicBezTo>
                <a:cubicBezTo>
                  <a:pt x="66" y="80"/>
                  <a:pt x="61" y="85"/>
                  <a:pt x="61" y="91"/>
                </a:cubicBezTo>
                <a:cubicBezTo>
                  <a:pt x="61" y="97"/>
                  <a:pt x="66" y="101"/>
                  <a:pt x="71" y="101"/>
                </a:cubicBezTo>
                <a:cubicBezTo>
                  <a:pt x="92" y="101"/>
                  <a:pt x="92" y="101"/>
                  <a:pt x="92" y="101"/>
                </a:cubicBezTo>
                <a:cubicBezTo>
                  <a:pt x="98" y="101"/>
                  <a:pt x="103" y="97"/>
                  <a:pt x="103" y="91"/>
                </a:cubicBezTo>
                <a:cubicBezTo>
                  <a:pt x="103" y="85"/>
                  <a:pt x="98" y="80"/>
                  <a:pt x="92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3" name="Freeform 46">
            <a:extLst>
              <a:ext uri="{FF2B5EF4-FFF2-40B4-BE49-F238E27FC236}">
                <a16:creationId xmlns:a16="http://schemas.microsoft.com/office/drawing/2014/main" id="{B3DE751B-8366-CA06-374F-9C8C108BA009}"/>
              </a:ext>
            </a:extLst>
          </p:cNvPr>
          <p:cNvSpPr>
            <a:spLocks noEditPoints="1"/>
          </p:cNvSpPr>
          <p:nvPr/>
        </p:nvSpPr>
        <p:spPr bwMode="auto">
          <a:xfrm>
            <a:off x="4007459" y="1377957"/>
            <a:ext cx="259411" cy="259411"/>
          </a:xfrm>
          <a:custGeom>
            <a:avLst/>
            <a:gdLst>
              <a:gd name="T0" fmla="*/ 236 w 348"/>
              <a:gd name="T1" fmla="*/ 164 h 348"/>
              <a:gd name="T2" fmla="*/ 246 w 348"/>
              <a:gd name="T3" fmla="*/ 134 h 348"/>
              <a:gd name="T4" fmla="*/ 215 w 348"/>
              <a:gd name="T5" fmla="*/ 41 h 348"/>
              <a:gd name="T6" fmla="*/ 134 w 348"/>
              <a:gd name="T7" fmla="*/ 41 h 348"/>
              <a:gd name="T8" fmla="*/ 101 w 348"/>
              <a:gd name="T9" fmla="*/ 134 h 348"/>
              <a:gd name="T10" fmla="*/ 112 w 348"/>
              <a:gd name="T11" fmla="*/ 164 h 348"/>
              <a:gd name="T12" fmla="*/ 194 w 348"/>
              <a:gd name="T13" fmla="*/ 42 h 348"/>
              <a:gd name="T14" fmla="*/ 152 w 348"/>
              <a:gd name="T15" fmla="*/ 42 h 348"/>
              <a:gd name="T16" fmla="*/ 121 w 348"/>
              <a:gd name="T17" fmla="*/ 134 h 348"/>
              <a:gd name="T18" fmla="*/ 224 w 348"/>
              <a:gd name="T19" fmla="*/ 134 h 348"/>
              <a:gd name="T20" fmla="*/ 121 w 348"/>
              <a:gd name="T21" fmla="*/ 144 h 348"/>
              <a:gd name="T22" fmla="*/ 255 w 348"/>
              <a:gd name="T23" fmla="*/ 227 h 348"/>
              <a:gd name="T24" fmla="*/ 40 w 348"/>
              <a:gd name="T25" fmla="*/ 237 h 348"/>
              <a:gd name="T26" fmla="*/ 50 w 348"/>
              <a:gd name="T27" fmla="*/ 308 h 348"/>
              <a:gd name="T28" fmla="*/ 266 w 348"/>
              <a:gd name="T29" fmla="*/ 298 h 348"/>
              <a:gd name="T30" fmla="*/ 255 w 348"/>
              <a:gd name="T31" fmla="*/ 227 h 348"/>
              <a:gd name="T32" fmla="*/ 60 w 348"/>
              <a:gd name="T33" fmla="*/ 288 h 348"/>
              <a:gd name="T34" fmla="*/ 82 w 348"/>
              <a:gd name="T35" fmla="*/ 247 h 348"/>
              <a:gd name="T36" fmla="*/ 122 w 348"/>
              <a:gd name="T37" fmla="*/ 288 h 348"/>
              <a:gd name="T38" fmla="*/ 101 w 348"/>
              <a:gd name="T39" fmla="*/ 247 h 348"/>
              <a:gd name="T40" fmla="*/ 122 w 348"/>
              <a:gd name="T41" fmla="*/ 288 h 348"/>
              <a:gd name="T42" fmla="*/ 142 w 348"/>
              <a:gd name="T43" fmla="*/ 288 h 348"/>
              <a:gd name="T44" fmla="*/ 163 w 348"/>
              <a:gd name="T45" fmla="*/ 247 h 348"/>
              <a:gd name="T46" fmla="*/ 246 w 348"/>
              <a:gd name="T47" fmla="*/ 288 h 348"/>
              <a:gd name="T48" fmla="*/ 184 w 348"/>
              <a:gd name="T49" fmla="*/ 247 h 348"/>
              <a:gd name="T50" fmla="*/ 246 w 348"/>
              <a:gd name="T51" fmla="*/ 288 h 348"/>
              <a:gd name="T52" fmla="*/ 306 w 348"/>
              <a:gd name="T53" fmla="*/ 226 h 348"/>
              <a:gd name="T54" fmla="*/ 275 w 348"/>
              <a:gd name="T55" fmla="*/ 185 h 348"/>
              <a:gd name="T56" fmla="*/ 0 w 348"/>
              <a:gd name="T57" fmla="*/ 215 h 348"/>
              <a:gd name="T58" fmla="*/ 30 w 348"/>
              <a:gd name="T59" fmla="*/ 348 h 348"/>
              <a:gd name="T60" fmla="*/ 306 w 348"/>
              <a:gd name="T61" fmla="*/ 317 h 348"/>
              <a:gd name="T62" fmla="*/ 337 w 348"/>
              <a:gd name="T63" fmla="*/ 307 h 348"/>
              <a:gd name="T64" fmla="*/ 347 w 348"/>
              <a:gd name="T65" fmla="*/ 236 h 348"/>
              <a:gd name="T66" fmla="*/ 287 w 348"/>
              <a:gd name="T67" fmla="*/ 317 h 348"/>
              <a:gd name="T68" fmla="*/ 30 w 348"/>
              <a:gd name="T69" fmla="*/ 329 h 348"/>
              <a:gd name="T70" fmla="*/ 19 w 348"/>
              <a:gd name="T71" fmla="*/ 215 h 348"/>
              <a:gd name="T72" fmla="*/ 276 w 348"/>
              <a:gd name="T73" fmla="*/ 205 h 348"/>
              <a:gd name="T74" fmla="*/ 287 w 348"/>
              <a:gd name="T75" fmla="*/ 317 h 348"/>
              <a:gd name="T76" fmla="*/ 306 w 348"/>
              <a:gd name="T77" fmla="*/ 288 h 348"/>
              <a:gd name="T78" fmla="*/ 327 w 348"/>
              <a:gd name="T79" fmla="*/ 24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48" h="348">
                <a:moveTo>
                  <a:pt x="112" y="164"/>
                </a:moveTo>
                <a:cubicBezTo>
                  <a:pt x="236" y="164"/>
                  <a:pt x="236" y="164"/>
                  <a:pt x="236" y="164"/>
                </a:cubicBezTo>
                <a:cubicBezTo>
                  <a:pt x="242" y="164"/>
                  <a:pt x="246" y="160"/>
                  <a:pt x="246" y="154"/>
                </a:cubicBezTo>
                <a:cubicBezTo>
                  <a:pt x="246" y="134"/>
                  <a:pt x="246" y="134"/>
                  <a:pt x="246" y="134"/>
                </a:cubicBezTo>
                <a:cubicBezTo>
                  <a:pt x="246" y="104"/>
                  <a:pt x="229" y="80"/>
                  <a:pt x="205" y="69"/>
                </a:cubicBezTo>
                <a:cubicBezTo>
                  <a:pt x="213" y="61"/>
                  <a:pt x="215" y="52"/>
                  <a:pt x="215" y="41"/>
                </a:cubicBezTo>
                <a:cubicBezTo>
                  <a:pt x="215" y="19"/>
                  <a:pt x="197" y="0"/>
                  <a:pt x="175" y="0"/>
                </a:cubicBezTo>
                <a:cubicBezTo>
                  <a:pt x="153" y="0"/>
                  <a:pt x="134" y="19"/>
                  <a:pt x="134" y="41"/>
                </a:cubicBezTo>
                <a:cubicBezTo>
                  <a:pt x="134" y="51"/>
                  <a:pt x="138" y="60"/>
                  <a:pt x="144" y="69"/>
                </a:cubicBezTo>
                <a:cubicBezTo>
                  <a:pt x="118" y="80"/>
                  <a:pt x="101" y="104"/>
                  <a:pt x="101" y="134"/>
                </a:cubicBezTo>
                <a:cubicBezTo>
                  <a:pt x="101" y="154"/>
                  <a:pt x="101" y="154"/>
                  <a:pt x="101" y="154"/>
                </a:cubicBezTo>
                <a:cubicBezTo>
                  <a:pt x="101" y="160"/>
                  <a:pt x="106" y="164"/>
                  <a:pt x="112" y="164"/>
                </a:cubicBezTo>
                <a:close/>
                <a:moveTo>
                  <a:pt x="172" y="21"/>
                </a:moveTo>
                <a:cubicBezTo>
                  <a:pt x="185" y="21"/>
                  <a:pt x="194" y="30"/>
                  <a:pt x="194" y="42"/>
                </a:cubicBezTo>
                <a:cubicBezTo>
                  <a:pt x="194" y="53"/>
                  <a:pt x="185" y="62"/>
                  <a:pt x="172" y="62"/>
                </a:cubicBezTo>
                <a:cubicBezTo>
                  <a:pt x="161" y="62"/>
                  <a:pt x="152" y="53"/>
                  <a:pt x="152" y="42"/>
                </a:cubicBezTo>
                <a:cubicBezTo>
                  <a:pt x="153" y="30"/>
                  <a:pt x="162" y="21"/>
                  <a:pt x="172" y="21"/>
                </a:cubicBezTo>
                <a:close/>
                <a:moveTo>
                  <a:pt x="121" y="134"/>
                </a:moveTo>
                <a:cubicBezTo>
                  <a:pt x="121" y="104"/>
                  <a:pt x="144" y="81"/>
                  <a:pt x="172" y="81"/>
                </a:cubicBezTo>
                <a:cubicBezTo>
                  <a:pt x="200" y="81"/>
                  <a:pt x="224" y="104"/>
                  <a:pt x="224" y="134"/>
                </a:cubicBezTo>
                <a:cubicBezTo>
                  <a:pt x="224" y="144"/>
                  <a:pt x="224" y="144"/>
                  <a:pt x="224" y="144"/>
                </a:cubicBezTo>
                <a:cubicBezTo>
                  <a:pt x="121" y="144"/>
                  <a:pt x="121" y="144"/>
                  <a:pt x="121" y="144"/>
                </a:cubicBezTo>
                <a:lnTo>
                  <a:pt x="121" y="134"/>
                </a:lnTo>
                <a:close/>
                <a:moveTo>
                  <a:pt x="255" y="227"/>
                </a:moveTo>
                <a:cubicBezTo>
                  <a:pt x="50" y="227"/>
                  <a:pt x="50" y="227"/>
                  <a:pt x="50" y="227"/>
                </a:cubicBezTo>
                <a:cubicBezTo>
                  <a:pt x="45" y="227"/>
                  <a:pt x="40" y="232"/>
                  <a:pt x="40" y="237"/>
                </a:cubicBezTo>
                <a:cubicBezTo>
                  <a:pt x="40" y="298"/>
                  <a:pt x="40" y="298"/>
                  <a:pt x="40" y="298"/>
                </a:cubicBezTo>
                <a:cubicBezTo>
                  <a:pt x="40" y="303"/>
                  <a:pt x="45" y="308"/>
                  <a:pt x="50" y="308"/>
                </a:cubicBezTo>
                <a:cubicBezTo>
                  <a:pt x="255" y="308"/>
                  <a:pt x="255" y="308"/>
                  <a:pt x="255" y="308"/>
                </a:cubicBezTo>
                <a:cubicBezTo>
                  <a:pt x="261" y="308"/>
                  <a:pt x="266" y="303"/>
                  <a:pt x="266" y="298"/>
                </a:cubicBezTo>
                <a:cubicBezTo>
                  <a:pt x="266" y="237"/>
                  <a:pt x="266" y="237"/>
                  <a:pt x="266" y="237"/>
                </a:cubicBezTo>
                <a:cubicBezTo>
                  <a:pt x="266" y="231"/>
                  <a:pt x="261" y="227"/>
                  <a:pt x="255" y="227"/>
                </a:cubicBezTo>
                <a:close/>
                <a:moveTo>
                  <a:pt x="82" y="288"/>
                </a:moveTo>
                <a:cubicBezTo>
                  <a:pt x="60" y="288"/>
                  <a:pt x="60" y="288"/>
                  <a:pt x="60" y="288"/>
                </a:cubicBezTo>
                <a:cubicBezTo>
                  <a:pt x="60" y="247"/>
                  <a:pt x="60" y="247"/>
                  <a:pt x="60" y="247"/>
                </a:cubicBezTo>
                <a:cubicBezTo>
                  <a:pt x="82" y="247"/>
                  <a:pt x="82" y="247"/>
                  <a:pt x="82" y="247"/>
                </a:cubicBezTo>
                <a:lnTo>
                  <a:pt x="82" y="288"/>
                </a:lnTo>
                <a:close/>
                <a:moveTo>
                  <a:pt x="122" y="288"/>
                </a:moveTo>
                <a:cubicBezTo>
                  <a:pt x="101" y="288"/>
                  <a:pt x="101" y="288"/>
                  <a:pt x="101" y="288"/>
                </a:cubicBezTo>
                <a:cubicBezTo>
                  <a:pt x="101" y="247"/>
                  <a:pt x="101" y="247"/>
                  <a:pt x="101" y="247"/>
                </a:cubicBezTo>
                <a:cubicBezTo>
                  <a:pt x="122" y="247"/>
                  <a:pt x="122" y="247"/>
                  <a:pt x="122" y="247"/>
                </a:cubicBezTo>
                <a:lnTo>
                  <a:pt x="122" y="288"/>
                </a:lnTo>
                <a:close/>
                <a:moveTo>
                  <a:pt x="163" y="288"/>
                </a:moveTo>
                <a:cubicBezTo>
                  <a:pt x="142" y="288"/>
                  <a:pt x="142" y="288"/>
                  <a:pt x="142" y="288"/>
                </a:cubicBezTo>
                <a:cubicBezTo>
                  <a:pt x="142" y="247"/>
                  <a:pt x="142" y="247"/>
                  <a:pt x="142" y="247"/>
                </a:cubicBezTo>
                <a:cubicBezTo>
                  <a:pt x="163" y="247"/>
                  <a:pt x="163" y="247"/>
                  <a:pt x="163" y="247"/>
                </a:cubicBezTo>
                <a:lnTo>
                  <a:pt x="163" y="288"/>
                </a:lnTo>
                <a:close/>
                <a:moveTo>
                  <a:pt x="246" y="288"/>
                </a:moveTo>
                <a:cubicBezTo>
                  <a:pt x="184" y="288"/>
                  <a:pt x="184" y="288"/>
                  <a:pt x="184" y="288"/>
                </a:cubicBezTo>
                <a:cubicBezTo>
                  <a:pt x="184" y="247"/>
                  <a:pt x="184" y="247"/>
                  <a:pt x="184" y="247"/>
                </a:cubicBezTo>
                <a:cubicBezTo>
                  <a:pt x="246" y="247"/>
                  <a:pt x="246" y="247"/>
                  <a:pt x="246" y="247"/>
                </a:cubicBezTo>
                <a:lnTo>
                  <a:pt x="246" y="288"/>
                </a:lnTo>
                <a:close/>
                <a:moveTo>
                  <a:pt x="338" y="226"/>
                </a:moveTo>
                <a:cubicBezTo>
                  <a:pt x="306" y="226"/>
                  <a:pt x="306" y="226"/>
                  <a:pt x="306" y="226"/>
                </a:cubicBezTo>
                <a:cubicBezTo>
                  <a:pt x="306" y="215"/>
                  <a:pt x="306" y="215"/>
                  <a:pt x="306" y="215"/>
                </a:cubicBezTo>
                <a:cubicBezTo>
                  <a:pt x="306" y="198"/>
                  <a:pt x="292" y="185"/>
                  <a:pt x="275" y="185"/>
                </a:cubicBezTo>
                <a:cubicBezTo>
                  <a:pt x="30" y="185"/>
                  <a:pt x="30" y="185"/>
                  <a:pt x="30" y="185"/>
                </a:cubicBezTo>
                <a:cubicBezTo>
                  <a:pt x="13" y="185"/>
                  <a:pt x="0" y="199"/>
                  <a:pt x="0" y="215"/>
                </a:cubicBezTo>
                <a:cubicBezTo>
                  <a:pt x="0" y="317"/>
                  <a:pt x="0" y="317"/>
                  <a:pt x="0" y="317"/>
                </a:cubicBezTo>
                <a:cubicBezTo>
                  <a:pt x="0" y="335"/>
                  <a:pt x="14" y="348"/>
                  <a:pt x="30" y="348"/>
                </a:cubicBezTo>
                <a:cubicBezTo>
                  <a:pt x="275" y="348"/>
                  <a:pt x="275" y="348"/>
                  <a:pt x="275" y="348"/>
                </a:cubicBezTo>
                <a:cubicBezTo>
                  <a:pt x="293" y="348"/>
                  <a:pt x="306" y="334"/>
                  <a:pt x="306" y="317"/>
                </a:cubicBezTo>
                <a:cubicBezTo>
                  <a:pt x="306" y="307"/>
                  <a:pt x="306" y="307"/>
                  <a:pt x="306" y="307"/>
                </a:cubicBezTo>
                <a:cubicBezTo>
                  <a:pt x="337" y="307"/>
                  <a:pt x="337" y="307"/>
                  <a:pt x="337" y="307"/>
                </a:cubicBezTo>
                <a:cubicBezTo>
                  <a:pt x="342" y="307"/>
                  <a:pt x="347" y="303"/>
                  <a:pt x="347" y="297"/>
                </a:cubicBezTo>
                <a:cubicBezTo>
                  <a:pt x="347" y="236"/>
                  <a:pt x="347" y="236"/>
                  <a:pt x="347" y="236"/>
                </a:cubicBezTo>
                <a:cubicBezTo>
                  <a:pt x="348" y="230"/>
                  <a:pt x="343" y="226"/>
                  <a:pt x="338" y="226"/>
                </a:cubicBezTo>
                <a:close/>
                <a:moveTo>
                  <a:pt x="287" y="317"/>
                </a:moveTo>
                <a:cubicBezTo>
                  <a:pt x="287" y="323"/>
                  <a:pt x="282" y="329"/>
                  <a:pt x="276" y="329"/>
                </a:cubicBezTo>
                <a:cubicBezTo>
                  <a:pt x="30" y="329"/>
                  <a:pt x="30" y="329"/>
                  <a:pt x="30" y="329"/>
                </a:cubicBezTo>
                <a:cubicBezTo>
                  <a:pt x="24" y="329"/>
                  <a:pt x="19" y="323"/>
                  <a:pt x="19" y="317"/>
                </a:cubicBezTo>
                <a:cubicBezTo>
                  <a:pt x="19" y="215"/>
                  <a:pt x="19" y="215"/>
                  <a:pt x="19" y="215"/>
                </a:cubicBezTo>
                <a:cubicBezTo>
                  <a:pt x="19" y="210"/>
                  <a:pt x="24" y="205"/>
                  <a:pt x="30" y="205"/>
                </a:cubicBezTo>
                <a:cubicBezTo>
                  <a:pt x="276" y="205"/>
                  <a:pt x="276" y="205"/>
                  <a:pt x="276" y="205"/>
                </a:cubicBezTo>
                <a:cubicBezTo>
                  <a:pt x="282" y="205"/>
                  <a:pt x="287" y="210"/>
                  <a:pt x="287" y="215"/>
                </a:cubicBezTo>
                <a:lnTo>
                  <a:pt x="287" y="317"/>
                </a:lnTo>
                <a:close/>
                <a:moveTo>
                  <a:pt x="327" y="288"/>
                </a:moveTo>
                <a:cubicBezTo>
                  <a:pt x="306" y="288"/>
                  <a:pt x="306" y="288"/>
                  <a:pt x="306" y="288"/>
                </a:cubicBezTo>
                <a:cubicBezTo>
                  <a:pt x="306" y="247"/>
                  <a:pt x="306" y="247"/>
                  <a:pt x="306" y="247"/>
                </a:cubicBezTo>
                <a:cubicBezTo>
                  <a:pt x="327" y="247"/>
                  <a:pt x="327" y="247"/>
                  <a:pt x="327" y="247"/>
                </a:cubicBezTo>
                <a:lnTo>
                  <a:pt x="327" y="28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4" name="Freeform 47">
            <a:extLst>
              <a:ext uri="{FF2B5EF4-FFF2-40B4-BE49-F238E27FC236}">
                <a16:creationId xmlns:a16="http://schemas.microsoft.com/office/drawing/2014/main" id="{87210DD2-69B4-6BAD-3B12-89B7E56780BB}"/>
              </a:ext>
            </a:extLst>
          </p:cNvPr>
          <p:cNvSpPr>
            <a:spLocks noEditPoints="1"/>
          </p:cNvSpPr>
          <p:nvPr/>
        </p:nvSpPr>
        <p:spPr bwMode="auto">
          <a:xfrm>
            <a:off x="4006713" y="2470764"/>
            <a:ext cx="259411" cy="259411"/>
          </a:xfrm>
          <a:custGeom>
            <a:avLst/>
            <a:gdLst>
              <a:gd name="T0" fmla="*/ 278 w 348"/>
              <a:gd name="T1" fmla="*/ 21 h 348"/>
              <a:gd name="T2" fmla="*/ 258 w 348"/>
              <a:gd name="T3" fmla="*/ 0 h 348"/>
              <a:gd name="T4" fmla="*/ 207 w 348"/>
              <a:gd name="T5" fmla="*/ 21 h 348"/>
              <a:gd name="T6" fmla="*/ 185 w 348"/>
              <a:gd name="T7" fmla="*/ 10 h 348"/>
              <a:gd name="T8" fmla="*/ 124 w 348"/>
              <a:gd name="T9" fmla="*/ 10 h 348"/>
              <a:gd name="T10" fmla="*/ 102 w 348"/>
              <a:gd name="T11" fmla="*/ 21 h 348"/>
              <a:gd name="T12" fmla="*/ 51 w 348"/>
              <a:gd name="T13" fmla="*/ 0 h 348"/>
              <a:gd name="T14" fmla="*/ 31 w 348"/>
              <a:gd name="T15" fmla="*/ 21 h 348"/>
              <a:gd name="T16" fmla="*/ 31 w 348"/>
              <a:gd name="T17" fmla="*/ 306 h 348"/>
              <a:gd name="T18" fmla="*/ 348 w 348"/>
              <a:gd name="T19" fmla="*/ 276 h 348"/>
              <a:gd name="T20" fmla="*/ 42 w 348"/>
              <a:gd name="T21" fmla="*/ 41 h 348"/>
              <a:gd name="T22" fmla="*/ 62 w 348"/>
              <a:gd name="T23" fmla="*/ 52 h 348"/>
              <a:gd name="T24" fmla="*/ 103 w 348"/>
              <a:gd name="T25" fmla="*/ 52 h 348"/>
              <a:gd name="T26" fmla="*/ 124 w 348"/>
              <a:gd name="T27" fmla="*/ 41 h 348"/>
              <a:gd name="T28" fmla="*/ 197 w 348"/>
              <a:gd name="T29" fmla="*/ 63 h 348"/>
              <a:gd name="T30" fmla="*/ 248 w 348"/>
              <a:gd name="T31" fmla="*/ 41 h 348"/>
              <a:gd name="T32" fmla="*/ 269 w 348"/>
              <a:gd name="T33" fmla="*/ 52 h 348"/>
              <a:gd name="T34" fmla="*/ 289 w 348"/>
              <a:gd name="T35" fmla="*/ 52 h 348"/>
              <a:gd name="T36" fmla="*/ 24 w 348"/>
              <a:gd name="T37" fmla="*/ 52 h 348"/>
              <a:gd name="T38" fmla="*/ 205 w 348"/>
              <a:gd name="T39" fmla="*/ 276 h 348"/>
              <a:gd name="T40" fmla="*/ 20 w 348"/>
              <a:gd name="T41" fmla="*/ 276 h 348"/>
              <a:gd name="T42" fmla="*/ 287 w 348"/>
              <a:gd name="T43" fmla="*/ 206 h 348"/>
              <a:gd name="T44" fmla="*/ 277 w 348"/>
              <a:gd name="T45" fmla="*/ 328 h 348"/>
              <a:gd name="T46" fmla="*/ 328 w 348"/>
              <a:gd name="T47" fmla="*/ 276 h 348"/>
              <a:gd name="T48" fmla="*/ 287 w 348"/>
              <a:gd name="T49" fmla="*/ 266 h 348"/>
              <a:gd name="T50" fmla="*/ 267 w 348"/>
              <a:gd name="T51" fmla="*/ 255 h 348"/>
              <a:gd name="T52" fmla="*/ 298 w 348"/>
              <a:gd name="T53" fmla="*/ 287 h 348"/>
              <a:gd name="T54" fmla="*/ 72 w 348"/>
              <a:gd name="T55" fmla="*/ 122 h 348"/>
              <a:gd name="T56" fmla="*/ 51 w 348"/>
              <a:gd name="T57" fmla="*/ 142 h 348"/>
              <a:gd name="T58" fmla="*/ 72 w 348"/>
              <a:gd name="T59" fmla="*/ 122 h 348"/>
              <a:gd name="T60" fmla="*/ 103 w 348"/>
              <a:gd name="T61" fmla="*/ 132 h 348"/>
              <a:gd name="T62" fmla="*/ 145 w 348"/>
              <a:gd name="T63" fmla="*/ 132 h 348"/>
              <a:gd name="T64" fmla="*/ 175 w 348"/>
              <a:gd name="T65" fmla="*/ 122 h 348"/>
              <a:gd name="T66" fmla="*/ 195 w 348"/>
              <a:gd name="T67" fmla="*/ 142 h 348"/>
              <a:gd name="T68" fmla="*/ 258 w 348"/>
              <a:gd name="T69" fmla="*/ 122 h 348"/>
              <a:gd name="T70" fmla="*/ 237 w 348"/>
              <a:gd name="T71" fmla="*/ 142 h 348"/>
              <a:gd name="T72" fmla="*/ 258 w 348"/>
              <a:gd name="T73" fmla="*/ 122 h 348"/>
              <a:gd name="T74" fmla="*/ 41 w 348"/>
              <a:gd name="T75" fmla="*/ 174 h 348"/>
              <a:gd name="T76" fmla="*/ 82 w 348"/>
              <a:gd name="T77" fmla="*/ 174 h 348"/>
              <a:gd name="T78" fmla="*/ 113 w 348"/>
              <a:gd name="T79" fmla="*/ 163 h 348"/>
              <a:gd name="T80" fmla="*/ 135 w 348"/>
              <a:gd name="T81" fmla="*/ 184 h 348"/>
              <a:gd name="T82" fmla="*/ 195 w 348"/>
              <a:gd name="T83" fmla="*/ 163 h 348"/>
              <a:gd name="T84" fmla="*/ 175 w 348"/>
              <a:gd name="T85" fmla="*/ 184 h 348"/>
              <a:gd name="T86" fmla="*/ 195 w 348"/>
              <a:gd name="T87" fmla="*/ 163 h 348"/>
              <a:gd name="T88" fmla="*/ 227 w 348"/>
              <a:gd name="T89" fmla="*/ 174 h 348"/>
              <a:gd name="T90" fmla="*/ 268 w 348"/>
              <a:gd name="T91" fmla="*/ 174 h 348"/>
              <a:gd name="T92" fmla="*/ 51 w 348"/>
              <a:gd name="T93" fmla="*/ 203 h 348"/>
              <a:gd name="T94" fmla="*/ 72 w 348"/>
              <a:gd name="T95" fmla="*/ 224 h 348"/>
              <a:gd name="T96" fmla="*/ 135 w 348"/>
              <a:gd name="T97" fmla="*/ 203 h 348"/>
              <a:gd name="T98" fmla="*/ 113 w 348"/>
              <a:gd name="T99" fmla="*/ 224 h 348"/>
              <a:gd name="T100" fmla="*/ 135 w 348"/>
              <a:gd name="T101" fmla="*/ 203 h 348"/>
              <a:gd name="T102" fmla="*/ 164 w 348"/>
              <a:gd name="T103" fmla="*/ 214 h 348"/>
              <a:gd name="T104" fmla="*/ 206 w 348"/>
              <a:gd name="T105" fmla="*/ 214 h 348"/>
              <a:gd name="T106" fmla="*/ 51 w 348"/>
              <a:gd name="T107" fmla="*/ 245 h 348"/>
              <a:gd name="T108" fmla="*/ 72 w 348"/>
              <a:gd name="T109" fmla="*/ 266 h 348"/>
              <a:gd name="T110" fmla="*/ 135 w 348"/>
              <a:gd name="T111" fmla="*/ 245 h 348"/>
              <a:gd name="T112" fmla="*/ 113 w 348"/>
              <a:gd name="T113" fmla="*/ 266 h 348"/>
              <a:gd name="T114" fmla="*/ 135 w 348"/>
              <a:gd name="T115" fmla="*/ 245 h 348"/>
              <a:gd name="T116" fmla="*/ 164 w 348"/>
              <a:gd name="T117" fmla="*/ 255 h 348"/>
              <a:gd name="T118" fmla="*/ 206 w 348"/>
              <a:gd name="T119" fmla="*/ 25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8" h="348">
                <a:moveTo>
                  <a:pt x="309" y="212"/>
                </a:moveTo>
                <a:cubicBezTo>
                  <a:pt x="309" y="51"/>
                  <a:pt x="309" y="51"/>
                  <a:pt x="309" y="51"/>
                </a:cubicBezTo>
                <a:cubicBezTo>
                  <a:pt x="309" y="33"/>
                  <a:pt x="295" y="21"/>
                  <a:pt x="278" y="21"/>
                </a:cubicBezTo>
                <a:cubicBezTo>
                  <a:pt x="268" y="21"/>
                  <a:pt x="268" y="21"/>
                  <a:pt x="268" y="21"/>
                </a:cubicBezTo>
                <a:cubicBezTo>
                  <a:pt x="268" y="10"/>
                  <a:pt x="268" y="10"/>
                  <a:pt x="268" y="10"/>
                </a:cubicBezTo>
                <a:cubicBezTo>
                  <a:pt x="268" y="4"/>
                  <a:pt x="263" y="0"/>
                  <a:pt x="258" y="0"/>
                </a:cubicBezTo>
                <a:cubicBezTo>
                  <a:pt x="251" y="0"/>
                  <a:pt x="247" y="4"/>
                  <a:pt x="247" y="10"/>
                </a:cubicBezTo>
                <a:cubicBezTo>
                  <a:pt x="247" y="21"/>
                  <a:pt x="247" y="21"/>
                  <a:pt x="247" y="21"/>
                </a:cubicBezTo>
                <a:cubicBezTo>
                  <a:pt x="207" y="21"/>
                  <a:pt x="207" y="21"/>
                  <a:pt x="207" y="21"/>
                </a:cubicBezTo>
                <a:cubicBezTo>
                  <a:pt x="207" y="10"/>
                  <a:pt x="207" y="10"/>
                  <a:pt x="207" y="10"/>
                </a:cubicBezTo>
                <a:cubicBezTo>
                  <a:pt x="207" y="4"/>
                  <a:pt x="202" y="0"/>
                  <a:pt x="196" y="0"/>
                </a:cubicBezTo>
                <a:cubicBezTo>
                  <a:pt x="190" y="0"/>
                  <a:pt x="185" y="4"/>
                  <a:pt x="185" y="10"/>
                </a:cubicBezTo>
                <a:cubicBezTo>
                  <a:pt x="185" y="21"/>
                  <a:pt x="185" y="21"/>
                  <a:pt x="185" y="21"/>
                </a:cubicBezTo>
                <a:cubicBezTo>
                  <a:pt x="124" y="21"/>
                  <a:pt x="124" y="21"/>
                  <a:pt x="124" y="21"/>
                </a:cubicBezTo>
                <a:cubicBezTo>
                  <a:pt x="124" y="10"/>
                  <a:pt x="124" y="10"/>
                  <a:pt x="124" y="10"/>
                </a:cubicBezTo>
                <a:cubicBezTo>
                  <a:pt x="124" y="4"/>
                  <a:pt x="119" y="0"/>
                  <a:pt x="112" y="0"/>
                </a:cubicBezTo>
                <a:cubicBezTo>
                  <a:pt x="107" y="0"/>
                  <a:pt x="102" y="4"/>
                  <a:pt x="102" y="10"/>
                </a:cubicBezTo>
                <a:cubicBezTo>
                  <a:pt x="102" y="21"/>
                  <a:pt x="102" y="21"/>
                  <a:pt x="102" y="21"/>
                </a:cubicBezTo>
                <a:cubicBezTo>
                  <a:pt x="61" y="21"/>
                  <a:pt x="61" y="21"/>
                  <a:pt x="61" y="21"/>
                </a:cubicBezTo>
                <a:cubicBezTo>
                  <a:pt x="61" y="10"/>
                  <a:pt x="61" y="10"/>
                  <a:pt x="61" y="10"/>
                </a:cubicBezTo>
                <a:cubicBezTo>
                  <a:pt x="61" y="4"/>
                  <a:pt x="57" y="0"/>
                  <a:pt x="51" y="0"/>
                </a:cubicBezTo>
                <a:cubicBezTo>
                  <a:pt x="46" y="0"/>
                  <a:pt x="41" y="4"/>
                  <a:pt x="41" y="10"/>
                </a:cubicBezTo>
                <a:cubicBezTo>
                  <a:pt x="41" y="21"/>
                  <a:pt x="41" y="21"/>
                  <a:pt x="41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13" y="21"/>
                  <a:pt x="0" y="34"/>
                  <a:pt x="0" y="51"/>
                </a:cubicBezTo>
                <a:cubicBezTo>
                  <a:pt x="0" y="275"/>
                  <a:pt x="0" y="275"/>
                  <a:pt x="0" y="275"/>
                </a:cubicBezTo>
                <a:cubicBezTo>
                  <a:pt x="0" y="292"/>
                  <a:pt x="14" y="306"/>
                  <a:pt x="31" y="306"/>
                </a:cubicBezTo>
                <a:cubicBezTo>
                  <a:pt x="212" y="306"/>
                  <a:pt x="212" y="306"/>
                  <a:pt x="212" y="306"/>
                </a:cubicBezTo>
                <a:cubicBezTo>
                  <a:pt x="223" y="331"/>
                  <a:pt x="248" y="348"/>
                  <a:pt x="277" y="348"/>
                </a:cubicBezTo>
                <a:cubicBezTo>
                  <a:pt x="316" y="348"/>
                  <a:pt x="348" y="315"/>
                  <a:pt x="348" y="276"/>
                </a:cubicBezTo>
                <a:cubicBezTo>
                  <a:pt x="348" y="248"/>
                  <a:pt x="333" y="223"/>
                  <a:pt x="309" y="212"/>
                </a:cubicBezTo>
                <a:close/>
                <a:moveTo>
                  <a:pt x="32" y="41"/>
                </a:moveTo>
                <a:cubicBezTo>
                  <a:pt x="42" y="41"/>
                  <a:pt x="42" y="41"/>
                  <a:pt x="42" y="41"/>
                </a:cubicBezTo>
                <a:cubicBezTo>
                  <a:pt x="42" y="52"/>
                  <a:pt x="42" y="52"/>
                  <a:pt x="42" y="52"/>
                </a:cubicBezTo>
                <a:cubicBezTo>
                  <a:pt x="42" y="57"/>
                  <a:pt x="47" y="63"/>
                  <a:pt x="52" y="63"/>
                </a:cubicBezTo>
                <a:cubicBezTo>
                  <a:pt x="58" y="63"/>
                  <a:pt x="62" y="57"/>
                  <a:pt x="62" y="52"/>
                </a:cubicBezTo>
                <a:cubicBezTo>
                  <a:pt x="62" y="41"/>
                  <a:pt x="62" y="41"/>
                  <a:pt x="62" y="41"/>
                </a:cubicBezTo>
                <a:cubicBezTo>
                  <a:pt x="103" y="41"/>
                  <a:pt x="103" y="41"/>
                  <a:pt x="103" y="41"/>
                </a:cubicBezTo>
                <a:cubicBezTo>
                  <a:pt x="103" y="52"/>
                  <a:pt x="103" y="52"/>
                  <a:pt x="103" y="52"/>
                </a:cubicBezTo>
                <a:cubicBezTo>
                  <a:pt x="103" y="57"/>
                  <a:pt x="108" y="63"/>
                  <a:pt x="113" y="63"/>
                </a:cubicBezTo>
                <a:cubicBezTo>
                  <a:pt x="120" y="63"/>
                  <a:pt x="124" y="57"/>
                  <a:pt x="124" y="52"/>
                </a:cubicBezTo>
                <a:cubicBezTo>
                  <a:pt x="124" y="41"/>
                  <a:pt x="124" y="41"/>
                  <a:pt x="124" y="41"/>
                </a:cubicBezTo>
                <a:cubicBezTo>
                  <a:pt x="186" y="41"/>
                  <a:pt x="186" y="41"/>
                  <a:pt x="186" y="41"/>
                </a:cubicBezTo>
                <a:cubicBezTo>
                  <a:pt x="186" y="52"/>
                  <a:pt x="186" y="52"/>
                  <a:pt x="186" y="52"/>
                </a:cubicBezTo>
                <a:cubicBezTo>
                  <a:pt x="186" y="57"/>
                  <a:pt x="191" y="63"/>
                  <a:pt x="197" y="63"/>
                </a:cubicBezTo>
                <a:cubicBezTo>
                  <a:pt x="203" y="63"/>
                  <a:pt x="208" y="57"/>
                  <a:pt x="208" y="52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248" y="41"/>
                  <a:pt x="248" y="41"/>
                  <a:pt x="248" y="41"/>
                </a:cubicBezTo>
                <a:cubicBezTo>
                  <a:pt x="248" y="52"/>
                  <a:pt x="248" y="52"/>
                  <a:pt x="248" y="52"/>
                </a:cubicBezTo>
                <a:cubicBezTo>
                  <a:pt x="248" y="57"/>
                  <a:pt x="252" y="63"/>
                  <a:pt x="259" y="63"/>
                </a:cubicBezTo>
                <a:cubicBezTo>
                  <a:pt x="264" y="63"/>
                  <a:pt x="269" y="57"/>
                  <a:pt x="269" y="52"/>
                </a:cubicBezTo>
                <a:cubicBezTo>
                  <a:pt x="269" y="41"/>
                  <a:pt x="269" y="41"/>
                  <a:pt x="269" y="41"/>
                </a:cubicBezTo>
                <a:cubicBezTo>
                  <a:pt x="279" y="41"/>
                  <a:pt x="279" y="41"/>
                  <a:pt x="279" y="41"/>
                </a:cubicBezTo>
                <a:cubicBezTo>
                  <a:pt x="285" y="41"/>
                  <a:pt x="289" y="46"/>
                  <a:pt x="289" y="52"/>
                </a:cubicBezTo>
                <a:cubicBezTo>
                  <a:pt x="289" y="83"/>
                  <a:pt x="289" y="83"/>
                  <a:pt x="289" y="83"/>
                </a:cubicBezTo>
                <a:cubicBezTo>
                  <a:pt x="24" y="83"/>
                  <a:pt x="24" y="83"/>
                  <a:pt x="24" y="83"/>
                </a:cubicBezTo>
                <a:cubicBezTo>
                  <a:pt x="24" y="52"/>
                  <a:pt x="24" y="52"/>
                  <a:pt x="24" y="52"/>
                </a:cubicBezTo>
                <a:cubicBezTo>
                  <a:pt x="22" y="52"/>
                  <a:pt x="22" y="52"/>
                  <a:pt x="22" y="52"/>
                </a:cubicBezTo>
                <a:cubicBezTo>
                  <a:pt x="22" y="46"/>
                  <a:pt x="26" y="41"/>
                  <a:pt x="32" y="41"/>
                </a:cubicBezTo>
                <a:close/>
                <a:moveTo>
                  <a:pt x="205" y="276"/>
                </a:moveTo>
                <a:cubicBezTo>
                  <a:pt x="205" y="280"/>
                  <a:pt x="205" y="283"/>
                  <a:pt x="207" y="287"/>
                </a:cubicBezTo>
                <a:cubicBezTo>
                  <a:pt x="31" y="287"/>
                  <a:pt x="31" y="287"/>
                  <a:pt x="31" y="287"/>
                </a:cubicBezTo>
                <a:cubicBezTo>
                  <a:pt x="24" y="287"/>
                  <a:pt x="20" y="282"/>
                  <a:pt x="20" y="276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287" y="102"/>
                  <a:pt x="287" y="102"/>
                  <a:pt x="287" y="102"/>
                </a:cubicBezTo>
                <a:cubicBezTo>
                  <a:pt x="287" y="206"/>
                  <a:pt x="287" y="206"/>
                  <a:pt x="287" y="206"/>
                </a:cubicBezTo>
                <a:cubicBezTo>
                  <a:pt x="284" y="206"/>
                  <a:pt x="281" y="204"/>
                  <a:pt x="277" y="204"/>
                </a:cubicBezTo>
                <a:cubicBezTo>
                  <a:pt x="237" y="204"/>
                  <a:pt x="205" y="237"/>
                  <a:pt x="205" y="276"/>
                </a:cubicBezTo>
                <a:close/>
                <a:moveTo>
                  <a:pt x="277" y="328"/>
                </a:moveTo>
                <a:cubicBezTo>
                  <a:pt x="249" y="328"/>
                  <a:pt x="226" y="305"/>
                  <a:pt x="226" y="276"/>
                </a:cubicBezTo>
                <a:cubicBezTo>
                  <a:pt x="226" y="249"/>
                  <a:pt x="249" y="226"/>
                  <a:pt x="277" y="226"/>
                </a:cubicBezTo>
                <a:cubicBezTo>
                  <a:pt x="305" y="226"/>
                  <a:pt x="328" y="249"/>
                  <a:pt x="328" y="276"/>
                </a:cubicBezTo>
                <a:cubicBezTo>
                  <a:pt x="328" y="305"/>
                  <a:pt x="305" y="328"/>
                  <a:pt x="277" y="328"/>
                </a:cubicBezTo>
                <a:close/>
                <a:moveTo>
                  <a:pt x="298" y="266"/>
                </a:moveTo>
                <a:cubicBezTo>
                  <a:pt x="287" y="266"/>
                  <a:pt x="287" y="266"/>
                  <a:pt x="287" y="266"/>
                </a:cubicBezTo>
                <a:cubicBezTo>
                  <a:pt x="287" y="255"/>
                  <a:pt x="287" y="255"/>
                  <a:pt x="287" y="255"/>
                </a:cubicBezTo>
                <a:cubicBezTo>
                  <a:pt x="287" y="250"/>
                  <a:pt x="283" y="245"/>
                  <a:pt x="277" y="245"/>
                </a:cubicBezTo>
                <a:cubicBezTo>
                  <a:pt x="271" y="245"/>
                  <a:pt x="267" y="250"/>
                  <a:pt x="267" y="255"/>
                </a:cubicBezTo>
                <a:cubicBezTo>
                  <a:pt x="267" y="277"/>
                  <a:pt x="267" y="277"/>
                  <a:pt x="267" y="277"/>
                </a:cubicBezTo>
                <a:cubicBezTo>
                  <a:pt x="267" y="282"/>
                  <a:pt x="270" y="287"/>
                  <a:pt x="277" y="287"/>
                </a:cubicBezTo>
                <a:cubicBezTo>
                  <a:pt x="298" y="287"/>
                  <a:pt x="298" y="287"/>
                  <a:pt x="298" y="287"/>
                </a:cubicBezTo>
                <a:cubicBezTo>
                  <a:pt x="304" y="287"/>
                  <a:pt x="308" y="282"/>
                  <a:pt x="308" y="277"/>
                </a:cubicBezTo>
                <a:cubicBezTo>
                  <a:pt x="308" y="271"/>
                  <a:pt x="304" y="266"/>
                  <a:pt x="298" y="266"/>
                </a:cubicBezTo>
                <a:close/>
                <a:moveTo>
                  <a:pt x="72" y="122"/>
                </a:moveTo>
                <a:cubicBezTo>
                  <a:pt x="51" y="122"/>
                  <a:pt x="51" y="122"/>
                  <a:pt x="51" y="122"/>
                </a:cubicBezTo>
                <a:cubicBezTo>
                  <a:pt x="45" y="122"/>
                  <a:pt x="41" y="126"/>
                  <a:pt x="41" y="132"/>
                </a:cubicBezTo>
                <a:cubicBezTo>
                  <a:pt x="41" y="138"/>
                  <a:pt x="45" y="142"/>
                  <a:pt x="51" y="142"/>
                </a:cubicBezTo>
                <a:cubicBezTo>
                  <a:pt x="72" y="142"/>
                  <a:pt x="72" y="142"/>
                  <a:pt x="72" y="142"/>
                </a:cubicBezTo>
                <a:cubicBezTo>
                  <a:pt x="78" y="142"/>
                  <a:pt x="82" y="138"/>
                  <a:pt x="82" y="132"/>
                </a:cubicBezTo>
                <a:cubicBezTo>
                  <a:pt x="82" y="126"/>
                  <a:pt x="78" y="122"/>
                  <a:pt x="72" y="122"/>
                </a:cubicBezTo>
                <a:close/>
                <a:moveTo>
                  <a:pt x="135" y="122"/>
                </a:moveTo>
                <a:cubicBezTo>
                  <a:pt x="113" y="122"/>
                  <a:pt x="113" y="122"/>
                  <a:pt x="113" y="122"/>
                </a:cubicBezTo>
                <a:cubicBezTo>
                  <a:pt x="108" y="122"/>
                  <a:pt x="103" y="126"/>
                  <a:pt x="103" y="132"/>
                </a:cubicBezTo>
                <a:cubicBezTo>
                  <a:pt x="103" y="138"/>
                  <a:pt x="108" y="142"/>
                  <a:pt x="113" y="142"/>
                </a:cubicBezTo>
                <a:cubicBezTo>
                  <a:pt x="135" y="142"/>
                  <a:pt x="135" y="142"/>
                  <a:pt x="135" y="142"/>
                </a:cubicBezTo>
                <a:cubicBezTo>
                  <a:pt x="140" y="142"/>
                  <a:pt x="145" y="138"/>
                  <a:pt x="145" y="132"/>
                </a:cubicBezTo>
                <a:cubicBezTo>
                  <a:pt x="145" y="126"/>
                  <a:pt x="140" y="122"/>
                  <a:pt x="135" y="122"/>
                </a:cubicBezTo>
                <a:close/>
                <a:moveTo>
                  <a:pt x="195" y="122"/>
                </a:moveTo>
                <a:cubicBezTo>
                  <a:pt x="175" y="122"/>
                  <a:pt x="175" y="122"/>
                  <a:pt x="175" y="122"/>
                </a:cubicBezTo>
                <a:cubicBezTo>
                  <a:pt x="169" y="122"/>
                  <a:pt x="164" y="126"/>
                  <a:pt x="164" y="132"/>
                </a:cubicBezTo>
                <a:cubicBezTo>
                  <a:pt x="164" y="138"/>
                  <a:pt x="169" y="142"/>
                  <a:pt x="175" y="142"/>
                </a:cubicBezTo>
                <a:cubicBezTo>
                  <a:pt x="195" y="142"/>
                  <a:pt x="195" y="142"/>
                  <a:pt x="195" y="142"/>
                </a:cubicBezTo>
                <a:cubicBezTo>
                  <a:pt x="201" y="142"/>
                  <a:pt x="206" y="138"/>
                  <a:pt x="206" y="132"/>
                </a:cubicBezTo>
                <a:cubicBezTo>
                  <a:pt x="206" y="126"/>
                  <a:pt x="201" y="122"/>
                  <a:pt x="195" y="122"/>
                </a:cubicBezTo>
                <a:close/>
                <a:moveTo>
                  <a:pt x="258" y="122"/>
                </a:moveTo>
                <a:cubicBezTo>
                  <a:pt x="237" y="122"/>
                  <a:pt x="237" y="122"/>
                  <a:pt x="237" y="122"/>
                </a:cubicBezTo>
                <a:cubicBezTo>
                  <a:pt x="231" y="122"/>
                  <a:pt x="227" y="126"/>
                  <a:pt x="227" y="132"/>
                </a:cubicBezTo>
                <a:cubicBezTo>
                  <a:pt x="227" y="138"/>
                  <a:pt x="231" y="142"/>
                  <a:pt x="237" y="142"/>
                </a:cubicBezTo>
                <a:cubicBezTo>
                  <a:pt x="258" y="142"/>
                  <a:pt x="258" y="142"/>
                  <a:pt x="258" y="142"/>
                </a:cubicBezTo>
                <a:cubicBezTo>
                  <a:pt x="264" y="142"/>
                  <a:pt x="268" y="138"/>
                  <a:pt x="268" y="132"/>
                </a:cubicBezTo>
                <a:cubicBezTo>
                  <a:pt x="268" y="126"/>
                  <a:pt x="264" y="122"/>
                  <a:pt x="258" y="122"/>
                </a:cubicBezTo>
                <a:close/>
                <a:moveTo>
                  <a:pt x="72" y="163"/>
                </a:moveTo>
                <a:cubicBezTo>
                  <a:pt x="51" y="163"/>
                  <a:pt x="51" y="163"/>
                  <a:pt x="51" y="163"/>
                </a:cubicBezTo>
                <a:cubicBezTo>
                  <a:pt x="45" y="163"/>
                  <a:pt x="41" y="168"/>
                  <a:pt x="41" y="174"/>
                </a:cubicBezTo>
                <a:cubicBezTo>
                  <a:pt x="41" y="180"/>
                  <a:pt x="45" y="184"/>
                  <a:pt x="51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78" y="184"/>
                  <a:pt x="82" y="180"/>
                  <a:pt x="82" y="174"/>
                </a:cubicBezTo>
                <a:cubicBezTo>
                  <a:pt x="82" y="168"/>
                  <a:pt x="78" y="163"/>
                  <a:pt x="72" y="163"/>
                </a:cubicBezTo>
                <a:close/>
                <a:moveTo>
                  <a:pt x="135" y="163"/>
                </a:moveTo>
                <a:cubicBezTo>
                  <a:pt x="113" y="163"/>
                  <a:pt x="113" y="163"/>
                  <a:pt x="113" y="163"/>
                </a:cubicBezTo>
                <a:cubicBezTo>
                  <a:pt x="108" y="163"/>
                  <a:pt x="103" y="168"/>
                  <a:pt x="103" y="174"/>
                </a:cubicBezTo>
                <a:cubicBezTo>
                  <a:pt x="103" y="180"/>
                  <a:pt x="108" y="184"/>
                  <a:pt x="113" y="184"/>
                </a:cubicBezTo>
                <a:cubicBezTo>
                  <a:pt x="135" y="184"/>
                  <a:pt x="135" y="184"/>
                  <a:pt x="135" y="184"/>
                </a:cubicBezTo>
                <a:cubicBezTo>
                  <a:pt x="140" y="184"/>
                  <a:pt x="145" y="180"/>
                  <a:pt x="145" y="174"/>
                </a:cubicBezTo>
                <a:cubicBezTo>
                  <a:pt x="145" y="168"/>
                  <a:pt x="140" y="163"/>
                  <a:pt x="135" y="163"/>
                </a:cubicBezTo>
                <a:close/>
                <a:moveTo>
                  <a:pt x="195" y="163"/>
                </a:moveTo>
                <a:cubicBezTo>
                  <a:pt x="175" y="163"/>
                  <a:pt x="175" y="163"/>
                  <a:pt x="175" y="163"/>
                </a:cubicBezTo>
                <a:cubicBezTo>
                  <a:pt x="169" y="163"/>
                  <a:pt x="164" y="168"/>
                  <a:pt x="164" y="174"/>
                </a:cubicBezTo>
                <a:cubicBezTo>
                  <a:pt x="164" y="180"/>
                  <a:pt x="169" y="184"/>
                  <a:pt x="175" y="184"/>
                </a:cubicBezTo>
                <a:cubicBezTo>
                  <a:pt x="195" y="184"/>
                  <a:pt x="195" y="184"/>
                  <a:pt x="195" y="184"/>
                </a:cubicBezTo>
                <a:cubicBezTo>
                  <a:pt x="201" y="184"/>
                  <a:pt x="206" y="180"/>
                  <a:pt x="206" y="174"/>
                </a:cubicBezTo>
                <a:cubicBezTo>
                  <a:pt x="206" y="168"/>
                  <a:pt x="201" y="163"/>
                  <a:pt x="195" y="163"/>
                </a:cubicBezTo>
                <a:close/>
                <a:moveTo>
                  <a:pt x="258" y="163"/>
                </a:moveTo>
                <a:cubicBezTo>
                  <a:pt x="237" y="163"/>
                  <a:pt x="237" y="163"/>
                  <a:pt x="237" y="163"/>
                </a:cubicBezTo>
                <a:cubicBezTo>
                  <a:pt x="231" y="163"/>
                  <a:pt x="227" y="168"/>
                  <a:pt x="227" y="174"/>
                </a:cubicBezTo>
                <a:cubicBezTo>
                  <a:pt x="227" y="180"/>
                  <a:pt x="231" y="184"/>
                  <a:pt x="237" y="184"/>
                </a:cubicBezTo>
                <a:cubicBezTo>
                  <a:pt x="258" y="184"/>
                  <a:pt x="258" y="184"/>
                  <a:pt x="258" y="184"/>
                </a:cubicBezTo>
                <a:cubicBezTo>
                  <a:pt x="264" y="184"/>
                  <a:pt x="268" y="180"/>
                  <a:pt x="268" y="174"/>
                </a:cubicBezTo>
                <a:cubicBezTo>
                  <a:pt x="268" y="168"/>
                  <a:pt x="264" y="163"/>
                  <a:pt x="258" y="163"/>
                </a:cubicBezTo>
                <a:close/>
                <a:moveTo>
                  <a:pt x="72" y="203"/>
                </a:moveTo>
                <a:cubicBezTo>
                  <a:pt x="51" y="203"/>
                  <a:pt x="51" y="203"/>
                  <a:pt x="51" y="203"/>
                </a:cubicBezTo>
                <a:cubicBezTo>
                  <a:pt x="45" y="203"/>
                  <a:pt x="41" y="208"/>
                  <a:pt x="41" y="214"/>
                </a:cubicBezTo>
                <a:cubicBezTo>
                  <a:pt x="41" y="220"/>
                  <a:pt x="45" y="224"/>
                  <a:pt x="51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8" y="224"/>
                  <a:pt x="82" y="220"/>
                  <a:pt x="82" y="214"/>
                </a:cubicBezTo>
                <a:cubicBezTo>
                  <a:pt x="82" y="208"/>
                  <a:pt x="78" y="203"/>
                  <a:pt x="72" y="203"/>
                </a:cubicBezTo>
                <a:close/>
                <a:moveTo>
                  <a:pt x="135" y="203"/>
                </a:moveTo>
                <a:cubicBezTo>
                  <a:pt x="113" y="203"/>
                  <a:pt x="113" y="203"/>
                  <a:pt x="113" y="203"/>
                </a:cubicBezTo>
                <a:cubicBezTo>
                  <a:pt x="108" y="203"/>
                  <a:pt x="103" y="208"/>
                  <a:pt x="103" y="214"/>
                </a:cubicBezTo>
                <a:cubicBezTo>
                  <a:pt x="103" y="220"/>
                  <a:pt x="108" y="224"/>
                  <a:pt x="113" y="224"/>
                </a:cubicBezTo>
                <a:cubicBezTo>
                  <a:pt x="135" y="224"/>
                  <a:pt x="135" y="224"/>
                  <a:pt x="135" y="224"/>
                </a:cubicBezTo>
                <a:cubicBezTo>
                  <a:pt x="140" y="224"/>
                  <a:pt x="145" y="220"/>
                  <a:pt x="145" y="214"/>
                </a:cubicBezTo>
                <a:cubicBezTo>
                  <a:pt x="145" y="208"/>
                  <a:pt x="140" y="203"/>
                  <a:pt x="135" y="203"/>
                </a:cubicBezTo>
                <a:close/>
                <a:moveTo>
                  <a:pt x="195" y="203"/>
                </a:moveTo>
                <a:cubicBezTo>
                  <a:pt x="175" y="203"/>
                  <a:pt x="175" y="203"/>
                  <a:pt x="175" y="203"/>
                </a:cubicBezTo>
                <a:cubicBezTo>
                  <a:pt x="169" y="203"/>
                  <a:pt x="164" y="208"/>
                  <a:pt x="164" y="214"/>
                </a:cubicBezTo>
                <a:cubicBezTo>
                  <a:pt x="164" y="220"/>
                  <a:pt x="169" y="224"/>
                  <a:pt x="175" y="224"/>
                </a:cubicBezTo>
                <a:cubicBezTo>
                  <a:pt x="195" y="224"/>
                  <a:pt x="195" y="224"/>
                  <a:pt x="195" y="224"/>
                </a:cubicBezTo>
                <a:cubicBezTo>
                  <a:pt x="201" y="224"/>
                  <a:pt x="206" y="220"/>
                  <a:pt x="206" y="214"/>
                </a:cubicBezTo>
                <a:cubicBezTo>
                  <a:pt x="206" y="208"/>
                  <a:pt x="201" y="203"/>
                  <a:pt x="195" y="203"/>
                </a:cubicBezTo>
                <a:close/>
                <a:moveTo>
                  <a:pt x="72" y="245"/>
                </a:moveTo>
                <a:cubicBezTo>
                  <a:pt x="51" y="245"/>
                  <a:pt x="51" y="245"/>
                  <a:pt x="51" y="245"/>
                </a:cubicBezTo>
                <a:cubicBezTo>
                  <a:pt x="45" y="245"/>
                  <a:pt x="41" y="250"/>
                  <a:pt x="41" y="255"/>
                </a:cubicBezTo>
                <a:cubicBezTo>
                  <a:pt x="41" y="261"/>
                  <a:pt x="45" y="266"/>
                  <a:pt x="51" y="266"/>
                </a:cubicBezTo>
                <a:cubicBezTo>
                  <a:pt x="72" y="266"/>
                  <a:pt x="72" y="266"/>
                  <a:pt x="72" y="266"/>
                </a:cubicBezTo>
                <a:cubicBezTo>
                  <a:pt x="78" y="266"/>
                  <a:pt x="82" y="261"/>
                  <a:pt x="82" y="255"/>
                </a:cubicBezTo>
                <a:cubicBezTo>
                  <a:pt x="82" y="250"/>
                  <a:pt x="78" y="245"/>
                  <a:pt x="72" y="245"/>
                </a:cubicBezTo>
                <a:close/>
                <a:moveTo>
                  <a:pt x="135" y="245"/>
                </a:moveTo>
                <a:cubicBezTo>
                  <a:pt x="113" y="245"/>
                  <a:pt x="113" y="245"/>
                  <a:pt x="113" y="245"/>
                </a:cubicBezTo>
                <a:cubicBezTo>
                  <a:pt x="108" y="245"/>
                  <a:pt x="103" y="250"/>
                  <a:pt x="103" y="255"/>
                </a:cubicBezTo>
                <a:cubicBezTo>
                  <a:pt x="103" y="261"/>
                  <a:pt x="108" y="266"/>
                  <a:pt x="113" y="266"/>
                </a:cubicBezTo>
                <a:cubicBezTo>
                  <a:pt x="135" y="266"/>
                  <a:pt x="135" y="266"/>
                  <a:pt x="135" y="266"/>
                </a:cubicBezTo>
                <a:cubicBezTo>
                  <a:pt x="140" y="266"/>
                  <a:pt x="145" y="261"/>
                  <a:pt x="145" y="255"/>
                </a:cubicBezTo>
                <a:cubicBezTo>
                  <a:pt x="145" y="250"/>
                  <a:pt x="140" y="245"/>
                  <a:pt x="135" y="245"/>
                </a:cubicBezTo>
                <a:close/>
                <a:moveTo>
                  <a:pt x="195" y="245"/>
                </a:moveTo>
                <a:cubicBezTo>
                  <a:pt x="175" y="245"/>
                  <a:pt x="175" y="245"/>
                  <a:pt x="175" y="245"/>
                </a:cubicBezTo>
                <a:cubicBezTo>
                  <a:pt x="169" y="245"/>
                  <a:pt x="164" y="250"/>
                  <a:pt x="164" y="255"/>
                </a:cubicBezTo>
                <a:cubicBezTo>
                  <a:pt x="164" y="261"/>
                  <a:pt x="169" y="266"/>
                  <a:pt x="175" y="266"/>
                </a:cubicBezTo>
                <a:cubicBezTo>
                  <a:pt x="195" y="266"/>
                  <a:pt x="195" y="266"/>
                  <a:pt x="195" y="266"/>
                </a:cubicBezTo>
                <a:cubicBezTo>
                  <a:pt x="201" y="266"/>
                  <a:pt x="206" y="261"/>
                  <a:pt x="206" y="255"/>
                </a:cubicBezTo>
                <a:cubicBezTo>
                  <a:pt x="206" y="250"/>
                  <a:pt x="201" y="245"/>
                  <a:pt x="195" y="2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5" name="Freeform 48">
            <a:extLst>
              <a:ext uri="{FF2B5EF4-FFF2-40B4-BE49-F238E27FC236}">
                <a16:creationId xmlns:a16="http://schemas.microsoft.com/office/drawing/2014/main" id="{5C9F35B1-E260-C26F-F731-FBBBDE367662}"/>
              </a:ext>
            </a:extLst>
          </p:cNvPr>
          <p:cNvSpPr>
            <a:spLocks noEditPoints="1"/>
          </p:cNvSpPr>
          <p:nvPr/>
        </p:nvSpPr>
        <p:spPr bwMode="auto">
          <a:xfrm>
            <a:off x="4006713" y="1934051"/>
            <a:ext cx="259411" cy="240030"/>
          </a:xfrm>
          <a:custGeom>
            <a:avLst/>
            <a:gdLst>
              <a:gd name="T0" fmla="*/ 215 w 348"/>
              <a:gd name="T1" fmla="*/ 141 h 322"/>
              <a:gd name="T2" fmla="*/ 215 w 348"/>
              <a:gd name="T3" fmla="*/ 100 h 322"/>
              <a:gd name="T4" fmla="*/ 99 w 348"/>
              <a:gd name="T5" fmla="*/ 118 h 322"/>
              <a:gd name="T6" fmla="*/ 80 w 348"/>
              <a:gd name="T7" fmla="*/ 142 h 322"/>
              <a:gd name="T8" fmla="*/ 0 w 348"/>
              <a:gd name="T9" fmla="*/ 152 h 322"/>
              <a:gd name="T10" fmla="*/ 11 w 348"/>
              <a:gd name="T11" fmla="*/ 284 h 322"/>
              <a:gd name="T12" fmla="*/ 138 w 348"/>
              <a:gd name="T13" fmla="*/ 313 h 322"/>
              <a:gd name="T14" fmla="*/ 169 w 348"/>
              <a:gd name="T15" fmla="*/ 320 h 322"/>
              <a:gd name="T16" fmla="*/ 280 w 348"/>
              <a:gd name="T17" fmla="*/ 282 h 322"/>
              <a:gd name="T18" fmla="*/ 348 w 348"/>
              <a:gd name="T19" fmla="*/ 272 h 322"/>
              <a:gd name="T20" fmla="*/ 336 w 348"/>
              <a:gd name="T21" fmla="*/ 141 h 322"/>
              <a:gd name="T22" fmla="*/ 22 w 348"/>
              <a:gd name="T23" fmla="*/ 262 h 322"/>
              <a:gd name="T24" fmla="*/ 42 w 348"/>
              <a:gd name="T25" fmla="*/ 161 h 322"/>
              <a:gd name="T26" fmla="*/ 266 w 348"/>
              <a:gd name="T27" fmla="*/ 265 h 322"/>
              <a:gd name="T28" fmla="*/ 163 w 348"/>
              <a:gd name="T29" fmla="*/ 299 h 322"/>
              <a:gd name="T30" fmla="*/ 152 w 348"/>
              <a:gd name="T31" fmla="*/ 297 h 322"/>
              <a:gd name="T32" fmla="*/ 114 w 348"/>
              <a:gd name="T33" fmla="*/ 261 h 322"/>
              <a:gd name="T34" fmla="*/ 62 w 348"/>
              <a:gd name="T35" fmla="*/ 160 h 322"/>
              <a:gd name="T36" fmla="*/ 108 w 348"/>
              <a:gd name="T37" fmla="*/ 143 h 322"/>
              <a:gd name="T38" fmla="*/ 127 w 348"/>
              <a:gd name="T39" fmla="*/ 119 h 322"/>
              <a:gd name="T40" fmla="*/ 174 w 348"/>
              <a:gd name="T41" fmla="*/ 139 h 322"/>
              <a:gd name="T42" fmla="*/ 138 w 348"/>
              <a:gd name="T43" fmla="*/ 156 h 322"/>
              <a:gd name="T44" fmla="*/ 107 w 348"/>
              <a:gd name="T45" fmla="*/ 226 h 322"/>
              <a:gd name="T46" fmla="*/ 133 w 348"/>
              <a:gd name="T47" fmla="*/ 237 h 322"/>
              <a:gd name="T48" fmla="*/ 183 w 348"/>
              <a:gd name="T49" fmla="*/ 201 h 322"/>
              <a:gd name="T50" fmla="*/ 212 w 348"/>
              <a:gd name="T51" fmla="*/ 203 h 322"/>
              <a:gd name="T52" fmla="*/ 266 w 348"/>
              <a:gd name="T53" fmla="*/ 265 h 322"/>
              <a:gd name="T54" fmla="*/ 279 w 348"/>
              <a:gd name="T55" fmla="*/ 240 h 322"/>
              <a:gd name="T56" fmla="*/ 207 w 348"/>
              <a:gd name="T57" fmla="*/ 180 h 322"/>
              <a:gd name="T58" fmla="*/ 168 w 348"/>
              <a:gd name="T59" fmla="*/ 186 h 322"/>
              <a:gd name="T60" fmla="*/ 132 w 348"/>
              <a:gd name="T61" fmla="*/ 217 h 322"/>
              <a:gd name="T62" fmla="*/ 166 w 348"/>
              <a:gd name="T63" fmla="*/ 161 h 322"/>
              <a:gd name="T64" fmla="*/ 286 w 348"/>
              <a:gd name="T65" fmla="*/ 252 h 322"/>
              <a:gd name="T66" fmla="*/ 306 w 348"/>
              <a:gd name="T67" fmla="*/ 262 h 322"/>
              <a:gd name="T68" fmla="*/ 326 w 348"/>
              <a:gd name="T69" fmla="*/ 161 h 322"/>
              <a:gd name="T70" fmla="*/ 174 w 348"/>
              <a:gd name="T71" fmla="*/ 49 h 322"/>
              <a:gd name="T72" fmla="*/ 184 w 348"/>
              <a:gd name="T73" fmla="*/ 10 h 322"/>
              <a:gd name="T74" fmla="*/ 163 w 348"/>
              <a:gd name="T75" fmla="*/ 10 h 322"/>
              <a:gd name="T76" fmla="*/ 174 w 348"/>
              <a:gd name="T77" fmla="*/ 49 h 322"/>
              <a:gd name="T78" fmla="*/ 113 w 348"/>
              <a:gd name="T79" fmla="*/ 79 h 322"/>
              <a:gd name="T80" fmla="*/ 120 w 348"/>
              <a:gd name="T81" fmla="*/ 63 h 322"/>
              <a:gd name="T82" fmla="*/ 93 w 348"/>
              <a:gd name="T83" fmla="*/ 40 h 322"/>
              <a:gd name="T84" fmla="*/ 85 w 348"/>
              <a:gd name="T85" fmla="*/ 56 h 322"/>
              <a:gd name="T86" fmla="*/ 234 w 348"/>
              <a:gd name="T87" fmla="*/ 79 h 322"/>
              <a:gd name="T88" fmla="*/ 262 w 348"/>
              <a:gd name="T89" fmla="*/ 56 h 322"/>
              <a:gd name="T90" fmla="*/ 255 w 348"/>
              <a:gd name="T91" fmla="*/ 40 h 322"/>
              <a:gd name="T92" fmla="*/ 228 w 348"/>
              <a:gd name="T93" fmla="*/ 63 h 322"/>
              <a:gd name="T94" fmla="*/ 234 w 348"/>
              <a:gd name="T95" fmla="*/ 79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8" h="322">
                <a:moveTo>
                  <a:pt x="336" y="141"/>
                </a:moveTo>
                <a:cubicBezTo>
                  <a:pt x="215" y="141"/>
                  <a:pt x="215" y="141"/>
                  <a:pt x="215" y="141"/>
                </a:cubicBezTo>
                <a:cubicBezTo>
                  <a:pt x="221" y="132"/>
                  <a:pt x="225" y="120"/>
                  <a:pt x="225" y="110"/>
                </a:cubicBezTo>
                <a:cubicBezTo>
                  <a:pt x="225" y="105"/>
                  <a:pt x="220" y="100"/>
                  <a:pt x="215" y="100"/>
                </a:cubicBezTo>
                <a:cubicBezTo>
                  <a:pt x="127" y="100"/>
                  <a:pt x="127" y="100"/>
                  <a:pt x="127" y="100"/>
                </a:cubicBezTo>
                <a:cubicBezTo>
                  <a:pt x="115" y="100"/>
                  <a:pt x="104" y="107"/>
                  <a:pt x="99" y="118"/>
                </a:cubicBezTo>
                <a:cubicBezTo>
                  <a:pt x="90" y="136"/>
                  <a:pt x="90" y="136"/>
                  <a:pt x="90" y="136"/>
                </a:cubicBezTo>
                <a:cubicBezTo>
                  <a:pt x="87" y="139"/>
                  <a:pt x="83" y="142"/>
                  <a:pt x="80" y="142"/>
                </a:cubicBezTo>
                <a:cubicBezTo>
                  <a:pt x="11" y="142"/>
                  <a:pt x="11" y="142"/>
                  <a:pt x="11" y="142"/>
                </a:cubicBezTo>
                <a:cubicBezTo>
                  <a:pt x="5" y="142"/>
                  <a:pt x="0" y="146"/>
                  <a:pt x="0" y="152"/>
                </a:cubicBezTo>
                <a:cubicBezTo>
                  <a:pt x="0" y="274"/>
                  <a:pt x="0" y="274"/>
                  <a:pt x="0" y="274"/>
                </a:cubicBezTo>
                <a:cubicBezTo>
                  <a:pt x="0" y="280"/>
                  <a:pt x="5" y="284"/>
                  <a:pt x="11" y="284"/>
                </a:cubicBezTo>
                <a:cubicBezTo>
                  <a:pt x="109" y="284"/>
                  <a:pt x="109" y="284"/>
                  <a:pt x="109" y="284"/>
                </a:cubicBezTo>
                <a:cubicBezTo>
                  <a:pt x="138" y="313"/>
                  <a:pt x="138" y="313"/>
                  <a:pt x="138" y="313"/>
                </a:cubicBezTo>
                <a:cubicBezTo>
                  <a:pt x="143" y="319"/>
                  <a:pt x="151" y="322"/>
                  <a:pt x="158" y="322"/>
                </a:cubicBezTo>
                <a:cubicBezTo>
                  <a:pt x="162" y="322"/>
                  <a:pt x="165" y="321"/>
                  <a:pt x="169" y="320"/>
                </a:cubicBezTo>
                <a:cubicBezTo>
                  <a:pt x="266" y="292"/>
                  <a:pt x="266" y="292"/>
                  <a:pt x="266" y="292"/>
                </a:cubicBezTo>
                <a:cubicBezTo>
                  <a:pt x="271" y="291"/>
                  <a:pt x="276" y="287"/>
                  <a:pt x="280" y="282"/>
                </a:cubicBezTo>
                <a:cubicBezTo>
                  <a:pt x="338" y="282"/>
                  <a:pt x="338" y="282"/>
                  <a:pt x="338" y="282"/>
                </a:cubicBezTo>
                <a:cubicBezTo>
                  <a:pt x="344" y="282"/>
                  <a:pt x="348" y="278"/>
                  <a:pt x="348" y="272"/>
                </a:cubicBezTo>
                <a:cubicBezTo>
                  <a:pt x="348" y="151"/>
                  <a:pt x="348" y="151"/>
                  <a:pt x="348" y="151"/>
                </a:cubicBezTo>
                <a:cubicBezTo>
                  <a:pt x="347" y="145"/>
                  <a:pt x="343" y="141"/>
                  <a:pt x="336" y="141"/>
                </a:cubicBezTo>
                <a:close/>
                <a:moveTo>
                  <a:pt x="42" y="262"/>
                </a:moveTo>
                <a:cubicBezTo>
                  <a:pt x="22" y="262"/>
                  <a:pt x="22" y="262"/>
                  <a:pt x="22" y="262"/>
                </a:cubicBezTo>
                <a:cubicBezTo>
                  <a:pt x="22" y="161"/>
                  <a:pt x="22" y="161"/>
                  <a:pt x="22" y="161"/>
                </a:cubicBezTo>
                <a:cubicBezTo>
                  <a:pt x="42" y="161"/>
                  <a:pt x="42" y="161"/>
                  <a:pt x="42" y="161"/>
                </a:cubicBezTo>
                <a:lnTo>
                  <a:pt x="42" y="262"/>
                </a:lnTo>
                <a:close/>
                <a:moveTo>
                  <a:pt x="266" y="265"/>
                </a:moveTo>
                <a:cubicBezTo>
                  <a:pt x="266" y="266"/>
                  <a:pt x="265" y="270"/>
                  <a:pt x="260" y="271"/>
                </a:cubicBezTo>
                <a:cubicBezTo>
                  <a:pt x="163" y="299"/>
                  <a:pt x="163" y="299"/>
                  <a:pt x="163" y="299"/>
                </a:cubicBezTo>
                <a:cubicBezTo>
                  <a:pt x="162" y="299"/>
                  <a:pt x="161" y="299"/>
                  <a:pt x="160" y="299"/>
                </a:cubicBezTo>
                <a:cubicBezTo>
                  <a:pt x="157" y="299"/>
                  <a:pt x="154" y="298"/>
                  <a:pt x="152" y="297"/>
                </a:cubicBezTo>
                <a:cubicBezTo>
                  <a:pt x="120" y="265"/>
                  <a:pt x="120" y="265"/>
                  <a:pt x="120" y="265"/>
                </a:cubicBezTo>
                <a:cubicBezTo>
                  <a:pt x="118" y="262"/>
                  <a:pt x="115" y="261"/>
                  <a:pt x="114" y="261"/>
                </a:cubicBezTo>
                <a:cubicBezTo>
                  <a:pt x="62" y="261"/>
                  <a:pt x="62" y="261"/>
                  <a:pt x="62" y="261"/>
                </a:cubicBezTo>
                <a:cubicBezTo>
                  <a:pt x="62" y="160"/>
                  <a:pt x="62" y="160"/>
                  <a:pt x="62" y="160"/>
                </a:cubicBezTo>
                <a:cubicBezTo>
                  <a:pt x="80" y="160"/>
                  <a:pt x="80" y="160"/>
                  <a:pt x="80" y="160"/>
                </a:cubicBezTo>
                <a:cubicBezTo>
                  <a:pt x="92" y="160"/>
                  <a:pt x="102" y="153"/>
                  <a:pt x="108" y="143"/>
                </a:cubicBezTo>
                <a:cubicBezTo>
                  <a:pt x="117" y="124"/>
                  <a:pt x="117" y="124"/>
                  <a:pt x="117" y="124"/>
                </a:cubicBezTo>
                <a:cubicBezTo>
                  <a:pt x="119" y="120"/>
                  <a:pt x="123" y="119"/>
                  <a:pt x="127" y="119"/>
                </a:cubicBezTo>
                <a:cubicBezTo>
                  <a:pt x="203" y="119"/>
                  <a:pt x="203" y="119"/>
                  <a:pt x="203" y="119"/>
                </a:cubicBezTo>
                <a:cubicBezTo>
                  <a:pt x="198" y="130"/>
                  <a:pt x="188" y="139"/>
                  <a:pt x="174" y="139"/>
                </a:cubicBezTo>
                <a:cubicBezTo>
                  <a:pt x="166" y="139"/>
                  <a:pt x="166" y="139"/>
                  <a:pt x="166" y="139"/>
                </a:cubicBezTo>
                <a:cubicBezTo>
                  <a:pt x="155" y="139"/>
                  <a:pt x="145" y="146"/>
                  <a:pt x="138" y="156"/>
                </a:cubicBezTo>
                <a:cubicBezTo>
                  <a:pt x="107" y="219"/>
                  <a:pt x="107" y="219"/>
                  <a:pt x="107" y="219"/>
                </a:cubicBezTo>
                <a:cubicBezTo>
                  <a:pt x="106" y="221"/>
                  <a:pt x="106" y="224"/>
                  <a:pt x="107" y="226"/>
                </a:cubicBezTo>
                <a:cubicBezTo>
                  <a:pt x="109" y="229"/>
                  <a:pt x="111" y="231"/>
                  <a:pt x="114" y="233"/>
                </a:cubicBezTo>
                <a:cubicBezTo>
                  <a:pt x="120" y="235"/>
                  <a:pt x="126" y="237"/>
                  <a:pt x="133" y="237"/>
                </a:cubicBezTo>
                <a:cubicBezTo>
                  <a:pt x="151" y="237"/>
                  <a:pt x="169" y="226"/>
                  <a:pt x="179" y="208"/>
                </a:cubicBezTo>
                <a:cubicBezTo>
                  <a:pt x="183" y="201"/>
                  <a:pt x="183" y="201"/>
                  <a:pt x="183" y="201"/>
                </a:cubicBezTo>
                <a:cubicBezTo>
                  <a:pt x="206" y="201"/>
                  <a:pt x="206" y="201"/>
                  <a:pt x="206" y="201"/>
                </a:cubicBezTo>
                <a:cubicBezTo>
                  <a:pt x="208" y="201"/>
                  <a:pt x="211" y="201"/>
                  <a:pt x="212" y="203"/>
                </a:cubicBezTo>
                <a:cubicBezTo>
                  <a:pt x="263" y="254"/>
                  <a:pt x="263" y="254"/>
                  <a:pt x="263" y="254"/>
                </a:cubicBezTo>
                <a:cubicBezTo>
                  <a:pt x="267" y="258"/>
                  <a:pt x="267" y="262"/>
                  <a:pt x="266" y="265"/>
                </a:cubicBezTo>
                <a:close/>
                <a:moveTo>
                  <a:pt x="286" y="252"/>
                </a:moveTo>
                <a:cubicBezTo>
                  <a:pt x="285" y="247"/>
                  <a:pt x="283" y="244"/>
                  <a:pt x="279" y="240"/>
                </a:cubicBezTo>
                <a:cubicBezTo>
                  <a:pt x="229" y="189"/>
                  <a:pt x="229" y="189"/>
                  <a:pt x="229" y="189"/>
                </a:cubicBezTo>
                <a:cubicBezTo>
                  <a:pt x="223" y="184"/>
                  <a:pt x="215" y="180"/>
                  <a:pt x="207" y="180"/>
                </a:cubicBezTo>
                <a:cubicBezTo>
                  <a:pt x="176" y="180"/>
                  <a:pt x="176" y="180"/>
                  <a:pt x="176" y="180"/>
                </a:cubicBezTo>
                <a:cubicBezTo>
                  <a:pt x="173" y="180"/>
                  <a:pt x="170" y="183"/>
                  <a:pt x="168" y="186"/>
                </a:cubicBezTo>
                <a:cubicBezTo>
                  <a:pt x="161" y="200"/>
                  <a:pt x="161" y="200"/>
                  <a:pt x="161" y="200"/>
                </a:cubicBezTo>
                <a:cubicBezTo>
                  <a:pt x="155" y="212"/>
                  <a:pt x="143" y="217"/>
                  <a:pt x="132" y="217"/>
                </a:cubicBezTo>
                <a:cubicBezTo>
                  <a:pt x="157" y="167"/>
                  <a:pt x="157" y="167"/>
                  <a:pt x="157" y="167"/>
                </a:cubicBezTo>
                <a:cubicBezTo>
                  <a:pt x="159" y="163"/>
                  <a:pt x="163" y="161"/>
                  <a:pt x="166" y="161"/>
                </a:cubicBezTo>
                <a:cubicBezTo>
                  <a:pt x="286" y="161"/>
                  <a:pt x="286" y="161"/>
                  <a:pt x="286" y="161"/>
                </a:cubicBezTo>
                <a:lnTo>
                  <a:pt x="286" y="252"/>
                </a:lnTo>
                <a:close/>
                <a:moveTo>
                  <a:pt x="326" y="262"/>
                </a:moveTo>
                <a:cubicBezTo>
                  <a:pt x="306" y="262"/>
                  <a:pt x="306" y="262"/>
                  <a:pt x="306" y="262"/>
                </a:cubicBezTo>
                <a:cubicBezTo>
                  <a:pt x="306" y="161"/>
                  <a:pt x="306" y="161"/>
                  <a:pt x="306" y="161"/>
                </a:cubicBezTo>
                <a:cubicBezTo>
                  <a:pt x="326" y="161"/>
                  <a:pt x="326" y="161"/>
                  <a:pt x="326" y="161"/>
                </a:cubicBezTo>
                <a:lnTo>
                  <a:pt x="326" y="262"/>
                </a:lnTo>
                <a:close/>
                <a:moveTo>
                  <a:pt x="174" y="49"/>
                </a:moveTo>
                <a:cubicBezTo>
                  <a:pt x="179" y="49"/>
                  <a:pt x="184" y="45"/>
                  <a:pt x="184" y="38"/>
                </a:cubicBezTo>
                <a:cubicBezTo>
                  <a:pt x="184" y="10"/>
                  <a:pt x="184" y="10"/>
                  <a:pt x="184" y="10"/>
                </a:cubicBezTo>
                <a:cubicBezTo>
                  <a:pt x="184" y="4"/>
                  <a:pt x="179" y="0"/>
                  <a:pt x="174" y="0"/>
                </a:cubicBezTo>
                <a:cubicBezTo>
                  <a:pt x="168" y="0"/>
                  <a:pt x="163" y="4"/>
                  <a:pt x="163" y="10"/>
                </a:cubicBezTo>
                <a:cubicBezTo>
                  <a:pt x="163" y="38"/>
                  <a:pt x="163" y="38"/>
                  <a:pt x="163" y="38"/>
                </a:cubicBezTo>
                <a:cubicBezTo>
                  <a:pt x="163" y="45"/>
                  <a:pt x="168" y="49"/>
                  <a:pt x="174" y="49"/>
                </a:cubicBezTo>
                <a:close/>
                <a:moveTo>
                  <a:pt x="106" y="77"/>
                </a:moveTo>
                <a:cubicBezTo>
                  <a:pt x="108" y="79"/>
                  <a:pt x="110" y="79"/>
                  <a:pt x="113" y="79"/>
                </a:cubicBezTo>
                <a:cubicBezTo>
                  <a:pt x="115" y="79"/>
                  <a:pt x="118" y="79"/>
                  <a:pt x="120" y="77"/>
                </a:cubicBezTo>
                <a:cubicBezTo>
                  <a:pt x="123" y="73"/>
                  <a:pt x="123" y="67"/>
                  <a:pt x="120" y="63"/>
                </a:cubicBezTo>
                <a:cubicBezTo>
                  <a:pt x="99" y="43"/>
                  <a:pt x="99" y="43"/>
                  <a:pt x="99" y="43"/>
                </a:cubicBezTo>
                <a:cubicBezTo>
                  <a:pt x="97" y="41"/>
                  <a:pt x="95" y="40"/>
                  <a:pt x="93" y="40"/>
                </a:cubicBezTo>
                <a:cubicBezTo>
                  <a:pt x="90" y="40"/>
                  <a:pt x="88" y="41"/>
                  <a:pt x="85" y="43"/>
                </a:cubicBezTo>
                <a:cubicBezTo>
                  <a:pt x="82" y="46"/>
                  <a:pt x="82" y="54"/>
                  <a:pt x="85" y="56"/>
                </a:cubicBezTo>
                <a:lnTo>
                  <a:pt x="106" y="77"/>
                </a:lnTo>
                <a:close/>
                <a:moveTo>
                  <a:pt x="234" y="79"/>
                </a:moveTo>
                <a:cubicBezTo>
                  <a:pt x="237" y="79"/>
                  <a:pt x="240" y="79"/>
                  <a:pt x="241" y="77"/>
                </a:cubicBezTo>
                <a:cubicBezTo>
                  <a:pt x="262" y="56"/>
                  <a:pt x="262" y="56"/>
                  <a:pt x="262" y="56"/>
                </a:cubicBezTo>
                <a:cubicBezTo>
                  <a:pt x="265" y="54"/>
                  <a:pt x="265" y="46"/>
                  <a:pt x="262" y="43"/>
                </a:cubicBezTo>
                <a:cubicBezTo>
                  <a:pt x="260" y="41"/>
                  <a:pt x="257" y="40"/>
                  <a:pt x="255" y="40"/>
                </a:cubicBezTo>
                <a:cubicBezTo>
                  <a:pt x="252" y="40"/>
                  <a:pt x="250" y="41"/>
                  <a:pt x="248" y="43"/>
                </a:cubicBezTo>
                <a:cubicBezTo>
                  <a:pt x="228" y="63"/>
                  <a:pt x="228" y="63"/>
                  <a:pt x="228" y="63"/>
                </a:cubicBezTo>
                <a:cubicBezTo>
                  <a:pt x="224" y="67"/>
                  <a:pt x="224" y="73"/>
                  <a:pt x="228" y="77"/>
                </a:cubicBezTo>
                <a:cubicBezTo>
                  <a:pt x="229" y="79"/>
                  <a:pt x="232" y="79"/>
                  <a:pt x="234" y="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6" name="Freeform 49">
            <a:extLst>
              <a:ext uri="{FF2B5EF4-FFF2-40B4-BE49-F238E27FC236}">
                <a16:creationId xmlns:a16="http://schemas.microsoft.com/office/drawing/2014/main" id="{7A687CD3-274E-01DA-3709-F2268B6A3061}"/>
              </a:ext>
            </a:extLst>
          </p:cNvPr>
          <p:cNvSpPr>
            <a:spLocks noEditPoints="1"/>
          </p:cNvSpPr>
          <p:nvPr/>
        </p:nvSpPr>
        <p:spPr bwMode="auto">
          <a:xfrm>
            <a:off x="4064857" y="3562453"/>
            <a:ext cx="143869" cy="259411"/>
          </a:xfrm>
          <a:custGeom>
            <a:avLst/>
            <a:gdLst>
              <a:gd name="T0" fmla="*/ 86 w 193"/>
              <a:gd name="T1" fmla="*/ 21 h 348"/>
              <a:gd name="T2" fmla="*/ 72 w 193"/>
              <a:gd name="T3" fmla="*/ 62 h 348"/>
              <a:gd name="T4" fmla="*/ 46 w 193"/>
              <a:gd name="T5" fmla="*/ 62 h 348"/>
              <a:gd name="T6" fmla="*/ 32 w 193"/>
              <a:gd name="T7" fmla="*/ 21 h 348"/>
              <a:gd name="T8" fmla="*/ 86 w 193"/>
              <a:gd name="T9" fmla="*/ 21 h 348"/>
              <a:gd name="T10" fmla="*/ 95 w 193"/>
              <a:gd name="T11" fmla="*/ 104 h 348"/>
              <a:gd name="T12" fmla="*/ 172 w 193"/>
              <a:gd name="T13" fmla="*/ 180 h 348"/>
              <a:gd name="T14" fmla="*/ 172 w 193"/>
              <a:gd name="T15" fmla="*/ 194 h 348"/>
              <a:gd name="T16" fmla="*/ 158 w 193"/>
              <a:gd name="T17" fmla="*/ 194 h 348"/>
              <a:gd name="T18" fmla="*/ 100 w 193"/>
              <a:gd name="T19" fmla="*/ 137 h 348"/>
              <a:gd name="T20" fmla="*/ 95 w 193"/>
              <a:gd name="T21" fmla="*/ 104 h 348"/>
              <a:gd name="T22" fmla="*/ 95 w 193"/>
              <a:gd name="T23" fmla="*/ 104 h 348"/>
              <a:gd name="T24" fmla="*/ 72 w 193"/>
              <a:gd name="T25" fmla="*/ 82 h 348"/>
              <a:gd name="T26" fmla="*/ 100 w 193"/>
              <a:gd name="T27" fmla="*/ 274 h 348"/>
              <a:gd name="T28" fmla="*/ 60 w 193"/>
              <a:gd name="T29" fmla="*/ 321 h 348"/>
              <a:gd name="T30" fmla="*/ 20 w 193"/>
              <a:gd name="T31" fmla="*/ 274 h 348"/>
              <a:gd name="T32" fmla="*/ 49 w 193"/>
              <a:gd name="T33" fmla="*/ 82 h 348"/>
              <a:gd name="T34" fmla="*/ 72 w 193"/>
              <a:gd name="T35" fmla="*/ 82 h 348"/>
              <a:gd name="T36" fmla="*/ 20 w 193"/>
              <a:gd name="T37" fmla="*/ 0 h 348"/>
              <a:gd name="T38" fmla="*/ 12 w 193"/>
              <a:gd name="T39" fmla="*/ 5 h 348"/>
              <a:gd name="T40" fmla="*/ 11 w 193"/>
              <a:gd name="T41" fmla="*/ 14 h 348"/>
              <a:gd name="T42" fmla="*/ 30 w 193"/>
              <a:gd name="T43" fmla="*/ 73 h 348"/>
              <a:gd name="T44" fmla="*/ 0 w 193"/>
              <a:gd name="T45" fmla="*/ 275 h 348"/>
              <a:gd name="T46" fmla="*/ 3 w 193"/>
              <a:gd name="T47" fmla="*/ 284 h 348"/>
              <a:gd name="T48" fmla="*/ 53 w 193"/>
              <a:gd name="T49" fmla="*/ 344 h 348"/>
              <a:gd name="T50" fmla="*/ 61 w 193"/>
              <a:gd name="T51" fmla="*/ 348 h 348"/>
              <a:gd name="T52" fmla="*/ 69 w 193"/>
              <a:gd name="T53" fmla="*/ 344 h 348"/>
              <a:gd name="T54" fmla="*/ 119 w 193"/>
              <a:gd name="T55" fmla="*/ 284 h 348"/>
              <a:gd name="T56" fmla="*/ 122 w 193"/>
              <a:gd name="T57" fmla="*/ 275 h 348"/>
              <a:gd name="T58" fmla="*/ 106 w 193"/>
              <a:gd name="T59" fmla="*/ 170 h 348"/>
              <a:gd name="T60" fmla="*/ 147 w 193"/>
              <a:gd name="T61" fmla="*/ 211 h 348"/>
              <a:gd name="T62" fmla="*/ 154 w 193"/>
              <a:gd name="T63" fmla="*/ 214 h 348"/>
              <a:gd name="T64" fmla="*/ 183 w 193"/>
              <a:gd name="T65" fmla="*/ 214 h 348"/>
              <a:gd name="T66" fmla="*/ 193 w 193"/>
              <a:gd name="T67" fmla="*/ 203 h 348"/>
              <a:gd name="T68" fmla="*/ 193 w 193"/>
              <a:gd name="T69" fmla="*/ 175 h 348"/>
              <a:gd name="T70" fmla="*/ 189 w 193"/>
              <a:gd name="T71" fmla="*/ 168 h 348"/>
              <a:gd name="T72" fmla="*/ 91 w 193"/>
              <a:gd name="T73" fmla="*/ 71 h 348"/>
              <a:gd name="T74" fmla="*/ 109 w 193"/>
              <a:gd name="T75" fmla="*/ 14 h 348"/>
              <a:gd name="T76" fmla="*/ 108 w 193"/>
              <a:gd name="T77" fmla="*/ 5 h 348"/>
              <a:gd name="T78" fmla="*/ 100 w 193"/>
              <a:gd name="T79" fmla="*/ 0 h 348"/>
              <a:gd name="T80" fmla="*/ 20 w 193"/>
              <a:gd name="T81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93" h="348">
                <a:moveTo>
                  <a:pt x="86" y="21"/>
                </a:moveTo>
                <a:cubicBezTo>
                  <a:pt x="72" y="62"/>
                  <a:pt x="72" y="62"/>
                  <a:pt x="72" y="62"/>
                </a:cubicBezTo>
                <a:cubicBezTo>
                  <a:pt x="46" y="62"/>
                  <a:pt x="46" y="62"/>
                  <a:pt x="46" y="62"/>
                </a:cubicBezTo>
                <a:cubicBezTo>
                  <a:pt x="32" y="21"/>
                  <a:pt x="32" y="21"/>
                  <a:pt x="32" y="21"/>
                </a:cubicBezTo>
                <a:cubicBezTo>
                  <a:pt x="86" y="21"/>
                  <a:pt x="86" y="21"/>
                  <a:pt x="86" y="21"/>
                </a:cubicBezTo>
                <a:close/>
                <a:moveTo>
                  <a:pt x="95" y="104"/>
                </a:moveTo>
                <a:cubicBezTo>
                  <a:pt x="172" y="180"/>
                  <a:pt x="172" y="180"/>
                  <a:pt x="172" y="180"/>
                </a:cubicBezTo>
                <a:cubicBezTo>
                  <a:pt x="172" y="194"/>
                  <a:pt x="172" y="194"/>
                  <a:pt x="172" y="194"/>
                </a:cubicBezTo>
                <a:cubicBezTo>
                  <a:pt x="158" y="194"/>
                  <a:pt x="158" y="194"/>
                  <a:pt x="158" y="194"/>
                </a:cubicBezTo>
                <a:cubicBezTo>
                  <a:pt x="100" y="137"/>
                  <a:pt x="100" y="137"/>
                  <a:pt x="100" y="137"/>
                </a:cubicBezTo>
                <a:cubicBezTo>
                  <a:pt x="95" y="104"/>
                  <a:pt x="95" y="104"/>
                  <a:pt x="95" y="104"/>
                </a:cubicBezTo>
                <a:cubicBezTo>
                  <a:pt x="95" y="104"/>
                  <a:pt x="95" y="104"/>
                  <a:pt x="95" y="104"/>
                </a:cubicBezTo>
                <a:close/>
                <a:moveTo>
                  <a:pt x="72" y="82"/>
                </a:moveTo>
                <a:cubicBezTo>
                  <a:pt x="100" y="274"/>
                  <a:pt x="100" y="274"/>
                  <a:pt x="100" y="274"/>
                </a:cubicBezTo>
                <a:cubicBezTo>
                  <a:pt x="60" y="321"/>
                  <a:pt x="60" y="321"/>
                  <a:pt x="60" y="321"/>
                </a:cubicBezTo>
                <a:cubicBezTo>
                  <a:pt x="20" y="274"/>
                  <a:pt x="20" y="274"/>
                  <a:pt x="20" y="274"/>
                </a:cubicBezTo>
                <a:cubicBezTo>
                  <a:pt x="49" y="82"/>
                  <a:pt x="49" y="82"/>
                  <a:pt x="49" y="82"/>
                </a:cubicBezTo>
                <a:cubicBezTo>
                  <a:pt x="72" y="82"/>
                  <a:pt x="72" y="82"/>
                  <a:pt x="72" y="82"/>
                </a:cubicBezTo>
                <a:close/>
                <a:moveTo>
                  <a:pt x="20" y="0"/>
                </a:moveTo>
                <a:cubicBezTo>
                  <a:pt x="16" y="0"/>
                  <a:pt x="14" y="1"/>
                  <a:pt x="12" y="5"/>
                </a:cubicBezTo>
                <a:cubicBezTo>
                  <a:pt x="9" y="8"/>
                  <a:pt x="9" y="11"/>
                  <a:pt x="11" y="14"/>
                </a:cubicBezTo>
                <a:cubicBezTo>
                  <a:pt x="30" y="73"/>
                  <a:pt x="30" y="73"/>
                  <a:pt x="30" y="73"/>
                </a:cubicBezTo>
                <a:cubicBezTo>
                  <a:pt x="0" y="275"/>
                  <a:pt x="0" y="275"/>
                  <a:pt x="0" y="275"/>
                </a:cubicBezTo>
                <a:cubicBezTo>
                  <a:pt x="0" y="277"/>
                  <a:pt x="0" y="281"/>
                  <a:pt x="3" y="284"/>
                </a:cubicBezTo>
                <a:cubicBezTo>
                  <a:pt x="53" y="344"/>
                  <a:pt x="53" y="344"/>
                  <a:pt x="53" y="344"/>
                </a:cubicBezTo>
                <a:cubicBezTo>
                  <a:pt x="55" y="346"/>
                  <a:pt x="58" y="348"/>
                  <a:pt x="61" y="348"/>
                </a:cubicBezTo>
                <a:cubicBezTo>
                  <a:pt x="64" y="348"/>
                  <a:pt x="67" y="346"/>
                  <a:pt x="69" y="344"/>
                </a:cubicBezTo>
                <a:cubicBezTo>
                  <a:pt x="119" y="284"/>
                  <a:pt x="119" y="284"/>
                  <a:pt x="119" y="284"/>
                </a:cubicBezTo>
                <a:cubicBezTo>
                  <a:pt x="122" y="281"/>
                  <a:pt x="122" y="278"/>
                  <a:pt x="122" y="275"/>
                </a:cubicBezTo>
                <a:cubicBezTo>
                  <a:pt x="106" y="170"/>
                  <a:pt x="106" y="170"/>
                  <a:pt x="106" y="170"/>
                </a:cubicBezTo>
                <a:cubicBezTo>
                  <a:pt x="147" y="211"/>
                  <a:pt x="147" y="211"/>
                  <a:pt x="147" y="211"/>
                </a:cubicBezTo>
                <a:cubicBezTo>
                  <a:pt x="150" y="212"/>
                  <a:pt x="152" y="214"/>
                  <a:pt x="154" y="214"/>
                </a:cubicBezTo>
                <a:cubicBezTo>
                  <a:pt x="183" y="214"/>
                  <a:pt x="183" y="214"/>
                  <a:pt x="183" y="214"/>
                </a:cubicBezTo>
                <a:cubicBezTo>
                  <a:pt x="188" y="214"/>
                  <a:pt x="193" y="210"/>
                  <a:pt x="193" y="203"/>
                </a:cubicBezTo>
                <a:cubicBezTo>
                  <a:pt x="193" y="175"/>
                  <a:pt x="193" y="175"/>
                  <a:pt x="193" y="175"/>
                </a:cubicBezTo>
                <a:cubicBezTo>
                  <a:pt x="193" y="173"/>
                  <a:pt x="192" y="169"/>
                  <a:pt x="189" y="168"/>
                </a:cubicBezTo>
                <a:cubicBezTo>
                  <a:pt x="91" y="71"/>
                  <a:pt x="91" y="71"/>
                  <a:pt x="91" y="71"/>
                </a:cubicBezTo>
                <a:cubicBezTo>
                  <a:pt x="109" y="14"/>
                  <a:pt x="109" y="14"/>
                  <a:pt x="109" y="14"/>
                </a:cubicBezTo>
                <a:cubicBezTo>
                  <a:pt x="110" y="11"/>
                  <a:pt x="109" y="8"/>
                  <a:pt x="108" y="5"/>
                </a:cubicBezTo>
                <a:cubicBezTo>
                  <a:pt x="106" y="3"/>
                  <a:pt x="104" y="0"/>
                  <a:pt x="100" y="0"/>
                </a:cubicBezTo>
                <a:lnTo>
                  <a:pt x="2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7" name="Freeform 50">
            <a:extLst>
              <a:ext uri="{FF2B5EF4-FFF2-40B4-BE49-F238E27FC236}">
                <a16:creationId xmlns:a16="http://schemas.microsoft.com/office/drawing/2014/main" id="{1C960498-BF5B-B64B-E616-9A8B29ABB5EC}"/>
              </a:ext>
            </a:extLst>
          </p:cNvPr>
          <p:cNvSpPr>
            <a:spLocks noEditPoints="1"/>
          </p:cNvSpPr>
          <p:nvPr/>
        </p:nvSpPr>
        <p:spPr bwMode="auto">
          <a:xfrm>
            <a:off x="4006713" y="3016795"/>
            <a:ext cx="259411" cy="258666"/>
          </a:xfrm>
          <a:custGeom>
            <a:avLst/>
            <a:gdLst>
              <a:gd name="T0" fmla="*/ 327 w 348"/>
              <a:gd name="T1" fmla="*/ 225 h 347"/>
              <a:gd name="T2" fmla="*/ 338 w 348"/>
              <a:gd name="T3" fmla="*/ 41 h 347"/>
              <a:gd name="T4" fmla="*/ 338 w 348"/>
              <a:gd name="T5" fmla="*/ 21 h 347"/>
              <a:gd name="T6" fmla="*/ 185 w 348"/>
              <a:gd name="T7" fmla="*/ 10 h 347"/>
              <a:gd name="T8" fmla="*/ 164 w 348"/>
              <a:gd name="T9" fmla="*/ 10 h 347"/>
              <a:gd name="T10" fmla="*/ 11 w 348"/>
              <a:gd name="T11" fmla="*/ 21 h 347"/>
              <a:gd name="T12" fmla="*/ 11 w 348"/>
              <a:gd name="T13" fmla="*/ 41 h 347"/>
              <a:gd name="T14" fmla="*/ 22 w 348"/>
              <a:gd name="T15" fmla="*/ 225 h 347"/>
              <a:gd name="T16" fmla="*/ 1 w 348"/>
              <a:gd name="T17" fmla="*/ 236 h 347"/>
              <a:gd name="T18" fmla="*/ 139 w 348"/>
              <a:gd name="T19" fmla="*/ 246 h 347"/>
              <a:gd name="T20" fmla="*/ 110 w 348"/>
              <a:gd name="T21" fmla="*/ 346 h 347"/>
              <a:gd name="T22" fmla="*/ 123 w 348"/>
              <a:gd name="T23" fmla="*/ 340 h 347"/>
              <a:gd name="T24" fmla="*/ 164 w 348"/>
              <a:gd name="T25" fmla="*/ 286 h 347"/>
              <a:gd name="T26" fmla="*/ 174 w 348"/>
              <a:gd name="T27" fmla="*/ 326 h 347"/>
              <a:gd name="T28" fmla="*/ 185 w 348"/>
              <a:gd name="T29" fmla="*/ 286 h 347"/>
              <a:gd name="T30" fmla="*/ 227 w 348"/>
              <a:gd name="T31" fmla="*/ 340 h 347"/>
              <a:gd name="T32" fmla="*/ 239 w 348"/>
              <a:gd name="T33" fmla="*/ 346 h 347"/>
              <a:gd name="T34" fmla="*/ 210 w 348"/>
              <a:gd name="T35" fmla="*/ 246 h 347"/>
              <a:gd name="T36" fmla="*/ 348 w 348"/>
              <a:gd name="T37" fmla="*/ 236 h 347"/>
              <a:gd name="T38" fmla="*/ 163 w 348"/>
              <a:gd name="T39" fmla="*/ 265 h 347"/>
              <a:gd name="T40" fmla="*/ 160 w 348"/>
              <a:gd name="T41" fmla="*/ 244 h 347"/>
              <a:gd name="T42" fmla="*/ 163 w 348"/>
              <a:gd name="T43" fmla="*/ 265 h 347"/>
              <a:gd name="T44" fmla="*/ 184 w 348"/>
              <a:gd name="T45" fmla="*/ 244 h 347"/>
              <a:gd name="T46" fmla="*/ 196 w 348"/>
              <a:gd name="T47" fmla="*/ 265 h 347"/>
              <a:gd name="T48" fmla="*/ 306 w 348"/>
              <a:gd name="T49" fmla="*/ 225 h 347"/>
              <a:gd name="T50" fmla="*/ 41 w 348"/>
              <a:gd name="T51" fmla="*/ 41 h 347"/>
              <a:gd name="T52" fmla="*/ 306 w 348"/>
              <a:gd name="T53" fmla="*/ 225 h 347"/>
              <a:gd name="T54" fmla="*/ 113 w 348"/>
              <a:gd name="T55" fmla="*/ 207 h 347"/>
              <a:gd name="T56" fmla="*/ 123 w 348"/>
              <a:gd name="T57" fmla="*/ 155 h 347"/>
              <a:gd name="T58" fmla="*/ 72 w 348"/>
              <a:gd name="T59" fmla="*/ 145 h 347"/>
              <a:gd name="T60" fmla="*/ 62 w 348"/>
              <a:gd name="T61" fmla="*/ 196 h 347"/>
              <a:gd name="T62" fmla="*/ 82 w 348"/>
              <a:gd name="T63" fmla="*/ 165 h 347"/>
              <a:gd name="T64" fmla="*/ 102 w 348"/>
              <a:gd name="T65" fmla="*/ 186 h 347"/>
              <a:gd name="T66" fmla="*/ 82 w 348"/>
              <a:gd name="T67" fmla="*/ 165 h 347"/>
              <a:gd name="T68" fmla="*/ 194 w 348"/>
              <a:gd name="T69" fmla="*/ 207 h 347"/>
              <a:gd name="T70" fmla="*/ 205 w 348"/>
              <a:gd name="T71" fmla="*/ 196 h 347"/>
              <a:gd name="T72" fmla="*/ 194 w 348"/>
              <a:gd name="T73" fmla="*/ 104 h 347"/>
              <a:gd name="T74" fmla="*/ 143 w 348"/>
              <a:gd name="T75" fmla="*/ 114 h 347"/>
              <a:gd name="T76" fmla="*/ 155 w 348"/>
              <a:gd name="T77" fmla="*/ 207 h 347"/>
              <a:gd name="T78" fmla="*/ 184 w 348"/>
              <a:gd name="T79" fmla="*/ 123 h 347"/>
              <a:gd name="T80" fmla="*/ 164 w 348"/>
              <a:gd name="T81" fmla="*/ 184 h 347"/>
              <a:gd name="T82" fmla="*/ 234 w 348"/>
              <a:gd name="T83" fmla="*/ 205 h 347"/>
              <a:gd name="T84" fmla="*/ 285 w 348"/>
              <a:gd name="T85" fmla="*/ 195 h 347"/>
              <a:gd name="T86" fmla="*/ 275 w 348"/>
              <a:gd name="T87" fmla="*/ 62 h 347"/>
              <a:gd name="T88" fmla="*/ 224 w 348"/>
              <a:gd name="T89" fmla="*/ 72 h 347"/>
              <a:gd name="T90" fmla="*/ 234 w 348"/>
              <a:gd name="T91" fmla="*/ 205 h 347"/>
              <a:gd name="T92" fmla="*/ 265 w 348"/>
              <a:gd name="T93" fmla="*/ 83 h 347"/>
              <a:gd name="T94" fmla="*/ 245 w 348"/>
              <a:gd name="T95" fmla="*/ 186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8" h="347">
                <a:moveTo>
                  <a:pt x="338" y="225"/>
                </a:moveTo>
                <a:cubicBezTo>
                  <a:pt x="327" y="225"/>
                  <a:pt x="327" y="225"/>
                  <a:pt x="327" y="225"/>
                </a:cubicBezTo>
                <a:cubicBezTo>
                  <a:pt x="327" y="41"/>
                  <a:pt x="327" y="41"/>
                  <a:pt x="327" y="41"/>
                </a:cubicBezTo>
                <a:cubicBezTo>
                  <a:pt x="338" y="41"/>
                  <a:pt x="338" y="41"/>
                  <a:pt x="338" y="41"/>
                </a:cubicBezTo>
                <a:cubicBezTo>
                  <a:pt x="344" y="41"/>
                  <a:pt x="348" y="37"/>
                  <a:pt x="348" y="31"/>
                </a:cubicBezTo>
                <a:cubicBezTo>
                  <a:pt x="348" y="26"/>
                  <a:pt x="344" y="21"/>
                  <a:pt x="338" y="21"/>
                </a:cubicBezTo>
                <a:cubicBezTo>
                  <a:pt x="185" y="21"/>
                  <a:pt x="185" y="21"/>
                  <a:pt x="185" y="21"/>
                </a:cubicBezTo>
                <a:cubicBezTo>
                  <a:pt x="185" y="10"/>
                  <a:pt x="185" y="10"/>
                  <a:pt x="185" y="10"/>
                </a:cubicBezTo>
                <a:cubicBezTo>
                  <a:pt x="185" y="5"/>
                  <a:pt x="180" y="0"/>
                  <a:pt x="174" y="0"/>
                </a:cubicBezTo>
                <a:cubicBezTo>
                  <a:pt x="169" y="0"/>
                  <a:pt x="164" y="5"/>
                  <a:pt x="164" y="10"/>
                </a:cubicBezTo>
                <a:cubicBezTo>
                  <a:pt x="164" y="21"/>
                  <a:pt x="164" y="21"/>
                  <a:pt x="164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5" y="21"/>
                  <a:pt x="0" y="26"/>
                  <a:pt x="0" y="31"/>
                </a:cubicBezTo>
                <a:cubicBezTo>
                  <a:pt x="0" y="37"/>
                  <a:pt x="5" y="41"/>
                  <a:pt x="11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225"/>
                  <a:pt x="22" y="225"/>
                  <a:pt x="22" y="225"/>
                </a:cubicBezTo>
                <a:cubicBezTo>
                  <a:pt x="11" y="225"/>
                  <a:pt x="11" y="225"/>
                  <a:pt x="11" y="225"/>
                </a:cubicBezTo>
                <a:cubicBezTo>
                  <a:pt x="6" y="225"/>
                  <a:pt x="1" y="229"/>
                  <a:pt x="1" y="236"/>
                </a:cubicBezTo>
                <a:cubicBezTo>
                  <a:pt x="1" y="241"/>
                  <a:pt x="6" y="246"/>
                  <a:pt x="11" y="246"/>
                </a:cubicBezTo>
                <a:cubicBezTo>
                  <a:pt x="139" y="246"/>
                  <a:pt x="139" y="246"/>
                  <a:pt x="139" y="246"/>
                </a:cubicBezTo>
                <a:cubicBezTo>
                  <a:pt x="104" y="333"/>
                  <a:pt x="104" y="333"/>
                  <a:pt x="104" y="333"/>
                </a:cubicBezTo>
                <a:cubicBezTo>
                  <a:pt x="103" y="339"/>
                  <a:pt x="104" y="344"/>
                  <a:pt x="110" y="346"/>
                </a:cubicBezTo>
                <a:cubicBezTo>
                  <a:pt x="112" y="346"/>
                  <a:pt x="113" y="347"/>
                  <a:pt x="114" y="347"/>
                </a:cubicBezTo>
                <a:cubicBezTo>
                  <a:pt x="119" y="347"/>
                  <a:pt x="122" y="344"/>
                  <a:pt x="123" y="340"/>
                </a:cubicBezTo>
                <a:cubicBezTo>
                  <a:pt x="145" y="286"/>
                  <a:pt x="145" y="286"/>
                  <a:pt x="145" y="286"/>
                </a:cubicBezTo>
                <a:cubicBezTo>
                  <a:pt x="164" y="286"/>
                  <a:pt x="164" y="286"/>
                  <a:pt x="164" y="286"/>
                </a:cubicBezTo>
                <a:cubicBezTo>
                  <a:pt x="164" y="316"/>
                  <a:pt x="164" y="316"/>
                  <a:pt x="164" y="316"/>
                </a:cubicBezTo>
                <a:cubicBezTo>
                  <a:pt x="164" y="321"/>
                  <a:pt x="169" y="326"/>
                  <a:pt x="174" y="326"/>
                </a:cubicBezTo>
                <a:cubicBezTo>
                  <a:pt x="181" y="326"/>
                  <a:pt x="185" y="321"/>
                  <a:pt x="185" y="316"/>
                </a:cubicBezTo>
                <a:cubicBezTo>
                  <a:pt x="185" y="286"/>
                  <a:pt x="185" y="286"/>
                  <a:pt x="185" y="286"/>
                </a:cubicBezTo>
                <a:cubicBezTo>
                  <a:pt x="205" y="286"/>
                  <a:pt x="205" y="286"/>
                  <a:pt x="205" y="286"/>
                </a:cubicBezTo>
                <a:cubicBezTo>
                  <a:pt x="227" y="340"/>
                  <a:pt x="227" y="340"/>
                  <a:pt x="227" y="340"/>
                </a:cubicBezTo>
                <a:cubicBezTo>
                  <a:pt x="228" y="344"/>
                  <a:pt x="232" y="347"/>
                  <a:pt x="235" y="347"/>
                </a:cubicBezTo>
                <a:cubicBezTo>
                  <a:pt x="237" y="347"/>
                  <a:pt x="238" y="346"/>
                  <a:pt x="239" y="346"/>
                </a:cubicBezTo>
                <a:cubicBezTo>
                  <a:pt x="245" y="343"/>
                  <a:pt x="247" y="338"/>
                  <a:pt x="245" y="333"/>
                </a:cubicBezTo>
                <a:cubicBezTo>
                  <a:pt x="210" y="246"/>
                  <a:pt x="210" y="246"/>
                  <a:pt x="210" y="246"/>
                </a:cubicBezTo>
                <a:cubicBezTo>
                  <a:pt x="338" y="246"/>
                  <a:pt x="338" y="246"/>
                  <a:pt x="338" y="246"/>
                </a:cubicBezTo>
                <a:cubicBezTo>
                  <a:pt x="344" y="246"/>
                  <a:pt x="348" y="241"/>
                  <a:pt x="348" y="236"/>
                </a:cubicBezTo>
                <a:cubicBezTo>
                  <a:pt x="348" y="229"/>
                  <a:pt x="344" y="225"/>
                  <a:pt x="338" y="225"/>
                </a:cubicBezTo>
                <a:close/>
                <a:moveTo>
                  <a:pt x="163" y="265"/>
                </a:moveTo>
                <a:cubicBezTo>
                  <a:pt x="151" y="265"/>
                  <a:pt x="151" y="265"/>
                  <a:pt x="151" y="265"/>
                </a:cubicBezTo>
                <a:cubicBezTo>
                  <a:pt x="160" y="244"/>
                  <a:pt x="160" y="244"/>
                  <a:pt x="160" y="244"/>
                </a:cubicBezTo>
                <a:cubicBezTo>
                  <a:pt x="163" y="244"/>
                  <a:pt x="163" y="244"/>
                  <a:pt x="163" y="244"/>
                </a:cubicBezTo>
                <a:lnTo>
                  <a:pt x="163" y="265"/>
                </a:lnTo>
                <a:close/>
                <a:moveTo>
                  <a:pt x="184" y="265"/>
                </a:moveTo>
                <a:cubicBezTo>
                  <a:pt x="184" y="244"/>
                  <a:pt x="184" y="244"/>
                  <a:pt x="184" y="244"/>
                </a:cubicBezTo>
                <a:cubicBezTo>
                  <a:pt x="187" y="244"/>
                  <a:pt x="187" y="244"/>
                  <a:pt x="187" y="244"/>
                </a:cubicBezTo>
                <a:cubicBezTo>
                  <a:pt x="196" y="265"/>
                  <a:pt x="196" y="265"/>
                  <a:pt x="196" y="265"/>
                </a:cubicBezTo>
                <a:lnTo>
                  <a:pt x="184" y="265"/>
                </a:lnTo>
                <a:close/>
                <a:moveTo>
                  <a:pt x="306" y="225"/>
                </a:moveTo>
                <a:cubicBezTo>
                  <a:pt x="41" y="225"/>
                  <a:pt x="41" y="225"/>
                  <a:pt x="41" y="225"/>
                </a:cubicBezTo>
                <a:cubicBezTo>
                  <a:pt x="41" y="41"/>
                  <a:pt x="41" y="41"/>
                  <a:pt x="41" y="41"/>
                </a:cubicBezTo>
                <a:cubicBezTo>
                  <a:pt x="306" y="41"/>
                  <a:pt x="306" y="41"/>
                  <a:pt x="306" y="41"/>
                </a:cubicBezTo>
                <a:lnTo>
                  <a:pt x="306" y="225"/>
                </a:lnTo>
                <a:close/>
                <a:moveTo>
                  <a:pt x="72" y="207"/>
                </a:moveTo>
                <a:cubicBezTo>
                  <a:pt x="113" y="207"/>
                  <a:pt x="113" y="207"/>
                  <a:pt x="113" y="207"/>
                </a:cubicBezTo>
                <a:cubicBezTo>
                  <a:pt x="118" y="207"/>
                  <a:pt x="123" y="202"/>
                  <a:pt x="123" y="196"/>
                </a:cubicBezTo>
                <a:cubicBezTo>
                  <a:pt x="123" y="155"/>
                  <a:pt x="123" y="155"/>
                  <a:pt x="123" y="155"/>
                </a:cubicBezTo>
                <a:cubicBezTo>
                  <a:pt x="123" y="150"/>
                  <a:pt x="118" y="145"/>
                  <a:pt x="113" y="145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67" y="145"/>
                  <a:pt x="62" y="150"/>
                  <a:pt x="62" y="155"/>
                </a:cubicBezTo>
                <a:cubicBezTo>
                  <a:pt x="62" y="196"/>
                  <a:pt x="62" y="196"/>
                  <a:pt x="62" y="196"/>
                </a:cubicBezTo>
                <a:cubicBezTo>
                  <a:pt x="62" y="202"/>
                  <a:pt x="67" y="207"/>
                  <a:pt x="72" y="207"/>
                </a:cubicBezTo>
                <a:close/>
                <a:moveTo>
                  <a:pt x="82" y="165"/>
                </a:moveTo>
                <a:cubicBezTo>
                  <a:pt x="102" y="165"/>
                  <a:pt x="102" y="165"/>
                  <a:pt x="102" y="165"/>
                </a:cubicBezTo>
                <a:cubicBezTo>
                  <a:pt x="102" y="186"/>
                  <a:pt x="102" y="186"/>
                  <a:pt x="102" y="186"/>
                </a:cubicBezTo>
                <a:cubicBezTo>
                  <a:pt x="82" y="186"/>
                  <a:pt x="82" y="186"/>
                  <a:pt x="82" y="186"/>
                </a:cubicBezTo>
                <a:lnTo>
                  <a:pt x="82" y="165"/>
                </a:lnTo>
                <a:close/>
                <a:moveTo>
                  <a:pt x="155" y="207"/>
                </a:moveTo>
                <a:cubicBezTo>
                  <a:pt x="194" y="207"/>
                  <a:pt x="194" y="207"/>
                  <a:pt x="194" y="207"/>
                </a:cubicBezTo>
                <a:cubicBezTo>
                  <a:pt x="194" y="206"/>
                  <a:pt x="194" y="206"/>
                  <a:pt x="194" y="206"/>
                </a:cubicBezTo>
                <a:cubicBezTo>
                  <a:pt x="201" y="206"/>
                  <a:pt x="205" y="201"/>
                  <a:pt x="205" y="196"/>
                </a:cubicBezTo>
                <a:cubicBezTo>
                  <a:pt x="205" y="114"/>
                  <a:pt x="205" y="114"/>
                  <a:pt x="205" y="114"/>
                </a:cubicBezTo>
                <a:cubicBezTo>
                  <a:pt x="205" y="108"/>
                  <a:pt x="201" y="104"/>
                  <a:pt x="194" y="104"/>
                </a:cubicBezTo>
                <a:cubicBezTo>
                  <a:pt x="155" y="104"/>
                  <a:pt x="155" y="104"/>
                  <a:pt x="155" y="104"/>
                </a:cubicBezTo>
                <a:cubicBezTo>
                  <a:pt x="148" y="104"/>
                  <a:pt x="143" y="108"/>
                  <a:pt x="143" y="114"/>
                </a:cubicBezTo>
                <a:cubicBezTo>
                  <a:pt x="143" y="197"/>
                  <a:pt x="143" y="197"/>
                  <a:pt x="143" y="197"/>
                </a:cubicBezTo>
                <a:cubicBezTo>
                  <a:pt x="143" y="202"/>
                  <a:pt x="148" y="207"/>
                  <a:pt x="155" y="207"/>
                </a:cubicBezTo>
                <a:close/>
                <a:moveTo>
                  <a:pt x="164" y="123"/>
                </a:moveTo>
                <a:cubicBezTo>
                  <a:pt x="184" y="123"/>
                  <a:pt x="184" y="123"/>
                  <a:pt x="184" y="123"/>
                </a:cubicBezTo>
                <a:cubicBezTo>
                  <a:pt x="184" y="184"/>
                  <a:pt x="184" y="184"/>
                  <a:pt x="184" y="184"/>
                </a:cubicBezTo>
                <a:cubicBezTo>
                  <a:pt x="164" y="184"/>
                  <a:pt x="164" y="184"/>
                  <a:pt x="164" y="184"/>
                </a:cubicBezTo>
                <a:lnTo>
                  <a:pt x="164" y="123"/>
                </a:lnTo>
                <a:close/>
                <a:moveTo>
                  <a:pt x="234" y="205"/>
                </a:moveTo>
                <a:cubicBezTo>
                  <a:pt x="275" y="205"/>
                  <a:pt x="275" y="205"/>
                  <a:pt x="275" y="205"/>
                </a:cubicBezTo>
                <a:cubicBezTo>
                  <a:pt x="280" y="205"/>
                  <a:pt x="285" y="201"/>
                  <a:pt x="285" y="195"/>
                </a:cubicBezTo>
                <a:cubicBezTo>
                  <a:pt x="285" y="72"/>
                  <a:pt x="285" y="72"/>
                  <a:pt x="285" y="72"/>
                </a:cubicBezTo>
                <a:cubicBezTo>
                  <a:pt x="285" y="67"/>
                  <a:pt x="280" y="62"/>
                  <a:pt x="275" y="62"/>
                </a:cubicBezTo>
                <a:cubicBezTo>
                  <a:pt x="234" y="62"/>
                  <a:pt x="234" y="62"/>
                  <a:pt x="234" y="62"/>
                </a:cubicBezTo>
                <a:cubicBezTo>
                  <a:pt x="229" y="62"/>
                  <a:pt x="224" y="67"/>
                  <a:pt x="224" y="72"/>
                </a:cubicBezTo>
                <a:cubicBezTo>
                  <a:pt x="224" y="195"/>
                  <a:pt x="224" y="195"/>
                  <a:pt x="224" y="195"/>
                </a:cubicBezTo>
                <a:cubicBezTo>
                  <a:pt x="224" y="201"/>
                  <a:pt x="229" y="205"/>
                  <a:pt x="234" y="205"/>
                </a:cubicBezTo>
                <a:close/>
                <a:moveTo>
                  <a:pt x="245" y="83"/>
                </a:moveTo>
                <a:cubicBezTo>
                  <a:pt x="265" y="83"/>
                  <a:pt x="265" y="83"/>
                  <a:pt x="265" y="83"/>
                </a:cubicBezTo>
                <a:cubicBezTo>
                  <a:pt x="265" y="186"/>
                  <a:pt x="265" y="186"/>
                  <a:pt x="265" y="186"/>
                </a:cubicBezTo>
                <a:cubicBezTo>
                  <a:pt x="245" y="186"/>
                  <a:pt x="245" y="186"/>
                  <a:pt x="245" y="186"/>
                </a:cubicBezTo>
                <a:lnTo>
                  <a:pt x="245" y="8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8" name="Freeform 56">
            <a:extLst>
              <a:ext uri="{FF2B5EF4-FFF2-40B4-BE49-F238E27FC236}">
                <a16:creationId xmlns:a16="http://schemas.microsoft.com/office/drawing/2014/main" id="{EE4E8459-5982-737A-4F2E-C2C00B8DB358}"/>
              </a:ext>
            </a:extLst>
          </p:cNvPr>
          <p:cNvSpPr>
            <a:spLocks noEditPoints="1"/>
          </p:cNvSpPr>
          <p:nvPr/>
        </p:nvSpPr>
        <p:spPr bwMode="auto">
          <a:xfrm>
            <a:off x="4580698" y="1377957"/>
            <a:ext cx="200522" cy="259411"/>
          </a:xfrm>
          <a:custGeom>
            <a:avLst/>
            <a:gdLst>
              <a:gd name="T0" fmla="*/ 158 w 269"/>
              <a:gd name="T1" fmla="*/ 82 h 348"/>
              <a:gd name="T2" fmla="*/ 116 w 269"/>
              <a:gd name="T3" fmla="*/ 82 h 348"/>
              <a:gd name="T4" fmla="*/ 138 w 269"/>
              <a:gd name="T5" fmla="*/ 123 h 348"/>
              <a:gd name="T6" fmla="*/ 189 w 269"/>
              <a:gd name="T7" fmla="*/ 185 h 348"/>
              <a:gd name="T8" fmla="*/ 87 w 269"/>
              <a:gd name="T9" fmla="*/ 174 h 348"/>
              <a:gd name="T10" fmla="*/ 139 w 269"/>
              <a:gd name="T11" fmla="*/ 20 h 348"/>
              <a:gd name="T12" fmla="*/ 214 w 269"/>
              <a:gd name="T13" fmla="*/ 214 h 348"/>
              <a:gd name="T14" fmla="*/ 189 w 269"/>
              <a:gd name="T15" fmla="*/ 244 h 348"/>
              <a:gd name="T16" fmla="*/ 148 w 269"/>
              <a:gd name="T17" fmla="*/ 206 h 348"/>
              <a:gd name="T18" fmla="*/ 209 w 269"/>
              <a:gd name="T19" fmla="*/ 195 h 348"/>
              <a:gd name="T20" fmla="*/ 168 w 269"/>
              <a:gd name="T21" fmla="*/ 109 h 348"/>
              <a:gd name="T22" fmla="*/ 139 w 269"/>
              <a:gd name="T23" fmla="*/ 43 h 348"/>
              <a:gd name="T24" fmla="*/ 108 w 269"/>
              <a:gd name="T25" fmla="*/ 109 h 348"/>
              <a:gd name="T26" fmla="*/ 68 w 269"/>
              <a:gd name="T27" fmla="*/ 195 h 348"/>
              <a:gd name="T28" fmla="*/ 129 w 269"/>
              <a:gd name="T29" fmla="*/ 206 h 348"/>
              <a:gd name="T30" fmla="*/ 86 w 269"/>
              <a:gd name="T31" fmla="*/ 247 h 348"/>
              <a:gd name="T32" fmla="*/ 69 w 269"/>
              <a:gd name="T33" fmla="*/ 222 h 348"/>
              <a:gd name="T34" fmla="*/ 27 w 269"/>
              <a:gd name="T35" fmla="*/ 114 h 348"/>
              <a:gd name="T36" fmla="*/ 139 w 269"/>
              <a:gd name="T37" fmla="*/ 20 h 348"/>
              <a:gd name="T38" fmla="*/ 189 w 269"/>
              <a:gd name="T39" fmla="*/ 277 h 348"/>
              <a:gd name="T40" fmla="*/ 97 w 269"/>
              <a:gd name="T41" fmla="*/ 288 h 348"/>
              <a:gd name="T42" fmla="*/ 87 w 269"/>
              <a:gd name="T43" fmla="*/ 267 h 348"/>
              <a:gd name="T44" fmla="*/ 167 w 269"/>
              <a:gd name="T45" fmla="*/ 307 h 348"/>
              <a:gd name="T46" fmla="*/ 157 w 269"/>
              <a:gd name="T47" fmla="*/ 329 h 348"/>
              <a:gd name="T48" fmla="*/ 106 w 269"/>
              <a:gd name="T49" fmla="*/ 318 h 348"/>
              <a:gd name="T50" fmla="*/ 167 w 269"/>
              <a:gd name="T51" fmla="*/ 307 h 348"/>
              <a:gd name="T52" fmla="*/ 121 w 269"/>
              <a:gd name="T53" fmla="*/ 1 h 348"/>
              <a:gd name="T54" fmla="*/ 46 w 269"/>
              <a:gd name="T55" fmla="*/ 228 h 348"/>
              <a:gd name="T56" fmla="*/ 65 w 269"/>
              <a:gd name="T57" fmla="*/ 256 h 348"/>
              <a:gd name="T58" fmla="*/ 87 w 269"/>
              <a:gd name="T59" fmla="*/ 306 h 348"/>
              <a:gd name="T60" fmla="*/ 116 w 269"/>
              <a:gd name="T61" fmla="*/ 348 h 348"/>
              <a:gd name="T62" fmla="*/ 188 w 269"/>
              <a:gd name="T63" fmla="*/ 318 h 348"/>
              <a:gd name="T64" fmla="*/ 208 w 269"/>
              <a:gd name="T65" fmla="*/ 278 h 348"/>
              <a:gd name="T66" fmla="*/ 217 w 269"/>
              <a:gd name="T67" fmla="*/ 238 h 348"/>
              <a:gd name="T68" fmla="*/ 269 w 269"/>
              <a:gd name="T69" fmla="*/ 13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69" h="348">
                <a:moveTo>
                  <a:pt x="138" y="61"/>
                </a:moveTo>
                <a:cubicBezTo>
                  <a:pt x="149" y="61"/>
                  <a:pt x="158" y="70"/>
                  <a:pt x="158" y="82"/>
                </a:cubicBezTo>
                <a:cubicBezTo>
                  <a:pt x="158" y="94"/>
                  <a:pt x="149" y="103"/>
                  <a:pt x="138" y="103"/>
                </a:cubicBezTo>
                <a:cubicBezTo>
                  <a:pt x="126" y="103"/>
                  <a:pt x="116" y="94"/>
                  <a:pt x="116" y="82"/>
                </a:cubicBezTo>
                <a:cubicBezTo>
                  <a:pt x="116" y="70"/>
                  <a:pt x="126" y="61"/>
                  <a:pt x="138" y="61"/>
                </a:cubicBezTo>
                <a:close/>
                <a:moveTo>
                  <a:pt x="138" y="123"/>
                </a:moveTo>
                <a:cubicBezTo>
                  <a:pt x="165" y="123"/>
                  <a:pt x="189" y="146"/>
                  <a:pt x="189" y="174"/>
                </a:cubicBezTo>
                <a:cubicBezTo>
                  <a:pt x="189" y="185"/>
                  <a:pt x="189" y="185"/>
                  <a:pt x="189" y="185"/>
                </a:cubicBezTo>
                <a:cubicBezTo>
                  <a:pt x="87" y="185"/>
                  <a:pt x="87" y="185"/>
                  <a:pt x="87" y="185"/>
                </a:cubicBezTo>
                <a:cubicBezTo>
                  <a:pt x="87" y="174"/>
                  <a:pt x="87" y="174"/>
                  <a:pt x="87" y="174"/>
                </a:cubicBezTo>
                <a:cubicBezTo>
                  <a:pt x="87" y="145"/>
                  <a:pt x="110" y="123"/>
                  <a:pt x="138" y="123"/>
                </a:cubicBezTo>
                <a:close/>
                <a:moveTo>
                  <a:pt x="139" y="20"/>
                </a:moveTo>
                <a:cubicBezTo>
                  <a:pt x="202" y="20"/>
                  <a:pt x="251" y="71"/>
                  <a:pt x="251" y="132"/>
                </a:cubicBezTo>
                <a:cubicBezTo>
                  <a:pt x="251" y="163"/>
                  <a:pt x="238" y="193"/>
                  <a:pt x="214" y="214"/>
                </a:cubicBezTo>
                <a:cubicBezTo>
                  <a:pt x="212" y="218"/>
                  <a:pt x="209" y="219"/>
                  <a:pt x="205" y="220"/>
                </a:cubicBezTo>
                <a:cubicBezTo>
                  <a:pt x="199" y="227"/>
                  <a:pt x="191" y="232"/>
                  <a:pt x="189" y="244"/>
                </a:cubicBezTo>
                <a:cubicBezTo>
                  <a:pt x="148" y="244"/>
                  <a:pt x="148" y="244"/>
                  <a:pt x="148" y="244"/>
                </a:cubicBezTo>
                <a:cubicBezTo>
                  <a:pt x="148" y="206"/>
                  <a:pt x="148" y="206"/>
                  <a:pt x="148" y="206"/>
                </a:cubicBezTo>
                <a:cubicBezTo>
                  <a:pt x="199" y="206"/>
                  <a:pt x="199" y="206"/>
                  <a:pt x="199" y="206"/>
                </a:cubicBezTo>
                <a:cubicBezTo>
                  <a:pt x="204" y="206"/>
                  <a:pt x="209" y="201"/>
                  <a:pt x="209" y="195"/>
                </a:cubicBezTo>
                <a:cubicBezTo>
                  <a:pt x="209" y="174"/>
                  <a:pt x="209" y="174"/>
                  <a:pt x="209" y="174"/>
                </a:cubicBezTo>
                <a:cubicBezTo>
                  <a:pt x="209" y="145"/>
                  <a:pt x="193" y="121"/>
                  <a:pt x="168" y="109"/>
                </a:cubicBezTo>
                <a:cubicBezTo>
                  <a:pt x="176" y="103"/>
                  <a:pt x="179" y="94"/>
                  <a:pt x="179" y="83"/>
                </a:cubicBezTo>
                <a:cubicBezTo>
                  <a:pt x="179" y="61"/>
                  <a:pt x="161" y="43"/>
                  <a:pt x="139" y="43"/>
                </a:cubicBezTo>
                <a:cubicBezTo>
                  <a:pt x="116" y="43"/>
                  <a:pt x="98" y="61"/>
                  <a:pt x="98" y="83"/>
                </a:cubicBezTo>
                <a:cubicBezTo>
                  <a:pt x="98" y="94"/>
                  <a:pt x="101" y="103"/>
                  <a:pt x="108" y="109"/>
                </a:cubicBezTo>
                <a:cubicBezTo>
                  <a:pt x="84" y="121"/>
                  <a:pt x="68" y="145"/>
                  <a:pt x="68" y="174"/>
                </a:cubicBezTo>
                <a:cubicBezTo>
                  <a:pt x="68" y="195"/>
                  <a:pt x="68" y="195"/>
                  <a:pt x="68" y="195"/>
                </a:cubicBezTo>
                <a:cubicBezTo>
                  <a:pt x="68" y="201"/>
                  <a:pt x="73" y="206"/>
                  <a:pt x="78" y="206"/>
                </a:cubicBezTo>
                <a:cubicBezTo>
                  <a:pt x="129" y="206"/>
                  <a:pt x="129" y="206"/>
                  <a:pt x="129" y="206"/>
                </a:cubicBezTo>
                <a:cubicBezTo>
                  <a:pt x="129" y="247"/>
                  <a:pt x="129" y="247"/>
                  <a:pt x="129" y="247"/>
                </a:cubicBezTo>
                <a:cubicBezTo>
                  <a:pt x="86" y="247"/>
                  <a:pt x="86" y="247"/>
                  <a:pt x="86" y="247"/>
                </a:cubicBezTo>
                <a:cubicBezTo>
                  <a:pt x="86" y="246"/>
                  <a:pt x="86" y="246"/>
                  <a:pt x="86" y="246"/>
                </a:cubicBezTo>
                <a:cubicBezTo>
                  <a:pt x="83" y="233"/>
                  <a:pt x="76" y="228"/>
                  <a:pt x="69" y="222"/>
                </a:cubicBezTo>
                <a:cubicBezTo>
                  <a:pt x="67" y="219"/>
                  <a:pt x="64" y="218"/>
                  <a:pt x="60" y="214"/>
                </a:cubicBezTo>
                <a:cubicBezTo>
                  <a:pt x="33" y="188"/>
                  <a:pt x="22" y="151"/>
                  <a:pt x="27" y="114"/>
                </a:cubicBezTo>
                <a:cubicBezTo>
                  <a:pt x="35" y="66"/>
                  <a:pt x="76" y="26"/>
                  <a:pt x="125" y="20"/>
                </a:cubicBezTo>
                <a:cubicBezTo>
                  <a:pt x="129" y="20"/>
                  <a:pt x="134" y="20"/>
                  <a:pt x="139" y="20"/>
                </a:cubicBezTo>
                <a:close/>
                <a:moveTo>
                  <a:pt x="189" y="267"/>
                </a:moveTo>
                <a:cubicBezTo>
                  <a:pt x="189" y="277"/>
                  <a:pt x="189" y="277"/>
                  <a:pt x="189" y="277"/>
                </a:cubicBezTo>
                <a:cubicBezTo>
                  <a:pt x="189" y="283"/>
                  <a:pt x="184" y="288"/>
                  <a:pt x="178" y="288"/>
                </a:cubicBezTo>
                <a:cubicBezTo>
                  <a:pt x="97" y="288"/>
                  <a:pt x="97" y="288"/>
                  <a:pt x="97" y="288"/>
                </a:cubicBezTo>
                <a:cubicBezTo>
                  <a:pt x="91" y="288"/>
                  <a:pt x="87" y="283"/>
                  <a:pt x="87" y="277"/>
                </a:cubicBezTo>
                <a:cubicBezTo>
                  <a:pt x="87" y="267"/>
                  <a:pt x="87" y="267"/>
                  <a:pt x="87" y="267"/>
                </a:cubicBezTo>
                <a:cubicBezTo>
                  <a:pt x="189" y="267"/>
                  <a:pt x="189" y="267"/>
                  <a:pt x="189" y="267"/>
                </a:cubicBezTo>
                <a:close/>
                <a:moveTo>
                  <a:pt x="167" y="307"/>
                </a:moveTo>
                <a:cubicBezTo>
                  <a:pt x="167" y="318"/>
                  <a:pt x="167" y="318"/>
                  <a:pt x="167" y="318"/>
                </a:cubicBezTo>
                <a:cubicBezTo>
                  <a:pt x="167" y="323"/>
                  <a:pt x="163" y="329"/>
                  <a:pt x="157" y="329"/>
                </a:cubicBezTo>
                <a:cubicBezTo>
                  <a:pt x="116" y="329"/>
                  <a:pt x="116" y="329"/>
                  <a:pt x="116" y="329"/>
                </a:cubicBezTo>
                <a:cubicBezTo>
                  <a:pt x="111" y="329"/>
                  <a:pt x="106" y="323"/>
                  <a:pt x="106" y="318"/>
                </a:cubicBezTo>
                <a:cubicBezTo>
                  <a:pt x="106" y="307"/>
                  <a:pt x="106" y="307"/>
                  <a:pt x="106" y="307"/>
                </a:cubicBezTo>
                <a:cubicBezTo>
                  <a:pt x="167" y="307"/>
                  <a:pt x="167" y="307"/>
                  <a:pt x="167" y="307"/>
                </a:cubicBezTo>
                <a:close/>
                <a:moveTo>
                  <a:pt x="137" y="0"/>
                </a:moveTo>
                <a:cubicBezTo>
                  <a:pt x="131" y="0"/>
                  <a:pt x="126" y="0"/>
                  <a:pt x="121" y="1"/>
                </a:cubicBezTo>
                <a:cubicBezTo>
                  <a:pt x="64" y="8"/>
                  <a:pt x="16" y="54"/>
                  <a:pt x="7" y="111"/>
                </a:cubicBezTo>
                <a:cubicBezTo>
                  <a:pt x="0" y="154"/>
                  <a:pt x="14" y="197"/>
                  <a:pt x="46" y="228"/>
                </a:cubicBezTo>
                <a:cubicBezTo>
                  <a:pt x="51" y="232"/>
                  <a:pt x="54" y="234"/>
                  <a:pt x="56" y="237"/>
                </a:cubicBezTo>
                <a:cubicBezTo>
                  <a:pt x="64" y="244"/>
                  <a:pt x="65" y="245"/>
                  <a:pt x="65" y="256"/>
                </a:cubicBezTo>
                <a:cubicBezTo>
                  <a:pt x="65" y="276"/>
                  <a:pt x="65" y="276"/>
                  <a:pt x="65" y="276"/>
                </a:cubicBezTo>
                <a:cubicBezTo>
                  <a:pt x="65" y="289"/>
                  <a:pt x="74" y="301"/>
                  <a:pt x="87" y="306"/>
                </a:cubicBezTo>
                <a:cubicBezTo>
                  <a:pt x="87" y="317"/>
                  <a:pt x="87" y="317"/>
                  <a:pt x="87" y="317"/>
                </a:cubicBezTo>
                <a:cubicBezTo>
                  <a:pt x="87" y="335"/>
                  <a:pt x="101" y="348"/>
                  <a:pt x="116" y="348"/>
                </a:cubicBezTo>
                <a:cubicBezTo>
                  <a:pt x="157" y="348"/>
                  <a:pt x="157" y="348"/>
                  <a:pt x="157" y="348"/>
                </a:cubicBezTo>
                <a:cubicBezTo>
                  <a:pt x="175" y="348"/>
                  <a:pt x="188" y="334"/>
                  <a:pt x="188" y="318"/>
                </a:cubicBezTo>
                <a:cubicBezTo>
                  <a:pt x="188" y="306"/>
                  <a:pt x="188" y="306"/>
                  <a:pt x="188" y="306"/>
                </a:cubicBezTo>
                <a:cubicBezTo>
                  <a:pt x="199" y="302"/>
                  <a:pt x="208" y="292"/>
                  <a:pt x="208" y="278"/>
                </a:cubicBezTo>
                <a:cubicBezTo>
                  <a:pt x="208" y="257"/>
                  <a:pt x="208" y="257"/>
                  <a:pt x="208" y="257"/>
                </a:cubicBezTo>
                <a:cubicBezTo>
                  <a:pt x="208" y="246"/>
                  <a:pt x="209" y="245"/>
                  <a:pt x="217" y="238"/>
                </a:cubicBezTo>
                <a:cubicBezTo>
                  <a:pt x="220" y="236"/>
                  <a:pt x="223" y="233"/>
                  <a:pt x="227" y="230"/>
                </a:cubicBezTo>
                <a:cubicBezTo>
                  <a:pt x="254" y="205"/>
                  <a:pt x="269" y="170"/>
                  <a:pt x="269" y="132"/>
                </a:cubicBezTo>
                <a:cubicBezTo>
                  <a:pt x="269" y="61"/>
                  <a:pt x="211" y="0"/>
                  <a:pt x="13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9" name="Freeform 57">
            <a:extLst>
              <a:ext uri="{FF2B5EF4-FFF2-40B4-BE49-F238E27FC236}">
                <a16:creationId xmlns:a16="http://schemas.microsoft.com/office/drawing/2014/main" id="{F517B275-1563-2AC0-A962-FEC8D9369364}"/>
              </a:ext>
            </a:extLst>
          </p:cNvPr>
          <p:cNvSpPr>
            <a:spLocks noEditPoints="1"/>
          </p:cNvSpPr>
          <p:nvPr/>
        </p:nvSpPr>
        <p:spPr bwMode="auto">
          <a:xfrm>
            <a:off x="4552371" y="2480455"/>
            <a:ext cx="259784" cy="239285"/>
          </a:xfrm>
          <a:custGeom>
            <a:avLst/>
            <a:gdLst>
              <a:gd name="T0" fmla="*/ 70 w 349"/>
              <a:gd name="T1" fmla="*/ 70 h 321"/>
              <a:gd name="T2" fmla="*/ 49 w 349"/>
              <a:gd name="T3" fmla="*/ 70 h 321"/>
              <a:gd name="T4" fmla="*/ 283 w 349"/>
              <a:gd name="T5" fmla="*/ 60 h 321"/>
              <a:gd name="T6" fmla="*/ 283 w 349"/>
              <a:gd name="T7" fmla="*/ 80 h 321"/>
              <a:gd name="T8" fmla="*/ 283 w 349"/>
              <a:gd name="T9" fmla="*/ 60 h 321"/>
              <a:gd name="T10" fmla="*/ 92 w 349"/>
              <a:gd name="T11" fmla="*/ 160 h 321"/>
              <a:gd name="T12" fmla="*/ 60 w 349"/>
              <a:gd name="T13" fmla="*/ 108 h 321"/>
              <a:gd name="T14" fmla="*/ 283 w 349"/>
              <a:gd name="T15" fmla="*/ 108 h 321"/>
              <a:gd name="T16" fmla="*/ 251 w 349"/>
              <a:gd name="T17" fmla="*/ 160 h 321"/>
              <a:gd name="T18" fmla="*/ 283 w 349"/>
              <a:gd name="T19" fmla="*/ 108 h 321"/>
              <a:gd name="T20" fmla="*/ 60 w 349"/>
              <a:gd name="T21" fmla="*/ 221 h 321"/>
              <a:gd name="T22" fmla="*/ 100 w 349"/>
              <a:gd name="T23" fmla="*/ 180 h 321"/>
              <a:gd name="T24" fmla="*/ 283 w 349"/>
              <a:gd name="T25" fmla="*/ 221 h 321"/>
              <a:gd name="T26" fmla="*/ 323 w 349"/>
              <a:gd name="T27" fmla="*/ 180 h 321"/>
              <a:gd name="T28" fmla="*/ 182 w 349"/>
              <a:gd name="T29" fmla="*/ 30 h 321"/>
              <a:gd name="T30" fmla="*/ 161 w 349"/>
              <a:gd name="T31" fmla="*/ 261 h 321"/>
              <a:gd name="T32" fmla="*/ 171 w 349"/>
              <a:gd name="T33" fmla="*/ 20 h 321"/>
              <a:gd name="T34" fmla="*/ 243 w 349"/>
              <a:gd name="T35" fmla="*/ 291 h 321"/>
              <a:gd name="T36" fmla="*/ 101 w 349"/>
              <a:gd name="T37" fmla="*/ 302 h 321"/>
              <a:gd name="T38" fmla="*/ 111 w 349"/>
              <a:gd name="T39" fmla="*/ 281 h 321"/>
              <a:gd name="T40" fmla="*/ 173 w 349"/>
              <a:gd name="T41" fmla="*/ 0 h 321"/>
              <a:gd name="T42" fmla="*/ 143 w 349"/>
              <a:gd name="T43" fmla="*/ 34 h 321"/>
              <a:gd name="T44" fmla="*/ 61 w 349"/>
              <a:gd name="T45" fmla="*/ 39 h 321"/>
              <a:gd name="T46" fmla="*/ 15 w 349"/>
              <a:gd name="T47" fmla="*/ 51 h 321"/>
              <a:gd name="T48" fmla="*/ 2 w 349"/>
              <a:gd name="T49" fmla="*/ 56 h 321"/>
              <a:gd name="T50" fmla="*/ 33 w 349"/>
              <a:gd name="T51" fmla="*/ 76 h 321"/>
              <a:gd name="T52" fmla="*/ 4 w 349"/>
              <a:gd name="T53" fmla="*/ 166 h 321"/>
              <a:gd name="T54" fmla="*/ 2 w 349"/>
              <a:gd name="T55" fmla="*/ 181 h 321"/>
              <a:gd name="T56" fmla="*/ 124 w 349"/>
              <a:gd name="T57" fmla="*/ 181 h 321"/>
              <a:gd name="T58" fmla="*/ 123 w 349"/>
              <a:gd name="T59" fmla="*/ 166 h 321"/>
              <a:gd name="T60" fmla="*/ 93 w 349"/>
              <a:gd name="T61" fmla="*/ 77 h 321"/>
              <a:gd name="T62" fmla="*/ 144 w 349"/>
              <a:gd name="T63" fmla="*/ 261 h 321"/>
              <a:gd name="T64" fmla="*/ 84 w 349"/>
              <a:gd name="T65" fmla="*/ 290 h 321"/>
              <a:gd name="T66" fmla="*/ 94 w 349"/>
              <a:gd name="T67" fmla="*/ 321 h 321"/>
              <a:gd name="T68" fmla="*/ 267 w 349"/>
              <a:gd name="T69" fmla="*/ 311 h 321"/>
              <a:gd name="T70" fmla="*/ 236 w 349"/>
              <a:gd name="T71" fmla="*/ 261 h 321"/>
              <a:gd name="T72" fmla="*/ 206 w 349"/>
              <a:gd name="T73" fmla="*/ 57 h 321"/>
              <a:gd name="T74" fmla="*/ 272 w 349"/>
              <a:gd name="T75" fmla="*/ 95 h 321"/>
              <a:gd name="T76" fmla="*/ 227 w 349"/>
              <a:gd name="T77" fmla="*/ 171 h 321"/>
              <a:gd name="T78" fmla="*/ 289 w 349"/>
              <a:gd name="T79" fmla="*/ 242 h 321"/>
              <a:gd name="T80" fmla="*/ 349 w 349"/>
              <a:gd name="T81" fmla="*/ 171 h 321"/>
              <a:gd name="T82" fmla="*/ 304 w 349"/>
              <a:gd name="T83" fmla="*/ 95 h 321"/>
              <a:gd name="T84" fmla="*/ 338 w 349"/>
              <a:gd name="T85" fmla="*/ 69 h 321"/>
              <a:gd name="T86" fmla="*/ 335 w 349"/>
              <a:gd name="T87" fmla="*/ 50 h 321"/>
              <a:gd name="T88" fmla="*/ 312 w 349"/>
              <a:gd name="T89" fmla="*/ 56 h 321"/>
              <a:gd name="T90" fmla="*/ 257 w 349"/>
              <a:gd name="T91" fmla="*/ 57 h 321"/>
              <a:gd name="T92" fmla="*/ 203 w 349"/>
              <a:gd name="T93" fmla="*/ 30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49" h="321">
                <a:moveTo>
                  <a:pt x="60" y="60"/>
                </a:moveTo>
                <a:cubicBezTo>
                  <a:pt x="65" y="60"/>
                  <a:pt x="70" y="64"/>
                  <a:pt x="70" y="70"/>
                </a:cubicBezTo>
                <a:cubicBezTo>
                  <a:pt x="70" y="75"/>
                  <a:pt x="65" y="80"/>
                  <a:pt x="60" y="80"/>
                </a:cubicBezTo>
                <a:cubicBezTo>
                  <a:pt x="54" y="80"/>
                  <a:pt x="49" y="75"/>
                  <a:pt x="49" y="70"/>
                </a:cubicBezTo>
                <a:cubicBezTo>
                  <a:pt x="50" y="64"/>
                  <a:pt x="54" y="60"/>
                  <a:pt x="60" y="60"/>
                </a:cubicBezTo>
                <a:close/>
                <a:moveTo>
                  <a:pt x="283" y="60"/>
                </a:moveTo>
                <a:cubicBezTo>
                  <a:pt x="289" y="60"/>
                  <a:pt x="293" y="64"/>
                  <a:pt x="293" y="70"/>
                </a:cubicBezTo>
                <a:cubicBezTo>
                  <a:pt x="293" y="75"/>
                  <a:pt x="289" y="80"/>
                  <a:pt x="283" y="80"/>
                </a:cubicBezTo>
                <a:cubicBezTo>
                  <a:pt x="277" y="80"/>
                  <a:pt x="272" y="75"/>
                  <a:pt x="272" y="70"/>
                </a:cubicBezTo>
                <a:cubicBezTo>
                  <a:pt x="272" y="64"/>
                  <a:pt x="277" y="60"/>
                  <a:pt x="283" y="60"/>
                </a:cubicBezTo>
                <a:close/>
                <a:moveTo>
                  <a:pt x="60" y="108"/>
                </a:moveTo>
                <a:cubicBezTo>
                  <a:pt x="92" y="160"/>
                  <a:pt x="92" y="160"/>
                  <a:pt x="92" y="160"/>
                </a:cubicBezTo>
                <a:cubicBezTo>
                  <a:pt x="27" y="160"/>
                  <a:pt x="27" y="160"/>
                  <a:pt x="27" y="160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60" y="108"/>
                  <a:pt x="60" y="108"/>
                  <a:pt x="60" y="108"/>
                </a:cubicBezTo>
                <a:close/>
                <a:moveTo>
                  <a:pt x="283" y="108"/>
                </a:moveTo>
                <a:cubicBezTo>
                  <a:pt x="315" y="160"/>
                  <a:pt x="315" y="160"/>
                  <a:pt x="315" y="160"/>
                </a:cubicBezTo>
                <a:cubicBezTo>
                  <a:pt x="251" y="160"/>
                  <a:pt x="251" y="160"/>
                  <a:pt x="251" y="160"/>
                </a:cubicBezTo>
                <a:cubicBezTo>
                  <a:pt x="283" y="108"/>
                  <a:pt x="283" y="108"/>
                  <a:pt x="283" y="108"/>
                </a:cubicBezTo>
                <a:cubicBezTo>
                  <a:pt x="283" y="108"/>
                  <a:pt x="283" y="108"/>
                  <a:pt x="283" y="108"/>
                </a:cubicBezTo>
                <a:close/>
                <a:moveTo>
                  <a:pt x="100" y="180"/>
                </a:moveTo>
                <a:cubicBezTo>
                  <a:pt x="101" y="202"/>
                  <a:pt x="82" y="221"/>
                  <a:pt x="60" y="221"/>
                </a:cubicBezTo>
                <a:cubicBezTo>
                  <a:pt x="38" y="221"/>
                  <a:pt x="19" y="202"/>
                  <a:pt x="19" y="180"/>
                </a:cubicBezTo>
                <a:lnTo>
                  <a:pt x="100" y="180"/>
                </a:lnTo>
                <a:close/>
                <a:moveTo>
                  <a:pt x="323" y="180"/>
                </a:moveTo>
                <a:cubicBezTo>
                  <a:pt x="323" y="202"/>
                  <a:pt x="304" y="221"/>
                  <a:pt x="283" y="221"/>
                </a:cubicBezTo>
                <a:cubicBezTo>
                  <a:pt x="261" y="221"/>
                  <a:pt x="243" y="202"/>
                  <a:pt x="243" y="180"/>
                </a:cubicBezTo>
                <a:lnTo>
                  <a:pt x="323" y="180"/>
                </a:lnTo>
                <a:close/>
                <a:moveTo>
                  <a:pt x="171" y="20"/>
                </a:moveTo>
                <a:cubicBezTo>
                  <a:pt x="178" y="20"/>
                  <a:pt x="182" y="24"/>
                  <a:pt x="182" y="30"/>
                </a:cubicBezTo>
                <a:cubicBezTo>
                  <a:pt x="182" y="261"/>
                  <a:pt x="182" y="261"/>
                  <a:pt x="182" y="261"/>
                </a:cubicBezTo>
                <a:cubicBezTo>
                  <a:pt x="161" y="261"/>
                  <a:pt x="161" y="261"/>
                  <a:pt x="161" y="261"/>
                </a:cubicBezTo>
                <a:cubicBezTo>
                  <a:pt x="161" y="30"/>
                  <a:pt x="161" y="30"/>
                  <a:pt x="161" y="30"/>
                </a:cubicBezTo>
                <a:cubicBezTo>
                  <a:pt x="161" y="24"/>
                  <a:pt x="166" y="20"/>
                  <a:pt x="171" y="20"/>
                </a:cubicBezTo>
                <a:close/>
                <a:moveTo>
                  <a:pt x="233" y="281"/>
                </a:moveTo>
                <a:cubicBezTo>
                  <a:pt x="238" y="281"/>
                  <a:pt x="243" y="285"/>
                  <a:pt x="243" y="291"/>
                </a:cubicBezTo>
                <a:cubicBezTo>
                  <a:pt x="243" y="302"/>
                  <a:pt x="243" y="302"/>
                  <a:pt x="243" y="302"/>
                </a:cubicBezTo>
                <a:cubicBezTo>
                  <a:pt x="101" y="302"/>
                  <a:pt x="101" y="302"/>
                  <a:pt x="101" y="302"/>
                </a:cubicBezTo>
                <a:cubicBezTo>
                  <a:pt x="101" y="291"/>
                  <a:pt x="101" y="291"/>
                  <a:pt x="101" y="291"/>
                </a:cubicBezTo>
                <a:cubicBezTo>
                  <a:pt x="101" y="285"/>
                  <a:pt x="105" y="281"/>
                  <a:pt x="111" y="281"/>
                </a:cubicBezTo>
                <a:lnTo>
                  <a:pt x="233" y="281"/>
                </a:lnTo>
                <a:close/>
                <a:moveTo>
                  <a:pt x="173" y="0"/>
                </a:moveTo>
                <a:cubicBezTo>
                  <a:pt x="156" y="0"/>
                  <a:pt x="143" y="14"/>
                  <a:pt x="143" y="30"/>
                </a:cubicBezTo>
                <a:cubicBezTo>
                  <a:pt x="143" y="34"/>
                  <a:pt x="143" y="34"/>
                  <a:pt x="143" y="34"/>
                </a:cubicBezTo>
                <a:cubicBezTo>
                  <a:pt x="115" y="49"/>
                  <a:pt x="106" y="55"/>
                  <a:pt x="89" y="57"/>
                </a:cubicBezTo>
                <a:cubicBezTo>
                  <a:pt x="84" y="47"/>
                  <a:pt x="74" y="39"/>
                  <a:pt x="61" y="39"/>
                </a:cubicBezTo>
                <a:cubicBezTo>
                  <a:pt x="50" y="39"/>
                  <a:pt x="40" y="46"/>
                  <a:pt x="34" y="56"/>
                </a:cubicBezTo>
                <a:cubicBezTo>
                  <a:pt x="27" y="55"/>
                  <a:pt x="20" y="52"/>
                  <a:pt x="15" y="51"/>
                </a:cubicBezTo>
                <a:cubicBezTo>
                  <a:pt x="13" y="50"/>
                  <a:pt x="12" y="50"/>
                  <a:pt x="10" y="50"/>
                </a:cubicBezTo>
                <a:cubicBezTo>
                  <a:pt x="6" y="50"/>
                  <a:pt x="3" y="52"/>
                  <a:pt x="2" y="56"/>
                </a:cubicBezTo>
                <a:cubicBezTo>
                  <a:pt x="0" y="62"/>
                  <a:pt x="2" y="67"/>
                  <a:pt x="8" y="69"/>
                </a:cubicBezTo>
                <a:cubicBezTo>
                  <a:pt x="16" y="72"/>
                  <a:pt x="24" y="74"/>
                  <a:pt x="33" y="76"/>
                </a:cubicBezTo>
                <a:cubicBezTo>
                  <a:pt x="36" y="84"/>
                  <a:pt x="40" y="92"/>
                  <a:pt x="47" y="95"/>
                </a:cubicBezTo>
                <a:cubicBezTo>
                  <a:pt x="4" y="166"/>
                  <a:pt x="4" y="166"/>
                  <a:pt x="4" y="166"/>
                </a:cubicBezTo>
                <a:cubicBezTo>
                  <a:pt x="2" y="167"/>
                  <a:pt x="2" y="169"/>
                  <a:pt x="2" y="171"/>
                </a:cubicBezTo>
                <a:cubicBezTo>
                  <a:pt x="2" y="181"/>
                  <a:pt x="2" y="181"/>
                  <a:pt x="2" y="181"/>
                </a:cubicBezTo>
                <a:cubicBezTo>
                  <a:pt x="2" y="215"/>
                  <a:pt x="29" y="242"/>
                  <a:pt x="63" y="242"/>
                </a:cubicBezTo>
                <a:cubicBezTo>
                  <a:pt x="96" y="242"/>
                  <a:pt x="124" y="215"/>
                  <a:pt x="124" y="181"/>
                </a:cubicBezTo>
                <a:cubicBezTo>
                  <a:pt x="124" y="171"/>
                  <a:pt x="124" y="171"/>
                  <a:pt x="124" y="171"/>
                </a:cubicBezTo>
                <a:cubicBezTo>
                  <a:pt x="124" y="169"/>
                  <a:pt x="124" y="168"/>
                  <a:pt x="123" y="166"/>
                </a:cubicBezTo>
                <a:cubicBezTo>
                  <a:pt x="79" y="95"/>
                  <a:pt x="79" y="95"/>
                  <a:pt x="79" y="95"/>
                </a:cubicBezTo>
                <a:cubicBezTo>
                  <a:pt x="86" y="93"/>
                  <a:pt x="91" y="85"/>
                  <a:pt x="93" y="77"/>
                </a:cubicBezTo>
                <a:cubicBezTo>
                  <a:pt x="112" y="74"/>
                  <a:pt x="123" y="68"/>
                  <a:pt x="144" y="57"/>
                </a:cubicBezTo>
                <a:cubicBezTo>
                  <a:pt x="144" y="261"/>
                  <a:pt x="144" y="261"/>
                  <a:pt x="144" y="261"/>
                </a:cubicBezTo>
                <a:cubicBezTo>
                  <a:pt x="115" y="261"/>
                  <a:pt x="115" y="261"/>
                  <a:pt x="115" y="261"/>
                </a:cubicBezTo>
                <a:cubicBezTo>
                  <a:pt x="97" y="261"/>
                  <a:pt x="84" y="273"/>
                  <a:pt x="84" y="290"/>
                </a:cubicBezTo>
                <a:cubicBezTo>
                  <a:pt x="84" y="311"/>
                  <a:pt x="84" y="311"/>
                  <a:pt x="84" y="311"/>
                </a:cubicBezTo>
                <a:cubicBezTo>
                  <a:pt x="84" y="316"/>
                  <a:pt x="89" y="321"/>
                  <a:pt x="94" y="321"/>
                </a:cubicBezTo>
                <a:cubicBezTo>
                  <a:pt x="257" y="321"/>
                  <a:pt x="257" y="321"/>
                  <a:pt x="257" y="321"/>
                </a:cubicBezTo>
                <a:cubicBezTo>
                  <a:pt x="262" y="321"/>
                  <a:pt x="267" y="316"/>
                  <a:pt x="267" y="311"/>
                </a:cubicBezTo>
                <a:cubicBezTo>
                  <a:pt x="267" y="290"/>
                  <a:pt x="267" y="290"/>
                  <a:pt x="267" y="290"/>
                </a:cubicBezTo>
                <a:cubicBezTo>
                  <a:pt x="267" y="273"/>
                  <a:pt x="253" y="261"/>
                  <a:pt x="236" y="261"/>
                </a:cubicBezTo>
                <a:cubicBezTo>
                  <a:pt x="206" y="261"/>
                  <a:pt x="206" y="261"/>
                  <a:pt x="206" y="261"/>
                </a:cubicBezTo>
                <a:cubicBezTo>
                  <a:pt x="206" y="57"/>
                  <a:pt x="206" y="57"/>
                  <a:pt x="206" y="57"/>
                </a:cubicBezTo>
                <a:cubicBezTo>
                  <a:pt x="227" y="68"/>
                  <a:pt x="239" y="74"/>
                  <a:pt x="258" y="77"/>
                </a:cubicBezTo>
                <a:cubicBezTo>
                  <a:pt x="261" y="85"/>
                  <a:pt x="266" y="91"/>
                  <a:pt x="272" y="95"/>
                </a:cubicBezTo>
                <a:cubicBezTo>
                  <a:pt x="229" y="166"/>
                  <a:pt x="229" y="166"/>
                  <a:pt x="229" y="166"/>
                </a:cubicBezTo>
                <a:cubicBezTo>
                  <a:pt x="227" y="167"/>
                  <a:pt x="227" y="169"/>
                  <a:pt x="227" y="171"/>
                </a:cubicBezTo>
                <a:cubicBezTo>
                  <a:pt x="227" y="181"/>
                  <a:pt x="227" y="181"/>
                  <a:pt x="227" y="181"/>
                </a:cubicBezTo>
                <a:cubicBezTo>
                  <a:pt x="227" y="215"/>
                  <a:pt x="255" y="242"/>
                  <a:pt x="289" y="242"/>
                </a:cubicBezTo>
                <a:cubicBezTo>
                  <a:pt x="322" y="242"/>
                  <a:pt x="349" y="215"/>
                  <a:pt x="349" y="181"/>
                </a:cubicBezTo>
                <a:cubicBezTo>
                  <a:pt x="349" y="171"/>
                  <a:pt x="349" y="171"/>
                  <a:pt x="349" y="171"/>
                </a:cubicBezTo>
                <a:cubicBezTo>
                  <a:pt x="349" y="169"/>
                  <a:pt x="349" y="168"/>
                  <a:pt x="348" y="166"/>
                </a:cubicBezTo>
                <a:cubicBezTo>
                  <a:pt x="304" y="95"/>
                  <a:pt x="304" y="95"/>
                  <a:pt x="304" y="95"/>
                </a:cubicBezTo>
                <a:cubicBezTo>
                  <a:pt x="306" y="92"/>
                  <a:pt x="311" y="84"/>
                  <a:pt x="312" y="76"/>
                </a:cubicBezTo>
                <a:cubicBezTo>
                  <a:pt x="321" y="74"/>
                  <a:pt x="330" y="72"/>
                  <a:pt x="338" y="69"/>
                </a:cubicBezTo>
                <a:cubicBezTo>
                  <a:pt x="344" y="66"/>
                  <a:pt x="345" y="61"/>
                  <a:pt x="344" y="56"/>
                </a:cubicBezTo>
                <a:cubicBezTo>
                  <a:pt x="342" y="52"/>
                  <a:pt x="338" y="50"/>
                  <a:pt x="335" y="50"/>
                </a:cubicBezTo>
                <a:cubicBezTo>
                  <a:pt x="333" y="50"/>
                  <a:pt x="332" y="50"/>
                  <a:pt x="331" y="51"/>
                </a:cubicBezTo>
                <a:cubicBezTo>
                  <a:pt x="323" y="52"/>
                  <a:pt x="318" y="55"/>
                  <a:pt x="312" y="56"/>
                </a:cubicBezTo>
                <a:cubicBezTo>
                  <a:pt x="307" y="46"/>
                  <a:pt x="297" y="39"/>
                  <a:pt x="284" y="39"/>
                </a:cubicBezTo>
                <a:cubicBezTo>
                  <a:pt x="271" y="39"/>
                  <a:pt x="261" y="46"/>
                  <a:pt x="257" y="57"/>
                </a:cubicBezTo>
                <a:cubicBezTo>
                  <a:pt x="239" y="53"/>
                  <a:pt x="230" y="48"/>
                  <a:pt x="203" y="34"/>
                </a:cubicBezTo>
                <a:cubicBezTo>
                  <a:pt x="203" y="30"/>
                  <a:pt x="203" y="30"/>
                  <a:pt x="203" y="30"/>
                </a:cubicBezTo>
                <a:cubicBezTo>
                  <a:pt x="203" y="12"/>
                  <a:pt x="189" y="0"/>
                  <a:pt x="17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0" name="Freeform 58">
            <a:extLst>
              <a:ext uri="{FF2B5EF4-FFF2-40B4-BE49-F238E27FC236}">
                <a16:creationId xmlns:a16="http://schemas.microsoft.com/office/drawing/2014/main" id="{038AB7E8-F089-9328-4A10-986C9E9FAD5D}"/>
              </a:ext>
            </a:extLst>
          </p:cNvPr>
          <p:cNvSpPr>
            <a:spLocks noEditPoints="1"/>
          </p:cNvSpPr>
          <p:nvPr/>
        </p:nvSpPr>
        <p:spPr bwMode="auto">
          <a:xfrm>
            <a:off x="4553117" y="1924361"/>
            <a:ext cx="260530" cy="259411"/>
          </a:xfrm>
          <a:custGeom>
            <a:avLst/>
            <a:gdLst>
              <a:gd name="T0" fmla="*/ 144 w 350"/>
              <a:gd name="T1" fmla="*/ 194 h 348"/>
              <a:gd name="T2" fmla="*/ 80 w 350"/>
              <a:gd name="T3" fmla="*/ 140 h 348"/>
              <a:gd name="T4" fmla="*/ 23 w 350"/>
              <a:gd name="T5" fmla="*/ 103 h 348"/>
              <a:gd name="T6" fmla="*/ 2 w 350"/>
              <a:gd name="T7" fmla="*/ 228 h 348"/>
              <a:gd name="T8" fmla="*/ 1 w 350"/>
              <a:gd name="T9" fmla="*/ 334 h 348"/>
              <a:gd name="T10" fmla="*/ 20 w 350"/>
              <a:gd name="T11" fmla="*/ 340 h 348"/>
              <a:gd name="T12" fmla="*/ 104 w 350"/>
              <a:gd name="T13" fmla="*/ 323 h 348"/>
              <a:gd name="T14" fmla="*/ 164 w 350"/>
              <a:gd name="T15" fmla="*/ 308 h 348"/>
              <a:gd name="T16" fmla="*/ 82 w 350"/>
              <a:gd name="T17" fmla="*/ 103 h 348"/>
              <a:gd name="T18" fmla="*/ 61 w 350"/>
              <a:gd name="T19" fmla="*/ 82 h 348"/>
              <a:gd name="T20" fmla="*/ 87 w 350"/>
              <a:gd name="T21" fmla="*/ 265 h 348"/>
              <a:gd name="T22" fmla="*/ 137 w 350"/>
              <a:gd name="T23" fmla="*/ 327 h 348"/>
              <a:gd name="T24" fmla="*/ 108 w 350"/>
              <a:gd name="T25" fmla="*/ 254 h 348"/>
              <a:gd name="T26" fmla="*/ 22 w 350"/>
              <a:gd name="T27" fmla="*/ 243 h 348"/>
              <a:gd name="T28" fmla="*/ 51 w 350"/>
              <a:gd name="T29" fmla="*/ 144 h 348"/>
              <a:gd name="T30" fmla="*/ 85 w 350"/>
              <a:gd name="T31" fmla="*/ 183 h 348"/>
              <a:gd name="T32" fmla="*/ 113 w 350"/>
              <a:gd name="T33" fmla="*/ 205 h 348"/>
              <a:gd name="T34" fmla="*/ 53 w 350"/>
              <a:gd name="T35" fmla="*/ 193 h 348"/>
              <a:gd name="T36" fmla="*/ 72 w 350"/>
              <a:gd name="T37" fmla="*/ 225 h 348"/>
              <a:gd name="T38" fmla="*/ 143 w 350"/>
              <a:gd name="T39" fmla="*/ 314 h 348"/>
              <a:gd name="T40" fmla="*/ 347 w 350"/>
              <a:gd name="T41" fmla="*/ 228 h 348"/>
              <a:gd name="T42" fmla="*/ 326 w 350"/>
              <a:gd name="T43" fmla="*/ 102 h 348"/>
              <a:gd name="T44" fmla="*/ 269 w 350"/>
              <a:gd name="T45" fmla="*/ 139 h 348"/>
              <a:gd name="T46" fmla="*/ 205 w 350"/>
              <a:gd name="T47" fmla="*/ 194 h 348"/>
              <a:gd name="T48" fmla="*/ 186 w 350"/>
              <a:gd name="T49" fmla="*/ 309 h 348"/>
              <a:gd name="T50" fmla="*/ 244 w 350"/>
              <a:gd name="T51" fmla="*/ 324 h 348"/>
              <a:gd name="T52" fmla="*/ 327 w 350"/>
              <a:gd name="T53" fmla="*/ 340 h 348"/>
              <a:gd name="T54" fmla="*/ 346 w 350"/>
              <a:gd name="T55" fmla="*/ 334 h 348"/>
              <a:gd name="T56" fmla="*/ 288 w 350"/>
              <a:gd name="T57" fmla="*/ 82 h 348"/>
              <a:gd name="T58" fmla="*/ 266 w 350"/>
              <a:gd name="T59" fmla="*/ 102 h 348"/>
              <a:gd name="T60" fmla="*/ 308 w 350"/>
              <a:gd name="T61" fmla="*/ 265 h 348"/>
              <a:gd name="T62" fmla="*/ 317 w 350"/>
              <a:gd name="T63" fmla="*/ 245 h 348"/>
              <a:gd name="T64" fmla="*/ 225 w 350"/>
              <a:gd name="T65" fmla="*/ 319 h 348"/>
              <a:gd name="T66" fmla="*/ 205 w 350"/>
              <a:gd name="T67" fmla="*/ 314 h 348"/>
              <a:gd name="T68" fmla="*/ 277 w 350"/>
              <a:gd name="T69" fmla="*/ 225 h 348"/>
              <a:gd name="T70" fmla="*/ 296 w 350"/>
              <a:gd name="T71" fmla="*/ 192 h 348"/>
              <a:gd name="T72" fmla="*/ 237 w 350"/>
              <a:gd name="T73" fmla="*/ 203 h 348"/>
              <a:gd name="T74" fmla="*/ 265 w 350"/>
              <a:gd name="T75" fmla="*/ 183 h 348"/>
              <a:gd name="T76" fmla="*/ 298 w 350"/>
              <a:gd name="T77" fmla="*/ 143 h 348"/>
              <a:gd name="T78" fmla="*/ 317 w 350"/>
              <a:gd name="T79" fmla="*/ 245 h 348"/>
              <a:gd name="T80" fmla="*/ 226 w 350"/>
              <a:gd name="T81" fmla="*/ 114 h 348"/>
              <a:gd name="T82" fmla="*/ 247 w 350"/>
              <a:gd name="T83" fmla="*/ 30 h 348"/>
              <a:gd name="T84" fmla="*/ 103 w 350"/>
              <a:gd name="T85" fmla="*/ 30 h 348"/>
              <a:gd name="T86" fmla="*/ 170 w 350"/>
              <a:gd name="T87" fmla="*/ 82 h 348"/>
              <a:gd name="T88" fmla="*/ 206 w 350"/>
              <a:gd name="T89" fmla="*/ 88 h 348"/>
              <a:gd name="T90" fmla="*/ 132 w 350"/>
              <a:gd name="T91" fmla="*/ 62 h 348"/>
              <a:gd name="T92" fmla="*/ 132 w 350"/>
              <a:gd name="T93" fmla="*/ 18 h 348"/>
              <a:gd name="T94" fmla="*/ 227 w 350"/>
              <a:gd name="T95" fmla="*/ 51 h 348"/>
              <a:gd name="T96" fmla="*/ 206 w 350"/>
              <a:gd name="T97" fmla="*/ 8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0" h="348">
                <a:moveTo>
                  <a:pt x="142" y="228"/>
                </a:moveTo>
                <a:cubicBezTo>
                  <a:pt x="141" y="223"/>
                  <a:pt x="140" y="219"/>
                  <a:pt x="136" y="215"/>
                </a:cubicBezTo>
                <a:cubicBezTo>
                  <a:pt x="140" y="209"/>
                  <a:pt x="144" y="202"/>
                  <a:pt x="144" y="194"/>
                </a:cubicBezTo>
                <a:cubicBezTo>
                  <a:pt x="144" y="177"/>
                  <a:pt x="130" y="164"/>
                  <a:pt x="113" y="164"/>
                </a:cubicBezTo>
                <a:cubicBezTo>
                  <a:pt x="91" y="164"/>
                  <a:pt x="91" y="164"/>
                  <a:pt x="91" y="164"/>
                </a:cubicBezTo>
                <a:cubicBezTo>
                  <a:pt x="80" y="140"/>
                  <a:pt x="80" y="140"/>
                  <a:pt x="80" y="140"/>
                </a:cubicBezTo>
                <a:cubicBezTo>
                  <a:pt x="94" y="133"/>
                  <a:pt x="104" y="119"/>
                  <a:pt x="104" y="103"/>
                </a:cubicBezTo>
                <a:cubicBezTo>
                  <a:pt x="104" y="81"/>
                  <a:pt x="86" y="62"/>
                  <a:pt x="63" y="62"/>
                </a:cubicBezTo>
                <a:cubicBezTo>
                  <a:pt x="42" y="62"/>
                  <a:pt x="23" y="81"/>
                  <a:pt x="23" y="103"/>
                </a:cubicBezTo>
                <a:cubicBezTo>
                  <a:pt x="23" y="113"/>
                  <a:pt x="28" y="123"/>
                  <a:pt x="34" y="131"/>
                </a:cubicBezTo>
                <a:cubicBezTo>
                  <a:pt x="29" y="134"/>
                  <a:pt x="25" y="140"/>
                  <a:pt x="23" y="147"/>
                </a:cubicBezTo>
                <a:cubicBezTo>
                  <a:pt x="2" y="228"/>
                  <a:pt x="2" y="228"/>
                  <a:pt x="2" y="228"/>
                </a:cubicBezTo>
                <a:cubicBezTo>
                  <a:pt x="0" y="237"/>
                  <a:pt x="2" y="246"/>
                  <a:pt x="7" y="254"/>
                </a:cubicBezTo>
                <a:cubicBezTo>
                  <a:pt x="10" y="257"/>
                  <a:pt x="14" y="261"/>
                  <a:pt x="19" y="262"/>
                </a:cubicBezTo>
                <a:cubicBezTo>
                  <a:pt x="1" y="334"/>
                  <a:pt x="1" y="334"/>
                  <a:pt x="1" y="334"/>
                </a:cubicBezTo>
                <a:cubicBezTo>
                  <a:pt x="0" y="340"/>
                  <a:pt x="3" y="344"/>
                  <a:pt x="7" y="346"/>
                </a:cubicBezTo>
                <a:cubicBezTo>
                  <a:pt x="8" y="346"/>
                  <a:pt x="9" y="346"/>
                  <a:pt x="10" y="346"/>
                </a:cubicBezTo>
                <a:cubicBezTo>
                  <a:pt x="15" y="346"/>
                  <a:pt x="19" y="344"/>
                  <a:pt x="20" y="340"/>
                </a:cubicBezTo>
                <a:cubicBezTo>
                  <a:pt x="29" y="306"/>
                  <a:pt x="29" y="306"/>
                  <a:pt x="29" y="306"/>
                </a:cubicBezTo>
                <a:cubicBezTo>
                  <a:pt x="100" y="306"/>
                  <a:pt x="100" y="306"/>
                  <a:pt x="100" y="306"/>
                </a:cubicBezTo>
                <a:cubicBezTo>
                  <a:pt x="104" y="323"/>
                  <a:pt x="104" y="323"/>
                  <a:pt x="104" y="323"/>
                </a:cubicBezTo>
                <a:cubicBezTo>
                  <a:pt x="108" y="337"/>
                  <a:pt x="120" y="346"/>
                  <a:pt x="134" y="346"/>
                </a:cubicBezTo>
                <a:cubicBezTo>
                  <a:pt x="136" y="346"/>
                  <a:pt x="139" y="346"/>
                  <a:pt x="141" y="345"/>
                </a:cubicBezTo>
                <a:cubicBezTo>
                  <a:pt x="158" y="341"/>
                  <a:pt x="168" y="324"/>
                  <a:pt x="164" y="308"/>
                </a:cubicBezTo>
                <a:lnTo>
                  <a:pt x="142" y="228"/>
                </a:lnTo>
                <a:close/>
                <a:moveTo>
                  <a:pt x="61" y="82"/>
                </a:moveTo>
                <a:cubicBezTo>
                  <a:pt x="73" y="82"/>
                  <a:pt x="82" y="91"/>
                  <a:pt x="82" y="103"/>
                </a:cubicBezTo>
                <a:cubicBezTo>
                  <a:pt x="82" y="114"/>
                  <a:pt x="73" y="123"/>
                  <a:pt x="61" y="123"/>
                </a:cubicBezTo>
                <a:cubicBezTo>
                  <a:pt x="49" y="123"/>
                  <a:pt x="40" y="114"/>
                  <a:pt x="40" y="103"/>
                </a:cubicBezTo>
                <a:cubicBezTo>
                  <a:pt x="40" y="91"/>
                  <a:pt x="51" y="82"/>
                  <a:pt x="61" y="82"/>
                </a:cubicBezTo>
                <a:close/>
                <a:moveTo>
                  <a:pt x="34" y="285"/>
                </a:moveTo>
                <a:cubicBezTo>
                  <a:pt x="38" y="265"/>
                  <a:pt x="38" y="265"/>
                  <a:pt x="38" y="265"/>
                </a:cubicBezTo>
                <a:cubicBezTo>
                  <a:pt x="87" y="265"/>
                  <a:pt x="87" y="265"/>
                  <a:pt x="87" y="265"/>
                </a:cubicBezTo>
                <a:cubicBezTo>
                  <a:pt x="92" y="285"/>
                  <a:pt x="92" y="285"/>
                  <a:pt x="92" y="285"/>
                </a:cubicBezTo>
                <a:lnTo>
                  <a:pt x="34" y="285"/>
                </a:lnTo>
                <a:close/>
                <a:moveTo>
                  <a:pt x="137" y="327"/>
                </a:moveTo>
                <a:cubicBezTo>
                  <a:pt x="136" y="327"/>
                  <a:pt x="135" y="327"/>
                  <a:pt x="135" y="327"/>
                </a:cubicBezTo>
                <a:cubicBezTo>
                  <a:pt x="130" y="327"/>
                  <a:pt x="126" y="324"/>
                  <a:pt x="124" y="320"/>
                </a:cubicBezTo>
                <a:cubicBezTo>
                  <a:pt x="108" y="254"/>
                  <a:pt x="108" y="254"/>
                  <a:pt x="108" y="254"/>
                </a:cubicBezTo>
                <a:cubicBezTo>
                  <a:pt x="106" y="249"/>
                  <a:pt x="103" y="246"/>
                  <a:pt x="97" y="246"/>
                </a:cubicBezTo>
                <a:cubicBezTo>
                  <a:pt x="31" y="246"/>
                  <a:pt x="31" y="246"/>
                  <a:pt x="31" y="246"/>
                </a:cubicBezTo>
                <a:cubicBezTo>
                  <a:pt x="27" y="246"/>
                  <a:pt x="25" y="244"/>
                  <a:pt x="22" y="243"/>
                </a:cubicBezTo>
                <a:cubicBezTo>
                  <a:pt x="20" y="238"/>
                  <a:pt x="20" y="235"/>
                  <a:pt x="20" y="232"/>
                </a:cubicBezTo>
                <a:cubicBezTo>
                  <a:pt x="42" y="151"/>
                  <a:pt x="42" y="151"/>
                  <a:pt x="42" y="151"/>
                </a:cubicBezTo>
                <a:cubicBezTo>
                  <a:pt x="43" y="146"/>
                  <a:pt x="47" y="144"/>
                  <a:pt x="51" y="144"/>
                </a:cubicBezTo>
                <a:cubicBezTo>
                  <a:pt x="55" y="144"/>
                  <a:pt x="59" y="145"/>
                  <a:pt x="60" y="149"/>
                </a:cubicBezTo>
                <a:cubicBezTo>
                  <a:pt x="75" y="178"/>
                  <a:pt x="75" y="178"/>
                  <a:pt x="75" y="178"/>
                </a:cubicBezTo>
                <a:cubicBezTo>
                  <a:pt x="76" y="182"/>
                  <a:pt x="81" y="183"/>
                  <a:pt x="85" y="183"/>
                </a:cubicBezTo>
                <a:cubicBezTo>
                  <a:pt x="113" y="183"/>
                  <a:pt x="113" y="183"/>
                  <a:pt x="113" y="183"/>
                </a:cubicBezTo>
                <a:cubicBezTo>
                  <a:pt x="118" y="183"/>
                  <a:pt x="123" y="188"/>
                  <a:pt x="123" y="194"/>
                </a:cubicBezTo>
                <a:cubicBezTo>
                  <a:pt x="123" y="200"/>
                  <a:pt x="118" y="205"/>
                  <a:pt x="113" y="205"/>
                </a:cubicBezTo>
                <a:cubicBezTo>
                  <a:pt x="72" y="205"/>
                  <a:pt x="72" y="205"/>
                  <a:pt x="72" y="205"/>
                </a:cubicBezTo>
                <a:cubicBezTo>
                  <a:pt x="68" y="205"/>
                  <a:pt x="64" y="202"/>
                  <a:pt x="62" y="198"/>
                </a:cubicBezTo>
                <a:cubicBezTo>
                  <a:pt x="60" y="195"/>
                  <a:pt x="57" y="193"/>
                  <a:pt x="53" y="193"/>
                </a:cubicBezTo>
                <a:cubicBezTo>
                  <a:pt x="51" y="193"/>
                  <a:pt x="50" y="193"/>
                  <a:pt x="48" y="194"/>
                </a:cubicBezTo>
                <a:cubicBezTo>
                  <a:pt x="44" y="196"/>
                  <a:pt x="41" y="202"/>
                  <a:pt x="44" y="208"/>
                </a:cubicBezTo>
                <a:cubicBezTo>
                  <a:pt x="49" y="219"/>
                  <a:pt x="60" y="225"/>
                  <a:pt x="72" y="225"/>
                </a:cubicBezTo>
                <a:cubicBezTo>
                  <a:pt x="113" y="225"/>
                  <a:pt x="113" y="225"/>
                  <a:pt x="113" y="225"/>
                </a:cubicBezTo>
                <a:cubicBezTo>
                  <a:pt x="117" y="225"/>
                  <a:pt x="122" y="229"/>
                  <a:pt x="123" y="233"/>
                </a:cubicBezTo>
                <a:cubicBezTo>
                  <a:pt x="143" y="314"/>
                  <a:pt x="143" y="314"/>
                  <a:pt x="143" y="314"/>
                </a:cubicBezTo>
                <a:cubicBezTo>
                  <a:pt x="145" y="320"/>
                  <a:pt x="141" y="326"/>
                  <a:pt x="137" y="327"/>
                </a:cubicBezTo>
                <a:close/>
                <a:moveTo>
                  <a:pt x="329" y="263"/>
                </a:moveTo>
                <a:cubicBezTo>
                  <a:pt x="343" y="257"/>
                  <a:pt x="350" y="243"/>
                  <a:pt x="347" y="228"/>
                </a:cubicBezTo>
                <a:cubicBezTo>
                  <a:pt x="326" y="147"/>
                  <a:pt x="326" y="147"/>
                  <a:pt x="326" y="147"/>
                </a:cubicBezTo>
                <a:cubicBezTo>
                  <a:pt x="325" y="140"/>
                  <a:pt x="321" y="136"/>
                  <a:pt x="315" y="131"/>
                </a:cubicBezTo>
                <a:cubicBezTo>
                  <a:pt x="322" y="124"/>
                  <a:pt x="326" y="113"/>
                  <a:pt x="326" y="102"/>
                </a:cubicBezTo>
                <a:cubicBezTo>
                  <a:pt x="326" y="81"/>
                  <a:pt x="307" y="62"/>
                  <a:pt x="285" y="62"/>
                </a:cubicBezTo>
                <a:cubicBezTo>
                  <a:pt x="264" y="62"/>
                  <a:pt x="245" y="81"/>
                  <a:pt x="245" y="102"/>
                </a:cubicBezTo>
                <a:cubicBezTo>
                  <a:pt x="245" y="119"/>
                  <a:pt x="254" y="133"/>
                  <a:pt x="269" y="139"/>
                </a:cubicBezTo>
                <a:cubicBezTo>
                  <a:pt x="257" y="164"/>
                  <a:pt x="257" y="164"/>
                  <a:pt x="257" y="164"/>
                </a:cubicBezTo>
                <a:cubicBezTo>
                  <a:pt x="236" y="164"/>
                  <a:pt x="236" y="164"/>
                  <a:pt x="236" y="164"/>
                </a:cubicBezTo>
                <a:cubicBezTo>
                  <a:pt x="218" y="164"/>
                  <a:pt x="205" y="178"/>
                  <a:pt x="205" y="194"/>
                </a:cubicBezTo>
                <a:cubicBezTo>
                  <a:pt x="205" y="202"/>
                  <a:pt x="209" y="209"/>
                  <a:pt x="214" y="215"/>
                </a:cubicBezTo>
                <a:cubicBezTo>
                  <a:pt x="210" y="219"/>
                  <a:pt x="208" y="223"/>
                  <a:pt x="206" y="227"/>
                </a:cubicBezTo>
                <a:cubicBezTo>
                  <a:pt x="186" y="309"/>
                  <a:pt x="186" y="309"/>
                  <a:pt x="186" y="309"/>
                </a:cubicBezTo>
                <a:cubicBezTo>
                  <a:pt x="181" y="325"/>
                  <a:pt x="191" y="341"/>
                  <a:pt x="208" y="346"/>
                </a:cubicBezTo>
                <a:cubicBezTo>
                  <a:pt x="211" y="347"/>
                  <a:pt x="213" y="347"/>
                  <a:pt x="216" y="347"/>
                </a:cubicBezTo>
                <a:cubicBezTo>
                  <a:pt x="229" y="347"/>
                  <a:pt x="241" y="338"/>
                  <a:pt x="244" y="324"/>
                </a:cubicBezTo>
                <a:cubicBezTo>
                  <a:pt x="250" y="306"/>
                  <a:pt x="250" y="306"/>
                  <a:pt x="250" y="306"/>
                </a:cubicBezTo>
                <a:cubicBezTo>
                  <a:pt x="319" y="306"/>
                  <a:pt x="319" y="306"/>
                  <a:pt x="319" y="306"/>
                </a:cubicBezTo>
                <a:cubicBezTo>
                  <a:pt x="327" y="340"/>
                  <a:pt x="327" y="340"/>
                  <a:pt x="327" y="340"/>
                </a:cubicBezTo>
                <a:cubicBezTo>
                  <a:pt x="328" y="345"/>
                  <a:pt x="332" y="348"/>
                  <a:pt x="336" y="348"/>
                </a:cubicBezTo>
                <a:cubicBezTo>
                  <a:pt x="337" y="348"/>
                  <a:pt x="338" y="348"/>
                  <a:pt x="339" y="347"/>
                </a:cubicBezTo>
                <a:cubicBezTo>
                  <a:pt x="345" y="346"/>
                  <a:pt x="349" y="340"/>
                  <a:pt x="346" y="334"/>
                </a:cubicBezTo>
                <a:lnTo>
                  <a:pt x="329" y="263"/>
                </a:lnTo>
                <a:close/>
                <a:moveTo>
                  <a:pt x="266" y="102"/>
                </a:moveTo>
                <a:cubicBezTo>
                  <a:pt x="266" y="91"/>
                  <a:pt x="276" y="82"/>
                  <a:pt x="288" y="82"/>
                </a:cubicBezTo>
                <a:cubicBezTo>
                  <a:pt x="299" y="82"/>
                  <a:pt x="308" y="91"/>
                  <a:pt x="308" y="102"/>
                </a:cubicBezTo>
                <a:cubicBezTo>
                  <a:pt x="308" y="114"/>
                  <a:pt x="299" y="124"/>
                  <a:pt x="288" y="124"/>
                </a:cubicBezTo>
                <a:cubicBezTo>
                  <a:pt x="276" y="124"/>
                  <a:pt x="266" y="114"/>
                  <a:pt x="266" y="102"/>
                </a:cubicBezTo>
                <a:close/>
                <a:moveTo>
                  <a:pt x="254" y="286"/>
                </a:moveTo>
                <a:cubicBezTo>
                  <a:pt x="259" y="265"/>
                  <a:pt x="259" y="265"/>
                  <a:pt x="259" y="265"/>
                </a:cubicBezTo>
                <a:cubicBezTo>
                  <a:pt x="308" y="265"/>
                  <a:pt x="308" y="265"/>
                  <a:pt x="308" y="265"/>
                </a:cubicBezTo>
                <a:cubicBezTo>
                  <a:pt x="313" y="286"/>
                  <a:pt x="313" y="286"/>
                  <a:pt x="313" y="286"/>
                </a:cubicBezTo>
                <a:lnTo>
                  <a:pt x="254" y="286"/>
                </a:lnTo>
                <a:close/>
                <a:moveTo>
                  <a:pt x="317" y="245"/>
                </a:moveTo>
                <a:cubicBezTo>
                  <a:pt x="252" y="245"/>
                  <a:pt x="252" y="245"/>
                  <a:pt x="252" y="245"/>
                </a:cubicBezTo>
                <a:cubicBezTo>
                  <a:pt x="247" y="245"/>
                  <a:pt x="242" y="249"/>
                  <a:pt x="241" y="253"/>
                </a:cubicBezTo>
                <a:cubicBezTo>
                  <a:pt x="225" y="319"/>
                  <a:pt x="225" y="319"/>
                  <a:pt x="225" y="319"/>
                </a:cubicBezTo>
                <a:cubicBezTo>
                  <a:pt x="224" y="324"/>
                  <a:pt x="220" y="327"/>
                  <a:pt x="215" y="327"/>
                </a:cubicBezTo>
                <a:cubicBezTo>
                  <a:pt x="214" y="327"/>
                  <a:pt x="213" y="327"/>
                  <a:pt x="212" y="327"/>
                </a:cubicBezTo>
                <a:cubicBezTo>
                  <a:pt x="206" y="325"/>
                  <a:pt x="203" y="319"/>
                  <a:pt x="205" y="314"/>
                </a:cubicBezTo>
                <a:cubicBezTo>
                  <a:pt x="226" y="232"/>
                  <a:pt x="226" y="232"/>
                  <a:pt x="226" y="232"/>
                </a:cubicBezTo>
                <a:cubicBezTo>
                  <a:pt x="228" y="227"/>
                  <a:pt x="230" y="225"/>
                  <a:pt x="237" y="225"/>
                </a:cubicBezTo>
                <a:cubicBezTo>
                  <a:pt x="277" y="225"/>
                  <a:pt x="277" y="225"/>
                  <a:pt x="277" y="225"/>
                </a:cubicBezTo>
                <a:cubicBezTo>
                  <a:pt x="289" y="225"/>
                  <a:pt x="299" y="217"/>
                  <a:pt x="305" y="207"/>
                </a:cubicBezTo>
                <a:cubicBezTo>
                  <a:pt x="307" y="202"/>
                  <a:pt x="305" y="196"/>
                  <a:pt x="300" y="193"/>
                </a:cubicBezTo>
                <a:cubicBezTo>
                  <a:pt x="299" y="193"/>
                  <a:pt x="297" y="192"/>
                  <a:pt x="296" y="192"/>
                </a:cubicBezTo>
                <a:cubicBezTo>
                  <a:pt x="292" y="192"/>
                  <a:pt x="288" y="194"/>
                  <a:pt x="286" y="198"/>
                </a:cubicBezTo>
                <a:cubicBezTo>
                  <a:pt x="285" y="201"/>
                  <a:pt x="280" y="203"/>
                  <a:pt x="277" y="203"/>
                </a:cubicBezTo>
                <a:cubicBezTo>
                  <a:pt x="237" y="203"/>
                  <a:pt x="237" y="203"/>
                  <a:pt x="237" y="203"/>
                </a:cubicBezTo>
                <a:cubicBezTo>
                  <a:pt x="230" y="203"/>
                  <a:pt x="226" y="199"/>
                  <a:pt x="226" y="193"/>
                </a:cubicBezTo>
                <a:cubicBezTo>
                  <a:pt x="226" y="188"/>
                  <a:pt x="230" y="183"/>
                  <a:pt x="237" y="183"/>
                </a:cubicBezTo>
                <a:cubicBezTo>
                  <a:pt x="265" y="183"/>
                  <a:pt x="265" y="183"/>
                  <a:pt x="265" y="183"/>
                </a:cubicBezTo>
                <a:cubicBezTo>
                  <a:pt x="267" y="183"/>
                  <a:pt x="271" y="180"/>
                  <a:pt x="274" y="177"/>
                </a:cubicBezTo>
                <a:cubicBezTo>
                  <a:pt x="274" y="176"/>
                  <a:pt x="289" y="148"/>
                  <a:pt x="289" y="148"/>
                </a:cubicBezTo>
                <a:cubicBezTo>
                  <a:pt x="291" y="144"/>
                  <a:pt x="294" y="143"/>
                  <a:pt x="298" y="143"/>
                </a:cubicBezTo>
                <a:cubicBezTo>
                  <a:pt x="302" y="143"/>
                  <a:pt x="306" y="145"/>
                  <a:pt x="307" y="150"/>
                </a:cubicBezTo>
                <a:cubicBezTo>
                  <a:pt x="327" y="231"/>
                  <a:pt x="327" y="231"/>
                  <a:pt x="327" y="231"/>
                </a:cubicBezTo>
                <a:cubicBezTo>
                  <a:pt x="328" y="239"/>
                  <a:pt x="324" y="245"/>
                  <a:pt x="317" y="245"/>
                </a:cubicBezTo>
                <a:close/>
                <a:moveTo>
                  <a:pt x="217" y="123"/>
                </a:moveTo>
                <a:cubicBezTo>
                  <a:pt x="218" y="123"/>
                  <a:pt x="219" y="123"/>
                  <a:pt x="220" y="123"/>
                </a:cubicBezTo>
                <a:cubicBezTo>
                  <a:pt x="224" y="122"/>
                  <a:pt x="226" y="117"/>
                  <a:pt x="226" y="114"/>
                </a:cubicBezTo>
                <a:cubicBezTo>
                  <a:pt x="226" y="81"/>
                  <a:pt x="226" y="81"/>
                  <a:pt x="226" y="81"/>
                </a:cubicBezTo>
                <a:cubicBezTo>
                  <a:pt x="238" y="77"/>
                  <a:pt x="247" y="66"/>
                  <a:pt x="247" y="52"/>
                </a:cubicBezTo>
                <a:cubicBezTo>
                  <a:pt x="247" y="30"/>
                  <a:pt x="247" y="30"/>
                  <a:pt x="247" y="30"/>
                </a:cubicBezTo>
                <a:cubicBezTo>
                  <a:pt x="247" y="13"/>
                  <a:pt x="233" y="0"/>
                  <a:pt x="216" y="0"/>
                </a:cubicBezTo>
                <a:cubicBezTo>
                  <a:pt x="132" y="0"/>
                  <a:pt x="132" y="0"/>
                  <a:pt x="132" y="0"/>
                </a:cubicBezTo>
                <a:cubicBezTo>
                  <a:pt x="116" y="0"/>
                  <a:pt x="103" y="14"/>
                  <a:pt x="103" y="30"/>
                </a:cubicBezTo>
                <a:cubicBezTo>
                  <a:pt x="103" y="52"/>
                  <a:pt x="103" y="52"/>
                  <a:pt x="103" y="52"/>
                </a:cubicBezTo>
                <a:cubicBezTo>
                  <a:pt x="103" y="69"/>
                  <a:pt x="117" y="82"/>
                  <a:pt x="132" y="82"/>
                </a:cubicBezTo>
                <a:cubicBezTo>
                  <a:pt x="170" y="82"/>
                  <a:pt x="170" y="82"/>
                  <a:pt x="170" y="82"/>
                </a:cubicBezTo>
                <a:cubicBezTo>
                  <a:pt x="209" y="120"/>
                  <a:pt x="209" y="120"/>
                  <a:pt x="209" y="120"/>
                </a:cubicBezTo>
                <a:cubicBezTo>
                  <a:pt x="211" y="122"/>
                  <a:pt x="214" y="123"/>
                  <a:pt x="217" y="123"/>
                </a:cubicBezTo>
                <a:close/>
                <a:moveTo>
                  <a:pt x="206" y="88"/>
                </a:moveTo>
                <a:cubicBezTo>
                  <a:pt x="182" y="65"/>
                  <a:pt x="182" y="65"/>
                  <a:pt x="182" y="65"/>
                </a:cubicBezTo>
                <a:cubicBezTo>
                  <a:pt x="179" y="63"/>
                  <a:pt x="177" y="62"/>
                  <a:pt x="174" y="62"/>
                </a:cubicBezTo>
                <a:cubicBezTo>
                  <a:pt x="132" y="62"/>
                  <a:pt x="132" y="62"/>
                  <a:pt x="132" y="62"/>
                </a:cubicBezTo>
                <a:cubicBezTo>
                  <a:pt x="127" y="62"/>
                  <a:pt x="122" y="56"/>
                  <a:pt x="122" y="51"/>
                </a:cubicBezTo>
                <a:cubicBezTo>
                  <a:pt x="122" y="29"/>
                  <a:pt x="122" y="29"/>
                  <a:pt x="122" y="29"/>
                </a:cubicBezTo>
                <a:cubicBezTo>
                  <a:pt x="122" y="23"/>
                  <a:pt x="127" y="18"/>
                  <a:pt x="132" y="18"/>
                </a:cubicBezTo>
                <a:cubicBezTo>
                  <a:pt x="216" y="18"/>
                  <a:pt x="216" y="18"/>
                  <a:pt x="216" y="18"/>
                </a:cubicBezTo>
                <a:cubicBezTo>
                  <a:pt x="222" y="18"/>
                  <a:pt x="227" y="23"/>
                  <a:pt x="227" y="29"/>
                </a:cubicBezTo>
                <a:cubicBezTo>
                  <a:pt x="227" y="51"/>
                  <a:pt x="227" y="51"/>
                  <a:pt x="227" y="51"/>
                </a:cubicBezTo>
                <a:cubicBezTo>
                  <a:pt x="227" y="56"/>
                  <a:pt x="222" y="62"/>
                  <a:pt x="216" y="62"/>
                </a:cubicBezTo>
                <a:cubicBezTo>
                  <a:pt x="211" y="63"/>
                  <a:pt x="206" y="67"/>
                  <a:pt x="206" y="72"/>
                </a:cubicBezTo>
                <a:lnTo>
                  <a:pt x="206" y="8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1" name="Freeform 59">
            <a:extLst>
              <a:ext uri="{FF2B5EF4-FFF2-40B4-BE49-F238E27FC236}">
                <a16:creationId xmlns:a16="http://schemas.microsoft.com/office/drawing/2014/main" id="{0752ABB3-296A-BB76-9023-8F37CC50BF0B}"/>
              </a:ext>
            </a:extLst>
          </p:cNvPr>
          <p:cNvSpPr>
            <a:spLocks noEditPoints="1"/>
          </p:cNvSpPr>
          <p:nvPr/>
        </p:nvSpPr>
        <p:spPr bwMode="auto">
          <a:xfrm>
            <a:off x="4553117" y="3608670"/>
            <a:ext cx="259784" cy="166977"/>
          </a:xfrm>
          <a:custGeom>
            <a:avLst/>
            <a:gdLst>
              <a:gd name="T0" fmla="*/ 173 w 349"/>
              <a:gd name="T1" fmla="*/ 82 h 224"/>
              <a:gd name="T2" fmla="*/ 144 w 349"/>
              <a:gd name="T3" fmla="*/ 112 h 224"/>
              <a:gd name="T4" fmla="*/ 173 w 349"/>
              <a:gd name="T5" fmla="*/ 141 h 224"/>
              <a:gd name="T6" fmla="*/ 204 w 349"/>
              <a:gd name="T7" fmla="*/ 112 h 224"/>
              <a:gd name="T8" fmla="*/ 173 w 349"/>
              <a:gd name="T9" fmla="*/ 82 h 224"/>
              <a:gd name="T10" fmla="*/ 173 w 349"/>
              <a:gd name="T11" fmla="*/ 122 h 224"/>
              <a:gd name="T12" fmla="*/ 163 w 349"/>
              <a:gd name="T13" fmla="*/ 112 h 224"/>
              <a:gd name="T14" fmla="*/ 173 w 349"/>
              <a:gd name="T15" fmla="*/ 101 h 224"/>
              <a:gd name="T16" fmla="*/ 184 w 349"/>
              <a:gd name="T17" fmla="*/ 112 h 224"/>
              <a:gd name="T18" fmla="*/ 173 w 349"/>
              <a:gd name="T19" fmla="*/ 122 h 224"/>
              <a:gd name="T20" fmla="*/ 347 w 349"/>
              <a:gd name="T21" fmla="*/ 107 h 224"/>
              <a:gd name="T22" fmla="*/ 297 w 349"/>
              <a:gd name="T23" fmla="*/ 53 h 224"/>
              <a:gd name="T24" fmla="*/ 174 w 349"/>
              <a:gd name="T25" fmla="*/ 0 h 224"/>
              <a:gd name="T26" fmla="*/ 51 w 349"/>
              <a:gd name="T27" fmla="*/ 53 h 224"/>
              <a:gd name="T28" fmla="*/ 2 w 349"/>
              <a:gd name="T29" fmla="*/ 107 h 224"/>
              <a:gd name="T30" fmla="*/ 2 w 349"/>
              <a:gd name="T31" fmla="*/ 118 h 224"/>
              <a:gd name="T32" fmla="*/ 51 w 349"/>
              <a:gd name="T33" fmla="*/ 171 h 224"/>
              <a:gd name="T34" fmla="*/ 174 w 349"/>
              <a:gd name="T35" fmla="*/ 224 h 224"/>
              <a:gd name="T36" fmla="*/ 291 w 349"/>
              <a:gd name="T37" fmla="*/ 175 h 224"/>
              <a:gd name="T38" fmla="*/ 347 w 349"/>
              <a:gd name="T39" fmla="*/ 118 h 224"/>
              <a:gd name="T40" fmla="*/ 347 w 349"/>
              <a:gd name="T41" fmla="*/ 107 h 224"/>
              <a:gd name="T42" fmla="*/ 64 w 349"/>
              <a:gd name="T43" fmla="*/ 71 h 224"/>
              <a:gd name="T44" fmla="*/ 174 w 349"/>
              <a:gd name="T45" fmla="*/ 20 h 224"/>
              <a:gd name="T46" fmla="*/ 283 w 349"/>
              <a:gd name="T47" fmla="*/ 69 h 224"/>
              <a:gd name="T48" fmla="*/ 291 w 349"/>
              <a:gd name="T49" fmla="*/ 76 h 224"/>
              <a:gd name="T50" fmla="*/ 174 w 349"/>
              <a:gd name="T51" fmla="*/ 51 h 224"/>
              <a:gd name="T52" fmla="*/ 57 w 349"/>
              <a:gd name="T53" fmla="*/ 76 h 224"/>
              <a:gd name="T54" fmla="*/ 64 w 349"/>
              <a:gd name="T55" fmla="*/ 71 h 224"/>
              <a:gd name="T56" fmla="*/ 225 w 349"/>
              <a:gd name="T57" fmla="*/ 112 h 224"/>
              <a:gd name="T58" fmla="*/ 174 w 349"/>
              <a:gd name="T59" fmla="*/ 163 h 224"/>
              <a:gd name="T60" fmla="*/ 123 w 349"/>
              <a:gd name="T61" fmla="*/ 112 h 224"/>
              <a:gd name="T62" fmla="*/ 140 w 349"/>
              <a:gd name="T63" fmla="*/ 74 h 224"/>
              <a:gd name="T64" fmla="*/ 174 w 349"/>
              <a:gd name="T65" fmla="*/ 71 h 224"/>
              <a:gd name="T66" fmla="*/ 208 w 349"/>
              <a:gd name="T67" fmla="*/ 74 h 224"/>
              <a:gd name="T68" fmla="*/ 225 w 349"/>
              <a:gd name="T69" fmla="*/ 112 h 224"/>
              <a:gd name="T70" fmla="*/ 280 w 349"/>
              <a:gd name="T71" fmla="*/ 158 h 224"/>
              <a:gd name="T72" fmla="*/ 174 w 349"/>
              <a:gd name="T73" fmla="*/ 204 h 224"/>
              <a:gd name="T74" fmla="*/ 65 w 349"/>
              <a:gd name="T75" fmla="*/ 155 h 224"/>
              <a:gd name="T76" fmla="*/ 25 w 349"/>
              <a:gd name="T77" fmla="*/ 115 h 224"/>
              <a:gd name="T78" fmla="*/ 111 w 349"/>
              <a:gd name="T79" fmla="*/ 80 h 224"/>
              <a:gd name="T80" fmla="*/ 102 w 349"/>
              <a:gd name="T81" fmla="*/ 112 h 224"/>
              <a:gd name="T82" fmla="*/ 174 w 349"/>
              <a:gd name="T83" fmla="*/ 184 h 224"/>
              <a:gd name="T84" fmla="*/ 246 w 349"/>
              <a:gd name="T85" fmla="*/ 112 h 224"/>
              <a:gd name="T86" fmla="*/ 238 w 349"/>
              <a:gd name="T87" fmla="*/ 80 h 224"/>
              <a:gd name="T88" fmla="*/ 324 w 349"/>
              <a:gd name="T89" fmla="*/ 115 h 224"/>
              <a:gd name="T90" fmla="*/ 280 w 349"/>
              <a:gd name="T91" fmla="*/ 158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9" h="224">
                <a:moveTo>
                  <a:pt x="173" y="82"/>
                </a:moveTo>
                <a:cubicBezTo>
                  <a:pt x="157" y="82"/>
                  <a:pt x="144" y="95"/>
                  <a:pt x="144" y="112"/>
                </a:cubicBezTo>
                <a:cubicBezTo>
                  <a:pt x="144" y="129"/>
                  <a:pt x="158" y="141"/>
                  <a:pt x="173" y="141"/>
                </a:cubicBezTo>
                <a:cubicBezTo>
                  <a:pt x="191" y="141"/>
                  <a:pt x="204" y="127"/>
                  <a:pt x="204" y="112"/>
                </a:cubicBezTo>
                <a:cubicBezTo>
                  <a:pt x="205" y="95"/>
                  <a:pt x="191" y="82"/>
                  <a:pt x="173" y="82"/>
                </a:cubicBezTo>
                <a:close/>
                <a:moveTo>
                  <a:pt x="173" y="122"/>
                </a:moveTo>
                <a:cubicBezTo>
                  <a:pt x="168" y="122"/>
                  <a:pt x="163" y="117"/>
                  <a:pt x="163" y="112"/>
                </a:cubicBezTo>
                <a:cubicBezTo>
                  <a:pt x="163" y="106"/>
                  <a:pt x="168" y="101"/>
                  <a:pt x="173" y="101"/>
                </a:cubicBezTo>
                <a:cubicBezTo>
                  <a:pt x="180" y="101"/>
                  <a:pt x="184" y="106"/>
                  <a:pt x="184" y="112"/>
                </a:cubicBezTo>
                <a:cubicBezTo>
                  <a:pt x="184" y="117"/>
                  <a:pt x="180" y="122"/>
                  <a:pt x="173" y="122"/>
                </a:cubicBezTo>
                <a:close/>
                <a:moveTo>
                  <a:pt x="347" y="107"/>
                </a:moveTo>
                <a:cubicBezTo>
                  <a:pt x="345" y="106"/>
                  <a:pt x="326" y="80"/>
                  <a:pt x="297" y="53"/>
                </a:cubicBezTo>
                <a:cubicBezTo>
                  <a:pt x="262" y="24"/>
                  <a:pt x="220" y="0"/>
                  <a:pt x="174" y="0"/>
                </a:cubicBezTo>
                <a:cubicBezTo>
                  <a:pt x="129" y="0"/>
                  <a:pt x="86" y="24"/>
                  <a:pt x="51" y="53"/>
                </a:cubicBezTo>
                <a:cubicBezTo>
                  <a:pt x="21" y="79"/>
                  <a:pt x="2" y="106"/>
                  <a:pt x="2" y="107"/>
                </a:cubicBezTo>
                <a:cubicBezTo>
                  <a:pt x="0" y="110"/>
                  <a:pt x="0" y="115"/>
                  <a:pt x="2" y="118"/>
                </a:cubicBezTo>
                <a:cubicBezTo>
                  <a:pt x="2" y="120"/>
                  <a:pt x="21" y="145"/>
                  <a:pt x="51" y="171"/>
                </a:cubicBezTo>
                <a:cubicBezTo>
                  <a:pt x="86" y="200"/>
                  <a:pt x="127" y="224"/>
                  <a:pt x="174" y="224"/>
                </a:cubicBezTo>
                <a:cubicBezTo>
                  <a:pt x="218" y="224"/>
                  <a:pt x="257" y="203"/>
                  <a:pt x="291" y="175"/>
                </a:cubicBezTo>
                <a:cubicBezTo>
                  <a:pt x="314" y="157"/>
                  <a:pt x="334" y="135"/>
                  <a:pt x="347" y="118"/>
                </a:cubicBezTo>
                <a:cubicBezTo>
                  <a:pt x="349" y="115"/>
                  <a:pt x="349" y="110"/>
                  <a:pt x="347" y="107"/>
                </a:cubicBezTo>
                <a:close/>
                <a:moveTo>
                  <a:pt x="64" y="71"/>
                </a:moveTo>
                <a:cubicBezTo>
                  <a:pt x="92" y="46"/>
                  <a:pt x="131" y="20"/>
                  <a:pt x="174" y="20"/>
                </a:cubicBezTo>
                <a:cubicBezTo>
                  <a:pt x="217" y="20"/>
                  <a:pt x="257" y="46"/>
                  <a:pt x="283" y="69"/>
                </a:cubicBezTo>
                <a:cubicBezTo>
                  <a:pt x="286" y="71"/>
                  <a:pt x="288" y="73"/>
                  <a:pt x="291" y="76"/>
                </a:cubicBezTo>
                <a:cubicBezTo>
                  <a:pt x="255" y="61"/>
                  <a:pt x="213" y="51"/>
                  <a:pt x="174" y="51"/>
                </a:cubicBezTo>
                <a:cubicBezTo>
                  <a:pt x="134" y="51"/>
                  <a:pt x="93" y="61"/>
                  <a:pt x="57" y="76"/>
                </a:cubicBezTo>
                <a:cubicBezTo>
                  <a:pt x="60" y="74"/>
                  <a:pt x="62" y="72"/>
                  <a:pt x="64" y="71"/>
                </a:cubicBezTo>
                <a:close/>
                <a:moveTo>
                  <a:pt x="225" y="112"/>
                </a:moveTo>
                <a:cubicBezTo>
                  <a:pt x="225" y="140"/>
                  <a:pt x="201" y="163"/>
                  <a:pt x="174" y="163"/>
                </a:cubicBezTo>
                <a:cubicBezTo>
                  <a:pt x="146" y="163"/>
                  <a:pt x="123" y="140"/>
                  <a:pt x="123" y="112"/>
                </a:cubicBezTo>
                <a:cubicBezTo>
                  <a:pt x="123" y="97"/>
                  <a:pt x="129" y="83"/>
                  <a:pt x="140" y="74"/>
                </a:cubicBezTo>
                <a:cubicBezTo>
                  <a:pt x="151" y="73"/>
                  <a:pt x="163" y="71"/>
                  <a:pt x="174" y="71"/>
                </a:cubicBezTo>
                <a:cubicBezTo>
                  <a:pt x="186" y="71"/>
                  <a:pt x="197" y="73"/>
                  <a:pt x="208" y="74"/>
                </a:cubicBezTo>
                <a:cubicBezTo>
                  <a:pt x="219" y="83"/>
                  <a:pt x="225" y="97"/>
                  <a:pt x="225" y="112"/>
                </a:cubicBezTo>
                <a:close/>
                <a:moveTo>
                  <a:pt x="280" y="158"/>
                </a:moveTo>
                <a:cubicBezTo>
                  <a:pt x="252" y="181"/>
                  <a:pt x="214" y="204"/>
                  <a:pt x="174" y="204"/>
                </a:cubicBezTo>
                <a:cubicBezTo>
                  <a:pt x="131" y="204"/>
                  <a:pt x="90" y="177"/>
                  <a:pt x="65" y="155"/>
                </a:cubicBezTo>
                <a:cubicBezTo>
                  <a:pt x="47" y="139"/>
                  <a:pt x="33" y="124"/>
                  <a:pt x="25" y="115"/>
                </a:cubicBezTo>
                <a:cubicBezTo>
                  <a:pt x="51" y="99"/>
                  <a:pt x="79" y="87"/>
                  <a:pt x="111" y="80"/>
                </a:cubicBezTo>
                <a:cubicBezTo>
                  <a:pt x="106" y="90"/>
                  <a:pt x="102" y="101"/>
                  <a:pt x="102" y="112"/>
                </a:cubicBezTo>
                <a:cubicBezTo>
                  <a:pt x="102" y="152"/>
                  <a:pt x="135" y="184"/>
                  <a:pt x="174" y="184"/>
                </a:cubicBezTo>
                <a:cubicBezTo>
                  <a:pt x="213" y="184"/>
                  <a:pt x="246" y="152"/>
                  <a:pt x="246" y="112"/>
                </a:cubicBezTo>
                <a:cubicBezTo>
                  <a:pt x="246" y="101"/>
                  <a:pt x="243" y="90"/>
                  <a:pt x="238" y="80"/>
                </a:cubicBezTo>
                <a:cubicBezTo>
                  <a:pt x="268" y="88"/>
                  <a:pt x="298" y="101"/>
                  <a:pt x="324" y="115"/>
                </a:cubicBezTo>
                <a:cubicBezTo>
                  <a:pt x="315" y="124"/>
                  <a:pt x="300" y="141"/>
                  <a:pt x="280" y="15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2" name="Freeform 60">
            <a:extLst>
              <a:ext uri="{FF2B5EF4-FFF2-40B4-BE49-F238E27FC236}">
                <a16:creationId xmlns:a16="http://schemas.microsoft.com/office/drawing/2014/main" id="{CCC85287-A1B0-F151-D774-C38A17BA665B}"/>
              </a:ext>
            </a:extLst>
          </p:cNvPr>
          <p:cNvSpPr>
            <a:spLocks noEditPoints="1"/>
          </p:cNvSpPr>
          <p:nvPr/>
        </p:nvSpPr>
        <p:spPr bwMode="auto">
          <a:xfrm>
            <a:off x="4552371" y="3016050"/>
            <a:ext cx="259039" cy="259411"/>
          </a:xfrm>
          <a:custGeom>
            <a:avLst/>
            <a:gdLst>
              <a:gd name="T0" fmla="*/ 194 w 348"/>
              <a:gd name="T1" fmla="*/ 42 h 348"/>
              <a:gd name="T2" fmla="*/ 153 w 348"/>
              <a:gd name="T3" fmla="*/ 42 h 348"/>
              <a:gd name="T4" fmla="*/ 173 w 348"/>
              <a:gd name="T5" fmla="*/ 81 h 348"/>
              <a:gd name="T6" fmla="*/ 224 w 348"/>
              <a:gd name="T7" fmla="*/ 163 h 348"/>
              <a:gd name="T8" fmla="*/ 122 w 348"/>
              <a:gd name="T9" fmla="*/ 132 h 348"/>
              <a:gd name="T10" fmla="*/ 246 w 348"/>
              <a:gd name="T11" fmla="*/ 150 h 348"/>
              <a:gd name="T12" fmla="*/ 175 w 348"/>
              <a:gd name="T13" fmla="*/ 204 h 348"/>
              <a:gd name="T14" fmla="*/ 62 w 348"/>
              <a:gd name="T15" fmla="*/ 173 h 348"/>
              <a:gd name="T16" fmla="*/ 103 w 348"/>
              <a:gd name="T17" fmla="*/ 173 h 348"/>
              <a:gd name="T18" fmla="*/ 236 w 348"/>
              <a:gd name="T19" fmla="*/ 183 h 348"/>
              <a:gd name="T20" fmla="*/ 246 w 348"/>
              <a:gd name="T21" fmla="*/ 150 h 348"/>
              <a:gd name="T22" fmla="*/ 52 w 348"/>
              <a:gd name="T23" fmla="*/ 306 h 348"/>
              <a:gd name="T24" fmla="*/ 52 w 348"/>
              <a:gd name="T25" fmla="*/ 326 h 348"/>
              <a:gd name="T26" fmla="*/ 52 w 348"/>
              <a:gd name="T27" fmla="*/ 306 h 348"/>
              <a:gd name="T28" fmla="*/ 204 w 348"/>
              <a:gd name="T29" fmla="*/ 316 h 348"/>
              <a:gd name="T30" fmla="*/ 144 w 348"/>
              <a:gd name="T31" fmla="*/ 316 h 348"/>
              <a:gd name="T32" fmla="*/ 296 w 348"/>
              <a:gd name="T33" fmla="*/ 306 h 348"/>
              <a:gd name="T34" fmla="*/ 296 w 348"/>
              <a:gd name="T35" fmla="*/ 326 h 348"/>
              <a:gd name="T36" fmla="*/ 296 w 348"/>
              <a:gd name="T37" fmla="*/ 306 h 348"/>
              <a:gd name="T38" fmla="*/ 135 w 348"/>
              <a:gd name="T39" fmla="*/ 40 h 348"/>
              <a:gd name="T40" fmla="*/ 105 w 348"/>
              <a:gd name="T41" fmla="*/ 131 h 348"/>
              <a:gd name="T42" fmla="*/ 93 w 348"/>
              <a:gd name="T43" fmla="*/ 215 h 348"/>
              <a:gd name="T44" fmla="*/ 54 w 348"/>
              <a:gd name="T45" fmla="*/ 288 h 348"/>
              <a:gd name="T46" fmla="*/ 52 w 348"/>
              <a:gd name="T47" fmla="*/ 348 h 348"/>
              <a:gd name="T48" fmla="*/ 76 w 348"/>
              <a:gd name="T49" fmla="*/ 291 h 348"/>
              <a:gd name="T50" fmla="*/ 164 w 348"/>
              <a:gd name="T51" fmla="*/ 227 h 348"/>
              <a:gd name="T52" fmla="*/ 124 w 348"/>
              <a:gd name="T53" fmla="*/ 319 h 348"/>
              <a:gd name="T54" fmla="*/ 225 w 348"/>
              <a:gd name="T55" fmla="*/ 319 h 348"/>
              <a:gd name="T56" fmla="*/ 185 w 348"/>
              <a:gd name="T57" fmla="*/ 227 h 348"/>
              <a:gd name="T58" fmla="*/ 273 w 348"/>
              <a:gd name="T59" fmla="*/ 291 h 348"/>
              <a:gd name="T60" fmla="*/ 297 w 348"/>
              <a:gd name="T61" fmla="*/ 348 h 348"/>
              <a:gd name="T62" fmla="*/ 297 w 348"/>
              <a:gd name="T63" fmla="*/ 288 h 348"/>
              <a:gd name="T64" fmla="*/ 259 w 348"/>
              <a:gd name="T65" fmla="*/ 215 h 348"/>
              <a:gd name="T66" fmla="*/ 246 w 348"/>
              <a:gd name="T67" fmla="*/ 131 h 348"/>
              <a:gd name="T68" fmla="*/ 215 w 348"/>
              <a:gd name="T69" fmla="*/ 4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8" h="348">
                <a:moveTo>
                  <a:pt x="173" y="21"/>
                </a:moveTo>
                <a:cubicBezTo>
                  <a:pt x="185" y="21"/>
                  <a:pt x="194" y="30"/>
                  <a:pt x="194" y="42"/>
                </a:cubicBezTo>
                <a:cubicBezTo>
                  <a:pt x="194" y="53"/>
                  <a:pt x="185" y="62"/>
                  <a:pt x="173" y="62"/>
                </a:cubicBezTo>
                <a:cubicBezTo>
                  <a:pt x="162" y="62"/>
                  <a:pt x="153" y="53"/>
                  <a:pt x="153" y="42"/>
                </a:cubicBezTo>
                <a:cubicBezTo>
                  <a:pt x="154" y="30"/>
                  <a:pt x="163" y="21"/>
                  <a:pt x="173" y="21"/>
                </a:cubicBezTo>
                <a:close/>
                <a:moveTo>
                  <a:pt x="173" y="81"/>
                </a:moveTo>
                <a:cubicBezTo>
                  <a:pt x="201" y="81"/>
                  <a:pt x="224" y="104"/>
                  <a:pt x="224" y="132"/>
                </a:cubicBezTo>
                <a:cubicBezTo>
                  <a:pt x="224" y="163"/>
                  <a:pt x="224" y="163"/>
                  <a:pt x="224" y="163"/>
                </a:cubicBezTo>
                <a:cubicBezTo>
                  <a:pt x="122" y="163"/>
                  <a:pt x="122" y="163"/>
                  <a:pt x="122" y="163"/>
                </a:cubicBezTo>
                <a:cubicBezTo>
                  <a:pt x="122" y="132"/>
                  <a:pt x="122" y="132"/>
                  <a:pt x="122" y="132"/>
                </a:cubicBezTo>
                <a:cubicBezTo>
                  <a:pt x="122" y="104"/>
                  <a:pt x="145" y="81"/>
                  <a:pt x="173" y="81"/>
                </a:cubicBezTo>
                <a:close/>
                <a:moveTo>
                  <a:pt x="246" y="150"/>
                </a:moveTo>
                <a:cubicBezTo>
                  <a:pt x="273" y="157"/>
                  <a:pt x="286" y="168"/>
                  <a:pt x="286" y="173"/>
                </a:cubicBezTo>
                <a:cubicBezTo>
                  <a:pt x="286" y="183"/>
                  <a:pt x="246" y="204"/>
                  <a:pt x="175" y="204"/>
                </a:cubicBezTo>
                <a:cubicBezTo>
                  <a:pt x="173" y="204"/>
                  <a:pt x="171" y="204"/>
                  <a:pt x="170" y="204"/>
                </a:cubicBezTo>
                <a:cubicBezTo>
                  <a:pt x="101" y="204"/>
                  <a:pt x="62" y="185"/>
                  <a:pt x="62" y="173"/>
                </a:cubicBezTo>
                <a:cubicBezTo>
                  <a:pt x="62" y="168"/>
                  <a:pt x="75" y="158"/>
                  <a:pt x="103" y="150"/>
                </a:cubicBezTo>
                <a:cubicBezTo>
                  <a:pt x="103" y="173"/>
                  <a:pt x="103" y="173"/>
                  <a:pt x="103" y="173"/>
                </a:cubicBezTo>
                <a:cubicBezTo>
                  <a:pt x="103" y="179"/>
                  <a:pt x="107" y="183"/>
                  <a:pt x="113" y="183"/>
                </a:cubicBezTo>
                <a:cubicBezTo>
                  <a:pt x="236" y="183"/>
                  <a:pt x="236" y="183"/>
                  <a:pt x="236" y="183"/>
                </a:cubicBezTo>
                <a:cubicBezTo>
                  <a:pt x="241" y="183"/>
                  <a:pt x="246" y="179"/>
                  <a:pt x="246" y="173"/>
                </a:cubicBezTo>
                <a:cubicBezTo>
                  <a:pt x="246" y="150"/>
                  <a:pt x="246" y="150"/>
                  <a:pt x="246" y="150"/>
                </a:cubicBezTo>
                <a:cubicBezTo>
                  <a:pt x="246" y="150"/>
                  <a:pt x="246" y="150"/>
                  <a:pt x="246" y="150"/>
                </a:cubicBezTo>
                <a:close/>
                <a:moveTo>
                  <a:pt x="52" y="306"/>
                </a:moveTo>
                <a:cubicBezTo>
                  <a:pt x="71" y="306"/>
                  <a:pt x="82" y="313"/>
                  <a:pt x="82" y="316"/>
                </a:cubicBezTo>
                <a:cubicBezTo>
                  <a:pt x="82" y="319"/>
                  <a:pt x="71" y="326"/>
                  <a:pt x="52" y="326"/>
                </a:cubicBezTo>
                <a:cubicBezTo>
                  <a:pt x="32" y="326"/>
                  <a:pt x="21" y="319"/>
                  <a:pt x="21" y="316"/>
                </a:cubicBezTo>
                <a:cubicBezTo>
                  <a:pt x="21" y="314"/>
                  <a:pt x="32" y="306"/>
                  <a:pt x="52" y="306"/>
                </a:cubicBezTo>
                <a:close/>
                <a:moveTo>
                  <a:pt x="175" y="306"/>
                </a:moveTo>
                <a:cubicBezTo>
                  <a:pt x="194" y="306"/>
                  <a:pt x="204" y="314"/>
                  <a:pt x="204" y="316"/>
                </a:cubicBezTo>
                <a:cubicBezTo>
                  <a:pt x="204" y="319"/>
                  <a:pt x="194" y="326"/>
                  <a:pt x="175" y="326"/>
                </a:cubicBezTo>
                <a:cubicBezTo>
                  <a:pt x="154" y="326"/>
                  <a:pt x="144" y="319"/>
                  <a:pt x="144" y="316"/>
                </a:cubicBezTo>
                <a:cubicBezTo>
                  <a:pt x="144" y="314"/>
                  <a:pt x="154" y="306"/>
                  <a:pt x="175" y="306"/>
                </a:cubicBezTo>
                <a:close/>
                <a:moveTo>
                  <a:pt x="296" y="306"/>
                </a:moveTo>
                <a:cubicBezTo>
                  <a:pt x="316" y="306"/>
                  <a:pt x="327" y="313"/>
                  <a:pt x="327" y="316"/>
                </a:cubicBezTo>
                <a:cubicBezTo>
                  <a:pt x="327" y="319"/>
                  <a:pt x="316" y="326"/>
                  <a:pt x="296" y="326"/>
                </a:cubicBezTo>
                <a:cubicBezTo>
                  <a:pt x="276" y="326"/>
                  <a:pt x="265" y="319"/>
                  <a:pt x="265" y="316"/>
                </a:cubicBezTo>
                <a:cubicBezTo>
                  <a:pt x="265" y="314"/>
                  <a:pt x="276" y="306"/>
                  <a:pt x="296" y="306"/>
                </a:cubicBezTo>
                <a:close/>
                <a:moveTo>
                  <a:pt x="176" y="0"/>
                </a:moveTo>
                <a:cubicBezTo>
                  <a:pt x="154" y="0"/>
                  <a:pt x="135" y="19"/>
                  <a:pt x="135" y="40"/>
                </a:cubicBezTo>
                <a:cubicBezTo>
                  <a:pt x="135" y="51"/>
                  <a:pt x="139" y="59"/>
                  <a:pt x="145" y="68"/>
                </a:cubicBezTo>
                <a:cubicBezTo>
                  <a:pt x="122" y="80"/>
                  <a:pt x="106" y="103"/>
                  <a:pt x="105" y="131"/>
                </a:cubicBezTo>
                <a:cubicBezTo>
                  <a:pt x="81" y="136"/>
                  <a:pt x="44" y="149"/>
                  <a:pt x="44" y="174"/>
                </a:cubicBezTo>
                <a:cubicBezTo>
                  <a:pt x="44" y="196"/>
                  <a:pt x="71" y="209"/>
                  <a:pt x="93" y="215"/>
                </a:cubicBezTo>
                <a:cubicBezTo>
                  <a:pt x="58" y="288"/>
                  <a:pt x="58" y="288"/>
                  <a:pt x="58" y="288"/>
                </a:cubicBezTo>
                <a:cubicBezTo>
                  <a:pt x="54" y="288"/>
                  <a:pt x="54" y="288"/>
                  <a:pt x="54" y="288"/>
                </a:cubicBezTo>
                <a:cubicBezTo>
                  <a:pt x="25" y="288"/>
                  <a:pt x="2" y="300"/>
                  <a:pt x="2" y="317"/>
                </a:cubicBezTo>
                <a:cubicBezTo>
                  <a:pt x="0" y="334"/>
                  <a:pt x="21" y="348"/>
                  <a:pt x="52" y="348"/>
                </a:cubicBezTo>
                <a:cubicBezTo>
                  <a:pt x="79" y="348"/>
                  <a:pt x="103" y="336"/>
                  <a:pt x="103" y="317"/>
                </a:cubicBezTo>
                <a:cubicBezTo>
                  <a:pt x="103" y="303"/>
                  <a:pt x="90" y="294"/>
                  <a:pt x="76" y="291"/>
                </a:cubicBezTo>
                <a:cubicBezTo>
                  <a:pt x="111" y="220"/>
                  <a:pt x="111" y="220"/>
                  <a:pt x="111" y="220"/>
                </a:cubicBezTo>
                <a:cubicBezTo>
                  <a:pt x="127" y="224"/>
                  <a:pt x="145" y="225"/>
                  <a:pt x="164" y="227"/>
                </a:cubicBezTo>
                <a:cubicBezTo>
                  <a:pt x="164" y="288"/>
                  <a:pt x="164" y="288"/>
                  <a:pt x="164" y="288"/>
                </a:cubicBezTo>
                <a:cubicBezTo>
                  <a:pt x="145" y="291"/>
                  <a:pt x="124" y="300"/>
                  <a:pt x="124" y="319"/>
                </a:cubicBezTo>
                <a:cubicBezTo>
                  <a:pt x="124" y="337"/>
                  <a:pt x="148" y="348"/>
                  <a:pt x="175" y="348"/>
                </a:cubicBezTo>
                <a:cubicBezTo>
                  <a:pt x="201" y="348"/>
                  <a:pt x="225" y="337"/>
                  <a:pt x="225" y="319"/>
                </a:cubicBezTo>
                <a:cubicBezTo>
                  <a:pt x="225" y="300"/>
                  <a:pt x="203" y="291"/>
                  <a:pt x="185" y="288"/>
                </a:cubicBezTo>
                <a:cubicBezTo>
                  <a:pt x="185" y="227"/>
                  <a:pt x="185" y="227"/>
                  <a:pt x="185" y="227"/>
                </a:cubicBezTo>
                <a:cubicBezTo>
                  <a:pt x="203" y="227"/>
                  <a:pt x="222" y="224"/>
                  <a:pt x="237" y="220"/>
                </a:cubicBezTo>
                <a:cubicBezTo>
                  <a:pt x="273" y="291"/>
                  <a:pt x="273" y="291"/>
                  <a:pt x="273" y="291"/>
                </a:cubicBezTo>
                <a:cubicBezTo>
                  <a:pt x="259" y="296"/>
                  <a:pt x="246" y="303"/>
                  <a:pt x="246" y="317"/>
                </a:cubicBezTo>
                <a:cubicBezTo>
                  <a:pt x="246" y="336"/>
                  <a:pt x="270" y="348"/>
                  <a:pt x="297" y="348"/>
                </a:cubicBezTo>
                <a:cubicBezTo>
                  <a:pt x="325" y="348"/>
                  <a:pt x="348" y="335"/>
                  <a:pt x="348" y="317"/>
                </a:cubicBezTo>
                <a:cubicBezTo>
                  <a:pt x="348" y="300"/>
                  <a:pt x="327" y="288"/>
                  <a:pt x="297" y="288"/>
                </a:cubicBezTo>
                <a:cubicBezTo>
                  <a:pt x="293" y="288"/>
                  <a:pt x="293" y="288"/>
                  <a:pt x="293" y="288"/>
                </a:cubicBezTo>
                <a:cubicBezTo>
                  <a:pt x="259" y="215"/>
                  <a:pt x="259" y="215"/>
                  <a:pt x="259" y="215"/>
                </a:cubicBezTo>
                <a:cubicBezTo>
                  <a:pt x="279" y="209"/>
                  <a:pt x="307" y="196"/>
                  <a:pt x="307" y="174"/>
                </a:cubicBezTo>
                <a:cubicBezTo>
                  <a:pt x="307" y="149"/>
                  <a:pt x="270" y="136"/>
                  <a:pt x="246" y="131"/>
                </a:cubicBezTo>
                <a:cubicBezTo>
                  <a:pt x="245" y="103"/>
                  <a:pt x="228" y="80"/>
                  <a:pt x="205" y="68"/>
                </a:cubicBezTo>
                <a:cubicBezTo>
                  <a:pt x="213" y="61"/>
                  <a:pt x="215" y="52"/>
                  <a:pt x="215" y="40"/>
                </a:cubicBezTo>
                <a:cubicBezTo>
                  <a:pt x="215" y="19"/>
                  <a:pt x="197" y="0"/>
                  <a:pt x="17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3" name="Freeform 66">
            <a:extLst>
              <a:ext uri="{FF2B5EF4-FFF2-40B4-BE49-F238E27FC236}">
                <a16:creationId xmlns:a16="http://schemas.microsoft.com/office/drawing/2014/main" id="{96B887A4-817F-F720-2299-3CD6937FC5D5}"/>
              </a:ext>
            </a:extLst>
          </p:cNvPr>
          <p:cNvSpPr>
            <a:spLocks noEditPoints="1"/>
          </p:cNvSpPr>
          <p:nvPr/>
        </p:nvSpPr>
        <p:spPr bwMode="auto">
          <a:xfrm>
            <a:off x="730155" y="1380193"/>
            <a:ext cx="259411" cy="255684"/>
          </a:xfrm>
          <a:custGeom>
            <a:avLst/>
            <a:gdLst>
              <a:gd name="T0" fmla="*/ 256 w 348"/>
              <a:gd name="T1" fmla="*/ 39 h 343"/>
              <a:gd name="T2" fmla="*/ 227 w 348"/>
              <a:gd name="T3" fmla="*/ 69 h 343"/>
              <a:gd name="T4" fmla="*/ 236 w 348"/>
              <a:gd name="T5" fmla="*/ 78 h 343"/>
              <a:gd name="T6" fmla="*/ 246 w 348"/>
              <a:gd name="T7" fmla="*/ 68 h 343"/>
              <a:gd name="T8" fmla="*/ 256 w 348"/>
              <a:gd name="T9" fmla="*/ 58 h 343"/>
              <a:gd name="T10" fmla="*/ 266 w 348"/>
              <a:gd name="T11" fmla="*/ 68 h 343"/>
              <a:gd name="T12" fmla="*/ 261 w 348"/>
              <a:gd name="T13" fmla="*/ 77 h 343"/>
              <a:gd name="T14" fmla="*/ 246 w 348"/>
              <a:gd name="T15" fmla="*/ 104 h 343"/>
              <a:gd name="T16" fmla="*/ 256 w 348"/>
              <a:gd name="T17" fmla="*/ 114 h 343"/>
              <a:gd name="T18" fmla="*/ 266 w 348"/>
              <a:gd name="T19" fmla="*/ 104 h 343"/>
              <a:gd name="T20" fmla="*/ 270 w 348"/>
              <a:gd name="T21" fmla="*/ 95 h 343"/>
              <a:gd name="T22" fmla="*/ 286 w 348"/>
              <a:gd name="T23" fmla="*/ 69 h 343"/>
              <a:gd name="T24" fmla="*/ 256 w 348"/>
              <a:gd name="T25" fmla="*/ 39 h 343"/>
              <a:gd name="T26" fmla="*/ 128 w 348"/>
              <a:gd name="T27" fmla="*/ 207 h 343"/>
              <a:gd name="T28" fmla="*/ 145 w 348"/>
              <a:gd name="T29" fmla="*/ 171 h 343"/>
              <a:gd name="T30" fmla="*/ 92 w 348"/>
              <a:gd name="T31" fmla="*/ 120 h 343"/>
              <a:gd name="T32" fmla="*/ 41 w 348"/>
              <a:gd name="T33" fmla="*/ 171 h 343"/>
              <a:gd name="T34" fmla="*/ 58 w 348"/>
              <a:gd name="T35" fmla="*/ 207 h 343"/>
              <a:gd name="T36" fmla="*/ 0 w 348"/>
              <a:gd name="T37" fmla="*/ 292 h 343"/>
              <a:gd name="T38" fmla="*/ 0 w 348"/>
              <a:gd name="T39" fmla="*/ 333 h 343"/>
              <a:gd name="T40" fmla="*/ 13 w 348"/>
              <a:gd name="T41" fmla="*/ 343 h 343"/>
              <a:gd name="T42" fmla="*/ 175 w 348"/>
              <a:gd name="T43" fmla="*/ 343 h 343"/>
              <a:gd name="T44" fmla="*/ 186 w 348"/>
              <a:gd name="T45" fmla="*/ 333 h 343"/>
              <a:gd name="T46" fmla="*/ 186 w 348"/>
              <a:gd name="T47" fmla="*/ 292 h 343"/>
              <a:gd name="T48" fmla="*/ 128 w 348"/>
              <a:gd name="T49" fmla="*/ 207 h 343"/>
              <a:gd name="T50" fmla="*/ 94 w 348"/>
              <a:gd name="T51" fmla="*/ 140 h 343"/>
              <a:gd name="T52" fmla="*/ 124 w 348"/>
              <a:gd name="T53" fmla="*/ 170 h 343"/>
              <a:gd name="T54" fmla="*/ 94 w 348"/>
              <a:gd name="T55" fmla="*/ 199 h 343"/>
              <a:gd name="T56" fmla="*/ 63 w 348"/>
              <a:gd name="T57" fmla="*/ 170 h 343"/>
              <a:gd name="T58" fmla="*/ 94 w 348"/>
              <a:gd name="T59" fmla="*/ 140 h 343"/>
              <a:gd name="T60" fmla="*/ 165 w 348"/>
              <a:gd name="T61" fmla="*/ 324 h 343"/>
              <a:gd name="T62" fmla="*/ 23 w 348"/>
              <a:gd name="T63" fmla="*/ 324 h 343"/>
              <a:gd name="T64" fmla="*/ 23 w 348"/>
              <a:gd name="T65" fmla="*/ 292 h 343"/>
              <a:gd name="T66" fmla="*/ 94 w 348"/>
              <a:gd name="T67" fmla="*/ 220 h 343"/>
              <a:gd name="T68" fmla="*/ 165 w 348"/>
              <a:gd name="T69" fmla="*/ 292 h 343"/>
              <a:gd name="T70" fmla="*/ 165 w 348"/>
              <a:gd name="T71" fmla="*/ 324 h 343"/>
              <a:gd name="T72" fmla="*/ 257 w 348"/>
              <a:gd name="T73" fmla="*/ 0 h 343"/>
              <a:gd name="T74" fmla="*/ 166 w 348"/>
              <a:gd name="T75" fmla="*/ 90 h 343"/>
              <a:gd name="T76" fmla="*/ 177 w 348"/>
              <a:gd name="T77" fmla="*/ 135 h 343"/>
              <a:gd name="T78" fmla="*/ 164 w 348"/>
              <a:gd name="T79" fmla="*/ 167 h 343"/>
              <a:gd name="T80" fmla="*/ 167 w 348"/>
              <a:gd name="T81" fmla="*/ 177 h 343"/>
              <a:gd name="T82" fmla="*/ 177 w 348"/>
              <a:gd name="T83" fmla="*/ 181 h 343"/>
              <a:gd name="T84" fmla="*/ 215 w 348"/>
              <a:gd name="T85" fmla="*/ 172 h 343"/>
              <a:gd name="T86" fmla="*/ 257 w 348"/>
              <a:gd name="T87" fmla="*/ 181 h 343"/>
              <a:gd name="T88" fmla="*/ 348 w 348"/>
              <a:gd name="T89" fmla="*/ 90 h 343"/>
              <a:gd name="T90" fmla="*/ 257 w 348"/>
              <a:gd name="T91" fmla="*/ 0 h 343"/>
              <a:gd name="T92" fmla="*/ 256 w 348"/>
              <a:gd name="T93" fmla="*/ 161 h 343"/>
              <a:gd name="T94" fmla="*/ 221 w 348"/>
              <a:gd name="T95" fmla="*/ 151 h 343"/>
              <a:gd name="T96" fmla="*/ 214 w 348"/>
              <a:gd name="T97" fmla="*/ 150 h 343"/>
              <a:gd name="T98" fmla="*/ 191 w 348"/>
              <a:gd name="T99" fmla="*/ 156 h 343"/>
              <a:gd name="T100" fmla="*/ 198 w 348"/>
              <a:gd name="T101" fmla="*/ 136 h 343"/>
              <a:gd name="T102" fmla="*/ 197 w 348"/>
              <a:gd name="T103" fmla="*/ 128 h 343"/>
              <a:gd name="T104" fmla="*/ 186 w 348"/>
              <a:gd name="T105" fmla="*/ 90 h 343"/>
              <a:gd name="T106" fmla="*/ 256 w 348"/>
              <a:gd name="T107" fmla="*/ 19 h 343"/>
              <a:gd name="T108" fmla="*/ 328 w 348"/>
              <a:gd name="T109" fmla="*/ 90 h 343"/>
              <a:gd name="T110" fmla="*/ 256 w 348"/>
              <a:gd name="T111" fmla="*/ 161 h 343"/>
              <a:gd name="T112" fmla="*/ 256 w 348"/>
              <a:gd name="T113" fmla="*/ 120 h 343"/>
              <a:gd name="T114" fmla="*/ 246 w 348"/>
              <a:gd name="T115" fmla="*/ 131 h 343"/>
              <a:gd name="T116" fmla="*/ 256 w 348"/>
              <a:gd name="T117" fmla="*/ 141 h 343"/>
              <a:gd name="T118" fmla="*/ 267 w 348"/>
              <a:gd name="T119" fmla="*/ 131 h 343"/>
              <a:gd name="T120" fmla="*/ 256 w 348"/>
              <a:gd name="T121" fmla="*/ 120 h 3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48" h="343">
                <a:moveTo>
                  <a:pt x="256" y="39"/>
                </a:moveTo>
                <a:cubicBezTo>
                  <a:pt x="239" y="39"/>
                  <a:pt x="227" y="53"/>
                  <a:pt x="227" y="69"/>
                </a:cubicBezTo>
                <a:cubicBezTo>
                  <a:pt x="226" y="75"/>
                  <a:pt x="230" y="78"/>
                  <a:pt x="236" y="78"/>
                </a:cubicBezTo>
                <a:cubicBezTo>
                  <a:pt x="242" y="78"/>
                  <a:pt x="246" y="73"/>
                  <a:pt x="246" y="68"/>
                </a:cubicBezTo>
                <a:cubicBezTo>
                  <a:pt x="246" y="62"/>
                  <a:pt x="251" y="58"/>
                  <a:pt x="256" y="58"/>
                </a:cubicBezTo>
                <a:cubicBezTo>
                  <a:pt x="262" y="58"/>
                  <a:pt x="266" y="62"/>
                  <a:pt x="266" y="68"/>
                </a:cubicBezTo>
                <a:cubicBezTo>
                  <a:pt x="266" y="72"/>
                  <a:pt x="264" y="74"/>
                  <a:pt x="261" y="77"/>
                </a:cubicBezTo>
                <a:cubicBezTo>
                  <a:pt x="252" y="82"/>
                  <a:pt x="246" y="92"/>
                  <a:pt x="246" y="104"/>
                </a:cubicBezTo>
                <a:cubicBezTo>
                  <a:pt x="246" y="109"/>
                  <a:pt x="251" y="114"/>
                  <a:pt x="256" y="114"/>
                </a:cubicBezTo>
                <a:cubicBezTo>
                  <a:pt x="262" y="114"/>
                  <a:pt x="266" y="109"/>
                  <a:pt x="266" y="104"/>
                </a:cubicBezTo>
                <a:cubicBezTo>
                  <a:pt x="266" y="100"/>
                  <a:pt x="268" y="96"/>
                  <a:pt x="270" y="95"/>
                </a:cubicBezTo>
                <a:cubicBezTo>
                  <a:pt x="280" y="90"/>
                  <a:pt x="286" y="79"/>
                  <a:pt x="286" y="69"/>
                </a:cubicBezTo>
                <a:cubicBezTo>
                  <a:pt x="286" y="51"/>
                  <a:pt x="272" y="39"/>
                  <a:pt x="256" y="39"/>
                </a:cubicBezTo>
                <a:close/>
                <a:moveTo>
                  <a:pt x="128" y="207"/>
                </a:moveTo>
                <a:cubicBezTo>
                  <a:pt x="138" y="197"/>
                  <a:pt x="145" y="184"/>
                  <a:pt x="145" y="171"/>
                </a:cubicBezTo>
                <a:cubicBezTo>
                  <a:pt x="145" y="143"/>
                  <a:pt x="122" y="120"/>
                  <a:pt x="92" y="120"/>
                </a:cubicBezTo>
                <a:cubicBezTo>
                  <a:pt x="65" y="120"/>
                  <a:pt x="41" y="143"/>
                  <a:pt x="41" y="171"/>
                </a:cubicBezTo>
                <a:cubicBezTo>
                  <a:pt x="41" y="184"/>
                  <a:pt x="47" y="198"/>
                  <a:pt x="58" y="207"/>
                </a:cubicBezTo>
                <a:cubicBezTo>
                  <a:pt x="24" y="221"/>
                  <a:pt x="0" y="253"/>
                  <a:pt x="0" y="292"/>
                </a:cubicBezTo>
                <a:cubicBezTo>
                  <a:pt x="0" y="333"/>
                  <a:pt x="0" y="333"/>
                  <a:pt x="0" y="333"/>
                </a:cubicBezTo>
                <a:cubicBezTo>
                  <a:pt x="4" y="338"/>
                  <a:pt x="8" y="343"/>
                  <a:pt x="13" y="343"/>
                </a:cubicBezTo>
                <a:cubicBezTo>
                  <a:pt x="175" y="343"/>
                  <a:pt x="175" y="343"/>
                  <a:pt x="175" y="343"/>
                </a:cubicBezTo>
                <a:cubicBezTo>
                  <a:pt x="181" y="343"/>
                  <a:pt x="186" y="338"/>
                  <a:pt x="186" y="333"/>
                </a:cubicBezTo>
                <a:cubicBezTo>
                  <a:pt x="186" y="292"/>
                  <a:pt x="186" y="292"/>
                  <a:pt x="186" y="292"/>
                </a:cubicBezTo>
                <a:cubicBezTo>
                  <a:pt x="186" y="253"/>
                  <a:pt x="161" y="221"/>
                  <a:pt x="128" y="207"/>
                </a:cubicBezTo>
                <a:close/>
                <a:moveTo>
                  <a:pt x="94" y="140"/>
                </a:moveTo>
                <a:cubicBezTo>
                  <a:pt x="111" y="140"/>
                  <a:pt x="124" y="154"/>
                  <a:pt x="124" y="170"/>
                </a:cubicBezTo>
                <a:cubicBezTo>
                  <a:pt x="124" y="186"/>
                  <a:pt x="111" y="199"/>
                  <a:pt x="94" y="199"/>
                </a:cubicBezTo>
                <a:cubicBezTo>
                  <a:pt x="77" y="199"/>
                  <a:pt x="63" y="186"/>
                  <a:pt x="63" y="170"/>
                </a:cubicBezTo>
                <a:cubicBezTo>
                  <a:pt x="63" y="154"/>
                  <a:pt x="78" y="140"/>
                  <a:pt x="94" y="140"/>
                </a:cubicBezTo>
                <a:close/>
                <a:moveTo>
                  <a:pt x="165" y="324"/>
                </a:moveTo>
                <a:cubicBezTo>
                  <a:pt x="23" y="324"/>
                  <a:pt x="23" y="324"/>
                  <a:pt x="23" y="324"/>
                </a:cubicBezTo>
                <a:cubicBezTo>
                  <a:pt x="23" y="292"/>
                  <a:pt x="23" y="292"/>
                  <a:pt x="23" y="292"/>
                </a:cubicBezTo>
                <a:cubicBezTo>
                  <a:pt x="23" y="252"/>
                  <a:pt x="55" y="220"/>
                  <a:pt x="94" y="220"/>
                </a:cubicBezTo>
                <a:cubicBezTo>
                  <a:pt x="133" y="220"/>
                  <a:pt x="165" y="252"/>
                  <a:pt x="165" y="292"/>
                </a:cubicBezTo>
                <a:lnTo>
                  <a:pt x="165" y="324"/>
                </a:lnTo>
                <a:close/>
                <a:moveTo>
                  <a:pt x="257" y="0"/>
                </a:moveTo>
                <a:cubicBezTo>
                  <a:pt x="206" y="0"/>
                  <a:pt x="166" y="41"/>
                  <a:pt x="166" y="90"/>
                </a:cubicBezTo>
                <a:cubicBezTo>
                  <a:pt x="166" y="106"/>
                  <a:pt x="169" y="121"/>
                  <a:pt x="177" y="135"/>
                </a:cubicBezTo>
                <a:cubicBezTo>
                  <a:pt x="164" y="167"/>
                  <a:pt x="164" y="167"/>
                  <a:pt x="164" y="167"/>
                </a:cubicBezTo>
                <a:cubicBezTo>
                  <a:pt x="164" y="170"/>
                  <a:pt x="164" y="173"/>
                  <a:pt x="167" y="177"/>
                </a:cubicBezTo>
                <a:cubicBezTo>
                  <a:pt x="169" y="179"/>
                  <a:pt x="173" y="181"/>
                  <a:pt x="177" y="181"/>
                </a:cubicBezTo>
                <a:cubicBezTo>
                  <a:pt x="215" y="172"/>
                  <a:pt x="215" y="172"/>
                  <a:pt x="215" y="172"/>
                </a:cubicBezTo>
                <a:cubicBezTo>
                  <a:pt x="228" y="178"/>
                  <a:pt x="242" y="181"/>
                  <a:pt x="257" y="181"/>
                </a:cubicBezTo>
                <a:cubicBezTo>
                  <a:pt x="307" y="181"/>
                  <a:pt x="348" y="139"/>
                  <a:pt x="348" y="90"/>
                </a:cubicBezTo>
                <a:cubicBezTo>
                  <a:pt x="348" y="40"/>
                  <a:pt x="306" y="0"/>
                  <a:pt x="257" y="0"/>
                </a:cubicBezTo>
                <a:close/>
                <a:moveTo>
                  <a:pt x="256" y="161"/>
                </a:moveTo>
                <a:cubicBezTo>
                  <a:pt x="243" y="161"/>
                  <a:pt x="232" y="158"/>
                  <a:pt x="221" y="151"/>
                </a:cubicBezTo>
                <a:cubicBezTo>
                  <a:pt x="219" y="150"/>
                  <a:pt x="216" y="150"/>
                  <a:pt x="214" y="150"/>
                </a:cubicBezTo>
                <a:cubicBezTo>
                  <a:pt x="191" y="156"/>
                  <a:pt x="191" y="156"/>
                  <a:pt x="191" y="156"/>
                </a:cubicBezTo>
                <a:cubicBezTo>
                  <a:pt x="198" y="136"/>
                  <a:pt x="198" y="136"/>
                  <a:pt x="198" y="136"/>
                </a:cubicBezTo>
                <a:cubicBezTo>
                  <a:pt x="199" y="132"/>
                  <a:pt x="198" y="130"/>
                  <a:pt x="197" y="128"/>
                </a:cubicBezTo>
                <a:cubicBezTo>
                  <a:pt x="190" y="117"/>
                  <a:pt x="186" y="104"/>
                  <a:pt x="186" y="90"/>
                </a:cubicBezTo>
                <a:cubicBezTo>
                  <a:pt x="185" y="50"/>
                  <a:pt x="217" y="19"/>
                  <a:pt x="256" y="19"/>
                </a:cubicBezTo>
                <a:cubicBezTo>
                  <a:pt x="295" y="19"/>
                  <a:pt x="328" y="51"/>
                  <a:pt x="328" y="90"/>
                </a:cubicBezTo>
                <a:cubicBezTo>
                  <a:pt x="328" y="129"/>
                  <a:pt x="295" y="161"/>
                  <a:pt x="256" y="161"/>
                </a:cubicBezTo>
                <a:close/>
                <a:moveTo>
                  <a:pt x="256" y="120"/>
                </a:moveTo>
                <a:cubicBezTo>
                  <a:pt x="251" y="120"/>
                  <a:pt x="246" y="125"/>
                  <a:pt x="246" y="131"/>
                </a:cubicBezTo>
                <a:cubicBezTo>
                  <a:pt x="246" y="136"/>
                  <a:pt x="251" y="141"/>
                  <a:pt x="256" y="141"/>
                </a:cubicBezTo>
                <a:cubicBezTo>
                  <a:pt x="262" y="141"/>
                  <a:pt x="267" y="136"/>
                  <a:pt x="267" y="131"/>
                </a:cubicBezTo>
                <a:cubicBezTo>
                  <a:pt x="267" y="125"/>
                  <a:pt x="262" y="120"/>
                  <a:pt x="256" y="1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4" name="Freeform 67">
            <a:extLst>
              <a:ext uri="{FF2B5EF4-FFF2-40B4-BE49-F238E27FC236}">
                <a16:creationId xmlns:a16="http://schemas.microsoft.com/office/drawing/2014/main" id="{32055169-EAB6-620B-C6E9-78CE1D51378B}"/>
              </a:ext>
            </a:extLst>
          </p:cNvPr>
          <p:cNvSpPr>
            <a:spLocks noEditPoints="1"/>
          </p:cNvSpPr>
          <p:nvPr/>
        </p:nvSpPr>
        <p:spPr bwMode="auto">
          <a:xfrm>
            <a:off x="742082" y="2470764"/>
            <a:ext cx="235557" cy="259411"/>
          </a:xfrm>
          <a:custGeom>
            <a:avLst/>
            <a:gdLst>
              <a:gd name="T0" fmla="*/ 189 w 316"/>
              <a:gd name="T1" fmla="*/ 173 h 348"/>
              <a:gd name="T2" fmla="*/ 211 w 316"/>
              <a:gd name="T3" fmla="*/ 173 h 348"/>
              <a:gd name="T4" fmla="*/ 170 w 316"/>
              <a:gd name="T5" fmla="*/ 143 h 348"/>
              <a:gd name="T6" fmla="*/ 160 w 316"/>
              <a:gd name="T7" fmla="*/ 122 h 348"/>
              <a:gd name="T8" fmla="*/ 148 w 316"/>
              <a:gd name="T9" fmla="*/ 143 h 348"/>
              <a:gd name="T10" fmla="*/ 108 w 316"/>
              <a:gd name="T11" fmla="*/ 173 h 348"/>
              <a:gd name="T12" fmla="*/ 138 w 316"/>
              <a:gd name="T13" fmla="*/ 225 h 348"/>
              <a:gd name="T14" fmla="*/ 148 w 316"/>
              <a:gd name="T15" fmla="*/ 266 h 348"/>
              <a:gd name="T16" fmla="*/ 128 w 316"/>
              <a:gd name="T17" fmla="*/ 255 h 348"/>
              <a:gd name="T18" fmla="*/ 106 w 316"/>
              <a:gd name="T19" fmla="*/ 255 h 348"/>
              <a:gd name="T20" fmla="*/ 147 w 316"/>
              <a:gd name="T21" fmla="*/ 285 h 348"/>
              <a:gd name="T22" fmla="*/ 158 w 316"/>
              <a:gd name="T23" fmla="*/ 306 h 348"/>
              <a:gd name="T24" fmla="*/ 169 w 316"/>
              <a:gd name="T25" fmla="*/ 286 h 348"/>
              <a:gd name="T26" fmla="*/ 209 w 316"/>
              <a:gd name="T27" fmla="*/ 256 h 348"/>
              <a:gd name="T28" fmla="*/ 179 w 316"/>
              <a:gd name="T29" fmla="*/ 205 h 348"/>
              <a:gd name="T30" fmla="*/ 169 w 316"/>
              <a:gd name="T31" fmla="*/ 163 h 348"/>
              <a:gd name="T32" fmla="*/ 148 w 316"/>
              <a:gd name="T33" fmla="*/ 203 h 348"/>
              <a:gd name="T34" fmla="*/ 128 w 316"/>
              <a:gd name="T35" fmla="*/ 193 h 348"/>
              <a:gd name="T36" fmla="*/ 138 w 316"/>
              <a:gd name="T37" fmla="*/ 161 h 348"/>
              <a:gd name="T38" fmla="*/ 148 w 316"/>
              <a:gd name="T39" fmla="*/ 203 h 348"/>
              <a:gd name="T40" fmla="*/ 189 w 316"/>
              <a:gd name="T41" fmla="*/ 235 h 348"/>
              <a:gd name="T42" fmla="*/ 179 w 316"/>
              <a:gd name="T43" fmla="*/ 267 h 348"/>
              <a:gd name="T44" fmla="*/ 169 w 316"/>
              <a:gd name="T45" fmla="*/ 225 h 348"/>
              <a:gd name="T46" fmla="*/ 272 w 316"/>
              <a:gd name="T47" fmla="*/ 109 h 348"/>
              <a:gd name="T48" fmla="*/ 286 w 316"/>
              <a:gd name="T49" fmla="*/ 109 h 348"/>
              <a:gd name="T50" fmla="*/ 311 w 316"/>
              <a:gd name="T51" fmla="*/ 63 h 348"/>
              <a:gd name="T52" fmla="*/ 274 w 316"/>
              <a:gd name="T53" fmla="*/ 34 h 348"/>
              <a:gd name="T54" fmla="*/ 240 w 316"/>
              <a:gd name="T55" fmla="*/ 69 h 348"/>
              <a:gd name="T56" fmla="*/ 249 w 316"/>
              <a:gd name="T57" fmla="*/ 90 h 348"/>
              <a:gd name="T58" fmla="*/ 188 w 316"/>
              <a:gd name="T59" fmla="*/ 85 h 348"/>
              <a:gd name="T60" fmla="*/ 229 w 316"/>
              <a:gd name="T61" fmla="*/ 41 h 348"/>
              <a:gd name="T62" fmla="*/ 127 w 316"/>
              <a:gd name="T63" fmla="*/ 0 h 348"/>
              <a:gd name="T64" fmla="*/ 127 w 316"/>
              <a:gd name="T65" fmla="*/ 82 h 348"/>
              <a:gd name="T66" fmla="*/ 81 w 316"/>
              <a:gd name="T67" fmla="*/ 106 h 348"/>
              <a:gd name="T68" fmla="*/ 74 w 316"/>
              <a:gd name="T69" fmla="*/ 82 h 348"/>
              <a:gd name="T70" fmla="*/ 50 w 316"/>
              <a:gd name="T71" fmla="*/ 38 h 348"/>
              <a:gd name="T72" fmla="*/ 36 w 316"/>
              <a:gd name="T73" fmla="*/ 36 h 348"/>
              <a:gd name="T74" fmla="*/ 4 w 316"/>
              <a:gd name="T75" fmla="*/ 77 h 348"/>
              <a:gd name="T76" fmla="*/ 38 w 316"/>
              <a:gd name="T77" fmla="*/ 112 h 348"/>
              <a:gd name="T78" fmla="*/ 53 w 316"/>
              <a:gd name="T79" fmla="*/ 103 h 348"/>
              <a:gd name="T80" fmla="*/ 26 w 316"/>
              <a:gd name="T81" fmla="*/ 215 h 348"/>
              <a:gd name="T82" fmla="*/ 291 w 316"/>
              <a:gd name="T83" fmla="*/ 215 h 348"/>
              <a:gd name="T84" fmla="*/ 264 w 316"/>
              <a:gd name="T85" fmla="*/ 103 h 348"/>
              <a:gd name="T86" fmla="*/ 40 w 316"/>
              <a:gd name="T87" fmla="*/ 86 h 348"/>
              <a:gd name="T88" fmla="*/ 42 w 316"/>
              <a:gd name="T89" fmla="*/ 58 h 348"/>
              <a:gd name="T90" fmla="*/ 40 w 316"/>
              <a:gd name="T91" fmla="*/ 86 h 348"/>
              <a:gd name="T92" fmla="*/ 128 w 316"/>
              <a:gd name="T93" fmla="*/ 19 h 348"/>
              <a:gd name="T94" fmla="*/ 211 w 316"/>
              <a:gd name="T95" fmla="*/ 40 h 348"/>
              <a:gd name="T96" fmla="*/ 189 w 316"/>
              <a:gd name="T97" fmla="*/ 50 h 348"/>
              <a:gd name="T98" fmla="*/ 138 w 316"/>
              <a:gd name="T99" fmla="*/ 40 h 348"/>
              <a:gd name="T100" fmla="*/ 128 w 316"/>
              <a:gd name="T101" fmla="*/ 61 h 348"/>
              <a:gd name="T102" fmla="*/ 169 w 316"/>
              <a:gd name="T103" fmla="*/ 59 h 348"/>
              <a:gd name="T104" fmla="*/ 148 w 316"/>
              <a:gd name="T105" fmla="*/ 81 h 348"/>
              <a:gd name="T106" fmla="*/ 169 w 316"/>
              <a:gd name="T107" fmla="*/ 59 h 348"/>
              <a:gd name="T108" fmla="*/ 158 w 316"/>
              <a:gd name="T109" fmla="*/ 327 h 348"/>
              <a:gd name="T110" fmla="*/ 158 w 316"/>
              <a:gd name="T111" fmla="*/ 101 h 348"/>
              <a:gd name="T112" fmla="*/ 276 w 316"/>
              <a:gd name="T113" fmla="*/ 58 h 348"/>
              <a:gd name="T114" fmla="*/ 278 w 316"/>
              <a:gd name="T115" fmla="*/ 86 h 348"/>
              <a:gd name="T116" fmla="*/ 276 w 316"/>
              <a:gd name="T117" fmla="*/ 5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6" h="348">
                <a:moveTo>
                  <a:pt x="179" y="163"/>
                </a:moveTo>
                <a:cubicBezTo>
                  <a:pt x="185" y="163"/>
                  <a:pt x="189" y="168"/>
                  <a:pt x="189" y="173"/>
                </a:cubicBezTo>
                <a:cubicBezTo>
                  <a:pt x="189" y="179"/>
                  <a:pt x="194" y="184"/>
                  <a:pt x="200" y="184"/>
                </a:cubicBezTo>
                <a:cubicBezTo>
                  <a:pt x="206" y="184"/>
                  <a:pt x="211" y="179"/>
                  <a:pt x="211" y="173"/>
                </a:cubicBezTo>
                <a:cubicBezTo>
                  <a:pt x="211" y="156"/>
                  <a:pt x="197" y="143"/>
                  <a:pt x="180" y="143"/>
                </a:cubicBezTo>
                <a:cubicBezTo>
                  <a:pt x="170" y="143"/>
                  <a:pt x="170" y="143"/>
                  <a:pt x="170" y="143"/>
                </a:cubicBezTo>
                <a:cubicBezTo>
                  <a:pt x="170" y="132"/>
                  <a:pt x="170" y="132"/>
                  <a:pt x="170" y="132"/>
                </a:cubicBezTo>
                <a:cubicBezTo>
                  <a:pt x="170" y="127"/>
                  <a:pt x="165" y="122"/>
                  <a:pt x="160" y="122"/>
                </a:cubicBezTo>
                <a:cubicBezTo>
                  <a:pt x="153" y="122"/>
                  <a:pt x="148" y="127"/>
                  <a:pt x="148" y="132"/>
                </a:cubicBezTo>
                <a:cubicBezTo>
                  <a:pt x="148" y="143"/>
                  <a:pt x="148" y="143"/>
                  <a:pt x="148" y="143"/>
                </a:cubicBezTo>
                <a:cubicBezTo>
                  <a:pt x="138" y="143"/>
                  <a:pt x="138" y="143"/>
                  <a:pt x="138" y="143"/>
                </a:cubicBezTo>
                <a:cubicBezTo>
                  <a:pt x="120" y="143"/>
                  <a:pt x="108" y="157"/>
                  <a:pt x="108" y="173"/>
                </a:cubicBezTo>
                <a:cubicBezTo>
                  <a:pt x="108" y="194"/>
                  <a:pt x="108" y="194"/>
                  <a:pt x="108" y="194"/>
                </a:cubicBezTo>
                <a:cubicBezTo>
                  <a:pt x="108" y="212"/>
                  <a:pt x="122" y="225"/>
                  <a:pt x="138" y="225"/>
                </a:cubicBezTo>
                <a:cubicBezTo>
                  <a:pt x="148" y="225"/>
                  <a:pt x="148" y="225"/>
                  <a:pt x="148" y="225"/>
                </a:cubicBezTo>
                <a:cubicBezTo>
                  <a:pt x="148" y="266"/>
                  <a:pt x="148" y="266"/>
                  <a:pt x="148" y="266"/>
                </a:cubicBezTo>
                <a:cubicBezTo>
                  <a:pt x="138" y="266"/>
                  <a:pt x="138" y="266"/>
                  <a:pt x="138" y="266"/>
                </a:cubicBezTo>
                <a:cubicBezTo>
                  <a:pt x="132" y="266"/>
                  <a:pt x="128" y="261"/>
                  <a:pt x="128" y="255"/>
                </a:cubicBezTo>
                <a:cubicBezTo>
                  <a:pt x="128" y="249"/>
                  <a:pt x="123" y="244"/>
                  <a:pt x="117" y="244"/>
                </a:cubicBezTo>
                <a:cubicBezTo>
                  <a:pt x="111" y="244"/>
                  <a:pt x="106" y="249"/>
                  <a:pt x="106" y="255"/>
                </a:cubicBezTo>
                <a:cubicBezTo>
                  <a:pt x="106" y="272"/>
                  <a:pt x="120" y="285"/>
                  <a:pt x="137" y="285"/>
                </a:cubicBezTo>
                <a:cubicBezTo>
                  <a:pt x="147" y="285"/>
                  <a:pt x="147" y="285"/>
                  <a:pt x="147" y="285"/>
                </a:cubicBezTo>
                <a:cubicBezTo>
                  <a:pt x="147" y="296"/>
                  <a:pt x="147" y="296"/>
                  <a:pt x="147" y="296"/>
                </a:cubicBezTo>
                <a:cubicBezTo>
                  <a:pt x="147" y="301"/>
                  <a:pt x="152" y="306"/>
                  <a:pt x="158" y="306"/>
                </a:cubicBezTo>
                <a:cubicBezTo>
                  <a:pt x="164" y="306"/>
                  <a:pt x="169" y="301"/>
                  <a:pt x="169" y="296"/>
                </a:cubicBezTo>
                <a:cubicBezTo>
                  <a:pt x="169" y="286"/>
                  <a:pt x="169" y="286"/>
                  <a:pt x="169" y="286"/>
                </a:cubicBezTo>
                <a:cubicBezTo>
                  <a:pt x="179" y="286"/>
                  <a:pt x="179" y="286"/>
                  <a:pt x="179" y="286"/>
                </a:cubicBezTo>
                <a:cubicBezTo>
                  <a:pt x="197" y="286"/>
                  <a:pt x="209" y="272"/>
                  <a:pt x="209" y="256"/>
                </a:cubicBezTo>
                <a:cubicBezTo>
                  <a:pt x="209" y="235"/>
                  <a:pt x="209" y="235"/>
                  <a:pt x="209" y="235"/>
                </a:cubicBezTo>
                <a:cubicBezTo>
                  <a:pt x="209" y="217"/>
                  <a:pt x="195" y="205"/>
                  <a:pt x="179" y="205"/>
                </a:cubicBezTo>
                <a:cubicBezTo>
                  <a:pt x="169" y="205"/>
                  <a:pt x="169" y="205"/>
                  <a:pt x="169" y="205"/>
                </a:cubicBezTo>
                <a:cubicBezTo>
                  <a:pt x="169" y="163"/>
                  <a:pt x="169" y="163"/>
                  <a:pt x="169" y="163"/>
                </a:cubicBezTo>
                <a:lnTo>
                  <a:pt x="179" y="163"/>
                </a:lnTo>
                <a:close/>
                <a:moveTo>
                  <a:pt x="148" y="203"/>
                </a:moveTo>
                <a:cubicBezTo>
                  <a:pt x="138" y="203"/>
                  <a:pt x="138" y="203"/>
                  <a:pt x="138" y="203"/>
                </a:cubicBezTo>
                <a:cubicBezTo>
                  <a:pt x="132" y="203"/>
                  <a:pt x="128" y="199"/>
                  <a:pt x="128" y="193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66"/>
                  <a:pt x="132" y="161"/>
                  <a:pt x="138" y="161"/>
                </a:cubicBezTo>
                <a:cubicBezTo>
                  <a:pt x="148" y="161"/>
                  <a:pt x="148" y="161"/>
                  <a:pt x="148" y="161"/>
                </a:cubicBezTo>
                <a:lnTo>
                  <a:pt x="148" y="203"/>
                </a:lnTo>
                <a:close/>
                <a:moveTo>
                  <a:pt x="179" y="225"/>
                </a:moveTo>
                <a:cubicBezTo>
                  <a:pt x="185" y="225"/>
                  <a:pt x="189" y="229"/>
                  <a:pt x="189" y="235"/>
                </a:cubicBezTo>
                <a:cubicBezTo>
                  <a:pt x="189" y="256"/>
                  <a:pt x="189" y="256"/>
                  <a:pt x="189" y="256"/>
                </a:cubicBezTo>
                <a:cubicBezTo>
                  <a:pt x="189" y="262"/>
                  <a:pt x="185" y="267"/>
                  <a:pt x="179" y="267"/>
                </a:cubicBezTo>
                <a:cubicBezTo>
                  <a:pt x="169" y="267"/>
                  <a:pt x="169" y="267"/>
                  <a:pt x="169" y="267"/>
                </a:cubicBezTo>
                <a:cubicBezTo>
                  <a:pt x="169" y="225"/>
                  <a:pt x="169" y="225"/>
                  <a:pt x="169" y="225"/>
                </a:cubicBezTo>
                <a:lnTo>
                  <a:pt x="179" y="225"/>
                </a:lnTo>
                <a:close/>
                <a:moveTo>
                  <a:pt x="272" y="109"/>
                </a:moveTo>
                <a:cubicBezTo>
                  <a:pt x="274" y="111"/>
                  <a:pt x="277" y="112"/>
                  <a:pt x="279" y="112"/>
                </a:cubicBezTo>
                <a:cubicBezTo>
                  <a:pt x="282" y="112"/>
                  <a:pt x="284" y="111"/>
                  <a:pt x="286" y="109"/>
                </a:cubicBezTo>
                <a:cubicBezTo>
                  <a:pt x="313" y="77"/>
                  <a:pt x="313" y="77"/>
                  <a:pt x="313" y="77"/>
                </a:cubicBezTo>
                <a:cubicBezTo>
                  <a:pt x="316" y="72"/>
                  <a:pt x="316" y="67"/>
                  <a:pt x="311" y="63"/>
                </a:cubicBezTo>
                <a:cubicBezTo>
                  <a:pt x="280" y="36"/>
                  <a:pt x="280" y="36"/>
                  <a:pt x="280" y="36"/>
                </a:cubicBezTo>
                <a:cubicBezTo>
                  <a:pt x="278" y="35"/>
                  <a:pt x="276" y="34"/>
                  <a:pt x="274" y="34"/>
                </a:cubicBezTo>
                <a:cubicBezTo>
                  <a:pt x="271" y="34"/>
                  <a:pt x="268" y="35"/>
                  <a:pt x="266" y="38"/>
                </a:cubicBezTo>
                <a:cubicBezTo>
                  <a:pt x="240" y="69"/>
                  <a:pt x="240" y="69"/>
                  <a:pt x="240" y="69"/>
                </a:cubicBezTo>
                <a:cubicBezTo>
                  <a:pt x="236" y="73"/>
                  <a:pt x="236" y="80"/>
                  <a:pt x="240" y="82"/>
                </a:cubicBezTo>
                <a:cubicBezTo>
                  <a:pt x="249" y="90"/>
                  <a:pt x="249" y="90"/>
                  <a:pt x="249" y="90"/>
                </a:cubicBezTo>
                <a:cubicBezTo>
                  <a:pt x="235" y="106"/>
                  <a:pt x="235" y="106"/>
                  <a:pt x="235" y="106"/>
                </a:cubicBezTo>
                <a:cubicBezTo>
                  <a:pt x="221" y="96"/>
                  <a:pt x="204" y="89"/>
                  <a:pt x="188" y="85"/>
                </a:cubicBezTo>
                <a:cubicBezTo>
                  <a:pt x="188" y="82"/>
                  <a:pt x="188" y="82"/>
                  <a:pt x="188" y="82"/>
                </a:cubicBezTo>
                <a:cubicBezTo>
                  <a:pt x="211" y="82"/>
                  <a:pt x="229" y="63"/>
                  <a:pt x="229" y="41"/>
                </a:cubicBezTo>
                <a:cubicBezTo>
                  <a:pt x="229" y="18"/>
                  <a:pt x="211" y="0"/>
                  <a:pt x="188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05" y="0"/>
                  <a:pt x="86" y="18"/>
                  <a:pt x="86" y="41"/>
                </a:cubicBezTo>
                <a:cubicBezTo>
                  <a:pt x="86" y="63"/>
                  <a:pt x="105" y="82"/>
                  <a:pt x="127" y="82"/>
                </a:cubicBezTo>
                <a:cubicBezTo>
                  <a:pt x="127" y="85"/>
                  <a:pt x="127" y="85"/>
                  <a:pt x="127" y="85"/>
                </a:cubicBezTo>
                <a:cubicBezTo>
                  <a:pt x="110" y="89"/>
                  <a:pt x="95" y="96"/>
                  <a:pt x="81" y="106"/>
                </a:cubicBezTo>
                <a:cubicBezTo>
                  <a:pt x="67" y="90"/>
                  <a:pt x="67" y="90"/>
                  <a:pt x="67" y="90"/>
                </a:cubicBezTo>
                <a:cubicBezTo>
                  <a:pt x="74" y="82"/>
                  <a:pt x="74" y="82"/>
                  <a:pt x="74" y="82"/>
                </a:cubicBezTo>
                <a:cubicBezTo>
                  <a:pt x="81" y="79"/>
                  <a:pt x="81" y="72"/>
                  <a:pt x="77" y="69"/>
                </a:cubicBezTo>
                <a:cubicBezTo>
                  <a:pt x="50" y="38"/>
                  <a:pt x="50" y="38"/>
                  <a:pt x="50" y="38"/>
                </a:cubicBezTo>
                <a:cubicBezTo>
                  <a:pt x="48" y="35"/>
                  <a:pt x="45" y="34"/>
                  <a:pt x="42" y="34"/>
                </a:cubicBezTo>
                <a:cubicBezTo>
                  <a:pt x="40" y="34"/>
                  <a:pt x="38" y="35"/>
                  <a:pt x="36" y="36"/>
                </a:cubicBezTo>
                <a:cubicBezTo>
                  <a:pt x="5" y="63"/>
                  <a:pt x="5" y="63"/>
                  <a:pt x="5" y="63"/>
                </a:cubicBezTo>
                <a:cubicBezTo>
                  <a:pt x="0" y="67"/>
                  <a:pt x="0" y="73"/>
                  <a:pt x="4" y="77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2" y="111"/>
                  <a:pt x="35" y="112"/>
                  <a:pt x="38" y="112"/>
                </a:cubicBezTo>
                <a:cubicBezTo>
                  <a:pt x="40" y="112"/>
                  <a:pt x="43" y="111"/>
                  <a:pt x="44" y="109"/>
                </a:cubicBezTo>
                <a:cubicBezTo>
                  <a:pt x="53" y="103"/>
                  <a:pt x="53" y="103"/>
                  <a:pt x="53" y="103"/>
                </a:cubicBezTo>
                <a:cubicBezTo>
                  <a:pt x="67" y="119"/>
                  <a:pt x="67" y="119"/>
                  <a:pt x="67" y="119"/>
                </a:cubicBezTo>
                <a:cubicBezTo>
                  <a:pt x="41" y="143"/>
                  <a:pt x="26" y="177"/>
                  <a:pt x="26" y="215"/>
                </a:cubicBezTo>
                <a:cubicBezTo>
                  <a:pt x="26" y="287"/>
                  <a:pt x="85" y="348"/>
                  <a:pt x="158" y="348"/>
                </a:cubicBezTo>
                <a:cubicBezTo>
                  <a:pt x="231" y="348"/>
                  <a:pt x="291" y="287"/>
                  <a:pt x="291" y="215"/>
                </a:cubicBezTo>
                <a:cubicBezTo>
                  <a:pt x="291" y="179"/>
                  <a:pt x="277" y="145"/>
                  <a:pt x="250" y="119"/>
                </a:cubicBezTo>
                <a:cubicBezTo>
                  <a:pt x="264" y="103"/>
                  <a:pt x="264" y="103"/>
                  <a:pt x="264" y="103"/>
                </a:cubicBezTo>
                <a:lnTo>
                  <a:pt x="272" y="109"/>
                </a:lnTo>
                <a:close/>
                <a:moveTo>
                  <a:pt x="40" y="86"/>
                </a:moveTo>
                <a:cubicBezTo>
                  <a:pt x="27" y="71"/>
                  <a:pt x="27" y="71"/>
                  <a:pt x="27" y="71"/>
                </a:cubicBezTo>
                <a:cubicBezTo>
                  <a:pt x="42" y="58"/>
                  <a:pt x="42" y="58"/>
                  <a:pt x="42" y="58"/>
                </a:cubicBezTo>
                <a:cubicBezTo>
                  <a:pt x="55" y="73"/>
                  <a:pt x="55" y="73"/>
                  <a:pt x="55" y="73"/>
                </a:cubicBezTo>
                <a:lnTo>
                  <a:pt x="40" y="86"/>
                </a:lnTo>
                <a:close/>
                <a:moveTo>
                  <a:pt x="107" y="40"/>
                </a:moveTo>
                <a:cubicBezTo>
                  <a:pt x="107" y="29"/>
                  <a:pt x="116" y="19"/>
                  <a:pt x="128" y="19"/>
                </a:cubicBezTo>
                <a:cubicBezTo>
                  <a:pt x="189" y="19"/>
                  <a:pt x="189" y="19"/>
                  <a:pt x="189" y="19"/>
                </a:cubicBezTo>
                <a:cubicBezTo>
                  <a:pt x="201" y="19"/>
                  <a:pt x="211" y="29"/>
                  <a:pt x="211" y="40"/>
                </a:cubicBezTo>
                <a:cubicBezTo>
                  <a:pt x="211" y="52"/>
                  <a:pt x="201" y="61"/>
                  <a:pt x="189" y="61"/>
                </a:cubicBezTo>
                <a:cubicBezTo>
                  <a:pt x="189" y="50"/>
                  <a:pt x="189" y="50"/>
                  <a:pt x="189" y="50"/>
                </a:cubicBezTo>
                <a:cubicBezTo>
                  <a:pt x="189" y="44"/>
                  <a:pt x="185" y="40"/>
                  <a:pt x="179" y="40"/>
                </a:cubicBezTo>
                <a:cubicBezTo>
                  <a:pt x="138" y="40"/>
                  <a:pt x="138" y="40"/>
                  <a:pt x="138" y="40"/>
                </a:cubicBezTo>
                <a:cubicBezTo>
                  <a:pt x="133" y="40"/>
                  <a:pt x="128" y="44"/>
                  <a:pt x="128" y="50"/>
                </a:cubicBezTo>
                <a:cubicBezTo>
                  <a:pt x="128" y="61"/>
                  <a:pt x="128" y="61"/>
                  <a:pt x="128" y="61"/>
                </a:cubicBezTo>
                <a:cubicBezTo>
                  <a:pt x="116" y="59"/>
                  <a:pt x="107" y="52"/>
                  <a:pt x="107" y="40"/>
                </a:cubicBezTo>
                <a:close/>
                <a:moveTo>
                  <a:pt x="169" y="59"/>
                </a:moveTo>
                <a:cubicBezTo>
                  <a:pt x="169" y="81"/>
                  <a:pt x="169" y="81"/>
                  <a:pt x="169" y="81"/>
                </a:cubicBezTo>
                <a:cubicBezTo>
                  <a:pt x="148" y="81"/>
                  <a:pt x="148" y="81"/>
                  <a:pt x="148" y="81"/>
                </a:cubicBezTo>
                <a:cubicBezTo>
                  <a:pt x="148" y="59"/>
                  <a:pt x="148" y="59"/>
                  <a:pt x="148" y="59"/>
                </a:cubicBezTo>
                <a:lnTo>
                  <a:pt x="169" y="59"/>
                </a:lnTo>
                <a:close/>
                <a:moveTo>
                  <a:pt x="271" y="215"/>
                </a:moveTo>
                <a:cubicBezTo>
                  <a:pt x="271" y="277"/>
                  <a:pt x="221" y="327"/>
                  <a:pt x="158" y="327"/>
                </a:cubicBezTo>
                <a:cubicBezTo>
                  <a:pt x="96" y="327"/>
                  <a:pt x="45" y="276"/>
                  <a:pt x="45" y="215"/>
                </a:cubicBezTo>
                <a:cubicBezTo>
                  <a:pt x="46" y="151"/>
                  <a:pt x="96" y="101"/>
                  <a:pt x="158" y="101"/>
                </a:cubicBezTo>
                <a:cubicBezTo>
                  <a:pt x="220" y="101"/>
                  <a:pt x="271" y="152"/>
                  <a:pt x="271" y="215"/>
                </a:cubicBezTo>
                <a:close/>
                <a:moveTo>
                  <a:pt x="276" y="58"/>
                </a:moveTo>
                <a:cubicBezTo>
                  <a:pt x="291" y="71"/>
                  <a:pt x="291" y="71"/>
                  <a:pt x="291" y="71"/>
                </a:cubicBezTo>
                <a:cubicBezTo>
                  <a:pt x="278" y="86"/>
                  <a:pt x="278" y="86"/>
                  <a:pt x="278" y="86"/>
                </a:cubicBezTo>
                <a:cubicBezTo>
                  <a:pt x="263" y="73"/>
                  <a:pt x="263" y="73"/>
                  <a:pt x="263" y="73"/>
                </a:cubicBezTo>
                <a:lnTo>
                  <a:pt x="276" y="5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5" name="Freeform 68">
            <a:extLst>
              <a:ext uri="{FF2B5EF4-FFF2-40B4-BE49-F238E27FC236}">
                <a16:creationId xmlns:a16="http://schemas.microsoft.com/office/drawing/2014/main" id="{B1879D2E-E7C4-8B1D-17CE-FF3B29AE23FB}"/>
              </a:ext>
            </a:extLst>
          </p:cNvPr>
          <p:cNvSpPr>
            <a:spLocks noEditPoints="1"/>
          </p:cNvSpPr>
          <p:nvPr/>
        </p:nvSpPr>
        <p:spPr bwMode="auto">
          <a:xfrm>
            <a:off x="730155" y="1924361"/>
            <a:ext cx="259411" cy="259411"/>
          </a:xfrm>
          <a:custGeom>
            <a:avLst/>
            <a:gdLst>
              <a:gd name="T0" fmla="*/ 287 w 348"/>
              <a:gd name="T1" fmla="*/ 62 h 348"/>
              <a:gd name="T2" fmla="*/ 276 w 348"/>
              <a:gd name="T3" fmla="*/ 0 h 348"/>
              <a:gd name="T4" fmla="*/ 60 w 348"/>
              <a:gd name="T5" fmla="*/ 10 h 348"/>
              <a:gd name="T6" fmla="*/ 30 w 348"/>
              <a:gd name="T7" fmla="*/ 62 h 348"/>
              <a:gd name="T8" fmla="*/ 0 w 348"/>
              <a:gd name="T9" fmla="*/ 195 h 348"/>
              <a:gd name="T10" fmla="*/ 60 w 348"/>
              <a:gd name="T11" fmla="*/ 224 h 348"/>
              <a:gd name="T12" fmla="*/ 71 w 348"/>
              <a:gd name="T13" fmla="*/ 348 h 348"/>
              <a:gd name="T14" fmla="*/ 287 w 348"/>
              <a:gd name="T15" fmla="*/ 338 h 348"/>
              <a:gd name="T16" fmla="*/ 317 w 348"/>
              <a:gd name="T17" fmla="*/ 224 h 348"/>
              <a:gd name="T18" fmla="*/ 348 w 348"/>
              <a:gd name="T19" fmla="*/ 93 h 348"/>
              <a:gd name="T20" fmla="*/ 81 w 348"/>
              <a:gd name="T21" fmla="*/ 19 h 348"/>
              <a:gd name="T22" fmla="*/ 267 w 348"/>
              <a:gd name="T23" fmla="*/ 61 h 348"/>
              <a:gd name="T24" fmla="*/ 81 w 348"/>
              <a:gd name="T25" fmla="*/ 19 h 348"/>
              <a:gd name="T26" fmla="*/ 80 w 348"/>
              <a:gd name="T27" fmla="*/ 327 h 348"/>
              <a:gd name="T28" fmla="*/ 266 w 348"/>
              <a:gd name="T29" fmla="*/ 142 h 348"/>
              <a:gd name="T30" fmla="*/ 329 w 348"/>
              <a:gd name="T31" fmla="*/ 193 h 348"/>
              <a:gd name="T32" fmla="*/ 288 w 348"/>
              <a:gd name="T33" fmla="*/ 204 h 348"/>
              <a:gd name="T34" fmla="*/ 278 w 348"/>
              <a:gd name="T35" fmla="*/ 121 h 348"/>
              <a:gd name="T36" fmla="*/ 61 w 348"/>
              <a:gd name="T37" fmla="*/ 132 h 348"/>
              <a:gd name="T38" fmla="*/ 30 w 348"/>
              <a:gd name="T39" fmla="*/ 204 h 348"/>
              <a:gd name="T40" fmla="*/ 19 w 348"/>
              <a:gd name="T41" fmla="*/ 92 h 348"/>
              <a:gd name="T42" fmla="*/ 318 w 348"/>
              <a:gd name="T43" fmla="*/ 81 h 348"/>
              <a:gd name="T44" fmla="*/ 329 w 348"/>
              <a:gd name="T45" fmla="*/ 193 h 348"/>
              <a:gd name="T46" fmla="*/ 287 w 348"/>
              <a:gd name="T47" fmla="*/ 111 h 348"/>
              <a:gd name="T48" fmla="*/ 308 w 348"/>
              <a:gd name="T49" fmla="*/ 111 h 348"/>
              <a:gd name="T50" fmla="*/ 121 w 348"/>
              <a:gd name="T51" fmla="*/ 306 h 348"/>
              <a:gd name="T52" fmla="*/ 235 w 348"/>
              <a:gd name="T53" fmla="*/ 296 h 348"/>
              <a:gd name="T54" fmla="*/ 202 w 348"/>
              <a:gd name="T55" fmla="*/ 231 h 348"/>
              <a:gd name="T56" fmla="*/ 173 w 348"/>
              <a:gd name="T57" fmla="*/ 163 h 348"/>
              <a:gd name="T58" fmla="*/ 142 w 348"/>
              <a:gd name="T59" fmla="*/ 231 h 348"/>
              <a:gd name="T60" fmla="*/ 109 w 348"/>
              <a:gd name="T61" fmla="*/ 296 h 348"/>
              <a:gd name="T62" fmla="*/ 174 w 348"/>
              <a:gd name="T63" fmla="*/ 183 h 348"/>
              <a:gd name="T64" fmla="*/ 174 w 348"/>
              <a:gd name="T65" fmla="*/ 225 h 348"/>
              <a:gd name="T66" fmla="*/ 174 w 348"/>
              <a:gd name="T67" fmla="*/ 183 h 348"/>
              <a:gd name="T68" fmla="*/ 215 w 348"/>
              <a:gd name="T69" fmla="*/ 286 h 348"/>
              <a:gd name="T70" fmla="*/ 174 w 348"/>
              <a:gd name="T71" fmla="*/ 24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48" h="348">
                <a:moveTo>
                  <a:pt x="317" y="62"/>
                </a:moveTo>
                <a:cubicBezTo>
                  <a:pt x="287" y="62"/>
                  <a:pt x="287" y="62"/>
                  <a:pt x="287" y="62"/>
                </a:cubicBezTo>
                <a:cubicBezTo>
                  <a:pt x="287" y="10"/>
                  <a:pt x="287" y="10"/>
                  <a:pt x="287" y="10"/>
                </a:cubicBezTo>
                <a:cubicBezTo>
                  <a:pt x="287" y="5"/>
                  <a:pt x="283" y="0"/>
                  <a:pt x="276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5" y="0"/>
                  <a:pt x="60" y="5"/>
                  <a:pt x="60" y="10"/>
                </a:cubicBezTo>
                <a:cubicBezTo>
                  <a:pt x="60" y="62"/>
                  <a:pt x="60" y="62"/>
                  <a:pt x="60" y="62"/>
                </a:cubicBezTo>
                <a:cubicBezTo>
                  <a:pt x="30" y="62"/>
                  <a:pt x="30" y="62"/>
                  <a:pt x="30" y="62"/>
                </a:cubicBezTo>
                <a:cubicBezTo>
                  <a:pt x="13" y="62"/>
                  <a:pt x="0" y="76"/>
                  <a:pt x="0" y="93"/>
                </a:cubicBezTo>
                <a:cubicBezTo>
                  <a:pt x="0" y="195"/>
                  <a:pt x="0" y="195"/>
                  <a:pt x="0" y="195"/>
                </a:cubicBezTo>
                <a:cubicBezTo>
                  <a:pt x="0" y="212"/>
                  <a:pt x="14" y="224"/>
                  <a:pt x="30" y="224"/>
                </a:cubicBezTo>
                <a:cubicBezTo>
                  <a:pt x="60" y="224"/>
                  <a:pt x="60" y="224"/>
                  <a:pt x="60" y="224"/>
                </a:cubicBezTo>
                <a:cubicBezTo>
                  <a:pt x="60" y="338"/>
                  <a:pt x="60" y="338"/>
                  <a:pt x="60" y="338"/>
                </a:cubicBezTo>
                <a:cubicBezTo>
                  <a:pt x="60" y="343"/>
                  <a:pt x="65" y="348"/>
                  <a:pt x="71" y="348"/>
                </a:cubicBezTo>
                <a:cubicBezTo>
                  <a:pt x="276" y="348"/>
                  <a:pt x="276" y="348"/>
                  <a:pt x="276" y="348"/>
                </a:cubicBezTo>
                <a:cubicBezTo>
                  <a:pt x="283" y="348"/>
                  <a:pt x="287" y="343"/>
                  <a:pt x="287" y="338"/>
                </a:cubicBezTo>
                <a:cubicBezTo>
                  <a:pt x="287" y="224"/>
                  <a:pt x="287" y="224"/>
                  <a:pt x="287" y="224"/>
                </a:cubicBezTo>
                <a:cubicBezTo>
                  <a:pt x="317" y="224"/>
                  <a:pt x="317" y="224"/>
                  <a:pt x="317" y="224"/>
                </a:cubicBezTo>
                <a:cubicBezTo>
                  <a:pt x="335" y="224"/>
                  <a:pt x="348" y="211"/>
                  <a:pt x="348" y="195"/>
                </a:cubicBezTo>
                <a:cubicBezTo>
                  <a:pt x="348" y="93"/>
                  <a:pt x="348" y="93"/>
                  <a:pt x="348" y="93"/>
                </a:cubicBezTo>
                <a:cubicBezTo>
                  <a:pt x="348" y="75"/>
                  <a:pt x="334" y="62"/>
                  <a:pt x="317" y="62"/>
                </a:cubicBezTo>
                <a:close/>
                <a:moveTo>
                  <a:pt x="81" y="19"/>
                </a:moveTo>
                <a:cubicBezTo>
                  <a:pt x="267" y="19"/>
                  <a:pt x="267" y="19"/>
                  <a:pt x="267" y="19"/>
                </a:cubicBezTo>
                <a:cubicBezTo>
                  <a:pt x="267" y="61"/>
                  <a:pt x="267" y="61"/>
                  <a:pt x="267" y="61"/>
                </a:cubicBezTo>
                <a:cubicBezTo>
                  <a:pt x="81" y="61"/>
                  <a:pt x="81" y="61"/>
                  <a:pt x="81" y="61"/>
                </a:cubicBezTo>
                <a:lnTo>
                  <a:pt x="81" y="19"/>
                </a:lnTo>
                <a:close/>
                <a:moveTo>
                  <a:pt x="266" y="327"/>
                </a:moveTo>
                <a:cubicBezTo>
                  <a:pt x="80" y="327"/>
                  <a:pt x="80" y="327"/>
                  <a:pt x="80" y="327"/>
                </a:cubicBezTo>
                <a:cubicBezTo>
                  <a:pt x="80" y="142"/>
                  <a:pt x="80" y="142"/>
                  <a:pt x="80" y="142"/>
                </a:cubicBezTo>
                <a:cubicBezTo>
                  <a:pt x="266" y="142"/>
                  <a:pt x="266" y="142"/>
                  <a:pt x="266" y="142"/>
                </a:cubicBezTo>
                <a:lnTo>
                  <a:pt x="266" y="327"/>
                </a:lnTo>
                <a:close/>
                <a:moveTo>
                  <a:pt x="329" y="193"/>
                </a:moveTo>
                <a:cubicBezTo>
                  <a:pt x="329" y="199"/>
                  <a:pt x="325" y="204"/>
                  <a:pt x="318" y="204"/>
                </a:cubicBezTo>
                <a:cubicBezTo>
                  <a:pt x="288" y="204"/>
                  <a:pt x="288" y="204"/>
                  <a:pt x="288" y="204"/>
                </a:cubicBezTo>
                <a:cubicBezTo>
                  <a:pt x="288" y="132"/>
                  <a:pt x="288" y="132"/>
                  <a:pt x="288" y="132"/>
                </a:cubicBezTo>
                <a:cubicBezTo>
                  <a:pt x="288" y="126"/>
                  <a:pt x="284" y="121"/>
                  <a:pt x="278" y="121"/>
                </a:cubicBezTo>
                <a:cubicBezTo>
                  <a:pt x="71" y="121"/>
                  <a:pt x="71" y="121"/>
                  <a:pt x="71" y="121"/>
                </a:cubicBezTo>
                <a:cubicBezTo>
                  <a:pt x="66" y="121"/>
                  <a:pt x="61" y="126"/>
                  <a:pt x="61" y="132"/>
                </a:cubicBezTo>
                <a:cubicBezTo>
                  <a:pt x="61" y="204"/>
                  <a:pt x="61" y="204"/>
                  <a:pt x="61" y="204"/>
                </a:cubicBezTo>
                <a:cubicBezTo>
                  <a:pt x="30" y="204"/>
                  <a:pt x="30" y="204"/>
                  <a:pt x="30" y="204"/>
                </a:cubicBezTo>
                <a:cubicBezTo>
                  <a:pt x="24" y="204"/>
                  <a:pt x="19" y="199"/>
                  <a:pt x="19" y="193"/>
                </a:cubicBezTo>
                <a:cubicBezTo>
                  <a:pt x="19" y="92"/>
                  <a:pt x="19" y="92"/>
                  <a:pt x="19" y="92"/>
                </a:cubicBezTo>
                <a:cubicBezTo>
                  <a:pt x="19" y="85"/>
                  <a:pt x="24" y="81"/>
                  <a:pt x="30" y="81"/>
                </a:cubicBezTo>
                <a:cubicBezTo>
                  <a:pt x="318" y="81"/>
                  <a:pt x="318" y="81"/>
                  <a:pt x="318" y="81"/>
                </a:cubicBezTo>
                <a:cubicBezTo>
                  <a:pt x="325" y="81"/>
                  <a:pt x="329" y="85"/>
                  <a:pt x="329" y="92"/>
                </a:cubicBezTo>
                <a:lnTo>
                  <a:pt x="329" y="193"/>
                </a:lnTo>
                <a:close/>
                <a:moveTo>
                  <a:pt x="297" y="100"/>
                </a:moveTo>
                <a:cubicBezTo>
                  <a:pt x="291" y="100"/>
                  <a:pt x="287" y="105"/>
                  <a:pt x="287" y="111"/>
                </a:cubicBezTo>
                <a:cubicBezTo>
                  <a:pt x="287" y="117"/>
                  <a:pt x="291" y="121"/>
                  <a:pt x="297" y="121"/>
                </a:cubicBezTo>
                <a:cubicBezTo>
                  <a:pt x="303" y="121"/>
                  <a:pt x="308" y="116"/>
                  <a:pt x="308" y="111"/>
                </a:cubicBezTo>
                <a:cubicBezTo>
                  <a:pt x="308" y="105"/>
                  <a:pt x="303" y="100"/>
                  <a:pt x="297" y="100"/>
                </a:cubicBezTo>
                <a:close/>
                <a:moveTo>
                  <a:pt x="121" y="306"/>
                </a:moveTo>
                <a:cubicBezTo>
                  <a:pt x="225" y="306"/>
                  <a:pt x="225" y="306"/>
                  <a:pt x="225" y="306"/>
                </a:cubicBezTo>
                <a:cubicBezTo>
                  <a:pt x="231" y="306"/>
                  <a:pt x="235" y="301"/>
                  <a:pt x="235" y="296"/>
                </a:cubicBezTo>
                <a:cubicBezTo>
                  <a:pt x="235" y="285"/>
                  <a:pt x="235" y="285"/>
                  <a:pt x="235" y="285"/>
                </a:cubicBezTo>
                <a:cubicBezTo>
                  <a:pt x="235" y="262"/>
                  <a:pt x="223" y="242"/>
                  <a:pt x="202" y="231"/>
                </a:cubicBezTo>
                <a:cubicBezTo>
                  <a:pt x="210" y="223"/>
                  <a:pt x="215" y="213"/>
                  <a:pt x="215" y="203"/>
                </a:cubicBezTo>
                <a:cubicBezTo>
                  <a:pt x="215" y="180"/>
                  <a:pt x="196" y="163"/>
                  <a:pt x="173" y="163"/>
                </a:cubicBezTo>
                <a:cubicBezTo>
                  <a:pt x="150" y="163"/>
                  <a:pt x="131" y="181"/>
                  <a:pt x="131" y="203"/>
                </a:cubicBezTo>
                <a:cubicBezTo>
                  <a:pt x="131" y="213"/>
                  <a:pt x="135" y="224"/>
                  <a:pt x="142" y="231"/>
                </a:cubicBezTo>
                <a:cubicBezTo>
                  <a:pt x="123" y="241"/>
                  <a:pt x="109" y="261"/>
                  <a:pt x="109" y="285"/>
                </a:cubicBezTo>
                <a:cubicBezTo>
                  <a:pt x="109" y="296"/>
                  <a:pt x="109" y="296"/>
                  <a:pt x="109" y="296"/>
                </a:cubicBezTo>
                <a:cubicBezTo>
                  <a:pt x="111" y="301"/>
                  <a:pt x="116" y="306"/>
                  <a:pt x="121" y="306"/>
                </a:cubicBezTo>
                <a:close/>
                <a:moveTo>
                  <a:pt x="174" y="183"/>
                </a:moveTo>
                <a:cubicBezTo>
                  <a:pt x="186" y="183"/>
                  <a:pt x="195" y="192"/>
                  <a:pt x="195" y="204"/>
                </a:cubicBezTo>
                <a:cubicBezTo>
                  <a:pt x="195" y="215"/>
                  <a:pt x="186" y="225"/>
                  <a:pt x="174" y="225"/>
                </a:cubicBezTo>
                <a:cubicBezTo>
                  <a:pt x="162" y="225"/>
                  <a:pt x="153" y="215"/>
                  <a:pt x="153" y="204"/>
                </a:cubicBezTo>
                <a:cubicBezTo>
                  <a:pt x="153" y="192"/>
                  <a:pt x="162" y="183"/>
                  <a:pt x="174" y="183"/>
                </a:cubicBezTo>
                <a:close/>
                <a:moveTo>
                  <a:pt x="174" y="245"/>
                </a:moveTo>
                <a:cubicBezTo>
                  <a:pt x="196" y="245"/>
                  <a:pt x="215" y="263"/>
                  <a:pt x="215" y="286"/>
                </a:cubicBezTo>
                <a:cubicBezTo>
                  <a:pt x="132" y="286"/>
                  <a:pt x="132" y="286"/>
                  <a:pt x="132" y="286"/>
                </a:cubicBezTo>
                <a:cubicBezTo>
                  <a:pt x="132" y="263"/>
                  <a:pt x="150" y="245"/>
                  <a:pt x="174" y="2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6" name="Freeform 69">
            <a:extLst>
              <a:ext uri="{FF2B5EF4-FFF2-40B4-BE49-F238E27FC236}">
                <a16:creationId xmlns:a16="http://schemas.microsoft.com/office/drawing/2014/main" id="{44DA8B7E-5BF8-EC19-DF84-79D15C305725}"/>
              </a:ext>
            </a:extLst>
          </p:cNvPr>
          <p:cNvSpPr>
            <a:spLocks noEditPoints="1"/>
          </p:cNvSpPr>
          <p:nvPr/>
        </p:nvSpPr>
        <p:spPr bwMode="auto">
          <a:xfrm>
            <a:off x="776372" y="3562453"/>
            <a:ext cx="166977" cy="259411"/>
          </a:xfrm>
          <a:custGeom>
            <a:avLst/>
            <a:gdLst>
              <a:gd name="T0" fmla="*/ 111 w 224"/>
              <a:gd name="T1" fmla="*/ 41 h 348"/>
              <a:gd name="T2" fmla="*/ 141 w 224"/>
              <a:gd name="T3" fmla="*/ 62 h 348"/>
              <a:gd name="T4" fmla="*/ 83 w 224"/>
              <a:gd name="T5" fmla="*/ 62 h 348"/>
              <a:gd name="T6" fmla="*/ 111 w 224"/>
              <a:gd name="T7" fmla="*/ 41 h 348"/>
              <a:gd name="T8" fmla="*/ 144 w 224"/>
              <a:gd name="T9" fmla="*/ 82 h 348"/>
              <a:gd name="T10" fmla="*/ 155 w 224"/>
              <a:gd name="T11" fmla="*/ 96 h 348"/>
              <a:gd name="T12" fmla="*/ 144 w 224"/>
              <a:gd name="T13" fmla="*/ 124 h 348"/>
              <a:gd name="T14" fmla="*/ 78 w 224"/>
              <a:gd name="T15" fmla="*/ 124 h 348"/>
              <a:gd name="T16" fmla="*/ 69 w 224"/>
              <a:gd name="T17" fmla="*/ 96 h 348"/>
              <a:gd name="T18" fmla="*/ 79 w 224"/>
              <a:gd name="T19" fmla="*/ 82 h 348"/>
              <a:gd name="T20" fmla="*/ 144 w 224"/>
              <a:gd name="T21" fmla="*/ 82 h 348"/>
              <a:gd name="T22" fmla="*/ 144 w 224"/>
              <a:gd name="T23" fmla="*/ 142 h 348"/>
              <a:gd name="T24" fmla="*/ 161 w 224"/>
              <a:gd name="T25" fmla="*/ 246 h 348"/>
              <a:gd name="T26" fmla="*/ 64 w 224"/>
              <a:gd name="T27" fmla="*/ 246 h 348"/>
              <a:gd name="T28" fmla="*/ 81 w 224"/>
              <a:gd name="T29" fmla="*/ 142 h 348"/>
              <a:gd name="T30" fmla="*/ 144 w 224"/>
              <a:gd name="T31" fmla="*/ 142 h 348"/>
              <a:gd name="T32" fmla="*/ 174 w 224"/>
              <a:gd name="T33" fmla="*/ 266 h 348"/>
              <a:gd name="T34" fmla="*/ 184 w 224"/>
              <a:gd name="T35" fmla="*/ 276 h 348"/>
              <a:gd name="T36" fmla="*/ 184 w 224"/>
              <a:gd name="T37" fmla="*/ 287 h 348"/>
              <a:gd name="T38" fmla="*/ 42 w 224"/>
              <a:gd name="T39" fmla="*/ 287 h 348"/>
              <a:gd name="T40" fmla="*/ 42 w 224"/>
              <a:gd name="T41" fmla="*/ 276 h 348"/>
              <a:gd name="T42" fmla="*/ 52 w 224"/>
              <a:gd name="T43" fmla="*/ 266 h 348"/>
              <a:gd name="T44" fmla="*/ 174 w 224"/>
              <a:gd name="T45" fmla="*/ 266 h 348"/>
              <a:gd name="T46" fmla="*/ 194 w 224"/>
              <a:gd name="T47" fmla="*/ 307 h 348"/>
              <a:gd name="T48" fmla="*/ 203 w 224"/>
              <a:gd name="T49" fmla="*/ 317 h 348"/>
              <a:gd name="T50" fmla="*/ 203 w 224"/>
              <a:gd name="T51" fmla="*/ 327 h 348"/>
              <a:gd name="T52" fmla="*/ 22 w 224"/>
              <a:gd name="T53" fmla="*/ 327 h 348"/>
              <a:gd name="T54" fmla="*/ 22 w 224"/>
              <a:gd name="T55" fmla="*/ 317 h 348"/>
              <a:gd name="T56" fmla="*/ 32 w 224"/>
              <a:gd name="T57" fmla="*/ 307 h 348"/>
              <a:gd name="T58" fmla="*/ 194 w 224"/>
              <a:gd name="T59" fmla="*/ 307 h 348"/>
              <a:gd name="T60" fmla="*/ 110 w 224"/>
              <a:gd name="T61" fmla="*/ 0 h 348"/>
              <a:gd name="T62" fmla="*/ 100 w 224"/>
              <a:gd name="T63" fmla="*/ 11 h 348"/>
              <a:gd name="T64" fmla="*/ 100 w 224"/>
              <a:gd name="T65" fmla="*/ 22 h 348"/>
              <a:gd name="T66" fmla="*/ 60 w 224"/>
              <a:gd name="T67" fmla="*/ 68 h 348"/>
              <a:gd name="T68" fmla="*/ 49 w 224"/>
              <a:gd name="T69" fmla="*/ 102 h 348"/>
              <a:gd name="T70" fmla="*/ 55 w 224"/>
              <a:gd name="T71" fmla="*/ 123 h 348"/>
              <a:gd name="T72" fmla="*/ 50 w 224"/>
              <a:gd name="T73" fmla="*/ 123 h 348"/>
              <a:gd name="T74" fmla="*/ 40 w 224"/>
              <a:gd name="T75" fmla="*/ 133 h 348"/>
              <a:gd name="T76" fmla="*/ 50 w 224"/>
              <a:gd name="T77" fmla="*/ 144 h 348"/>
              <a:gd name="T78" fmla="*/ 58 w 224"/>
              <a:gd name="T79" fmla="*/ 144 h 348"/>
              <a:gd name="T80" fmla="*/ 41 w 224"/>
              <a:gd name="T81" fmla="*/ 248 h 348"/>
              <a:gd name="T82" fmla="*/ 21 w 224"/>
              <a:gd name="T83" fmla="*/ 276 h 348"/>
              <a:gd name="T84" fmla="*/ 21 w 224"/>
              <a:gd name="T85" fmla="*/ 288 h 348"/>
              <a:gd name="T86" fmla="*/ 0 w 224"/>
              <a:gd name="T87" fmla="*/ 317 h 348"/>
              <a:gd name="T88" fmla="*/ 0 w 224"/>
              <a:gd name="T89" fmla="*/ 338 h 348"/>
              <a:gd name="T90" fmla="*/ 10 w 224"/>
              <a:gd name="T91" fmla="*/ 348 h 348"/>
              <a:gd name="T92" fmla="*/ 213 w 224"/>
              <a:gd name="T93" fmla="*/ 348 h 348"/>
              <a:gd name="T94" fmla="*/ 224 w 224"/>
              <a:gd name="T95" fmla="*/ 338 h 348"/>
              <a:gd name="T96" fmla="*/ 224 w 224"/>
              <a:gd name="T97" fmla="*/ 317 h 348"/>
              <a:gd name="T98" fmla="*/ 202 w 224"/>
              <a:gd name="T99" fmla="*/ 288 h 348"/>
              <a:gd name="T100" fmla="*/ 202 w 224"/>
              <a:gd name="T101" fmla="*/ 276 h 348"/>
              <a:gd name="T102" fmla="*/ 180 w 224"/>
              <a:gd name="T103" fmla="*/ 248 h 348"/>
              <a:gd name="T104" fmla="*/ 164 w 224"/>
              <a:gd name="T105" fmla="*/ 144 h 348"/>
              <a:gd name="T106" fmla="*/ 171 w 224"/>
              <a:gd name="T107" fmla="*/ 144 h 348"/>
              <a:gd name="T108" fmla="*/ 181 w 224"/>
              <a:gd name="T109" fmla="*/ 133 h 348"/>
              <a:gd name="T110" fmla="*/ 171 w 224"/>
              <a:gd name="T111" fmla="*/ 123 h 348"/>
              <a:gd name="T112" fmla="*/ 166 w 224"/>
              <a:gd name="T113" fmla="*/ 123 h 348"/>
              <a:gd name="T114" fmla="*/ 173 w 224"/>
              <a:gd name="T115" fmla="*/ 102 h 348"/>
              <a:gd name="T116" fmla="*/ 161 w 224"/>
              <a:gd name="T117" fmla="*/ 68 h 348"/>
              <a:gd name="T118" fmla="*/ 121 w 224"/>
              <a:gd name="T119" fmla="*/ 22 h 348"/>
              <a:gd name="T120" fmla="*/ 121 w 224"/>
              <a:gd name="T121" fmla="*/ 11 h 348"/>
              <a:gd name="T122" fmla="*/ 110 w 224"/>
              <a:gd name="T12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24" h="348">
                <a:moveTo>
                  <a:pt x="111" y="41"/>
                </a:moveTo>
                <a:cubicBezTo>
                  <a:pt x="124" y="41"/>
                  <a:pt x="136" y="49"/>
                  <a:pt x="141" y="62"/>
                </a:cubicBezTo>
                <a:cubicBezTo>
                  <a:pt x="83" y="62"/>
                  <a:pt x="83" y="62"/>
                  <a:pt x="83" y="62"/>
                </a:cubicBezTo>
                <a:cubicBezTo>
                  <a:pt x="87" y="50"/>
                  <a:pt x="99" y="41"/>
                  <a:pt x="111" y="41"/>
                </a:cubicBezTo>
                <a:close/>
                <a:moveTo>
                  <a:pt x="144" y="82"/>
                </a:moveTo>
                <a:cubicBezTo>
                  <a:pt x="152" y="82"/>
                  <a:pt x="156" y="90"/>
                  <a:pt x="155" y="96"/>
                </a:cubicBezTo>
                <a:cubicBezTo>
                  <a:pt x="144" y="124"/>
                  <a:pt x="144" y="124"/>
                  <a:pt x="144" y="124"/>
                </a:cubicBezTo>
                <a:cubicBezTo>
                  <a:pt x="78" y="124"/>
                  <a:pt x="78" y="124"/>
                  <a:pt x="78" y="124"/>
                </a:cubicBezTo>
                <a:cubicBezTo>
                  <a:pt x="69" y="96"/>
                  <a:pt x="69" y="96"/>
                  <a:pt x="69" y="96"/>
                </a:cubicBezTo>
                <a:cubicBezTo>
                  <a:pt x="68" y="89"/>
                  <a:pt x="73" y="82"/>
                  <a:pt x="79" y="82"/>
                </a:cubicBezTo>
                <a:lnTo>
                  <a:pt x="144" y="82"/>
                </a:lnTo>
                <a:close/>
                <a:moveTo>
                  <a:pt x="144" y="142"/>
                </a:moveTo>
                <a:cubicBezTo>
                  <a:pt x="161" y="246"/>
                  <a:pt x="161" y="246"/>
                  <a:pt x="161" y="246"/>
                </a:cubicBezTo>
                <a:cubicBezTo>
                  <a:pt x="64" y="246"/>
                  <a:pt x="64" y="246"/>
                  <a:pt x="64" y="246"/>
                </a:cubicBezTo>
                <a:cubicBezTo>
                  <a:pt x="81" y="142"/>
                  <a:pt x="81" y="142"/>
                  <a:pt x="81" y="142"/>
                </a:cubicBezTo>
                <a:cubicBezTo>
                  <a:pt x="144" y="142"/>
                  <a:pt x="144" y="142"/>
                  <a:pt x="144" y="142"/>
                </a:cubicBezTo>
                <a:close/>
                <a:moveTo>
                  <a:pt x="174" y="266"/>
                </a:moveTo>
                <a:cubicBezTo>
                  <a:pt x="179" y="266"/>
                  <a:pt x="184" y="271"/>
                  <a:pt x="184" y="276"/>
                </a:cubicBezTo>
                <a:cubicBezTo>
                  <a:pt x="184" y="287"/>
                  <a:pt x="184" y="287"/>
                  <a:pt x="184" y="287"/>
                </a:cubicBezTo>
                <a:cubicBezTo>
                  <a:pt x="42" y="287"/>
                  <a:pt x="42" y="287"/>
                  <a:pt x="42" y="287"/>
                </a:cubicBezTo>
                <a:cubicBezTo>
                  <a:pt x="42" y="276"/>
                  <a:pt x="42" y="276"/>
                  <a:pt x="42" y="276"/>
                </a:cubicBezTo>
                <a:cubicBezTo>
                  <a:pt x="41" y="271"/>
                  <a:pt x="46" y="266"/>
                  <a:pt x="52" y="266"/>
                </a:cubicBezTo>
                <a:lnTo>
                  <a:pt x="174" y="266"/>
                </a:lnTo>
                <a:close/>
                <a:moveTo>
                  <a:pt x="194" y="307"/>
                </a:moveTo>
                <a:cubicBezTo>
                  <a:pt x="199" y="307"/>
                  <a:pt x="203" y="311"/>
                  <a:pt x="203" y="317"/>
                </a:cubicBezTo>
                <a:cubicBezTo>
                  <a:pt x="203" y="327"/>
                  <a:pt x="203" y="327"/>
                  <a:pt x="203" y="327"/>
                </a:cubicBezTo>
                <a:cubicBezTo>
                  <a:pt x="22" y="327"/>
                  <a:pt x="22" y="327"/>
                  <a:pt x="22" y="327"/>
                </a:cubicBezTo>
                <a:cubicBezTo>
                  <a:pt x="22" y="317"/>
                  <a:pt x="22" y="317"/>
                  <a:pt x="22" y="317"/>
                </a:cubicBezTo>
                <a:cubicBezTo>
                  <a:pt x="22" y="311"/>
                  <a:pt x="27" y="307"/>
                  <a:pt x="32" y="307"/>
                </a:cubicBezTo>
                <a:lnTo>
                  <a:pt x="194" y="307"/>
                </a:lnTo>
                <a:close/>
                <a:moveTo>
                  <a:pt x="110" y="0"/>
                </a:moveTo>
                <a:cubicBezTo>
                  <a:pt x="105" y="0"/>
                  <a:pt x="100" y="5"/>
                  <a:pt x="100" y="11"/>
                </a:cubicBezTo>
                <a:cubicBezTo>
                  <a:pt x="100" y="22"/>
                  <a:pt x="100" y="22"/>
                  <a:pt x="100" y="22"/>
                </a:cubicBezTo>
                <a:cubicBezTo>
                  <a:pt x="78" y="27"/>
                  <a:pt x="63" y="45"/>
                  <a:pt x="60" y="68"/>
                </a:cubicBezTo>
                <a:cubicBezTo>
                  <a:pt x="50" y="74"/>
                  <a:pt x="45" y="89"/>
                  <a:pt x="49" y="102"/>
                </a:cubicBezTo>
                <a:cubicBezTo>
                  <a:pt x="55" y="123"/>
                  <a:pt x="55" y="123"/>
                  <a:pt x="55" y="123"/>
                </a:cubicBezTo>
                <a:cubicBezTo>
                  <a:pt x="50" y="123"/>
                  <a:pt x="50" y="123"/>
                  <a:pt x="50" y="123"/>
                </a:cubicBezTo>
                <a:cubicBezTo>
                  <a:pt x="44" y="123"/>
                  <a:pt x="40" y="128"/>
                  <a:pt x="40" y="133"/>
                </a:cubicBezTo>
                <a:cubicBezTo>
                  <a:pt x="40" y="140"/>
                  <a:pt x="44" y="144"/>
                  <a:pt x="50" y="144"/>
                </a:cubicBezTo>
                <a:cubicBezTo>
                  <a:pt x="58" y="144"/>
                  <a:pt x="58" y="144"/>
                  <a:pt x="58" y="144"/>
                </a:cubicBezTo>
                <a:cubicBezTo>
                  <a:pt x="41" y="248"/>
                  <a:pt x="41" y="248"/>
                  <a:pt x="41" y="248"/>
                </a:cubicBezTo>
                <a:cubicBezTo>
                  <a:pt x="30" y="251"/>
                  <a:pt x="21" y="262"/>
                  <a:pt x="21" y="276"/>
                </a:cubicBezTo>
                <a:cubicBezTo>
                  <a:pt x="21" y="288"/>
                  <a:pt x="21" y="288"/>
                  <a:pt x="21" y="288"/>
                </a:cubicBezTo>
                <a:cubicBezTo>
                  <a:pt x="9" y="293"/>
                  <a:pt x="0" y="303"/>
                  <a:pt x="0" y="317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4"/>
                  <a:pt x="5" y="348"/>
                  <a:pt x="10" y="348"/>
                </a:cubicBezTo>
                <a:cubicBezTo>
                  <a:pt x="213" y="348"/>
                  <a:pt x="213" y="348"/>
                  <a:pt x="213" y="348"/>
                </a:cubicBezTo>
                <a:cubicBezTo>
                  <a:pt x="219" y="348"/>
                  <a:pt x="224" y="344"/>
                  <a:pt x="224" y="338"/>
                </a:cubicBezTo>
                <a:cubicBezTo>
                  <a:pt x="224" y="317"/>
                  <a:pt x="224" y="317"/>
                  <a:pt x="224" y="317"/>
                </a:cubicBezTo>
                <a:cubicBezTo>
                  <a:pt x="224" y="304"/>
                  <a:pt x="215" y="293"/>
                  <a:pt x="202" y="288"/>
                </a:cubicBezTo>
                <a:cubicBezTo>
                  <a:pt x="202" y="276"/>
                  <a:pt x="202" y="276"/>
                  <a:pt x="202" y="276"/>
                </a:cubicBezTo>
                <a:cubicBezTo>
                  <a:pt x="202" y="262"/>
                  <a:pt x="193" y="251"/>
                  <a:pt x="180" y="248"/>
                </a:cubicBezTo>
                <a:cubicBezTo>
                  <a:pt x="164" y="144"/>
                  <a:pt x="164" y="144"/>
                  <a:pt x="164" y="144"/>
                </a:cubicBezTo>
                <a:cubicBezTo>
                  <a:pt x="171" y="144"/>
                  <a:pt x="171" y="144"/>
                  <a:pt x="171" y="144"/>
                </a:cubicBezTo>
                <a:cubicBezTo>
                  <a:pt x="178" y="144"/>
                  <a:pt x="181" y="140"/>
                  <a:pt x="181" y="133"/>
                </a:cubicBezTo>
                <a:cubicBezTo>
                  <a:pt x="181" y="128"/>
                  <a:pt x="178" y="123"/>
                  <a:pt x="171" y="123"/>
                </a:cubicBezTo>
                <a:cubicBezTo>
                  <a:pt x="166" y="123"/>
                  <a:pt x="166" y="123"/>
                  <a:pt x="166" y="123"/>
                </a:cubicBezTo>
                <a:cubicBezTo>
                  <a:pt x="173" y="102"/>
                  <a:pt x="173" y="102"/>
                  <a:pt x="173" y="102"/>
                </a:cubicBezTo>
                <a:cubicBezTo>
                  <a:pt x="178" y="89"/>
                  <a:pt x="171" y="76"/>
                  <a:pt x="161" y="68"/>
                </a:cubicBezTo>
                <a:cubicBezTo>
                  <a:pt x="159" y="44"/>
                  <a:pt x="143" y="27"/>
                  <a:pt x="121" y="22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5"/>
                  <a:pt x="116" y="0"/>
                  <a:pt x="11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7" name="Freeform 70">
            <a:extLst>
              <a:ext uri="{FF2B5EF4-FFF2-40B4-BE49-F238E27FC236}">
                <a16:creationId xmlns:a16="http://schemas.microsoft.com/office/drawing/2014/main" id="{D6243870-FC95-8609-81F8-00B9A4F6B899}"/>
              </a:ext>
            </a:extLst>
          </p:cNvPr>
          <p:cNvSpPr>
            <a:spLocks noEditPoints="1"/>
          </p:cNvSpPr>
          <p:nvPr/>
        </p:nvSpPr>
        <p:spPr bwMode="auto">
          <a:xfrm>
            <a:off x="730155" y="3017541"/>
            <a:ext cx="259411" cy="257175"/>
          </a:xfrm>
          <a:custGeom>
            <a:avLst/>
            <a:gdLst>
              <a:gd name="T0" fmla="*/ 250 w 348"/>
              <a:gd name="T1" fmla="*/ 40 h 345"/>
              <a:gd name="T2" fmla="*/ 320 w 348"/>
              <a:gd name="T3" fmla="*/ 19 h 345"/>
              <a:gd name="T4" fmla="*/ 231 w 348"/>
              <a:gd name="T5" fmla="*/ 80 h 345"/>
              <a:gd name="T6" fmla="*/ 231 w 348"/>
              <a:gd name="T7" fmla="*/ 59 h 345"/>
              <a:gd name="T8" fmla="*/ 320 w 348"/>
              <a:gd name="T9" fmla="*/ 121 h 345"/>
              <a:gd name="T10" fmla="*/ 250 w 348"/>
              <a:gd name="T11" fmla="*/ 100 h 345"/>
              <a:gd name="T12" fmla="*/ 37 w 348"/>
              <a:gd name="T13" fmla="*/ 162 h 345"/>
              <a:gd name="T14" fmla="*/ 37 w 348"/>
              <a:gd name="T15" fmla="*/ 141 h 345"/>
              <a:gd name="T16" fmla="*/ 180 w 348"/>
              <a:gd name="T17" fmla="*/ 162 h 345"/>
              <a:gd name="T18" fmla="*/ 108 w 348"/>
              <a:gd name="T19" fmla="*/ 60 h 345"/>
              <a:gd name="T20" fmla="*/ 149 w 348"/>
              <a:gd name="T21" fmla="*/ 182 h 345"/>
              <a:gd name="T22" fmla="*/ 57 w 348"/>
              <a:gd name="T23" fmla="*/ 111 h 345"/>
              <a:gd name="T24" fmla="*/ 320 w 348"/>
              <a:gd name="T25" fmla="*/ 223 h 345"/>
              <a:gd name="T26" fmla="*/ 260 w 348"/>
              <a:gd name="T27" fmla="*/ 182 h 345"/>
              <a:gd name="T28" fmla="*/ 281 w 348"/>
              <a:gd name="T29" fmla="*/ 193 h 345"/>
              <a:gd name="T30" fmla="*/ 129 w 348"/>
              <a:gd name="T31" fmla="*/ 242 h 345"/>
              <a:gd name="T32" fmla="*/ 89 w 348"/>
              <a:gd name="T33" fmla="*/ 242 h 345"/>
              <a:gd name="T34" fmla="*/ 320 w 348"/>
              <a:gd name="T35" fmla="*/ 282 h 345"/>
              <a:gd name="T36" fmla="*/ 260 w 348"/>
              <a:gd name="T37" fmla="*/ 242 h 345"/>
              <a:gd name="T38" fmla="*/ 281 w 348"/>
              <a:gd name="T39" fmla="*/ 252 h 345"/>
              <a:gd name="T40" fmla="*/ 251 w 348"/>
              <a:gd name="T41" fmla="*/ 0 h 345"/>
              <a:gd name="T42" fmla="*/ 202 w 348"/>
              <a:gd name="T43" fmla="*/ 69 h 345"/>
              <a:gd name="T44" fmla="*/ 222 w 348"/>
              <a:gd name="T45" fmla="*/ 110 h 345"/>
              <a:gd name="T46" fmla="*/ 182 w 348"/>
              <a:gd name="T47" fmla="*/ 110 h 345"/>
              <a:gd name="T48" fmla="*/ 40 w 348"/>
              <a:gd name="T49" fmla="*/ 121 h 345"/>
              <a:gd name="T50" fmla="*/ 0 w 348"/>
              <a:gd name="T51" fmla="*/ 333 h 345"/>
              <a:gd name="T52" fmla="*/ 21 w 348"/>
              <a:gd name="T53" fmla="*/ 182 h 345"/>
              <a:gd name="T54" fmla="*/ 102 w 348"/>
              <a:gd name="T55" fmla="*/ 203 h 345"/>
              <a:gd name="T56" fmla="*/ 40 w 348"/>
              <a:gd name="T57" fmla="*/ 274 h 345"/>
              <a:gd name="T58" fmla="*/ 102 w 348"/>
              <a:gd name="T59" fmla="*/ 305 h 345"/>
              <a:gd name="T60" fmla="*/ 52 w 348"/>
              <a:gd name="T61" fmla="*/ 345 h 345"/>
              <a:gd name="T62" fmla="*/ 103 w 348"/>
              <a:gd name="T63" fmla="*/ 324 h 345"/>
              <a:gd name="T64" fmla="*/ 123 w 348"/>
              <a:gd name="T65" fmla="*/ 334 h 345"/>
              <a:gd name="T66" fmla="*/ 165 w 348"/>
              <a:gd name="T67" fmla="*/ 334 h 345"/>
              <a:gd name="T68" fmla="*/ 156 w 348"/>
              <a:gd name="T69" fmla="*/ 305 h 345"/>
              <a:gd name="T70" fmla="*/ 177 w 348"/>
              <a:gd name="T71" fmla="*/ 284 h 345"/>
              <a:gd name="T72" fmla="*/ 125 w 348"/>
              <a:gd name="T73" fmla="*/ 224 h 345"/>
              <a:gd name="T74" fmla="*/ 185 w 348"/>
              <a:gd name="T75" fmla="*/ 182 h 345"/>
              <a:gd name="T76" fmla="*/ 217 w 348"/>
              <a:gd name="T77" fmla="*/ 343 h 345"/>
              <a:gd name="T78" fmla="*/ 328 w 348"/>
              <a:gd name="T79" fmla="*/ 304 h 345"/>
              <a:gd name="T80" fmla="*/ 348 w 348"/>
              <a:gd name="T81" fmla="*/ 333 h 345"/>
              <a:gd name="T82" fmla="*/ 328 w 348"/>
              <a:gd name="T83" fmla="*/ 81 h 345"/>
              <a:gd name="T84" fmla="*/ 348 w 348"/>
              <a:gd name="T85" fmla="*/ 50 h 345"/>
              <a:gd name="T86" fmla="*/ 251 w 348"/>
              <a:gd name="T87" fmla="*/ 0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48" h="345">
                <a:moveTo>
                  <a:pt x="320" y="19"/>
                </a:moveTo>
                <a:cubicBezTo>
                  <a:pt x="320" y="40"/>
                  <a:pt x="320" y="40"/>
                  <a:pt x="320" y="40"/>
                </a:cubicBezTo>
                <a:cubicBezTo>
                  <a:pt x="250" y="40"/>
                  <a:pt x="250" y="40"/>
                  <a:pt x="250" y="40"/>
                </a:cubicBezTo>
                <a:cubicBezTo>
                  <a:pt x="244" y="40"/>
                  <a:pt x="240" y="36"/>
                  <a:pt x="240" y="30"/>
                </a:cubicBezTo>
                <a:cubicBezTo>
                  <a:pt x="240" y="24"/>
                  <a:pt x="244" y="19"/>
                  <a:pt x="250" y="19"/>
                </a:cubicBezTo>
                <a:lnTo>
                  <a:pt x="320" y="19"/>
                </a:lnTo>
                <a:close/>
                <a:moveTo>
                  <a:pt x="301" y="59"/>
                </a:moveTo>
                <a:cubicBezTo>
                  <a:pt x="301" y="80"/>
                  <a:pt x="301" y="80"/>
                  <a:pt x="301" y="80"/>
                </a:cubicBezTo>
                <a:cubicBezTo>
                  <a:pt x="231" y="80"/>
                  <a:pt x="231" y="80"/>
                  <a:pt x="231" y="80"/>
                </a:cubicBezTo>
                <a:cubicBezTo>
                  <a:pt x="230" y="80"/>
                  <a:pt x="230" y="80"/>
                  <a:pt x="229" y="80"/>
                </a:cubicBezTo>
                <a:cubicBezTo>
                  <a:pt x="224" y="80"/>
                  <a:pt x="221" y="75"/>
                  <a:pt x="221" y="69"/>
                </a:cubicBezTo>
                <a:cubicBezTo>
                  <a:pt x="221" y="64"/>
                  <a:pt x="225" y="59"/>
                  <a:pt x="231" y="59"/>
                </a:cubicBezTo>
                <a:lnTo>
                  <a:pt x="301" y="59"/>
                </a:lnTo>
                <a:close/>
                <a:moveTo>
                  <a:pt x="320" y="100"/>
                </a:moveTo>
                <a:cubicBezTo>
                  <a:pt x="320" y="121"/>
                  <a:pt x="320" y="121"/>
                  <a:pt x="320" y="121"/>
                </a:cubicBezTo>
                <a:cubicBezTo>
                  <a:pt x="250" y="121"/>
                  <a:pt x="250" y="121"/>
                  <a:pt x="250" y="121"/>
                </a:cubicBezTo>
                <a:cubicBezTo>
                  <a:pt x="244" y="121"/>
                  <a:pt x="240" y="117"/>
                  <a:pt x="240" y="110"/>
                </a:cubicBezTo>
                <a:cubicBezTo>
                  <a:pt x="240" y="105"/>
                  <a:pt x="244" y="100"/>
                  <a:pt x="250" y="100"/>
                </a:cubicBezTo>
                <a:lnTo>
                  <a:pt x="320" y="100"/>
                </a:lnTo>
                <a:close/>
                <a:moveTo>
                  <a:pt x="37" y="141"/>
                </a:moveTo>
                <a:cubicBezTo>
                  <a:pt x="37" y="162"/>
                  <a:pt x="37" y="162"/>
                  <a:pt x="37" y="162"/>
                </a:cubicBezTo>
                <a:cubicBezTo>
                  <a:pt x="16" y="162"/>
                  <a:pt x="16" y="162"/>
                  <a:pt x="16" y="162"/>
                </a:cubicBezTo>
                <a:cubicBezTo>
                  <a:pt x="16" y="141"/>
                  <a:pt x="16" y="141"/>
                  <a:pt x="16" y="141"/>
                </a:cubicBezTo>
                <a:cubicBezTo>
                  <a:pt x="37" y="141"/>
                  <a:pt x="37" y="141"/>
                  <a:pt x="37" y="141"/>
                </a:cubicBezTo>
                <a:close/>
                <a:moveTo>
                  <a:pt x="320" y="141"/>
                </a:moveTo>
                <a:cubicBezTo>
                  <a:pt x="320" y="162"/>
                  <a:pt x="320" y="162"/>
                  <a:pt x="320" y="162"/>
                </a:cubicBezTo>
                <a:cubicBezTo>
                  <a:pt x="180" y="162"/>
                  <a:pt x="180" y="162"/>
                  <a:pt x="180" y="162"/>
                </a:cubicBezTo>
                <a:cubicBezTo>
                  <a:pt x="180" y="141"/>
                  <a:pt x="180" y="141"/>
                  <a:pt x="180" y="141"/>
                </a:cubicBezTo>
                <a:cubicBezTo>
                  <a:pt x="320" y="141"/>
                  <a:pt x="320" y="141"/>
                  <a:pt x="320" y="141"/>
                </a:cubicBezTo>
                <a:close/>
                <a:moveTo>
                  <a:pt x="108" y="60"/>
                </a:moveTo>
                <a:cubicBezTo>
                  <a:pt x="135" y="60"/>
                  <a:pt x="159" y="83"/>
                  <a:pt x="159" y="111"/>
                </a:cubicBezTo>
                <a:cubicBezTo>
                  <a:pt x="159" y="172"/>
                  <a:pt x="159" y="172"/>
                  <a:pt x="159" y="172"/>
                </a:cubicBezTo>
                <a:cubicBezTo>
                  <a:pt x="159" y="178"/>
                  <a:pt x="155" y="182"/>
                  <a:pt x="149" y="182"/>
                </a:cubicBezTo>
                <a:cubicBezTo>
                  <a:pt x="67" y="182"/>
                  <a:pt x="67" y="182"/>
                  <a:pt x="67" y="182"/>
                </a:cubicBezTo>
                <a:cubicBezTo>
                  <a:pt x="61" y="182"/>
                  <a:pt x="57" y="178"/>
                  <a:pt x="57" y="172"/>
                </a:cubicBezTo>
                <a:cubicBezTo>
                  <a:pt x="57" y="111"/>
                  <a:pt x="57" y="111"/>
                  <a:pt x="57" y="111"/>
                </a:cubicBezTo>
                <a:cubicBezTo>
                  <a:pt x="57" y="84"/>
                  <a:pt x="80" y="60"/>
                  <a:pt x="108" y="60"/>
                </a:cubicBezTo>
                <a:close/>
                <a:moveTo>
                  <a:pt x="320" y="182"/>
                </a:moveTo>
                <a:cubicBezTo>
                  <a:pt x="320" y="223"/>
                  <a:pt x="320" y="223"/>
                  <a:pt x="320" y="223"/>
                </a:cubicBezTo>
                <a:cubicBezTo>
                  <a:pt x="221" y="223"/>
                  <a:pt x="221" y="223"/>
                  <a:pt x="221" y="223"/>
                </a:cubicBezTo>
                <a:cubicBezTo>
                  <a:pt x="221" y="182"/>
                  <a:pt x="221" y="182"/>
                  <a:pt x="221" y="182"/>
                </a:cubicBezTo>
                <a:cubicBezTo>
                  <a:pt x="260" y="182"/>
                  <a:pt x="260" y="182"/>
                  <a:pt x="260" y="182"/>
                </a:cubicBezTo>
                <a:cubicBezTo>
                  <a:pt x="260" y="193"/>
                  <a:pt x="260" y="193"/>
                  <a:pt x="260" y="193"/>
                </a:cubicBezTo>
                <a:cubicBezTo>
                  <a:pt x="260" y="199"/>
                  <a:pt x="265" y="203"/>
                  <a:pt x="271" y="203"/>
                </a:cubicBezTo>
                <a:cubicBezTo>
                  <a:pt x="276" y="203"/>
                  <a:pt x="281" y="199"/>
                  <a:pt x="281" y="193"/>
                </a:cubicBezTo>
                <a:cubicBezTo>
                  <a:pt x="281" y="182"/>
                  <a:pt x="281" y="182"/>
                  <a:pt x="281" y="182"/>
                </a:cubicBezTo>
                <a:cubicBezTo>
                  <a:pt x="320" y="182"/>
                  <a:pt x="320" y="182"/>
                  <a:pt x="320" y="182"/>
                </a:cubicBezTo>
                <a:close/>
                <a:moveTo>
                  <a:pt x="129" y="242"/>
                </a:moveTo>
                <a:cubicBezTo>
                  <a:pt x="141" y="242"/>
                  <a:pt x="154" y="250"/>
                  <a:pt x="157" y="263"/>
                </a:cubicBezTo>
                <a:cubicBezTo>
                  <a:pt x="60" y="263"/>
                  <a:pt x="60" y="263"/>
                  <a:pt x="60" y="263"/>
                </a:cubicBezTo>
                <a:cubicBezTo>
                  <a:pt x="65" y="251"/>
                  <a:pt x="76" y="242"/>
                  <a:pt x="89" y="242"/>
                </a:cubicBezTo>
                <a:lnTo>
                  <a:pt x="129" y="242"/>
                </a:lnTo>
                <a:close/>
                <a:moveTo>
                  <a:pt x="320" y="242"/>
                </a:moveTo>
                <a:cubicBezTo>
                  <a:pt x="320" y="282"/>
                  <a:pt x="320" y="282"/>
                  <a:pt x="320" y="282"/>
                </a:cubicBezTo>
                <a:cubicBezTo>
                  <a:pt x="221" y="282"/>
                  <a:pt x="221" y="282"/>
                  <a:pt x="221" y="282"/>
                </a:cubicBezTo>
                <a:cubicBezTo>
                  <a:pt x="221" y="242"/>
                  <a:pt x="221" y="242"/>
                  <a:pt x="221" y="242"/>
                </a:cubicBezTo>
                <a:cubicBezTo>
                  <a:pt x="260" y="242"/>
                  <a:pt x="260" y="242"/>
                  <a:pt x="260" y="242"/>
                </a:cubicBezTo>
                <a:cubicBezTo>
                  <a:pt x="260" y="252"/>
                  <a:pt x="260" y="252"/>
                  <a:pt x="260" y="252"/>
                </a:cubicBezTo>
                <a:cubicBezTo>
                  <a:pt x="260" y="258"/>
                  <a:pt x="265" y="263"/>
                  <a:pt x="271" y="263"/>
                </a:cubicBezTo>
                <a:cubicBezTo>
                  <a:pt x="276" y="263"/>
                  <a:pt x="281" y="258"/>
                  <a:pt x="281" y="252"/>
                </a:cubicBezTo>
                <a:cubicBezTo>
                  <a:pt x="281" y="242"/>
                  <a:pt x="281" y="242"/>
                  <a:pt x="281" y="242"/>
                </a:cubicBezTo>
                <a:cubicBezTo>
                  <a:pt x="320" y="242"/>
                  <a:pt x="320" y="242"/>
                  <a:pt x="320" y="242"/>
                </a:cubicBezTo>
                <a:close/>
                <a:moveTo>
                  <a:pt x="251" y="0"/>
                </a:moveTo>
                <a:cubicBezTo>
                  <a:pt x="234" y="0"/>
                  <a:pt x="221" y="14"/>
                  <a:pt x="221" y="30"/>
                </a:cubicBezTo>
                <a:cubicBezTo>
                  <a:pt x="221" y="33"/>
                  <a:pt x="222" y="37"/>
                  <a:pt x="223" y="41"/>
                </a:cubicBezTo>
                <a:cubicBezTo>
                  <a:pt x="211" y="45"/>
                  <a:pt x="202" y="56"/>
                  <a:pt x="202" y="69"/>
                </a:cubicBezTo>
                <a:cubicBezTo>
                  <a:pt x="202" y="78"/>
                  <a:pt x="205" y="86"/>
                  <a:pt x="211" y="91"/>
                </a:cubicBezTo>
                <a:cubicBezTo>
                  <a:pt x="214" y="96"/>
                  <a:pt x="219" y="99"/>
                  <a:pt x="225" y="99"/>
                </a:cubicBezTo>
                <a:cubicBezTo>
                  <a:pt x="223" y="103"/>
                  <a:pt x="222" y="106"/>
                  <a:pt x="222" y="110"/>
                </a:cubicBezTo>
                <a:cubicBezTo>
                  <a:pt x="222" y="114"/>
                  <a:pt x="223" y="118"/>
                  <a:pt x="225" y="121"/>
                </a:cubicBezTo>
                <a:cubicBezTo>
                  <a:pt x="182" y="121"/>
                  <a:pt x="182" y="121"/>
                  <a:pt x="182" y="121"/>
                </a:cubicBezTo>
                <a:cubicBezTo>
                  <a:pt x="182" y="110"/>
                  <a:pt x="182" y="110"/>
                  <a:pt x="182" y="110"/>
                </a:cubicBezTo>
                <a:cubicBezTo>
                  <a:pt x="182" y="72"/>
                  <a:pt x="150" y="40"/>
                  <a:pt x="112" y="40"/>
                </a:cubicBezTo>
                <a:cubicBezTo>
                  <a:pt x="72" y="40"/>
                  <a:pt x="40" y="72"/>
                  <a:pt x="40" y="110"/>
                </a:cubicBezTo>
                <a:cubicBezTo>
                  <a:pt x="40" y="121"/>
                  <a:pt x="40" y="121"/>
                  <a:pt x="40" y="121"/>
                </a:cubicBezTo>
                <a:cubicBezTo>
                  <a:pt x="11" y="121"/>
                  <a:pt x="11" y="121"/>
                  <a:pt x="11" y="121"/>
                </a:cubicBezTo>
                <a:cubicBezTo>
                  <a:pt x="4" y="121"/>
                  <a:pt x="0" y="126"/>
                  <a:pt x="0" y="131"/>
                </a:cubicBezTo>
                <a:cubicBezTo>
                  <a:pt x="0" y="333"/>
                  <a:pt x="0" y="333"/>
                  <a:pt x="0" y="333"/>
                </a:cubicBezTo>
                <a:cubicBezTo>
                  <a:pt x="0" y="338"/>
                  <a:pt x="4" y="343"/>
                  <a:pt x="11" y="343"/>
                </a:cubicBezTo>
                <a:cubicBezTo>
                  <a:pt x="16" y="343"/>
                  <a:pt x="21" y="338"/>
                  <a:pt x="21" y="333"/>
                </a:cubicBezTo>
                <a:cubicBezTo>
                  <a:pt x="21" y="182"/>
                  <a:pt x="21" y="182"/>
                  <a:pt x="21" y="182"/>
                </a:cubicBezTo>
                <a:cubicBezTo>
                  <a:pt x="43" y="182"/>
                  <a:pt x="43" y="182"/>
                  <a:pt x="43" y="182"/>
                </a:cubicBezTo>
                <a:cubicBezTo>
                  <a:pt x="47" y="194"/>
                  <a:pt x="58" y="203"/>
                  <a:pt x="71" y="203"/>
                </a:cubicBezTo>
                <a:cubicBezTo>
                  <a:pt x="102" y="203"/>
                  <a:pt x="102" y="203"/>
                  <a:pt x="102" y="203"/>
                </a:cubicBezTo>
                <a:cubicBezTo>
                  <a:pt x="102" y="224"/>
                  <a:pt x="102" y="224"/>
                  <a:pt x="102" y="224"/>
                </a:cubicBezTo>
                <a:cubicBezTo>
                  <a:pt x="91" y="224"/>
                  <a:pt x="91" y="224"/>
                  <a:pt x="91" y="224"/>
                </a:cubicBezTo>
                <a:cubicBezTo>
                  <a:pt x="65" y="224"/>
                  <a:pt x="40" y="246"/>
                  <a:pt x="40" y="274"/>
                </a:cubicBezTo>
                <a:cubicBezTo>
                  <a:pt x="40" y="279"/>
                  <a:pt x="45" y="284"/>
                  <a:pt x="50" y="284"/>
                </a:cubicBezTo>
                <a:cubicBezTo>
                  <a:pt x="102" y="284"/>
                  <a:pt x="102" y="284"/>
                  <a:pt x="102" y="284"/>
                </a:cubicBezTo>
                <a:cubicBezTo>
                  <a:pt x="102" y="305"/>
                  <a:pt x="102" y="305"/>
                  <a:pt x="102" y="305"/>
                </a:cubicBezTo>
                <a:cubicBezTo>
                  <a:pt x="71" y="305"/>
                  <a:pt x="71" y="305"/>
                  <a:pt x="71" y="305"/>
                </a:cubicBezTo>
                <a:cubicBezTo>
                  <a:pt x="54" y="305"/>
                  <a:pt x="41" y="318"/>
                  <a:pt x="41" y="334"/>
                </a:cubicBezTo>
                <a:cubicBezTo>
                  <a:pt x="41" y="340"/>
                  <a:pt x="46" y="345"/>
                  <a:pt x="52" y="345"/>
                </a:cubicBezTo>
                <a:cubicBezTo>
                  <a:pt x="58" y="345"/>
                  <a:pt x="62" y="340"/>
                  <a:pt x="62" y="334"/>
                </a:cubicBezTo>
                <a:cubicBezTo>
                  <a:pt x="62" y="328"/>
                  <a:pt x="67" y="324"/>
                  <a:pt x="72" y="324"/>
                </a:cubicBezTo>
                <a:cubicBezTo>
                  <a:pt x="103" y="324"/>
                  <a:pt x="103" y="324"/>
                  <a:pt x="103" y="324"/>
                </a:cubicBezTo>
                <a:cubicBezTo>
                  <a:pt x="103" y="334"/>
                  <a:pt x="103" y="334"/>
                  <a:pt x="103" y="334"/>
                </a:cubicBezTo>
                <a:cubicBezTo>
                  <a:pt x="103" y="340"/>
                  <a:pt x="108" y="345"/>
                  <a:pt x="113" y="345"/>
                </a:cubicBezTo>
                <a:cubicBezTo>
                  <a:pt x="119" y="345"/>
                  <a:pt x="123" y="340"/>
                  <a:pt x="123" y="334"/>
                </a:cubicBezTo>
                <a:cubicBezTo>
                  <a:pt x="123" y="324"/>
                  <a:pt x="123" y="324"/>
                  <a:pt x="123" y="324"/>
                </a:cubicBezTo>
                <a:cubicBezTo>
                  <a:pt x="155" y="324"/>
                  <a:pt x="155" y="324"/>
                  <a:pt x="155" y="324"/>
                </a:cubicBezTo>
                <a:cubicBezTo>
                  <a:pt x="160" y="324"/>
                  <a:pt x="165" y="328"/>
                  <a:pt x="165" y="334"/>
                </a:cubicBezTo>
                <a:cubicBezTo>
                  <a:pt x="165" y="340"/>
                  <a:pt x="169" y="345"/>
                  <a:pt x="176" y="345"/>
                </a:cubicBezTo>
                <a:cubicBezTo>
                  <a:pt x="181" y="345"/>
                  <a:pt x="186" y="340"/>
                  <a:pt x="186" y="334"/>
                </a:cubicBezTo>
                <a:cubicBezTo>
                  <a:pt x="186" y="317"/>
                  <a:pt x="172" y="305"/>
                  <a:pt x="156" y="305"/>
                </a:cubicBezTo>
                <a:cubicBezTo>
                  <a:pt x="125" y="305"/>
                  <a:pt x="125" y="305"/>
                  <a:pt x="125" y="305"/>
                </a:cubicBezTo>
                <a:cubicBezTo>
                  <a:pt x="125" y="284"/>
                  <a:pt x="125" y="284"/>
                  <a:pt x="125" y="284"/>
                </a:cubicBezTo>
                <a:cubicBezTo>
                  <a:pt x="177" y="284"/>
                  <a:pt x="177" y="284"/>
                  <a:pt x="177" y="284"/>
                </a:cubicBezTo>
                <a:cubicBezTo>
                  <a:pt x="182" y="284"/>
                  <a:pt x="187" y="279"/>
                  <a:pt x="187" y="274"/>
                </a:cubicBezTo>
                <a:cubicBezTo>
                  <a:pt x="187" y="246"/>
                  <a:pt x="164" y="224"/>
                  <a:pt x="135" y="224"/>
                </a:cubicBezTo>
                <a:cubicBezTo>
                  <a:pt x="125" y="224"/>
                  <a:pt x="125" y="224"/>
                  <a:pt x="125" y="224"/>
                </a:cubicBezTo>
                <a:cubicBezTo>
                  <a:pt x="125" y="203"/>
                  <a:pt x="125" y="203"/>
                  <a:pt x="125" y="203"/>
                </a:cubicBezTo>
                <a:cubicBezTo>
                  <a:pt x="156" y="203"/>
                  <a:pt x="156" y="203"/>
                  <a:pt x="156" y="203"/>
                </a:cubicBezTo>
                <a:cubicBezTo>
                  <a:pt x="168" y="203"/>
                  <a:pt x="180" y="195"/>
                  <a:pt x="185" y="182"/>
                </a:cubicBezTo>
                <a:cubicBezTo>
                  <a:pt x="206" y="182"/>
                  <a:pt x="206" y="182"/>
                  <a:pt x="206" y="182"/>
                </a:cubicBezTo>
                <a:cubicBezTo>
                  <a:pt x="206" y="333"/>
                  <a:pt x="206" y="333"/>
                  <a:pt x="206" y="333"/>
                </a:cubicBezTo>
                <a:cubicBezTo>
                  <a:pt x="206" y="338"/>
                  <a:pt x="210" y="343"/>
                  <a:pt x="217" y="343"/>
                </a:cubicBezTo>
                <a:cubicBezTo>
                  <a:pt x="222" y="343"/>
                  <a:pt x="227" y="338"/>
                  <a:pt x="227" y="333"/>
                </a:cubicBezTo>
                <a:cubicBezTo>
                  <a:pt x="227" y="304"/>
                  <a:pt x="227" y="304"/>
                  <a:pt x="227" y="304"/>
                </a:cubicBezTo>
                <a:cubicBezTo>
                  <a:pt x="328" y="304"/>
                  <a:pt x="328" y="304"/>
                  <a:pt x="328" y="304"/>
                </a:cubicBezTo>
                <a:cubicBezTo>
                  <a:pt x="328" y="333"/>
                  <a:pt x="328" y="333"/>
                  <a:pt x="328" y="333"/>
                </a:cubicBezTo>
                <a:cubicBezTo>
                  <a:pt x="328" y="338"/>
                  <a:pt x="332" y="343"/>
                  <a:pt x="338" y="343"/>
                </a:cubicBezTo>
                <a:cubicBezTo>
                  <a:pt x="343" y="343"/>
                  <a:pt x="348" y="338"/>
                  <a:pt x="348" y="333"/>
                </a:cubicBezTo>
                <a:cubicBezTo>
                  <a:pt x="348" y="91"/>
                  <a:pt x="348" y="91"/>
                  <a:pt x="348" y="91"/>
                </a:cubicBezTo>
                <a:cubicBezTo>
                  <a:pt x="348" y="86"/>
                  <a:pt x="343" y="81"/>
                  <a:pt x="338" y="81"/>
                </a:cubicBezTo>
                <a:cubicBezTo>
                  <a:pt x="328" y="81"/>
                  <a:pt x="328" y="81"/>
                  <a:pt x="328" y="81"/>
                </a:cubicBezTo>
                <a:cubicBezTo>
                  <a:pt x="328" y="60"/>
                  <a:pt x="328" y="60"/>
                  <a:pt x="328" y="60"/>
                </a:cubicBezTo>
                <a:cubicBezTo>
                  <a:pt x="338" y="60"/>
                  <a:pt x="338" y="60"/>
                  <a:pt x="338" y="60"/>
                </a:cubicBezTo>
                <a:cubicBezTo>
                  <a:pt x="343" y="60"/>
                  <a:pt x="348" y="56"/>
                  <a:pt x="348" y="50"/>
                </a:cubicBezTo>
                <a:cubicBezTo>
                  <a:pt x="348" y="10"/>
                  <a:pt x="348" y="10"/>
                  <a:pt x="348" y="10"/>
                </a:cubicBezTo>
                <a:cubicBezTo>
                  <a:pt x="341" y="5"/>
                  <a:pt x="337" y="0"/>
                  <a:pt x="331" y="0"/>
                </a:cubicBezTo>
                <a:lnTo>
                  <a:pt x="25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8" name="Freeform 76">
            <a:extLst>
              <a:ext uri="{FF2B5EF4-FFF2-40B4-BE49-F238E27FC236}">
                <a16:creationId xmlns:a16="http://schemas.microsoft.com/office/drawing/2014/main" id="{825CAC29-495B-737B-7040-66D931A99E39}"/>
              </a:ext>
            </a:extLst>
          </p:cNvPr>
          <p:cNvSpPr>
            <a:spLocks noEditPoints="1"/>
          </p:cNvSpPr>
          <p:nvPr/>
        </p:nvSpPr>
        <p:spPr bwMode="auto">
          <a:xfrm>
            <a:off x="5099148" y="1378702"/>
            <a:ext cx="260157" cy="258666"/>
          </a:xfrm>
          <a:custGeom>
            <a:avLst/>
            <a:gdLst>
              <a:gd name="T0" fmla="*/ 307 w 349"/>
              <a:gd name="T1" fmla="*/ 50 h 347"/>
              <a:gd name="T2" fmla="*/ 205 w 349"/>
              <a:gd name="T3" fmla="*/ 50 h 347"/>
              <a:gd name="T4" fmla="*/ 178 w 349"/>
              <a:gd name="T5" fmla="*/ 122 h 347"/>
              <a:gd name="T6" fmla="*/ 126 w 349"/>
              <a:gd name="T7" fmla="*/ 87 h 347"/>
              <a:gd name="T8" fmla="*/ 91 w 349"/>
              <a:gd name="T9" fmla="*/ 0 h 347"/>
              <a:gd name="T10" fmla="*/ 57 w 349"/>
              <a:gd name="T11" fmla="*/ 87 h 347"/>
              <a:gd name="T12" fmla="*/ 0 w 349"/>
              <a:gd name="T13" fmla="*/ 213 h 347"/>
              <a:gd name="T14" fmla="*/ 116 w 349"/>
              <a:gd name="T15" fmla="*/ 223 h 347"/>
              <a:gd name="T16" fmla="*/ 81 w 349"/>
              <a:gd name="T17" fmla="*/ 336 h 347"/>
              <a:gd name="T18" fmla="*/ 256 w 349"/>
              <a:gd name="T19" fmla="*/ 347 h 347"/>
              <a:gd name="T20" fmla="*/ 266 w 349"/>
              <a:gd name="T21" fmla="*/ 294 h 347"/>
              <a:gd name="T22" fmla="*/ 337 w 349"/>
              <a:gd name="T23" fmla="*/ 223 h 347"/>
              <a:gd name="T24" fmla="*/ 348 w 349"/>
              <a:gd name="T25" fmla="*/ 172 h 347"/>
              <a:gd name="T26" fmla="*/ 257 w 349"/>
              <a:gd name="T27" fmla="*/ 20 h 347"/>
              <a:gd name="T28" fmla="*/ 257 w 349"/>
              <a:gd name="T29" fmla="*/ 80 h 347"/>
              <a:gd name="T30" fmla="*/ 257 w 349"/>
              <a:gd name="T31" fmla="*/ 20 h 347"/>
              <a:gd name="T32" fmla="*/ 206 w 349"/>
              <a:gd name="T33" fmla="*/ 172 h 347"/>
              <a:gd name="T34" fmla="*/ 144 w 349"/>
              <a:gd name="T35" fmla="*/ 172 h 347"/>
              <a:gd name="T36" fmla="*/ 93 w 349"/>
              <a:gd name="T37" fmla="*/ 20 h 347"/>
              <a:gd name="T38" fmla="*/ 93 w 349"/>
              <a:gd name="T39" fmla="*/ 80 h 347"/>
              <a:gd name="T40" fmla="*/ 93 w 349"/>
              <a:gd name="T41" fmla="*/ 20 h 347"/>
              <a:gd name="T42" fmla="*/ 20 w 349"/>
              <a:gd name="T43" fmla="*/ 173 h 347"/>
              <a:gd name="T44" fmla="*/ 149 w 349"/>
              <a:gd name="T45" fmla="*/ 128 h 347"/>
              <a:gd name="T46" fmla="*/ 133 w 349"/>
              <a:gd name="T47" fmla="*/ 202 h 347"/>
              <a:gd name="T48" fmla="*/ 164 w 349"/>
              <a:gd name="T49" fmla="*/ 327 h 347"/>
              <a:gd name="T50" fmla="*/ 103 w 349"/>
              <a:gd name="T51" fmla="*/ 294 h 347"/>
              <a:gd name="T52" fmla="*/ 164 w 349"/>
              <a:gd name="T53" fmla="*/ 278 h 347"/>
              <a:gd name="T54" fmla="*/ 151 w 349"/>
              <a:gd name="T55" fmla="*/ 227 h 347"/>
              <a:gd name="T56" fmla="*/ 198 w 349"/>
              <a:gd name="T57" fmla="*/ 227 h 347"/>
              <a:gd name="T58" fmla="*/ 151 w 349"/>
              <a:gd name="T59" fmla="*/ 227 h 347"/>
              <a:gd name="T60" fmla="*/ 247 w 349"/>
              <a:gd name="T61" fmla="*/ 327 h 347"/>
              <a:gd name="T62" fmla="*/ 185 w 349"/>
              <a:gd name="T63" fmla="*/ 278 h 347"/>
              <a:gd name="T64" fmla="*/ 247 w 349"/>
              <a:gd name="T65" fmla="*/ 295 h 347"/>
              <a:gd name="T66" fmla="*/ 215 w 349"/>
              <a:gd name="T67" fmla="*/ 203 h 347"/>
              <a:gd name="T68" fmla="*/ 199 w 349"/>
              <a:gd name="T69" fmla="*/ 129 h 347"/>
              <a:gd name="T70" fmla="*/ 327 w 349"/>
              <a:gd name="T71" fmla="*/ 175 h 347"/>
              <a:gd name="T72" fmla="*/ 297 w 349"/>
              <a:gd name="T73" fmla="*/ 143 h 347"/>
              <a:gd name="T74" fmla="*/ 265 w 349"/>
              <a:gd name="T75" fmla="*/ 152 h 347"/>
              <a:gd name="T76" fmla="*/ 297 w 349"/>
              <a:gd name="T77" fmla="*/ 162 h 347"/>
              <a:gd name="T78" fmla="*/ 297 w 349"/>
              <a:gd name="T79" fmla="*/ 143 h 347"/>
              <a:gd name="T80" fmla="*/ 50 w 349"/>
              <a:gd name="T81" fmla="*/ 143 h 347"/>
              <a:gd name="T82" fmla="*/ 50 w 349"/>
              <a:gd name="T83" fmla="*/ 162 h 347"/>
              <a:gd name="T84" fmla="*/ 80 w 349"/>
              <a:gd name="T85" fmla="*/ 152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49" h="347">
                <a:moveTo>
                  <a:pt x="290" y="87"/>
                </a:moveTo>
                <a:cubicBezTo>
                  <a:pt x="301" y="78"/>
                  <a:pt x="307" y="64"/>
                  <a:pt x="307" y="50"/>
                </a:cubicBezTo>
                <a:cubicBezTo>
                  <a:pt x="307" y="23"/>
                  <a:pt x="284" y="0"/>
                  <a:pt x="256" y="0"/>
                </a:cubicBezTo>
                <a:cubicBezTo>
                  <a:pt x="228" y="0"/>
                  <a:pt x="205" y="23"/>
                  <a:pt x="205" y="50"/>
                </a:cubicBezTo>
                <a:cubicBezTo>
                  <a:pt x="205" y="65"/>
                  <a:pt x="211" y="78"/>
                  <a:pt x="221" y="87"/>
                </a:cubicBezTo>
                <a:cubicBezTo>
                  <a:pt x="204" y="94"/>
                  <a:pt x="188" y="106"/>
                  <a:pt x="178" y="122"/>
                </a:cubicBezTo>
                <a:cubicBezTo>
                  <a:pt x="169" y="122"/>
                  <a:pt x="169" y="122"/>
                  <a:pt x="169" y="122"/>
                </a:cubicBezTo>
                <a:cubicBezTo>
                  <a:pt x="159" y="107"/>
                  <a:pt x="144" y="94"/>
                  <a:pt x="126" y="87"/>
                </a:cubicBezTo>
                <a:cubicBezTo>
                  <a:pt x="136" y="78"/>
                  <a:pt x="142" y="65"/>
                  <a:pt x="142" y="50"/>
                </a:cubicBezTo>
                <a:cubicBezTo>
                  <a:pt x="142" y="23"/>
                  <a:pt x="119" y="0"/>
                  <a:pt x="91" y="0"/>
                </a:cubicBezTo>
                <a:cubicBezTo>
                  <a:pt x="63" y="0"/>
                  <a:pt x="40" y="23"/>
                  <a:pt x="40" y="50"/>
                </a:cubicBezTo>
                <a:cubicBezTo>
                  <a:pt x="40" y="65"/>
                  <a:pt x="46" y="78"/>
                  <a:pt x="57" y="87"/>
                </a:cubicBezTo>
                <a:cubicBezTo>
                  <a:pt x="23" y="101"/>
                  <a:pt x="0" y="134"/>
                  <a:pt x="0" y="172"/>
                </a:cubicBezTo>
                <a:cubicBezTo>
                  <a:pt x="0" y="213"/>
                  <a:pt x="0" y="213"/>
                  <a:pt x="0" y="213"/>
                </a:cubicBezTo>
                <a:cubicBezTo>
                  <a:pt x="0" y="218"/>
                  <a:pt x="5" y="223"/>
                  <a:pt x="10" y="223"/>
                </a:cubicBezTo>
                <a:cubicBezTo>
                  <a:pt x="116" y="223"/>
                  <a:pt x="116" y="223"/>
                  <a:pt x="116" y="223"/>
                </a:cubicBezTo>
                <a:cubicBezTo>
                  <a:pt x="95" y="240"/>
                  <a:pt x="81" y="265"/>
                  <a:pt x="81" y="294"/>
                </a:cubicBezTo>
                <a:cubicBezTo>
                  <a:pt x="81" y="336"/>
                  <a:pt x="81" y="336"/>
                  <a:pt x="81" y="336"/>
                </a:cubicBezTo>
                <a:cubicBezTo>
                  <a:pt x="81" y="342"/>
                  <a:pt x="85" y="347"/>
                  <a:pt x="91" y="347"/>
                </a:cubicBezTo>
                <a:cubicBezTo>
                  <a:pt x="256" y="347"/>
                  <a:pt x="256" y="347"/>
                  <a:pt x="256" y="347"/>
                </a:cubicBezTo>
                <a:cubicBezTo>
                  <a:pt x="262" y="347"/>
                  <a:pt x="266" y="342"/>
                  <a:pt x="266" y="336"/>
                </a:cubicBezTo>
                <a:cubicBezTo>
                  <a:pt x="266" y="294"/>
                  <a:pt x="266" y="294"/>
                  <a:pt x="266" y="294"/>
                </a:cubicBezTo>
                <a:cubicBezTo>
                  <a:pt x="266" y="265"/>
                  <a:pt x="252" y="240"/>
                  <a:pt x="232" y="223"/>
                </a:cubicBezTo>
                <a:cubicBezTo>
                  <a:pt x="337" y="223"/>
                  <a:pt x="337" y="223"/>
                  <a:pt x="337" y="223"/>
                </a:cubicBezTo>
                <a:cubicBezTo>
                  <a:pt x="343" y="223"/>
                  <a:pt x="348" y="218"/>
                  <a:pt x="348" y="213"/>
                </a:cubicBezTo>
                <a:cubicBezTo>
                  <a:pt x="348" y="172"/>
                  <a:pt x="348" y="172"/>
                  <a:pt x="348" y="172"/>
                </a:cubicBezTo>
                <a:cubicBezTo>
                  <a:pt x="349" y="135"/>
                  <a:pt x="325" y="101"/>
                  <a:pt x="290" y="87"/>
                </a:cubicBezTo>
                <a:close/>
                <a:moveTo>
                  <a:pt x="257" y="20"/>
                </a:moveTo>
                <a:cubicBezTo>
                  <a:pt x="275" y="20"/>
                  <a:pt x="288" y="34"/>
                  <a:pt x="288" y="50"/>
                </a:cubicBezTo>
                <a:cubicBezTo>
                  <a:pt x="288" y="67"/>
                  <a:pt x="274" y="80"/>
                  <a:pt x="257" y="80"/>
                </a:cubicBezTo>
                <a:cubicBezTo>
                  <a:pt x="239" y="80"/>
                  <a:pt x="227" y="66"/>
                  <a:pt x="227" y="50"/>
                </a:cubicBezTo>
                <a:cubicBezTo>
                  <a:pt x="225" y="34"/>
                  <a:pt x="239" y="20"/>
                  <a:pt x="257" y="20"/>
                </a:cubicBezTo>
                <a:close/>
                <a:moveTo>
                  <a:pt x="174" y="142"/>
                </a:moveTo>
                <a:cubicBezTo>
                  <a:pt x="192" y="142"/>
                  <a:pt x="206" y="156"/>
                  <a:pt x="206" y="172"/>
                </a:cubicBezTo>
                <a:cubicBezTo>
                  <a:pt x="206" y="187"/>
                  <a:pt x="192" y="201"/>
                  <a:pt x="174" y="201"/>
                </a:cubicBezTo>
                <a:cubicBezTo>
                  <a:pt x="158" y="201"/>
                  <a:pt x="144" y="188"/>
                  <a:pt x="144" y="172"/>
                </a:cubicBezTo>
                <a:cubicBezTo>
                  <a:pt x="144" y="155"/>
                  <a:pt x="158" y="142"/>
                  <a:pt x="174" y="142"/>
                </a:cubicBezTo>
                <a:close/>
                <a:moveTo>
                  <a:pt x="93" y="20"/>
                </a:moveTo>
                <a:cubicBezTo>
                  <a:pt x="109" y="20"/>
                  <a:pt x="122" y="34"/>
                  <a:pt x="122" y="50"/>
                </a:cubicBezTo>
                <a:cubicBezTo>
                  <a:pt x="122" y="67"/>
                  <a:pt x="108" y="80"/>
                  <a:pt x="93" y="80"/>
                </a:cubicBezTo>
                <a:cubicBezTo>
                  <a:pt x="76" y="80"/>
                  <a:pt x="62" y="66"/>
                  <a:pt x="62" y="50"/>
                </a:cubicBezTo>
                <a:cubicBezTo>
                  <a:pt x="61" y="34"/>
                  <a:pt x="75" y="20"/>
                  <a:pt x="93" y="20"/>
                </a:cubicBezTo>
                <a:close/>
                <a:moveTo>
                  <a:pt x="20" y="202"/>
                </a:moveTo>
                <a:cubicBezTo>
                  <a:pt x="20" y="173"/>
                  <a:pt x="20" y="173"/>
                  <a:pt x="20" y="173"/>
                </a:cubicBezTo>
                <a:cubicBezTo>
                  <a:pt x="20" y="134"/>
                  <a:pt x="53" y="101"/>
                  <a:pt x="93" y="101"/>
                </a:cubicBezTo>
                <a:cubicBezTo>
                  <a:pt x="114" y="101"/>
                  <a:pt x="135" y="112"/>
                  <a:pt x="149" y="128"/>
                </a:cubicBezTo>
                <a:cubicBezTo>
                  <a:pt x="134" y="137"/>
                  <a:pt x="122" y="153"/>
                  <a:pt x="122" y="172"/>
                </a:cubicBezTo>
                <a:cubicBezTo>
                  <a:pt x="122" y="183"/>
                  <a:pt x="126" y="194"/>
                  <a:pt x="133" y="202"/>
                </a:cubicBezTo>
                <a:lnTo>
                  <a:pt x="20" y="202"/>
                </a:lnTo>
                <a:close/>
                <a:moveTo>
                  <a:pt x="164" y="327"/>
                </a:moveTo>
                <a:cubicBezTo>
                  <a:pt x="103" y="327"/>
                  <a:pt x="103" y="327"/>
                  <a:pt x="103" y="327"/>
                </a:cubicBezTo>
                <a:cubicBezTo>
                  <a:pt x="103" y="294"/>
                  <a:pt x="103" y="294"/>
                  <a:pt x="103" y="294"/>
                </a:cubicBezTo>
                <a:cubicBezTo>
                  <a:pt x="103" y="270"/>
                  <a:pt x="114" y="250"/>
                  <a:pt x="133" y="237"/>
                </a:cubicBezTo>
                <a:cubicBezTo>
                  <a:pt x="164" y="278"/>
                  <a:pt x="164" y="278"/>
                  <a:pt x="164" y="278"/>
                </a:cubicBezTo>
                <a:lnTo>
                  <a:pt x="164" y="327"/>
                </a:lnTo>
                <a:close/>
                <a:moveTo>
                  <a:pt x="151" y="227"/>
                </a:moveTo>
                <a:cubicBezTo>
                  <a:pt x="159" y="225"/>
                  <a:pt x="167" y="224"/>
                  <a:pt x="174" y="224"/>
                </a:cubicBezTo>
                <a:cubicBezTo>
                  <a:pt x="183" y="224"/>
                  <a:pt x="191" y="225"/>
                  <a:pt x="198" y="227"/>
                </a:cubicBezTo>
                <a:cubicBezTo>
                  <a:pt x="174" y="258"/>
                  <a:pt x="174" y="258"/>
                  <a:pt x="174" y="258"/>
                </a:cubicBezTo>
                <a:lnTo>
                  <a:pt x="151" y="227"/>
                </a:lnTo>
                <a:close/>
                <a:moveTo>
                  <a:pt x="247" y="295"/>
                </a:moveTo>
                <a:cubicBezTo>
                  <a:pt x="247" y="327"/>
                  <a:pt x="247" y="327"/>
                  <a:pt x="247" y="327"/>
                </a:cubicBezTo>
                <a:cubicBezTo>
                  <a:pt x="185" y="327"/>
                  <a:pt x="185" y="327"/>
                  <a:pt x="185" y="327"/>
                </a:cubicBezTo>
                <a:cubicBezTo>
                  <a:pt x="185" y="278"/>
                  <a:pt x="185" y="278"/>
                  <a:pt x="185" y="278"/>
                </a:cubicBezTo>
                <a:cubicBezTo>
                  <a:pt x="216" y="237"/>
                  <a:pt x="216" y="237"/>
                  <a:pt x="216" y="237"/>
                </a:cubicBezTo>
                <a:cubicBezTo>
                  <a:pt x="234" y="250"/>
                  <a:pt x="247" y="272"/>
                  <a:pt x="247" y="295"/>
                </a:cubicBezTo>
                <a:close/>
                <a:moveTo>
                  <a:pt x="327" y="203"/>
                </a:moveTo>
                <a:cubicBezTo>
                  <a:pt x="215" y="203"/>
                  <a:pt x="215" y="203"/>
                  <a:pt x="215" y="203"/>
                </a:cubicBezTo>
                <a:cubicBezTo>
                  <a:pt x="223" y="194"/>
                  <a:pt x="225" y="184"/>
                  <a:pt x="225" y="173"/>
                </a:cubicBezTo>
                <a:cubicBezTo>
                  <a:pt x="225" y="154"/>
                  <a:pt x="215" y="138"/>
                  <a:pt x="199" y="129"/>
                </a:cubicBezTo>
                <a:cubicBezTo>
                  <a:pt x="212" y="112"/>
                  <a:pt x="234" y="102"/>
                  <a:pt x="256" y="102"/>
                </a:cubicBezTo>
                <a:cubicBezTo>
                  <a:pt x="295" y="102"/>
                  <a:pt x="327" y="135"/>
                  <a:pt x="327" y="175"/>
                </a:cubicBezTo>
                <a:lnTo>
                  <a:pt x="327" y="203"/>
                </a:lnTo>
                <a:close/>
                <a:moveTo>
                  <a:pt x="297" y="143"/>
                </a:moveTo>
                <a:cubicBezTo>
                  <a:pt x="275" y="143"/>
                  <a:pt x="275" y="143"/>
                  <a:pt x="275" y="143"/>
                </a:cubicBezTo>
                <a:cubicBezTo>
                  <a:pt x="270" y="143"/>
                  <a:pt x="265" y="147"/>
                  <a:pt x="265" y="152"/>
                </a:cubicBezTo>
                <a:cubicBezTo>
                  <a:pt x="265" y="158"/>
                  <a:pt x="270" y="162"/>
                  <a:pt x="275" y="162"/>
                </a:cubicBezTo>
                <a:cubicBezTo>
                  <a:pt x="297" y="162"/>
                  <a:pt x="297" y="162"/>
                  <a:pt x="297" y="162"/>
                </a:cubicBezTo>
                <a:cubicBezTo>
                  <a:pt x="302" y="162"/>
                  <a:pt x="307" y="158"/>
                  <a:pt x="307" y="152"/>
                </a:cubicBezTo>
                <a:cubicBezTo>
                  <a:pt x="307" y="147"/>
                  <a:pt x="302" y="143"/>
                  <a:pt x="297" y="143"/>
                </a:cubicBezTo>
                <a:close/>
                <a:moveTo>
                  <a:pt x="70" y="143"/>
                </a:moveTo>
                <a:cubicBezTo>
                  <a:pt x="50" y="143"/>
                  <a:pt x="50" y="143"/>
                  <a:pt x="50" y="143"/>
                </a:cubicBezTo>
                <a:cubicBezTo>
                  <a:pt x="43" y="143"/>
                  <a:pt x="39" y="147"/>
                  <a:pt x="39" y="152"/>
                </a:cubicBezTo>
                <a:cubicBezTo>
                  <a:pt x="39" y="158"/>
                  <a:pt x="43" y="162"/>
                  <a:pt x="50" y="162"/>
                </a:cubicBezTo>
                <a:cubicBezTo>
                  <a:pt x="70" y="162"/>
                  <a:pt x="70" y="162"/>
                  <a:pt x="70" y="162"/>
                </a:cubicBezTo>
                <a:cubicBezTo>
                  <a:pt x="76" y="162"/>
                  <a:pt x="80" y="158"/>
                  <a:pt x="80" y="152"/>
                </a:cubicBezTo>
                <a:cubicBezTo>
                  <a:pt x="80" y="147"/>
                  <a:pt x="76" y="143"/>
                  <a:pt x="70" y="1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9" name="Freeform 77">
            <a:extLst>
              <a:ext uri="{FF2B5EF4-FFF2-40B4-BE49-F238E27FC236}">
                <a16:creationId xmlns:a16="http://schemas.microsoft.com/office/drawing/2014/main" id="{4FDA1104-1A38-C30B-4394-88AA17F402CE}"/>
              </a:ext>
            </a:extLst>
          </p:cNvPr>
          <p:cNvSpPr>
            <a:spLocks noEditPoints="1"/>
          </p:cNvSpPr>
          <p:nvPr/>
        </p:nvSpPr>
        <p:spPr bwMode="auto">
          <a:xfrm>
            <a:off x="5099148" y="2470764"/>
            <a:ext cx="259411" cy="258666"/>
          </a:xfrm>
          <a:custGeom>
            <a:avLst/>
            <a:gdLst>
              <a:gd name="T0" fmla="*/ 204 w 348"/>
              <a:gd name="T1" fmla="*/ 92 h 347"/>
              <a:gd name="T2" fmla="*/ 144 w 348"/>
              <a:gd name="T3" fmla="*/ 102 h 347"/>
              <a:gd name="T4" fmla="*/ 174 w 348"/>
              <a:gd name="T5" fmla="*/ 62 h 347"/>
              <a:gd name="T6" fmla="*/ 246 w 348"/>
              <a:gd name="T7" fmla="*/ 92 h 347"/>
              <a:gd name="T8" fmla="*/ 225 w 348"/>
              <a:gd name="T9" fmla="*/ 102 h 347"/>
              <a:gd name="T10" fmla="*/ 174 w 348"/>
              <a:gd name="T11" fmla="*/ 41 h 347"/>
              <a:gd name="T12" fmla="*/ 123 w 348"/>
              <a:gd name="T13" fmla="*/ 102 h 347"/>
              <a:gd name="T14" fmla="*/ 102 w 348"/>
              <a:gd name="T15" fmla="*/ 92 h 347"/>
              <a:gd name="T16" fmla="*/ 41 w 348"/>
              <a:gd name="T17" fmla="*/ 124 h 347"/>
              <a:gd name="T18" fmla="*/ 19 w 348"/>
              <a:gd name="T19" fmla="*/ 163 h 347"/>
              <a:gd name="T20" fmla="*/ 31 w 348"/>
              <a:gd name="T21" fmla="*/ 124 h 347"/>
              <a:gd name="T22" fmla="*/ 317 w 348"/>
              <a:gd name="T23" fmla="*/ 122 h 347"/>
              <a:gd name="T24" fmla="*/ 328 w 348"/>
              <a:gd name="T25" fmla="*/ 163 h 347"/>
              <a:gd name="T26" fmla="*/ 307 w 348"/>
              <a:gd name="T27" fmla="*/ 122 h 347"/>
              <a:gd name="T28" fmla="*/ 246 w 348"/>
              <a:gd name="T29" fmla="*/ 124 h 347"/>
              <a:gd name="T30" fmla="*/ 103 w 348"/>
              <a:gd name="T31" fmla="*/ 204 h 347"/>
              <a:gd name="T32" fmla="*/ 246 w 348"/>
              <a:gd name="T33" fmla="*/ 124 h 347"/>
              <a:gd name="T34" fmla="*/ 185 w 348"/>
              <a:gd name="T35" fmla="*/ 235 h 347"/>
              <a:gd name="T36" fmla="*/ 163 w 348"/>
              <a:gd name="T37" fmla="*/ 235 h 347"/>
              <a:gd name="T38" fmla="*/ 185 w 348"/>
              <a:gd name="T39" fmla="*/ 224 h 347"/>
              <a:gd name="T40" fmla="*/ 41 w 348"/>
              <a:gd name="T41" fmla="*/ 220 h 347"/>
              <a:gd name="T42" fmla="*/ 31 w 348"/>
              <a:gd name="T43" fmla="*/ 328 h 347"/>
              <a:gd name="T44" fmla="*/ 19 w 348"/>
              <a:gd name="T45" fmla="*/ 209 h 347"/>
              <a:gd name="T46" fmla="*/ 82 w 348"/>
              <a:gd name="T47" fmla="*/ 124 h 347"/>
              <a:gd name="T48" fmla="*/ 61 w 348"/>
              <a:gd name="T49" fmla="*/ 328 h 347"/>
              <a:gd name="T50" fmla="*/ 82 w 348"/>
              <a:gd name="T51" fmla="*/ 124 h 347"/>
              <a:gd name="T52" fmla="*/ 245 w 348"/>
              <a:gd name="T53" fmla="*/ 328 h 347"/>
              <a:gd name="T54" fmla="*/ 103 w 348"/>
              <a:gd name="T55" fmla="*/ 226 h 347"/>
              <a:gd name="T56" fmla="*/ 144 w 348"/>
              <a:gd name="T57" fmla="*/ 236 h 347"/>
              <a:gd name="T58" fmla="*/ 204 w 348"/>
              <a:gd name="T59" fmla="*/ 236 h 347"/>
              <a:gd name="T60" fmla="*/ 245 w 348"/>
              <a:gd name="T61" fmla="*/ 226 h 347"/>
              <a:gd name="T62" fmla="*/ 288 w 348"/>
              <a:gd name="T63" fmla="*/ 328 h 347"/>
              <a:gd name="T64" fmla="*/ 267 w 348"/>
              <a:gd name="T65" fmla="*/ 124 h 347"/>
              <a:gd name="T66" fmla="*/ 328 w 348"/>
              <a:gd name="T67" fmla="*/ 210 h 347"/>
              <a:gd name="T68" fmla="*/ 318 w 348"/>
              <a:gd name="T69" fmla="*/ 328 h 347"/>
              <a:gd name="T70" fmla="*/ 307 w 348"/>
              <a:gd name="T71" fmla="*/ 222 h 347"/>
              <a:gd name="T72" fmla="*/ 174 w 348"/>
              <a:gd name="T73" fmla="*/ 0 h 347"/>
              <a:gd name="T74" fmla="*/ 82 w 348"/>
              <a:gd name="T75" fmla="*/ 102 h 347"/>
              <a:gd name="T76" fmla="*/ 0 w 348"/>
              <a:gd name="T77" fmla="*/ 132 h 347"/>
              <a:gd name="T78" fmla="*/ 0 w 348"/>
              <a:gd name="T79" fmla="*/ 316 h 347"/>
              <a:gd name="T80" fmla="*/ 318 w 348"/>
              <a:gd name="T81" fmla="*/ 347 h 347"/>
              <a:gd name="T82" fmla="*/ 348 w 348"/>
              <a:gd name="T83" fmla="*/ 163 h 347"/>
              <a:gd name="T84" fmla="*/ 318 w 348"/>
              <a:gd name="T85" fmla="*/ 102 h 347"/>
              <a:gd name="T86" fmla="*/ 265 w 348"/>
              <a:gd name="T87" fmla="*/ 92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48" h="347">
                <a:moveTo>
                  <a:pt x="174" y="62"/>
                </a:moveTo>
                <a:cubicBezTo>
                  <a:pt x="190" y="62"/>
                  <a:pt x="204" y="75"/>
                  <a:pt x="204" y="92"/>
                </a:cubicBezTo>
                <a:cubicBezTo>
                  <a:pt x="204" y="102"/>
                  <a:pt x="204" y="102"/>
                  <a:pt x="204" y="102"/>
                </a:cubicBezTo>
                <a:cubicBezTo>
                  <a:pt x="144" y="102"/>
                  <a:pt x="144" y="102"/>
                  <a:pt x="144" y="102"/>
                </a:cubicBezTo>
                <a:cubicBezTo>
                  <a:pt x="144" y="92"/>
                  <a:pt x="144" y="92"/>
                  <a:pt x="144" y="92"/>
                </a:cubicBezTo>
                <a:cubicBezTo>
                  <a:pt x="144" y="75"/>
                  <a:pt x="158" y="62"/>
                  <a:pt x="174" y="62"/>
                </a:cubicBezTo>
                <a:close/>
                <a:moveTo>
                  <a:pt x="174" y="20"/>
                </a:moveTo>
                <a:cubicBezTo>
                  <a:pt x="213" y="20"/>
                  <a:pt x="246" y="52"/>
                  <a:pt x="246" y="92"/>
                </a:cubicBezTo>
                <a:cubicBezTo>
                  <a:pt x="246" y="102"/>
                  <a:pt x="246" y="102"/>
                  <a:pt x="246" y="102"/>
                </a:cubicBezTo>
                <a:cubicBezTo>
                  <a:pt x="225" y="102"/>
                  <a:pt x="225" y="102"/>
                  <a:pt x="225" y="102"/>
                </a:cubicBezTo>
                <a:cubicBezTo>
                  <a:pt x="225" y="92"/>
                  <a:pt x="225" y="92"/>
                  <a:pt x="225" y="92"/>
                </a:cubicBezTo>
                <a:cubicBezTo>
                  <a:pt x="225" y="64"/>
                  <a:pt x="202" y="41"/>
                  <a:pt x="174" y="41"/>
                </a:cubicBezTo>
                <a:cubicBezTo>
                  <a:pt x="147" y="41"/>
                  <a:pt x="123" y="64"/>
                  <a:pt x="123" y="92"/>
                </a:cubicBezTo>
                <a:cubicBezTo>
                  <a:pt x="123" y="102"/>
                  <a:pt x="123" y="102"/>
                  <a:pt x="123" y="102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102" y="92"/>
                  <a:pt x="102" y="92"/>
                  <a:pt x="102" y="92"/>
                </a:cubicBezTo>
                <a:cubicBezTo>
                  <a:pt x="102" y="52"/>
                  <a:pt x="134" y="20"/>
                  <a:pt x="174" y="20"/>
                </a:cubicBezTo>
                <a:close/>
                <a:moveTo>
                  <a:pt x="41" y="124"/>
                </a:moveTo>
                <a:cubicBezTo>
                  <a:pt x="41" y="199"/>
                  <a:pt x="41" y="199"/>
                  <a:pt x="41" y="199"/>
                </a:cubicBezTo>
                <a:cubicBezTo>
                  <a:pt x="28" y="191"/>
                  <a:pt x="19" y="177"/>
                  <a:pt x="19" y="163"/>
                </a:cubicBezTo>
                <a:cubicBezTo>
                  <a:pt x="19" y="134"/>
                  <a:pt x="19" y="134"/>
                  <a:pt x="19" y="134"/>
                </a:cubicBezTo>
                <a:cubicBezTo>
                  <a:pt x="19" y="128"/>
                  <a:pt x="24" y="124"/>
                  <a:pt x="31" y="124"/>
                </a:cubicBezTo>
                <a:lnTo>
                  <a:pt x="41" y="124"/>
                </a:lnTo>
                <a:close/>
                <a:moveTo>
                  <a:pt x="317" y="122"/>
                </a:moveTo>
                <a:cubicBezTo>
                  <a:pt x="324" y="122"/>
                  <a:pt x="328" y="126"/>
                  <a:pt x="328" y="133"/>
                </a:cubicBezTo>
                <a:cubicBezTo>
                  <a:pt x="328" y="163"/>
                  <a:pt x="328" y="163"/>
                  <a:pt x="328" y="163"/>
                </a:cubicBezTo>
                <a:cubicBezTo>
                  <a:pt x="328" y="179"/>
                  <a:pt x="320" y="191"/>
                  <a:pt x="307" y="199"/>
                </a:cubicBezTo>
                <a:cubicBezTo>
                  <a:pt x="307" y="122"/>
                  <a:pt x="307" y="122"/>
                  <a:pt x="307" y="122"/>
                </a:cubicBezTo>
                <a:cubicBezTo>
                  <a:pt x="317" y="122"/>
                  <a:pt x="317" y="122"/>
                  <a:pt x="317" y="122"/>
                </a:cubicBezTo>
                <a:close/>
                <a:moveTo>
                  <a:pt x="246" y="124"/>
                </a:moveTo>
                <a:cubicBezTo>
                  <a:pt x="246" y="204"/>
                  <a:pt x="246" y="204"/>
                  <a:pt x="246" y="204"/>
                </a:cubicBezTo>
                <a:cubicBezTo>
                  <a:pt x="103" y="204"/>
                  <a:pt x="103" y="204"/>
                  <a:pt x="103" y="204"/>
                </a:cubicBezTo>
                <a:cubicBezTo>
                  <a:pt x="103" y="124"/>
                  <a:pt x="103" y="124"/>
                  <a:pt x="103" y="124"/>
                </a:cubicBezTo>
                <a:cubicBezTo>
                  <a:pt x="246" y="124"/>
                  <a:pt x="246" y="124"/>
                  <a:pt x="246" y="124"/>
                </a:cubicBezTo>
                <a:close/>
                <a:moveTo>
                  <a:pt x="185" y="224"/>
                </a:moveTo>
                <a:cubicBezTo>
                  <a:pt x="185" y="235"/>
                  <a:pt x="185" y="235"/>
                  <a:pt x="185" y="235"/>
                </a:cubicBezTo>
                <a:cubicBezTo>
                  <a:pt x="185" y="240"/>
                  <a:pt x="180" y="245"/>
                  <a:pt x="174" y="245"/>
                </a:cubicBezTo>
                <a:cubicBezTo>
                  <a:pt x="168" y="245"/>
                  <a:pt x="163" y="240"/>
                  <a:pt x="163" y="235"/>
                </a:cubicBezTo>
                <a:cubicBezTo>
                  <a:pt x="163" y="224"/>
                  <a:pt x="163" y="224"/>
                  <a:pt x="163" y="224"/>
                </a:cubicBezTo>
                <a:cubicBezTo>
                  <a:pt x="185" y="224"/>
                  <a:pt x="185" y="224"/>
                  <a:pt x="185" y="224"/>
                </a:cubicBezTo>
                <a:close/>
                <a:moveTo>
                  <a:pt x="19" y="209"/>
                </a:moveTo>
                <a:cubicBezTo>
                  <a:pt x="26" y="214"/>
                  <a:pt x="32" y="218"/>
                  <a:pt x="41" y="220"/>
                </a:cubicBezTo>
                <a:cubicBezTo>
                  <a:pt x="41" y="328"/>
                  <a:pt x="41" y="328"/>
                  <a:pt x="41" y="328"/>
                </a:cubicBezTo>
                <a:cubicBezTo>
                  <a:pt x="31" y="328"/>
                  <a:pt x="31" y="328"/>
                  <a:pt x="31" y="328"/>
                </a:cubicBezTo>
                <a:cubicBezTo>
                  <a:pt x="24" y="328"/>
                  <a:pt x="19" y="324"/>
                  <a:pt x="19" y="318"/>
                </a:cubicBezTo>
                <a:cubicBezTo>
                  <a:pt x="19" y="209"/>
                  <a:pt x="19" y="209"/>
                  <a:pt x="19" y="209"/>
                </a:cubicBezTo>
                <a:cubicBezTo>
                  <a:pt x="19" y="209"/>
                  <a:pt x="19" y="209"/>
                  <a:pt x="19" y="209"/>
                </a:cubicBezTo>
                <a:close/>
                <a:moveTo>
                  <a:pt x="82" y="124"/>
                </a:moveTo>
                <a:cubicBezTo>
                  <a:pt x="82" y="328"/>
                  <a:pt x="82" y="328"/>
                  <a:pt x="82" y="328"/>
                </a:cubicBezTo>
                <a:cubicBezTo>
                  <a:pt x="61" y="328"/>
                  <a:pt x="61" y="328"/>
                  <a:pt x="61" y="328"/>
                </a:cubicBezTo>
                <a:cubicBezTo>
                  <a:pt x="61" y="124"/>
                  <a:pt x="61" y="124"/>
                  <a:pt x="61" y="124"/>
                </a:cubicBezTo>
                <a:cubicBezTo>
                  <a:pt x="82" y="124"/>
                  <a:pt x="82" y="124"/>
                  <a:pt x="82" y="124"/>
                </a:cubicBezTo>
                <a:close/>
                <a:moveTo>
                  <a:pt x="245" y="226"/>
                </a:moveTo>
                <a:cubicBezTo>
                  <a:pt x="245" y="328"/>
                  <a:pt x="245" y="328"/>
                  <a:pt x="245" y="328"/>
                </a:cubicBezTo>
                <a:cubicBezTo>
                  <a:pt x="103" y="328"/>
                  <a:pt x="103" y="328"/>
                  <a:pt x="103" y="328"/>
                </a:cubicBezTo>
                <a:cubicBezTo>
                  <a:pt x="103" y="226"/>
                  <a:pt x="103" y="226"/>
                  <a:pt x="103" y="226"/>
                </a:cubicBezTo>
                <a:cubicBezTo>
                  <a:pt x="144" y="226"/>
                  <a:pt x="144" y="226"/>
                  <a:pt x="144" y="226"/>
                </a:cubicBezTo>
                <a:cubicBezTo>
                  <a:pt x="144" y="236"/>
                  <a:pt x="144" y="236"/>
                  <a:pt x="144" y="236"/>
                </a:cubicBezTo>
                <a:cubicBezTo>
                  <a:pt x="144" y="253"/>
                  <a:pt x="158" y="265"/>
                  <a:pt x="174" y="265"/>
                </a:cubicBezTo>
                <a:cubicBezTo>
                  <a:pt x="190" y="265"/>
                  <a:pt x="204" y="251"/>
                  <a:pt x="204" y="236"/>
                </a:cubicBezTo>
                <a:cubicBezTo>
                  <a:pt x="204" y="226"/>
                  <a:pt x="204" y="226"/>
                  <a:pt x="204" y="226"/>
                </a:cubicBezTo>
                <a:cubicBezTo>
                  <a:pt x="245" y="226"/>
                  <a:pt x="245" y="226"/>
                  <a:pt x="245" y="226"/>
                </a:cubicBezTo>
                <a:close/>
                <a:moveTo>
                  <a:pt x="288" y="124"/>
                </a:moveTo>
                <a:cubicBezTo>
                  <a:pt x="288" y="328"/>
                  <a:pt x="288" y="328"/>
                  <a:pt x="288" y="328"/>
                </a:cubicBezTo>
                <a:cubicBezTo>
                  <a:pt x="267" y="328"/>
                  <a:pt x="267" y="328"/>
                  <a:pt x="267" y="328"/>
                </a:cubicBezTo>
                <a:cubicBezTo>
                  <a:pt x="267" y="124"/>
                  <a:pt x="267" y="124"/>
                  <a:pt x="267" y="124"/>
                </a:cubicBezTo>
                <a:cubicBezTo>
                  <a:pt x="288" y="124"/>
                  <a:pt x="288" y="124"/>
                  <a:pt x="288" y="124"/>
                </a:cubicBezTo>
                <a:close/>
                <a:moveTo>
                  <a:pt x="328" y="210"/>
                </a:moveTo>
                <a:cubicBezTo>
                  <a:pt x="328" y="318"/>
                  <a:pt x="328" y="318"/>
                  <a:pt x="328" y="318"/>
                </a:cubicBezTo>
                <a:cubicBezTo>
                  <a:pt x="328" y="324"/>
                  <a:pt x="324" y="328"/>
                  <a:pt x="318" y="328"/>
                </a:cubicBezTo>
                <a:cubicBezTo>
                  <a:pt x="307" y="328"/>
                  <a:pt x="307" y="328"/>
                  <a:pt x="307" y="328"/>
                </a:cubicBezTo>
                <a:cubicBezTo>
                  <a:pt x="307" y="222"/>
                  <a:pt x="307" y="222"/>
                  <a:pt x="307" y="222"/>
                </a:cubicBezTo>
                <a:cubicBezTo>
                  <a:pt x="315" y="219"/>
                  <a:pt x="323" y="214"/>
                  <a:pt x="328" y="210"/>
                </a:cubicBezTo>
                <a:close/>
                <a:moveTo>
                  <a:pt x="174" y="0"/>
                </a:moveTo>
                <a:cubicBezTo>
                  <a:pt x="123" y="0"/>
                  <a:pt x="82" y="42"/>
                  <a:pt x="82" y="92"/>
                </a:cubicBezTo>
                <a:cubicBezTo>
                  <a:pt x="82" y="102"/>
                  <a:pt x="82" y="102"/>
                  <a:pt x="82" y="102"/>
                </a:cubicBezTo>
                <a:cubicBezTo>
                  <a:pt x="31" y="102"/>
                  <a:pt x="31" y="102"/>
                  <a:pt x="31" y="102"/>
                </a:cubicBezTo>
                <a:cubicBezTo>
                  <a:pt x="13" y="102"/>
                  <a:pt x="0" y="116"/>
                  <a:pt x="0" y="132"/>
                </a:cubicBezTo>
                <a:cubicBezTo>
                  <a:pt x="0" y="163"/>
                  <a:pt x="0" y="163"/>
                  <a:pt x="0" y="163"/>
                </a:cubicBezTo>
                <a:cubicBezTo>
                  <a:pt x="0" y="316"/>
                  <a:pt x="0" y="316"/>
                  <a:pt x="0" y="316"/>
                </a:cubicBezTo>
                <a:cubicBezTo>
                  <a:pt x="0" y="334"/>
                  <a:pt x="14" y="347"/>
                  <a:pt x="31" y="347"/>
                </a:cubicBezTo>
                <a:cubicBezTo>
                  <a:pt x="318" y="347"/>
                  <a:pt x="318" y="347"/>
                  <a:pt x="318" y="347"/>
                </a:cubicBezTo>
                <a:cubicBezTo>
                  <a:pt x="335" y="347"/>
                  <a:pt x="348" y="333"/>
                  <a:pt x="348" y="316"/>
                </a:cubicBezTo>
                <a:cubicBezTo>
                  <a:pt x="348" y="163"/>
                  <a:pt x="348" y="163"/>
                  <a:pt x="348" y="163"/>
                </a:cubicBezTo>
                <a:cubicBezTo>
                  <a:pt x="348" y="132"/>
                  <a:pt x="348" y="132"/>
                  <a:pt x="348" y="132"/>
                </a:cubicBezTo>
                <a:cubicBezTo>
                  <a:pt x="348" y="116"/>
                  <a:pt x="335" y="102"/>
                  <a:pt x="318" y="102"/>
                </a:cubicBezTo>
                <a:cubicBezTo>
                  <a:pt x="265" y="102"/>
                  <a:pt x="265" y="102"/>
                  <a:pt x="265" y="102"/>
                </a:cubicBezTo>
                <a:cubicBezTo>
                  <a:pt x="265" y="92"/>
                  <a:pt x="265" y="92"/>
                  <a:pt x="265" y="92"/>
                </a:cubicBezTo>
                <a:cubicBezTo>
                  <a:pt x="265" y="41"/>
                  <a:pt x="224" y="0"/>
                  <a:pt x="17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0" name="Freeform 78">
            <a:extLst>
              <a:ext uri="{FF2B5EF4-FFF2-40B4-BE49-F238E27FC236}">
                <a16:creationId xmlns:a16="http://schemas.microsoft.com/office/drawing/2014/main" id="{843F7547-7224-F817-2B75-AA5872CBA4F7}"/>
              </a:ext>
            </a:extLst>
          </p:cNvPr>
          <p:cNvSpPr>
            <a:spLocks noEditPoints="1"/>
          </p:cNvSpPr>
          <p:nvPr/>
        </p:nvSpPr>
        <p:spPr bwMode="auto">
          <a:xfrm>
            <a:off x="5099148" y="1924361"/>
            <a:ext cx="261648" cy="259411"/>
          </a:xfrm>
          <a:custGeom>
            <a:avLst/>
            <a:gdLst>
              <a:gd name="T0" fmla="*/ 126 w 351"/>
              <a:gd name="T1" fmla="*/ 207 h 348"/>
              <a:gd name="T2" fmla="*/ 79 w 351"/>
              <a:gd name="T3" fmla="*/ 227 h 348"/>
              <a:gd name="T4" fmla="*/ 65 w 351"/>
              <a:gd name="T5" fmla="*/ 227 h 348"/>
              <a:gd name="T6" fmla="*/ 85 w 351"/>
              <a:gd name="T7" fmla="*/ 262 h 348"/>
              <a:gd name="T8" fmla="*/ 99 w 351"/>
              <a:gd name="T9" fmla="*/ 261 h 348"/>
              <a:gd name="T10" fmla="*/ 140 w 351"/>
              <a:gd name="T11" fmla="*/ 207 h 348"/>
              <a:gd name="T12" fmla="*/ 133 w 351"/>
              <a:gd name="T13" fmla="*/ 143 h 348"/>
              <a:gd name="T14" fmla="*/ 93 w 351"/>
              <a:gd name="T15" fmla="*/ 181 h 348"/>
              <a:gd name="T16" fmla="*/ 72 w 351"/>
              <a:gd name="T17" fmla="*/ 165 h 348"/>
              <a:gd name="T18" fmla="*/ 65 w 351"/>
              <a:gd name="T19" fmla="*/ 181 h 348"/>
              <a:gd name="T20" fmla="*/ 93 w 351"/>
              <a:gd name="T21" fmla="*/ 204 h 348"/>
              <a:gd name="T22" fmla="*/ 140 w 351"/>
              <a:gd name="T23" fmla="*/ 160 h 348"/>
              <a:gd name="T24" fmla="*/ 133 w 351"/>
              <a:gd name="T25" fmla="*/ 143 h 348"/>
              <a:gd name="T26" fmla="*/ 126 w 351"/>
              <a:gd name="T27" fmla="*/ 86 h 348"/>
              <a:gd name="T28" fmla="*/ 79 w 351"/>
              <a:gd name="T29" fmla="*/ 106 h 348"/>
              <a:gd name="T30" fmla="*/ 65 w 351"/>
              <a:gd name="T31" fmla="*/ 106 h 348"/>
              <a:gd name="T32" fmla="*/ 85 w 351"/>
              <a:gd name="T33" fmla="*/ 141 h 348"/>
              <a:gd name="T34" fmla="*/ 99 w 351"/>
              <a:gd name="T35" fmla="*/ 140 h 348"/>
              <a:gd name="T36" fmla="*/ 140 w 351"/>
              <a:gd name="T37" fmla="*/ 85 h 348"/>
              <a:gd name="T38" fmla="*/ 339 w 351"/>
              <a:gd name="T39" fmla="*/ 106 h 348"/>
              <a:gd name="T40" fmla="*/ 304 w 351"/>
              <a:gd name="T41" fmla="*/ 83 h 348"/>
              <a:gd name="T42" fmla="*/ 268 w 351"/>
              <a:gd name="T43" fmla="*/ 107 h 348"/>
              <a:gd name="T44" fmla="*/ 264 w 351"/>
              <a:gd name="T45" fmla="*/ 67 h 348"/>
              <a:gd name="T46" fmla="*/ 195 w 351"/>
              <a:gd name="T47" fmla="*/ 0 h 348"/>
              <a:gd name="T48" fmla="*/ 20 w 351"/>
              <a:gd name="T49" fmla="*/ 11 h 348"/>
              <a:gd name="T50" fmla="*/ 10 w 351"/>
              <a:gd name="T51" fmla="*/ 287 h 348"/>
              <a:gd name="T52" fmla="*/ 0 w 351"/>
              <a:gd name="T53" fmla="*/ 318 h 348"/>
              <a:gd name="T54" fmla="*/ 235 w 351"/>
              <a:gd name="T55" fmla="*/ 348 h 348"/>
              <a:gd name="T56" fmla="*/ 265 w 351"/>
              <a:gd name="T57" fmla="*/ 223 h 348"/>
              <a:gd name="T58" fmla="*/ 339 w 351"/>
              <a:gd name="T59" fmla="*/ 106 h 348"/>
              <a:gd name="T60" fmla="*/ 232 w 351"/>
              <a:gd name="T61" fmla="*/ 63 h 348"/>
              <a:gd name="T62" fmla="*/ 205 w 351"/>
              <a:gd name="T63" fmla="*/ 35 h 348"/>
              <a:gd name="T64" fmla="*/ 20 w 351"/>
              <a:gd name="T65" fmla="*/ 317 h 348"/>
              <a:gd name="T66" fmla="*/ 206 w 351"/>
              <a:gd name="T67" fmla="*/ 306 h 348"/>
              <a:gd name="T68" fmla="*/ 208 w 351"/>
              <a:gd name="T69" fmla="*/ 327 h 348"/>
              <a:gd name="T70" fmla="*/ 236 w 351"/>
              <a:gd name="T71" fmla="*/ 328 h 348"/>
              <a:gd name="T72" fmla="*/ 226 w 351"/>
              <a:gd name="T73" fmla="*/ 297 h 348"/>
              <a:gd name="T74" fmla="*/ 41 w 351"/>
              <a:gd name="T75" fmla="*/ 287 h 348"/>
              <a:gd name="T76" fmla="*/ 184 w 351"/>
              <a:gd name="T77" fmla="*/ 19 h 348"/>
              <a:gd name="T78" fmla="*/ 194 w 351"/>
              <a:gd name="T79" fmla="*/ 83 h 348"/>
              <a:gd name="T80" fmla="*/ 245 w 351"/>
              <a:gd name="T81" fmla="*/ 126 h 348"/>
              <a:gd name="T82" fmla="*/ 177 w 351"/>
              <a:gd name="T83" fmla="*/ 198 h 348"/>
              <a:gd name="T84" fmla="*/ 167 w 351"/>
              <a:gd name="T85" fmla="*/ 263 h 348"/>
              <a:gd name="T86" fmla="*/ 176 w 351"/>
              <a:gd name="T87" fmla="*/ 266 h 348"/>
              <a:gd name="T88" fmla="*/ 237 w 351"/>
              <a:gd name="T89" fmla="*/ 250 h 348"/>
              <a:gd name="T90" fmla="*/ 245 w 351"/>
              <a:gd name="T91" fmla="*/ 318 h 348"/>
              <a:gd name="T92" fmla="*/ 236 w 351"/>
              <a:gd name="T93" fmla="*/ 328 h 348"/>
              <a:gd name="T94" fmla="*/ 211 w 351"/>
              <a:gd name="T95" fmla="*/ 238 h 348"/>
              <a:gd name="T96" fmla="*/ 194 w 351"/>
              <a:gd name="T97" fmla="*/ 221 h 348"/>
              <a:gd name="T98" fmla="*/ 202 w 351"/>
              <a:gd name="T99" fmla="*/ 199 h 348"/>
              <a:gd name="T100" fmla="*/ 302 w 351"/>
              <a:gd name="T101" fmla="*/ 157 h 348"/>
              <a:gd name="T102" fmla="*/ 324 w 351"/>
              <a:gd name="T103" fmla="*/ 134 h 348"/>
              <a:gd name="T104" fmla="*/ 288 w 351"/>
              <a:gd name="T105" fmla="*/ 113 h 348"/>
              <a:gd name="T106" fmla="*/ 302 w 351"/>
              <a:gd name="T107" fmla="*/ 103 h 348"/>
              <a:gd name="T108" fmla="*/ 323 w 351"/>
              <a:gd name="T109" fmla="*/ 12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1" h="348">
                <a:moveTo>
                  <a:pt x="134" y="205"/>
                </a:moveTo>
                <a:cubicBezTo>
                  <a:pt x="131" y="205"/>
                  <a:pt x="128" y="205"/>
                  <a:pt x="126" y="207"/>
                </a:cubicBezTo>
                <a:cubicBezTo>
                  <a:pt x="93" y="241"/>
                  <a:pt x="93" y="241"/>
                  <a:pt x="93" y="241"/>
                </a:cubicBezTo>
                <a:cubicBezTo>
                  <a:pt x="79" y="227"/>
                  <a:pt x="79" y="227"/>
                  <a:pt x="79" y="227"/>
                </a:cubicBezTo>
                <a:cubicBezTo>
                  <a:pt x="77" y="226"/>
                  <a:pt x="74" y="225"/>
                  <a:pt x="72" y="225"/>
                </a:cubicBezTo>
                <a:cubicBezTo>
                  <a:pt x="69" y="225"/>
                  <a:pt x="67" y="226"/>
                  <a:pt x="65" y="227"/>
                </a:cubicBezTo>
                <a:cubicBezTo>
                  <a:pt x="61" y="231"/>
                  <a:pt x="61" y="238"/>
                  <a:pt x="65" y="241"/>
                </a:cubicBezTo>
                <a:cubicBezTo>
                  <a:pt x="85" y="262"/>
                  <a:pt x="85" y="262"/>
                  <a:pt x="85" y="262"/>
                </a:cubicBezTo>
                <a:cubicBezTo>
                  <a:pt x="88" y="264"/>
                  <a:pt x="90" y="264"/>
                  <a:pt x="93" y="264"/>
                </a:cubicBezTo>
                <a:cubicBezTo>
                  <a:pt x="94" y="264"/>
                  <a:pt x="98" y="263"/>
                  <a:pt x="99" y="261"/>
                </a:cubicBezTo>
                <a:cubicBezTo>
                  <a:pt x="140" y="220"/>
                  <a:pt x="140" y="220"/>
                  <a:pt x="140" y="220"/>
                </a:cubicBezTo>
                <a:cubicBezTo>
                  <a:pt x="143" y="217"/>
                  <a:pt x="143" y="209"/>
                  <a:pt x="140" y="207"/>
                </a:cubicBezTo>
                <a:cubicBezTo>
                  <a:pt x="138" y="205"/>
                  <a:pt x="136" y="205"/>
                  <a:pt x="134" y="205"/>
                </a:cubicBezTo>
                <a:close/>
                <a:moveTo>
                  <a:pt x="133" y="143"/>
                </a:moveTo>
                <a:cubicBezTo>
                  <a:pt x="131" y="143"/>
                  <a:pt x="128" y="144"/>
                  <a:pt x="126" y="147"/>
                </a:cubicBezTo>
                <a:cubicBezTo>
                  <a:pt x="93" y="181"/>
                  <a:pt x="93" y="181"/>
                  <a:pt x="93" y="181"/>
                </a:cubicBezTo>
                <a:cubicBezTo>
                  <a:pt x="79" y="167"/>
                  <a:pt x="79" y="167"/>
                  <a:pt x="79" y="167"/>
                </a:cubicBezTo>
                <a:cubicBezTo>
                  <a:pt x="77" y="165"/>
                  <a:pt x="74" y="165"/>
                  <a:pt x="72" y="165"/>
                </a:cubicBezTo>
                <a:cubicBezTo>
                  <a:pt x="69" y="165"/>
                  <a:pt x="67" y="165"/>
                  <a:pt x="65" y="167"/>
                </a:cubicBezTo>
                <a:cubicBezTo>
                  <a:pt x="61" y="171"/>
                  <a:pt x="61" y="178"/>
                  <a:pt x="65" y="181"/>
                </a:cubicBezTo>
                <a:cubicBezTo>
                  <a:pt x="85" y="203"/>
                  <a:pt x="85" y="203"/>
                  <a:pt x="85" y="203"/>
                </a:cubicBezTo>
                <a:cubicBezTo>
                  <a:pt x="88" y="204"/>
                  <a:pt x="90" y="204"/>
                  <a:pt x="93" y="204"/>
                </a:cubicBezTo>
                <a:cubicBezTo>
                  <a:pt x="94" y="204"/>
                  <a:pt x="98" y="204"/>
                  <a:pt x="99" y="202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3" y="156"/>
                  <a:pt x="143" y="149"/>
                  <a:pt x="140" y="146"/>
                </a:cubicBezTo>
                <a:cubicBezTo>
                  <a:pt x="138" y="144"/>
                  <a:pt x="136" y="143"/>
                  <a:pt x="133" y="143"/>
                </a:cubicBezTo>
                <a:close/>
                <a:moveTo>
                  <a:pt x="133" y="82"/>
                </a:moveTo>
                <a:cubicBezTo>
                  <a:pt x="131" y="82"/>
                  <a:pt x="128" y="83"/>
                  <a:pt x="126" y="86"/>
                </a:cubicBezTo>
                <a:cubicBezTo>
                  <a:pt x="93" y="120"/>
                  <a:pt x="93" y="120"/>
                  <a:pt x="93" y="120"/>
                </a:cubicBezTo>
                <a:cubicBezTo>
                  <a:pt x="79" y="106"/>
                  <a:pt x="79" y="106"/>
                  <a:pt x="79" y="106"/>
                </a:cubicBezTo>
                <a:cubicBezTo>
                  <a:pt x="77" y="104"/>
                  <a:pt x="74" y="103"/>
                  <a:pt x="72" y="103"/>
                </a:cubicBezTo>
                <a:cubicBezTo>
                  <a:pt x="69" y="103"/>
                  <a:pt x="67" y="104"/>
                  <a:pt x="65" y="106"/>
                </a:cubicBezTo>
                <a:cubicBezTo>
                  <a:pt x="61" y="109"/>
                  <a:pt x="61" y="116"/>
                  <a:pt x="65" y="120"/>
                </a:cubicBezTo>
                <a:cubicBezTo>
                  <a:pt x="85" y="141"/>
                  <a:pt x="85" y="141"/>
                  <a:pt x="85" y="141"/>
                </a:cubicBezTo>
                <a:cubicBezTo>
                  <a:pt x="88" y="143"/>
                  <a:pt x="90" y="143"/>
                  <a:pt x="93" y="143"/>
                </a:cubicBezTo>
                <a:cubicBezTo>
                  <a:pt x="94" y="143"/>
                  <a:pt x="98" y="142"/>
                  <a:pt x="99" y="140"/>
                </a:cubicBezTo>
                <a:cubicBezTo>
                  <a:pt x="140" y="98"/>
                  <a:pt x="140" y="98"/>
                  <a:pt x="140" y="98"/>
                </a:cubicBezTo>
                <a:cubicBezTo>
                  <a:pt x="143" y="95"/>
                  <a:pt x="143" y="88"/>
                  <a:pt x="140" y="85"/>
                </a:cubicBezTo>
                <a:cubicBezTo>
                  <a:pt x="138" y="83"/>
                  <a:pt x="136" y="82"/>
                  <a:pt x="133" y="82"/>
                </a:cubicBezTo>
                <a:close/>
                <a:moveTo>
                  <a:pt x="339" y="106"/>
                </a:moveTo>
                <a:cubicBezTo>
                  <a:pt x="325" y="92"/>
                  <a:pt x="325" y="92"/>
                  <a:pt x="325" y="92"/>
                </a:cubicBezTo>
                <a:cubicBezTo>
                  <a:pt x="320" y="86"/>
                  <a:pt x="312" y="83"/>
                  <a:pt x="304" y="83"/>
                </a:cubicBezTo>
                <a:cubicBezTo>
                  <a:pt x="296" y="83"/>
                  <a:pt x="288" y="86"/>
                  <a:pt x="282" y="92"/>
                </a:cubicBezTo>
                <a:cubicBezTo>
                  <a:pt x="268" y="107"/>
                  <a:pt x="268" y="107"/>
                  <a:pt x="268" y="107"/>
                </a:cubicBezTo>
                <a:cubicBezTo>
                  <a:pt x="268" y="73"/>
                  <a:pt x="268" y="73"/>
                  <a:pt x="268" y="73"/>
                </a:cubicBezTo>
                <a:cubicBezTo>
                  <a:pt x="268" y="71"/>
                  <a:pt x="267" y="69"/>
                  <a:pt x="264" y="67"/>
                </a:cubicBezTo>
                <a:cubicBezTo>
                  <a:pt x="203" y="4"/>
                  <a:pt x="203" y="4"/>
                  <a:pt x="203" y="4"/>
                </a:cubicBezTo>
                <a:cubicBezTo>
                  <a:pt x="200" y="2"/>
                  <a:pt x="198" y="0"/>
                  <a:pt x="195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26" y="0"/>
                  <a:pt x="20" y="5"/>
                  <a:pt x="20" y="11"/>
                </a:cubicBezTo>
                <a:cubicBezTo>
                  <a:pt x="20" y="287"/>
                  <a:pt x="20" y="287"/>
                  <a:pt x="20" y="287"/>
                </a:cubicBezTo>
                <a:cubicBezTo>
                  <a:pt x="10" y="287"/>
                  <a:pt x="10" y="287"/>
                  <a:pt x="10" y="287"/>
                </a:cubicBezTo>
                <a:cubicBezTo>
                  <a:pt x="5" y="287"/>
                  <a:pt x="0" y="291"/>
                  <a:pt x="0" y="297"/>
                </a:cubicBezTo>
                <a:cubicBezTo>
                  <a:pt x="0" y="318"/>
                  <a:pt x="0" y="318"/>
                  <a:pt x="0" y="318"/>
                </a:cubicBezTo>
                <a:cubicBezTo>
                  <a:pt x="0" y="336"/>
                  <a:pt x="14" y="348"/>
                  <a:pt x="30" y="348"/>
                </a:cubicBezTo>
                <a:cubicBezTo>
                  <a:pt x="235" y="348"/>
                  <a:pt x="235" y="348"/>
                  <a:pt x="235" y="348"/>
                </a:cubicBezTo>
                <a:cubicBezTo>
                  <a:pt x="252" y="348"/>
                  <a:pt x="265" y="334"/>
                  <a:pt x="265" y="318"/>
                </a:cubicBezTo>
                <a:cubicBezTo>
                  <a:pt x="265" y="223"/>
                  <a:pt x="265" y="223"/>
                  <a:pt x="265" y="223"/>
                </a:cubicBezTo>
                <a:cubicBezTo>
                  <a:pt x="338" y="150"/>
                  <a:pt x="338" y="150"/>
                  <a:pt x="338" y="150"/>
                </a:cubicBezTo>
                <a:cubicBezTo>
                  <a:pt x="351" y="137"/>
                  <a:pt x="351" y="119"/>
                  <a:pt x="339" y="106"/>
                </a:cubicBezTo>
                <a:close/>
                <a:moveTo>
                  <a:pt x="205" y="35"/>
                </a:moveTo>
                <a:cubicBezTo>
                  <a:pt x="232" y="63"/>
                  <a:pt x="232" y="63"/>
                  <a:pt x="232" y="63"/>
                </a:cubicBezTo>
                <a:cubicBezTo>
                  <a:pt x="205" y="63"/>
                  <a:pt x="205" y="63"/>
                  <a:pt x="205" y="63"/>
                </a:cubicBezTo>
                <a:lnTo>
                  <a:pt x="205" y="35"/>
                </a:lnTo>
                <a:close/>
                <a:moveTo>
                  <a:pt x="31" y="327"/>
                </a:moveTo>
                <a:cubicBezTo>
                  <a:pt x="26" y="327"/>
                  <a:pt x="20" y="323"/>
                  <a:pt x="20" y="317"/>
                </a:cubicBezTo>
                <a:cubicBezTo>
                  <a:pt x="20" y="306"/>
                  <a:pt x="20" y="306"/>
                  <a:pt x="20" y="306"/>
                </a:cubicBezTo>
                <a:cubicBezTo>
                  <a:pt x="206" y="306"/>
                  <a:pt x="206" y="306"/>
                  <a:pt x="206" y="306"/>
                </a:cubicBezTo>
                <a:cubicBezTo>
                  <a:pt x="206" y="317"/>
                  <a:pt x="206" y="317"/>
                  <a:pt x="206" y="317"/>
                </a:cubicBezTo>
                <a:cubicBezTo>
                  <a:pt x="206" y="320"/>
                  <a:pt x="207" y="324"/>
                  <a:pt x="208" y="327"/>
                </a:cubicBezTo>
                <a:lnTo>
                  <a:pt x="31" y="327"/>
                </a:lnTo>
                <a:close/>
                <a:moveTo>
                  <a:pt x="236" y="328"/>
                </a:moveTo>
                <a:cubicBezTo>
                  <a:pt x="231" y="328"/>
                  <a:pt x="226" y="324"/>
                  <a:pt x="226" y="318"/>
                </a:cubicBezTo>
                <a:cubicBezTo>
                  <a:pt x="226" y="297"/>
                  <a:pt x="226" y="297"/>
                  <a:pt x="226" y="297"/>
                </a:cubicBezTo>
                <a:cubicBezTo>
                  <a:pt x="226" y="291"/>
                  <a:pt x="221" y="287"/>
                  <a:pt x="215" y="287"/>
                </a:cubicBezTo>
                <a:cubicBezTo>
                  <a:pt x="41" y="287"/>
                  <a:pt x="41" y="287"/>
                  <a:pt x="41" y="287"/>
                </a:cubicBezTo>
                <a:cubicBezTo>
                  <a:pt x="41" y="19"/>
                  <a:pt x="41" y="19"/>
                  <a:pt x="41" y="19"/>
                </a:cubicBezTo>
                <a:cubicBezTo>
                  <a:pt x="184" y="19"/>
                  <a:pt x="184" y="19"/>
                  <a:pt x="184" y="19"/>
                </a:cubicBezTo>
                <a:cubicBezTo>
                  <a:pt x="184" y="72"/>
                  <a:pt x="184" y="72"/>
                  <a:pt x="184" y="72"/>
                </a:cubicBezTo>
                <a:cubicBezTo>
                  <a:pt x="184" y="78"/>
                  <a:pt x="189" y="83"/>
                  <a:pt x="194" y="83"/>
                </a:cubicBezTo>
                <a:cubicBezTo>
                  <a:pt x="245" y="83"/>
                  <a:pt x="245" y="83"/>
                  <a:pt x="245" y="83"/>
                </a:cubicBezTo>
                <a:cubicBezTo>
                  <a:pt x="245" y="126"/>
                  <a:pt x="245" y="126"/>
                  <a:pt x="245" y="126"/>
                </a:cubicBezTo>
                <a:cubicBezTo>
                  <a:pt x="180" y="193"/>
                  <a:pt x="180" y="193"/>
                  <a:pt x="180" y="193"/>
                </a:cubicBezTo>
                <a:cubicBezTo>
                  <a:pt x="179" y="194"/>
                  <a:pt x="177" y="197"/>
                  <a:pt x="177" y="198"/>
                </a:cubicBezTo>
                <a:cubicBezTo>
                  <a:pt x="165" y="254"/>
                  <a:pt x="165" y="254"/>
                  <a:pt x="165" y="254"/>
                </a:cubicBezTo>
                <a:cubicBezTo>
                  <a:pt x="163" y="258"/>
                  <a:pt x="165" y="262"/>
                  <a:pt x="167" y="263"/>
                </a:cubicBezTo>
                <a:cubicBezTo>
                  <a:pt x="169" y="266"/>
                  <a:pt x="171" y="267"/>
                  <a:pt x="173" y="267"/>
                </a:cubicBezTo>
                <a:cubicBezTo>
                  <a:pt x="174" y="267"/>
                  <a:pt x="175" y="266"/>
                  <a:pt x="176" y="266"/>
                </a:cubicBezTo>
                <a:cubicBezTo>
                  <a:pt x="232" y="253"/>
                  <a:pt x="232" y="253"/>
                  <a:pt x="232" y="253"/>
                </a:cubicBezTo>
                <a:cubicBezTo>
                  <a:pt x="235" y="253"/>
                  <a:pt x="236" y="252"/>
                  <a:pt x="237" y="250"/>
                </a:cubicBezTo>
                <a:cubicBezTo>
                  <a:pt x="245" y="243"/>
                  <a:pt x="245" y="243"/>
                  <a:pt x="245" y="243"/>
                </a:cubicBezTo>
                <a:cubicBezTo>
                  <a:pt x="245" y="318"/>
                  <a:pt x="245" y="318"/>
                  <a:pt x="245" y="318"/>
                </a:cubicBezTo>
                <a:cubicBezTo>
                  <a:pt x="246" y="318"/>
                  <a:pt x="246" y="318"/>
                  <a:pt x="246" y="318"/>
                </a:cubicBezTo>
                <a:cubicBezTo>
                  <a:pt x="246" y="324"/>
                  <a:pt x="242" y="328"/>
                  <a:pt x="236" y="328"/>
                </a:cubicBezTo>
                <a:close/>
                <a:moveTo>
                  <a:pt x="194" y="221"/>
                </a:moveTo>
                <a:cubicBezTo>
                  <a:pt x="211" y="238"/>
                  <a:pt x="211" y="238"/>
                  <a:pt x="211" y="238"/>
                </a:cubicBezTo>
                <a:cubicBezTo>
                  <a:pt x="189" y="243"/>
                  <a:pt x="189" y="243"/>
                  <a:pt x="189" y="243"/>
                </a:cubicBezTo>
                <a:lnTo>
                  <a:pt x="194" y="221"/>
                </a:lnTo>
                <a:close/>
                <a:moveTo>
                  <a:pt x="231" y="229"/>
                </a:moveTo>
                <a:cubicBezTo>
                  <a:pt x="202" y="199"/>
                  <a:pt x="202" y="199"/>
                  <a:pt x="202" y="199"/>
                </a:cubicBezTo>
                <a:cubicBezTo>
                  <a:pt x="273" y="128"/>
                  <a:pt x="273" y="128"/>
                  <a:pt x="273" y="128"/>
                </a:cubicBezTo>
                <a:cubicBezTo>
                  <a:pt x="302" y="157"/>
                  <a:pt x="302" y="157"/>
                  <a:pt x="302" y="157"/>
                </a:cubicBezTo>
                <a:lnTo>
                  <a:pt x="231" y="229"/>
                </a:lnTo>
                <a:close/>
                <a:moveTo>
                  <a:pt x="324" y="134"/>
                </a:moveTo>
                <a:cubicBezTo>
                  <a:pt x="318" y="142"/>
                  <a:pt x="318" y="142"/>
                  <a:pt x="318" y="142"/>
                </a:cubicBezTo>
                <a:cubicBezTo>
                  <a:pt x="288" y="113"/>
                  <a:pt x="288" y="113"/>
                  <a:pt x="288" y="113"/>
                </a:cubicBezTo>
                <a:cubicBezTo>
                  <a:pt x="295" y="106"/>
                  <a:pt x="295" y="106"/>
                  <a:pt x="295" y="106"/>
                </a:cubicBezTo>
                <a:cubicBezTo>
                  <a:pt x="297" y="104"/>
                  <a:pt x="300" y="103"/>
                  <a:pt x="302" y="103"/>
                </a:cubicBezTo>
                <a:cubicBezTo>
                  <a:pt x="305" y="103"/>
                  <a:pt x="307" y="104"/>
                  <a:pt x="309" y="106"/>
                </a:cubicBezTo>
                <a:cubicBezTo>
                  <a:pt x="323" y="120"/>
                  <a:pt x="323" y="120"/>
                  <a:pt x="323" y="120"/>
                </a:cubicBezTo>
                <a:cubicBezTo>
                  <a:pt x="329" y="124"/>
                  <a:pt x="329" y="132"/>
                  <a:pt x="324" y="13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1" name="Freeform 79">
            <a:extLst>
              <a:ext uri="{FF2B5EF4-FFF2-40B4-BE49-F238E27FC236}">
                <a16:creationId xmlns:a16="http://schemas.microsoft.com/office/drawing/2014/main" id="{AAA5223B-4899-5D36-DCC7-7196B9458B26}"/>
              </a:ext>
            </a:extLst>
          </p:cNvPr>
          <p:cNvSpPr>
            <a:spLocks noEditPoints="1"/>
          </p:cNvSpPr>
          <p:nvPr/>
        </p:nvSpPr>
        <p:spPr bwMode="auto">
          <a:xfrm>
            <a:off x="5115547" y="3562453"/>
            <a:ext cx="226612" cy="259411"/>
          </a:xfrm>
          <a:custGeom>
            <a:avLst/>
            <a:gdLst>
              <a:gd name="T0" fmla="*/ 213 w 304"/>
              <a:gd name="T1" fmla="*/ 224 h 348"/>
              <a:gd name="T2" fmla="*/ 222 w 304"/>
              <a:gd name="T3" fmla="*/ 183 h 348"/>
              <a:gd name="T4" fmla="*/ 264 w 304"/>
              <a:gd name="T5" fmla="*/ 92 h 348"/>
              <a:gd name="T6" fmla="*/ 133 w 304"/>
              <a:gd name="T7" fmla="*/ 0 h 348"/>
              <a:gd name="T8" fmla="*/ 41 w 304"/>
              <a:gd name="T9" fmla="*/ 133 h 348"/>
              <a:gd name="T10" fmla="*/ 102 w 304"/>
              <a:gd name="T11" fmla="*/ 214 h 348"/>
              <a:gd name="T12" fmla="*/ 50 w 304"/>
              <a:gd name="T13" fmla="*/ 224 h 348"/>
              <a:gd name="T14" fmla="*/ 0 w 304"/>
              <a:gd name="T15" fmla="*/ 337 h 348"/>
              <a:gd name="T16" fmla="*/ 294 w 304"/>
              <a:gd name="T17" fmla="*/ 348 h 348"/>
              <a:gd name="T18" fmla="*/ 304 w 304"/>
              <a:gd name="T19" fmla="*/ 275 h 348"/>
              <a:gd name="T20" fmla="*/ 203 w 304"/>
              <a:gd name="T21" fmla="*/ 173 h 348"/>
              <a:gd name="T22" fmla="*/ 132 w 304"/>
              <a:gd name="T23" fmla="*/ 203 h 348"/>
              <a:gd name="T24" fmla="*/ 102 w 304"/>
              <a:gd name="T25" fmla="*/ 122 h 348"/>
              <a:gd name="T26" fmla="*/ 172 w 304"/>
              <a:gd name="T27" fmla="*/ 101 h 348"/>
              <a:gd name="T28" fmla="*/ 203 w 304"/>
              <a:gd name="T29" fmla="*/ 173 h 348"/>
              <a:gd name="T30" fmla="*/ 181 w 304"/>
              <a:gd name="T31" fmla="*/ 71 h 348"/>
              <a:gd name="T32" fmla="*/ 203 w 304"/>
              <a:gd name="T33" fmla="*/ 92 h 348"/>
              <a:gd name="T34" fmla="*/ 243 w 304"/>
              <a:gd name="T35" fmla="*/ 133 h 348"/>
              <a:gd name="T36" fmla="*/ 222 w 304"/>
              <a:gd name="T37" fmla="*/ 103 h 348"/>
              <a:gd name="T38" fmla="*/ 243 w 304"/>
              <a:gd name="T39" fmla="*/ 113 h 348"/>
              <a:gd name="T40" fmla="*/ 80 w 304"/>
              <a:gd name="T41" fmla="*/ 160 h 348"/>
              <a:gd name="T42" fmla="*/ 60 w 304"/>
              <a:gd name="T43" fmla="*/ 112 h 348"/>
              <a:gd name="T44" fmla="*/ 80 w 304"/>
              <a:gd name="T45" fmla="*/ 101 h 348"/>
              <a:gd name="T46" fmla="*/ 82 w 304"/>
              <a:gd name="T47" fmla="*/ 82 h 348"/>
              <a:gd name="T48" fmla="*/ 60 w 304"/>
              <a:gd name="T49" fmla="*/ 83 h 348"/>
              <a:gd name="T50" fmla="*/ 171 w 304"/>
              <a:gd name="T51" fmla="*/ 21 h 348"/>
              <a:gd name="T52" fmla="*/ 232 w 304"/>
              <a:gd name="T53" fmla="*/ 82 h 348"/>
              <a:gd name="T54" fmla="*/ 171 w 304"/>
              <a:gd name="T55" fmla="*/ 41 h 348"/>
              <a:gd name="T56" fmla="*/ 82 w 304"/>
              <a:gd name="T57" fmla="*/ 82 h 348"/>
              <a:gd name="T58" fmla="*/ 101 w 304"/>
              <a:gd name="T59" fmla="*/ 91 h 348"/>
              <a:gd name="T60" fmla="*/ 161 w 304"/>
              <a:gd name="T61" fmla="*/ 61 h 348"/>
              <a:gd name="T62" fmla="*/ 131 w 304"/>
              <a:gd name="T63" fmla="*/ 101 h 348"/>
              <a:gd name="T64" fmla="*/ 142 w 304"/>
              <a:gd name="T65" fmla="*/ 327 h 348"/>
              <a:gd name="T66" fmla="*/ 19 w 304"/>
              <a:gd name="T67" fmla="*/ 275 h 348"/>
              <a:gd name="T68" fmla="*/ 86 w 304"/>
              <a:gd name="T69" fmla="*/ 245 h 348"/>
              <a:gd name="T70" fmla="*/ 142 w 304"/>
              <a:gd name="T71" fmla="*/ 327 h 348"/>
              <a:gd name="T72" fmla="*/ 120 w 304"/>
              <a:gd name="T73" fmla="*/ 223 h 348"/>
              <a:gd name="T74" fmla="*/ 171 w 304"/>
              <a:gd name="T75" fmla="*/ 224 h 348"/>
              <a:gd name="T76" fmla="*/ 193 w 304"/>
              <a:gd name="T77" fmla="*/ 238 h 348"/>
              <a:gd name="T78" fmla="*/ 109 w 304"/>
              <a:gd name="T79" fmla="*/ 238 h 348"/>
              <a:gd name="T80" fmla="*/ 161 w 304"/>
              <a:gd name="T81" fmla="*/ 327 h 348"/>
              <a:gd name="T82" fmla="*/ 217 w 304"/>
              <a:gd name="T83" fmla="*/ 245 h 348"/>
              <a:gd name="T84" fmla="*/ 283 w 304"/>
              <a:gd name="T85" fmla="*/ 275 h 348"/>
              <a:gd name="T86" fmla="*/ 234 w 304"/>
              <a:gd name="T87" fmla="*/ 284 h 348"/>
              <a:gd name="T88" fmla="*/ 203 w 304"/>
              <a:gd name="T89" fmla="*/ 294 h 348"/>
              <a:gd name="T90" fmla="*/ 234 w 304"/>
              <a:gd name="T91" fmla="*/ 305 h 348"/>
              <a:gd name="T92" fmla="*/ 234 w 304"/>
              <a:gd name="T93" fmla="*/ 28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04" h="348">
                <a:moveTo>
                  <a:pt x="253" y="224"/>
                </a:moveTo>
                <a:cubicBezTo>
                  <a:pt x="213" y="224"/>
                  <a:pt x="213" y="224"/>
                  <a:pt x="213" y="224"/>
                </a:cubicBezTo>
                <a:cubicBezTo>
                  <a:pt x="207" y="224"/>
                  <a:pt x="203" y="220"/>
                  <a:pt x="203" y="214"/>
                </a:cubicBezTo>
                <a:cubicBezTo>
                  <a:pt x="213" y="207"/>
                  <a:pt x="220" y="195"/>
                  <a:pt x="222" y="183"/>
                </a:cubicBezTo>
                <a:cubicBezTo>
                  <a:pt x="245" y="178"/>
                  <a:pt x="264" y="157"/>
                  <a:pt x="264" y="133"/>
                </a:cubicBezTo>
                <a:cubicBezTo>
                  <a:pt x="264" y="92"/>
                  <a:pt x="264" y="92"/>
                  <a:pt x="264" y="92"/>
                </a:cubicBezTo>
                <a:cubicBezTo>
                  <a:pt x="264" y="41"/>
                  <a:pt x="222" y="0"/>
                  <a:pt x="172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82" y="0"/>
                  <a:pt x="41" y="42"/>
                  <a:pt x="41" y="92"/>
                </a:cubicBezTo>
                <a:cubicBezTo>
                  <a:pt x="41" y="133"/>
                  <a:pt x="41" y="133"/>
                  <a:pt x="41" y="133"/>
                </a:cubicBezTo>
                <a:cubicBezTo>
                  <a:pt x="41" y="158"/>
                  <a:pt x="60" y="178"/>
                  <a:pt x="83" y="183"/>
                </a:cubicBezTo>
                <a:cubicBezTo>
                  <a:pt x="84" y="195"/>
                  <a:pt x="92" y="207"/>
                  <a:pt x="102" y="214"/>
                </a:cubicBezTo>
                <a:cubicBezTo>
                  <a:pt x="101" y="220"/>
                  <a:pt x="96" y="224"/>
                  <a:pt x="91" y="224"/>
                </a:cubicBezTo>
                <a:cubicBezTo>
                  <a:pt x="50" y="224"/>
                  <a:pt x="50" y="224"/>
                  <a:pt x="50" y="224"/>
                </a:cubicBezTo>
                <a:cubicBezTo>
                  <a:pt x="23" y="224"/>
                  <a:pt x="0" y="247"/>
                  <a:pt x="0" y="275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4"/>
                  <a:pt x="4" y="348"/>
                  <a:pt x="10" y="348"/>
                </a:cubicBezTo>
                <a:cubicBezTo>
                  <a:pt x="294" y="348"/>
                  <a:pt x="294" y="348"/>
                  <a:pt x="294" y="348"/>
                </a:cubicBezTo>
                <a:cubicBezTo>
                  <a:pt x="300" y="348"/>
                  <a:pt x="304" y="344"/>
                  <a:pt x="304" y="337"/>
                </a:cubicBezTo>
                <a:cubicBezTo>
                  <a:pt x="304" y="275"/>
                  <a:pt x="304" y="275"/>
                  <a:pt x="304" y="275"/>
                </a:cubicBezTo>
                <a:cubicBezTo>
                  <a:pt x="304" y="247"/>
                  <a:pt x="281" y="224"/>
                  <a:pt x="253" y="224"/>
                </a:cubicBezTo>
                <a:close/>
                <a:moveTo>
                  <a:pt x="203" y="173"/>
                </a:moveTo>
                <a:cubicBezTo>
                  <a:pt x="203" y="191"/>
                  <a:pt x="189" y="203"/>
                  <a:pt x="172" y="203"/>
                </a:cubicBezTo>
                <a:cubicBezTo>
                  <a:pt x="132" y="203"/>
                  <a:pt x="132" y="203"/>
                  <a:pt x="132" y="203"/>
                </a:cubicBezTo>
                <a:cubicBezTo>
                  <a:pt x="115" y="203"/>
                  <a:pt x="102" y="189"/>
                  <a:pt x="102" y="173"/>
                </a:cubicBezTo>
                <a:cubicBezTo>
                  <a:pt x="102" y="122"/>
                  <a:pt x="102" y="122"/>
                  <a:pt x="102" y="122"/>
                </a:cubicBezTo>
                <a:cubicBezTo>
                  <a:pt x="132" y="122"/>
                  <a:pt x="132" y="122"/>
                  <a:pt x="132" y="122"/>
                </a:cubicBezTo>
                <a:cubicBezTo>
                  <a:pt x="148" y="122"/>
                  <a:pt x="163" y="114"/>
                  <a:pt x="172" y="101"/>
                </a:cubicBezTo>
                <a:cubicBezTo>
                  <a:pt x="180" y="110"/>
                  <a:pt x="191" y="119"/>
                  <a:pt x="203" y="121"/>
                </a:cubicBezTo>
                <a:lnTo>
                  <a:pt x="203" y="173"/>
                </a:lnTo>
                <a:close/>
                <a:moveTo>
                  <a:pt x="203" y="100"/>
                </a:moveTo>
                <a:cubicBezTo>
                  <a:pt x="191" y="96"/>
                  <a:pt x="181" y="85"/>
                  <a:pt x="181" y="71"/>
                </a:cubicBezTo>
                <a:cubicBezTo>
                  <a:pt x="181" y="63"/>
                  <a:pt x="181" y="63"/>
                  <a:pt x="181" y="63"/>
                </a:cubicBezTo>
                <a:cubicBezTo>
                  <a:pt x="193" y="68"/>
                  <a:pt x="203" y="78"/>
                  <a:pt x="203" y="92"/>
                </a:cubicBezTo>
                <a:lnTo>
                  <a:pt x="203" y="100"/>
                </a:lnTo>
                <a:close/>
                <a:moveTo>
                  <a:pt x="243" y="133"/>
                </a:moveTo>
                <a:cubicBezTo>
                  <a:pt x="243" y="145"/>
                  <a:pt x="235" y="157"/>
                  <a:pt x="222" y="161"/>
                </a:cubicBezTo>
                <a:cubicBezTo>
                  <a:pt x="222" y="103"/>
                  <a:pt x="222" y="103"/>
                  <a:pt x="222" y="103"/>
                </a:cubicBezTo>
                <a:cubicBezTo>
                  <a:pt x="232" y="103"/>
                  <a:pt x="232" y="103"/>
                  <a:pt x="232" y="103"/>
                </a:cubicBezTo>
                <a:cubicBezTo>
                  <a:pt x="239" y="103"/>
                  <a:pt x="243" y="108"/>
                  <a:pt x="243" y="113"/>
                </a:cubicBezTo>
                <a:lnTo>
                  <a:pt x="243" y="133"/>
                </a:lnTo>
                <a:close/>
                <a:moveTo>
                  <a:pt x="80" y="160"/>
                </a:moveTo>
                <a:cubicBezTo>
                  <a:pt x="69" y="156"/>
                  <a:pt x="60" y="145"/>
                  <a:pt x="60" y="132"/>
                </a:cubicBezTo>
                <a:cubicBezTo>
                  <a:pt x="60" y="112"/>
                  <a:pt x="60" y="112"/>
                  <a:pt x="60" y="112"/>
                </a:cubicBezTo>
                <a:cubicBezTo>
                  <a:pt x="60" y="106"/>
                  <a:pt x="64" y="101"/>
                  <a:pt x="70" y="101"/>
                </a:cubicBezTo>
                <a:cubicBezTo>
                  <a:pt x="80" y="101"/>
                  <a:pt x="80" y="101"/>
                  <a:pt x="80" y="101"/>
                </a:cubicBezTo>
                <a:lnTo>
                  <a:pt x="80" y="160"/>
                </a:lnTo>
                <a:close/>
                <a:moveTo>
                  <a:pt x="82" y="82"/>
                </a:moveTo>
                <a:cubicBezTo>
                  <a:pt x="70" y="82"/>
                  <a:pt x="70" y="82"/>
                  <a:pt x="70" y="82"/>
                </a:cubicBezTo>
                <a:cubicBezTo>
                  <a:pt x="66" y="82"/>
                  <a:pt x="62" y="82"/>
                  <a:pt x="60" y="83"/>
                </a:cubicBezTo>
                <a:cubicBezTo>
                  <a:pt x="65" y="48"/>
                  <a:pt x="96" y="21"/>
                  <a:pt x="131" y="21"/>
                </a:cubicBezTo>
                <a:cubicBezTo>
                  <a:pt x="171" y="21"/>
                  <a:pt x="171" y="21"/>
                  <a:pt x="171" y="21"/>
                </a:cubicBezTo>
                <a:cubicBezTo>
                  <a:pt x="207" y="21"/>
                  <a:pt x="237" y="48"/>
                  <a:pt x="241" y="83"/>
                </a:cubicBezTo>
                <a:cubicBezTo>
                  <a:pt x="239" y="82"/>
                  <a:pt x="236" y="82"/>
                  <a:pt x="232" y="82"/>
                </a:cubicBezTo>
                <a:cubicBezTo>
                  <a:pt x="221" y="82"/>
                  <a:pt x="221" y="82"/>
                  <a:pt x="221" y="82"/>
                </a:cubicBezTo>
                <a:cubicBezTo>
                  <a:pt x="217" y="58"/>
                  <a:pt x="195" y="41"/>
                  <a:pt x="171" y="41"/>
                </a:cubicBezTo>
                <a:cubicBezTo>
                  <a:pt x="131" y="41"/>
                  <a:pt x="131" y="41"/>
                  <a:pt x="131" y="41"/>
                </a:cubicBezTo>
                <a:cubicBezTo>
                  <a:pt x="107" y="41"/>
                  <a:pt x="85" y="58"/>
                  <a:pt x="82" y="82"/>
                </a:cubicBezTo>
                <a:close/>
                <a:moveTo>
                  <a:pt x="101" y="101"/>
                </a:moveTo>
                <a:cubicBezTo>
                  <a:pt x="101" y="91"/>
                  <a:pt x="101" y="91"/>
                  <a:pt x="101" y="91"/>
                </a:cubicBezTo>
                <a:cubicBezTo>
                  <a:pt x="101" y="73"/>
                  <a:pt x="115" y="61"/>
                  <a:pt x="131" y="61"/>
                </a:cubicBezTo>
                <a:cubicBezTo>
                  <a:pt x="161" y="61"/>
                  <a:pt x="161" y="61"/>
                  <a:pt x="161" y="61"/>
                </a:cubicBezTo>
                <a:cubicBezTo>
                  <a:pt x="161" y="71"/>
                  <a:pt x="161" y="71"/>
                  <a:pt x="161" y="71"/>
                </a:cubicBezTo>
                <a:cubicBezTo>
                  <a:pt x="161" y="89"/>
                  <a:pt x="147" y="101"/>
                  <a:pt x="131" y="101"/>
                </a:cubicBezTo>
                <a:lnTo>
                  <a:pt x="101" y="101"/>
                </a:lnTo>
                <a:close/>
                <a:moveTo>
                  <a:pt x="142" y="327"/>
                </a:moveTo>
                <a:cubicBezTo>
                  <a:pt x="19" y="327"/>
                  <a:pt x="19" y="327"/>
                  <a:pt x="19" y="327"/>
                </a:cubicBezTo>
                <a:cubicBezTo>
                  <a:pt x="19" y="275"/>
                  <a:pt x="19" y="275"/>
                  <a:pt x="19" y="275"/>
                </a:cubicBezTo>
                <a:cubicBezTo>
                  <a:pt x="19" y="257"/>
                  <a:pt x="33" y="245"/>
                  <a:pt x="49" y="245"/>
                </a:cubicBezTo>
                <a:cubicBezTo>
                  <a:pt x="86" y="245"/>
                  <a:pt x="86" y="245"/>
                  <a:pt x="86" y="245"/>
                </a:cubicBezTo>
                <a:cubicBezTo>
                  <a:pt x="142" y="299"/>
                  <a:pt x="142" y="299"/>
                  <a:pt x="142" y="299"/>
                </a:cubicBezTo>
                <a:lnTo>
                  <a:pt x="142" y="327"/>
                </a:lnTo>
                <a:close/>
                <a:moveTo>
                  <a:pt x="109" y="238"/>
                </a:moveTo>
                <a:cubicBezTo>
                  <a:pt x="113" y="234"/>
                  <a:pt x="118" y="229"/>
                  <a:pt x="120" y="223"/>
                </a:cubicBezTo>
                <a:cubicBezTo>
                  <a:pt x="122" y="224"/>
                  <a:pt x="128" y="224"/>
                  <a:pt x="131" y="224"/>
                </a:cubicBezTo>
                <a:cubicBezTo>
                  <a:pt x="171" y="224"/>
                  <a:pt x="171" y="224"/>
                  <a:pt x="171" y="224"/>
                </a:cubicBezTo>
                <a:cubicBezTo>
                  <a:pt x="175" y="224"/>
                  <a:pt x="180" y="224"/>
                  <a:pt x="182" y="223"/>
                </a:cubicBezTo>
                <a:cubicBezTo>
                  <a:pt x="185" y="229"/>
                  <a:pt x="189" y="234"/>
                  <a:pt x="193" y="238"/>
                </a:cubicBezTo>
                <a:cubicBezTo>
                  <a:pt x="152" y="281"/>
                  <a:pt x="152" y="281"/>
                  <a:pt x="152" y="281"/>
                </a:cubicBezTo>
                <a:lnTo>
                  <a:pt x="109" y="238"/>
                </a:lnTo>
                <a:close/>
                <a:moveTo>
                  <a:pt x="283" y="327"/>
                </a:moveTo>
                <a:cubicBezTo>
                  <a:pt x="161" y="327"/>
                  <a:pt x="161" y="327"/>
                  <a:pt x="161" y="327"/>
                </a:cubicBezTo>
                <a:cubicBezTo>
                  <a:pt x="161" y="299"/>
                  <a:pt x="161" y="299"/>
                  <a:pt x="161" y="299"/>
                </a:cubicBezTo>
                <a:cubicBezTo>
                  <a:pt x="217" y="245"/>
                  <a:pt x="217" y="245"/>
                  <a:pt x="217" y="245"/>
                </a:cubicBezTo>
                <a:cubicBezTo>
                  <a:pt x="253" y="245"/>
                  <a:pt x="253" y="245"/>
                  <a:pt x="253" y="245"/>
                </a:cubicBezTo>
                <a:cubicBezTo>
                  <a:pt x="271" y="245"/>
                  <a:pt x="283" y="258"/>
                  <a:pt x="283" y="275"/>
                </a:cubicBezTo>
                <a:lnTo>
                  <a:pt x="283" y="327"/>
                </a:lnTo>
                <a:close/>
                <a:moveTo>
                  <a:pt x="234" y="284"/>
                </a:moveTo>
                <a:cubicBezTo>
                  <a:pt x="213" y="284"/>
                  <a:pt x="213" y="284"/>
                  <a:pt x="213" y="284"/>
                </a:cubicBezTo>
                <a:cubicBezTo>
                  <a:pt x="208" y="284"/>
                  <a:pt x="203" y="289"/>
                  <a:pt x="203" y="294"/>
                </a:cubicBezTo>
                <a:cubicBezTo>
                  <a:pt x="203" y="300"/>
                  <a:pt x="208" y="305"/>
                  <a:pt x="213" y="305"/>
                </a:cubicBezTo>
                <a:cubicBezTo>
                  <a:pt x="234" y="305"/>
                  <a:pt x="234" y="305"/>
                  <a:pt x="234" y="305"/>
                </a:cubicBezTo>
                <a:cubicBezTo>
                  <a:pt x="240" y="305"/>
                  <a:pt x="245" y="300"/>
                  <a:pt x="245" y="294"/>
                </a:cubicBezTo>
                <a:cubicBezTo>
                  <a:pt x="245" y="289"/>
                  <a:pt x="240" y="284"/>
                  <a:pt x="234" y="2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2" name="Freeform 80">
            <a:extLst>
              <a:ext uri="{FF2B5EF4-FFF2-40B4-BE49-F238E27FC236}">
                <a16:creationId xmlns:a16="http://schemas.microsoft.com/office/drawing/2014/main" id="{1FA7068C-875A-5694-1DCB-07ECD58C00DF}"/>
              </a:ext>
            </a:extLst>
          </p:cNvPr>
          <p:cNvSpPr>
            <a:spLocks noEditPoints="1"/>
          </p:cNvSpPr>
          <p:nvPr/>
        </p:nvSpPr>
        <p:spPr bwMode="auto">
          <a:xfrm>
            <a:off x="5099148" y="3017541"/>
            <a:ext cx="259411" cy="257175"/>
          </a:xfrm>
          <a:custGeom>
            <a:avLst/>
            <a:gdLst>
              <a:gd name="T0" fmla="*/ 128 w 348"/>
              <a:gd name="T1" fmla="*/ 208 h 345"/>
              <a:gd name="T2" fmla="*/ 143 w 348"/>
              <a:gd name="T3" fmla="*/ 171 h 345"/>
              <a:gd name="T4" fmla="*/ 92 w 348"/>
              <a:gd name="T5" fmla="*/ 121 h 345"/>
              <a:gd name="T6" fmla="*/ 41 w 348"/>
              <a:gd name="T7" fmla="*/ 171 h 345"/>
              <a:gd name="T8" fmla="*/ 56 w 348"/>
              <a:gd name="T9" fmla="*/ 208 h 345"/>
              <a:gd name="T10" fmla="*/ 0 w 348"/>
              <a:gd name="T11" fmla="*/ 293 h 345"/>
              <a:gd name="T12" fmla="*/ 0 w 348"/>
              <a:gd name="T13" fmla="*/ 335 h 345"/>
              <a:gd name="T14" fmla="*/ 13 w 348"/>
              <a:gd name="T15" fmla="*/ 345 h 345"/>
              <a:gd name="T16" fmla="*/ 174 w 348"/>
              <a:gd name="T17" fmla="*/ 345 h 345"/>
              <a:gd name="T18" fmla="*/ 184 w 348"/>
              <a:gd name="T19" fmla="*/ 335 h 345"/>
              <a:gd name="T20" fmla="*/ 184 w 348"/>
              <a:gd name="T21" fmla="*/ 293 h 345"/>
              <a:gd name="T22" fmla="*/ 128 w 348"/>
              <a:gd name="T23" fmla="*/ 208 h 345"/>
              <a:gd name="T24" fmla="*/ 93 w 348"/>
              <a:gd name="T25" fmla="*/ 139 h 345"/>
              <a:gd name="T26" fmla="*/ 124 w 348"/>
              <a:gd name="T27" fmla="*/ 170 h 345"/>
              <a:gd name="T28" fmla="*/ 93 w 348"/>
              <a:gd name="T29" fmla="*/ 199 h 345"/>
              <a:gd name="T30" fmla="*/ 63 w 348"/>
              <a:gd name="T31" fmla="*/ 170 h 345"/>
              <a:gd name="T32" fmla="*/ 93 w 348"/>
              <a:gd name="T33" fmla="*/ 139 h 345"/>
              <a:gd name="T34" fmla="*/ 162 w 348"/>
              <a:gd name="T35" fmla="*/ 324 h 345"/>
              <a:gd name="T36" fmla="*/ 22 w 348"/>
              <a:gd name="T37" fmla="*/ 324 h 345"/>
              <a:gd name="T38" fmla="*/ 22 w 348"/>
              <a:gd name="T39" fmla="*/ 291 h 345"/>
              <a:gd name="T40" fmla="*/ 92 w 348"/>
              <a:gd name="T41" fmla="*/ 220 h 345"/>
              <a:gd name="T42" fmla="*/ 162 w 348"/>
              <a:gd name="T43" fmla="*/ 291 h 345"/>
              <a:gd name="T44" fmla="*/ 162 w 348"/>
              <a:gd name="T45" fmla="*/ 324 h 345"/>
              <a:gd name="T46" fmla="*/ 256 w 348"/>
              <a:gd name="T47" fmla="*/ 0 h 345"/>
              <a:gd name="T48" fmla="*/ 165 w 348"/>
              <a:gd name="T49" fmla="*/ 90 h 345"/>
              <a:gd name="T50" fmla="*/ 176 w 348"/>
              <a:gd name="T51" fmla="*/ 134 h 345"/>
              <a:gd name="T52" fmla="*/ 165 w 348"/>
              <a:gd name="T53" fmla="*/ 167 h 345"/>
              <a:gd name="T54" fmla="*/ 166 w 348"/>
              <a:gd name="T55" fmla="*/ 178 h 345"/>
              <a:gd name="T56" fmla="*/ 177 w 348"/>
              <a:gd name="T57" fmla="*/ 181 h 345"/>
              <a:gd name="T58" fmla="*/ 215 w 348"/>
              <a:gd name="T59" fmla="*/ 172 h 345"/>
              <a:gd name="T60" fmla="*/ 257 w 348"/>
              <a:gd name="T61" fmla="*/ 181 h 345"/>
              <a:gd name="T62" fmla="*/ 348 w 348"/>
              <a:gd name="T63" fmla="*/ 91 h 345"/>
              <a:gd name="T64" fmla="*/ 256 w 348"/>
              <a:gd name="T65" fmla="*/ 0 h 345"/>
              <a:gd name="T66" fmla="*/ 256 w 348"/>
              <a:gd name="T67" fmla="*/ 161 h 345"/>
              <a:gd name="T68" fmla="*/ 221 w 348"/>
              <a:gd name="T69" fmla="*/ 152 h 345"/>
              <a:gd name="T70" fmla="*/ 214 w 348"/>
              <a:gd name="T71" fmla="*/ 151 h 345"/>
              <a:gd name="T72" fmla="*/ 191 w 348"/>
              <a:gd name="T73" fmla="*/ 156 h 345"/>
              <a:gd name="T74" fmla="*/ 198 w 348"/>
              <a:gd name="T75" fmla="*/ 135 h 345"/>
              <a:gd name="T76" fmla="*/ 197 w 348"/>
              <a:gd name="T77" fmla="*/ 128 h 345"/>
              <a:gd name="T78" fmla="*/ 185 w 348"/>
              <a:gd name="T79" fmla="*/ 90 h 345"/>
              <a:gd name="T80" fmla="*/ 257 w 348"/>
              <a:gd name="T81" fmla="*/ 19 h 345"/>
              <a:gd name="T82" fmla="*/ 328 w 348"/>
              <a:gd name="T83" fmla="*/ 90 h 345"/>
              <a:gd name="T84" fmla="*/ 256 w 348"/>
              <a:gd name="T85" fmla="*/ 161 h 345"/>
              <a:gd name="T86" fmla="*/ 255 w 348"/>
              <a:gd name="T87" fmla="*/ 49 h 345"/>
              <a:gd name="T88" fmla="*/ 245 w 348"/>
              <a:gd name="T89" fmla="*/ 60 h 345"/>
              <a:gd name="T90" fmla="*/ 255 w 348"/>
              <a:gd name="T91" fmla="*/ 70 h 345"/>
              <a:gd name="T92" fmla="*/ 265 w 348"/>
              <a:gd name="T93" fmla="*/ 60 h 345"/>
              <a:gd name="T94" fmla="*/ 255 w 348"/>
              <a:gd name="T95" fmla="*/ 49 h 345"/>
              <a:gd name="T96" fmla="*/ 255 w 348"/>
              <a:gd name="T97" fmla="*/ 79 h 345"/>
              <a:gd name="T98" fmla="*/ 245 w 348"/>
              <a:gd name="T99" fmla="*/ 91 h 345"/>
              <a:gd name="T100" fmla="*/ 245 w 348"/>
              <a:gd name="T101" fmla="*/ 130 h 345"/>
              <a:gd name="T102" fmla="*/ 255 w 348"/>
              <a:gd name="T103" fmla="*/ 141 h 345"/>
              <a:gd name="T104" fmla="*/ 265 w 348"/>
              <a:gd name="T105" fmla="*/ 130 h 345"/>
              <a:gd name="T106" fmla="*/ 265 w 348"/>
              <a:gd name="T107" fmla="*/ 91 h 345"/>
              <a:gd name="T108" fmla="*/ 255 w 348"/>
              <a:gd name="T109" fmla="*/ 79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48" h="345">
                <a:moveTo>
                  <a:pt x="128" y="208"/>
                </a:moveTo>
                <a:cubicBezTo>
                  <a:pt x="138" y="198"/>
                  <a:pt x="143" y="185"/>
                  <a:pt x="143" y="171"/>
                </a:cubicBezTo>
                <a:cubicBezTo>
                  <a:pt x="143" y="144"/>
                  <a:pt x="120" y="121"/>
                  <a:pt x="92" y="121"/>
                </a:cubicBezTo>
                <a:cubicBezTo>
                  <a:pt x="65" y="121"/>
                  <a:pt x="41" y="144"/>
                  <a:pt x="41" y="171"/>
                </a:cubicBezTo>
                <a:cubicBezTo>
                  <a:pt x="41" y="185"/>
                  <a:pt x="46" y="199"/>
                  <a:pt x="56" y="208"/>
                </a:cubicBezTo>
                <a:cubicBezTo>
                  <a:pt x="24" y="222"/>
                  <a:pt x="0" y="255"/>
                  <a:pt x="0" y="293"/>
                </a:cubicBezTo>
                <a:cubicBezTo>
                  <a:pt x="0" y="335"/>
                  <a:pt x="0" y="335"/>
                  <a:pt x="0" y="335"/>
                </a:cubicBezTo>
                <a:cubicBezTo>
                  <a:pt x="2" y="340"/>
                  <a:pt x="6" y="345"/>
                  <a:pt x="13" y="345"/>
                </a:cubicBezTo>
                <a:cubicBezTo>
                  <a:pt x="174" y="345"/>
                  <a:pt x="174" y="345"/>
                  <a:pt x="174" y="345"/>
                </a:cubicBezTo>
                <a:cubicBezTo>
                  <a:pt x="180" y="345"/>
                  <a:pt x="184" y="340"/>
                  <a:pt x="184" y="335"/>
                </a:cubicBezTo>
                <a:cubicBezTo>
                  <a:pt x="184" y="293"/>
                  <a:pt x="184" y="293"/>
                  <a:pt x="184" y="293"/>
                </a:cubicBezTo>
                <a:cubicBezTo>
                  <a:pt x="184" y="255"/>
                  <a:pt x="161" y="222"/>
                  <a:pt x="128" y="208"/>
                </a:cubicBezTo>
                <a:close/>
                <a:moveTo>
                  <a:pt x="93" y="139"/>
                </a:moveTo>
                <a:cubicBezTo>
                  <a:pt x="110" y="139"/>
                  <a:pt x="124" y="153"/>
                  <a:pt x="124" y="170"/>
                </a:cubicBezTo>
                <a:cubicBezTo>
                  <a:pt x="124" y="185"/>
                  <a:pt x="110" y="199"/>
                  <a:pt x="93" y="199"/>
                </a:cubicBezTo>
                <a:cubicBezTo>
                  <a:pt x="77" y="199"/>
                  <a:pt x="63" y="185"/>
                  <a:pt x="63" y="170"/>
                </a:cubicBezTo>
                <a:cubicBezTo>
                  <a:pt x="63" y="155"/>
                  <a:pt x="77" y="139"/>
                  <a:pt x="93" y="139"/>
                </a:cubicBezTo>
                <a:close/>
                <a:moveTo>
                  <a:pt x="162" y="324"/>
                </a:moveTo>
                <a:cubicBezTo>
                  <a:pt x="22" y="324"/>
                  <a:pt x="22" y="324"/>
                  <a:pt x="22" y="324"/>
                </a:cubicBezTo>
                <a:cubicBezTo>
                  <a:pt x="22" y="291"/>
                  <a:pt x="22" y="291"/>
                  <a:pt x="22" y="291"/>
                </a:cubicBezTo>
                <a:cubicBezTo>
                  <a:pt x="22" y="253"/>
                  <a:pt x="54" y="220"/>
                  <a:pt x="92" y="220"/>
                </a:cubicBezTo>
                <a:cubicBezTo>
                  <a:pt x="131" y="220"/>
                  <a:pt x="162" y="253"/>
                  <a:pt x="162" y="291"/>
                </a:cubicBezTo>
                <a:lnTo>
                  <a:pt x="162" y="324"/>
                </a:lnTo>
                <a:close/>
                <a:moveTo>
                  <a:pt x="256" y="0"/>
                </a:moveTo>
                <a:cubicBezTo>
                  <a:pt x="205" y="0"/>
                  <a:pt x="165" y="41"/>
                  <a:pt x="165" y="90"/>
                </a:cubicBezTo>
                <a:cubicBezTo>
                  <a:pt x="165" y="106"/>
                  <a:pt x="168" y="121"/>
                  <a:pt x="176" y="134"/>
                </a:cubicBezTo>
                <a:cubicBezTo>
                  <a:pt x="165" y="167"/>
                  <a:pt x="165" y="167"/>
                  <a:pt x="165" y="167"/>
                </a:cubicBezTo>
                <a:cubicBezTo>
                  <a:pt x="164" y="171"/>
                  <a:pt x="165" y="175"/>
                  <a:pt x="166" y="178"/>
                </a:cubicBezTo>
                <a:cubicBezTo>
                  <a:pt x="169" y="180"/>
                  <a:pt x="173" y="181"/>
                  <a:pt x="177" y="181"/>
                </a:cubicBezTo>
                <a:cubicBezTo>
                  <a:pt x="215" y="172"/>
                  <a:pt x="215" y="172"/>
                  <a:pt x="215" y="172"/>
                </a:cubicBezTo>
                <a:cubicBezTo>
                  <a:pt x="228" y="179"/>
                  <a:pt x="242" y="181"/>
                  <a:pt x="257" y="181"/>
                </a:cubicBezTo>
                <a:cubicBezTo>
                  <a:pt x="307" y="181"/>
                  <a:pt x="348" y="140"/>
                  <a:pt x="348" y="91"/>
                </a:cubicBezTo>
                <a:cubicBezTo>
                  <a:pt x="346" y="41"/>
                  <a:pt x="306" y="0"/>
                  <a:pt x="256" y="0"/>
                </a:cubicBezTo>
                <a:close/>
                <a:moveTo>
                  <a:pt x="256" y="161"/>
                </a:moveTo>
                <a:cubicBezTo>
                  <a:pt x="243" y="161"/>
                  <a:pt x="231" y="157"/>
                  <a:pt x="221" y="152"/>
                </a:cubicBezTo>
                <a:cubicBezTo>
                  <a:pt x="219" y="151"/>
                  <a:pt x="216" y="151"/>
                  <a:pt x="214" y="151"/>
                </a:cubicBezTo>
                <a:cubicBezTo>
                  <a:pt x="191" y="156"/>
                  <a:pt x="191" y="156"/>
                  <a:pt x="191" y="156"/>
                </a:cubicBezTo>
                <a:cubicBezTo>
                  <a:pt x="198" y="135"/>
                  <a:pt x="198" y="135"/>
                  <a:pt x="198" y="135"/>
                </a:cubicBezTo>
                <a:cubicBezTo>
                  <a:pt x="199" y="133"/>
                  <a:pt x="198" y="130"/>
                  <a:pt x="197" y="128"/>
                </a:cubicBezTo>
                <a:cubicBezTo>
                  <a:pt x="189" y="116"/>
                  <a:pt x="185" y="103"/>
                  <a:pt x="185" y="90"/>
                </a:cubicBezTo>
                <a:cubicBezTo>
                  <a:pt x="185" y="51"/>
                  <a:pt x="217" y="19"/>
                  <a:pt x="257" y="19"/>
                </a:cubicBezTo>
                <a:cubicBezTo>
                  <a:pt x="295" y="19"/>
                  <a:pt x="328" y="51"/>
                  <a:pt x="328" y="90"/>
                </a:cubicBezTo>
                <a:cubicBezTo>
                  <a:pt x="327" y="129"/>
                  <a:pt x="294" y="161"/>
                  <a:pt x="256" y="161"/>
                </a:cubicBezTo>
                <a:close/>
                <a:moveTo>
                  <a:pt x="255" y="49"/>
                </a:moveTo>
                <a:cubicBezTo>
                  <a:pt x="249" y="49"/>
                  <a:pt x="245" y="54"/>
                  <a:pt x="245" y="60"/>
                </a:cubicBezTo>
                <a:cubicBezTo>
                  <a:pt x="245" y="65"/>
                  <a:pt x="249" y="70"/>
                  <a:pt x="255" y="70"/>
                </a:cubicBezTo>
                <a:cubicBezTo>
                  <a:pt x="261" y="70"/>
                  <a:pt x="265" y="65"/>
                  <a:pt x="265" y="60"/>
                </a:cubicBezTo>
                <a:cubicBezTo>
                  <a:pt x="265" y="54"/>
                  <a:pt x="261" y="49"/>
                  <a:pt x="255" y="49"/>
                </a:cubicBezTo>
                <a:close/>
                <a:moveTo>
                  <a:pt x="255" y="79"/>
                </a:moveTo>
                <a:cubicBezTo>
                  <a:pt x="249" y="79"/>
                  <a:pt x="245" y="84"/>
                  <a:pt x="245" y="91"/>
                </a:cubicBezTo>
                <a:cubicBezTo>
                  <a:pt x="245" y="130"/>
                  <a:pt x="245" y="130"/>
                  <a:pt x="245" y="130"/>
                </a:cubicBezTo>
                <a:cubicBezTo>
                  <a:pt x="245" y="137"/>
                  <a:pt x="249" y="141"/>
                  <a:pt x="255" y="141"/>
                </a:cubicBezTo>
                <a:cubicBezTo>
                  <a:pt x="261" y="141"/>
                  <a:pt x="265" y="137"/>
                  <a:pt x="265" y="130"/>
                </a:cubicBezTo>
                <a:cubicBezTo>
                  <a:pt x="265" y="91"/>
                  <a:pt x="265" y="91"/>
                  <a:pt x="265" y="91"/>
                </a:cubicBezTo>
                <a:cubicBezTo>
                  <a:pt x="265" y="84"/>
                  <a:pt x="261" y="79"/>
                  <a:pt x="255" y="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3" name="Freeform 86">
            <a:extLst>
              <a:ext uri="{FF2B5EF4-FFF2-40B4-BE49-F238E27FC236}">
                <a16:creationId xmlns:a16="http://schemas.microsoft.com/office/drawing/2014/main" id="{FBF69818-418E-2738-CD54-CB1D0D28D726}"/>
              </a:ext>
            </a:extLst>
          </p:cNvPr>
          <p:cNvSpPr>
            <a:spLocks noEditPoints="1"/>
          </p:cNvSpPr>
          <p:nvPr/>
        </p:nvSpPr>
        <p:spPr bwMode="auto">
          <a:xfrm>
            <a:off x="1276558" y="1377957"/>
            <a:ext cx="260902" cy="259411"/>
          </a:xfrm>
          <a:custGeom>
            <a:avLst/>
            <a:gdLst>
              <a:gd name="T0" fmla="*/ 105 w 350"/>
              <a:gd name="T1" fmla="*/ 105 h 348"/>
              <a:gd name="T2" fmla="*/ 105 w 350"/>
              <a:gd name="T3" fmla="*/ 78 h 348"/>
              <a:gd name="T4" fmla="*/ 195 w 350"/>
              <a:gd name="T5" fmla="*/ 124 h 348"/>
              <a:gd name="T6" fmla="*/ 195 w 350"/>
              <a:gd name="T7" fmla="*/ 268 h 348"/>
              <a:gd name="T8" fmla="*/ 195 w 350"/>
              <a:gd name="T9" fmla="*/ 124 h 348"/>
              <a:gd name="T10" fmla="*/ 226 w 350"/>
              <a:gd name="T11" fmla="*/ 45 h 348"/>
              <a:gd name="T12" fmla="*/ 107 w 350"/>
              <a:gd name="T13" fmla="*/ 48 h 348"/>
              <a:gd name="T14" fmla="*/ 41 w 350"/>
              <a:gd name="T15" fmla="*/ 116 h 348"/>
              <a:gd name="T16" fmla="*/ 20 w 350"/>
              <a:gd name="T17" fmla="*/ 290 h 348"/>
              <a:gd name="T18" fmla="*/ 226 w 350"/>
              <a:gd name="T19" fmla="*/ 22 h 348"/>
              <a:gd name="T20" fmla="*/ 246 w 350"/>
              <a:gd name="T21" fmla="*/ 121 h 348"/>
              <a:gd name="T22" fmla="*/ 105 w 350"/>
              <a:gd name="T23" fmla="*/ 197 h 348"/>
              <a:gd name="T24" fmla="*/ 235 w 350"/>
              <a:gd name="T25" fmla="*/ 280 h 348"/>
              <a:gd name="T26" fmla="*/ 246 w 350"/>
              <a:gd name="T27" fmla="*/ 308 h 348"/>
              <a:gd name="T28" fmla="*/ 61 w 350"/>
              <a:gd name="T29" fmla="*/ 126 h 348"/>
              <a:gd name="T30" fmla="*/ 124 w 350"/>
              <a:gd name="T31" fmla="*/ 115 h 348"/>
              <a:gd name="T32" fmla="*/ 246 w 350"/>
              <a:gd name="T33" fmla="*/ 64 h 348"/>
              <a:gd name="T34" fmla="*/ 324 w 350"/>
              <a:gd name="T35" fmla="*/ 312 h 348"/>
              <a:gd name="T36" fmla="*/ 317 w 350"/>
              <a:gd name="T37" fmla="*/ 329 h 348"/>
              <a:gd name="T38" fmla="*/ 253 w 350"/>
              <a:gd name="T39" fmla="*/ 268 h 348"/>
              <a:gd name="T40" fmla="*/ 10 w 350"/>
              <a:gd name="T41" fmla="*/ 0 h 348"/>
              <a:gd name="T42" fmla="*/ 0 w 350"/>
              <a:gd name="T43" fmla="*/ 298 h 348"/>
              <a:gd name="T44" fmla="*/ 41 w 350"/>
              <a:gd name="T45" fmla="*/ 308 h 348"/>
              <a:gd name="T46" fmla="*/ 51 w 350"/>
              <a:gd name="T47" fmla="*/ 330 h 348"/>
              <a:gd name="T48" fmla="*/ 267 w 350"/>
              <a:gd name="T49" fmla="*/ 319 h 348"/>
              <a:gd name="T50" fmla="*/ 295 w 350"/>
              <a:gd name="T51" fmla="*/ 340 h 348"/>
              <a:gd name="T52" fmla="*/ 338 w 350"/>
              <a:gd name="T53" fmla="*/ 340 h 348"/>
              <a:gd name="T54" fmla="*/ 277 w 350"/>
              <a:gd name="T55" fmla="*/ 235 h 348"/>
              <a:gd name="T56" fmla="*/ 265 w 350"/>
              <a:gd name="T57" fmla="*/ 138 h 348"/>
              <a:gd name="T58" fmla="*/ 255 w 350"/>
              <a:gd name="T59" fmla="*/ 44 h 348"/>
              <a:gd name="T60" fmla="*/ 244 w 350"/>
              <a:gd name="T61" fmla="*/ 11 h 348"/>
              <a:gd name="T62" fmla="*/ 10 w 350"/>
              <a:gd name="T6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0" h="348">
                <a:moveTo>
                  <a:pt x="105" y="78"/>
                </a:moveTo>
                <a:cubicBezTo>
                  <a:pt x="105" y="105"/>
                  <a:pt x="105" y="105"/>
                  <a:pt x="105" y="105"/>
                </a:cubicBezTo>
                <a:cubicBezTo>
                  <a:pt x="77" y="105"/>
                  <a:pt x="77" y="105"/>
                  <a:pt x="77" y="105"/>
                </a:cubicBezTo>
                <a:cubicBezTo>
                  <a:pt x="105" y="78"/>
                  <a:pt x="105" y="78"/>
                  <a:pt x="105" y="78"/>
                </a:cubicBezTo>
                <a:cubicBezTo>
                  <a:pt x="105" y="78"/>
                  <a:pt x="105" y="78"/>
                  <a:pt x="105" y="78"/>
                </a:cubicBezTo>
                <a:close/>
                <a:moveTo>
                  <a:pt x="195" y="124"/>
                </a:moveTo>
                <a:cubicBezTo>
                  <a:pt x="234" y="126"/>
                  <a:pt x="267" y="157"/>
                  <a:pt x="267" y="196"/>
                </a:cubicBezTo>
                <a:cubicBezTo>
                  <a:pt x="267" y="235"/>
                  <a:pt x="234" y="268"/>
                  <a:pt x="195" y="268"/>
                </a:cubicBezTo>
                <a:cubicBezTo>
                  <a:pt x="156" y="268"/>
                  <a:pt x="123" y="235"/>
                  <a:pt x="123" y="196"/>
                </a:cubicBezTo>
                <a:cubicBezTo>
                  <a:pt x="123" y="157"/>
                  <a:pt x="156" y="124"/>
                  <a:pt x="195" y="124"/>
                </a:cubicBezTo>
                <a:close/>
                <a:moveTo>
                  <a:pt x="226" y="22"/>
                </a:moveTo>
                <a:cubicBezTo>
                  <a:pt x="226" y="45"/>
                  <a:pt x="226" y="45"/>
                  <a:pt x="226" y="45"/>
                </a:cubicBezTo>
                <a:cubicBezTo>
                  <a:pt x="114" y="45"/>
                  <a:pt x="114" y="45"/>
                  <a:pt x="114" y="45"/>
                </a:cubicBezTo>
                <a:cubicBezTo>
                  <a:pt x="111" y="45"/>
                  <a:pt x="108" y="45"/>
                  <a:pt x="107" y="48"/>
                </a:cubicBezTo>
                <a:cubicBezTo>
                  <a:pt x="45" y="109"/>
                  <a:pt x="45" y="109"/>
                  <a:pt x="45" y="109"/>
                </a:cubicBezTo>
                <a:cubicBezTo>
                  <a:pt x="42" y="112"/>
                  <a:pt x="41" y="114"/>
                  <a:pt x="41" y="116"/>
                </a:cubicBezTo>
                <a:cubicBezTo>
                  <a:pt x="41" y="290"/>
                  <a:pt x="41" y="290"/>
                  <a:pt x="41" y="290"/>
                </a:cubicBezTo>
                <a:cubicBezTo>
                  <a:pt x="20" y="290"/>
                  <a:pt x="20" y="290"/>
                  <a:pt x="20" y="290"/>
                </a:cubicBezTo>
                <a:cubicBezTo>
                  <a:pt x="20" y="22"/>
                  <a:pt x="20" y="22"/>
                  <a:pt x="20" y="22"/>
                </a:cubicBezTo>
                <a:cubicBezTo>
                  <a:pt x="226" y="22"/>
                  <a:pt x="226" y="22"/>
                  <a:pt x="226" y="22"/>
                </a:cubicBezTo>
                <a:close/>
                <a:moveTo>
                  <a:pt x="246" y="64"/>
                </a:moveTo>
                <a:cubicBezTo>
                  <a:pt x="246" y="121"/>
                  <a:pt x="246" y="121"/>
                  <a:pt x="246" y="121"/>
                </a:cubicBezTo>
                <a:cubicBezTo>
                  <a:pt x="232" y="112"/>
                  <a:pt x="214" y="106"/>
                  <a:pt x="195" y="106"/>
                </a:cubicBezTo>
                <a:cubicBezTo>
                  <a:pt x="145" y="106"/>
                  <a:pt x="105" y="147"/>
                  <a:pt x="105" y="197"/>
                </a:cubicBezTo>
                <a:cubicBezTo>
                  <a:pt x="105" y="248"/>
                  <a:pt x="145" y="289"/>
                  <a:pt x="195" y="289"/>
                </a:cubicBezTo>
                <a:cubicBezTo>
                  <a:pt x="209" y="289"/>
                  <a:pt x="223" y="285"/>
                  <a:pt x="235" y="280"/>
                </a:cubicBezTo>
                <a:cubicBezTo>
                  <a:pt x="246" y="291"/>
                  <a:pt x="246" y="291"/>
                  <a:pt x="246" y="291"/>
                </a:cubicBezTo>
                <a:cubicBezTo>
                  <a:pt x="246" y="308"/>
                  <a:pt x="246" y="308"/>
                  <a:pt x="246" y="308"/>
                </a:cubicBezTo>
                <a:cubicBezTo>
                  <a:pt x="61" y="308"/>
                  <a:pt x="61" y="308"/>
                  <a:pt x="61" y="308"/>
                </a:cubicBezTo>
                <a:cubicBezTo>
                  <a:pt x="61" y="126"/>
                  <a:pt x="61" y="126"/>
                  <a:pt x="61" y="126"/>
                </a:cubicBezTo>
                <a:cubicBezTo>
                  <a:pt x="114" y="126"/>
                  <a:pt x="114" y="126"/>
                  <a:pt x="114" y="126"/>
                </a:cubicBezTo>
                <a:cubicBezTo>
                  <a:pt x="120" y="126"/>
                  <a:pt x="124" y="121"/>
                  <a:pt x="124" y="115"/>
                </a:cubicBezTo>
                <a:cubicBezTo>
                  <a:pt x="124" y="64"/>
                  <a:pt x="124" y="64"/>
                  <a:pt x="124" y="64"/>
                </a:cubicBezTo>
                <a:cubicBezTo>
                  <a:pt x="246" y="64"/>
                  <a:pt x="246" y="64"/>
                  <a:pt x="246" y="64"/>
                </a:cubicBezTo>
                <a:close/>
                <a:moveTo>
                  <a:pt x="267" y="254"/>
                </a:moveTo>
                <a:cubicBezTo>
                  <a:pt x="324" y="312"/>
                  <a:pt x="324" y="312"/>
                  <a:pt x="324" y="312"/>
                </a:cubicBezTo>
                <a:cubicBezTo>
                  <a:pt x="328" y="316"/>
                  <a:pt x="328" y="322"/>
                  <a:pt x="324" y="326"/>
                </a:cubicBezTo>
                <a:cubicBezTo>
                  <a:pt x="322" y="328"/>
                  <a:pt x="320" y="329"/>
                  <a:pt x="317" y="329"/>
                </a:cubicBezTo>
                <a:cubicBezTo>
                  <a:pt x="315" y="329"/>
                  <a:pt x="312" y="328"/>
                  <a:pt x="310" y="326"/>
                </a:cubicBezTo>
                <a:cubicBezTo>
                  <a:pt x="253" y="268"/>
                  <a:pt x="253" y="268"/>
                  <a:pt x="253" y="268"/>
                </a:cubicBezTo>
                <a:cubicBezTo>
                  <a:pt x="258" y="265"/>
                  <a:pt x="263" y="258"/>
                  <a:pt x="267" y="254"/>
                </a:cubicBezTo>
                <a:close/>
                <a:moveTo>
                  <a:pt x="10" y="0"/>
                </a:moveTo>
                <a:cubicBezTo>
                  <a:pt x="5" y="0"/>
                  <a:pt x="0" y="6"/>
                  <a:pt x="0" y="11"/>
                </a:cubicBezTo>
                <a:cubicBezTo>
                  <a:pt x="0" y="298"/>
                  <a:pt x="0" y="298"/>
                  <a:pt x="0" y="298"/>
                </a:cubicBezTo>
                <a:cubicBezTo>
                  <a:pt x="0" y="304"/>
                  <a:pt x="5" y="308"/>
                  <a:pt x="10" y="308"/>
                </a:cubicBezTo>
                <a:cubicBezTo>
                  <a:pt x="41" y="308"/>
                  <a:pt x="41" y="308"/>
                  <a:pt x="41" y="308"/>
                </a:cubicBezTo>
                <a:cubicBezTo>
                  <a:pt x="41" y="319"/>
                  <a:pt x="41" y="319"/>
                  <a:pt x="41" y="319"/>
                </a:cubicBezTo>
                <a:cubicBezTo>
                  <a:pt x="41" y="325"/>
                  <a:pt x="46" y="330"/>
                  <a:pt x="51" y="330"/>
                </a:cubicBezTo>
                <a:cubicBezTo>
                  <a:pt x="256" y="330"/>
                  <a:pt x="256" y="330"/>
                  <a:pt x="256" y="330"/>
                </a:cubicBezTo>
                <a:cubicBezTo>
                  <a:pt x="262" y="330"/>
                  <a:pt x="267" y="325"/>
                  <a:pt x="267" y="319"/>
                </a:cubicBezTo>
                <a:cubicBezTo>
                  <a:pt x="267" y="311"/>
                  <a:pt x="267" y="311"/>
                  <a:pt x="267" y="311"/>
                </a:cubicBezTo>
                <a:cubicBezTo>
                  <a:pt x="295" y="340"/>
                  <a:pt x="295" y="340"/>
                  <a:pt x="295" y="340"/>
                </a:cubicBezTo>
                <a:cubicBezTo>
                  <a:pt x="301" y="345"/>
                  <a:pt x="309" y="348"/>
                  <a:pt x="317" y="348"/>
                </a:cubicBezTo>
                <a:cubicBezTo>
                  <a:pt x="324" y="348"/>
                  <a:pt x="332" y="345"/>
                  <a:pt x="338" y="340"/>
                </a:cubicBezTo>
                <a:cubicBezTo>
                  <a:pt x="350" y="328"/>
                  <a:pt x="350" y="308"/>
                  <a:pt x="338" y="297"/>
                </a:cubicBezTo>
                <a:cubicBezTo>
                  <a:pt x="277" y="235"/>
                  <a:pt x="277" y="235"/>
                  <a:pt x="277" y="235"/>
                </a:cubicBezTo>
                <a:cubicBezTo>
                  <a:pt x="282" y="224"/>
                  <a:pt x="286" y="210"/>
                  <a:pt x="286" y="196"/>
                </a:cubicBezTo>
                <a:cubicBezTo>
                  <a:pt x="286" y="174"/>
                  <a:pt x="278" y="155"/>
                  <a:pt x="265" y="138"/>
                </a:cubicBezTo>
                <a:cubicBezTo>
                  <a:pt x="265" y="54"/>
                  <a:pt x="265" y="54"/>
                  <a:pt x="265" y="54"/>
                </a:cubicBezTo>
                <a:cubicBezTo>
                  <a:pt x="265" y="48"/>
                  <a:pt x="260" y="44"/>
                  <a:pt x="255" y="44"/>
                </a:cubicBezTo>
                <a:cubicBezTo>
                  <a:pt x="244" y="44"/>
                  <a:pt x="244" y="44"/>
                  <a:pt x="244" y="44"/>
                </a:cubicBezTo>
                <a:cubicBezTo>
                  <a:pt x="244" y="11"/>
                  <a:pt x="244" y="11"/>
                  <a:pt x="244" y="11"/>
                </a:cubicBezTo>
                <a:cubicBezTo>
                  <a:pt x="244" y="6"/>
                  <a:pt x="240" y="0"/>
                  <a:pt x="234" y="0"/>
                </a:cubicBezTo>
                <a:lnTo>
                  <a:pt x="1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4" name="Freeform 87">
            <a:extLst>
              <a:ext uri="{FF2B5EF4-FFF2-40B4-BE49-F238E27FC236}">
                <a16:creationId xmlns:a16="http://schemas.microsoft.com/office/drawing/2014/main" id="{6E85CEB7-DB82-3177-FBEC-D9D582E5D329}"/>
              </a:ext>
            </a:extLst>
          </p:cNvPr>
          <p:cNvSpPr>
            <a:spLocks noEditPoints="1"/>
          </p:cNvSpPr>
          <p:nvPr/>
        </p:nvSpPr>
        <p:spPr bwMode="auto">
          <a:xfrm>
            <a:off x="1274322" y="2470764"/>
            <a:ext cx="270593" cy="258666"/>
          </a:xfrm>
          <a:custGeom>
            <a:avLst/>
            <a:gdLst>
              <a:gd name="T0" fmla="*/ 270 w 363"/>
              <a:gd name="T1" fmla="*/ 81 h 347"/>
              <a:gd name="T2" fmla="*/ 189 w 363"/>
              <a:gd name="T3" fmla="*/ 81 h 347"/>
              <a:gd name="T4" fmla="*/ 169 w 363"/>
              <a:gd name="T5" fmla="*/ 162 h 347"/>
              <a:gd name="T6" fmla="*/ 177 w 363"/>
              <a:gd name="T7" fmla="*/ 183 h 347"/>
              <a:gd name="T8" fmla="*/ 289 w 363"/>
              <a:gd name="T9" fmla="*/ 173 h 347"/>
              <a:gd name="T10" fmla="*/ 259 w 363"/>
              <a:gd name="T11" fmla="*/ 109 h 347"/>
              <a:gd name="T12" fmla="*/ 249 w 363"/>
              <a:gd name="T13" fmla="*/ 81 h 347"/>
              <a:gd name="T14" fmla="*/ 208 w 363"/>
              <a:gd name="T15" fmla="*/ 81 h 347"/>
              <a:gd name="T16" fmla="*/ 186 w 363"/>
              <a:gd name="T17" fmla="*/ 162 h 347"/>
              <a:gd name="T18" fmla="*/ 269 w 363"/>
              <a:gd name="T19" fmla="*/ 162 h 347"/>
              <a:gd name="T20" fmla="*/ 315 w 363"/>
              <a:gd name="T21" fmla="*/ 36 h 347"/>
              <a:gd name="T22" fmla="*/ 141 w 363"/>
              <a:gd name="T23" fmla="*/ 36 h 347"/>
              <a:gd name="T24" fmla="*/ 93 w 363"/>
              <a:gd name="T25" fmla="*/ 185 h 347"/>
              <a:gd name="T26" fmla="*/ 12 w 363"/>
              <a:gd name="T27" fmla="*/ 296 h 347"/>
              <a:gd name="T28" fmla="*/ 31 w 363"/>
              <a:gd name="T29" fmla="*/ 347 h 347"/>
              <a:gd name="T30" fmla="*/ 130 w 363"/>
              <a:gd name="T31" fmla="*/ 262 h 347"/>
              <a:gd name="T32" fmla="*/ 165 w 363"/>
              <a:gd name="T33" fmla="*/ 256 h 347"/>
              <a:gd name="T34" fmla="*/ 228 w 363"/>
              <a:gd name="T35" fmla="*/ 244 h 347"/>
              <a:gd name="T36" fmla="*/ 315 w 363"/>
              <a:gd name="T37" fmla="*/ 36 h 347"/>
              <a:gd name="T38" fmla="*/ 31 w 363"/>
              <a:gd name="T39" fmla="*/ 325 h 347"/>
              <a:gd name="T40" fmla="*/ 24 w 363"/>
              <a:gd name="T41" fmla="*/ 309 h 347"/>
              <a:gd name="T42" fmla="*/ 83 w 363"/>
              <a:gd name="T43" fmla="*/ 277 h 347"/>
              <a:gd name="T44" fmla="*/ 97 w 363"/>
              <a:gd name="T45" fmla="*/ 263 h 347"/>
              <a:gd name="T46" fmla="*/ 100 w 363"/>
              <a:gd name="T47" fmla="*/ 234 h 347"/>
              <a:gd name="T48" fmla="*/ 97 w 363"/>
              <a:gd name="T49" fmla="*/ 263 h 347"/>
              <a:gd name="T50" fmla="*/ 144 w 363"/>
              <a:gd name="T51" fmla="*/ 243 h 347"/>
              <a:gd name="T52" fmla="*/ 107 w 363"/>
              <a:gd name="T53" fmla="*/ 212 h 347"/>
              <a:gd name="T54" fmla="*/ 121 w 363"/>
              <a:gd name="T55" fmla="*/ 184 h 347"/>
              <a:gd name="T56" fmla="*/ 164 w 363"/>
              <a:gd name="T57" fmla="*/ 226 h 347"/>
              <a:gd name="T58" fmla="*/ 300 w 363"/>
              <a:gd name="T59" fmla="*/ 193 h 347"/>
              <a:gd name="T60" fmla="*/ 154 w 363"/>
              <a:gd name="T61" fmla="*/ 193 h 347"/>
              <a:gd name="T62" fmla="*/ 227 w 363"/>
              <a:gd name="T63" fmla="*/ 20 h 347"/>
              <a:gd name="T64" fmla="*/ 300 w 363"/>
              <a:gd name="T65" fmla="*/ 193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63" h="347">
                <a:moveTo>
                  <a:pt x="259" y="109"/>
                </a:moveTo>
                <a:cubicBezTo>
                  <a:pt x="265" y="102"/>
                  <a:pt x="270" y="91"/>
                  <a:pt x="270" y="81"/>
                </a:cubicBezTo>
                <a:cubicBezTo>
                  <a:pt x="270" y="59"/>
                  <a:pt x="251" y="40"/>
                  <a:pt x="229" y="40"/>
                </a:cubicBezTo>
                <a:cubicBezTo>
                  <a:pt x="208" y="40"/>
                  <a:pt x="189" y="59"/>
                  <a:pt x="189" y="81"/>
                </a:cubicBezTo>
                <a:cubicBezTo>
                  <a:pt x="189" y="91"/>
                  <a:pt x="194" y="102"/>
                  <a:pt x="200" y="109"/>
                </a:cubicBezTo>
                <a:cubicBezTo>
                  <a:pt x="182" y="119"/>
                  <a:pt x="169" y="139"/>
                  <a:pt x="169" y="162"/>
                </a:cubicBezTo>
                <a:cubicBezTo>
                  <a:pt x="169" y="173"/>
                  <a:pt x="169" y="173"/>
                  <a:pt x="169" y="173"/>
                </a:cubicBezTo>
                <a:cubicBezTo>
                  <a:pt x="167" y="179"/>
                  <a:pt x="171" y="183"/>
                  <a:pt x="177" y="183"/>
                </a:cubicBezTo>
                <a:cubicBezTo>
                  <a:pt x="279" y="183"/>
                  <a:pt x="279" y="183"/>
                  <a:pt x="279" y="183"/>
                </a:cubicBezTo>
                <a:cubicBezTo>
                  <a:pt x="284" y="183"/>
                  <a:pt x="289" y="179"/>
                  <a:pt x="289" y="173"/>
                </a:cubicBezTo>
                <a:cubicBezTo>
                  <a:pt x="289" y="162"/>
                  <a:pt x="289" y="162"/>
                  <a:pt x="289" y="162"/>
                </a:cubicBezTo>
                <a:cubicBezTo>
                  <a:pt x="289" y="139"/>
                  <a:pt x="277" y="119"/>
                  <a:pt x="259" y="109"/>
                </a:cubicBezTo>
                <a:close/>
                <a:moveTo>
                  <a:pt x="228" y="60"/>
                </a:moveTo>
                <a:cubicBezTo>
                  <a:pt x="240" y="60"/>
                  <a:pt x="249" y="69"/>
                  <a:pt x="249" y="81"/>
                </a:cubicBezTo>
                <a:cubicBezTo>
                  <a:pt x="249" y="92"/>
                  <a:pt x="240" y="102"/>
                  <a:pt x="228" y="102"/>
                </a:cubicBezTo>
                <a:cubicBezTo>
                  <a:pt x="217" y="102"/>
                  <a:pt x="208" y="92"/>
                  <a:pt x="208" y="81"/>
                </a:cubicBezTo>
                <a:cubicBezTo>
                  <a:pt x="208" y="69"/>
                  <a:pt x="217" y="60"/>
                  <a:pt x="228" y="60"/>
                </a:cubicBezTo>
                <a:close/>
                <a:moveTo>
                  <a:pt x="186" y="162"/>
                </a:moveTo>
                <a:cubicBezTo>
                  <a:pt x="186" y="141"/>
                  <a:pt x="205" y="122"/>
                  <a:pt x="228" y="122"/>
                </a:cubicBezTo>
                <a:cubicBezTo>
                  <a:pt x="250" y="122"/>
                  <a:pt x="269" y="141"/>
                  <a:pt x="269" y="162"/>
                </a:cubicBezTo>
                <a:lnTo>
                  <a:pt x="186" y="162"/>
                </a:lnTo>
                <a:close/>
                <a:moveTo>
                  <a:pt x="315" y="36"/>
                </a:moveTo>
                <a:cubicBezTo>
                  <a:pt x="291" y="12"/>
                  <a:pt x="259" y="0"/>
                  <a:pt x="228" y="0"/>
                </a:cubicBezTo>
                <a:cubicBezTo>
                  <a:pt x="196" y="0"/>
                  <a:pt x="165" y="12"/>
                  <a:pt x="141" y="36"/>
                </a:cubicBezTo>
                <a:cubicBezTo>
                  <a:pt x="106" y="72"/>
                  <a:pt x="97" y="123"/>
                  <a:pt x="113" y="165"/>
                </a:cubicBezTo>
                <a:cubicBezTo>
                  <a:pt x="93" y="185"/>
                  <a:pt x="93" y="185"/>
                  <a:pt x="93" y="185"/>
                </a:cubicBezTo>
                <a:cubicBezTo>
                  <a:pt x="84" y="194"/>
                  <a:pt x="82" y="208"/>
                  <a:pt x="88" y="220"/>
                </a:cubicBezTo>
                <a:cubicBezTo>
                  <a:pt x="12" y="296"/>
                  <a:pt x="12" y="296"/>
                  <a:pt x="12" y="296"/>
                </a:cubicBezTo>
                <a:cubicBezTo>
                  <a:pt x="0" y="308"/>
                  <a:pt x="0" y="327"/>
                  <a:pt x="12" y="338"/>
                </a:cubicBezTo>
                <a:cubicBezTo>
                  <a:pt x="17" y="344"/>
                  <a:pt x="24" y="347"/>
                  <a:pt x="31" y="347"/>
                </a:cubicBezTo>
                <a:cubicBezTo>
                  <a:pt x="39" y="347"/>
                  <a:pt x="47" y="344"/>
                  <a:pt x="54" y="337"/>
                </a:cubicBezTo>
                <a:cubicBezTo>
                  <a:pt x="130" y="262"/>
                  <a:pt x="130" y="262"/>
                  <a:pt x="130" y="262"/>
                </a:cubicBezTo>
                <a:cubicBezTo>
                  <a:pt x="134" y="264"/>
                  <a:pt x="139" y="265"/>
                  <a:pt x="144" y="265"/>
                </a:cubicBezTo>
                <a:cubicBezTo>
                  <a:pt x="152" y="265"/>
                  <a:pt x="159" y="262"/>
                  <a:pt x="165" y="256"/>
                </a:cubicBezTo>
                <a:cubicBezTo>
                  <a:pt x="185" y="236"/>
                  <a:pt x="185" y="236"/>
                  <a:pt x="185" y="236"/>
                </a:cubicBezTo>
                <a:cubicBezTo>
                  <a:pt x="198" y="241"/>
                  <a:pt x="213" y="244"/>
                  <a:pt x="228" y="244"/>
                </a:cubicBezTo>
                <a:cubicBezTo>
                  <a:pt x="259" y="244"/>
                  <a:pt x="290" y="232"/>
                  <a:pt x="315" y="208"/>
                </a:cubicBezTo>
                <a:cubicBezTo>
                  <a:pt x="363" y="160"/>
                  <a:pt x="362" y="82"/>
                  <a:pt x="315" y="36"/>
                </a:cubicBezTo>
                <a:close/>
                <a:moveTo>
                  <a:pt x="38" y="323"/>
                </a:moveTo>
                <a:cubicBezTo>
                  <a:pt x="36" y="325"/>
                  <a:pt x="34" y="325"/>
                  <a:pt x="31" y="325"/>
                </a:cubicBezTo>
                <a:cubicBezTo>
                  <a:pt x="28" y="325"/>
                  <a:pt x="26" y="325"/>
                  <a:pt x="24" y="323"/>
                </a:cubicBezTo>
                <a:cubicBezTo>
                  <a:pt x="21" y="319"/>
                  <a:pt x="21" y="313"/>
                  <a:pt x="24" y="309"/>
                </a:cubicBezTo>
                <a:cubicBezTo>
                  <a:pt x="69" y="263"/>
                  <a:pt x="69" y="263"/>
                  <a:pt x="69" y="263"/>
                </a:cubicBezTo>
                <a:cubicBezTo>
                  <a:pt x="83" y="277"/>
                  <a:pt x="83" y="277"/>
                  <a:pt x="83" y="277"/>
                </a:cubicBezTo>
                <a:lnTo>
                  <a:pt x="38" y="323"/>
                </a:lnTo>
                <a:close/>
                <a:moveTo>
                  <a:pt x="97" y="263"/>
                </a:moveTo>
                <a:cubicBezTo>
                  <a:pt x="83" y="250"/>
                  <a:pt x="83" y="250"/>
                  <a:pt x="83" y="250"/>
                </a:cubicBezTo>
                <a:cubicBezTo>
                  <a:pt x="100" y="234"/>
                  <a:pt x="100" y="234"/>
                  <a:pt x="100" y="234"/>
                </a:cubicBezTo>
                <a:cubicBezTo>
                  <a:pt x="114" y="248"/>
                  <a:pt x="114" y="248"/>
                  <a:pt x="114" y="248"/>
                </a:cubicBezTo>
                <a:lnTo>
                  <a:pt x="97" y="263"/>
                </a:lnTo>
                <a:close/>
                <a:moveTo>
                  <a:pt x="151" y="240"/>
                </a:moveTo>
                <a:cubicBezTo>
                  <a:pt x="149" y="242"/>
                  <a:pt x="146" y="243"/>
                  <a:pt x="144" y="243"/>
                </a:cubicBezTo>
                <a:cubicBezTo>
                  <a:pt x="141" y="243"/>
                  <a:pt x="139" y="242"/>
                  <a:pt x="137" y="240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3" y="208"/>
                  <a:pt x="103" y="201"/>
                  <a:pt x="107" y="198"/>
                </a:cubicBezTo>
                <a:cubicBezTo>
                  <a:pt x="121" y="184"/>
                  <a:pt x="121" y="184"/>
                  <a:pt x="121" y="184"/>
                </a:cubicBezTo>
                <a:cubicBezTo>
                  <a:pt x="126" y="193"/>
                  <a:pt x="133" y="201"/>
                  <a:pt x="140" y="208"/>
                </a:cubicBezTo>
                <a:cubicBezTo>
                  <a:pt x="147" y="215"/>
                  <a:pt x="156" y="222"/>
                  <a:pt x="164" y="226"/>
                </a:cubicBezTo>
                <a:lnTo>
                  <a:pt x="151" y="240"/>
                </a:lnTo>
                <a:close/>
                <a:moveTo>
                  <a:pt x="300" y="193"/>
                </a:moveTo>
                <a:cubicBezTo>
                  <a:pt x="280" y="213"/>
                  <a:pt x="254" y="223"/>
                  <a:pt x="228" y="223"/>
                </a:cubicBezTo>
                <a:cubicBezTo>
                  <a:pt x="201" y="223"/>
                  <a:pt x="174" y="213"/>
                  <a:pt x="154" y="193"/>
                </a:cubicBezTo>
                <a:cubicBezTo>
                  <a:pt x="116" y="155"/>
                  <a:pt x="114" y="89"/>
                  <a:pt x="157" y="49"/>
                </a:cubicBezTo>
                <a:cubicBezTo>
                  <a:pt x="177" y="29"/>
                  <a:pt x="202" y="20"/>
                  <a:pt x="227" y="20"/>
                </a:cubicBezTo>
                <a:cubicBezTo>
                  <a:pt x="254" y="20"/>
                  <a:pt x="280" y="30"/>
                  <a:pt x="300" y="50"/>
                </a:cubicBezTo>
                <a:cubicBezTo>
                  <a:pt x="338" y="88"/>
                  <a:pt x="340" y="152"/>
                  <a:pt x="300" y="1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5" name="Freeform 88">
            <a:extLst>
              <a:ext uri="{FF2B5EF4-FFF2-40B4-BE49-F238E27FC236}">
                <a16:creationId xmlns:a16="http://schemas.microsoft.com/office/drawing/2014/main" id="{33E9FE6B-4A16-0226-D044-F93F26AB685D}"/>
              </a:ext>
            </a:extLst>
          </p:cNvPr>
          <p:cNvSpPr>
            <a:spLocks noEditPoints="1"/>
          </p:cNvSpPr>
          <p:nvPr/>
        </p:nvSpPr>
        <p:spPr bwMode="auto">
          <a:xfrm>
            <a:off x="1276558" y="1924361"/>
            <a:ext cx="259411" cy="259411"/>
          </a:xfrm>
          <a:custGeom>
            <a:avLst/>
            <a:gdLst>
              <a:gd name="T0" fmla="*/ 143 w 348"/>
              <a:gd name="T1" fmla="*/ 207 h 348"/>
              <a:gd name="T2" fmla="*/ 62 w 348"/>
              <a:gd name="T3" fmla="*/ 207 h 348"/>
              <a:gd name="T4" fmla="*/ 42 w 348"/>
              <a:gd name="T5" fmla="*/ 288 h 348"/>
              <a:gd name="T6" fmla="*/ 53 w 348"/>
              <a:gd name="T7" fmla="*/ 309 h 348"/>
              <a:gd name="T8" fmla="*/ 166 w 348"/>
              <a:gd name="T9" fmla="*/ 299 h 348"/>
              <a:gd name="T10" fmla="*/ 132 w 348"/>
              <a:gd name="T11" fmla="*/ 235 h 348"/>
              <a:gd name="T12" fmla="*/ 123 w 348"/>
              <a:gd name="T13" fmla="*/ 207 h 348"/>
              <a:gd name="T14" fmla="*/ 81 w 348"/>
              <a:gd name="T15" fmla="*/ 207 h 348"/>
              <a:gd name="T16" fmla="*/ 60 w 348"/>
              <a:gd name="T17" fmla="*/ 288 h 348"/>
              <a:gd name="T18" fmla="*/ 142 w 348"/>
              <a:gd name="T19" fmla="*/ 288 h 348"/>
              <a:gd name="T20" fmla="*/ 318 w 348"/>
              <a:gd name="T21" fmla="*/ 124 h 348"/>
              <a:gd name="T22" fmla="*/ 225 w 348"/>
              <a:gd name="T23" fmla="*/ 100 h 348"/>
              <a:gd name="T24" fmla="*/ 225 w 348"/>
              <a:gd name="T25" fmla="*/ 43 h 348"/>
              <a:gd name="T26" fmla="*/ 214 w 348"/>
              <a:gd name="T27" fmla="*/ 0 h 348"/>
              <a:gd name="T28" fmla="*/ 122 w 348"/>
              <a:gd name="T29" fmla="*/ 10 h 348"/>
              <a:gd name="T30" fmla="*/ 101 w 348"/>
              <a:gd name="T31" fmla="*/ 72 h 348"/>
              <a:gd name="T32" fmla="*/ 122 w 348"/>
              <a:gd name="T33" fmla="*/ 124 h 348"/>
              <a:gd name="T34" fmla="*/ 0 w 348"/>
              <a:gd name="T35" fmla="*/ 154 h 348"/>
              <a:gd name="T36" fmla="*/ 30 w 348"/>
              <a:gd name="T37" fmla="*/ 348 h 348"/>
              <a:gd name="T38" fmla="*/ 348 w 348"/>
              <a:gd name="T39" fmla="*/ 318 h 348"/>
              <a:gd name="T40" fmla="*/ 318 w 348"/>
              <a:gd name="T41" fmla="*/ 124 h 348"/>
              <a:gd name="T42" fmla="*/ 203 w 348"/>
              <a:gd name="T43" fmla="*/ 20 h 348"/>
              <a:gd name="T44" fmla="*/ 142 w 348"/>
              <a:gd name="T45" fmla="*/ 42 h 348"/>
              <a:gd name="T46" fmla="*/ 121 w 348"/>
              <a:gd name="T47" fmla="*/ 73 h 348"/>
              <a:gd name="T48" fmla="*/ 213 w 348"/>
              <a:gd name="T49" fmla="*/ 62 h 348"/>
              <a:gd name="T50" fmla="*/ 213 w 348"/>
              <a:gd name="T51" fmla="*/ 84 h 348"/>
              <a:gd name="T52" fmla="*/ 121 w 348"/>
              <a:gd name="T53" fmla="*/ 73 h 348"/>
              <a:gd name="T54" fmla="*/ 203 w 348"/>
              <a:gd name="T55" fmla="*/ 135 h 348"/>
              <a:gd name="T56" fmla="*/ 152 w 348"/>
              <a:gd name="T57" fmla="*/ 145 h 348"/>
              <a:gd name="T58" fmla="*/ 142 w 348"/>
              <a:gd name="T59" fmla="*/ 103 h 348"/>
              <a:gd name="T60" fmla="*/ 328 w 348"/>
              <a:gd name="T61" fmla="*/ 318 h 348"/>
              <a:gd name="T62" fmla="*/ 29 w 348"/>
              <a:gd name="T63" fmla="*/ 328 h 348"/>
              <a:gd name="T64" fmla="*/ 18 w 348"/>
              <a:gd name="T65" fmla="*/ 154 h 348"/>
              <a:gd name="T66" fmla="*/ 123 w 348"/>
              <a:gd name="T67" fmla="*/ 144 h 348"/>
              <a:gd name="T68" fmla="*/ 193 w 348"/>
              <a:gd name="T69" fmla="*/ 165 h 348"/>
              <a:gd name="T70" fmla="*/ 318 w 348"/>
              <a:gd name="T71" fmla="*/ 144 h 348"/>
              <a:gd name="T72" fmla="*/ 328 w 348"/>
              <a:gd name="T73" fmla="*/ 318 h 348"/>
              <a:gd name="T74" fmla="*/ 194 w 348"/>
              <a:gd name="T75" fmla="*/ 185 h 348"/>
              <a:gd name="T76" fmla="*/ 194 w 348"/>
              <a:gd name="T77" fmla="*/ 206 h 348"/>
              <a:gd name="T78" fmla="*/ 307 w 348"/>
              <a:gd name="T79" fmla="*/ 196 h 348"/>
              <a:gd name="T80" fmla="*/ 297 w 348"/>
              <a:gd name="T81" fmla="*/ 225 h 348"/>
              <a:gd name="T82" fmla="*/ 183 w 348"/>
              <a:gd name="T83" fmla="*/ 237 h 348"/>
              <a:gd name="T84" fmla="*/ 297 w 348"/>
              <a:gd name="T85" fmla="*/ 248 h 348"/>
              <a:gd name="T86" fmla="*/ 297 w 348"/>
              <a:gd name="T87" fmla="*/ 225 h 348"/>
              <a:gd name="T88" fmla="*/ 194 w 348"/>
              <a:gd name="T89" fmla="*/ 267 h 348"/>
              <a:gd name="T90" fmla="*/ 194 w 348"/>
              <a:gd name="T91" fmla="*/ 288 h 348"/>
              <a:gd name="T92" fmla="*/ 307 w 348"/>
              <a:gd name="T93" fmla="*/ 27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48" h="348">
                <a:moveTo>
                  <a:pt x="132" y="235"/>
                </a:moveTo>
                <a:cubicBezTo>
                  <a:pt x="138" y="228"/>
                  <a:pt x="143" y="217"/>
                  <a:pt x="143" y="207"/>
                </a:cubicBezTo>
                <a:cubicBezTo>
                  <a:pt x="143" y="184"/>
                  <a:pt x="125" y="166"/>
                  <a:pt x="102" y="166"/>
                </a:cubicBezTo>
                <a:cubicBezTo>
                  <a:pt x="81" y="166"/>
                  <a:pt x="62" y="184"/>
                  <a:pt x="62" y="207"/>
                </a:cubicBezTo>
                <a:cubicBezTo>
                  <a:pt x="62" y="217"/>
                  <a:pt x="67" y="228"/>
                  <a:pt x="73" y="235"/>
                </a:cubicBezTo>
                <a:cubicBezTo>
                  <a:pt x="55" y="245"/>
                  <a:pt x="42" y="265"/>
                  <a:pt x="42" y="288"/>
                </a:cubicBezTo>
                <a:cubicBezTo>
                  <a:pt x="42" y="299"/>
                  <a:pt x="42" y="299"/>
                  <a:pt x="42" y="299"/>
                </a:cubicBezTo>
                <a:cubicBezTo>
                  <a:pt x="42" y="305"/>
                  <a:pt x="46" y="309"/>
                  <a:pt x="53" y="309"/>
                </a:cubicBezTo>
                <a:cubicBezTo>
                  <a:pt x="155" y="309"/>
                  <a:pt x="155" y="309"/>
                  <a:pt x="155" y="309"/>
                </a:cubicBezTo>
                <a:cubicBezTo>
                  <a:pt x="161" y="309"/>
                  <a:pt x="166" y="305"/>
                  <a:pt x="166" y="299"/>
                </a:cubicBezTo>
                <a:cubicBezTo>
                  <a:pt x="166" y="288"/>
                  <a:pt x="166" y="288"/>
                  <a:pt x="166" y="288"/>
                </a:cubicBezTo>
                <a:cubicBezTo>
                  <a:pt x="163" y="265"/>
                  <a:pt x="151" y="245"/>
                  <a:pt x="132" y="235"/>
                </a:cubicBezTo>
                <a:close/>
                <a:moveTo>
                  <a:pt x="101" y="186"/>
                </a:moveTo>
                <a:cubicBezTo>
                  <a:pt x="113" y="186"/>
                  <a:pt x="123" y="196"/>
                  <a:pt x="123" y="207"/>
                </a:cubicBezTo>
                <a:cubicBezTo>
                  <a:pt x="123" y="219"/>
                  <a:pt x="113" y="228"/>
                  <a:pt x="101" y="228"/>
                </a:cubicBezTo>
                <a:cubicBezTo>
                  <a:pt x="90" y="228"/>
                  <a:pt x="81" y="219"/>
                  <a:pt x="81" y="207"/>
                </a:cubicBezTo>
                <a:cubicBezTo>
                  <a:pt x="81" y="196"/>
                  <a:pt x="90" y="186"/>
                  <a:pt x="101" y="186"/>
                </a:cubicBezTo>
                <a:close/>
                <a:moveTo>
                  <a:pt x="60" y="288"/>
                </a:moveTo>
                <a:cubicBezTo>
                  <a:pt x="60" y="266"/>
                  <a:pt x="79" y="248"/>
                  <a:pt x="101" y="248"/>
                </a:cubicBezTo>
                <a:cubicBezTo>
                  <a:pt x="124" y="248"/>
                  <a:pt x="142" y="266"/>
                  <a:pt x="142" y="288"/>
                </a:cubicBezTo>
                <a:lnTo>
                  <a:pt x="60" y="288"/>
                </a:lnTo>
                <a:close/>
                <a:moveTo>
                  <a:pt x="318" y="124"/>
                </a:moveTo>
                <a:cubicBezTo>
                  <a:pt x="225" y="124"/>
                  <a:pt x="225" y="124"/>
                  <a:pt x="225" y="124"/>
                </a:cubicBezTo>
                <a:cubicBezTo>
                  <a:pt x="225" y="100"/>
                  <a:pt x="225" y="100"/>
                  <a:pt x="225" y="100"/>
                </a:cubicBezTo>
                <a:cubicBezTo>
                  <a:pt x="236" y="96"/>
                  <a:pt x="245" y="86"/>
                  <a:pt x="245" y="72"/>
                </a:cubicBezTo>
                <a:cubicBezTo>
                  <a:pt x="245" y="59"/>
                  <a:pt x="237" y="47"/>
                  <a:pt x="225" y="43"/>
                </a:cubicBezTo>
                <a:cubicBezTo>
                  <a:pt x="225" y="10"/>
                  <a:pt x="225" y="10"/>
                  <a:pt x="225" y="10"/>
                </a:cubicBezTo>
                <a:cubicBezTo>
                  <a:pt x="225" y="5"/>
                  <a:pt x="220" y="0"/>
                  <a:pt x="214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27" y="0"/>
                  <a:pt x="122" y="5"/>
                  <a:pt x="122" y="10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10" y="47"/>
                  <a:pt x="101" y="58"/>
                  <a:pt x="101" y="72"/>
                </a:cubicBezTo>
                <a:cubicBezTo>
                  <a:pt x="101" y="85"/>
                  <a:pt x="109" y="96"/>
                  <a:pt x="122" y="100"/>
                </a:cubicBezTo>
                <a:cubicBezTo>
                  <a:pt x="122" y="124"/>
                  <a:pt x="122" y="124"/>
                  <a:pt x="122" y="124"/>
                </a:cubicBezTo>
                <a:cubicBezTo>
                  <a:pt x="30" y="124"/>
                  <a:pt x="30" y="124"/>
                  <a:pt x="30" y="124"/>
                </a:cubicBezTo>
                <a:cubicBezTo>
                  <a:pt x="13" y="124"/>
                  <a:pt x="0" y="138"/>
                  <a:pt x="0" y="154"/>
                </a:cubicBezTo>
                <a:cubicBezTo>
                  <a:pt x="0" y="318"/>
                  <a:pt x="0" y="318"/>
                  <a:pt x="0" y="318"/>
                </a:cubicBezTo>
                <a:cubicBezTo>
                  <a:pt x="0" y="336"/>
                  <a:pt x="14" y="348"/>
                  <a:pt x="30" y="348"/>
                </a:cubicBezTo>
                <a:cubicBezTo>
                  <a:pt x="318" y="348"/>
                  <a:pt x="318" y="348"/>
                  <a:pt x="318" y="348"/>
                </a:cubicBezTo>
                <a:cubicBezTo>
                  <a:pt x="335" y="348"/>
                  <a:pt x="348" y="334"/>
                  <a:pt x="348" y="318"/>
                </a:cubicBezTo>
                <a:cubicBezTo>
                  <a:pt x="348" y="154"/>
                  <a:pt x="348" y="154"/>
                  <a:pt x="348" y="154"/>
                </a:cubicBezTo>
                <a:cubicBezTo>
                  <a:pt x="348" y="138"/>
                  <a:pt x="335" y="124"/>
                  <a:pt x="318" y="124"/>
                </a:cubicBezTo>
                <a:close/>
                <a:moveTo>
                  <a:pt x="142" y="20"/>
                </a:moveTo>
                <a:cubicBezTo>
                  <a:pt x="203" y="20"/>
                  <a:pt x="203" y="20"/>
                  <a:pt x="203" y="20"/>
                </a:cubicBezTo>
                <a:cubicBezTo>
                  <a:pt x="203" y="42"/>
                  <a:pt x="203" y="42"/>
                  <a:pt x="203" y="42"/>
                </a:cubicBezTo>
                <a:cubicBezTo>
                  <a:pt x="142" y="42"/>
                  <a:pt x="142" y="42"/>
                  <a:pt x="142" y="42"/>
                </a:cubicBezTo>
                <a:lnTo>
                  <a:pt x="142" y="20"/>
                </a:lnTo>
                <a:close/>
                <a:moveTo>
                  <a:pt x="121" y="73"/>
                </a:moveTo>
                <a:cubicBezTo>
                  <a:pt x="121" y="67"/>
                  <a:pt x="127" y="62"/>
                  <a:pt x="132" y="62"/>
                </a:cubicBezTo>
                <a:cubicBezTo>
                  <a:pt x="213" y="62"/>
                  <a:pt x="213" y="62"/>
                  <a:pt x="213" y="62"/>
                </a:cubicBezTo>
                <a:cubicBezTo>
                  <a:pt x="218" y="62"/>
                  <a:pt x="223" y="67"/>
                  <a:pt x="223" y="73"/>
                </a:cubicBezTo>
                <a:cubicBezTo>
                  <a:pt x="223" y="79"/>
                  <a:pt x="218" y="84"/>
                  <a:pt x="213" y="84"/>
                </a:cubicBezTo>
                <a:cubicBezTo>
                  <a:pt x="132" y="84"/>
                  <a:pt x="132" y="84"/>
                  <a:pt x="132" y="84"/>
                </a:cubicBezTo>
                <a:cubicBezTo>
                  <a:pt x="125" y="84"/>
                  <a:pt x="121" y="79"/>
                  <a:pt x="121" y="73"/>
                </a:cubicBezTo>
                <a:close/>
                <a:moveTo>
                  <a:pt x="203" y="103"/>
                </a:moveTo>
                <a:cubicBezTo>
                  <a:pt x="203" y="135"/>
                  <a:pt x="203" y="135"/>
                  <a:pt x="203" y="135"/>
                </a:cubicBezTo>
                <a:cubicBezTo>
                  <a:pt x="203" y="140"/>
                  <a:pt x="199" y="145"/>
                  <a:pt x="193" y="145"/>
                </a:cubicBezTo>
                <a:cubicBezTo>
                  <a:pt x="152" y="145"/>
                  <a:pt x="152" y="145"/>
                  <a:pt x="152" y="145"/>
                </a:cubicBezTo>
                <a:cubicBezTo>
                  <a:pt x="147" y="145"/>
                  <a:pt x="142" y="140"/>
                  <a:pt x="142" y="135"/>
                </a:cubicBezTo>
                <a:cubicBezTo>
                  <a:pt x="142" y="103"/>
                  <a:pt x="142" y="103"/>
                  <a:pt x="142" y="103"/>
                </a:cubicBezTo>
                <a:lnTo>
                  <a:pt x="203" y="103"/>
                </a:lnTo>
                <a:close/>
                <a:moveTo>
                  <a:pt x="328" y="318"/>
                </a:moveTo>
                <a:cubicBezTo>
                  <a:pt x="328" y="324"/>
                  <a:pt x="323" y="328"/>
                  <a:pt x="318" y="328"/>
                </a:cubicBezTo>
                <a:cubicBezTo>
                  <a:pt x="29" y="328"/>
                  <a:pt x="29" y="328"/>
                  <a:pt x="29" y="328"/>
                </a:cubicBezTo>
                <a:cubicBezTo>
                  <a:pt x="23" y="328"/>
                  <a:pt x="18" y="324"/>
                  <a:pt x="18" y="318"/>
                </a:cubicBezTo>
                <a:cubicBezTo>
                  <a:pt x="18" y="154"/>
                  <a:pt x="18" y="154"/>
                  <a:pt x="18" y="154"/>
                </a:cubicBezTo>
                <a:cubicBezTo>
                  <a:pt x="18" y="149"/>
                  <a:pt x="23" y="144"/>
                  <a:pt x="29" y="144"/>
                </a:cubicBezTo>
                <a:cubicBezTo>
                  <a:pt x="123" y="144"/>
                  <a:pt x="123" y="144"/>
                  <a:pt x="123" y="144"/>
                </a:cubicBezTo>
                <a:cubicBezTo>
                  <a:pt x="128" y="155"/>
                  <a:pt x="138" y="165"/>
                  <a:pt x="152" y="165"/>
                </a:cubicBezTo>
                <a:cubicBezTo>
                  <a:pt x="193" y="165"/>
                  <a:pt x="193" y="165"/>
                  <a:pt x="193" y="165"/>
                </a:cubicBezTo>
                <a:cubicBezTo>
                  <a:pt x="206" y="165"/>
                  <a:pt x="217" y="156"/>
                  <a:pt x="222" y="144"/>
                </a:cubicBezTo>
                <a:cubicBezTo>
                  <a:pt x="318" y="144"/>
                  <a:pt x="318" y="144"/>
                  <a:pt x="318" y="144"/>
                </a:cubicBezTo>
                <a:cubicBezTo>
                  <a:pt x="323" y="144"/>
                  <a:pt x="328" y="149"/>
                  <a:pt x="328" y="154"/>
                </a:cubicBezTo>
                <a:lnTo>
                  <a:pt x="328" y="318"/>
                </a:lnTo>
                <a:close/>
                <a:moveTo>
                  <a:pt x="297" y="185"/>
                </a:moveTo>
                <a:cubicBezTo>
                  <a:pt x="194" y="185"/>
                  <a:pt x="194" y="185"/>
                  <a:pt x="194" y="185"/>
                </a:cubicBezTo>
                <a:cubicBezTo>
                  <a:pt x="188" y="185"/>
                  <a:pt x="183" y="190"/>
                  <a:pt x="183" y="196"/>
                </a:cubicBezTo>
                <a:cubicBezTo>
                  <a:pt x="183" y="201"/>
                  <a:pt x="188" y="206"/>
                  <a:pt x="194" y="206"/>
                </a:cubicBezTo>
                <a:cubicBezTo>
                  <a:pt x="297" y="206"/>
                  <a:pt x="297" y="206"/>
                  <a:pt x="297" y="206"/>
                </a:cubicBezTo>
                <a:cubicBezTo>
                  <a:pt x="303" y="206"/>
                  <a:pt x="307" y="201"/>
                  <a:pt x="307" y="196"/>
                </a:cubicBezTo>
                <a:cubicBezTo>
                  <a:pt x="307" y="190"/>
                  <a:pt x="303" y="185"/>
                  <a:pt x="297" y="185"/>
                </a:cubicBezTo>
                <a:close/>
                <a:moveTo>
                  <a:pt x="297" y="225"/>
                </a:moveTo>
                <a:cubicBezTo>
                  <a:pt x="194" y="225"/>
                  <a:pt x="194" y="225"/>
                  <a:pt x="194" y="225"/>
                </a:cubicBezTo>
                <a:cubicBezTo>
                  <a:pt x="188" y="225"/>
                  <a:pt x="183" y="230"/>
                  <a:pt x="183" y="237"/>
                </a:cubicBezTo>
                <a:cubicBezTo>
                  <a:pt x="183" y="243"/>
                  <a:pt x="188" y="248"/>
                  <a:pt x="194" y="248"/>
                </a:cubicBezTo>
                <a:cubicBezTo>
                  <a:pt x="297" y="248"/>
                  <a:pt x="297" y="248"/>
                  <a:pt x="297" y="248"/>
                </a:cubicBezTo>
                <a:cubicBezTo>
                  <a:pt x="303" y="248"/>
                  <a:pt x="307" y="243"/>
                  <a:pt x="307" y="237"/>
                </a:cubicBezTo>
                <a:cubicBezTo>
                  <a:pt x="307" y="230"/>
                  <a:pt x="303" y="225"/>
                  <a:pt x="297" y="225"/>
                </a:cubicBezTo>
                <a:close/>
                <a:moveTo>
                  <a:pt x="297" y="267"/>
                </a:moveTo>
                <a:cubicBezTo>
                  <a:pt x="194" y="267"/>
                  <a:pt x="194" y="267"/>
                  <a:pt x="194" y="267"/>
                </a:cubicBezTo>
                <a:cubicBezTo>
                  <a:pt x="188" y="267"/>
                  <a:pt x="183" y="272"/>
                  <a:pt x="183" y="277"/>
                </a:cubicBezTo>
                <a:cubicBezTo>
                  <a:pt x="183" y="284"/>
                  <a:pt x="188" y="288"/>
                  <a:pt x="194" y="288"/>
                </a:cubicBezTo>
                <a:cubicBezTo>
                  <a:pt x="297" y="288"/>
                  <a:pt x="297" y="288"/>
                  <a:pt x="297" y="288"/>
                </a:cubicBezTo>
                <a:cubicBezTo>
                  <a:pt x="303" y="288"/>
                  <a:pt x="307" y="284"/>
                  <a:pt x="307" y="277"/>
                </a:cubicBezTo>
                <a:cubicBezTo>
                  <a:pt x="307" y="272"/>
                  <a:pt x="303" y="267"/>
                  <a:pt x="297" y="26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6" name="Freeform 89">
            <a:extLst>
              <a:ext uri="{FF2B5EF4-FFF2-40B4-BE49-F238E27FC236}">
                <a16:creationId xmlns:a16="http://schemas.microsoft.com/office/drawing/2014/main" id="{DAA22C89-C3E6-505B-3775-9CA4F9833382}"/>
              </a:ext>
            </a:extLst>
          </p:cNvPr>
          <p:cNvSpPr>
            <a:spLocks noEditPoints="1"/>
          </p:cNvSpPr>
          <p:nvPr/>
        </p:nvSpPr>
        <p:spPr bwMode="auto">
          <a:xfrm>
            <a:off x="1276558" y="3563199"/>
            <a:ext cx="259411" cy="257920"/>
          </a:xfrm>
          <a:custGeom>
            <a:avLst/>
            <a:gdLst>
              <a:gd name="T0" fmla="*/ 193 w 348"/>
              <a:gd name="T1" fmla="*/ 81 h 346"/>
              <a:gd name="T2" fmla="*/ 151 w 348"/>
              <a:gd name="T3" fmla="*/ 81 h 346"/>
              <a:gd name="T4" fmla="*/ 173 w 348"/>
              <a:gd name="T5" fmla="*/ 19 h 346"/>
              <a:gd name="T6" fmla="*/ 227 w 348"/>
              <a:gd name="T7" fmla="*/ 135 h 346"/>
              <a:gd name="T8" fmla="*/ 213 w 348"/>
              <a:gd name="T9" fmla="*/ 80 h 346"/>
              <a:gd name="T10" fmla="*/ 132 w 348"/>
              <a:gd name="T11" fmla="*/ 80 h 346"/>
              <a:gd name="T12" fmla="*/ 117 w 348"/>
              <a:gd name="T13" fmla="*/ 135 h 346"/>
              <a:gd name="T14" fmla="*/ 173 w 348"/>
              <a:gd name="T15" fmla="*/ 19 h 346"/>
              <a:gd name="T16" fmla="*/ 211 w 348"/>
              <a:gd name="T17" fmla="*/ 150 h 346"/>
              <a:gd name="T18" fmla="*/ 133 w 348"/>
              <a:gd name="T19" fmla="*/ 150 h 346"/>
              <a:gd name="T20" fmla="*/ 50 w 348"/>
              <a:gd name="T21" fmla="*/ 264 h 346"/>
              <a:gd name="T22" fmla="*/ 50 w 348"/>
              <a:gd name="T23" fmla="*/ 325 h 346"/>
              <a:gd name="T24" fmla="*/ 50 w 348"/>
              <a:gd name="T25" fmla="*/ 264 h 346"/>
              <a:gd name="T26" fmla="*/ 202 w 348"/>
              <a:gd name="T27" fmla="*/ 295 h 346"/>
              <a:gd name="T28" fmla="*/ 142 w 348"/>
              <a:gd name="T29" fmla="*/ 295 h 346"/>
              <a:gd name="T30" fmla="*/ 296 w 348"/>
              <a:gd name="T31" fmla="*/ 264 h 346"/>
              <a:gd name="T32" fmla="*/ 296 w 348"/>
              <a:gd name="T33" fmla="*/ 325 h 346"/>
              <a:gd name="T34" fmla="*/ 296 w 348"/>
              <a:gd name="T35" fmla="*/ 264 h 346"/>
              <a:gd name="T36" fmla="*/ 83 w 348"/>
              <a:gd name="T37" fmla="*/ 78 h 346"/>
              <a:gd name="T38" fmla="*/ 164 w 348"/>
              <a:gd name="T39" fmla="*/ 204 h 346"/>
              <a:gd name="T40" fmla="*/ 40 w 348"/>
              <a:gd name="T41" fmla="*/ 233 h 346"/>
              <a:gd name="T42" fmla="*/ 0 w 348"/>
              <a:gd name="T43" fmla="*/ 295 h 346"/>
              <a:gd name="T44" fmla="*/ 101 w 348"/>
              <a:gd name="T45" fmla="*/ 295 h 346"/>
              <a:gd name="T46" fmla="*/ 60 w 348"/>
              <a:gd name="T47" fmla="*/ 233 h 346"/>
              <a:gd name="T48" fmla="*/ 163 w 348"/>
              <a:gd name="T49" fmla="*/ 223 h 346"/>
              <a:gd name="T50" fmla="*/ 123 w 348"/>
              <a:gd name="T51" fmla="*/ 293 h 346"/>
              <a:gd name="T52" fmla="*/ 224 w 348"/>
              <a:gd name="T53" fmla="*/ 293 h 346"/>
              <a:gd name="T54" fmla="*/ 184 w 348"/>
              <a:gd name="T55" fmla="*/ 223 h 346"/>
              <a:gd name="T56" fmla="*/ 286 w 348"/>
              <a:gd name="T57" fmla="*/ 233 h 346"/>
              <a:gd name="T58" fmla="*/ 246 w 348"/>
              <a:gd name="T59" fmla="*/ 295 h 346"/>
              <a:gd name="T60" fmla="*/ 348 w 348"/>
              <a:gd name="T61" fmla="*/ 295 h 346"/>
              <a:gd name="T62" fmla="*/ 307 w 348"/>
              <a:gd name="T63" fmla="*/ 233 h 346"/>
              <a:gd name="T64" fmla="*/ 185 w 348"/>
              <a:gd name="T65" fmla="*/ 204 h 346"/>
              <a:gd name="T66" fmla="*/ 266 w 348"/>
              <a:gd name="T67" fmla="*/ 90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48" h="346">
                <a:moveTo>
                  <a:pt x="173" y="61"/>
                </a:moveTo>
                <a:cubicBezTo>
                  <a:pt x="184" y="61"/>
                  <a:pt x="193" y="70"/>
                  <a:pt x="193" y="81"/>
                </a:cubicBezTo>
                <a:cubicBezTo>
                  <a:pt x="193" y="93"/>
                  <a:pt x="184" y="102"/>
                  <a:pt x="173" y="102"/>
                </a:cubicBezTo>
                <a:cubicBezTo>
                  <a:pt x="161" y="102"/>
                  <a:pt x="151" y="93"/>
                  <a:pt x="151" y="81"/>
                </a:cubicBezTo>
                <a:cubicBezTo>
                  <a:pt x="151" y="70"/>
                  <a:pt x="161" y="61"/>
                  <a:pt x="173" y="61"/>
                </a:cubicBezTo>
                <a:close/>
                <a:moveTo>
                  <a:pt x="173" y="19"/>
                </a:moveTo>
                <a:cubicBezTo>
                  <a:pt x="211" y="19"/>
                  <a:pt x="243" y="52"/>
                  <a:pt x="243" y="90"/>
                </a:cubicBezTo>
                <a:cubicBezTo>
                  <a:pt x="243" y="107"/>
                  <a:pt x="237" y="123"/>
                  <a:pt x="227" y="135"/>
                </a:cubicBezTo>
                <a:cubicBezTo>
                  <a:pt x="221" y="123"/>
                  <a:pt x="213" y="114"/>
                  <a:pt x="201" y="108"/>
                </a:cubicBezTo>
                <a:cubicBezTo>
                  <a:pt x="209" y="100"/>
                  <a:pt x="213" y="90"/>
                  <a:pt x="213" y="80"/>
                </a:cubicBezTo>
                <a:cubicBezTo>
                  <a:pt x="213" y="58"/>
                  <a:pt x="195" y="40"/>
                  <a:pt x="173" y="40"/>
                </a:cubicBezTo>
                <a:cubicBezTo>
                  <a:pt x="151" y="40"/>
                  <a:pt x="132" y="58"/>
                  <a:pt x="132" y="80"/>
                </a:cubicBezTo>
                <a:cubicBezTo>
                  <a:pt x="132" y="90"/>
                  <a:pt x="137" y="100"/>
                  <a:pt x="144" y="108"/>
                </a:cubicBezTo>
                <a:cubicBezTo>
                  <a:pt x="132" y="115"/>
                  <a:pt x="123" y="125"/>
                  <a:pt x="117" y="135"/>
                </a:cubicBezTo>
                <a:cubicBezTo>
                  <a:pt x="105" y="120"/>
                  <a:pt x="99" y="99"/>
                  <a:pt x="102" y="80"/>
                </a:cubicBezTo>
                <a:cubicBezTo>
                  <a:pt x="106" y="48"/>
                  <a:pt x="136" y="19"/>
                  <a:pt x="173" y="19"/>
                </a:cubicBezTo>
                <a:close/>
                <a:moveTo>
                  <a:pt x="173" y="122"/>
                </a:moveTo>
                <a:cubicBezTo>
                  <a:pt x="191" y="122"/>
                  <a:pt x="206" y="134"/>
                  <a:pt x="211" y="150"/>
                </a:cubicBezTo>
                <a:cubicBezTo>
                  <a:pt x="200" y="158"/>
                  <a:pt x="187" y="162"/>
                  <a:pt x="173" y="162"/>
                </a:cubicBezTo>
                <a:cubicBezTo>
                  <a:pt x="159" y="162"/>
                  <a:pt x="145" y="158"/>
                  <a:pt x="133" y="150"/>
                </a:cubicBezTo>
                <a:cubicBezTo>
                  <a:pt x="138" y="134"/>
                  <a:pt x="154" y="122"/>
                  <a:pt x="173" y="122"/>
                </a:cubicBezTo>
                <a:close/>
                <a:moveTo>
                  <a:pt x="50" y="264"/>
                </a:moveTo>
                <a:cubicBezTo>
                  <a:pt x="67" y="264"/>
                  <a:pt x="81" y="277"/>
                  <a:pt x="81" y="295"/>
                </a:cubicBezTo>
                <a:cubicBezTo>
                  <a:pt x="81" y="311"/>
                  <a:pt x="67" y="325"/>
                  <a:pt x="50" y="325"/>
                </a:cubicBezTo>
                <a:cubicBezTo>
                  <a:pt x="35" y="325"/>
                  <a:pt x="21" y="311"/>
                  <a:pt x="21" y="295"/>
                </a:cubicBezTo>
                <a:cubicBezTo>
                  <a:pt x="21" y="277"/>
                  <a:pt x="35" y="264"/>
                  <a:pt x="50" y="264"/>
                </a:cubicBezTo>
                <a:close/>
                <a:moveTo>
                  <a:pt x="173" y="264"/>
                </a:moveTo>
                <a:cubicBezTo>
                  <a:pt x="190" y="264"/>
                  <a:pt x="202" y="278"/>
                  <a:pt x="202" y="295"/>
                </a:cubicBezTo>
                <a:cubicBezTo>
                  <a:pt x="202" y="311"/>
                  <a:pt x="188" y="325"/>
                  <a:pt x="173" y="325"/>
                </a:cubicBezTo>
                <a:cubicBezTo>
                  <a:pt x="156" y="325"/>
                  <a:pt x="142" y="311"/>
                  <a:pt x="142" y="295"/>
                </a:cubicBezTo>
                <a:cubicBezTo>
                  <a:pt x="142" y="277"/>
                  <a:pt x="155" y="264"/>
                  <a:pt x="173" y="264"/>
                </a:cubicBezTo>
                <a:close/>
                <a:moveTo>
                  <a:pt x="296" y="264"/>
                </a:moveTo>
                <a:cubicBezTo>
                  <a:pt x="312" y="264"/>
                  <a:pt x="326" y="277"/>
                  <a:pt x="326" y="295"/>
                </a:cubicBezTo>
                <a:cubicBezTo>
                  <a:pt x="326" y="311"/>
                  <a:pt x="312" y="325"/>
                  <a:pt x="296" y="325"/>
                </a:cubicBezTo>
                <a:cubicBezTo>
                  <a:pt x="279" y="325"/>
                  <a:pt x="266" y="311"/>
                  <a:pt x="266" y="295"/>
                </a:cubicBezTo>
                <a:cubicBezTo>
                  <a:pt x="266" y="277"/>
                  <a:pt x="279" y="264"/>
                  <a:pt x="296" y="264"/>
                </a:cubicBezTo>
                <a:close/>
                <a:moveTo>
                  <a:pt x="174" y="0"/>
                </a:moveTo>
                <a:cubicBezTo>
                  <a:pt x="127" y="0"/>
                  <a:pt x="90" y="35"/>
                  <a:pt x="83" y="78"/>
                </a:cubicBezTo>
                <a:cubicBezTo>
                  <a:pt x="77" y="130"/>
                  <a:pt x="114" y="176"/>
                  <a:pt x="164" y="181"/>
                </a:cubicBezTo>
                <a:cubicBezTo>
                  <a:pt x="164" y="204"/>
                  <a:pt x="164" y="204"/>
                  <a:pt x="164" y="204"/>
                </a:cubicBezTo>
                <a:cubicBezTo>
                  <a:pt x="70" y="204"/>
                  <a:pt x="70" y="204"/>
                  <a:pt x="70" y="204"/>
                </a:cubicBezTo>
                <a:cubicBezTo>
                  <a:pt x="53" y="204"/>
                  <a:pt x="40" y="217"/>
                  <a:pt x="40" y="233"/>
                </a:cubicBezTo>
                <a:cubicBezTo>
                  <a:pt x="40" y="245"/>
                  <a:pt x="40" y="245"/>
                  <a:pt x="40" y="245"/>
                </a:cubicBezTo>
                <a:cubicBezTo>
                  <a:pt x="17" y="250"/>
                  <a:pt x="0" y="270"/>
                  <a:pt x="0" y="295"/>
                </a:cubicBezTo>
                <a:cubicBezTo>
                  <a:pt x="0" y="322"/>
                  <a:pt x="23" y="346"/>
                  <a:pt x="50" y="346"/>
                </a:cubicBezTo>
                <a:cubicBezTo>
                  <a:pt x="78" y="346"/>
                  <a:pt x="101" y="323"/>
                  <a:pt x="101" y="295"/>
                </a:cubicBezTo>
                <a:cubicBezTo>
                  <a:pt x="101" y="270"/>
                  <a:pt x="83" y="250"/>
                  <a:pt x="60" y="245"/>
                </a:cubicBezTo>
                <a:cubicBezTo>
                  <a:pt x="60" y="233"/>
                  <a:pt x="60" y="233"/>
                  <a:pt x="60" y="233"/>
                </a:cubicBezTo>
                <a:cubicBezTo>
                  <a:pt x="60" y="228"/>
                  <a:pt x="65" y="223"/>
                  <a:pt x="71" y="223"/>
                </a:cubicBezTo>
                <a:cubicBezTo>
                  <a:pt x="163" y="223"/>
                  <a:pt x="163" y="223"/>
                  <a:pt x="163" y="223"/>
                </a:cubicBezTo>
                <a:cubicBezTo>
                  <a:pt x="163" y="244"/>
                  <a:pt x="163" y="244"/>
                  <a:pt x="163" y="244"/>
                </a:cubicBezTo>
                <a:cubicBezTo>
                  <a:pt x="140" y="249"/>
                  <a:pt x="123" y="269"/>
                  <a:pt x="123" y="293"/>
                </a:cubicBezTo>
                <a:cubicBezTo>
                  <a:pt x="123" y="321"/>
                  <a:pt x="146" y="345"/>
                  <a:pt x="174" y="345"/>
                </a:cubicBezTo>
                <a:cubicBezTo>
                  <a:pt x="201" y="345"/>
                  <a:pt x="224" y="322"/>
                  <a:pt x="224" y="293"/>
                </a:cubicBezTo>
                <a:cubicBezTo>
                  <a:pt x="224" y="269"/>
                  <a:pt x="207" y="249"/>
                  <a:pt x="184" y="244"/>
                </a:cubicBezTo>
                <a:cubicBezTo>
                  <a:pt x="184" y="223"/>
                  <a:pt x="184" y="223"/>
                  <a:pt x="184" y="223"/>
                </a:cubicBezTo>
                <a:cubicBezTo>
                  <a:pt x="276" y="223"/>
                  <a:pt x="276" y="223"/>
                  <a:pt x="276" y="223"/>
                </a:cubicBezTo>
                <a:cubicBezTo>
                  <a:pt x="281" y="223"/>
                  <a:pt x="286" y="228"/>
                  <a:pt x="286" y="233"/>
                </a:cubicBezTo>
                <a:cubicBezTo>
                  <a:pt x="286" y="245"/>
                  <a:pt x="286" y="245"/>
                  <a:pt x="286" y="245"/>
                </a:cubicBezTo>
                <a:cubicBezTo>
                  <a:pt x="263" y="250"/>
                  <a:pt x="246" y="270"/>
                  <a:pt x="246" y="295"/>
                </a:cubicBezTo>
                <a:cubicBezTo>
                  <a:pt x="246" y="322"/>
                  <a:pt x="269" y="346"/>
                  <a:pt x="297" y="346"/>
                </a:cubicBezTo>
                <a:cubicBezTo>
                  <a:pt x="325" y="346"/>
                  <a:pt x="348" y="323"/>
                  <a:pt x="348" y="295"/>
                </a:cubicBezTo>
                <a:cubicBezTo>
                  <a:pt x="348" y="270"/>
                  <a:pt x="330" y="250"/>
                  <a:pt x="307" y="245"/>
                </a:cubicBezTo>
                <a:cubicBezTo>
                  <a:pt x="307" y="233"/>
                  <a:pt x="307" y="233"/>
                  <a:pt x="307" y="233"/>
                </a:cubicBezTo>
                <a:cubicBezTo>
                  <a:pt x="307" y="216"/>
                  <a:pt x="293" y="204"/>
                  <a:pt x="277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5" y="181"/>
                  <a:pt x="185" y="181"/>
                  <a:pt x="185" y="181"/>
                </a:cubicBezTo>
                <a:cubicBezTo>
                  <a:pt x="231" y="177"/>
                  <a:pt x="266" y="138"/>
                  <a:pt x="266" y="90"/>
                </a:cubicBezTo>
                <a:cubicBezTo>
                  <a:pt x="266" y="40"/>
                  <a:pt x="224" y="0"/>
                  <a:pt x="17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7" name="Freeform 90">
            <a:extLst>
              <a:ext uri="{FF2B5EF4-FFF2-40B4-BE49-F238E27FC236}">
                <a16:creationId xmlns:a16="http://schemas.microsoft.com/office/drawing/2014/main" id="{17F1EFF7-4781-4D25-2A3A-2D2941C5CE87}"/>
              </a:ext>
            </a:extLst>
          </p:cNvPr>
          <p:cNvSpPr>
            <a:spLocks noEditPoints="1"/>
          </p:cNvSpPr>
          <p:nvPr/>
        </p:nvSpPr>
        <p:spPr bwMode="auto">
          <a:xfrm>
            <a:off x="1276558" y="3016050"/>
            <a:ext cx="259411" cy="259411"/>
          </a:xfrm>
          <a:custGeom>
            <a:avLst/>
            <a:gdLst>
              <a:gd name="T0" fmla="*/ 246 w 348"/>
              <a:gd name="T1" fmla="*/ 217 h 348"/>
              <a:gd name="T2" fmla="*/ 267 w 348"/>
              <a:gd name="T3" fmla="*/ 217 h 348"/>
              <a:gd name="T4" fmla="*/ 267 w 348"/>
              <a:gd name="T5" fmla="*/ 166 h 348"/>
              <a:gd name="T6" fmla="*/ 259 w 348"/>
              <a:gd name="T7" fmla="*/ 62 h 348"/>
              <a:gd name="T8" fmla="*/ 259 w 348"/>
              <a:gd name="T9" fmla="*/ 22 h 348"/>
              <a:gd name="T10" fmla="*/ 267 w 348"/>
              <a:gd name="T11" fmla="*/ 11 h 348"/>
              <a:gd name="T12" fmla="*/ 40 w 348"/>
              <a:gd name="T13" fmla="*/ 0 h 348"/>
              <a:gd name="T14" fmla="*/ 0 w 348"/>
              <a:gd name="T15" fmla="*/ 286 h 348"/>
              <a:gd name="T16" fmla="*/ 198 w 348"/>
              <a:gd name="T17" fmla="*/ 327 h 348"/>
              <a:gd name="T18" fmla="*/ 348 w 348"/>
              <a:gd name="T19" fmla="*/ 256 h 348"/>
              <a:gd name="T20" fmla="*/ 40 w 348"/>
              <a:gd name="T21" fmla="*/ 309 h 348"/>
              <a:gd name="T22" fmla="*/ 20 w 348"/>
              <a:gd name="T23" fmla="*/ 79 h 348"/>
              <a:gd name="T24" fmla="*/ 40 w 348"/>
              <a:gd name="T25" fmla="*/ 309 h 348"/>
              <a:gd name="T26" fmla="*/ 40 w 348"/>
              <a:gd name="T27" fmla="*/ 22 h 348"/>
              <a:gd name="T28" fmla="*/ 225 w 348"/>
              <a:gd name="T29" fmla="*/ 43 h 348"/>
              <a:gd name="T30" fmla="*/ 40 w 348"/>
              <a:gd name="T31" fmla="*/ 64 h 348"/>
              <a:gd name="T32" fmla="*/ 61 w 348"/>
              <a:gd name="T33" fmla="*/ 309 h 348"/>
              <a:gd name="T34" fmla="*/ 246 w 348"/>
              <a:gd name="T35" fmla="*/ 84 h 348"/>
              <a:gd name="T36" fmla="*/ 199 w 348"/>
              <a:gd name="T37" fmla="*/ 186 h 348"/>
              <a:gd name="T38" fmla="*/ 82 w 348"/>
              <a:gd name="T39" fmla="*/ 196 h 348"/>
              <a:gd name="T40" fmla="*/ 92 w 348"/>
              <a:gd name="T41" fmla="*/ 247 h 348"/>
              <a:gd name="T42" fmla="*/ 166 w 348"/>
              <a:gd name="T43" fmla="*/ 257 h 348"/>
              <a:gd name="T44" fmla="*/ 61 w 348"/>
              <a:gd name="T45" fmla="*/ 309 h 348"/>
              <a:gd name="T46" fmla="*/ 169 w 348"/>
              <a:gd name="T47" fmla="*/ 228 h 348"/>
              <a:gd name="T48" fmla="*/ 102 w 348"/>
              <a:gd name="T49" fmla="*/ 206 h 348"/>
              <a:gd name="T50" fmla="*/ 257 w 348"/>
              <a:gd name="T51" fmla="*/ 331 h 348"/>
              <a:gd name="T52" fmla="*/ 257 w 348"/>
              <a:gd name="T53" fmla="*/ 186 h 348"/>
              <a:gd name="T54" fmla="*/ 257 w 348"/>
              <a:gd name="T55" fmla="*/ 331 h 348"/>
              <a:gd name="T56" fmla="*/ 246 w 348"/>
              <a:gd name="T57" fmla="*/ 247 h 348"/>
              <a:gd name="T58" fmla="*/ 257 w 348"/>
              <a:gd name="T59" fmla="*/ 310 h 348"/>
              <a:gd name="T60" fmla="*/ 267 w 348"/>
              <a:gd name="T61" fmla="*/ 247 h 348"/>
              <a:gd name="T62" fmla="*/ 92 w 348"/>
              <a:gd name="T63" fmla="*/ 124 h 348"/>
              <a:gd name="T64" fmla="*/ 227 w 348"/>
              <a:gd name="T65" fmla="*/ 114 h 348"/>
              <a:gd name="T66" fmla="*/ 92 w 348"/>
              <a:gd name="T67" fmla="*/ 104 h 348"/>
              <a:gd name="T68" fmla="*/ 92 w 348"/>
              <a:gd name="T69" fmla="*/ 124 h 348"/>
              <a:gd name="T70" fmla="*/ 217 w 348"/>
              <a:gd name="T71" fmla="*/ 166 h 348"/>
              <a:gd name="T72" fmla="*/ 217 w 348"/>
              <a:gd name="T73" fmla="*/ 145 h 348"/>
              <a:gd name="T74" fmla="*/ 82 w 348"/>
              <a:gd name="T75" fmla="*/ 15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8" h="348">
                <a:moveTo>
                  <a:pt x="257" y="207"/>
                </a:moveTo>
                <a:cubicBezTo>
                  <a:pt x="251" y="207"/>
                  <a:pt x="246" y="211"/>
                  <a:pt x="246" y="217"/>
                </a:cubicBezTo>
                <a:cubicBezTo>
                  <a:pt x="246" y="223"/>
                  <a:pt x="251" y="228"/>
                  <a:pt x="257" y="228"/>
                </a:cubicBezTo>
                <a:cubicBezTo>
                  <a:pt x="262" y="228"/>
                  <a:pt x="267" y="223"/>
                  <a:pt x="267" y="217"/>
                </a:cubicBezTo>
                <a:cubicBezTo>
                  <a:pt x="267" y="211"/>
                  <a:pt x="262" y="207"/>
                  <a:pt x="257" y="207"/>
                </a:cubicBezTo>
                <a:close/>
                <a:moveTo>
                  <a:pt x="267" y="166"/>
                </a:moveTo>
                <a:cubicBezTo>
                  <a:pt x="267" y="73"/>
                  <a:pt x="267" y="73"/>
                  <a:pt x="267" y="73"/>
                </a:cubicBezTo>
                <a:cubicBezTo>
                  <a:pt x="267" y="67"/>
                  <a:pt x="266" y="64"/>
                  <a:pt x="259" y="62"/>
                </a:cubicBezTo>
                <a:cubicBezTo>
                  <a:pt x="251" y="59"/>
                  <a:pt x="246" y="51"/>
                  <a:pt x="246" y="42"/>
                </a:cubicBezTo>
                <a:cubicBezTo>
                  <a:pt x="246" y="34"/>
                  <a:pt x="251" y="25"/>
                  <a:pt x="259" y="22"/>
                </a:cubicBezTo>
                <a:cubicBezTo>
                  <a:pt x="264" y="21"/>
                  <a:pt x="267" y="16"/>
                  <a:pt x="267" y="12"/>
                </a:cubicBezTo>
                <a:cubicBezTo>
                  <a:pt x="267" y="11"/>
                  <a:pt x="267" y="11"/>
                  <a:pt x="267" y="11"/>
                </a:cubicBezTo>
                <a:cubicBezTo>
                  <a:pt x="267" y="5"/>
                  <a:pt x="262" y="0"/>
                  <a:pt x="257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18" y="0"/>
                  <a:pt x="0" y="19"/>
                  <a:pt x="0" y="40"/>
                </a:cubicBezTo>
                <a:cubicBezTo>
                  <a:pt x="0" y="286"/>
                  <a:pt x="0" y="286"/>
                  <a:pt x="0" y="286"/>
                </a:cubicBezTo>
                <a:cubicBezTo>
                  <a:pt x="0" y="309"/>
                  <a:pt x="18" y="327"/>
                  <a:pt x="40" y="327"/>
                </a:cubicBezTo>
                <a:cubicBezTo>
                  <a:pt x="198" y="327"/>
                  <a:pt x="198" y="327"/>
                  <a:pt x="198" y="327"/>
                </a:cubicBezTo>
                <a:cubicBezTo>
                  <a:pt x="215" y="341"/>
                  <a:pt x="235" y="348"/>
                  <a:pt x="257" y="348"/>
                </a:cubicBezTo>
                <a:cubicBezTo>
                  <a:pt x="308" y="348"/>
                  <a:pt x="348" y="305"/>
                  <a:pt x="348" y="256"/>
                </a:cubicBezTo>
                <a:cubicBezTo>
                  <a:pt x="348" y="210"/>
                  <a:pt x="312" y="172"/>
                  <a:pt x="267" y="166"/>
                </a:cubicBezTo>
                <a:close/>
                <a:moveTo>
                  <a:pt x="40" y="309"/>
                </a:moveTo>
                <a:cubicBezTo>
                  <a:pt x="29" y="309"/>
                  <a:pt x="20" y="299"/>
                  <a:pt x="20" y="288"/>
                </a:cubicBezTo>
                <a:cubicBezTo>
                  <a:pt x="20" y="79"/>
                  <a:pt x="20" y="79"/>
                  <a:pt x="20" y="79"/>
                </a:cubicBezTo>
                <a:cubicBezTo>
                  <a:pt x="26" y="82"/>
                  <a:pt x="32" y="85"/>
                  <a:pt x="40" y="85"/>
                </a:cubicBezTo>
                <a:lnTo>
                  <a:pt x="40" y="309"/>
                </a:lnTo>
                <a:close/>
                <a:moveTo>
                  <a:pt x="20" y="43"/>
                </a:moveTo>
                <a:cubicBezTo>
                  <a:pt x="20" y="31"/>
                  <a:pt x="29" y="22"/>
                  <a:pt x="40" y="22"/>
                </a:cubicBezTo>
                <a:cubicBezTo>
                  <a:pt x="231" y="22"/>
                  <a:pt x="231" y="22"/>
                  <a:pt x="231" y="22"/>
                </a:cubicBezTo>
                <a:cubicBezTo>
                  <a:pt x="227" y="27"/>
                  <a:pt x="225" y="35"/>
                  <a:pt x="225" y="43"/>
                </a:cubicBezTo>
                <a:cubicBezTo>
                  <a:pt x="225" y="50"/>
                  <a:pt x="227" y="57"/>
                  <a:pt x="231" y="64"/>
                </a:cubicBezTo>
                <a:cubicBezTo>
                  <a:pt x="40" y="64"/>
                  <a:pt x="40" y="64"/>
                  <a:pt x="40" y="64"/>
                </a:cubicBezTo>
                <a:cubicBezTo>
                  <a:pt x="29" y="64"/>
                  <a:pt x="20" y="54"/>
                  <a:pt x="20" y="43"/>
                </a:cubicBezTo>
                <a:close/>
                <a:moveTo>
                  <a:pt x="61" y="309"/>
                </a:moveTo>
                <a:cubicBezTo>
                  <a:pt x="61" y="84"/>
                  <a:pt x="61" y="84"/>
                  <a:pt x="61" y="84"/>
                </a:cubicBezTo>
                <a:cubicBezTo>
                  <a:pt x="246" y="84"/>
                  <a:pt x="246" y="84"/>
                  <a:pt x="246" y="84"/>
                </a:cubicBezTo>
                <a:cubicBezTo>
                  <a:pt x="246" y="166"/>
                  <a:pt x="246" y="166"/>
                  <a:pt x="246" y="166"/>
                </a:cubicBezTo>
                <a:cubicBezTo>
                  <a:pt x="230" y="168"/>
                  <a:pt x="213" y="175"/>
                  <a:pt x="199" y="186"/>
                </a:cubicBezTo>
                <a:cubicBezTo>
                  <a:pt x="92" y="186"/>
                  <a:pt x="92" y="186"/>
                  <a:pt x="92" y="186"/>
                </a:cubicBezTo>
                <a:cubicBezTo>
                  <a:pt x="87" y="186"/>
                  <a:pt x="82" y="191"/>
                  <a:pt x="82" y="196"/>
                </a:cubicBezTo>
                <a:cubicBezTo>
                  <a:pt x="82" y="237"/>
                  <a:pt x="82" y="237"/>
                  <a:pt x="82" y="237"/>
                </a:cubicBezTo>
                <a:cubicBezTo>
                  <a:pt x="82" y="243"/>
                  <a:pt x="87" y="247"/>
                  <a:pt x="92" y="247"/>
                </a:cubicBezTo>
                <a:cubicBezTo>
                  <a:pt x="166" y="247"/>
                  <a:pt x="166" y="247"/>
                  <a:pt x="166" y="247"/>
                </a:cubicBezTo>
                <a:cubicBezTo>
                  <a:pt x="166" y="257"/>
                  <a:pt x="166" y="257"/>
                  <a:pt x="166" y="257"/>
                </a:cubicBezTo>
                <a:cubicBezTo>
                  <a:pt x="166" y="276"/>
                  <a:pt x="171" y="294"/>
                  <a:pt x="181" y="309"/>
                </a:cubicBezTo>
                <a:lnTo>
                  <a:pt x="61" y="309"/>
                </a:lnTo>
                <a:close/>
                <a:moveTo>
                  <a:pt x="180" y="206"/>
                </a:moveTo>
                <a:cubicBezTo>
                  <a:pt x="175" y="212"/>
                  <a:pt x="171" y="219"/>
                  <a:pt x="169" y="228"/>
                </a:cubicBezTo>
                <a:cubicBezTo>
                  <a:pt x="102" y="228"/>
                  <a:pt x="102" y="228"/>
                  <a:pt x="102" y="228"/>
                </a:cubicBezTo>
                <a:cubicBezTo>
                  <a:pt x="102" y="206"/>
                  <a:pt x="102" y="206"/>
                  <a:pt x="102" y="206"/>
                </a:cubicBezTo>
                <a:lnTo>
                  <a:pt x="180" y="206"/>
                </a:lnTo>
                <a:close/>
                <a:moveTo>
                  <a:pt x="257" y="331"/>
                </a:moveTo>
                <a:cubicBezTo>
                  <a:pt x="217" y="331"/>
                  <a:pt x="184" y="298"/>
                  <a:pt x="184" y="257"/>
                </a:cubicBezTo>
                <a:cubicBezTo>
                  <a:pt x="184" y="218"/>
                  <a:pt x="217" y="186"/>
                  <a:pt x="257" y="186"/>
                </a:cubicBezTo>
                <a:cubicBezTo>
                  <a:pt x="296" y="186"/>
                  <a:pt x="328" y="219"/>
                  <a:pt x="328" y="257"/>
                </a:cubicBezTo>
                <a:cubicBezTo>
                  <a:pt x="328" y="297"/>
                  <a:pt x="296" y="331"/>
                  <a:pt x="257" y="331"/>
                </a:cubicBezTo>
                <a:close/>
                <a:moveTo>
                  <a:pt x="257" y="237"/>
                </a:moveTo>
                <a:cubicBezTo>
                  <a:pt x="251" y="237"/>
                  <a:pt x="246" y="242"/>
                  <a:pt x="246" y="247"/>
                </a:cubicBezTo>
                <a:cubicBezTo>
                  <a:pt x="246" y="300"/>
                  <a:pt x="246" y="300"/>
                  <a:pt x="246" y="300"/>
                </a:cubicBezTo>
                <a:cubicBezTo>
                  <a:pt x="246" y="305"/>
                  <a:pt x="251" y="310"/>
                  <a:pt x="257" y="310"/>
                </a:cubicBezTo>
                <a:cubicBezTo>
                  <a:pt x="262" y="310"/>
                  <a:pt x="267" y="305"/>
                  <a:pt x="267" y="300"/>
                </a:cubicBezTo>
                <a:cubicBezTo>
                  <a:pt x="267" y="247"/>
                  <a:pt x="267" y="247"/>
                  <a:pt x="267" y="247"/>
                </a:cubicBezTo>
                <a:cubicBezTo>
                  <a:pt x="267" y="242"/>
                  <a:pt x="262" y="237"/>
                  <a:pt x="257" y="237"/>
                </a:cubicBezTo>
                <a:close/>
                <a:moveTo>
                  <a:pt x="92" y="124"/>
                </a:moveTo>
                <a:cubicBezTo>
                  <a:pt x="217" y="124"/>
                  <a:pt x="217" y="124"/>
                  <a:pt x="217" y="124"/>
                </a:cubicBezTo>
                <a:cubicBezTo>
                  <a:pt x="222" y="124"/>
                  <a:pt x="227" y="120"/>
                  <a:pt x="227" y="114"/>
                </a:cubicBezTo>
                <a:cubicBezTo>
                  <a:pt x="227" y="108"/>
                  <a:pt x="222" y="104"/>
                  <a:pt x="217" y="104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86" y="104"/>
                  <a:pt x="82" y="108"/>
                  <a:pt x="82" y="114"/>
                </a:cubicBezTo>
                <a:cubicBezTo>
                  <a:pt x="82" y="122"/>
                  <a:pt x="86" y="124"/>
                  <a:pt x="92" y="124"/>
                </a:cubicBezTo>
                <a:close/>
                <a:moveTo>
                  <a:pt x="92" y="166"/>
                </a:moveTo>
                <a:cubicBezTo>
                  <a:pt x="217" y="166"/>
                  <a:pt x="217" y="166"/>
                  <a:pt x="217" y="166"/>
                </a:cubicBezTo>
                <a:cubicBezTo>
                  <a:pt x="222" y="166"/>
                  <a:pt x="227" y="162"/>
                  <a:pt x="227" y="156"/>
                </a:cubicBezTo>
                <a:cubicBezTo>
                  <a:pt x="227" y="150"/>
                  <a:pt x="222" y="145"/>
                  <a:pt x="217" y="145"/>
                </a:cubicBezTo>
                <a:cubicBezTo>
                  <a:pt x="92" y="145"/>
                  <a:pt x="92" y="145"/>
                  <a:pt x="92" y="145"/>
                </a:cubicBezTo>
                <a:cubicBezTo>
                  <a:pt x="86" y="145"/>
                  <a:pt x="82" y="150"/>
                  <a:pt x="82" y="156"/>
                </a:cubicBezTo>
                <a:cubicBezTo>
                  <a:pt x="82" y="162"/>
                  <a:pt x="86" y="166"/>
                  <a:pt x="92" y="1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8" name="Freeform 96">
            <a:extLst>
              <a:ext uri="{FF2B5EF4-FFF2-40B4-BE49-F238E27FC236}">
                <a16:creationId xmlns:a16="http://schemas.microsoft.com/office/drawing/2014/main" id="{6D83FD2A-F6C7-D0C9-235B-539B3DA7EB71}"/>
              </a:ext>
            </a:extLst>
          </p:cNvPr>
          <p:cNvSpPr>
            <a:spLocks noEditPoints="1"/>
          </p:cNvSpPr>
          <p:nvPr/>
        </p:nvSpPr>
        <p:spPr bwMode="auto">
          <a:xfrm>
            <a:off x="2369738" y="1377957"/>
            <a:ext cx="257175" cy="259411"/>
          </a:xfrm>
          <a:custGeom>
            <a:avLst/>
            <a:gdLst>
              <a:gd name="T0" fmla="*/ 328 w 345"/>
              <a:gd name="T1" fmla="*/ 115 h 348"/>
              <a:gd name="T2" fmla="*/ 317 w 345"/>
              <a:gd name="T3" fmla="*/ 129 h 348"/>
              <a:gd name="T4" fmla="*/ 171 w 345"/>
              <a:gd name="T5" fmla="*/ 328 h 348"/>
              <a:gd name="T6" fmla="*/ 70 w 345"/>
              <a:gd name="T7" fmla="*/ 266 h 348"/>
              <a:gd name="T8" fmla="*/ 70 w 345"/>
              <a:gd name="T9" fmla="*/ 246 h 348"/>
              <a:gd name="T10" fmla="*/ 19 w 345"/>
              <a:gd name="T11" fmla="*/ 256 h 348"/>
              <a:gd name="T12" fmla="*/ 30 w 345"/>
              <a:gd name="T13" fmla="*/ 307 h 348"/>
              <a:gd name="T14" fmla="*/ 40 w 345"/>
              <a:gd name="T15" fmla="*/ 286 h 348"/>
              <a:gd name="T16" fmla="*/ 345 w 345"/>
              <a:gd name="T17" fmla="*/ 175 h 348"/>
              <a:gd name="T18" fmla="*/ 27 w 345"/>
              <a:gd name="T19" fmla="*/ 220 h 348"/>
              <a:gd name="T20" fmla="*/ 173 w 345"/>
              <a:gd name="T21" fmla="*/ 20 h 348"/>
              <a:gd name="T22" fmla="*/ 275 w 345"/>
              <a:gd name="T23" fmla="*/ 81 h 348"/>
              <a:gd name="T24" fmla="*/ 275 w 345"/>
              <a:gd name="T25" fmla="*/ 103 h 348"/>
              <a:gd name="T26" fmla="*/ 325 w 345"/>
              <a:gd name="T27" fmla="*/ 93 h 348"/>
              <a:gd name="T28" fmla="*/ 314 w 345"/>
              <a:gd name="T29" fmla="*/ 42 h 348"/>
              <a:gd name="T30" fmla="*/ 304 w 345"/>
              <a:gd name="T31" fmla="*/ 62 h 348"/>
              <a:gd name="T32" fmla="*/ 0 w 345"/>
              <a:gd name="T33" fmla="*/ 173 h 348"/>
              <a:gd name="T34" fmla="*/ 17 w 345"/>
              <a:gd name="T35" fmla="*/ 233 h 348"/>
              <a:gd name="T36" fmla="*/ 27 w 345"/>
              <a:gd name="T37" fmla="*/ 220 h 348"/>
              <a:gd name="T38" fmla="*/ 60 w 345"/>
              <a:gd name="T39" fmla="*/ 174 h 348"/>
              <a:gd name="T40" fmla="*/ 284 w 345"/>
              <a:gd name="T41" fmla="*/ 174 h 348"/>
              <a:gd name="T42" fmla="*/ 254 w 345"/>
              <a:gd name="T43" fmla="*/ 184 h 348"/>
              <a:gd name="T44" fmla="*/ 243 w 345"/>
              <a:gd name="T45" fmla="*/ 232 h 348"/>
              <a:gd name="T46" fmla="*/ 229 w 345"/>
              <a:gd name="T47" fmla="*/ 221 h 348"/>
              <a:gd name="T48" fmla="*/ 222 w 345"/>
              <a:gd name="T49" fmla="*/ 238 h 348"/>
              <a:gd name="T50" fmla="*/ 183 w 345"/>
              <a:gd name="T51" fmla="*/ 265 h 348"/>
              <a:gd name="T52" fmla="*/ 172 w 345"/>
              <a:gd name="T53" fmla="*/ 245 h 348"/>
              <a:gd name="T54" fmla="*/ 162 w 345"/>
              <a:gd name="T55" fmla="*/ 265 h 348"/>
              <a:gd name="T56" fmla="*/ 121 w 345"/>
              <a:gd name="T57" fmla="*/ 238 h 348"/>
              <a:gd name="T58" fmla="*/ 115 w 345"/>
              <a:gd name="T59" fmla="*/ 221 h 348"/>
              <a:gd name="T60" fmla="*/ 101 w 345"/>
              <a:gd name="T61" fmla="*/ 232 h 348"/>
              <a:gd name="T62" fmla="*/ 91 w 345"/>
              <a:gd name="T63" fmla="*/ 184 h 348"/>
              <a:gd name="T64" fmla="*/ 91 w 345"/>
              <a:gd name="T65" fmla="*/ 164 h 348"/>
              <a:gd name="T66" fmla="*/ 101 w 345"/>
              <a:gd name="T67" fmla="*/ 117 h 348"/>
              <a:gd name="T68" fmla="*/ 115 w 345"/>
              <a:gd name="T69" fmla="*/ 127 h 348"/>
              <a:gd name="T70" fmla="*/ 121 w 345"/>
              <a:gd name="T71" fmla="*/ 109 h 348"/>
              <a:gd name="T72" fmla="*/ 162 w 345"/>
              <a:gd name="T73" fmla="*/ 83 h 348"/>
              <a:gd name="T74" fmla="*/ 172 w 345"/>
              <a:gd name="T75" fmla="*/ 103 h 348"/>
              <a:gd name="T76" fmla="*/ 183 w 345"/>
              <a:gd name="T77" fmla="*/ 83 h 348"/>
              <a:gd name="T78" fmla="*/ 222 w 345"/>
              <a:gd name="T79" fmla="*/ 109 h 348"/>
              <a:gd name="T80" fmla="*/ 229 w 345"/>
              <a:gd name="T81" fmla="*/ 126 h 348"/>
              <a:gd name="T82" fmla="*/ 243 w 345"/>
              <a:gd name="T83" fmla="*/ 117 h 348"/>
              <a:gd name="T84" fmla="*/ 254 w 345"/>
              <a:gd name="T85" fmla="*/ 164 h 348"/>
              <a:gd name="T86" fmla="*/ 254 w 345"/>
              <a:gd name="T87" fmla="*/ 184 h 348"/>
              <a:gd name="T88" fmla="*/ 182 w 345"/>
              <a:gd name="T89" fmla="*/ 164 h 348"/>
              <a:gd name="T90" fmla="*/ 171 w 345"/>
              <a:gd name="T91" fmla="*/ 123 h 348"/>
              <a:gd name="T92" fmla="*/ 161 w 345"/>
              <a:gd name="T93" fmla="*/ 174 h 348"/>
              <a:gd name="T94" fmla="*/ 192 w 345"/>
              <a:gd name="T95" fmla="*/ 185 h 348"/>
              <a:gd name="T96" fmla="*/ 192 w 345"/>
              <a:gd name="T97" fmla="*/ 16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5" h="348">
                <a:moveTo>
                  <a:pt x="336" y="123"/>
                </a:moveTo>
                <a:cubicBezTo>
                  <a:pt x="335" y="118"/>
                  <a:pt x="332" y="115"/>
                  <a:pt x="328" y="115"/>
                </a:cubicBezTo>
                <a:cubicBezTo>
                  <a:pt x="326" y="115"/>
                  <a:pt x="325" y="115"/>
                  <a:pt x="323" y="116"/>
                </a:cubicBezTo>
                <a:cubicBezTo>
                  <a:pt x="318" y="117"/>
                  <a:pt x="316" y="123"/>
                  <a:pt x="317" y="129"/>
                </a:cubicBezTo>
                <a:cubicBezTo>
                  <a:pt x="321" y="145"/>
                  <a:pt x="325" y="160"/>
                  <a:pt x="325" y="173"/>
                </a:cubicBezTo>
                <a:cubicBezTo>
                  <a:pt x="325" y="258"/>
                  <a:pt x="257" y="328"/>
                  <a:pt x="171" y="328"/>
                </a:cubicBezTo>
                <a:cubicBezTo>
                  <a:pt x="123" y="328"/>
                  <a:pt x="78" y="305"/>
                  <a:pt x="49" y="266"/>
                </a:cubicBezTo>
                <a:cubicBezTo>
                  <a:pt x="70" y="266"/>
                  <a:pt x="70" y="266"/>
                  <a:pt x="70" y="266"/>
                </a:cubicBezTo>
                <a:cubicBezTo>
                  <a:pt x="76" y="266"/>
                  <a:pt x="81" y="261"/>
                  <a:pt x="81" y="256"/>
                </a:cubicBezTo>
                <a:cubicBezTo>
                  <a:pt x="81" y="250"/>
                  <a:pt x="76" y="246"/>
                  <a:pt x="70" y="246"/>
                </a:cubicBezTo>
                <a:cubicBezTo>
                  <a:pt x="30" y="246"/>
                  <a:pt x="30" y="246"/>
                  <a:pt x="30" y="246"/>
                </a:cubicBezTo>
                <a:cubicBezTo>
                  <a:pt x="24" y="246"/>
                  <a:pt x="19" y="250"/>
                  <a:pt x="19" y="256"/>
                </a:cubicBezTo>
                <a:cubicBezTo>
                  <a:pt x="19" y="296"/>
                  <a:pt x="19" y="296"/>
                  <a:pt x="19" y="296"/>
                </a:cubicBezTo>
                <a:cubicBezTo>
                  <a:pt x="19" y="302"/>
                  <a:pt x="24" y="307"/>
                  <a:pt x="30" y="307"/>
                </a:cubicBezTo>
                <a:cubicBezTo>
                  <a:pt x="36" y="307"/>
                  <a:pt x="40" y="302"/>
                  <a:pt x="40" y="296"/>
                </a:cubicBezTo>
                <a:cubicBezTo>
                  <a:pt x="40" y="286"/>
                  <a:pt x="40" y="286"/>
                  <a:pt x="40" y="286"/>
                </a:cubicBezTo>
                <a:cubicBezTo>
                  <a:pt x="73" y="326"/>
                  <a:pt x="122" y="348"/>
                  <a:pt x="171" y="348"/>
                </a:cubicBezTo>
                <a:cubicBezTo>
                  <a:pt x="267" y="348"/>
                  <a:pt x="345" y="270"/>
                  <a:pt x="345" y="175"/>
                </a:cubicBezTo>
                <a:cubicBezTo>
                  <a:pt x="345" y="159"/>
                  <a:pt x="342" y="141"/>
                  <a:pt x="336" y="123"/>
                </a:cubicBezTo>
                <a:close/>
                <a:moveTo>
                  <a:pt x="27" y="220"/>
                </a:moveTo>
                <a:cubicBezTo>
                  <a:pt x="23" y="204"/>
                  <a:pt x="19" y="190"/>
                  <a:pt x="19" y="174"/>
                </a:cubicBezTo>
                <a:cubicBezTo>
                  <a:pt x="19" y="90"/>
                  <a:pt x="87" y="20"/>
                  <a:pt x="173" y="20"/>
                </a:cubicBezTo>
                <a:cubicBezTo>
                  <a:pt x="221" y="20"/>
                  <a:pt x="266" y="44"/>
                  <a:pt x="295" y="81"/>
                </a:cubicBezTo>
                <a:cubicBezTo>
                  <a:pt x="275" y="81"/>
                  <a:pt x="275" y="81"/>
                  <a:pt x="275" y="81"/>
                </a:cubicBezTo>
                <a:cubicBezTo>
                  <a:pt x="268" y="81"/>
                  <a:pt x="264" y="86"/>
                  <a:pt x="264" y="93"/>
                </a:cubicBezTo>
                <a:cubicBezTo>
                  <a:pt x="264" y="98"/>
                  <a:pt x="268" y="103"/>
                  <a:pt x="275" y="103"/>
                </a:cubicBezTo>
                <a:cubicBezTo>
                  <a:pt x="314" y="103"/>
                  <a:pt x="314" y="103"/>
                  <a:pt x="314" y="103"/>
                </a:cubicBezTo>
                <a:cubicBezTo>
                  <a:pt x="321" y="103"/>
                  <a:pt x="325" y="98"/>
                  <a:pt x="325" y="93"/>
                </a:cubicBezTo>
                <a:cubicBezTo>
                  <a:pt x="325" y="52"/>
                  <a:pt x="325" y="52"/>
                  <a:pt x="325" y="52"/>
                </a:cubicBezTo>
                <a:cubicBezTo>
                  <a:pt x="325" y="46"/>
                  <a:pt x="321" y="42"/>
                  <a:pt x="314" y="42"/>
                </a:cubicBezTo>
                <a:cubicBezTo>
                  <a:pt x="309" y="42"/>
                  <a:pt x="304" y="46"/>
                  <a:pt x="304" y="52"/>
                </a:cubicBezTo>
                <a:cubicBezTo>
                  <a:pt x="304" y="62"/>
                  <a:pt x="304" y="62"/>
                  <a:pt x="304" y="62"/>
                </a:cubicBezTo>
                <a:cubicBezTo>
                  <a:pt x="271" y="21"/>
                  <a:pt x="222" y="0"/>
                  <a:pt x="172" y="0"/>
                </a:cubicBezTo>
                <a:cubicBezTo>
                  <a:pt x="77" y="0"/>
                  <a:pt x="0" y="77"/>
                  <a:pt x="0" y="173"/>
                </a:cubicBezTo>
                <a:cubicBezTo>
                  <a:pt x="0" y="190"/>
                  <a:pt x="2" y="206"/>
                  <a:pt x="8" y="225"/>
                </a:cubicBezTo>
                <a:cubicBezTo>
                  <a:pt x="9" y="231"/>
                  <a:pt x="13" y="233"/>
                  <a:pt x="17" y="233"/>
                </a:cubicBezTo>
                <a:cubicBezTo>
                  <a:pt x="18" y="233"/>
                  <a:pt x="19" y="233"/>
                  <a:pt x="20" y="233"/>
                </a:cubicBezTo>
                <a:cubicBezTo>
                  <a:pt x="26" y="232"/>
                  <a:pt x="28" y="227"/>
                  <a:pt x="27" y="220"/>
                </a:cubicBezTo>
                <a:close/>
                <a:moveTo>
                  <a:pt x="172" y="62"/>
                </a:moveTo>
                <a:cubicBezTo>
                  <a:pt x="111" y="62"/>
                  <a:pt x="60" y="112"/>
                  <a:pt x="60" y="174"/>
                </a:cubicBezTo>
                <a:cubicBezTo>
                  <a:pt x="60" y="235"/>
                  <a:pt x="110" y="286"/>
                  <a:pt x="172" y="286"/>
                </a:cubicBezTo>
                <a:cubicBezTo>
                  <a:pt x="233" y="286"/>
                  <a:pt x="284" y="236"/>
                  <a:pt x="284" y="174"/>
                </a:cubicBezTo>
                <a:cubicBezTo>
                  <a:pt x="284" y="113"/>
                  <a:pt x="234" y="62"/>
                  <a:pt x="172" y="62"/>
                </a:cubicBezTo>
                <a:close/>
                <a:moveTo>
                  <a:pt x="254" y="184"/>
                </a:moveTo>
                <a:cubicBezTo>
                  <a:pt x="263" y="184"/>
                  <a:pt x="263" y="184"/>
                  <a:pt x="263" y="184"/>
                </a:cubicBezTo>
                <a:cubicBezTo>
                  <a:pt x="261" y="201"/>
                  <a:pt x="254" y="218"/>
                  <a:pt x="243" y="232"/>
                </a:cubicBezTo>
                <a:cubicBezTo>
                  <a:pt x="236" y="224"/>
                  <a:pt x="236" y="224"/>
                  <a:pt x="236" y="224"/>
                </a:cubicBezTo>
                <a:cubicBezTo>
                  <a:pt x="235" y="222"/>
                  <a:pt x="232" y="221"/>
                  <a:pt x="229" y="221"/>
                </a:cubicBezTo>
                <a:cubicBezTo>
                  <a:pt x="227" y="221"/>
                  <a:pt x="224" y="222"/>
                  <a:pt x="222" y="224"/>
                </a:cubicBezTo>
                <a:cubicBezTo>
                  <a:pt x="219" y="228"/>
                  <a:pt x="219" y="235"/>
                  <a:pt x="222" y="238"/>
                </a:cubicBezTo>
                <a:cubicBezTo>
                  <a:pt x="230" y="245"/>
                  <a:pt x="230" y="245"/>
                  <a:pt x="230" y="245"/>
                </a:cubicBezTo>
                <a:cubicBezTo>
                  <a:pt x="217" y="256"/>
                  <a:pt x="201" y="262"/>
                  <a:pt x="183" y="265"/>
                </a:cubicBezTo>
                <a:cubicBezTo>
                  <a:pt x="183" y="256"/>
                  <a:pt x="183" y="256"/>
                  <a:pt x="183" y="256"/>
                </a:cubicBezTo>
                <a:cubicBezTo>
                  <a:pt x="183" y="250"/>
                  <a:pt x="178" y="245"/>
                  <a:pt x="172" y="245"/>
                </a:cubicBezTo>
                <a:cubicBezTo>
                  <a:pt x="166" y="245"/>
                  <a:pt x="162" y="250"/>
                  <a:pt x="162" y="256"/>
                </a:cubicBezTo>
                <a:cubicBezTo>
                  <a:pt x="162" y="265"/>
                  <a:pt x="162" y="265"/>
                  <a:pt x="162" y="265"/>
                </a:cubicBezTo>
                <a:cubicBezTo>
                  <a:pt x="144" y="262"/>
                  <a:pt x="128" y="256"/>
                  <a:pt x="115" y="245"/>
                </a:cubicBezTo>
                <a:cubicBezTo>
                  <a:pt x="121" y="238"/>
                  <a:pt x="121" y="238"/>
                  <a:pt x="121" y="238"/>
                </a:cubicBezTo>
                <a:cubicBezTo>
                  <a:pt x="125" y="234"/>
                  <a:pt x="125" y="228"/>
                  <a:pt x="121" y="224"/>
                </a:cubicBezTo>
                <a:cubicBezTo>
                  <a:pt x="120" y="222"/>
                  <a:pt x="117" y="221"/>
                  <a:pt x="115" y="221"/>
                </a:cubicBezTo>
                <a:cubicBezTo>
                  <a:pt x="112" y="221"/>
                  <a:pt x="109" y="222"/>
                  <a:pt x="107" y="224"/>
                </a:cubicBezTo>
                <a:cubicBezTo>
                  <a:pt x="101" y="232"/>
                  <a:pt x="101" y="232"/>
                  <a:pt x="101" y="232"/>
                </a:cubicBezTo>
                <a:cubicBezTo>
                  <a:pt x="91" y="219"/>
                  <a:pt x="83" y="202"/>
                  <a:pt x="82" y="184"/>
                </a:cubicBezTo>
                <a:cubicBezTo>
                  <a:pt x="91" y="184"/>
                  <a:pt x="91" y="184"/>
                  <a:pt x="91" y="184"/>
                </a:cubicBezTo>
                <a:cubicBezTo>
                  <a:pt x="96" y="184"/>
                  <a:pt x="101" y="179"/>
                  <a:pt x="101" y="174"/>
                </a:cubicBezTo>
                <a:cubicBezTo>
                  <a:pt x="101" y="168"/>
                  <a:pt x="96" y="164"/>
                  <a:pt x="91" y="164"/>
                </a:cubicBezTo>
                <a:cubicBezTo>
                  <a:pt x="82" y="164"/>
                  <a:pt x="82" y="164"/>
                  <a:pt x="82" y="164"/>
                </a:cubicBezTo>
                <a:cubicBezTo>
                  <a:pt x="83" y="146"/>
                  <a:pt x="91" y="130"/>
                  <a:pt x="101" y="117"/>
                </a:cubicBezTo>
                <a:cubicBezTo>
                  <a:pt x="107" y="123"/>
                  <a:pt x="107" y="123"/>
                  <a:pt x="107" y="123"/>
                </a:cubicBezTo>
                <a:cubicBezTo>
                  <a:pt x="110" y="126"/>
                  <a:pt x="112" y="127"/>
                  <a:pt x="115" y="127"/>
                </a:cubicBezTo>
                <a:cubicBezTo>
                  <a:pt x="116" y="127"/>
                  <a:pt x="120" y="126"/>
                  <a:pt x="121" y="123"/>
                </a:cubicBezTo>
                <a:cubicBezTo>
                  <a:pt x="125" y="119"/>
                  <a:pt x="125" y="113"/>
                  <a:pt x="121" y="109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28" y="92"/>
                  <a:pt x="143" y="85"/>
                  <a:pt x="162" y="83"/>
                </a:cubicBezTo>
                <a:cubicBezTo>
                  <a:pt x="162" y="92"/>
                  <a:pt x="162" y="92"/>
                  <a:pt x="162" y="92"/>
                </a:cubicBezTo>
                <a:cubicBezTo>
                  <a:pt x="162" y="98"/>
                  <a:pt x="166" y="103"/>
                  <a:pt x="172" y="103"/>
                </a:cubicBezTo>
                <a:cubicBezTo>
                  <a:pt x="178" y="103"/>
                  <a:pt x="183" y="98"/>
                  <a:pt x="183" y="92"/>
                </a:cubicBezTo>
                <a:cubicBezTo>
                  <a:pt x="183" y="83"/>
                  <a:pt x="183" y="83"/>
                  <a:pt x="183" y="83"/>
                </a:cubicBezTo>
                <a:cubicBezTo>
                  <a:pt x="199" y="85"/>
                  <a:pt x="216" y="92"/>
                  <a:pt x="230" y="103"/>
                </a:cubicBezTo>
                <a:cubicBezTo>
                  <a:pt x="222" y="109"/>
                  <a:pt x="222" y="109"/>
                  <a:pt x="222" y="109"/>
                </a:cubicBezTo>
                <a:cubicBezTo>
                  <a:pt x="219" y="113"/>
                  <a:pt x="219" y="119"/>
                  <a:pt x="222" y="123"/>
                </a:cubicBezTo>
                <a:cubicBezTo>
                  <a:pt x="224" y="125"/>
                  <a:pt x="227" y="126"/>
                  <a:pt x="229" y="126"/>
                </a:cubicBezTo>
                <a:cubicBezTo>
                  <a:pt x="232" y="126"/>
                  <a:pt x="235" y="125"/>
                  <a:pt x="236" y="123"/>
                </a:cubicBezTo>
                <a:cubicBezTo>
                  <a:pt x="243" y="117"/>
                  <a:pt x="243" y="117"/>
                  <a:pt x="243" y="117"/>
                </a:cubicBezTo>
                <a:cubicBezTo>
                  <a:pt x="254" y="129"/>
                  <a:pt x="261" y="145"/>
                  <a:pt x="263" y="164"/>
                </a:cubicBezTo>
                <a:cubicBezTo>
                  <a:pt x="254" y="164"/>
                  <a:pt x="254" y="164"/>
                  <a:pt x="254" y="164"/>
                </a:cubicBezTo>
                <a:cubicBezTo>
                  <a:pt x="248" y="164"/>
                  <a:pt x="243" y="168"/>
                  <a:pt x="243" y="174"/>
                </a:cubicBezTo>
                <a:cubicBezTo>
                  <a:pt x="243" y="179"/>
                  <a:pt x="248" y="184"/>
                  <a:pt x="254" y="184"/>
                </a:cubicBezTo>
                <a:close/>
                <a:moveTo>
                  <a:pt x="192" y="164"/>
                </a:moveTo>
                <a:cubicBezTo>
                  <a:pt x="182" y="164"/>
                  <a:pt x="182" y="164"/>
                  <a:pt x="182" y="164"/>
                </a:cubicBezTo>
                <a:cubicBezTo>
                  <a:pt x="182" y="134"/>
                  <a:pt x="182" y="134"/>
                  <a:pt x="182" y="134"/>
                </a:cubicBezTo>
                <a:cubicBezTo>
                  <a:pt x="182" y="128"/>
                  <a:pt x="178" y="123"/>
                  <a:pt x="171" y="123"/>
                </a:cubicBezTo>
                <a:cubicBezTo>
                  <a:pt x="166" y="123"/>
                  <a:pt x="161" y="128"/>
                  <a:pt x="161" y="134"/>
                </a:cubicBezTo>
                <a:cubicBezTo>
                  <a:pt x="161" y="174"/>
                  <a:pt x="161" y="174"/>
                  <a:pt x="161" y="174"/>
                </a:cubicBezTo>
                <a:cubicBezTo>
                  <a:pt x="161" y="181"/>
                  <a:pt x="166" y="185"/>
                  <a:pt x="171" y="185"/>
                </a:cubicBezTo>
                <a:cubicBezTo>
                  <a:pt x="192" y="185"/>
                  <a:pt x="192" y="185"/>
                  <a:pt x="192" y="185"/>
                </a:cubicBezTo>
                <a:cubicBezTo>
                  <a:pt x="198" y="185"/>
                  <a:pt x="202" y="181"/>
                  <a:pt x="202" y="174"/>
                </a:cubicBezTo>
                <a:cubicBezTo>
                  <a:pt x="202" y="169"/>
                  <a:pt x="198" y="164"/>
                  <a:pt x="192" y="1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9" name="Freeform 97">
            <a:extLst>
              <a:ext uri="{FF2B5EF4-FFF2-40B4-BE49-F238E27FC236}">
                <a16:creationId xmlns:a16="http://schemas.microsoft.com/office/drawing/2014/main" id="{A9A6E8DD-05B6-FCA2-3DAB-E92AEE8ECE8F}"/>
              </a:ext>
            </a:extLst>
          </p:cNvPr>
          <p:cNvSpPr>
            <a:spLocks noEditPoints="1"/>
          </p:cNvSpPr>
          <p:nvPr/>
        </p:nvSpPr>
        <p:spPr bwMode="auto">
          <a:xfrm>
            <a:off x="2384647" y="2470764"/>
            <a:ext cx="226612" cy="259411"/>
          </a:xfrm>
          <a:custGeom>
            <a:avLst/>
            <a:gdLst>
              <a:gd name="T0" fmla="*/ 152 w 304"/>
              <a:gd name="T1" fmla="*/ 223 h 348"/>
              <a:gd name="T2" fmla="*/ 243 w 304"/>
              <a:gd name="T3" fmla="*/ 132 h 348"/>
              <a:gd name="T4" fmla="*/ 152 w 304"/>
              <a:gd name="T5" fmla="*/ 41 h 348"/>
              <a:gd name="T6" fmla="*/ 62 w 304"/>
              <a:gd name="T7" fmla="*/ 119 h 348"/>
              <a:gd name="T8" fmla="*/ 152 w 304"/>
              <a:gd name="T9" fmla="*/ 223 h 348"/>
              <a:gd name="T10" fmla="*/ 152 w 304"/>
              <a:gd name="T11" fmla="*/ 203 h 348"/>
              <a:gd name="T12" fmla="*/ 113 w 304"/>
              <a:gd name="T13" fmla="*/ 192 h 348"/>
              <a:gd name="T14" fmla="*/ 152 w 304"/>
              <a:gd name="T15" fmla="*/ 163 h 348"/>
              <a:gd name="T16" fmla="*/ 191 w 304"/>
              <a:gd name="T17" fmla="*/ 192 h 348"/>
              <a:gd name="T18" fmla="*/ 152 w 304"/>
              <a:gd name="T19" fmla="*/ 203 h 348"/>
              <a:gd name="T20" fmla="*/ 132 w 304"/>
              <a:gd name="T21" fmla="*/ 122 h 348"/>
              <a:gd name="T22" fmla="*/ 154 w 304"/>
              <a:gd name="T23" fmla="*/ 101 h 348"/>
              <a:gd name="T24" fmla="*/ 174 w 304"/>
              <a:gd name="T25" fmla="*/ 122 h 348"/>
              <a:gd name="T26" fmla="*/ 154 w 304"/>
              <a:gd name="T27" fmla="*/ 142 h 348"/>
              <a:gd name="T28" fmla="*/ 132 w 304"/>
              <a:gd name="T29" fmla="*/ 122 h 348"/>
              <a:gd name="T30" fmla="*/ 82 w 304"/>
              <a:gd name="T31" fmla="*/ 122 h 348"/>
              <a:gd name="T32" fmla="*/ 152 w 304"/>
              <a:gd name="T33" fmla="*/ 60 h 348"/>
              <a:gd name="T34" fmla="*/ 223 w 304"/>
              <a:gd name="T35" fmla="*/ 132 h 348"/>
              <a:gd name="T36" fmla="*/ 206 w 304"/>
              <a:gd name="T37" fmla="*/ 177 h 348"/>
              <a:gd name="T38" fmla="*/ 181 w 304"/>
              <a:gd name="T39" fmla="*/ 149 h 348"/>
              <a:gd name="T40" fmla="*/ 192 w 304"/>
              <a:gd name="T41" fmla="*/ 121 h 348"/>
              <a:gd name="T42" fmla="*/ 152 w 304"/>
              <a:gd name="T43" fmla="*/ 82 h 348"/>
              <a:gd name="T44" fmla="*/ 112 w 304"/>
              <a:gd name="T45" fmla="*/ 121 h 348"/>
              <a:gd name="T46" fmla="*/ 123 w 304"/>
              <a:gd name="T47" fmla="*/ 149 h 348"/>
              <a:gd name="T48" fmla="*/ 98 w 304"/>
              <a:gd name="T49" fmla="*/ 177 h 348"/>
              <a:gd name="T50" fmla="*/ 82 w 304"/>
              <a:gd name="T51" fmla="*/ 122 h 348"/>
              <a:gd name="T52" fmla="*/ 302 w 304"/>
              <a:gd name="T53" fmla="*/ 332 h 348"/>
              <a:gd name="T54" fmla="*/ 261 w 304"/>
              <a:gd name="T55" fmla="*/ 249 h 348"/>
              <a:gd name="T56" fmla="*/ 252 w 304"/>
              <a:gd name="T57" fmla="*/ 243 h 348"/>
              <a:gd name="T58" fmla="*/ 224 w 304"/>
              <a:gd name="T59" fmla="*/ 243 h 348"/>
              <a:gd name="T60" fmla="*/ 236 w 304"/>
              <a:gd name="T61" fmla="*/ 232 h 348"/>
              <a:gd name="T62" fmla="*/ 283 w 304"/>
              <a:gd name="T63" fmla="*/ 132 h 348"/>
              <a:gd name="T64" fmla="*/ 152 w 304"/>
              <a:gd name="T65" fmla="*/ 0 h 348"/>
              <a:gd name="T66" fmla="*/ 150 w 304"/>
              <a:gd name="T67" fmla="*/ 0 h 348"/>
              <a:gd name="T68" fmla="*/ 20 w 304"/>
              <a:gd name="T69" fmla="*/ 115 h 348"/>
              <a:gd name="T70" fmla="*/ 64 w 304"/>
              <a:gd name="T71" fmla="*/ 232 h 348"/>
              <a:gd name="T72" fmla="*/ 77 w 304"/>
              <a:gd name="T73" fmla="*/ 243 h 348"/>
              <a:gd name="T74" fmla="*/ 48 w 304"/>
              <a:gd name="T75" fmla="*/ 243 h 348"/>
              <a:gd name="T76" fmla="*/ 43 w 304"/>
              <a:gd name="T77" fmla="*/ 249 h 348"/>
              <a:gd name="T78" fmla="*/ 2 w 304"/>
              <a:gd name="T79" fmla="*/ 332 h 348"/>
              <a:gd name="T80" fmla="*/ 2 w 304"/>
              <a:gd name="T81" fmla="*/ 343 h 348"/>
              <a:gd name="T82" fmla="*/ 11 w 304"/>
              <a:gd name="T83" fmla="*/ 348 h 348"/>
              <a:gd name="T84" fmla="*/ 294 w 304"/>
              <a:gd name="T85" fmla="*/ 348 h 348"/>
              <a:gd name="T86" fmla="*/ 302 w 304"/>
              <a:gd name="T87" fmla="*/ 343 h 348"/>
              <a:gd name="T88" fmla="*/ 302 w 304"/>
              <a:gd name="T89" fmla="*/ 332 h 348"/>
              <a:gd name="T90" fmla="*/ 41 w 304"/>
              <a:gd name="T91" fmla="*/ 118 h 348"/>
              <a:gd name="T92" fmla="*/ 152 w 304"/>
              <a:gd name="T93" fmla="*/ 20 h 348"/>
              <a:gd name="T94" fmla="*/ 264 w 304"/>
              <a:gd name="T95" fmla="*/ 132 h 348"/>
              <a:gd name="T96" fmla="*/ 224 w 304"/>
              <a:gd name="T97" fmla="*/ 217 h 348"/>
              <a:gd name="T98" fmla="*/ 152 w 304"/>
              <a:gd name="T99" fmla="*/ 279 h 348"/>
              <a:gd name="T100" fmla="*/ 80 w 304"/>
              <a:gd name="T101" fmla="*/ 217 h 348"/>
              <a:gd name="T102" fmla="*/ 41 w 304"/>
              <a:gd name="T103" fmla="*/ 118 h 348"/>
              <a:gd name="T104" fmla="*/ 29 w 304"/>
              <a:gd name="T105" fmla="*/ 326 h 348"/>
              <a:gd name="T106" fmla="*/ 59 w 304"/>
              <a:gd name="T107" fmla="*/ 263 h 348"/>
              <a:gd name="T108" fmla="*/ 104 w 304"/>
              <a:gd name="T109" fmla="*/ 263 h 348"/>
              <a:gd name="T110" fmla="*/ 146 w 304"/>
              <a:gd name="T111" fmla="*/ 300 h 348"/>
              <a:gd name="T112" fmla="*/ 154 w 304"/>
              <a:gd name="T113" fmla="*/ 302 h 348"/>
              <a:gd name="T114" fmla="*/ 160 w 304"/>
              <a:gd name="T115" fmla="*/ 300 h 348"/>
              <a:gd name="T116" fmla="*/ 202 w 304"/>
              <a:gd name="T117" fmla="*/ 263 h 348"/>
              <a:gd name="T118" fmla="*/ 248 w 304"/>
              <a:gd name="T119" fmla="*/ 263 h 348"/>
              <a:gd name="T120" fmla="*/ 280 w 304"/>
              <a:gd name="T121" fmla="*/ 326 h 348"/>
              <a:gd name="T122" fmla="*/ 29 w 304"/>
              <a:gd name="T123" fmla="*/ 32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04" h="348">
                <a:moveTo>
                  <a:pt x="152" y="223"/>
                </a:moveTo>
                <a:cubicBezTo>
                  <a:pt x="202" y="223"/>
                  <a:pt x="243" y="182"/>
                  <a:pt x="243" y="132"/>
                </a:cubicBezTo>
                <a:cubicBezTo>
                  <a:pt x="243" y="82"/>
                  <a:pt x="202" y="41"/>
                  <a:pt x="152" y="41"/>
                </a:cubicBezTo>
                <a:cubicBezTo>
                  <a:pt x="105" y="41"/>
                  <a:pt x="67" y="77"/>
                  <a:pt x="62" y="119"/>
                </a:cubicBezTo>
                <a:cubicBezTo>
                  <a:pt x="55" y="175"/>
                  <a:pt x="98" y="223"/>
                  <a:pt x="152" y="223"/>
                </a:cubicBezTo>
                <a:close/>
                <a:moveTo>
                  <a:pt x="152" y="203"/>
                </a:moveTo>
                <a:cubicBezTo>
                  <a:pt x="138" y="203"/>
                  <a:pt x="124" y="198"/>
                  <a:pt x="113" y="192"/>
                </a:cubicBezTo>
                <a:cubicBezTo>
                  <a:pt x="118" y="174"/>
                  <a:pt x="133" y="163"/>
                  <a:pt x="152" y="163"/>
                </a:cubicBezTo>
                <a:cubicBezTo>
                  <a:pt x="170" y="163"/>
                  <a:pt x="185" y="175"/>
                  <a:pt x="191" y="192"/>
                </a:cubicBezTo>
                <a:cubicBezTo>
                  <a:pt x="179" y="198"/>
                  <a:pt x="167" y="203"/>
                  <a:pt x="152" y="203"/>
                </a:cubicBezTo>
                <a:close/>
                <a:moveTo>
                  <a:pt x="132" y="122"/>
                </a:moveTo>
                <a:cubicBezTo>
                  <a:pt x="132" y="110"/>
                  <a:pt x="142" y="101"/>
                  <a:pt x="154" y="101"/>
                </a:cubicBezTo>
                <a:cubicBezTo>
                  <a:pt x="165" y="101"/>
                  <a:pt x="174" y="110"/>
                  <a:pt x="174" y="122"/>
                </a:cubicBezTo>
                <a:cubicBezTo>
                  <a:pt x="174" y="133"/>
                  <a:pt x="165" y="142"/>
                  <a:pt x="154" y="142"/>
                </a:cubicBezTo>
                <a:cubicBezTo>
                  <a:pt x="142" y="142"/>
                  <a:pt x="132" y="133"/>
                  <a:pt x="132" y="122"/>
                </a:cubicBezTo>
                <a:close/>
                <a:moveTo>
                  <a:pt x="82" y="122"/>
                </a:moveTo>
                <a:cubicBezTo>
                  <a:pt x="86" y="90"/>
                  <a:pt x="115" y="60"/>
                  <a:pt x="152" y="60"/>
                </a:cubicBezTo>
                <a:cubicBezTo>
                  <a:pt x="191" y="60"/>
                  <a:pt x="223" y="93"/>
                  <a:pt x="223" y="132"/>
                </a:cubicBezTo>
                <a:cubicBezTo>
                  <a:pt x="223" y="148"/>
                  <a:pt x="216" y="162"/>
                  <a:pt x="206" y="177"/>
                </a:cubicBezTo>
                <a:cubicBezTo>
                  <a:pt x="201" y="165"/>
                  <a:pt x="192" y="156"/>
                  <a:pt x="181" y="149"/>
                </a:cubicBezTo>
                <a:cubicBezTo>
                  <a:pt x="188" y="142"/>
                  <a:pt x="192" y="132"/>
                  <a:pt x="192" y="121"/>
                </a:cubicBezTo>
                <a:cubicBezTo>
                  <a:pt x="192" y="100"/>
                  <a:pt x="174" y="82"/>
                  <a:pt x="152" y="82"/>
                </a:cubicBezTo>
                <a:cubicBezTo>
                  <a:pt x="130" y="82"/>
                  <a:pt x="112" y="100"/>
                  <a:pt x="112" y="121"/>
                </a:cubicBezTo>
                <a:cubicBezTo>
                  <a:pt x="112" y="132"/>
                  <a:pt x="117" y="142"/>
                  <a:pt x="123" y="149"/>
                </a:cubicBezTo>
                <a:cubicBezTo>
                  <a:pt x="112" y="155"/>
                  <a:pt x="104" y="165"/>
                  <a:pt x="98" y="177"/>
                </a:cubicBezTo>
                <a:cubicBezTo>
                  <a:pt x="84" y="161"/>
                  <a:pt x="80" y="141"/>
                  <a:pt x="82" y="122"/>
                </a:cubicBezTo>
                <a:close/>
                <a:moveTo>
                  <a:pt x="302" y="332"/>
                </a:moveTo>
                <a:cubicBezTo>
                  <a:pt x="261" y="249"/>
                  <a:pt x="261" y="249"/>
                  <a:pt x="261" y="249"/>
                </a:cubicBezTo>
                <a:cubicBezTo>
                  <a:pt x="260" y="246"/>
                  <a:pt x="256" y="243"/>
                  <a:pt x="252" y="243"/>
                </a:cubicBezTo>
                <a:cubicBezTo>
                  <a:pt x="224" y="243"/>
                  <a:pt x="224" y="243"/>
                  <a:pt x="224" y="243"/>
                </a:cubicBezTo>
                <a:cubicBezTo>
                  <a:pt x="236" y="232"/>
                  <a:pt x="236" y="232"/>
                  <a:pt x="236" y="232"/>
                </a:cubicBezTo>
                <a:cubicBezTo>
                  <a:pt x="265" y="207"/>
                  <a:pt x="283" y="170"/>
                  <a:pt x="283" y="132"/>
                </a:cubicBezTo>
                <a:cubicBezTo>
                  <a:pt x="283" y="60"/>
                  <a:pt x="224" y="0"/>
                  <a:pt x="152" y="0"/>
                </a:cubicBezTo>
                <a:cubicBezTo>
                  <a:pt x="150" y="0"/>
                  <a:pt x="150" y="0"/>
                  <a:pt x="150" y="0"/>
                </a:cubicBezTo>
                <a:cubicBezTo>
                  <a:pt x="82" y="0"/>
                  <a:pt x="27" y="53"/>
                  <a:pt x="20" y="115"/>
                </a:cubicBezTo>
                <a:cubicBezTo>
                  <a:pt x="13" y="160"/>
                  <a:pt x="31" y="203"/>
                  <a:pt x="64" y="232"/>
                </a:cubicBezTo>
                <a:cubicBezTo>
                  <a:pt x="77" y="243"/>
                  <a:pt x="77" y="243"/>
                  <a:pt x="77" y="243"/>
                </a:cubicBezTo>
                <a:cubicBezTo>
                  <a:pt x="48" y="243"/>
                  <a:pt x="48" y="243"/>
                  <a:pt x="48" y="243"/>
                </a:cubicBezTo>
                <a:cubicBezTo>
                  <a:pt x="47" y="243"/>
                  <a:pt x="44" y="246"/>
                  <a:pt x="43" y="249"/>
                </a:cubicBezTo>
                <a:cubicBezTo>
                  <a:pt x="2" y="332"/>
                  <a:pt x="2" y="332"/>
                  <a:pt x="2" y="332"/>
                </a:cubicBezTo>
                <a:cubicBezTo>
                  <a:pt x="0" y="336"/>
                  <a:pt x="0" y="339"/>
                  <a:pt x="2" y="343"/>
                </a:cubicBezTo>
                <a:cubicBezTo>
                  <a:pt x="4" y="346"/>
                  <a:pt x="7" y="348"/>
                  <a:pt x="11" y="348"/>
                </a:cubicBezTo>
                <a:cubicBezTo>
                  <a:pt x="294" y="348"/>
                  <a:pt x="294" y="348"/>
                  <a:pt x="294" y="348"/>
                </a:cubicBezTo>
                <a:cubicBezTo>
                  <a:pt x="297" y="348"/>
                  <a:pt x="301" y="345"/>
                  <a:pt x="302" y="343"/>
                </a:cubicBezTo>
                <a:cubicBezTo>
                  <a:pt x="304" y="339"/>
                  <a:pt x="304" y="336"/>
                  <a:pt x="302" y="332"/>
                </a:cubicBezTo>
                <a:close/>
                <a:moveTo>
                  <a:pt x="41" y="118"/>
                </a:moveTo>
                <a:cubicBezTo>
                  <a:pt x="47" y="64"/>
                  <a:pt x="93" y="20"/>
                  <a:pt x="152" y="20"/>
                </a:cubicBezTo>
                <a:cubicBezTo>
                  <a:pt x="214" y="20"/>
                  <a:pt x="264" y="71"/>
                  <a:pt x="264" y="132"/>
                </a:cubicBezTo>
                <a:cubicBezTo>
                  <a:pt x="264" y="165"/>
                  <a:pt x="248" y="196"/>
                  <a:pt x="224" y="217"/>
                </a:cubicBezTo>
                <a:cubicBezTo>
                  <a:pt x="152" y="279"/>
                  <a:pt x="152" y="279"/>
                  <a:pt x="152" y="279"/>
                </a:cubicBezTo>
                <a:cubicBezTo>
                  <a:pt x="80" y="217"/>
                  <a:pt x="80" y="217"/>
                  <a:pt x="80" y="217"/>
                </a:cubicBezTo>
                <a:cubicBezTo>
                  <a:pt x="53" y="193"/>
                  <a:pt x="36" y="158"/>
                  <a:pt x="41" y="118"/>
                </a:cubicBezTo>
                <a:close/>
                <a:moveTo>
                  <a:pt x="29" y="326"/>
                </a:moveTo>
                <a:cubicBezTo>
                  <a:pt x="59" y="263"/>
                  <a:pt x="59" y="263"/>
                  <a:pt x="59" y="263"/>
                </a:cubicBezTo>
                <a:cubicBezTo>
                  <a:pt x="104" y="263"/>
                  <a:pt x="104" y="263"/>
                  <a:pt x="104" y="263"/>
                </a:cubicBezTo>
                <a:cubicBezTo>
                  <a:pt x="146" y="300"/>
                  <a:pt x="146" y="300"/>
                  <a:pt x="146" y="300"/>
                </a:cubicBezTo>
                <a:cubicBezTo>
                  <a:pt x="149" y="301"/>
                  <a:pt x="151" y="302"/>
                  <a:pt x="154" y="302"/>
                </a:cubicBezTo>
                <a:cubicBezTo>
                  <a:pt x="155" y="302"/>
                  <a:pt x="158" y="301"/>
                  <a:pt x="160" y="300"/>
                </a:cubicBezTo>
                <a:cubicBezTo>
                  <a:pt x="202" y="263"/>
                  <a:pt x="202" y="263"/>
                  <a:pt x="202" y="263"/>
                </a:cubicBezTo>
                <a:cubicBezTo>
                  <a:pt x="248" y="263"/>
                  <a:pt x="248" y="263"/>
                  <a:pt x="248" y="263"/>
                </a:cubicBezTo>
                <a:cubicBezTo>
                  <a:pt x="280" y="326"/>
                  <a:pt x="280" y="326"/>
                  <a:pt x="280" y="326"/>
                </a:cubicBezTo>
                <a:lnTo>
                  <a:pt x="29" y="3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0" name="Freeform 98">
            <a:extLst>
              <a:ext uri="{FF2B5EF4-FFF2-40B4-BE49-F238E27FC236}">
                <a16:creationId xmlns:a16="http://schemas.microsoft.com/office/drawing/2014/main" id="{A9B21ED6-4BA1-04C1-45A9-910D92343322}"/>
              </a:ext>
            </a:extLst>
          </p:cNvPr>
          <p:cNvSpPr>
            <a:spLocks noEditPoints="1"/>
          </p:cNvSpPr>
          <p:nvPr/>
        </p:nvSpPr>
        <p:spPr bwMode="auto">
          <a:xfrm>
            <a:off x="2368248" y="1916161"/>
            <a:ext cx="259411" cy="275811"/>
          </a:xfrm>
          <a:custGeom>
            <a:avLst/>
            <a:gdLst>
              <a:gd name="T0" fmla="*/ 205 w 348"/>
              <a:gd name="T1" fmla="*/ 90 h 370"/>
              <a:gd name="T2" fmla="*/ 132 w 348"/>
              <a:gd name="T3" fmla="*/ 92 h 370"/>
              <a:gd name="T4" fmla="*/ 88 w 348"/>
              <a:gd name="T5" fmla="*/ 144 h 370"/>
              <a:gd name="T6" fmla="*/ 108 w 348"/>
              <a:gd name="T7" fmla="*/ 296 h 370"/>
              <a:gd name="T8" fmla="*/ 87 w 348"/>
              <a:gd name="T9" fmla="*/ 359 h 370"/>
              <a:gd name="T10" fmla="*/ 259 w 348"/>
              <a:gd name="T11" fmla="*/ 359 h 370"/>
              <a:gd name="T12" fmla="*/ 237 w 348"/>
              <a:gd name="T13" fmla="*/ 296 h 370"/>
              <a:gd name="T14" fmla="*/ 248 w 348"/>
              <a:gd name="T15" fmla="*/ 110 h 370"/>
              <a:gd name="T16" fmla="*/ 260 w 348"/>
              <a:gd name="T17" fmla="*/ 142 h 370"/>
              <a:gd name="T18" fmla="*/ 238 w 348"/>
              <a:gd name="T19" fmla="*/ 164 h 370"/>
              <a:gd name="T20" fmla="*/ 206 w 348"/>
              <a:gd name="T21" fmla="*/ 110 h 370"/>
              <a:gd name="T22" fmla="*/ 206 w 348"/>
              <a:gd name="T23" fmla="*/ 175 h 370"/>
              <a:gd name="T24" fmla="*/ 152 w 348"/>
              <a:gd name="T25" fmla="*/ 99 h 370"/>
              <a:gd name="T26" fmla="*/ 174 w 348"/>
              <a:gd name="T27" fmla="*/ 134 h 370"/>
              <a:gd name="T28" fmla="*/ 152 w 348"/>
              <a:gd name="T29" fmla="*/ 99 h 370"/>
              <a:gd name="T30" fmla="*/ 132 w 348"/>
              <a:gd name="T31" fmla="*/ 121 h 370"/>
              <a:gd name="T32" fmla="*/ 109 w 348"/>
              <a:gd name="T33" fmla="*/ 134 h 370"/>
              <a:gd name="T34" fmla="*/ 238 w 348"/>
              <a:gd name="T35" fmla="*/ 347 h 370"/>
              <a:gd name="T36" fmla="*/ 119 w 348"/>
              <a:gd name="T37" fmla="*/ 326 h 370"/>
              <a:gd name="T38" fmla="*/ 262 w 348"/>
              <a:gd name="T39" fmla="*/ 229 h 370"/>
              <a:gd name="T40" fmla="*/ 220 w 348"/>
              <a:gd name="T41" fmla="*/ 303 h 370"/>
              <a:gd name="T42" fmla="*/ 127 w 348"/>
              <a:gd name="T43" fmla="*/ 279 h 370"/>
              <a:gd name="T44" fmla="*/ 88 w 348"/>
              <a:gd name="T45" fmla="*/ 185 h 370"/>
              <a:gd name="T46" fmla="*/ 173 w 348"/>
              <a:gd name="T47" fmla="*/ 164 h 370"/>
              <a:gd name="T48" fmla="*/ 108 w 348"/>
              <a:gd name="T49" fmla="*/ 186 h 370"/>
              <a:gd name="T50" fmla="*/ 185 w 348"/>
              <a:gd name="T51" fmla="*/ 262 h 370"/>
              <a:gd name="T52" fmla="*/ 186 w 348"/>
              <a:gd name="T53" fmla="*/ 189 h 370"/>
              <a:gd name="T54" fmla="*/ 251 w 348"/>
              <a:gd name="T55" fmla="*/ 197 h 370"/>
              <a:gd name="T56" fmla="*/ 184 w 348"/>
              <a:gd name="T57" fmla="*/ 56 h 370"/>
              <a:gd name="T58" fmla="*/ 184 w 348"/>
              <a:gd name="T59" fmla="*/ 0 h 370"/>
              <a:gd name="T60" fmla="*/ 184 w 348"/>
              <a:gd name="T61" fmla="*/ 56 h 370"/>
              <a:gd name="T62" fmla="*/ 241 w 348"/>
              <a:gd name="T63" fmla="*/ 48 h 370"/>
              <a:gd name="T64" fmla="*/ 256 w 348"/>
              <a:gd name="T65" fmla="*/ 63 h 370"/>
              <a:gd name="T66" fmla="*/ 271 w 348"/>
              <a:gd name="T67" fmla="*/ 24 h 370"/>
              <a:gd name="T68" fmla="*/ 304 w 348"/>
              <a:gd name="T69" fmla="*/ 164 h 370"/>
              <a:gd name="T70" fmla="*/ 348 w 348"/>
              <a:gd name="T71" fmla="*/ 164 h 370"/>
              <a:gd name="T72" fmla="*/ 12 w 348"/>
              <a:gd name="T73" fmla="*/ 153 h 370"/>
              <a:gd name="T74" fmla="*/ 34 w 348"/>
              <a:gd name="T75" fmla="*/ 176 h 370"/>
              <a:gd name="T76" fmla="*/ 111 w 348"/>
              <a:gd name="T77" fmla="*/ 63 h 370"/>
              <a:gd name="T78" fmla="*/ 126 w 348"/>
              <a:gd name="T79" fmla="*/ 48 h 370"/>
              <a:gd name="T80" fmla="*/ 88 w 348"/>
              <a:gd name="T81" fmla="*/ 27 h 370"/>
              <a:gd name="T82" fmla="*/ 59 w 348"/>
              <a:gd name="T83" fmla="*/ 77 h 370"/>
              <a:gd name="T84" fmla="*/ 23 w 348"/>
              <a:gd name="T85" fmla="*/ 71 h 370"/>
              <a:gd name="T86" fmla="*/ 54 w 348"/>
              <a:gd name="T87" fmla="*/ 99 h 370"/>
              <a:gd name="T88" fmla="*/ 325 w 348"/>
              <a:gd name="T89" fmla="*/ 73 h 370"/>
              <a:gd name="T90" fmla="*/ 288 w 348"/>
              <a:gd name="T91" fmla="*/ 80 h 370"/>
              <a:gd name="T92" fmla="*/ 298 w 348"/>
              <a:gd name="T93" fmla="*/ 100 h 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48" h="370">
                <a:moveTo>
                  <a:pt x="248" y="110"/>
                </a:moveTo>
                <a:cubicBezTo>
                  <a:pt x="245" y="110"/>
                  <a:pt x="240" y="111"/>
                  <a:pt x="236" y="112"/>
                </a:cubicBezTo>
                <a:cubicBezTo>
                  <a:pt x="232" y="99"/>
                  <a:pt x="220" y="90"/>
                  <a:pt x="205" y="90"/>
                </a:cubicBezTo>
                <a:cubicBezTo>
                  <a:pt x="201" y="90"/>
                  <a:pt x="196" y="91"/>
                  <a:pt x="193" y="92"/>
                </a:cubicBezTo>
                <a:cubicBezTo>
                  <a:pt x="190" y="78"/>
                  <a:pt x="177" y="68"/>
                  <a:pt x="162" y="68"/>
                </a:cubicBezTo>
                <a:cubicBezTo>
                  <a:pt x="147" y="68"/>
                  <a:pt x="136" y="78"/>
                  <a:pt x="132" y="92"/>
                </a:cubicBezTo>
                <a:cubicBezTo>
                  <a:pt x="128" y="91"/>
                  <a:pt x="124" y="90"/>
                  <a:pt x="119" y="90"/>
                </a:cubicBezTo>
                <a:cubicBezTo>
                  <a:pt x="101" y="90"/>
                  <a:pt x="88" y="104"/>
                  <a:pt x="88" y="121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74" y="151"/>
                  <a:pt x="65" y="168"/>
                  <a:pt x="65" y="185"/>
                </a:cubicBezTo>
                <a:cubicBezTo>
                  <a:pt x="65" y="228"/>
                  <a:pt x="65" y="228"/>
                  <a:pt x="65" y="228"/>
                </a:cubicBezTo>
                <a:cubicBezTo>
                  <a:pt x="65" y="257"/>
                  <a:pt x="83" y="284"/>
                  <a:pt x="108" y="296"/>
                </a:cubicBezTo>
                <a:cubicBezTo>
                  <a:pt x="108" y="306"/>
                  <a:pt x="108" y="306"/>
                  <a:pt x="108" y="306"/>
                </a:cubicBezTo>
                <a:cubicBezTo>
                  <a:pt x="96" y="311"/>
                  <a:pt x="87" y="322"/>
                  <a:pt x="87" y="337"/>
                </a:cubicBezTo>
                <a:cubicBezTo>
                  <a:pt x="87" y="359"/>
                  <a:pt x="87" y="359"/>
                  <a:pt x="87" y="359"/>
                </a:cubicBezTo>
                <a:cubicBezTo>
                  <a:pt x="87" y="365"/>
                  <a:pt x="91" y="370"/>
                  <a:pt x="97" y="370"/>
                </a:cubicBezTo>
                <a:cubicBezTo>
                  <a:pt x="248" y="370"/>
                  <a:pt x="248" y="370"/>
                  <a:pt x="248" y="370"/>
                </a:cubicBezTo>
                <a:cubicBezTo>
                  <a:pt x="254" y="370"/>
                  <a:pt x="259" y="365"/>
                  <a:pt x="259" y="359"/>
                </a:cubicBezTo>
                <a:cubicBezTo>
                  <a:pt x="259" y="337"/>
                  <a:pt x="259" y="337"/>
                  <a:pt x="259" y="337"/>
                </a:cubicBezTo>
                <a:cubicBezTo>
                  <a:pt x="259" y="323"/>
                  <a:pt x="250" y="311"/>
                  <a:pt x="237" y="306"/>
                </a:cubicBezTo>
                <a:cubicBezTo>
                  <a:pt x="237" y="296"/>
                  <a:pt x="237" y="296"/>
                  <a:pt x="237" y="296"/>
                </a:cubicBezTo>
                <a:cubicBezTo>
                  <a:pt x="263" y="284"/>
                  <a:pt x="280" y="257"/>
                  <a:pt x="280" y="228"/>
                </a:cubicBezTo>
                <a:cubicBezTo>
                  <a:pt x="280" y="142"/>
                  <a:pt x="280" y="142"/>
                  <a:pt x="280" y="142"/>
                </a:cubicBezTo>
                <a:cubicBezTo>
                  <a:pt x="280" y="124"/>
                  <a:pt x="265" y="110"/>
                  <a:pt x="248" y="110"/>
                </a:cubicBezTo>
                <a:close/>
                <a:moveTo>
                  <a:pt x="238" y="142"/>
                </a:moveTo>
                <a:cubicBezTo>
                  <a:pt x="238" y="136"/>
                  <a:pt x="243" y="131"/>
                  <a:pt x="249" y="131"/>
                </a:cubicBezTo>
                <a:cubicBezTo>
                  <a:pt x="255" y="131"/>
                  <a:pt x="260" y="136"/>
                  <a:pt x="260" y="142"/>
                </a:cubicBezTo>
                <a:cubicBezTo>
                  <a:pt x="260" y="164"/>
                  <a:pt x="260" y="164"/>
                  <a:pt x="260" y="164"/>
                </a:cubicBezTo>
                <a:cubicBezTo>
                  <a:pt x="260" y="170"/>
                  <a:pt x="255" y="175"/>
                  <a:pt x="249" y="175"/>
                </a:cubicBezTo>
                <a:cubicBezTo>
                  <a:pt x="243" y="175"/>
                  <a:pt x="238" y="170"/>
                  <a:pt x="238" y="164"/>
                </a:cubicBezTo>
                <a:lnTo>
                  <a:pt x="238" y="142"/>
                </a:lnTo>
                <a:close/>
                <a:moveTo>
                  <a:pt x="195" y="121"/>
                </a:moveTo>
                <a:cubicBezTo>
                  <a:pt x="195" y="115"/>
                  <a:pt x="200" y="110"/>
                  <a:pt x="206" y="110"/>
                </a:cubicBezTo>
                <a:cubicBezTo>
                  <a:pt x="212" y="110"/>
                  <a:pt x="217" y="115"/>
                  <a:pt x="217" y="121"/>
                </a:cubicBezTo>
                <a:cubicBezTo>
                  <a:pt x="217" y="164"/>
                  <a:pt x="217" y="164"/>
                  <a:pt x="217" y="164"/>
                </a:cubicBezTo>
                <a:cubicBezTo>
                  <a:pt x="217" y="170"/>
                  <a:pt x="212" y="175"/>
                  <a:pt x="206" y="175"/>
                </a:cubicBezTo>
                <a:cubicBezTo>
                  <a:pt x="200" y="175"/>
                  <a:pt x="195" y="170"/>
                  <a:pt x="195" y="164"/>
                </a:cubicBezTo>
                <a:lnTo>
                  <a:pt x="195" y="121"/>
                </a:lnTo>
                <a:close/>
                <a:moveTo>
                  <a:pt x="152" y="99"/>
                </a:moveTo>
                <a:cubicBezTo>
                  <a:pt x="152" y="93"/>
                  <a:pt x="157" y="88"/>
                  <a:pt x="163" y="88"/>
                </a:cubicBezTo>
                <a:cubicBezTo>
                  <a:pt x="169" y="88"/>
                  <a:pt x="174" y="93"/>
                  <a:pt x="174" y="99"/>
                </a:cubicBezTo>
                <a:cubicBezTo>
                  <a:pt x="174" y="134"/>
                  <a:pt x="174" y="134"/>
                  <a:pt x="174" y="134"/>
                </a:cubicBezTo>
                <a:cubicBezTo>
                  <a:pt x="171" y="132"/>
                  <a:pt x="167" y="131"/>
                  <a:pt x="163" y="131"/>
                </a:cubicBezTo>
                <a:cubicBezTo>
                  <a:pt x="152" y="131"/>
                  <a:pt x="152" y="131"/>
                  <a:pt x="152" y="131"/>
                </a:cubicBezTo>
                <a:lnTo>
                  <a:pt x="152" y="99"/>
                </a:lnTo>
                <a:close/>
                <a:moveTo>
                  <a:pt x="109" y="121"/>
                </a:moveTo>
                <a:cubicBezTo>
                  <a:pt x="109" y="115"/>
                  <a:pt x="114" y="110"/>
                  <a:pt x="120" y="110"/>
                </a:cubicBezTo>
                <a:cubicBezTo>
                  <a:pt x="127" y="110"/>
                  <a:pt x="132" y="115"/>
                  <a:pt x="132" y="121"/>
                </a:cubicBezTo>
                <a:cubicBezTo>
                  <a:pt x="132" y="132"/>
                  <a:pt x="132" y="132"/>
                  <a:pt x="132" y="132"/>
                </a:cubicBezTo>
                <a:cubicBezTo>
                  <a:pt x="120" y="132"/>
                  <a:pt x="120" y="132"/>
                  <a:pt x="120" y="132"/>
                </a:cubicBezTo>
                <a:cubicBezTo>
                  <a:pt x="117" y="132"/>
                  <a:pt x="113" y="132"/>
                  <a:pt x="109" y="134"/>
                </a:cubicBezTo>
                <a:lnTo>
                  <a:pt x="109" y="121"/>
                </a:lnTo>
                <a:close/>
                <a:moveTo>
                  <a:pt x="238" y="337"/>
                </a:moveTo>
                <a:cubicBezTo>
                  <a:pt x="238" y="347"/>
                  <a:pt x="238" y="347"/>
                  <a:pt x="238" y="347"/>
                </a:cubicBezTo>
                <a:cubicBezTo>
                  <a:pt x="108" y="347"/>
                  <a:pt x="108" y="347"/>
                  <a:pt x="108" y="347"/>
                </a:cubicBezTo>
                <a:cubicBezTo>
                  <a:pt x="108" y="337"/>
                  <a:pt x="108" y="337"/>
                  <a:pt x="108" y="337"/>
                </a:cubicBezTo>
                <a:cubicBezTo>
                  <a:pt x="108" y="331"/>
                  <a:pt x="113" y="326"/>
                  <a:pt x="119" y="326"/>
                </a:cubicBezTo>
                <a:cubicBezTo>
                  <a:pt x="227" y="326"/>
                  <a:pt x="227" y="326"/>
                  <a:pt x="227" y="326"/>
                </a:cubicBezTo>
                <a:cubicBezTo>
                  <a:pt x="233" y="326"/>
                  <a:pt x="238" y="331"/>
                  <a:pt x="238" y="337"/>
                </a:cubicBezTo>
                <a:close/>
                <a:moveTo>
                  <a:pt x="262" y="229"/>
                </a:moveTo>
                <a:cubicBezTo>
                  <a:pt x="262" y="252"/>
                  <a:pt x="248" y="272"/>
                  <a:pt x="227" y="279"/>
                </a:cubicBezTo>
                <a:cubicBezTo>
                  <a:pt x="222" y="281"/>
                  <a:pt x="220" y="286"/>
                  <a:pt x="220" y="289"/>
                </a:cubicBezTo>
                <a:cubicBezTo>
                  <a:pt x="220" y="303"/>
                  <a:pt x="220" y="303"/>
                  <a:pt x="220" y="303"/>
                </a:cubicBezTo>
                <a:cubicBezTo>
                  <a:pt x="134" y="303"/>
                  <a:pt x="134" y="303"/>
                  <a:pt x="134" y="303"/>
                </a:cubicBezTo>
                <a:cubicBezTo>
                  <a:pt x="134" y="289"/>
                  <a:pt x="134" y="289"/>
                  <a:pt x="134" y="289"/>
                </a:cubicBezTo>
                <a:cubicBezTo>
                  <a:pt x="134" y="284"/>
                  <a:pt x="132" y="281"/>
                  <a:pt x="127" y="279"/>
                </a:cubicBezTo>
                <a:cubicBezTo>
                  <a:pt x="104" y="272"/>
                  <a:pt x="90" y="251"/>
                  <a:pt x="90" y="229"/>
                </a:cubicBezTo>
                <a:cubicBezTo>
                  <a:pt x="90" y="185"/>
                  <a:pt x="90" y="185"/>
                  <a:pt x="90" y="185"/>
                </a:cubicBezTo>
                <a:cubicBezTo>
                  <a:pt x="88" y="185"/>
                  <a:pt x="88" y="185"/>
                  <a:pt x="88" y="185"/>
                </a:cubicBezTo>
                <a:cubicBezTo>
                  <a:pt x="88" y="166"/>
                  <a:pt x="102" y="153"/>
                  <a:pt x="119" y="153"/>
                </a:cubicBezTo>
                <a:cubicBezTo>
                  <a:pt x="162" y="153"/>
                  <a:pt x="162" y="153"/>
                  <a:pt x="162" y="153"/>
                </a:cubicBezTo>
                <a:cubicBezTo>
                  <a:pt x="168" y="153"/>
                  <a:pt x="173" y="158"/>
                  <a:pt x="173" y="164"/>
                </a:cubicBezTo>
                <a:cubicBezTo>
                  <a:pt x="173" y="170"/>
                  <a:pt x="168" y="175"/>
                  <a:pt x="162" y="175"/>
                </a:cubicBezTo>
                <a:cubicBezTo>
                  <a:pt x="119" y="175"/>
                  <a:pt x="119" y="175"/>
                  <a:pt x="119" y="175"/>
                </a:cubicBezTo>
                <a:cubicBezTo>
                  <a:pt x="113" y="175"/>
                  <a:pt x="108" y="180"/>
                  <a:pt x="108" y="186"/>
                </a:cubicBezTo>
                <a:cubicBezTo>
                  <a:pt x="108" y="193"/>
                  <a:pt x="113" y="197"/>
                  <a:pt x="119" y="197"/>
                </a:cubicBezTo>
                <a:cubicBezTo>
                  <a:pt x="148" y="197"/>
                  <a:pt x="173" y="222"/>
                  <a:pt x="173" y="251"/>
                </a:cubicBezTo>
                <a:cubicBezTo>
                  <a:pt x="173" y="257"/>
                  <a:pt x="178" y="262"/>
                  <a:pt x="185" y="262"/>
                </a:cubicBezTo>
                <a:cubicBezTo>
                  <a:pt x="191" y="262"/>
                  <a:pt x="195" y="257"/>
                  <a:pt x="195" y="251"/>
                </a:cubicBezTo>
                <a:cubicBezTo>
                  <a:pt x="195" y="229"/>
                  <a:pt x="186" y="209"/>
                  <a:pt x="172" y="196"/>
                </a:cubicBezTo>
                <a:cubicBezTo>
                  <a:pt x="177" y="195"/>
                  <a:pt x="182" y="193"/>
                  <a:pt x="186" y="189"/>
                </a:cubicBezTo>
                <a:cubicBezTo>
                  <a:pt x="192" y="194"/>
                  <a:pt x="199" y="197"/>
                  <a:pt x="207" y="197"/>
                </a:cubicBezTo>
                <a:cubicBezTo>
                  <a:pt x="216" y="197"/>
                  <a:pt x="223" y="194"/>
                  <a:pt x="230" y="189"/>
                </a:cubicBezTo>
                <a:cubicBezTo>
                  <a:pt x="236" y="194"/>
                  <a:pt x="243" y="197"/>
                  <a:pt x="251" y="197"/>
                </a:cubicBezTo>
                <a:cubicBezTo>
                  <a:pt x="255" y="197"/>
                  <a:pt x="259" y="196"/>
                  <a:pt x="262" y="195"/>
                </a:cubicBezTo>
                <a:lnTo>
                  <a:pt x="262" y="229"/>
                </a:lnTo>
                <a:close/>
                <a:moveTo>
                  <a:pt x="184" y="56"/>
                </a:moveTo>
                <a:cubicBezTo>
                  <a:pt x="190" y="56"/>
                  <a:pt x="195" y="51"/>
                  <a:pt x="195" y="45"/>
                </a:cubicBezTo>
                <a:cubicBezTo>
                  <a:pt x="195" y="11"/>
                  <a:pt x="195" y="11"/>
                  <a:pt x="195" y="11"/>
                </a:cubicBezTo>
                <a:cubicBezTo>
                  <a:pt x="195" y="5"/>
                  <a:pt x="190" y="0"/>
                  <a:pt x="184" y="0"/>
                </a:cubicBezTo>
                <a:cubicBezTo>
                  <a:pt x="177" y="0"/>
                  <a:pt x="172" y="5"/>
                  <a:pt x="172" y="11"/>
                </a:cubicBezTo>
                <a:cubicBezTo>
                  <a:pt x="172" y="45"/>
                  <a:pt x="172" y="45"/>
                  <a:pt x="172" y="45"/>
                </a:cubicBezTo>
                <a:cubicBezTo>
                  <a:pt x="172" y="51"/>
                  <a:pt x="177" y="56"/>
                  <a:pt x="184" y="56"/>
                </a:cubicBezTo>
                <a:close/>
                <a:moveTo>
                  <a:pt x="271" y="24"/>
                </a:moveTo>
                <a:cubicBezTo>
                  <a:pt x="268" y="24"/>
                  <a:pt x="265" y="25"/>
                  <a:pt x="264" y="27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237" y="52"/>
                  <a:pt x="237" y="60"/>
                  <a:pt x="241" y="63"/>
                </a:cubicBezTo>
                <a:cubicBezTo>
                  <a:pt x="243" y="65"/>
                  <a:pt x="246" y="66"/>
                  <a:pt x="249" y="66"/>
                </a:cubicBezTo>
                <a:cubicBezTo>
                  <a:pt x="252" y="66"/>
                  <a:pt x="255" y="65"/>
                  <a:pt x="256" y="63"/>
                </a:cubicBezTo>
                <a:cubicBezTo>
                  <a:pt x="279" y="41"/>
                  <a:pt x="279" y="41"/>
                  <a:pt x="279" y="41"/>
                </a:cubicBezTo>
                <a:cubicBezTo>
                  <a:pt x="282" y="37"/>
                  <a:pt x="282" y="31"/>
                  <a:pt x="279" y="27"/>
                </a:cubicBezTo>
                <a:cubicBezTo>
                  <a:pt x="277" y="25"/>
                  <a:pt x="274" y="24"/>
                  <a:pt x="271" y="24"/>
                </a:cubicBezTo>
                <a:close/>
                <a:moveTo>
                  <a:pt x="336" y="153"/>
                </a:moveTo>
                <a:cubicBezTo>
                  <a:pt x="315" y="153"/>
                  <a:pt x="315" y="153"/>
                  <a:pt x="315" y="153"/>
                </a:cubicBezTo>
                <a:cubicBezTo>
                  <a:pt x="309" y="153"/>
                  <a:pt x="304" y="158"/>
                  <a:pt x="304" y="164"/>
                </a:cubicBezTo>
                <a:cubicBezTo>
                  <a:pt x="304" y="170"/>
                  <a:pt x="309" y="176"/>
                  <a:pt x="315" y="176"/>
                </a:cubicBezTo>
                <a:cubicBezTo>
                  <a:pt x="336" y="176"/>
                  <a:pt x="336" y="176"/>
                  <a:pt x="336" y="176"/>
                </a:cubicBezTo>
                <a:cubicBezTo>
                  <a:pt x="343" y="176"/>
                  <a:pt x="348" y="170"/>
                  <a:pt x="348" y="164"/>
                </a:cubicBezTo>
                <a:cubicBezTo>
                  <a:pt x="348" y="158"/>
                  <a:pt x="343" y="153"/>
                  <a:pt x="336" y="153"/>
                </a:cubicBezTo>
                <a:close/>
                <a:moveTo>
                  <a:pt x="34" y="153"/>
                </a:moveTo>
                <a:cubicBezTo>
                  <a:pt x="12" y="153"/>
                  <a:pt x="12" y="153"/>
                  <a:pt x="12" y="153"/>
                </a:cubicBezTo>
                <a:cubicBezTo>
                  <a:pt x="5" y="153"/>
                  <a:pt x="0" y="158"/>
                  <a:pt x="0" y="164"/>
                </a:cubicBezTo>
                <a:cubicBezTo>
                  <a:pt x="0" y="170"/>
                  <a:pt x="5" y="176"/>
                  <a:pt x="12" y="176"/>
                </a:cubicBezTo>
                <a:cubicBezTo>
                  <a:pt x="34" y="176"/>
                  <a:pt x="34" y="176"/>
                  <a:pt x="34" y="176"/>
                </a:cubicBezTo>
                <a:cubicBezTo>
                  <a:pt x="40" y="176"/>
                  <a:pt x="44" y="170"/>
                  <a:pt x="44" y="164"/>
                </a:cubicBezTo>
                <a:cubicBezTo>
                  <a:pt x="44" y="158"/>
                  <a:pt x="40" y="153"/>
                  <a:pt x="34" y="153"/>
                </a:cubicBezTo>
                <a:close/>
                <a:moveTo>
                  <a:pt x="111" y="63"/>
                </a:moveTo>
                <a:cubicBezTo>
                  <a:pt x="113" y="65"/>
                  <a:pt x="115" y="66"/>
                  <a:pt x="118" y="66"/>
                </a:cubicBezTo>
                <a:cubicBezTo>
                  <a:pt x="121" y="66"/>
                  <a:pt x="124" y="65"/>
                  <a:pt x="126" y="63"/>
                </a:cubicBezTo>
                <a:cubicBezTo>
                  <a:pt x="130" y="60"/>
                  <a:pt x="130" y="52"/>
                  <a:pt x="126" y="48"/>
                </a:cubicBezTo>
                <a:cubicBezTo>
                  <a:pt x="103" y="27"/>
                  <a:pt x="103" y="27"/>
                  <a:pt x="103" y="27"/>
                </a:cubicBezTo>
                <a:cubicBezTo>
                  <a:pt x="102" y="25"/>
                  <a:pt x="99" y="24"/>
                  <a:pt x="96" y="24"/>
                </a:cubicBezTo>
                <a:cubicBezTo>
                  <a:pt x="93" y="24"/>
                  <a:pt x="90" y="25"/>
                  <a:pt x="88" y="27"/>
                </a:cubicBezTo>
                <a:cubicBezTo>
                  <a:pt x="85" y="31"/>
                  <a:pt x="85" y="38"/>
                  <a:pt x="88" y="42"/>
                </a:cubicBezTo>
                <a:lnTo>
                  <a:pt x="111" y="63"/>
                </a:lnTo>
                <a:close/>
                <a:moveTo>
                  <a:pt x="59" y="77"/>
                </a:moveTo>
                <a:cubicBezTo>
                  <a:pt x="38" y="66"/>
                  <a:pt x="38" y="66"/>
                  <a:pt x="38" y="66"/>
                </a:cubicBezTo>
                <a:cubicBezTo>
                  <a:pt x="37" y="65"/>
                  <a:pt x="35" y="65"/>
                  <a:pt x="33" y="65"/>
                </a:cubicBezTo>
                <a:cubicBezTo>
                  <a:pt x="29" y="65"/>
                  <a:pt x="25" y="67"/>
                  <a:pt x="23" y="71"/>
                </a:cubicBezTo>
                <a:cubicBezTo>
                  <a:pt x="21" y="76"/>
                  <a:pt x="23" y="83"/>
                  <a:pt x="28" y="86"/>
                </a:cubicBezTo>
                <a:cubicBezTo>
                  <a:pt x="49" y="98"/>
                  <a:pt x="49" y="98"/>
                  <a:pt x="49" y="98"/>
                </a:cubicBezTo>
                <a:cubicBezTo>
                  <a:pt x="51" y="98"/>
                  <a:pt x="52" y="99"/>
                  <a:pt x="54" y="99"/>
                </a:cubicBezTo>
                <a:cubicBezTo>
                  <a:pt x="58" y="99"/>
                  <a:pt x="62" y="96"/>
                  <a:pt x="64" y="92"/>
                </a:cubicBezTo>
                <a:cubicBezTo>
                  <a:pt x="67" y="87"/>
                  <a:pt x="64" y="80"/>
                  <a:pt x="59" y="77"/>
                </a:cubicBezTo>
                <a:close/>
                <a:moveTo>
                  <a:pt x="325" y="73"/>
                </a:moveTo>
                <a:cubicBezTo>
                  <a:pt x="322" y="69"/>
                  <a:pt x="318" y="66"/>
                  <a:pt x="315" y="66"/>
                </a:cubicBezTo>
                <a:cubicBezTo>
                  <a:pt x="313" y="66"/>
                  <a:pt x="311" y="67"/>
                  <a:pt x="310" y="68"/>
                </a:cubicBezTo>
                <a:cubicBezTo>
                  <a:pt x="288" y="80"/>
                  <a:pt x="288" y="80"/>
                  <a:pt x="288" y="80"/>
                </a:cubicBezTo>
                <a:cubicBezTo>
                  <a:pt x="283" y="82"/>
                  <a:pt x="280" y="88"/>
                  <a:pt x="283" y="95"/>
                </a:cubicBezTo>
                <a:cubicBezTo>
                  <a:pt x="284" y="98"/>
                  <a:pt x="288" y="100"/>
                  <a:pt x="293" y="100"/>
                </a:cubicBezTo>
                <a:cubicBezTo>
                  <a:pt x="294" y="100"/>
                  <a:pt x="296" y="100"/>
                  <a:pt x="298" y="100"/>
                </a:cubicBezTo>
                <a:cubicBezTo>
                  <a:pt x="320" y="88"/>
                  <a:pt x="320" y="88"/>
                  <a:pt x="320" y="88"/>
                </a:cubicBezTo>
                <a:cubicBezTo>
                  <a:pt x="325" y="86"/>
                  <a:pt x="328" y="80"/>
                  <a:pt x="325" y="7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1" name="Freeform 99">
            <a:extLst>
              <a:ext uri="{FF2B5EF4-FFF2-40B4-BE49-F238E27FC236}">
                <a16:creationId xmlns:a16="http://schemas.microsoft.com/office/drawing/2014/main" id="{1AC60390-E2A4-041F-F7A9-44E1DED60D55}"/>
              </a:ext>
            </a:extLst>
          </p:cNvPr>
          <p:cNvSpPr>
            <a:spLocks noEditPoints="1"/>
          </p:cNvSpPr>
          <p:nvPr/>
        </p:nvSpPr>
        <p:spPr bwMode="auto">
          <a:xfrm>
            <a:off x="2368248" y="3563199"/>
            <a:ext cx="259411" cy="257920"/>
          </a:xfrm>
          <a:custGeom>
            <a:avLst/>
            <a:gdLst>
              <a:gd name="T0" fmla="*/ 246 w 348"/>
              <a:gd name="T1" fmla="*/ 223 h 346"/>
              <a:gd name="T2" fmla="*/ 236 w 348"/>
              <a:gd name="T3" fmla="*/ 183 h 346"/>
              <a:gd name="T4" fmla="*/ 103 w 348"/>
              <a:gd name="T5" fmla="*/ 194 h 346"/>
              <a:gd name="T6" fmla="*/ 10 w 348"/>
              <a:gd name="T7" fmla="*/ 265 h 346"/>
              <a:gd name="T8" fmla="*/ 0 w 348"/>
              <a:gd name="T9" fmla="*/ 336 h 346"/>
              <a:gd name="T10" fmla="*/ 338 w 348"/>
              <a:gd name="T11" fmla="*/ 346 h 346"/>
              <a:gd name="T12" fmla="*/ 348 w 348"/>
              <a:gd name="T13" fmla="*/ 233 h 346"/>
              <a:gd name="T14" fmla="*/ 104 w 348"/>
              <a:gd name="T15" fmla="*/ 325 h 346"/>
              <a:gd name="T16" fmla="*/ 22 w 348"/>
              <a:gd name="T17" fmla="*/ 284 h 346"/>
              <a:gd name="T18" fmla="*/ 104 w 348"/>
              <a:gd name="T19" fmla="*/ 325 h 346"/>
              <a:gd name="T20" fmla="*/ 124 w 348"/>
              <a:gd name="T21" fmla="*/ 325 h 346"/>
              <a:gd name="T22" fmla="*/ 226 w 348"/>
              <a:gd name="T23" fmla="*/ 204 h 346"/>
              <a:gd name="T24" fmla="*/ 329 w 348"/>
              <a:gd name="T25" fmla="*/ 325 h 346"/>
              <a:gd name="T26" fmla="*/ 246 w 348"/>
              <a:gd name="T27" fmla="*/ 244 h 346"/>
              <a:gd name="T28" fmla="*/ 329 w 348"/>
              <a:gd name="T29" fmla="*/ 325 h 346"/>
              <a:gd name="T30" fmla="*/ 237 w 348"/>
              <a:gd name="T31" fmla="*/ 164 h 346"/>
              <a:gd name="T32" fmla="*/ 247 w 348"/>
              <a:gd name="T33" fmla="*/ 132 h 346"/>
              <a:gd name="T34" fmla="*/ 218 w 348"/>
              <a:gd name="T35" fmla="*/ 41 h 346"/>
              <a:gd name="T36" fmla="*/ 137 w 348"/>
              <a:gd name="T37" fmla="*/ 41 h 346"/>
              <a:gd name="T38" fmla="*/ 104 w 348"/>
              <a:gd name="T39" fmla="*/ 132 h 346"/>
              <a:gd name="T40" fmla="*/ 115 w 348"/>
              <a:gd name="T41" fmla="*/ 164 h 346"/>
              <a:gd name="T42" fmla="*/ 196 w 348"/>
              <a:gd name="T43" fmla="*/ 41 h 346"/>
              <a:gd name="T44" fmla="*/ 154 w 348"/>
              <a:gd name="T45" fmla="*/ 41 h 346"/>
              <a:gd name="T46" fmla="*/ 125 w 348"/>
              <a:gd name="T47" fmla="*/ 132 h 346"/>
              <a:gd name="T48" fmla="*/ 225 w 348"/>
              <a:gd name="T49" fmla="*/ 132 h 346"/>
              <a:gd name="T50" fmla="*/ 125 w 348"/>
              <a:gd name="T51" fmla="*/ 143 h 346"/>
              <a:gd name="T52" fmla="*/ 155 w 348"/>
              <a:gd name="T53" fmla="*/ 263 h 346"/>
              <a:gd name="T54" fmla="*/ 166 w 348"/>
              <a:gd name="T55" fmla="*/ 258 h 346"/>
              <a:gd name="T56" fmla="*/ 155 w 348"/>
              <a:gd name="T57" fmla="*/ 283 h 346"/>
              <a:gd name="T58" fmla="*/ 155 w 348"/>
              <a:gd name="T59" fmla="*/ 305 h 346"/>
              <a:gd name="T60" fmla="*/ 205 w 348"/>
              <a:gd name="T61" fmla="*/ 295 h 346"/>
              <a:gd name="T62" fmla="*/ 185 w 348"/>
              <a:gd name="T63" fmla="*/ 283 h 346"/>
              <a:gd name="T64" fmla="*/ 180 w 348"/>
              <a:gd name="T65" fmla="*/ 223 h 346"/>
              <a:gd name="T66" fmla="*/ 168 w 348"/>
              <a:gd name="T67" fmla="*/ 226 h 346"/>
              <a:gd name="T68" fmla="*/ 148 w 348"/>
              <a:gd name="T69" fmla="*/ 260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8" h="346">
                <a:moveTo>
                  <a:pt x="339" y="223"/>
                </a:moveTo>
                <a:cubicBezTo>
                  <a:pt x="246" y="223"/>
                  <a:pt x="246" y="223"/>
                  <a:pt x="246" y="223"/>
                </a:cubicBezTo>
                <a:cubicBezTo>
                  <a:pt x="246" y="194"/>
                  <a:pt x="246" y="194"/>
                  <a:pt x="246" y="194"/>
                </a:cubicBezTo>
                <a:cubicBezTo>
                  <a:pt x="246" y="187"/>
                  <a:pt x="242" y="183"/>
                  <a:pt x="236" y="183"/>
                </a:cubicBezTo>
                <a:cubicBezTo>
                  <a:pt x="113" y="183"/>
                  <a:pt x="113" y="183"/>
                  <a:pt x="113" y="183"/>
                </a:cubicBezTo>
                <a:cubicBezTo>
                  <a:pt x="107" y="183"/>
                  <a:pt x="103" y="187"/>
                  <a:pt x="103" y="194"/>
                </a:cubicBezTo>
                <a:cubicBezTo>
                  <a:pt x="103" y="265"/>
                  <a:pt x="103" y="265"/>
                  <a:pt x="103" y="265"/>
                </a:cubicBezTo>
                <a:cubicBezTo>
                  <a:pt x="10" y="265"/>
                  <a:pt x="10" y="265"/>
                  <a:pt x="10" y="265"/>
                </a:cubicBezTo>
                <a:cubicBezTo>
                  <a:pt x="5" y="265"/>
                  <a:pt x="0" y="269"/>
                  <a:pt x="0" y="275"/>
                </a:cubicBezTo>
                <a:cubicBezTo>
                  <a:pt x="0" y="336"/>
                  <a:pt x="0" y="336"/>
                  <a:pt x="0" y="336"/>
                </a:cubicBezTo>
                <a:cubicBezTo>
                  <a:pt x="0" y="342"/>
                  <a:pt x="5" y="346"/>
                  <a:pt x="10" y="346"/>
                </a:cubicBezTo>
                <a:cubicBezTo>
                  <a:pt x="338" y="346"/>
                  <a:pt x="338" y="346"/>
                  <a:pt x="338" y="346"/>
                </a:cubicBezTo>
                <a:cubicBezTo>
                  <a:pt x="343" y="346"/>
                  <a:pt x="348" y="342"/>
                  <a:pt x="348" y="336"/>
                </a:cubicBezTo>
                <a:cubicBezTo>
                  <a:pt x="348" y="233"/>
                  <a:pt x="348" y="233"/>
                  <a:pt x="348" y="233"/>
                </a:cubicBezTo>
                <a:cubicBezTo>
                  <a:pt x="348" y="228"/>
                  <a:pt x="343" y="223"/>
                  <a:pt x="339" y="223"/>
                </a:cubicBezTo>
                <a:close/>
                <a:moveTo>
                  <a:pt x="104" y="325"/>
                </a:moveTo>
                <a:cubicBezTo>
                  <a:pt x="22" y="325"/>
                  <a:pt x="22" y="325"/>
                  <a:pt x="22" y="325"/>
                </a:cubicBezTo>
                <a:cubicBezTo>
                  <a:pt x="22" y="284"/>
                  <a:pt x="22" y="284"/>
                  <a:pt x="22" y="284"/>
                </a:cubicBezTo>
                <a:cubicBezTo>
                  <a:pt x="104" y="284"/>
                  <a:pt x="104" y="284"/>
                  <a:pt x="104" y="284"/>
                </a:cubicBezTo>
                <a:lnTo>
                  <a:pt x="104" y="325"/>
                </a:lnTo>
                <a:close/>
                <a:moveTo>
                  <a:pt x="226" y="325"/>
                </a:moveTo>
                <a:cubicBezTo>
                  <a:pt x="124" y="325"/>
                  <a:pt x="124" y="325"/>
                  <a:pt x="124" y="325"/>
                </a:cubicBezTo>
                <a:cubicBezTo>
                  <a:pt x="124" y="204"/>
                  <a:pt x="124" y="204"/>
                  <a:pt x="124" y="204"/>
                </a:cubicBezTo>
                <a:cubicBezTo>
                  <a:pt x="226" y="204"/>
                  <a:pt x="226" y="204"/>
                  <a:pt x="226" y="204"/>
                </a:cubicBezTo>
                <a:lnTo>
                  <a:pt x="226" y="325"/>
                </a:lnTo>
                <a:close/>
                <a:moveTo>
                  <a:pt x="329" y="325"/>
                </a:moveTo>
                <a:cubicBezTo>
                  <a:pt x="246" y="325"/>
                  <a:pt x="246" y="325"/>
                  <a:pt x="246" y="325"/>
                </a:cubicBezTo>
                <a:cubicBezTo>
                  <a:pt x="246" y="244"/>
                  <a:pt x="246" y="244"/>
                  <a:pt x="246" y="244"/>
                </a:cubicBezTo>
                <a:cubicBezTo>
                  <a:pt x="329" y="244"/>
                  <a:pt x="329" y="244"/>
                  <a:pt x="329" y="244"/>
                </a:cubicBezTo>
                <a:lnTo>
                  <a:pt x="329" y="325"/>
                </a:lnTo>
                <a:close/>
                <a:moveTo>
                  <a:pt x="115" y="164"/>
                </a:moveTo>
                <a:cubicBezTo>
                  <a:pt x="237" y="164"/>
                  <a:pt x="237" y="164"/>
                  <a:pt x="237" y="164"/>
                </a:cubicBezTo>
                <a:cubicBezTo>
                  <a:pt x="242" y="164"/>
                  <a:pt x="247" y="159"/>
                  <a:pt x="247" y="153"/>
                </a:cubicBezTo>
                <a:cubicBezTo>
                  <a:pt x="247" y="132"/>
                  <a:pt x="247" y="132"/>
                  <a:pt x="247" y="132"/>
                </a:cubicBezTo>
                <a:cubicBezTo>
                  <a:pt x="247" y="103"/>
                  <a:pt x="231" y="79"/>
                  <a:pt x="207" y="67"/>
                </a:cubicBezTo>
                <a:cubicBezTo>
                  <a:pt x="214" y="60"/>
                  <a:pt x="218" y="51"/>
                  <a:pt x="218" y="41"/>
                </a:cubicBezTo>
                <a:cubicBezTo>
                  <a:pt x="218" y="19"/>
                  <a:pt x="199" y="0"/>
                  <a:pt x="177" y="0"/>
                </a:cubicBezTo>
                <a:cubicBezTo>
                  <a:pt x="155" y="0"/>
                  <a:pt x="137" y="19"/>
                  <a:pt x="137" y="41"/>
                </a:cubicBezTo>
                <a:cubicBezTo>
                  <a:pt x="137" y="51"/>
                  <a:pt x="140" y="60"/>
                  <a:pt x="147" y="67"/>
                </a:cubicBezTo>
                <a:cubicBezTo>
                  <a:pt x="121" y="79"/>
                  <a:pt x="104" y="103"/>
                  <a:pt x="104" y="132"/>
                </a:cubicBezTo>
                <a:cubicBezTo>
                  <a:pt x="104" y="153"/>
                  <a:pt x="104" y="153"/>
                  <a:pt x="104" y="153"/>
                </a:cubicBezTo>
                <a:cubicBezTo>
                  <a:pt x="104" y="159"/>
                  <a:pt x="109" y="164"/>
                  <a:pt x="115" y="164"/>
                </a:cubicBezTo>
                <a:close/>
                <a:moveTo>
                  <a:pt x="175" y="19"/>
                </a:moveTo>
                <a:cubicBezTo>
                  <a:pt x="186" y="19"/>
                  <a:pt x="196" y="29"/>
                  <a:pt x="196" y="41"/>
                </a:cubicBezTo>
                <a:cubicBezTo>
                  <a:pt x="196" y="52"/>
                  <a:pt x="186" y="61"/>
                  <a:pt x="175" y="61"/>
                </a:cubicBezTo>
                <a:cubicBezTo>
                  <a:pt x="163" y="61"/>
                  <a:pt x="154" y="52"/>
                  <a:pt x="154" y="41"/>
                </a:cubicBezTo>
                <a:cubicBezTo>
                  <a:pt x="154" y="29"/>
                  <a:pt x="163" y="19"/>
                  <a:pt x="175" y="19"/>
                </a:cubicBezTo>
                <a:close/>
                <a:moveTo>
                  <a:pt x="125" y="132"/>
                </a:moveTo>
                <a:cubicBezTo>
                  <a:pt x="125" y="103"/>
                  <a:pt x="148" y="81"/>
                  <a:pt x="175" y="81"/>
                </a:cubicBezTo>
                <a:cubicBezTo>
                  <a:pt x="202" y="81"/>
                  <a:pt x="225" y="104"/>
                  <a:pt x="225" y="132"/>
                </a:cubicBezTo>
                <a:cubicBezTo>
                  <a:pt x="225" y="143"/>
                  <a:pt x="225" y="143"/>
                  <a:pt x="225" y="143"/>
                </a:cubicBezTo>
                <a:cubicBezTo>
                  <a:pt x="125" y="143"/>
                  <a:pt x="125" y="143"/>
                  <a:pt x="125" y="143"/>
                </a:cubicBezTo>
                <a:lnTo>
                  <a:pt x="125" y="132"/>
                </a:lnTo>
                <a:close/>
                <a:moveTo>
                  <a:pt x="155" y="263"/>
                </a:moveTo>
                <a:cubicBezTo>
                  <a:pt x="158" y="263"/>
                  <a:pt x="160" y="262"/>
                  <a:pt x="163" y="260"/>
                </a:cubicBezTo>
                <a:cubicBezTo>
                  <a:pt x="166" y="258"/>
                  <a:pt x="166" y="258"/>
                  <a:pt x="166" y="258"/>
                </a:cubicBezTo>
                <a:cubicBezTo>
                  <a:pt x="166" y="283"/>
                  <a:pt x="166" y="283"/>
                  <a:pt x="166" y="283"/>
                </a:cubicBezTo>
                <a:cubicBezTo>
                  <a:pt x="155" y="283"/>
                  <a:pt x="155" y="283"/>
                  <a:pt x="155" y="283"/>
                </a:cubicBezTo>
                <a:cubicBezTo>
                  <a:pt x="150" y="283"/>
                  <a:pt x="145" y="288"/>
                  <a:pt x="145" y="295"/>
                </a:cubicBezTo>
                <a:cubicBezTo>
                  <a:pt x="145" y="300"/>
                  <a:pt x="150" y="305"/>
                  <a:pt x="155" y="305"/>
                </a:cubicBezTo>
                <a:cubicBezTo>
                  <a:pt x="195" y="305"/>
                  <a:pt x="195" y="305"/>
                  <a:pt x="195" y="305"/>
                </a:cubicBezTo>
                <a:cubicBezTo>
                  <a:pt x="201" y="305"/>
                  <a:pt x="205" y="300"/>
                  <a:pt x="205" y="295"/>
                </a:cubicBezTo>
                <a:cubicBezTo>
                  <a:pt x="205" y="288"/>
                  <a:pt x="201" y="283"/>
                  <a:pt x="195" y="283"/>
                </a:cubicBezTo>
                <a:cubicBezTo>
                  <a:pt x="185" y="283"/>
                  <a:pt x="185" y="283"/>
                  <a:pt x="185" y="283"/>
                </a:cubicBezTo>
                <a:cubicBezTo>
                  <a:pt x="185" y="233"/>
                  <a:pt x="185" y="233"/>
                  <a:pt x="185" y="233"/>
                </a:cubicBezTo>
                <a:cubicBezTo>
                  <a:pt x="185" y="228"/>
                  <a:pt x="183" y="225"/>
                  <a:pt x="180" y="223"/>
                </a:cubicBezTo>
                <a:cubicBezTo>
                  <a:pt x="179" y="223"/>
                  <a:pt x="177" y="223"/>
                  <a:pt x="176" y="223"/>
                </a:cubicBezTo>
                <a:cubicBezTo>
                  <a:pt x="173" y="223"/>
                  <a:pt x="170" y="224"/>
                  <a:pt x="168" y="226"/>
                </a:cubicBezTo>
                <a:cubicBezTo>
                  <a:pt x="148" y="246"/>
                  <a:pt x="148" y="246"/>
                  <a:pt x="148" y="246"/>
                </a:cubicBezTo>
                <a:cubicBezTo>
                  <a:pt x="144" y="250"/>
                  <a:pt x="144" y="258"/>
                  <a:pt x="148" y="260"/>
                </a:cubicBezTo>
                <a:cubicBezTo>
                  <a:pt x="150" y="262"/>
                  <a:pt x="153" y="263"/>
                  <a:pt x="155" y="2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2" name="Freeform 100">
            <a:extLst>
              <a:ext uri="{FF2B5EF4-FFF2-40B4-BE49-F238E27FC236}">
                <a16:creationId xmlns:a16="http://schemas.microsoft.com/office/drawing/2014/main" id="{E3FBA9F5-7687-E563-4396-D22B273BA27D}"/>
              </a:ext>
            </a:extLst>
          </p:cNvPr>
          <p:cNvSpPr>
            <a:spLocks noEditPoints="1"/>
          </p:cNvSpPr>
          <p:nvPr/>
        </p:nvSpPr>
        <p:spPr bwMode="auto">
          <a:xfrm>
            <a:off x="2368248" y="3016795"/>
            <a:ext cx="259411" cy="258666"/>
          </a:xfrm>
          <a:custGeom>
            <a:avLst/>
            <a:gdLst>
              <a:gd name="T0" fmla="*/ 204 w 348"/>
              <a:gd name="T1" fmla="*/ 50 h 347"/>
              <a:gd name="T2" fmla="*/ 144 w 348"/>
              <a:gd name="T3" fmla="*/ 50 h 347"/>
              <a:gd name="T4" fmla="*/ 173 w 348"/>
              <a:gd name="T5" fmla="*/ 102 h 347"/>
              <a:gd name="T6" fmla="*/ 173 w 348"/>
              <a:gd name="T7" fmla="*/ 136 h 347"/>
              <a:gd name="T8" fmla="*/ 173 w 348"/>
              <a:gd name="T9" fmla="*/ 102 h 347"/>
              <a:gd name="T10" fmla="*/ 139 w 348"/>
              <a:gd name="T11" fmla="*/ 87 h 347"/>
              <a:gd name="T12" fmla="*/ 130 w 348"/>
              <a:gd name="T13" fmla="*/ 92 h 347"/>
              <a:gd name="T14" fmla="*/ 82 w 348"/>
              <a:gd name="T15" fmla="*/ 182 h 347"/>
              <a:gd name="T16" fmla="*/ 78 w 348"/>
              <a:gd name="T17" fmla="*/ 68 h 347"/>
              <a:gd name="T18" fmla="*/ 124 w 348"/>
              <a:gd name="T19" fmla="*/ 60 h 347"/>
              <a:gd name="T20" fmla="*/ 163 w 348"/>
              <a:gd name="T21" fmla="*/ 156 h 347"/>
              <a:gd name="T22" fmla="*/ 102 w 348"/>
              <a:gd name="T23" fmla="*/ 183 h 347"/>
              <a:gd name="T24" fmla="*/ 132 w 348"/>
              <a:gd name="T25" fmla="*/ 115 h 347"/>
              <a:gd name="T26" fmla="*/ 244 w 348"/>
              <a:gd name="T27" fmla="*/ 173 h 347"/>
              <a:gd name="T28" fmla="*/ 182 w 348"/>
              <a:gd name="T29" fmla="*/ 183 h 347"/>
              <a:gd name="T30" fmla="*/ 214 w 348"/>
              <a:gd name="T31" fmla="*/ 115 h 347"/>
              <a:gd name="T32" fmla="*/ 260 w 348"/>
              <a:gd name="T33" fmla="*/ 60 h 347"/>
              <a:gd name="T34" fmla="*/ 284 w 348"/>
              <a:gd name="T35" fmla="*/ 183 h 347"/>
              <a:gd name="T36" fmla="*/ 266 w 348"/>
              <a:gd name="T37" fmla="*/ 172 h 347"/>
              <a:gd name="T38" fmla="*/ 218 w 348"/>
              <a:gd name="T39" fmla="*/ 92 h 347"/>
              <a:gd name="T40" fmla="*/ 223 w 348"/>
              <a:gd name="T41" fmla="*/ 60 h 347"/>
              <a:gd name="T42" fmla="*/ 316 w 348"/>
              <a:gd name="T43" fmla="*/ 203 h 347"/>
              <a:gd name="T44" fmla="*/ 316 w 348"/>
              <a:gd name="T45" fmla="*/ 224 h 347"/>
              <a:gd name="T46" fmla="*/ 20 w 348"/>
              <a:gd name="T47" fmla="*/ 213 h 347"/>
              <a:gd name="T48" fmla="*/ 316 w 348"/>
              <a:gd name="T49" fmla="*/ 203 h 347"/>
              <a:gd name="T50" fmla="*/ 306 w 348"/>
              <a:gd name="T51" fmla="*/ 326 h 347"/>
              <a:gd name="T52" fmla="*/ 41 w 348"/>
              <a:gd name="T53" fmla="*/ 244 h 347"/>
              <a:gd name="T54" fmla="*/ 173 w 348"/>
              <a:gd name="T55" fmla="*/ 0 h 347"/>
              <a:gd name="T56" fmla="*/ 87 w 348"/>
              <a:gd name="T57" fmla="*/ 41 h 347"/>
              <a:gd name="T58" fmla="*/ 57 w 348"/>
              <a:gd name="T59" fmla="*/ 64 h 347"/>
              <a:gd name="T60" fmla="*/ 32 w 348"/>
              <a:gd name="T61" fmla="*/ 183 h 347"/>
              <a:gd name="T62" fmla="*/ 20 w 348"/>
              <a:gd name="T63" fmla="*/ 242 h 347"/>
              <a:gd name="T64" fmla="*/ 31 w 348"/>
              <a:gd name="T65" fmla="*/ 347 h 347"/>
              <a:gd name="T66" fmla="*/ 328 w 348"/>
              <a:gd name="T67" fmla="*/ 336 h 347"/>
              <a:gd name="T68" fmla="*/ 348 w 348"/>
              <a:gd name="T69" fmla="*/ 213 h 347"/>
              <a:gd name="T70" fmla="*/ 305 w 348"/>
              <a:gd name="T71" fmla="*/ 183 h 347"/>
              <a:gd name="T72" fmla="*/ 289 w 348"/>
              <a:gd name="T73" fmla="*/ 63 h 347"/>
              <a:gd name="T74" fmla="*/ 223 w 348"/>
              <a:gd name="T75" fmla="*/ 41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8" h="347">
                <a:moveTo>
                  <a:pt x="173" y="21"/>
                </a:moveTo>
                <a:cubicBezTo>
                  <a:pt x="191" y="21"/>
                  <a:pt x="204" y="33"/>
                  <a:pt x="204" y="50"/>
                </a:cubicBezTo>
                <a:cubicBezTo>
                  <a:pt x="204" y="67"/>
                  <a:pt x="190" y="80"/>
                  <a:pt x="173" y="80"/>
                </a:cubicBezTo>
                <a:cubicBezTo>
                  <a:pt x="157" y="80"/>
                  <a:pt x="144" y="67"/>
                  <a:pt x="144" y="50"/>
                </a:cubicBezTo>
                <a:cubicBezTo>
                  <a:pt x="144" y="33"/>
                  <a:pt x="157" y="21"/>
                  <a:pt x="173" y="21"/>
                </a:cubicBezTo>
                <a:close/>
                <a:moveTo>
                  <a:pt x="173" y="102"/>
                </a:moveTo>
                <a:cubicBezTo>
                  <a:pt x="182" y="102"/>
                  <a:pt x="189" y="103"/>
                  <a:pt x="196" y="106"/>
                </a:cubicBezTo>
                <a:cubicBezTo>
                  <a:pt x="173" y="136"/>
                  <a:pt x="173" y="136"/>
                  <a:pt x="173" y="136"/>
                </a:cubicBezTo>
                <a:cubicBezTo>
                  <a:pt x="150" y="106"/>
                  <a:pt x="150" y="106"/>
                  <a:pt x="150" y="106"/>
                </a:cubicBezTo>
                <a:cubicBezTo>
                  <a:pt x="157" y="104"/>
                  <a:pt x="165" y="102"/>
                  <a:pt x="173" y="102"/>
                </a:cubicBezTo>
                <a:close/>
                <a:moveTo>
                  <a:pt x="124" y="60"/>
                </a:moveTo>
                <a:cubicBezTo>
                  <a:pt x="126" y="71"/>
                  <a:pt x="132" y="80"/>
                  <a:pt x="139" y="87"/>
                </a:cubicBezTo>
                <a:cubicBezTo>
                  <a:pt x="136" y="88"/>
                  <a:pt x="133" y="90"/>
                  <a:pt x="131" y="91"/>
                </a:cubicBezTo>
                <a:cubicBezTo>
                  <a:pt x="131" y="91"/>
                  <a:pt x="130" y="91"/>
                  <a:pt x="130" y="92"/>
                </a:cubicBezTo>
                <a:cubicBezTo>
                  <a:pt x="100" y="106"/>
                  <a:pt x="82" y="138"/>
                  <a:pt x="82" y="171"/>
                </a:cubicBezTo>
                <a:cubicBezTo>
                  <a:pt x="82" y="182"/>
                  <a:pt x="82" y="182"/>
                  <a:pt x="82" y="182"/>
                </a:cubicBezTo>
                <a:cubicBezTo>
                  <a:pt x="63" y="182"/>
                  <a:pt x="63" y="182"/>
                  <a:pt x="63" y="182"/>
                </a:cubicBezTo>
                <a:cubicBezTo>
                  <a:pt x="78" y="68"/>
                  <a:pt x="78" y="68"/>
                  <a:pt x="78" y="68"/>
                </a:cubicBezTo>
                <a:cubicBezTo>
                  <a:pt x="79" y="64"/>
                  <a:pt x="83" y="60"/>
                  <a:pt x="87" y="60"/>
                </a:cubicBezTo>
                <a:lnTo>
                  <a:pt x="124" y="60"/>
                </a:lnTo>
                <a:close/>
                <a:moveTo>
                  <a:pt x="132" y="115"/>
                </a:moveTo>
                <a:cubicBezTo>
                  <a:pt x="163" y="156"/>
                  <a:pt x="163" y="156"/>
                  <a:pt x="163" y="156"/>
                </a:cubicBezTo>
                <a:cubicBezTo>
                  <a:pt x="163" y="183"/>
                  <a:pt x="163" y="183"/>
                  <a:pt x="163" y="183"/>
                </a:cubicBezTo>
                <a:cubicBezTo>
                  <a:pt x="102" y="183"/>
                  <a:pt x="102" y="183"/>
                  <a:pt x="102" y="183"/>
                </a:cubicBezTo>
                <a:cubicBezTo>
                  <a:pt x="102" y="173"/>
                  <a:pt x="102" y="173"/>
                  <a:pt x="102" y="173"/>
                </a:cubicBezTo>
                <a:cubicBezTo>
                  <a:pt x="102" y="148"/>
                  <a:pt x="113" y="128"/>
                  <a:pt x="132" y="115"/>
                </a:cubicBezTo>
                <a:close/>
                <a:moveTo>
                  <a:pt x="214" y="115"/>
                </a:moveTo>
                <a:cubicBezTo>
                  <a:pt x="232" y="128"/>
                  <a:pt x="244" y="150"/>
                  <a:pt x="244" y="173"/>
                </a:cubicBezTo>
                <a:cubicBezTo>
                  <a:pt x="244" y="183"/>
                  <a:pt x="244" y="183"/>
                  <a:pt x="244" y="183"/>
                </a:cubicBezTo>
                <a:cubicBezTo>
                  <a:pt x="182" y="183"/>
                  <a:pt x="182" y="183"/>
                  <a:pt x="182" y="183"/>
                </a:cubicBezTo>
                <a:cubicBezTo>
                  <a:pt x="182" y="156"/>
                  <a:pt x="182" y="156"/>
                  <a:pt x="182" y="156"/>
                </a:cubicBezTo>
                <a:cubicBezTo>
                  <a:pt x="214" y="115"/>
                  <a:pt x="214" y="115"/>
                  <a:pt x="214" y="115"/>
                </a:cubicBezTo>
                <a:cubicBezTo>
                  <a:pt x="214" y="115"/>
                  <a:pt x="214" y="115"/>
                  <a:pt x="214" y="115"/>
                </a:cubicBezTo>
                <a:close/>
                <a:moveTo>
                  <a:pt x="260" y="60"/>
                </a:moveTo>
                <a:cubicBezTo>
                  <a:pt x="265" y="60"/>
                  <a:pt x="269" y="63"/>
                  <a:pt x="269" y="68"/>
                </a:cubicBezTo>
                <a:cubicBezTo>
                  <a:pt x="284" y="183"/>
                  <a:pt x="284" y="183"/>
                  <a:pt x="284" y="183"/>
                </a:cubicBezTo>
                <a:cubicBezTo>
                  <a:pt x="266" y="183"/>
                  <a:pt x="266" y="183"/>
                  <a:pt x="266" y="183"/>
                </a:cubicBezTo>
                <a:cubicBezTo>
                  <a:pt x="266" y="172"/>
                  <a:pt x="266" y="172"/>
                  <a:pt x="266" y="172"/>
                </a:cubicBezTo>
                <a:cubicBezTo>
                  <a:pt x="266" y="138"/>
                  <a:pt x="246" y="107"/>
                  <a:pt x="219" y="93"/>
                </a:cubicBezTo>
                <a:cubicBezTo>
                  <a:pt x="219" y="93"/>
                  <a:pt x="218" y="93"/>
                  <a:pt x="218" y="92"/>
                </a:cubicBezTo>
                <a:cubicBezTo>
                  <a:pt x="215" y="91"/>
                  <a:pt x="211" y="90"/>
                  <a:pt x="209" y="88"/>
                </a:cubicBezTo>
                <a:cubicBezTo>
                  <a:pt x="215" y="82"/>
                  <a:pt x="221" y="72"/>
                  <a:pt x="223" y="60"/>
                </a:cubicBezTo>
                <a:lnTo>
                  <a:pt x="260" y="60"/>
                </a:lnTo>
                <a:close/>
                <a:moveTo>
                  <a:pt x="316" y="203"/>
                </a:moveTo>
                <a:cubicBezTo>
                  <a:pt x="321" y="203"/>
                  <a:pt x="326" y="207"/>
                  <a:pt x="326" y="213"/>
                </a:cubicBezTo>
                <a:cubicBezTo>
                  <a:pt x="326" y="218"/>
                  <a:pt x="321" y="224"/>
                  <a:pt x="316" y="224"/>
                </a:cubicBezTo>
                <a:cubicBezTo>
                  <a:pt x="30" y="224"/>
                  <a:pt x="30" y="224"/>
                  <a:pt x="30" y="224"/>
                </a:cubicBezTo>
                <a:cubicBezTo>
                  <a:pt x="24" y="224"/>
                  <a:pt x="20" y="218"/>
                  <a:pt x="20" y="213"/>
                </a:cubicBezTo>
                <a:cubicBezTo>
                  <a:pt x="20" y="207"/>
                  <a:pt x="24" y="203"/>
                  <a:pt x="30" y="203"/>
                </a:cubicBezTo>
                <a:lnTo>
                  <a:pt x="316" y="203"/>
                </a:lnTo>
                <a:close/>
                <a:moveTo>
                  <a:pt x="306" y="244"/>
                </a:moveTo>
                <a:cubicBezTo>
                  <a:pt x="306" y="326"/>
                  <a:pt x="306" y="326"/>
                  <a:pt x="306" y="326"/>
                </a:cubicBezTo>
                <a:cubicBezTo>
                  <a:pt x="41" y="326"/>
                  <a:pt x="41" y="326"/>
                  <a:pt x="41" y="326"/>
                </a:cubicBezTo>
                <a:cubicBezTo>
                  <a:pt x="41" y="244"/>
                  <a:pt x="41" y="244"/>
                  <a:pt x="41" y="244"/>
                </a:cubicBezTo>
                <a:cubicBezTo>
                  <a:pt x="306" y="244"/>
                  <a:pt x="306" y="244"/>
                  <a:pt x="306" y="244"/>
                </a:cubicBezTo>
                <a:close/>
                <a:moveTo>
                  <a:pt x="173" y="0"/>
                </a:moveTo>
                <a:cubicBezTo>
                  <a:pt x="149" y="0"/>
                  <a:pt x="129" y="18"/>
                  <a:pt x="124" y="41"/>
                </a:cubicBezTo>
                <a:cubicBezTo>
                  <a:pt x="87" y="41"/>
                  <a:pt x="87" y="41"/>
                  <a:pt x="87" y="41"/>
                </a:cubicBezTo>
                <a:cubicBezTo>
                  <a:pt x="72" y="41"/>
                  <a:pt x="61" y="50"/>
                  <a:pt x="57" y="63"/>
                </a:cubicBezTo>
                <a:cubicBezTo>
                  <a:pt x="57" y="64"/>
                  <a:pt x="57" y="64"/>
                  <a:pt x="57" y="64"/>
                </a:cubicBezTo>
                <a:cubicBezTo>
                  <a:pt x="43" y="183"/>
                  <a:pt x="43" y="183"/>
                  <a:pt x="43" y="183"/>
                </a:cubicBezTo>
                <a:cubicBezTo>
                  <a:pt x="32" y="183"/>
                  <a:pt x="32" y="183"/>
                  <a:pt x="32" y="183"/>
                </a:cubicBezTo>
                <a:cubicBezTo>
                  <a:pt x="14" y="183"/>
                  <a:pt x="0" y="197"/>
                  <a:pt x="0" y="213"/>
                </a:cubicBezTo>
                <a:cubicBezTo>
                  <a:pt x="0" y="227"/>
                  <a:pt x="9" y="237"/>
                  <a:pt x="20" y="242"/>
                </a:cubicBezTo>
                <a:cubicBezTo>
                  <a:pt x="20" y="336"/>
                  <a:pt x="20" y="336"/>
                  <a:pt x="20" y="336"/>
                </a:cubicBezTo>
                <a:cubicBezTo>
                  <a:pt x="20" y="342"/>
                  <a:pt x="25" y="347"/>
                  <a:pt x="31" y="347"/>
                </a:cubicBezTo>
                <a:cubicBezTo>
                  <a:pt x="317" y="347"/>
                  <a:pt x="317" y="347"/>
                  <a:pt x="317" y="347"/>
                </a:cubicBezTo>
                <a:cubicBezTo>
                  <a:pt x="323" y="347"/>
                  <a:pt x="328" y="342"/>
                  <a:pt x="328" y="336"/>
                </a:cubicBezTo>
                <a:cubicBezTo>
                  <a:pt x="328" y="242"/>
                  <a:pt x="328" y="242"/>
                  <a:pt x="328" y="242"/>
                </a:cubicBezTo>
                <a:cubicBezTo>
                  <a:pt x="339" y="237"/>
                  <a:pt x="348" y="227"/>
                  <a:pt x="348" y="213"/>
                </a:cubicBezTo>
                <a:cubicBezTo>
                  <a:pt x="347" y="197"/>
                  <a:pt x="333" y="183"/>
                  <a:pt x="316" y="183"/>
                </a:cubicBezTo>
                <a:cubicBezTo>
                  <a:pt x="305" y="183"/>
                  <a:pt x="305" y="183"/>
                  <a:pt x="305" y="183"/>
                </a:cubicBezTo>
                <a:cubicBezTo>
                  <a:pt x="289" y="64"/>
                  <a:pt x="289" y="64"/>
                  <a:pt x="289" y="64"/>
                </a:cubicBezTo>
                <a:cubicBezTo>
                  <a:pt x="289" y="63"/>
                  <a:pt x="289" y="63"/>
                  <a:pt x="289" y="63"/>
                </a:cubicBezTo>
                <a:cubicBezTo>
                  <a:pt x="286" y="50"/>
                  <a:pt x="273" y="41"/>
                  <a:pt x="260" y="41"/>
                </a:cubicBezTo>
                <a:cubicBezTo>
                  <a:pt x="223" y="41"/>
                  <a:pt x="223" y="41"/>
                  <a:pt x="223" y="41"/>
                </a:cubicBezTo>
                <a:cubicBezTo>
                  <a:pt x="219" y="18"/>
                  <a:pt x="197" y="0"/>
                  <a:pt x="17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3" name="Freeform 11">
            <a:extLst>
              <a:ext uri="{FF2B5EF4-FFF2-40B4-BE49-F238E27FC236}">
                <a16:creationId xmlns:a16="http://schemas.microsoft.com/office/drawing/2014/main" id="{C131ADE1-31A8-D600-4A41-CE8C21952BE4}"/>
              </a:ext>
            </a:extLst>
          </p:cNvPr>
          <p:cNvSpPr>
            <a:spLocks noEditPoints="1"/>
          </p:cNvSpPr>
          <p:nvPr/>
        </p:nvSpPr>
        <p:spPr bwMode="auto">
          <a:xfrm>
            <a:off x="8449255" y="1378144"/>
            <a:ext cx="259411" cy="259411"/>
          </a:xfrm>
          <a:custGeom>
            <a:avLst/>
            <a:gdLst>
              <a:gd name="T0" fmla="*/ 132 w 348"/>
              <a:gd name="T1" fmla="*/ 51 h 348"/>
              <a:gd name="T2" fmla="*/ 31 w 348"/>
              <a:gd name="T3" fmla="*/ 51 h 348"/>
              <a:gd name="T4" fmla="*/ 245 w 348"/>
              <a:gd name="T5" fmla="*/ 71 h 348"/>
              <a:gd name="T6" fmla="*/ 242 w 348"/>
              <a:gd name="T7" fmla="*/ 84 h 348"/>
              <a:gd name="T8" fmla="*/ 228 w 348"/>
              <a:gd name="T9" fmla="*/ 84 h 348"/>
              <a:gd name="T10" fmla="*/ 249 w 348"/>
              <a:gd name="T11" fmla="*/ 119 h 348"/>
              <a:gd name="T12" fmla="*/ 263 w 348"/>
              <a:gd name="T13" fmla="*/ 119 h 348"/>
              <a:gd name="T14" fmla="*/ 284 w 348"/>
              <a:gd name="T15" fmla="*/ 84 h 348"/>
              <a:gd name="T16" fmla="*/ 270 w 348"/>
              <a:gd name="T17" fmla="*/ 84 h 348"/>
              <a:gd name="T18" fmla="*/ 267 w 348"/>
              <a:gd name="T19" fmla="*/ 71 h 348"/>
              <a:gd name="T20" fmla="*/ 174 w 348"/>
              <a:gd name="T21" fmla="*/ 42 h 348"/>
              <a:gd name="T22" fmla="*/ 173 w 348"/>
              <a:gd name="T23" fmla="*/ 61 h 348"/>
              <a:gd name="T24" fmla="*/ 245 w 348"/>
              <a:gd name="T25" fmla="*/ 71 h 348"/>
              <a:gd name="T26" fmla="*/ 91 w 348"/>
              <a:gd name="T27" fmla="*/ 284 h 348"/>
              <a:gd name="T28" fmla="*/ 81 w 348"/>
              <a:gd name="T29" fmla="*/ 258 h 348"/>
              <a:gd name="T30" fmla="*/ 91 w 348"/>
              <a:gd name="T31" fmla="*/ 264 h 348"/>
              <a:gd name="T32" fmla="*/ 98 w 348"/>
              <a:gd name="T33" fmla="*/ 247 h 348"/>
              <a:gd name="T34" fmla="*/ 73 w 348"/>
              <a:gd name="T35" fmla="*/ 224 h 348"/>
              <a:gd name="T36" fmla="*/ 61 w 348"/>
              <a:gd name="T37" fmla="*/ 227 h 348"/>
              <a:gd name="T38" fmla="*/ 41 w 348"/>
              <a:gd name="T39" fmla="*/ 261 h 348"/>
              <a:gd name="T40" fmla="*/ 55 w 348"/>
              <a:gd name="T41" fmla="*/ 261 h 348"/>
              <a:gd name="T42" fmla="*/ 59 w 348"/>
              <a:gd name="T43" fmla="*/ 274 h 348"/>
              <a:gd name="T44" fmla="*/ 149 w 348"/>
              <a:gd name="T45" fmla="*/ 305 h 348"/>
              <a:gd name="T46" fmla="*/ 162 w 348"/>
              <a:gd name="T47" fmla="*/ 296 h 348"/>
              <a:gd name="T48" fmla="*/ 214 w 348"/>
              <a:gd name="T49" fmla="*/ 194 h 348"/>
              <a:gd name="T50" fmla="*/ 318 w 348"/>
              <a:gd name="T51" fmla="*/ 194 h 348"/>
              <a:gd name="T52" fmla="*/ 214 w 348"/>
              <a:gd name="T53" fmla="*/ 194 h 348"/>
              <a:gd name="T54" fmla="*/ 82 w 348"/>
              <a:gd name="T55" fmla="*/ 122 h 348"/>
              <a:gd name="T56" fmla="*/ 1 w 348"/>
              <a:gd name="T57" fmla="*/ 163 h 348"/>
              <a:gd name="T58" fmla="*/ 11 w 348"/>
              <a:gd name="T59" fmla="*/ 204 h 348"/>
              <a:gd name="T60" fmla="*/ 162 w 348"/>
              <a:gd name="T61" fmla="*/ 194 h 348"/>
              <a:gd name="T62" fmla="*/ 133 w 348"/>
              <a:gd name="T63" fmla="*/ 100 h 348"/>
              <a:gd name="T64" fmla="*/ 265 w 348"/>
              <a:gd name="T65" fmla="*/ 265 h 348"/>
              <a:gd name="T66" fmla="*/ 183 w 348"/>
              <a:gd name="T67" fmla="*/ 306 h 348"/>
              <a:gd name="T68" fmla="*/ 194 w 348"/>
              <a:gd name="T69" fmla="*/ 348 h 348"/>
              <a:gd name="T70" fmla="*/ 348 w 348"/>
              <a:gd name="T71" fmla="*/ 338 h 348"/>
              <a:gd name="T72" fmla="*/ 318 w 348"/>
              <a:gd name="T73" fmla="*/ 24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48" h="348">
                <a:moveTo>
                  <a:pt x="81" y="101"/>
                </a:moveTo>
                <a:cubicBezTo>
                  <a:pt x="109" y="101"/>
                  <a:pt x="132" y="78"/>
                  <a:pt x="132" y="51"/>
                </a:cubicBezTo>
                <a:cubicBezTo>
                  <a:pt x="132" y="23"/>
                  <a:pt x="109" y="0"/>
                  <a:pt x="81" y="0"/>
                </a:cubicBezTo>
                <a:cubicBezTo>
                  <a:pt x="54" y="0"/>
                  <a:pt x="31" y="23"/>
                  <a:pt x="31" y="51"/>
                </a:cubicBezTo>
                <a:cubicBezTo>
                  <a:pt x="31" y="78"/>
                  <a:pt x="54" y="101"/>
                  <a:pt x="81" y="101"/>
                </a:cubicBezTo>
                <a:close/>
                <a:moveTo>
                  <a:pt x="245" y="71"/>
                </a:moveTo>
                <a:cubicBezTo>
                  <a:pt x="245" y="88"/>
                  <a:pt x="245" y="88"/>
                  <a:pt x="245" y="88"/>
                </a:cubicBezTo>
                <a:cubicBezTo>
                  <a:pt x="242" y="84"/>
                  <a:pt x="242" y="84"/>
                  <a:pt x="242" y="84"/>
                </a:cubicBezTo>
                <a:cubicBezTo>
                  <a:pt x="240" y="82"/>
                  <a:pt x="238" y="81"/>
                  <a:pt x="235" y="81"/>
                </a:cubicBezTo>
                <a:cubicBezTo>
                  <a:pt x="232" y="81"/>
                  <a:pt x="230" y="82"/>
                  <a:pt x="228" y="84"/>
                </a:cubicBezTo>
                <a:cubicBezTo>
                  <a:pt x="225" y="88"/>
                  <a:pt x="225" y="94"/>
                  <a:pt x="228" y="98"/>
                </a:cubicBezTo>
                <a:cubicBezTo>
                  <a:pt x="249" y="119"/>
                  <a:pt x="249" y="119"/>
                  <a:pt x="249" y="119"/>
                </a:cubicBezTo>
                <a:cubicBezTo>
                  <a:pt x="251" y="120"/>
                  <a:pt x="254" y="121"/>
                  <a:pt x="256" y="121"/>
                </a:cubicBezTo>
                <a:cubicBezTo>
                  <a:pt x="259" y="121"/>
                  <a:pt x="261" y="120"/>
                  <a:pt x="263" y="119"/>
                </a:cubicBezTo>
                <a:cubicBezTo>
                  <a:pt x="284" y="98"/>
                  <a:pt x="284" y="98"/>
                  <a:pt x="284" y="98"/>
                </a:cubicBezTo>
                <a:cubicBezTo>
                  <a:pt x="288" y="94"/>
                  <a:pt x="288" y="88"/>
                  <a:pt x="284" y="84"/>
                </a:cubicBezTo>
                <a:cubicBezTo>
                  <a:pt x="282" y="82"/>
                  <a:pt x="280" y="81"/>
                  <a:pt x="277" y="81"/>
                </a:cubicBezTo>
                <a:cubicBezTo>
                  <a:pt x="274" y="81"/>
                  <a:pt x="272" y="82"/>
                  <a:pt x="270" y="84"/>
                </a:cubicBezTo>
                <a:cubicBezTo>
                  <a:pt x="267" y="88"/>
                  <a:pt x="267" y="88"/>
                  <a:pt x="267" y="88"/>
                </a:cubicBezTo>
                <a:cubicBezTo>
                  <a:pt x="267" y="71"/>
                  <a:pt x="267" y="71"/>
                  <a:pt x="267" y="71"/>
                </a:cubicBezTo>
                <a:cubicBezTo>
                  <a:pt x="267" y="55"/>
                  <a:pt x="253" y="42"/>
                  <a:pt x="236" y="42"/>
                </a:cubicBezTo>
                <a:cubicBezTo>
                  <a:pt x="174" y="42"/>
                  <a:pt x="174" y="42"/>
                  <a:pt x="174" y="42"/>
                </a:cubicBezTo>
                <a:cubicBezTo>
                  <a:pt x="169" y="42"/>
                  <a:pt x="164" y="47"/>
                  <a:pt x="164" y="52"/>
                </a:cubicBezTo>
                <a:cubicBezTo>
                  <a:pt x="164" y="58"/>
                  <a:pt x="167" y="61"/>
                  <a:pt x="173" y="61"/>
                </a:cubicBezTo>
                <a:cubicBezTo>
                  <a:pt x="235" y="61"/>
                  <a:pt x="235" y="61"/>
                  <a:pt x="235" y="61"/>
                </a:cubicBezTo>
                <a:cubicBezTo>
                  <a:pt x="241" y="61"/>
                  <a:pt x="245" y="66"/>
                  <a:pt x="245" y="71"/>
                </a:cubicBezTo>
                <a:close/>
                <a:moveTo>
                  <a:pt x="152" y="284"/>
                </a:moveTo>
                <a:cubicBezTo>
                  <a:pt x="91" y="284"/>
                  <a:pt x="91" y="284"/>
                  <a:pt x="91" y="284"/>
                </a:cubicBezTo>
                <a:cubicBezTo>
                  <a:pt x="86" y="284"/>
                  <a:pt x="81" y="280"/>
                  <a:pt x="81" y="274"/>
                </a:cubicBezTo>
                <a:cubicBezTo>
                  <a:pt x="81" y="258"/>
                  <a:pt x="81" y="258"/>
                  <a:pt x="81" y="258"/>
                </a:cubicBezTo>
                <a:cubicBezTo>
                  <a:pt x="84" y="261"/>
                  <a:pt x="84" y="261"/>
                  <a:pt x="84" y="261"/>
                </a:cubicBezTo>
                <a:cubicBezTo>
                  <a:pt x="86" y="263"/>
                  <a:pt x="88" y="264"/>
                  <a:pt x="91" y="264"/>
                </a:cubicBezTo>
                <a:cubicBezTo>
                  <a:pt x="94" y="264"/>
                  <a:pt x="96" y="263"/>
                  <a:pt x="98" y="261"/>
                </a:cubicBezTo>
                <a:cubicBezTo>
                  <a:pt x="101" y="258"/>
                  <a:pt x="101" y="251"/>
                  <a:pt x="98" y="247"/>
                </a:cubicBezTo>
                <a:cubicBezTo>
                  <a:pt x="77" y="227"/>
                  <a:pt x="77" y="227"/>
                  <a:pt x="77" y="227"/>
                </a:cubicBezTo>
                <a:cubicBezTo>
                  <a:pt x="75" y="226"/>
                  <a:pt x="74" y="226"/>
                  <a:pt x="73" y="224"/>
                </a:cubicBezTo>
                <a:cubicBezTo>
                  <a:pt x="72" y="224"/>
                  <a:pt x="71" y="223"/>
                  <a:pt x="70" y="223"/>
                </a:cubicBezTo>
                <a:cubicBezTo>
                  <a:pt x="67" y="223"/>
                  <a:pt x="64" y="224"/>
                  <a:pt x="61" y="227"/>
                </a:cubicBezTo>
                <a:cubicBezTo>
                  <a:pt x="41" y="247"/>
                  <a:pt x="41" y="247"/>
                  <a:pt x="41" y="247"/>
                </a:cubicBezTo>
                <a:cubicBezTo>
                  <a:pt x="37" y="251"/>
                  <a:pt x="37" y="258"/>
                  <a:pt x="41" y="261"/>
                </a:cubicBezTo>
                <a:cubicBezTo>
                  <a:pt x="43" y="263"/>
                  <a:pt x="45" y="264"/>
                  <a:pt x="48" y="264"/>
                </a:cubicBezTo>
                <a:cubicBezTo>
                  <a:pt x="51" y="264"/>
                  <a:pt x="53" y="263"/>
                  <a:pt x="55" y="261"/>
                </a:cubicBezTo>
                <a:cubicBezTo>
                  <a:pt x="59" y="258"/>
                  <a:pt x="59" y="258"/>
                  <a:pt x="59" y="258"/>
                </a:cubicBezTo>
                <a:cubicBezTo>
                  <a:pt x="59" y="274"/>
                  <a:pt x="59" y="274"/>
                  <a:pt x="59" y="274"/>
                </a:cubicBezTo>
                <a:cubicBezTo>
                  <a:pt x="59" y="292"/>
                  <a:pt x="73" y="305"/>
                  <a:pt x="88" y="305"/>
                </a:cubicBezTo>
                <a:cubicBezTo>
                  <a:pt x="149" y="305"/>
                  <a:pt x="149" y="305"/>
                  <a:pt x="149" y="305"/>
                </a:cubicBezTo>
                <a:cubicBezTo>
                  <a:pt x="150" y="305"/>
                  <a:pt x="151" y="305"/>
                  <a:pt x="152" y="305"/>
                </a:cubicBezTo>
                <a:cubicBezTo>
                  <a:pt x="159" y="305"/>
                  <a:pt x="162" y="301"/>
                  <a:pt x="162" y="296"/>
                </a:cubicBezTo>
                <a:cubicBezTo>
                  <a:pt x="162" y="289"/>
                  <a:pt x="158" y="284"/>
                  <a:pt x="152" y="284"/>
                </a:cubicBezTo>
                <a:close/>
                <a:moveTo>
                  <a:pt x="214" y="194"/>
                </a:moveTo>
                <a:cubicBezTo>
                  <a:pt x="214" y="221"/>
                  <a:pt x="237" y="244"/>
                  <a:pt x="266" y="244"/>
                </a:cubicBezTo>
                <a:cubicBezTo>
                  <a:pt x="294" y="244"/>
                  <a:pt x="318" y="221"/>
                  <a:pt x="318" y="194"/>
                </a:cubicBezTo>
                <a:cubicBezTo>
                  <a:pt x="318" y="166"/>
                  <a:pt x="295" y="143"/>
                  <a:pt x="266" y="143"/>
                </a:cubicBezTo>
                <a:cubicBezTo>
                  <a:pt x="237" y="143"/>
                  <a:pt x="214" y="166"/>
                  <a:pt x="214" y="194"/>
                </a:cubicBezTo>
                <a:close/>
                <a:moveTo>
                  <a:pt x="133" y="100"/>
                </a:moveTo>
                <a:cubicBezTo>
                  <a:pt x="120" y="114"/>
                  <a:pt x="102" y="122"/>
                  <a:pt x="82" y="122"/>
                </a:cubicBezTo>
                <a:cubicBezTo>
                  <a:pt x="63" y="122"/>
                  <a:pt x="45" y="115"/>
                  <a:pt x="32" y="100"/>
                </a:cubicBezTo>
                <a:cubicBezTo>
                  <a:pt x="13" y="116"/>
                  <a:pt x="1" y="138"/>
                  <a:pt x="1" y="163"/>
                </a:cubicBezTo>
                <a:cubicBezTo>
                  <a:pt x="1" y="194"/>
                  <a:pt x="1" y="194"/>
                  <a:pt x="1" y="194"/>
                </a:cubicBezTo>
                <a:cubicBezTo>
                  <a:pt x="0" y="199"/>
                  <a:pt x="5" y="204"/>
                  <a:pt x="11" y="204"/>
                </a:cubicBezTo>
                <a:cubicBezTo>
                  <a:pt x="152" y="204"/>
                  <a:pt x="152" y="204"/>
                  <a:pt x="152" y="204"/>
                </a:cubicBezTo>
                <a:cubicBezTo>
                  <a:pt x="158" y="204"/>
                  <a:pt x="162" y="199"/>
                  <a:pt x="162" y="194"/>
                </a:cubicBezTo>
                <a:cubicBezTo>
                  <a:pt x="162" y="163"/>
                  <a:pt x="162" y="163"/>
                  <a:pt x="162" y="163"/>
                </a:cubicBezTo>
                <a:cubicBezTo>
                  <a:pt x="162" y="138"/>
                  <a:pt x="151" y="116"/>
                  <a:pt x="133" y="100"/>
                </a:cubicBezTo>
                <a:close/>
                <a:moveTo>
                  <a:pt x="318" y="243"/>
                </a:moveTo>
                <a:cubicBezTo>
                  <a:pt x="305" y="257"/>
                  <a:pt x="286" y="265"/>
                  <a:pt x="265" y="265"/>
                </a:cubicBezTo>
                <a:cubicBezTo>
                  <a:pt x="245" y="265"/>
                  <a:pt x="226" y="257"/>
                  <a:pt x="213" y="243"/>
                </a:cubicBezTo>
                <a:cubicBezTo>
                  <a:pt x="194" y="258"/>
                  <a:pt x="183" y="280"/>
                  <a:pt x="183" y="306"/>
                </a:cubicBezTo>
                <a:cubicBezTo>
                  <a:pt x="183" y="338"/>
                  <a:pt x="183" y="338"/>
                  <a:pt x="183" y="338"/>
                </a:cubicBezTo>
                <a:cubicBezTo>
                  <a:pt x="183" y="344"/>
                  <a:pt x="188" y="348"/>
                  <a:pt x="194" y="348"/>
                </a:cubicBezTo>
                <a:cubicBezTo>
                  <a:pt x="338" y="348"/>
                  <a:pt x="338" y="348"/>
                  <a:pt x="338" y="348"/>
                </a:cubicBezTo>
                <a:cubicBezTo>
                  <a:pt x="344" y="348"/>
                  <a:pt x="348" y="344"/>
                  <a:pt x="348" y="338"/>
                </a:cubicBezTo>
                <a:cubicBezTo>
                  <a:pt x="348" y="306"/>
                  <a:pt x="348" y="306"/>
                  <a:pt x="348" y="306"/>
                </a:cubicBezTo>
                <a:cubicBezTo>
                  <a:pt x="348" y="280"/>
                  <a:pt x="336" y="258"/>
                  <a:pt x="318" y="2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4" name="Freeform 12">
            <a:extLst>
              <a:ext uri="{FF2B5EF4-FFF2-40B4-BE49-F238E27FC236}">
                <a16:creationId xmlns:a16="http://schemas.microsoft.com/office/drawing/2014/main" id="{0B0CD3C1-2AE4-24DE-0B3B-FCD3B4D2E133}"/>
              </a:ext>
            </a:extLst>
          </p:cNvPr>
          <p:cNvSpPr>
            <a:spLocks noEditPoints="1"/>
          </p:cNvSpPr>
          <p:nvPr/>
        </p:nvSpPr>
        <p:spPr bwMode="auto">
          <a:xfrm>
            <a:off x="8444037" y="2471324"/>
            <a:ext cx="271338" cy="257920"/>
          </a:xfrm>
          <a:custGeom>
            <a:avLst/>
            <a:gdLst>
              <a:gd name="T0" fmla="*/ 275 w 364"/>
              <a:gd name="T1" fmla="*/ 41 h 346"/>
              <a:gd name="T2" fmla="*/ 304 w 364"/>
              <a:gd name="T3" fmla="*/ 52 h 346"/>
              <a:gd name="T4" fmla="*/ 303 w 364"/>
              <a:gd name="T5" fmla="*/ 109 h 346"/>
              <a:gd name="T6" fmla="*/ 268 w 364"/>
              <a:gd name="T7" fmla="*/ 144 h 346"/>
              <a:gd name="T8" fmla="*/ 243 w 364"/>
              <a:gd name="T9" fmla="*/ 155 h 346"/>
              <a:gd name="T10" fmla="*/ 248 w 364"/>
              <a:gd name="T11" fmla="*/ 150 h 346"/>
              <a:gd name="T12" fmla="*/ 248 w 364"/>
              <a:gd name="T13" fmla="*/ 108 h 346"/>
              <a:gd name="T14" fmla="*/ 226 w 364"/>
              <a:gd name="T15" fmla="*/ 99 h 346"/>
              <a:gd name="T16" fmla="*/ 205 w 364"/>
              <a:gd name="T17" fmla="*/ 108 h 346"/>
              <a:gd name="T18" fmla="*/ 201 w 364"/>
              <a:gd name="T19" fmla="*/ 112 h 346"/>
              <a:gd name="T20" fmla="*/ 212 w 364"/>
              <a:gd name="T21" fmla="*/ 87 h 346"/>
              <a:gd name="T22" fmla="*/ 247 w 364"/>
              <a:gd name="T23" fmla="*/ 52 h 346"/>
              <a:gd name="T24" fmla="*/ 275 w 364"/>
              <a:gd name="T25" fmla="*/ 41 h 346"/>
              <a:gd name="T26" fmla="*/ 121 w 364"/>
              <a:gd name="T27" fmla="*/ 189 h 346"/>
              <a:gd name="T28" fmla="*/ 116 w 364"/>
              <a:gd name="T29" fmla="*/ 192 h 346"/>
              <a:gd name="T30" fmla="*/ 116 w 364"/>
              <a:gd name="T31" fmla="*/ 236 h 346"/>
              <a:gd name="T32" fmla="*/ 138 w 364"/>
              <a:gd name="T33" fmla="*/ 244 h 346"/>
              <a:gd name="T34" fmla="*/ 159 w 364"/>
              <a:gd name="T35" fmla="*/ 236 h 346"/>
              <a:gd name="T36" fmla="*/ 163 w 364"/>
              <a:gd name="T37" fmla="*/ 231 h 346"/>
              <a:gd name="T38" fmla="*/ 163 w 364"/>
              <a:gd name="T39" fmla="*/ 231 h 346"/>
              <a:gd name="T40" fmla="*/ 153 w 364"/>
              <a:gd name="T41" fmla="*/ 258 h 346"/>
              <a:gd name="T42" fmla="*/ 119 w 364"/>
              <a:gd name="T43" fmla="*/ 292 h 346"/>
              <a:gd name="T44" fmla="*/ 90 w 364"/>
              <a:gd name="T45" fmla="*/ 303 h 346"/>
              <a:gd name="T46" fmla="*/ 61 w 364"/>
              <a:gd name="T47" fmla="*/ 292 h 346"/>
              <a:gd name="T48" fmla="*/ 61 w 364"/>
              <a:gd name="T49" fmla="*/ 235 h 346"/>
              <a:gd name="T50" fmla="*/ 96 w 364"/>
              <a:gd name="T51" fmla="*/ 200 h 346"/>
              <a:gd name="T52" fmla="*/ 121 w 364"/>
              <a:gd name="T53" fmla="*/ 189 h 346"/>
              <a:gd name="T54" fmla="*/ 274 w 364"/>
              <a:gd name="T55" fmla="*/ 0 h 346"/>
              <a:gd name="T56" fmla="*/ 216 w 364"/>
              <a:gd name="T57" fmla="*/ 23 h 346"/>
              <a:gd name="T58" fmla="*/ 182 w 364"/>
              <a:gd name="T59" fmla="*/ 57 h 346"/>
              <a:gd name="T60" fmla="*/ 165 w 364"/>
              <a:gd name="T61" fmla="*/ 145 h 346"/>
              <a:gd name="T62" fmla="*/ 156 w 364"/>
              <a:gd name="T63" fmla="*/ 155 h 346"/>
              <a:gd name="T64" fmla="*/ 125 w 364"/>
              <a:gd name="T65" fmla="*/ 149 h 346"/>
              <a:gd name="T66" fmla="*/ 67 w 364"/>
              <a:gd name="T67" fmla="*/ 172 h 346"/>
              <a:gd name="T68" fmla="*/ 32 w 364"/>
              <a:gd name="T69" fmla="*/ 207 h 346"/>
              <a:gd name="T70" fmla="*/ 32 w 364"/>
              <a:gd name="T71" fmla="*/ 322 h 346"/>
              <a:gd name="T72" fmla="*/ 90 w 364"/>
              <a:gd name="T73" fmla="*/ 346 h 346"/>
              <a:gd name="T74" fmla="*/ 147 w 364"/>
              <a:gd name="T75" fmla="*/ 322 h 346"/>
              <a:gd name="T76" fmla="*/ 182 w 364"/>
              <a:gd name="T77" fmla="*/ 287 h 346"/>
              <a:gd name="T78" fmla="*/ 199 w 364"/>
              <a:gd name="T79" fmla="*/ 199 h 346"/>
              <a:gd name="T80" fmla="*/ 208 w 364"/>
              <a:gd name="T81" fmla="*/ 190 h 346"/>
              <a:gd name="T82" fmla="*/ 240 w 364"/>
              <a:gd name="T83" fmla="*/ 196 h 346"/>
              <a:gd name="T84" fmla="*/ 298 w 364"/>
              <a:gd name="T85" fmla="*/ 172 h 346"/>
              <a:gd name="T86" fmla="*/ 332 w 364"/>
              <a:gd name="T87" fmla="*/ 138 h 346"/>
              <a:gd name="T88" fmla="*/ 332 w 364"/>
              <a:gd name="T89" fmla="*/ 23 h 346"/>
              <a:gd name="T90" fmla="*/ 274 w 364"/>
              <a:gd name="T91" fmla="*/ 0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64" h="346">
                <a:moveTo>
                  <a:pt x="275" y="41"/>
                </a:moveTo>
                <a:cubicBezTo>
                  <a:pt x="286" y="41"/>
                  <a:pt x="296" y="45"/>
                  <a:pt x="304" y="52"/>
                </a:cubicBezTo>
                <a:cubicBezTo>
                  <a:pt x="319" y="67"/>
                  <a:pt x="319" y="93"/>
                  <a:pt x="303" y="109"/>
                </a:cubicBezTo>
                <a:cubicBezTo>
                  <a:pt x="268" y="144"/>
                  <a:pt x="268" y="144"/>
                  <a:pt x="268" y="144"/>
                </a:cubicBezTo>
                <a:cubicBezTo>
                  <a:pt x="262" y="150"/>
                  <a:pt x="252" y="154"/>
                  <a:pt x="243" y="155"/>
                </a:cubicBezTo>
                <a:cubicBezTo>
                  <a:pt x="248" y="150"/>
                  <a:pt x="248" y="150"/>
                  <a:pt x="248" y="150"/>
                </a:cubicBezTo>
                <a:cubicBezTo>
                  <a:pt x="259" y="139"/>
                  <a:pt x="259" y="120"/>
                  <a:pt x="248" y="108"/>
                </a:cubicBezTo>
                <a:cubicBezTo>
                  <a:pt x="242" y="102"/>
                  <a:pt x="234" y="99"/>
                  <a:pt x="226" y="99"/>
                </a:cubicBezTo>
                <a:cubicBezTo>
                  <a:pt x="219" y="99"/>
                  <a:pt x="211" y="102"/>
                  <a:pt x="205" y="108"/>
                </a:cubicBezTo>
                <a:cubicBezTo>
                  <a:pt x="201" y="112"/>
                  <a:pt x="201" y="112"/>
                  <a:pt x="201" y="112"/>
                </a:cubicBezTo>
                <a:cubicBezTo>
                  <a:pt x="202" y="103"/>
                  <a:pt x="205" y="94"/>
                  <a:pt x="212" y="87"/>
                </a:cubicBezTo>
                <a:cubicBezTo>
                  <a:pt x="247" y="52"/>
                  <a:pt x="247" y="52"/>
                  <a:pt x="247" y="52"/>
                </a:cubicBezTo>
                <a:cubicBezTo>
                  <a:pt x="255" y="45"/>
                  <a:pt x="265" y="41"/>
                  <a:pt x="275" y="41"/>
                </a:cubicBezTo>
                <a:close/>
                <a:moveTo>
                  <a:pt x="121" y="189"/>
                </a:moveTo>
                <a:cubicBezTo>
                  <a:pt x="116" y="192"/>
                  <a:pt x="116" y="192"/>
                  <a:pt x="116" y="192"/>
                </a:cubicBezTo>
                <a:cubicBezTo>
                  <a:pt x="105" y="204"/>
                  <a:pt x="105" y="224"/>
                  <a:pt x="116" y="236"/>
                </a:cubicBezTo>
                <a:cubicBezTo>
                  <a:pt x="122" y="241"/>
                  <a:pt x="130" y="244"/>
                  <a:pt x="138" y="244"/>
                </a:cubicBezTo>
                <a:cubicBezTo>
                  <a:pt x="145" y="244"/>
                  <a:pt x="153" y="241"/>
                  <a:pt x="159" y="236"/>
                </a:cubicBezTo>
                <a:cubicBezTo>
                  <a:pt x="163" y="231"/>
                  <a:pt x="163" y="231"/>
                  <a:pt x="163" y="231"/>
                </a:cubicBezTo>
                <a:cubicBezTo>
                  <a:pt x="163" y="231"/>
                  <a:pt x="163" y="231"/>
                  <a:pt x="163" y="231"/>
                </a:cubicBezTo>
                <a:cubicBezTo>
                  <a:pt x="165" y="241"/>
                  <a:pt x="160" y="250"/>
                  <a:pt x="153" y="258"/>
                </a:cubicBezTo>
                <a:cubicBezTo>
                  <a:pt x="119" y="292"/>
                  <a:pt x="119" y="292"/>
                  <a:pt x="119" y="292"/>
                </a:cubicBezTo>
                <a:cubicBezTo>
                  <a:pt x="110" y="300"/>
                  <a:pt x="100" y="303"/>
                  <a:pt x="90" y="303"/>
                </a:cubicBezTo>
                <a:cubicBezTo>
                  <a:pt x="79" y="303"/>
                  <a:pt x="69" y="300"/>
                  <a:pt x="61" y="292"/>
                </a:cubicBezTo>
                <a:cubicBezTo>
                  <a:pt x="45" y="276"/>
                  <a:pt x="45" y="250"/>
                  <a:pt x="61" y="235"/>
                </a:cubicBezTo>
                <a:cubicBezTo>
                  <a:pt x="96" y="200"/>
                  <a:pt x="96" y="200"/>
                  <a:pt x="96" y="200"/>
                </a:cubicBezTo>
                <a:cubicBezTo>
                  <a:pt x="102" y="192"/>
                  <a:pt x="111" y="190"/>
                  <a:pt x="121" y="189"/>
                </a:cubicBezTo>
                <a:close/>
                <a:moveTo>
                  <a:pt x="274" y="0"/>
                </a:moveTo>
                <a:cubicBezTo>
                  <a:pt x="253" y="0"/>
                  <a:pt x="233" y="7"/>
                  <a:pt x="216" y="23"/>
                </a:cubicBezTo>
                <a:cubicBezTo>
                  <a:pt x="182" y="57"/>
                  <a:pt x="182" y="57"/>
                  <a:pt x="182" y="57"/>
                </a:cubicBezTo>
                <a:cubicBezTo>
                  <a:pt x="159" y="80"/>
                  <a:pt x="152" y="116"/>
                  <a:pt x="165" y="145"/>
                </a:cubicBezTo>
                <a:cubicBezTo>
                  <a:pt x="156" y="155"/>
                  <a:pt x="156" y="155"/>
                  <a:pt x="156" y="155"/>
                </a:cubicBezTo>
                <a:cubicBezTo>
                  <a:pt x="146" y="151"/>
                  <a:pt x="135" y="149"/>
                  <a:pt x="125" y="149"/>
                </a:cubicBezTo>
                <a:cubicBezTo>
                  <a:pt x="104" y="149"/>
                  <a:pt x="83" y="156"/>
                  <a:pt x="67" y="172"/>
                </a:cubicBezTo>
                <a:cubicBezTo>
                  <a:pt x="32" y="207"/>
                  <a:pt x="32" y="207"/>
                  <a:pt x="32" y="207"/>
                </a:cubicBezTo>
                <a:cubicBezTo>
                  <a:pt x="0" y="237"/>
                  <a:pt x="0" y="290"/>
                  <a:pt x="32" y="322"/>
                </a:cubicBezTo>
                <a:cubicBezTo>
                  <a:pt x="48" y="338"/>
                  <a:pt x="69" y="346"/>
                  <a:pt x="90" y="346"/>
                </a:cubicBezTo>
                <a:cubicBezTo>
                  <a:pt x="110" y="346"/>
                  <a:pt x="131" y="338"/>
                  <a:pt x="147" y="322"/>
                </a:cubicBezTo>
                <a:cubicBezTo>
                  <a:pt x="182" y="287"/>
                  <a:pt x="182" y="287"/>
                  <a:pt x="182" y="287"/>
                </a:cubicBezTo>
                <a:cubicBezTo>
                  <a:pt x="205" y="264"/>
                  <a:pt x="212" y="228"/>
                  <a:pt x="199" y="199"/>
                </a:cubicBezTo>
                <a:cubicBezTo>
                  <a:pt x="208" y="190"/>
                  <a:pt x="208" y="190"/>
                  <a:pt x="208" y="190"/>
                </a:cubicBezTo>
                <a:cubicBezTo>
                  <a:pt x="218" y="194"/>
                  <a:pt x="229" y="196"/>
                  <a:pt x="240" y="196"/>
                </a:cubicBezTo>
                <a:cubicBezTo>
                  <a:pt x="261" y="196"/>
                  <a:pt x="281" y="188"/>
                  <a:pt x="298" y="172"/>
                </a:cubicBezTo>
                <a:cubicBezTo>
                  <a:pt x="332" y="138"/>
                  <a:pt x="332" y="138"/>
                  <a:pt x="332" y="138"/>
                </a:cubicBezTo>
                <a:cubicBezTo>
                  <a:pt x="364" y="106"/>
                  <a:pt x="364" y="55"/>
                  <a:pt x="332" y="23"/>
                </a:cubicBezTo>
                <a:cubicBezTo>
                  <a:pt x="316" y="7"/>
                  <a:pt x="295" y="0"/>
                  <a:pt x="27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5" name="Freeform 13">
            <a:extLst>
              <a:ext uri="{FF2B5EF4-FFF2-40B4-BE49-F238E27FC236}">
                <a16:creationId xmlns:a16="http://schemas.microsoft.com/office/drawing/2014/main" id="{8F6FCABE-4D9E-2093-DE79-DBD9D220C35E}"/>
              </a:ext>
            </a:extLst>
          </p:cNvPr>
          <p:cNvSpPr>
            <a:spLocks noEditPoints="1"/>
          </p:cNvSpPr>
          <p:nvPr/>
        </p:nvSpPr>
        <p:spPr bwMode="auto">
          <a:xfrm>
            <a:off x="8447764" y="1924175"/>
            <a:ext cx="263884" cy="259411"/>
          </a:xfrm>
          <a:custGeom>
            <a:avLst/>
            <a:gdLst>
              <a:gd name="T0" fmla="*/ 125 w 354"/>
              <a:gd name="T1" fmla="*/ 225 h 348"/>
              <a:gd name="T2" fmla="*/ 146 w 354"/>
              <a:gd name="T3" fmla="*/ 241 h 348"/>
              <a:gd name="T4" fmla="*/ 152 w 354"/>
              <a:gd name="T5" fmla="*/ 225 h 348"/>
              <a:gd name="T6" fmla="*/ 139 w 354"/>
              <a:gd name="T7" fmla="*/ 197 h 348"/>
              <a:gd name="T8" fmla="*/ 147 w 354"/>
              <a:gd name="T9" fmla="*/ 161 h 348"/>
              <a:gd name="T10" fmla="*/ 119 w 354"/>
              <a:gd name="T11" fmla="*/ 177 h 348"/>
              <a:gd name="T12" fmla="*/ 97 w 354"/>
              <a:gd name="T13" fmla="*/ 125 h 348"/>
              <a:gd name="T14" fmla="*/ 76 w 354"/>
              <a:gd name="T15" fmla="*/ 87 h 348"/>
              <a:gd name="T16" fmla="*/ 12 w 354"/>
              <a:gd name="T17" fmla="*/ 196 h 348"/>
              <a:gd name="T18" fmla="*/ 111 w 354"/>
              <a:gd name="T19" fmla="*/ 225 h 348"/>
              <a:gd name="T20" fmla="*/ 126 w 354"/>
              <a:gd name="T21" fmla="*/ 122 h 348"/>
              <a:gd name="T22" fmla="*/ 111 w 354"/>
              <a:gd name="T23" fmla="*/ 150 h 348"/>
              <a:gd name="T24" fmla="*/ 126 w 354"/>
              <a:gd name="T25" fmla="*/ 150 h 348"/>
              <a:gd name="T26" fmla="*/ 147 w 354"/>
              <a:gd name="T27" fmla="*/ 134 h 348"/>
              <a:gd name="T28" fmla="*/ 176 w 354"/>
              <a:gd name="T29" fmla="*/ 158 h 348"/>
              <a:gd name="T30" fmla="*/ 183 w 354"/>
              <a:gd name="T31" fmla="*/ 138 h 348"/>
              <a:gd name="T32" fmla="*/ 204 w 354"/>
              <a:gd name="T33" fmla="*/ 86 h 348"/>
              <a:gd name="T34" fmla="*/ 233 w 354"/>
              <a:gd name="T35" fmla="*/ 101 h 348"/>
              <a:gd name="T36" fmla="*/ 197 w 354"/>
              <a:gd name="T37" fmla="*/ 9 h 348"/>
              <a:gd name="T38" fmla="*/ 155 w 354"/>
              <a:gd name="T39" fmla="*/ 9 h 348"/>
              <a:gd name="T40" fmla="*/ 126 w 354"/>
              <a:gd name="T41" fmla="*/ 109 h 348"/>
              <a:gd name="T42" fmla="*/ 342 w 354"/>
              <a:gd name="T43" fmla="*/ 152 h 348"/>
              <a:gd name="T44" fmla="*/ 243 w 354"/>
              <a:gd name="T45" fmla="*/ 124 h 348"/>
              <a:gd name="T46" fmla="*/ 228 w 354"/>
              <a:gd name="T47" fmla="*/ 124 h 348"/>
              <a:gd name="T48" fmla="*/ 208 w 354"/>
              <a:gd name="T49" fmla="*/ 107 h 348"/>
              <a:gd name="T50" fmla="*/ 200 w 354"/>
              <a:gd name="T51" fmla="*/ 124 h 348"/>
              <a:gd name="T52" fmla="*/ 214 w 354"/>
              <a:gd name="T53" fmla="*/ 151 h 348"/>
              <a:gd name="T54" fmla="*/ 207 w 354"/>
              <a:gd name="T55" fmla="*/ 187 h 348"/>
              <a:gd name="T56" fmla="*/ 235 w 354"/>
              <a:gd name="T57" fmla="*/ 171 h 348"/>
              <a:gd name="T58" fmla="*/ 257 w 354"/>
              <a:gd name="T59" fmla="*/ 223 h 348"/>
              <a:gd name="T60" fmla="*/ 278 w 354"/>
              <a:gd name="T61" fmla="*/ 259 h 348"/>
              <a:gd name="T62" fmla="*/ 342 w 354"/>
              <a:gd name="T63" fmla="*/ 152 h 348"/>
              <a:gd name="T64" fmla="*/ 242 w 354"/>
              <a:gd name="T65" fmla="*/ 212 h 348"/>
              <a:gd name="T66" fmla="*/ 235 w 354"/>
              <a:gd name="T67" fmla="*/ 196 h 348"/>
              <a:gd name="T68" fmla="*/ 214 w 354"/>
              <a:gd name="T69" fmla="*/ 212 h 348"/>
              <a:gd name="T70" fmla="*/ 200 w 354"/>
              <a:gd name="T71" fmla="*/ 212 h 348"/>
              <a:gd name="T72" fmla="*/ 164 w 354"/>
              <a:gd name="T73" fmla="*/ 204 h 348"/>
              <a:gd name="T74" fmla="*/ 171 w 354"/>
              <a:gd name="T75" fmla="*/ 254 h 348"/>
              <a:gd name="T76" fmla="*/ 126 w 354"/>
              <a:gd name="T77" fmla="*/ 254 h 348"/>
              <a:gd name="T78" fmla="*/ 90 w 354"/>
              <a:gd name="T79" fmla="*/ 276 h 348"/>
              <a:gd name="T80" fmla="*/ 176 w 354"/>
              <a:gd name="T81" fmla="*/ 348 h 348"/>
              <a:gd name="T82" fmla="*/ 264 w 354"/>
              <a:gd name="T83" fmla="*/ 276 h 348"/>
              <a:gd name="T84" fmla="*/ 228 w 354"/>
              <a:gd name="T85" fmla="*/ 22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4" h="348">
                <a:moveTo>
                  <a:pt x="118" y="223"/>
                </a:moveTo>
                <a:cubicBezTo>
                  <a:pt x="121" y="223"/>
                  <a:pt x="123" y="223"/>
                  <a:pt x="125" y="225"/>
                </a:cubicBezTo>
                <a:cubicBezTo>
                  <a:pt x="139" y="239"/>
                  <a:pt x="139" y="239"/>
                  <a:pt x="139" y="239"/>
                </a:cubicBezTo>
                <a:cubicBezTo>
                  <a:pt x="140" y="240"/>
                  <a:pt x="143" y="241"/>
                  <a:pt x="146" y="241"/>
                </a:cubicBezTo>
                <a:cubicBezTo>
                  <a:pt x="149" y="241"/>
                  <a:pt x="151" y="240"/>
                  <a:pt x="152" y="239"/>
                </a:cubicBezTo>
                <a:cubicBezTo>
                  <a:pt x="156" y="236"/>
                  <a:pt x="156" y="228"/>
                  <a:pt x="152" y="225"/>
                </a:cubicBezTo>
                <a:cubicBezTo>
                  <a:pt x="139" y="211"/>
                  <a:pt x="139" y="211"/>
                  <a:pt x="139" y="211"/>
                </a:cubicBezTo>
                <a:cubicBezTo>
                  <a:pt x="136" y="208"/>
                  <a:pt x="136" y="200"/>
                  <a:pt x="139" y="197"/>
                </a:cubicBezTo>
                <a:cubicBezTo>
                  <a:pt x="161" y="175"/>
                  <a:pt x="161" y="175"/>
                  <a:pt x="161" y="175"/>
                </a:cubicBezTo>
                <a:cubicBezTo>
                  <a:pt x="147" y="161"/>
                  <a:pt x="147" y="161"/>
                  <a:pt x="147" y="161"/>
                </a:cubicBezTo>
                <a:cubicBezTo>
                  <a:pt x="140" y="168"/>
                  <a:pt x="140" y="168"/>
                  <a:pt x="140" y="168"/>
                </a:cubicBezTo>
                <a:cubicBezTo>
                  <a:pt x="134" y="174"/>
                  <a:pt x="127" y="177"/>
                  <a:pt x="119" y="177"/>
                </a:cubicBezTo>
                <a:cubicBezTo>
                  <a:pt x="111" y="177"/>
                  <a:pt x="103" y="174"/>
                  <a:pt x="97" y="168"/>
                </a:cubicBezTo>
                <a:cubicBezTo>
                  <a:pt x="86" y="156"/>
                  <a:pt x="86" y="137"/>
                  <a:pt x="97" y="125"/>
                </a:cubicBezTo>
                <a:cubicBezTo>
                  <a:pt x="104" y="118"/>
                  <a:pt x="104" y="118"/>
                  <a:pt x="104" y="118"/>
                </a:cubicBezTo>
                <a:cubicBezTo>
                  <a:pt x="76" y="87"/>
                  <a:pt x="76" y="87"/>
                  <a:pt x="76" y="87"/>
                </a:cubicBezTo>
                <a:cubicBezTo>
                  <a:pt x="12" y="153"/>
                  <a:pt x="12" y="153"/>
                  <a:pt x="12" y="153"/>
                </a:cubicBezTo>
                <a:cubicBezTo>
                  <a:pt x="0" y="165"/>
                  <a:pt x="0" y="184"/>
                  <a:pt x="12" y="196"/>
                </a:cubicBezTo>
                <a:cubicBezTo>
                  <a:pt x="76" y="261"/>
                  <a:pt x="76" y="261"/>
                  <a:pt x="76" y="261"/>
                </a:cubicBezTo>
                <a:cubicBezTo>
                  <a:pt x="111" y="225"/>
                  <a:pt x="111" y="225"/>
                  <a:pt x="111" y="225"/>
                </a:cubicBezTo>
                <a:cubicBezTo>
                  <a:pt x="113" y="223"/>
                  <a:pt x="115" y="223"/>
                  <a:pt x="118" y="223"/>
                </a:cubicBezTo>
                <a:close/>
                <a:moveTo>
                  <a:pt x="126" y="122"/>
                </a:moveTo>
                <a:cubicBezTo>
                  <a:pt x="111" y="136"/>
                  <a:pt x="111" y="136"/>
                  <a:pt x="111" y="136"/>
                </a:cubicBezTo>
                <a:cubicBezTo>
                  <a:pt x="109" y="140"/>
                  <a:pt x="109" y="147"/>
                  <a:pt x="111" y="150"/>
                </a:cubicBezTo>
                <a:cubicBezTo>
                  <a:pt x="113" y="152"/>
                  <a:pt x="116" y="152"/>
                  <a:pt x="119" y="152"/>
                </a:cubicBezTo>
                <a:cubicBezTo>
                  <a:pt x="122" y="152"/>
                  <a:pt x="124" y="152"/>
                  <a:pt x="126" y="150"/>
                </a:cubicBezTo>
                <a:cubicBezTo>
                  <a:pt x="140" y="136"/>
                  <a:pt x="140" y="136"/>
                  <a:pt x="140" y="136"/>
                </a:cubicBezTo>
                <a:cubicBezTo>
                  <a:pt x="142" y="134"/>
                  <a:pt x="144" y="134"/>
                  <a:pt x="147" y="134"/>
                </a:cubicBezTo>
                <a:cubicBezTo>
                  <a:pt x="150" y="134"/>
                  <a:pt x="152" y="134"/>
                  <a:pt x="154" y="136"/>
                </a:cubicBezTo>
                <a:cubicBezTo>
                  <a:pt x="176" y="158"/>
                  <a:pt x="176" y="158"/>
                  <a:pt x="176" y="158"/>
                </a:cubicBezTo>
                <a:cubicBezTo>
                  <a:pt x="190" y="144"/>
                  <a:pt x="190" y="144"/>
                  <a:pt x="190" y="144"/>
                </a:cubicBezTo>
                <a:cubicBezTo>
                  <a:pt x="183" y="138"/>
                  <a:pt x="183" y="138"/>
                  <a:pt x="183" y="138"/>
                </a:cubicBezTo>
                <a:cubicBezTo>
                  <a:pt x="171" y="126"/>
                  <a:pt x="171" y="106"/>
                  <a:pt x="183" y="95"/>
                </a:cubicBezTo>
                <a:cubicBezTo>
                  <a:pt x="189" y="89"/>
                  <a:pt x="197" y="86"/>
                  <a:pt x="204" y="86"/>
                </a:cubicBezTo>
                <a:cubicBezTo>
                  <a:pt x="212" y="86"/>
                  <a:pt x="220" y="89"/>
                  <a:pt x="226" y="95"/>
                </a:cubicBezTo>
                <a:cubicBezTo>
                  <a:pt x="233" y="101"/>
                  <a:pt x="233" y="101"/>
                  <a:pt x="233" y="101"/>
                </a:cubicBezTo>
                <a:cubicBezTo>
                  <a:pt x="262" y="73"/>
                  <a:pt x="262" y="73"/>
                  <a:pt x="262" y="73"/>
                </a:cubicBezTo>
                <a:cubicBezTo>
                  <a:pt x="197" y="9"/>
                  <a:pt x="197" y="9"/>
                  <a:pt x="197" y="9"/>
                </a:cubicBezTo>
                <a:cubicBezTo>
                  <a:pt x="192" y="3"/>
                  <a:pt x="184" y="0"/>
                  <a:pt x="176" y="0"/>
                </a:cubicBezTo>
                <a:cubicBezTo>
                  <a:pt x="169" y="0"/>
                  <a:pt x="161" y="3"/>
                  <a:pt x="155" y="9"/>
                </a:cubicBezTo>
                <a:cubicBezTo>
                  <a:pt x="90" y="73"/>
                  <a:pt x="90" y="73"/>
                  <a:pt x="90" y="73"/>
                </a:cubicBezTo>
                <a:cubicBezTo>
                  <a:pt x="126" y="109"/>
                  <a:pt x="126" y="109"/>
                  <a:pt x="126" y="109"/>
                </a:cubicBezTo>
                <a:cubicBezTo>
                  <a:pt x="129" y="112"/>
                  <a:pt x="129" y="119"/>
                  <a:pt x="126" y="122"/>
                </a:cubicBezTo>
                <a:close/>
                <a:moveTo>
                  <a:pt x="342" y="152"/>
                </a:moveTo>
                <a:cubicBezTo>
                  <a:pt x="278" y="87"/>
                  <a:pt x="278" y="87"/>
                  <a:pt x="278" y="87"/>
                </a:cubicBezTo>
                <a:cubicBezTo>
                  <a:pt x="243" y="124"/>
                  <a:pt x="243" y="124"/>
                  <a:pt x="243" y="124"/>
                </a:cubicBezTo>
                <a:cubicBezTo>
                  <a:pt x="241" y="125"/>
                  <a:pt x="238" y="126"/>
                  <a:pt x="236" y="126"/>
                </a:cubicBezTo>
                <a:cubicBezTo>
                  <a:pt x="233" y="126"/>
                  <a:pt x="230" y="125"/>
                  <a:pt x="228" y="124"/>
                </a:cubicBezTo>
                <a:cubicBezTo>
                  <a:pt x="214" y="110"/>
                  <a:pt x="214" y="110"/>
                  <a:pt x="214" y="110"/>
                </a:cubicBezTo>
                <a:cubicBezTo>
                  <a:pt x="213" y="108"/>
                  <a:pt x="210" y="107"/>
                  <a:pt x="208" y="107"/>
                </a:cubicBezTo>
                <a:cubicBezTo>
                  <a:pt x="205" y="107"/>
                  <a:pt x="202" y="108"/>
                  <a:pt x="200" y="110"/>
                </a:cubicBezTo>
                <a:cubicBezTo>
                  <a:pt x="198" y="113"/>
                  <a:pt x="198" y="120"/>
                  <a:pt x="200" y="124"/>
                </a:cubicBezTo>
                <a:cubicBezTo>
                  <a:pt x="214" y="138"/>
                  <a:pt x="214" y="138"/>
                  <a:pt x="214" y="138"/>
                </a:cubicBezTo>
                <a:cubicBezTo>
                  <a:pt x="218" y="141"/>
                  <a:pt x="218" y="148"/>
                  <a:pt x="214" y="151"/>
                </a:cubicBezTo>
                <a:cubicBezTo>
                  <a:pt x="193" y="173"/>
                  <a:pt x="193" y="173"/>
                  <a:pt x="193" y="173"/>
                </a:cubicBezTo>
                <a:cubicBezTo>
                  <a:pt x="207" y="187"/>
                  <a:pt x="207" y="187"/>
                  <a:pt x="207" y="187"/>
                </a:cubicBezTo>
                <a:cubicBezTo>
                  <a:pt x="213" y="180"/>
                  <a:pt x="213" y="180"/>
                  <a:pt x="213" y="180"/>
                </a:cubicBezTo>
                <a:cubicBezTo>
                  <a:pt x="219" y="174"/>
                  <a:pt x="227" y="171"/>
                  <a:pt x="235" y="171"/>
                </a:cubicBezTo>
                <a:cubicBezTo>
                  <a:pt x="243" y="171"/>
                  <a:pt x="251" y="174"/>
                  <a:pt x="257" y="180"/>
                </a:cubicBezTo>
                <a:cubicBezTo>
                  <a:pt x="268" y="191"/>
                  <a:pt x="268" y="212"/>
                  <a:pt x="257" y="223"/>
                </a:cubicBezTo>
                <a:cubicBezTo>
                  <a:pt x="249" y="231"/>
                  <a:pt x="249" y="231"/>
                  <a:pt x="249" y="231"/>
                </a:cubicBezTo>
                <a:cubicBezTo>
                  <a:pt x="278" y="259"/>
                  <a:pt x="278" y="259"/>
                  <a:pt x="278" y="259"/>
                </a:cubicBezTo>
                <a:cubicBezTo>
                  <a:pt x="342" y="195"/>
                  <a:pt x="342" y="195"/>
                  <a:pt x="342" y="195"/>
                </a:cubicBezTo>
                <a:cubicBezTo>
                  <a:pt x="354" y="184"/>
                  <a:pt x="354" y="164"/>
                  <a:pt x="342" y="152"/>
                </a:cubicBezTo>
                <a:close/>
                <a:moveTo>
                  <a:pt x="228" y="226"/>
                </a:moveTo>
                <a:cubicBezTo>
                  <a:pt x="242" y="212"/>
                  <a:pt x="242" y="212"/>
                  <a:pt x="242" y="212"/>
                </a:cubicBezTo>
                <a:cubicBezTo>
                  <a:pt x="245" y="209"/>
                  <a:pt x="245" y="202"/>
                  <a:pt x="242" y="199"/>
                </a:cubicBezTo>
                <a:cubicBezTo>
                  <a:pt x="241" y="197"/>
                  <a:pt x="238" y="196"/>
                  <a:pt x="235" y="196"/>
                </a:cubicBezTo>
                <a:cubicBezTo>
                  <a:pt x="232" y="196"/>
                  <a:pt x="229" y="197"/>
                  <a:pt x="228" y="199"/>
                </a:cubicBezTo>
                <a:cubicBezTo>
                  <a:pt x="214" y="212"/>
                  <a:pt x="214" y="212"/>
                  <a:pt x="214" y="212"/>
                </a:cubicBezTo>
                <a:cubicBezTo>
                  <a:pt x="212" y="214"/>
                  <a:pt x="210" y="215"/>
                  <a:pt x="207" y="215"/>
                </a:cubicBezTo>
                <a:cubicBezTo>
                  <a:pt x="204" y="215"/>
                  <a:pt x="202" y="214"/>
                  <a:pt x="200" y="212"/>
                </a:cubicBezTo>
                <a:cubicBezTo>
                  <a:pt x="178" y="190"/>
                  <a:pt x="178" y="190"/>
                  <a:pt x="178" y="190"/>
                </a:cubicBezTo>
                <a:cubicBezTo>
                  <a:pt x="164" y="204"/>
                  <a:pt x="164" y="204"/>
                  <a:pt x="164" y="204"/>
                </a:cubicBezTo>
                <a:cubicBezTo>
                  <a:pt x="171" y="211"/>
                  <a:pt x="171" y="211"/>
                  <a:pt x="171" y="211"/>
                </a:cubicBezTo>
                <a:cubicBezTo>
                  <a:pt x="183" y="223"/>
                  <a:pt x="183" y="242"/>
                  <a:pt x="171" y="254"/>
                </a:cubicBezTo>
                <a:cubicBezTo>
                  <a:pt x="164" y="259"/>
                  <a:pt x="155" y="262"/>
                  <a:pt x="147" y="262"/>
                </a:cubicBezTo>
                <a:cubicBezTo>
                  <a:pt x="139" y="262"/>
                  <a:pt x="132" y="259"/>
                  <a:pt x="126" y="254"/>
                </a:cubicBezTo>
                <a:cubicBezTo>
                  <a:pt x="119" y="247"/>
                  <a:pt x="119" y="247"/>
                  <a:pt x="119" y="247"/>
                </a:cubicBezTo>
                <a:cubicBezTo>
                  <a:pt x="90" y="276"/>
                  <a:pt x="90" y="276"/>
                  <a:pt x="90" y="276"/>
                </a:cubicBezTo>
                <a:cubicBezTo>
                  <a:pt x="155" y="339"/>
                  <a:pt x="155" y="339"/>
                  <a:pt x="155" y="339"/>
                </a:cubicBezTo>
                <a:cubicBezTo>
                  <a:pt x="161" y="345"/>
                  <a:pt x="169" y="348"/>
                  <a:pt x="176" y="348"/>
                </a:cubicBezTo>
                <a:cubicBezTo>
                  <a:pt x="185" y="348"/>
                  <a:pt x="193" y="345"/>
                  <a:pt x="199" y="339"/>
                </a:cubicBezTo>
                <a:cubicBezTo>
                  <a:pt x="264" y="276"/>
                  <a:pt x="264" y="276"/>
                  <a:pt x="264" y="276"/>
                </a:cubicBezTo>
                <a:cubicBezTo>
                  <a:pt x="228" y="240"/>
                  <a:pt x="228" y="240"/>
                  <a:pt x="228" y="240"/>
                </a:cubicBezTo>
                <a:cubicBezTo>
                  <a:pt x="225" y="236"/>
                  <a:pt x="225" y="230"/>
                  <a:pt x="228" y="2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6" name="Freeform 14">
            <a:extLst>
              <a:ext uri="{FF2B5EF4-FFF2-40B4-BE49-F238E27FC236}">
                <a16:creationId xmlns:a16="http://schemas.microsoft.com/office/drawing/2014/main" id="{C16ED34B-E08D-B9AE-9D54-3F40E9A4E57E}"/>
              </a:ext>
            </a:extLst>
          </p:cNvPr>
          <p:cNvSpPr>
            <a:spLocks noEditPoints="1"/>
          </p:cNvSpPr>
          <p:nvPr/>
        </p:nvSpPr>
        <p:spPr bwMode="auto">
          <a:xfrm>
            <a:off x="8449255" y="3563013"/>
            <a:ext cx="260902" cy="258666"/>
          </a:xfrm>
          <a:custGeom>
            <a:avLst/>
            <a:gdLst>
              <a:gd name="T0" fmla="*/ 206 w 350"/>
              <a:gd name="T1" fmla="*/ 31 h 347"/>
              <a:gd name="T2" fmla="*/ 142 w 350"/>
              <a:gd name="T3" fmla="*/ 31 h 347"/>
              <a:gd name="T4" fmla="*/ 92 w 350"/>
              <a:gd name="T5" fmla="*/ 264 h 347"/>
              <a:gd name="T6" fmla="*/ 92 w 350"/>
              <a:gd name="T7" fmla="*/ 203 h 347"/>
              <a:gd name="T8" fmla="*/ 92 w 350"/>
              <a:gd name="T9" fmla="*/ 264 h 347"/>
              <a:gd name="T10" fmla="*/ 286 w 350"/>
              <a:gd name="T11" fmla="*/ 234 h 347"/>
              <a:gd name="T12" fmla="*/ 225 w 350"/>
              <a:gd name="T13" fmla="*/ 234 h 347"/>
              <a:gd name="T14" fmla="*/ 349 w 350"/>
              <a:gd name="T15" fmla="*/ 250 h 347"/>
              <a:gd name="T16" fmla="*/ 302 w 350"/>
              <a:gd name="T17" fmla="*/ 142 h 347"/>
              <a:gd name="T18" fmla="*/ 14 w 350"/>
              <a:gd name="T19" fmla="*/ 167 h 347"/>
              <a:gd name="T20" fmla="*/ 8 w 350"/>
              <a:gd name="T21" fmla="*/ 274 h 347"/>
              <a:gd name="T22" fmla="*/ 48 w 350"/>
              <a:gd name="T23" fmla="*/ 258 h 347"/>
              <a:gd name="T24" fmla="*/ 92 w 350"/>
              <a:gd name="T25" fmla="*/ 184 h 347"/>
              <a:gd name="T26" fmla="*/ 137 w 350"/>
              <a:gd name="T27" fmla="*/ 258 h 347"/>
              <a:gd name="T28" fmla="*/ 187 w 350"/>
              <a:gd name="T29" fmla="*/ 286 h 347"/>
              <a:gd name="T30" fmla="*/ 206 w 350"/>
              <a:gd name="T31" fmla="*/ 235 h 347"/>
              <a:gd name="T32" fmla="*/ 308 w 350"/>
              <a:gd name="T33" fmla="*/ 235 h 347"/>
              <a:gd name="T34" fmla="*/ 326 w 350"/>
              <a:gd name="T35" fmla="*/ 283 h 347"/>
              <a:gd name="T36" fmla="*/ 349 w 350"/>
              <a:gd name="T37" fmla="*/ 250 h 347"/>
              <a:gd name="T38" fmla="*/ 257 w 350"/>
              <a:gd name="T39" fmla="*/ 285 h 347"/>
              <a:gd name="T40" fmla="*/ 198 w 350"/>
              <a:gd name="T41" fmla="*/ 309 h 347"/>
              <a:gd name="T42" fmla="*/ 196 w 350"/>
              <a:gd name="T43" fmla="*/ 337 h 347"/>
              <a:gd name="T44" fmla="*/ 309 w 350"/>
              <a:gd name="T45" fmla="*/ 347 h 347"/>
              <a:gd name="T46" fmla="*/ 319 w 350"/>
              <a:gd name="T47" fmla="*/ 326 h 347"/>
              <a:gd name="T48" fmla="*/ 288 w 350"/>
              <a:gd name="T49" fmla="*/ 273 h 347"/>
              <a:gd name="T50" fmla="*/ 175 w 350"/>
              <a:gd name="T51" fmla="*/ 81 h 347"/>
              <a:gd name="T52" fmla="*/ 113 w 350"/>
              <a:gd name="T53" fmla="*/ 121 h 347"/>
              <a:gd name="T54" fmla="*/ 207 w 350"/>
              <a:gd name="T55" fmla="*/ 70 h 347"/>
              <a:gd name="T56" fmla="*/ 93 w 350"/>
              <a:gd name="T57" fmla="*/ 285 h 347"/>
              <a:gd name="T58" fmla="*/ 36 w 350"/>
              <a:gd name="T59" fmla="*/ 309 h 347"/>
              <a:gd name="T60" fmla="*/ 33 w 350"/>
              <a:gd name="T61" fmla="*/ 337 h 347"/>
              <a:gd name="T62" fmla="*/ 146 w 350"/>
              <a:gd name="T63" fmla="*/ 347 h 347"/>
              <a:gd name="T64" fmla="*/ 153 w 350"/>
              <a:gd name="T65" fmla="*/ 326 h 347"/>
              <a:gd name="T66" fmla="*/ 124 w 350"/>
              <a:gd name="T67" fmla="*/ 273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0" h="347">
                <a:moveTo>
                  <a:pt x="174" y="61"/>
                </a:moveTo>
                <a:cubicBezTo>
                  <a:pt x="192" y="61"/>
                  <a:pt x="206" y="47"/>
                  <a:pt x="206" y="31"/>
                </a:cubicBezTo>
                <a:cubicBezTo>
                  <a:pt x="206" y="13"/>
                  <a:pt x="192" y="0"/>
                  <a:pt x="174" y="0"/>
                </a:cubicBezTo>
                <a:cubicBezTo>
                  <a:pt x="156" y="0"/>
                  <a:pt x="142" y="14"/>
                  <a:pt x="142" y="31"/>
                </a:cubicBezTo>
                <a:cubicBezTo>
                  <a:pt x="142" y="48"/>
                  <a:pt x="156" y="61"/>
                  <a:pt x="174" y="61"/>
                </a:cubicBezTo>
                <a:close/>
                <a:moveTo>
                  <a:pt x="92" y="264"/>
                </a:moveTo>
                <a:cubicBezTo>
                  <a:pt x="108" y="264"/>
                  <a:pt x="121" y="250"/>
                  <a:pt x="121" y="234"/>
                </a:cubicBezTo>
                <a:cubicBezTo>
                  <a:pt x="121" y="217"/>
                  <a:pt x="108" y="203"/>
                  <a:pt x="92" y="203"/>
                </a:cubicBezTo>
                <a:cubicBezTo>
                  <a:pt x="76" y="203"/>
                  <a:pt x="62" y="217"/>
                  <a:pt x="62" y="234"/>
                </a:cubicBezTo>
                <a:cubicBezTo>
                  <a:pt x="62" y="250"/>
                  <a:pt x="76" y="264"/>
                  <a:pt x="92" y="264"/>
                </a:cubicBezTo>
                <a:close/>
                <a:moveTo>
                  <a:pt x="256" y="264"/>
                </a:moveTo>
                <a:cubicBezTo>
                  <a:pt x="272" y="264"/>
                  <a:pt x="286" y="250"/>
                  <a:pt x="286" y="234"/>
                </a:cubicBezTo>
                <a:cubicBezTo>
                  <a:pt x="286" y="217"/>
                  <a:pt x="272" y="203"/>
                  <a:pt x="256" y="203"/>
                </a:cubicBezTo>
                <a:cubicBezTo>
                  <a:pt x="239" y="203"/>
                  <a:pt x="225" y="217"/>
                  <a:pt x="225" y="234"/>
                </a:cubicBezTo>
                <a:cubicBezTo>
                  <a:pt x="225" y="250"/>
                  <a:pt x="239" y="264"/>
                  <a:pt x="256" y="264"/>
                </a:cubicBezTo>
                <a:close/>
                <a:moveTo>
                  <a:pt x="349" y="250"/>
                </a:moveTo>
                <a:cubicBezTo>
                  <a:pt x="332" y="167"/>
                  <a:pt x="332" y="167"/>
                  <a:pt x="332" y="167"/>
                </a:cubicBezTo>
                <a:cubicBezTo>
                  <a:pt x="330" y="152"/>
                  <a:pt x="317" y="142"/>
                  <a:pt x="302" y="142"/>
                </a:cubicBezTo>
                <a:cubicBezTo>
                  <a:pt x="45" y="142"/>
                  <a:pt x="45" y="142"/>
                  <a:pt x="45" y="142"/>
                </a:cubicBezTo>
                <a:cubicBezTo>
                  <a:pt x="30" y="142"/>
                  <a:pt x="17" y="152"/>
                  <a:pt x="14" y="167"/>
                </a:cubicBezTo>
                <a:cubicBezTo>
                  <a:pt x="1" y="250"/>
                  <a:pt x="1" y="250"/>
                  <a:pt x="1" y="250"/>
                </a:cubicBezTo>
                <a:cubicBezTo>
                  <a:pt x="0" y="259"/>
                  <a:pt x="2" y="267"/>
                  <a:pt x="8" y="274"/>
                </a:cubicBezTo>
                <a:cubicBezTo>
                  <a:pt x="12" y="279"/>
                  <a:pt x="17" y="282"/>
                  <a:pt x="23" y="283"/>
                </a:cubicBezTo>
                <a:cubicBezTo>
                  <a:pt x="29" y="273"/>
                  <a:pt x="38" y="264"/>
                  <a:pt x="48" y="258"/>
                </a:cubicBezTo>
                <a:cubicBezTo>
                  <a:pt x="44" y="251"/>
                  <a:pt x="41" y="243"/>
                  <a:pt x="41" y="235"/>
                </a:cubicBezTo>
                <a:cubicBezTo>
                  <a:pt x="41" y="207"/>
                  <a:pt x="64" y="184"/>
                  <a:pt x="92" y="184"/>
                </a:cubicBezTo>
                <a:cubicBezTo>
                  <a:pt x="120" y="184"/>
                  <a:pt x="143" y="207"/>
                  <a:pt x="143" y="235"/>
                </a:cubicBezTo>
                <a:cubicBezTo>
                  <a:pt x="143" y="243"/>
                  <a:pt x="141" y="251"/>
                  <a:pt x="137" y="258"/>
                </a:cubicBezTo>
                <a:cubicBezTo>
                  <a:pt x="147" y="265"/>
                  <a:pt x="156" y="274"/>
                  <a:pt x="163" y="286"/>
                </a:cubicBezTo>
                <a:cubicBezTo>
                  <a:pt x="187" y="286"/>
                  <a:pt x="187" y="286"/>
                  <a:pt x="187" y="286"/>
                </a:cubicBezTo>
                <a:cubicBezTo>
                  <a:pt x="193" y="276"/>
                  <a:pt x="202" y="265"/>
                  <a:pt x="212" y="258"/>
                </a:cubicBezTo>
                <a:cubicBezTo>
                  <a:pt x="209" y="251"/>
                  <a:pt x="206" y="243"/>
                  <a:pt x="206" y="235"/>
                </a:cubicBezTo>
                <a:cubicBezTo>
                  <a:pt x="206" y="207"/>
                  <a:pt x="230" y="184"/>
                  <a:pt x="257" y="184"/>
                </a:cubicBezTo>
                <a:cubicBezTo>
                  <a:pt x="285" y="184"/>
                  <a:pt x="308" y="207"/>
                  <a:pt x="308" y="235"/>
                </a:cubicBezTo>
                <a:cubicBezTo>
                  <a:pt x="308" y="243"/>
                  <a:pt x="306" y="251"/>
                  <a:pt x="302" y="258"/>
                </a:cubicBezTo>
                <a:cubicBezTo>
                  <a:pt x="313" y="265"/>
                  <a:pt x="321" y="273"/>
                  <a:pt x="326" y="283"/>
                </a:cubicBezTo>
                <a:cubicBezTo>
                  <a:pt x="332" y="282"/>
                  <a:pt x="338" y="279"/>
                  <a:pt x="341" y="274"/>
                </a:cubicBezTo>
                <a:cubicBezTo>
                  <a:pt x="348" y="267"/>
                  <a:pt x="350" y="258"/>
                  <a:pt x="349" y="250"/>
                </a:cubicBezTo>
                <a:close/>
                <a:moveTo>
                  <a:pt x="288" y="273"/>
                </a:moveTo>
                <a:cubicBezTo>
                  <a:pt x="279" y="281"/>
                  <a:pt x="268" y="285"/>
                  <a:pt x="257" y="285"/>
                </a:cubicBezTo>
                <a:cubicBezTo>
                  <a:pt x="245" y="285"/>
                  <a:pt x="233" y="281"/>
                  <a:pt x="225" y="273"/>
                </a:cubicBezTo>
                <a:cubicBezTo>
                  <a:pt x="212" y="282"/>
                  <a:pt x="202" y="294"/>
                  <a:pt x="198" y="309"/>
                </a:cubicBezTo>
                <a:cubicBezTo>
                  <a:pt x="197" y="314"/>
                  <a:pt x="196" y="320"/>
                  <a:pt x="196" y="326"/>
                </a:cubicBezTo>
                <a:cubicBezTo>
                  <a:pt x="196" y="337"/>
                  <a:pt x="196" y="337"/>
                  <a:pt x="196" y="337"/>
                </a:cubicBezTo>
                <a:cubicBezTo>
                  <a:pt x="196" y="342"/>
                  <a:pt x="201" y="347"/>
                  <a:pt x="206" y="347"/>
                </a:cubicBezTo>
                <a:cubicBezTo>
                  <a:pt x="309" y="347"/>
                  <a:pt x="309" y="347"/>
                  <a:pt x="309" y="347"/>
                </a:cubicBezTo>
                <a:cubicBezTo>
                  <a:pt x="315" y="347"/>
                  <a:pt x="319" y="342"/>
                  <a:pt x="319" y="337"/>
                </a:cubicBezTo>
                <a:cubicBezTo>
                  <a:pt x="319" y="326"/>
                  <a:pt x="319" y="326"/>
                  <a:pt x="319" y="326"/>
                </a:cubicBezTo>
                <a:cubicBezTo>
                  <a:pt x="317" y="320"/>
                  <a:pt x="316" y="313"/>
                  <a:pt x="315" y="309"/>
                </a:cubicBezTo>
                <a:cubicBezTo>
                  <a:pt x="310" y="294"/>
                  <a:pt x="301" y="282"/>
                  <a:pt x="288" y="273"/>
                </a:cubicBezTo>
                <a:close/>
                <a:moveTo>
                  <a:pt x="207" y="70"/>
                </a:moveTo>
                <a:cubicBezTo>
                  <a:pt x="198" y="78"/>
                  <a:pt x="187" y="81"/>
                  <a:pt x="175" y="81"/>
                </a:cubicBezTo>
                <a:cubicBezTo>
                  <a:pt x="164" y="81"/>
                  <a:pt x="152" y="78"/>
                  <a:pt x="143" y="70"/>
                </a:cubicBezTo>
                <a:cubicBezTo>
                  <a:pt x="124" y="80"/>
                  <a:pt x="113" y="100"/>
                  <a:pt x="113" y="121"/>
                </a:cubicBezTo>
                <a:cubicBezTo>
                  <a:pt x="236" y="121"/>
                  <a:pt x="236" y="121"/>
                  <a:pt x="236" y="121"/>
                </a:cubicBezTo>
                <a:cubicBezTo>
                  <a:pt x="236" y="100"/>
                  <a:pt x="225" y="80"/>
                  <a:pt x="207" y="70"/>
                </a:cubicBezTo>
                <a:close/>
                <a:moveTo>
                  <a:pt x="124" y="273"/>
                </a:moveTo>
                <a:cubicBezTo>
                  <a:pt x="115" y="281"/>
                  <a:pt x="105" y="285"/>
                  <a:pt x="93" y="285"/>
                </a:cubicBezTo>
                <a:cubicBezTo>
                  <a:pt x="82" y="285"/>
                  <a:pt x="70" y="281"/>
                  <a:pt x="63" y="273"/>
                </a:cubicBezTo>
                <a:cubicBezTo>
                  <a:pt x="50" y="282"/>
                  <a:pt x="40" y="294"/>
                  <a:pt x="36" y="309"/>
                </a:cubicBezTo>
                <a:cubicBezTo>
                  <a:pt x="35" y="314"/>
                  <a:pt x="33" y="320"/>
                  <a:pt x="33" y="326"/>
                </a:cubicBezTo>
                <a:cubicBezTo>
                  <a:pt x="33" y="337"/>
                  <a:pt x="33" y="337"/>
                  <a:pt x="33" y="337"/>
                </a:cubicBezTo>
                <a:cubicBezTo>
                  <a:pt x="33" y="342"/>
                  <a:pt x="38" y="347"/>
                  <a:pt x="44" y="347"/>
                </a:cubicBezTo>
                <a:cubicBezTo>
                  <a:pt x="146" y="347"/>
                  <a:pt x="146" y="347"/>
                  <a:pt x="146" y="347"/>
                </a:cubicBezTo>
                <a:cubicBezTo>
                  <a:pt x="148" y="347"/>
                  <a:pt x="153" y="342"/>
                  <a:pt x="153" y="337"/>
                </a:cubicBezTo>
                <a:cubicBezTo>
                  <a:pt x="153" y="326"/>
                  <a:pt x="153" y="326"/>
                  <a:pt x="153" y="326"/>
                </a:cubicBezTo>
                <a:cubicBezTo>
                  <a:pt x="153" y="320"/>
                  <a:pt x="152" y="313"/>
                  <a:pt x="151" y="309"/>
                </a:cubicBezTo>
                <a:cubicBezTo>
                  <a:pt x="147" y="294"/>
                  <a:pt x="137" y="282"/>
                  <a:pt x="124" y="27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7" name="Freeform 15">
            <a:extLst>
              <a:ext uri="{FF2B5EF4-FFF2-40B4-BE49-F238E27FC236}">
                <a16:creationId xmlns:a16="http://schemas.microsoft.com/office/drawing/2014/main" id="{26921E6A-827D-EF7E-90D6-869E485E38CE}"/>
              </a:ext>
            </a:extLst>
          </p:cNvPr>
          <p:cNvSpPr>
            <a:spLocks noEditPoints="1"/>
          </p:cNvSpPr>
          <p:nvPr/>
        </p:nvSpPr>
        <p:spPr bwMode="auto">
          <a:xfrm>
            <a:off x="8450000" y="3016982"/>
            <a:ext cx="259411" cy="259411"/>
          </a:xfrm>
          <a:custGeom>
            <a:avLst/>
            <a:gdLst>
              <a:gd name="T0" fmla="*/ 173 w 348"/>
              <a:gd name="T1" fmla="*/ 80 h 348"/>
              <a:gd name="T2" fmla="*/ 215 w 348"/>
              <a:gd name="T3" fmla="*/ 39 h 348"/>
              <a:gd name="T4" fmla="*/ 173 w 348"/>
              <a:gd name="T5" fmla="*/ 0 h 348"/>
              <a:gd name="T6" fmla="*/ 131 w 348"/>
              <a:gd name="T7" fmla="*/ 39 h 348"/>
              <a:gd name="T8" fmla="*/ 173 w 348"/>
              <a:gd name="T9" fmla="*/ 80 h 348"/>
              <a:gd name="T10" fmla="*/ 71 w 348"/>
              <a:gd name="T11" fmla="*/ 264 h 348"/>
              <a:gd name="T12" fmla="*/ 112 w 348"/>
              <a:gd name="T13" fmla="*/ 224 h 348"/>
              <a:gd name="T14" fmla="*/ 71 w 348"/>
              <a:gd name="T15" fmla="*/ 184 h 348"/>
              <a:gd name="T16" fmla="*/ 30 w 348"/>
              <a:gd name="T17" fmla="*/ 224 h 348"/>
              <a:gd name="T18" fmla="*/ 71 w 348"/>
              <a:gd name="T19" fmla="*/ 264 h 348"/>
              <a:gd name="T20" fmla="*/ 275 w 348"/>
              <a:gd name="T21" fmla="*/ 266 h 348"/>
              <a:gd name="T22" fmla="*/ 316 w 348"/>
              <a:gd name="T23" fmla="*/ 225 h 348"/>
              <a:gd name="T24" fmla="*/ 275 w 348"/>
              <a:gd name="T25" fmla="*/ 184 h 348"/>
              <a:gd name="T26" fmla="*/ 236 w 348"/>
              <a:gd name="T27" fmla="*/ 225 h 348"/>
              <a:gd name="T28" fmla="*/ 275 w 348"/>
              <a:gd name="T29" fmla="*/ 266 h 348"/>
              <a:gd name="T30" fmla="*/ 118 w 348"/>
              <a:gd name="T31" fmla="*/ 263 h 348"/>
              <a:gd name="T32" fmla="*/ 71 w 348"/>
              <a:gd name="T33" fmla="*/ 286 h 348"/>
              <a:gd name="T34" fmla="*/ 24 w 348"/>
              <a:gd name="T35" fmla="*/ 263 h 348"/>
              <a:gd name="T36" fmla="*/ 0 w 348"/>
              <a:gd name="T37" fmla="*/ 316 h 348"/>
              <a:gd name="T38" fmla="*/ 0 w 348"/>
              <a:gd name="T39" fmla="*/ 337 h 348"/>
              <a:gd name="T40" fmla="*/ 10 w 348"/>
              <a:gd name="T41" fmla="*/ 348 h 348"/>
              <a:gd name="T42" fmla="*/ 132 w 348"/>
              <a:gd name="T43" fmla="*/ 348 h 348"/>
              <a:gd name="T44" fmla="*/ 143 w 348"/>
              <a:gd name="T45" fmla="*/ 337 h 348"/>
              <a:gd name="T46" fmla="*/ 143 w 348"/>
              <a:gd name="T47" fmla="*/ 316 h 348"/>
              <a:gd name="T48" fmla="*/ 118 w 348"/>
              <a:gd name="T49" fmla="*/ 263 h 348"/>
              <a:gd name="T50" fmla="*/ 111 w 348"/>
              <a:gd name="T51" fmla="*/ 163 h 348"/>
              <a:gd name="T52" fmla="*/ 234 w 348"/>
              <a:gd name="T53" fmla="*/ 163 h 348"/>
              <a:gd name="T54" fmla="*/ 245 w 348"/>
              <a:gd name="T55" fmla="*/ 153 h 348"/>
              <a:gd name="T56" fmla="*/ 245 w 348"/>
              <a:gd name="T57" fmla="*/ 131 h 348"/>
              <a:gd name="T58" fmla="*/ 220 w 348"/>
              <a:gd name="T59" fmla="*/ 78 h 348"/>
              <a:gd name="T60" fmla="*/ 173 w 348"/>
              <a:gd name="T61" fmla="*/ 101 h 348"/>
              <a:gd name="T62" fmla="*/ 126 w 348"/>
              <a:gd name="T63" fmla="*/ 78 h 348"/>
              <a:gd name="T64" fmla="*/ 101 w 348"/>
              <a:gd name="T65" fmla="*/ 131 h 348"/>
              <a:gd name="T66" fmla="*/ 101 w 348"/>
              <a:gd name="T67" fmla="*/ 153 h 348"/>
              <a:gd name="T68" fmla="*/ 111 w 348"/>
              <a:gd name="T69" fmla="*/ 163 h 348"/>
              <a:gd name="T70" fmla="*/ 323 w 348"/>
              <a:gd name="T71" fmla="*/ 263 h 348"/>
              <a:gd name="T72" fmla="*/ 275 w 348"/>
              <a:gd name="T73" fmla="*/ 286 h 348"/>
              <a:gd name="T74" fmla="*/ 228 w 348"/>
              <a:gd name="T75" fmla="*/ 263 h 348"/>
              <a:gd name="T76" fmla="*/ 204 w 348"/>
              <a:gd name="T77" fmla="*/ 316 h 348"/>
              <a:gd name="T78" fmla="*/ 204 w 348"/>
              <a:gd name="T79" fmla="*/ 337 h 348"/>
              <a:gd name="T80" fmla="*/ 214 w 348"/>
              <a:gd name="T81" fmla="*/ 348 h 348"/>
              <a:gd name="T82" fmla="*/ 337 w 348"/>
              <a:gd name="T83" fmla="*/ 348 h 348"/>
              <a:gd name="T84" fmla="*/ 348 w 348"/>
              <a:gd name="T85" fmla="*/ 337 h 348"/>
              <a:gd name="T86" fmla="*/ 348 w 348"/>
              <a:gd name="T87" fmla="*/ 316 h 348"/>
              <a:gd name="T88" fmla="*/ 323 w 348"/>
              <a:gd name="T89" fmla="*/ 263 h 348"/>
              <a:gd name="T90" fmla="*/ 218 w 348"/>
              <a:gd name="T91" fmla="*/ 246 h 348"/>
              <a:gd name="T92" fmla="*/ 183 w 348"/>
              <a:gd name="T93" fmla="*/ 210 h 348"/>
              <a:gd name="T94" fmla="*/ 183 w 348"/>
              <a:gd name="T95" fmla="*/ 184 h 348"/>
              <a:gd name="T96" fmla="*/ 162 w 348"/>
              <a:gd name="T97" fmla="*/ 184 h 348"/>
              <a:gd name="T98" fmla="*/ 162 w 348"/>
              <a:gd name="T99" fmla="*/ 210 h 348"/>
              <a:gd name="T100" fmla="*/ 127 w 348"/>
              <a:gd name="T101" fmla="*/ 245 h 348"/>
              <a:gd name="T102" fmla="*/ 141 w 348"/>
              <a:gd name="T103" fmla="*/ 259 h 348"/>
              <a:gd name="T104" fmla="*/ 172 w 348"/>
              <a:gd name="T105" fmla="*/ 230 h 348"/>
              <a:gd name="T106" fmla="*/ 204 w 348"/>
              <a:gd name="T107" fmla="*/ 259 h 348"/>
              <a:gd name="T108" fmla="*/ 218 w 348"/>
              <a:gd name="T109" fmla="*/ 24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48" h="348">
                <a:moveTo>
                  <a:pt x="173" y="80"/>
                </a:moveTo>
                <a:cubicBezTo>
                  <a:pt x="196" y="80"/>
                  <a:pt x="215" y="62"/>
                  <a:pt x="215" y="39"/>
                </a:cubicBezTo>
                <a:cubicBezTo>
                  <a:pt x="215" y="17"/>
                  <a:pt x="196" y="0"/>
                  <a:pt x="173" y="0"/>
                </a:cubicBezTo>
                <a:cubicBezTo>
                  <a:pt x="150" y="0"/>
                  <a:pt x="131" y="17"/>
                  <a:pt x="131" y="39"/>
                </a:cubicBezTo>
                <a:cubicBezTo>
                  <a:pt x="131" y="62"/>
                  <a:pt x="150" y="80"/>
                  <a:pt x="173" y="80"/>
                </a:cubicBezTo>
                <a:close/>
                <a:moveTo>
                  <a:pt x="71" y="264"/>
                </a:moveTo>
                <a:cubicBezTo>
                  <a:pt x="94" y="264"/>
                  <a:pt x="112" y="246"/>
                  <a:pt x="112" y="224"/>
                </a:cubicBezTo>
                <a:cubicBezTo>
                  <a:pt x="112" y="203"/>
                  <a:pt x="94" y="184"/>
                  <a:pt x="71" y="184"/>
                </a:cubicBezTo>
                <a:cubicBezTo>
                  <a:pt x="49" y="184"/>
                  <a:pt x="30" y="203"/>
                  <a:pt x="30" y="224"/>
                </a:cubicBezTo>
                <a:cubicBezTo>
                  <a:pt x="30" y="246"/>
                  <a:pt x="49" y="264"/>
                  <a:pt x="71" y="264"/>
                </a:cubicBezTo>
                <a:close/>
                <a:moveTo>
                  <a:pt x="275" y="266"/>
                </a:moveTo>
                <a:cubicBezTo>
                  <a:pt x="297" y="266"/>
                  <a:pt x="316" y="247"/>
                  <a:pt x="316" y="225"/>
                </a:cubicBezTo>
                <a:cubicBezTo>
                  <a:pt x="316" y="203"/>
                  <a:pt x="297" y="184"/>
                  <a:pt x="275" y="184"/>
                </a:cubicBezTo>
                <a:cubicBezTo>
                  <a:pt x="254" y="184"/>
                  <a:pt x="236" y="203"/>
                  <a:pt x="236" y="225"/>
                </a:cubicBezTo>
                <a:cubicBezTo>
                  <a:pt x="236" y="247"/>
                  <a:pt x="254" y="266"/>
                  <a:pt x="275" y="266"/>
                </a:cubicBezTo>
                <a:close/>
                <a:moveTo>
                  <a:pt x="118" y="263"/>
                </a:moveTo>
                <a:cubicBezTo>
                  <a:pt x="107" y="277"/>
                  <a:pt x="90" y="286"/>
                  <a:pt x="71" y="286"/>
                </a:cubicBezTo>
                <a:cubicBezTo>
                  <a:pt x="52" y="286"/>
                  <a:pt x="35" y="277"/>
                  <a:pt x="24" y="263"/>
                </a:cubicBezTo>
                <a:cubicBezTo>
                  <a:pt x="10" y="276"/>
                  <a:pt x="0" y="294"/>
                  <a:pt x="0" y="316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3"/>
                  <a:pt x="4" y="348"/>
                  <a:pt x="10" y="348"/>
                </a:cubicBezTo>
                <a:cubicBezTo>
                  <a:pt x="132" y="348"/>
                  <a:pt x="132" y="348"/>
                  <a:pt x="132" y="348"/>
                </a:cubicBezTo>
                <a:cubicBezTo>
                  <a:pt x="138" y="348"/>
                  <a:pt x="143" y="343"/>
                  <a:pt x="143" y="337"/>
                </a:cubicBezTo>
                <a:cubicBezTo>
                  <a:pt x="143" y="316"/>
                  <a:pt x="143" y="316"/>
                  <a:pt x="143" y="316"/>
                </a:cubicBezTo>
                <a:cubicBezTo>
                  <a:pt x="143" y="295"/>
                  <a:pt x="133" y="276"/>
                  <a:pt x="118" y="263"/>
                </a:cubicBezTo>
                <a:close/>
                <a:moveTo>
                  <a:pt x="111" y="163"/>
                </a:moveTo>
                <a:cubicBezTo>
                  <a:pt x="234" y="163"/>
                  <a:pt x="234" y="163"/>
                  <a:pt x="234" y="163"/>
                </a:cubicBezTo>
                <a:cubicBezTo>
                  <a:pt x="241" y="163"/>
                  <a:pt x="245" y="159"/>
                  <a:pt x="245" y="153"/>
                </a:cubicBezTo>
                <a:cubicBezTo>
                  <a:pt x="245" y="131"/>
                  <a:pt x="245" y="131"/>
                  <a:pt x="245" y="131"/>
                </a:cubicBezTo>
                <a:cubicBezTo>
                  <a:pt x="245" y="111"/>
                  <a:pt x="236" y="91"/>
                  <a:pt x="220" y="78"/>
                </a:cubicBezTo>
                <a:cubicBezTo>
                  <a:pt x="209" y="92"/>
                  <a:pt x="192" y="101"/>
                  <a:pt x="173" y="101"/>
                </a:cubicBezTo>
                <a:cubicBezTo>
                  <a:pt x="155" y="101"/>
                  <a:pt x="136" y="92"/>
                  <a:pt x="126" y="78"/>
                </a:cubicBezTo>
                <a:cubicBezTo>
                  <a:pt x="111" y="91"/>
                  <a:pt x="101" y="111"/>
                  <a:pt x="101" y="131"/>
                </a:cubicBezTo>
                <a:cubicBezTo>
                  <a:pt x="101" y="153"/>
                  <a:pt x="101" y="153"/>
                  <a:pt x="101" y="153"/>
                </a:cubicBezTo>
                <a:cubicBezTo>
                  <a:pt x="101" y="159"/>
                  <a:pt x="106" y="163"/>
                  <a:pt x="111" y="163"/>
                </a:cubicBezTo>
                <a:close/>
                <a:moveTo>
                  <a:pt x="323" y="263"/>
                </a:moveTo>
                <a:cubicBezTo>
                  <a:pt x="312" y="277"/>
                  <a:pt x="295" y="286"/>
                  <a:pt x="275" y="286"/>
                </a:cubicBezTo>
                <a:cubicBezTo>
                  <a:pt x="257" y="286"/>
                  <a:pt x="239" y="277"/>
                  <a:pt x="228" y="263"/>
                </a:cubicBezTo>
                <a:cubicBezTo>
                  <a:pt x="213" y="276"/>
                  <a:pt x="204" y="295"/>
                  <a:pt x="204" y="316"/>
                </a:cubicBezTo>
                <a:cubicBezTo>
                  <a:pt x="204" y="337"/>
                  <a:pt x="204" y="337"/>
                  <a:pt x="204" y="337"/>
                </a:cubicBezTo>
                <a:cubicBezTo>
                  <a:pt x="204" y="343"/>
                  <a:pt x="208" y="348"/>
                  <a:pt x="214" y="348"/>
                </a:cubicBezTo>
                <a:cubicBezTo>
                  <a:pt x="337" y="348"/>
                  <a:pt x="337" y="348"/>
                  <a:pt x="337" y="348"/>
                </a:cubicBezTo>
                <a:cubicBezTo>
                  <a:pt x="343" y="348"/>
                  <a:pt x="348" y="343"/>
                  <a:pt x="348" y="337"/>
                </a:cubicBezTo>
                <a:cubicBezTo>
                  <a:pt x="348" y="316"/>
                  <a:pt x="348" y="316"/>
                  <a:pt x="348" y="316"/>
                </a:cubicBezTo>
                <a:cubicBezTo>
                  <a:pt x="348" y="295"/>
                  <a:pt x="339" y="276"/>
                  <a:pt x="323" y="263"/>
                </a:cubicBezTo>
                <a:close/>
                <a:moveTo>
                  <a:pt x="218" y="246"/>
                </a:moveTo>
                <a:cubicBezTo>
                  <a:pt x="183" y="210"/>
                  <a:pt x="183" y="210"/>
                  <a:pt x="183" y="210"/>
                </a:cubicBezTo>
                <a:cubicBezTo>
                  <a:pt x="183" y="184"/>
                  <a:pt x="183" y="184"/>
                  <a:pt x="183" y="184"/>
                </a:cubicBezTo>
                <a:cubicBezTo>
                  <a:pt x="162" y="184"/>
                  <a:pt x="162" y="184"/>
                  <a:pt x="162" y="184"/>
                </a:cubicBezTo>
                <a:cubicBezTo>
                  <a:pt x="162" y="210"/>
                  <a:pt x="162" y="210"/>
                  <a:pt x="162" y="210"/>
                </a:cubicBezTo>
                <a:cubicBezTo>
                  <a:pt x="127" y="245"/>
                  <a:pt x="127" y="245"/>
                  <a:pt x="127" y="245"/>
                </a:cubicBezTo>
                <a:cubicBezTo>
                  <a:pt x="133" y="249"/>
                  <a:pt x="135" y="251"/>
                  <a:pt x="141" y="259"/>
                </a:cubicBezTo>
                <a:cubicBezTo>
                  <a:pt x="172" y="230"/>
                  <a:pt x="172" y="230"/>
                  <a:pt x="172" y="230"/>
                </a:cubicBezTo>
                <a:cubicBezTo>
                  <a:pt x="204" y="259"/>
                  <a:pt x="204" y="259"/>
                  <a:pt x="204" y="259"/>
                </a:cubicBezTo>
                <a:cubicBezTo>
                  <a:pt x="209" y="254"/>
                  <a:pt x="213" y="249"/>
                  <a:pt x="218" y="2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8" name="Freeform 21">
            <a:extLst>
              <a:ext uri="{FF2B5EF4-FFF2-40B4-BE49-F238E27FC236}">
                <a16:creationId xmlns:a16="http://schemas.microsoft.com/office/drawing/2014/main" id="{C4E593DA-B30E-1A4C-9C5D-8AD6589E4BD5}"/>
              </a:ext>
            </a:extLst>
          </p:cNvPr>
          <p:cNvSpPr>
            <a:spLocks noEditPoints="1"/>
          </p:cNvSpPr>
          <p:nvPr/>
        </p:nvSpPr>
        <p:spPr bwMode="auto">
          <a:xfrm>
            <a:off x="11180900" y="1401998"/>
            <a:ext cx="259411" cy="211703"/>
          </a:xfrm>
          <a:custGeom>
            <a:avLst/>
            <a:gdLst>
              <a:gd name="T0" fmla="*/ 338 w 348"/>
              <a:gd name="T1" fmla="*/ 122 h 284"/>
              <a:gd name="T2" fmla="*/ 306 w 348"/>
              <a:gd name="T3" fmla="*/ 122 h 284"/>
              <a:gd name="T4" fmla="*/ 296 w 348"/>
              <a:gd name="T5" fmla="*/ 133 h 284"/>
              <a:gd name="T6" fmla="*/ 306 w 348"/>
              <a:gd name="T7" fmla="*/ 143 h 284"/>
              <a:gd name="T8" fmla="*/ 338 w 348"/>
              <a:gd name="T9" fmla="*/ 143 h 284"/>
              <a:gd name="T10" fmla="*/ 348 w 348"/>
              <a:gd name="T11" fmla="*/ 133 h 284"/>
              <a:gd name="T12" fmla="*/ 338 w 348"/>
              <a:gd name="T13" fmla="*/ 122 h 284"/>
              <a:gd name="T14" fmla="*/ 302 w 348"/>
              <a:gd name="T15" fmla="*/ 167 h 284"/>
              <a:gd name="T16" fmla="*/ 295 w 348"/>
              <a:gd name="T17" fmla="*/ 164 h 284"/>
              <a:gd name="T18" fmla="*/ 288 w 348"/>
              <a:gd name="T19" fmla="*/ 167 h 284"/>
              <a:gd name="T20" fmla="*/ 288 w 348"/>
              <a:gd name="T21" fmla="*/ 181 h 284"/>
              <a:gd name="T22" fmla="*/ 309 w 348"/>
              <a:gd name="T23" fmla="*/ 201 h 284"/>
              <a:gd name="T24" fmla="*/ 316 w 348"/>
              <a:gd name="T25" fmla="*/ 204 h 284"/>
              <a:gd name="T26" fmla="*/ 323 w 348"/>
              <a:gd name="T27" fmla="*/ 201 h 284"/>
              <a:gd name="T28" fmla="*/ 323 w 348"/>
              <a:gd name="T29" fmla="*/ 187 h 284"/>
              <a:gd name="T30" fmla="*/ 302 w 348"/>
              <a:gd name="T31" fmla="*/ 167 h 284"/>
              <a:gd name="T32" fmla="*/ 295 w 348"/>
              <a:gd name="T33" fmla="*/ 101 h 284"/>
              <a:gd name="T34" fmla="*/ 302 w 348"/>
              <a:gd name="T35" fmla="*/ 98 h 284"/>
              <a:gd name="T36" fmla="*/ 323 w 348"/>
              <a:gd name="T37" fmla="*/ 78 h 284"/>
              <a:gd name="T38" fmla="*/ 323 w 348"/>
              <a:gd name="T39" fmla="*/ 64 h 284"/>
              <a:gd name="T40" fmla="*/ 316 w 348"/>
              <a:gd name="T41" fmla="*/ 61 h 284"/>
              <a:gd name="T42" fmla="*/ 309 w 348"/>
              <a:gd name="T43" fmla="*/ 64 h 284"/>
              <a:gd name="T44" fmla="*/ 288 w 348"/>
              <a:gd name="T45" fmla="*/ 84 h 284"/>
              <a:gd name="T46" fmla="*/ 288 w 348"/>
              <a:gd name="T47" fmla="*/ 98 h 284"/>
              <a:gd name="T48" fmla="*/ 295 w 348"/>
              <a:gd name="T49" fmla="*/ 101 h 284"/>
              <a:gd name="T50" fmla="*/ 43 w 348"/>
              <a:gd name="T51" fmla="*/ 82 h 284"/>
              <a:gd name="T52" fmla="*/ 41 w 348"/>
              <a:gd name="T53" fmla="*/ 82 h 284"/>
              <a:gd name="T54" fmla="*/ 0 w 348"/>
              <a:gd name="T55" fmla="*/ 122 h 284"/>
              <a:gd name="T56" fmla="*/ 41 w 348"/>
              <a:gd name="T57" fmla="*/ 162 h 284"/>
              <a:gd name="T58" fmla="*/ 43 w 348"/>
              <a:gd name="T59" fmla="*/ 162 h 284"/>
              <a:gd name="T60" fmla="*/ 72 w 348"/>
              <a:gd name="T61" fmla="*/ 183 h 284"/>
              <a:gd name="T62" fmla="*/ 123 w 348"/>
              <a:gd name="T63" fmla="*/ 183 h 284"/>
              <a:gd name="T64" fmla="*/ 123 w 348"/>
              <a:gd name="T65" fmla="*/ 61 h 284"/>
              <a:gd name="T66" fmla="*/ 72 w 348"/>
              <a:gd name="T67" fmla="*/ 61 h 284"/>
              <a:gd name="T68" fmla="*/ 43 w 348"/>
              <a:gd name="T69" fmla="*/ 82 h 284"/>
              <a:gd name="T70" fmla="*/ 244 w 348"/>
              <a:gd name="T71" fmla="*/ 0 h 284"/>
              <a:gd name="T72" fmla="*/ 223 w 348"/>
              <a:gd name="T73" fmla="*/ 21 h 284"/>
              <a:gd name="T74" fmla="*/ 223 w 348"/>
              <a:gd name="T75" fmla="*/ 225 h 284"/>
              <a:gd name="T76" fmla="*/ 244 w 348"/>
              <a:gd name="T77" fmla="*/ 246 h 284"/>
              <a:gd name="T78" fmla="*/ 264 w 348"/>
              <a:gd name="T79" fmla="*/ 225 h 284"/>
              <a:gd name="T80" fmla="*/ 264 w 348"/>
              <a:gd name="T81" fmla="*/ 21 h 284"/>
              <a:gd name="T82" fmla="*/ 244 w 348"/>
              <a:gd name="T83" fmla="*/ 0 h 284"/>
              <a:gd name="T84" fmla="*/ 61 w 348"/>
              <a:gd name="T85" fmla="*/ 203 h 284"/>
              <a:gd name="T86" fmla="*/ 61 w 348"/>
              <a:gd name="T87" fmla="*/ 255 h 284"/>
              <a:gd name="T88" fmla="*/ 92 w 348"/>
              <a:gd name="T89" fmla="*/ 284 h 284"/>
              <a:gd name="T90" fmla="*/ 122 w 348"/>
              <a:gd name="T91" fmla="*/ 255 h 284"/>
              <a:gd name="T92" fmla="*/ 122 w 348"/>
              <a:gd name="T93" fmla="*/ 203 h 284"/>
              <a:gd name="T94" fmla="*/ 70 w 348"/>
              <a:gd name="T95" fmla="*/ 203 h 284"/>
              <a:gd name="T96" fmla="*/ 61 w 348"/>
              <a:gd name="T97" fmla="*/ 203 h 284"/>
              <a:gd name="T98" fmla="*/ 144 w 348"/>
              <a:gd name="T99" fmla="*/ 59 h 284"/>
              <a:gd name="T100" fmla="*/ 144 w 348"/>
              <a:gd name="T101" fmla="*/ 184 h 284"/>
              <a:gd name="T102" fmla="*/ 196 w 348"/>
              <a:gd name="T103" fmla="*/ 208 h 284"/>
              <a:gd name="T104" fmla="*/ 205 w 348"/>
              <a:gd name="T105" fmla="*/ 217 h 284"/>
              <a:gd name="T106" fmla="*/ 205 w 348"/>
              <a:gd name="T107" fmla="*/ 24 h 284"/>
              <a:gd name="T108" fmla="*/ 196 w 348"/>
              <a:gd name="T109" fmla="*/ 34 h 284"/>
              <a:gd name="T110" fmla="*/ 144 w 348"/>
              <a:gd name="T111" fmla="*/ 59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48" h="284">
                <a:moveTo>
                  <a:pt x="338" y="122"/>
                </a:moveTo>
                <a:cubicBezTo>
                  <a:pt x="306" y="122"/>
                  <a:pt x="306" y="122"/>
                  <a:pt x="306" y="122"/>
                </a:cubicBezTo>
                <a:cubicBezTo>
                  <a:pt x="301" y="122"/>
                  <a:pt x="296" y="127"/>
                  <a:pt x="296" y="133"/>
                </a:cubicBezTo>
                <a:cubicBezTo>
                  <a:pt x="296" y="139"/>
                  <a:pt x="301" y="143"/>
                  <a:pt x="306" y="143"/>
                </a:cubicBezTo>
                <a:cubicBezTo>
                  <a:pt x="338" y="143"/>
                  <a:pt x="338" y="143"/>
                  <a:pt x="338" y="143"/>
                </a:cubicBezTo>
                <a:cubicBezTo>
                  <a:pt x="343" y="143"/>
                  <a:pt x="348" y="139"/>
                  <a:pt x="348" y="133"/>
                </a:cubicBezTo>
                <a:cubicBezTo>
                  <a:pt x="347" y="127"/>
                  <a:pt x="343" y="122"/>
                  <a:pt x="338" y="122"/>
                </a:cubicBezTo>
                <a:close/>
                <a:moveTo>
                  <a:pt x="302" y="167"/>
                </a:moveTo>
                <a:cubicBezTo>
                  <a:pt x="300" y="165"/>
                  <a:pt x="298" y="164"/>
                  <a:pt x="295" y="164"/>
                </a:cubicBezTo>
                <a:cubicBezTo>
                  <a:pt x="293" y="164"/>
                  <a:pt x="290" y="165"/>
                  <a:pt x="288" y="167"/>
                </a:cubicBezTo>
                <a:cubicBezTo>
                  <a:pt x="284" y="171"/>
                  <a:pt x="284" y="176"/>
                  <a:pt x="288" y="18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311" y="203"/>
                  <a:pt x="314" y="204"/>
                  <a:pt x="316" y="204"/>
                </a:cubicBezTo>
                <a:cubicBezTo>
                  <a:pt x="319" y="204"/>
                  <a:pt x="321" y="203"/>
                  <a:pt x="323" y="201"/>
                </a:cubicBezTo>
                <a:cubicBezTo>
                  <a:pt x="327" y="198"/>
                  <a:pt x="327" y="191"/>
                  <a:pt x="323" y="187"/>
                </a:cubicBezTo>
                <a:lnTo>
                  <a:pt x="302" y="167"/>
                </a:lnTo>
                <a:close/>
                <a:moveTo>
                  <a:pt x="295" y="101"/>
                </a:moveTo>
                <a:cubicBezTo>
                  <a:pt x="298" y="101"/>
                  <a:pt x="300" y="100"/>
                  <a:pt x="302" y="98"/>
                </a:cubicBezTo>
                <a:cubicBezTo>
                  <a:pt x="323" y="78"/>
                  <a:pt x="323" y="78"/>
                  <a:pt x="323" y="78"/>
                </a:cubicBezTo>
                <a:cubicBezTo>
                  <a:pt x="327" y="74"/>
                  <a:pt x="327" y="67"/>
                  <a:pt x="323" y="64"/>
                </a:cubicBezTo>
                <a:cubicBezTo>
                  <a:pt x="321" y="62"/>
                  <a:pt x="319" y="61"/>
                  <a:pt x="316" y="61"/>
                </a:cubicBezTo>
                <a:cubicBezTo>
                  <a:pt x="314" y="61"/>
                  <a:pt x="311" y="62"/>
                  <a:pt x="309" y="64"/>
                </a:cubicBezTo>
                <a:cubicBezTo>
                  <a:pt x="288" y="84"/>
                  <a:pt x="288" y="84"/>
                  <a:pt x="288" y="84"/>
                </a:cubicBezTo>
                <a:cubicBezTo>
                  <a:pt x="285" y="88"/>
                  <a:pt x="285" y="94"/>
                  <a:pt x="288" y="98"/>
                </a:cubicBezTo>
                <a:cubicBezTo>
                  <a:pt x="290" y="100"/>
                  <a:pt x="293" y="101"/>
                  <a:pt x="295" y="101"/>
                </a:cubicBezTo>
                <a:close/>
                <a:moveTo>
                  <a:pt x="43" y="82"/>
                </a:moveTo>
                <a:cubicBezTo>
                  <a:pt x="41" y="82"/>
                  <a:pt x="41" y="82"/>
                  <a:pt x="41" y="82"/>
                </a:cubicBezTo>
                <a:cubicBezTo>
                  <a:pt x="19" y="82"/>
                  <a:pt x="0" y="101"/>
                  <a:pt x="0" y="122"/>
                </a:cubicBezTo>
                <a:cubicBezTo>
                  <a:pt x="0" y="144"/>
                  <a:pt x="18" y="162"/>
                  <a:pt x="41" y="162"/>
                </a:cubicBezTo>
                <a:cubicBezTo>
                  <a:pt x="43" y="162"/>
                  <a:pt x="43" y="162"/>
                  <a:pt x="43" y="162"/>
                </a:cubicBezTo>
                <a:cubicBezTo>
                  <a:pt x="48" y="173"/>
                  <a:pt x="59" y="183"/>
                  <a:pt x="72" y="183"/>
                </a:cubicBezTo>
                <a:cubicBezTo>
                  <a:pt x="123" y="183"/>
                  <a:pt x="123" y="183"/>
                  <a:pt x="123" y="183"/>
                </a:cubicBezTo>
                <a:cubicBezTo>
                  <a:pt x="123" y="61"/>
                  <a:pt x="123" y="61"/>
                  <a:pt x="123" y="61"/>
                </a:cubicBezTo>
                <a:cubicBezTo>
                  <a:pt x="72" y="61"/>
                  <a:pt x="72" y="61"/>
                  <a:pt x="72" y="61"/>
                </a:cubicBezTo>
                <a:cubicBezTo>
                  <a:pt x="60" y="61"/>
                  <a:pt x="48" y="70"/>
                  <a:pt x="43" y="82"/>
                </a:cubicBezTo>
                <a:close/>
                <a:moveTo>
                  <a:pt x="244" y="0"/>
                </a:moveTo>
                <a:cubicBezTo>
                  <a:pt x="232" y="0"/>
                  <a:pt x="223" y="10"/>
                  <a:pt x="223" y="21"/>
                </a:cubicBezTo>
                <a:cubicBezTo>
                  <a:pt x="223" y="225"/>
                  <a:pt x="223" y="225"/>
                  <a:pt x="223" y="225"/>
                </a:cubicBezTo>
                <a:cubicBezTo>
                  <a:pt x="223" y="237"/>
                  <a:pt x="232" y="246"/>
                  <a:pt x="244" y="246"/>
                </a:cubicBezTo>
                <a:cubicBezTo>
                  <a:pt x="256" y="244"/>
                  <a:pt x="264" y="236"/>
                  <a:pt x="264" y="225"/>
                </a:cubicBezTo>
                <a:cubicBezTo>
                  <a:pt x="264" y="21"/>
                  <a:pt x="264" y="21"/>
                  <a:pt x="264" y="21"/>
                </a:cubicBezTo>
                <a:cubicBezTo>
                  <a:pt x="264" y="10"/>
                  <a:pt x="255" y="0"/>
                  <a:pt x="244" y="0"/>
                </a:cubicBezTo>
                <a:close/>
                <a:moveTo>
                  <a:pt x="61" y="203"/>
                </a:moveTo>
                <a:cubicBezTo>
                  <a:pt x="61" y="255"/>
                  <a:pt x="61" y="255"/>
                  <a:pt x="61" y="255"/>
                </a:cubicBezTo>
                <a:cubicBezTo>
                  <a:pt x="61" y="272"/>
                  <a:pt x="75" y="284"/>
                  <a:pt x="92" y="284"/>
                </a:cubicBezTo>
                <a:cubicBezTo>
                  <a:pt x="108" y="284"/>
                  <a:pt x="122" y="270"/>
                  <a:pt x="122" y="255"/>
                </a:cubicBezTo>
                <a:cubicBezTo>
                  <a:pt x="122" y="203"/>
                  <a:pt x="122" y="203"/>
                  <a:pt x="122" y="203"/>
                </a:cubicBezTo>
                <a:cubicBezTo>
                  <a:pt x="70" y="203"/>
                  <a:pt x="70" y="203"/>
                  <a:pt x="70" y="203"/>
                </a:cubicBezTo>
                <a:cubicBezTo>
                  <a:pt x="68" y="203"/>
                  <a:pt x="64" y="203"/>
                  <a:pt x="61" y="203"/>
                </a:cubicBezTo>
                <a:close/>
                <a:moveTo>
                  <a:pt x="144" y="59"/>
                </a:moveTo>
                <a:cubicBezTo>
                  <a:pt x="144" y="184"/>
                  <a:pt x="144" y="184"/>
                  <a:pt x="144" y="184"/>
                </a:cubicBezTo>
                <a:cubicBezTo>
                  <a:pt x="163" y="185"/>
                  <a:pt x="182" y="194"/>
                  <a:pt x="196" y="208"/>
                </a:cubicBezTo>
                <a:cubicBezTo>
                  <a:pt x="205" y="217"/>
                  <a:pt x="205" y="217"/>
                  <a:pt x="205" y="217"/>
                </a:cubicBezTo>
                <a:cubicBezTo>
                  <a:pt x="205" y="24"/>
                  <a:pt x="205" y="24"/>
                  <a:pt x="205" y="24"/>
                </a:cubicBezTo>
                <a:cubicBezTo>
                  <a:pt x="196" y="34"/>
                  <a:pt x="196" y="34"/>
                  <a:pt x="196" y="34"/>
                </a:cubicBezTo>
                <a:cubicBezTo>
                  <a:pt x="182" y="48"/>
                  <a:pt x="163" y="56"/>
                  <a:pt x="144" y="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9" name="Freeform 22">
            <a:extLst>
              <a:ext uri="{FF2B5EF4-FFF2-40B4-BE49-F238E27FC236}">
                <a16:creationId xmlns:a16="http://schemas.microsoft.com/office/drawing/2014/main" id="{A6D757B3-232D-EC1F-5477-05A1628257F2}"/>
              </a:ext>
            </a:extLst>
          </p:cNvPr>
          <p:cNvSpPr>
            <a:spLocks noEditPoints="1"/>
          </p:cNvSpPr>
          <p:nvPr/>
        </p:nvSpPr>
        <p:spPr bwMode="auto">
          <a:xfrm>
            <a:off x="11180900" y="2486233"/>
            <a:ext cx="259411" cy="228103"/>
          </a:xfrm>
          <a:custGeom>
            <a:avLst/>
            <a:gdLst>
              <a:gd name="T0" fmla="*/ 244 w 348"/>
              <a:gd name="T1" fmla="*/ 285 h 306"/>
              <a:gd name="T2" fmla="*/ 233 w 348"/>
              <a:gd name="T3" fmla="*/ 285 h 306"/>
              <a:gd name="T4" fmla="*/ 225 w 348"/>
              <a:gd name="T5" fmla="*/ 239 h 306"/>
              <a:gd name="T6" fmla="*/ 173 w 348"/>
              <a:gd name="T7" fmla="*/ 142 h 306"/>
              <a:gd name="T8" fmla="*/ 121 w 348"/>
              <a:gd name="T9" fmla="*/ 240 h 306"/>
              <a:gd name="T10" fmla="*/ 113 w 348"/>
              <a:gd name="T11" fmla="*/ 286 h 306"/>
              <a:gd name="T12" fmla="*/ 101 w 348"/>
              <a:gd name="T13" fmla="*/ 286 h 306"/>
              <a:gd name="T14" fmla="*/ 91 w 348"/>
              <a:gd name="T15" fmla="*/ 296 h 306"/>
              <a:gd name="T16" fmla="*/ 101 w 348"/>
              <a:gd name="T17" fmla="*/ 306 h 306"/>
              <a:gd name="T18" fmla="*/ 244 w 348"/>
              <a:gd name="T19" fmla="*/ 306 h 306"/>
              <a:gd name="T20" fmla="*/ 255 w 348"/>
              <a:gd name="T21" fmla="*/ 295 h 306"/>
              <a:gd name="T22" fmla="*/ 244 w 348"/>
              <a:gd name="T23" fmla="*/ 285 h 306"/>
              <a:gd name="T24" fmla="*/ 286 w 348"/>
              <a:gd name="T25" fmla="*/ 82 h 306"/>
              <a:gd name="T26" fmla="*/ 327 w 348"/>
              <a:gd name="T27" fmla="*/ 41 h 306"/>
              <a:gd name="T28" fmla="*/ 286 w 348"/>
              <a:gd name="T29" fmla="*/ 0 h 306"/>
              <a:gd name="T30" fmla="*/ 245 w 348"/>
              <a:gd name="T31" fmla="*/ 41 h 306"/>
              <a:gd name="T32" fmla="*/ 286 w 348"/>
              <a:gd name="T33" fmla="*/ 82 h 306"/>
              <a:gd name="T34" fmla="*/ 60 w 348"/>
              <a:gd name="T35" fmla="*/ 82 h 306"/>
              <a:gd name="T36" fmla="*/ 101 w 348"/>
              <a:gd name="T37" fmla="*/ 41 h 306"/>
              <a:gd name="T38" fmla="*/ 60 w 348"/>
              <a:gd name="T39" fmla="*/ 0 h 306"/>
              <a:gd name="T40" fmla="*/ 21 w 348"/>
              <a:gd name="T41" fmla="*/ 41 h 306"/>
              <a:gd name="T42" fmla="*/ 60 w 348"/>
              <a:gd name="T43" fmla="*/ 82 h 306"/>
              <a:gd name="T44" fmla="*/ 10 w 348"/>
              <a:gd name="T45" fmla="*/ 142 h 306"/>
              <a:gd name="T46" fmla="*/ 112 w 348"/>
              <a:gd name="T47" fmla="*/ 142 h 306"/>
              <a:gd name="T48" fmla="*/ 123 w 348"/>
              <a:gd name="T49" fmla="*/ 132 h 306"/>
              <a:gd name="T50" fmla="*/ 123 w 348"/>
              <a:gd name="T51" fmla="*/ 121 h 306"/>
              <a:gd name="T52" fmla="*/ 106 w 348"/>
              <a:gd name="T53" fmla="*/ 82 h 306"/>
              <a:gd name="T54" fmla="*/ 61 w 348"/>
              <a:gd name="T55" fmla="*/ 102 h 306"/>
              <a:gd name="T56" fmla="*/ 16 w 348"/>
              <a:gd name="T57" fmla="*/ 82 h 306"/>
              <a:gd name="T58" fmla="*/ 0 w 348"/>
              <a:gd name="T59" fmla="*/ 121 h 306"/>
              <a:gd name="T60" fmla="*/ 0 w 348"/>
              <a:gd name="T61" fmla="*/ 132 h 306"/>
              <a:gd name="T62" fmla="*/ 10 w 348"/>
              <a:gd name="T63" fmla="*/ 142 h 306"/>
              <a:gd name="T64" fmla="*/ 332 w 348"/>
              <a:gd name="T65" fmla="*/ 82 h 306"/>
              <a:gd name="T66" fmla="*/ 287 w 348"/>
              <a:gd name="T67" fmla="*/ 102 h 306"/>
              <a:gd name="T68" fmla="*/ 241 w 348"/>
              <a:gd name="T69" fmla="*/ 82 h 306"/>
              <a:gd name="T70" fmla="*/ 226 w 348"/>
              <a:gd name="T71" fmla="*/ 121 h 306"/>
              <a:gd name="T72" fmla="*/ 226 w 348"/>
              <a:gd name="T73" fmla="*/ 131 h 306"/>
              <a:gd name="T74" fmla="*/ 236 w 348"/>
              <a:gd name="T75" fmla="*/ 142 h 306"/>
              <a:gd name="T76" fmla="*/ 338 w 348"/>
              <a:gd name="T77" fmla="*/ 142 h 306"/>
              <a:gd name="T78" fmla="*/ 348 w 348"/>
              <a:gd name="T79" fmla="*/ 131 h 306"/>
              <a:gd name="T80" fmla="*/ 348 w 348"/>
              <a:gd name="T81" fmla="*/ 121 h 306"/>
              <a:gd name="T82" fmla="*/ 332 w 348"/>
              <a:gd name="T83" fmla="*/ 82 h 306"/>
              <a:gd name="T84" fmla="*/ 337 w 348"/>
              <a:gd name="T85" fmla="*/ 162 h 306"/>
              <a:gd name="T86" fmla="*/ 229 w 348"/>
              <a:gd name="T87" fmla="*/ 162 h 306"/>
              <a:gd name="T88" fmla="*/ 243 w 348"/>
              <a:gd name="T89" fmla="*/ 224 h 306"/>
              <a:gd name="T90" fmla="*/ 337 w 348"/>
              <a:gd name="T91" fmla="*/ 224 h 306"/>
              <a:gd name="T92" fmla="*/ 348 w 348"/>
              <a:gd name="T93" fmla="*/ 213 h 306"/>
              <a:gd name="T94" fmla="*/ 348 w 348"/>
              <a:gd name="T95" fmla="*/ 173 h 306"/>
              <a:gd name="T96" fmla="*/ 337 w 348"/>
              <a:gd name="T97" fmla="*/ 162 h 306"/>
              <a:gd name="T98" fmla="*/ 118 w 348"/>
              <a:gd name="T99" fmla="*/ 162 h 306"/>
              <a:gd name="T100" fmla="*/ 10 w 348"/>
              <a:gd name="T101" fmla="*/ 162 h 306"/>
              <a:gd name="T102" fmla="*/ 0 w 348"/>
              <a:gd name="T103" fmla="*/ 172 h 306"/>
              <a:gd name="T104" fmla="*/ 0 w 348"/>
              <a:gd name="T105" fmla="*/ 214 h 306"/>
              <a:gd name="T106" fmla="*/ 10 w 348"/>
              <a:gd name="T107" fmla="*/ 224 h 306"/>
              <a:gd name="T108" fmla="*/ 104 w 348"/>
              <a:gd name="T109" fmla="*/ 224 h 306"/>
              <a:gd name="T110" fmla="*/ 118 w 348"/>
              <a:gd name="T111" fmla="*/ 162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48" h="306">
                <a:moveTo>
                  <a:pt x="244" y="285"/>
                </a:moveTo>
                <a:cubicBezTo>
                  <a:pt x="233" y="285"/>
                  <a:pt x="233" y="285"/>
                  <a:pt x="233" y="285"/>
                </a:cubicBezTo>
                <a:cubicBezTo>
                  <a:pt x="230" y="267"/>
                  <a:pt x="227" y="252"/>
                  <a:pt x="225" y="239"/>
                </a:cubicBezTo>
                <a:cubicBezTo>
                  <a:pt x="212" y="165"/>
                  <a:pt x="208" y="142"/>
                  <a:pt x="173" y="142"/>
                </a:cubicBezTo>
                <a:cubicBezTo>
                  <a:pt x="138" y="142"/>
                  <a:pt x="134" y="164"/>
                  <a:pt x="121" y="240"/>
                </a:cubicBezTo>
                <a:cubicBezTo>
                  <a:pt x="119" y="252"/>
                  <a:pt x="116" y="268"/>
                  <a:pt x="113" y="286"/>
                </a:cubicBezTo>
                <a:cubicBezTo>
                  <a:pt x="101" y="286"/>
                  <a:pt x="101" y="286"/>
                  <a:pt x="101" y="286"/>
                </a:cubicBezTo>
                <a:cubicBezTo>
                  <a:pt x="96" y="286"/>
                  <a:pt x="91" y="290"/>
                  <a:pt x="91" y="296"/>
                </a:cubicBezTo>
                <a:cubicBezTo>
                  <a:pt x="91" y="301"/>
                  <a:pt x="96" y="306"/>
                  <a:pt x="101" y="306"/>
                </a:cubicBezTo>
                <a:cubicBezTo>
                  <a:pt x="244" y="306"/>
                  <a:pt x="244" y="306"/>
                  <a:pt x="244" y="306"/>
                </a:cubicBezTo>
                <a:cubicBezTo>
                  <a:pt x="250" y="305"/>
                  <a:pt x="255" y="301"/>
                  <a:pt x="255" y="295"/>
                </a:cubicBezTo>
                <a:cubicBezTo>
                  <a:pt x="255" y="289"/>
                  <a:pt x="250" y="285"/>
                  <a:pt x="244" y="285"/>
                </a:cubicBezTo>
                <a:close/>
                <a:moveTo>
                  <a:pt x="286" y="82"/>
                </a:moveTo>
                <a:cubicBezTo>
                  <a:pt x="308" y="82"/>
                  <a:pt x="327" y="62"/>
                  <a:pt x="327" y="41"/>
                </a:cubicBezTo>
                <a:cubicBezTo>
                  <a:pt x="327" y="18"/>
                  <a:pt x="308" y="0"/>
                  <a:pt x="286" y="0"/>
                </a:cubicBezTo>
                <a:cubicBezTo>
                  <a:pt x="264" y="0"/>
                  <a:pt x="245" y="18"/>
                  <a:pt x="245" y="41"/>
                </a:cubicBezTo>
                <a:cubicBezTo>
                  <a:pt x="245" y="62"/>
                  <a:pt x="264" y="82"/>
                  <a:pt x="286" y="82"/>
                </a:cubicBezTo>
                <a:close/>
                <a:moveTo>
                  <a:pt x="60" y="82"/>
                </a:moveTo>
                <a:cubicBezTo>
                  <a:pt x="82" y="82"/>
                  <a:pt x="101" y="63"/>
                  <a:pt x="101" y="41"/>
                </a:cubicBezTo>
                <a:cubicBezTo>
                  <a:pt x="101" y="18"/>
                  <a:pt x="82" y="0"/>
                  <a:pt x="60" y="0"/>
                </a:cubicBezTo>
                <a:cubicBezTo>
                  <a:pt x="38" y="0"/>
                  <a:pt x="21" y="18"/>
                  <a:pt x="21" y="41"/>
                </a:cubicBezTo>
                <a:cubicBezTo>
                  <a:pt x="21" y="63"/>
                  <a:pt x="38" y="82"/>
                  <a:pt x="60" y="82"/>
                </a:cubicBezTo>
                <a:close/>
                <a:moveTo>
                  <a:pt x="10" y="142"/>
                </a:moveTo>
                <a:cubicBezTo>
                  <a:pt x="112" y="142"/>
                  <a:pt x="112" y="142"/>
                  <a:pt x="112" y="142"/>
                </a:cubicBezTo>
                <a:cubicBezTo>
                  <a:pt x="118" y="142"/>
                  <a:pt x="123" y="138"/>
                  <a:pt x="123" y="132"/>
                </a:cubicBezTo>
                <a:cubicBezTo>
                  <a:pt x="123" y="121"/>
                  <a:pt x="123" y="121"/>
                  <a:pt x="123" y="121"/>
                </a:cubicBezTo>
                <a:cubicBezTo>
                  <a:pt x="123" y="106"/>
                  <a:pt x="117" y="92"/>
                  <a:pt x="106" y="82"/>
                </a:cubicBezTo>
                <a:cubicBezTo>
                  <a:pt x="95" y="94"/>
                  <a:pt x="79" y="102"/>
                  <a:pt x="61" y="102"/>
                </a:cubicBezTo>
                <a:cubicBezTo>
                  <a:pt x="44" y="102"/>
                  <a:pt x="28" y="94"/>
                  <a:pt x="16" y="82"/>
                </a:cubicBezTo>
                <a:cubicBezTo>
                  <a:pt x="7" y="92"/>
                  <a:pt x="0" y="106"/>
                  <a:pt x="0" y="121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8"/>
                  <a:pt x="4" y="142"/>
                  <a:pt x="10" y="142"/>
                </a:cubicBezTo>
                <a:close/>
                <a:moveTo>
                  <a:pt x="332" y="82"/>
                </a:moveTo>
                <a:cubicBezTo>
                  <a:pt x="320" y="94"/>
                  <a:pt x="304" y="102"/>
                  <a:pt x="287" y="102"/>
                </a:cubicBezTo>
                <a:cubicBezTo>
                  <a:pt x="268" y="102"/>
                  <a:pt x="254" y="94"/>
                  <a:pt x="241" y="82"/>
                </a:cubicBezTo>
                <a:cubicBezTo>
                  <a:pt x="232" y="92"/>
                  <a:pt x="226" y="106"/>
                  <a:pt x="226" y="121"/>
                </a:cubicBezTo>
                <a:cubicBezTo>
                  <a:pt x="226" y="131"/>
                  <a:pt x="226" y="131"/>
                  <a:pt x="226" y="131"/>
                </a:cubicBezTo>
                <a:cubicBezTo>
                  <a:pt x="226" y="138"/>
                  <a:pt x="230" y="142"/>
                  <a:pt x="236" y="142"/>
                </a:cubicBezTo>
                <a:cubicBezTo>
                  <a:pt x="338" y="142"/>
                  <a:pt x="338" y="142"/>
                  <a:pt x="338" y="142"/>
                </a:cubicBezTo>
                <a:cubicBezTo>
                  <a:pt x="343" y="142"/>
                  <a:pt x="348" y="138"/>
                  <a:pt x="348" y="131"/>
                </a:cubicBezTo>
                <a:cubicBezTo>
                  <a:pt x="348" y="121"/>
                  <a:pt x="348" y="121"/>
                  <a:pt x="348" y="121"/>
                </a:cubicBezTo>
                <a:cubicBezTo>
                  <a:pt x="348" y="106"/>
                  <a:pt x="342" y="92"/>
                  <a:pt x="332" y="82"/>
                </a:cubicBezTo>
                <a:close/>
                <a:moveTo>
                  <a:pt x="337" y="162"/>
                </a:moveTo>
                <a:cubicBezTo>
                  <a:pt x="229" y="162"/>
                  <a:pt x="229" y="162"/>
                  <a:pt x="229" y="162"/>
                </a:cubicBezTo>
                <a:cubicBezTo>
                  <a:pt x="235" y="179"/>
                  <a:pt x="238" y="198"/>
                  <a:pt x="243" y="224"/>
                </a:cubicBezTo>
                <a:cubicBezTo>
                  <a:pt x="337" y="224"/>
                  <a:pt x="337" y="224"/>
                  <a:pt x="337" y="224"/>
                </a:cubicBezTo>
                <a:cubicBezTo>
                  <a:pt x="343" y="224"/>
                  <a:pt x="348" y="220"/>
                  <a:pt x="348" y="213"/>
                </a:cubicBezTo>
                <a:cubicBezTo>
                  <a:pt x="348" y="173"/>
                  <a:pt x="348" y="173"/>
                  <a:pt x="348" y="173"/>
                </a:cubicBezTo>
                <a:cubicBezTo>
                  <a:pt x="347" y="166"/>
                  <a:pt x="343" y="162"/>
                  <a:pt x="337" y="162"/>
                </a:cubicBezTo>
                <a:close/>
                <a:moveTo>
                  <a:pt x="118" y="162"/>
                </a:moveTo>
                <a:cubicBezTo>
                  <a:pt x="10" y="162"/>
                  <a:pt x="10" y="162"/>
                  <a:pt x="10" y="162"/>
                </a:cubicBezTo>
                <a:cubicBezTo>
                  <a:pt x="4" y="162"/>
                  <a:pt x="0" y="166"/>
                  <a:pt x="0" y="172"/>
                </a:cubicBezTo>
                <a:cubicBezTo>
                  <a:pt x="0" y="214"/>
                  <a:pt x="0" y="214"/>
                  <a:pt x="0" y="214"/>
                </a:cubicBezTo>
                <a:cubicBezTo>
                  <a:pt x="0" y="220"/>
                  <a:pt x="4" y="224"/>
                  <a:pt x="10" y="224"/>
                </a:cubicBezTo>
                <a:cubicBezTo>
                  <a:pt x="104" y="224"/>
                  <a:pt x="104" y="224"/>
                  <a:pt x="104" y="224"/>
                </a:cubicBezTo>
                <a:cubicBezTo>
                  <a:pt x="109" y="199"/>
                  <a:pt x="112" y="179"/>
                  <a:pt x="118" y="1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60" name="Freeform 23">
            <a:extLst>
              <a:ext uri="{FF2B5EF4-FFF2-40B4-BE49-F238E27FC236}">
                <a16:creationId xmlns:a16="http://schemas.microsoft.com/office/drawing/2014/main" id="{DE9FC632-FC2C-2F99-AE58-9FB733853D0B}"/>
              </a:ext>
            </a:extLst>
          </p:cNvPr>
          <p:cNvSpPr>
            <a:spLocks/>
          </p:cNvSpPr>
          <p:nvPr/>
        </p:nvSpPr>
        <p:spPr bwMode="auto">
          <a:xfrm>
            <a:off x="11180900" y="1924920"/>
            <a:ext cx="259411" cy="257920"/>
          </a:xfrm>
          <a:custGeom>
            <a:avLst/>
            <a:gdLst>
              <a:gd name="T0" fmla="*/ 0 w 348"/>
              <a:gd name="T1" fmla="*/ 31 h 346"/>
              <a:gd name="T2" fmla="*/ 41 w 348"/>
              <a:gd name="T3" fmla="*/ 60 h 346"/>
              <a:gd name="T4" fmla="*/ 71 w 348"/>
              <a:gd name="T5" fmla="*/ 101 h 346"/>
              <a:gd name="T6" fmla="*/ 164 w 348"/>
              <a:gd name="T7" fmla="*/ 123 h 346"/>
              <a:gd name="T8" fmla="*/ 102 w 348"/>
              <a:gd name="T9" fmla="*/ 152 h 346"/>
              <a:gd name="T10" fmla="*/ 134 w 348"/>
              <a:gd name="T11" fmla="*/ 225 h 346"/>
              <a:gd name="T12" fmla="*/ 164 w 348"/>
              <a:gd name="T13" fmla="*/ 245 h 346"/>
              <a:gd name="T14" fmla="*/ 41 w 348"/>
              <a:gd name="T15" fmla="*/ 276 h 346"/>
              <a:gd name="T16" fmla="*/ 30 w 348"/>
              <a:gd name="T17" fmla="*/ 286 h 346"/>
              <a:gd name="T18" fmla="*/ 30 w 348"/>
              <a:gd name="T19" fmla="*/ 346 h 346"/>
              <a:gd name="T20" fmla="*/ 101 w 348"/>
              <a:gd name="T21" fmla="*/ 317 h 346"/>
              <a:gd name="T22" fmla="*/ 60 w 348"/>
              <a:gd name="T23" fmla="*/ 286 h 346"/>
              <a:gd name="T24" fmla="*/ 71 w 348"/>
              <a:gd name="T25" fmla="*/ 266 h 346"/>
              <a:gd name="T26" fmla="*/ 164 w 348"/>
              <a:gd name="T27" fmla="*/ 286 h 346"/>
              <a:gd name="T28" fmla="*/ 123 w 348"/>
              <a:gd name="T29" fmla="*/ 317 h 346"/>
              <a:gd name="T30" fmla="*/ 194 w 348"/>
              <a:gd name="T31" fmla="*/ 346 h 346"/>
              <a:gd name="T32" fmla="*/ 194 w 348"/>
              <a:gd name="T33" fmla="*/ 286 h 346"/>
              <a:gd name="T34" fmla="*/ 184 w 348"/>
              <a:gd name="T35" fmla="*/ 266 h 346"/>
              <a:gd name="T36" fmla="*/ 287 w 348"/>
              <a:gd name="T37" fmla="*/ 276 h 346"/>
              <a:gd name="T38" fmla="*/ 277 w 348"/>
              <a:gd name="T39" fmla="*/ 286 h 346"/>
              <a:gd name="T40" fmla="*/ 277 w 348"/>
              <a:gd name="T41" fmla="*/ 346 h 346"/>
              <a:gd name="T42" fmla="*/ 348 w 348"/>
              <a:gd name="T43" fmla="*/ 317 h 346"/>
              <a:gd name="T44" fmla="*/ 307 w 348"/>
              <a:gd name="T45" fmla="*/ 286 h 346"/>
              <a:gd name="T46" fmla="*/ 277 w 348"/>
              <a:gd name="T47" fmla="*/ 245 h 346"/>
              <a:gd name="T48" fmla="*/ 184 w 348"/>
              <a:gd name="T49" fmla="*/ 225 h 346"/>
              <a:gd name="T50" fmla="*/ 245 w 348"/>
              <a:gd name="T51" fmla="*/ 194 h 346"/>
              <a:gd name="T52" fmla="*/ 214 w 348"/>
              <a:gd name="T53" fmla="*/ 123 h 346"/>
              <a:gd name="T54" fmla="*/ 184 w 348"/>
              <a:gd name="T55" fmla="*/ 101 h 346"/>
              <a:gd name="T56" fmla="*/ 307 w 348"/>
              <a:gd name="T57" fmla="*/ 71 h 346"/>
              <a:gd name="T58" fmla="*/ 317 w 348"/>
              <a:gd name="T59" fmla="*/ 60 h 346"/>
              <a:gd name="T60" fmla="*/ 317 w 348"/>
              <a:gd name="T61" fmla="*/ 0 h 346"/>
              <a:gd name="T62" fmla="*/ 246 w 348"/>
              <a:gd name="T63" fmla="*/ 31 h 346"/>
              <a:gd name="T64" fmla="*/ 287 w 348"/>
              <a:gd name="T65" fmla="*/ 60 h 346"/>
              <a:gd name="T66" fmla="*/ 277 w 348"/>
              <a:gd name="T67" fmla="*/ 82 h 346"/>
              <a:gd name="T68" fmla="*/ 184 w 348"/>
              <a:gd name="T69" fmla="*/ 60 h 346"/>
              <a:gd name="T70" fmla="*/ 224 w 348"/>
              <a:gd name="T71" fmla="*/ 31 h 346"/>
              <a:gd name="T72" fmla="*/ 153 w 348"/>
              <a:gd name="T73" fmla="*/ 0 h 346"/>
              <a:gd name="T74" fmla="*/ 153 w 348"/>
              <a:gd name="T75" fmla="*/ 60 h 346"/>
              <a:gd name="T76" fmla="*/ 164 w 348"/>
              <a:gd name="T77" fmla="*/ 82 h 346"/>
              <a:gd name="T78" fmla="*/ 60 w 348"/>
              <a:gd name="T79" fmla="*/ 71 h 346"/>
              <a:gd name="T80" fmla="*/ 71 w 348"/>
              <a:gd name="T81" fmla="*/ 60 h 346"/>
              <a:gd name="T82" fmla="*/ 71 w 348"/>
              <a:gd name="T83" fmla="*/ 0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48" h="346">
                <a:moveTo>
                  <a:pt x="30" y="0"/>
                </a:moveTo>
                <a:cubicBezTo>
                  <a:pt x="13" y="0"/>
                  <a:pt x="0" y="14"/>
                  <a:pt x="0" y="31"/>
                </a:cubicBezTo>
                <a:cubicBezTo>
                  <a:pt x="0" y="48"/>
                  <a:pt x="14" y="60"/>
                  <a:pt x="30" y="60"/>
                </a:cubicBezTo>
                <a:cubicBezTo>
                  <a:pt x="41" y="60"/>
                  <a:pt x="41" y="60"/>
                  <a:pt x="41" y="60"/>
                </a:cubicBezTo>
                <a:cubicBezTo>
                  <a:pt x="41" y="71"/>
                  <a:pt x="41" y="71"/>
                  <a:pt x="41" y="71"/>
                </a:cubicBezTo>
                <a:cubicBezTo>
                  <a:pt x="41" y="88"/>
                  <a:pt x="55" y="101"/>
                  <a:pt x="71" y="101"/>
                </a:cubicBezTo>
                <a:cubicBezTo>
                  <a:pt x="164" y="101"/>
                  <a:pt x="164" y="101"/>
                  <a:pt x="164" y="101"/>
                </a:cubicBezTo>
                <a:cubicBezTo>
                  <a:pt x="164" y="123"/>
                  <a:pt x="164" y="123"/>
                  <a:pt x="164" y="123"/>
                </a:cubicBezTo>
                <a:cubicBezTo>
                  <a:pt x="134" y="123"/>
                  <a:pt x="134" y="123"/>
                  <a:pt x="134" y="123"/>
                </a:cubicBezTo>
                <a:cubicBezTo>
                  <a:pt x="116" y="123"/>
                  <a:pt x="102" y="136"/>
                  <a:pt x="102" y="152"/>
                </a:cubicBezTo>
                <a:cubicBezTo>
                  <a:pt x="102" y="194"/>
                  <a:pt x="102" y="194"/>
                  <a:pt x="102" y="194"/>
                </a:cubicBezTo>
                <a:cubicBezTo>
                  <a:pt x="102" y="212"/>
                  <a:pt x="116" y="225"/>
                  <a:pt x="134" y="225"/>
                </a:cubicBezTo>
                <a:cubicBezTo>
                  <a:pt x="164" y="225"/>
                  <a:pt x="164" y="225"/>
                  <a:pt x="164" y="225"/>
                </a:cubicBezTo>
                <a:cubicBezTo>
                  <a:pt x="164" y="245"/>
                  <a:pt x="164" y="245"/>
                  <a:pt x="164" y="245"/>
                </a:cubicBezTo>
                <a:cubicBezTo>
                  <a:pt x="71" y="245"/>
                  <a:pt x="71" y="245"/>
                  <a:pt x="71" y="245"/>
                </a:cubicBezTo>
                <a:cubicBezTo>
                  <a:pt x="54" y="245"/>
                  <a:pt x="41" y="259"/>
                  <a:pt x="41" y="276"/>
                </a:cubicBezTo>
                <a:cubicBezTo>
                  <a:pt x="41" y="286"/>
                  <a:pt x="41" y="286"/>
                  <a:pt x="41" y="286"/>
                </a:cubicBezTo>
                <a:cubicBezTo>
                  <a:pt x="30" y="286"/>
                  <a:pt x="30" y="286"/>
                  <a:pt x="30" y="286"/>
                </a:cubicBezTo>
                <a:cubicBezTo>
                  <a:pt x="13" y="286"/>
                  <a:pt x="0" y="300"/>
                  <a:pt x="0" y="317"/>
                </a:cubicBezTo>
                <a:cubicBezTo>
                  <a:pt x="0" y="333"/>
                  <a:pt x="14" y="346"/>
                  <a:pt x="30" y="346"/>
                </a:cubicBezTo>
                <a:cubicBezTo>
                  <a:pt x="71" y="346"/>
                  <a:pt x="71" y="346"/>
                  <a:pt x="71" y="346"/>
                </a:cubicBezTo>
                <a:cubicBezTo>
                  <a:pt x="88" y="346"/>
                  <a:pt x="101" y="332"/>
                  <a:pt x="101" y="317"/>
                </a:cubicBezTo>
                <a:cubicBezTo>
                  <a:pt x="101" y="299"/>
                  <a:pt x="87" y="286"/>
                  <a:pt x="71" y="286"/>
                </a:cubicBezTo>
                <a:cubicBezTo>
                  <a:pt x="60" y="286"/>
                  <a:pt x="60" y="286"/>
                  <a:pt x="60" y="286"/>
                </a:cubicBezTo>
                <a:cubicBezTo>
                  <a:pt x="60" y="276"/>
                  <a:pt x="60" y="276"/>
                  <a:pt x="60" y="276"/>
                </a:cubicBezTo>
                <a:cubicBezTo>
                  <a:pt x="60" y="270"/>
                  <a:pt x="65" y="266"/>
                  <a:pt x="71" y="266"/>
                </a:cubicBezTo>
                <a:cubicBezTo>
                  <a:pt x="164" y="266"/>
                  <a:pt x="164" y="266"/>
                  <a:pt x="164" y="266"/>
                </a:cubicBezTo>
                <a:cubicBezTo>
                  <a:pt x="164" y="286"/>
                  <a:pt x="164" y="286"/>
                  <a:pt x="164" y="286"/>
                </a:cubicBezTo>
                <a:cubicBezTo>
                  <a:pt x="153" y="286"/>
                  <a:pt x="153" y="286"/>
                  <a:pt x="153" y="286"/>
                </a:cubicBezTo>
                <a:cubicBezTo>
                  <a:pt x="136" y="286"/>
                  <a:pt x="123" y="300"/>
                  <a:pt x="123" y="317"/>
                </a:cubicBezTo>
                <a:cubicBezTo>
                  <a:pt x="123" y="333"/>
                  <a:pt x="137" y="346"/>
                  <a:pt x="153" y="346"/>
                </a:cubicBezTo>
                <a:cubicBezTo>
                  <a:pt x="194" y="346"/>
                  <a:pt x="194" y="346"/>
                  <a:pt x="194" y="346"/>
                </a:cubicBezTo>
                <a:cubicBezTo>
                  <a:pt x="212" y="346"/>
                  <a:pt x="224" y="332"/>
                  <a:pt x="224" y="317"/>
                </a:cubicBezTo>
                <a:cubicBezTo>
                  <a:pt x="224" y="299"/>
                  <a:pt x="210" y="286"/>
                  <a:pt x="194" y="286"/>
                </a:cubicBezTo>
                <a:cubicBezTo>
                  <a:pt x="184" y="286"/>
                  <a:pt x="184" y="286"/>
                  <a:pt x="184" y="286"/>
                </a:cubicBezTo>
                <a:cubicBezTo>
                  <a:pt x="184" y="266"/>
                  <a:pt x="184" y="266"/>
                  <a:pt x="184" y="266"/>
                </a:cubicBezTo>
                <a:cubicBezTo>
                  <a:pt x="277" y="266"/>
                  <a:pt x="277" y="266"/>
                  <a:pt x="277" y="266"/>
                </a:cubicBezTo>
                <a:cubicBezTo>
                  <a:pt x="283" y="266"/>
                  <a:pt x="287" y="270"/>
                  <a:pt x="287" y="276"/>
                </a:cubicBezTo>
                <a:cubicBezTo>
                  <a:pt x="287" y="286"/>
                  <a:pt x="287" y="286"/>
                  <a:pt x="287" y="286"/>
                </a:cubicBezTo>
                <a:cubicBezTo>
                  <a:pt x="277" y="286"/>
                  <a:pt x="277" y="286"/>
                  <a:pt x="277" y="286"/>
                </a:cubicBezTo>
                <a:cubicBezTo>
                  <a:pt x="259" y="286"/>
                  <a:pt x="246" y="300"/>
                  <a:pt x="246" y="317"/>
                </a:cubicBezTo>
                <a:cubicBezTo>
                  <a:pt x="246" y="333"/>
                  <a:pt x="260" y="346"/>
                  <a:pt x="277" y="346"/>
                </a:cubicBezTo>
                <a:cubicBezTo>
                  <a:pt x="317" y="346"/>
                  <a:pt x="317" y="346"/>
                  <a:pt x="317" y="346"/>
                </a:cubicBezTo>
                <a:cubicBezTo>
                  <a:pt x="335" y="346"/>
                  <a:pt x="348" y="332"/>
                  <a:pt x="348" y="317"/>
                </a:cubicBezTo>
                <a:cubicBezTo>
                  <a:pt x="348" y="299"/>
                  <a:pt x="334" y="286"/>
                  <a:pt x="317" y="286"/>
                </a:cubicBezTo>
                <a:cubicBezTo>
                  <a:pt x="307" y="286"/>
                  <a:pt x="307" y="286"/>
                  <a:pt x="307" y="286"/>
                </a:cubicBezTo>
                <a:cubicBezTo>
                  <a:pt x="307" y="276"/>
                  <a:pt x="307" y="276"/>
                  <a:pt x="307" y="276"/>
                </a:cubicBezTo>
                <a:cubicBezTo>
                  <a:pt x="307" y="258"/>
                  <a:pt x="293" y="245"/>
                  <a:pt x="277" y="245"/>
                </a:cubicBezTo>
                <a:cubicBezTo>
                  <a:pt x="184" y="245"/>
                  <a:pt x="184" y="245"/>
                  <a:pt x="184" y="245"/>
                </a:cubicBezTo>
                <a:cubicBezTo>
                  <a:pt x="184" y="225"/>
                  <a:pt x="184" y="225"/>
                  <a:pt x="184" y="225"/>
                </a:cubicBezTo>
                <a:cubicBezTo>
                  <a:pt x="214" y="225"/>
                  <a:pt x="214" y="225"/>
                  <a:pt x="214" y="225"/>
                </a:cubicBezTo>
                <a:cubicBezTo>
                  <a:pt x="231" y="225"/>
                  <a:pt x="245" y="211"/>
                  <a:pt x="245" y="194"/>
                </a:cubicBezTo>
                <a:cubicBezTo>
                  <a:pt x="245" y="152"/>
                  <a:pt x="245" y="152"/>
                  <a:pt x="245" y="152"/>
                </a:cubicBezTo>
                <a:cubicBezTo>
                  <a:pt x="245" y="135"/>
                  <a:pt x="231" y="123"/>
                  <a:pt x="214" y="123"/>
                </a:cubicBezTo>
                <a:cubicBezTo>
                  <a:pt x="184" y="123"/>
                  <a:pt x="184" y="123"/>
                  <a:pt x="184" y="123"/>
                </a:cubicBezTo>
                <a:cubicBezTo>
                  <a:pt x="184" y="101"/>
                  <a:pt x="184" y="101"/>
                  <a:pt x="184" y="101"/>
                </a:cubicBezTo>
                <a:cubicBezTo>
                  <a:pt x="277" y="101"/>
                  <a:pt x="277" y="101"/>
                  <a:pt x="277" y="101"/>
                </a:cubicBezTo>
                <a:cubicBezTo>
                  <a:pt x="294" y="101"/>
                  <a:pt x="307" y="87"/>
                  <a:pt x="307" y="71"/>
                </a:cubicBezTo>
                <a:cubicBezTo>
                  <a:pt x="307" y="60"/>
                  <a:pt x="307" y="60"/>
                  <a:pt x="307" y="60"/>
                </a:cubicBezTo>
                <a:cubicBezTo>
                  <a:pt x="317" y="60"/>
                  <a:pt x="317" y="60"/>
                  <a:pt x="317" y="60"/>
                </a:cubicBezTo>
                <a:cubicBezTo>
                  <a:pt x="335" y="60"/>
                  <a:pt x="348" y="46"/>
                  <a:pt x="348" y="31"/>
                </a:cubicBezTo>
                <a:cubicBezTo>
                  <a:pt x="348" y="13"/>
                  <a:pt x="334" y="0"/>
                  <a:pt x="317" y="0"/>
                </a:cubicBezTo>
                <a:cubicBezTo>
                  <a:pt x="277" y="0"/>
                  <a:pt x="277" y="0"/>
                  <a:pt x="277" y="0"/>
                </a:cubicBezTo>
                <a:cubicBezTo>
                  <a:pt x="259" y="0"/>
                  <a:pt x="246" y="14"/>
                  <a:pt x="246" y="31"/>
                </a:cubicBezTo>
                <a:cubicBezTo>
                  <a:pt x="246" y="48"/>
                  <a:pt x="260" y="60"/>
                  <a:pt x="277" y="60"/>
                </a:cubicBezTo>
                <a:cubicBezTo>
                  <a:pt x="287" y="60"/>
                  <a:pt x="287" y="60"/>
                  <a:pt x="287" y="60"/>
                </a:cubicBezTo>
                <a:cubicBezTo>
                  <a:pt x="287" y="71"/>
                  <a:pt x="287" y="71"/>
                  <a:pt x="287" y="71"/>
                </a:cubicBezTo>
                <a:cubicBezTo>
                  <a:pt x="287" y="77"/>
                  <a:pt x="283" y="82"/>
                  <a:pt x="277" y="82"/>
                </a:cubicBezTo>
                <a:cubicBezTo>
                  <a:pt x="184" y="82"/>
                  <a:pt x="184" y="82"/>
                  <a:pt x="184" y="82"/>
                </a:cubicBezTo>
                <a:cubicBezTo>
                  <a:pt x="184" y="60"/>
                  <a:pt x="184" y="60"/>
                  <a:pt x="184" y="60"/>
                </a:cubicBezTo>
                <a:cubicBezTo>
                  <a:pt x="194" y="60"/>
                  <a:pt x="194" y="60"/>
                  <a:pt x="194" y="60"/>
                </a:cubicBezTo>
                <a:cubicBezTo>
                  <a:pt x="212" y="60"/>
                  <a:pt x="224" y="46"/>
                  <a:pt x="224" y="31"/>
                </a:cubicBezTo>
                <a:cubicBezTo>
                  <a:pt x="224" y="13"/>
                  <a:pt x="210" y="0"/>
                  <a:pt x="194" y="0"/>
                </a:cubicBezTo>
                <a:cubicBezTo>
                  <a:pt x="153" y="0"/>
                  <a:pt x="153" y="0"/>
                  <a:pt x="153" y="0"/>
                </a:cubicBezTo>
                <a:cubicBezTo>
                  <a:pt x="136" y="0"/>
                  <a:pt x="123" y="14"/>
                  <a:pt x="123" y="31"/>
                </a:cubicBezTo>
                <a:cubicBezTo>
                  <a:pt x="123" y="48"/>
                  <a:pt x="137" y="60"/>
                  <a:pt x="153" y="60"/>
                </a:cubicBezTo>
                <a:cubicBezTo>
                  <a:pt x="164" y="60"/>
                  <a:pt x="164" y="60"/>
                  <a:pt x="164" y="60"/>
                </a:cubicBezTo>
                <a:cubicBezTo>
                  <a:pt x="164" y="82"/>
                  <a:pt x="164" y="82"/>
                  <a:pt x="164" y="82"/>
                </a:cubicBezTo>
                <a:cubicBezTo>
                  <a:pt x="71" y="82"/>
                  <a:pt x="71" y="82"/>
                  <a:pt x="71" y="82"/>
                </a:cubicBezTo>
                <a:cubicBezTo>
                  <a:pt x="65" y="82"/>
                  <a:pt x="60" y="77"/>
                  <a:pt x="60" y="71"/>
                </a:cubicBezTo>
                <a:cubicBezTo>
                  <a:pt x="60" y="60"/>
                  <a:pt x="60" y="60"/>
                  <a:pt x="60" y="60"/>
                </a:cubicBezTo>
                <a:cubicBezTo>
                  <a:pt x="71" y="60"/>
                  <a:pt x="71" y="60"/>
                  <a:pt x="71" y="60"/>
                </a:cubicBezTo>
                <a:cubicBezTo>
                  <a:pt x="88" y="60"/>
                  <a:pt x="101" y="46"/>
                  <a:pt x="101" y="31"/>
                </a:cubicBezTo>
                <a:cubicBezTo>
                  <a:pt x="101" y="13"/>
                  <a:pt x="87" y="0"/>
                  <a:pt x="71" y="0"/>
                </a:cubicBezTo>
                <a:lnTo>
                  <a:pt x="3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61" name="Freeform 24">
            <a:extLst>
              <a:ext uri="{FF2B5EF4-FFF2-40B4-BE49-F238E27FC236}">
                <a16:creationId xmlns:a16="http://schemas.microsoft.com/office/drawing/2014/main" id="{7FB44F92-5322-2E1E-C876-B84AD1ED66E8}"/>
              </a:ext>
            </a:extLst>
          </p:cNvPr>
          <p:cNvSpPr>
            <a:spLocks noEditPoints="1"/>
          </p:cNvSpPr>
          <p:nvPr/>
        </p:nvSpPr>
        <p:spPr bwMode="auto">
          <a:xfrm>
            <a:off x="11180900" y="3562268"/>
            <a:ext cx="259411" cy="259411"/>
          </a:xfrm>
          <a:custGeom>
            <a:avLst/>
            <a:gdLst>
              <a:gd name="T0" fmla="*/ 61 w 348"/>
              <a:gd name="T1" fmla="*/ 278 h 348"/>
              <a:gd name="T2" fmla="*/ 81 w 348"/>
              <a:gd name="T3" fmla="*/ 278 h 348"/>
              <a:gd name="T4" fmla="*/ 235 w 348"/>
              <a:gd name="T5" fmla="*/ 42 h 348"/>
              <a:gd name="T6" fmla="*/ 174 w 348"/>
              <a:gd name="T7" fmla="*/ 83 h 348"/>
              <a:gd name="T8" fmla="*/ 50 w 348"/>
              <a:gd name="T9" fmla="*/ 42 h 348"/>
              <a:gd name="T10" fmla="*/ 0 w 348"/>
              <a:gd name="T11" fmla="*/ 73 h 348"/>
              <a:gd name="T12" fmla="*/ 30 w 348"/>
              <a:gd name="T13" fmla="*/ 348 h 348"/>
              <a:gd name="T14" fmla="*/ 263 w 348"/>
              <a:gd name="T15" fmla="*/ 319 h 348"/>
              <a:gd name="T16" fmla="*/ 235 w 348"/>
              <a:gd name="T17" fmla="*/ 42 h 348"/>
              <a:gd name="T18" fmla="*/ 45 w 348"/>
              <a:gd name="T19" fmla="*/ 107 h 348"/>
              <a:gd name="T20" fmla="*/ 59 w 348"/>
              <a:gd name="T21" fmla="*/ 107 h 348"/>
              <a:gd name="T22" fmla="*/ 83 w 348"/>
              <a:gd name="T23" fmla="*/ 107 h 348"/>
              <a:gd name="T24" fmla="*/ 97 w 348"/>
              <a:gd name="T25" fmla="*/ 107 h 348"/>
              <a:gd name="T26" fmla="*/ 85 w 348"/>
              <a:gd name="T27" fmla="*/ 134 h 348"/>
              <a:gd name="T28" fmla="*/ 97 w 348"/>
              <a:gd name="T29" fmla="*/ 161 h 348"/>
              <a:gd name="T30" fmla="*/ 83 w 348"/>
              <a:gd name="T31" fmla="*/ 161 h 348"/>
              <a:gd name="T32" fmla="*/ 59 w 348"/>
              <a:gd name="T33" fmla="*/ 161 h 348"/>
              <a:gd name="T34" fmla="*/ 45 w 348"/>
              <a:gd name="T35" fmla="*/ 161 h 348"/>
              <a:gd name="T36" fmla="*/ 58 w 348"/>
              <a:gd name="T37" fmla="*/ 134 h 348"/>
              <a:gd name="T38" fmla="*/ 222 w 348"/>
              <a:gd name="T39" fmla="*/ 292 h 348"/>
              <a:gd name="T40" fmla="*/ 215 w 348"/>
              <a:gd name="T41" fmla="*/ 308 h 348"/>
              <a:gd name="T42" fmla="*/ 196 w 348"/>
              <a:gd name="T43" fmla="*/ 293 h 348"/>
              <a:gd name="T44" fmla="*/ 176 w 348"/>
              <a:gd name="T45" fmla="*/ 308 h 348"/>
              <a:gd name="T46" fmla="*/ 169 w 348"/>
              <a:gd name="T47" fmla="*/ 292 h 348"/>
              <a:gd name="T48" fmla="*/ 169 w 348"/>
              <a:gd name="T49" fmla="*/ 267 h 348"/>
              <a:gd name="T50" fmla="*/ 176 w 348"/>
              <a:gd name="T51" fmla="*/ 250 h 348"/>
              <a:gd name="T52" fmla="*/ 196 w 348"/>
              <a:gd name="T53" fmla="*/ 265 h 348"/>
              <a:gd name="T54" fmla="*/ 215 w 348"/>
              <a:gd name="T55" fmla="*/ 250 h 348"/>
              <a:gd name="T56" fmla="*/ 222 w 348"/>
              <a:gd name="T57" fmla="*/ 267 h 348"/>
              <a:gd name="T58" fmla="*/ 222 w 348"/>
              <a:gd name="T59" fmla="*/ 292 h 348"/>
              <a:gd name="T60" fmla="*/ 215 w 348"/>
              <a:gd name="T61" fmla="*/ 144 h 348"/>
              <a:gd name="T62" fmla="*/ 205 w 348"/>
              <a:gd name="T63" fmla="*/ 138 h 348"/>
              <a:gd name="T64" fmla="*/ 175 w 348"/>
              <a:gd name="T65" fmla="*/ 205 h 348"/>
              <a:gd name="T66" fmla="*/ 82 w 348"/>
              <a:gd name="T67" fmla="*/ 216 h 348"/>
              <a:gd name="T68" fmla="*/ 102 w 348"/>
              <a:gd name="T69" fmla="*/ 278 h 348"/>
              <a:gd name="T70" fmla="*/ 42 w 348"/>
              <a:gd name="T71" fmla="*/ 278 h 348"/>
              <a:gd name="T72" fmla="*/ 63 w 348"/>
              <a:gd name="T73" fmla="*/ 216 h 348"/>
              <a:gd name="T74" fmla="*/ 176 w 348"/>
              <a:gd name="T75" fmla="*/ 185 h 348"/>
              <a:gd name="T76" fmla="*/ 186 w 348"/>
              <a:gd name="T77" fmla="*/ 138 h 348"/>
              <a:gd name="T78" fmla="*/ 176 w 348"/>
              <a:gd name="T79" fmla="*/ 144 h 348"/>
              <a:gd name="T80" fmla="*/ 169 w 348"/>
              <a:gd name="T81" fmla="*/ 127 h 348"/>
              <a:gd name="T82" fmla="*/ 196 w 348"/>
              <a:gd name="T83" fmla="*/ 103 h 348"/>
              <a:gd name="T84" fmla="*/ 224 w 348"/>
              <a:gd name="T85" fmla="*/ 127 h 348"/>
              <a:gd name="T86" fmla="*/ 90 w 348"/>
              <a:gd name="T87" fmla="*/ 65 h 348"/>
              <a:gd name="T88" fmla="*/ 194 w 348"/>
              <a:gd name="T89" fmla="*/ 43 h 348"/>
              <a:gd name="T90" fmla="*/ 153 w 348"/>
              <a:gd name="T91" fmla="*/ 22 h 348"/>
              <a:gd name="T92" fmla="*/ 132 w 348"/>
              <a:gd name="T93" fmla="*/ 0 h 348"/>
              <a:gd name="T94" fmla="*/ 109 w 348"/>
              <a:gd name="T95" fmla="*/ 22 h 348"/>
              <a:gd name="T96" fmla="*/ 69 w 348"/>
              <a:gd name="T97" fmla="*/ 43 h 348"/>
              <a:gd name="T98" fmla="*/ 285 w 348"/>
              <a:gd name="T99" fmla="*/ 268 h 348"/>
              <a:gd name="T100" fmla="*/ 317 w 348"/>
              <a:gd name="T101" fmla="*/ 258 h 348"/>
              <a:gd name="T102" fmla="*/ 346 w 348"/>
              <a:gd name="T103" fmla="*/ 145 h 348"/>
              <a:gd name="T104" fmla="*/ 285 w 348"/>
              <a:gd name="T105" fmla="*/ 268 h 348"/>
              <a:gd name="T106" fmla="*/ 287 w 348"/>
              <a:gd name="T107" fmla="*/ 114 h 348"/>
              <a:gd name="T108" fmla="*/ 348 w 348"/>
              <a:gd name="T109" fmla="*/ 124 h 348"/>
              <a:gd name="T110" fmla="*/ 317 w 348"/>
              <a:gd name="T111" fmla="*/ 84 h 348"/>
              <a:gd name="T112" fmla="*/ 292 w 348"/>
              <a:gd name="T113" fmla="*/ 291 h 348"/>
              <a:gd name="T114" fmla="*/ 318 w 348"/>
              <a:gd name="T115" fmla="*/ 329 h 348"/>
              <a:gd name="T116" fmla="*/ 343 w 348"/>
              <a:gd name="T117" fmla="*/ 29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48" h="348">
                <a:moveTo>
                  <a:pt x="71" y="268"/>
                </a:moveTo>
                <a:cubicBezTo>
                  <a:pt x="65" y="268"/>
                  <a:pt x="61" y="273"/>
                  <a:pt x="61" y="278"/>
                </a:cubicBezTo>
                <a:cubicBezTo>
                  <a:pt x="61" y="285"/>
                  <a:pt x="65" y="289"/>
                  <a:pt x="71" y="289"/>
                </a:cubicBezTo>
                <a:cubicBezTo>
                  <a:pt x="77" y="289"/>
                  <a:pt x="81" y="285"/>
                  <a:pt x="81" y="278"/>
                </a:cubicBezTo>
                <a:cubicBezTo>
                  <a:pt x="81" y="273"/>
                  <a:pt x="77" y="268"/>
                  <a:pt x="71" y="268"/>
                </a:cubicBezTo>
                <a:close/>
                <a:moveTo>
                  <a:pt x="235" y="42"/>
                </a:moveTo>
                <a:cubicBezTo>
                  <a:pt x="214" y="42"/>
                  <a:pt x="214" y="42"/>
                  <a:pt x="214" y="42"/>
                </a:cubicBezTo>
                <a:cubicBezTo>
                  <a:pt x="214" y="64"/>
                  <a:pt x="196" y="83"/>
                  <a:pt x="174" y="83"/>
                </a:cubicBezTo>
                <a:cubicBezTo>
                  <a:pt x="91" y="83"/>
                  <a:pt x="91" y="83"/>
                  <a:pt x="91" y="83"/>
                </a:cubicBezTo>
                <a:cubicBezTo>
                  <a:pt x="69" y="83"/>
                  <a:pt x="50" y="64"/>
                  <a:pt x="50" y="42"/>
                </a:cubicBezTo>
                <a:cubicBezTo>
                  <a:pt x="30" y="42"/>
                  <a:pt x="30" y="42"/>
                  <a:pt x="30" y="42"/>
                </a:cubicBezTo>
                <a:cubicBezTo>
                  <a:pt x="13" y="42"/>
                  <a:pt x="0" y="56"/>
                  <a:pt x="0" y="73"/>
                </a:cubicBezTo>
                <a:cubicBezTo>
                  <a:pt x="0" y="319"/>
                  <a:pt x="0" y="319"/>
                  <a:pt x="0" y="319"/>
                </a:cubicBezTo>
                <a:cubicBezTo>
                  <a:pt x="0" y="336"/>
                  <a:pt x="13" y="348"/>
                  <a:pt x="30" y="348"/>
                </a:cubicBezTo>
                <a:cubicBezTo>
                  <a:pt x="234" y="348"/>
                  <a:pt x="234" y="348"/>
                  <a:pt x="234" y="348"/>
                </a:cubicBezTo>
                <a:cubicBezTo>
                  <a:pt x="251" y="348"/>
                  <a:pt x="263" y="334"/>
                  <a:pt x="263" y="319"/>
                </a:cubicBezTo>
                <a:cubicBezTo>
                  <a:pt x="263" y="73"/>
                  <a:pt x="263" y="73"/>
                  <a:pt x="263" y="73"/>
                </a:cubicBezTo>
                <a:cubicBezTo>
                  <a:pt x="266" y="56"/>
                  <a:pt x="252" y="42"/>
                  <a:pt x="235" y="42"/>
                </a:cubicBezTo>
                <a:close/>
                <a:moveTo>
                  <a:pt x="45" y="121"/>
                </a:moveTo>
                <a:cubicBezTo>
                  <a:pt x="41" y="118"/>
                  <a:pt x="41" y="111"/>
                  <a:pt x="45" y="107"/>
                </a:cubicBezTo>
                <a:cubicBezTo>
                  <a:pt x="46" y="106"/>
                  <a:pt x="49" y="105"/>
                  <a:pt x="51" y="105"/>
                </a:cubicBezTo>
                <a:cubicBezTo>
                  <a:pt x="54" y="105"/>
                  <a:pt x="57" y="106"/>
                  <a:pt x="59" y="107"/>
                </a:cubicBezTo>
                <a:cubicBezTo>
                  <a:pt x="72" y="120"/>
                  <a:pt x="72" y="120"/>
                  <a:pt x="72" y="120"/>
                </a:cubicBezTo>
                <a:cubicBezTo>
                  <a:pt x="83" y="107"/>
                  <a:pt x="83" y="107"/>
                  <a:pt x="83" y="107"/>
                </a:cubicBezTo>
                <a:cubicBezTo>
                  <a:pt x="85" y="106"/>
                  <a:pt x="88" y="105"/>
                  <a:pt x="91" y="105"/>
                </a:cubicBezTo>
                <a:cubicBezTo>
                  <a:pt x="93" y="105"/>
                  <a:pt x="96" y="106"/>
                  <a:pt x="97" y="107"/>
                </a:cubicBezTo>
                <a:cubicBezTo>
                  <a:pt x="101" y="111"/>
                  <a:pt x="101" y="118"/>
                  <a:pt x="97" y="121"/>
                </a:cubicBezTo>
                <a:cubicBezTo>
                  <a:pt x="85" y="134"/>
                  <a:pt x="85" y="134"/>
                  <a:pt x="85" y="134"/>
                </a:cubicBezTo>
                <a:cubicBezTo>
                  <a:pt x="97" y="147"/>
                  <a:pt x="97" y="147"/>
                  <a:pt x="97" y="147"/>
                </a:cubicBezTo>
                <a:cubicBezTo>
                  <a:pt x="101" y="151"/>
                  <a:pt x="101" y="157"/>
                  <a:pt x="97" y="161"/>
                </a:cubicBezTo>
                <a:cubicBezTo>
                  <a:pt x="96" y="163"/>
                  <a:pt x="93" y="164"/>
                  <a:pt x="91" y="164"/>
                </a:cubicBezTo>
                <a:cubicBezTo>
                  <a:pt x="88" y="164"/>
                  <a:pt x="85" y="163"/>
                  <a:pt x="83" y="161"/>
                </a:cubicBezTo>
                <a:cubicBezTo>
                  <a:pt x="72" y="148"/>
                  <a:pt x="72" y="148"/>
                  <a:pt x="72" y="148"/>
                </a:cubicBezTo>
                <a:cubicBezTo>
                  <a:pt x="59" y="161"/>
                  <a:pt x="59" y="161"/>
                  <a:pt x="59" y="161"/>
                </a:cubicBezTo>
                <a:cubicBezTo>
                  <a:pt x="57" y="163"/>
                  <a:pt x="54" y="164"/>
                  <a:pt x="52" y="164"/>
                </a:cubicBezTo>
                <a:cubicBezTo>
                  <a:pt x="49" y="164"/>
                  <a:pt x="47" y="163"/>
                  <a:pt x="45" y="161"/>
                </a:cubicBezTo>
                <a:cubicBezTo>
                  <a:pt x="41" y="157"/>
                  <a:pt x="41" y="151"/>
                  <a:pt x="45" y="147"/>
                </a:cubicBezTo>
                <a:cubicBezTo>
                  <a:pt x="58" y="134"/>
                  <a:pt x="58" y="134"/>
                  <a:pt x="58" y="134"/>
                </a:cubicBezTo>
                <a:lnTo>
                  <a:pt x="45" y="121"/>
                </a:lnTo>
                <a:close/>
                <a:moveTo>
                  <a:pt x="222" y="292"/>
                </a:moveTo>
                <a:cubicBezTo>
                  <a:pt x="225" y="295"/>
                  <a:pt x="225" y="302"/>
                  <a:pt x="222" y="306"/>
                </a:cubicBezTo>
                <a:cubicBezTo>
                  <a:pt x="220" y="308"/>
                  <a:pt x="218" y="308"/>
                  <a:pt x="215" y="308"/>
                </a:cubicBezTo>
                <a:cubicBezTo>
                  <a:pt x="212" y="308"/>
                  <a:pt x="210" y="308"/>
                  <a:pt x="208" y="306"/>
                </a:cubicBezTo>
                <a:cubicBezTo>
                  <a:pt x="196" y="293"/>
                  <a:pt x="196" y="293"/>
                  <a:pt x="196" y="293"/>
                </a:cubicBezTo>
                <a:cubicBezTo>
                  <a:pt x="183" y="306"/>
                  <a:pt x="183" y="306"/>
                  <a:pt x="183" y="306"/>
                </a:cubicBezTo>
                <a:cubicBezTo>
                  <a:pt x="181" y="308"/>
                  <a:pt x="179" y="308"/>
                  <a:pt x="176" y="308"/>
                </a:cubicBezTo>
                <a:cubicBezTo>
                  <a:pt x="174" y="308"/>
                  <a:pt x="171" y="308"/>
                  <a:pt x="169" y="306"/>
                </a:cubicBezTo>
                <a:cubicBezTo>
                  <a:pt x="165" y="302"/>
                  <a:pt x="165" y="295"/>
                  <a:pt x="169" y="292"/>
                </a:cubicBezTo>
                <a:cubicBezTo>
                  <a:pt x="181" y="279"/>
                  <a:pt x="181" y="279"/>
                  <a:pt x="181" y="279"/>
                </a:cubicBezTo>
                <a:cubicBezTo>
                  <a:pt x="169" y="267"/>
                  <a:pt x="169" y="267"/>
                  <a:pt x="169" y="267"/>
                </a:cubicBezTo>
                <a:cubicBezTo>
                  <a:pt x="165" y="263"/>
                  <a:pt x="165" y="256"/>
                  <a:pt x="169" y="253"/>
                </a:cubicBezTo>
                <a:cubicBezTo>
                  <a:pt x="171" y="251"/>
                  <a:pt x="173" y="250"/>
                  <a:pt x="176" y="250"/>
                </a:cubicBezTo>
                <a:cubicBezTo>
                  <a:pt x="178" y="250"/>
                  <a:pt x="181" y="251"/>
                  <a:pt x="183" y="253"/>
                </a:cubicBezTo>
                <a:cubicBezTo>
                  <a:pt x="196" y="265"/>
                  <a:pt x="196" y="265"/>
                  <a:pt x="196" y="265"/>
                </a:cubicBezTo>
                <a:cubicBezTo>
                  <a:pt x="208" y="253"/>
                  <a:pt x="208" y="253"/>
                  <a:pt x="208" y="253"/>
                </a:cubicBezTo>
                <a:cubicBezTo>
                  <a:pt x="210" y="251"/>
                  <a:pt x="212" y="250"/>
                  <a:pt x="215" y="250"/>
                </a:cubicBezTo>
                <a:cubicBezTo>
                  <a:pt x="218" y="250"/>
                  <a:pt x="220" y="251"/>
                  <a:pt x="222" y="253"/>
                </a:cubicBezTo>
                <a:cubicBezTo>
                  <a:pt x="225" y="256"/>
                  <a:pt x="225" y="263"/>
                  <a:pt x="222" y="267"/>
                </a:cubicBezTo>
                <a:cubicBezTo>
                  <a:pt x="210" y="279"/>
                  <a:pt x="210" y="279"/>
                  <a:pt x="210" y="279"/>
                </a:cubicBezTo>
                <a:lnTo>
                  <a:pt x="222" y="292"/>
                </a:lnTo>
                <a:close/>
                <a:moveTo>
                  <a:pt x="222" y="141"/>
                </a:moveTo>
                <a:cubicBezTo>
                  <a:pt x="220" y="143"/>
                  <a:pt x="218" y="144"/>
                  <a:pt x="215" y="144"/>
                </a:cubicBezTo>
                <a:cubicBezTo>
                  <a:pt x="212" y="144"/>
                  <a:pt x="210" y="143"/>
                  <a:pt x="208" y="141"/>
                </a:cubicBezTo>
                <a:cubicBezTo>
                  <a:pt x="205" y="138"/>
                  <a:pt x="205" y="138"/>
                  <a:pt x="205" y="138"/>
                </a:cubicBezTo>
                <a:cubicBezTo>
                  <a:pt x="205" y="175"/>
                  <a:pt x="205" y="175"/>
                  <a:pt x="205" y="175"/>
                </a:cubicBezTo>
                <a:cubicBezTo>
                  <a:pt x="205" y="192"/>
                  <a:pt x="191" y="205"/>
                  <a:pt x="175" y="205"/>
                </a:cubicBezTo>
                <a:cubicBezTo>
                  <a:pt x="92" y="205"/>
                  <a:pt x="92" y="205"/>
                  <a:pt x="92" y="205"/>
                </a:cubicBezTo>
                <a:cubicBezTo>
                  <a:pt x="86" y="205"/>
                  <a:pt x="82" y="209"/>
                  <a:pt x="82" y="216"/>
                </a:cubicBezTo>
                <a:cubicBezTo>
                  <a:pt x="82" y="249"/>
                  <a:pt x="82" y="249"/>
                  <a:pt x="82" y="249"/>
                </a:cubicBezTo>
                <a:cubicBezTo>
                  <a:pt x="93" y="254"/>
                  <a:pt x="102" y="264"/>
                  <a:pt x="102" y="278"/>
                </a:cubicBezTo>
                <a:cubicBezTo>
                  <a:pt x="102" y="295"/>
                  <a:pt x="88" y="308"/>
                  <a:pt x="72" y="308"/>
                </a:cubicBezTo>
                <a:cubicBezTo>
                  <a:pt x="56" y="308"/>
                  <a:pt x="42" y="295"/>
                  <a:pt x="42" y="278"/>
                </a:cubicBezTo>
                <a:cubicBezTo>
                  <a:pt x="42" y="265"/>
                  <a:pt x="50" y="254"/>
                  <a:pt x="63" y="249"/>
                </a:cubicBezTo>
                <a:cubicBezTo>
                  <a:pt x="63" y="216"/>
                  <a:pt x="63" y="216"/>
                  <a:pt x="63" y="216"/>
                </a:cubicBezTo>
                <a:cubicBezTo>
                  <a:pt x="63" y="198"/>
                  <a:pt x="77" y="185"/>
                  <a:pt x="93" y="185"/>
                </a:cubicBezTo>
                <a:cubicBezTo>
                  <a:pt x="176" y="185"/>
                  <a:pt x="176" y="185"/>
                  <a:pt x="176" y="185"/>
                </a:cubicBezTo>
                <a:cubicBezTo>
                  <a:pt x="181" y="185"/>
                  <a:pt x="186" y="180"/>
                  <a:pt x="186" y="175"/>
                </a:cubicBezTo>
                <a:cubicBezTo>
                  <a:pt x="186" y="138"/>
                  <a:pt x="186" y="138"/>
                  <a:pt x="186" y="138"/>
                </a:cubicBezTo>
                <a:cubicBezTo>
                  <a:pt x="183" y="141"/>
                  <a:pt x="183" y="141"/>
                  <a:pt x="183" y="141"/>
                </a:cubicBezTo>
                <a:cubicBezTo>
                  <a:pt x="181" y="143"/>
                  <a:pt x="179" y="144"/>
                  <a:pt x="176" y="144"/>
                </a:cubicBezTo>
                <a:cubicBezTo>
                  <a:pt x="174" y="144"/>
                  <a:pt x="171" y="143"/>
                  <a:pt x="169" y="141"/>
                </a:cubicBezTo>
                <a:cubicBezTo>
                  <a:pt x="165" y="138"/>
                  <a:pt x="165" y="130"/>
                  <a:pt x="169" y="127"/>
                </a:cubicBezTo>
                <a:cubicBezTo>
                  <a:pt x="189" y="106"/>
                  <a:pt x="189" y="106"/>
                  <a:pt x="189" y="106"/>
                </a:cubicBezTo>
                <a:cubicBezTo>
                  <a:pt x="191" y="104"/>
                  <a:pt x="194" y="103"/>
                  <a:pt x="196" y="103"/>
                </a:cubicBezTo>
                <a:cubicBezTo>
                  <a:pt x="199" y="103"/>
                  <a:pt x="201" y="104"/>
                  <a:pt x="203" y="106"/>
                </a:cubicBezTo>
                <a:cubicBezTo>
                  <a:pt x="224" y="127"/>
                  <a:pt x="224" y="127"/>
                  <a:pt x="224" y="127"/>
                </a:cubicBezTo>
                <a:cubicBezTo>
                  <a:pt x="225" y="130"/>
                  <a:pt x="225" y="138"/>
                  <a:pt x="222" y="141"/>
                </a:cubicBezTo>
                <a:close/>
                <a:moveTo>
                  <a:pt x="90" y="65"/>
                </a:moveTo>
                <a:cubicBezTo>
                  <a:pt x="173" y="65"/>
                  <a:pt x="173" y="65"/>
                  <a:pt x="173" y="65"/>
                </a:cubicBezTo>
                <a:cubicBezTo>
                  <a:pt x="184" y="65"/>
                  <a:pt x="194" y="55"/>
                  <a:pt x="194" y="43"/>
                </a:cubicBezTo>
                <a:cubicBezTo>
                  <a:pt x="194" y="32"/>
                  <a:pt x="184" y="22"/>
                  <a:pt x="173" y="22"/>
                </a:cubicBezTo>
                <a:cubicBezTo>
                  <a:pt x="153" y="22"/>
                  <a:pt x="153" y="22"/>
                  <a:pt x="153" y="22"/>
                </a:cubicBezTo>
                <a:cubicBezTo>
                  <a:pt x="151" y="15"/>
                  <a:pt x="151" y="15"/>
                  <a:pt x="151" y="15"/>
                </a:cubicBezTo>
                <a:cubicBezTo>
                  <a:pt x="148" y="7"/>
                  <a:pt x="141" y="0"/>
                  <a:pt x="132" y="0"/>
                </a:cubicBezTo>
                <a:cubicBezTo>
                  <a:pt x="123" y="0"/>
                  <a:pt x="115" y="7"/>
                  <a:pt x="111" y="15"/>
                </a:cubicBezTo>
                <a:cubicBezTo>
                  <a:pt x="109" y="22"/>
                  <a:pt x="109" y="22"/>
                  <a:pt x="109" y="22"/>
                </a:cubicBezTo>
                <a:cubicBezTo>
                  <a:pt x="90" y="22"/>
                  <a:pt x="90" y="22"/>
                  <a:pt x="90" y="22"/>
                </a:cubicBezTo>
                <a:cubicBezTo>
                  <a:pt x="78" y="22"/>
                  <a:pt x="69" y="32"/>
                  <a:pt x="69" y="43"/>
                </a:cubicBezTo>
                <a:cubicBezTo>
                  <a:pt x="69" y="55"/>
                  <a:pt x="78" y="65"/>
                  <a:pt x="90" y="65"/>
                </a:cubicBezTo>
                <a:close/>
                <a:moveTo>
                  <a:pt x="285" y="268"/>
                </a:moveTo>
                <a:cubicBezTo>
                  <a:pt x="286" y="268"/>
                  <a:pt x="286" y="268"/>
                  <a:pt x="286" y="268"/>
                </a:cubicBezTo>
                <a:cubicBezTo>
                  <a:pt x="294" y="262"/>
                  <a:pt x="305" y="258"/>
                  <a:pt x="317" y="258"/>
                </a:cubicBezTo>
                <a:cubicBezTo>
                  <a:pt x="328" y="258"/>
                  <a:pt x="338" y="262"/>
                  <a:pt x="346" y="268"/>
                </a:cubicBezTo>
                <a:cubicBezTo>
                  <a:pt x="346" y="145"/>
                  <a:pt x="346" y="145"/>
                  <a:pt x="346" y="145"/>
                </a:cubicBezTo>
                <a:cubicBezTo>
                  <a:pt x="285" y="145"/>
                  <a:pt x="285" y="145"/>
                  <a:pt x="285" y="145"/>
                </a:cubicBezTo>
                <a:lnTo>
                  <a:pt x="285" y="268"/>
                </a:lnTo>
                <a:close/>
                <a:moveTo>
                  <a:pt x="317" y="84"/>
                </a:moveTo>
                <a:cubicBezTo>
                  <a:pt x="300" y="84"/>
                  <a:pt x="287" y="97"/>
                  <a:pt x="287" y="114"/>
                </a:cubicBezTo>
                <a:cubicBezTo>
                  <a:pt x="287" y="124"/>
                  <a:pt x="287" y="124"/>
                  <a:pt x="287" y="124"/>
                </a:cubicBezTo>
                <a:cubicBezTo>
                  <a:pt x="348" y="124"/>
                  <a:pt x="348" y="124"/>
                  <a:pt x="348" y="124"/>
                </a:cubicBezTo>
                <a:cubicBezTo>
                  <a:pt x="348" y="114"/>
                  <a:pt x="348" y="114"/>
                  <a:pt x="348" y="114"/>
                </a:cubicBezTo>
                <a:cubicBezTo>
                  <a:pt x="347" y="97"/>
                  <a:pt x="333" y="84"/>
                  <a:pt x="317" y="84"/>
                </a:cubicBezTo>
                <a:close/>
                <a:moveTo>
                  <a:pt x="318" y="278"/>
                </a:moveTo>
                <a:cubicBezTo>
                  <a:pt x="307" y="278"/>
                  <a:pt x="297" y="284"/>
                  <a:pt x="292" y="291"/>
                </a:cubicBezTo>
                <a:cubicBezTo>
                  <a:pt x="308" y="324"/>
                  <a:pt x="308" y="324"/>
                  <a:pt x="308" y="324"/>
                </a:cubicBezTo>
                <a:cubicBezTo>
                  <a:pt x="309" y="327"/>
                  <a:pt x="314" y="329"/>
                  <a:pt x="318" y="329"/>
                </a:cubicBezTo>
                <a:cubicBezTo>
                  <a:pt x="320" y="329"/>
                  <a:pt x="324" y="327"/>
                  <a:pt x="327" y="324"/>
                </a:cubicBezTo>
                <a:cubicBezTo>
                  <a:pt x="343" y="291"/>
                  <a:pt x="343" y="291"/>
                  <a:pt x="343" y="291"/>
                </a:cubicBezTo>
                <a:cubicBezTo>
                  <a:pt x="337" y="283"/>
                  <a:pt x="328" y="278"/>
                  <a:pt x="318" y="2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62" name="Freeform 25">
            <a:extLst>
              <a:ext uri="{FF2B5EF4-FFF2-40B4-BE49-F238E27FC236}">
                <a16:creationId xmlns:a16="http://schemas.microsoft.com/office/drawing/2014/main" id="{BDB66F40-D505-2C48-924F-E9DF6ADA757A}"/>
              </a:ext>
            </a:extLst>
          </p:cNvPr>
          <p:cNvSpPr>
            <a:spLocks noEditPoints="1"/>
          </p:cNvSpPr>
          <p:nvPr/>
        </p:nvSpPr>
        <p:spPr bwMode="auto">
          <a:xfrm>
            <a:off x="11180900" y="3016982"/>
            <a:ext cx="259411" cy="259411"/>
          </a:xfrm>
          <a:custGeom>
            <a:avLst/>
            <a:gdLst>
              <a:gd name="T0" fmla="*/ 221 w 348"/>
              <a:gd name="T1" fmla="*/ 162 h 348"/>
              <a:gd name="T2" fmla="*/ 134 w 348"/>
              <a:gd name="T3" fmla="*/ 223 h 348"/>
              <a:gd name="T4" fmla="*/ 44 w 348"/>
              <a:gd name="T5" fmla="*/ 132 h 348"/>
              <a:gd name="T6" fmla="*/ 134 w 348"/>
              <a:gd name="T7" fmla="*/ 41 h 348"/>
              <a:gd name="T8" fmla="*/ 221 w 348"/>
              <a:gd name="T9" fmla="*/ 102 h 348"/>
              <a:gd name="T10" fmla="*/ 244 w 348"/>
              <a:gd name="T11" fmla="*/ 102 h 348"/>
              <a:gd name="T12" fmla="*/ 258 w 348"/>
              <a:gd name="T13" fmla="*/ 88 h 348"/>
              <a:gd name="T14" fmla="*/ 134 w 348"/>
              <a:gd name="T15" fmla="*/ 0 h 348"/>
              <a:gd name="T16" fmla="*/ 0 w 348"/>
              <a:gd name="T17" fmla="*/ 132 h 348"/>
              <a:gd name="T18" fmla="*/ 134 w 348"/>
              <a:gd name="T19" fmla="*/ 264 h 348"/>
              <a:gd name="T20" fmla="*/ 258 w 348"/>
              <a:gd name="T21" fmla="*/ 176 h 348"/>
              <a:gd name="T22" fmla="*/ 244 w 348"/>
              <a:gd name="T23" fmla="*/ 162 h 348"/>
              <a:gd name="T24" fmla="*/ 221 w 348"/>
              <a:gd name="T25" fmla="*/ 162 h 348"/>
              <a:gd name="T26" fmla="*/ 327 w 348"/>
              <a:gd name="T27" fmla="*/ 131 h 348"/>
              <a:gd name="T28" fmla="*/ 346 w 348"/>
              <a:gd name="T29" fmla="*/ 96 h 348"/>
              <a:gd name="T30" fmla="*/ 345 w 348"/>
              <a:gd name="T31" fmla="*/ 84 h 348"/>
              <a:gd name="T32" fmla="*/ 337 w 348"/>
              <a:gd name="T33" fmla="*/ 80 h 348"/>
              <a:gd name="T34" fmla="*/ 334 w 348"/>
              <a:gd name="T35" fmla="*/ 80 h 348"/>
              <a:gd name="T36" fmla="*/ 273 w 348"/>
              <a:gd name="T37" fmla="*/ 101 h 348"/>
              <a:gd name="T38" fmla="*/ 269 w 348"/>
              <a:gd name="T39" fmla="*/ 103 h 348"/>
              <a:gd name="T40" fmla="*/ 252 w 348"/>
              <a:gd name="T41" fmla="*/ 121 h 348"/>
              <a:gd name="T42" fmla="*/ 134 w 348"/>
              <a:gd name="T43" fmla="*/ 121 h 348"/>
              <a:gd name="T44" fmla="*/ 124 w 348"/>
              <a:gd name="T45" fmla="*/ 131 h 348"/>
              <a:gd name="T46" fmla="*/ 134 w 348"/>
              <a:gd name="T47" fmla="*/ 142 h 348"/>
              <a:gd name="T48" fmla="*/ 252 w 348"/>
              <a:gd name="T49" fmla="*/ 142 h 348"/>
              <a:gd name="T50" fmla="*/ 269 w 348"/>
              <a:gd name="T51" fmla="*/ 159 h 348"/>
              <a:gd name="T52" fmla="*/ 273 w 348"/>
              <a:gd name="T53" fmla="*/ 161 h 348"/>
              <a:gd name="T54" fmla="*/ 334 w 348"/>
              <a:gd name="T55" fmla="*/ 182 h 348"/>
              <a:gd name="T56" fmla="*/ 337 w 348"/>
              <a:gd name="T57" fmla="*/ 182 h 348"/>
              <a:gd name="T58" fmla="*/ 345 w 348"/>
              <a:gd name="T59" fmla="*/ 179 h 348"/>
              <a:gd name="T60" fmla="*/ 346 w 348"/>
              <a:gd name="T61" fmla="*/ 167 h 348"/>
              <a:gd name="T62" fmla="*/ 327 w 348"/>
              <a:gd name="T63" fmla="*/ 131 h 348"/>
              <a:gd name="T64" fmla="*/ 216 w 348"/>
              <a:gd name="T65" fmla="*/ 307 h 348"/>
              <a:gd name="T66" fmla="*/ 203 w 348"/>
              <a:gd name="T67" fmla="*/ 307 h 348"/>
              <a:gd name="T68" fmla="*/ 193 w 348"/>
              <a:gd name="T69" fmla="*/ 274 h 348"/>
              <a:gd name="T70" fmla="*/ 134 w 348"/>
              <a:gd name="T71" fmla="*/ 286 h 348"/>
              <a:gd name="T72" fmla="*/ 77 w 348"/>
              <a:gd name="T73" fmla="*/ 274 h 348"/>
              <a:gd name="T74" fmla="*/ 66 w 348"/>
              <a:gd name="T75" fmla="*/ 307 h 348"/>
              <a:gd name="T76" fmla="*/ 53 w 348"/>
              <a:gd name="T77" fmla="*/ 307 h 348"/>
              <a:gd name="T78" fmla="*/ 23 w 348"/>
              <a:gd name="T79" fmla="*/ 337 h 348"/>
              <a:gd name="T80" fmla="*/ 34 w 348"/>
              <a:gd name="T81" fmla="*/ 348 h 348"/>
              <a:gd name="T82" fmla="*/ 238 w 348"/>
              <a:gd name="T83" fmla="*/ 348 h 348"/>
              <a:gd name="T84" fmla="*/ 246 w 348"/>
              <a:gd name="T85" fmla="*/ 337 h 348"/>
              <a:gd name="T86" fmla="*/ 216 w 348"/>
              <a:gd name="T87" fmla="*/ 307 h 348"/>
              <a:gd name="T88" fmla="*/ 133 w 348"/>
              <a:gd name="T89" fmla="*/ 101 h 348"/>
              <a:gd name="T90" fmla="*/ 198 w 348"/>
              <a:gd name="T91" fmla="*/ 101 h 348"/>
              <a:gd name="T92" fmla="*/ 133 w 348"/>
              <a:gd name="T93" fmla="*/ 61 h 348"/>
              <a:gd name="T94" fmla="*/ 61 w 348"/>
              <a:gd name="T95" fmla="*/ 132 h 348"/>
              <a:gd name="T96" fmla="*/ 133 w 348"/>
              <a:gd name="T97" fmla="*/ 203 h 348"/>
              <a:gd name="T98" fmla="*/ 198 w 348"/>
              <a:gd name="T99" fmla="*/ 163 h 348"/>
              <a:gd name="T100" fmla="*/ 133 w 348"/>
              <a:gd name="T101" fmla="*/ 163 h 348"/>
              <a:gd name="T102" fmla="*/ 103 w 348"/>
              <a:gd name="T103" fmla="*/ 133 h 348"/>
              <a:gd name="T104" fmla="*/ 133 w 348"/>
              <a:gd name="T105" fmla="*/ 10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48" h="348">
                <a:moveTo>
                  <a:pt x="221" y="162"/>
                </a:moveTo>
                <a:cubicBezTo>
                  <a:pt x="208" y="198"/>
                  <a:pt x="174" y="223"/>
                  <a:pt x="134" y="223"/>
                </a:cubicBezTo>
                <a:cubicBezTo>
                  <a:pt x="84" y="223"/>
                  <a:pt x="44" y="182"/>
                  <a:pt x="44" y="132"/>
                </a:cubicBezTo>
                <a:cubicBezTo>
                  <a:pt x="44" y="82"/>
                  <a:pt x="85" y="41"/>
                  <a:pt x="134" y="41"/>
                </a:cubicBezTo>
                <a:cubicBezTo>
                  <a:pt x="174" y="41"/>
                  <a:pt x="208" y="66"/>
                  <a:pt x="221" y="102"/>
                </a:cubicBezTo>
                <a:cubicBezTo>
                  <a:pt x="244" y="102"/>
                  <a:pt x="244" y="102"/>
                  <a:pt x="244" y="102"/>
                </a:cubicBezTo>
                <a:cubicBezTo>
                  <a:pt x="248" y="97"/>
                  <a:pt x="254" y="91"/>
                  <a:pt x="258" y="88"/>
                </a:cubicBezTo>
                <a:cubicBezTo>
                  <a:pt x="240" y="37"/>
                  <a:pt x="192" y="0"/>
                  <a:pt x="134" y="0"/>
                </a:cubicBezTo>
                <a:cubicBezTo>
                  <a:pt x="60" y="0"/>
                  <a:pt x="0" y="59"/>
                  <a:pt x="0" y="132"/>
                </a:cubicBezTo>
                <a:cubicBezTo>
                  <a:pt x="0" y="205"/>
                  <a:pt x="60" y="264"/>
                  <a:pt x="134" y="264"/>
                </a:cubicBezTo>
                <a:cubicBezTo>
                  <a:pt x="190" y="264"/>
                  <a:pt x="240" y="227"/>
                  <a:pt x="258" y="176"/>
                </a:cubicBezTo>
                <a:cubicBezTo>
                  <a:pt x="254" y="172"/>
                  <a:pt x="248" y="166"/>
                  <a:pt x="244" y="162"/>
                </a:cubicBezTo>
                <a:lnTo>
                  <a:pt x="221" y="162"/>
                </a:lnTo>
                <a:close/>
                <a:moveTo>
                  <a:pt x="327" y="131"/>
                </a:moveTo>
                <a:cubicBezTo>
                  <a:pt x="346" y="96"/>
                  <a:pt x="346" y="96"/>
                  <a:pt x="346" y="96"/>
                </a:cubicBezTo>
                <a:cubicBezTo>
                  <a:pt x="348" y="91"/>
                  <a:pt x="346" y="87"/>
                  <a:pt x="345" y="84"/>
                </a:cubicBezTo>
                <a:cubicBezTo>
                  <a:pt x="342" y="81"/>
                  <a:pt x="339" y="80"/>
                  <a:pt x="337" y="80"/>
                </a:cubicBezTo>
                <a:cubicBezTo>
                  <a:pt x="336" y="80"/>
                  <a:pt x="335" y="80"/>
                  <a:pt x="334" y="80"/>
                </a:cubicBezTo>
                <a:cubicBezTo>
                  <a:pt x="273" y="101"/>
                  <a:pt x="273" y="101"/>
                  <a:pt x="273" y="101"/>
                </a:cubicBezTo>
                <a:cubicBezTo>
                  <a:pt x="272" y="101"/>
                  <a:pt x="271" y="102"/>
                  <a:pt x="269" y="103"/>
                </a:cubicBezTo>
                <a:cubicBezTo>
                  <a:pt x="252" y="121"/>
                  <a:pt x="252" y="121"/>
                  <a:pt x="252" y="121"/>
                </a:cubicBezTo>
                <a:cubicBezTo>
                  <a:pt x="134" y="121"/>
                  <a:pt x="134" y="121"/>
                  <a:pt x="134" y="121"/>
                </a:cubicBezTo>
                <a:cubicBezTo>
                  <a:pt x="128" y="121"/>
                  <a:pt x="124" y="125"/>
                  <a:pt x="124" y="131"/>
                </a:cubicBezTo>
                <a:cubicBezTo>
                  <a:pt x="124" y="137"/>
                  <a:pt x="128" y="142"/>
                  <a:pt x="134" y="142"/>
                </a:cubicBezTo>
                <a:cubicBezTo>
                  <a:pt x="252" y="142"/>
                  <a:pt x="252" y="142"/>
                  <a:pt x="252" y="142"/>
                </a:cubicBezTo>
                <a:cubicBezTo>
                  <a:pt x="269" y="159"/>
                  <a:pt x="269" y="159"/>
                  <a:pt x="269" y="159"/>
                </a:cubicBezTo>
                <a:cubicBezTo>
                  <a:pt x="271" y="160"/>
                  <a:pt x="272" y="161"/>
                  <a:pt x="273" y="161"/>
                </a:cubicBezTo>
                <a:cubicBezTo>
                  <a:pt x="334" y="182"/>
                  <a:pt x="334" y="182"/>
                  <a:pt x="334" y="182"/>
                </a:cubicBezTo>
                <a:cubicBezTo>
                  <a:pt x="335" y="182"/>
                  <a:pt x="336" y="182"/>
                  <a:pt x="337" y="182"/>
                </a:cubicBezTo>
                <a:cubicBezTo>
                  <a:pt x="340" y="182"/>
                  <a:pt x="343" y="181"/>
                  <a:pt x="345" y="179"/>
                </a:cubicBezTo>
                <a:cubicBezTo>
                  <a:pt x="346" y="175"/>
                  <a:pt x="348" y="171"/>
                  <a:pt x="346" y="167"/>
                </a:cubicBezTo>
                <a:lnTo>
                  <a:pt x="327" y="131"/>
                </a:lnTo>
                <a:close/>
                <a:moveTo>
                  <a:pt x="216" y="307"/>
                </a:moveTo>
                <a:cubicBezTo>
                  <a:pt x="203" y="307"/>
                  <a:pt x="203" y="307"/>
                  <a:pt x="203" y="307"/>
                </a:cubicBezTo>
                <a:cubicBezTo>
                  <a:pt x="193" y="274"/>
                  <a:pt x="193" y="274"/>
                  <a:pt x="193" y="274"/>
                </a:cubicBezTo>
                <a:cubicBezTo>
                  <a:pt x="175" y="281"/>
                  <a:pt x="156" y="286"/>
                  <a:pt x="134" y="286"/>
                </a:cubicBezTo>
                <a:cubicBezTo>
                  <a:pt x="114" y="286"/>
                  <a:pt x="94" y="281"/>
                  <a:pt x="77" y="274"/>
                </a:cubicBezTo>
                <a:cubicBezTo>
                  <a:pt x="66" y="307"/>
                  <a:pt x="66" y="307"/>
                  <a:pt x="66" y="307"/>
                </a:cubicBezTo>
                <a:cubicBezTo>
                  <a:pt x="53" y="307"/>
                  <a:pt x="53" y="307"/>
                  <a:pt x="53" y="307"/>
                </a:cubicBezTo>
                <a:cubicBezTo>
                  <a:pt x="36" y="307"/>
                  <a:pt x="23" y="321"/>
                  <a:pt x="23" y="337"/>
                </a:cubicBezTo>
                <a:cubicBezTo>
                  <a:pt x="23" y="343"/>
                  <a:pt x="27" y="348"/>
                  <a:pt x="34" y="348"/>
                </a:cubicBezTo>
                <a:cubicBezTo>
                  <a:pt x="238" y="348"/>
                  <a:pt x="238" y="348"/>
                  <a:pt x="238" y="348"/>
                </a:cubicBezTo>
                <a:cubicBezTo>
                  <a:pt x="241" y="347"/>
                  <a:pt x="246" y="343"/>
                  <a:pt x="246" y="337"/>
                </a:cubicBezTo>
                <a:cubicBezTo>
                  <a:pt x="246" y="320"/>
                  <a:pt x="232" y="307"/>
                  <a:pt x="216" y="307"/>
                </a:cubicBezTo>
                <a:close/>
                <a:moveTo>
                  <a:pt x="133" y="101"/>
                </a:moveTo>
                <a:cubicBezTo>
                  <a:pt x="198" y="101"/>
                  <a:pt x="198" y="101"/>
                  <a:pt x="198" y="101"/>
                </a:cubicBezTo>
                <a:cubicBezTo>
                  <a:pt x="185" y="77"/>
                  <a:pt x="161" y="61"/>
                  <a:pt x="133" y="61"/>
                </a:cubicBezTo>
                <a:cubicBezTo>
                  <a:pt x="94" y="61"/>
                  <a:pt x="61" y="93"/>
                  <a:pt x="61" y="132"/>
                </a:cubicBezTo>
                <a:cubicBezTo>
                  <a:pt x="61" y="171"/>
                  <a:pt x="94" y="203"/>
                  <a:pt x="133" y="203"/>
                </a:cubicBezTo>
                <a:cubicBezTo>
                  <a:pt x="162" y="203"/>
                  <a:pt x="187" y="188"/>
                  <a:pt x="198" y="163"/>
                </a:cubicBezTo>
                <a:cubicBezTo>
                  <a:pt x="133" y="163"/>
                  <a:pt x="133" y="163"/>
                  <a:pt x="133" y="163"/>
                </a:cubicBezTo>
                <a:cubicBezTo>
                  <a:pt x="115" y="163"/>
                  <a:pt x="103" y="149"/>
                  <a:pt x="103" y="133"/>
                </a:cubicBezTo>
                <a:cubicBezTo>
                  <a:pt x="101" y="115"/>
                  <a:pt x="115" y="101"/>
                  <a:pt x="133" y="10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63" name="Freeform 31">
            <a:extLst>
              <a:ext uri="{FF2B5EF4-FFF2-40B4-BE49-F238E27FC236}">
                <a16:creationId xmlns:a16="http://schemas.microsoft.com/office/drawing/2014/main" id="{444E361C-A828-D779-8B40-46DE999BB2F6}"/>
              </a:ext>
            </a:extLst>
          </p:cNvPr>
          <p:cNvSpPr>
            <a:spLocks noEditPoints="1"/>
          </p:cNvSpPr>
          <p:nvPr/>
        </p:nvSpPr>
        <p:spPr bwMode="auto">
          <a:xfrm>
            <a:off x="9011312" y="1378144"/>
            <a:ext cx="229594" cy="259411"/>
          </a:xfrm>
          <a:custGeom>
            <a:avLst/>
            <a:gdLst>
              <a:gd name="T0" fmla="*/ 153 w 308"/>
              <a:gd name="T1" fmla="*/ 165 h 348"/>
              <a:gd name="T2" fmla="*/ 101 w 308"/>
              <a:gd name="T3" fmla="*/ 216 h 348"/>
              <a:gd name="T4" fmla="*/ 101 w 308"/>
              <a:gd name="T5" fmla="*/ 226 h 348"/>
              <a:gd name="T6" fmla="*/ 204 w 308"/>
              <a:gd name="T7" fmla="*/ 226 h 348"/>
              <a:gd name="T8" fmla="*/ 204 w 308"/>
              <a:gd name="T9" fmla="*/ 216 h 348"/>
              <a:gd name="T10" fmla="*/ 153 w 308"/>
              <a:gd name="T11" fmla="*/ 165 h 348"/>
              <a:gd name="T12" fmla="*/ 153 w 308"/>
              <a:gd name="T13" fmla="*/ 145 h 348"/>
              <a:gd name="T14" fmla="*/ 174 w 308"/>
              <a:gd name="T15" fmla="*/ 125 h 348"/>
              <a:gd name="T16" fmla="*/ 153 w 308"/>
              <a:gd name="T17" fmla="*/ 103 h 348"/>
              <a:gd name="T18" fmla="*/ 132 w 308"/>
              <a:gd name="T19" fmla="*/ 125 h 348"/>
              <a:gd name="T20" fmla="*/ 153 w 308"/>
              <a:gd name="T21" fmla="*/ 145 h 348"/>
              <a:gd name="T22" fmla="*/ 304 w 308"/>
              <a:gd name="T23" fmla="*/ 23 h 348"/>
              <a:gd name="T24" fmla="*/ 296 w 308"/>
              <a:gd name="T25" fmla="*/ 21 h 348"/>
              <a:gd name="T26" fmla="*/ 294 w 308"/>
              <a:gd name="T27" fmla="*/ 22 h 348"/>
              <a:gd name="T28" fmla="*/ 249 w 308"/>
              <a:gd name="T29" fmla="*/ 28 h 348"/>
              <a:gd name="T30" fmla="*/ 158 w 308"/>
              <a:gd name="T31" fmla="*/ 2 h 348"/>
              <a:gd name="T32" fmla="*/ 153 w 308"/>
              <a:gd name="T33" fmla="*/ 0 h 348"/>
              <a:gd name="T34" fmla="*/ 148 w 308"/>
              <a:gd name="T35" fmla="*/ 2 h 348"/>
              <a:gd name="T36" fmla="*/ 57 w 308"/>
              <a:gd name="T37" fmla="*/ 28 h 348"/>
              <a:gd name="T38" fmla="*/ 13 w 308"/>
              <a:gd name="T39" fmla="*/ 22 h 348"/>
              <a:gd name="T40" fmla="*/ 9 w 308"/>
              <a:gd name="T41" fmla="*/ 21 h 348"/>
              <a:gd name="T42" fmla="*/ 3 w 308"/>
              <a:gd name="T43" fmla="*/ 23 h 348"/>
              <a:gd name="T44" fmla="*/ 0 w 308"/>
              <a:gd name="T45" fmla="*/ 31 h 348"/>
              <a:gd name="T46" fmla="*/ 0 w 308"/>
              <a:gd name="T47" fmla="*/ 149 h 348"/>
              <a:gd name="T48" fmla="*/ 151 w 308"/>
              <a:gd name="T49" fmla="*/ 348 h 348"/>
              <a:gd name="T50" fmla="*/ 156 w 308"/>
              <a:gd name="T51" fmla="*/ 348 h 348"/>
              <a:gd name="T52" fmla="*/ 308 w 308"/>
              <a:gd name="T53" fmla="*/ 149 h 348"/>
              <a:gd name="T54" fmla="*/ 308 w 308"/>
              <a:gd name="T55" fmla="*/ 31 h 348"/>
              <a:gd name="T56" fmla="*/ 304 w 308"/>
              <a:gd name="T57" fmla="*/ 23 h 348"/>
              <a:gd name="T58" fmla="*/ 225 w 308"/>
              <a:gd name="T59" fmla="*/ 237 h 348"/>
              <a:gd name="T60" fmla="*/ 214 w 308"/>
              <a:gd name="T61" fmla="*/ 247 h 348"/>
              <a:gd name="T62" fmla="*/ 91 w 308"/>
              <a:gd name="T63" fmla="*/ 247 h 348"/>
              <a:gd name="T64" fmla="*/ 80 w 308"/>
              <a:gd name="T65" fmla="*/ 237 h 348"/>
              <a:gd name="T66" fmla="*/ 80 w 308"/>
              <a:gd name="T67" fmla="*/ 215 h 348"/>
              <a:gd name="T68" fmla="*/ 122 w 308"/>
              <a:gd name="T69" fmla="*/ 150 h 348"/>
              <a:gd name="T70" fmla="*/ 112 w 308"/>
              <a:gd name="T71" fmla="*/ 123 h 348"/>
              <a:gd name="T72" fmla="*/ 153 w 308"/>
              <a:gd name="T73" fmla="*/ 82 h 348"/>
              <a:gd name="T74" fmla="*/ 194 w 308"/>
              <a:gd name="T75" fmla="*/ 123 h 348"/>
              <a:gd name="T76" fmla="*/ 183 w 308"/>
              <a:gd name="T77" fmla="*/ 150 h 348"/>
              <a:gd name="T78" fmla="*/ 225 w 308"/>
              <a:gd name="T79" fmla="*/ 215 h 348"/>
              <a:gd name="T80" fmla="*/ 225 w 308"/>
              <a:gd name="T81" fmla="*/ 23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08" h="348">
                <a:moveTo>
                  <a:pt x="153" y="165"/>
                </a:moveTo>
                <a:cubicBezTo>
                  <a:pt x="125" y="165"/>
                  <a:pt x="101" y="188"/>
                  <a:pt x="101" y="216"/>
                </a:cubicBezTo>
                <a:cubicBezTo>
                  <a:pt x="101" y="226"/>
                  <a:pt x="101" y="226"/>
                  <a:pt x="101" y="226"/>
                </a:cubicBezTo>
                <a:cubicBezTo>
                  <a:pt x="204" y="226"/>
                  <a:pt x="204" y="226"/>
                  <a:pt x="204" y="226"/>
                </a:cubicBezTo>
                <a:cubicBezTo>
                  <a:pt x="204" y="216"/>
                  <a:pt x="204" y="216"/>
                  <a:pt x="204" y="216"/>
                </a:cubicBezTo>
                <a:cubicBezTo>
                  <a:pt x="204" y="188"/>
                  <a:pt x="181" y="165"/>
                  <a:pt x="153" y="165"/>
                </a:cubicBezTo>
                <a:close/>
                <a:moveTo>
                  <a:pt x="153" y="145"/>
                </a:moveTo>
                <a:cubicBezTo>
                  <a:pt x="164" y="145"/>
                  <a:pt x="174" y="136"/>
                  <a:pt x="174" y="125"/>
                </a:cubicBezTo>
                <a:cubicBezTo>
                  <a:pt x="174" y="113"/>
                  <a:pt x="164" y="103"/>
                  <a:pt x="153" y="103"/>
                </a:cubicBezTo>
                <a:cubicBezTo>
                  <a:pt x="141" y="103"/>
                  <a:pt x="132" y="113"/>
                  <a:pt x="132" y="125"/>
                </a:cubicBezTo>
                <a:cubicBezTo>
                  <a:pt x="132" y="136"/>
                  <a:pt x="141" y="145"/>
                  <a:pt x="153" y="145"/>
                </a:cubicBezTo>
                <a:close/>
                <a:moveTo>
                  <a:pt x="304" y="23"/>
                </a:moveTo>
                <a:cubicBezTo>
                  <a:pt x="301" y="22"/>
                  <a:pt x="298" y="21"/>
                  <a:pt x="296" y="21"/>
                </a:cubicBezTo>
                <a:cubicBezTo>
                  <a:pt x="295" y="21"/>
                  <a:pt x="294" y="22"/>
                  <a:pt x="294" y="22"/>
                </a:cubicBezTo>
                <a:cubicBezTo>
                  <a:pt x="278" y="26"/>
                  <a:pt x="263" y="28"/>
                  <a:pt x="249" y="28"/>
                </a:cubicBezTo>
                <a:cubicBezTo>
                  <a:pt x="219" y="28"/>
                  <a:pt x="189" y="20"/>
                  <a:pt x="158" y="2"/>
                </a:cubicBezTo>
                <a:cubicBezTo>
                  <a:pt x="156" y="1"/>
                  <a:pt x="155" y="0"/>
                  <a:pt x="153" y="0"/>
                </a:cubicBezTo>
                <a:cubicBezTo>
                  <a:pt x="152" y="0"/>
                  <a:pt x="150" y="1"/>
                  <a:pt x="148" y="2"/>
                </a:cubicBezTo>
                <a:cubicBezTo>
                  <a:pt x="117" y="19"/>
                  <a:pt x="87" y="28"/>
                  <a:pt x="57" y="28"/>
                </a:cubicBezTo>
                <a:cubicBezTo>
                  <a:pt x="42" y="28"/>
                  <a:pt x="28" y="26"/>
                  <a:pt x="13" y="22"/>
                </a:cubicBezTo>
                <a:cubicBezTo>
                  <a:pt x="12" y="22"/>
                  <a:pt x="10" y="21"/>
                  <a:pt x="9" y="21"/>
                </a:cubicBezTo>
                <a:cubicBezTo>
                  <a:pt x="7" y="21"/>
                  <a:pt x="5" y="22"/>
                  <a:pt x="3" y="23"/>
                </a:cubicBezTo>
                <a:cubicBezTo>
                  <a:pt x="1" y="25"/>
                  <a:pt x="0" y="28"/>
                  <a:pt x="0" y="31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241"/>
                  <a:pt x="61" y="323"/>
                  <a:pt x="151" y="348"/>
                </a:cubicBezTo>
                <a:cubicBezTo>
                  <a:pt x="156" y="348"/>
                  <a:pt x="156" y="348"/>
                  <a:pt x="156" y="348"/>
                </a:cubicBezTo>
                <a:cubicBezTo>
                  <a:pt x="244" y="322"/>
                  <a:pt x="308" y="241"/>
                  <a:pt x="308" y="149"/>
                </a:cubicBezTo>
                <a:cubicBezTo>
                  <a:pt x="308" y="31"/>
                  <a:pt x="308" y="31"/>
                  <a:pt x="308" y="31"/>
                </a:cubicBezTo>
                <a:cubicBezTo>
                  <a:pt x="308" y="28"/>
                  <a:pt x="307" y="25"/>
                  <a:pt x="304" y="23"/>
                </a:cubicBezTo>
                <a:close/>
                <a:moveTo>
                  <a:pt x="225" y="237"/>
                </a:moveTo>
                <a:cubicBezTo>
                  <a:pt x="225" y="242"/>
                  <a:pt x="220" y="247"/>
                  <a:pt x="214" y="247"/>
                </a:cubicBezTo>
                <a:cubicBezTo>
                  <a:pt x="91" y="247"/>
                  <a:pt x="91" y="247"/>
                  <a:pt x="91" y="247"/>
                </a:cubicBezTo>
                <a:cubicBezTo>
                  <a:pt x="85" y="247"/>
                  <a:pt x="80" y="242"/>
                  <a:pt x="80" y="237"/>
                </a:cubicBezTo>
                <a:cubicBezTo>
                  <a:pt x="80" y="215"/>
                  <a:pt x="80" y="215"/>
                  <a:pt x="80" y="215"/>
                </a:cubicBezTo>
                <a:cubicBezTo>
                  <a:pt x="80" y="187"/>
                  <a:pt x="98" y="163"/>
                  <a:pt x="122" y="150"/>
                </a:cubicBezTo>
                <a:cubicBezTo>
                  <a:pt x="115" y="144"/>
                  <a:pt x="112" y="135"/>
                  <a:pt x="112" y="123"/>
                </a:cubicBezTo>
                <a:cubicBezTo>
                  <a:pt x="112" y="100"/>
                  <a:pt x="130" y="82"/>
                  <a:pt x="153" y="82"/>
                </a:cubicBezTo>
                <a:cubicBezTo>
                  <a:pt x="175" y="82"/>
                  <a:pt x="194" y="100"/>
                  <a:pt x="194" y="123"/>
                </a:cubicBezTo>
                <a:cubicBezTo>
                  <a:pt x="194" y="133"/>
                  <a:pt x="189" y="142"/>
                  <a:pt x="183" y="150"/>
                </a:cubicBezTo>
                <a:cubicBezTo>
                  <a:pt x="208" y="163"/>
                  <a:pt x="225" y="187"/>
                  <a:pt x="225" y="215"/>
                </a:cubicBezTo>
                <a:lnTo>
                  <a:pt x="225" y="23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64" name="Freeform 32">
            <a:extLst>
              <a:ext uri="{FF2B5EF4-FFF2-40B4-BE49-F238E27FC236}">
                <a16:creationId xmlns:a16="http://schemas.microsoft.com/office/drawing/2014/main" id="{93B0A429-E429-5005-8F53-1A635C4F3825}"/>
              </a:ext>
            </a:extLst>
          </p:cNvPr>
          <p:cNvSpPr>
            <a:spLocks noEditPoints="1"/>
          </p:cNvSpPr>
          <p:nvPr/>
        </p:nvSpPr>
        <p:spPr bwMode="auto">
          <a:xfrm>
            <a:off x="8996404" y="2471324"/>
            <a:ext cx="259411" cy="257920"/>
          </a:xfrm>
          <a:custGeom>
            <a:avLst/>
            <a:gdLst>
              <a:gd name="T0" fmla="*/ 173 w 348"/>
              <a:gd name="T1" fmla="*/ 173 h 346"/>
              <a:gd name="T2" fmla="*/ 166 w 348"/>
              <a:gd name="T3" fmla="*/ 156 h 346"/>
              <a:gd name="T4" fmla="*/ 158 w 348"/>
              <a:gd name="T5" fmla="*/ 173 h 346"/>
              <a:gd name="T6" fmla="*/ 166 w 348"/>
              <a:gd name="T7" fmla="*/ 217 h 346"/>
              <a:gd name="T8" fmla="*/ 201 w 348"/>
              <a:gd name="T9" fmla="*/ 130 h 346"/>
              <a:gd name="T10" fmla="*/ 130 w 348"/>
              <a:gd name="T11" fmla="*/ 130 h 346"/>
              <a:gd name="T12" fmla="*/ 166 w 348"/>
              <a:gd name="T13" fmla="*/ 217 h 346"/>
              <a:gd name="T14" fmla="*/ 166 w 348"/>
              <a:gd name="T15" fmla="*/ 135 h 346"/>
              <a:gd name="T16" fmla="*/ 187 w 348"/>
              <a:gd name="T17" fmla="*/ 187 h 346"/>
              <a:gd name="T18" fmla="*/ 144 w 348"/>
              <a:gd name="T19" fmla="*/ 187 h 346"/>
              <a:gd name="T20" fmla="*/ 320 w 348"/>
              <a:gd name="T21" fmla="*/ 14 h 346"/>
              <a:gd name="T22" fmla="*/ 306 w 348"/>
              <a:gd name="T23" fmla="*/ 14 h 346"/>
              <a:gd name="T24" fmla="*/ 266 w 348"/>
              <a:gd name="T25" fmla="*/ 151 h 346"/>
              <a:gd name="T26" fmla="*/ 348 w 348"/>
              <a:gd name="T27" fmla="*/ 82 h 346"/>
              <a:gd name="T28" fmla="*/ 215 w 348"/>
              <a:gd name="T29" fmla="*/ 219 h 346"/>
              <a:gd name="T30" fmla="*/ 157 w 348"/>
              <a:gd name="T31" fmla="*/ 238 h 346"/>
              <a:gd name="T32" fmla="*/ 209 w 348"/>
              <a:gd name="T33" fmla="*/ 336 h 346"/>
              <a:gd name="T34" fmla="*/ 229 w 348"/>
              <a:gd name="T35" fmla="*/ 294 h 346"/>
              <a:gd name="T36" fmla="*/ 218 w 348"/>
              <a:gd name="T37" fmla="*/ 216 h 346"/>
              <a:gd name="T38" fmla="*/ 327 w 348"/>
              <a:gd name="T39" fmla="*/ 200 h 346"/>
              <a:gd name="T40" fmla="*/ 230 w 348"/>
              <a:gd name="T41" fmla="*/ 196 h 346"/>
              <a:gd name="T42" fmla="*/ 280 w 348"/>
              <a:gd name="T43" fmla="*/ 264 h 346"/>
              <a:gd name="T44" fmla="*/ 291 w 348"/>
              <a:gd name="T45" fmla="*/ 231 h 346"/>
              <a:gd name="T46" fmla="*/ 335 w 348"/>
              <a:gd name="T47" fmla="*/ 209 h 346"/>
              <a:gd name="T48" fmla="*/ 12 w 348"/>
              <a:gd name="T49" fmla="*/ 303 h 346"/>
              <a:gd name="T50" fmla="*/ 82 w 348"/>
              <a:gd name="T51" fmla="*/ 346 h 346"/>
              <a:gd name="T52" fmla="*/ 151 w 348"/>
              <a:gd name="T53" fmla="*/ 265 h 346"/>
              <a:gd name="T54" fmla="*/ 12 w 348"/>
              <a:gd name="T55" fmla="*/ 303 h 346"/>
              <a:gd name="T56" fmla="*/ 280 w 348"/>
              <a:gd name="T57" fmla="*/ 10 h 346"/>
              <a:gd name="T58" fmla="*/ 232 w 348"/>
              <a:gd name="T59" fmla="*/ 2 h 346"/>
              <a:gd name="T60" fmla="*/ 166 w 348"/>
              <a:gd name="T61" fmla="*/ 95 h 346"/>
              <a:gd name="T62" fmla="*/ 96 w 348"/>
              <a:gd name="T63" fmla="*/ 153 h 346"/>
              <a:gd name="T64" fmla="*/ 0 w 348"/>
              <a:gd name="T65" fmla="*/ 237 h 346"/>
              <a:gd name="T66" fmla="*/ 99 w 348"/>
              <a:gd name="T67" fmla="*/ 190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48" h="346">
                <a:moveTo>
                  <a:pt x="166" y="175"/>
                </a:moveTo>
                <a:cubicBezTo>
                  <a:pt x="168" y="175"/>
                  <a:pt x="171" y="174"/>
                  <a:pt x="173" y="173"/>
                </a:cubicBezTo>
                <a:cubicBezTo>
                  <a:pt x="177" y="169"/>
                  <a:pt x="177" y="162"/>
                  <a:pt x="173" y="159"/>
                </a:cubicBezTo>
                <a:cubicBezTo>
                  <a:pt x="171" y="157"/>
                  <a:pt x="169" y="156"/>
                  <a:pt x="166" y="156"/>
                </a:cubicBezTo>
                <a:cubicBezTo>
                  <a:pt x="163" y="156"/>
                  <a:pt x="161" y="157"/>
                  <a:pt x="158" y="159"/>
                </a:cubicBezTo>
                <a:cubicBezTo>
                  <a:pt x="154" y="162"/>
                  <a:pt x="154" y="169"/>
                  <a:pt x="158" y="173"/>
                </a:cubicBezTo>
                <a:cubicBezTo>
                  <a:pt x="160" y="174"/>
                  <a:pt x="163" y="175"/>
                  <a:pt x="166" y="175"/>
                </a:cubicBezTo>
                <a:close/>
                <a:moveTo>
                  <a:pt x="166" y="217"/>
                </a:moveTo>
                <a:cubicBezTo>
                  <a:pt x="179" y="217"/>
                  <a:pt x="192" y="212"/>
                  <a:pt x="201" y="202"/>
                </a:cubicBezTo>
                <a:cubicBezTo>
                  <a:pt x="220" y="183"/>
                  <a:pt x="220" y="150"/>
                  <a:pt x="201" y="130"/>
                </a:cubicBezTo>
                <a:cubicBezTo>
                  <a:pt x="192" y="119"/>
                  <a:pt x="179" y="114"/>
                  <a:pt x="166" y="114"/>
                </a:cubicBezTo>
                <a:cubicBezTo>
                  <a:pt x="153" y="114"/>
                  <a:pt x="140" y="119"/>
                  <a:pt x="130" y="130"/>
                </a:cubicBezTo>
                <a:cubicBezTo>
                  <a:pt x="109" y="150"/>
                  <a:pt x="109" y="183"/>
                  <a:pt x="130" y="202"/>
                </a:cubicBezTo>
                <a:cubicBezTo>
                  <a:pt x="139" y="212"/>
                  <a:pt x="152" y="217"/>
                  <a:pt x="166" y="217"/>
                </a:cubicBezTo>
                <a:close/>
                <a:moveTo>
                  <a:pt x="144" y="144"/>
                </a:moveTo>
                <a:cubicBezTo>
                  <a:pt x="150" y="138"/>
                  <a:pt x="158" y="135"/>
                  <a:pt x="166" y="135"/>
                </a:cubicBezTo>
                <a:cubicBezTo>
                  <a:pt x="174" y="135"/>
                  <a:pt x="181" y="138"/>
                  <a:pt x="187" y="144"/>
                </a:cubicBezTo>
                <a:cubicBezTo>
                  <a:pt x="200" y="156"/>
                  <a:pt x="200" y="176"/>
                  <a:pt x="187" y="187"/>
                </a:cubicBezTo>
                <a:cubicBezTo>
                  <a:pt x="181" y="194"/>
                  <a:pt x="174" y="197"/>
                  <a:pt x="166" y="197"/>
                </a:cubicBezTo>
                <a:cubicBezTo>
                  <a:pt x="158" y="197"/>
                  <a:pt x="150" y="194"/>
                  <a:pt x="144" y="187"/>
                </a:cubicBezTo>
                <a:cubicBezTo>
                  <a:pt x="132" y="176"/>
                  <a:pt x="132" y="156"/>
                  <a:pt x="144" y="144"/>
                </a:cubicBezTo>
                <a:close/>
                <a:moveTo>
                  <a:pt x="320" y="14"/>
                </a:moveTo>
                <a:cubicBezTo>
                  <a:pt x="318" y="12"/>
                  <a:pt x="315" y="11"/>
                  <a:pt x="313" y="11"/>
                </a:cubicBezTo>
                <a:cubicBezTo>
                  <a:pt x="310" y="11"/>
                  <a:pt x="307" y="12"/>
                  <a:pt x="306" y="14"/>
                </a:cubicBezTo>
                <a:cubicBezTo>
                  <a:pt x="209" y="108"/>
                  <a:pt x="209" y="108"/>
                  <a:pt x="209" y="108"/>
                </a:cubicBezTo>
                <a:cubicBezTo>
                  <a:pt x="221" y="118"/>
                  <a:pt x="232" y="133"/>
                  <a:pt x="266" y="151"/>
                </a:cubicBezTo>
                <a:cubicBezTo>
                  <a:pt x="344" y="90"/>
                  <a:pt x="344" y="90"/>
                  <a:pt x="344" y="90"/>
                </a:cubicBezTo>
                <a:cubicBezTo>
                  <a:pt x="346" y="88"/>
                  <a:pt x="348" y="85"/>
                  <a:pt x="348" y="82"/>
                </a:cubicBezTo>
                <a:cubicBezTo>
                  <a:pt x="348" y="56"/>
                  <a:pt x="337" y="31"/>
                  <a:pt x="320" y="14"/>
                </a:cubicBezTo>
                <a:close/>
                <a:moveTo>
                  <a:pt x="215" y="219"/>
                </a:moveTo>
                <a:cubicBezTo>
                  <a:pt x="202" y="232"/>
                  <a:pt x="183" y="238"/>
                  <a:pt x="164" y="238"/>
                </a:cubicBezTo>
                <a:cubicBezTo>
                  <a:pt x="162" y="238"/>
                  <a:pt x="160" y="238"/>
                  <a:pt x="157" y="238"/>
                </a:cubicBezTo>
                <a:cubicBezTo>
                  <a:pt x="174" y="265"/>
                  <a:pt x="198" y="326"/>
                  <a:pt x="200" y="330"/>
                </a:cubicBezTo>
                <a:cubicBezTo>
                  <a:pt x="201" y="334"/>
                  <a:pt x="205" y="336"/>
                  <a:pt x="209" y="336"/>
                </a:cubicBezTo>
                <a:cubicBezTo>
                  <a:pt x="214" y="336"/>
                  <a:pt x="216" y="335"/>
                  <a:pt x="218" y="330"/>
                </a:cubicBezTo>
                <a:cubicBezTo>
                  <a:pt x="229" y="294"/>
                  <a:pt x="229" y="294"/>
                  <a:pt x="229" y="294"/>
                </a:cubicBezTo>
                <a:cubicBezTo>
                  <a:pt x="252" y="294"/>
                  <a:pt x="252" y="294"/>
                  <a:pt x="252" y="294"/>
                </a:cubicBezTo>
                <a:cubicBezTo>
                  <a:pt x="280" y="294"/>
                  <a:pt x="238" y="234"/>
                  <a:pt x="218" y="216"/>
                </a:cubicBezTo>
                <a:cubicBezTo>
                  <a:pt x="216" y="217"/>
                  <a:pt x="216" y="217"/>
                  <a:pt x="215" y="219"/>
                </a:cubicBezTo>
                <a:close/>
                <a:moveTo>
                  <a:pt x="327" y="200"/>
                </a:moveTo>
                <a:cubicBezTo>
                  <a:pt x="323" y="198"/>
                  <a:pt x="263" y="175"/>
                  <a:pt x="237" y="158"/>
                </a:cubicBezTo>
                <a:cubicBezTo>
                  <a:pt x="238" y="170"/>
                  <a:pt x="236" y="184"/>
                  <a:pt x="230" y="196"/>
                </a:cubicBezTo>
                <a:cubicBezTo>
                  <a:pt x="248" y="215"/>
                  <a:pt x="263" y="236"/>
                  <a:pt x="275" y="261"/>
                </a:cubicBezTo>
                <a:cubicBezTo>
                  <a:pt x="276" y="263"/>
                  <a:pt x="278" y="264"/>
                  <a:pt x="280" y="264"/>
                </a:cubicBezTo>
                <a:cubicBezTo>
                  <a:pt x="285" y="264"/>
                  <a:pt x="291" y="260"/>
                  <a:pt x="291" y="254"/>
                </a:cubicBezTo>
                <a:cubicBezTo>
                  <a:pt x="291" y="231"/>
                  <a:pt x="291" y="231"/>
                  <a:pt x="291" y="231"/>
                </a:cubicBezTo>
                <a:cubicBezTo>
                  <a:pt x="326" y="220"/>
                  <a:pt x="326" y="220"/>
                  <a:pt x="326" y="220"/>
                </a:cubicBezTo>
                <a:cubicBezTo>
                  <a:pt x="332" y="217"/>
                  <a:pt x="335" y="214"/>
                  <a:pt x="335" y="209"/>
                </a:cubicBezTo>
                <a:cubicBezTo>
                  <a:pt x="335" y="205"/>
                  <a:pt x="332" y="201"/>
                  <a:pt x="327" y="200"/>
                </a:cubicBezTo>
                <a:close/>
                <a:moveTo>
                  <a:pt x="12" y="303"/>
                </a:moveTo>
                <a:cubicBezTo>
                  <a:pt x="9" y="308"/>
                  <a:pt x="9" y="315"/>
                  <a:pt x="14" y="318"/>
                </a:cubicBezTo>
                <a:cubicBezTo>
                  <a:pt x="32" y="337"/>
                  <a:pt x="57" y="346"/>
                  <a:pt x="82" y="346"/>
                </a:cubicBezTo>
                <a:cubicBezTo>
                  <a:pt x="85" y="346"/>
                  <a:pt x="88" y="345"/>
                  <a:pt x="90" y="343"/>
                </a:cubicBezTo>
                <a:cubicBezTo>
                  <a:pt x="151" y="265"/>
                  <a:pt x="151" y="265"/>
                  <a:pt x="151" y="265"/>
                </a:cubicBezTo>
                <a:cubicBezTo>
                  <a:pt x="134" y="231"/>
                  <a:pt x="119" y="219"/>
                  <a:pt x="108" y="206"/>
                </a:cubicBezTo>
                <a:lnTo>
                  <a:pt x="12" y="303"/>
                </a:lnTo>
                <a:close/>
                <a:moveTo>
                  <a:pt x="191" y="100"/>
                </a:moveTo>
                <a:cubicBezTo>
                  <a:pt x="196" y="92"/>
                  <a:pt x="273" y="16"/>
                  <a:pt x="280" y="10"/>
                </a:cubicBezTo>
                <a:cubicBezTo>
                  <a:pt x="267" y="4"/>
                  <a:pt x="255" y="0"/>
                  <a:pt x="241" y="0"/>
                </a:cubicBezTo>
                <a:cubicBezTo>
                  <a:pt x="236" y="0"/>
                  <a:pt x="234" y="1"/>
                  <a:pt x="232" y="2"/>
                </a:cubicBezTo>
                <a:cubicBezTo>
                  <a:pt x="157" y="96"/>
                  <a:pt x="157" y="96"/>
                  <a:pt x="157" y="96"/>
                </a:cubicBezTo>
                <a:cubicBezTo>
                  <a:pt x="160" y="96"/>
                  <a:pt x="163" y="95"/>
                  <a:pt x="166" y="95"/>
                </a:cubicBezTo>
                <a:cubicBezTo>
                  <a:pt x="174" y="95"/>
                  <a:pt x="183" y="97"/>
                  <a:pt x="191" y="100"/>
                </a:cubicBezTo>
                <a:close/>
                <a:moveTo>
                  <a:pt x="96" y="153"/>
                </a:moveTo>
                <a:cubicBezTo>
                  <a:pt x="2" y="229"/>
                  <a:pt x="2" y="229"/>
                  <a:pt x="2" y="229"/>
                </a:cubicBezTo>
                <a:cubicBezTo>
                  <a:pt x="1" y="230"/>
                  <a:pt x="0" y="233"/>
                  <a:pt x="0" y="237"/>
                </a:cubicBezTo>
                <a:cubicBezTo>
                  <a:pt x="0" y="252"/>
                  <a:pt x="2" y="267"/>
                  <a:pt x="10" y="280"/>
                </a:cubicBezTo>
                <a:cubicBezTo>
                  <a:pt x="99" y="190"/>
                  <a:pt x="99" y="190"/>
                  <a:pt x="99" y="190"/>
                </a:cubicBezTo>
                <a:cubicBezTo>
                  <a:pt x="95" y="178"/>
                  <a:pt x="94" y="165"/>
                  <a:pt x="96" y="1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65" name="Freeform 33">
            <a:extLst>
              <a:ext uri="{FF2B5EF4-FFF2-40B4-BE49-F238E27FC236}">
                <a16:creationId xmlns:a16="http://schemas.microsoft.com/office/drawing/2014/main" id="{0ADAD2AA-6054-675F-A74B-EE1424418C3A}"/>
              </a:ext>
            </a:extLst>
          </p:cNvPr>
          <p:cNvSpPr>
            <a:spLocks noEditPoints="1"/>
          </p:cNvSpPr>
          <p:nvPr/>
        </p:nvSpPr>
        <p:spPr bwMode="auto">
          <a:xfrm>
            <a:off x="9041875" y="1924175"/>
            <a:ext cx="168468" cy="259411"/>
          </a:xfrm>
          <a:custGeom>
            <a:avLst/>
            <a:gdLst>
              <a:gd name="T0" fmla="*/ 203 w 226"/>
              <a:gd name="T1" fmla="*/ 287 h 348"/>
              <a:gd name="T2" fmla="*/ 203 w 226"/>
              <a:gd name="T3" fmla="*/ 256 h 348"/>
              <a:gd name="T4" fmla="*/ 172 w 226"/>
              <a:gd name="T5" fmla="*/ 188 h 348"/>
              <a:gd name="T6" fmla="*/ 123 w 226"/>
              <a:gd name="T7" fmla="*/ 205 h 348"/>
              <a:gd name="T8" fmla="*/ 123 w 226"/>
              <a:gd name="T9" fmla="*/ 231 h 348"/>
              <a:gd name="T10" fmla="*/ 178 w 226"/>
              <a:gd name="T11" fmla="*/ 287 h 348"/>
              <a:gd name="T12" fmla="*/ 203 w 226"/>
              <a:gd name="T13" fmla="*/ 287 h 348"/>
              <a:gd name="T14" fmla="*/ 111 w 226"/>
              <a:gd name="T15" fmla="*/ 250 h 348"/>
              <a:gd name="T16" fmla="*/ 75 w 226"/>
              <a:gd name="T17" fmla="*/ 286 h 348"/>
              <a:gd name="T18" fmla="*/ 149 w 226"/>
              <a:gd name="T19" fmla="*/ 286 h 348"/>
              <a:gd name="T20" fmla="*/ 111 w 226"/>
              <a:gd name="T21" fmla="*/ 250 h 348"/>
              <a:gd name="T22" fmla="*/ 102 w 226"/>
              <a:gd name="T23" fmla="*/ 230 h 348"/>
              <a:gd name="T24" fmla="*/ 102 w 226"/>
              <a:gd name="T25" fmla="*/ 204 h 348"/>
              <a:gd name="T26" fmla="*/ 52 w 226"/>
              <a:gd name="T27" fmla="*/ 186 h 348"/>
              <a:gd name="T28" fmla="*/ 20 w 226"/>
              <a:gd name="T29" fmla="*/ 254 h 348"/>
              <a:gd name="T30" fmla="*/ 20 w 226"/>
              <a:gd name="T31" fmla="*/ 286 h 348"/>
              <a:gd name="T32" fmla="*/ 46 w 226"/>
              <a:gd name="T33" fmla="*/ 286 h 348"/>
              <a:gd name="T34" fmla="*/ 102 w 226"/>
              <a:gd name="T35" fmla="*/ 230 h 348"/>
              <a:gd name="T36" fmla="*/ 204 w 226"/>
              <a:gd name="T37" fmla="*/ 306 h 348"/>
              <a:gd name="T38" fmla="*/ 21 w 226"/>
              <a:gd name="T39" fmla="*/ 306 h 348"/>
              <a:gd name="T40" fmla="*/ 0 w 226"/>
              <a:gd name="T41" fmla="*/ 328 h 348"/>
              <a:gd name="T42" fmla="*/ 21 w 226"/>
              <a:gd name="T43" fmla="*/ 348 h 348"/>
              <a:gd name="T44" fmla="*/ 204 w 226"/>
              <a:gd name="T45" fmla="*/ 348 h 348"/>
              <a:gd name="T46" fmla="*/ 226 w 226"/>
              <a:gd name="T47" fmla="*/ 328 h 348"/>
              <a:gd name="T48" fmla="*/ 204 w 226"/>
              <a:gd name="T49" fmla="*/ 306 h 348"/>
              <a:gd name="T50" fmla="*/ 21 w 226"/>
              <a:gd name="T51" fmla="*/ 42 h 348"/>
              <a:gd name="T52" fmla="*/ 204 w 226"/>
              <a:gd name="T53" fmla="*/ 42 h 348"/>
              <a:gd name="T54" fmla="*/ 226 w 226"/>
              <a:gd name="T55" fmla="*/ 21 h 348"/>
              <a:gd name="T56" fmla="*/ 204 w 226"/>
              <a:gd name="T57" fmla="*/ 0 h 348"/>
              <a:gd name="T58" fmla="*/ 21 w 226"/>
              <a:gd name="T59" fmla="*/ 0 h 348"/>
              <a:gd name="T60" fmla="*/ 0 w 226"/>
              <a:gd name="T61" fmla="*/ 21 h 348"/>
              <a:gd name="T62" fmla="*/ 21 w 226"/>
              <a:gd name="T63" fmla="*/ 42 h 348"/>
              <a:gd name="T64" fmla="*/ 203 w 226"/>
              <a:gd name="T65" fmla="*/ 59 h 348"/>
              <a:gd name="T66" fmla="*/ 22 w 226"/>
              <a:gd name="T67" fmla="*/ 59 h 348"/>
              <a:gd name="T68" fmla="*/ 22 w 226"/>
              <a:gd name="T69" fmla="*/ 72 h 348"/>
              <a:gd name="T70" fmla="*/ 39 w 226"/>
              <a:gd name="T71" fmla="*/ 83 h 348"/>
              <a:gd name="T72" fmla="*/ 113 w 226"/>
              <a:gd name="T73" fmla="*/ 101 h 348"/>
              <a:gd name="T74" fmla="*/ 186 w 226"/>
              <a:gd name="T75" fmla="*/ 83 h 348"/>
              <a:gd name="T76" fmla="*/ 203 w 226"/>
              <a:gd name="T77" fmla="*/ 72 h 348"/>
              <a:gd name="T78" fmla="*/ 203 w 226"/>
              <a:gd name="T79" fmla="*/ 59 h 348"/>
              <a:gd name="T80" fmla="*/ 111 w 226"/>
              <a:gd name="T81" fmla="*/ 185 h 348"/>
              <a:gd name="T82" fmla="*/ 203 w 226"/>
              <a:gd name="T83" fmla="*/ 96 h 348"/>
              <a:gd name="T84" fmla="*/ 196 w 226"/>
              <a:gd name="T85" fmla="*/ 100 h 348"/>
              <a:gd name="T86" fmla="*/ 111 w 226"/>
              <a:gd name="T87" fmla="*/ 123 h 348"/>
              <a:gd name="T88" fmla="*/ 26 w 226"/>
              <a:gd name="T89" fmla="*/ 100 h 348"/>
              <a:gd name="T90" fmla="*/ 19 w 226"/>
              <a:gd name="T91" fmla="*/ 96 h 348"/>
              <a:gd name="T92" fmla="*/ 111 w 226"/>
              <a:gd name="T93" fmla="*/ 18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26" h="348">
                <a:moveTo>
                  <a:pt x="203" y="287"/>
                </a:moveTo>
                <a:cubicBezTo>
                  <a:pt x="203" y="256"/>
                  <a:pt x="203" y="256"/>
                  <a:pt x="203" y="256"/>
                </a:cubicBezTo>
                <a:cubicBezTo>
                  <a:pt x="203" y="228"/>
                  <a:pt x="190" y="204"/>
                  <a:pt x="172" y="188"/>
                </a:cubicBezTo>
                <a:cubicBezTo>
                  <a:pt x="157" y="197"/>
                  <a:pt x="141" y="203"/>
                  <a:pt x="123" y="205"/>
                </a:cubicBezTo>
                <a:cubicBezTo>
                  <a:pt x="123" y="231"/>
                  <a:pt x="123" y="231"/>
                  <a:pt x="123" y="231"/>
                </a:cubicBezTo>
                <a:cubicBezTo>
                  <a:pt x="178" y="287"/>
                  <a:pt x="178" y="287"/>
                  <a:pt x="178" y="287"/>
                </a:cubicBezTo>
                <a:lnTo>
                  <a:pt x="203" y="287"/>
                </a:lnTo>
                <a:close/>
                <a:moveTo>
                  <a:pt x="111" y="250"/>
                </a:moveTo>
                <a:cubicBezTo>
                  <a:pt x="75" y="286"/>
                  <a:pt x="75" y="286"/>
                  <a:pt x="75" y="286"/>
                </a:cubicBezTo>
                <a:cubicBezTo>
                  <a:pt x="149" y="286"/>
                  <a:pt x="149" y="286"/>
                  <a:pt x="149" y="286"/>
                </a:cubicBezTo>
                <a:lnTo>
                  <a:pt x="111" y="250"/>
                </a:lnTo>
                <a:close/>
                <a:moveTo>
                  <a:pt x="102" y="230"/>
                </a:moveTo>
                <a:cubicBezTo>
                  <a:pt x="102" y="204"/>
                  <a:pt x="102" y="204"/>
                  <a:pt x="102" y="204"/>
                </a:cubicBezTo>
                <a:cubicBezTo>
                  <a:pt x="84" y="203"/>
                  <a:pt x="67" y="195"/>
                  <a:pt x="52" y="186"/>
                </a:cubicBezTo>
                <a:cubicBezTo>
                  <a:pt x="33" y="204"/>
                  <a:pt x="20" y="228"/>
                  <a:pt x="20" y="254"/>
                </a:cubicBezTo>
                <a:cubicBezTo>
                  <a:pt x="20" y="286"/>
                  <a:pt x="20" y="286"/>
                  <a:pt x="20" y="286"/>
                </a:cubicBezTo>
                <a:cubicBezTo>
                  <a:pt x="46" y="286"/>
                  <a:pt x="46" y="286"/>
                  <a:pt x="46" y="286"/>
                </a:cubicBezTo>
                <a:lnTo>
                  <a:pt x="102" y="230"/>
                </a:lnTo>
                <a:close/>
                <a:moveTo>
                  <a:pt x="204" y="306"/>
                </a:moveTo>
                <a:cubicBezTo>
                  <a:pt x="21" y="306"/>
                  <a:pt x="21" y="306"/>
                  <a:pt x="21" y="306"/>
                </a:cubicBezTo>
                <a:cubicBezTo>
                  <a:pt x="9" y="306"/>
                  <a:pt x="0" y="316"/>
                  <a:pt x="0" y="328"/>
                </a:cubicBezTo>
                <a:cubicBezTo>
                  <a:pt x="0" y="339"/>
                  <a:pt x="9" y="348"/>
                  <a:pt x="21" y="348"/>
                </a:cubicBezTo>
                <a:cubicBezTo>
                  <a:pt x="204" y="348"/>
                  <a:pt x="204" y="348"/>
                  <a:pt x="204" y="348"/>
                </a:cubicBezTo>
                <a:cubicBezTo>
                  <a:pt x="216" y="348"/>
                  <a:pt x="226" y="339"/>
                  <a:pt x="226" y="328"/>
                </a:cubicBezTo>
                <a:cubicBezTo>
                  <a:pt x="224" y="316"/>
                  <a:pt x="214" y="306"/>
                  <a:pt x="204" y="306"/>
                </a:cubicBezTo>
                <a:close/>
                <a:moveTo>
                  <a:pt x="21" y="42"/>
                </a:moveTo>
                <a:cubicBezTo>
                  <a:pt x="204" y="42"/>
                  <a:pt x="204" y="42"/>
                  <a:pt x="204" y="42"/>
                </a:cubicBezTo>
                <a:cubicBezTo>
                  <a:pt x="216" y="42"/>
                  <a:pt x="226" y="33"/>
                  <a:pt x="226" y="21"/>
                </a:cubicBezTo>
                <a:cubicBezTo>
                  <a:pt x="224" y="8"/>
                  <a:pt x="214" y="0"/>
                  <a:pt x="204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9" y="0"/>
                  <a:pt x="0" y="9"/>
                  <a:pt x="0" y="21"/>
                </a:cubicBezTo>
                <a:cubicBezTo>
                  <a:pt x="0" y="33"/>
                  <a:pt x="9" y="42"/>
                  <a:pt x="21" y="42"/>
                </a:cubicBezTo>
                <a:close/>
                <a:moveTo>
                  <a:pt x="203" y="59"/>
                </a:moveTo>
                <a:cubicBezTo>
                  <a:pt x="22" y="59"/>
                  <a:pt x="22" y="59"/>
                  <a:pt x="22" y="59"/>
                </a:cubicBezTo>
                <a:cubicBezTo>
                  <a:pt x="22" y="72"/>
                  <a:pt x="22" y="72"/>
                  <a:pt x="22" y="72"/>
                </a:cubicBezTo>
                <a:cubicBezTo>
                  <a:pt x="39" y="83"/>
                  <a:pt x="39" y="83"/>
                  <a:pt x="39" y="83"/>
                </a:cubicBezTo>
                <a:cubicBezTo>
                  <a:pt x="62" y="95"/>
                  <a:pt x="87" y="101"/>
                  <a:pt x="113" y="101"/>
                </a:cubicBezTo>
                <a:cubicBezTo>
                  <a:pt x="138" y="101"/>
                  <a:pt x="164" y="95"/>
                  <a:pt x="186" y="83"/>
                </a:cubicBezTo>
                <a:cubicBezTo>
                  <a:pt x="203" y="72"/>
                  <a:pt x="203" y="72"/>
                  <a:pt x="203" y="72"/>
                </a:cubicBezTo>
                <a:lnTo>
                  <a:pt x="203" y="59"/>
                </a:lnTo>
                <a:close/>
                <a:moveTo>
                  <a:pt x="111" y="185"/>
                </a:moveTo>
                <a:cubicBezTo>
                  <a:pt x="159" y="185"/>
                  <a:pt x="199" y="144"/>
                  <a:pt x="203" y="96"/>
                </a:cubicBezTo>
                <a:cubicBezTo>
                  <a:pt x="196" y="100"/>
                  <a:pt x="196" y="100"/>
                  <a:pt x="196" y="100"/>
                </a:cubicBezTo>
                <a:cubicBezTo>
                  <a:pt x="171" y="115"/>
                  <a:pt x="140" y="123"/>
                  <a:pt x="111" y="123"/>
                </a:cubicBezTo>
                <a:cubicBezTo>
                  <a:pt x="82" y="123"/>
                  <a:pt x="53" y="115"/>
                  <a:pt x="26" y="100"/>
                </a:cubicBezTo>
                <a:cubicBezTo>
                  <a:pt x="19" y="96"/>
                  <a:pt x="19" y="96"/>
                  <a:pt x="19" y="96"/>
                </a:cubicBezTo>
                <a:cubicBezTo>
                  <a:pt x="23" y="144"/>
                  <a:pt x="63" y="185"/>
                  <a:pt x="111" y="1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66" name="Freeform 34">
            <a:extLst>
              <a:ext uri="{FF2B5EF4-FFF2-40B4-BE49-F238E27FC236}">
                <a16:creationId xmlns:a16="http://schemas.microsoft.com/office/drawing/2014/main" id="{D58A8ED9-302E-E3C0-C80A-F6F718A5F153}"/>
              </a:ext>
            </a:extLst>
          </p:cNvPr>
          <p:cNvSpPr>
            <a:spLocks noEditPoints="1"/>
          </p:cNvSpPr>
          <p:nvPr/>
        </p:nvSpPr>
        <p:spPr bwMode="auto">
          <a:xfrm>
            <a:off x="9011313" y="3562268"/>
            <a:ext cx="228848" cy="259411"/>
          </a:xfrm>
          <a:custGeom>
            <a:avLst/>
            <a:gdLst>
              <a:gd name="T0" fmla="*/ 256 w 307"/>
              <a:gd name="T1" fmla="*/ 227 h 348"/>
              <a:gd name="T2" fmla="*/ 246 w 307"/>
              <a:gd name="T3" fmla="*/ 227 h 348"/>
              <a:gd name="T4" fmla="*/ 246 w 307"/>
              <a:gd name="T5" fmla="*/ 348 h 348"/>
              <a:gd name="T6" fmla="*/ 297 w 307"/>
              <a:gd name="T7" fmla="*/ 348 h 348"/>
              <a:gd name="T8" fmla="*/ 307 w 307"/>
              <a:gd name="T9" fmla="*/ 338 h 348"/>
              <a:gd name="T10" fmla="*/ 307 w 307"/>
              <a:gd name="T11" fmla="*/ 277 h 348"/>
              <a:gd name="T12" fmla="*/ 256 w 307"/>
              <a:gd name="T13" fmla="*/ 227 h 348"/>
              <a:gd name="T14" fmla="*/ 174 w 307"/>
              <a:gd name="T15" fmla="*/ 247 h 348"/>
              <a:gd name="T16" fmla="*/ 133 w 307"/>
              <a:gd name="T17" fmla="*/ 247 h 348"/>
              <a:gd name="T18" fmla="*/ 83 w 307"/>
              <a:gd name="T19" fmla="*/ 227 h 348"/>
              <a:gd name="T20" fmla="*/ 82 w 307"/>
              <a:gd name="T21" fmla="*/ 227 h 348"/>
              <a:gd name="T22" fmla="*/ 82 w 307"/>
              <a:gd name="T23" fmla="*/ 270 h 348"/>
              <a:gd name="T24" fmla="*/ 154 w 307"/>
              <a:gd name="T25" fmla="*/ 286 h 348"/>
              <a:gd name="T26" fmla="*/ 225 w 307"/>
              <a:gd name="T27" fmla="*/ 270 h 348"/>
              <a:gd name="T28" fmla="*/ 225 w 307"/>
              <a:gd name="T29" fmla="*/ 227 h 348"/>
              <a:gd name="T30" fmla="*/ 223 w 307"/>
              <a:gd name="T31" fmla="*/ 227 h 348"/>
              <a:gd name="T32" fmla="*/ 174 w 307"/>
              <a:gd name="T33" fmla="*/ 247 h 348"/>
              <a:gd name="T34" fmla="*/ 82 w 307"/>
              <a:gd name="T35" fmla="*/ 292 h 348"/>
              <a:gd name="T36" fmla="*/ 82 w 307"/>
              <a:gd name="T37" fmla="*/ 348 h 348"/>
              <a:gd name="T38" fmla="*/ 225 w 307"/>
              <a:gd name="T39" fmla="*/ 348 h 348"/>
              <a:gd name="T40" fmla="*/ 225 w 307"/>
              <a:gd name="T41" fmla="*/ 292 h 348"/>
              <a:gd name="T42" fmla="*/ 154 w 307"/>
              <a:gd name="T43" fmla="*/ 306 h 348"/>
              <a:gd name="T44" fmla="*/ 82 w 307"/>
              <a:gd name="T45" fmla="*/ 292 h 348"/>
              <a:gd name="T46" fmla="*/ 0 w 307"/>
              <a:gd name="T47" fmla="*/ 277 h 348"/>
              <a:gd name="T48" fmla="*/ 0 w 307"/>
              <a:gd name="T49" fmla="*/ 338 h 348"/>
              <a:gd name="T50" fmla="*/ 12 w 307"/>
              <a:gd name="T51" fmla="*/ 348 h 348"/>
              <a:gd name="T52" fmla="*/ 61 w 307"/>
              <a:gd name="T53" fmla="*/ 348 h 348"/>
              <a:gd name="T54" fmla="*/ 61 w 307"/>
              <a:gd name="T55" fmla="*/ 225 h 348"/>
              <a:gd name="T56" fmla="*/ 51 w 307"/>
              <a:gd name="T57" fmla="*/ 225 h 348"/>
              <a:gd name="T58" fmla="*/ 0 w 307"/>
              <a:gd name="T59" fmla="*/ 277 h 348"/>
              <a:gd name="T60" fmla="*/ 174 w 307"/>
              <a:gd name="T61" fmla="*/ 226 h 348"/>
              <a:gd name="T62" fmla="*/ 214 w 307"/>
              <a:gd name="T63" fmla="*/ 205 h 348"/>
              <a:gd name="T64" fmla="*/ 214 w 307"/>
              <a:gd name="T65" fmla="*/ 122 h 348"/>
              <a:gd name="T66" fmla="*/ 193 w 307"/>
              <a:gd name="T67" fmla="*/ 122 h 348"/>
              <a:gd name="T68" fmla="*/ 153 w 307"/>
              <a:gd name="T69" fmla="*/ 101 h 348"/>
              <a:gd name="T70" fmla="*/ 112 w 307"/>
              <a:gd name="T71" fmla="*/ 122 h 348"/>
              <a:gd name="T72" fmla="*/ 92 w 307"/>
              <a:gd name="T73" fmla="*/ 122 h 348"/>
              <a:gd name="T74" fmla="*/ 92 w 307"/>
              <a:gd name="T75" fmla="*/ 205 h 348"/>
              <a:gd name="T76" fmla="*/ 133 w 307"/>
              <a:gd name="T77" fmla="*/ 226 h 348"/>
              <a:gd name="T78" fmla="*/ 174 w 307"/>
              <a:gd name="T79" fmla="*/ 226 h 348"/>
              <a:gd name="T80" fmla="*/ 263 w 307"/>
              <a:gd name="T81" fmla="*/ 176 h 348"/>
              <a:gd name="T82" fmla="*/ 263 w 307"/>
              <a:gd name="T83" fmla="*/ 113 h 348"/>
              <a:gd name="T84" fmla="*/ 151 w 307"/>
              <a:gd name="T85" fmla="*/ 0 h 348"/>
              <a:gd name="T86" fmla="*/ 39 w 307"/>
              <a:gd name="T87" fmla="*/ 113 h 348"/>
              <a:gd name="T88" fmla="*/ 39 w 307"/>
              <a:gd name="T89" fmla="*/ 176 h 348"/>
              <a:gd name="T90" fmla="*/ 41 w 307"/>
              <a:gd name="T91" fmla="*/ 176 h 348"/>
              <a:gd name="T92" fmla="*/ 71 w 307"/>
              <a:gd name="T93" fmla="*/ 206 h 348"/>
              <a:gd name="T94" fmla="*/ 71 w 307"/>
              <a:gd name="T95" fmla="*/ 113 h 348"/>
              <a:gd name="T96" fmla="*/ 82 w 307"/>
              <a:gd name="T97" fmla="*/ 103 h 348"/>
              <a:gd name="T98" fmla="*/ 111 w 307"/>
              <a:gd name="T99" fmla="*/ 103 h 348"/>
              <a:gd name="T100" fmla="*/ 142 w 307"/>
              <a:gd name="T101" fmla="*/ 72 h 348"/>
              <a:gd name="T102" fmla="*/ 142 w 307"/>
              <a:gd name="T103" fmla="*/ 51 h 348"/>
              <a:gd name="T104" fmla="*/ 152 w 307"/>
              <a:gd name="T105" fmla="*/ 41 h 348"/>
              <a:gd name="T106" fmla="*/ 162 w 307"/>
              <a:gd name="T107" fmla="*/ 51 h 348"/>
              <a:gd name="T108" fmla="*/ 162 w 307"/>
              <a:gd name="T109" fmla="*/ 72 h 348"/>
              <a:gd name="T110" fmla="*/ 193 w 307"/>
              <a:gd name="T111" fmla="*/ 103 h 348"/>
              <a:gd name="T112" fmla="*/ 223 w 307"/>
              <a:gd name="T113" fmla="*/ 103 h 348"/>
              <a:gd name="T114" fmla="*/ 234 w 307"/>
              <a:gd name="T115" fmla="*/ 113 h 348"/>
              <a:gd name="T116" fmla="*/ 234 w 307"/>
              <a:gd name="T117" fmla="*/ 206 h 348"/>
              <a:gd name="T118" fmla="*/ 263 w 307"/>
              <a:gd name="T119" fmla="*/ 17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07" h="348">
                <a:moveTo>
                  <a:pt x="256" y="227"/>
                </a:moveTo>
                <a:cubicBezTo>
                  <a:pt x="246" y="227"/>
                  <a:pt x="246" y="227"/>
                  <a:pt x="246" y="227"/>
                </a:cubicBezTo>
                <a:cubicBezTo>
                  <a:pt x="246" y="348"/>
                  <a:pt x="246" y="348"/>
                  <a:pt x="246" y="348"/>
                </a:cubicBezTo>
                <a:cubicBezTo>
                  <a:pt x="297" y="348"/>
                  <a:pt x="297" y="348"/>
                  <a:pt x="297" y="348"/>
                </a:cubicBezTo>
                <a:cubicBezTo>
                  <a:pt x="302" y="348"/>
                  <a:pt x="307" y="344"/>
                  <a:pt x="307" y="338"/>
                </a:cubicBezTo>
                <a:cubicBezTo>
                  <a:pt x="307" y="277"/>
                  <a:pt x="307" y="277"/>
                  <a:pt x="307" y="277"/>
                </a:cubicBezTo>
                <a:cubicBezTo>
                  <a:pt x="307" y="250"/>
                  <a:pt x="284" y="227"/>
                  <a:pt x="256" y="227"/>
                </a:cubicBezTo>
                <a:close/>
                <a:moveTo>
                  <a:pt x="174" y="247"/>
                </a:moveTo>
                <a:cubicBezTo>
                  <a:pt x="133" y="247"/>
                  <a:pt x="133" y="247"/>
                  <a:pt x="133" y="247"/>
                </a:cubicBezTo>
                <a:cubicBezTo>
                  <a:pt x="114" y="247"/>
                  <a:pt x="96" y="239"/>
                  <a:pt x="83" y="227"/>
                </a:cubicBezTo>
                <a:cubicBezTo>
                  <a:pt x="82" y="227"/>
                  <a:pt x="82" y="227"/>
                  <a:pt x="82" y="227"/>
                </a:cubicBezTo>
                <a:cubicBezTo>
                  <a:pt x="82" y="270"/>
                  <a:pt x="82" y="270"/>
                  <a:pt x="82" y="270"/>
                </a:cubicBezTo>
                <a:cubicBezTo>
                  <a:pt x="105" y="281"/>
                  <a:pt x="129" y="286"/>
                  <a:pt x="154" y="286"/>
                </a:cubicBezTo>
                <a:cubicBezTo>
                  <a:pt x="178" y="286"/>
                  <a:pt x="202" y="281"/>
                  <a:pt x="225" y="270"/>
                </a:cubicBezTo>
                <a:cubicBezTo>
                  <a:pt x="225" y="227"/>
                  <a:pt x="225" y="227"/>
                  <a:pt x="225" y="227"/>
                </a:cubicBezTo>
                <a:cubicBezTo>
                  <a:pt x="223" y="227"/>
                  <a:pt x="223" y="227"/>
                  <a:pt x="223" y="227"/>
                </a:cubicBezTo>
                <a:cubicBezTo>
                  <a:pt x="210" y="239"/>
                  <a:pt x="193" y="247"/>
                  <a:pt x="174" y="247"/>
                </a:cubicBezTo>
                <a:close/>
                <a:moveTo>
                  <a:pt x="82" y="292"/>
                </a:moveTo>
                <a:cubicBezTo>
                  <a:pt x="82" y="348"/>
                  <a:pt x="82" y="348"/>
                  <a:pt x="82" y="348"/>
                </a:cubicBezTo>
                <a:cubicBezTo>
                  <a:pt x="225" y="348"/>
                  <a:pt x="225" y="348"/>
                  <a:pt x="225" y="348"/>
                </a:cubicBezTo>
                <a:cubicBezTo>
                  <a:pt x="225" y="292"/>
                  <a:pt x="225" y="292"/>
                  <a:pt x="225" y="292"/>
                </a:cubicBezTo>
                <a:cubicBezTo>
                  <a:pt x="202" y="301"/>
                  <a:pt x="178" y="306"/>
                  <a:pt x="154" y="306"/>
                </a:cubicBezTo>
                <a:cubicBezTo>
                  <a:pt x="129" y="306"/>
                  <a:pt x="105" y="301"/>
                  <a:pt x="82" y="292"/>
                </a:cubicBezTo>
                <a:close/>
                <a:moveTo>
                  <a:pt x="0" y="277"/>
                </a:moveTo>
                <a:cubicBezTo>
                  <a:pt x="0" y="338"/>
                  <a:pt x="0" y="338"/>
                  <a:pt x="0" y="338"/>
                </a:cubicBezTo>
                <a:cubicBezTo>
                  <a:pt x="0" y="344"/>
                  <a:pt x="5" y="348"/>
                  <a:pt x="12" y="348"/>
                </a:cubicBezTo>
                <a:cubicBezTo>
                  <a:pt x="61" y="348"/>
                  <a:pt x="61" y="348"/>
                  <a:pt x="61" y="348"/>
                </a:cubicBezTo>
                <a:cubicBezTo>
                  <a:pt x="61" y="225"/>
                  <a:pt x="61" y="225"/>
                  <a:pt x="61" y="225"/>
                </a:cubicBezTo>
                <a:cubicBezTo>
                  <a:pt x="51" y="225"/>
                  <a:pt x="51" y="225"/>
                  <a:pt x="51" y="225"/>
                </a:cubicBezTo>
                <a:cubicBezTo>
                  <a:pt x="23" y="226"/>
                  <a:pt x="0" y="247"/>
                  <a:pt x="0" y="277"/>
                </a:cubicBezTo>
                <a:close/>
                <a:moveTo>
                  <a:pt x="174" y="226"/>
                </a:moveTo>
                <a:cubicBezTo>
                  <a:pt x="190" y="226"/>
                  <a:pt x="205" y="218"/>
                  <a:pt x="214" y="205"/>
                </a:cubicBezTo>
                <a:cubicBezTo>
                  <a:pt x="214" y="122"/>
                  <a:pt x="214" y="122"/>
                  <a:pt x="214" y="122"/>
                </a:cubicBezTo>
                <a:cubicBezTo>
                  <a:pt x="193" y="122"/>
                  <a:pt x="193" y="122"/>
                  <a:pt x="193" y="122"/>
                </a:cubicBezTo>
                <a:cubicBezTo>
                  <a:pt x="177" y="122"/>
                  <a:pt x="162" y="115"/>
                  <a:pt x="153" y="101"/>
                </a:cubicBezTo>
                <a:cubicBezTo>
                  <a:pt x="144" y="115"/>
                  <a:pt x="129" y="122"/>
                  <a:pt x="112" y="122"/>
                </a:cubicBezTo>
                <a:cubicBezTo>
                  <a:pt x="92" y="122"/>
                  <a:pt x="92" y="122"/>
                  <a:pt x="92" y="122"/>
                </a:cubicBezTo>
                <a:cubicBezTo>
                  <a:pt x="92" y="205"/>
                  <a:pt x="92" y="205"/>
                  <a:pt x="92" y="205"/>
                </a:cubicBezTo>
                <a:cubicBezTo>
                  <a:pt x="102" y="218"/>
                  <a:pt x="117" y="226"/>
                  <a:pt x="133" y="226"/>
                </a:cubicBezTo>
                <a:lnTo>
                  <a:pt x="174" y="226"/>
                </a:lnTo>
                <a:close/>
                <a:moveTo>
                  <a:pt x="263" y="176"/>
                </a:moveTo>
                <a:cubicBezTo>
                  <a:pt x="263" y="113"/>
                  <a:pt x="263" y="113"/>
                  <a:pt x="263" y="113"/>
                </a:cubicBezTo>
                <a:cubicBezTo>
                  <a:pt x="263" y="51"/>
                  <a:pt x="213" y="0"/>
                  <a:pt x="151" y="0"/>
                </a:cubicBezTo>
                <a:cubicBezTo>
                  <a:pt x="90" y="0"/>
                  <a:pt x="39" y="51"/>
                  <a:pt x="39" y="113"/>
                </a:cubicBezTo>
                <a:cubicBezTo>
                  <a:pt x="39" y="176"/>
                  <a:pt x="39" y="176"/>
                  <a:pt x="39" y="176"/>
                </a:cubicBezTo>
                <a:cubicBezTo>
                  <a:pt x="41" y="176"/>
                  <a:pt x="41" y="176"/>
                  <a:pt x="41" y="176"/>
                </a:cubicBezTo>
                <a:cubicBezTo>
                  <a:pt x="41" y="193"/>
                  <a:pt x="55" y="206"/>
                  <a:pt x="71" y="206"/>
                </a:cubicBezTo>
                <a:cubicBezTo>
                  <a:pt x="71" y="113"/>
                  <a:pt x="71" y="113"/>
                  <a:pt x="71" y="113"/>
                </a:cubicBezTo>
                <a:cubicBezTo>
                  <a:pt x="71" y="107"/>
                  <a:pt x="76" y="103"/>
                  <a:pt x="82" y="103"/>
                </a:cubicBezTo>
                <a:cubicBezTo>
                  <a:pt x="111" y="103"/>
                  <a:pt x="111" y="103"/>
                  <a:pt x="111" y="103"/>
                </a:cubicBezTo>
                <a:cubicBezTo>
                  <a:pt x="129" y="103"/>
                  <a:pt x="142" y="89"/>
                  <a:pt x="142" y="72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46"/>
                  <a:pt x="147" y="41"/>
                  <a:pt x="152" y="41"/>
                </a:cubicBezTo>
                <a:cubicBezTo>
                  <a:pt x="158" y="41"/>
                  <a:pt x="162" y="46"/>
                  <a:pt x="162" y="51"/>
                </a:cubicBezTo>
                <a:cubicBezTo>
                  <a:pt x="162" y="72"/>
                  <a:pt x="162" y="72"/>
                  <a:pt x="162" y="72"/>
                </a:cubicBezTo>
                <a:cubicBezTo>
                  <a:pt x="162" y="90"/>
                  <a:pt x="176" y="103"/>
                  <a:pt x="193" y="103"/>
                </a:cubicBezTo>
                <a:cubicBezTo>
                  <a:pt x="223" y="103"/>
                  <a:pt x="223" y="103"/>
                  <a:pt x="223" y="103"/>
                </a:cubicBezTo>
                <a:cubicBezTo>
                  <a:pt x="229" y="103"/>
                  <a:pt x="234" y="107"/>
                  <a:pt x="234" y="113"/>
                </a:cubicBezTo>
                <a:cubicBezTo>
                  <a:pt x="234" y="206"/>
                  <a:pt x="234" y="206"/>
                  <a:pt x="234" y="206"/>
                </a:cubicBezTo>
                <a:cubicBezTo>
                  <a:pt x="250" y="206"/>
                  <a:pt x="263" y="192"/>
                  <a:pt x="263" y="1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67" name="Freeform 35">
            <a:extLst>
              <a:ext uri="{FF2B5EF4-FFF2-40B4-BE49-F238E27FC236}">
                <a16:creationId xmlns:a16="http://schemas.microsoft.com/office/drawing/2014/main" id="{B33E734B-87B5-7D15-39AE-C972292FA2ED}"/>
              </a:ext>
            </a:extLst>
          </p:cNvPr>
          <p:cNvSpPr>
            <a:spLocks noEditPoints="1"/>
          </p:cNvSpPr>
          <p:nvPr/>
        </p:nvSpPr>
        <p:spPr bwMode="auto">
          <a:xfrm>
            <a:off x="8996404" y="3016982"/>
            <a:ext cx="259411" cy="258666"/>
          </a:xfrm>
          <a:custGeom>
            <a:avLst/>
            <a:gdLst>
              <a:gd name="T0" fmla="*/ 326 w 348"/>
              <a:gd name="T1" fmla="*/ 163 h 347"/>
              <a:gd name="T2" fmla="*/ 185 w 348"/>
              <a:gd name="T3" fmla="*/ 11 h 347"/>
              <a:gd name="T4" fmla="*/ 163 w 348"/>
              <a:gd name="T5" fmla="*/ 11 h 347"/>
              <a:gd name="T6" fmla="*/ 22 w 348"/>
              <a:gd name="T7" fmla="*/ 163 h 347"/>
              <a:gd name="T8" fmla="*/ 0 w 348"/>
              <a:gd name="T9" fmla="*/ 173 h 347"/>
              <a:gd name="T10" fmla="*/ 22 w 348"/>
              <a:gd name="T11" fmla="*/ 183 h 347"/>
              <a:gd name="T12" fmla="*/ 163 w 348"/>
              <a:gd name="T13" fmla="*/ 337 h 347"/>
              <a:gd name="T14" fmla="*/ 185 w 348"/>
              <a:gd name="T15" fmla="*/ 337 h 347"/>
              <a:gd name="T16" fmla="*/ 326 w 348"/>
              <a:gd name="T17" fmla="*/ 183 h 347"/>
              <a:gd name="T18" fmla="*/ 348 w 348"/>
              <a:gd name="T19" fmla="*/ 173 h 347"/>
              <a:gd name="T20" fmla="*/ 296 w 348"/>
              <a:gd name="T21" fmla="*/ 182 h 347"/>
              <a:gd name="T22" fmla="*/ 185 w 348"/>
              <a:gd name="T23" fmla="*/ 304 h 347"/>
              <a:gd name="T24" fmla="*/ 174 w 348"/>
              <a:gd name="T25" fmla="*/ 283 h 347"/>
              <a:gd name="T26" fmla="*/ 163 w 348"/>
              <a:gd name="T27" fmla="*/ 304 h 347"/>
              <a:gd name="T28" fmla="*/ 52 w 348"/>
              <a:gd name="T29" fmla="*/ 182 h 347"/>
              <a:gd name="T30" fmla="*/ 52 w 348"/>
              <a:gd name="T31" fmla="*/ 162 h 347"/>
              <a:gd name="T32" fmla="*/ 163 w 348"/>
              <a:gd name="T33" fmla="*/ 42 h 347"/>
              <a:gd name="T34" fmla="*/ 174 w 348"/>
              <a:gd name="T35" fmla="*/ 61 h 347"/>
              <a:gd name="T36" fmla="*/ 185 w 348"/>
              <a:gd name="T37" fmla="*/ 42 h 347"/>
              <a:gd name="T38" fmla="*/ 296 w 348"/>
              <a:gd name="T39" fmla="*/ 162 h 347"/>
              <a:gd name="T40" fmla="*/ 296 w 348"/>
              <a:gd name="T41" fmla="*/ 182 h 347"/>
              <a:gd name="T42" fmla="*/ 136 w 348"/>
              <a:gd name="T43" fmla="*/ 230 h 347"/>
              <a:gd name="T44" fmla="*/ 173 w 348"/>
              <a:gd name="T45" fmla="*/ 264 h 347"/>
              <a:gd name="T46" fmla="*/ 208 w 348"/>
              <a:gd name="T47" fmla="*/ 221 h 347"/>
              <a:gd name="T48" fmla="*/ 194 w 348"/>
              <a:gd name="T49" fmla="*/ 163 h 347"/>
              <a:gd name="T50" fmla="*/ 153 w 348"/>
              <a:gd name="T51" fmla="*/ 163 h 347"/>
              <a:gd name="T52" fmla="*/ 194 w 348"/>
              <a:gd name="T53" fmla="*/ 163 h 347"/>
              <a:gd name="T54" fmla="*/ 83 w 348"/>
              <a:gd name="T55" fmla="*/ 172 h 347"/>
              <a:gd name="T56" fmla="*/ 117 w 348"/>
              <a:gd name="T57" fmla="*/ 223 h 347"/>
              <a:gd name="T58" fmla="*/ 134 w 348"/>
              <a:gd name="T59" fmla="*/ 163 h 347"/>
              <a:gd name="T60" fmla="*/ 214 w 348"/>
              <a:gd name="T61" fmla="*/ 163 h 347"/>
              <a:gd name="T62" fmla="*/ 224 w 348"/>
              <a:gd name="T63" fmla="*/ 210 h 347"/>
              <a:gd name="T64" fmla="*/ 265 w 348"/>
              <a:gd name="T65" fmla="*/ 173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48" h="347">
                <a:moveTo>
                  <a:pt x="337" y="163"/>
                </a:moveTo>
                <a:cubicBezTo>
                  <a:pt x="326" y="163"/>
                  <a:pt x="326" y="163"/>
                  <a:pt x="326" y="163"/>
                </a:cubicBezTo>
                <a:cubicBezTo>
                  <a:pt x="321" y="87"/>
                  <a:pt x="260" y="27"/>
                  <a:pt x="185" y="22"/>
                </a:cubicBezTo>
                <a:cubicBezTo>
                  <a:pt x="185" y="11"/>
                  <a:pt x="185" y="11"/>
                  <a:pt x="185" y="11"/>
                </a:cubicBezTo>
                <a:cubicBezTo>
                  <a:pt x="185" y="4"/>
                  <a:pt x="180" y="0"/>
                  <a:pt x="174" y="0"/>
                </a:cubicBezTo>
                <a:cubicBezTo>
                  <a:pt x="168" y="0"/>
                  <a:pt x="163" y="4"/>
                  <a:pt x="163" y="11"/>
                </a:cubicBezTo>
                <a:cubicBezTo>
                  <a:pt x="163" y="22"/>
                  <a:pt x="163" y="22"/>
                  <a:pt x="163" y="22"/>
                </a:cubicBezTo>
                <a:cubicBezTo>
                  <a:pt x="87" y="26"/>
                  <a:pt x="27" y="87"/>
                  <a:pt x="22" y="163"/>
                </a:cubicBezTo>
                <a:cubicBezTo>
                  <a:pt x="11" y="163"/>
                  <a:pt x="11" y="163"/>
                  <a:pt x="11" y="163"/>
                </a:cubicBezTo>
                <a:cubicBezTo>
                  <a:pt x="4" y="163"/>
                  <a:pt x="0" y="168"/>
                  <a:pt x="0" y="173"/>
                </a:cubicBezTo>
                <a:cubicBezTo>
                  <a:pt x="0" y="179"/>
                  <a:pt x="4" y="183"/>
                  <a:pt x="11" y="183"/>
                </a:cubicBezTo>
                <a:cubicBezTo>
                  <a:pt x="22" y="183"/>
                  <a:pt x="22" y="183"/>
                  <a:pt x="22" y="183"/>
                </a:cubicBezTo>
                <a:cubicBezTo>
                  <a:pt x="26" y="260"/>
                  <a:pt x="87" y="319"/>
                  <a:pt x="163" y="325"/>
                </a:cubicBezTo>
                <a:cubicBezTo>
                  <a:pt x="163" y="337"/>
                  <a:pt x="163" y="337"/>
                  <a:pt x="163" y="337"/>
                </a:cubicBezTo>
                <a:cubicBezTo>
                  <a:pt x="163" y="342"/>
                  <a:pt x="168" y="347"/>
                  <a:pt x="174" y="347"/>
                </a:cubicBezTo>
                <a:cubicBezTo>
                  <a:pt x="180" y="347"/>
                  <a:pt x="185" y="342"/>
                  <a:pt x="185" y="337"/>
                </a:cubicBezTo>
                <a:cubicBezTo>
                  <a:pt x="185" y="325"/>
                  <a:pt x="185" y="325"/>
                  <a:pt x="185" y="325"/>
                </a:cubicBezTo>
                <a:cubicBezTo>
                  <a:pt x="260" y="320"/>
                  <a:pt x="320" y="260"/>
                  <a:pt x="326" y="183"/>
                </a:cubicBezTo>
                <a:cubicBezTo>
                  <a:pt x="337" y="183"/>
                  <a:pt x="337" y="183"/>
                  <a:pt x="337" y="183"/>
                </a:cubicBezTo>
                <a:cubicBezTo>
                  <a:pt x="343" y="183"/>
                  <a:pt x="348" y="179"/>
                  <a:pt x="348" y="173"/>
                </a:cubicBezTo>
                <a:cubicBezTo>
                  <a:pt x="348" y="168"/>
                  <a:pt x="343" y="163"/>
                  <a:pt x="337" y="163"/>
                </a:cubicBezTo>
                <a:close/>
                <a:moveTo>
                  <a:pt x="296" y="182"/>
                </a:moveTo>
                <a:cubicBezTo>
                  <a:pt x="305" y="182"/>
                  <a:pt x="305" y="182"/>
                  <a:pt x="305" y="182"/>
                </a:cubicBezTo>
                <a:cubicBezTo>
                  <a:pt x="301" y="247"/>
                  <a:pt x="249" y="299"/>
                  <a:pt x="185" y="304"/>
                </a:cubicBezTo>
                <a:cubicBezTo>
                  <a:pt x="185" y="295"/>
                  <a:pt x="185" y="295"/>
                  <a:pt x="185" y="295"/>
                </a:cubicBezTo>
                <a:cubicBezTo>
                  <a:pt x="185" y="288"/>
                  <a:pt x="180" y="283"/>
                  <a:pt x="174" y="283"/>
                </a:cubicBezTo>
                <a:cubicBezTo>
                  <a:pt x="168" y="283"/>
                  <a:pt x="163" y="288"/>
                  <a:pt x="163" y="295"/>
                </a:cubicBezTo>
                <a:cubicBezTo>
                  <a:pt x="163" y="304"/>
                  <a:pt x="163" y="304"/>
                  <a:pt x="163" y="304"/>
                </a:cubicBezTo>
                <a:cubicBezTo>
                  <a:pt x="99" y="299"/>
                  <a:pt x="47" y="247"/>
                  <a:pt x="43" y="182"/>
                </a:cubicBezTo>
                <a:cubicBezTo>
                  <a:pt x="52" y="182"/>
                  <a:pt x="52" y="182"/>
                  <a:pt x="52" y="182"/>
                </a:cubicBezTo>
                <a:cubicBezTo>
                  <a:pt x="58" y="182"/>
                  <a:pt x="62" y="178"/>
                  <a:pt x="62" y="172"/>
                </a:cubicBezTo>
                <a:cubicBezTo>
                  <a:pt x="62" y="167"/>
                  <a:pt x="58" y="162"/>
                  <a:pt x="52" y="162"/>
                </a:cubicBezTo>
                <a:cubicBezTo>
                  <a:pt x="43" y="162"/>
                  <a:pt x="43" y="162"/>
                  <a:pt x="43" y="162"/>
                </a:cubicBezTo>
                <a:cubicBezTo>
                  <a:pt x="47" y="98"/>
                  <a:pt x="99" y="46"/>
                  <a:pt x="163" y="42"/>
                </a:cubicBezTo>
                <a:cubicBezTo>
                  <a:pt x="163" y="51"/>
                  <a:pt x="163" y="51"/>
                  <a:pt x="163" y="51"/>
                </a:cubicBezTo>
                <a:cubicBezTo>
                  <a:pt x="163" y="57"/>
                  <a:pt x="168" y="61"/>
                  <a:pt x="174" y="61"/>
                </a:cubicBezTo>
                <a:cubicBezTo>
                  <a:pt x="180" y="61"/>
                  <a:pt x="185" y="57"/>
                  <a:pt x="185" y="51"/>
                </a:cubicBezTo>
                <a:cubicBezTo>
                  <a:pt x="185" y="42"/>
                  <a:pt x="185" y="42"/>
                  <a:pt x="185" y="42"/>
                </a:cubicBezTo>
                <a:cubicBezTo>
                  <a:pt x="249" y="46"/>
                  <a:pt x="301" y="98"/>
                  <a:pt x="305" y="162"/>
                </a:cubicBezTo>
                <a:cubicBezTo>
                  <a:pt x="296" y="162"/>
                  <a:pt x="296" y="162"/>
                  <a:pt x="296" y="162"/>
                </a:cubicBezTo>
                <a:cubicBezTo>
                  <a:pt x="291" y="162"/>
                  <a:pt x="286" y="167"/>
                  <a:pt x="286" y="172"/>
                </a:cubicBezTo>
                <a:cubicBezTo>
                  <a:pt x="286" y="178"/>
                  <a:pt x="291" y="182"/>
                  <a:pt x="296" y="182"/>
                </a:cubicBezTo>
                <a:close/>
                <a:moveTo>
                  <a:pt x="173" y="203"/>
                </a:moveTo>
                <a:cubicBezTo>
                  <a:pt x="157" y="203"/>
                  <a:pt x="141" y="213"/>
                  <a:pt x="136" y="230"/>
                </a:cubicBezTo>
                <a:cubicBezTo>
                  <a:pt x="132" y="237"/>
                  <a:pt x="132" y="245"/>
                  <a:pt x="135" y="255"/>
                </a:cubicBezTo>
                <a:cubicBezTo>
                  <a:pt x="146" y="260"/>
                  <a:pt x="160" y="264"/>
                  <a:pt x="173" y="264"/>
                </a:cubicBezTo>
                <a:cubicBezTo>
                  <a:pt x="187" y="264"/>
                  <a:pt x="200" y="260"/>
                  <a:pt x="213" y="255"/>
                </a:cubicBezTo>
                <a:cubicBezTo>
                  <a:pt x="217" y="244"/>
                  <a:pt x="214" y="231"/>
                  <a:pt x="208" y="221"/>
                </a:cubicBezTo>
                <a:cubicBezTo>
                  <a:pt x="200" y="210"/>
                  <a:pt x="187" y="203"/>
                  <a:pt x="173" y="203"/>
                </a:cubicBezTo>
                <a:close/>
                <a:moveTo>
                  <a:pt x="194" y="163"/>
                </a:moveTo>
                <a:cubicBezTo>
                  <a:pt x="194" y="152"/>
                  <a:pt x="185" y="143"/>
                  <a:pt x="173" y="143"/>
                </a:cubicBezTo>
                <a:cubicBezTo>
                  <a:pt x="162" y="143"/>
                  <a:pt x="153" y="152"/>
                  <a:pt x="153" y="163"/>
                </a:cubicBezTo>
                <a:cubicBezTo>
                  <a:pt x="153" y="175"/>
                  <a:pt x="162" y="184"/>
                  <a:pt x="173" y="184"/>
                </a:cubicBezTo>
                <a:cubicBezTo>
                  <a:pt x="185" y="182"/>
                  <a:pt x="194" y="173"/>
                  <a:pt x="194" y="163"/>
                </a:cubicBezTo>
                <a:close/>
                <a:moveTo>
                  <a:pt x="173" y="80"/>
                </a:moveTo>
                <a:cubicBezTo>
                  <a:pt x="123" y="80"/>
                  <a:pt x="83" y="121"/>
                  <a:pt x="83" y="172"/>
                </a:cubicBezTo>
                <a:cubicBezTo>
                  <a:pt x="83" y="199"/>
                  <a:pt x="94" y="223"/>
                  <a:pt x="113" y="241"/>
                </a:cubicBezTo>
                <a:cubicBezTo>
                  <a:pt x="113" y="235"/>
                  <a:pt x="115" y="229"/>
                  <a:pt x="117" y="223"/>
                </a:cubicBezTo>
                <a:cubicBezTo>
                  <a:pt x="122" y="209"/>
                  <a:pt x="132" y="198"/>
                  <a:pt x="145" y="191"/>
                </a:cubicBezTo>
                <a:cubicBezTo>
                  <a:pt x="138" y="183"/>
                  <a:pt x="134" y="173"/>
                  <a:pt x="134" y="163"/>
                </a:cubicBezTo>
                <a:cubicBezTo>
                  <a:pt x="134" y="141"/>
                  <a:pt x="152" y="122"/>
                  <a:pt x="173" y="122"/>
                </a:cubicBezTo>
                <a:cubicBezTo>
                  <a:pt x="196" y="122"/>
                  <a:pt x="214" y="141"/>
                  <a:pt x="214" y="163"/>
                </a:cubicBezTo>
                <a:cubicBezTo>
                  <a:pt x="214" y="173"/>
                  <a:pt x="210" y="184"/>
                  <a:pt x="203" y="191"/>
                </a:cubicBezTo>
                <a:cubicBezTo>
                  <a:pt x="211" y="195"/>
                  <a:pt x="219" y="202"/>
                  <a:pt x="224" y="210"/>
                </a:cubicBezTo>
                <a:cubicBezTo>
                  <a:pt x="229" y="219"/>
                  <a:pt x="233" y="229"/>
                  <a:pt x="234" y="241"/>
                </a:cubicBezTo>
                <a:cubicBezTo>
                  <a:pt x="252" y="224"/>
                  <a:pt x="265" y="201"/>
                  <a:pt x="265" y="173"/>
                </a:cubicBezTo>
                <a:cubicBezTo>
                  <a:pt x="266" y="122"/>
                  <a:pt x="224" y="80"/>
                  <a:pt x="173" y="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68" name="Freeform 41">
            <a:extLst>
              <a:ext uri="{FF2B5EF4-FFF2-40B4-BE49-F238E27FC236}">
                <a16:creationId xmlns:a16="http://schemas.microsoft.com/office/drawing/2014/main" id="{067E97A4-6A84-FAF1-E45C-4A56D3130654}"/>
              </a:ext>
            </a:extLst>
          </p:cNvPr>
          <p:cNvSpPr>
            <a:spLocks noEditPoints="1"/>
          </p:cNvSpPr>
          <p:nvPr/>
        </p:nvSpPr>
        <p:spPr bwMode="auto">
          <a:xfrm>
            <a:off x="7357565" y="1378144"/>
            <a:ext cx="259039" cy="259411"/>
          </a:xfrm>
          <a:custGeom>
            <a:avLst/>
            <a:gdLst>
              <a:gd name="T0" fmla="*/ 215 w 348"/>
              <a:gd name="T1" fmla="*/ 165 h 348"/>
              <a:gd name="T2" fmla="*/ 133 w 348"/>
              <a:gd name="T3" fmla="*/ 165 h 348"/>
              <a:gd name="T4" fmla="*/ 340 w 348"/>
              <a:gd name="T5" fmla="*/ 144 h 348"/>
              <a:gd name="T6" fmla="*/ 298 w 348"/>
              <a:gd name="T7" fmla="*/ 100 h 348"/>
              <a:gd name="T8" fmla="*/ 311 w 348"/>
              <a:gd name="T9" fmla="*/ 66 h 348"/>
              <a:gd name="T10" fmla="*/ 275 w 348"/>
              <a:gd name="T11" fmla="*/ 34 h 348"/>
              <a:gd name="T12" fmla="*/ 248 w 348"/>
              <a:gd name="T13" fmla="*/ 51 h 348"/>
              <a:gd name="T14" fmla="*/ 205 w 348"/>
              <a:gd name="T15" fmla="*/ 8 h 348"/>
              <a:gd name="T16" fmla="*/ 155 w 348"/>
              <a:gd name="T17" fmla="*/ 0 h 348"/>
              <a:gd name="T18" fmla="*/ 139 w 348"/>
              <a:gd name="T19" fmla="*/ 35 h 348"/>
              <a:gd name="T20" fmla="*/ 79 w 348"/>
              <a:gd name="T21" fmla="*/ 36 h 348"/>
              <a:gd name="T22" fmla="*/ 67 w 348"/>
              <a:gd name="T23" fmla="*/ 37 h 348"/>
              <a:gd name="T24" fmla="*/ 36 w 348"/>
              <a:gd name="T25" fmla="*/ 79 h 348"/>
              <a:gd name="T26" fmla="*/ 35 w 348"/>
              <a:gd name="T27" fmla="*/ 139 h 348"/>
              <a:gd name="T28" fmla="*/ 0 w 348"/>
              <a:gd name="T29" fmla="*/ 154 h 348"/>
              <a:gd name="T30" fmla="*/ 9 w 348"/>
              <a:gd name="T31" fmla="*/ 205 h 348"/>
              <a:gd name="T32" fmla="*/ 51 w 348"/>
              <a:gd name="T33" fmla="*/ 247 h 348"/>
              <a:gd name="T34" fmla="*/ 37 w 348"/>
              <a:gd name="T35" fmla="*/ 282 h 348"/>
              <a:gd name="T36" fmla="*/ 74 w 348"/>
              <a:gd name="T37" fmla="*/ 314 h 348"/>
              <a:gd name="T38" fmla="*/ 101 w 348"/>
              <a:gd name="T39" fmla="*/ 297 h 348"/>
              <a:gd name="T40" fmla="*/ 143 w 348"/>
              <a:gd name="T41" fmla="*/ 340 h 348"/>
              <a:gd name="T42" fmla="*/ 194 w 348"/>
              <a:gd name="T43" fmla="*/ 348 h 348"/>
              <a:gd name="T44" fmla="*/ 210 w 348"/>
              <a:gd name="T45" fmla="*/ 313 h 348"/>
              <a:gd name="T46" fmla="*/ 270 w 348"/>
              <a:gd name="T47" fmla="*/ 312 h 348"/>
              <a:gd name="T48" fmla="*/ 282 w 348"/>
              <a:gd name="T49" fmla="*/ 311 h 348"/>
              <a:gd name="T50" fmla="*/ 312 w 348"/>
              <a:gd name="T51" fmla="*/ 270 h 348"/>
              <a:gd name="T52" fmla="*/ 313 w 348"/>
              <a:gd name="T53" fmla="*/ 210 h 348"/>
              <a:gd name="T54" fmla="*/ 348 w 348"/>
              <a:gd name="T55" fmla="*/ 195 h 348"/>
              <a:gd name="T56" fmla="*/ 340 w 348"/>
              <a:gd name="T57" fmla="*/ 144 h 348"/>
              <a:gd name="T58" fmla="*/ 61 w 348"/>
              <a:gd name="T59" fmla="*/ 174 h 348"/>
              <a:gd name="T60" fmla="*/ 286 w 348"/>
              <a:gd name="T61" fmla="*/ 174 h 348"/>
              <a:gd name="T62" fmla="*/ 221 w 348"/>
              <a:gd name="T63" fmla="*/ 204 h 348"/>
              <a:gd name="T64" fmla="*/ 127 w 348"/>
              <a:gd name="T65" fmla="*/ 204 h 348"/>
              <a:gd name="T66" fmla="*/ 174 w 348"/>
              <a:gd name="T67" fmla="*/ 265 h 348"/>
              <a:gd name="T68" fmla="*/ 221 w 348"/>
              <a:gd name="T69" fmla="*/ 20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8" h="348">
                <a:moveTo>
                  <a:pt x="174" y="206"/>
                </a:moveTo>
                <a:cubicBezTo>
                  <a:pt x="197" y="206"/>
                  <a:pt x="215" y="187"/>
                  <a:pt x="215" y="165"/>
                </a:cubicBezTo>
                <a:cubicBezTo>
                  <a:pt x="215" y="144"/>
                  <a:pt x="197" y="125"/>
                  <a:pt x="174" y="125"/>
                </a:cubicBezTo>
                <a:cubicBezTo>
                  <a:pt x="152" y="125"/>
                  <a:pt x="133" y="144"/>
                  <a:pt x="133" y="165"/>
                </a:cubicBezTo>
                <a:cubicBezTo>
                  <a:pt x="133" y="187"/>
                  <a:pt x="152" y="206"/>
                  <a:pt x="174" y="206"/>
                </a:cubicBezTo>
                <a:close/>
                <a:moveTo>
                  <a:pt x="340" y="144"/>
                </a:moveTo>
                <a:cubicBezTo>
                  <a:pt x="313" y="139"/>
                  <a:pt x="313" y="139"/>
                  <a:pt x="313" y="139"/>
                </a:cubicBezTo>
                <a:cubicBezTo>
                  <a:pt x="310" y="125"/>
                  <a:pt x="304" y="112"/>
                  <a:pt x="298" y="100"/>
                </a:cubicBezTo>
                <a:cubicBezTo>
                  <a:pt x="312" y="79"/>
                  <a:pt x="312" y="79"/>
                  <a:pt x="312" y="79"/>
                </a:cubicBezTo>
                <a:cubicBezTo>
                  <a:pt x="316" y="75"/>
                  <a:pt x="314" y="70"/>
                  <a:pt x="311" y="66"/>
                </a:cubicBezTo>
                <a:cubicBezTo>
                  <a:pt x="282" y="37"/>
                  <a:pt x="282" y="37"/>
                  <a:pt x="282" y="37"/>
                </a:cubicBezTo>
                <a:cubicBezTo>
                  <a:pt x="280" y="35"/>
                  <a:pt x="277" y="34"/>
                  <a:pt x="275" y="34"/>
                </a:cubicBezTo>
                <a:cubicBezTo>
                  <a:pt x="273" y="34"/>
                  <a:pt x="271" y="35"/>
                  <a:pt x="270" y="36"/>
                </a:cubicBezTo>
                <a:cubicBezTo>
                  <a:pt x="248" y="51"/>
                  <a:pt x="248" y="51"/>
                  <a:pt x="248" y="51"/>
                </a:cubicBezTo>
                <a:cubicBezTo>
                  <a:pt x="236" y="44"/>
                  <a:pt x="224" y="38"/>
                  <a:pt x="210" y="35"/>
                </a:cubicBezTo>
                <a:cubicBezTo>
                  <a:pt x="205" y="8"/>
                  <a:pt x="205" y="8"/>
                  <a:pt x="205" y="8"/>
                </a:cubicBezTo>
                <a:cubicBezTo>
                  <a:pt x="203" y="3"/>
                  <a:pt x="201" y="0"/>
                  <a:pt x="194" y="0"/>
                </a:cubicBezTo>
                <a:cubicBezTo>
                  <a:pt x="155" y="0"/>
                  <a:pt x="155" y="0"/>
                  <a:pt x="155" y="0"/>
                </a:cubicBezTo>
                <a:cubicBezTo>
                  <a:pt x="150" y="0"/>
                  <a:pt x="145" y="3"/>
                  <a:pt x="143" y="8"/>
                </a:cubicBezTo>
                <a:cubicBezTo>
                  <a:pt x="139" y="35"/>
                  <a:pt x="139" y="35"/>
                  <a:pt x="139" y="35"/>
                </a:cubicBezTo>
                <a:cubicBezTo>
                  <a:pt x="125" y="38"/>
                  <a:pt x="113" y="44"/>
                  <a:pt x="101" y="51"/>
                </a:cubicBezTo>
                <a:cubicBezTo>
                  <a:pt x="79" y="36"/>
                  <a:pt x="79" y="36"/>
                  <a:pt x="79" y="36"/>
                </a:cubicBezTo>
                <a:cubicBezTo>
                  <a:pt x="78" y="34"/>
                  <a:pt x="76" y="34"/>
                  <a:pt x="74" y="34"/>
                </a:cubicBezTo>
                <a:cubicBezTo>
                  <a:pt x="72" y="34"/>
                  <a:pt x="69" y="35"/>
                  <a:pt x="67" y="37"/>
                </a:cubicBezTo>
                <a:cubicBezTo>
                  <a:pt x="37" y="66"/>
                  <a:pt x="37" y="66"/>
                  <a:pt x="37" y="66"/>
                </a:cubicBezTo>
                <a:cubicBezTo>
                  <a:pt x="35" y="70"/>
                  <a:pt x="35" y="75"/>
                  <a:pt x="36" y="79"/>
                </a:cubicBezTo>
                <a:cubicBezTo>
                  <a:pt x="51" y="100"/>
                  <a:pt x="51" y="100"/>
                  <a:pt x="51" y="100"/>
                </a:cubicBezTo>
                <a:cubicBezTo>
                  <a:pt x="45" y="112"/>
                  <a:pt x="39" y="125"/>
                  <a:pt x="35" y="139"/>
                </a:cubicBezTo>
                <a:cubicBezTo>
                  <a:pt x="9" y="144"/>
                  <a:pt x="9" y="144"/>
                  <a:pt x="9" y="144"/>
                </a:cubicBezTo>
                <a:cubicBezTo>
                  <a:pt x="4" y="145"/>
                  <a:pt x="0" y="148"/>
                  <a:pt x="0" y="154"/>
                </a:cubicBezTo>
                <a:cubicBezTo>
                  <a:pt x="0" y="195"/>
                  <a:pt x="0" y="195"/>
                  <a:pt x="0" y="195"/>
                </a:cubicBezTo>
                <a:cubicBezTo>
                  <a:pt x="0" y="200"/>
                  <a:pt x="4" y="205"/>
                  <a:pt x="9" y="205"/>
                </a:cubicBezTo>
                <a:cubicBezTo>
                  <a:pt x="35" y="210"/>
                  <a:pt x="35" y="210"/>
                  <a:pt x="35" y="210"/>
                </a:cubicBezTo>
                <a:cubicBezTo>
                  <a:pt x="38" y="223"/>
                  <a:pt x="45" y="235"/>
                  <a:pt x="51" y="247"/>
                </a:cubicBezTo>
                <a:cubicBezTo>
                  <a:pt x="36" y="270"/>
                  <a:pt x="36" y="270"/>
                  <a:pt x="36" y="270"/>
                </a:cubicBezTo>
                <a:cubicBezTo>
                  <a:pt x="33" y="272"/>
                  <a:pt x="35" y="279"/>
                  <a:pt x="37" y="282"/>
                </a:cubicBezTo>
                <a:cubicBezTo>
                  <a:pt x="67" y="311"/>
                  <a:pt x="67" y="311"/>
                  <a:pt x="67" y="311"/>
                </a:cubicBezTo>
                <a:cubicBezTo>
                  <a:pt x="68" y="313"/>
                  <a:pt x="71" y="314"/>
                  <a:pt x="74" y="314"/>
                </a:cubicBezTo>
                <a:cubicBezTo>
                  <a:pt x="76" y="314"/>
                  <a:pt x="78" y="313"/>
                  <a:pt x="79" y="312"/>
                </a:cubicBezTo>
                <a:cubicBezTo>
                  <a:pt x="101" y="297"/>
                  <a:pt x="101" y="297"/>
                  <a:pt x="101" y="297"/>
                </a:cubicBezTo>
                <a:cubicBezTo>
                  <a:pt x="113" y="304"/>
                  <a:pt x="125" y="310"/>
                  <a:pt x="139" y="313"/>
                </a:cubicBezTo>
                <a:cubicBezTo>
                  <a:pt x="143" y="340"/>
                  <a:pt x="143" y="340"/>
                  <a:pt x="143" y="340"/>
                </a:cubicBezTo>
                <a:cubicBezTo>
                  <a:pt x="145" y="345"/>
                  <a:pt x="148" y="348"/>
                  <a:pt x="155" y="348"/>
                </a:cubicBezTo>
                <a:cubicBezTo>
                  <a:pt x="194" y="348"/>
                  <a:pt x="194" y="348"/>
                  <a:pt x="194" y="348"/>
                </a:cubicBezTo>
                <a:cubicBezTo>
                  <a:pt x="199" y="348"/>
                  <a:pt x="203" y="345"/>
                  <a:pt x="205" y="340"/>
                </a:cubicBezTo>
                <a:cubicBezTo>
                  <a:pt x="210" y="313"/>
                  <a:pt x="210" y="313"/>
                  <a:pt x="210" y="313"/>
                </a:cubicBezTo>
                <a:cubicBezTo>
                  <a:pt x="224" y="310"/>
                  <a:pt x="236" y="304"/>
                  <a:pt x="248" y="297"/>
                </a:cubicBezTo>
                <a:cubicBezTo>
                  <a:pt x="270" y="312"/>
                  <a:pt x="270" y="312"/>
                  <a:pt x="270" y="312"/>
                </a:cubicBezTo>
                <a:cubicBezTo>
                  <a:pt x="271" y="313"/>
                  <a:pt x="273" y="314"/>
                  <a:pt x="275" y="314"/>
                </a:cubicBezTo>
                <a:cubicBezTo>
                  <a:pt x="278" y="314"/>
                  <a:pt x="280" y="313"/>
                  <a:pt x="282" y="311"/>
                </a:cubicBezTo>
                <a:cubicBezTo>
                  <a:pt x="311" y="282"/>
                  <a:pt x="311" y="282"/>
                  <a:pt x="311" y="282"/>
                </a:cubicBezTo>
                <a:cubicBezTo>
                  <a:pt x="314" y="279"/>
                  <a:pt x="314" y="272"/>
                  <a:pt x="312" y="270"/>
                </a:cubicBezTo>
                <a:cubicBezTo>
                  <a:pt x="298" y="247"/>
                  <a:pt x="298" y="247"/>
                  <a:pt x="298" y="247"/>
                </a:cubicBezTo>
                <a:cubicBezTo>
                  <a:pt x="304" y="235"/>
                  <a:pt x="310" y="223"/>
                  <a:pt x="313" y="210"/>
                </a:cubicBezTo>
                <a:cubicBezTo>
                  <a:pt x="340" y="205"/>
                  <a:pt x="340" y="205"/>
                  <a:pt x="340" y="205"/>
                </a:cubicBezTo>
                <a:cubicBezTo>
                  <a:pt x="345" y="203"/>
                  <a:pt x="348" y="200"/>
                  <a:pt x="348" y="195"/>
                </a:cubicBezTo>
                <a:cubicBezTo>
                  <a:pt x="348" y="154"/>
                  <a:pt x="348" y="154"/>
                  <a:pt x="348" y="154"/>
                </a:cubicBezTo>
                <a:cubicBezTo>
                  <a:pt x="348" y="149"/>
                  <a:pt x="345" y="145"/>
                  <a:pt x="340" y="144"/>
                </a:cubicBezTo>
                <a:close/>
                <a:moveTo>
                  <a:pt x="174" y="287"/>
                </a:moveTo>
                <a:cubicBezTo>
                  <a:pt x="113" y="287"/>
                  <a:pt x="61" y="237"/>
                  <a:pt x="61" y="174"/>
                </a:cubicBezTo>
                <a:cubicBezTo>
                  <a:pt x="62" y="113"/>
                  <a:pt x="113" y="62"/>
                  <a:pt x="174" y="62"/>
                </a:cubicBezTo>
                <a:cubicBezTo>
                  <a:pt x="235" y="62"/>
                  <a:pt x="286" y="112"/>
                  <a:pt x="286" y="174"/>
                </a:cubicBezTo>
                <a:cubicBezTo>
                  <a:pt x="286" y="236"/>
                  <a:pt x="236" y="287"/>
                  <a:pt x="174" y="287"/>
                </a:cubicBezTo>
                <a:close/>
                <a:moveTo>
                  <a:pt x="221" y="204"/>
                </a:moveTo>
                <a:cubicBezTo>
                  <a:pt x="210" y="218"/>
                  <a:pt x="194" y="227"/>
                  <a:pt x="174" y="227"/>
                </a:cubicBezTo>
                <a:cubicBezTo>
                  <a:pt x="156" y="227"/>
                  <a:pt x="138" y="218"/>
                  <a:pt x="127" y="204"/>
                </a:cubicBezTo>
                <a:cubicBezTo>
                  <a:pt x="118" y="211"/>
                  <a:pt x="110" y="223"/>
                  <a:pt x="106" y="236"/>
                </a:cubicBezTo>
                <a:cubicBezTo>
                  <a:pt x="124" y="254"/>
                  <a:pt x="147" y="265"/>
                  <a:pt x="174" y="265"/>
                </a:cubicBezTo>
                <a:cubicBezTo>
                  <a:pt x="201" y="265"/>
                  <a:pt x="225" y="254"/>
                  <a:pt x="243" y="236"/>
                </a:cubicBezTo>
                <a:cubicBezTo>
                  <a:pt x="239" y="223"/>
                  <a:pt x="231" y="211"/>
                  <a:pt x="221" y="2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69" name="Freeform 42">
            <a:extLst>
              <a:ext uri="{FF2B5EF4-FFF2-40B4-BE49-F238E27FC236}">
                <a16:creationId xmlns:a16="http://schemas.microsoft.com/office/drawing/2014/main" id="{25E8812C-4E65-9EB0-6EF1-EF49A98B3ADA}"/>
              </a:ext>
            </a:extLst>
          </p:cNvPr>
          <p:cNvSpPr>
            <a:spLocks noEditPoints="1"/>
          </p:cNvSpPr>
          <p:nvPr/>
        </p:nvSpPr>
        <p:spPr bwMode="auto">
          <a:xfrm>
            <a:off x="7357565" y="2472069"/>
            <a:ext cx="261275" cy="256430"/>
          </a:xfrm>
          <a:custGeom>
            <a:avLst/>
            <a:gdLst>
              <a:gd name="T0" fmla="*/ 12 w 351"/>
              <a:gd name="T1" fmla="*/ 181 h 344"/>
              <a:gd name="T2" fmla="*/ 0 w 351"/>
              <a:gd name="T3" fmla="*/ 334 h 344"/>
              <a:gd name="T4" fmla="*/ 32 w 351"/>
              <a:gd name="T5" fmla="*/ 344 h 344"/>
              <a:gd name="T6" fmla="*/ 63 w 351"/>
              <a:gd name="T7" fmla="*/ 211 h 344"/>
              <a:gd name="T8" fmla="*/ 130 w 351"/>
              <a:gd name="T9" fmla="*/ 159 h 344"/>
              <a:gd name="T10" fmla="*/ 236 w 351"/>
              <a:gd name="T11" fmla="*/ 182 h 344"/>
              <a:gd name="T12" fmla="*/ 287 w 351"/>
              <a:gd name="T13" fmla="*/ 112 h 344"/>
              <a:gd name="T14" fmla="*/ 63 w 351"/>
              <a:gd name="T15" fmla="*/ 112 h 344"/>
              <a:gd name="T16" fmla="*/ 124 w 351"/>
              <a:gd name="T17" fmla="*/ 159 h 344"/>
              <a:gd name="T18" fmla="*/ 164 w 351"/>
              <a:gd name="T19" fmla="*/ 41 h 344"/>
              <a:gd name="T20" fmla="*/ 174 w 351"/>
              <a:gd name="T21" fmla="*/ 18 h 344"/>
              <a:gd name="T22" fmla="*/ 184 w 351"/>
              <a:gd name="T23" fmla="*/ 41 h 344"/>
              <a:gd name="T24" fmla="*/ 202 w 351"/>
              <a:gd name="T25" fmla="*/ 68 h 344"/>
              <a:gd name="T26" fmla="*/ 188 w 351"/>
              <a:gd name="T27" fmla="*/ 66 h 344"/>
              <a:gd name="T28" fmla="*/ 171 w 351"/>
              <a:gd name="T29" fmla="*/ 60 h 344"/>
              <a:gd name="T30" fmla="*/ 175 w 351"/>
              <a:gd name="T31" fmla="*/ 79 h 344"/>
              <a:gd name="T32" fmla="*/ 187 w 351"/>
              <a:gd name="T33" fmla="*/ 137 h 344"/>
              <a:gd name="T34" fmla="*/ 185 w 351"/>
              <a:gd name="T35" fmla="*/ 149 h 344"/>
              <a:gd name="T36" fmla="*/ 165 w 351"/>
              <a:gd name="T37" fmla="*/ 149 h 344"/>
              <a:gd name="T38" fmla="*/ 150 w 351"/>
              <a:gd name="T39" fmla="*/ 128 h 344"/>
              <a:gd name="T40" fmla="*/ 157 w 351"/>
              <a:gd name="T41" fmla="*/ 111 h 344"/>
              <a:gd name="T42" fmla="*/ 175 w 351"/>
              <a:gd name="T43" fmla="*/ 119 h 344"/>
              <a:gd name="T44" fmla="*/ 184 w 351"/>
              <a:gd name="T45" fmla="*/ 109 h 344"/>
              <a:gd name="T46" fmla="*/ 143 w 351"/>
              <a:gd name="T47" fmla="*/ 69 h 344"/>
              <a:gd name="T48" fmla="*/ 339 w 351"/>
              <a:gd name="T49" fmla="*/ 184 h 344"/>
              <a:gd name="T50" fmla="*/ 313 w 351"/>
              <a:gd name="T51" fmla="*/ 188 h 344"/>
              <a:gd name="T52" fmla="*/ 242 w 351"/>
              <a:gd name="T53" fmla="*/ 263 h 344"/>
              <a:gd name="T54" fmla="*/ 163 w 351"/>
              <a:gd name="T55" fmla="*/ 253 h 344"/>
              <a:gd name="T56" fmla="*/ 235 w 351"/>
              <a:gd name="T57" fmla="*/ 242 h 344"/>
              <a:gd name="T58" fmla="*/ 235 w 351"/>
              <a:gd name="T59" fmla="*/ 200 h 344"/>
              <a:gd name="T60" fmla="*/ 169 w 351"/>
              <a:gd name="T61" fmla="*/ 194 h 344"/>
              <a:gd name="T62" fmla="*/ 124 w 351"/>
              <a:gd name="T63" fmla="*/ 176 h 344"/>
              <a:gd name="T64" fmla="*/ 82 w 351"/>
              <a:gd name="T65" fmla="*/ 323 h 344"/>
              <a:gd name="T66" fmla="*/ 285 w 351"/>
              <a:gd name="T67" fmla="*/ 297 h 344"/>
              <a:gd name="T68" fmla="*/ 339 w 351"/>
              <a:gd name="T69" fmla="*/ 184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1" h="344">
                <a:moveTo>
                  <a:pt x="32" y="181"/>
                </a:moveTo>
                <a:cubicBezTo>
                  <a:pt x="12" y="181"/>
                  <a:pt x="12" y="181"/>
                  <a:pt x="12" y="181"/>
                </a:cubicBezTo>
                <a:cubicBezTo>
                  <a:pt x="5" y="181"/>
                  <a:pt x="0" y="185"/>
                  <a:pt x="0" y="191"/>
                </a:cubicBezTo>
                <a:cubicBezTo>
                  <a:pt x="0" y="334"/>
                  <a:pt x="0" y="334"/>
                  <a:pt x="0" y="334"/>
                </a:cubicBezTo>
                <a:cubicBezTo>
                  <a:pt x="0" y="340"/>
                  <a:pt x="5" y="344"/>
                  <a:pt x="12" y="344"/>
                </a:cubicBezTo>
                <a:cubicBezTo>
                  <a:pt x="32" y="344"/>
                  <a:pt x="32" y="344"/>
                  <a:pt x="32" y="344"/>
                </a:cubicBezTo>
                <a:cubicBezTo>
                  <a:pt x="50" y="344"/>
                  <a:pt x="63" y="330"/>
                  <a:pt x="63" y="314"/>
                </a:cubicBezTo>
                <a:cubicBezTo>
                  <a:pt x="63" y="211"/>
                  <a:pt x="63" y="211"/>
                  <a:pt x="63" y="211"/>
                </a:cubicBezTo>
                <a:cubicBezTo>
                  <a:pt x="63" y="194"/>
                  <a:pt x="49" y="181"/>
                  <a:pt x="32" y="181"/>
                </a:cubicBezTo>
                <a:close/>
                <a:moveTo>
                  <a:pt x="130" y="159"/>
                </a:moveTo>
                <a:cubicBezTo>
                  <a:pt x="149" y="159"/>
                  <a:pt x="168" y="167"/>
                  <a:pt x="185" y="182"/>
                </a:cubicBezTo>
                <a:cubicBezTo>
                  <a:pt x="236" y="182"/>
                  <a:pt x="236" y="182"/>
                  <a:pt x="236" y="182"/>
                </a:cubicBezTo>
                <a:cubicBezTo>
                  <a:pt x="243" y="182"/>
                  <a:pt x="250" y="185"/>
                  <a:pt x="256" y="189"/>
                </a:cubicBezTo>
                <a:cubicBezTo>
                  <a:pt x="275" y="168"/>
                  <a:pt x="287" y="141"/>
                  <a:pt x="287" y="112"/>
                </a:cubicBezTo>
                <a:cubicBezTo>
                  <a:pt x="287" y="51"/>
                  <a:pt x="236" y="0"/>
                  <a:pt x="175" y="0"/>
                </a:cubicBezTo>
                <a:cubicBezTo>
                  <a:pt x="114" y="0"/>
                  <a:pt x="63" y="51"/>
                  <a:pt x="63" y="112"/>
                </a:cubicBezTo>
                <a:cubicBezTo>
                  <a:pt x="63" y="133"/>
                  <a:pt x="68" y="154"/>
                  <a:pt x="79" y="171"/>
                </a:cubicBezTo>
                <a:cubicBezTo>
                  <a:pt x="92" y="163"/>
                  <a:pt x="108" y="159"/>
                  <a:pt x="124" y="159"/>
                </a:cubicBezTo>
                <a:cubicBezTo>
                  <a:pt x="126" y="159"/>
                  <a:pt x="128" y="159"/>
                  <a:pt x="130" y="159"/>
                </a:cubicBezTo>
                <a:close/>
                <a:moveTo>
                  <a:pt x="164" y="41"/>
                </a:moveTo>
                <a:cubicBezTo>
                  <a:pt x="164" y="28"/>
                  <a:pt x="164" y="28"/>
                  <a:pt x="164" y="28"/>
                </a:cubicBezTo>
                <a:cubicBezTo>
                  <a:pt x="164" y="23"/>
                  <a:pt x="168" y="18"/>
                  <a:pt x="174" y="18"/>
                </a:cubicBezTo>
                <a:cubicBezTo>
                  <a:pt x="180" y="18"/>
                  <a:pt x="184" y="23"/>
                  <a:pt x="184" y="28"/>
                </a:cubicBezTo>
                <a:cubicBezTo>
                  <a:pt x="184" y="41"/>
                  <a:pt x="184" y="41"/>
                  <a:pt x="184" y="41"/>
                </a:cubicBezTo>
                <a:cubicBezTo>
                  <a:pt x="192" y="43"/>
                  <a:pt x="197" y="48"/>
                  <a:pt x="203" y="54"/>
                </a:cubicBezTo>
                <a:cubicBezTo>
                  <a:pt x="206" y="59"/>
                  <a:pt x="206" y="65"/>
                  <a:pt x="202" y="68"/>
                </a:cubicBezTo>
                <a:cubicBezTo>
                  <a:pt x="200" y="70"/>
                  <a:pt x="198" y="70"/>
                  <a:pt x="195" y="70"/>
                </a:cubicBezTo>
                <a:cubicBezTo>
                  <a:pt x="193" y="70"/>
                  <a:pt x="190" y="69"/>
                  <a:pt x="188" y="66"/>
                </a:cubicBezTo>
                <a:cubicBezTo>
                  <a:pt x="184" y="62"/>
                  <a:pt x="179" y="59"/>
                  <a:pt x="175" y="59"/>
                </a:cubicBezTo>
                <a:cubicBezTo>
                  <a:pt x="174" y="59"/>
                  <a:pt x="172" y="59"/>
                  <a:pt x="171" y="60"/>
                </a:cubicBezTo>
                <a:cubicBezTo>
                  <a:pt x="168" y="61"/>
                  <a:pt x="165" y="66"/>
                  <a:pt x="165" y="69"/>
                </a:cubicBezTo>
                <a:cubicBezTo>
                  <a:pt x="165" y="75"/>
                  <a:pt x="169" y="79"/>
                  <a:pt x="175" y="79"/>
                </a:cubicBezTo>
                <a:cubicBezTo>
                  <a:pt x="193" y="79"/>
                  <a:pt x="205" y="93"/>
                  <a:pt x="205" y="110"/>
                </a:cubicBezTo>
                <a:cubicBezTo>
                  <a:pt x="205" y="122"/>
                  <a:pt x="198" y="133"/>
                  <a:pt x="187" y="137"/>
                </a:cubicBezTo>
                <a:cubicBezTo>
                  <a:pt x="185" y="137"/>
                  <a:pt x="185" y="137"/>
                  <a:pt x="185" y="137"/>
                </a:cubicBezTo>
                <a:cubicBezTo>
                  <a:pt x="185" y="149"/>
                  <a:pt x="185" y="149"/>
                  <a:pt x="185" y="149"/>
                </a:cubicBezTo>
                <a:cubicBezTo>
                  <a:pt x="185" y="154"/>
                  <a:pt x="180" y="159"/>
                  <a:pt x="175" y="159"/>
                </a:cubicBezTo>
                <a:cubicBezTo>
                  <a:pt x="169" y="159"/>
                  <a:pt x="165" y="154"/>
                  <a:pt x="165" y="149"/>
                </a:cubicBezTo>
                <a:cubicBezTo>
                  <a:pt x="165" y="137"/>
                  <a:pt x="165" y="137"/>
                  <a:pt x="165" y="137"/>
                </a:cubicBezTo>
                <a:cubicBezTo>
                  <a:pt x="159" y="135"/>
                  <a:pt x="155" y="133"/>
                  <a:pt x="150" y="128"/>
                </a:cubicBezTo>
                <a:cubicBezTo>
                  <a:pt x="146" y="125"/>
                  <a:pt x="145" y="117"/>
                  <a:pt x="150" y="114"/>
                </a:cubicBezTo>
                <a:cubicBezTo>
                  <a:pt x="151" y="112"/>
                  <a:pt x="154" y="111"/>
                  <a:pt x="157" y="111"/>
                </a:cubicBezTo>
                <a:cubicBezTo>
                  <a:pt x="160" y="111"/>
                  <a:pt x="162" y="112"/>
                  <a:pt x="164" y="114"/>
                </a:cubicBezTo>
                <a:cubicBezTo>
                  <a:pt x="167" y="117"/>
                  <a:pt x="171" y="119"/>
                  <a:pt x="175" y="119"/>
                </a:cubicBezTo>
                <a:cubicBezTo>
                  <a:pt x="176" y="119"/>
                  <a:pt x="177" y="119"/>
                  <a:pt x="179" y="118"/>
                </a:cubicBezTo>
                <a:cubicBezTo>
                  <a:pt x="182" y="117"/>
                  <a:pt x="184" y="113"/>
                  <a:pt x="184" y="109"/>
                </a:cubicBezTo>
                <a:cubicBezTo>
                  <a:pt x="184" y="103"/>
                  <a:pt x="180" y="99"/>
                  <a:pt x="174" y="99"/>
                </a:cubicBezTo>
                <a:cubicBezTo>
                  <a:pt x="156" y="99"/>
                  <a:pt x="143" y="85"/>
                  <a:pt x="143" y="69"/>
                </a:cubicBezTo>
                <a:cubicBezTo>
                  <a:pt x="143" y="57"/>
                  <a:pt x="152" y="46"/>
                  <a:pt x="164" y="41"/>
                </a:cubicBezTo>
                <a:close/>
                <a:moveTo>
                  <a:pt x="339" y="184"/>
                </a:moveTo>
                <a:cubicBezTo>
                  <a:pt x="336" y="182"/>
                  <a:pt x="333" y="182"/>
                  <a:pt x="329" y="182"/>
                </a:cubicBezTo>
                <a:cubicBezTo>
                  <a:pt x="323" y="182"/>
                  <a:pt x="317" y="184"/>
                  <a:pt x="313" y="188"/>
                </a:cubicBezTo>
                <a:cubicBezTo>
                  <a:pt x="257" y="256"/>
                  <a:pt x="257" y="256"/>
                  <a:pt x="257" y="256"/>
                </a:cubicBezTo>
                <a:cubicBezTo>
                  <a:pt x="254" y="260"/>
                  <a:pt x="245" y="263"/>
                  <a:pt x="242" y="263"/>
                </a:cubicBezTo>
                <a:cubicBezTo>
                  <a:pt x="174" y="263"/>
                  <a:pt x="174" y="263"/>
                  <a:pt x="174" y="263"/>
                </a:cubicBezTo>
                <a:cubicBezTo>
                  <a:pt x="167" y="263"/>
                  <a:pt x="163" y="259"/>
                  <a:pt x="163" y="253"/>
                </a:cubicBezTo>
                <a:cubicBezTo>
                  <a:pt x="163" y="247"/>
                  <a:pt x="167" y="242"/>
                  <a:pt x="174" y="242"/>
                </a:cubicBezTo>
                <a:cubicBezTo>
                  <a:pt x="235" y="242"/>
                  <a:pt x="235" y="242"/>
                  <a:pt x="235" y="242"/>
                </a:cubicBezTo>
                <a:cubicBezTo>
                  <a:pt x="246" y="242"/>
                  <a:pt x="256" y="233"/>
                  <a:pt x="256" y="222"/>
                </a:cubicBezTo>
                <a:cubicBezTo>
                  <a:pt x="256" y="210"/>
                  <a:pt x="246" y="200"/>
                  <a:pt x="235" y="200"/>
                </a:cubicBezTo>
                <a:cubicBezTo>
                  <a:pt x="180" y="200"/>
                  <a:pt x="180" y="200"/>
                  <a:pt x="180" y="200"/>
                </a:cubicBezTo>
                <a:cubicBezTo>
                  <a:pt x="176" y="200"/>
                  <a:pt x="173" y="198"/>
                  <a:pt x="169" y="194"/>
                </a:cubicBezTo>
                <a:cubicBezTo>
                  <a:pt x="164" y="188"/>
                  <a:pt x="156" y="185"/>
                  <a:pt x="150" y="181"/>
                </a:cubicBezTo>
                <a:cubicBezTo>
                  <a:pt x="141" y="178"/>
                  <a:pt x="133" y="176"/>
                  <a:pt x="124" y="176"/>
                </a:cubicBezTo>
                <a:cubicBezTo>
                  <a:pt x="109" y="176"/>
                  <a:pt x="94" y="181"/>
                  <a:pt x="82" y="189"/>
                </a:cubicBezTo>
                <a:cubicBezTo>
                  <a:pt x="82" y="323"/>
                  <a:pt x="82" y="323"/>
                  <a:pt x="82" y="323"/>
                </a:cubicBezTo>
                <a:cubicBezTo>
                  <a:pt x="236" y="323"/>
                  <a:pt x="236" y="323"/>
                  <a:pt x="236" y="323"/>
                </a:cubicBezTo>
                <a:cubicBezTo>
                  <a:pt x="256" y="323"/>
                  <a:pt x="273" y="313"/>
                  <a:pt x="285" y="297"/>
                </a:cubicBezTo>
                <a:cubicBezTo>
                  <a:pt x="345" y="212"/>
                  <a:pt x="345" y="212"/>
                  <a:pt x="345" y="212"/>
                </a:cubicBezTo>
                <a:cubicBezTo>
                  <a:pt x="351" y="203"/>
                  <a:pt x="349" y="190"/>
                  <a:pt x="339" y="1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0" name="Freeform 43">
            <a:extLst>
              <a:ext uri="{FF2B5EF4-FFF2-40B4-BE49-F238E27FC236}">
                <a16:creationId xmlns:a16="http://schemas.microsoft.com/office/drawing/2014/main" id="{6A4BC225-E7EC-0710-A3E5-B19AE4EB74B3}"/>
              </a:ext>
            </a:extLst>
          </p:cNvPr>
          <p:cNvSpPr>
            <a:spLocks noEditPoints="1"/>
          </p:cNvSpPr>
          <p:nvPr/>
        </p:nvSpPr>
        <p:spPr bwMode="auto">
          <a:xfrm>
            <a:off x="7358311" y="1924175"/>
            <a:ext cx="258293" cy="259411"/>
          </a:xfrm>
          <a:custGeom>
            <a:avLst/>
            <a:gdLst>
              <a:gd name="T0" fmla="*/ 101 w 347"/>
              <a:gd name="T1" fmla="*/ 153 h 348"/>
              <a:gd name="T2" fmla="*/ 144 w 347"/>
              <a:gd name="T3" fmla="*/ 171 h 348"/>
              <a:gd name="T4" fmla="*/ 173 w 347"/>
              <a:gd name="T5" fmla="*/ 103 h 348"/>
              <a:gd name="T6" fmla="*/ 202 w 347"/>
              <a:gd name="T7" fmla="*/ 171 h 348"/>
              <a:gd name="T8" fmla="*/ 243 w 347"/>
              <a:gd name="T9" fmla="*/ 153 h 348"/>
              <a:gd name="T10" fmla="*/ 193 w 347"/>
              <a:gd name="T11" fmla="*/ 143 h 348"/>
              <a:gd name="T12" fmla="*/ 152 w 347"/>
              <a:gd name="T13" fmla="*/ 143 h 348"/>
              <a:gd name="T14" fmla="*/ 193 w 347"/>
              <a:gd name="T15" fmla="*/ 143 h 348"/>
              <a:gd name="T16" fmla="*/ 266 w 347"/>
              <a:gd name="T17" fmla="*/ 247 h 348"/>
              <a:gd name="T18" fmla="*/ 305 w 347"/>
              <a:gd name="T19" fmla="*/ 223 h 348"/>
              <a:gd name="T20" fmla="*/ 322 w 347"/>
              <a:gd name="T21" fmla="*/ 161 h 348"/>
              <a:gd name="T22" fmla="*/ 300 w 347"/>
              <a:gd name="T23" fmla="*/ 120 h 348"/>
              <a:gd name="T24" fmla="*/ 299 w 347"/>
              <a:gd name="T25" fmla="*/ 74 h 348"/>
              <a:gd name="T26" fmla="*/ 252 w 347"/>
              <a:gd name="T27" fmla="*/ 26 h 348"/>
              <a:gd name="T28" fmla="*/ 241 w 347"/>
              <a:gd name="T29" fmla="*/ 20 h 348"/>
              <a:gd name="T30" fmla="*/ 179 w 347"/>
              <a:gd name="T31" fmla="*/ 2 h 348"/>
              <a:gd name="T32" fmla="*/ 166 w 347"/>
              <a:gd name="T33" fmla="*/ 2 h 348"/>
              <a:gd name="T34" fmla="*/ 102 w 347"/>
              <a:gd name="T35" fmla="*/ 20 h 348"/>
              <a:gd name="T36" fmla="*/ 92 w 347"/>
              <a:gd name="T37" fmla="*/ 26 h 348"/>
              <a:gd name="T38" fmla="*/ 45 w 347"/>
              <a:gd name="T39" fmla="*/ 74 h 348"/>
              <a:gd name="T40" fmla="*/ 44 w 347"/>
              <a:gd name="T41" fmla="*/ 120 h 348"/>
              <a:gd name="T42" fmla="*/ 23 w 347"/>
              <a:gd name="T43" fmla="*/ 161 h 348"/>
              <a:gd name="T44" fmla="*/ 40 w 347"/>
              <a:gd name="T45" fmla="*/ 223 h 348"/>
              <a:gd name="T46" fmla="*/ 79 w 347"/>
              <a:gd name="T47" fmla="*/ 247 h 348"/>
              <a:gd name="T48" fmla="*/ 101 w 347"/>
              <a:gd name="T49" fmla="*/ 287 h 348"/>
              <a:gd name="T50" fmla="*/ 139 w 347"/>
              <a:gd name="T51" fmla="*/ 283 h 348"/>
              <a:gd name="T52" fmla="*/ 172 w 347"/>
              <a:gd name="T53" fmla="*/ 307 h 348"/>
              <a:gd name="T54" fmla="*/ 206 w 347"/>
              <a:gd name="T55" fmla="*/ 283 h 348"/>
              <a:gd name="T56" fmla="*/ 252 w 347"/>
              <a:gd name="T57" fmla="*/ 282 h 348"/>
              <a:gd name="T58" fmla="*/ 82 w 347"/>
              <a:gd name="T59" fmla="*/ 154 h 348"/>
              <a:gd name="T60" fmla="*/ 263 w 347"/>
              <a:gd name="T61" fmla="*/ 154 h 348"/>
              <a:gd name="T62" fmla="*/ 173 w 347"/>
              <a:gd name="T63" fmla="*/ 184 h 348"/>
              <a:gd name="T64" fmla="*/ 173 w 347"/>
              <a:gd name="T65" fmla="*/ 225 h 348"/>
              <a:gd name="T66" fmla="*/ 173 w 347"/>
              <a:gd name="T67" fmla="*/ 184 h 348"/>
              <a:gd name="T68" fmla="*/ 319 w 347"/>
              <a:gd name="T69" fmla="*/ 244 h 348"/>
              <a:gd name="T70" fmla="*/ 282 w 347"/>
              <a:gd name="T71" fmla="*/ 263 h 348"/>
              <a:gd name="T72" fmla="*/ 243 w 347"/>
              <a:gd name="T73" fmla="*/ 306 h 348"/>
              <a:gd name="T74" fmla="*/ 235 w 347"/>
              <a:gd name="T75" fmla="*/ 305 h 348"/>
              <a:gd name="T76" fmla="*/ 277 w 347"/>
              <a:gd name="T77" fmla="*/ 347 h 348"/>
              <a:gd name="T78" fmla="*/ 287 w 347"/>
              <a:gd name="T79" fmla="*/ 338 h 348"/>
              <a:gd name="T80" fmla="*/ 337 w 347"/>
              <a:gd name="T81" fmla="*/ 283 h 348"/>
              <a:gd name="T82" fmla="*/ 346 w 347"/>
              <a:gd name="T83" fmla="*/ 279 h 348"/>
              <a:gd name="T84" fmla="*/ 105 w 347"/>
              <a:gd name="T85" fmla="*/ 309 h 348"/>
              <a:gd name="T86" fmla="*/ 65 w 347"/>
              <a:gd name="T87" fmla="*/ 264 h 348"/>
              <a:gd name="T88" fmla="*/ 28 w 347"/>
              <a:gd name="T89" fmla="*/ 246 h 348"/>
              <a:gd name="T90" fmla="*/ 1 w 347"/>
              <a:gd name="T91" fmla="*/ 278 h 348"/>
              <a:gd name="T92" fmla="*/ 51 w 347"/>
              <a:gd name="T93" fmla="*/ 295 h 348"/>
              <a:gd name="T94" fmla="*/ 68 w 347"/>
              <a:gd name="T95" fmla="*/ 347 h 348"/>
              <a:gd name="T96" fmla="*/ 78 w 347"/>
              <a:gd name="T97" fmla="*/ 346 h 348"/>
              <a:gd name="T98" fmla="*/ 106 w 347"/>
              <a:gd name="T99" fmla="*/ 30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47" h="348">
                <a:moveTo>
                  <a:pt x="171" y="82"/>
                </a:moveTo>
                <a:cubicBezTo>
                  <a:pt x="133" y="82"/>
                  <a:pt x="101" y="114"/>
                  <a:pt x="101" y="153"/>
                </a:cubicBezTo>
                <a:cubicBezTo>
                  <a:pt x="101" y="170"/>
                  <a:pt x="106" y="185"/>
                  <a:pt x="116" y="198"/>
                </a:cubicBezTo>
                <a:cubicBezTo>
                  <a:pt x="125" y="188"/>
                  <a:pt x="133" y="179"/>
                  <a:pt x="144" y="171"/>
                </a:cubicBezTo>
                <a:cubicBezTo>
                  <a:pt x="137" y="164"/>
                  <a:pt x="133" y="154"/>
                  <a:pt x="133" y="144"/>
                </a:cubicBezTo>
                <a:cubicBezTo>
                  <a:pt x="133" y="121"/>
                  <a:pt x="151" y="103"/>
                  <a:pt x="173" y="103"/>
                </a:cubicBezTo>
                <a:cubicBezTo>
                  <a:pt x="194" y="103"/>
                  <a:pt x="213" y="121"/>
                  <a:pt x="213" y="144"/>
                </a:cubicBezTo>
                <a:cubicBezTo>
                  <a:pt x="213" y="154"/>
                  <a:pt x="208" y="164"/>
                  <a:pt x="202" y="171"/>
                </a:cubicBezTo>
                <a:cubicBezTo>
                  <a:pt x="213" y="177"/>
                  <a:pt x="221" y="186"/>
                  <a:pt x="226" y="198"/>
                </a:cubicBezTo>
                <a:cubicBezTo>
                  <a:pt x="237" y="185"/>
                  <a:pt x="243" y="170"/>
                  <a:pt x="243" y="153"/>
                </a:cubicBezTo>
                <a:cubicBezTo>
                  <a:pt x="243" y="114"/>
                  <a:pt x="211" y="82"/>
                  <a:pt x="171" y="82"/>
                </a:cubicBezTo>
                <a:close/>
                <a:moveTo>
                  <a:pt x="193" y="143"/>
                </a:moveTo>
                <a:cubicBezTo>
                  <a:pt x="193" y="132"/>
                  <a:pt x="184" y="123"/>
                  <a:pt x="173" y="123"/>
                </a:cubicBezTo>
                <a:cubicBezTo>
                  <a:pt x="161" y="123"/>
                  <a:pt x="152" y="132"/>
                  <a:pt x="152" y="143"/>
                </a:cubicBezTo>
                <a:cubicBezTo>
                  <a:pt x="152" y="155"/>
                  <a:pt x="161" y="165"/>
                  <a:pt x="173" y="165"/>
                </a:cubicBezTo>
                <a:cubicBezTo>
                  <a:pt x="184" y="165"/>
                  <a:pt x="193" y="155"/>
                  <a:pt x="193" y="143"/>
                </a:cubicBezTo>
                <a:close/>
                <a:moveTo>
                  <a:pt x="252" y="282"/>
                </a:moveTo>
                <a:cubicBezTo>
                  <a:pt x="266" y="247"/>
                  <a:pt x="266" y="247"/>
                  <a:pt x="266" y="247"/>
                </a:cubicBezTo>
                <a:cubicBezTo>
                  <a:pt x="299" y="234"/>
                  <a:pt x="299" y="234"/>
                  <a:pt x="299" y="234"/>
                </a:cubicBezTo>
                <a:cubicBezTo>
                  <a:pt x="304" y="232"/>
                  <a:pt x="306" y="228"/>
                  <a:pt x="305" y="223"/>
                </a:cubicBezTo>
                <a:cubicBezTo>
                  <a:pt x="300" y="187"/>
                  <a:pt x="300" y="187"/>
                  <a:pt x="300" y="187"/>
                </a:cubicBezTo>
                <a:cubicBezTo>
                  <a:pt x="322" y="161"/>
                  <a:pt x="322" y="161"/>
                  <a:pt x="322" y="161"/>
                </a:cubicBezTo>
                <a:cubicBezTo>
                  <a:pt x="324" y="157"/>
                  <a:pt x="324" y="150"/>
                  <a:pt x="322" y="148"/>
                </a:cubicBezTo>
                <a:cubicBezTo>
                  <a:pt x="300" y="120"/>
                  <a:pt x="300" y="120"/>
                  <a:pt x="300" y="120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6" y="79"/>
                  <a:pt x="303" y="75"/>
                  <a:pt x="299" y="74"/>
                </a:cubicBezTo>
                <a:cubicBezTo>
                  <a:pt x="266" y="60"/>
                  <a:pt x="266" y="60"/>
                  <a:pt x="266" y="60"/>
                </a:cubicBezTo>
                <a:cubicBezTo>
                  <a:pt x="252" y="26"/>
                  <a:pt x="252" y="26"/>
                  <a:pt x="252" y="26"/>
                </a:cubicBezTo>
                <a:cubicBezTo>
                  <a:pt x="250" y="22"/>
                  <a:pt x="247" y="20"/>
                  <a:pt x="243" y="20"/>
                </a:cubicBezTo>
                <a:cubicBezTo>
                  <a:pt x="243" y="20"/>
                  <a:pt x="242" y="20"/>
                  <a:pt x="241" y="20"/>
                </a:cubicBezTo>
                <a:cubicBezTo>
                  <a:pt x="206" y="25"/>
                  <a:pt x="206" y="25"/>
                  <a:pt x="206" y="25"/>
                </a:cubicBezTo>
                <a:cubicBezTo>
                  <a:pt x="179" y="2"/>
                  <a:pt x="179" y="2"/>
                  <a:pt x="179" y="2"/>
                </a:cubicBezTo>
                <a:cubicBezTo>
                  <a:pt x="177" y="1"/>
                  <a:pt x="174" y="0"/>
                  <a:pt x="172" y="0"/>
                </a:cubicBezTo>
                <a:cubicBezTo>
                  <a:pt x="170" y="0"/>
                  <a:pt x="168" y="1"/>
                  <a:pt x="166" y="2"/>
                </a:cubicBezTo>
                <a:cubicBezTo>
                  <a:pt x="138" y="25"/>
                  <a:pt x="138" y="25"/>
                  <a:pt x="138" y="25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2" y="20"/>
                  <a:pt x="101" y="20"/>
                  <a:pt x="101" y="20"/>
                </a:cubicBezTo>
                <a:cubicBezTo>
                  <a:pt x="97" y="20"/>
                  <a:pt x="93" y="23"/>
                  <a:pt x="92" y="26"/>
                </a:cubicBezTo>
                <a:cubicBezTo>
                  <a:pt x="78" y="60"/>
                  <a:pt x="78" y="60"/>
                  <a:pt x="78" y="60"/>
                </a:cubicBezTo>
                <a:cubicBezTo>
                  <a:pt x="45" y="74"/>
                  <a:pt x="45" y="74"/>
                  <a:pt x="45" y="74"/>
                </a:cubicBezTo>
                <a:cubicBezTo>
                  <a:pt x="40" y="75"/>
                  <a:pt x="38" y="79"/>
                  <a:pt x="39" y="84"/>
                </a:cubicBezTo>
                <a:cubicBezTo>
                  <a:pt x="44" y="120"/>
                  <a:pt x="44" y="120"/>
                  <a:pt x="44" y="120"/>
                </a:cubicBezTo>
                <a:cubicBezTo>
                  <a:pt x="22" y="148"/>
                  <a:pt x="22" y="148"/>
                  <a:pt x="22" y="148"/>
                </a:cubicBezTo>
                <a:cubicBezTo>
                  <a:pt x="21" y="152"/>
                  <a:pt x="21" y="157"/>
                  <a:pt x="23" y="161"/>
                </a:cubicBezTo>
                <a:cubicBezTo>
                  <a:pt x="45" y="187"/>
                  <a:pt x="45" y="187"/>
                  <a:pt x="45" y="187"/>
                </a:cubicBezTo>
                <a:cubicBezTo>
                  <a:pt x="40" y="223"/>
                  <a:pt x="40" y="223"/>
                  <a:pt x="40" y="223"/>
                </a:cubicBezTo>
                <a:cubicBezTo>
                  <a:pt x="39" y="228"/>
                  <a:pt x="42" y="233"/>
                  <a:pt x="46" y="234"/>
                </a:cubicBezTo>
                <a:cubicBezTo>
                  <a:pt x="79" y="247"/>
                  <a:pt x="79" y="247"/>
                  <a:pt x="79" y="247"/>
                </a:cubicBezTo>
                <a:cubicBezTo>
                  <a:pt x="93" y="282"/>
                  <a:pt x="93" y="282"/>
                  <a:pt x="93" y="282"/>
                </a:cubicBezTo>
                <a:cubicBezTo>
                  <a:pt x="95" y="286"/>
                  <a:pt x="98" y="287"/>
                  <a:pt x="101" y="287"/>
                </a:cubicBezTo>
                <a:cubicBezTo>
                  <a:pt x="102" y="287"/>
                  <a:pt x="102" y="287"/>
                  <a:pt x="103" y="287"/>
                </a:cubicBezTo>
                <a:cubicBezTo>
                  <a:pt x="139" y="283"/>
                  <a:pt x="139" y="283"/>
                  <a:pt x="139" y="283"/>
                </a:cubicBezTo>
                <a:cubicBezTo>
                  <a:pt x="167" y="305"/>
                  <a:pt x="167" y="305"/>
                  <a:pt x="167" y="305"/>
                </a:cubicBezTo>
                <a:cubicBezTo>
                  <a:pt x="169" y="306"/>
                  <a:pt x="170" y="307"/>
                  <a:pt x="172" y="307"/>
                </a:cubicBezTo>
                <a:cubicBezTo>
                  <a:pt x="175" y="307"/>
                  <a:pt x="177" y="306"/>
                  <a:pt x="179" y="305"/>
                </a:cubicBezTo>
                <a:cubicBezTo>
                  <a:pt x="206" y="283"/>
                  <a:pt x="206" y="283"/>
                  <a:pt x="206" y="283"/>
                </a:cubicBezTo>
                <a:cubicBezTo>
                  <a:pt x="241" y="287"/>
                  <a:pt x="241" y="287"/>
                  <a:pt x="241" y="287"/>
                </a:cubicBezTo>
                <a:cubicBezTo>
                  <a:pt x="246" y="287"/>
                  <a:pt x="251" y="284"/>
                  <a:pt x="252" y="282"/>
                </a:cubicBezTo>
                <a:close/>
                <a:moveTo>
                  <a:pt x="173" y="246"/>
                </a:moveTo>
                <a:cubicBezTo>
                  <a:pt x="119" y="246"/>
                  <a:pt x="82" y="200"/>
                  <a:pt x="82" y="154"/>
                </a:cubicBezTo>
                <a:cubicBezTo>
                  <a:pt x="82" y="103"/>
                  <a:pt x="123" y="63"/>
                  <a:pt x="173" y="63"/>
                </a:cubicBezTo>
                <a:cubicBezTo>
                  <a:pt x="224" y="63"/>
                  <a:pt x="263" y="103"/>
                  <a:pt x="263" y="154"/>
                </a:cubicBezTo>
                <a:cubicBezTo>
                  <a:pt x="263" y="203"/>
                  <a:pt x="224" y="246"/>
                  <a:pt x="173" y="246"/>
                </a:cubicBezTo>
                <a:close/>
                <a:moveTo>
                  <a:pt x="173" y="184"/>
                </a:moveTo>
                <a:cubicBezTo>
                  <a:pt x="154" y="184"/>
                  <a:pt x="138" y="197"/>
                  <a:pt x="133" y="213"/>
                </a:cubicBezTo>
                <a:cubicBezTo>
                  <a:pt x="145" y="220"/>
                  <a:pt x="157" y="225"/>
                  <a:pt x="173" y="225"/>
                </a:cubicBezTo>
                <a:cubicBezTo>
                  <a:pt x="188" y="225"/>
                  <a:pt x="201" y="220"/>
                  <a:pt x="213" y="213"/>
                </a:cubicBezTo>
                <a:cubicBezTo>
                  <a:pt x="208" y="196"/>
                  <a:pt x="192" y="184"/>
                  <a:pt x="173" y="184"/>
                </a:cubicBezTo>
                <a:close/>
                <a:moveTo>
                  <a:pt x="343" y="268"/>
                </a:moveTo>
                <a:cubicBezTo>
                  <a:pt x="319" y="244"/>
                  <a:pt x="319" y="244"/>
                  <a:pt x="319" y="244"/>
                </a:cubicBezTo>
                <a:cubicBezTo>
                  <a:pt x="315" y="248"/>
                  <a:pt x="313" y="251"/>
                  <a:pt x="308" y="253"/>
                </a:cubicBezTo>
                <a:cubicBezTo>
                  <a:pt x="282" y="263"/>
                  <a:pt x="282" y="263"/>
                  <a:pt x="282" y="263"/>
                </a:cubicBezTo>
                <a:cubicBezTo>
                  <a:pt x="272" y="288"/>
                  <a:pt x="272" y="288"/>
                  <a:pt x="272" y="288"/>
                </a:cubicBezTo>
                <a:cubicBezTo>
                  <a:pt x="267" y="300"/>
                  <a:pt x="255" y="306"/>
                  <a:pt x="243" y="306"/>
                </a:cubicBezTo>
                <a:cubicBezTo>
                  <a:pt x="240" y="306"/>
                  <a:pt x="240" y="306"/>
                  <a:pt x="240" y="306"/>
                </a:cubicBezTo>
                <a:cubicBezTo>
                  <a:pt x="235" y="305"/>
                  <a:pt x="235" y="305"/>
                  <a:pt x="235" y="305"/>
                </a:cubicBezTo>
                <a:cubicBezTo>
                  <a:pt x="269" y="343"/>
                  <a:pt x="269" y="343"/>
                  <a:pt x="269" y="343"/>
                </a:cubicBezTo>
                <a:cubicBezTo>
                  <a:pt x="271" y="346"/>
                  <a:pt x="274" y="347"/>
                  <a:pt x="277" y="347"/>
                </a:cubicBezTo>
                <a:cubicBezTo>
                  <a:pt x="278" y="347"/>
                  <a:pt x="279" y="346"/>
                  <a:pt x="280" y="346"/>
                </a:cubicBezTo>
                <a:cubicBezTo>
                  <a:pt x="283" y="344"/>
                  <a:pt x="287" y="342"/>
                  <a:pt x="287" y="338"/>
                </a:cubicBezTo>
                <a:cubicBezTo>
                  <a:pt x="296" y="293"/>
                  <a:pt x="296" y="293"/>
                  <a:pt x="296" y="293"/>
                </a:cubicBezTo>
                <a:cubicBezTo>
                  <a:pt x="337" y="283"/>
                  <a:pt x="337" y="283"/>
                  <a:pt x="337" y="283"/>
                </a:cubicBezTo>
                <a:cubicBezTo>
                  <a:pt x="338" y="284"/>
                  <a:pt x="339" y="284"/>
                  <a:pt x="340" y="284"/>
                </a:cubicBezTo>
                <a:cubicBezTo>
                  <a:pt x="343" y="284"/>
                  <a:pt x="345" y="282"/>
                  <a:pt x="346" y="279"/>
                </a:cubicBezTo>
                <a:cubicBezTo>
                  <a:pt x="347" y="276"/>
                  <a:pt x="346" y="272"/>
                  <a:pt x="343" y="268"/>
                </a:cubicBezTo>
                <a:close/>
                <a:moveTo>
                  <a:pt x="105" y="309"/>
                </a:moveTo>
                <a:cubicBezTo>
                  <a:pt x="92" y="309"/>
                  <a:pt x="81" y="301"/>
                  <a:pt x="75" y="290"/>
                </a:cubicBezTo>
                <a:cubicBezTo>
                  <a:pt x="65" y="264"/>
                  <a:pt x="65" y="264"/>
                  <a:pt x="65" y="264"/>
                </a:cubicBezTo>
                <a:cubicBezTo>
                  <a:pt x="40" y="254"/>
                  <a:pt x="40" y="254"/>
                  <a:pt x="40" y="254"/>
                </a:cubicBezTo>
                <a:cubicBezTo>
                  <a:pt x="35" y="252"/>
                  <a:pt x="32" y="250"/>
                  <a:pt x="28" y="246"/>
                </a:cubicBezTo>
                <a:cubicBezTo>
                  <a:pt x="4" y="271"/>
                  <a:pt x="4" y="271"/>
                  <a:pt x="4" y="271"/>
                </a:cubicBezTo>
                <a:cubicBezTo>
                  <a:pt x="0" y="271"/>
                  <a:pt x="0" y="275"/>
                  <a:pt x="1" y="278"/>
                </a:cubicBezTo>
                <a:cubicBezTo>
                  <a:pt x="3" y="282"/>
                  <a:pt x="5" y="285"/>
                  <a:pt x="9" y="286"/>
                </a:cubicBezTo>
                <a:cubicBezTo>
                  <a:pt x="51" y="295"/>
                  <a:pt x="51" y="295"/>
                  <a:pt x="51" y="295"/>
                </a:cubicBezTo>
                <a:cubicBezTo>
                  <a:pt x="60" y="340"/>
                  <a:pt x="60" y="340"/>
                  <a:pt x="60" y="340"/>
                </a:cubicBezTo>
                <a:cubicBezTo>
                  <a:pt x="61" y="343"/>
                  <a:pt x="64" y="346"/>
                  <a:pt x="68" y="347"/>
                </a:cubicBezTo>
                <a:cubicBezTo>
                  <a:pt x="68" y="348"/>
                  <a:pt x="69" y="348"/>
                  <a:pt x="70" y="348"/>
                </a:cubicBezTo>
                <a:cubicBezTo>
                  <a:pt x="73" y="348"/>
                  <a:pt x="76" y="347"/>
                  <a:pt x="78" y="346"/>
                </a:cubicBezTo>
                <a:cubicBezTo>
                  <a:pt x="112" y="308"/>
                  <a:pt x="112" y="308"/>
                  <a:pt x="112" y="308"/>
                </a:cubicBezTo>
                <a:cubicBezTo>
                  <a:pt x="106" y="309"/>
                  <a:pt x="106" y="309"/>
                  <a:pt x="106" y="309"/>
                </a:cubicBezTo>
                <a:lnTo>
                  <a:pt x="105" y="30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1" name="Freeform 44">
            <a:extLst>
              <a:ext uri="{FF2B5EF4-FFF2-40B4-BE49-F238E27FC236}">
                <a16:creationId xmlns:a16="http://schemas.microsoft.com/office/drawing/2014/main" id="{C9CACCF1-192A-E4FC-6F62-AEE8B1598BA7}"/>
              </a:ext>
            </a:extLst>
          </p:cNvPr>
          <p:cNvSpPr>
            <a:spLocks noEditPoints="1"/>
          </p:cNvSpPr>
          <p:nvPr/>
        </p:nvSpPr>
        <p:spPr bwMode="auto">
          <a:xfrm>
            <a:off x="7358311" y="3562268"/>
            <a:ext cx="258293" cy="259411"/>
          </a:xfrm>
          <a:custGeom>
            <a:avLst/>
            <a:gdLst>
              <a:gd name="T0" fmla="*/ 328 w 347"/>
              <a:gd name="T1" fmla="*/ 95 h 348"/>
              <a:gd name="T2" fmla="*/ 191 w 347"/>
              <a:gd name="T3" fmla="*/ 177 h 348"/>
              <a:gd name="T4" fmla="*/ 312 w 347"/>
              <a:gd name="T5" fmla="*/ 278 h 348"/>
              <a:gd name="T6" fmla="*/ 347 w 347"/>
              <a:gd name="T7" fmla="*/ 174 h 348"/>
              <a:gd name="T8" fmla="*/ 328 w 347"/>
              <a:gd name="T9" fmla="*/ 95 h 348"/>
              <a:gd name="T10" fmla="*/ 183 w 347"/>
              <a:gd name="T11" fmla="*/ 0 h 348"/>
              <a:gd name="T12" fmla="*/ 183 w 347"/>
              <a:gd name="T13" fmla="*/ 158 h 348"/>
              <a:gd name="T14" fmla="*/ 318 w 347"/>
              <a:gd name="T15" fmla="*/ 79 h 348"/>
              <a:gd name="T16" fmla="*/ 183 w 347"/>
              <a:gd name="T17" fmla="*/ 0 h 348"/>
              <a:gd name="T18" fmla="*/ 164 w 347"/>
              <a:gd name="T19" fmla="*/ 174 h 348"/>
              <a:gd name="T20" fmla="*/ 164 w 347"/>
              <a:gd name="T21" fmla="*/ 0 h 348"/>
              <a:gd name="T22" fmla="*/ 0 w 347"/>
              <a:gd name="T23" fmla="*/ 174 h 348"/>
              <a:gd name="T24" fmla="*/ 175 w 347"/>
              <a:gd name="T25" fmla="*/ 348 h 348"/>
              <a:gd name="T26" fmla="*/ 302 w 347"/>
              <a:gd name="T27" fmla="*/ 293 h 348"/>
              <a:gd name="T28" fmla="*/ 168 w 347"/>
              <a:gd name="T29" fmla="*/ 182 h 348"/>
              <a:gd name="T30" fmla="*/ 164 w 347"/>
              <a:gd name="T31" fmla="*/ 17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47" h="348">
                <a:moveTo>
                  <a:pt x="328" y="95"/>
                </a:moveTo>
                <a:cubicBezTo>
                  <a:pt x="191" y="177"/>
                  <a:pt x="191" y="177"/>
                  <a:pt x="191" y="177"/>
                </a:cubicBezTo>
                <a:cubicBezTo>
                  <a:pt x="312" y="278"/>
                  <a:pt x="312" y="278"/>
                  <a:pt x="312" y="278"/>
                </a:cubicBezTo>
                <a:cubicBezTo>
                  <a:pt x="334" y="248"/>
                  <a:pt x="347" y="214"/>
                  <a:pt x="347" y="174"/>
                </a:cubicBezTo>
                <a:cubicBezTo>
                  <a:pt x="347" y="146"/>
                  <a:pt x="339" y="120"/>
                  <a:pt x="328" y="95"/>
                </a:cubicBezTo>
                <a:close/>
                <a:moveTo>
                  <a:pt x="183" y="0"/>
                </a:moveTo>
                <a:cubicBezTo>
                  <a:pt x="183" y="158"/>
                  <a:pt x="183" y="158"/>
                  <a:pt x="183" y="158"/>
                </a:cubicBezTo>
                <a:cubicBezTo>
                  <a:pt x="318" y="79"/>
                  <a:pt x="318" y="79"/>
                  <a:pt x="318" y="79"/>
                </a:cubicBezTo>
                <a:cubicBezTo>
                  <a:pt x="288" y="35"/>
                  <a:pt x="239" y="4"/>
                  <a:pt x="183" y="0"/>
                </a:cubicBezTo>
                <a:close/>
                <a:moveTo>
                  <a:pt x="164" y="174"/>
                </a:moveTo>
                <a:cubicBezTo>
                  <a:pt x="164" y="0"/>
                  <a:pt x="164" y="0"/>
                  <a:pt x="164" y="0"/>
                </a:cubicBezTo>
                <a:cubicBezTo>
                  <a:pt x="74" y="6"/>
                  <a:pt x="0" y="83"/>
                  <a:pt x="0" y="174"/>
                </a:cubicBezTo>
                <a:cubicBezTo>
                  <a:pt x="0" y="270"/>
                  <a:pt x="79" y="348"/>
                  <a:pt x="175" y="348"/>
                </a:cubicBezTo>
                <a:cubicBezTo>
                  <a:pt x="225" y="348"/>
                  <a:pt x="270" y="326"/>
                  <a:pt x="302" y="293"/>
                </a:cubicBezTo>
                <a:cubicBezTo>
                  <a:pt x="168" y="182"/>
                  <a:pt x="168" y="182"/>
                  <a:pt x="168" y="182"/>
                </a:cubicBezTo>
                <a:cubicBezTo>
                  <a:pt x="165" y="181"/>
                  <a:pt x="164" y="177"/>
                  <a:pt x="164" y="1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2" name="Freeform 45">
            <a:extLst>
              <a:ext uri="{FF2B5EF4-FFF2-40B4-BE49-F238E27FC236}">
                <a16:creationId xmlns:a16="http://schemas.microsoft.com/office/drawing/2014/main" id="{83746B01-5367-AC94-31A2-6E43EE91D0CC}"/>
              </a:ext>
            </a:extLst>
          </p:cNvPr>
          <p:cNvSpPr>
            <a:spLocks noEditPoints="1"/>
          </p:cNvSpPr>
          <p:nvPr/>
        </p:nvSpPr>
        <p:spPr bwMode="auto">
          <a:xfrm>
            <a:off x="7357565" y="3016982"/>
            <a:ext cx="259039" cy="258666"/>
          </a:xfrm>
          <a:custGeom>
            <a:avLst/>
            <a:gdLst>
              <a:gd name="T0" fmla="*/ 30 w 348"/>
              <a:gd name="T1" fmla="*/ 162 h 347"/>
              <a:gd name="T2" fmla="*/ 0 w 348"/>
              <a:gd name="T3" fmla="*/ 317 h 347"/>
              <a:gd name="T4" fmla="*/ 318 w 348"/>
              <a:gd name="T5" fmla="*/ 347 h 347"/>
              <a:gd name="T6" fmla="*/ 348 w 348"/>
              <a:gd name="T7" fmla="*/ 193 h 347"/>
              <a:gd name="T8" fmla="*/ 216 w 348"/>
              <a:gd name="T9" fmla="*/ 264 h 347"/>
              <a:gd name="T10" fmla="*/ 101 w 348"/>
              <a:gd name="T11" fmla="*/ 235 h 347"/>
              <a:gd name="T12" fmla="*/ 216 w 348"/>
              <a:gd name="T13" fmla="*/ 204 h 347"/>
              <a:gd name="T14" fmla="*/ 216 w 348"/>
              <a:gd name="T15" fmla="*/ 264 h 347"/>
              <a:gd name="T16" fmla="*/ 132 w 348"/>
              <a:gd name="T17" fmla="*/ 225 h 347"/>
              <a:gd name="T18" fmla="*/ 132 w 348"/>
              <a:gd name="T19" fmla="*/ 246 h 347"/>
              <a:gd name="T20" fmla="*/ 225 w 348"/>
              <a:gd name="T21" fmla="*/ 235 h 347"/>
              <a:gd name="T22" fmla="*/ 122 w 348"/>
              <a:gd name="T23" fmla="*/ 32 h 347"/>
              <a:gd name="T24" fmla="*/ 91 w 348"/>
              <a:gd name="T25" fmla="*/ 0 h 347"/>
              <a:gd name="T26" fmla="*/ 21 w 348"/>
              <a:gd name="T27" fmla="*/ 32 h 347"/>
              <a:gd name="T28" fmla="*/ 122 w 348"/>
              <a:gd name="T29" fmla="*/ 42 h 347"/>
              <a:gd name="T30" fmla="*/ 122 w 348"/>
              <a:gd name="T31" fmla="*/ 61 h 347"/>
              <a:gd name="T32" fmla="*/ 20 w 348"/>
              <a:gd name="T33" fmla="*/ 143 h 347"/>
              <a:gd name="T34" fmla="*/ 122 w 348"/>
              <a:gd name="T35" fmla="*/ 61 h 347"/>
              <a:gd name="T36" fmla="*/ 62 w 348"/>
              <a:gd name="T37" fmla="*/ 103 h 347"/>
              <a:gd name="T38" fmla="*/ 62 w 348"/>
              <a:gd name="T39" fmla="*/ 83 h 347"/>
              <a:gd name="T40" fmla="*/ 92 w 348"/>
              <a:gd name="T41" fmla="*/ 93 h 347"/>
              <a:gd name="T42" fmla="*/ 329 w 348"/>
              <a:gd name="T43" fmla="*/ 51 h 347"/>
              <a:gd name="T44" fmla="*/ 299 w 348"/>
              <a:gd name="T45" fmla="*/ 21 h 347"/>
              <a:gd name="T46" fmla="*/ 228 w 348"/>
              <a:gd name="T47" fmla="*/ 51 h 347"/>
              <a:gd name="T48" fmla="*/ 329 w 348"/>
              <a:gd name="T49" fmla="*/ 101 h 347"/>
              <a:gd name="T50" fmla="*/ 286 w 348"/>
              <a:gd name="T51" fmla="*/ 82 h 347"/>
              <a:gd name="T52" fmla="*/ 256 w 348"/>
              <a:gd name="T53" fmla="*/ 72 h 347"/>
              <a:gd name="T54" fmla="*/ 286 w 348"/>
              <a:gd name="T55" fmla="*/ 61 h 347"/>
              <a:gd name="T56" fmla="*/ 286 w 348"/>
              <a:gd name="T57" fmla="*/ 82 h 347"/>
              <a:gd name="T58" fmla="*/ 225 w 348"/>
              <a:gd name="T59" fmla="*/ 124 h 347"/>
              <a:gd name="T60" fmla="*/ 327 w 348"/>
              <a:gd name="T61" fmla="*/ 143 h 347"/>
              <a:gd name="T62" fmla="*/ 206 w 348"/>
              <a:gd name="T63" fmla="*/ 72 h 347"/>
              <a:gd name="T64" fmla="*/ 141 w 348"/>
              <a:gd name="T65" fmla="*/ 72 h 347"/>
              <a:gd name="T66" fmla="*/ 206 w 348"/>
              <a:gd name="T67" fmla="*/ 143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48" h="347">
                <a:moveTo>
                  <a:pt x="318" y="162"/>
                </a:moveTo>
                <a:cubicBezTo>
                  <a:pt x="30" y="162"/>
                  <a:pt x="30" y="162"/>
                  <a:pt x="30" y="162"/>
                </a:cubicBezTo>
                <a:cubicBezTo>
                  <a:pt x="12" y="162"/>
                  <a:pt x="0" y="176"/>
                  <a:pt x="0" y="193"/>
                </a:cubicBezTo>
                <a:cubicBezTo>
                  <a:pt x="0" y="317"/>
                  <a:pt x="0" y="317"/>
                  <a:pt x="0" y="317"/>
                </a:cubicBezTo>
                <a:cubicBezTo>
                  <a:pt x="0" y="334"/>
                  <a:pt x="14" y="347"/>
                  <a:pt x="30" y="347"/>
                </a:cubicBezTo>
                <a:cubicBezTo>
                  <a:pt x="318" y="347"/>
                  <a:pt x="318" y="347"/>
                  <a:pt x="318" y="347"/>
                </a:cubicBezTo>
                <a:cubicBezTo>
                  <a:pt x="335" y="347"/>
                  <a:pt x="348" y="333"/>
                  <a:pt x="348" y="317"/>
                </a:cubicBezTo>
                <a:cubicBezTo>
                  <a:pt x="348" y="193"/>
                  <a:pt x="348" y="193"/>
                  <a:pt x="348" y="193"/>
                </a:cubicBezTo>
                <a:cubicBezTo>
                  <a:pt x="347" y="176"/>
                  <a:pt x="334" y="162"/>
                  <a:pt x="318" y="162"/>
                </a:cubicBezTo>
                <a:close/>
                <a:moveTo>
                  <a:pt x="216" y="264"/>
                </a:moveTo>
                <a:cubicBezTo>
                  <a:pt x="132" y="264"/>
                  <a:pt x="132" y="264"/>
                  <a:pt x="132" y="264"/>
                </a:cubicBezTo>
                <a:cubicBezTo>
                  <a:pt x="114" y="264"/>
                  <a:pt x="101" y="250"/>
                  <a:pt x="101" y="235"/>
                </a:cubicBezTo>
                <a:cubicBezTo>
                  <a:pt x="101" y="217"/>
                  <a:pt x="115" y="204"/>
                  <a:pt x="132" y="204"/>
                </a:cubicBezTo>
                <a:cubicBezTo>
                  <a:pt x="216" y="204"/>
                  <a:pt x="216" y="204"/>
                  <a:pt x="216" y="204"/>
                </a:cubicBezTo>
                <a:cubicBezTo>
                  <a:pt x="233" y="204"/>
                  <a:pt x="246" y="218"/>
                  <a:pt x="246" y="235"/>
                </a:cubicBezTo>
                <a:cubicBezTo>
                  <a:pt x="246" y="250"/>
                  <a:pt x="231" y="264"/>
                  <a:pt x="216" y="264"/>
                </a:cubicBezTo>
                <a:close/>
                <a:moveTo>
                  <a:pt x="215" y="225"/>
                </a:moveTo>
                <a:cubicBezTo>
                  <a:pt x="132" y="225"/>
                  <a:pt x="132" y="225"/>
                  <a:pt x="132" y="225"/>
                </a:cubicBezTo>
                <a:cubicBezTo>
                  <a:pt x="127" y="225"/>
                  <a:pt x="122" y="229"/>
                  <a:pt x="122" y="235"/>
                </a:cubicBezTo>
                <a:cubicBezTo>
                  <a:pt x="122" y="241"/>
                  <a:pt x="127" y="246"/>
                  <a:pt x="132" y="246"/>
                </a:cubicBezTo>
                <a:cubicBezTo>
                  <a:pt x="215" y="246"/>
                  <a:pt x="215" y="246"/>
                  <a:pt x="215" y="246"/>
                </a:cubicBezTo>
                <a:cubicBezTo>
                  <a:pt x="220" y="246"/>
                  <a:pt x="225" y="241"/>
                  <a:pt x="225" y="235"/>
                </a:cubicBezTo>
                <a:cubicBezTo>
                  <a:pt x="225" y="229"/>
                  <a:pt x="220" y="225"/>
                  <a:pt x="215" y="225"/>
                </a:cubicBezTo>
                <a:close/>
                <a:moveTo>
                  <a:pt x="122" y="32"/>
                </a:moveTo>
                <a:cubicBezTo>
                  <a:pt x="121" y="32"/>
                  <a:pt x="121" y="32"/>
                  <a:pt x="121" y="32"/>
                </a:cubicBezTo>
                <a:cubicBezTo>
                  <a:pt x="121" y="14"/>
                  <a:pt x="108" y="0"/>
                  <a:pt x="9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34" y="0"/>
                  <a:pt x="21" y="15"/>
                  <a:pt x="21" y="32"/>
                </a:cubicBezTo>
                <a:cubicBezTo>
                  <a:pt x="21" y="42"/>
                  <a:pt x="21" y="42"/>
                  <a:pt x="21" y="42"/>
                </a:cubicBezTo>
                <a:cubicBezTo>
                  <a:pt x="122" y="42"/>
                  <a:pt x="122" y="42"/>
                  <a:pt x="122" y="42"/>
                </a:cubicBezTo>
                <a:lnTo>
                  <a:pt x="122" y="32"/>
                </a:lnTo>
                <a:close/>
                <a:moveTo>
                  <a:pt x="122" y="61"/>
                </a:moveTo>
                <a:cubicBezTo>
                  <a:pt x="20" y="61"/>
                  <a:pt x="20" y="61"/>
                  <a:pt x="20" y="61"/>
                </a:cubicBezTo>
                <a:cubicBezTo>
                  <a:pt x="20" y="143"/>
                  <a:pt x="20" y="143"/>
                  <a:pt x="20" y="143"/>
                </a:cubicBezTo>
                <a:cubicBezTo>
                  <a:pt x="122" y="143"/>
                  <a:pt x="122" y="143"/>
                  <a:pt x="122" y="143"/>
                </a:cubicBezTo>
                <a:lnTo>
                  <a:pt x="122" y="61"/>
                </a:lnTo>
                <a:close/>
                <a:moveTo>
                  <a:pt x="82" y="103"/>
                </a:moveTo>
                <a:cubicBezTo>
                  <a:pt x="62" y="103"/>
                  <a:pt x="62" y="103"/>
                  <a:pt x="62" y="103"/>
                </a:cubicBezTo>
                <a:cubicBezTo>
                  <a:pt x="56" y="103"/>
                  <a:pt x="51" y="99"/>
                  <a:pt x="51" y="93"/>
                </a:cubicBezTo>
                <a:cubicBezTo>
                  <a:pt x="51" y="87"/>
                  <a:pt x="56" y="83"/>
                  <a:pt x="62" y="83"/>
                </a:cubicBezTo>
                <a:cubicBezTo>
                  <a:pt x="82" y="83"/>
                  <a:pt x="82" y="83"/>
                  <a:pt x="82" y="83"/>
                </a:cubicBezTo>
                <a:cubicBezTo>
                  <a:pt x="89" y="83"/>
                  <a:pt x="92" y="87"/>
                  <a:pt x="92" y="93"/>
                </a:cubicBezTo>
                <a:cubicBezTo>
                  <a:pt x="92" y="99"/>
                  <a:pt x="89" y="103"/>
                  <a:pt x="82" y="103"/>
                </a:cubicBezTo>
                <a:close/>
                <a:moveTo>
                  <a:pt x="329" y="51"/>
                </a:moveTo>
                <a:cubicBezTo>
                  <a:pt x="328" y="51"/>
                  <a:pt x="328" y="51"/>
                  <a:pt x="328" y="51"/>
                </a:cubicBezTo>
                <a:cubicBezTo>
                  <a:pt x="328" y="34"/>
                  <a:pt x="314" y="21"/>
                  <a:pt x="299" y="21"/>
                </a:cubicBezTo>
                <a:cubicBezTo>
                  <a:pt x="258" y="21"/>
                  <a:pt x="258" y="21"/>
                  <a:pt x="258" y="21"/>
                </a:cubicBezTo>
                <a:cubicBezTo>
                  <a:pt x="240" y="21"/>
                  <a:pt x="228" y="35"/>
                  <a:pt x="228" y="51"/>
                </a:cubicBezTo>
                <a:cubicBezTo>
                  <a:pt x="228" y="101"/>
                  <a:pt x="228" y="101"/>
                  <a:pt x="228" y="101"/>
                </a:cubicBezTo>
                <a:cubicBezTo>
                  <a:pt x="329" y="101"/>
                  <a:pt x="329" y="101"/>
                  <a:pt x="329" y="101"/>
                </a:cubicBezTo>
                <a:lnTo>
                  <a:pt x="329" y="51"/>
                </a:lnTo>
                <a:close/>
                <a:moveTo>
                  <a:pt x="286" y="82"/>
                </a:moveTo>
                <a:cubicBezTo>
                  <a:pt x="266" y="82"/>
                  <a:pt x="266" y="82"/>
                  <a:pt x="266" y="82"/>
                </a:cubicBezTo>
                <a:cubicBezTo>
                  <a:pt x="261" y="82"/>
                  <a:pt x="256" y="78"/>
                  <a:pt x="256" y="72"/>
                </a:cubicBezTo>
                <a:cubicBezTo>
                  <a:pt x="256" y="66"/>
                  <a:pt x="261" y="61"/>
                  <a:pt x="266" y="61"/>
                </a:cubicBezTo>
                <a:cubicBezTo>
                  <a:pt x="286" y="61"/>
                  <a:pt x="286" y="61"/>
                  <a:pt x="286" y="61"/>
                </a:cubicBezTo>
                <a:cubicBezTo>
                  <a:pt x="293" y="61"/>
                  <a:pt x="298" y="66"/>
                  <a:pt x="298" y="72"/>
                </a:cubicBezTo>
                <a:cubicBezTo>
                  <a:pt x="298" y="78"/>
                  <a:pt x="293" y="82"/>
                  <a:pt x="286" y="82"/>
                </a:cubicBezTo>
                <a:close/>
                <a:moveTo>
                  <a:pt x="327" y="124"/>
                </a:moveTo>
                <a:cubicBezTo>
                  <a:pt x="225" y="124"/>
                  <a:pt x="225" y="124"/>
                  <a:pt x="225" y="124"/>
                </a:cubicBezTo>
                <a:cubicBezTo>
                  <a:pt x="225" y="143"/>
                  <a:pt x="225" y="143"/>
                  <a:pt x="225" y="143"/>
                </a:cubicBezTo>
                <a:cubicBezTo>
                  <a:pt x="327" y="143"/>
                  <a:pt x="327" y="143"/>
                  <a:pt x="327" y="143"/>
                </a:cubicBezTo>
                <a:lnTo>
                  <a:pt x="327" y="124"/>
                </a:lnTo>
                <a:close/>
                <a:moveTo>
                  <a:pt x="206" y="72"/>
                </a:moveTo>
                <a:cubicBezTo>
                  <a:pt x="206" y="55"/>
                  <a:pt x="191" y="42"/>
                  <a:pt x="174" y="42"/>
                </a:cubicBezTo>
                <a:cubicBezTo>
                  <a:pt x="156" y="42"/>
                  <a:pt x="141" y="55"/>
                  <a:pt x="141" y="72"/>
                </a:cubicBezTo>
                <a:cubicBezTo>
                  <a:pt x="141" y="143"/>
                  <a:pt x="141" y="143"/>
                  <a:pt x="141" y="143"/>
                </a:cubicBezTo>
                <a:cubicBezTo>
                  <a:pt x="206" y="143"/>
                  <a:pt x="206" y="143"/>
                  <a:pt x="206" y="143"/>
                </a:cubicBezTo>
                <a:lnTo>
                  <a:pt x="206" y="7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3" name="Freeform 51">
            <a:extLst>
              <a:ext uri="{FF2B5EF4-FFF2-40B4-BE49-F238E27FC236}">
                <a16:creationId xmlns:a16="http://schemas.microsoft.com/office/drawing/2014/main" id="{BAA611F7-D86F-CE0B-48FA-418F554AE98A}"/>
              </a:ext>
            </a:extLst>
          </p:cNvPr>
          <p:cNvSpPr>
            <a:spLocks noEditPoints="1"/>
          </p:cNvSpPr>
          <p:nvPr/>
        </p:nvSpPr>
        <p:spPr bwMode="auto">
          <a:xfrm>
            <a:off x="9541317" y="1378889"/>
            <a:ext cx="260157" cy="258666"/>
          </a:xfrm>
          <a:custGeom>
            <a:avLst/>
            <a:gdLst>
              <a:gd name="T0" fmla="*/ 174 w 349"/>
              <a:gd name="T1" fmla="*/ 82 h 347"/>
              <a:gd name="T2" fmla="*/ 214 w 349"/>
              <a:gd name="T3" fmla="*/ 41 h 347"/>
              <a:gd name="T4" fmla="*/ 174 w 349"/>
              <a:gd name="T5" fmla="*/ 0 h 347"/>
              <a:gd name="T6" fmla="*/ 134 w 349"/>
              <a:gd name="T7" fmla="*/ 41 h 347"/>
              <a:gd name="T8" fmla="*/ 174 w 349"/>
              <a:gd name="T9" fmla="*/ 82 h 347"/>
              <a:gd name="T10" fmla="*/ 103 w 349"/>
              <a:gd name="T11" fmla="*/ 286 h 347"/>
              <a:gd name="T12" fmla="*/ 123 w 349"/>
              <a:gd name="T13" fmla="*/ 286 h 347"/>
              <a:gd name="T14" fmla="*/ 123 w 349"/>
              <a:gd name="T15" fmla="*/ 246 h 347"/>
              <a:gd name="T16" fmla="*/ 103 w 349"/>
              <a:gd name="T17" fmla="*/ 246 h 347"/>
              <a:gd name="T18" fmla="*/ 103 w 349"/>
              <a:gd name="T19" fmla="*/ 286 h 347"/>
              <a:gd name="T20" fmla="*/ 142 w 349"/>
              <a:gd name="T21" fmla="*/ 286 h 347"/>
              <a:gd name="T22" fmla="*/ 164 w 349"/>
              <a:gd name="T23" fmla="*/ 286 h 347"/>
              <a:gd name="T24" fmla="*/ 164 w 349"/>
              <a:gd name="T25" fmla="*/ 246 h 347"/>
              <a:gd name="T26" fmla="*/ 142 w 349"/>
              <a:gd name="T27" fmla="*/ 246 h 347"/>
              <a:gd name="T28" fmla="*/ 142 w 349"/>
              <a:gd name="T29" fmla="*/ 286 h 347"/>
              <a:gd name="T30" fmla="*/ 62 w 349"/>
              <a:gd name="T31" fmla="*/ 286 h 347"/>
              <a:gd name="T32" fmla="*/ 82 w 349"/>
              <a:gd name="T33" fmla="*/ 286 h 347"/>
              <a:gd name="T34" fmla="*/ 82 w 349"/>
              <a:gd name="T35" fmla="*/ 246 h 347"/>
              <a:gd name="T36" fmla="*/ 62 w 349"/>
              <a:gd name="T37" fmla="*/ 246 h 347"/>
              <a:gd name="T38" fmla="*/ 62 w 349"/>
              <a:gd name="T39" fmla="*/ 286 h 347"/>
              <a:gd name="T40" fmla="*/ 184 w 349"/>
              <a:gd name="T41" fmla="*/ 286 h 347"/>
              <a:gd name="T42" fmla="*/ 224 w 349"/>
              <a:gd name="T43" fmla="*/ 286 h 347"/>
              <a:gd name="T44" fmla="*/ 224 w 349"/>
              <a:gd name="T45" fmla="*/ 246 h 347"/>
              <a:gd name="T46" fmla="*/ 184 w 349"/>
              <a:gd name="T47" fmla="*/ 246 h 347"/>
              <a:gd name="T48" fmla="*/ 184 w 349"/>
              <a:gd name="T49" fmla="*/ 286 h 347"/>
              <a:gd name="T50" fmla="*/ 258 w 349"/>
              <a:gd name="T51" fmla="*/ 185 h 347"/>
              <a:gd name="T52" fmla="*/ 31 w 349"/>
              <a:gd name="T53" fmla="*/ 185 h 347"/>
              <a:gd name="T54" fmla="*/ 1 w 349"/>
              <a:gd name="T55" fmla="*/ 215 h 347"/>
              <a:gd name="T56" fmla="*/ 1 w 349"/>
              <a:gd name="T57" fmla="*/ 317 h 347"/>
              <a:gd name="T58" fmla="*/ 31 w 349"/>
              <a:gd name="T59" fmla="*/ 347 h 347"/>
              <a:gd name="T60" fmla="*/ 258 w 349"/>
              <a:gd name="T61" fmla="*/ 347 h 347"/>
              <a:gd name="T62" fmla="*/ 288 w 349"/>
              <a:gd name="T63" fmla="*/ 317 h 347"/>
              <a:gd name="T64" fmla="*/ 288 w 349"/>
              <a:gd name="T65" fmla="*/ 215 h 347"/>
              <a:gd name="T66" fmla="*/ 258 w 349"/>
              <a:gd name="T67" fmla="*/ 185 h 347"/>
              <a:gd name="T68" fmla="*/ 247 w 349"/>
              <a:gd name="T69" fmla="*/ 297 h 347"/>
              <a:gd name="T70" fmla="*/ 235 w 349"/>
              <a:gd name="T71" fmla="*/ 308 h 347"/>
              <a:gd name="T72" fmla="*/ 52 w 349"/>
              <a:gd name="T73" fmla="*/ 308 h 347"/>
              <a:gd name="T74" fmla="*/ 42 w 349"/>
              <a:gd name="T75" fmla="*/ 297 h 347"/>
              <a:gd name="T76" fmla="*/ 42 w 349"/>
              <a:gd name="T77" fmla="*/ 236 h 347"/>
              <a:gd name="T78" fmla="*/ 52 w 349"/>
              <a:gd name="T79" fmla="*/ 225 h 347"/>
              <a:gd name="T80" fmla="*/ 235 w 349"/>
              <a:gd name="T81" fmla="*/ 225 h 347"/>
              <a:gd name="T82" fmla="*/ 247 w 349"/>
              <a:gd name="T83" fmla="*/ 236 h 347"/>
              <a:gd name="T84" fmla="*/ 247 w 349"/>
              <a:gd name="T85" fmla="*/ 297 h 347"/>
              <a:gd name="T86" fmla="*/ 339 w 349"/>
              <a:gd name="T87" fmla="*/ 226 h 347"/>
              <a:gd name="T88" fmla="*/ 308 w 349"/>
              <a:gd name="T89" fmla="*/ 226 h 347"/>
              <a:gd name="T90" fmla="*/ 308 w 349"/>
              <a:gd name="T91" fmla="*/ 307 h 347"/>
              <a:gd name="T92" fmla="*/ 339 w 349"/>
              <a:gd name="T93" fmla="*/ 307 h 347"/>
              <a:gd name="T94" fmla="*/ 349 w 349"/>
              <a:gd name="T95" fmla="*/ 297 h 347"/>
              <a:gd name="T96" fmla="*/ 349 w 349"/>
              <a:gd name="T97" fmla="*/ 237 h 347"/>
              <a:gd name="T98" fmla="*/ 339 w 349"/>
              <a:gd name="T99" fmla="*/ 226 h 347"/>
              <a:gd name="T100" fmla="*/ 114 w 349"/>
              <a:gd name="T101" fmla="*/ 165 h 347"/>
              <a:gd name="T102" fmla="*/ 235 w 349"/>
              <a:gd name="T103" fmla="*/ 165 h 347"/>
              <a:gd name="T104" fmla="*/ 247 w 349"/>
              <a:gd name="T105" fmla="*/ 154 h 347"/>
              <a:gd name="T106" fmla="*/ 247 w 349"/>
              <a:gd name="T107" fmla="*/ 133 h 347"/>
              <a:gd name="T108" fmla="*/ 222 w 349"/>
              <a:gd name="T109" fmla="*/ 78 h 347"/>
              <a:gd name="T110" fmla="*/ 174 w 349"/>
              <a:gd name="T111" fmla="*/ 102 h 347"/>
              <a:gd name="T112" fmla="*/ 127 w 349"/>
              <a:gd name="T113" fmla="*/ 78 h 347"/>
              <a:gd name="T114" fmla="*/ 103 w 349"/>
              <a:gd name="T115" fmla="*/ 133 h 347"/>
              <a:gd name="T116" fmla="*/ 103 w 349"/>
              <a:gd name="T117" fmla="*/ 154 h 347"/>
              <a:gd name="T118" fmla="*/ 114 w 349"/>
              <a:gd name="T119" fmla="*/ 165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9" h="347">
                <a:moveTo>
                  <a:pt x="174" y="82"/>
                </a:moveTo>
                <a:cubicBezTo>
                  <a:pt x="196" y="82"/>
                  <a:pt x="214" y="64"/>
                  <a:pt x="214" y="41"/>
                </a:cubicBezTo>
                <a:cubicBezTo>
                  <a:pt x="214" y="18"/>
                  <a:pt x="196" y="0"/>
                  <a:pt x="174" y="0"/>
                </a:cubicBezTo>
                <a:cubicBezTo>
                  <a:pt x="152" y="0"/>
                  <a:pt x="134" y="18"/>
                  <a:pt x="134" y="41"/>
                </a:cubicBezTo>
                <a:cubicBezTo>
                  <a:pt x="134" y="63"/>
                  <a:pt x="152" y="82"/>
                  <a:pt x="174" y="82"/>
                </a:cubicBezTo>
                <a:close/>
                <a:moveTo>
                  <a:pt x="103" y="286"/>
                </a:moveTo>
                <a:cubicBezTo>
                  <a:pt x="123" y="286"/>
                  <a:pt x="123" y="286"/>
                  <a:pt x="123" y="286"/>
                </a:cubicBezTo>
                <a:cubicBezTo>
                  <a:pt x="123" y="246"/>
                  <a:pt x="123" y="246"/>
                  <a:pt x="123" y="246"/>
                </a:cubicBezTo>
                <a:cubicBezTo>
                  <a:pt x="103" y="246"/>
                  <a:pt x="103" y="246"/>
                  <a:pt x="103" y="246"/>
                </a:cubicBezTo>
                <a:lnTo>
                  <a:pt x="103" y="286"/>
                </a:lnTo>
                <a:close/>
                <a:moveTo>
                  <a:pt x="142" y="286"/>
                </a:moveTo>
                <a:cubicBezTo>
                  <a:pt x="164" y="286"/>
                  <a:pt x="164" y="286"/>
                  <a:pt x="164" y="286"/>
                </a:cubicBezTo>
                <a:cubicBezTo>
                  <a:pt x="164" y="246"/>
                  <a:pt x="164" y="246"/>
                  <a:pt x="164" y="246"/>
                </a:cubicBezTo>
                <a:cubicBezTo>
                  <a:pt x="142" y="246"/>
                  <a:pt x="142" y="246"/>
                  <a:pt x="142" y="246"/>
                </a:cubicBezTo>
                <a:lnTo>
                  <a:pt x="142" y="286"/>
                </a:lnTo>
                <a:close/>
                <a:moveTo>
                  <a:pt x="62" y="286"/>
                </a:moveTo>
                <a:cubicBezTo>
                  <a:pt x="82" y="286"/>
                  <a:pt x="82" y="286"/>
                  <a:pt x="82" y="286"/>
                </a:cubicBezTo>
                <a:cubicBezTo>
                  <a:pt x="82" y="246"/>
                  <a:pt x="82" y="246"/>
                  <a:pt x="82" y="246"/>
                </a:cubicBezTo>
                <a:cubicBezTo>
                  <a:pt x="62" y="246"/>
                  <a:pt x="62" y="246"/>
                  <a:pt x="62" y="246"/>
                </a:cubicBezTo>
                <a:lnTo>
                  <a:pt x="62" y="286"/>
                </a:lnTo>
                <a:close/>
                <a:moveTo>
                  <a:pt x="184" y="286"/>
                </a:moveTo>
                <a:cubicBezTo>
                  <a:pt x="224" y="286"/>
                  <a:pt x="224" y="286"/>
                  <a:pt x="224" y="286"/>
                </a:cubicBezTo>
                <a:cubicBezTo>
                  <a:pt x="224" y="246"/>
                  <a:pt x="224" y="246"/>
                  <a:pt x="224" y="246"/>
                </a:cubicBezTo>
                <a:cubicBezTo>
                  <a:pt x="184" y="246"/>
                  <a:pt x="184" y="246"/>
                  <a:pt x="184" y="246"/>
                </a:cubicBezTo>
                <a:lnTo>
                  <a:pt x="184" y="286"/>
                </a:lnTo>
                <a:close/>
                <a:moveTo>
                  <a:pt x="258" y="185"/>
                </a:moveTo>
                <a:cubicBezTo>
                  <a:pt x="31" y="185"/>
                  <a:pt x="31" y="185"/>
                  <a:pt x="31" y="185"/>
                </a:cubicBezTo>
                <a:cubicBezTo>
                  <a:pt x="14" y="185"/>
                  <a:pt x="1" y="199"/>
                  <a:pt x="1" y="215"/>
                </a:cubicBezTo>
                <a:cubicBezTo>
                  <a:pt x="1" y="317"/>
                  <a:pt x="1" y="317"/>
                  <a:pt x="1" y="317"/>
                </a:cubicBezTo>
                <a:cubicBezTo>
                  <a:pt x="0" y="334"/>
                  <a:pt x="14" y="347"/>
                  <a:pt x="31" y="347"/>
                </a:cubicBezTo>
                <a:cubicBezTo>
                  <a:pt x="258" y="347"/>
                  <a:pt x="258" y="347"/>
                  <a:pt x="258" y="347"/>
                </a:cubicBezTo>
                <a:cubicBezTo>
                  <a:pt x="275" y="347"/>
                  <a:pt x="288" y="333"/>
                  <a:pt x="288" y="317"/>
                </a:cubicBezTo>
                <a:cubicBezTo>
                  <a:pt x="288" y="215"/>
                  <a:pt x="288" y="215"/>
                  <a:pt x="288" y="215"/>
                </a:cubicBezTo>
                <a:cubicBezTo>
                  <a:pt x="288" y="198"/>
                  <a:pt x="274" y="185"/>
                  <a:pt x="258" y="185"/>
                </a:cubicBezTo>
                <a:close/>
                <a:moveTo>
                  <a:pt x="247" y="297"/>
                </a:moveTo>
                <a:cubicBezTo>
                  <a:pt x="247" y="303"/>
                  <a:pt x="242" y="308"/>
                  <a:pt x="235" y="308"/>
                </a:cubicBezTo>
                <a:cubicBezTo>
                  <a:pt x="52" y="308"/>
                  <a:pt x="52" y="308"/>
                  <a:pt x="52" y="308"/>
                </a:cubicBezTo>
                <a:cubicBezTo>
                  <a:pt x="47" y="308"/>
                  <a:pt x="42" y="303"/>
                  <a:pt x="42" y="297"/>
                </a:cubicBezTo>
                <a:cubicBezTo>
                  <a:pt x="42" y="236"/>
                  <a:pt x="42" y="236"/>
                  <a:pt x="42" y="236"/>
                </a:cubicBezTo>
                <a:cubicBezTo>
                  <a:pt x="42" y="230"/>
                  <a:pt x="47" y="225"/>
                  <a:pt x="52" y="225"/>
                </a:cubicBezTo>
                <a:cubicBezTo>
                  <a:pt x="235" y="225"/>
                  <a:pt x="235" y="225"/>
                  <a:pt x="235" y="225"/>
                </a:cubicBezTo>
                <a:cubicBezTo>
                  <a:pt x="242" y="225"/>
                  <a:pt x="247" y="230"/>
                  <a:pt x="247" y="236"/>
                </a:cubicBezTo>
                <a:lnTo>
                  <a:pt x="247" y="297"/>
                </a:lnTo>
                <a:close/>
                <a:moveTo>
                  <a:pt x="339" y="226"/>
                </a:moveTo>
                <a:cubicBezTo>
                  <a:pt x="308" y="226"/>
                  <a:pt x="308" y="226"/>
                  <a:pt x="308" y="226"/>
                </a:cubicBezTo>
                <a:cubicBezTo>
                  <a:pt x="308" y="307"/>
                  <a:pt x="308" y="307"/>
                  <a:pt x="308" y="307"/>
                </a:cubicBezTo>
                <a:cubicBezTo>
                  <a:pt x="339" y="307"/>
                  <a:pt x="339" y="307"/>
                  <a:pt x="339" y="307"/>
                </a:cubicBezTo>
                <a:cubicBezTo>
                  <a:pt x="345" y="307"/>
                  <a:pt x="349" y="302"/>
                  <a:pt x="349" y="297"/>
                </a:cubicBezTo>
                <a:cubicBezTo>
                  <a:pt x="349" y="237"/>
                  <a:pt x="349" y="237"/>
                  <a:pt x="349" y="237"/>
                </a:cubicBezTo>
                <a:cubicBezTo>
                  <a:pt x="349" y="231"/>
                  <a:pt x="345" y="226"/>
                  <a:pt x="339" y="226"/>
                </a:cubicBezTo>
                <a:close/>
                <a:moveTo>
                  <a:pt x="114" y="165"/>
                </a:moveTo>
                <a:cubicBezTo>
                  <a:pt x="235" y="165"/>
                  <a:pt x="235" y="165"/>
                  <a:pt x="235" y="165"/>
                </a:cubicBezTo>
                <a:cubicBezTo>
                  <a:pt x="242" y="165"/>
                  <a:pt x="247" y="161"/>
                  <a:pt x="247" y="154"/>
                </a:cubicBezTo>
                <a:cubicBezTo>
                  <a:pt x="247" y="133"/>
                  <a:pt x="247" y="133"/>
                  <a:pt x="247" y="133"/>
                </a:cubicBezTo>
                <a:cubicBezTo>
                  <a:pt x="247" y="111"/>
                  <a:pt x="237" y="92"/>
                  <a:pt x="222" y="78"/>
                </a:cubicBezTo>
                <a:cubicBezTo>
                  <a:pt x="210" y="93"/>
                  <a:pt x="194" y="102"/>
                  <a:pt x="174" y="102"/>
                </a:cubicBezTo>
                <a:cubicBezTo>
                  <a:pt x="155" y="102"/>
                  <a:pt x="138" y="93"/>
                  <a:pt x="127" y="78"/>
                </a:cubicBezTo>
                <a:cubicBezTo>
                  <a:pt x="113" y="93"/>
                  <a:pt x="103" y="111"/>
                  <a:pt x="103" y="133"/>
                </a:cubicBezTo>
                <a:cubicBezTo>
                  <a:pt x="103" y="154"/>
                  <a:pt x="103" y="154"/>
                  <a:pt x="103" y="154"/>
                </a:cubicBezTo>
                <a:cubicBezTo>
                  <a:pt x="103" y="161"/>
                  <a:pt x="108" y="165"/>
                  <a:pt x="114" y="1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4" name="Freeform 52">
            <a:extLst>
              <a:ext uri="{FF2B5EF4-FFF2-40B4-BE49-F238E27FC236}">
                <a16:creationId xmlns:a16="http://schemas.microsoft.com/office/drawing/2014/main" id="{DF956D5C-D211-329A-9B06-B0FE22FC00E5}"/>
              </a:ext>
            </a:extLst>
          </p:cNvPr>
          <p:cNvSpPr>
            <a:spLocks noEditPoints="1"/>
          </p:cNvSpPr>
          <p:nvPr/>
        </p:nvSpPr>
        <p:spPr bwMode="auto">
          <a:xfrm>
            <a:off x="9542062" y="2470579"/>
            <a:ext cx="259411" cy="259411"/>
          </a:xfrm>
          <a:custGeom>
            <a:avLst/>
            <a:gdLst>
              <a:gd name="T0" fmla="*/ 277 w 348"/>
              <a:gd name="T1" fmla="*/ 348 h 348"/>
              <a:gd name="T2" fmla="*/ 297 w 348"/>
              <a:gd name="T3" fmla="*/ 285 h 348"/>
              <a:gd name="T4" fmla="*/ 266 w 348"/>
              <a:gd name="T5" fmla="*/ 254 h 348"/>
              <a:gd name="T6" fmla="*/ 287 w 348"/>
              <a:gd name="T7" fmla="*/ 264 h 348"/>
              <a:gd name="T8" fmla="*/ 297 w 348"/>
              <a:gd name="T9" fmla="*/ 285 h 348"/>
              <a:gd name="T10" fmla="*/ 277 w 348"/>
              <a:gd name="T11" fmla="*/ 183 h 348"/>
              <a:gd name="T12" fmla="*/ 0 w 348"/>
              <a:gd name="T13" fmla="*/ 103 h 348"/>
              <a:gd name="T14" fmla="*/ 191 w 348"/>
              <a:gd name="T15" fmla="*/ 306 h 348"/>
              <a:gd name="T16" fmla="*/ 175 w 348"/>
              <a:gd name="T17" fmla="*/ 265 h 348"/>
              <a:gd name="T18" fmla="*/ 236 w 348"/>
              <a:gd name="T19" fmla="*/ 122 h 348"/>
              <a:gd name="T20" fmla="*/ 257 w 348"/>
              <a:gd name="T21" fmla="*/ 142 h 348"/>
              <a:gd name="T22" fmla="*/ 236 w 348"/>
              <a:gd name="T23" fmla="*/ 122 h 348"/>
              <a:gd name="T24" fmla="*/ 268 w 348"/>
              <a:gd name="T25" fmla="*/ 174 h 348"/>
              <a:gd name="T26" fmla="*/ 226 w 348"/>
              <a:gd name="T27" fmla="*/ 174 h 348"/>
              <a:gd name="T28" fmla="*/ 51 w 348"/>
              <a:gd name="T29" fmla="*/ 265 h 348"/>
              <a:gd name="T30" fmla="*/ 72 w 348"/>
              <a:gd name="T31" fmla="*/ 245 h 348"/>
              <a:gd name="T32" fmla="*/ 72 w 348"/>
              <a:gd name="T33" fmla="*/ 225 h 348"/>
              <a:gd name="T34" fmla="*/ 51 w 348"/>
              <a:gd name="T35" fmla="*/ 204 h 348"/>
              <a:gd name="T36" fmla="*/ 72 w 348"/>
              <a:gd name="T37" fmla="*/ 225 h 348"/>
              <a:gd name="T38" fmla="*/ 41 w 348"/>
              <a:gd name="T39" fmla="*/ 174 h 348"/>
              <a:gd name="T40" fmla="*/ 83 w 348"/>
              <a:gd name="T41" fmla="*/ 174 h 348"/>
              <a:gd name="T42" fmla="*/ 51 w 348"/>
              <a:gd name="T43" fmla="*/ 142 h 348"/>
              <a:gd name="T44" fmla="*/ 72 w 348"/>
              <a:gd name="T45" fmla="*/ 122 h 348"/>
              <a:gd name="T46" fmla="*/ 134 w 348"/>
              <a:gd name="T47" fmla="*/ 265 h 348"/>
              <a:gd name="T48" fmla="*/ 112 w 348"/>
              <a:gd name="T49" fmla="*/ 245 h 348"/>
              <a:gd name="T50" fmla="*/ 134 w 348"/>
              <a:gd name="T51" fmla="*/ 265 h 348"/>
              <a:gd name="T52" fmla="*/ 102 w 348"/>
              <a:gd name="T53" fmla="*/ 215 h 348"/>
              <a:gd name="T54" fmla="*/ 144 w 348"/>
              <a:gd name="T55" fmla="*/ 215 h 348"/>
              <a:gd name="T56" fmla="*/ 112 w 348"/>
              <a:gd name="T57" fmla="*/ 184 h 348"/>
              <a:gd name="T58" fmla="*/ 134 w 348"/>
              <a:gd name="T59" fmla="*/ 164 h 348"/>
              <a:gd name="T60" fmla="*/ 134 w 348"/>
              <a:gd name="T61" fmla="*/ 142 h 348"/>
              <a:gd name="T62" fmla="*/ 112 w 348"/>
              <a:gd name="T63" fmla="*/ 122 h 348"/>
              <a:gd name="T64" fmla="*/ 134 w 348"/>
              <a:gd name="T65" fmla="*/ 142 h 348"/>
              <a:gd name="T66" fmla="*/ 206 w 348"/>
              <a:gd name="T67" fmla="*/ 132 h 348"/>
              <a:gd name="T68" fmla="*/ 164 w 348"/>
              <a:gd name="T69" fmla="*/ 132 h 348"/>
              <a:gd name="T70" fmla="*/ 196 w 348"/>
              <a:gd name="T71" fmla="*/ 164 h 348"/>
              <a:gd name="T72" fmla="*/ 175 w 348"/>
              <a:gd name="T73" fmla="*/ 184 h 348"/>
              <a:gd name="T74" fmla="*/ 175 w 348"/>
              <a:gd name="T75" fmla="*/ 204 h 348"/>
              <a:gd name="T76" fmla="*/ 196 w 348"/>
              <a:gd name="T77" fmla="*/ 225 h 348"/>
              <a:gd name="T78" fmla="*/ 175 w 348"/>
              <a:gd name="T79" fmla="*/ 204 h 348"/>
              <a:gd name="T80" fmla="*/ 276 w 348"/>
              <a:gd name="T81" fmla="*/ 20 h 348"/>
              <a:gd name="T82" fmla="*/ 256 w 348"/>
              <a:gd name="T83" fmla="*/ 0 h 348"/>
              <a:gd name="T84" fmla="*/ 205 w 348"/>
              <a:gd name="T85" fmla="*/ 20 h 348"/>
              <a:gd name="T86" fmla="*/ 185 w 348"/>
              <a:gd name="T87" fmla="*/ 10 h 348"/>
              <a:gd name="T88" fmla="*/ 122 w 348"/>
              <a:gd name="T89" fmla="*/ 10 h 348"/>
              <a:gd name="T90" fmla="*/ 102 w 348"/>
              <a:gd name="T91" fmla="*/ 20 h 348"/>
              <a:gd name="T92" fmla="*/ 51 w 348"/>
              <a:gd name="T93" fmla="*/ 0 h 348"/>
              <a:gd name="T94" fmla="*/ 30 w 348"/>
              <a:gd name="T95" fmla="*/ 20 h 348"/>
              <a:gd name="T96" fmla="*/ 306 w 348"/>
              <a:gd name="T97" fmla="*/ 8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8" h="348">
                <a:moveTo>
                  <a:pt x="277" y="204"/>
                </a:moveTo>
                <a:cubicBezTo>
                  <a:pt x="238" y="204"/>
                  <a:pt x="206" y="236"/>
                  <a:pt x="206" y="275"/>
                </a:cubicBezTo>
                <a:cubicBezTo>
                  <a:pt x="206" y="315"/>
                  <a:pt x="238" y="348"/>
                  <a:pt x="277" y="348"/>
                </a:cubicBezTo>
                <a:cubicBezTo>
                  <a:pt x="316" y="348"/>
                  <a:pt x="348" y="315"/>
                  <a:pt x="348" y="275"/>
                </a:cubicBezTo>
                <a:cubicBezTo>
                  <a:pt x="347" y="235"/>
                  <a:pt x="316" y="204"/>
                  <a:pt x="277" y="204"/>
                </a:cubicBezTo>
                <a:close/>
                <a:moveTo>
                  <a:pt x="297" y="285"/>
                </a:moveTo>
                <a:cubicBezTo>
                  <a:pt x="276" y="285"/>
                  <a:pt x="276" y="285"/>
                  <a:pt x="276" y="285"/>
                </a:cubicBezTo>
                <a:cubicBezTo>
                  <a:pt x="270" y="285"/>
                  <a:pt x="266" y="280"/>
                  <a:pt x="266" y="274"/>
                </a:cubicBezTo>
                <a:cubicBezTo>
                  <a:pt x="266" y="254"/>
                  <a:pt x="266" y="254"/>
                  <a:pt x="266" y="254"/>
                </a:cubicBezTo>
                <a:cubicBezTo>
                  <a:pt x="266" y="247"/>
                  <a:pt x="270" y="243"/>
                  <a:pt x="276" y="243"/>
                </a:cubicBezTo>
                <a:cubicBezTo>
                  <a:pt x="282" y="243"/>
                  <a:pt x="287" y="247"/>
                  <a:pt x="287" y="254"/>
                </a:cubicBezTo>
                <a:cubicBezTo>
                  <a:pt x="287" y="264"/>
                  <a:pt x="287" y="264"/>
                  <a:pt x="287" y="264"/>
                </a:cubicBezTo>
                <a:cubicBezTo>
                  <a:pt x="297" y="264"/>
                  <a:pt x="297" y="264"/>
                  <a:pt x="297" y="264"/>
                </a:cubicBezTo>
                <a:cubicBezTo>
                  <a:pt x="302" y="264"/>
                  <a:pt x="307" y="269"/>
                  <a:pt x="307" y="274"/>
                </a:cubicBezTo>
                <a:cubicBezTo>
                  <a:pt x="307" y="280"/>
                  <a:pt x="302" y="285"/>
                  <a:pt x="297" y="285"/>
                </a:cubicBezTo>
                <a:close/>
                <a:moveTo>
                  <a:pt x="175" y="245"/>
                </a:moveTo>
                <a:cubicBezTo>
                  <a:pt x="191" y="245"/>
                  <a:pt x="191" y="245"/>
                  <a:pt x="191" y="245"/>
                </a:cubicBezTo>
                <a:cubicBezTo>
                  <a:pt x="204" y="209"/>
                  <a:pt x="237" y="183"/>
                  <a:pt x="277" y="183"/>
                </a:cubicBezTo>
                <a:cubicBezTo>
                  <a:pt x="287" y="183"/>
                  <a:pt x="297" y="186"/>
                  <a:pt x="307" y="190"/>
                </a:cubicBezTo>
                <a:cubicBezTo>
                  <a:pt x="307" y="103"/>
                  <a:pt x="307" y="103"/>
                  <a:pt x="307" y="103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92"/>
                  <a:pt x="14" y="306"/>
                  <a:pt x="32" y="306"/>
                </a:cubicBezTo>
                <a:cubicBezTo>
                  <a:pt x="191" y="306"/>
                  <a:pt x="191" y="306"/>
                  <a:pt x="191" y="306"/>
                </a:cubicBezTo>
                <a:cubicBezTo>
                  <a:pt x="187" y="297"/>
                  <a:pt x="185" y="287"/>
                  <a:pt x="185" y="276"/>
                </a:cubicBezTo>
                <a:cubicBezTo>
                  <a:pt x="185" y="273"/>
                  <a:pt x="186" y="269"/>
                  <a:pt x="186" y="265"/>
                </a:cubicBezTo>
                <a:cubicBezTo>
                  <a:pt x="175" y="265"/>
                  <a:pt x="175" y="265"/>
                  <a:pt x="175" y="265"/>
                </a:cubicBezTo>
                <a:cubicBezTo>
                  <a:pt x="169" y="265"/>
                  <a:pt x="164" y="261"/>
                  <a:pt x="164" y="255"/>
                </a:cubicBezTo>
                <a:cubicBezTo>
                  <a:pt x="164" y="250"/>
                  <a:pt x="169" y="245"/>
                  <a:pt x="175" y="245"/>
                </a:cubicBezTo>
                <a:close/>
                <a:moveTo>
                  <a:pt x="236" y="122"/>
                </a:moveTo>
                <a:cubicBezTo>
                  <a:pt x="257" y="122"/>
                  <a:pt x="257" y="122"/>
                  <a:pt x="257" y="122"/>
                </a:cubicBezTo>
                <a:cubicBezTo>
                  <a:pt x="263" y="122"/>
                  <a:pt x="268" y="127"/>
                  <a:pt x="268" y="132"/>
                </a:cubicBezTo>
                <a:cubicBezTo>
                  <a:pt x="268" y="138"/>
                  <a:pt x="263" y="142"/>
                  <a:pt x="257" y="142"/>
                </a:cubicBezTo>
                <a:cubicBezTo>
                  <a:pt x="236" y="142"/>
                  <a:pt x="236" y="142"/>
                  <a:pt x="236" y="142"/>
                </a:cubicBezTo>
                <a:cubicBezTo>
                  <a:pt x="231" y="142"/>
                  <a:pt x="226" y="138"/>
                  <a:pt x="226" y="132"/>
                </a:cubicBezTo>
                <a:cubicBezTo>
                  <a:pt x="226" y="127"/>
                  <a:pt x="231" y="122"/>
                  <a:pt x="236" y="122"/>
                </a:cubicBezTo>
                <a:close/>
                <a:moveTo>
                  <a:pt x="236" y="164"/>
                </a:moveTo>
                <a:cubicBezTo>
                  <a:pt x="257" y="164"/>
                  <a:pt x="257" y="164"/>
                  <a:pt x="257" y="164"/>
                </a:cubicBezTo>
                <a:cubicBezTo>
                  <a:pt x="263" y="164"/>
                  <a:pt x="268" y="168"/>
                  <a:pt x="268" y="174"/>
                </a:cubicBezTo>
                <a:cubicBezTo>
                  <a:pt x="268" y="180"/>
                  <a:pt x="263" y="184"/>
                  <a:pt x="257" y="184"/>
                </a:cubicBezTo>
                <a:cubicBezTo>
                  <a:pt x="236" y="184"/>
                  <a:pt x="236" y="184"/>
                  <a:pt x="236" y="184"/>
                </a:cubicBezTo>
                <a:cubicBezTo>
                  <a:pt x="231" y="184"/>
                  <a:pt x="226" y="180"/>
                  <a:pt x="226" y="174"/>
                </a:cubicBezTo>
                <a:cubicBezTo>
                  <a:pt x="226" y="167"/>
                  <a:pt x="231" y="164"/>
                  <a:pt x="236" y="164"/>
                </a:cubicBezTo>
                <a:close/>
                <a:moveTo>
                  <a:pt x="72" y="265"/>
                </a:moveTo>
                <a:cubicBezTo>
                  <a:pt x="51" y="265"/>
                  <a:pt x="51" y="265"/>
                  <a:pt x="51" y="265"/>
                </a:cubicBezTo>
                <a:cubicBezTo>
                  <a:pt x="46" y="265"/>
                  <a:pt x="41" y="261"/>
                  <a:pt x="41" y="255"/>
                </a:cubicBezTo>
                <a:cubicBezTo>
                  <a:pt x="41" y="250"/>
                  <a:pt x="46" y="245"/>
                  <a:pt x="51" y="245"/>
                </a:cubicBezTo>
                <a:cubicBezTo>
                  <a:pt x="72" y="245"/>
                  <a:pt x="72" y="245"/>
                  <a:pt x="72" y="245"/>
                </a:cubicBezTo>
                <a:cubicBezTo>
                  <a:pt x="78" y="245"/>
                  <a:pt x="83" y="250"/>
                  <a:pt x="83" y="255"/>
                </a:cubicBezTo>
                <a:cubicBezTo>
                  <a:pt x="83" y="261"/>
                  <a:pt x="78" y="265"/>
                  <a:pt x="72" y="265"/>
                </a:cubicBezTo>
                <a:close/>
                <a:moveTo>
                  <a:pt x="72" y="225"/>
                </a:moveTo>
                <a:cubicBezTo>
                  <a:pt x="51" y="225"/>
                  <a:pt x="51" y="225"/>
                  <a:pt x="51" y="225"/>
                </a:cubicBezTo>
                <a:cubicBezTo>
                  <a:pt x="46" y="225"/>
                  <a:pt x="41" y="220"/>
                  <a:pt x="41" y="215"/>
                </a:cubicBezTo>
                <a:cubicBezTo>
                  <a:pt x="41" y="209"/>
                  <a:pt x="46" y="204"/>
                  <a:pt x="51" y="204"/>
                </a:cubicBezTo>
                <a:cubicBezTo>
                  <a:pt x="72" y="204"/>
                  <a:pt x="72" y="204"/>
                  <a:pt x="72" y="204"/>
                </a:cubicBezTo>
                <a:cubicBezTo>
                  <a:pt x="78" y="204"/>
                  <a:pt x="83" y="209"/>
                  <a:pt x="83" y="215"/>
                </a:cubicBezTo>
                <a:cubicBezTo>
                  <a:pt x="83" y="220"/>
                  <a:pt x="78" y="225"/>
                  <a:pt x="72" y="225"/>
                </a:cubicBezTo>
                <a:close/>
                <a:moveTo>
                  <a:pt x="72" y="184"/>
                </a:moveTo>
                <a:cubicBezTo>
                  <a:pt x="51" y="184"/>
                  <a:pt x="51" y="184"/>
                  <a:pt x="51" y="184"/>
                </a:cubicBezTo>
                <a:cubicBezTo>
                  <a:pt x="46" y="184"/>
                  <a:pt x="41" y="180"/>
                  <a:pt x="41" y="174"/>
                </a:cubicBezTo>
                <a:cubicBezTo>
                  <a:pt x="41" y="167"/>
                  <a:pt x="46" y="164"/>
                  <a:pt x="51" y="164"/>
                </a:cubicBezTo>
                <a:cubicBezTo>
                  <a:pt x="72" y="164"/>
                  <a:pt x="72" y="164"/>
                  <a:pt x="72" y="164"/>
                </a:cubicBezTo>
                <a:cubicBezTo>
                  <a:pt x="78" y="164"/>
                  <a:pt x="83" y="168"/>
                  <a:pt x="83" y="174"/>
                </a:cubicBezTo>
                <a:cubicBezTo>
                  <a:pt x="83" y="180"/>
                  <a:pt x="78" y="184"/>
                  <a:pt x="72" y="184"/>
                </a:cubicBezTo>
                <a:close/>
                <a:moveTo>
                  <a:pt x="72" y="142"/>
                </a:moveTo>
                <a:cubicBezTo>
                  <a:pt x="51" y="142"/>
                  <a:pt x="51" y="142"/>
                  <a:pt x="51" y="142"/>
                </a:cubicBezTo>
                <a:cubicBezTo>
                  <a:pt x="46" y="142"/>
                  <a:pt x="41" y="138"/>
                  <a:pt x="41" y="132"/>
                </a:cubicBezTo>
                <a:cubicBezTo>
                  <a:pt x="41" y="127"/>
                  <a:pt x="46" y="122"/>
                  <a:pt x="51" y="122"/>
                </a:cubicBezTo>
                <a:cubicBezTo>
                  <a:pt x="72" y="122"/>
                  <a:pt x="72" y="122"/>
                  <a:pt x="72" y="122"/>
                </a:cubicBezTo>
                <a:cubicBezTo>
                  <a:pt x="78" y="122"/>
                  <a:pt x="83" y="127"/>
                  <a:pt x="83" y="132"/>
                </a:cubicBezTo>
                <a:cubicBezTo>
                  <a:pt x="83" y="138"/>
                  <a:pt x="78" y="142"/>
                  <a:pt x="72" y="142"/>
                </a:cubicBezTo>
                <a:close/>
                <a:moveTo>
                  <a:pt x="134" y="265"/>
                </a:moveTo>
                <a:cubicBezTo>
                  <a:pt x="112" y="265"/>
                  <a:pt x="112" y="265"/>
                  <a:pt x="112" y="265"/>
                </a:cubicBezTo>
                <a:cubicBezTo>
                  <a:pt x="107" y="265"/>
                  <a:pt x="102" y="261"/>
                  <a:pt x="102" y="255"/>
                </a:cubicBezTo>
                <a:cubicBezTo>
                  <a:pt x="102" y="250"/>
                  <a:pt x="107" y="245"/>
                  <a:pt x="112" y="245"/>
                </a:cubicBezTo>
                <a:cubicBezTo>
                  <a:pt x="134" y="245"/>
                  <a:pt x="134" y="245"/>
                  <a:pt x="134" y="245"/>
                </a:cubicBezTo>
                <a:cubicBezTo>
                  <a:pt x="139" y="245"/>
                  <a:pt x="144" y="250"/>
                  <a:pt x="144" y="255"/>
                </a:cubicBezTo>
                <a:cubicBezTo>
                  <a:pt x="144" y="261"/>
                  <a:pt x="138" y="265"/>
                  <a:pt x="134" y="265"/>
                </a:cubicBezTo>
                <a:close/>
                <a:moveTo>
                  <a:pt x="134" y="225"/>
                </a:moveTo>
                <a:cubicBezTo>
                  <a:pt x="112" y="225"/>
                  <a:pt x="112" y="225"/>
                  <a:pt x="112" y="225"/>
                </a:cubicBezTo>
                <a:cubicBezTo>
                  <a:pt x="107" y="225"/>
                  <a:pt x="102" y="220"/>
                  <a:pt x="102" y="215"/>
                </a:cubicBezTo>
                <a:cubicBezTo>
                  <a:pt x="102" y="209"/>
                  <a:pt x="107" y="204"/>
                  <a:pt x="112" y="204"/>
                </a:cubicBezTo>
                <a:cubicBezTo>
                  <a:pt x="134" y="204"/>
                  <a:pt x="134" y="204"/>
                  <a:pt x="134" y="204"/>
                </a:cubicBezTo>
                <a:cubicBezTo>
                  <a:pt x="139" y="204"/>
                  <a:pt x="144" y="209"/>
                  <a:pt x="144" y="215"/>
                </a:cubicBezTo>
                <a:cubicBezTo>
                  <a:pt x="144" y="220"/>
                  <a:pt x="138" y="225"/>
                  <a:pt x="134" y="225"/>
                </a:cubicBezTo>
                <a:close/>
                <a:moveTo>
                  <a:pt x="134" y="184"/>
                </a:moveTo>
                <a:cubicBezTo>
                  <a:pt x="112" y="184"/>
                  <a:pt x="112" y="184"/>
                  <a:pt x="112" y="184"/>
                </a:cubicBezTo>
                <a:cubicBezTo>
                  <a:pt x="107" y="184"/>
                  <a:pt x="102" y="180"/>
                  <a:pt x="102" y="174"/>
                </a:cubicBezTo>
                <a:cubicBezTo>
                  <a:pt x="102" y="167"/>
                  <a:pt x="107" y="164"/>
                  <a:pt x="112" y="164"/>
                </a:cubicBezTo>
                <a:cubicBezTo>
                  <a:pt x="134" y="164"/>
                  <a:pt x="134" y="164"/>
                  <a:pt x="134" y="164"/>
                </a:cubicBezTo>
                <a:cubicBezTo>
                  <a:pt x="139" y="164"/>
                  <a:pt x="144" y="168"/>
                  <a:pt x="144" y="174"/>
                </a:cubicBezTo>
                <a:cubicBezTo>
                  <a:pt x="144" y="180"/>
                  <a:pt x="138" y="184"/>
                  <a:pt x="134" y="184"/>
                </a:cubicBezTo>
                <a:close/>
                <a:moveTo>
                  <a:pt x="134" y="142"/>
                </a:moveTo>
                <a:cubicBezTo>
                  <a:pt x="112" y="142"/>
                  <a:pt x="112" y="142"/>
                  <a:pt x="112" y="142"/>
                </a:cubicBezTo>
                <a:cubicBezTo>
                  <a:pt x="107" y="142"/>
                  <a:pt x="102" y="138"/>
                  <a:pt x="102" y="132"/>
                </a:cubicBezTo>
                <a:cubicBezTo>
                  <a:pt x="102" y="127"/>
                  <a:pt x="107" y="122"/>
                  <a:pt x="112" y="122"/>
                </a:cubicBezTo>
                <a:cubicBezTo>
                  <a:pt x="134" y="122"/>
                  <a:pt x="134" y="122"/>
                  <a:pt x="134" y="122"/>
                </a:cubicBezTo>
                <a:cubicBezTo>
                  <a:pt x="139" y="122"/>
                  <a:pt x="144" y="127"/>
                  <a:pt x="144" y="132"/>
                </a:cubicBezTo>
                <a:cubicBezTo>
                  <a:pt x="144" y="138"/>
                  <a:pt x="138" y="142"/>
                  <a:pt x="134" y="142"/>
                </a:cubicBezTo>
                <a:close/>
                <a:moveTo>
                  <a:pt x="175" y="122"/>
                </a:moveTo>
                <a:cubicBezTo>
                  <a:pt x="196" y="122"/>
                  <a:pt x="196" y="122"/>
                  <a:pt x="196" y="122"/>
                </a:cubicBezTo>
                <a:cubicBezTo>
                  <a:pt x="201" y="122"/>
                  <a:pt x="206" y="127"/>
                  <a:pt x="206" y="132"/>
                </a:cubicBezTo>
                <a:cubicBezTo>
                  <a:pt x="206" y="138"/>
                  <a:pt x="201" y="142"/>
                  <a:pt x="196" y="142"/>
                </a:cubicBezTo>
                <a:cubicBezTo>
                  <a:pt x="175" y="142"/>
                  <a:pt x="175" y="142"/>
                  <a:pt x="175" y="142"/>
                </a:cubicBezTo>
                <a:cubicBezTo>
                  <a:pt x="169" y="142"/>
                  <a:pt x="164" y="138"/>
                  <a:pt x="164" y="132"/>
                </a:cubicBezTo>
                <a:cubicBezTo>
                  <a:pt x="164" y="127"/>
                  <a:pt x="169" y="122"/>
                  <a:pt x="175" y="122"/>
                </a:cubicBezTo>
                <a:close/>
                <a:moveTo>
                  <a:pt x="175" y="164"/>
                </a:moveTo>
                <a:cubicBezTo>
                  <a:pt x="196" y="164"/>
                  <a:pt x="196" y="164"/>
                  <a:pt x="196" y="164"/>
                </a:cubicBezTo>
                <a:cubicBezTo>
                  <a:pt x="201" y="164"/>
                  <a:pt x="206" y="168"/>
                  <a:pt x="206" y="174"/>
                </a:cubicBezTo>
                <a:cubicBezTo>
                  <a:pt x="206" y="180"/>
                  <a:pt x="201" y="184"/>
                  <a:pt x="196" y="184"/>
                </a:cubicBezTo>
                <a:cubicBezTo>
                  <a:pt x="175" y="184"/>
                  <a:pt x="175" y="184"/>
                  <a:pt x="175" y="184"/>
                </a:cubicBezTo>
                <a:cubicBezTo>
                  <a:pt x="169" y="184"/>
                  <a:pt x="164" y="180"/>
                  <a:pt x="164" y="174"/>
                </a:cubicBezTo>
                <a:cubicBezTo>
                  <a:pt x="164" y="167"/>
                  <a:pt x="169" y="164"/>
                  <a:pt x="175" y="164"/>
                </a:cubicBezTo>
                <a:close/>
                <a:moveTo>
                  <a:pt x="175" y="204"/>
                </a:moveTo>
                <a:cubicBezTo>
                  <a:pt x="196" y="204"/>
                  <a:pt x="196" y="204"/>
                  <a:pt x="196" y="204"/>
                </a:cubicBezTo>
                <a:cubicBezTo>
                  <a:pt x="201" y="204"/>
                  <a:pt x="206" y="209"/>
                  <a:pt x="206" y="215"/>
                </a:cubicBezTo>
                <a:cubicBezTo>
                  <a:pt x="206" y="220"/>
                  <a:pt x="201" y="225"/>
                  <a:pt x="196" y="225"/>
                </a:cubicBezTo>
                <a:cubicBezTo>
                  <a:pt x="175" y="225"/>
                  <a:pt x="175" y="225"/>
                  <a:pt x="175" y="225"/>
                </a:cubicBezTo>
                <a:cubicBezTo>
                  <a:pt x="169" y="225"/>
                  <a:pt x="164" y="220"/>
                  <a:pt x="164" y="215"/>
                </a:cubicBezTo>
                <a:cubicBezTo>
                  <a:pt x="164" y="209"/>
                  <a:pt x="169" y="204"/>
                  <a:pt x="175" y="204"/>
                </a:cubicBezTo>
                <a:close/>
                <a:moveTo>
                  <a:pt x="306" y="51"/>
                </a:moveTo>
                <a:cubicBezTo>
                  <a:pt x="307" y="51"/>
                  <a:pt x="307" y="51"/>
                  <a:pt x="307" y="51"/>
                </a:cubicBezTo>
                <a:cubicBezTo>
                  <a:pt x="307" y="33"/>
                  <a:pt x="293" y="20"/>
                  <a:pt x="276" y="20"/>
                </a:cubicBezTo>
                <a:cubicBezTo>
                  <a:pt x="266" y="20"/>
                  <a:pt x="266" y="20"/>
                  <a:pt x="266" y="20"/>
                </a:cubicBezTo>
                <a:cubicBezTo>
                  <a:pt x="266" y="10"/>
                  <a:pt x="266" y="10"/>
                  <a:pt x="266" y="10"/>
                </a:cubicBezTo>
                <a:cubicBezTo>
                  <a:pt x="266" y="5"/>
                  <a:pt x="261" y="0"/>
                  <a:pt x="256" y="0"/>
                </a:cubicBezTo>
                <a:cubicBezTo>
                  <a:pt x="250" y="0"/>
                  <a:pt x="246" y="5"/>
                  <a:pt x="246" y="10"/>
                </a:cubicBezTo>
                <a:cubicBezTo>
                  <a:pt x="246" y="20"/>
                  <a:pt x="246" y="20"/>
                  <a:pt x="246" y="20"/>
                </a:cubicBezTo>
                <a:cubicBezTo>
                  <a:pt x="205" y="20"/>
                  <a:pt x="205" y="20"/>
                  <a:pt x="205" y="20"/>
                </a:cubicBezTo>
                <a:cubicBezTo>
                  <a:pt x="205" y="10"/>
                  <a:pt x="205" y="10"/>
                  <a:pt x="205" y="10"/>
                </a:cubicBezTo>
                <a:cubicBezTo>
                  <a:pt x="205" y="5"/>
                  <a:pt x="201" y="0"/>
                  <a:pt x="195" y="0"/>
                </a:cubicBezTo>
                <a:cubicBezTo>
                  <a:pt x="190" y="0"/>
                  <a:pt x="185" y="5"/>
                  <a:pt x="185" y="10"/>
                </a:cubicBezTo>
                <a:cubicBezTo>
                  <a:pt x="185" y="20"/>
                  <a:pt x="185" y="20"/>
                  <a:pt x="185" y="20"/>
                </a:cubicBezTo>
                <a:cubicBezTo>
                  <a:pt x="122" y="20"/>
                  <a:pt x="122" y="20"/>
                  <a:pt x="122" y="20"/>
                </a:cubicBezTo>
                <a:cubicBezTo>
                  <a:pt x="122" y="10"/>
                  <a:pt x="122" y="10"/>
                  <a:pt x="122" y="10"/>
                </a:cubicBezTo>
                <a:cubicBezTo>
                  <a:pt x="122" y="5"/>
                  <a:pt x="118" y="0"/>
                  <a:pt x="112" y="0"/>
                </a:cubicBezTo>
                <a:cubicBezTo>
                  <a:pt x="107" y="0"/>
                  <a:pt x="102" y="5"/>
                  <a:pt x="102" y="10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61" y="20"/>
                  <a:pt x="61" y="20"/>
                  <a:pt x="61" y="20"/>
                </a:cubicBezTo>
                <a:cubicBezTo>
                  <a:pt x="61" y="10"/>
                  <a:pt x="61" y="10"/>
                  <a:pt x="61" y="10"/>
                </a:cubicBezTo>
                <a:cubicBezTo>
                  <a:pt x="61" y="5"/>
                  <a:pt x="57" y="0"/>
                  <a:pt x="51" y="0"/>
                </a:cubicBezTo>
                <a:cubicBezTo>
                  <a:pt x="45" y="0"/>
                  <a:pt x="40" y="5"/>
                  <a:pt x="40" y="10"/>
                </a:cubicBezTo>
                <a:cubicBezTo>
                  <a:pt x="40" y="20"/>
                  <a:pt x="40" y="20"/>
                  <a:pt x="40" y="20"/>
                </a:cubicBezTo>
                <a:cubicBezTo>
                  <a:pt x="30" y="20"/>
                  <a:pt x="30" y="20"/>
                  <a:pt x="30" y="20"/>
                </a:cubicBezTo>
                <a:cubicBezTo>
                  <a:pt x="12" y="20"/>
                  <a:pt x="0" y="34"/>
                  <a:pt x="0" y="51"/>
                </a:cubicBezTo>
                <a:cubicBezTo>
                  <a:pt x="0" y="83"/>
                  <a:pt x="0" y="83"/>
                  <a:pt x="0" y="83"/>
                </a:cubicBezTo>
                <a:cubicBezTo>
                  <a:pt x="306" y="83"/>
                  <a:pt x="306" y="83"/>
                  <a:pt x="306" y="83"/>
                </a:cubicBezTo>
                <a:lnTo>
                  <a:pt x="306" y="5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5" name="Freeform 53">
            <a:extLst>
              <a:ext uri="{FF2B5EF4-FFF2-40B4-BE49-F238E27FC236}">
                <a16:creationId xmlns:a16="http://schemas.microsoft.com/office/drawing/2014/main" id="{019D9857-2CD7-935C-CF23-DA9E8296DE34}"/>
              </a:ext>
            </a:extLst>
          </p:cNvPr>
          <p:cNvSpPr>
            <a:spLocks noEditPoints="1"/>
          </p:cNvSpPr>
          <p:nvPr/>
        </p:nvSpPr>
        <p:spPr bwMode="auto">
          <a:xfrm>
            <a:off x="9542062" y="1933865"/>
            <a:ext cx="259411" cy="240030"/>
          </a:xfrm>
          <a:custGeom>
            <a:avLst/>
            <a:gdLst>
              <a:gd name="T0" fmla="*/ 184 w 348"/>
              <a:gd name="T1" fmla="*/ 40 h 322"/>
              <a:gd name="T2" fmla="*/ 174 w 348"/>
              <a:gd name="T3" fmla="*/ 0 h 322"/>
              <a:gd name="T4" fmla="*/ 163 w 348"/>
              <a:gd name="T5" fmla="*/ 40 h 322"/>
              <a:gd name="T6" fmla="*/ 106 w 348"/>
              <a:gd name="T7" fmla="*/ 79 h 322"/>
              <a:gd name="T8" fmla="*/ 120 w 348"/>
              <a:gd name="T9" fmla="*/ 79 h 322"/>
              <a:gd name="T10" fmla="*/ 99 w 348"/>
              <a:gd name="T11" fmla="*/ 43 h 322"/>
              <a:gd name="T12" fmla="*/ 85 w 348"/>
              <a:gd name="T13" fmla="*/ 43 h 322"/>
              <a:gd name="T14" fmla="*/ 106 w 348"/>
              <a:gd name="T15" fmla="*/ 79 h 322"/>
              <a:gd name="T16" fmla="*/ 240 w 348"/>
              <a:gd name="T17" fmla="*/ 79 h 322"/>
              <a:gd name="T18" fmla="*/ 262 w 348"/>
              <a:gd name="T19" fmla="*/ 43 h 322"/>
              <a:gd name="T20" fmla="*/ 248 w 348"/>
              <a:gd name="T21" fmla="*/ 43 h 322"/>
              <a:gd name="T22" fmla="*/ 227 w 348"/>
              <a:gd name="T23" fmla="*/ 79 h 322"/>
              <a:gd name="T24" fmla="*/ 337 w 348"/>
              <a:gd name="T25" fmla="*/ 142 h 322"/>
              <a:gd name="T26" fmla="*/ 307 w 348"/>
              <a:gd name="T27" fmla="*/ 284 h 322"/>
              <a:gd name="T28" fmla="*/ 348 w 348"/>
              <a:gd name="T29" fmla="*/ 274 h 322"/>
              <a:gd name="T30" fmla="*/ 337 w 348"/>
              <a:gd name="T31" fmla="*/ 142 h 322"/>
              <a:gd name="T32" fmla="*/ 0 w 348"/>
              <a:gd name="T33" fmla="*/ 152 h 322"/>
              <a:gd name="T34" fmla="*/ 11 w 348"/>
              <a:gd name="T35" fmla="*/ 284 h 322"/>
              <a:gd name="T36" fmla="*/ 42 w 348"/>
              <a:gd name="T37" fmla="*/ 142 h 322"/>
              <a:gd name="T38" fmla="*/ 10 w 348"/>
              <a:gd name="T39" fmla="*/ 142 h 322"/>
              <a:gd name="T40" fmla="*/ 117 w 348"/>
              <a:gd name="T41" fmla="*/ 226 h 322"/>
              <a:gd name="T42" fmla="*/ 169 w 348"/>
              <a:gd name="T43" fmla="*/ 208 h 322"/>
              <a:gd name="T44" fmla="*/ 196 w 348"/>
              <a:gd name="T45" fmla="*/ 195 h 322"/>
              <a:gd name="T46" fmla="*/ 285 w 348"/>
              <a:gd name="T47" fmla="*/ 274 h 322"/>
              <a:gd name="T48" fmla="*/ 165 w 348"/>
              <a:gd name="T49" fmla="*/ 153 h 322"/>
              <a:gd name="T50" fmla="*/ 188 w 348"/>
              <a:gd name="T51" fmla="*/ 213 h 322"/>
              <a:gd name="T52" fmla="*/ 137 w 348"/>
              <a:gd name="T53" fmla="*/ 249 h 322"/>
              <a:gd name="T54" fmla="*/ 98 w 348"/>
              <a:gd name="T55" fmla="*/ 240 h 322"/>
              <a:gd name="T56" fmla="*/ 129 w 348"/>
              <a:gd name="T57" fmla="*/ 155 h 322"/>
              <a:gd name="T58" fmla="*/ 209 w 348"/>
              <a:gd name="T59" fmla="*/ 132 h 322"/>
              <a:gd name="T60" fmla="*/ 203 w 348"/>
              <a:gd name="T61" fmla="*/ 102 h 322"/>
              <a:gd name="T62" fmla="*/ 96 w 348"/>
              <a:gd name="T63" fmla="*/ 119 h 322"/>
              <a:gd name="T64" fmla="*/ 78 w 348"/>
              <a:gd name="T65" fmla="*/ 143 h 322"/>
              <a:gd name="T66" fmla="*/ 59 w 348"/>
              <a:gd name="T67" fmla="*/ 284 h 322"/>
              <a:gd name="T68" fmla="*/ 135 w 348"/>
              <a:gd name="T69" fmla="*/ 314 h 322"/>
              <a:gd name="T70" fmla="*/ 166 w 348"/>
              <a:gd name="T71" fmla="*/ 321 h 322"/>
              <a:gd name="T72" fmla="*/ 265 w 348"/>
              <a:gd name="T73" fmla="*/ 286 h 322"/>
              <a:gd name="T74" fmla="*/ 188 w 348"/>
              <a:gd name="T75" fmla="*/ 213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8" h="322">
                <a:moveTo>
                  <a:pt x="174" y="51"/>
                </a:moveTo>
                <a:cubicBezTo>
                  <a:pt x="179" y="51"/>
                  <a:pt x="184" y="46"/>
                  <a:pt x="184" y="40"/>
                </a:cubicBezTo>
                <a:cubicBezTo>
                  <a:pt x="184" y="10"/>
                  <a:pt x="184" y="10"/>
                  <a:pt x="184" y="10"/>
                </a:cubicBezTo>
                <a:cubicBezTo>
                  <a:pt x="184" y="5"/>
                  <a:pt x="179" y="0"/>
                  <a:pt x="174" y="0"/>
                </a:cubicBezTo>
                <a:cubicBezTo>
                  <a:pt x="168" y="0"/>
                  <a:pt x="163" y="5"/>
                  <a:pt x="163" y="10"/>
                </a:cubicBezTo>
                <a:cubicBezTo>
                  <a:pt x="163" y="40"/>
                  <a:pt x="163" y="40"/>
                  <a:pt x="163" y="40"/>
                </a:cubicBezTo>
                <a:cubicBezTo>
                  <a:pt x="163" y="46"/>
                  <a:pt x="168" y="51"/>
                  <a:pt x="174" y="51"/>
                </a:cubicBezTo>
                <a:close/>
                <a:moveTo>
                  <a:pt x="106" y="79"/>
                </a:moveTo>
                <a:cubicBezTo>
                  <a:pt x="108" y="81"/>
                  <a:pt x="110" y="81"/>
                  <a:pt x="113" y="81"/>
                </a:cubicBezTo>
                <a:cubicBezTo>
                  <a:pt x="115" y="81"/>
                  <a:pt x="118" y="81"/>
                  <a:pt x="120" y="79"/>
                </a:cubicBezTo>
                <a:cubicBezTo>
                  <a:pt x="123" y="75"/>
                  <a:pt x="123" y="68"/>
                  <a:pt x="120" y="65"/>
                </a:cubicBezTo>
                <a:cubicBezTo>
                  <a:pt x="99" y="43"/>
                  <a:pt x="99" y="43"/>
                  <a:pt x="99" y="43"/>
                </a:cubicBezTo>
                <a:cubicBezTo>
                  <a:pt x="97" y="41"/>
                  <a:pt x="95" y="40"/>
                  <a:pt x="92" y="40"/>
                </a:cubicBezTo>
                <a:cubicBezTo>
                  <a:pt x="90" y="40"/>
                  <a:pt x="87" y="41"/>
                  <a:pt x="85" y="43"/>
                </a:cubicBezTo>
                <a:cubicBezTo>
                  <a:pt x="82" y="47"/>
                  <a:pt x="82" y="54"/>
                  <a:pt x="85" y="58"/>
                </a:cubicBezTo>
                <a:lnTo>
                  <a:pt x="106" y="79"/>
                </a:lnTo>
                <a:close/>
                <a:moveTo>
                  <a:pt x="234" y="81"/>
                </a:moveTo>
                <a:cubicBezTo>
                  <a:pt x="237" y="81"/>
                  <a:pt x="239" y="81"/>
                  <a:pt x="240" y="79"/>
                </a:cubicBezTo>
                <a:cubicBezTo>
                  <a:pt x="262" y="57"/>
                  <a:pt x="262" y="57"/>
                  <a:pt x="262" y="57"/>
                </a:cubicBezTo>
                <a:cubicBezTo>
                  <a:pt x="265" y="54"/>
                  <a:pt x="265" y="47"/>
                  <a:pt x="262" y="43"/>
                </a:cubicBezTo>
                <a:cubicBezTo>
                  <a:pt x="260" y="41"/>
                  <a:pt x="257" y="40"/>
                  <a:pt x="255" y="40"/>
                </a:cubicBezTo>
                <a:cubicBezTo>
                  <a:pt x="252" y="40"/>
                  <a:pt x="250" y="41"/>
                  <a:pt x="248" y="43"/>
                </a:cubicBezTo>
                <a:cubicBezTo>
                  <a:pt x="227" y="65"/>
                  <a:pt x="227" y="65"/>
                  <a:pt x="227" y="65"/>
                </a:cubicBezTo>
                <a:cubicBezTo>
                  <a:pt x="224" y="68"/>
                  <a:pt x="224" y="75"/>
                  <a:pt x="227" y="79"/>
                </a:cubicBezTo>
                <a:cubicBezTo>
                  <a:pt x="228" y="81"/>
                  <a:pt x="231" y="81"/>
                  <a:pt x="234" y="81"/>
                </a:cubicBezTo>
                <a:close/>
                <a:moveTo>
                  <a:pt x="337" y="142"/>
                </a:moveTo>
                <a:cubicBezTo>
                  <a:pt x="307" y="142"/>
                  <a:pt x="307" y="142"/>
                  <a:pt x="307" y="142"/>
                </a:cubicBezTo>
                <a:cubicBezTo>
                  <a:pt x="307" y="284"/>
                  <a:pt x="307" y="284"/>
                  <a:pt x="307" y="284"/>
                </a:cubicBezTo>
                <a:cubicBezTo>
                  <a:pt x="337" y="284"/>
                  <a:pt x="337" y="284"/>
                  <a:pt x="337" y="284"/>
                </a:cubicBezTo>
                <a:cubicBezTo>
                  <a:pt x="344" y="284"/>
                  <a:pt x="348" y="279"/>
                  <a:pt x="348" y="274"/>
                </a:cubicBezTo>
                <a:cubicBezTo>
                  <a:pt x="348" y="151"/>
                  <a:pt x="348" y="151"/>
                  <a:pt x="348" y="151"/>
                </a:cubicBezTo>
                <a:cubicBezTo>
                  <a:pt x="347" y="147"/>
                  <a:pt x="342" y="142"/>
                  <a:pt x="337" y="142"/>
                </a:cubicBezTo>
                <a:close/>
                <a:moveTo>
                  <a:pt x="10" y="142"/>
                </a:moveTo>
                <a:cubicBezTo>
                  <a:pt x="4" y="142"/>
                  <a:pt x="0" y="146"/>
                  <a:pt x="0" y="152"/>
                </a:cubicBezTo>
                <a:cubicBezTo>
                  <a:pt x="0" y="274"/>
                  <a:pt x="0" y="274"/>
                  <a:pt x="0" y="274"/>
                </a:cubicBezTo>
                <a:cubicBezTo>
                  <a:pt x="0" y="279"/>
                  <a:pt x="5" y="284"/>
                  <a:pt x="11" y="284"/>
                </a:cubicBezTo>
                <a:cubicBezTo>
                  <a:pt x="42" y="284"/>
                  <a:pt x="42" y="284"/>
                  <a:pt x="42" y="284"/>
                </a:cubicBezTo>
                <a:cubicBezTo>
                  <a:pt x="42" y="142"/>
                  <a:pt x="42" y="142"/>
                  <a:pt x="42" y="142"/>
                </a:cubicBezTo>
                <a:cubicBezTo>
                  <a:pt x="11" y="142"/>
                  <a:pt x="11" y="142"/>
                  <a:pt x="11" y="142"/>
                </a:cubicBezTo>
                <a:cubicBezTo>
                  <a:pt x="11" y="142"/>
                  <a:pt x="10" y="142"/>
                  <a:pt x="10" y="142"/>
                </a:cubicBezTo>
                <a:close/>
                <a:moveTo>
                  <a:pt x="148" y="164"/>
                </a:moveTo>
                <a:cubicBezTo>
                  <a:pt x="117" y="226"/>
                  <a:pt x="117" y="226"/>
                  <a:pt x="117" y="226"/>
                </a:cubicBezTo>
                <a:cubicBezTo>
                  <a:pt x="122" y="229"/>
                  <a:pt x="128" y="229"/>
                  <a:pt x="133" y="229"/>
                </a:cubicBezTo>
                <a:cubicBezTo>
                  <a:pt x="148" y="229"/>
                  <a:pt x="162" y="222"/>
                  <a:pt x="169" y="208"/>
                </a:cubicBezTo>
                <a:cubicBezTo>
                  <a:pt x="176" y="195"/>
                  <a:pt x="176" y="195"/>
                  <a:pt x="176" y="195"/>
                </a:cubicBezTo>
                <a:cubicBezTo>
                  <a:pt x="196" y="195"/>
                  <a:pt x="196" y="195"/>
                  <a:pt x="196" y="195"/>
                </a:cubicBezTo>
                <a:cubicBezTo>
                  <a:pt x="202" y="195"/>
                  <a:pt x="206" y="196"/>
                  <a:pt x="210" y="200"/>
                </a:cubicBezTo>
                <a:cubicBezTo>
                  <a:pt x="285" y="274"/>
                  <a:pt x="285" y="274"/>
                  <a:pt x="285" y="274"/>
                </a:cubicBezTo>
                <a:cubicBezTo>
                  <a:pt x="285" y="153"/>
                  <a:pt x="285" y="153"/>
                  <a:pt x="285" y="153"/>
                </a:cubicBezTo>
                <a:cubicBezTo>
                  <a:pt x="165" y="153"/>
                  <a:pt x="165" y="153"/>
                  <a:pt x="165" y="153"/>
                </a:cubicBezTo>
                <a:cubicBezTo>
                  <a:pt x="159" y="153"/>
                  <a:pt x="152" y="158"/>
                  <a:pt x="148" y="164"/>
                </a:cubicBezTo>
                <a:close/>
                <a:moveTo>
                  <a:pt x="188" y="213"/>
                </a:moveTo>
                <a:cubicBezTo>
                  <a:pt x="187" y="214"/>
                  <a:pt x="187" y="214"/>
                  <a:pt x="187" y="214"/>
                </a:cubicBezTo>
                <a:cubicBezTo>
                  <a:pt x="178" y="234"/>
                  <a:pt x="157" y="246"/>
                  <a:pt x="137" y="249"/>
                </a:cubicBezTo>
                <a:cubicBezTo>
                  <a:pt x="136" y="249"/>
                  <a:pt x="134" y="249"/>
                  <a:pt x="133" y="249"/>
                </a:cubicBezTo>
                <a:cubicBezTo>
                  <a:pt x="119" y="249"/>
                  <a:pt x="109" y="245"/>
                  <a:pt x="98" y="240"/>
                </a:cubicBezTo>
                <a:cubicBezTo>
                  <a:pt x="92" y="237"/>
                  <a:pt x="90" y="231"/>
                  <a:pt x="94" y="226"/>
                </a:cubicBezTo>
                <a:cubicBezTo>
                  <a:pt x="129" y="155"/>
                  <a:pt x="129" y="155"/>
                  <a:pt x="129" y="155"/>
                </a:cubicBezTo>
                <a:cubicBezTo>
                  <a:pt x="136" y="141"/>
                  <a:pt x="150" y="132"/>
                  <a:pt x="165" y="132"/>
                </a:cubicBezTo>
                <a:cubicBezTo>
                  <a:pt x="209" y="132"/>
                  <a:pt x="209" y="132"/>
                  <a:pt x="209" y="132"/>
                </a:cubicBezTo>
                <a:cubicBezTo>
                  <a:pt x="211" y="127"/>
                  <a:pt x="214" y="120"/>
                  <a:pt x="214" y="112"/>
                </a:cubicBezTo>
                <a:cubicBezTo>
                  <a:pt x="214" y="107"/>
                  <a:pt x="209" y="102"/>
                  <a:pt x="203" y="102"/>
                </a:cubicBezTo>
                <a:cubicBezTo>
                  <a:pt x="124" y="102"/>
                  <a:pt x="124" y="102"/>
                  <a:pt x="124" y="102"/>
                </a:cubicBezTo>
                <a:cubicBezTo>
                  <a:pt x="113" y="102"/>
                  <a:pt x="103" y="109"/>
                  <a:pt x="96" y="119"/>
                </a:cubicBezTo>
                <a:cubicBezTo>
                  <a:pt x="87" y="137"/>
                  <a:pt x="87" y="137"/>
                  <a:pt x="87" y="137"/>
                </a:cubicBezTo>
                <a:cubicBezTo>
                  <a:pt x="86" y="141"/>
                  <a:pt x="82" y="143"/>
                  <a:pt x="78" y="143"/>
                </a:cubicBezTo>
                <a:cubicBezTo>
                  <a:pt x="59" y="143"/>
                  <a:pt x="59" y="143"/>
                  <a:pt x="59" y="143"/>
                </a:cubicBezTo>
                <a:cubicBezTo>
                  <a:pt x="59" y="284"/>
                  <a:pt x="59" y="284"/>
                  <a:pt x="59" y="284"/>
                </a:cubicBezTo>
                <a:cubicBezTo>
                  <a:pt x="106" y="284"/>
                  <a:pt x="106" y="284"/>
                  <a:pt x="106" y="284"/>
                </a:cubicBezTo>
                <a:cubicBezTo>
                  <a:pt x="135" y="314"/>
                  <a:pt x="135" y="314"/>
                  <a:pt x="135" y="314"/>
                </a:cubicBezTo>
                <a:cubicBezTo>
                  <a:pt x="141" y="319"/>
                  <a:pt x="149" y="322"/>
                  <a:pt x="157" y="322"/>
                </a:cubicBezTo>
                <a:cubicBezTo>
                  <a:pt x="160" y="322"/>
                  <a:pt x="163" y="322"/>
                  <a:pt x="166" y="321"/>
                </a:cubicBezTo>
                <a:cubicBezTo>
                  <a:pt x="252" y="293"/>
                  <a:pt x="252" y="293"/>
                  <a:pt x="252" y="293"/>
                </a:cubicBezTo>
                <a:cubicBezTo>
                  <a:pt x="257" y="292"/>
                  <a:pt x="262" y="289"/>
                  <a:pt x="265" y="286"/>
                </a:cubicBezTo>
                <a:cubicBezTo>
                  <a:pt x="192" y="213"/>
                  <a:pt x="192" y="213"/>
                  <a:pt x="192" y="213"/>
                </a:cubicBezTo>
                <a:lnTo>
                  <a:pt x="188" y="2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6" name="Freeform 54">
            <a:extLst>
              <a:ext uri="{FF2B5EF4-FFF2-40B4-BE49-F238E27FC236}">
                <a16:creationId xmlns:a16="http://schemas.microsoft.com/office/drawing/2014/main" id="{D9B1D399-FEA0-B8B8-63B5-493EAD0B8F44}"/>
              </a:ext>
            </a:extLst>
          </p:cNvPr>
          <p:cNvSpPr>
            <a:spLocks noEditPoints="1"/>
          </p:cNvSpPr>
          <p:nvPr/>
        </p:nvSpPr>
        <p:spPr bwMode="auto">
          <a:xfrm>
            <a:off x="9599461" y="3562268"/>
            <a:ext cx="144614" cy="259411"/>
          </a:xfrm>
          <a:custGeom>
            <a:avLst/>
            <a:gdLst>
              <a:gd name="T0" fmla="*/ 191 w 194"/>
              <a:gd name="T1" fmla="*/ 169 h 348"/>
              <a:gd name="T2" fmla="*/ 116 w 194"/>
              <a:gd name="T3" fmla="*/ 95 h 348"/>
              <a:gd name="T4" fmla="*/ 131 w 194"/>
              <a:gd name="T5" fmla="*/ 196 h 348"/>
              <a:gd name="T6" fmla="*/ 148 w 194"/>
              <a:gd name="T7" fmla="*/ 213 h 348"/>
              <a:gd name="T8" fmla="*/ 155 w 194"/>
              <a:gd name="T9" fmla="*/ 217 h 348"/>
              <a:gd name="T10" fmla="*/ 183 w 194"/>
              <a:gd name="T11" fmla="*/ 217 h 348"/>
              <a:gd name="T12" fmla="*/ 194 w 194"/>
              <a:gd name="T13" fmla="*/ 206 h 348"/>
              <a:gd name="T14" fmla="*/ 194 w 194"/>
              <a:gd name="T15" fmla="*/ 177 h 348"/>
              <a:gd name="T16" fmla="*/ 191 w 194"/>
              <a:gd name="T17" fmla="*/ 169 h 348"/>
              <a:gd name="T18" fmla="*/ 27 w 194"/>
              <a:gd name="T19" fmla="*/ 61 h 348"/>
              <a:gd name="T20" fmla="*/ 97 w 194"/>
              <a:gd name="T21" fmla="*/ 61 h 348"/>
              <a:gd name="T22" fmla="*/ 113 w 194"/>
              <a:gd name="T23" fmla="*/ 14 h 348"/>
              <a:gd name="T24" fmla="*/ 112 w 194"/>
              <a:gd name="T25" fmla="*/ 5 h 348"/>
              <a:gd name="T26" fmla="*/ 102 w 194"/>
              <a:gd name="T27" fmla="*/ 0 h 348"/>
              <a:gd name="T28" fmla="*/ 20 w 194"/>
              <a:gd name="T29" fmla="*/ 0 h 348"/>
              <a:gd name="T30" fmla="*/ 12 w 194"/>
              <a:gd name="T31" fmla="*/ 5 h 348"/>
              <a:gd name="T32" fmla="*/ 11 w 194"/>
              <a:gd name="T33" fmla="*/ 14 h 348"/>
              <a:gd name="T34" fmla="*/ 27 w 194"/>
              <a:gd name="T35" fmla="*/ 61 h 348"/>
              <a:gd name="T36" fmla="*/ 29 w 194"/>
              <a:gd name="T37" fmla="*/ 82 h 348"/>
              <a:gd name="T38" fmla="*/ 0 w 194"/>
              <a:gd name="T39" fmla="*/ 275 h 348"/>
              <a:gd name="T40" fmla="*/ 2 w 194"/>
              <a:gd name="T41" fmla="*/ 283 h 348"/>
              <a:gd name="T42" fmla="*/ 53 w 194"/>
              <a:gd name="T43" fmla="*/ 345 h 348"/>
              <a:gd name="T44" fmla="*/ 61 w 194"/>
              <a:gd name="T45" fmla="*/ 348 h 348"/>
              <a:gd name="T46" fmla="*/ 69 w 194"/>
              <a:gd name="T47" fmla="*/ 345 h 348"/>
              <a:gd name="T48" fmla="*/ 119 w 194"/>
              <a:gd name="T49" fmla="*/ 283 h 348"/>
              <a:gd name="T50" fmla="*/ 122 w 194"/>
              <a:gd name="T51" fmla="*/ 275 h 348"/>
              <a:gd name="T52" fmla="*/ 94 w 194"/>
              <a:gd name="T53" fmla="*/ 82 h 348"/>
              <a:gd name="T54" fmla="*/ 29 w 194"/>
              <a:gd name="T55" fmla="*/ 8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94" h="348">
                <a:moveTo>
                  <a:pt x="191" y="169"/>
                </a:moveTo>
                <a:cubicBezTo>
                  <a:pt x="116" y="95"/>
                  <a:pt x="116" y="95"/>
                  <a:pt x="116" y="95"/>
                </a:cubicBezTo>
                <a:cubicBezTo>
                  <a:pt x="131" y="196"/>
                  <a:pt x="131" y="196"/>
                  <a:pt x="131" y="196"/>
                </a:cubicBezTo>
                <a:cubicBezTo>
                  <a:pt x="148" y="213"/>
                  <a:pt x="148" y="213"/>
                  <a:pt x="148" y="213"/>
                </a:cubicBezTo>
                <a:cubicBezTo>
                  <a:pt x="150" y="215"/>
                  <a:pt x="153" y="217"/>
                  <a:pt x="155" y="217"/>
                </a:cubicBezTo>
                <a:cubicBezTo>
                  <a:pt x="183" y="217"/>
                  <a:pt x="183" y="217"/>
                  <a:pt x="183" y="217"/>
                </a:cubicBezTo>
                <a:cubicBezTo>
                  <a:pt x="190" y="217"/>
                  <a:pt x="194" y="212"/>
                  <a:pt x="194" y="206"/>
                </a:cubicBezTo>
                <a:cubicBezTo>
                  <a:pt x="194" y="177"/>
                  <a:pt x="194" y="177"/>
                  <a:pt x="194" y="177"/>
                </a:cubicBezTo>
                <a:cubicBezTo>
                  <a:pt x="194" y="174"/>
                  <a:pt x="193" y="171"/>
                  <a:pt x="191" y="169"/>
                </a:cubicBezTo>
                <a:close/>
                <a:moveTo>
                  <a:pt x="27" y="61"/>
                </a:moveTo>
                <a:cubicBezTo>
                  <a:pt x="97" y="61"/>
                  <a:pt x="97" y="61"/>
                  <a:pt x="97" y="61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4" y="11"/>
                  <a:pt x="113" y="7"/>
                  <a:pt x="112" y="5"/>
                </a:cubicBezTo>
                <a:cubicBezTo>
                  <a:pt x="109" y="2"/>
                  <a:pt x="105" y="0"/>
                  <a:pt x="102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5" y="1"/>
                  <a:pt x="12" y="5"/>
                </a:cubicBezTo>
                <a:cubicBezTo>
                  <a:pt x="10" y="7"/>
                  <a:pt x="10" y="11"/>
                  <a:pt x="11" y="14"/>
                </a:cubicBezTo>
                <a:lnTo>
                  <a:pt x="27" y="61"/>
                </a:lnTo>
                <a:close/>
                <a:moveTo>
                  <a:pt x="29" y="82"/>
                </a:moveTo>
                <a:cubicBezTo>
                  <a:pt x="0" y="275"/>
                  <a:pt x="0" y="275"/>
                  <a:pt x="0" y="275"/>
                </a:cubicBezTo>
                <a:cubicBezTo>
                  <a:pt x="0" y="278"/>
                  <a:pt x="0" y="281"/>
                  <a:pt x="2" y="283"/>
                </a:cubicBezTo>
                <a:cubicBezTo>
                  <a:pt x="53" y="345"/>
                  <a:pt x="53" y="345"/>
                  <a:pt x="53" y="345"/>
                </a:cubicBezTo>
                <a:cubicBezTo>
                  <a:pt x="55" y="347"/>
                  <a:pt x="58" y="348"/>
                  <a:pt x="61" y="348"/>
                </a:cubicBezTo>
                <a:cubicBezTo>
                  <a:pt x="64" y="348"/>
                  <a:pt x="67" y="347"/>
                  <a:pt x="69" y="345"/>
                </a:cubicBezTo>
                <a:cubicBezTo>
                  <a:pt x="119" y="283"/>
                  <a:pt x="119" y="283"/>
                  <a:pt x="119" y="283"/>
                </a:cubicBezTo>
                <a:cubicBezTo>
                  <a:pt x="122" y="281"/>
                  <a:pt x="122" y="279"/>
                  <a:pt x="122" y="275"/>
                </a:cubicBezTo>
                <a:cubicBezTo>
                  <a:pt x="94" y="82"/>
                  <a:pt x="94" y="82"/>
                  <a:pt x="94" y="82"/>
                </a:cubicBezTo>
                <a:lnTo>
                  <a:pt x="29" y="8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7" name="Freeform 55">
            <a:extLst>
              <a:ext uri="{FF2B5EF4-FFF2-40B4-BE49-F238E27FC236}">
                <a16:creationId xmlns:a16="http://schemas.microsoft.com/office/drawing/2014/main" id="{DF29B928-E660-CCFA-2D37-B2841755C9D2}"/>
              </a:ext>
            </a:extLst>
          </p:cNvPr>
          <p:cNvSpPr>
            <a:spLocks noEditPoints="1"/>
          </p:cNvSpPr>
          <p:nvPr/>
        </p:nvSpPr>
        <p:spPr bwMode="auto">
          <a:xfrm>
            <a:off x="9542062" y="3016982"/>
            <a:ext cx="259411" cy="259411"/>
          </a:xfrm>
          <a:custGeom>
            <a:avLst/>
            <a:gdLst>
              <a:gd name="T0" fmla="*/ 327 w 348"/>
              <a:gd name="T1" fmla="*/ 225 h 348"/>
              <a:gd name="T2" fmla="*/ 337 w 348"/>
              <a:gd name="T3" fmla="*/ 41 h 348"/>
              <a:gd name="T4" fmla="*/ 337 w 348"/>
              <a:gd name="T5" fmla="*/ 21 h 348"/>
              <a:gd name="T6" fmla="*/ 185 w 348"/>
              <a:gd name="T7" fmla="*/ 11 h 348"/>
              <a:gd name="T8" fmla="*/ 164 w 348"/>
              <a:gd name="T9" fmla="*/ 11 h 348"/>
              <a:gd name="T10" fmla="*/ 11 w 348"/>
              <a:gd name="T11" fmla="*/ 21 h 348"/>
              <a:gd name="T12" fmla="*/ 11 w 348"/>
              <a:gd name="T13" fmla="*/ 41 h 348"/>
              <a:gd name="T14" fmla="*/ 22 w 348"/>
              <a:gd name="T15" fmla="*/ 225 h 348"/>
              <a:gd name="T16" fmla="*/ 0 w 348"/>
              <a:gd name="T17" fmla="*/ 236 h 348"/>
              <a:gd name="T18" fmla="*/ 138 w 348"/>
              <a:gd name="T19" fmla="*/ 247 h 348"/>
              <a:gd name="T20" fmla="*/ 110 w 348"/>
              <a:gd name="T21" fmla="*/ 347 h 348"/>
              <a:gd name="T22" fmla="*/ 123 w 348"/>
              <a:gd name="T23" fmla="*/ 341 h 348"/>
              <a:gd name="T24" fmla="*/ 164 w 348"/>
              <a:gd name="T25" fmla="*/ 287 h 348"/>
              <a:gd name="T26" fmla="*/ 174 w 348"/>
              <a:gd name="T27" fmla="*/ 327 h 348"/>
              <a:gd name="T28" fmla="*/ 185 w 348"/>
              <a:gd name="T29" fmla="*/ 287 h 348"/>
              <a:gd name="T30" fmla="*/ 226 w 348"/>
              <a:gd name="T31" fmla="*/ 341 h 348"/>
              <a:gd name="T32" fmla="*/ 239 w 348"/>
              <a:gd name="T33" fmla="*/ 347 h 348"/>
              <a:gd name="T34" fmla="*/ 210 w 348"/>
              <a:gd name="T35" fmla="*/ 247 h 348"/>
              <a:gd name="T36" fmla="*/ 348 w 348"/>
              <a:gd name="T37" fmla="*/ 236 h 348"/>
              <a:gd name="T38" fmla="*/ 123 w 348"/>
              <a:gd name="T39" fmla="*/ 195 h 348"/>
              <a:gd name="T40" fmla="*/ 72 w 348"/>
              <a:gd name="T41" fmla="*/ 205 h 348"/>
              <a:gd name="T42" fmla="*/ 62 w 348"/>
              <a:gd name="T43" fmla="*/ 154 h 348"/>
              <a:gd name="T44" fmla="*/ 113 w 348"/>
              <a:gd name="T45" fmla="*/ 144 h 348"/>
              <a:gd name="T46" fmla="*/ 123 w 348"/>
              <a:gd name="T47" fmla="*/ 195 h 348"/>
              <a:gd name="T48" fmla="*/ 151 w 348"/>
              <a:gd name="T49" fmla="*/ 266 h 348"/>
              <a:gd name="T50" fmla="*/ 163 w 348"/>
              <a:gd name="T51" fmla="*/ 246 h 348"/>
              <a:gd name="T52" fmla="*/ 184 w 348"/>
              <a:gd name="T53" fmla="*/ 266 h 348"/>
              <a:gd name="T54" fmla="*/ 187 w 348"/>
              <a:gd name="T55" fmla="*/ 246 h 348"/>
              <a:gd name="T56" fmla="*/ 184 w 348"/>
              <a:gd name="T57" fmla="*/ 266 h 348"/>
              <a:gd name="T58" fmla="*/ 194 w 348"/>
              <a:gd name="T59" fmla="*/ 205 h 348"/>
              <a:gd name="T60" fmla="*/ 143 w 348"/>
              <a:gd name="T61" fmla="*/ 195 h 348"/>
              <a:gd name="T62" fmla="*/ 154 w 348"/>
              <a:gd name="T63" fmla="*/ 104 h 348"/>
              <a:gd name="T64" fmla="*/ 205 w 348"/>
              <a:gd name="T65" fmla="*/ 114 h 348"/>
              <a:gd name="T66" fmla="*/ 285 w 348"/>
              <a:gd name="T67" fmla="*/ 195 h 348"/>
              <a:gd name="T68" fmla="*/ 234 w 348"/>
              <a:gd name="T69" fmla="*/ 205 h 348"/>
              <a:gd name="T70" fmla="*/ 224 w 348"/>
              <a:gd name="T71" fmla="*/ 73 h 348"/>
              <a:gd name="T72" fmla="*/ 275 w 348"/>
              <a:gd name="T73" fmla="*/ 63 h 348"/>
              <a:gd name="T74" fmla="*/ 285 w 348"/>
              <a:gd name="T75" fmla="*/ 195 h 348"/>
              <a:gd name="T76" fmla="*/ 183 w 348"/>
              <a:gd name="T77" fmla="*/ 184 h 348"/>
              <a:gd name="T78" fmla="*/ 164 w 348"/>
              <a:gd name="T79" fmla="*/ 124 h 348"/>
              <a:gd name="T80" fmla="*/ 83 w 348"/>
              <a:gd name="T81" fmla="*/ 184 h 348"/>
              <a:gd name="T82" fmla="*/ 104 w 348"/>
              <a:gd name="T83" fmla="*/ 165 h 348"/>
              <a:gd name="T84" fmla="*/ 83 w 348"/>
              <a:gd name="T85" fmla="*/ 184 h 348"/>
              <a:gd name="T86" fmla="*/ 266 w 348"/>
              <a:gd name="T87" fmla="*/ 184 h 348"/>
              <a:gd name="T88" fmla="*/ 244 w 348"/>
              <a:gd name="T89" fmla="*/ 8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48" h="348">
                <a:moveTo>
                  <a:pt x="337" y="225"/>
                </a:moveTo>
                <a:cubicBezTo>
                  <a:pt x="327" y="225"/>
                  <a:pt x="327" y="225"/>
                  <a:pt x="327" y="225"/>
                </a:cubicBezTo>
                <a:cubicBezTo>
                  <a:pt x="327" y="41"/>
                  <a:pt x="327" y="41"/>
                  <a:pt x="327" y="41"/>
                </a:cubicBezTo>
                <a:cubicBezTo>
                  <a:pt x="337" y="41"/>
                  <a:pt x="337" y="41"/>
                  <a:pt x="337" y="41"/>
                </a:cubicBezTo>
                <a:cubicBezTo>
                  <a:pt x="344" y="41"/>
                  <a:pt x="348" y="36"/>
                  <a:pt x="348" y="31"/>
                </a:cubicBezTo>
                <a:cubicBezTo>
                  <a:pt x="348" y="25"/>
                  <a:pt x="344" y="21"/>
                  <a:pt x="337" y="21"/>
                </a:cubicBezTo>
                <a:cubicBezTo>
                  <a:pt x="185" y="21"/>
                  <a:pt x="185" y="21"/>
                  <a:pt x="185" y="21"/>
                </a:cubicBezTo>
                <a:cubicBezTo>
                  <a:pt x="185" y="11"/>
                  <a:pt x="185" y="11"/>
                  <a:pt x="185" y="11"/>
                </a:cubicBezTo>
                <a:cubicBezTo>
                  <a:pt x="185" y="4"/>
                  <a:pt x="180" y="0"/>
                  <a:pt x="174" y="0"/>
                </a:cubicBezTo>
                <a:cubicBezTo>
                  <a:pt x="169" y="0"/>
                  <a:pt x="164" y="4"/>
                  <a:pt x="164" y="11"/>
                </a:cubicBezTo>
                <a:cubicBezTo>
                  <a:pt x="164" y="21"/>
                  <a:pt x="164" y="21"/>
                  <a:pt x="164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5" y="21"/>
                  <a:pt x="0" y="25"/>
                  <a:pt x="0" y="31"/>
                </a:cubicBezTo>
                <a:cubicBezTo>
                  <a:pt x="0" y="36"/>
                  <a:pt x="5" y="41"/>
                  <a:pt x="11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225"/>
                  <a:pt x="22" y="225"/>
                  <a:pt x="22" y="225"/>
                </a:cubicBezTo>
                <a:cubicBezTo>
                  <a:pt x="11" y="225"/>
                  <a:pt x="11" y="225"/>
                  <a:pt x="11" y="225"/>
                </a:cubicBezTo>
                <a:cubicBezTo>
                  <a:pt x="5" y="225"/>
                  <a:pt x="0" y="230"/>
                  <a:pt x="0" y="236"/>
                </a:cubicBezTo>
                <a:cubicBezTo>
                  <a:pt x="0" y="242"/>
                  <a:pt x="5" y="247"/>
                  <a:pt x="11" y="247"/>
                </a:cubicBezTo>
                <a:cubicBezTo>
                  <a:pt x="138" y="247"/>
                  <a:pt x="138" y="247"/>
                  <a:pt x="138" y="247"/>
                </a:cubicBezTo>
                <a:cubicBezTo>
                  <a:pt x="104" y="334"/>
                  <a:pt x="104" y="334"/>
                  <a:pt x="104" y="334"/>
                </a:cubicBezTo>
                <a:cubicBezTo>
                  <a:pt x="102" y="340"/>
                  <a:pt x="104" y="345"/>
                  <a:pt x="110" y="347"/>
                </a:cubicBezTo>
                <a:cubicBezTo>
                  <a:pt x="111" y="347"/>
                  <a:pt x="112" y="348"/>
                  <a:pt x="114" y="348"/>
                </a:cubicBezTo>
                <a:cubicBezTo>
                  <a:pt x="118" y="348"/>
                  <a:pt x="122" y="345"/>
                  <a:pt x="123" y="341"/>
                </a:cubicBezTo>
                <a:cubicBezTo>
                  <a:pt x="145" y="287"/>
                  <a:pt x="145" y="287"/>
                  <a:pt x="145" y="287"/>
                </a:cubicBezTo>
                <a:cubicBezTo>
                  <a:pt x="164" y="287"/>
                  <a:pt x="164" y="287"/>
                  <a:pt x="164" y="287"/>
                </a:cubicBezTo>
                <a:cubicBezTo>
                  <a:pt x="164" y="317"/>
                  <a:pt x="164" y="317"/>
                  <a:pt x="164" y="317"/>
                </a:cubicBezTo>
                <a:cubicBezTo>
                  <a:pt x="164" y="322"/>
                  <a:pt x="169" y="327"/>
                  <a:pt x="174" y="327"/>
                </a:cubicBezTo>
                <a:cubicBezTo>
                  <a:pt x="180" y="327"/>
                  <a:pt x="185" y="322"/>
                  <a:pt x="185" y="317"/>
                </a:cubicBezTo>
                <a:cubicBezTo>
                  <a:pt x="185" y="287"/>
                  <a:pt x="185" y="287"/>
                  <a:pt x="185" y="287"/>
                </a:cubicBezTo>
                <a:cubicBezTo>
                  <a:pt x="205" y="287"/>
                  <a:pt x="205" y="287"/>
                  <a:pt x="205" y="287"/>
                </a:cubicBezTo>
                <a:cubicBezTo>
                  <a:pt x="226" y="341"/>
                  <a:pt x="226" y="341"/>
                  <a:pt x="226" y="341"/>
                </a:cubicBezTo>
                <a:cubicBezTo>
                  <a:pt x="228" y="345"/>
                  <a:pt x="232" y="348"/>
                  <a:pt x="235" y="348"/>
                </a:cubicBezTo>
                <a:cubicBezTo>
                  <a:pt x="237" y="348"/>
                  <a:pt x="238" y="347"/>
                  <a:pt x="239" y="347"/>
                </a:cubicBezTo>
                <a:cubicBezTo>
                  <a:pt x="244" y="344"/>
                  <a:pt x="247" y="339"/>
                  <a:pt x="244" y="334"/>
                </a:cubicBezTo>
                <a:cubicBezTo>
                  <a:pt x="210" y="247"/>
                  <a:pt x="210" y="247"/>
                  <a:pt x="210" y="247"/>
                </a:cubicBezTo>
                <a:cubicBezTo>
                  <a:pt x="337" y="247"/>
                  <a:pt x="337" y="247"/>
                  <a:pt x="337" y="247"/>
                </a:cubicBezTo>
                <a:cubicBezTo>
                  <a:pt x="344" y="247"/>
                  <a:pt x="348" y="242"/>
                  <a:pt x="348" y="236"/>
                </a:cubicBezTo>
                <a:cubicBezTo>
                  <a:pt x="348" y="230"/>
                  <a:pt x="344" y="225"/>
                  <a:pt x="337" y="225"/>
                </a:cubicBezTo>
                <a:close/>
                <a:moveTo>
                  <a:pt x="123" y="195"/>
                </a:moveTo>
                <a:cubicBezTo>
                  <a:pt x="123" y="200"/>
                  <a:pt x="118" y="205"/>
                  <a:pt x="113" y="205"/>
                </a:cubicBezTo>
                <a:cubicBezTo>
                  <a:pt x="72" y="205"/>
                  <a:pt x="72" y="205"/>
                  <a:pt x="72" y="205"/>
                </a:cubicBezTo>
                <a:cubicBezTo>
                  <a:pt x="67" y="205"/>
                  <a:pt x="62" y="200"/>
                  <a:pt x="62" y="195"/>
                </a:cubicBezTo>
                <a:cubicBezTo>
                  <a:pt x="62" y="154"/>
                  <a:pt x="62" y="154"/>
                  <a:pt x="62" y="154"/>
                </a:cubicBezTo>
                <a:cubicBezTo>
                  <a:pt x="62" y="149"/>
                  <a:pt x="67" y="144"/>
                  <a:pt x="72" y="144"/>
                </a:cubicBezTo>
                <a:cubicBezTo>
                  <a:pt x="113" y="144"/>
                  <a:pt x="113" y="144"/>
                  <a:pt x="113" y="144"/>
                </a:cubicBezTo>
                <a:cubicBezTo>
                  <a:pt x="118" y="144"/>
                  <a:pt x="123" y="149"/>
                  <a:pt x="123" y="154"/>
                </a:cubicBezTo>
                <a:lnTo>
                  <a:pt x="123" y="195"/>
                </a:lnTo>
                <a:close/>
                <a:moveTo>
                  <a:pt x="163" y="266"/>
                </a:moveTo>
                <a:cubicBezTo>
                  <a:pt x="151" y="266"/>
                  <a:pt x="151" y="266"/>
                  <a:pt x="151" y="266"/>
                </a:cubicBezTo>
                <a:cubicBezTo>
                  <a:pt x="160" y="246"/>
                  <a:pt x="160" y="246"/>
                  <a:pt x="160" y="246"/>
                </a:cubicBezTo>
                <a:cubicBezTo>
                  <a:pt x="163" y="246"/>
                  <a:pt x="163" y="246"/>
                  <a:pt x="163" y="246"/>
                </a:cubicBezTo>
                <a:lnTo>
                  <a:pt x="163" y="266"/>
                </a:lnTo>
                <a:close/>
                <a:moveTo>
                  <a:pt x="184" y="266"/>
                </a:moveTo>
                <a:cubicBezTo>
                  <a:pt x="184" y="246"/>
                  <a:pt x="184" y="246"/>
                  <a:pt x="184" y="246"/>
                </a:cubicBezTo>
                <a:cubicBezTo>
                  <a:pt x="187" y="246"/>
                  <a:pt x="187" y="246"/>
                  <a:pt x="187" y="246"/>
                </a:cubicBezTo>
                <a:cubicBezTo>
                  <a:pt x="196" y="266"/>
                  <a:pt x="196" y="266"/>
                  <a:pt x="196" y="266"/>
                </a:cubicBezTo>
                <a:lnTo>
                  <a:pt x="184" y="266"/>
                </a:lnTo>
                <a:close/>
                <a:moveTo>
                  <a:pt x="205" y="195"/>
                </a:moveTo>
                <a:cubicBezTo>
                  <a:pt x="205" y="200"/>
                  <a:pt x="200" y="205"/>
                  <a:pt x="194" y="205"/>
                </a:cubicBezTo>
                <a:cubicBezTo>
                  <a:pt x="154" y="205"/>
                  <a:pt x="154" y="205"/>
                  <a:pt x="154" y="205"/>
                </a:cubicBezTo>
                <a:cubicBezTo>
                  <a:pt x="148" y="205"/>
                  <a:pt x="143" y="200"/>
                  <a:pt x="143" y="195"/>
                </a:cubicBezTo>
                <a:cubicBezTo>
                  <a:pt x="143" y="114"/>
                  <a:pt x="143" y="114"/>
                  <a:pt x="143" y="114"/>
                </a:cubicBezTo>
                <a:cubicBezTo>
                  <a:pt x="143" y="108"/>
                  <a:pt x="148" y="104"/>
                  <a:pt x="154" y="104"/>
                </a:cubicBezTo>
                <a:cubicBezTo>
                  <a:pt x="194" y="104"/>
                  <a:pt x="194" y="104"/>
                  <a:pt x="194" y="104"/>
                </a:cubicBezTo>
                <a:cubicBezTo>
                  <a:pt x="200" y="104"/>
                  <a:pt x="205" y="108"/>
                  <a:pt x="205" y="114"/>
                </a:cubicBezTo>
                <a:lnTo>
                  <a:pt x="205" y="195"/>
                </a:lnTo>
                <a:close/>
                <a:moveTo>
                  <a:pt x="285" y="195"/>
                </a:moveTo>
                <a:cubicBezTo>
                  <a:pt x="285" y="200"/>
                  <a:pt x="280" y="205"/>
                  <a:pt x="275" y="205"/>
                </a:cubicBezTo>
                <a:cubicBezTo>
                  <a:pt x="234" y="205"/>
                  <a:pt x="234" y="205"/>
                  <a:pt x="234" y="205"/>
                </a:cubicBezTo>
                <a:cubicBezTo>
                  <a:pt x="229" y="205"/>
                  <a:pt x="224" y="200"/>
                  <a:pt x="224" y="195"/>
                </a:cubicBezTo>
                <a:cubicBezTo>
                  <a:pt x="224" y="73"/>
                  <a:pt x="224" y="73"/>
                  <a:pt x="224" y="73"/>
                </a:cubicBezTo>
                <a:cubicBezTo>
                  <a:pt x="224" y="68"/>
                  <a:pt x="229" y="63"/>
                  <a:pt x="234" y="63"/>
                </a:cubicBezTo>
                <a:cubicBezTo>
                  <a:pt x="275" y="63"/>
                  <a:pt x="275" y="63"/>
                  <a:pt x="275" y="63"/>
                </a:cubicBezTo>
                <a:cubicBezTo>
                  <a:pt x="280" y="63"/>
                  <a:pt x="285" y="68"/>
                  <a:pt x="285" y="73"/>
                </a:cubicBezTo>
                <a:lnTo>
                  <a:pt x="285" y="195"/>
                </a:lnTo>
                <a:close/>
                <a:moveTo>
                  <a:pt x="164" y="184"/>
                </a:moveTo>
                <a:cubicBezTo>
                  <a:pt x="183" y="184"/>
                  <a:pt x="183" y="184"/>
                  <a:pt x="183" y="184"/>
                </a:cubicBezTo>
                <a:cubicBezTo>
                  <a:pt x="183" y="124"/>
                  <a:pt x="183" y="124"/>
                  <a:pt x="183" y="124"/>
                </a:cubicBezTo>
                <a:cubicBezTo>
                  <a:pt x="164" y="124"/>
                  <a:pt x="164" y="124"/>
                  <a:pt x="164" y="124"/>
                </a:cubicBezTo>
                <a:lnTo>
                  <a:pt x="164" y="184"/>
                </a:lnTo>
                <a:close/>
                <a:moveTo>
                  <a:pt x="83" y="184"/>
                </a:moveTo>
                <a:cubicBezTo>
                  <a:pt x="104" y="184"/>
                  <a:pt x="104" y="184"/>
                  <a:pt x="104" y="184"/>
                </a:cubicBezTo>
                <a:cubicBezTo>
                  <a:pt x="104" y="165"/>
                  <a:pt x="104" y="165"/>
                  <a:pt x="104" y="165"/>
                </a:cubicBezTo>
                <a:cubicBezTo>
                  <a:pt x="83" y="165"/>
                  <a:pt x="83" y="165"/>
                  <a:pt x="83" y="165"/>
                </a:cubicBezTo>
                <a:lnTo>
                  <a:pt x="83" y="184"/>
                </a:lnTo>
                <a:close/>
                <a:moveTo>
                  <a:pt x="244" y="184"/>
                </a:moveTo>
                <a:cubicBezTo>
                  <a:pt x="266" y="184"/>
                  <a:pt x="266" y="184"/>
                  <a:pt x="266" y="184"/>
                </a:cubicBezTo>
                <a:cubicBezTo>
                  <a:pt x="266" y="84"/>
                  <a:pt x="266" y="84"/>
                  <a:pt x="266" y="84"/>
                </a:cubicBezTo>
                <a:cubicBezTo>
                  <a:pt x="244" y="84"/>
                  <a:pt x="244" y="84"/>
                  <a:pt x="244" y="84"/>
                </a:cubicBezTo>
                <a:lnTo>
                  <a:pt x="244" y="18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8" name="Freeform 61">
            <a:extLst>
              <a:ext uri="{FF2B5EF4-FFF2-40B4-BE49-F238E27FC236}">
                <a16:creationId xmlns:a16="http://schemas.microsoft.com/office/drawing/2014/main" id="{E5830E15-E96F-A880-2E6F-B5A7ED277641}"/>
              </a:ext>
            </a:extLst>
          </p:cNvPr>
          <p:cNvSpPr>
            <a:spLocks noEditPoints="1"/>
          </p:cNvSpPr>
          <p:nvPr/>
        </p:nvSpPr>
        <p:spPr bwMode="auto">
          <a:xfrm>
            <a:off x="10119028" y="1378144"/>
            <a:ext cx="198286" cy="259411"/>
          </a:xfrm>
          <a:custGeom>
            <a:avLst/>
            <a:gdLst>
              <a:gd name="T0" fmla="*/ 134 w 266"/>
              <a:gd name="T1" fmla="*/ 0 h 348"/>
              <a:gd name="T2" fmla="*/ 1 w 266"/>
              <a:gd name="T3" fmla="*/ 134 h 348"/>
              <a:gd name="T4" fmla="*/ 53 w 266"/>
              <a:gd name="T5" fmla="*/ 238 h 348"/>
              <a:gd name="T6" fmla="*/ 60 w 266"/>
              <a:gd name="T7" fmla="*/ 245 h 348"/>
              <a:gd name="T8" fmla="*/ 122 w 266"/>
              <a:gd name="T9" fmla="*/ 245 h 348"/>
              <a:gd name="T10" fmla="*/ 122 w 266"/>
              <a:gd name="T11" fmla="*/ 204 h 348"/>
              <a:gd name="T12" fmla="*/ 71 w 266"/>
              <a:gd name="T13" fmla="*/ 204 h 348"/>
              <a:gd name="T14" fmla="*/ 61 w 266"/>
              <a:gd name="T15" fmla="*/ 193 h 348"/>
              <a:gd name="T16" fmla="*/ 61 w 266"/>
              <a:gd name="T17" fmla="*/ 172 h 348"/>
              <a:gd name="T18" fmla="*/ 103 w 266"/>
              <a:gd name="T19" fmla="*/ 107 h 348"/>
              <a:gd name="T20" fmla="*/ 93 w 266"/>
              <a:gd name="T21" fmla="*/ 79 h 348"/>
              <a:gd name="T22" fmla="*/ 134 w 266"/>
              <a:gd name="T23" fmla="*/ 38 h 348"/>
              <a:gd name="T24" fmla="*/ 174 w 266"/>
              <a:gd name="T25" fmla="*/ 79 h 348"/>
              <a:gd name="T26" fmla="*/ 163 w 266"/>
              <a:gd name="T27" fmla="*/ 107 h 348"/>
              <a:gd name="T28" fmla="*/ 205 w 266"/>
              <a:gd name="T29" fmla="*/ 172 h 348"/>
              <a:gd name="T30" fmla="*/ 205 w 266"/>
              <a:gd name="T31" fmla="*/ 193 h 348"/>
              <a:gd name="T32" fmla="*/ 195 w 266"/>
              <a:gd name="T33" fmla="*/ 204 h 348"/>
              <a:gd name="T34" fmla="*/ 144 w 266"/>
              <a:gd name="T35" fmla="*/ 204 h 348"/>
              <a:gd name="T36" fmla="*/ 144 w 266"/>
              <a:gd name="T37" fmla="*/ 245 h 348"/>
              <a:gd name="T38" fmla="*/ 206 w 266"/>
              <a:gd name="T39" fmla="*/ 245 h 348"/>
              <a:gd name="T40" fmla="*/ 214 w 266"/>
              <a:gd name="T41" fmla="*/ 240 h 348"/>
              <a:gd name="T42" fmla="*/ 266 w 266"/>
              <a:gd name="T43" fmla="*/ 133 h 348"/>
              <a:gd name="T44" fmla="*/ 134 w 266"/>
              <a:gd name="T45" fmla="*/ 0 h 348"/>
              <a:gd name="T46" fmla="*/ 154 w 266"/>
              <a:gd name="T47" fmla="*/ 81 h 348"/>
              <a:gd name="T48" fmla="*/ 134 w 266"/>
              <a:gd name="T49" fmla="*/ 60 h 348"/>
              <a:gd name="T50" fmla="*/ 113 w 266"/>
              <a:gd name="T51" fmla="*/ 81 h 348"/>
              <a:gd name="T52" fmla="*/ 134 w 266"/>
              <a:gd name="T53" fmla="*/ 102 h 348"/>
              <a:gd name="T54" fmla="*/ 154 w 266"/>
              <a:gd name="T55" fmla="*/ 81 h 348"/>
              <a:gd name="T56" fmla="*/ 61 w 266"/>
              <a:gd name="T57" fmla="*/ 276 h 348"/>
              <a:gd name="T58" fmla="*/ 92 w 266"/>
              <a:gd name="T59" fmla="*/ 308 h 348"/>
              <a:gd name="T60" fmla="*/ 173 w 266"/>
              <a:gd name="T61" fmla="*/ 308 h 348"/>
              <a:gd name="T62" fmla="*/ 204 w 266"/>
              <a:gd name="T63" fmla="*/ 276 h 348"/>
              <a:gd name="T64" fmla="*/ 204 w 266"/>
              <a:gd name="T65" fmla="*/ 266 h 348"/>
              <a:gd name="T66" fmla="*/ 61 w 266"/>
              <a:gd name="T67" fmla="*/ 266 h 348"/>
              <a:gd name="T68" fmla="*/ 61 w 266"/>
              <a:gd name="T69" fmla="*/ 276 h 348"/>
              <a:gd name="T70" fmla="*/ 82 w 266"/>
              <a:gd name="T71" fmla="*/ 175 h 348"/>
              <a:gd name="T72" fmla="*/ 82 w 266"/>
              <a:gd name="T73" fmla="*/ 186 h 348"/>
              <a:gd name="T74" fmla="*/ 185 w 266"/>
              <a:gd name="T75" fmla="*/ 186 h 348"/>
              <a:gd name="T76" fmla="*/ 185 w 266"/>
              <a:gd name="T77" fmla="*/ 175 h 348"/>
              <a:gd name="T78" fmla="*/ 134 w 266"/>
              <a:gd name="T79" fmla="*/ 124 h 348"/>
              <a:gd name="T80" fmla="*/ 82 w 266"/>
              <a:gd name="T81" fmla="*/ 175 h 348"/>
              <a:gd name="T82" fmla="*/ 102 w 266"/>
              <a:gd name="T83" fmla="*/ 348 h 348"/>
              <a:gd name="T84" fmla="*/ 164 w 266"/>
              <a:gd name="T85" fmla="*/ 348 h 348"/>
              <a:gd name="T86" fmla="*/ 185 w 266"/>
              <a:gd name="T87" fmla="*/ 329 h 348"/>
              <a:gd name="T88" fmla="*/ 83 w 266"/>
              <a:gd name="T89" fmla="*/ 329 h 348"/>
              <a:gd name="T90" fmla="*/ 102 w 266"/>
              <a:gd name="T91" fmla="*/ 34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66" h="348">
                <a:moveTo>
                  <a:pt x="134" y="0"/>
                </a:moveTo>
                <a:cubicBezTo>
                  <a:pt x="62" y="0"/>
                  <a:pt x="0" y="59"/>
                  <a:pt x="1" y="134"/>
                </a:cubicBezTo>
                <a:cubicBezTo>
                  <a:pt x="1" y="173"/>
                  <a:pt x="18" y="212"/>
                  <a:pt x="53" y="238"/>
                </a:cubicBezTo>
                <a:cubicBezTo>
                  <a:pt x="56" y="242"/>
                  <a:pt x="59" y="242"/>
                  <a:pt x="60" y="245"/>
                </a:cubicBezTo>
                <a:cubicBezTo>
                  <a:pt x="122" y="245"/>
                  <a:pt x="122" y="245"/>
                  <a:pt x="122" y="245"/>
                </a:cubicBezTo>
                <a:cubicBezTo>
                  <a:pt x="122" y="204"/>
                  <a:pt x="122" y="204"/>
                  <a:pt x="122" y="204"/>
                </a:cubicBezTo>
                <a:cubicBezTo>
                  <a:pt x="71" y="204"/>
                  <a:pt x="71" y="204"/>
                  <a:pt x="71" y="204"/>
                </a:cubicBezTo>
                <a:cubicBezTo>
                  <a:pt x="66" y="204"/>
                  <a:pt x="61" y="199"/>
                  <a:pt x="61" y="193"/>
                </a:cubicBezTo>
                <a:cubicBezTo>
                  <a:pt x="61" y="172"/>
                  <a:pt x="61" y="172"/>
                  <a:pt x="61" y="172"/>
                </a:cubicBezTo>
                <a:cubicBezTo>
                  <a:pt x="61" y="143"/>
                  <a:pt x="79" y="119"/>
                  <a:pt x="103" y="107"/>
                </a:cubicBezTo>
                <a:cubicBezTo>
                  <a:pt x="96" y="101"/>
                  <a:pt x="93" y="91"/>
                  <a:pt x="93" y="79"/>
                </a:cubicBezTo>
                <a:cubicBezTo>
                  <a:pt x="93" y="57"/>
                  <a:pt x="111" y="38"/>
                  <a:pt x="134" y="38"/>
                </a:cubicBezTo>
                <a:cubicBezTo>
                  <a:pt x="155" y="38"/>
                  <a:pt x="174" y="57"/>
                  <a:pt x="174" y="79"/>
                </a:cubicBezTo>
                <a:cubicBezTo>
                  <a:pt x="174" y="89"/>
                  <a:pt x="169" y="99"/>
                  <a:pt x="163" y="107"/>
                </a:cubicBezTo>
                <a:cubicBezTo>
                  <a:pt x="188" y="119"/>
                  <a:pt x="205" y="143"/>
                  <a:pt x="205" y="172"/>
                </a:cubicBezTo>
                <a:cubicBezTo>
                  <a:pt x="205" y="193"/>
                  <a:pt x="205" y="193"/>
                  <a:pt x="205" y="193"/>
                </a:cubicBezTo>
                <a:cubicBezTo>
                  <a:pt x="205" y="199"/>
                  <a:pt x="201" y="204"/>
                  <a:pt x="195" y="204"/>
                </a:cubicBezTo>
                <a:cubicBezTo>
                  <a:pt x="144" y="204"/>
                  <a:pt x="144" y="204"/>
                  <a:pt x="144" y="204"/>
                </a:cubicBezTo>
                <a:cubicBezTo>
                  <a:pt x="144" y="245"/>
                  <a:pt x="144" y="245"/>
                  <a:pt x="144" y="245"/>
                </a:cubicBezTo>
                <a:cubicBezTo>
                  <a:pt x="206" y="245"/>
                  <a:pt x="206" y="245"/>
                  <a:pt x="206" y="245"/>
                </a:cubicBezTo>
                <a:cubicBezTo>
                  <a:pt x="207" y="244"/>
                  <a:pt x="210" y="242"/>
                  <a:pt x="214" y="240"/>
                </a:cubicBezTo>
                <a:cubicBezTo>
                  <a:pt x="248" y="212"/>
                  <a:pt x="266" y="172"/>
                  <a:pt x="266" y="133"/>
                </a:cubicBezTo>
                <a:cubicBezTo>
                  <a:pt x="266" y="60"/>
                  <a:pt x="206" y="0"/>
                  <a:pt x="134" y="0"/>
                </a:cubicBezTo>
                <a:close/>
                <a:moveTo>
                  <a:pt x="154" y="81"/>
                </a:moveTo>
                <a:cubicBezTo>
                  <a:pt x="154" y="69"/>
                  <a:pt x="145" y="60"/>
                  <a:pt x="134" y="60"/>
                </a:cubicBezTo>
                <a:cubicBezTo>
                  <a:pt x="122" y="60"/>
                  <a:pt x="113" y="69"/>
                  <a:pt x="113" y="81"/>
                </a:cubicBezTo>
                <a:cubicBezTo>
                  <a:pt x="113" y="93"/>
                  <a:pt x="122" y="102"/>
                  <a:pt x="134" y="102"/>
                </a:cubicBezTo>
                <a:cubicBezTo>
                  <a:pt x="145" y="102"/>
                  <a:pt x="154" y="93"/>
                  <a:pt x="154" y="81"/>
                </a:cubicBezTo>
                <a:close/>
                <a:moveTo>
                  <a:pt x="61" y="276"/>
                </a:moveTo>
                <a:cubicBezTo>
                  <a:pt x="61" y="294"/>
                  <a:pt x="75" y="308"/>
                  <a:pt x="92" y="308"/>
                </a:cubicBezTo>
                <a:cubicBezTo>
                  <a:pt x="173" y="308"/>
                  <a:pt x="173" y="308"/>
                  <a:pt x="173" y="308"/>
                </a:cubicBezTo>
                <a:cubicBezTo>
                  <a:pt x="190" y="308"/>
                  <a:pt x="204" y="294"/>
                  <a:pt x="204" y="276"/>
                </a:cubicBezTo>
                <a:cubicBezTo>
                  <a:pt x="204" y="266"/>
                  <a:pt x="204" y="266"/>
                  <a:pt x="204" y="266"/>
                </a:cubicBezTo>
                <a:cubicBezTo>
                  <a:pt x="61" y="266"/>
                  <a:pt x="61" y="266"/>
                  <a:pt x="61" y="266"/>
                </a:cubicBezTo>
                <a:lnTo>
                  <a:pt x="61" y="276"/>
                </a:lnTo>
                <a:close/>
                <a:moveTo>
                  <a:pt x="82" y="175"/>
                </a:moveTo>
                <a:cubicBezTo>
                  <a:pt x="82" y="186"/>
                  <a:pt x="82" y="186"/>
                  <a:pt x="82" y="186"/>
                </a:cubicBezTo>
                <a:cubicBezTo>
                  <a:pt x="185" y="186"/>
                  <a:pt x="185" y="186"/>
                  <a:pt x="185" y="186"/>
                </a:cubicBezTo>
                <a:cubicBezTo>
                  <a:pt x="185" y="175"/>
                  <a:pt x="185" y="175"/>
                  <a:pt x="185" y="175"/>
                </a:cubicBezTo>
                <a:cubicBezTo>
                  <a:pt x="185" y="148"/>
                  <a:pt x="162" y="124"/>
                  <a:pt x="134" y="124"/>
                </a:cubicBezTo>
                <a:cubicBezTo>
                  <a:pt x="105" y="124"/>
                  <a:pt x="82" y="146"/>
                  <a:pt x="82" y="175"/>
                </a:cubicBezTo>
                <a:close/>
                <a:moveTo>
                  <a:pt x="102" y="348"/>
                </a:moveTo>
                <a:cubicBezTo>
                  <a:pt x="164" y="348"/>
                  <a:pt x="164" y="348"/>
                  <a:pt x="164" y="348"/>
                </a:cubicBezTo>
                <a:cubicBezTo>
                  <a:pt x="176" y="348"/>
                  <a:pt x="185" y="340"/>
                  <a:pt x="185" y="329"/>
                </a:cubicBezTo>
                <a:cubicBezTo>
                  <a:pt x="83" y="329"/>
                  <a:pt x="83" y="329"/>
                  <a:pt x="83" y="329"/>
                </a:cubicBezTo>
                <a:cubicBezTo>
                  <a:pt x="82" y="340"/>
                  <a:pt x="90" y="348"/>
                  <a:pt x="102" y="3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9" name="Freeform 62">
            <a:extLst>
              <a:ext uri="{FF2B5EF4-FFF2-40B4-BE49-F238E27FC236}">
                <a16:creationId xmlns:a16="http://schemas.microsoft.com/office/drawing/2014/main" id="{28E7D838-CF97-CBA9-8AA6-315E5235406B}"/>
              </a:ext>
            </a:extLst>
          </p:cNvPr>
          <p:cNvSpPr>
            <a:spLocks noEditPoints="1"/>
          </p:cNvSpPr>
          <p:nvPr/>
        </p:nvSpPr>
        <p:spPr bwMode="auto">
          <a:xfrm>
            <a:off x="10087720" y="2480269"/>
            <a:ext cx="259784" cy="240030"/>
          </a:xfrm>
          <a:custGeom>
            <a:avLst/>
            <a:gdLst>
              <a:gd name="T0" fmla="*/ 304 w 349"/>
              <a:gd name="T1" fmla="*/ 95 h 322"/>
              <a:gd name="T2" fmla="*/ 336 w 349"/>
              <a:gd name="T3" fmla="*/ 68 h 322"/>
              <a:gd name="T4" fmla="*/ 333 w 349"/>
              <a:gd name="T5" fmla="*/ 49 h 322"/>
              <a:gd name="T6" fmla="*/ 310 w 349"/>
              <a:gd name="T7" fmla="*/ 56 h 322"/>
              <a:gd name="T8" fmla="*/ 256 w 349"/>
              <a:gd name="T9" fmla="*/ 56 h 322"/>
              <a:gd name="T10" fmla="*/ 203 w 349"/>
              <a:gd name="T11" fmla="*/ 34 h 322"/>
              <a:gd name="T12" fmla="*/ 172 w 349"/>
              <a:gd name="T13" fmla="*/ 0 h 322"/>
              <a:gd name="T14" fmla="*/ 141 w 349"/>
              <a:gd name="T15" fmla="*/ 34 h 322"/>
              <a:gd name="T16" fmla="*/ 88 w 349"/>
              <a:gd name="T17" fmla="*/ 56 h 322"/>
              <a:gd name="T18" fmla="*/ 34 w 349"/>
              <a:gd name="T19" fmla="*/ 56 h 322"/>
              <a:gd name="T20" fmla="*/ 10 w 349"/>
              <a:gd name="T21" fmla="*/ 49 h 322"/>
              <a:gd name="T22" fmla="*/ 7 w 349"/>
              <a:gd name="T23" fmla="*/ 68 h 322"/>
              <a:gd name="T24" fmla="*/ 47 w 349"/>
              <a:gd name="T25" fmla="*/ 95 h 322"/>
              <a:gd name="T26" fmla="*/ 2 w 349"/>
              <a:gd name="T27" fmla="*/ 170 h 322"/>
              <a:gd name="T28" fmla="*/ 62 w 349"/>
              <a:gd name="T29" fmla="*/ 241 h 322"/>
              <a:gd name="T30" fmla="*/ 124 w 349"/>
              <a:gd name="T31" fmla="*/ 170 h 322"/>
              <a:gd name="T32" fmla="*/ 79 w 349"/>
              <a:gd name="T33" fmla="*/ 95 h 322"/>
              <a:gd name="T34" fmla="*/ 144 w 349"/>
              <a:gd name="T35" fmla="*/ 56 h 322"/>
              <a:gd name="T36" fmla="*/ 207 w 349"/>
              <a:gd name="T37" fmla="*/ 260 h 322"/>
              <a:gd name="T38" fmla="*/ 258 w 349"/>
              <a:gd name="T39" fmla="*/ 77 h 322"/>
              <a:gd name="T40" fmla="*/ 228 w 349"/>
              <a:gd name="T41" fmla="*/ 164 h 322"/>
              <a:gd name="T42" fmla="*/ 227 w 349"/>
              <a:gd name="T43" fmla="*/ 181 h 322"/>
              <a:gd name="T44" fmla="*/ 349 w 349"/>
              <a:gd name="T45" fmla="*/ 181 h 322"/>
              <a:gd name="T46" fmla="*/ 347 w 349"/>
              <a:gd name="T47" fmla="*/ 164 h 322"/>
              <a:gd name="T48" fmla="*/ 27 w 349"/>
              <a:gd name="T49" fmla="*/ 160 h 322"/>
              <a:gd name="T50" fmla="*/ 91 w 349"/>
              <a:gd name="T51" fmla="*/ 160 h 322"/>
              <a:gd name="T52" fmla="*/ 281 w 349"/>
              <a:gd name="T53" fmla="*/ 108 h 322"/>
              <a:gd name="T54" fmla="*/ 249 w 349"/>
              <a:gd name="T55" fmla="*/ 160 h 322"/>
              <a:gd name="T56" fmla="*/ 98 w 349"/>
              <a:gd name="T57" fmla="*/ 282 h 322"/>
              <a:gd name="T58" fmla="*/ 78 w 349"/>
              <a:gd name="T59" fmla="*/ 312 h 322"/>
              <a:gd name="T60" fmla="*/ 252 w 349"/>
              <a:gd name="T61" fmla="*/ 322 h 322"/>
              <a:gd name="T62" fmla="*/ 262 w 349"/>
              <a:gd name="T63" fmla="*/ 302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49" h="322">
                <a:moveTo>
                  <a:pt x="347" y="164"/>
                </a:moveTo>
                <a:cubicBezTo>
                  <a:pt x="304" y="95"/>
                  <a:pt x="304" y="95"/>
                  <a:pt x="304" y="95"/>
                </a:cubicBezTo>
                <a:cubicBezTo>
                  <a:pt x="304" y="91"/>
                  <a:pt x="310" y="85"/>
                  <a:pt x="311" y="76"/>
                </a:cubicBezTo>
                <a:cubicBezTo>
                  <a:pt x="319" y="73"/>
                  <a:pt x="328" y="71"/>
                  <a:pt x="336" y="68"/>
                </a:cubicBezTo>
                <a:cubicBezTo>
                  <a:pt x="342" y="66"/>
                  <a:pt x="345" y="60"/>
                  <a:pt x="342" y="56"/>
                </a:cubicBezTo>
                <a:cubicBezTo>
                  <a:pt x="340" y="52"/>
                  <a:pt x="337" y="49"/>
                  <a:pt x="333" y="49"/>
                </a:cubicBezTo>
                <a:cubicBezTo>
                  <a:pt x="332" y="49"/>
                  <a:pt x="330" y="49"/>
                  <a:pt x="329" y="50"/>
                </a:cubicBezTo>
                <a:cubicBezTo>
                  <a:pt x="323" y="52"/>
                  <a:pt x="317" y="55"/>
                  <a:pt x="310" y="56"/>
                </a:cubicBezTo>
                <a:cubicBezTo>
                  <a:pt x="305" y="45"/>
                  <a:pt x="295" y="38"/>
                  <a:pt x="283" y="38"/>
                </a:cubicBezTo>
                <a:cubicBezTo>
                  <a:pt x="271" y="38"/>
                  <a:pt x="260" y="45"/>
                  <a:pt x="256" y="56"/>
                </a:cubicBezTo>
                <a:cubicBezTo>
                  <a:pt x="241" y="55"/>
                  <a:pt x="233" y="50"/>
                  <a:pt x="212" y="38"/>
                </a:cubicBezTo>
                <a:cubicBezTo>
                  <a:pt x="203" y="34"/>
                  <a:pt x="203" y="34"/>
                  <a:pt x="203" y="34"/>
                </a:cubicBezTo>
                <a:cubicBezTo>
                  <a:pt x="203" y="30"/>
                  <a:pt x="203" y="30"/>
                  <a:pt x="203" y="30"/>
                </a:cubicBezTo>
                <a:cubicBezTo>
                  <a:pt x="203" y="13"/>
                  <a:pt x="189" y="0"/>
                  <a:pt x="172" y="0"/>
                </a:cubicBezTo>
                <a:cubicBezTo>
                  <a:pt x="155" y="0"/>
                  <a:pt x="141" y="14"/>
                  <a:pt x="141" y="30"/>
                </a:cubicBezTo>
                <a:cubicBezTo>
                  <a:pt x="141" y="34"/>
                  <a:pt x="141" y="34"/>
                  <a:pt x="141" y="34"/>
                </a:cubicBezTo>
                <a:cubicBezTo>
                  <a:pt x="132" y="38"/>
                  <a:pt x="132" y="38"/>
                  <a:pt x="132" y="38"/>
                </a:cubicBezTo>
                <a:cubicBezTo>
                  <a:pt x="111" y="50"/>
                  <a:pt x="103" y="55"/>
                  <a:pt x="88" y="56"/>
                </a:cubicBezTo>
                <a:cubicBezTo>
                  <a:pt x="84" y="46"/>
                  <a:pt x="74" y="38"/>
                  <a:pt x="61" y="38"/>
                </a:cubicBezTo>
                <a:cubicBezTo>
                  <a:pt x="50" y="38"/>
                  <a:pt x="39" y="45"/>
                  <a:pt x="34" y="56"/>
                </a:cubicBezTo>
                <a:cubicBezTo>
                  <a:pt x="28" y="55"/>
                  <a:pt x="20" y="52"/>
                  <a:pt x="15" y="50"/>
                </a:cubicBezTo>
                <a:cubicBezTo>
                  <a:pt x="13" y="49"/>
                  <a:pt x="12" y="49"/>
                  <a:pt x="10" y="49"/>
                </a:cubicBezTo>
                <a:cubicBezTo>
                  <a:pt x="6" y="49"/>
                  <a:pt x="3" y="52"/>
                  <a:pt x="2" y="56"/>
                </a:cubicBezTo>
                <a:cubicBezTo>
                  <a:pt x="0" y="61"/>
                  <a:pt x="2" y="67"/>
                  <a:pt x="7" y="68"/>
                </a:cubicBezTo>
                <a:cubicBezTo>
                  <a:pt x="16" y="72"/>
                  <a:pt x="24" y="74"/>
                  <a:pt x="33" y="76"/>
                </a:cubicBezTo>
                <a:cubicBezTo>
                  <a:pt x="35" y="83"/>
                  <a:pt x="40" y="90"/>
                  <a:pt x="47" y="95"/>
                </a:cubicBezTo>
                <a:cubicBezTo>
                  <a:pt x="3" y="164"/>
                  <a:pt x="3" y="164"/>
                  <a:pt x="3" y="164"/>
                </a:cubicBezTo>
                <a:cubicBezTo>
                  <a:pt x="3" y="165"/>
                  <a:pt x="2" y="169"/>
                  <a:pt x="2" y="170"/>
                </a:cubicBezTo>
                <a:cubicBezTo>
                  <a:pt x="2" y="181"/>
                  <a:pt x="2" y="181"/>
                  <a:pt x="2" y="181"/>
                </a:cubicBezTo>
                <a:cubicBezTo>
                  <a:pt x="2" y="213"/>
                  <a:pt x="29" y="241"/>
                  <a:pt x="62" y="241"/>
                </a:cubicBezTo>
                <a:cubicBezTo>
                  <a:pt x="96" y="241"/>
                  <a:pt x="124" y="213"/>
                  <a:pt x="124" y="181"/>
                </a:cubicBezTo>
                <a:cubicBezTo>
                  <a:pt x="124" y="170"/>
                  <a:pt x="124" y="170"/>
                  <a:pt x="124" y="170"/>
                </a:cubicBezTo>
                <a:cubicBezTo>
                  <a:pt x="124" y="169"/>
                  <a:pt x="122" y="165"/>
                  <a:pt x="122" y="164"/>
                </a:cubicBezTo>
                <a:cubicBezTo>
                  <a:pt x="79" y="95"/>
                  <a:pt x="79" y="95"/>
                  <a:pt x="79" y="95"/>
                </a:cubicBezTo>
                <a:cubicBezTo>
                  <a:pt x="85" y="91"/>
                  <a:pt x="90" y="85"/>
                  <a:pt x="93" y="77"/>
                </a:cubicBezTo>
                <a:cubicBezTo>
                  <a:pt x="112" y="73"/>
                  <a:pt x="122" y="68"/>
                  <a:pt x="144" y="56"/>
                </a:cubicBezTo>
                <a:cubicBezTo>
                  <a:pt x="144" y="260"/>
                  <a:pt x="144" y="260"/>
                  <a:pt x="144" y="260"/>
                </a:cubicBezTo>
                <a:cubicBezTo>
                  <a:pt x="207" y="260"/>
                  <a:pt x="207" y="260"/>
                  <a:pt x="207" y="260"/>
                </a:cubicBezTo>
                <a:cubicBezTo>
                  <a:pt x="207" y="56"/>
                  <a:pt x="207" y="56"/>
                  <a:pt x="207" y="56"/>
                </a:cubicBezTo>
                <a:cubicBezTo>
                  <a:pt x="228" y="67"/>
                  <a:pt x="239" y="73"/>
                  <a:pt x="258" y="77"/>
                </a:cubicBezTo>
                <a:cubicBezTo>
                  <a:pt x="260" y="84"/>
                  <a:pt x="265" y="90"/>
                  <a:pt x="272" y="95"/>
                </a:cubicBezTo>
                <a:cubicBezTo>
                  <a:pt x="228" y="164"/>
                  <a:pt x="228" y="164"/>
                  <a:pt x="228" y="164"/>
                </a:cubicBezTo>
                <a:cubicBezTo>
                  <a:pt x="228" y="165"/>
                  <a:pt x="227" y="169"/>
                  <a:pt x="227" y="170"/>
                </a:cubicBezTo>
                <a:cubicBezTo>
                  <a:pt x="227" y="181"/>
                  <a:pt x="227" y="181"/>
                  <a:pt x="227" y="181"/>
                </a:cubicBezTo>
                <a:cubicBezTo>
                  <a:pt x="227" y="213"/>
                  <a:pt x="255" y="241"/>
                  <a:pt x="288" y="241"/>
                </a:cubicBezTo>
                <a:cubicBezTo>
                  <a:pt x="322" y="241"/>
                  <a:pt x="349" y="213"/>
                  <a:pt x="349" y="181"/>
                </a:cubicBezTo>
                <a:cubicBezTo>
                  <a:pt x="349" y="170"/>
                  <a:pt x="349" y="170"/>
                  <a:pt x="349" y="170"/>
                </a:cubicBezTo>
                <a:cubicBezTo>
                  <a:pt x="349" y="169"/>
                  <a:pt x="347" y="165"/>
                  <a:pt x="347" y="164"/>
                </a:cubicBezTo>
                <a:close/>
                <a:moveTo>
                  <a:pt x="91" y="160"/>
                </a:moveTo>
                <a:cubicBezTo>
                  <a:pt x="27" y="160"/>
                  <a:pt x="27" y="160"/>
                  <a:pt x="27" y="160"/>
                </a:cubicBezTo>
                <a:cubicBezTo>
                  <a:pt x="59" y="108"/>
                  <a:pt x="59" y="108"/>
                  <a:pt x="59" y="108"/>
                </a:cubicBezTo>
                <a:lnTo>
                  <a:pt x="91" y="160"/>
                </a:lnTo>
                <a:close/>
                <a:moveTo>
                  <a:pt x="249" y="160"/>
                </a:moveTo>
                <a:cubicBezTo>
                  <a:pt x="281" y="108"/>
                  <a:pt x="281" y="108"/>
                  <a:pt x="281" y="108"/>
                </a:cubicBezTo>
                <a:cubicBezTo>
                  <a:pt x="313" y="160"/>
                  <a:pt x="313" y="160"/>
                  <a:pt x="313" y="160"/>
                </a:cubicBezTo>
                <a:lnTo>
                  <a:pt x="249" y="160"/>
                </a:lnTo>
                <a:close/>
                <a:moveTo>
                  <a:pt x="241" y="282"/>
                </a:moveTo>
                <a:cubicBezTo>
                  <a:pt x="98" y="282"/>
                  <a:pt x="98" y="282"/>
                  <a:pt x="98" y="282"/>
                </a:cubicBezTo>
                <a:cubicBezTo>
                  <a:pt x="87" y="282"/>
                  <a:pt x="78" y="291"/>
                  <a:pt x="78" y="302"/>
                </a:cubicBezTo>
                <a:cubicBezTo>
                  <a:pt x="78" y="312"/>
                  <a:pt x="78" y="312"/>
                  <a:pt x="78" y="312"/>
                </a:cubicBezTo>
                <a:cubicBezTo>
                  <a:pt x="78" y="318"/>
                  <a:pt x="82" y="322"/>
                  <a:pt x="88" y="322"/>
                </a:cubicBezTo>
                <a:cubicBezTo>
                  <a:pt x="252" y="322"/>
                  <a:pt x="252" y="322"/>
                  <a:pt x="252" y="322"/>
                </a:cubicBezTo>
                <a:cubicBezTo>
                  <a:pt x="257" y="321"/>
                  <a:pt x="262" y="317"/>
                  <a:pt x="262" y="312"/>
                </a:cubicBezTo>
                <a:cubicBezTo>
                  <a:pt x="262" y="302"/>
                  <a:pt x="262" y="302"/>
                  <a:pt x="262" y="302"/>
                </a:cubicBezTo>
                <a:cubicBezTo>
                  <a:pt x="262" y="291"/>
                  <a:pt x="253" y="282"/>
                  <a:pt x="241" y="28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0" name="Freeform 63">
            <a:extLst>
              <a:ext uri="{FF2B5EF4-FFF2-40B4-BE49-F238E27FC236}">
                <a16:creationId xmlns:a16="http://schemas.microsoft.com/office/drawing/2014/main" id="{937CD8F8-7884-BA95-1A35-9DAFC4CF127E}"/>
              </a:ext>
            </a:extLst>
          </p:cNvPr>
          <p:cNvSpPr>
            <a:spLocks noEditPoints="1"/>
          </p:cNvSpPr>
          <p:nvPr/>
        </p:nvSpPr>
        <p:spPr bwMode="auto">
          <a:xfrm>
            <a:off x="10087720" y="1924175"/>
            <a:ext cx="260530" cy="259411"/>
          </a:xfrm>
          <a:custGeom>
            <a:avLst/>
            <a:gdLst>
              <a:gd name="T0" fmla="*/ 93 w 350"/>
              <a:gd name="T1" fmla="*/ 83 h 348"/>
              <a:gd name="T2" fmla="*/ 32 w 350"/>
              <a:gd name="T3" fmla="*/ 83 h 348"/>
              <a:gd name="T4" fmla="*/ 215 w 350"/>
              <a:gd name="T5" fmla="*/ 123 h 348"/>
              <a:gd name="T6" fmla="*/ 225 w 350"/>
              <a:gd name="T7" fmla="*/ 113 h 348"/>
              <a:gd name="T8" fmla="*/ 246 w 350"/>
              <a:gd name="T9" fmla="*/ 51 h 348"/>
              <a:gd name="T10" fmla="*/ 215 w 350"/>
              <a:gd name="T11" fmla="*/ 0 h 348"/>
              <a:gd name="T12" fmla="*/ 102 w 350"/>
              <a:gd name="T13" fmla="*/ 32 h 348"/>
              <a:gd name="T14" fmla="*/ 133 w 350"/>
              <a:gd name="T15" fmla="*/ 83 h 348"/>
              <a:gd name="T16" fmla="*/ 207 w 350"/>
              <a:gd name="T17" fmla="*/ 121 h 348"/>
              <a:gd name="T18" fmla="*/ 134 w 350"/>
              <a:gd name="T19" fmla="*/ 230 h 348"/>
              <a:gd name="T20" fmla="*/ 93 w 350"/>
              <a:gd name="T21" fmla="*/ 216 h 348"/>
              <a:gd name="T22" fmla="*/ 93 w 350"/>
              <a:gd name="T23" fmla="*/ 195 h 348"/>
              <a:gd name="T24" fmla="*/ 144 w 350"/>
              <a:gd name="T25" fmla="*/ 174 h 348"/>
              <a:gd name="T26" fmla="*/ 68 w 350"/>
              <a:gd name="T27" fmla="*/ 153 h 348"/>
              <a:gd name="T28" fmla="*/ 42 w 350"/>
              <a:gd name="T29" fmla="*/ 123 h 348"/>
              <a:gd name="T30" fmla="*/ 3 w 350"/>
              <a:gd name="T31" fmla="*/ 228 h 348"/>
              <a:gd name="T32" fmla="*/ 3 w 350"/>
              <a:gd name="T33" fmla="*/ 334 h 348"/>
              <a:gd name="T34" fmla="*/ 12 w 350"/>
              <a:gd name="T35" fmla="*/ 346 h 348"/>
              <a:gd name="T36" fmla="*/ 30 w 350"/>
              <a:gd name="T37" fmla="*/ 306 h 348"/>
              <a:gd name="T38" fmla="*/ 125 w 350"/>
              <a:gd name="T39" fmla="*/ 331 h 348"/>
              <a:gd name="T40" fmla="*/ 148 w 350"/>
              <a:gd name="T41" fmla="*/ 346 h 348"/>
              <a:gd name="T42" fmla="*/ 134 w 350"/>
              <a:gd name="T43" fmla="*/ 230 h 348"/>
              <a:gd name="T44" fmla="*/ 42 w 350"/>
              <a:gd name="T45" fmla="*/ 257 h 348"/>
              <a:gd name="T46" fmla="*/ 98 w 350"/>
              <a:gd name="T47" fmla="*/ 254 h 348"/>
              <a:gd name="T48" fmla="*/ 36 w 350"/>
              <a:gd name="T49" fmla="*/ 285 h 348"/>
              <a:gd name="T50" fmla="*/ 316 w 350"/>
              <a:gd name="T51" fmla="*/ 83 h 348"/>
              <a:gd name="T52" fmla="*/ 257 w 350"/>
              <a:gd name="T53" fmla="*/ 83 h 348"/>
              <a:gd name="T54" fmla="*/ 327 w 350"/>
              <a:gd name="T55" fmla="*/ 256 h 348"/>
              <a:gd name="T56" fmla="*/ 327 w 350"/>
              <a:gd name="T57" fmla="*/ 138 h 348"/>
              <a:gd name="T58" fmla="*/ 289 w 350"/>
              <a:gd name="T59" fmla="*/ 134 h 348"/>
              <a:gd name="T60" fmla="*/ 226 w 350"/>
              <a:gd name="T61" fmla="*/ 154 h 348"/>
              <a:gd name="T62" fmla="*/ 226 w 350"/>
              <a:gd name="T63" fmla="*/ 196 h 348"/>
              <a:gd name="T64" fmla="*/ 267 w 350"/>
              <a:gd name="T65" fmla="*/ 206 h 348"/>
              <a:gd name="T66" fmla="*/ 235 w 350"/>
              <a:gd name="T67" fmla="*/ 216 h 348"/>
              <a:gd name="T68" fmla="*/ 186 w 350"/>
              <a:gd name="T69" fmla="*/ 323 h 348"/>
              <a:gd name="T70" fmla="*/ 205 w 350"/>
              <a:gd name="T71" fmla="*/ 348 h 348"/>
              <a:gd name="T72" fmla="*/ 234 w 350"/>
              <a:gd name="T73" fmla="*/ 307 h 348"/>
              <a:gd name="T74" fmla="*/ 327 w 350"/>
              <a:gd name="T75" fmla="*/ 340 h 348"/>
              <a:gd name="T76" fmla="*/ 340 w 350"/>
              <a:gd name="T77" fmla="*/ 348 h 348"/>
              <a:gd name="T78" fmla="*/ 327 w 350"/>
              <a:gd name="T79" fmla="*/ 256 h 348"/>
              <a:gd name="T80" fmla="*/ 252 w 350"/>
              <a:gd name="T81" fmla="*/ 254 h 348"/>
              <a:gd name="T82" fmla="*/ 307 w 350"/>
              <a:gd name="T83" fmla="*/ 257 h 348"/>
              <a:gd name="T84" fmla="*/ 242 w 350"/>
              <a:gd name="T85" fmla="*/ 28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0" h="348">
                <a:moveTo>
                  <a:pt x="63" y="112"/>
                </a:moveTo>
                <a:cubicBezTo>
                  <a:pt x="80" y="112"/>
                  <a:pt x="93" y="99"/>
                  <a:pt x="93" y="83"/>
                </a:cubicBezTo>
                <a:cubicBezTo>
                  <a:pt x="93" y="66"/>
                  <a:pt x="80" y="53"/>
                  <a:pt x="63" y="53"/>
                </a:cubicBezTo>
                <a:cubicBezTo>
                  <a:pt x="46" y="53"/>
                  <a:pt x="32" y="66"/>
                  <a:pt x="32" y="83"/>
                </a:cubicBezTo>
                <a:cubicBezTo>
                  <a:pt x="32" y="99"/>
                  <a:pt x="46" y="112"/>
                  <a:pt x="63" y="112"/>
                </a:cubicBezTo>
                <a:close/>
                <a:moveTo>
                  <a:pt x="215" y="123"/>
                </a:moveTo>
                <a:cubicBezTo>
                  <a:pt x="216" y="123"/>
                  <a:pt x="218" y="123"/>
                  <a:pt x="219" y="122"/>
                </a:cubicBezTo>
                <a:cubicBezTo>
                  <a:pt x="223" y="121"/>
                  <a:pt x="225" y="116"/>
                  <a:pt x="225" y="113"/>
                </a:cubicBezTo>
                <a:cubicBezTo>
                  <a:pt x="225" y="81"/>
                  <a:pt x="225" y="81"/>
                  <a:pt x="225" y="81"/>
                </a:cubicBezTo>
                <a:cubicBezTo>
                  <a:pt x="237" y="76"/>
                  <a:pt x="246" y="65"/>
                  <a:pt x="246" y="51"/>
                </a:cubicBezTo>
                <a:cubicBezTo>
                  <a:pt x="246" y="32"/>
                  <a:pt x="246" y="32"/>
                  <a:pt x="246" y="32"/>
                </a:cubicBezTo>
                <a:cubicBezTo>
                  <a:pt x="246" y="14"/>
                  <a:pt x="231" y="0"/>
                  <a:pt x="215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15" y="0"/>
                  <a:pt x="102" y="14"/>
                  <a:pt x="102" y="32"/>
                </a:cubicBezTo>
                <a:cubicBezTo>
                  <a:pt x="102" y="53"/>
                  <a:pt x="102" y="53"/>
                  <a:pt x="102" y="53"/>
                </a:cubicBezTo>
                <a:cubicBezTo>
                  <a:pt x="102" y="70"/>
                  <a:pt x="116" y="83"/>
                  <a:pt x="133" y="83"/>
                </a:cubicBezTo>
                <a:cubicBezTo>
                  <a:pt x="169" y="83"/>
                  <a:pt x="169" y="83"/>
                  <a:pt x="169" y="83"/>
                </a:cubicBezTo>
                <a:cubicBezTo>
                  <a:pt x="207" y="121"/>
                  <a:pt x="207" y="121"/>
                  <a:pt x="207" y="121"/>
                </a:cubicBezTo>
                <a:cubicBezTo>
                  <a:pt x="210" y="122"/>
                  <a:pt x="212" y="123"/>
                  <a:pt x="215" y="123"/>
                </a:cubicBezTo>
                <a:close/>
                <a:moveTo>
                  <a:pt x="134" y="230"/>
                </a:moveTo>
                <a:cubicBezTo>
                  <a:pt x="132" y="221"/>
                  <a:pt x="124" y="216"/>
                  <a:pt x="114" y="216"/>
                </a:cubicBezTo>
                <a:cubicBezTo>
                  <a:pt x="93" y="216"/>
                  <a:pt x="93" y="216"/>
                  <a:pt x="93" y="216"/>
                </a:cubicBezTo>
                <a:cubicBezTo>
                  <a:pt x="88" y="216"/>
                  <a:pt x="83" y="211"/>
                  <a:pt x="83" y="206"/>
                </a:cubicBezTo>
                <a:cubicBezTo>
                  <a:pt x="83" y="199"/>
                  <a:pt x="88" y="195"/>
                  <a:pt x="93" y="195"/>
                </a:cubicBezTo>
                <a:cubicBezTo>
                  <a:pt x="124" y="195"/>
                  <a:pt x="124" y="195"/>
                  <a:pt x="124" y="195"/>
                </a:cubicBezTo>
                <a:cubicBezTo>
                  <a:pt x="135" y="195"/>
                  <a:pt x="144" y="185"/>
                  <a:pt x="144" y="174"/>
                </a:cubicBezTo>
                <a:cubicBezTo>
                  <a:pt x="144" y="162"/>
                  <a:pt x="135" y="153"/>
                  <a:pt x="124" y="153"/>
                </a:cubicBezTo>
                <a:cubicBezTo>
                  <a:pt x="68" y="153"/>
                  <a:pt x="68" y="153"/>
                  <a:pt x="68" y="153"/>
                </a:cubicBezTo>
                <a:cubicBezTo>
                  <a:pt x="61" y="134"/>
                  <a:pt x="61" y="134"/>
                  <a:pt x="61" y="134"/>
                </a:cubicBezTo>
                <a:cubicBezTo>
                  <a:pt x="58" y="128"/>
                  <a:pt x="51" y="123"/>
                  <a:pt x="42" y="123"/>
                </a:cubicBezTo>
                <a:cubicBezTo>
                  <a:pt x="33" y="123"/>
                  <a:pt x="26" y="129"/>
                  <a:pt x="23" y="138"/>
                </a:cubicBezTo>
                <a:cubicBezTo>
                  <a:pt x="3" y="228"/>
                  <a:pt x="3" y="228"/>
                  <a:pt x="3" y="228"/>
                </a:cubicBezTo>
                <a:cubicBezTo>
                  <a:pt x="0" y="242"/>
                  <a:pt x="9" y="254"/>
                  <a:pt x="22" y="254"/>
                </a:cubicBezTo>
                <a:cubicBezTo>
                  <a:pt x="3" y="334"/>
                  <a:pt x="3" y="334"/>
                  <a:pt x="3" y="334"/>
                </a:cubicBezTo>
                <a:cubicBezTo>
                  <a:pt x="1" y="339"/>
                  <a:pt x="5" y="344"/>
                  <a:pt x="9" y="346"/>
                </a:cubicBezTo>
                <a:cubicBezTo>
                  <a:pt x="10" y="346"/>
                  <a:pt x="11" y="346"/>
                  <a:pt x="12" y="346"/>
                </a:cubicBezTo>
                <a:cubicBezTo>
                  <a:pt x="16" y="346"/>
                  <a:pt x="20" y="343"/>
                  <a:pt x="22" y="339"/>
                </a:cubicBezTo>
                <a:cubicBezTo>
                  <a:pt x="30" y="306"/>
                  <a:pt x="30" y="306"/>
                  <a:pt x="30" y="306"/>
                </a:cubicBezTo>
                <a:cubicBezTo>
                  <a:pt x="115" y="306"/>
                  <a:pt x="115" y="306"/>
                  <a:pt x="115" y="306"/>
                </a:cubicBezTo>
                <a:cubicBezTo>
                  <a:pt x="125" y="331"/>
                  <a:pt x="125" y="331"/>
                  <a:pt x="125" y="331"/>
                </a:cubicBezTo>
                <a:cubicBezTo>
                  <a:pt x="128" y="341"/>
                  <a:pt x="136" y="347"/>
                  <a:pt x="144" y="347"/>
                </a:cubicBezTo>
                <a:cubicBezTo>
                  <a:pt x="145" y="347"/>
                  <a:pt x="147" y="346"/>
                  <a:pt x="148" y="346"/>
                </a:cubicBezTo>
                <a:cubicBezTo>
                  <a:pt x="160" y="344"/>
                  <a:pt x="166" y="332"/>
                  <a:pt x="164" y="322"/>
                </a:cubicBezTo>
                <a:lnTo>
                  <a:pt x="134" y="230"/>
                </a:lnTo>
                <a:close/>
                <a:moveTo>
                  <a:pt x="36" y="285"/>
                </a:moveTo>
                <a:cubicBezTo>
                  <a:pt x="42" y="257"/>
                  <a:pt x="42" y="257"/>
                  <a:pt x="42" y="257"/>
                </a:cubicBezTo>
                <a:cubicBezTo>
                  <a:pt x="42" y="254"/>
                  <a:pt x="42" y="254"/>
                  <a:pt x="42" y="254"/>
                </a:cubicBezTo>
                <a:cubicBezTo>
                  <a:pt x="98" y="254"/>
                  <a:pt x="98" y="254"/>
                  <a:pt x="98" y="254"/>
                </a:cubicBezTo>
                <a:cubicBezTo>
                  <a:pt x="109" y="285"/>
                  <a:pt x="109" y="285"/>
                  <a:pt x="109" y="285"/>
                </a:cubicBezTo>
                <a:lnTo>
                  <a:pt x="36" y="285"/>
                </a:lnTo>
                <a:close/>
                <a:moveTo>
                  <a:pt x="286" y="112"/>
                </a:moveTo>
                <a:cubicBezTo>
                  <a:pt x="302" y="112"/>
                  <a:pt x="316" y="99"/>
                  <a:pt x="316" y="83"/>
                </a:cubicBezTo>
                <a:cubicBezTo>
                  <a:pt x="316" y="66"/>
                  <a:pt x="302" y="53"/>
                  <a:pt x="286" y="53"/>
                </a:cubicBezTo>
                <a:cubicBezTo>
                  <a:pt x="270" y="53"/>
                  <a:pt x="257" y="66"/>
                  <a:pt x="257" y="83"/>
                </a:cubicBezTo>
                <a:cubicBezTo>
                  <a:pt x="257" y="99"/>
                  <a:pt x="270" y="112"/>
                  <a:pt x="286" y="112"/>
                </a:cubicBezTo>
                <a:close/>
                <a:moveTo>
                  <a:pt x="327" y="256"/>
                </a:moveTo>
                <a:cubicBezTo>
                  <a:pt x="340" y="254"/>
                  <a:pt x="350" y="242"/>
                  <a:pt x="348" y="229"/>
                </a:cubicBezTo>
                <a:cubicBezTo>
                  <a:pt x="327" y="138"/>
                  <a:pt x="327" y="138"/>
                  <a:pt x="327" y="138"/>
                </a:cubicBezTo>
                <a:cubicBezTo>
                  <a:pt x="325" y="129"/>
                  <a:pt x="316" y="123"/>
                  <a:pt x="307" y="123"/>
                </a:cubicBezTo>
                <a:cubicBezTo>
                  <a:pt x="299" y="123"/>
                  <a:pt x="292" y="128"/>
                  <a:pt x="289" y="134"/>
                </a:cubicBezTo>
                <a:cubicBezTo>
                  <a:pt x="281" y="154"/>
                  <a:pt x="281" y="154"/>
                  <a:pt x="281" y="154"/>
                </a:cubicBezTo>
                <a:cubicBezTo>
                  <a:pt x="226" y="154"/>
                  <a:pt x="226" y="154"/>
                  <a:pt x="226" y="154"/>
                </a:cubicBezTo>
                <a:cubicBezTo>
                  <a:pt x="215" y="154"/>
                  <a:pt x="206" y="164"/>
                  <a:pt x="206" y="175"/>
                </a:cubicBezTo>
                <a:cubicBezTo>
                  <a:pt x="206" y="187"/>
                  <a:pt x="215" y="196"/>
                  <a:pt x="226" y="196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62" y="196"/>
                  <a:pt x="267" y="200"/>
                  <a:pt x="267" y="206"/>
                </a:cubicBezTo>
                <a:cubicBezTo>
                  <a:pt x="267" y="211"/>
                  <a:pt x="262" y="216"/>
                  <a:pt x="256" y="216"/>
                </a:cubicBezTo>
                <a:cubicBezTo>
                  <a:pt x="235" y="216"/>
                  <a:pt x="235" y="216"/>
                  <a:pt x="235" y="216"/>
                </a:cubicBezTo>
                <a:cubicBezTo>
                  <a:pt x="226" y="216"/>
                  <a:pt x="219" y="222"/>
                  <a:pt x="216" y="231"/>
                </a:cubicBezTo>
                <a:cubicBezTo>
                  <a:pt x="186" y="323"/>
                  <a:pt x="186" y="323"/>
                  <a:pt x="186" y="323"/>
                </a:cubicBezTo>
                <a:cubicBezTo>
                  <a:pt x="184" y="334"/>
                  <a:pt x="189" y="345"/>
                  <a:pt x="201" y="348"/>
                </a:cubicBezTo>
                <a:cubicBezTo>
                  <a:pt x="202" y="348"/>
                  <a:pt x="204" y="348"/>
                  <a:pt x="205" y="348"/>
                </a:cubicBezTo>
                <a:cubicBezTo>
                  <a:pt x="214" y="348"/>
                  <a:pt x="224" y="343"/>
                  <a:pt x="225" y="332"/>
                </a:cubicBezTo>
                <a:cubicBezTo>
                  <a:pt x="234" y="307"/>
                  <a:pt x="234" y="307"/>
                  <a:pt x="234" y="307"/>
                </a:cubicBezTo>
                <a:cubicBezTo>
                  <a:pt x="319" y="307"/>
                  <a:pt x="319" y="307"/>
                  <a:pt x="319" y="307"/>
                </a:cubicBezTo>
                <a:cubicBezTo>
                  <a:pt x="327" y="340"/>
                  <a:pt x="327" y="340"/>
                  <a:pt x="327" y="340"/>
                </a:cubicBezTo>
                <a:cubicBezTo>
                  <a:pt x="329" y="345"/>
                  <a:pt x="333" y="348"/>
                  <a:pt x="337" y="348"/>
                </a:cubicBezTo>
                <a:cubicBezTo>
                  <a:pt x="338" y="348"/>
                  <a:pt x="339" y="348"/>
                  <a:pt x="340" y="348"/>
                </a:cubicBezTo>
                <a:cubicBezTo>
                  <a:pt x="346" y="346"/>
                  <a:pt x="350" y="340"/>
                  <a:pt x="347" y="335"/>
                </a:cubicBezTo>
                <a:lnTo>
                  <a:pt x="327" y="256"/>
                </a:lnTo>
                <a:close/>
                <a:moveTo>
                  <a:pt x="242" y="285"/>
                </a:moveTo>
                <a:cubicBezTo>
                  <a:pt x="252" y="254"/>
                  <a:pt x="252" y="254"/>
                  <a:pt x="252" y="254"/>
                </a:cubicBezTo>
                <a:cubicBezTo>
                  <a:pt x="307" y="254"/>
                  <a:pt x="307" y="254"/>
                  <a:pt x="307" y="254"/>
                </a:cubicBezTo>
                <a:cubicBezTo>
                  <a:pt x="307" y="257"/>
                  <a:pt x="307" y="257"/>
                  <a:pt x="307" y="257"/>
                </a:cubicBezTo>
                <a:cubicBezTo>
                  <a:pt x="314" y="285"/>
                  <a:pt x="314" y="285"/>
                  <a:pt x="314" y="285"/>
                </a:cubicBezTo>
                <a:lnTo>
                  <a:pt x="242" y="28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1" name="Freeform 64">
            <a:extLst>
              <a:ext uri="{FF2B5EF4-FFF2-40B4-BE49-F238E27FC236}">
                <a16:creationId xmlns:a16="http://schemas.microsoft.com/office/drawing/2014/main" id="{B65F60EF-E618-DF06-DA37-2838D775F37F}"/>
              </a:ext>
            </a:extLst>
          </p:cNvPr>
          <p:cNvSpPr>
            <a:spLocks noEditPoints="1"/>
          </p:cNvSpPr>
          <p:nvPr/>
        </p:nvSpPr>
        <p:spPr bwMode="auto">
          <a:xfrm>
            <a:off x="10088466" y="3606249"/>
            <a:ext cx="259039" cy="172195"/>
          </a:xfrm>
          <a:custGeom>
            <a:avLst/>
            <a:gdLst>
              <a:gd name="T0" fmla="*/ 348 w 348"/>
              <a:gd name="T1" fmla="*/ 108 h 231"/>
              <a:gd name="T2" fmla="*/ 174 w 348"/>
              <a:gd name="T3" fmla="*/ 0 h 231"/>
              <a:gd name="T4" fmla="*/ 0 w 348"/>
              <a:gd name="T5" fmla="*/ 108 h 231"/>
              <a:gd name="T6" fmla="*/ 174 w 348"/>
              <a:gd name="T7" fmla="*/ 52 h 231"/>
              <a:gd name="T8" fmla="*/ 348 w 348"/>
              <a:gd name="T9" fmla="*/ 108 h 231"/>
              <a:gd name="T10" fmla="*/ 164 w 348"/>
              <a:gd name="T11" fmla="*/ 114 h 231"/>
              <a:gd name="T12" fmla="*/ 174 w 348"/>
              <a:gd name="T13" fmla="*/ 126 h 231"/>
              <a:gd name="T14" fmla="*/ 184 w 348"/>
              <a:gd name="T15" fmla="*/ 114 h 231"/>
              <a:gd name="T16" fmla="*/ 174 w 348"/>
              <a:gd name="T17" fmla="*/ 103 h 231"/>
              <a:gd name="T18" fmla="*/ 164 w 348"/>
              <a:gd name="T19" fmla="*/ 114 h 231"/>
              <a:gd name="T20" fmla="*/ 140 w 348"/>
              <a:gd name="T21" fmla="*/ 75 h 231"/>
              <a:gd name="T22" fmla="*/ 122 w 348"/>
              <a:gd name="T23" fmla="*/ 116 h 231"/>
              <a:gd name="T24" fmla="*/ 174 w 348"/>
              <a:gd name="T25" fmla="*/ 169 h 231"/>
              <a:gd name="T26" fmla="*/ 227 w 348"/>
              <a:gd name="T27" fmla="*/ 116 h 231"/>
              <a:gd name="T28" fmla="*/ 209 w 348"/>
              <a:gd name="T29" fmla="*/ 75 h 231"/>
              <a:gd name="T30" fmla="*/ 174 w 348"/>
              <a:gd name="T31" fmla="*/ 74 h 231"/>
              <a:gd name="T32" fmla="*/ 140 w 348"/>
              <a:gd name="T33" fmla="*/ 75 h 231"/>
              <a:gd name="T34" fmla="*/ 206 w 348"/>
              <a:gd name="T35" fmla="*/ 114 h 231"/>
              <a:gd name="T36" fmla="*/ 174 w 348"/>
              <a:gd name="T37" fmla="*/ 146 h 231"/>
              <a:gd name="T38" fmla="*/ 143 w 348"/>
              <a:gd name="T39" fmla="*/ 114 h 231"/>
              <a:gd name="T40" fmla="*/ 174 w 348"/>
              <a:gd name="T41" fmla="*/ 83 h 231"/>
              <a:gd name="T42" fmla="*/ 206 w 348"/>
              <a:gd name="T43" fmla="*/ 114 h 231"/>
              <a:gd name="T44" fmla="*/ 248 w 348"/>
              <a:gd name="T45" fmla="*/ 117 h 231"/>
              <a:gd name="T46" fmla="*/ 174 w 348"/>
              <a:gd name="T47" fmla="*/ 189 h 231"/>
              <a:gd name="T48" fmla="*/ 101 w 348"/>
              <a:gd name="T49" fmla="*/ 117 h 231"/>
              <a:gd name="T50" fmla="*/ 109 w 348"/>
              <a:gd name="T51" fmla="*/ 83 h 231"/>
              <a:gd name="T52" fmla="*/ 5 w 348"/>
              <a:gd name="T53" fmla="*/ 131 h 231"/>
              <a:gd name="T54" fmla="*/ 174 w 348"/>
              <a:gd name="T55" fmla="*/ 231 h 231"/>
              <a:gd name="T56" fmla="*/ 343 w 348"/>
              <a:gd name="T57" fmla="*/ 131 h 231"/>
              <a:gd name="T58" fmla="*/ 239 w 348"/>
              <a:gd name="T59" fmla="*/ 83 h 231"/>
              <a:gd name="T60" fmla="*/ 248 w 348"/>
              <a:gd name="T61" fmla="*/ 117 h 2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8" h="231">
                <a:moveTo>
                  <a:pt x="348" y="108"/>
                </a:moveTo>
                <a:cubicBezTo>
                  <a:pt x="339" y="95"/>
                  <a:pt x="265" y="0"/>
                  <a:pt x="174" y="0"/>
                </a:cubicBezTo>
                <a:cubicBezTo>
                  <a:pt x="83" y="0"/>
                  <a:pt x="10" y="95"/>
                  <a:pt x="0" y="108"/>
                </a:cubicBezTo>
                <a:cubicBezTo>
                  <a:pt x="37" y="81"/>
                  <a:pt x="107" y="52"/>
                  <a:pt x="174" y="52"/>
                </a:cubicBezTo>
                <a:cubicBezTo>
                  <a:pt x="233" y="52"/>
                  <a:pt x="302" y="75"/>
                  <a:pt x="348" y="108"/>
                </a:cubicBezTo>
                <a:close/>
                <a:moveTo>
                  <a:pt x="164" y="114"/>
                </a:moveTo>
                <a:cubicBezTo>
                  <a:pt x="164" y="121"/>
                  <a:pt x="169" y="126"/>
                  <a:pt x="174" y="126"/>
                </a:cubicBezTo>
                <a:cubicBezTo>
                  <a:pt x="179" y="126"/>
                  <a:pt x="184" y="121"/>
                  <a:pt x="184" y="114"/>
                </a:cubicBezTo>
                <a:cubicBezTo>
                  <a:pt x="184" y="108"/>
                  <a:pt x="179" y="103"/>
                  <a:pt x="174" y="103"/>
                </a:cubicBezTo>
                <a:cubicBezTo>
                  <a:pt x="169" y="103"/>
                  <a:pt x="164" y="108"/>
                  <a:pt x="164" y="114"/>
                </a:cubicBezTo>
                <a:close/>
                <a:moveTo>
                  <a:pt x="140" y="75"/>
                </a:moveTo>
                <a:cubicBezTo>
                  <a:pt x="127" y="85"/>
                  <a:pt x="122" y="100"/>
                  <a:pt x="122" y="116"/>
                </a:cubicBezTo>
                <a:cubicBezTo>
                  <a:pt x="122" y="145"/>
                  <a:pt x="146" y="169"/>
                  <a:pt x="174" y="169"/>
                </a:cubicBezTo>
                <a:cubicBezTo>
                  <a:pt x="203" y="169"/>
                  <a:pt x="227" y="145"/>
                  <a:pt x="227" y="116"/>
                </a:cubicBezTo>
                <a:cubicBezTo>
                  <a:pt x="227" y="100"/>
                  <a:pt x="219" y="85"/>
                  <a:pt x="209" y="75"/>
                </a:cubicBezTo>
                <a:cubicBezTo>
                  <a:pt x="198" y="75"/>
                  <a:pt x="186" y="74"/>
                  <a:pt x="174" y="74"/>
                </a:cubicBezTo>
                <a:cubicBezTo>
                  <a:pt x="162" y="74"/>
                  <a:pt x="151" y="75"/>
                  <a:pt x="140" y="75"/>
                </a:cubicBezTo>
                <a:close/>
                <a:moveTo>
                  <a:pt x="206" y="114"/>
                </a:moveTo>
                <a:cubicBezTo>
                  <a:pt x="206" y="132"/>
                  <a:pt x="190" y="146"/>
                  <a:pt x="174" y="146"/>
                </a:cubicBezTo>
                <a:cubicBezTo>
                  <a:pt x="156" y="146"/>
                  <a:pt x="143" y="131"/>
                  <a:pt x="143" y="114"/>
                </a:cubicBezTo>
                <a:cubicBezTo>
                  <a:pt x="142" y="98"/>
                  <a:pt x="156" y="83"/>
                  <a:pt x="174" y="83"/>
                </a:cubicBezTo>
                <a:cubicBezTo>
                  <a:pt x="192" y="83"/>
                  <a:pt x="206" y="98"/>
                  <a:pt x="206" y="114"/>
                </a:cubicBezTo>
                <a:close/>
                <a:moveTo>
                  <a:pt x="248" y="117"/>
                </a:moveTo>
                <a:cubicBezTo>
                  <a:pt x="248" y="156"/>
                  <a:pt x="215" y="189"/>
                  <a:pt x="174" y="189"/>
                </a:cubicBezTo>
                <a:cubicBezTo>
                  <a:pt x="134" y="189"/>
                  <a:pt x="101" y="156"/>
                  <a:pt x="101" y="117"/>
                </a:cubicBezTo>
                <a:cubicBezTo>
                  <a:pt x="101" y="104"/>
                  <a:pt x="103" y="94"/>
                  <a:pt x="109" y="83"/>
                </a:cubicBezTo>
                <a:cubicBezTo>
                  <a:pt x="75" y="91"/>
                  <a:pt x="38" y="108"/>
                  <a:pt x="5" y="131"/>
                </a:cubicBezTo>
                <a:cubicBezTo>
                  <a:pt x="26" y="155"/>
                  <a:pt x="92" y="231"/>
                  <a:pt x="174" y="231"/>
                </a:cubicBezTo>
                <a:cubicBezTo>
                  <a:pt x="255" y="230"/>
                  <a:pt x="323" y="155"/>
                  <a:pt x="343" y="131"/>
                </a:cubicBezTo>
                <a:cubicBezTo>
                  <a:pt x="310" y="108"/>
                  <a:pt x="273" y="91"/>
                  <a:pt x="239" y="83"/>
                </a:cubicBezTo>
                <a:cubicBezTo>
                  <a:pt x="244" y="94"/>
                  <a:pt x="248" y="104"/>
                  <a:pt x="248" y="1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2" name="Freeform 65">
            <a:extLst>
              <a:ext uri="{FF2B5EF4-FFF2-40B4-BE49-F238E27FC236}">
                <a16:creationId xmlns:a16="http://schemas.microsoft.com/office/drawing/2014/main" id="{81FB5AFA-F4C6-11AD-B189-99B78AAA3246}"/>
              </a:ext>
            </a:extLst>
          </p:cNvPr>
          <p:cNvSpPr>
            <a:spLocks noEditPoints="1"/>
          </p:cNvSpPr>
          <p:nvPr/>
        </p:nvSpPr>
        <p:spPr bwMode="auto">
          <a:xfrm>
            <a:off x="10088466" y="3016982"/>
            <a:ext cx="259039" cy="258666"/>
          </a:xfrm>
          <a:custGeom>
            <a:avLst/>
            <a:gdLst>
              <a:gd name="T0" fmla="*/ 175 w 348"/>
              <a:gd name="T1" fmla="*/ 61 h 347"/>
              <a:gd name="T2" fmla="*/ 206 w 348"/>
              <a:gd name="T3" fmla="*/ 30 h 347"/>
              <a:gd name="T4" fmla="*/ 175 w 348"/>
              <a:gd name="T5" fmla="*/ 0 h 347"/>
              <a:gd name="T6" fmla="*/ 145 w 348"/>
              <a:gd name="T7" fmla="*/ 30 h 347"/>
              <a:gd name="T8" fmla="*/ 175 w 348"/>
              <a:gd name="T9" fmla="*/ 61 h 347"/>
              <a:gd name="T10" fmla="*/ 297 w 348"/>
              <a:gd name="T11" fmla="*/ 286 h 347"/>
              <a:gd name="T12" fmla="*/ 293 w 348"/>
              <a:gd name="T13" fmla="*/ 286 h 347"/>
              <a:gd name="T14" fmla="*/ 258 w 348"/>
              <a:gd name="T15" fmla="*/ 212 h 347"/>
              <a:gd name="T16" fmla="*/ 307 w 348"/>
              <a:gd name="T17" fmla="*/ 172 h 347"/>
              <a:gd name="T18" fmla="*/ 245 w 348"/>
              <a:gd name="T19" fmla="*/ 128 h 347"/>
              <a:gd name="T20" fmla="*/ 245 w 348"/>
              <a:gd name="T21" fmla="*/ 171 h 347"/>
              <a:gd name="T22" fmla="*/ 235 w 348"/>
              <a:gd name="T23" fmla="*/ 181 h 347"/>
              <a:gd name="T24" fmla="*/ 113 w 348"/>
              <a:gd name="T25" fmla="*/ 181 h 347"/>
              <a:gd name="T26" fmla="*/ 102 w 348"/>
              <a:gd name="T27" fmla="*/ 171 h 347"/>
              <a:gd name="T28" fmla="*/ 102 w 348"/>
              <a:gd name="T29" fmla="*/ 128 h 347"/>
              <a:gd name="T30" fmla="*/ 42 w 348"/>
              <a:gd name="T31" fmla="*/ 172 h 347"/>
              <a:gd name="T32" fmla="*/ 90 w 348"/>
              <a:gd name="T33" fmla="*/ 212 h 347"/>
              <a:gd name="T34" fmla="*/ 55 w 348"/>
              <a:gd name="T35" fmla="*/ 286 h 347"/>
              <a:gd name="T36" fmla="*/ 52 w 348"/>
              <a:gd name="T37" fmla="*/ 286 h 347"/>
              <a:gd name="T38" fmla="*/ 0 w 348"/>
              <a:gd name="T39" fmla="*/ 315 h 347"/>
              <a:gd name="T40" fmla="*/ 52 w 348"/>
              <a:gd name="T41" fmla="*/ 346 h 347"/>
              <a:gd name="T42" fmla="*/ 102 w 348"/>
              <a:gd name="T43" fmla="*/ 315 h 347"/>
              <a:gd name="T44" fmla="*/ 77 w 348"/>
              <a:gd name="T45" fmla="*/ 288 h 347"/>
              <a:gd name="T46" fmla="*/ 111 w 348"/>
              <a:gd name="T47" fmla="*/ 217 h 347"/>
              <a:gd name="T48" fmla="*/ 164 w 348"/>
              <a:gd name="T49" fmla="*/ 223 h 347"/>
              <a:gd name="T50" fmla="*/ 164 w 348"/>
              <a:gd name="T51" fmla="*/ 287 h 347"/>
              <a:gd name="T52" fmla="*/ 123 w 348"/>
              <a:gd name="T53" fmla="*/ 316 h 347"/>
              <a:gd name="T54" fmla="*/ 174 w 348"/>
              <a:gd name="T55" fmla="*/ 347 h 347"/>
              <a:gd name="T56" fmla="*/ 225 w 348"/>
              <a:gd name="T57" fmla="*/ 316 h 347"/>
              <a:gd name="T58" fmla="*/ 184 w 348"/>
              <a:gd name="T59" fmla="*/ 287 h 347"/>
              <a:gd name="T60" fmla="*/ 184 w 348"/>
              <a:gd name="T61" fmla="*/ 223 h 347"/>
              <a:gd name="T62" fmla="*/ 238 w 348"/>
              <a:gd name="T63" fmla="*/ 217 h 347"/>
              <a:gd name="T64" fmla="*/ 272 w 348"/>
              <a:gd name="T65" fmla="*/ 288 h 347"/>
              <a:gd name="T66" fmla="*/ 245 w 348"/>
              <a:gd name="T67" fmla="*/ 315 h 347"/>
              <a:gd name="T68" fmla="*/ 296 w 348"/>
              <a:gd name="T69" fmla="*/ 346 h 347"/>
              <a:gd name="T70" fmla="*/ 348 w 348"/>
              <a:gd name="T71" fmla="*/ 315 h 347"/>
              <a:gd name="T72" fmla="*/ 297 w 348"/>
              <a:gd name="T73" fmla="*/ 286 h 347"/>
              <a:gd name="T74" fmla="*/ 225 w 348"/>
              <a:gd name="T75" fmla="*/ 131 h 347"/>
              <a:gd name="T76" fmla="*/ 175 w 348"/>
              <a:gd name="T77" fmla="*/ 80 h 347"/>
              <a:gd name="T78" fmla="*/ 125 w 348"/>
              <a:gd name="T79" fmla="*/ 131 h 347"/>
              <a:gd name="T80" fmla="*/ 125 w 348"/>
              <a:gd name="T81" fmla="*/ 162 h 347"/>
              <a:gd name="T82" fmla="*/ 225 w 348"/>
              <a:gd name="T83" fmla="*/ 162 h 347"/>
              <a:gd name="T84" fmla="*/ 225 w 348"/>
              <a:gd name="T85" fmla="*/ 131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48" h="347">
                <a:moveTo>
                  <a:pt x="175" y="61"/>
                </a:moveTo>
                <a:cubicBezTo>
                  <a:pt x="192" y="61"/>
                  <a:pt x="206" y="47"/>
                  <a:pt x="206" y="30"/>
                </a:cubicBezTo>
                <a:cubicBezTo>
                  <a:pt x="206" y="13"/>
                  <a:pt x="192" y="0"/>
                  <a:pt x="175" y="0"/>
                </a:cubicBezTo>
                <a:cubicBezTo>
                  <a:pt x="158" y="0"/>
                  <a:pt x="145" y="13"/>
                  <a:pt x="145" y="30"/>
                </a:cubicBezTo>
                <a:cubicBezTo>
                  <a:pt x="145" y="47"/>
                  <a:pt x="158" y="61"/>
                  <a:pt x="175" y="61"/>
                </a:cubicBezTo>
                <a:close/>
                <a:moveTo>
                  <a:pt x="297" y="286"/>
                </a:moveTo>
                <a:cubicBezTo>
                  <a:pt x="293" y="286"/>
                  <a:pt x="293" y="286"/>
                  <a:pt x="293" y="286"/>
                </a:cubicBezTo>
                <a:cubicBezTo>
                  <a:pt x="258" y="212"/>
                  <a:pt x="258" y="212"/>
                  <a:pt x="258" y="212"/>
                </a:cubicBezTo>
                <a:cubicBezTo>
                  <a:pt x="287" y="204"/>
                  <a:pt x="307" y="190"/>
                  <a:pt x="307" y="172"/>
                </a:cubicBezTo>
                <a:cubicBezTo>
                  <a:pt x="307" y="152"/>
                  <a:pt x="285" y="137"/>
                  <a:pt x="245" y="128"/>
                </a:cubicBezTo>
                <a:cubicBezTo>
                  <a:pt x="245" y="171"/>
                  <a:pt x="245" y="171"/>
                  <a:pt x="245" y="171"/>
                </a:cubicBezTo>
                <a:cubicBezTo>
                  <a:pt x="245" y="176"/>
                  <a:pt x="240" y="181"/>
                  <a:pt x="235" y="181"/>
                </a:cubicBezTo>
                <a:cubicBezTo>
                  <a:pt x="113" y="181"/>
                  <a:pt x="113" y="181"/>
                  <a:pt x="113" y="181"/>
                </a:cubicBezTo>
                <a:cubicBezTo>
                  <a:pt x="107" y="181"/>
                  <a:pt x="102" y="176"/>
                  <a:pt x="102" y="171"/>
                </a:cubicBezTo>
                <a:cubicBezTo>
                  <a:pt x="102" y="128"/>
                  <a:pt x="102" y="128"/>
                  <a:pt x="102" y="128"/>
                </a:cubicBezTo>
                <a:cubicBezTo>
                  <a:pt x="64" y="137"/>
                  <a:pt x="42" y="152"/>
                  <a:pt x="42" y="172"/>
                </a:cubicBezTo>
                <a:cubicBezTo>
                  <a:pt x="42" y="190"/>
                  <a:pt x="61" y="203"/>
                  <a:pt x="90" y="212"/>
                </a:cubicBezTo>
                <a:cubicBezTo>
                  <a:pt x="55" y="286"/>
                  <a:pt x="55" y="286"/>
                  <a:pt x="55" y="286"/>
                </a:cubicBezTo>
                <a:cubicBezTo>
                  <a:pt x="52" y="286"/>
                  <a:pt x="52" y="286"/>
                  <a:pt x="52" y="286"/>
                </a:cubicBezTo>
                <a:cubicBezTo>
                  <a:pt x="23" y="286"/>
                  <a:pt x="0" y="298"/>
                  <a:pt x="0" y="315"/>
                </a:cubicBezTo>
                <a:cubicBezTo>
                  <a:pt x="0" y="333"/>
                  <a:pt x="22" y="346"/>
                  <a:pt x="52" y="346"/>
                </a:cubicBezTo>
                <a:cubicBezTo>
                  <a:pt x="82" y="346"/>
                  <a:pt x="102" y="333"/>
                  <a:pt x="102" y="315"/>
                </a:cubicBezTo>
                <a:cubicBezTo>
                  <a:pt x="102" y="304"/>
                  <a:pt x="92" y="293"/>
                  <a:pt x="77" y="288"/>
                </a:cubicBezTo>
                <a:cubicBezTo>
                  <a:pt x="111" y="217"/>
                  <a:pt x="111" y="217"/>
                  <a:pt x="111" y="217"/>
                </a:cubicBezTo>
                <a:cubicBezTo>
                  <a:pt x="127" y="221"/>
                  <a:pt x="146" y="222"/>
                  <a:pt x="164" y="223"/>
                </a:cubicBezTo>
                <a:cubicBezTo>
                  <a:pt x="164" y="287"/>
                  <a:pt x="164" y="287"/>
                  <a:pt x="164" y="287"/>
                </a:cubicBezTo>
                <a:cubicBezTo>
                  <a:pt x="139" y="288"/>
                  <a:pt x="123" y="301"/>
                  <a:pt x="123" y="316"/>
                </a:cubicBezTo>
                <a:cubicBezTo>
                  <a:pt x="123" y="334"/>
                  <a:pt x="146" y="347"/>
                  <a:pt x="174" y="347"/>
                </a:cubicBezTo>
                <a:cubicBezTo>
                  <a:pt x="203" y="347"/>
                  <a:pt x="225" y="334"/>
                  <a:pt x="225" y="316"/>
                </a:cubicBezTo>
                <a:cubicBezTo>
                  <a:pt x="225" y="301"/>
                  <a:pt x="207" y="288"/>
                  <a:pt x="184" y="287"/>
                </a:cubicBezTo>
                <a:cubicBezTo>
                  <a:pt x="184" y="223"/>
                  <a:pt x="184" y="223"/>
                  <a:pt x="184" y="223"/>
                </a:cubicBezTo>
                <a:cubicBezTo>
                  <a:pt x="203" y="223"/>
                  <a:pt x="221" y="221"/>
                  <a:pt x="238" y="217"/>
                </a:cubicBezTo>
                <a:cubicBezTo>
                  <a:pt x="272" y="288"/>
                  <a:pt x="272" y="288"/>
                  <a:pt x="272" y="288"/>
                </a:cubicBezTo>
                <a:cubicBezTo>
                  <a:pt x="256" y="293"/>
                  <a:pt x="245" y="304"/>
                  <a:pt x="245" y="315"/>
                </a:cubicBezTo>
                <a:cubicBezTo>
                  <a:pt x="245" y="333"/>
                  <a:pt x="267" y="346"/>
                  <a:pt x="296" y="346"/>
                </a:cubicBezTo>
                <a:cubicBezTo>
                  <a:pt x="325" y="346"/>
                  <a:pt x="348" y="333"/>
                  <a:pt x="348" y="315"/>
                </a:cubicBezTo>
                <a:cubicBezTo>
                  <a:pt x="348" y="298"/>
                  <a:pt x="325" y="286"/>
                  <a:pt x="297" y="286"/>
                </a:cubicBezTo>
                <a:close/>
                <a:moveTo>
                  <a:pt x="225" y="131"/>
                </a:moveTo>
                <a:cubicBezTo>
                  <a:pt x="225" y="103"/>
                  <a:pt x="202" y="80"/>
                  <a:pt x="175" y="80"/>
                </a:cubicBezTo>
                <a:cubicBezTo>
                  <a:pt x="148" y="80"/>
                  <a:pt x="125" y="102"/>
                  <a:pt x="125" y="131"/>
                </a:cubicBezTo>
                <a:cubicBezTo>
                  <a:pt x="125" y="162"/>
                  <a:pt x="125" y="162"/>
                  <a:pt x="125" y="162"/>
                </a:cubicBezTo>
                <a:cubicBezTo>
                  <a:pt x="225" y="162"/>
                  <a:pt x="225" y="162"/>
                  <a:pt x="225" y="162"/>
                </a:cubicBezTo>
                <a:lnTo>
                  <a:pt x="225" y="1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3" name="Freeform 71">
            <a:extLst>
              <a:ext uri="{FF2B5EF4-FFF2-40B4-BE49-F238E27FC236}">
                <a16:creationId xmlns:a16="http://schemas.microsoft.com/office/drawing/2014/main" id="{84A55151-4085-5D7F-CC62-5025A1EC2D69}"/>
              </a:ext>
            </a:extLst>
          </p:cNvPr>
          <p:cNvSpPr>
            <a:spLocks noEditPoints="1"/>
          </p:cNvSpPr>
          <p:nvPr/>
        </p:nvSpPr>
        <p:spPr bwMode="auto">
          <a:xfrm>
            <a:off x="6265504" y="1379635"/>
            <a:ext cx="259411" cy="257175"/>
          </a:xfrm>
          <a:custGeom>
            <a:avLst/>
            <a:gdLst>
              <a:gd name="T0" fmla="*/ 94 w 348"/>
              <a:gd name="T1" fmla="*/ 222 h 345"/>
              <a:gd name="T2" fmla="*/ 145 w 348"/>
              <a:gd name="T3" fmla="*/ 172 h 345"/>
              <a:gd name="T4" fmla="*/ 94 w 348"/>
              <a:gd name="T5" fmla="*/ 121 h 345"/>
              <a:gd name="T6" fmla="*/ 41 w 348"/>
              <a:gd name="T7" fmla="*/ 172 h 345"/>
              <a:gd name="T8" fmla="*/ 94 w 348"/>
              <a:gd name="T9" fmla="*/ 222 h 345"/>
              <a:gd name="T10" fmla="*/ 257 w 348"/>
              <a:gd name="T11" fmla="*/ 0 h 345"/>
              <a:gd name="T12" fmla="*/ 166 w 348"/>
              <a:gd name="T13" fmla="*/ 92 h 345"/>
              <a:gd name="T14" fmla="*/ 178 w 348"/>
              <a:gd name="T15" fmla="*/ 137 h 345"/>
              <a:gd name="T16" fmla="*/ 165 w 348"/>
              <a:gd name="T17" fmla="*/ 170 h 345"/>
              <a:gd name="T18" fmla="*/ 168 w 348"/>
              <a:gd name="T19" fmla="*/ 180 h 345"/>
              <a:gd name="T20" fmla="*/ 178 w 348"/>
              <a:gd name="T21" fmla="*/ 184 h 345"/>
              <a:gd name="T22" fmla="*/ 216 w 348"/>
              <a:gd name="T23" fmla="*/ 173 h 345"/>
              <a:gd name="T24" fmla="*/ 257 w 348"/>
              <a:gd name="T25" fmla="*/ 184 h 345"/>
              <a:gd name="T26" fmla="*/ 348 w 348"/>
              <a:gd name="T27" fmla="*/ 92 h 345"/>
              <a:gd name="T28" fmla="*/ 257 w 348"/>
              <a:gd name="T29" fmla="*/ 0 h 345"/>
              <a:gd name="T30" fmla="*/ 256 w 348"/>
              <a:gd name="T31" fmla="*/ 142 h 345"/>
              <a:gd name="T32" fmla="*/ 246 w 348"/>
              <a:gd name="T33" fmla="*/ 131 h 345"/>
              <a:gd name="T34" fmla="*/ 256 w 348"/>
              <a:gd name="T35" fmla="*/ 120 h 345"/>
              <a:gd name="T36" fmla="*/ 266 w 348"/>
              <a:gd name="T37" fmla="*/ 131 h 345"/>
              <a:gd name="T38" fmla="*/ 256 w 348"/>
              <a:gd name="T39" fmla="*/ 142 h 345"/>
              <a:gd name="T40" fmla="*/ 270 w 348"/>
              <a:gd name="T41" fmla="*/ 96 h 345"/>
              <a:gd name="T42" fmla="*/ 266 w 348"/>
              <a:gd name="T43" fmla="*/ 105 h 345"/>
              <a:gd name="T44" fmla="*/ 256 w 348"/>
              <a:gd name="T45" fmla="*/ 115 h 345"/>
              <a:gd name="T46" fmla="*/ 246 w 348"/>
              <a:gd name="T47" fmla="*/ 105 h 345"/>
              <a:gd name="T48" fmla="*/ 261 w 348"/>
              <a:gd name="T49" fmla="*/ 78 h 345"/>
              <a:gd name="T50" fmla="*/ 266 w 348"/>
              <a:gd name="T51" fmla="*/ 69 h 345"/>
              <a:gd name="T52" fmla="*/ 256 w 348"/>
              <a:gd name="T53" fmla="*/ 57 h 345"/>
              <a:gd name="T54" fmla="*/ 246 w 348"/>
              <a:gd name="T55" fmla="*/ 69 h 345"/>
              <a:gd name="T56" fmla="*/ 235 w 348"/>
              <a:gd name="T57" fmla="*/ 79 h 345"/>
              <a:gd name="T58" fmla="*/ 225 w 348"/>
              <a:gd name="T59" fmla="*/ 69 h 345"/>
              <a:gd name="T60" fmla="*/ 256 w 348"/>
              <a:gd name="T61" fmla="*/ 40 h 345"/>
              <a:gd name="T62" fmla="*/ 285 w 348"/>
              <a:gd name="T63" fmla="*/ 69 h 345"/>
              <a:gd name="T64" fmla="*/ 270 w 348"/>
              <a:gd name="T65" fmla="*/ 96 h 345"/>
              <a:gd name="T66" fmla="*/ 146 w 348"/>
              <a:gd name="T67" fmla="*/ 217 h 345"/>
              <a:gd name="T68" fmla="*/ 92 w 348"/>
              <a:gd name="T69" fmla="*/ 242 h 345"/>
              <a:gd name="T70" fmla="*/ 40 w 348"/>
              <a:gd name="T71" fmla="*/ 217 h 345"/>
              <a:gd name="T72" fmla="*/ 0 w 348"/>
              <a:gd name="T73" fmla="*/ 293 h 345"/>
              <a:gd name="T74" fmla="*/ 0 w 348"/>
              <a:gd name="T75" fmla="*/ 335 h 345"/>
              <a:gd name="T76" fmla="*/ 12 w 348"/>
              <a:gd name="T77" fmla="*/ 345 h 345"/>
              <a:gd name="T78" fmla="*/ 175 w 348"/>
              <a:gd name="T79" fmla="*/ 345 h 345"/>
              <a:gd name="T80" fmla="*/ 185 w 348"/>
              <a:gd name="T81" fmla="*/ 335 h 345"/>
              <a:gd name="T82" fmla="*/ 185 w 348"/>
              <a:gd name="T83" fmla="*/ 293 h 345"/>
              <a:gd name="T84" fmla="*/ 146 w 348"/>
              <a:gd name="T85" fmla="*/ 217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48" h="345">
                <a:moveTo>
                  <a:pt x="94" y="222"/>
                </a:moveTo>
                <a:cubicBezTo>
                  <a:pt x="122" y="222"/>
                  <a:pt x="145" y="200"/>
                  <a:pt x="145" y="172"/>
                </a:cubicBezTo>
                <a:cubicBezTo>
                  <a:pt x="145" y="144"/>
                  <a:pt x="122" y="121"/>
                  <a:pt x="94" y="121"/>
                </a:cubicBezTo>
                <a:cubicBezTo>
                  <a:pt x="64" y="121"/>
                  <a:pt x="41" y="144"/>
                  <a:pt x="41" y="172"/>
                </a:cubicBezTo>
                <a:cubicBezTo>
                  <a:pt x="41" y="200"/>
                  <a:pt x="64" y="222"/>
                  <a:pt x="94" y="222"/>
                </a:cubicBezTo>
                <a:close/>
                <a:moveTo>
                  <a:pt x="257" y="0"/>
                </a:moveTo>
                <a:cubicBezTo>
                  <a:pt x="207" y="0"/>
                  <a:pt x="166" y="42"/>
                  <a:pt x="166" y="92"/>
                </a:cubicBezTo>
                <a:cubicBezTo>
                  <a:pt x="166" y="108"/>
                  <a:pt x="170" y="122"/>
                  <a:pt x="178" y="137"/>
                </a:cubicBezTo>
                <a:cubicBezTo>
                  <a:pt x="165" y="170"/>
                  <a:pt x="165" y="170"/>
                  <a:pt x="165" y="170"/>
                </a:cubicBezTo>
                <a:cubicBezTo>
                  <a:pt x="164" y="172"/>
                  <a:pt x="165" y="176"/>
                  <a:pt x="168" y="180"/>
                </a:cubicBezTo>
                <a:cubicBezTo>
                  <a:pt x="170" y="182"/>
                  <a:pt x="174" y="184"/>
                  <a:pt x="178" y="184"/>
                </a:cubicBezTo>
                <a:cubicBezTo>
                  <a:pt x="216" y="173"/>
                  <a:pt x="216" y="173"/>
                  <a:pt x="216" y="173"/>
                </a:cubicBezTo>
                <a:cubicBezTo>
                  <a:pt x="229" y="181"/>
                  <a:pt x="242" y="184"/>
                  <a:pt x="257" y="184"/>
                </a:cubicBezTo>
                <a:cubicBezTo>
                  <a:pt x="307" y="184"/>
                  <a:pt x="348" y="141"/>
                  <a:pt x="348" y="92"/>
                </a:cubicBezTo>
                <a:cubicBezTo>
                  <a:pt x="348" y="41"/>
                  <a:pt x="307" y="0"/>
                  <a:pt x="257" y="0"/>
                </a:cubicBezTo>
                <a:close/>
                <a:moveTo>
                  <a:pt x="256" y="142"/>
                </a:moveTo>
                <a:cubicBezTo>
                  <a:pt x="251" y="142"/>
                  <a:pt x="246" y="137"/>
                  <a:pt x="246" y="131"/>
                </a:cubicBezTo>
                <a:cubicBezTo>
                  <a:pt x="246" y="125"/>
                  <a:pt x="251" y="120"/>
                  <a:pt x="256" y="120"/>
                </a:cubicBezTo>
                <a:cubicBezTo>
                  <a:pt x="262" y="120"/>
                  <a:pt x="266" y="125"/>
                  <a:pt x="266" y="131"/>
                </a:cubicBezTo>
                <a:cubicBezTo>
                  <a:pt x="266" y="137"/>
                  <a:pt x="262" y="142"/>
                  <a:pt x="256" y="142"/>
                </a:cubicBezTo>
                <a:close/>
                <a:moveTo>
                  <a:pt x="270" y="96"/>
                </a:moveTo>
                <a:cubicBezTo>
                  <a:pt x="267" y="97"/>
                  <a:pt x="266" y="101"/>
                  <a:pt x="266" y="105"/>
                </a:cubicBezTo>
                <a:cubicBezTo>
                  <a:pt x="266" y="110"/>
                  <a:pt x="262" y="115"/>
                  <a:pt x="256" y="115"/>
                </a:cubicBezTo>
                <a:cubicBezTo>
                  <a:pt x="251" y="115"/>
                  <a:pt x="246" y="110"/>
                  <a:pt x="246" y="105"/>
                </a:cubicBezTo>
                <a:cubicBezTo>
                  <a:pt x="246" y="93"/>
                  <a:pt x="251" y="83"/>
                  <a:pt x="261" y="78"/>
                </a:cubicBezTo>
                <a:cubicBezTo>
                  <a:pt x="264" y="75"/>
                  <a:pt x="266" y="72"/>
                  <a:pt x="266" y="69"/>
                </a:cubicBezTo>
                <a:cubicBezTo>
                  <a:pt x="266" y="63"/>
                  <a:pt x="262" y="57"/>
                  <a:pt x="256" y="57"/>
                </a:cubicBezTo>
                <a:cubicBezTo>
                  <a:pt x="251" y="57"/>
                  <a:pt x="246" y="63"/>
                  <a:pt x="246" y="69"/>
                </a:cubicBezTo>
                <a:cubicBezTo>
                  <a:pt x="246" y="74"/>
                  <a:pt x="241" y="79"/>
                  <a:pt x="235" y="79"/>
                </a:cubicBezTo>
                <a:cubicBezTo>
                  <a:pt x="229" y="79"/>
                  <a:pt x="225" y="74"/>
                  <a:pt x="225" y="69"/>
                </a:cubicBezTo>
                <a:cubicBezTo>
                  <a:pt x="225" y="54"/>
                  <a:pt x="239" y="40"/>
                  <a:pt x="256" y="40"/>
                </a:cubicBezTo>
                <a:cubicBezTo>
                  <a:pt x="273" y="40"/>
                  <a:pt x="285" y="54"/>
                  <a:pt x="285" y="69"/>
                </a:cubicBezTo>
                <a:cubicBezTo>
                  <a:pt x="285" y="82"/>
                  <a:pt x="280" y="92"/>
                  <a:pt x="270" y="96"/>
                </a:cubicBezTo>
                <a:close/>
                <a:moveTo>
                  <a:pt x="146" y="217"/>
                </a:moveTo>
                <a:cubicBezTo>
                  <a:pt x="133" y="233"/>
                  <a:pt x="114" y="242"/>
                  <a:pt x="92" y="242"/>
                </a:cubicBezTo>
                <a:cubicBezTo>
                  <a:pt x="72" y="242"/>
                  <a:pt x="53" y="233"/>
                  <a:pt x="40" y="217"/>
                </a:cubicBezTo>
                <a:cubicBezTo>
                  <a:pt x="17" y="234"/>
                  <a:pt x="0" y="262"/>
                  <a:pt x="0" y="293"/>
                </a:cubicBezTo>
                <a:cubicBezTo>
                  <a:pt x="0" y="335"/>
                  <a:pt x="0" y="335"/>
                  <a:pt x="0" y="335"/>
                </a:cubicBezTo>
                <a:cubicBezTo>
                  <a:pt x="2" y="340"/>
                  <a:pt x="6" y="345"/>
                  <a:pt x="12" y="345"/>
                </a:cubicBezTo>
                <a:cubicBezTo>
                  <a:pt x="175" y="345"/>
                  <a:pt x="175" y="345"/>
                  <a:pt x="175" y="345"/>
                </a:cubicBezTo>
                <a:cubicBezTo>
                  <a:pt x="180" y="345"/>
                  <a:pt x="185" y="340"/>
                  <a:pt x="185" y="335"/>
                </a:cubicBezTo>
                <a:cubicBezTo>
                  <a:pt x="185" y="293"/>
                  <a:pt x="185" y="293"/>
                  <a:pt x="185" y="293"/>
                </a:cubicBezTo>
                <a:cubicBezTo>
                  <a:pt x="185" y="262"/>
                  <a:pt x="170" y="235"/>
                  <a:pt x="146" y="2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4" name="Freeform 72">
            <a:extLst>
              <a:ext uri="{FF2B5EF4-FFF2-40B4-BE49-F238E27FC236}">
                <a16:creationId xmlns:a16="http://schemas.microsoft.com/office/drawing/2014/main" id="{13ED9DE2-9781-6F66-D896-E94ECB28FBB4}"/>
              </a:ext>
            </a:extLst>
          </p:cNvPr>
          <p:cNvSpPr>
            <a:spLocks noEditPoints="1"/>
          </p:cNvSpPr>
          <p:nvPr/>
        </p:nvSpPr>
        <p:spPr bwMode="auto">
          <a:xfrm>
            <a:off x="6276685" y="2470579"/>
            <a:ext cx="237048" cy="259411"/>
          </a:xfrm>
          <a:custGeom>
            <a:avLst/>
            <a:gdLst>
              <a:gd name="T0" fmla="*/ 179 w 318"/>
              <a:gd name="T1" fmla="*/ 265 h 348"/>
              <a:gd name="T2" fmla="*/ 189 w 318"/>
              <a:gd name="T3" fmla="*/ 233 h 348"/>
              <a:gd name="T4" fmla="*/ 167 w 318"/>
              <a:gd name="T5" fmla="*/ 223 h 348"/>
              <a:gd name="T6" fmla="*/ 127 w 318"/>
              <a:gd name="T7" fmla="*/ 173 h 348"/>
              <a:gd name="T8" fmla="*/ 138 w 318"/>
              <a:gd name="T9" fmla="*/ 204 h 348"/>
              <a:gd name="T10" fmla="*/ 148 w 318"/>
              <a:gd name="T11" fmla="*/ 162 h 348"/>
              <a:gd name="T12" fmla="*/ 127 w 318"/>
              <a:gd name="T13" fmla="*/ 173 h 348"/>
              <a:gd name="T14" fmla="*/ 280 w 318"/>
              <a:gd name="T15" fmla="*/ 112 h 348"/>
              <a:gd name="T16" fmla="*/ 314 w 318"/>
              <a:gd name="T17" fmla="*/ 77 h 348"/>
              <a:gd name="T18" fmla="*/ 282 w 318"/>
              <a:gd name="T19" fmla="*/ 36 h 348"/>
              <a:gd name="T20" fmla="*/ 268 w 318"/>
              <a:gd name="T21" fmla="*/ 38 h 348"/>
              <a:gd name="T22" fmla="*/ 242 w 318"/>
              <a:gd name="T23" fmla="*/ 82 h 348"/>
              <a:gd name="T24" fmla="*/ 236 w 318"/>
              <a:gd name="T25" fmla="*/ 106 h 348"/>
              <a:gd name="T26" fmla="*/ 190 w 318"/>
              <a:gd name="T27" fmla="*/ 82 h 348"/>
              <a:gd name="T28" fmla="*/ 190 w 318"/>
              <a:gd name="T29" fmla="*/ 0 h 348"/>
              <a:gd name="T30" fmla="*/ 88 w 318"/>
              <a:gd name="T31" fmla="*/ 41 h 348"/>
              <a:gd name="T32" fmla="*/ 129 w 318"/>
              <a:gd name="T33" fmla="*/ 85 h 348"/>
              <a:gd name="T34" fmla="*/ 69 w 318"/>
              <a:gd name="T35" fmla="*/ 90 h 348"/>
              <a:gd name="T36" fmla="*/ 77 w 318"/>
              <a:gd name="T37" fmla="*/ 69 h 348"/>
              <a:gd name="T38" fmla="*/ 42 w 318"/>
              <a:gd name="T39" fmla="*/ 34 h 348"/>
              <a:gd name="T40" fmla="*/ 5 w 318"/>
              <a:gd name="T41" fmla="*/ 63 h 348"/>
              <a:gd name="T42" fmla="*/ 31 w 318"/>
              <a:gd name="T43" fmla="*/ 108 h 348"/>
              <a:gd name="T44" fmla="*/ 45 w 318"/>
              <a:gd name="T45" fmla="*/ 109 h 348"/>
              <a:gd name="T46" fmla="*/ 66 w 318"/>
              <a:gd name="T47" fmla="*/ 119 h 348"/>
              <a:gd name="T48" fmla="*/ 158 w 318"/>
              <a:gd name="T49" fmla="*/ 348 h 348"/>
              <a:gd name="T50" fmla="*/ 251 w 318"/>
              <a:gd name="T51" fmla="*/ 119 h 348"/>
              <a:gd name="T52" fmla="*/ 273 w 318"/>
              <a:gd name="T53" fmla="*/ 109 h 348"/>
              <a:gd name="T54" fmla="*/ 129 w 318"/>
              <a:gd name="T55" fmla="*/ 19 h 348"/>
              <a:gd name="T56" fmla="*/ 211 w 318"/>
              <a:gd name="T57" fmla="*/ 40 h 348"/>
              <a:gd name="T58" fmla="*/ 190 w 318"/>
              <a:gd name="T59" fmla="*/ 50 h 348"/>
              <a:gd name="T60" fmla="*/ 139 w 318"/>
              <a:gd name="T61" fmla="*/ 40 h 348"/>
              <a:gd name="T62" fmla="*/ 129 w 318"/>
              <a:gd name="T63" fmla="*/ 61 h 348"/>
              <a:gd name="T64" fmla="*/ 179 w 318"/>
              <a:gd name="T65" fmla="*/ 202 h 348"/>
              <a:gd name="T66" fmla="*/ 208 w 318"/>
              <a:gd name="T67" fmla="*/ 253 h 348"/>
              <a:gd name="T68" fmla="*/ 168 w 318"/>
              <a:gd name="T69" fmla="*/ 284 h 348"/>
              <a:gd name="T70" fmla="*/ 157 w 318"/>
              <a:gd name="T71" fmla="*/ 304 h 348"/>
              <a:gd name="T72" fmla="*/ 147 w 318"/>
              <a:gd name="T73" fmla="*/ 286 h 348"/>
              <a:gd name="T74" fmla="*/ 107 w 318"/>
              <a:gd name="T75" fmla="*/ 255 h 348"/>
              <a:gd name="T76" fmla="*/ 127 w 318"/>
              <a:gd name="T77" fmla="*/ 255 h 348"/>
              <a:gd name="T78" fmla="*/ 148 w 318"/>
              <a:gd name="T79" fmla="*/ 266 h 348"/>
              <a:gd name="T80" fmla="*/ 138 w 318"/>
              <a:gd name="T81" fmla="*/ 224 h 348"/>
              <a:gd name="T82" fmla="*/ 107 w 318"/>
              <a:gd name="T83" fmla="*/ 193 h 348"/>
              <a:gd name="T84" fmla="*/ 138 w 318"/>
              <a:gd name="T85" fmla="*/ 142 h 348"/>
              <a:gd name="T86" fmla="*/ 148 w 318"/>
              <a:gd name="T87" fmla="*/ 132 h 348"/>
              <a:gd name="T88" fmla="*/ 170 w 318"/>
              <a:gd name="T89" fmla="*/ 132 h 348"/>
              <a:gd name="T90" fmla="*/ 180 w 318"/>
              <a:gd name="T91" fmla="*/ 142 h 348"/>
              <a:gd name="T92" fmla="*/ 199 w 318"/>
              <a:gd name="T93" fmla="*/ 183 h 348"/>
              <a:gd name="T94" fmla="*/ 179 w 318"/>
              <a:gd name="T95" fmla="*/ 161 h 348"/>
              <a:gd name="T96" fmla="*/ 168 w 318"/>
              <a:gd name="T97" fmla="*/ 20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18" h="348">
                <a:moveTo>
                  <a:pt x="167" y="265"/>
                </a:moveTo>
                <a:cubicBezTo>
                  <a:pt x="179" y="265"/>
                  <a:pt x="179" y="265"/>
                  <a:pt x="179" y="265"/>
                </a:cubicBezTo>
                <a:cubicBezTo>
                  <a:pt x="184" y="265"/>
                  <a:pt x="189" y="260"/>
                  <a:pt x="189" y="253"/>
                </a:cubicBezTo>
                <a:cubicBezTo>
                  <a:pt x="189" y="233"/>
                  <a:pt x="189" y="233"/>
                  <a:pt x="189" y="233"/>
                </a:cubicBezTo>
                <a:cubicBezTo>
                  <a:pt x="189" y="227"/>
                  <a:pt x="184" y="223"/>
                  <a:pt x="179" y="223"/>
                </a:cubicBezTo>
                <a:cubicBezTo>
                  <a:pt x="167" y="223"/>
                  <a:pt x="167" y="223"/>
                  <a:pt x="167" y="223"/>
                </a:cubicBezTo>
                <a:lnTo>
                  <a:pt x="167" y="265"/>
                </a:lnTo>
                <a:close/>
                <a:moveTo>
                  <a:pt x="127" y="173"/>
                </a:moveTo>
                <a:cubicBezTo>
                  <a:pt x="127" y="193"/>
                  <a:pt x="127" y="193"/>
                  <a:pt x="127" y="193"/>
                </a:cubicBezTo>
                <a:cubicBezTo>
                  <a:pt x="127" y="199"/>
                  <a:pt x="132" y="204"/>
                  <a:pt x="138" y="204"/>
                </a:cubicBezTo>
                <a:cubicBezTo>
                  <a:pt x="148" y="204"/>
                  <a:pt x="148" y="204"/>
                  <a:pt x="148" y="204"/>
                </a:cubicBezTo>
                <a:cubicBezTo>
                  <a:pt x="148" y="162"/>
                  <a:pt x="148" y="162"/>
                  <a:pt x="148" y="162"/>
                </a:cubicBezTo>
                <a:cubicBezTo>
                  <a:pt x="138" y="162"/>
                  <a:pt x="138" y="162"/>
                  <a:pt x="138" y="162"/>
                </a:cubicBezTo>
                <a:cubicBezTo>
                  <a:pt x="132" y="162"/>
                  <a:pt x="127" y="167"/>
                  <a:pt x="127" y="173"/>
                </a:cubicBezTo>
                <a:close/>
                <a:moveTo>
                  <a:pt x="273" y="109"/>
                </a:moveTo>
                <a:cubicBezTo>
                  <a:pt x="275" y="111"/>
                  <a:pt x="278" y="112"/>
                  <a:pt x="280" y="112"/>
                </a:cubicBezTo>
                <a:cubicBezTo>
                  <a:pt x="283" y="112"/>
                  <a:pt x="285" y="111"/>
                  <a:pt x="287" y="108"/>
                </a:cubicBezTo>
                <a:cubicBezTo>
                  <a:pt x="314" y="77"/>
                  <a:pt x="314" y="77"/>
                  <a:pt x="314" y="77"/>
                </a:cubicBezTo>
                <a:cubicBezTo>
                  <a:pt x="318" y="72"/>
                  <a:pt x="318" y="67"/>
                  <a:pt x="313" y="63"/>
                </a:cubicBezTo>
                <a:cubicBezTo>
                  <a:pt x="282" y="36"/>
                  <a:pt x="282" y="36"/>
                  <a:pt x="282" y="36"/>
                </a:cubicBezTo>
                <a:cubicBezTo>
                  <a:pt x="279" y="35"/>
                  <a:pt x="277" y="34"/>
                  <a:pt x="275" y="34"/>
                </a:cubicBezTo>
                <a:cubicBezTo>
                  <a:pt x="272" y="34"/>
                  <a:pt x="270" y="35"/>
                  <a:pt x="268" y="38"/>
                </a:cubicBezTo>
                <a:cubicBezTo>
                  <a:pt x="241" y="69"/>
                  <a:pt x="241" y="69"/>
                  <a:pt x="241" y="69"/>
                </a:cubicBezTo>
                <a:cubicBezTo>
                  <a:pt x="237" y="73"/>
                  <a:pt x="237" y="80"/>
                  <a:pt x="242" y="82"/>
                </a:cubicBezTo>
                <a:cubicBezTo>
                  <a:pt x="250" y="90"/>
                  <a:pt x="250" y="90"/>
                  <a:pt x="250" y="90"/>
                </a:cubicBezTo>
                <a:cubicBezTo>
                  <a:pt x="236" y="106"/>
                  <a:pt x="236" y="106"/>
                  <a:pt x="236" y="106"/>
                </a:cubicBezTo>
                <a:cubicBezTo>
                  <a:pt x="222" y="95"/>
                  <a:pt x="207" y="89"/>
                  <a:pt x="190" y="85"/>
                </a:cubicBezTo>
                <a:cubicBezTo>
                  <a:pt x="190" y="82"/>
                  <a:pt x="190" y="82"/>
                  <a:pt x="190" y="82"/>
                </a:cubicBezTo>
                <a:cubicBezTo>
                  <a:pt x="212" y="82"/>
                  <a:pt x="231" y="63"/>
                  <a:pt x="231" y="41"/>
                </a:cubicBezTo>
                <a:cubicBezTo>
                  <a:pt x="231" y="19"/>
                  <a:pt x="212" y="0"/>
                  <a:pt x="190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07" y="0"/>
                  <a:pt x="88" y="19"/>
                  <a:pt x="88" y="41"/>
                </a:cubicBezTo>
                <a:cubicBezTo>
                  <a:pt x="88" y="63"/>
                  <a:pt x="107" y="82"/>
                  <a:pt x="129" y="82"/>
                </a:cubicBezTo>
                <a:cubicBezTo>
                  <a:pt x="129" y="85"/>
                  <a:pt x="129" y="85"/>
                  <a:pt x="129" y="85"/>
                </a:cubicBezTo>
                <a:cubicBezTo>
                  <a:pt x="111" y="89"/>
                  <a:pt x="96" y="96"/>
                  <a:pt x="82" y="106"/>
                </a:cubicBezTo>
                <a:cubicBezTo>
                  <a:pt x="69" y="90"/>
                  <a:pt x="69" y="90"/>
                  <a:pt x="69" y="90"/>
                </a:cubicBezTo>
                <a:cubicBezTo>
                  <a:pt x="76" y="82"/>
                  <a:pt x="76" y="82"/>
                  <a:pt x="76" y="82"/>
                </a:cubicBezTo>
                <a:cubicBezTo>
                  <a:pt x="80" y="80"/>
                  <a:pt x="80" y="72"/>
                  <a:pt x="77" y="69"/>
                </a:cubicBezTo>
                <a:cubicBezTo>
                  <a:pt x="50" y="38"/>
                  <a:pt x="50" y="38"/>
                  <a:pt x="50" y="38"/>
                </a:cubicBezTo>
                <a:cubicBezTo>
                  <a:pt x="48" y="35"/>
                  <a:pt x="45" y="34"/>
                  <a:pt x="42" y="34"/>
                </a:cubicBezTo>
                <a:cubicBezTo>
                  <a:pt x="40" y="34"/>
                  <a:pt x="38" y="35"/>
                  <a:pt x="36" y="36"/>
                </a:cubicBezTo>
                <a:cubicBezTo>
                  <a:pt x="5" y="63"/>
                  <a:pt x="5" y="63"/>
                  <a:pt x="5" y="63"/>
                </a:cubicBezTo>
                <a:cubicBezTo>
                  <a:pt x="0" y="67"/>
                  <a:pt x="0" y="73"/>
                  <a:pt x="4" y="77"/>
                </a:cubicBezTo>
                <a:cubicBezTo>
                  <a:pt x="31" y="108"/>
                  <a:pt x="31" y="108"/>
                  <a:pt x="31" y="108"/>
                </a:cubicBezTo>
                <a:cubicBezTo>
                  <a:pt x="32" y="111"/>
                  <a:pt x="35" y="112"/>
                  <a:pt x="38" y="112"/>
                </a:cubicBezTo>
                <a:cubicBezTo>
                  <a:pt x="40" y="112"/>
                  <a:pt x="43" y="111"/>
                  <a:pt x="45" y="109"/>
                </a:cubicBezTo>
                <a:cubicBezTo>
                  <a:pt x="52" y="103"/>
                  <a:pt x="52" y="103"/>
                  <a:pt x="52" y="103"/>
                </a:cubicBezTo>
                <a:cubicBezTo>
                  <a:pt x="66" y="119"/>
                  <a:pt x="66" y="119"/>
                  <a:pt x="66" y="119"/>
                </a:cubicBezTo>
                <a:cubicBezTo>
                  <a:pt x="42" y="143"/>
                  <a:pt x="27" y="176"/>
                  <a:pt x="27" y="213"/>
                </a:cubicBezTo>
                <a:cubicBezTo>
                  <a:pt x="27" y="287"/>
                  <a:pt x="86" y="348"/>
                  <a:pt x="158" y="348"/>
                </a:cubicBezTo>
                <a:cubicBezTo>
                  <a:pt x="232" y="348"/>
                  <a:pt x="291" y="288"/>
                  <a:pt x="291" y="213"/>
                </a:cubicBezTo>
                <a:cubicBezTo>
                  <a:pt x="291" y="176"/>
                  <a:pt x="276" y="143"/>
                  <a:pt x="251" y="119"/>
                </a:cubicBezTo>
                <a:cubicBezTo>
                  <a:pt x="265" y="103"/>
                  <a:pt x="265" y="103"/>
                  <a:pt x="265" y="103"/>
                </a:cubicBezTo>
                <a:lnTo>
                  <a:pt x="273" y="109"/>
                </a:lnTo>
                <a:close/>
                <a:moveTo>
                  <a:pt x="107" y="40"/>
                </a:moveTo>
                <a:cubicBezTo>
                  <a:pt x="107" y="29"/>
                  <a:pt x="117" y="19"/>
                  <a:pt x="129" y="19"/>
                </a:cubicBezTo>
                <a:cubicBezTo>
                  <a:pt x="190" y="19"/>
                  <a:pt x="190" y="19"/>
                  <a:pt x="190" y="19"/>
                </a:cubicBezTo>
                <a:cubicBezTo>
                  <a:pt x="202" y="19"/>
                  <a:pt x="211" y="29"/>
                  <a:pt x="211" y="40"/>
                </a:cubicBezTo>
                <a:cubicBezTo>
                  <a:pt x="211" y="52"/>
                  <a:pt x="202" y="61"/>
                  <a:pt x="190" y="61"/>
                </a:cubicBezTo>
                <a:cubicBezTo>
                  <a:pt x="190" y="50"/>
                  <a:pt x="190" y="50"/>
                  <a:pt x="190" y="50"/>
                </a:cubicBezTo>
                <a:cubicBezTo>
                  <a:pt x="190" y="44"/>
                  <a:pt x="185" y="40"/>
                  <a:pt x="180" y="40"/>
                </a:cubicBezTo>
                <a:cubicBezTo>
                  <a:pt x="139" y="40"/>
                  <a:pt x="139" y="40"/>
                  <a:pt x="139" y="40"/>
                </a:cubicBezTo>
                <a:cubicBezTo>
                  <a:pt x="133" y="40"/>
                  <a:pt x="129" y="44"/>
                  <a:pt x="129" y="50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17" y="59"/>
                  <a:pt x="107" y="50"/>
                  <a:pt x="107" y="40"/>
                </a:cubicBezTo>
                <a:close/>
                <a:moveTo>
                  <a:pt x="179" y="202"/>
                </a:moveTo>
                <a:cubicBezTo>
                  <a:pt x="195" y="202"/>
                  <a:pt x="208" y="216"/>
                  <a:pt x="208" y="233"/>
                </a:cubicBezTo>
                <a:cubicBezTo>
                  <a:pt x="208" y="253"/>
                  <a:pt x="208" y="253"/>
                  <a:pt x="208" y="253"/>
                </a:cubicBezTo>
                <a:cubicBezTo>
                  <a:pt x="208" y="271"/>
                  <a:pt x="194" y="284"/>
                  <a:pt x="179" y="284"/>
                </a:cubicBezTo>
                <a:cubicBezTo>
                  <a:pt x="168" y="284"/>
                  <a:pt x="168" y="284"/>
                  <a:pt x="168" y="284"/>
                </a:cubicBezTo>
                <a:cubicBezTo>
                  <a:pt x="168" y="294"/>
                  <a:pt x="168" y="294"/>
                  <a:pt x="168" y="294"/>
                </a:cubicBezTo>
                <a:cubicBezTo>
                  <a:pt x="168" y="300"/>
                  <a:pt x="163" y="304"/>
                  <a:pt x="157" y="304"/>
                </a:cubicBezTo>
                <a:cubicBezTo>
                  <a:pt x="152" y="304"/>
                  <a:pt x="147" y="300"/>
                  <a:pt x="147" y="294"/>
                </a:cubicBezTo>
                <a:cubicBezTo>
                  <a:pt x="147" y="286"/>
                  <a:pt x="147" y="286"/>
                  <a:pt x="147" y="286"/>
                </a:cubicBezTo>
                <a:cubicBezTo>
                  <a:pt x="136" y="286"/>
                  <a:pt x="136" y="286"/>
                  <a:pt x="136" y="286"/>
                </a:cubicBezTo>
                <a:cubicBezTo>
                  <a:pt x="119" y="286"/>
                  <a:pt x="107" y="272"/>
                  <a:pt x="107" y="255"/>
                </a:cubicBezTo>
                <a:cubicBezTo>
                  <a:pt x="107" y="250"/>
                  <a:pt x="111" y="245"/>
                  <a:pt x="117" y="245"/>
                </a:cubicBezTo>
                <a:cubicBezTo>
                  <a:pt x="122" y="245"/>
                  <a:pt x="127" y="250"/>
                  <a:pt x="127" y="255"/>
                </a:cubicBezTo>
                <a:cubicBezTo>
                  <a:pt x="127" y="262"/>
                  <a:pt x="132" y="266"/>
                  <a:pt x="138" y="266"/>
                </a:cubicBezTo>
                <a:cubicBezTo>
                  <a:pt x="148" y="266"/>
                  <a:pt x="148" y="266"/>
                  <a:pt x="148" y="266"/>
                </a:cubicBezTo>
                <a:cubicBezTo>
                  <a:pt x="148" y="224"/>
                  <a:pt x="148" y="224"/>
                  <a:pt x="148" y="224"/>
                </a:cubicBezTo>
                <a:cubicBezTo>
                  <a:pt x="138" y="224"/>
                  <a:pt x="138" y="224"/>
                  <a:pt x="138" y="224"/>
                </a:cubicBezTo>
                <a:cubicBezTo>
                  <a:pt x="138" y="224"/>
                  <a:pt x="138" y="224"/>
                  <a:pt x="138" y="224"/>
                </a:cubicBezTo>
                <a:cubicBezTo>
                  <a:pt x="120" y="224"/>
                  <a:pt x="107" y="210"/>
                  <a:pt x="107" y="193"/>
                </a:cubicBezTo>
                <a:cubicBezTo>
                  <a:pt x="107" y="172"/>
                  <a:pt x="107" y="172"/>
                  <a:pt x="107" y="172"/>
                </a:cubicBezTo>
                <a:cubicBezTo>
                  <a:pt x="107" y="155"/>
                  <a:pt x="121" y="142"/>
                  <a:pt x="13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32"/>
                  <a:pt x="148" y="132"/>
                  <a:pt x="148" y="132"/>
                </a:cubicBezTo>
                <a:cubicBezTo>
                  <a:pt x="148" y="126"/>
                  <a:pt x="153" y="121"/>
                  <a:pt x="158" y="121"/>
                </a:cubicBezTo>
                <a:cubicBezTo>
                  <a:pt x="165" y="121"/>
                  <a:pt x="170" y="126"/>
                  <a:pt x="170" y="132"/>
                </a:cubicBezTo>
                <a:cubicBezTo>
                  <a:pt x="170" y="142"/>
                  <a:pt x="170" y="142"/>
                  <a:pt x="170" y="142"/>
                </a:cubicBezTo>
                <a:cubicBezTo>
                  <a:pt x="180" y="142"/>
                  <a:pt x="180" y="142"/>
                  <a:pt x="180" y="142"/>
                </a:cubicBezTo>
                <a:cubicBezTo>
                  <a:pt x="197" y="142"/>
                  <a:pt x="209" y="156"/>
                  <a:pt x="209" y="172"/>
                </a:cubicBezTo>
                <a:cubicBezTo>
                  <a:pt x="209" y="178"/>
                  <a:pt x="205" y="183"/>
                  <a:pt x="199" y="183"/>
                </a:cubicBezTo>
                <a:cubicBezTo>
                  <a:pt x="194" y="183"/>
                  <a:pt x="189" y="178"/>
                  <a:pt x="189" y="172"/>
                </a:cubicBezTo>
                <a:cubicBezTo>
                  <a:pt x="189" y="166"/>
                  <a:pt x="184" y="161"/>
                  <a:pt x="179" y="161"/>
                </a:cubicBezTo>
                <a:cubicBezTo>
                  <a:pt x="168" y="161"/>
                  <a:pt x="168" y="161"/>
                  <a:pt x="168" y="161"/>
                </a:cubicBezTo>
                <a:cubicBezTo>
                  <a:pt x="168" y="202"/>
                  <a:pt x="168" y="202"/>
                  <a:pt x="168" y="202"/>
                </a:cubicBezTo>
                <a:lnTo>
                  <a:pt x="179" y="20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5" name="Freeform 73">
            <a:extLst>
              <a:ext uri="{FF2B5EF4-FFF2-40B4-BE49-F238E27FC236}">
                <a16:creationId xmlns:a16="http://schemas.microsoft.com/office/drawing/2014/main" id="{DD0656C4-3B23-C57A-5525-A0ED9DB5808D}"/>
              </a:ext>
            </a:extLst>
          </p:cNvPr>
          <p:cNvSpPr>
            <a:spLocks noEditPoints="1"/>
          </p:cNvSpPr>
          <p:nvPr/>
        </p:nvSpPr>
        <p:spPr bwMode="auto">
          <a:xfrm>
            <a:off x="6266249" y="1924175"/>
            <a:ext cx="257920" cy="259411"/>
          </a:xfrm>
          <a:custGeom>
            <a:avLst/>
            <a:gdLst>
              <a:gd name="T0" fmla="*/ 173 w 346"/>
              <a:gd name="T1" fmla="*/ 225 h 348"/>
              <a:gd name="T2" fmla="*/ 194 w 346"/>
              <a:gd name="T3" fmla="*/ 203 h 348"/>
              <a:gd name="T4" fmla="*/ 173 w 346"/>
              <a:gd name="T5" fmla="*/ 183 h 348"/>
              <a:gd name="T6" fmla="*/ 152 w 346"/>
              <a:gd name="T7" fmla="*/ 203 h 348"/>
              <a:gd name="T8" fmla="*/ 173 w 346"/>
              <a:gd name="T9" fmla="*/ 225 h 348"/>
              <a:gd name="T10" fmla="*/ 173 w 346"/>
              <a:gd name="T11" fmla="*/ 246 h 348"/>
              <a:gd name="T12" fmla="*/ 133 w 346"/>
              <a:gd name="T13" fmla="*/ 286 h 348"/>
              <a:gd name="T14" fmla="*/ 215 w 346"/>
              <a:gd name="T15" fmla="*/ 286 h 348"/>
              <a:gd name="T16" fmla="*/ 173 w 346"/>
              <a:gd name="T17" fmla="*/ 246 h 348"/>
              <a:gd name="T18" fmla="*/ 81 w 346"/>
              <a:gd name="T19" fmla="*/ 338 h 348"/>
              <a:gd name="T20" fmla="*/ 92 w 346"/>
              <a:gd name="T21" fmla="*/ 348 h 348"/>
              <a:gd name="T22" fmla="*/ 256 w 346"/>
              <a:gd name="T23" fmla="*/ 348 h 348"/>
              <a:gd name="T24" fmla="*/ 266 w 346"/>
              <a:gd name="T25" fmla="*/ 338 h 348"/>
              <a:gd name="T26" fmla="*/ 266 w 346"/>
              <a:gd name="T27" fmla="*/ 143 h 348"/>
              <a:gd name="T28" fmla="*/ 81 w 346"/>
              <a:gd name="T29" fmla="*/ 143 h 348"/>
              <a:gd name="T30" fmla="*/ 81 w 346"/>
              <a:gd name="T31" fmla="*/ 338 h 348"/>
              <a:gd name="T32" fmla="*/ 109 w 346"/>
              <a:gd name="T33" fmla="*/ 286 h 348"/>
              <a:gd name="T34" fmla="*/ 112 w 346"/>
              <a:gd name="T35" fmla="*/ 286 h 348"/>
              <a:gd name="T36" fmla="*/ 143 w 346"/>
              <a:gd name="T37" fmla="*/ 232 h 348"/>
              <a:gd name="T38" fmla="*/ 131 w 346"/>
              <a:gd name="T39" fmla="*/ 204 h 348"/>
              <a:gd name="T40" fmla="*/ 172 w 346"/>
              <a:gd name="T41" fmla="*/ 164 h 348"/>
              <a:gd name="T42" fmla="*/ 214 w 346"/>
              <a:gd name="T43" fmla="*/ 204 h 348"/>
              <a:gd name="T44" fmla="*/ 202 w 346"/>
              <a:gd name="T45" fmla="*/ 232 h 348"/>
              <a:gd name="T46" fmla="*/ 233 w 346"/>
              <a:gd name="T47" fmla="*/ 286 h 348"/>
              <a:gd name="T48" fmla="*/ 233 w 346"/>
              <a:gd name="T49" fmla="*/ 296 h 348"/>
              <a:gd name="T50" fmla="*/ 223 w 346"/>
              <a:gd name="T51" fmla="*/ 306 h 348"/>
              <a:gd name="T52" fmla="*/ 119 w 346"/>
              <a:gd name="T53" fmla="*/ 306 h 348"/>
              <a:gd name="T54" fmla="*/ 109 w 346"/>
              <a:gd name="T55" fmla="*/ 296 h 348"/>
              <a:gd name="T56" fmla="*/ 109 w 346"/>
              <a:gd name="T57" fmla="*/ 286 h 348"/>
              <a:gd name="T58" fmla="*/ 286 w 346"/>
              <a:gd name="T59" fmla="*/ 10 h 348"/>
              <a:gd name="T60" fmla="*/ 287 w 346"/>
              <a:gd name="T61" fmla="*/ 10 h 348"/>
              <a:gd name="T62" fmla="*/ 276 w 346"/>
              <a:gd name="T63" fmla="*/ 0 h 348"/>
              <a:gd name="T64" fmla="*/ 71 w 346"/>
              <a:gd name="T65" fmla="*/ 0 h 348"/>
              <a:gd name="T66" fmla="*/ 61 w 346"/>
              <a:gd name="T67" fmla="*/ 10 h 348"/>
              <a:gd name="T68" fmla="*/ 61 w 346"/>
              <a:gd name="T69" fmla="*/ 42 h 348"/>
              <a:gd name="T70" fmla="*/ 286 w 346"/>
              <a:gd name="T71" fmla="*/ 42 h 348"/>
              <a:gd name="T72" fmla="*/ 286 w 346"/>
              <a:gd name="T73" fmla="*/ 10 h 348"/>
              <a:gd name="T74" fmla="*/ 316 w 346"/>
              <a:gd name="T75" fmla="*/ 63 h 348"/>
              <a:gd name="T76" fmla="*/ 30 w 346"/>
              <a:gd name="T77" fmla="*/ 63 h 348"/>
              <a:gd name="T78" fmla="*/ 0 w 346"/>
              <a:gd name="T79" fmla="*/ 92 h 348"/>
              <a:gd name="T80" fmla="*/ 0 w 346"/>
              <a:gd name="T81" fmla="*/ 194 h 348"/>
              <a:gd name="T82" fmla="*/ 30 w 346"/>
              <a:gd name="T83" fmla="*/ 225 h 348"/>
              <a:gd name="T84" fmla="*/ 62 w 346"/>
              <a:gd name="T85" fmla="*/ 225 h 348"/>
              <a:gd name="T86" fmla="*/ 62 w 346"/>
              <a:gd name="T87" fmla="*/ 133 h 348"/>
              <a:gd name="T88" fmla="*/ 72 w 346"/>
              <a:gd name="T89" fmla="*/ 123 h 348"/>
              <a:gd name="T90" fmla="*/ 276 w 346"/>
              <a:gd name="T91" fmla="*/ 123 h 348"/>
              <a:gd name="T92" fmla="*/ 286 w 346"/>
              <a:gd name="T93" fmla="*/ 133 h 348"/>
              <a:gd name="T94" fmla="*/ 286 w 346"/>
              <a:gd name="T95" fmla="*/ 225 h 348"/>
              <a:gd name="T96" fmla="*/ 316 w 346"/>
              <a:gd name="T97" fmla="*/ 225 h 348"/>
              <a:gd name="T98" fmla="*/ 346 w 346"/>
              <a:gd name="T99" fmla="*/ 194 h 348"/>
              <a:gd name="T100" fmla="*/ 346 w 346"/>
              <a:gd name="T101" fmla="*/ 92 h 348"/>
              <a:gd name="T102" fmla="*/ 316 w 346"/>
              <a:gd name="T103" fmla="*/ 63 h 348"/>
              <a:gd name="T104" fmla="*/ 295 w 346"/>
              <a:gd name="T105" fmla="*/ 102 h 348"/>
              <a:gd name="T106" fmla="*/ 285 w 346"/>
              <a:gd name="T107" fmla="*/ 92 h 348"/>
              <a:gd name="T108" fmla="*/ 295 w 346"/>
              <a:gd name="T109" fmla="*/ 82 h 348"/>
              <a:gd name="T110" fmla="*/ 306 w 346"/>
              <a:gd name="T111" fmla="*/ 92 h 348"/>
              <a:gd name="T112" fmla="*/ 295 w 346"/>
              <a:gd name="T113" fmla="*/ 10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46" h="348">
                <a:moveTo>
                  <a:pt x="173" y="225"/>
                </a:moveTo>
                <a:cubicBezTo>
                  <a:pt x="184" y="225"/>
                  <a:pt x="194" y="215"/>
                  <a:pt x="194" y="203"/>
                </a:cubicBezTo>
                <a:cubicBezTo>
                  <a:pt x="194" y="192"/>
                  <a:pt x="184" y="183"/>
                  <a:pt x="173" y="183"/>
                </a:cubicBezTo>
                <a:cubicBezTo>
                  <a:pt x="161" y="183"/>
                  <a:pt x="152" y="192"/>
                  <a:pt x="152" y="203"/>
                </a:cubicBezTo>
                <a:cubicBezTo>
                  <a:pt x="154" y="215"/>
                  <a:pt x="161" y="225"/>
                  <a:pt x="173" y="225"/>
                </a:cubicBezTo>
                <a:close/>
                <a:moveTo>
                  <a:pt x="173" y="246"/>
                </a:moveTo>
                <a:cubicBezTo>
                  <a:pt x="151" y="246"/>
                  <a:pt x="133" y="264"/>
                  <a:pt x="133" y="286"/>
                </a:cubicBezTo>
                <a:cubicBezTo>
                  <a:pt x="215" y="286"/>
                  <a:pt x="215" y="286"/>
                  <a:pt x="215" y="286"/>
                </a:cubicBezTo>
                <a:cubicBezTo>
                  <a:pt x="215" y="264"/>
                  <a:pt x="196" y="246"/>
                  <a:pt x="173" y="246"/>
                </a:cubicBezTo>
                <a:close/>
                <a:moveTo>
                  <a:pt x="81" y="338"/>
                </a:moveTo>
                <a:cubicBezTo>
                  <a:pt x="81" y="344"/>
                  <a:pt x="86" y="348"/>
                  <a:pt x="92" y="348"/>
                </a:cubicBezTo>
                <a:cubicBezTo>
                  <a:pt x="256" y="348"/>
                  <a:pt x="256" y="348"/>
                  <a:pt x="256" y="348"/>
                </a:cubicBezTo>
                <a:cubicBezTo>
                  <a:pt x="261" y="348"/>
                  <a:pt x="266" y="344"/>
                  <a:pt x="266" y="338"/>
                </a:cubicBezTo>
                <a:cubicBezTo>
                  <a:pt x="266" y="143"/>
                  <a:pt x="266" y="143"/>
                  <a:pt x="266" y="143"/>
                </a:cubicBezTo>
                <a:cubicBezTo>
                  <a:pt x="81" y="143"/>
                  <a:pt x="81" y="143"/>
                  <a:pt x="81" y="143"/>
                </a:cubicBezTo>
                <a:lnTo>
                  <a:pt x="81" y="338"/>
                </a:lnTo>
                <a:close/>
                <a:moveTo>
                  <a:pt x="109" y="286"/>
                </a:moveTo>
                <a:cubicBezTo>
                  <a:pt x="112" y="286"/>
                  <a:pt x="112" y="286"/>
                  <a:pt x="112" y="286"/>
                </a:cubicBezTo>
                <a:cubicBezTo>
                  <a:pt x="112" y="263"/>
                  <a:pt x="124" y="243"/>
                  <a:pt x="143" y="232"/>
                </a:cubicBezTo>
                <a:cubicBezTo>
                  <a:pt x="136" y="226"/>
                  <a:pt x="131" y="215"/>
                  <a:pt x="131" y="204"/>
                </a:cubicBezTo>
                <a:cubicBezTo>
                  <a:pt x="131" y="183"/>
                  <a:pt x="150" y="164"/>
                  <a:pt x="172" y="164"/>
                </a:cubicBezTo>
                <a:cubicBezTo>
                  <a:pt x="194" y="164"/>
                  <a:pt x="214" y="183"/>
                  <a:pt x="214" y="204"/>
                </a:cubicBezTo>
                <a:cubicBezTo>
                  <a:pt x="214" y="215"/>
                  <a:pt x="209" y="226"/>
                  <a:pt x="202" y="232"/>
                </a:cubicBezTo>
                <a:cubicBezTo>
                  <a:pt x="220" y="242"/>
                  <a:pt x="233" y="263"/>
                  <a:pt x="233" y="286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302"/>
                  <a:pt x="229" y="306"/>
                  <a:pt x="223" y="306"/>
                </a:cubicBezTo>
                <a:cubicBezTo>
                  <a:pt x="119" y="306"/>
                  <a:pt x="119" y="306"/>
                  <a:pt x="119" y="306"/>
                </a:cubicBezTo>
                <a:cubicBezTo>
                  <a:pt x="114" y="306"/>
                  <a:pt x="109" y="302"/>
                  <a:pt x="109" y="296"/>
                </a:cubicBezTo>
                <a:lnTo>
                  <a:pt x="109" y="286"/>
                </a:lnTo>
                <a:close/>
                <a:moveTo>
                  <a:pt x="286" y="10"/>
                </a:moveTo>
                <a:cubicBezTo>
                  <a:pt x="287" y="10"/>
                  <a:pt x="287" y="10"/>
                  <a:pt x="287" y="10"/>
                </a:cubicBezTo>
                <a:cubicBezTo>
                  <a:pt x="287" y="5"/>
                  <a:pt x="282" y="0"/>
                  <a:pt x="276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5" y="0"/>
                  <a:pt x="61" y="5"/>
                  <a:pt x="61" y="10"/>
                </a:cubicBezTo>
                <a:cubicBezTo>
                  <a:pt x="61" y="42"/>
                  <a:pt x="61" y="42"/>
                  <a:pt x="61" y="42"/>
                </a:cubicBezTo>
                <a:cubicBezTo>
                  <a:pt x="286" y="42"/>
                  <a:pt x="286" y="42"/>
                  <a:pt x="286" y="42"/>
                </a:cubicBezTo>
                <a:lnTo>
                  <a:pt x="286" y="10"/>
                </a:lnTo>
                <a:close/>
                <a:moveTo>
                  <a:pt x="316" y="63"/>
                </a:moveTo>
                <a:cubicBezTo>
                  <a:pt x="30" y="63"/>
                  <a:pt x="30" y="63"/>
                  <a:pt x="30" y="63"/>
                </a:cubicBezTo>
                <a:cubicBezTo>
                  <a:pt x="13" y="63"/>
                  <a:pt x="0" y="76"/>
                  <a:pt x="0" y="92"/>
                </a:cubicBezTo>
                <a:cubicBezTo>
                  <a:pt x="0" y="194"/>
                  <a:pt x="0" y="194"/>
                  <a:pt x="0" y="194"/>
                </a:cubicBezTo>
                <a:cubicBezTo>
                  <a:pt x="0" y="212"/>
                  <a:pt x="13" y="225"/>
                  <a:pt x="30" y="225"/>
                </a:cubicBezTo>
                <a:cubicBezTo>
                  <a:pt x="62" y="225"/>
                  <a:pt x="62" y="225"/>
                  <a:pt x="62" y="225"/>
                </a:cubicBezTo>
                <a:cubicBezTo>
                  <a:pt x="62" y="133"/>
                  <a:pt x="62" y="133"/>
                  <a:pt x="62" y="133"/>
                </a:cubicBezTo>
                <a:cubicBezTo>
                  <a:pt x="62" y="127"/>
                  <a:pt x="66" y="123"/>
                  <a:pt x="72" y="123"/>
                </a:cubicBezTo>
                <a:cubicBezTo>
                  <a:pt x="276" y="123"/>
                  <a:pt x="276" y="123"/>
                  <a:pt x="276" y="123"/>
                </a:cubicBezTo>
                <a:cubicBezTo>
                  <a:pt x="281" y="123"/>
                  <a:pt x="286" y="127"/>
                  <a:pt x="286" y="133"/>
                </a:cubicBezTo>
                <a:cubicBezTo>
                  <a:pt x="286" y="225"/>
                  <a:pt x="286" y="225"/>
                  <a:pt x="286" y="225"/>
                </a:cubicBezTo>
                <a:cubicBezTo>
                  <a:pt x="316" y="225"/>
                  <a:pt x="316" y="225"/>
                  <a:pt x="316" y="225"/>
                </a:cubicBezTo>
                <a:cubicBezTo>
                  <a:pt x="334" y="225"/>
                  <a:pt x="346" y="211"/>
                  <a:pt x="346" y="194"/>
                </a:cubicBezTo>
                <a:cubicBezTo>
                  <a:pt x="346" y="92"/>
                  <a:pt x="346" y="92"/>
                  <a:pt x="346" y="92"/>
                </a:cubicBezTo>
                <a:cubicBezTo>
                  <a:pt x="346" y="75"/>
                  <a:pt x="332" y="63"/>
                  <a:pt x="316" y="63"/>
                </a:cubicBezTo>
                <a:close/>
                <a:moveTo>
                  <a:pt x="295" y="102"/>
                </a:moveTo>
                <a:cubicBezTo>
                  <a:pt x="290" y="102"/>
                  <a:pt x="285" y="98"/>
                  <a:pt x="285" y="92"/>
                </a:cubicBezTo>
                <a:cubicBezTo>
                  <a:pt x="286" y="87"/>
                  <a:pt x="290" y="82"/>
                  <a:pt x="295" y="82"/>
                </a:cubicBezTo>
                <a:cubicBezTo>
                  <a:pt x="302" y="82"/>
                  <a:pt x="306" y="87"/>
                  <a:pt x="306" y="92"/>
                </a:cubicBezTo>
                <a:cubicBezTo>
                  <a:pt x="306" y="98"/>
                  <a:pt x="302" y="102"/>
                  <a:pt x="295" y="10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6" name="Freeform 74">
            <a:extLst>
              <a:ext uri="{FF2B5EF4-FFF2-40B4-BE49-F238E27FC236}">
                <a16:creationId xmlns:a16="http://schemas.microsoft.com/office/drawing/2014/main" id="{41A0078B-85F4-C590-092C-53D56C996BA1}"/>
              </a:ext>
            </a:extLst>
          </p:cNvPr>
          <p:cNvSpPr>
            <a:spLocks noEditPoints="1"/>
          </p:cNvSpPr>
          <p:nvPr/>
        </p:nvSpPr>
        <p:spPr bwMode="auto">
          <a:xfrm>
            <a:off x="6310975" y="3562268"/>
            <a:ext cx="168468" cy="259411"/>
          </a:xfrm>
          <a:custGeom>
            <a:avLst/>
            <a:gdLst>
              <a:gd name="T0" fmla="*/ 53 w 226"/>
              <a:gd name="T1" fmla="*/ 143 h 348"/>
              <a:gd name="T2" fmla="*/ 175 w 226"/>
              <a:gd name="T3" fmla="*/ 143 h 348"/>
              <a:gd name="T4" fmla="*/ 186 w 226"/>
              <a:gd name="T5" fmla="*/ 133 h 348"/>
              <a:gd name="T6" fmla="*/ 175 w 226"/>
              <a:gd name="T7" fmla="*/ 122 h 348"/>
              <a:gd name="T8" fmla="*/ 169 w 226"/>
              <a:gd name="T9" fmla="*/ 122 h 348"/>
              <a:gd name="T10" fmla="*/ 177 w 226"/>
              <a:gd name="T11" fmla="*/ 102 h 348"/>
              <a:gd name="T12" fmla="*/ 148 w 226"/>
              <a:gd name="T13" fmla="*/ 61 h 348"/>
              <a:gd name="T14" fmla="*/ 82 w 226"/>
              <a:gd name="T15" fmla="*/ 61 h 348"/>
              <a:gd name="T16" fmla="*/ 53 w 226"/>
              <a:gd name="T17" fmla="*/ 102 h 348"/>
              <a:gd name="T18" fmla="*/ 61 w 226"/>
              <a:gd name="T19" fmla="*/ 122 h 348"/>
              <a:gd name="T20" fmla="*/ 54 w 226"/>
              <a:gd name="T21" fmla="*/ 122 h 348"/>
              <a:gd name="T22" fmla="*/ 43 w 226"/>
              <a:gd name="T23" fmla="*/ 133 h 348"/>
              <a:gd name="T24" fmla="*/ 53 w 226"/>
              <a:gd name="T25" fmla="*/ 143 h 348"/>
              <a:gd name="T26" fmla="*/ 206 w 226"/>
              <a:gd name="T27" fmla="*/ 307 h 348"/>
              <a:gd name="T28" fmla="*/ 206 w 226"/>
              <a:gd name="T29" fmla="*/ 286 h 348"/>
              <a:gd name="T30" fmla="*/ 184 w 226"/>
              <a:gd name="T31" fmla="*/ 265 h 348"/>
              <a:gd name="T32" fmla="*/ 41 w 226"/>
              <a:gd name="T33" fmla="*/ 265 h 348"/>
              <a:gd name="T34" fmla="*/ 21 w 226"/>
              <a:gd name="T35" fmla="*/ 286 h 348"/>
              <a:gd name="T36" fmla="*/ 21 w 226"/>
              <a:gd name="T37" fmla="*/ 307 h 348"/>
              <a:gd name="T38" fmla="*/ 0 w 226"/>
              <a:gd name="T39" fmla="*/ 328 h 348"/>
              <a:gd name="T40" fmla="*/ 0 w 226"/>
              <a:gd name="T41" fmla="*/ 338 h 348"/>
              <a:gd name="T42" fmla="*/ 11 w 226"/>
              <a:gd name="T43" fmla="*/ 348 h 348"/>
              <a:gd name="T44" fmla="*/ 215 w 226"/>
              <a:gd name="T45" fmla="*/ 348 h 348"/>
              <a:gd name="T46" fmla="*/ 226 w 226"/>
              <a:gd name="T47" fmla="*/ 338 h 348"/>
              <a:gd name="T48" fmla="*/ 226 w 226"/>
              <a:gd name="T49" fmla="*/ 328 h 348"/>
              <a:gd name="T50" fmla="*/ 206 w 226"/>
              <a:gd name="T51" fmla="*/ 307 h 348"/>
              <a:gd name="T52" fmla="*/ 125 w 226"/>
              <a:gd name="T53" fmla="*/ 22 h 348"/>
              <a:gd name="T54" fmla="*/ 125 w 226"/>
              <a:gd name="T55" fmla="*/ 11 h 348"/>
              <a:gd name="T56" fmla="*/ 114 w 226"/>
              <a:gd name="T57" fmla="*/ 0 h 348"/>
              <a:gd name="T58" fmla="*/ 104 w 226"/>
              <a:gd name="T59" fmla="*/ 11 h 348"/>
              <a:gd name="T60" fmla="*/ 104 w 226"/>
              <a:gd name="T61" fmla="*/ 22 h 348"/>
              <a:gd name="T62" fmla="*/ 74 w 226"/>
              <a:gd name="T63" fmla="*/ 42 h 348"/>
              <a:gd name="T64" fmla="*/ 155 w 226"/>
              <a:gd name="T65" fmla="*/ 42 h 348"/>
              <a:gd name="T66" fmla="*/ 125 w 226"/>
              <a:gd name="T67" fmla="*/ 22 h 348"/>
              <a:gd name="T68" fmla="*/ 170 w 226"/>
              <a:gd name="T69" fmla="*/ 164 h 348"/>
              <a:gd name="T70" fmla="*/ 57 w 226"/>
              <a:gd name="T71" fmla="*/ 164 h 348"/>
              <a:gd name="T72" fmla="*/ 43 w 226"/>
              <a:gd name="T73" fmla="*/ 246 h 348"/>
              <a:gd name="T74" fmla="*/ 184 w 226"/>
              <a:gd name="T75" fmla="*/ 246 h 348"/>
              <a:gd name="T76" fmla="*/ 170 w 226"/>
              <a:gd name="T77" fmla="*/ 16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26" h="348">
                <a:moveTo>
                  <a:pt x="53" y="143"/>
                </a:moveTo>
                <a:cubicBezTo>
                  <a:pt x="175" y="143"/>
                  <a:pt x="175" y="143"/>
                  <a:pt x="175" y="143"/>
                </a:cubicBezTo>
                <a:cubicBezTo>
                  <a:pt x="181" y="143"/>
                  <a:pt x="186" y="139"/>
                  <a:pt x="186" y="133"/>
                </a:cubicBezTo>
                <a:cubicBezTo>
                  <a:pt x="186" y="127"/>
                  <a:pt x="181" y="122"/>
                  <a:pt x="175" y="122"/>
                </a:cubicBezTo>
                <a:cubicBezTo>
                  <a:pt x="169" y="122"/>
                  <a:pt x="169" y="122"/>
                  <a:pt x="169" y="122"/>
                </a:cubicBezTo>
                <a:cubicBezTo>
                  <a:pt x="177" y="102"/>
                  <a:pt x="177" y="102"/>
                  <a:pt x="177" y="102"/>
                </a:cubicBezTo>
                <a:cubicBezTo>
                  <a:pt x="183" y="82"/>
                  <a:pt x="168" y="61"/>
                  <a:pt x="148" y="61"/>
                </a:cubicBezTo>
                <a:cubicBezTo>
                  <a:pt x="82" y="61"/>
                  <a:pt x="82" y="61"/>
                  <a:pt x="82" y="61"/>
                </a:cubicBezTo>
                <a:cubicBezTo>
                  <a:pt x="62" y="61"/>
                  <a:pt x="47" y="82"/>
                  <a:pt x="53" y="102"/>
                </a:cubicBezTo>
                <a:cubicBezTo>
                  <a:pt x="61" y="122"/>
                  <a:pt x="61" y="122"/>
                  <a:pt x="61" y="122"/>
                </a:cubicBezTo>
                <a:cubicBezTo>
                  <a:pt x="54" y="122"/>
                  <a:pt x="54" y="122"/>
                  <a:pt x="54" y="122"/>
                </a:cubicBezTo>
                <a:cubicBezTo>
                  <a:pt x="48" y="122"/>
                  <a:pt x="43" y="127"/>
                  <a:pt x="43" y="133"/>
                </a:cubicBezTo>
                <a:cubicBezTo>
                  <a:pt x="43" y="139"/>
                  <a:pt x="48" y="143"/>
                  <a:pt x="53" y="143"/>
                </a:cubicBezTo>
                <a:close/>
                <a:moveTo>
                  <a:pt x="206" y="307"/>
                </a:moveTo>
                <a:cubicBezTo>
                  <a:pt x="206" y="286"/>
                  <a:pt x="206" y="286"/>
                  <a:pt x="206" y="286"/>
                </a:cubicBezTo>
                <a:cubicBezTo>
                  <a:pt x="206" y="274"/>
                  <a:pt x="196" y="265"/>
                  <a:pt x="184" y="265"/>
                </a:cubicBezTo>
                <a:cubicBezTo>
                  <a:pt x="41" y="265"/>
                  <a:pt x="41" y="265"/>
                  <a:pt x="41" y="265"/>
                </a:cubicBezTo>
                <a:cubicBezTo>
                  <a:pt x="30" y="265"/>
                  <a:pt x="21" y="274"/>
                  <a:pt x="21" y="286"/>
                </a:cubicBezTo>
                <a:cubicBezTo>
                  <a:pt x="21" y="307"/>
                  <a:pt x="21" y="307"/>
                  <a:pt x="21" y="307"/>
                </a:cubicBezTo>
                <a:cubicBezTo>
                  <a:pt x="9" y="307"/>
                  <a:pt x="0" y="316"/>
                  <a:pt x="0" y="328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4"/>
                  <a:pt x="4" y="348"/>
                  <a:pt x="11" y="348"/>
                </a:cubicBezTo>
                <a:cubicBezTo>
                  <a:pt x="215" y="348"/>
                  <a:pt x="215" y="348"/>
                  <a:pt x="215" y="348"/>
                </a:cubicBezTo>
                <a:cubicBezTo>
                  <a:pt x="221" y="347"/>
                  <a:pt x="226" y="344"/>
                  <a:pt x="226" y="338"/>
                </a:cubicBezTo>
                <a:cubicBezTo>
                  <a:pt x="226" y="328"/>
                  <a:pt x="226" y="328"/>
                  <a:pt x="226" y="328"/>
                </a:cubicBezTo>
                <a:cubicBezTo>
                  <a:pt x="226" y="316"/>
                  <a:pt x="217" y="307"/>
                  <a:pt x="206" y="307"/>
                </a:cubicBezTo>
                <a:close/>
                <a:moveTo>
                  <a:pt x="125" y="22"/>
                </a:moveTo>
                <a:cubicBezTo>
                  <a:pt x="125" y="11"/>
                  <a:pt x="125" y="11"/>
                  <a:pt x="125" y="11"/>
                </a:cubicBezTo>
                <a:cubicBezTo>
                  <a:pt x="123" y="5"/>
                  <a:pt x="119" y="0"/>
                  <a:pt x="114" y="0"/>
                </a:cubicBezTo>
                <a:cubicBezTo>
                  <a:pt x="108" y="0"/>
                  <a:pt x="104" y="5"/>
                  <a:pt x="104" y="11"/>
                </a:cubicBezTo>
                <a:cubicBezTo>
                  <a:pt x="104" y="22"/>
                  <a:pt x="104" y="22"/>
                  <a:pt x="104" y="22"/>
                </a:cubicBezTo>
                <a:cubicBezTo>
                  <a:pt x="90" y="24"/>
                  <a:pt x="80" y="32"/>
                  <a:pt x="74" y="42"/>
                </a:cubicBezTo>
                <a:cubicBezTo>
                  <a:pt x="155" y="42"/>
                  <a:pt x="155" y="42"/>
                  <a:pt x="155" y="42"/>
                </a:cubicBezTo>
                <a:cubicBezTo>
                  <a:pt x="149" y="33"/>
                  <a:pt x="137" y="25"/>
                  <a:pt x="125" y="22"/>
                </a:cubicBezTo>
                <a:close/>
                <a:moveTo>
                  <a:pt x="170" y="164"/>
                </a:moveTo>
                <a:cubicBezTo>
                  <a:pt x="57" y="164"/>
                  <a:pt x="57" y="164"/>
                  <a:pt x="57" y="164"/>
                </a:cubicBezTo>
                <a:cubicBezTo>
                  <a:pt x="43" y="246"/>
                  <a:pt x="43" y="246"/>
                  <a:pt x="43" y="246"/>
                </a:cubicBezTo>
                <a:cubicBezTo>
                  <a:pt x="184" y="246"/>
                  <a:pt x="184" y="246"/>
                  <a:pt x="184" y="246"/>
                </a:cubicBezTo>
                <a:lnTo>
                  <a:pt x="170" y="16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7" name="Freeform 75">
            <a:extLst>
              <a:ext uri="{FF2B5EF4-FFF2-40B4-BE49-F238E27FC236}">
                <a16:creationId xmlns:a16="http://schemas.microsoft.com/office/drawing/2014/main" id="{FF24776A-ABDF-7CD3-7462-FA9CBC35F839}"/>
              </a:ext>
            </a:extLst>
          </p:cNvPr>
          <p:cNvSpPr>
            <a:spLocks noEditPoints="1"/>
          </p:cNvSpPr>
          <p:nvPr/>
        </p:nvSpPr>
        <p:spPr bwMode="auto">
          <a:xfrm>
            <a:off x="6266249" y="3016982"/>
            <a:ext cx="257920" cy="259411"/>
          </a:xfrm>
          <a:custGeom>
            <a:avLst/>
            <a:gdLst>
              <a:gd name="T0" fmla="*/ 12 w 346"/>
              <a:gd name="T1" fmla="*/ 122 h 348"/>
              <a:gd name="T2" fmla="*/ 0 w 346"/>
              <a:gd name="T3" fmla="*/ 334 h 348"/>
              <a:gd name="T4" fmla="*/ 21 w 346"/>
              <a:gd name="T5" fmla="*/ 334 h 348"/>
              <a:gd name="T6" fmla="*/ 41 w 346"/>
              <a:gd name="T7" fmla="*/ 161 h 348"/>
              <a:gd name="T8" fmla="*/ 153 w 346"/>
              <a:gd name="T9" fmla="*/ 307 h 348"/>
              <a:gd name="T10" fmla="*/ 123 w 346"/>
              <a:gd name="T11" fmla="*/ 286 h 348"/>
              <a:gd name="T12" fmla="*/ 171 w 346"/>
              <a:gd name="T13" fmla="*/ 285 h 348"/>
              <a:gd name="T14" fmla="*/ 131 w 346"/>
              <a:gd name="T15" fmla="*/ 223 h 348"/>
              <a:gd name="T16" fmla="*/ 121 w 346"/>
              <a:gd name="T17" fmla="*/ 203 h 348"/>
              <a:gd name="T18" fmla="*/ 100 w 346"/>
              <a:gd name="T19" fmla="*/ 223 h 348"/>
              <a:gd name="T20" fmla="*/ 39 w 346"/>
              <a:gd name="T21" fmla="*/ 275 h 348"/>
              <a:gd name="T22" fmla="*/ 100 w 346"/>
              <a:gd name="T23" fmla="*/ 286 h 348"/>
              <a:gd name="T24" fmla="*/ 71 w 346"/>
              <a:gd name="T25" fmla="*/ 307 h 348"/>
              <a:gd name="T26" fmla="*/ 51 w 346"/>
              <a:gd name="T27" fmla="*/ 348 h 348"/>
              <a:gd name="T28" fmla="*/ 71 w 346"/>
              <a:gd name="T29" fmla="*/ 326 h 348"/>
              <a:gd name="T30" fmla="*/ 102 w 346"/>
              <a:gd name="T31" fmla="*/ 337 h 348"/>
              <a:gd name="T32" fmla="*/ 122 w 346"/>
              <a:gd name="T33" fmla="*/ 337 h 348"/>
              <a:gd name="T34" fmla="*/ 152 w 346"/>
              <a:gd name="T35" fmla="*/ 326 h 348"/>
              <a:gd name="T36" fmla="*/ 172 w 346"/>
              <a:gd name="T37" fmla="*/ 348 h 348"/>
              <a:gd name="T38" fmla="*/ 153 w 346"/>
              <a:gd name="T39" fmla="*/ 307 h 348"/>
              <a:gd name="T40" fmla="*/ 314 w 346"/>
              <a:gd name="T41" fmla="*/ 41 h 348"/>
              <a:gd name="T42" fmla="*/ 324 w 346"/>
              <a:gd name="T43" fmla="*/ 11 h 348"/>
              <a:gd name="T44" fmla="*/ 222 w 346"/>
              <a:gd name="T45" fmla="*/ 0 h 348"/>
              <a:gd name="T46" fmla="*/ 222 w 346"/>
              <a:gd name="T47" fmla="*/ 41 h 348"/>
              <a:gd name="T48" fmla="*/ 242 w 346"/>
              <a:gd name="T49" fmla="*/ 105 h 348"/>
              <a:gd name="T50" fmla="*/ 344 w 346"/>
              <a:gd name="T51" fmla="*/ 94 h 348"/>
              <a:gd name="T52" fmla="*/ 334 w 346"/>
              <a:gd name="T53" fmla="*/ 63 h 348"/>
              <a:gd name="T54" fmla="*/ 222 w 346"/>
              <a:gd name="T55" fmla="*/ 83 h 348"/>
              <a:gd name="T56" fmla="*/ 203 w 346"/>
              <a:gd name="T57" fmla="*/ 224 h 348"/>
              <a:gd name="T58" fmla="*/ 344 w 346"/>
              <a:gd name="T59" fmla="*/ 182 h 348"/>
              <a:gd name="T60" fmla="*/ 283 w 346"/>
              <a:gd name="T61" fmla="*/ 193 h 348"/>
              <a:gd name="T62" fmla="*/ 263 w 346"/>
              <a:gd name="T63" fmla="*/ 193 h 348"/>
              <a:gd name="T64" fmla="*/ 203 w 346"/>
              <a:gd name="T65" fmla="*/ 182 h 348"/>
              <a:gd name="T66" fmla="*/ 333 w 346"/>
              <a:gd name="T67" fmla="*/ 122 h 348"/>
              <a:gd name="T68" fmla="*/ 181 w 346"/>
              <a:gd name="T69" fmla="*/ 162 h 348"/>
              <a:gd name="T70" fmla="*/ 344 w 346"/>
              <a:gd name="T71" fmla="*/ 132 h 348"/>
              <a:gd name="T72" fmla="*/ 284 w 346"/>
              <a:gd name="T73" fmla="*/ 255 h 348"/>
              <a:gd name="T74" fmla="*/ 264 w 346"/>
              <a:gd name="T75" fmla="*/ 255 h 348"/>
              <a:gd name="T76" fmla="*/ 203 w 346"/>
              <a:gd name="T77" fmla="*/ 244 h 348"/>
              <a:gd name="T78" fmla="*/ 213 w 346"/>
              <a:gd name="T79" fmla="*/ 348 h 348"/>
              <a:gd name="T80" fmla="*/ 223 w 346"/>
              <a:gd name="T81" fmla="*/ 286 h 348"/>
              <a:gd name="T82" fmla="*/ 325 w 346"/>
              <a:gd name="T83" fmla="*/ 337 h 348"/>
              <a:gd name="T84" fmla="*/ 346 w 346"/>
              <a:gd name="T85" fmla="*/ 337 h 348"/>
              <a:gd name="T86" fmla="*/ 284 w 346"/>
              <a:gd name="T87" fmla="*/ 244 h 348"/>
              <a:gd name="T88" fmla="*/ 152 w 346"/>
              <a:gd name="T89" fmla="*/ 182 h 348"/>
              <a:gd name="T90" fmla="*/ 162 w 346"/>
              <a:gd name="T91" fmla="*/ 112 h 348"/>
              <a:gd name="T92" fmla="*/ 62 w 346"/>
              <a:gd name="T93" fmla="*/ 112 h 348"/>
              <a:gd name="T94" fmla="*/ 72 w 346"/>
              <a:gd name="T95" fmla="*/ 18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6" h="348">
                <a:moveTo>
                  <a:pt x="41" y="122"/>
                </a:moveTo>
                <a:cubicBezTo>
                  <a:pt x="12" y="122"/>
                  <a:pt x="12" y="122"/>
                  <a:pt x="12" y="122"/>
                </a:cubicBezTo>
                <a:cubicBezTo>
                  <a:pt x="6" y="122"/>
                  <a:pt x="1" y="127"/>
                  <a:pt x="1" y="132"/>
                </a:cubicBezTo>
                <a:cubicBezTo>
                  <a:pt x="0" y="205"/>
                  <a:pt x="0" y="261"/>
                  <a:pt x="0" y="334"/>
                </a:cubicBezTo>
                <a:cubicBezTo>
                  <a:pt x="0" y="341"/>
                  <a:pt x="4" y="344"/>
                  <a:pt x="11" y="344"/>
                </a:cubicBezTo>
                <a:cubicBezTo>
                  <a:pt x="16" y="344"/>
                  <a:pt x="21" y="341"/>
                  <a:pt x="21" y="334"/>
                </a:cubicBezTo>
                <a:cubicBezTo>
                  <a:pt x="21" y="161"/>
                  <a:pt x="21" y="161"/>
                  <a:pt x="21" y="161"/>
                </a:cubicBezTo>
                <a:cubicBezTo>
                  <a:pt x="41" y="161"/>
                  <a:pt x="41" y="161"/>
                  <a:pt x="41" y="161"/>
                </a:cubicBezTo>
                <a:lnTo>
                  <a:pt x="41" y="122"/>
                </a:lnTo>
                <a:close/>
                <a:moveTo>
                  <a:pt x="153" y="307"/>
                </a:moveTo>
                <a:cubicBezTo>
                  <a:pt x="123" y="307"/>
                  <a:pt x="123" y="307"/>
                  <a:pt x="123" y="307"/>
                </a:cubicBezTo>
                <a:cubicBezTo>
                  <a:pt x="123" y="286"/>
                  <a:pt x="123" y="286"/>
                  <a:pt x="123" y="286"/>
                </a:cubicBezTo>
                <a:cubicBezTo>
                  <a:pt x="171" y="286"/>
                  <a:pt x="171" y="286"/>
                  <a:pt x="171" y="286"/>
                </a:cubicBezTo>
                <a:cubicBezTo>
                  <a:pt x="171" y="285"/>
                  <a:pt x="171" y="285"/>
                  <a:pt x="171" y="285"/>
                </a:cubicBezTo>
                <a:cubicBezTo>
                  <a:pt x="177" y="285"/>
                  <a:pt x="181" y="280"/>
                  <a:pt x="181" y="274"/>
                </a:cubicBezTo>
                <a:cubicBezTo>
                  <a:pt x="181" y="247"/>
                  <a:pt x="159" y="223"/>
                  <a:pt x="131" y="223"/>
                </a:cubicBezTo>
                <a:cubicBezTo>
                  <a:pt x="121" y="223"/>
                  <a:pt x="121" y="223"/>
                  <a:pt x="121" y="223"/>
                </a:cubicBezTo>
                <a:cubicBezTo>
                  <a:pt x="121" y="203"/>
                  <a:pt x="121" y="203"/>
                  <a:pt x="121" y="203"/>
                </a:cubicBezTo>
                <a:cubicBezTo>
                  <a:pt x="100" y="203"/>
                  <a:pt x="100" y="203"/>
                  <a:pt x="100" y="203"/>
                </a:cubicBezTo>
                <a:cubicBezTo>
                  <a:pt x="100" y="223"/>
                  <a:pt x="100" y="223"/>
                  <a:pt x="100" y="223"/>
                </a:cubicBezTo>
                <a:cubicBezTo>
                  <a:pt x="90" y="223"/>
                  <a:pt x="90" y="223"/>
                  <a:pt x="90" y="223"/>
                </a:cubicBezTo>
                <a:cubicBezTo>
                  <a:pt x="62" y="223"/>
                  <a:pt x="39" y="247"/>
                  <a:pt x="39" y="275"/>
                </a:cubicBezTo>
                <a:cubicBezTo>
                  <a:pt x="39" y="282"/>
                  <a:pt x="44" y="286"/>
                  <a:pt x="49" y="286"/>
                </a:cubicBezTo>
                <a:cubicBezTo>
                  <a:pt x="100" y="286"/>
                  <a:pt x="100" y="286"/>
                  <a:pt x="100" y="286"/>
                </a:cubicBezTo>
                <a:cubicBezTo>
                  <a:pt x="100" y="307"/>
                  <a:pt x="100" y="307"/>
                  <a:pt x="100" y="307"/>
                </a:cubicBezTo>
                <a:cubicBezTo>
                  <a:pt x="71" y="307"/>
                  <a:pt x="71" y="307"/>
                  <a:pt x="71" y="307"/>
                </a:cubicBezTo>
                <a:cubicBezTo>
                  <a:pt x="53" y="307"/>
                  <a:pt x="40" y="321"/>
                  <a:pt x="40" y="337"/>
                </a:cubicBezTo>
                <a:cubicBezTo>
                  <a:pt x="40" y="343"/>
                  <a:pt x="45" y="348"/>
                  <a:pt x="51" y="348"/>
                </a:cubicBezTo>
                <a:cubicBezTo>
                  <a:pt x="57" y="348"/>
                  <a:pt x="61" y="343"/>
                  <a:pt x="61" y="337"/>
                </a:cubicBezTo>
                <a:cubicBezTo>
                  <a:pt x="61" y="331"/>
                  <a:pt x="66" y="326"/>
                  <a:pt x="71" y="326"/>
                </a:cubicBezTo>
                <a:cubicBezTo>
                  <a:pt x="102" y="326"/>
                  <a:pt x="102" y="326"/>
                  <a:pt x="102" y="326"/>
                </a:cubicBezTo>
                <a:cubicBezTo>
                  <a:pt x="102" y="337"/>
                  <a:pt x="102" y="337"/>
                  <a:pt x="102" y="337"/>
                </a:cubicBezTo>
                <a:cubicBezTo>
                  <a:pt x="102" y="343"/>
                  <a:pt x="106" y="348"/>
                  <a:pt x="112" y="348"/>
                </a:cubicBezTo>
                <a:cubicBezTo>
                  <a:pt x="117" y="348"/>
                  <a:pt x="122" y="343"/>
                  <a:pt x="122" y="337"/>
                </a:cubicBezTo>
                <a:cubicBezTo>
                  <a:pt x="122" y="326"/>
                  <a:pt x="122" y="326"/>
                  <a:pt x="122" y="326"/>
                </a:cubicBezTo>
                <a:cubicBezTo>
                  <a:pt x="152" y="326"/>
                  <a:pt x="152" y="326"/>
                  <a:pt x="152" y="326"/>
                </a:cubicBezTo>
                <a:cubicBezTo>
                  <a:pt x="158" y="326"/>
                  <a:pt x="162" y="331"/>
                  <a:pt x="162" y="337"/>
                </a:cubicBezTo>
                <a:cubicBezTo>
                  <a:pt x="162" y="343"/>
                  <a:pt x="167" y="348"/>
                  <a:pt x="172" y="348"/>
                </a:cubicBezTo>
                <a:cubicBezTo>
                  <a:pt x="178" y="348"/>
                  <a:pt x="182" y="343"/>
                  <a:pt x="182" y="337"/>
                </a:cubicBezTo>
                <a:cubicBezTo>
                  <a:pt x="182" y="320"/>
                  <a:pt x="169" y="307"/>
                  <a:pt x="153" y="307"/>
                </a:cubicBezTo>
                <a:close/>
                <a:moveTo>
                  <a:pt x="222" y="41"/>
                </a:moveTo>
                <a:cubicBezTo>
                  <a:pt x="314" y="41"/>
                  <a:pt x="314" y="41"/>
                  <a:pt x="314" y="41"/>
                </a:cubicBezTo>
                <a:cubicBezTo>
                  <a:pt x="319" y="41"/>
                  <a:pt x="324" y="36"/>
                  <a:pt x="324" y="31"/>
                </a:cubicBezTo>
                <a:cubicBezTo>
                  <a:pt x="324" y="11"/>
                  <a:pt x="324" y="11"/>
                  <a:pt x="324" y="11"/>
                </a:cubicBezTo>
                <a:cubicBezTo>
                  <a:pt x="324" y="4"/>
                  <a:pt x="319" y="0"/>
                  <a:pt x="314" y="0"/>
                </a:cubicBezTo>
                <a:cubicBezTo>
                  <a:pt x="222" y="0"/>
                  <a:pt x="222" y="0"/>
                  <a:pt x="222" y="0"/>
                </a:cubicBezTo>
                <a:cubicBezTo>
                  <a:pt x="211" y="0"/>
                  <a:pt x="201" y="9"/>
                  <a:pt x="201" y="21"/>
                </a:cubicBezTo>
                <a:cubicBezTo>
                  <a:pt x="203" y="32"/>
                  <a:pt x="212" y="41"/>
                  <a:pt x="222" y="41"/>
                </a:cubicBezTo>
                <a:close/>
                <a:moveTo>
                  <a:pt x="222" y="83"/>
                </a:moveTo>
                <a:cubicBezTo>
                  <a:pt x="222" y="95"/>
                  <a:pt x="231" y="105"/>
                  <a:pt x="242" y="105"/>
                </a:cubicBezTo>
                <a:cubicBezTo>
                  <a:pt x="334" y="105"/>
                  <a:pt x="334" y="105"/>
                  <a:pt x="334" y="105"/>
                </a:cubicBezTo>
                <a:cubicBezTo>
                  <a:pt x="341" y="105"/>
                  <a:pt x="344" y="100"/>
                  <a:pt x="344" y="94"/>
                </a:cubicBezTo>
                <a:cubicBezTo>
                  <a:pt x="344" y="73"/>
                  <a:pt x="344" y="73"/>
                  <a:pt x="344" y="73"/>
                </a:cubicBezTo>
                <a:cubicBezTo>
                  <a:pt x="344" y="68"/>
                  <a:pt x="341" y="63"/>
                  <a:pt x="334" y="63"/>
                </a:cubicBezTo>
                <a:cubicBezTo>
                  <a:pt x="242" y="63"/>
                  <a:pt x="242" y="63"/>
                  <a:pt x="242" y="63"/>
                </a:cubicBezTo>
                <a:cubicBezTo>
                  <a:pt x="231" y="63"/>
                  <a:pt x="222" y="72"/>
                  <a:pt x="222" y="83"/>
                </a:cubicBezTo>
                <a:close/>
                <a:moveTo>
                  <a:pt x="203" y="182"/>
                </a:moveTo>
                <a:cubicBezTo>
                  <a:pt x="203" y="224"/>
                  <a:pt x="203" y="224"/>
                  <a:pt x="203" y="224"/>
                </a:cubicBezTo>
                <a:cubicBezTo>
                  <a:pt x="344" y="224"/>
                  <a:pt x="344" y="224"/>
                  <a:pt x="344" y="224"/>
                </a:cubicBezTo>
                <a:cubicBezTo>
                  <a:pt x="344" y="182"/>
                  <a:pt x="344" y="182"/>
                  <a:pt x="344" y="182"/>
                </a:cubicBezTo>
                <a:cubicBezTo>
                  <a:pt x="283" y="182"/>
                  <a:pt x="283" y="182"/>
                  <a:pt x="283" y="182"/>
                </a:cubicBezTo>
                <a:cubicBezTo>
                  <a:pt x="283" y="193"/>
                  <a:pt x="283" y="193"/>
                  <a:pt x="283" y="193"/>
                </a:cubicBezTo>
                <a:cubicBezTo>
                  <a:pt x="283" y="199"/>
                  <a:pt x="279" y="204"/>
                  <a:pt x="273" y="204"/>
                </a:cubicBezTo>
                <a:cubicBezTo>
                  <a:pt x="268" y="204"/>
                  <a:pt x="263" y="199"/>
                  <a:pt x="263" y="193"/>
                </a:cubicBezTo>
                <a:cubicBezTo>
                  <a:pt x="263" y="182"/>
                  <a:pt x="263" y="182"/>
                  <a:pt x="263" y="182"/>
                </a:cubicBezTo>
                <a:lnTo>
                  <a:pt x="203" y="182"/>
                </a:lnTo>
                <a:close/>
                <a:moveTo>
                  <a:pt x="344" y="132"/>
                </a:moveTo>
                <a:cubicBezTo>
                  <a:pt x="344" y="127"/>
                  <a:pt x="340" y="122"/>
                  <a:pt x="333" y="122"/>
                </a:cubicBezTo>
                <a:cubicBezTo>
                  <a:pt x="181" y="122"/>
                  <a:pt x="181" y="122"/>
                  <a:pt x="181" y="122"/>
                </a:cubicBezTo>
                <a:cubicBezTo>
                  <a:pt x="181" y="162"/>
                  <a:pt x="181" y="162"/>
                  <a:pt x="181" y="162"/>
                </a:cubicBezTo>
                <a:cubicBezTo>
                  <a:pt x="344" y="162"/>
                  <a:pt x="344" y="162"/>
                  <a:pt x="344" y="162"/>
                </a:cubicBezTo>
                <a:lnTo>
                  <a:pt x="344" y="132"/>
                </a:lnTo>
                <a:close/>
                <a:moveTo>
                  <a:pt x="284" y="244"/>
                </a:moveTo>
                <a:cubicBezTo>
                  <a:pt x="284" y="255"/>
                  <a:pt x="284" y="255"/>
                  <a:pt x="284" y="255"/>
                </a:cubicBezTo>
                <a:cubicBezTo>
                  <a:pt x="284" y="260"/>
                  <a:pt x="279" y="265"/>
                  <a:pt x="274" y="265"/>
                </a:cubicBezTo>
                <a:cubicBezTo>
                  <a:pt x="268" y="265"/>
                  <a:pt x="264" y="260"/>
                  <a:pt x="264" y="255"/>
                </a:cubicBezTo>
                <a:cubicBezTo>
                  <a:pt x="264" y="244"/>
                  <a:pt x="264" y="244"/>
                  <a:pt x="264" y="244"/>
                </a:cubicBezTo>
                <a:cubicBezTo>
                  <a:pt x="203" y="244"/>
                  <a:pt x="203" y="244"/>
                  <a:pt x="203" y="244"/>
                </a:cubicBezTo>
                <a:cubicBezTo>
                  <a:pt x="203" y="337"/>
                  <a:pt x="203" y="337"/>
                  <a:pt x="203" y="337"/>
                </a:cubicBezTo>
                <a:cubicBezTo>
                  <a:pt x="203" y="343"/>
                  <a:pt x="208" y="348"/>
                  <a:pt x="213" y="348"/>
                </a:cubicBezTo>
                <a:cubicBezTo>
                  <a:pt x="219" y="348"/>
                  <a:pt x="223" y="343"/>
                  <a:pt x="223" y="337"/>
                </a:cubicBezTo>
                <a:cubicBezTo>
                  <a:pt x="223" y="286"/>
                  <a:pt x="223" y="286"/>
                  <a:pt x="223" y="286"/>
                </a:cubicBezTo>
                <a:cubicBezTo>
                  <a:pt x="325" y="286"/>
                  <a:pt x="325" y="286"/>
                  <a:pt x="325" y="286"/>
                </a:cubicBezTo>
                <a:cubicBezTo>
                  <a:pt x="325" y="337"/>
                  <a:pt x="325" y="337"/>
                  <a:pt x="325" y="337"/>
                </a:cubicBezTo>
                <a:cubicBezTo>
                  <a:pt x="325" y="343"/>
                  <a:pt x="330" y="348"/>
                  <a:pt x="336" y="348"/>
                </a:cubicBezTo>
                <a:cubicBezTo>
                  <a:pt x="341" y="348"/>
                  <a:pt x="346" y="343"/>
                  <a:pt x="346" y="337"/>
                </a:cubicBezTo>
                <a:cubicBezTo>
                  <a:pt x="346" y="244"/>
                  <a:pt x="346" y="244"/>
                  <a:pt x="346" y="244"/>
                </a:cubicBezTo>
                <a:lnTo>
                  <a:pt x="284" y="244"/>
                </a:lnTo>
                <a:close/>
                <a:moveTo>
                  <a:pt x="72" y="182"/>
                </a:moveTo>
                <a:cubicBezTo>
                  <a:pt x="152" y="182"/>
                  <a:pt x="152" y="182"/>
                  <a:pt x="152" y="182"/>
                </a:cubicBezTo>
                <a:cubicBezTo>
                  <a:pt x="157" y="182"/>
                  <a:pt x="162" y="178"/>
                  <a:pt x="162" y="172"/>
                </a:cubicBezTo>
                <a:cubicBezTo>
                  <a:pt x="162" y="112"/>
                  <a:pt x="162" y="112"/>
                  <a:pt x="162" y="112"/>
                </a:cubicBezTo>
                <a:cubicBezTo>
                  <a:pt x="162" y="85"/>
                  <a:pt x="139" y="62"/>
                  <a:pt x="112" y="62"/>
                </a:cubicBezTo>
                <a:cubicBezTo>
                  <a:pt x="84" y="62"/>
                  <a:pt x="62" y="85"/>
                  <a:pt x="62" y="112"/>
                </a:cubicBezTo>
                <a:cubicBezTo>
                  <a:pt x="62" y="172"/>
                  <a:pt x="62" y="172"/>
                  <a:pt x="62" y="172"/>
                </a:cubicBezTo>
                <a:cubicBezTo>
                  <a:pt x="62" y="178"/>
                  <a:pt x="66" y="182"/>
                  <a:pt x="72" y="18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8" name="Freeform 81">
            <a:extLst>
              <a:ext uri="{FF2B5EF4-FFF2-40B4-BE49-F238E27FC236}">
                <a16:creationId xmlns:a16="http://schemas.microsoft.com/office/drawing/2014/main" id="{D89DBA14-A335-0D1C-0072-61ECCF7E6433}"/>
              </a:ext>
            </a:extLst>
          </p:cNvPr>
          <p:cNvSpPr>
            <a:spLocks noEditPoints="1"/>
          </p:cNvSpPr>
          <p:nvPr/>
        </p:nvSpPr>
        <p:spPr bwMode="auto">
          <a:xfrm>
            <a:off x="10634497" y="1378144"/>
            <a:ext cx="259411" cy="259411"/>
          </a:xfrm>
          <a:custGeom>
            <a:avLst/>
            <a:gdLst>
              <a:gd name="T0" fmla="*/ 172 w 348"/>
              <a:gd name="T1" fmla="*/ 212 h 348"/>
              <a:gd name="T2" fmla="*/ 172 w 348"/>
              <a:gd name="T3" fmla="*/ 132 h 348"/>
              <a:gd name="T4" fmla="*/ 90 w 348"/>
              <a:gd name="T5" fmla="*/ 101 h 348"/>
              <a:gd name="T6" fmla="*/ 90 w 348"/>
              <a:gd name="T7" fmla="*/ 0 h 348"/>
              <a:gd name="T8" fmla="*/ 90 w 348"/>
              <a:gd name="T9" fmla="*/ 101 h 348"/>
              <a:gd name="T10" fmla="*/ 305 w 348"/>
              <a:gd name="T11" fmla="*/ 51 h 348"/>
              <a:gd name="T12" fmla="*/ 204 w 348"/>
              <a:gd name="T13" fmla="*/ 51 h 348"/>
              <a:gd name="T14" fmla="*/ 171 w 348"/>
              <a:gd name="T15" fmla="*/ 233 h 348"/>
              <a:gd name="T16" fmla="*/ 171 w 348"/>
              <a:gd name="T17" fmla="*/ 259 h 348"/>
              <a:gd name="T18" fmla="*/ 171 w 348"/>
              <a:gd name="T19" fmla="*/ 233 h 348"/>
              <a:gd name="T20" fmla="*/ 80 w 348"/>
              <a:gd name="T21" fmla="*/ 337 h 348"/>
              <a:gd name="T22" fmla="*/ 163 w 348"/>
              <a:gd name="T23" fmla="*/ 347 h 348"/>
              <a:gd name="T24" fmla="*/ 118 w 348"/>
              <a:gd name="T25" fmla="*/ 222 h 348"/>
              <a:gd name="T26" fmla="*/ 228 w 348"/>
              <a:gd name="T27" fmla="*/ 223 h 348"/>
              <a:gd name="T28" fmla="*/ 183 w 348"/>
              <a:gd name="T29" fmla="*/ 348 h 348"/>
              <a:gd name="T30" fmla="*/ 264 w 348"/>
              <a:gd name="T31" fmla="*/ 338 h 348"/>
              <a:gd name="T32" fmla="*/ 228 w 348"/>
              <a:gd name="T33" fmla="*/ 223 h 348"/>
              <a:gd name="T34" fmla="*/ 254 w 348"/>
              <a:gd name="T35" fmla="*/ 123 h 348"/>
              <a:gd name="T36" fmla="*/ 186 w 348"/>
              <a:gd name="T37" fmla="*/ 115 h 348"/>
              <a:gd name="T38" fmla="*/ 228 w 348"/>
              <a:gd name="T39" fmla="*/ 200 h 348"/>
              <a:gd name="T40" fmla="*/ 338 w 348"/>
              <a:gd name="T41" fmla="*/ 227 h 348"/>
              <a:gd name="T42" fmla="*/ 348 w 348"/>
              <a:gd name="T43" fmla="*/ 175 h 348"/>
              <a:gd name="T44" fmla="*/ 294 w 348"/>
              <a:gd name="T45" fmla="*/ 163 h 348"/>
              <a:gd name="T46" fmla="*/ 264 w 348"/>
              <a:gd name="T47" fmla="*/ 153 h 348"/>
              <a:gd name="T48" fmla="*/ 294 w 348"/>
              <a:gd name="T49" fmla="*/ 143 h 348"/>
              <a:gd name="T50" fmla="*/ 294 w 348"/>
              <a:gd name="T51" fmla="*/ 163 h 348"/>
              <a:gd name="T52" fmla="*/ 112 w 348"/>
              <a:gd name="T53" fmla="*/ 174 h 348"/>
              <a:gd name="T54" fmla="*/ 144 w 348"/>
              <a:gd name="T55" fmla="*/ 98 h 348"/>
              <a:gd name="T56" fmla="*/ 39 w 348"/>
              <a:gd name="T57" fmla="*/ 97 h 348"/>
              <a:gd name="T58" fmla="*/ 0 w 348"/>
              <a:gd name="T59" fmla="*/ 213 h 348"/>
              <a:gd name="T60" fmla="*/ 86 w 348"/>
              <a:gd name="T61" fmla="*/ 225 h 348"/>
              <a:gd name="T62" fmla="*/ 71 w 348"/>
              <a:gd name="T63" fmla="*/ 163 h 348"/>
              <a:gd name="T64" fmla="*/ 40 w 348"/>
              <a:gd name="T65" fmla="*/ 152 h 348"/>
              <a:gd name="T66" fmla="*/ 71 w 348"/>
              <a:gd name="T67" fmla="*/ 142 h 348"/>
              <a:gd name="T68" fmla="*/ 71 w 348"/>
              <a:gd name="T69" fmla="*/ 16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8" h="348">
                <a:moveTo>
                  <a:pt x="131" y="172"/>
                </a:moveTo>
                <a:cubicBezTo>
                  <a:pt x="131" y="194"/>
                  <a:pt x="150" y="212"/>
                  <a:pt x="172" y="212"/>
                </a:cubicBezTo>
                <a:cubicBezTo>
                  <a:pt x="195" y="212"/>
                  <a:pt x="213" y="194"/>
                  <a:pt x="213" y="172"/>
                </a:cubicBezTo>
                <a:cubicBezTo>
                  <a:pt x="213" y="150"/>
                  <a:pt x="195" y="132"/>
                  <a:pt x="172" y="132"/>
                </a:cubicBezTo>
                <a:cubicBezTo>
                  <a:pt x="150" y="132"/>
                  <a:pt x="131" y="150"/>
                  <a:pt x="131" y="172"/>
                </a:cubicBezTo>
                <a:close/>
                <a:moveTo>
                  <a:pt x="90" y="101"/>
                </a:moveTo>
                <a:cubicBezTo>
                  <a:pt x="120" y="101"/>
                  <a:pt x="141" y="78"/>
                  <a:pt x="141" y="51"/>
                </a:cubicBezTo>
                <a:cubicBezTo>
                  <a:pt x="141" y="23"/>
                  <a:pt x="118" y="0"/>
                  <a:pt x="90" y="0"/>
                </a:cubicBezTo>
                <a:cubicBezTo>
                  <a:pt x="63" y="0"/>
                  <a:pt x="40" y="23"/>
                  <a:pt x="40" y="51"/>
                </a:cubicBezTo>
                <a:cubicBezTo>
                  <a:pt x="40" y="78"/>
                  <a:pt x="63" y="101"/>
                  <a:pt x="90" y="101"/>
                </a:cubicBezTo>
                <a:close/>
                <a:moveTo>
                  <a:pt x="254" y="101"/>
                </a:moveTo>
                <a:cubicBezTo>
                  <a:pt x="282" y="101"/>
                  <a:pt x="305" y="78"/>
                  <a:pt x="305" y="51"/>
                </a:cubicBezTo>
                <a:cubicBezTo>
                  <a:pt x="305" y="23"/>
                  <a:pt x="282" y="0"/>
                  <a:pt x="254" y="0"/>
                </a:cubicBezTo>
                <a:cubicBezTo>
                  <a:pt x="227" y="0"/>
                  <a:pt x="204" y="23"/>
                  <a:pt x="204" y="51"/>
                </a:cubicBezTo>
                <a:cubicBezTo>
                  <a:pt x="204" y="78"/>
                  <a:pt x="227" y="101"/>
                  <a:pt x="254" y="101"/>
                </a:cubicBezTo>
                <a:close/>
                <a:moveTo>
                  <a:pt x="171" y="233"/>
                </a:moveTo>
                <a:cubicBezTo>
                  <a:pt x="163" y="233"/>
                  <a:pt x="154" y="231"/>
                  <a:pt x="146" y="228"/>
                </a:cubicBezTo>
                <a:cubicBezTo>
                  <a:pt x="171" y="259"/>
                  <a:pt x="171" y="259"/>
                  <a:pt x="171" y="259"/>
                </a:cubicBezTo>
                <a:cubicBezTo>
                  <a:pt x="196" y="228"/>
                  <a:pt x="196" y="228"/>
                  <a:pt x="196" y="228"/>
                </a:cubicBezTo>
                <a:cubicBezTo>
                  <a:pt x="189" y="232"/>
                  <a:pt x="181" y="233"/>
                  <a:pt x="171" y="233"/>
                </a:cubicBezTo>
                <a:close/>
                <a:moveTo>
                  <a:pt x="80" y="295"/>
                </a:moveTo>
                <a:cubicBezTo>
                  <a:pt x="80" y="337"/>
                  <a:pt x="80" y="337"/>
                  <a:pt x="80" y="337"/>
                </a:cubicBezTo>
                <a:cubicBezTo>
                  <a:pt x="80" y="342"/>
                  <a:pt x="85" y="347"/>
                  <a:pt x="91" y="347"/>
                </a:cubicBezTo>
                <a:cubicBezTo>
                  <a:pt x="163" y="347"/>
                  <a:pt x="163" y="347"/>
                  <a:pt x="163" y="347"/>
                </a:cubicBezTo>
                <a:cubicBezTo>
                  <a:pt x="163" y="277"/>
                  <a:pt x="163" y="277"/>
                  <a:pt x="163" y="277"/>
                </a:cubicBezTo>
                <a:cubicBezTo>
                  <a:pt x="118" y="222"/>
                  <a:pt x="118" y="222"/>
                  <a:pt x="118" y="222"/>
                </a:cubicBezTo>
                <a:cubicBezTo>
                  <a:pt x="94" y="239"/>
                  <a:pt x="80" y="266"/>
                  <a:pt x="80" y="295"/>
                </a:cubicBezTo>
                <a:close/>
                <a:moveTo>
                  <a:pt x="228" y="223"/>
                </a:moveTo>
                <a:cubicBezTo>
                  <a:pt x="183" y="279"/>
                  <a:pt x="183" y="279"/>
                  <a:pt x="183" y="279"/>
                </a:cubicBezTo>
                <a:cubicBezTo>
                  <a:pt x="183" y="348"/>
                  <a:pt x="183" y="348"/>
                  <a:pt x="183" y="348"/>
                </a:cubicBezTo>
                <a:cubicBezTo>
                  <a:pt x="254" y="348"/>
                  <a:pt x="254" y="348"/>
                  <a:pt x="254" y="348"/>
                </a:cubicBezTo>
                <a:cubicBezTo>
                  <a:pt x="260" y="348"/>
                  <a:pt x="264" y="344"/>
                  <a:pt x="264" y="338"/>
                </a:cubicBezTo>
                <a:cubicBezTo>
                  <a:pt x="264" y="296"/>
                  <a:pt x="264" y="296"/>
                  <a:pt x="264" y="296"/>
                </a:cubicBezTo>
                <a:cubicBezTo>
                  <a:pt x="264" y="267"/>
                  <a:pt x="250" y="240"/>
                  <a:pt x="228" y="223"/>
                </a:cubicBezTo>
                <a:close/>
                <a:moveTo>
                  <a:pt x="307" y="98"/>
                </a:moveTo>
                <a:cubicBezTo>
                  <a:pt x="294" y="114"/>
                  <a:pt x="276" y="123"/>
                  <a:pt x="254" y="123"/>
                </a:cubicBezTo>
                <a:cubicBezTo>
                  <a:pt x="233" y="123"/>
                  <a:pt x="215" y="113"/>
                  <a:pt x="202" y="100"/>
                </a:cubicBezTo>
                <a:cubicBezTo>
                  <a:pt x="196" y="105"/>
                  <a:pt x="191" y="109"/>
                  <a:pt x="186" y="115"/>
                </a:cubicBezTo>
                <a:cubicBezTo>
                  <a:pt x="214" y="120"/>
                  <a:pt x="234" y="145"/>
                  <a:pt x="234" y="175"/>
                </a:cubicBezTo>
                <a:cubicBezTo>
                  <a:pt x="234" y="185"/>
                  <a:pt x="232" y="193"/>
                  <a:pt x="228" y="200"/>
                </a:cubicBezTo>
                <a:cubicBezTo>
                  <a:pt x="241" y="208"/>
                  <a:pt x="251" y="216"/>
                  <a:pt x="260" y="227"/>
                </a:cubicBezTo>
                <a:cubicBezTo>
                  <a:pt x="338" y="227"/>
                  <a:pt x="338" y="227"/>
                  <a:pt x="338" y="227"/>
                </a:cubicBezTo>
                <a:cubicBezTo>
                  <a:pt x="343" y="227"/>
                  <a:pt x="348" y="222"/>
                  <a:pt x="348" y="216"/>
                </a:cubicBezTo>
                <a:cubicBezTo>
                  <a:pt x="348" y="175"/>
                  <a:pt x="348" y="175"/>
                  <a:pt x="348" y="175"/>
                </a:cubicBezTo>
                <a:cubicBezTo>
                  <a:pt x="347" y="143"/>
                  <a:pt x="330" y="115"/>
                  <a:pt x="307" y="98"/>
                </a:cubicBezTo>
                <a:close/>
                <a:moveTo>
                  <a:pt x="294" y="163"/>
                </a:moveTo>
                <a:cubicBezTo>
                  <a:pt x="274" y="163"/>
                  <a:pt x="274" y="163"/>
                  <a:pt x="274" y="163"/>
                </a:cubicBezTo>
                <a:cubicBezTo>
                  <a:pt x="268" y="163"/>
                  <a:pt x="264" y="159"/>
                  <a:pt x="264" y="153"/>
                </a:cubicBezTo>
                <a:cubicBezTo>
                  <a:pt x="264" y="147"/>
                  <a:pt x="268" y="143"/>
                  <a:pt x="274" y="143"/>
                </a:cubicBezTo>
                <a:cubicBezTo>
                  <a:pt x="294" y="143"/>
                  <a:pt x="294" y="143"/>
                  <a:pt x="294" y="143"/>
                </a:cubicBezTo>
                <a:cubicBezTo>
                  <a:pt x="301" y="143"/>
                  <a:pt x="305" y="147"/>
                  <a:pt x="305" y="153"/>
                </a:cubicBezTo>
                <a:cubicBezTo>
                  <a:pt x="305" y="159"/>
                  <a:pt x="301" y="163"/>
                  <a:pt x="294" y="163"/>
                </a:cubicBezTo>
                <a:close/>
                <a:moveTo>
                  <a:pt x="118" y="199"/>
                </a:moveTo>
                <a:cubicBezTo>
                  <a:pt x="114" y="190"/>
                  <a:pt x="112" y="183"/>
                  <a:pt x="112" y="174"/>
                </a:cubicBezTo>
                <a:cubicBezTo>
                  <a:pt x="112" y="144"/>
                  <a:pt x="132" y="119"/>
                  <a:pt x="160" y="113"/>
                </a:cubicBezTo>
                <a:cubicBezTo>
                  <a:pt x="156" y="107"/>
                  <a:pt x="150" y="102"/>
                  <a:pt x="144" y="98"/>
                </a:cubicBezTo>
                <a:cubicBezTo>
                  <a:pt x="132" y="111"/>
                  <a:pt x="113" y="121"/>
                  <a:pt x="93" y="121"/>
                </a:cubicBezTo>
                <a:cubicBezTo>
                  <a:pt x="71" y="121"/>
                  <a:pt x="53" y="111"/>
                  <a:pt x="39" y="97"/>
                </a:cubicBezTo>
                <a:cubicBezTo>
                  <a:pt x="16" y="113"/>
                  <a:pt x="0" y="141"/>
                  <a:pt x="0" y="172"/>
                </a:cubicBezTo>
                <a:cubicBezTo>
                  <a:pt x="0" y="213"/>
                  <a:pt x="0" y="213"/>
                  <a:pt x="0" y="213"/>
                </a:cubicBezTo>
                <a:cubicBezTo>
                  <a:pt x="0" y="220"/>
                  <a:pt x="3" y="225"/>
                  <a:pt x="9" y="225"/>
                </a:cubicBezTo>
                <a:cubicBezTo>
                  <a:pt x="86" y="225"/>
                  <a:pt x="86" y="225"/>
                  <a:pt x="86" y="225"/>
                </a:cubicBezTo>
                <a:cubicBezTo>
                  <a:pt x="94" y="214"/>
                  <a:pt x="105" y="204"/>
                  <a:pt x="118" y="199"/>
                </a:cubicBezTo>
                <a:close/>
                <a:moveTo>
                  <a:pt x="71" y="163"/>
                </a:moveTo>
                <a:cubicBezTo>
                  <a:pt x="51" y="163"/>
                  <a:pt x="51" y="163"/>
                  <a:pt x="51" y="163"/>
                </a:cubicBezTo>
                <a:cubicBezTo>
                  <a:pt x="44" y="163"/>
                  <a:pt x="40" y="158"/>
                  <a:pt x="40" y="152"/>
                </a:cubicBezTo>
                <a:cubicBezTo>
                  <a:pt x="40" y="147"/>
                  <a:pt x="44" y="142"/>
                  <a:pt x="51" y="142"/>
                </a:cubicBezTo>
                <a:cubicBezTo>
                  <a:pt x="71" y="142"/>
                  <a:pt x="71" y="142"/>
                  <a:pt x="71" y="142"/>
                </a:cubicBezTo>
                <a:cubicBezTo>
                  <a:pt x="77" y="142"/>
                  <a:pt x="81" y="147"/>
                  <a:pt x="81" y="152"/>
                </a:cubicBezTo>
                <a:cubicBezTo>
                  <a:pt x="81" y="158"/>
                  <a:pt x="77" y="163"/>
                  <a:pt x="71" y="1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9" name="Freeform 82">
            <a:extLst>
              <a:ext uri="{FF2B5EF4-FFF2-40B4-BE49-F238E27FC236}">
                <a16:creationId xmlns:a16="http://schemas.microsoft.com/office/drawing/2014/main" id="{966A6ABF-1A8A-9910-0AEF-CDD4D819BABE}"/>
              </a:ext>
            </a:extLst>
          </p:cNvPr>
          <p:cNvSpPr>
            <a:spLocks noEditPoints="1"/>
          </p:cNvSpPr>
          <p:nvPr/>
        </p:nvSpPr>
        <p:spPr bwMode="auto">
          <a:xfrm>
            <a:off x="10634497" y="2470579"/>
            <a:ext cx="259411" cy="259411"/>
          </a:xfrm>
          <a:custGeom>
            <a:avLst/>
            <a:gdLst>
              <a:gd name="T0" fmla="*/ 80 w 348"/>
              <a:gd name="T1" fmla="*/ 204 h 348"/>
              <a:gd name="T2" fmla="*/ 61 w 348"/>
              <a:gd name="T3" fmla="*/ 103 h 348"/>
              <a:gd name="T4" fmla="*/ 266 w 348"/>
              <a:gd name="T5" fmla="*/ 204 h 348"/>
              <a:gd name="T6" fmla="*/ 287 w 348"/>
              <a:gd name="T7" fmla="*/ 103 h 348"/>
              <a:gd name="T8" fmla="*/ 266 w 348"/>
              <a:gd name="T9" fmla="*/ 204 h 348"/>
              <a:gd name="T10" fmla="*/ 80 w 348"/>
              <a:gd name="T11" fmla="*/ 346 h 348"/>
              <a:gd name="T12" fmla="*/ 61 w 348"/>
              <a:gd name="T13" fmla="*/ 224 h 348"/>
              <a:gd name="T14" fmla="*/ 266 w 348"/>
              <a:gd name="T15" fmla="*/ 346 h 348"/>
              <a:gd name="T16" fmla="*/ 287 w 348"/>
              <a:gd name="T17" fmla="*/ 224 h 348"/>
              <a:gd name="T18" fmla="*/ 266 w 348"/>
              <a:gd name="T19" fmla="*/ 346 h 348"/>
              <a:gd name="T20" fmla="*/ 0 w 348"/>
              <a:gd name="T21" fmla="*/ 162 h 348"/>
              <a:gd name="T22" fmla="*/ 42 w 348"/>
              <a:gd name="T23" fmla="*/ 204 h 348"/>
              <a:gd name="T24" fmla="*/ 30 w 348"/>
              <a:gd name="T25" fmla="*/ 103 h 348"/>
              <a:gd name="T26" fmla="*/ 103 w 348"/>
              <a:gd name="T27" fmla="*/ 204 h 348"/>
              <a:gd name="T28" fmla="*/ 245 w 348"/>
              <a:gd name="T29" fmla="*/ 103 h 348"/>
              <a:gd name="T30" fmla="*/ 103 w 348"/>
              <a:gd name="T31" fmla="*/ 204 h 348"/>
              <a:gd name="T32" fmla="*/ 317 w 348"/>
              <a:gd name="T33" fmla="*/ 348 h 348"/>
              <a:gd name="T34" fmla="*/ 348 w 348"/>
              <a:gd name="T35" fmla="*/ 210 h 348"/>
              <a:gd name="T36" fmla="*/ 306 w 348"/>
              <a:gd name="T37" fmla="*/ 348 h 348"/>
              <a:gd name="T38" fmla="*/ 30 w 348"/>
              <a:gd name="T39" fmla="*/ 346 h 348"/>
              <a:gd name="T40" fmla="*/ 42 w 348"/>
              <a:gd name="T41" fmla="*/ 225 h 348"/>
              <a:gd name="T42" fmla="*/ 0 w 348"/>
              <a:gd name="T43" fmla="*/ 317 h 348"/>
              <a:gd name="T44" fmla="*/ 183 w 348"/>
              <a:gd name="T45" fmla="*/ 224 h 348"/>
              <a:gd name="T46" fmla="*/ 164 w 348"/>
              <a:gd name="T47" fmla="*/ 234 h 348"/>
              <a:gd name="T48" fmla="*/ 183 w 348"/>
              <a:gd name="T49" fmla="*/ 234 h 348"/>
              <a:gd name="T50" fmla="*/ 306 w 348"/>
              <a:gd name="T51" fmla="*/ 103 h 348"/>
              <a:gd name="T52" fmla="*/ 335 w 348"/>
              <a:gd name="T53" fmla="*/ 193 h 348"/>
              <a:gd name="T54" fmla="*/ 348 w 348"/>
              <a:gd name="T55" fmla="*/ 133 h 348"/>
              <a:gd name="T56" fmla="*/ 204 w 348"/>
              <a:gd name="T57" fmla="*/ 235 h 348"/>
              <a:gd name="T58" fmla="*/ 144 w 348"/>
              <a:gd name="T59" fmla="*/ 235 h 348"/>
              <a:gd name="T60" fmla="*/ 103 w 348"/>
              <a:gd name="T61" fmla="*/ 224 h 348"/>
              <a:gd name="T62" fmla="*/ 245 w 348"/>
              <a:gd name="T63" fmla="*/ 346 h 348"/>
              <a:gd name="T64" fmla="*/ 204 w 348"/>
              <a:gd name="T65" fmla="*/ 224 h 348"/>
              <a:gd name="T66" fmla="*/ 173 w 348"/>
              <a:gd name="T67" fmla="*/ 0 h 348"/>
              <a:gd name="T68" fmla="*/ 101 w 348"/>
              <a:gd name="T69" fmla="*/ 82 h 348"/>
              <a:gd name="T70" fmla="*/ 141 w 348"/>
              <a:gd name="T71" fmla="*/ 71 h 348"/>
              <a:gd name="T72" fmla="*/ 201 w 348"/>
              <a:gd name="T73" fmla="*/ 71 h 348"/>
              <a:gd name="T74" fmla="*/ 245 w 348"/>
              <a:gd name="T75" fmla="*/ 82 h 348"/>
              <a:gd name="T76" fmla="*/ 173 w 348"/>
              <a:gd name="T77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48" h="348">
                <a:moveTo>
                  <a:pt x="61" y="204"/>
                </a:moveTo>
                <a:cubicBezTo>
                  <a:pt x="80" y="204"/>
                  <a:pt x="80" y="204"/>
                  <a:pt x="80" y="204"/>
                </a:cubicBezTo>
                <a:cubicBezTo>
                  <a:pt x="80" y="103"/>
                  <a:pt x="80" y="103"/>
                  <a:pt x="80" y="103"/>
                </a:cubicBezTo>
                <a:cubicBezTo>
                  <a:pt x="61" y="103"/>
                  <a:pt x="61" y="103"/>
                  <a:pt x="61" y="103"/>
                </a:cubicBezTo>
                <a:lnTo>
                  <a:pt x="61" y="204"/>
                </a:lnTo>
                <a:close/>
                <a:moveTo>
                  <a:pt x="266" y="204"/>
                </a:moveTo>
                <a:cubicBezTo>
                  <a:pt x="287" y="204"/>
                  <a:pt x="287" y="204"/>
                  <a:pt x="287" y="204"/>
                </a:cubicBezTo>
                <a:cubicBezTo>
                  <a:pt x="287" y="103"/>
                  <a:pt x="287" y="103"/>
                  <a:pt x="287" y="103"/>
                </a:cubicBezTo>
                <a:cubicBezTo>
                  <a:pt x="266" y="103"/>
                  <a:pt x="266" y="103"/>
                  <a:pt x="266" y="103"/>
                </a:cubicBezTo>
                <a:lnTo>
                  <a:pt x="266" y="204"/>
                </a:lnTo>
                <a:close/>
                <a:moveTo>
                  <a:pt x="61" y="346"/>
                </a:moveTo>
                <a:cubicBezTo>
                  <a:pt x="80" y="346"/>
                  <a:pt x="80" y="346"/>
                  <a:pt x="80" y="346"/>
                </a:cubicBezTo>
                <a:cubicBezTo>
                  <a:pt x="80" y="224"/>
                  <a:pt x="80" y="224"/>
                  <a:pt x="80" y="224"/>
                </a:cubicBezTo>
                <a:cubicBezTo>
                  <a:pt x="61" y="224"/>
                  <a:pt x="61" y="224"/>
                  <a:pt x="61" y="224"/>
                </a:cubicBezTo>
                <a:lnTo>
                  <a:pt x="61" y="346"/>
                </a:lnTo>
                <a:close/>
                <a:moveTo>
                  <a:pt x="266" y="346"/>
                </a:moveTo>
                <a:cubicBezTo>
                  <a:pt x="287" y="346"/>
                  <a:pt x="287" y="346"/>
                  <a:pt x="287" y="346"/>
                </a:cubicBezTo>
                <a:cubicBezTo>
                  <a:pt x="287" y="224"/>
                  <a:pt x="287" y="224"/>
                  <a:pt x="287" y="224"/>
                </a:cubicBezTo>
                <a:cubicBezTo>
                  <a:pt x="266" y="224"/>
                  <a:pt x="266" y="224"/>
                  <a:pt x="266" y="224"/>
                </a:cubicBezTo>
                <a:lnTo>
                  <a:pt x="266" y="346"/>
                </a:lnTo>
                <a:close/>
                <a:moveTo>
                  <a:pt x="0" y="132"/>
                </a:moveTo>
                <a:cubicBezTo>
                  <a:pt x="0" y="162"/>
                  <a:pt x="0" y="162"/>
                  <a:pt x="0" y="162"/>
                </a:cubicBezTo>
                <a:cubicBezTo>
                  <a:pt x="0" y="173"/>
                  <a:pt x="5" y="183"/>
                  <a:pt x="13" y="191"/>
                </a:cubicBezTo>
                <a:cubicBezTo>
                  <a:pt x="20" y="200"/>
                  <a:pt x="30" y="204"/>
                  <a:pt x="42" y="204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30" y="103"/>
                  <a:pt x="30" y="103"/>
                  <a:pt x="30" y="103"/>
                </a:cubicBezTo>
                <a:cubicBezTo>
                  <a:pt x="13" y="103"/>
                  <a:pt x="0" y="115"/>
                  <a:pt x="0" y="132"/>
                </a:cubicBezTo>
                <a:close/>
                <a:moveTo>
                  <a:pt x="103" y="204"/>
                </a:moveTo>
                <a:cubicBezTo>
                  <a:pt x="245" y="204"/>
                  <a:pt x="245" y="204"/>
                  <a:pt x="245" y="204"/>
                </a:cubicBezTo>
                <a:cubicBezTo>
                  <a:pt x="245" y="103"/>
                  <a:pt x="245" y="103"/>
                  <a:pt x="245" y="103"/>
                </a:cubicBezTo>
                <a:cubicBezTo>
                  <a:pt x="103" y="103"/>
                  <a:pt x="103" y="103"/>
                  <a:pt x="103" y="103"/>
                </a:cubicBezTo>
                <a:lnTo>
                  <a:pt x="103" y="204"/>
                </a:lnTo>
                <a:close/>
                <a:moveTo>
                  <a:pt x="306" y="348"/>
                </a:moveTo>
                <a:cubicBezTo>
                  <a:pt x="317" y="348"/>
                  <a:pt x="317" y="348"/>
                  <a:pt x="317" y="348"/>
                </a:cubicBezTo>
                <a:cubicBezTo>
                  <a:pt x="335" y="348"/>
                  <a:pt x="348" y="334"/>
                  <a:pt x="348" y="317"/>
                </a:cubicBezTo>
                <a:cubicBezTo>
                  <a:pt x="348" y="210"/>
                  <a:pt x="348" y="210"/>
                  <a:pt x="348" y="210"/>
                </a:cubicBezTo>
                <a:cubicBezTo>
                  <a:pt x="336" y="219"/>
                  <a:pt x="321" y="225"/>
                  <a:pt x="306" y="225"/>
                </a:cubicBezTo>
                <a:lnTo>
                  <a:pt x="306" y="348"/>
                </a:lnTo>
                <a:close/>
                <a:moveTo>
                  <a:pt x="0" y="317"/>
                </a:moveTo>
                <a:cubicBezTo>
                  <a:pt x="0" y="333"/>
                  <a:pt x="13" y="346"/>
                  <a:pt x="30" y="346"/>
                </a:cubicBezTo>
                <a:cubicBezTo>
                  <a:pt x="42" y="346"/>
                  <a:pt x="42" y="346"/>
                  <a:pt x="42" y="346"/>
                </a:cubicBezTo>
                <a:cubicBezTo>
                  <a:pt x="42" y="225"/>
                  <a:pt x="42" y="225"/>
                  <a:pt x="42" y="225"/>
                </a:cubicBezTo>
                <a:cubicBezTo>
                  <a:pt x="25" y="225"/>
                  <a:pt x="11" y="219"/>
                  <a:pt x="0" y="210"/>
                </a:cubicBezTo>
                <a:lnTo>
                  <a:pt x="0" y="317"/>
                </a:lnTo>
                <a:close/>
                <a:moveTo>
                  <a:pt x="183" y="234"/>
                </a:moveTo>
                <a:cubicBezTo>
                  <a:pt x="183" y="224"/>
                  <a:pt x="183" y="224"/>
                  <a:pt x="183" y="224"/>
                </a:cubicBezTo>
                <a:cubicBezTo>
                  <a:pt x="164" y="224"/>
                  <a:pt x="164" y="224"/>
                  <a:pt x="164" y="224"/>
                </a:cubicBezTo>
                <a:cubicBezTo>
                  <a:pt x="164" y="234"/>
                  <a:pt x="164" y="234"/>
                  <a:pt x="164" y="234"/>
                </a:cubicBezTo>
                <a:cubicBezTo>
                  <a:pt x="164" y="241"/>
                  <a:pt x="168" y="245"/>
                  <a:pt x="173" y="245"/>
                </a:cubicBezTo>
                <a:cubicBezTo>
                  <a:pt x="179" y="245"/>
                  <a:pt x="183" y="241"/>
                  <a:pt x="183" y="234"/>
                </a:cubicBezTo>
                <a:close/>
                <a:moveTo>
                  <a:pt x="317" y="103"/>
                </a:moveTo>
                <a:cubicBezTo>
                  <a:pt x="306" y="103"/>
                  <a:pt x="306" y="103"/>
                  <a:pt x="306" y="103"/>
                </a:cubicBezTo>
                <a:cubicBezTo>
                  <a:pt x="306" y="204"/>
                  <a:pt x="306" y="204"/>
                  <a:pt x="306" y="204"/>
                </a:cubicBezTo>
                <a:cubicBezTo>
                  <a:pt x="317" y="204"/>
                  <a:pt x="326" y="200"/>
                  <a:pt x="335" y="193"/>
                </a:cubicBezTo>
                <a:cubicBezTo>
                  <a:pt x="343" y="185"/>
                  <a:pt x="348" y="174"/>
                  <a:pt x="348" y="163"/>
                </a:cubicBezTo>
                <a:cubicBezTo>
                  <a:pt x="348" y="133"/>
                  <a:pt x="348" y="133"/>
                  <a:pt x="348" y="133"/>
                </a:cubicBezTo>
                <a:cubicBezTo>
                  <a:pt x="348" y="115"/>
                  <a:pt x="334" y="103"/>
                  <a:pt x="317" y="103"/>
                </a:cubicBezTo>
                <a:close/>
                <a:moveTo>
                  <a:pt x="204" y="235"/>
                </a:moveTo>
                <a:cubicBezTo>
                  <a:pt x="204" y="252"/>
                  <a:pt x="190" y="265"/>
                  <a:pt x="173" y="265"/>
                </a:cubicBezTo>
                <a:cubicBezTo>
                  <a:pt x="156" y="265"/>
                  <a:pt x="144" y="251"/>
                  <a:pt x="144" y="235"/>
                </a:cubicBezTo>
                <a:cubicBezTo>
                  <a:pt x="144" y="224"/>
                  <a:pt x="144" y="224"/>
                  <a:pt x="144" y="224"/>
                </a:cubicBezTo>
                <a:cubicBezTo>
                  <a:pt x="103" y="224"/>
                  <a:pt x="103" y="224"/>
                  <a:pt x="103" y="224"/>
                </a:cubicBezTo>
                <a:cubicBezTo>
                  <a:pt x="103" y="346"/>
                  <a:pt x="103" y="346"/>
                  <a:pt x="103" y="346"/>
                </a:cubicBezTo>
                <a:cubicBezTo>
                  <a:pt x="245" y="346"/>
                  <a:pt x="245" y="346"/>
                  <a:pt x="245" y="346"/>
                </a:cubicBezTo>
                <a:cubicBezTo>
                  <a:pt x="245" y="224"/>
                  <a:pt x="245" y="224"/>
                  <a:pt x="245" y="224"/>
                </a:cubicBezTo>
                <a:cubicBezTo>
                  <a:pt x="204" y="224"/>
                  <a:pt x="204" y="224"/>
                  <a:pt x="204" y="224"/>
                </a:cubicBezTo>
                <a:lnTo>
                  <a:pt x="204" y="235"/>
                </a:lnTo>
                <a:close/>
                <a:moveTo>
                  <a:pt x="173" y="0"/>
                </a:moveTo>
                <a:cubicBezTo>
                  <a:pt x="134" y="0"/>
                  <a:pt x="101" y="32"/>
                  <a:pt x="101" y="71"/>
                </a:cubicBezTo>
                <a:cubicBezTo>
                  <a:pt x="101" y="82"/>
                  <a:pt x="101" y="82"/>
                  <a:pt x="101" y="82"/>
                </a:cubicBezTo>
                <a:cubicBezTo>
                  <a:pt x="141" y="82"/>
                  <a:pt x="141" y="82"/>
                  <a:pt x="141" y="82"/>
                </a:cubicBezTo>
                <a:cubicBezTo>
                  <a:pt x="141" y="71"/>
                  <a:pt x="141" y="71"/>
                  <a:pt x="141" y="71"/>
                </a:cubicBezTo>
                <a:cubicBezTo>
                  <a:pt x="141" y="54"/>
                  <a:pt x="155" y="42"/>
                  <a:pt x="172" y="42"/>
                </a:cubicBezTo>
                <a:cubicBezTo>
                  <a:pt x="189" y="42"/>
                  <a:pt x="201" y="56"/>
                  <a:pt x="201" y="71"/>
                </a:cubicBezTo>
                <a:cubicBezTo>
                  <a:pt x="201" y="82"/>
                  <a:pt x="201" y="82"/>
                  <a:pt x="201" y="82"/>
                </a:cubicBezTo>
                <a:cubicBezTo>
                  <a:pt x="245" y="82"/>
                  <a:pt x="245" y="82"/>
                  <a:pt x="245" y="82"/>
                </a:cubicBezTo>
                <a:cubicBezTo>
                  <a:pt x="245" y="71"/>
                  <a:pt x="245" y="71"/>
                  <a:pt x="245" y="71"/>
                </a:cubicBezTo>
                <a:cubicBezTo>
                  <a:pt x="245" y="32"/>
                  <a:pt x="213" y="0"/>
                  <a:pt x="17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0" name="Freeform 83">
            <a:extLst>
              <a:ext uri="{FF2B5EF4-FFF2-40B4-BE49-F238E27FC236}">
                <a16:creationId xmlns:a16="http://schemas.microsoft.com/office/drawing/2014/main" id="{9E00F6B5-A7B4-0411-FC15-95C1A2C443BD}"/>
              </a:ext>
            </a:extLst>
          </p:cNvPr>
          <p:cNvSpPr>
            <a:spLocks noEditPoints="1"/>
          </p:cNvSpPr>
          <p:nvPr/>
        </p:nvSpPr>
        <p:spPr bwMode="auto">
          <a:xfrm>
            <a:off x="10634497" y="1925666"/>
            <a:ext cx="260902" cy="257175"/>
          </a:xfrm>
          <a:custGeom>
            <a:avLst/>
            <a:gdLst>
              <a:gd name="T0" fmla="*/ 176 w 350"/>
              <a:gd name="T1" fmla="*/ 281 h 345"/>
              <a:gd name="T2" fmla="*/ 147 w 350"/>
              <a:gd name="T3" fmla="*/ 242 h 345"/>
              <a:gd name="T4" fmla="*/ 265 w 350"/>
              <a:gd name="T5" fmla="*/ 90 h 345"/>
              <a:gd name="T6" fmla="*/ 194 w 350"/>
              <a:gd name="T7" fmla="*/ 81 h 345"/>
              <a:gd name="T8" fmla="*/ 182 w 350"/>
              <a:gd name="T9" fmla="*/ 0 h 345"/>
              <a:gd name="T10" fmla="*/ 21 w 350"/>
              <a:gd name="T11" fmla="*/ 10 h 345"/>
              <a:gd name="T12" fmla="*/ 206 w 350"/>
              <a:gd name="T13" fmla="*/ 284 h 345"/>
              <a:gd name="T14" fmla="*/ 205 w 350"/>
              <a:gd name="T15" fmla="*/ 315 h 345"/>
              <a:gd name="T16" fmla="*/ 265 w 350"/>
              <a:gd name="T17" fmla="*/ 315 h 345"/>
              <a:gd name="T18" fmla="*/ 241 w 350"/>
              <a:gd name="T19" fmla="*/ 259 h 345"/>
              <a:gd name="T20" fmla="*/ 141 w 350"/>
              <a:gd name="T21" fmla="*/ 219 h 345"/>
              <a:gd name="T22" fmla="*/ 93 w 350"/>
              <a:gd name="T23" fmla="*/ 263 h 345"/>
              <a:gd name="T24" fmla="*/ 65 w 350"/>
              <a:gd name="T25" fmla="*/ 238 h 345"/>
              <a:gd name="T26" fmla="*/ 72 w 350"/>
              <a:gd name="T27" fmla="*/ 222 h 345"/>
              <a:gd name="T28" fmla="*/ 92 w 350"/>
              <a:gd name="T29" fmla="*/ 237 h 345"/>
              <a:gd name="T30" fmla="*/ 133 w 350"/>
              <a:gd name="T31" fmla="*/ 201 h 345"/>
              <a:gd name="T32" fmla="*/ 141 w 350"/>
              <a:gd name="T33" fmla="*/ 219 h 345"/>
              <a:gd name="T34" fmla="*/ 99 w 350"/>
              <a:gd name="T35" fmla="*/ 198 h 345"/>
              <a:gd name="T36" fmla="*/ 85 w 350"/>
              <a:gd name="T37" fmla="*/ 198 h 345"/>
              <a:gd name="T38" fmla="*/ 65 w 350"/>
              <a:gd name="T39" fmla="*/ 163 h 345"/>
              <a:gd name="T40" fmla="*/ 79 w 350"/>
              <a:gd name="T41" fmla="*/ 163 h 345"/>
              <a:gd name="T42" fmla="*/ 126 w 350"/>
              <a:gd name="T43" fmla="*/ 143 h 345"/>
              <a:gd name="T44" fmla="*/ 140 w 350"/>
              <a:gd name="T45" fmla="*/ 143 h 345"/>
              <a:gd name="T46" fmla="*/ 141 w 350"/>
              <a:gd name="T47" fmla="*/ 98 h 345"/>
              <a:gd name="T48" fmla="*/ 93 w 350"/>
              <a:gd name="T49" fmla="*/ 141 h 345"/>
              <a:gd name="T50" fmla="*/ 65 w 350"/>
              <a:gd name="T51" fmla="*/ 117 h 345"/>
              <a:gd name="T52" fmla="*/ 72 w 350"/>
              <a:gd name="T53" fmla="*/ 100 h 345"/>
              <a:gd name="T54" fmla="*/ 92 w 350"/>
              <a:gd name="T55" fmla="*/ 116 h 345"/>
              <a:gd name="T56" fmla="*/ 133 w 350"/>
              <a:gd name="T57" fmla="*/ 80 h 345"/>
              <a:gd name="T58" fmla="*/ 141 w 350"/>
              <a:gd name="T59" fmla="*/ 98 h 345"/>
              <a:gd name="T60" fmla="*/ 329 w 350"/>
              <a:gd name="T61" fmla="*/ 85 h 345"/>
              <a:gd name="T62" fmla="*/ 299 w 350"/>
              <a:gd name="T63" fmla="*/ 85 h 345"/>
              <a:gd name="T64" fmla="*/ 325 w 350"/>
              <a:gd name="T65" fmla="*/ 146 h 345"/>
              <a:gd name="T66" fmla="*/ 342 w 350"/>
              <a:gd name="T67" fmla="*/ 99 h 345"/>
              <a:gd name="T68" fmla="*/ 181 w 350"/>
              <a:gd name="T69" fmla="*/ 259 h 345"/>
              <a:gd name="T70" fmla="*/ 184 w 350"/>
              <a:gd name="T71" fmla="*/ 207 h 345"/>
              <a:gd name="T72" fmla="*/ 179 w 350"/>
              <a:gd name="T73" fmla="*/ 260 h 345"/>
              <a:gd name="T74" fmla="*/ 239 w 350"/>
              <a:gd name="T75" fmla="*/ 232 h 345"/>
              <a:gd name="T76" fmla="*/ 267 w 350"/>
              <a:gd name="T77" fmla="*/ 118 h 345"/>
              <a:gd name="T78" fmla="*/ 205 w 350"/>
              <a:gd name="T79" fmla="*/ 4 h 345"/>
              <a:gd name="T80" fmla="*/ 260 w 350"/>
              <a:gd name="T81" fmla="*/ 59 h 345"/>
              <a:gd name="T82" fmla="*/ 185 w 350"/>
              <a:gd name="T83" fmla="*/ 305 h 345"/>
              <a:gd name="T84" fmla="*/ 0 w 350"/>
              <a:gd name="T85" fmla="*/ 315 h 345"/>
              <a:gd name="T86" fmla="*/ 20 w 350"/>
              <a:gd name="T87" fmla="*/ 345 h 345"/>
              <a:gd name="T88" fmla="*/ 185 w 350"/>
              <a:gd name="T89" fmla="*/ 315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0" h="345">
                <a:moveTo>
                  <a:pt x="185" y="280"/>
                </a:moveTo>
                <a:cubicBezTo>
                  <a:pt x="182" y="281"/>
                  <a:pt x="179" y="281"/>
                  <a:pt x="176" y="281"/>
                </a:cubicBezTo>
                <a:cubicBezTo>
                  <a:pt x="166" y="281"/>
                  <a:pt x="158" y="277"/>
                  <a:pt x="153" y="270"/>
                </a:cubicBezTo>
                <a:cubicBezTo>
                  <a:pt x="147" y="263"/>
                  <a:pt x="145" y="254"/>
                  <a:pt x="147" y="242"/>
                </a:cubicBezTo>
                <a:cubicBezTo>
                  <a:pt x="169" y="186"/>
                  <a:pt x="169" y="186"/>
                  <a:pt x="169" y="186"/>
                </a:cubicBezTo>
                <a:cubicBezTo>
                  <a:pt x="265" y="90"/>
                  <a:pt x="265" y="90"/>
                  <a:pt x="265" y="90"/>
                </a:cubicBezTo>
                <a:cubicBezTo>
                  <a:pt x="265" y="81"/>
                  <a:pt x="265" y="81"/>
                  <a:pt x="265" y="81"/>
                </a:cubicBezTo>
                <a:cubicBezTo>
                  <a:pt x="194" y="81"/>
                  <a:pt x="194" y="81"/>
                  <a:pt x="194" y="81"/>
                </a:cubicBezTo>
                <a:cubicBezTo>
                  <a:pt x="187" y="81"/>
                  <a:pt x="182" y="76"/>
                  <a:pt x="182" y="71"/>
                </a:cubicBezTo>
                <a:cubicBezTo>
                  <a:pt x="182" y="0"/>
                  <a:pt x="182" y="0"/>
                  <a:pt x="182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25" y="0"/>
                  <a:pt x="21" y="4"/>
                  <a:pt x="21" y="10"/>
                </a:cubicBezTo>
                <a:cubicBezTo>
                  <a:pt x="21" y="284"/>
                  <a:pt x="21" y="284"/>
                  <a:pt x="21" y="284"/>
                </a:cubicBezTo>
                <a:cubicBezTo>
                  <a:pt x="206" y="284"/>
                  <a:pt x="206" y="284"/>
                  <a:pt x="206" y="284"/>
                </a:cubicBezTo>
                <a:cubicBezTo>
                  <a:pt x="206" y="315"/>
                  <a:pt x="206" y="315"/>
                  <a:pt x="206" y="315"/>
                </a:cubicBezTo>
                <a:cubicBezTo>
                  <a:pt x="205" y="315"/>
                  <a:pt x="205" y="315"/>
                  <a:pt x="205" y="315"/>
                </a:cubicBezTo>
                <a:cubicBezTo>
                  <a:pt x="205" y="333"/>
                  <a:pt x="218" y="345"/>
                  <a:pt x="234" y="345"/>
                </a:cubicBezTo>
                <a:cubicBezTo>
                  <a:pt x="252" y="345"/>
                  <a:pt x="265" y="331"/>
                  <a:pt x="265" y="315"/>
                </a:cubicBezTo>
                <a:cubicBezTo>
                  <a:pt x="265" y="234"/>
                  <a:pt x="265" y="234"/>
                  <a:pt x="265" y="234"/>
                </a:cubicBezTo>
                <a:cubicBezTo>
                  <a:pt x="241" y="259"/>
                  <a:pt x="241" y="259"/>
                  <a:pt x="241" y="259"/>
                </a:cubicBezTo>
                <a:lnTo>
                  <a:pt x="185" y="280"/>
                </a:lnTo>
                <a:close/>
                <a:moveTo>
                  <a:pt x="141" y="219"/>
                </a:moveTo>
                <a:cubicBezTo>
                  <a:pt x="99" y="260"/>
                  <a:pt x="99" y="260"/>
                  <a:pt x="99" y="260"/>
                </a:cubicBezTo>
                <a:cubicBezTo>
                  <a:pt x="97" y="261"/>
                  <a:pt x="95" y="263"/>
                  <a:pt x="93" y="263"/>
                </a:cubicBezTo>
                <a:cubicBezTo>
                  <a:pt x="90" y="263"/>
                  <a:pt x="87" y="261"/>
                  <a:pt x="85" y="260"/>
                </a:cubicBezTo>
                <a:cubicBezTo>
                  <a:pt x="65" y="238"/>
                  <a:pt x="65" y="238"/>
                  <a:pt x="65" y="238"/>
                </a:cubicBezTo>
                <a:cubicBezTo>
                  <a:pt x="61" y="235"/>
                  <a:pt x="61" y="228"/>
                  <a:pt x="65" y="224"/>
                </a:cubicBezTo>
                <a:cubicBezTo>
                  <a:pt x="67" y="223"/>
                  <a:pt x="69" y="222"/>
                  <a:pt x="72" y="222"/>
                </a:cubicBezTo>
                <a:cubicBezTo>
                  <a:pt x="75" y="222"/>
                  <a:pt x="77" y="223"/>
                  <a:pt x="79" y="224"/>
                </a:cubicBezTo>
                <a:cubicBezTo>
                  <a:pt x="92" y="237"/>
                  <a:pt x="92" y="237"/>
                  <a:pt x="92" y="237"/>
                </a:cubicBezTo>
                <a:cubicBezTo>
                  <a:pt x="126" y="204"/>
                  <a:pt x="126" y="204"/>
                  <a:pt x="126" y="204"/>
                </a:cubicBezTo>
                <a:cubicBezTo>
                  <a:pt x="128" y="202"/>
                  <a:pt x="130" y="201"/>
                  <a:pt x="133" y="201"/>
                </a:cubicBezTo>
                <a:cubicBezTo>
                  <a:pt x="136" y="201"/>
                  <a:pt x="138" y="202"/>
                  <a:pt x="140" y="204"/>
                </a:cubicBezTo>
                <a:cubicBezTo>
                  <a:pt x="145" y="209"/>
                  <a:pt x="145" y="215"/>
                  <a:pt x="141" y="219"/>
                </a:cubicBezTo>
                <a:close/>
                <a:moveTo>
                  <a:pt x="141" y="158"/>
                </a:moveTo>
                <a:cubicBezTo>
                  <a:pt x="99" y="198"/>
                  <a:pt x="99" y="198"/>
                  <a:pt x="99" y="198"/>
                </a:cubicBezTo>
                <a:cubicBezTo>
                  <a:pt x="97" y="200"/>
                  <a:pt x="95" y="201"/>
                  <a:pt x="93" y="201"/>
                </a:cubicBezTo>
                <a:cubicBezTo>
                  <a:pt x="90" y="201"/>
                  <a:pt x="87" y="200"/>
                  <a:pt x="85" y="198"/>
                </a:cubicBezTo>
                <a:cubicBezTo>
                  <a:pt x="65" y="177"/>
                  <a:pt x="65" y="177"/>
                  <a:pt x="65" y="177"/>
                </a:cubicBezTo>
                <a:cubicBezTo>
                  <a:pt x="61" y="174"/>
                  <a:pt x="61" y="167"/>
                  <a:pt x="65" y="163"/>
                </a:cubicBezTo>
                <a:cubicBezTo>
                  <a:pt x="67" y="161"/>
                  <a:pt x="69" y="161"/>
                  <a:pt x="72" y="161"/>
                </a:cubicBezTo>
                <a:cubicBezTo>
                  <a:pt x="75" y="161"/>
                  <a:pt x="77" y="161"/>
                  <a:pt x="79" y="163"/>
                </a:cubicBezTo>
                <a:cubicBezTo>
                  <a:pt x="92" y="176"/>
                  <a:pt x="92" y="176"/>
                  <a:pt x="92" y="176"/>
                </a:cubicBezTo>
                <a:cubicBezTo>
                  <a:pt x="126" y="143"/>
                  <a:pt x="126" y="143"/>
                  <a:pt x="126" y="143"/>
                </a:cubicBezTo>
                <a:cubicBezTo>
                  <a:pt x="128" y="141"/>
                  <a:pt x="130" y="140"/>
                  <a:pt x="133" y="140"/>
                </a:cubicBezTo>
                <a:cubicBezTo>
                  <a:pt x="136" y="140"/>
                  <a:pt x="138" y="141"/>
                  <a:pt x="140" y="143"/>
                </a:cubicBezTo>
                <a:cubicBezTo>
                  <a:pt x="145" y="148"/>
                  <a:pt x="145" y="154"/>
                  <a:pt x="141" y="158"/>
                </a:cubicBezTo>
                <a:close/>
                <a:moveTo>
                  <a:pt x="141" y="98"/>
                </a:moveTo>
                <a:cubicBezTo>
                  <a:pt x="99" y="137"/>
                  <a:pt x="99" y="137"/>
                  <a:pt x="99" y="137"/>
                </a:cubicBezTo>
                <a:cubicBezTo>
                  <a:pt x="97" y="140"/>
                  <a:pt x="95" y="141"/>
                  <a:pt x="93" y="141"/>
                </a:cubicBezTo>
                <a:cubicBezTo>
                  <a:pt x="90" y="141"/>
                  <a:pt x="87" y="140"/>
                  <a:pt x="85" y="137"/>
                </a:cubicBezTo>
                <a:cubicBezTo>
                  <a:pt x="65" y="117"/>
                  <a:pt x="65" y="117"/>
                  <a:pt x="65" y="117"/>
                </a:cubicBezTo>
                <a:cubicBezTo>
                  <a:pt x="61" y="113"/>
                  <a:pt x="61" y="107"/>
                  <a:pt x="65" y="103"/>
                </a:cubicBezTo>
                <a:cubicBezTo>
                  <a:pt x="67" y="101"/>
                  <a:pt x="69" y="100"/>
                  <a:pt x="72" y="100"/>
                </a:cubicBezTo>
                <a:cubicBezTo>
                  <a:pt x="75" y="100"/>
                  <a:pt x="77" y="101"/>
                  <a:pt x="79" y="103"/>
                </a:cubicBezTo>
                <a:cubicBezTo>
                  <a:pt x="92" y="116"/>
                  <a:pt x="92" y="116"/>
                  <a:pt x="92" y="116"/>
                </a:cubicBezTo>
                <a:cubicBezTo>
                  <a:pt x="126" y="83"/>
                  <a:pt x="126" y="83"/>
                  <a:pt x="126" y="83"/>
                </a:cubicBezTo>
                <a:cubicBezTo>
                  <a:pt x="128" y="81"/>
                  <a:pt x="130" y="80"/>
                  <a:pt x="133" y="80"/>
                </a:cubicBezTo>
                <a:cubicBezTo>
                  <a:pt x="136" y="80"/>
                  <a:pt x="138" y="81"/>
                  <a:pt x="140" y="83"/>
                </a:cubicBezTo>
                <a:cubicBezTo>
                  <a:pt x="145" y="87"/>
                  <a:pt x="145" y="93"/>
                  <a:pt x="141" y="98"/>
                </a:cubicBezTo>
                <a:close/>
                <a:moveTo>
                  <a:pt x="342" y="99"/>
                </a:moveTo>
                <a:cubicBezTo>
                  <a:pt x="329" y="85"/>
                  <a:pt x="329" y="85"/>
                  <a:pt x="329" y="85"/>
                </a:cubicBezTo>
                <a:cubicBezTo>
                  <a:pt x="324" y="82"/>
                  <a:pt x="319" y="80"/>
                  <a:pt x="314" y="80"/>
                </a:cubicBezTo>
                <a:cubicBezTo>
                  <a:pt x="308" y="80"/>
                  <a:pt x="303" y="82"/>
                  <a:pt x="299" y="85"/>
                </a:cubicBezTo>
                <a:cubicBezTo>
                  <a:pt x="282" y="103"/>
                  <a:pt x="282" y="103"/>
                  <a:pt x="282" y="103"/>
                </a:cubicBezTo>
                <a:cubicBezTo>
                  <a:pt x="325" y="146"/>
                  <a:pt x="325" y="146"/>
                  <a:pt x="325" y="146"/>
                </a:cubicBezTo>
                <a:cubicBezTo>
                  <a:pt x="342" y="128"/>
                  <a:pt x="342" y="128"/>
                  <a:pt x="342" y="128"/>
                </a:cubicBezTo>
                <a:cubicBezTo>
                  <a:pt x="350" y="121"/>
                  <a:pt x="350" y="108"/>
                  <a:pt x="342" y="99"/>
                </a:cubicBezTo>
                <a:close/>
                <a:moveTo>
                  <a:pt x="179" y="260"/>
                </a:moveTo>
                <a:cubicBezTo>
                  <a:pt x="180" y="260"/>
                  <a:pt x="180" y="260"/>
                  <a:pt x="181" y="259"/>
                </a:cubicBezTo>
                <a:cubicBezTo>
                  <a:pt x="221" y="244"/>
                  <a:pt x="221" y="244"/>
                  <a:pt x="221" y="244"/>
                </a:cubicBezTo>
                <a:cubicBezTo>
                  <a:pt x="184" y="207"/>
                  <a:pt x="184" y="207"/>
                  <a:pt x="184" y="207"/>
                </a:cubicBezTo>
                <a:cubicBezTo>
                  <a:pt x="169" y="247"/>
                  <a:pt x="169" y="247"/>
                  <a:pt x="169" y="247"/>
                </a:cubicBezTo>
                <a:cubicBezTo>
                  <a:pt x="167" y="254"/>
                  <a:pt x="172" y="260"/>
                  <a:pt x="179" y="260"/>
                </a:cubicBezTo>
                <a:close/>
                <a:moveTo>
                  <a:pt x="196" y="190"/>
                </a:moveTo>
                <a:cubicBezTo>
                  <a:pt x="239" y="232"/>
                  <a:pt x="239" y="232"/>
                  <a:pt x="239" y="232"/>
                </a:cubicBezTo>
                <a:cubicBezTo>
                  <a:pt x="311" y="162"/>
                  <a:pt x="311" y="162"/>
                  <a:pt x="311" y="162"/>
                </a:cubicBezTo>
                <a:cubicBezTo>
                  <a:pt x="267" y="118"/>
                  <a:pt x="267" y="118"/>
                  <a:pt x="267" y="118"/>
                </a:cubicBezTo>
                <a:lnTo>
                  <a:pt x="196" y="190"/>
                </a:lnTo>
                <a:close/>
                <a:moveTo>
                  <a:pt x="205" y="4"/>
                </a:moveTo>
                <a:cubicBezTo>
                  <a:pt x="205" y="59"/>
                  <a:pt x="205" y="59"/>
                  <a:pt x="205" y="59"/>
                </a:cubicBezTo>
                <a:cubicBezTo>
                  <a:pt x="260" y="59"/>
                  <a:pt x="260" y="59"/>
                  <a:pt x="260" y="59"/>
                </a:cubicBezTo>
                <a:lnTo>
                  <a:pt x="205" y="4"/>
                </a:lnTo>
                <a:close/>
                <a:moveTo>
                  <a:pt x="185" y="305"/>
                </a:moveTo>
                <a:cubicBezTo>
                  <a:pt x="10" y="305"/>
                  <a:pt x="10" y="305"/>
                  <a:pt x="10" y="305"/>
                </a:cubicBezTo>
                <a:cubicBezTo>
                  <a:pt x="5" y="305"/>
                  <a:pt x="0" y="310"/>
                  <a:pt x="0" y="315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335"/>
                  <a:pt x="9" y="345"/>
                  <a:pt x="20" y="345"/>
                </a:cubicBezTo>
                <a:cubicBezTo>
                  <a:pt x="196" y="345"/>
                  <a:pt x="196" y="345"/>
                  <a:pt x="196" y="345"/>
                </a:cubicBezTo>
                <a:cubicBezTo>
                  <a:pt x="189" y="337"/>
                  <a:pt x="185" y="326"/>
                  <a:pt x="185" y="315"/>
                </a:cubicBezTo>
                <a:lnTo>
                  <a:pt x="185" y="30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1" name="Freeform 84">
            <a:extLst>
              <a:ext uri="{FF2B5EF4-FFF2-40B4-BE49-F238E27FC236}">
                <a16:creationId xmlns:a16="http://schemas.microsoft.com/office/drawing/2014/main" id="{54AB537D-C7AA-C719-CB83-C919F5163ECA}"/>
              </a:ext>
            </a:extLst>
          </p:cNvPr>
          <p:cNvSpPr>
            <a:spLocks noEditPoints="1"/>
          </p:cNvSpPr>
          <p:nvPr/>
        </p:nvSpPr>
        <p:spPr bwMode="auto">
          <a:xfrm>
            <a:off x="10650896" y="3562268"/>
            <a:ext cx="226612" cy="259411"/>
          </a:xfrm>
          <a:custGeom>
            <a:avLst/>
            <a:gdLst>
              <a:gd name="T0" fmla="*/ 0 w 304"/>
              <a:gd name="T1" fmla="*/ 275 h 348"/>
              <a:gd name="T2" fmla="*/ 11 w 304"/>
              <a:gd name="T3" fmla="*/ 348 h 348"/>
              <a:gd name="T4" fmla="*/ 142 w 304"/>
              <a:gd name="T5" fmla="*/ 300 h 348"/>
              <a:gd name="T6" fmla="*/ 51 w 304"/>
              <a:gd name="T7" fmla="*/ 223 h 348"/>
              <a:gd name="T8" fmla="*/ 133 w 304"/>
              <a:gd name="T9" fmla="*/ 245 h 348"/>
              <a:gd name="T10" fmla="*/ 152 w 304"/>
              <a:gd name="T11" fmla="*/ 281 h 348"/>
              <a:gd name="T12" fmla="*/ 172 w 304"/>
              <a:gd name="T13" fmla="*/ 245 h 348"/>
              <a:gd name="T14" fmla="*/ 238 w 304"/>
              <a:gd name="T15" fmla="*/ 223 h 348"/>
              <a:gd name="T16" fmla="*/ 163 w 304"/>
              <a:gd name="T17" fmla="*/ 348 h 348"/>
              <a:gd name="T18" fmla="*/ 304 w 304"/>
              <a:gd name="T19" fmla="*/ 338 h 348"/>
              <a:gd name="T20" fmla="*/ 254 w 304"/>
              <a:gd name="T21" fmla="*/ 223 h 348"/>
              <a:gd name="T22" fmla="*/ 214 w 304"/>
              <a:gd name="T23" fmla="*/ 305 h 348"/>
              <a:gd name="T24" fmla="*/ 214 w 304"/>
              <a:gd name="T25" fmla="*/ 284 h 348"/>
              <a:gd name="T26" fmla="*/ 244 w 304"/>
              <a:gd name="T27" fmla="*/ 295 h 348"/>
              <a:gd name="T28" fmla="*/ 60 w 304"/>
              <a:gd name="T29" fmla="*/ 182 h 348"/>
              <a:gd name="T30" fmla="*/ 50 w 304"/>
              <a:gd name="T31" fmla="*/ 82 h 348"/>
              <a:gd name="T32" fmla="*/ 112 w 304"/>
              <a:gd name="T33" fmla="*/ 20 h 348"/>
              <a:gd name="T34" fmla="*/ 264 w 304"/>
              <a:gd name="T35" fmla="*/ 83 h 348"/>
              <a:gd name="T36" fmla="*/ 244 w 304"/>
              <a:gd name="T37" fmla="*/ 82 h 348"/>
              <a:gd name="T38" fmla="*/ 285 w 304"/>
              <a:gd name="T39" fmla="*/ 133 h 348"/>
              <a:gd name="T40" fmla="*/ 193 w 304"/>
              <a:gd name="T41" fmla="*/ 0 h 348"/>
              <a:gd name="T42" fmla="*/ 20 w 304"/>
              <a:gd name="T43" fmla="*/ 92 h 348"/>
              <a:gd name="T44" fmla="*/ 60 w 304"/>
              <a:gd name="T45" fmla="*/ 182 h 348"/>
              <a:gd name="T46" fmla="*/ 163 w 304"/>
              <a:gd name="T47" fmla="*/ 42 h 348"/>
              <a:gd name="T48" fmla="*/ 81 w 304"/>
              <a:gd name="T49" fmla="*/ 93 h 348"/>
              <a:gd name="T50" fmla="*/ 132 w 304"/>
              <a:gd name="T51" fmla="*/ 103 h 348"/>
              <a:gd name="T52" fmla="*/ 224 w 304"/>
              <a:gd name="T53" fmla="*/ 93 h 348"/>
              <a:gd name="T54" fmla="*/ 184 w 304"/>
              <a:gd name="T55" fmla="*/ 73 h 348"/>
              <a:gd name="T56" fmla="*/ 224 w 304"/>
              <a:gd name="T57" fmla="*/ 103 h 348"/>
              <a:gd name="T58" fmla="*/ 81 w 304"/>
              <a:gd name="T59" fmla="*/ 173 h 348"/>
              <a:gd name="T60" fmla="*/ 173 w 304"/>
              <a:gd name="T61" fmla="*/ 223 h 348"/>
              <a:gd name="T62" fmla="*/ 224 w 304"/>
              <a:gd name="T63" fmla="*/ 122 h 348"/>
              <a:gd name="T64" fmla="*/ 173 w 304"/>
              <a:gd name="T65" fmla="*/ 101 h 348"/>
              <a:gd name="T66" fmla="*/ 81 w 304"/>
              <a:gd name="T67" fmla="*/ 12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04" h="348">
                <a:moveTo>
                  <a:pt x="51" y="223"/>
                </a:moveTo>
                <a:cubicBezTo>
                  <a:pt x="23" y="223"/>
                  <a:pt x="0" y="247"/>
                  <a:pt x="0" y="275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4"/>
                  <a:pt x="4" y="348"/>
                  <a:pt x="11" y="348"/>
                </a:cubicBezTo>
                <a:cubicBezTo>
                  <a:pt x="142" y="348"/>
                  <a:pt x="142" y="348"/>
                  <a:pt x="142" y="348"/>
                </a:cubicBezTo>
                <a:cubicBezTo>
                  <a:pt x="142" y="300"/>
                  <a:pt x="142" y="300"/>
                  <a:pt x="142" y="300"/>
                </a:cubicBezTo>
                <a:cubicBezTo>
                  <a:pt x="67" y="223"/>
                  <a:pt x="67" y="223"/>
                  <a:pt x="67" y="223"/>
                </a:cubicBezTo>
                <a:lnTo>
                  <a:pt x="51" y="223"/>
                </a:lnTo>
                <a:close/>
                <a:moveTo>
                  <a:pt x="172" y="245"/>
                </a:moveTo>
                <a:cubicBezTo>
                  <a:pt x="133" y="245"/>
                  <a:pt x="133" y="245"/>
                  <a:pt x="133" y="245"/>
                </a:cubicBezTo>
                <a:cubicBezTo>
                  <a:pt x="126" y="245"/>
                  <a:pt x="120" y="244"/>
                  <a:pt x="113" y="241"/>
                </a:cubicBezTo>
                <a:cubicBezTo>
                  <a:pt x="152" y="281"/>
                  <a:pt x="152" y="281"/>
                  <a:pt x="152" y="281"/>
                </a:cubicBezTo>
                <a:cubicBezTo>
                  <a:pt x="192" y="241"/>
                  <a:pt x="192" y="241"/>
                  <a:pt x="192" y="241"/>
                </a:cubicBezTo>
                <a:cubicBezTo>
                  <a:pt x="186" y="242"/>
                  <a:pt x="179" y="245"/>
                  <a:pt x="172" y="245"/>
                </a:cubicBezTo>
                <a:close/>
                <a:moveTo>
                  <a:pt x="254" y="223"/>
                </a:moveTo>
                <a:cubicBezTo>
                  <a:pt x="238" y="223"/>
                  <a:pt x="238" y="223"/>
                  <a:pt x="238" y="223"/>
                </a:cubicBezTo>
                <a:cubicBezTo>
                  <a:pt x="163" y="300"/>
                  <a:pt x="163" y="300"/>
                  <a:pt x="163" y="300"/>
                </a:cubicBezTo>
                <a:cubicBezTo>
                  <a:pt x="163" y="348"/>
                  <a:pt x="163" y="348"/>
                  <a:pt x="163" y="348"/>
                </a:cubicBezTo>
                <a:cubicBezTo>
                  <a:pt x="294" y="348"/>
                  <a:pt x="294" y="348"/>
                  <a:pt x="294" y="348"/>
                </a:cubicBezTo>
                <a:cubicBezTo>
                  <a:pt x="300" y="348"/>
                  <a:pt x="304" y="344"/>
                  <a:pt x="304" y="338"/>
                </a:cubicBezTo>
                <a:cubicBezTo>
                  <a:pt x="304" y="275"/>
                  <a:pt x="304" y="275"/>
                  <a:pt x="304" y="275"/>
                </a:cubicBezTo>
                <a:cubicBezTo>
                  <a:pt x="304" y="247"/>
                  <a:pt x="281" y="223"/>
                  <a:pt x="254" y="223"/>
                </a:cubicBezTo>
                <a:close/>
                <a:moveTo>
                  <a:pt x="234" y="305"/>
                </a:moveTo>
                <a:cubicBezTo>
                  <a:pt x="214" y="305"/>
                  <a:pt x="214" y="305"/>
                  <a:pt x="214" y="305"/>
                </a:cubicBezTo>
                <a:cubicBezTo>
                  <a:pt x="207" y="305"/>
                  <a:pt x="203" y="301"/>
                  <a:pt x="203" y="295"/>
                </a:cubicBezTo>
                <a:cubicBezTo>
                  <a:pt x="203" y="289"/>
                  <a:pt x="207" y="284"/>
                  <a:pt x="214" y="284"/>
                </a:cubicBezTo>
                <a:cubicBezTo>
                  <a:pt x="234" y="284"/>
                  <a:pt x="234" y="284"/>
                  <a:pt x="234" y="284"/>
                </a:cubicBezTo>
                <a:cubicBezTo>
                  <a:pt x="240" y="284"/>
                  <a:pt x="244" y="289"/>
                  <a:pt x="244" y="295"/>
                </a:cubicBezTo>
                <a:cubicBezTo>
                  <a:pt x="244" y="301"/>
                  <a:pt x="240" y="305"/>
                  <a:pt x="234" y="305"/>
                </a:cubicBezTo>
                <a:close/>
                <a:moveTo>
                  <a:pt x="60" y="182"/>
                </a:moveTo>
                <a:cubicBezTo>
                  <a:pt x="60" y="82"/>
                  <a:pt x="60" y="82"/>
                  <a:pt x="60" y="82"/>
                </a:cubicBezTo>
                <a:cubicBezTo>
                  <a:pt x="50" y="82"/>
                  <a:pt x="50" y="82"/>
                  <a:pt x="50" y="82"/>
                </a:cubicBezTo>
                <a:cubicBezTo>
                  <a:pt x="47" y="82"/>
                  <a:pt x="45" y="83"/>
                  <a:pt x="41" y="83"/>
                </a:cubicBezTo>
                <a:cubicBezTo>
                  <a:pt x="45" y="48"/>
                  <a:pt x="75" y="20"/>
                  <a:pt x="112" y="20"/>
                </a:cubicBezTo>
                <a:cubicBezTo>
                  <a:pt x="193" y="20"/>
                  <a:pt x="193" y="20"/>
                  <a:pt x="193" y="20"/>
                </a:cubicBezTo>
                <a:cubicBezTo>
                  <a:pt x="229" y="20"/>
                  <a:pt x="259" y="48"/>
                  <a:pt x="264" y="83"/>
                </a:cubicBezTo>
                <a:cubicBezTo>
                  <a:pt x="261" y="82"/>
                  <a:pt x="258" y="82"/>
                  <a:pt x="254" y="82"/>
                </a:cubicBezTo>
                <a:cubicBezTo>
                  <a:pt x="244" y="82"/>
                  <a:pt x="244" y="82"/>
                  <a:pt x="244" y="82"/>
                </a:cubicBezTo>
                <a:cubicBezTo>
                  <a:pt x="244" y="182"/>
                  <a:pt x="244" y="182"/>
                  <a:pt x="244" y="182"/>
                </a:cubicBezTo>
                <a:cubicBezTo>
                  <a:pt x="267" y="177"/>
                  <a:pt x="285" y="157"/>
                  <a:pt x="285" y="133"/>
                </a:cubicBezTo>
                <a:cubicBezTo>
                  <a:pt x="285" y="92"/>
                  <a:pt x="285" y="92"/>
                  <a:pt x="285" y="92"/>
                </a:cubicBezTo>
                <a:cubicBezTo>
                  <a:pt x="285" y="41"/>
                  <a:pt x="243" y="0"/>
                  <a:pt x="193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61" y="0"/>
                  <a:pt x="20" y="42"/>
                  <a:pt x="20" y="92"/>
                </a:cubicBezTo>
                <a:cubicBezTo>
                  <a:pt x="20" y="133"/>
                  <a:pt x="20" y="133"/>
                  <a:pt x="20" y="133"/>
                </a:cubicBezTo>
                <a:cubicBezTo>
                  <a:pt x="20" y="157"/>
                  <a:pt x="37" y="177"/>
                  <a:pt x="60" y="182"/>
                </a:cubicBezTo>
                <a:close/>
                <a:moveTo>
                  <a:pt x="163" y="72"/>
                </a:moveTo>
                <a:cubicBezTo>
                  <a:pt x="163" y="42"/>
                  <a:pt x="163" y="42"/>
                  <a:pt x="163" y="42"/>
                </a:cubicBezTo>
                <a:cubicBezTo>
                  <a:pt x="132" y="42"/>
                  <a:pt x="132" y="42"/>
                  <a:pt x="132" y="42"/>
                </a:cubicBezTo>
                <a:cubicBezTo>
                  <a:pt x="105" y="42"/>
                  <a:pt x="81" y="65"/>
                  <a:pt x="81" y="93"/>
                </a:cubicBezTo>
                <a:cubicBezTo>
                  <a:pt x="81" y="103"/>
                  <a:pt x="81" y="103"/>
                  <a:pt x="81" y="103"/>
                </a:cubicBezTo>
                <a:cubicBezTo>
                  <a:pt x="132" y="103"/>
                  <a:pt x="132" y="103"/>
                  <a:pt x="132" y="103"/>
                </a:cubicBezTo>
                <a:cubicBezTo>
                  <a:pt x="149" y="102"/>
                  <a:pt x="163" y="89"/>
                  <a:pt x="163" y="72"/>
                </a:cubicBezTo>
                <a:close/>
                <a:moveTo>
                  <a:pt x="224" y="93"/>
                </a:moveTo>
                <a:cubicBezTo>
                  <a:pt x="224" y="68"/>
                  <a:pt x="207" y="47"/>
                  <a:pt x="184" y="42"/>
                </a:cubicBezTo>
                <a:cubicBezTo>
                  <a:pt x="184" y="73"/>
                  <a:pt x="184" y="73"/>
                  <a:pt x="184" y="73"/>
                </a:cubicBezTo>
                <a:cubicBezTo>
                  <a:pt x="184" y="90"/>
                  <a:pt x="198" y="103"/>
                  <a:pt x="214" y="103"/>
                </a:cubicBezTo>
                <a:cubicBezTo>
                  <a:pt x="224" y="103"/>
                  <a:pt x="224" y="103"/>
                  <a:pt x="224" y="103"/>
                </a:cubicBezTo>
                <a:lnTo>
                  <a:pt x="224" y="93"/>
                </a:lnTo>
                <a:close/>
                <a:moveTo>
                  <a:pt x="81" y="173"/>
                </a:moveTo>
                <a:cubicBezTo>
                  <a:pt x="81" y="200"/>
                  <a:pt x="105" y="223"/>
                  <a:pt x="132" y="223"/>
                </a:cubicBezTo>
                <a:cubicBezTo>
                  <a:pt x="173" y="223"/>
                  <a:pt x="173" y="223"/>
                  <a:pt x="173" y="223"/>
                </a:cubicBezTo>
                <a:cubicBezTo>
                  <a:pt x="201" y="223"/>
                  <a:pt x="224" y="200"/>
                  <a:pt x="224" y="173"/>
                </a:cubicBezTo>
                <a:cubicBezTo>
                  <a:pt x="224" y="122"/>
                  <a:pt x="224" y="122"/>
                  <a:pt x="224" y="122"/>
                </a:cubicBezTo>
                <a:cubicBezTo>
                  <a:pt x="214" y="122"/>
                  <a:pt x="214" y="122"/>
                  <a:pt x="214" y="122"/>
                </a:cubicBezTo>
                <a:cubicBezTo>
                  <a:pt x="197" y="122"/>
                  <a:pt x="182" y="114"/>
                  <a:pt x="173" y="101"/>
                </a:cubicBezTo>
                <a:cubicBezTo>
                  <a:pt x="164" y="114"/>
                  <a:pt x="149" y="122"/>
                  <a:pt x="132" y="122"/>
                </a:cubicBezTo>
                <a:cubicBezTo>
                  <a:pt x="81" y="122"/>
                  <a:pt x="81" y="122"/>
                  <a:pt x="81" y="122"/>
                </a:cubicBezTo>
                <a:lnTo>
                  <a:pt x="81" y="17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2" name="Freeform 85">
            <a:extLst>
              <a:ext uri="{FF2B5EF4-FFF2-40B4-BE49-F238E27FC236}">
                <a16:creationId xmlns:a16="http://schemas.microsoft.com/office/drawing/2014/main" id="{06658E3F-CA85-4201-87E1-EA5781F4483B}"/>
              </a:ext>
            </a:extLst>
          </p:cNvPr>
          <p:cNvSpPr>
            <a:spLocks noEditPoints="1"/>
          </p:cNvSpPr>
          <p:nvPr/>
        </p:nvSpPr>
        <p:spPr bwMode="auto">
          <a:xfrm>
            <a:off x="10634497" y="3016982"/>
            <a:ext cx="259411" cy="259411"/>
          </a:xfrm>
          <a:custGeom>
            <a:avLst/>
            <a:gdLst>
              <a:gd name="T0" fmla="*/ 92 w 348"/>
              <a:gd name="T1" fmla="*/ 224 h 348"/>
              <a:gd name="T2" fmla="*/ 144 w 348"/>
              <a:gd name="T3" fmla="*/ 173 h 348"/>
              <a:gd name="T4" fmla="*/ 92 w 348"/>
              <a:gd name="T5" fmla="*/ 122 h 348"/>
              <a:gd name="T6" fmla="*/ 40 w 348"/>
              <a:gd name="T7" fmla="*/ 173 h 348"/>
              <a:gd name="T8" fmla="*/ 92 w 348"/>
              <a:gd name="T9" fmla="*/ 224 h 348"/>
              <a:gd name="T10" fmla="*/ 255 w 348"/>
              <a:gd name="T11" fmla="*/ 0 h 348"/>
              <a:gd name="T12" fmla="*/ 164 w 348"/>
              <a:gd name="T13" fmla="*/ 91 h 348"/>
              <a:gd name="T14" fmla="*/ 175 w 348"/>
              <a:gd name="T15" fmla="*/ 137 h 348"/>
              <a:gd name="T16" fmla="*/ 164 w 348"/>
              <a:gd name="T17" fmla="*/ 170 h 348"/>
              <a:gd name="T18" fmla="*/ 166 w 348"/>
              <a:gd name="T19" fmla="*/ 180 h 348"/>
              <a:gd name="T20" fmla="*/ 176 w 348"/>
              <a:gd name="T21" fmla="*/ 184 h 348"/>
              <a:gd name="T22" fmla="*/ 215 w 348"/>
              <a:gd name="T23" fmla="*/ 175 h 348"/>
              <a:gd name="T24" fmla="*/ 257 w 348"/>
              <a:gd name="T25" fmla="*/ 184 h 348"/>
              <a:gd name="T26" fmla="*/ 348 w 348"/>
              <a:gd name="T27" fmla="*/ 92 h 348"/>
              <a:gd name="T28" fmla="*/ 255 w 348"/>
              <a:gd name="T29" fmla="*/ 0 h 348"/>
              <a:gd name="T30" fmla="*/ 266 w 348"/>
              <a:gd name="T31" fmla="*/ 133 h 348"/>
              <a:gd name="T32" fmla="*/ 255 w 348"/>
              <a:gd name="T33" fmla="*/ 144 h 348"/>
              <a:gd name="T34" fmla="*/ 245 w 348"/>
              <a:gd name="T35" fmla="*/ 133 h 348"/>
              <a:gd name="T36" fmla="*/ 245 w 348"/>
              <a:gd name="T37" fmla="*/ 93 h 348"/>
              <a:gd name="T38" fmla="*/ 255 w 348"/>
              <a:gd name="T39" fmla="*/ 82 h 348"/>
              <a:gd name="T40" fmla="*/ 266 w 348"/>
              <a:gd name="T41" fmla="*/ 93 h 348"/>
              <a:gd name="T42" fmla="*/ 266 w 348"/>
              <a:gd name="T43" fmla="*/ 133 h 348"/>
              <a:gd name="T44" fmla="*/ 255 w 348"/>
              <a:gd name="T45" fmla="*/ 71 h 348"/>
              <a:gd name="T46" fmla="*/ 245 w 348"/>
              <a:gd name="T47" fmla="*/ 61 h 348"/>
              <a:gd name="T48" fmla="*/ 255 w 348"/>
              <a:gd name="T49" fmla="*/ 51 h 348"/>
              <a:gd name="T50" fmla="*/ 266 w 348"/>
              <a:gd name="T51" fmla="*/ 61 h 348"/>
              <a:gd name="T52" fmla="*/ 255 w 348"/>
              <a:gd name="T53" fmla="*/ 71 h 348"/>
              <a:gd name="T54" fmla="*/ 145 w 348"/>
              <a:gd name="T55" fmla="*/ 219 h 348"/>
              <a:gd name="T56" fmla="*/ 92 w 348"/>
              <a:gd name="T57" fmla="*/ 244 h 348"/>
              <a:gd name="T58" fmla="*/ 40 w 348"/>
              <a:gd name="T59" fmla="*/ 219 h 348"/>
              <a:gd name="T60" fmla="*/ 0 w 348"/>
              <a:gd name="T61" fmla="*/ 295 h 348"/>
              <a:gd name="T62" fmla="*/ 0 w 348"/>
              <a:gd name="T63" fmla="*/ 337 h 348"/>
              <a:gd name="T64" fmla="*/ 10 w 348"/>
              <a:gd name="T65" fmla="*/ 348 h 348"/>
              <a:gd name="T66" fmla="*/ 174 w 348"/>
              <a:gd name="T67" fmla="*/ 348 h 348"/>
              <a:gd name="T68" fmla="*/ 184 w 348"/>
              <a:gd name="T69" fmla="*/ 337 h 348"/>
              <a:gd name="T70" fmla="*/ 184 w 348"/>
              <a:gd name="T71" fmla="*/ 295 h 348"/>
              <a:gd name="T72" fmla="*/ 145 w 348"/>
              <a:gd name="T73" fmla="*/ 21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48" h="348">
                <a:moveTo>
                  <a:pt x="92" y="224"/>
                </a:moveTo>
                <a:cubicBezTo>
                  <a:pt x="120" y="224"/>
                  <a:pt x="144" y="201"/>
                  <a:pt x="144" y="173"/>
                </a:cubicBezTo>
                <a:cubicBezTo>
                  <a:pt x="144" y="145"/>
                  <a:pt x="121" y="122"/>
                  <a:pt x="92" y="122"/>
                </a:cubicBezTo>
                <a:cubicBezTo>
                  <a:pt x="64" y="122"/>
                  <a:pt x="40" y="145"/>
                  <a:pt x="40" y="173"/>
                </a:cubicBezTo>
                <a:cubicBezTo>
                  <a:pt x="40" y="201"/>
                  <a:pt x="64" y="224"/>
                  <a:pt x="92" y="224"/>
                </a:cubicBezTo>
                <a:close/>
                <a:moveTo>
                  <a:pt x="255" y="0"/>
                </a:moveTo>
                <a:cubicBezTo>
                  <a:pt x="204" y="0"/>
                  <a:pt x="164" y="42"/>
                  <a:pt x="164" y="91"/>
                </a:cubicBezTo>
                <a:cubicBezTo>
                  <a:pt x="164" y="108"/>
                  <a:pt x="167" y="123"/>
                  <a:pt x="175" y="137"/>
                </a:cubicBezTo>
                <a:cubicBezTo>
                  <a:pt x="164" y="170"/>
                  <a:pt x="164" y="170"/>
                  <a:pt x="164" y="170"/>
                </a:cubicBezTo>
                <a:cubicBezTo>
                  <a:pt x="162" y="174"/>
                  <a:pt x="164" y="178"/>
                  <a:pt x="166" y="180"/>
                </a:cubicBezTo>
                <a:cubicBezTo>
                  <a:pt x="167" y="183"/>
                  <a:pt x="173" y="184"/>
                  <a:pt x="176" y="184"/>
                </a:cubicBezTo>
                <a:cubicBezTo>
                  <a:pt x="215" y="175"/>
                  <a:pt x="215" y="175"/>
                  <a:pt x="215" y="175"/>
                </a:cubicBezTo>
                <a:cubicBezTo>
                  <a:pt x="227" y="182"/>
                  <a:pt x="241" y="184"/>
                  <a:pt x="257" y="184"/>
                </a:cubicBezTo>
                <a:cubicBezTo>
                  <a:pt x="308" y="184"/>
                  <a:pt x="348" y="142"/>
                  <a:pt x="348" y="92"/>
                </a:cubicBezTo>
                <a:cubicBezTo>
                  <a:pt x="347" y="42"/>
                  <a:pt x="306" y="0"/>
                  <a:pt x="255" y="0"/>
                </a:cubicBezTo>
                <a:close/>
                <a:moveTo>
                  <a:pt x="266" y="133"/>
                </a:moveTo>
                <a:cubicBezTo>
                  <a:pt x="266" y="139"/>
                  <a:pt x="261" y="144"/>
                  <a:pt x="255" y="144"/>
                </a:cubicBezTo>
                <a:cubicBezTo>
                  <a:pt x="249" y="144"/>
                  <a:pt x="245" y="139"/>
                  <a:pt x="245" y="133"/>
                </a:cubicBezTo>
                <a:cubicBezTo>
                  <a:pt x="245" y="93"/>
                  <a:pt x="245" y="93"/>
                  <a:pt x="245" y="93"/>
                </a:cubicBezTo>
                <a:cubicBezTo>
                  <a:pt x="245" y="86"/>
                  <a:pt x="249" y="82"/>
                  <a:pt x="255" y="82"/>
                </a:cubicBezTo>
                <a:cubicBezTo>
                  <a:pt x="261" y="82"/>
                  <a:pt x="266" y="86"/>
                  <a:pt x="266" y="93"/>
                </a:cubicBezTo>
                <a:lnTo>
                  <a:pt x="266" y="133"/>
                </a:lnTo>
                <a:close/>
                <a:moveTo>
                  <a:pt x="255" y="71"/>
                </a:moveTo>
                <a:cubicBezTo>
                  <a:pt x="249" y="71"/>
                  <a:pt x="245" y="67"/>
                  <a:pt x="245" y="61"/>
                </a:cubicBezTo>
                <a:cubicBezTo>
                  <a:pt x="245" y="56"/>
                  <a:pt x="249" y="51"/>
                  <a:pt x="255" y="51"/>
                </a:cubicBezTo>
                <a:cubicBezTo>
                  <a:pt x="261" y="51"/>
                  <a:pt x="266" y="56"/>
                  <a:pt x="266" y="61"/>
                </a:cubicBezTo>
                <a:cubicBezTo>
                  <a:pt x="266" y="67"/>
                  <a:pt x="261" y="71"/>
                  <a:pt x="255" y="71"/>
                </a:cubicBezTo>
                <a:close/>
                <a:moveTo>
                  <a:pt x="145" y="219"/>
                </a:moveTo>
                <a:cubicBezTo>
                  <a:pt x="133" y="234"/>
                  <a:pt x="112" y="244"/>
                  <a:pt x="92" y="244"/>
                </a:cubicBezTo>
                <a:cubicBezTo>
                  <a:pt x="71" y="244"/>
                  <a:pt x="52" y="234"/>
                  <a:pt x="40" y="219"/>
                </a:cubicBezTo>
                <a:cubicBezTo>
                  <a:pt x="16" y="236"/>
                  <a:pt x="0" y="264"/>
                  <a:pt x="0" y="295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4"/>
                  <a:pt x="4" y="348"/>
                  <a:pt x="10" y="348"/>
                </a:cubicBezTo>
                <a:cubicBezTo>
                  <a:pt x="174" y="348"/>
                  <a:pt x="174" y="348"/>
                  <a:pt x="174" y="348"/>
                </a:cubicBezTo>
                <a:cubicBezTo>
                  <a:pt x="180" y="348"/>
                  <a:pt x="184" y="343"/>
                  <a:pt x="184" y="337"/>
                </a:cubicBezTo>
                <a:cubicBezTo>
                  <a:pt x="184" y="295"/>
                  <a:pt x="184" y="295"/>
                  <a:pt x="184" y="295"/>
                </a:cubicBezTo>
                <a:cubicBezTo>
                  <a:pt x="184" y="264"/>
                  <a:pt x="170" y="237"/>
                  <a:pt x="145" y="2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3" name="Freeform 91">
            <a:extLst>
              <a:ext uri="{FF2B5EF4-FFF2-40B4-BE49-F238E27FC236}">
                <a16:creationId xmlns:a16="http://schemas.microsoft.com/office/drawing/2014/main" id="{FA1EDD13-A340-7ADF-747A-F081E3B34EFD}"/>
              </a:ext>
            </a:extLst>
          </p:cNvPr>
          <p:cNvSpPr>
            <a:spLocks noEditPoints="1"/>
          </p:cNvSpPr>
          <p:nvPr/>
        </p:nvSpPr>
        <p:spPr bwMode="auto">
          <a:xfrm>
            <a:off x="6811907" y="1378144"/>
            <a:ext cx="260157" cy="259411"/>
          </a:xfrm>
          <a:custGeom>
            <a:avLst/>
            <a:gdLst>
              <a:gd name="T0" fmla="*/ 114 w 349"/>
              <a:gd name="T1" fmla="*/ 21 h 348"/>
              <a:gd name="T2" fmla="*/ 245 w 349"/>
              <a:gd name="T3" fmla="*/ 21 h 348"/>
              <a:gd name="T4" fmla="*/ 245 w 349"/>
              <a:gd name="T5" fmla="*/ 11 h 348"/>
              <a:gd name="T6" fmla="*/ 235 w 349"/>
              <a:gd name="T7" fmla="*/ 0 h 348"/>
              <a:gd name="T8" fmla="*/ 10 w 349"/>
              <a:gd name="T9" fmla="*/ 0 h 348"/>
              <a:gd name="T10" fmla="*/ 0 w 349"/>
              <a:gd name="T11" fmla="*/ 11 h 348"/>
              <a:gd name="T12" fmla="*/ 0 w 349"/>
              <a:gd name="T13" fmla="*/ 297 h 348"/>
              <a:gd name="T14" fmla="*/ 10 w 349"/>
              <a:gd name="T15" fmla="*/ 307 h 348"/>
              <a:gd name="T16" fmla="*/ 20 w 349"/>
              <a:gd name="T17" fmla="*/ 307 h 348"/>
              <a:gd name="T18" fmla="*/ 20 w 349"/>
              <a:gd name="T19" fmla="*/ 114 h 348"/>
              <a:gd name="T20" fmla="*/ 29 w 349"/>
              <a:gd name="T21" fmla="*/ 93 h 348"/>
              <a:gd name="T22" fmla="*/ 92 w 349"/>
              <a:gd name="T23" fmla="*/ 30 h 348"/>
              <a:gd name="T24" fmla="*/ 114 w 349"/>
              <a:gd name="T25" fmla="*/ 21 h 348"/>
              <a:gd name="T26" fmla="*/ 102 w 349"/>
              <a:gd name="T27" fmla="*/ 103 h 348"/>
              <a:gd name="T28" fmla="*/ 102 w 349"/>
              <a:gd name="T29" fmla="*/ 47 h 348"/>
              <a:gd name="T30" fmla="*/ 46 w 349"/>
              <a:gd name="T31" fmla="*/ 103 h 348"/>
              <a:gd name="T32" fmla="*/ 102 w 349"/>
              <a:gd name="T33" fmla="*/ 103 h 348"/>
              <a:gd name="T34" fmla="*/ 194 w 349"/>
              <a:gd name="T35" fmla="*/ 125 h 348"/>
              <a:gd name="T36" fmla="*/ 123 w 349"/>
              <a:gd name="T37" fmla="*/ 197 h 348"/>
              <a:gd name="T38" fmla="*/ 194 w 349"/>
              <a:gd name="T39" fmla="*/ 268 h 348"/>
              <a:gd name="T40" fmla="*/ 266 w 349"/>
              <a:gd name="T41" fmla="*/ 197 h 348"/>
              <a:gd name="T42" fmla="*/ 194 w 349"/>
              <a:gd name="T43" fmla="*/ 125 h 348"/>
              <a:gd name="T44" fmla="*/ 193 w 349"/>
              <a:gd name="T45" fmla="*/ 288 h 348"/>
              <a:gd name="T46" fmla="*/ 101 w 349"/>
              <a:gd name="T47" fmla="*/ 196 h 348"/>
              <a:gd name="T48" fmla="*/ 193 w 349"/>
              <a:gd name="T49" fmla="*/ 104 h 348"/>
              <a:gd name="T50" fmla="*/ 264 w 349"/>
              <a:gd name="T51" fmla="*/ 139 h 348"/>
              <a:gd name="T52" fmla="*/ 264 w 349"/>
              <a:gd name="T53" fmla="*/ 52 h 348"/>
              <a:gd name="T54" fmla="*/ 254 w 349"/>
              <a:gd name="T55" fmla="*/ 42 h 348"/>
              <a:gd name="T56" fmla="*/ 123 w 349"/>
              <a:gd name="T57" fmla="*/ 42 h 348"/>
              <a:gd name="T58" fmla="*/ 123 w 349"/>
              <a:gd name="T59" fmla="*/ 113 h 348"/>
              <a:gd name="T60" fmla="*/ 112 w 349"/>
              <a:gd name="T61" fmla="*/ 125 h 348"/>
              <a:gd name="T62" fmla="*/ 38 w 349"/>
              <a:gd name="T63" fmla="*/ 125 h 348"/>
              <a:gd name="T64" fmla="*/ 38 w 349"/>
              <a:gd name="T65" fmla="*/ 317 h 348"/>
              <a:gd name="T66" fmla="*/ 49 w 349"/>
              <a:gd name="T67" fmla="*/ 328 h 348"/>
              <a:gd name="T68" fmla="*/ 254 w 349"/>
              <a:gd name="T69" fmla="*/ 328 h 348"/>
              <a:gd name="T70" fmla="*/ 263 w 349"/>
              <a:gd name="T71" fmla="*/ 324 h 348"/>
              <a:gd name="T72" fmla="*/ 222 w 349"/>
              <a:gd name="T73" fmla="*/ 283 h 348"/>
              <a:gd name="T74" fmla="*/ 193 w 349"/>
              <a:gd name="T75" fmla="*/ 288 h 348"/>
              <a:gd name="T76" fmla="*/ 341 w 349"/>
              <a:gd name="T77" fmla="*/ 313 h 348"/>
              <a:gd name="T78" fmla="*/ 272 w 349"/>
              <a:gd name="T79" fmla="*/ 243 h 348"/>
              <a:gd name="T80" fmla="*/ 244 w 349"/>
              <a:gd name="T81" fmla="*/ 273 h 348"/>
              <a:gd name="T82" fmla="*/ 313 w 349"/>
              <a:gd name="T83" fmla="*/ 343 h 348"/>
              <a:gd name="T84" fmla="*/ 327 w 349"/>
              <a:gd name="T85" fmla="*/ 348 h 348"/>
              <a:gd name="T86" fmla="*/ 341 w 349"/>
              <a:gd name="T87" fmla="*/ 343 h 348"/>
              <a:gd name="T88" fmla="*/ 341 w 349"/>
              <a:gd name="T89" fmla="*/ 31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49" h="348">
                <a:moveTo>
                  <a:pt x="114" y="21"/>
                </a:moveTo>
                <a:cubicBezTo>
                  <a:pt x="245" y="21"/>
                  <a:pt x="245" y="21"/>
                  <a:pt x="245" y="21"/>
                </a:cubicBezTo>
                <a:cubicBezTo>
                  <a:pt x="245" y="11"/>
                  <a:pt x="245" y="11"/>
                  <a:pt x="245" y="11"/>
                </a:cubicBezTo>
                <a:cubicBezTo>
                  <a:pt x="245" y="5"/>
                  <a:pt x="241" y="0"/>
                  <a:pt x="235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5"/>
                  <a:pt x="0" y="11"/>
                </a:cubicBezTo>
                <a:cubicBezTo>
                  <a:pt x="0" y="297"/>
                  <a:pt x="0" y="297"/>
                  <a:pt x="0" y="297"/>
                </a:cubicBezTo>
                <a:cubicBezTo>
                  <a:pt x="0" y="302"/>
                  <a:pt x="4" y="307"/>
                  <a:pt x="10" y="307"/>
                </a:cubicBezTo>
                <a:cubicBezTo>
                  <a:pt x="20" y="307"/>
                  <a:pt x="20" y="307"/>
                  <a:pt x="20" y="307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20" y="106"/>
                  <a:pt x="24" y="98"/>
                  <a:pt x="29" y="93"/>
                </a:cubicBezTo>
                <a:cubicBezTo>
                  <a:pt x="92" y="30"/>
                  <a:pt x="92" y="30"/>
                  <a:pt x="92" y="30"/>
                </a:cubicBezTo>
                <a:cubicBezTo>
                  <a:pt x="98" y="24"/>
                  <a:pt x="106" y="21"/>
                  <a:pt x="114" y="21"/>
                </a:cubicBezTo>
                <a:close/>
                <a:moveTo>
                  <a:pt x="102" y="103"/>
                </a:moveTo>
                <a:cubicBezTo>
                  <a:pt x="102" y="47"/>
                  <a:pt x="102" y="47"/>
                  <a:pt x="102" y="47"/>
                </a:cubicBezTo>
                <a:cubicBezTo>
                  <a:pt x="46" y="103"/>
                  <a:pt x="46" y="103"/>
                  <a:pt x="46" y="103"/>
                </a:cubicBezTo>
                <a:lnTo>
                  <a:pt x="102" y="103"/>
                </a:lnTo>
                <a:close/>
                <a:moveTo>
                  <a:pt x="194" y="125"/>
                </a:moveTo>
                <a:cubicBezTo>
                  <a:pt x="156" y="125"/>
                  <a:pt x="123" y="158"/>
                  <a:pt x="123" y="197"/>
                </a:cubicBezTo>
                <a:cubicBezTo>
                  <a:pt x="123" y="236"/>
                  <a:pt x="156" y="268"/>
                  <a:pt x="194" y="268"/>
                </a:cubicBezTo>
                <a:cubicBezTo>
                  <a:pt x="234" y="268"/>
                  <a:pt x="266" y="236"/>
                  <a:pt x="266" y="197"/>
                </a:cubicBezTo>
                <a:cubicBezTo>
                  <a:pt x="266" y="158"/>
                  <a:pt x="234" y="125"/>
                  <a:pt x="194" y="125"/>
                </a:cubicBezTo>
                <a:close/>
                <a:moveTo>
                  <a:pt x="193" y="288"/>
                </a:moveTo>
                <a:cubicBezTo>
                  <a:pt x="142" y="288"/>
                  <a:pt x="101" y="246"/>
                  <a:pt x="101" y="196"/>
                </a:cubicBezTo>
                <a:cubicBezTo>
                  <a:pt x="101" y="146"/>
                  <a:pt x="143" y="104"/>
                  <a:pt x="193" y="104"/>
                </a:cubicBezTo>
                <a:cubicBezTo>
                  <a:pt x="222" y="104"/>
                  <a:pt x="248" y="118"/>
                  <a:pt x="264" y="139"/>
                </a:cubicBezTo>
                <a:cubicBezTo>
                  <a:pt x="264" y="52"/>
                  <a:pt x="264" y="52"/>
                  <a:pt x="264" y="52"/>
                </a:cubicBezTo>
                <a:cubicBezTo>
                  <a:pt x="264" y="47"/>
                  <a:pt x="260" y="42"/>
                  <a:pt x="254" y="42"/>
                </a:cubicBezTo>
                <a:cubicBezTo>
                  <a:pt x="123" y="42"/>
                  <a:pt x="123" y="42"/>
                  <a:pt x="123" y="42"/>
                </a:cubicBezTo>
                <a:cubicBezTo>
                  <a:pt x="123" y="113"/>
                  <a:pt x="123" y="113"/>
                  <a:pt x="123" y="113"/>
                </a:cubicBezTo>
                <a:cubicBezTo>
                  <a:pt x="123" y="120"/>
                  <a:pt x="117" y="125"/>
                  <a:pt x="112" y="125"/>
                </a:cubicBezTo>
                <a:cubicBezTo>
                  <a:pt x="38" y="125"/>
                  <a:pt x="38" y="125"/>
                  <a:pt x="38" y="125"/>
                </a:cubicBezTo>
                <a:cubicBezTo>
                  <a:pt x="38" y="317"/>
                  <a:pt x="38" y="317"/>
                  <a:pt x="38" y="317"/>
                </a:cubicBezTo>
                <a:cubicBezTo>
                  <a:pt x="38" y="324"/>
                  <a:pt x="44" y="328"/>
                  <a:pt x="49" y="328"/>
                </a:cubicBezTo>
                <a:cubicBezTo>
                  <a:pt x="254" y="328"/>
                  <a:pt x="254" y="328"/>
                  <a:pt x="254" y="328"/>
                </a:cubicBezTo>
                <a:cubicBezTo>
                  <a:pt x="258" y="328"/>
                  <a:pt x="262" y="326"/>
                  <a:pt x="263" y="324"/>
                </a:cubicBezTo>
                <a:cubicBezTo>
                  <a:pt x="222" y="283"/>
                  <a:pt x="222" y="283"/>
                  <a:pt x="222" y="283"/>
                </a:cubicBezTo>
                <a:cubicBezTo>
                  <a:pt x="213" y="287"/>
                  <a:pt x="203" y="288"/>
                  <a:pt x="193" y="288"/>
                </a:cubicBezTo>
                <a:close/>
                <a:moveTo>
                  <a:pt x="341" y="313"/>
                </a:moveTo>
                <a:cubicBezTo>
                  <a:pt x="272" y="243"/>
                  <a:pt x="272" y="243"/>
                  <a:pt x="272" y="243"/>
                </a:cubicBezTo>
                <a:cubicBezTo>
                  <a:pt x="264" y="255"/>
                  <a:pt x="255" y="265"/>
                  <a:pt x="244" y="273"/>
                </a:cubicBezTo>
                <a:cubicBezTo>
                  <a:pt x="313" y="343"/>
                  <a:pt x="313" y="343"/>
                  <a:pt x="313" y="343"/>
                </a:cubicBezTo>
                <a:cubicBezTo>
                  <a:pt x="316" y="347"/>
                  <a:pt x="321" y="348"/>
                  <a:pt x="327" y="348"/>
                </a:cubicBezTo>
                <a:cubicBezTo>
                  <a:pt x="332" y="348"/>
                  <a:pt x="337" y="347"/>
                  <a:pt x="341" y="343"/>
                </a:cubicBezTo>
                <a:cubicBezTo>
                  <a:pt x="349" y="334"/>
                  <a:pt x="349" y="321"/>
                  <a:pt x="341" y="3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4" name="Freeform 92">
            <a:extLst>
              <a:ext uri="{FF2B5EF4-FFF2-40B4-BE49-F238E27FC236}">
                <a16:creationId xmlns:a16="http://schemas.microsoft.com/office/drawing/2014/main" id="{FBD2BEC9-C0C3-6765-85D2-8B44290665FC}"/>
              </a:ext>
            </a:extLst>
          </p:cNvPr>
          <p:cNvSpPr>
            <a:spLocks noEditPoints="1"/>
          </p:cNvSpPr>
          <p:nvPr/>
        </p:nvSpPr>
        <p:spPr bwMode="auto">
          <a:xfrm>
            <a:off x="6809671" y="2471324"/>
            <a:ext cx="261648" cy="257920"/>
          </a:xfrm>
          <a:custGeom>
            <a:avLst/>
            <a:gdLst>
              <a:gd name="T0" fmla="*/ 229 w 351"/>
              <a:gd name="T1" fmla="*/ 121 h 346"/>
              <a:gd name="T2" fmla="*/ 188 w 351"/>
              <a:gd name="T3" fmla="*/ 161 h 346"/>
              <a:gd name="T4" fmla="*/ 269 w 351"/>
              <a:gd name="T5" fmla="*/ 161 h 346"/>
              <a:gd name="T6" fmla="*/ 229 w 351"/>
              <a:gd name="T7" fmla="*/ 121 h 346"/>
              <a:gd name="T8" fmla="*/ 228 w 351"/>
              <a:gd name="T9" fmla="*/ 102 h 346"/>
              <a:gd name="T10" fmla="*/ 248 w 351"/>
              <a:gd name="T11" fmla="*/ 82 h 346"/>
              <a:gd name="T12" fmla="*/ 228 w 351"/>
              <a:gd name="T13" fmla="*/ 60 h 346"/>
              <a:gd name="T14" fmla="*/ 207 w 351"/>
              <a:gd name="T15" fmla="*/ 82 h 346"/>
              <a:gd name="T16" fmla="*/ 228 w 351"/>
              <a:gd name="T17" fmla="*/ 102 h 346"/>
              <a:gd name="T18" fmla="*/ 229 w 351"/>
              <a:gd name="T19" fmla="*/ 0 h 346"/>
              <a:gd name="T20" fmla="*/ 106 w 351"/>
              <a:gd name="T21" fmla="*/ 122 h 346"/>
              <a:gd name="T22" fmla="*/ 229 w 351"/>
              <a:gd name="T23" fmla="*/ 244 h 346"/>
              <a:gd name="T24" fmla="*/ 351 w 351"/>
              <a:gd name="T25" fmla="*/ 122 h 346"/>
              <a:gd name="T26" fmla="*/ 229 w 351"/>
              <a:gd name="T27" fmla="*/ 0 h 346"/>
              <a:gd name="T28" fmla="*/ 280 w 351"/>
              <a:gd name="T29" fmla="*/ 182 h 346"/>
              <a:gd name="T30" fmla="*/ 178 w 351"/>
              <a:gd name="T31" fmla="*/ 182 h 346"/>
              <a:gd name="T32" fmla="*/ 167 w 351"/>
              <a:gd name="T33" fmla="*/ 172 h 346"/>
              <a:gd name="T34" fmla="*/ 167 w 351"/>
              <a:gd name="T35" fmla="*/ 161 h 346"/>
              <a:gd name="T36" fmla="*/ 199 w 351"/>
              <a:gd name="T37" fmla="*/ 108 h 346"/>
              <a:gd name="T38" fmla="*/ 188 w 351"/>
              <a:gd name="T39" fmla="*/ 81 h 346"/>
              <a:gd name="T40" fmla="*/ 227 w 351"/>
              <a:gd name="T41" fmla="*/ 40 h 346"/>
              <a:gd name="T42" fmla="*/ 268 w 351"/>
              <a:gd name="T43" fmla="*/ 81 h 346"/>
              <a:gd name="T44" fmla="*/ 257 w 351"/>
              <a:gd name="T45" fmla="*/ 108 h 346"/>
              <a:gd name="T46" fmla="*/ 287 w 351"/>
              <a:gd name="T47" fmla="*/ 161 h 346"/>
              <a:gd name="T48" fmla="*/ 287 w 351"/>
              <a:gd name="T49" fmla="*/ 172 h 346"/>
              <a:gd name="T50" fmla="*/ 290 w 351"/>
              <a:gd name="T51" fmla="*/ 172 h 346"/>
              <a:gd name="T52" fmla="*/ 280 w 351"/>
              <a:gd name="T53" fmla="*/ 182 h 346"/>
              <a:gd name="T54" fmla="*/ 100 w 351"/>
              <a:gd name="T55" fmla="*/ 180 h 346"/>
              <a:gd name="T56" fmla="*/ 97 w 351"/>
              <a:gd name="T57" fmla="*/ 184 h 346"/>
              <a:gd name="T58" fmla="*/ 97 w 351"/>
              <a:gd name="T59" fmla="*/ 226 h 346"/>
              <a:gd name="T60" fmla="*/ 125 w 351"/>
              <a:gd name="T61" fmla="*/ 255 h 346"/>
              <a:gd name="T62" fmla="*/ 147 w 351"/>
              <a:gd name="T63" fmla="*/ 265 h 346"/>
              <a:gd name="T64" fmla="*/ 168 w 351"/>
              <a:gd name="T65" fmla="*/ 255 h 346"/>
              <a:gd name="T66" fmla="*/ 170 w 351"/>
              <a:gd name="T67" fmla="*/ 252 h 346"/>
              <a:gd name="T68" fmla="*/ 100 w 351"/>
              <a:gd name="T69" fmla="*/ 180 h 346"/>
              <a:gd name="T70" fmla="*/ 81 w 351"/>
              <a:gd name="T71" fmla="*/ 240 h 346"/>
              <a:gd name="T72" fmla="*/ 74 w 351"/>
              <a:gd name="T73" fmla="*/ 233 h 346"/>
              <a:gd name="T74" fmla="*/ 12 w 351"/>
              <a:gd name="T75" fmla="*/ 295 h 346"/>
              <a:gd name="T76" fmla="*/ 12 w 351"/>
              <a:gd name="T77" fmla="*/ 337 h 346"/>
              <a:gd name="T78" fmla="*/ 33 w 351"/>
              <a:gd name="T79" fmla="*/ 346 h 346"/>
              <a:gd name="T80" fmla="*/ 54 w 351"/>
              <a:gd name="T81" fmla="*/ 337 h 346"/>
              <a:gd name="T82" fmla="*/ 118 w 351"/>
              <a:gd name="T83" fmla="*/ 275 h 346"/>
              <a:gd name="T84" fmla="*/ 110 w 351"/>
              <a:gd name="T85" fmla="*/ 270 h 346"/>
              <a:gd name="T86" fmla="*/ 81 w 351"/>
              <a:gd name="T87" fmla="*/ 240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1" h="346">
                <a:moveTo>
                  <a:pt x="229" y="121"/>
                </a:moveTo>
                <a:cubicBezTo>
                  <a:pt x="206" y="121"/>
                  <a:pt x="188" y="140"/>
                  <a:pt x="188" y="161"/>
                </a:cubicBezTo>
                <a:cubicBezTo>
                  <a:pt x="269" y="161"/>
                  <a:pt x="269" y="161"/>
                  <a:pt x="269" y="161"/>
                </a:cubicBezTo>
                <a:cubicBezTo>
                  <a:pt x="269" y="139"/>
                  <a:pt x="251" y="121"/>
                  <a:pt x="229" y="121"/>
                </a:cubicBezTo>
                <a:close/>
                <a:moveTo>
                  <a:pt x="228" y="102"/>
                </a:moveTo>
                <a:cubicBezTo>
                  <a:pt x="239" y="102"/>
                  <a:pt x="248" y="93"/>
                  <a:pt x="248" y="82"/>
                </a:cubicBezTo>
                <a:cubicBezTo>
                  <a:pt x="248" y="70"/>
                  <a:pt x="239" y="60"/>
                  <a:pt x="228" y="60"/>
                </a:cubicBezTo>
                <a:cubicBezTo>
                  <a:pt x="216" y="60"/>
                  <a:pt x="207" y="70"/>
                  <a:pt x="207" y="82"/>
                </a:cubicBezTo>
                <a:cubicBezTo>
                  <a:pt x="207" y="93"/>
                  <a:pt x="216" y="102"/>
                  <a:pt x="228" y="102"/>
                </a:cubicBezTo>
                <a:close/>
                <a:moveTo>
                  <a:pt x="229" y="0"/>
                </a:moveTo>
                <a:cubicBezTo>
                  <a:pt x="162" y="0"/>
                  <a:pt x="106" y="54"/>
                  <a:pt x="106" y="122"/>
                </a:cubicBezTo>
                <a:cubicBezTo>
                  <a:pt x="106" y="190"/>
                  <a:pt x="161" y="244"/>
                  <a:pt x="229" y="244"/>
                </a:cubicBezTo>
                <a:cubicBezTo>
                  <a:pt x="295" y="244"/>
                  <a:pt x="351" y="190"/>
                  <a:pt x="351" y="122"/>
                </a:cubicBezTo>
                <a:cubicBezTo>
                  <a:pt x="351" y="54"/>
                  <a:pt x="295" y="0"/>
                  <a:pt x="229" y="0"/>
                </a:cubicBezTo>
                <a:close/>
                <a:moveTo>
                  <a:pt x="280" y="182"/>
                </a:moveTo>
                <a:cubicBezTo>
                  <a:pt x="178" y="182"/>
                  <a:pt x="178" y="182"/>
                  <a:pt x="178" y="182"/>
                </a:cubicBezTo>
                <a:cubicBezTo>
                  <a:pt x="172" y="182"/>
                  <a:pt x="167" y="178"/>
                  <a:pt x="167" y="172"/>
                </a:cubicBezTo>
                <a:cubicBezTo>
                  <a:pt x="167" y="161"/>
                  <a:pt x="167" y="161"/>
                  <a:pt x="167" y="161"/>
                </a:cubicBezTo>
                <a:cubicBezTo>
                  <a:pt x="167" y="138"/>
                  <a:pt x="180" y="119"/>
                  <a:pt x="199" y="108"/>
                </a:cubicBezTo>
                <a:cubicBezTo>
                  <a:pt x="192" y="101"/>
                  <a:pt x="188" y="91"/>
                  <a:pt x="188" y="81"/>
                </a:cubicBezTo>
                <a:cubicBezTo>
                  <a:pt x="188" y="59"/>
                  <a:pt x="206" y="40"/>
                  <a:pt x="227" y="40"/>
                </a:cubicBezTo>
                <a:cubicBezTo>
                  <a:pt x="249" y="40"/>
                  <a:pt x="268" y="59"/>
                  <a:pt x="268" y="81"/>
                </a:cubicBezTo>
                <a:cubicBezTo>
                  <a:pt x="268" y="91"/>
                  <a:pt x="263" y="101"/>
                  <a:pt x="257" y="108"/>
                </a:cubicBezTo>
                <a:cubicBezTo>
                  <a:pt x="275" y="119"/>
                  <a:pt x="287" y="138"/>
                  <a:pt x="287" y="161"/>
                </a:cubicBezTo>
                <a:cubicBezTo>
                  <a:pt x="287" y="172"/>
                  <a:pt x="287" y="172"/>
                  <a:pt x="287" y="172"/>
                </a:cubicBezTo>
                <a:cubicBezTo>
                  <a:pt x="290" y="172"/>
                  <a:pt x="290" y="172"/>
                  <a:pt x="290" y="172"/>
                </a:cubicBezTo>
                <a:cubicBezTo>
                  <a:pt x="290" y="178"/>
                  <a:pt x="285" y="182"/>
                  <a:pt x="280" y="182"/>
                </a:cubicBezTo>
                <a:close/>
                <a:moveTo>
                  <a:pt x="100" y="180"/>
                </a:moveTo>
                <a:cubicBezTo>
                  <a:pt x="97" y="184"/>
                  <a:pt x="97" y="184"/>
                  <a:pt x="97" y="184"/>
                </a:cubicBezTo>
                <a:cubicBezTo>
                  <a:pt x="86" y="196"/>
                  <a:pt x="86" y="215"/>
                  <a:pt x="97" y="226"/>
                </a:cubicBezTo>
                <a:cubicBezTo>
                  <a:pt x="125" y="255"/>
                  <a:pt x="125" y="255"/>
                  <a:pt x="125" y="255"/>
                </a:cubicBezTo>
                <a:cubicBezTo>
                  <a:pt x="131" y="261"/>
                  <a:pt x="138" y="265"/>
                  <a:pt x="147" y="265"/>
                </a:cubicBezTo>
                <a:cubicBezTo>
                  <a:pt x="155" y="265"/>
                  <a:pt x="163" y="261"/>
                  <a:pt x="168" y="255"/>
                </a:cubicBezTo>
                <a:cubicBezTo>
                  <a:pt x="170" y="252"/>
                  <a:pt x="170" y="252"/>
                  <a:pt x="170" y="252"/>
                </a:cubicBezTo>
                <a:cubicBezTo>
                  <a:pt x="138" y="238"/>
                  <a:pt x="114" y="211"/>
                  <a:pt x="100" y="180"/>
                </a:cubicBezTo>
                <a:close/>
                <a:moveTo>
                  <a:pt x="81" y="240"/>
                </a:moveTo>
                <a:cubicBezTo>
                  <a:pt x="79" y="238"/>
                  <a:pt x="77" y="236"/>
                  <a:pt x="74" y="233"/>
                </a:cubicBezTo>
                <a:cubicBezTo>
                  <a:pt x="12" y="295"/>
                  <a:pt x="12" y="295"/>
                  <a:pt x="12" y="295"/>
                </a:cubicBezTo>
                <a:cubicBezTo>
                  <a:pt x="0" y="307"/>
                  <a:pt x="0" y="326"/>
                  <a:pt x="12" y="337"/>
                </a:cubicBezTo>
                <a:cubicBezTo>
                  <a:pt x="17" y="343"/>
                  <a:pt x="25" y="346"/>
                  <a:pt x="33" y="346"/>
                </a:cubicBezTo>
                <a:cubicBezTo>
                  <a:pt x="41" y="346"/>
                  <a:pt x="49" y="343"/>
                  <a:pt x="54" y="337"/>
                </a:cubicBezTo>
                <a:cubicBezTo>
                  <a:pt x="118" y="275"/>
                  <a:pt x="118" y="275"/>
                  <a:pt x="118" y="275"/>
                </a:cubicBezTo>
                <a:cubicBezTo>
                  <a:pt x="115" y="274"/>
                  <a:pt x="113" y="271"/>
                  <a:pt x="110" y="270"/>
                </a:cubicBezTo>
                <a:lnTo>
                  <a:pt x="81" y="24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5" name="Freeform 93">
            <a:extLst>
              <a:ext uri="{FF2B5EF4-FFF2-40B4-BE49-F238E27FC236}">
                <a16:creationId xmlns:a16="http://schemas.microsoft.com/office/drawing/2014/main" id="{8CBC1977-ABBE-D389-7389-8CCD6720E7E1}"/>
              </a:ext>
            </a:extLst>
          </p:cNvPr>
          <p:cNvSpPr>
            <a:spLocks noEditPoints="1"/>
          </p:cNvSpPr>
          <p:nvPr/>
        </p:nvSpPr>
        <p:spPr bwMode="auto">
          <a:xfrm>
            <a:off x="6811907" y="1924920"/>
            <a:ext cx="259411" cy="257920"/>
          </a:xfrm>
          <a:custGeom>
            <a:avLst/>
            <a:gdLst>
              <a:gd name="T0" fmla="*/ 121 w 348"/>
              <a:gd name="T1" fmla="*/ 205 h 346"/>
              <a:gd name="T2" fmla="*/ 80 w 348"/>
              <a:gd name="T3" fmla="*/ 205 h 346"/>
              <a:gd name="T4" fmla="*/ 101 w 348"/>
              <a:gd name="T5" fmla="*/ 245 h 346"/>
              <a:gd name="T6" fmla="*/ 142 w 348"/>
              <a:gd name="T7" fmla="*/ 287 h 346"/>
              <a:gd name="T8" fmla="*/ 316 w 348"/>
              <a:gd name="T9" fmla="*/ 123 h 346"/>
              <a:gd name="T10" fmla="*/ 223 w 348"/>
              <a:gd name="T11" fmla="*/ 134 h 346"/>
              <a:gd name="T12" fmla="*/ 153 w 348"/>
              <a:gd name="T13" fmla="*/ 163 h 346"/>
              <a:gd name="T14" fmla="*/ 123 w 348"/>
              <a:gd name="T15" fmla="*/ 123 h 346"/>
              <a:gd name="T16" fmla="*/ 0 w 348"/>
              <a:gd name="T17" fmla="*/ 153 h 346"/>
              <a:gd name="T18" fmla="*/ 30 w 348"/>
              <a:gd name="T19" fmla="*/ 346 h 346"/>
              <a:gd name="T20" fmla="*/ 348 w 348"/>
              <a:gd name="T21" fmla="*/ 316 h 346"/>
              <a:gd name="T22" fmla="*/ 316 w 348"/>
              <a:gd name="T23" fmla="*/ 123 h 346"/>
              <a:gd name="T24" fmla="*/ 50 w 348"/>
              <a:gd name="T25" fmla="*/ 307 h 346"/>
              <a:gd name="T26" fmla="*/ 40 w 348"/>
              <a:gd name="T27" fmla="*/ 286 h 346"/>
              <a:gd name="T28" fmla="*/ 59 w 348"/>
              <a:gd name="T29" fmla="*/ 205 h 346"/>
              <a:gd name="T30" fmla="*/ 140 w 348"/>
              <a:gd name="T31" fmla="*/ 205 h 346"/>
              <a:gd name="T32" fmla="*/ 160 w 348"/>
              <a:gd name="T33" fmla="*/ 286 h 346"/>
              <a:gd name="T34" fmla="*/ 162 w 348"/>
              <a:gd name="T35" fmla="*/ 296 h 346"/>
              <a:gd name="T36" fmla="*/ 296 w 348"/>
              <a:gd name="T37" fmla="*/ 286 h 346"/>
              <a:gd name="T38" fmla="*/ 181 w 348"/>
              <a:gd name="T39" fmla="*/ 276 h 346"/>
              <a:gd name="T40" fmla="*/ 296 w 348"/>
              <a:gd name="T41" fmla="*/ 265 h 346"/>
              <a:gd name="T42" fmla="*/ 296 w 348"/>
              <a:gd name="T43" fmla="*/ 286 h 346"/>
              <a:gd name="T44" fmla="*/ 193 w 348"/>
              <a:gd name="T45" fmla="*/ 246 h 346"/>
              <a:gd name="T46" fmla="*/ 193 w 348"/>
              <a:gd name="T47" fmla="*/ 225 h 346"/>
              <a:gd name="T48" fmla="*/ 306 w 348"/>
              <a:gd name="T49" fmla="*/ 235 h 346"/>
              <a:gd name="T50" fmla="*/ 296 w 348"/>
              <a:gd name="T51" fmla="*/ 205 h 346"/>
              <a:gd name="T52" fmla="*/ 181 w 348"/>
              <a:gd name="T53" fmla="*/ 195 h 346"/>
              <a:gd name="T54" fmla="*/ 296 w 348"/>
              <a:gd name="T55" fmla="*/ 184 h 346"/>
              <a:gd name="T56" fmla="*/ 296 w 348"/>
              <a:gd name="T57" fmla="*/ 205 h 346"/>
              <a:gd name="T58" fmla="*/ 143 w 348"/>
              <a:gd name="T59" fmla="*/ 103 h 346"/>
              <a:gd name="T60" fmla="*/ 152 w 348"/>
              <a:gd name="T61" fmla="*/ 144 h 346"/>
              <a:gd name="T62" fmla="*/ 203 w 348"/>
              <a:gd name="T63" fmla="*/ 134 h 346"/>
              <a:gd name="T64" fmla="*/ 224 w 348"/>
              <a:gd name="T65" fmla="*/ 103 h 346"/>
              <a:gd name="T66" fmla="*/ 224 w 348"/>
              <a:gd name="T67" fmla="*/ 61 h 346"/>
              <a:gd name="T68" fmla="*/ 101 w 348"/>
              <a:gd name="T69" fmla="*/ 82 h 346"/>
              <a:gd name="T70" fmla="*/ 223 w 348"/>
              <a:gd name="T71" fmla="*/ 10 h 346"/>
              <a:gd name="T72" fmla="*/ 132 w 348"/>
              <a:gd name="T73" fmla="*/ 0 h 346"/>
              <a:gd name="T74" fmla="*/ 121 w 348"/>
              <a:gd name="T75" fmla="*/ 42 h 346"/>
              <a:gd name="T76" fmla="*/ 223 w 348"/>
              <a:gd name="T77" fmla="*/ 10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48" h="346">
                <a:moveTo>
                  <a:pt x="101" y="226"/>
                </a:moveTo>
                <a:cubicBezTo>
                  <a:pt x="112" y="226"/>
                  <a:pt x="121" y="217"/>
                  <a:pt x="121" y="205"/>
                </a:cubicBezTo>
                <a:cubicBezTo>
                  <a:pt x="121" y="194"/>
                  <a:pt x="112" y="184"/>
                  <a:pt x="101" y="184"/>
                </a:cubicBezTo>
                <a:cubicBezTo>
                  <a:pt x="89" y="184"/>
                  <a:pt x="80" y="194"/>
                  <a:pt x="80" y="205"/>
                </a:cubicBezTo>
                <a:cubicBezTo>
                  <a:pt x="82" y="217"/>
                  <a:pt x="89" y="226"/>
                  <a:pt x="101" y="226"/>
                </a:cubicBezTo>
                <a:close/>
                <a:moveTo>
                  <a:pt x="101" y="245"/>
                </a:moveTo>
                <a:cubicBezTo>
                  <a:pt x="79" y="245"/>
                  <a:pt x="61" y="264"/>
                  <a:pt x="61" y="287"/>
                </a:cubicBezTo>
                <a:cubicBezTo>
                  <a:pt x="142" y="287"/>
                  <a:pt x="142" y="287"/>
                  <a:pt x="142" y="287"/>
                </a:cubicBezTo>
                <a:cubicBezTo>
                  <a:pt x="142" y="264"/>
                  <a:pt x="125" y="245"/>
                  <a:pt x="101" y="245"/>
                </a:cubicBezTo>
                <a:close/>
                <a:moveTo>
                  <a:pt x="316" y="123"/>
                </a:moveTo>
                <a:cubicBezTo>
                  <a:pt x="223" y="123"/>
                  <a:pt x="223" y="123"/>
                  <a:pt x="223" y="123"/>
                </a:cubicBezTo>
                <a:cubicBezTo>
                  <a:pt x="223" y="134"/>
                  <a:pt x="223" y="134"/>
                  <a:pt x="223" y="134"/>
                </a:cubicBezTo>
                <a:cubicBezTo>
                  <a:pt x="223" y="151"/>
                  <a:pt x="209" y="163"/>
                  <a:pt x="194" y="163"/>
                </a:cubicBezTo>
                <a:cubicBezTo>
                  <a:pt x="153" y="163"/>
                  <a:pt x="153" y="163"/>
                  <a:pt x="153" y="163"/>
                </a:cubicBezTo>
                <a:cubicBezTo>
                  <a:pt x="135" y="163"/>
                  <a:pt x="123" y="149"/>
                  <a:pt x="123" y="134"/>
                </a:cubicBezTo>
                <a:cubicBezTo>
                  <a:pt x="123" y="123"/>
                  <a:pt x="123" y="123"/>
                  <a:pt x="123" y="123"/>
                </a:cubicBezTo>
                <a:cubicBezTo>
                  <a:pt x="30" y="123"/>
                  <a:pt x="30" y="123"/>
                  <a:pt x="30" y="123"/>
                </a:cubicBezTo>
                <a:cubicBezTo>
                  <a:pt x="13" y="123"/>
                  <a:pt x="0" y="137"/>
                  <a:pt x="0" y="153"/>
                </a:cubicBezTo>
                <a:cubicBezTo>
                  <a:pt x="0" y="316"/>
                  <a:pt x="0" y="316"/>
                  <a:pt x="0" y="316"/>
                </a:cubicBezTo>
                <a:cubicBezTo>
                  <a:pt x="0" y="333"/>
                  <a:pt x="14" y="346"/>
                  <a:pt x="30" y="346"/>
                </a:cubicBezTo>
                <a:cubicBezTo>
                  <a:pt x="318" y="346"/>
                  <a:pt x="318" y="346"/>
                  <a:pt x="318" y="346"/>
                </a:cubicBezTo>
                <a:cubicBezTo>
                  <a:pt x="335" y="346"/>
                  <a:pt x="348" y="332"/>
                  <a:pt x="348" y="316"/>
                </a:cubicBezTo>
                <a:cubicBezTo>
                  <a:pt x="348" y="153"/>
                  <a:pt x="348" y="153"/>
                  <a:pt x="348" y="153"/>
                </a:cubicBezTo>
                <a:cubicBezTo>
                  <a:pt x="347" y="137"/>
                  <a:pt x="333" y="123"/>
                  <a:pt x="316" y="123"/>
                </a:cubicBezTo>
                <a:close/>
                <a:moveTo>
                  <a:pt x="152" y="307"/>
                </a:moveTo>
                <a:cubicBezTo>
                  <a:pt x="50" y="307"/>
                  <a:pt x="50" y="307"/>
                  <a:pt x="50" y="307"/>
                </a:cubicBezTo>
                <a:cubicBezTo>
                  <a:pt x="44" y="307"/>
                  <a:pt x="40" y="302"/>
                  <a:pt x="40" y="296"/>
                </a:cubicBezTo>
                <a:cubicBezTo>
                  <a:pt x="40" y="286"/>
                  <a:pt x="40" y="286"/>
                  <a:pt x="40" y="286"/>
                </a:cubicBezTo>
                <a:cubicBezTo>
                  <a:pt x="40" y="263"/>
                  <a:pt x="52" y="244"/>
                  <a:pt x="70" y="233"/>
                </a:cubicBezTo>
                <a:cubicBezTo>
                  <a:pt x="64" y="226"/>
                  <a:pt x="59" y="216"/>
                  <a:pt x="59" y="205"/>
                </a:cubicBezTo>
                <a:cubicBezTo>
                  <a:pt x="59" y="184"/>
                  <a:pt x="78" y="165"/>
                  <a:pt x="100" y="165"/>
                </a:cubicBezTo>
                <a:cubicBezTo>
                  <a:pt x="121" y="165"/>
                  <a:pt x="140" y="184"/>
                  <a:pt x="140" y="205"/>
                </a:cubicBezTo>
                <a:cubicBezTo>
                  <a:pt x="140" y="216"/>
                  <a:pt x="135" y="226"/>
                  <a:pt x="129" y="233"/>
                </a:cubicBezTo>
                <a:cubicBezTo>
                  <a:pt x="147" y="243"/>
                  <a:pt x="160" y="263"/>
                  <a:pt x="160" y="286"/>
                </a:cubicBezTo>
                <a:cubicBezTo>
                  <a:pt x="160" y="296"/>
                  <a:pt x="160" y="296"/>
                  <a:pt x="160" y="296"/>
                </a:cubicBezTo>
                <a:cubicBezTo>
                  <a:pt x="162" y="296"/>
                  <a:pt x="162" y="296"/>
                  <a:pt x="162" y="296"/>
                </a:cubicBezTo>
                <a:cubicBezTo>
                  <a:pt x="162" y="302"/>
                  <a:pt x="157" y="307"/>
                  <a:pt x="152" y="307"/>
                </a:cubicBezTo>
                <a:close/>
                <a:moveTo>
                  <a:pt x="296" y="286"/>
                </a:moveTo>
                <a:cubicBezTo>
                  <a:pt x="193" y="286"/>
                  <a:pt x="193" y="286"/>
                  <a:pt x="193" y="286"/>
                </a:cubicBezTo>
                <a:cubicBezTo>
                  <a:pt x="186" y="286"/>
                  <a:pt x="181" y="282"/>
                  <a:pt x="181" y="276"/>
                </a:cubicBezTo>
                <a:cubicBezTo>
                  <a:pt x="181" y="270"/>
                  <a:pt x="186" y="265"/>
                  <a:pt x="193" y="265"/>
                </a:cubicBezTo>
                <a:cubicBezTo>
                  <a:pt x="296" y="265"/>
                  <a:pt x="296" y="265"/>
                  <a:pt x="296" y="265"/>
                </a:cubicBezTo>
                <a:cubicBezTo>
                  <a:pt x="301" y="265"/>
                  <a:pt x="306" y="270"/>
                  <a:pt x="306" y="276"/>
                </a:cubicBezTo>
                <a:cubicBezTo>
                  <a:pt x="306" y="282"/>
                  <a:pt x="301" y="286"/>
                  <a:pt x="296" y="286"/>
                </a:cubicBezTo>
                <a:close/>
                <a:moveTo>
                  <a:pt x="296" y="246"/>
                </a:moveTo>
                <a:cubicBezTo>
                  <a:pt x="193" y="246"/>
                  <a:pt x="193" y="246"/>
                  <a:pt x="193" y="246"/>
                </a:cubicBezTo>
                <a:cubicBezTo>
                  <a:pt x="186" y="246"/>
                  <a:pt x="181" y="241"/>
                  <a:pt x="181" y="235"/>
                </a:cubicBezTo>
                <a:cubicBezTo>
                  <a:pt x="181" y="230"/>
                  <a:pt x="186" y="225"/>
                  <a:pt x="193" y="225"/>
                </a:cubicBezTo>
                <a:cubicBezTo>
                  <a:pt x="296" y="225"/>
                  <a:pt x="296" y="225"/>
                  <a:pt x="296" y="225"/>
                </a:cubicBezTo>
                <a:cubicBezTo>
                  <a:pt x="301" y="225"/>
                  <a:pt x="306" y="230"/>
                  <a:pt x="306" y="235"/>
                </a:cubicBezTo>
                <a:cubicBezTo>
                  <a:pt x="306" y="241"/>
                  <a:pt x="301" y="246"/>
                  <a:pt x="296" y="246"/>
                </a:cubicBezTo>
                <a:close/>
                <a:moveTo>
                  <a:pt x="296" y="205"/>
                </a:moveTo>
                <a:cubicBezTo>
                  <a:pt x="193" y="205"/>
                  <a:pt x="193" y="205"/>
                  <a:pt x="193" y="205"/>
                </a:cubicBezTo>
                <a:cubicBezTo>
                  <a:pt x="186" y="205"/>
                  <a:pt x="181" y="200"/>
                  <a:pt x="181" y="195"/>
                </a:cubicBezTo>
                <a:cubicBezTo>
                  <a:pt x="181" y="189"/>
                  <a:pt x="186" y="184"/>
                  <a:pt x="193" y="184"/>
                </a:cubicBezTo>
                <a:cubicBezTo>
                  <a:pt x="296" y="184"/>
                  <a:pt x="296" y="184"/>
                  <a:pt x="296" y="184"/>
                </a:cubicBezTo>
                <a:cubicBezTo>
                  <a:pt x="301" y="184"/>
                  <a:pt x="306" y="189"/>
                  <a:pt x="306" y="195"/>
                </a:cubicBezTo>
                <a:cubicBezTo>
                  <a:pt x="306" y="200"/>
                  <a:pt x="301" y="205"/>
                  <a:pt x="296" y="205"/>
                </a:cubicBezTo>
                <a:close/>
                <a:moveTo>
                  <a:pt x="121" y="103"/>
                </a:moveTo>
                <a:cubicBezTo>
                  <a:pt x="143" y="103"/>
                  <a:pt x="143" y="103"/>
                  <a:pt x="143" y="103"/>
                </a:cubicBezTo>
                <a:cubicBezTo>
                  <a:pt x="143" y="134"/>
                  <a:pt x="143" y="134"/>
                  <a:pt x="143" y="134"/>
                </a:cubicBezTo>
                <a:cubicBezTo>
                  <a:pt x="142" y="140"/>
                  <a:pt x="146" y="144"/>
                  <a:pt x="152" y="144"/>
                </a:cubicBezTo>
                <a:cubicBezTo>
                  <a:pt x="193" y="144"/>
                  <a:pt x="193" y="144"/>
                  <a:pt x="193" y="144"/>
                </a:cubicBezTo>
                <a:cubicBezTo>
                  <a:pt x="198" y="144"/>
                  <a:pt x="203" y="140"/>
                  <a:pt x="203" y="134"/>
                </a:cubicBezTo>
                <a:cubicBezTo>
                  <a:pt x="203" y="103"/>
                  <a:pt x="203" y="103"/>
                  <a:pt x="203" y="103"/>
                </a:cubicBezTo>
                <a:cubicBezTo>
                  <a:pt x="224" y="103"/>
                  <a:pt x="224" y="103"/>
                  <a:pt x="224" y="103"/>
                </a:cubicBezTo>
                <a:cubicBezTo>
                  <a:pt x="236" y="103"/>
                  <a:pt x="245" y="94"/>
                  <a:pt x="245" y="82"/>
                </a:cubicBezTo>
                <a:cubicBezTo>
                  <a:pt x="245" y="70"/>
                  <a:pt x="236" y="61"/>
                  <a:pt x="224" y="61"/>
                </a:cubicBezTo>
                <a:cubicBezTo>
                  <a:pt x="121" y="61"/>
                  <a:pt x="121" y="61"/>
                  <a:pt x="121" y="61"/>
                </a:cubicBezTo>
                <a:cubicBezTo>
                  <a:pt x="110" y="61"/>
                  <a:pt x="101" y="70"/>
                  <a:pt x="101" y="82"/>
                </a:cubicBezTo>
                <a:cubicBezTo>
                  <a:pt x="101" y="94"/>
                  <a:pt x="110" y="103"/>
                  <a:pt x="121" y="103"/>
                </a:cubicBezTo>
                <a:close/>
                <a:moveTo>
                  <a:pt x="223" y="10"/>
                </a:moveTo>
                <a:cubicBezTo>
                  <a:pt x="223" y="5"/>
                  <a:pt x="218" y="0"/>
                  <a:pt x="212" y="0"/>
                </a:cubicBezTo>
                <a:cubicBezTo>
                  <a:pt x="132" y="0"/>
                  <a:pt x="132" y="0"/>
                  <a:pt x="132" y="0"/>
                </a:cubicBezTo>
                <a:cubicBezTo>
                  <a:pt x="126" y="0"/>
                  <a:pt x="121" y="5"/>
                  <a:pt x="121" y="10"/>
                </a:cubicBezTo>
                <a:cubicBezTo>
                  <a:pt x="121" y="42"/>
                  <a:pt x="121" y="42"/>
                  <a:pt x="121" y="42"/>
                </a:cubicBezTo>
                <a:cubicBezTo>
                  <a:pt x="223" y="42"/>
                  <a:pt x="223" y="42"/>
                  <a:pt x="223" y="42"/>
                </a:cubicBezTo>
                <a:lnTo>
                  <a:pt x="223" y="1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6" name="Freeform 94">
            <a:extLst>
              <a:ext uri="{FF2B5EF4-FFF2-40B4-BE49-F238E27FC236}">
                <a16:creationId xmlns:a16="http://schemas.microsoft.com/office/drawing/2014/main" id="{0B20A61E-673E-7D85-CE39-E14964EA07E1}"/>
              </a:ext>
            </a:extLst>
          </p:cNvPr>
          <p:cNvSpPr>
            <a:spLocks noEditPoints="1"/>
          </p:cNvSpPr>
          <p:nvPr/>
        </p:nvSpPr>
        <p:spPr bwMode="auto">
          <a:xfrm>
            <a:off x="6811907" y="3563013"/>
            <a:ext cx="259411" cy="258666"/>
          </a:xfrm>
          <a:custGeom>
            <a:avLst/>
            <a:gdLst>
              <a:gd name="T0" fmla="*/ 303 w 348"/>
              <a:gd name="T1" fmla="*/ 245 h 347"/>
              <a:gd name="T2" fmla="*/ 303 w 348"/>
              <a:gd name="T3" fmla="*/ 233 h 347"/>
              <a:gd name="T4" fmla="*/ 274 w 348"/>
              <a:gd name="T5" fmla="*/ 204 h 347"/>
              <a:gd name="T6" fmla="*/ 182 w 348"/>
              <a:gd name="T7" fmla="*/ 204 h 347"/>
              <a:gd name="T8" fmla="*/ 182 w 348"/>
              <a:gd name="T9" fmla="*/ 182 h 347"/>
              <a:gd name="T10" fmla="*/ 210 w 348"/>
              <a:gd name="T11" fmla="*/ 175 h 347"/>
              <a:gd name="T12" fmla="*/ 206 w 348"/>
              <a:gd name="T13" fmla="*/ 140 h 347"/>
              <a:gd name="T14" fmla="*/ 173 w 348"/>
              <a:gd name="T15" fmla="*/ 122 h 347"/>
              <a:gd name="T16" fmla="*/ 135 w 348"/>
              <a:gd name="T17" fmla="*/ 148 h 347"/>
              <a:gd name="T18" fmla="*/ 133 w 348"/>
              <a:gd name="T19" fmla="*/ 173 h 347"/>
              <a:gd name="T20" fmla="*/ 163 w 348"/>
              <a:gd name="T21" fmla="*/ 181 h 347"/>
              <a:gd name="T22" fmla="*/ 163 w 348"/>
              <a:gd name="T23" fmla="*/ 202 h 347"/>
              <a:gd name="T24" fmla="*/ 71 w 348"/>
              <a:gd name="T25" fmla="*/ 202 h 347"/>
              <a:gd name="T26" fmla="*/ 41 w 348"/>
              <a:gd name="T27" fmla="*/ 232 h 347"/>
              <a:gd name="T28" fmla="*/ 41 w 348"/>
              <a:gd name="T29" fmla="*/ 244 h 347"/>
              <a:gd name="T30" fmla="*/ 0 w 348"/>
              <a:gd name="T31" fmla="*/ 294 h 347"/>
              <a:gd name="T32" fmla="*/ 51 w 348"/>
              <a:gd name="T33" fmla="*/ 347 h 347"/>
              <a:gd name="T34" fmla="*/ 102 w 348"/>
              <a:gd name="T35" fmla="*/ 294 h 347"/>
              <a:gd name="T36" fmla="*/ 62 w 348"/>
              <a:gd name="T37" fmla="*/ 244 h 347"/>
              <a:gd name="T38" fmla="*/ 62 w 348"/>
              <a:gd name="T39" fmla="*/ 232 h 347"/>
              <a:gd name="T40" fmla="*/ 72 w 348"/>
              <a:gd name="T41" fmla="*/ 222 h 347"/>
              <a:gd name="T42" fmla="*/ 163 w 348"/>
              <a:gd name="T43" fmla="*/ 222 h 347"/>
              <a:gd name="T44" fmla="*/ 163 w 348"/>
              <a:gd name="T45" fmla="*/ 242 h 347"/>
              <a:gd name="T46" fmla="*/ 123 w 348"/>
              <a:gd name="T47" fmla="*/ 293 h 347"/>
              <a:gd name="T48" fmla="*/ 174 w 348"/>
              <a:gd name="T49" fmla="*/ 346 h 347"/>
              <a:gd name="T50" fmla="*/ 224 w 348"/>
              <a:gd name="T51" fmla="*/ 293 h 347"/>
              <a:gd name="T52" fmla="*/ 184 w 348"/>
              <a:gd name="T53" fmla="*/ 242 h 347"/>
              <a:gd name="T54" fmla="*/ 184 w 348"/>
              <a:gd name="T55" fmla="*/ 222 h 347"/>
              <a:gd name="T56" fmla="*/ 276 w 348"/>
              <a:gd name="T57" fmla="*/ 222 h 347"/>
              <a:gd name="T58" fmla="*/ 286 w 348"/>
              <a:gd name="T59" fmla="*/ 232 h 347"/>
              <a:gd name="T60" fmla="*/ 286 w 348"/>
              <a:gd name="T61" fmla="*/ 244 h 347"/>
              <a:gd name="T62" fmla="*/ 246 w 348"/>
              <a:gd name="T63" fmla="*/ 294 h 347"/>
              <a:gd name="T64" fmla="*/ 297 w 348"/>
              <a:gd name="T65" fmla="*/ 347 h 347"/>
              <a:gd name="T66" fmla="*/ 348 w 348"/>
              <a:gd name="T67" fmla="*/ 294 h 347"/>
              <a:gd name="T68" fmla="*/ 303 w 348"/>
              <a:gd name="T69" fmla="*/ 245 h 347"/>
              <a:gd name="T70" fmla="*/ 151 w 348"/>
              <a:gd name="T71" fmla="*/ 82 h 347"/>
              <a:gd name="T72" fmla="*/ 172 w 348"/>
              <a:gd name="T73" fmla="*/ 102 h 347"/>
              <a:gd name="T74" fmla="*/ 193 w 348"/>
              <a:gd name="T75" fmla="*/ 82 h 347"/>
              <a:gd name="T76" fmla="*/ 172 w 348"/>
              <a:gd name="T77" fmla="*/ 61 h 347"/>
              <a:gd name="T78" fmla="*/ 151 w 348"/>
              <a:gd name="T79" fmla="*/ 82 h 347"/>
              <a:gd name="T80" fmla="*/ 114 w 348"/>
              <a:gd name="T81" fmla="*/ 160 h 347"/>
              <a:gd name="T82" fmla="*/ 117 w 348"/>
              <a:gd name="T83" fmla="*/ 143 h 347"/>
              <a:gd name="T84" fmla="*/ 144 w 348"/>
              <a:gd name="T85" fmla="*/ 111 h 347"/>
              <a:gd name="T86" fmla="*/ 133 w 348"/>
              <a:gd name="T87" fmla="*/ 83 h 347"/>
              <a:gd name="T88" fmla="*/ 173 w 348"/>
              <a:gd name="T89" fmla="*/ 42 h 347"/>
              <a:gd name="T90" fmla="*/ 213 w 348"/>
              <a:gd name="T91" fmla="*/ 83 h 347"/>
              <a:gd name="T92" fmla="*/ 202 w 348"/>
              <a:gd name="T93" fmla="*/ 111 h 347"/>
              <a:gd name="T94" fmla="*/ 222 w 348"/>
              <a:gd name="T95" fmla="*/ 129 h 347"/>
              <a:gd name="T96" fmla="*/ 233 w 348"/>
              <a:gd name="T97" fmla="*/ 160 h 347"/>
              <a:gd name="T98" fmla="*/ 263 w 348"/>
              <a:gd name="T99" fmla="*/ 92 h 347"/>
              <a:gd name="T100" fmla="*/ 173 w 348"/>
              <a:gd name="T101" fmla="*/ 0 h 347"/>
              <a:gd name="T102" fmla="*/ 83 w 348"/>
              <a:gd name="T103" fmla="*/ 92 h 347"/>
              <a:gd name="T104" fmla="*/ 114 w 348"/>
              <a:gd name="T105" fmla="*/ 16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48" h="347">
                <a:moveTo>
                  <a:pt x="303" y="245"/>
                </a:moveTo>
                <a:cubicBezTo>
                  <a:pt x="303" y="233"/>
                  <a:pt x="303" y="233"/>
                  <a:pt x="303" y="233"/>
                </a:cubicBezTo>
                <a:cubicBezTo>
                  <a:pt x="303" y="217"/>
                  <a:pt x="290" y="204"/>
                  <a:pt x="274" y="204"/>
                </a:cubicBezTo>
                <a:cubicBezTo>
                  <a:pt x="182" y="204"/>
                  <a:pt x="182" y="204"/>
                  <a:pt x="182" y="204"/>
                </a:cubicBezTo>
                <a:cubicBezTo>
                  <a:pt x="182" y="182"/>
                  <a:pt x="182" y="182"/>
                  <a:pt x="182" y="182"/>
                </a:cubicBezTo>
                <a:cubicBezTo>
                  <a:pt x="192" y="181"/>
                  <a:pt x="201" y="178"/>
                  <a:pt x="210" y="175"/>
                </a:cubicBezTo>
                <a:cubicBezTo>
                  <a:pt x="214" y="163"/>
                  <a:pt x="211" y="150"/>
                  <a:pt x="206" y="140"/>
                </a:cubicBezTo>
                <a:cubicBezTo>
                  <a:pt x="198" y="128"/>
                  <a:pt x="186" y="122"/>
                  <a:pt x="173" y="122"/>
                </a:cubicBezTo>
                <a:cubicBezTo>
                  <a:pt x="155" y="122"/>
                  <a:pt x="140" y="132"/>
                  <a:pt x="135" y="148"/>
                </a:cubicBezTo>
                <a:cubicBezTo>
                  <a:pt x="131" y="156"/>
                  <a:pt x="131" y="164"/>
                  <a:pt x="133" y="173"/>
                </a:cubicBezTo>
                <a:cubicBezTo>
                  <a:pt x="142" y="178"/>
                  <a:pt x="152" y="181"/>
                  <a:pt x="163" y="181"/>
                </a:cubicBezTo>
                <a:cubicBezTo>
                  <a:pt x="163" y="202"/>
                  <a:pt x="163" y="202"/>
                  <a:pt x="163" y="202"/>
                </a:cubicBezTo>
                <a:cubicBezTo>
                  <a:pt x="71" y="202"/>
                  <a:pt x="71" y="202"/>
                  <a:pt x="71" y="202"/>
                </a:cubicBezTo>
                <a:cubicBezTo>
                  <a:pt x="54" y="202"/>
                  <a:pt x="41" y="216"/>
                  <a:pt x="41" y="232"/>
                </a:cubicBezTo>
                <a:cubicBezTo>
                  <a:pt x="41" y="244"/>
                  <a:pt x="41" y="244"/>
                  <a:pt x="41" y="244"/>
                </a:cubicBezTo>
                <a:cubicBezTo>
                  <a:pt x="18" y="248"/>
                  <a:pt x="0" y="269"/>
                  <a:pt x="0" y="294"/>
                </a:cubicBezTo>
                <a:cubicBezTo>
                  <a:pt x="0" y="322"/>
                  <a:pt x="23" y="347"/>
                  <a:pt x="51" y="347"/>
                </a:cubicBezTo>
                <a:cubicBezTo>
                  <a:pt x="79" y="347"/>
                  <a:pt x="102" y="324"/>
                  <a:pt x="102" y="294"/>
                </a:cubicBezTo>
                <a:cubicBezTo>
                  <a:pt x="102" y="270"/>
                  <a:pt x="85" y="248"/>
                  <a:pt x="62" y="244"/>
                </a:cubicBezTo>
                <a:cubicBezTo>
                  <a:pt x="62" y="232"/>
                  <a:pt x="62" y="232"/>
                  <a:pt x="62" y="232"/>
                </a:cubicBezTo>
                <a:cubicBezTo>
                  <a:pt x="62" y="227"/>
                  <a:pt x="67" y="222"/>
                  <a:pt x="72" y="222"/>
                </a:cubicBezTo>
                <a:cubicBezTo>
                  <a:pt x="163" y="222"/>
                  <a:pt x="163" y="222"/>
                  <a:pt x="163" y="222"/>
                </a:cubicBezTo>
                <a:cubicBezTo>
                  <a:pt x="163" y="242"/>
                  <a:pt x="163" y="242"/>
                  <a:pt x="163" y="242"/>
                </a:cubicBezTo>
                <a:cubicBezTo>
                  <a:pt x="140" y="247"/>
                  <a:pt x="123" y="268"/>
                  <a:pt x="123" y="293"/>
                </a:cubicBezTo>
                <a:cubicBezTo>
                  <a:pt x="123" y="321"/>
                  <a:pt x="146" y="346"/>
                  <a:pt x="174" y="346"/>
                </a:cubicBezTo>
                <a:cubicBezTo>
                  <a:pt x="201" y="346"/>
                  <a:pt x="224" y="323"/>
                  <a:pt x="224" y="293"/>
                </a:cubicBezTo>
                <a:cubicBezTo>
                  <a:pt x="224" y="269"/>
                  <a:pt x="207" y="247"/>
                  <a:pt x="184" y="242"/>
                </a:cubicBezTo>
                <a:cubicBezTo>
                  <a:pt x="184" y="222"/>
                  <a:pt x="184" y="222"/>
                  <a:pt x="184" y="222"/>
                </a:cubicBezTo>
                <a:cubicBezTo>
                  <a:pt x="276" y="222"/>
                  <a:pt x="276" y="222"/>
                  <a:pt x="276" y="222"/>
                </a:cubicBezTo>
                <a:cubicBezTo>
                  <a:pt x="281" y="222"/>
                  <a:pt x="286" y="227"/>
                  <a:pt x="286" y="232"/>
                </a:cubicBezTo>
                <a:cubicBezTo>
                  <a:pt x="286" y="244"/>
                  <a:pt x="286" y="244"/>
                  <a:pt x="286" y="244"/>
                </a:cubicBezTo>
                <a:cubicBezTo>
                  <a:pt x="263" y="248"/>
                  <a:pt x="246" y="269"/>
                  <a:pt x="246" y="294"/>
                </a:cubicBezTo>
                <a:cubicBezTo>
                  <a:pt x="246" y="322"/>
                  <a:pt x="269" y="347"/>
                  <a:pt x="297" y="347"/>
                </a:cubicBezTo>
                <a:cubicBezTo>
                  <a:pt x="325" y="347"/>
                  <a:pt x="348" y="324"/>
                  <a:pt x="348" y="294"/>
                </a:cubicBezTo>
                <a:cubicBezTo>
                  <a:pt x="344" y="272"/>
                  <a:pt x="326" y="250"/>
                  <a:pt x="303" y="245"/>
                </a:cubicBezTo>
                <a:close/>
                <a:moveTo>
                  <a:pt x="151" y="82"/>
                </a:moveTo>
                <a:cubicBezTo>
                  <a:pt x="151" y="93"/>
                  <a:pt x="161" y="102"/>
                  <a:pt x="172" y="102"/>
                </a:cubicBezTo>
                <a:cubicBezTo>
                  <a:pt x="184" y="102"/>
                  <a:pt x="193" y="93"/>
                  <a:pt x="193" y="82"/>
                </a:cubicBezTo>
                <a:cubicBezTo>
                  <a:pt x="193" y="70"/>
                  <a:pt x="184" y="61"/>
                  <a:pt x="172" y="61"/>
                </a:cubicBezTo>
                <a:cubicBezTo>
                  <a:pt x="160" y="61"/>
                  <a:pt x="151" y="70"/>
                  <a:pt x="151" y="82"/>
                </a:cubicBezTo>
                <a:close/>
                <a:moveTo>
                  <a:pt x="114" y="160"/>
                </a:moveTo>
                <a:cubicBezTo>
                  <a:pt x="114" y="154"/>
                  <a:pt x="115" y="149"/>
                  <a:pt x="117" y="143"/>
                </a:cubicBezTo>
                <a:cubicBezTo>
                  <a:pt x="121" y="129"/>
                  <a:pt x="132" y="117"/>
                  <a:pt x="144" y="111"/>
                </a:cubicBezTo>
                <a:cubicBezTo>
                  <a:pt x="138" y="103"/>
                  <a:pt x="133" y="93"/>
                  <a:pt x="133" y="83"/>
                </a:cubicBezTo>
                <a:cubicBezTo>
                  <a:pt x="133" y="61"/>
                  <a:pt x="151" y="42"/>
                  <a:pt x="173" y="42"/>
                </a:cubicBezTo>
                <a:cubicBezTo>
                  <a:pt x="194" y="42"/>
                  <a:pt x="213" y="61"/>
                  <a:pt x="213" y="83"/>
                </a:cubicBezTo>
                <a:cubicBezTo>
                  <a:pt x="213" y="93"/>
                  <a:pt x="209" y="103"/>
                  <a:pt x="202" y="111"/>
                </a:cubicBezTo>
                <a:cubicBezTo>
                  <a:pt x="210" y="114"/>
                  <a:pt x="216" y="121"/>
                  <a:pt x="222" y="129"/>
                </a:cubicBezTo>
                <a:cubicBezTo>
                  <a:pt x="228" y="138"/>
                  <a:pt x="232" y="149"/>
                  <a:pt x="233" y="160"/>
                </a:cubicBezTo>
                <a:cubicBezTo>
                  <a:pt x="251" y="143"/>
                  <a:pt x="263" y="120"/>
                  <a:pt x="263" y="92"/>
                </a:cubicBezTo>
                <a:cubicBezTo>
                  <a:pt x="263" y="41"/>
                  <a:pt x="224" y="0"/>
                  <a:pt x="173" y="0"/>
                </a:cubicBezTo>
                <a:cubicBezTo>
                  <a:pt x="123" y="0"/>
                  <a:pt x="83" y="41"/>
                  <a:pt x="83" y="92"/>
                </a:cubicBezTo>
                <a:cubicBezTo>
                  <a:pt x="83" y="118"/>
                  <a:pt x="95" y="143"/>
                  <a:pt x="114" y="1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7" name="Freeform 95">
            <a:extLst>
              <a:ext uri="{FF2B5EF4-FFF2-40B4-BE49-F238E27FC236}">
                <a16:creationId xmlns:a16="http://schemas.microsoft.com/office/drawing/2014/main" id="{C9E37283-6CFF-8331-469D-773EFAC29DC8}"/>
              </a:ext>
            </a:extLst>
          </p:cNvPr>
          <p:cNvSpPr>
            <a:spLocks noEditPoints="1"/>
          </p:cNvSpPr>
          <p:nvPr/>
        </p:nvSpPr>
        <p:spPr bwMode="auto">
          <a:xfrm>
            <a:off x="6811162" y="3016982"/>
            <a:ext cx="260157" cy="258666"/>
          </a:xfrm>
          <a:custGeom>
            <a:avLst/>
            <a:gdLst>
              <a:gd name="T0" fmla="*/ 272 w 349"/>
              <a:gd name="T1" fmla="*/ 195 h 347"/>
              <a:gd name="T2" fmla="*/ 196 w 349"/>
              <a:gd name="T3" fmla="*/ 271 h 347"/>
              <a:gd name="T4" fmla="*/ 272 w 349"/>
              <a:gd name="T5" fmla="*/ 347 h 347"/>
              <a:gd name="T6" fmla="*/ 349 w 349"/>
              <a:gd name="T7" fmla="*/ 271 h 347"/>
              <a:gd name="T8" fmla="*/ 272 w 349"/>
              <a:gd name="T9" fmla="*/ 195 h 347"/>
              <a:gd name="T10" fmla="*/ 284 w 349"/>
              <a:gd name="T11" fmla="*/ 314 h 347"/>
              <a:gd name="T12" fmla="*/ 272 w 349"/>
              <a:gd name="T13" fmla="*/ 325 h 347"/>
              <a:gd name="T14" fmla="*/ 261 w 349"/>
              <a:gd name="T15" fmla="*/ 314 h 347"/>
              <a:gd name="T16" fmla="*/ 261 w 349"/>
              <a:gd name="T17" fmla="*/ 259 h 347"/>
              <a:gd name="T18" fmla="*/ 272 w 349"/>
              <a:gd name="T19" fmla="*/ 247 h 347"/>
              <a:gd name="T20" fmla="*/ 284 w 349"/>
              <a:gd name="T21" fmla="*/ 259 h 347"/>
              <a:gd name="T22" fmla="*/ 284 w 349"/>
              <a:gd name="T23" fmla="*/ 314 h 347"/>
              <a:gd name="T24" fmla="*/ 272 w 349"/>
              <a:gd name="T25" fmla="*/ 238 h 347"/>
              <a:gd name="T26" fmla="*/ 261 w 349"/>
              <a:gd name="T27" fmla="*/ 227 h 347"/>
              <a:gd name="T28" fmla="*/ 272 w 349"/>
              <a:gd name="T29" fmla="*/ 216 h 347"/>
              <a:gd name="T30" fmla="*/ 284 w 349"/>
              <a:gd name="T31" fmla="*/ 227 h 347"/>
              <a:gd name="T32" fmla="*/ 272 w 349"/>
              <a:gd name="T33" fmla="*/ 238 h 347"/>
              <a:gd name="T34" fmla="*/ 1 w 349"/>
              <a:gd name="T35" fmla="*/ 75 h 347"/>
              <a:gd name="T36" fmla="*/ 1 w 349"/>
              <a:gd name="T37" fmla="*/ 303 h 347"/>
              <a:gd name="T38" fmla="*/ 44 w 349"/>
              <a:gd name="T39" fmla="*/ 346 h 347"/>
              <a:gd name="T40" fmla="*/ 44 w 349"/>
              <a:gd name="T41" fmla="*/ 86 h 347"/>
              <a:gd name="T42" fmla="*/ 33 w 349"/>
              <a:gd name="T43" fmla="*/ 86 h 347"/>
              <a:gd name="T44" fmla="*/ 1 w 349"/>
              <a:gd name="T45" fmla="*/ 75 h 347"/>
              <a:gd name="T46" fmla="*/ 174 w 349"/>
              <a:gd name="T47" fmla="*/ 270 h 347"/>
              <a:gd name="T48" fmla="*/ 176 w 349"/>
              <a:gd name="T49" fmla="*/ 259 h 347"/>
              <a:gd name="T50" fmla="*/ 98 w 349"/>
              <a:gd name="T51" fmla="*/ 259 h 347"/>
              <a:gd name="T52" fmla="*/ 87 w 349"/>
              <a:gd name="T53" fmla="*/ 247 h 347"/>
              <a:gd name="T54" fmla="*/ 87 w 349"/>
              <a:gd name="T55" fmla="*/ 205 h 347"/>
              <a:gd name="T56" fmla="*/ 98 w 349"/>
              <a:gd name="T57" fmla="*/ 193 h 347"/>
              <a:gd name="T58" fmla="*/ 212 w 349"/>
              <a:gd name="T59" fmla="*/ 193 h 347"/>
              <a:gd name="T60" fmla="*/ 272 w 349"/>
              <a:gd name="T61" fmla="*/ 172 h 347"/>
              <a:gd name="T62" fmla="*/ 284 w 349"/>
              <a:gd name="T63" fmla="*/ 173 h 347"/>
              <a:gd name="T64" fmla="*/ 284 w 349"/>
              <a:gd name="T65" fmla="*/ 86 h 347"/>
              <a:gd name="T66" fmla="*/ 65 w 349"/>
              <a:gd name="T67" fmla="*/ 86 h 347"/>
              <a:gd name="T68" fmla="*/ 65 w 349"/>
              <a:gd name="T69" fmla="*/ 346 h 347"/>
              <a:gd name="T70" fmla="*/ 212 w 349"/>
              <a:gd name="T71" fmla="*/ 346 h 347"/>
              <a:gd name="T72" fmla="*/ 174 w 349"/>
              <a:gd name="T73" fmla="*/ 270 h 347"/>
              <a:gd name="T74" fmla="*/ 98 w 349"/>
              <a:gd name="T75" fmla="*/ 107 h 347"/>
              <a:gd name="T76" fmla="*/ 229 w 349"/>
              <a:gd name="T77" fmla="*/ 107 h 347"/>
              <a:gd name="T78" fmla="*/ 240 w 349"/>
              <a:gd name="T79" fmla="*/ 118 h 347"/>
              <a:gd name="T80" fmla="*/ 229 w 349"/>
              <a:gd name="T81" fmla="*/ 129 h 347"/>
              <a:gd name="T82" fmla="*/ 98 w 349"/>
              <a:gd name="T83" fmla="*/ 129 h 347"/>
              <a:gd name="T84" fmla="*/ 87 w 349"/>
              <a:gd name="T85" fmla="*/ 118 h 347"/>
              <a:gd name="T86" fmla="*/ 98 w 349"/>
              <a:gd name="T87" fmla="*/ 107 h 347"/>
              <a:gd name="T88" fmla="*/ 98 w 349"/>
              <a:gd name="T89" fmla="*/ 151 h 347"/>
              <a:gd name="T90" fmla="*/ 229 w 349"/>
              <a:gd name="T91" fmla="*/ 151 h 347"/>
              <a:gd name="T92" fmla="*/ 240 w 349"/>
              <a:gd name="T93" fmla="*/ 161 h 347"/>
              <a:gd name="T94" fmla="*/ 229 w 349"/>
              <a:gd name="T95" fmla="*/ 172 h 347"/>
              <a:gd name="T96" fmla="*/ 98 w 349"/>
              <a:gd name="T97" fmla="*/ 172 h 347"/>
              <a:gd name="T98" fmla="*/ 87 w 349"/>
              <a:gd name="T99" fmla="*/ 161 h 347"/>
              <a:gd name="T100" fmla="*/ 98 w 349"/>
              <a:gd name="T101" fmla="*/ 151 h 347"/>
              <a:gd name="T102" fmla="*/ 180 w 349"/>
              <a:gd name="T103" fmla="*/ 238 h 347"/>
              <a:gd name="T104" fmla="*/ 191 w 349"/>
              <a:gd name="T105" fmla="*/ 216 h 347"/>
              <a:gd name="T106" fmla="*/ 109 w 349"/>
              <a:gd name="T107" fmla="*/ 216 h 347"/>
              <a:gd name="T108" fmla="*/ 109 w 349"/>
              <a:gd name="T109" fmla="*/ 238 h 347"/>
              <a:gd name="T110" fmla="*/ 180 w 349"/>
              <a:gd name="T111" fmla="*/ 238 h 347"/>
              <a:gd name="T112" fmla="*/ 33 w 349"/>
              <a:gd name="T113" fmla="*/ 63 h 347"/>
              <a:gd name="T114" fmla="*/ 282 w 349"/>
              <a:gd name="T115" fmla="*/ 63 h 347"/>
              <a:gd name="T116" fmla="*/ 250 w 349"/>
              <a:gd name="T117" fmla="*/ 32 h 347"/>
              <a:gd name="T118" fmla="*/ 282 w 349"/>
              <a:gd name="T119" fmla="*/ 0 h 347"/>
              <a:gd name="T120" fmla="*/ 33 w 349"/>
              <a:gd name="T121" fmla="*/ 0 h 347"/>
              <a:gd name="T122" fmla="*/ 1 w 349"/>
              <a:gd name="T123" fmla="*/ 32 h 347"/>
              <a:gd name="T124" fmla="*/ 33 w 349"/>
              <a:gd name="T125" fmla="*/ 63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49" h="347">
                <a:moveTo>
                  <a:pt x="272" y="195"/>
                </a:moveTo>
                <a:cubicBezTo>
                  <a:pt x="231" y="195"/>
                  <a:pt x="196" y="230"/>
                  <a:pt x="196" y="271"/>
                </a:cubicBezTo>
                <a:cubicBezTo>
                  <a:pt x="196" y="313"/>
                  <a:pt x="231" y="347"/>
                  <a:pt x="272" y="347"/>
                </a:cubicBezTo>
                <a:cubicBezTo>
                  <a:pt x="314" y="347"/>
                  <a:pt x="349" y="313"/>
                  <a:pt x="349" y="271"/>
                </a:cubicBezTo>
                <a:cubicBezTo>
                  <a:pt x="349" y="228"/>
                  <a:pt x="314" y="195"/>
                  <a:pt x="272" y="195"/>
                </a:cubicBezTo>
                <a:close/>
                <a:moveTo>
                  <a:pt x="284" y="314"/>
                </a:moveTo>
                <a:cubicBezTo>
                  <a:pt x="284" y="320"/>
                  <a:pt x="279" y="325"/>
                  <a:pt x="272" y="325"/>
                </a:cubicBezTo>
                <a:cubicBezTo>
                  <a:pt x="266" y="325"/>
                  <a:pt x="261" y="320"/>
                  <a:pt x="261" y="314"/>
                </a:cubicBezTo>
                <a:cubicBezTo>
                  <a:pt x="261" y="259"/>
                  <a:pt x="261" y="259"/>
                  <a:pt x="261" y="259"/>
                </a:cubicBezTo>
                <a:cubicBezTo>
                  <a:pt x="261" y="252"/>
                  <a:pt x="266" y="247"/>
                  <a:pt x="272" y="247"/>
                </a:cubicBezTo>
                <a:cubicBezTo>
                  <a:pt x="279" y="247"/>
                  <a:pt x="284" y="252"/>
                  <a:pt x="284" y="259"/>
                </a:cubicBezTo>
                <a:lnTo>
                  <a:pt x="284" y="314"/>
                </a:lnTo>
                <a:close/>
                <a:moveTo>
                  <a:pt x="272" y="238"/>
                </a:moveTo>
                <a:cubicBezTo>
                  <a:pt x="266" y="238"/>
                  <a:pt x="261" y="233"/>
                  <a:pt x="261" y="227"/>
                </a:cubicBezTo>
                <a:cubicBezTo>
                  <a:pt x="261" y="221"/>
                  <a:pt x="266" y="216"/>
                  <a:pt x="272" y="216"/>
                </a:cubicBezTo>
                <a:cubicBezTo>
                  <a:pt x="279" y="216"/>
                  <a:pt x="284" y="221"/>
                  <a:pt x="284" y="227"/>
                </a:cubicBezTo>
                <a:cubicBezTo>
                  <a:pt x="284" y="233"/>
                  <a:pt x="279" y="238"/>
                  <a:pt x="272" y="238"/>
                </a:cubicBezTo>
                <a:close/>
                <a:moveTo>
                  <a:pt x="1" y="75"/>
                </a:moveTo>
                <a:cubicBezTo>
                  <a:pt x="1" y="303"/>
                  <a:pt x="1" y="303"/>
                  <a:pt x="1" y="303"/>
                </a:cubicBezTo>
                <a:cubicBezTo>
                  <a:pt x="0" y="326"/>
                  <a:pt x="19" y="346"/>
                  <a:pt x="44" y="346"/>
                </a:cubicBezTo>
                <a:cubicBezTo>
                  <a:pt x="44" y="86"/>
                  <a:pt x="44" y="86"/>
                  <a:pt x="44" y="86"/>
                </a:cubicBezTo>
                <a:cubicBezTo>
                  <a:pt x="33" y="86"/>
                  <a:pt x="33" y="86"/>
                  <a:pt x="33" y="86"/>
                </a:cubicBezTo>
                <a:cubicBezTo>
                  <a:pt x="20" y="86"/>
                  <a:pt x="10" y="83"/>
                  <a:pt x="1" y="75"/>
                </a:cubicBezTo>
                <a:close/>
                <a:moveTo>
                  <a:pt x="174" y="270"/>
                </a:moveTo>
                <a:cubicBezTo>
                  <a:pt x="174" y="266"/>
                  <a:pt x="176" y="262"/>
                  <a:pt x="176" y="259"/>
                </a:cubicBezTo>
                <a:cubicBezTo>
                  <a:pt x="98" y="259"/>
                  <a:pt x="98" y="259"/>
                  <a:pt x="98" y="259"/>
                </a:cubicBezTo>
                <a:cubicBezTo>
                  <a:pt x="92" y="259"/>
                  <a:pt x="87" y="254"/>
                  <a:pt x="87" y="247"/>
                </a:cubicBezTo>
                <a:cubicBezTo>
                  <a:pt x="87" y="205"/>
                  <a:pt x="87" y="205"/>
                  <a:pt x="87" y="205"/>
                </a:cubicBezTo>
                <a:cubicBezTo>
                  <a:pt x="87" y="198"/>
                  <a:pt x="92" y="193"/>
                  <a:pt x="98" y="193"/>
                </a:cubicBezTo>
                <a:cubicBezTo>
                  <a:pt x="212" y="193"/>
                  <a:pt x="212" y="193"/>
                  <a:pt x="212" y="193"/>
                </a:cubicBezTo>
                <a:cubicBezTo>
                  <a:pt x="227" y="181"/>
                  <a:pt x="248" y="172"/>
                  <a:pt x="272" y="172"/>
                </a:cubicBezTo>
                <a:cubicBezTo>
                  <a:pt x="276" y="172"/>
                  <a:pt x="280" y="173"/>
                  <a:pt x="284" y="173"/>
                </a:cubicBezTo>
                <a:cubicBezTo>
                  <a:pt x="284" y="86"/>
                  <a:pt x="284" y="86"/>
                  <a:pt x="284" y="86"/>
                </a:cubicBezTo>
                <a:cubicBezTo>
                  <a:pt x="65" y="86"/>
                  <a:pt x="65" y="86"/>
                  <a:pt x="65" y="86"/>
                </a:cubicBezTo>
                <a:cubicBezTo>
                  <a:pt x="65" y="346"/>
                  <a:pt x="65" y="346"/>
                  <a:pt x="65" y="346"/>
                </a:cubicBezTo>
                <a:cubicBezTo>
                  <a:pt x="212" y="346"/>
                  <a:pt x="212" y="346"/>
                  <a:pt x="212" y="346"/>
                </a:cubicBezTo>
                <a:cubicBezTo>
                  <a:pt x="190" y="328"/>
                  <a:pt x="174" y="300"/>
                  <a:pt x="174" y="270"/>
                </a:cubicBezTo>
                <a:close/>
                <a:moveTo>
                  <a:pt x="98" y="107"/>
                </a:moveTo>
                <a:cubicBezTo>
                  <a:pt x="229" y="107"/>
                  <a:pt x="229" y="107"/>
                  <a:pt x="229" y="107"/>
                </a:cubicBezTo>
                <a:cubicBezTo>
                  <a:pt x="235" y="107"/>
                  <a:pt x="240" y="112"/>
                  <a:pt x="240" y="118"/>
                </a:cubicBezTo>
                <a:cubicBezTo>
                  <a:pt x="240" y="124"/>
                  <a:pt x="235" y="129"/>
                  <a:pt x="229" y="129"/>
                </a:cubicBezTo>
                <a:cubicBezTo>
                  <a:pt x="98" y="129"/>
                  <a:pt x="98" y="129"/>
                  <a:pt x="98" y="129"/>
                </a:cubicBezTo>
                <a:cubicBezTo>
                  <a:pt x="92" y="129"/>
                  <a:pt x="87" y="124"/>
                  <a:pt x="87" y="118"/>
                </a:cubicBezTo>
                <a:cubicBezTo>
                  <a:pt x="87" y="112"/>
                  <a:pt x="92" y="107"/>
                  <a:pt x="98" y="107"/>
                </a:cubicBezTo>
                <a:close/>
                <a:moveTo>
                  <a:pt x="98" y="151"/>
                </a:moveTo>
                <a:cubicBezTo>
                  <a:pt x="229" y="151"/>
                  <a:pt x="229" y="151"/>
                  <a:pt x="229" y="151"/>
                </a:cubicBezTo>
                <a:cubicBezTo>
                  <a:pt x="235" y="151"/>
                  <a:pt x="240" y="155"/>
                  <a:pt x="240" y="161"/>
                </a:cubicBezTo>
                <a:cubicBezTo>
                  <a:pt x="240" y="167"/>
                  <a:pt x="235" y="172"/>
                  <a:pt x="229" y="172"/>
                </a:cubicBezTo>
                <a:cubicBezTo>
                  <a:pt x="98" y="172"/>
                  <a:pt x="98" y="172"/>
                  <a:pt x="98" y="172"/>
                </a:cubicBezTo>
                <a:cubicBezTo>
                  <a:pt x="92" y="172"/>
                  <a:pt x="87" y="167"/>
                  <a:pt x="87" y="161"/>
                </a:cubicBezTo>
                <a:cubicBezTo>
                  <a:pt x="87" y="155"/>
                  <a:pt x="92" y="151"/>
                  <a:pt x="98" y="151"/>
                </a:cubicBezTo>
                <a:close/>
                <a:moveTo>
                  <a:pt x="180" y="238"/>
                </a:moveTo>
                <a:cubicBezTo>
                  <a:pt x="182" y="231"/>
                  <a:pt x="186" y="223"/>
                  <a:pt x="191" y="216"/>
                </a:cubicBezTo>
                <a:cubicBezTo>
                  <a:pt x="109" y="216"/>
                  <a:pt x="109" y="216"/>
                  <a:pt x="109" y="216"/>
                </a:cubicBezTo>
                <a:cubicBezTo>
                  <a:pt x="109" y="238"/>
                  <a:pt x="109" y="238"/>
                  <a:pt x="109" y="238"/>
                </a:cubicBezTo>
                <a:lnTo>
                  <a:pt x="180" y="238"/>
                </a:lnTo>
                <a:close/>
                <a:moveTo>
                  <a:pt x="33" y="63"/>
                </a:moveTo>
                <a:cubicBezTo>
                  <a:pt x="282" y="63"/>
                  <a:pt x="282" y="63"/>
                  <a:pt x="282" y="63"/>
                </a:cubicBezTo>
                <a:cubicBezTo>
                  <a:pt x="264" y="63"/>
                  <a:pt x="250" y="49"/>
                  <a:pt x="250" y="32"/>
                </a:cubicBezTo>
                <a:cubicBezTo>
                  <a:pt x="250" y="14"/>
                  <a:pt x="265" y="0"/>
                  <a:pt x="282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14" y="0"/>
                  <a:pt x="1" y="15"/>
                  <a:pt x="1" y="32"/>
                </a:cubicBezTo>
                <a:cubicBezTo>
                  <a:pt x="0" y="49"/>
                  <a:pt x="14" y="63"/>
                  <a:pt x="33" y="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451C0C52-10BB-A932-8111-BC8B5BA041B2}"/>
              </a:ext>
            </a:extLst>
          </p:cNvPr>
          <p:cNvSpPr>
            <a:spLocks noEditPoints="1"/>
          </p:cNvSpPr>
          <p:nvPr/>
        </p:nvSpPr>
        <p:spPr bwMode="auto">
          <a:xfrm>
            <a:off x="7903597" y="1378144"/>
            <a:ext cx="259411" cy="259411"/>
          </a:xfrm>
          <a:custGeom>
            <a:avLst/>
            <a:gdLst>
              <a:gd name="T0" fmla="*/ 331 w 348"/>
              <a:gd name="T1" fmla="*/ 116 h 348"/>
              <a:gd name="T2" fmla="*/ 320 w 348"/>
              <a:gd name="T3" fmla="*/ 130 h 348"/>
              <a:gd name="T4" fmla="*/ 173 w 348"/>
              <a:gd name="T5" fmla="*/ 329 h 348"/>
              <a:gd name="T6" fmla="*/ 71 w 348"/>
              <a:gd name="T7" fmla="*/ 267 h 348"/>
              <a:gd name="T8" fmla="*/ 71 w 348"/>
              <a:gd name="T9" fmla="*/ 247 h 348"/>
              <a:gd name="T10" fmla="*/ 19 w 348"/>
              <a:gd name="T11" fmla="*/ 257 h 348"/>
              <a:gd name="T12" fmla="*/ 30 w 348"/>
              <a:gd name="T13" fmla="*/ 308 h 348"/>
              <a:gd name="T14" fmla="*/ 40 w 348"/>
              <a:gd name="T15" fmla="*/ 286 h 348"/>
              <a:gd name="T16" fmla="*/ 348 w 348"/>
              <a:gd name="T17" fmla="*/ 175 h 348"/>
              <a:gd name="T18" fmla="*/ 28 w 348"/>
              <a:gd name="T19" fmla="*/ 221 h 348"/>
              <a:gd name="T20" fmla="*/ 174 w 348"/>
              <a:gd name="T21" fmla="*/ 20 h 348"/>
              <a:gd name="T22" fmla="*/ 276 w 348"/>
              <a:gd name="T23" fmla="*/ 81 h 348"/>
              <a:gd name="T24" fmla="*/ 276 w 348"/>
              <a:gd name="T25" fmla="*/ 103 h 348"/>
              <a:gd name="T26" fmla="*/ 327 w 348"/>
              <a:gd name="T27" fmla="*/ 91 h 348"/>
              <a:gd name="T28" fmla="*/ 317 w 348"/>
              <a:gd name="T29" fmla="*/ 40 h 348"/>
              <a:gd name="T30" fmla="*/ 307 w 348"/>
              <a:gd name="T31" fmla="*/ 63 h 348"/>
              <a:gd name="T32" fmla="*/ 0 w 348"/>
              <a:gd name="T33" fmla="*/ 174 h 348"/>
              <a:gd name="T34" fmla="*/ 18 w 348"/>
              <a:gd name="T35" fmla="*/ 234 h 348"/>
              <a:gd name="T36" fmla="*/ 28 w 348"/>
              <a:gd name="T37" fmla="*/ 221 h 348"/>
              <a:gd name="T38" fmla="*/ 285 w 348"/>
              <a:gd name="T39" fmla="*/ 164 h 348"/>
              <a:gd name="T40" fmla="*/ 239 w 348"/>
              <a:gd name="T41" fmla="*/ 123 h 348"/>
              <a:gd name="T42" fmla="*/ 225 w 348"/>
              <a:gd name="T43" fmla="*/ 123 h 348"/>
              <a:gd name="T44" fmla="*/ 246 w 348"/>
              <a:gd name="T45" fmla="*/ 89 h 348"/>
              <a:gd name="T46" fmla="*/ 185 w 348"/>
              <a:gd name="T47" fmla="*/ 94 h 348"/>
              <a:gd name="T48" fmla="*/ 164 w 348"/>
              <a:gd name="T49" fmla="*/ 94 h 348"/>
              <a:gd name="T50" fmla="*/ 103 w 348"/>
              <a:gd name="T51" fmla="*/ 89 h 348"/>
              <a:gd name="T52" fmla="*/ 123 w 348"/>
              <a:gd name="T53" fmla="*/ 123 h 348"/>
              <a:gd name="T54" fmla="*/ 109 w 348"/>
              <a:gd name="T55" fmla="*/ 123 h 348"/>
              <a:gd name="T56" fmla="*/ 63 w 348"/>
              <a:gd name="T57" fmla="*/ 164 h 348"/>
              <a:gd name="T58" fmla="*/ 104 w 348"/>
              <a:gd name="T59" fmla="*/ 174 h 348"/>
              <a:gd name="T60" fmla="*/ 63 w 348"/>
              <a:gd name="T61" fmla="*/ 185 h 348"/>
              <a:gd name="T62" fmla="*/ 109 w 348"/>
              <a:gd name="T63" fmla="*/ 225 h 348"/>
              <a:gd name="T64" fmla="*/ 123 w 348"/>
              <a:gd name="T65" fmla="*/ 225 h 348"/>
              <a:gd name="T66" fmla="*/ 103 w 348"/>
              <a:gd name="T67" fmla="*/ 261 h 348"/>
              <a:gd name="T68" fmla="*/ 164 w 348"/>
              <a:gd name="T69" fmla="*/ 256 h 348"/>
              <a:gd name="T70" fmla="*/ 185 w 348"/>
              <a:gd name="T71" fmla="*/ 256 h 348"/>
              <a:gd name="T72" fmla="*/ 246 w 348"/>
              <a:gd name="T73" fmla="*/ 261 h 348"/>
              <a:gd name="T74" fmla="*/ 225 w 348"/>
              <a:gd name="T75" fmla="*/ 225 h 348"/>
              <a:gd name="T76" fmla="*/ 239 w 348"/>
              <a:gd name="T77" fmla="*/ 225 h 348"/>
              <a:gd name="T78" fmla="*/ 285 w 348"/>
              <a:gd name="T79" fmla="*/ 185 h 348"/>
              <a:gd name="T80" fmla="*/ 245 w 348"/>
              <a:gd name="T81" fmla="*/ 174 h 348"/>
              <a:gd name="T82" fmla="*/ 195 w 348"/>
              <a:gd name="T83" fmla="*/ 185 h 348"/>
              <a:gd name="T84" fmla="*/ 163 w 348"/>
              <a:gd name="T85" fmla="*/ 174 h 348"/>
              <a:gd name="T86" fmla="*/ 173 w 348"/>
              <a:gd name="T87" fmla="*/ 123 h 348"/>
              <a:gd name="T88" fmla="*/ 183 w 348"/>
              <a:gd name="T89" fmla="*/ 164 h 348"/>
              <a:gd name="T90" fmla="*/ 205 w 348"/>
              <a:gd name="T91" fmla="*/ 17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8" h="348">
                <a:moveTo>
                  <a:pt x="340" y="123"/>
                </a:moveTo>
                <a:cubicBezTo>
                  <a:pt x="339" y="119"/>
                  <a:pt x="335" y="116"/>
                  <a:pt x="331" y="116"/>
                </a:cubicBezTo>
                <a:cubicBezTo>
                  <a:pt x="329" y="116"/>
                  <a:pt x="328" y="117"/>
                  <a:pt x="327" y="117"/>
                </a:cubicBezTo>
                <a:cubicBezTo>
                  <a:pt x="321" y="118"/>
                  <a:pt x="318" y="124"/>
                  <a:pt x="320" y="130"/>
                </a:cubicBezTo>
                <a:cubicBezTo>
                  <a:pt x="325" y="145"/>
                  <a:pt x="328" y="160"/>
                  <a:pt x="328" y="175"/>
                </a:cubicBezTo>
                <a:cubicBezTo>
                  <a:pt x="328" y="260"/>
                  <a:pt x="258" y="329"/>
                  <a:pt x="173" y="329"/>
                </a:cubicBezTo>
                <a:cubicBezTo>
                  <a:pt x="125" y="329"/>
                  <a:pt x="79" y="304"/>
                  <a:pt x="51" y="267"/>
                </a:cubicBezTo>
                <a:cubicBezTo>
                  <a:pt x="71" y="267"/>
                  <a:pt x="71" y="267"/>
                  <a:pt x="71" y="267"/>
                </a:cubicBezTo>
                <a:cubicBezTo>
                  <a:pt x="76" y="267"/>
                  <a:pt x="81" y="262"/>
                  <a:pt x="81" y="257"/>
                </a:cubicBezTo>
                <a:cubicBezTo>
                  <a:pt x="81" y="251"/>
                  <a:pt x="76" y="247"/>
                  <a:pt x="71" y="247"/>
                </a:cubicBezTo>
                <a:cubicBezTo>
                  <a:pt x="30" y="247"/>
                  <a:pt x="30" y="247"/>
                  <a:pt x="30" y="247"/>
                </a:cubicBezTo>
                <a:cubicBezTo>
                  <a:pt x="24" y="247"/>
                  <a:pt x="19" y="251"/>
                  <a:pt x="19" y="257"/>
                </a:cubicBezTo>
                <a:cubicBezTo>
                  <a:pt x="19" y="298"/>
                  <a:pt x="19" y="298"/>
                  <a:pt x="19" y="298"/>
                </a:cubicBezTo>
                <a:cubicBezTo>
                  <a:pt x="19" y="303"/>
                  <a:pt x="24" y="308"/>
                  <a:pt x="30" y="308"/>
                </a:cubicBezTo>
                <a:cubicBezTo>
                  <a:pt x="35" y="308"/>
                  <a:pt x="40" y="303"/>
                  <a:pt x="40" y="298"/>
                </a:cubicBezTo>
                <a:cubicBezTo>
                  <a:pt x="40" y="286"/>
                  <a:pt x="40" y="286"/>
                  <a:pt x="40" y="286"/>
                </a:cubicBezTo>
                <a:cubicBezTo>
                  <a:pt x="73" y="324"/>
                  <a:pt x="122" y="348"/>
                  <a:pt x="173" y="348"/>
                </a:cubicBezTo>
                <a:cubicBezTo>
                  <a:pt x="268" y="348"/>
                  <a:pt x="348" y="270"/>
                  <a:pt x="348" y="175"/>
                </a:cubicBezTo>
                <a:cubicBezTo>
                  <a:pt x="348" y="158"/>
                  <a:pt x="344" y="140"/>
                  <a:pt x="340" y="123"/>
                </a:cubicBezTo>
                <a:close/>
                <a:moveTo>
                  <a:pt x="28" y="221"/>
                </a:moveTo>
                <a:cubicBezTo>
                  <a:pt x="23" y="206"/>
                  <a:pt x="20" y="191"/>
                  <a:pt x="20" y="174"/>
                </a:cubicBezTo>
                <a:cubicBezTo>
                  <a:pt x="20" y="90"/>
                  <a:pt x="89" y="20"/>
                  <a:pt x="174" y="20"/>
                </a:cubicBezTo>
                <a:cubicBezTo>
                  <a:pt x="223" y="20"/>
                  <a:pt x="269" y="44"/>
                  <a:pt x="296" y="81"/>
                </a:cubicBezTo>
                <a:cubicBezTo>
                  <a:pt x="276" y="81"/>
                  <a:pt x="276" y="81"/>
                  <a:pt x="276" y="81"/>
                </a:cubicBezTo>
                <a:cubicBezTo>
                  <a:pt x="270" y="81"/>
                  <a:pt x="266" y="86"/>
                  <a:pt x="266" y="91"/>
                </a:cubicBezTo>
                <a:cubicBezTo>
                  <a:pt x="266" y="98"/>
                  <a:pt x="270" y="103"/>
                  <a:pt x="276" y="103"/>
                </a:cubicBezTo>
                <a:cubicBezTo>
                  <a:pt x="317" y="103"/>
                  <a:pt x="317" y="103"/>
                  <a:pt x="317" y="103"/>
                </a:cubicBezTo>
                <a:cubicBezTo>
                  <a:pt x="323" y="103"/>
                  <a:pt x="327" y="98"/>
                  <a:pt x="327" y="91"/>
                </a:cubicBezTo>
                <a:cubicBezTo>
                  <a:pt x="327" y="52"/>
                  <a:pt x="327" y="52"/>
                  <a:pt x="327" y="52"/>
                </a:cubicBezTo>
                <a:cubicBezTo>
                  <a:pt x="327" y="45"/>
                  <a:pt x="323" y="40"/>
                  <a:pt x="317" y="40"/>
                </a:cubicBezTo>
                <a:cubicBezTo>
                  <a:pt x="311" y="40"/>
                  <a:pt x="307" y="45"/>
                  <a:pt x="307" y="52"/>
                </a:cubicBezTo>
                <a:cubicBezTo>
                  <a:pt x="307" y="63"/>
                  <a:pt x="307" y="63"/>
                  <a:pt x="307" y="63"/>
                </a:cubicBezTo>
                <a:cubicBezTo>
                  <a:pt x="274" y="25"/>
                  <a:pt x="225" y="0"/>
                  <a:pt x="174" y="0"/>
                </a:cubicBezTo>
                <a:cubicBezTo>
                  <a:pt x="79" y="0"/>
                  <a:pt x="0" y="79"/>
                  <a:pt x="0" y="174"/>
                </a:cubicBezTo>
                <a:cubicBezTo>
                  <a:pt x="0" y="192"/>
                  <a:pt x="4" y="210"/>
                  <a:pt x="8" y="226"/>
                </a:cubicBezTo>
                <a:cubicBezTo>
                  <a:pt x="9" y="232"/>
                  <a:pt x="13" y="234"/>
                  <a:pt x="18" y="234"/>
                </a:cubicBezTo>
                <a:cubicBezTo>
                  <a:pt x="19" y="234"/>
                  <a:pt x="20" y="234"/>
                  <a:pt x="21" y="234"/>
                </a:cubicBezTo>
                <a:cubicBezTo>
                  <a:pt x="26" y="233"/>
                  <a:pt x="29" y="226"/>
                  <a:pt x="28" y="221"/>
                </a:cubicBezTo>
                <a:close/>
                <a:moveTo>
                  <a:pt x="256" y="164"/>
                </a:moveTo>
                <a:cubicBezTo>
                  <a:pt x="285" y="164"/>
                  <a:pt x="285" y="164"/>
                  <a:pt x="285" y="164"/>
                </a:cubicBezTo>
                <a:cubicBezTo>
                  <a:pt x="283" y="141"/>
                  <a:pt x="274" y="120"/>
                  <a:pt x="260" y="103"/>
                </a:cubicBezTo>
                <a:cubicBezTo>
                  <a:pt x="239" y="123"/>
                  <a:pt x="239" y="123"/>
                  <a:pt x="239" y="123"/>
                </a:cubicBezTo>
                <a:cubicBezTo>
                  <a:pt x="238" y="125"/>
                  <a:pt x="235" y="126"/>
                  <a:pt x="232" y="126"/>
                </a:cubicBezTo>
                <a:cubicBezTo>
                  <a:pt x="230" y="126"/>
                  <a:pt x="227" y="125"/>
                  <a:pt x="225" y="123"/>
                </a:cubicBezTo>
                <a:cubicBezTo>
                  <a:pt x="222" y="120"/>
                  <a:pt x="222" y="113"/>
                  <a:pt x="225" y="110"/>
                </a:cubicBezTo>
                <a:cubicBezTo>
                  <a:pt x="246" y="89"/>
                  <a:pt x="246" y="89"/>
                  <a:pt x="246" y="89"/>
                </a:cubicBezTo>
                <a:cubicBezTo>
                  <a:pt x="229" y="75"/>
                  <a:pt x="208" y="66"/>
                  <a:pt x="185" y="63"/>
                </a:cubicBezTo>
                <a:cubicBezTo>
                  <a:pt x="185" y="94"/>
                  <a:pt x="185" y="94"/>
                  <a:pt x="185" y="94"/>
                </a:cubicBezTo>
                <a:cubicBezTo>
                  <a:pt x="185" y="99"/>
                  <a:pt x="181" y="104"/>
                  <a:pt x="174" y="104"/>
                </a:cubicBezTo>
                <a:cubicBezTo>
                  <a:pt x="169" y="104"/>
                  <a:pt x="164" y="99"/>
                  <a:pt x="164" y="94"/>
                </a:cubicBezTo>
                <a:cubicBezTo>
                  <a:pt x="164" y="63"/>
                  <a:pt x="164" y="63"/>
                  <a:pt x="164" y="63"/>
                </a:cubicBezTo>
                <a:cubicBezTo>
                  <a:pt x="141" y="66"/>
                  <a:pt x="119" y="75"/>
                  <a:pt x="103" y="89"/>
                </a:cubicBezTo>
                <a:cubicBezTo>
                  <a:pt x="123" y="110"/>
                  <a:pt x="123" y="110"/>
                  <a:pt x="123" y="110"/>
                </a:cubicBezTo>
                <a:cubicBezTo>
                  <a:pt x="127" y="113"/>
                  <a:pt x="127" y="121"/>
                  <a:pt x="123" y="123"/>
                </a:cubicBezTo>
                <a:cubicBezTo>
                  <a:pt x="121" y="125"/>
                  <a:pt x="119" y="126"/>
                  <a:pt x="116" y="126"/>
                </a:cubicBezTo>
                <a:cubicBezTo>
                  <a:pt x="114" y="126"/>
                  <a:pt x="111" y="125"/>
                  <a:pt x="109" y="123"/>
                </a:cubicBezTo>
                <a:cubicBezTo>
                  <a:pt x="89" y="103"/>
                  <a:pt x="89" y="103"/>
                  <a:pt x="89" y="103"/>
                </a:cubicBezTo>
                <a:cubicBezTo>
                  <a:pt x="75" y="120"/>
                  <a:pt x="66" y="141"/>
                  <a:pt x="63" y="164"/>
                </a:cubicBezTo>
                <a:cubicBezTo>
                  <a:pt x="94" y="164"/>
                  <a:pt x="94" y="164"/>
                  <a:pt x="94" y="164"/>
                </a:cubicBezTo>
                <a:cubicBezTo>
                  <a:pt x="99" y="164"/>
                  <a:pt x="104" y="169"/>
                  <a:pt x="104" y="174"/>
                </a:cubicBezTo>
                <a:cubicBezTo>
                  <a:pt x="104" y="180"/>
                  <a:pt x="99" y="185"/>
                  <a:pt x="94" y="185"/>
                </a:cubicBezTo>
                <a:cubicBezTo>
                  <a:pt x="63" y="185"/>
                  <a:pt x="63" y="185"/>
                  <a:pt x="63" y="185"/>
                </a:cubicBezTo>
                <a:cubicBezTo>
                  <a:pt x="66" y="208"/>
                  <a:pt x="75" y="229"/>
                  <a:pt x="89" y="247"/>
                </a:cubicBezTo>
                <a:cubicBezTo>
                  <a:pt x="109" y="225"/>
                  <a:pt x="109" y="225"/>
                  <a:pt x="109" y="225"/>
                </a:cubicBezTo>
                <a:cubicBezTo>
                  <a:pt x="111" y="223"/>
                  <a:pt x="114" y="223"/>
                  <a:pt x="117" y="223"/>
                </a:cubicBezTo>
                <a:cubicBezTo>
                  <a:pt x="119" y="223"/>
                  <a:pt x="122" y="223"/>
                  <a:pt x="123" y="225"/>
                </a:cubicBezTo>
                <a:cubicBezTo>
                  <a:pt x="127" y="229"/>
                  <a:pt x="127" y="235"/>
                  <a:pt x="123" y="239"/>
                </a:cubicBezTo>
                <a:cubicBezTo>
                  <a:pt x="103" y="261"/>
                  <a:pt x="103" y="261"/>
                  <a:pt x="103" y="261"/>
                </a:cubicBezTo>
                <a:cubicBezTo>
                  <a:pt x="119" y="274"/>
                  <a:pt x="141" y="284"/>
                  <a:pt x="164" y="286"/>
                </a:cubicBezTo>
                <a:cubicBezTo>
                  <a:pt x="164" y="256"/>
                  <a:pt x="164" y="256"/>
                  <a:pt x="164" y="256"/>
                </a:cubicBezTo>
                <a:cubicBezTo>
                  <a:pt x="164" y="249"/>
                  <a:pt x="169" y="245"/>
                  <a:pt x="174" y="245"/>
                </a:cubicBezTo>
                <a:cubicBezTo>
                  <a:pt x="181" y="245"/>
                  <a:pt x="185" y="249"/>
                  <a:pt x="185" y="256"/>
                </a:cubicBezTo>
                <a:cubicBezTo>
                  <a:pt x="185" y="286"/>
                  <a:pt x="185" y="286"/>
                  <a:pt x="185" y="286"/>
                </a:cubicBezTo>
                <a:cubicBezTo>
                  <a:pt x="208" y="284"/>
                  <a:pt x="229" y="274"/>
                  <a:pt x="246" y="261"/>
                </a:cubicBezTo>
                <a:cubicBezTo>
                  <a:pt x="225" y="239"/>
                  <a:pt x="225" y="239"/>
                  <a:pt x="225" y="239"/>
                </a:cubicBezTo>
                <a:cubicBezTo>
                  <a:pt x="222" y="235"/>
                  <a:pt x="222" y="229"/>
                  <a:pt x="225" y="225"/>
                </a:cubicBezTo>
                <a:cubicBezTo>
                  <a:pt x="227" y="223"/>
                  <a:pt x="230" y="223"/>
                  <a:pt x="232" y="223"/>
                </a:cubicBezTo>
                <a:cubicBezTo>
                  <a:pt x="235" y="223"/>
                  <a:pt x="238" y="223"/>
                  <a:pt x="239" y="225"/>
                </a:cubicBezTo>
                <a:cubicBezTo>
                  <a:pt x="260" y="247"/>
                  <a:pt x="260" y="247"/>
                  <a:pt x="260" y="247"/>
                </a:cubicBezTo>
                <a:cubicBezTo>
                  <a:pt x="274" y="229"/>
                  <a:pt x="283" y="208"/>
                  <a:pt x="285" y="185"/>
                </a:cubicBezTo>
                <a:cubicBezTo>
                  <a:pt x="256" y="185"/>
                  <a:pt x="256" y="185"/>
                  <a:pt x="256" y="185"/>
                </a:cubicBezTo>
                <a:cubicBezTo>
                  <a:pt x="250" y="185"/>
                  <a:pt x="245" y="180"/>
                  <a:pt x="245" y="174"/>
                </a:cubicBezTo>
                <a:cubicBezTo>
                  <a:pt x="245" y="169"/>
                  <a:pt x="250" y="164"/>
                  <a:pt x="256" y="164"/>
                </a:cubicBezTo>
                <a:close/>
                <a:moveTo>
                  <a:pt x="195" y="185"/>
                </a:moveTo>
                <a:cubicBezTo>
                  <a:pt x="173" y="185"/>
                  <a:pt x="173" y="185"/>
                  <a:pt x="173" y="185"/>
                </a:cubicBezTo>
                <a:cubicBezTo>
                  <a:pt x="168" y="185"/>
                  <a:pt x="163" y="181"/>
                  <a:pt x="163" y="174"/>
                </a:cubicBezTo>
                <a:cubicBezTo>
                  <a:pt x="163" y="135"/>
                  <a:pt x="163" y="135"/>
                  <a:pt x="163" y="135"/>
                </a:cubicBezTo>
                <a:cubicBezTo>
                  <a:pt x="163" y="128"/>
                  <a:pt x="168" y="123"/>
                  <a:pt x="173" y="123"/>
                </a:cubicBezTo>
                <a:cubicBezTo>
                  <a:pt x="179" y="123"/>
                  <a:pt x="183" y="128"/>
                  <a:pt x="183" y="135"/>
                </a:cubicBezTo>
                <a:cubicBezTo>
                  <a:pt x="183" y="164"/>
                  <a:pt x="183" y="164"/>
                  <a:pt x="183" y="164"/>
                </a:cubicBezTo>
                <a:cubicBezTo>
                  <a:pt x="195" y="164"/>
                  <a:pt x="195" y="164"/>
                  <a:pt x="195" y="164"/>
                </a:cubicBezTo>
                <a:cubicBezTo>
                  <a:pt x="200" y="164"/>
                  <a:pt x="205" y="169"/>
                  <a:pt x="205" y="174"/>
                </a:cubicBezTo>
                <a:cubicBezTo>
                  <a:pt x="205" y="181"/>
                  <a:pt x="200" y="185"/>
                  <a:pt x="195" y="1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61BFFE3D-40A1-D749-4ED2-E4096AABBCB5}"/>
              </a:ext>
            </a:extLst>
          </p:cNvPr>
          <p:cNvSpPr>
            <a:spLocks noEditPoints="1"/>
          </p:cNvSpPr>
          <p:nvPr/>
        </p:nvSpPr>
        <p:spPr bwMode="auto">
          <a:xfrm>
            <a:off x="7918505" y="2470579"/>
            <a:ext cx="229594" cy="259411"/>
          </a:xfrm>
          <a:custGeom>
            <a:avLst/>
            <a:gdLst>
              <a:gd name="T0" fmla="*/ 174 w 308"/>
              <a:gd name="T1" fmla="*/ 123 h 348"/>
              <a:gd name="T2" fmla="*/ 153 w 308"/>
              <a:gd name="T3" fmla="*/ 101 h 348"/>
              <a:gd name="T4" fmla="*/ 132 w 308"/>
              <a:gd name="T5" fmla="*/ 123 h 348"/>
              <a:gd name="T6" fmla="*/ 153 w 308"/>
              <a:gd name="T7" fmla="*/ 143 h 348"/>
              <a:gd name="T8" fmla="*/ 174 w 308"/>
              <a:gd name="T9" fmla="*/ 123 h 348"/>
              <a:gd name="T10" fmla="*/ 154 w 308"/>
              <a:gd name="T11" fmla="*/ 163 h 348"/>
              <a:gd name="T12" fmla="*/ 115 w 308"/>
              <a:gd name="T13" fmla="*/ 192 h 348"/>
              <a:gd name="T14" fmla="*/ 154 w 308"/>
              <a:gd name="T15" fmla="*/ 203 h 348"/>
              <a:gd name="T16" fmla="*/ 194 w 308"/>
              <a:gd name="T17" fmla="*/ 192 h 348"/>
              <a:gd name="T18" fmla="*/ 154 w 308"/>
              <a:gd name="T19" fmla="*/ 163 h 348"/>
              <a:gd name="T20" fmla="*/ 125 w 308"/>
              <a:gd name="T21" fmla="*/ 150 h 348"/>
              <a:gd name="T22" fmla="*/ 113 w 308"/>
              <a:gd name="T23" fmla="*/ 122 h 348"/>
              <a:gd name="T24" fmla="*/ 154 w 308"/>
              <a:gd name="T25" fmla="*/ 82 h 348"/>
              <a:gd name="T26" fmla="*/ 195 w 308"/>
              <a:gd name="T27" fmla="*/ 122 h 348"/>
              <a:gd name="T28" fmla="*/ 183 w 308"/>
              <a:gd name="T29" fmla="*/ 150 h 348"/>
              <a:gd name="T30" fmla="*/ 209 w 308"/>
              <a:gd name="T31" fmla="*/ 177 h 348"/>
              <a:gd name="T32" fmla="*/ 225 w 308"/>
              <a:gd name="T33" fmla="*/ 132 h 348"/>
              <a:gd name="T34" fmla="*/ 154 w 308"/>
              <a:gd name="T35" fmla="*/ 61 h 348"/>
              <a:gd name="T36" fmla="*/ 83 w 308"/>
              <a:gd name="T37" fmla="*/ 122 h 348"/>
              <a:gd name="T38" fmla="*/ 99 w 308"/>
              <a:gd name="T39" fmla="*/ 177 h 348"/>
              <a:gd name="T40" fmla="*/ 125 w 308"/>
              <a:gd name="T41" fmla="*/ 150 h 348"/>
              <a:gd name="T42" fmla="*/ 67 w 308"/>
              <a:gd name="T43" fmla="*/ 235 h 348"/>
              <a:gd name="T44" fmla="*/ 148 w 308"/>
              <a:gd name="T45" fmla="*/ 304 h 348"/>
              <a:gd name="T46" fmla="*/ 155 w 308"/>
              <a:gd name="T47" fmla="*/ 306 h 348"/>
              <a:gd name="T48" fmla="*/ 162 w 308"/>
              <a:gd name="T49" fmla="*/ 304 h 348"/>
              <a:gd name="T50" fmla="*/ 242 w 308"/>
              <a:gd name="T51" fmla="*/ 235 h 348"/>
              <a:gd name="T52" fmla="*/ 262 w 308"/>
              <a:gd name="T53" fmla="*/ 213 h 348"/>
              <a:gd name="T54" fmla="*/ 289 w 308"/>
              <a:gd name="T55" fmla="*/ 133 h 348"/>
              <a:gd name="T56" fmla="*/ 154 w 308"/>
              <a:gd name="T57" fmla="*/ 0 h 348"/>
              <a:gd name="T58" fmla="*/ 136 w 308"/>
              <a:gd name="T59" fmla="*/ 1 h 348"/>
              <a:gd name="T60" fmla="*/ 23 w 308"/>
              <a:gd name="T61" fmla="*/ 116 h 348"/>
              <a:gd name="T62" fmla="*/ 48 w 308"/>
              <a:gd name="T63" fmla="*/ 213 h 348"/>
              <a:gd name="T64" fmla="*/ 67 w 308"/>
              <a:gd name="T65" fmla="*/ 235 h 348"/>
              <a:gd name="T66" fmla="*/ 65 w 308"/>
              <a:gd name="T67" fmla="*/ 119 h 348"/>
              <a:gd name="T68" fmla="*/ 143 w 308"/>
              <a:gd name="T69" fmla="*/ 40 h 348"/>
              <a:gd name="T70" fmla="*/ 156 w 308"/>
              <a:gd name="T71" fmla="*/ 39 h 348"/>
              <a:gd name="T72" fmla="*/ 247 w 308"/>
              <a:gd name="T73" fmla="*/ 132 h 348"/>
              <a:gd name="T74" fmla="*/ 155 w 308"/>
              <a:gd name="T75" fmla="*/ 225 h 348"/>
              <a:gd name="T76" fmla="*/ 65 w 308"/>
              <a:gd name="T77" fmla="*/ 119 h 348"/>
              <a:gd name="T78" fmla="*/ 306 w 308"/>
              <a:gd name="T79" fmla="*/ 333 h 348"/>
              <a:gd name="T80" fmla="*/ 265 w 308"/>
              <a:gd name="T81" fmla="*/ 252 h 348"/>
              <a:gd name="T82" fmla="*/ 257 w 308"/>
              <a:gd name="T83" fmla="*/ 246 h 348"/>
              <a:gd name="T84" fmla="*/ 254 w 308"/>
              <a:gd name="T85" fmla="*/ 249 h 348"/>
              <a:gd name="T86" fmla="*/ 173 w 308"/>
              <a:gd name="T87" fmla="*/ 318 h 348"/>
              <a:gd name="T88" fmla="*/ 154 w 308"/>
              <a:gd name="T89" fmla="*/ 325 h 348"/>
              <a:gd name="T90" fmla="*/ 134 w 308"/>
              <a:gd name="T91" fmla="*/ 318 h 348"/>
              <a:gd name="T92" fmla="*/ 54 w 308"/>
              <a:gd name="T93" fmla="*/ 249 h 348"/>
              <a:gd name="T94" fmla="*/ 51 w 308"/>
              <a:gd name="T95" fmla="*/ 246 h 348"/>
              <a:gd name="T96" fmla="*/ 42 w 308"/>
              <a:gd name="T97" fmla="*/ 252 h 348"/>
              <a:gd name="T98" fmla="*/ 1 w 308"/>
              <a:gd name="T99" fmla="*/ 333 h 348"/>
              <a:gd name="T100" fmla="*/ 1 w 308"/>
              <a:gd name="T101" fmla="*/ 344 h 348"/>
              <a:gd name="T102" fmla="*/ 10 w 308"/>
              <a:gd name="T103" fmla="*/ 348 h 348"/>
              <a:gd name="T104" fmla="*/ 296 w 308"/>
              <a:gd name="T105" fmla="*/ 348 h 348"/>
              <a:gd name="T106" fmla="*/ 298 w 308"/>
              <a:gd name="T107" fmla="*/ 348 h 348"/>
              <a:gd name="T108" fmla="*/ 306 w 308"/>
              <a:gd name="T109" fmla="*/ 344 h 348"/>
              <a:gd name="T110" fmla="*/ 306 w 308"/>
              <a:gd name="T111" fmla="*/ 33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08" h="348">
                <a:moveTo>
                  <a:pt x="174" y="123"/>
                </a:moveTo>
                <a:cubicBezTo>
                  <a:pt x="174" y="111"/>
                  <a:pt x="165" y="101"/>
                  <a:pt x="153" y="101"/>
                </a:cubicBezTo>
                <a:cubicBezTo>
                  <a:pt x="142" y="101"/>
                  <a:pt x="132" y="111"/>
                  <a:pt x="132" y="123"/>
                </a:cubicBezTo>
                <a:cubicBezTo>
                  <a:pt x="132" y="134"/>
                  <a:pt x="142" y="143"/>
                  <a:pt x="153" y="143"/>
                </a:cubicBezTo>
                <a:cubicBezTo>
                  <a:pt x="165" y="143"/>
                  <a:pt x="174" y="134"/>
                  <a:pt x="174" y="123"/>
                </a:cubicBezTo>
                <a:close/>
                <a:moveTo>
                  <a:pt x="154" y="163"/>
                </a:moveTo>
                <a:cubicBezTo>
                  <a:pt x="135" y="163"/>
                  <a:pt x="120" y="174"/>
                  <a:pt x="115" y="192"/>
                </a:cubicBezTo>
                <a:cubicBezTo>
                  <a:pt x="126" y="198"/>
                  <a:pt x="139" y="203"/>
                  <a:pt x="154" y="203"/>
                </a:cubicBezTo>
                <a:cubicBezTo>
                  <a:pt x="168" y="203"/>
                  <a:pt x="182" y="198"/>
                  <a:pt x="194" y="192"/>
                </a:cubicBezTo>
                <a:cubicBezTo>
                  <a:pt x="188" y="175"/>
                  <a:pt x="171" y="163"/>
                  <a:pt x="154" y="163"/>
                </a:cubicBezTo>
                <a:close/>
                <a:moveTo>
                  <a:pt x="125" y="150"/>
                </a:moveTo>
                <a:cubicBezTo>
                  <a:pt x="117" y="143"/>
                  <a:pt x="113" y="133"/>
                  <a:pt x="113" y="122"/>
                </a:cubicBezTo>
                <a:cubicBezTo>
                  <a:pt x="113" y="100"/>
                  <a:pt x="132" y="82"/>
                  <a:pt x="154" y="82"/>
                </a:cubicBezTo>
                <a:cubicBezTo>
                  <a:pt x="176" y="82"/>
                  <a:pt x="195" y="100"/>
                  <a:pt x="195" y="122"/>
                </a:cubicBezTo>
                <a:cubicBezTo>
                  <a:pt x="195" y="133"/>
                  <a:pt x="190" y="143"/>
                  <a:pt x="183" y="150"/>
                </a:cubicBezTo>
                <a:cubicBezTo>
                  <a:pt x="195" y="156"/>
                  <a:pt x="203" y="165"/>
                  <a:pt x="209" y="177"/>
                </a:cubicBezTo>
                <a:cubicBezTo>
                  <a:pt x="220" y="163"/>
                  <a:pt x="225" y="147"/>
                  <a:pt x="225" y="132"/>
                </a:cubicBezTo>
                <a:cubicBezTo>
                  <a:pt x="226" y="94"/>
                  <a:pt x="194" y="61"/>
                  <a:pt x="154" y="61"/>
                </a:cubicBezTo>
                <a:cubicBezTo>
                  <a:pt x="116" y="61"/>
                  <a:pt x="87" y="90"/>
                  <a:pt x="83" y="122"/>
                </a:cubicBezTo>
                <a:cubicBezTo>
                  <a:pt x="81" y="142"/>
                  <a:pt x="86" y="160"/>
                  <a:pt x="99" y="177"/>
                </a:cubicBezTo>
                <a:cubicBezTo>
                  <a:pt x="105" y="165"/>
                  <a:pt x="115" y="156"/>
                  <a:pt x="125" y="150"/>
                </a:cubicBezTo>
                <a:close/>
                <a:moveTo>
                  <a:pt x="67" y="235"/>
                </a:moveTo>
                <a:cubicBezTo>
                  <a:pt x="148" y="304"/>
                  <a:pt x="148" y="304"/>
                  <a:pt x="148" y="304"/>
                </a:cubicBezTo>
                <a:cubicBezTo>
                  <a:pt x="150" y="305"/>
                  <a:pt x="153" y="306"/>
                  <a:pt x="155" y="306"/>
                </a:cubicBezTo>
                <a:cubicBezTo>
                  <a:pt x="158" y="306"/>
                  <a:pt x="159" y="305"/>
                  <a:pt x="162" y="304"/>
                </a:cubicBezTo>
                <a:cubicBezTo>
                  <a:pt x="242" y="235"/>
                  <a:pt x="242" y="235"/>
                  <a:pt x="242" y="235"/>
                </a:cubicBezTo>
                <a:cubicBezTo>
                  <a:pt x="250" y="230"/>
                  <a:pt x="256" y="221"/>
                  <a:pt x="262" y="213"/>
                </a:cubicBezTo>
                <a:cubicBezTo>
                  <a:pt x="279" y="189"/>
                  <a:pt x="289" y="161"/>
                  <a:pt x="289" y="133"/>
                </a:cubicBezTo>
                <a:cubicBezTo>
                  <a:pt x="288" y="59"/>
                  <a:pt x="228" y="0"/>
                  <a:pt x="154" y="0"/>
                </a:cubicBezTo>
                <a:cubicBezTo>
                  <a:pt x="148" y="0"/>
                  <a:pt x="142" y="0"/>
                  <a:pt x="136" y="1"/>
                </a:cubicBezTo>
                <a:cubicBezTo>
                  <a:pt x="77" y="8"/>
                  <a:pt x="29" y="57"/>
                  <a:pt x="23" y="116"/>
                </a:cubicBezTo>
                <a:cubicBezTo>
                  <a:pt x="18" y="151"/>
                  <a:pt x="27" y="185"/>
                  <a:pt x="48" y="213"/>
                </a:cubicBezTo>
                <a:cubicBezTo>
                  <a:pt x="53" y="221"/>
                  <a:pt x="61" y="230"/>
                  <a:pt x="67" y="235"/>
                </a:cubicBezTo>
                <a:close/>
                <a:moveTo>
                  <a:pt x="65" y="119"/>
                </a:moveTo>
                <a:cubicBezTo>
                  <a:pt x="70" y="80"/>
                  <a:pt x="103" y="46"/>
                  <a:pt x="143" y="40"/>
                </a:cubicBezTo>
                <a:cubicBezTo>
                  <a:pt x="147" y="40"/>
                  <a:pt x="152" y="39"/>
                  <a:pt x="156" y="39"/>
                </a:cubicBezTo>
                <a:cubicBezTo>
                  <a:pt x="206" y="39"/>
                  <a:pt x="247" y="81"/>
                  <a:pt x="247" y="132"/>
                </a:cubicBezTo>
                <a:cubicBezTo>
                  <a:pt x="247" y="185"/>
                  <a:pt x="204" y="225"/>
                  <a:pt x="155" y="225"/>
                </a:cubicBezTo>
                <a:cubicBezTo>
                  <a:pt x="102" y="225"/>
                  <a:pt x="56" y="176"/>
                  <a:pt x="65" y="119"/>
                </a:cubicBezTo>
                <a:close/>
                <a:moveTo>
                  <a:pt x="306" y="333"/>
                </a:moveTo>
                <a:cubicBezTo>
                  <a:pt x="265" y="252"/>
                  <a:pt x="265" y="252"/>
                  <a:pt x="265" y="252"/>
                </a:cubicBezTo>
                <a:cubicBezTo>
                  <a:pt x="264" y="248"/>
                  <a:pt x="261" y="247"/>
                  <a:pt x="257" y="246"/>
                </a:cubicBezTo>
                <a:cubicBezTo>
                  <a:pt x="254" y="249"/>
                  <a:pt x="254" y="249"/>
                  <a:pt x="254" y="249"/>
                </a:cubicBezTo>
                <a:cubicBezTo>
                  <a:pt x="173" y="318"/>
                  <a:pt x="173" y="318"/>
                  <a:pt x="173" y="318"/>
                </a:cubicBezTo>
                <a:cubicBezTo>
                  <a:pt x="168" y="323"/>
                  <a:pt x="161" y="325"/>
                  <a:pt x="154" y="325"/>
                </a:cubicBezTo>
                <a:cubicBezTo>
                  <a:pt x="147" y="325"/>
                  <a:pt x="140" y="323"/>
                  <a:pt x="134" y="318"/>
                </a:cubicBezTo>
                <a:cubicBezTo>
                  <a:pt x="54" y="249"/>
                  <a:pt x="54" y="249"/>
                  <a:pt x="54" y="249"/>
                </a:cubicBezTo>
                <a:cubicBezTo>
                  <a:pt x="51" y="246"/>
                  <a:pt x="51" y="246"/>
                  <a:pt x="51" y="246"/>
                </a:cubicBezTo>
                <a:cubicBezTo>
                  <a:pt x="47" y="246"/>
                  <a:pt x="45" y="248"/>
                  <a:pt x="42" y="252"/>
                </a:cubicBezTo>
                <a:cubicBezTo>
                  <a:pt x="1" y="333"/>
                  <a:pt x="1" y="333"/>
                  <a:pt x="1" y="333"/>
                </a:cubicBezTo>
                <a:cubicBezTo>
                  <a:pt x="0" y="337"/>
                  <a:pt x="0" y="341"/>
                  <a:pt x="1" y="344"/>
                </a:cubicBezTo>
                <a:cubicBezTo>
                  <a:pt x="3" y="346"/>
                  <a:pt x="6" y="348"/>
                  <a:pt x="10" y="348"/>
                </a:cubicBezTo>
                <a:cubicBezTo>
                  <a:pt x="296" y="348"/>
                  <a:pt x="296" y="348"/>
                  <a:pt x="296" y="348"/>
                </a:cubicBezTo>
                <a:cubicBezTo>
                  <a:pt x="297" y="348"/>
                  <a:pt x="297" y="348"/>
                  <a:pt x="298" y="348"/>
                </a:cubicBezTo>
                <a:cubicBezTo>
                  <a:pt x="303" y="348"/>
                  <a:pt x="305" y="346"/>
                  <a:pt x="306" y="344"/>
                </a:cubicBezTo>
                <a:cubicBezTo>
                  <a:pt x="308" y="340"/>
                  <a:pt x="308" y="337"/>
                  <a:pt x="306" y="3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478F1DCB-8AF7-F4A4-EE52-E09C20A22A3B}"/>
              </a:ext>
            </a:extLst>
          </p:cNvPr>
          <p:cNvSpPr>
            <a:spLocks noEditPoints="1"/>
          </p:cNvSpPr>
          <p:nvPr/>
        </p:nvSpPr>
        <p:spPr bwMode="auto">
          <a:xfrm>
            <a:off x="7911051" y="1924175"/>
            <a:ext cx="244503" cy="259411"/>
          </a:xfrm>
          <a:custGeom>
            <a:avLst/>
            <a:gdLst>
              <a:gd name="T0" fmla="*/ 183 w 328"/>
              <a:gd name="T1" fmla="*/ 42 h 348"/>
              <a:gd name="T2" fmla="*/ 173 w 328"/>
              <a:gd name="T3" fmla="*/ 0 h 348"/>
              <a:gd name="T4" fmla="*/ 162 w 328"/>
              <a:gd name="T5" fmla="*/ 42 h 348"/>
              <a:gd name="T6" fmla="*/ 236 w 328"/>
              <a:gd name="T7" fmla="*/ 63 h 348"/>
              <a:gd name="T8" fmla="*/ 264 w 328"/>
              <a:gd name="T9" fmla="*/ 39 h 348"/>
              <a:gd name="T10" fmla="*/ 257 w 328"/>
              <a:gd name="T11" fmla="*/ 23 h 348"/>
              <a:gd name="T12" fmla="*/ 229 w 328"/>
              <a:gd name="T13" fmla="*/ 46 h 348"/>
              <a:gd name="T14" fmla="*/ 236 w 328"/>
              <a:gd name="T15" fmla="*/ 63 h 348"/>
              <a:gd name="T16" fmla="*/ 298 w 328"/>
              <a:gd name="T17" fmla="*/ 145 h 348"/>
              <a:gd name="T18" fmla="*/ 298 w 328"/>
              <a:gd name="T19" fmla="*/ 166 h 348"/>
              <a:gd name="T20" fmla="*/ 328 w 328"/>
              <a:gd name="T21" fmla="*/ 155 h 348"/>
              <a:gd name="T22" fmla="*/ 31 w 328"/>
              <a:gd name="T23" fmla="*/ 145 h 348"/>
              <a:gd name="T24" fmla="*/ 0 w 328"/>
              <a:gd name="T25" fmla="*/ 155 h 348"/>
              <a:gd name="T26" fmla="*/ 31 w 328"/>
              <a:gd name="T27" fmla="*/ 164 h 348"/>
              <a:gd name="T28" fmla="*/ 31 w 328"/>
              <a:gd name="T29" fmla="*/ 145 h 348"/>
              <a:gd name="T30" fmla="*/ 114 w 328"/>
              <a:gd name="T31" fmla="*/ 63 h 348"/>
              <a:gd name="T32" fmla="*/ 121 w 328"/>
              <a:gd name="T33" fmla="*/ 46 h 348"/>
              <a:gd name="T34" fmla="*/ 93 w 328"/>
              <a:gd name="T35" fmla="*/ 23 h 348"/>
              <a:gd name="T36" fmla="*/ 86 w 328"/>
              <a:gd name="T37" fmla="*/ 39 h 348"/>
              <a:gd name="T38" fmla="*/ 61 w 328"/>
              <a:gd name="T39" fmla="*/ 88 h 348"/>
              <a:gd name="T40" fmla="*/ 35 w 328"/>
              <a:gd name="T41" fmla="*/ 64 h 348"/>
              <a:gd name="T42" fmla="*/ 21 w 328"/>
              <a:gd name="T43" fmla="*/ 69 h 348"/>
              <a:gd name="T44" fmla="*/ 47 w 328"/>
              <a:gd name="T45" fmla="*/ 93 h 348"/>
              <a:gd name="T46" fmla="*/ 61 w 328"/>
              <a:gd name="T47" fmla="*/ 88 h 348"/>
              <a:gd name="T48" fmla="*/ 297 w 328"/>
              <a:gd name="T49" fmla="*/ 63 h 348"/>
              <a:gd name="T50" fmla="*/ 270 w 328"/>
              <a:gd name="T51" fmla="*/ 75 h 348"/>
              <a:gd name="T52" fmla="*/ 275 w 328"/>
              <a:gd name="T53" fmla="*/ 95 h 348"/>
              <a:gd name="T54" fmla="*/ 301 w 328"/>
              <a:gd name="T55" fmla="*/ 84 h 348"/>
              <a:gd name="T56" fmla="*/ 244 w 328"/>
              <a:gd name="T57" fmla="*/ 103 h 348"/>
              <a:gd name="T58" fmla="*/ 224 w 328"/>
              <a:gd name="T59" fmla="*/ 103 h 348"/>
              <a:gd name="T60" fmla="*/ 182 w 328"/>
              <a:gd name="T61" fmla="*/ 103 h 348"/>
              <a:gd name="T62" fmla="*/ 160 w 328"/>
              <a:gd name="T63" fmla="*/ 61 h 348"/>
              <a:gd name="T64" fmla="*/ 140 w 328"/>
              <a:gd name="T65" fmla="*/ 103 h 348"/>
              <a:gd name="T66" fmla="*/ 98 w 328"/>
              <a:gd name="T67" fmla="*/ 103 h 348"/>
              <a:gd name="T68" fmla="*/ 108 w 328"/>
              <a:gd name="T69" fmla="*/ 123 h 348"/>
              <a:gd name="T70" fmla="*/ 200 w 328"/>
              <a:gd name="T71" fmla="*/ 163 h 348"/>
              <a:gd name="T72" fmla="*/ 179 w 328"/>
              <a:gd name="T73" fmla="*/ 234 h 348"/>
              <a:gd name="T74" fmla="*/ 159 w 328"/>
              <a:gd name="T75" fmla="*/ 234 h 348"/>
              <a:gd name="T76" fmla="*/ 159 w 328"/>
              <a:gd name="T77" fmla="*/ 183 h 348"/>
              <a:gd name="T78" fmla="*/ 159 w 328"/>
              <a:gd name="T79" fmla="*/ 141 h 348"/>
              <a:gd name="T80" fmla="*/ 56 w 328"/>
              <a:gd name="T81" fmla="*/ 192 h 348"/>
              <a:gd name="T82" fmla="*/ 97 w 328"/>
              <a:gd name="T83" fmla="*/ 278 h 348"/>
              <a:gd name="T84" fmla="*/ 76 w 328"/>
              <a:gd name="T85" fmla="*/ 326 h 348"/>
              <a:gd name="T86" fmla="*/ 86 w 328"/>
              <a:gd name="T87" fmla="*/ 348 h 348"/>
              <a:gd name="T88" fmla="*/ 234 w 328"/>
              <a:gd name="T89" fmla="*/ 348 h 348"/>
              <a:gd name="T90" fmla="*/ 245 w 328"/>
              <a:gd name="T91" fmla="*/ 329 h 348"/>
              <a:gd name="T92" fmla="*/ 225 w 328"/>
              <a:gd name="T93" fmla="*/ 280 h 348"/>
              <a:gd name="T94" fmla="*/ 266 w 328"/>
              <a:gd name="T95" fmla="*/ 12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28" h="348">
                <a:moveTo>
                  <a:pt x="173" y="52"/>
                </a:moveTo>
                <a:cubicBezTo>
                  <a:pt x="179" y="52"/>
                  <a:pt x="183" y="47"/>
                  <a:pt x="183" y="42"/>
                </a:cubicBezTo>
                <a:cubicBezTo>
                  <a:pt x="183" y="10"/>
                  <a:pt x="183" y="10"/>
                  <a:pt x="183" y="10"/>
                </a:cubicBezTo>
                <a:cubicBezTo>
                  <a:pt x="183" y="5"/>
                  <a:pt x="179" y="0"/>
                  <a:pt x="173" y="0"/>
                </a:cubicBezTo>
                <a:cubicBezTo>
                  <a:pt x="167" y="0"/>
                  <a:pt x="162" y="5"/>
                  <a:pt x="162" y="10"/>
                </a:cubicBezTo>
                <a:cubicBezTo>
                  <a:pt x="162" y="42"/>
                  <a:pt x="162" y="42"/>
                  <a:pt x="162" y="42"/>
                </a:cubicBezTo>
                <a:cubicBezTo>
                  <a:pt x="162" y="47"/>
                  <a:pt x="167" y="52"/>
                  <a:pt x="173" y="52"/>
                </a:cubicBezTo>
                <a:close/>
                <a:moveTo>
                  <a:pt x="236" y="63"/>
                </a:moveTo>
                <a:cubicBezTo>
                  <a:pt x="238" y="63"/>
                  <a:pt x="241" y="62"/>
                  <a:pt x="243" y="60"/>
                </a:cubicBezTo>
                <a:cubicBezTo>
                  <a:pt x="264" y="39"/>
                  <a:pt x="264" y="39"/>
                  <a:pt x="264" y="39"/>
                </a:cubicBezTo>
                <a:cubicBezTo>
                  <a:pt x="267" y="35"/>
                  <a:pt x="267" y="29"/>
                  <a:pt x="264" y="25"/>
                </a:cubicBezTo>
                <a:cubicBezTo>
                  <a:pt x="263" y="23"/>
                  <a:pt x="260" y="23"/>
                  <a:pt x="257" y="23"/>
                </a:cubicBezTo>
                <a:cubicBezTo>
                  <a:pt x="254" y="23"/>
                  <a:pt x="251" y="23"/>
                  <a:pt x="250" y="25"/>
                </a:cubicBezTo>
                <a:cubicBezTo>
                  <a:pt x="229" y="46"/>
                  <a:pt x="229" y="46"/>
                  <a:pt x="229" y="46"/>
                </a:cubicBezTo>
                <a:cubicBezTo>
                  <a:pt x="225" y="50"/>
                  <a:pt x="225" y="56"/>
                  <a:pt x="229" y="60"/>
                </a:cubicBezTo>
                <a:cubicBezTo>
                  <a:pt x="231" y="62"/>
                  <a:pt x="233" y="63"/>
                  <a:pt x="236" y="63"/>
                </a:cubicBezTo>
                <a:close/>
                <a:moveTo>
                  <a:pt x="318" y="145"/>
                </a:moveTo>
                <a:cubicBezTo>
                  <a:pt x="298" y="145"/>
                  <a:pt x="298" y="145"/>
                  <a:pt x="298" y="145"/>
                </a:cubicBezTo>
                <a:cubicBezTo>
                  <a:pt x="291" y="145"/>
                  <a:pt x="287" y="150"/>
                  <a:pt x="287" y="155"/>
                </a:cubicBezTo>
                <a:cubicBezTo>
                  <a:pt x="287" y="162"/>
                  <a:pt x="291" y="166"/>
                  <a:pt x="298" y="166"/>
                </a:cubicBezTo>
                <a:cubicBezTo>
                  <a:pt x="318" y="166"/>
                  <a:pt x="318" y="166"/>
                  <a:pt x="318" y="166"/>
                </a:cubicBezTo>
                <a:cubicBezTo>
                  <a:pt x="324" y="166"/>
                  <a:pt x="328" y="162"/>
                  <a:pt x="328" y="155"/>
                </a:cubicBezTo>
                <a:cubicBezTo>
                  <a:pt x="328" y="150"/>
                  <a:pt x="324" y="145"/>
                  <a:pt x="318" y="145"/>
                </a:cubicBezTo>
                <a:close/>
                <a:moveTo>
                  <a:pt x="31" y="145"/>
                </a:moveTo>
                <a:cubicBezTo>
                  <a:pt x="10" y="145"/>
                  <a:pt x="10" y="145"/>
                  <a:pt x="10" y="145"/>
                </a:cubicBezTo>
                <a:cubicBezTo>
                  <a:pt x="4" y="145"/>
                  <a:pt x="0" y="150"/>
                  <a:pt x="0" y="155"/>
                </a:cubicBezTo>
                <a:cubicBezTo>
                  <a:pt x="0" y="161"/>
                  <a:pt x="4" y="164"/>
                  <a:pt x="10" y="164"/>
                </a:cubicBezTo>
                <a:cubicBezTo>
                  <a:pt x="31" y="164"/>
                  <a:pt x="31" y="164"/>
                  <a:pt x="31" y="164"/>
                </a:cubicBezTo>
                <a:cubicBezTo>
                  <a:pt x="37" y="164"/>
                  <a:pt x="42" y="161"/>
                  <a:pt x="42" y="155"/>
                </a:cubicBezTo>
                <a:cubicBezTo>
                  <a:pt x="42" y="150"/>
                  <a:pt x="37" y="145"/>
                  <a:pt x="31" y="145"/>
                </a:cubicBezTo>
                <a:close/>
                <a:moveTo>
                  <a:pt x="106" y="60"/>
                </a:moveTo>
                <a:cubicBezTo>
                  <a:pt x="108" y="62"/>
                  <a:pt x="111" y="63"/>
                  <a:pt x="114" y="63"/>
                </a:cubicBezTo>
                <a:cubicBezTo>
                  <a:pt x="116" y="63"/>
                  <a:pt x="119" y="62"/>
                  <a:pt x="121" y="60"/>
                </a:cubicBezTo>
                <a:cubicBezTo>
                  <a:pt x="124" y="56"/>
                  <a:pt x="124" y="50"/>
                  <a:pt x="121" y="46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98" y="23"/>
                  <a:pt x="95" y="23"/>
                  <a:pt x="93" y="23"/>
                </a:cubicBezTo>
                <a:cubicBezTo>
                  <a:pt x="90" y="23"/>
                  <a:pt x="88" y="23"/>
                  <a:pt x="86" y="25"/>
                </a:cubicBezTo>
                <a:cubicBezTo>
                  <a:pt x="82" y="29"/>
                  <a:pt x="82" y="36"/>
                  <a:pt x="86" y="39"/>
                </a:cubicBezTo>
                <a:lnTo>
                  <a:pt x="106" y="60"/>
                </a:lnTo>
                <a:close/>
                <a:moveTo>
                  <a:pt x="61" y="88"/>
                </a:moveTo>
                <a:cubicBezTo>
                  <a:pt x="63" y="84"/>
                  <a:pt x="61" y="76"/>
                  <a:pt x="56" y="74"/>
                </a:cubicBezTo>
                <a:cubicBezTo>
                  <a:pt x="35" y="64"/>
                  <a:pt x="35" y="64"/>
                  <a:pt x="35" y="64"/>
                </a:cubicBezTo>
                <a:cubicBezTo>
                  <a:pt x="34" y="63"/>
                  <a:pt x="32" y="63"/>
                  <a:pt x="31" y="63"/>
                </a:cubicBezTo>
                <a:cubicBezTo>
                  <a:pt x="27" y="63"/>
                  <a:pt x="23" y="65"/>
                  <a:pt x="21" y="69"/>
                </a:cubicBezTo>
                <a:cubicBezTo>
                  <a:pt x="19" y="73"/>
                  <a:pt x="21" y="80"/>
                  <a:pt x="26" y="83"/>
                </a:cubicBezTo>
                <a:cubicBezTo>
                  <a:pt x="47" y="93"/>
                  <a:pt x="47" y="93"/>
                  <a:pt x="47" y="93"/>
                </a:cubicBezTo>
                <a:cubicBezTo>
                  <a:pt x="48" y="93"/>
                  <a:pt x="49" y="94"/>
                  <a:pt x="51" y="94"/>
                </a:cubicBezTo>
                <a:cubicBezTo>
                  <a:pt x="55" y="94"/>
                  <a:pt x="59" y="92"/>
                  <a:pt x="61" y="88"/>
                </a:cubicBezTo>
                <a:close/>
                <a:moveTo>
                  <a:pt x="306" y="69"/>
                </a:moveTo>
                <a:cubicBezTo>
                  <a:pt x="304" y="66"/>
                  <a:pt x="301" y="63"/>
                  <a:pt x="297" y="63"/>
                </a:cubicBezTo>
                <a:cubicBezTo>
                  <a:pt x="295" y="63"/>
                  <a:pt x="293" y="63"/>
                  <a:pt x="291" y="65"/>
                </a:cubicBezTo>
                <a:cubicBezTo>
                  <a:pt x="270" y="75"/>
                  <a:pt x="270" y="75"/>
                  <a:pt x="270" y="75"/>
                </a:cubicBezTo>
                <a:cubicBezTo>
                  <a:pt x="266" y="78"/>
                  <a:pt x="264" y="84"/>
                  <a:pt x="266" y="89"/>
                </a:cubicBezTo>
                <a:cubicBezTo>
                  <a:pt x="268" y="93"/>
                  <a:pt x="271" y="95"/>
                  <a:pt x="275" y="95"/>
                </a:cubicBezTo>
                <a:cubicBezTo>
                  <a:pt x="277" y="95"/>
                  <a:pt x="278" y="95"/>
                  <a:pt x="280" y="94"/>
                </a:cubicBezTo>
                <a:cubicBezTo>
                  <a:pt x="301" y="84"/>
                  <a:pt x="301" y="84"/>
                  <a:pt x="301" y="84"/>
                </a:cubicBezTo>
                <a:cubicBezTo>
                  <a:pt x="306" y="81"/>
                  <a:pt x="308" y="75"/>
                  <a:pt x="306" y="69"/>
                </a:cubicBezTo>
                <a:close/>
                <a:moveTo>
                  <a:pt x="244" y="103"/>
                </a:moveTo>
                <a:cubicBezTo>
                  <a:pt x="233" y="103"/>
                  <a:pt x="224" y="112"/>
                  <a:pt x="224" y="124"/>
                </a:cubicBezTo>
                <a:cubicBezTo>
                  <a:pt x="224" y="103"/>
                  <a:pt x="224" y="103"/>
                  <a:pt x="224" y="103"/>
                </a:cubicBezTo>
                <a:cubicBezTo>
                  <a:pt x="224" y="92"/>
                  <a:pt x="214" y="83"/>
                  <a:pt x="202" y="83"/>
                </a:cubicBezTo>
                <a:cubicBezTo>
                  <a:pt x="191" y="83"/>
                  <a:pt x="182" y="92"/>
                  <a:pt x="182" y="103"/>
                </a:cubicBezTo>
                <a:cubicBezTo>
                  <a:pt x="182" y="83"/>
                  <a:pt x="182" y="83"/>
                  <a:pt x="182" y="83"/>
                </a:cubicBezTo>
                <a:cubicBezTo>
                  <a:pt x="182" y="71"/>
                  <a:pt x="173" y="61"/>
                  <a:pt x="160" y="61"/>
                </a:cubicBezTo>
                <a:cubicBezTo>
                  <a:pt x="149" y="61"/>
                  <a:pt x="140" y="71"/>
                  <a:pt x="140" y="83"/>
                </a:cubicBezTo>
                <a:cubicBezTo>
                  <a:pt x="140" y="103"/>
                  <a:pt x="140" y="103"/>
                  <a:pt x="140" y="103"/>
                </a:cubicBezTo>
                <a:cubicBezTo>
                  <a:pt x="140" y="92"/>
                  <a:pt x="131" y="83"/>
                  <a:pt x="119" y="83"/>
                </a:cubicBezTo>
                <a:cubicBezTo>
                  <a:pt x="107" y="83"/>
                  <a:pt x="98" y="92"/>
                  <a:pt x="98" y="103"/>
                </a:cubicBezTo>
                <a:cubicBezTo>
                  <a:pt x="98" y="124"/>
                  <a:pt x="98" y="124"/>
                  <a:pt x="98" y="124"/>
                </a:cubicBezTo>
                <a:cubicBezTo>
                  <a:pt x="102" y="124"/>
                  <a:pt x="105" y="123"/>
                  <a:pt x="108" y="123"/>
                </a:cubicBezTo>
                <a:cubicBezTo>
                  <a:pt x="159" y="123"/>
                  <a:pt x="159" y="123"/>
                  <a:pt x="159" y="123"/>
                </a:cubicBezTo>
                <a:cubicBezTo>
                  <a:pt x="182" y="123"/>
                  <a:pt x="200" y="141"/>
                  <a:pt x="200" y="163"/>
                </a:cubicBezTo>
                <a:cubicBezTo>
                  <a:pt x="200" y="182"/>
                  <a:pt x="188" y="197"/>
                  <a:pt x="172" y="201"/>
                </a:cubicBezTo>
                <a:cubicBezTo>
                  <a:pt x="176" y="211"/>
                  <a:pt x="179" y="223"/>
                  <a:pt x="179" y="234"/>
                </a:cubicBezTo>
                <a:cubicBezTo>
                  <a:pt x="179" y="240"/>
                  <a:pt x="174" y="245"/>
                  <a:pt x="169" y="245"/>
                </a:cubicBezTo>
                <a:cubicBezTo>
                  <a:pt x="163" y="245"/>
                  <a:pt x="159" y="240"/>
                  <a:pt x="159" y="234"/>
                </a:cubicBezTo>
                <a:cubicBezTo>
                  <a:pt x="159" y="206"/>
                  <a:pt x="135" y="183"/>
                  <a:pt x="107" y="183"/>
                </a:cubicBezTo>
                <a:cubicBezTo>
                  <a:pt x="159" y="183"/>
                  <a:pt x="159" y="183"/>
                  <a:pt x="159" y="183"/>
                </a:cubicBezTo>
                <a:cubicBezTo>
                  <a:pt x="170" y="183"/>
                  <a:pt x="179" y="173"/>
                  <a:pt x="179" y="162"/>
                </a:cubicBezTo>
                <a:cubicBezTo>
                  <a:pt x="179" y="150"/>
                  <a:pt x="170" y="141"/>
                  <a:pt x="159" y="141"/>
                </a:cubicBezTo>
                <a:cubicBezTo>
                  <a:pt x="107" y="141"/>
                  <a:pt x="107" y="141"/>
                  <a:pt x="107" y="141"/>
                </a:cubicBezTo>
                <a:cubicBezTo>
                  <a:pt x="79" y="141"/>
                  <a:pt x="56" y="164"/>
                  <a:pt x="56" y="192"/>
                </a:cubicBezTo>
                <a:cubicBezTo>
                  <a:pt x="56" y="213"/>
                  <a:pt x="56" y="213"/>
                  <a:pt x="56" y="213"/>
                </a:cubicBezTo>
                <a:cubicBezTo>
                  <a:pt x="56" y="241"/>
                  <a:pt x="72" y="266"/>
                  <a:pt x="97" y="278"/>
                </a:cubicBezTo>
                <a:cubicBezTo>
                  <a:pt x="97" y="306"/>
                  <a:pt x="97" y="306"/>
                  <a:pt x="97" y="306"/>
                </a:cubicBezTo>
                <a:cubicBezTo>
                  <a:pt x="85" y="306"/>
                  <a:pt x="76" y="315"/>
                  <a:pt x="76" y="326"/>
                </a:cubicBezTo>
                <a:cubicBezTo>
                  <a:pt x="76" y="338"/>
                  <a:pt x="76" y="338"/>
                  <a:pt x="76" y="338"/>
                </a:cubicBezTo>
                <a:cubicBezTo>
                  <a:pt x="76" y="343"/>
                  <a:pt x="80" y="348"/>
                  <a:pt x="86" y="348"/>
                </a:cubicBezTo>
                <a:cubicBezTo>
                  <a:pt x="229" y="348"/>
                  <a:pt x="229" y="348"/>
                  <a:pt x="229" y="348"/>
                </a:cubicBezTo>
                <a:cubicBezTo>
                  <a:pt x="231" y="348"/>
                  <a:pt x="233" y="348"/>
                  <a:pt x="234" y="348"/>
                </a:cubicBezTo>
                <a:cubicBezTo>
                  <a:pt x="242" y="348"/>
                  <a:pt x="245" y="344"/>
                  <a:pt x="245" y="339"/>
                </a:cubicBezTo>
                <a:cubicBezTo>
                  <a:pt x="245" y="329"/>
                  <a:pt x="245" y="329"/>
                  <a:pt x="245" y="329"/>
                </a:cubicBezTo>
                <a:cubicBezTo>
                  <a:pt x="245" y="317"/>
                  <a:pt x="237" y="308"/>
                  <a:pt x="225" y="308"/>
                </a:cubicBezTo>
                <a:cubicBezTo>
                  <a:pt x="225" y="280"/>
                  <a:pt x="225" y="280"/>
                  <a:pt x="225" y="280"/>
                </a:cubicBezTo>
                <a:cubicBezTo>
                  <a:pt x="249" y="269"/>
                  <a:pt x="266" y="243"/>
                  <a:pt x="266" y="215"/>
                </a:cubicBezTo>
                <a:cubicBezTo>
                  <a:pt x="266" y="124"/>
                  <a:pt x="266" y="124"/>
                  <a:pt x="266" y="124"/>
                </a:cubicBezTo>
                <a:cubicBezTo>
                  <a:pt x="266" y="112"/>
                  <a:pt x="256" y="103"/>
                  <a:pt x="244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C86B0508-B988-6891-59CA-D6329ED948A4}"/>
              </a:ext>
            </a:extLst>
          </p:cNvPr>
          <p:cNvSpPr>
            <a:spLocks noEditPoints="1"/>
          </p:cNvSpPr>
          <p:nvPr/>
        </p:nvSpPr>
        <p:spPr bwMode="auto">
          <a:xfrm>
            <a:off x="7903597" y="3562268"/>
            <a:ext cx="259411" cy="259411"/>
          </a:xfrm>
          <a:custGeom>
            <a:avLst/>
            <a:gdLst>
              <a:gd name="T0" fmla="*/ 173 w 348"/>
              <a:gd name="T1" fmla="*/ 81 h 348"/>
              <a:gd name="T2" fmla="*/ 213 w 348"/>
              <a:gd name="T3" fmla="*/ 41 h 348"/>
              <a:gd name="T4" fmla="*/ 173 w 348"/>
              <a:gd name="T5" fmla="*/ 0 h 348"/>
              <a:gd name="T6" fmla="*/ 133 w 348"/>
              <a:gd name="T7" fmla="*/ 41 h 348"/>
              <a:gd name="T8" fmla="*/ 173 w 348"/>
              <a:gd name="T9" fmla="*/ 81 h 348"/>
              <a:gd name="T10" fmla="*/ 221 w 348"/>
              <a:gd name="T11" fmla="*/ 80 h 348"/>
              <a:gd name="T12" fmla="*/ 174 w 348"/>
              <a:gd name="T13" fmla="*/ 102 h 348"/>
              <a:gd name="T14" fmla="*/ 127 w 348"/>
              <a:gd name="T15" fmla="*/ 79 h 348"/>
              <a:gd name="T16" fmla="*/ 103 w 348"/>
              <a:gd name="T17" fmla="*/ 132 h 348"/>
              <a:gd name="T18" fmla="*/ 103 w 348"/>
              <a:gd name="T19" fmla="*/ 154 h 348"/>
              <a:gd name="T20" fmla="*/ 113 w 348"/>
              <a:gd name="T21" fmla="*/ 164 h 348"/>
              <a:gd name="T22" fmla="*/ 234 w 348"/>
              <a:gd name="T23" fmla="*/ 164 h 348"/>
              <a:gd name="T24" fmla="*/ 245 w 348"/>
              <a:gd name="T25" fmla="*/ 154 h 348"/>
              <a:gd name="T26" fmla="*/ 245 w 348"/>
              <a:gd name="T27" fmla="*/ 134 h 348"/>
              <a:gd name="T28" fmla="*/ 221 w 348"/>
              <a:gd name="T29" fmla="*/ 80 h 348"/>
              <a:gd name="T30" fmla="*/ 338 w 348"/>
              <a:gd name="T31" fmla="*/ 225 h 348"/>
              <a:gd name="T32" fmla="*/ 266 w 348"/>
              <a:gd name="T33" fmla="*/ 225 h 348"/>
              <a:gd name="T34" fmla="*/ 266 w 348"/>
              <a:gd name="T35" fmla="*/ 347 h 348"/>
              <a:gd name="T36" fmla="*/ 338 w 348"/>
              <a:gd name="T37" fmla="*/ 347 h 348"/>
              <a:gd name="T38" fmla="*/ 348 w 348"/>
              <a:gd name="T39" fmla="*/ 337 h 348"/>
              <a:gd name="T40" fmla="*/ 348 w 348"/>
              <a:gd name="T41" fmla="*/ 234 h 348"/>
              <a:gd name="T42" fmla="*/ 338 w 348"/>
              <a:gd name="T43" fmla="*/ 225 h 348"/>
              <a:gd name="T44" fmla="*/ 0 w 348"/>
              <a:gd name="T45" fmla="*/ 275 h 348"/>
              <a:gd name="T46" fmla="*/ 0 w 348"/>
              <a:gd name="T47" fmla="*/ 337 h 348"/>
              <a:gd name="T48" fmla="*/ 10 w 348"/>
              <a:gd name="T49" fmla="*/ 347 h 348"/>
              <a:gd name="T50" fmla="*/ 82 w 348"/>
              <a:gd name="T51" fmla="*/ 347 h 348"/>
              <a:gd name="T52" fmla="*/ 82 w 348"/>
              <a:gd name="T53" fmla="*/ 265 h 348"/>
              <a:gd name="T54" fmla="*/ 10 w 348"/>
              <a:gd name="T55" fmla="*/ 265 h 348"/>
              <a:gd name="T56" fmla="*/ 0 w 348"/>
              <a:gd name="T57" fmla="*/ 275 h 348"/>
              <a:gd name="T58" fmla="*/ 235 w 348"/>
              <a:gd name="T59" fmla="*/ 185 h 348"/>
              <a:gd name="T60" fmla="*/ 113 w 348"/>
              <a:gd name="T61" fmla="*/ 185 h 348"/>
              <a:gd name="T62" fmla="*/ 103 w 348"/>
              <a:gd name="T63" fmla="*/ 195 h 348"/>
              <a:gd name="T64" fmla="*/ 103 w 348"/>
              <a:gd name="T65" fmla="*/ 348 h 348"/>
              <a:gd name="T66" fmla="*/ 245 w 348"/>
              <a:gd name="T67" fmla="*/ 348 h 348"/>
              <a:gd name="T68" fmla="*/ 245 w 348"/>
              <a:gd name="T69" fmla="*/ 195 h 348"/>
              <a:gd name="T70" fmla="*/ 235 w 348"/>
              <a:gd name="T71" fmla="*/ 185 h 348"/>
              <a:gd name="T72" fmla="*/ 195 w 348"/>
              <a:gd name="T73" fmla="*/ 307 h 348"/>
              <a:gd name="T74" fmla="*/ 154 w 348"/>
              <a:gd name="T75" fmla="*/ 307 h 348"/>
              <a:gd name="T76" fmla="*/ 144 w 348"/>
              <a:gd name="T77" fmla="*/ 297 h 348"/>
              <a:gd name="T78" fmla="*/ 154 w 348"/>
              <a:gd name="T79" fmla="*/ 286 h 348"/>
              <a:gd name="T80" fmla="*/ 164 w 348"/>
              <a:gd name="T81" fmla="*/ 286 h 348"/>
              <a:gd name="T82" fmla="*/ 164 w 348"/>
              <a:gd name="T83" fmla="*/ 260 h 348"/>
              <a:gd name="T84" fmla="*/ 161 w 348"/>
              <a:gd name="T85" fmla="*/ 263 h 348"/>
              <a:gd name="T86" fmla="*/ 154 w 348"/>
              <a:gd name="T87" fmla="*/ 265 h 348"/>
              <a:gd name="T88" fmla="*/ 148 w 348"/>
              <a:gd name="T89" fmla="*/ 263 h 348"/>
              <a:gd name="T90" fmla="*/ 148 w 348"/>
              <a:gd name="T91" fmla="*/ 250 h 348"/>
              <a:gd name="T92" fmla="*/ 168 w 348"/>
              <a:gd name="T93" fmla="*/ 228 h 348"/>
              <a:gd name="T94" fmla="*/ 175 w 348"/>
              <a:gd name="T95" fmla="*/ 225 h 348"/>
              <a:gd name="T96" fmla="*/ 180 w 348"/>
              <a:gd name="T97" fmla="*/ 226 h 348"/>
              <a:gd name="T98" fmla="*/ 186 w 348"/>
              <a:gd name="T99" fmla="*/ 236 h 348"/>
              <a:gd name="T100" fmla="*/ 186 w 348"/>
              <a:gd name="T101" fmla="*/ 287 h 348"/>
              <a:gd name="T102" fmla="*/ 196 w 348"/>
              <a:gd name="T103" fmla="*/ 287 h 348"/>
              <a:gd name="T104" fmla="*/ 206 w 348"/>
              <a:gd name="T105" fmla="*/ 298 h 348"/>
              <a:gd name="T106" fmla="*/ 195 w 348"/>
              <a:gd name="T107" fmla="*/ 30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48" h="348">
                <a:moveTo>
                  <a:pt x="173" y="81"/>
                </a:moveTo>
                <a:cubicBezTo>
                  <a:pt x="195" y="81"/>
                  <a:pt x="213" y="62"/>
                  <a:pt x="213" y="41"/>
                </a:cubicBezTo>
                <a:cubicBezTo>
                  <a:pt x="213" y="19"/>
                  <a:pt x="196" y="0"/>
                  <a:pt x="173" y="0"/>
                </a:cubicBezTo>
                <a:cubicBezTo>
                  <a:pt x="152" y="0"/>
                  <a:pt x="133" y="19"/>
                  <a:pt x="133" y="41"/>
                </a:cubicBezTo>
                <a:cubicBezTo>
                  <a:pt x="133" y="62"/>
                  <a:pt x="152" y="81"/>
                  <a:pt x="173" y="81"/>
                </a:cubicBezTo>
                <a:close/>
                <a:moveTo>
                  <a:pt x="221" y="80"/>
                </a:moveTo>
                <a:cubicBezTo>
                  <a:pt x="210" y="93"/>
                  <a:pt x="194" y="102"/>
                  <a:pt x="174" y="102"/>
                </a:cubicBezTo>
                <a:cubicBezTo>
                  <a:pt x="155" y="102"/>
                  <a:pt x="138" y="93"/>
                  <a:pt x="127" y="79"/>
                </a:cubicBezTo>
                <a:cubicBezTo>
                  <a:pt x="112" y="92"/>
                  <a:pt x="103" y="112"/>
                  <a:pt x="103" y="132"/>
                </a:cubicBezTo>
                <a:cubicBezTo>
                  <a:pt x="103" y="154"/>
                  <a:pt x="103" y="154"/>
                  <a:pt x="103" y="154"/>
                </a:cubicBezTo>
                <a:cubicBezTo>
                  <a:pt x="103" y="159"/>
                  <a:pt x="107" y="164"/>
                  <a:pt x="113" y="164"/>
                </a:cubicBezTo>
                <a:cubicBezTo>
                  <a:pt x="234" y="164"/>
                  <a:pt x="234" y="164"/>
                  <a:pt x="234" y="164"/>
                </a:cubicBezTo>
                <a:cubicBezTo>
                  <a:pt x="241" y="164"/>
                  <a:pt x="245" y="159"/>
                  <a:pt x="245" y="154"/>
                </a:cubicBezTo>
                <a:cubicBezTo>
                  <a:pt x="245" y="134"/>
                  <a:pt x="245" y="134"/>
                  <a:pt x="245" y="134"/>
                </a:cubicBezTo>
                <a:cubicBezTo>
                  <a:pt x="245" y="113"/>
                  <a:pt x="236" y="93"/>
                  <a:pt x="221" y="80"/>
                </a:cubicBezTo>
                <a:close/>
                <a:moveTo>
                  <a:pt x="338" y="225"/>
                </a:moveTo>
                <a:cubicBezTo>
                  <a:pt x="266" y="225"/>
                  <a:pt x="266" y="225"/>
                  <a:pt x="266" y="225"/>
                </a:cubicBezTo>
                <a:cubicBezTo>
                  <a:pt x="266" y="347"/>
                  <a:pt x="266" y="347"/>
                  <a:pt x="266" y="347"/>
                </a:cubicBezTo>
                <a:cubicBezTo>
                  <a:pt x="338" y="347"/>
                  <a:pt x="338" y="347"/>
                  <a:pt x="338" y="347"/>
                </a:cubicBezTo>
                <a:cubicBezTo>
                  <a:pt x="344" y="347"/>
                  <a:pt x="348" y="342"/>
                  <a:pt x="348" y="337"/>
                </a:cubicBezTo>
                <a:cubicBezTo>
                  <a:pt x="348" y="234"/>
                  <a:pt x="348" y="234"/>
                  <a:pt x="348" y="234"/>
                </a:cubicBezTo>
                <a:cubicBezTo>
                  <a:pt x="347" y="230"/>
                  <a:pt x="344" y="225"/>
                  <a:pt x="338" y="225"/>
                </a:cubicBezTo>
                <a:close/>
                <a:moveTo>
                  <a:pt x="0" y="275"/>
                </a:moveTo>
                <a:cubicBezTo>
                  <a:pt x="0" y="337"/>
                  <a:pt x="0" y="337"/>
                  <a:pt x="0" y="337"/>
                </a:cubicBezTo>
                <a:cubicBezTo>
                  <a:pt x="0" y="343"/>
                  <a:pt x="5" y="347"/>
                  <a:pt x="10" y="347"/>
                </a:cubicBezTo>
                <a:cubicBezTo>
                  <a:pt x="82" y="347"/>
                  <a:pt x="82" y="347"/>
                  <a:pt x="82" y="347"/>
                </a:cubicBezTo>
                <a:cubicBezTo>
                  <a:pt x="82" y="265"/>
                  <a:pt x="82" y="265"/>
                  <a:pt x="82" y="265"/>
                </a:cubicBezTo>
                <a:cubicBezTo>
                  <a:pt x="10" y="265"/>
                  <a:pt x="10" y="265"/>
                  <a:pt x="10" y="265"/>
                </a:cubicBezTo>
                <a:cubicBezTo>
                  <a:pt x="5" y="265"/>
                  <a:pt x="0" y="271"/>
                  <a:pt x="0" y="275"/>
                </a:cubicBezTo>
                <a:close/>
                <a:moveTo>
                  <a:pt x="235" y="185"/>
                </a:moveTo>
                <a:cubicBezTo>
                  <a:pt x="113" y="185"/>
                  <a:pt x="113" y="185"/>
                  <a:pt x="113" y="185"/>
                </a:cubicBezTo>
                <a:cubicBezTo>
                  <a:pt x="107" y="185"/>
                  <a:pt x="103" y="189"/>
                  <a:pt x="103" y="195"/>
                </a:cubicBezTo>
                <a:cubicBezTo>
                  <a:pt x="103" y="348"/>
                  <a:pt x="103" y="348"/>
                  <a:pt x="103" y="348"/>
                </a:cubicBezTo>
                <a:cubicBezTo>
                  <a:pt x="245" y="348"/>
                  <a:pt x="245" y="348"/>
                  <a:pt x="245" y="348"/>
                </a:cubicBezTo>
                <a:cubicBezTo>
                  <a:pt x="245" y="280"/>
                  <a:pt x="245" y="263"/>
                  <a:pt x="245" y="195"/>
                </a:cubicBezTo>
                <a:cubicBezTo>
                  <a:pt x="245" y="189"/>
                  <a:pt x="241" y="185"/>
                  <a:pt x="235" y="185"/>
                </a:cubicBezTo>
                <a:close/>
                <a:moveTo>
                  <a:pt x="195" y="307"/>
                </a:moveTo>
                <a:cubicBezTo>
                  <a:pt x="154" y="307"/>
                  <a:pt x="154" y="307"/>
                  <a:pt x="154" y="307"/>
                </a:cubicBezTo>
                <a:cubicBezTo>
                  <a:pt x="149" y="307"/>
                  <a:pt x="144" y="302"/>
                  <a:pt x="144" y="297"/>
                </a:cubicBezTo>
                <a:cubicBezTo>
                  <a:pt x="144" y="291"/>
                  <a:pt x="149" y="286"/>
                  <a:pt x="154" y="286"/>
                </a:cubicBezTo>
                <a:cubicBezTo>
                  <a:pt x="164" y="286"/>
                  <a:pt x="164" y="286"/>
                  <a:pt x="164" y="286"/>
                </a:cubicBezTo>
                <a:cubicBezTo>
                  <a:pt x="164" y="260"/>
                  <a:pt x="164" y="260"/>
                  <a:pt x="164" y="260"/>
                </a:cubicBezTo>
                <a:cubicBezTo>
                  <a:pt x="161" y="263"/>
                  <a:pt x="161" y="263"/>
                  <a:pt x="161" y="263"/>
                </a:cubicBezTo>
                <a:cubicBezTo>
                  <a:pt x="159" y="265"/>
                  <a:pt x="157" y="265"/>
                  <a:pt x="154" y="265"/>
                </a:cubicBezTo>
                <a:cubicBezTo>
                  <a:pt x="152" y="265"/>
                  <a:pt x="149" y="265"/>
                  <a:pt x="148" y="263"/>
                </a:cubicBezTo>
                <a:cubicBezTo>
                  <a:pt x="144" y="260"/>
                  <a:pt x="144" y="252"/>
                  <a:pt x="148" y="250"/>
                </a:cubicBezTo>
                <a:cubicBezTo>
                  <a:pt x="168" y="228"/>
                  <a:pt x="168" y="228"/>
                  <a:pt x="168" y="228"/>
                </a:cubicBezTo>
                <a:cubicBezTo>
                  <a:pt x="170" y="226"/>
                  <a:pt x="172" y="225"/>
                  <a:pt x="175" y="225"/>
                </a:cubicBezTo>
                <a:cubicBezTo>
                  <a:pt x="176" y="225"/>
                  <a:pt x="178" y="226"/>
                  <a:pt x="180" y="226"/>
                </a:cubicBezTo>
                <a:cubicBezTo>
                  <a:pt x="183" y="227"/>
                  <a:pt x="186" y="232"/>
                  <a:pt x="186" y="236"/>
                </a:cubicBezTo>
                <a:cubicBezTo>
                  <a:pt x="186" y="287"/>
                  <a:pt x="186" y="287"/>
                  <a:pt x="186" y="287"/>
                </a:cubicBezTo>
                <a:cubicBezTo>
                  <a:pt x="196" y="287"/>
                  <a:pt x="196" y="287"/>
                  <a:pt x="196" y="287"/>
                </a:cubicBezTo>
                <a:cubicBezTo>
                  <a:pt x="201" y="287"/>
                  <a:pt x="206" y="292"/>
                  <a:pt x="206" y="298"/>
                </a:cubicBezTo>
                <a:cubicBezTo>
                  <a:pt x="206" y="303"/>
                  <a:pt x="200" y="307"/>
                  <a:pt x="195" y="30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8463B5B9-2A28-30EA-0E80-F929B6265090}"/>
              </a:ext>
            </a:extLst>
          </p:cNvPr>
          <p:cNvSpPr>
            <a:spLocks noEditPoints="1"/>
          </p:cNvSpPr>
          <p:nvPr/>
        </p:nvSpPr>
        <p:spPr bwMode="auto">
          <a:xfrm>
            <a:off x="7903597" y="3016982"/>
            <a:ext cx="259411" cy="258666"/>
          </a:xfrm>
          <a:custGeom>
            <a:avLst/>
            <a:gdLst>
              <a:gd name="T0" fmla="*/ 173 w 348"/>
              <a:gd name="T1" fmla="*/ 101 h 347"/>
              <a:gd name="T2" fmla="*/ 224 w 348"/>
              <a:gd name="T3" fmla="*/ 51 h 347"/>
              <a:gd name="T4" fmla="*/ 173 w 348"/>
              <a:gd name="T5" fmla="*/ 0 h 347"/>
              <a:gd name="T6" fmla="*/ 121 w 348"/>
              <a:gd name="T7" fmla="*/ 51 h 347"/>
              <a:gd name="T8" fmla="*/ 173 w 348"/>
              <a:gd name="T9" fmla="*/ 101 h 347"/>
              <a:gd name="T10" fmla="*/ 326 w 348"/>
              <a:gd name="T11" fmla="*/ 203 h 347"/>
              <a:gd name="T12" fmla="*/ 20 w 348"/>
              <a:gd name="T13" fmla="*/ 203 h 347"/>
              <a:gd name="T14" fmla="*/ 0 w 348"/>
              <a:gd name="T15" fmla="*/ 223 h 347"/>
              <a:gd name="T16" fmla="*/ 20 w 348"/>
              <a:gd name="T17" fmla="*/ 245 h 347"/>
              <a:gd name="T18" fmla="*/ 20 w 348"/>
              <a:gd name="T19" fmla="*/ 337 h 347"/>
              <a:gd name="T20" fmla="*/ 31 w 348"/>
              <a:gd name="T21" fmla="*/ 347 h 347"/>
              <a:gd name="T22" fmla="*/ 317 w 348"/>
              <a:gd name="T23" fmla="*/ 347 h 347"/>
              <a:gd name="T24" fmla="*/ 328 w 348"/>
              <a:gd name="T25" fmla="*/ 337 h 347"/>
              <a:gd name="T26" fmla="*/ 328 w 348"/>
              <a:gd name="T27" fmla="*/ 245 h 347"/>
              <a:gd name="T28" fmla="*/ 348 w 348"/>
              <a:gd name="T29" fmla="*/ 223 h 347"/>
              <a:gd name="T30" fmla="*/ 326 w 348"/>
              <a:gd name="T31" fmla="*/ 203 h 347"/>
              <a:gd name="T32" fmla="*/ 284 w 348"/>
              <a:gd name="T33" fmla="*/ 173 h 347"/>
              <a:gd name="T34" fmla="*/ 284 w 348"/>
              <a:gd name="T35" fmla="*/ 184 h 347"/>
              <a:gd name="T36" fmla="*/ 324 w 348"/>
              <a:gd name="T37" fmla="*/ 184 h 347"/>
              <a:gd name="T38" fmla="*/ 309 w 348"/>
              <a:gd name="T39" fmla="*/ 64 h 347"/>
              <a:gd name="T40" fmla="*/ 279 w 348"/>
              <a:gd name="T41" fmla="*/ 42 h 347"/>
              <a:gd name="T42" fmla="*/ 242 w 348"/>
              <a:gd name="T43" fmla="*/ 42 h 347"/>
              <a:gd name="T44" fmla="*/ 244 w 348"/>
              <a:gd name="T45" fmla="*/ 52 h 347"/>
              <a:gd name="T46" fmla="*/ 236 w 348"/>
              <a:gd name="T47" fmla="*/ 83 h 347"/>
              <a:gd name="T48" fmla="*/ 284 w 348"/>
              <a:gd name="T49" fmla="*/ 173 h 347"/>
              <a:gd name="T50" fmla="*/ 60 w 348"/>
              <a:gd name="T51" fmla="*/ 173 h 347"/>
              <a:gd name="T52" fmla="*/ 61 w 348"/>
              <a:gd name="T53" fmla="*/ 173 h 347"/>
              <a:gd name="T54" fmla="*/ 107 w 348"/>
              <a:gd name="T55" fmla="*/ 83 h 347"/>
              <a:gd name="T56" fmla="*/ 101 w 348"/>
              <a:gd name="T57" fmla="*/ 52 h 347"/>
              <a:gd name="T58" fmla="*/ 102 w 348"/>
              <a:gd name="T59" fmla="*/ 42 h 347"/>
              <a:gd name="T60" fmla="*/ 65 w 348"/>
              <a:gd name="T61" fmla="*/ 42 h 347"/>
              <a:gd name="T62" fmla="*/ 35 w 348"/>
              <a:gd name="T63" fmla="*/ 65 h 347"/>
              <a:gd name="T64" fmla="*/ 21 w 348"/>
              <a:gd name="T65" fmla="*/ 184 h 347"/>
              <a:gd name="T66" fmla="*/ 60 w 348"/>
              <a:gd name="T67" fmla="*/ 184 h 347"/>
              <a:gd name="T68" fmla="*/ 60 w 348"/>
              <a:gd name="T69" fmla="*/ 173 h 347"/>
              <a:gd name="T70" fmla="*/ 217 w 348"/>
              <a:gd name="T71" fmla="*/ 106 h 347"/>
              <a:gd name="T72" fmla="*/ 181 w 348"/>
              <a:gd name="T73" fmla="*/ 154 h 347"/>
              <a:gd name="T74" fmla="*/ 181 w 348"/>
              <a:gd name="T75" fmla="*/ 181 h 347"/>
              <a:gd name="T76" fmla="*/ 261 w 348"/>
              <a:gd name="T77" fmla="*/ 181 h 347"/>
              <a:gd name="T78" fmla="*/ 261 w 348"/>
              <a:gd name="T79" fmla="*/ 173 h 347"/>
              <a:gd name="T80" fmla="*/ 263 w 348"/>
              <a:gd name="T81" fmla="*/ 173 h 347"/>
              <a:gd name="T82" fmla="*/ 224 w 348"/>
              <a:gd name="T83" fmla="*/ 98 h 347"/>
              <a:gd name="T84" fmla="*/ 219 w 348"/>
              <a:gd name="T85" fmla="*/ 102 h 347"/>
              <a:gd name="T86" fmla="*/ 217 w 348"/>
              <a:gd name="T87" fmla="*/ 106 h 347"/>
              <a:gd name="T88" fmla="*/ 80 w 348"/>
              <a:gd name="T89" fmla="*/ 184 h 347"/>
              <a:gd name="T90" fmla="*/ 160 w 348"/>
              <a:gd name="T91" fmla="*/ 184 h 347"/>
              <a:gd name="T92" fmla="*/ 160 w 348"/>
              <a:gd name="T93" fmla="*/ 155 h 347"/>
              <a:gd name="T94" fmla="*/ 163 w 348"/>
              <a:gd name="T95" fmla="*/ 155 h 347"/>
              <a:gd name="T96" fmla="*/ 126 w 348"/>
              <a:gd name="T97" fmla="*/ 108 h 347"/>
              <a:gd name="T98" fmla="*/ 123 w 348"/>
              <a:gd name="T99" fmla="*/ 103 h 347"/>
              <a:gd name="T100" fmla="*/ 119 w 348"/>
              <a:gd name="T101" fmla="*/ 99 h 347"/>
              <a:gd name="T102" fmla="*/ 80 w 348"/>
              <a:gd name="T103" fmla="*/ 174 h 347"/>
              <a:gd name="T104" fmla="*/ 80 w 348"/>
              <a:gd name="T105" fmla="*/ 184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48" h="347">
                <a:moveTo>
                  <a:pt x="173" y="101"/>
                </a:moveTo>
                <a:cubicBezTo>
                  <a:pt x="200" y="101"/>
                  <a:pt x="224" y="78"/>
                  <a:pt x="224" y="51"/>
                </a:cubicBezTo>
                <a:cubicBezTo>
                  <a:pt x="224" y="23"/>
                  <a:pt x="200" y="0"/>
                  <a:pt x="173" y="0"/>
                </a:cubicBezTo>
                <a:cubicBezTo>
                  <a:pt x="145" y="0"/>
                  <a:pt x="121" y="23"/>
                  <a:pt x="121" y="51"/>
                </a:cubicBezTo>
                <a:cubicBezTo>
                  <a:pt x="121" y="78"/>
                  <a:pt x="145" y="101"/>
                  <a:pt x="173" y="101"/>
                </a:cubicBezTo>
                <a:close/>
                <a:moveTo>
                  <a:pt x="326" y="203"/>
                </a:moveTo>
                <a:cubicBezTo>
                  <a:pt x="20" y="203"/>
                  <a:pt x="20" y="203"/>
                  <a:pt x="20" y="203"/>
                </a:cubicBezTo>
                <a:cubicBezTo>
                  <a:pt x="9" y="203"/>
                  <a:pt x="0" y="212"/>
                  <a:pt x="0" y="223"/>
                </a:cubicBezTo>
                <a:cubicBezTo>
                  <a:pt x="0" y="235"/>
                  <a:pt x="9" y="245"/>
                  <a:pt x="20" y="245"/>
                </a:cubicBezTo>
                <a:cubicBezTo>
                  <a:pt x="20" y="337"/>
                  <a:pt x="20" y="337"/>
                  <a:pt x="20" y="337"/>
                </a:cubicBezTo>
                <a:cubicBezTo>
                  <a:pt x="20" y="342"/>
                  <a:pt x="25" y="347"/>
                  <a:pt x="31" y="347"/>
                </a:cubicBezTo>
                <a:cubicBezTo>
                  <a:pt x="317" y="347"/>
                  <a:pt x="317" y="347"/>
                  <a:pt x="317" y="347"/>
                </a:cubicBezTo>
                <a:cubicBezTo>
                  <a:pt x="323" y="347"/>
                  <a:pt x="328" y="342"/>
                  <a:pt x="328" y="337"/>
                </a:cubicBezTo>
                <a:cubicBezTo>
                  <a:pt x="328" y="245"/>
                  <a:pt x="328" y="245"/>
                  <a:pt x="328" y="245"/>
                </a:cubicBezTo>
                <a:cubicBezTo>
                  <a:pt x="339" y="245"/>
                  <a:pt x="348" y="235"/>
                  <a:pt x="348" y="223"/>
                </a:cubicBezTo>
                <a:cubicBezTo>
                  <a:pt x="346" y="212"/>
                  <a:pt x="337" y="203"/>
                  <a:pt x="326" y="203"/>
                </a:cubicBezTo>
                <a:close/>
                <a:moveTo>
                  <a:pt x="284" y="173"/>
                </a:moveTo>
                <a:cubicBezTo>
                  <a:pt x="284" y="184"/>
                  <a:pt x="284" y="184"/>
                  <a:pt x="284" y="184"/>
                </a:cubicBezTo>
                <a:cubicBezTo>
                  <a:pt x="324" y="184"/>
                  <a:pt x="324" y="184"/>
                  <a:pt x="324" y="184"/>
                </a:cubicBezTo>
                <a:cubicBezTo>
                  <a:pt x="309" y="64"/>
                  <a:pt x="309" y="64"/>
                  <a:pt x="309" y="64"/>
                </a:cubicBezTo>
                <a:cubicBezTo>
                  <a:pt x="306" y="51"/>
                  <a:pt x="293" y="42"/>
                  <a:pt x="279" y="42"/>
                </a:cubicBezTo>
                <a:cubicBezTo>
                  <a:pt x="242" y="42"/>
                  <a:pt x="242" y="42"/>
                  <a:pt x="242" y="42"/>
                </a:cubicBezTo>
                <a:cubicBezTo>
                  <a:pt x="242" y="46"/>
                  <a:pt x="244" y="48"/>
                  <a:pt x="244" y="52"/>
                </a:cubicBezTo>
                <a:cubicBezTo>
                  <a:pt x="244" y="62"/>
                  <a:pt x="241" y="73"/>
                  <a:pt x="236" y="83"/>
                </a:cubicBezTo>
                <a:cubicBezTo>
                  <a:pt x="265" y="103"/>
                  <a:pt x="284" y="135"/>
                  <a:pt x="284" y="173"/>
                </a:cubicBezTo>
                <a:close/>
                <a:moveTo>
                  <a:pt x="60" y="173"/>
                </a:moveTo>
                <a:cubicBezTo>
                  <a:pt x="61" y="173"/>
                  <a:pt x="61" y="173"/>
                  <a:pt x="61" y="173"/>
                </a:cubicBezTo>
                <a:cubicBezTo>
                  <a:pt x="61" y="135"/>
                  <a:pt x="79" y="102"/>
                  <a:pt x="107" y="83"/>
                </a:cubicBezTo>
                <a:cubicBezTo>
                  <a:pt x="103" y="73"/>
                  <a:pt x="101" y="62"/>
                  <a:pt x="101" y="52"/>
                </a:cubicBezTo>
                <a:cubicBezTo>
                  <a:pt x="101" y="48"/>
                  <a:pt x="101" y="45"/>
                  <a:pt x="102" y="42"/>
                </a:cubicBezTo>
                <a:cubicBezTo>
                  <a:pt x="65" y="42"/>
                  <a:pt x="65" y="42"/>
                  <a:pt x="65" y="42"/>
                </a:cubicBezTo>
                <a:cubicBezTo>
                  <a:pt x="52" y="42"/>
                  <a:pt x="40" y="51"/>
                  <a:pt x="35" y="65"/>
                </a:cubicBezTo>
                <a:cubicBezTo>
                  <a:pt x="21" y="184"/>
                  <a:pt x="21" y="184"/>
                  <a:pt x="21" y="184"/>
                </a:cubicBezTo>
                <a:cubicBezTo>
                  <a:pt x="60" y="184"/>
                  <a:pt x="60" y="184"/>
                  <a:pt x="60" y="184"/>
                </a:cubicBezTo>
                <a:lnTo>
                  <a:pt x="60" y="173"/>
                </a:lnTo>
                <a:close/>
                <a:moveTo>
                  <a:pt x="217" y="106"/>
                </a:moveTo>
                <a:cubicBezTo>
                  <a:pt x="181" y="154"/>
                  <a:pt x="181" y="154"/>
                  <a:pt x="181" y="154"/>
                </a:cubicBezTo>
                <a:cubicBezTo>
                  <a:pt x="181" y="181"/>
                  <a:pt x="181" y="181"/>
                  <a:pt x="181" y="181"/>
                </a:cubicBezTo>
                <a:cubicBezTo>
                  <a:pt x="261" y="181"/>
                  <a:pt x="261" y="181"/>
                  <a:pt x="261" y="181"/>
                </a:cubicBezTo>
                <a:cubicBezTo>
                  <a:pt x="261" y="173"/>
                  <a:pt x="261" y="173"/>
                  <a:pt x="261" y="173"/>
                </a:cubicBezTo>
                <a:cubicBezTo>
                  <a:pt x="263" y="173"/>
                  <a:pt x="263" y="173"/>
                  <a:pt x="263" y="173"/>
                </a:cubicBezTo>
                <a:cubicBezTo>
                  <a:pt x="263" y="142"/>
                  <a:pt x="249" y="115"/>
                  <a:pt x="224" y="98"/>
                </a:cubicBezTo>
                <a:cubicBezTo>
                  <a:pt x="223" y="99"/>
                  <a:pt x="222" y="100"/>
                  <a:pt x="219" y="102"/>
                </a:cubicBezTo>
                <a:cubicBezTo>
                  <a:pt x="219" y="103"/>
                  <a:pt x="218" y="105"/>
                  <a:pt x="217" y="106"/>
                </a:cubicBezTo>
                <a:close/>
                <a:moveTo>
                  <a:pt x="80" y="184"/>
                </a:moveTo>
                <a:cubicBezTo>
                  <a:pt x="160" y="184"/>
                  <a:pt x="160" y="184"/>
                  <a:pt x="160" y="184"/>
                </a:cubicBezTo>
                <a:cubicBezTo>
                  <a:pt x="160" y="155"/>
                  <a:pt x="160" y="155"/>
                  <a:pt x="160" y="155"/>
                </a:cubicBezTo>
                <a:cubicBezTo>
                  <a:pt x="163" y="155"/>
                  <a:pt x="163" y="155"/>
                  <a:pt x="163" y="155"/>
                </a:cubicBezTo>
                <a:cubicBezTo>
                  <a:pt x="126" y="108"/>
                  <a:pt x="126" y="108"/>
                  <a:pt x="126" y="108"/>
                </a:cubicBezTo>
                <a:cubicBezTo>
                  <a:pt x="124" y="107"/>
                  <a:pt x="124" y="104"/>
                  <a:pt x="123" y="103"/>
                </a:cubicBezTo>
                <a:cubicBezTo>
                  <a:pt x="122" y="102"/>
                  <a:pt x="120" y="101"/>
                  <a:pt x="119" y="99"/>
                </a:cubicBezTo>
                <a:cubicBezTo>
                  <a:pt x="96" y="116"/>
                  <a:pt x="80" y="143"/>
                  <a:pt x="80" y="174"/>
                </a:cubicBezTo>
                <a:lnTo>
                  <a:pt x="80" y="18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3" name="Freeform 9">
            <a:extLst>
              <a:ext uri="{FF2B5EF4-FFF2-40B4-BE49-F238E27FC236}">
                <a16:creationId xmlns:a16="http://schemas.microsoft.com/office/drawing/2014/main" id="{17C71482-2F19-1D1D-1859-4AAD16E474B3}"/>
              </a:ext>
            </a:extLst>
          </p:cNvPr>
          <p:cNvSpPr>
            <a:spLocks noEditPoints="1"/>
          </p:cNvSpPr>
          <p:nvPr/>
        </p:nvSpPr>
        <p:spPr bwMode="auto">
          <a:xfrm>
            <a:off x="8411386" y="4130165"/>
            <a:ext cx="259411" cy="259411"/>
          </a:xfrm>
          <a:custGeom>
            <a:avLst/>
            <a:gdLst>
              <a:gd name="T0" fmla="*/ 183 w 348"/>
              <a:gd name="T1" fmla="*/ 0 h 348"/>
              <a:gd name="T2" fmla="*/ 184 w 348"/>
              <a:gd name="T3" fmla="*/ 52 h 348"/>
              <a:gd name="T4" fmla="*/ 236 w 348"/>
              <a:gd name="T5" fmla="*/ 92 h 348"/>
              <a:gd name="T6" fmla="*/ 184 w 348"/>
              <a:gd name="T7" fmla="*/ 132 h 348"/>
              <a:gd name="T8" fmla="*/ 232 w 348"/>
              <a:gd name="T9" fmla="*/ 164 h 348"/>
              <a:gd name="T10" fmla="*/ 234 w 348"/>
              <a:gd name="T11" fmla="*/ 195 h 348"/>
              <a:gd name="T12" fmla="*/ 275 w 348"/>
              <a:gd name="T13" fmla="*/ 195 h 348"/>
              <a:gd name="T14" fmla="*/ 278 w 348"/>
              <a:gd name="T15" fmla="*/ 164 h 348"/>
              <a:gd name="T16" fmla="*/ 348 w 348"/>
              <a:gd name="T17" fmla="*/ 51 h 348"/>
              <a:gd name="T18" fmla="*/ 53 w 348"/>
              <a:gd name="T19" fmla="*/ 163 h 348"/>
              <a:gd name="T20" fmla="*/ 93 w 348"/>
              <a:gd name="T21" fmla="*/ 111 h 348"/>
              <a:gd name="T22" fmla="*/ 133 w 348"/>
              <a:gd name="T23" fmla="*/ 163 h 348"/>
              <a:gd name="T24" fmla="*/ 165 w 348"/>
              <a:gd name="T25" fmla="*/ 115 h 348"/>
              <a:gd name="T26" fmla="*/ 182 w 348"/>
              <a:gd name="T27" fmla="*/ 107 h 348"/>
              <a:gd name="T28" fmla="*/ 216 w 348"/>
              <a:gd name="T29" fmla="*/ 92 h 348"/>
              <a:gd name="T30" fmla="*/ 182 w 348"/>
              <a:gd name="T31" fmla="*/ 78 h 348"/>
              <a:gd name="T32" fmla="*/ 165 w 348"/>
              <a:gd name="T33" fmla="*/ 69 h 348"/>
              <a:gd name="T34" fmla="*/ 51 w 348"/>
              <a:gd name="T35" fmla="*/ 0 h 348"/>
              <a:gd name="T36" fmla="*/ 0 w 348"/>
              <a:gd name="T37" fmla="*/ 164 h 348"/>
              <a:gd name="T38" fmla="*/ 53 w 348"/>
              <a:gd name="T39" fmla="*/ 163 h 348"/>
              <a:gd name="T40" fmla="*/ 112 w 348"/>
              <a:gd name="T41" fmla="*/ 255 h 348"/>
              <a:gd name="T42" fmla="*/ 164 w 348"/>
              <a:gd name="T43" fmla="*/ 215 h 348"/>
              <a:gd name="T44" fmla="*/ 115 w 348"/>
              <a:gd name="T45" fmla="*/ 183 h 348"/>
              <a:gd name="T46" fmla="*/ 114 w 348"/>
              <a:gd name="T47" fmla="*/ 151 h 348"/>
              <a:gd name="T48" fmla="*/ 72 w 348"/>
              <a:gd name="T49" fmla="*/ 151 h 348"/>
              <a:gd name="T50" fmla="*/ 70 w 348"/>
              <a:gd name="T51" fmla="*/ 183 h 348"/>
              <a:gd name="T52" fmla="*/ 0 w 348"/>
              <a:gd name="T53" fmla="*/ 296 h 348"/>
              <a:gd name="T54" fmla="*/ 165 w 348"/>
              <a:gd name="T55" fmla="*/ 348 h 348"/>
              <a:gd name="T56" fmla="*/ 164 w 348"/>
              <a:gd name="T57" fmla="*/ 295 h 348"/>
              <a:gd name="T58" fmla="*/ 295 w 348"/>
              <a:gd name="T59" fmla="*/ 184 h 348"/>
              <a:gd name="T60" fmla="*/ 255 w 348"/>
              <a:gd name="T61" fmla="*/ 236 h 348"/>
              <a:gd name="T62" fmla="*/ 215 w 348"/>
              <a:gd name="T63" fmla="*/ 184 h 348"/>
              <a:gd name="T64" fmla="*/ 183 w 348"/>
              <a:gd name="T65" fmla="*/ 232 h 348"/>
              <a:gd name="T66" fmla="*/ 165 w 348"/>
              <a:gd name="T67" fmla="*/ 240 h 348"/>
              <a:gd name="T68" fmla="*/ 131 w 348"/>
              <a:gd name="T69" fmla="*/ 255 h 348"/>
              <a:gd name="T70" fmla="*/ 165 w 348"/>
              <a:gd name="T71" fmla="*/ 270 h 348"/>
              <a:gd name="T72" fmla="*/ 183 w 348"/>
              <a:gd name="T73" fmla="*/ 278 h 348"/>
              <a:gd name="T74" fmla="*/ 296 w 348"/>
              <a:gd name="T75" fmla="*/ 348 h 348"/>
              <a:gd name="T76" fmla="*/ 348 w 348"/>
              <a:gd name="T77" fmla="*/ 183 h 348"/>
              <a:gd name="T78" fmla="*/ 295 w 348"/>
              <a:gd name="T79" fmla="*/ 18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48" h="348">
                <a:moveTo>
                  <a:pt x="296" y="0"/>
                </a:moveTo>
                <a:cubicBezTo>
                  <a:pt x="183" y="0"/>
                  <a:pt x="183" y="0"/>
                  <a:pt x="183" y="0"/>
                </a:cubicBezTo>
                <a:cubicBezTo>
                  <a:pt x="183" y="52"/>
                  <a:pt x="183" y="52"/>
                  <a:pt x="183" y="52"/>
                </a:cubicBezTo>
                <a:cubicBezTo>
                  <a:pt x="184" y="52"/>
                  <a:pt x="184" y="52"/>
                  <a:pt x="184" y="52"/>
                </a:cubicBezTo>
                <a:cubicBezTo>
                  <a:pt x="187" y="51"/>
                  <a:pt x="191" y="51"/>
                  <a:pt x="194" y="51"/>
                </a:cubicBezTo>
                <a:cubicBezTo>
                  <a:pt x="217" y="51"/>
                  <a:pt x="236" y="70"/>
                  <a:pt x="236" y="92"/>
                </a:cubicBezTo>
                <a:cubicBezTo>
                  <a:pt x="236" y="115"/>
                  <a:pt x="217" y="133"/>
                  <a:pt x="194" y="133"/>
                </a:cubicBezTo>
                <a:cubicBezTo>
                  <a:pt x="191" y="133"/>
                  <a:pt x="187" y="133"/>
                  <a:pt x="184" y="132"/>
                </a:cubicBezTo>
                <a:cubicBezTo>
                  <a:pt x="184" y="164"/>
                  <a:pt x="184" y="164"/>
                  <a:pt x="184" y="164"/>
                </a:cubicBezTo>
                <a:cubicBezTo>
                  <a:pt x="232" y="164"/>
                  <a:pt x="232" y="164"/>
                  <a:pt x="232" y="164"/>
                </a:cubicBezTo>
                <a:cubicBezTo>
                  <a:pt x="241" y="164"/>
                  <a:pt x="246" y="174"/>
                  <a:pt x="240" y="182"/>
                </a:cubicBezTo>
                <a:cubicBezTo>
                  <a:pt x="237" y="184"/>
                  <a:pt x="234" y="191"/>
                  <a:pt x="234" y="195"/>
                </a:cubicBezTo>
                <a:cubicBezTo>
                  <a:pt x="234" y="206"/>
                  <a:pt x="243" y="215"/>
                  <a:pt x="255" y="215"/>
                </a:cubicBezTo>
                <a:cubicBezTo>
                  <a:pt x="266" y="215"/>
                  <a:pt x="275" y="206"/>
                  <a:pt x="275" y="195"/>
                </a:cubicBezTo>
                <a:cubicBezTo>
                  <a:pt x="275" y="191"/>
                  <a:pt x="274" y="184"/>
                  <a:pt x="270" y="182"/>
                </a:cubicBezTo>
                <a:cubicBezTo>
                  <a:pt x="264" y="174"/>
                  <a:pt x="269" y="164"/>
                  <a:pt x="278" y="164"/>
                </a:cubicBezTo>
                <a:cubicBezTo>
                  <a:pt x="348" y="164"/>
                  <a:pt x="348" y="164"/>
                  <a:pt x="348" y="164"/>
                </a:cubicBezTo>
                <a:cubicBezTo>
                  <a:pt x="348" y="51"/>
                  <a:pt x="348" y="51"/>
                  <a:pt x="348" y="51"/>
                </a:cubicBezTo>
                <a:cubicBezTo>
                  <a:pt x="348" y="23"/>
                  <a:pt x="325" y="0"/>
                  <a:pt x="296" y="0"/>
                </a:cubicBezTo>
                <a:close/>
                <a:moveTo>
                  <a:pt x="53" y="163"/>
                </a:moveTo>
                <a:cubicBezTo>
                  <a:pt x="51" y="159"/>
                  <a:pt x="51" y="156"/>
                  <a:pt x="51" y="152"/>
                </a:cubicBezTo>
                <a:cubicBezTo>
                  <a:pt x="51" y="129"/>
                  <a:pt x="70" y="111"/>
                  <a:pt x="93" y="111"/>
                </a:cubicBezTo>
                <a:cubicBezTo>
                  <a:pt x="115" y="111"/>
                  <a:pt x="134" y="129"/>
                  <a:pt x="134" y="152"/>
                </a:cubicBezTo>
                <a:cubicBezTo>
                  <a:pt x="134" y="156"/>
                  <a:pt x="133" y="159"/>
                  <a:pt x="133" y="163"/>
                </a:cubicBezTo>
                <a:cubicBezTo>
                  <a:pt x="165" y="163"/>
                  <a:pt x="165" y="163"/>
                  <a:pt x="165" y="163"/>
                </a:cubicBezTo>
                <a:cubicBezTo>
                  <a:pt x="165" y="115"/>
                  <a:pt x="165" y="115"/>
                  <a:pt x="165" y="115"/>
                </a:cubicBezTo>
                <a:cubicBezTo>
                  <a:pt x="165" y="108"/>
                  <a:pt x="170" y="104"/>
                  <a:pt x="175" y="104"/>
                </a:cubicBezTo>
                <a:cubicBezTo>
                  <a:pt x="178" y="104"/>
                  <a:pt x="180" y="105"/>
                  <a:pt x="182" y="107"/>
                </a:cubicBezTo>
                <a:cubicBezTo>
                  <a:pt x="186" y="110"/>
                  <a:pt x="192" y="113"/>
                  <a:pt x="196" y="113"/>
                </a:cubicBezTo>
                <a:cubicBezTo>
                  <a:pt x="207" y="113"/>
                  <a:pt x="216" y="104"/>
                  <a:pt x="216" y="92"/>
                </a:cubicBezTo>
                <a:cubicBezTo>
                  <a:pt x="216" y="81"/>
                  <a:pt x="207" y="72"/>
                  <a:pt x="196" y="72"/>
                </a:cubicBezTo>
                <a:cubicBezTo>
                  <a:pt x="192" y="72"/>
                  <a:pt x="186" y="74"/>
                  <a:pt x="182" y="78"/>
                </a:cubicBezTo>
                <a:cubicBezTo>
                  <a:pt x="180" y="79"/>
                  <a:pt x="178" y="80"/>
                  <a:pt x="175" y="80"/>
                </a:cubicBezTo>
                <a:cubicBezTo>
                  <a:pt x="170" y="80"/>
                  <a:pt x="165" y="76"/>
                  <a:pt x="165" y="69"/>
                </a:cubicBezTo>
                <a:cubicBezTo>
                  <a:pt x="165" y="0"/>
                  <a:pt x="165" y="0"/>
                  <a:pt x="165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23" y="0"/>
                  <a:pt x="0" y="23"/>
                  <a:pt x="0" y="51"/>
                </a:cubicBezTo>
                <a:cubicBezTo>
                  <a:pt x="0" y="164"/>
                  <a:pt x="0" y="164"/>
                  <a:pt x="0" y="164"/>
                </a:cubicBezTo>
                <a:cubicBezTo>
                  <a:pt x="53" y="164"/>
                  <a:pt x="53" y="164"/>
                  <a:pt x="53" y="164"/>
                </a:cubicBezTo>
                <a:lnTo>
                  <a:pt x="53" y="163"/>
                </a:lnTo>
                <a:close/>
                <a:moveTo>
                  <a:pt x="154" y="297"/>
                </a:moveTo>
                <a:cubicBezTo>
                  <a:pt x="131" y="297"/>
                  <a:pt x="112" y="278"/>
                  <a:pt x="112" y="255"/>
                </a:cubicBezTo>
                <a:cubicBezTo>
                  <a:pt x="112" y="232"/>
                  <a:pt x="131" y="214"/>
                  <a:pt x="154" y="214"/>
                </a:cubicBezTo>
                <a:cubicBezTo>
                  <a:pt x="157" y="214"/>
                  <a:pt x="160" y="214"/>
                  <a:pt x="164" y="215"/>
                </a:cubicBezTo>
                <a:cubicBezTo>
                  <a:pt x="164" y="183"/>
                  <a:pt x="164" y="183"/>
                  <a:pt x="164" y="183"/>
                </a:cubicBezTo>
                <a:cubicBezTo>
                  <a:pt x="115" y="183"/>
                  <a:pt x="115" y="183"/>
                  <a:pt x="115" y="183"/>
                </a:cubicBezTo>
                <a:cubicBezTo>
                  <a:pt x="106" y="183"/>
                  <a:pt x="102" y="172"/>
                  <a:pt x="108" y="165"/>
                </a:cubicBezTo>
                <a:cubicBezTo>
                  <a:pt x="111" y="162"/>
                  <a:pt x="114" y="156"/>
                  <a:pt x="114" y="151"/>
                </a:cubicBezTo>
                <a:cubicBezTo>
                  <a:pt x="114" y="139"/>
                  <a:pt x="104" y="130"/>
                  <a:pt x="93" y="130"/>
                </a:cubicBezTo>
                <a:cubicBezTo>
                  <a:pt x="82" y="130"/>
                  <a:pt x="72" y="139"/>
                  <a:pt x="72" y="151"/>
                </a:cubicBezTo>
                <a:cubicBezTo>
                  <a:pt x="72" y="156"/>
                  <a:pt x="74" y="162"/>
                  <a:pt x="78" y="165"/>
                </a:cubicBezTo>
                <a:cubicBezTo>
                  <a:pt x="83" y="172"/>
                  <a:pt x="79" y="183"/>
                  <a:pt x="70" y="183"/>
                </a:cubicBezTo>
                <a:cubicBezTo>
                  <a:pt x="0" y="183"/>
                  <a:pt x="0" y="183"/>
                  <a:pt x="0" y="183"/>
                </a:cubicBezTo>
                <a:cubicBezTo>
                  <a:pt x="0" y="296"/>
                  <a:pt x="0" y="296"/>
                  <a:pt x="0" y="296"/>
                </a:cubicBezTo>
                <a:cubicBezTo>
                  <a:pt x="0" y="325"/>
                  <a:pt x="23" y="348"/>
                  <a:pt x="51" y="348"/>
                </a:cubicBezTo>
                <a:cubicBezTo>
                  <a:pt x="165" y="348"/>
                  <a:pt x="165" y="348"/>
                  <a:pt x="165" y="348"/>
                </a:cubicBezTo>
                <a:cubicBezTo>
                  <a:pt x="165" y="295"/>
                  <a:pt x="165" y="295"/>
                  <a:pt x="165" y="295"/>
                </a:cubicBezTo>
                <a:cubicBezTo>
                  <a:pt x="164" y="295"/>
                  <a:pt x="164" y="295"/>
                  <a:pt x="164" y="295"/>
                </a:cubicBezTo>
                <a:cubicBezTo>
                  <a:pt x="160" y="297"/>
                  <a:pt x="157" y="297"/>
                  <a:pt x="154" y="297"/>
                </a:cubicBezTo>
                <a:close/>
                <a:moveTo>
                  <a:pt x="295" y="184"/>
                </a:moveTo>
                <a:cubicBezTo>
                  <a:pt x="296" y="188"/>
                  <a:pt x="296" y="191"/>
                  <a:pt x="296" y="194"/>
                </a:cubicBezTo>
                <a:cubicBezTo>
                  <a:pt x="296" y="217"/>
                  <a:pt x="278" y="236"/>
                  <a:pt x="255" y="236"/>
                </a:cubicBezTo>
                <a:cubicBezTo>
                  <a:pt x="232" y="236"/>
                  <a:pt x="214" y="217"/>
                  <a:pt x="214" y="194"/>
                </a:cubicBezTo>
                <a:cubicBezTo>
                  <a:pt x="214" y="191"/>
                  <a:pt x="215" y="188"/>
                  <a:pt x="215" y="184"/>
                </a:cubicBezTo>
                <a:cubicBezTo>
                  <a:pt x="183" y="184"/>
                  <a:pt x="183" y="184"/>
                  <a:pt x="183" y="184"/>
                </a:cubicBezTo>
                <a:cubicBezTo>
                  <a:pt x="183" y="232"/>
                  <a:pt x="183" y="232"/>
                  <a:pt x="183" y="232"/>
                </a:cubicBezTo>
                <a:cubicBezTo>
                  <a:pt x="183" y="239"/>
                  <a:pt x="178" y="243"/>
                  <a:pt x="173" y="243"/>
                </a:cubicBezTo>
                <a:cubicBezTo>
                  <a:pt x="170" y="243"/>
                  <a:pt x="168" y="242"/>
                  <a:pt x="165" y="240"/>
                </a:cubicBezTo>
                <a:cubicBezTo>
                  <a:pt x="162" y="236"/>
                  <a:pt x="156" y="235"/>
                  <a:pt x="152" y="235"/>
                </a:cubicBezTo>
                <a:cubicBezTo>
                  <a:pt x="141" y="235"/>
                  <a:pt x="131" y="244"/>
                  <a:pt x="131" y="255"/>
                </a:cubicBezTo>
                <a:cubicBezTo>
                  <a:pt x="131" y="267"/>
                  <a:pt x="141" y="276"/>
                  <a:pt x="152" y="276"/>
                </a:cubicBezTo>
                <a:cubicBezTo>
                  <a:pt x="156" y="276"/>
                  <a:pt x="162" y="274"/>
                  <a:pt x="165" y="270"/>
                </a:cubicBezTo>
                <a:cubicBezTo>
                  <a:pt x="168" y="269"/>
                  <a:pt x="170" y="268"/>
                  <a:pt x="173" y="268"/>
                </a:cubicBezTo>
                <a:cubicBezTo>
                  <a:pt x="178" y="268"/>
                  <a:pt x="183" y="271"/>
                  <a:pt x="183" y="278"/>
                </a:cubicBezTo>
                <a:cubicBezTo>
                  <a:pt x="183" y="348"/>
                  <a:pt x="183" y="348"/>
                  <a:pt x="183" y="348"/>
                </a:cubicBezTo>
                <a:cubicBezTo>
                  <a:pt x="296" y="348"/>
                  <a:pt x="296" y="348"/>
                  <a:pt x="296" y="348"/>
                </a:cubicBezTo>
                <a:cubicBezTo>
                  <a:pt x="325" y="348"/>
                  <a:pt x="348" y="325"/>
                  <a:pt x="348" y="297"/>
                </a:cubicBezTo>
                <a:cubicBezTo>
                  <a:pt x="348" y="183"/>
                  <a:pt x="348" y="183"/>
                  <a:pt x="348" y="183"/>
                </a:cubicBezTo>
                <a:cubicBezTo>
                  <a:pt x="295" y="183"/>
                  <a:pt x="295" y="183"/>
                  <a:pt x="295" y="183"/>
                </a:cubicBezTo>
                <a:lnTo>
                  <a:pt x="295" y="18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4" name="Freeform 10">
            <a:extLst>
              <a:ext uri="{FF2B5EF4-FFF2-40B4-BE49-F238E27FC236}">
                <a16:creationId xmlns:a16="http://schemas.microsoft.com/office/drawing/2014/main" id="{43FE939D-98B2-2A62-0771-FBEB4A27921F}"/>
              </a:ext>
            </a:extLst>
          </p:cNvPr>
          <p:cNvSpPr>
            <a:spLocks noEditPoints="1"/>
          </p:cNvSpPr>
          <p:nvPr/>
        </p:nvSpPr>
        <p:spPr bwMode="auto">
          <a:xfrm>
            <a:off x="8457603" y="5222600"/>
            <a:ext cx="166977" cy="259411"/>
          </a:xfrm>
          <a:custGeom>
            <a:avLst/>
            <a:gdLst>
              <a:gd name="T0" fmla="*/ 82 w 224"/>
              <a:gd name="T1" fmla="*/ 162 h 348"/>
              <a:gd name="T2" fmla="*/ 82 w 224"/>
              <a:gd name="T3" fmla="*/ 134 h 348"/>
              <a:gd name="T4" fmla="*/ 92 w 224"/>
              <a:gd name="T5" fmla="*/ 124 h 348"/>
              <a:gd name="T6" fmla="*/ 120 w 224"/>
              <a:gd name="T7" fmla="*/ 124 h 348"/>
              <a:gd name="T8" fmla="*/ 92 w 224"/>
              <a:gd name="T9" fmla="*/ 103 h 348"/>
              <a:gd name="T10" fmla="*/ 61 w 224"/>
              <a:gd name="T11" fmla="*/ 134 h 348"/>
              <a:gd name="T12" fmla="*/ 82 w 224"/>
              <a:gd name="T13" fmla="*/ 162 h 348"/>
              <a:gd name="T14" fmla="*/ 102 w 224"/>
              <a:gd name="T15" fmla="*/ 162 h 348"/>
              <a:gd name="T16" fmla="*/ 120 w 224"/>
              <a:gd name="T17" fmla="*/ 143 h 348"/>
              <a:gd name="T18" fmla="*/ 102 w 224"/>
              <a:gd name="T19" fmla="*/ 143 h 348"/>
              <a:gd name="T20" fmla="*/ 102 w 224"/>
              <a:gd name="T21" fmla="*/ 162 h 348"/>
              <a:gd name="T22" fmla="*/ 214 w 224"/>
              <a:gd name="T23" fmla="*/ 0 h 348"/>
              <a:gd name="T24" fmla="*/ 10 w 224"/>
              <a:gd name="T25" fmla="*/ 0 h 348"/>
              <a:gd name="T26" fmla="*/ 0 w 224"/>
              <a:gd name="T27" fmla="*/ 10 h 348"/>
              <a:gd name="T28" fmla="*/ 0 w 224"/>
              <a:gd name="T29" fmla="*/ 40 h 348"/>
              <a:gd name="T30" fmla="*/ 224 w 224"/>
              <a:gd name="T31" fmla="*/ 40 h 348"/>
              <a:gd name="T32" fmla="*/ 224 w 224"/>
              <a:gd name="T33" fmla="*/ 10 h 348"/>
              <a:gd name="T34" fmla="*/ 214 w 224"/>
              <a:gd name="T35" fmla="*/ 0 h 348"/>
              <a:gd name="T36" fmla="*/ 102 w 224"/>
              <a:gd name="T37" fmla="*/ 205 h 348"/>
              <a:gd name="T38" fmla="*/ 163 w 224"/>
              <a:gd name="T39" fmla="*/ 205 h 348"/>
              <a:gd name="T40" fmla="*/ 163 w 224"/>
              <a:gd name="T41" fmla="*/ 143 h 348"/>
              <a:gd name="T42" fmla="*/ 142 w 224"/>
              <a:gd name="T43" fmla="*/ 143 h 348"/>
              <a:gd name="T44" fmla="*/ 102 w 224"/>
              <a:gd name="T45" fmla="*/ 183 h 348"/>
              <a:gd name="T46" fmla="*/ 102 w 224"/>
              <a:gd name="T47" fmla="*/ 205 h 348"/>
              <a:gd name="T48" fmla="*/ 0 w 224"/>
              <a:gd name="T49" fmla="*/ 245 h 348"/>
              <a:gd name="T50" fmla="*/ 224 w 224"/>
              <a:gd name="T51" fmla="*/ 245 h 348"/>
              <a:gd name="T52" fmla="*/ 224 w 224"/>
              <a:gd name="T53" fmla="*/ 61 h 348"/>
              <a:gd name="T54" fmla="*/ 0 w 224"/>
              <a:gd name="T55" fmla="*/ 61 h 348"/>
              <a:gd name="T56" fmla="*/ 0 w 224"/>
              <a:gd name="T57" fmla="*/ 245 h 348"/>
              <a:gd name="T58" fmla="*/ 92 w 224"/>
              <a:gd name="T59" fmla="*/ 82 h 348"/>
              <a:gd name="T60" fmla="*/ 143 w 224"/>
              <a:gd name="T61" fmla="*/ 123 h 348"/>
              <a:gd name="T62" fmla="*/ 175 w 224"/>
              <a:gd name="T63" fmla="*/ 123 h 348"/>
              <a:gd name="T64" fmla="*/ 185 w 224"/>
              <a:gd name="T65" fmla="*/ 133 h 348"/>
              <a:gd name="T66" fmla="*/ 185 w 224"/>
              <a:gd name="T67" fmla="*/ 214 h 348"/>
              <a:gd name="T68" fmla="*/ 175 w 224"/>
              <a:gd name="T69" fmla="*/ 224 h 348"/>
              <a:gd name="T70" fmla="*/ 93 w 224"/>
              <a:gd name="T71" fmla="*/ 224 h 348"/>
              <a:gd name="T72" fmla="*/ 83 w 224"/>
              <a:gd name="T73" fmla="*/ 214 h 348"/>
              <a:gd name="T74" fmla="*/ 83 w 224"/>
              <a:gd name="T75" fmla="*/ 182 h 348"/>
              <a:gd name="T76" fmla="*/ 42 w 224"/>
              <a:gd name="T77" fmla="*/ 132 h 348"/>
              <a:gd name="T78" fmla="*/ 92 w 224"/>
              <a:gd name="T79" fmla="*/ 82 h 348"/>
              <a:gd name="T80" fmla="*/ 0 w 224"/>
              <a:gd name="T81" fmla="*/ 338 h 348"/>
              <a:gd name="T82" fmla="*/ 10 w 224"/>
              <a:gd name="T83" fmla="*/ 348 h 348"/>
              <a:gd name="T84" fmla="*/ 213 w 224"/>
              <a:gd name="T85" fmla="*/ 348 h 348"/>
              <a:gd name="T86" fmla="*/ 224 w 224"/>
              <a:gd name="T87" fmla="*/ 338 h 348"/>
              <a:gd name="T88" fmla="*/ 224 w 224"/>
              <a:gd name="T89" fmla="*/ 266 h 348"/>
              <a:gd name="T90" fmla="*/ 0 w 224"/>
              <a:gd name="T91" fmla="*/ 266 h 348"/>
              <a:gd name="T92" fmla="*/ 0 w 224"/>
              <a:gd name="T93" fmla="*/ 338 h 348"/>
              <a:gd name="T94" fmla="*/ 92 w 224"/>
              <a:gd name="T95" fmla="*/ 285 h 348"/>
              <a:gd name="T96" fmla="*/ 133 w 224"/>
              <a:gd name="T97" fmla="*/ 285 h 348"/>
              <a:gd name="T98" fmla="*/ 143 w 224"/>
              <a:gd name="T99" fmla="*/ 296 h 348"/>
              <a:gd name="T100" fmla="*/ 133 w 224"/>
              <a:gd name="T101" fmla="*/ 307 h 348"/>
              <a:gd name="T102" fmla="*/ 92 w 224"/>
              <a:gd name="T103" fmla="*/ 307 h 348"/>
              <a:gd name="T104" fmla="*/ 82 w 224"/>
              <a:gd name="T105" fmla="*/ 296 h 348"/>
              <a:gd name="T106" fmla="*/ 92 w 224"/>
              <a:gd name="T107" fmla="*/ 28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24" h="348">
                <a:moveTo>
                  <a:pt x="82" y="162"/>
                </a:moveTo>
                <a:cubicBezTo>
                  <a:pt x="82" y="134"/>
                  <a:pt x="82" y="134"/>
                  <a:pt x="82" y="134"/>
                </a:cubicBezTo>
                <a:cubicBezTo>
                  <a:pt x="82" y="128"/>
                  <a:pt x="86" y="124"/>
                  <a:pt x="92" y="124"/>
                </a:cubicBezTo>
                <a:cubicBezTo>
                  <a:pt x="120" y="124"/>
                  <a:pt x="120" y="124"/>
                  <a:pt x="120" y="124"/>
                </a:cubicBezTo>
                <a:cubicBezTo>
                  <a:pt x="115" y="112"/>
                  <a:pt x="104" y="103"/>
                  <a:pt x="92" y="103"/>
                </a:cubicBezTo>
                <a:cubicBezTo>
                  <a:pt x="74" y="103"/>
                  <a:pt x="61" y="116"/>
                  <a:pt x="61" y="134"/>
                </a:cubicBezTo>
                <a:cubicBezTo>
                  <a:pt x="61" y="147"/>
                  <a:pt x="69" y="157"/>
                  <a:pt x="82" y="162"/>
                </a:cubicBezTo>
                <a:close/>
                <a:moveTo>
                  <a:pt x="102" y="162"/>
                </a:moveTo>
                <a:cubicBezTo>
                  <a:pt x="111" y="159"/>
                  <a:pt x="116" y="151"/>
                  <a:pt x="120" y="143"/>
                </a:cubicBezTo>
                <a:cubicBezTo>
                  <a:pt x="102" y="143"/>
                  <a:pt x="102" y="143"/>
                  <a:pt x="102" y="143"/>
                </a:cubicBezTo>
                <a:lnTo>
                  <a:pt x="102" y="162"/>
                </a:lnTo>
                <a:close/>
                <a:moveTo>
                  <a:pt x="214" y="0"/>
                </a:move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40"/>
                  <a:pt x="0" y="40"/>
                  <a:pt x="0" y="40"/>
                </a:cubicBezTo>
                <a:cubicBezTo>
                  <a:pt x="224" y="40"/>
                  <a:pt x="224" y="40"/>
                  <a:pt x="224" y="40"/>
                </a:cubicBezTo>
                <a:cubicBezTo>
                  <a:pt x="224" y="10"/>
                  <a:pt x="224" y="10"/>
                  <a:pt x="224" y="10"/>
                </a:cubicBezTo>
                <a:cubicBezTo>
                  <a:pt x="224" y="4"/>
                  <a:pt x="220" y="0"/>
                  <a:pt x="214" y="0"/>
                </a:cubicBezTo>
                <a:close/>
                <a:moveTo>
                  <a:pt x="102" y="205"/>
                </a:moveTo>
                <a:cubicBezTo>
                  <a:pt x="163" y="205"/>
                  <a:pt x="163" y="205"/>
                  <a:pt x="163" y="205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142" y="143"/>
                  <a:pt x="142" y="143"/>
                  <a:pt x="142" y="143"/>
                </a:cubicBezTo>
                <a:cubicBezTo>
                  <a:pt x="137" y="162"/>
                  <a:pt x="123" y="178"/>
                  <a:pt x="102" y="183"/>
                </a:cubicBezTo>
                <a:lnTo>
                  <a:pt x="102" y="205"/>
                </a:lnTo>
                <a:close/>
                <a:moveTo>
                  <a:pt x="0" y="245"/>
                </a:moveTo>
                <a:cubicBezTo>
                  <a:pt x="224" y="245"/>
                  <a:pt x="224" y="245"/>
                  <a:pt x="224" y="245"/>
                </a:cubicBezTo>
                <a:cubicBezTo>
                  <a:pt x="224" y="61"/>
                  <a:pt x="224" y="61"/>
                  <a:pt x="224" y="61"/>
                </a:cubicBezTo>
                <a:cubicBezTo>
                  <a:pt x="0" y="61"/>
                  <a:pt x="0" y="61"/>
                  <a:pt x="0" y="61"/>
                </a:cubicBezTo>
                <a:lnTo>
                  <a:pt x="0" y="245"/>
                </a:lnTo>
                <a:close/>
                <a:moveTo>
                  <a:pt x="92" y="82"/>
                </a:moveTo>
                <a:cubicBezTo>
                  <a:pt x="117" y="82"/>
                  <a:pt x="138" y="99"/>
                  <a:pt x="143" y="123"/>
                </a:cubicBezTo>
                <a:cubicBezTo>
                  <a:pt x="175" y="123"/>
                  <a:pt x="175" y="123"/>
                  <a:pt x="175" y="123"/>
                </a:cubicBezTo>
                <a:cubicBezTo>
                  <a:pt x="180" y="123"/>
                  <a:pt x="185" y="127"/>
                  <a:pt x="185" y="133"/>
                </a:cubicBezTo>
                <a:cubicBezTo>
                  <a:pt x="185" y="214"/>
                  <a:pt x="185" y="214"/>
                  <a:pt x="185" y="214"/>
                </a:cubicBezTo>
                <a:cubicBezTo>
                  <a:pt x="185" y="220"/>
                  <a:pt x="180" y="224"/>
                  <a:pt x="175" y="224"/>
                </a:cubicBezTo>
                <a:cubicBezTo>
                  <a:pt x="93" y="224"/>
                  <a:pt x="93" y="224"/>
                  <a:pt x="93" y="224"/>
                </a:cubicBezTo>
                <a:cubicBezTo>
                  <a:pt x="88" y="224"/>
                  <a:pt x="83" y="220"/>
                  <a:pt x="83" y="214"/>
                </a:cubicBezTo>
                <a:cubicBezTo>
                  <a:pt x="83" y="182"/>
                  <a:pt x="83" y="182"/>
                  <a:pt x="83" y="182"/>
                </a:cubicBezTo>
                <a:cubicBezTo>
                  <a:pt x="60" y="178"/>
                  <a:pt x="42" y="157"/>
                  <a:pt x="42" y="132"/>
                </a:cubicBezTo>
                <a:cubicBezTo>
                  <a:pt x="41" y="105"/>
                  <a:pt x="64" y="82"/>
                  <a:pt x="92" y="82"/>
                </a:cubicBezTo>
                <a:close/>
                <a:moveTo>
                  <a:pt x="0" y="338"/>
                </a:moveTo>
                <a:cubicBezTo>
                  <a:pt x="0" y="343"/>
                  <a:pt x="4" y="348"/>
                  <a:pt x="10" y="348"/>
                </a:cubicBezTo>
                <a:cubicBezTo>
                  <a:pt x="213" y="348"/>
                  <a:pt x="213" y="348"/>
                  <a:pt x="213" y="348"/>
                </a:cubicBezTo>
                <a:cubicBezTo>
                  <a:pt x="220" y="348"/>
                  <a:pt x="224" y="343"/>
                  <a:pt x="224" y="338"/>
                </a:cubicBezTo>
                <a:cubicBezTo>
                  <a:pt x="224" y="266"/>
                  <a:pt x="224" y="266"/>
                  <a:pt x="224" y="266"/>
                </a:cubicBezTo>
                <a:cubicBezTo>
                  <a:pt x="0" y="266"/>
                  <a:pt x="0" y="266"/>
                  <a:pt x="0" y="266"/>
                </a:cubicBezTo>
                <a:lnTo>
                  <a:pt x="0" y="338"/>
                </a:lnTo>
                <a:close/>
                <a:moveTo>
                  <a:pt x="92" y="285"/>
                </a:moveTo>
                <a:cubicBezTo>
                  <a:pt x="133" y="285"/>
                  <a:pt x="133" y="285"/>
                  <a:pt x="133" y="285"/>
                </a:cubicBezTo>
                <a:cubicBezTo>
                  <a:pt x="139" y="285"/>
                  <a:pt x="143" y="290"/>
                  <a:pt x="143" y="296"/>
                </a:cubicBezTo>
                <a:cubicBezTo>
                  <a:pt x="143" y="302"/>
                  <a:pt x="139" y="307"/>
                  <a:pt x="133" y="307"/>
                </a:cubicBezTo>
                <a:cubicBezTo>
                  <a:pt x="92" y="307"/>
                  <a:pt x="92" y="307"/>
                  <a:pt x="92" y="307"/>
                </a:cubicBezTo>
                <a:cubicBezTo>
                  <a:pt x="87" y="307"/>
                  <a:pt x="82" y="302"/>
                  <a:pt x="82" y="296"/>
                </a:cubicBezTo>
                <a:cubicBezTo>
                  <a:pt x="82" y="291"/>
                  <a:pt x="87" y="285"/>
                  <a:pt x="92" y="2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5" name="Freeform 11">
            <a:extLst>
              <a:ext uri="{FF2B5EF4-FFF2-40B4-BE49-F238E27FC236}">
                <a16:creationId xmlns:a16="http://schemas.microsoft.com/office/drawing/2014/main" id="{35156885-7312-413D-CE51-79DA238E9839}"/>
              </a:ext>
            </a:extLst>
          </p:cNvPr>
          <p:cNvSpPr>
            <a:spLocks noEditPoints="1"/>
          </p:cNvSpPr>
          <p:nvPr/>
        </p:nvSpPr>
        <p:spPr bwMode="auto">
          <a:xfrm>
            <a:off x="8426295" y="4676196"/>
            <a:ext cx="229594" cy="259411"/>
          </a:xfrm>
          <a:custGeom>
            <a:avLst/>
            <a:gdLst>
              <a:gd name="T0" fmla="*/ 298 w 308"/>
              <a:gd name="T1" fmla="*/ 103 h 348"/>
              <a:gd name="T2" fmla="*/ 287 w 308"/>
              <a:gd name="T3" fmla="*/ 103 h 348"/>
              <a:gd name="T4" fmla="*/ 287 w 308"/>
              <a:gd name="T5" fmla="*/ 72 h 348"/>
              <a:gd name="T6" fmla="*/ 277 w 308"/>
              <a:gd name="T7" fmla="*/ 62 h 348"/>
              <a:gd name="T8" fmla="*/ 266 w 308"/>
              <a:gd name="T9" fmla="*/ 72 h 348"/>
              <a:gd name="T10" fmla="*/ 266 w 308"/>
              <a:gd name="T11" fmla="*/ 103 h 348"/>
              <a:gd name="T12" fmla="*/ 256 w 308"/>
              <a:gd name="T13" fmla="*/ 103 h 348"/>
              <a:gd name="T14" fmla="*/ 246 w 308"/>
              <a:gd name="T15" fmla="*/ 113 h 348"/>
              <a:gd name="T16" fmla="*/ 246 w 308"/>
              <a:gd name="T17" fmla="*/ 155 h 348"/>
              <a:gd name="T18" fmla="*/ 266 w 308"/>
              <a:gd name="T19" fmla="*/ 183 h 348"/>
              <a:gd name="T20" fmla="*/ 266 w 308"/>
              <a:gd name="T21" fmla="*/ 247 h 348"/>
              <a:gd name="T22" fmla="*/ 246 w 308"/>
              <a:gd name="T23" fmla="*/ 269 h 348"/>
              <a:gd name="T24" fmla="*/ 225 w 308"/>
              <a:gd name="T25" fmla="*/ 247 h 348"/>
              <a:gd name="T26" fmla="*/ 225 w 308"/>
              <a:gd name="T27" fmla="*/ 72 h 348"/>
              <a:gd name="T28" fmla="*/ 154 w 308"/>
              <a:gd name="T29" fmla="*/ 0 h 348"/>
              <a:gd name="T30" fmla="*/ 83 w 308"/>
              <a:gd name="T31" fmla="*/ 64 h 348"/>
              <a:gd name="T32" fmla="*/ 62 w 308"/>
              <a:gd name="T33" fmla="*/ 87 h 348"/>
              <a:gd name="T34" fmla="*/ 92 w 308"/>
              <a:gd name="T35" fmla="*/ 82 h 348"/>
              <a:gd name="T36" fmla="*/ 122 w 308"/>
              <a:gd name="T37" fmla="*/ 87 h 348"/>
              <a:gd name="T38" fmla="*/ 102 w 308"/>
              <a:gd name="T39" fmla="*/ 64 h 348"/>
              <a:gd name="T40" fmla="*/ 153 w 308"/>
              <a:gd name="T41" fmla="*/ 20 h 348"/>
              <a:gd name="T42" fmla="*/ 205 w 308"/>
              <a:gd name="T43" fmla="*/ 72 h 348"/>
              <a:gd name="T44" fmla="*/ 205 w 308"/>
              <a:gd name="T45" fmla="*/ 247 h 348"/>
              <a:gd name="T46" fmla="*/ 246 w 308"/>
              <a:gd name="T47" fmla="*/ 289 h 348"/>
              <a:gd name="T48" fmla="*/ 288 w 308"/>
              <a:gd name="T49" fmla="*/ 247 h 348"/>
              <a:gd name="T50" fmla="*/ 288 w 308"/>
              <a:gd name="T51" fmla="*/ 183 h 348"/>
              <a:gd name="T52" fmla="*/ 308 w 308"/>
              <a:gd name="T53" fmla="*/ 155 h 348"/>
              <a:gd name="T54" fmla="*/ 308 w 308"/>
              <a:gd name="T55" fmla="*/ 113 h 348"/>
              <a:gd name="T56" fmla="*/ 298 w 308"/>
              <a:gd name="T57" fmla="*/ 103 h 348"/>
              <a:gd name="T58" fmla="*/ 92 w 308"/>
              <a:gd name="T59" fmla="*/ 183 h 348"/>
              <a:gd name="T60" fmla="*/ 103 w 308"/>
              <a:gd name="T61" fmla="*/ 173 h 348"/>
              <a:gd name="T62" fmla="*/ 92 w 308"/>
              <a:gd name="T63" fmla="*/ 164 h 348"/>
              <a:gd name="T64" fmla="*/ 82 w 308"/>
              <a:gd name="T65" fmla="*/ 173 h 348"/>
              <a:gd name="T66" fmla="*/ 92 w 308"/>
              <a:gd name="T67" fmla="*/ 183 h 348"/>
              <a:gd name="T68" fmla="*/ 102 w 308"/>
              <a:gd name="T69" fmla="*/ 104 h 348"/>
              <a:gd name="T70" fmla="*/ 102 w 308"/>
              <a:gd name="T71" fmla="*/ 145 h 348"/>
              <a:gd name="T72" fmla="*/ 123 w 308"/>
              <a:gd name="T73" fmla="*/ 174 h 348"/>
              <a:gd name="T74" fmla="*/ 102 w 308"/>
              <a:gd name="T75" fmla="*/ 202 h 348"/>
              <a:gd name="T76" fmla="*/ 102 w 308"/>
              <a:gd name="T77" fmla="*/ 216 h 348"/>
              <a:gd name="T78" fmla="*/ 92 w 308"/>
              <a:gd name="T79" fmla="*/ 226 h 348"/>
              <a:gd name="T80" fmla="*/ 82 w 308"/>
              <a:gd name="T81" fmla="*/ 216 h 348"/>
              <a:gd name="T82" fmla="*/ 82 w 308"/>
              <a:gd name="T83" fmla="*/ 202 h 348"/>
              <a:gd name="T84" fmla="*/ 60 w 308"/>
              <a:gd name="T85" fmla="*/ 174 h 348"/>
              <a:gd name="T86" fmla="*/ 82 w 308"/>
              <a:gd name="T87" fmla="*/ 145 h 348"/>
              <a:gd name="T88" fmla="*/ 82 w 308"/>
              <a:gd name="T89" fmla="*/ 104 h 348"/>
              <a:gd name="T90" fmla="*/ 0 w 308"/>
              <a:gd name="T91" fmla="*/ 195 h 348"/>
              <a:gd name="T92" fmla="*/ 0 w 308"/>
              <a:gd name="T93" fmla="*/ 257 h 348"/>
              <a:gd name="T94" fmla="*/ 92 w 308"/>
              <a:gd name="T95" fmla="*/ 348 h 348"/>
              <a:gd name="T96" fmla="*/ 183 w 308"/>
              <a:gd name="T97" fmla="*/ 257 h 348"/>
              <a:gd name="T98" fmla="*/ 183 w 308"/>
              <a:gd name="T99" fmla="*/ 195 h 348"/>
              <a:gd name="T100" fmla="*/ 102 w 308"/>
              <a:gd name="T101" fmla="*/ 10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08" h="348">
                <a:moveTo>
                  <a:pt x="298" y="103"/>
                </a:moveTo>
                <a:cubicBezTo>
                  <a:pt x="287" y="103"/>
                  <a:pt x="287" y="103"/>
                  <a:pt x="287" y="103"/>
                </a:cubicBezTo>
                <a:cubicBezTo>
                  <a:pt x="287" y="72"/>
                  <a:pt x="287" y="72"/>
                  <a:pt x="287" y="72"/>
                </a:cubicBezTo>
                <a:cubicBezTo>
                  <a:pt x="287" y="66"/>
                  <a:pt x="283" y="62"/>
                  <a:pt x="277" y="62"/>
                </a:cubicBezTo>
                <a:cubicBezTo>
                  <a:pt x="271" y="62"/>
                  <a:pt x="266" y="66"/>
                  <a:pt x="266" y="72"/>
                </a:cubicBezTo>
                <a:cubicBezTo>
                  <a:pt x="266" y="103"/>
                  <a:pt x="266" y="103"/>
                  <a:pt x="266" y="103"/>
                </a:cubicBezTo>
                <a:cubicBezTo>
                  <a:pt x="256" y="103"/>
                  <a:pt x="256" y="103"/>
                  <a:pt x="256" y="103"/>
                </a:cubicBezTo>
                <a:cubicBezTo>
                  <a:pt x="251" y="103"/>
                  <a:pt x="246" y="108"/>
                  <a:pt x="246" y="113"/>
                </a:cubicBezTo>
                <a:cubicBezTo>
                  <a:pt x="246" y="155"/>
                  <a:pt x="246" y="155"/>
                  <a:pt x="246" y="155"/>
                </a:cubicBezTo>
                <a:cubicBezTo>
                  <a:pt x="246" y="168"/>
                  <a:pt x="254" y="178"/>
                  <a:pt x="266" y="183"/>
                </a:cubicBezTo>
                <a:cubicBezTo>
                  <a:pt x="266" y="247"/>
                  <a:pt x="266" y="247"/>
                  <a:pt x="266" y="247"/>
                </a:cubicBezTo>
                <a:cubicBezTo>
                  <a:pt x="266" y="259"/>
                  <a:pt x="257" y="269"/>
                  <a:pt x="246" y="269"/>
                </a:cubicBezTo>
                <a:cubicBezTo>
                  <a:pt x="234" y="269"/>
                  <a:pt x="225" y="259"/>
                  <a:pt x="225" y="247"/>
                </a:cubicBezTo>
                <a:cubicBezTo>
                  <a:pt x="225" y="72"/>
                  <a:pt x="225" y="72"/>
                  <a:pt x="225" y="72"/>
                </a:cubicBezTo>
                <a:cubicBezTo>
                  <a:pt x="225" y="32"/>
                  <a:pt x="193" y="0"/>
                  <a:pt x="154" y="0"/>
                </a:cubicBezTo>
                <a:cubicBezTo>
                  <a:pt x="118" y="0"/>
                  <a:pt x="87" y="28"/>
                  <a:pt x="83" y="64"/>
                </a:cubicBezTo>
                <a:cubicBezTo>
                  <a:pt x="73" y="67"/>
                  <a:pt x="64" y="76"/>
                  <a:pt x="62" y="87"/>
                </a:cubicBezTo>
                <a:cubicBezTo>
                  <a:pt x="72" y="85"/>
                  <a:pt x="82" y="82"/>
                  <a:pt x="92" y="82"/>
                </a:cubicBezTo>
                <a:cubicBezTo>
                  <a:pt x="102" y="82"/>
                  <a:pt x="113" y="83"/>
                  <a:pt x="122" y="87"/>
                </a:cubicBezTo>
                <a:cubicBezTo>
                  <a:pt x="119" y="76"/>
                  <a:pt x="113" y="68"/>
                  <a:pt x="102" y="64"/>
                </a:cubicBezTo>
                <a:cubicBezTo>
                  <a:pt x="106" y="40"/>
                  <a:pt x="128" y="20"/>
                  <a:pt x="153" y="20"/>
                </a:cubicBezTo>
                <a:cubicBezTo>
                  <a:pt x="182" y="20"/>
                  <a:pt x="205" y="43"/>
                  <a:pt x="205" y="72"/>
                </a:cubicBezTo>
                <a:cubicBezTo>
                  <a:pt x="205" y="247"/>
                  <a:pt x="205" y="247"/>
                  <a:pt x="205" y="247"/>
                </a:cubicBezTo>
                <a:cubicBezTo>
                  <a:pt x="205" y="270"/>
                  <a:pt x="223" y="289"/>
                  <a:pt x="246" y="289"/>
                </a:cubicBezTo>
                <a:cubicBezTo>
                  <a:pt x="269" y="289"/>
                  <a:pt x="288" y="270"/>
                  <a:pt x="288" y="247"/>
                </a:cubicBezTo>
                <a:cubicBezTo>
                  <a:pt x="288" y="183"/>
                  <a:pt x="288" y="183"/>
                  <a:pt x="288" y="183"/>
                </a:cubicBezTo>
                <a:cubicBezTo>
                  <a:pt x="299" y="178"/>
                  <a:pt x="308" y="168"/>
                  <a:pt x="308" y="155"/>
                </a:cubicBezTo>
                <a:cubicBezTo>
                  <a:pt x="308" y="113"/>
                  <a:pt x="308" y="113"/>
                  <a:pt x="308" y="113"/>
                </a:cubicBezTo>
                <a:cubicBezTo>
                  <a:pt x="308" y="108"/>
                  <a:pt x="303" y="103"/>
                  <a:pt x="298" y="103"/>
                </a:cubicBezTo>
                <a:close/>
                <a:moveTo>
                  <a:pt x="92" y="183"/>
                </a:moveTo>
                <a:cubicBezTo>
                  <a:pt x="98" y="183"/>
                  <a:pt x="103" y="179"/>
                  <a:pt x="103" y="173"/>
                </a:cubicBezTo>
                <a:cubicBezTo>
                  <a:pt x="103" y="168"/>
                  <a:pt x="98" y="164"/>
                  <a:pt x="92" y="164"/>
                </a:cubicBezTo>
                <a:cubicBezTo>
                  <a:pt x="86" y="164"/>
                  <a:pt x="82" y="168"/>
                  <a:pt x="82" y="173"/>
                </a:cubicBezTo>
                <a:cubicBezTo>
                  <a:pt x="82" y="179"/>
                  <a:pt x="86" y="183"/>
                  <a:pt x="92" y="183"/>
                </a:cubicBezTo>
                <a:close/>
                <a:moveTo>
                  <a:pt x="102" y="104"/>
                </a:moveTo>
                <a:cubicBezTo>
                  <a:pt x="102" y="145"/>
                  <a:pt x="102" y="145"/>
                  <a:pt x="102" y="145"/>
                </a:cubicBezTo>
                <a:cubicBezTo>
                  <a:pt x="114" y="150"/>
                  <a:pt x="123" y="161"/>
                  <a:pt x="123" y="174"/>
                </a:cubicBezTo>
                <a:cubicBezTo>
                  <a:pt x="123" y="187"/>
                  <a:pt x="115" y="198"/>
                  <a:pt x="102" y="202"/>
                </a:cubicBezTo>
                <a:cubicBezTo>
                  <a:pt x="102" y="216"/>
                  <a:pt x="102" y="216"/>
                  <a:pt x="102" y="216"/>
                </a:cubicBezTo>
                <a:cubicBezTo>
                  <a:pt x="102" y="222"/>
                  <a:pt x="97" y="226"/>
                  <a:pt x="92" y="226"/>
                </a:cubicBezTo>
                <a:cubicBezTo>
                  <a:pt x="86" y="226"/>
                  <a:pt x="82" y="222"/>
                  <a:pt x="82" y="216"/>
                </a:cubicBezTo>
                <a:cubicBezTo>
                  <a:pt x="82" y="202"/>
                  <a:pt x="82" y="202"/>
                  <a:pt x="82" y="202"/>
                </a:cubicBezTo>
                <a:cubicBezTo>
                  <a:pt x="70" y="198"/>
                  <a:pt x="60" y="187"/>
                  <a:pt x="60" y="174"/>
                </a:cubicBezTo>
                <a:cubicBezTo>
                  <a:pt x="60" y="161"/>
                  <a:pt x="69" y="150"/>
                  <a:pt x="82" y="145"/>
                </a:cubicBezTo>
                <a:cubicBezTo>
                  <a:pt x="82" y="104"/>
                  <a:pt x="82" y="104"/>
                  <a:pt x="82" y="104"/>
                </a:cubicBezTo>
                <a:cubicBezTo>
                  <a:pt x="36" y="110"/>
                  <a:pt x="0" y="147"/>
                  <a:pt x="0" y="195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307"/>
                  <a:pt x="41" y="348"/>
                  <a:pt x="92" y="348"/>
                </a:cubicBezTo>
                <a:cubicBezTo>
                  <a:pt x="142" y="348"/>
                  <a:pt x="183" y="307"/>
                  <a:pt x="183" y="257"/>
                </a:cubicBezTo>
                <a:cubicBezTo>
                  <a:pt x="183" y="195"/>
                  <a:pt x="183" y="195"/>
                  <a:pt x="183" y="195"/>
                </a:cubicBezTo>
                <a:cubicBezTo>
                  <a:pt x="184" y="147"/>
                  <a:pt x="148" y="109"/>
                  <a:pt x="102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6" name="Freeform 13">
            <a:extLst>
              <a:ext uri="{FF2B5EF4-FFF2-40B4-BE49-F238E27FC236}">
                <a16:creationId xmlns:a16="http://schemas.microsoft.com/office/drawing/2014/main" id="{3D8BB3FE-C4EB-C003-B30B-5E22DBEB0F34}"/>
              </a:ext>
            </a:extLst>
          </p:cNvPr>
          <p:cNvSpPr>
            <a:spLocks noEditPoints="1"/>
          </p:cNvSpPr>
          <p:nvPr/>
        </p:nvSpPr>
        <p:spPr bwMode="auto">
          <a:xfrm>
            <a:off x="8411386" y="5769003"/>
            <a:ext cx="259411" cy="258666"/>
          </a:xfrm>
          <a:custGeom>
            <a:avLst/>
            <a:gdLst>
              <a:gd name="T0" fmla="*/ 287 w 348"/>
              <a:gd name="T1" fmla="*/ 0 h 347"/>
              <a:gd name="T2" fmla="*/ 81 w 348"/>
              <a:gd name="T3" fmla="*/ 0 h 347"/>
              <a:gd name="T4" fmla="*/ 81 w 348"/>
              <a:gd name="T5" fmla="*/ 63 h 347"/>
              <a:gd name="T6" fmla="*/ 287 w 348"/>
              <a:gd name="T7" fmla="*/ 63 h 347"/>
              <a:gd name="T8" fmla="*/ 287 w 348"/>
              <a:gd name="T9" fmla="*/ 0 h 347"/>
              <a:gd name="T10" fmla="*/ 6 w 348"/>
              <a:gd name="T11" fmla="*/ 41 h 347"/>
              <a:gd name="T12" fmla="*/ 47 w 348"/>
              <a:gd name="T13" fmla="*/ 62 h 347"/>
              <a:gd name="T14" fmla="*/ 51 w 348"/>
              <a:gd name="T15" fmla="*/ 63 h 347"/>
              <a:gd name="T16" fmla="*/ 61 w 348"/>
              <a:gd name="T17" fmla="*/ 63 h 347"/>
              <a:gd name="T18" fmla="*/ 61 w 348"/>
              <a:gd name="T19" fmla="*/ 0 h 347"/>
              <a:gd name="T20" fmla="*/ 51 w 348"/>
              <a:gd name="T21" fmla="*/ 0 h 347"/>
              <a:gd name="T22" fmla="*/ 47 w 348"/>
              <a:gd name="T23" fmla="*/ 2 h 347"/>
              <a:gd name="T24" fmla="*/ 6 w 348"/>
              <a:gd name="T25" fmla="*/ 22 h 347"/>
              <a:gd name="T26" fmla="*/ 0 w 348"/>
              <a:gd name="T27" fmla="*/ 32 h 347"/>
              <a:gd name="T28" fmla="*/ 6 w 348"/>
              <a:gd name="T29" fmla="*/ 41 h 347"/>
              <a:gd name="T30" fmla="*/ 348 w 348"/>
              <a:gd name="T31" fmla="*/ 32 h 347"/>
              <a:gd name="T32" fmla="*/ 318 w 348"/>
              <a:gd name="T33" fmla="*/ 0 h 347"/>
              <a:gd name="T34" fmla="*/ 308 w 348"/>
              <a:gd name="T35" fmla="*/ 0 h 347"/>
              <a:gd name="T36" fmla="*/ 308 w 348"/>
              <a:gd name="T37" fmla="*/ 63 h 347"/>
              <a:gd name="T38" fmla="*/ 318 w 348"/>
              <a:gd name="T39" fmla="*/ 63 h 347"/>
              <a:gd name="T40" fmla="*/ 348 w 348"/>
              <a:gd name="T41" fmla="*/ 32 h 347"/>
              <a:gd name="T42" fmla="*/ 102 w 348"/>
              <a:gd name="T43" fmla="*/ 286 h 347"/>
              <a:gd name="T44" fmla="*/ 287 w 348"/>
              <a:gd name="T45" fmla="*/ 286 h 347"/>
              <a:gd name="T46" fmla="*/ 287 w 348"/>
              <a:gd name="T47" fmla="*/ 144 h 347"/>
              <a:gd name="T48" fmla="*/ 102 w 348"/>
              <a:gd name="T49" fmla="*/ 144 h 347"/>
              <a:gd name="T50" fmla="*/ 102 w 348"/>
              <a:gd name="T51" fmla="*/ 286 h 347"/>
              <a:gd name="T52" fmla="*/ 317 w 348"/>
              <a:gd name="T53" fmla="*/ 82 h 347"/>
              <a:gd name="T54" fmla="*/ 31 w 348"/>
              <a:gd name="T55" fmla="*/ 82 h 347"/>
              <a:gd name="T56" fmla="*/ 0 w 348"/>
              <a:gd name="T57" fmla="*/ 113 h 347"/>
              <a:gd name="T58" fmla="*/ 0 w 348"/>
              <a:gd name="T59" fmla="*/ 317 h 347"/>
              <a:gd name="T60" fmla="*/ 31 w 348"/>
              <a:gd name="T61" fmla="*/ 347 h 347"/>
              <a:gd name="T62" fmla="*/ 317 w 348"/>
              <a:gd name="T63" fmla="*/ 347 h 347"/>
              <a:gd name="T64" fmla="*/ 348 w 348"/>
              <a:gd name="T65" fmla="*/ 317 h 347"/>
              <a:gd name="T66" fmla="*/ 348 w 348"/>
              <a:gd name="T67" fmla="*/ 113 h 347"/>
              <a:gd name="T68" fmla="*/ 317 w 348"/>
              <a:gd name="T69" fmla="*/ 82 h 347"/>
              <a:gd name="T70" fmla="*/ 62 w 348"/>
              <a:gd name="T71" fmla="*/ 296 h 347"/>
              <a:gd name="T72" fmla="*/ 52 w 348"/>
              <a:gd name="T73" fmla="*/ 306 h 347"/>
              <a:gd name="T74" fmla="*/ 42 w 348"/>
              <a:gd name="T75" fmla="*/ 296 h 347"/>
              <a:gd name="T76" fmla="*/ 42 w 348"/>
              <a:gd name="T77" fmla="*/ 255 h 347"/>
              <a:gd name="T78" fmla="*/ 52 w 348"/>
              <a:gd name="T79" fmla="*/ 245 h 347"/>
              <a:gd name="T80" fmla="*/ 62 w 348"/>
              <a:gd name="T81" fmla="*/ 255 h 347"/>
              <a:gd name="T82" fmla="*/ 62 w 348"/>
              <a:gd name="T83" fmla="*/ 296 h 347"/>
              <a:gd name="T84" fmla="*/ 52 w 348"/>
              <a:gd name="T85" fmla="*/ 225 h 347"/>
              <a:gd name="T86" fmla="*/ 41 w 348"/>
              <a:gd name="T87" fmla="*/ 214 h 347"/>
              <a:gd name="T88" fmla="*/ 52 w 348"/>
              <a:gd name="T89" fmla="*/ 204 h 347"/>
              <a:gd name="T90" fmla="*/ 62 w 348"/>
              <a:gd name="T91" fmla="*/ 214 h 347"/>
              <a:gd name="T92" fmla="*/ 52 w 348"/>
              <a:gd name="T93" fmla="*/ 225 h 347"/>
              <a:gd name="T94" fmla="*/ 62 w 348"/>
              <a:gd name="T95" fmla="*/ 173 h 347"/>
              <a:gd name="T96" fmla="*/ 52 w 348"/>
              <a:gd name="T97" fmla="*/ 184 h 347"/>
              <a:gd name="T98" fmla="*/ 42 w 348"/>
              <a:gd name="T99" fmla="*/ 173 h 347"/>
              <a:gd name="T100" fmla="*/ 42 w 348"/>
              <a:gd name="T101" fmla="*/ 132 h 347"/>
              <a:gd name="T102" fmla="*/ 52 w 348"/>
              <a:gd name="T103" fmla="*/ 122 h 347"/>
              <a:gd name="T104" fmla="*/ 62 w 348"/>
              <a:gd name="T105" fmla="*/ 132 h 347"/>
              <a:gd name="T106" fmla="*/ 62 w 348"/>
              <a:gd name="T107" fmla="*/ 173 h 347"/>
              <a:gd name="T108" fmla="*/ 307 w 348"/>
              <a:gd name="T109" fmla="*/ 296 h 347"/>
              <a:gd name="T110" fmla="*/ 297 w 348"/>
              <a:gd name="T111" fmla="*/ 306 h 347"/>
              <a:gd name="T112" fmla="*/ 92 w 348"/>
              <a:gd name="T113" fmla="*/ 306 h 347"/>
              <a:gd name="T114" fmla="*/ 81 w 348"/>
              <a:gd name="T115" fmla="*/ 296 h 347"/>
              <a:gd name="T116" fmla="*/ 81 w 348"/>
              <a:gd name="T117" fmla="*/ 132 h 347"/>
              <a:gd name="T118" fmla="*/ 92 w 348"/>
              <a:gd name="T119" fmla="*/ 122 h 347"/>
              <a:gd name="T120" fmla="*/ 297 w 348"/>
              <a:gd name="T121" fmla="*/ 122 h 347"/>
              <a:gd name="T122" fmla="*/ 307 w 348"/>
              <a:gd name="T123" fmla="*/ 132 h 347"/>
              <a:gd name="T124" fmla="*/ 307 w 348"/>
              <a:gd name="T125" fmla="*/ 296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48" h="347">
                <a:moveTo>
                  <a:pt x="287" y="0"/>
                </a:moveTo>
                <a:cubicBezTo>
                  <a:pt x="81" y="0"/>
                  <a:pt x="81" y="0"/>
                  <a:pt x="81" y="0"/>
                </a:cubicBezTo>
                <a:cubicBezTo>
                  <a:pt x="81" y="63"/>
                  <a:pt x="81" y="63"/>
                  <a:pt x="81" y="63"/>
                </a:cubicBezTo>
                <a:cubicBezTo>
                  <a:pt x="287" y="63"/>
                  <a:pt x="287" y="63"/>
                  <a:pt x="287" y="63"/>
                </a:cubicBezTo>
                <a:lnTo>
                  <a:pt x="287" y="0"/>
                </a:lnTo>
                <a:close/>
                <a:moveTo>
                  <a:pt x="6" y="41"/>
                </a:moveTo>
                <a:cubicBezTo>
                  <a:pt x="47" y="62"/>
                  <a:pt x="47" y="62"/>
                  <a:pt x="47" y="62"/>
                </a:cubicBezTo>
                <a:cubicBezTo>
                  <a:pt x="48" y="63"/>
                  <a:pt x="51" y="63"/>
                  <a:pt x="51" y="63"/>
                </a:cubicBezTo>
                <a:cubicBezTo>
                  <a:pt x="61" y="63"/>
                  <a:pt x="61" y="63"/>
                  <a:pt x="61" y="63"/>
                </a:cubicBezTo>
                <a:cubicBezTo>
                  <a:pt x="61" y="0"/>
                  <a:pt x="61" y="0"/>
                  <a:pt x="6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0" y="0"/>
                  <a:pt x="48" y="0"/>
                  <a:pt x="47" y="2"/>
                </a:cubicBezTo>
                <a:cubicBezTo>
                  <a:pt x="6" y="22"/>
                  <a:pt x="6" y="22"/>
                  <a:pt x="6" y="22"/>
                </a:cubicBezTo>
                <a:cubicBezTo>
                  <a:pt x="3" y="25"/>
                  <a:pt x="0" y="28"/>
                  <a:pt x="0" y="32"/>
                </a:cubicBezTo>
                <a:cubicBezTo>
                  <a:pt x="0" y="35"/>
                  <a:pt x="3" y="39"/>
                  <a:pt x="6" y="41"/>
                </a:cubicBezTo>
                <a:close/>
                <a:moveTo>
                  <a:pt x="348" y="32"/>
                </a:moveTo>
                <a:cubicBezTo>
                  <a:pt x="348" y="14"/>
                  <a:pt x="335" y="0"/>
                  <a:pt x="318" y="0"/>
                </a:cubicBezTo>
                <a:cubicBezTo>
                  <a:pt x="308" y="0"/>
                  <a:pt x="308" y="0"/>
                  <a:pt x="308" y="0"/>
                </a:cubicBezTo>
                <a:cubicBezTo>
                  <a:pt x="308" y="63"/>
                  <a:pt x="308" y="63"/>
                  <a:pt x="308" y="63"/>
                </a:cubicBezTo>
                <a:cubicBezTo>
                  <a:pt x="318" y="63"/>
                  <a:pt x="318" y="63"/>
                  <a:pt x="318" y="63"/>
                </a:cubicBezTo>
                <a:cubicBezTo>
                  <a:pt x="335" y="63"/>
                  <a:pt x="348" y="49"/>
                  <a:pt x="348" y="32"/>
                </a:cubicBezTo>
                <a:close/>
                <a:moveTo>
                  <a:pt x="102" y="286"/>
                </a:moveTo>
                <a:cubicBezTo>
                  <a:pt x="287" y="286"/>
                  <a:pt x="287" y="286"/>
                  <a:pt x="287" y="286"/>
                </a:cubicBezTo>
                <a:cubicBezTo>
                  <a:pt x="287" y="144"/>
                  <a:pt x="287" y="144"/>
                  <a:pt x="287" y="144"/>
                </a:cubicBezTo>
                <a:cubicBezTo>
                  <a:pt x="102" y="144"/>
                  <a:pt x="102" y="144"/>
                  <a:pt x="102" y="144"/>
                </a:cubicBezTo>
                <a:lnTo>
                  <a:pt x="102" y="286"/>
                </a:lnTo>
                <a:close/>
                <a:moveTo>
                  <a:pt x="317" y="82"/>
                </a:moveTo>
                <a:cubicBezTo>
                  <a:pt x="31" y="82"/>
                  <a:pt x="31" y="82"/>
                  <a:pt x="31" y="82"/>
                </a:cubicBezTo>
                <a:cubicBezTo>
                  <a:pt x="14" y="82"/>
                  <a:pt x="0" y="96"/>
                  <a:pt x="0" y="113"/>
                </a:cubicBezTo>
                <a:cubicBezTo>
                  <a:pt x="0" y="317"/>
                  <a:pt x="0" y="317"/>
                  <a:pt x="0" y="317"/>
                </a:cubicBezTo>
                <a:cubicBezTo>
                  <a:pt x="0" y="333"/>
                  <a:pt x="14" y="347"/>
                  <a:pt x="31" y="347"/>
                </a:cubicBezTo>
                <a:cubicBezTo>
                  <a:pt x="317" y="347"/>
                  <a:pt x="317" y="347"/>
                  <a:pt x="317" y="347"/>
                </a:cubicBezTo>
                <a:cubicBezTo>
                  <a:pt x="334" y="347"/>
                  <a:pt x="348" y="333"/>
                  <a:pt x="348" y="317"/>
                </a:cubicBezTo>
                <a:cubicBezTo>
                  <a:pt x="348" y="113"/>
                  <a:pt x="348" y="113"/>
                  <a:pt x="348" y="113"/>
                </a:cubicBezTo>
                <a:cubicBezTo>
                  <a:pt x="348" y="96"/>
                  <a:pt x="334" y="82"/>
                  <a:pt x="317" y="82"/>
                </a:cubicBezTo>
                <a:close/>
                <a:moveTo>
                  <a:pt x="62" y="296"/>
                </a:moveTo>
                <a:cubicBezTo>
                  <a:pt x="62" y="301"/>
                  <a:pt x="57" y="306"/>
                  <a:pt x="52" y="306"/>
                </a:cubicBezTo>
                <a:cubicBezTo>
                  <a:pt x="46" y="306"/>
                  <a:pt x="42" y="301"/>
                  <a:pt x="42" y="296"/>
                </a:cubicBezTo>
                <a:cubicBezTo>
                  <a:pt x="42" y="255"/>
                  <a:pt x="42" y="255"/>
                  <a:pt x="42" y="255"/>
                </a:cubicBezTo>
                <a:cubicBezTo>
                  <a:pt x="42" y="249"/>
                  <a:pt x="46" y="245"/>
                  <a:pt x="52" y="245"/>
                </a:cubicBezTo>
                <a:cubicBezTo>
                  <a:pt x="57" y="245"/>
                  <a:pt x="62" y="249"/>
                  <a:pt x="62" y="255"/>
                </a:cubicBezTo>
                <a:lnTo>
                  <a:pt x="62" y="296"/>
                </a:lnTo>
                <a:close/>
                <a:moveTo>
                  <a:pt x="52" y="225"/>
                </a:moveTo>
                <a:cubicBezTo>
                  <a:pt x="45" y="225"/>
                  <a:pt x="41" y="221"/>
                  <a:pt x="41" y="214"/>
                </a:cubicBezTo>
                <a:cubicBezTo>
                  <a:pt x="41" y="209"/>
                  <a:pt x="45" y="204"/>
                  <a:pt x="52" y="204"/>
                </a:cubicBezTo>
                <a:cubicBezTo>
                  <a:pt x="57" y="204"/>
                  <a:pt x="62" y="209"/>
                  <a:pt x="62" y="214"/>
                </a:cubicBezTo>
                <a:cubicBezTo>
                  <a:pt x="62" y="221"/>
                  <a:pt x="57" y="225"/>
                  <a:pt x="52" y="225"/>
                </a:cubicBezTo>
                <a:close/>
                <a:moveTo>
                  <a:pt x="62" y="173"/>
                </a:moveTo>
                <a:cubicBezTo>
                  <a:pt x="62" y="180"/>
                  <a:pt x="57" y="184"/>
                  <a:pt x="52" y="184"/>
                </a:cubicBezTo>
                <a:cubicBezTo>
                  <a:pt x="46" y="184"/>
                  <a:pt x="42" y="180"/>
                  <a:pt x="42" y="173"/>
                </a:cubicBezTo>
                <a:cubicBezTo>
                  <a:pt x="42" y="132"/>
                  <a:pt x="42" y="132"/>
                  <a:pt x="42" y="132"/>
                </a:cubicBezTo>
                <a:cubicBezTo>
                  <a:pt x="42" y="127"/>
                  <a:pt x="46" y="122"/>
                  <a:pt x="52" y="122"/>
                </a:cubicBezTo>
                <a:cubicBezTo>
                  <a:pt x="57" y="122"/>
                  <a:pt x="62" y="127"/>
                  <a:pt x="62" y="132"/>
                </a:cubicBezTo>
                <a:lnTo>
                  <a:pt x="62" y="173"/>
                </a:lnTo>
                <a:close/>
                <a:moveTo>
                  <a:pt x="307" y="296"/>
                </a:moveTo>
                <a:cubicBezTo>
                  <a:pt x="307" y="301"/>
                  <a:pt x="302" y="306"/>
                  <a:pt x="297" y="306"/>
                </a:cubicBezTo>
                <a:cubicBezTo>
                  <a:pt x="92" y="306"/>
                  <a:pt x="92" y="306"/>
                  <a:pt x="92" y="306"/>
                </a:cubicBezTo>
                <a:cubicBezTo>
                  <a:pt x="85" y="306"/>
                  <a:pt x="81" y="301"/>
                  <a:pt x="81" y="296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1" y="127"/>
                  <a:pt x="85" y="122"/>
                  <a:pt x="92" y="122"/>
                </a:cubicBezTo>
                <a:cubicBezTo>
                  <a:pt x="297" y="122"/>
                  <a:pt x="297" y="122"/>
                  <a:pt x="297" y="122"/>
                </a:cubicBezTo>
                <a:cubicBezTo>
                  <a:pt x="302" y="122"/>
                  <a:pt x="307" y="127"/>
                  <a:pt x="307" y="132"/>
                </a:cubicBezTo>
                <a:lnTo>
                  <a:pt x="307" y="29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7" name="Freeform 19">
            <a:extLst>
              <a:ext uri="{FF2B5EF4-FFF2-40B4-BE49-F238E27FC236}">
                <a16:creationId xmlns:a16="http://schemas.microsoft.com/office/drawing/2014/main" id="{A504F1FD-79C7-C81A-58BC-67873045E0EC}"/>
              </a:ext>
            </a:extLst>
          </p:cNvPr>
          <p:cNvSpPr>
            <a:spLocks noEditPoints="1"/>
          </p:cNvSpPr>
          <p:nvPr/>
        </p:nvSpPr>
        <p:spPr bwMode="auto">
          <a:xfrm>
            <a:off x="8957790" y="4130165"/>
            <a:ext cx="259411" cy="259411"/>
          </a:xfrm>
          <a:custGeom>
            <a:avLst/>
            <a:gdLst>
              <a:gd name="T0" fmla="*/ 348 w 348"/>
              <a:gd name="T1" fmla="*/ 51 h 348"/>
              <a:gd name="T2" fmla="*/ 338 w 348"/>
              <a:gd name="T3" fmla="*/ 0 h 348"/>
              <a:gd name="T4" fmla="*/ 286 w 348"/>
              <a:gd name="T5" fmla="*/ 10 h 348"/>
              <a:gd name="T6" fmla="*/ 61 w 348"/>
              <a:gd name="T7" fmla="*/ 21 h 348"/>
              <a:gd name="T8" fmla="*/ 51 w 348"/>
              <a:gd name="T9" fmla="*/ 0 h 348"/>
              <a:gd name="T10" fmla="*/ 0 w 348"/>
              <a:gd name="T11" fmla="*/ 10 h 348"/>
              <a:gd name="T12" fmla="*/ 10 w 348"/>
              <a:gd name="T13" fmla="*/ 62 h 348"/>
              <a:gd name="T14" fmla="*/ 20 w 348"/>
              <a:gd name="T15" fmla="*/ 287 h 348"/>
              <a:gd name="T16" fmla="*/ 0 w 348"/>
              <a:gd name="T17" fmla="*/ 297 h 348"/>
              <a:gd name="T18" fmla="*/ 10 w 348"/>
              <a:gd name="T19" fmla="*/ 348 h 348"/>
              <a:gd name="T20" fmla="*/ 61 w 348"/>
              <a:gd name="T21" fmla="*/ 338 h 348"/>
              <a:gd name="T22" fmla="*/ 286 w 348"/>
              <a:gd name="T23" fmla="*/ 328 h 348"/>
              <a:gd name="T24" fmla="*/ 296 w 348"/>
              <a:gd name="T25" fmla="*/ 348 h 348"/>
              <a:gd name="T26" fmla="*/ 348 w 348"/>
              <a:gd name="T27" fmla="*/ 338 h 348"/>
              <a:gd name="T28" fmla="*/ 338 w 348"/>
              <a:gd name="T29" fmla="*/ 287 h 348"/>
              <a:gd name="T30" fmla="*/ 328 w 348"/>
              <a:gd name="T31" fmla="*/ 62 h 348"/>
              <a:gd name="T32" fmla="*/ 307 w 348"/>
              <a:gd name="T33" fmla="*/ 153 h 348"/>
              <a:gd name="T34" fmla="*/ 174 w 348"/>
              <a:gd name="T35" fmla="*/ 104 h 348"/>
              <a:gd name="T36" fmla="*/ 174 w 348"/>
              <a:gd name="T37" fmla="*/ 245 h 348"/>
              <a:gd name="T38" fmla="*/ 307 w 348"/>
              <a:gd name="T39" fmla="*/ 196 h 348"/>
              <a:gd name="T40" fmla="*/ 296 w 348"/>
              <a:gd name="T41" fmla="*/ 287 h 348"/>
              <a:gd name="T42" fmla="*/ 286 w 348"/>
              <a:gd name="T43" fmla="*/ 307 h 348"/>
              <a:gd name="T44" fmla="*/ 61 w 348"/>
              <a:gd name="T45" fmla="*/ 297 h 348"/>
              <a:gd name="T46" fmla="*/ 41 w 348"/>
              <a:gd name="T47" fmla="*/ 287 h 348"/>
              <a:gd name="T48" fmla="*/ 174 w 348"/>
              <a:gd name="T49" fmla="*/ 245 h 348"/>
              <a:gd name="T50" fmla="*/ 104 w 348"/>
              <a:gd name="T51" fmla="*/ 174 h 348"/>
              <a:gd name="T52" fmla="*/ 174 w 348"/>
              <a:gd name="T53" fmla="*/ 104 h 348"/>
              <a:gd name="T54" fmla="*/ 41 w 348"/>
              <a:gd name="T55" fmla="*/ 62 h 348"/>
              <a:gd name="T56" fmla="*/ 61 w 348"/>
              <a:gd name="T57" fmla="*/ 51 h 348"/>
              <a:gd name="T58" fmla="*/ 286 w 348"/>
              <a:gd name="T59" fmla="*/ 41 h 348"/>
              <a:gd name="T60" fmla="*/ 296 w 348"/>
              <a:gd name="T61" fmla="*/ 62 h 348"/>
              <a:gd name="T62" fmla="*/ 307 w 348"/>
              <a:gd name="T63" fmla="*/ 153 h 348"/>
              <a:gd name="T64" fmla="*/ 225 w 348"/>
              <a:gd name="T65" fmla="*/ 174 h 348"/>
              <a:gd name="T66" fmla="*/ 123 w 348"/>
              <a:gd name="T67" fmla="*/ 174 h 348"/>
              <a:gd name="T68" fmla="*/ 174 w 348"/>
              <a:gd name="T69" fmla="*/ 144 h 348"/>
              <a:gd name="T70" fmla="*/ 174 w 348"/>
              <a:gd name="T71" fmla="*/ 205 h 348"/>
              <a:gd name="T72" fmla="*/ 174 w 348"/>
              <a:gd name="T73" fmla="*/ 144 h 348"/>
              <a:gd name="T74" fmla="*/ 183 w 348"/>
              <a:gd name="T75" fmla="*/ 174 h 348"/>
              <a:gd name="T76" fmla="*/ 162 w 348"/>
              <a:gd name="T77" fmla="*/ 17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48" h="348">
                <a:moveTo>
                  <a:pt x="338" y="62"/>
                </a:moveTo>
                <a:cubicBezTo>
                  <a:pt x="343" y="62"/>
                  <a:pt x="348" y="58"/>
                  <a:pt x="348" y="51"/>
                </a:cubicBezTo>
                <a:cubicBezTo>
                  <a:pt x="348" y="10"/>
                  <a:pt x="348" y="10"/>
                  <a:pt x="348" y="10"/>
                </a:cubicBezTo>
                <a:cubicBezTo>
                  <a:pt x="348" y="5"/>
                  <a:pt x="343" y="0"/>
                  <a:pt x="338" y="0"/>
                </a:cubicBezTo>
                <a:cubicBezTo>
                  <a:pt x="296" y="0"/>
                  <a:pt x="296" y="0"/>
                  <a:pt x="296" y="0"/>
                </a:cubicBezTo>
                <a:cubicBezTo>
                  <a:pt x="291" y="0"/>
                  <a:pt x="286" y="5"/>
                  <a:pt x="286" y="10"/>
                </a:cubicBezTo>
                <a:cubicBezTo>
                  <a:pt x="286" y="21"/>
                  <a:pt x="286" y="21"/>
                  <a:pt x="286" y="21"/>
                </a:cubicBezTo>
                <a:cubicBezTo>
                  <a:pt x="61" y="21"/>
                  <a:pt x="61" y="21"/>
                  <a:pt x="61" y="21"/>
                </a:cubicBezTo>
                <a:cubicBezTo>
                  <a:pt x="61" y="10"/>
                  <a:pt x="61" y="10"/>
                  <a:pt x="61" y="10"/>
                </a:cubicBezTo>
                <a:cubicBezTo>
                  <a:pt x="61" y="5"/>
                  <a:pt x="57" y="0"/>
                  <a:pt x="51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5"/>
                  <a:pt x="0" y="1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58"/>
                  <a:pt x="4" y="62"/>
                  <a:pt x="10" y="62"/>
                </a:cubicBezTo>
                <a:cubicBezTo>
                  <a:pt x="20" y="62"/>
                  <a:pt x="20" y="62"/>
                  <a:pt x="20" y="62"/>
                </a:cubicBezTo>
                <a:cubicBezTo>
                  <a:pt x="20" y="287"/>
                  <a:pt x="20" y="287"/>
                  <a:pt x="20" y="287"/>
                </a:cubicBezTo>
                <a:cubicBezTo>
                  <a:pt x="10" y="287"/>
                  <a:pt x="10" y="287"/>
                  <a:pt x="10" y="287"/>
                </a:cubicBezTo>
                <a:cubicBezTo>
                  <a:pt x="4" y="287"/>
                  <a:pt x="0" y="292"/>
                  <a:pt x="0" y="297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5"/>
                  <a:pt x="4" y="348"/>
                  <a:pt x="10" y="348"/>
                </a:cubicBezTo>
                <a:cubicBezTo>
                  <a:pt x="51" y="348"/>
                  <a:pt x="51" y="348"/>
                  <a:pt x="51" y="348"/>
                </a:cubicBezTo>
                <a:cubicBezTo>
                  <a:pt x="57" y="348"/>
                  <a:pt x="61" y="345"/>
                  <a:pt x="61" y="338"/>
                </a:cubicBezTo>
                <a:cubicBezTo>
                  <a:pt x="61" y="328"/>
                  <a:pt x="61" y="328"/>
                  <a:pt x="61" y="328"/>
                </a:cubicBezTo>
                <a:cubicBezTo>
                  <a:pt x="286" y="328"/>
                  <a:pt x="286" y="328"/>
                  <a:pt x="286" y="328"/>
                </a:cubicBezTo>
                <a:cubicBezTo>
                  <a:pt x="286" y="338"/>
                  <a:pt x="286" y="338"/>
                  <a:pt x="286" y="338"/>
                </a:cubicBezTo>
                <a:cubicBezTo>
                  <a:pt x="286" y="345"/>
                  <a:pt x="291" y="348"/>
                  <a:pt x="296" y="348"/>
                </a:cubicBezTo>
                <a:cubicBezTo>
                  <a:pt x="338" y="348"/>
                  <a:pt x="338" y="348"/>
                  <a:pt x="338" y="348"/>
                </a:cubicBezTo>
                <a:cubicBezTo>
                  <a:pt x="343" y="348"/>
                  <a:pt x="348" y="345"/>
                  <a:pt x="348" y="338"/>
                </a:cubicBezTo>
                <a:cubicBezTo>
                  <a:pt x="348" y="297"/>
                  <a:pt x="348" y="297"/>
                  <a:pt x="348" y="297"/>
                </a:cubicBezTo>
                <a:cubicBezTo>
                  <a:pt x="348" y="292"/>
                  <a:pt x="343" y="287"/>
                  <a:pt x="338" y="287"/>
                </a:cubicBezTo>
                <a:cubicBezTo>
                  <a:pt x="328" y="287"/>
                  <a:pt x="328" y="287"/>
                  <a:pt x="328" y="287"/>
                </a:cubicBezTo>
                <a:cubicBezTo>
                  <a:pt x="328" y="62"/>
                  <a:pt x="328" y="62"/>
                  <a:pt x="328" y="62"/>
                </a:cubicBezTo>
                <a:lnTo>
                  <a:pt x="338" y="62"/>
                </a:lnTo>
                <a:close/>
                <a:moveTo>
                  <a:pt x="307" y="153"/>
                </a:moveTo>
                <a:cubicBezTo>
                  <a:pt x="282" y="133"/>
                  <a:pt x="232" y="104"/>
                  <a:pt x="174" y="104"/>
                </a:cubicBezTo>
                <a:cubicBezTo>
                  <a:pt x="174" y="104"/>
                  <a:pt x="174" y="104"/>
                  <a:pt x="174" y="104"/>
                </a:cubicBezTo>
                <a:cubicBezTo>
                  <a:pt x="212" y="104"/>
                  <a:pt x="244" y="136"/>
                  <a:pt x="244" y="174"/>
                </a:cubicBezTo>
                <a:cubicBezTo>
                  <a:pt x="244" y="213"/>
                  <a:pt x="212" y="245"/>
                  <a:pt x="174" y="245"/>
                </a:cubicBezTo>
                <a:cubicBezTo>
                  <a:pt x="174" y="245"/>
                  <a:pt x="174" y="245"/>
                  <a:pt x="174" y="245"/>
                </a:cubicBezTo>
                <a:cubicBezTo>
                  <a:pt x="232" y="245"/>
                  <a:pt x="282" y="214"/>
                  <a:pt x="307" y="196"/>
                </a:cubicBezTo>
                <a:cubicBezTo>
                  <a:pt x="307" y="287"/>
                  <a:pt x="307" y="287"/>
                  <a:pt x="307" y="287"/>
                </a:cubicBezTo>
                <a:cubicBezTo>
                  <a:pt x="296" y="287"/>
                  <a:pt x="296" y="287"/>
                  <a:pt x="296" y="287"/>
                </a:cubicBezTo>
                <a:cubicBezTo>
                  <a:pt x="291" y="287"/>
                  <a:pt x="286" y="292"/>
                  <a:pt x="286" y="297"/>
                </a:cubicBezTo>
                <a:cubicBezTo>
                  <a:pt x="286" y="307"/>
                  <a:pt x="286" y="307"/>
                  <a:pt x="286" y="307"/>
                </a:cubicBezTo>
                <a:cubicBezTo>
                  <a:pt x="61" y="307"/>
                  <a:pt x="61" y="307"/>
                  <a:pt x="61" y="307"/>
                </a:cubicBezTo>
                <a:cubicBezTo>
                  <a:pt x="61" y="297"/>
                  <a:pt x="61" y="297"/>
                  <a:pt x="61" y="297"/>
                </a:cubicBezTo>
                <a:cubicBezTo>
                  <a:pt x="61" y="292"/>
                  <a:pt x="57" y="287"/>
                  <a:pt x="51" y="287"/>
                </a:cubicBezTo>
                <a:cubicBezTo>
                  <a:pt x="41" y="287"/>
                  <a:pt x="41" y="287"/>
                  <a:pt x="41" y="287"/>
                </a:cubicBezTo>
                <a:cubicBezTo>
                  <a:pt x="41" y="196"/>
                  <a:pt x="41" y="196"/>
                  <a:pt x="41" y="196"/>
                </a:cubicBezTo>
                <a:cubicBezTo>
                  <a:pt x="66" y="215"/>
                  <a:pt x="116" y="245"/>
                  <a:pt x="174" y="245"/>
                </a:cubicBezTo>
                <a:cubicBezTo>
                  <a:pt x="174" y="245"/>
                  <a:pt x="174" y="245"/>
                  <a:pt x="174" y="245"/>
                </a:cubicBezTo>
                <a:cubicBezTo>
                  <a:pt x="135" y="245"/>
                  <a:pt x="104" y="213"/>
                  <a:pt x="104" y="174"/>
                </a:cubicBezTo>
                <a:cubicBezTo>
                  <a:pt x="104" y="136"/>
                  <a:pt x="135" y="104"/>
                  <a:pt x="174" y="104"/>
                </a:cubicBezTo>
                <a:cubicBezTo>
                  <a:pt x="174" y="104"/>
                  <a:pt x="174" y="104"/>
                  <a:pt x="174" y="104"/>
                </a:cubicBezTo>
                <a:cubicBezTo>
                  <a:pt x="116" y="104"/>
                  <a:pt x="66" y="135"/>
                  <a:pt x="41" y="153"/>
                </a:cubicBezTo>
                <a:cubicBezTo>
                  <a:pt x="41" y="62"/>
                  <a:pt x="41" y="62"/>
                  <a:pt x="41" y="62"/>
                </a:cubicBezTo>
                <a:cubicBezTo>
                  <a:pt x="51" y="62"/>
                  <a:pt x="51" y="62"/>
                  <a:pt x="51" y="62"/>
                </a:cubicBezTo>
                <a:cubicBezTo>
                  <a:pt x="57" y="62"/>
                  <a:pt x="61" y="58"/>
                  <a:pt x="61" y="51"/>
                </a:cubicBezTo>
                <a:cubicBezTo>
                  <a:pt x="61" y="41"/>
                  <a:pt x="61" y="41"/>
                  <a:pt x="61" y="41"/>
                </a:cubicBezTo>
                <a:cubicBezTo>
                  <a:pt x="286" y="41"/>
                  <a:pt x="286" y="41"/>
                  <a:pt x="286" y="41"/>
                </a:cubicBezTo>
                <a:cubicBezTo>
                  <a:pt x="286" y="51"/>
                  <a:pt x="286" y="51"/>
                  <a:pt x="286" y="51"/>
                </a:cubicBezTo>
                <a:cubicBezTo>
                  <a:pt x="286" y="58"/>
                  <a:pt x="291" y="62"/>
                  <a:pt x="296" y="62"/>
                </a:cubicBezTo>
                <a:cubicBezTo>
                  <a:pt x="307" y="62"/>
                  <a:pt x="307" y="62"/>
                  <a:pt x="307" y="62"/>
                </a:cubicBezTo>
                <a:lnTo>
                  <a:pt x="307" y="153"/>
                </a:lnTo>
                <a:close/>
                <a:moveTo>
                  <a:pt x="174" y="225"/>
                </a:moveTo>
                <a:cubicBezTo>
                  <a:pt x="202" y="225"/>
                  <a:pt x="225" y="203"/>
                  <a:pt x="225" y="174"/>
                </a:cubicBezTo>
                <a:cubicBezTo>
                  <a:pt x="225" y="146"/>
                  <a:pt x="202" y="123"/>
                  <a:pt x="174" y="123"/>
                </a:cubicBezTo>
                <a:cubicBezTo>
                  <a:pt x="145" y="123"/>
                  <a:pt x="123" y="146"/>
                  <a:pt x="123" y="174"/>
                </a:cubicBezTo>
                <a:cubicBezTo>
                  <a:pt x="123" y="203"/>
                  <a:pt x="145" y="225"/>
                  <a:pt x="174" y="225"/>
                </a:cubicBezTo>
                <a:close/>
                <a:moveTo>
                  <a:pt x="174" y="144"/>
                </a:moveTo>
                <a:cubicBezTo>
                  <a:pt x="191" y="144"/>
                  <a:pt x="205" y="158"/>
                  <a:pt x="205" y="174"/>
                </a:cubicBezTo>
                <a:cubicBezTo>
                  <a:pt x="205" y="191"/>
                  <a:pt x="191" y="205"/>
                  <a:pt x="174" y="205"/>
                </a:cubicBezTo>
                <a:cubicBezTo>
                  <a:pt x="156" y="205"/>
                  <a:pt x="143" y="191"/>
                  <a:pt x="143" y="174"/>
                </a:cubicBezTo>
                <a:cubicBezTo>
                  <a:pt x="143" y="158"/>
                  <a:pt x="156" y="144"/>
                  <a:pt x="174" y="144"/>
                </a:cubicBezTo>
                <a:close/>
                <a:moveTo>
                  <a:pt x="173" y="186"/>
                </a:moveTo>
                <a:cubicBezTo>
                  <a:pt x="178" y="186"/>
                  <a:pt x="183" y="180"/>
                  <a:pt x="183" y="174"/>
                </a:cubicBezTo>
                <a:cubicBezTo>
                  <a:pt x="183" y="168"/>
                  <a:pt x="178" y="163"/>
                  <a:pt x="173" y="163"/>
                </a:cubicBezTo>
                <a:cubicBezTo>
                  <a:pt x="167" y="163"/>
                  <a:pt x="162" y="168"/>
                  <a:pt x="162" y="174"/>
                </a:cubicBezTo>
                <a:cubicBezTo>
                  <a:pt x="162" y="180"/>
                  <a:pt x="167" y="186"/>
                  <a:pt x="173" y="1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8" name="Freeform 20">
            <a:extLst>
              <a:ext uri="{FF2B5EF4-FFF2-40B4-BE49-F238E27FC236}">
                <a16:creationId xmlns:a16="http://schemas.microsoft.com/office/drawing/2014/main" id="{139E539A-3BD6-B8E3-CD56-D26CEC78A887}"/>
              </a:ext>
            </a:extLst>
          </p:cNvPr>
          <p:cNvSpPr>
            <a:spLocks noEditPoints="1"/>
          </p:cNvSpPr>
          <p:nvPr/>
        </p:nvSpPr>
        <p:spPr bwMode="auto">
          <a:xfrm>
            <a:off x="8955554" y="5222600"/>
            <a:ext cx="260902" cy="259411"/>
          </a:xfrm>
          <a:custGeom>
            <a:avLst/>
            <a:gdLst>
              <a:gd name="T0" fmla="*/ 90 w 350"/>
              <a:gd name="T1" fmla="*/ 216 h 348"/>
              <a:gd name="T2" fmla="*/ 11 w 350"/>
              <a:gd name="T3" fmla="*/ 296 h 348"/>
              <a:gd name="T4" fmla="*/ 11 w 350"/>
              <a:gd name="T5" fmla="*/ 339 h 348"/>
              <a:gd name="T6" fmla="*/ 33 w 350"/>
              <a:gd name="T7" fmla="*/ 348 h 348"/>
              <a:gd name="T8" fmla="*/ 55 w 350"/>
              <a:gd name="T9" fmla="*/ 339 h 348"/>
              <a:gd name="T10" fmla="*/ 134 w 350"/>
              <a:gd name="T11" fmla="*/ 260 h 348"/>
              <a:gd name="T12" fmla="*/ 90 w 350"/>
              <a:gd name="T13" fmla="*/ 216 h 348"/>
              <a:gd name="T14" fmla="*/ 209 w 350"/>
              <a:gd name="T15" fmla="*/ 141 h 348"/>
              <a:gd name="T16" fmla="*/ 227 w 350"/>
              <a:gd name="T17" fmla="*/ 122 h 348"/>
              <a:gd name="T18" fmla="*/ 209 w 350"/>
              <a:gd name="T19" fmla="*/ 122 h 348"/>
              <a:gd name="T20" fmla="*/ 209 w 350"/>
              <a:gd name="T21" fmla="*/ 141 h 348"/>
              <a:gd name="T22" fmla="*/ 197 w 350"/>
              <a:gd name="T23" fmla="*/ 82 h 348"/>
              <a:gd name="T24" fmla="*/ 166 w 350"/>
              <a:gd name="T25" fmla="*/ 113 h 348"/>
              <a:gd name="T26" fmla="*/ 186 w 350"/>
              <a:gd name="T27" fmla="*/ 141 h 348"/>
              <a:gd name="T28" fmla="*/ 186 w 350"/>
              <a:gd name="T29" fmla="*/ 113 h 348"/>
              <a:gd name="T30" fmla="*/ 197 w 350"/>
              <a:gd name="T31" fmla="*/ 102 h 348"/>
              <a:gd name="T32" fmla="*/ 227 w 350"/>
              <a:gd name="T33" fmla="*/ 102 h 348"/>
              <a:gd name="T34" fmla="*/ 197 w 350"/>
              <a:gd name="T35" fmla="*/ 82 h 348"/>
              <a:gd name="T36" fmla="*/ 207 w 350"/>
              <a:gd name="T37" fmla="*/ 161 h 348"/>
              <a:gd name="T38" fmla="*/ 207 w 350"/>
              <a:gd name="T39" fmla="*/ 183 h 348"/>
              <a:gd name="T40" fmla="*/ 270 w 350"/>
              <a:gd name="T41" fmla="*/ 183 h 348"/>
              <a:gd name="T42" fmla="*/ 270 w 350"/>
              <a:gd name="T43" fmla="*/ 122 h 348"/>
              <a:gd name="T44" fmla="*/ 247 w 350"/>
              <a:gd name="T45" fmla="*/ 122 h 348"/>
              <a:gd name="T46" fmla="*/ 207 w 350"/>
              <a:gd name="T47" fmla="*/ 161 h 348"/>
              <a:gd name="T48" fmla="*/ 218 w 350"/>
              <a:gd name="T49" fmla="*/ 0 h 348"/>
              <a:gd name="T50" fmla="*/ 85 w 350"/>
              <a:gd name="T51" fmla="*/ 132 h 348"/>
              <a:gd name="T52" fmla="*/ 218 w 350"/>
              <a:gd name="T53" fmla="*/ 265 h 348"/>
              <a:gd name="T54" fmla="*/ 350 w 350"/>
              <a:gd name="T55" fmla="*/ 132 h 348"/>
              <a:gd name="T56" fmla="*/ 218 w 350"/>
              <a:gd name="T57" fmla="*/ 0 h 348"/>
              <a:gd name="T58" fmla="*/ 291 w 350"/>
              <a:gd name="T59" fmla="*/ 193 h 348"/>
              <a:gd name="T60" fmla="*/ 290 w 350"/>
              <a:gd name="T61" fmla="*/ 193 h 348"/>
              <a:gd name="T62" fmla="*/ 279 w 350"/>
              <a:gd name="T63" fmla="*/ 204 h 348"/>
              <a:gd name="T64" fmla="*/ 199 w 350"/>
              <a:gd name="T65" fmla="*/ 204 h 348"/>
              <a:gd name="T66" fmla="*/ 188 w 350"/>
              <a:gd name="T67" fmla="*/ 193 h 348"/>
              <a:gd name="T68" fmla="*/ 188 w 350"/>
              <a:gd name="T69" fmla="*/ 161 h 348"/>
              <a:gd name="T70" fmla="*/ 147 w 350"/>
              <a:gd name="T71" fmla="*/ 111 h 348"/>
              <a:gd name="T72" fmla="*/ 199 w 350"/>
              <a:gd name="T73" fmla="*/ 60 h 348"/>
              <a:gd name="T74" fmla="*/ 249 w 350"/>
              <a:gd name="T75" fmla="*/ 101 h 348"/>
              <a:gd name="T76" fmla="*/ 281 w 350"/>
              <a:gd name="T77" fmla="*/ 101 h 348"/>
              <a:gd name="T78" fmla="*/ 291 w 350"/>
              <a:gd name="T79" fmla="*/ 111 h 348"/>
              <a:gd name="T80" fmla="*/ 291 w 350"/>
              <a:gd name="T81" fmla="*/ 19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0" h="348">
                <a:moveTo>
                  <a:pt x="90" y="216"/>
                </a:moveTo>
                <a:cubicBezTo>
                  <a:pt x="11" y="296"/>
                  <a:pt x="11" y="296"/>
                  <a:pt x="11" y="296"/>
                </a:cubicBezTo>
                <a:cubicBezTo>
                  <a:pt x="0" y="307"/>
                  <a:pt x="0" y="326"/>
                  <a:pt x="11" y="339"/>
                </a:cubicBezTo>
                <a:cubicBezTo>
                  <a:pt x="17" y="345"/>
                  <a:pt x="25" y="348"/>
                  <a:pt x="33" y="348"/>
                </a:cubicBezTo>
                <a:cubicBezTo>
                  <a:pt x="41" y="348"/>
                  <a:pt x="49" y="345"/>
                  <a:pt x="55" y="339"/>
                </a:cubicBezTo>
                <a:cubicBezTo>
                  <a:pt x="134" y="260"/>
                  <a:pt x="134" y="260"/>
                  <a:pt x="134" y="260"/>
                </a:cubicBezTo>
                <a:cubicBezTo>
                  <a:pt x="116" y="248"/>
                  <a:pt x="102" y="234"/>
                  <a:pt x="90" y="216"/>
                </a:cubicBezTo>
                <a:close/>
                <a:moveTo>
                  <a:pt x="209" y="141"/>
                </a:moveTo>
                <a:cubicBezTo>
                  <a:pt x="217" y="138"/>
                  <a:pt x="223" y="131"/>
                  <a:pt x="227" y="122"/>
                </a:cubicBezTo>
                <a:cubicBezTo>
                  <a:pt x="209" y="122"/>
                  <a:pt x="209" y="122"/>
                  <a:pt x="209" y="122"/>
                </a:cubicBezTo>
                <a:lnTo>
                  <a:pt x="209" y="141"/>
                </a:lnTo>
                <a:close/>
                <a:moveTo>
                  <a:pt x="197" y="82"/>
                </a:moveTo>
                <a:cubicBezTo>
                  <a:pt x="180" y="82"/>
                  <a:pt x="166" y="95"/>
                  <a:pt x="166" y="113"/>
                </a:cubicBezTo>
                <a:cubicBezTo>
                  <a:pt x="166" y="125"/>
                  <a:pt x="173" y="136"/>
                  <a:pt x="186" y="141"/>
                </a:cubicBezTo>
                <a:cubicBezTo>
                  <a:pt x="186" y="113"/>
                  <a:pt x="186" y="113"/>
                  <a:pt x="186" y="113"/>
                </a:cubicBezTo>
                <a:cubicBezTo>
                  <a:pt x="186" y="106"/>
                  <a:pt x="191" y="102"/>
                  <a:pt x="197" y="102"/>
                </a:cubicBezTo>
                <a:cubicBezTo>
                  <a:pt x="227" y="102"/>
                  <a:pt x="227" y="102"/>
                  <a:pt x="227" y="102"/>
                </a:cubicBezTo>
                <a:cubicBezTo>
                  <a:pt x="223" y="90"/>
                  <a:pt x="211" y="82"/>
                  <a:pt x="197" y="82"/>
                </a:cubicBezTo>
                <a:close/>
                <a:moveTo>
                  <a:pt x="207" y="161"/>
                </a:moveTo>
                <a:cubicBezTo>
                  <a:pt x="207" y="183"/>
                  <a:pt x="207" y="183"/>
                  <a:pt x="207" y="183"/>
                </a:cubicBezTo>
                <a:cubicBezTo>
                  <a:pt x="270" y="183"/>
                  <a:pt x="270" y="183"/>
                  <a:pt x="270" y="183"/>
                </a:cubicBezTo>
                <a:cubicBezTo>
                  <a:pt x="270" y="122"/>
                  <a:pt x="270" y="122"/>
                  <a:pt x="270" y="122"/>
                </a:cubicBezTo>
                <a:cubicBezTo>
                  <a:pt x="247" y="122"/>
                  <a:pt x="247" y="122"/>
                  <a:pt x="247" y="122"/>
                </a:cubicBezTo>
                <a:cubicBezTo>
                  <a:pt x="245" y="142"/>
                  <a:pt x="228" y="158"/>
                  <a:pt x="207" y="161"/>
                </a:cubicBezTo>
                <a:close/>
                <a:moveTo>
                  <a:pt x="218" y="0"/>
                </a:moveTo>
                <a:cubicBezTo>
                  <a:pt x="145" y="0"/>
                  <a:pt x="85" y="59"/>
                  <a:pt x="85" y="132"/>
                </a:cubicBezTo>
                <a:cubicBezTo>
                  <a:pt x="85" y="205"/>
                  <a:pt x="145" y="265"/>
                  <a:pt x="218" y="265"/>
                </a:cubicBezTo>
                <a:cubicBezTo>
                  <a:pt x="291" y="265"/>
                  <a:pt x="350" y="205"/>
                  <a:pt x="350" y="132"/>
                </a:cubicBezTo>
                <a:cubicBezTo>
                  <a:pt x="350" y="59"/>
                  <a:pt x="291" y="0"/>
                  <a:pt x="218" y="0"/>
                </a:cubicBezTo>
                <a:close/>
                <a:moveTo>
                  <a:pt x="291" y="193"/>
                </a:moveTo>
                <a:cubicBezTo>
                  <a:pt x="290" y="193"/>
                  <a:pt x="290" y="193"/>
                  <a:pt x="290" y="193"/>
                </a:cubicBezTo>
                <a:cubicBezTo>
                  <a:pt x="290" y="200"/>
                  <a:pt x="285" y="204"/>
                  <a:pt x="279" y="204"/>
                </a:cubicBezTo>
                <a:cubicBezTo>
                  <a:pt x="199" y="204"/>
                  <a:pt x="199" y="204"/>
                  <a:pt x="199" y="204"/>
                </a:cubicBezTo>
                <a:cubicBezTo>
                  <a:pt x="192" y="204"/>
                  <a:pt x="188" y="200"/>
                  <a:pt x="188" y="193"/>
                </a:cubicBezTo>
                <a:cubicBezTo>
                  <a:pt x="188" y="161"/>
                  <a:pt x="188" y="161"/>
                  <a:pt x="188" y="161"/>
                </a:cubicBezTo>
                <a:cubicBezTo>
                  <a:pt x="165" y="157"/>
                  <a:pt x="147" y="137"/>
                  <a:pt x="147" y="111"/>
                </a:cubicBezTo>
                <a:cubicBezTo>
                  <a:pt x="147" y="83"/>
                  <a:pt x="169" y="60"/>
                  <a:pt x="199" y="60"/>
                </a:cubicBezTo>
                <a:cubicBezTo>
                  <a:pt x="223" y="60"/>
                  <a:pt x="244" y="77"/>
                  <a:pt x="249" y="101"/>
                </a:cubicBezTo>
                <a:cubicBezTo>
                  <a:pt x="281" y="101"/>
                  <a:pt x="281" y="101"/>
                  <a:pt x="281" y="101"/>
                </a:cubicBezTo>
                <a:cubicBezTo>
                  <a:pt x="286" y="101"/>
                  <a:pt x="291" y="106"/>
                  <a:pt x="291" y="111"/>
                </a:cubicBezTo>
                <a:lnTo>
                  <a:pt x="291" y="19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9" name="Freeform 21">
            <a:extLst>
              <a:ext uri="{FF2B5EF4-FFF2-40B4-BE49-F238E27FC236}">
                <a16:creationId xmlns:a16="http://schemas.microsoft.com/office/drawing/2014/main" id="{B3072AAB-8FB1-5AB5-070E-E7CECFAE8A3C}"/>
              </a:ext>
            </a:extLst>
          </p:cNvPr>
          <p:cNvSpPr>
            <a:spLocks noEditPoints="1"/>
          </p:cNvSpPr>
          <p:nvPr/>
        </p:nvSpPr>
        <p:spPr bwMode="auto">
          <a:xfrm>
            <a:off x="8957790" y="4676196"/>
            <a:ext cx="258666" cy="259411"/>
          </a:xfrm>
          <a:custGeom>
            <a:avLst/>
            <a:gdLst>
              <a:gd name="T0" fmla="*/ 205 w 347"/>
              <a:gd name="T1" fmla="*/ 286 h 348"/>
              <a:gd name="T2" fmla="*/ 347 w 347"/>
              <a:gd name="T3" fmla="*/ 286 h 348"/>
              <a:gd name="T4" fmla="*/ 347 w 347"/>
              <a:gd name="T5" fmla="*/ 185 h 348"/>
              <a:gd name="T6" fmla="*/ 205 w 347"/>
              <a:gd name="T7" fmla="*/ 185 h 348"/>
              <a:gd name="T8" fmla="*/ 205 w 347"/>
              <a:gd name="T9" fmla="*/ 286 h 348"/>
              <a:gd name="T10" fmla="*/ 205 w 347"/>
              <a:gd name="T11" fmla="*/ 317 h 348"/>
              <a:gd name="T12" fmla="*/ 236 w 347"/>
              <a:gd name="T13" fmla="*/ 348 h 348"/>
              <a:gd name="T14" fmla="*/ 317 w 347"/>
              <a:gd name="T15" fmla="*/ 348 h 348"/>
              <a:gd name="T16" fmla="*/ 347 w 347"/>
              <a:gd name="T17" fmla="*/ 317 h 348"/>
              <a:gd name="T18" fmla="*/ 347 w 347"/>
              <a:gd name="T19" fmla="*/ 307 h 348"/>
              <a:gd name="T20" fmla="*/ 205 w 347"/>
              <a:gd name="T21" fmla="*/ 307 h 348"/>
              <a:gd name="T22" fmla="*/ 205 w 347"/>
              <a:gd name="T23" fmla="*/ 317 h 348"/>
              <a:gd name="T24" fmla="*/ 317 w 347"/>
              <a:gd name="T25" fmla="*/ 125 h 348"/>
              <a:gd name="T26" fmla="*/ 236 w 347"/>
              <a:gd name="T27" fmla="*/ 125 h 348"/>
              <a:gd name="T28" fmla="*/ 205 w 347"/>
              <a:gd name="T29" fmla="*/ 156 h 348"/>
              <a:gd name="T30" fmla="*/ 205 w 347"/>
              <a:gd name="T31" fmla="*/ 166 h 348"/>
              <a:gd name="T32" fmla="*/ 347 w 347"/>
              <a:gd name="T33" fmla="*/ 166 h 348"/>
              <a:gd name="T34" fmla="*/ 347 w 347"/>
              <a:gd name="T35" fmla="*/ 156 h 348"/>
              <a:gd name="T36" fmla="*/ 317 w 347"/>
              <a:gd name="T37" fmla="*/ 125 h 348"/>
              <a:gd name="T38" fmla="*/ 0 w 347"/>
              <a:gd name="T39" fmla="*/ 215 h 348"/>
              <a:gd name="T40" fmla="*/ 1 w 347"/>
              <a:gd name="T41" fmla="*/ 215 h 348"/>
              <a:gd name="T42" fmla="*/ 32 w 347"/>
              <a:gd name="T43" fmla="*/ 247 h 348"/>
              <a:gd name="T44" fmla="*/ 123 w 347"/>
              <a:gd name="T45" fmla="*/ 247 h 348"/>
              <a:gd name="T46" fmla="*/ 123 w 347"/>
              <a:gd name="T47" fmla="*/ 267 h 348"/>
              <a:gd name="T48" fmla="*/ 92 w 347"/>
              <a:gd name="T49" fmla="*/ 267 h 348"/>
              <a:gd name="T50" fmla="*/ 82 w 347"/>
              <a:gd name="T51" fmla="*/ 277 h 348"/>
              <a:gd name="T52" fmla="*/ 92 w 347"/>
              <a:gd name="T53" fmla="*/ 287 h 348"/>
              <a:gd name="T54" fmla="*/ 184 w 347"/>
              <a:gd name="T55" fmla="*/ 287 h 348"/>
              <a:gd name="T56" fmla="*/ 184 w 347"/>
              <a:gd name="T57" fmla="*/ 206 h 348"/>
              <a:gd name="T58" fmla="*/ 0 w 347"/>
              <a:gd name="T59" fmla="*/ 206 h 348"/>
              <a:gd name="T60" fmla="*/ 0 w 347"/>
              <a:gd name="T61" fmla="*/ 215 h 348"/>
              <a:gd name="T62" fmla="*/ 307 w 347"/>
              <a:gd name="T63" fmla="*/ 104 h 348"/>
              <a:gd name="T64" fmla="*/ 307 w 347"/>
              <a:gd name="T65" fmla="*/ 30 h 348"/>
              <a:gd name="T66" fmla="*/ 276 w 347"/>
              <a:gd name="T67" fmla="*/ 0 h 348"/>
              <a:gd name="T68" fmla="*/ 31 w 347"/>
              <a:gd name="T69" fmla="*/ 0 h 348"/>
              <a:gd name="T70" fmla="*/ 0 w 347"/>
              <a:gd name="T71" fmla="*/ 30 h 348"/>
              <a:gd name="T72" fmla="*/ 0 w 347"/>
              <a:gd name="T73" fmla="*/ 185 h 348"/>
              <a:gd name="T74" fmla="*/ 185 w 347"/>
              <a:gd name="T75" fmla="*/ 185 h 348"/>
              <a:gd name="T76" fmla="*/ 185 w 347"/>
              <a:gd name="T77" fmla="*/ 156 h 348"/>
              <a:gd name="T78" fmla="*/ 237 w 347"/>
              <a:gd name="T79" fmla="*/ 104 h 348"/>
              <a:gd name="T80" fmla="*/ 307 w 347"/>
              <a:gd name="T81" fmla="*/ 10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47" h="348">
                <a:moveTo>
                  <a:pt x="205" y="286"/>
                </a:moveTo>
                <a:cubicBezTo>
                  <a:pt x="347" y="286"/>
                  <a:pt x="347" y="286"/>
                  <a:pt x="347" y="286"/>
                </a:cubicBezTo>
                <a:cubicBezTo>
                  <a:pt x="347" y="185"/>
                  <a:pt x="347" y="185"/>
                  <a:pt x="347" y="185"/>
                </a:cubicBezTo>
                <a:cubicBezTo>
                  <a:pt x="205" y="185"/>
                  <a:pt x="205" y="185"/>
                  <a:pt x="205" y="185"/>
                </a:cubicBezTo>
                <a:lnTo>
                  <a:pt x="205" y="286"/>
                </a:lnTo>
                <a:close/>
                <a:moveTo>
                  <a:pt x="205" y="317"/>
                </a:moveTo>
                <a:cubicBezTo>
                  <a:pt x="205" y="334"/>
                  <a:pt x="218" y="348"/>
                  <a:pt x="236" y="348"/>
                </a:cubicBezTo>
                <a:cubicBezTo>
                  <a:pt x="317" y="348"/>
                  <a:pt x="317" y="348"/>
                  <a:pt x="317" y="348"/>
                </a:cubicBezTo>
                <a:cubicBezTo>
                  <a:pt x="333" y="348"/>
                  <a:pt x="347" y="334"/>
                  <a:pt x="347" y="317"/>
                </a:cubicBezTo>
                <a:cubicBezTo>
                  <a:pt x="347" y="307"/>
                  <a:pt x="347" y="307"/>
                  <a:pt x="347" y="307"/>
                </a:cubicBezTo>
                <a:cubicBezTo>
                  <a:pt x="205" y="307"/>
                  <a:pt x="205" y="307"/>
                  <a:pt x="205" y="307"/>
                </a:cubicBezTo>
                <a:lnTo>
                  <a:pt x="205" y="317"/>
                </a:lnTo>
                <a:close/>
                <a:moveTo>
                  <a:pt x="317" y="125"/>
                </a:moveTo>
                <a:cubicBezTo>
                  <a:pt x="236" y="125"/>
                  <a:pt x="236" y="125"/>
                  <a:pt x="236" y="125"/>
                </a:cubicBezTo>
                <a:cubicBezTo>
                  <a:pt x="218" y="125"/>
                  <a:pt x="205" y="138"/>
                  <a:pt x="205" y="156"/>
                </a:cubicBezTo>
                <a:cubicBezTo>
                  <a:pt x="205" y="166"/>
                  <a:pt x="205" y="166"/>
                  <a:pt x="205" y="166"/>
                </a:cubicBezTo>
                <a:cubicBezTo>
                  <a:pt x="347" y="166"/>
                  <a:pt x="347" y="166"/>
                  <a:pt x="347" y="166"/>
                </a:cubicBezTo>
                <a:cubicBezTo>
                  <a:pt x="347" y="156"/>
                  <a:pt x="347" y="156"/>
                  <a:pt x="347" y="156"/>
                </a:cubicBezTo>
                <a:cubicBezTo>
                  <a:pt x="347" y="138"/>
                  <a:pt x="333" y="125"/>
                  <a:pt x="317" y="125"/>
                </a:cubicBezTo>
                <a:close/>
                <a:moveTo>
                  <a:pt x="0" y="215"/>
                </a:moveTo>
                <a:cubicBezTo>
                  <a:pt x="1" y="215"/>
                  <a:pt x="1" y="215"/>
                  <a:pt x="1" y="215"/>
                </a:cubicBezTo>
                <a:cubicBezTo>
                  <a:pt x="1" y="233"/>
                  <a:pt x="15" y="247"/>
                  <a:pt x="32" y="247"/>
                </a:cubicBezTo>
                <a:cubicBezTo>
                  <a:pt x="123" y="247"/>
                  <a:pt x="123" y="247"/>
                  <a:pt x="123" y="247"/>
                </a:cubicBezTo>
                <a:cubicBezTo>
                  <a:pt x="123" y="267"/>
                  <a:pt x="123" y="267"/>
                  <a:pt x="123" y="267"/>
                </a:cubicBezTo>
                <a:cubicBezTo>
                  <a:pt x="92" y="267"/>
                  <a:pt x="92" y="267"/>
                  <a:pt x="92" y="267"/>
                </a:cubicBezTo>
                <a:cubicBezTo>
                  <a:pt x="87" y="267"/>
                  <a:pt x="82" y="272"/>
                  <a:pt x="82" y="277"/>
                </a:cubicBezTo>
                <a:cubicBezTo>
                  <a:pt x="82" y="284"/>
                  <a:pt x="87" y="287"/>
                  <a:pt x="92" y="287"/>
                </a:cubicBezTo>
                <a:cubicBezTo>
                  <a:pt x="184" y="287"/>
                  <a:pt x="184" y="287"/>
                  <a:pt x="184" y="287"/>
                </a:cubicBezTo>
                <a:cubicBezTo>
                  <a:pt x="184" y="206"/>
                  <a:pt x="184" y="206"/>
                  <a:pt x="184" y="206"/>
                </a:cubicBezTo>
                <a:cubicBezTo>
                  <a:pt x="0" y="206"/>
                  <a:pt x="0" y="206"/>
                  <a:pt x="0" y="206"/>
                </a:cubicBezTo>
                <a:lnTo>
                  <a:pt x="0" y="215"/>
                </a:lnTo>
                <a:close/>
                <a:moveTo>
                  <a:pt x="307" y="104"/>
                </a:moveTo>
                <a:cubicBezTo>
                  <a:pt x="307" y="30"/>
                  <a:pt x="307" y="30"/>
                  <a:pt x="307" y="30"/>
                </a:cubicBezTo>
                <a:cubicBezTo>
                  <a:pt x="307" y="14"/>
                  <a:pt x="293" y="0"/>
                  <a:pt x="276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14" y="0"/>
                  <a:pt x="0" y="14"/>
                  <a:pt x="0" y="30"/>
                </a:cubicBezTo>
                <a:cubicBezTo>
                  <a:pt x="0" y="185"/>
                  <a:pt x="0" y="185"/>
                  <a:pt x="0" y="185"/>
                </a:cubicBezTo>
                <a:cubicBezTo>
                  <a:pt x="185" y="185"/>
                  <a:pt x="185" y="185"/>
                  <a:pt x="185" y="185"/>
                </a:cubicBezTo>
                <a:cubicBezTo>
                  <a:pt x="185" y="156"/>
                  <a:pt x="185" y="156"/>
                  <a:pt x="185" y="156"/>
                </a:cubicBezTo>
                <a:cubicBezTo>
                  <a:pt x="185" y="127"/>
                  <a:pt x="207" y="104"/>
                  <a:pt x="237" y="104"/>
                </a:cubicBezTo>
                <a:lnTo>
                  <a:pt x="307" y="10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0" name="Freeform 23">
            <a:extLst>
              <a:ext uri="{FF2B5EF4-FFF2-40B4-BE49-F238E27FC236}">
                <a16:creationId xmlns:a16="http://schemas.microsoft.com/office/drawing/2014/main" id="{F3A8B90F-9F5A-F3C2-DC1A-5633050135DC}"/>
              </a:ext>
            </a:extLst>
          </p:cNvPr>
          <p:cNvSpPr>
            <a:spLocks noEditPoints="1"/>
          </p:cNvSpPr>
          <p:nvPr/>
        </p:nvSpPr>
        <p:spPr bwMode="auto">
          <a:xfrm>
            <a:off x="8957790" y="5769003"/>
            <a:ext cx="259411" cy="258666"/>
          </a:xfrm>
          <a:custGeom>
            <a:avLst/>
            <a:gdLst>
              <a:gd name="T0" fmla="*/ 333 w 348"/>
              <a:gd name="T1" fmla="*/ 82 h 347"/>
              <a:gd name="T2" fmla="*/ 265 w 348"/>
              <a:gd name="T3" fmla="*/ 15 h 347"/>
              <a:gd name="T4" fmla="*/ 230 w 348"/>
              <a:gd name="T5" fmla="*/ 0 h 347"/>
              <a:gd name="T6" fmla="*/ 194 w 348"/>
              <a:gd name="T7" fmla="*/ 15 h 347"/>
              <a:gd name="T8" fmla="*/ 172 w 348"/>
              <a:gd name="T9" fmla="*/ 38 h 347"/>
              <a:gd name="T10" fmla="*/ 310 w 348"/>
              <a:gd name="T11" fmla="*/ 176 h 347"/>
              <a:gd name="T12" fmla="*/ 333 w 348"/>
              <a:gd name="T13" fmla="*/ 154 h 347"/>
              <a:gd name="T14" fmla="*/ 348 w 348"/>
              <a:gd name="T15" fmla="*/ 118 h 347"/>
              <a:gd name="T16" fmla="*/ 333 w 348"/>
              <a:gd name="T17" fmla="*/ 82 h 347"/>
              <a:gd name="T18" fmla="*/ 14 w 348"/>
              <a:gd name="T19" fmla="*/ 193 h 347"/>
              <a:gd name="T20" fmla="*/ 0 w 348"/>
              <a:gd name="T21" fmla="*/ 230 h 347"/>
              <a:gd name="T22" fmla="*/ 14 w 348"/>
              <a:gd name="T23" fmla="*/ 266 h 347"/>
              <a:gd name="T24" fmla="*/ 81 w 348"/>
              <a:gd name="T25" fmla="*/ 332 h 347"/>
              <a:gd name="T26" fmla="*/ 118 w 348"/>
              <a:gd name="T27" fmla="*/ 347 h 347"/>
              <a:gd name="T28" fmla="*/ 154 w 348"/>
              <a:gd name="T29" fmla="*/ 332 h 347"/>
              <a:gd name="T30" fmla="*/ 175 w 348"/>
              <a:gd name="T31" fmla="*/ 309 h 347"/>
              <a:gd name="T32" fmla="*/ 37 w 348"/>
              <a:gd name="T33" fmla="*/ 171 h 347"/>
              <a:gd name="T34" fmla="*/ 14 w 348"/>
              <a:gd name="T35" fmla="*/ 193 h 347"/>
              <a:gd name="T36" fmla="*/ 51 w 348"/>
              <a:gd name="T37" fmla="*/ 157 h 347"/>
              <a:gd name="T38" fmla="*/ 189 w 348"/>
              <a:gd name="T39" fmla="*/ 296 h 347"/>
              <a:gd name="T40" fmla="*/ 295 w 348"/>
              <a:gd name="T41" fmla="*/ 189 h 347"/>
              <a:gd name="T42" fmla="*/ 157 w 348"/>
              <a:gd name="T43" fmla="*/ 50 h 347"/>
              <a:gd name="T44" fmla="*/ 51 w 348"/>
              <a:gd name="T45" fmla="*/ 157 h 347"/>
              <a:gd name="T46" fmla="*/ 167 w 348"/>
              <a:gd name="T47" fmla="*/ 232 h 347"/>
              <a:gd name="T48" fmla="*/ 160 w 348"/>
              <a:gd name="T49" fmla="*/ 234 h 347"/>
              <a:gd name="T50" fmla="*/ 152 w 348"/>
              <a:gd name="T51" fmla="*/ 232 h 347"/>
              <a:gd name="T52" fmla="*/ 115 w 348"/>
              <a:gd name="T53" fmla="*/ 194 h 347"/>
              <a:gd name="T54" fmla="*/ 115 w 348"/>
              <a:gd name="T55" fmla="*/ 178 h 347"/>
              <a:gd name="T56" fmla="*/ 121 w 348"/>
              <a:gd name="T57" fmla="*/ 176 h 347"/>
              <a:gd name="T58" fmla="*/ 129 w 348"/>
              <a:gd name="T59" fmla="*/ 178 h 347"/>
              <a:gd name="T60" fmla="*/ 167 w 348"/>
              <a:gd name="T61" fmla="*/ 217 h 347"/>
              <a:gd name="T62" fmla="*/ 167 w 348"/>
              <a:gd name="T63" fmla="*/ 232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48" h="347">
                <a:moveTo>
                  <a:pt x="333" y="82"/>
                </a:moveTo>
                <a:cubicBezTo>
                  <a:pt x="265" y="15"/>
                  <a:pt x="265" y="15"/>
                  <a:pt x="265" y="15"/>
                </a:cubicBezTo>
                <a:cubicBezTo>
                  <a:pt x="256" y="5"/>
                  <a:pt x="243" y="0"/>
                  <a:pt x="230" y="0"/>
                </a:cubicBezTo>
                <a:cubicBezTo>
                  <a:pt x="217" y="0"/>
                  <a:pt x="204" y="5"/>
                  <a:pt x="194" y="15"/>
                </a:cubicBezTo>
                <a:cubicBezTo>
                  <a:pt x="172" y="38"/>
                  <a:pt x="172" y="38"/>
                  <a:pt x="172" y="38"/>
                </a:cubicBezTo>
                <a:cubicBezTo>
                  <a:pt x="310" y="176"/>
                  <a:pt x="310" y="176"/>
                  <a:pt x="310" y="176"/>
                </a:cubicBezTo>
                <a:cubicBezTo>
                  <a:pt x="333" y="154"/>
                  <a:pt x="333" y="154"/>
                  <a:pt x="333" y="154"/>
                </a:cubicBezTo>
                <a:cubicBezTo>
                  <a:pt x="342" y="145"/>
                  <a:pt x="348" y="131"/>
                  <a:pt x="348" y="118"/>
                </a:cubicBezTo>
                <a:cubicBezTo>
                  <a:pt x="348" y="105"/>
                  <a:pt x="342" y="91"/>
                  <a:pt x="333" y="82"/>
                </a:cubicBezTo>
                <a:close/>
                <a:moveTo>
                  <a:pt x="14" y="193"/>
                </a:moveTo>
                <a:cubicBezTo>
                  <a:pt x="5" y="202"/>
                  <a:pt x="0" y="216"/>
                  <a:pt x="0" y="230"/>
                </a:cubicBezTo>
                <a:cubicBezTo>
                  <a:pt x="0" y="243"/>
                  <a:pt x="5" y="255"/>
                  <a:pt x="14" y="266"/>
                </a:cubicBezTo>
                <a:cubicBezTo>
                  <a:pt x="81" y="332"/>
                  <a:pt x="81" y="332"/>
                  <a:pt x="81" y="332"/>
                </a:cubicBezTo>
                <a:cubicBezTo>
                  <a:pt x="90" y="341"/>
                  <a:pt x="104" y="347"/>
                  <a:pt x="118" y="347"/>
                </a:cubicBezTo>
                <a:cubicBezTo>
                  <a:pt x="131" y="347"/>
                  <a:pt x="143" y="341"/>
                  <a:pt x="154" y="332"/>
                </a:cubicBezTo>
                <a:cubicBezTo>
                  <a:pt x="175" y="309"/>
                  <a:pt x="175" y="309"/>
                  <a:pt x="175" y="309"/>
                </a:cubicBezTo>
                <a:cubicBezTo>
                  <a:pt x="37" y="171"/>
                  <a:pt x="37" y="171"/>
                  <a:pt x="37" y="171"/>
                </a:cubicBezTo>
                <a:lnTo>
                  <a:pt x="14" y="193"/>
                </a:lnTo>
                <a:close/>
                <a:moveTo>
                  <a:pt x="51" y="157"/>
                </a:moveTo>
                <a:cubicBezTo>
                  <a:pt x="189" y="296"/>
                  <a:pt x="189" y="296"/>
                  <a:pt x="189" y="296"/>
                </a:cubicBezTo>
                <a:cubicBezTo>
                  <a:pt x="295" y="189"/>
                  <a:pt x="295" y="189"/>
                  <a:pt x="295" y="189"/>
                </a:cubicBezTo>
                <a:cubicBezTo>
                  <a:pt x="157" y="50"/>
                  <a:pt x="157" y="50"/>
                  <a:pt x="157" y="50"/>
                </a:cubicBezTo>
                <a:lnTo>
                  <a:pt x="51" y="157"/>
                </a:lnTo>
                <a:close/>
                <a:moveTo>
                  <a:pt x="167" y="232"/>
                </a:moveTo>
                <a:cubicBezTo>
                  <a:pt x="166" y="233"/>
                  <a:pt x="163" y="234"/>
                  <a:pt x="160" y="234"/>
                </a:cubicBezTo>
                <a:cubicBezTo>
                  <a:pt x="158" y="234"/>
                  <a:pt x="155" y="233"/>
                  <a:pt x="152" y="232"/>
                </a:cubicBezTo>
                <a:cubicBezTo>
                  <a:pt x="115" y="194"/>
                  <a:pt x="115" y="194"/>
                  <a:pt x="115" y="194"/>
                </a:cubicBezTo>
                <a:cubicBezTo>
                  <a:pt x="111" y="190"/>
                  <a:pt x="111" y="183"/>
                  <a:pt x="115" y="178"/>
                </a:cubicBezTo>
                <a:cubicBezTo>
                  <a:pt x="116" y="177"/>
                  <a:pt x="119" y="176"/>
                  <a:pt x="121" y="176"/>
                </a:cubicBezTo>
                <a:cubicBezTo>
                  <a:pt x="124" y="176"/>
                  <a:pt x="127" y="177"/>
                  <a:pt x="129" y="178"/>
                </a:cubicBezTo>
                <a:cubicBezTo>
                  <a:pt x="167" y="217"/>
                  <a:pt x="167" y="217"/>
                  <a:pt x="167" y="217"/>
                </a:cubicBezTo>
                <a:cubicBezTo>
                  <a:pt x="172" y="220"/>
                  <a:pt x="172" y="227"/>
                  <a:pt x="167" y="2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1" name="Freeform 29">
            <a:extLst>
              <a:ext uri="{FF2B5EF4-FFF2-40B4-BE49-F238E27FC236}">
                <a16:creationId xmlns:a16="http://schemas.microsoft.com/office/drawing/2014/main" id="{787B30FB-8ED4-1961-A733-9F4CFB20AB91}"/>
              </a:ext>
            </a:extLst>
          </p:cNvPr>
          <p:cNvSpPr>
            <a:spLocks noEditPoints="1"/>
          </p:cNvSpPr>
          <p:nvPr/>
        </p:nvSpPr>
        <p:spPr bwMode="auto">
          <a:xfrm>
            <a:off x="6773293" y="4130910"/>
            <a:ext cx="259411" cy="258666"/>
          </a:xfrm>
          <a:custGeom>
            <a:avLst/>
            <a:gdLst>
              <a:gd name="T0" fmla="*/ 102 w 348"/>
              <a:gd name="T1" fmla="*/ 101 h 347"/>
              <a:gd name="T2" fmla="*/ 0 w 348"/>
              <a:gd name="T3" fmla="*/ 101 h 347"/>
              <a:gd name="T4" fmla="*/ 0 w 348"/>
              <a:gd name="T5" fmla="*/ 163 h 347"/>
              <a:gd name="T6" fmla="*/ 102 w 348"/>
              <a:gd name="T7" fmla="*/ 163 h 347"/>
              <a:gd name="T8" fmla="*/ 102 w 348"/>
              <a:gd name="T9" fmla="*/ 101 h 347"/>
              <a:gd name="T10" fmla="*/ 102 w 348"/>
              <a:gd name="T11" fmla="*/ 244 h 347"/>
              <a:gd name="T12" fmla="*/ 102 w 348"/>
              <a:gd name="T13" fmla="*/ 182 h 347"/>
              <a:gd name="T14" fmla="*/ 0 w 348"/>
              <a:gd name="T15" fmla="*/ 182 h 347"/>
              <a:gd name="T16" fmla="*/ 0 w 348"/>
              <a:gd name="T17" fmla="*/ 244 h 347"/>
              <a:gd name="T18" fmla="*/ 51 w 348"/>
              <a:gd name="T19" fmla="*/ 223 h 347"/>
              <a:gd name="T20" fmla="*/ 102 w 348"/>
              <a:gd name="T21" fmla="*/ 244 h 347"/>
              <a:gd name="T22" fmla="*/ 102 w 348"/>
              <a:gd name="T23" fmla="*/ 10 h 347"/>
              <a:gd name="T24" fmla="*/ 92 w 348"/>
              <a:gd name="T25" fmla="*/ 0 h 347"/>
              <a:gd name="T26" fmla="*/ 10 w 348"/>
              <a:gd name="T27" fmla="*/ 0 h 347"/>
              <a:gd name="T28" fmla="*/ 0 w 348"/>
              <a:gd name="T29" fmla="*/ 10 h 347"/>
              <a:gd name="T30" fmla="*/ 0 w 348"/>
              <a:gd name="T31" fmla="*/ 80 h 347"/>
              <a:gd name="T32" fmla="*/ 102 w 348"/>
              <a:gd name="T33" fmla="*/ 80 h 347"/>
              <a:gd name="T34" fmla="*/ 102 w 348"/>
              <a:gd name="T35" fmla="*/ 10 h 347"/>
              <a:gd name="T36" fmla="*/ 123 w 348"/>
              <a:gd name="T37" fmla="*/ 295 h 347"/>
              <a:gd name="T38" fmla="*/ 166 w 348"/>
              <a:gd name="T39" fmla="*/ 251 h 347"/>
              <a:gd name="T40" fmla="*/ 123 w 348"/>
              <a:gd name="T41" fmla="*/ 208 h 347"/>
              <a:gd name="T42" fmla="*/ 123 w 348"/>
              <a:gd name="T43" fmla="*/ 295 h 347"/>
              <a:gd name="T44" fmla="*/ 154 w 348"/>
              <a:gd name="T45" fmla="*/ 120 h 347"/>
              <a:gd name="T46" fmla="*/ 123 w 348"/>
              <a:gd name="T47" fmla="*/ 152 h 347"/>
              <a:gd name="T48" fmla="*/ 123 w 348"/>
              <a:gd name="T49" fmla="*/ 179 h 347"/>
              <a:gd name="T50" fmla="*/ 181 w 348"/>
              <a:gd name="T51" fmla="*/ 238 h 347"/>
              <a:gd name="T52" fmla="*/ 225 w 348"/>
              <a:gd name="T53" fmla="*/ 192 h 347"/>
              <a:gd name="T54" fmla="*/ 154 w 348"/>
              <a:gd name="T55" fmla="*/ 120 h 347"/>
              <a:gd name="T56" fmla="*/ 295 w 348"/>
              <a:gd name="T57" fmla="*/ 124 h 347"/>
              <a:gd name="T58" fmla="*/ 295 w 348"/>
              <a:gd name="T59" fmla="*/ 109 h 347"/>
              <a:gd name="T60" fmla="*/ 238 w 348"/>
              <a:gd name="T61" fmla="*/ 51 h 347"/>
              <a:gd name="T62" fmla="*/ 231 w 348"/>
              <a:gd name="T63" fmla="*/ 48 h 347"/>
              <a:gd name="T64" fmla="*/ 223 w 348"/>
              <a:gd name="T65" fmla="*/ 51 h 347"/>
              <a:gd name="T66" fmla="*/ 169 w 348"/>
              <a:gd name="T67" fmla="*/ 106 h 347"/>
              <a:gd name="T68" fmla="*/ 241 w 348"/>
              <a:gd name="T69" fmla="*/ 179 h 347"/>
              <a:gd name="T70" fmla="*/ 295 w 348"/>
              <a:gd name="T71" fmla="*/ 124 h 347"/>
              <a:gd name="T72" fmla="*/ 51 w 348"/>
              <a:gd name="T73" fmla="*/ 244 h 347"/>
              <a:gd name="T74" fmla="*/ 0 w 348"/>
              <a:gd name="T75" fmla="*/ 295 h 347"/>
              <a:gd name="T76" fmla="*/ 51 w 348"/>
              <a:gd name="T77" fmla="*/ 347 h 347"/>
              <a:gd name="T78" fmla="*/ 103 w 348"/>
              <a:gd name="T79" fmla="*/ 295 h 347"/>
              <a:gd name="T80" fmla="*/ 51 w 348"/>
              <a:gd name="T81" fmla="*/ 244 h 347"/>
              <a:gd name="T82" fmla="*/ 51 w 348"/>
              <a:gd name="T83" fmla="*/ 306 h 347"/>
              <a:gd name="T84" fmla="*/ 41 w 348"/>
              <a:gd name="T85" fmla="*/ 295 h 347"/>
              <a:gd name="T86" fmla="*/ 51 w 348"/>
              <a:gd name="T87" fmla="*/ 285 h 347"/>
              <a:gd name="T88" fmla="*/ 61 w 348"/>
              <a:gd name="T89" fmla="*/ 295 h 347"/>
              <a:gd name="T90" fmla="*/ 51 w 348"/>
              <a:gd name="T91" fmla="*/ 306 h 347"/>
              <a:gd name="T92" fmla="*/ 164 w 348"/>
              <a:gd name="T93" fmla="*/ 347 h 347"/>
              <a:gd name="T94" fmla="*/ 164 w 348"/>
              <a:gd name="T95" fmla="*/ 284 h 347"/>
              <a:gd name="T96" fmla="*/ 103 w 348"/>
              <a:gd name="T97" fmla="*/ 347 h 347"/>
              <a:gd name="T98" fmla="*/ 164 w 348"/>
              <a:gd name="T99" fmla="*/ 347 h 347"/>
              <a:gd name="T100" fmla="*/ 185 w 348"/>
              <a:gd name="T101" fmla="*/ 264 h 347"/>
              <a:gd name="T102" fmla="*/ 185 w 348"/>
              <a:gd name="T103" fmla="*/ 347 h 347"/>
              <a:gd name="T104" fmla="*/ 245 w 348"/>
              <a:gd name="T105" fmla="*/ 347 h 347"/>
              <a:gd name="T106" fmla="*/ 245 w 348"/>
              <a:gd name="T107" fmla="*/ 244 h 347"/>
              <a:gd name="T108" fmla="*/ 205 w 348"/>
              <a:gd name="T109" fmla="*/ 244 h 347"/>
              <a:gd name="T110" fmla="*/ 185 w 348"/>
              <a:gd name="T111" fmla="*/ 264 h 347"/>
              <a:gd name="T112" fmla="*/ 338 w 348"/>
              <a:gd name="T113" fmla="*/ 244 h 347"/>
              <a:gd name="T114" fmla="*/ 266 w 348"/>
              <a:gd name="T115" fmla="*/ 244 h 347"/>
              <a:gd name="T116" fmla="*/ 266 w 348"/>
              <a:gd name="T117" fmla="*/ 347 h 347"/>
              <a:gd name="T118" fmla="*/ 338 w 348"/>
              <a:gd name="T119" fmla="*/ 347 h 347"/>
              <a:gd name="T120" fmla="*/ 348 w 348"/>
              <a:gd name="T121" fmla="*/ 336 h 347"/>
              <a:gd name="T122" fmla="*/ 348 w 348"/>
              <a:gd name="T123" fmla="*/ 255 h 347"/>
              <a:gd name="T124" fmla="*/ 338 w 348"/>
              <a:gd name="T125" fmla="*/ 244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48" h="347">
                <a:moveTo>
                  <a:pt x="102" y="101"/>
                </a:moveTo>
                <a:cubicBezTo>
                  <a:pt x="0" y="101"/>
                  <a:pt x="0" y="101"/>
                  <a:pt x="0" y="101"/>
                </a:cubicBezTo>
                <a:cubicBezTo>
                  <a:pt x="0" y="163"/>
                  <a:pt x="0" y="163"/>
                  <a:pt x="0" y="163"/>
                </a:cubicBezTo>
                <a:cubicBezTo>
                  <a:pt x="102" y="163"/>
                  <a:pt x="102" y="163"/>
                  <a:pt x="102" y="163"/>
                </a:cubicBezTo>
                <a:lnTo>
                  <a:pt x="102" y="101"/>
                </a:lnTo>
                <a:close/>
                <a:moveTo>
                  <a:pt x="102" y="244"/>
                </a:moveTo>
                <a:cubicBezTo>
                  <a:pt x="102" y="182"/>
                  <a:pt x="102" y="182"/>
                  <a:pt x="102" y="182"/>
                </a:cubicBezTo>
                <a:cubicBezTo>
                  <a:pt x="0" y="182"/>
                  <a:pt x="0" y="182"/>
                  <a:pt x="0" y="182"/>
                </a:cubicBezTo>
                <a:cubicBezTo>
                  <a:pt x="0" y="244"/>
                  <a:pt x="0" y="244"/>
                  <a:pt x="0" y="244"/>
                </a:cubicBezTo>
                <a:cubicBezTo>
                  <a:pt x="12" y="231"/>
                  <a:pt x="31" y="223"/>
                  <a:pt x="51" y="223"/>
                </a:cubicBezTo>
                <a:cubicBezTo>
                  <a:pt x="70" y="223"/>
                  <a:pt x="89" y="230"/>
                  <a:pt x="102" y="244"/>
                </a:cubicBezTo>
                <a:close/>
                <a:moveTo>
                  <a:pt x="102" y="10"/>
                </a:moveTo>
                <a:cubicBezTo>
                  <a:pt x="102" y="5"/>
                  <a:pt x="97" y="0"/>
                  <a:pt x="92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5"/>
                  <a:pt x="0" y="10"/>
                </a:cubicBezTo>
                <a:cubicBezTo>
                  <a:pt x="0" y="80"/>
                  <a:pt x="0" y="80"/>
                  <a:pt x="0" y="80"/>
                </a:cubicBezTo>
                <a:cubicBezTo>
                  <a:pt x="102" y="80"/>
                  <a:pt x="102" y="80"/>
                  <a:pt x="102" y="80"/>
                </a:cubicBezTo>
                <a:lnTo>
                  <a:pt x="102" y="10"/>
                </a:lnTo>
                <a:close/>
                <a:moveTo>
                  <a:pt x="123" y="295"/>
                </a:moveTo>
                <a:cubicBezTo>
                  <a:pt x="166" y="251"/>
                  <a:pt x="166" y="251"/>
                  <a:pt x="166" y="251"/>
                </a:cubicBezTo>
                <a:cubicBezTo>
                  <a:pt x="123" y="208"/>
                  <a:pt x="123" y="208"/>
                  <a:pt x="123" y="208"/>
                </a:cubicBezTo>
                <a:lnTo>
                  <a:pt x="123" y="295"/>
                </a:lnTo>
                <a:close/>
                <a:moveTo>
                  <a:pt x="154" y="120"/>
                </a:moveTo>
                <a:cubicBezTo>
                  <a:pt x="123" y="152"/>
                  <a:pt x="123" y="152"/>
                  <a:pt x="123" y="152"/>
                </a:cubicBezTo>
                <a:cubicBezTo>
                  <a:pt x="123" y="179"/>
                  <a:pt x="123" y="179"/>
                  <a:pt x="123" y="179"/>
                </a:cubicBezTo>
                <a:cubicBezTo>
                  <a:pt x="181" y="238"/>
                  <a:pt x="181" y="238"/>
                  <a:pt x="181" y="238"/>
                </a:cubicBezTo>
                <a:cubicBezTo>
                  <a:pt x="225" y="192"/>
                  <a:pt x="225" y="192"/>
                  <a:pt x="225" y="192"/>
                </a:cubicBezTo>
                <a:lnTo>
                  <a:pt x="154" y="120"/>
                </a:lnTo>
                <a:close/>
                <a:moveTo>
                  <a:pt x="295" y="124"/>
                </a:moveTo>
                <a:cubicBezTo>
                  <a:pt x="298" y="120"/>
                  <a:pt x="298" y="114"/>
                  <a:pt x="295" y="109"/>
                </a:cubicBezTo>
                <a:cubicBezTo>
                  <a:pt x="238" y="51"/>
                  <a:pt x="238" y="51"/>
                  <a:pt x="238" y="51"/>
                </a:cubicBezTo>
                <a:cubicBezTo>
                  <a:pt x="236" y="49"/>
                  <a:pt x="234" y="48"/>
                  <a:pt x="231" y="48"/>
                </a:cubicBezTo>
                <a:cubicBezTo>
                  <a:pt x="228" y="48"/>
                  <a:pt x="226" y="49"/>
                  <a:pt x="223" y="51"/>
                </a:cubicBezTo>
                <a:cubicBezTo>
                  <a:pt x="169" y="106"/>
                  <a:pt x="169" y="106"/>
                  <a:pt x="169" y="106"/>
                </a:cubicBezTo>
                <a:cubicBezTo>
                  <a:pt x="241" y="179"/>
                  <a:pt x="241" y="179"/>
                  <a:pt x="241" y="179"/>
                </a:cubicBezTo>
                <a:lnTo>
                  <a:pt x="295" y="124"/>
                </a:lnTo>
                <a:close/>
                <a:moveTo>
                  <a:pt x="51" y="244"/>
                </a:moveTo>
                <a:cubicBezTo>
                  <a:pt x="23" y="244"/>
                  <a:pt x="0" y="267"/>
                  <a:pt x="0" y="295"/>
                </a:cubicBezTo>
                <a:cubicBezTo>
                  <a:pt x="0" y="324"/>
                  <a:pt x="23" y="347"/>
                  <a:pt x="51" y="347"/>
                </a:cubicBezTo>
                <a:cubicBezTo>
                  <a:pt x="80" y="347"/>
                  <a:pt x="103" y="324"/>
                  <a:pt x="103" y="295"/>
                </a:cubicBezTo>
                <a:cubicBezTo>
                  <a:pt x="101" y="267"/>
                  <a:pt x="79" y="244"/>
                  <a:pt x="51" y="244"/>
                </a:cubicBezTo>
                <a:close/>
                <a:moveTo>
                  <a:pt x="51" y="306"/>
                </a:moveTo>
                <a:cubicBezTo>
                  <a:pt x="46" y="306"/>
                  <a:pt x="41" y="301"/>
                  <a:pt x="41" y="295"/>
                </a:cubicBezTo>
                <a:cubicBezTo>
                  <a:pt x="41" y="290"/>
                  <a:pt x="46" y="285"/>
                  <a:pt x="51" y="285"/>
                </a:cubicBezTo>
                <a:cubicBezTo>
                  <a:pt x="57" y="285"/>
                  <a:pt x="61" y="290"/>
                  <a:pt x="61" y="295"/>
                </a:cubicBezTo>
                <a:cubicBezTo>
                  <a:pt x="61" y="301"/>
                  <a:pt x="57" y="306"/>
                  <a:pt x="51" y="306"/>
                </a:cubicBezTo>
                <a:close/>
                <a:moveTo>
                  <a:pt x="164" y="347"/>
                </a:moveTo>
                <a:cubicBezTo>
                  <a:pt x="164" y="284"/>
                  <a:pt x="164" y="284"/>
                  <a:pt x="164" y="284"/>
                </a:cubicBezTo>
                <a:cubicBezTo>
                  <a:pt x="103" y="347"/>
                  <a:pt x="103" y="347"/>
                  <a:pt x="103" y="347"/>
                </a:cubicBezTo>
                <a:lnTo>
                  <a:pt x="164" y="347"/>
                </a:lnTo>
                <a:close/>
                <a:moveTo>
                  <a:pt x="185" y="264"/>
                </a:moveTo>
                <a:cubicBezTo>
                  <a:pt x="185" y="347"/>
                  <a:pt x="185" y="347"/>
                  <a:pt x="185" y="347"/>
                </a:cubicBezTo>
                <a:cubicBezTo>
                  <a:pt x="245" y="347"/>
                  <a:pt x="245" y="347"/>
                  <a:pt x="245" y="347"/>
                </a:cubicBezTo>
                <a:cubicBezTo>
                  <a:pt x="245" y="244"/>
                  <a:pt x="245" y="244"/>
                  <a:pt x="245" y="244"/>
                </a:cubicBezTo>
                <a:cubicBezTo>
                  <a:pt x="205" y="244"/>
                  <a:pt x="205" y="244"/>
                  <a:pt x="205" y="244"/>
                </a:cubicBezTo>
                <a:lnTo>
                  <a:pt x="185" y="264"/>
                </a:lnTo>
                <a:close/>
                <a:moveTo>
                  <a:pt x="338" y="244"/>
                </a:moveTo>
                <a:cubicBezTo>
                  <a:pt x="266" y="244"/>
                  <a:pt x="266" y="244"/>
                  <a:pt x="266" y="244"/>
                </a:cubicBezTo>
                <a:cubicBezTo>
                  <a:pt x="266" y="347"/>
                  <a:pt x="266" y="347"/>
                  <a:pt x="266" y="347"/>
                </a:cubicBezTo>
                <a:cubicBezTo>
                  <a:pt x="338" y="347"/>
                  <a:pt x="338" y="347"/>
                  <a:pt x="338" y="347"/>
                </a:cubicBezTo>
                <a:cubicBezTo>
                  <a:pt x="343" y="347"/>
                  <a:pt x="348" y="342"/>
                  <a:pt x="348" y="336"/>
                </a:cubicBezTo>
                <a:cubicBezTo>
                  <a:pt x="348" y="255"/>
                  <a:pt x="348" y="255"/>
                  <a:pt x="348" y="255"/>
                </a:cubicBezTo>
                <a:cubicBezTo>
                  <a:pt x="348" y="249"/>
                  <a:pt x="343" y="244"/>
                  <a:pt x="338" y="2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2" name="Freeform 30">
            <a:extLst>
              <a:ext uri="{FF2B5EF4-FFF2-40B4-BE49-F238E27FC236}">
                <a16:creationId xmlns:a16="http://schemas.microsoft.com/office/drawing/2014/main" id="{30D59289-2E53-7D79-7883-DCDFC8B6CB2C}"/>
              </a:ext>
            </a:extLst>
          </p:cNvPr>
          <p:cNvSpPr>
            <a:spLocks noEditPoints="1"/>
          </p:cNvSpPr>
          <p:nvPr/>
        </p:nvSpPr>
        <p:spPr bwMode="auto">
          <a:xfrm>
            <a:off x="6773293" y="5222600"/>
            <a:ext cx="258666" cy="259411"/>
          </a:xfrm>
          <a:custGeom>
            <a:avLst/>
            <a:gdLst>
              <a:gd name="T0" fmla="*/ 150 w 347"/>
              <a:gd name="T1" fmla="*/ 103 h 348"/>
              <a:gd name="T2" fmla="*/ 137 w 347"/>
              <a:gd name="T3" fmla="*/ 73 h 348"/>
              <a:gd name="T4" fmla="*/ 266 w 347"/>
              <a:gd name="T5" fmla="*/ 73 h 348"/>
              <a:gd name="T6" fmla="*/ 182 w 347"/>
              <a:gd name="T7" fmla="*/ 103 h 348"/>
              <a:gd name="T8" fmla="*/ 266 w 347"/>
              <a:gd name="T9" fmla="*/ 73 h 348"/>
              <a:gd name="T10" fmla="*/ 206 w 347"/>
              <a:gd name="T11" fmla="*/ 3 h 348"/>
              <a:gd name="T12" fmla="*/ 218 w 347"/>
              <a:gd name="T13" fmla="*/ 52 h 348"/>
              <a:gd name="T14" fmla="*/ 116 w 347"/>
              <a:gd name="T15" fmla="*/ 62 h 348"/>
              <a:gd name="T16" fmla="*/ 31 w 347"/>
              <a:gd name="T17" fmla="*/ 0 h 348"/>
              <a:gd name="T18" fmla="*/ 0 w 347"/>
              <a:gd name="T19" fmla="*/ 102 h 348"/>
              <a:gd name="T20" fmla="*/ 116 w 347"/>
              <a:gd name="T21" fmla="*/ 62 h 348"/>
              <a:gd name="T22" fmla="*/ 62 w 347"/>
              <a:gd name="T23" fmla="*/ 52 h 348"/>
              <a:gd name="T24" fmla="*/ 62 w 347"/>
              <a:gd name="T25" fmla="*/ 72 h 348"/>
              <a:gd name="T26" fmla="*/ 186 w 347"/>
              <a:gd name="T27" fmla="*/ 52 h 348"/>
              <a:gd name="T28" fmla="*/ 77 w 347"/>
              <a:gd name="T29" fmla="*/ 3 h 348"/>
              <a:gd name="T30" fmla="*/ 186 w 347"/>
              <a:gd name="T31" fmla="*/ 52 h 348"/>
              <a:gd name="T32" fmla="*/ 31 w 347"/>
              <a:gd name="T33" fmla="*/ 348 h 348"/>
              <a:gd name="T34" fmla="*/ 347 w 347"/>
              <a:gd name="T35" fmla="*/ 317 h 348"/>
              <a:gd name="T36" fmla="*/ 0 w 347"/>
              <a:gd name="T37" fmla="*/ 124 h 348"/>
              <a:gd name="T38" fmla="*/ 173 w 347"/>
              <a:gd name="T39" fmla="*/ 136 h 348"/>
              <a:gd name="T40" fmla="*/ 173 w 347"/>
              <a:gd name="T41" fmla="*/ 316 h 348"/>
              <a:gd name="T42" fmla="*/ 173 w 347"/>
              <a:gd name="T43" fmla="*/ 136 h 348"/>
              <a:gd name="T44" fmla="*/ 164 w 347"/>
              <a:gd name="T45" fmla="*/ 246 h 348"/>
              <a:gd name="T46" fmla="*/ 164 w 347"/>
              <a:gd name="T47" fmla="*/ 203 h 348"/>
              <a:gd name="T48" fmla="*/ 237 w 347"/>
              <a:gd name="T49" fmla="*/ 0 h 348"/>
              <a:gd name="T50" fmla="*/ 347 w 347"/>
              <a:gd name="T51" fmla="*/ 52 h 348"/>
              <a:gd name="T52" fmla="*/ 316 w 347"/>
              <a:gd name="T53" fmla="*/ 0 h 348"/>
              <a:gd name="T54" fmla="*/ 244 w 347"/>
              <a:gd name="T55" fmla="*/ 225 h 348"/>
              <a:gd name="T56" fmla="*/ 102 w 347"/>
              <a:gd name="T57" fmla="*/ 225 h 348"/>
              <a:gd name="T58" fmla="*/ 142 w 347"/>
              <a:gd name="T59" fmla="*/ 186 h 348"/>
              <a:gd name="T60" fmla="*/ 159 w 347"/>
              <a:gd name="T61" fmla="*/ 178 h 348"/>
              <a:gd name="T62" fmla="*/ 220 w 347"/>
              <a:gd name="T63" fmla="*/ 234 h 348"/>
              <a:gd name="T64" fmla="*/ 152 w 347"/>
              <a:gd name="T65" fmla="*/ 277 h 348"/>
              <a:gd name="T66" fmla="*/ 142 w 347"/>
              <a:gd name="T67" fmla="*/ 186 h 348"/>
              <a:gd name="T68" fmla="*/ 347 w 347"/>
              <a:gd name="T69" fmla="*/ 103 h 348"/>
              <a:gd name="T70" fmla="*/ 298 w 347"/>
              <a:gd name="T71" fmla="*/ 7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47" h="348">
                <a:moveTo>
                  <a:pt x="100" y="103"/>
                </a:moveTo>
                <a:cubicBezTo>
                  <a:pt x="150" y="103"/>
                  <a:pt x="150" y="103"/>
                  <a:pt x="150" y="103"/>
                </a:cubicBezTo>
                <a:cubicBezTo>
                  <a:pt x="186" y="73"/>
                  <a:pt x="186" y="73"/>
                  <a:pt x="186" y="73"/>
                </a:cubicBezTo>
                <a:cubicBezTo>
                  <a:pt x="137" y="73"/>
                  <a:pt x="137" y="73"/>
                  <a:pt x="137" y="73"/>
                </a:cubicBezTo>
                <a:lnTo>
                  <a:pt x="100" y="103"/>
                </a:lnTo>
                <a:close/>
                <a:moveTo>
                  <a:pt x="266" y="73"/>
                </a:moveTo>
                <a:cubicBezTo>
                  <a:pt x="218" y="73"/>
                  <a:pt x="218" y="73"/>
                  <a:pt x="218" y="73"/>
                </a:cubicBezTo>
                <a:cubicBezTo>
                  <a:pt x="182" y="103"/>
                  <a:pt x="182" y="103"/>
                  <a:pt x="182" y="103"/>
                </a:cubicBezTo>
                <a:cubicBezTo>
                  <a:pt x="230" y="103"/>
                  <a:pt x="230" y="103"/>
                  <a:pt x="230" y="103"/>
                </a:cubicBezTo>
                <a:lnTo>
                  <a:pt x="266" y="73"/>
                </a:lnTo>
                <a:close/>
                <a:moveTo>
                  <a:pt x="266" y="52"/>
                </a:moveTo>
                <a:cubicBezTo>
                  <a:pt x="206" y="3"/>
                  <a:pt x="206" y="3"/>
                  <a:pt x="206" y="3"/>
                </a:cubicBezTo>
                <a:cubicBezTo>
                  <a:pt x="156" y="3"/>
                  <a:pt x="156" y="3"/>
                  <a:pt x="156" y="3"/>
                </a:cubicBezTo>
                <a:cubicBezTo>
                  <a:pt x="218" y="52"/>
                  <a:pt x="218" y="52"/>
                  <a:pt x="218" y="52"/>
                </a:cubicBezTo>
                <a:lnTo>
                  <a:pt x="266" y="52"/>
                </a:lnTo>
                <a:close/>
                <a:moveTo>
                  <a:pt x="116" y="62"/>
                </a:moveTo>
                <a:cubicBezTo>
                  <a:pt x="43" y="0"/>
                  <a:pt x="43" y="0"/>
                  <a:pt x="43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14" y="0"/>
                  <a:pt x="0" y="14"/>
                  <a:pt x="0" y="31"/>
                </a:cubicBezTo>
                <a:cubicBezTo>
                  <a:pt x="0" y="102"/>
                  <a:pt x="0" y="102"/>
                  <a:pt x="0" y="102"/>
                </a:cubicBezTo>
                <a:cubicBezTo>
                  <a:pt x="69" y="102"/>
                  <a:pt x="69" y="102"/>
                  <a:pt x="69" y="102"/>
                </a:cubicBezTo>
                <a:lnTo>
                  <a:pt x="116" y="62"/>
                </a:lnTo>
                <a:close/>
                <a:moveTo>
                  <a:pt x="52" y="62"/>
                </a:moveTo>
                <a:cubicBezTo>
                  <a:pt x="52" y="56"/>
                  <a:pt x="56" y="52"/>
                  <a:pt x="62" y="52"/>
                </a:cubicBezTo>
                <a:cubicBezTo>
                  <a:pt x="68" y="52"/>
                  <a:pt x="73" y="56"/>
                  <a:pt x="73" y="62"/>
                </a:cubicBezTo>
                <a:cubicBezTo>
                  <a:pt x="73" y="68"/>
                  <a:pt x="68" y="72"/>
                  <a:pt x="62" y="72"/>
                </a:cubicBezTo>
                <a:cubicBezTo>
                  <a:pt x="56" y="72"/>
                  <a:pt x="52" y="68"/>
                  <a:pt x="52" y="62"/>
                </a:cubicBezTo>
                <a:close/>
                <a:moveTo>
                  <a:pt x="186" y="52"/>
                </a:moveTo>
                <a:cubicBezTo>
                  <a:pt x="126" y="3"/>
                  <a:pt x="126" y="3"/>
                  <a:pt x="126" y="3"/>
                </a:cubicBezTo>
                <a:cubicBezTo>
                  <a:pt x="77" y="3"/>
                  <a:pt x="77" y="3"/>
                  <a:pt x="77" y="3"/>
                </a:cubicBezTo>
                <a:cubicBezTo>
                  <a:pt x="137" y="52"/>
                  <a:pt x="137" y="52"/>
                  <a:pt x="137" y="52"/>
                </a:cubicBezTo>
                <a:lnTo>
                  <a:pt x="186" y="52"/>
                </a:lnTo>
                <a:close/>
                <a:moveTo>
                  <a:pt x="0" y="317"/>
                </a:moveTo>
                <a:cubicBezTo>
                  <a:pt x="0" y="334"/>
                  <a:pt x="14" y="348"/>
                  <a:pt x="31" y="348"/>
                </a:cubicBezTo>
                <a:cubicBezTo>
                  <a:pt x="316" y="348"/>
                  <a:pt x="316" y="348"/>
                  <a:pt x="316" y="348"/>
                </a:cubicBezTo>
                <a:cubicBezTo>
                  <a:pt x="333" y="348"/>
                  <a:pt x="347" y="334"/>
                  <a:pt x="347" y="317"/>
                </a:cubicBezTo>
                <a:cubicBezTo>
                  <a:pt x="347" y="124"/>
                  <a:pt x="347" y="124"/>
                  <a:pt x="347" y="124"/>
                </a:cubicBezTo>
                <a:cubicBezTo>
                  <a:pt x="0" y="124"/>
                  <a:pt x="0" y="124"/>
                  <a:pt x="0" y="124"/>
                </a:cubicBezTo>
                <a:lnTo>
                  <a:pt x="0" y="317"/>
                </a:lnTo>
                <a:close/>
                <a:moveTo>
                  <a:pt x="173" y="136"/>
                </a:moveTo>
                <a:cubicBezTo>
                  <a:pt x="223" y="136"/>
                  <a:pt x="264" y="176"/>
                  <a:pt x="264" y="226"/>
                </a:cubicBezTo>
                <a:cubicBezTo>
                  <a:pt x="264" y="276"/>
                  <a:pt x="223" y="316"/>
                  <a:pt x="173" y="316"/>
                </a:cubicBezTo>
                <a:cubicBezTo>
                  <a:pt x="123" y="316"/>
                  <a:pt x="82" y="276"/>
                  <a:pt x="82" y="226"/>
                </a:cubicBezTo>
                <a:cubicBezTo>
                  <a:pt x="82" y="176"/>
                  <a:pt x="123" y="136"/>
                  <a:pt x="173" y="136"/>
                </a:cubicBezTo>
                <a:close/>
                <a:moveTo>
                  <a:pt x="164" y="203"/>
                </a:moveTo>
                <a:cubicBezTo>
                  <a:pt x="164" y="246"/>
                  <a:pt x="164" y="246"/>
                  <a:pt x="164" y="246"/>
                </a:cubicBezTo>
                <a:cubicBezTo>
                  <a:pt x="196" y="225"/>
                  <a:pt x="196" y="225"/>
                  <a:pt x="196" y="225"/>
                </a:cubicBezTo>
                <a:lnTo>
                  <a:pt x="164" y="203"/>
                </a:lnTo>
                <a:close/>
                <a:moveTo>
                  <a:pt x="316" y="0"/>
                </a:moveTo>
                <a:cubicBezTo>
                  <a:pt x="237" y="0"/>
                  <a:pt x="237" y="0"/>
                  <a:pt x="237" y="0"/>
                </a:cubicBezTo>
                <a:cubicBezTo>
                  <a:pt x="298" y="52"/>
                  <a:pt x="298" y="52"/>
                  <a:pt x="298" y="52"/>
                </a:cubicBezTo>
                <a:cubicBezTo>
                  <a:pt x="347" y="52"/>
                  <a:pt x="347" y="52"/>
                  <a:pt x="347" y="52"/>
                </a:cubicBezTo>
                <a:cubicBezTo>
                  <a:pt x="347" y="31"/>
                  <a:pt x="347" y="31"/>
                  <a:pt x="347" y="31"/>
                </a:cubicBezTo>
                <a:cubicBezTo>
                  <a:pt x="347" y="14"/>
                  <a:pt x="333" y="0"/>
                  <a:pt x="316" y="0"/>
                </a:cubicBezTo>
                <a:close/>
                <a:moveTo>
                  <a:pt x="173" y="295"/>
                </a:moveTo>
                <a:cubicBezTo>
                  <a:pt x="212" y="295"/>
                  <a:pt x="244" y="264"/>
                  <a:pt x="244" y="225"/>
                </a:cubicBezTo>
                <a:cubicBezTo>
                  <a:pt x="244" y="186"/>
                  <a:pt x="212" y="154"/>
                  <a:pt x="173" y="154"/>
                </a:cubicBezTo>
                <a:cubicBezTo>
                  <a:pt x="134" y="154"/>
                  <a:pt x="102" y="186"/>
                  <a:pt x="102" y="225"/>
                </a:cubicBezTo>
                <a:cubicBezTo>
                  <a:pt x="102" y="264"/>
                  <a:pt x="134" y="295"/>
                  <a:pt x="173" y="295"/>
                </a:cubicBezTo>
                <a:close/>
                <a:moveTo>
                  <a:pt x="142" y="186"/>
                </a:moveTo>
                <a:cubicBezTo>
                  <a:pt x="142" y="180"/>
                  <a:pt x="147" y="176"/>
                  <a:pt x="152" y="176"/>
                </a:cubicBezTo>
                <a:cubicBezTo>
                  <a:pt x="155" y="176"/>
                  <a:pt x="157" y="177"/>
                  <a:pt x="159" y="178"/>
                </a:cubicBezTo>
                <a:cubicBezTo>
                  <a:pt x="220" y="219"/>
                  <a:pt x="220" y="219"/>
                  <a:pt x="220" y="219"/>
                </a:cubicBezTo>
                <a:cubicBezTo>
                  <a:pt x="225" y="221"/>
                  <a:pt x="225" y="230"/>
                  <a:pt x="220" y="234"/>
                </a:cubicBezTo>
                <a:cubicBezTo>
                  <a:pt x="159" y="275"/>
                  <a:pt x="159" y="275"/>
                  <a:pt x="159" y="275"/>
                </a:cubicBezTo>
                <a:cubicBezTo>
                  <a:pt x="157" y="277"/>
                  <a:pt x="155" y="277"/>
                  <a:pt x="152" y="277"/>
                </a:cubicBezTo>
                <a:cubicBezTo>
                  <a:pt x="147" y="277"/>
                  <a:pt x="142" y="273"/>
                  <a:pt x="142" y="267"/>
                </a:cubicBezTo>
                <a:lnTo>
                  <a:pt x="142" y="186"/>
                </a:lnTo>
                <a:close/>
                <a:moveTo>
                  <a:pt x="261" y="103"/>
                </a:moveTo>
                <a:cubicBezTo>
                  <a:pt x="347" y="103"/>
                  <a:pt x="347" y="103"/>
                  <a:pt x="347" y="103"/>
                </a:cubicBezTo>
                <a:cubicBezTo>
                  <a:pt x="347" y="73"/>
                  <a:pt x="347" y="73"/>
                  <a:pt x="347" y="73"/>
                </a:cubicBezTo>
                <a:cubicBezTo>
                  <a:pt x="298" y="73"/>
                  <a:pt x="298" y="73"/>
                  <a:pt x="298" y="73"/>
                </a:cubicBezTo>
                <a:lnTo>
                  <a:pt x="261" y="10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3" name="Freeform 31">
            <a:extLst>
              <a:ext uri="{FF2B5EF4-FFF2-40B4-BE49-F238E27FC236}">
                <a16:creationId xmlns:a16="http://schemas.microsoft.com/office/drawing/2014/main" id="{A541E26E-60B4-3ABE-4E88-B1C0D498FDF1}"/>
              </a:ext>
            </a:extLst>
          </p:cNvPr>
          <p:cNvSpPr>
            <a:spLocks noEditPoints="1"/>
          </p:cNvSpPr>
          <p:nvPr/>
        </p:nvSpPr>
        <p:spPr bwMode="auto">
          <a:xfrm>
            <a:off x="6773293" y="4676941"/>
            <a:ext cx="259411" cy="257920"/>
          </a:xfrm>
          <a:custGeom>
            <a:avLst/>
            <a:gdLst>
              <a:gd name="T0" fmla="*/ 75 w 348"/>
              <a:gd name="T1" fmla="*/ 83 h 346"/>
              <a:gd name="T2" fmla="*/ 75 w 348"/>
              <a:gd name="T3" fmla="*/ 98 h 346"/>
              <a:gd name="T4" fmla="*/ 81 w 348"/>
              <a:gd name="T5" fmla="*/ 100 h 346"/>
              <a:gd name="T6" fmla="*/ 89 w 348"/>
              <a:gd name="T7" fmla="*/ 98 h 346"/>
              <a:gd name="T8" fmla="*/ 89 w 348"/>
              <a:gd name="T9" fmla="*/ 43 h 346"/>
              <a:gd name="T10" fmla="*/ 89 w 348"/>
              <a:gd name="T11" fmla="*/ 17 h 346"/>
              <a:gd name="T12" fmla="*/ 89 w 348"/>
              <a:gd name="T13" fmla="*/ 3 h 346"/>
              <a:gd name="T14" fmla="*/ 82 w 348"/>
              <a:gd name="T15" fmla="*/ 0 h 346"/>
              <a:gd name="T16" fmla="*/ 75 w 348"/>
              <a:gd name="T17" fmla="*/ 3 h 346"/>
              <a:gd name="T18" fmla="*/ 75 w 348"/>
              <a:gd name="T19" fmla="*/ 57 h 346"/>
              <a:gd name="T20" fmla="*/ 75 w 348"/>
              <a:gd name="T21" fmla="*/ 83 h 346"/>
              <a:gd name="T22" fmla="*/ 135 w 348"/>
              <a:gd name="T23" fmla="*/ 84 h 346"/>
              <a:gd name="T24" fmla="*/ 135 w 348"/>
              <a:gd name="T25" fmla="*/ 98 h 346"/>
              <a:gd name="T26" fmla="*/ 142 w 348"/>
              <a:gd name="T27" fmla="*/ 102 h 346"/>
              <a:gd name="T28" fmla="*/ 148 w 348"/>
              <a:gd name="T29" fmla="*/ 98 h 346"/>
              <a:gd name="T30" fmla="*/ 148 w 348"/>
              <a:gd name="T31" fmla="*/ 44 h 346"/>
              <a:gd name="T32" fmla="*/ 148 w 348"/>
              <a:gd name="T33" fmla="*/ 17 h 346"/>
              <a:gd name="T34" fmla="*/ 148 w 348"/>
              <a:gd name="T35" fmla="*/ 3 h 346"/>
              <a:gd name="T36" fmla="*/ 142 w 348"/>
              <a:gd name="T37" fmla="*/ 0 h 346"/>
              <a:gd name="T38" fmla="*/ 134 w 348"/>
              <a:gd name="T39" fmla="*/ 3 h 346"/>
              <a:gd name="T40" fmla="*/ 134 w 348"/>
              <a:gd name="T41" fmla="*/ 57 h 346"/>
              <a:gd name="T42" fmla="*/ 135 w 348"/>
              <a:gd name="T43" fmla="*/ 84 h 346"/>
              <a:gd name="T44" fmla="*/ 197 w 348"/>
              <a:gd name="T45" fmla="*/ 83 h 346"/>
              <a:gd name="T46" fmla="*/ 197 w 348"/>
              <a:gd name="T47" fmla="*/ 98 h 346"/>
              <a:gd name="T48" fmla="*/ 204 w 348"/>
              <a:gd name="T49" fmla="*/ 100 h 346"/>
              <a:gd name="T50" fmla="*/ 212 w 348"/>
              <a:gd name="T51" fmla="*/ 98 h 346"/>
              <a:gd name="T52" fmla="*/ 212 w 348"/>
              <a:gd name="T53" fmla="*/ 43 h 346"/>
              <a:gd name="T54" fmla="*/ 212 w 348"/>
              <a:gd name="T55" fmla="*/ 17 h 346"/>
              <a:gd name="T56" fmla="*/ 212 w 348"/>
              <a:gd name="T57" fmla="*/ 3 h 346"/>
              <a:gd name="T58" fmla="*/ 205 w 348"/>
              <a:gd name="T59" fmla="*/ 0 h 346"/>
              <a:gd name="T60" fmla="*/ 197 w 348"/>
              <a:gd name="T61" fmla="*/ 3 h 346"/>
              <a:gd name="T62" fmla="*/ 197 w 348"/>
              <a:gd name="T63" fmla="*/ 57 h 346"/>
              <a:gd name="T64" fmla="*/ 197 w 348"/>
              <a:gd name="T65" fmla="*/ 83 h 346"/>
              <a:gd name="T66" fmla="*/ 317 w 348"/>
              <a:gd name="T67" fmla="*/ 142 h 346"/>
              <a:gd name="T68" fmla="*/ 285 w 348"/>
              <a:gd name="T69" fmla="*/ 142 h 346"/>
              <a:gd name="T70" fmla="*/ 285 w 348"/>
              <a:gd name="T71" fmla="*/ 131 h 346"/>
              <a:gd name="T72" fmla="*/ 275 w 348"/>
              <a:gd name="T73" fmla="*/ 121 h 346"/>
              <a:gd name="T74" fmla="*/ 10 w 348"/>
              <a:gd name="T75" fmla="*/ 121 h 346"/>
              <a:gd name="T76" fmla="*/ 0 w 348"/>
              <a:gd name="T77" fmla="*/ 131 h 346"/>
              <a:gd name="T78" fmla="*/ 55 w 348"/>
              <a:gd name="T79" fmla="*/ 284 h 346"/>
              <a:gd name="T80" fmla="*/ 231 w 348"/>
              <a:gd name="T81" fmla="*/ 284 h 346"/>
              <a:gd name="T82" fmla="*/ 247 w 348"/>
              <a:gd name="T83" fmla="*/ 263 h 346"/>
              <a:gd name="T84" fmla="*/ 256 w 348"/>
              <a:gd name="T85" fmla="*/ 263 h 346"/>
              <a:gd name="T86" fmla="*/ 348 w 348"/>
              <a:gd name="T87" fmla="*/ 172 h 346"/>
              <a:gd name="T88" fmla="*/ 317 w 348"/>
              <a:gd name="T89" fmla="*/ 142 h 346"/>
              <a:gd name="T90" fmla="*/ 260 w 348"/>
              <a:gd name="T91" fmla="*/ 243 h 346"/>
              <a:gd name="T92" fmla="*/ 284 w 348"/>
              <a:gd name="T93" fmla="*/ 162 h 346"/>
              <a:gd name="T94" fmla="*/ 317 w 348"/>
              <a:gd name="T95" fmla="*/ 162 h 346"/>
              <a:gd name="T96" fmla="*/ 327 w 348"/>
              <a:gd name="T97" fmla="*/ 172 h 346"/>
              <a:gd name="T98" fmla="*/ 260 w 348"/>
              <a:gd name="T99" fmla="*/ 243 h 346"/>
              <a:gd name="T100" fmla="*/ 260 w 348"/>
              <a:gd name="T101" fmla="*/ 306 h 346"/>
              <a:gd name="T102" fmla="*/ 24 w 348"/>
              <a:gd name="T103" fmla="*/ 306 h 346"/>
              <a:gd name="T104" fmla="*/ 17 w 348"/>
              <a:gd name="T105" fmla="*/ 324 h 346"/>
              <a:gd name="T106" fmla="*/ 75 w 348"/>
              <a:gd name="T107" fmla="*/ 346 h 346"/>
              <a:gd name="T108" fmla="*/ 209 w 348"/>
              <a:gd name="T109" fmla="*/ 346 h 346"/>
              <a:gd name="T110" fmla="*/ 266 w 348"/>
              <a:gd name="T111" fmla="*/ 324 h 346"/>
              <a:gd name="T112" fmla="*/ 260 w 348"/>
              <a:gd name="T113" fmla="*/ 306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48" h="346">
                <a:moveTo>
                  <a:pt x="75" y="83"/>
                </a:moveTo>
                <a:cubicBezTo>
                  <a:pt x="71" y="87"/>
                  <a:pt x="71" y="93"/>
                  <a:pt x="75" y="98"/>
                </a:cubicBezTo>
                <a:cubicBezTo>
                  <a:pt x="76" y="100"/>
                  <a:pt x="79" y="100"/>
                  <a:pt x="81" y="100"/>
                </a:cubicBezTo>
                <a:cubicBezTo>
                  <a:pt x="84" y="100"/>
                  <a:pt x="87" y="100"/>
                  <a:pt x="89" y="98"/>
                </a:cubicBezTo>
                <a:cubicBezTo>
                  <a:pt x="103" y="83"/>
                  <a:pt x="103" y="58"/>
                  <a:pt x="89" y="43"/>
                </a:cubicBezTo>
                <a:cubicBezTo>
                  <a:pt x="83" y="37"/>
                  <a:pt x="83" y="24"/>
                  <a:pt x="89" y="17"/>
                </a:cubicBezTo>
                <a:cubicBezTo>
                  <a:pt x="93" y="14"/>
                  <a:pt x="93" y="7"/>
                  <a:pt x="89" y="3"/>
                </a:cubicBezTo>
                <a:cubicBezTo>
                  <a:pt x="87" y="1"/>
                  <a:pt x="85" y="0"/>
                  <a:pt x="82" y="0"/>
                </a:cubicBezTo>
                <a:cubicBezTo>
                  <a:pt x="80" y="0"/>
                  <a:pt x="77" y="1"/>
                  <a:pt x="75" y="3"/>
                </a:cubicBezTo>
                <a:cubicBezTo>
                  <a:pt x="60" y="17"/>
                  <a:pt x="60" y="43"/>
                  <a:pt x="75" y="57"/>
                </a:cubicBezTo>
                <a:cubicBezTo>
                  <a:pt x="81" y="64"/>
                  <a:pt x="81" y="75"/>
                  <a:pt x="75" y="83"/>
                </a:cubicBezTo>
                <a:close/>
                <a:moveTo>
                  <a:pt x="135" y="84"/>
                </a:moveTo>
                <a:cubicBezTo>
                  <a:pt x="131" y="87"/>
                  <a:pt x="131" y="94"/>
                  <a:pt x="135" y="98"/>
                </a:cubicBezTo>
                <a:cubicBezTo>
                  <a:pt x="138" y="101"/>
                  <a:pt x="139" y="102"/>
                  <a:pt x="142" y="102"/>
                </a:cubicBezTo>
                <a:cubicBezTo>
                  <a:pt x="144" y="102"/>
                  <a:pt x="148" y="101"/>
                  <a:pt x="148" y="98"/>
                </a:cubicBezTo>
                <a:cubicBezTo>
                  <a:pt x="164" y="84"/>
                  <a:pt x="164" y="58"/>
                  <a:pt x="148" y="44"/>
                </a:cubicBezTo>
                <a:cubicBezTo>
                  <a:pt x="142" y="37"/>
                  <a:pt x="142" y="25"/>
                  <a:pt x="148" y="17"/>
                </a:cubicBezTo>
                <a:cubicBezTo>
                  <a:pt x="152" y="15"/>
                  <a:pt x="152" y="7"/>
                  <a:pt x="148" y="3"/>
                </a:cubicBezTo>
                <a:cubicBezTo>
                  <a:pt x="147" y="1"/>
                  <a:pt x="145" y="0"/>
                  <a:pt x="142" y="0"/>
                </a:cubicBezTo>
                <a:cubicBezTo>
                  <a:pt x="139" y="0"/>
                  <a:pt x="136" y="1"/>
                  <a:pt x="134" y="3"/>
                </a:cubicBezTo>
                <a:cubicBezTo>
                  <a:pt x="119" y="17"/>
                  <a:pt x="119" y="43"/>
                  <a:pt x="134" y="57"/>
                </a:cubicBezTo>
                <a:cubicBezTo>
                  <a:pt x="142" y="65"/>
                  <a:pt x="142" y="76"/>
                  <a:pt x="135" y="84"/>
                </a:cubicBezTo>
                <a:close/>
                <a:moveTo>
                  <a:pt x="197" y="83"/>
                </a:moveTo>
                <a:cubicBezTo>
                  <a:pt x="193" y="87"/>
                  <a:pt x="193" y="93"/>
                  <a:pt x="197" y="98"/>
                </a:cubicBezTo>
                <a:cubicBezTo>
                  <a:pt x="199" y="100"/>
                  <a:pt x="201" y="100"/>
                  <a:pt x="204" y="100"/>
                </a:cubicBezTo>
                <a:cubicBezTo>
                  <a:pt x="207" y="100"/>
                  <a:pt x="209" y="100"/>
                  <a:pt x="212" y="98"/>
                </a:cubicBezTo>
                <a:cubicBezTo>
                  <a:pt x="226" y="83"/>
                  <a:pt x="226" y="58"/>
                  <a:pt x="212" y="43"/>
                </a:cubicBezTo>
                <a:cubicBezTo>
                  <a:pt x="204" y="37"/>
                  <a:pt x="204" y="24"/>
                  <a:pt x="212" y="17"/>
                </a:cubicBezTo>
                <a:cubicBezTo>
                  <a:pt x="215" y="14"/>
                  <a:pt x="215" y="7"/>
                  <a:pt x="212" y="3"/>
                </a:cubicBezTo>
                <a:cubicBezTo>
                  <a:pt x="210" y="1"/>
                  <a:pt x="207" y="0"/>
                  <a:pt x="205" y="0"/>
                </a:cubicBezTo>
                <a:cubicBezTo>
                  <a:pt x="202" y="0"/>
                  <a:pt x="199" y="1"/>
                  <a:pt x="197" y="3"/>
                </a:cubicBezTo>
                <a:cubicBezTo>
                  <a:pt x="182" y="17"/>
                  <a:pt x="182" y="43"/>
                  <a:pt x="197" y="57"/>
                </a:cubicBezTo>
                <a:cubicBezTo>
                  <a:pt x="203" y="64"/>
                  <a:pt x="203" y="75"/>
                  <a:pt x="197" y="83"/>
                </a:cubicBezTo>
                <a:close/>
                <a:moveTo>
                  <a:pt x="317" y="142"/>
                </a:moveTo>
                <a:cubicBezTo>
                  <a:pt x="285" y="142"/>
                  <a:pt x="285" y="142"/>
                  <a:pt x="285" y="142"/>
                </a:cubicBezTo>
                <a:cubicBezTo>
                  <a:pt x="285" y="131"/>
                  <a:pt x="285" y="131"/>
                  <a:pt x="285" y="131"/>
                </a:cubicBezTo>
                <a:cubicBezTo>
                  <a:pt x="285" y="126"/>
                  <a:pt x="281" y="121"/>
                  <a:pt x="275" y="121"/>
                </a:cubicBezTo>
                <a:cubicBezTo>
                  <a:pt x="10" y="121"/>
                  <a:pt x="10" y="121"/>
                  <a:pt x="10" y="121"/>
                </a:cubicBezTo>
                <a:cubicBezTo>
                  <a:pt x="4" y="121"/>
                  <a:pt x="0" y="126"/>
                  <a:pt x="0" y="131"/>
                </a:cubicBezTo>
                <a:cubicBezTo>
                  <a:pt x="0" y="192"/>
                  <a:pt x="20" y="249"/>
                  <a:pt x="55" y="284"/>
                </a:cubicBezTo>
                <a:cubicBezTo>
                  <a:pt x="231" y="284"/>
                  <a:pt x="231" y="284"/>
                  <a:pt x="231" y="284"/>
                </a:cubicBezTo>
                <a:cubicBezTo>
                  <a:pt x="237" y="278"/>
                  <a:pt x="243" y="270"/>
                  <a:pt x="247" y="263"/>
                </a:cubicBezTo>
                <a:cubicBezTo>
                  <a:pt x="256" y="263"/>
                  <a:pt x="256" y="263"/>
                  <a:pt x="256" y="263"/>
                </a:cubicBezTo>
                <a:cubicBezTo>
                  <a:pt x="306" y="263"/>
                  <a:pt x="348" y="222"/>
                  <a:pt x="348" y="172"/>
                </a:cubicBezTo>
                <a:cubicBezTo>
                  <a:pt x="346" y="156"/>
                  <a:pt x="332" y="142"/>
                  <a:pt x="317" y="142"/>
                </a:cubicBezTo>
                <a:close/>
                <a:moveTo>
                  <a:pt x="260" y="243"/>
                </a:moveTo>
                <a:cubicBezTo>
                  <a:pt x="272" y="220"/>
                  <a:pt x="280" y="192"/>
                  <a:pt x="284" y="162"/>
                </a:cubicBezTo>
                <a:cubicBezTo>
                  <a:pt x="317" y="162"/>
                  <a:pt x="317" y="162"/>
                  <a:pt x="317" y="162"/>
                </a:cubicBezTo>
                <a:cubicBezTo>
                  <a:pt x="322" y="162"/>
                  <a:pt x="327" y="167"/>
                  <a:pt x="327" y="172"/>
                </a:cubicBezTo>
                <a:cubicBezTo>
                  <a:pt x="326" y="209"/>
                  <a:pt x="296" y="240"/>
                  <a:pt x="260" y="243"/>
                </a:cubicBezTo>
                <a:close/>
                <a:moveTo>
                  <a:pt x="260" y="306"/>
                </a:moveTo>
                <a:cubicBezTo>
                  <a:pt x="24" y="306"/>
                  <a:pt x="24" y="306"/>
                  <a:pt x="24" y="306"/>
                </a:cubicBezTo>
                <a:cubicBezTo>
                  <a:pt x="15" y="306"/>
                  <a:pt x="11" y="317"/>
                  <a:pt x="17" y="324"/>
                </a:cubicBezTo>
                <a:cubicBezTo>
                  <a:pt x="33" y="338"/>
                  <a:pt x="53" y="346"/>
                  <a:pt x="75" y="346"/>
                </a:cubicBezTo>
                <a:cubicBezTo>
                  <a:pt x="209" y="346"/>
                  <a:pt x="209" y="346"/>
                  <a:pt x="209" y="346"/>
                </a:cubicBezTo>
                <a:cubicBezTo>
                  <a:pt x="231" y="346"/>
                  <a:pt x="252" y="338"/>
                  <a:pt x="266" y="324"/>
                </a:cubicBezTo>
                <a:cubicBezTo>
                  <a:pt x="273" y="317"/>
                  <a:pt x="270" y="306"/>
                  <a:pt x="260" y="30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4" name="Freeform 33">
            <a:extLst>
              <a:ext uri="{FF2B5EF4-FFF2-40B4-BE49-F238E27FC236}">
                <a16:creationId xmlns:a16="http://schemas.microsoft.com/office/drawing/2014/main" id="{29E17C99-9069-4F59-F3CE-F0D3684FD751}"/>
              </a:ext>
            </a:extLst>
          </p:cNvPr>
          <p:cNvSpPr>
            <a:spLocks noEditPoints="1"/>
          </p:cNvSpPr>
          <p:nvPr/>
        </p:nvSpPr>
        <p:spPr bwMode="auto">
          <a:xfrm>
            <a:off x="6788202" y="5769003"/>
            <a:ext cx="229594" cy="259411"/>
          </a:xfrm>
          <a:custGeom>
            <a:avLst/>
            <a:gdLst>
              <a:gd name="T0" fmla="*/ 61 w 308"/>
              <a:gd name="T1" fmla="*/ 184 h 348"/>
              <a:gd name="T2" fmla="*/ 71 w 308"/>
              <a:gd name="T3" fmla="*/ 205 h 348"/>
              <a:gd name="T4" fmla="*/ 71 w 308"/>
              <a:gd name="T5" fmla="*/ 184 h 348"/>
              <a:gd name="T6" fmla="*/ 10 w 308"/>
              <a:gd name="T7" fmla="*/ 142 h 348"/>
              <a:gd name="T8" fmla="*/ 0 w 308"/>
              <a:gd name="T9" fmla="*/ 275 h 348"/>
              <a:gd name="T10" fmla="*/ 297 w 308"/>
              <a:gd name="T11" fmla="*/ 285 h 348"/>
              <a:gd name="T12" fmla="*/ 308 w 308"/>
              <a:gd name="T13" fmla="*/ 152 h 348"/>
              <a:gd name="T14" fmla="*/ 70 w 308"/>
              <a:gd name="T15" fmla="*/ 224 h 348"/>
              <a:gd name="T16" fmla="*/ 60 w 308"/>
              <a:gd name="T17" fmla="*/ 255 h 348"/>
              <a:gd name="T18" fmla="*/ 40 w 308"/>
              <a:gd name="T19" fmla="*/ 255 h 348"/>
              <a:gd name="T20" fmla="*/ 50 w 308"/>
              <a:gd name="T21" fmla="*/ 163 h 348"/>
              <a:gd name="T22" fmla="*/ 102 w 308"/>
              <a:gd name="T23" fmla="*/ 194 h 348"/>
              <a:gd name="T24" fmla="*/ 153 w 308"/>
              <a:gd name="T25" fmla="*/ 204 h 348"/>
              <a:gd name="T26" fmla="*/ 153 w 308"/>
              <a:gd name="T27" fmla="*/ 265 h 348"/>
              <a:gd name="T28" fmla="*/ 133 w 308"/>
              <a:gd name="T29" fmla="*/ 224 h 348"/>
              <a:gd name="T30" fmla="*/ 153 w 308"/>
              <a:gd name="T31" fmla="*/ 244 h 348"/>
              <a:gd name="T32" fmla="*/ 153 w 308"/>
              <a:gd name="T33" fmla="*/ 224 h 348"/>
              <a:gd name="T34" fmla="*/ 153 w 308"/>
              <a:gd name="T35" fmla="*/ 163 h 348"/>
              <a:gd name="T36" fmla="*/ 174 w 308"/>
              <a:gd name="T37" fmla="*/ 204 h 348"/>
              <a:gd name="T38" fmla="*/ 153 w 308"/>
              <a:gd name="T39" fmla="*/ 183 h 348"/>
              <a:gd name="T40" fmla="*/ 153 w 308"/>
              <a:gd name="T41" fmla="*/ 204 h 348"/>
              <a:gd name="T42" fmla="*/ 235 w 308"/>
              <a:gd name="T43" fmla="*/ 265 h 348"/>
              <a:gd name="T44" fmla="*/ 204 w 308"/>
              <a:gd name="T45" fmla="*/ 255 h 348"/>
              <a:gd name="T46" fmla="*/ 215 w 308"/>
              <a:gd name="T47" fmla="*/ 163 h 348"/>
              <a:gd name="T48" fmla="*/ 266 w 308"/>
              <a:gd name="T49" fmla="*/ 194 h 348"/>
              <a:gd name="T50" fmla="*/ 235 w 308"/>
              <a:gd name="T51" fmla="*/ 184 h 348"/>
              <a:gd name="T52" fmla="*/ 224 w 308"/>
              <a:gd name="T53" fmla="*/ 247 h 348"/>
              <a:gd name="T54" fmla="*/ 245 w 308"/>
              <a:gd name="T55" fmla="*/ 236 h 348"/>
              <a:gd name="T56" fmla="*/ 235 w 308"/>
              <a:gd name="T57" fmla="*/ 184 h 348"/>
              <a:gd name="T58" fmla="*/ 215 w 308"/>
              <a:gd name="T59" fmla="*/ 81 h 348"/>
              <a:gd name="T60" fmla="*/ 205 w 308"/>
              <a:gd name="T61" fmla="*/ 0 h 348"/>
              <a:gd name="T62" fmla="*/ 21 w 308"/>
              <a:gd name="T63" fmla="*/ 10 h 348"/>
              <a:gd name="T64" fmla="*/ 287 w 308"/>
              <a:gd name="T65" fmla="*/ 123 h 348"/>
              <a:gd name="T66" fmla="*/ 224 w 308"/>
              <a:gd name="T67" fmla="*/ 6 h 348"/>
              <a:gd name="T68" fmla="*/ 279 w 308"/>
              <a:gd name="T69" fmla="*/ 61 h 348"/>
              <a:gd name="T70" fmla="*/ 21 w 308"/>
              <a:gd name="T71" fmla="*/ 338 h 348"/>
              <a:gd name="T72" fmla="*/ 275 w 308"/>
              <a:gd name="T73" fmla="*/ 348 h 348"/>
              <a:gd name="T74" fmla="*/ 285 w 308"/>
              <a:gd name="T75" fmla="*/ 308 h 348"/>
              <a:gd name="T76" fmla="*/ 21 w 308"/>
              <a:gd name="T77" fmla="*/ 33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08" h="348">
                <a:moveTo>
                  <a:pt x="71" y="184"/>
                </a:moveTo>
                <a:cubicBezTo>
                  <a:pt x="61" y="184"/>
                  <a:pt x="61" y="184"/>
                  <a:pt x="61" y="184"/>
                </a:cubicBezTo>
                <a:cubicBezTo>
                  <a:pt x="61" y="205"/>
                  <a:pt x="61" y="205"/>
                  <a:pt x="61" y="205"/>
                </a:cubicBezTo>
                <a:cubicBezTo>
                  <a:pt x="71" y="205"/>
                  <a:pt x="71" y="205"/>
                  <a:pt x="71" y="205"/>
                </a:cubicBezTo>
                <a:cubicBezTo>
                  <a:pt x="77" y="205"/>
                  <a:pt x="81" y="200"/>
                  <a:pt x="81" y="195"/>
                </a:cubicBezTo>
                <a:cubicBezTo>
                  <a:pt x="81" y="188"/>
                  <a:pt x="77" y="184"/>
                  <a:pt x="71" y="184"/>
                </a:cubicBezTo>
                <a:close/>
                <a:moveTo>
                  <a:pt x="297" y="142"/>
                </a:moveTo>
                <a:cubicBezTo>
                  <a:pt x="10" y="142"/>
                  <a:pt x="10" y="142"/>
                  <a:pt x="10" y="142"/>
                </a:cubicBezTo>
                <a:cubicBezTo>
                  <a:pt x="4" y="142"/>
                  <a:pt x="0" y="147"/>
                  <a:pt x="0" y="152"/>
                </a:cubicBezTo>
                <a:cubicBezTo>
                  <a:pt x="0" y="275"/>
                  <a:pt x="0" y="275"/>
                  <a:pt x="0" y="275"/>
                </a:cubicBezTo>
                <a:cubicBezTo>
                  <a:pt x="0" y="281"/>
                  <a:pt x="4" y="285"/>
                  <a:pt x="10" y="285"/>
                </a:cubicBezTo>
                <a:cubicBezTo>
                  <a:pt x="297" y="285"/>
                  <a:pt x="297" y="285"/>
                  <a:pt x="297" y="285"/>
                </a:cubicBezTo>
                <a:cubicBezTo>
                  <a:pt x="303" y="285"/>
                  <a:pt x="308" y="281"/>
                  <a:pt x="308" y="275"/>
                </a:cubicBezTo>
                <a:cubicBezTo>
                  <a:pt x="308" y="152"/>
                  <a:pt x="308" y="152"/>
                  <a:pt x="308" y="152"/>
                </a:cubicBezTo>
                <a:cubicBezTo>
                  <a:pt x="308" y="147"/>
                  <a:pt x="303" y="142"/>
                  <a:pt x="297" y="142"/>
                </a:cubicBezTo>
                <a:close/>
                <a:moveTo>
                  <a:pt x="70" y="224"/>
                </a:moveTo>
                <a:cubicBezTo>
                  <a:pt x="60" y="224"/>
                  <a:pt x="60" y="224"/>
                  <a:pt x="60" y="224"/>
                </a:cubicBezTo>
                <a:cubicBezTo>
                  <a:pt x="60" y="255"/>
                  <a:pt x="60" y="255"/>
                  <a:pt x="60" y="255"/>
                </a:cubicBezTo>
                <a:cubicBezTo>
                  <a:pt x="60" y="260"/>
                  <a:pt x="56" y="265"/>
                  <a:pt x="50" y="265"/>
                </a:cubicBezTo>
                <a:cubicBezTo>
                  <a:pt x="45" y="265"/>
                  <a:pt x="40" y="260"/>
                  <a:pt x="40" y="255"/>
                </a:cubicBezTo>
                <a:cubicBezTo>
                  <a:pt x="40" y="174"/>
                  <a:pt x="40" y="174"/>
                  <a:pt x="40" y="174"/>
                </a:cubicBezTo>
                <a:cubicBezTo>
                  <a:pt x="40" y="168"/>
                  <a:pt x="45" y="163"/>
                  <a:pt x="50" y="163"/>
                </a:cubicBezTo>
                <a:cubicBezTo>
                  <a:pt x="71" y="163"/>
                  <a:pt x="71" y="163"/>
                  <a:pt x="71" y="163"/>
                </a:cubicBezTo>
                <a:cubicBezTo>
                  <a:pt x="88" y="163"/>
                  <a:pt x="102" y="177"/>
                  <a:pt x="102" y="194"/>
                </a:cubicBezTo>
                <a:cubicBezTo>
                  <a:pt x="102" y="211"/>
                  <a:pt x="88" y="224"/>
                  <a:pt x="70" y="224"/>
                </a:cubicBezTo>
                <a:close/>
                <a:moveTo>
                  <a:pt x="153" y="204"/>
                </a:moveTo>
                <a:cubicBezTo>
                  <a:pt x="171" y="204"/>
                  <a:pt x="184" y="217"/>
                  <a:pt x="184" y="234"/>
                </a:cubicBezTo>
                <a:cubicBezTo>
                  <a:pt x="184" y="251"/>
                  <a:pt x="171" y="265"/>
                  <a:pt x="153" y="265"/>
                </a:cubicBezTo>
                <a:cubicBezTo>
                  <a:pt x="137" y="265"/>
                  <a:pt x="123" y="251"/>
                  <a:pt x="123" y="234"/>
                </a:cubicBezTo>
                <a:cubicBezTo>
                  <a:pt x="123" y="228"/>
                  <a:pt x="127" y="224"/>
                  <a:pt x="133" y="224"/>
                </a:cubicBezTo>
                <a:cubicBezTo>
                  <a:pt x="138" y="224"/>
                  <a:pt x="143" y="228"/>
                  <a:pt x="143" y="234"/>
                </a:cubicBezTo>
                <a:cubicBezTo>
                  <a:pt x="143" y="239"/>
                  <a:pt x="148" y="244"/>
                  <a:pt x="153" y="244"/>
                </a:cubicBezTo>
                <a:cubicBezTo>
                  <a:pt x="160" y="244"/>
                  <a:pt x="164" y="239"/>
                  <a:pt x="164" y="234"/>
                </a:cubicBezTo>
                <a:cubicBezTo>
                  <a:pt x="164" y="228"/>
                  <a:pt x="160" y="224"/>
                  <a:pt x="153" y="224"/>
                </a:cubicBezTo>
                <a:cubicBezTo>
                  <a:pt x="137" y="224"/>
                  <a:pt x="123" y="210"/>
                  <a:pt x="123" y="193"/>
                </a:cubicBezTo>
                <a:cubicBezTo>
                  <a:pt x="123" y="176"/>
                  <a:pt x="137" y="163"/>
                  <a:pt x="153" y="163"/>
                </a:cubicBezTo>
                <a:cubicBezTo>
                  <a:pt x="171" y="163"/>
                  <a:pt x="184" y="176"/>
                  <a:pt x="184" y="193"/>
                </a:cubicBezTo>
                <a:cubicBezTo>
                  <a:pt x="184" y="199"/>
                  <a:pt x="180" y="204"/>
                  <a:pt x="174" y="204"/>
                </a:cubicBezTo>
                <a:cubicBezTo>
                  <a:pt x="169" y="204"/>
                  <a:pt x="164" y="199"/>
                  <a:pt x="164" y="193"/>
                </a:cubicBezTo>
                <a:cubicBezTo>
                  <a:pt x="164" y="187"/>
                  <a:pt x="160" y="183"/>
                  <a:pt x="153" y="183"/>
                </a:cubicBezTo>
                <a:cubicBezTo>
                  <a:pt x="148" y="183"/>
                  <a:pt x="143" y="187"/>
                  <a:pt x="143" y="193"/>
                </a:cubicBezTo>
                <a:cubicBezTo>
                  <a:pt x="143" y="199"/>
                  <a:pt x="148" y="204"/>
                  <a:pt x="153" y="204"/>
                </a:cubicBezTo>
                <a:close/>
                <a:moveTo>
                  <a:pt x="266" y="234"/>
                </a:moveTo>
                <a:cubicBezTo>
                  <a:pt x="266" y="251"/>
                  <a:pt x="252" y="265"/>
                  <a:pt x="235" y="265"/>
                </a:cubicBezTo>
                <a:cubicBezTo>
                  <a:pt x="215" y="265"/>
                  <a:pt x="215" y="265"/>
                  <a:pt x="215" y="265"/>
                </a:cubicBezTo>
                <a:cubicBezTo>
                  <a:pt x="208" y="265"/>
                  <a:pt x="204" y="260"/>
                  <a:pt x="204" y="255"/>
                </a:cubicBezTo>
                <a:cubicBezTo>
                  <a:pt x="204" y="174"/>
                  <a:pt x="204" y="174"/>
                  <a:pt x="204" y="174"/>
                </a:cubicBezTo>
                <a:cubicBezTo>
                  <a:pt x="204" y="168"/>
                  <a:pt x="208" y="163"/>
                  <a:pt x="215" y="163"/>
                </a:cubicBezTo>
                <a:cubicBezTo>
                  <a:pt x="235" y="163"/>
                  <a:pt x="235" y="163"/>
                  <a:pt x="235" y="163"/>
                </a:cubicBezTo>
                <a:cubicBezTo>
                  <a:pt x="252" y="163"/>
                  <a:pt x="266" y="177"/>
                  <a:pt x="266" y="194"/>
                </a:cubicBezTo>
                <a:lnTo>
                  <a:pt x="266" y="234"/>
                </a:lnTo>
                <a:close/>
                <a:moveTo>
                  <a:pt x="235" y="184"/>
                </a:moveTo>
                <a:cubicBezTo>
                  <a:pt x="224" y="184"/>
                  <a:pt x="224" y="184"/>
                  <a:pt x="224" y="184"/>
                </a:cubicBezTo>
                <a:cubicBezTo>
                  <a:pt x="224" y="247"/>
                  <a:pt x="224" y="247"/>
                  <a:pt x="224" y="247"/>
                </a:cubicBezTo>
                <a:cubicBezTo>
                  <a:pt x="235" y="247"/>
                  <a:pt x="235" y="247"/>
                  <a:pt x="235" y="247"/>
                </a:cubicBezTo>
                <a:cubicBezTo>
                  <a:pt x="240" y="247"/>
                  <a:pt x="245" y="242"/>
                  <a:pt x="245" y="236"/>
                </a:cubicBezTo>
                <a:cubicBezTo>
                  <a:pt x="245" y="194"/>
                  <a:pt x="245" y="194"/>
                  <a:pt x="245" y="194"/>
                </a:cubicBezTo>
                <a:cubicBezTo>
                  <a:pt x="245" y="188"/>
                  <a:pt x="240" y="184"/>
                  <a:pt x="235" y="184"/>
                </a:cubicBezTo>
                <a:close/>
                <a:moveTo>
                  <a:pt x="287" y="81"/>
                </a:moveTo>
                <a:cubicBezTo>
                  <a:pt x="215" y="81"/>
                  <a:pt x="215" y="81"/>
                  <a:pt x="215" y="81"/>
                </a:cubicBezTo>
                <a:cubicBezTo>
                  <a:pt x="210" y="81"/>
                  <a:pt x="205" y="76"/>
                  <a:pt x="205" y="71"/>
                </a:cubicBezTo>
                <a:cubicBezTo>
                  <a:pt x="205" y="0"/>
                  <a:pt x="205" y="0"/>
                  <a:pt x="205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25" y="0"/>
                  <a:pt x="21" y="4"/>
                  <a:pt x="21" y="10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287" y="123"/>
                  <a:pt x="287" y="123"/>
                  <a:pt x="287" y="123"/>
                </a:cubicBezTo>
                <a:lnTo>
                  <a:pt x="287" y="81"/>
                </a:lnTo>
                <a:close/>
                <a:moveTo>
                  <a:pt x="224" y="6"/>
                </a:moveTo>
                <a:cubicBezTo>
                  <a:pt x="224" y="61"/>
                  <a:pt x="224" y="61"/>
                  <a:pt x="224" y="61"/>
                </a:cubicBezTo>
                <a:cubicBezTo>
                  <a:pt x="279" y="61"/>
                  <a:pt x="279" y="61"/>
                  <a:pt x="279" y="61"/>
                </a:cubicBezTo>
                <a:lnTo>
                  <a:pt x="224" y="6"/>
                </a:lnTo>
                <a:close/>
                <a:moveTo>
                  <a:pt x="21" y="338"/>
                </a:moveTo>
                <a:cubicBezTo>
                  <a:pt x="21" y="343"/>
                  <a:pt x="25" y="348"/>
                  <a:pt x="31" y="348"/>
                </a:cubicBezTo>
                <a:cubicBezTo>
                  <a:pt x="275" y="348"/>
                  <a:pt x="275" y="348"/>
                  <a:pt x="275" y="348"/>
                </a:cubicBezTo>
                <a:cubicBezTo>
                  <a:pt x="281" y="348"/>
                  <a:pt x="285" y="343"/>
                  <a:pt x="285" y="338"/>
                </a:cubicBezTo>
                <a:cubicBezTo>
                  <a:pt x="285" y="308"/>
                  <a:pt x="285" y="308"/>
                  <a:pt x="285" y="308"/>
                </a:cubicBezTo>
                <a:cubicBezTo>
                  <a:pt x="21" y="308"/>
                  <a:pt x="21" y="308"/>
                  <a:pt x="21" y="308"/>
                </a:cubicBezTo>
                <a:lnTo>
                  <a:pt x="21" y="33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5" name="Freeform 39">
            <a:extLst>
              <a:ext uri="{FF2B5EF4-FFF2-40B4-BE49-F238E27FC236}">
                <a16:creationId xmlns:a16="http://schemas.microsoft.com/office/drawing/2014/main" id="{FEE48BA3-8E6D-D701-CF72-9353CBB2FA68}"/>
              </a:ext>
            </a:extLst>
          </p:cNvPr>
          <p:cNvSpPr>
            <a:spLocks noEditPoints="1"/>
          </p:cNvSpPr>
          <p:nvPr/>
        </p:nvSpPr>
        <p:spPr bwMode="auto">
          <a:xfrm>
            <a:off x="9503448" y="4130910"/>
            <a:ext cx="259411" cy="258666"/>
          </a:xfrm>
          <a:custGeom>
            <a:avLst/>
            <a:gdLst>
              <a:gd name="T0" fmla="*/ 83 w 348"/>
              <a:gd name="T1" fmla="*/ 132 h 347"/>
              <a:gd name="T2" fmla="*/ 104 w 348"/>
              <a:gd name="T3" fmla="*/ 132 h 347"/>
              <a:gd name="T4" fmla="*/ 142 w 348"/>
              <a:gd name="T5" fmla="*/ 122 h 347"/>
              <a:gd name="T6" fmla="*/ 142 w 348"/>
              <a:gd name="T7" fmla="*/ 143 h 347"/>
              <a:gd name="T8" fmla="*/ 123 w 348"/>
              <a:gd name="T9" fmla="*/ 161 h 347"/>
              <a:gd name="T10" fmla="*/ 204 w 348"/>
              <a:gd name="T11" fmla="*/ 7 h 347"/>
              <a:gd name="T12" fmla="*/ 258 w 348"/>
              <a:gd name="T13" fmla="*/ 61 h 347"/>
              <a:gd name="T14" fmla="*/ 184 w 348"/>
              <a:gd name="T15" fmla="*/ 71 h 347"/>
              <a:gd name="T16" fmla="*/ 11 w 348"/>
              <a:gd name="T17" fmla="*/ 0 h 347"/>
              <a:gd name="T18" fmla="*/ 0 w 348"/>
              <a:gd name="T19" fmla="*/ 337 h 347"/>
              <a:gd name="T20" fmla="*/ 254 w 348"/>
              <a:gd name="T21" fmla="*/ 347 h 347"/>
              <a:gd name="T22" fmla="*/ 264 w 348"/>
              <a:gd name="T23" fmla="*/ 81 h 347"/>
              <a:gd name="T24" fmla="*/ 184 w 348"/>
              <a:gd name="T25" fmla="*/ 71 h 347"/>
              <a:gd name="T26" fmla="*/ 72 w 348"/>
              <a:gd name="T27" fmla="*/ 307 h 347"/>
              <a:gd name="T28" fmla="*/ 72 w 348"/>
              <a:gd name="T29" fmla="*/ 286 h 347"/>
              <a:gd name="T30" fmla="*/ 204 w 348"/>
              <a:gd name="T31" fmla="*/ 296 h 347"/>
              <a:gd name="T32" fmla="*/ 62 w 348"/>
              <a:gd name="T33" fmla="*/ 255 h 347"/>
              <a:gd name="T34" fmla="*/ 153 w 348"/>
              <a:gd name="T35" fmla="*/ 245 h 347"/>
              <a:gd name="T36" fmla="*/ 153 w 348"/>
              <a:gd name="T37" fmla="*/ 266 h 347"/>
              <a:gd name="T38" fmla="*/ 62 w 348"/>
              <a:gd name="T39" fmla="*/ 255 h 347"/>
              <a:gd name="T40" fmla="*/ 184 w 348"/>
              <a:gd name="T41" fmla="*/ 255 h 347"/>
              <a:gd name="T42" fmla="*/ 204 w 348"/>
              <a:gd name="T43" fmla="*/ 255 h 347"/>
              <a:gd name="T44" fmla="*/ 204 w 348"/>
              <a:gd name="T45" fmla="*/ 132 h 347"/>
              <a:gd name="T46" fmla="*/ 194 w 348"/>
              <a:gd name="T47" fmla="*/ 223 h 347"/>
              <a:gd name="T48" fmla="*/ 103 w 348"/>
              <a:gd name="T49" fmla="*/ 213 h 347"/>
              <a:gd name="T50" fmla="*/ 62 w 348"/>
              <a:gd name="T51" fmla="*/ 131 h 347"/>
              <a:gd name="T52" fmla="*/ 163 w 348"/>
              <a:gd name="T53" fmla="*/ 121 h 347"/>
              <a:gd name="T54" fmla="*/ 204 w 348"/>
              <a:gd name="T55" fmla="*/ 132 h 347"/>
              <a:gd name="T56" fmla="*/ 124 w 348"/>
              <a:gd name="T57" fmla="*/ 204 h 347"/>
              <a:gd name="T58" fmla="*/ 185 w 348"/>
              <a:gd name="T59" fmla="*/ 142 h 347"/>
              <a:gd name="T60" fmla="*/ 124 w 348"/>
              <a:gd name="T61" fmla="*/ 182 h 347"/>
              <a:gd name="T62" fmla="*/ 348 w 348"/>
              <a:gd name="T63" fmla="*/ 270 h 347"/>
              <a:gd name="T64" fmla="*/ 286 w 348"/>
              <a:gd name="T65" fmla="*/ 250 h 347"/>
              <a:gd name="T66" fmla="*/ 286 w 348"/>
              <a:gd name="T67" fmla="*/ 103 h 347"/>
              <a:gd name="T68" fmla="*/ 348 w 348"/>
              <a:gd name="T69" fmla="*/ 231 h 347"/>
              <a:gd name="T70" fmla="*/ 286 w 348"/>
              <a:gd name="T71" fmla="*/ 103 h 347"/>
              <a:gd name="T72" fmla="*/ 317 w 348"/>
              <a:gd name="T73" fmla="*/ 345 h 347"/>
              <a:gd name="T74" fmla="*/ 348 w 348"/>
              <a:gd name="T75" fmla="*/ 289 h 347"/>
              <a:gd name="T76" fmla="*/ 286 w 348"/>
              <a:gd name="T77" fmla="*/ 315 h 347"/>
              <a:gd name="T78" fmla="*/ 318 w 348"/>
              <a:gd name="T79" fmla="*/ 24 h 347"/>
              <a:gd name="T80" fmla="*/ 290 w 348"/>
              <a:gd name="T81" fmla="*/ 83 h 347"/>
              <a:gd name="T82" fmla="*/ 327 w 348"/>
              <a:gd name="T83" fmla="*/ 3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48" h="347">
                <a:moveTo>
                  <a:pt x="114" y="102"/>
                </a:moveTo>
                <a:cubicBezTo>
                  <a:pt x="97" y="102"/>
                  <a:pt x="83" y="115"/>
                  <a:pt x="83" y="132"/>
                </a:cubicBezTo>
                <a:cubicBezTo>
                  <a:pt x="83" y="145"/>
                  <a:pt x="91" y="156"/>
                  <a:pt x="104" y="161"/>
                </a:cubicBezTo>
                <a:cubicBezTo>
                  <a:pt x="104" y="132"/>
                  <a:pt x="104" y="132"/>
                  <a:pt x="104" y="132"/>
                </a:cubicBezTo>
                <a:cubicBezTo>
                  <a:pt x="104" y="126"/>
                  <a:pt x="108" y="122"/>
                  <a:pt x="114" y="122"/>
                </a:cubicBezTo>
                <a:cubicBezTo>
                  <a:pt x="142" y="122"/>
                  <a:pt x="142" y="122"/>
                  <a:pt x="142" y="122"/>
                </a:cubicBezTo>
                <a:cubicBezTo>
                  <a:pt x="137" y="109"/>
                  <a:pt x="126" y="102"/>
                  <a:pt x="114" y="102"/>
                </a:cubicBezTo>
                <a:close/>
                <a:moveTo>
                  <a:pt x="142" y="143"/>
                </a:moveTo>
                <a:cubicBezTo>
                  <a:pt x="123" y="143"/>
                  <a:pt x="123" y="143"/>
                  <a:pt x="123" y="143"/>
                </a:cubicBezTo>
                <a:cubicBezTo>
                  <a:pt x="123" y="161"/>
                  <a:pt x="123" y="161"/>
                  <a:pt x="123" y="161"/>
                </a:cubicBezTo>
                <a:cubicBezTo>
                  <a:pt x="131" y="157"/>
                  <a:pt x="139" y="150"/>
                  <a:pt x="142" y="143"/>
                </a:cubicBezTo>
                <a:close/>
                <a:moveTo>
                  <a:pt x="204" y="7"/>
                </a:moveTo>
                <a:cubicBezTo>
                  <a:pt x="204" y="61"/>
                  <a:pt x="204" y="61"/>
                  <a:pt x="204" y="61"/>
                </a:cubicBezTo>
                <a:cubicBezTo>
                  <a:pt x="258" y="61"/>
                  <a:pt x="258" y="61"/>
                  <a:pt x="258" y="61"/>
                </a:cubicBezTo>
                <a:lnTo>
                  <a:pt x="204" y="7"/>
                </a:lnTo>
                <a:close/>
                <a:moveTo>
                  <a:pt x="184" y="71"/>
                </a:moveTo>
                <a:cubicBezTo>
                  <a:pt x="184" y="0"/>
                  <a:pt x="184" y="0"/>
                  <a:pt x="184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3"/>
                  <a:pt x="5" y="347"/>
                  <a:pt x="11" y="347"/>
                </a:cubicBezTo>
                <a:cubicBezTo>
                  <a:pt x="254" y="347"/>
                  <a:pt x="254" y="347"/>
                  <a:pt x="254" y="347"/>
                </a:cubicBezTo>
                <a:cubicBezTo>
                  <a:pt x="260" y="347"/>
                  <a:pt x="264" y="343"/>
                  <a:pt x="264" y="337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194" y="81"/>
                  <a:pt x="194" y="81"/>
                  <a:pt x="194" y="81"/>
                </a:cubicBezTo>
                <a:cubicBezTo>
                  <a:pt x="189" y="81"/>
                  <a:pt x="184" y="77"/>
                  <a:pt x="184" y="71"/>
                </a:cubicBezTo>
                <a:close/>
                <a:moveTo>
                  <a:pt x="194" y="307"/>
                </a:moveTo>
                <a:cubicBezTo>
                  <a:pt x="72" y="307"/>
                  <a:pt x="72" y="307"/>
                  <a:pt x="72" y="307"/>
                </a:cubicBezTo>
                <a:cubicBezTo>
                  <a:pt x="67" y="307"/>
                  <a:pt x="62" y="302"/>
                  <a:pt x="62" y="296"/>
                </a:cubicBezTo>
                <a:cubicBezTo>
                  <a:pt x="62" y="290"/>
                  <a:pt x="67" y="286"/>
                  <a:pt x="72" y="286"/>
                </a:cubicBezTo>
                <a:cubicBezTo>
                  <a:pt x="194" y="286"/>
                  <a:pt x="194" y="286"/>
                  <a:pt x="194" y="286"/>
                </a:cubicBezTo>
                <a:cubicBezTo>
                  <a:pt x="200" y="286"/>
                  <a:pt x="204" y="290"/>
                  <a:pt x="204" y="296"/>
                </a:cubicBezTo>
                <a:cubicBezTo>
                  <a:pt x="204" y="301"/>
                  <a:pt x="200" y="307"/>
                  <a:pt x="194" y="307"/>
                </a:cubicBezTo>
                <a:close/>
                <a:moveTo>
                  <a:pt x="62" y="255"/>
                </a:moveTo>
                <a:cubicBezTo>
                  <a:pt x="62" y="249"/>
                  <a:pt x="67" y="245"/>
                  <a:pt x="72" y="245"/>
                </a:cubicBezTo>
                <a:cubicBezTo>
                  <a:pt x="153" y="245"/>
                  <a:pt x="153" y="245"/>
                  <a:pt x="153" y="245"/>
                </a:cubicBezTo>
                <a:cubicBezTo>
                  <a:pt x="159" y="245"/>
                  <a:pt x="163" y="249"/>
                  <a:pt x="163" y="255"/>
                </a:cubicBezTo>
                <a:cubicBezTo>
                  <a:pt x="163" y="261"/>
                  <a:pt x="159" y="266"/>
                  <a:pt x="153" y="266"/>
                </a:cubicBezTo>
                <a:cubicBezTo>
                  <a:pt x="72" y="266"/>
                  <a:pt x="72" y="266"/>
                  <a:pt x="72" y="266"/>
                </a:cubicBezTo>
                <a:cubicBezTo>
                  <a:pt x="67" y="266"/>
                  <a:pt x="62" y="261"/>
                  <a:pt x="62" y="255"/>
                </a:cubicBezTo>
                <a:close/>
                <a:moveTo>
                  <a:pt x="194" y="266"/>
                </a:moveTo>
                <a:cubicBezTo>
                  <a:pt x="189" y="266"/>
                  <a:pt x="184" y="261"/>
                  <a:pt x="184" y="255"/>
                </a:cubicBezTo>
                <a:cubicBezTo>
                  <a:pt x="184" y="249"/>
                  <a:pt x="189" y="245"/>
                  <a:pt x="194" y="245"/>
                </a:cubicBezTo>
                <a:cubicBezTo>
                  <a:pt x="200" y="245"/>
                  <a:pt x="204" y="249"/>
                  <a:pt x="204" y="255"/>
                </a:cubicBezTo>
                <a:cubicBezTo>
                  <a:pt x="204" y="261"/>
                  <a:pt x="200" y="266"/>
                  <a:pt x="194" y="266"/>
                </a:cubicBezTo>
                <a:close/>
                <a:moveTo>
                  <a:pt x="204" y="132"/>
                </a:moveTo>
                <a:cubicBezTo>
                  <a:pt x="204" y="213"/>
                  <a:pt x="204" y="213"/>
                  <a:pt x="204" y="213"/>
                </a:cubicBezTo>
                <a:cubicBezTo>
                  <a:pt x="204" y="218"/>
                  <a:pt x="200" y="223"/>
                  <a:pt x="194" y="223"/>
                </a:cubicBezTo>
                <a:cubicBezTo>
                  <a:pt x="113" y="223"/>
                  <a:pt x="113" y="223"/>
                  <a:pt x="113" y="223"/>
                </a:cubicBezTo>
                <a:cubicBezTo>
                  <a:pt x="108" y="223"/>
                  <a:pt x="103" y="218"/>
                  <a:pt x="103" y="213"/>
                </a:cubicBezTo>
                <a:cubicBezTo>
                  <a:pt x="103" y="181"/>
                  <a:pt x="103" y="181"/>
                  <a:pt x="103" y="181"/>
                </a:cubicBezTo>
                <a:cubicBezTo>
                  <a:pt x="80" y="177"/>
                  <a:pt x="62" y="157"/>
                  <a:pt x="62" y="131"/>
                </a:cubicBezTo>
                <a:cubicBezTo>
                  <a:pt x="62" y="103"/>
                  <a:pt x="85" y="80"/>
                  <a:pt x="113" y="80"/>
                </a:cubicBezTo>
                <a:cubicBezTo>
                  <a:pt x="139" y="80"/>
                  <a:pt x="159" y="97"/>
                  <a:pt x="163" y="121"/>
                </a:cubicBezTo>
                <a:cubicBezTo>
                  <a:pt x="195" y="121"/>
                  <a:pt x="195" y="121"/>
                  <a:pt x="195" y="121"/>
                </a:cubicBezTo>
                <a:cubicBezTo>
                  <a:pt x="200" y="122"/>
                  <a:pt x="204" y="127"/>
                  <a:pt x="204" y="132"/>
                </a:cubicBezTo>
                <a:close/>
                <a:moveTo>
                  <a:pt x="124" y="182"/>
                </a:moveTo>
                <a:cubicBezTo>
                  <a:pt x="124" y="204"/>
                  <a:pt x="124" y="204"/>
                  <a:pt x="124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5" y="142"/>
                  <a:pt x="185" y="142"/>
                  <a:pt x="185" y="142"/>
                </a:cubicBezTo>
                <a:cubicBezTo>
                  <a:pt x="163" y="142"/>
                  <a:pt x="163" y="142"/>
                  <a:pt x="163" y="142"/>
                </a:cubicBezTo>
                <a:cubicBezTo>
                  <a:pt x="159" y="163"/>
                  <a:pt x="143" y="178"/>
                  <a:pt x="124" y="182"/>
                </a:cubicBezTo>
                <a:close/>
                <a:moveTo>
                  <a:pt x="286" y="270"/>
                </a:moveTo>
                <a:cubicBezTo>
                  <a:pt x="348" y="270"/>
                  <a:pt x="348" y="270"/>
                  <a:pt x="348" y="270"/>
                </a:cubicBezTo>
                <a:cubicBezTo>
                  <a:pt x="348" y="250"/>
                  <a:pt x="348" y="250"/>
                  <a:pt x="348" y="250"/>
                </a:cubicBezTo>
                <a:cubicBezTo>
                  <a:pt x="286" y="250"/>
                  <a:pt x="286" y="250"/>
                  <a:pt x="286" y="250"/>
                </a:cubicBezTo>
                <a:lnTo>
                  <a:pt x="286" y="270"/>
                </a:lnTo>
                <a:close/>
                <a:moveTo>
                  <a:pt x="286" y="103"/>
                </a:moveTo>
                <a:cubicBezTo>
                  <a:pt x="286" y="231"/>
                  <a:pt x="286" y="231"/>
                  <a:pt x="286" y="231"/>
                </a:cubicBezTo>
                <a:cubicBezTo>
                  <a:pt x="348" y="231"/>
                  <a:pt x="348" y="231"/>
                  <a:pt x="348" y="231"/>
                </a:cubicBezTo>
                <a:cubicBezTo>
                  <a:pt x="348" y="103"/>
                  <a:pt x="348" y="103"/>
                  <a:pt x="348" y="103"/>
                </a:cubicBezTo>
                <a:lnTo>
                  <a:pt x="286" y="103"/>
                </a:lnTo>
                <a:close/>
                <a:moveTo>
                  <a:pt x="286" y="315"/>
                </a:moveTo>
                <a:cubicBezTo>
                  <a:pt x="286" y="331"/>
                  <a:pt x="300" y="345"/>
                  <a:pt x="317" y="345"/>
                </a:cubicBezTo>
                <a:cubicBezTo>
                  <a:pt x="335" y="345"/>
                  <a:pt x="348" y="331"/>
                  <a:pt x="348" y="315"/>
                </a:cubicBezTo>
                <a:cubicBezTo>
                  <a:pt x="348" y="289"/>
                  <a:pt x="348" y="289"/>
                  <a:pt x="348" y="289"/>
                </a:cubicBezTo>
                <a:cubicBezTo>
                  <a:pt x="286" y="289"/>
                  <a:pt x="286" y="289"/>
                  <a:pt x="286" y="289"/>
                </a:cubicBezTo>
                <a:lnTo>
                  <a:pt x="286" y="315"/>
                </a:lnTo>
                <a:close/>
                <a:moveTo>
                  <a:pt x="327" y="30"/>
                </a:moveTo>
                <a:cubicBezTo>
                  <a:pt x="326" y="26"/>
                  <a:pt x="322" y="24"/>
                  <a:pt x="318" y="24"/>
                </a:cubicBezTo>
                <a:cubicBezTo>
                  <a:pt x="314" y="24"/>
                  <a:pt x="310" y="26"/>
                  <a:pt x="308" y="30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345" y="83"/>
                  <a:pt x="345" y="83"/>
                  <a:pt x="345" y="83"/>
                </a:cubicBezTo>
                <a:lnTo>
                  <a:pt x="327" y="3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6" name="Freeform 40">
            <a:extLst>
              <a:ext uri="{FF2B5EF4-FFF2-40B4-BE49-F238E27FC236}">
                <a16:creationId xmlns:a16="http://schemas.microsoft.com/office/drawing/2014/main" id="{EAAF1B4D-9CA3-FEF8-408F-CE8883FA7128}"/>
              </a:ext>
            </a:extLst>
          </p:cNvPr>
          <p:cNvSpPr>
            <a:spLocks noEditPoints="1"/>
          </p:cNvSpPr>
          <p:nvPr/>
        </p:nvSpPr>
        <p:spPr bwMode="auto">
          <a:xfrm>
            <a:off x="9503448" y="5223345"/>
            <a:ext cx="259411" cy="257920"/>
          </a:xfrm>
          <a:custGeom>
            <a:avLst/>
            <a:gdLst>
              <a:gd name="T0" fmla="*/ 327 w 348"/>
              <a:gd name="T1" fmla="*/ 254 h 346"/>
              <a:gd name="T2" fmla="*/ 277 w 348"/>
              <a:gd name="T3" fmla="*/ 183 h 346"/>
              <a:gd name="T4" fmla="*/ 267 w 348"/>
              <a:gd name="T5" fmla="*/ 213 h 346"/>
              <a:gd name="T6" fmla="*/ 257 w 348"/>
              <a:gd name="T7" fmla="*/ 183 h 346"/>
              <a:gd name="T8" fmla="*/ 206 w 348"/>
              <a:gd name="T9" fmla="*/ 254 h 346"/>
              <a:gd name="T10" fmla="*/ 206 w 348"/>
              <a:gd name="T11" fmla="*/ 274 h 346"/>
              <a:gd name="T12" fmla="*/ 257 w 348"/>
              <a:gd name="T13" fmla="*/ 345 h 346"/>
              <a:gd name="T14" fmla="*/ 267 w 348"/>
              <a:gd name="T15" fmla="*/ 315 h 346"/>
              <a:gd name="T16" fmla="*/ 277 w 348"/>
              <a:gd name="T17" fmla="*/ 346 h 346"/>
              <a:gd name="T18" fmla="*/ 327 w 348"/>
              <a:gd name="T19" fmla="*/ 276 h 346"/>
              <a:gd name="T20" fmla="*/ 286 w 348"/>
              <a:gd name="T21" fmla="*/ 274 h 346"/>
              <a:gd name="T22" fmla="*/ 256 w 348"/>
              <a:gd name="T23" fmla="*/ 264 h 346"/>
              <a:gd name="T24" fmla="*/ 266 w 348"/>
              <a:gd name="T25" fmla="*/ 233 h 346"/>
              <a:gd name="T26" fmla="*/ 276 w 348"/>
              <a:gd name="T27" fmla="*/ 254 h 346"/>
              <a:gd name="T28" fmla="*/ 296 w 348"/>
              <a:gd name="T29" fmla="*/ 264 h 346"/>
              <a:gd name="T30" fmla="*/ 205 w 348"/>
              <a:gd name="T31" fmla="*/ 6 h 346"/>
              <a:gd name="T32" fmla="*/ 259 w 348"/>
              <a:gd name="T33" fmla="*/ 60 h 346"/>
              <a:gd name="T34" fmla="*/ 111 w 348"/>
              <a:gd name="T35" fmla="*/ 110 h 346"/>
              <a:gd name="T36" fmla="*/ 93 w 348"/>
              <a:gd name="T37" fmla="*/ 129 h 346"/>
              <a:gd name="T38" fmla="*/ 71 w 348"/>
              <a:gd name="T39" fmla="*/ 131 h 346"/>
              <a:gd name="T40" fmla="*/ 81 w 348"/>
              <a:gd name="T41" fmla="*/ 92 h 346"/>
              <a:gd name="T42" fmla="*/ 81 w 348"/>
              <a:gd name="T43" fmla="*/ 72 h 346"/>
              <a:gd name="T44" fmla="*/ 71 w 348"/>
              <a:gd name="T45" fmla="*/ 131 h 346"/>
              <a:gd name="T46" fmla="*/ 155 w 348"/>
              <a:gd name="T47" fmla="*/ 174 h 346"/>
              <a:gd name="T48" fmla="*/ 132 w 348"/>
              <a:gd name="T49" fmla="*/ 110 h 346"/>
              <a:gd name="T50" fmla="*/ 93 w 348"/>
              <a:gd name="T51" fmla="*/ 174 h 346"/>
              <a:gd name="T52" fmla="*/ 265 w 348"/>
              <a:gd name="T53" fmla="*/ 163 h 346"/>
              <a:gd name="T54" fmla="*/ 194 w 348"/>
              <a:gd name="T55" fmla="*/ 81 h 346"/>
              <a:gd name="T56" fmla="*/ 184 w 348"/>
              <a:gd name="T57" fmla="*/ 0 h 346"/>
              <a:gd name="T58" fmla="*/ 0 w 348"/>
              <a:gd name="T59" fmla="*/ 10 h 346"/>
              <a:gd name="T60" fmla="*/ 10 w 348"/>
              <a:gd name="T61" fmla="*/ 346 h 346"/>
              <a:gd name="T62" fmla="*/ 164 w 348"/>
              <a:gd name="T63" fmla="*/ 264 h 346"/>
              <a:gd name="T64" fmla="*/ 131 w 348"/>
              <a:gd name="T65" fmla="*/ 92 h 346"/>
              <a:gd name="T66" fmla="*/ 175 w 348"/>
              <a:gd name="T67" fmla="*/ 102 h 346"/>
              <a:gd name="T68" fmla="*/ 165 w 348"/>
              <a:gd name="T69" fmla="*/ 195 h 346"/>
              <a:gd name="T70" fmla="*/ 71 w 348"/>
              <a:gd name="T71" fmla="*/ 185 h 346"/>
              <a:gd name="T72" fmla="*/ 30 w 348"/>
              <a:gd name="T73" fmla="*/ 102 h 346"/>
              <a:gd name="T74" fmla="*/ 121 w 348"/>
              <a:gd name="T75" fmla="*/ 295 h 346"/>
              <a:gd name="T76" fmla="*/ 30 w 348"/>
              <a:gd name="T77" fmla="*/ 285 h 346"/>
              <a:gd name="T78" fmla="*/ 121 w 348"/>
              <a:gd name="T79" fmla="*/ 274 h 346"/>
              <a:gd name="T80" fmla="*/ 121 w 348"/>
              <a:gd name="T81" fmla="*/ 295 h 346"/>
              <a:gd name="T82" fmla="*/ 40 w 348"/>
              <a:gd name="T83" fmla="*/ 255 h 346"/>
              <a:gd name="T84" fmla="*/ 40 w 348"/>
              <a:gd name="T85" fmla="*/ 235 h 346"/>
              <a:gd name="T86" fmla="*/ 131 w 348"/>
              <a:gd name="T87" fmla="*/ 245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48" h="346">
                <a:moveTo>
                  <a:pt x="317" y="264"/>
                </a:moveTo>
                <a:cubicBezTo>
                  <a:pt x="317" y="259"/>
                  <a:pt x="322" y="254"/>
                  <a:pt x="327" y="254"/>
                </a:cubicBezTo>
                <a:cubicBezTo>
                  <a:pt x="348" y="254"/>
                  <a:pt x="348" y="254"/>
                  <a:pt x="348" y="254"/>
                </a:cubicBezTo>
                <a:cubicBezTo>
                  <a:pt x="344" y="218"/>
                  <a:pt x="314" y="190"/>
                  <a:pt x="277" y="183"/>
                </a:cubicBezTo>
                <a:cubicBezTo>
                  <a:pt x="277" y="203"/>
                  <a:pt x="277" y="203"/>
                  <a:pt x="277" y="203"/>
                </a:cubicBezTo>
                <a:cubicBezTo>
                  <a:pt x="277" y="209"/>
                  <a:pt x="272" y="213"/>
                  <a:pt x="267" y="213"/>
                </a:cubicBezTo>
                <a:cubicBezTo>
                  <a:pt x="261" y="213"/>
                  <a:pt x="257" y="209"/>
                  <a:pt x="257" y="203"/>
                </a:cubicBezTo>
                <a:cubicBezTo>
                  <a:pt x="257" y="183"/>
                  <a:pt x="257" y="183"/>
                  <a:pt x="257" y="183"/>
                </a:cubicBezTo>
                <a:cubicBezTo>
                  <a:pt x="220" y="188"/>
                  <a:pt x="192" y="217"/>
                  <a:pt x="186" y="254"/>
                </a:cubicBezTo>
                <a:cubicBezTo>
                  <a:pt x="206" y="254"/>
                  <a:pt x="206" y="254"/>
                  <a:pt x="206" y="254"/>
                </a:cubicBezTo>
                <a:cubicBezTo>
                  <a:pt x="211" y="254"/>
                  <a:pt x="216" y="259"/>
                  <a:pt x="216" y="264"/>
                </a:cubicBezTo>
                <a:cubicBezTo>
                  <a:pt x="216" y="270"/>
                  <a:pt x="211" y="274"/>
                  <a:pt x="206" y="274"/>
                </a:cubicBezTo>
                <a:cubicBezTo>
                  <a:pt x="186" y="274"/>
                  <a:pt x="186" y="274"/>
                  <a:pt x="186" y="274"/>
                </a:cubicBezTo>
                <a:cubicBezTo>
                  <a:pt x="190" y="311"/>
                  <a:pt x="219" y="341"/>
                  <a:pt x="257" y="345"/>
                </a:cubicBezTo>
                <a:cubicBezTo>
                  <a:pt x="257" y="326"/>
                  <a:pt x="257" y="326"/>
                  <a:pt x="257" y="326"/>
                </a:cubicBezTo>
                <a:cubicBezTo>
                  <a:pt x="257" y="320"/>
                  <a:pt x="261" y="315"/>
                  <a:pt x="267" y="315"/>
                </a:cubicBezTo>
                <a:cubicBezTo>
                  <a:pt x="272" y="315"/>
                  <a:pt x="277" y="320"/>
                  <a:pt x="277" y="326"/>
                </a:cubicBezTo>
                <a:cubicBezTo>
                  <a:pt x="277" y="346"/>
                  <a:pt x="277" y="346"/>
                  <a:pt x="277" y="346"/>
                </a:cubicBezTo>
                <a:cubicBezTo>
                  <a:pt x="314" y="342"/>
                  <a:pt x="344" y="312"/>
                  <a:pt x="348" y="276"/>
                </a:cubicBezTo>
                <a:cubicBezTo>
                  <a:pt x="327" y="276"/>
                  <a:pt x="327" y="276"/>
                  <a:pt x="327" y="276"/>
                </a:cubicBezTo>
                <a:cubicBezTo>
                  <a:pt x="322" y="274"/>
                  <a:pt x="317" y="270"/>
                  <a:pt x="317" y="264"/>
                </a:cubicBezTo>
                <a:close/>
                <a:moveTo>
                  <a:pt x="286" y="274"/>
                </a:moveTo>
                <a:cubicBezTo>
                  <a:pt x="266" y="274"/>
                  <a:pt x="266" y="274"/>
                  <a:pt x="266" y="274"/>
                </a:cubicBezTo>
                <a:cubicBezTo>
                  <a:pt x="260" y="274"/>
                  <a:pt x="256" y="270"/>
                  <a:pt x="256" y="264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38"/>
                  <a:pt x="260" y="233"/>
                  <a:pt x="266" y="233"/>
                </a:cubicBezTo>
                <a:cubicBezTo>
                  <a:pt x="272" y="233"/>
                  <a:pt x="276" y="238"/>
                  <a:pt x="276" y="244"/>
                </a:cubicBezTo>
                <a:cubicBezTo>
                  <a:pt x="276" y="254"/>
                  <a:pt x="276" y="254"/>
                  <a:pt x="276" y="254"/>
                </a:cubicBezTo>
                <a:cubicBezTo>
                  <a:pt x="286" y="254"/>
                  <a:pt x="286" y="254"/>
                  <a:pt x="286" y="254"/>
                </a:cubicBezTo>
                <a:cubicBezTo>
                  <a:pt x="292" y="254"/>
                  <a:pt x="296" y="259"/>
                  <a:pt x="296" y="264"/>
                </a:cubicBezTo>
                <a:cubicBezTo>
                  <a:pt x="296" y="270"/>
                  <a:pt x="292" y="274"/>
                  <a:pt x="286" y="274"/>
                </a:cubicBezTo>
                <a:close/>
                <a:moveTo>
                  <a:pt x="205" y="6"/>
                </a:moveTo>
                <a:cubicBezTo>
                  <a:pt x="205" y="60"/>
                  <a:pt x="205" y="60"/>
                  <a:pt x="205" y="60"/>
                </a:cubicBezTo>
                <a:cubicBezTo>
                  <a:pt x="259" y="60"/>
                  <a:pt x="259" y="60"/>
                  <a:pt x="259" y="60"/>
                </a:cubicBezTo>
                <a:lnTo>
                  <a:pt x="205" y="6"/>
                </a:lnTo>
                <a:close/>
                <a:moveTo>
                  <a:pt x="111" y="110"/>
                </a:moveTo>
                <a:cubicBezTo>
                  <a:pt x="93" y="110"/>
                  <a:pt x="93" y="110"/>
                  <a:pt x="93" y="110"/>
                </a:cubicBezTo>
                <a:cubicBezTo>
                  <a:pt x="93" y="129"/>
                  <a:pt x="93" y="129"/>
                  <a:pt x="93" y="129"/>
                </a:cubicBezTo>
                <a:cubicBezTo>
                  <a:pt x="102" y="126"/>
                  <a:pt x="107" y="118"/>
                  <a:pt x="111" y="110"/>
                </a:cubicBezTo>
                <a:close/>
                <a:moveTo>
                  <a:pt x="71" y="131"/>
                </a:moveTo>
                <a:cubicBezTo>
                  <a:pt x="71" y="101"/>
                  <a:pt x="71" y="101"/>
                  <a:pt x="71" y="101"/>
                </a:cubicBezTo>
                <a:cubicBezTo>
                  <a:pt x="71" y="96"/>
                  <a:pt x="76" y="92"/>
                  <a:pt x="81" y="92"/>
                </a:cubicBezTo>
                <a:cubicBezTo>
                  <a:pt x="111" y="92"/>
                  <a:pt x="111" y="92"/>
                  <a:pt x="111" y="92"/>
                </a:cubicBezTo>
                <a:cubicBezTo>
                  <a:pt x="106" y="81"/>
                  <a:pt x="94" y="72"/>
                  <a:pt x="81" y="72"/>
                </a:cubicBezTo>
                <a:cubicBezTo>
                  <a:pt x="65" y="72"/>
                  <a:pt x="51" y="85"/>
                  <a:pt x="51" y="101"/>
                </a:cubicBezTo>
                <a:cubicBezTo>
                  <a:pt x="51" y="114"/>
                  <a:pt x="59" y="125"/>
                  <a:pt x="71" y="131"/>
                </a:cubicBezTo>
                <a:close/>
                <a:moveTo>
                  <a:pt x="93" y="174"/>
                </a:moveTo>
                <a:cubicBezTo>
                  <a:pt x="155" y="174"/>
                  <a:pt x="155" y="174"/>
                  <a:pt x="155" y="174"/>
                </a:cubicBezTo>
                <a:cubicBezTo>
                  <a:pt x="155" y="110"/>
                  <a:pt x="155" y="110"/>
                  <a:pt x="155" y="110"/>
                </a:cubicBezTo>
                <a:cubicBezTo>
                  <a:pt x="132" y="110"/>
                  <a:pt x="132" y="110"/>
                  <a:pt x="132" y="110"/>
                </a:cubicBezTo>
                <a:cubicBezTo>
                  <a:pt x="129" y="130"/>
                  <a:pt x="113" y="146"/>
                  <a:pt x="93" y="151"/>
                </a:cubicBezTo>
                <a:lnTo>
                  <a:pt x="93" y="174"/>
                </a:lnTo>
                <a:close/>
                <a:moveTo>
                  <a:pt x="164" y="264"/>
                </a:moveTo>
                <a:cubicBezTo>
                  <a:pt x="164" y="209"/>
                  <a:pt x="210" y="163"/>
                  <a:pt x="265" y="163"/>
                </a:cubicBezTo>
                <a:cubicBezTo>
                  <a:pt x="265" y="81"/>
                  <a:pt x="265" y="81"/>
                  <a:pt x="265" y="81"/>
                </a:cubicBezTo>
                <a:cubicBezTo>
                  <a:pt x="194" y="81"/>
                  <a:pt x="194" y="81"/>
                  <a:pt x="194" y="81"/>
                </a:cubicBezTo>
                <a:cubicBezTo>
                  <a:pt x="189" y="81"/>
                  <a:pt x="184" y="76"/>
                  <a:pt x="184" y="70"/>
                </a:cubicBezTo>
                <a:cubicBezTo>
                  <a:pt x="184" y="0"/>
                  <a:pt x="184" y="0"/>
                  <a:pt x="184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36"/>
                  <a:pt x="0" y="336"/>
                  <a:pt x="0" y="336"/>
                </a:cubicBezTo>
                <a:cubicBezTo>
                  <a:pt x="0" y="342"/>
                  <a:pt x="5" y="346"/>
                  <a:pt x="10" y="346"/>
                </a:cubicBezTo>
                <a:cubicBezTo>
                  <a:pt x="205" y="346"/>
                  <a:pt x="205" y="346"/>
                  <a:pt x="205" y="346"/>
                </a:cubicBezTo>
                <a:cubicBezTo>
                  <a:pt x="181" y="327"/>
                  <a:pt x="164" y="299"/>
                  <a:pt x="164" y="264"/>
                </a:cubicBezTo>
                <a:close/>
                <a:moveTo>
                  <a:pt x="81" y="51"/>
                </a:moveTo>
                <a:cubicBezTo>
                  <a:pt x="107" y="51"/>
                  <a:pt x="127" y="68"/>
                  <a:pt x="131" y="92"/>
                </a:cubicBezTo>
                <a:cubicBezTo>
                  <a:pt x="165" y="92"/>
                  <a:pt x="165" y="92"/>
                  <a:pt x="165" y="92"/>
                </a:cubicBezTo>
                <a:cubicBezTo>
                  <a:pt x="171" y="92"/>
                  <a:pt x="175" y="96"/>
                  <a:pt x="175" y="102"/>
                </a:cubicBezTo>
                <a:cubicBezTo>
                  <a:pt x="175" y="185"/>
                  <a:pt x="175" y="185"/>
                  <a:pt x="175" y="185"/>
                </a:cubicBezTo>
                <a:cubicBezTo>
                  <a:pt x="175" y="191"/>
                  <a:pt x="171" y="195"/>
                  <a:pt x="165" y="195"/>
                </a:cubicBezTo>
                <a:cubicBezTo>
                  <a:pt x="81" y="195"/>
                  <a:pt x="81" y="195"/>
                  <a:pt x="81" y="195"/>
                </a:cubicBezTo>
                <a:cubicBezTo>
                  <a:pt x="76" y="195"/>
                  <a:pt x="71" y="191"/>
                  <a:pt x="71" y="185"/>
                </a:cubicBezTo>
                <a:cubicBezTo>
                  <a:pt x="71" y="152"/>
                  <a:pt x="71" y="152"/>
                  <a:pt x="71" y="152"/>
                </a:cubicBezTo>
                <a:cubicBezTo>
                  <a:pt x="49" y="147"/>
                  <a:pt x="30" y="127"/>
                  <a:pt x="30" y="102"/>
                </a:cubicBezTo>
                <a:cubicBezTo>
                  <a:pt x="30" y="73"/>
                  <a:pt x="53" y="51"/>
                  <a:pt x="81" y="51"/>
                </a:cubicBezTo>
                <a:close/>
                <a:moveTo>
                  <a:pt x="121" y="295"/>
                </a:moveTo>
                <a:cubicBezTo>
                  <a:pt x="40" y="295"/>
                  <a:pt x="40" y="295"/>
                  <a:pt x="40" y="295"/>
                </a:cubicBezTo>
                <a:cubicBezTo>
                  <a:pt x="35" y="295"/>
                  <a:pt x="30" y="291"/>
                  <a:pt x="30" y="285"/>
                </a:cubicBezTo>
                <a:cubicBezTo>
                  <a:pt x="30" y="279"/>
                  <a:pt x="35" y="274"/>
                  <a:pt x="40" y="274"/>
                </a:cubicBezTo>
                <a:cubicBezTo>
                  <a:pt x="121" y="274"/>
                  <a:pt x="121" y="274"/>
                  <a:pt x="121" y="274"/>
                </a:cubicBezTo>
                <a:cubicBezTo>
                  <a:pt x="127" y="274"/>
                  <a:pt x="131" y="279"/>
                  <a:pt x="131" y="285"/>
                </a:cubicBezTo>
                <a:cubicBezTo>
                  <a:pt x="131" y="291"/>
                  <a:pt x="127" y="295"/>
                  <a:pt x="121" y="295"/>
                </a:cubicBezTo>
                <a:close/>
                <a:moveTo>
                  <a:pt x="121" y="255"/>
                </a:moveTo>
                <a:cubicBezTo>
                  <a:pt x="40" y="255"/>
                  <a:pt x="40" y="255"/>
                  <a:pt x="40" y="255"/>
                </a:cubicBezTo>
                <a:cubicBezTo>
                  <a:pt x="35" y="255"/>
                  <a:pt x="30" y="251"/>
                  <a:pt x="30" y="245"/>
                </a:cubicBezTo>
                <a:cubicBezTo>
                  <a:pt x="30" y="240"/>
                  <a:pt x="35" y="235"/>
                  <a:pt x="40" y="235"/>
                </a:cubicBezTo>
                <a:cubicBezTo>
                  <a:pt x="121" y="235"/>
                  <a:pt x="121" y="235"/>
                  <a:pt x="121" y="235"/>
                </a:cubicBezTo>
                <a:cubicBezTo>
                  <a:pt x="127" y="235"/>
                  <a:pt x="131" y="240"/>
                  <a:pt x="131" y="245"/>
                </a:cubicBezTo>
                <a:cubicBezTo>
                  <a:pt x="131" y="251"/>
                  <a:pt x="127" y="255"/>
                  <a:pt x="121" y="2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7" name="Freeform 41">
            <a:extLst>
              <a:ext uri="{FF2B5EF4-FFF2-40B4-BE49-F238E27FC236}">
                <a16:creationId xmlns:a16="http://schemas.microsoft.com/office/drawing/2014/main" id="{7D9D7818-0019-E959-5EFC-EFFC5752EB3E}"/>
              </a:ext>
            </a:extLst>
          </p:cNvPr>
          <p:cNvSpPr>
            <a:spLocks noEditPoints="1"/>
          </p:cNvSpPr>
          <p:nvPr/>
        </p:nvSpPr>
        <p:spPr bwMode="auto">
          <a:xfrm>
            <a:off x="9504194" y="4676196"/>
            <a:ext cx="258666" cy="259411"/>
          </a:xfrm>
          <a:custGeom>
            <a:avLst/>
            <a:gdLst>
              <a:gd name="T0" fmla="*/ 306 w 347"/>
              <a:gd name="T1" fmla="*/ 123 h 348"/>
              <a:gd name="T2" fmla="*/ 337 w 347"/>
              <a:gd name="T3" fmla="*/ 82 h 348"/>
              <a:gd name="T4" fmla="*/ 265 w 347"/>
              <a:gd name="T5" fmla="*/ 41 h 348"/>
              <a:gd name="T6" fmla="*/ 245 w 347"/>
              <a:gd name="T7" fmla="*/ 41 h 348"/>
              <a:gd name="T8" fmla="*/ 204 w 347"/>
              <a:gd name="T9" fmla="*/ 10 h 348"/>
              <a:gd name="T10" fmla="*/ 173 w 347"/>
              <a:gd name="T11" fmla="*/ 0 h 348"/>
              <a:gd name="T12" fmla="*/ 143 w 347"/>
              <a:gd name="T13" fmla="*/ 10 h 348"/>
              <a:gd name="T14" fmla="*/ 102 w 347"/>
              <a:gd name="T15" fmla="*/ 41 h 348"/>
              <a:gd name="T16" fmla="*/ 82 w 347"/>
              <a:gd name="T17" fmla="*/ 41 h 348"/>
              <a:gd name="T18" fmla="*/ 10 w 347"/>
              <a:gd name="T19" fmla="*/ 82 h 348"/>
              <a:gd name="T20" fmla="*/ 41 w 347"/>
              <a:gd name="T21" fmla="*/ 123 h 348"/>
              <a:gd name="T22" fmla="*/ 41 w 347"/>
              <a:gd name="T23" fmla="*/ 144 h 348"/>
              <a:gd name="T24" fmla="*/ 10 w 347"/>
              <a:gd name="T25" fmla="*/ 185 h 348"/>
              <a:gd name="T26" fmla="*/ 0 w 347"/>
              <a:gd name="T27" fmla="*/ 215 h 348"/>
              <a:gd name="T28" fmla="*/ 10 w 347"/>
              <a:gd name="T29" fmla="*/ 246 h 348"/>
              <a:gd name="T30" fmla="*/ 41 w 347"/>
              <a:gd name="T31" fmla="*/ 277 h 348"/>
              <a:gd name="T32" fmla="*/ 92 w 347"/>
              <a:gd name="T33" fmla="*/ 348 h 348"/>
              <a:gd name="T34" fmla="*/ 123 w 347"/>
              <a:gd name="T35" fmla="*/ 338 h 348"/>
              <a:gd name="T36" fmla="*/ 163 w 347"/>
              <a:gd name="T37" fmla="*/ 307 h 348"/>
              <a:gd name="T38" fmla="*/ 183 w 347"/>
              <a:gd name="T39" fmla="*/ 307 h 348"/>
              <a:gd name="T40" fmla="*/ 224 w 347"/>
              <a:gd name="T41" fmla="*/ 338 h 348"/>
              <a:gd name="T42" fmla="*/ 255 w 347"/>
              <a:gd name="T43" fmla="*/ 348 h 348"/>
              <a:gd name="T44" fmla="*/ 306 w 347"/>
              <a:gd name="T45" fmla="*/ 277 h 348"/>
              <a:gd name="T46" fmla="*/ 337 w 347"/>
              <a:gd name="T47" fmla="*/ 246 h 348"/>
              <a:gd name="T48" fmla="*/ 347 w 347"/>
              <a:gd name="T49" fmla="*/ 215 h 348"/>
              <a:gd name="T50" fmla="*/ 337 w 347"/>
              <a:gd name="T51" fmla="*/ 185 h 348"/>
              <a:gd name="T52" fmla="*/ 306 w 347"/>
              <a:gd name="T53" fmla="*/ 144 h 348"/>
              <a:gd name="T54" fmla="*/ 94 w 347"/>
              <a:gd name="T55" fmla="*/ 104 h 348"/>
              <a:gd name="T56" fmla="*/ 84 w 347"/>
              <a:gd name="T57" fmla="*/ 255 h 348"/>
              <a:gd name="T58" fmla="*/ 234 w 347"/>
              <a:gd name="T59" fmla="*/ 233 h 348"/>
              <a:gd name="T60" fmla="*/ 205 w 347"/>
              <a:gd name="T61" fmla="*/ 239 h 348"/>
              <a:gd name="T62" fmla="*/ 143 w 347"/>
              <a:gd name="T63" fmla="*/ 246 h 348"/>
              <a:gd name="T64" fmla="*/ 123 w 347"/>
              <a:gd name="T65" fmla="*/ 238 h 348"/>
              <a:gd name="T66" fmla="*/ 103 w 347"/>
              <a:gd name="T67" fmla="*/ 181 h 348"/>
              <a:gd name="T68" fmla="*/ 114 w 347"/>
              <a:gd name="T69" fmla="*/ 118 h 348"/>
              <a:gd name="T70" fmla="*/ 143 w 347"/>
              <a:gd name="T71" fmla="*/ 112 h 348"/>
              <a:gd name="T72" fmla="*/ 205 w 347"/>
              <a:gd name="T73" fmla="*/ 105 h 348"/>
              <a:gd name="T74" fmla="*/ 225 w 347"/>
              <a:gd name="T75" fmla="*/ 113 h 348"/>
              <a:gd name="T76" fmla="*/ 246 w 347"/>
              <a:gd name="T77" fmla="*/ 170 h 348"/>
              <a:gd name="T78" fmla="*/ 234 w 347"/>
              <a:gd name="T79" fmla="*/ 233 h 348"/>
              <a:gd name="T80" fmla="*/ 265 w 347"/>
              <a:gd name="T81" fmla="*/ 255 h 348"/>
              <a:gd name="T82" fmla="*/ 255 w 347"/>
              <a:gd name="T83" fmla="*/ 83 h 348"/>
              <a:gd name="T84" fmla="*/ 164 w 347"/>
              <a:gd name="T85" fmla="*/ 174 h 348"/>
              <a:gd name="T86" fmla="*/ 229 w 347"/>
              <a:gd name="T87" fmla="*/ 155 h 348"/>
              <a:gd name="T88" fmla="*/ 213 w 347"/>
              <a:gd name="T89" fmla="*/ 139 h 348"/>
              <a:gd name="T90" fmla="*/ 184 w 347"/>
              <a:gd name="T91" fmla="*/ 115 h 348"/>
              <a:gd name="T92" fmla="*/ 142 w 347"/>
              <a:gd name="T93" fmla="*/ 137 h 348"/>
              <a:gd name="T94" fmla="*/ 116 w 347"/>
              <a:gd name="T95" fmla="*/ 153 h 348"/>
              <a:gd name="T96" fmla="*/ 120 w 347"/>
              <a:gd name="T97" fmla="*/ 194 h 348"/>
              <a:gd name="T98" fmla="*/ 134 w 347"/>
              <a:gd name="T99" fmla="*/ 210 h 348"/>
              <a:gd name="T100" fmla="*/ 164 w 347"/>
              <a:gd name="T101" fmla="*/ 234 h 348"/>
              <a:gd name="T102" fmla="*/ 207 w 347"/>
              <a:gd name="T103" fmla="*/ 213 h 348"/>
              <a:gd name="T104" fmla="*/ 232 w 347"/>
              <a:gd name="T105" fmla="*/ 196 h 348"/>
              <a:gd name="T106" fmla="*/ 229 w 347"/>
              <a:gd name="T107" fmla="*/ 155 h 348"/>
              <a:gd name="T108" fmla="*/ 205 w 347"/>
              <a:gd name="T109" fmla="*/ 17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47" h="348">
                <a:moveTo>
                  <a:pt x="337" y="144"/>
                </a:moveTo>
                <a:cubicBezTo>
                  <a:pt x="342" y="144"/>
                  <a:pt x="347" y="140"/>
                  <a:pt x="347" y="133"/>
                </a:cubicBezTo>
                <a:cubicBezTo>
                  <a:pt x="347" y="128"/>
                  <a:pt x="342" y="123"/>
                  <a:pt x="337" y="123"/>
                </a:cubicBezTo>
                <a:cubicBezTo>
                  <a:pt x="306" y="123"/>
                  <a:pt x="306" y="123"/>
                  <a:pt x="306" y="123"/>
                </a:cubicBezTo>
                <a:cubicBezTo>
                  <a:pt x="306" y="102"/>
                  <a:pt x="306" y="102"/>
                  <a:pt x="306" y="102"/>
                </a:cubicBezTo>
                <a:cubicBezTo>
                  <a:pt x="337" y="102"/>
                  <a:pt x="337" y="102"/>
                  <a:pt x="337" y="102"/>
                </a:cubicBezTo>
                <a:cubicBezTo>
                  <a:pt x="342" y="102"/>
                  <a:pt x="347" y="98"/>
                  <a:pt x="347" y="92"/>
                </a:cubicBezTo>
                <a:cubicBezTo>
                  <a:pt x="347" y="87"/>
                  <a:pt x="342" y="82"/>
                  <a:pt x="337" y="82"/>
                </a:cubicBezTo>
                <a:cubicBezTo>
                  <a:pt x="306" y="82"/>
                  <a:pt x="306" y="82"/>
                  <a:pt x="306" y="82"/>
                </a:cubicBezTo>
                <a:cubicBezTo>
                  <a:pt x="306" y="72"/>
                  <a:pt x="306" y="72"/>
                  <a:pt x="306" y="72"/>
                </a:cubicBezTo>
                <a:cubicBezTo>
                  <a:pt x="306" y="55"/>
                  <a:pt x="292" y="41"/>
                  <a:pt x="275" y="41"/>
                </a:cubicBezTo>
                <a:cubicBezTo>
                  <a:pt x="265" y="41"/>
                  <a:pt x="265" y="41"/>
                  <a:pt x="265" y="41"/>
                </a:cubicBezTo>
                <a:cubicBezTo>
                  <a:pt x="265" y="10"/>
                  <a:pt x="265" y="10"/>
                  <a:pt x="265" y="10"/>
                </a:cubicBezTo>
                <a:cubicBezTo>
                  <a:pt x="265" y="5"/>
                  <a:pt x="260" y="0"/>
                  <a:pt x="255" y="0"/>
                </a:cubicBezTo>
                <a:cubicBezTo>
                  <a:pt x="250" y="0"/>
                  <a:pt x="245" y="5"/>
                  <a:pt x="245" y="10"/>
                </a:cubicBezTo>
                <a:cubicBezTo>
                  <a:pt x="245" y="41"/>
                  <a:pt x="245" y="41"/>
                  <a:pt x="245" y="41"/>
                </a:cubicBezTo>
                <a:cubicBezTo>
                  <a:pt x="224" y="41"/>
                  <a:pt x="224" y="41"/>
                  <a:pt x="224" y="41"/>
                </a:cubicBezTo>
                <a:cubicBezTo>
                  <a:pt x="224" y="10"/>
                  <a:pt x="224" y="10"/>
                  <a:pt x="224" y="10"/>
                </a:cubicBezTo>
                <a:cubicBezTo>
                  <a:pt x="224" y="5"/>
                  <a:pt x="220" y="0"/>
                  <a:pt x="214" y="0"/>
                </a:cubicBezTo>
                <a:cubicBezTo>
                  <a:pt x="209" y="0"/>
                  <a:pt x="204" y="5"/>
                  <a:pt x="204" y="10"/>
                </a:cubicBezTo>
                <a:cubicBezTo>
                  <a:pt x="204" y="41"/>
                  <a:pt x="204" y="41"/>
                  <a:pt x="204" y="41"/>
                </a:cubicBezTo>
                <a:cubicBezTo>
                  <a:pt x="183" y="41"/>
                  <a:pt x="183" y="41"/>
                  <a:pt x="183" y="41"/>
                </a:cubicBezTo>
                <a:cubicBezTo>
                  <a:pt x="183" y="10"/>
                  <a:pt x="183" y="10"/>
                  <a:pt x="183" y="10"/>
                </a:cubicBezTo>
                <a:cubicBezTo>
                  <a:pt x="183" y="5"/>
                  <a:pt x="179" y="0"/>
                  <a:pt x="173" y="0"/>
                </a:cubicBezTo>
                <a:cubicBezTo>
                  <a:pt x="168" y="0"/>
                  <a:pt x="163" y="5"/>
                  <a:pt x="163" y="10"/>
                </a:cubicBezTo>
                <a:cubicBezTo>
                  <a:pt x="163" y="41"/>
                  <a:pt x="163" y="41"/>
                  <a:pt x="163" y="41"/>
                </a:cubicBezTo>
                <a:cubicBezTo>
                  <a:pt x="143" y="41"/>
                  <a:pt x="143" y="41"/>
                  <a:pt x="143" y="41"/>
                </a:cubicBezTo>
                <a:cubicBezTo>
                  <a:pt x="143" y="10"/>
                  <a:pt x="143" y="10"/>
                  <a:pt x="143" y="10"/>
                </a:cubicBezTo>
                <a:cubicBezTo>
                  <a:pt x="143" y="5"/>
                  <a:pt x="138" y="0"/>
                  <a:pt x="133" y="0"/>
                </a:cubicBezTo>
                <a:cubicBezTo>
                  <a:pt x="127" y="0"/>
                  <a:pt x="123" y="5"/>
                  <a:pt x="123" y="10"/>
                </a:cubicBezTo>
                <a:cubicBezTo>
                  <a:pt x="123" y="41"/>
                  <a:pt x="123" y="41"/>
                  <a:pt x="123" y="41"/>
                </a:cubicBezTo>
                <a:cubicBezTo>
                  <a:pt x="102" y="41"/>
                  <a:pt x="102" y="41"/>
                  <a:pt x="102" y="41"/>
                </a:cubicBezTo>
                <a:cubicBezTo>
                  <a:pt x="102" y="10"/>
                  <a:pt x="102" y="10"/>
                  <a:pt x="102" y="10"/>
                </a:cubicBezTo>
                <a:cubicBezTo>
                  <a:pt x="102" y="5"/>
                  <a:pt x="97" y="0"/>
                  <a:pt x="92" y="0"/>
                </a:cubicBezTo>
                <a:cubicBezTo>
                  <a:pt x="86" y="0"/>
                  <a:pt x="82" y="5"/>
                  <a:pt x="82" y="10"/>
                </a:cubicBezTo>
                <a:cubicBezTo>
                  <a:pt x="82" y="41"/>
                  <a:pt x="82" y="41"/>
                  <a:pt x="82" y="41"/>
                </a:cubicBezTo>
                <a:cubicBezTo>
                  <a:pt x="71" y="41"/>
                  <a:pt x="71" y="41"/>
                  <a:pt x="71" y="41"/>
                </a:cubicBezTo>
                <a:cubicBezTo>
                  <a:pt x="55" y="41"/>
                  <a:pt x="41" y="55"/>
                  <a:pt x="41" y="72"/>
                </a:cubicBezTo>
                <a:cubicBezTo>
                  <a:pt x="41" y="82"/>
                  <a:pt x="41" y="82"/>
                  <a:pt x="41" y="82"/>
                </a:cubicBezTo>
                <a:cubicBezTo>
                  <a:pt x="10" y="82"/>
                  <a:pt x="10" y="82"/>
                  <a:pt x="10" y="82"/>
                </a:cubicBezTo>
                <a:cubicBezTo>
                  <a:pt x="5" y="82"/>
                  <a:pt x="0" y="87"/>
                  <a:pt x="0" y="92"/>
                </a:cubicBezTo>
                <a:cubicBezTo>
                  <a:pt x="0" y="98"/>
                  <a:pt x="5" y="102"/>
                  <a:pt x="10" y="102"/>
                </a:cubicBezTo>
                <a:cubicBezTo>
                  <a:pt x="41" y="102"/>
                  <a:pt x="41" y="102"/>
                  <a:pt x="41" y="102"/>
                </a:cubicBezTo>
                <a:cubicBezTo>
                  <a:pt x="41" y="123"/>
                  <a:pt x="41" y="123"/>
                  <a:pt x="41" y="123"/>
                </a:cubicBezTo>
                <a:cubicBezTo>
                  <a:pt x="10" y="123"/>
                  <a:pt x="10" y="123"/>
                  <a:pt x="10" y="123"/>
                </a:cubicBezTo>
                <a:cubicBezTo>
                  <a:pt x="5" y="123"/>
                  <a:pt x="0" y="128"/>
                  <a:pt x="0" y="133"/>
                </a:cubicBezTo>
                <a:cubicBezTo>
                  <a:pt x="0" y="140"/>
                  <a:pt x="5" y="144"/>
                  <a:pt x="10" y="144"/>
                </a:cubicBezTo>
                <a:cubicBezTo>
                  <a:pt x="41" y="144"/>
                  <a:pt x="41" y="144"/>
                  <a:pt x="41" y="144"/>
                </a:cubicBezTo>
                <a:cubicBezTo>
                  <a:pt x="41" y="164"/>
                  <a:pt x="41" y="164"/>
                  <a:pt x="41" y="164"/>
                </a:cubicBezTo>
                <a:cubicBezTo>
                  <a:pt x="10" y="164"/>
                  <a:pt x="10" y="164"/>
                  <a:pt x="10" y="164"/>
                </a:cubicBezTo>
                <a:cubicBezTo>
                  <a:pt x="5" y="164"/>
                  <a:pt x="0" y="169"/>
                  <a:pt x="0" y="174"/>
                </a:cubicBezTo>
                <a:cubicBezTo>
                  <a:pt x="0" y="181"/>
                  <a:pt x="5" y="185"/>
                  <a:pt x="10" y="185"/>
                </a:cubicBezTo>
                <a:cubicBezTo>
                  <a:pt x="41" y="185"/>
                  <a:pt x="41" y="185"/>
                  <a:pt x="41" y="185"/>
                </a:cubicBezTo>
                <a:cubicBezTo>
                  <a:pt x="41" y="205"/>
                  <a:pt x="41" y="205"/>
                  <a:pt x="41" y="205"/>
                </a:cubicBezTo>
                <a:cubicBezTo>
                  <a:pt x="10" y="205"/>
                  <a:pt x="10" y="205"/>
                  <a:pt x="10" y="205"/>
                </a:cubicBezTo>
                <a:cubicBezTo>
                  <a:pt x="5" y="205"/>
                  <a:pt x="0" y="210"/>
                  <a:pt x="0" y="215"/>
                </a:cubicBezTo>
                <a:cubicBezTo>
                  <a:pt x="0" y="221"/>
                  <a:pt x="5" y="226"/>
                  <a:pt x="10" y="226"/>
                </a:cubicBezTo>
                <a:cubicBezTo>
                  <a:pt x="41" y="226"/>
                  <a:pt x="41" y="226"/>
                  <a:pt x="41" y="226"/>
                </a:cubicBezTo>
                <a:cubicBezTo>
                  <a:pt x="41" y="246"/>
                  <a:pt x="41" y="246"/>
                  <a:pt x="41" y="246"/>
                </a:cubicBezTo>
                <a:cubicBezTo>
                  <a:pt x="10" y="246"/>
                  <a:pt x="10" y="246"/>
                  <a:pt x="10" y="246"/>
                </a:cubicBezTo>
                <a:cubicBezTo>
                  <a:pt x="5" y="246"/>
                  <a:pt x="0" y="251"/>
                  <a:pt x="0" y="256"/>
                </a:cubicBezTo>
                <a:cubicBezTo>
                  <a:pt x="0" y="262"/>
                  <a:pt x="5" y="267"/>
                  <a:pt x="10" y="267"/>
                </a:cubicBezTo>
                <a:cubicBezTo>
                  <a:pt x="41" y="267"/>
                  <a:pt x="41" y="267"/>
                  <a:pt x="41" y="267"/>
                </a:cubicBezTo>
                <a:cubicBezTo>
                  <a:pt x="41" y="277"/>
                  <a:pt x="41" y="277"/>
                  <a:pt x="41" y="277"/>
                </a:cubicBezTo>
                <a:cubicBezTo>
                  <a:pt x="41" y="294"/>
                  <a:pt x="55" y="307"/>
                  <a:pt x="71" y="307"/>
                </a:cubicBezTo>
                <a:cubicBezTo>
                  <a:pt x="82" y="307"/>
                  <a:pt x="82" y="307"/>
                  <a:pt x="82" y="307"/>
                </a:cubicBezTo>
                <a:cubicBezTo>
                  <a:pt x="82" y="338"/>
                  <a:pt x="82" y="338"/>
                  <a:pt x="82" y="338"/>
                </a:cubicBezTo>
                <a:cubicBezTo>
                  <a:pt x="82" y="344"/>
                  <a:pt x="86" y="348"/>
                  <a:pt x="92" y="348"/>
                </a:cubicBezTo>
                <a:cubicBezTo>
                  <a:pt x="97" y="348"/>
                  <a:pt x="102" y="344"/>
                  <a:pt x="102" y="338"/>
                </a:cubicBezTo>
                <a:cubicBezTo>
                  <a:pt x="102" y="307"/>
                  <a:pt x="102" y="307"/>
                  <a:pt x="102" y="307"/>
                </a:cubicBezTo>
                <a:cubicBezTo>
                  <a:pt x="123" y="307"/>
                  <a:pt x="123" y="307"/>
                  <a:pt x="123" y="307"/>
                </a:cubicBezTo>
                <a:cubicBezTo>
                  <a:pt x="123" y="338"/>
                  <a:pt x="123" y="338"/>
                  <a:pt x="123" y="338"/>
                </a:cubicBezTo>
                <a:cubicBezTo>
                  <a:pt x="123" y="344"/>
                  <a:pt x="127" y="348"/>
                  <a:pt x="133" y="348"/>
                </a:cubicBezTo>
                <a:cubicBezTo>
                  <a:pt x="138" y="348"/>
                  <a:pt x="143" y="344"/>
                  <a:pt x="143" y="338"/>
                </a:cubicBezTo>
                <a:cubicBezTo>
                  <a:pt x="143" y="307"/>
                  <a:pt x="143" y="307"/>
                  <a:pt x="143" y="307"/>
                </a:cubicBezTo>
                <a:cubicBezTo>
                  <a:pt x="163" y="307"/>
                  <a:pt x="163" y="307"/>
                  <a:pt x="163" y="307"/>
                </a:cubicBezTo>
                <a:cubicBezTo>
                  <a:pt x="163" y="338"/>
                  <a:pt x="163" y="338"/>
                  <a:pt x="163" y="338"/>
                </a:cubicBezTo>
                <a:cubicBezTo>
                  <a:pt x="163" y="344"/>
                  <a:pt x="168" y="348"/>
                  <a:pt x="173" y="348"/>
                </a:cubicBezTo>
                <a:cubicBezTo>
                  <a:pt x="179" y="348"/>
                  <a:pt x="183" y="344"/>
                  <a:pt x="183" y="338"/>
                </a:cubicBezTo>
                <a:cubicBezTo>
                  <a:pt x="183" y="307"/>
                  <a:pt x="183" y="307"/>
                  <a:pt x="183" y="307"/>
                </a:cubicBezTo>
                <a:cubicBezTo>
                  <a:pt x="204" y="307"/>
                  <a:pt x="204" y="307"/>
                  <a:pt x="204" y="307"/>
                </a:cubicBezTo>
                <a:cubicBezTo>
                  <a:pt x="204" y="338"/>
                  <a:pt x="204" y="338"/>
                  <a:pt x="204" y="338"/>
                </a:cubicBezTo>
                <a:cubicBezTo>
                  <a:pt x="204" y="344"/>
                  <a:pt x="209" y="348"/>
                  <a:pt x="214" y="348"/>
                </a:cubicBezTo>
                <a:cubicBezTo>
                  <a:pt x="220" y="348"/>
                  <a:pt x="224" y="344"/>
                  <a:pt x="224" y="338"/>
                </a:cubicBezTo>
                <a:cubicBezTo>
                  <a:pt x="224" y="307"/>
                  <a:pt x="224" y="307"/>
                  <a:pt x="224" y="307"/>
                </a:cubicBezTo>
                <a:cubicBezTo>
                  <a:pt x="245" y="307"/>
                  <a:pt x="245" y="307"/>
                  <a:pt x="245" y="307"/>
                </a:cubicBezTo>
                <a:cubicBezTo>
                  <a:pt x="245" y="338"/>
                  <a:pt x="245" y="338"/>
                  <a:pt x="245" y="338"/>
                </a:cubicBezTo>
                <a:cubicBezTo>
                  <a:pt x="245" y="344"/>
                  <a:pt x="250" y="348"/>
                  <a:pt x="255" y="348"/>
                </a:cubicBezTo>
                <a:cubicBezTo>
                  <a:pt x="260" y="348"/>
                  <a:pt x="265" y="344"/>
                  <a:pt x="265" y="338"/>
                </a:cubicBezTo>
                <a:cubicBezTo>
                  <a:pt x="265" y="307"/>
                  <a:pt x="265" y="307"/>
                  <a:pt x="265" y="307"/>
                </a:cubicBezTo>
                <a:cubicBezTo>
                  <a:pt x="275" y="307"/>
                  <a:pt x="275" y="307"/>
                  <a:pt x="275" y="307"/>
                </a:cubicBezTo>
                <a:cubicBezTo>
                  <a:pt x="292" y="307"/>
                  <a:pt x="306" y="294"/>
                  <a:pt x="306" y="277"/>
                </a:cubicBezTo>
                <a:cubicBezTo>
                  <a:pt x="306" y="267"/>
                  <a:pt x="306" y="267"/>
                  <a:pt x="306" y="267"/>
                </a:cubicBezTo>
                <a:cubicBezTo>
                  <a:pt x="337" y="267"/>
                  <a:pt x="337" y="267"/>
                  <a:pt x="337" y="267"/>
                </a:cubicBezTo>
                <a:cubicBezTo>
                  <a:pt x="342" y="267"/>
                  <a:pt x="347" y="262"/>
                  <a:pt x="347" y="256"/>
                </a:cubicBezTo>
                <a:cubicBezTo>
                  <a:pt x="347" y="251"/>
                  <a:pt x="342" y="246"/>
                  <a:pt x="337" y="246"/>
                </a:cubicBezTo>
                <a:cubicBezTo>
                  <a:pt x="306" y="246"/>
                  <a:pt x="306" y="246"/>
                  <a:pt x="306" y="246"/>
                </a:cubicBezTo>
                <a:cubicBezTo>
                  <a:pt x="306" y="226"/>
                  <a:pt x="306" y="226"/>
                  <a:pt x="306" y="226"/>
                </a:cubicBezTo>
                <a:cubicBezTo>
                  <a:pt x="337" y="226"/>
                  <a:pt x="337" y="226"/>
                  <a:pt x="337" y="226"/>
                </a:cubicBezTo>
                <a:cubicBezTo>
                  <a:pt x="342" y="226"/>
                  <a:pt x="347" y="221"/>
                  <a:pt x="347" y="215"/>
                </a:cubicBezTo>
                <a:cubicBezTo>
                  <a:pt x="347" y="210"/>
                  <a:pt x="342" y="205"/>
                  <a:pt x="337" y="205"/>
                </a:cubicBezTo>
                <a:cubicBezTo>
                  <a:pt x="306" y="205"/>
                  <a:pt x="306" y="205"/>
                  <a:pt x="306" y="205"/>
                </a:cubicBezTo>
                <a:cubicBezTo>
                  <a:pt x="306" y="185"/>
                  <a:pt x="306" y="185"/>
                  <a:pt x="306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42" y="185"/>
                  <a:pt x="347" y="181"/>
                  <a:pt x="347" y="174"/>
                </a:cubicBezTo>
                <a:cubicBezTo>
                  <a:pt x="347" y="169"/>
                  <a:pt x="342" y="164"/>
                  <a:pt x="337" y="164"/>
                </a:cubicBezTo>
                <a:cubicBezTo>
                  <a:pt x="306" y="164"/>
                  <a:pt x="306" y="164"/>
                  <a:pt x="306" y="164"/>
                </a:cubicBezTo>
                <a:cubicBezTo>
                  <a:pt x="306" y="144"/>
                  <a:pt x="306" y="144"/>
                  <a:pt x="306" y="144"/>
                </a:cubicBezTo>
                <a:lnTo>
                  <a:pt x="337" y="144"/>
                </a:lnTo>
                <a:close/>
                <a:moveTo>
                  <a:pt x="94" y="83"/>
                </a:moveTo>
                <a:cubicBezTo>
                  <a:pt x="99" y="83"/>
                  <a:pt x="104" y="88"/>
                  <a:pt x="104" y="94"/>
                </a:cubicBezTo>
                <a:cubicBezTo>
                  <a:pt x="104" y="99"/>
                  <a:pt x="99" y="104"/>
                  <a:pt x="94" y="104"/>
                </a:cubicBezTo>
                <a:cubicBezTo>
                  <a:pt x="88" y="104"/>
                  <a:pt x="84" y="99"/>
                  <a:pt x="84" y="94"/>
                </a:cubicBezTo>
                <a:cubicBezTo>
                  <a:pt x="84" y="88"/>
                  <a:pt x="88" y="83"/>
                  <a:pt x="94" y="83"/>
                </a:cubicBezTo>
                <a:close/>
                <a:moveTo>
                  <a:pt x="94" y="265"/>
                </a:moveTo>
                <a:cubicBezTo>
                  <a:pt x="88" y="265"/>
                  <a:pt x="84" y="261"/>
                  <a:pt x="84" y="255"/>
                </a:cubicBezTo>
                <a:cubicBezTo>
                  <a:pt x="84" y="250"/>
                  <a:pt x="88" y="245"/>
                  <a:pt x="94" y="245"/>
                </a:cubicBezTo>
                <a:cubicBezTo>
                  <a:pt x="99" y="245"/>
                  <a:pt x="104" y="250"/>
                  <a:pt x="104" y="255"/>
                </a:cubicBezTo>
                <a:cubicBezTo>
                  <a:pt x="104" y="262"/>
                  <a:pt x="99" y="265"/>
                  <a:pt x="94" y="265"/>
                </a:cubicBezTo>
                <a:close/>
                <a:moveTo>
                  <a:pt x="234" y="233"/>
                </a:moveTo>
                <a:cubicBezTo>
                  <a:pt x="232" y="236"/>
                  <a:pt x="228" y="238"/>
                  <a:pt x="225" y="238"/>
                </a:cubicBezTo>
                <a:cubicBezTo>
                  <a:pt x="223" y="238"/>
                  <a:pt x="222" y="238"/>
                  <a:pt x="221" y="237"/>
                </a:cubicBezTo>
                <a:cubicBezTo>
                  <a:pt x="215" y="233"/>
                  <a:pt x="215" y="233"/>
                  <a:pt x="215" y="233"/>
                </a:cubicBezTo>
                <a:cubicBezTo>
                  <a:pt x="211" y="236"/>
                  <a:pt x="208" y="238"/>
                  <a:pt x="205" y="239"/>
                </a:cubicBezTo>
                <a:cubicBezTo>
                  <a:pt x="205" y="246"/>
                  <a:pt x="205" y="246"/>
                  <a:pt x="205" y="246"/>
                </a:cubicBezTo>
                <a:cubicBezTo>
                  <a:pt x="205" y="252"/>
                  <a:pt x="201" y="256"/>
                  <a:pt x="195" y="256"/>
                </a:cubicBezTo>
                <a:cubicBezTo>
                  <a:pt x="154" y="256"/>
                  <a:pt x="154" y="256"/>
                  <a:pt x="154" y="256"/>
                </a:cubicBezTo>
                <a:cubicBezTo>
                  <a:pt x="148" y="256"/>
                  <a:pt x="143" y="252"/>
                  <a:pt x="143" y="246"/>
                </a:cubicBezTo>
                <a:cubicBezTo>
                  <a:pt x="143" y="239"/>
                  <a:pt x="143" y="239"/>
                  <a:pt x="143" y="239"/>
                </a:cubicBezTo>
                <a:cubicBezTo>
                  <a:pt x="141" y="238"/>
                  <a:pt x="137" y="236"/>
                  <a:pt x="133" y="233"/>
                </a:cubicBezTo>
                <a:cubicBezTo>
                  <a:pt x="128" y="237"/>
                  <a:pt x="128" y="237"/>
                  <a:pt x="128" y="237"/>
                </a:cubicBezTo>
                <a:cubicBezTo>
                  <a:pt x="127" y="238"/>
                  <a:pt x="125" y="238"/>
                  <a:pt x="123" y="238"/>
                </a:cubicBezTo>
                <a:cubicBezTo>
                  <a:pt x="119" y="238"/>
                  <a:pt x="116" y="236"/>
                  <a:pt x="114" y="233"/>
                </a:cubicBezTo>
                <a:cubicBezTo>
                  <a:pt x="94" y="199"/>
                  <a:pt x="94" y="199"/>
                  <a:pt x="94" y="199"/>
                </a:cubicBezTo>
                <a:cubicBezTo>
                  <a:pt x="92" y="193"/>
                  <a:pt x="93" y="187"/>
                  <a:pt x="97" y="185"/>
                </a:cubicBezTo>
                <a:cubicBezTo>
                  <a:pt x="103" y="181"/>
                  <a:pt x="103" y="181"/>
                  <a:pt x="103" y="181"/>
                </a:cubicBezTo>
                <a:cubicBezTo>
                  <a:pt x="103" y="170"/>
                  <a:pt x="103" y="170"/>
                  <a:pt x="103" y="170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3" y="164"/>
                  <a:pt x="91" y="157"/>
                  <a:pt x="94" y="153"/>
                </a:cubicBezTo>
                <a:cubicBezTo>
                  <a:pt x="114" y="118"/>
                  <a:pt x="114" y="118"/>
                  <a:pt x="114" y="118"/>
                </a:cubicBezTo>
                <a:cubicBezTo>
                  <a:pt x="116" y="115"/>
                  <a:pt x="119" y="112"/>
                  <a:pt x="123" y="112"/>
                </a:cubicBezTo>
                <a:cubicBezTo>
                  <a:pt x="125" y="112"/>
                  <a:pt x="127" y="113"/>
                  <a:pt x="128" y="114"/>
                </a:cubicBezTo>
                <a:cubicBezTo>
                  <a:pt x="133" y="118"/>
                  <a:pt x="133" y="118"/>
                  <a:pt x="133" y="118"/>
                </a:cubicBezTo>
                <a:cubicBezTo>
                  <a:pt x="137" y="115"/>
                  <a:pt x="141" y="113"/>
                  <a:pt x="143" y="112"/>
                </a:cubicBezTo>
                <a:cubicBezTo>
                  <a:pt x="143" y="105"/>
                  <a:pt x="143" y="105"/>
                  <a:pt x="143" y="105"/>
                </a:cubicBezTo>
                <a:cubicBezTo>
                  <a:pt x="143" y="99"/>
                  <a:pt x="148" y="95"/>
                  <a:pt x="154" y="95"/>
                </a:cubicBezTo>
                <a:cubicBezTo>
                  <a:pt x="195" y="95"/>
                  <a:pt x="195" y="95"/>
                  <a:pt x="195" y="95"/>
                </a:cubicBezTo>
                <a:cubicBezTo>
                  <a:pt x="201" y="95"/>
                  <a:pt x="205" y="99"/>
                  <a:pt x="205" y="105"/>
                </a:cubicBezTo>
                <a:cubicBezTo>
                  <a:pt x="205" y="112"/>
                  <a:pt x="205" y="112"/>
                  <a:pt x="205" y="112"/>
                </a:cubicBezTo>
                <a:cubicBezTo>
                  <a:pt x="209" y="113"/>
                  <a:pt x="211" y="115"/>
                  <a:pt x="215" y="118"/>
                </a:cubicBezTo>
                <a:cubicBezTo>
                  <a:pt x="221" y="114"/>
                  <a:pt x="221" y="114"/>
                  <a:pt x="221" y="114"/>
                </a:cubicBezTo>
                <a:cubicBezTo>
                  <a:pt x="222" y="113"/>
                  <a:pt x="224" y="113"/>
                  <a:pt x="225" y="113"/>
                </a:cubicBezTo>
                <a:cubicBezTo>
                  <a:pt x="229" y="113"/>
                  <a:pt x="233" y="115"/>
                  <a:pt x="234" y="118"/>
                </a:cubicBezTo>
                <a:cubicBezTo>
                  <a:pt x="255" y="153"/>
                  <a:pt x="255" y="153"/>
                  <a:pt x="255" y="153"/>
                </a:cubicBezTo>
                <a:cubicBezTo>
                  <a:pt x="257" y="158"/>
                  <a:pt x="256" y="164"/>
                  <a:pt x="251" y="166"/>
                </a:cubicBezTo>
                <a:cubicBezTo>
                  <a:pt x="246" y="170"/>
                  <a:pt x="246" y="170"/>
                  <a:pt x="246" y="170"/>
                </a:cubicBezTo>
                <a:cubicBezTo>
                  <a:pt x="246" y="181"/>
                  <a:pt x="246" y="181"/>
                  <a:pt x="246" y="181"/>
                </a:cubicBezTo>
                <a:cubicBezTo>
                  <a:pt x="251" y="185"/>
                  <a:pt x="251" y="185"/>
                  <a:pt x="251" y="185"/>
                </a:cubicBezTo>
                <a:cubicBezTo>
                  <a:pt x="256" y="187"/>
                  <a:pt x="259" y="194"/>
                  <a:pt x="255" y="199"/>
                </a:cubicBezTo>
                <a:lnTo>
                  <a:pt x="234" y="233"/>
                </a:lnTo>
                <a:close/>
                <a:moveTo>
                  <a:pt x="255" y="265"/>
                </a:moveTo>
                <a:cubicBezTo>
                  <a:pt x="250" y="265"/>
                  <a:pt x="245" y="261"/>
                  <a:pt x="245" y="255"/>
                </a:cubicBezTo>
                <a:cubicBezTo>
                  <a:pt x="245" y="250"/>
                  <a:pt x="250" y="245"/>
                  <a:pt x="255" y="245"/>
                </a:cubicBezTo>
                <a:cubicBezTo>
                  <a:pt x="260" y="245"/>
                  <a:pt x="265" y="250"/>
                  <a:pt x="265" y="255"/>
                </a:cubicBezTo>
                <a:cubicBezTo>
                  <a:pt x="265" y="262"/>
                  <a:pt x="260" y="265"/>
                  <a:pt x="255" y="265"/>
                </a:cubicBezTo>
                <a:close/>
                <a:moveTo>
                  <a:pt x="255" y="104"/>
                </a:moveTo>
                <a:cubicBezTo>
                  <a:pt x="250" y="104"/>
                  <a:pt x="245" y="99"/>
                  <a:pt x="245" y="94"/>
                </a:cubicBezTo>
                <a:cubicBezTo>
                  <a:pt x="245" y="88"/>
                  <a:pt x="250" y="83"/>
                  <a:pt x="255" y="83"/>
                </a:cubicBezTo>
                <a:cubicBezTo>
                  <a:pt x="260" y="83"/>
                  <a:pt x="265" y="88"/>
                  <a:pt x="265" y="94"/>
                </a:cubicBezTo>
                <a:cubicBezTo>
                  <a:pt x="265" y="99"/>
                  <a:pt x="260" y="104"/>
                  <a:pt x="255" y="104"/>
                </a:cubicBezTo>
                <a:close/>
                <a:moveTo>
                  <a:pt x="174" y="164"/>
                </a:moveTo>
                <a:cubicBezTo>
                  <a:pt x="169" y="164"/>
                  <a:pt x="164" y="168"/>
                  <a:pt x="164" y="174"/>
                </a:cubicBezTo>
                <a:cubicBezTo>
                  <a:pt x="164" y="180"/>
                  <a:pt x="169" y="184"/>
                  <a:pt x="174" y="184"/>
                </a:cubicBezTo>
                <a:cubicBezTo>
                  <a:pt x="180" y="184"/>
                  <a:pt x="184" y="180"/>
                  <a:pt x="184" y="174"/>
                </a:cubicBezTo>
                <a:cubicBezTo>
                  <a:pt x="184" y="168"/>
                  <a:pt x="180" y="164"/>
                  <a:pt x="174" y="164"/>
                </a:cubicBezTo>
                <a:close/>
                <a:moveTo>
                  <a:pt x="229" y="155"/>
                </a:moveTo>
                <a:cubicBezTo>
                  <a:pt x="232" y="153"/>
                  <a:pt x="232" y="153"/>
                  <a:pt x="232" y="153"/>
                </a:cubicBezTo>
                <a:cubicBezTo>
                  <a:pt x="222" y="136"/>
                  <a:pt x="222" y="136"/>
                  <a:pt x="222" y="136"/>
                </a:cubicBezTo>
                <a:cubicBezTo>
                  <a:pt x="219" y="137"/>
                  <a:pt x="219" y="137"/>
                  <a:pt x="219" y="137"/>
                </a:cubicBezTo>
                <a:cubicBezTo>
                  <a:pt x="217" y="139"/>
                  <a:pt x="215" y="139"/>
                  <a:pt x="213" y="139"/>
                </a:cubicBezTo>
                <a:cubicBezTo>
                  <a:pt x="211" y="139"/>
                  <a:pt x="209" y="139"/>
                  <a:pt x="207" y="137"/>
                </a:cubicBezTo>
                <a:cubicBezTo>
                  <a:pt x="202" y="132"/>
                  <a:pt x="197" y="130"/>
                  <a:pt x="191" y="127"/>
                </a:cubicBezTo>
                <a:cubicBezTo>
                  <a:pt x="187" y="126"/>
                  <a:pt x="184" y="122"/>
                  <a:pt x="184" y="118"/>
                </a:cubicBezTo>
                <a:cubicBezTo>
                  <a:pt x="184" y="115"/>
                  <a:pt x="184" y="115"/>
                  <a:pt x="184" y="115"/>
                </a:cubicBezTo>
                <a:cubicBezTo>
                  <a:pt x="164" y="115"/>
                  <a:pt x="164" y="115"/>
                  <a:pt x="164" y="115"/>
                </a:cubicBezTo>
                <a:cubicBezTo>
                  <a:pt x="164" y="118"/>
                  <a:pt x="164" y="118"/>
                  <a:pt x="164" y="118"/>
                </a:cubicBezTo>
                <a:cubicBezTo>
                  <a:pt x="164" y="123"/>
                  <a:pt x="161" y="126"/>
                  <a:pt x="157" y="127"/>
                </a:cubicBezTo>
                <a:cubicBezTo>
                  <a:pt x="152" y="130"/>
                  <a:pt x="146" y="133"/>
                  <a:pt x="142" y="137"/>
                </a:cubicBezTo>
                <a:cubicBezTo>
                  <a:pt x="139" y="138"/>
                  <a:pt x="137" y="139"/>
                  <a:pt x="135" y="139"/>
                </a:cubicBezTo>
                <a:cubicBezTo>
                  <a:pt x="133" y="139"/>
                  <a:pt x="131" y="139"/>
                  <a:pt x="130" y="137"/>
                </a:cubicBezTo>
                <a:cubicBezTo>
                  <a:pt x="126" y="136"/>
                  <a:pt x="126" y="136"/>
                  <a:pt x="126" y="136"/>
                </a:cubicBezTo>
                <a:cubicBezTo>
                  <a:pt x="116" y="153"/>
                  <a:pt x="116" y="153"/>
                  <a:pt x="116" y="153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3" y="158"/>
                  <a:pt x="125" y="162"/>
                  <a:pt x="124" y="165"/>
                </a:cubicBezTo>
                <a:cubicBezTo>
                  <a:pt x="123" y="172"/>
                  <a:pt x="123" y="177"/>
                  <a:pt x="124" y="183"/>
                </a:cubicBezTo>
                <a:cubicBezTo>
                  <a:pt x="125" y="188"/>
                  <a:pt x="123" y="192"/>
                  <a:pt x="120" y="194"/>
                </a:cubicBezTo>
                <a:cubicBezTo>
                  <a:pt x="116" y="196"/>
                  <a:pt x="116" y="196"/>
                  <a:pt x="116" y="196"/>
                </a:cubicBezTo>
                <a:cubicBezTo>
                  <a:pt x="126" y="214"/>
                  <a:pt x="126" y="214"/>
                  <a:pt x="126" y="214"/>
                </a:cubicBezTo>
                <a:cubicBezTo>
                  <a:pt x="130" y="211"/>
                  <a:pt x="130" y="211"/>
                  <a:pt x="130" y="211"/>
                </a:cubicBezTo>
                <a:cubicBezTo>
                  <a:pt x="131" y="210"/>
                  <a:pt x="132" y="210"/>
                  <a:pt x="134" y="210"/>
                </a:cubicBezTo>
                <a:cubicBezTo>
                  <a:pt x="136" y="210"/>
                  <a:pt x="139" y="211"/>
                  <a:pt x="142" y="213"/>
                </a:cubicBezTo>
                <a:cubicBezTo>
                  <a:pt x="146" y="217"/>
                  <a:pt x="152" y="219"/>
                  <a:pt x="157" y="222"/>
                </a:cubicBezTo>
                <a:cubicBezTo>
                  <a:pt x="161" y="223"/>
                  <a:pt x="164" y="227"/>
                  <a:pt x="164" y="231"/>
                </a:cubicBezTo>
                <a:cubicBezTo>
                  <a:pt x="164" y="234"/>
                  <a:pt x="164" y="234"/>
                  <a:pt x="164" y="234"/>
                </a:cubicBezTo>
                <a:cubicBezTo>
                  <a:pt x="184" y="234"/>
                  <a:pt x="184" y="234"/>
                  <a:pt x="184" y="234"/>
                </a:cubicBezTo>
                <a:cubicBezTo>
                  <a:pt x="184" y="231"/>
                  <a:pt x="184" y="231"/>
                  <a:pt x="184" y="231"/>
                </a:cubicBezTo>
                <a:cubicBezTo>
                  <a:pt x="184" y="226"/>
                  <a:pt x="187" y="223"/>
                  <a:pt x="191" y="222"/>
                </a:cubicBezTo>
                <a:cubicBezTo>
                  <a:pt x="197" y="219"/>
                  <a:pt x="202" y="215"/>
                  <a:pt x="207" y="213"/>
                </a:cubicBezTo>
                <a:cubicBezTo>
                  <a:pt x="209" y="211"/>
                  <a:pt x="212" y="210"/>
                  <a:pt x="214" y="210"/>
                </a:cubicBezTo>
                <a:cubicBezTo>
                  <a:pt x="216" y="210"/>
                  <a:pt x="217" y="210"/>
                  <a:pt x="219" y="211"/>
                </a:cubicBezTo>
                <a:cubicBezTo>
                  <a:pt x="222" y="214"/>
                  <a:pt x="222" y="214"/>
                  <a:pt x="222" y="214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29" y="194"/>
                  <a:pt x="229" y="194"/>
                  <a:pt x="229" y="194"/>
                </a:cubicBezTo>
                <a:cubicBezTo>
                  <a:pt x="225" y="192"/>
                  <a:pt x="223" y="187"/>
                  <a:pt x="224" y="183"/>
                </a:cubicBezTo>
                <a:cubicBezTo>
                  <a:pt x="225" y="177"/>
                  <a:pt x="225" y="172"/>
                  <a:pt x="224" y="165"/>
                </a:cubicBezTo>
                <a:cubicBezTo>
                  <a:pt x="223" y="160"/>
                  <a:pt x="225" y="158"/>
                  <a:pt x="229" y="155"/>
                </a:cubicBezTo>
                <a:close/>
                <a:moveTo>
                  <a:pt x="174" y="205"/>
                </a:moveTo>
                <a:cubicBezTo>
                  <a:pt x="157" y="205"/>
                  <a:pt x="143" y="192"/>
                  <a:pt x="143" y="174"/>
                </a:cubicBezTo>
                <a:cubicBezTo>
                  <a:pt x="143" y="158"/>
                  <a:pt x="157" y="144"/>
                  <a:pt x="174" y="144"/>
                </a:cubicBezTo>
                <a:cubicBezTo>
                  <a:pt x="191" y="144"/>
                  <a:pt x="205" y="158"/>
                  <a:pt x="205" y="174"/>
                </a:cubicBezTo>
                <a:cubicBezTo>
                  <a:pt x="205" y="192"/>
                  <a:pt x="191" y="205"/>
                  <a:pt x="174" y="20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8" name="Freeform 43">
            <a:extLst>
              <a:ext uri="{FF2B5EF4-FFF2-40B4-BE49-F238E27FC236}">
                <a16:creationId xmlns:a16="http://schemas.microsoft.com/office/drawing/2014/main" id="{1DD25931-C8B0-BAA0-70CB-8DE5919B17A6}"/>
              </a:ext>
            </a:extLst>
          </p:cNvPr>
          <p:cNvSpPr>
            <a:spLocks noEditPoints="1"/>
          </p:cNvSpPr>
          <p:nvPr/>
        </p:nvSpPr>
        <p:spPr bwMode="auto">
          <a:xfrm>
            <a:off x="9503448" y="5769003"/>
            <a:ext cx="262393" cy="259411"/>
          </a:xfrm>
          <a:custGeom>
            <a:avLst/>
            <a:gdLst>
              <a:gd name="T0" fmla="*/ 134 w 352"/>
              <a:gd name="T1" fmla="*/ 103 h 348"/>
              <a:gd name="T2" fmla="*/ 265 w 352"/>
              <a:gd name="T3" fmla="*/ 51 h 348"/>
              <a:gd name="T4" fmla="*/ 134 w 352"/>
              <a:gd name="T5" fmla="*/ 0 h 348"/>
              <a:gd name="T6" fmla="*/ 2 w 352"/>
              <a:gd name="T7" fmla="*/ 51 h 348"/>
              <a:gd name="T8" fmla="*/ 134 w 352"/>
              <a:gd name="T9" fmla="*/ 103 h 348"/>
              <a:gd name="T10" fmla="*/ 22 w 352"/>
              <a:gd name="T11" fmla="*/ 225 h 348"/>
              <a:gd name="T12" fmla="*/ 43 w 352"/>
              <a:gd name="T13" fmla="*/ 205 h 348"/>
              <a:gd name="T14" fmla="*/ 43 w 352"/>
              <a:gd name="T15" fmla="*/ 174 h 348"/>
              <a:gd name="T16" fmla="*/ 73 w 352"/>
              <a:gd name="T17" fmla="*/ 143 h 348"/>
              <a:gd name="T18" fmla="*/ 104 w 352"/>
              <a:gd name="T19" fmla="*/ 174 h 348"/>
              <a:gd name="T20" fmla="*/ 104 w 352"/>
              <a:gd name="T21" fmla="*/ 195 h 348"/>
              <a:gd name="T22" fmla="*/ 114 w 352"/>
              <a:gd name="T23" fmla="*/ 205 h 348"/>
              <a:gd name="T24" fmla="*/ 125 w 352"/>
              <a:gd name="T25" fmla="*/ 195 h 348"/>
              <a:gd name="T26" fmla="*/ 125 w 352"/>
              <a:gd name="T27" fmla="*/ 174 h 348"/>
              <a:gd name="T28" fmla="*/ 148 w 352"/>
              <a:gd name="T29" fmla="*/ 144 h 348"/>
              <a:gd name="T30" fmla="*/ 156 w 352"/>
              <a:gd name="T31" fmla="*/ 143 h 348"/>
              <a:gd name="T32" fmla="*/ 166 w 352"/>
              <a:gd name="T33" fmla="*/ 133 h 348"/>
              <a:gd name="T34" fmla="*/ 166 w 352"/>
              <a:gd name="T35" fmla="*/ 121 h 348"/>
              <a:gd name="T36" fmla="*/ 135 w 352"/>
              <a:gd name="T37" fmla="*/ 123 h 348"/>
              <a:gd name="T38" fmla="*/ 2 w 352"/>
              <a:gd name="T39" fmla="*/ 91 h 348"/>
              <a:gd name="T40" fmla="*/ 2 w 352"/>
              <a:gd name="T41" fmla="*/ 205 h 348"/>
              <a:gd name="T42" fmla="*/ 22 w 352"/>
              <a:gd name="T43" fmla="*/ 225 h 348"/>
              <a:gd name="T44" fmla="*/ 336 w 352"/>
              <a:gd name="T45" fmla="*/ 142 h 348"/>
              <a:gd name="T46" fmla="*/ 269 w 352"/>
              <a:gd name="T47" fmla="*/ 87 h 348"/>
              <a:gd name="T48" fmla="*/ 185 w 352"/>
              <a:gd name="T49" fmla="*/ 119 h 348"/>
              <a:gd name="T50" fmla="*/ 185 w 352"/>
              <a:gd name="T51" fmla="*/ 132 h 348"/>
              <a:gd name="T52" fmla="*/ 162 w 352"/>
              <a:gd name="T53" fmla="*/ 163 h 348"/>
              <a:gd name="T54" fmla="*/ 191 w 352"/>
              <a:gd name="T55" fmla="*/ 202 h 348"/>
              <a:gd name="T56" fmla="*/ 265 w 352"/>
              <a:gd name="T57" fmla="*/ 241 h 348"/>
              <a:gd name="T58" fmla="*/ 267 w 352"/>
              <a:gd name="T59" fmla="*/ 241 h 348"/>
              <a:gd name="T60" fmla="*/ 267 w 352"/>
              <a:gd name="T61" fmla="*/ 260 h 348"/>
              <a:gd name="T62" fmla="*/ 296 w 352"/>
              <a:gd name="T63" fmla="*/ 254 h 348"/>
              <a:gd name="T64" fmla="*/ 344 w 352"/>
              <a:gd name="T65" fmla="*/ 207 h 348"/>
              <a:gd name="T66" fmla="*/ 336 w 352"/>
              <a:gd name="T67" fmla="*/ 142 h 348"/>
              <a:gd name="T68" fmla="*/ 326 w 352"/>
              <a:gd name="T69" fmla="*/ 200 h 348"/>
              <a:gd name="T70" fmla="*/ 290 w 352"/>
              <a:gd name="T71" fmla="*/ 234 h 348"/>
              <a:gd name="T72" fmla="*/ 268 w 352"/>
              <a:gd name="T73" fmla="*/ 239 h 348"/>
              <a:gd name="T74" fmla="*/ 268 w 352"/>
              <a:gd name="T75" fmla="*/ 109 h 348"/>
              <a:gd name="T76" fmla="*/ 320 w 352"/>
              <a:gd name="T77" fmla="*/ 152 h 348"/>
              <a:gd name="T78" fmla="*/ 326 w 352"/>
              <a:gd name="T79" fmla="*/ 200 h 348"/>
              <a:gd name="T80" fmla="*/ 173 w 352"/>
              <a:gd name="T81" fmla="*/ 215 h 348"/>
              <a:gd name="T82" fmla="*/ 144 w 352"/>
              <a:gd name="T83" fmla="*/ 175 h 348"/>
              <a:gd name="T84" fmla="*/ 144 w 352"/>
              <a:gd name="T85" fmla="*/ 195 h 348"/>
              <a:gd name="T86" fmla="*/ 113 w 352"/>
              <a:gd name="T87" fmla="*/ 225 h 348"/>
              <a:gd name="T88" fmla="*/ 82 w 352"/>
              <a:gd name="T89" fmla="*/ 195 h 348"/>
              <a:gd name="T90" fmla="*/ 82 w 352"/>
              <a:gd name="T91" fmla="*/ 174 h 348"/>
              <a:gd name="T92" fmla="*/ 72 w 352"/>
              <a:gd name="T93" fmla="*/ 164 h 348"/>
              <a:gd name="T94" fmla="*/ 62 w 352"/>
              <a:gd name="T95" fmla="*/ 174 h 348"/>
              <a:gd name="T96" fmla="*/ 62 w 352"/>
              <a:gd name="T97" fmla="*/ 205 h 348"/>
              <a:gd name="T98" fmla="*/ 21 w 352"/>
              <a:gd name="T99" fmla="*/ 246 h 348"/>
              <a:gd name="T100" fmla="*/ 0 w 352"/>
              <a:gd name="T101" fmla="*/ 240 h 348"/>
              <a:gd name="T102" fmla="*/ 0 w 352"/>
              <a:gd name="T103" fmla="*/ 297 h 348"/>
              <a:gd name="T104" fmla="*/ 134 w 352"/>
              <a:gd name="T105" fmla="*/ 348 h 348"/>
              <a:gd name="T106" fmla="*/ 265 w 352"/>
              <a:gd name="T107" fmla="*/ 297 h 348"/>
              <a:gd name="T108" fmla="*/ 265 w 352"/>
              <a:gd name="T109" fmla="*/ 260 h 348"/>
              <a:gd name="T110" fmla="*/ 258 w 352"/>
              <a:gd name="T111" fmla="*/ 261 h 348"/>
              <a:gd name="T112" fmla="*/ 173 w 352"/>
              <a:gd name="T113" fmla="*/ 21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2" h="348">
                <a:moveTo>
                  <a:pt x="134" y="103"/>
                </a:moveTo>
                <a:cubicBezTo>
                  <a:pt x="199" y="103"/>
                  <a:pt x="265" y="86"/>
                  <a:pt x="265" y="51"/>
                </a:cubicBezTo>
                <a:cubicBezTo>
                  <a:pt x="265" y="17"/>
                  <a:pt x="200" y="0"/>
                  <a:pt x="134" y="0"/>
                </a:cubicBezTo>
                <a:cubicBezTo>
                  <a:pt x="68" y="0"/>
                  <a:pt x="2" y="17"/>
                  <a:pt x="2" y="51"/>
                </a:cubicBezTo>
                <a:cubicBezTo>
                  <a:pt x="2" y="86"/>
                  <a:pt x="68" y="103"/>
                  <a:pt x="134" y="103"/>
                </a:cubicBezTo>
                <a:close/>
                <a:moveTo>
                  <a:pt x="22" y="225"/>
                </a:moveTo>
                <a:cubicBezTo>
                  <a:pt x="34" y="225"/>
                  <a:pt x="43" y="216"/>
                  <a:pt x="43" y="205"/>
                </a:cubicBezTo>
                <a:cubicBezTo>
                  <a:pt x="43" y="174"/>
                  <a:pt x="43" y="174"/>
                  <a:pt x="43" y="174"/>
                </a:cubicBezTo>
                <a:cubicBezTo>
                  <a:pt x="43" y="156"/>
                  <a:pt x="57" y="143"/>
                  <a:pt x="73" y="143"/>
                </a:cubicBezTo>
                <a:cubicBezTo>
                  <a:pt x="91" y="143"/>
                  <a:pt x="104" y="156"/>
                  <a:pt x="104" y="174"/>
                </a:cubicBezTo>
                <a:cubicBezTo>
                  <a:pt x="104" y="195"/>
                  <a:pt x="104" y="195"/>
                  <a:pt x="104" y="195"/>
                </a:cubicBezTo>
                <a:cubicBezTo>
                  <a:pt x="104" y="200"/>
                  <a:pt x="109" y="205"/>
                  <a:pt x="114" y="205"/>
                </a:cubicBezTo>
                <a:cubicBezTo>
                  <a:pt x="121" y="205"/>
                  <a:pt x="125" y="200"/>
                  <a:pt x="125" y="195"/>
                </a:cubicBezTo>
                <a:cubicBezTo>
                  <a:pt x="125" y="174"/>
                  <a:pt x="125" y="174"/>
                  <a:pt x="125" y="174"/>
                </a:cubicBezTo>
                <a:cubicBezTo>
                  <a:pt x="125" y="161"/>
                  <a:pt x="134" y="147"/>
                  <a:pt x="148" y="144"/>
                </a:cubicBezTo>
                <a:cubicBezTo>
                  <a:pt x="150" y="143"/>
                  <a:pt x="153" y="143"/>
                  <a:pt x="156" y="143"/>
                </a:cubicBezTo>
                <a:cubicBezTo>
                  <a:pt x="162" y="143"/>
                  <a:pt x="166" y="138"/>
                  <a:pt x="166" y="133"/>
                </a:cubicBezTo>
                <a:cubicBezTo>
                  <a:pt x="166" y="121"/>
                  <a:pt x="166" y="121"/>
                  <a:pt x="166" y="121"/>
                </a:cubicBezTo>
                <a:cubicBezTo>
                  <a:pt x="156" y="123"/>
                  <a:pt x="145" y="123"/>
                  <a:pt x="135" y="123"/>
                </a:cubicBezTo>
                <a:cubicBezTo>
                  <a:pt x="86" y="123"/>
                  <a:pt x="31" y="113"/>
                  <a:pt x="2" y="91"/>
                </a:cubicBezTo>
                <a:cubicBezTo>
                  <a:pt x="2" y="205"/>
                  <a:pt x="2" y="205"/>
                  <a:pt x="2" y="205"/>
                </a:cubicBezTo>
                <a:cubicBezTo>
                  <a:pt x="2" y="216"/>
                  <a:pt x="11" y="225"/>
                  <a:pt x="22" y="225"/>
                </a:cubicBezTo>
                <a:close/>
                <a:moveTo>
                  <a:pt x="336" y="142"/>
                </a:moveTo>
                <a:cubicBezTo>
                  <a:pt x="320" y="118"/>
                  <a:pt x="296" y="99"/>
                  <a:pt x="269" y="87"/>
                </a:cubicBezTo>
                <a:cubicBezTo>
                  <a:pt x="251" y="105"/>
                  <a:pt x="219" y="114"/>
                  <a:pt x="185" y="119"/>
                </a:cubicBezTo>
                <a:cubicBezTo>
                  <a:pt x="185" y="132"/>
                  <a:pt x="185" y="132"/>
                  <a:pt x="185" y="132"/>
                </a:cubicBezTo>
                <a:cubicBezTo>
                  <a:pt x="185" y="147"/>
                  <a:pt x="175" y="160"/>
                  <a:pt x="162" y="163"/>
                </a:cubicBezTo>
                <a:cubicBezTo>
                  <a:pt x="191" y="202"/>
                  <a:pt x="191" y="202"/>
                  <a:pt x="191" y="202"/>
                </a:cubicBezTo>
                <a:cubicBezTo>
                  <a:pt x="209" y="227"/>
                  <a:pt x="236" y="241"/>
                  <a:pt x="265" y="241"/>
                </a:cubicBezTo>
                <a:cubicBezTo>
                  <a:pt x="265" y="241"/>
                  <a:pt x="266" y="241"/>
                  <a:pt x="267" y="241"/>
                </a:cubicBezTo>
                <a:cubicBezTo>
                  <a:pt x="267" y="260"/>
                  <a:pt x="267" y="260"/>
                  <a:pt x="267" y="260"/>
                </a:cubicBezTo>
                <a:cubicBezTo>
                  <a:pt x="277" y="260"/>
                  <a:pt x="287" y="257"/>
                  <a:pt x="296" y="254"/>
                </a:cubicBezTo>
                <a:cubicBezTo>
                  <a:pt x="319" y="246"/>
                  <a:pt x="336" y="229"/>
                  <a:pt x="344" y="207"/>
                </a:cubicBezTo>
                <a:cubicBezTo>
                  <a:pt x="352" y="186"/>
                  <a:pt x="349" y="161"/>
                  <a:pt x="336" y="142"/>
                </a:cubicBezTo>
                <a:close/>
                <a:moveTo>
                  <a:pt x="326" y="200"/>
                </a:moveTo>
                <a:cubicBezTo>
                  <a:pt x="320" y="216"/>
                  <a:pt x="308" y="229"/>
                  <a:pt x="290" y="234"/>
                </a:cubicBezTo>
                <a:cubicBezTo>
                  <a:pt x="283" y="237"/>
                  <a:pt x="275" y="239"/>
                  <a:pt x="268" y="239"/>
                </a:cubicBezTo>
                <a:cubicBezTo>
                  <a:pt x="268" y="109"/>
                  <a:pt x="268" y="109"/>
                  <a:pt x="268" y="109"/>
                </a:cubicBezTo>
                <a:cubicBezTo>
                  <a:pt x="288" y="118"/>
                  <a:pt x="308" y="132"/>
                  <a:pt x="320" y="152"/>
                </a:cubicBezTo>
                <a:cubicBezTo>
                  <a:pt x="329" y="165"/>
                  <a:pt x="332" y="184"/>
                  <a:pt x="326" y="200"/>
                </a:cubicBezTo>
                <a:close/>
                <a:moveTo>
                  <a:pt x="173" y="215"/>
                </a:moveTo>
                <a:cubicBezTo>
                  <a:pt x="144" y="175"/>
                  <a:pt x="144" y="175"/>
                  <a:pt x="144" y="175"/>
                </a:cubicBezTo>
                <a:cubicBezTo>
                  <a:pt x="144" y="195"/>
                  <a:pt x="144" y="195"/>
                  <a:pt x="144" y="195"/>
                </a:cubicBezTo>
                <a:cubicBezTo>
                  <a:pt x="144" y="211"/>
                  <a:pt x="130" y="225"/>
                  <a:pt x="113" y="225"/>
                </a:cubicBezTo>
                <a:cubicBezTo>
                  <a:pt x="96" y="225"/>
                  <a:pt x="82" y="211"/>
                  <a:pt x="82" y="195"/>
                </a:cubicBezTo>
                <a:cubicBezTo>
                  <a:pt x="82" y="174"/>
                  <a:pt x="82" y="174"/>
                  <a:pt x="82" y="174"/>
                </a:cubicBezTo>
                <a:cubicBezTo>
                  <a:pt x="82" y="169"/>
                  <a:pt x="78" y="164"/>
                  <a:pt x="72" y="164"/>
                </a:cubicBezTo>
                <a:cubicBezTo>
                  <a:pt x="67" y="164"/>
                  <a:pt x="62" y="169"/>
                  <a:pt x="62" y="174"/>
                </a:cubicBezTo>
                <a:cubicBezTo>
                  <a:pt x="62" y="205"/>
                  <a:pt x="62" y="205"/>
                  <a:pt x="62" y="205"/>
                </a:cubicBezTo>
                <a:cubicBezTo>
                  <a:pt x="62" y="228"/>
                  <a:pt x="43" y="246"/>
                  <a:pt x="21" y="246"/>
                </a:cubicBezTo>
                <a:cubicBezTo>
                  <a:pt x="13" y="246"/>
                  <a:pt x="7" y="243"/>
                  <a:pt x="0" y="240"/>
                </a:cubicBezTo>
                <a:cubicBezTo>
                  <a:pt x="0" y="297"/>
                  <a:pt x="0" y="297"/>
                  <a:pt x="0" y="297"/>
                </a:cubicBezTo>
                <a:cubicBezTo>
                  <a:pt x="0" y="329"/>
                  <a:pt x="68" y="348"/>
                  <a:pt x="134" y="348"/>
                </a:cubicBezTo>
                <a:cubicBezTo>
                  <a:pt x="199" y="348"/>
                  <a:pt x="265" y="331"/>
                  <a:pt x="265" y="297"/>
                </a:cubicBezTo>
                <a:cubicBezTo>
                  <a:pt x="265" y="260"/>
                  <a:pt x="265" y="260"/>
                  <a:pt x="265" y="260"/>
                </a:cubicBezTo>
                <a:cubicBezTo>
                  <a:pt x="263" y="261"/>
                  <a:pt x="261" y="261"/>
                  <a:pt x="258" y="261"/>
                </a:cubicBezTo>
                <a:cubicBezTo>
                  <a:pt x="235" y="261"/>
                  <a:pt x="198" y="247"/>
                  <a:pt x="173" y="2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9" name="Freeform 49">
            <a:extLst>
              <a:ext uri="{FF2B5EF4-FFF2-40B4-BE49-F238E27FC236}">
                <a16:creationId xmlns:a16="http://schemas.microsoft.com/office/drawing/2014/main" id="{22973B0D-2156-C9C1-A5CD-3732A7C3C529}"/>
              </a:ext>
            </a:extLst>
          </p:cNvPr>
          <p:cNvSpPr>
            <a:spLocks noEditPoints="1"/>
          </p:cNvSpPr>
          <p:nvPr/>
        </p:nvSpPr>
        <p:spPr bwMode="auto">
          <a:xfrm>
            <a:off x="11142286" y="4130910"/>
            <a:ext cx="259411" cy="258666"/>
          </a:xfrm>
          <a:custGeom>
            <a:avLst/>
            <a:gdLst>
              <a:gd name="T0" fmla="*/ 244 w 348"/>
              <a:gd name="T1" fmla="*/ 7 h 347"/>
              <a:gd name="T2" fmla="*/ 244 w 348"/>
              <a:gd name="T3" fmla="*/ 62 h 347"/>
              <a:gd name="T4" fmla="*/ 300 w 348"/>
              <a:gd name="T5" fmla="*/ 62 h 347"/>
              <a:gd name="T6" fmla="*/ 244 w 348"/>
              <a:gd name="T7" fmla="*/ 7 h 347"/>
              <a:gd name="T8" fmla="*/ 145 w 348"/>
              <a:gd name="T9" fmla="*/ 91 h 347"/>
              <a:gd name="T10" fmla="*/ 153 w 348"/>
              <a:gd name="T11" fmla="*/ 104 h 347"/>
              <a:gd name="T12" fmla="*/ 306 w 348"/>
              <a:gd name="T13" fmla="*/ 104 h 347"/>
              <a:gd name="T14" fmla="*/ 306 w 348"/>
              <a:gd name="T15" fmla="*/ 83 h 347"/>
              <a:gd name="T16" fmla="*/ 235 w 348"/>
              <a:gd name="T17" fmla="*/ 83 h 347"/>
              <a:gd name="T18" fmla="*/ 225 w 348"/>
              <a:gd name="T19" fmla="*/ 73 h 347"/>
              <a:gd name="T20" fmla="*/ 225 w 348"/>
              <a:gd name="T21" fmla="*/ 0 h 347"/>
              <a:gd name="T22" fmla="*/ 53 w 348"/>
              <a:gd name="T23" fmla="*/ 0 h 347"/>
              <a:gd name="T24" fmla="*/ 43 w 348"/>
              <a:gd name="T25" fmla="*/ 11 h 347"/>
              <a:gd name="T26" fmla="*/ 43 w 348"/>
              <a:gd name="T27" fmla="*/ 63 h 347"/>
              <a:gd name="T28" fmla="*/ 101 w 348"/>
              <a:gd name="T29" fmla="*/ 63 h 347"/>
              <a:gd name="T30" fmla="*/ 145 w 348"/>
              <a:gd name="T31" fmla="*/ 91 h 347"/>
              <a:gd name="T32" fmla="*/ 182 w 348"/>
              <a:gd name="T33" fmla="*/ 225 h 347"/>
              <a:gd name="T34" fmla="*/ 164 w 348"/>
              <a:gd name="T35" fmla="*/ 225 h 347"/>
              <a:gd name="T36" fmla="*/ 164 w 348"/>
              <a:gd name="T37" fmla="*/ 244 h 347"/>
              <a:gd name="T38" fmla="*/ 182 w 348"/>
              <a:gd name="T39" fmla="*/ 225 h 347"/>
              <a:gd name="T40" fmla="*/ 153 w 348"/>
              <a:gd name="T41" fmla="*/ 185 h 347"/>
              <a:gd name="T42" fmla="*/ 123 w 348"/>
              <a:gd name="T43" fmla="*/ 215 h 347"/>
              <a:gd name="T44" fmla="*/ 143 w 348"/>
              <a:gd name="T45" fmla="*/ 244 h 347"/>
              <a:gd name="T46" fmla="*/ 143 w 348"/>
              <a:gd name="T47" fmla="*/ 215 h 347"/>
              <a:gd name="T48" fmla="*/ 153 w 348"/>
              <a:gd name="T49" fmla="*/ 205 h 347"/>
              <a:gd name="T50" fmla="*/ 182 w 348"/>
              <a:gd name="T51" fmla="*/ 205 h 347"/>
              <a:gd name="T52" fmla="*/ 153 w 348"/>
              <a:gd name="T53" fmla="*/ 185 h 347"/>
              <a:gd name="T54" fmla="*/ 164 w 348"/>
              <a:gd name="T55" fmla="*/ 264 h 347"/>
              <a:gd name="T56" fmla="*/ 164 w 348"/>
              <a:gd name="T57" fmla="*/ 286 h 347"/>
              <a:gd name="T58" fmla="*/ 225 w 348"/>
              <a:gd name="T59" fmla="*/ 286 h 347"/>
              <a:gd name="T60" fmla="*/ 225 w 348"/>
              <a:gd name="T61" fmla="*/ 224 h 347"/>
              <a:gd name="T62" fmla="*/ 203 w 348"/>
              <a:gd name="T63" fmla="*/ 224 h 347"/>
              <a:gd name="T64" fmla="*/ 164 w 348"/>
              <a:gd name="T65" fmla="*/ 264 h 347"/>
              <a:gd name="T66" fmla="*/ 317 w 348"/>
              <a:gd name="T67" fmla="*/ 123 h 347"/>
              <a:gd name="T68" fmla="*/ 139 w 348"/>
              <a:gd name="T69" fmla="*/ 123 h 347"/>
              <a:gd name="T70" fmla="*/ 127 w 348"/>
              <a:gd name="T71" fmla="*/ 99 h 347"/>
              <a:gd name="T72" fmla="*/ 100 w 348"/>
              <a:gd name="T73" fmla="*/ 82 h 347"/>
              <a:gd name="T74" fmla="*/ 31 w 348"/>
              <a:gd name="T75" fmla="*/ 82 h 347"/>
              <a:gd name="T76" fmla="*/ 0 w 348"/>
              <a:gd name="T77" fmla="*/ 113 h 347"/>
              <a:gd name="T78" fmla="*/ 0 w 348"/>
              <a:gd name="T79" fmla="*/ 316 h 347"/>
              <a:gd name="T80" fmla="*/ 31 w 348"/>
              <a:gd name="T81" fmla="*/ 347 h 347"/>
              <a:gd name="T82" fmla="*/ 317 w 348"/>
              <a:gd name="T83" fmla="*/ 347 h 347"/>
              <a:gd name="T84" fmla="*/ 348 w 348"/>
              <a:gd name="T85" fmla="*/ 316 h 347"/>
              <a:gd name="T86" fmla="*/ 348 w 348"/>
              <a:gd name="T87" fmla="*/ 154 h 347"/>
              <a:gd name="T88" fmla="*/ 317 w 348"/>
              <a:gd name="T89" fmla="*/ 123 h 347"/>
              <a:gd name="T90" fmla="*/ 246 w 348"/>
              <a:gd name="T91" fmla="*/ 296 h 347"/>
              <a:gd name="T92" fmla="*/ 245 w 348"/>
              <a:gd name="T93" fmla="*/ 296 h 347"/>
              <a:gd name="T94" fmla="*/ 235 w 348"/>
              <a:gd name="T95" fmla="*/ 306 h 347"/>
              <a:gd name="T96" fmla="*/ 154 w 348"/>
              <a:gd name="T97" fmla="*/ 306 h 347"/>
              <a:gd name="T98" fmla="*/ 144 w 348"/>
              <a:gd name="T99" fmla="*/ 296 h 347"/>
              <a:gd name="T100" fmla="*/ 144 w 348"/>
              <a:gd name="T101" fmla="*/ 264 h 347"/>
              <a:gd name="T102" fmla="*/ 103 w 348"/>
              <a:gd name="T103" fmla="*/ 214 h 347"/>
              <a:gd name="T104" fmla="*/ 154 w 348"/>
              <a:gd name="T105" fmla="*/ 163 h 347"/>
              <a:gd name="T106" fmla="*/ 204 w 348"/>
              <a:gd name="T107" fmla="*/ 204 h 347"/>
              <a:gd name="T108" fmla="*/ 236 w 348"/>
              <a:gd name="T109" fmla="*/ 204 h 347"/>
              <a:gd name="T110" fmla="*/ 246 w 348"/>
              <a:gd name="T111" fmla="*/ 214 h 347"/>
              <a:gd name="T112" fmla="*/ 246 w 348"/>
              <a:gd name="T113" fmla="*/ 296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48" h="347">
                <a:moveTo>
                  <a:pt x="244" y="7"/>
                </a:moveTo>
                <a:cubicBezTo>
                  <a:pt x="244" y="62"/>
                  <a:pt x="244" y="62"/>
                  <a:pt x="244" y="62"/>
                </a:cubicBezTo>
                <a:cubicBezTo>
                  <a:pt x="300" y="62"/>
                  <a:pt x="300" y="62"/>
                  <a:pt x="300" y="62"/>
                </a:cubicBezTo>
                <a:lnTo>
                  <a:pt x="244" y="7"/>
                </a:lnTo>
                <a:close/>
                <a:moveTo>
                  <a:pt x="145" y="91"/>
                </a:moveTo>
                <a:cubicBezTo>
                  <a:pt x="153" y="104"/>
                  <a:pt x="153" y="104"/>
                  <a:pt x="153" y="104"/>
                </a:cubicBezTo>
                <a:cubicBezTo>
                  <a:pt x="306" y="104"/>
                  <a:pt x="306" y="104"/>
                  <a:pt x="306" y="104"/>
                </a:cubicBezTo>
                <a:cubicBezTo>
                  <a:pt x="306" y="83"/>
                  <a:pt x="306" y="83"/>
                  <a:pt x="306" y="83"/>
                </a:cubicBezTo>
                <a:cubicBezTo>
                  <a:pt x="235" y="83"/>
                  <a:pt x="235" y="83"/>
                  <a:pt x="235" y="83"/>
                </a:cubicBezTo>
                <a:cubicBezTo>
                  <a:pt x="230" y="83"/>
                  <a:pt x="225" y="78"/>
                  <a:pt x="225" y="73"/>
                </a:cubicBezTo>
                <a:cubicBezTo>
                  <a:pt x="225" y="0"/>
                  <a:pt x="225" y="0"/>
                  <a:pt x="225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47" y="0"/>
                  <a:pt x="43" y="5"/>
                  <a:pt x="43" y="11"/>
                </a:cubicBezTo>
                <a:cubicBezTo>
                  <a:pt x="43" y="63"/>
                  <a:pt x="43" y="63"/>
                  <a:pt x="43" y="63"/>
                </a:cubicBezTo>
                <a:cubicBezTo>
                  <a:pt x="101" y="63"/>
                  <a:pt x="101" y="63"/>
                  <a:pt x="101" y="63"/>
                </a:cubicBezTo>
                <a:cubicBezTo>
                  <a:pt x="120" y="63"/>
                  <a:pt x="136" y="73"/>
                  <a:pt x="145" y="91"/>
                </a:cubicBezTo>
                <a:close/>
                <a:moveTo>
                  <a:pt x="182" y="225"/>
                </a:moveTo>
                <a:cubicBezTo>
                  <a:pt x="164" y="225"/>
                  <a:pt x="164" y="225"/>
                  <a:pt x="164" y="225"/>
                </a:cubicBezTo>
                <a:cubicBezTo>
                  <a:pt x="164" y="244"/>
                  <a:pt x="164" y="244"/>
                  <a:pt x="164" y="244"/>
                </a:cubicBezTo>
                <a:cubicBezTo>
                  <a:pt x="172" y="241"/>
                  <a:pt x="179" y="233"/>
                  <a:pt x="182" y="225"/>
                </a:cubicBezTo>
                <a:close/>
                <a:moveTo>
                  <a:pt x="153" y="185"/>
                </a:moveTo>
                <a:cubicBezTo>
                  <a:pt x="136" y="185"/>
                  <a:pt x="123" y="199"/>
                  <a:pt x="123" y="215"/>
                </a:cubicBezTo>
                <a:cubicBezTo>
                  <a:pt x="123" y="229"/>
                  <a:pt x="131" y="240"/>
                  <a:pt x="143" y="244"/>
                </a:cubicBezTo>
                <a:cubicBezTo>
                  <a:pt x="143" y="215"/>
                  <a:pt x="143" y="215"/>
                  <a:pt x="143" y="215"/>
                </a:cubicBezTo>
                <a:cubicBezTo>
                  <a:pt x="143" y="210"/>
                  <a:pt x="148" y="205"/>
                  <a:pt x="153" y="205"/>
                </a:cubicBezTo>
                <a:cubicBezTo>
                  <a:pt x="182" y="205"/>
                  <a:pt x="182" y="205"/>
                  <a:pt x="182" y="205"/>
                </a:cubicBezTo>
                <a:cubicBezTo>
                  <a:pt x="177" y="193"/>
                  <a:pt x="166" y="185"/>
                  <a:pt x="153" y="185"/>
                </a:cubicBezTo>
                <a:close/>
                <a:moveTo>
                  <a:pt x="164" y="264"/>
                </a:moveTo>
                <a:cubicBezTo>
                  <a:pt x="164" y="286"/>
                  <a:pt x="164" y="286"/>
                  <a:pt x="164" y="286"/>
                </a:cubicBezTo>
                <a:cubicBezTo>
                  <a:pt x="225" y="286"/>
                  <a:pt x="225" y="286"/>
                  <a:pt x="225" y="286"/>
                </a:cubicBezTo>
                <a:cubicBezTo>
                  <a:pt x="225" y="224"/>
                  <a:pt x="225" y="224"/>
                  <a:pt x="225" y="224"/>
                </a:cubicBezTo>
                <a:cubicBezTo>
                  <a:pt x="203" y="224"/>
                  <a:pt x="203" y="224"/>
                  <a:pt x="203" y="224"/>
                </a:cubicBezTo>
                <a:cubicBezTo>
                  <a:pt x="198" y="245"/>
                  <a:pt x="183" y="260"/>
                  <a:pt x="164" y="264"/>
                </a:cubicBezTo>
                <a:close/>
                <a:moveTo>
                  <a:pt x="317" y="123"/>
                </a:moveTo>
                <a:cubicBezTo>
                  <a:pt x="139" y="123"/>
                  <a:pt x="139" y="123"/>
                  <a:pt x="139" y="123"/>
                </a:cubicBezTo>
                <a:cubicBezTo>
                  <a:pt x="127" y="99"/>
                  <a:pt x="127" y="99"/>
                  <a:pt x="127" y="99"/>
                </a:cubicBezTo>
                <a:cubicBezTo>
                  <a:pt x="122" y="89"/>
                  <a:pt x="112" y="82"/>
                  <a:pt x="100" y="82"/>
                </a:cubicBezTo>
                <a:cubicBezTo>
                  <a:pt x="31" y="82"/>
                  <a:pt x="31" y="82"/>
                  <a:pt x="31" y="82"/>
                </a:cubicBezTo>
                <a:cubicBezTo>
                  <a:pt x="13" y="82"/>
                  <a:pt x="0" y="95"/>
                  <a:pt x="0" y="113"/>
                </a:cubicBezTo>
                <a:cubicBezTo>
                  <a:pt x="0" y="316"/>
                  <a:pt x="0" y="316"/>
                  <a:pt x="0" y="316"/>
                </a:cubicBezTo>
                <a:cubicBezTo>
                  <a:pt x="0" y="333"/>
                  <a:pt x="13" y="347"/>
                  <a:pt x="31" y="347"/>
                </a:cubicBezTo>
                <a:cubicBezTo>
                  <a:pt x="317" y="347"/>
                  <a:pt x="317" y="347"/>
                  <a:pt x="317" y="347"/>
                </a:cubicBezTo>
                <a:cubicBezTo>
                  <a:pt x="334" y="347"/>
                  <a:pt x="348" y="333"/>
                  <a:pt x="348" y="316"/>
                </a:cubicBezTo>
                <a:cubicBezTo>
                  <a:pt x="348" y="154"/>
                  <a:pt x="348" y="154"/>
                  <a:pt x="348" y="154"/>
                </a:cubicBezTo>
                <a:cubicBezTo>
                  <a:pt x="348" y="136"/>
                  <a:pt x="334" y="123"/>
                  <a:pt x="317" y="123"/>
                </a:cubicBezTo>
                <a:close/>
                <a:moveTo>
                  <a:pt x="246" y="296"/>
                </a:moveTo>
                <a:cubicBezTo>
                  <a:pt x="245" y="296"/>
                  <a:pt x="245" y="296"/>
                  <a:pt x="245" y="296"/>
                </a:cubicBezTo>
                <a:cubicBezTo>
                  <a:pt x="245" y="301"/>
                  <a:pt x="240" y="306"/>
                  <a:pt x="235" y="306"/>
                </a:cubicBezTo>
                <a:cubicBezTo>
                  <a:pt x="154" y="306"/>
                  <a:pt x="154" y="306"/>
                  <a:pt x="154" y="306"/>
                </a:cubicBezTo>
                <a:cubicBezTo>
                  <a:pt x="148" y="306"/>
                  <a:pt x="144" y="301"/>
                  <a:pt x="144" y="296"/>
                </a:cubicBezTo>
                <a:cubicBezTo>
                  <a:pt x="144" y="264"/>
                  <a:pt x="144" y="264"/>
                  <a:pt x="144" y="264"/>
                </a:cubicBezTo>
                <a:cubicBezTo>
                  <a:pt x="121" y="259"/>
                  <a:pt x="103" y="239"/>
                  <a:pt x="103" y="214"/>
                </a:cubicBezTo>
                <a:cubicBezTo>
                  <a:pt x="103" y="185"/>
                  <a:pt x="125" y="163"/>
                  <a:pt x="154" y="163"/>
                </a:cubicBezTo>
                <a:cubicBezTo>
                  <a:pt x="179" y="163"/>
                  <a:pt x="199" y="180"/>
                  <a:pt x="204" y="204"/>
                </a:cubicBezTo>
                <a:cubicBezTo>
                  <a:pt x="236" y="204"/>
                  <a:pt x="236" y="204"/>
                  <a:pt x="236" y="204"/>
                </a:cubicBezTo>
                <a:cubicBezTo>
                  <a:pt x="241" y="204"/>
                  <a:pt x="246" y="208"/>
                  <a:pt x="246" y="214"/>
                </a:cubicBezTo>
                <a:lnTo>
                  <a:pt x="246" y="29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0" name="Freeform 50">
            <a:extLst>
              <a:ext uri="{FF2B5EF4-FFF2-40B4-BE49-F238E27FC236}">
                <a16:creationId xmlns:a16="http://schemas.microsoft.com/office/drawing/2014/main" id="{FF676B97-FFA7-81B4-68EA-40BD39985D8F}"/>
              </a:ext>
            </a:extLst>
          </p:cNvPr>
          <p:cNvSpPr>
            <a:spLocks noEditPoints="1"/>
          </p:cNvSpPr>
          <p:nvPr/>
        </p:nvSpPr>
        <p:spPr bwMode="auto">
          <a:xfrm>
            <a:off x="11141541" y="5234527"/>
            <a:ext cx="260157" cy="235557"/>
          </a:xfrm>
          <a:custGeom>
            <a:avLst/>
            <a:gdLst>
              <a:gd name="T0" fmla="*/ 67 w 349"/>
              <a:gd name="T1" fmla="*/ 268 h 316"/>
              <a:gd name="T2" fmla="*/ 62 w 349"/>
              <a:gd name="T3" fmla="*/ 261 h 316"/>
              <a:gd name="T4" fmla="*/ 57 w 349"/>
              <a:gd name="T5" fmla="*/ 220 h 316"/>
              <a:gd name="T6" fmla="*/ 4 w 349"/>
              <a:gd name="T7" fmla="*/ 272 h 316"/>
              <a:gd name="T8" fmla="*/ 1 w 349"/>
              <a:gd name="T9" fmla="*/ 281 h 316"/>
              <a:gd name="T10" fmla="*/ 8 w 349"/>
              <a:gd name="T11" fmla="*/ 288 h 316"/>
              <a:gd name="T12" fmla="*/ 95 w 349"/>
              <a:gd name="T13" fmla="*/ 316 h 316"/>
              <a:gd name="T14" fmla="*/ 98 w 349"/>
              <a:gd name="T15" fmla="*/ 316 h 316"/>
              <a:gd name="T16" fmla="*/ 105 w 349"/>
              <a:gd name="T17" fmla="*/ 313 h 316"/>
              <a:gd name="T18" fmla="*/ 133 w 349"/>
              <a:gd name="T19" fmla="*/ 285 h 316"/>
              <a:gd name="T20" fmla="*/ 69 w 349"/>
              <a:gd name="T21" fmla="*/ 267 h 316"/>
              <a:gd name="T22" fmla="*/ 67 w 349"/>
              <a:gd name="T23" fmla="*/ 268 h 316"/>
              <a:gd name="T24" fmla="*/ 205 w 349"/>
              <a:gd name="T25" fmla="*/ 129 h 316"/>
              <a:gd name="T26" fmla="*/ 219 w 349"/>
              <a:gd name="T27" fmla="*/ 143 h 316"/>
              <a:gd name="T28" fmla="*/ 248 w 349"/>
              <a:gd name="T29" fmla="*/ 114 h 316"/>
              <a:gd name="T30" fmla="*/ 234 w 349"/>
              <a:gd name="T31" fmla="*/ 99 h 316"/>
              <a:gd name="T32" fmla="*/ 205 w 349"/>
              <a:gd name="T33" fmla="*/ 129 h 316"/>
              <a:gd name="T34" fmla="*/ 248 w 349"/>
              <a:gd name="T35" fmla="*/ 86 h 316"/>
              <a:gd name="T36" fmla="*/ 263 w 349"/>
              <a:gd name="T37" fmla="*/ 100 h 316"/>
              <a:gd name="T38" fmla="*/ 278 w 349"/>
              <a:gd name="T39" fmla="*/ 86 h 316"/>
              <a:gd name="T40" fmla="*/ 263 w 349"/>
              <a:gd name="T41" fmla="*/ 72 h 316"/>
              <a:gd name="T42" fmla="*/ 248 w 349"/>
              <a:gd name="T43" fmla="*/ 86 h 316"/>
              <a:gd name="T44" fmla="*/ 329 w 349"/>
              <a:gd name="T45" fmla="*/ 20 h 316"/>
              <a:gd name="T46" fmla="*/ 278 w 349"/>
              <a:gd name="T47" fmla="*/ 0 h 316"/>
              <a:gd name="T48" fmla="*/ 228 w 349"/>
              <a:gd name="T49" fmla="*/ 20 h 316"/>
              <a:gd name="T50" fmla="*/ 77 w 349"/>
              <a:gd name="T51" fmla="*/ 171 h 316"/>
              <a:gd name="T52" fmla="*/ 74 w 349"/>
              <a:gd name="T53" fmla="*/ 180 h 316"/>
              <a:gd name="T54" fmla="*/ 80 w 349"/>
              <a:gd name="T55" fmla="*/ 245 h 316"/>
              <a:gd name="T56" fmla="*/ 88 w 349"/>
              <a:gd name="T57" fmla="*/ 254 h 316"/>
              <a:gd name="T58" fmla="*/ 167 w 349"/>
              <a:gd name="T59" fmla="*/ 276 h 316"/>
              <a:gd name="T60" fmla="*/ 170 w 349"/>
              <a:gd name="T61" fmla="*/ 276 h 316"/>
              <a:gd name="T62" fmla="*/ 178 w 349"/>
              <a:gd name="T63" fmla="*/ 274 h 316"/>
              <a:gd name="T64" fmla="*/ 329 w 349"/>
              <a:gd name="T65" fmla="*/ 123 h 316"/>
              <a:gd name="T66" fmla="*/ 349 w 349"/>
              <a:gd name="T67" fmla="*/ 72 h 316"/>
              <a:gd name="T68" fmla="*/ 329 w 349"/>
              <a:gd name="T69" fmla="*/ 20 h 316"/>
              <a:gd name="T70" fmla="*/ 183 w 349"/>
              <a:gd name="T71" fmla="*/ 180 h 316"/>
              <a:gd name="T72" fmla="*/ 148 w 349"/>
              <a:gd name="T73" fmla="*/ 215 h 316"/>
              <a:gd name="T74" fmla="*/ 141 w 349"/>
              <a:gd name="T75" fmla="*/ 218 h 316"/>
              <a:gd name="T76" fmla="*/ 133 w 349"/>
              <a:gd name="T77" fmla="*/ 215 h 316"/>
              <a:gd name="T78" fmla="*/ 133 w 349"/>
              <a:gd name="T79" fmla="*/ 201 h 316"/>
              <a:gd name="T80" fmla="*/ 169 w 349"/>
              <a:gd name="T81" fmla="*/ 165 h 316"/>
              <a:gd name="T82" fmla="*/ 175 w 349"/>
              <a:gd name="T83" fmla="*/ 162 h 316"/>
              <a:gd name="T84" fmla="*/ 183 w 349"/>
              <a:gd name="T85" fmla="*/ 165 h 316"/>
              <a:gd name="T86" fmla="*/ 183 w 349"/>
              <a:gd name="T87" fmla="*/ 180 h 316"/>
              <a:gd name="T88" fmla="*/ 298 w 349"/>
              <a:gd name="T89" fmla="*/ 93 h 316"/>
              <a:gd name="T90" fmla="*/ 226 w 349"/>
              <a:gd name="T91" fmla="*/ 165 h 316"/>
              <a:gd name="T92" fmla="*/ 220 w 349"/>
              <a:gd name="T93" fmla="*/ 168 h 316"/>
              <a:gd name="T94" fmla="*/ 212 w 349"/>
              <a:gd name="T95" fmla="*/ 165 h 316"/>
              <a:gd name="T96" fmla="*/ 183 w 349"/>
              <a:gd name="T97" fmla="*/ 137 h 316"/>
              <a:gd name="T98" fmla="*/ 183 w 349"/>
              <a:gd name="T99" fmla="*/ 121 h 316"/>
              <a:gd name="T100" fmla="*/ 255 w 349"/>
              <a:gd name="T101" fmla="*/ 49 h 316"/>
              <a:gd name="T102" fmla="*/ 262 w 349"/>
              <a:gd name="T103" fmla="*/ 47 h 316"/>
              <a:gd name="T104" fmla="*/ 270 w 349"/>
              <a:gd name="T105" fmla="*/ 49 h 316"/>
              <a:gd name="T106" fmla="*/ 298 w 349"/>
              <a:gd name="T107" fmla="*/ 78 h 316"/>
              <a:gd name="T108" fmla="*/ 298 w 349"/>
              <a:gd name="T109" fmla="*/ 93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49" h="316">
                <a:moveTo>
                  <a:pt x="67" y="268"/>
                </a:moveTo>
                <a:cubicBezTo>
                  <a:pt x="64" y="268"/>
                  <a:pt x="62" y="265"/>
                  <a:pt x="62" y="261"/>
                </a:cubicBezTo>
                <a:cubicBezTo>
                  <a:pt x="57" y="220"/>
                  <a:pt x="57" y="220"/>
                  <a:pt x="57" y="220"/>
                </a:cubicBezTo>
                <a:cubicBezTo>
                  <a:pt x="4" y="272"/>
                  <a:pt x="4" y="272"/>
                  <a:pt x="4" y="272"/>
                </a:cubicBezTo>
                <a:cubicBezTo>
                  <a:pt x="1" y="275"/>
                  <a:pt x="0" y="278"/>
                  <a:pt x="1" y="281"/>
                </a:cubicBezTo>
                <a:cubicBezTo>
                  <a:pt x="3" y="285"/>
                  <a:pt x="5" y="287"/>
                  <a:pt x="8" y="288"/>
                </a:cubicBezTo>
                <a:cubicBezTo>
                  <a:pt x="95" y="316"/>
                  <a:pt x="95" y="316"/>
                  <a:pt x="95" y="316"/>
                </a:cubicBezTo>
                <a:cubicBezTo>
                  <a:pt x="98" y="316"/>
                  <a:pt x="98" y="316"/>
                  <a:pt x="98" y="316"/>
                </a:cubicBezTo>
                <a:cubicBezTo>
                  <a:pt x="100" y="316"/>
                  <a:pt x="104" y="315"/>
                  <a:pt x="105" y="313"/>
                </a:cubicBezTo>
                <a:cubicBezTo>
                  <a:pt x="133" y="285"/>
                  <a:pt x="133" y="285"/>
                  <a:pt x="133" y="285"/>
                </a:cubicBezTo>
                <a:cubicBezTo>
                  <a:pt x="69" y="267"/>
                  <a:pt x="69" y="267"/>
                  <a:pt x="69" y="267"/>
                </a:cubicBezTo>
                <a:cubicBezTo>
                  <a:pt x="68" y="268"/>
                  <a:pt x="68" y="268"/>
                  <a:pt x="67" y="268"/>
                </a:cubicBezTo>
                <a:close/>
                <a:moveTo>
                  <a:pt x="205" y="129"/>
                </a:moveTo>
                <a:cubicBezTo>
                  <a:pt x="219" y="143"/>
                  <a:pt x="219" y="143"/>
                  <a:pt x="219" y="143"/>
                </a:cubicBezTo>
                <a:cubicBezTo>
                  <a:pt x="248" y="114"/>
                  <a:pt x="248" y="114"/>
                  <a:pt x="248" y="114"/>
                </a:cubicBezTo>
                <a:cubicBezTo>
                  <a:pt x="234" y="99"/>
                  <a:pt x="234" y="99"/>
                  <a:pt x="234" y="99"/>
                </a:cubicBezTo>
                <a:lnTo>
                  <a:pt x="205" y="129"/>
                </a:lnTo>
                <a:close/>
                <a:moveTo>
                  <a:pt x="248" y="86"/>
                </a:moveTo>
                <a:cubicBezTo>
                  <a:pt x="263" y="100"/>
                  <a:pt x="263" y="100"/>
                  <a:pt x="263" y="100"/>
                </a:cubicBezTo>
                <a:cubicBezTo>
                  <a:pt x="278" y="86"/>
                  <a:pt x="278" y="86"/>
                  <a:pt x="278" y="86"/>
                </a:cubicBezTo>
                <a:cubicBezTo>
                  <a:pt x="263" y="72"/>
                  <a:pt x="263" y="72"/>
                  <a:pt x="263" y="72"/>
                </a:cubicBezTo>
                <a:lnTo>
                  <a:pt x="248" y="86"/>
                </a:lnTo>
                <a:close/>
                <a:moveTo>
                  <a:pt x="329" y="20"/>
                </a:moveTo>
                <a:cubicBezTo>
                  <a:pt x="315" y="6"/>
                  <a:pt x="296" y="0"/>
                  <a:pt x="278" y="0"/>
                </a:cubicBezTo>
                <a:cubicBezTo>
                  <a:pt x="259" y="0"/>
                  <a:pt x="241" y="6"/>
                  <a:pt x="228" y="20"/>
                </a:cubicBezTo>
                <a:cubicBezTo>
                  <a:pt x="77" y="171"/>
                  <a:pt x="77" y="171"/>
                  <a:pt x="77" y="171"/>
                </a:cubicBezTo>
                <a:cubicBezTo>
                  <a:pt x="75" y="174"/>
                  <a:pt x="74" y="178"/>
                  <a:pt x="74" y="180"/>
                </a:cubicBezTo>
                <a:cubicBezTo>
                  <a:pt x="80" y="245"/>
                  <a:pt x="80" y="245"/>
                  <a:pt x="80" y="245"/>
                </a:cubicBezTo>
                <a:cubicBezTo>
                  <a:pt x="80" y="249"/>
                  <a:pt x="84" y="253"/>
                  <a:pt x="88" y="254"/>
                </a:cubicBezTo>
                <a:cubicBezTo>
                  <a:pt x="167" y="276"/>
                  <a:pt x="167" y="276"/>
                  <a:pt x="167" y="276"/>
                </a:cubicBezTo>
                <a:cubicBezTo>
                  <a:pt x="168" y="276"/>
                  <a:pt x="169" y="276"/>
                  <a:pt x="170" y="276"/>
                </a:cubicBezTo>
                <a:cubicBezTo>
                  <a:pt x="172" y="276"/>
                  <a:pt x="175" y="275"/>
                  <a:pt x="178" y="274"/>
                </a:cubicBezTo>
                <a:cubicBezTo>
                  <a:pt x="329" y="123"/>
                  <a:pt x="329" y="123"/>
                  <a:pt x="329" y="123"/>
                </a:cubicBezTo>
                <a:cubicBezTo>
                  <a:pt x="342" y="109"/>
                  <a:pt x="349" y="92"/>
                  <a:pt x="349" y="72"/>
                </a:cubicBezTo>
                <a:cubicBezTo>
                  <a:pt x="349" y="52"/>
                  <a:pt x="340" y="34"/>
                  <a:pt x="329" y="20"/>
                </a:cubicBezTo>
                <a:close/>
                <a:moveTo>
                  <a:pt x="183" y="180"/>
                </a:moveTo>
                <a:cubicBezTo>
                  <a:pt x="148" y="215"/>
                  <a:pt x="148" y="215"/>
                  <a:pt x="148" y="215"/>
                </a:cubicBezTo>
                <a:cubicBezTo>
                  <a:pt x="146" y="217"/>
                  <a:pt x="143" y="218"/>
                  <a:pt x="141" y="218"/>
                </a:cubicBezTo>
                <a:cubicBezTo>
                  <a:pt x="138" y="218"/>
                  <a:pt x="135" y="217"/>
                  <a:pt x="133" y="215"/>
                </a:cubicBezTo>
                <a:cubicBezTo>
                  <a:pt x="129" y="212"/>
                  <a:pt x="129" y="205"/>
                  <a:pt x="133" y="201"/>
                </a:cubicBezTo>
                <a:cubicBezTo>
                  <a:pt x="169" y="165"/>
                  <a:pt x="169" y="165"/>
                  <a:pt x="169" y="165"/>
                </a:cubicBezTo>
                <a:cubicBezTo>
                  <a:pt x="170" y="163"/>
                  <a:pt x="173" y="162"/>
                  <a:pt x="175" y="162"/>
                </a:cubicBezTo>
                <a:cubicBezTo>
                  <a:pt x="178" y="162"/>
                  <a:pt x="181" y="163"/>
                  <a:pt x="183" y="165"/>
                </a:cubicBezTo>
                <a:cubicBezTo>
                  <a:pt x="188" y="170"/>
                  <a:pt x="188" y="175"/>
                  <a:pt x="183" y="180"/>
                </a:cubicBezTo>
                <a:close/>
                <a:moveTo>
                  <a:pt x="298" y="93"/>
                </a:moveTo>
                <a:cubicBezTo>
                  <a:pt x="226" y="165"/>
                  <a:pt x="226" y="165"/>
                  <a:pt x="226" y="165"/>
                </a:cubicBezTo>
                <a:cubicBezTo>
                  <a:pt x="225" y="167"/>
                  <a:pt x="222" y="168"/>
                  <a:pt x="220" y="168"/>
                </a:cubicBezTo>
                <a:cubicBezTo>
                  <a:pt x="217" y="168"/>
                  <a:pt x="214" y="167"/>
                  <a:pt x="212" y="165"/>
                </a:cubicBezTo>
                <a:cubicBezTo>
                  <a:pt x="183" y="137"/>
                  <a:pt x="183" y="137"/>
                  <a:pt x="183" y="137"/>
                </a:cubicBezTo>
                <a:cubicBezTo>
                  <a:pt x="180" y="133"/>
                  <a:pt x="180" y="126"/>
                  <a:pt x="183" y="121"/>
                </a:cubicBezTo>
                <a:cubicBezTo>
                  <a:pt x="255" y="49"/>
                  <a:pt x="255" y="49"/>
                  <a:pt x="255" y="49"/>
                </a:cubicBezTo>
                <a:cubicBezTo>
                  <a:pt x="257" y="47"/>
                  <a:pt x="259" y="47"/>
                  <a:pt x="262" y="47"/>
                </a:cubicBezTo>
                <a:cubicBezTo>
                  <a:pt x="265" y="47"/>
                  <a:pt x="268" y="47"/>
                  <a:pt x="270" y="49"/>
                </a:cubicBezTo>
                <a:cubicBezTo>
                  <a:pt x="298" y="78"/>
                  <a:pt x="298" y="78"/>
                  <a:pt x="298" y="78"/>
                </a:cubicBezTo>
                <a:cubicBezTo>
                  <a:pt x="303" y="83"/>
                  <a:pt x="303" y="89"/>
                  <a:pt x="298" y="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1" name="Freeform 51">
            <a:extLst>
              <a:ext uri="{FF2B5EF4-FFF2-40B4-BE49-F238E27FC236}">
                <a16:creationId xmlns:a16="http://schemas.microsoft.com/office/drawing/2014/main" id="{0FAC7F9A-9ADE-B9F4-F22C-56FEAB63C5F4}"/>
              </a:ext>
            </a:extLst>
          </p:cNvPr>
          <p:cNvSpPr>
            <a:spLocks noEditPoints="1"/>
          </p:cNvSpPr>
          <p:nvPr/>
        </p:nvSpPr>
        <p:spPr bwMode="auto">
          <a:xfrm>
            <a:off x="11142286" y="4676196"/>
            <a:ext cx="258666" cy="259411"/>
          </a:xfrm>
          <a:custGeom>
            <a:avLst/>
            <a:gdLst>
              <a:gd name="T0" fmla="*/ 11 w 347"/>
              <a:gd name="T1" fmla="*/ 123 h 348"/>
              <a:gd name="T2" fmla="*/ 11 w 347"/>
              <a:gd name="T3" fmla="*/ 144 h 348"/>
              <a:gd name="T4" fmla="*/ 42 w 347"/>
              <a:gd name="T5" fmla="*/ 134 h 348"/>
              <a:gd name="T6" fmla="*/ 20 w 347"/>
              <a:gd name="T7" fmla="*/ 85 h 348"/>
              <a:gd name="T8" fmla="*/ 35 w 347"/>
              <a:gd name="T9" fmla="*/ 85 h 348"/>
              <a:gd name="T10" fmla="*/ 20 w 347"/>
              <a:gd name="T11" fmla="*/ 57 h 348"/>
              <a:gd name="T12" fmla="*/ 6 w 347"/>
              <a:gd name="T13" fmla="*/ 57 h 348"/>
              <a:gd name="T14" fmla="*/ 20 w 347"/>
              <a:gd name="T15" fmla="*/ 85 h 348"/>
              <a:gd name="T16" fmla="*/ 20 w 347"/>
              <a:gd name="T17" fmla="*/ 179 h 348"/>
              <a:gd name="T18" fmla="*/ 6 w 347"/>
              <a:gd name="T19" fmla="*/ 210 h 348"/>
              <a:gd name="T20" fmla="*/ 20 w 347"/>
              <a:gd name="T21" fmla="*/ 210 h 348"/>
              <a:gd name="T22" fmla="*/ 35 w 347"/>
              <a:gd name="T23" fmla="*/ 179 h 348"/>
              <a:gd name="T24" fmla="*/ 337 w 347"/>
              <a:gd name="T25" fmla="*/ 123 h 348"/>
              <a:gd name="T26" fmla="*/ 305 w 347"/>
              <a:gd name="T27" fmla="*/ 134 h 348"/>
              <a:gd name="T28" fmla="*/ 337 w 347"/>
              <a:gd name="T29" fmla="*/ 144 h 348"/>
              <a:gd name="T30" fmla="*/ 337 w 347"/>
              <a:gd name="T31" fmla="*/ 123 h 348"/>
              <a:gd name="T32" fmla="*/ 326 w 347"/>
              <a:gd name="T33" fmla="*/ 86 h 348"/>
              <a:gd name="T34" fmla="*/ 340 w 347"/>
              <a:gd name="T35" fmla="*/ 57 h 348"/>
              <a:gd name="T36" fmla="*/ 326 w 347"/>
              <a:gd name="T37" fmla="*/ 57 h 348"/>
              <a:gd name="T38" fmla="*/ 312 w 347"/>
              <a:gd name="T39" fmla="*/ 86 h 348"/>
              <a:gd name="T40" fmla="*/ 326 w 347"/>
              <a:gd name="T41" fmla="*/ 180 h 348"/>
              <a:gd name="T42" fmla="*/ 312 w 347"/>
              <a:gd name="T43" fmla="*/ 180 h 348"/>
              <a:gd name="T44" fmla="*/ 326 w 347"/>
              <a:gd name="T45" fmla="*/ 210 h 348"/>
              <a:gd name="T46" fmla="*/ 340 w 347"/>
              <a:gd name="T47" fmla="*/ 210 h 348"/>
              <a:gd name="T48" fmla="*/ 326 w 347"/>
              <a:gd name="T49" fmla="*/ 180 h 348"/>
              <a:gd name="T50" fmla="*/ 173 w 347"/>
              <a:gd name="T51" fmla="*/ 0 h 348"/>
              <a:gd name="T52" fmla="*/ 54 w 347"/>
              <a:gd name="T53" fmla="*/ 96 h 348"/>
              <a:gd name="T54" fmla="*/ 102 w 347"/>
              <a:gd name="T55" fmla="*/ 244 h 348"/>
              <a:gd name="T56" fmla="*/ 134 w 347"/>
              <a:gd name="T57" fmla="*/ 153 h 348"/>
              <a:gd name="T58" fmla="*/ 175 w 347"/>
              <a:gd name="T59" fmla="*/ 83 h 348"/>
              <a:gd name="T60" fmla="*/ 216 w 347"/>
              <a:gd name="T61" fmla="*/ 153 h 348"/>
              <a:gd name="T62" fmla="*/ 248 w 347"/>
              <a:gd name="T63" fmla="*/ 244 h 348"/>
              <a:gd name="T64" fmla="*/ 296 w 347"/>
              <a:gd name="T65" fmla="*/ 123 h 348"/>
              <a:gd name="T66" fmla="*/ 152 w 347"/>
              <a:gd name="T67" fmla="*/ 244 h 348"/>
              <a:gd name="T68" fmla="*/ 194 w 347"/>
              <a:gd name="T69" fmla="*/ 169 h 348"/>
              <a:gd name="T70" fmla="*/ 152 w 347"/>
              <a:gd name="T71" fmla="*/ 169 h 348"/>
              <a:gd name="T72" fmla="*/ 103 w 347"/>
              <a:gd name="T73" fmla="*/ 275 h 348"/>
              <a:gd name="T74" fmla="*/ 215 w 347"/>
              <a:gd name="T75" fmla="*/ 305 h 348"/>
              <a:gd name="T76" fmla="*/ 246 w 347"/>
              <a:gd name="T77" fmla="*/ 265 h 348"/>
              <a:gd name="T78" fmla="*/ 103 w 347"/>
              <a:gd name="T79" fmla="*/ 275 h 348"/>
              <a:gd name="T80" fmla="*/ 174 w 347"/>
              <a:gd name="T81" fmla="*/ 117 h 348"/>
              <a:gd name="T82" fmla="*/ 174 w 347"/>
              <a:gd name="T83" fmla="*/ 152 h 348"/>
              <a:gd name="T84" fmla="*/ 153 w 347"/>
              <a:gd name="T85" fmla="*/ 348 h 348"/>
              <a:gd name="T86" fmla="*/ 222 w 347"/>
              <a:gd name="T87" fmla="*/ 327 h 348"/>
              <a:gd name="T88" fmla="*/ 153 w 347"/>
              <a:gd name="T89" fmla="*/ 34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47" h="348">
                <a:moveTo>
                  <a:pt x="31" y="123"/>
                </a:moveTo>
                <a:cubicBezTo>
                  <a:pt x="11" y="123"/>
                  <a:pt x="11" y="123"/>
                  <a:pt x="11" y="123"/>
                </a:cubicBezTo>
                <a:cubicBezTo>
                  <a:pt x="5" y="123"/>
                  <a:pt x="0" y="128"/>
                  <a:pt x="0" y="134"/>
                </a:cubicBezTo>
                <a:cubicBezTo>
                  <a:pt x="0" y="139"/>
                  <a:pt x="5" y="144"/>
                  <a:pt x="11" y="144"/>
                </a:cubicBezTo>
                <a:cubicBezTo>
                  <a:pt x="31" y="144"/>
                  <a:pt x="31" y="144"/>
                  <a:pt x="31" y="144"/>
                </a:cubicBezTo>
                <a:cubicBezTo>
                  <a:pt x="37" y="144"/>
                  <a:pt x="42" y="139"/>
                  <a:pt x="42" y="134"/>
                </a:cubicBezTo>
                <a:cubicBezTo>
                  <a:pt x="41" y="128"/>
                  <a:pt x="35" y="123"/>
                  <a:pt x="31" y="123"/>
                </a:cubicBezTo>
                <a:close/>
                <a:moveTo>
                  <a:pt x="20" y="85"/>
                </a:moveTo>
                <a:cubicBezTo>
                  <a:pt x="22" y="87"/>
                  <a:pt x="25" y="88"/>
                  <a:pt x="27" y="88"/>
                </a:cubicBezTo>
                <a:cubicBezTo>
                  <a:pt x="30" y="88"/>
                  <a:pt x="33" y="87"/>
                  <a:pt x="35" y="85"/>
                </a:cubicBezTo>
                <a:cubicBezTo>
                  <a:pt x="39" y="83"/>
                  <a:pt x="39" y="76"/>
                  <a:pt x="35" y="71"/>
                </a:cubicBezTo>
                <a:cubicBezTo>
                  <a:pt x="20" y="57"/>
                  <a:pt x="20" y="57"/>
                  <a:pt x="20" y="57"/>
                </a:cubicBezTo>
                <a:cubicBezTo>
                  <a:pt x="19" y="55"/>
                  <a:pt x="16" y="54"/>
                  <a:pt x="13" y="54"/>
                </a:cubicBezTo>
                <a:cubicBezTo>
                  <a:pt x="11" y="54"/>
                  <a:pt x="8" y="55"/>
                  <a:pt x="6" y="57"/>
                </a:cubicBezTo>
                <a:cubicBezTo>
                  <a:pt x="2" y="61"/>
                  <a:pt x="2" y="67"/>
                  <a:pt x="6" y="71"/>
                </a:cubicBezTo>
                <a:lnTo>
                  <a:pt x="20" y="85"/>
                </a:lnTo>
                <a:close/>
                <a:moveTo>
                  <a:pt x="28" y="176"/>
                </a:moveTo>
                <a:cubicBezTo>
                  <a:pt x="25" y="176"/>
                  <a:pt x="23" y="177"/>
                  <a:pt x="20" y="179"/>
                </a:cubicBezTo>
                <a:cubicBezTo>
                  <a:pt x="6" y="194"/>
                  <a:pt x="6" y="194"/>
                  <a:pt x="6" y="194"/>
                </a:cubicBezTo>
                <a:cubicBezTo>
                  <a:pt x="2" y="198"/>
                  <a:pt x="2" y="205"/>
                  <a:pt x="6" y="210"/>
                </a:cubicBezTo>
                <a:cubicBezTo>
                  <a:pt x="8" y="211"/>
                  <a:pt x="10" y="212"/>
                  <a:pt x="13" y="212"/>
                </a:cubicBezTo>
                <a:cubicBezTo>
                  <a:pt x="15" y="212"/>
                  <a:pt x="18" y="211"/>
                  <a:pt x="20" y="210"/>
                </a:cubicBezTo>
                <a:cubicBezTo>
                  <a:pt x="35" y="194"/>
                  <a:pt x="35" y="194"/>
                  <a:pt x="35" y="194"/>
                </a:cubicBezTo>
                <a:cubicBezTo>
                  <a:pt x="39" y="191"/>
                  <a:pt x="39" y="184"/>
                  <a:pt x="35" y="179"/>
                </a:cubicBezTo>
                <a:cubicBezTo>
                  <a:pt x="33" y="177"/>
                  <a:pt x="30" y="176"/>
                  <a:pt x="28" y="176"/>
                </a:cubicBezTo>
                <a:close/>
                <a:moveTo>
                  <a:pt x="337" y="123"/>
                </a:moveTo>
                <a:cubicBezTo>
                  <a:pt x="316" y="123"/>
                  <a:pt x="316" y="123"/>
                  <a:pt x="316" y="123"/>
                </a:cubicBezTo>
                <a:cubicBezTo>
                  <a:pt x="310" y="123"/>
                  <a:pt x="305" y="128"/>
                  <a:pt x="305" y="134"/>
                </a:cubicBezTo>
                <a:cubicBezTo>
                  <a:pt x="305" y="139"/>
                  <a:pt x="310" y="144"/>
                  <a:pt x="316" y="144"/>
                </a:cubicBezTo>
                <a:cubicBezTo>
                  <a:pt x="337" y="144"/>
                  <a:pt x="337" y="144"/>
                  <a:pt x="337" y="144"/>
                </a:cubicBezTo>
                <a:cubicBezTo>
                  <a:pt x="342" y="144"/>
                  <a:pt x="347" y="139"/>
                  <a:pt x="347" y="134"/>
                </a:cubicBezTo>
                <a:cubicBezTo>
                  <a:pt x="347" y="128"/>
                  <a:pt x="342" y="123"/>
                  <a:pt x="337" y="123"/>
                </a:cubicBezTo>
                <a:close/>
                <a:moveTo>
                  <a:pt x="319" y="90"/>
                </a:moveTo>
                <a:cubicBezTo>
                  <a:pt x="321" y="90"/>
                  <a:pt x="324" y="88"/>
                  <a:pt x="326" y="86"/>
                </a:cubicBezTo>
                <a:cubicBezTo>
                  <a:pt x="340" y="72"/>
                  <a:pt x="340" y="72"/>
                  <a:pt x="340" y="72"/>
                </a:cubicBezTo>
                <a:cubicBezTo>
                  <a:pt x="344" y="68"/>
                  <a:pt x="344" y="62"/>
                  <a:pt x="340" y="57"/>
                </a:cubicBezTo>
                <a:cubicBezTo>
                  <a:pt x="339" y="55"/>
                  <a:pt x="336" y="54"/>
                  <a:pt x="334" y="54"/>
                </a:cubicBezTo>
                <a:cubicBezTo>
                  <a:pt x="331" y="54"/>
                  <a:pt x="328" y="55"/>
                  <a:pt x="326" y="57"/>
                </a:cubicBezTo>
                <a:cubicBezTo>
                  <a:pt x="312" y="72"/>
                  <a:pt x="312" y="72"/>
                  <a:pt x="312" y="72"/>
                </a:cubicBezTo>
                <a:cubicBezTo>
                  <a:pt x="309" y="75"/>
                  <a:pt x="309" y="82"/>
                  <a:pt x="312" y="86"/>
                </a:cubicBezTo>
                <a:cubicBezTo>
                  <a:pt x="314" y="88"/>
                  <a:pt x="317" y="90"/>
                  <a:pt x="319" y="90"/>
                </a:cubicBezTo>
                <a:close/>
                <a:moveTo>
                  <a:pt x="326" y="180"/>
                </a:moveTo>
                <a:cubicBezTo>
                  <a:pt x="324" y="178"/>
                  <a:pt x="322" y="177"/>
                  <a:pt x="319" y="177"/>
                </a:cubicBezTo>
                <a:cubicBezTo>
                  <a:pt x="317" y="177"/>
                  <a:pt x="314" y="178"/>
                  <a:pt x="312" y="180"/>
                </a:cubicBezTo>
                <a:cubicBezTo>
                  <a:pt x="309" y="184"/>
                  <a:pt x="309" y="190"/>
                  <a:pt x="312" y="195"/>
                </a:cubicBezTo>
                <a:cubicBezTo>
                  <a:pt x="326" y="210"/>
                  <a:pt x="326" y="210"/>
                  <a:pt x="326" y="210"/>
                </a:cubicBezTo>
                <a:cubicBezTo>
                  <a:pt x="328" y="212"/>
                  <a:pt x="330" y="212"/>
                  <a:pt x="333" y="212"/>
                </a:cubicBezTo>
                <a:cubicBezTo>
                  <a:pt x="335" y="212"/>
                  <a:pt x="338" y="212"/>
                  <a:pt x="340" y="210"/>
                </a:cubicBezTo>
                <a:cubicBezTo>
                  <a:pt x="344" y="207"/>
                  <a:pt x="344" y="200"/>
                  <a:pt x="340" y="195"/>
                </a:cubicBezTo>
                <a:lnTo>
                  <a:pt x="326" y="180"/>
                </a:lnTo>
                <a:close/>
                <a:moveTo>
                  <a:pt x="250" y="27"/>
                </a:moveTo>
                <a:cubicBezTo>
                  <a:pt x="228" y="10"/>
                  <a:pt x="201" y="0"/>
                  <a:pt x="173" y="0"/>
                </a:cubicBezTo>
                <a:cubicBezTo>
                  <a:pt x="165" y="0"/>
                  <a:pt x="156" y="1"/>
                  <a:pt x="148" y="3"/>
                </a:cubicBezTo>
                <a:cubicBezTo>
                  <a:pt x="102" y="12"/>
                  <a:pt x="65" y="50"/>
                  <a:pt x="54" y="96"/>
                </a:cubicBezTo>
                <a:cubicBezTo>
                  <a:pt x="47" y="135"/>
                  <a:pt x="57" y="175"/>
                  <a:pt x="83" y="203"/>
                </a:cubicBezTo>
                <a:cubicBezTo>
                  <a:pt x="93" y="214"/>
                  <a:pt x="100" y="230"/>
                  <a:pt x="102" y="244"/>
                </a:cubicBezTo>
                <a:cubicBezTo>
                  <a:pt x="134" y="244"/>
                  <a:pt x="134" y="244"/>
                  <a:pt x="134" y="244"/>
                </a:cubicBezTo>
                <a:cubicBezTo>
                  <a:pt x="134" y="153"/>
                  <a:pt x="134" y="153"/>
                  <a:pt x="134" y="153"/>
                </a:cubicBezTo>
                <a:cubicBezTo>
                  <a:pt x="134" y="149"/>
                  <a:pt x="164" y="91"/>
                  <a:pt x="166" y="88"/>
                </a:cubicBezTo>
                <a:cubicBezTo>
                  <a:pt x="168" y="85"/>
                  <a:pt x="172" y="83"/>
                  <a:pt x="175" y="83"/>
                </a:cubicBezTo>
                <a:cubicBezTo>
                  <a:pt x="179" y="83"/>
                  <a:pt x="183" y="85"/>
                  <a:pt x="184" y="88"/>
                </a:cubicBezTo>
                <a:cubicBezTo>
                  <a:pt x="187" y="91"/>
                  <a:pt x="216" y="149"/>
                  <a:pt x="216" y="153"/>
                </a:cubicBezTo>
                <a:cubicBezTo>
                  <a:pt x="216" y="244"/>
                  <a:pt x="216" y="244"/>
                  <a:pt x="216" y="244"/>
                </a:cubicBezTo>
                <a:cubicBezTo>
                  <a:pt x="248" y="244"/>
                  <a:pt x="248" y="244"/>
                  <a:pt x="248" y="244"/>
                </a:cubicBezTo>
                <a:cubicBezTo>
                  <a:pt x="251" y="230"/>
                  <a:pt x="257" y="214"/>
                  <a:pt x="267" y="202"/>
                </a:cubicBezTo>
                <a:cubicBezTo>
                  <a:pt x="286" y="181"/>
                  <a:pt x="296" y="153"/>
                  <a:pt x="296" y="123"/>
                </a:cubicBezTo>
                <a:cubicBezTo>
                  <a:pt x="296" y="87"/>
                  <a:pt x="280" y="52"/>
                  <a:pt x="250" y="27"/>
                </a:cubicBezTo>
                <a:close/>
                <a:moveTo>
                  <a:pt x="152" y="244"/>
                </a:moveTo>
                <a:cubicBezTo>
                  <a:pt x="194" y="244"/>
                  <a:pt x="194" y="244"/>
                  <a:pt x="194" y="244"/>
                </a:cubicBezTo>
                <a:cubicBezTo>
                  <a:pt x="194" y="169"/>
                  <a:pt x="194" y="169"/>
                  <a:pt x="194" y="169"/>
                </a:cubicBezTo>
                <a:cubicBezTo>
                  <a:pt x="187" y="172"/>
                  <a:pt x="180" y="173"/>
                  <a:pt x="173" y="173"/>
                </a:cubicBezTo>
                <a:cubicBezTo>
                  <a:pt x="166" y="173"/>
                  <a:pt x="159" y="172"/>
                  <a:pt x="152" y="169"/>
                </a:cubicBezTo>
                <a:lnTo>
                  <a:pt x="152" y="244"/>
                </a:lnTo>
                <a:close/>
                <a:moveTo>
                  <a:pt x="103" y="275"/>
                </a:moveTo>
                <a:cubicBezTo>
                  <a:pt x="103" y="292"/>
                  <a:pt x="116" y="305"/>
                  <a:pt x="134" y="305"/>
                </a:cubicBezTo>
                <a:cubicBezTo>
                  <a:pt x="215" y="305"/>
                  <a:pt x="215" y="305"/>
                  <a:pt x="215" y="305"/>
                </a:cubicBezTo>
                <a:cubicBezTo>
                  <a:pt x="233" y="305"/>
                  <a:pt x="246" y="292"/>
                  <a:pt x="246" y="275"/>
                </a:cubicBezTo>
                <a:cubicBezTo>
                  <a:pt x="246" y="265"/>
                  <a:pt x="246" y="265"/>
                  <a:pt x="246" y="265"/>
                </a:cubicBezTo>
                <a:cubicBezTo>
                  <a:pt x="103" y="265"/>
                  <a:pt x="103" y="265"/>
                  <a:pt x="103" y="265"/>
                </a:cubicBezTo>
                <a:lnTo>
                  <a:pt x="103" y="275"/>
                </a:lnTo>
                <a:close/>
                <a:moveTo>
                  <a:pt x="190" y="148"/>
                </a:moveTo>
                <a:cubicBezTo>
                  <a:pt x="174" y="117"/>
                  <a:pt x="174" y="117"/>
                  <a:pt x="174" y="117"/>
                </a:cubicBezTo>
                <a:cubicBezTo>
                  <a:pt x="157" y="148"/>
                  <a:pt x="157" y="148"/>
                  <a:pt x="157" y="148"/>
                </a:cubicBezTo>
                <a:cubicBezTo>
                  <a:pt x="162" y="151"/>
                  <a:pt x="168" y="152"/>
                  <a:pt x="174" y="152"/>
                </a:cubicBezTo>
                <a:cubicBezTo>
                  <a:pt x="179" y="152"/>
                  <a:pt x="185" y="151"/>
                  <a:pt x="190" y="148"/>
                </a:cubicBezTo>
                <a:close/>
                <a:moveTo>
                  <a:pt x="153" y="348"/>
                </a:moveTo>
                <a:cubicBezTo>
                  <a:pt x="193" y="348"/>
                  <a:pt x="193" y="348"/>
                  <a:pt x="193" y="348"/>
                </a:cubicBezTo>
                <a:cubicBezTo>
                  <a:pt x="207" y="348"/>
                  <a:pt x="218" y="339"/>
                  <a:pt x="222" y="327"/>
                </a:cubicBezTo>
                <a:cubicBezTo>
                  <a:pt x="125" y="327"/>
                  <a:pt x="125" y="327"/>
                  <a:pt x="125" y="327"/>
                </a:cubicBezTo>
                <a:cubicBezTo>
                  <a:pt x="129" y="339"/>
                  <a:pt x="140" y="348"/>
                  <a:pt x="153" y="3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2" name="Freeform 53">
            <a:extLst>
              <a:ext uri="{FF2B5EF4-FFF2-40B4-BE49-F238E27FC236}">
                <a16:creationId xmlns:a16="http://schemas.microsoft.com/office/drawing/2014/main" id="{86323EED-E6E4-10BA-0E57-B07D5AEA5E41}"/>
              </a:ext>
            </a:extLst>
          </p:cNvPr>
          <p:cNvSpPr>
            <a:spLocks noEditPoints="1"/>
          </p:cNvSpPr>
          <p:nvPr/>
        </p:nvSpPr>
        <p:spPr bwMode="auto">
          <a:xfrm>
            <a:off x="11142286" y="5769003"/>
            <a:ext cx="259411" cy="258666"/>
          </a:xfrm>
          <a:custGeom>
            <a:avLst/>
            <a:gdLst>
              <a:gd name="T0" fmla="*/ 321 w 348"/>
              <a:gd name="T1" fmla="*/ 134 h 347"/>
              <a:gd name="T2" fmla="*/ 314 w 348"/>
              <a:gd name="T3" fmla="*/ 75 h 347"/>
              <a:gd name="T4" fmla="*/ 283 w 348"/>
              <a:gd name="T5" fmla="*/ 37 h 347"/>
              <a:gd name="T6" fmla="*/ 273 w 348"/>
              <a:gd name="T7" fmla="*/ 34 h 347"/>
              <a:gd name="T8" fmla="*/ 214 w 348"/>
              <a:gd name="T9" fmla="*/ 26 h 347"/>
              <a:gd name="T10" fmla="*/ 195 w 348"/>
              <a:gd name="T11" fmla="*/ 0 h 347"/>
              <a:gd name="T12" fmla="*/ 144 w 348"/>
              <a:gd name="T13" fmla="*/ 6 h 347"/>
              <a:gd name="T14" fmla="*/ 98 w 348"/>
              <a:gd name="T15" fmla="*/ 42 h 347"/>
              <a:gd name="T16" fmla="*/ 73 w 348"/>
              <a:gd name="T17" fmla="*/ 34 h 347"/>
              <a:gd name="T18" fmla="*/ 36 w 348"/>
              <a:gd name="T19" fmla="*/ 65 h 347"/>
              <a:gd name="T20" fmla="*/ 41 w 348"/>
              <a:gd name="T21" fmla="*/ 97 h 347"/>
              <a:gd name="T22" fmla="*/ 6 w 348"/>
              <a:gd name="T23" fmla="*/ 144 h 347"/>
              <a:gd name="T24" fmla="*/ 0 w 348"/>
              <a:gd name="T25" fmla="*/ 194 h 347"/>
              <a:gd name="T26" fmla="*/ 26 w 348"/>
              <a:gd name="T27" fmla="*/ 213 h 347"/>
              <a:gd name="T28" fmla="*/ 34 w 348"/>
              <a:gd name="T29" fmla="*/ 272 h 347"/>
              <a:gd name="T30" fmla="*/ 66 w 348"/>
              <a:gd name="T31" fmla="*/ 310 h 347"/>
              <a:gd name="T32" fmla="*/ 76 w 348"/>
              <a:gd name="T33" fmla="*/ 313 h 347"/>
              <a:gd name="T34" fmla="*/ 134 w 348"/>
              <a:gd name="T35" fmla="*/ 321 h 347"/>
              <a:gd name="T36" fmla="*/ 154 w 348"/>
              <a:gd name="T37" fmla="*/ 347 h 347"/>
              <a:gd name="T38" fmla="*/ 204 w 348"/>
              <a:gd name="T39" fmla="*/ 341 h 347"/>
              <a:gd name="T40" fmla="*/ 251 w 348"/>
              <a:gd name="T41" fmla="*/ 306 h 347"/>
              <a:gd name="T42" fmla="*/ 275 w 348"/>
              <a:gd name="T43" fmla="*/ 313 h 347"/>
              <a:gd name="T44" fmla="*/ 311 w 348"/>
              <a:gd name="T45" fmla="*/ 282 h 347"/>
              <a:gd name="T46" fmla="*/ 306 w 348"/>
              <a:gd name="T47" fmla="*/ 250 h 347"/>
              <a:gd name="T48" fmla="*/ 342 w 348"/>
              <a:gd name="T49" fmla="*/ 203 h 347"/>
              <a:gd name="T50" fmla="*/ 348 w 348"/>
              <a:gd name="T51" fmla="*/ 153 h 347"/>
              <a:gd name="T52" fmla="*/ 173 w 348"/>
              <a:gd name="T53" fmla="*/ 286 h 347"/>
              <a:gd name="T54" fmla="*/ 173 w 348"/>
              <a:gd name="T55" fmla="*/ 62 h 347"/>
              <a:gd name="T56" fmla="*/ 173 w 348"/>
              <a:gd name="T57" fmla="*/ 286 h 347"/>
              <a:gd name="T58" fmla="*/ 154 w 348"/>
              <a:gd name="T59" fmla="*/ 262 h 347"/>
              <a:gd name="T60" fmla="*/ 195 w 348"/>
              <a:gd name="T61" fmla="*/ 262 h 347"/>
              <a:gd name="T62" fmla="*/ 174 w 348"/>
              <a:gd name="T63" fmla="*/ 213 h 347"/>
              <a:gd name="T64" fmla="*/ 173 w 348"/>
              <a:gd name="T65" fmla="*/ 156 h 347"/>
              <a:gd name="T66" fmla="*/ 173 w 348"/>
              <a:gd name="T67" fmla="*/ 193 h 347"/>
              <a:gd name="T68" fmla="*/ 173 w 348"/>
              <a:gd name="T69" fmla="*/ 156 h 347"/>
              <a:gd name="T70" fmla="*/ 81 w 348"/>
              <a:gd name="T71" fmla="*/ 174 h 347"/>
              <a:gd name="T72" fmla="*/ 133 w 348"/>
              <a:gd name="T73" fmla="*/ 194 h 347"/>
              <a:gd name="T74" fmla="*/ 174 w 348"/>
              <a:gd name="T75" fmla="*/ 124 h 347"/>
              <a:gd name="T76" fmla="*/ 215 w 348"/>
              <a:gd name="T77" fmla="*/ 194 h 347"/>
              <a:gd name="T78" fmla="*/ 267 w 348"/>
              <a:gd name="T79" fmla="*/ 174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48" h="347">
                <a:moveTo>
                  <a:pt x="342" y="144"/>
                </a:moveTo>
                <a:cubicBezTo>
                  <a:pt x="321" y="134"/>
                  <a:pt x="321" y="134"/>
                  <a:pt x="321" y="134"/>
                </a:cubicBezTo>
                <a:cubicBezTo>
                  <a:pt x="318" y="121"/>
                  <a:pt x="312" y="108"/>
                  <a:pt x="306" y="97"/>
                </a:cubicBezTo>
                <a:cubicBezTo>
                  <a:pt x="314" y="75"/>
                  <a:pt x="314" y="75"/>
                  <a:pt x="314" y="75"/>
                </a:cubicBezTo>
                <a:cubicBezTo>
                  <a:pt x="315" y="72"/>
                  <a:pt x="314" y="67"/>
                  <a:pt x="311" y="65"/>
                </a:cubicBezTo>
                <a:cubicBezTo>
                  <a:pt x="283" y="37"/>
                  <a:pt x="283" y="37"/>
                  <a:pt x="283" y="37"/>
                </a:cubicBezTo>
                <a:cubicBezTo>
                  <a:pt x="281" y="35"/>
                  <a:pt x="277" y="34"/>
                  <a:pt x="275" y="34"/>
                </a:cubicBezTo>
                <a:cubicBezTo>
                  <a:pt x="274" y="34"/>
                  <a:pt x="273" y="34"/>
                  <a:pt x="273" y="34"/>
                </a:cubicBezTo>
                <a:cubicBezTo>
                  <a:pt x="251" y="42"/>
                  <a:pt x="251" y="42"/>
                  <a:pt x="251" y="42"/>
                </a:cubicBezTo>
                <a:cubicBezTo>
                  <a:pt x="240" y="34"/>
                  <a:pt x="227" y="30"/>
                  <a:pt x="214" y="26"/>
                </a:cubicBezTo>
                <a:cubicBezTo>
                  <a:pt x="204" y="6"/>
                  <a:pt x="204" y="6"/>
                  <a:pt x="204" y="6"/>
                </a:cubicBezTo>
                <a:cubicBezTo>
                  <a:pt x="201" y="2"/>
                  <a:pt x="198" y="0"/>
                  <a:pt x="195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0" y="0"/>
                  <a:pt x="146" y="2"/>
                  <a:pt x="144" y="6"/>
                </a:cubicBezTo>
                <a:cubicBezTo>
                  <a:pt x="134" y="26"/>
                  <a:pt x="134" y="26"/>
                  <a:pt x="134" y="26"/>
                </a:cubicBezTo>
                <a:cubicBezTo>
                  <a:pt x="121" y="30"/>
                  <a:pt x="109" y="34"/>
                  <a:pt x="98" y="42"/>
                </a:cubicBezTo>
                <a:cubicBezTo>
                  <a:pt x="76" y="34"/>
                  <a:pt x="76" y="34"/>
                  <a:pt x="76" y="34"/>
                </a:cubicBezTo>
                <a:cubicBezTo>
                  <a:pt x="75" y="34"/>
                  <a:pt x="74" y="34"/>
                  <a:pt x="73" y="34"/>
                </a:cubicBezTo>
                <a:cubicBezTo>
                  <a:pt x="70" y="34"/>
                  <a:pt x="67" y="35"/>
                  <a:pt x="66" y="37"/>
                </a:cubicBezTo>
                <a:cubicBezTo>
                  <a:pt x="36" y="65"/>
                  <a:pt x="36" y="65"/>
                  <a:pt x="36" y="65"/>
                </a:cubicBezTo>
                <a:cubicBezTo>
                  <a:pt x="34" y="67"/>
                  <a:pt x="34" y="72"/>
                  <a:pt x="34" y="75"/>
                </a:cubicBezTo>
                <a:cubicBezTo>
                  <a:pt x="41" y="97"/>
                  <a:pt x="41" y="97"/>
                  <a:pt x="41" y="97"/>
                </a:cubicBezTo>
                <a:cubicBezTo>
                  <a:pt x="34" y="108"/>
                  <a:pt x="30" y="121"/>
                  <a:pt x="26" y="134"/>
                </a:cubicBezTo>
                <a:cubicBezTo>
                  <a:pt x="6" y="144"/>
                  <a:pt x="6" y="144"/>
                  <a:pt x="6" y="144"/>
                </a:cubicBezTo>
                <a:cubicBezTo>
                  <a:pt x="2" y="146"/>
                  <a:pt x="0" y="149"/>
                  <a:pt x="0" y="153"/>
                </a:cubicBezTo>
                <a:cubicBezTo>
                  <a:pt x="0" y="194"/>
                  <a:pt x="0" y="194"/>
                  <a:pt x="0" y="194"/>
                </a:cubicBezTo>
                <a:cubicBezTo>
                  <a:pt x="0" y="198"/>
                  <a:pt x="2" y="202"/>
                  <a:pt x="6" y="203"/>
                </a:cubicBezTo>
                <a:cubicBezTo>
                  <a:pt x="26" y="213"/>
                  <a:pt x="26" y="213"/>
                  <a:pt x="26" y="213"/>
                </a:cubicBezTo>
                <a:cubicBezTo>
                  <a:pt x="30" y="226"/>
                  <a:pt x="35" y="239"/>
                  <a:pt x="41" y="250"/>
                </a:cubicBezTo>
                <a:cubicBezTo>
                  <a:pt x="34" y="272"/>
                  <a:pt x="34" y="272"/>
                  <a:pt x="34" y="272"/>
                </a:cubicBezTo>
                <a:cubicBezTo>
                  <a:pt x="34" y="276"/>
                  <a:pt x="34" y="280"/>
                  <a:pt x="36" y="282"/>
                </a:cubicBezTo>
                <a:cubicBezTo>
                  <a:pt x="66" y="310"/>
                  <a:pt x="66" y="310"/>
                  <a:pt x="66" y="310"/>
                </a:cubicBezTo>
                <a:cubicBezTo>
                  <a:pt x="67" y="312"/>
                  <a:pt x="70" y="313"/>
                  <a:pt x="73" y="313"/>
                </a:cubicBezTo>
                <a:cubicBezTo>
                  <a:pt x="74" y="313"/>
                  <a:pt x="75" y="313"/>
                  <a:pt x="76" y="313"/>
                </a:cubicBezTo>
                <a:cubicBezTo>
                  <a:pt x="98" y="306"/>
                  <a:pt x="98" y="306"/>
                  <a:pt x="98" y="306"/>
                </a:cubicBezTo>
                <a:cubicBezTo>
                  <a:pt x="109" y="313"/>
                  <a:pt x="121" y="318"/>
                  <a:pt x="134" y="321"/>
                </a:cubicBezTo>
                <a:cubicBezTo>
                  <a:pt x="144" y="341"/>
                  <a:pt x="144" y="341"/>
                  <a:pt x="144" y="341"/>
                </a:cubicBezTo>
                <a:cubicBezTo>
                  <a:pt x="146" y="345"/>
                  <a:pt x="150" y="347"/>
                  <a:pt x="154" y="347"/>
                </a:cubicBezTo>
                <a:cubicBezTo>
                  <a:pt x="195" y="347"/>
                  <a:pt x="195" y="347"/>
                  <a:pt x="195" y="347"/>
                </a:cubicBezTo>
                <a:cubicBezTo>
                  <a:pt x="198" y="347"/>
                  <a:pt x="201" y="345"/>
                  <a:pt x="204" y="341"/>
                </a:cubicBezTo>
                <a:cubicBezTo>
                  <a:pt x="214" y="321"/>
                  <a:pt x="214" y="321"/>
                  <a:pt x="214" y="321"/>
                </a:cubicBezTo>
                <a:cubicBezTo>
                  <a:pt x="227" y="318"/>
                  <a:pt x="240" y="313"/>
                  <a:pt x="251" y="306"/>
                </a:cubicBezTo>
                <a:cubicBezTo>
                  <a:pt x="273" y="313"/>
                  <a:pt x="273" y="313"/>
                  <a:pt x="273" y="313"/>
                </a:cubicBezTo>
                <a:cubicBezTo>
                  <a:pt x="273" y="313"/>
                  <a:pt x="274" y="313"/>
                  <a:pt x="275" y="313"/>
                </a:cubicBezTo>
                <a:cubicBezTo>
                  <a:pt x="278" y="313"/>
                  <a:pt x="281" y="312"/>
                  <a:pt x="283" y="310"/>
                </a:cubicBezTo>
                <a:cubicBezTo>
                  <a:pt x="311" y="282"/>
                  <a:pt x="311" y="282"/>
                  <a:pt x="311" y="282"/>
                </a:cubicBezTo>
                <a:cubicBezTo>
                  <a:pt x="314" y="280"/>
                  <a:pt x="315" y="276"/>
                  <a:pt x="314" y="272"/>
                </a:cubicBezTo>
                <a:cubicBezTo>
                  <a:pt x="306" y="250"/>
                  <a:pt x="306" y="250"/>
                  <a:pt x="306" y="250"/>
                </a:cubicBezTo>
                <a:cubicBezTo>
                  <a:pt x="314" y="239"/>
                  <a:pt x="318" y="226"/>
                  <a:pt x="321" y="213"/>
                </a:cubicBezTo>
                <a:cubicBezTo>
                  <a:pt x="342" y="203"/>
                  <a:pt x="342" y="203"/>
                  <a:pt x="342" y="203"/>
                </a:cubicBezTo>
                <a:cubicBezTo>
                  <a:pt x="346" y="202"/>
                  <a:pt x="348" y="198"/>
                  <a:pt x="348" y="194"/>
                </a:cubicBezTo>
                <a:cubicBezTo>
                  <a:pt x="348" y="153"/>
                  <a:pt x="348" y="153"/>
                  <a:pt x="348" y="153"/>
                </a:cubicBezTo>
                <a:cubicBezTo>
                  <a:pt x="348" y="149"/>
                  <a:pt x="346" y="147"/>
                  <a:pt x="342" y="144"/>
                </a:cubicBezTo>
                <a:close/>
                <a:moveTo>
                  <a:pt x="173" y="286"/>
                </a:moveTo>
                <a:cubicBezTo>
                  <a:pt x="112" y="286"/>
                  <a:pt x="60" y="236"/>
                  <a:pt x="60" y="174"/>
                </a:cubicBezTo>
                <a:cubicBezTo>
                  <a:pt x="60" y="112"/>
                  <a:pt x="110" y="62"/>
                  <a:pt x="173" y="62"/>
                </a:cubicBezTo>
                <a:cubicBezTo>
                  <a:pt x="235" y="62"/>
                  <a:pt x="285" y="112"/>
                  <a:pt x="285" y="174"/>
                </a:cubicBezTo>
                <a:cubicBezTo>
                  <a:pt x="284" y="236"/>
                  <a:pt x="234" y="286"/>
                  <a:pt x="173" y="286"/>
                </a:cubicBezTo>
                <a:close/>
                <a:moveTo>
                  <a:pt x="154" y="211"/>
                </a:moveTo>
                <a:cubicBezTo>
                  <a:pt x="154" y="262"/>
                  <a:pt x="154" y="262"/>
                  <a:pt x="154" y="262"/>
                </a:cubicBezTo>
                <a:cubicBezTo>
                  <a:pt x="160" y="263"/>
                  <a:pt x="168" y="265"/>
                  <a:pt x="174" y="265"/>
                </a:cubicBezTo>
                <a:cubicBezTo>
                  <a:pt x="181" y="265"/>
                  <a:pt x="188" y="263"/>
                  <a:pt x="195" y="262"/>
                </a:cubicBezTo>
                <a:cubicBezTo>
                  <a:pt x="195" y="211"/>
                  <a:pt x="195" y="211"/>
                  <a:pt x="195" y="211"/>
                </a:cubicBezTo>
                <a:cubicBezTo>
                  <a:pt x="188" y="212"/>
                  <a:pt x="181" y="213"/>
                  <a:pt x="174" y="213"/>
                </a:cubicBezTo>
                <a:cubicBezTo>
                  <a:pt x="168" y="213"/>
                  <a:pt x="159" y="212"/>
                  <a:pt x="154" y="211"/>
                </a:cubicBezTo>
                <a:close/>
                <a:moveTo>
                  <a:pt x="173" y="156"/>
                </a:moveTo>
                <a:cubicBezTo>
                  <a:pt x="155" y="189"/>
                  <a:pt x="155" y="189"/>
                  <a:pt x="155" y="189"/>
                </a:cubicBezTo>
                <a:cubicBezTo>
                  <a:pt x="161" y="192"/>
                  <a:pt x="167" y="193"/>
                  <a:pt x="173" y="193"/>
                </a:cubicBezTo>
                <a:cubicBezTo>
                  <a:pt x="179" y="193"/>
                  <a:pt x="185" y="192"/>
                  <a:pt x="190" y="189"/>
                </a:cubicBezTo>
                <a:lnTo>
                  <a:pt x="173" y="156"/>
                </a:lnTo>
                <a:close/>
                <a:moveTo>
                  <a:pt x="173" y="82"/>
                </a:moveTo>
                <a:cubicBezTo>
                  <a:pt x="123" y="82"/>
                  <a:pt x="81" y="124"/>
                  <a:pt x="81" y="174"/>
                </a:cubicBezTo>
                <a:cubicBezTo>
                  <a:pt x="81" y="209"/>
                  <a:pt x="103" y="240"/>
                  <a:pt x="133" y="257"/>
                </a:cubicBezTo>
                <a:cubicBezTo>
                  <a:pt x="133" y="194"/>
                  <a:pt x="133" y="194"/>
                  <a:pt x="133" y="194"/>
                </a:cubicBezTo>
                <a:cubicBezTo>
                  <a:pt x="133" y="190"/>
                  <a:pt x="163" y="133"/>
                  <a:pt x="165" y="129"/>
                </a:cubicBezTo>
                <a:cubicBezTo>
                  <a:pt x="167" y="126"/>
                  <a:pt x="171" y="124"/>
                  <a:pt x="174" y="124"/>
                </a:cubicBezTo>
                <a:cubicBezTo>
                  <a:pt x="178" y="124"/>
                  <a:pt x="182" y="126"/>
                  <a:pt x="183" y="129"/>
                </a:cubicBezTo>
                <a:cubicBezTo>
                  <a:pt x="186" y="133"/>
                  <a:pt x="215" y="191"/>
                  <a:pt x="215" y="194"/>
                </a:cubicBezTo>
                <a:cubicBezTo>
                  <a:pt x="215" y="257"/>
                  <a:pt x="215" y="257"/>
                  <a:pt x="215" y="257"/>
                </a:cubicBezTo>
                <a:cubicBezTo>
                  <a:pt x="245" y="241"/>
                  <a:pt x="267" y="211"/>
                  <a:pt x="267" y="174"/>
                </a:cubicBezTo>
                <a:cubicBezTo>
                  <a:pt x="266" y="124"/>
                  <a:pt x="224" y="82"/>
                  <a:pt x="173" y="8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3" name="Freeform 59">
            <a:extLst>
              <a:ext uri="{FF2B5EF4-FFF2-40B4-BE49-F238E27FC236}">
                <a16:creationId xmlns:a16="http://schemas.microsoft.com/office/drawing/2014/main" id="{ED86B27D-BDFF-08EA-8B1F-665D593119A4}"/>
              </a:ext>
            </a:extLst>
          </p:cNvPr>
          <p:cNvSpPr>
            <a:spLocks noEditPoints="1"/>
          </p:cNvSpPr>
          <p:nvPr/>
        </p:nvSpPr>
        <p:spPr bwMode="auto">
          <a:xfrm>
            <a:off x="7318951" y="4130165"/>
            <a:ext cx="259039" cy="259411"/>
          </a:xfrm>
          <a:custGeom>
            <a:avLst/>
            <a:gdLst>
              <a:gd name="T0" fmla="*/ 185 w 348"/>
              <a:gd name="T1" fmla="*/ 178 h 348"/>
              <a:gd name="T2" fmla="*/ 267 w 348"/>
              <a:gd name="T3" fmla="*/ 137 h 348"/>
              <a:gd name="T4" fmla="*/ 267 w 348"/>
              <a:gd name="T5" fmla="*/ 58 h 348"/>
              <a:gd name="T6" fmla="*/ 185 w 348"/>
              <a:gd name="T7" fmla="*/ 98 h 348"/>
              <a:gd name="T8" fmla="*/ 185 w 348"/>
              <a:gd name="T9" fmla="*/ 178 h 348"/>
              <a:gd name="T10" fmla="*/ 103 w 348"/>
              <a:gd name="T11" fmla="*/ 348 h 348"/>
              <a:gd name="T12" fmla="*/ 164 w 348"/>
              <a:gd name="T13" fmla="*/ 313 h 348"/>
              <a:gd name="T14" fmla="*/ 164 w 348"/>
              <a:gd name="T15" fmla="*/ 210 h 348"/>
              <a:gd name="T16" fmla="*/ 103 w 348"/>
              <a:gd name="T17" fmla="*/ 242 h 348"/>
              <a:gd name="T18" fmla="*/ 103 w 348"/>
              <a:gd name="T19" fmla="*/ 348 h 348"/>
              <a:gd name="T20" fmla="*/ 82 w 348"/>
              <a:gd name="T21" fmla="*/ 137 h 348"/>
              <a:gd name="T22" fmla="*/ 164 w 348"/>
              <a:gd name="T23" fmla="*/ 178 h 348"/>
              <a:gd name="T24" fmla="*/ 164 w 348"/>
              <a:gd name="T25" fmla="*/ 98 h 348"/>
              <a:gd name="T26" fmla="*/ 82 w 348"/>
              <a:gd name="T27" fmla="*/ 58 h 348"/>
              <a:gd name="T28" fmla="*/ 82 w 348"/>
              <a:gd name="T29" fmla="*/ 137 h 348"/>
              <a:gd name="T30" fmla="*/ 70 w 348"/>
              <a:gd name="T31" fmla="*/ 153 h 348"/>
              <a:gd name="T32" fmla="*/ 10 w 348"/>
              <a:gd name="T33" fmla="*/ 183 h 348"/>
              <a:gd name="T34" fmla="*/ 92 w 348"/>
              <a:gd name="T35" fmla="*/ 225 h 348"/>
              <a:gd name="T36" fmla="*/ 151 w 348"/>
              <a:gd name="T37" fmla="*/ 194 h 348"/>
              <a:gd name="T38" fmla="*/ 70 w 348"/>
              <a:gd name="T39" fmla="*/ 153 h 348"/>
              <a:gd name="T40" fmla="*/ 185 w 348"/>
              <a:gd name="T41" fmla="*/ 313 h 348"/>
              <a:gd name="T42" fmla="*/ 246 w 348"/>
              <a:gd name="T43" fmla="*/ 348 h 348"/>
              <a:gd name="T44" fmla="*/ 246 w 348"/>
              <a:gd name="T45" fmla="*/ 242 h 348"/>
              <a:gd name="T46" fmla="*/ 185 w 348"/>
              <a:gd name="T47" fmla="*/ 210 h 348"/>
              <a:gd name="T48" fmla="*/ 185 w 348"/>
              <a:gd name="T49" fmla="*/ 313 h 348"/>
              <a:gd name="T50" fmla="*/ 278 w 348"/>
              <a:gd name="T51" fmla="*/ 153 h 348"/>
              <a:gd name="T52" fmla="*/ 198 w 348"/>
              <a:gd name="T53" fmla="*/ 194 h 348"/>
              <a:gd name="T54" fmla="*/ 255 w 348"/>
              <a:gd name="T55" fmla="*/ 225 h 348"/>
              <a:gd name="T56" fmla="*/ 339 w 348"/>
              <a:gd name="T57" fmla="*/ 183 h 348"/>
              <a:gd name="T58" fmla="*/ 278 w 348"/>
              <a:gd name="T59" fmla="*/ 153 h 348"/>
              <a:gd name="T60" fmla="*/ 0 w 348"/>
              <a:gd name="T61" fmla="*/ 297 h 348"/>
              <a:gd name="T62" fmla="*/ 6 w 348"/>
              <a:gd name="T63" fmla="*/ 306 h 348"/>
              <a:gd name="T64" fmla="*/ 82 w 348"/>
              <a:gd name="T65" fmla="*/ 348 h 348"/>
              <a:gd name="T66" fmla="*/ 82 w 348"/>
              <a:gd name="T67" fmla="*/ 242 h 348"/>
              <a:gd name="T68" fmla="*/ 0 w 348"/>
              <a:gd name="T69" fmla="*/ 201 h 348"/>
              <a:gd name="T70" fmla="*/ 0 w 348"/>
              <a:gd name="T71" fmla="*/ 297 h 348"/>
              <a:gd name="T72" fmla="*/ 267 w 348"/>
              <a:gd name="T73" fmla="*/ 242 h 348"/>
              <a:gd name="T74" fmla="*/ 267 w 348"/>
              <a:gd name="T75" fmla="*/ 348 h 348"/>
              <a:gd name="T76" fmla="*/ 342 w 348"/>
              <a:gd name="T77" fmla="*/ 306 h 348"/>
              <a:gd name="T78" fmla="*/ 348 w 348"/>
              <a:gd name="T79" fmla="*/ 297 h 348"/>
              <a:gd name="T80" fmla="*/ 348 w 348"/>
              <a:gd name="T81" fmla="*/ 201 h 348"/>
              <a:gd name="T82" fmla="*/ 267 w 348"/>
              <a:gd name="T83" fmla="*/ 242 h 348"/>
              <a:gd name="T84" fmla="*/ 179 w 348"/>
              <a:gd name="T85" fmla="*/ 1 h 348"/>
              <a:gd name="T86" fmla="*/ 174 w 348"/>
              <a:gd name="T87" fmla="*/ 0 h 348"/>
              <a:gd name="T88" fmla="*/ 170 w 348"/>
              <a:gd name="T89" fmla="*/ 1 h 348"/>
              <a:gd name="T90" fmla="*/ 93 w 348"/>
              <a:gd name="T91" fmla="*/ 40 h 348"/>
              <a:gd name="T92" fmla="*/ 174 w 348"/>
              <a:gd name="T93" fmla="*/ 81 h 348"/>
              <a:gd name="T94" fmla="*/ 255 w 348"/>
              <a:gd name="T95" fmla="*/ 40 h 348"/>
              <a:gd name="T96" fmla="*/ 179 w 348"/>
              <a:gd name="T97" fmla="*/ 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8" h="348">
                <a:moveTo>
                  <a:pt x="185" y="178"/>
                </a:moveTo>
                <a:cubicBezTo>
                  <a:pt x="267" y="137"/>
                  <a:pt x="267" y="137"/>
                  <a:pt x="267" y="137"/>
                </a:cubicBezTo>
                <a:cubicBezTo>
                  <a:pt x="267" y="58"/>
                  <a:pt x="267" y="58"/>
                  <a:pt x="267" y="58"/>
                </a:cubicBezTo>
                <a:cubicBezTo>
                  <a:pt x="185" y="98"/>
                  <a:pt x="185" y="98"/>
                  <a:pt x="185" y="98"/>
                </a:cubicBezTo>
                <a:lnTo>
                  <a:pt x="185" y="178"/>
                </a:lnTo>
                <a:close/>
                <a:moveTo>
                  <a:pt x="103" y="348"/>
                </a:moveTo>
                <a:cubicBezTo>
                  <a:pt x="164" y="313"/>
                  <a:pt x="164" y="313"/>
                  <a:pt x="164" y="313"/>
                </a:cubicBezTo>
                <a:cubicBezTo>
                  <a:pt x="164" y="210"/>
                  <a:pt x="164" y="210"/>
                  <a:pt x="164" y="210"/>
                </a:cubicBezTo>
                <a:cubicBezTo>
                  <a:pt x="103" y="242"/>
                  <a:pt x="103" y="242"/>
                  <a:pt x="103" y="242"/>
                </a:cubicBezTo>
                <a:lnTo>
                  <a:pt x="103" y="348"/>
                </a:lnTo>
                <a:close/>
                <a:moveTo>
                  <a:pt x="82" y="137"/>
                </a:moveTo>
                <a:cubicBezTo>
                  <a:pt x="164" y="178"/>
                  <a:pt x="164" y="178"/>
                  <a:pt x="164" y="178"/>
                </a:cubicBezTo>
                <a:cubicBezTo>
                  <a:pt x="164" y="98"/>
                  <a:pt x="164" y="98"/>
                  <a:pt x="164" y="98"/>
                </a:cubicBezTo>
                <a:cubicBezTo>
                  <a:pt x="82" y="58"/>
                  <a:pt x="82" y="58"/>
                  <a:pt x="82" y="58"/>
                </a:cubicBezTo>
                <a:lnTo>
                  <a:pt x="82" y="137"/>
                </a:lnTo>
                <a:close/>
                <a:moveTo>
                  <a:pt x="70" y="153"/>
                </a:moveTo>
                <a:cubicBezTo>
                  <a:pt x="10" y="183"/>
                  <a:pt x="10" y="183"/>
                  <a:pt x="10" y="183"/>
                </a:cubicBezTo>
                <a:cubicBezTo>
                  <a:pt x="92" y="225"/>
                  <a:pt x="92" y="225"/>
                  <a:pt x="92" y="225"/>
                </a:cubicBezTo>
                <a:cubicBezTo>
                  <a:pt x="151" y="194"/>
                  <a:pt x="151" y="194"/>
                  <a:pt x="151" y="194"/>
                </a:cubicBezTo>
                <a:lnTo>
                  <a:pt x="70" y="153"/>
                </a:lnTo>
                <a:close/>
                <a:moveTo>
                  <a:pt x="185" y="313"/>
                </a:moveTo>
                <a:cubicBezTo>
                  <a:pt x="246" y="348"/>
                  <a:pt x="246" y="348"/>
                  <a:pt x="246" y="348"/>
                </a:cubicBezTo>
                <a:cubicBezTo>
                  <a:pt x="246" y="242"/>
                  <a:pt x="246" y="242"/>
                  <a:pt x="246" y="242"/>
                </a:cubicBezTo>
                <a:cubicBezTo>
                  <a:pt x="185" y="210"/>
                  <a:pt x="185" y="210"/>
                  <a:pt x="185" y="210"/>
                </a:cubicBezTo>
                <a:lnTo>
                  <a:pt x="185" y="313"/>
                </a:lnTo>
                <a:close/>
                <a:moveTo>
                  <a:pt x="278" y="153"/>
                </a:moveTo>
                <a:cubicBezTo>
                  <a:pt x="198" y="194"/>
                  <a:pt x="198" y="194"/>
                  <a:pt x="198" y="194"/>
                </a:cubicBezTo>
                <a:cubicBezTo>
                  <a:pt x="255" y="225"/>
                  <a:pt x="255" y="225"/>
                  <a:pt x="255" y="225"/>
                </a:cubicBezTo>
                <a:cubicBezTo>
                  <a:pt x="339" y="183"/>
                  <a:pt x="339" y="183"/>
                  <a:pt x="339" y="183"/>
                </a:cubicBezTo>
                <a:lnTo>
                  <a:pt x="278" y="153"/>
                </a:lnTo>
                <a:close/>
                <a:moveTo>
                  <a:pt x="0" y="297"/>
                </a:moveTo>
                <a:cubicBezTo>
                  <a:pt x="0" y="300"/>
                  <a:pt x="2" y="303"/>
                  <a:pt x="6" y="306"/>
                </a:cubicBezTo>
                <a:cubicBezTo>
                  <a:pt x="82" y="348"/>
                  <a:pt x="82" y="348"/>
                  <a:pt x="82" y="348"/>
                </a:cubicBezTo>
                <a:cubicBezTo>
                  <a:pt x="82" y="242"/>
                  <a:pt x="82" y="242"/>
                  <a:pt x="82" y="242"/>
                </a:cubicBezTo>
                <a:cubicBezTo>
                  <a:pt x="0" y="201"/>
                  <a:pt x="0" y="201"/>
                  <a:pt x="0" y="201"/>
                </a:cubicBezTo>
                <a:lnTo>
                  <a:pt x="0" y="297"/>
                </a:lnTo>
                <a:close/>
                <a:moveTo>
                  <a:pt x="267" y="242"/>
                </a:moveTo>
                <a:cubicBezTo>
                  <a:pt x="267" y="348"/>
                  <a:pt x="267" y="348"/>
                  <a:pt x="267" y="348"/>
                </a:cubicBezTo>
                <a:cubicBezTo>
                  <a:pt x="342" y="306"/>
                  <a:pt x="342" y="306"/>
                  <a:pt x="342" y="306"/>
                </a:cubicBezTo>
                <a:cubicBezTo>
                  <a:pt x="346" y="303"/>
                  <a:pt x="348" y="300"/>
                  <a:pt x="348" y="297"/>
                </a:cubicBezTo>
                <a:cubicBezTo>
                  <a:pt x="348" y="201"/>
                  <a:pt x="348" y="201"/>
                  <a:pt x="348" y="201"/>
                </a:cubicBezTo>
                <a:lnTo>
                  <a:pt x="267" y="242"/>
                </a:lnTo>
                <a:close/>
                <a:moveTo>
                  <a:pt x="179" y="1"/>
                </a:moveTo>
                <a:cubicBezTo>
                  <a:pt x="177" y="1"/>
                  <a:pt x="175" y="0"/>
                  <a:pt x="174" y="0"/>
                </a:cubicBezTo>
                <a:cubicBezTo>
                  <a:pt x="173" y="0"/>
                  <a:pt x="171" y="1"/>
                  <a:pt x="170" y="1"/>
                </a:cubicBezTo>
                <a:cubicBezTo>
                  <a:pt x="93" y="40"/>
                  <a:pt x="93" y="40"/>
                  <a:pt x="93" y="40"/>
                </a:cubicBezTo>
                <a:cubicBezTo>
                  <a:pt x="174" y="81"/>
                  <a:pt x="174" y="81"/>
                  <a:pt x="174" y="81"/>
                </a:cubicBezTo>
                <a:cubicBezTo>
                  <a:pt x="255" y="40"/>
                  <a:pt x="255" y="40"/>
                  <a:pt x="255" y="40"/>
                </a:cubicBezTo>
                <a:lnTo>
                  <a:pt x="179" y="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4" name="Freeform 60">
            <a:extLst>
              <a:ext uri="{FF2B5EF4-FFF2-40B4-BE49-F238E27FC236}">
                <a16:creationId xmlns:a16="http://schemas.microsoft.com/office/drawing/2014/main" id="{BA2D91E5-F8C5-507E-5CC6-210C2BD63194}"/>
              </a:ext>
            </a:extLst>
          </p:cNvPr>
          <p:cNvSpPr>
            <a:spLocks noEditPoints="1"/>
          </p:cNvSpPr>
          <p:nvPr/>
        </p:nvSpPr>
        <p:spPr bwMode="auto">
          <a:xfrm>
            <a:off x="7318951" y="5223345"/>
            <a:ext cx="259039" cy="257920"/>
          </a:xfrm>
          <a:custGeom>
            <a:avLst/>
            <a:gdLst>
              <a:gd name="T0" fmla="*/ 265 w 348"/>
              <a:gd name="T1" fmla="*/ 173 h 346"/>
              <a:gd name="T2" fmla="*/ 286 w 348"/>
              <a:gd name="T3" fmla="*/ 173 h 346"/>
              <a:gd name="T4" fmla="*/ 276 w 348"/>
              <a:gd name="T5" fmla="*/ 246 h 346"/>
              <a:gd name="T6" fmla="*/ 276 w 348"/>
              <a:gd name="T7" fmla="*/ 265 h 346"/>
              <a:gd name="T8" fmla="*/ 276 w 348"/>
              <a:gd name="T9" fmla="*/ 246 h 346"/>
              <a:gd name="T10" fmla="*/ 165 w 348"/>
              <a:gd name="T11" fmla="*/ 173 h 346"/>
              <a:gd name="T12" fmla="*/ 185 w 348"/>
              <a:gd name="T13" fmla="*/ 173 h 346"/>
              <a:gd name="T14" fmla="*/ 175 w 348"/>
              <a:gd name="T15" fmla="*/ 81 h 346"/>
              <a:gd name="T16" fmla="*/ 175 w 348"/>
              <a:gd name="T17" fmla="*/ 102 h 346"/>
              <a:gd name="T18" fmla="*/ 175 w 348"/>
              <a:gd name="T19" fmla="*/ 81 h 346"/>
              <a:gd name="T20" fmla="*/ 265 w 348"/>
              <a:gd name="T21" fmla="*/ 91 h 346"/>
              <a:gd name="T22" fmla="*/ 286 w 348"/>
              <a:gd name="T23" fmla="*/ 91 h 346"/>
              <a:gd name="T24" fmla="*/ 297 w 348"/>
              <a:gd name="T25" fmla="*/ 0 h 346"/>
              <a:gd name="T26" fmla="*/ 103 w 348"/>
              <a:gd name="T27" fmla="*/ 51 h 346"/>
              <a:gd name="T28" fmla="*/ 155 w 348"/>
              <a:gd name="T29" fmla="*/ 346 h 346"/>
              <a:gd name="T30" fmla="*/ 348 w 348"/>
              <a:gd name="T31" fmla="*/ 295 h 346"/>
              <a:gd name="T32" fmla="*/ 297 w 348"/>
              <a:gd name="T33" fmla="*/ 0 h 346"/>
              <a:gd name="T34" fmla="*/ 144 w 348"/>
              <a:gd name="T35" fmla="*/ 254 h 346"/>
              <a:gd name="T36" fmla="*/ 206 w 348"/>
              <a:gd name="T37" fmla="*/ 254 h 346"/>
              <a:gd name="T38" fmla="*/ 175 w 348"/>
              <a:gd name="T39" fmla="*/ 203 h 346"/>
              <a:gd name="T40" fmla="*/ 175 w 348"/>
              <a:gd name="T41" fmla="*/ 142 h 346"/>
              <a:gd name="T42" fmla="*/ 175 w 348"/>
              <a:gd name="T43" fmla="*/ 203 h 346"/>
              <a:gd name="T44" fmla="*/ 144 w 348"/>
              <a:gd name="T45" fmla="*/ 91 h 346"/>
              <a:gd name="T46" fmla="*/ 206 w 348"/>
              <a:gd name="T47" fmla="*/ 91 h 346"/>
              <a:gd name="T48" fmla="*/ 277 w 348"/>
              <a:gd name="T49" fmla="*/ 284 h 346"/>
              <a:gd name="T50" fmla="*/ 277 w 348"/>
              <a:gd name="T51" fmla="*/ 223 h 346"/>
              <a:gd name="T52" fmla="*/ 277 w 348"/>
              <a:gd name="T53" fmla="*/ 284 h 346"/>
              <a:gd name="T54" fmla="*/ 246 w 348"/>
              <a:gd name="T55" fmla="*/ 172 h 346"/>
              <a:gd name="T56" fmla="*/ 307 w 348"/>
              <a:gd name="T57" fmla="*/ 172 h 346"/>
              <a:gd name="T58" fmla="*/ 277 w 348"/>
              <a:gd name="T59" fmla="*/ 122 h 346"/>
              <a:gd name="T60" fmla="*/ 277 w 348"/>
              <a:gd name="T61" fmla="*/ 60 h 346"/>
              <a:gd name="T62" fmla="*/ 277 w 348"/>
              <a:gd name="T63" fmla="*/ 122 h 346"/>
              <a:gd name="T64" fmla="*/ 165 w 348"/>
              <a:gd name="T65" fmla="*/ 255 h 346"/>
              <a:gd name="T66" fmla="*/ 185 w 348"/>
              <a:gd name="T67" fmla="*/ 255 h 346"/>
              <a:gd name="T68" fmla="*/ 72 w 348"/>
              <a:gd name="T69" fmla="*/ 0 h 346"/>
              <a:gd name="T70" fmla="*/ 0 w 348"/>
              <a:gd name="T71" fmla="*/ 62 h 346"/>
              <a:gd name="T72" fmla="*/ 80 w 348"/>
              <a:gd name="T73" fmla="*/ 74 h 346"/>
              <a:gd name="T74" fmla="*/ 80 w 348"/>
              <a:gd name="T75" fmla="*/ 16 h 346"/>
              <a:gd name="T76" fmla="*/ 72 w 348"/>
              <a:gd name="T77" fmla="*/ 0 h 346"/>
              <a:gd name="T78" fmla="*/ 13 w 348"/>
              <a:gd name="T79" fmla="*/ 115 h 346"/>
              <a:gd name="T80" fmla="*/ 79 w 348"/>
              <a:gd name="T81" fmla="*/ 162 h 346"/>
              <a:gd name="T82" fmla="*/ 41 w 348"/>
              <a:gd name="T83" fmla="*/ 122 h 346"/>
              <a:gd name="T84" fmla="*/ 0 w 348"/>
              <a:gd name="T85" fmla="*/ 213 h 346"/>
              <a:gd name="T86" fmla="*/ 82 w 348"/>
              <a:gd name="T87" fmla="*/ 213 h 346"/>
              <a:gd name="T88" fmla="*/ 1 w 348"/>
              <a:gd name="T89" fmla="*/ 182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48" h="346">
                <a:moveTo>
                  <a:pt x="276" y="163"/>
                </a:moveTo>
                <a:cubicBezTo>
                  <a:pt x="270" y="163"/>
                  <a:pt x="265" y="167"/>
                  <a:pt x="265" y="173"/>
                </a:cubicBezTo>
                <a:cubicBezTo>
                  <a:pt x="265" y="179"/>
                  <a:pt x="270" y="183"/>
                  <a:pt x="276" y="183"/>
                </a:cubicBezTo>
                <a:cubicBezTo>
                  <a:pt x="282" y="183"/>
                  <a:pt x="286" y="179"/>
                  <a:pt x="286" y="173"/>
                </a:cubicBezTo>
                <a:cubicBezTo>
                  <a:pt x="286" y="167"/>
                  <a:pt x="282" y="163"/>
                  <a:pt x="276" y="163"/>
                </a:cubicBezTo>
                <a:close/>
                <a:moveTo>
                  <a:pt x="276" y="246"/>
                </a:moveTo>
                <a:cubicBezTo>
                  <a:pt x="270" y="246"/>
                  <a:pt x="265" y="250"/>
                  <a:pt x="265" y="255"/>
                </a:cubicBezTo>
                <a:cubicBezTo>
                  <a:pt x="265" y="260"/>
                  <a:pt x="270" y="265"/>
                  <a:pt x="276" y="265"/>
                </a:cubicBezTo>
                <a:cubicBezTo>
                  <a:pt x="282" y="265"/>
                  <a:pt x="286" y="260"/>
                  <a:pt x="286" y="255"/>
                </a:cubicBezTo>
                <a:cubicBezTo>
                  <a:pt x="286" y="250"/>
                  <a:pt x="282" y="246"/>
                  <a:pt x="276" y="246"/>
                </a:cubicBezTo>
                <a:close/>
                <a:moveTo>
                  <a:pt x="175" y="163"/>
                </a:moveTo>
                <a:cubicBezTo>
                  <a:pt x="169" y="163"/>
                  <a:pt x="165" y="167"/>
                  <a:pt x="165" y="173"/>
                </a:cubicBezTo>
                <a:cubicBezTo>
                  <a:pt x="165" y="179"/>
                  <a:pt x="169" y="183"/>
                  <a:pt x="175" y="183"/>
                </a:cubicBezTo>
                <a:cubicBezTo>
                  <a:pt x="180" y="183"/>
                  <a:pt x="185" y="179"/>
                  <a:pt x="185" y="173"/>
                </a:cubicBezTo>
                <a:cubicBezTo>
                  <a:pt x="185" y="167"/>
                  <a:pt x="180" y="163"/>
                  <a:pt x="175" y="163"/>
                </a:cubicBezTo>
                <a:close/>
                <a:moveTo>
                  <a:pt x="175" y="81"/>
                </a:moveTo>
                <a:cubicBezTo>
                  <a:pt x="169" y="81"/>
                  <a:pt x="165" y="86"/>
                  <a:pt x="165" y="91"/>
                </a:cubicBezTo>
                <a:cubicBezTo>
                  <a:pt x="165" y="97"/>
                  <a:pt x="169" y="102"/>
                  <a:pt x="175" y="102"/>
                </a:cubicBezTo>
                <a:cubicBezTo>
                  <a:pt x="180" y="102"/>
                  <a:pt x="185" y="97"/>
                  <a:pt x="185" y="91"/>
                </a:cubicBezTo>
                <a:cubicBezTo>
                  <a:pt x="185" y="86"/>
                  <a:pt x="180" y="81"/>
                  <a:pt x="175" y="81"/>
                </a:cubicBezTo>
                <a:close/>
                <a:moveTo>
                  <a:pt x="276" y="81"/>
                </a:moveTo>
                <a:cubicBezTo>
                  <a:pt x="270" y="81"/>
                  <a:pt x="265" y="86"/>
                  <a:pt x="265" y="91"/>
                </a:cubicBezTo>
                <a:cubicBezTo>
                  <a:pt x="265" y="97"/>
                  <a:pt x="270" y="102"/>
                  <a:pt x="276" y="102"/>
                </a:cubicBezTo>
                <a:cubicBezTo>
                  <a:pt x="282" y="102"/>
                  <a:pt x="286" y="97"/>
                  <a:pt x="286" y="91"/>
                </a:cubicBezTo>
                <a:cubicBezTo>
                  <a:pt x="286" y="86"/>
                  <a:pt x="282" y="81"/>
                  <a:pt x="276" y="81"/>
                </a:cubicBezTo>
                <a:close/>
                <a:moveTo>
                  <a:pt x="297" y="0"/>
                </a:moveTo>
                <a:cubicBezTo>
                  <a:pt x="155" y="0"/>
                  <a:pt x="155" y="0"/>
                  <a:pt x="155" y="0"/>
                </a:cubicBezTo>
                <a:cubicBezTo>
                  <a:pt x="125" y="0"/>
                  <a:pt x="103" y="22"/>
                  <a:pt x="103" y="51"/>
                </a:cubicBezTo>
                <a:cubicBezTo>
                  <a:pt x="103" y="295"/>
                  <a:pt x="103" y="295"/>
                  <a:pt x="103" y="295"/>
                </a:cubicBezTo>
                <a:cubicBezTo>
                  <a:pt x="103" y="323"/>
                  <a:pt x="125" y="346"/>
                  <a:pt x="155" y="346"/>
                </a:cubicBezTo>
                <a:cubicBezTo>
                  <a:pt x="297" y="346"/>
                  <a:pt x="297" y="346"/>
                  <a:pt x="297" y="346"/>
                </a:cubicBezTo>
                <a:cubicBezTo>
                  <a:pt x="325" y="346"/>
                  <a:pt x="348" y="323"/>
                  <a:pt x="348" y="295"/>
                </a:cubicBezTo>
                <a:cubicBezTo>
                  <a:pt x="348" y="51"/>
                  <a:pt x="348" y="51"/>
                  <a:pt x="348" y="51"/>
                </a:cubicBezTo>
                <a:cubicBezTo>
                  <a:pt x="348" y="22"/>
                  <a:pt x="325" y="0"/>
                  <a:pt x="297" y="0"/>
                </a:cubicBezTo>
                <a:close/>
                <a:moveTo>
                  <a:pt x="175" y="284"/>
                </a:moveTo>
                <a:cubicBezTo>
                  <a:pt x="157" y="284"/>
                  <a:pt x="144" y="272"/>
                  <a:pt x="144" y="254"/>
                </a:cubicBezTo>
                <a:cubicBezTo>
                  <a:pt x="144" y="237"/>
                  <a:pt x="157" y="223"/>
                  <a:pt x="175" y="223"/>
                </a:cubicBezTo>
                <a:cubicBezTo>
                  <a:pt x="192" y="223"/>
                  <a:pt x="206" y="237"/>
                  <a:pt x="206" y="254"/>
                </a:cubicBezTo>
                <a:cubicBezTo>
                  <a:pt x="206" y="272"/>
                  <a:pt x="192" y="284"/>
                  <a:pt x="175" y="284"/>
                </a:cubicBezTo>
                <a:close/>
                <a:moveTo>
                  <a:pt x="175" y="203"/>
                </a:moveTo>
                <a:cubicBezTo>
                  <a:pt x="157" y="203"/>
                  <a:pt x="144" y="190"/>
                  <a:pt x="144" y="172"/>
                </a:cubicBezTo>
                <a:cubicBezTo>
                  <a:pt x="144" y="155"/>
                  <a:pt x="157" y="142"/>
                  <a:pt x="175" y="142"/>
                </a:cubicBezTo>
                <a:cubicBezTo>
                  <a:pt x="192" y="142"/>
                  <a:pt x="206" y="155"/>
                  <a:pt x="206" y="172"/>
                </a:cubicBezTo>
                <a:cubicBezTo>
                  <a:pt x="206" y="190"/>
                  <a:pt x="192" y="203"/>
                  <a:pt x="175" y="203"/>
                </a:cubicBezTo>
                <a:close/>
                <a:moveTo>
                  <a:pt x="175" y="122"/>
                </a:moveTo>
                <a:cubicBezTo>
                  <a:pt x="157" y="122"/>
                  <a:pt x="144" y="108"/>
                  <a:pt x="144" y="91"/>
                </a:cubicBezTo>
                <a:cubicBezTo>
                  <a:pt x="144" y="73"/>
                  <a:pt x="157" y="60"/>
                  <a:pt x="175" y="60"/>
                </a:cubicBezTo>
                <a:cubicBezTo>
                  <a:pt x="192" y="60"/>
                  <a:pt x="206" y="73"/>
                  <a:pt x="206" y="91"/>
                </a:cubicBezTo>
                <a:cubicBezTo>
                  <a:pt x="206" y="108"/>
                  <a:pt x="192" y="122"/>
                  <a:pt x="175" y="122"/>
                </a:cubicBezTo>
                <a:close/>
                <a:moveTo>
                  <a:pt x="277" y="284"/>
                </a:moveTo>
                <a:cubicBezTo>
                  <a:pt x="260" y="284"/>
                  <a:pt x="246" y="272"/>
                  <a:pt x="246" y="254"/>
                </a:cubicBezTo>
                <a:cubicBezTo>
                  <a:pt x="246" y="237"/>
                  <a:pt x="260" y="223"/>
                  <a:pt x="277" y="223"/>
                </a:cubicBezTo>
                <a:cubicBezTo>
                  <a:pt x="294" y="223"/>
                  <a:pt x="307" y="237"/>
                  <a:pt x="307" y="254"/>
                </a:cubicBezTo>
                <a:cubicBezTo>
                  <a:pt x="307" y="272"/>
                  <a:pt x="294" y="284"/>
                  <a:pt x="277" y="284"/>
                </a:cubicBezTo>
                <a:close/>
                <a:moveTo>
                  <a:pt x="277" y="203"/>
                </a:moveTo>
                <a:cubicBezTo>
                  <a:pt x="260" y="203"/>
                  <a:pt x="246" y="190"/>
                  <a:pt x="246" y="172"/>
                </a:cubicBezTo>
                <a:cubicBezTo>
                  <a:pt x="246" y="155"/>
                  <a:pt x="260" y="142"/>
                  <a:pt x="277" y="142"/>
                </a:cubicBezTo>
                <a:cubicBezTo>
                  <a:pt x="294" y="142"/>
                  <a:pt x="307" y="155"/>
                  <a:pt x="307" y="172"/>
                </a:cubicBezTo>
                <a:cubicBezTo>
                  <a:pt x="307" y="190"/>
                  <a:pt x="294" y="203"/>
                  <a:pt x="277" y="203"/>
                </a:cubicBezTo>
                <a:close/>
                <a:moveTo>
                  <a:pt x="277" y="122"/>
                </a:moveTo>
                <a:cubicBezTo>
                  <a:pt x="260" y="122"/>
                  <a:pt x="246" y="108"/>
                  <a:pt x="246" y="91"/>
                </a:cubicBezTo>
                <a:cubicBezTo>
                  <a:pt x="246" y="73"/>
                  <a:pt x="260" y="60"/>
                  <a:pt x="277" y="60"/>
                </a:cubicBezTo>
                <a:cubicBezTo>
                  <a:pt x="294" y="60"/>
                  <a:pt x="307" y="73"/>
                  <a:pt x="307" y="91"/>
                </a:cubicBezTo>
                <a:cubicBezTo>
                  <a:pt x="307" y="108"/>
                  <a:pt x="294" y="122"/>
                  <a:pt x="277" y="122"/>
                </a:cubicBezTo>
                <a:close/>
                <a:moveTo>
                  <a:pt x="175" y="246"/>
                </a:moveTo>
                <a:cubicBezTo>
                  <a:pt x="169" y="246"/>
                  <a:pt x="165" y="250"/>
                  <a:pt x="165" y="255"/>
                </a:cubicBezTo>
                <a:cubicBezTo>
                  <a:pt x="165" y="260"/>
                  <a:pt x="169" y="265"/>
                  <a:pt x="175" y="265"/>
                </a:cubicBezTo>
                <a:cubicBezTo>
                  <a:pt x="180" y="265"/>
                  <a:pt x="185" y="260"/>
                  <a:pt x="185" y="255"/>
                </a:cubicBezTo>
                <a:cubicBezTo>
                  <a:pt x="185" y="250"/>
                  <a:pt x="180" y="246"/>
                  <a:pt x="175" y="246"/>
                </a:cubicBezTo>
                <a:close/>
                <a:moveTo>
                  <a:pt x="72" y="0"/>
                </a:moveTo>
                <a:cubicBezTo>
                  <a:pt x="51" y="0"/>
                  <a:pt x="36" y="1"/>
                  <a:pt x="19" y="18"/>
                </a:cubicBezTo>
                <a:cubicBezTo>
                  <a:pt x="7" y="30"/>
                  <a:pt x="0" y="46"/>
                  <a:pt x="0" y="62"/>
                </a:cubicBezTo>
                <a:cubicBezTo>
                  <a:pt x="0" y="83"/>
                  <a:pt x="19" y="102"/>
                  <a:pt x="41" y="102"/>
                </a:cubicBezTo>
                <a:cubicBezTo>
                  <a:pt x="59" y="102"/>
                  <a:pt x="74" y="91"/>
                  <a:pt x="80" y="74"/>
                </a:cubicBezTo>
                <a:cubicBezTo>
                  <a:pt x="83" y="65"/>
                  <a:pt x="82" y="56"/>
                  <a:pt x="75" y="49"/>
                </a:cubicBezTo>
                <a:cubicBezTo>
                  <a:pt x="70" y="42"/>
                  <a:pt x="66" y="33"/>
                  <a:pt x="80" y="16"/>
                </a:cubicBezTo>
                <a:cubicBezTo>
                  <a:pt x="82" y="13"/>
                  <a:pt x="83" y="9"/>
                  <a:pt x="82" y="5"/>
                </a:cubicBezTo>
                <a:cubicBezTo>
                  <a:pt x="80" y="2"/>
                  <a:pt x="75" y="0"/>
                  <a:pt x="72" y="0"/>
                </a:cubicBezTo>
                <a:close/>
                <a:moveTo>
                  <a:pt x="41" y="122"/>
                </a:moveTo>
                <a:cubicBezTo>
                  <a:pt x="31" y="122"/>
                  <a:pt x="22" y="119"/>
                  <a:pt x="13" y="115"/>
                </a:cubicBezTo>
                <a:cubicBezTo>
                  <a:pt x="8" y="128"/>
                  <a:pt x="4" y="146"/>
                  <a:pt x="4" y="162"/>
                </a:cubicBezTo>
                <a:cubicBezTo>
                  <a:pt x="79" y="162"/>
                  <a:pt x="79" y="162"/>
                  <a:pt x="79" y="162"/>
                </a:cubicBezTo>
                <a:cubicBezTo>
                  <a:pt x="77" y="146"/>
                  <a:pt x="74" y="129"/>
                  <a:pt x="69" y="115"/>
                </a:cubicBezTo>
                <a:cubicBezTo>
                  <a:pt x="60" y="119"/>
                  <a:pt x="51" y="122"/>
                  <a:pt x="41" y="122"/>
                </a:cubicBezTo>
                <a:close/>
                <a:moveTo>
                  <a:pt x="1" y="182"/>
                </a:moveTo>
                <a:cubicBezTo>
                  <a:pt x="0" y="192"/>
                  <a:pt x="0" y="204"/>
                  <a:pt x="0" y="213"/>
                </a:cubicBezTo>
                <a:cubicBezTo>
                  <a:pt x="0" y="261"/>
                  <a:pt x="9" y="346"/>
                  <a:pt x="41" y="346"/>
                </a:cubicBezTo>
                <a:cubicBezTo>
                  <a:pt x="73" y="346"/>
                  <a:pt x="82" y="263"/>
                  <a:pt x="82" y="213"/>
                </a:cubicBezTo>
                <a:cubicBezTo>
                  <a:pt x="82" y="204"/>
                  <a:pt x="82" y="193"/>
                  <a:pt x="81" y="182"/>
                </a:cubicBezTo>
                <a:lnTo>
                  <a:pt x="1" y="18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5" name="Freeform 61">
            <a:extLst>
              <a:ext uri="{FF2B5EF4-FFF2-40B4-BE49-F238E27FC236}">
                <a16:creationId xmlns:a16="http://schemas.microsoft.com/office/drawing/2014/main" id="{1E2EACB2-D621-193C-F2B0-74921F204342}"/>
              </a:ext>
            </a:extLst>
          </p:cNvPr>
          <p:cNvSpPr>
            <a:spLocks noEditPoints="1"/>
          </p:cNvSpPr>
          <p:nvPr/>
        </p:nvSpPr>
        <p:spPr bwMode="auto">
          <a:xfrm>
            <a:off x="7318951" y="4692595"/>
            <a:ext cx="259039" cy="227358"/>
          </a:xfrm>
          <a:custGeom>
            <a:avLst/>
            <a:gdLst>
              <a:gd name="T0" fmla="*/ 0 w 348"/>
              <a:gd name="T1" fmla="*/ 97 h 305"/>
              <a:gd name="T2" fmla="*/ 0 w 348"/>
              <a:gd name="T3" fmla="*/ 249 h 305"/>
              <a:gd name="T4" fmla="*/ 42 w 348"/>
              <a:gd name="T5" fmla="*/ 228 h 305"/>
              <a:gd name="T6" fmla="*/ 42 w 348"/>
              <a:gd name="T7" fmla="*/ 118 h 305"/>
              <a:gd name="T8" fmla="*/ 0 w 348"/>
              <a:gd name="T9" fmla="*/ 97 h 305"/>
              <a:gd name="T10" fmla="*/ 174 w 348"/>
              <a:gd name="T11" fmla="*/ 142 h 305"/>
              <a:gd name="T12" fmla="*/ 144 w 348"/>
              <a:gd name="T13" fmla="*/ 173 h 305"/>
              <a:gd name="T14" fmla="*/ 174 w 348"/>
              <a:gd name="T15" fmla="*/ 204 h 305"/>
              <a:gd name="T16" fmla="*/ 205 w 348"/>
              <a:gd name="T17" fmla="*/ 173 h 305"/>
              <a:gd name="T18" fmla="*/ 174 w 348"/>
              <a:gd name="T19" fmla="*/ 142 h 305"/>
              <a:gd name="T20" fmla="*/ 307 w 348"/>
              <a:gd name="T21" fmla="*/ 228 h 305"/>
              <a:gd name="T22" fmla="*/ 348 w 348"/>
              <a:gd name="T23" fmla="*/ 249 h 305"/>
              <a:gd name="T24" fmla="*/ 348 w 348"/>
              <a:gd name="T25" fmla="*/ 97 h 305"/>
              <a:gd name="T26" fmla="*/ 307 w 348"/>
              <a:gd name="T27" fmla="*/ 118 h 305"/>
              <a:gd name="T28" fmla="*/ 307 w 348"/>
              <a:gd name="T29" fmla="*/ 228 h 305"/>
              <a:gd name="T30" fmla="*/ 317 w 348"/>
              <a:gd name="T31" fmla="*/ 41 h 305"/>
              <a:gd name="T32" fmla="*/ 62 w 348"/>
              <a:gd name="T33" fmla="*/ 41 h 305"/>
              <a:gd name="T34" fmla="*/ 62 w 348"/>
              <a:gd name="T35" fmla="*/ 31 h 305"/>
              <a:gd name="T36" fmla="*/ 51 w 348"/>
              <a:gd name="T37" fmla="*/ 20 h 305"/>
              <a:gd name="T38" fmla="*/ 41 w 348"/>
              <a:gd name="T39" fmla="*/ 31 h 305"/>
              <a:gd name="T40" fmla="*/ 41 w 348"/>
              <a:gd name="T41" fmla="*/ 41 h 305"/>
              <a:gd name="T42" fmla="*/ 31 w 348"/>
              <a:gd name="T43" fmla="*/ 41 h 305"/>
              <a:gd name="T44" fmla="*/ 0 w 348"/>
              <a:gd name="T45" fmla="*/ 72 h 305"/>
              <a:gd name="T46" fmla="*/ 0 w 348"/>
              <a:gd name="T47" fmla="*/ 75 h 305"/>
              <a:gd name="T48" fmla="*/ 56 w 348"/>
              <a:gd name="T49" fmla="*/ 102 h 305"/>
              <a:gd name="T50" fmla="*/ 62 w 348"/>
              <a:gd name="T51" fmla="*/ 112 h 305"/>
              <a:gd name="T52" fmla="*/ 62 w 348"/>
              <a:gd name="T53" fmla="*/ 234 h 305"/>
              <a:gd name="T54" fmla="*/ 56 w 348"/>
              <a:gd name="T55" fmla="*/ 243 h 305"/>
              <a:gd name="T56" fmla="*/ 0 w 348"/>
              <a:gd name="T57" fmla="*/ 270 h 305"/>
              <a:gd name="T58" fmla="*/ 0 w 348"/>
              <a:gd name="T59" fmla="*/ 274 h 305"/>
              <a:gd name="T60" fmla="*/ 31 w 348"/>
              <a:gd name="T61" fmla="*/ 305 h 305"/>
              <a:gd name="T62" fmla="*/ 318 w 348"/>
              <a:gd name="T63" fmla="*/ 305 h 305"/>
              <a:gd name="T64" fmla="*/ 348 w 348"/>
              <a:gd name="T65" fmla="*/ 274 h 305"/>
              <a:gd name="T66" fmla="*/ 348 w 348"/>
              <a:gd name="T67" fmla="*/ 270 h 305"/>
              <a:gd name="T68" fmla="*/ 293 w 348"/>
              <a:gd name="T69" fmla="*/ 243 h 305"/>
              <a:gd name="T70" fmla="*/ 287 w 348"/>
              <a:gd name="T71" fmla="*/ 234 h 305"/>
              <a:gd name="T72" fmla="*/ 287 w 348"/>
              <a:gd name="T73" fmla="*/ 112 h 305"/>
              <a:gd name="T74" fmla="*/ 293 w 348"/>
              <a:gd name="T75" fmla="*/ 102 h 305"/>
              <a:gd name="T76" fmla="*/ 348 w 348"/>
              <a:gd name="T77" fmla="*/ 75 h 305"/>
              <a:gd name="T78" fmla="*/ 348 w 348"/>
              <a:gd name="T79" fmla="*/ 72 h 305"/>
              <a:gd name="T80" fmla="*/ 317 w 348"/>
              <a:gd name="T81" fmla="*/ 41 h 305"/>
              <a:gd name="T82" fmla="*/ 175 w 348"/>
              <a:gd name="T83" fmla="*/ 264 h 305"/>
              <a:gd name="T84" fmla="*/ 83 w 348"/>
              <a:gd name="T85" fmla="*/ 173 h 305"/>
              <a:gd name="T86" fmla="*/ 175 w 348"/>
              <a:gd name="T87" fmla="*/ 82 h 305"/>
              <a:gd name="T88" fmla="*/ 266 w 348"/>
              <a:gd name="T89" fmla="*/ 173 h 305"/>
              <a:gd name="T90" fmla="*/ 175 w 348"/>
              <a:gd name="T91" fmla="*/ 264 h 305"/>
              <a:gd name="T92" fmla="*/ 175 w 348"/>
              <a:gd name="T93" fmla="*/ 102 h 305"/>
              <a:gd name="T94" fmla="*/ 104 w 348"/>
              <a:gd name="T95" fmla="*/ 173 h 305"/>
              <a:gd name="T96" fmla="*/ 175 w 348"/>
              <a:gd name="T97" fmla="*/ 242 h 305"/>
              <a:gd name="T98" fmla="*/ 246 w 348"/>
              <a:gd name="T99" fmla="*/ 173 h 305"/>
              <a:gd name="T100" fmla="*/ 175 w 348"/>
              <a:gd name="T101" fmla="*/ 102 h 305"/>
              <a:gd name="T102" fmla="*/ 175 w 348"/>
              <a:gd name="T103" fmla="*/ 223 h 305"/>
              <a:gd name="T104" fmla="*/ 123 w 348"/>
              <a:gd name="T105" fmla="*/ 173 h 305"/>
              <a:gd name="T106" fmla="*/ 175 w 348"/>
              <a:gd name="T107" fmla="*/ 121 h 305"/>
              <a:gd name="T108" fmla="*/ 226 w 348"/>
              <a:gd name="T109" fmla="*/ 173 h 305"/>
              <a:gd name="T110" fmla="*/ 175 w 348"/>
              <a:gd name="T111" fmla="*/ 223 h 305"/>
              <a:gd name="T112" fmla="*/ 224 w 348"/>
              <a:gd name="T113" fmla="*/ 5 h 305"/>
              <a:gd name="T114" fmla="*/ 215 w 348"/>
              <a:gd name="T115" fmla="*/ 0 h 305"/>
              <a:gd name="T116" fmla="*/ 134 w 348"/>
              <a:gd name="T117" fmla="*/ 0 h 305"/>
              <a:gd name="T118" fmla="*/ 125 w 348"/>
              <a:gd name="T119" fmla="*/ 5 h 305"/>
              <a:gd name="T120" fmla="*/ 118 w 348"/>
              <a:gd name="T121" fmla="*/ 20 h 305"/>
              <a:gd name="T122" fmla="*/ 232 w 348"/>
              <a:gd name="T123" fmla="*/ 20 h 305"/>
              <a:gd name="T124" fmla="*/ 224 w 348"/>
              <a:gd name="T125" fmla="*/ 5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48" h="305">
                <a:moveTo>
                  <a:pt x="0" y="97"/>
                </a:moveTo>
                <a:cubicBezTo>
                  <a:pt x="0" y="249"/>
                  <a:pt x="0" y="249"/>
                  <a:pt x="0" y="249"/>
                </a:cubicBezTo>
                <a:cubicBezTo>
                  <a:pt x="42" y="228"/>
                  <a:pt x="42" y="228"/>
                  <a:pt x="42" y="228"/>
                </a:cubicBezTo>
                <a:cubicBezTo>
                  <a:pt x="42" y="118"/>
                  <a:pt x="42" y="118"/>
                  <a:pt x="42" y="118"/>
                </a:cubicBezTo>
                <a:lnTo>
                  <a:pt x="0" y="97"/>
                </a:lnTo>
                <a:close/>
                <a:moveTo>
                  <a:pt x="174" y="142"/>
                </a:moveTo>
                <a:cubicBezTo>
                  <a:pt x="157" y="142"/>
                  <a:pt x="144" y="156"/>
                  <a:pt x="144" y="173"/>
                </a:cubicBezTo>
                <a:cubicBezTo>
                  <a:pt x="144" y="190"/>
                  <a:pt x="157" y="204"/>
                  <a:pt x="174" y="204"/>
                </a:cubicBezTo>
                <a:cubicBezTo>
                  <a:pt x="191" y="204"/>
                  <a:pt x="205" y="190"/>
                  <a:pt x="205" y="173"/>
                </a:cubicBezTo>
                <a:cubicBezTo>
                  <a:pt x="205" y="156"/>
                  <a:pt x="190" y="142"/>
                  <a:pt x="174" y="142"/>
                </a:cubicBezTo>
                <a:close/>
                <a:moveTo>
                  <a:pt x="307" y="228"/>
                </a:moveTo>
                <a:cubicBezTo>
                  <a:pt x="348" y="249"/>
                  <a:pt x="348" y="249"/>
                  <a:pt x="348" y="249"/>
                </a:cubicBezTo>
                <a:cubicBezTo>
                  <a:pt x="348" y="97"/>
                  <a:pt x="348" y="97"/>
                  <a:pt x="348" y="97"/>
                </a:cubicBezTo>
                <a:cubicBezTo>
                  <a:pt x="307" y="118"/>
                  <a:pt x="307" y="118"/>
                  <a:pt x="307" y="118"/>
                </a:cubicBezTo>
                <a:lnTo>
                  <a:pt x="307" y="228"/>
                </a:lnTo>
                <a:close/>
                <a:moveTo>
                  <a:pt x="317" y="41"/>
                </a:moveTo>
                <a:cubicBezTo>
                  <a:pt x="62" y="41"/>
                  <a:pt x="62" y="41"/>
                  <a:pt x="62" y="4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25"/>
                  <a:pt x="58" y="20"/>
                  <a:pt x="51" y="20"/>
                </a:cubicBezTo>
                <a:cubicBezTo>
                  <a:pt x="46" y="20"/>
                  <a:pt x="41" y="25"/>
                  <a:pt x="41" y="31"/>
                </a:cubicBezTo>
                <a:cubicBezTo>
                  <a:pt x="41" y="41"/>
                  <a:pt x="41" y="41"/>
                  <a:pt x="41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14" y="41"/>
                  <a:pt x="0" y="55"/>
                  <a:pt x="0" y="72"/>
                </a:cubicBezTo>
                <a:cubicBezTo>
                  <a:pt x="0" y="75"/>
                  <a:pt x="0" y="75"/>
                  <a:pt x="0" y="75"/>
                </a:cubicBezTo>
                <a:cubicBezTo>
                  <a:pt x="56" y="102"/>
                  <a:pt x="56" y="102"/>
                  <a:pt x="56" y="102"/>
                </a:cubicBezTo>
                <a:cubicBezTo>
                  <a:pt x="60" y="105"/>
                  <a:pt x="62" y="109"/>
                  <a:pt x="62" y="112"/>
                </a:cubicBezTo>
                <a:cubicBezTo>
                  <a:pt x="62" y="234"/>
                  <a:pt x="62" y="234"/>
                  <a:pt x="62" y="234"/>
                </a:cubicBezTo>
                <a:cubicBezTo>
                  <a:pt x="62" y="237"/>
                  <a:pt x="60" y="241"/>
                  <a:pt x="56" y="243"/>
                </a:cubicBezTo>
                <a:cubicBezTo>
                  <a:pt x="0" y="270"/>
                  <a:pt x="0" y="270"/>
                  <a:pt x="0" y="270"/>
                </a:cubicBezTo>
                <a:cubicBezTo>
                  <a:pt x="0" y="274"/>
                  <a:pt x="0" y="274"/>
                  <a:pt x="0" y="274"/>
                </a:cubicBezTo>
                <a:cubicBezTo>
                  <a:pt x="0" y="291"/>
                  <a:pt x="14" y="305"/>
                  <a:pt x="31" y="305"/>
                </a:cubicBezTo>
                <a:cubicBezTo>
                  <a:pt x="318" y="305"/>
                  <a:pt x="318" y="305"/>
                  <a:pt x="318" y="305"/>
                </a:cubicBezTo>
                <a:cubicBezTo>
                  <a:pt x="335" y="305"/>
                  <a:pt x="348" y="291"/>
                  <a:pt x="348" y="274"/>
                </a:cubicBezTo>
                <a:cubicBezTo>
                  <a:pt x="348" y="270"/>
                  <a:pt x="348" y="270"/>
                  <a:pt x="348" y="270"/>
                </a:cubicBezTo>
                <a:cubicBezTo>
                  <a:pt x="293" y="243"/>
                  <a:pt x="293" y="243"/>
                  <a:pt x="293" y="243"/>
                </a:cubicBezTo>
                <a:cubicBezTo>
                  <a:pt x="289" y="241"/>
                  <a:pt x="287" y="237"/>
                  <a:pt x="287" y="234"/>
                </a:cubicBezTo>
                <a:cubicBezTo>
                  <a:pt x="287" y="112"/>
                  <a:pt x="287" y="112"/>
                  <a:pt x="287" y="112"/>
                </a:cubicBezTo>
                <a:cubicBezTo>
                  <a:pt x="287" y="109"/>
                  <a:pt x="289" y="105"/>
                  <a:pt x="293" y="102"/>
                </a:cubicBezTo>
                <a:cubicBezTo>
                  <a:pt x="348" y="75"/>
                  <a:pt x="348" y="75"/>
                  <a:pt x="348" y="75"/>
                </a:cubicBezTo>
                <a:cubicBezTo>
                  <a:pt x="348" y="72"/>
                  <a:pt x="348" y="72"/>
                  <a:pt x="348" y="72"/>
                </a:cubicBezTo>
                <a:cubicBezTo>
                  <a:pt x="348" y="55"/>
                  <a:pt x="335" y="41"/>
                  <a:pt x="317" y="41"/>
                </a:cubicBezTo>
                <a:close/>
                <a:moveTo>
                  <a:pt x="175" y="264"/>
                </a:moveTo>
                <a:cubicBezTo>
                  <a:pt x="125" y="264"/>
                  <a:pt x="83" y="224"/>
                  <a:pt x="83" y="173"/>
                </a:cubicBezTo>
                <a:cubicBezTo>
                  <a:pt x="83" y="123"/>
                  <a:pt x="125" y="82"/>
                  <a:pt x="175" y="82"/>
                </a:cubicBezTo>
                <a:cubicBezTo>
                  <a:pt x="225" y="82"/>
                  <a:pt x="266" y="123"/>
                  <a:pt x="266" y="173"/>
                </a:cubicBezTo>
                <a:cubicBezTo>
                  <a:pt x="266" y="224"/>
                  <a:pt x="225" y="264"/>
                  <a:pt x="175" y="264"/>
                </a:cubicBezTo>
                <a:close/>
                <a:moveTo>
                  <a:pt x="175" y="102"/>
                </a:moveTo>
                <a:cubicBezTo>
                  <a:pt x="136" y="102"/>
                  <a:pt x="104" y="134"/>
                  <a:pt x="104" y="173"/>
                </a:cubicBezTo>
                <a:cubicBezTo>
                  <a:pt x="104" y="211"/>
                  <a:pt x="136" y="242"/>
                  <a:pt x="175" y="242"/>
                </a:cubicBezTo>
                <a:cubicBezTo>
                  <a:pt x="214" y="242"/>
                  <a:pt x="246" y="211"/>
                  <a:pt x="246" y="173"/>
                </a:cubicBezTo>
                <a:cubicBezTo>
                  <a:pt x="246" y="134"/>
                  <a:pt x="214" y="102"/>
                  <a:pt x="175" y="102"/>
                </a:cubicBezTo>
                <a:close/>
                <a:moveTo>
                  <a:pt x="175" y="223"/>
                </a:moveTo>
                <a:cubicBezTo>
                  <a:pt x="146" y="223"/>
                  <a:pt x="123" y="201"/>
                  <a:pt x="123" y="173"/>
                </a:cubicBezTo>
                <a:cubicBezTo>
                  <a:pt x="123" y="144"/>
                  <a:pt x="146" y="121"/>
                  <a:pt x="175" y="121"/>
                </a:cubicBezTo>
                <a:cubicBezTo>
                  <a:pt x="203" y="121"/>
                  <a:pt x="226" y="144"/>
                  <a:pt x="226" y="173"/>
                </a:cubicBezTo>
                <a:cubicBezTo>
                  <a:pt x="225" y="201"/>
                  <a:pt x="202" y="223"/>
                  <a:pt x="175" y="223"/>
                </a:cubicBezTo>
                <a:close/>
                <a:moveTo>
                  <a:pt x="224" y="5"/>
                </a:moveTo>
                <a:cubicBezTo>
                  <a:pt x="222" y="2"/>
                  <a:pt x="218" y="0"/>
                  <a:pt x="215" y="0"/>
                </a:cubicBezTo>
                <a:cubicBezTo>
                  <a:pt x="134" y="0"/>
                  <a:pt x="134" y="0"/>
                  <a:pt x="134" y="0"/>
                </a:cubicBezTo>
                <a:cubicBezTo>
                  <a:pt x="130" y="0"/>
                  <a:pt x="128" y="2"/>
                  <a:pt x="125" y="5"/>
                </a:cubicBezTo>
                <a:cubicBezTo>
                  <a:pt x="118" y="20"/>
                  <a:pt x="118" y="20"/>
                  <a:pt x="118" y="20"/>
                </a:cubicBezTo>
                <a:cubicBezTo>
                  <a:pt x="232" y="20"/>
                  <a:pt x="232" y="20"/>
                  <a:pt x="232" y="20"/>
                </a:cubicBezTo>
                <a:lnTo>
                  <a:pt x="224" y="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6" name="Freeform 63">
            <a:extLst>
              <a:ext uri="{FF2B5EF4-FFF2-40B4-BE49-F238E27FC236}">
                <a16:creationId xmlns:a16="http://schemas.microsoft.com/office/drawing/2014/main" id="{77F4D181-DAA5-9CBA-2A4B-07DCF4628278}"/>
              </a:ext>
            </a:extLst>
          </p:cNvPr>
          <p:cNvSpPr>
            <a:spLocks noEditPoints="1"/>
          </p:cNvSpPr>
          <p:nvPr/>
        </p:nvSpPr>
        <p:spPr bwMode="auto">
          <a:xfrm>
            <a:off x="7318951" y="5769003"/>
            <a:ext cx="259039" cy="258666"/>
          </a:xfrm>
          <a:custGeom>
            <a:avLst/>
            <a:gdLst>
              <a:gd name="T0" fmla="*/ 348 w 348"/>
              <a:gd name="T1" fmla="*/ 51 h 347"/>
              <a:gd name="T2" fmla="*/ 337 w 348"/>
              <a:gd name="T3" fmla="*/ 0 h 347"/>
              <a:gd name="T4" fmla="*/ 286 w 348"/>
              <a:gd name="T5" fmla="*/ 10 h 347"/>
              <a:gd name="T6" fmla="*/ 62 w 348"/>
              <a:gd name="T7" fmla="*/ 20 h 347"/>
              <a:gd name="T8" fmla="*/ 52 w 348"/>
              <a:gd name="T9" fmla="*/ 0 h 347"/>
              <a:gd name="T10" fmla="*/ 0 w 348"/>
              <a:gd name="T11" fmla="*/ 10 h 347"/>
              <a:gd name="T12" fmla="*/ 11 w 348"/>
              <a:gd name="T13" fmla="*/ 61 h 347"/>
              <a:gd name="T14" fmla="*/ 21 w 348"/>
              <a:gd name="T15" fmla="*/ 285 h 347"/>
              <a:gd name="T16" fmla="*/ 0 w 348"/>
              <a:gd name="T17" fmla="*/ 295 h 347"/>
              <a:gd name="T18" fmla="*/ 11 w 348"/>
              <a:gd name="T19" fmla="*/ 347 h 347"/>
              <a:gd name="T20" fmla="*/ 62 w 348"/>
              <a:gd name="T21" fmla="*/ 337 h 347"/>
              <a:gd name="T22" fmla="*/ 286 w 348"/>
              <a:gd name="T23" fmla="*/ 326 h 347"/>
              <a:gd name="T24" fmla="*/ 296 w 348"/>
              <a:gd name="T25" fmla="*/ 347 h 347"/>
              <a:gd name="T26" fmla="*/ 348 w 348"/>
              <a:gd name="T27" fmla="*/ 337 h 347"/>
              <a:gd name="T28" fmla="*/ 337 w 348"/>
              <a:gd name="T29" fmla="*/ 285 h 347"/>
              <a:gd name="T30" fmla="*/ 327 w 348"/>
              <a:gd name="T31" fmla="*/ 61 h 347"/>
              <a:gd name="T32" fmla="*/ 307 w 348"/>
              <a:gd name="T33" fmla="*/ 287 h 347"/>
              <a:gd name="T34" fmla="*/ 286 w 348"/>
              <a:gd name="T35" fmla="*/ 297 h 347"/>
              <a:gd name="T36" fmla="*/ 62 w 348"/>
              <a:gd name="T37" fmla="*/ 307 h 347"/>
              <a:gd name="T38" fmla="*/ 52 w 348"/>
              <a:gd name="T39" fmla="*/ 287 h 347"/>
              <a:gd name="T40" fmla="*/ 42 w 348"/>
              <a:gd name="T41" fmla="*/ 62 h 347"/>
              <a:gd name="T42" fmla="*/ 62 w 348"/>
              <a:gd name="T43" fmla="*/ 52 h 347"/>
              <a:gd name="T44" fmla="*/ 286 w 348"/>
              <a:gd name="T45" fmla="*/ 41 h 347"/>
              <a:gd name="T46" fmla="*/ 296 w 348"/>
              <a:gd name="T47" fmla="*/ 61 h 347"/>
              <a:gd name="T48" fmla="*/ 307 w 348"/>
              <a:gd name="T49" fmla="*/ 287 h 347"/>
              <a:gd name="T50" fmla="*/ 72 w 348"/>
              <a:gd name="T51" fmla="*/ 83 h 347"/>
              <a:gd name="T52" fmla="*/ 62 w 348"/>
              <a:gd name="T53" fmla="*/ 252 h 347"/>
              <a:gd name="T54" fmla="*/ 133 w 348"/>
              <a:gd name="T55" fmla="*/ 185 h 347"/>
              <a:gd name="T56" fmla="*/ 176 w 348"/>
              <a:gd name="T57" fmla="*/ 223 h 347"/>
              <a:gd name="T58" fmla="*/ 215 w 348"/>
              <a:gd name="T59" fmla="*/ 185 h 347"/>
              <a:gd name="T60" fmla="*/ 286 w 348"/>
              <a:gd name="T61" fmla="*/ 253 h 347"/>
              <a:gd name="T62" fmla="*/ 275 w 348"/>
              <a:gd name="T63" fmla="*/ 83 h 347"/>
              <a:gd name="T64" fmla="*/ 143 w 348"/>
              <a:gd name="T65" fmla="*/ 143 h 347"/>
              <a:gd name="T66" fmla="*/ 204 w 348"/>
              <a:gd name="T67" fmla="*/ 143 h 347"/>
              <a:gd name="T68" fmla="*/ 174 w 348"/>
              <a:gd name="T69" fmla="*/ 134 h 347"/>
              <a:gd name="T70" fmla="*/ 174 w 348"/>
              <a:gd name="T71" fmla="*/ 153 h 347"/>
              <a:gd name="T72" fmla="*/ 174 w 348"/>
              <a:gd name="T73" fmla="*/ 134 h 347"/>
              <a:gd name="T74" fmla="*/ 219 w 348"/>
              <a:gd name="T75" fmla="*/ 266 h 347"/>
              <a:gd name="T76" fmla="*/ 215 w 348"/>
              <a:gd name="T77" fmla="*/ 210 h 347"/>
              <a:gd name="T78" fmla="*/ 77 w 348"/>
              <a:gd name="T79" fmla="*/ 266 h 347"/>
              <a:gd name="T80" fmla="*/ 134 w 348"/>
              <a:gd name="T81" fmla="*/ 209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48" h="347">
                <a:moveTo>
                  <a:pt x="337" y="61"/>
                </a:moveTo>
                <a:cubicBezTo>
                  <a:pt x="344" y="61"/>
                  <a:pt x="348" y="57"/>
                  <a:pt x="348" y="51"/>
                </a:cubicBezTo>
                <a:cubicBezTo>
                  <a:pt x="348" y="10"/>
                  <a:pt x="348" y="10"/>
                  <a:pt x="348" y="10"/>
                </a:cubicBezTo>
                <a:cubicBezTo>
                  <a:pt x="348" y="5"/>
                  <a:pt x="344" y="0"/>
                  <a:pt x="337" y="0"/>
                </a:cubicBezTo>
                <a:cubicBezTo>
                  <a:pt x="296" y="0"/>
                  <a:pt x="296" y="0"/>
                  <a:pt x="296" y="0"/>
                </a:cubicBezTo>
                <a:cubicBezTo>
                  <a:pt x="291" y="0"/>
                  <a:pt x="286" y="5"/>
                  <a:pt x="286" y="10"/>
                </a:cubicBezTo>
                <a:cubicBezTo>
                  <a:pt x="286" y="20"/>
                  <a:pt x="286" y="20"/>
                  <a:pt x="286" y="20"/>
                </a:cubicBezTo>
                <a:cubicBezTo>
                  <a:pt x="62" y="20"/>
                  <a:pt x="62" y="20"/>
                  <a:pt x="62" y="20"/>
                </a:cubicBezTo>
                <a:cubicBezTo>
                  <a:pt x="62" y="10"/>
                  <a:pt x="62" y="10"/>
                  <a:pt x="62" y="10"/>
                </a:cubicBezTo>
                <a:cubicBezTo>
                  <a:pt x="62" y="5"/>
                  <a:pt x="58" y="0"/>
                  <a:pt x="52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57"/>
                  <a:pt x="5" y="61"/>
                  <a:pt x="11" y="61"/>
                </a:cubicBezTo>
                <a:cubicBezTo>
                  <a:pt x="21" y="61"/>
                  <a:pt x="21" y="61"/>
                  <a:pt x="21" y="61"/>
                </a:cubicBezTo>
                <a:cubicBezTo>
                  <a:pt x="21" y="285"/>
                  <a:pt x="21" y="285"/>
                  <a:pt x="21" y="285"/>
                </a:cubicBezTo>
                <a:cubicBezTo>
                  <a:pt x="11" y="285"/>
                  <a:pt x="11" y="285"/>
                  <a:pt x="11" y="285"/>
                </a:cubicBezTo>
                <a:cubicBezTo>
                  <a:pt x="5" y="285"/>
                  <a:pt x="0" y="290"/>
                  <a:pt x="0" y="295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2"/>
                  <a:pt x="5" y="347"/>
                  <a:pt x="11" y="347"/>
                </a:cubicBezTo>
                <a:cubicBezTo>
                  <a:pt x="52" y="347"/>
                  <a:pt x="52" y="347"/>
                  <a:pt x="52" y="347"/>
                </a:cubicBezTo>
                <a:cubicBezTo>
                  <a:pt x="58" y="347"/>
                  <a:pt x="62" y="342"/>
                  <a:pt x="62" y="337"/>
                </a:cubicBezTo>
                <a:cubicBezTo>
                  <a:pt x="62" y="326"/>
                  <a:pt x="62" y="326"/>
                  <a:pt x="62" y="326"/>
                </a:cubicBezTo>
                <a:cubicBezTo>
                  <a:pt x="286" y="326"/>
                  <a:pt x="286" y="326"/>
                  <a:pt x="286" y="326"/>
                </a:cubicBezTo>
                <a:cubicBezTo>
                  <a:pt x="286" y="337"/>
                  <a:pt x="286" y="337"/>
                  <a:pt x="286" y="337"/>
                </a:cubicBezTo>
                <a:cubicBezTo>
                  <a:pt x="286" y="342"/>
                  <a:pt x="291" y="347"/>
                  <a:pt x="296" y="347"/>
                </a:cubicBezTo>
                <a:cubicBezTo>
                  <a:pt x="337" y="347"/>
                  <a:pt x="337" y="347"/>
                  <a:pt x="337" y="347"/>
                </a:cubicBezTo>
                <a:cubicBezTo>
                  <a:pt x="344" y="347"/>
                  <a:pt x="348" y="342"/>
                  <a:pt x="348" y="337"/>
                </a:cubicBezTo>
                <a:cubicBezTo>
                  <a:pt x="348" y="295"/>
                  <a:pt x="348" y="295"/>
                  <a:pt x="348" y="295"/>
                </a:cubicBezTo>
                <a:cubicBezTo>
                  <a:pt x="348" y="290"/>
                  <a:pt x="344" y="285"/>
                  <a:pt x="337" y="285"/>
                </a:cubicBezTo>
                <a:cubicBezTo>
                  <a:pt x="327" y="285"/>
                  <a:pt x="327" y="285"/>
                  <a:pt x="327" y="285"/>
                </a:cubicBezTo>
                <a:cubicBezTo>
                  <a:pt x="327" y="61"/>
                  <a:pt x="327" y="61"/>
                  <a:pt x="327" y="61"/>
                </a:cubicBezTo>
                <a:lnTo>
                  <a:pt x="337" y="61"/>
                </a:lnTo>
                <a:close/>
                <a:moveTo>
                  <a:pt x="307" y="287"/>
                </a:moveTo>
                <a:cubicBezTo>
                  <a:pt x="296" y="287"/>
                  <a:pt x="296" y="287"/>
                  <a:pt x="296" y="287"/>
                </a:cubicBezTo>
                <a:cubicBezTo>
                  <a:pt x="291" y="287"/>
                  <a:pt x="286" y="291"/>
                  <a:pt x="286" y="297"/>
                </a:cubicBezTo>
                <a:cubicBezTo>
                  <a:pt x="286" y="307"/>
                  <a:pt x="286" y="307"/>
                  <a:pt x="286" y="307"/>
                </a:cubicBezTo>
                <a:cubicBezTo>
                  <a:pt x="62" y="307"/>
                  <a:pt x="62" y="307"/>
                  <a:pt x="62" y="307"/>
                </a:cubicBezTo>
                <a:cubicBezTo>
                  <a:pt x="62" y="297"/>
                  <a:pt x="62" y="297"/>
                  <a:pt x="62" y="297"/>
                </a:cubicBezTo>
                <a:cubicBezTo>
                  <a:pt x="62" y="291"/>
                  <a:pt x="58" y="287"/>
                  <a:pt x="52" y="287"/>
                </a:cubicBezTo>
                <a:cubicBezTo>
                  <a:pt x="42" y="287"/>
                  <a:pt x="42" y="287"/>
                  <a:pt x="42" y="287"/>
                </a:cubicBezTo>
                <a:cubicBezTo>
                  <a:pt x="42" y="62"/>
                  <a:pt x="42" y="62"/>
                  <a:pt x="42" y="62"/>
                </a:cubicBezTo>
                <a:cubicBezTo>
                  <a:pt x="52" y="62"/>
                  <a:pt x="52" y="62"/>
                  <a:pt x="52" y="62"/>
                </a:cubicBezTo>
                <a:cubicBezTo>
                  <a:pt x="58" y="62"/>
                  <a:pt x="62" y="58"/>
                  <a:pt x="62" y="52"/>
                </a:cubicBezTo>
                <a:cubicBezTo>
                  <a:pt x="62" y="41"/>
                  <a:pt x="62" y="41"/>
                  <a:pt x="62" y="41"/>
                </a:cubicBezTo>
                <a:cubicBezTo>
                  <a:pt x="286" y="41"/>
                  <a:pt x="286" y="41"/>
                  <a:pt x="286" y="41"/>
                </a:cubicBezTo>
                <a:cubicBezTo>
                  <a:pt x="286" y="51"/>
                  <a:pt x="286" y="51"/>
                  <a:pt x="286" y="51"/>
                </a:cubicBezTo>
                <a:cubicBezTo>
                  <a:pt x="286" y="57"/>
                  <a:pt x="291" y="61"/>
                  <a:pt x="296" y="61"/>
                </a:cubicBezTo>
                <a:cubicBezTo>
                  <a:pt x="307" y="61"/>
                  <a:pt x="307" y="61"/>
                  <a:pt x="307" y="61"/>
                </a:cubicBezTo>
                <a:lnTo>
                  <a:pt x="307" y="287"/>
                </a:lnTo>
                <a:close/>
                <a:moveTo>
                  <a:pt x="275" y="83"/>
                </a:moveTo>
                <a:cubicBezTo>
                  <a:pt x="72" y="83"/>
                  <a:pt x="72" y="83"/>
                  <a:pt x="72" y="83"/>
                </a:cubicBezTo>
                <a:cubicBezTo>
                  <a:pt x="67" y="83"/>
                  <a:pt x="62" y="88"/>
                  <a:pt x="62" y="93"/>
                </a:cubicBezTo>
                <a:cubicBezTo>
                  <a:pt x="62" y="252"/>
                  <a:pt x="62" y="252"/>
                  <a:pt x="62" y="252"/>
                </a:cubicBezTo>
                <a:cubicBezTo>
                  <a:pt x="126" y="188"/>
                  <a:pt x="126" y="188"/>
                  <a:pt x="126" y="188"/>
                </a:cubicBezTo>
                <a:cubicBezTo>
                  <a:pt x="128" y="186"/>
                  <a:pt x="130" y="185"/>
                  <a:pt x="133" y="185"/>
                </a:cubicBezTo>
                <a:cubicBezTo>
                  <a:pt x="136" y="185"/>
                  <a:pt x="138" y="186"/>
                  <a:pt x="141" y="188"/>
                </a:cubicBezTo>
                <a:cubicBezTo>
                  <a:pt x="176" y="223"/>
                  <a:pt x="176" y="223"/>
                  <a:pt x="176" y="223"/>
                </a:cubicBezTo>
                <a:cubicBezTo>
                  <a:pt x="208" y="189"/>
                  <a:pt x="208" y="189"/>
                  <a:pt x="208" y="189"/>
                </a:cubicBezTo>
                <a:cubicBezTo>
                  <a:pt x="211" y="186"/>
                  <a:pt x="213" y="185"/>
                  <a:pt x="215" y="185"/>
                </a:cubicBezTo>
                <a:cubicBezTo>
                  <a:pt x="218" y="185"/>
                  <a:pt x="221" y="186"/>
                  <a:pt x="223" y="189"/>
                </a:cubicBezTo>
                <a:cubicBezTo>
                  <a:pt x="286" y="253"/>
                  <a:pt x="286" y="253"/>
                  <a:pt x="286" y="253"/>
                </a:cubicBezTo>
                <a:cubicBezTo>
                  <a:pt x="286" y="94"/>
                  <a:pt x="286" y="94"/>
                  <a:pt x="286" y="94"/>
                </a:cubicBezTo>
                <a:cubicBezTo>
                  <a:pt x="285" y="88"/>
                  <a:pt x="281" y="83"/>
                  <a:pt x="275" y="83"/>
                </a:cubicBezTo>
                <a:close/>
                <a:moveTo>
                  <a:pt x="173" y="175"/>
                </a:moveTo>
                <a:cubicBezTo>
                  <a:pt x="157" y="175"/>
                  <a:pt x="143" y="161"/>
                  <a:pt x="143" y="143"/>
                </a:cubicBezTo>
                <a:cubicBezTo>
                  <a:pt x="143" y="126"/>
                  <a:pt x="157" y="112"/>
                  <a:pt x="173" y="112"/>
                </a:cubicBezTo>
                <a:cubicBezTo>
                  <a:pt x="191" y="112"/>
                  <a:pt x="204" y="126"/>
                  <a:pt x="204" y="143"/>
                </a:cubicBezTo>
                <a:cubicBezTo>
                  <a:pt x="204" y="161"/>
                  <a:pt x="191" y="175"/>
                  <a:pt x="173" y="175"/>
                </a:cubicBezTo>
                <a:close/>
                <a:moveTo>
                  <a:pt x="174" y="134"/>
                </a:moveTo>
                <a:cubicBezTo>
                  <a:pt x="169" y="134"/>
                  <a:pt x="164" y="138"/>
                  <a:pt x="164" y="143"/>
                </a:cubicBezTo>
                <a:cubicBezTo>
                  <a:pt x="164" y="149"/>
                  <a:pt x="169" y="153"/>
                  <a:pt x="174" y="153"/>
                </a:cubicBezTo>
                <a:cubicBezTo>
                  <a:pt x="180" y="153"/>
                  <a:pt x="185" y="149"/>
                  <a:pt x="185" y="143"/>
                </a:cubicBezTo>
                <a:cubicBezTo>
                  <a:pt x="185" y="138"/>
                  <a:pt x="180" y="134"/>
                  <a:pt x="174" y="134"/>
                </a:cubicBezTo>
                <a:close/>
                <a:moveTo>
                  <a:pt x="189" y="238"/>
                </a:moveTo>
                <a:cubicBezTo>
                  <a:pt x="219" y="266"/>
                  <a:pt x="219" y="266"/>
                  <a:pt x="219" y="266"/>
                </a:cubicBezTo>
                <a:cubicBezTo>
                  <a:pt x="272" y="266"/>
                  <a:pt x="272" y="266"/>
                  <a:pt x="272" y="266"/>
                </a:cubicBezTo>
                <a:cubicBezTo>
                  <a:pt x="215" y="210"/>
                  <a:pt x="215" y="210"/>
                  <a:pt x="215" y="210"/>
                </a:cubicBezTo>
                <a:lnTo>
                  <a:pt x="189" y="238"/>
                </a:lnTo>
                <a:close/>
                <a:moveTo>
                  <a:pt x="77" y="266"/>
                </a:moveTo>
                <a:cubicBezTo>
                  <a:pt x="189" y="266"/>
                  <a:pt x="189" y="266"/>
                  <a:pt x="189" y="266"/>
                </a:cubicBezTo>
                <a:cubicBezTo>
                  <a:pt x="134" y="209"/>
                  <a:pt x="134" y="209"/>
                  <a:pt x="134" y="209"/>
                </a:cubicBezTo>
                <a:lnTo>
                  <a:pt x="77" y="26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7" name="Freeform 69">
            <a:extLst>
              <a:ext uri="{FF2B5EF4-FFF2-40B4-BE49-F238E27FC236}">
                <a16:creationId xmlns:a16="http://schemas.microsoft.com/office/drawing/2014/main" id="{C032FABE-6F17-D8B4-ADCF-B1C6710B7B1A}"/>
              </a:ext>
            </a:extLst>
          </p:cNvPr>
          <p:cNvSpPr>
            <a:spLocks noEditPoints="1"/>
          </p:cNvSpPr>
          <p:nvPr/>
        </p:nvSpPr>
        <p:spPr bwMode="auto">
          <a:xfrm>
            <a:off x="10049852" y="4131656"/>
            <a:ext cx="259039" cy="257175"/>
          </a:xfrm>
          <a:custGeom>
            <a:avLst/>
            <a:gdLst>
              <a:gd name="T0" fmla="*/ 295 w 348"/>
              <a:gd name="T1" fmla="*/ 0 h 345"/>
              <a:gd name="T2" fmla="*/ 285 w 348"/>
              <a:gd name="T3" fmla="*/ 21 h 345"/>
              <a:gd name="T4" fmla="*/ 182 w 348"/>
              <a:gd name="T5" fmla="*/ 6 h 345"/>
              <a:gd name="T6" fmla="*/ 165 w 348"/>
              <a:gd name="T7" fmla="*/ 6 h 345"/>
              <a:gd name="T8" fmla="*/ 62 w 348"/>
              <a:gd name="T9" fmla="*/ 21 h 345"/>
              <a:gd name="T10" fmla="*/ 51 w 348"/>
              <a:gd name="T11" fmla="*/ 0 h 345"/>
              <a:gd name="T12" fmla="*/ 0 w 348"/>
              <a:gd name="T13" fmla="*/ 11 h 345"/>
              <a:gd name="T14" fmla="*/ 10 w 348"/>
              <a:gd name="T15" fmla="*/ 62 h 345"/>
              <a:gd name="T16" fmla="*/ 62 w 348"/>
              <a:gd name="T17" fmla="*/ 52 h 345"/>
              <a:gd name="T18" fmla="*/ 145 w 348"/>
              <a:gd name="T19" fmla="*/ 41 h 345"/>
              <a:gd name="T20" fmla="*/ 139 w 348"/>
              <a:gd name="T21" fmla="*/ 205 h 345"/>
              <a:gd name="T22" fmla="*/ 164 w 348"/>
              <a:gd name="T23" fmla="*/ 161 h 345"/>
              <a:gd name="T24" fmla="*/ 174 w 348"/>
              <a:gd name="T25" fmla="*/ 102 h 345"/>
              <a:gd name="T26" fmla="*/ 185 w 348"/>
              <a:gd name="T27" fmla="*/ 161 h 345"/>
              <a:gd name="T28" fmla="*/ 209 w 348"/>
              <a:gd name="T29" fmla="*/ 203 h 345"/>
              <a:gd name="T30" fmla="*/ 204 w 348"/>
              <a:gd name="T31" fmla="*/ 39 h 345"/>
              <a:gd name="T32" fmla="*/ 286 w 348"/>
              <a:gd name="T33" fmla="*/ 49 h 345"/>
              <a:gd name="T34" fmla="*/ 337 w 348"/>
              <a:gd name="T35" fmla="*/ 59 h 345"/>
              <a:gd name="T36" fmla="*/ 348 w 348"/>
              <a:gd name="T37" fmla="*/ 8 h 345"/>
              <a:gd name="T38" fmla="*/ 183 w 348"/>
              <a:gd name="T39" fmla="*/ 132 h 345"/>
              <a:gd name="T40" fmla="*/ 164 w 348"/>
              <a:gd name="T41" fmla="*/ 132 h 345"/>
              <a:gd name="T42" fmla="*/ 183 w 348"/>
              <a:gd name="T43" fmla="*/ 132 h 345"/>
              <a:gd name="T44" fmla="*/ 124 w 348"/>
              <a:gd name="T45" fmla="*/ 245 h 345"/>
              <a:gd name="T46" fmla="*/ 224 w 348"/>
              <a:gd name="T47" fmla="*/ 234 h 345"/>
              <a:gd name="T48" fmla="*/ 134 w 348"/>
              <a:gd name="T49" fmla="*/ 224 h 345"/>
              <a:gd name="T50" fmla="*/ 317 w 348"/>
              <a:gd name="T51" fmla="*/ 83 h 345"/>
              <a:gd name="T52" fmla="*/ 277 w 348"/>
              <a:gd name="T53" fmla="*/ 130 h 345"/>
              <a:gd name="T54" fmla="*/ 232 w 348"/>
              <a:gd name="T55" fmla="*/ 207 h 345"/>
              <a:gd name="T56" fmla="*/ 247 w 348"/>
              <a:gd name="T57" fmla="*/ 243 h 345"/>
              <a:gd name="T58" fmla="*/ 348 w 348"/>
              <a:gd name="T59" fmla="*/ 112 h 345"/>
              <a:gd name="T60" fmla="*/ 100 w 348"/>
              <a:gd name="T61" fmla="*/ 84 h 345"/>
              <a:gd name="T62" fmla="*/ 3 w 348"/>
              <a:gd name="T63" fmla="*/ 114 h 345"/>
              <a:gd name="T64" fmla="*/ 104 w 348"/>
              <a:gd name="T65" fmla="*/ 245 h 345"/>
              <a:gd name="T66" fmla="*/ 103 w 348"/>
              <a:gd name="T67" fmla="*/ 234 h 345"/>
              <a:gd name="T68" fmla="*/ 73 w 348"/>
              <a:gd name="T69" fmla="*/ 140 h 345"/>
              <a:gd name="T70" fmla="*/ 100 w 348"/>
              <a:gd name="T71" fmla="*/ 84 h 345"/>
              <a:gd name="T72" fmla="*/ 31 w 348"/>
              <a:gd name="T73" fmla="*/ 304 h 345"/>
              <a:gd name="T74" fmla="*/ 144 w 348"/>
              <a:gd name="T75" fmla="*/ 325 h 345"/>
              <a:gd name="T76" fmla="*/ 103 w 348"/>
              <a:gd name="T77" fmla="*/ 335 h 345"/>
              <a:gd name="T78" fmla="*/ 235 w 348"/>
              <a:gd name="T79" fmla="*/ 345 h 345"/>
              <a:gd name="T80" fmla="*/ 235 w 348"/>
              <a:gd name="T81" fmla="*/ 325 h 345"/>
              <a:gd name="T82" fmla="*/ 204 w 348"/>
              <a:gd name="T83" fmla="*/ 304 h 345"/>
              <a:gd name="T84" fmla="*/ 347 w 348"/>
              <a:gd name="T85" fmla="*/ 275 h 345"/>
              <a:gd name="T86" fmla="*/ 0 w 348"/>
              <a:gd name="T87" fmla="*/ 264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48" h="345">
                <a:moveTo>
                  <a:pt x="336" y="0"/>
                </a:moveTo>
                <a:cubicBezTo>
                  <a:pt x="295" y="0"/>
                  <a:pt x="295" y="0"/>
                  <a:pt x="295" y="0"/>
                </a:cubicBezTo>
                <a:cubicBezTo>
                  <a:pt x="290" y="0"/>
                  <a:pt x="285" y="5"/>
                  <a:pt x="285" y="11"/>
                </a:cubicBezTo>
                <a:cubicBezTo>
                  <a:pt x="285" y="21"/>
                  <a:pt x="285" y="21"/>
                  <a:pt x="285" y="21"/>
                </a:cubicBezTo>
                <a:cubicBezTo>
                  <a:pt x="191" y="21"/>
                  <a:pt x="191" y="21"/>
                  <a:pt x="191" y="21"/>
                </a:cubicBezTo>
                <a:cubicBezTo>
                  <a:pt x="182" y="6"/>
                  <a:pt x="182" y="6"/>
                  <a:pt x="182" y="6"/>
                </a:cubicBezTo>
                <a:cubicBezTo>
                  <a:pt x="180" y="3"/>
                  <a:pt x="177" y="1"/>
                  <a:pt x="173" y="1"/>
                </a:cubicBezTo>
                <a:cubicBezTo>
                  <a:pt x="170" y="1"/>
                  <a:pt x="166" y="3"/>
                  <a:pt x="165" y="6"/>
                </a:cubicBezTo>
                <a:cubicBezTo>
                  <a:pt x="156" y="21"/>
                  <a:pt x="156" y="21"/>
                  <a:pt x="156" y="21"/>
                </a:cubicBezTo>
                <a:cubicBezTo>
                  <a:pt x="62" y="21"/>
                  <a:pt x="62" y="21"/>
                  <a:pt x="62" y="21"/>
                </a:cubicBezTo>
                <a:cubicBezTo>
                  <a:pt x="62" y="11"/>
                  <a:pt x="62" y="11"/>
                  <a:pt x="62" y="11"/>
                </a:cubicBezTo>
                <a:cubicBezTo>
                  <a:pt x="62" y="5"/>
                  <a:pt x="57" y="0"/>
                  <a:pt x="51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57"/>
                  <a:pt x="5" y="62"/>
                  <a:pt x="10" y="62"/>
                </a:cubicBezTo>
                <a:cubicBezTo>
                  <a:pt x="51" y="62"/>
                  <a:pt x="51" y="62"/>
                  <a:pt x="51" y="62"/>
                </a:cubicBezTo>
                <a:cubicBezTo>
                  <a:pt x="57" y="62"/>
                  <a:pt x="62" y="57"/>
                  <a:pt x="62" y="52"/>
                </a:cubicBezTo>
                <a:cubicBezTo>
                  <a:pt x="62" y="41"/>
                  <a:pt x="62" y="41"/>
                  <a:pt x="62" y="41"/>
                </a:cubicBezTo>
                <a:cubicBezTo>
                  <a:pt x="145" y="41"/>
                  <a:pt x="145" y="41"/>
                  <a:pt x="145" y="41"/>
                </a:cubicBezTo>
                <a:cubicBezTo>
                  <a:pt x="142" y="46"/>
                  <a:pt x="95" y="130"/>
                  <a:pt x="92" y="135"/>
                </a:cubicBezTo>
                <a:cubicBezTo>
                  <a:pt x="139" y="205"/>
                  <a:pt x="139" y="205"/>
                  <a:pt x="139" y="205"/>
                </a:cubicBezTo>
                <a:cubicBezTo>
                  <a:pt x="164" y="205"/>
                  <a:pt x="164" y="205"/>
                  <a:pt x="164" y="205"/>
                </a:cubicBezTo>
                <a:cubicBezTo>
                  <a:pt x="164" y="161"/>
                  <a:pt x="164" y="161"/>
                  <a:pt x="164" y="161"/>
                </a:cubicBezTo>
                <a:cubicBezTo>
                  <a:pt x="153" y="157"/>
                  <a:pt x="144" y="145"/>
                  <a:pt x="144" y="132"/>
                </a:cubicBezTo>
                <a:cubicBezTo>
                  <a:pt x="144" y="116"/>
                  <a:pt x="157" y="102"/>
                  <a:pt x="174" y="102"/>
                </a:cubicBezTo>
                <a:cubicBezTo>
                  <a:pt x="191" y="102"/>
                  <a:pt x="205" y="116"/>
                  <a:pt x="205" y="132"/>
                </a:cubicBezTo>
                <a:cubicBezTo>
                  <a:pt x="205" y="146"/>
                  <a:pt x="196" y="157"/>
                  <a:pt x="185" y="161"/>
                </a:cubicBezTo>
                <a:cubicBezTo>
                  <a:pt x="185" y="203"/>
                  <a:pt x="185" y="203"/>
                  <a:pt x="185" y="203"/>
                </a:cubicBezTo>
                <a:cubicBezTo>
                  <a:pt x="209" y="203"/>
                  <a:pt x="209" y="203"/>
                  <a:pt x="209" y="203"/>
                </a:cubicBezTo>
                <a:cubicBezTo>
                  <a:pt x="255" y="132"/>
                  <a:pt x="255" y="132"/>
                  <a:pt x="255" y="132"/>
                </a:cubicBezTo>
                <a:cubicBezTo>
                  <a:pt x="254" y="128"/>
                  <a:pt x="205" y="44"/>
                  <a:pt x="204" y="39"/>
                </a:cubicBezTo>
                <a:cubicBezTo>
                  <a:pt x="286" y="39"/>
                  <a:pt x="286" y="39"/>
                  <a:pt x="286" y="39"/>
                </a:cubicBezTo>
                <a:cubicBezTo>
                  <a:pt x="286" y="49"/>
                  <a:pt x="286" y="49"/>
                  <a:pt x="286" y="49"/>
                </a:cubicBezTo>
                <a:cubicBezTo>
                  <a:pt x="286" y="55"/>
                  <a:pt x="291" y="59"/>
                  <a:pt x="296" y="59"/>
                </a:cubicBezTo>
                <a:cubicBezTo>
                  <a:pt x="337" y="59"/>
                  <a:pt x="337" y="59"/>
                  <a:pt x="337" y="59"/>
                </a:cubicBezTo>
                <a:cubicBezTo>
                  <a:pt x="344" y="59"/>
                  <a:pt x="348" y="55"/>
                  <a:pt x="348" y="49"/>
                </a:cubicBezTo>
                <a:cubicBezTo>
                  <a:pt x="348" y="8"/>
                  <a:pt x="348" y="8"/>
                  <a:pt x="348" y="8"/>
                </a:cubicBezTo>
                <a:cubicBezTo>
                  <a:pt x="346" y="5"/>
                  <a:pt x="342" y="0"/>
                  <a:pt x="336" y="0"/>
                </a:cubicBezTo>
                <a:close/>
                <a:moveTo>
                  <a:pt x="183" y="132"/>
                </a:moveTo>
                <a:cubicBezTo>
                  <a:pt x="183" y="127"/>
                  <a:pt x="179" y="122"/>
                  <a:pt x="173" y="122"/>
                </a:cubicBezTo>
                <a:cubicBezTo>
                  <a:pt x="168" y="122"/>
                  <a:pt x="164" y="127"/>
                  <a:pt x="164" y="132"/>
                </a:cubicBezTo>
                <a:cubicBezTo>
                  <a:pt x="164" y="138"/>
                  <a:pt x="168" y="143"/>
                  <a:pt x="173" y="143"/>
                </a:cubicBezTo>
                <a:cubicBezTo>
                  <a:pt x="179" y="143"/>
                  <a:pt x="183" y="138"/>
                  <a:pt x="183" y="132"/>
                </a:cubicBezTo>
                <a:close/>
                <a:moveTo>
                  <a:pt x="124" y="234"/>
                </a:moveTo>
                <a:cubicBezTo>
                  <a:pt x="124" y="245"/>
                  <a:pt x="124" y="245"/>
                  <a:pt x="124" y="245"/>
                </a:cubicBezTo>
                <a:cubicBezTo>
                  <a:pt x="224" y="245"/>
                  <a:pt x="224" y="245"/>
                  <a:pt x="224" y="245"/>
                </a:cubicBezTo>
                <a:cubicBezTo>
                  <a:pt x="224" y="234"/>
                  <a:pt x="224" y="234"/>
                  <a:pt x="224" y="234"/>
                </a:cubicBezTo>
                <a:cubicBezTo>
                  <a:pt x="224" y="229"/>
                  <a:pt x="221" y="224"/>
                  <a:pt x="214" y="224"/>
                </a:cubicBezTo>
                <a:cubicBezTo>
                  <a:pt x="134" y="224"/>
                  <a:pt x="134" y="224"/>
                  <a:pt x="134" y="224"/>
                </a:cubicBezTo>
                <a:cubicBezTo>
                  <a:pt x="129" y="224"/>
                  <a:pt x="124" y="229"/>
                  <a:pt x="124" y="234"/>
                </a:cubicBezTo>
                <a:close/>
                <a:moveTo>
                  <a:pt x="317" y="83"/>
                </a:moveTo>
                <a:cubicBezTo>
                  <a:pt x="250" y="83"/>
                  <a:pt x="250" y="83"/>
                  <a:pt x="250" y="83"/>
                </a:cubicBezTo>
                <a:cubicBezTo>
                  <a:pt x="277" y="130"/>
                  <a:pt x="277" y="130"/>
                  <a:pt x="277" y="130"/>
                </a:cubicBezTo>
                <a:cubicBezTo>
                  <a:pt x="279" y="132"/>
                  <a:pt x="279" y="137"/>
                  <a:pt x="277" y="139"/>
                </a:cubicBezTo>
                <a:cubicBezTo>
                  <a:pt x="232" y="207"/>
                  <a:pt x="232" y="207"/>
                  <a:pt x="232" y="207"/>
                </a:cubicBezTo>
                <a:cubicBezTo>
                  <a:pt x="241" y="212"/>
                  <a:pt x="247" y="221"/>
                  <a:pt x="247" y="233"/>
                </a:cubicBezTo>
                <a:cubicBezTo>
                  <a:pt x="247" y="243"/>
                  <a:pt x="247" y="243"/>
                  <a:pt x="247" y="243"/>
                </a:cubicBezTo>
                <a:cubicBezTo>
                  <a:pt x="348" y="243"/>
                  <a:pt x="348" y="243"/>
                  <a:pt x="348" y="243"/>
                </a:cubicBezTo>
                <a:cubicBezTo>
                  <a:pt x="348" y="112"/>
                  <a:pt x="348" y="112"/>
                  <a:pt x="348" y="112"/>
                </a:cubicBezTo>
                <a:cubicBezTo>
                  <a:pt x="346" y="96"/>
                  <a:pt x="334" y="83"/>
                  <a:pt x="317" y="83"/>
                </a:cubicBezTo>
                <a:close/>
                <a:moveTo>
                  <a:pt x="100" y="84"/>
                </a:moveTo>
                <a:cubicBezTo>
                  <a:pt x="33" y="84"/>
                  <a:pt x="33" y="84"/>
                  <a:pt x="33" y="84"/>
                </a:cubicBezTo>
                <a:cubicBezTo>
                  <a:pt x="17" y="84"/>
                  <a:pt x="3" y="97"/>
                  <a:pt x="3" y="114"/>
                </a:cubicBezTo>
                <a:cubicBezTo>
                  <a:pt x="3" y="245"/>
                  <a:pt x="3" y="245"/>
                  <a:pt x="3" y="245"/>
                </a:cubicBezTo>
                <a:cubicBezTo>
                  <a:pt x="104" y="245"/>
                  <a:pt x="104" y="245"/>
                  <a:pt x="104" y="245"/>
                </a:cubicBezTo>
                <a:cubicBezTo>
                  <a:pt x="104" y="234"/>
                  <a:pt x="104" y="234"/>
                  <a:pt x="104" y="234"/>
                </a:cubicBezTo>
                <a:cubicBezTo>
                  <a:pt x="103" y="234"/>
                  <a:pt x="103" y="234"/>
                  <a:pt x="103" y="234"/>
                </a:cubicBezTo>
                <a:cubicBezTo>
                  <a:pt x="103" y="222"/>
                  <a:pt x="109" y="213"/>
                  <a:pt x="118" y="208"/>
                </a:cubicBezTo>
                <a:cubicBezTo>
                  <a:pt x="73" y="140"/>
                  <a:pt x="73" y="140"/>
                  <a:pt x="73" y="140"/>
                </a:cubicBezTo>
                <a:cubicBezTo>
                  <a:pt x="71" y="137"/>
                  <a:pt x="71" y="134"/>
                  <a:pt x="73" y="130"/>
                </a:cubicBezTo>
                <a:lnTo>
                  <a:pt x="100" y="84"/>
                </a:lnTo>
                <a:close/>
                <a:moveTo>
                  <a:pt x="0" y="275"/>
                </a:moveTo>
                <a:cubicBezTo>
                  <a:pt x="0" y="291"/>
                  <a:pt x="14" y="304"/>
                  <a:pt x="31" y="304"/>
                </a:cubicBezTo>
                <a:cubicBezTo>
                  <a:pt x="144" y="304"/>
                  <a:pt x="144" y="304"/>
                  <a:pt x="144" y="304"/>
                </a:cubicBezTo>
                <a:cubicBezTo>
                  <a:pt x="144" y="325"/>
                  <a:pt x="144" y="325"/>
                  <a:pt x="144" y="325"/>
                </a:cubicBezTo>
                <a:cubicBezTo>
                  <a:pt x="113" y="325"/>
                  <a:pt x="113" y="325"/>
                  <a:pt x="113" y="325"/>
                </a:cubicBezTo>
                <a:cubicBezTo>
                  <a:pt x="107" y="325"/>
                  <a:pt x="103" y="329"/>
                  <a:pt x="103" y="335"/>
                </a:cubicBezTo>
                <a:cubicBezTo>
                  <a:pt x="103" y="340"/>
                  <a:pt x="107" y="345"/>
                  <a:pt x="113" y="345"/>
                </a:cubicBezTo>
                <a:cubicBezTo>
                  <a:pt x="235" y="345"/>
                  <a:pt x="235" y="345"/>
                  <a:pt x="235" y="345"/>
                </a:cubicBezTo>
                <a:cubicBezTo>
                  <a:pt x="240" y="345"/>
                  <a:pt x="245" y="340"/>
                  <a:pt x="245" y="335"/>
                </a:cubicBezTo>
                <a:cubicBezTo>
                  <a:pt x="245" y="329"/>
                  <a:pt x="240" y="325"/>
                  <a:pt x="235" y="325"/>
                </a:cubicBezTo>
                <a:cubicBezTo>
                  <a:pt x="204" y="325"/>
                  <a:pt x="204" y="325"/>
                  <a:pt x="204" y="325"/>
                </a:cubicBezTo>
                <a:cubicBezTo>
                  <a:pt x="204" y="304"/>
                  <a:pt x="204" y="304"/>
                  <a:pt x="204" y="304"/>
                </a:cubicBezTo>
                <a:cubicBezTo>
                  <a:pt x="317" y="304"/>
                  <a:pt x="317" y="304"/>
                  <a:pt x="317" y="304"/>
                </a:cubicBezTo>
                <a:cubicBezTo>
                  <a:pt x="333" y="304"/>
                  <a:pt x="347" y="291"/>
                  <a:pt x="347" y="275"/>
                </a:cubicBezTo>
                <a:cubicBezTo>
                  <a:pt x="347" y="264"/>
                  <a:pt x="347" y="264"/>
                  <a:pt x="347" y="264"/>
                </a:cubicBezTo>
                <a:cubicBezTo>
                  <a:pt x="0" y="264"/>
                  <a:pt x="0" y="264"/>
                  <a:pt x="0" y="264"/>
                </a:cubicBezTo>
                <a:lnTo>
                  <a:pt x="0" y="27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8" name="Freeform 70">
            <a:extLst>
              <a:ext uri="{FF2B5EF4-FFF2-40B4-BE49-F238E27FC236}">
                <a16:creationId xmlns:a16="http://schemas.microsoft.com/office/drawing/2014/main" id="{3333553C-9A49-240E-9A0A-486AAAE11A0A}"/>
              </a:ext>
            </a:extLst>
          </p:cNvPr>
          <p:cNvSpPr>
            <a:spLocks noEditPoints="1"/>
          </p:cNvSpPr>
          <p:nvPr/>
        </p:nvSpPr>
        <p:spPr bwMode="auto">
          <a:xfrm>
            <a:off x="10049852" y="5238254"/>
            <a:ext cx="259039" cy="228103"/>
          </a:xfrm>
          <a:custGeom>
            <a:avLst/>
            <a:gdLst>
              <a:gd name="T0" fmla="*/ 278 w 348"/>
              <a:gd name="T1" fmla="*/ 39 h 306"/>
              <a:gd name="T2" fmla="*/ 174 w 348"/>
              <a:gd name="T3" fmla="*/ 0 h 306"/>
              <a:gd name="T4" fmla="*/ 70 w 348"/>
              <a:gd name="T5" fmla="*/ 39 h 306"/>
              <a:gd name="T6" fmla="*/ 65 w 348"/>
              <a:gd name="T7" fmla="*/ 77 h 306"/>
              <a:gd name="T8" fmla="*/ 40 w 348"/>
              <a:gd name="T9" fmla="*/ 152 h 306"/>
              <a:gd name="T10" fmla="*/ 40 w 348"/>
              <a:gd name="T11" fmla="*/ 275 h 306"/>
              <a:gd name="T12" fmla="*/ 71 w 348"/>
              <a:gd name="T13" fmla="*/ 306 h 306"/>
              <a:gd name="T14" fmla="*/ 102 w 348"/>
              <a:gd name="T15" fmla="*/ 275 h 306"/>
              <a:gd name="T16" fmla="*/ 102 w 348"/>
              <a:gd name="T17" fmla="*/ 194 h 306"/>
              <a:gd name="T18" fmla="*/ 71 w 348"/>
              <a:gd name="T19" fmla="*/ 163 h 306"/>
              <a:gd name="T20" fmla="*/ 61 w 348"/>
              <a:gd name="T21" fmla="*/ 165 h 306"/>
              <a:gd name="T22" fmla="*/ 61 w 348"/>
              <a:gd name="T23" fmla="*/ 152 h 306"/>
              <a:gd name="T24" fmla="*/ 80 w 348"/>
              <a:gd name="T25" fmla="*/ 91 h 306"/>
              <a:gd name="T26" fmla="*/ 90 w 348"/>
              <a:gd name="T27" fmla="*/ 93 h 306"/>
              <a:gd name="T28" fmla="*/ 112 w 348"/>
              <a:gd name="T29" fmla="*/ 85 h 306"/>
              <a:gd name="T30" fmla="*/ 173 w 348"/>
              <a:gd name="T31" fmla="*/ 63 h 306"/>
              <a:gd name="T32" fmla="*/ 235 w 348"/>
              <a:gd name="T33" fmla="*/ 85 h 306"/>
              <a:gd name="T34" fmla="*/ 256 w 348"/>
              <a:gd name="T35" fmla="*/ 93 h 306"/>
              <a:gd name="T36" fmla="*/ 267 w 348"/>
              <a:gd name="T37" fmla="*/ 91 h 306"/>
              <a:gd name="T38" fmla="*/ 286 w 348"/>
              <a:gd name="T39" fmla="*/ 152 h 306"/>
              <a:gd name="T40" fmla="*/ 286 w 348"/>
              <a:gd name="T41" fmla="*/ 165 h 306"/>
              <a:gd name="T42" fmla="*/ 276 w 348"/>
              <a:gd name="T43" fmla="*/ 163 h 306"/>
              <a:gd name="T44" fmla="*/ 245 w 348"/>
              <a:gd name="T45" fmla="*/ 194 h 306"/>
              <a:gd name="T46" fmla="*/ 245 w 348"/>
              <a:gd name="T47" fmla="*/ 275 h 306"/>
              <a:gd name="T48" fmla="*/ 276 w 348"/>
              <a:gd name="T49" fmla="*/ 306 h 306"/>
              <a:gd name="T50" fmla="*/ 307 w 348"/>
              <a:gd name="T51" fmla="*/ 275 h 306"/>
              <a:gd name="T52" fmla="*/ 307 w 348"/>
              <a:gd name="T53" fmla="*/ 152 h 306"/>
              <a:gd name="T54" fmla="*/ 283 w 348"/>
              <a:gd name="T55" fmla="*/ 77 h 306"/>
              <a:gd name="T56" fmla="*/ 278 w 348"/>
              <a:gd name="T57" fmla="*/ 39 h 306"/>
              <a:gd name="T58" fmla="*/ 184 w 348"/>
              <a:gd name="T59" fmla="*/ 163 h 306"/>
              <a:gd name="T60" fmla="*/ 184 w 348"/>
              <a:gd name="T61" fmla="*/ 152 h 306"/>
              <a:gd name="T62" fmla="*/ 174 w 348"/>
              <a:gd name="T63" fmla="*/ 142 h 306"/>
              <a:gd name="T64" fmla="*/ 164 w 348"/>
              <a:gd name="T65" fmla="*/ 152 h 306"/>
              <a:gd name="T66" fmla="*/ 164 w 348"/>
              <a:gd name="T67" fmla="*/ 225 h 306"/>
              <a:gd name="T68" fmla="*/ 153 w 348"/>
              <a:gd name="T69" fmla="*/ 222 h 306"/>
              <a:gd name="T70" fmla="*/ 123 w 348"/>
              <a:gd name="T71" fmla="*/ 253 h 306"/>
              <a:gd name="T72" fmla="*/ 153 w 348"/>
              <a:gd name="T73" fmla="*/ 284 h 306"/>
              <a:gd name="T74" fmla="*/ 184 w 348"/>
              <a:gd name="T75" fmla="*/ 253 h 306"/>
              <a:gd name="T76" fmla="*/ 184 w 348"/>
              <a:gd name="T77" fmla="*/ 184 h 306"/>
              <a:gd name="T78" fmla="*/ 198 w 348"/>
              <a:gd name="T79" fmla="*/ 194 h 306"/>
              <a:gd name="T80" fmla="*/ 205 w 348"/>
              <a:gd name="T81" fmla="*/ 230 h 306"/>
              <a:gd name="T82" fmla="*/ 211 w 348"/>
              <a:gd name="T83" fmla="*/ 243 h 306"/>
              <a:gd name="T84" fmla="*/ 214 w 348"/>
              <a:gd name="T85" fmla="*/ 243 h 306"/>
              <a:gd name="T86" fmla="*/ 224 w 348"/>
              <a:gd name="T87" fmla="*/ 235 h 306"/>
              <a:gd name="T88" fmla="*/ 214 w 348"/>
              <a:gd name="T89" fmla="*/ 180 h 306"/>
              <a:gd name="T90" fmla="*/ 184 w 348"/>
              <a:gd name="T91" fmla="*/ 163 h 306"/>
              <a:gd name="T92" fmla="*/ 0 w 348"/>
              <a:gd name="T93" fmla="*/ 234 h 306"/>
              <a:gd name="T94" fmla="*/ 21 w 348"/>
              <a:gd name="T95" fmla="*/ 274 h 306"/>
              <a:gd name="T96" fmla="*/ 21 w 348"/>
              <a:gd name="T97" fmla="*/ 193 h 306"/>
              <a:gd name="T98" fmla="*/ 0 w 348"/>
              <a:gd name="T99" fmla="*/ 234 h 306"/>
              <a:gd name="T100" fmla="*/ 327 w 348"/>
              <a:gd name="T101" fmla="*/ 193 h 306"/>
              <a:gd name="T102" fmla="*/ 327 w 348"/>
              <a:gd name="T103" fmla="*/ 274 h 306"/>
              <a:gd name="T104" fmla="*/ 348 w 348"/>
              <a:gd name="T105" fmla="*/ 234 h 306"/>
              <a:gd name="T106" fmla="*/ 327 w 348"/>
              <a:gd name="T107" fmla="*/ 193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48" h="306">
                <a:moveTo>
                  <a:pt x="278" y="39"/>
                </a:moveTo>
                <a:cubicBezTo>
                  <a:pt x="248" y="12"/>
                  <a:pt x="212" y="0"/>
                  <a:pt x="174" y="0"/>
                </a:cubicBezTo>
                <a:cubicBezTo>
                  <a:pt x="136" y="0"/>
                  <a:pt x="98" y="12"/>
                  <a:pt x="70" y="39"/>
                </a:cubicBezTo>
                <a:cubicBezTo>
                  <a:pt x="60" y="48"/>
                  <a:pt x="57" y="64"/>
                  <a:pt x="65" y="77"/>
                </a:cubicBezTo>
                <a:cubicBezTo>
                  <a:pt x="48" y="98"/>
                  <a:pt x="40" y="125"/>
                  <a:pt x="40" y="152"/>
                </a:cubicBezTo>
                <a:cubicBezTo>
                  <a:pt x="40" y="275"/>
                  <a:pt x="40" y="275"/>
                  <a:pt x="40" y="275"/>
                </a:cubicBezTo>
                <a:cubicBezTo>
                  <a:pt x="40" y="292"/>
                  <a:pt x="54" y="306"/>
                  <a:pt x="71" y="306"/>
                </a:cubicBezTo>
                <a:cubicBezTo>
                  <a:pt x="88" y="306"/>
                  <a:pt x="102" y="292"/>
                  <a:pt x="102" y="275"/>
                </a:cubicBezTo>
                <a:cubicBezTo>
                  <a:pt x="102" y="194"/>
                  <a:pt x="102" y="194"/>
                  <a:pt x="102" y="194"/>
                </a:cubicBezTo>
                <a:cubicBezTo>
                  <a:pt x="102" y="176"/>
                  <a:pt x="88" y="163"/>
                  <a:pt x="71" y="163"/>
                </a:cubicBezTo>
                <a:cubicBezTo>
                  <a:pt x="67" y="163"/>
                  <a:pt x="65" y="164"/>
                  <a:pt x="61" y="165"/>
                </a:cubicBezTo>
                <a:cubicBezTo>
                  <a:pt x="61" y="152"/>
                  <a:pt x="61" y="152"/>
                  <a:pt x="61" y="152"/>
                </a:cubicBezTo>
                <a:cubicBezTo>
                  <a:pt x="61" y="130"/>
                  <a:pt x="67" y="109"/>
                  <a:pt x="80" y="91"/>
                </a:cubicBezTo>
                <a:cubicBezTo>
                  <a:pt x="83" y="92"/>
                  <a:pt x="87" y="93"/>
                  <a:pt x="90" y="93"/>
                </a:cubicBezTo>
                <a:cubicBezTo>
                  <a:pt x="98" y="93"/>
                  <a:pt x="106" y="90"/>
                  <a:pt x="112" y="85"/>
                </a:cubicBezTo>
                <a:cubicBezTo>
                  <a:pt x="128" y="70"/>
                  <a:pt x="151" y="63"/>
                  <a:pt x="173" y="63"/>
                </a:cubicBezTo>
                <a:cubicBezTo>
                  <a:pt x="196" y="63"/>
                  <a:pt x="218" y="70"/>
                  <a:pt x="235" y="85"/>
                </a:cubicBezTo>
                <a:cubicBezTo>
                  <a:pt x="241" y="90"/>
                  <a:pt x="248" y="93"/>
                  <a:pt x="256" y="93"/>
                </a:cubicBezTo>
                <a:cubicBezTo>
                  <a:pt x="259" y="93"/>
                  <a:pt x="263" y="92"/>
                  <a:pt x="267" y="91"/>
                </a:cubicBezTo>
                <a:cubicBezTo>
                  <a:pt x="279" y="109"/>
                  <a:pt x="286" y="130"/>
                  <a:pt x="286" y="152"/>
                </a:cubicBezTo>
                <a:cubicBezTo>
                  <a:pt x="286" y="165"/>
                  <a:pt x="286" y="165"/>
                  <a:pt x="286" y="165"/>
                </a:cubicBezTo>
                <a:cubicBezTo>
                  <a:pt x="283" y="163"/>
                  <a:pt x="279" y="163"/>
                  <a:pt x="276" y="163"/>
                </a:cubicBezTo>
                <a:cubicBezTo>
                  <a:pt x="258" y="163"/>
                  <a:pt x="245" y="176"/>
                  <a:pt x="245" y="194"/>
                </a:cubicBezTo>
                <a:cubicBezTo>
                  <a:pt x="245" y="275"/>
                  <a:pt x="245" y="275"/>
                  <a:pt x="245" y="275"/>
                </a:cubicBezTo>
                <a:cubicBezTo>
                  <a:pt x="245" y="292"/>
                  <a:pt x="258" y="306"/>
                  <a:pt x="276" y="306"/>
                </a:cubicBezTo>
                <a:cubicBezTo>
                  <a:pt x="293" y="306"/>
                  <a:pt x="307" y="292"/>
                  <a:pt x="307" y="275"/>
                </a:cubicBezTo>
                <a:cubicBezTo>
                  <a:pt x="307" y="152"/>
                  <a:pt x="307" y="152"/>
                  <a:pt x="307" y="152"/>
                </a:cubicBezTo>
                <a:cubicBezTo>
                  <a:pt x="307" y="125"/>
                  <a:pt x="298" y="100"/>
                  <a:pt x="283" y="77"/>
                </a:cubicBezTo>
                <a:cubicBezTo>
                  <a:pt x="290" y="64"/>
                  <a:pt x="288" y="48"/>
                  <a:pt x="278" y="39"/>
                </a:cubicBezTo>
                <a:close/>
                <a:moveTo>
                  <a:pt x="184" y="163"/>
                </a:moveTo>
                <a:cubicBezTo>
                  <a:pt x="184" y="152"/>
                  <a:pt x="184" y="152"/>
                  <a:pt x="184" y="152"/>
                </a:cubicBezTo>
                <a:cubicBezTo>
                  <a:pt x="184" y="146"/>
                  <a:pt x="179" y="142"/>
                  <a:pt x="174" y="142"/>
                </a:cubicBezTo>
                <a:cubicBezTo>
                  <a:pt x="168" y="142"/>
                  <a:pt x="164" y="146"/>
                  <a:pt x="164" y="152"/>
                </a:cubicBezTo>
                <a:cubicBezTo>
                  <a:pt x="164" y="225"/>
                  <a:pt x="164" y="225"/>
                  <a:pt x="164" y="225"/>
                </a:cubicBezTo>
                <a:cubicBezTo>
                  <a:pt x="160" y="223"/>
                  <a:pt x="157" y="222"/>
                  <a:pt x="153" y="222"/>
                </a:cubicBezTo>
                <a:cubicBezTo>
                  <a:pt x="137" y="222"/>
                  <a:pt x="123" y="236"/>
                  <a:pt x="123" y="253"/>
                </a:cubicBezTo>
                <a:cubicBezTo>
                  <a:pt x="123" y="270"/>
                  <a:pt x="137" y="284"/>
                  <a:pt x="153" y="284"/>
                </a:cubicBezTo>
                <a:cubicBezTo>
                  <a:pt x="170" y="284"/>
                  <a:pt x="184" y="270"/>
                  <a:pt x="184" y="253"/>
                </a:cubicBezTo>
                <a:cubicBezTo>
                  <a:pt x="184" y="184"/>
                  <a:pt x="184" y="184"/>
                  <a:pt x="184" y="184"/>
                </a:cubicBezTo>
                <a:cubicBezTo>
                  <a:pt x="191" y="185"/>
                  <a:pt x="196" y="189"/>
                  <a:pt x="198" y="194"/>
                </a:cubicBezTo>
                <a:cubicBezTo>
                  <a:pt x="206" y="203"/>
                  <a:pt x="208" y="216"/>
                  <a:pt x="205" y="230"/>
                </a:cubicBezTo>
                <a:cubicBezTo>
                  <a:pt x="203" y="236"/>
                  <a:pt x="207" y="241"/>
                  <a:pt x="211" y="243"/>
                </a:cubicBezTo>
                <a:cubicBezTo>
                  <a:pt x="214" y="243"/>
                  <a:pt x="214" y="243"/>
                  <a:pt x="214" y="243"/>
                </a:cubicBezTo>
                <a:cubicBezTo>
                  <a:pt x="218" y="243"/>
                  <a:pt x="223" y="239"/>
                  <a:pt x="224" y="235"/>
                </a:cubicBezTo>
                <a:cubicBezTo>
                  <a:pt x="228" y="215"/>
                  <a:pt x="225" y="195"/>
                  <a:pt x="214" y="180"/>
                </a:cubicBezTo>
                <a:cubicBezTo>
                  <a:pt x="207" y="172"/>
                  <a:pt x="197" y="165"/>
                  <a:pt x="184" y="163"/>
                </a:cubicBezTo>
                <a:close/>
                <a:moveTo>
                  <a:pt x="0" y="234"/>
                </a:moveTo>
                <a:cubicBezTo>
                  <a:pt x="0" y="251"/>
                  <a:pt x="8" y="264"/>
                  <a:pt x="21" y="274"/>
                </a:cubicBezTo>
                <a:cubicBezTo>
                  <a:pt x="21" y="193"/>
                  <a:pt x="21" y="193"/>
                  <a:pt x="21" y="193"/>
                </a:cubicBezTo>
                <a:cubicBezTo>
                  <a:pt x="8" y="203"/>
                  <a:pt x="0" y="217"/>
                  <a:pt x="0" y="234"/>
                </a:cubicBezTo>
                <a:close/>
                <a:moveTo>
                  <a:pt x="327" y="193"/>
                </a:moveTo>
                <a:cubicBezTo>
                  <a:pt x="327" y="274"/>
                  <a:pt x="327" y="274"/>
                  <a:pt x="327" y="274"/>
                </a:cubicBezTo>
                <a:cubicBezTo>
                  <a:pt x="340" y="265"/>
                  <a:pt x="348" y="250"/>
                  <a:pt x="348" y="234"/>
                </a:cubicBezTo>
                <a:cubicBezTo>
                  <a:pt x="348" y="217"/>
                  <a:pt x="340" y="203"/>
                  <a:pt x="327" y="19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9" name="Freeform 71">
            <a:extLst>
              <a:ext uri="{FF2B5EF4-FFF2-40B4-BE49-F238E27FC236}">
                <a16:creationId xmlns:a16="http://schemas.microsoft.com/office/drawing/2014/main" id="{FDC517D5-7388-4D01-EDE7-94C78EF3B2F0}"/>
              </a:ext>
            </a:extLst>
          </p:cNvPr>
          <p:cNvSpPr>
            <a:spLocks noEditPoints="1"/>
          </p:cNvSpPr>
          <p:nvPr/>
        </p:nvSpPr>
        <p:spPr bwMode="auto">
          <a:xfrm>
            <a:off x="10049852" y="4676196"/>
            <a:ext cx="259039" cy="259411"/>
          </a:xfrm>
          <a:custGeom>
            <a:avLst/>
            <a:gdLst>
              <a:gd name="T0" fmla="*/ 348 w 348"/>
              <a:gd name="T1" fmla="*/ 31 h 348"/>
              <a:gd name="T2" fmla="*/ 289 w 348"/>
              <a:gd name="T3" fmla="*/ 21 h 348"/>
              <a:gd name="T4" fmla="*/ 205 w 348"/>
              <a:gd name="T5" fmla="*/ 11 h 348"/>
              <a:gd name="T6" fmla="*/ 154 w 348"/>
              <a:gd name="T7" fmla="*/ 0 h 348"/>
              <a:gd name="T8" fmla="*/ 144 w 348"/>
              <a:gd name="T9" fmla="*/ 21 h 348"/>
              <a:gd name="T10" fmla="*/ 31 w 348"/>
              <a:gd name="T11" fmla="*/ 0 h 348"/>
              <a:gd name="T12" fmla="*/ 31 w 348"/>
              <a:gd name="T13" fmla="*/ 62 h 348"/>
              <a:gd name="T14" fmla="*/ 104 w 348"/>
              <a:gd name="T15" fmla="*/ 41 h 348"/>
              <a:gd name="T16" fmla="*/ 31 w 348"/>
              <a:gd name="T17" fmla="*/ 142 h 348"/>
              <a:gd name="T18" fmla="*/ 21 w 348"/>
              <a:gd name="T19" fmla="*/ 194 h 348"/>
              <a:gd name="T20" fmla="*/ 72 w 348"/>
              <a:gd name="T21" fmla="*/ 204 h 348"/>
              <a:gd name="T22" fmla="*/ 82 w 348"/>
              <a:gd name="T23" fmla="*/ 153 h 348"/>
              <a:gd name="T24" fmla="*/ 63 w 348"/>
              <a:gd name="T25" fmla="*/ 142 h 348"/>
              <a:gd name="T26" fmla="*/ 144 w 348"/>
              <a:gd name="T27" fmla="*/ 51 h 348"/>
              <a:gd name="T28" fmla="*/ 195 w 348"/>
              <a:gd name="T29" fmla="*/ 62 h 348"/>
              <a:gd name="T30" fmla="*/ 205 w 348"/>
              <a:gd name="T31" fmla="*/ 46 h 348"/>
              <a:gd name="T32" fmla="*/ 277 w 348"/>
              <a:gd name="T33" fmla="*/ 142 h 348"/>
              <a:gd name="T34" fmla="*/ 267 w 348"/>
              <a:gd name="T35" fmla="*/ 194 h 348"/>
              <a:gd name="T36" fmla="*/ 318 w 348"/>
              <a:gd name="T37" fmla="*/ 204 h 348"/>
              <a:gd name="T38" fmla="*/ 328 w 348"/>
              <a:gd name="T39" fmla="*/ 153 h 348"/>
              <a:gd name="T40" fmla="*/ 306 w 348"/>
              <a:gd name="T41" fmla="*/ 142 h 348"/>
              <a:gd name="T42" fmla="*/ 290 w 348"/>
              <a:gd name="T43" fmla="*/ 41 h 348"/>
              <a:gd name="T44" fmla="*/ 185 w 348"/>
              <a:gd name="T45" fmla="*/ 89 h 348"/>
              <a:gd name="T46" fmla="*/ 168 w 348"/>
              <a:gd name="T47" fmla="*/ 89 h 348"/>
              <a:gd name="T48" fmla="*/ 87 w 348"/>
              <a:gd name="T49" fmla="*/ 242 h 348"/>
              <a:gd name="T50" fmla="*/ 166 w 348"/>
              <a:gd name="T51" fmla="*/ 287 h 348"/>
              <a:gd name="T52" fmla="*/ 146 w 348"/>
              <a:gd name="T53" fmla="*/ 216 h 348"/>
              <a:gd name="T54" fmla="*/ 207 w 348"/>
              <a:gd name="T55" fmla="*/ 216 h 348"/>
              <a:gd name="T56" fmla="*/ 187 w 348"/>
              <a:gd name="T57" fmla="*/ 287 h 348"/>
              <a:gd name="T58" fmla="*/ 265 w 348"/>
              <a:gd name="T59" fmla="*/ 242 h 348"/>
              <a:gd name="T60" fmla="*/ 185 w 348"/>
              <a:gd name="T61" fmla="*/ 89 h 348"/>
              <a:gd name="T62" fmla="*/ 114 w 348"/>
              <a:gd name="T63" fmla="*/ 307 h 348"/>
              <a:gd name="T64" fmla="*/ 104 w 348"/>
              <a:gd name="T65" fmla="*/ 338 h 348"/>
              <a:gd name="T66" fmla="*/ 236 w 348"/>
              <a:gd name="T67" fmla="*/ 348 h 348"/>
              <a:gd name="T68" fmla="*/ 246 w 348"/>
              <a:gd name="T69" fmla="*/ 318 h 348"/>
              <a:gd name="T70" fmla="*/ 187 w 348"/>
              <a:gd name="T71" fmla="*/ 215 h 348"/>
              <a:gd name="T72" fmla="*/ 166 w 348"/>
              <a:gd name="T73" fmla="*/ 215 h 348"/>
              <a:gd name="T74" fmla="*/ 187 w 348"/>
              <a:gd name="T75" fmla="*/ 21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8" h="348">
                <a:moveTo>
                  <a:pt x="318" y="62"/>
                </a:moveTo>
                <a:cubicBezTo>
                  <a:pt x="334" y="62"/>
                  <a:pt x="348" y="48"/>
                  <a:pt x="348" y="31"/>
                </a:cubicBezTo>
                <a:cubicBezTo>
                  <a:pt x="348" y="14"/>
                  <a:pt x="334" y="0"/>
                  <a:pt x="318" y="0"/>
                </a:cubicBezTo>
                <a:cubicBezTo>
                  <a:pt x="304" y="0"/>
                  <a:pt x="293" y="8"/>
                  <a:pt x="289" y="21"/>
                </a:cubicBezTo>
                <a:cubicBezTo>
                  <a:pt x="205" y="21"/>
                  <a:pt x="205" y="21"/>
                  <a:pt x="205" y="21"/>
                </a:cubicBezTo>
                <a:cubicBezTo>
                  <a:pt x="205" y="11"/>
                  <a:pt x="205" y="11"/>
                  <a:pt x="205" y="11"/>
                </a:cubicBezTo>
                <a:cubicBezTo>
                  <a:pt x="205" y="5"/>
                  <a:pt x="201" y="0"/>
                  <a:pt x="195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48" y="0"/>
                  <a:pt x="144" y="5"/>
                  <a:pt x="144" y="11"/>
                </a:cubicBezTo>
                <a:cubicBezTo>
                  <a:pt x="144" y="21"/>
                  <a:pt x="144" y="21"/>
                  <a:pt x="144" y="21"/>
                </a:cubicBezTo>
                <a:cubicBezTo>
                  <a:pt x="59" y="21"/>
                  <a:pt x="59" y="21"/>
                  <a:pt x="59" y="21"/>
                </a:cubicBezTo>
                <a:cubicBezTo>
                  <a:pt x="55" y="9"/>
                  <a:pt x="45" y="0"/>
                  <a:pt x="31" y="0"/>
                </a:cubicBezTo>
                <a:cubicBezTo>
                  <a:pt x="14" y="0"/>
                  <a:pt x="0" y="14"/>
                  <a:pt x="0" y="31"/>
                </a:cubicBezTo>
                <a:cubicBezTo>
                  <a:pt x="0" y="48"/>
                  <a:pt x="14" y="62"/>
                  <a:pt x="31" y="62"/>
                </a:cubicBezTo>
                <a:cubicBezTo>
                  <a:pt x="45" y="62"/>
                  <a:pt x="55" y="53"/>
                  <a:pt x="59" y="41"/>
                </a:cubicBezTo>
                <a:cubicBezTo>
                  <a:pt x="104" y="41"/>
                  <a:pt x="104" y="41"/>
                  <a:pt x="104" y="41"/>
                </a:cubicBezTo>
                <a:cubicBezTo>
                  <a:pt x="68" y="63"/>
                  <a:pt x="46" y="100"/>
                  <a:pt x="42" y="142"/>
                </a:cubicBezTo>
                <a:cubicBezTo>
                  <a:pt x="31" y="142"/>
                  <a:pt x="31" y="142"/>
                  <a:pt x="31" y="142"/>
                </a:cubicBezTo>
                <a:cubicBezTo>
                  <a:pt x="26" y="142"/>
                  <a:pt x="21" y="147"/>
                  <a:pt x="21" y="153"/>
                </a:cubicBezTo>
                <a:cubicBezTo>
                  <a:pt x="21" y="194"/>
                  <a:pt x="21" y="194"/>
                  <a:pt x="21" y="194"/>
                </a:cubicBezTo>
                <a:cubicBezTo>
                  <a:pt x="21" y="200"/>
                  <a:pt x="26" y="204"/>
                  <a:pt x="31" y="204"/>
                </a:cubicBezTo>
                <a:cubicBezTo>
                  <a:pt x="72" y="204"/>
                  <a:pt x="72" y="204"/>
                  <a:pt x="72" y="204"/>
                </a:cubicBezTo>
                <a:cubicBezTo>
                  <a:pt x="78" y="204"/>
                  <a:pt x="82" y="200"/>
                  <a:pt x="82" y="194"/>
                </a:cubicBezTo>
                <a:cubicBezTo>
                  <a:pt x="82" y="153"/>
                  <a:pt x="82" y="153"/>
                  <a:pt x="82" y="153"/>
                </a:cubicBezTo>
                <a:cubicBezTo>
                  <a:pt x="82" y="147"/>
                  <a:pt x="78" y="142"/>
                  <a:pt x="72" y="142"/>
                </a:cubicBezTo>
                <a:cubicBezTo>
                  <a:pt x="63" y="142"/>
                  <a:pt x="63" y="142"/>
                  <a:pt x="63" y="142"/>
                </a:cubicBezTo>
                <a:cubicBezTo>
                  <a:pt x="68" y="96"/>
                  <a:pt x="99" y="59"/>
                  <a:pt x="144" y="46"/>
                </a:cubicBezTo>
                <a:cubicBezTo>
                  <a:pt x="144" y="51"/>
                  <a:pt x="144" y="51"/>
                  <a:pt x="144" y="51"/>
                </a:cubicBezTo>
                <a:cubicBezTo>
                  <a:pt x="144" y="58"/>
                  <a:pt x="149" y="62"/>
                  <a:pt x="154" y="62"/>
                </a:cubicBezTo>
                <a:cubicBezTo>
                  <a:pt x="195" y="62"/>
                  <a:pt x="195" y="62"/>
                  <a:pt x="195" y="62"/>
                </a:cubicBezTo>
                <a:cubicBezTo>
                  <a:pt x="201" y="62"/>
                  <a:pt x="205" y="58"/>
                  <a:pt x="205" y="51"/>
                </a:cubicBezTo>
                <a:cubicBezTo>
                  <a:pt x="205" y="46"/>
                  <a:pt x="205" y="46"/>
                  <a:pt x="205" y="46"/>
                </a:cubicBezTo>
                <a:cubicBezTo>
                  <a:pt x="250" y="59"/>
                  <a:pt x="282" y="97"/>
                  <a:pt x="286" y="142"/>
                </a:cubicBezTo>
                <a:cubicBezTo>
                  <a:pt x="277" y="142"/>
                  <a:pt x="277" y="142"/>
                  <a:pt x="277" y="142"/>
                </a:cubicBezTo>
                <a:cubicBezTo>
                  <a:pt x="272" y="142"/>
                  <a:pt x="267" y="147"/>
                  <a:pt x="267" y="153"/>
                </a:cubicBezTo>
                <a:cubicBezTo>
                  <a:pt x="267" y="194"/>
                  <a:pt x="267" y="194"/>
                  <a:pt x="267" y="194"/>
                </a:cubicBezTo>
                <a:cubicBezTo>
                  <a:pt x="267" y="200"/>
                  <a:pt x="272" y="204"/>
                  <a:pt x="277" y="204"/>
                </a:cubicBezTo>
                <a:cubicBezTo>
                  <a:pt x="318" y="204"/>
                  <a:pt x="318" y="204"/>
                  <a:pt x="318" y="204"/>
                </a:cubicBezTo>
                <a:cubicBezTo>
                  <a:pt x="324" y="204"/>
                  <a:pt x="328" y="200"/>
                  <a:pt x="328" y="194"/>
                </a:cubicBezTo>
                <a:cubicBezTo>
                  <a:pt x="328" y="153"/>
                  <a:pt x="328" y="153"/>
                  <a:pt x="328" y="153"/>
                </a:cubicBezTo>
                <a:cubicBezTo>
                  <a:pt x="328" y="147"/>
                  <a:pt x="324" y="142"/>
                  <a:pt x="318" y="142"/>
                </a:cubicBezTo>
                <a:cubicBezTo>
                  <a:pt x="306" y="142"/>
                  <a:pt x="306" y="142"/>
                  <a:pt x="306" y="142"/>
                </a:cubicBezTo>
                <a:cubicBezTo>
                  <a:pt x="303" y="100"/>
                  <a:pt x="281" y="63"/>
                  <a:pt x="245" y="41"/>
                </a:cubicBezTo>
                <a:cubicBezTo>
                  <a:pt x="290" y="41"/>
                  <a:pt x="290" y="41"/>
                  <a:pt x="290" y="41"/>
                </a:cubicBezTo>
                <a:cubicBezTo>
                  <a:pt x="293" y="54"/>
                  <a:pt x="305" y="62"/>
                  <a:pt x="318" y="62"/>
                </a:cubicBezTo>
                <a:close/>
                <a:moveTo>
                  <a:pt x="185" y="89"/>
                </a:moveTo>
                <a:cubicBezTo>
                  <a:pt x="183" y="85"/>
                  <a:pt x="180" y="83"/>
                  <a:pt x="177" y="83"/>
                </a:cubicBezTo>
                <a:cubicBezTo>
                  <a:pt x="173" y="83"/>
                  <a:pt x="170" y="85"/>
                  <a:pt x="168" y="89"/>
                </a:cubicBezTo>
                <a:cubicBezTo>
                  <a:pt x="87" y="232"/>
                  <a:pt x="87" y="232"/>
                  <a:pt x="87" y="232"/>
                </a:cubicBezTo>
                <a:cubicBezTo>
                  <a:pt x="85" y="235"/>
                  <a:pt x="85" y="239"/>
                  <a:pt x="87" y="242"/>
                </a:cubicBezTo>
                <a:cubicBezTo>
                  <a:pt x="117" y="287"/>
                  <a:pt x="117" y="287"/>
                  <a:pt x="117" y="287"/>
                </a:cubicBezTo>
                <a:cubicBezTo>
                  <a:pt x="166" y="287"/>
                  <a:pt x="166" y="287"/>
                  <a:pt x="166" y="287"/>
                </a:cubicBezTo>
                <a:cubicBezTo>
                  <a:pt x="166" y="245"/>
                  <a:pt x="166" y="245"/>
                  <a:pt x="166" y="245"/>
                </a:cubicBezTo>
                <a:cubicBezTo>
                  <a:pt x="155" y="241"/>
                  <a:pt x="146" y="229"/>
                  <a:pt x="146" y="216"/>
                </a:cubicBezTo>
                <a:cubicBezTo>
                  <a:pt x="146" y="200"/>
                  <a:pt x="159" y="186"/>
                  <a:pt x="176" y="186"/>
                </a:cubicBezTo>
                <a:cubicBezTo>
                  <a:pt x="193" y="186"/>
                  <a:pt x="207" y="200"/>
                  <a:pt x="207" y="216"/>
                </a:cubicBezTo>
                <a:cubicBezTo>
                  <a:pt x="207" y="230"/>
                  <a:pt x="198" y="241"/>
                  <a:pt x="187" y="245"/>
                </a:cubicBezTo>
                <a:cubicBezTo>
                  <a:pt x="187" y="287"/>
                  <a:pt x="187" y="287"/>
                  <a:pt x="187" y="287"/>
                </a:cubicBezTo>
                <a:cubicBezTo>
                  <a:pt x="235" y="287"/>
                  <a:pt x="235" y="287"/>
                  <a:pt x="235" y="287"/>
                </a:cubicBezTo>
                <a:cubicBezTo>
                  <a:pt x="265" y="242"/>
                  <a:pt x="265" y="242"/>
                  <a:pt x="265" y="242"/>
                </a:cubicBezTo>
                <a:cubicBezTo>
                  <a:pt x="267" y="238"/>
                  <a:pt x="267" y="234"/>
                  <a:pt x="265" y="232"/>
                </a:cubicBezTo>
                <a:lnTo>
                  <a:pt x="185" y="89"/>
                </a:lnTo>
                <a:close/>
                <a:moveTo>
                  <a:pt x="236" y="307"/>
                </a:moveTo>
                <a:cubicBezTo>
                  <a:pt x="114" y="307"/>
                  <a:pt x="114" y="307"/>
                  <a:pt x="114" y="307"/>
                </a:cubicBezTo>
                <a:cubicBezTo>
                  <a:pt x="108" y="307"/>
                  <a:pt x="104" y="311"/>
                  <a:pt x="104" y="318"/>
                </a:cubicBezTo>
                <a:cubicBezTo>
                  <a:pt x="104" y="338"/>
                  <a:pt x="104" y="338"/>
                  <a:pt x="104" y="338"/>
                </a:cubicBezTo>
                <a:cubicBezTo>
                  <a:pt x="104" y="344"/>
                  <a:pt x="108" y="348"/>
                  <a:pt x="114" y="348"/>
                </a:cubicBezTo>
                <a:cubicBezTo>
                  <a:pt x="236" y="348"/>
                  <a:pt x="236" y="348"/>
                  <a:pt x="236" y="348"/>
                </a:cubicBezTo>
                <a:cubicBezTo>
                  <a:pt x="241" y="348"/>
                  <a:pt x="246" y="344"/>
                  <a:pt x="246" y="338"/>
                </a:cubicBezTo>
                <a:cubicBezTo>
                  <a:pt x="246" y="318"/>
                  <a:pt x="246" y="318"/>
                  <a:pt x="246" y="318"/>
                </a:cubicBezTo>
                <a:cubicBezTo>
                  <a:pt x="246" y="312"/>
                  <a:pt x="241" y="307"/>
                  <a:pt x="236" y="307"/>
                </a:cubicBezTo>
                <a:close/>
                <a:moveTo>
                  <a:pt x="187" y="215"/>
                </a:moveTo>
                <a:cubicBezTo>
                  <a:pt x="187" y="209"/>
                  <a:pt x="182" y="204"/>
                  <a:pt x="176" y="204"/>
                </a:cubicBezTo>
                <a:cubicBezTo>
                  <a:pt x="171" y="204"/>
                  <a:pt x="166" y="209"/>
                  <a:pt x="166" y="215"/>
                </a:cubicBezTo>
                <a:cubicBezTo>
                  <a:pt x="166" y="220"/>
                  <a:pt x="171" y="225"/>
                  <a:pt x="176" y="225"/>
                </a:cubicBezTo>
                <a:cubicBezTo>
                  <a:pt x="182" y="225"/>
                  <a:pt x="187" y="220"/>
                  <a:pt x="187" y="2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0" name="Freeform 73">
            <a:extLst>
              <a:ext uri="{FF2B5EF4-FFF2-40B4-BE49-F238E27FC236}">
                <a16:creationId xmlns:a16="http://schemas.microsoft.com/office/drawing/2014/main" id="{C3D533C0-34D5-F385-10A1-72212E7E977D}"/>
              </a:ext>
            </a:extLst>
          </p:cNvPr>
          <p:cNvSpPr>
            <a:spLocks noEditPoints="1"/>
          </p:cNvSpPr>
          <p:nvPr/>
        </p:nvSpPr>
        <p:spPr bwMode="auto">
          <a:xfrm>
            <a:off x="10066251" y="5769003"/>
            <a:ext cx="227358" cy="259411"/>
          </a:xfrm>
          <a:custGeom>
            <a:avLst/>
            <a:gdLst>
              <a:gd name="T0" fmla="*/ 122 w 305"/>
              <a:gd name="T1" fmla="*/ 316 h 348"/>
              <a:gd name="T2" fmla="*/ 172 w 305"/>
              <a:gd name="T3" fmla="*/ 346 h 348"/>
              <a:gd name="T4" fmla="*/ 203 w 305"/>
              <a:gd name="T5" fmla="*/ 305 h 348"/>
              <a:gd name="T6" fmla="*/ 123 w 305"/>
              <a:gd name="T7" fmla="*/ 316 h 348"/>
              <a:gd name="T8" fmla="*/ 10 w 305"/>
              <a:gd name="T9" fmla="*/ 0 h 348"/>
              <a:gd name="T10" fmla="*/ 0 w 305"/>
              <a:gd name="T11" fmla="*/ 41 h 348"/>
              <a:gd name="T12" fmla="*/ 61 w 305"/>
              <a:gd name="T13" fmla="*/ 51 h 348"/>
              <a:gd name="T14" fmla="*/ 0 w 305"/>
              <a:gd name="T15" fmla="*/ 61 h 348"/>
              <a:gd name="T16" fmla="*/ 31 w 305"/>
              <a:gd name="T17" fmla="*/ 82 h 348"/>
              <a:gd name="T18" fmla="*/ 31 w 305"/>
              <a:gd name="T19" fmla="*/ 102 h 348"/>
              <a:gd name="T20" fmla="*/ 0 w 305"/>
              <a:gd name="T21" fmla="*/ 123 h 348"/>
              <a:gd name="T22" fmla="*/ 61 w 305"/>
              <a:gd name="T23" fmla="*/ 133 h 348"/>
              <a:gd name="T24" fmla="*/ 0 w 305"/>
              <a:gd name="T25" fmla="*/ 143 h 348"/>
              <a:gd name="T26" fmla="*/ 31 w 305"/>
              <a:gd name="T27" fmla="*/ 164 h 348"/>
              <a:gd name="T28" fmla="*/ 31 w 305"/>
              <a:gd name="T29" fmla="*/ 184 h 348"/>
              <a:gd name="T30" fmla="*/ 0 w 305"/>
              <a:gd name="T31" fmla="*/ 205 h 348"/>
              <a:gd name="T32" fmla="*/ 61 w 305"/>
              <a:gd name="T33" fmla="*/ 215 h 348"/>
              <a:gd name="T34" fmla="*/ 0 w 305"/>
              <a:gd name="T35" fmla="*/ 225 h 348"/>
              <a:gd name="T36" fmla="*/ 31 w 305"/>
              <a:gd name="T37" fmla="*/ 246 h 348"/>
              <a:gd name="T38" fmla="*/ 31 w 305"/>
              <a:gd name="T39" fmla="*/ 266 h 348"/>
              <a:gd name="T40" fmla="*/ 0 w 305"/>
              <a:gd name="T41" fmla="*/ 287 h 348"/>
              <a:gd name="T42" fmla="*/ 61 w 305"/>
              <a:gd name="T43" fmla="*/ 297 h 348"/>
              <a:gd name="T44" fmla="*/ 0 w 305"/>
              <a:gd name="T45" fmla="*/ 307 h 348"/>
              <a:gd name="T46" fmla="*/ 10 w 305"/>
              <a:gd name="T47" fmla="*/ 348 h 348"/>
              <a:gd name="T48" fmla="*/ 101 w 305"/>
              <a:gd name="T49" fmla="*/ 338 h 348"/>
              <a:gd name="T50" fmla="*/ 91 w 305"/>
              <a:gd name="T51" fmla="*/ 0 h 348"/>
              <a:gd name="T52" fmla="*/ 301 w 305"/>
              <a:gd name="T53" fmla="*/ 74 h 348"/>
              <a:gd name="T54" fmla="*/ 301 w 305"/>
              <a:gd name="T55" fmla="*/ 16 h 348"/>
              <a:gd name="T56" fmla="*/ 294 w 305"/>
              <a:gd name="T57" fmla="*/ 0 h 348"/>
              <a:gd name="T58" fmla="*/ 222 w 305"/>
              <a:gd name="T59" fmla="*/ 62 h 348"/>
              <a:gd name="T60" fmla="*/ 263 w 305"/>
              <a:gd name="T61" fmla="*/ 121 h 348"/>
              <a:gd name="T62" fmla="*/ 225 w 305"/>
              <a:gd name="T63" fmla="*/ 163 h 348"/>
              <a:gd name="T64" fmla="*/ 291 w 305"/>
              <a:gd name="T65" fmla="*/ 114 h 348"/>
              <a:gd name="T66" fmla="*/ 302 w 305"/>
              <a:gd name="T67" fmla="*/ 182 h 348"/>
              <a:gd name="T68" fmla="*/ 222 w 305"/>
              <a:gd name="T69" fmla="*/ 213 h 348"/>
              <a:gd name="T70" fmla="*/ 305 w 305"/>
              <a:gd name="T71" fmla="*/ 213 h 348"/>
              <a:gd name="T72" fmla="*/ 171 w 305"/>
              <a:gd name="T73" fmla="*/ 5 h 348"/>
              <a:gd name="T74" fmla="*/ 151 w 305"/>
              <a:gd name="T75" fmla="*/ 5 h 348"/>
              <a:gd name="T76" fmla="*/ 198 w 305"/>
              <a:gd name="T77" fmla="*/ 81 h 348"/>
              <a:gd name="T78" fmla="*/ 122 w 305"/>
              <a:gd name="T79" fmla="*/ 286 h 348"/>
              <a:gd name="T80" fmla="*/ 203 w 305"/>
              <a:gd name="T81" fmla="*/ 101 h 348"/>
              <a:gd name="T82" fmla="*/ 122 w 305"/>
              <a:gd name="T83" fmla="*/ 28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05" h="348">
                <a:moveTo>
                  <a:pt x="123" y="316"/>
                </a:moveTo>
                <a:cubicBezTo>
                  <a:pt x="122" y="316"/>
                  <a:pt x="122" y="316"/>
                  <a:pt x="122" y="316"/>
                </a:cubicBezTo>
                <a:cubicBezTo>
                  <a:pt x="122" y="332"/>
                  <a:pt x="135" y="346"/>
                  <a:pt x="152" y="346"/>
                </a:cubicBezTo>
                <a:cubicBezTo>
                  <a:pt x="172" y="346"/>
                  <a:pt x="172" y="346"/>
                  <a:pt x="172" y="346"/>
                </a:cubicBezTo>
                <a:cubicBezTo>
                  <a:pt x="189" y="346"/>
                  <a:pt x="203" y="332"/>
                  <a:pt x="203" y="316"/>
                </a:cubicBezTo>
                <a:cubicBezTo>
                  <a:pt x="203" y="305"/>
                  <a:pt x="203" y="305"/>
                  <a:pt x="203" y="305"/>
                </a:cubicBezTo>
                <a:cubicBezTo>
                  <a:pt x="123" y="305"/>
                  <a:pt x="123" y="305"/>
                  <a:pt x="123" y="305"/>
                </a:cubicBezTo>
                <a:lnTo>
                  <a:pt x="123" y="316"/>
                </a:lnTo>
                <a:close/>
                <a:moveTo>
                  <a:pt x="91" y="0"/>
                </a:move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41"/>
                  <a:pt x="0" y="41"/>
                  <a:pt x="0" y="41"/>
                </a:cubicBezTo>
                <a:cubicBezTo>
                  <a:pt x="51" y="41"/>
                  <a:pt x="51" y="41"/>
                  <a:pt x="51" y="41"/>
                </a:cubicBezTo>
                <a:cubicBezTo>
                  <a:pt x="56" y="41"/>
                  <a:pt x="61" y="45"/>
                  <a:pt x="61" y="51"/>
                </a:cubicBezTo>
                <a:cubicBezTo>
                  <a:pt x="61" y="56"/>
                  <a:pt x="56" y="61"/>
                  <a:pt x="51" y="61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82"/>
                  <a:pt x="0" y="82"/>
                  <a:pt x="0" y="82"/>
                </a:cubicBezTo>
                <a:cubicBezTo>
                  <a:pt x="31" y="82"/>
                  <a:pt x="31" y="82"/>
                  <a:pt x="31" y="82"/>
                </a:cubicBezTo>
                <a:cubicBezTo>
                  <a:pt x="36" y="82"/>
                  <a:pt x="41" y="86"/>
                  <a:pt x="41" y="92"/>
                </a:cubicBezTo>
                <a:cubicBezTo>
                  <a:pt x="41" y="97"/>
                  <a:pt x="36" y="102"/>
                  <a:pt x="31" y="102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123"/>
                  <a:pt x="0" y="123"/>
                  <a:pt x="0" y="123"/>
                </a:cubicBezTo>
                <a:cubicBezTo>
                  <a:pt x="51" y="123"/>
                  <a:pt x="51" y="123"/>
                  <a:pt x="51" y="123"/>
                </a:cubicBezTo>
                <a:cubicBezTo>
                  <a:pt x="56" y="123"/>
                  <a:pt x="61" y="127"/>
                  <a:pt x="61" y="133"/>
                </a:cubicBezTo>
                <a:cubicBezTo>
                  <a:pt x="61" y="138"/>
                  <a:pt x="56" y="143"/>
                  <a:pt x="51" y="143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64"/>
                  <a:pt x="0" y="164"/>
                  <a:pt x="0" y="164"/>
                </a:cubicBezTo>
                <a:cubicBezTo>
                  <a:pt x="31" y="164"/>
                  <a:pt x="31" y="164"/>
                  <a:pt x="31" y="164"/>
                </a:cubicBezTo>
                <a:cubicBezTo>
                  <a:pt x="36" y="164"/>
                  <a:pt x="41" y="168"/>
                  <a:pt x="41" y="174"/>
                </a:cubicBezTo>
                <a:cubicBezTo>
                  <a:pt x="41" y="179"/>
                  <a:pt x="36" y="184"/>
                  <a:pt x="31" y="184"/>
                </a:cubicBezTo>
                <a:cubicBezTo>
                  <a:pt x="0" y="184"/>
                  <a:pt x="0" y="184"/>
                  <a:pt x="0" y="184"/>
                </a:cubicBezTo>
                <a:cubicBezTo>
                  <a:pt x="0" y="205"/>
                  <a:pt x="0" y="205"/>
                  <a:pt x="0" y="205"/>
                </a:cubicBezTo>
                <a:cubicBezTo>
                  <a:pt x="51" y="205"/>
                  <a:pt x="51" y="205"/>
                  <a:pt x="51" y="205"/>
                </a:cubicBezTo>
                <a:cubicBezTo>
                  <a:pt x="56" y="205"/>
                  <a:pt x="61" y="209"/>
                  <a:pt x="61" y="215"/>
                </a:cubicBezTo>
                <a:cubicBezTo>
                  <a:pt x="61" y="220"/>
                  <a:pt x="56" y="225"/>
                  <a:pt x="51" y="225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46"/>
                  <a:pt x="0" y="246"/>
                  <a:pt x="0" y="246"/>
                </a:cubicBezTo>
                <a:cubicBezTo>
                  <a:pt x="31" y="246"/>
                  <a:pt x="31" y="246"/>
                  <a:pt x="31" y="246"/>
                </a:cubicBezTo>
                <a:cubicBezTo>
                  <a:pt x="36" y="246"/>
                  <a:pt x="41" y="250"/>
                  <a:pt x="41" y="256"/>
                </a:cubicBezTo>
                <a:cubicBezTo>
                  <a:pt x="41" y="261"/>
                  <a:pt x="36" y="266"/>
                  <a:pt x="31" y="266"/>
                </a:cubicBezTo>
                <a:cubicBezTo>
                  <a:pt x="0" y="266"/>
                  <a:pt x="0" y="266"/>
                  <a:pt x="0" y="266"/>
                </a:cubicBezTo>
                <a:cubicBezTo>
                  <a:pt x="0" y="287"/>
                  <a:pt x="0" y="287"/>
                  <a:pt x="0" y="287"/>
                </a:cubicBezTo>
                <a:cubicBezTo>
                  <a:pt x="51" y="287"/>
                  <a:pt x="51" y="287"/>
                  <a:pt x="51" y="287"/>
                </a:cubicBezTo>
                <a:cubicBezTo>
                  <a:pt x="56" y="287"/>
                  <a:pt x="61" y="291"/>
                  <a:pt x="61" y="297"/>
                </a:cubicBezTo>
                <a:cubicBezTo>
                  <a:pt x="61" y="302"/>
                  <a:pt x="56" y="307"/>
                  <a:pt x="51" y="307"/>
                </a:cubicBezTo>
                <a:cubicBezTo>
                  <a:pt x="0" y="307"/>
                  <a:pt x="0" y="307"/>
                  <a:pt x="0" y="307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3"/>
                  <a:pt x="4" y="348"/>
                  <a:pt x="10" y="348"/>
                </a:cubicBezTo>
                <a:cubicBezTo>
                  <a:pt x="91" y="348"/>
                  <a:pt x="91" y="348"/>
                  <a:pt x="91" y="348"/>
                </a:cubicBezTo>
                <a:cubicBezTo>
                  <a:pt x="97" y="348"/>
                  <a:pt x="101" y="343"/>
                  <a:pt x="101" y="338"/>
                </a:cubicBezTo>
                <a:cubicBezTo>
                  <a:pt x="101" y="11"/>
                  <a:pt x="101" y="11"/>
                  <a:pt x="101" y="11"/>
                </a:cubicBezTo>
                <a:cubicBezTo>
                  <a:pt x="101" y="4"/>
                  <a:pt x="97" y="0"/>
                  <a:pt x="91" y="0"/>
                </a:cubicBezTo>
                <a:close/>
                <a:moveTo>
                  <a:pt x="263" y="101"/>
                </a:moveTo>
                <a:cubicBezTo>
                  <a:pt x="280" y="101"/>
                  <a:pt x="296" y="90"/>
                  <a:pt x="301" y="74"/>
                </a:cubicBezTo>
                <a:cubicBezTo>
                  <a:pt x="305" y="65"/>
                  <a:pt x="303" y="56"/>
                  <a:pt x="297" y="49"/>
                </a:cubicBezTo>
                <a:cubicBezTo>
                  <a:pt x="291" y="42"/>
                  <a:pt x="287" y="33"/>
                  <a:pt x="301" y="16"/>
                </a:cubicBezTo>
                <a:cubicBezTo>
                  <a:pt x="304" y="12"/>
                  <a:pt x="305" y="9"/>
                  <a:pt x="303" y="5"/>
                </a:cubicBezTo>
                <a:cubicBezTo>
                  <a:pt x="301" y="2"/>
                  <a:pt x="297" y="0"/>
                  <a:pt x="294" y="0"/>
                </a:cubicBezTo>
                <a:cubicBezTo>
                  <a:pt x="273" y="0"/>
                  <a:pt x="257" y="1"/>
                  <a:pt x="240" y="18"/>
                </a:cubicBezTo>
                <a:cubicBezTo>
                  <a:pt x="229" y="30"/>
                  <a:pt x="222" y="45"/>
                  <a:pt x="222" y="62"/>
                </a:cubicBezTo>
                <a:cubicBezTo>
                  <a:pt x="222" y="83"/>
                  <a:pt x="240" y="101"/>
                  <a:pt x="263" y="101"/>
                </a:cubicBezTo>
                <a:close/>
                <a:moveTo>
                  <a:pt x="263" y="121"/>
                </a:moveTo>
                <a:cubicBezTo>
                  <a:pt x="253" y="121"/>
                  <a:pt x="243" y="119"/>
                  <a:pt x="234" y="114"/>
                </a:cubicBezTo>
                <a:cubicBezTo>
                  <a:pt x="230" y="128"/>
                  <a:pt x="226" y="146"/>
                  <a:pt x="225" y="163"/>
                </a:cubicBezTo>
                <a:cubicBezTo>
                  <a:pt x="300" y="163"/>
                  <a:pt x="300" y="163"/>
                  <a:pt x="300" y="163"/>
                </a:cubicBezTo>
                <a:cubicBezTo>
                  <a:pt x="298" y="146"/>
                  <a:pt x="295" y="129"/>
                  <a:pt x="291" y="114"/>
                </a:cubicBezTo>
                <a:cubicBezTo>
                  <a:pt x="282" y="119"/>
                  <a:pt x="273" y="121"/>
                  <a:pt x="263" y="121"/>
                </a:cubicBezTo>
                <a:close/>
                <a:moveTo>
                  <a:pt x="302" y="182"/>
                </a:moveTo>
                <a:cubicBezTo>
                  <a:pt x="223" y="182"/>
                  <a:pt x="223" y="182"/>
                  <a:pt x="223" y="182"/>
                </a:cubicBezTo>
                <a:cubicBezTo>
                  <a:pt x="222" y="193"/>
                  <a:pt x="222" y="204"/>
                  <a:pt x="222" y="213"/>
                </a:cubicBezTo>
                <a:cubicBezTo>
                  <a:pt x="222" y="262"/>
                  <a:pt x="231" y="346"/>
                  <a:pt x="263" y="346"/>
                </a:cubicBezTo>
                <a:cubicBezTo>
                  <a:pt x="296" y="346"/>
                  <a:pt x="305" y="263"/>
                  <a:pt x="305" y="213"/>
                </a:cubicBezTo>
                <a:cubicBezTo>
                  <a:pt x="304" y="204"/>
                  <a:pt x="304" y="194"/>
                  <a:pt x="302" y="182"/>
                </a:cubicBezTo>
                <a:close/>
                <a:moveTo>
                  <a:pt x="171" y="5"/>
                </a:moveTo>
                <a:cubicBezTo>
                  <a:pt x="169" y="1"/>
                  <a:pt x="165" y="0"/>
                  <a:pt x="161" y="0"/>
                </a:cubicBezTo>
                <a:cubicBezTo>
                  <a:pt x="157" y="0"/>
                  <a:pt x="153" y="1"/>
                  <a:pt x="151" y="5"/>
                </a:cubicBezTo>
                <a:cubicBezTo>
                  <a:pt x="124" y="81"/>
                  <a:pt x="124" y="81"/>
                  <a:pt x="124" y="81"/>
                </a:cubicBezTo>
                <a:cubicBezTo>
                  <a:pt x="198" y="81"/>
                  <a:pt x="198" y="81"/>
                  <a:pt x="198" y="81"/>
                </a:cubicBezTo>
                <a:lnTo>
                  <a:pt x="171" y="5"/>
                </a:lnTo>
                <a:close/>
                <a:moveTo>
                  <a:pt x="122" y="286"/>
                </a:moveTo>
                <a:cubicBezTo>
                  <a:pt x="203" y="286"/>
                  <a:pt x="203" y="286"/>
                  <a:pt x="203" y="286"/>
                </a:cubicBezTo>
                <a:cubicBezTo>
                  <a:pt x="203" y="101"/>
                  <a:pt x="203" y="101"/>
                  <a:pt x="203" y="101"/>
                </a:cubicBezTo>
                <a:cubicBezTo>
                  <a:pt x="122" y="101"/>
                  <a:pt x="122" y="101"/>
                  <a:pt x="122" y="101"/>
                </a:cubicBezTo>
                <a:lnTo>
                  <a:pt x="122" y="28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1" name="Freeform 79">
            <a:extLst>
              <a:ext uri="{FF2B5EF4-FFF2-40B4-BE49-F238E27FC236}">
                <a16:creationId xmlns:a16="http://schemas.microsoft.com/office/drawing/2014/main" id="{3F23E61F-BE37-3F57-39C2-072A881CD9C8}"/>
              </a:ext>
            </a:extLst>
          </p:cNvPr>
          <p:cNvSpPr>
            <a:spLocks noEditPoints="1"/>
          </p:cNvSpPr>
          <p:nvPr/>
        </p:nvSpPr>
        <p:spPr bwMode="auto">
          <a:xfrm>
            <a:off x="7864983" y="4139110"/>
            <a:ext cx="259411" cy="242266"/>
          </a:xfrm>
          <a:custGeom>
            <a:avLst/>
            <a:gdLst>
              <a:gd name="T0" fmla="*/ 83 w 348"/>
              <a:gd name="T1" fmla="*/ 127 h 325"/>
              <a:gd name="T2" fmla="*/ 126 w 348"/>
              <a:gd name="T3" fmla="*/ 189 h 325"/>
              <a:gd name="T4" fmla="*/ 158 w 348"/>
              <a:gd name="T5" fmla="*/ 133 h 325"/>
              <a:gd name="T6" fmla="*/ 113 w 348"/>
              <a:gd name="T7" fmla="*/ 122 h 325"/>
              <a:gd name="T8" fmla="*/ 83 w 348"/>
              <a:gd name="T9" fmla="*/ 127 h 325"/>
              <a:gd name="T10" fmla="*/ 115 w 348"/>
              <a:gd name="T11" fmla="*/ 102 h 325"/>
              <a:gd name="T12" fmla="*/ 174 w 348"/>
              <a:gd name="T13" fmla="*/ 121 h 325"/>
              <a:gd name="T14" fmla="*/ 234 w 348"/>
              <a:gd name="T15" fmla="*/ 102 h 325"/>
              <a:gd name="T16" fmla="*/ 287 w 348"/>
              <a:gd name="T17" fmla="*/ 114 h 325"/>
              <a:gd name="T18" fmla="*/ 174 w 348"/>
              <a:gd name="T19" fmla="*/ 0 h 325"/>
              <a:gd name="T20" fmla="*/ 63 w 348"/>
              <a:gd name="T21" fmla="*/ 114 h 325"/>
              <a:gd name="T22" fmla="*/ 115 w 348"/>
              <a:gd name="T23" fmla="*/ 102 h 325"/>
              <a:gd name="T24" fmla="*/ 206 w 348"/>
              <a:gd name="T25" fmla="*/ 220 h 325"/>
              <a:gd name="T26" fmla="*/ 175 w 348"/>
              <a:gd name="T27" fmla="*/ 225 h 325"/>
              <a:gd name="T28" fmla="*/ 144 w 348"/>
              <a:gd name="T29" fmla="*/ 220 h 325"/>
              <a:gd name="T30" fmla="*/ 174 w 348"/>
              <a:gd name="T31" fmla="*/ 281 h 325"/>
              <a:gd name="T32" fmla="*/ 206 w 348"/>
              <a:gd name="T33" fmla="*/ 220 h 325"/>
              <a:gd name="T34" fmla="*/ 265 w 348"/>
              <a:gd name="T35" fmla="*/ 127 h 325"/>
              <a:gd name="T36" fmla="*/ 237 w 348"/>
              <a:gd name="T37" fmla="*/ 122 h 325"/>
              <a:gd name="T38" fmla="*/ 192 w 348"/>
              <a:gd name="T39" fmla="*/ 134 h 325"/>
              <a:gd name="T40" fmla="*/ 223 w 348"/>
              <a:gd name="T41" fmla="*/ 189 h 325"/>
              <a:gd name="T42" fmla="*/ 265 w 348"/>
              <a:gd name="T43" fmla="*/ 127 h 325"/>
              <a:gd name="T44" fmla="*/ 201 w 348"/>
              <a:gd name="T45" fmla="*/ 198 h 325"/>
              <a:gd name="T46" fmla="*/ 173 w 348"/>
              <a:gd name="T47" fmla="*/ 145 h 325"/>
              <a:gd name="T48" fmla="*/ 145 w 348"/>
              <a:gd name="T49" fmla="*/ 198 h 325"/>
              <a:gd name="T50" fmla="*/ 174 w 348"/>
              <a:gd name="T51" fmla="*/ 202 h 325"/>
              <a:gd name="T52" fmla="*/ 201 w 348"/>
              <a:gd name="T53" fmla="*/ 198 h 325"/>
              <a:gd name="T54" fmla="*/ 286 w 348"/>
              <a:gd name="T55" fmla="*/ 114 h 325"/>
              <a:gd name="T56" fmla="*/ 226 w 348"/>
              <a:gd name="T57" fmla="*/ 212 h 325"/>
              <a:gd name="T58" fmla="*/ 176 w 348"/>
              <a:gd name="T59" fmla="*/ 307 h 325"/>
              <a:gd name="T60" fmla="*/ 236 w 348"/>
              <a:gd name="T61" fmla="*/ 325 h 325"/>
              <a:gd name="T62" fmla="*/ 348 w 348"/>
              <a:gd name="T63" fmla="*/ 213 h 325"/>
              <a:gd name="T64" fmla="*/ 286 w 348"/>
              <a:gd name="T65" fmla="*/ 114 h 325"/>
              <a:gd name="T66" fmla="*/ 124 w 348"/>
              <a:gd name="T67" fmla="*/ 212 h 325"/>
              <a:gd name="T68" fmla="*/ 62 w 348"/>
              <a:gd name="T69" fmla="*/ 114 h 325"/>
              <a:gd name="T70" fmla="*/ 0 w 348"/>
              <a:gd name="T71" fmla="*/ 213 h 325"/>
              <a:gd name="T72" fmla="*/ 114 w 348"/>
              <a:gd name="T73" fmla="*/ 325 h 325"/>
              <a:gd name="T74" fmla="*/ 174 w 348"/>
              <a:gd name="T75" fmla="*/ 307 h 325"/>
              <a:gd name="T76" fmla="*/ 124 w 348"/>
              <a:gd name="T77" fmla="*/ 212 h 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48" h="325">
                <a:moveTo>
                  <a:pt x="83" y="127"/>
                </a:moveTo>
                <a:cubicBezTo>
                  <a:pt x="88" y="153"/>
                  <a:pt x="103" y="176"/>
                  <a:pt x="126" y="189"/>
                </a:cubicBezTo>
                <a:cubicBezTo>
                  <a:pt x="131" y="168"/>
                  <a:pt x="142" y="148"/>
                  <a:pt x="158" y="133"/>
                </a:cubicBezTo>
                <a:cubicBezTo>
                  <a:pt x="145" y="126"/>
                  <a:pt x="129" y="122"/>
                  <a:pt x="113" y="122"/>
                </a:cubicBezTo>
                <a:cubicBezTo>
                  <a:pt x="103" y="122"/>
                  <a:pt x="93" y="124"/>
                  <a:pt x="83" y="127"/>
                </a:cubicBezTo>
                <a:close/>
                <a:moveTo>
                  <a:pt x="115" y="102"/>
                </a:moveTo>
                <a:cubicBezTo>
                  <a:pt x="137" y="102"/>
                  <a:pt x="157" y="109"/>
                  <a:pt x="174" y="121"/>
                </a:cubicBezTo>
                <a:cubicBezTo>
                  <a:pt x="192" y="109"/>
                  <a:pt x="212" y="102"/>
                  <a:pt x="234" y="102"/>
                </a:cubicBezTo>
                <a:cubicBezTo>
                  <a:pt x="251" y="102"/>
                  <a:pt x="268" y="106"/>
                  <a:pt x="287" y="114"/>
                </a:cubicBezTo>
                <a:cubicBezTo>
                  <a:pt x="291" y="59"/>
                  <a:pt x="242" y="0"/>
                  <a:pt x="174" y="0"/>
                </a:cubicBezTo>
                <a:cubicBezTo>
                  <a:pt x="108" y="0"/>
                  <a:pt x="59" y="59"/>
                  <a:pt x="63" y="114"/>
                </a:cubicBezTo>
                <a:cubicBezTo>
                  <a:pt x="81" y="106"/>
                  <a:pt x="98" y="102"/>
                  <a:pt x="115" y="102"/>
                </a:cubicBezTo>
                <a:close/>
                <a:moveTo>
                  <a:pt x="206" y="220"/>
                </a:moveTo>
                <a:cubicBezTo>
                  <a:pt x="196" y="223"/>
                  <a:pt x="185" y="225"/>
                  <a:pt x="175" y="225"/>
                </a:cubicBezTo>
                <a:cubicBezTo>
                  <a:pt x="164" y="225"/>
                  <a:pt x="154" y="223"/>
                  <a:pt x="144" y="220"/>
                </a:cubicBezTo>
                <a:cubicBezTo>
                  <a:pt x="145" y="244"/>
                  <a:pt x="157" y="264"/>
                  <a:pt x="174" y="281"/>
                </a:cubicBezTo>
                <a:cubicBezTo>
                  <a:pt x="194" y="264"/>
                  <a:pt x="204" y="242"/>
                  <a:pt x="206" y="220"/>
                </a:cubicBezTo>
                <a:close/>
                <a:moveTo>
                  <a:pt x="265" y="127"/>
                </a:moveTo>
                <a:cubicBezTo>
                  <a:pt x="256" y="124"/>
                  <a:pt x="246" y="122"/>
                  <a:pt x="237" y="122"/>
                </a:cubicBezTo>
                <a:cubicBezTo>
                  <a:pt x="221" y="122"/>
                  <a:pt x="205" y="127"/>
                  <a:pt x="192" y="134"/>
                </a:cubicBezTo>
                <a:cubicBezTo>
                  <a:pt x="208" y="149"/>
                  <a:pt x="218" y="169"/>
                  <a:pt x="223" y="189"/>
                </a:cubicBezTo>
                <a:cubicBezTo>
                  <a:pt x="246" y="176"/>
                  <a:pt x="260" y="153"/>
                  <a:pt x="265" y="127"/>
                </a:cubicBezTo>
                <a:close/>
                <a:moveTo>
                  <a:pt x="201" y="198"/>
                </a:moveTo>
                <a:cubicBezTo>
                  <a:pt x="199" y="177"/>
                  <a:pt x="191" y="161"/>
                  <a:pt x="173" y="145"/>
                </a:cubicBezTo>
                <a:cubicBezTo>
                  <a:pt x="158" y="159"/>
                  <a:pt x="150" y="175"/>
                  <a:pt x="145" y="198"/>
                </a:cubicBezTo>
                <a:cubicBezTo>
                  <a:pt x="155" y="201"/>
                  <a:pt x="165" y="202"/>
                  <a:pt x="174" y="202"/>
                </a:cubicBezTo>
                <a:cubicBezTo>
                  <a:pt x="183" y="202"/>
                  <a:pt x="192" y="201"/>
                  <a:pt x="201" y="198"/>
                </a:cubicBezTo>
                <a:close/>
                <a:moveTo>
                  <a:pt x="286" y="114"/>
                </a:moveTo>
                <a:cubicBezTo>
                  <a:pt x="283" y="163"/>
                  <a:pt x="259" y="194"/>
                  <a:pt x="226" y="212"/>
                </a:cubicBezTo>
                <a:cubicBezTo>
                  <a:pt x="227" y="245"/>
                  <a:pt x="212" y="280"/>
                  <a:pt x="176" y="307"/>
                </a:cubicBezTo>
                <a:cubicBezTo>
                  <a:pt x="194" y="318"/>
                  <a:pt x="214" y="325"/>
                  <a:pt x="236" y="325"/>
                </a:cubicBezTo>
                <a:cubicBezTo>
                  <a:pt x="296" y="325"/>
                  <a:pt x="348" y="275"/>
                  <a:pt x="348" y="213"/>
                </a:cubicBezTo>
                <a:cubicBezTo>
                  <a:pt x="347" y="172"/>
                  <a:pt x="323" y="133"/>
                  <a:pt x="286" y="114"/>
                </a:cubicBezTo>
                <a:close/>
                <a:moveTo>
                  <a:pt x="124" y="212"/>
                </a:moveTo>
                <a:cubicBezTo>
                  <a:pt x="90" y="194"/>
                  <a:pt x="67" y="163"/>
                  <a:pt x="62" y="114"/>
                </a:cubicBezTo>
                <a:cubicBezTo>
                  <a:pt x="25" y="134"/>
                  <a:pt x="0" y="172"/>
                  <a:pt x="0" y="213"/>
                </a:cubicBezTo>
                <a:cubicBezTo>
                  <a:pt x="0" y="275"/>
                  <a:pt x="52" y="325"/>
                  <a:pt x="114" y="325"/>
                </a:cubicBezTo>
                <a:cubicBezTo>
                  <a:pt x="136" y="325"/>
                  <a:pt x="156" y="318"/>
                  <a:pt x="174" y="307"/>
                </a:cubicBezTo>
                <a:cubicBezTo>
                  <a:pt x="137" y="280"/>
                  <a:pt x="123" y="245"/>
                  <a:pt x="124" y="21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2" name="Freeform 80">
            <a:extLst>
              <a:ext uri="{FF2B5EF4-FFF2-40B4-BE49-F238E27FC236}">
                <a16:creationId xmlns:a16="http://schemas.microsoft.com/office/drawing/2014/main" id="{E15BAB60-0ADC-2A27-33A9-B5731480DE8B}"/>
              </a:ext>
            </a:extLst>
          </p:cNvPr>
          <p:cNvSpPr>
            <a:spLocks noEditPoints="1"/>
          </p:cNvSpPr>
          <p:nvPr/>
        </p:nvSpPr>
        <p:spPr bwMode="auto">
          <a:xfrm>
            <a:off x="7885855" y="5222600"/>
            <a:ext cx="218412" cy="259411"/>
          </a:xfrm>
          <a:custGeom>
            <a:avLst/>
            <a:gdLst>
              <a:gd name="T0" fmla="*/ 263 w 293"/>
              <a:gd name="T1" fmla="*/ 152 h 348"/>
              <a:gd name="T2" fmla="*/ 161 w 293"/>
              <a:gd name="T3" fmla="*/ 3 h 348"/>
              <a:gd name="T4" fmla="*/ 48 w 293"/>
              <a:gd name="T5" fmla="*/ 28 h 348"/>
              <a:gd name="T6" fmla="*/ 41 w 293"/>
              <a:gd name="T7" fmla="*/ 228 h 348"/>
              <a:gd name="T8" fmla="*/ 51 w 293"/>
              <a:gd name="T9" fmla="*/ 348 h 348"/>
              <a:gd name="T10" fmla="*/ 184 w 293"/>
              <a:gd name="T11" fmla="*/ 338 h 348"/>
              <a:gd name="T12" fmla="*/ 236 w 293"/>
              <a:gd name="T13" fmla="*/ 306 h 348"/>
              <a:gd name="T14" fmla="*/ 246 w 293"/>
              <a:gd name="T15" fmla="*/ 244 h 348"/>
              <a:gd name="T16" fmla="*/ 290 w 293"/>
              <a:gd name="T17" fmla="*/ 229 h 348"/>
              <a:gd name="T18" fmla="*/ 213 w 293"/>
              <a:gd name="T19" fmla="*/ 145 h 348"/>
              <a:gd name="T20" fmla="*/ 183 w 293"/>
              <a:gd name="T21" fmla="*/ 185 h 348"/>
              <a:gd name="T22" fmla="*/ 172 w 293"/>
              <a:gd name="T23" fmla="*/ 179 h 348"/>
              <a:gd name="T24" fmla="*/ 162 w 293"/>
              <a:gd name="T25" fmla="*/ 192 h 348"/>
              <a:gd name="T26" fmla="*/ 111 w 293"/>
              <a:gd name="T27" fmla="*/ 202 h 348"/>
              <a:gd name="T28" fmla="*/ 101 w 293"/>
              <a:gd name="T29" fmla="*/ 186 h 348"/>
              <a:gd name="T30" fmla="*/ 84 w 293"/>
              <a:gd name="T31" fmla="*/ 183 h 348"/>
              <a:gd name="T32" fmla="*/ 71 w 293"/>
              <a:gd name="T33" fmla="*/ 179 h 348"/>
              <a:gd name="T34" fmla="*/ 54 w 293"/>
              <a:gd name="T35" fmla="*/ 131 h 348"/>
              <a:gd name="T36" fmla="*/ 60 w 293"/>
              <a:gd name="T37" fmla="*/ 115 h 348"/>
              <a:gd name="T38" fmla="*/ 50 w 293"/>
              <a:gd name="T39" fmla="*/ 99 h 348"/>
              <a:gd name="T40" fmla="*/ 79 w 293"/>
              <a:gd name="T41" fmla="*/ 58 h 348"/>
              <a:gd name="T42" fmla="*/ 91 w 293"/>
              <a:gd name="T43" fmla="*/ 63 h 348"/>
              <a:gd name="T44" fmla="*/ 101 w 293"/>
              <a:gd name="T45" fmla="*/ 50 h 348"/>
              <a:gd name="T46" fmla="*/ 152 w 293"/>
              <a:gd name="T47" fmla="*/ 40 h 348"/>
              <a:gd name="T48" fmla="*/ 162 w 293"/>
              <a:gd name="T49" fmla="*/ 57 h 348"/>
              <a:gd name="T50" fmla="*/ 179 w 293"/>
              <a:gd name="T51" fmla="*/ 60 h 348"/>
              <a:gd name="T52" fmla="*/ 192 w 293"/>
              <a:gd name="T53" fmla="*/ 63 h 348"/>
              <a:gd name="T54" fmla="*/ 203 w 293"/>
              <a:gd name="T55" fmla="*/ 115 h 348"/>
              <a:gd name="T56" fmla="*/ 213 w 293"/>
              <a:gd name="T57" fmla="*/ 145 h 348"/>
              <a:gd name="T58" fmla="*/ 179 w 293"/>
              <a:gd name="T59" fmla="*/ 82 h 348"/>
              <a:gd name="T60" fmla="*/ 171 w 293"/>
              <a:gd name="T61" fmla="*/ 86 h 348"/>
              <a:gd name="T62" fmla="*/ 148 w 293"/>
              <a:gd name="T63" fmla="*/ 74 h 348"/>
              <a:gd name="T64" fmla="*/ 142 w 293"/>
              <a:gd name="T65" fmla="*/ 61 h 348"/>
              <a:gd name="T66" fmla="*/ 121 w 293"/>
              <a:gd name="T67" fmla="*/ 65 h 348"/>
              <a:gd name="T68" fmla="*/ 98 w 293"/>
              <a:gd name="T69" fmla="*/ 83 h 348"/>
              <a:gd name="T70" fmla="*/ 87 w 293"/>
              <a:gd name="T71" fmla="*/ 85 h 348"/>
              <a:gd name="T72" fmla="*/ 74 w 293"/>
              <a:gd name="T73" fmla="*/ 99 h 348"/>
              <a:gd name="T74" fmla="*/ 81 w 293"/>
              <a:gd name="T75" fmla="*/ 112 h 348"/>
              <a:gd name="T76" fmla="*/ 77 w 293"/>
              <a:gd name="T77" fmla="*/ 141 h 348"/>
              <a:gd name="T78" fmla="*/ 84 w 293"/>
              <a:gd name="T79" fmla="*/ 160 h 348"/>
              <a:gd name="T80" fmla="*/ 92 w 293"/>
              <a:gd name="T81" fmla="*/ 156 h 348"/>
              <a:gd name="T82" fmla="*/ 115 w 293"/>
              <a:gd name="T83" fmla="*/ 168 h 348"/>
              <a:gd name="T84" fmla="*/ 121 w 293"/>
              <a:gd name="T85" fmla="*/ 181 h 348"/>
              <a:gd name="T86" fmla="*/ 142 w 293"/>
              <a:gd name="T87" fmla="*/ 177 h 348"/>
              <a:gd name="T88" fmla="*/ 165 w 293"/>
              <a:gd name="T89" fmla="*/ 159 h 348"/>
              <a:gd name="T90" fmla="*/ 175 w 293"/>
              <a:gd name="T91" fmla="*/ 158 h 348"/>
              <a:gd name="T92" fmla="*/ 189 w 293"/>
              <a:gd name="T93" fmla="*/ 143 h 348"/>
              <a:gd name="T94" fmla="*/ 182 w 293"/>
              <a:gd name="T95" fmla="*/ 131 h 348"/>
              <a:gd name="T96" fmla="*/ 185 w 293"/>
              <a:gd name="T97" fmla="*/ 101 h 348"/>
              <a:gd name="T98" fmla="*/ 131 w 293"/>
              <a:gd name="T99" fmla="*/ 152 h 348"/>
              <a:gd name="T100" fmla="*/ 131 w 293"/>
              <a:gd name="T101" fmla="*/ 90 h 348"/>
              <a:gd name="T102" fmla="*/ 131 w 293"/>
              <a:gd name="T103" fmla="*/ 152 h 348"/>
              <a:gd name="T104" fmla="*/ 122 w 293"/>
              <a:gd name="T105" fmla="*/ 121 h 348"/>
              <a:gd name="T106" fmla="*/ 143 w 293"/>
              <a:gd name="T107" fmla="*/ 12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93" h="348">
                <a:moveTo>
                  <a:pt x="289" y="200"/>
                </a:moveTo>
                <a:cubicBezTo>
                  <a:pt x="263" y="152"/>
                  <a:pt x="263" y="152"/>
                  <a:pt x="263" y="152"/>
                </a:cubicBezTo>
                <a:cubicBezTo>
                  <a:pt x="266" y="136"/>
                  <a:pt x="266" y="120"/>
                  <a:pt x="262" y="104"/>
                </a:cubicBezTo>
                <a:cubicBezTo>
                  <a:pt x="252" y="54"/>
                  <a:pt x="211" y="14"/>
                  <a:pt x="161" y="3"/>
                </a:cubicBezTo>
                <a:cubicBezTo>
                  <a:pt x="152" y="1"/>
                  <a:pt x="142" y="0"/>
                  <a:pt x="132" y="0"/>
                </a:cubicBezTo>
                <a:cubicBezTo>
                  <a:pt x="102" y="0"/>
                  <a:pt x="72" y="10"/>
                  <a:pt x="48" y="28"/>
                </a:cubicBezTo>
                <a:cubicBezTo>
                  <a:pt x="18" y="54"/>
                  <a:pt x="0" y="92"/>
                  <a:pt x="0" y="132"/>
                </a:cubicBezTo>
                <a:cubicBezTo>
                  <a:pt x="0" y="169"/>
                  <a:pt x="15" y="202"/>
                  <a:pt x="41" y="228"/>
                </a:cubicBezTo>
                <a:cubicBezTo>
                  <a:pt x="41" y="338"/>
                  <a:pt x="41" y="338"/>
                  <a:pt x="41" y="338"/>
                </a:cubicBezTo>
                <a:cubicBezTo>
                  <a:pt x="41" y="343"/>
                  <a:pt x="46" y="348"/>
                  <a:pt x="51" y="348"/>
                </a:cubicBezTo>
                <a:cubicBezTo>
                  <a:pt x="174" y="348"/>
                  <a:pt x="174" y="348"/>
                  <a:pt x="174" y="348"/>
                </a:cubicBezTo>
                <a:cubicBezTo>
                  <a:pt x="180" y="348"/>
                  <a:pt x="184" y="343"/>
                  <a:pt x="184" y="338"/>
                </a:cubicBezTo>
                <a:cubicBezTo>
                  <a:pt x="184" y="306"/>
                  <a:pt x="184" y="306"/>
                  <a:pt x="184" y="306"/>
                </a:cubicBezTo>
                <a:cubicBezTo>
                  <a:pt x="236" y="306"/>
                  <a:pt x="236" y="306"/>
                  <a:pt x="236" y="306"/>
                </a:cubicBezTo>
                <a:cubicBezTo>
                  <a:pt x="241" y="306"/>
                  <a:pt x="246" y="301"/>
                  <a:pt x="246" y="296"/>
                </a:cubicBezTo>
                <a:cubicBezTo>
                  <a:pt x="246" y="244"/>
                  <a:pt x="246" y="244"/>
                  <a:pt x="246" y="244"/>
                </a:cubicBezTo>
                <a:cubicBezTo>
                  <a:pt x="263" y="244"/>
                  <a:pt x="263" y="244"/>
                  <a:pt x="263" y="244"/>
                </a:cubicBezTo>
                <a:cubicBezTo>
                  <a:pt x="273" y="244"/>
                  <a:pt x="284" y="238"/>
                  <a:pt x="290" y="229"/>
                </a:cubicBezTo>
                <a:cubicBezTo>
                  <a:pt x="293" y="220"/>
                  <a:pt x="293" y="209"/>
                  <a:pt x="289" y="200"/>
                </a:cubicBezTo>
                <a:close/>
                <a:moveTo>
                  <a:pt x="213" y="145"/>
                </a:moveTo>
                <a:cubicBezTo>
                  <a:pt x="192" y="179"/>
                  <a:pt x="192" y="179"/>
                  <a:pt x="192" y="179"/>
                </a:cubicBezTo>
                <a:cubicBezTo>
                  <a:pt x="190" y="183"/>
                  <a:pt x="187" y="185"/>
                  <a:pt x="183" y="185"/>
                </a:cubicBezTo>
                <a:cubicBezTo>
                  <a:pt x="182" y="185"/>
                  <a:pt x="180" y="184"/>
                  <a:pt x="179" y="183"/>
                </a:cubicBezTo>
                <a:cubicBezTo>
                  <a:pt x="172" y="179"/>
                  <a:pt x="172" y="179"/>
                  <a:pt x="172" y="179"/>
                </a:cubicBezTo>
                <a:cubicBezTo>
                  <a:pt x="170" y="182"/>
                  <a:pt x="166" y="184"/>
                  <a:pt x="162" y="186"/>
                </a:cubicBezTo>
                <a:cubicBezTo>
                  <a:pt x="162" y="192"/>
                  <a:pt x="162" y="192"/>
                  <a:pt x="162" y="192"/>
                </a:cubicBezTo>
                <a:cubicBezTo>
                  <a:pt x="162" y="198"/>
                  <a:pt x="158" y="202"/>
                  <a:pt x="152" y="202"/>
                </a:cubicBezTo>
                <a:cubicBezTo>
                  <a:pt x="111" y="202"/>
                  <a:pt x="111" y="202"/>
                  <a:pt x="111" y="202"/>
                </a:cubicBezTo>
                <a:cubicBezTo>
                  <a:pt x="105" y="202"/>
                  <a:pt x="101" y="198"/>
                  <a:pt x="101" y="192"/>
                </a:cubicBezTo>
                <a:cubicBezTo>
                  <a:pt x="101" y="186"/>
                  <a:pt x="101" y="186"/>
                  <a:pt x="101" y="186"/>
                </a:cubicBezTo>
                <a:cubicBezTo>
                  <a:pt x="97" y="184"/>
                  <a:pt x="93" y="182"/>
                  <a:pt x="91" y="179"/>
                </a:cubicBezTo>
                <a:cubicBezTo>
                  <a:pt x="84" y="183"/>
                  <a:pt x="84" y="183"/>
                  <a:pt x="84" y="183"/>
                </a:cubicBezTo>
                <a:cubicBezTo>
                  <a:pt x="83" y="184"/>
                  <a:pt x="81" y="184"/>
                  <a:pt x="79" y="184"/>
                </a:cubicBezTo>
                <a:cubicBezTo>
                  <a:pt x="76" y="184"/>
                  <a:pt x="72" y="183"/>
                  <a:pt x="71" y="179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8" y="140"/>
                  <a:pt x="48" y="133"/>
                  <a:pt x="54" y="131"/>
                </a:cubicBezTo>
                <a:cubicBezTo>
                  <a:pt x="60" y="127"/>
                  <a:pt x="60" y="127"/>
                  <a:pt x="60" y="127"/>
                </a:cubicBezTo>
                <a:cubicBezTo>
                  <a:pt x="60" y="115"/>
                  <a:pt x="60" y="115"/>
                  <a:pt x="60" y="115"/>
                </a:cubicBezTo>
                <a:cubicBezTo>
                  <a:pt x="54" y="113"/>
                  <a:pt x="54" y="113"/>
                  <a:pt x="54" y="113"/>
                </a:cubicBezTo>
                <a:cubicBezTo>
                  <a:pt x="49" y="110"/>
                  <a:pt x="47" y="103"/>
                  <a:pt x="50" y="99"/>
                </a:cubicBezTo>
                <a:cubicBezTo>
                  <a:pt x="71" y="63"/>
                  <a:pt x="71" y="63"/>
                  <a:pt x="71" y="63"/>
                </a:cubicBezTo>
                <a:cubicBezTo>
                  <a:pt x="72" y="60"/>
                  <a:pt x="76" y="58"/>
                  <a:pt x="79" y="58"/>
                </a:cubicBezTo>
                <a:cubicBezTo>
                  <a:pt x="81" y="58"/>
                  <a:pt x="83" y="58"/>
                  <a:pt x="84" y="60"/>
                </a:cubicBezTo>
                <a:cubicBezTo>
                  <a:pt x="91" y="63"/>
                  <a:pt x="91" y="63"/>
                  <a:pt x="91" y="63"/>
                </a:cubicBezTo>
                <a:cubicBezTo>
                  <a:pt x="93" y="60"/>
                  <a:pt x="97" y="59"/>
                  <a:pt x="101" y="57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45"/>
                  <a:pt x="105" y="40"/>
                  <a:pt x="111" y="40"/>
                </a:cubicBezTo>
                <a:cubicBezTo>
                  <a:pt x="152" y="40"/>
                  <a:pt x="152" y="40"/>
                  <a:pt x="152" y="40"/>
                </a:cubicBezTo>
                <a:cubicBezTo>
                  <a:pt x="158" y="40"/>
                  <a:pt x="162" y="45"/>
                  <a:pt x="162" y="50"/>
                </a:cubicBezTo>
                <a:cubicBezTo>
                  <a:pt x="162" y="57"/>
                  <a:pt x="162" y="57"/>
                  <a:pt x="162" y="57"/>
                </a:cubicBezTo>
                <a:cubicBezTo>
                  <a:pt x="166" y="59"/>
                  <a:pt x="170" y="60"/>
                  <a:pt x="172" y="63"/>
                </a:cubicBezTo>
                <a:cubicBezTo>
                  <a:pt x="179" y="60"/>
                  <a:pt x="179" y="60"/>
                  <a:pt x="179" y="60"/>
                </a:cubicBezTo>
                <a:cubicBezTo>
                  <a:pt x="180" y="59"/>
                  <a:pt x="182" y="58"/>
                  <a:pt x="184" y="58"/>
                </a:cubicBezTo>
                <a:cubicBezTo>
                  <a:pt x="187" y="58"/>
                  <a:pt x="191" y="60"/>
                  <a:pt x="192" y="63"/>
                </a:cubicBezTo>
                <a:cubicBezTo>
                  <a:pt x="213" y="99"/>
                  <a:pt x="213" y="99"/>
                  <a:pt x="213" y="99"/>
                </a:cubicBezTo>
                <a:cubicBezTo>
                  <a:pt x="217" y="108"/>
                  <a:pt x="211" y="111"/>
                  <a:pt x="203" y="115"/>
                </a:cubicBezTo>
                <a:cubicBezTo>
                  <a:pt x="203" y="127"/>
                  <a:pt x="203" y="127"/>
                  <a:pt x="203" y="127"/>
                </a:cubicBezTo>
                <a:cubicBezTo>
                  <a:pt x="211" y="132"/>
                  <a:pt x="217" y="136"/>
                  <a:pt x="213" y="145"/>
                </a:cubicBezTo>
                <a:close/>
                <a:moveTo>
                  <a:pt x="189" y="99"/>
                </a:moveTo>
                <a:cubicBezTo>
                  <a:pt x="179" y="82"/>
                  <a:pt x="179" y="82"/>
                  <a:pt x="179" y="82"/>
                </a:cubicBezTo>
                <a:cubicBezTo>
                  <a:pt x="175" y="85"/>
                  <a:pt x="175" y="85"/>
                  <a:pt x="175" y="85"/>
                </a:cubicBezTo>
                <a:cubicBezTo>
                  <a:pt x="174" y="85"/>
                  <a:pt x="172" y="86"/>
                  <a:pt x="171" y="86"/>
                </a:cubicBezTo>
                <a:cubicBezTo>
                  <a:pt x="169" y="86"/>
                  <a:pt x="167" y="85"/>
                  <a:pt x="165" y="83"/>
                </a:cubicBezTo>
                <a:cubicBezTo>
                  <a:pt x="160" y="78"/>
                  <a:pt x="155" y="76"/>
                  <a:pt x="148" y="74"/>
                </a:cubicBezTo>
                <a:cubicBezTo>
                  <a:pt x="144" y="73"/>
                  <a:pt x="142" y="68"/>
                  <a:pt x="142" y="65"/>
                </a:cubicBezTo>
                <a:cubicBezTo>
                  <a:pt x="142" y="61"/>
                  <a:pt x="142" y="61"/>
                  <a:pt x="142" y="61"/>
                </a:cubicBezTo>
                <a:cubicBezTo>
                  <a:pt x="121" y="61"/>
                  <a:pt x="121" y="61"/>
                  <a:pt x="121" y="61"/>
                </a:cubicBezTo>
                <a:cubicBezTo>
                  <a:pt x="121" y="65"/>
                  <a:pt x="121" y="65"/>
                  <a:pt x="121" y="65"/>
                </a:cubicBezTo>
                <a:cubicBezTo>
                  <a:pt x="121" y="69"/>
                  <a:pt x="119" y="73"/>
                  <a:pt x="115" y="74"/>
                </a:cubicBezTo>
                <a:cubicBezTo>
                  <a:pt x="108" y="76"/>
                  <a:pt x="103" y="79"/>
                  <a:pt x="98" y="83"/>
                </a:cubicBezTo>
                <a:cubicBezTo>
                  <a:pt x="96" y="85"/>
                  <a:pt x="94" y="86"/>
                  <a:pt x="91" y="86"/>
                </a:cubicBezTo>
                <a:cubicBezTo>
                  <a:pt x="90" y="86"/>
                  <a:pt x="89" y="85"/>
                  <a:pt x="87" y="85"/>
                </a:cubicBezTo>
                <a:cubicBezTo>
                  <a:pt x="84" y="82"/>
                  <a:pt x="84" y="82"/>
                  <a:pt x="84" y="82"/>
                </a:cubicBezTo>
                <a:cubicBezTo>
                  <a:pt x="74" y="99"/>
                  <a:pt x="74" y="99"/>
                  <a:pt x="74" y="99"/>
                </a:cubicBezTo>
                <a:cubicBezTo>
                  <a:pt x="77" y="101"/>
                  <a:pt x="77" y="101"/>
                  <a:pt x="77" y="101"/>
                </a:cubicBezTo>
                <a:cubicBezTo>
                  <a:pt x="80" y="104"/>
                  <a:pt x="83" y="109"/>
                  <a:pt x="81" y="112"/>
                </a:cubicBezTo>
                <a:cubicBezTo>
                  <a:pt x="80" y="119"/>
                  <a:pt x="80" y="123"/>
                  <a:pt x="81" y="131"/>
                </a:cubicBezTo>
                <a:cubicBezTo>
                  <a:pt x="83" y="135"/>
                  <a:pt x="80" y="138"/>
                  <a:pt x="77" y="141"/>
                </a:cubicBezTo>
                <a:cubicBezTo>
                  <a:pt x="74" y="143"/>
                  <a:pt x="74" y="143"/>
                  <a:pt x="74" y="143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7" y="158"/>
                  <a:pt x="87" y="158"/>
                  <a:pt x="87" y="158"/>
                </a:cubicBezTo>
                <a:cubicBezTo>
                  <a:pt x="89" y="157"/>
                  <a:pt x="91" y="156"/>
                  <a:pt x="92" y="156"/>
                </a:cubicBezTo>
                <a:cubicBezTo>
                  <a:pt x="94" y="156"/>
                  <a:pt x="96" y="157"/>
                  <a:pt x="98" y="159"/>
                </a:cubicBezTo>
                <a:cubicBezTo>
                  <a:pt x="103" y="164"/>
                  <a:pt x="108" y="165"/>
                  <a:pt x="115" y="168"/>
                </a:cubicBezTo>
                <a:cubicBezTo>
                  <a:pt x="119" y="169"/>
                  <a:pt x="121" y="174"/>
                  <a:pt x="121" y="177"/>
                </a:cubicBezTo>
                <a:cubicBezTo>
                  <a:pt x="121" y="181"/>
                  <a:pt x="121" y="181"/>
                  <a:pt x="121" y="181"/>
                </a:cubicBezTo>
                <a:cubicBezTo>
                  <a:pt x="142" y="181"/>
                  <a:pt x="142" y="181"/>
                  <a:pt x="142" y="181"/>
                </a:cubicBezTo>
                <a:cubicBezTo>
                  <a:pt x="142" y="177"/>
                  <a:pt x="142" y="177"/>
                  <a:pt x="142" y="177"/>
                </a:cubicBezTo>
                <a:cubicBezTo>
                  <a:pt x="142" y="173"/>
                  <a:pt x="144" y="169"/>
                  <a:pt x="148" y="168"/>
                </a:cubicBezTo>
                <a:cubicBezTo>
                  <a:pt x="155" y="165"/>
                  <a:pt x="160" y="163"/>
                  <a:pt x="165" y="159"/>
                </a:cubicBezTo>
                <a:cubicBezTo>
                  <a:pt x="167" y="157"/>
                  <a:pt x="169" y="156"/>
                  <a:pt x="171" y="156"/>
                </a:cubicBezTo>
                <a:cubicBezTo>
                  <a:pt x="172" y="156"/>
                  <a:pt x="174" y="157"/>
                  <a:pt x="175" y="158"/>
                </a:cubicBezTo>
                <a:cubicBezTo>
                  <a:pt x="179" y="160"/>
                  <a:pt x="179" y="160"/>
                  <a:pt x="179" y="160"/>
                </a:cubicBezTo>
                <a:cubicBezTo>
                  <a:pt x="189" y="143"/>
                  <a:pt x="189" y="143"/>
                  <a:pt x="189" y="143"/>
                </a:cubicBezTo>
                <a:cubicBezTo>
                  <a:pt x="185" y="141"/>
                  <a:pt x="185" y="141"/>
                  <a:pt x="185" y="141"/>
                </a:cubicBezTo>
                <a:cubicBezTo>
                  <a:pt x="183" y="138"/>
                  <a:pt x="180" y="133"/>
                  <a:pt x="182" y="131"/>
                </a:cubicBezTo>
                <a:cubicBezTo>
                  <a:pt x="183" y="123"/>
                  <a:pt x="183" y="119"/>
                  <a:pt x="182" y="112"/>
                </a:cubicBezTo>
                <a:cubicBezTo>
                  <a:pt x="180" y="108"/>
                  <a:pt x="183" y="104"/>
                  <a:pt x="185" y="101"/>
                </a:cubicBezTo>
                <a:lnTo>
                  <a:pt x="189" y="99"/>
                </a:lnTo>
                <a:close/>
                <a:moveTo>
                  <a:pt x="131" y="152"/>
                </a:moveTo>
                <a:cubicBezTo>
                  <a:pt x="115" y="152"/>
                  <a:pt x="101" y="138"/>
                  <a:pt x="101" y="121"/>
                </a:cubicBezTo>
                <a:cubicBezTo>
                  <a:pt x="101" y="104"/>
                  <a:pt x="115" y="90"/>
                  <a:pt x="131" y="90"/>
                </a:cubicBezTo>
                <a:cubicBezTo>
                  <a:pt x="148" y="90"/>
                  <a:pt x="162" y="104"/>
                  <a:pt x="162" y="121"/>
                </a:cubicBezTo>
                <a:cubicBezTo>
                  <a:pt x="162" y="138"/>
                  <a:pt x="148" y="152"/>
                  <a:pt x="131" y="152"/>
                </a:cubicBezTo>
                <a:close/>
                <a:moveTo>
                  <a:pt x="132" y="111"/>
                </a:moveTo>
                <a:cubicBezTo>
                  <a:pt x="126" y="111"/>
                  <a:pt x="122" y="115"/>
                  <a:pt x="122" y="121"/>
                </a:cubicBezTo>
                <a:cubicBezTo>
                  <a:pt x="122" y="127"/>
                  <a:pt x="126" y="131"/>
                  <a:pt x="132" y="131"/>
                </a:cubicBezTo>
                <a:cubicBezTo>
                  <a:pt x="138" y="131"/>
                  <a:pt x="143" y="127"/>
                  <a:pt x="143" y="121"/>
                </a:cubicBezTo>
                <a:cubicBezTo>
                  <a:pt x="143" y="115"/>
                  <a:pt x="138" y="111"/>
                  <a:pt x="132" y="1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3" name="Freeform 81">
            <a:extLst>
              <a:ext uri="{FF2B5EF4-FFF2-40B4-BE49-F238E27FC236}">
                <a16:creationId xmlns:a16="http://schemas.microsoft.com/office/drawing/2014/main" id="{BCF0833F-EA3F-0159-A45D-C357C4C61BD6}"/>
              </a:ext>
            </a:extLst>
          </p:cNvPr>
          <p:cNvSpPr>
            <a:spLocks noEditPoints="1"/>
          </p:cNvSpPr>
          <p:nvPr/>
        </p:nvSpPr>
        <p:spPr bwMode="auto">
          <a:xfrm>
            <a:off x="7866473" y="4676196"/>
            <a:ext cx="257175" cy="259411"/>
          </a:xfrm>
          <a:custGeom>
            <a:avLst/>
            <a:gdLst>
              <a:gd name="T0" fmla="*/ 165 w 345"/>
              <a:gd name="T1" fmla="*/ 223 h 348"/>
              <a:gd name="T2" fmla="*/ 172 w 345"/>
              <a:gd name="T3" fmla="*/ 224 h 348"/>
              <a:gd name="T4" fmla="*/ 177 w 345"/>
              <a:gd name="T5" fmla="*/ 223 h 348"/>
              <a:gd name="T6" fmla="*/ 340 w 345"/>
              <a:gd name="T7" fmla="*/ 122 h 348"/>
              <a:gd name="T8" fmla="*/ 345 w 345"/>
              <a:gd name="T9" fmla="*/ 113 h 348"/>
              <a:gd name="T10" fmla="*/ 340 w 345"/>
              <a:gd name="T11" fmla="*/ 104 h 348"/>
              <a:gd name="T12" fmla="*/ 177 w 345"/>
              <a:gd name="T13" fmla="*/ 1 h 348"/>
              <a:gd name="T14" fmla="*/ 171 w 345"/>
              <a:gd name="T15" fmla="*/ 0 h 348"/>
              <a:gd name="T16" fmla="*/ 167 w 345"/>
              <a:gd name="T17" fmla="*/ 1 h 348"/>
              <a:gd name="T18" fmla="*/ 4 w 345"/>
              <a:gd name="T19" fmla="*/ 104 h 348"/>
              <a:gd name="T20" fmla="*/ 0 w 345"/>
              <a:gd name="T21" fmla="*/ 113 h 348"/>
              <a:gd name="T22" fmla="*/ 4 w 345"/>
              <a:gd name="T23" fmla="*/ 122 h 348"/>
              <a:gd name="T24" fmla="*/ 165 w 345"/>
              <a:gd name="T25" fmla="*/ 223 h 348"/>
              <a:gd name="T26" fmla="*/ 324 w 345"/>
              <a:gd name="T27" fmla="*/ 218 h 348"/>
              <a:gd name="T28" fmla="*/ 178 w 345"/>
              <a:gd name="T29" fmla="*/ 308 h 348"/>
              <a:gd name="T30" fmla="*/ 172 w 345"/>
              <a:gd name="T31" fmla="*/ 309 h 348"/>
              <a:gd name="T32" fmla="*/ 167 w 345"/>
              <a:gd name="T33" fmla="*/ 308 h 348"/>
              <a:gd name="T34" fmla="*/ 20 w 345"/>
              <a:gd name="T35" fmla="*/ 218 h 348"/>
              <a:gd name="T36" fmla="*/ 4 w 345"/>
              <a:gd name="T37" fmla="*/ 228 h 348"/>
              <a:gd name="T38" fmla="*/ 0 w 345"/>
              <a:gd name="T39" fmla="*/ 237 h 348"/>
              <a:gd name="T40" fmla="*/ 4 w 345"/>
              <a:gd name="T41" fmla="*/ 246 h 348"/>
              <a:gd name="T42" fmla="*/ 167 w 345"/>
              <a:gd name="T43" fmla="*/ 346 h 348"/>
              <a:gd name="T44" fmla="*/ 172 w 345"/>
              <a:gd name="T45" fmla="*/ 348 h 348"/>
              <a:gd name="T46" fmla="*/ 178 w 345"/>
              <a:gd name="T47" fmla="*/ 346 h 348"/>
              <a:gd name="T48" fmla="*/ 340 w 345"/>
              <a:gd name="T49" fmla="*/ 246 h 348"/>
              <a:gd name="T50" fmla="*/ 345 w 345"/>
              <a:gd name="T51" fmla="*/ 237 h 348"/>
              <a:gd name="T52" fmla="*/ 340 w 345"/>
              <a:gd name="T53" fmla="*/ 228 h 348"/>
              <a:gd name="T54" fmla="*/ 324 w 345"/>
              <a:gd name="T55" fmla="*/ 218 h 348"/>
              <a:gd name="T56" fmla="*/ 324 w 345"/>
              <a:gd name="T57" fmla="*/ 156 h 348"/>
              <a:gd name="T58" fmla="*/ 178 w 345"/>
              <a:gd name="T59" fmla="*/ 249 h 348"/>
              <a:gd name="T60" fmla="*/ 172 w 345"/>
              <a:gd name="T61" fmla="*/ 250 h 348"/>
              <a:gd name="T62" fmla="*/ 167 w 345"/>
              <a:gd name="T63" fmla="*/ 249 h 348"/>
              <a:gd name="T64" fmla="*/ 20 w 345"/>
              <a:gd name="T65" fmla="*/ 156 h 348"/>
              <a:gd name="T66" fmla="*/ 4 w 345"/>
              <a:gd name="T67" fmla="*/ 167 h 348"/>
              <a:gd name="T68" fmla="*/ 0 w 345"/>
              <a:gd name="T69" fmla="*/ 176 h 348"/>
              <a:gd name="T70" fmla="*/ 4 w 345"/>
              <a:gd name="T71" fmla="*/ 185 h 348"/>
              <a:gd name="T72" fmla="*/ 167 w 345"/>
              <a:gd name="T73" fmla="*/ 287 h 348"/>
              <a:gd name="T74" fmla="*/ 172 w 345"/>
              <a:gd name="T75" fmla="*/ 288 h 348"/>
              <a:gd name="T76" fmla="*/ 178 w 345"/>
              <a:gd name="T77" fmla="*/ 287 h 348"/>
              <a:gd name="T78" fmla="*/ 340 w 345"/>
              <a:gd name="T79" fmla="*/ 185 h 348"/>
              <a:gd name="T80" fmla="*/ 345 w 345"/>
              <a:gd name="T81" fmla="*/ 176 h 348"/>
              <a:gd name="T82" fmla="*/ 340 w 345"/>
              <a:gd name="T83" fmla="*/ 167 h 348"/>
              <a:gd name="T84" fmla="*/ 324 w 345"/>
              <a:gd name="T85" fmla="*/ 15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45" h="348">
                <a:moveTo>
                  <a:pt x="165" y="223"/>
                </a:moveTo>
                <a:cubicBezTo>
                  <a:pt x="167" y="224"/>
                  <a:pt x="169" y="224"/>
                  <a:pt x="172" y="224"/>
                </a:cubicBezTo>
                <a:cubicBezTo>
                  <a:pt x="173" y="224"/>
                  <a:pt x="174" y="224"/>
                  <a:pt x="177" y="223"/>
                </a:cubicBezTo>
                <a:cubicBezTo>
                  <a:pt x="340" y="122"/>
                  <a:pt x="340" y="122"/>
                  <a:pt x="340" y="122"/>
                </a:cubicBezTo>
                <a:cubicBezTo>
                  <a:pt x="343" y="120"/>
                  <a:pt x="345" y="118"/>
                  <a:pt x="345" y="113"/>
                </a:cubicBezTo>
                <a:cubicBezTo>
                  <a:pt x="345" y="110"/>
                  <a:pt x="342" y="106"/>
                  <a:pt x="340" y="104"/>
                </a:cubicBezTo>
                <a:cubicBezTo>
                  <a:pt x="177" y="1"/>
                  <a:pt x="177" y="1"/>
                  <a:pt x="177" y="1"/>
                </a:cubicBezTo>
                <a:cubicBezTo>
                  <a:pt x="175" y="1"/>
                  <a:pt x="173" y="0"/>
                  <a:pt x="171" y="0"/>
                </a:cubicBezTo>
                <a:cubicBezTo>
                  <a:pt x="170" y="0"/>
                  <a:pt x="168" y="1"/>
                  <a:pt x="167" y="1"/>
                </a:cubicBezTo>
                <a:cubicBezTo>
                  <a:pt x="4" y="104"/>
                  <a:pt x="4" y="104"/>
                  <a:pt x="4" y="104"/>
                </a:cubicBezTo>
                <a:cubicBezTo>
                  <a:pt x="1" y="106"/>
                  <a:pt x="0" y="109"/>
                  <a:pt x="0" y="113"/>
                </a:cubicBezTo>
                <a:cubicBezTo>
                  <a:pt x="0" y="116"/>
                  <a:pt x="2" y="120"/>
                  <a:pt x="4" y="122"/>
                </a:cubicBezTo>
                <a:lnTo>
                  <a:pt x="165" y="223"/>
                </a:lnTo>
                <a:close/>
                <a:moveTo>
                  <a:pt x="324" y="218"/>
                </a:moveTo>
                <a:cubicBezTo>
                  <a:pt x="178" y="308"/>
                  <a:pt x="178" y="308"/>
                  <a:pt x="178" y="308"/>
                </a:cubicBezTo>
                <a:cubicBezTo>
                  <a:pt x="177" y="309"/>
                  <a:pt x="174" y="309"/>
                  <a:pt x="172" y="309"/>
                </a:cubicBezTo>
                <a:cubicBezTo>
                  <a:pt x="169" y="309"/>
                  <a:pt x="168" y="309"/>
                  <a:pt x="167" y="308"/>
                </a:cubicBezTo>
                <a:cubicBezTo>
                  <a:pt x="20" y="218"/>
                  <a:pt x="20" y="218"/>
                  <a:pt x="20" y="218"/>
                </a:cubicBezTo>
                <a:cubicBezTo>
                  <a:pt x="4" y="228"/>
                  <a:pt x="4" y="228"/>
                  <a:pt x="4" y="228"/>
                </a:cubicBezTo>
                <a:cubicBezTo>
                  <a:pt x="1" y="230"/>
                  <a:pt x="0" y="232"/>
                  <a:pt x="0" y="237"/>
                </a:cubicBezTo>
                <a:cubicBezTo>
                  <a:pt x="0" y="240"/>
                  <a:pt x="2" y="243"/>
                  <a:pt x="4" y="246"/>
                </a:cubicBezTo>
                <a:cubicBezTo>
                  <a:pt x="167" y="346"/>
                  <a:pt x="167" y="346"/>
                  <a:pt x="167" y="346"/>
                </a:cubicBezTo>
                <a:cubicBezTo>
                  <a:pt x="168" y="348"/>
                  <a:pt x="169" y="348"/>
                  <a:pt x="172" y="348"/>
                </a:cubicBezTo>
                <a:cubicBezTo>
                  <a:pt x="174" y="348"/>
                  <a:pt x="176" y="348"/>
                  <a:pt x="178" y="346"/>
                </a:cubicBezTo>
                <a:cubicBezTo>
                  <a:pt x="340" y="246"/>
                  <a:pt x="340" y="246"/>
                  <a:pt x="340" y="246"/>
                </a:cubicBezTo>
                <a:cubicBezTo>
                  <a:pt x="344" y="243"/>
                  <a:pt x="345" y="241"/>
                  <a:pt x="345" y="237"/>
                </a:cubicBezTo>
                <a:cubicBezTo>
                  <a:pt x="345" y="233"/>
                  <a:pt x="342" y="230"/>
                  <a:pt x="340" y="228"/>
                </a:cubicBezTo>
                <a:lnTo>
                  <a:pt x="324" y="218"/>
                </a:lnTo>
                <a:close/>
                <a:moveTo>
                  <a:pt x="324" y="156"/>
                </a:moveTo>
                <a:cubicBezTo>
                  <a:pt x="178" y="249"/>
                  <a:pt x="178" y="249"/>
                  <a:pt x="178" y="249"/>
                </a:cubicBezTo>
                <a:cubicBezTo>
                  <a:pt x="177" y="250"/>
                  <a:pt x="174" y="250"/>
                  <a:pt x="172" y="250"/>
                </a:cubicBezTo>
                <a:cubicBezTo>
                  <a:pt x="169" y="250"/>
                  <a:pt x="168" y="250"/>
                  <a:pt x="167" y="249"/>
                </a:cubicBezTo>
                <a:cubicBezTo>
                  <a:pt x="20" y="156"/>
                  <a:pt x="20" y="156"/>
                  <a:pt x="20" y="156"/>
                </a:cubicBezTo>
                <a:cubicBezTo>
                  <a:pt x="4" y="167"/>
                  <a:pt x="4" y="167"/>
                  <a:pt x="4" y="167"/>
                </a:cubicBezTo>
                <a:cubicBezTo>
                  <a:pt x="1" y="169"/>
                  <a:pt x="0" y="171"/>
                  <a:pt x="0" y="176"/>
                </a:cubicBezTo>
                <a:cubicBezTo>
                  <a:pt x="0" y="181"/>
                  <a:pt x="2" y="182"/>
                  <a:pt x="4" y="185"/>
                </a:cubicBezTo>
                <a:cubicBezTo>
                  <a:pt x="167" y="287"/>
                  <a:pt x="167" y="287"/>
                  <a:pt x="167" y="287"/>
                </a:cubicBezTo>
                <a:cubicBezTo>
                  <a:pt x="168" y="288"/>
                  <a:pt x="169" y="288"/>
                  <a:pt x="172" y="288"/>
                </a:cubicBezTo>
                <a:cubicBezTo>
                  <a:pt x="174" y="288"/>
                  <a:pt x="176" y="288"/>
                  <a:pt x="178" y="287"/>
                </a:cubicBezTo>
                <a:cubicBezTo>
                  <a:pt x="340" y="185"/>
                  <a:pt x="340" y="185"/>
                  <a:pt x="340" y="185"/>
                </a:cubicBezTo>
                <a:cubicBezTo>
                  <a:pt x="344" y="182"/>
                  <a:pt x="345" y="181"/>
                  <a:pt x="345" y="176"/>
                </a:cubicBezTo>
                <a:cubicBezTo>
                  <a:pt x="345" y="171"/>
                  <a:pt x="342" y="169"/>
                  <a:pt x="340" y="167"/>
                </a:cubicBezTo>
                <a:lnTo>
                  <a:pt x="324" y="15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4" name="Freeform 83">
            <a:extLst>
              <a:ext uri="{FF2B5EF4-FFF2-40B4-BE49-F238E27FC236}">
                <a16:creationId xmlns:a16="http://schemas.microsoft.com/office/drawing/2014/main" id="{51A9D529-81AF-D314-5FD1-5749887BF4A4}"/>
              </a:ext>
            </a:extLst>
          </p:cNvPr>
          <p:cNvSpPr>
            <a:spLocks noEditPoints="1"/>
          </p:cNvSpPr>
          <p:nvPr/>
        </p:nvSpPr>
        <p:spPr bwMode="auto">
          <a:xfrm>
            <a:off x="7864983" y="5769003"/>
            <a:ext cx="259411" cy="259411"/>
          </a:xfrm>
          <a:custGeom>
            <a:avLst/>
            <a:gdLst>
              <a:gd name="T0" fmla="*/ 104 w 348"/>
              <a:gd name="T1" fmla="*/ 10 h 348"/>
              <a:gd name="T2" fmla="*/ 93 w 348"/>
              <a:gd name="T3" fmla="*/ 0 h 348"/>
              <a:gd name="T4" fmla="*/ 52 w 348"/>
              <a:gd name="T5" fmla="*/ 0 h 348"/>
              <a:gd name="T6" fmla="*/ 42 w 348"/>
              <a:gd name="T7" fmla="*/ 10 h 348"/>
              <a:gd name="T8" fmla="*/ 42 w 348"/>
              <a:gd name="T9" fmla="*/ 22 h 348"/>
              <a:gd name="T10" fmla="*/ 104 w 348"/>
              <a:gd name="T11" fmla="*/ 22 h 348"/>
              <a:gd name="T12" fmla="*/ 104 w 348"/>
              <a:gd name="T13" fmla="*/ 10 h 348"/>
              <a:gd name="T14" fmla="*/ 324 w 348"/>
              <a:gd name="T15" fmla="*/ 23 h 348"/>
              <a:gd name="T16" fmla="*/ 317 w 348"/>
              <a:gd name="T17" fmla="*/ 20 h 348"/>
              <a:gd name="T18" fmla="*/ 310 w 348"/>
              <a:gd name="T19" fmla="*/ 23 h 348"/>
              <a:gd name="T20" fmla="*/ 292 w 348"/>
              <a:gd name="T21" fmla="*/ 40 h 348"/>
              <a:gd name="T22" fmla="*/ 10 w 348"/>
              <a:gd name="T23" fmla="*/ 40 h 348"/>
              <a:gd name="T24" fmla="*/ 0 w 348"/>
              <a:gd name="T25" fmla="*/ 51 h 348"/>
              <a:gd name="T26" fmla="*/ 0 w 348"/>
              <a:gd name="T27" fmla="*/ 92 h 348"/>
              <a:gd name="T28" fmla="*/ 10 w 348"/>
              <a:gd name="T29" fmla="*/ 102 h 348"/>
              <a:gd name="T30" fmla="*/ 230 w 348"/>
              <a:gd name="T31" fmla="*/ 102 h 348"/>
              <a:gd name="T32" fmla="*/ 103 w 348"/>
              <a:gd name="T33" fmla="*/ 230 h 348"/>
              <a:gd name="T34" fmla="*/ 103 w 348"/>
              <a:gd name="T35" fmla="*/ 123 h 348"/>
              <a:gd name="T36" fmla="*/ 41 w 348"/>
              <a:gd name="T37" fmla="*/ 123 h 348"/>
              <a:gd name="T38" fmla="*/ 41 w 348"/>
              <a:gd name="T39" fmla="*/ 292 h 348"/>
              <a:gd name="T40" fmla="*/ 24 w 348"/>
              <a:gd name="T41" fmla="*/ 309 h 348"/>
              <a:gd name="T42" fmla="*/ 24 w 348"/>
              <a:gd name="T43" fmla="*/ 324 h 348"/>
              <a:gd name="T44" fmla="*/ 31 w 348"/>
              <a:gd name="T45" fmla="*/ 328 h 348"/>
              <a:gd name="T46" fmla="*/ 38 w 348"/>
              <a:gd name="T47" fmla="*/ 324 h 348"/>
              <a:gd name="T48" fmla="*/ 55 w 348"/>
              <a:gd name="T49" fmla="*/ 307 h 348"/>
              <a:gd name="T50" fmla="*/ 224 w 348"/>
              <a:gd name="T51" fmla="*/ 307 h 348"/>
              <a:gd name="T52" fmla="*/ 224 w 348"/>
              <a:gd name="T53" fmla="*/ 245 h 348"/>
              <a:gd name="T54" fmla="*/ 117 w 348"/>
              <a:gd name="T55" fmla="*/ 245 h 348"/>
              <a:gd name="T56" fmla="*/ 245 w 348"/>
              <a:gd name="T57" fmla="*/ 117 h 348"/>
              <a:gd name="T58" fmla="*/ 245 w 348"/>
              <a:gd name="T59" fmla="*/ 338 h 348"/>
              <a:gd name="T60" fmla="*/ 255 w 348"/>
              <a:gd name="T61" fmla="*/ 348 h 348"/>
              <a:gd name="T62" fmla="*/ 296 w 348"/>
              <a:gd name="T63" fmla="*/ 348 h 348"/>
              <a:gd name="T64" fmla="*/ 306 w 348"/>
              <a:gd name="T65" fmla="*/ 338 h 348"/>
              <a:gd name="T66" fmla="*/ 306 w 348"/>
              <a:gd name="T67" fmla="*/ 55 h 348"/>
              <a:gd name="T68" fmla="*/ 323 w 348"/>
              <a:gd name="T69" fmla="*/ 38 h 348"/>
              <a:gd name="T70" fmla="*/ 324 w 348"/>
              <a:gd name="T71" fmla="*/ 23 h 348"/>
              <a:gd name="T72" fmla="*/ 338 w 348"/>
              <a:gd name="T73" fmla="*/ 245 h 348"/>
              <a:gd name="T74" fmla="*/ 326 w 348"/>
              <a:gd name="T75" fmla="*/ 245 h 348"/>
              <a:gd name="T76" fmla="*/ 326 w 348"/>
              <a:gd name="T77" fmla="*/ 306 h 348"/>
              <a:gd name="T78" fmla="*/ 338 w 348"/>
              <a:gd name="T79" fmla="*/ 306 h 348"/>
              <a:gd name="T80" fmla="*/ 348 w 348"/>
              <a:gd name="T81" fmla="*/ 296 h 348"/>
              <a:gd name="T82" fmla="*/ 348 w 348"/>
              <a:gd name="T83" fmla="*/ 255 h 348"/>
              <a:gd name="T84" fmla="*/ 338 w 348"/>
              <a:gd name="T85" fmla="*/ 24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48" h="348">
                <a:moveTo>
                  <a:pt x="104" y="10"/>
                </a:moveTo>
                <a:cubicBezTo>
                  <a:pt x="104" y="4"/>
                  <a:pt x="99" y="0"/>
                  <a:pt x="93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46" y="0"/>
                  <a:pt x="42" y="4"/>
                  <a:pt x="42" y="10"/>
                </a:cubicBezTo>
                <a:cubicBezTo>
                  <a:pt x="42" y="22"/>
                  <a:pt x="42" y="22"/>
                  <a:pt x="42" y="22"/>
                </a:cubicBezTo>
                <a:cubicBezTo>
                  <a:pt x="104" y="22"/>
                  <a:pt x="104" y="22"/>
                  <a:pt x="104" y="22"/>
                </a:cubicBezTo>
                <a:lnTo>
                  <a:pt x="104" y="10"/>
                </a:lnTo>
                <a:close/>
                <a:moveTo>
                  <a:pt x="324" y="23"/>
                </a:moveTo>
                <a:cubicBezTo>
                  <a:pt x="323" y="21"/>
                  <a:pt x="320" y="20"/>
                  <a:pt x="317" y="20"/>
                </a:cubicBezTo>
                <a:cubicBezTo>
                  <a:pt x="315" y="20"/>
                  <a:pt x="312" y="21"/>
                  <a:pt x="310" y="23"/>
                </a:cubicBezTo>
                <a:cubicBezTo>
                  <a:pt x="292" y="40"/>
                  <a:pt x="292" y="40"/>
                  <a:pt x="292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5" y="40"/>
                  <a:pt x="0" y="45"/>
                  <a:pt x="0" y="51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97"/>
                  <a:pt x="5" y="102"/>
                  <a:pt x="10" y="102"/>
                </a:cubicBezTo>
                <a:cubicBezTo>
                  <a:pt x="230" y="102"/>
                  <a:pt x="230" y="102"/>
                  <a:pt x="230" y="102"/>
                </a:cubicBezTo>
                <a:cubicBezTo>
                  <a:pt x="103" y="230"/>
                  <a:pt x="103" y="230"/>
                  <a:pt x="103" y="230"/>
                </a:cubicBezTo>
                <a:cubicBezTo>
                  <a:pt x="103" y="123"/>
                  <a:pt x="103" y="123"/>
                  <a:pt x="103" y="123"/>
                </a:cubicBezTo>
                <a:cubicBezTo>
                  <a:pt x="41" y="123"/>
                  <a:pt x="41" y="123"/>
                  <a:pt x="41" y="123"/>
                </a:cubicBezTo>
                <a:cubicBezTo>
                  <a:pt x="41" y="292"/>
                  <a:pt x="41" y="292"/>
                  <a:pt x="41" y="292"/>
                </a:cubicBezTo>
                <a:cubicBezTo>
                  <a:pt x="24" y="309"/>
                  <a:pt x="24" y="309"/>
                  <a:pt x="24" y="309"/>
                </a:cubicBezTo>
                <a:cubicBezTo>
                  <a:pt x="21" y="312"/>
                  <a:pt x="21" y="319"/>
                  <a:pt x="24" y="324"/>
                </a:cubicBezTo>
                <a:cubicBezTo>
                  <a:pt x="27" y="326"/>
                  <a:pt x="28" y="328"/>
                  <a:pt x="31" y="328"/>
                </a:cubicBezTo>
                <a:cubicBezTo>
                  <a:pt x="33" y="328"/>
                  <a:pt x="37" y="326"/>
                  <a:pt x="38" y="324"/>
                </a:cubicBezTo>
                <a:cubicBezTo>
                  <a:pt x="55" y="307"/>
                  <a:pt x="55" y="307"/>
                  <a:pt x="55" y="307"/>
                </a:cubicBezTo>
                <a:cubicBezTo>
                  <a:pt x="224" y="307"/>
                  <a:pt x="224" y="307"/>
                  <a:pt x="224" y="307"/>
                </a:cubicBezTo>
                <a:cubicBezTo>
                  <a:pt x="224" y="245"/>
                  <a:pt x="224" y="245"/>
                  <a:pt x="224" y="245"/>
                </a:cubicBezTo>
                <a:cubicBezTo>
                  <a:pt x="117" y="245"/>
                  <a:pt x="117" y="245"/>
                  <a:pt x="117" y="245"/>
                </a:cubicBezTo>
                <a:cubicBezTo>
                  <a:pt x="245" y="117"/>
                  <a:pt x="245" y="117"/>
                  <a:pt x="245" y="117"/>
                </a:cubicBezTo>
                <a:cubicBezTo>
                  <a:pt x="245" y="338"/>
                  <a:pt x="245" y="338"/>
                  <a:pt x="245" y="338"/>
                </a:cubicBezTo>
                <a:cubicBezTo>
                  <a:pt x="245" y="343"/>
                  <a:pt x="249" y="348"/>
                  <a:pt x="255" y="348"/>
                </a:cubicBezTo>
                <a:cubicBezTo>
                  <a:pt x="296" y="348"/>
                  <a:pt x="296" y="348"/>
                  <a:pt x="296" y="348"/>
                </a:cubicBezTo>
                <a:cubicBezTo>
                  <a:pt x="302" y="348"/>
                  <a:pt x="306" y="343"/>
                  <a:pt x="306" y="338"/>
                </a:cubicBezTo>
                <a:cubicBezTo>
                  <a:pt x="306" y="55"/>
                  <a:pt x="306" y="55"/>
                  <a:pt x="306" y="55"/>
                </a:cubicBezTo>
                <a:cubicBezTo>
                  <a:pt x="323" y="38"/>
                  <a:pt x="323" y="38"/>
                  <a:pt x="323" y="38"/>
                </a:cubicBezTo>
                <a:cubicBezTo>
                  <a:pt x="329" y="33"/>
                  <a:pt x="329" y="28"/>
                  <a:pt x="324" y="23"/>
                </a:cubicBezTo>
                <a:close/>
                <a:moveTo>
                  <a:pt x="338" y="245"/>
                </a:moveTo>
                <a:cubicBezTo>
                  <a:pt x="326" y="245"/>
                  <a:pt x="326" y="245"/>
                  <a:pt x="326" y="245"/>
                </a:cubicBezTo>
                <a:cubicBezTo>
                  <a:pt x="326" y="306"/>
                  <a:pt x="326" y="306"/>
                  <a:pt x="326" y="306"/>
                </a:cubicBezTo>
                <a:cubicBezTo>
                  <a:pt x="338" y="306"/>
                  <a:pt x="338" y="306"/>
                  <a:pt x="338" y="306"/>
                </a:cubicBezTo>
                <a:cubicBezTo>
                  <a:pt x="343" y="306"/>
                  <a:pt x="348" y="302"/>
                  <a:pt x="348" y="296"/>
                </a:cubicBezTo>
                <a:cubicBezTo>
                  <a:pt x="348" y="255"/>
                  <a:pt x="348" y="255"/>
                  <a:pt x="348" y="255"/>
                </a:cubicBezTo>
                <a:cubicBezTo>
                  <a:pt x="348" y="250"/>
                  <a:pt x="343" y="245"/>
                  <a:pt x="338" y="2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5" name="Freeform 89">
            <a:extLst>
              <a:ext uri="{FF2B5EF4-FFF2-40B4-BE49-F238E27FC236}">
                <a16:creationId xmlns:a16="http://schemas.microsoft.com/office/drawing/2014/main" id="{6C0CCD56-6186-0DA7-73EB-06179E5020FD}"/>
              </a:ext>
            </a:extLst>
          </p:cNvPr>
          <p:cNvSpPr>
            <a:spLocks noEditPoints="1"/>
          </p:cNvSpPr>
          <p:nvPr/>
        </p:nvSpPr>
        <p:spPr bwMode="auto">
          <a:xfrm>
            <a:off x="10611537" y="4130165"/>
            <a:ext cx="227358" cy="259411"/>
          </a:xfrm>
          <a:custGeom>
            <a:avLst/>
            <a:gdLst>
              <a:gd name="T0" fmla="*/ 204 w 305"/>
              <a:gd name="T1" fmla="*/ 185 h 348"/>
              <a:gd name="T2" fmla="*/ 143 w 305"/>
              <a:gd name="T3" fmla="*/ 163 h 348"/>
              <a:gd name="T4" fmla="*/ 143 w 305"/>
              <a:gd name="T5" fmla="*/ 140 h 348"/>
              <a:gd name="T6" fmla="*/ 31 w 305"/>
              <a:gd name="T7" fmla="*/ 0 h 348"/>
              <a:gd name="T8" fmla="*/ 52 w 305"/>
              <a:gd name="T9" fmla="*/ 41 h 348"/>
              <a:gd name="T10" fmla="*/ 21 w 305"/>
              <a:gd name="T11" fmla="*/ 62 h 348"/>
              <a:gd name="T12" fmla="*/ 62 w 305"/>
              <a:gd name="T13" fmla="*/ 113 h 348"/>
              <a:gd name="T14" fmla="*/ 21 w 305"/>
              <a:gd name="T15" fmla="*/ 164 h 348"/>
              <a:gd name="T16" fmla="*/ 52 w 305"/>
              <a:gd name="T17" fmla="*/ 185 h 348"/>
              <a:gd name="T18" fmla="*/ 52 w 305"/>
              <a:gd name="T19" fmla="*/ 226 h 348"/>
              <a:gd name="T20" fmla="*/ 21 w 305"/>
              <a:gd name="T21" fmla="*/ 246 h 348"/>
              <a:gd name="T22" fmla="*/ 62 w 305"/>
              <a:gd name="T23" fmla="*/ 297 h 348"/>
              <a:gd name="T24" fmla="*/ 21 w 305"/>
              <a:gd name="T25" fmla="*/ 337 h 348"/>
              <a:gd name="T26" fmla="*/ 264 w 305"/>
              <a:gd name="T27" fmla="*/ 337 h 348"/>
              <a:gd name="T28" fmla="*/ 214 w 305"/>
              <a:gd name="T29" fmla="*/ 305 h 348"/>
              <a:gd name="T30" fmla="*/ 93 w 305"/>
              <a:gd name="T31" fmla="*/ 285 h 348"/>
              <a:gd name="T32" fmla="*/ 214 w 305"/>
              <a:gd name="T33" fmla="*/ 305 h 348"/>
              <a:gd name="T34" fmla="*/ 173 w 305"/>
              <a:gd name="T35" fmla="*/ 244 h 348"/>
              <a:gd name="T36" fmla="*/ 93 w 305"/>
              <a:gd name="T37" fmla="*/ 264 h 348"/>
              <a:gd name="T38" fmla="*/ 204 w 305"/>
              <a:gd name="T39" fmla="*/ 254 h 348"/>
              <a:gd name="T40" fmla="*/ 214 w 305"/>
              <a:gd name="T41" fmla="*/ 264 h 348"/>
              <a:gd name="T42" fmla="*/ 213 w 305"/>
              <a:gd name="T43" fmla="*/ 204 h 348"/>
              <a:gd name="T44" fmla="*/ 122 w 305"/>
              <a:gd name="T45" fmla="*/ 162 h 348"/>
              <a:gd name="T46" fmla="*/ 182 w 305"/>
              <a:gd name="T47" fmla="*/ 102 h 348"/>
              <a:gd name="T48" fmla="*/ 225 w 305"/>
              <a:gd name="T49" fmla="*/ 194 h 348"/>
              <a:gd name="T50" fmla="*/ 122 w 305"/>
              <a:gd name="T51" fmla="*/ 142 h 348"/>
              <a:gd name="T52" fmla="*/ 161 w 305"/>
              <a:gd name="T53" fmla="*/ 104 h 348"/>
              <a:gd name="T54" fmla="*/ 11 w 305"/>
              <a:gd name="T55" fmla="*/ 62 h 348"/>
              <a:gd name="T56" fmla="*/ 11 w 305"/>
              <a:gd name="T57" fmla="*/ 42 h 348"/>
              <a:gd name="T58" fmla="*/ 11 w 305"/>
              <a:gd name="T59" fmla="*/ 305 h 348"/>
              <a:gd name="T60" fmla="*/ 11 w 305"/>
              <a:gd name="T61" fmla="*/ 285 h 348"/>
              <a:gd name="T62" fmla="*/ 0 w 305"/>
              <a:gd name="T63" fmla="*/ 235 h 348"/>
              <a:gd name="T64" fmla="*/ 21 w 305"/>
              <a:gd name="T65" fmla="*/ 224 h 348"/>
              <a:gd name="T66" fmla="*/ 0 w 305"/>
              <a:gd name="T67" fmla="*/ 173 h 348"/>
              <a:gd name="T68" fmla="*/ 21 w 305"/>
              <a:gd name="T69" fmla="*/ 162 h 348"/>
              <a:gd name="T70" fmla="*/ 0 w 305"/>
              <a:gd name="T71" fmla="*/ 113 h 348"/>
              <a:gd name="T72" fmla="*/ 21 w 305"/>
              <a:gd name="T73" fmla="*/ 104 h 348"/>
              <a:gd name="T74" fmla="*/ 285 w 305"/>
              <a:gd name="T75" fmla="*/ 302 h 348"/>
              <a:gd name="T76" fmla="*/ 285 w 305"/>
              <a:gd name="T77" fmla="*/ 244 h 348"/>
              <a:gd name="T78" fmla="*/ 305 w 305"/>
              <a:gd name="T79" fmla="*/ 162 h 348"/>
              <a:gd name="T80" fmla="*/ 285 w 305"/>
              <a:gd name="T81" fmla="*/ 162 h 348"/>
              <a:gd name="T82" fmla="*/ 305 w 305"/>
              <a:gd name="T83" fmla="*/ 185 h 348"/>
              <a:gd name="T84" fmla="*/ 285 w 305"/>
              <a:gd name="T85" fmla="*/ 45 h 348"/>
              <a:gd name="T86" fmla="*/ 305 w 305"/>
              <a:gd name="T87" fmla="*/ 7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05" h="348">
                <a:moveTo>
                  <a:pt x="143" y="163"/>
                </a:moveTo>
                <a:cubicBezTo>
                  <a:pt x="143" y="185"/>
                  <a:pt x="143" y="185"/>
                  <a:pt x="143" y="185"/>
                </a:cubicBezTo>
                <a:cubicBezTo>
                  <a:pt x="204" y="185"/>
                  <a:pt x="204" y="185"/>
                  <a:pt x="204" y="185"/>
                </a:cubicBezTo>
                <a:cubicBezTo>
                  <a:pt x="204" y="123"/>
                  <a:pt x="204" y="123"/>
                  <a:pt x="204" y="123"/>
                </a:cubicBezTo>
                <a:cubicBezTo>
                  <a:pt x="183" y="123"/>
                  <a:pt x="183" y="123"/>
                  <a:pt x="183" y="123"/>
                </a:cubicBezTo>
                <a:cubicBezTo>
                  <a:pt x="178" y="144"/>
                  <a:pt x="163" y="159"/>
                  <a:pt x="143" y="163"/>
                </a:cubicBezTo>
                <a:close/>
                <a:moveTo>
                  <a:pt x="161" y="123"/>
                </a:moveTo>
                <a:cubicBezTo>
                  <a:pt x="143" y="123"/>
                  <a:pt x="143" y="123"/>
                  <a:pt x="143" y="123"/>
                </a:cubicBezTo>
                <a:cubicBezTo>
                  <a:pt x="143" y="140"/>
                  <a:pt x="143" y="140"/>
                  <a:pt x="143" y="140"/>
                </a:cubicBezTo>
                <a:cubicBezTo>
                  <a:pt x="152" y="138"/>
                  <a:pt x="158" y="131"/>
                  <a:pt x="161" y="123"/>
                </a:cubicBezTo>
                <a:close/>
                <a:moveTo>
                  <a:pt x="254" y="0"/>
                </a:moveTo>
                <a:cubicBezTo>
                  <a:pt x="31" y="0"/>
                  <a:pt x="31" y="0"/>
                  <a:pt x="31" y="0"/>
                </a:cubicBezTo>
                <a:cubicBezTo>
                  <a:pt x="26" y="0"/>
                  <a:pt x="21" y="5"/>
                  <a:pt x="21" y="11"/>
                </a:cubicBezTo>
                <a:cubicBezTo>
                  <a:pt x="21" y="41"/>
                  <a:pt x="21" y="41"/>
                  <a:pt x="21" y="41"/>
                </a:cubicBezTo>
                <a:cubicBezTo>
                  <a:pt x="52" y="41"/>
                  <a:pt x="52" y="41"/>
                  <a:pt x="52" y="41"/>
                </a:cubicBezTo>
                <a:cubicBezTo>
                  <a:pt x="57" y="41"/>
                  <a:pt x="62" y="46"/>
                  <a:pt x="62" y="52"/>
                </a:cubicBezTo>
                <a:cubicBezTo>
                  <a:pt x="62" y="58"/>
                  <a:pt x="57" y="62"/>
                  <a:pt x="52" y="62"/>
                </a:cubicBezTo>
                <a:cubicBezTo>
                  <a:pt x="21" y="62"/>
                  <a:pt x="21" y="62"/>
                  <a:pt x="21" y="62"/>
                </a:cubicBezTo>
                <a:cubicBezTo>
                  <a:pt x="21" y="103"/>
                  <a:pt x="21" y="103"/>
                  <a:pt x="21" y="103"/>
                </a:cubicBezTo>
                <a:cubicBezTo>
                  <a:pt x="52" y="103"/>
                  <a:pt x="52" y="103"/>
                  <a:pt x="52" y="103"/>
                </a:cubicBezTo>
                <a:cubicBezTo>
                  <a:pt x="57" y="103"/>
                  <a:pt x="62" y="108"/>
                  <a:pt x="62" y="113"/>
                </a:cubicBezTo>
                <a:cubicBezTo>
                  <a:pt x="62" y="119"/>
                  <a:pt x="57" y="123"/>
                  <a:pt x="52" y="123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21" y="164"/>
                  <a:pt x="21" y="164"/>
                  <a:pt x="21" y="164"/>
                </a:cubicBezTo>
                <a:cubicBezTo>
                  <a:pt x="52" y="164"/>
                  <a:pt x="52" y="164"/>
                  <a:pt x="52" y="164"/>
                </a:cubicBezTo>
                <a:cubicBezTo>
                  <a:pt x="57" y="164"/>
                  <a:pt x="62" y="168"/>
                  <a:pt x="62" y="175"/>
                </a:cubicBezTo>
                <a:cubicBezTo>
                  <a:pt x="62" y="180"/>
                  <a:pt x="57" y="185"/>
                  <a:pt x="52" y="185"/>
                </a:cubicBezTo>
                <a:cubicBezTo>
                  <a:pt x="21" y="185"/>
                  <a:pt x="21" y="185"/>
                  <a:pt x="21" y="185"/>
                </a:cubicBezTo>
                <a:cubicBezTo>
                  <a:pt x="21" y="226"/>
                  <a:pt x="21" y="226"/>
                  <a:pt x="21" y="226"/>
                </a:cubicBezTo>
                <a:cubicBezTo>
                  <a:pt x="52" y="226"/>
                  <a:pt x="52" y="226"/>
                  <a:pt x="52" y="226"/>
                </a:cubicBezTo>
                <a:cubicBezTo>
                  <a:pt x="57" y="226"/>
                  <a:pt x="62" y="230"/>
                  <a:pt x="62" y="236"/>
                </a:cubicBezTo>
                <a:cubicBezTo>
                  <a:pt x="62" y="241"/>
                  <a:pt x="57" y="246"/>
                  <a:pt x="52" y="246"/>
                </a:cubicBezTo>
                <a:cubicBezTo>
                  <a:pt x="21" y="246"/>
                  <a:pt x="21" y="246"/>
                  <a:pt x="21" y="246"/>
                </a:cubicBezTo>
                <a:cubicBezTo>
                  <a:pt x="21" y="287"/>
                  <a:pt x="21" y="287"/>
                  <a:pt x="21" y="287"/>
                </a:cubicBezTo>
                <a:cubicBezTo>
                  <a:pt x="52" y="287"/>
                  <a:pt x="52" y="287"/>
                  <a:pt x="52" y="287"/>
                </a:cubicBezTo>
                <a:cubicBezTo>
                  <a:pt x="57" y="287"/>
                  <a:pt x="62" y="291"/>
                  <a:pt x="62" y="297"/>
                </a:cubicBezTo>
                <a:cubicBezTo>
                  <a:pt x="62" y="303"/>
                  <a:pt x="57" y="307"/>
                  <a:pt x="52" y="307"/>
                </a:cubicBezTo>
                <a:cubicBezTo>
                  <a:pt x="21" y="307"/>
                  <a:pt x="21" y="307"/>
                  <a:pt x="21" y="307"/>
                </a:cubicBezTo>
                <a:cubicBezTo>
                  <a:pt x="21" y="337"/>
                  <a:pt x="21" y="337"/>
                  <a:pt x="21" y="337"/>
                </a:cubicBezTo>
                <a:cubicBezTo>
                  <a:pt x="21" y="344"/>
                  <a:pt x="26" y="348"/>
                  <a:pt x="31" y="348"/>
                </a:cubicBezTo>
                <a:cubicBezTo>
                  <a:pt x="254" y="348"/>
                  <a:pt x="254" y="348"/>
                  <a:pt x="254" y="348"/>
                </a:cubicBezTo>
                <a:cubicBezTo>
                  <a:pt x="260" y="348"/>
                  <a:pt x="264" y="344"/>
                  <a:pt x="264" y="337"/>
                </a:cubicBezTo>
                <a:cubicBezTo>
                  <a:pt x="264" y="12"/>
                  <a:pt x="264" y="12"/>
                  <a:pt x="264" y="12"/>
                </a:cubicBezTo>
                <a:cubicBezTo>
                  <a:pt x="264" y="5"/>
                  <a:pt x="260" y="0"/>
                  <a:pt x="254" y="0"/>
                </a:cubicBezTo>
                <a:close/>
                <a:moveTo>
                  <a:pt x="214" y="305"/>
                </a:moveTo>
                <a:cubicBezTo>
                  <a:pt x="93" y="305"/>
                  <a:pt x="93" y="305"/>
                  <a:pt x="93" y="305"/>
                </a:cubicBezTo>
                <a:cubicBezTo>
                  <a:pt x="87" y="305"/>
                  <a:pt x="82" y="300"/>
                  <a:pt x="82" y="295"/>
                </a:cubicBezTo>
                <a:cubicBezTo>
                  <a:pt x="82" y="289"/>
                  <a:pt x="87" y="285"/>
                  <a:pt x="93" y="285"/>
                </a:cubicBezTo>
                <a:cubicBezTo>
                  <a:pt x="214" y="285"/>
                  <a:pt x="214" y="285"/>
                  <a:pt x="214" y="285"/>
                </a:cubicBezTo>
                <a:cubicBezTo>
                  <a:pt x="220" y="285"/>
                  <a:pt x="225" y="289"/>
                  <a:pt x="225" y="295"/>
                </a:cubicBezTo>
                <a:cubicBezTo>
                  <a:pt x="225" y="300"/>
                  <a:pt x="219" y="305"/>
                  <a:pt x="214" y="305"/>
                </a:cubicBezTo>
                <a:close/>
                <a:moveTo>
                  <a:pt x="82" y="254"/>
                </a:moveTo>
                <a:cubicBezTo>
                  <a:pt x="82" y="248"/>
                  <a:pt x="87" y="244"/>
                  <a:pt x="93" y="244"/>
                </a:cubicBezTo>
                <a:cubicBezTo>
                  <a:pt x="173" y="244"/>
                  <a:pt x="173" y="244"/>
                  <a:pt x="173" y="244"/>
                </a:cubicBezTo>
                <a:cubicBezTo>
                  <a:pt x="179" y="244"/>
                  <a:pt x="184" y="248"/>
                  <a:pt x="184" y="254"/>
                </a:cubicBezTo>
                <a:cubicBezTo>
                  <a:pt x="184" y="259"/>
                  <a:pt x="179" y="264"/>
                  <a:pt x="173" y="264"/>
                </a:cubicBezTo>
                <a:cubicBezTo>
                  <a:pt x="93" y="264"/>
                  <a:pt x="93" y="264"/>
                  <a:pt x="93" y="264"/>
                </a:cubicBezTo>
                <a:cubicBezTo>
                  <a:pt x="87" y="264"/>
                  <a:pt x="82" y="259"/>
                  <a:pt x="82" y="254"/>
                </a:cubicBezTo>
                <a:close/>
                <a:moveTo>
                  <a:pt x="214" y="264"/>
                </a:moveTo>
                <a:cubicBezTo>
                  <a:pt x="209" y="264"/>
                  <a:pt x="204" y="259"/>
                  <a:pt x="204" y="254"/>
                </a:cubicBezTo>
                <a:cubicBezTo>
                  <a:pt x="204" y="248"/>
                  <a:pt x="209" y="244"/>
                  <a:pt x="214" y="244"/>
                </a:cubicBezTo>
                <a:cubicBezTo>
                  <a:pt x="220" y="244"/>
                  <a:pt x="225" y="248"/>
                  <a:pt x="225" y="254"/>
                </a:cubicBezTo>
                <a:cubicBezTo>
                  <a:pt x="223" y="259"/>
                  <a:pt x="219" y="264"/>
                  <a:pt x="214" y="264"/>
                </a:cubicBezTo>
                <a:close/>
                <a:moveTo>
                  <a:pt x="225" y="194"/>
                </a:moveTo>
                <a:cubicBezTo>
                  <a:pt x="223" y="194"/>
                  <a:pt x="223" y="194"/>
                  <a:pt x="223" y="194"/>
                </a:cubicBezTo>
                <a:cubicBezTo>
                  <a:pt x="223" y="199"/>
                  <a:pt x="219" y="204"/>
                  <a:pt x="213" y="204"/>
                </a:cubicBezTo>
                <a:cubicBezTo>
                  <a:pt x="132" y="204"/>
                  <a:pt x="132" y="204"/>
                  <a:pt x="132" y="204"/>
                </a:cubicBezTo>
                <a:cubicBezTo>
                  <a:pt x="127" y="204"/>
                  <a:pt x="122" y="199"/>
                  <a:pt x="122" y="194"/>
                </a:cubicBezTo>
                <a:cubicBezTo>
                  <a:pt x="122" y="162"/>
                  <a:pt x="122" y="162"/>
                  <a:pt x="122" y="162"/>
                </a:cubicBezTo>
                <a:cubicBezTo>
                  <a:pt x="99" y="158"/>
                  <a:pt x="81" y="137"/>
                  <a:pt x="81" y="112"/>
                </a:cubicBezTo>
                <a:cubicBezTo>
                  <a:pt x="81" y="84"/>
                  <a:pt x="104" y="61"/>
                  <a:pt x="132" y="61"/>
                </a:cubicBezTo>
                <a:cubicBezTo>
                  <a:pt x="158" y="61"/>
                  <a:pt x="178" y="78"/>
                  <a:pt x="182" y="102"/>
                </a:cubicBezTo>
                <a:cubicBezTo>
                  <a:pt x="214" y="102"/>
                  <a:pt x="214" y="102"/>
                  <a:pt x="214" y="102"/>
                </a:cubicBezTo>
                <a:cubicBezTo>
                  <a:pt x="220" y="102"/>
                  <a:pt x="225" y="107"/>
                  <a:pt x="225" y="112"/>
                </a:cubicBezTo>
                <a:lnTo>
                  <a:pt x="225" y="194"/>
                </a:lnTo>
                <a:close/>
                <a:moveTo>
                  <a:pt x="132" y="83"/>
                </a:moveTo>
                <a:cubicBezTo>
                  <a:pt x="116" y="83"/>
                  <a:pt x="102" y="97"/>
                  <a:pt x="102" y="114"/>
                </a:cubicBezTo>
                <a:cubicBezTo>
                  <a:pt x="102" y="127"/>
                  <a:pt x="109" y="137"/>
                  <a:pt x="122" y="142"/>
                </a:cubicBezTo>
                <a:cubicBezTo>
                  <a:pt x="122" y="114"/>
                  <a:pt x="122" y="114"/>
                  <a:pt x="122" y="114"/>
                </a:cubicBezTo>
                <a:cubicBezTo>
                  <a:pt x="122" y="108"/>
                  <a:pt x="126" y="104"/>
                  <a:pt x="132" y="104"/>
                </a:cubicBezTo>
                <a:cubicBezTo>
                  <a:pt x="161" y="104"/>
                  <a:pt x="161" y="104"/>
                  <a:pt x="161" y="104"/>
                </a:cubicBezTo>
                <a:cubicBezTo>
                  <a:pt x="157" y="91"/>
                  <a:pt x="145" y="83"/>
                  <a:pt x="132" y="83"/>
                </a:cubicBezTo>
                <a:close/>
                <a:moveTo>
                  <a:pt x="0" y="52"/>
                </a:moveTo>
                <a:cubicBezTo>
                  <a:pt x="0" y="58"/>
                  <a:pt x="4" y="62"/>
                  <a:pt x="11" y="62"/>
                </a:cubicBezTo>
                <a:cubicBezTo>
                  <a:pt x="21" y="62"/>
                  <a:pt x="21" y="62"/>
                  <a:pt x="21" y="62"/>
                </a:cubicBezTo>
                <a:cubicBezTo>
                  <a:pt x="21" y="42"/>
                  <a:pt x="21" y="42"/>
                  <a:pt x="21" y="42"/>
                </a:cubicBezTo>
                <a:cubicBezTo>
                  <a:pt x="11" y="42"/>
                  <a:pt x="11" y="42"/>
                  <a:pt x="11" y="42"/>
                </a:cubicBezTo>
                <a:cubicBezTo>
                  <a:pt x="4" y="42"/>
                  <a:pt x="0" y="46"/>
                  <a:pt x="0" y="52"/>
                </a:cubicBezTo>
                <a:close/>
                <a:moveTo>
                  <a:pt x="0" y="295"/>
                </a:moveTo>
                <a:cubicBezTo>
                  <a:pt x="0" y="301"/>
                  <a:pt x="4" y="305"/>
                  <a:pt x="11" y="305"/>
                </a:cubicBezTo>
                <a:cubicBezTo>
                  <a:pt x="21" y="305"/>
                  <a:pt x="21" y="305"/>
                  <a:pt x="21" y="305"/>
                </a:cubicBezTo>
                <a:cubicBezTo>
                  <a:pt x="21" y="285"/>
                  <a:pt x="21" y="285"/>
                  <a:pt x="21" y="285"/>
                </a:cubicBezTo>
                <a:cubicBezTo>
                  <a:pt x="11" y="285"/>
                  <a:pt x="11" y="285"/>
                  <a:pt x="11" y="285"/>
                </a:cubicBezTo>
                <a:cubicBezTo>
                  <a:pt x="4" y="285"/>
                  <a:pt x="0" y="290"/>
                  <a:pt x="0" y="295"/>
                </a:cubicBezTo>
                <a:close/>
                <a:moveTo>
                  <a:pt x="11" y="225"/>
                </a:moveTo>
                <a:cubicBezTo>
                  <a:pt x="4" y="225"/>
                  <a:pt x="0" y="230"/>
                  <a:pt x="0" y="235"/>
                </a:cubicBezTo>
                <a:cubicBezTo>
                  <a:pt x="0" y="241"/>
                  <a:pt x="4" y="245"/>
                  <a:pt x="11" y="245"/>
                </a:cubicBezTo>
                <a:cubicBezTo>
                  <a:pt x="21" y="245"/>
                  <a:pt x="21" y="245"/>
                  <a:pt x="21" y="245"/>
                </a:cubicBezTo>
                <a:cubicBezTo>
                  <a:pt x="21" y="224"/>
                  <a:pt x="21" y="224"/>
                  <a:pt x="21" y="224"/>
                </a:cubicBezTo>
                <a:cubicBezTo>
                  <a:pt x="11" y="224"/>
                  <a:pt x="11" y="224"/>
                  <a:pt x="11" y="224"/>
                </a:cubicBezTo>
                <a:lnTo>
                  <a:pt x="11" y="225"/>
                </a:lnTo>
                <a:close/>
                <a:moveTo>
                  <a:pt x="0" y="173"/>
                </a:moveTo>
                <a:cubicBezTo>
                  <a:pt x="0" y="180"/>
                  <a:pt x="4" y="185"/>
                  <a:pt x="11" y="185"/>
                </a:cubicBezTo>
                <a:cubicBezTo>
                  <a:pt x="21" y="185"/>
                  <a:pt x="21" y="185"/>
                  <a:pt x="21" y="185"/>
                </a:cubicBezTo>
                <a:cubicBezTo>
                  <a:pt x="21" y="162"/>
                  <a:pt x="21" y="162"/>
                  <a:pt x="21" y="162"/>
                </a:cubicBezTo>
                <a:cubicBezTo>
                  <a:pt x="11" y="162"/>
                  <a:pt x="11" y="162"/>
                  <a:pt x="11" y="162"/>
                </a:cubicBezTo>
                <a:cubicBezTo>
                  <a:pt x="4" y="162"/>
                  <a:pt x="0" y="167"/>
                  <a:pt x="0" y="173"/>
                </a:cubicBezTo>
                <a:close/>
                <a:moveTo>
                  <a:pt x="0" y="113"/>
                </a:moveTo>
                <a:cubicBezTo>
                  <a:pt x="0" y="118"/>
                  <a:pt x="4" y="123"/>
                  <a:pt x="11" y="123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21" y="104"/>
                  <a:pt x="21" y="104"/>
                  <a:pt x="21" y="104"/>
                </a:cubicBezTo>
                <a:cubicBezTo>
                  <a:pt x="11" y="104"/>
                  <a:pt x="11" y="104"/>
                  <a:pt x="11" y="104"/>
                </a:cubicBezTo>
                <a:cubicBezTo>
                  <a:pt x="4" y="104"/>
                  <a:pt x="0" y="108"/>
                  <a:pt x="0" y="113"/>
                </a:cubicBezTo>
                <a:close/>
                <a:moveTo>
                  <a:pt x="285" y="302"/>
                </a:moveTo>
                <a:cubicBezTo>
                  <a:pt x="296" y="298"/>
                  <a:pt x="305" y="286"/>
                  <a:pt x="305" y="274"/>
                </a:cubicBezTo>
                <a:cubicBezTo>
                  <a:pt x="305" y="244"/>
                  <a:pt x="305" y="244"/>
                  <a:pt x="305" y="244"/>
                </a:cubicBezTo>
                <a:cubicBezTo>
                  <a:pt x="285" y="244"/>
                  <a:pt x="285" y="244"/>
                  <a:pt x="285" y="244"/>
                </a:cubicBezTo>
                <a:lnTo>
                  <a:pt x="285" y="302"/>
                </a:lnTo>
                <a:close/>
                <a:moveTo>
                  <a:pt x="285" y="162"/>
                </a:moveTo>
                <a:cubicBezTo>
                  <a:pt x="305" y="162"/>
                  <a:pt x="305" y="162"/>
                  <a:pt x="305" y="162"/>
                </a:cubicBezTo>
                <a:cubicBezTo>
                  <a:pt x="305" y="123"/>
                  <a:pt x="305" y="123"/>
                  <a:pt x="305" y="123"/>
                </a:cubicBezTo>
                <a:cubicBezTo>
                  <a:pt x="285" y="123"/>
                  <a:pt x="285" y="123"/>
                  <a:pt x="285" y="123"/>
                </a:cubicBezTo>
                <a:lnTo>
                  <a:pt x="285" y="162"/>
                </a:lnTo>
                <a:close/>
                <a:moveTo>
                  <a:pt x="285" y="224"/>
                </a:moveTo>
                <a:cubicBezTo>
                  <a:pt x="305" y="224"/>
                  <a:pt x="305" y="224"/>
                  <a:pt x="305" y="224"/>
                </a:cubicBezTo>
                <a:cubicBezTo>
                  <a:pt x="305" y="185"/>
                  <a:pt x="305" y="185"/>
                  <a:pt x="305" y="185"/>
                </a:cubicBezTo>
                <a:cubicBezTo>
                  <a:pt x="285" y="185"/>
                  <a:pt x="285" y="185"/>
                  <a:pt x="285" y="185"/>
                </a:cubicBezTo>
                <a:lnTo>
                  <a:pt x="285" y="224"/>
                </a:lnTo>
                <a:close/>
                <a:moveTo>
                  <a:pt x="285" y="45"/>
                </a:moveTo>
                <a:cubicBezTo>
                  <a:pt x="285" y="104"/>
                  <a:pt x="285" y="104"/>
                  <a:pt x="285" y="104"/>
                </a:cubicBezTo>
                <a:cubicBezTo>
                  <a:pt x="305" y="104"/>
                  <a:pt x="305" y="104"/>
                  <a:pt x="305" y="104"/>
                </a:cubicBezTo>
                <a:cubicBezTo>
                  <a:pt x="305" y="73"/>
                  <a:pt x="305" y="73"/>
                  <a:pt x="305" y="73"/>
                </a:cubicBezTo>
                <a:cubicBezTo>
                  <a:pt x="305" y="59"/>
                  <a:pt x="296" y="49"/>
                  <a:pt x="285" y="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6" name="Freeform 90">
            <a:extLst>
              <a:ext uri="{FF2B5EF4-FFF2-40B4-BE49-F238E27FC236}">
                <a16:creationId xmlns:a16="http://schemas.microsoft.com/office/drawing/2014/main" id="{FD26C078-4418-E9E2-ED54-6B3F89DF6ABA}"/>
              </a:ext>
            </a:extLst>
          </p:cNvPr>
          <p:cNvSpPr>
            <a:spLocks noEditPoints="1"/>
          </p:cNvSpPr>
          <p:nvPr/>
        </p:nvSpPr>
        <p:spPr bwMode="auto">
          <a:xfrm>
            <a:off x="10595883" y="5222600"/>
            <a:ext cx="259411" cy="259411"/>
          </a:xfrm>
          <a:custGeom>
            <a:avLst/>
            <a:gdLst>
              <a:gd name="T0" fmla="*/ 223 w 348"/>
              <a:gd name="T1" fmla="*/ 0 h 348"/>
              <a:gd name="T2" fmla="*/ 203 w 348"/>
              <a:gd name="T3" fmla="*/ 0 h 348"/>
              <a:gd name="T4" fmla="*/ 203 w 348"/>
              <a:gd name="T5" fmla="*/ 61 h 348"/>
              <a:gd name="T6" fmla="*/ 223 w 348"/>
              <a:gd name="T7" fmla="*/ 61 h 348"/>
              <a:gd name="T8" fmla="*/ 223 w 348"/>
              <a:gd name="T9" fmla="*/ 0 h 348"/>
              <a:gd name="T10" fmla="*/ 172 w 348"/>
              <a:gd name="T11" fmla="*/ 204 h 348"/>
              <a:gd name="T12" fmla="*/ 161 w 348"/>
              <a:gd name="T13" fmla="*/ 214 h 348"/>
              <a:gd name="T14" fmla="*/ 172 w 348"/>
              <a:gd name="T15" fmla="*/ 223 h 348"/>
              <a:gd name="T16" fmla="*/ 183 w 348"/>
              <a:gd name="T17" fmla="*/ 214 h 348"/>
              <a:gd name="T18" fmla="*/ 172 w 348"/>
              <a:gd name="T19" fmla="*/ 204 h 348"/>
              <a:gd name="T20" fmla="*/ 172 w 348"/>
              <a:gd name="T21" fmla="*/ 163 h 348"/>
              <a:gd name="T22" fmla="*/ 121 w 348"/>
              <a:gd name="T23" fmla="*/ 214 h 348"/>
              <a:gd name="T24" fmla="*/ 172 w 348"/>
              <a:gd name="T25" fmla="*/ 265 h 348"/>
              <a:gd name="T26" fmla="*/ 223 w 348"/>
              <a:gd name="T27" fmla="*/ 214 h 348"/>
              <a:gd name="T28" fmla="*/ 172 w 348"/>
              <a:gd name="T29" fmla="*/ 163 h 348"/>
              <a:gd name="T30" fmla="*/ 172 w 348"/>
              <a:gd name="T31" fmla="*/ 244 h 348"/>
              <a:gd name="T32" fmla="*/ 142 w 348"/>
              <a:gd name="T33" fmla="*/ 213 h 348"/>
              <a:gd name="T34" fmla="*/ 172 w 348"/>
              <a:gd name="T35" fmla="*/ 182 h 348"/>
              <a:gd name="T36" fmla="*/ 203 w 348"/>
              <a:gd name="T37" fmla="*/ 213 h 348"/>
              <a:gd name="T38" fmla="*/ 172 w 348"/>
              <a:gd name="T39" fmla="*/ 244 h 348"/>
              <a:gd name="T40" fmla="*/ 343 w 348"/>
              <a:gd name="T41" fmla="*/ 64 h 348"/>
              <a:gd name="T42" fmla="*/ 285 w 348"/>
              <a:gd name="T43" fmla="*/ 5 h 348"/>
              <a:gd name="T44" fmla="*/ 285 w 348"/>
              <a:gd name="T45" fmla="*/ 112 h 348"/>
              <a:gd name="T46" fmla="*/ 275 w 348"/>
              <a:gd name="T47" fmla="*/ 122 h 348"/>
              <a:gd name="T48" fmla="*/ 71 w 348"/>
              <a:gd name="T49" fmla="*/ 122 h 348"/>
              <a:gd name="T50" fmla="*/ 61 w 348"/>
              <a:gd name="T51" fmla="*/ 112 h 348"/>
              <a:gd name="T52" fmla="*/ 61 w 348"/>
              <a:gd name="T53" fmla="*/ 0 h 348"/>
              <a:gd name="T54" fmla="*/ 10 w 348"/>
              <a:gd name="T55" fmla="*/ 0 h 348"/>
              <a:gd name="T56" fmla="*/ 0 w 348"/>
              <a:gd name="T57" fmla="*/ 10 h 348"/>
              <a:gd name="T58" fmla="*/ 0 w 348"/>
              <a:gd name="T59" fmla="*/ 338 h 348"/>
              <a:gd name="T60" fmla="*/ 10 w 348"/>
              <a:gd name="T61" fmla="*/ 348 h 348"/>
              <a:gd name="T62" fmla="*/ 338 w 348"/>
              <a:gd name="T63" fmla="*/ 348 h 348"/>
              <a:gd name="T64" fmla="*/ 348 w 348"/>
              <a:gd name="T65" fmla="*/ 338 h 348"/>
              <a:gd name="T66" fmla="*/ 348 w 348"/>
              <a:gd name="T67" fmla="*/ 72 h 348"/>
              <a:gd name="T68" fmla="*/ 343 w 348"/>
              <a:gd name="T69" fmla="*/ 64 h 348"/>
              <a:gd name="T70" fmla="*/ 70 w 348"/>
              <a:gd name="T71" fmla="*/ 306 h 348"/>
              <a:gd name="T72" fmla="*/ 50 w 348"/>
              <a:gd name="T73" fmla="*/ 306 h 348"/>
              <a:gd name="T74" fmla="*/ 40 w 348"/>
              <a:gd name="T75" fmla="*/ 296 h 348"/>
              <a:gd name="T76" fmla="*/ 50 w 348"/>
              <a:gd name="T77" fmla="*/ 286 h 348"/>
              <a:gd name="T78" fmla="*/ 70 w 348"/>
              <a:gd name="T79" fmla="*/ 286 h 348"/>
              <a:gd name="T80" fmla="*/ 80 w 348"/>
              <a:gd name="T81" fmla="*/ 296 h 348"/>
              <a:gd name="T82" fmla="*/ 70 w 348"/>
              <a:gd name="T83" fmla="*/ 306 h 348"/>
              <a:gd name="T84" fmla="*/ 172 w 348"/>
              <a:gd name="T85" fmla="*/ 285 h 348"/>
              <a:gd name="T86" fmla="*/ 101 w 348"/>
              <a:gd name="T87" fmla="*/ 215 h 348"/>
              <a:gd name="T88" fmla="*/ 172 w 348"/>
              <a:gd name="T89" fmla="*/ 144 h 348"/>
              <a:gd name="T90" fmla="*/ 243 w 348"/>
              <a:gd name="T91" fmla="*/ 215 h 348"/>
              <a:gd name="T92" fmla="*/ 172 w 348"/>
              <a:gd name="T93" fmla="*/ 285 h 348"/>
              <a:gd name="T94" fmla="*/ 263 w 348"/>
              <a:gd name="T95" fmla="*/ 0 h 348"/>
              <a:gd name="T96" fmla="*/ 242 w 348"/>
              <a:gd name="T97" fmla="*/ 0 h 348"/>
              <a:gd name="T98" fmla="*/ 242 w 348"/>
              <a:gd name="T99" fmla="*/ 70 h 348"/>
              <a:gd name="T100" fmla="*/ 232 w 348"/>
              <a:gd name="T101" fmla="*/ 80 h 348"/>
              <a:gd name="T102" fmla="*/ 191 w 348"/>
              <a:gd name="T103" fmla="*/ 80 h 348"/>
              <a:gd name="T104" fmla="*/ 181 w 348"/>
              <a:gd name="T105" fmla="*/ 70 h 348"/>
              <a:gd name="T106" fmla="*/ 181 w 348"/>
              <a:gd name="T107" fmla="*/ 0 h 348"/>
              <a:gd name="T108" fmla="*/ 80 w 348"/>
              <a:gd name="T109" fmla="*/ 0 h 348"/>
              <a:gd name="T110" fmla="*/ 80 w 348"/>
              <a:gd name="T111" fmla="*/ 100 h 348"/>
              <a:gd name="T112" fmla="*/ 263 w 348"/>
              <a:gd name="T113" fmla="*/ 100 h 348"/>
              <a:gd name="T114" fmla="*/ 263 w 348"/>
              <a:gd name="T115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48" h="348">
                <a:moveTo>
                  <a:pt x="223" y="0"/>
                </a:moveTo>
                <a:cubicBezTo>
                  <a:pt x="203" y="0"/>
                  <a:pt x="203" y="0"/>
                  <a:pt x="203" y="0"/>
                </a:cubicBezTo>
                <a:cubicBezTo>
                  <a:pt x="203" y="61"/>
                  <a:pt x="203" y="61"/>
                  <a:pt x="203" y="61"/>
                </a:cubicBezTo>
                <a:cubicBezTo>
                  <a:pt x="223" y="61"/>
                  <a:pt x="223" y="61"/>
                  <a:pt x="223" y="61"/>
                </a:cubicBezTo>
                <a:lnTo>
                  <a:pt x="223" y="0"/>
                </a:lnTo>
                <a:close/>
                <a:moveTo>
                  <a:pt x="172" y="204"/>
                </a:moveTo>
                <a:cubicBezTo>
                  <a:pt x="166" y="204"/>
                  <a:pt x="161" y="209"/>
                  <a:pt x="161" y="214"/>
                </a:cubicBezTo>
                <a:cubicBezTo>
                  <a:pt x="161" y="219"/>
                  <a:pt x="166" y="223"/>
                  <a:pt x="172" y="223"/>
                </a:cubicBezTo>
                <a:cubicBezTo>
                  <a:pt x="179" y="223"/>
                  <a:pt x="183" y="219"/>
                  <a:pt x="183" y="214"/>
                </a:cubicBezTo>
                <a:cubicBezTo>
                  <a:pt x="183" y="209"/>
                  <a:pt x="179" y="204"/>
                  <a:pt x="172" y="204"/>
                </a:cubicBezTo>
                <a:close/>
                <a:moveTo>
                  <a:pt x="172" y="163"/>
                </a:moveTo>
                <a:cubicBezTo>
                  <a:pt x="144" y="163"/>
                  <a:pt x="121" y="186"/>
                  <a:pt x="121" y="214"/>
                </a:cubicBezTo>
                <a:cubicBezTo>
                  <a:pt x="121" y="242"/>
                  <a:pt x="144" y="265"/>
                  <a:pt x="172" y="265"/>
                </a:cubicBezTo>
                <a:cubicBezTo>
                  <a:pt x="201" y="265"/>
                  <a:pt x="223" y="242"/>
                  <a:pt x="223" y="214"/>
                </a:cubicBezTo>
                <a:cubicBezTo>
                  <a:pt x="223" y="186"/>
                  <a:pt x="201" y="163"/>
                  <a:pt x="172" y="163"/>
                </a:cubicBezTo>
                <a:close/>
                <a:moveTo>
                  <a:pt x="172" y="244"/>
                </a:moveTo>
                <a:cubicBezTo>
                  <a:pt x="156" y="244"/>
                  <a:pt x="142" y="230"/>
                  <a:pt x="142" y="213"/>
                </a:cubicBezTo>
                <a:cubicBezTo>
                  <a:pt x="142" y="196"/>
                  <a:pt x="156" y="182"/>
                  <a:pt x="172" y="182"/>
                </a:cubicBezTo>
                <a:cubicBezTo>
                  <a:pt x="189" y="182"/>
                  <a:pt x="203" y="196"/>
                  <a:pt x="203" y="213"/>
                </a:cubicBezTo>
                <a:cubicBezTo>
                  <a:pt x="203" y="230"/>
                  <a:pt x="189" y="244"/>
                  <a:pt x="172" y="244"/>
                </a:cubicBezTo>
                <a:close/>
                <a:moveTo>
                  <a:pt x="343" y="64"/>
                </a:moveTo>
                <a:cubicBezTo>
                  <a:pt x="285" y="5"/>
                  <a:pt x="285" y="5"/>
                  <a:pt x="285" y="5"/>
                </a:cubicBezTo>
                <a:cubicBezTo>
                  <a:pt x="285" y="112"/>
                  <a:pt x="285" y="112"/>
                  <a:pt x="285" y="112"/>
                </a:cubicBezTo>
                <a:cubicBezTo>
                  <a:pt x="285" y="118"/>
                  <a:pt x="280" y="122"/>
                  <a:pt x="275" y="122"/>
                </a:cubicBezTo>
                <a:cubicBezTo>
                  <a:pt x="71" y="122"/>
                  <a:pt x="71" y="122"/>
                  <a:pt x="71" y="122"/>
                </a:cubicBezTo>
                <a:cubicBezTo>
                  <a:pt x="66" y="122"/>
                  <a:pt x="61" y="118"/>
                  <a:pt x="61" y="112"/>
                </a:cubicBezTo>
                <a:cubicBezTo>
                  <a:pt x="61" y="0"/>
                  <a:pt x="61" y="0"/>
                  <a:pt x="61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3"/>
                  <a:pt x="4" y="348"/>
                  <a:pt x="10" y="348"/>
                </a:cubicBezTo>
                <a:cubicBezTo>
                  <a:pt x="338" y="348"/>
                  <a:pt x="338" y="348"/>
                  <a:pt x="338" y="348"/>
                </a:cubicBezTo>
                <a:cubicBezTo>
                  <a:pt x="343" y="348"/>
                  <a:pt x="348" y="343"/>
                  <a:pt x="348" y="338"/>
                </a:cubicBezTo>
                <a:cubicBezTo>
                  <a:pt x="348" y="72"/>
                  <a:pt x="348" y="72"/>
                  <a:pt x="348" y="72"/>
                </a:cubicBezTo>
                <a:cubicBezTo>
                  <a:pt x="345" y="67"/>
                  <a:pt x="344" y="65"/>
                  <a:pt x="343" y="64"/>
                </a:cubicBezTo>
                <a:close/>
                <a:moveTo>
                  <a:pt x="70" y="306"/>
                </a:moveTo>
                <a:cubicBezTo>
                  <a:pt x="50" y="306"/>
                  <a:pt x="50" y="306"/>
                  <a:pt x="50" y="306"/>
                </a:cubicBezTo>
                <a:cubicBezTo>
                  <a:pt x="44" y="306"/>
                  <a:pt x="40" y="301"/>
                  <a:pt x="40" y="296"/>
                </a:cubicBezTo>
                <a:cubicBezTo>
                  <a:pt x="40" y="290"/>
                  <a:pt x="44" y="286"/>
                  <a:pt x="50" y="286"/>
                </a:cubicBezTo>
                <a:cubicBezTo>
                  <a:pt x="70" y="286"/>
                  <a:pt x="70" y="286"/>
                  <a:pt x="70" y="286"/>
                </a:cubicBezTo>
                <a:cubicBezTo>
                  <a:pt x="77" y="286"/>
                  <a:pt x="80" y="290"/>
                  <a:pt x="80" y="296"/>
                </a:cubicBezTo>
                <a:cubicBezTo>
                  <a:pt x="80" y="301"/>
                  <a:pt x="77" y="306"/>
                  <a:pt x="70" y="306"/>
                </a:cubicBezTo>
                <a:close/>
                <a:moveTo>
                  <a:pt x="172" y="285"/>
                </a:moveTo>
                <a:cubicBezTo>
                  <a:pt x="133" y="285"/>
                  <a:pt x="101" y="253"/>
                  <a:pt x="101" y="215"/>
                </a:cubicBezTo>
                <a:cubicBezTo>
                  <a:pt x="101" y="176"/>
                  <a:pt x="133" y="144"/>
                  <a:pt x="172" y="144"/>
                </a:cubicBezTo>
                <a:cubicBezTo>
                  <a:pt x="211" y="144"/>
                  <a:pt x="243" y="176"/>
                  <a:pt x="243" y="215"/>
                </a:cubicBezTo>
                <a:cubicBezTo>
                  <a:pt x="244" y="254"/>
                  <a:pt x="212" y="285"/>
                  <a:pt x="172" y="285"/>
                </a:cubicBezTo>
                <a:close/>
                <a:moveTo>
                  <a:pt x="263" y="0"/>
                </a:moveTo>
                <a:cubicBezTo>
                  <a:pt x="242" y="0"/>
                  <a:pt x="242" y="0"/>
                  <a:pt x="242" y="0"/>
                </a:cubicBezTo>
                <a:cubicBezTo>
                  <a:pt x="242" y="70"/>
                  <a:pt x="242" y="70"/>
                  <a:pt x="242" y="70"/>
                </a:cubicBezTo>
                <a:cubicBezTo>
                  <a:pt x="242" y="76"/>
                  <a:pt x="238" y="80"/>
                  <a:pt x="232" y="80"/>
                </a:cubicBezTo>
                <a:cubicBezTo>
                  <a:pt x="191" y="80"/>
                  <a:pt x="191" y="80"/>
                  <a:pt x="191" y="80"/>
                </a:cubicBezTo>
                <a:cubicBezTo>
                  <a:pt x="185" y="80"/>
                  <a:pt x="181" y="76"/>
                  <a:pt x="181" y="70"/>
                </a:cubicBezTo>
                <a:cubicBezTo>
                  <a:pt x="181" y="0"/>
                  <a:pt x="181" y="0"/>
                  <a:pt x="181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263" y="100"/>
                  <a:pt x="263" y="100"/>
                  <a:pt x="263" y="100"/>
                </a:cubicBezTo>
                <a:lnTo>
                  <a:pt x="263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7" name="Freeform 91">
            <a:extLst>
              <a:ext uri="{FF2B5EF4-FFF2-40B4-BE49-F238E27FC236}">
                <a16:creationId xmlns:a16="http://schemas.microsoft.com/office/drawing/2014/main" id="{A31285DE-B465-2AA7-7C08-317802E202CA}"/>
              </a:ext>
            </a:extLst>
          </p:cNvPr>
          <p:cNvSpPr>
            <a:spLocks noEditPoints="1"/>
          </p:cNvSpPr>
          <p:nvPr/>
        </p:nvSpPr>
        <p:spPr bwMode="auto">
          <a:xfrm>
            <a:off x="10595883" y="4676196"/>
            <a:ext cx="259411" cy="259411"/>
          </a:xfrm>
          <a:custGeom>
            <a:avLst/>
            <a:gdLst>
              <a:gd name="T0" fmla="*/ 348 w 348"/>
              <a:gd name="T1" fmla="*/ 52 h 348"/>
              <a:gd name="T2" fmla="*/ 338 w 348"/>
              <a:gd name="T3" fmla="*/ 0 h 348"/>
              <a:gd name="T4" fmla="*/ 287 w 348"/>
              <a:gd name="T5" fmla="*/ 10 h 348"/>
              <a:gd name="T6" fmla="*/ 61 w 348"/>
              <a:gd name="T7" fmla="*/ 21 h 348"/>
              <a:gd name="T8" fmla="*/ 51 w 348"/>
              <a:gd name="T9" fmla="*/ 0 h 348"/>
              <a:gd name="T10" fmla="*/ 0 w 348"/>
              <a:gd name="T11" fmla="*/ 10 h 348"/>
              <a:gd name="T12" fmla="*/ 10 w 348"/>
              <a:gd name="T13" fmla="*/ 62 h 348"/>
              <a:gd name="T14" fmla="*/ 20 w 348"/>
              <a:gd name="T15" fmla="*/ 287 h 348"/>
              <a:gd name="T16" fmla="*/ 0 w 348"/>
              <a:gd name="T17" fmla="*/ 297 h 348"/>
              <a:gd name="T18" fmla="*/ 10 w 348"/>
              <a:gd name="T19" fmla="*/ 348 h 348"/>
              <a:gd name="T20" fmla="*/ 61 w 348"/>
              <a:gd name="T21" fmla="*/ 338 h 348"/>
              <a:gd name="T22" fmla="*/ 287 w 348"/>
              <a:gd name="T23" fmla="*/ 328 h 348"/>
              <a:gd name="T24" fmla="*/ 297 w 348"/>
              <a:gd name="T25" fmla="*/ 348 h 348"/>
              <a:gd name="T26" fmla="*/ 348 w 348"/>
              <a:gd name="T27" fmla="*/ 338 h 348"/>
              <a:gd name="T28" fmla="*/ 338 w 348"/>
              <a:gd name="T29" fmla="*/ 287 h 348"/>
              <a:gd name="T30" fmla="*/ 328 w 348"/>
              <a:gd name="T31" fmla="*/ 62 h 348"/>
              <a:gd name="T32" fmla="*/ 307 w 348"/>
              <a:gd name="T33" fmla="*/ 287 h 348"/>
              <a:gd name="T34" fmla="*/ 287 w 348"/>
              <a:gd name="T35" fmla="*/ 297 h 348"/>
              <a:gd name="T36" fmla="*/ 62 w 348"/>
              <a:gd name="T37" fmla="*/ 307 h 348"/>
              <a:gd name="T38" fmla="*/ 51 w 348"/>
              <a:gd name="T39" fmla="*/ 287 h 348"/>
              <a:gd name="T40" fmla="*/ 41 w 348"/>
              <a:gd name="T41" fmla="*/ 62 h 348"/>
              <a:gd name="T42" fmla="*/ 62 w 348"/>
              <a:gd name="T43" fmla="*/ 52 h 348"/>
              <a:gd name="T44" fmla="*/ 287 w 348"/>
              <a:gd name="T45" fmla="*/ 41 h 348"/>
              <a:gd name="T46" fmla="*/ 297 w 348"/>
              <a:gd name="T47" fmla="*/ 62 h 348"/>
              <a:gd name="T48" fmla="*/ 307 w 348"/>
              <a:gd name="T49" fmla="*/ 287 h 348"/>
              <a:gd name="T50" fmla="*/ 103 w 348"/>
              <a:gd name="T51" fmla="*/ 62 h 348"/>
              <a:gd name="T52" fmla="*/ 92 w 348"/>
              <a:gd name="T53" fmla="*/ 113 h 348"/>
              <a:gd name="T54" fmla="*/ 100 w 348"/>
              <a:gd name="T55" fmla="*/ 117 h 348"/>
              <a:gd name="T56" fmla="*/ 155 w 348"/>
              <a:gd name="T57" fmla="*/ 103 h 348"/>
              <a:gd name="T58" fmla="*/ 141 w 348"/>
              <a:gd name="T59" fmla="*/ 281 h 348"/>
              <a:gd name="T60" fmla="*/ 206 w 348"/>
              <a:gd name="T61" fmla="*/ 287 h 348"/>
              <a:gd name="T62" fmla="*/ 196 w 348"/>
              <a:gd name="T63" fmla="*/ 267 h 348"/>
              <a:gd name="T64" fmla="*/ 237 w 348"/>
              <a:gd name="T65" fmla="*/ 103 h 348"/>
              <a:gd name="T66" fmla="*/ 252 w 348"/>
              <a:gd name="T67" fmla="*/ 118 h 348"/>
              <a:gd name="T68" fmla="*/ 257 w 348"/>
              <a:gd name="T69" fmla="*/ 7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8" h="348">
                <a:moveTo>
                  <a:pt x="338" y="62"/>
                </a:moveTo>
                <a:cubicBezTo>
                  <a:pt x="343" y="62"/>
                  <a:pt x="348" y="58"/>
                  <a:pt x="348" y="52"/>
                </a:cubicBezTo>
                <a:cubicBezTo>
                  <a:pt x="348" y="10"/>
                  <a:pt x="348" y="10"/>
                  <a:pt x="348" y="10"/>
                </a:cubicBezTo>
                <a:cubicBezTo>
                  <a:pt x="348" y="5"/>
                  <a:pt x="343" y="0"/>
                  <a:pt x="338" y="0"/>
                </a:cubicBezTo>
                <a:cubicBezTo>
                  <a:pt x="297" y="0"/>
                  <a:pt x="297" y="0"/>
                  <a:pt x="297" y="0"/>
                </a:cubicBezTo>
                <a:cubicBezTo>
                  <a:pt x="291" y="0"/>
                  <a:pt x="287" y="5"/>
                  <a:pt x="287" y="10"/>
                </a:cubicBezTo>
                <a:cubicBezTo>
                  <a:pt x="287" y="21"/>
                  <a:pt x="287" y="21"/>
                  <a:pt x="287" y="21"/>
                </a:cubicBezTo>
                <a:cubicBezTo>
                  <a:pt x="61" y="21"/>
                  <a:pt x="61" y="21"/>
                  <a:pt x="61" y="21"/>
                </a:cubicBezTo>
                <a:cubicBezTo>
                  <a:pt x="61" y="10"/>
                  <a:pt x="61" y="10"/>
                  <a:pt x="61" y="10"/>
                </a:cubicBezTo>
                <a:cubicBezTo>
                  <a:pt x="61" y="5"/>
                  <a:pt x="57" y="0"/>
                  <a:pt x="51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5"/>
                  <a:pt x="0" y="10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58"/>
                  <a:pt x="4" y="62"/>
                  <a:pt x="10" y="62"/>
                </a:cubicBezTo>
                <a:cubicBezTo>
                  <a:pt x="20" y="62"/>
                  <a:pt x="20" y="62"/>
                  <a:pt x="20" y="62"/>
                </a:cubicBezTo>
                <a:cubicBezTo>
                  <a:pt x="20" y="287"/>
                  <a:pt x="20" y="287"/>
                  <a:pt x="20" y="287"/>
                </a:cubicBezTo>
                <a:cubicBezTo>
                  <a:pt x="10" y="287"/>
                  <a:pt x="10" y="287"/>
                  <a:pt x="10" y="287"/>
                </a:cubicBezTo>
                <a:cubicBezTo>
                  <a:pt x="4" y="287"/>
                  <a:pt x="0" y="291"/>
                  <a:pt x="0" y="297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4"/>
                  <a:pt x="4" y="348"/>
                  <a:pt x="10" y="348"/>
                </a:cubicBezTo>
                <a:cubicBezTo>
                  <a:pt x="51" y="348"/>
                  <a:pt x="51" y="348"/>
                  <a:pt x="51" y="348"/>
                </a:cubicBezTo>
                <a:cubicBezTo>
                  <a:pt x="57" y="348"/>
                  <a:pt x="61" y="344"/>
                  <a:pt x="61" y="338"/>
                </a:cubicBezTo>
                <a:cubicBezTo>
                  <a:pt x="61" y="328"/>
                  <a:pt x="61" y="328"/>
                  <a:pt x="61" y="328"/>
                </a:cubicBezTo>
                <a:cubicBezTo>
                  <a:pt x="287" y="328"/>
                  <a:pt x="287" y="328"/>
                  <a:pt x="287" y="328"/>
                </a:cubicBezTo>
                <a:cubicBezTo>
                  <a:pt x="287" y="338"/>
                  <a:pt x="287" y="338"/>
                  <a:pt x="287" y="338"/>
                </a:cubicBezTo>
                <a:cubicBezTo>
                  <a:pt x="287" y="344"/>
                  <a:pt x="291" y="348"/>
                  <a:pt x="297" y="348"/>
                </a:cubicBezTo>
                <a:cubicBezTo>
                  <a:pt x="338" y="348"/>
                  <a:pt x="338" y="348"/>
                  <a:pt x="338" y="348"/>
                </a:cubicBezTo>
                <a:cubicBezTo>
                  <a:pt x="343" y="348"/>
                  <a:pt x="348" y="344"/>
                  <a:pt x="348" y="338"/>
                </a:cubicBezTo>
                <a:cubicBezTo>
                  <a:pt x="348" y="297"/>
                  <a:pt x="348" y="297"/>
                  <a:pt x="348" y="297"/>
                </a:cubicBezTo>
                <a:cubicBezTo>
                  <a:pt x="348" y="291"/>
                  <a:pt x="343" y="287"/>
                  <a:pt x="338" y="287"/>
                </a:cubicBezTo>
                <a:cubicBezTo>
                  <a:pt x="328" y="287"/>
                  <a:pt x="328" y="287"/>
                  <a:pt x="328" y="287"/>
                </a:cubicBezTo>
                <a:cubicBezTo>
                  <a:pt x="328" y="62"/>
                  <a:pt x="328" y="62"/>
                  <a:pt x="328" y="62"/>
                </a:cubicBezTo>
                <a:lnTo>
                  <a:pt x="338" y="62"/>
                </a:lnTo>
                <a:close/>
                <a:moveTo>
                  <a:pt x="307" y="287"/>
                </a:moveTo>
                <a:cubicBezTo>
                  <a:pt x="297" y="287"/>
                  <a:pt x="297" y="287"/>
                  <a:pt x="297" y="287"/>
                </a:cubicBezTo>
                <a:cubicBezTo>
                  <a:pt x="291" y="287"/>
                  <a:pt x="287" y="291"/>
                  <a:pt x="287" y="297"/>
                </a:cubicBezTo>
                <a:cubicBezTo>
                  <a:pt x="287" y="307"/>
                  <a:pt x="287" y="307"/>
                  <a:pt x="287" y="307"/>
                </a:cubicBezTo>
                <a:cubicBezTo>
                  <a:pt x="62" y="307"/>
                  <a:pt x="62" y="307"/>
                  <a:pt x="62" y="307"/>
                </a:cubicBezTo>
                <a:cubicBezTo>
                  <a:pt x="62" y="297"/>
                  <a:pt x="62" y="297"/>
                  <a:pt x="62" y="297"/>
                </a:cubicBezTo>
                <a:cubicBezTo>
                  <a:pt x="62" y="291"/>
                  <a:pt x="57" y="287"/>
                  <a:pt x="51" y="287"/>
                </a:cubicBezTo>
                <a:cubicBezTo>
                  <a:pt x="41" y="287"/>
                  <a:pt x="41" y="287"/>
                  <a:pt x="41" y="287"/>
                </a:cubicBezTo>
                <a:cubicBezTo>
                  <a:pt x="41" y="62"/>
                  <a:pt x="41" y="62"/>
                  <a:pt x="41" y="62"/>
                </a:cubicBezTo>
                <a:cubicBezTo>
                  <a:pt x="51" y="62"/>
                  <a:pt x="51" y="62"/>
                  <a:pt x="51" y="62"/>
                </a:cubicBezTo>
                <a:cubicBezTo>
                  <a:pt x="57" y="62"/>
                  <a:pt x="62" y="58"/>
                  <a:pt x="62" y="52"/>
                </a:cubicBezTo>
                <a:cubicBezTo>
                  <a:pt x="62" y="41"/>
                  <a:pt x="62" y="41"/>
                  <a:pt x="62" y="41"/>
                </a:cubicBezTo>
                <a:cubicBezTo>
                  <a:pt x="287" y="41"/>
                  <a:pt x="287" y="41"/>
                  <a:pt x="287" y="41"/>
                </a:cubicBezTo>
                <a:cubicBezTo>
                  <a:pt x="287" y="52"/>
                  <a:pt x="287" y="52"/>
                  <a:pt x="287" y="52"/>
                </a:cubicBezTo>
                <a:cubicBezTo>
                  <a:pt x="287" y="58"/>
                  <a:pt x="291" y="62"/>
                  <a:pt x="297" y="62"/>
                </a:cubicBezTo>
                <a:cubicBezTo>
                  <a:pt x="307" y="62"/>
                  <a:pt x="307" y="62"/>
                  <a:pt x="307" y="62"/>
                </a:cubicBezTo>
                <a:lnTo>
                  <a:pt x="307" y="287"/>
                </a:lnTo>
                <a:close/>
                <a:moveTo>
                  <a:pt x="247" y="62"/>
                </a:moveTo>
                <a:cubicBezTo>
                  <a:pt x="103" y="62"/>
                  <a:pt x="103" y="62"/>
                  <a:pt x="103" y="62"/>
                </a:cubicBezTo>
                <a:cubicBezTo>
                  <a:pt x="97" y="62"/>
                  <a:pt x="92" y="67"/>
                  <a:pt x="92" y="72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92" y="117"/>
                  <a:pt x="95" y="118"/>
                  <a:pt x="97" y="118"/>
                </a:cubicBezTo>
                <a:cubicBezTo>
                  <a:pt x="98" y="118"/>
                  <a:pt x="99" y="118"/>
                  <a:pt x="100" y="117"/>
                </a:cubicBezTo>
                <a:cubicBezTo>
                  <a:pt x="113" y="103"/>
                  <a:pt x="113" y="103"/>
                  <a:pt x="113" y="103"/>
                </a:cubicBezTo>
                <a:cubicBezTo>
                  <a:pt x="155" y="103"/>
                  <a:pt x="155" y="103"/>
                  <a:pt x="155" y="103"/>
                </a:cubicBezTo>
                <a:cubicBezTo>
                  <a:pt x="155" y="267"/>
                  <a:pt x="155" y="267"/>
                  <a:pt x="155" y="267"/>
                </a:cubicBezTo>
                <a:cubicBezTo>
                  <a:pt x="141" y="281"/>
                  <a:pt x="141" y="281"/>
                  <a:pt x="141" y="281"/>
                </a:cubicBezTo>
                <a:cubicBezTo>
                  <a:pt x="138" y="283"/>
                  <a:pt x="141" y="287"/>
                  <a:pt x="144" y="287"/>
                </a:cubicBezTo>
                <a:cubicBezTo>
                  <a:pt x="206" y="287"/>
                  <a:pt x="206" y="287"/>
                  <a:pt x="206" y="287"/>
                </a:cubicBezTo>
                <a:cubicBezTo>
                  <a:pt x="210" y="287"/>
                  <a:pt x="211" y="283"/>
                  <a:pt x="209" y="281"/>
                </a:cubicBezTo>
                <a:cubicBezTo>
                  <a:pt x="196" y="267"/>
                  <a:pt x="196" y="267"/>
                  <a:pt x="196" y="267"/>
                </a:cubicBezTo>
                <a:cubicBezTo>
                  <a:pt x="196" y="103"/>
                  <a:pt x="196" y="103"/>
                  <a:pt x="196" y="103"/>
                </a:cubicBezTo>
                <a:cubicBezTo>
                  <a:pt x="237" y="103"/>
                  <a:pt x="237" y="103"/>
                  <a:pt x="237" y="103"/>
                </a:cubicBezTo>
                <a:cubicBezTo>
                  <a:pt x="250" y="117"/>
                  <a:pt x="250" y="117"/>
                  <a:pt x="250" y="117"/>
                </a:cubicBezTo>
                <a:cubicBezTo>
                  <a:pt x="251" y="118"/>
                  <a:pt x="252" y="118"/>
                  <a:pt x="252" y="118"/>
                </a:cubicBezTo>
                <a:cubicBezTo>
                  <a:pt x="254" y="118"/>
                  <a:pt x="257" y="116"/>
                  <a:pt x="257" y="113"/>
                </a:cubicBezTo>
                <a:cubicBezTo>
                  <a:pt x="257" y="72"/>
                  <a:pt x="257" y="72"/>
                  <a:pt x="257" y="72"/>
                </a:cubicBezTo>
                <a:cubicBezTo>
                  <a:pt x="257" y="67"/>
                  <a:pt x="252" y="62"/>
                  <a:pt x="247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8" name="Freeform 93">
            <a:extLst>
              <a:ext uri="{FF2B5EF4-FFF2-40B4-BE49-F238E27FC236}">
                <a16:creationId xmlns:a16="http://schemas.microsoft.com/office/drawing/2014/main" id="{862AD9BC-8558-497D-5B9D-73D6E743B0D2}"/>
              </a:ext>
            </a:extLst>
          </p:cNvPr>
          <p:cNvSpPr>
            <a:spLocks noEditPoints="1"/>
          </p:cNvSpPr>
          <p:nvPr/>
        </p:nvSpPr>
        <p:spPr bwMode="auto">
          <a:xfrm>
            <a:off x="10593646" y="5769003"/>
            <a:ext cx="261648" cy="259411"/>
          </a:xfrm>
          <a:custGeom>
            <a:avLst/>
            <a:gdLst>
              <a:gd name="T0" fmla="*/ 17 w 351"/>
              <a:gd name="T1" fmla="*/ 246 h 348"/>
              <a:gd name="T2" fmla="*/ 14 w 351"/>
              <a:gd name="T3" fmla="*/ 246 h 348"/>
              <a:gd name="T4" fmla="*/ 7 w 351"/>
              <a:gd name="T5" fmla="*/ 261 h 348"/>
              <a:gd name="T6" fmla="*/ 68 w 351"/>
              <a:gd name="T7" fmla="*/ 343 h 348"/>
              <a:gd name="T8" fmla="*/ 76 w 351"/>
              <a:gd name="T9" fmla="*/ 348 h 348"/>
              <a:gd name="T10" fmla="*/ 128 w 351"/>
              <a:gd name="T11" fmla="*/ 348 h 348"/>
              <a:gd name="T12" fmla="*/ 76 w 351"/>
              <a:gd name="T13" fmla="*/ 262 h 348"/>
              <a:gd name="T14" fmla="*/ 17 w 351"/>
              <a:gd name="T15" fmla="*/ 246 h 348"/>
              <a:gd name="T16" fmla="*/ 202 w 351"/>
              <a:gd name="T17" fmla="*/ 151 h 348"/>
              <a:gd name="T18" fmla="*/ 219 w 351"/>
              <a:gd name="T19" fmla="*/ 121 h 348"/>
              <a:gd name="T20" fmla="*/ 146 w 351"/>
              <a:gd name="T21" fmla="*/ 4 h 348"/>
              <a:gd name="T22" fmla="*/ 136 w 351"/>
              <a:gd name="T23" fmla="*/ 0 h 348"/>
              <a:gd name="T24" fmla="*/ 134 w 351"/>
              <a:gd name="T25" fmla="*/ 0 h 348"/>
              <a:gd name="T26" fmla="*/ 128 w 351"/>
              <a:gd name="T27" fmla="*/ 10 h 348"/>
              <a:gd name="T28" fmla="*/ 130 w 351"/>
              <a:gd name="T29" fmla="*/ 36 h 348"/>
              <a:gd name="T30" fmla="*/ 202 w 351"/>
              <a:gd name="T31" fmla="*/ 151 h 348"/>
              <a:gd name="T32" fmla="*/ 345 w 351"/>
              <a:gd name="T33" fmla="*/ 145 h 348"/>
              <a:gd name="T34" fmla="*/ 263 w 351"/>
              <a:gd name="T35" fmla="*/ 103 h 348"/>
              <a:gd name="T36" fmla="*/ 258 w 351"/>
              <a:gd name="T37" fmla="*/ 102 h 348"/>
              <a:gd name="T38" fmla="*/ 250 w 351"/>
              <a:gd name="T39" fmla="*/ 107 h 348"/>
              <a:gd name="T40" fmla="*/ 219 w 351"/>
              <a:gd name="T41" fmla="*/ 164 h 348"/>
              <a:gd name="T42" fmla="*/ 339 w 351"/>
              <a:gd name="T43" fmla="*/ 164 h 348"/>
              <a:gd name="T44" fmla="*/ 349 w 351"/>
              <a:gd name="T45" fmla="*/ 156 h 348"/>
              <a:gd name="T46" fmla="*/ 345 w 351"/>
              <a:gd name="T47" fmla="*/ 145 h 348"/>
              <a:gd name="T48" fmla="*/ 273 w 351"/>
              <a:gd name="T49" fmla="*/ 261 h 348"/>
              <a:gd name="T50" fmla="*/ 283 w 351"/>
              <a:gd name="T51" fmla="*/ 183 h 348"/>
              <a:gd name="T52" fmla="*/ 224 w 351"/>
              <a:gd name="T53" fmla="*/ 183 h 348"/>
              <a:gd name="T54" fmla="*/ 273 w 351"/>
              <a:gd name="T55" fmla="*/ 261 h 348"/>
              <a:gd name="T56" fmla="*/ 76 w 351"/>
              <a:gd name="T57" fmla="*/ 1 h 348"/>
              <a:gd name="T58" fmla="*/ 73 w 351"/>
              <a:gd name="T59" fmla="*/ 2 h 348"/>
              <a:gd name="T60" fmla="*/ 65 w 351"/>
              <a:gd name="T61" fmla="*/ 13 h 348"/>
              <a:gd name="T62" fmla="*/ 86 w 351"/>
              <a:gd name="T63" fmla="*/ 220 h 348"/>
              <a:gd name="T64" fmla="*/ 267 w 351"/>
              <a:gd name="T65" fmla="*/ 289 h 348"/>
              <a:gd name="T66" fmla="*/ 86 w 351"/>
              <a:gd name="T67" fmla="*/ 6 h 348"/>
              <a:gd name="T68" fmla="*/ 76 w 351"/>
              <a:gd name="T69" fmla="*/ 1 h 348"/>
              <a:gd name="T70" fmla="*/ 151 w 351"/>
              <a:gd name="T71" fmla="*/ 348 h 348"/>
              <a:gd name="T72" fmla="*/ 238 w 351"/>
              <a:gd name="T73" fmla="*/ 348 h 348"/>
              <a:gd name="T74" fmla="*/ 247 w 351"/>
              <a:gd name="T75" fmla="*/ 342 h 348"/>
              <a:gd name="T76" fmla="*/ 263 w 351"/>
              <a:gd name="T77" fmla="*/ 309 h 348"/>
              <a:gd name="T78" fmla="*/ 88 w 351"/>
              <a:gd name="T79" fmla="*/ 242 h 348"/>
              <a:gd name="T80" fmla="*/ 151 w 351"/>
              <a:gd name="T81" fmla="*/ 34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1" h="348">
                <a:moveTo>
                  <a:pt x="17" y="246"/>
                </a:moveTo>
                <a:cubicBezTo>
                  <a:pt x="16" y="246"/>
                  <a:pt x="15" y="246"/>
                  <a:pt x="14" y="246"/>
                </a:cubicBezTo>
                <a:cubicBezTo>
                  <a:pt x="6" y="246"/>
                  <a:pt x="0" y="255"/>
                  <a:pt x="7" y="261"/>
                </a:cubicBezTo>
                <a:cubicBezTo>
                  <a:pt x="68" y="343"/>
                  <a:pt x="68" y="343"/>
                  <a:pt x="68" y="343"/>
                </a:cubicBezTo>
                <a:cubicBezTo>
                  <a:pt x="70" y="346"/>
                  <a:pt x="73" y="348"/>
                  <a:pt x="76" y="348"/>
                </a:cubicBezTo>
                <a:cubicBezTo>
                  <a:pt x="128" y="348"/>
                  <a:pt x="128" y="348"/>
                  <a:pt x="128" y="348"/>
                </a:cubicBezTo>
                <a:cubicBezTo>
                  <a:pt x="76" y="262"/>
                  <a:pt x="76" y="262"/>
                  <a:pt x="76" y="262"/>
                </a:cubicBezTo>
                <a:lnTo>
                  <a:pt x="17" y="246"/>
                </a:lnTo>
                <a:close/>
                <a:moveTo>
                  <a:pt x="202" y="151"/>
                </a:moveTo>
                <a:cubicBezTo>
                  <a:pt x="219" y="121"/>
                  <a:pt x="219" y="121"/>
                  <a:pt x="219" y="121"/>
                </a:cubicBezTo>
                <a:cubicBezTo>
                  <a:pt x="146" y="4"/>
                  <a:pt x="146" y="4"/>
                  <a:pt x="146" y="4"/>
                </a:cubicBezTo>
                <a:cubicBezTo>
                  <a:pt x="144" y="1"/>
                  <a:pt x="140" y="0"/>
                  <a:pt x="136" y="0"/>
                </a:cubicBezTo>
                <a:cubicBezTo>
                  <a:pt x="136" y="0"/>
                  <a:pt x="135" y="0"/>
                  <a:pt x="134" y="0"/>
                </a:cubicBezTo>
                <a:cubicBezTo>
                  <a:pt x="130" y="1"/>
                  <a:pt x="128" y="5"/>
                  <a:pt x="128" y="10"/>
                </a:cubicBezTo>
                <a:cubicBezTo>
                  <a:pt x="130" y="36"/>
                  <a:pt x="130" y="36"/>
                  <a:pt x="130" y="36"/>
                </a:cubicBezTo>
                <a:lnTo>
                  <a:pt x="202" y="151"/>
                </a:lnTo>
                <a:close/>
                <a:moveTo>
                  <a:pt x="345" y="145"/>
                </a:moveTo>
                <a:cubicBezTo>
                  <a:pt x="263" y="103"/>
                  <a:pt x="263" y="103"/>
                  <a:pt x="263" y="103"/>
                </a:cubicBezTo>
                <a:cubicBezTo>
                  <a:pt x="262" y="102"/>
                  <a:pt x="260" y="102"/>
                  <a:pt x="258" y="102"/>
                </a:cubicBezTo>
                <a:cubicBezTo>
                  <a:pt x="255" y="102"/>
                  <a:pt x="251" y="103"/>
                  <a:pt x="250" y="107"/>
                </a:cubicBezTo>
                <a:cubicBezTo>
                  <a:pt x="219" y="164"/>
                  <a:pt x="219" y="164"/>
                  <a:pt x="219" y="164"/>
                </a:cubicBezTo>
                <a:cubicBezTo>
                  <a:pt x="339" y="164"/>
                  <a:pt x="339" y="164"/>
                  <a:pt x="339" y="164"/>
                </a:cubicBezTo>
                <a:cubicBezTo>
                  <a:pt x="343" y="164"/>
                  <a:pt x="348" y="160"/>
                  <a:pt x="349" y="156"/>
                </a:cubicBezTo>
                <a:cubicBezTo>
                  <a:pt x="351" y="151"/>
                  <a:pt x="349" y="147"/>
                  <a:pt x="345" y="145"/>
                </a:cubicBezTo>
                <a:close/>
                <a:moveTo>
                  <a:pt x="273" y="261"/>
                </a:moveTo>
                <a:cubicBezTo>
                  <a:pt x="283" y="183"/>
                  <a:pt x="283" y="183"/>
                  <a:pt x="283" y="183"/>
                </a:cubicBezTo>
                <a:cubicBezTo>
                  <a:pt x="224" y="183"/>
                  <a:pt x="224" y="183"/>
                  <a:pt x="224" y="183"/>
                </a:cubicBezTo>
                <a:lnTo>
                  <a:pt x="273" y="261"/>
                </a:lnTo>
                <a:close/>
                <a:moveTo>
                  <a:pt x="76" y="1"/>
                </a:moveTo>
                <a:cubicBezTo>
                  <a:pt x="75" y="1"/>
                  <a:pt x="74" y="1"/>
                  <a:pt x="73" y="2"/>
                </a:cubicBezTo>
                <a:cubicBezTo>
                  <a:pt x="68" y="4"/>
                  <a:pt x="65" y="8"/>
                  <a:pt x="65" y="13"/>
                </a:cubicBezTo>
                <a:cubicBezTo>
                  <a:pt x="86" y="220"/>
                  <a:pt x="86" y="220"/>
                  <a:pt x="86" y="220"/>
                </a:cubicBezTo>
                <a:cubicBezTo>
                  <a:pt x="267" y="289"/>
                  <a:pt x="267" y="289"/>
                  <a:pt x="267" y="289"/>
                </a:cubicBezTo>
                <a:cubicBezTo>
                  <a:pt x="86" y="6"/>
                  <a:pt x="86" y="6"/>
                  <a:pt x="86" y="6"/>
                </a:cubicBezTo>
                <a:cubicBezTo>
                  <a:pt x="83" y="3"/>
                  <a:pt x="80" y="1"/>
                  <a:pt x="76" y="1"/>
                </a:cubicBezTo>
                <a:close/>
                <a:moveTo>
                  <a:pt x="151" y="348"/>
                </a:moveTo>
                <a:cubicBezTo>
                  <a:pt x="238" y="348"/>
                  <a:pt x="238" y="348"/>
                  <a:pt x="238" y="348"/>
                </a:cubicBezTo>
                <a:cubicBezTo>
                  <a:pt x="241" y="348"/>
                  <a:pt x="245" y="346"/>
                  <a:pt x="247" y="342"/>
                </a:cubicBezTo>
                <a:cubicBezTo>
                  <a:pt x="263" y="309"/>
                  <a:pt x="263" y="309"/>
                  <a:pt x="263" y="309"/>
                </a:cubicBezTo>
                <a:cubicBezTo>
                  <a:pt x="88" y="242"/>
                  <a:pt x="88" y="242"/>
                  <a:pt x="88" y="242"/>
                </a:cubicBezTo>
                <a:lnTo>
                  <a:pt x="151" y="34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9" name="Freeform 99">
            <a:extLst>
              <a:ext uri="{FF2B5EF4-FFF2-40B4-BE49-F238E27FC236}">
                <a16:creationId xmlns:a16="http://schemas.microsoft.com/office/drawing/2014/main" id="{E7F41ADF-08F1-6FD8-7D3C-77212D6A1D0A}"/>
              </a:ext>
            </a:extLst>
          </p:cNvPr>
          <p:cNvSpPr>
            <a:spLocks noEditPoints="1"/>
          </p:cNvSpPr>
          <p:nvPr/>
        </p:nvSpPr>
        <p:spPr bwMode="auto">
          <a:xfrm>
            <a:off x="6256707" y="4130165"/>
            <a:ext cx="199777" cy="259411"/>
          </a:xfrm>
          <a:custGeom>
            <a:avLst/>
            <a:gdLst>
              <a:gd name="T0" fmla="*/ 173 w 268"/>
              <a:gd name="T1" fmla="*/ 92 h 348"/>
              <a:gd name="T2" fmla="*/ 92 w 268"/>
              <a:gd name="T3" fmla="*/ 92 h 348"/>
              <a:gd name="T4" fmla="*/ 133 w 268"/>
              <a:gd name="T5" fmla="*/ 82 h 348"/>
              <a:gd name="T6" fmla="*/ 133 w 268"/>
              <a:gd name="T7" fmla="*/ 102 h 348"/>
              <a:gd name="T8" fmla="*/ 133 w 268"/>
              <a:gd name="T9" fmla="*/ 82 h 348"/>
              <a:gd name="T10" fmla="*/ 263 w 268"/>
              <a:gd name="T11" fmla="*/ 282 h 348"/>
              <a:gd name="T12" fmla="*/ 255 w 268"/>
              <a:gd name="T13" fmla="*/ 185 h 348"/>
              <a:gd name="T14" fmla="*/ 245 w 268"/>
              <a:gd name="T15" fmla="*/ 170 h 348"/>
              <a:gd name="T16" fmla="*/ 222 w 268"/>
              <a:gd name="T17" fmla="*/ 199 h 348"/>
              <a:gd name="T18" fmla="*/ 133 w 268"/>
              <a:gd name="T19" fmla="*/ 153 h 348"/>
              <a:gd name="T20" fmla="*/ 45 w 268"/>
              <a:gd name="T21" fmla="*/ 199 h 348"/>
              <a:gd name="T22" fmla="*/ 22 w 268"/>
              <a:gd name="T23" fmla="*/ 170 h 348"/>
              <a:gd name="T24" fmla="*/ 13 w 268"/>
              <a:gd name="T25" fmla="*/ 185 h 348"/>
              <a:gd name="T26" fmla="*/ 4 w 268"/>
              <a:gd name="T27" fmla="*/ 283 h 348"/>
              <a:gd name="T28" fmla="*/ 4 w 268"/>
              <a:gd name="T29" fmla="*/ 333 h 348"/>
              <a:gd name="T30" fmla="*/ 12 w 268"/>
              <a:gd name="T31" fmla="*/ 347 h 348"/>
              <a:gd name="T32" fmla="*/ 28 w 268"/>
              <a:gd name="T33" fmla="*/ 326 h 348"/>
              <a:gd name="T34" fmla="*/ 60 w 268"/>
              <a:gd name="T35" fmla="*/ 309 h 348"/>
              <a:gd name="T36" fmla="*/ 123 w 268"/>
              <a:gd name="T37" fmla="*/ 265 h 348"/>
              <a:gd name="T38" fmla="*/ 133 w 268"/>
              <a:gd name="T39" fmla="*/ 286 h 348"/>
              <a:gd name="T40" fmla="*/ 144 w 268"/>
              <a:gd name="T41" fmla="*/ 265 h 348"/>
              <a:gd name="T42" fmla="*/ 208 w 268"/>
              <a:gd name="T43" fmla="*/ 309 h 348"/>
              <a:gd name="T44" fmla="*/ 239 w 268"/>
              <a:gd name="T45" fmla="*/ 327 h 348"/>
              <a:gd name="T46" fmla="*/ 255 w 268"/>
              <a:gd name="T47" fmla="*/ 348 h 348"/>
              <a:gd name="T48" fmla="*/ 264 w 268"/>
              <a:gd name="T49" fmla="*/ 332 h 348"/>
              <a:gd name="T50" fmla="*/ 144 w 268"/>
              <a:gd name="T51" fmla="*/ 242 h 348"/>
              <a:gd name="T52" fmla="*/ 134 w 268"/>
              <a:gd name="T53" fmla="*/ 223 h 348"/>
              <a:gd name="T54" fmla="*/ 123 w 268"/>
              <a:gd name="T55" fmla="*/ 242 h 348"/>
              <a:gd name="T56" fmla="*/ 134 w 268"/>
              <a:gd name="T57" fmla="*/ 154 h 348"/>
              <a:gd name="T58" fmla="*/ 144 w 268"/>
              <a:gd name="T59" fmla="*/ 242 h 348"/>
              <a:gd name="T60" fmla="*/ 164 w 268"/>
              <a:gd name="T61" fmla="*/ 31 h 348"/>
              <a:gd name="T62" fmla="*/ 103 w 268"/>
              <a:gd name="T63" fmla="*/ 31 h 348"/>
              <a:gd name="T64" fmla="*/ 134 w 268"/>
              <a:gd name="T65" fmla="*/ 3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68" h="348">
                <a:moveTo>
                  <a:pt x="133" y="132"/>
                </a:moveTo>
                <a:cubicBezTo>
                  <a:pt x="155" y="132"/>
                  <a:pt x="173" y="114"/>
                  <a:pt x="173" y="92"/>
                </a:cubicBezTo>
                <a:cubicBezTo>
                  <a:pt x="173" y="69"/>
                  <a:pt x="155" y="51"/>
                  <a:pt x="133" y="51"/>
                </a:cubicBezTo>
                <a:cubicBezTo>
                  <a:pt x="110" y="51"/>
                  <a:pt x="92" y="69"/>
                  <a:pt x="92" y="92"/>
                </a:cubicBezTo>
                <a:cubicBezTo>
                  <a:pt x="92" y="114"/>
                  <a:pt x="110" y="132"/>
                  <a:pt x="133" y="132"/>
                </a:cubicBezTo>
                <a:close/>
                <a:moveTo>
                  <a:pt x="133" y="82"/>
                </a:moveTo>
                <a:cubicBezTo>
                  <a:pt x="139" y="82"/>
                  <a:pt x="143" y="86"/>
                  <a:pt x="143" y="92"/>
                </a:cubicBezTo>
                <a:cubicBezTo>
                  <a:pt x="143" y="97"/>
                  <a:pt x="139" y="102"/>
                  <a:pt x="133" y="102"/>
                </a:cubicBezTo>
                <a:cubicBezTo>
                  <a:pt x="127" y="102"/>
                  <a:pt x="123" y="97"/>
                  <a:pt x="123" y="92"/>
                </a:cubicBezTo>
                <a:cubicBezTo>
                  <a:pt x="123" y="86"/>
                  <a:pt x="127" y="82"/>
                  <a:pt x="133" y="82"/>
                </a:cubicBezTo>
                <a:close/>
                <a:moveTo>
                  <a:pt x="258" y="315"/>
                </a:moveTo>
                <a:cubicBezTo>
                  <a:pt x="265" y="306"/>
                  <a:pt x="268" y="294"/>
                  <a:pt x="263" y="282"/>
                </a:cubicBezTo>
                <a:cubicBezTo>
                  <a:pt x="232" y="219"/>
                  <a:pt x="232" y="219"/>
                  <a:pt x="232" y="219"/>
                </a:cubicBezTo>
                <a:cubicBezTo>
                  <a:pt x="241" y="209"/>
                  <a:pt x="249" y="197"/>
                  <a:pt x="255" y="185"/>
                </a:cubicBezTo>
                <a:cubicBezTo>
                  <a:pt x="258" y="178"/>
                  <a:pt x="255" y="173"/>
                  <a:pt x="249" y="171"/>
                </a:cubicBezTo>
                <a:cubicBezTo>
                  <a:pt x="248" y="170"/>
                  <a:pt x="246" y="170"/>
                  <a:pt x="245" y="170"/>
                </a:cubicBezTo>
                <a:cubicBezTo>
                  <a:pt x="241" y="170"/>
                  <a:pt x="237" y="173"/>
                  <a:pt x="236" y="177"/>
                </a:cubicBezTo>
                <a:cubicBezTo>
                  <a:pt x="232" y="185"/>
                  <a:pt x="228" y="192"/>
                  <a:pt x="222" y="199"/>
                </a:cubicBezTo>
                <a:cubicBezTo>
                  <a:pt x="186" y="123"/>
                  <a:pt x="186" y="123"/>
                  <a:pt x="186" y="123"/>
                </a:cubicBezTo>
                <a:cubicBezTo>
                  <a:pt x="176" y="141"/>
                  <a:pt x="156" y="153"/>
                  <a:pt x="133" y="153"/>
                </a:cubicBezTo>
                <a:cubicBezTo>
                  <a:pt x="111" y="153"/>
                  <a:pt x="92" y="140"/>
                  <a:pt x="82" y="123"/>
                </a:cubicBezTo>
                <a:cubicBezTo>
                  <a:pt x="45" y="199"/>
                  <a:pt x="45" y="199"/>
                  <a:pt x="45" y="199"/>
                </a:cubicBezTo>
                <a:cubicBezTo>
                  <a:pt x="40" y="192"/>
                  <a:pt x="35" y="185"/>
                  <a:pt x="32" y="177"/>
                </a:cubicBezTo>
                <a:cubicBezTo>
                  <a:pt x="30" y="173"/>
                  <a:pt x="26" y="170"/>
                  <a:pt x="22" y="170"/>
                </a:cubicBezTo>
                <a:cubicBezTo>
                  <a:pt x="21" y="170"/>
                  <a:pt x="20" y="170"/>
                  <a:pt x="18" y="171"/>
                </a:cubicBezTo>
                <a:cubicBezTo>
                  <a:pt x="13" y="173"/>
                  <a:pt x="10" y="178"/>
                  <a:pt x="13" y="185"/>
                </a:cubicBezTo>
                <a:cubicBezTo>
                  <a:pt x="18" y="197"/>
                  <a:pt x="26" y="209"/>
                  <a:pt x="35" y="219"/>
                </a:cubicBezTo>
                <a:cubicBezTo>
                  <a:pt x="4" y="283"/>
                  <a:pt x="4" y="283"/>
                  <a:pt x="4" y="283"/>
                </a:cubicBezTo>
                <a:cubicBezTo>
                  <a:pt x="0" y="295"/>
                  <a:pt x="2" y="308"/>
                  <a:pt x="10" y="317"/>
                </a:cubicBezTo>
                <a:cubicBezTo>
                  <a:pt x="4" y="333"/>
                  <a:pt x="4" y="333"/>
                  <a:pt x="4" y="333"/>
                </a:cubicBezTo>
                <a:cubicBezTo>
                  <a:pt x="1" y="337"/>
                  <a:pt x="4" y="345"/>
                  <a:pt x="8" y="346"/>
                </a:cubicBezTo>
                <a:cubicBezTo>
                  <a:pt x="9" y="347"/>
                  <a:pt x="11" y="347"/>
                  <a:pt x="12" y="347"/>
                </a:cubicBezTo>
                <a:cubicBezTo>
                  <a:pt x="16" y="347"/>
                  <a:pt x="20" y="345"/>
                  <a:pt x="22" y="342"/>
                </a:cubicBezTo>
                <a:cubicBezTo>
                  <a:pt x="28" y="326"/>
                  <a:pt x="28" y="326"/>
                  <a:pt x="28" y="326"/>
                </a:cubicBezTo>
                <a:cubicBezTo>
                  <a:pt x="29" y="326"/>
                  <a:pt x="31" y="327"/>
                  <a:pt x="32" y="327"/>
                </a:cubicBezTo>
                <a:cubicBezTo>
                  <a:pt x="45" y="327"/>
                  <a:pt x="56" y="319"/>
                  <a:pt x="60" y="309"/>
                </a:cubicBezTo>
                <a:cubicBezTo>
                  <a:pt x="85" y="256"/>
                  <a:pt x="85" y="256"/>
                  <a:pt x="85" y="256"/>
                </a:cubicBezTo>
                <a:cubicBezTo>
                  <a:pt x="97" y="261"/>
                  <a:pt x="110" y="264"/>
                  <a:pt x="123" y="265"/>
                </a:cubicBezTo>
                <a:cubicBezTo>
                  <a:pt x="123" y="276"/>
                  <a:pt x="123" y="276"/>
                  <a:pt x="123" y="276"/>
                </a:cubicBezTo>
                <a:cubicBezTo>
                  <a:pt x="123" y="282"/>
                  <a:pt x="128" y="286"/>
                  <a:pt x="133" y="286"/>
                </a:cubicBezTo>
                <a:cubicBezTo>
                  <a:pt x="140" y="286"/>
                  <a:pt x="144" y="282"/>
                  <a:pt x="144" y="276"/>
                </a:cubicBezTo>
                <a:cubicBezTo>
                  <a:pt x="144" y="265"/>
                  <a:pt x="144" y="265"/>
                  <a:pt x="144" y="265"/>
                </a:cubicBezTo>
                <a:cubicBezTo>
                  <a:pt x="158" y="264"/>
                  <a:pt x="170" y="262"/>
                  <a:pt x="182" y="256"/>
                </a:cubicBezTo>
                <a:cubicBezTo>
                  <a:pt x="208" y="309"/>
                  <a:pt x="208" y="309"/>
                  <a:pt x="208" y="309"/>
                </a:cubicBezTo>
                <a:cubicBezTo>
                  <a:pt x="212" y="319"/>
                  <a:pt x="223" y="327"/>
                  <a:pt x="237" y="327"/>
                </a:cubicBezTo>
                <a:cubicBezTo>
                  <a:pt x="238" y="327"/>
                  <a:pt x="239" y="327"/>
                  <a:pt x="239" y="327"/>
                </a:cubicBezTo>
                <a:cubicBezTo>
                  <a:pt x="246" y="343"/>
                  <a:pt x="246" y="343"/>
                  <a:pt x="246" y="343"/>
                </a:cubicBezTo>
                <a:cubicBezTo>
                  <a:pt x="248" y="346"/>
                  <a:pt x="252" y="348"/>
                  <a:pt x="255" y="348"/>
                </a:cubicBezTo>
                <a:cubicBezTo>
                  <a:pt x="257" y="348"/>
                  <a:pt x="258" y="348"/>
                  <a:pt x="259" y="347"/>
                </a:cubicBezTo>
                <a:cubicBezTo>
                  <a:pt x="264" y="342"/>
                  <a:pt x="267" y="336"/>
                  <a:pt x="264" y="332"/>
                </a:cubicBezTo>
                <a:lnTo>
                  <a:pt x="258" y="315"/>
                </a:lnTo>
                <a:close/>
                <a:moveTo>
                  <a:pt x="144" y="242"/>
                </a:moveTo>
                <a:cubicBezTo>
                  <a:pt x="144" y="233"/>
                  <a:pt x="144" y="233"/>
                  <a:pt x="144" y="233"/>
                </a:cubicBezTo>
                <a:cubicBezTo>
                  <a:pt x="144" y="228"/>
                  <a:pt x="140" y="223"/>
                  <a:pt x="134" y="223"/>
                </a:cubicBezTo>
                <a:cubicBezTo>
                  <a:pt x="128" y="223"/>
                  <a:pt x="123" y="228"/>
                  <a:pt x="123" y="233"/>
                </a:cubicBezTo>
                <a:cubicBezTo>
                  <a:pt x="123" y="242"/>
                  <a:pt x="123" y="242"/>
                  <a:pt x="123" y="242"/>
                </a:cubicBezTo>
                <a:cubicBezTo>
                  <a:pt x="113" y="241"/>
                  <a:pt x="103" y="240"/>
                  <a:pt x="94" y="236"/>
                </a:cubicBezTo>
                <a:cubicBezTo>
                  <a:pt x="134" y="154"/>
                  <a:pt x="134" y="154"/>
                  <a:pt x="134" y="154"/>
                </a:cubicBezTo>
                <a:cubicBezTo>
                  <a:pt x="173" y="236"/>
                  <a:pt x="173" y="236"/>
                  <a:pt x="173" y="236"/>
                </a:cubicBezTo>
                <a:cubicBezTo>
                  <a:pt x="163" y="240"/>
                  <a:pt x="154" y="241"/>
                  <a:pt x="144" y="242"/>
                </a:cubicBezTo>
                <a:close/>
                <a:moveTo>
                  <a:pt x="164" y="40"/>
                </a:moveTo>
                <a:cubicBezTo>
                  <a:pt x="164" y="31"/>
                  <a:pt x="164" y="31"/>
                  <a:pt x="164" y="31"/>
                </a:cubicBezTo>
                <a:cubicBezTo>
                  <a:pt x="164" y="14"/>
                  <a:pt x="150" y="0"/>
                  <a:pt x="134" y="0"/>
                </a:cubicBezTo>
                <a:cubicBezTo>
                  <a:pt x="117" y="0"/>
                  <a:pt x="103" y="14"/>
                  <a:pt x="103" y="31"/>
                </a:cubicBezTo>
                <a:cubicBezTo>
                  <a:pt x="103" y="40"/>
                  <a:pt x="103" y="40"/>
                  <a:pt x="103" y="40"/>
                </a:cubicBezTo>
                <a:cubicBezTo>
                  <a:pt x="112" y="34"/>
                  <a:pt x="122" y="32"/>
                  <a:pt x="134" y="32"/>
                </a:cubicBezTo>
                <a:cubicBezTo>
                  <a:pt x="145" y="32"/>
                  <a:pt x="155" y="34"/>
                  <a:pt x="164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0" name="Freeform 100">
            <a:extLst>
              <a:ext uri="{FF2B5EF4-FFF2-40B4-BE49-F238E27FC236}">
                <a16:creationId xmlns:a16="http://schemas.microsoft.com/office/drawing/2014/main" id="{09D4F989-62DB-A47C-7FD3-DEC394DBE363}"/>
              </a:ext>
            </a:extLst>
          </p:cNvPr>
          <p:cNvSpPr>
            <a:spLocks noEditPoints="1"/>
          </p:cNvSpPr>
          <p:nvPr/>
        </p:nvSpPr>
        <p:spPr bwMode="auto">
          <a:xfrm>
            <a:off x="6246271" y="5222600"/>
            <a:ext cx="220649" cy="259411"/>
          </a:xfrm>
          <a:custGeom>
            <a:avLst/>
            <a:gdLst>
              <a:gd name="T0" fmla="*/ 234 w 296"/>
              <a:gd name="T1" fmla="*/ 102 h 348"/>
              <a:gd name="T2" fmla="*/ 167 w 296"/>
              <a:gd name="T3" fmla="*/ 102 h 348"/>
              <a:gd name="T4" fmla="*/ 210 w 296"/>
              <a:gd name="T5" fmla="*/ 170 h 348"/>
              <a:gd name="T6" fmla="*/ 234 w 296"/>
              <a:gd name="T7" fmla="*/ 102 h 348"/>
              <a:gd name="T8" fmla="*/ 97 w 296"/>
              <a:gd name="T9" fmla="*/ 203 h 348"/>
              <a:gd name="T10" fmla="*/ 147 w 296"/>
              <a:gd name="T11" fmla="*/ 346 h 348"/>
              <a:gd name="T12" fmla="*/ 199 w 296"/>
              <a:gd name="T13" fmla="*/ 203 h 348"/>
              <a:gd name="T14" fmla="*/ 97 w 296"/>
              <a:gd name="T15" fmla="*/ 203 h 348"/>
              <a:gd name="T16" fmla="*/ 100 w 296"/>
              <a:gd name="T17" fmla="*/ 183 h 348"/>
              <a:gd name="T18" fmla="*/ 194 w 296"/>
              <a:gd name="T19" fmla="*/ 183 h 348"/>
              <a:gd name="T20" fmla="*/ 147 w 296"/>
              <a:gd name="T21" fmla="*/ 111 h 348"/>
              <a:gd name="T22" fmla="*/ 100 w 296"/>
              <a:gd name="T23" fmla="*/ 183 h 348"/>
              <a:gd name="T24" fmla="*/ 44 w 296"/>
              <a:gd name="T25" fmla="*/ 113 h 348"/>
              <a:gd name="T26" fmla="*/ 0 w 296"/>
              <a:gd name="T27" fmla="*/ 183 h 348"/>
              <a:gd name="T28" fmla="*/ 68 w 296"/>
              <a:gd name="T29" fmla="*/ 183 h 348"/>
              <a:gd name="T30" fmla="*/ 44 w 296"/>
              <a:gd name="T31" fmla="*/ 113 h 348"/>
              <a:gd name="T32" fmla="*/ 220 w 296"/>
              <a:gd name="T33" fmla="*/ 203 h 348"/>
              <a:gd name="T34" fmla="*/ 168 w 296"/>
              <a:gd name="T35" fmla="*/ 348 h 348"/>
              <a:gd name="T36" fmla="*/ 296 w 296"/>
              <a:gd name="T37" fmla="*/ 203 h 348"/>
              <a:gd name="T38" fmla="*/ 220 w 296"/>
              <a:gd name="T39" fmla="*/ 203 h 348"/>
              <a:gd name="T40" fmla="*/ 296 w 296"/>
              <a:gd name="T41" fmla="*/ 183 h 348"/>
              <a:gd name="T42" fmla="*/ 252 w 296"/>
              <a:gd name="T43" fmla="*/ 113 h 348"/>
              <a:gd name="T44" fmla="*/ 227 w 296"/>
              <a:gd name="T45" fmla="*/ 183 h 348"/>
              <a:gd name="T46" fmla="*/ 296 w 296"/>
              <a:gd name="T47" fmla="*/ 183 h 348"/>
              <a:gd name="T48" fmla="*/ 129 w 296"/>
              <a:gd name="T49" fmla="*/ 102 h 348"/>
              <a:gd name="T50" fmla="*/ 60 w 296"/>
              <a:gd name="T51" fmla="*/ 102 h 348"/>
              <a:gd name="T52" fmla="*/ 84 w 296"/>
              <a:gd name="T53" fmla="*/ 170 h 348"/>
              <a:gd name="T54" fmla="*/ 129 w 296"/>
              <a:gd name="T55" fmla="*/ 102 h 348"/>
              <a:gd name="T56" fmla="*/ 2 w 296"/>
              <a:gd name="T57" fmla="*/ 203 h 348"/>
              <a:gd name="T58" fmla="*/ 126 w 296"/>
              <a:gd name="T59" fmla="*/ 348 h 348"/>
              <a:gd name="T60" fmla="*/ 75 w 296"/>
              <a:gd name="T61" fmla="*/ 203 h 348"/>
              <a:gd name="T62" fmla="*/ 2 w 296"/>
              <a:gd name="T63" fmla="*/ 203 h 348"/>
              <a:gd name="T64" fmla="*/ 147 w 296"/>
              <a:gd name="T65" fmla="*/ 62 h 348"/>
              <a:gd name="T66" fmla="*/ 157 w 296"/>
              <a:gd name="T67" fmla="*/ 52 h 348"/>
              <a:gd name="T68" fmla="*/ 157 w 296"/>
              <a:gd name="T69" fmla="*/ 10 h 348"/>
              <a:gd name="T70" fmla="*/ 147 w 296"/>
              <a:gd name="T71" fmla="*/ 0 h 348"/>
              <a:gd name="T72" fmla="*/ 137 w 296"/>
              <a:gd name="T73" fmla="*/ 10 h 348"/>
              <a:gd name="T74" fmla="*/ 137 w 296"/>
              <a:gd name="T75" fmla="*/ 52 h 348"/>
              <a:gd name="T76" fmla="*/ 147 w 296"/>
              <a:gd name="T77" fmla="*/ 62 h 348"/>
              <a:gd name="T78" fmla="*/ 66 w 296"/>
              <a:gd name="T79" fmla="*/ 46 h 348"/>
              <a:gd name="T80" fmla="*/ 95 w 296"/>
              <a:gd name="T81" fmla="*/ 66 h 348"/>
              <a:gd name="T82" fmla="*/ 101 w 296"/>
              <a:gd name="T83" fmla="*/ 67 h 348"/>
              <a:gd name="T84" fmla="*/ 108 w 296"/>
              <a:gd name="T85" fmla="*/ 62 h 348"/>
              <a:gd name="T86" fmla="*/ 106 w 296"/>
              <a:gd name="T87" fmla="*/ 48 h 348"/>
              <a:gd name="T88" fmla="*/ 76 w 296"/>
              <a:gd name="T89" fmla="*/ 30 h 348"/>
              <a:gd name="T90" fmla="*/ 71 w 296"/>
              <a:gd name="T91" fmla="*/ 28 h 348"/>
              <a:gd name="T92" fmla="*/ 62 w 296"/>
              <a:gd name="T93" fmla="*/ 33 h 348"/>
              <a:gd name="T94" fmla="*/ 66 w 296"/>
              <a:gd name="T95" fmla="*/ 46 h 348"/>
              <a:gd name="T96" fmla="*/ 193 w 296"/>
              <a:gd name="T97" fmla="*/ 67 h 348"/>
              <a:gd name="T98" fmla="*/ 199 w 296"/>
              <a:gd name="T99" fmla="*/ 66 h 348"/>
              <a:gd name="T100" fmla="*/ 227 w 296"/>
              <a:gd name="T101" fmla="*/ 47 h 348"/>
              <a:gd name="T102" fmla="*/ 230 w 296"/>
              <a:gd name="T103" fmla="*/ 34 h 348"/>
              <a:gd name="T104" fmla="*/ 222 w 296"/>
              <a:gd name="T105" fmla="*/ 28 h 348"/>
              <a:gd name="T106" fmla="*/ 217 w 296"/>
              <a:gd name="T107" fmla="*/ 30 h 348"/>
              <a:gd name="T108" fmla="*/ 189 w 296"/>
              <a:gd name="T109" fmla="*/ 48 h 348"/>
              <a:gd name="T110" fmla="*/ 185 w 296"/>
              <a:gd name="T111" fmla="*/ 62 h 348"/>
              <a:gd name="T112" fmla="*/ 193 w 296"/>
              <a:gd name="T113" fmla="*/ 6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96" h="348">
                <a:moveTo>
                  <a:pt x="234" y="102"/>
                </a:moveTo>
                <a:cubicBezTo>
                  <a:pt x="167" y="102"/>
                  <a:pt x="167" y="102"/>
                  <a:pt x="167" y="102"/>
                </a:cubicBezTo>
                <a:cubicBezTo>
                  <a:pt x="210" y="170"/>
                  <a:pt x="210" y="170"/>
                  <a:pt x="210" y="170"/>
                </a:cubicBezTo>
                <a:lnTo>
                  <a:pt x="234" y="102"/>
                </a:lnTo>
                <a:close/>
                <a:moveTo>
                  <a:pt x="97" y="203"/>
                </a:moveTo>
                <a:cubicBezTo>
                  <a:pt x="147" y="346"/>
                  <a:pt x="147" y="346"/>
                  <a:pt x="147" y="346"/>
                </a:cubicBezTo>
                <a:cubicBezTo>
                  <a:pt x="199" y="203"/>
                  <a:pt x="199" y="203"/>
                  <a:pt x="199" y="203"/>
                </a:cubicBezTo>
                <a:lnTo>
                  <a:pt x="97" y="203"/>
                </a:lnTo>
                <a:close/>
                <a:moveTo>
                  <a:pt x="100" y="183"/>
                </a:moveTo>
                <a:cubicBezTo>
                  <a:pt x="194" y="183"/>
                  <a:pt x="194" y="183"/>
                  <a:pt x="194" y="183"/>
                </a:cubicBezTo>
                <a:cubicBezTo>
                  <a:pt x="147" y="111"/>
                  <a:pt x="147" y="111"/>
                  <a:pt x="147" y="111"/>
                </a:cubicBezTo>
                <a:lnTo>
                  <a:pt x="100" y="183"/>
                </a:lnTo>
                <a:close/>
                <a:moveTo>
                  <a:pt x="44" y="113"/>
                </a:moveTo>
                <a:cubicBezTo>
                  <a:pt x="0" y="183"/>
                  <a:pt x="0" y="183"/>
                  <a:pt x="0" y="183"/>
                </a:cubicBezTo>
                <a:cubicBezTo>
                  <a:pt x="68" y="183"/>
                  <a:pt x="68" y="183"/>
                  <a:pt x="68" y="183"/>
                </a:cubicBezTo>
                <a:lnTo>
                  <a:pt x="44" y="113"/>
                </a:lnTo>
                <a:close/>
                <a:moveTo>
                  <a:pt x="220" y="203"/>
                </a:moveTo>
                <a:cubicBezTo>
                  <a:pt x="168" y="348"/>
                  <a:pt x="168" y="348"/>
                  <a:pt x="168" y="348"/>
                </a:cubicBezTo>
                <a:cubicBezTo>
                  <a:pt x="296" y="203"/>
                  <a:pt x="296" y="203"/>
                  <a:pt x="296" y="203"/>
                </a:cubicBezTo>
                <a:lnTo>
                  <a:pt x="220" y="203"/>
                </a:lnTo>
                <a:close/>
                <a:moveTo>
                  <a:pt x="296" y="183"/>
                </a:moveTo>
                <a:cubicBezTo>
                  <a:pt x="252" y="113"/>
                  <a:pt x="252" y="113"/>
                  <a:pt x="252" y="113"/>
                </a:cubicBezTo>
                <a:cubicBezTo>
                  <a:pt x="227" y="183"/>
                  <a:pt x="227" y="183"/>
                  <a:pt x="227" y="183"/>
                </a:cubicBezTo>
                <a:lnTo>
                  <a:pt x="296" y="183"/>
                </a:lnTo>
                <a:close/>
                <a:moveTo>
                  <a:pt x="129" y="102"/>
                </a:moveTo>
                <a:cubicBezTo>
                  <a:pt x="60" y="102"/>
                  <a:pt x="60" y="102"/>
                  <a:pt x="60" y="102"/>
                </a:cubicBezTo>
                <a:cubicBezTo>
                  <a:pt x="84" y="170"/>
                  <a:pt x="84" y="170"/>
                  <a:pt x="84" y="170"/>
                </a:cubicBezTo>
                <a:lnTo>
                  <a:pt x="129" y="102"/>
                </a:lnTo>
                <a:close/>
                <a:moveTo>
                  <a:pt x="2" y="203"/>
                </a:moveTo>
                <a:cubicBezTo>
                  <a:pt x="126" y="348"/>
                  <a:pt x="126" y="348"/>
                  <a:pt x="126" y="348"/>
                </a:cubicBezTo>
                <a:cubicBezTo>
                  <a:pt x="75" y="203"/>
                  <a:pt x="75" y="203"/>
                  <a:pt x="75" y="203"/>
                </a:cubicBezTo>
                <a:lnTo>
                  <a:pt x="2" y="203"/>
                </a:lnTo>
                <a:close/>
                <a:moveTo>
                  <a:pt x="147" y="62"/>
                </a:moveTo>
                <a:cubicBezTo>
                  <a:pt x="153" y="62"/>
                  <a:pt x="157" y="57"/>
                  <a:pt x="157" y="52"/>
                </a:cubicBezTo>
                <a:cubicBezTo>
                  <a:pt x="157" y="10"/>
                  <a:pt x="157" y="10"/>
                  <a:pt x="157" y="10"/>
                </a:cubicBezTo>
                <a:cubicBezTo>
                  <a:pt x="157" y="4"/>
                  <a:pt x="153" y="0"/>
                  <a:pt x="147" y="0"/>
                </a:cubicBezTo>
                <a:cubicBezTo>
                  <a:pt x="141" y="0"/>
                  <a:pt x="137" y="4"/>
                  <a:pt x="137" y="10"/>
                </a:cubicBezTo>
                <a:cubicBezTo>
                  <a:pt x="137" y="52"/>
                  <a:pt x="137" y="52"/>
                  <a:pt x="137" y="52"/>
                </a:cubicBezTo>
                <a:cubicBezTo>
                  <a:pt x="137" y="57"/>
                  <a:pt x="141" y="62"/>
                  <a:pt x="147" y="62"/>
                </a:cubicBezTo>
                <a:close/>
                <a:moveTo>
                  <a:pt x="66" y="46"/>
                </a:moveTo>
                <a:cubicBezTo>
                  <a:pt x="95" y="66"/>
                  <a:pt x="95" y="66"/>
                  <a:pt x="95" y="66"/>
                </a:cubicBezTo>
                <a:cubicBezTo>
                  <a:pt x="97" y="67"/>
                  <a:pt x="98" y="67"/>
                  <a:pt x="101" y="67"/>
                </a:cubicBezTo>
                <a:cubicBezTo>
                  <a:pt x="104" y="67"/>
                  <a:pt x="108" y="64"/>
                  <a:pt x="108" y="62"/>
                </a:cubicBezTo>
                <a:cubicBezTo>
                  <a:pt x="111" y="57"/>
                  <a:pt x="110" y="52"/>
                  <a:pt x="106" y="48"/>
                </a:cubicBezTo>
                <a:cubicBezTo>
                  <a:pt x="76" y="30"/>
                  <a:pt x="76" y="30"/>
                  <a:pt x="76" y="30"/>
                </a:cubicBezTo>
                <a:cubicBezTo>
                  <a:pt x="75" y="29"/>
                  <a:pt x="73" y="28"/>
                  <a:pt x="71" y="28"/>
                </a:cubicBezTo>
                <a:cubicBezTo>
                  <a:pt x="68" y="28"/>
                  <a:pt x="65" y="30"/>
                  <a:pt x="62" y="33"/>
                </a:cubicBezTo>
                <a:cubicBezTo>
                  <a:pt x="60" y="37"/>
                  <a:pt x="61" y="44"/>
                  <a:pt x="66" y="46"/>
                </a:cubicBezTo>
                <a:close/>
                <a:moveTo>
                  <a:pt x="193" y="67"/>
                </a:moveTo>
                <a:cubicBezTo>
                  <a:pt x="196" y="67"/>
                  <a:pt x="198" y="66"/>
                  <a:pt x="199" y="66"/>
                </a:cubicBezTo>
                <a:cubicBezTo>
                  <a:pt x="227" y="47"/>
                  <a:pt x="227" y="47"/>
                  <a:pt x="227" y="47"/>
                </a:cubicBezTo>
                <a:cubicBezTo>
                  <a:pt x="232" y="45"/>
                  <a:pt x="234" y="38"/>
                  <a:pt x="230" y="34"/>
                </a:cubicBezTo>
                <a:cubicBezTo>
                  <a:pt x="229" y="31"/>
                  <a:pt x="225" y="28"/>
                  <a:pt x="222" y="28"/>
                </a:cubicBezTo>
                <a:cubicBezTo>
                  <a:pt x="220" y="28"/>
                  <a:pt x="218" y="29"/>
                  <a:pt x="217" y="30"/>
                </a:cubicBezTo>
                <a:cubicBezTo>
                  <a:pt x="189" y="48"/>
                  <a:pt x="189" y="48"/>
                  <a:pt x="189" y="48"/>
                </a:cubicBezTo>
                <a:cubicBezTo>
                  <a:pt x="185" y="50"/>
                  <a:pt x="183" y="58"/>
                  <a:pt x="185" y="62"/>
                </a:cubicBezTo>
                <a:cubicBezTo>
                  <a:pt x="187" y="66"/>
                  <a:pt x="190" y="67"/>
                  <a:pt x="193" y="6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1" name="Freeform 101">
            <a:extLst>
              <a:ext uri="{FF2B5EF4-FFF2-40B4-BE49-F238E27FC236}">
                <a16:creationId xmlns:a16="http://schemas.microsoft.com/office/drawing/2014/main" id="{E531DC0C-F403-57BE-33C5-C4DB3EBCCBB8}"/>
              </a:ext>
            </a:extLst>
          </p:cNvPr>
          <p:cNvSpPr>
            <a:spLocks noEditPoints="1"/>
          </p:cNvSpPr>
          <p:nvPr/>
        </p:nvSpPr>
        <p:spPr bwMode="auto">
          <a:xfrm>
            <a:off x="6242543" y="4676196"/>
            <a:ext cx="227358" cy="259411"/>
          </a:xfrm>
          <a:custGeom>
            <a:avLst/>
            <a:gdLst>
              <a:gd name="T0" fmla="*/ 286 w 305"/>
              <a:gd name="T1" fmla="*/ 246 h 348"/>
              <a:gd name="T2" fmla="*/ 21 w 305"/>
              <a:gd name="T3" fmla="*/ 225 h 348"/>
              <a:gd name="T4" fmla="*/ 11 w 305"/>
              <a:gd name="T5" fmla="*/ 246 h 348"/>
              <a:gd name="T6" fmla="*/ 11 w 305"/>
              <a:gd name="T7" fmla="*/ 266 h 348"/>
              <a:gd name="T8" fmla="*/ 42 w 305"/>
              <a:gd name="T9" fmla="*/ 336 h 348"/>
              <a:gd name="T10" fmla="*/ 51 w 305"/>
              <a:gd name="T11" fmla="*/ 348 h 348"/>
              <a:gd name="T12" fmla="*/ 69 w 305"/>
              <a:gd name="T13" fmla="*/ 306 h 348"/>
              <a:gd name="T14" fmla="*/ 245 w 305"/>
              <a:gd name="T15" fmla="*/ 341 h 348"/>
              <a:gd name="T16" fmla="*/ 257 w 305"/>
              <a:gd name="T17" fmla="*/ 348 h 348"/>
              <a:gd name="T18" fmla="*/ 247 w 305"/>
              <a:gd name="T19" fmla="*/ 266 h 348"/>
              <a:gd name="T20" fmla="*/ 305 w 305"/>
              <a:gd name="T21" fmla="*/ 256 h 348"/>
              <a:gd name="T22" fmla="*/ 74 w 305"/>
              <a:gd name="T23" fmla="*/ 287 h 348"/>
              <a:gd name="T24" fmla="*/ 227 w 305"/>
              <a:gd name="T25" fmla="*/ 266 h 348"/>
              <a:gd name="T26" fmla="*/ 74 w 305"/>
              <a:gd name="T27" fmla="*/ 287 h 348"/>
              <a:gd name="T28" fmla="*/ 113 w 305"/>
              <a:gd name="T29" fmla="*/ 144 h 348"/>
              <a:gd name="T30" fmla="*/ 155 w 305"/>
              <a:gd name="T31" fmla="*/ 182 h 348"/>
              <a:gd name="T32" fmla="*/ 194 w 305"/>
              <a:gd name="T33" fmla="*/ 143 h 348"/>
              <a:gd name="T34" fmla="*/ 261 w 305"/>
              <a:gd name="T35" fmla="*/ 205 h 348"/>
              <a:gd name="T36" fmla="*/ 288 w 305"/>
              <a:gd name="T37" fmla="*/ 73 h 348"/>
              <a:gd name="T38" fmla="*/ 205 w 305"/>
              <a:gd name="T39" fmla="*/ 41 h 348"/>
              <a:gd name="T40" fmla="*/ 104 w 305"/>
              <a:gd name="T41" fmla="*/ 41 h 348"/>
              <a:gd name="T42" fmla="*/ 21 w 305"/>
              <a:gd name="T43" fmla="*/ 73 h 348"/>
              <a:gd name="T44" fmla="*/ 48 w 305"/>
              <a:gd name="T45" fmla="*/ 205 h 348"/>
              <a:gd name="T46" fmla="*/ 154 w 305"/>
              <a:gd name="T47" fmla="*/ 21 h 348"/>
              <a:gd name="T48" fmla="*/ 126 w 305"/>
              <a:gd name="T49" fmla="*/ 41 h 348"/>
              <a:gd name="T50" fmla="*/ 154 w 305"/>
              <a:gd name="T51" fmla="*/ 82 h 348"/>
              <a:gd name="T52" fmla="*/ 154 w 305"/>
              <a:gd name="T53" fmla="*/ 144 h 348"/>
              <a:gd name="T54" fmla="*/ 154 w 305"/>
              <a:gd name="T55" fmla="*/ 82 h 348"/>
              <a:gd name="T56" fmla="*/ 164 w 305"/>
              <a:gd name="T57" fmla="*/ 114 h 348"/>
              <a:gd name="T58" fmla="*/ 145 w 305"/>
              <a:gd name="T59" fmla="*/ 114 h 348"/>
              <a:gd name="T60" fmla="*/ 77 w 305"/>
              <a:gd name="T61" fmla="*/ 205 h 348"/>
              <a:gd name="T62" fmla="*/ 114 w 305"/>
              <a:gd name="T63" fmla="*/ 169 h 348"/>
              <a:gd name="T64" fmla="*/ 169 w 305"/>
              <a:gd name="T65" fmla="*/ 196 h 348"/>
              <a:gd name="T66" fmla="*/ 231 w 305"/>
              <a:gd name="T67" fmla="*/ 205 h 348"/>
              <a:gd name="T68" fmla="*/ 169 w 305"/>
              <a:gd name="T69" fmla="*/ 19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05" h="348">
                <a:moveTo>
                  <a:pt x="296" y="246"/>
                </a:moveTo>
                <a:cubicBezTo>
                  <a:pt x="286" y="246"/>
                  <a:pt x="286" y="246"/>
                  <a:pt x="286" y="246"/>
                </a:cubicBezTo>
                <a:cubicBezTo>
                  <a:pt x="286" y="225"/>
                  <a:pt x="286" y="225"/>
                  <a:pt x="286" y="225"/>
                </a:cubicBezTo>
                <a:cubicBezTo>
                  <a:pt x="21" y="225"/>
                  <a:pt x="21" y="225"/>
                  <a:pt x="21" y="225"/>
                </a:cubicBezTo>
                <a:cubicBezTo>
                  <a:pt x="21" y="246"/>
                  <a:pt x="21" y="246"/>
                  <a:pt x="21" y="246"/>
                </a:cubicBezTo>
                <a:cubicBezTo>
                  <a:pt x="11" y="246"/>
                  <a:pt x="11" y="246"/>
                  <a:pt x="11" y="246"/>
                </a:cubicBezTo>
                <a:cubicBezTo>
                  <a:pt x="5" y="246"/>
                  <a:pt x="0" y="250"/>
                  <a:pt x="0" y="256"/>
                </a:cubicBezTo>
                <a:cubicBezTo>
                  <a:pt x="0" y="261"/>
                  <a:pt x="5" y="266"/>
                  <a:pt x="11" y="266"/>
                </a:cubicBezTo>
                <a:cubicBezTo>
                  <a:pt x="59" y="266"/>
                  <a:pt x="59" y="266"/>
                  <a:pt x="59" y="266"/>
                </a:cubicBezTo>
                <a:cubicBezTo>
                  <a:pt x="42" y="336"/>
                  <a:pt x="42" y="336"/>
                  <a:pt x="42" y="336"/>
                </a:cubicBezTo>
                <a:cubicBezTo>
                  <a:pt x="41" y="342"/>
                  <a:pt x="44" y="347"/>
                  <a:pt x="49" y="348"/>
                </a:cubicBezTo>
                <a:cubicBezTo>
                  <a:pt x="51" y="348"/>
                  <a:pt x="51" y="348"/>
                  <a:pt x="51" y="348"/>
                </a:cubicBezTo>
                <a:cubicBezTo>
                  <a:pt x="55" y="348"/>
                  <a:pt x="60" y="345"/>
                  <a:pt x="62" y="341"/>
                </a:cubicBezTo>
                <a:cubicBezTo>
                  <a:pt x="69" y="306"/>
                  <a:pt x="69" y="306"/>
                  <a:pt x="69" y="306"/>
                </a:cubicBezTo>
                <a:cubicBezTo>
                  <a:pt x="237" y="306"/>
                  <a:pt x="237" y="306"/>
                  <a:pt x="237" y="306"/>
                </a:cubicBezTo>
                <a:cubicBezTo>
                  <a:pt x="245" y="341"/>
                  <a:pt x="245" y="341"/>
                  <a:pt x="245" y="341"/>
                </a:cubicBezTo>
                <a:cubicBezTo>
                  <a:pt x="246" y="345"/>
                  <a:pt x="250" y="348"/>
                  <a:pt x="255" y="348"/>
                </a:cubicBezTo>
                <a:cubicBezTo>
                  <a:pt x="257" y="348"/>
                  <a:pt x="257" y="348"/>
                  <a:pt x="257" y="348"/>
                </a:cubicBezTo>
                <a:cubicBezTo>
                  <a:pt x="263" y="347"/>
                  <a:pt x="266" y="342"/>
                  <a:pt x="264" y="336"/>
                </a:cubicBezTo>
                <a:cubicBezTo>
                  <a:pt x="247" y="266"/>
                  <a:pt x="247" y="266"/>
                  <a:pt x="247" y="266"/>
                </a:cubicBezTo>
                <a:cubicBezTo>
                  <a:pt x="295" y="266"/>
                  <a:pt x="295" y="266"/>
                  <a:pt x="295" y="266"/>
                </a:cubicBezTo>
                <a:cubicBezTo>
                  <a:pt x="301" y="266"/>
                  <a:pt x="305" y="261"/>
                  <a:pt x="305" y="256"/>
                </a:cubicBezTo>
                <a:cubicBezTo>
                  <a:pt x="305" y="250"/>
                  <a:pt x="302" y="246"/>
                  <a:pt x="296" y="246"/>
                </a:cubicBezTo>
                <a:close/>
                <a:moveTo>
                  <a:pt x="74" y="287"/>
                </a:moveTo>
                <a:cubicBezTo>
                  <a:pt x="79" y="266"/>
                  <a:pt x="79" y="266"/>
                  <a:pt x="79" y="266"/>
                </a:cubicBezTo>
                <a:cubicBezTo>
                  <a:pt x="227" y="266"/>
                  <a:pt x="227" y="266"/>
                  <a:pt x="227" y="266"/>
                </a:cubicBezTo>
                <a:cubicBezTo>
                  <a:pt x="232" y="287"/>
                  <a:pt x="232" y="287"/>
                  <a:pt x="232" y="287"/>
                </a:cubicBezTo>
                <a:lnTo>
                  <a:pt x="74" y="287"/>
                </a:lnTo>
                <a:close/>
                <a:moveTo>
                  <a:pt x="106" y="147"/>
                </a:moveTo>
                <a:cubicBezTo>
                  <a:pt x="108" y="145"/>
                  <a:pt x="110" y="144"/>
                  <a:pt x="113" y="144"/>
                </a:cubicBezTo>
                <a:cubicBezTo>
                  <a:pt x="116" y="144"/>
                  <a:pt x="119" y="145"/>
                  <a:pt x="121" y="147"/>
                </a:cubicBezTo>
                <a:cubicBezTo>
                  <a:pt x="155" y="182"/>
                  <a:pt x="155" y="182"/>
                  <a:pt x="155" y="182"/>
                </a:cubicBezTo>
                <a:cubicBezTo>
                  <a:pt x="187" y="147"/>
                  <a:pt x="187" y="147"/>
                  <a:pt x="187" y="147"/>
                </a:cubicBezTo>
                <a:cubicBezTo>
                  <a:pt x="189" y="144"/>
                  <a:pt x="192" y="143"/>
                  <a:pt x="194" y="143"/>
                </a:cubicBezTo>
                <a:cubicBezTo>
                  <a:pt x="197" y="143"/>
                  <a:pt x="200" y="144"/>
                  <a:pt x="202" y="147"/>
                </a:cubicBezTo>
                <a:cubicBezTo>
                  <a:pt x="261" y="205"/>
                  <a:pt x="261" y="205"/>
                  <a:pt x="261" y="205"/>
                </a:cubicBezTo>
                <a:cubicBezTo>
                  <a:pt x="288" y="205"/>
                  <a:pt x="288" y="205"/>
                  <a:pt x="288" y="205"/>
                </a:cubicBezTo>
                <a:cubicBezTo>
                  <a:pt x="288" y="73"/>
                  <a:pt x="288" y="73"/>
                  <a:pt x="288" y="73"/>
                </a:cubicBezTo>
                <a:cubicBezTo>
                  <a:pt x="288" y="55"/>
                  <a:pt x="274" y="41"/>
                  <a:pt x="256" y="41"/>
                </a:cubicBezTo>
                <a:cubicBezTo>
                  <a:pt x="205" y="41"/>
                  <a:pt x="205" y="41"/>
                  <a:pt x="205" y="41"/>
                </a:cubicBezTo>
                <a:cubicBezTo>
                  <a:pt x="200" y="18"/>
                  <a:pt x="180" y="0"/>
                  <a:pt x="154" y="0"/>
                </a:cubicBezTo>
                <a:cubicBezTo>
                  <a:pt x="130" y="0"/>
                  <a:pt x="109" y="18"/>
                  <a:pt x="104" y="41"/>
                </a:cubicBezTo>
                <a:cubicBezTo>
                  <a:pt x="53" y="41"/>
                  <a:pt x="53" y="41"/>
                  <a:pt x="53" y="41"/>
                </a:cubicBezTo>
                <a:cubicBezTo>
                  <a:pt x="35" y="41"/>
                  <a:pt x="21" y="55"/>
                  <a:pt x="21" y="73"/>
                </a:cubicBezTo>
                <a:cubicBezTo>
                  <a:pt x="21" y="205"/>
                  <a:pt x="21" y="205"/>
                  <a:pt x="21" y="205"/>
                </a:cubicBezTo>
                <a:cubicBezTo>
                  <a:pt x="48" y="205"/>
                  <a:pt x="48" y="205"/>
                  <a:pt x="48" y="205"/>
                </a:cubicBezTo>
                <a:lnTo>
                  <a:pt x="106" y="147"/>
                </a:lnTo>
                <a:close/>
                <a:moveTo>
                  <a:pt x="154" y="21"/>
                </a:moveTo>
                <a:cubicBezTo>
                  <a:pt x="168" y="21"/>
                  <a:pt x="179" y="30"/>
                  <a:pt x="183" y="41"/>
                </a:cubicBezTo>
                <a:cubicBezTo>
                  <a:pt x="126" y="41"/>
                  <a:pt x="126" y="41"/>
                  <a:pt x="126" y="41"/>
                </a:cubicBezTo>
                <a:cubicBezTo>
                  <a:pt x="129" y="30"/>
                  <a:pt x="141" y="21"/>
                  <a:pt x="154" y="21"/>
                </a:cubicBezTo>
                <a:close/>
                <a:moveTo>
                  <a:pt x="154" y="82"/>
                </a:moveTo>
                <a:cubicBezTo>
                  <a:pt x="172" y="82"/>
                  <a:pt x="186" y="95"/>
                  <a:pt x="186" y="113"/>
                </a:cubicBezTo>
                <a:cubicBezTo>
                  <a:pt x="184" y="130"/>
                  <a:pt x="170" y="144"/>
                  <a:pt x="154" y="144"/>
                </a:cubicBezTo>
                <a:cubicBezTo>
                  <a:pt x="137" y="144"/>
                  <a:pt x="123" y="130"/>
                  <a:pt x="123" y="113"/>
                </a:cubicBezTo>
                <a:cubicBezTo>
                  <a:pt x="123" y="95"/>
                  <a:pt x="137" y="82"/>
                  <a:pt x="154" y="82"/>
                </a:cubicBezTo>
                <a:close/>
                <a:moveTo>
                  <a:pt x="154" y="124"/>
                </a:moveTo>
                <a:cubicBezTo>
                  <a:pt x="160" y="124"/>
                  <a:pt x="164" y="119"/>
                  <a:pt x="164" y="114"/>
                </a:cubicBezTo>
                <a:cubicBezTo>
                  <a:pt x="164" y="109"/>
                  <a:pt x="160" y="104"/>
                  <a:pt x="154" y="104"/>
                </a:cubicBezTo>
                <a:cubicBezTo>
                  <a:pt x="149" y="104"/>
                  <a:pt x="145" y="109"/>
                  <a:pt x="145" y="114"/>
                </a:cubicBezTo>
                <a:cubicBezTo>
                  <a:pt x="145" y="119"/>
                  <a:pt x="149" y="124"/>
                  <a:pt x="154" y="124"/>
                </a:cubicBezTo>
                <a:close/>
                <a:moveTo>
                  <a:pt x="77" y="205"/>
                </a:moveTo>
                <a:cubicBezTo>
                  <a:pt x="150" y="205"/>
                  <a:pt x="150" y="205"/>
                  <a:pt x="150" y="205"/>
                </a:cubicBezTo>
                <a:cubicBezTo>
                  <a:pt x="114" y="169"/>
                  <a:pt x="114" y="169"/>
                  <a:pt x="114" y="169"/>
                </a:cubicBezTo>
                <a:lnTo>
                  <a:pt x="77" y="205"/>
                </a:lnTo>
                <a:close/>
                <a:moveTo>
                  <a:pt x="169" y="196"/>
                </a:moveTo>
                <a:cubicBezTo>
                  <a:pt x="178" y="205"/>
                  <a:pt x="178" y="205"/>
                  <a:pt x="178" y="205"/>
                </a:cubicBezTo>
                <a:cubicBezTo>
                  <a:pt x="231" y="205"/>
                  <a:pt x="231" y="205"/>
                  <a:pt x="231" y="205"/>
                </a:cubicBezTo>
                <a:cubicBezTo>
                  <a:pt x="195" y="169"/>
                  <a:pt x="195" y="169"/>
                  <a:pt x="195" y="169"/>
                </a:cubicBezTo>
                <a:lnTo>
                  <a:pt x="169" y="19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2" name="Freeform 103">
            <a:extLst>
              <a:ext uri="{FF2B5EF4-FFF2-40B4-BE49-F238E27FC236}">
                <a16:creationId xmlns:a16="http://schemas.microsoft.com/office/drawing/2014/main" id="{90562D6D-375F-1CD7-D2C6-9DA265586202}"/>
              </a:ext>
            </a:extLst>
          </p:cNvPr>
          <p:cNvSpPr>
            <a:spLocks noEditPoints="1"/>
          </p:cNvSpPr>
          <p:nvPr/>
        </p:nvSpPr>
        <p:spPr bwMode="auto">
          <a:xfrm>
            <a:off x="6226890" y="5783912"/>
            <a:ext cx="259411" cy="228848"/>
          </a:xfrm>
          <a:custGeom>
            <a:avLst/>
            <a:gdLst>
              <a:gd name="T0" fmla="*/ 315 w 348"/>
              <a:gd name="T1" fmla="*/ 0 h 307"/>
              <a:gd name="T2" fmla="*/ 0 w 348"/>
              <a:gd name="T3" fmla="*/ 32 h 307"/>
              <a:gd name="T4" fmla="*/ 346 w 348"/>
              <a:gd name="T5" fmla="*/ 83 h 307"/>
              <a:gd name="T6" fmla="*/ 173 w 348"/>
              <a:gd name="T7" fmla="*/ 63 h 307"/>
              <a:gd name="T8" fmla="*/ 143 w 348"/>
              <a:gd name="T9" fmla="*/ 52 h 307"/>
              <a:gd name="T10" fmla="*/ 173 w 348"/>
              <a:gd name="T11" fmla="*/ 42 h 307"/>
              <a:gd name="T12" fmla="*/ 173 w 348"/>
              <a:gd name="T13" fmla="*/ 63 h 307"/>
              <a:gd name="T14" fmla="*/ 214 w 348"/>
              <a:gd name="T15" fmla="*/ 63 h 307"/>
              <a:gd name="T16" fmla="*/ 214 w 348"/>
              <a:gd name="T17" fmla="*/ 42 h 307"/>
              <a:gd name="T18" fmla="*/ 244 w 348"/>
              <a:gd name="T19" fmla="*/ 52 h 307"/>
              <a:gd name="T20" fmla="*/ 295 w 348"/>
              <a:gd name="T21" fmla="*/ 63 h 307"/>
              <a:gd name="T22" fmla="*/ 264 w 348"/>
              <a:gd name="T23" fmla="*/ 52 h 307"/>
              <a:gd name="T24" fmla="*/ 295 w 348"/>
              <a:gd name="T25" fmla="*/ 42 h 307"/>
              <a:gd name="T26" fmla="*/ 295 w 348"/>
              <a:gd name="T27" fmla="*/ 63 h 307"/>
              <a:gd name="T28" fmla="*/ 1 w 348"/>
              <a:gd name="T29" fmla="*/ 276 h 307"/>
              <a:gd name="T30" fmla="*/ 317 w 348"/>
              <a:gd name="T31" fmla="*/ 307 h 307"/>
              <a:gd name="T32" fmla="*/ 348 w 348"/>
              <a:gd name="T33" fmla="*/ 104 h 307"/>
              <a:gd name="T34" fmla="*/ 121 w 348"/>
              <a:gd name="T35" fmla="*/ 228 h 307"/>
              <a:gd name="T36" fmla="*/ 114 w 348"/>
              <a:gd name="T37" fmla="*/ 245 h 307"/>
              <a:gd name="T38" fmla="*/ 65 w 348"/>
              <a:gd name="T39" fmla="*/ 203 h 307"/>
              <a:gd name="T40" fmla="*/ 106 w 348"/>
              <a:gd name="T41" fmla="*/ 146 h 307"/>
              <a:gd name="T42" fmla="*/ 121 w 348"/>
              <a:gd name="T43" fmla="*/ 146 h 307"/>
              <a:gd name="T44" fmla="*/ 88 w 348"/>
              <a:gd name="T45" fmla="*/ 194 h 307"/>
              <a:gd name="T46" fmla="*/ 205 w 348"/>
              <a:gd name="T47" fmla="*/ 137 h 307"/>
              <a:gd name="T48" fmla="*/ 153 w 348"/>
              <a:gd name="T49" fmla="*/ 266 h 307"/>
              <a:gd name="T50" fmla="*/ 144 w 348"/>
              <a:gd name="T51" fmla="*/ 253 h 307"/>
              <a:gd name="T52" fmla="*/ 195 w 348"/>
              <a:gd name="T53" fmla="*/ 125 h 307"/>
              <a:gd name="T54" fmla="*/ 205 w 348"/>
              <a:gd name="T55" fmla="*/ 137 h 307"/>
              <a:gd name="T56" fmla="*/ 242 w 348"/>
              <a:gd name="T57" fmla="*/ 243 h 307"/>
              <a:gd name="T58" fmla="*/ 227 w 348"/>
              <a:gd name="T59" fmla="*/ 243 h 307"/>
              <a:gd name="T60" fmla="*/ 261 w 348"/>
              <a:gd name="T61" fmla="*/ 195 h 307"/>
              <a:gd name="T62" fmla="*/ 227 w 348"/>
              <a:gd name="T63" fmla="*/ 148 h 307"/>
              <a:gd name="T64" fmla="*/ 242 w 348"/>
              <a:gd name="T65" fmla="*/ 148 h 307"/>
              <a:gd name="T66" fmla="*/ 283 w 348"/>
              <a:gd name="T67" fmla="*/ 203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48" h="307">
                <a:moveTo>
                  <a:pt x="346" y="32"/>
                </a:moveTo>
                <a:cubicBezTo>
                  <a:pt x="346" y="14"/>
                  <a:pt x="333" y="0"/>
                  <a:pt x="315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13" y="0"/>
                  <a:pt x="0" y="14"/>
                  <a:pt x="0" y="32"/>
                </a:cubicBezTo>
                <a:cubicBezTo>
                  <a:pt x="0" y="83"/>
                  <a:pt x="0" y="83"/>
                  <a:pt x="0" y="83"/>
                </a:cubicBezTo>
                <a:cubicBezTo>
                  <a:pt x="346" y="83"/>
                  <a:pt x="346" y="83"/>
                  <a:pt x="346" y="83"/>
                </a:cubicBezTo>
                <a:lnTo>
                  <a:pt x="346" y="32"/>
                </a:lnTo>
                <a:close/>
                <a:moveTo>
                  <a:pt x="173" y="63"/>
                </a:moveTo>
                <a:cubicBezTo>
                  <a:pt x="153" y="63"/>
                  <a:pt x="153" y="63"/>
                  <a:pt x="153" y="63"/>
                </a:cubicBezTo>
                <a:cubicBezTo>
                  <a:pt x="147" y="63"/>
                  <a:pt x="143" y="58"/>
                  <a:pt x="143" y="52"/>
                </a:cubicBezTo>
                <a:cubicBezTo>
                  <a:pt x="143" y="46"/>
                  <a:pt x="147" y="42"/>
                  <a:pt x="153" y="42"/>
                </a:cubicBezTo>
                <a:cubicBezTo>
                  <a:pt x="173" y="42"/>
                  <a:pt x="173" y="42"/>
                  <a:pt x="173" y="42"/>
                </a:cubicBezTo>
                <a:cubicBezTo>
                  <a:pt x="179" y="42"/>
                  <a:pt x="183" y="46"/>
                  <a:pt x="183" y="52"/>
                </a:cubicBezTo>
                <a:cubicBezTo>
                  <a:pt x="183" y="58"/>
                  <a:pt x="179" y="63"/>
                  <a:pt x="173" y="63"/>
                </a:cubicBezTo>
                <a:close/>
                <a:moveTo>
                  <a:pt x="234" y="63"/>
                </a:moveTo>
                <a:cubicBezTo>
                  <a:pt x="214" y="63"/>
                  <a:pt x="214" y="63"/>
                  <a:pt x="214" y="63"/>
                </a:cubicBezTo>
                <a:cubicBezTo>
                  <a:pt x="208" y="63"/>
                  <a:pt x="204" y="58"/>
                  <a:pt x="204" y="52"/>
                </a:cubicBezTo>
                <a:cubicBezTo>
                  <a:pt x="204" y="46"/>
                  <a:pt x="208" y="42"/>
                  <a:pt x="214" y="42"/>
                </a:cubicBezTo>
                <a:cubicBezTo>
                  <a:pt x="234" y="42"/>
                  <a:pt x="234" y="42"/>
                  <a:pt x="234" y="42"/>
                </a:cubicBezTo>
                <a:cubicBezTo>
                  <a:pt x="240" y="42"/>
                  <a:pt x="244" y="46"/>
                  <a:pt x="244" y="52"/>
                </a:cubicBezTo>
                <a:cubicBezTo>
                  <a:pt x="244" y="58"/>
                  <a:pt x="240" y="63"/>
                  <a:pt x="234" y="63"/>
                </a:cubicBezTo>
                <a:close/>
                <a:moveTo>
                  <a:pt x="295" y="63"/>
                </a:moveTo>
                <a:cubicBezTo>
                  <a:pt x="274" y="63"/>
                  <a:pt x="274" y="63"/>
                  <a:pt x="274" y="63"/>
                </a:cubicBezTo>
                <a:cubicBezTo>
                  <a:pt x="269" y="63"/>
                  <a:pt x="264" y="58"/>
                  <a:pt x="264" y="52"/>
                </a:cubicBezTo>
                <a:cubicBezTo>
                  <a:pt x="264" y="46"/>
                  <a:pt x="269" y="42"/>
                  <a:pt x="274" y="42"/>
                </a:cubicBezTo>
                <a:cubicBezTo>
                  <a:pt x="295" y="42"/>
                  <a:pt x="295" y="42"/>
                  <a:pt x="295" y="42"/>
                </a:cubicBezTo>
                <a:cubicBezTo>
                  <a:pt x="301" y="42"/>
                  <a:pt x="305" y="46"/>
                  <a:pt x="305" y="52"/>
                </a:cubicBezTo>
                <a:cubicBezTo>
                  <a:pt x="305" y="58"/>
                  <a:pt x="301" y="63"/>
                  <a:pt x="295" y="63"/>
                </a:cubicBezTo>
                <a:close/>
                <a:moveTo>
                  <a:pt x="1" y="104"/>
                </a:moveTo>
                <a:cubicBezTo>
                  <a:pt x="1" y="276"/>
                  <a:pt x="1" y="276"/>
                  <a:pt x="1" y="276"/>
                </a:cubicBezTo>
                <a:cubicBezTo>
                  <a:pt x="1" y="293"/>
                  <a:pt x="15" y="307"/>
                  <a:pt x="31" y="307"/>
                </a:cubicBezTo>
                <a:cubicBezTo>
                  <a:pt x="317" y="307"/>
                  <a:pt x="317" y="307"/>
                  <a:pt x="317" y="307"/>
                </a:cubicBezTo>
                <a:cubicBezTo>
                  <a:pt x="334" y="307"/>
                  <a:pt x="348" y="293"/>
                  <a:pt x="348" y="276"/>
                </a:cubicBezTo>
                <a:cubicBezTo>
                  <a:pt x="348" y="104"/>
                  <a:pt x="348" y="104"/>
                  <a:pt x="348" y="104"/>
                </a:cubicBezTo>
                <a:lnTo>
                  <a:pt x="1" y="104"/>
                </a:lnTo>
                <a:close/>
                <a:moveTo>
                  <a:pt x="121" y="228"/>
                </a:moveTo>
                <a:cubicBezTo>
                  <a:pt x="124" y="232"/>
                  <a:pt x="124" y="239"/>
                  <a:pt x="121" y="243"/>
                </a:cubicBezTo>
                <a:cubicBezTo>
                  <a:pt x="119" y="245"/>
                  <a:pt x="116" y="245"/>
                  <a:pt x="114" y="245"/>
                </a:cubicBezTo>
                <a:cubicBezTo>
                  <a:pt x="111" y="245"/>
                  <a:pt x="108" y="245"/>
                  <a:pt x="106" y="243"/>
                </a:cubicBezTo>
                <a:cubicBezTo>
                  <a:pt x="65" y="203"/>
                  <a:pt x="65" y="203"/>
                  <a:pt x="65" y="203"/>
                </a:cubicBezTo>
                <a:cubicBezTo>
                  <a:pt x="61" y="199"/>
                  <a:pt x="61" y="192"/>
                  <a:pt x="65" y="187"/>
                </a:cubicBezTo>
                <a:cubicBezTo>
                  <a:pt x="106" y="146"/>
                  <a:pt x="106" y="146"/>
                  <a:pt x="106" y="146"/>
                </a:cubicBezTo>
                <a:cubicBezTo>
                  <a:pt x="107" y="144"/>
                  <a:pt x="110" y="144"/>
                  <a:pt x="113" y="144"/>
                </a:cubicBezTo>
                <a:cubicBezTo>
                  <a:pt x="115" y="144"/>
                  <a:pt x="118" y="144"/>
                  <a:pt x="121" y="146"/>
                </a:cubicBezTo>
                <a:cubicBezTo>
                  <a:pt x="124" y="150"/>
                  <a:pt x="124" y="156"/>
                  <a:pt x="121" y="162"/>
                </a:cubicBezTo>
                <a:cubicBezTo>
                  <a:pt x="88" y="194"/>
                  <a:pt x="88" y="194"/>
                  <a:pt x="88" y="194"/>
                </a:cubicBezTo>
                <a:lnTo>
                  <a:pt x="121" y="228"/>
                </a:lnTo>
                <a:close/>
                <a:moveTo>
                  <a:pt x="205" y="137"/>
                </a:moveTo>
                <a:cubicBezTo>
                  <a:pt x="163" y="259"/>
                  <a:pt x="163" y="259"/>
                  <a:pt x="163" y="259"/>
                </a:cubicBezTo>
                <a:cubicBezTo>
                  <a:pt x="162" y="264"/>
                  <a:pt x="157" y="266"/>
                  <a:pt x="153" y="266"/>
                </a:cubicBezTo>
                <a:cubicBezTo>
                  <a:pt x="153" y="266"/>
                  <a:pt x="152" y="266"/>
                  <a:pt x="151" y="266"/>
                </a:cubicBezTo>
                <a:cubicBezTo>
                  <a:pt x="145" y="263"/>
                  <a:pt x="143" y="258"/>
                  <a:pt x="144" y="253"/>
                </a:cubicBezTo>
                <a:cubicBezTo>
                  <a:pt x="185" y="132"/>
                  <a:pt x="185" y="132"/>
                  <a:pt x="185" y="132"/>
                </a:cubicBezTo>
                <a:cubicBezTo>
                  <a:pt x="187" y="127"/>
                  <a:pt x="191" y="125"/>
                  <a:pt x="195" y="125"/>
                </a:cubicBezTo>
                <a:cubicBezTo>
                  <a:pt x="196" y="125"/>
                  <a:pt x="197" y="125"/>
                  <a:pt x="198" y="125"/>
                </a:cubicBezTo>
                <a:cubicBezTo>
                  <a:pt x="203" y="126"/>
                  <a:pt x="206" y="132"/>
                  <a:pt x="205" y="137"/>
                </a:cubicBezTo>
                <a:close/>
                <a:moveTo>
                  <a:pt x="283" y="203"/>
                </a:moveTo>
                <a:cubicBezTo>
                  <a:pt x="242" y="243"/>
                  <a:pt x="242" y="243"/>
                  <a:pt x="242" y="243"/>
                </a:cubicBezTo>
                <a:cubicBezTo>
                  <a:pt x="241" y="245"/>
                  <a:pt x="238" y="245"/>
                  <a:pt x="235" y="245"/>
                </a:cubicBezTo>
                <a:cubicBezTo>
                  <a:pt x="232" y="245"/>
                  <a:pt x="229" y="245"/>
                  <a:pt x="227" y="243"/>
                </a:cubicBezTo>
                <a:cubicBezTo>
                  <a:pt x="224" y="240"/>
                  <a:pt x="224" y="233"/>
                  <a:pt x="227" y="228"/>
                </a:cubicBezTo>
                <a:cubicBezTo>
                  <a:pt x="261" y="195"/>
                  <a:pt x="261" y="195"/>
                  <a:pt x="261" y="195"/>
                </a:cubicBezTo>
                <a:cubicBezTo>
                  <a:pt x="227" y="163"/>
                  <a:pt x="227" y="163"/>
                  <a:pt x="227" y="163"/>
                </a:cubicBezTo>
                <a:cubicBezTo>
                  <a:pt x="224" y="159"/>
                  <a:pt x="224" y="153"/>
                  <a:pt x="227" y="148"/>
                </a:cubicBezTo>
                <a:cubicBezTo>
                  <a:pt x="229" y="146"/>
                  <a:pt x="231" y="145"/>
                  <a:pt x="234" y="145"/>
                </a:cubicBezTo>
                <a:cubicBezTo>
                  <a:pt x="237" y="145"/>
                  <a:pt x="240" y="146"/>
                  <a:pt x="242" y="148"/>
                </a:cubicBezTo>
                <a:cubicBezTo>
                  <a:pt x="283" y="189"/>
                  <a:pt x="283" y="189"/>
                  <a:pt x="283" y="189"/>
                </a:cubicBezTo>
                <a:cubicBezTo>
                  <a:pt x="286" y="191"/>
                  <a:pt x="286" y="197"/>
                  <a:pt x="283" y="2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3" name="Freeform 6">
            <a:extLst>
              <a:ext uri="{FF2B5EF4-FFF2-40B4-BE49-F238E27FC236}">
                <a16:creationId xmlns:a16="http://schemas.microsoft.com/office/drawing/2014/main" id="{19945DFF-422B-BA30-2775-326B94C1A641}"/>
              </a:ext>
            </a:extLst>
          </p:cNvPr>
          <p:cNvSpPr>
            <a:spLocks noEditPoints="1"/>
          </p:cNvSpPr>
          <p:nvPr/>
        </p:nvSpPr>
        <p:spPr bwMode="auto">
          <a:xfrm>
            <a:off x="2885899" y="4131097"/>
            <a:ext cx="259411" cy="259411"/>
          </a:xfrm>
          <a:custGeom>
            <a:avLst/>
            <a:gdLst>
              <a:gd name="T0" fmla="*/ 164 w 348"/>
              <a:gd name="T1" fmla="*/ 70 h 348"/>
              <a:gd name="T2" fmla="*/ 181 w 348"/>
              <a:gd name="T3" fmla="*/ 78 h 348"/>
              <a:gd name="T4" fmla="*/ 215 w 348"/>
              <a:gd name="T5" fmla="*/ 92 h 348"/>
              <a:gd name="T6" fmla="*/ 181 w 348"/>
              <a:gd name="T7" fmla="*/ 107 h 348"/>
              <a:gd name="T8" fmla="*/ 164 w 348"/>
              <a:gd name="T9" fmla="*/ 115 h 348"/>
              <a:gd name="T10" fmla="*/ 132 w 348"/>
              <a:gd name="T11" fmla="*/ 164 h 348"/>
              <a:gd name="T12" fmla="*/ 92 w 348"/>
              <a:gd name="T13" fmla="*/ 112 h 348"/>
              <a:gd name="T14" fmla="*/ 52 w 348"/>
              <a:gd name="T15" fmla="*/ 164 h 348"/>
              <a:gd name="T16" fmla="*/ 20 w 348"/>
              <a:gd name="T17" fmla="*/ 31 h 348"/>
              <a:gd name="T18" fmla="*/ 164 w 348"/>
              <a:gd name="T19" fmla="*/ 21 h 348"/>
              <a:gd name="T20" fmla="*/ 328 w 348"/>
              <a:gd name="T21" fmla="*/ 31 h 348"/>
              <a:gd name="T22" fmla="*/ 278 w 348"/>
              <a:gd name="T23" fmla="*/ 165 h 348"/>
              <a:gd name="T24" fmla="*/ 276 w 348"/>
              <a:gd name="T25" fmla="*/ 196 h 348"/>
              <a:gd name="T26" fmla="*/ 235 w 348"/>
              <a:gd name="T27" fmla="*/ 196 h 348"/>
              <a:gd name="T28" fmla="*/ 233 w 348"/>
              <a:gd name="T29" fmla="*/ 165 h 348"/>
              <a:gd name="T30" fmla="*/ 184 w 348"/>
              <a:gd name="T31" fmla="*/ 133 h 348"/>
              <a:gd name="T32" fmla="*/ 236 w 348"/>
              <a:gd name="T33" fmla="*/ 92 h 348"/>
              <a:gd name="T34" fmla="*/ 184 w 348"/>
              <a:gd name="T35" fmla="*/ 52 h 348"/>
              <a:gd name="T36" fmla="*/ 318 w 348"/>
              <a:gd name="T37" fmla="*/ 21 h 348"/>
              <a:gd name="T38" fmla="*/ 112 w 348"/>
              <a:gd name="T39" fmla="*/ 154 h 348"/>
              <a:gd name="T40" fmla="*/ 115 w 348"/>
              <a:gd name="T41" fmla="*/ 184 h 348"/>
              <a:gd name="T42" fmla="*/ 162 w 348"/>
              <a:gd name="T43" fmla="*/ 216 h 348"/>
              <a:gd name="T44" fmla="*/ 111 w 348"/>
              <a:gd name="T45" fmla="*/ 256 h 348"/>
              <a:gd name="T46" fmla="*/ 162 w 348"/>
              <a:gd name="T47" fmla="*/ 296 h 348"/>
              <a:gd name="T48" fmla="*/ 29 w 348"/>
              <a:gd name="T49" fmla="*/ 328 h 348"/>
              <a:gd name="T50" fmla="*/ 20 w 348"/>
              <a:gd name="T51" fmla="*/ 184 h 348"/>
              <a:gd name="T52" fmla="*/ 78 w 348"/>
              <a:gd name="T53" fmla="*/ 167 h 348"/>
              <a:gd name="T54" fmla="*/ 92 w 348"/>
              <a:gd name="T55" fmla="*/ 133 h 348"/>
              <a:gd name="T56" fmla="*/ 328 w 348"/>
              <a:gd name="T57" fmla="*/ 318 h 348"/>
              <a:gd name="T58" fmla="*/ 183 w 348"/>
              <a:gd name="T59" fmla="*/ 328 h 348"/>
              <a:gd name="T60" fmla="*/ 173 w 348"/>
              <a:gd name="T61" fmla="*/ 268 h 348"/>
              <a:gd name="T62" fmla="*/ 152 w 348"/>
              <a:gd name="T63" fmla="*/ 277 h 348"/>
              <a:gd name="T64" fmla="*/ 152 w 348"/>
              <a:gd name="T65" fmla="*/ 235 h 348"/>
              <a:gd name="T66" fmla="*/ 173 w 348"/>
              <a:gd name="T67" fmla="*/ 244 h 348"/>
              <a:gd name="T68" fmla="*/ 183 w 348"/>
              <a:gd name="T69" fmla="*/ 184 h 348"/>
              <a:gd name="T70" fmla="*/ 214 w 348"/>
              <a:gd name="T71" fmla="*/ 195 h 348"/>
              <a:gd name="T72" fmla="*/ 297 w 348"/>
              <a:gd name="T73" fmla="*/ 195 h 348"/>
              <a:gd name="T74" fmla="*/ 328 w 348"/>
              <a:gd name="T75" fmla="*/ 184 h 348"/>
              <a:gd name="T76" fmla="*/ 0 w 348"/>
              <a:gd name="T77" fmla="*/ 31 h 348"/>
              <a:gd name="T78" fmla="*/ 30 w 348"/>
              <a:gd name="T79" fmla="*/ 348 h 348"/>
              <a:gd name="T80" fmla="*/ 348 w 348"/>
              <a:gd name="T81" fmla="*/ 318 h 348"/>
              <a:gd name="T82" fmla="*/ 317 w 348"/>
              <a:gd name="T8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48" h="348">
                <a:moveTo>
                  <a:pt x="164" y="21"/>
                </a:moveTo>
                <a:cubicBezTo>
                  <a:pt x="164" y="70"/>
                  <a:pt x="164" y="70"/>
                  <a:pt x="164" y="70"/>
                </a:cubicBezTo>
                <a:cubicBezTo>
                  <a:pt x="164" y="76"/>
                  <a:pt x="169" y="80"/>
                  <a:pt x="174" y="80"/>
                </a:cubicBezTo>
                <a:cubicBezTo>
                  <a:pt x="177" y="80"/>
                  <a:pt x="179" y="79"/>
                  <a:pt x="181" y="78"/>
                </a:cubicBezTo>
                <a:cubicBezTo>
                  <a:pt x="184" y="74"/>
                  <a:pt x="190" y="72"/>
                  <a:pt x="194" y="72"/>
                </a:cubicBezTo>
                <a:cubicBezTo>
                  <a:pt x="206" y="72"/>
                  <a:pt x="215" y="81"/>
                  <a:pt x="215" y="92"/>
                </a:cubicBezTo>
                <a:cubicBezTo>
                  <a:pt x="215" y="104"/>
                  <a:pt x="206" y="113"/>
                  <a:pt x="194" y="113"/>
                </a:cubicBezTo>
                <a:cubicBezTo>
                  <a:pt x="190" y="113"/>
                  <a:pt x="184" y="111"/>
                  <a:pt x="181" y="107"/>
                </a:cubicBezTo>
                <a:cubicBezTo>
                  <a:pt x="179" y="105"/>
                  <a:pt x="177" y="105"/>
                  <a:pt x="174" y="105"/>
                </a:cubicBezTo>
                <a:cubicBezTo>
                  <a:pt x="169" y="105"/>
                  <a:pt x="164" y="109"/>
                  <a:pt x="164" y="115"/>
                </a:cubicBezTo>
                <a:cubicBezTo>
                  <a:pt x="164" y="164"/>
                  <a:pt x="164" y="164"/>
                  <a:pt x="164" y="164"/>
                </a:cubicBezTo>
                <a:cubicBezTo>
                  <a:pt x="132" y="164"/>
                  <a:pt x="132" y="164"/>
                  <a:pt x="132" y="164"/>
                </a:cubicBezTo>
                <a:cubicBezTo>
                  <a:pt x="133" y="160"/>
                  <a:pt x="133" y="156"/>
                  <a:pt x="133" y="153"/>
                </a:cubicBezTo>
                <a:cubicBezTo>
                  <a:pt x="133" y="130"/>
                  <a:pt x="115" y="112"/>
                  <a:pt x="92" y="112"/>
                </a:cubicBezTo>
                <a:cubicBezTo>
                  <a:pt x="69" y="112"/>
                  <a:pt x="51" y="130"/>
                  <a:pt x="51" y="153"/>
                </a:cubicBezTo>
                <a:cubicBezTo>
                  <a:pt x="51" y="156"/>
                  <a:pt x="51" y="160"/>
                  <a:pt x="52" y="164"/>
                </a:cubicBezTo>
                <a:cubicBezTo>
                  <a:pt x="20" y="164"/>
                  <a:pt x="20" y="164"/>
                  <a:pt x="20" y="164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26"/>
                  <a:pt x="25" y="21"/>
                  <a:pt x="30" y="21"/>
                </a:cubicBezTo>
                <a:lnTo>
                  <a:pt x="164" y="21"/>
                </a:lnTo>
                <a:close/>
                <a:moveTo>
                  <a:pt x="318" y="21"/>
                </a:moveTo>
                <a:cubicBezTo>
                  <a:pt x="322" y="21"/>
                  <a:pt x="328" y="26"/>
                  <a:pt x="328" y="31"/>
                </a:cubicBezTo>
                <a:cubicBezTo>
                  <a:pt x="328" y="165"/>
                  <a:pt x="328" y="165"/>
                  <a:pt x="328" y="165"/>
                </a:cubicBezTo>
                <a:cubicBezTo>
                  <a:pt x="278" y="165"/>
                  <a:pt x="278" y="165"/>
                  <a:pt x="278" y="165"/>
                </a:cubicBezTo>
                <a:cubicBezTo>
                  <a:pt x="269" y="165"/>
                  <a:pt x="266" y="175"/>
                  <a:pt x="270" y="182"/>
                </a:cubicBezTo>
                <a:cubicBezTo>
                  <a:pt x="274" y="186"/>
                  <a:pt x="276" y="191"/>
                  <a:pt x="276" y="196"/>
                </a:cubicBezTo>
                <a:cubicBezTo>
                  <a:pt x="276" y="207"/>
                  <a:pt x="267" y="216"/>
                  <a:pt x="256" y="216"/>
                </a:cubicBezTo>
                <a:cubicBezTo>
                  <a:pt x="244" y="216"/>
                  <a:pt x="235" y="207"/>
                  <a:pt x="235" y="196"/>
                </a:cubicBezTo>
                <a:cubicBezTo>
                  <a:pt x="235" y="191"/>
                  <a:pt x="237" y="185"/>
                  <a:pt x="240" y="182"/>
                </a:cubicBezTo>
                <a:cubicBezTo>
                  <a:pt x="246" y="175"/>
                  <a:pt x="242" y="165"/>
                  <a:pt x="233" y="165"/>
                </a:cubicBezTo>
                <a:cubicBezTo>
                  <a:pt x="184" y="165"/>
                  <a:pt x="184" y="165"/>
                  <a:pt x="184" y="165"/>
                </a:cubicBezTo>
                <a:cubicBezTo>
                  <a:pt x="184" y="133"/>
                  <a:pt x="184" y="133"/>
                  <a:pt x="184" y="133"/>
                </a:cubicBezTo>
                <a:cubicBezTo>
                  <a:pt x="188" y="134"/>
                  <a:pt x="192" y="134"/>
                  <a:pt x="194" y="134"/>
                </a:cubicBezTo>
                <a:cubicBezTo>
                  <a:pt x="217" y="134"/>
                  <a:pt x="236" y="115"/>
                  <a:pt x="236" y="92"/>
                </a:cubicBezTo>
                <a:cubicBezTo>
                  <a:pt x="236" y="70"/>
                  <a:pt x="217" y="51"/>
                  <a:pt x="194" y="51"/>
                </a:cubicBezTo>
                <a:cubicBezTo>
                  <a:pt x="192" y="51"/>
                  <a:pt x="188" y="51"/>
                  <a:pt x="184" y="52"/>
                </a:cubicBezTo>
                <a:cubicBezTo>
                  <a:pt x="184" y="21"/>
                  <a:pt x="184" y="21"/>
                  <a:pt x="184" y="21"/>
                </a:cubicBezTo>
                <a:cubicBezTo>
                  <a:pt x="318" y="21"/>
                  <a:pt x="318" y="21"/>
                  <a:pt x="318" y="21"/>
                </a:cubicBezTo>
                <a:close/>
                <a:moveTo>
                  <a:pt x="92" y="133"/>
                </a:moveTo>
                <a:cubicBezTo>
                  <a:pt x="103" y="133"/>
                  <a:pt x="112" y="142"/>
                  <a:pt x="112" y="154"/>
                </a:cubicBezTo>
                <a:cubicBezTo>
                  <a:pt x="112" y="158"/>
                  <a:pt x="110" y="164"/>
                  <a:pt x="107" y="167"/>
                </a:cubicBezTo>
                <a:cubicBezTo>
                  <a:pt x="101" y="174"/>
                  <a:pt x="106" y="184"/>
                  <a:pt x="115" y="184"/>
                </a:cubicBezTo>
                <a:cubicBezTo>
                  <a:pt x="162" y="184"/>
                  <a:pt x="162" y="184"/>
                  <a:pt x="162" y="184"/>
                </a:cubicBezTo>
                <a:cubicBezTo>
                  <a:pt x="162" y="216"/>
                  <a:pt x="162" y="216"/>
                  <a:pt x="162" y="216"/>
                </a:cubicBezTo>
                <a:cubicBezTo>
                  <a:pt x="160" y="215"/>
                  <a:pt x="156" y="215"/>
                  <a:pt x="152" y="215"/>
                </a:cubicBezTo>
                <a:cubicBezTo>
                  <a:pt x="130" y="215"/>
                  <a:pt x="111" y="233"/>
                  <a:pt x="111" y="256"/>
                </a:cubicBezTo>
                <a:cubicBezTo>
                  <a:pt x="111" y="279"/>
                  <a:pt x="130" y="297"/>
                  <a:pt x="152" y="297"/>
                </a:cubicBezTo>
                <a:cubicBezTo>
                  <a:pt x="156" y="297"/>
                  <a:pt x="160" y="297"/>
                  <a:pt x="162" y="296"/>
                </a:cubicBezTo>
                <a:cubicBezTo>
                  <a:pt x="162" y="328"/>
                  <a:pt x="162" y="328"/>
                  <a:pt x="162" y="328"/>
                </a:cubicBezTo>
                <a:cubicBezTo>
                  <a:pt x="29" y="328"/>
                  <a:pt x="29" y="328"/>
                  <a:pt x="29" y="328"/>
                </a:cubicBezTo>
                <a:cubicBezTo>
                  <a:pt x="25" y="328"/>
                  <a:pt x="20" y="323"/>
                  <a:pt x="20" y="318"/>
                </a:cubicBezTo>
                <a:cubicBezTo>
                  <a:pt x="20" y="184"/>
                  <a:pt x="20" y="184"/>
                  <a:pt x="20" y="184"/>
                </a:cubicBezTo>
                <a:cubicBezTo>
                  <a:pt x="69" y="184"/>
                  <a:pt x="69" y="184"/>
                  <a:pt x="69" y="184"/>
                </a:cubicBezTo>
                <a:cubicBezTo>
                  <a:pt x="78" y="184"/>
                  <a:pt x="83" y="174"/>
                  <a:pt x="78" y="167"/>
                </a:cubicBezTo>
                <a:cubicBezTo>
                  <a:pt x="74" y="164"/>
                  <a:pt x="71" y="159"/>
                  <a:pt x="71" y="154"/>
                </a:cubicBezTo>
                <a:cubicBezTo>
                  <a:pt x="71" y="142"/>
                  <a:pt x="80" y="133"/>
                  <a:pt x="92" y="133"/>
                </a:cubicBezTo>
                <a:close/>
                <a:moveTo>
                  <a:pt x="328" y="184"/>
                </a:moveTo>
                <a:cubicBezTo>
                  <a:pt x="328" y="318"/>
                  <a:pt x="328" y="318"/>
                  <a:pt x="328" y="318"/>
                </a:cubicBezTo>
                <a:cubicBezTo>
                  <a:pt x="328" y="323"/>
                  <a:pt x="323" y="328"/>
                  <a:pt x="317" y="328"/>
                </a:cubicBezTo>
                <a:cubicBezTo>
                  <a:pt x="183" y="328"/>
                  <a:pt x="183" y="328"/>
                  <a:pt x="183" y="328"/>
                </a:cubicBezTo>
                <a:cubicBezTo>
                  <a:pt x="183" y="279"/>
                  <a:pt x="183" y="279"/>
                  <a:pt x="183" y="279"/>
                </a:cubicBezTo>
                <a:cubicBezTo>
                  <a:pt x="183" y="272"/>
                  <a:pt x="178" y="268"/>
                  <a:pt x="173" y="268"/>
                </a:cubicBezTo>
                <a:cubicBezTo>
                  <a:pt x="171" y="268"/>
                  <a:pt x="168" y="269"/>
                  <a:pt x="166" y="271"/>
                </a:cubicBezTo>
                <a:cubicBezTo>
                  <a:pt x="163" y="274"/>
                  <a:pt x="159" y="277"/>
                  <a:pt x="152" y="277"/>
                </a:cubicBezTo>
                <a:cubicBezTo>
                  <a:pt x="141" y="277"/>
                  <a:pt x="132" y="268"/>
                  <a:pt x="132" y="256"/>
                </a:cubicBezTo>
                <a:cubicBezTo>
                  <a:pt x="132" y="245"/>
                  <a:pt x="141" y="235"/>
                  <a:pt x="152" y="235"/>
                </a:cubicBezTo>
                <a:cubicBezTo>
                  <a:pt x="157" y="235"/>
                  <a:pt x="163" y="238"/>
                  <a:pt x="166" y="241"/>
                </a:cubicBezTo>
                <a:cubicBezTo>
                  <a:pt x="168" y="243"/>
                  <a:pt x="171" y="244"/>
                  <a:pt x="173" y="244"/>
                </a:cubicBezTo>
                <a:cubicBezTo>
                  <a:pt x="178" y="244"/>
                  <a:pt x="183" y="239"/>
                  <a:pt x="183" y="233"/>
                </a:cubicBezTo>
                <a:cubicBezTo>
                  <a:pt x="183" y="184"/>
                  <a:pt x="183" y="184"/>
                  <a:pt x="183" y="184"/>
                </a:cubicBezTo>
                <a:cubicBezTo>
                  <a:pt x="215" y="184"/>
                  <a:pt x="215" y="184"/>
                  <a:pt x="215" y="184"/>
                </a:cubicBezTo>
                <a:cubicBezTo>
                  <a:pt x="214" y="187"/>
                  <a:pt x="214" y="191"/>
                  <a:pt x="214" y="195"/>
                </a:cubicBezTo>
                <a:cubicBezTo>
                  <a:pt x="214" y="218"/>
                  <a:pt x="233" y="235"/>
                  <a:pt x="256" y="235"/>
                </a:cubicBezTo>
                <a:cubicBezTo>
                  <a:pt x="278" y="235"/>
                  <a:pt x="297" y="218"/>
                  <a:pt x="297" y="195"/>
                </a:cubicBezTo>
                <a:cubicBezTo>
                  <a:pt x="297" y="191"/>
                  <a:pt x="297" y="187"/>
                  <a:pt x="296" y="184"/>
                </a:cubicBezTo>
                <a:lnTo>
                  <a:pt x="328" y="184"/>
                </a:lnTo>
                <a:close/>
                <a:moveTo>
                  <a:pt x="30" y="0"/>
                </a:moveTo>
                <a:cubicBezTo>
                  <a:pt x="14" y="0"/>
                  <a:pt x="0" y="14"/>
                  <a:pt x="0" y="31"/>
                </a:cubicBezTo>
                <a:cubicBezTo>
                  <a:pt x="0" y="318"/>
                  <a:pt x="0" y="318"/>
                  <a:pt x="0" y="318"/>
                </a:cubicBezTo>
                <a:cubicBezTo>
                  <a:pt x="0" y="334"/>
                  <a:pt x="14" y="348"/>
                  <a:pt x="30" y="348"/>
                </a:cubicBezTo>
                <a:cubicBezTo>
                  <a:pt x="317" y="348"/>
                  <a:pt x="317" y="348"/>
                  <a:pt x="317" y="348"/>
                </a:cubicBezTo>
                <a:cubicBezTo>
                  <a:pt x="334" y="348"/>
                  <a:pt x="348" y="334"/>
                  <a:pt x="348" y="318"/>
                </a:cubicBezTo>
                <a:cubicBezTo>
                  <a:pt x="348" y="31"/>
                  <a:pt x="348" y="31"/>
                  <a:pt x="348" y="31"/>
                </a:cubicBezTo>
                <a:cubicBezTo>
                  <a:pt x="347" y="14"/>
                  <a:pt x="333" y="0"/>
                  <a:pt x="317" y="0"/>
                </a:cubicBezTo>
                <a:lnTo>
                  <a:pt x="3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4" name="Freeform 7">
            <a:extLst>
              <a:ext uri="{FF2B5EF4-FFF2-40B4-BE49-F238E27FC236}">
                <a16:creationId xmlns:a16="http://schemas.microsoft.com/office/drawing/2014/main" id="{581BCF12-CE63-7C14-AE4E-843A11C5092E}"/>
              </a:ext>
            </a:extLst>
          </p:cNvPr>
          <p:cNvSpPr>
            <a:spLocks noEditPoints="1"/>
          </p:cNvSpPr>
          <p:nvPr/>
        </p:nvSpPr>
        <p:spPr bwMode="auto">
          <a:xfrm>
            <a:off x="2901553" y="4677501"/>
            <a:ext cx="228103" cy="259411"/>
          </a:xfrm>
          <a:custGeom>
            <a:avLst/>
            <a:gdLst>
              <a:gd name="T0" fmla="*/ 101 w 306"/>
              <a:gd name="T1" fmla="*/ 92 h 348"/>
              <a:gd name="T2" fmla="*/ 81 w 306"/>
              <a:gd name="T3" fmla="*/ 102 h 348"/>
              <a:gd name="T4" fmla="*/ 91 w 306"/>
              <a:gd name="T5" fmla="*/ 82 h 348"/>
              <a:gd name="T6" fmla="*/ 286 w 306"/>
              <a:gd name="T7" fmla="*/ 153 h 348"/>
              <a:gd name="T8" fmla="*/ 265 w 306"/>
              <a:gd name="T9" fmla="*/ 153 h 348"/>
              <a:gd name="T10" fmla="*/ 286 w 306"/>
              <a:gd name="T11" fmla="*/ 122 h 348"/>
              <a:gd name="T12" fmla="*/ 101 w 306"/>
              <a:gd name="T13" fmla="*/ 174 h 348"/>
              <a:gd name="T14" fmla="*/ 81 w 306"/>
              <a:gd name="T15" fmla="*/ 174 h 348"/>
              <a:gd name="T16" fmla="*/ 104 w 306"/>
              <a:gd name="T17" fmla="*/ 124 h 348"/>
              <a:gd name="T18" fmla="*/ 163 w 306"/>
              <a:gd name="T19" fmla="*/ 256 h 348"/>
              <a:gd name="T20" fmla="*/ 22 w 306"/>
              <a:gd name="T21" fmla="*/ 256 h 348"/>
              <a:gd name="T22" fmla="*/ 83 w 306"/>
              <a:gd name="T23" fmla="*/ 124 h 348"/>
              <a:gd name="T24" fmla="*/ 63 w 306"/>
              <a:gd name="T25" fmla="*/ 174 h 348"/>
              <a:gd name="T26" fmla="*/ 83 w 306"/>
              <a:gd name="T27" fmla="*/ 213 h 348"/>
              <a:gd name="T28" fmla="*/ 104 w 306"/>
              <a:gd name="T29" fmla="*/ 213 h 348"/>
              <a:gd name="T30" fmla="*/ 124 w 306"/>
              <a:gd name="T31" fmla="*/ 174 h 348"/>
              <a:gd name="T32" fmla="*/ 104 w 306"/>
              <a:gd name="T33" fmla="*/ 124 h 348"/>
              <a:gd name="T34" fmla="*/ 153 w 306"/>
              <a:gd name="T35" fmla="*/ 0 h 348"/>
              <a:gd name="T36" fmla="*/ 62 w 306"/>
              <a:gd name="T37" fmla="*/ 91 h 348"/>
              <a:gd name="T38" fmla="*/ 0 w 306"/>
              <a:gd name="T39" fmla="*/ 194 h 348"/>
              <a:gd name="T40" fmla="*/ 91 w 306"/>
              <a:gd name="T41" fmla="*/ 348 h 348"/>
              <a:gd name="T42" fmla="*/ 183 w 306"/>
              <a:gd name="T43" fmla="*/ 194 h 348"/>
              <a:gd name="T44" fmla="*/ 121 w 306"/>
              <a:gd name="T45" fmla="*/ 91 h 348"/>
              <a:gd name="T46" fmla="*/ 152 w 306"/>
              <a:gd name="T47" fmla="*/ 19 h 348"/>
              <a:gd name="T48" fmla="*/ 204 w 306"/>
              <a:gd name="T49" fmla="*/ 244 h 348"/>
              <a:gd name="T50" fmla="*/ 286 w 306"/>
              <a:gd name="T51" fmla="*/ 244 h 348"/>
              <a:gd name="T52" fmla="*/ 306 w 306"/>
              <a:gd name="T53" fmla="*/ 153 h 348"/>
              <a:gd name="T54" fmla="*/ 296 w 306"/>
              <a:gd name="T55" fmla="*/ 102 h 348"/>
              <a:gd name="T56" fmla="*/ 286 w 306"/>
              <a:gd name="T57" fmla="*/ 71 h 348"/>
              <a:gd name="T58" fmla="*/ 265 w 306"/>
              <a:gd name="T59" fmla="*/ 71 h 348"/>
              <a:gd name="T60" fmla="*/ 255 w 306"/>
              <a:gd name="T61" fmla="*/ 102 h 348"/>
              <a:gd name="T62" fmla="*/ 245 w 306"/>
              <a:gd name="T63" fmla="*/ 154 h 348"/>
              <a:gd name="T64" fmla="*/ 265 w 306"/>
              <a:gd name="T65" fmla="*/ 245 h 348"/>
              <a:gd name="T66" fmla="*/ 224 w 306"/>
              <a:gd name="T67" fmla="*/ 245 h 348"/>
              <a:gd name="T68" fmla="*/ 153 w 306"/>
              <a:gd name="T69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06" h="348">
                <a:moveTo>
                  <a:pt x="91" y="82"/>
                </a:moveTo>
                <a:cubicBezTo>
                  <a:pt x="97" y="82"/>
                  <a:pt x="101" y="87"/>
                  <a:pt x="101" y="92"/>
                </a:cubicBezTo>
                <a:cubicBezTo>
                  <a:pt x="101" y="102"/>
                  <a:pt x="101" y="102"/>
                  <a:pt x="101" y="102"/>
                </a:cubicBezTo>
                <a:cubicBezTo>
                  <a:pt x="81" y="102"/>
                  <a:pt x="81" y="102"/>
                  <a:pt x="81" y="102"/>
                </a:cubicBezTo>
                <a:cubicBezTo>
                  <a:pt x="81" y="92"/>
                  <a:pt x="81" y="92"/>
                  <a:pt x="81" y="92"/>
                </a:cubicBezTo>
                <a:cubicBezTo>
                  <a:pt x="81" y="87"/>
                  <a:pt x="86" y="82"/>
                  <a:pt x="91" y="82"/>
                </a:cubicBezTo>
                <a:close/>
                <a:moveTo>
                  <a:pt x="286" y="122"/>
                </a:moveTo>
                <a:cubicBezTo>
                  <a:pt x="286" y="153"/>
                  <a:pt x="286" y="153"/>
                  <a:pt x="286" y="153"/>
                </a:cubicBezTo>
                <a:cubicBezTo>
                  <a:pt x="286" y="158"/>
                  <a:pt x="281" y="163"/>
                  <a:pt x="275" y="163"/>
                </a:cubicBezTo>
                <a:cubicBezTo>
                  <a:pt x="269" y="163"/>
                  <a:pt x="265" y="158"/>
                  <a:pt x="265" y="153"/>
                </a:cubicBezTo>
                <a:cubicBezTo>
                  <a:pt x="265" y="122"/>
                  <a:pt x="265" y="122"/>
                  <a:pt x="265" y="122"/>
                </a:cubicBezTo>
                <a:cubicBezTo>
                  <a:pt x="286" y="122"/>
                  <a:pt x="286" y="122"/>
                  <a:pt x="286" y="122"/>
                </a:cubicBezTo>
                <a:close/>
                <a:moveTo>
                  <a:pt x="91" y="163"/>
                </a:moveTo>
                <a:cubicBezTo>
                  <a:pt x="97" y="163"/>
                  <a:pt x="101" y="167"/>
                  <a:pt x="101" y="174"/>
                </a:cubicBezTo>
                <a:cubicBezTo>
                  <a:pt x="101" y="179"/>
                  <a:pt x="97" y="184"/>
                  <a:pt x="91" y="184"/>
                </a:cubicBezTo>
                <a:cubicBezTo>
                  <a:pt x="86" y="184"/>
                  <a:pt x="81" y="179"/>
                  <a:pt x="81" y="174"/>
                </a:cubicBezTo>
                <a:cubicBezTo>
                  <a:pt x="81" y="167"/>
                  <a:pt x="86" y="163"/>
                  <a:pt x="91" y="163"/>
                </a:cubicBezTo>
                <a:close/>
                <a:moveTo>
                  <a:pt x="104" y="124"/>
                </a:moveTo>
                <a:cubicBezTo>
                  <a:pt x="136" y="129"/>
                  <a:pt x="163" y="158"/>
                  <a:pt x="163" y="194"/>
                </a:cubicBezTo>
                <a:cubicBezTo>
                  <a:pt x="163" y="256"/>
                  <a:pt x="163" y="256"/>
                  <a:pt x="163" y="256"/>
                </a:cubicBezTo>
                <a:cubicBezTo>
                  <a:pt x="163" y="295"/>
                  <a:pt x="131" y="327"/>
                  <a:pt x="92" y="327"/>
                </a:cubicBezTo>
                <a:cubicBezTo>
                  <a:pt x="54" y="327"/>
                  <a:pt x="22" y="295"/>
                  <a:pt x="22" y="256"/>
                </a:cubicBezTo>
                <a:cubicBezTo>
                  <a:pt x="22" y="194"/>
                  <a:pt x="22" y="194"/>
                  <a:pt x="22" y="194"/>
                </a:cubicBezTo>
                <a:cubicBezTo>
                  <a:pt x="22" y="158"/>
                  <a:pt x="48" y="129"/>
                  <a:pt x="83" y="124"/>
                </a:cubicBezTo>
                <a:cubicBezTo>
                  <a:pt x="83" y="145"/>
                  <a:pt x="83" y="145"/>
                  <a:pt x="83" y="145"/>
                </a:cubicBezTo>
                <a:cubicBezTo>
                  <a:pt x="72" y="149"/>
                  <a:pt x="63" y="161"/>
                  <a:pt x="63" y="174"/>
                </a:cubicBezTo>
                <a:cubicBezTo>
                  <a:pt x="63" y="186"/>
                  <a:pt x="71" y="199"/>
                  <a:pt x="83" y="202"/>
                </a:cubicBezTo>
                <a:cubicBezTo>
                  <a:pt x="83" y="213"/>
                  <a:pt x="83" y="213"/>
                  <a:pt x="83" y="213"/>
                </a:cubicBezTo>
                <a:cubicBezTo>
                  <a:pt x="83" y="220"/>
                  <a:pt x="87" y="224"/>
                  <a:pt x="94" y="224"/>
                </a:cubicBezTo>
                <a:cubicBezTo>
                  <a:pt x="99" y="224"/>
                  <a:pt x="104" y="220"/>
                  <a:pt x="104" y="213"/>
                </a:cubicBezTo>
                <a:cubicBezTo>
                  <a:pt x="104" y="202"/>
                  <a:pt x="104" y="202"/>
                  <a:pt x="104" y="202"/>
                </a:cubicBezTo>
                <a:cubicBezTo>
                  <a:pt x="115" y="198"/>
                  <a:pt x="124" y="186"/>
                  <a:pt x="124" y="174"/>
                </a:cubicBezTo>
                <a:cubicBezTo>
                  <a:pt x="124" y="161"/>
                  <a:pt x="117" y="148"/>
                  <a:pt x="104" y="145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04" y="124"/>
                  <a:pt x="104" y="124"/>
                  <a:pt x="104" y="124"/>
                </a:cubicBezTo>
                <a:close/>
                <a:moveTo>
                  <a:pt x="153" y="0"/>
                </a:moveTo>
                <a:cubicBezTo>
                  <a:pt x="117" y="0"/>
                  <a:pt x="87" y="27"/>
                  <a:pt x="82" y="62"/>
                </a:cubicBezTo>
                <a:cubicBezTo>
                  <a:pt x="70" y="67"/>
                  <a:pt x="62" y="79"/>
                  <a:pt x="62" y="91"/>
                </a:cubicBezTo>
                <a:cubicBezTo>
                  <a:pt x="62" y="107"/>
                  <a:pt x="62" y="107"/>
                  <a:pt x="62" y="107"/>
                </a:cubicBezTo>
                <a:cubicBezTo>
                  <a:pt x="26" y="120"/>
                  <a:pt x="0" y="154"/>
                  <a:pt x="0" y="194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307"/>
                  <a:pt x="41" y="348"/>
                  <a:pt x="91" y="348"/>
                </a:cubicBezTo>
                <a:cubicBezTo>
                  <a:pt x="141" y="348"/>
                  <a:pt x="183" y="307"/>
                  <a:pt x="183" y="256"/>
                </a:cubicBezTo>
                <a:cubicBezTo>
                  <a:pt x="183" y="194"/>
                  <a:pt x="183" y="194"/>
                  <a:pt x="183" y="194"/>
                </a:cubicBezTo>
                <a:cubicBezTo>
                  <a:pt x="183" y="154"/>
                  <a:pt x="158" y="120"/>
                  <a:pt x="121" y="107"/>
                </a:cubicBezTo>
                <a:cubicBezTo>
                  <a:pt x="121" y="91"/>
                  <a:pt x="121" y="91"/>
                  <a:pt x="121" y="91"/>
                </a:cubicBezTo>
                <a:cubicBezTo>
                  <a:pt x="121" y="79"/>
                  <a:pt x="113" y="67"/>
                  <a:pt x="102" y="62"/>
                </a:cubicBezTo>
                <a:cubicBezTo>
                  <a:pt x="105" y="37"/>
                  <a:pt x="127" y="19"/>
                  <a:pt x="152" y="19"/>
                </a:cubicBezTo>
                <a:cubicBezTo>
                  <a:pt x="181" y="19"/>
                  <a:pt x="204" y="42"/>
                  <a:pt x="204" y="70"/>
                </a:cubicBezTo>
                <a:cubicBezTo>
                  <a:pt x="204" y="244"/>
                  <a:pt x="204" y="244"/>
                  <a:pt x="204" y="244"/>
                </a:cubicBezTo>
                <a:cubicBezTo>
                  <a:pt x="204" y="267"/>
                  <a:pt x="222" y="286"/>
                  <a:pt x="245" y="286"/>
                </a:cubicBezTo>
                <a:cubicBezTo>
                  <a:pt x="268" y="286"/>
                  <a:pt x="286" y="267"/>
                  <a:pt x="286" y="244"/>
                </a:cubicBezTo>
                <a:cubicBezTo>
                  <a:pt x="286" y="181"/>
                  <a:pt x="286" y="181"/>
                  <a:pt x="286" y="181"/>
                </a:cubicBezTo>
                <a:cubicBezTo>
                  <a:pt x="297" y="177"/>
                  <a:pt x="306" y="166"/>
                  <a:pt x="306" y="153"/>
                </a:cubicBezTo>
                <a:cubicBezTo>
                  <a:pt x="306" y="112"/>
                  <a:pt x="306" y="112"/>
                  <a:pt x="306" y="112"/>
                </a:cubicBezTo>
                <a:cubicBezTo>
                  <a:pt x="306" y="107"/>
                  <a:pt x="301" y="102"/>
                  <a:pt x="296" y="102"/>
                </a:cubicBezTo>
                <a:cubicBezTo>
                  <a:pt x="286" y="102"/>
                  <a:pt x="286" y="102"/>
                  <a:pt x="286" y="102"/>
                </a:cubicBezTo>
                <a:cubicBezTo>
                  <a:pt x="286" y="71"/>
                  <a:pt x="286" y="71"/>
                  <a:pt x="286" y="71"/>
                </a:cubicBezTo>
                <a:cubicBezTo>
                  <a:pt x="286" y="66"/>
                  <a:pt x="281" y="61"/>
                  <a:pt x="276" y="61"/>
                </a:cubicBezTo>
                <a:cubicBezTo>
                  <a:pt x="269" y="61"/>
                  <a:pt x="265" y="66"/>
                  <a:pt x="265" y="71"/>
                </a:cubicBezTo>
                <a:cubicBezTo>
                  <a:pt x="265" y="102"/>
                  <a:pt x="265" y="102"/>
                  <a:pt x="265" y="102"/>
                </a:cubicBezTo>
                <a:cubicBezTo>
                  <a:pt x="255" y="102"/>
                  <a:pt x="255" y="102"/>
                  <a:pt x="255" y="102"/>
                </a:cubicBezTo>
                <a:cubicBezTo>
                  <a:pt x="249" y="102"/>
                  <a:pt x="245" y="107"/>
                  <a:pt x="245" y="113"/>
                </a:cubicBezTo>
                <a:cubicBezTo>
                  <a:pt x="245" y="154"/>
                  <a:pt x="245" y="154"/>
                  <a:pt x="245" y="154"/>
                </a:cubicBezTo>
                <a:cubicBezTo>
                  <a:pt x="245" y="167"/>
                  <a:pt x="253" y="179"/>
                  <a:pt x="265" y="183"/>
                </a:cubicBezTo>
                <a:cubicBezTo>
                  <a:pt x="265" y="245"/>
                  <a:pt x="265" y="245"/>
                  <a:pt x="265" y="245"/>
                </a:cubicBezTo>
                <a:cubicBezTo>
                  <a:pt x="265" y="257"/>
                  <a:pt x="256" y="266"/>
                  <a:pt x="245" y="266"/>
                </a:cubicBezTo>
                <a:cubicBezTo>
                  <a:pt x="233" y="266"/>
                  <a:pt x="224" y="257"/>
                  <a:pt x="224" y="245"/>
                </a:cubicBezTo>
                <a:cubicBezTo>
                  <a:pt x="224" y="71"/>
                  <a:pt x="224" y="71"/>
                  <a:pt x="224" y="71"/>
                </a:cubicBezTo>
                <a:cubicBezTo>
                  <a:pt x="224" y="32"/>
                  <a:pt x="192" y="0"/>
                  <a:pt x="15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5" name="Freeform 8">
            <a:extLst>
              <a:ext uri="{FF2B5EF4-FFF2-40B4-BE49-F238E27FC236}">
                <a16:creationId xmlns:a16="http://schemas.microsoft.com/office/drawing/2014/main" id="{3BC32874-209B-18D6-57FF-AD1E14CB3F97}"/>
              </a:ext>
            </a:extLst>
          </p:cNvPr>
          <p:cNvSpPr>
            <a:spLocks noEditPoints="1"/>
          </p:cNvSpPr>
          <p:nvPr/>
        </p:nvSpPr>
        <p:spPr bwMode="auto">
          <a:xfrm>
            <a:off x="2885899" y="5770681"/>
            <a:ext cx="259411" cy="257175"/>
          </a:xfrm>
          <a:custGeom>
            <a:avLst/>
            <a:gdLst>
              <a:gd name="T0" fmla="*/ 41 w 348"/>
              <a:gd name="T1" fmla="*/ 132 h 345"/>
              <a:gd name="T2" fmla="*/ 52 w 348"/>
              <a:gd name="T3" fmla="*/ 183 h 345"/>
              <a:gd name="T4" fmla="*/ 62 w 348"/>
              <a:gd name="T5" fmla="*/ 132 h 345"/>
              <a:gd name="T6" fmla="*/ 52 w 348"/>
              <a:gd name="T7" fmla="*/ 243 h 345"/>
              <a:gd name="T8" fmla="*/ 41 w 348"/>
              <a:gd name="T9" fmla="*/ 295 h 345"/>
              <a:gd name="T10" fmla="*/ 62 w 348"/>
              <a:gd name="T11" fmla="*/ 295 h 345"/>
              <a:gd name="T12" fmla="*/ 52 w 348"/>
              <a:gd name="T13" fmla="*/ 243 h 345"/>
              <a:gd name="T14" fmla="*/ 41 w 348"/>
              <a:gd name="T15" fmla="*/ 212 h 345"/>
              <a:gd name="T16" fmla="*/ 62 w 348"/>
              <a:gd name="T17" fmla="*/ 212 h 345"/>
              <a:gd name="T18" fmla="*/ 7 w 348"/>
              <a:gd name="T19" fmla="*/ 39 h 345"/>
              <a:gd name="T20" fmla="*/ 317 w 348"/>
              <a:gd name="T21" fmla="*/ 60 h 345"/>
              <a:gd name="T22" fmla="*/ 317 w 348"/>
              <a:gd name="T23" fmla="*/ 0 h 345"/>
              <a:gd name="T24" fmla="*/ 51 w 348"/>
              <a:gd name="T25" fmla="*/ 0 h 345"/>
              <a:gd name="T26" fmla="*/ 7 w 348"/>
              <a:gd name="T27" fmla="*/ 39 h 345"/>
              <a:gd name="T28" fmla="*/ 317 w 348"/>
              <a:gd name="T29" fmla="*/ 20 h 345"/>
              <a:gd name="T30" fmla="*/ 317 w 348"/>
              <a:gd name="T31" fmla="*/ 41 h 345"/>
              <a:gd name="T32" fmla="*/ 307 w 348"/>
              <a:gd name="T33" fmla="*/ 20 h 345"/>
              <a:gd name="T34" fmla="*/ 286 w 348"/>
              <a:gd name="T35" fmla="*/ 20 h 345"/>
              <a:gd name="T36" fmla="*/ 82 w 348"/>
              <a:gd name="T37" fmla="*/ 41 h 345"/>
              <a:gd name="T38" fmla="*/ 54 w 348"/>
              <a:gd name="T39" fmla="*/ 20 h 345"/>
              <a:gd name="T40" fmla="*/ 62 w 348"/>
              <a:gd name="T41" fmla="*/ 41 h 345"/>
              <a:gd name="T42" fmla="*/ 33 w 348"/>
              <a:gd name="T43" fmla="*/ 30 h 345"/>
              <a:gd name="T44" fmla="*/ 317 w 348"/>
              <a:gd name="T45" fmla="*/ 81 h 345"/>
              <a:gd name="T46" fmla="*/ 0 w 348"/>
              <a:gd name="T47" fmla="*/ 111 h 345"/>
              <a:gd name="T48" fmla="*/ 31 w 348"/>
              <a:gd name="T49" fmla="*/ 345 h 345"/>
              <a:gd name="T50" fmla="*/ 347 w 348"/>
              <a:gd name="T51" fmla="*/ 314 h 345"/>
              <a:gd name="T52" fmla="*/ 317 w 348"/>
              <a:gd name="T53" fmla="*/ 81 h 345"/>
              <a:gd name="T54" fmla="*/ 317 w 348"/>
              <a:gd name="T55" fmla="*/ 325 h 345"/>
              <a:gd name="T56" fmla="*/ 21 w 348"/>
              <a:gd name="T57" fmla="*/ 315 h 345"/>
              <a:gd name="T58" fmla="*/ 31 w 348"/>
              <a:gd name="T59" fmla="*/ 102 h 345"/>
              <a:gd name="T60" fmla="*/ 327 w 348"/>
              <a:gd name="T61" fmla="*/ 113 h 345"/>
              <a:gd name="T62" fmla="*/ 295 w 348"/>
              <a:gd name="T63" fmla="*/ 122 h 345"/>
              <a:gd name="T64" fmla="*/ 81 w 348"/>
              <a:gd name="T65" fmla="*/ 132 h 345"/>
              <a:gd name="T66" fmla="*/ 91 w 348"/>
              <a:gd name="T67" fmla="*/ 305 h 345"/>
              <a:gd name="T68" fmla="*/ 305 w 348"/>
              <a:gd name="T69" fmla="*/ 295 h 345"/>
              <a:gd name="T70" fmla="*/ 295 w 348"/>
              <a:gd name="T71" fmla="*/ 122 h 345"/>
              <a:gd name="T72" fmla="*/ 101 w 348"/>
              <a:gd name="T73" fmla="*/ 284 h 345"/>
              <a:gd name="T74" fmla="*/ 285 w 348"/>
              <a:gd name="T75" fmla="*/ 142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8" h="345">
                <a:moveTo>
                  <a:pt x="52" y="122"/>
                </a:moveTo>
                <a:cubicBezTo>
                  <a:pt x="46" y="122"/>
                  <a:pt x="41" y="127"/>
                  <a:pt x="41" y="132"/>
                </a:cubicBezTo>
                <a:cubicBezTo>
                  <a:pt x="41" y="173"/>
                  <a:pt x="41" y="173"/>
                  <a:pt x="41" y="173"/>
                </a:cubicBezTo>
                <a:cubicBezTo>
                  <a:pt x="41" y="178"/>
                  <a:pt x="46" y="183"/>
                  <a:pt x="52" y="183"/>
                </a:cubicBezTo>
                <a:cubicBezTo>
                  <a:pt x="57" y="183"/>
                  <a:pt x="62" y="178"/>
                  <a:pt x="62" y="173"/>
                </a:cubicBezTo>
                <a:cubicBezTo>
                  <a:pt x="62" y="132"/>
                  <a:pt x="62" y="132"/>
                  <a:pt x="62" y="132"/>
                </a:cubicBezTo>
                <a:cubicBezTo>
                  <a:pt x="62" y="127"/>
                  <a:pt x="57" y="122"/>
                  <a:pt x="52" y="122"/>
                </a:cubicBezTo>
                <a:close/>
                <a:moveTo>
                  <a:pt x="52" y="243"/>
                </a:moveTo>
                <a:cubicBezTo>
                  <a:pt x="46" y="243"/>
                  <a:pt x="41" y="248"/>
                  <a:pt x="41" y="254"/>
                </a:cubicBezTo>
                <a:cubicBezTo>
                  <a:pt x="41" y="295"/>
                  <a:pt x="41" y="295"/>
                  <a:pt x="41" y="295"/>
                </a:cubicBezTo>
                <a:cubicBezTo>
                  <a:pt x="41" y="301"/>
                  <a:pt x="46" y="305"/>
                  <a:pt x="52" y="305"/>
                </a:cubicBezTo>
                <a:cubicBezTo>
                  <a:pt x="57" y="305"/>
                  <a:pt x="62" y="301"/>
                  <a:pt x="62" y="295"/>
                </a:cubicBezTo>
                <a:cubicBezTo>
                  <a:pt x="62" y="254"/>
                  <a:pt x="62" y="254"/>
                  <a:pt x="62" y="254"/>
                </a:cubicBezTo>
                <a:cubicBezTo>
                  <a:pt x="62" y="248"/>
                  <a:pt x="57" y="243"/>
                  <a:pt x="52" y="243"/>
                </a:cubicBezTo>
                <a:close/>
                <a:moveTo>
                  <a:pt x="52" y="202"/>
                </a:moveTo>
                <a:cubicBezTo>
                  <a:pt x="46" y="202"/>
                  <a:pt x="41" y="207"/>
                  <a:pt x="41" y="212"/>
                </a:cubicBezTo>
                <a:cubicBezTo>
                  <a:pt x="41" y="219"/>
                  <a:pt x="46" y="224"/>
                  <a:pt x="52" y="224"/>
                </a:cubicBezTo>
                <a:cubicBezTo>
                  <a:pt x="57" y="224"/>
                  <a:pt x="62" y="219"/>
                  <a:pt x="62" y="212"/>
                </a:cubicBezTo>
                <a:cubicBezTo>
                  <a:pt x="62" y="207"/>
                  <a:pt x="57" y="202"/>
                  <a:pt x="52" y="202"/>
                </a:cubicBezTo>
                <a:close/>
                <a:moveTo>
                  <a:pt x="7" y="39"/>
                </a:moveTo>
                <a:cubicBezTo>
                  <a:pt x="51" y="60"/>
                  <a:pt x="49" y="60"/>
                  <a:pt x="53" y="60"/>
                </a:cubicBezTo>
                <a:cubicBezTo>
                  <a:pt x="317" y="60"/>
                  <a:pt x="317" y="60"/>
                  <a:pt x="317" y="60"/>
                </a:cubicBezTo>
                <a:cubicBezTo>
                  <a:pt x="334" y="60"/>
                  <a:pt x="348" y="47"/>
                  <a:pt x="348" y="30"/>
                </a:cubicBezTo>
                <a:cubicBezTo>
                  <a:pt x="348" y="14"/>
                  <a:pt x="334" y="0"/>
                  <a:pt x="317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2" y="0"/>
                  <a:pt x="52" y="0"/>
                  <a:pt x="51" y="0"/>
                </a:cubicBezTo>
                <a:cubicBezTo>
                  <a:pt x="49" y="0"/>
                  <a:pt x="45" y="1"/>
                  <a:pt x="7" y="21"/>
                </a:cubicBezTo>
                <a:cubicBezTo>
                  <a:pt x="0" y="24"/>
                  <a:pt x="0" y="34"/>
                  <a:pt x="7" y="39"/>
                </a:cubicBezTo>
                <a:close/>
                <a:moveTo>
                  <a:pt x="307" y="20"/>
                </a:moveTo>
                <a:cubicBezTo>
                  <a:pt x="317" y="20"/>
                  <a:pt x="317" y="20"/>
                  <a:pt x="317" y="20"/>
                </a:cubicBezTo>
                <a:cubicBezTo>
                  <a:pt x="322" y="20"/>
                  <a:pt x="327" y="24"/>
                  <a:pt x="327" y="30"/>
                </a:cubicBezTo>
                <a:cubicBezTo>
                  <a:pt x="327" y="36"/>
                  <a:pt x="322" y="41"/>
                  <a:pt x="317" y="41"/>
                </a:cubicBezTo>
                <a:cubicBezTo>
                  <a:pt x="307" y="41"/>
                  <a:pt x="307" y="41"/>
                  <a:pt x="307" y="41"/>
                </a:cubicBezTo>
                <a:lnTo>
                  <a:pt x="307" y="20"/>
                </a:lnTo>
                <a:close/>
                <a:moveTo>
                  <a:pt x="82" y="20"/>
                </a:moveTo>
                <a:cubicBezTo>
                  <a:pt x="286" y="20"/>
                  <a:pt x="286" y="20"/>
                  <a:pt x="286" y="20"/>
                </a:cubicBezTo>
                <a:cubicBezTo>
                  <a:pt x="286" y="41"/>
                  <a:pt x="286" y="41"/>
                  <a:pt x="286" y="41"/>
                </a:cubicBezTo>
                <a:cubicBezTo>
                  <a:pt x="82" y="41"/>
                  <a:pt x="82" y="41"/>
                  <a:pt x="82" y="41"/>
                </a:cubicBezTo>
                <a:lnTo>
                  <a:pt x="82" y="20"/>
                </a:lnTo>
                <a:close/>
                <a:moveTo>
                  <a:pt x="54" y="20"/>
                </a:moveTo>
                <a:cubicBezTo>
                  <a:pt x="62" y="20"/>
                  <a:pt x="62" y="20"/>
                  <a:pt x="62" y="20"/>
                </a:cubicBezTo>
                <a:cubicBezTo>
                  <a:pt x="62" y="41"/>
                  <a:pt x="62" y="41"/>
                  <a:pt x="62" y="41"/>
                </a:cubicBezTo>
                <a:cubicBezTo>
                  <a:pt x="54" y="41"/>
                  <a:pt x="54" y="41"/>
                  <a:pt x="54" y="41"/>
                </a:cubicBezTo>
                <a:cubicBezTo>
                  <a:pt x="33" y="30"/>
                  <a:pt x="33" y="30"/>
                  <a:pt x="33" y="30"/>
                </a:cubicBezTo>
                <a:lnTo>
                  <a:pt x="54" y="20"/>
                </a:lnTo>
                <a:close/>
                <a:moveTo>
                  <a:pt x="317" y="81"/>
                </a:moveTo>
                <a:cubicBezTo>
                  <a:pt x="31" y="81"/>
                  <a:pt x="31" y="81"/>
                  <a:pt x="31" y="81"/>
                </a:cubicBezTo>
                <a:cubicBezTo>
                  <a:pt x="14" y="81"/>
                  <a:pt x="0" y="95"/>
                  <a:pt x="0" y="111"/>
                </a:cubicBezTo>
                <a:cubicBezTo>
                  <a:pt x="0" y="314"/>
                  <a:pt x="0" y="314"/>
                  <a:pt x="0" y="314"/>
                </a:cubicBezTo>
                <a:cubicBezTo>
                  <a:pt x="0" y="331"/>
                  <a:pt x="14" y="345"/>
                  <a:pt x="31" y="345"/>
                </a:cubicBezTo>
                <a:cubicBezTo>
                  <a:pt x="317" y="345"/>
                  <a:pt x="317" y="345"/>
                  <a:pt x="317" y="345"/>
                </a:cubicBezTo>
                <a:cubicBezTo>
                  <a:pt x="333" y="345"/>
                  <a:pt x="347" y="331"/>
                  <a:pt x="347" y="314"/>
                </a:cubicBezTo>
                <a:cubicBezTo>
                  <a:pt x="347" y="111"/>
                  <a:pt x="347" y="111"/>
                  <a:pt x="347" y="111"/>
                </a:cubicBezTo>
                <a:cubicBezTo>
                  <a:pt x="348" y="95"/>
                  <a:pt x="333" y="81"/>
                  <a:pt x="317" y="81"/>
                </a:cubicBezTo>
                <a:close/>
                <a:moveTo>
                  <a:pt x="327" y="315"/>
                </a:moveTo>
                <a:cubicBezTo>
                  <a:pt x="327" y="320"/>
                  <a:pt x="322" y="325"/>
                  <a:pt x="317" y="325"/>
                </a:cubicBezTo>
                <a:cubicBezTo>
                  <a:pt x="31" y="325"/>
                  <a:pt x="31" y="325"/>
                  <a:pt x="31" y="325"/>
                </a:cubicBezTo>
                <a:cubicBezTo>
                  <a:pt x="25" y="325"/>
                  <a:pt x="21" y="320"/>
                  <a:pt x="21" y="315"/>
                </a:cubicBezTo>
                <a:cubicBezTo>
                  <a:pt x="21" y="113"/>
                  <a:pt x="21" y="113"/>
                  <a:pt x="21" y="113"/>
                </a:cubicBezTo>
                <a:cubicBezTo>
                  <a:pt x="21" y="106"/>
                  <a:pt x="25" y="102"/>
                  <a:pt x="31" y="102"/>
                </a:cubicBezTo>
                <a:cubicBezTo>
                  <a:pt x="317" y="102"/>
                  <a:pt x="317" y="102"/>
                  <a:pt x="317" y="102"/>
                </a:cubicBezTo>
                <a:cubicBezTo>
                  <a:pt x="322" y="102"/>
                  <a:pt x="327" y="106"/>
                  <a:pt x="327" y="113"/>
                </a:cubicBezTo>
                <a:lnTo>
                  <a:pt x="327" y="315"/>
                </a:lnTo>
                <a:close/>
                <a:moveTo>
                  <a:pt x="295" y="122"/>
                </a:moveTo>
                <a:cubicBezTo>
                  <a:pt x="91" y="122"/>
                  <a:pt x="91" y="122"/>
                  <a:pt x="91" y="122"/>
                </a:cubicBezTo>
                <a:cubicBezTo>
                  <a:pt x="85" y="122"/>
                  <a:pt x="81" y="127"/>
                  <a:pt x="81" y="132"/>
                </a:cubicBezTo>
                <a:cubicBezTo>
                  <a:pt x="81" y="295"/>
                  <a:pt x="81" y="295"/>
                  <a:pt x="81" y="295"/>
                </a:cubicBezTo>
                <a:cubicBezTo>
                  <a:pt x="81" y="301"/>
                  <a:pt x="85" y="305"/>
                  <a:pt x="91" y="305"/>
                </a:cubicBezTo>
                <a:cubicBezTo>
                  <a:pt x="295" y="305"/>
                  <a:pt x="295" y="305"/>
                  <a:pt x="295" y="305"/>
                </a:cubicBezTo>
                <a:cubicBezTo>
                  <a:pt x="301" y="305"/>
                  <a:pt x="305" y="301"/>
                  <a:pt x="305" y="295"/>
                </a:cubicBezTo>
                <a:cubicBezTo>
                  <a:pt x="305" y="132"/>
                  <a:pt x="305" y="132"/>
                  <a:pt x="305" y="132"/>
                </a:cubicBezTo>
                <a:cubicBezTo>
                  <a:pt x="305" y="127"/>
                  <a:pt x="301" y="122"/>
                  <a:pt x="295" y="122"/>
                </a:cubicBezTo>
                <a:close/>
                <a:moveTo>
                  <a:pt x="285" y="284"/>
                </a:moveTo>
                <a:cubicBezTo>
                  <a:pt x="101" y="284"/>
                  <a:pt x="101" y="284"/>
                  <a:pt x="101" y="284"/>
                </a:cubicBezTo>
                <a:cubicBezTo>
                  <a:pt x="101" y="142"/>
                  <a:pt x="101" y="142"/>
                  <a:pt x="101" y="142"/>
                </a:cubicBezTo>
                <a:cubicBezTo>
                  <a:pt x="285" y="142"/>
                  <a:pt x="285" y="142"/>
                  <a:pt x="285" y="142"/>
                </a:cubicBezTo>
                <a:lnTo>
                  <a:pt x="285" y="28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6" name="Freeform 14">
            <a:extLst>
              <a:ext uri="{FF2B5EF4-FFF2-40B4-BE49-F238E27FC236}">
                <a16:creationId xmlns:a16="http://schemas.microsoft.com/office/drawing/2014/main" id="{3A402E08-D337-EFCF-353E-2FE46E4C9A00}"/>
              </a:ext>
            </a:extLst>
          </p:cNvPr>
          <p:cNvSpPr>
            <a:spLocks noEditPoints="1"/>
          </p:cNvSpPr>
          <p:nvPr/>
        </p:nvSpPr>
        <p:spPr bwMode="auto">
          <a:xfrm>
            <a:off x="2932861" y="5223904"/>
            <a:ext cx="165487" cy="259411"/>
          </a:xfrm>
          <a:custGeom>
            <a:avLst/>
            <a:gdLst>
              <a:gd name="T0" fmla="*/ 79 w 222"/>
              <a:gd name="T1" fmla="*/ 184 h 348"/>
              <a:gd name="T2" fmla="*/ 79 w 222"/>
              <a:gd name="T3" fmla="*/ 215 h 348"/>
              <a:gd name="T4" fmla="*/ 89 w 222"/>
              <a:gd name="T5" fmla="*/ 225 h 348"/>
              <a:gd name="T6" fmla="*/ 170 w 222"/>
              <a:gd name="T7" fmla="*/ 225 h 348"/>
              <a:gd name="T8" fmla="*/ 180 w 222"/>
              <a:gd name="T9" fmla="*/ 215 h 348"/>
              <a:gd name="T10" fmla="*/ 180 w 222"/>
              <a:gd name="T11" fmla="*/ 135 h 348"/>
              <a:gd name="T12" fmla="*/ 171 w 222"/>
              <a:gd name="T13" fmla="*/ 123 h 348"/>
              <a:gd name="T14" fmla="*/ 139 w 222"/>
              <a:gd name="T15" fmla="*/ 123 h 348"/>
              <a:gd name="T16" fmla="*/ 89 w 222"/>
              <a:gd name="T17" fmla="*/ 82 h 348"/>
              <a:gd name="T18" fmla="*/ 38 w 222"/>
              <a:gd name="T19" fmla="*/ 134 h 348"/>
              <a:gd name="T20" fmla="*/ 79 w 222"/>
              <a:gd name="T21" fmla="*/ 184 h 348"/>
              <a:gd name="T22" fmla="*/ 139 w 222"/>
              <a:gd name="T23" fmla="*/ 143 h 348"/>
              <a:gd name="T24" fmla="*/ 161 w 222"/>
              <a:gd name="T25" fmla="*/ 143 h 348"/>
              <a:gd name="T26" fmla="*/ 161 w 222"/>
              <a:gd name="T27" fmla="*/ 204 h 348"/>
              <a:gd name="T28" fmla="*/ 99 w 222"/>
              <a:gd name="T29" fmla="*/ 204 h 348"/>
              <a:gd name="T30" fmla="*/ 99 w 222"/>
              <a:gd name="T31" fmla="*/ 182 h 348"/>
              <a:gd name="T32" fmla="*/ 139 w 222"/>
              <a:gd name="T33" fmla="*/ 143 h 348"/>
              <a:gd name="T34" fmla="*/ 100 w 222"/>
              <a:gd name="T35" fmla="*/ 162 h 348"/>
              <a:gd name="T36" fmla="*/ 100 w 222"/>
              <a:gd name="T37" fmla="*/ 144 h 348"/>
              <a:gd name="T38" fmla="*/ 118 w 222"/>
              <a:gd name="T39" fmla="*/ 144 h 348"/>
              <a:gd name="T40" fmla="*/ 100 w 222"/>
              <a:gd name="T41" fmla="*/ 162 h 348"/>
              <a:gd name="T42" fmla="*/ 90 w 222"/>
              <a:gd name="T43" fmla="*/ 103 h 348"/>
              <a:gd name="T44" fmla="*/ 118 w 222"/>
              <a:gd name="T45" fmla="*/ 123 h 348"/>
              <a:gd name="T46" fmla="*/ 90 w 222"/>
              <a:gd name="T47" fmla="*/ 123 h 348"/>
              <a:gd name="T48" fmla="*/ 80 w 222"/>
              <a:gd name="T49" fmla="*/ 134 h 348"/>
              <a:gd name="T50" fmla="*/ 80 w 222"/>
              <a:gd name="T51" fmla="*/ 162 h 348"/>
              <a:gd name="T52" fmla="*/ 60 w 222"/>
              <a:gd name="T53" fmla="*/ 134 h 348"/>
              <a:gd name="T54" fmla="*/ 90 w 222"/>
              <a:gd name="T55" fmla="*/ 103 h 348"/>
              <a:gd name="T56" fmla="*/ 212 w 222"/>
              <a:gd name="T57" fmla="*/ 0 h 348"/>
              <a:gd name="T58" fmla="*/ 10 w 222"/>
              <a:gd name="T59" fmla="*/ 0 h 348"/>
              <a:gd name="T60" fmla="*/ 0 w 222"/>
              <a:gd name="T61" fmla="*/ 11 h 348"/>
              <a:gd name="T62" fmla="*/ 0 w 222"/>
              <a:gd name="T63" fmla="*/ 337 h 348"/>
              <a:gd name="T64" fmla="*/ 10 w 222"/>
              <a:gd name="T65" fmla="*/ 348 h 348"/>
              <a:gd name="T66" fmla="*/ 212 w 222"/>
              <a:gd name="T67" fmla="*/ 348 h 348"/>
              <a:gd name="T68" fmla="*/ 222 w 222"/>
              <a:gd name="T69" fmla="*/ 337 h 348"/>
              <a:gd name="T70" fmla="*/ 222 w 222"/>
              <a:gd name="T71" fmla="*/ 11 h 348"/>
              <a:gd name="T72" fmla="*/ 212 w 222"/>
              <a:gd name="T73" fmla="*/ 0 h 348"/>
              <a:gd name="T74" fmla="*/ 19 w 222"/>
              <a:gd name="T75" fmla="*/ 21 h 348"/>
              <a:gd name="T76" fmla="*/ 201 w 222"/>
              <a:gd name="T77" fmla="*/ 21 h 348"/>
              <a:gd name="T78" fmla="*/ 201 w 222"/>
              <a:gd name="T79" fmla="*/ 41 h 348"/>
              <a:gd name="T80" fmla="*/ 19 w 222"/>
              <a:gd name="T81" fmla="*/ 41 h 348"/>
              <a:gd name="T82" fmla="*/ 19 w 222"/>
              <a:gd name="T83" fmla="*/ 21 h 348"/>
              <a:gd name="T84" fmla="*/ 203 w 222"/>
              <a:gd name="T85" fmla="*/ 327 h 348"/>
              <a:gd name="T86" fmla="*/ 20 w 222"/>
              <a:gd name="T87" fmla="*/ 327 h 348"/>
              <a:gd name="T88" fmla="*/ 20 w 222"/>
              <a:gd name="T89" fmla="*/ 266 h 348"/>
              <a:gd name="T90" fmla="*/ 203 w 222"/>
              <a:gd name="T91" fmla="*/ 266 h 348"/>
              <a:gd name="T92" fmla="*/ 203 w 222"/>
              <a:gd name="T93" fmla="*/ 327 h 348"/>
              <a:gd name="T94" fmla="*/ 203 w 222"/>
              <a:gd name="T95" fmla="*/ 246 h 348"/>
              <a:gd name="T96" fmla="*/ 20 w 222"/>
              <a:gd name="T97" fmla="*/ 246 h 348"/>
              <a:gd name="T98" fmla="*/ 20 w 222"/>
              <a:gd name="T99" fmla="*/ 62 h 348"/>
              <a:gd name="T100" fmla="*/ 203 w 222"/>
              <a:gd name="T101" fmla="*/ 62 h 348"/>
              <a:gd name="T102" fmla="*/ 203 w 222"/>
              <a:gd name="T103" fmla="*/ 246 h 348"/>
              <a:gd name="T104" fmla="*/ 91 w 222"/>
              <a:gd name="T105" fmla="*/ 306 h 348"/>
              <a:gd name="T106" fmla="*/ 131 w 222"/>
              <a:gd name="T107" fmla="*/ 306 h 348"/>
              <a:gd name="T108" fmla="*/ 141 w 222"/>
              <a:gd name="T109" fmla="*/ 296 h 348"/>
              <a:gd name="T110" fmla="*/ 131 w 222"/>
              <a:gd name="T111" fmla="*/ 286 h 348"/>
              <a:gd name="T112" fmla="*/ 91 w 222"/>
              <a:gd name="T113" fmla="*/ 286 h 348"/>
              <a:gd name="T114" fmla="*/ 81 w 222"/>
              <a:gd name="T115" fmla="*/ 296 h 348"/>
              <a:gd name="T116" fmla="*/ 91 w 222"/>
              <a:gd name="T117" fmla="*/ 30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2" h="348">
                <a:moveTo>
                  <a:pt x="79" y="184"/>
                </a:moveTo>
                <a:cubicBezTo>
                  <a:pt x="79" y="215"/>
                  <a:pt x="79" y="215"/>
                  <a:pt x="79" y="215"/>
                </a:cubicBezTo>
                <a:cubicBezTo>
                  <a:pt x="79" y="221"/>
                  <a:pt x="83" y="225"/>
                  <a:pt x="89" y="225"/>
                </a:cubicBezTo>
                <a:cubicBezTo>
                  <a:pt x="170" y="225"/>
                  <a:pt x="170" y="225"/>
                  <a:pt x="170" y="225"/>
                </a:cubicBezTo>
                <a:cubicBezTo>
                  <a:pt x="175" y="225"/>
                  <a:pt x="180" y="221"/>
                  <a:pt x="180" y="215"/>
                </a:cubicBezTo>
                <a:cubicBezTo>
                  <a:pt x="180" y="135"/>
                  <a:pt x="180" y="135"/>
                  <a:pt x="180" y="135"/>
                </a:cubicBezTo>
                <a:cubicBezTo>
                  <a:pt x="181" y="128"/>
                  <a:pt x="176" y="123"/>
                  <a:pt x="171" y="123"/>
                </a:cubicBezTo>
                <a:cubicBezTo>
                  <a:pt x="139" y="123"/>
                  <a:pt x="139" y="123"/>
                  <a:pt x="139" y="123"/>
                </a:cubicBezTo>
                <a:cubicBezTo>
                  <a:pt x="135" y="100"/>
                  <a:pt x="114" y="82"/>
                  <a:pt x="89" y="82"/>
                </a:cubicBezTo>
                <a:cubicBezTo>
                  <a:pt x="60" y="82"/>
                  <a:pt x="38" y="105"/>
                  <a:pt x="38" y="134"/>
                </a:cubicBezTo>
                <a:cubicBezTo>
                  <a:pt x="38" y="158"/>
                  <a:pt x="55" y="179"/>
                  <a:pt x="79" y="184"/>
                </a:cubicBezTo>
                <a:close/>
                <a:moveTo>
                  <a:pt x="139" y="143"/>
                </a:moveTo>
                <a:cubicBezTo>
                  <a:pt x="161" y="143"/>
                  <a:pt x="161" y="143"/>
                  <a:pt x="161" y="143"/>
                </a:cubicBezTo>
                <a:cubicBezTo>
                  <a:pt x="161" y="204"/>
                  <a:pt x="161" y="204"/>
                  <a:pt x="161" y="204"/>
                </a:cubicBezTo>
                <a:cubicBezTo>
                  <a:pt x="99" y="204"/>
                  <a:pt x="99" y="204"/>
                  <a:pt x="99" y="204"/>
                </a:cubicBezTo>
                <a:cubicBezTo>
                  <a:pt x="99" y="182"/>
                  <a:pt x="99" y="182"/>
                  <a:pt x="99" y="182"/>
                </a:cubicBezTo>
                <a:cubicBezTo>
                  <a:pt x="118" y="177"/>
                  <a:pt x="135" y="163"/>
                  <a:pt x="139" y="143"/>
                </a:cubicBezTo>
                <a:close/>
                <a:moveTo>
                  <a:pt x="100" y="162"/>
                </a:moveTo>
                <a:cubicBezTo>
                  <a:pt x="100" y="144"/>
                  <a:pt x="100" y="144"/>
                  <a:pt x="100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5" y="153"/>
                  <a:pt x="108" y="159"/>
                  <a:pt x="100" y="162"/>
                </a:cubicBezTo>
                <a:close/>
                <a:moveTo>
                  <a:pt x="90" y="103"/>
                </a:moveTo>
                <a:cubicBezTo>
                  <a:pt x="104" y="103"/>
                  <a:pt x="115" y="111"/>
                  <a:pt x="118" y="123"/>
                </a:cubicBezTo>
                <a:cubicBezTo>
                  <a:pt x="90" y="123"/>
                  <a:pt x="90" y="123"/>
                  <a:pt x="90" y="123"/>
                </a:cubicBezTo>
                <a:cubicBezTo>
                  <a:pt x="85" y="123"/>
                  <a:pt x="80" y="128"/>
                  <a:pt x="80" y="134"/>
                </a:cubicBezTo>
                <a:cubicBezTo>
                  <a:pt x="80" y="162"/>
                  <a:pt x="80" y="162"/>
                  <a:pt x="80" y="162"/>
                </a:cubicBezTo>
                <a:cubicBezTo>
                  <a:pt x="69" y="158"/>
                  <a:pt x="60" y="147"/>
                  <a:pt x="60" y="134"/>
                </a:cubicBezTo>
                <a:cubicBezTo>
                  <a:pt x="60" y="117"/>
                  <a:pt x="73" y="103"/>
                  <a:pt x="90" y="103"/>
                </a:cubicBezTo>
                <a:close/>
                <a:moveTo>
                  <a:pt x="212" y="0"/>
                </a:move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4"/>
                  <a:pt x="0" y="11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3"/>
                  <a:pt x="4" y="348"/>
                  <a:pt x="10" y="348"/>
                </a:cubicBezTo>
                <a:cubicBezTo>
                  <a:pt x="212" y="348"/>
                  <a:pt x="212" y="348"/>
                  <a:pt x="212" y="348"/>
                </a:cubicBezTo>
                <a:cubicBezTo>
                  <a:pt x="218" y="348"/>
                  <a:pt x="222" y="343"/>
                  <a:pt x="222" y="337"/>
                </a:cubicBezTo>
                <a:cubicBezTo>
                  <a:pt x="222" y="11"/>
                  <a:pt x="222" y="11"/>
                  <a:pt x="222" y="11"/>
                </a:cubicBezTo>
                <a:cubicBezTo>
                  <a:pt x="222" y="4"/>
                  <a:pt x="218" y="0"/>
                  <a:pt x="212" y="0"/>
                </a:cubicBezTo>
                <a:close/>
                <a:moveTo>
                  <a:pt x="19" y="21"/>
                </a:moveTo>
                <a:cubicBezTo>
                  <a:pt x="201" y="21"/>
                  <a:pt x="201" y="21"/>
                  <a:pt x="201" y="21"/>
                </a:cubicBezTo>
                <a:cubicBezTo>
                  <a:pt x="201" y="41"/>
                  <a:pt x="201" y="41"/>
                  <a:pt x="201" y="41"/>
                </a:cubicBezTo>
                <a:cubicBezTo>
                  <a:pt x="19" y="41"/>
                  <a:pt x="19" y="41"/>
                  <a:pt x="19" y="41"/>
                </a:cubicBezTo>
                <a:lnTo>
                  <a:pt x="19" y="21"/>
                </a:lnTo>
                <a:close/>
                <a:moveTo>
                  <a:pt x="203" y="327"/>
                </a:moveTo>
                <a:cubicBezTo>
                  <a:pt x="20" y="327"/>
                  <a:pt x="20" y="327"/>
                  <a:pt x="20" y="327"/>
                </a:cubicBezTo>
                <a:cubicBezTo>
                  <a:pt x="20" y="266"/>
                  <a:pt x="20" y="266"/>
                  <a:pt x="20" y="266"/>
                </a:cubicBezTo>
                <a:cubicBezTo>
                  <a:pt x="203" y="266"/>
                  <a:pt x="203" y="266"/>
                  <a:pt x="203" y="266"/>
                </a:cubicBezTo>
                <a:lnTo>
                  <a:pt x="203" y="327"/>
                </a:lnTo>
                <a:close/>
                <a:moveTo>
                  <a:pt x="203" y="246"/>
                </a:moveTo>
                <a:cubicBezTo>
                  <a:pt x="20" y="246"/>
                  <a:pt x="20" y="246"/>
                  <a:pt x="20" y="246"/>
                </a:cubicBezTo>
                <a:cubicBezTo>
                  <a:pt x="20" y="62"/>
                  <a:pt x="20" y="62"/>
                  <a:pt x="20" y="62"/>
                </a:cubicBezTo>
                <a:cubicBezTo>
                  <a:pt x="203" y="62"/>
                  <a:pt x="203" y="62"/>
                  <a:pt x="203" y="62"/>
                </a:cubicBezTo>
                <a:lnTo>
                  <a:pt x="203" y="246"/>
                </a:lnTo>
                <a:close/>
                <a:moveTo>
                  <a:pt x="91" y="306"/>
                </a:moveTo>
                <a:cubicBezTo>
                  <a:pt x="131" y="306"/>
                  <a:pt x="131" y="306"/>
                  <a:pt x="131" y="306"/>
                </a:cubicBezTo>
                <a:cubicBezTo>
                  <a:pt x="137" y="306"/>
                  <a:pt x="141" y="302"/>
                  <a:pt x="141" y="296"/>
                </a:cubicBezTo>
                <a:cubicBezTo>
                  <a:pt x="141" y="290"/>
                  <a:pt x="137" y="286"/>
                  <a:pt x="131" y="286"/>
                </a:cubicBezTo>
                <a:cubicBezTo>
                  <a:pt x="91" y="286"/>
                  <a:pt x="91" y="286"/>
                  <a:pt x="91" y="286"/>
                </a:cubicBezTo>
                <a:cubicBezTo>
                  <a:pt x="85" y="286"/>
                  <a:pt x="81" y="290"/>
                  <a:pt x="81" y="296"/>
                </a:cubicBezTo>
                <a:cubicBezTo>
                  <a:pt x="81" y="302"/>
                  <a:pt x="85" y="306"/>
                  <a:pt x="91" y="30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7" name="Freeform 16">
            <a:extLst>
              <a:ext uri="{FF2B5EF4-FFF2-40B4-BE49-F238E27FC236}">
                <a16:creationId xmlns:a16="http://schemas.microsoft.com/office/drawing/2014/main" id="{31DC3AF1-4669-5E16-96C9-7041DD72C79A}"/>
              </a:ext>
            </a:extLst>
          </p:cNvPr>
          <p:cNvSpPr>
            <a:spLocks noEditPoints="1"/>
          </p:cNvSpPr>
          <p:nvPr/>
        </p:nvSpPr>
        <p:spPr bwMode="auto">
          <a:xfrm>
            <a:off x="3432303" y="4131097"/>
            <a:ext cx="258666" cy="259411"/>
          </a:xfrm>
          <a:custGeom>
            <a:avLst/>
            <a:gdLst>
              <a:gd name="T0" fmla="*/ 347 w 347"/>
              <a:gd name="T1" fmla="*/ 52 h 348"/>
              <a:gd name="T2" fmla="*/ 337 w 347"/>
              <a:gd name="T3" fmla="*/ 0 h 348"/>
              <a:gd name="T4" fmla="*/ 286 w 347"/>
              <a:gd name="T5" fmla="*/ 11 h 348"/>
              <a:gd name="T6" fmla="*/ 61 w 347"/>
              <a:gd name="T7" fmla="*/ 21 h 348"/>
              <a:gd name="T8" fmla="*/ 51 w 347"/>
              <a:gd name="T9" fmla="*/ 0 h 348"/>
              <a:gd name="T10" fmla="*/ 0 w 347"/>
              <a:gd name="T11" fmla="*/ 11 h 348"/>
              <a:gd name="T12" fmla="*/ 10 w 347"/>
              <a:gd name="T13" fmla="*/ 62 h 348"/>
              <a:gd name="T14" fmla="*/ 20 w 347"/>
              <a:gd name="T15" fmla="*/ 286 h 348"/>
              <a:gd name="T16" fmla="*/ 0 w 347"/>
              <a:gd name="T17" fmla="*/ 296 h 348"/>
              <a:gd name="T18" fmla="*/ 10 w 347"/>
              <a:gd name="T19" fmla="*/ 348 h 348"/>
              <a:gd name="T20" fmla="*/ 61 w 347"/>
              <a:gd name="T21" fmla="*/ 337 h 348"/>
              <a:gd name="T22" fmla="*/ 286 w 347"/>
              <a:gd name="T23" fmla="*/ 327 h 348"/>
              <a:gd name="T24" fmla="*/ 296 w 347"/>
              <a:gd name="T25" fmla="*/ 348 h 348"/>
              <a:gd name="T26" fmla="*/ 347 w 347"/>
              <a:gd name="T27" fmla="*/ 337 h 348"/>
              <a:gd name="T28" fmla="*/ 337 w 347"/>
              <a:gd name="T29" fmla="*/ 286 h 348"/>
              <a:gd name="T30" fmla="*/ 327 w 347"/>
              <a:gd name="T31" fmla="*/ 62 h 348"/>
              <a:gd name="T32" fmla="*/ 42 w 347"/>
              <a:gd name="T33" fmla="*/ 62 h 348"/>
              <a:gd name="T34" fmla="*/ 61 w 347"/>
              <a:gd name="T35" fmla="*/ 52 h 348"/>
              <a:gd name="T36" fmla="*/ 286 w 347"/>
              <a:gd name="T37" fmla="*/ 41 h 348"/>
              <a:gd name="T38" fmla="*/ 296 w 347"/>
              <a:gd name="T39" fmla="*/ 62 h 348"/>
              <a:gd name="T40" fmla="*/ 306 w 347"/>
              <a:gd name="T41" fmla="*/ 153 h 348"/>
              <a:gd name="T42" fmla="*/ 174 w 347"/>
              <a:gd name="T43" fmla="*/ 103 h 348"/>
              <a:gd name="T44" fmla="*/ 42 w 347"/>
              <a:gd name="T45" fmla="*/ 153 h 348"/>
              <a:gd name="T46" fmla="*/ 233 w 347"/>
              <a:gd name="T47" fmla="*/ 136 h 348"/>
              <a:gd name="T48" fmla="*/ 301 w 347"/>
              <a:gd name="T49" fmla="*/ 175 h 348"/>
              <a:gd name="T50" fmla="*/ 233 w 347"/>
              <a:gd name="T51" fmla="*/ 213 h 348"/>
              <a:gd name="T52" fmla="*/ 233 w 347"/>
              <a:gd name="T53" fmla="*/ 136 h 348"/>
              <a:gd name="T54" fmla="*/ 174 w 347"/>
              <a:gd name="T55" fmla="*/ 226 h 348"/>
              <a:gd name="T56" fmla="*/ 174 w 347"/>
              <a:gd name="T57" fmla="*/ 124 h 348"/>
              <a:gd name="T58" fmla="*/ 115 w 347"/>
              <a:gd name="T59" fmla="*/ 215 h 348"/>
              <a:gd name="T60" fmla="*/ 47 w 347"/>
              <a:gd name="T61" fmla="*/ 176 h 348"/>
              <a:gd name="T62" fmla="*/ 115 w 347"/>
              <a:gd name="T63" fmla="*/ 137 h 348"/>
              <a:gd name="T64" fmla="*/ 115 w 347"/>
              <a:gd name="T65" fmla="*/ 215 h 348"/>
              <a:gd name="T66" fmla="*/ 41 w 347"/>
              <a:gd name="T67" fmla="*/ 22 h 348"/>
              <a:gd name="T68" fmla="*/ 20 w 347"/>
              <a:gd name="T69" fmla="*/ 43 h 348"/>
              <a:gd name="T70" fmla="*/ 41 w 347"/>
              <a:gd name="T71" fmla="*/ 327 h 348"/>
              <a:gd name="T72" fmla="*/ 20 w 347"/>
              <a:gd name="T73" fmla="*/ 307 h 348"/>
              <a:gd name="T74" fmla="*/ 41 w 347"/>
              <a:gd name="T75" fmla="*/ 327 h 348"/>
              <a:gd name="T76" fmla="*/ 296 w 347"/>
              <a:gd name="T77" fmla="*/ 288 h 348"/>
              <a:gd name="T78" fmla="*/ 286 w 347"/>
              <a:gd name="T79" fmla="*/ 308 h 348"/>
              <a:gd name="T80" fmla="*/ 62 w 347"/>
              <a:gd name="T81" fmla="*/ 298 h 348"/>
              <a:gd name="T82" fmla="*/ 41 w 347"/>
              <a:gd name="T83" fmla="*/ 288 h 348"/>
              <a:gd name="T84" fmla="*/ 68 w 347"/>
              <a:gd name="T85" fmla="*/ 215 h 348"/>
              <a:gd name="T86" fmla="*/ 279 w 347"/>
              <a:gd name="T87" fmla="*/ 215 h 348"/>
              <a:gd name="T88" fmla="*/ 305 w 347"/>
              <a:gd name="T89" fmla="*/ 288 h 348"/>
              <a:gd name="T90" fmla="*/ 306 w 347"/>
              <a:gd name="T91" fmla="*/ 327 h 348"/>
              <a:gd name="T92" fmla="*/ 327 w 347"/>
              <a:gd name="T93" fmla="*/ 307 h 348"/>
              <a:gd name="T94" fmla="*/ 306 w 347"/>
              <a:gd name="T95" fmla="*/ 43 h 348"/>
              <a:gd name="T96" fmla="*/ 327 w 347"/>
              <a:gd name="T97" fmla="*/ 22 h 348"/>
              <a:gd name="T98" fmla="*/ 306 w 347"/>
              <a:gd name="T99" fmla="*/ 43 h 348"/>
              <a:gd name="T100" fmla="*/ 174 w 347"/>
              <a:gd name="T101" fmla="*/ 205 h 348"/>
              <a:gd name="T102" fmla="*/ 174 w 347"/>
              <a:gd name="T103" fmla="*/ 145 h 348"/>
              <a:gd name="T104" fmla="*/ 184 w 347"/>
              <a:gd name="T105" fmla="*/ 175 h 348"/>
              <a:gd name="T106" fmla="*/ 164 w 347"/>
              <a:gd name="T107" fmla="*/ 175 h 348"/>
              <a:gd name="T108" fmla="*/ 184 w 347"/>
              <a:gd name="T109" fmla="*/ 17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47" h="348">
                <a:moveTo>
                  <a:pt x="337" y="62"/>
                </a:moveTo>
                <a:cubicBezTo>
                  <a:pt x="342" y="62"/>
                  <a:pt x="347" y="58"/>
                  <a:pt x="347" y="52"/>
                </a:cubicBezTo>
                <a:cubicBezTo>
                  <a:pt x="347" y="11"/>
                  <a:pt x="347" y="11"/>
                  <a:pt x="347" y="11"/>
                </a:cubicBezTo>
                <a:cubicBezTo>
                  <a:pt x="347" y="6"/>
                  <a:pt x="342" y="0"/>
                  <a:pt x="337" y="0"/>
                </a:cubicBezTo>
                <a:cubicBezTo>
                  <a:pt x="296" y="0"/>
                  <a:pt x="296" y="0"/>
                  <a:pt x="296" y="0"/>
                </a:cubicBezTo>
                <a:cubicBezTo>
                  <a:pt x="290" y="0"/>
                  <a:pt x="286" y="6"/>
                  <a:pt x="286" y="11"/>
                </a:cubicBezTo>
                <a:cubicBezTo>
                  <a:pt x="286" y="21"/>
                  <a:pt x="286" y="21"/>
                  <a:pt x="286" y="21"/>
                </a:cubicBezTo>
                <a:cubicBezTo>
                  <a:pt x="61" y="21"/>
                  <a:pt x="61" y="21"/>
                  <a:pt x="61" y="21"/>
                </a:cubicBezTo>
                <a:cubicBezTo>
                  <a:pt x="61" y="11"/>
                  <a:pt x="61" y="11"/>
                  <a:pt x="61" y="11"/>
                </a:cubicBezTo>
                <a:cubicBezTo>
                  <a:pt x="61" y="6"/>
                  <a:pt x="57" y="0"/>
                  <a:pt x="51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6"/>
                  <a:pt x="0" y="11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58"/>
                  <a:pt x="5" y="62"/>
                  <a:pt x="10" y="62"/>
                </a:cubicBezTo>
                <a:cubicBezTo>
                  <a:pt x="20" y="62"/>
                  <a:pt x="20" y="62"/>
                  <a:pt x="20" y="62"/>
                </a:cubicBezTo>
                <a:cubicBezTo>
                  <a:pt x="20" y="286"/>
                  <a:pt x="20" y="286"/>
                  <a:pt x="20" y="286"/>
                </a:cubicBezTo>
                <a:cubicBezTo>
                  <a:pt x="10" y="286"/>
                  <a:pt x="10" y="286"/>
                  <a:pt x="10" y="286"/>
                </a:cubicBezTo>
                <a:cubicBezTo>
                  <a:pt x="5" y="286"/>
                  <a:pt x="0" y="291"/>
                  <a:pt x="0" y="296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4"/>
                  <a:pt x="5" y="348"/>
                  <a:pt x="10" y="348"/>
                </a:cubicBezTo>
                <a:cubicBezTo>
                  <a:pt x="51" y="348"/>
                  <a:pt x="51" y="348"/>
                  <a:pt x="51" y="348"/>
                </a:cubicBezTo>
                <a:cubicBezTo>
                  <a:pt x="57" y="348"/>
                  <a:pt x="61" y="344"/>
                  <a:pt x="61" y="337"/>
                </a:cubicBezTo>
                <a:cubicBezTo>
                  <a:pt x="61" y="327"/>
                  <a:pt x="61" y="327"/>
                  <a:pt x="61" y="327"/>
                </a:cubicBezTo>
                <a:cubicBezTo>
                  <a:pt x="286" y="327"/>
                  <a:pt x="286" y="327"/>
                  <a:pt x="286" y="327"/>
                </a:cubicBezTo>
                <a:cubicBezTo>
                  <a:pt x="286" y="337"/>
                  <a:pt x="286" y="337"/>
                  <a:pt x="286" y="337"/>
                </a:cubicBezTo>
                <a:cubicBezTo>
                  <a:pt x="286" y="344"/>
                  <a:pt x="290" y="348"/>
                  <a:pt x="296" y="348"/>
                </a:cubicBezTo>
                <a:cubicBezTo>
                  <a:pt x="337" y="348"/>
                  <a:pt x="337" y="348"/>
                  <a:pt x="337" y="348"/>
                </a:cubicBezTo>
                <a:cubicBezTo>
                  <a:pt x="342" y="348"/>
                  <a:pt x="347" y="344"/>
                  <a:pt x="347" y="337"/>
                </a:cubicBezTo>
                <a:cubicBezTo>
                  <a:pt x="347" y="296"/>
                  <a:pt x="347" y="296"/>
                  <a:pt x="347" y="296"/>
                </a:cubicBezTo>
                <a:cubicBezTo>
                  <a:pt x="347" y="291"/>
                  <a:pt x="342" y="286"/>
                  <a:pt x="337" y="286"/>
                </a:cubicBezTo>
                <a:cubicBezTo>
                  <a:pt x="327" y="286"/>
                  <a:pt x="327" y="286"/>
                  <a:pt x="327" y="286"/>
                </a:cubicBezTo>
                <a:cubicBezTo>
                  <a:pt x="327" y="62"/>
                  <a:pt x="327" y="62"/>
                  <a:pt x="327" y="62"/>
                </a:cubicBezTo>
                <a:lnTo>
                  <a:pt x="337" y="62"/>
                </a:lnTo>
                <a:close/>
                <a:moveTo>
                  <a:pt x="42" y="62"/>
                </a:moveTo>
                <a:cubicBezTo>
                  <a:pt x="51" y="62"/>
                  <a:pt x="51" y="62"/>
                  <a:pt x="51" y="62"/>
                </a:cubicBezTo>
                <a:cubicBezTo>
                  <a:pt x="57" y="62"/>
                  <a:pt x="61" y="58"/>
                  <a:pt x="61" y="52"/>
                </a:cubicBezTo>
                <a:cubicBezTo>
                  <a:pt x="61" y="41"/>
                  <a:pt x="61" y="41"/>
                  <a:pt x="61" y="41"/>
                </a:cubicBezTo>
                <a:cubicBezTo>
                  <a:pt x="286" y="41"/>
                  <a:pt x="286" y="41"/>
                  <a:pt x="286" y="41"/>
                </a:cubicBezTo>
                <a:cubicBezTo>
                  <a:pt x="286" y="52"/>
                  <a:pt x="286" y="52"/>
                  <a:pt x="286" y="52"/>
                </a:cubicBezTo>
                <a:cubicBezTo>
                  <a:pt x="286" y="58"/>
                  <a:pt x="290" y="62"/>
                  <a:pt x="296" y="62"/>
                </a:cubicBezTo>
                <a:cubicBezTo>
                  <a:pt x="306" y="62"/>
                  <a:pt x="306" y="62"/>
                  <a:pt x="306" y="62"/>
                </a:cubicBezTo>
                <a:cubicBezTo>
                  <a:pt x="306" y="153"/>
                  <a:pt x="306" y="153"/>
                  <a:pt x="306" y="153"/>
                </a:cubicBezTo>
                <a:cubicBezTo>
                  <a:pt x="300" y="148"/>
                  <a:pt x="290" y="142"/>
                  <a:pt x="280" y="135"/>
                </a:cubicBezTo>
                <a:cubicBezTo>
                  <a:pt x="255" y="120"/>
                  <a:pt x="218" y="103"/>
                  <a:pt x="174" y="103"/>
                </a:cubicBezTo>
                <a:cubicBezTo>
                  <a:pt x="131" y="103"/>
                  <a:pt x="93" y="120"/>
                  <a:pt x="69" y="135"/>
                </a:cubicBezTo>
                <a:cubicBezTo>
                  <a:pt x="59" y="140"/>
                  <a:pt x="49" y="148"/>
                  <a:pt x="42" y="153"/>
                </a:cubicBezTo>
                <a:lnTo>
                  <a:pt x="42" y="62"/>
                </a:lnTo>
                <a:close/>
                <a:moveTo>
                  <a:pt x="233" y="136"/>
                </a:moveTo>
                <a:cubicBezTo>
                  <a:pt x="247" y="142"/>
                  <a:pt x="260" y="148"/>
                  <a:pt x="270" y="153"/>
                </a:cubicBezTo>
                <a:cubicBezTo>
                  <a:pt x="283" y="161"/>
                  <a:pt x="295" y="170"/>
                  <a:pt x="301" y="175"/>
                </a:cubicBezTo>
                <a:cubicBezTo>
                  <a:pt x="295" y="181"/>
                  <a:pt x="283" y="189"/>
                  <a:pt x="270" y="197"/>
                </a:cubicBezTo>
                <a:cubicBezTo>
                  <a:pt x="260" y="202"/>
                  <a:pt x="248" y="209"/>
                  <a:pt x="233" y="213"/>
                </a:cubicBezTo>
                <a:cubicBezTo>
                  <a:pt x="241" y="202"/>
                  <a:pt x="245" y="189"/>
                  <a:pt x="245" y="175"/>
                </a:cubicBezTo>
                <a:cubicBezTo>
                  <a:pt x="245" y="160"/>
                  <a:pt x="240" y="148"/>
                  <a:pt x="233" y="136"/>
                </a:cubicBezTo>
                <a:close/>
                <a:moveTo>
                  <a:pt x="225" y="175"/>
                </a:moveTo>
                <a:cubicBezTo>
                  <a:pt x="225" y="203"/>
                  <a:pt x="202" y="226"/>
                  <a:pt x="174" y="226"/>
                </a:cubicBezTo>
                <a:cubicBezTo>
                  <a:pt x="146" y="226"/>
                  <a:pt x="123" y="203"/>
                  <a:pt x="123" y="175"/>
                </a:cubicBezTo>
                <a:cubicBezTo>
                  <a:pt x="123" y="147"/>
                  <a:pt x="146" y="124"/>
                  <a:pt x="174" y="124"/>
                </a:cubicBezTo>
                <a:cubicBezTo>
                  <a:pt x="202" y="124"/>
                  <a:pt x="225" y="147"/>
                  <a:pt x="225" y="175"/>
                </a:cubicBezTo>
                <a:close/>
                <a:moveTo>
                  <a:pt x="115" y="215"/>
                </a:moveTo>
                <a:cubicBezTo>
                  <a:pt x="101" y="209"/>
                  <a:pt x="89" y="203"/>
                  <a:pt x="79" y="198"/>
                </a:cubicBezTo>
                <a:cubicBezTo>
                  <a:pt x="65" y="190"/>
                  <a:pt x="54" y="181"/>
                  <a:pt x="47" y="176"/>
                </a:cubicBezTo>
                <a:cubicBezTo>
                  <a:pt x="54" y="171"/>
                  <a:pt x="65" y="162"/>
                  <a:pt x="79" y="154"/>
                </a:cubicBezTo>
                <a:cubicBezTo>
                  <a:pt x="89" y="149"/>
                  <a:pt x="100" y="142"/>
                  <a:pt x="115" y="137"/>
                </a:cubicBezTo>
                <a:cubicBezTo>
                  <a:pt x="108" y="149"/>
                  <a:pt x="104" y="162"/>
                  <a:pt x="104" y="176"/>
                </a:cubicBezTo>
                <a:cubicBezTo>
                  <a:pt x="102" y="190"/>
                  <a:pt x="107" y="203"/>
                  <a:pt x="115" y="215"/>
                </a:cubicBezTo>
                <a:close/>
                <a:moveTo>
                  <a:pt x="20" y="22"/>
                </a:moveTo>
                <a:cubicBezTo>
                  <a:pt x="41" y="22"/>
                  <a:pt x="41" y="22"/>
                  <a:pt x="41" y="22"/>
                </a:cubicBezTo>
                <a:cubicBezTo>
                  <a:pt x="41" y="43"/>
                  <a:pt x="41" y="43"/>
                  <a:pt x="41" y="43"/>
                </a:cubicBezTo>
                <a:cubicBezTo>
                  <a:pt x="20" y="43"/>
                  <a:pt x="20" y="43"/>
                  <a:pt x="20" y="43"/>
                </a:cubicBezTo>
                <a:lnTo>
                  <a:pt x="20" y="22"/>
                </a:lnTo>
                <a:close/>
                <a:moveTo>
                  <a:pt x="41" y="327"/>
                </a:moveTo>
                <a:cubicBezTo>
                  <a:pt x="20" y="327"/>
                  <a:pt x="20" y="327"/>
                  <a:pt x="20" y="327"/>
                </a:cubicBezTo>
                <a:cubicBezTo>
                  <a:pt x="20" y="307"/>
                  <a:pt x="20" y="307"/>
                  <a:pt x="20" y="307"/>
                </a:cubicBezTo>
                <a:cubicBezTo>
                  <a:pt x="41" y="307"/>
                  <a:pt x="41" y="307"/>
                  <a:pt x="41" y="307"/>
                </a:cubicBezTo>
                <a:lnTo>
                  <a:pt x="41" y="327"/>
                </a:lnTo>
                <a:close/>
                <a:moveTo>
                  <a:pt x="305" y="288"/>
                </a:moveTo>
                <a:cubicBezTo>
                  <a:pt x="296" y="288"/>
                  <a:pt x="296" y="288"/>
                  <a:pt x="296" y="288"/>
                </a:cubicBezTo>
                <a:cubicBezTo>
                  <a:pt x="290" y="288"/>
                  <a:pt x="286" y="293"/>
                  <a:pt x="286" y="298"/>
                </a:cubicBezTo>
                <a:cubicBezTo>
                  <a:pt x="286" y="308"/>
                  <a:pt x="286" y="308"/>
                  <a:pt x="286" y="308"/>
                </a:cubicBezTo>
                <a:cubicBezTo>
                  <a:pt x="62" y="308"/>
                  <a:pt x="62" y="308"/>
                  <a:pt x="62" y="308"/>
                </a:cubicBezTo>
                <a:cubicBezTo>
                  <a:pt x="62" y="298"/>
                  <a:pt x="62" y="298"/>
                  <a:pt x="62" y="298"/>
                </a:cubicBezTo>
                <a:cubicBezTo>
                  <a:pt x="62" y="293"/>
                  <a:pt x="58" y="288"/>
                  <a:pt x="51" y="288"/>
                </a:cubicBezTo>
                <a:cubicBezTo>
                  <a:pt x="41" y="288"/>
                  <a:pt x="41" y="288"/>
                  <a:pt x="41" y="288"/>
                </a:cubicBezTo>
                <a:cubicBezTo>
                  <a:pt x="41" y="197"/>
                  <a:pt x="41" y="197"/>
                  <a:pt x="41" y="197"/>
                </a:cubicBezTo>
                <a:cubicBezTo>
                  <a:pt x="49" y="202"/>
                  <a:pt x="58" y="208"/>
                  <a:pt x="68" y="215"/>
                </a:cubicBezTo>
                <a:cubicBezTo>
                  <a:pt x="92" y="230"/>
                  <a:pt x="130" y="247"/>
                  <a:pt x="173" y="247"/>
                </a:cubicBezTo>
                <a:cubicBezTo>
                  <a:pt x="217" y="247"/>
                  <a:pt x="254" y="230"/>
                  <a:pt x="279" y="215"/>
                </a:cubicBezTo>
                <a:cubicBezTo>
                  <a:pt x="290" y="209"/>
                  <a:pt x="299" y="202"/>
                  <a:pt x="305" y="197"/>
                </a:cubicBezTo>
                <a:lnTo>
                  <a:pt x="305" y="288"/>
                </a:lnTo>
                <a:close/>
                <a:moveTo>
                  <a:pt x="327" y="327"/>
                </a:moveTo>
                <a:cubicBezTo>
                  <a:pt x="306" y="327"/>
                  <a:pt x="306" y="327"/>
                  <a:pt x="306" y="327"/>
                </a:cubicBezTo>
                <a:cubicBezTo>
                  <a:pt x="306" y="307"/>
                  <a:pt x="306" y="307"/>
                  <a:pt x="306" y="307"/>
                </a:cubicBezTo>
                <a:cubicBezTo>
                  <a:pt x="327" y="307"/>
                  <a:pt x="327" y="307"/>
                  <a:pt x="327" y="307"/>
                </a:cubicBezTo>
                <a:lnTo>
                  <a:pt x="327" y="327"/>
                </a:lnTo>
                <a:close/>
                <a:moveTo>
                  <a:pt x="306" y="43"/>
                </a:moveTo>
                <a:cubicBezTo>
                  <a:pt x="306" y="22"/>
                  <a:pt x="306" y="22"/>
                  <a:pt x="306" y="22"/>
                </a:cubicBezTo>
                <a:cubicBezTo>
                  <a:pt x="327" y="22"/>
                  <a:pt x="327" y="22"/>
                  <a:pt x="327" y="22"/>
                </a:cubicBezTo>
                <a:cubicBezTo>
                  <a:pt x="327" y="43"/>
                  <a:pt x="327" y="43"/>
                  <a:pt x="327" y="43"/>
                </a:cubicBezTo>
                <a:lnTo>
                  <a:pt x="306" y="43"/>
                </a:lnTo>
                <a:close/>
                <a:moveTo>
                  <a:pt x="143" y="175"/>
                </a:moveTo>
                <a:cubicBezTo>
                  <a:pt x="143" y="193"/>
                  <a:pt x="156" y="205"/>
                  <a:pt x="174" y="205"/>
                </a:cubicBezTo>
                <a:cubicBezTo>
                  <a:pt x="192" y="205"/>
                  <a:pt x="205" y="193"/>
                  <a:pt x="205" y="175"/>
                </a:cubicBezTo>
                <a:cubicBezTo>
                  <a:pt x="205" y="158"/>
                  <a:pt x="192" y="145"/>
                  <a:pt x="174" y="145"/>
                </a:cubicBezTo>
                <a:cubicBezTo>
                  <a:pt x="156" y="145"/>
                  <a:pt x="143" y="158"/>
                  <a:pt x="143" y="175"/>
                </a:cubicBezTo>
                <a:close/>
                <a:moveTo>
                  <a:pt x="184" y="175"/>
                </a:moveTo>
                <a:cubicBezTo>
                  <a:pt x="184" y="181"/>
                  <a:pt x="180" y="185"/>
                  <a:pt x="174" y="185"/>
                </a:cubicBezTo>
                <a:cubicBezTo>
                  <a:pt x="168" y="185"/>
                  <a:pt x="164" y="181"/>
                  <a:pt x="164" y="175"/>
                </a:cubicBezTo>
                <a:cubicBezTo>
                  <a:pt x="164" y="170"/>
                  <a:pt x="168" y="166"/>
                  <a:pt x="174" y="166"/>
                </a:cubicBezTo>
                <a:cubicBezTo>
                  <a:pt x="180" y="166"/>
                  <a:pt x="184" y="170"/>
                  <a:pt x="184" y="1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8" name="Freeform 17">
            <a:extLst>
              <a:ext uri="{FF2B5EF4-FFF2-40B4-BE49-F238E27FC236}">
                <a16:creationId xmlns:a16="http://schemas.microsoft.com/office/drawing/2014/main" id="{CB30A2F0-E9C1-06D9-D3B5-D24897AFDBE5}"/>
              </a:ext>
            </a:extLst>
          </p:cNvPr>
          <p:cNvSpPr>
            <a:spLocks noEditPoints="1"/>
          </p:cNvSpPr>
          <p:nvPr/>
        </p:nvSpPr>
        <p:spPr bwMode="auto">
          <a:xfrm>
            <a:off x="3432303" y="4677501"/>
            <a:ext cx="259411" cy="259411"/>
          </a:xfrm>
          <a:custGeom>
            <a:avLst/>
            <a:gdLst>
              <a:gd name="T0" fmla="*/ 327 w 348"/>
              <a:gd name="T1" fmla="*/ 153 h 348"/>
              <a:gd name="T2" fmla="*/ 226 w 348"/>
              <a:gd name="T3" fmla="*/ 164 h 348"/>
              <a:gd name="T4" fmla="*/ 236 w 348"/>
              <a:gd name="T5" fmla="*/ 143 h 348"/>
              <a:gd name="T6" fmla="*/ 277 w 348"/>
              <a:gd name="T7" fmla="*/ 20 h 348"/>
              <a:gd name="T8" fmla="*/ 287 w 348"/>
              <a:gd name="T9" fmla="*/ 123 h 348"/>
              <a:gd name="T10" fmla="*/ 205 w 348"/>
              <a:gd name="T11" fmla="*/ 153 h 348"/>
              <a:gd name="T12" fmla="*/ 21 w 348"/>
              <a:gd name="T13" fmla="*/ 184 h 348"/>
              <a:gd name="T14" fmla="*/ 31 w 348"/>
              <a:gd name="T15" fmla="*/ 20 h 348"/>
              <a:gd name="T16" fmla="*/ 207 w 348"/>
              <a:gd name="T17" fmla="*/ 203 h 348"/>
              <a:gd name="T18" fmla="*/ 31 w 348"/>
              <a:gd name="T19" fmla="*/ 224 h 348"/>
              <a:gd name="T20" fmla="*/ 21 w 348"/>
              <a:gd name="T21" fmla="*/ 203 h 348"/>
              <a:gd name="T22" fmla="*/ 166 w 348"/>
              <a:gd name="T23" fmla="*/ 244 h 348"/>
              <a:gd name="T24" fmla="*/ 144 w 348"/>
              <a:gd name="T25" fmla="*/ 265 h 348"/>
              <a:gd name="T26" fmla="*/ 166 w 348"/>
              <a:gd name="T27" fmla="*/ 244 h 348"/>
              <a:gd name="T28" fmla="*/ 206 w 348"/>
              <a:gd name="T29" fmla="*/ 265 h 348"/>
              <a:gd name="T30" fmla="*/ 185 w 348"/>
              <a:gd name="T31" fmla="*/ 244 h 348"/>
              <a:gd name="T32" fmla="*/ 327 w 348"/>
              <a:gd name="T33" fmla="*/ 183 h 348"/>
              <a:gd name="T34" fmla="*/ 226 w 348"/>
              <a:gd name="T35" fmla="*/ 284 h 348"/>
              <a:gd name="T36" fmla="*/ 327 w 348"/>
              <a:gd name="T37" fmla="*/ 183 h 348"/>
              <a:gd name="T38" fmla="*/ 327 w 348"/>
              <a:gd name="T39" fmla="*/ 315 h 348"/>
              <a:gd name="T40" fmla="*/ 236 w 348"/>
              <a:gd name="T41" fmla="*/ 325 h 348"/>
              <a:gd name="T42" fmla="*/ 226 w 348"/>
              <a:gd name="T43" fmla="*/ 304 h 348"/>
              <a:gd name="T44" fmla="*/ 31 w 348"/>
              <a:gd name="T45" fmla="*/ 0 h 348"/>
              <a:gd name="T46" fmla="*/ 0 w 348"/>
              <a:gd name="T47" fmla="*/ 215 h 348"/>
              <a:gd name="T48" fmla="*/ 122 w 348"/>
              <a:gd name="T49" fmla="*/ 246 h 348"/>
              <a:gd name="T50" fmla="*/ 92 w 348"/>
              <a:gd name="T51" fmla="*/ 266 h 348"/>
              <a:gd name="T52" fmla="*/ 92 w 348"/>
              <a:gd name="T53" fmla="*/ 287 h 348"/>
              <a:gd name="T54" fmla="*/ 204 w 348"/>
              <a:gd name="T55" fmla="*/ 317 h 348"/>
              <a:gd name="T56" fmla="*/ 316 w 348"/>
              <a:gd name="T57" fmla="*/ 348 h 348"/>
              <a:gd name="T58" fmla="*/ 347 w 348"/>
              <a:gd name="T59" fmla="*/ 155 h 348"/>
              <a:gd name="T60" fmla="*/ 307 w 348"/>
              <a:gd name="T61" fmla="*/ 123 h 348"/>
              <a:gd name="T62" fmla="*/ 276 w 348"/>
              <a:gd name="T6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48" h="348">
                <a:moveTo>
                  <a:pt x="317" y="143"/>
                </a:moveTo>
                <a:cubicBezTo>
                  <a:pt x="323" y="143"/>
                  <a:pt x="327" y="147"/>
                  <a:pt x="327" y="153"/>
                </a:cubicBezTo>
                <a:cubicBezTo>
                  <a:pt x="327" y="164"/>
                  <a:pt x="327" y="164"/>
                  <a:pt x="327" y="164"/>
                </a:cubicBezTo>
                <a:cubicBezTo>
                  <a:pt x="226" y="164"/>
                  <a:pt x="226" y="164"/>
                  <a:pt x="226" y="164"/>
                </a:cubicBezTo>
                <a:cubicBezTo>
                  <a:pt x="226" y="153"/>
                  <a:pt x="226" y="153"/>
                  <a:pt x="226" y="153"/>
                </a:cubicBezTo>
                <a:cubicBezTo>
                  <a:pt x="226" y="147"/>
                  <a:pt x="231" y="143"/>
                  <a:pt x="236" y="143"/>
                </a:cubicBezTo>
                <a:lnTo>
                  <a:pt x="317" y="143"/>
                </a:lnTo>
                <a:close/>
                <a:moveTo>
                  <a:pt x="277" y="20"/>
                </a:moveTo>
                <a:cubicBezTo>
                  <a:pt x="283" y="20"/>
                  <a:pt x="287" y="24"/>
                  <a:pt x="287" y="30"/>
                </a:cubicBezTo>
                <a:cubicBezTo>
                  <a:pt x="287" y="123"/>
                  <a:pt x="287" y="123"/>
                  <a:pt x="287" y="123"/>
                </a:cubicBezTo>
                <a:cubicBezTo>
                  <a:pt x="236" y="123"/>
                  <a:pt x="236" y="123"/>
                  <a:pt x="236" y="123"/>
                </a:cubicBezTo>
                <a:cubicBezTo>
                  <a:pt x="219" y="123"/>
                  <a:pt x="205" y="137"/>
                  <a:pt x="205" y="153"/>
                </a:cubicBezTo>
                <a:cubicBezTo>
                  <a:pt x="205" y="184"/>
                  <a:pt x="205" y="184"/>
                  <a:pt x="205" y="184"/>
                </a:cubicBezTo>
                <a:cubicBezTo>
                  <a:pt x="21" y="184"/>
                  <a:pt x="21" y="184"/>
                  <a:pt x="21" y="184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24"/>
                  <a:pt x="26" y="20"/>
                  <a:pt x="31" y="20"/>
                </a:cubicBezTo>
                <a:lnTo>
                  <a:pt x="277" y="20"/>
                </a:lnTo>
                <a:close/>
                <a:moveTo>
                  <a:pt x="207" y="203"/>
                </a:moveTo>
                <a:cubicBezTo>
                  <a:pt x="207" y="224"/>
                  <a:pt x="207" y="224"/>
                  <a:pt x="207" y="224"/>
                </a:cubicBezTo>
                <a:cubicBezTo>
                  <a:pt x="31" y="224"/>
                  <a:pt x="31" y="224"/>
                  <a:pt x="31" y="224"/>
                </a:cubicBezTo>
                <a:cubicBezTo>
                  <a:pt x="26" y="224"/>
                  <a:pt x="21" y="219"/>
                  <a:pt x="21" y="214"/>
                </a:cubicBezTo>
                <a:cubicBezTo>
                  <a:pt x="21" y="203"/>
                  <a:pt x="21" y="203"/>
                  <a:pt x="21" y="203"/>
                </a:cubicBezTo>
                <a:cubicBezTo>
                  <a:pt x="207" y="203"/>
                  <a:pt x="207" y="203"/>
                  <a:pt x="207" y="203"/>
                </a:cubicBezTo>
                <a:close/>
                <a:moveTo>
                  <a:pt x="166" y="244"/>
                </a:moveTo>
                <a:cubicBezTo>
                  <a:pt x="166" y="265"/>
                  <a:pt x="166" y="265"/>
                  <a:pt x="166" y="265"/>
                </a:cubicBezTo>
                <a:cubicBezTo>
                  <a:pt x="144" y="265"/>
                  <a:pt x="144" y="265"/>
                  <a:pt x="144" y="265"/>
                </a:cubicBezTo>
                <a:cubicBezTo>
                  <a:pt x="144" y="244"/>
                  <a:pt x="144" y="244"/>
                  <a:pt x="144" y="244"/>
                </a:cubicBezTo>
                <a:cubicBezTo>
                  <a:pt x="166" y="244"/>
                  <a:pt x="166" y="244"/>
                  <a:pt x="166" y="244"/>
                </a:cubicBezTo>
                <a:close/>
                <a:moveTo>
                  <a:pt x="206" y="244"/>
                </a:moveTo>
                <a:cubicBezTo>
                  <a:pt x="206" y="265"/>
                  <a:pt x="206" y="265"/>
                  <a:pt x="206" y="265"/>
                </a:cubicBezTo>
                <a:cubicBezTo>
                  <a:pt x="185" y="265"/>
                  <a:pt x="185" y="265"/>
                  <a:pt x="185" y="265"/>
                </a:cubicBezTo>
                <a:cubicBezTo>
                  <a:pt x="185" y="244"/>
                  <a:pt x="185" y="244"/>
                  <a:pt x="185" y="244"/>
                </a:cubicBezTo>
                <a:cubicBezTo>
                  <a:pt x="206" y="244"/>
                  <a:pt x="206" y="244"/>
                  <a:pt x="206" y="244"/>
                </a:cubicBezTo>
                <a:close/>
                <a:moveTo>
                  <a:pt x="327" y="183"/>
                </a:moveTo>
                <a:cubicBezTo>
                  <a:pt x="327" y="284"/>
                  <a:pt x="327" y="284"/>
                  <a:pt x="327" y="284"/>
                </a:cubicBezTo>
                <a:cubicBezTo>
                  <a:pt x="226" y="284"/>
                  <a:pt x="226" y="284"/>
                  <a:pt x="226" y="284"/>
                </a:cubicBezTo>
                <a:cubicBezTo>
                  <a:pt x="226" y="183"/>
                  <a:pt x="226" y="183"/>
                  <a:pt x="226" y="183"/>
                </a:cubicBezTo>
                <a:cubicBezTo>
                  <a:pt x="327" y="183"/>
                  <a:pt x="327" y="183"/>
                  <a:pt x="327" y="183"/>
                </a:cubicBezTo>
                <a:close/>
                <a:moveTo>
                  <a:pt x="327" y="304"/>
                </a:moveTo>
                <a:cubicBezTo>
                  <a:pt x="327" y="315"/>
                  <a:pt x="327" y="315"/>
                  <a:pt x="327" y="315"/>
                </a:cubicBezTo>
                <a:cubicBezTo>
                  <a:pt x="327" y="321"/>
                  <a:pt x="323" y="325"/>
                  <a:pt x="317" y="325"/>
                </a:cubicBezTo>
                <a:cubicBezTo>
                  <a:pt x="236" y="325"/>
                  <a:pt x="236" y="325"/>
                  <a:pt x="236" y="325"/>
                </a:cubicBezTo>
                <a:cubicBezTo>
                  <a:pt x="231" y="325"/>
                  <a:pt x="226" y="321"/>
                  <a:pt x="226" y="315"/>
                </a:cubicBezTo>
                <a:cubicBezTo>
                  <a:pt x="226" y="304"/>
                  <a:pt x="226" y="304"/>
                  <a:pt x="226" y="304"/>
                </a:cubicBezTo>
                <a:cubicBezTo>
                  <a:pt x="327" y="304"/>
                  <a:pt x="327" y="304"/>
                  <a:pt x="327" y="304"/>
                </a:cubicBezTo>
                <a:close/>
                <a:moveTo>
                  <a:pt x="31" y="0"/>
                </a:moveTo>
                <a:cubicBezTo>
                  <a:pt x="13" y="0"/>
                  <a:pt x="0" y="14"/>
                  <a:pt x="0" y="30"/>
                </a:cubicBezTo>
                <a:cubicBezTo>
                  <a:pt x="0" y="215"/>
                  <a:pt x="0" y="215"/>
                  <a:pt x="0" y="215"/>
                </a:cubicBezTo>
                <a:cubicBezTo>
                  <a:pt x="0" y="232"/>
                  <a:pt x="13" y="246"/>
                  <a:pt x="31" y="246"/>
                </a:cubicBezTo>
                <a:cubicBezTo>
                  <a:pt x="122" y="246"/>
                  <a:pt x="122" y="246"/>
                  <a:pt x="122" y="246"/>
                </a:cubicBezTo>
                <a:cubicBezTo>
                  <a:pt x="122" y="266"/>
                  <a:pt x="122" y="266"/>
                  <a:pt x="122" y="266"/>
                </a:cubicBezTo>
                <a:cubicBezTo>
                  <a:pt x="92" y="266"/>
                  <a:pt x="92" y="266"/>
                  <a:pt x="92" y="266"/>
                </a:cubicBezTo>
                <a:cubicBezTo>
                  <a:pt x="85" y="266"/>
                  <a:pt x="81" y="270"/>
                  <a:pt x="81" y="276"/>
                </a:cubicBezTo>
                <a:cubicBezTo>
                  <a:pt x="81" y="282"/>
                  <a:pt x="85" y="287"/>
                  <a:pt x="92" y="287"/>
                </a:cubicBezTo>
                <a:cubicBezTo>
                  <a:pt x="204" y="287"/>
                  <a:pt x="204" y="287"/>
                  <a:pt x="204" y="287"/>
                </a:cubicBezTo>
                <a:cubicBezTo>
                  <a:pt x="204" y="317"/>
                  <a:pt x="204" y="317"/>
                  <a:pt x="204" y="317"/>
                </a:cubicBezTo>
                <a:cubicBezTo>
                  <a:pt x="204" y="334"/>
                  <a:pt x="218" y="348"/>
                  <a:pt x="235" y="348"/>
                </a:cubicBezTo>
                <a:cubicBezTo>
                  <a:pt x="316" y="348"/>
                  <a:pt x="316" y="348"/>
                  <a:pt x="316" y="348"/>
                </a:cubicBezTo>
                <a:cubicBezTo>
                  <a:pt x="333" y="348"/>
                  <a:pt x="347" y="334"/>
                  <a:pt x="347" y="317"/>
                </a:cubicBezTo>
                <a:cubicBezTo>
                  <a:pt x="347" y="155"/>
                  <a:pt x="347" y="155"/>
                  <a:pt x="347" y="155"/>
                </a:cubicBezTo>
                <a:cubicBezTo>
                  <a:pt x="348" y="137"/>
                  <a:pt x="335" y="123"/>
                  <a:pt x="317" y="123"/>
                </a:cubicBezTo>
                <a:cubicBezTo>
                  <a:pt x="307" y="123"/>
                  <a:pt x="307" y="123"/>
                  <a:pt x="307" y="123"/>
                </a:cubicBezTo>
                <a:cubicBezTo>
                  <a:pt x="307" y="30"/>
                  <a:pt x="307" y="30"/>
                  <a:pt x="307" y="30"/>
                </a:cubicBezTo>
                <a:cubicBezTo>
                  <a:pt x="307" y="14"/>
                  <a:pt x="294" y="0"/>
                  <a:pt x="276" y="0"/>
                </a:cubicBezTo>
                <a:lnTo>
                  <a:pt x="3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9" name="Freeform 18">
            <a:extLst>
              <a:ext uri="{FF2B5EF4-FFF2-40B4-BE49-F238E27FC236}">
                <a16:creationId xmlns:a16="http://schemas.microsoft.com/office/drawing/2014/main" id="{35247238-8748-2B26-A22D-918F29F0BBA4}"/>
              </a:ext>
            </a:extLst>
          </p:cNvPr>
          <p:cNvSpPr>
            <a:spLocks noEditPoints="1"/>
          </p:cNvSpPr>
          <p:nvPr/>
        </p:nvSpPr>
        <p:spPr bwMode="auto">
          <a:xfrm>
            <a:off x="3428576" y="5769190"/>
            <a:ext cx="266120" cy="259411"/>
          </a:xfrm>
          <a:custGeom>
            <a:avLst/>
            <a:gdLst>
              <a:gd name="T0" fmla="*/ 338 w 357"/>
              <a:gd name="T1" fmla="*/ 82 h 348"/>
              <a:gd name="T2" fmla="*/ 271 w 357"/>
              <a:gd name="T3" fmla="*/ 16 h 348"/>
              <a:gd name="T4" fmla="*/ 235 w 357"/>
              <a:gd name="T5" fmla="*/ 0 h 348"/>
              <a:gd name="T6" fmla="*/ 199 w 357"/>
              <a:gd name="T7" fmla="*/ 16 h 348"/>
              <a:gd name="T8" fmla="*/ 19 w 357"/>
              <a:gd name="T9" fmla="*/ 195 h 348"/>
              <a:gd name="T10" fmla="*/ 19 w 357"/>
              <a:gd name="T11" fmla="*/ 268 h 348"/>
              <a:gd name="T12" fmla="*/ 86 w 357"/>
              <a:gd name="T13" fmla="*/ 334 h 348"/>
              <a:gd name="T14" fmla="*/ 122 w 357"/>
              <a:gd name="T15" fmla="*/ 348 h 348"/>
              <a:gd name="T16" fmla="*/ 158 w 357"/>
              <a:gd name="T17" fmla="*/ 334 h 348"/>
              <a:gd name="T18" fmla="*/ 338 w 357"/>
              <a:gd name="T19" fmla="*/ 154 h 348"/>
              <a:gd name="T20" fmla="*/ 338 w 357"/>
              <a:gd name="T21" fmla="*/ 82 h 348"/>
              <a:gd name="T22" fmla="*/ 143 w 357"/>
              <a:gd name="T23" fmla="*/ 320 h 348"/>
              <a:gd name="T24" fmla="*/ 122 w 357"/>
              <a:gd name="T25" fmla="*/ 329 h 348"/>
              <a:gd name="T26" fmla="*/ 100 w 357"/>
              <a:gd name="T27" fmla="*/ 320 h 348"/>
              <a:gd name="T28" fmla="*/ 33 w 357"/>
              <a:gd name="T29" fmla="*/ 254 h 348"/>
              <a:gd name="T30" fmla="*/ 33 w 357"/>
              <a:gd name="T31" fmla="*/ 210 h 348"/>
              <a:gd name="T32" fmla="*/ 55 w 357"/>
              <a:gd name="T33" fmla="*/ 188 h 348"/>
              <a:gd name="T34" fmla="*/ 165 w 357"/>
              <a:gd name="T35" fmla="*/ 298 h 348"/>
              <a:gd name="T36" fmla="*/ 143 w 357"/>
              <a:gd name="T37" fmla="*/ 320 h 348"/>
              <a:gd name="T38" fmla="*/ 179 w 357"/>
              <a:gd name="T39" fmla="*/ 284 h 348"/>
              <a:gd name="T40" fmla="*/ 69 w 357"/>
              <a:gd name="T41" fmla="*/ 173 h 348"/>
              <a:gd name="T42" fmla="*/ 175 w 357"/>
              <a:gd name="T43" fmla="*/ 67 h 348"/>
              <a:gd name="T44" fmla="*/ 285 w 357"/>
              <a:gd name="T45" fmla="*/ 177 h 348"/>
              <a:gd name="T46" fmla="*/ 179 w 357"/>
              <a:gd name="T47" fmla="*/ 284 h 348"/>
              <a:gd name="T48" fmla="*/ 323 w 357"/>
              <a:gd name="T49" fmla="*/ 140 h 348"/>
              <a:gd name="T50" fmla="*/ 300 w 357"/>
              <a:gd name="T51" fmla="*/ 163 h 348"/>
              <a:gd name="T52" fmla="*/ 190 w 357"/>
              <a:gd name="T53" fmla="*/ 53 h 348"/>
              <a:gd name="T54" fmla="*/ 213 w 357"/>
              <a:gd name="T55" fmla="*/ 30 h 348"/>
              <a:gd name="T56" fmla="*/ 234 w 357"/>
              <a:gd name="T57" fmla="*/ 21 h 348"/>
              <a:gd name="T58" fmla="*/ 257 w 357"/>
              <a:gd name="T59" fmla="*/ 30 h 348"/>
              <a:gd name="T60" fmla="*/ 323 w 357"/>
              <a:gd name="T61" fmla="*/ 96 h 348"/>
              <a:gd name="T62" fmla="*/ 323 w 357"/>
              <a:gd name="T63" fmla="*/ 140 h 348"/>
              <a:gd name="T64" fmla="*/ 134 w 357"/>
              <a:gd name="T65" fmla="*/ 181 h 348"/>
              <a:gd name="T66" fmla="*/ 127 w 357"/>
              <a:gd name="T67" fmla="*/ 178 h 348"/>
              <a:gd name="T68" fmla="*/ 119 w 357"/>
              <a:gd name="T69" fmla="*/ 181 h 348"/>
              <a:gd name="T70" fmla="*/ 119 w 357"/>
              <a:gd name="T71" fmla="*/ 196 h 348"/>
              <a:gd name="T72" fmla="*/ 156 w 357"/>
              <a:gd name="T73" fmla="*/ 233 h 348"/>
              <a:gd name="T74" fmla="*/ 163 w 357"/>
              <a:gd name="T75" fmla="*/ 236 h 348"/>
              <a:gd name="T76" fmla="*/ 171 w 357"/>
              <a:gd name="T77" fmla="*/ 233 h 348"/>
              <a:gd name="T78" fmla="*/ 171 w 357"/>
              <a:gd name="T79" fmla="*/ 219 h 348"/>
              <a:gd name="T80" fmla="*/ 134 w 357"/>
              <a:gd name="T81" fmla="*/ 18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7" h="348">
                <a:moveTo>
                  <a:pt x="338" y="82"/>
                </a:moveTo>
                <a:cubicBezTo>
                  <a:pt x="271" y="16"/>
                  <a:pt x="271" y="16"/>
                  <a:pt x="271" y="16"/>
                </a:cubicBezTo>
                <a:cubicBezTo>
                  <a:pt x="262" y="5"/>
                  <a:pt x="249" y="0"/>
                  <a:pt x="235" y="0"/>
                </a:cubicBezTo>
                <a:cubicBezTo>
                  <a:pt x="222" y="0"/>
                  <a:pt x="209" y="5"/>
                  <a:pt x="199" y="16"/>
                </a:cubicBezTo>
                <a:cubicBezTo>
                  <a:pt x="19" y="195"/>
                  <a:pt x="19" y="195"/>
                  <a:pt x="19" y="195"/>
                </a:cubicBezTo>
                <a:cubicBezTo>
                  <a:pt x="0" y="215"/>
                  <a:pt x="0" y="248"/>
                  <a:pt x="19" y="268"/>
                </a:cubicBezTo>
                <a:cubicBezTo>
                  <a:pt x="86" y="334"/>
                  <a:pt x="86" y="334"/>
                  <a:pt x="86" y="334"/>
                </a:cubicBezTo>
                <a:cubicBezTo>
                  <a:pt x="96" y="344"/>
                  <a:pt x="109" y="348"/>
                  <a:pt x="122" y="348"/>
                </a:cubicBezTo>
                <a:cubicBezTo>
                  <a:pt x="135" y="348"/>
                  <a:pt x="148" y="344"/>
                  <a:pt x="158" y="334"/>
                </a:cubicBezTo>
                <a:cubicBezTo>
                  <a:pt x="338" y="154"/>
                  <a:pt x="338" y="154"/>
                  <a:pt x="338" y="154"/>
                </a:cubicBezTo>
                <a:cubicBezTo>
                  <a:pt x="357" y="135"/>
                  <a:pt x="357" y="103"/>
                  <a:pt x="338" y="82"/>
                </a:cubicBezTo>
                <a:close/>
                <a:moveTo>
                  <a:pt x="143" y="320"/>
                </a:moveTo>
                <a:cubicBezTo>
                  <a:pt x="137" y="326"/>
                  <a:pt x="130" y="329"/>
                  <a:pt x="122" y="329"/>
                </a:cubicBezTo>
                <a:cubicBezTo>
                  <a:pt x="114" y="329"/>
                  <a:pt x="106" y="326"/>
                  <a:pt x="100" y="320"/>
                </a:cubicBezTo>
                <a:cubicBezTo>
                  <a:pt x="33" y="254"/>
                  <a:pt x="33" y="254"/>
                  <a:pt x="33" y="254"/>
                </a:cubicBezTo>
                <a:cubicBezTo>
                  <a:pt x="22" y="242"/>
                  <a:pt x="22" y="223"/>
                  <a:pt x="33" y="210"/>
                </a:cubicBezTo>
                <a:cubicBezTo>
                  <a:pt x="55" y="188"/>
                  <a:pt x="55" y="188"/>
                  <a:pt x="55" y="188"/>
                </a:cubicBezTo>
                <a:cubicBezTo>
                  <a:pt x="165" y="298"/>
                  <a:pt x="165" y="298"/>
                  <a:pt x="165" y="298"/>
                </a:cubicBezTo>
                <a:lnTo>
                  <a:pt x="143" y="320"/>
                </a:lnTo>
                <a:close/>
                <a:moveTo>
                  <a:pt x="179" y="284"/>
                </a:moveTo>
                <a:cubicBezTo>
                  <a:pt x="69" y="173"/>
                  <a:pt x="69" y="173"/>
                  <a:pt x="69" y="173"/>
                </a:cubicBezTo>
                <a:cubicBezTo>
                  <a:pt x="175" y="67"/>
                  <a:pt x="175" y="67"/>
                  <a:pt x="175" y="67"/>
                </a:cubicBezTo>
                <a:cubicBezTo>
                  <a:pt x="285" y="177"/>
                  <a:pt x="285" y="177"/>
                  <a:pt x="285" y="177"/>
                </a:cubicBezTo>
                <a:lnTo>
                  <a:pt x="179" y="284"/>
                </a:lnTo>
                <a:close/>
                <a:moveTo>
                  <a:pt x="323" y="140"/>
                </a:moveTo>
                <a:cubicBezTo>
                  <a:pt x="300" y="163"/>
                  <a:pt x="300" y="163"/>
                  <a:pt x="300" y="163"/>
                </a:cubicBezTo>
                <a:cubicBezTo>
                  <a:pt x="190" y="53"/>
                  <a:pt x="190" y="53"/>
                  <a:pt x="190" y="53"/>
                </a:cubicBezTo>
                <a:cubicBezTo>
                  <a:pt x="213" y="30"/>
                  <a:pt x="213" y="30"/>
                  <a:pt x="213" y="30"/>
                </a:cubicBezTo>
                <a:cubicBezTo>
                  <a:pt x="219" y="24"/>
                  <a:pt x="226" y="21"/>
                  <a:pt x="234" y="21"/>
                </a:cubicBezTo>
                <a:cubicBezTo>
                  <a:pt x="242" y="21"/>
                  <a:pt x="250" y="24"/>
                  <a:pt x="257" y="30"/>
                </a:cubicBezTo>
                <a:cubicBezTo>
                  <a:pt x="323" y="96"/>
                  <a:pt x="323" y="96"/>
                  <a:pt x="323" y="96"/>
                </a:cubicBezTo>
                <a:cubicBezTo>
                  <a:pt x="335" y="108"/>
                  <a:pt x="335" y="128"/>
                  <a:pt x="323" y="140"/>
                </a:cubicBezTo>
                <a:close/>
                <a:moveTo>
                  <a:pt x="134" y="181"/>
                </a:moveTo>
                <a:cubicBezTo>
                  <a:pt x="132" y="179"/>
                  <a:pt x="129" y="178"/>
                  <a:pt x="127" y="178"/>
                </a:cubicBezTo>
                <a:cubicBezTo>
                  <a:pt x="124" y="178"/>
                  <a:pt x="121" y="179"/>
                  <a:pt x="119" y="181"/>
                </a:cubicBezTo>
                <a:cubicBezTo>
                  <a:pt x="115" y="185"/>
                  <a:pt x="115" y="191"/>
                  <a:pt x="119" y="196"/>
                </a:cubicBezTo>
                <a:cubicBezTo>
                  <a:pt x="156" y="233"/>
                  <a:pt x="156" y="233"/>
                  <a:pt x="156" y="233"/>
                </a:cubicBezTo>
                <a:cubicBezTo>
                  <a:pt x="158" y="235"/>
                  <a:pt x="161" y="236"/>
                  <a:pt x="163" y="236"/>
                </a:cubicBezTo>
                <a:cubicBezTo>
                  <a:pt x="166" y="236"/>
                  <a:pt x="169" y="235"/>
                  <a:pt x="171" y="233"/>
                </a:cubicBezTo>
                <a:cubicBezTo>
                  <a:pt x="175" y="229"/>
                  <a:pt x="175" y="222"/>
                  <a:pt x="171" y="219"/>
                </a:cubicBezTo>
                <a:lnTo>
                  <a:pt x="134" y="18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0" name="Freeform 24">
            <a:extLst>
              <a:ext uri="{FF2B5EF4-FFF2-40B4-BE49-F238E27FC236}">
                <a16:creationId xmlns:a16="http://schemas.microsoft.com/office/drawing/2014/main" id="{703556DE-9E09-838D-E6BC-FE572CA09C54}"/>
              </a:ext>
            </a:extLst>
          </p:cNvPr>
          <p:cNvSpPr>
            <a:spLocks noEditPoints="1"/>
          </p:cNvSpPr>
          <p:nvPr/>
        </p:nvSpPr>
        <p:spPr bwMode="auto">
          <a:xfrm>
            <a:off x="3430066" y="5223904"/>
            <a:ext cx="261648" cy="259411"/>
          </a:xfrm>
          <a:custGeom>
            <a:avLst/>
            <a:gdLst>
              <a:gd name="T0" fmla="*/ 218 w 351"/>
              <a:gd name="T1" fmla="*/ 0 h 348"/>
              <a:gd name="T2" fmla="*/ 86 w 351"/>
              <a:gd name="T3" fmla="*/ 132 h 348"/>
              <a:gd name="T4" fmla="*/ 105 w 351"/>
              <a:gd name="T5" fmla="*/ 202 h 348"/>
              <a:gd name="T6" fmla="*/ 12 w 351"/>
              <a:gd name="T7" fmla="*/ 296 h 348"/>
              <a:gd name="T8" fmla="*/ 12 w 351"/>
              <a:gd name="T9" fmla="*/ 339 h 348"/>
              <a:gd name="T10" fmla="*/ 33 w 351"/>
              <a:gd name="T11" fmla="*/ 348 h 348"/>
              <a:gd name="T12" fmla="*/ 54 w 351"/>
              <a:gd name="T13" fmla="*/ 339 h 348"/>
              <a:gd name="T14" fmla="*/ 149 w 351"/>
              <a:gd name="T15" fmla="*/ 245 h 348"/>
              <a:gd name="T16" fmla="*/ 218 w 351"/>
              <a:gd name="T17" fmla="*/ 265 h 348"/>
              <a:gd name="T18" fmla="*/ 351 w 351"/>
              <a:gd name="T19" fmla="*/ 132 h 348"/>
              <a:gd name="T20" fmla="*/ 218 w 351"/>
              <a:gd name="T21" fmla="*/ 0 h 348"/>
              <a:gd name="T22" fmla="*/ 40 w 351"/>
              <a:gd name="T23" fmla="*/ 324 h 348"/>
              <a:gd name="T24" fmla="*/ 33 w 351"/>
              <a:gd name="T25" fmla="*/ 327 h 348"/>
              <a:gd name="T26" fmla="*/ 25 w 351"/>
              <a:gd name="T27" fmla="*/ 324 h 348"/>
              <a:gd name="T28" fmla="*/ 25 w 351"/>
              <a:gd name="T29" fmla="*/ 309 h 348"/>
              <a:gd name="T30" fmla="*/ 76 w 351"/>
              <a:gd name="T31" fmla="*/ 258 h 348"/>
              <a:gd name="T32" fmla="*/ 91 w 351"/>
              <a:gd name="T33" fmla="*/ 273 h 348"/>
              <a:gd name="T34" fmla="*/ 40 w 351"/>
              <a:gd name="T35" fmla="*/ 324 h 348"/>
              <a:gd name="T36" fmla="*/ 107 w 351"/>
              <a:gd name="T37" fmla="*/ 259 h 348"/>
              <a:gd name="T38" fmla="*/ 91 w 351"/>
              <a:gd name="T39" fmla="*/ 245 h 348"/>
              <a:gd name="T40" fmla="*/ 118 w 351"/>
              <a:gd name="T41" fmla="*/ 218 h 348"/>
              <a:gd name="T42" fmla="*/ 132 w 351"/>
              <a:gd name="T43" fmla="*/ 233 h 348"/>
              <a:gd name="T44" fmla="*/ 107 w 351"/>
              <a:gd name="T45" fmla="*/ 259 h 348"/>
              <a:gd name="T46" fmla="*/ 218 w 351"/>
              <a:gd name="T47" fmla="*/ 245 h 348"/>
              <a:gd name="T48" fmla="*/ 107 w 351"/>
              <a:gd name="T49" fmla="*/ 132 h 348"/>
              <a:gd name="T50" fmla="*/ 218 w 351"/>
              <a:gd name="T51" fmla="*/ 21 h 348"/>
              <a:gd name="T52" fmla="*/ 331 w 351"/>
              <a:gd name="T53" fmla="*/ 132 h 348"/>
              <a:gd name="T54" fmla="*/ 218 w 351"/>
              <a:gd name="T55" fmla="*/ 245 h 348"/>
              <a:gd name="T56" fmla="*/ 280 w 351"/>
              <a:gd name="T57" fmla="*/ 103 h 348"/>
              <a:gd name="T58" fmla="*/ 247 w 351"/>
              <a:gd name="T59" fmla="*/ 103 h 348"/>
              <a:gd name="T60" fmla="*/ 197 w 351"/>
              <a:gd name="T61" fmla="*/ 62 h 348"/>
              <a:gd name="T62" fmla="*/ 145 w 351"/>
              <a:gd name="T63" fmla="*/ 113 h 348"/>
              <a:gd name="T64" fmla="*/ 186 w 351"/>
              <a:gd name="T65" fmla="*/ 163 h 348"/>
              <a:gd name="T66" fmla="*/ 186 w 351"/>
              <a:gd name="T67" fmla="*/ 196 h 348"/>
              <a:gd name="T68" fmla="*/ 197 w 351"/>
              <a:gd name="T69" fmla="*/ 206 h 348"/>
              <a:gd name="T70" fmla="*/ 278 w 351"/>
              <a:gd name="T71" fmla="*/ 206 h 348"/>
              <a:gd name="T72" fmla="*/ 289 w 351"/>
              <a:gd name="T73" fmla="*/ 196 h 348"/>
              <a:gd name="T74" fmla="*/ 289 w 351"/>
              <a:gd name="T75" fmla="*/ 114 h 348"/>
              <a:gd name="T76" fmla="*/ 280 w 351"/>
              <a:gd name="T77" fmla="*/ 103 h 348"/>
              <a:gd name="T78" fmla="*/ 188 w 351"/>
              <a:gd name="T79" fmla="*/ 113 h 348"/>
              <a:gd name="T80" fmla="*/ 188 w 351"/>
              <a:gd name="T81" fmla="*/ 142 h 348"/>
              <a:gd name="T82" fmla="*/ 167 w 351"/>
              <a:gd name="T83" fmla="*/ 113 h 348"/>
              <a:gd name="T84" fmla="*/ 198 w 351"/>
              <a:gd name="T85" fmla="*/ 82 h 348"/>
              <a:gd name="T86" fmla="*/ 227 w 351"/>
              <a:gd name="T87" fmla="*/ 103 h 348"/>
              <a:gd name="T88" fmla="*/ 198 w 351"/>
              <a:gd name="T89" fmla="*/ 103 h 348"/>
              <a:gd name="T90" fmla="*/ 188 w 351"/>
              <a:gd name="T91" fmla="*/ 113 h 348"/>
              <a:gd name="T92" fmla="*/ 227 w 351"/>
              <a:gd name="T93" fmla="*/ 122 h 348"/>
              <a:gd name="T94" fmla="*/ 208 w 351"/>
              <a:gd name="T95" fmla="*/ 141 h 348"/>
              <a:gd name="T96" fmla="*/ 208 w 351"/>
              <a:gd name="T97" fmla="*/ 122 h 348"/>
              <a:gd name="T98" fmla="*/ 227 w 351"/>
              <a:gd name="T99" fmla="*/ 122 h 348"/>
              <a:gd name="T100" fmla="*/ 269 w 351"/>
              <a:gd name="T101" fmla="*/ 185 h 348"/>
              <a:gd name="T102" fmla="*/ 207 w 351"/>
              <a:gd name="T103" fmla="*/ 185 h 348"/>
              <a:gd name="T104" fmla="*/ 207 w 351"/>
              <a:gd name="T105" fmla="*/ 163 h 348"/>
              <a:gd name="T106" fmla="*/ 247 w 351"/>
              <a:gd name="T107" fmla="*/ 122 h 348"/>
              <a:gd name="T108" fmla="*/ 269 w 351"/>
              <a:gd name="T109" fmla="*/ 122 h 348"/>
              <a:gd name="T110" fmla="*/ 269 w 351"/>
              <a:gd name="T111" fmla="*/ 18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1" h="348">
                <a:moveTo>
                  <a:pt x="218" y="0"/>
                </a:moveTo>
                <a:cubicBezTo>
                  <a:pt x="145" y="0"/>
                  <a:pt x="86" y="59"/>
                  <a:pt x="86" y="132"/>
                </a:cubicBezTo>
                <a:cubicBezTo>
                  <a:pt x="86" y="158"/>
                  <a:pt x="93" y="182"/>
                  <a:pt x="105" y="202"/>
                </a:cubicBezTo>
                <a:cubicBezTo>
                  <a:pt x="12" y="296"/>
                  <a:pt x="12" y="296"/>
                  <a:pt x="12" y="296"/>
                </a:cubicBezTo>
                <a:cubicBezTo>
                  <a:pt x="0" y="307"/>
                  <a:pt x="0" y="327"/>
                  <a:pt x="12" y="339"/>
                </a:cubicBezTo>
                <a:cubicBezTo>
                  <a:pt x="17" y="345"/>
                  <a:pt x="25" y="348"/>
                  <a:pt x="33" y="348"/>
                </a:cubicBezTo>
                <a:cubicBezTo>
                  <a:pt x="41" y="348"/>
                  <a:pt x="49" y="345"/>
                  <a:pt x="54" y="339"/>
                </a:cubicBezTo>
                <a:cubicBezTo>
                  <a:pt x="149" y="245"/>
                  <a:pt x="149" y="245"/>
                  <a:pt x="149" y="245"/>
                </a:cubicBezTo>
                <a:cubicBezTo>
                  <a:pt x="169" y="258"/>
                  <a:pt x="193" y="265"/>
                  <a:pt x="218" y="265"/>
                </a:cubicBezTo>
                <a:cubicBezTo>
                  <a:pt x="291" y="265"/>
                  <a:pt x="351" y="205"/>
                  <a:pt x="351" y="132"/>
                </a:cubicBezTo>
                <a:cubicBezTo>
                  <a:pt x="351" y="59"/>
                  <a:pt x="291" y="0"/>
                  <a:pt x="218" y="0"/>
                </a:cubicBezTo>
                <a:close/>
                <a:moveTo>
                  <a:pt x="40" y="324"/>
                </a:moveTo>
                <a:cubicBezTo>
                  <a:pt x="38" y="326"/>
                  <a:pt x="36" y="327"/>
                  <a:pt x="33" y="327"/>
                </a:cubicBezTo>
                <a:cubicBezTo>
                  <a:pt x="30" y="327"/>
                  <a:pt x="28" y="326"/>
                  <a:pt x="25" y="324"/>
                </a:cubicBezTo>
                <a:cubicBezTo>
                  <a:pt x="22" y="321"/>
                  <a:pt x="22" y="314"/>
                  <a:pt x="25" y="309"/>
                </a:cubicBezTo>
                <a:cubicBezTo>
                  <a:pt x="76" y="258"/>
                  <a:pt x="76" y="258"/>
                  <a:pt x="76" y="258"/>
                </a:cubicBezTo>
                <a:cubicBezTo>
                  <a:pt x="91" y="273"/>
                  <a:pt x="91" y="273"/>
                  <a:pt x="91" y="273"/>
                </a:cubicBezTo>
                <a:lnTo>
                  <a:pt x="40" y="324"/>
                </a:lnTo>
                <a:close/>
                <a:moveTo>
                  <a:pt x="107" y="259"/>
                </a:moveTo>
                <a:cubicBezTo>
                  <a:pt x="91" y="245"/>
                  <a:pt x="91" y="245"/>
                  <a:pt x="91" y="245"/>
                </a:cubicBezTo>
                <a:cubicBezTo>
                  <a:pt x="118" y="218"/>
                  <a:pt x="118" y="218"/>
                  <a:pt x="118" y="218"/>
                </a:cubicBezTo>
                <a:cubicBezTo>
                  <a:pt x="122" y="224"/>
                  <a:pt x="127" y="228"/>
                  <a:pt x="132" y="233"/>
                </a:cubicBezTo>
                <a:lnTo>
                  <a:pt x="107" y="259"/>
                </a:lnTo>
                <a:close/>
                <a:moveTo>
                  <a:pt x="218" y="245"/>
                </a:moveTo>
                <a:cubicBezTo>
                  <a:pt x="157" y="245"/>
                  <a:pt x="107" y="194"/>
                  <a:pt x="107" y="132"/>
                </a:cubicBezTo>
                <a:cubicBezTo>
                  <a:pt x="107" y="71"/>
                  <a:pt x="157" y="21"/>
                  <a:pt x="218" y="21"/>
                </a:cubicBezTo>
                <a:cubicBezTo>
                  <a:pt x="280" y="21"/>
                  <a:pt x="331" y="71"/>
                  <a:pt x="331" y="132"/>
                </a:cubicBezTo>
                <a:cubicBezTo>
                  <a:pt x="331" y="194"/>
                  <a:pt x="280" y="245"/>
                  <a:pt x="218" y="245"/>
                </a:cubicBezTo>
                <a:close/>
                <a:moveTo>
                  <a:pt x="280" y="103"/>
                </a:moveTo>
                <a:cubicBezTo>
                  <a:pt x="247" y="103"/>
                  <a:pt x="247" y="103"/>
                  <a:pt x="247" y="103"/>
                </a:cubicBezTo>
                <a:cubicBezTo>
                  <a:pt x="243" y="80"/>
                  <a:pt x="222" y="62"/>
                  <a:pt x="197" y="62"/>
                </a:cubicBezTo>
                <a:cubicBezTo>
                  <a:pt x="168" y="62"/>
                  <a:pt x="145" y="85"/>
                  <a:pt x="145" y="113"/>
                </a:cubicBezTo>
                <a:cubicBezTo>
                  <a:pt x="145" y="138"/>
                  <a:pt x="162" y="159"/>
                  <a:pt x="186" y="163"/>
                </a:cubicBezTo>
                <a:cubicBezTo>
                  <a:pt x="186" y="196"/>
                  <a:pt x="186" y="196"/>
                  <a:pt x="186" y="196"/>
                </a:cubicBezTo>
                <a:cubicBezTo>
                  <a:pt x="186" y="201"/>
                  <a:pt x="191" y="206"/>
                  <a:pt x="197" y="206"/>
                </a:cubicBezTo>
                <a:cubicBezTo>
                  <a:pt x="278" y="206"/>
                  <a:pt x="278" y="206"/>
                  <a:pt x="278" y="206"/>
                </a:cubicBezTo>
                <a:cubicBezTo>
                  <a:pt x="284" y="206"/>
                  <a:pt x="289" y="201"/>
                  <a:pt x="289" y="196"/>
                </a:cubicBezTo>
                <a:cubicBezTo>
                  <a:pt x="289" y="114"/>
                  <a:pt x="289" y="114"/>
                  <a:pt x="289" y="114"/>
                </a:cubicBezTo>
                <a:cubicBezTo>
                  <a:pt x="290" y="108"/>
                  <a:pt x="285" y="103"/>
                  <a:pt x="280" y="103"/>
                </a:cubicBezTo>
                <a:close/>
                <a:moveTo>
                  <a:pt x="188" y="113"/>
                </a:moveTo>
                <a:cubicBezTo>
                  <a:pt x="188" y="142"/>
                  <a:pt x="188" y="142"/>
                  <a:pt x="188" y="142"/>
                </a:cubicBezTo>
                <a:cubicBezTo>
                  <a:pt x="176" y="137"/>
                  <a:pt x="167" y="126"/>
                  <a:pt x="167" y="113"/>
                </a:cubicBezTo>
                <a:cubicBezTo>
                  <a:pt x="167" y="96"/>
                  <a:pt x="181" y="82"/>
                  <a:pt x="198" y="82"/>
                </a:cubicBezTo>
                <a:cubicBezTo>
                  <a:pt x="212" y="82"/>
                  <a:pt x="223" y="90"/>
                  <a:pt x="227" y="103"/>
                </a:cubicBezTo>
                <a:cubicBezTo>
                  <a:pt x="198" y="103"/>
                  <a:pt x="198" y="103"/>
                  <a:pt x="198" y="103"/>
                </a:cubicBezTo>
                <a:cubicBezTo>
                  <a:pt x="192" y="103"/>
                  <a:pt x="188" y="108"/>
                  <a:pt x="188" y="113"/>
                </a:cubicBezTo>
                <a:close/>
                <a:moveTo>
                  <a:pt x="227" y="122"/>
                </a:moveTo>
                <a:cubicBezTo>
                  <a:pt x="223" y="132"/>
                  <a:pt x="216" y="139"/>
                  <a:pt x="208" y="141"/>
                </a:cubicBezTo>
                <a:cubicBezTo>
                  <a:pt x="208" y="122"/>
                  <a:pt x="208" y="122"/>
                  <a:pt x="208" y="122"/>
                </a:cubicBezTo>
                <a:lnTo>
                  <a:pt x="227" y="122"/>
                </a:lnTo>
                <a:close/>
                <a:moveTo>
                  <a:pt x="269" y="185"/>
                </a:moveTo>
                <a:cubicBezTo>
                  <a:pt x="207" y="185"/>
                  <a:pt x="207" y="185"/>
                  <a:pt x="207" y="185"/>
                </a:cubicBezTo>
                <a:cubicBezTo>
                  <a:pt x="207" y="163"/>
                  <a:pt x="207" y="163"/>
                  <a:pt x="207" y="163"/>
                </a:cubicBezTo>
                <a:cubicBezTo>
                  <a:pt x="227" y="158"/>
                  <a:pt x="243" y="143"/>
                  <a:pt x="247" y="122"/>
                </a:cubicBezTo>
                <a:cubicBezTo>
                  <a:pt x="269" y="122"/>
                  <a:pt x="269" y="122"/>
                  <a:pt x="269" y="122"/>
                </a:cubicBezTo>
                <a:lnTo>
                  <a:pt x="269" y="18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1" name="Freeform 26">
            <a:extLst>
              <a:ext uri="{FF2B5EF4-FFF2-40B4-BE49-F238E27FC236}">
                <a16:creationId xmlns:a16="http://schemas.microsoft.com/office/drawing/2014/main" id="{9CF00F64-C2A9-2DE1-DD7F-D3C1A307DA9D}"/>
              </a:ext>
            </a:extLst>
          </p:cNvPr>
          <p:cNvSpPr>
            <a:spLocks noEditPoints="1"/>
          </p:cNvSpPr>
          <p:nvPr/>
        </p:nvSpPr>
        <p:spPr bwMode="auto">
          <a:xfrm>
            <a:off x="1247806" y="4131097"/>
            <a:ext cx="259411" cy="259411"/>
          </a:xfrm>
          <a:custGeom>
            <a:avLst/>
            <a:gdLst>
              <a:gd name="T0" fmla="*/ 173 w 348"/>
              <a:gd name="T1" fmla="*/ 244 h 348"/>
              <a:gd name="T2" fmla="*/ 297 w 348"/>
              <a:gd name="T3" fmla="*/ 117 h 348"/>
              <a:gd name="T4" fmla="*/ 237 w 348"/>
              <a:gd name="T5" fmla="*/ 53 h 348"/>
              <a:gd name="T6" fmla="*/ 222 w 348"/>
              <a:gd name="T7" fmla="*/ 53 h 348"/>
              <a:gd name="T8" fmla="*/ 101 w 348"/>
              <a:gd name="T9" fmla="*/ 11 h 348"/>
              <a:gd name="T10" fmla="*/ 10 w 348"/>
              <a:gd name="T11" fmla="*/ 0 h 348"/>
              <a:gd name="T12" fmla="*/ 0 w 348"/>
              <a:gd name="T13" fmla="*/ 296 h 348"/>
              <a:gd name="T14" fmla="*/ 338 w 348"/>
              <a:gd name="T15" fmla="*/ 348 h 348"/>
              <a:gd name="T16" fmla="*/ 348 w 348"/>
              <a:gd name="T17" fmla="*/ 254 h 348"/>
              <a:gd name="T18" fmla="*/ 50 w 348"/>
              <a:gd name="T19" fmla="*/ 326 h 348"/>
              <a:gd name="T20" fmla="*/ 50 w 348"/>
              <a:gd name="T21" fmla="*/ 264 h 348"/>
              <a:gd name="T22" fmla="*/ 50 w 348"/>
              <a:gd name="T23" fmla="*/ 326 h 348"/>
              <a:gd name="T24" fmla="*/ 50 w 348"/>
              <a:gd name="T25" fmla="*/ 244 h 348"/>
              <a:gd name="T26" fmla="*/ 19 w 348"/>
              <a:gd name="T27" fmla="*/ 182 h 348"/>
              <a:gd name="T28" fmla="*/ 81 w 348"/>
              <a:gd name="T29" fmla="*/ 254 h 348"/>
              <a:gd name="T30" fmla="*/ 19 w 348"/>
              <a:gd name="T31" fmla="*/ 162 h 348"/>
              <a:gd name="T32" fmla="*/ 81 w 348"/>
              <a:gd name="T33" fmla="*/ 100 h 348"/>
              <a:gd name="T34" fmla="*/ 81 w 348"/>
              <a:gd name="T35" fmla="*/ 81 h 348"/>
              <a:gd name="T36" fmla="*/ 19 w 348"/>
              <a:gd name="T37" fmla="*/ 20 h 348"/>
              <a:gd name="T38" fmla="*/ 81 w 348"/>
              <a:gd name="T39" fmla="*/ 81 h 348"/>
              <a:gd name="T40" fmla="*/ 273 w 348"/>
              <a:gd name="T41" fmla="*/ 117 h 348"/>
              <a:gd name="T42" fmla="*/ 182 w 348"/>
              <a:gd name="T43" fmla="*/ 119 h 348"/>
              <a:gd name="T44" fmla="*/ 101 w 348"/>
              <a:gd name="T45" fmla="*/ 201 h 348"/>
              <a:gd name="T46" fmla="*/ 151 w 348"/>
              <a:gd name="T47" fmla="*/ 237 h 348"/>
              <a:gd name="T48" fmla="*/ 101 w 348"/>
              <a:gd name="T49" fmla="*/ 201 h 348"/>
              <a:gd name="T50" fmla="*/ 92 w 348"/>
              <a:gd name="T51" fmla="*/ 326 h 348"/>
              <a:gd name="T52" fmla="*/ 163 w 348"/>
              <a:gd name="T53" fmla="*/ 264 h 348"/>
              <a:gd name="T54" fmla="*/ 123 w 348"/>
              <a:gd name="T55" fmla="*/ 180 h 348"/>
              <a:gd name="T56" fmla="*/ 211 w 348"/>
              <a:gd name="T57" fmla="*/ 178 h 348"/>
              <a:gd name="T58" fmla="*/ 123 w 348"/>
              <a:gd name="T59" fmla="*/ 180 h 348"/>
              <a:gd name="T60" fmla="*/ 183 w 348"/>
              <a:gd name="T61" fmla="*/ 326 h 348"/>
              <a:gd name="T62" fmla="*/ 243 w 348"/>
              <a:gd name="T63" fmla="*/ 264 h 348"/>
              <a:gd name="T64" fmla="*/ 326 w 348"/>
              <a:gd name="T65" fmla="*/ 326 h 348"/>
              <a:gd name="T66" fmla="*/ 264 w 348"/>
              <a:gd name="T67" fmla="*/ 264 h 348"/>
              <a:gd name="T68" fmla="*/ 326 w 348"/>
              <a:gd name="T69" fmla="*/ 326 h 348"/>
              <a:gd name="T70" fmla="*/ 40 w 348"/>
              <a:gd name="T71" fmla="*/ 295 h 348"/>
              <a:gd name="T72" fmla="*/ 60 w 348"/>
              <a:gd name="T73" fmla="*/ 29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48" h="348">
                <a:moveTo>
                  <a:pt x="337" y="244"/>
                </a:moveTo>
                <a:cubicBezTo>
                  <a:pt x="173" y="244"/>
                  <a:pt x="173" y="244"/>
                  <a:pt x="173" y="244"/>
                </a:cubicBezTo>
                <a:cubicBezTo>
                  <a:pt x="295" y="123"/>
                  <a:pt x="295" y="123"/>
                  <a:pt x="295" y="123"/>
                </a:cubicBezTo>
                <a:cubicBezTo>
                  <a:pt x="296" y="121"/>
                  <a:pt x="297" y="119"/>
                  <a:pt x="297" y="117"/>
                </a:cubicBezTo>
                <a:cubicBezTo>
                  <a:pt x="297" y="114"/>
                  <a:pt x="296" y="111"/>
                  <a:pt x="295" y="109"/>
                </a:cubicBezTo>
                <a:cubicBezTo>
                  <a:pt x="237" y="53"/>
                  <a:pt x="237" y="53"/>
                  <a:pt x="237" y="53"/>
                </a:cubicBezTo>
                <a:cubicBezTo>
                  <a:pt x="235" y="51"/>
                  <a:pt x="233" y="50"/>
                  <a:pt x="230" y="50"/>
                </a:cubicBezTo>
                <a:cubicBezTo>
                  <a:pt x="227" y="50"/>
                  <a:pt x="225" y="51"/>
                  <a:pt x="222" y="53"/>
                </a:cubicBezTo>
                <a:cubicBezTo>
                  <a:pt x="101" y="173"/>
                  <a:pt x="101" y="173"/>
                  <a:pt x="101" y="173"/>
                </a:cubicBezTo>
                <a:cubicBezTo>
                  <a:pt x="101" y="11"/>
                  <a:pt x="101" y="11"/>
                  <a:pt x="101" y="11"/>
                </a:cubicBezTo>
                <a:cubicBezTo>
                  <a:pt x="101" y="5"/>
                  <a:pt x="96" y="0"/>
                  <a:pt x="91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5"/>
                  <a:pt x="0" y="11"/>
                </a:cubicBezTo>
                <a:cubicBezTo>
                  <a:pt x="0" y="296"/>
                  <a:pt x="0" y="296"/>
                  <a:pt x="0" y="296"/>
                </a:cubicBezTo>
                <a:cubicBezTo>
                  <a:pt x="0" y="325"/>
                  <a:pt x="22" y="348"/>
                  <a:pt x="51" y="348"/>
                </a:cubicBezTo>
                <a:cubicBezTo>
                  <a:pt x="338" y="348"/>
                  <a:pt x="338" y="348"/>
                  <a:pt x="338" y="348"/>
                </a:cubicBezTo>
                <a:cubicBezTo>
                  <a:pt x="343" y="348"/>
                  <a:pt x="348" y="344"/>
                  <a:pt x="348" y="337"/>
                </a:cubicBezTo>
                <a:cubicBezTo>
                  <a:pt x="348" y="254"/>
                  <a:pt x="348" y="254"/>
                  <a:pt x="348" y="254"/>
                </a:cubicBezTo>
                <a:cubicBezTo>
                  <a:pt x="347" y="249"/>
                  <a:pt x="342" y="244"/>
                  <a:pt x="337" y="244"/>
                </a:cubicBezTo>
                <a:close/>
                <a:moveTo>
                  <a:pt x="50" y="326"/>
                </a:moveTo>
                <a:cubicBezTo>
                  <a:pt x="32" y="326"/>
                  <a:pt x="19" y="313"/>
                  <a:pt x="19" y="295"/>
                </a:cubicBezTo>
                <a:cubicBezTo>
                  <a:pt x="19" y="278"/>
                  <a:pt x="32" y="264"/>
                  <a:pt x="50" y="264"/>
                </a:cubicBezTo>
                <a:cubicBezTo>
                  <a:pt x="67" y="264"/>
                  <a:pt x="81" y="278"/>
                  <a:pt x="81" y="295"/>
                </a:cubicBezTo>
                <a:cubicBezTo>
                  <a:pt x="81" y="313"/>
                  <a:pt x="67" y="326"/>
                  <a:pt x="50" y="326"/>
                </a:cubicBezTo>
                <a:close/>
                <a:moveTo>
                  <a:pt x="81" y="254"/>
                </a:moveTo>
                <a:cubicBezTo>
                  <a:pt x="73" y="248"/>
                  <a:pt x="61" y="244"/>
                  <a:pt x="50" y="244"/>
                </a:cubicBezTo>
                <a:cubicBezTo>
                  <a:pt x="38" y="244"/>
                  <a:pt x="28" y="248"/>
                  <a:pt x="19" y="254"/>
                </a:cubicBezTo>
                <a:cubicBezTo>
                  <a:pt x="19" y="182"/>
                  <a:pt x="19" y="182"/>
                  <a:pt x="19" y="182"/>
                </a:cubicBezTo>
                <a:cubicBezTo>
                  <a:pt x="81" y="182"/>
                  <a:pt x="81" y="182"/>
                  <a:pt x="81" y="182"/>
                </a:cubicBezTo>
                <a:lnTo>
                  <a:pt x="81" y="254"/>
                </a:lnTo>
                <a:close/>
                <a:moveTo>
                  <a:pt x="81" y="162"/>
                </a:moveTo>
                <a:cubicBezTo>
                  <a:pt x="19" y="162"/>
                  <a:pt x="19" y="162"/>
                  <a:pt x="19" y="162"/>
                </a:cubicBezTo>
                <a:cubicBezTo>
                  <a:pt x="19" y="100"/>
                  <a:pt x="19" y="100"/>
                  <a:pt x="19" y="100"/>
                </a:cubicBezTo>
                <a:cubicBezTo>
                  <a:pt x="81" y="100"/>
                  <a:pt x="81" y="100"/>
                  <a:pt x="81" y="100"/>
                </a:cubicBezTo>
                <a:lnTo>
                  <a:pt x="81" y="162"/>
                </a:lnTo>
                <a:close/>
                <a:moveTo>
                  <a:pt x="81" y="81"/>
                </a:moveTo>
                <a:cubicBezTo>
                  <a:pt x="19" y="81"/>
                  <a:pt x="19" y="81"/>
                  <a:pt x="19" y="81"/>
                </a:cubicBezTo>
                <a:cubicBezTo>
                  <a:pt x="19" y="20"/>
                  <a:pt x="19" y="20"/>
                  <a:pt x="19" y="20"/>
                </a:cubicBezTo>
                <a:cubicBezTo>
                  <a:pt x="81" y="20"/>
                  <a:pt x="81" y="20"/>
                  <a:pt x="81" y="20"/>
                </a:cubicBezTo>
                <a:lnTo>
                  <a:pt x="81" y="81"/>
                </a:lnTo>
                <a:close/>
                <a:moveTo>
                  <a:pt x="229" y="73"/>
                </a:moveTo>
                <a:cubicBezTo>
                  <a:pt x="273" y="117"/>
                  <a:pt x="273" y="117"/>
                  <a:pt x="273" y="117"/>
                </a:cubicBezTo>
                <a:cubicBezTo>
                  <a:pt x="225" y="163"/>
                  <a:pt x="225" y="163"/>
                  <a:pt x="225" y="163"/>
                </a:cubicBezTo>
                <a:cubicBezTo>
                  <a:pt x="182" y="119"/>
                  <a:pt x="182" y="119"/>
                  <a:pt x="182" y="119"/>
                </a:cubicBezTo>
                <a:lnTo>
                  <a:pt x="229" y="73"/>
                </a:lnTo>
                <a:close/>
                <a:moveTo>
                  <a:pt x="101" y="201"/>
                </a:moveTo>
                <a:cubicBezTo>
                  <a:pt x="108" y="194"/>
                  <a:pt x="108" y="194"/>
                  <a:pt x="108" y="194"/>
                </a:cubicBezTo>
                <a:cubicBezTo>
                  <a:pt x="151" y="237"/>
                  <a:pt x="151" y="237"/>
                  <a:pt x="151" y="237"/>
                </a:cubicBezTo>
                <a:cubicBezTo>
                  <a:pt x="101" y="287"/>
                  <a:pt x="101" y="287"/>
                  <a:pt x="101" y="287"/>
                </a:cubicBezTo>
                <a:lnTo>
                  <a:pt x="101" y="201"/>
                </a:lnTo>
                <a:close/>
                <a:moveTo>
                  <a:pt x="163" y="326"/>
                </a:moveTo>
                <a:cubicBezTo>
                  <a:pt x="92" y="326"/>
                  <a:pt x="92" y="326"/>
                  <a:pt x="92" y="326"/>
                </a:cubicBezTo>
                <a:cubicBezTo>
                  <a:pt x="152" y="264"/>
                  <a:pt x="152" y="264"/>
                  <a:pt x="152" y="264"/>
                </a:cubicBezTo>
                <a:cubicBezTo>
                  <a:pt x="163" y="264"/>
                  <a:pt x="163" y="264"/>
                  <a:pt x="163" y="264"/>
                </a:cubicBezTo>
                <a:lnTo>
                  <a:pt x="163" y="326"/>
                </a:lnTo>
                <a:close/>
                <a:moveTo>
                  <a:pt x="123" y="180"/>
                </a:moveTo>
                <a:cubicBezTo>
                  <a:pt x="168" y="135"/>
                  <a:pt x="168" y="135"/>
                  <a:pt x="168" y="135"/>
                </a:cubicBezTo>
                <a:cubicBezTo>
                  <a:pt x="211" y="178"/>
                  <a:pt x="211" y="178"/>
                  <a:pt x="211" y="178"/>
                </a:cubicBezTo>
                <a:cubicBezTo>
                  <a:pt x="167" y="222"/>
                  <a:pt x="167" y="222"/>
                  <a:pt x="167" y="222"/>
                </a:cubicBezTo>
                <a:lnTo>
                  <a:pt x="123" y="180"/>
                </a:lnTo>
                <a:close/>
                <a:moveTo>
                  <a:pt x="243" y="326"/>
                </a:moveTo>
                <a:cubicBezTo>
                  <a:pt x="183" y="326"/>
                  <a:pt x="183" y="326"/>
                  <a:pt x="183" y="326"/>
                </a:cubicBezTo>
                <a:cubicBezTo>
                  <a:pt x="183" y="264"/>
                  <a:pt x="183" y="264"/>
                  <a:pt x="183" y="264"/>
                </a:cubicBezTo>
                <a:cubicBezTo>
                  <a:pt x="243" y="264"/>
                  <a:pt x="243" y="264"/>
                  <a:pt x="243" y="264"/>
                </a:cubicBezTo>
                <a:lnTo>
                  <a:pt x="243" y="326"/>
                </a:lnTo>
                <a:close/>
                <a:moveTo>
                  <a:pt x="326" y="326"/>
                </a:moveTo>
                <a:cubicBezTo>
                  <a:pt x="264" y="326"/>
                  <a:pt x="264" y="326"/>
                  <a:pt x="264" y="326"/>
                </a:cubicBezTo>
                <a:cubicBezTo>
                  <a:pt x="264" y="264"/>
                  <a:pt x="264" y="264"/>
                  <a:pt x="264" y="264"/>
                </a:cubicBezTo>
                <a:cubicBezTo>
                  <a:pt x="326" y="264"/>
                  <a:pt x="326" y="264"/>
                  <a:pt x="326" y="264"/>
                </a:cubicBezTo>
                <a:lnTo>
                  <a:pt x="326" y="326"/>
                </a:lnTo>
                <a:close/>
                <a:moveTo>
                  <a:pt x="50" y="284"/>
                </a:moveTo>
                <a:cubicBezTo>
                  <a:pt x="44" y="284"/>
                  <a:pt x="40" y="289"/>
                  <a:pt x="40" y="295"/>
                </a:cubicBezTo>
                <a:cubicBezTo>
                  <a:pt x="40" y="300"/>
                  <a:pt x="44" y="305"/>
                  <a:pt x="50" y="305"/>
                </a:cubicBezTo>
                <a:cubicBezTo>
                  <a:pt x="56" y="305"/>
                  <a:pt x="60" y="300"/>
                  <a:pt x="60" y="295"/>
                </a:cubicBezTo>
                <a:cubicBezTo>
                  <a:pt x="60" y="289"/>
                  <a:pt x="56" y="284"/>
                  <a:pt x="50" y="2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2" name="Freeform 27">
            <a:extLst>
              <a:ext uri="{FF2B5EF4-FFF2-40B4-BE49-F238E27FC236}">
                <a16:creationId xmlns:a16="http://schemas.microsoft.com/office/drawing/2014/main" id="{76B98146-5046-BEA5-4C41-172899A6098D}"/>
              </a:ext>
            </a:extLst>
          </p:cNvPr>
          <p:cNvSpPr>
            <a:spLocks noEditPoints="1"/>
          </p:cNvSpPr>
          <p:nvPr/>
        </p:nvSpPr>
        <p:spPr bwMode="auto">
          <a:xfrm>
            <a:off x="1245570" y="4678991"/>
            <a:ext cx="261648" cy="256430"/>
          </a:xfrm>
          <a:custGeom>
            <a:avLst/>
            <a:gdLst>
              <a:gd name="T0" fmla="*/ 79 w 351"/>
              <a:gd name="T1" fmla="*/ 98 h 344"/>
              <a:gd name="T2" fmla="*/ 94 w 351"/>
              <a:gd name="T3" fmla="*/ 98 h 344"/>
              <a:gd name="T4" fmla="*/ 94 w 351"/>
              <a:gd name="T5" fmla="*/ 17 h 344"/>
              <a:gd name="T6" fmla="*/ 87 w 351"/>
              <a:gd name="T7" fmla="*/ 0 h 344"/>
              <a:gd name="T8" fmla="*/ 79 w 351"/>
              <a:gd name="T9" fmla="*/ 57 h 344"/>
              <a:gd name="T10" fmla="*/ 140 w 351"/>
              <a:gd name="T11" fmla="*/ 83 h 344"/>
              <a:gd name="T12" fmla="*/ 147 w 351"/>
              <a:gd name="T13" fmla="*/ 100 h 344"/>
              <a:gd name="T14" fmla="*/ 155 w 351"/>
              <a:gd name="T15" fmla="*/ 43 h 344"/>
              <a:gd name="T16" fmla="*/ 155 w 351"/>
              <a:gd name="T17" fmla="*/ 2 h 344"/>
              <a:gd name="T18" fmla="*/ 140 w 351"/>
              <a:gd name="T19" fmla="*/ 2 h 344"/>
              <a:gd name="T20" fmla="*/ 140 w 351"/>
              <a:gd name="T21" fmla="*/ 83 h 344"/>
              <a:gd name="T22" fmla="*/ 201 w 351"/>
              <a:gd name="T23" fmla="*/ 98 h 344"/>
              <a:gd name="T24" fmla="*/ 216 w 351"/>
              <a:gd name="T25" fmla="*/ 98 h 344"/>
              <a:gd name="T26" fmla="*/ 216 w 351"/>
              <a:gd name="T27" fmla="*/ 17 h 344"/>
              <a:gd name="T28" fmla="*/ 209 w 351"/>
              <a:gd name="T29" fmla="*/ 0 h 344"/>
              <a:gd name="T30" fmla="*/ 201 w 351"/>
              <a:gd name="T31" fmla="*/ 57 h 344"/>
              <a:gd name="T32" fmla="*/ 351 w 351"/>
              <a:gd name="T33" fmla="*/ 171 h 344"/>
              <a:gd name="T34" fmla="*/ 289 w 351"/>
              <a:gd name="T35" fmla="*/ 140 h 344"/>
              <a:gd name="T36" fmla="*/ 279 w 351"/>
              <a:gd name="T37" fmla="*/ 119 h 344"/>
              <a:gd name="T38" fmla="*/ 3 w 351"/>
              <a:gd name="T39" fmla="*/ 129 h 344"/>
              <a:gd name="T40" fmla="*/ 13 w 351"/>
              <a:gd name="T41" fmla="*/ 283 h 344"/>
              <a:gd name="T42" fmla="*/ 35 w 351"/>
              <a:gd name="T43" fmla="*/ 332 h 344"/>
              <a:gd name="T44" fmla="*/ 214 w 351"/>
              <a:gd name="T45" fmla="*/ 344 h 344"/>
              <a:gd name="T46" fmla="*/ 279 w 351"/>
              <a:gd name="T47" fmla="*/ 283 h 344"/>
              <a:gd name="T48" fmla="*/ 252 w 351"/>
              <a:gd name="T49" fmla="*/ 262 h 344"/>
              <a:gd name="T50" fmla="*/ 259 w 351"/>
              <a:gd name="T51" fmla="*/ 263 h 344"/>
              <a:gd name="T52" fmla="*/ 289 w 351"/>
              <a:gd name="T53" fmla="*/ 160 h 344"/>
              <a:gd name="T54" fmla="*/ 331 w 351"/>
              <a:gd name="T55" fmla="*/ 171 h 344"/>
              <a:gd name="T56" fmla="*/ 289 w 351"/>
              <a:gd name="T57" fmla="*/ 160 h 344"/>
              <a:gd name="T58" fmla="*/ 214 w 351"/>
              <a:gd name="T59" fmla="*/ 325 h 344"/>
              <a:gd name="T60" fmla="*/ 32 w 351"/>
              <a:gd name="T61" fmla="*/ 305 h 344"/>
              <a:gd name="T62" fmla="*/ 205 w 351"/>
              <a:gd name="T63" fmla="*/ 283 h 344"/>
              <a:gd name="T64" fmla="*/ 89 w 351"/>
              <a:gd name="T65" fmla="*/ 284 h 344"/>
              <a:gd name="T66" fmla="*/ 269 w 351"/>
              <a:gd name="T67" fmla="*/ 14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1" h="344">
                <a:moveTo>
                  <a:pt x="79" y="83"/>
                </a:moveTo>
                <a:cubicBezTo>
                  <a:pt x="75" y="87"/>
                  <a:pt x="75" y="93"/>
                  <a:pt x="79" y="98"/>
                </a:cubicBezTo>
                <a:cubicBezTo>
                  <a:pt x="80" y="99"/>
                  <a:pt x="83" y="100"/>
                  <a:pt x="86" y="100"/>
                </a:cubicBezTo>
                <a:cubicBezTo>
                  <a:pt x="88" y="100"/>
                  <a:pt x="91" y="99"/>
                  <a:pt x="94" y="98"/>
                </a:cubicBezTo>
                <a:cubicBezTo>
                  <a:pt x="108" y="83"/>
                  <a:pt x="108" y="58"/>
                  <a:pt x="94" y="43"/>
                </a:cubicBezTo>
                <a:cubicBezTo>
                  <a:pt x="87" y="37"/>
                  <a:pt x="87" y="24"/>
                  <a:pt x="94" y="17"/>
                </a:cubicBezTo>
                <a:cubicBezTo>
                  <a:pt x="97" y="14"/>
                  <a:pt x="97" y="7"/>
                  <a:pt x="94" y="2"/>
                </a:cubicBezTo>
                <a:cubicBezTo>
                  <a:pt x="92" y="1"/>
                  <a:pt x="89" y="0"/>
                  <a:pt x="87" y="0"/>
                </a:cubicBezTo>
                <a:cubicBezTo>
                  <a:pt x="84" y="0"/>
                  <a:pt x="81" y="1"/>
                  <a:pt x="79" y="2"/>
                </a:cubicBezTo>
                <a:cubicBezTo>
                  <a:pt x="64" y="17"/>
                  <a:pt x="64" y="42"/>
                  <a:pt x="79" y="57"/>
                </a:cubicBezTo>
                <a:cubicBezTo>
                  <a:pt x="86" y="64"/>
                  <a:pt x="86" y="77"/>
                  <a:pt x="79" y="83"/>
                </a:cubicBezTo>
                <a:close/>
                <a:moveTo>
                  <a:pt x="140" y="83"/>
                </a:moveTo>
                <a:cubicBezTo>
                  <a:pt x="136" y="87"/>
                  <a:pt x="136" y="93"/>
                  <a:pt x="140" y="98"/>
                </a:cubicBezTo>
                <a:cubicBezTo>
                  <a:pt x="141" y="99"/>
                  <a:pt x="144" y="100"/>
                  <a:pt x="147" y="100"/>
                </a:cubicBezTo>
                <a:cubicBezTo>
                  <a:pt x="149" y="100"/>
                  <a:pt x="152" y="99"/>
                  <a:pt x="155" y="98"/>
                </a:cubicBezTo>
                <a:cubicBezTo>
                  <a:pt x="169" y="83"/>
                  <a:pt x="169" y="58"/>
                  <a:pt x="155" y="43"/>
                </a:cubicBezTo>
                <a:cubicBezTo>
                  <a:pt x="147" y="37"/>
                  <a:pt x="147" y="24"/>
                  <a:pt x="155" y="17"/>
                </a:cubicBezTo>
                <a:cubicBezTo>
                  <a:pt x="158" y="14"/>
                  <a:pt x="158" y="7"/>
                  <a:pt x="155" y="2"/>
                </a:cubicBezTo>
                <a:cubicBezTo>
                  <a:pt x="153" y="1"/>
                  <a:pt x="150" y="0"/>
                  <a:pt x="148" y="0"/>
                </a:cubicBezTo>
                <a:cubicBezTo>
                  <a:pt x="145" y="0"/>
                  <a:pt x="142" y="1"/>
                  <a:pt x="140" y="2"/>
                </a:cubicBezTo>
                <a:cubicBezTo>
                  <a:pt x="124" y="17"/>
                  <a:pt x="124" y="42"/>
                  <a:pt x="140" y="57"/>
                </a:cubicBezTo>
                <a:cubicBezTo>
                  <a:pt x="146" y="64"/>
                  <a:pt x="146" y="77"/>
                  <a:pt x="140" y="83"/>
                </a:cubicBezTo>
                <a:close/>
                <a:moveTo>
                  <a:pt x="201" y="83"/>
                </a:moveTo>
                <a:cubicBezTo>
                  <a:pt x="197" y="87"/>
                  <a:pt x="197" y="93"/>
                  <a:pt x="201" y="98"/>
                </a:cubicBezTo>
                <a:cubicBezTo>
                  <a:pt x="203" y="99"/>
                  <a:pt x="205" y="100"/>
                  <a:pt x="208" y="100"/>
                </a:cubicBezTo>
                <a:cubicBezTo>
                  <a:pt x="211" y="100"/>
                  <a:pt x="213" y="99"/>
                  <a:pt x="216" y="98"/>
                </a:cubicBezTo>
                <a:cubicBezTo>
                  <a:pt x="231" y="83"/>
                  <a:pt x="231" y="58"/>
                  <a:pt x="216" y="43"/>
                </a:cubicBezTo>
                <a:cubicBezTo>
                  <a:pt x="209" y="37"/>
                  <a:pt x="209" y="24"/>
                  <a:pt x="216" y="17"/>
                </a:cubicBezTo>
                <a:cubicBezTo>
                  <a:pt x="219" y="14"/>
                  <a:pt x="219" y="7"/>
                  <a:pt x="216" y="2"/>
                </a:cubicBezTo>
                <a:cubicBezTo>
                  <a:pt x="214" y="1"/>
                  <a:pt x="211" y="0"/>
                  <a:pt x="209" y="0"/>
                </a:cubicBezTo>
                <a:cubicBezTo>
                  <a:pt x="206" y="0"/>
                  <a:pt x="203" y="1"/>
                  <a:pt x="201" y="2"/>
                </a:cubicBezTo>
                <a:cubicBezTo>
                  <a:pt x="187" y="17"/>
                  <a:pt x="187" y="42"/>
                  <a:pt x="201" y="57"/>
                </a:cubicBezTo>
                <a:cubicBezTo>
                  <a:pt x="208" y="64"/>
                  <a:pt x="208" y="77"/>
                  <a:pt x="201" y="83"/>
                </a:cubicBezTo>
                <a:close/>
                <a:moveTo>
                  <a:pt x="351" y="171"/>
                </a:moveTo>
                <a:cubicBezTo>
                  <a:pt x="351" y="154"/>
                  <a:pt x="337" y="140"/>
                  <a:pt x="320" y="140"/>
                </a:cubicBezTo>
                <a:cubicBezTo>
                  <a:pt x="289" y="140"/>
                  <a:pt x="289" y="140"/>
                  <a:pt x="289" y="140"/>
                </a:cubicBezTo>
                <a:cubicBezTo>
                  <a:pt x="289" y="129"/>
                  <a:pt x="289" y="129"/>
                  <a:pt x="289" y="129"/>
                </a:cubicBezTo>
                <a:cubicBezTo>
                  <a:pt x="289" y="124"/>
                  <a:pt x="284" y="119"/>
                  <a:pt x="279" y="119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8" y="119"/>
                  <a:pt x="3" y="124"/>
                  <a:pt x="3" y="129"/>
                </a:cubicBezTo>
                <a:cubicBezTo>
                  <a:pt x="3" y="186"/>
                  <a:pt x="21" y="244"/>
                  <a:pt x="58" y="283"/>
                </a:cubicBezTo>
                <a:cubicBezTo>
                  <a:pt x="13" y="283"/>
                  <a:pt x="13" y="283"/>
                  <a:pt x="13" y="283"/>
                </a:cubicBezTo>
                <a:cubicBezTo>
                  <a:pt x="5" y="283"/>
                  <a:pt x="0" y="291"/>
                  <a:pt x="4" y="297"/>
                </a:cubicBezTo>
                <a:cubicBezTo>
                  <a:pt x="10" y="311"/>
                  <a:pt x="21" y="323"/>
                  <a:pt x="35" y="332"/>
                </a:cubicBezTo>
                <a:cubicBezTo>
                  <a:pt x="49" y="339"/>
                  <a:pt x="63" y="344"/>
                  <a:pt x="79" y="344"/>
                </a:cubicBezTo>
                <a:cubicBezTo>
                  <a:pt x="214" y="344"/>
                  <a:pt x="214" y="344"/>
                  <a:pt x="214" y="344"/>
                </a:cubicBezTo>
                <a:cubicBezTo>
                  <a:pt x="246" y="344"/>
                  <a:pt x="274" y="326"/>
                  <a:pt x="289" y="297"/>
                </a:cubicBezTo>
                <a:cubicBezTo>
                  <a:pt x="292" y="291"/>
                  <a:pt x="288" y="283"/>
                  <a:pt x="279" y="283"/>
                </a:cubicBezTo>
                <a:cubicBezTo>
                  <a:pt x="236" y="283"/>
                  <a:pt x="236" y="283"/>
                  <a:pt x="236" y="283"/>
                </a:cubicBezTo>
                <a:cubicBezTo>
                  <a:pt x="252" y="262"/>
                  <a:pt x="252" y="262"/>
                  <a:pt x="252" y="262"/>
                </a:cubicBezTo>
                <a:cubicBezTo>
                  <a:pt x="259" y="262"/>
                  <a:pt x="259" y="262"/>
                  <a:pt x="259" y="262"/>
                </a:cubicBezTo>
                <a:cubicBezTo>
                  <a:pt x="259" y="263"/>
                  <a:pt x="259" y="263"/>
                  <a:pt x="259" y="263"/>
                </a:cubicBezTo>
                <a:cubicBezTo>
                  <a:pt x="310" y="263"/>
                  <a:pt x="351" y="222"/>
                  <a:pt x="351" y="171"/>
                </a:cubicBezTo>
                <a:close/>
                <a:moveTo>
                  <a:pt x="289" y="160"/>
                </a:moveTo>
                <a:cubicBezTo>
                  <a:pt x="320" y="160"/>
                  <a:pt x="320" y="160"/>
                  <a:pt x="320" y="160"/>
                </a:cubicBezTo>
                <a:cubicBezTo>
                  <a:pt x="326" y="160"/>
                  <a:pt x="331" y="165"/>
                  <a:pt x="331" y="171"/>
                </a:cubicBezTo>
                <a:cubicBezTo>
                  <a:pt x="331" y="209"/>
                  <a:pt x="301" y="240"/>
                  <a:pt x="265" y="242"/>
                </a:cubicBezTo>
                <a:cubicBezTo>
                  <a:pt x="278" y="217"/>
                  <a:pt x="285" y="189"/>
                  <a:pt x="289" y="160"/>
                </a:cubicBezTo>
                <a:close/>
                <a:moveTo>
                  <a:pt x="259" y="305"/>
                </a:moveTo>
                <a:cubicBezTo>
                  <a:pt x="248" y="317"/>
                  <a:pt x="232" y="325"/>
                  <a:pt x="214" y="325"/>
                </a:cubicBezTo>
                <a:cubicBezTo>
                  <a:pt x="79" y="325"/>
                  <a:pt x="79" y="325"/>
                  <a:pt x="79" y="325"/>
                </a:cubicBezTo>
                <a:cubicBezTo>
                  <a:pt x="60" y="325"/>
                  <a:pt x="43" y="317"/>
                  <a:pt x="32" y="305"/>
                </a:cubicBezTo>
                <a:lnTo>
                  <a:pt x="259" y="305"/>
                </a:lnTo>
                <a:close/>
                <a:moveTo>
                  <a:pt x="205" y="283"/>
                </a:moveTo>
                <a:cubicBezTo>
                  <a:pt x="89" y="283"/>
                  <a:pt x="89" y="283"/>
                  <a:pt x="89" y="283"/>
                </a:cubicBezTo>
                <a:cubicBezTo>
                  <a:pt x="89" y="284"/>
                  <a:pt x="89" y="284"/>
                  <a:pt x="89" y="284"/>
                </a:cubicBezTo>
                <a:cubicBezTo>
                  <a:pt x="51" y="255"/>
                  <a:pt x="27" y="201"/>
                  <a:pt x="24" y="140"/>
                </a:cubicBezTo>
                <a:cubicBezTo>
                  <a:pt x="269" y="140"/>
                  <a:pt x="269" y="140"/>
                  <a:pt x="269" y="140"/>
                </a:cubicBezTo>
                <a:cubicBezTo>
                  <a:pt x="267" y="192"/>
                  <a:pt x="247" y="252"/>
                  <a:pt x="205" y="2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3" name="Freeform 28">
            <a:extLst>
              <a:ext uri="{FF2B5EF4-FFF2-40B4-BE49-F238E27FC236}">
                <a16:creationId xmlns:a16="http://schemas.microsoft.com/office/drawing/2014/main" id="{DFDD8891-322A-DBED-3B2E-1421B3B05703}"/>
              </a:ext>
            </a:extLst>
          </p:cNvPr>
          <p:cNvSpPr>
            <a:spLocks noEditPoints="1"/>
          </p:cNvSpPr>
          <p:nvPr/>
        </p:nvSpPr>
        <p:spPr bwMode="auto">
          <a:xfrm>
            <a:off x="1263460" y="5769190"/>
            <a:ext cx="228103" cy="259411"/>
          </a:xfrm>
          <a:custGeom>
            <a:avLst/>
            <a:gdLst>
              <a:gd name="T0" fmla="*/ 61 w 306"/>
              <a:gd name="T1" fmla="*/ 255 h 348"/>
              <a:gd name="T2" fmla="*/ 72 w 306"/>
              <a:gd name="T3" fmla="*/ 225 h 348"/>
              <a:gd name="T4" fmla="*/ 72 w 306"/>
              <a:gd name="T5" fmla="*/ 165 h 348"/>
              <a:gd name="T6" fmla="*/ 41 w 306"/>
              <a:gd name="T7" fmla="*/ 175 h 348"/>
              <a:gd name="T8" fmla="*/ 51 w 306"/>
              <a:gd name="T9" fmla="*/ 265 h 348"/>
              <a:gd name="T10" fmla="*/ 72 w 306"/>
              <a:gd name="T11" fmla="*/ 186 h 348"/>
              <a:gd name="T12" fmla="*/ 72 w 306"/>
              <a:gd name="T13" fmla="*/ 206 h 348"/>
              <a:gd name="T14" fmla="*/ 62 w 306"/>
              <a:gd name="T15" fmla="*/ 186 h 348"/>
              <a:gd name="T16" fmla="*/ 143 w 306"/>
              <a:gd name="T17" fmla="*/ 236 h 348"/>
              <a:gd name="T18" fmla="*/ 123 w 306"/>
              <a:gd name="T19" fmla="*/ 236 h 348"/>
              <a:gd name="T20" fmla="*/ 183 w 306"/>
              <a:gd name="T21" fmla="*/ 236 h 348"/>
              <a:gd name="T22" fmla="*/ 143 w 306"/>
              <a:gd name="T23" fmla="*/ 196 h 348"/>
              <a:gd name="T24" fmla="*/ 163 w 306"/>
              <a:gd name="T25" fmla="*/ 196 h 348"/>
              <a:gd name="T26" fmla="*/ 183 w 306"/>
              <a:gd name="T27" fmla="*/ 196 h 348"/>
              <a:gd name="T28" fmla="*/ 123 w 306"/>
              <a:gd name="T29" fmla="*/ 196 h 348"/>
              <a:gd name="T30" fmla="*/ 163 w 306"/>
              <a:gd name="T31" fmla="*/ 236 h 348"/>
              <a:gd name="T32" fmla="*/ 214 w 306"/>
              <a:gd name="T33" fmla="*/ 265 h 348"/>
              <a:gd name="T34" fmla="*/ 265 w 306"/>
              <a:gd name="T35" fmla="*/ 236 h 348"/>
              <a:gd name="T36" fmla="*/ 234 w 306"/>
              <a:gd name="T37" fmla="*/ 165 h 348"/>
              <a:gd name="T38" fmla="*/ 204 w 306"/>
              <a:gd name="T39" fmla="*/ 175 h 348"/>
              <a:gd name="T40" fmla="*/ 214 w 306"/>
              <a:gd name="T41" fmla="*/ 265 h 348"/>
              <a:gd name="T42" fmla="*/ 235 w 306"/>
              <a:gd name="T43" fmla="*/ 186 h 348"/>
              <a:gd name="T44" fmla="*/ 245 w 306"/>
              <a:gd name="T45" fmla="*/ 236 h 348"/>
              <a:gd name="T46" fmla="*/ 224 w 306"/>
              <a:gd name="T47" fmla="*/ 245 h 348"/>
              <a:gd name="T48" fmla="*/ 296 w 306"/>
              <a:gd name="T49" fmla="*/ 124 h 348"/>
              <a:gd name="T50" fmla="*/ 286 w 306"/>
              <a:gd name="T51" fmla="*/ 73 h 348"/>
              <a:gd name="T52" fmla="*/ 221 w 306"/>
              <a:gd name="T53" fmla="*/ 4 h 348"/>
              <a:gd name="T54" fmla="*/ 31 w 306"/>
              <a:gd name="T55" fmla="*/ 0 h 348"/>
              <a:gd name="T56" fmla="*/ 21 w 306"/>
              <a:gd name="T57" fmla="*/ 124 h 348"/>
              <a:gd name="T58" fmla="*/ 0 w 306"/>
              <a:gd name="T59" fmla="*/ 134 h 348"/>
              <a:gd name="T60" fmla="*/ 10 w 306"/>
              <a:gd name="T61" fmla="*/ 307 h 348"/>
              <a:gd name="T62" fmla="*/ 21 w 306"/>
              <a:gd name="T63" fmla="*/ 338 h 348"/>
              <a:gd name="T64" fmla="*/ 274 w 306"/>
              <a:gd name="T65" fmla="*/ 348 h 348"/>
              <a:gd name="T66" fmla="*/ 284 w 306"/>
              <a:gd name="T67" fmla="*/ 307 h 348"/>
              <a:gd name="T68" fmla="*/ 305 w 306"/>
              <a:gd name="T69" fmla="*/ 297 h 348"/>
              <a:gd name="T70" fmla="*/ 296 w 306"/>
              <a:gd name="T71" fmla="*/ 124 h 348"/>
              <a:gd name="T72" fmla="*/ 251 w 306"/>
              <a:gd name="T73" fmla="*/ 63 h 348"/>
              <a:gd name="T74" fmla="*/ 224 w 306"/>
              <a:gd name="T75" fmla="*/ 36 h 348"/>
              <a:gd name="T76" fmla="*/ 205 w 306"/>
              <a:gd name="T77" fmla="*/ 21 h 348"/>
              <a:gd name="T78" fmla="*/ 215 w 306"/>
              <a:gd name="T79" fmla="*/ 83 h 348"/>
              <a:gd name="T80" fmla="*/ 266 w 306"/>
              <a:gd name="T81" fmla="*/ 124 h 348"/>
              <a:gd name="T82" fmla="*/ 43 w 306"/>
              <a:gd name="T83" fmla="*/ 21 h 348"/>
              <a:gd name="T84" fmla="*/ 42 w 306"/>
              <a:gd name="T85" fmla="*/ 328 h 348"/>
              <a:gd name="T86" fmla="*/ 265 w 306"/>
              <a:gd name="T87" fmla="*/ 307 h 348"/>
              <a:gd name="T88" fmla="*/ 286 w 306"/>
              <a:gd name="T89" fmla="*/ 287 h 348"/>
              <a:gd name="T90" fmla="*/ 22 w 306"/>
              <a:gd name="T91" fmla="*/ 145 h 348"/>
              <a:gd name="T92" fmla="*/ 286 w 306"/>
              <a:gd name="T93" fmla="*/ 28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06" h="348">
                <a:moveTo>
                  <a:pt x="51" y="265"/>
                </a:moveTo>
                <a:cubicBezTo>
                  <a:pt x="57" y="265"/>
                  <a:pt x="61" y="261"/>
                  <a:pt x="61" y="255"/>
                </a:cubicBezTo>
                <a:cubicBezTo>
                  <a:pt x="61" y="225"/>
                  <a:pt x="61" y="225"/>
                  <a:pt x="61" y="225"/>
                </a:cubicBezTo>
                <a:cubicBezTo>
                  <a:pt x="72" y="225"/>
                  <a:pt x="72" y="225"/>
                  <a:pt x="72" y="225"/>
                </a:cubicBezTo>
                <a:cubicBezTo>
                  <a:pt x="88" y="225"/>
                  <a:pt x="102" y="211"/>
                  <a:pt x="102" y="195"/>
                </a:cubicBezTo>
                <a:cubicBezTo>
                  <a:pt x="102" y="178"/>
                  <a:pt x="89" y="165"/>
                  <a:pt x="72" y="165"/>
                </a:cubicBezTo>
                <a:cubicBezTo>
                  <a:pt x="51" y="165"/>
                  <a:pt x="51" y="165"/>
                  <a:pt x="51" y="165"/>
                </a:cubicBezTo>
                <a:cubicBezTo>
                  <a:pt x="46" y="165"/>
                  <a:pt x="41" y="169"/>
                  <a:pt x="41" y="175"/>
                </a:cubicBezTo>
                <a:cubicBezTo>
                  <a:pt x="41" y="255"/>
                  <a:pt x="41" y="255"/>
                  <a:pt x="41" y="255"/>
                </a:cubicBezTo>
                <a:cubicBezTo>
                  <a:pt x="41" y="261"/>
                  <a:pt x="46" y="265"/>
                  <a:pt x="51" y="265"/>
                </a:cubicBezTo>
                <a:close/>
                <a:moveTo>
                  <a:pt x="62" y="186"/>
                </a:moveTo>
                <a:cubicBezTo>
                  <a:pt x="72" y="186"/>
                  <a:pt x="72" y="186"/>
                  <a:pt x="72" y="186"/>
                </a:cubicBezTo>
                <a:cubicBezTo>
                  <a:pt x="77" y="186"/>
                  <a:pt x="82" y="190"/>
                  <a:pt x="82" y="196"/>
                </a:cubicBezTo>
                <a:cubicBezTo>
                  <a:pt x="82" y="201"/>
                  <a:pt x="77" y="206"/>
                  <a:pt x="72" y="206"/>
                </a:cubicBezTo>
                <a:cubicBezTo>
                  <a:pt x="62" y="206"/>
                  <a:pt x="62" y="206"/>
                  <a:pt x="62" y="206"/>
                </a:cubicBezTo>
                <a:lnTo>
                  <a:pt x="62" y="186"/>
                </a:lnTo>
                <a:close/>
                <a:moveTo>
                  <a:pt x="153" y="246"/>
                </a:moveTo>
                <a:cubicBezTo>
                  <a:pt x="147" y="246"/>
                  <a:pt x="143" y="242"/>
                  <a:pt x="143" y="236"/>
                </a:cubicBezTo>
                <a:cubicBezTo>
                  <a:pt x="143" y="231"/>
                  <a:pt x="138" y="226"/>
                  <a:pt x="133" y="226"/>
                </a:cubicBezTo>
                <a:cubicBezTo>
                  <a:pt x="127" y="226"/>
                  <a:pt x="123" y="231"/>
                  <a:pt x="123" y="236"/>
                </a:cubicBezTo>
                <a:cubicBezTo>
                  <a:pt x="123" y="253"/>
                  <a:pt x="136" y="267"/>
                  <a:pt x="153" y="267"/>
                </a:cubicBezTo>
                <a:cubicBezTo>
                  <a:pt x="170" y="267"/>
                  <a:pt x="183" y="253"/>
                  <a:pt x="183" y="236"/>
                </a:cubicBezTo>
                <a:cubicBezTo>
                  <a:pt x="183" y="219"/>
                  <a:pt x="170" y="206"/>
                  <a:pt x="153" y="206"/>
                </a:cubicBezTo>
                <a:cubicBezTo>
                  <a:pt x="147" y="206"/>
                  <a:pt x="143" y="201"/>
                  <a:pt x="143" y="196"/>
                </a:cubicBezTo>
                <a:cubicBezTo>
                  <a:pt x="143" y="190"/>
                  <a:pt x="147" y="186"/>
                  <a:pt x="153" y="186"/>
                </a:cubicBezTo>
                <a:cubicBezTo>
                  <a:pt x="159" y="186"/>
                  <a:pt x="163" y="190"/>
                  <a:pt x="163" y="196"/>
                </a:cubicBezTo>
                <a:cubicBezTo>
                  <a:pt x="163" y="201"/>
                  <a:pt x="168" y="206"/>
                  <a:pt x="173" y="206"/>
                </a:cubicBezTo>
                <a:cubicBezTo>
                  <a:pt x="179" y="206"/>
                  <a:pt x="183" y="201"/>
                  <a:pt x="183" y="196"/>
                </a:cubicBezTo>
                <a:cubicBezTo>
                  <a:pt x="183" y="178"/>
                  <a:pt x="170" y="165"/>
                  <a:pt x="153" y="165"/>
                </a:cubicBezTo>
                <a:cubicBezTo>
                  <a:pt x="136" y="165"/>
                  <a:pt x="123" y="178"/>
                  <a:pt x="123" y="196"/>
                </a:cubicBezTo>
                <a:cubicBezTo>
                  <a:pt x="123" y="213"/>
                  <a:pt x="136" y="226"/>
                  <a:pt x="153" y="226"/>
                </a:cubicBezTo>
                <a:cubicBezTo>
                  <a:pt x="159" y="226"/>
                  <a:pt x="163" y="231"/>
                  <a:pt x="163" y="236"/>
                </a:cubicBezTo>
                <a:cubicBezTo>
                  <a:pt x="163" y="242"/>
                  <a:pt x="159" y="246"/>
                  <a:pt x="153" y="246"/>
                </a:cubicBezTo>
                <a:close/>
                <a:moveTo>
                  <a:pt x="214" y="265"/>
                </a:moveTo>
                <a:cubicBezTo>
                  <a:pt x="234" y="265"/>
                  <a:pt x="234" y="265"/>
                  <a:pt x="234" y="265"/>
                </a:cubicBezTo>
                <a:cubicBezTo>
                  <a:pt x="251" y="265"/>
                  <a:pt x="265" y="252"/>
                  <a:pt x="265" y="236"/>
                </a:cubicBezTo>
                <a:cubicBezTo>
                  <a:pt x="265" y="195"/>
                  <a:pt x="265" y="195"/>
                  <a:pt x="265" y="195"/>
                </a:cubicBezTo>
                <a:cubicBezTo>
                  <a:pt x="265" y="178"/>
                  <a:pt x="251" y="165"/>
                  <a:pt x="234" y="165"/>
                </a:cubicBezTo>
                <a:cubicBezTo>
                  <a:pt x="214" y="165"/>
                  <a:pt x="214" y="165"/>
                  <a:pt x="214" y="165"/>
                </a:cubicBezTo>
                <a:cubicBezTo>
                  <a:pt x="209" y="165"/>
                  <a:pt x="204" y="169"/>
                  <a:pt x="204" y="175"/>
                </a:cubicBezTo>
                <a:cubicBezTo>
                  <a:pt x="204" y="255"/>
                  <a:pt x="204" y="255"/>
                  <a:pt x="204" y="255"/>
                </a:cubicBezTo>
                <a:cubicBezTo>
                  <a:pt x="204" y="261"/>
                  <a:pt x="209" y="265"/>
                  <a:pt x="214" y="265"/>
                </a:cubicBezTo>
                <a:close/>
                <a:moveTo>
                  <a:pt x="224" y="186"/>
                </a:moveTo>
                <a:cubicBezTo>
                  <a:pt x="235" y="186"/>
                  <a:pt x="235" y="186"/>
                  <a:pt x="235" y="186"/>
                </a:cubicBezTo>
                <a:cubicBezTo>
                  <a:pt x="240" y="186"/>
                  <a:pt x="245" y="190"/>
                  <a:pt x="245" y="196"/>
                </a:cubicBezTo>
                <a:cubicBezTo>
                  <a:pt x="245" y="236"/>
                  <a:pt x="245" y="236"/>
                  <a:pt x="245" y="236"/>
                </a:cubicBezTo>
                <a:cubicBezTo>
                  <a:pt x="245" y="241"/>
                  <a:pt x="240" y="245"/>
                  <a:pt x="235" y="245"/>
                </a:cubicBezTo>
                <a:cubicBezTo>
                  <a:pt x="224" y="245"/>
                  <a:pt x="224" y="245"/>
                  <a:pt x="224" y="245"/>
                </a:cubicBezTo>
                <a:lnTo>
                  <a:pt x="224" y="186"/>
                </a:lnTo>
                <a:close/>
                <a:moveTo>
                  <a:pt x="296" y="124"/>
                </a:moveTo>
                <a:cubicBezTo>
                  <a:pt x="286" y="124"/>
                  <a:pt x="286" y="124"/>
                  <a:pt x="286" y="124"/>
                </a:cubicBezTo>
                <a:cubicBezTo>
                  <a:pt x="286" y="73"/>
                  <a:pt x="286" y="73"/>
                  <a:pt x="286" y="73"/>
                </a:cubicBezTo>
                <a:cubicBezTo>
                  <a:pt x="286" y="70"/>
                  <a:pt x="284" y="67"/>
                  <a:pt x="283" y="65"/>
                </a:cubicBezTo>
                <a:cubicBezTo>
                  <a:pt x="221" y="4"/>
                  <a:pt x="221" y="4"/>
                  <a:pt x="221" y="4"/>
                </a:cubicBezTo>
                <a:cubicBezTo>
                  <a:pt x="219" y="1"/>
                  <a:pt x="217" y="0"/>
                  <a:pt x="214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24" y="0"/>
                  <a:pt x="21" y="5"/>
                  <a:pt x="21" y="10"/>
                </a:cubicBezTo>
                <a:cubicBezTo>
                  <a:pt x="21" y="124"/>
                  <a:pt x="21" y="124"/>
                  <a:pt x="21" y="124"/>
                </a:cubicBezTo>
                <a:cubicBezTo>
                  <a:pt x="10" y="124"/>
                  <a:pt x="10" y="124"/>
                  <a:pt x="10" y="124"/>
                </a:cubicBezTo>
                <a:cubicBezTo>
                  <a:pt x="4" y="124"/>
                  <a:pt x="0" y="128"/>
                  <a:pt x="0" y="134"/>
                </a:cubicBezTo>
                <a:cubicBezTo>
                  <a:pt x="0" y="297"/>
                  <a:pt x="0" y="297"/>
                  <a:pt x="0" y="297"/>
                </a:cubicBezTo>
                <a:cubicBezTo>
                  <a:pt x="0" y="303"/>
                  <a:pt x="4" y="307"/>
                  <a:pt x="10" y="307"/>
                </a:cubicBezTo>
                <a:cubicBezTo>
                  <a:pt x="21" y="307"/>
                  <a:pt x="21" y="307"/>
                  <a:pt x="21" y="307"/>
                </a:cubicBezTo>
                <a:cubicBezTo>
                  <a:pt x="21" y="338"/>
                  <a:pt x="21" y="338"/>
                  <a:pt x="21" y="338"/>
                </a:cubicBezTo>
                <a:cubicBezTo>
                  <a:pt x="21" y="344"/>
                  <a:pt x="24" y="348"/>
                  <a:pt x="31" y="348"/>
                </a:cubicBezTo>
                <a:cubicBezTo>
                  <a:pt x="274" y="348"/>
                  <a:pt x="274" y="348"/>
                  <a:pt x="274" y="348"/>
                </a:cubicBezTo>
                <a:cubicBezTo>
                  <a:pt x="280" y="348"/>
                  <a:pt x="284" y="344"/>
                  <a:pt x="284" y="338"/>
                </a:cubicBezTo>
                <a:cubicBezTo>
                  <a:pt x="284" y="307"/>
                  <a:pt x="284" y="307"/>
                  <a:pt x="284" y="307"/>
                </a:cubicBezTo>
                <a:cubicBezTo>
                  <a:pt x="295" y="307"/>
                  <a:pt x="295" y="307"/>
                  <a:pt x="295" y="307"/>
                </a:cubicBezTo>
                <a:cubicBezTo>
                  <a:pt x="301" y="307"/>
                  <a:pt x="305" y="303"/>
                  <a:pt x="305" y="297"/>
                </a:cubicBezTo>
                <a:cubicBezTo>
                  <a:pt x="305" y="134"/>
                  <a:pt x="305" y="134"/>
                  <a:pt x="305" y="134"/>
                </a:cubicBezTo>
                <a:cubicBezTo>
                  <a:pt x="306" y="128"/>
                  <a:pt x="302" y="124"/>
                  <a:pt x="296" y="124"/>
                </a:cubicBezTo>
                <a:close/>
                <a:moveTo>
                  <a:pt x="224" y="36"/>
                </a:moveTo>
                <a:cubicBezTo>
                  <a:pt x="251" y="63"/>
                  <a:pt x="251" y="63"/>
                  <a:pt x="251" y="63"/>
                </a:cubicBezTo>
                <a:cubicBezTo>
                  <a:pt x="224" y="63"/>
                  <a:pt x="224" y="63"/>
                  <a:pt x="224" y="63"/>
                </a:cubicBezTo>
                <a:lnTo>
                  <a:pt x="224" y="36"/>
                </a:lnTo>
                <a:close/>
                <a:moveTo>
                  <a:pt x="43" y="21"/>
                </a:moveTo>
                <a:cubicBezTo>
                  <a:pt x="205" y="21"/>
                  <a:pt x="205" y="21"/>
                  <a:pt x="205" y="21"/>
                </a:cubicBezTo>
                <a:cubicBezTo>
                  <a:pt x="205" y="73"/>
                  <a:pt x="205" y="73"/>
                  <a:pt x="205" y="73"/>
                </a:cubicBezTo>
                <a:cubicBezTo>
                  <a:pt x="205" y="78"/>
                  <a:pt x="210" y="83"/>
                  <a:pt x="215" y="83"/>
                </a:cubicBezTo>
                <a:cubicBezTo>
                  <a:pt x="266" y="83"/>
                  <a:pt x="266" y="83"/>
                  <a:pt x="266" y="83"/>
                </a:cubicBezTo>
                <a:cubicBezTo>
                  <a:pt x="266" y="124"/>
                  <a:pt x="266" y="124"/>
                  <a:pt x="266" y="124"/>
                </a:cubicBezTo>
                <a:cubicBezTo>
                  <a:pt x="43" y="124"/>
                  <a:pt x="43" y="124"/>
                  <a:pt x="43" y="124"/>
                </a:cubicBezTo>
                <a:lnTo>
                  <a:pt x="43" y="21"/>
                </a:lnTo>
                <a:close/>
                <a:moveTo>
                  <a:pt x="265" y="328"/>
                </a:moveTo>
                <a:cubicBezTo>
                  <a:pt x="42" y="328"/>
                  <a:pt x="42" y="328"/>
                  <a:pt x="42" y="328"/>
                </a:cubicBezTo>
                <a:cubicBezTo>
                  <a:pt x="42" y="307"/>
                  <a:pt x="42" y="307"/>
                  <a:pt x="42" y="307"/>
                </a:cubicBezTo>
                <a:cubicBezTo>
                  <a:pt x="265" y="307"/>
                  <a:pt x="265" y="307"/>
                  <a:pt x="265" y="307"/>
                </a:cubicBezTo>
                <a:lnTo>
                  <a:pt x="265" y="328"/>
                </a:lnTo>
                <a:close/>
                <a:moveTo>
                  <a:pt x="286" y="287"/>
                </a:moveTo>
                <a:cubicBezTo>
                  <a:pt x="22" y="287"/>
                  <a:pt x="22" y="287"/>
                  <a:pt x="22" y="287"/>
                </a:cubicBezTo>
                <a:cubicBezTo>
                  <a:pt x="22" y="145"/>
                  <a:pt x="22" y="145"/>
                  <a:pt x="22" y="145"/>
                </a:cubicBezTo>
                <a:cubicBezTo>
                  <a:pt x="286" y="145"/>
                  <a:pt x="286" y="145"/>
                  <a:pt x="286" y="145"/>
                </a:cubicBezTo>
                <a:lnTo>
                  <a:pt x="286" y="28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4" name="Freeform 34">
            <a:extLst>
              <a:ext uri="{FF2B5EF4-FFF2-40B4-BE49-F238E27FC236}">
                <a16:creationId xmlns:a16="http://schemas.microsoft.com/office/drawing/2014/main" id="{3A5DD564-1707-447D-318D-7AC5854EEC6A}"/>
              </a:ext>
            </a:extLst>
          </p:cNvPr>
          <p:cNvSpPr>
            <a:spLocks noEditPoints="1"/>
          </p:cNvSpPr>
          <p:nvPr/>
        </p:nvSpPr>
        <p:spPr bwMode="auto">
          <a:xfrm>
            <a:off x="1247806" y="5223904"/>
            <a:ext cx="259411" cy="259411"/>
          </a:xfrm>
          <a:custGeom>
            <a:avLst/>
            <a:gdLst>
              <a:gd name="T0" fmla="*/ 30 w 348"/>
              <a:gd name="T1" fmla="*/ 0 h 348"/>
              <a:gd name="T2" fmla="*/ 0 w 348"/>
              <a:gd name="T3" fmla="*/ 317 h 348"/>
              <a:gd name="T4" fmla="*/ 317 w 348"/>
              <a:gd name="T5" fmla="*/ 348 h 348"/>
              <a:gd name="T6" fmla="*/ 348 w 348"/>
              <a:gd name="T7" fmla="*/ 30 h 348"/>
              <a:gd name="T8" fmla="*/ 231 w 348"/>
              <a:gd name="T9" fmla="*/ 20 h 348"/>
              <a:gd name="T10" fmla="*/ 219 w 348"/>
              <a:gd name="T11" fmla="*/ 51 h 348"/>
              <a:gd name="T12" fmla="*/ 231 w 348"/>
              <a:gd name="T13" fmla="*/ 20 h 348"/>
              <a:gd name="T14" fmla="*/ 266 w 348"/>
              <a:gd name="T15" fmla="*/ 70 h 348"/>
              <a:gd name="T16" fmla="*/ 180 w 348"/>
              <a:gd name="T17" fmla="*/ 101 h 348"/>
              <a:gd name="T18" fmla="*/ 148 w 348"/>
              <a:gd name="T19" fmla="*/ 101 h 348"/>
              <a:gd name="T20" fmla="*/ 137 w 348"/>
              <a:gd name="T21" fmla="*/ 70 h 348"/>
              <a:gd name="T22" fmla="*/ 148 w 348"/>
              <a:gd name="T23" fmla="*/ 101 h 348"/>
              <a:gd name="T24" fmla="*/ 326 w 348"/>
              <a:gd name="T25" fmla="*/ 70 h 348"/>
              <a:gd name="T26" fmla="*/ 262 w 348"/>
              <a:gd name="T27" fmla="*/ 101 h 348"/>
              <a:gd name="T28" fmla="*/ 148 w 348"/>
              <a:gd name="T29" fmla="*/ 20 h 348"/>
              <a:gd name="T30" fmla="*/ 137 w 348"/>
              <a:gd name="T31" fmla="*/ 51 h 348"/>
              <a:gd name="T32" fmla="*/ 148 w 348"/>
              <a:gd name="T33" fmla="*/ 20 h 348"/>
              <a:gd name="T34" fmla="*/ 30 w 348"/>
              <a:gd name="T35" fmla="*/ 19 h 348"/>
              <a:gd name="T36" fmla="*/ 116 w 348"/>
              <a:gd name="T37" fmla="*/ 60 h 348"/>
              <a:gd name="T38" fmla="*/ 20 w 348"/>
              <a:gd name="T39" fmla="*/ 101 h 348"/>
              <a:gd name="T40" fmla="*/ 328 w 348"/>
              <a:gd name="T41" fmla="*/ 316 h 348"/>
              <a:gd name="T42" fmla="*/ 31 w 348"/>
              <a:gd name="T43" fmla="*/ 326 h 348"/>
              <a:gd name="T44" fmla="*/ 20 w 348"/>
              <a:gd name="T45" fmla="*/ 120 h 348"/>
              <a:gd name="T46" fmla="*/ 328 w 348"/>
              <a:gd name="T47" fmla="*/ 316 h 348"/>
              <a:gd name="T48" fmla="*/ 300 w 348"/>
              <a:gd name="T49" fmla="*/ 50 h 348"/>
              <a:gd name="T50" fmla="*/ 317 w 348"/>
              <a:gd name="T51" fmla="*/ 19 h 348"/>
              <a:gd name="T52" fmla="*/ 328 w 348"/>
              <a:gd name="T53" fmla="*/ 50 h 348"/>
              <a:gd name="T54" fmla="*/ 61 w 348"/>
              <a:gd name="T55" fmla="*/ 49 h 348"/>
              <a:gd name="T56" fmla="*/ 61 w 348"/>
              <a:gd name="T57" fmla="*/ 70 h 348"/>
              <a:gd name="T58" fmla="*/ 153 w 348"/>
              <a:gd name="T59" fmla="*/ 273 h 348"/>
              <a:gd name="T60" fmla="*/ 221 w 348"/>
              <a:gd name="T61" fmla="*/ 230 h 348"/>
              <a:gd name="T62" fmla="*/ 159 w 348"/>
              <a:gd name="T63" fmla="*/ 174 h 348"/>
              <a:gd name="T64" fmla="*/ 143 w 348"/>
              <a:gd name="T65" fmla="*/ 182 h 348"/>
              <a:gd name="T66" fmla="*/ 153 w 348"/>
              <a:gd name="T67" fmla="*/ 273 h 348"/>
              <a:gd name="T68" fmla="*/ 197 w 348"/>
              <a:gd name="T69" fmla="*/ 224 h 348"/>
              <a:gd name="T70" fmla="*/ 163 w 348"/>
              <a:gd name="T71" fmla="*/ 202 h 348"/>
              <a:gd name="T72" fmla="*/ 265 w 348"/>
              <a:gd name="T73" fmla="*/ 223 h 348"/>
              <a:gd name="T74" fmla="*/ 83 w 348"/>
              <a:gd name="T75" fmla="*/ 223 h 348"/>
              <a:gd name="T76" fmla="*/ 174 w 348"/>
              <a:gd name="T77" fmla="*/ 154 h 348"/>
              <a:gd name="T78" fmla="*/ 174 w 348"/>
              <a:gd name="T79" fmla="*/ 295 h 348"/>
              <a:gd name="T80" fmla="*/ 174 w 348"/>
              <a:gd name="T81" fmla="*/ 15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48" h="348">
                <a:moveTo>
                  <a:pt x="317" y="0"/>
                </a:moveTo>
                <a:cubicBezTo>
                  <a:pt x="30" y="0"/>
                  <a:pt x="30" y="0"/>
                  <a:pt x="30" y="0"/>
                </a:cubicBezTo>
                <a:cubicBezTo>
                  <a:pt x="13" y="0"/>
                  <a:pt x="0" y="13"/>
                  <a:pt x="0" y="30"/>
                </a:cubicBezTo>
                <a:cubicBezTo>
                  <a:pt x="0" y="317"/>
                  <a:pt x="0" y="317"/>
                  <a:pt x="0" y="317"/>
                </a:cubicBezTo>
                <a:cubicBezTo>
                  <a:pt x="0" y="334"/>
                  <a:pt x="13" y="348"/>
                  <a:pt x="30" y="348"/>
                </a:cubicBezTo>
                <a:cubicBezTo>
                  <a:pt x="317" y="348"/>
                  <a:pt x="317" y="348"/>
                  <a:pt x="317" y="348"/>
                </a:cubicBezTo>
                <a:cubicBezTo>
                  <a:pt x="334" y="348"/>
                  <a:pt x="348" y="334"/>
                  <a:pt x="348" y="317"/>
                </a:cubicBezTo>
                <a:cubicBezTo>
                  <a:pt x="348" y="30"/>
                  <a:pt x="348" y="30"/>
                  <a:pt x="348" y="30"/>
                </a:cubicBezTo>
                <a:cubicBezTo>
                  <a:pt x="347" y="13"/>
                  <a:pt x="333" y="0"/>
                  <a:pt x="317" y="0"/>
                </a:cubicBezTo>
                <a:close/>
                <a:moveTo>
                  <a:pt x="231" y="20"/>
                </a:moveTo>
                <a:cubicBezTo>
                  <a:pt x="267" y="51"/>
                  <a:pt x="267" y="51"/>
                  <a:pt x="267" y="51"/>
                </a:cubicBezTo>
                <a:cubicBezTo>
                  <a:pt x="219" y="51"/>
                  <a:pt x="219" y="51"/>
                  <a:pt x="219" y="51"/>
                </a:cubicBezTo>
                <a:cubicBezTo>
                  <a:pt x="182" y="20"/>
                  <a:pt x="182" y="20"/>
                  <a:pt x="182" y="20"/>
                </a:cubicBezTo>
                <a:lnTo>
                  <a:pt x="231" y="20"/>
                </a:lnTo>
                <a:close/>
                <a:moveTo>
                  <a:pt x="217" y="70"/>
                </a:moveTo>
                <a:cubicBezTo>
                  <a:pt x="266" y="70"/>
                  <a:pt x="266" y="70"/>
                  <a:pt x="266" y="70"/>
                </a:cubicBezTo>
                <a:cubicBezTo>
                  <a:pt x="230" y="101"/>
                  <a:pt x="230" y="101"/>
                  <a:pt x="230" y="101"/>
                </a:cubicBezTo>
                <a:cubicBezTo>
                  <a:pt x="180" y="101"/>
                  <a:pt x="180" y="101"/>
                  <a:pt x="180" y="101"/>
                </a:cubicBezTo>
                <a:lnTo>
                  <a:pt x="217" y="70"/>
                </a:lnTo>
                <a:close/>
                <a:moveTo>
                  <a:pt x="148" y="101"/>
                </a:moveTo>
                <a:cubicBezTo>
                  <a:pt x="100" y="101"/>
                  <a:pt x="100" y="101"/>
                  <a:pt x="100" y="101"/>
                </a:cubicBezTo>
                <a:cubicBezTo>
                  <a:pt x="137" y="70"/>
                  <a:pt x="137" y="70"/>
                  <a:pt x="137" y="70"/>
                </a:cubicBezTo>
                <a:cubicBezTo>
                  <a:pt x="185" y="70"/>
                  <a:pt x="185" y="70"/>
                  <a:pt x="185" y="70"/>
                </a:cubicBezTo>
                <a:lnTo>
                  <a:pt x="148" y="101"/>
                </a:lnTo>
                <a:close/>
                <a:moveTo>
                  <a:pt x="298" y="70"/>
                </a:moveTo>
                <a:cubicBezTo>
                  <a:pt x="326" y="70"/>
                  <a:pt x="326" y="70"/>
                  <a:pt x="326" y="70"/>
                </a:cubicBezTo>
                <a:cubicBezTo>
                  <a:pt x="326" y="101"/>
                  <a:pt x="326" y="101"/>
                  <a:pt x="326" y="101"/>
                </a:cubicBezTo>
                <a:cubicBezTo>
                  <a:pt x="262" y="101"/>
                  <a:pt x="262" y="101"/>
                  <a:pt x="262" y="101"/>
                </a:cubicBezTo>
                <a:lnTo>
                  <a:pt x="298" y="70"/>
                </a:lnTo>
                <a:close/>
                <a:moveTo>
                  <a:pt x="148" y="20"/>
                </a:moveTo>
                <a:cubicBezTo>
                  <a:pt x="185" y="51"/>
                  <a:pt x="185" y="51"/>
                  <a:pt x="185" y="51"/>
                </a:cubicBezTo>
                <a:cubicBezTo>
                  <a:pt x="137" y="51"/>
                  <a:pt x="137" y="51"/>
                  <a:pt x="137" y="51"/>
                </a:cubicBezTo>
                <a:cubicBezTo>
                  <a:pt x="100" y="20"/>
                  <a:pt x="100" y="20"/>
                  <a:pt x="100" y="20"/>
                </a:cubicBezTo>
                <a:lnTo>
                  <a:pt x="148" y="20"/>
                </a:lnTo>
                <a:close/>
                <a:moveTo>
                  <a:pt x="20" y="29"/>
                </a:moveTo>
                <a:cubicBezTo>
                  <a:pt x="20" y="23"/>
                  <a:pt x="24" y="19"/>
                  <a:pt x="30" y="19"/>
                </a:cubicBezTo>
                <a:cubicBezTo>
                  <a:pt x="68" y="19"/>
                  <a:pt x="68" y="19"/>
                  <a:pt x="68" y="19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68" y="101"/>
                  <a:pt x="68" y="101"/>
                  <a:pt x="68" y="101"/>
                </a:cubicBezTo>
                <a:cubicBezTo>
                  <a:pt x="20" y="101"/>
                  <a:pt x="20" y="101"/>
                  <a:pt x="20" y="101"/>
                </a:cubicBezTo>
                <a:lnTo>
                  <a:pt x="20" y="29"/>
                </a:lnTo>
                <a:close/>
                <a:moveTo>
                  <a:pt x="328" y="316"/>
                </a:moveTo>
                <a:cubicBezTo>
                  <a:pt x="328" y="321"/>
                  <a:pt x="323" y="326"/>
                  <a:pt x="317" y="326"/>
                </a:cubicBezTo>
                <a:cubicBezTo>
                  <a:pt x="31" y="326"/>
                  <a:pt x="31" y="326"/>
                  <a:pt x="31" y="326"/>
                </a:cubicBezTo>
                <a:cubicBezTo>
                  <a:pt x="24" y="326"/>
                  <a:pt x="20" y="321"/>
                  <a:pt x="20" y="316"/>
                </a:cubicBezTo>
                <a:cubicBezTo>
                  <a:pt x="20" y="120"/>
                  <a:pt x="20" y="120"/>
                  <a:pt x="20" y="120"/>
                </a:cubicBezTo>
                <a:cubicBezTo>
                  <a:pt x="328" y="120"/>
                  <a:pt x="328" y="120"/>
                  <a:pt x="328" y="120"/>
                </a:cubicBezTo>
                <a:lnTo>
                  <a:pt x="328" y="316"/>
                </a:lnTo>
                <a:close/>
                <a:moveTo>
                  <a:pt x="328" y="50"/>
                </a:moveTo>
                <a:cubicBezTo>
                  <a:pt x="300" y="50"/>
                  <a:pt x="300" y="50"/>
                  <a:pt x="300" y="50"/>
                </a:cubicBezTo>
                <a:cubicBezTo>
                  <a:pt x="264" y="19"/>
                  <a:pt x="264" y="19"/>
                  <a:pt x="264" y="19"/>
                </a:cubicBezTo>
                <a:cubicBezTo>
                  <a:pt x="317" y="19"/>
                  <a:pt x="317" y="19"/>
                  <a:pt x="317" y="19"/>
                </a:cubicBezTo>
                <a:cubicBezTo>
                  <a:pt x="322" y="20"/>
                  <a:pt x="328" y="24"/>
                  <a:pt x="328" y="29"/>
                </a:cubicBezTo>
                <a:lnTo>
                  <a:pt x="328" y="50"/>
                </a:lnTo>
                <a:close/>
                <a:moveTo>
                  <a:pt x="71" y="60"/>
                </a:moveTo>
                <a:cubicBezTo>
                  <a:pt x="71" y="54"/>
                  <a:pt x="67" y="49"/>
                  <a:pt x="61" y="49"/>
                </a:cubicBezTo>
                <a:cubicBezTo>
                  <a:pt x="55" y="49"/>
                  <a:pt x="51" y="54"/>
                  <a:pt x="51" y="60"/>
                </a:cubicBezTo>
                <a:cubicBezTo>
                  <a:pt x="51" y="65"/>
                  <a:pt x="55" y="70"/>
                  <a:pt x="61" y="70"/>
                </a:cubicBezTo>
                <a:cubicBezTo>
                  <a:pt x="67" y="70"/>
                  <a:pt x="71" y="65"/>
                  <a:pt x="71" y="60"/>
                </a:cubicBezTo>
                <a:close/>
                <a:moveTo>
                  <a:pt x="153" y="273"/>
                </a:moveTo>
                <a:cubicBezTo>
                  <a:pt x="155" y="273"/>
                  <a:pt x="157" y="272"/>
                  <a:pt x="159" y="271"/>
                </a:cubicBezTo>
                <a:cubicBezTo>
                  <a:pt x="221" y="230"/>
                  <a:pt x="221" y="230"/>
                  <a:pt x="221" y="230"/>
                </a:cubicBezTo>
                <a:cubicBezTo>
                  <a:pt x="226" y="228"/>
                  <a:pt x="226" y="220"/>
                  <a:pt x="221" y="215"/>
                </a:cubicBezTo>
                <a:cubicBezTo>
                  <a:pt x="159" y="174"/>
                  <a:pt x="159" y="174"/>
                  <a:pt x="159" y="174"/>
                </a:cubicBezTo>
                <a:cubicBezTo>
                  <a:pt x="157" y="173"/>
                  <a:pt x="155" y="172"/>
                  <a:pt x="153" y="172"/>
                </a:cubicBezTo>
                <a:cubicBezTo>
                  <a:pt x="148" y="172"/>
                  <a:pt x="143" y="176"/>
                  <a:pt x="143" y="182"/>
                </a:cubicBezTo>
                <a:cubicBezTo>
                  <a:pt x="143" y="264"/>
                  <a:pt x="143" y="264"/>
                  <a:pt x="143" y="264"/>
                </a:cubicBezTo>
                <a:cubicBezTo>
                  <a:pt x="143" y="269"/>
                  <a:pt x="148" y="273"/>
                  <a:pt x="153" y="273"/>
                </a:cubicBezTo>
                <a:close/>
                <a:moveTo>
                  <a:pt x="163" y="202"/>
                </a:moveTo>
                <a:cubicBezTo>
                  <a:pt x="197" y="224"/>
                  <a:pt x="197" y="224"/>
                  <a:pt x="197" y="224"/>
                </a:cubicBezTo>
                <a:cubicBezTo>
                  <a:pt x="163" y="246"/>
                  <a:pt x="163" y="246"/>
                  <a:pt x="163" y="246"/>
                </a:cubicBezTo>
                <a:lnTo>
                  <a:pt x="163" y="202"/>
                </a:lnTo>
                <a:close/>
                <a:moveTo>
                  <a:pt x="174" y="314"/>
                </a:moveTo>
                <a:cubicBezTo>
                  <a:pt x="224" y="314"/>
                  <a:pt x="265" y="273"/>
                  <a:pt x="265" y="223"/>
                </a:cubicBezTo>
                <a:cubicBezTo>
                  <a:pt x="265" y="173"/>
                  <a:pt x="225" y="132"/>
                  <a:pt x="174" y="132"/>
                </a:cubicBezTo>
                <a:cubicBezTo>
                  <a:pt x="124" y="132"/>
                  <a:pt x="83" y="173"/>
                  <a:pt x="83" y="223"/>
                </a:cubicBezTo>
                <a:cubicBezTo>
                  <a:pt x="83" y="273"/>
                  <a:pt x="124" y="314"/>
                  <a:pt x="174" y="314"/>
                </a:cubicBezTo>
                <a:close/>
                <a:moveTo>
                  <a:pt x="174" y="154"/>
                </a:moveTo>
                <a:cubicBezTo>
                  <a:pt x="212" y="154"/>
                  <a:pt x="244" y="186"/>
                  <a:pt x="244" y="224"/>
                </a:cubicBezTo>
                <a:cubicBezTo>
                  <a:pt x="245" y="263"/>
                  <a:pt x="214" y="295"/>
                  <a:pt x="174" y="295"/>
                </a:cubicBezTo>
                <a:cubicBezTo>
                  <a:pt x="134" y="295"/>
                  <a:pt x="103" y="263"/>
                  <a:pt x="103" y="224"/>
                </a:cubicBezTo>
                <a:cubicBezTo>
                  <a:pt x="103" y="186"/>
                  <a:pt x="134" y="154"/>
                  <a:pt x="174" y="1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5" name="Freeform 36">
            <a:extLst>
              <a:ext uri="{FF2B5EF4-FFF2-40B4-BE49-F238E27FC236}">
                <a16:creationId xmlns:a16="http://schemas.microsoft.com/office/drawing/2014/main" id="{EDB46715-FD85-78AC-2D3F-8C9D7B942708}"/>
              </a:ext>
            </a:extLst>
          </p:cNvPr>
          <p:cNvSpPr>
            <a:spLocks noEditPoints="1"/>
          </p:cNvSpPr>
          <p:nvPr/>
        </p:nvSpPr>
        <p:spPr bwMode="auto">
          <a:xfrm>
            <a:off x="3977961" y="4131842"/>
            <a:ext cx="259411" cy="257920"/>
          </a:xfrm>
          <a:custGeom>
            <a:avLst/>
            <a:gdLst>
              <a:gd name="T0" fmla="*/ 113 w 348"/>
              <a:gd name="T1" fmla="*/ 83 h 346"/>
              <a:gd name="T2" fmla="*/ 103 w 348"/>
              <a:gd name="T3" fmla="*/ 184 h 346"/>
              <a:gd name="T4" fmla="*/ 113 w 348"/>
              <a:gd name="T5" fmla="*/ 226 h 346"/>
              <a:gd name="T6" fmla="*/ 204 w 348"/>
              <a:gd name="T7" fmla="*/ 216 h 346"/>
              <a:gd name="T8" fmla="*/ 195 w 348"/>
              <a:gd name="T9" fmla="*/ 124 h 346"/>
              <a:gd name="T10" fmla="*/ 103 w 348"/>
              <a:gd name="T11" fmla="*/ 133 h 346"/>
              <a:gd name="T12" fmla="*/ 83 w 348"/>
              <a:gd name="T13" fmla="*/ 133 h 346"/>
              <a:gd name="T14" fmla="*/ 141 w 348"/>
              <a:gd name="T15" fmla="*/ 123 h 346"/>
              <a:gd name="T16" fmla="*/ 103 w 348"/>
              <a:gd name="T17" fmla="*/ 133 h 346"/>
              <a:gd name="T18" fmla="*/ 141 w 348"/>
              <a:gd name="T19" fmla="*/ 143 h 346"/>
              <a:gd name="T20" fmla="*/ 123 w 348"/>
              <a:gd name="T21" fmla="*/ 143 h 346"/>
              <a:gd name="T22" fmla="*/ 124 w 348"/>
              <a:gd name="T23" fmla="*/ 204 h 346"/>
              <a:gd name="T24" fmla="*/ 163 w 348"/>
              <a:gd name="T25" fmla="*/ 143 h 346"/>
              <a:gd name="T26" fmla="*/ 185 w 348"/>
              <a:gd name="T27" fmla="*/ 204 h 346"/>
              <a:gd name="T28" fmla="*/ 200 w 348"/>
              <a:gd name="T29" fmla="*/ 3 h 346"/>
              <a:gd name="T30" fmla="*/ 11 w 348"/>
              <a:gd name="T31" fmla="*/ 0 h 346"/>
              <a:gd name="T32" fmla="*/ 0 w 348"/>
              <a:gd name="T33" fmla="*/ 336 h 346"/>
              <a:gd name="T34" fmla="*/ 254 w 348"/>
              <a:gd name="T35" fmla="*/ 346 h 346"/>
              <a:gd name="T36" fmla="*/ 264 w 348"/>
              <a:gd name="T37" fmla="*/ 71 h 346"/>
              <a:gd name="T38" fmla="*/ 204 w 348"/>
              <a:gd name="T39" fmla="*/ 35 h 346"/>
              <a:gd name="T40" fmla="*/ 204 w 348"/>
              <a:gd name="T41" fmla="*/ 61 h 346"/>
              <a:gd name="T42" fmla="*/ 246 w 348"/>
              <a:gd name="T43" fmla="*/ 325 h 346"/>
              <a:gd name="T44" fmla="*/ 22 w 348"/>
              <a:gd name="T45" fmla="*/ 20 h 346"/>
              <a:gd name="T46" fmla="*/ 185 w 348"/>
              <a:gd name="T47" fmla="*/ 71 h 346"/>
              <a:gd name="T48" fmla="*/ 246 w 348"/>
              <a:gd name="T49" fmla="*/ 82 h 346"/>
              <a:gd name="T50" fmla="*/ 347 w 348"/>
              <a:gd name="T51" fmla="*/ 92 h 346"/>
              <a:gd name="T52" fmla="*/ 347 w 348"/>
              <a:gd name="T53" fmla="*/ 92 h 346"/>
              <a:gd name="T54" fmla="*/ 326 w 348"/>
              <a:gd name="T55" fmla="*/ 28 h 346"/>
              <a:gd name="T56" fmla="*/ 308 w 348"/>
              <a:gd name="T57" fmla="*/ 28 h 346"/>
              <a:gd name="T58" fmla="*/ 288 w 348"/>
              <a:gd name="T59" fmla="*/ 315 h 346"/>
              <a:gd name="T60" fmla="*/ 348 w 348"/>
              <a:gd name="T61" fmla="*/ 315 h 346"/>
              <a:gd name="T62" fmla="*/ 317 w 348"/>
              <a:gd name="T63" fmla="*/ 63 h 346"/>
              <a:gd name="T64" fmla="*/ 311 w 348"/>
              <a:gd name="T65" fmla="*/ 82 h 346"/>
              <a:gd name="T66" fmla="*/ 307 w 348"/>
              <a:gd name="T67" fmla="*/ 103 h 346"/>
              <a:gd name="T68" fmla="*/ 327 w 348"/>
              <a:gd name="T69" fmla="*/ 230 h 346"/>
              <a:gd name="T70" fmla="*/ 307 w 348"/>
              <a:gd name="T71" fmla="*/ 103 h 346"/>
              <a:gd name="T72" fmla="*/ 327 w 348"/>
              <a:gd name="T73" fmla="*/ 251 h 346"/>
              <a:gd name="T74" fmla="*/ 307 w 348"/>
              <a:gd name="T75" fmla="*/ 271 h 346"/>
              <a:gd name="T76" fmla="*/ 328 w 348"/>
              <a:gd name="T77" fmla="*/ 315 h 346"/>
              <a:gd name="T78" fmla="*/ 307 w 348"/>
              <a:gd name="T79" fmla="*/ 315 h 346"/>
              <a:gd name="T80" fmla="*/ 328 w 348"/>
              <a:gd name="T81" fmla="*/ 291 h 346"/>
              <a:gd name="T82" fmla="*/ 194 w 348"/>
              <a:gd name="T83" fmla="*/ 286 h 346"/>
              <a:gd name="T84" fmla="*/ 62 w 348"/>
              <a:gd name="T85" fmla="*/ 296 h 346"/>
              <a:gd name="T86" fmla="*/ 194 w 348"/>
              <a:gd name="T87" fmla="*/ 305 h 346"/>
              <a:gd name="T88" fmla="*/ 194 w 348"/>
              <a:gd name="T89" fmla="*/ 286 h 346"/>
              <a:gd name="T90" fmla="*/ 154 w 348"/>
              <a:gd name="T91" fmla="*/ 265 h 346"/>
              <a:gd name="T92" fmla="*/ 154 w 348"/>
              <a:gd name="T93" fmla="*/ 245 h 346"/>
              <a:gd name="T94" fmla="*/ 62 w 348"/>
              <a:gd name="T95" fmla="*/ 255 h 346"/>
              <a:gd name="T96" fmla="*/ 194 w 348"/>
              <a:gd name="T97" fmla="*/ 245 h 346"/>
              <a:gd name="T98" fmla="*/ 194 w 348"/>
              <a:gd name="T99" fmla="*/ 265 h 346"/>
              <a:gd name="T100" fmla="*/ 194 w 348"/>
              <a:gd name="T101" fmla="*/ 245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48" h="346">
                <a:moveTo>
                  <a:pt x="163" y="124"/>
                </a:moveTo>
                <a:cubicBezTo>
                  <a:pt x="158" y="101"/>
                  <a:pt x="139" y="83"/>
                  <a:pt x="113" y="83"/>
                </a:cubicBezTo>
                <a:cubicBezTo>
                  <a:pt x="85" y="83"/>
                  <a:pt x="62" y="105"/>
                  <a:pt x="62" y="134"/>
                </a:cubicBezTo>
                <a:cubicBezTo>
                  <a:pt x="62" y="158"/>
                  <a:pt x="80" y="179"/>
                  <a:pt x="103" y="184"/>
                </a:cubicBezTo>
                <a:cubicBezTo>
                  <a:pt x="103" y="216"/>
                  <a:pt x="103" y="216"/>
                  <a:pt x="103" y="216"/>
                </a:cubicBezTo>
                <a:cubicBezTo>
                  <a:pt x="103" y="221"/>
                  <a:pt x="108" y="226"/>
                  <a:pt x="113" y="226"/>
                </a:cubicBezTo>
                <a:cubicBezTo>
                  <a:pt x="194" y="226"/>
                  <a:pt x="194" y="226"/>
                  <a:pt x="194" y="226"/>
                </a:cubicBezTo>
                <a:cubicBezTo>
                  <a:pt x="199" y="226"/>
                  <a:pt x="204" y="221"/>
                  <a:pt x="204" y="216"/>
                </a:cubicBezTo>
                <a:cubicBezTo>
                  <a:pt x="204" y="135"/>
                  <a:pt x="204" y="135"/>
                  <a:pt x="204" y="135"/>
                </a:cubicBezTo>
                <a:cubicBezTo>
                  <a:pt x="204" y="128"/>
                  <a:pt x="199" y="124"/>
                  <a:pt x="195" y="124"/>
                </a:cubicBezTo>
                <a:lnTo>
                  <a:pt x="163" y="124"/>
                </a:lnTo>
                <a:close/>
                <a:moveTo>
                  <a:pt x="103" y="133"/>
                </a:moveTo>
                <a:cubicBezTo>
                  <a:pt x="103" y="161"/>
                  <a:pt x="103" y="161"/>
                  <a:pt x="103" y="161"/>
                </a:cubicBezTo>
                <a:cubicBezTo>
                  <a:pt x="91" y="157"/>
                  <a:pt x="83" y="146"/>
                  <a:pt x="83" y="133"/>
                </a:cubicBezTo>
                <a:cubicBezTo>
                  <a:pt x="83" y="115"/>
                  <a:pt x="96" y="102"/>
                  <a:pt x="113" y="102"/>
                </a:cubicBezTo>
                <a:cubicBezTo>
                  <a:pt x="127" y="102"/>
                  <a:pt x="139" y="110"/>
                  <a:pt x="141" y="123"/>
                </a:cubicBezTo>
                <a:cubicBezTo>
                  <a:pt x="113" y="123"/>
                  <a:pt x="113" y="123"/>
                  <a:pt x="113" y="123"/>
                </a:cubicBezTo>
                <a:cubicBezTo>
                  <a:pt x="108" y="123"/>
                  <a:pt x="103" y="127"/>
                  <a:pt x="103" y="133"/>
                </a:cubicBezTo>
                <a:close/>
                <a:moveTo>
                  <a:pt x="123" y="143"/>
                </a:moveTo>
                <a:cubicBezTo>
                  <a:pt x="141" y="143"/>
                  <a:pt x="141" y="143"/>
                  <a:pt x="141" y="143"/>
                </a:cubicBezTo>
                <a:cubicBezTo>
                  <a:pt x="139" y="152"/>
                  <a:pt x="131" y="158"/>
                  <a:pt x="123" y="161"/>
                </a:cubicBezTo>
                <a:lnTo>
                  <a:pt x="123" y="143"/>
                </a:lnTo>
                <a:close/>
                <a:moveTo>
                  <a:pt x="185" y="204"/>
                </a:moveTo>
                <a:cubicBezTo>
                  <a:pt x="124" y="204"/>
                  <a:pt x="124" y="204"/>
                  <a:pt x="124" y="204"/>
                </a:cubicBezTo>
                <a:cubicBezTo>
                  <a:pt x="124" y="183"/>
                  <a:pt x="124" y="183"/>
                  <a:pt x="124" y="183"/>
                </a:cubicBezTo>
                <a:cubicBezTo>
                  <a:pt x="143" y="178"/>
                  <a:pt x="158" y="164"/>
                  <a:pt x="163" y="143"/>
                </a:cubicBezTo>
                <a:cubicBezTo>
                  <a:pt x="185" y="143"/>
                  <a:pt x="185" y="143"/>
                  <a:pt x="185" y="143"/>
                </a:cubicBezTo>
                <a:lnTo>
                  <a:pt x="185" y="204"/>
                </a:lnTo>
                <a:close/>
                <a:moveTo>
                  <a:pt x="262" y="65"/>
                </a:moveTo>
                <a:cubicBezTo>
                  <a:pt x="200" y="3"/>
                  <a:pt x="200" y="3"/>
                  <a:pt x="200" y="3"/>
                </a:cubicBezTo>
                <a:cubicBezTo>
                  <a:pt x="198" y="1"/>
                  <a:pt x="197" y="0"/>
                  <a:pt x="194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0"/>
                </a:cubicBezTo>
                <a:cubicBezTo>
                  <a:pt x="0" y="336"/>
                  <a:pt x="0" y="336"/>
                  <a:pt x="0" y="336"/>
                </a:cubicBezTo>
                <a:cubicBezTo>
                  <a:pt x="0" y="342"/>
                  <a:pt x="5" y="346"/>
                  <a:pt x="11" y="346"/>
                </a:cubicBezTo>
                <a:cubicBezTo>
                  <a:pt x="254" y="346"/>
                  <a:pt x="254" y="346"/>
                  <a:pt x="254" y="346"/>
                </a:cubicBezTo>
                <a:cubicBezTo>
                  <a:pt x="259" y="346"/>
                  <a:pt x="264" y="342"/>
                  <a:pt x="264" y="336"/>
                </a:cubicBezTo>
                <a:cubicBezTo>
                  <a:pt x="264" y="71"/>
                  <a:pt x="264" y="71"/>
                  <a:pt x="264" y="71"/>
                </a:cubicBezTo>
                <a:cubicBezTo>
                  <a:pt x="266" y="69"/>
                  <a:pt x="265" y="66"/>
                  <a:pt x="262" y="65"/>
                </a:cubicBezTo>
                <a:close/>
                <a:moveTo>
                  <a:pt x="204" y="35"/>
                </a:moveTo>
                <a:cubicBezTo>
                  <a:pt x="230" y="61"/>
                  <a:pt x="230" y="61"/>
                  <a:pt x="230" y="61"/>
                </a:cubicBezTo>
                <a:cubicBezTo>
                  <a:pt x="204" y="61"/>
                  <a:pt x="204" y="61"/>
                  <a:pt x="204" y="61"/>
                </a:cubicBezTo>
                <a:lnTo>
                  <a:pt x="204" y="35"/>
                </a:lnTo>
                <a:close/>
                <a:moveTo>
                  <a:pt x="246" y="325"/>
                </a:moveTo>
                <a:cubicBezTo>
                  <a:pt x="22" y="325"/>
                  <a:pt x="22" y="325"/>
                  <a:pt x="22" y="325"/>
                </a:cubicBezTo>
                <a:cubicBezTo>
                  <a:pt x="22" y="20"/>
                  <a:pt x="22" y="20"/>
                  <a:pt x="22" y="20"/>
                </a:cubicBezTo>
                <a:cubicBezTo>
                  <a:pt x="185" y="20"/>
                  <a:pt x="185" y="20"/>
                  <a:pt x="185" y="20"/>
                </a:cubicBezTo>
                <a:cubicBezTo>
                  <a:pt x="185" y="71"/>
                  <a:pt x="185" y="71"/>
                  <a:pt x="185" y="71"/>
                </a:cubicBezTo>
                <a:cubicBezTo>
                  <a:pt x="185" y="77"/>
                  <a:pt x="189" y="82"/>
                  <a:pt x="195" y="82"/>
                </a:cubicBezTo>
                <a:cubicBezTo>
                  <a:pt x="246" y="82"/>
                  <a:pt x="246" y="82"/>
                  <a:pt x="246" y="82"/>
                </a:cubicBezTo>
                <a:lnTo>
                  <a:pt x="246" y="325"/>
                </a:lnTo>
                <a:close/>
                <a:moveTo>
                  <a:pt x="347" y="92"/>
                </a:moveTo>
                <a:cubicBezTo>
                  <a:pt x="347" y="92"/>
                  <a:pt x="347" y="92"/>
                  <a:pt x="347" y="92"/>
                </a:cubicBezTo>
                <a:cubicBezTo>
                  <a:pt x="347" y="92"/>
                  <a:pt x="347" y="92"/>
                  <a:pt x="347" y="92"/>
                </a:cubicBezTo>
                <a:close/>
                <a:moveTo>
                  <a:pt x="347" y="92"/>
                </a:moveTo>
                <a:cubicBezTo>
                  <a:pt x="347" y="89"/>
                  <a:pt x="347" y="95"/>
                  <a:pt x="326" y="28"/>
                </a:cubicBezTo>
                <a:cubicBezTo>
                  <a:pt x="325" y="23"/>
                  <a:pt x="321" y="21"/>
                  <a:pt x="317" y="21"/>
                </a:cubicBezTo>
                <a:cubicBezTo>
                  <a:pt x="313" y="21"/>
                  <a:pt x="309" y="23"/>
                  <a:pt x="308" y="28"/>
                </a:cubicBezTo>
                <a:cubicBezTo>
                  <a:pt x="286" y="92"/>
                  <a:pt x="288" y="89"/>
                  <a:pt x="288" y="92"/>
                </a:cubicBezTo>
                <a:cubicBezTo>
                  <a:pt x="288" y="315"/>
                  <a:pt x="288" y="315"/>
                  <a:pt x="288" y="315"/>
                </a:cubicBezTo>
                <a:cubicBezTo>
                  <a:pt x="288" y="333"/>
                  <a:pt x="302" y="346"/>
                  <a:pt x="318" y="346"/>
                </a:cubicBezTo>
                <a:cubicBezTo>
                  <a:pt x="335" y="346"/>
                  <a:pt x="348" y="333"/>
                  <a:pt x="348" y="315"/>
                </a:cubicBezTo>
                <a:lnTo>
                  <a:pt x="347" y="92"/>
                </a:lnTo>
                <a:close/>
                <a:moveTo>
                  <a:pt x="317" y="63"/>
                </a:moveTo>
                <a:cubicBezTo>
                  <a:pt x="322" y="82"/>
                  <a:pt x="322" y="82"/>
                  <a:pt x="322" y="82"/>
                </a:cubicBezTo>
                <a:cubicBezTo>
                  <a:pt x="311" y="82"/>
                  <a:pt x="311" y="82"/>
                  <a:pt x="311" y="82"/>
                </a:cubicBezTo>
                <a:lnTo>
                  <a:pt x="317" y="63"/>
                </a:lnTo>
                <a:close/>
                <a:moveTo>
                  <a:pt x="307" y="103"/>
                </a:moveTo>
                <a:cubicBezTo>
                  <a:pt x="327" y="103"/>
                  <a:pt x="327" y="103"/>
                  <a:pt x="327" y="103"/>
                </a:cubicBezTo>
                <a:cubicBezTo>
                  <a:pt x="327" y="230"/>
                  <a:pt x="327" y="230"/>
                  <a:pt x="327" y="230"/>
                </a:cubicBezTo>
                <a:cubicBezTo>
                  <a:pt x="307" y="230"/>
                  <a:pt x="307" y="230"/>
                  <a:pt x="307" y="230"/>
                </a:cubicBezTo>
                <a:lnTo>
                  <a:pt x="307" y="103"/>
                </a:lnTo>
                <a:close/>
                <a:moveTo>
                  <a:pt x="307" y="251"/>
                </a:moveTo>
                <a:cubicBezTo>
                  <a:pt x="327" y="251"/>
                  <a:pt x="327" y="251"/>
                  <a:pt x="327" y="251"/>
                </a:cubicBezTo>
                <a:cubicBezTo>
                  <a:pt x="327" y="271"/>
                  <a:pt x="327" y="271"/>
                  <a:pt x="327" y="271"/>
                </a:cubicBezTo>
                <a:cubicBezTo>
                  <a:pt x="307" y="271"/>
                  <a:pt x="307" y="271"/>
                  <a:pt x="307" y="271"/>
                </a:cubicBezTo>
                <a:lnTo>
                  <a:pt x="307" y="251"/>
                </a:lnTo>
                <a:close/>
                <a:moveTo>
                  <a:pt x="328" y="315"/>
                </a:moveTo>
                <a:cubicBezTo>
                  <a:pt x="327" y="321"/>
                  <a:pt x="322" y="325"/>
                  <a:pt x="317" y="325"/>
                </a:cubicBezTo>
                <a:cubicBezTo>
                  <a:pt x="312" y="325"/>
                  <a:pt x="307" y="321"/>
                  <a:pt x="307" y="315"/>
                </a:cubicBezTo>
                <a:cubicBezTo>
                  <a:pt x="307" y="291"/>
                  <a:pt x="307" y="291"/>
                  <a:pt x="307" y="291"/>
                </a:cubicBezTo>
                <a:cubicBezTo>
                  <a:pt x="328" y="291"/>
                  <a:pt x="328" y="291"/>
                  <a:pt x="328" y="291"/>
                </a:cubicBezTo>
                <a:lnTo>
                  <a:pt x="328" y="315"/>
                </a:lnTo>
                <a:close/>
                <a:moveTo>
                  <a:pt x="194" y="286"/>
                </a:moveTo>
                <a:cubicBezTo>
                  <a:pt x="72" y="286"/>
                  <a:pt x="72" y="286"/>
                  <a:pt x="72" y="286"/>
                </a:cubicBezTo>
                <a:cubicBezTo>
                  <a:pt x="67" y="286"/>
                  <a:pt x="62" y="290"/>
                  <a:pt x="62" y="296"/>
                </a:cubicBezTo>
                <a:cubicBezTo>
                  <a:pt x="62" y="301"/>
                  <a:pt x="67" y="305"/>
                  <a:pt x="72" y="305"/>
                </a:cubicBezTo>
                <a:cubicBezTo>
                  <a:pt x="194" y="305"/>
                  <a:pt x="194" y="305"/>
                  <a:pt x="194" y="305"/>
                </a:cubicBezTo>
                <a:cubicBezTo>
                  <a:pt x="199" y="305"/>
                  <a:pt x="204" y="301"/>
                  <a:pt x="204" y="296"/>
                </a:cubicBezTo>
                <a:cubicBezTo>
                  <a:pt x="203" y="290"/>
                  <a:pt x="198" y="286"/>
                  <a:pt x="194" y="286"/>
                </a:cubicBezTo>
                <a:close/>
                <a:moveTo>
                  <a:pt x="72" y="265"/>
                </a:moveTo>
                <a:cubicBezTo>
                  <a:pt x="154" y="265"/>
                  <a:pt x="154" y="265"/>
                  <a:pt x="154" y="265"/>
                </a:cubicBezTo>
                <a:cubicBezTo>
                  <a:pt x="160" y="265"/>
                  <a:pt x="164" y="261"/>
                  <a:pt x="164" y="255"/>
                </a:cubicBezTo>
                <a:cubicBezTo>
                  <a:pt x="164" y="249"/>
                  <a:pt x="160" y="245"/>
                  <a:pt x="154" y="245"/>
                </a:cubicBezTo>
                <a:cubicBezTo>
                  <a:pt x="72" y="245"/>
                  <a:pt x="72" y="245"/>
                  <a:pt x="72" y="245"/>
                </a:cubicBezTo>
                <a:cubicBezTo>
                  <a:pt x="67" y="245"/>
                  <a:pt x="62" y="249"/>
                  <a:pt x="62" y="255"/>
                </a:cubicBezTo>
                <a:cubicBezTo>
                  <a:pt x="62" y="261"/>
                  <a:pt x="67" y="265"/>
                  <a:pt x="72" y="265"/>
                </a:cubicBezTo>
                <a:close/>
                <a:moveTo>
                  <a:pt x="194" y="245"/>
                </a:moveTo>
                <a:cubicBezTo>
                  <a:pt x="189" y="245"/>
                  <a:pt x="185" y="250"/>
                  <a:pt x="185" y="255"/>
                </a:cubicBezTo>
                <a:cubicBezTo>
                  <a:pt x="185" y="261"/>
                  <a:pt x="189" y="265"/>
                  <a:pt x="194" y="265"/>
                </a:cubicBezTo>
                <a:cubicBezTo>
                  <a:pt x="199" y="265"/>
                  <a:pt x="204" y="261"/>
                  <a:pt x="204" y="255"/>
                </a:cubicBezTo>
                <a:cubicBezTo>
                  <a:pt x="204" y="250"/>
                  <a:pt x="199" y="245"/>
                  <a:pt x="194" y="2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6" name="Freeform 37">
            <a:extLst>
              <a:ext uri="{FF2B5EF4-FFF2-40B4-BE49-F238E27FC236}">
                <a16:creationId xmlns:a16="http://schemas.microsoft.com/office/drawing/2014/main" id="{9A87F08D-3C5B-B40E-5483-FD30E11FB41A}"/>
              </a:ext>
            </a:extLst>
          </p:cNvPr>
          <p:cNvSpPr>
            <a:spLocks noEditPoints="1"/>
          </p:cNvSpPr>
          <p:nvPr/>
        </p:nvSpPr>
        <p:spPr bwMode="auto">
          <a:xfrm>
            <a:off x="3978707" y="4677501"/>
            <a:ext cx="258666" cy="259411"/>
          </a:xfrm>
          <a:custGeom>
            <a:avLst/>
            <a:gdLst>
              <a:gd name="T0" fmla="*/ 306 w 347"/>
              <a:gd name="T1" fmla="*/ 102 h 348"/>
              <a:gd name="T2" fmla="*/ 306 w 347"/>
              <a:gd name="T3" fmla="*/ 82 h 348"/>
              <a:gd name="T4" fmla="*/ 265 w 347"/>
              <a:gd name="T5" fmla="*/ 10 h 348"/>
              <a:gd name="T6" fmla="*/ 224 w 347"/>
              <a:gd name="T7" fmla="*/ 41 h 348"/>
              <a:gd name="T8" fmla="*/ 204 w 347"/>
              <a:gd name="T9" fmla="*/ 41 h 348"/>
              <a:gd name="T10" fmla="*/ 163 w 347"/>
              <a:gd name="T11" fmla="*/ 10 h 348"/>
              <a:gd name="T12" fmla="*/ 133 w 347"/>
              <a:gd name="T13" fmla="*/ 0 h 348"/>
              <a:gd name="T14" fmla="*/ 102 w 347"/>
              <a:gd name="T15" fmla="*/ 10 h 348"/>
              <a:gd name="T16" fmla="*/ 71 w 347"/>
              <a:gd name="T17" fmla="*/ 41 h 348"/>
              <a:gd name="T18" fmla="*/ 0 w 347"/>
              <a:gd name="T19" fmla="*/ 92 h 348"/>
              <a:gd name="T20" fmla="*/ 10 w 347"/>
              <a:gd name="T21" fmla="*/ 123 h 348"/>
              <a:gd name="T22" fmla="*/ 41 w 347"/>
              <a:gd name="T23" fmla="*/ 163 h 348"/>
              <a:gd name="T24" fmla="*/ 41 w 347"/>
              <a:gd name="T25" fmla="*/ 184 h 348"/>
              <a:gd name="T26" fmla="*/ 10 w 347"/>
              <a:gd name="T27" fmla="*/ 225 h 348"/>
              <a:gd name="T28" fmla="*/ 0 w 347"/>
              <a:gd name="T29" fmla="*/ 255 h 348"/>
              <a:gd name="T30" fmla="*/ 71 w 347"/>
              <a:gd name="T31" fmla="*/ 307 h 348"/>
              <a:gd name="T32" fmla="*/ 102 w 347"/>
              <a:gd name="T33" fmla="*/ 337 h 348"/>
              <a:gd name="T34" fmla="*/ 133 w 347"/>
              <a:gd name="T35" fmla="*/ 345 h 348"/>
              <a:gd name="T36" fmla="*/ 163 w 347"/>
              <a:gd name="T37" fmla="*/ 335 h 348"/>
              <a:gd name="T38" fmla="*/ 204 w 347"/>
              <a:gd name="T39" fmla="*/ 304 h 348"/>
              <a:gd name="T40" fmla="*/ 224 w 347"/>
              <a:gd name="T41" fmla="*/ 304 h 348"/>
              <a:gd name="T42" fmla="*/ 265 w 347"/>
              <a:gd name="T43" fmla="*/ 335 h 348"/>
              <a:gd name="T44" fmla="*/ 306 w 347"/>
              <a:gd name="T45" fmla="*/ 263 h 348"/>
              <a:gd name="T46" fmla="*/ 306 w 347"/>
              <a:gd name="T47" fmla="*/ 243 h 348"/>
              <a:gd name="T48" fmla="*/ 337 w 347"/>
              <a:gd name="T49" fmla="*/ 202 h 348"/>
              <a:gd name="T50" fmla="*/ 347 w 347"/>
              <a:gd name="T51" fmla="*/ 172 h 348"/>
              <a:gd name="T52" fmla="*/ 337 w 347"/>
              <a:gd name="T53" fmla="*/ 141 h 348"/>
              <a:gd name="T54" fmla="*/ 275 w 347"/>
              <a:gd name="T55" fmla="*/ 285 h 348"/>
              <a:gd name="T56" fmla="*/ 74 w 347"/>
              <a:gd name="T57" fmla="*/ 63 h 348"/>
              <a:gd name="T58" fmla="*/ 93 w 347"/>
              <a:gd name="T59" fmla="*/ 102 h 348"/>
              <a:gd name="T60" fmla="*/ 93 w 347"/>
              <a:gd name="T61" fmla="*/ 102 h 348"/>
              <a:gd name="T62" fmla="*/ 103 w 347"/>
              <a:gd name="T63" fmla="*/ 253 h 348"/>
              <a:gd name="T64" fmla="*/ 256 w 347"/>
              <a:gd name="T65" fmla="*/ 264 h 348"/>
              <a:gd name="T66" fmla="*/ 246 w 347"/>
              <a:gd name="T67" fmla="*/ 91 h 348"/>
              <a:gd name="T68" fmla="*/ 251 w 347"/>
              <a:gd name="T69" fmla="*/ 181 h 348"/>
              <a:gd name="T70" fmla="*/ 255 w 347"/>
              <a:gd name="T71" fmla="*/ 149 h 348"/>
              <a:gd name="T72" fmla="*/ 215 w 347"/>
              <a:gd name="T73" fmla="*/ 113 h 348"/>
              <a:gd name="T74" fmla="*/ 155 w 347"/>
              <a:gd name="T75" fmla="*/ 90 h 348"/>
              <a:gd name="T76" fmla="*/ 130 w 347"/>
              <a:gd name="T77" fmla="*/ 110 h 348"/>
              <a:gd name="T78" fmla="*/ 99 w 347"/>
              <a:gd name="T79" fmla="*/ 162 h 348"/>
              <a:gd name="T80" fmla="*/ 96 w 347"/>
              <a:gd name="T81" fmla="*/ 194 h 348"/>
              <a:gd name="T82" fmla="*/ 135 w 347"/>
              <a:gd name="T83" fmla="*/ 230 h 348"/>
              <a:gd name="T84" fmla="*/ 196 w 347"/>
              <a:gd name="T85" fmla="*/ 253 h 348"/>
              <a:gd name="T86" fmla="*/ 220 w 347"/>
              <a:gd name="T87" fmla="*/ 233 h 348"/>
              <a:gd name="T88" fmla="*/ 251 w 347"/>
              <a:gd name="T89" fmla="*/ 181 h 348"/>
              <a:gd name="T90" fmla="*/ 232 w 347"/>
              <a:gd name="T91" fmla="*/ 193 h 348"/>
              <a:gd name="T92" fmla="*/ 207 w 347"/>
              <a:gd name="T93" fmla="*/ 209 h 348"/>
              <a:gd name="T94" fmla="*/ 164 w 347"/>
              <a:gd name="T95" fmla="*/ 231 h 348"/>
              <a:gd name="T96" fmla="*/ 134 w 347"/>
              <a:gd name="T97" fmla="*/ 207 h 348"/>
              <a:gd name="T98" fmla="*/ 120 w 347"/>
              <a:gd name="T99" fmla="*/ 191 h 348"/>
              <a:gd name="T100" fmla="*/ 116 w 347"/>
              <a:gd name="T101" fmla="*/ 150 h 348"/>
              <a:gd name="T102" fmla="*/ 141 w 347"/>
              <a:gd name="T103" fmla="*/ 134 h 348"/>
              <a:gd name="T104" fmla="*/ 184 w 347"/>
              <a:gd name="T105" fmla="*/ 112 h 348"/>
              <a:gd name="T106" fmla="*/ 214 w 347"/>
              <a:gd name="T107" fmla="*/ 137 h 348"/>
              <a:gd name="T108" fmla="*/ 229 w 347"/>
              <a:gd name="T109" fmla="*/ 152 h 348"/>
              <a:gd name="T110" fmla="*/ 174 w 347"/>
              <a:gd name="T111" fmla="*/ 203 h 348"/>
              <a:gd name="T112" fmla="*/ 164 w 347"/>
              <a:gd name="T113" fmla="*/ 17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47" h="348">
                <a:moveTo>
                  <a:pt x="347" y="133"/>
                </a:moveTo>
                <a:cubicBezTo>
                  <a:pt x="347" y="127"/>
                  <a:pt x="342" y="123"/>
                  <a:pt x="337" y="123"/>
                </a:cubicBezTo>
                <a:cubicBezTo>
                  <a:pt x="306" y="123"/>
                  <a:pt x="306" y="123"/>
                  <a:pt x="306" y="123"/>
                </a:cubicBezTo>
                <a:cubicBezTo>
                  <a:pt x="306" y="102"/>
                  <a:pt x="306" y="102"/>
                  <a:pt x="306" y="102"/>
                </a:cubicBezTo>
                <a:cubicBezTo>
                  <a:pt x="337" y="102"/>
                  <a:pt x="337" y="102"/>
                  <a:pt x="337" y="102"/>
                </a:cubicBezTo>
                <a:cubicBezTo>
                  <a:pt x="342" y="102"/>
                  <a:pt x="347" y="97"/>
                  <a:pt x="347" y="92"/>
                </a:cubicBezTo>
                <a:cubicBezTo>
                  <a:pt x="347" y="86"/>
                  <a:pt x="342" y="82"/>
                  <a:pt x="337" y="82"/>
                </a:cubicBezTo>
                <a:cubicBezTo>
                  <a:pt x="306" y="82"/>
                  <a:pt x="306" y="82"/>
                  <a:pt x="306" y="82"/>
                </a:cubicBezTo>
                <a:cubicBezTo>
                  <a:pt x="306" y="72"/>
                  <a:pt x="306" y="72"/>
                  <a:pt x="306" y="72"/>
                </a:cubicBezTo>
                <a:cubicBezTo>
                  <a:pt x="306" y="54"/>
                  <a:pt x="292" y="41"/>
                  <a:pt x="275" y="41"/>
                </a:cubicBezTo>
                <a:cubicBezTo>
                  <a:pt x="265" y="41"/>
                  <a:pt x="265" y="41"/>
                  <a:pt x="265" y="41"/>
                </a:cubicBezTo>
                <a:cubicBezTo>
                  <a:pt x="265" y="10"/>
                  <a:pt x="265" y="10"/>
                  <a:pt x="265" y="10"/>
                </a:cubicBezTo>
                <a:cubicBezTo>
                  <a:pt x="265" y="4"/>
                  <a:pt x="260" y="0"/>
                  <a:pt x="255" y="0"/>
                </a:cubicBezTo>
                <a:cubicBezTo>
                  <a:pt x="250" y="0"/>
                  <a:pt x="245" y="4"/>
                  <a:pt x="245" y="10"/>
                </a:cubicBezTo>
                <a:cubicBezTo>
                  <a:pt x="245" y="41"/>
                  <a:pt x="245" y="41"/>
                  <a:pt x="245" y="41"/>
                </a:cubicBezTo>
                <a:cubicBezTo>
                  <a:pt x="224" y="41"/>
                  <a:pt x="224" y="41"/>
                  <a:pt x="224" y="41"/>
                </a:cubicBezTo>
                <a:cubicBezTo>
                  <a:pt x="224" y="10"/>
                  <a:pt x="224" y="10"/>
                  <a:pt x="224" y="10"/>
                </a:cubicBezTo>
                <a:cubicBezTo>
                  <a:pt x="224" y="4"/>
                  <a:pt x="220" y="0"/>
                  <a:pt x="214" y="0"/>
                </a:cubicBezTo>
                <a:cubicBezTo>
                  <a:pt x="209" y="0"/>
                  <a:pt x="204" y="4"/>
                  <a:pt x="204" y="10"/>
                </a:cubicBezTo>
                <a:cubicBezTo>
                  <a:pt x="204" y="41"/>
                  <a:pt x="204" y="41"/>
                  <a:pt x="204" y="41"/>
                </a:cubicBezTo>
                <a:cubicBezTo>
                  <a:pt x="183" y="41"/>
                  <a:pt x="183" y="41"/>
                  <a:pt x="183" y="41"/>
                </a:cubicBezTo>
                <a:cubicBezTo>
                  <a:pt x="183" y="10"/>
                  <a:pt x="183" y="10"/>
                  <a:pt x="183" y="10"/>
                </a:cubicBezTo>
                <a:cubicBezTo>
                  <a:pt x="183" y="4"/>
                  <a:pt x="179" y="0"/>
                  <a:pt x="173" y="0"/>
                </a:cubicBezTo>
                <a:cubicBezTo>
                  <a:pt x="168" y="0"/>
                  <a:pt x="163" y="4"/>
                  <a:pt x="163" y="10"/>
                </a:cubicBezTo>
                <a:cubicBezTo>
                  <a:pt x="163" y="41"/>
                  <a:pt x="163" y="41"/>
                  <a:pt x="163" y="41"/>
                </a:cubicBezTo>
                <a:cubicBezTo>
                  <a:pt x="143" y="41"/>
                  <a:pt x="143" y="41"/>
                  <a:pt x="143" y="41"/>
                </a:cubicBezTo>
                <a:cubicBezTo>
                  <a:pt x="143" y="10"/>
                  <a:pt x="143" y="10"/>
                  <a:pt x="143" y="10"/>
                </a:cubicBezTo>
                <a:cubicBezTo>
                  <a:pt x="143" y="4"/>
                  <a:pt x="138" y="0"/>
                  <a:pt x="133" y="0"/>
                </a:cubicBezTo>
                <a:cubicBezTo>
                  <a:pt x="127" y="0"/>
                  <a:pt x="123" y="4"/>
                  <a:pt x="123" y="10"/>
                </a:cubicBezTo>
                <a:cubicBezTo>
                  <a:pt x="123" y="41"/>
                  <a:pt x="123" y="41"/>
                  <a:pt x="123" y="41"/>
                </a:cubicBezTo>
                <a:cubicBezTo>
                  <a:pt x="102" y="41"/>
                  <a:pt x="102" y="41"/>
                  <a:pt x="102" y="41"/>
                </a:cubicBezTo>
                <a:cubicBezTo>
                  <a:pt x="102" y="10"/>
                  <a:pt x="102" y="10"/>
                  <a:pt x="102" y="10"/>
                </a:cubicBezTo>
                <a:cubicBezTo>
                  <a:pt x="102" y="4"/>
                  <a:pt x="97" y="0"/>
                  <a:pt x="92" y="0"/>
                </a:cubicBezTo>
                <a:cubicBezTo>
                  <a:pt x="86" y="0"/>
                  <a:pt x="82" y="4"/>
                  <a:pt x="82" y="10"/>
                </a:cubicBezTo>
                <a:cubicBezTo>
                  <a:pt x="82" y="41"/>
                  <a:pt x="82" y="41"/>
                  <a:pt x="82" y="41"/>
                </a:cubicBezTo>
                <a:cubicBezTo>
                  <a:pt x="71" y="41"/>
                  <a:pt x="71" y="41"/>
                  <a:pt x="71" y="41"/>
                </a:cubicBezTo>
                <a:cubicBezTo>
                  <a:pt x="55" y="41"/>
                  <a:pt x="41" y="54"/>
                  <a:pt x="41" y="72"/>
                </a:cubicBezTo>
                <a:cubicBezTo>
                  <a:pt x="41" y="82"/>
                  <a:pt x="41" y="82"/>
                  <a:pt x="41" y="82"/>
                </a:cubicBezTo>
                <a:cubicBezTo>
                  <a:pt x="10" y="82"/>
                  <a:pt x="10" y="82"/>
                  <a:pt x="10" y="82"/>
                </a:cubicBezTo>
                <a:cubicBezTo>
                  <a:pt x="5" y="82"/>
                  <a:pt x="0" y="86"/>
                  <a:pt x="0" y="92"/>
                </a:cubicBezTo>
                <a:cubicBezTo>
                  <a:pt x="0" y="97"/>
                  <a:pt x="5" y="102"/>
                  <a:pt x="10" y="102"/>
                </a:cubicBezTo>
                <a:cubicBezTo>
                  <a:pt x="41" y="102"/>
                  <a:pt x="41" y="102"/>
                  <a:pt x="41" y="102"/>
                </a:cubicBezTo>
                <a:cubicBezTo>
                  <a:pt x="41" y="123"/>
                  <a:pt x="41" y="123"/>
                  <a:pt x="41" y="123"/>
                </a:cubicBezTo>
                <a:cubicBezTo>
                  <a:pt x="10" y="123"/>
                  <a:pt x="10" y="123"/>
                  <a:pt x="10" y="123"/>
                </a:cubicBezTo>
                <a:cubicBezTo>
                  <a:pt x="5" y="123"/>
                  <a:pt x="0" y="127"/>
                  <a:pt x="0" y="133"/>
                </a:cubicBezTo>
                <a:cubicBezTo>
                  <a:pt x="0" y="139"/>
                  <a:pt x="5" y="143"/>
                  <a:pt x="10" y="143"/>
                </a:cubicBezTo>
                <a:cubicBezTo>
                  <a:pt x="41" y="143"/>
                  <a:pt x="41" y="143"/>
                  <a:pt x="41" y="143"/>
                </a:cubicBezTo>
                <a:cubicBezTo>
                  <a:pt x="41" y="163"/>
                  <a:pt x="41" y="163"/>
                  <a:pt x="41" y="163"/>
                </a:cubicBezTo>
                <a:cubicBezTo>
                  <a:pt x="10" y="163"/>
                  <a:pt x="10" y="163"/>
                  <a:pt x="10" y="163"/>
                </a:cubicBezTo>
                <a:cubicBezTo>
                  <a:pt x="5" y="163"/>
                  <a:pt x="0" y="168"/>
                  <a:pt x="0" y="173"/>
                </a:cubicBezTo>
                <a:cubicBezTo>
                  <a:pt x="0" y="180"/>
                  <a:pt x="5" y="184"/>
                  <a:pt x="10" y="184"/>
                </a:cubicBezTo>
                <a:cubicBezTo>
                  <a:pt x="41" y="184"/>
                  <a:pt x="41" y="184"/>
                  <a:pt x="41" y="184"/>
                </a:cubicBezTo>
                <a:cubicBezTo>
                  <a:pt x="41" y="204"/>
                  <a:pt x="41" y="204"/>
                  <a:pt x="41" y="204"/>
                </a:cubicBezTo>
                <a:cubicBezTo>
                  <a:pt x="10" y="204"/>
                  <a:pt x="10" y="204"/>
                  <a:pt x="10" y="204"/>
                </a:cubicBezTo>
                <a:cubicBezTo>
                  <a:pt x="5" y="204"/>
                  <a:pt x="0" y="209"/>
                  <a:pt x="0" y="214"/>
                </a:cubicBezTo>
                <a:cubicBezTo>
                  <a:pt x="0" y="221"/>
                  <a:pt x="5" y="225"/>
                  <a:pt x="10" y="225"/>
                </a:cubicBezTo>
                <a:cubicBezTo>
                  <a:pt x="41" y="225"/>
                  <a:pt x="41" y="225"/>
                  <a:pt x="41" y="225"/>
                </a:cubicBezTo>
                <a:cubicBezTo>
                  <a:pt x="41" y="245"/>
                  <a:pt x="41" y="245"/>
                  <a:pt x="41" y="245"/>
                </a:cubicBezTo>
                <a:cubicBezTo>
                  <a:pt x="10" y="245"/>
                  <a:pt x="10" y="245"/>
                  <a:pt x="10" y="245"/>
                </a:cubicBezTo>
                <a:cubicBezTo>
                  <a:pt x="5" y="245"/>
                  <a:pt x="0" y="250"/>
                  <a:pt x="0" y="255"/>
                </a:cubicBezTo>
                <a:cubicBezTo>
                  <a:pt x="0" y="262"/>
                  <a:pt x="5" y="266"/>
                  <a:pt x="10" y="266"/>
                </a:cubicBezTo>
                <a:cubicBezTo>
                  <a:pt x="41" y="266"/>
                  <a:pt x="41" y="266"/>
                  <a:pt x="41" y="266"/>
                </a:cubicBezTo>
                <a:cubicBezTo>
                  <a:pt x="41" y="276"/>
                  <a:pt x="41" y="276"/>
                  <a:pt x="41" y="276"/>
                </a:cubicBezTo>
                <a:cubicBezTo>
                  <a:pt x="41" y="293"/>
                  <a:pt x="55" y="307"/>
                  <a:pt x="71" y="307"/>
                </a:cubicBezTo>
                <a:cubicBezTo>
                  <a:pt x="82" y="307"/>
                  <a:pt x="82" y="307"/>
                  <a:pt x="82" y="307"/>
                </a:cubicBezTo>
                <a:cubicBezTo>
                  <a:pt x="82" y="337"/>
                  <a:pt x="82" y="337"/>
                  <a:pt x="82" y="337"/>
                </a:cubicBezTo>
                <a:cubicBezTo>
                  <a:pt x="82" y="343"/>
                  <a:pt x="86" y="348"/>
                  <a:pt x="92" y="348"/>
                </a:cubicBezTo>
                <a:cubicBezTo>
                  <a:pt x="97" y="348"/>
                  <a:pt x="102" y="343"/>
                  <a:pt x="102" y="337"/>
                </a:cubicBezTo>
                <a:cubicBezTo>
                  <a:pt x="102" y="304"/>
                  <a:pt x="102" y="304"/>
                  <a:pt x="102" y="304"/>
                </a:cubicBezTo>
                <a:cubicBezTo>
                  <a:pt x="123" y="304"/>
                  <a:pt x="123" y="304"/>
                  <a:pt x="123" y="304"/>
                </a:cubicBezTo>
                <a:cubicBezTo>
                  <a:pt x="123" y="335"/>
                  <a:pt x="123" y="335"/>
                  <a:pt x="123" y="335"/>
                </a:cubicBezTo>
                <a:cubicBezTo>
                  <a:pt x="123" y="341"/>
                  <a:pt x="127" y="345"/>
                  <a:pt x="133" y="345"/>
                </a:cubicBezTo>
                <a:cubicBezTo>
                  <a:pt x="138" y="345"/>
                  <a:pt x="143" y="341"/>
                  <a:pt x="143" y="335"/>
                </a:cubicBezTo>
                <a:cubicBezTo>
                  <a:pt x="143" y="304"/>
                  <a:pt x="143" y="304"/>
                  <a:pt x="143" y="304"/>
                </a:cubicBezTo>
                <a:cubicBezTo>
                  <a:pt x="163" y="304"/>
                  <a:pt x="163" y="304"/>
                  <a:pt x="163" y="304"/>
                </a:cubicBezTo>
                <a:cubicBezTo>
                  <a:pt x="163" y="335"/>
                  <a:pt x="163" y="335"/>
                  <a:pt x="163" y="335"/>
                </a:cubicBezTo>
                <a:cubicBezTo>
                  <a:pt x="163" y="341"/>
                  <a:pt x="168" y="345"/>
                  <a:pt x="173" y="345"/>
                </a:cubicBezTo>
                <a:cubicBezTo>
                  <a:pt x="179" y="345"/>
                  <a:pt x="183" y="341"/>
                  <a:pt x="183" y="335"/>
                </a:cubicBezTo>
                <a:cubicBezTo>
                  <a:pt x="183" y="304"/>
                  <a:pt x="183" y="304"/>
                  <a:pt x="183" y="304"/>
                </a:cubicBezTo>
                <a:cubicBezTo>
                  <a:pt x="204" y="304"/>
                  <a:pt x="204" y="304"/>
                  <a:pt x="204" y="304"/>
                </a:cubicBezTo>
                <a:cubicBezTo>
                  <a:pt x="204" y="335"/>
                  <a:pt x="204" y="335"/>
                  <a:pt x="204" y="335"/>
                </a:cubicBezTo>
                <a:cubicBezTo>
                  <a:pt x="204" y="341"/>
                  <a:pt x="209" y="345"/>
                  <a:pt x="214" y="345"/>
                </a:cubicBezTo>
                <a:cubicBezTo>
                  <a:pt x="220" y="345"/>
                  <a:pt x="224" y="341"/>
                  <a:pt x="224" y="335"/>
                </a:cubicBezTo>
                <a:cubicBezTo>
                  <a:pt x="224" y="304"/>
                  <a:pt x="224" y="304"/>
                  <a:pt x="224" y="304"/>
                </a:cubicBezTo>
                <a:cubicBezTo>
                  <a:pt x="245" y="304"/>
                  <a:pt x="245" y="304"/>
                  <a:pt x="245" y="304"/>
                </a:cubicBezTo>
                <a:cubicBezTo>
                  <a:pt x="245" y="335"/>
                  <a:pt x="245" y="335"/>
                  <a:pt x="245" y="335"/>
                </a:cubicBezTo>
                <a:cubicBezTo>
                  <a:pt x="245" y="341"/>
                  <a:pt x="250" y="345"/>
                  <a:pt x="255" y="345"/>
                </a:cubicBezTo>
                <a:cubicBezTo>
                  <a:pt x="260" y="345"/>
                  <a:pt x="265" y="341"/>
                  <a:pt x="265" y="335"/>
                </a:cubicBezTo>
                <a:cubicBezTo>
                  <a:pt x="265" y="304"/>
                  <a:pt x="265" y="304"/>
                  <a:pt x="265" y="304"/>
                </a:cubicBezTo>
                <a:cubicBezTo>
                  <a:pt x="275" y="304"/>
                  <a:pt x="275" y="304"/>
                  <a:pt x="275" y="304"/>
                </a:cubicBezTo>
                <a:cubicBezTo>
                  <a:pt x="292" y="304"/>
                  <a:pt x="306" y="291"/>
                  <a:pt x="306" y="273"/>
                </a:cubicBezTo>
                <a:cubicBezTo>
                  <a:pt x="306" y="263"/>
                  <a:pt x="306" y="263"/>
                  <a:pt x="306" y="263"/>
                </a:cubicBezTo>
                <a:cubicBezTo>
                  <a:pt x="337" y="263"/>
                  <a:pt x="337" y="263"/>
                  <a:pt x="337" y="263"/>
                </a:cubicBezTo>
                <a:cubicBezTo>
                  <a:pt x="342" y="263"/>
                  <a:pt x="347" y="259"/>
                  <a:pt x="347" y="253"/>
                </a:cubicBezTo>
                <a:cubicBezTo>
                  <a:pt x="347" y="248"/>
                  <a:pt x="342" y="243"/>
                  <a:pt x="337" y="243"/>
                </a:cubicBezTo>
                <a:cubicBezTo>
                  <a:pt x="306" y="243"/>
                  <a:pt x="306" y="243"/>
                  <a:pt x="306" y="243"/>
                </a:cubicBezTo>
                <a:cubicBezTo>
                  <a:pt x="306" y="223"/>
                  <a:pt x="306" y="223"/>
                  <a:pt x="306" y="223"/>
                </a:cubicBezTo>
                <a:cubicBezTo>
                  <a:pt x="337" y="223"/>
                  <a:pt x="337" y="223"/>
                  <a:pt x="337" y="223"/>
                </a:cubicBezTo>
                <a:cubicBezTo>
                  <a:pt x="342" y="223"/>
                  <a:pt x="347" y="218"/>
                  <a:pt x="347" y="213"/>
                </a:cubicBezTo>
                <a:cubicBezTo>
                  <a:pt x="347" y="206"/>
                  <a:pt x="342" y="202"/>
                  <a:pt x="337" y="202"/>
                </a:cubicBezTo>
                <a:cubicBezTo>
                  <a:pt x="306" y="202"/>
                  <a:pt x="306" y="202"/>
                  <a:pt x="306" y="202"/>
                </a:cubicBezTo>
                <a:cubicBezTo>
                  <a:pt x="306" y="182"/>
                  <a:pt x="306" y="182"/>
                  <a:pt x="306" y="182"/>
                </a:cubicBezTo>
                <a:cubicBezTo>
                  <a:pt x="337" y="182"/>
                  <a:pt x="337" y="182"/>
                  <a:pt x="337" y="182"/>
                </a:cubicBezTo>
                <a:cubicBezTo>
                  <a:pt x="342" y="182"/>
                  <a:pt x="347" y="177"/>
                  <a:pt x="347" y="172"/>
                </a:cubicBezTo>
                <a:cubicBezTo>
                  <a:pt x="347" y="165"/>
                  <a:pt x="342" y="161"/>
                  <a:pt x="337" y="161"/>
                </a:cubicBezTo>
                <a:cubicBezTo>
                  <a:pt x="306" y="161"/>
                  <a:pt x="306" y="161"/>
                  <a:pt x="306" y="161"/>
                </a:cubicBezTo>
                <a:cubicBezTo>
                  <a:pt x="306" y="141"/>
                  <a:pt x="306" y="141"/>
                  <a:pt x="306" y="141"/>
                </a:cubicBezTo>
                <a:cubicBezTo>
                  <a:pt x="337" y="141"/>
                  <a:pt x="337" y="141"/>
                  <a:pt x="337" y="141"/>
                </a:cubicBezTo>
                <a:cubicBezTo>
                  <a:pt x="337" y="143"/>
                  <a:pt x="337" y="143"/>
                  <a:pt x="337" y="143"/>
                </a:cubicBezTo>
                <a:cubicBezTo>
                  <a:pt x="342" y="143"/>
                  <a:pt x="347" y="139"/>
                  <a:pt x="347" y="133"/>
                </a:cubicBezTo>
                <a:close/>
                <a:moveTo>
                  <a:pt x="285" y="275"/>
                </a:moveTo>
                <a:cubicBezTo>
                  <a:pt x="285" y="281"/>
                  <a:pt x="280" y="285"/>
                  <a:pt x="275" y="285"/>
                </a:cubicBezTo>
                <a:cubicBezTo>
                  <a:pt x="74" y="285"/>
                  <a:pt x="74" y="285"/>
                  <a:pt x="74" y="285"/>
                </a:cubicBezTo>
                <a:cubicBezTo>
                  <a:pt x="67" y="285"/>
                  <a:pt x="64" y="281"/>
                  <a:pt x="64" y="275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67"/>
                  <a:pt x="67" y="63"/>
                  <a:pt x="74" y="63"/>
                </a:cubicBezTo>
                <a:cubicBezTo>
                  <a:pt x="275" y="63"/>
                  <a:pt x="275" y="63"/>
                  <a:pt x="275" y="63"/>
                </a:cubicBezTo>
                <a:cubicBezTo>
                  <a:pt x="280" y="63"/>
                  <a:pt x="285" y="67"/>
                  <a:pt x="285" y="73"/>
                </a:cubicBezTo>
                <a:lnTo>
                  <a:pt x="285" y="275"/>
                </a:lnTo>
                <a:close/>
                <a:moveTo>
                  <a:pt x="93" y="102"/>
                </a:moveTo>
                <a:cubicBezTo>
                  <a:pt x="99" y="102"/>
                  <a:pt x="103" y="97"/>
                  <a:pt x="103" y="91"/>
                </a:cubicBezTo>
                <a:cubicBezTo>
                  <a:pt x="103" y="85"/>
                  <a:pt x="99" y="81"/>
                  <a:pt x="93" y="81"/>
                </a:cubicBezTo>
                <a:cubicBezTo>
                  <a:pt x="87" y="81"/>
                  <a:pt x="83" y="85"/>
                  <a:pt x="83" y="91"/>
                </a:cubicBezTo>
                <a:cubicBezTo>
                  <a:pt x="83" y="97"/>
                  <a:pt x="87" y="102"/>
                  <a:pt x="93" y="102"/>
                </a:cubicBezTo>
                <a:close/>
                <a:moveTo>
                  <a:pt x="93" y="243"/>
                </a:moveTo>
                <a:cubicBezTo>
                  <a:pt x="87" y="243"/>
                  <a:pt x="83" y="248"/>
                  <a:pt x="83" y="253"/>
                </a:cubicBezTo>
                <a:cubicBezTo>
                  <a:pt x="83" y="259"/>
                  <a:pt x="87" y="264"/>
                  <a:pt x="93" y="264"/>
                </a:cubicBezTo>
                <a:cubicBezTo>
                  <a:pt x="99" y="264"/>
                  <a:pt x="103" y="259"/>
                  <a:pt x="103" y="253"/>
                </a:cubicBezTo>
                <a:cubicBezTo>
                  <a:pt x="103" y="248"/>
                  <a:pt x="99" y="243"/>
                  <a:pt x="93" y="243"/>
                </a:cubicBezTo>
                <a:close/>
                <a:moveTo>
                  <a:pt x="256" y="243"/>
                </a:moveTo>
                <a:cubicBezTo>
                  <a:pt x="251" y="243"/>
                  <a:pt x="246" y="248"/>
                  <a:pt x="246" y="253"/>
                </a:cubicBezTo>
                <a:cubicBezTo>
                  <a:pt x="246" y="259"/>
                  <a:pt x="251" y="264"/>
                  <a:pt x="256" y="264"/>
                </a:cubicBezTo>
                <a:cubicBezTo>
                  <a:pt x="261" y="264"/>
                  <a:pt x="266" y="259"/>
                  <a:pt x="266" y="253"/>
                </a:cubicBezTo>
                <a:cubicBezTo>
                  <a:pt x="266" y="248"/>
                  <a:pt x="261" y="243"/>
                  <a:pt x="256" y="243"/>
                </a:cubicBezTo>
                <a:close/>
                <a:moveTo>
                  <a:pt x="256" y="81"/>
                </a:moveTo>
                <a:cubicBezTo>
                  <a:pt x="251" y="81"/>
                  <a:pt x="246" y="85"/>
                  <a:pt x="246" y="91"/>
                </a:cubicBezTo>
                <a:cubicBezTo>
                  <a:pt x="246" y="96"/>
                  <a:pt x="251" y="102"/>
                  <a:pt x="256" y="102"/>
                </a:cubicBezTo>
                <a:cubicBezTo>
                  <a:pt x="261" y="102"/>
                  <a:pt x="266" y="96"/>
                  <a:pt x="266" y="91"/>
                </a:cubicBezTo>
                <a:cubicBezTo>
                  <a:pt x="266" y="85"/>
                  <a:pt x="261" y="81"/>
                  <a:pt x="256" y="81"/>
                </a:cubicBezTo>
                <a:close/>
                <a:moveTo>
                  <a:pt x="251" y="181"/>
                </a:moveTo>
                <a:cubicBezTo>
                  <a:pt x="246" y="177"/>
                  <a:pt x="246" y="177"/>
                  <a:pt x="246" y="177"/>
                </a:cubicBezTo>
                <a:cubicBezTo>
                  <a:pt x="246" y="166"/>
                  <a:pt x="246" y="166"/>
                  <a:pt x="246" y="166"/>
                </a:cubicBezTo>
                <a:cubicBezTo>
                  <a:pt x="251" y="162"/>
                  <a:pt x="251" y="162"/>
                  <a:pt x="251" y="162"/>
                </a:cubicBezTo>
                <a:cubicBezTo>
                  <a:pt x="256" y="160"/>
                  <a:pt x="258" y="153"/>
                  <a:pt x="255" y="149"/>
                </a:cubicBezTo>
                <a:cubicBezTo>
                  <a:pt x="234" y="113"/>
                  <a:pt x="234" y="113"/>
                  <a:pt x="234" y="113"/>
                </a:cubicBezTo>
                <a:cubicBezTo>
                  <a:pt x="233" y="110"/>
                  <a:pt x="229" y="108"/>
                  <a:pt x="225" y="108"/>
                </a:cubicBezTo>
                <a:cubicBezTo>
                  <a:pt x="224" y="108"/>
                  <a:pt x="222" y="109"/>
                  <a:pt x="220" y="110"/>
                </a:cubicBezTo>
                <a:cubicBezTo>
                  <a:pt x="215" y="113"/>
                  <a:pt x="215" y="113"/>
                  <a:pt x="215" y="113"/>
                </a:cubicBezTo>
                <a:cubicBezTo>
                  <a:pt x="211" y="111"/>
                  <a:pt x="208" y="109"/>
                  <a:pt x="206" y="108"/>
                </a:cubicBezTo>
                <a:cubicBezTo>
                  <a:pt x="206" y="100"/>
                  <a:pt x="206" y="100"/>
                  <a:pt x="206" y="100"/>
                </a:cubicBezTo>
                <a:cubicBezTo>
                  <a:pt x="206" y="95"/>
                  <a:pt x="201" y="90"/>
                  <a:pt x="196" y="90"/>
                </a:cubicBezTo>
                <a:cubicBezTo>
                  <a:pt x="155" y="90"/>
                  <a:pt x="155" y="90"/>
                  <a:pt x="155" y="90"/>
                </a:cubicBezTo>
                <a:cubicBezTo>
                  <a:pt x="149" y="90"/>
                  <a:pt x="144" y="95"/>
                  <a:pt x="144" y="100"/>
                </a:cubicBezTo>
                <a:cubicBezTo>
                  <a:pt x="144" y="108"/>
                  <a:pt x="144" y="108"/>
                  <a:pt x="144" y="108"/>
                </a:cubicBezTo>
                <a:cubicBezTo>
                  <a:pt x="141" y="109"/>
                  <a:pt x="138" y="111"/>
                  <a:pt x="135" y="113"/>
                </a:cubicBezTo>
                <a:cubicBezTo>
                  <a:pt x="130" y="110"/>
                  <a:pt x="130" y="110"/>
                  <a:pt x="130" y="110"/>
                </a:cubicBezTo>
                <a:cubicBezTo>
                  <a:pt x="128" y="109"/>
                  <a:pt x="127" y="109"/>
                  <a:pt x="125" y="109"/>
                </a:cubicBezTo>
                <a:cubicBezTo>
                  <a:pt x="121" y="109"/>
                  <a:pt x="118" y="110"/>
                  <a:pt x="116" y="113"/>
                </a:cubicBezTo>
                <a:cubicBezTo>
                  <a:pt x="96" y="149"/>
                  <a:pt x="96" y="149"/>
                  <a:pt x="96" y="149"/>
                </a:cubicBezTo>
                <a:cubicBezTo>
                  <a:pt x="93" y="153"/>
                  <a:pt x="94" y="160"/>
                  <a:pt x="99" y="162"/>
                </a:cubicBezTo>
                <a:cubicBezTo>
                  <a:pt x="105" y="166"/>
                  <a:pt x="105" y="166"/>
                  <a:pt x="105" y="166"/>
                </a:cubicBezTo>
                <a:cubicBezTo>
                  <a:pt x="105" y="177"/>
                  <a:pt x="105" y="177"/>
                  <a:pt x="105" y="177"/>
                </a:cubicBezTo>
                <a:cubicBezTo>
                  <a:pt x="99" y="181"/>
                  <a:pt x="99" y="181"/>
                  <a:pt x="99" y="181"/>
                </a:cubicBezTo>
                <a:cubicBezTo>
                  <a:pt x="95" y="182"/>
                  <a:pt x="92" y="190"/>
                  <a:pt x="96" y="194"/>
                </a:cubicBezTo>
                <a:cubicBezTo>
                  <a:pt x="116" y="230"/>
                  <a:pt x="116" y="230"/>
                  <a:pt x="116" y="230"/>
                </a:cubicBezTo>
                <a:cubicBezTo>
                  <a:pt x="118" y="233"/>
                  <a:pt x="121" y="234"/>
                  <a:pt x="124" y="234"/>
                </a:cubicBezTo>
                <a:cubicBezTo>
                  <a:pt x="126" y="234"/>
                  <a:pt x="128" y="234"/>
                  <a:pt x="130" y="233"/>
                </a:cubicBezTo>
                <a:cubicBezTo>
                  <a:pt x="135" y="230"/>
                  <a:pt x="135" y="230"/>
                  <a:pt x="135" y="230"/>
                </a:cubicBezTo>
                <a:cubicBezTo>
                  <a:pt x="139" y="232"/>
                  <a:pt x="142" y="234"/>
                  <a:pt x="144" y="235"/>
                </a:cubicBezTo>
                <a:cubicBezTo>
                  <a:pt x="144" y="242"/>
                  <a:pt x="144" y="242"/>
                  <a:pt x="144" y="242"/>
                </a:cubicBezTo>
                <a:cubicBezTo>
                  <a:pt x="144" y="248"/>
                  <a:pt x="149" y="253"/>
                  <a:pt x="155" y="253"/>
                </a:cubicBezTo>
                <a:cubicBezTo>
                  <a:pt x="196" y="253"/>
                  <a:pt x="196" y="253"/>
                  <a:pt x="196" y="253"/>
                </a:cubicBezTo>
                <a:cubicBezTo>
                  <a:pt x="201" y="253"/>
                  <a:pt x="206" y="248"/>
                  <a:pt x="206" y="242"/>
                </a:cubicBezTo>
                <a:cubicBezTo>
                  <a:pt x="206" y="235"/>
                  <a:pt x="206" y="235"/>
                  <a:pt x="206" y="235"/>
                </a:cubicBezTo>
                <a:cubicBezTo>
                  <a:pt x="209" y="234"/>
                  <a:pt x="212" y="232"/>
                  <a:pt x="215" y="230"/>
                </a:cubicBezTo>
                <a:cubicBezTo>
                  <a:pt x="220" y="233"/>
                  <a:pt x="220" y="233"/>
                  <a:pt x="220" y="233"/>
                </a:cubicBezTo>
                <a:cubicBezTo>
                  <a:pt x="222" y="234"/>
                  <a:pt x="224" y="234"/>
                  <a:pt x="226" y="234"/>
                </a:cubicBezTo>
                <a:cubicBezTo>
                  <a:pt x="230" y="234"/>
                  <a:pt x="233" y="233"/>
                  <a:pt x="234" y="230"/>
                </a:cubicBezTo>
                <a:cubicBezTo>
                  <a:pt x="255" y="194"/>
                  <a:pt x="255" y="194"/>
                  <a:pt x="255" y="194"/>
                </a:cubicBezTo>
                <a:cubicBezTo>
                  <a:pt x="257" y="190"/>
                  <a:pt x="256" y="184"/>
                  <a:pt x="251" y="181"/>
                </a:cubicBezTo>
                <a:close/>
                <a:moveTo>
                  <a:pt x="224" y="162"/>
                </a:moveTo>
                <a:cubicBezTo>
                  <a:pt x="225" y="169"/>
                  <a:pt x="225" y="174"/>
                  <a:pt x="224" y="181"/>
                </a:cubicBezTo>
                <a:cubicBezTo>
                  <a:pt x="223" y="185"/>
                  <a:pt x="225" y="189"/>
                  <a:pt x="229" y="191"/>
                </a:cubicBezTo>
                <a:cubicBezTo>
                  <a:pt x="232" y="193"/>
                  <a:pt x="232" y="193"/>
                  <a:pt x="232" y="193"/>
                </a:cubicBezTo>
                <a:cubicBezTo>
                  <a:pt x="222" y="210"/>
                  <a:pt x="222" y="210"/>
                  <a:pt x="222" y="210"/>
                </a:cubicBezTo>
                <a:cubicBezTo>
                  <a:pt x="219" y="208"/>
                  <a:pt x="219" y="208"/>
                  <a:pt x="219" y="208"/>
                </a:cubicBezTo>
                <a:cubicBezTo>
                  <a:pt x="217" y="207"/>
                  <a:pt x="215" y="207"/>
                  <a:pt x="213" y="207"/>
                </a:cubicBezTo>
                <a:cubicBezTo>
                  <a:pt x="211" y="207"/>
                  <a:pt x="209" y="207"/>
                  <a:pt x="207" y="209"/>
                </a:cubicBezTo>
                <a:cubicBezTo>
                  <a:pt x="202" y="213"/>
                  <a:pt x="197" y="216"/>
                  <a:pt x="191" y="218"/>
                </a:cubicBezTo>
                <a:cubicBezTo>
                  <a:pt x="187" y="220"/>
                  <a:pt x="184" y="224"/>
                  <a:pt x="184" y="227"/>
                </a:cubicBezTo>
                <a:cubicBezTo>
                  <a:pt x="184" y="231"/>
                  <a:pt x="184" y="231"/>
                  <a:pt x="184" y="231"/>
                </a:cubicBezTo>
                <a:cubicBezTo>
                  <a:pt x="164" y="231"/>
                  <a:pt x="164" y="231"/>
                  <a:pt x="164" y="231"/>
                </a:cubicBezTo>
                <a:cubicBezTo>
                  <a:pt x="164" y="227"/>
                  <a:pt x="164" y="227"/>
                  <a:pt x="164" y="227"/>
                </a:cubicBezTo>
                <a:cubicBezTo>
                  <a:pt x="164" y="223"/>
                  <a:pt x="161" y="220"/>
                  <a:pt x="157" y="218"/>
                </a:cubicBezTo>
                <a:cubicBezTo>
                  <a:pt x="151" y="216"/>
                  <a:pt x="146" y="213"/>
                  <a:pt x="141" y="209"/>
                </a:cubicBezTo>
                <a:cubicBezTo>
                  <a:pt x="139" y="208"/>
                  <a:pt x="136" y="207"/>
                  <a:pt x="134" y="207"/>
                </a:cubicBezTo>
                <a:cubicBezTo>
                  <a:pt x="132" y="207"/>
                  <a:pt x="131" y="207"/>
                  <a:pt x="130" y="208"/>
                </a:cubicBezTo>
                <a:cubicBezTo>
                  <a:pt x="126" y="210"/>
                  <a:pt x="126" y="210"/>
                  <a:pt x="126" y="210"/>
                </a:cubicBezTo>
                <a:cubicBezTo>
                  <a:pt x="116" y="193"/>
                  <a:pt x="116" y="193"/>
                  <a:pt x="116" y="193"/>
                </a:cubicBezTo>
                <a:cubicBezTo>
                  <a:pt x="120" y="191"/>
                  <a:pt x="120" y="191"/>
                  <a:pt x="120" y="191"/>
                </a:cubicBezTo>
                <a:cubicBezTo>
                  <a:pt x="123" y="189"/>
                  <a:pt x="125" y="184"/>
                  <a:pt x="124" y="181"/>
                </a:cubicBezTo>
                <a:cubicBezTo>
                  <a:pt x="123" y="174"/>
                  <a:pt x="123" y="169"/>
                  <a:pt x="124" y="162"/>
                </a:cubicBezTo>
                <a:cubicBezTo>
                  <a:pt x="125" y="158"/>
                  <a:pt x="123" y="154"/>
                  <a:pt x="120" y="152"/>
                </a:cubicBezTo>
                <a:cubicBezTo>
                  <a:pt x="116" y="150"/>
                  <a:pt x="116" y="150"/>
                  <a:pt x="116" y="150"/>
                </a:cubicBezTo>
                <a:cubicBezTo>
                  <a:pt x="126" y="133"/>
                  <a:pt x="126" y="133"/>
                  <a:pt x="126" y="133"/>
                </a:cubicBezTo>
                <a:cubicBezTo>
                  <a:pt x="130" y="135"/>
                  <a:pt x="130" y="135"/>
                  <a:pt x="130" y="135"/>
                </a:cubicBezTo>
                <a:cubicBezTo>
                  <a:pt x="131" y="136"/>
                  <a:pt x="133" y="137"/>
                  <a:pt x="135" y="137"/>
                </a:cubicBezTo>
                <a:cubicBezTo>
                  <a:pt x="137" y="137"/>
                  <a:pt x="139" y="136"/>
                  <a:pt x="141" y="134"/>
                </a:cubicBezTo>
                <a:cubicBezTo>
                  <a:pt x="146" y="130"/>
                  <a:pt x="151" y="127"/>
                  <a:pt x="157" y="125"/>
                </a:cubicBezTo>
                <a:cubicBezTo>
                  <a:pt x="161" y="124"/>
                  <a:pt x="164" y="120"/>
                  <a:pt x="164" y="116"/>
                </a:cubicBezTo>
                <a:cubicBezTo>
                  <a:pt x="164" y="112"/>
                  <a:pt x="164" y="112"/>
                  <a:pt x="164" y="112"/>
                </a:cubicBezTo>
                <a:cubicBezTo>
                  <a:pt x="184" y="112"/>
                  <a:pt x="184" y="112"/>
                  <a:pt x="184" y="112"/>
                </a:cubicBezTo>
                <a:cubicBezTo>
                  <a:pt x="184" y="116"/>
                  <a:pt x="184" y="116"/>
                  <a:pt x="184" y="116"/>
                </a:cubicBezTo>
                <a:cubicBezTo>
                  <a:pt x="184" y="121"/>
                  <a:pt x="187" y="124"/>
                  <a:pt x="191" y="125"/>
                </a:cubicBezTo>
                <a:cubicBezTo>
                  <a:pt x="197" y="127"/>
                  <a:pt x="202" y="131"/>
                  <a:pt x="207" y="134"/>
                </a:cubicBezTo>
                <a:cubicBezTo>
                  <a:pt x="209" y="135"/>
                  <a:pt x="212" y="137"/>
                  <a:pt x="214" y="137"/>
                </a:cubicBezTo>
                <a:cubicBezTo>
                  <a:pt x="216" y="137"/>
                  <a:pt x="217" y="136"/>
                  <a:pt x="219" y="135"/>
                </a:cubicBezTo>
                <a:cubicBezTo>
                  <a:pt x="222" y="133"/>
                  <a:pt x="222" y="133"/>
                  <a:pt x="222" y="133"/>
                </a:cubicBezTo>
                <a:cubicBezTo>
                  <a:pt x="232" y="150"/>
                  <a:pt x="232" y="150"/>
                  <a:pt x="232" y="150"/>
                </a:cubicBezTo>
                <a:cubicBezTo>
                  <a:pt x="229" y="152"/>
                  <a:pt x="229" y="152"/>
                  <a:pt x="229" y="152"/>
                </a:cubicBezTo>
                <a:cubicBezTo>
                  <a:pt x="225" y="154"/>
                  <a:pt x="223" y="159"/>
                  <a:pt x="224" y="162"/>
                </a:cubicBezTo>
                <a:close/>
                <a:moveTo>
                  <a:pt x="174" y="143"/>
                </a:moveTo>
                <a:cubicBezTo>
                  <a:pt x="157" y="143"/>
                  <a:pt x="143" y="156"/>
                  <a:pt x="143" y="173"/>
                </a:cubicBezTo>
                <a:cubicBezTo>
                  <a:pt x="143" y="190"/>
                  <a:pt x="157" y="203"/>
                  <a:pt x="174" y="203"/>
                </a:cubicBezTo>
                <a:cubicBezTo>
                  <a:pt x="191" y="203"/>
                  <a:pt x="205" y="190"/>
                  <a:pt x="205" y="173"/>
                </a:cubicBezTo>
                <a:cubicBezTo>
                  <a:pt x="205" y="156"/>
                  <a:pt x="191" y="143"/>
                  <a:pt x="174" y="143"/>
                </a:cubicBezTo>
                <a:close/>
                <a:moveTo>
                  <a:pt x="174" y="182"/>
                </a:moveTo>
                <a:cubicBezTo>
                  <a:pt x="169" y="182"/>
                  <a:pt x="164" y="177"/>
                  <a:pt x="164" y="172"/>
                </a:cubicBezTo>
                <a:cubicBezTo>
                  <a:pt x="164" y="166"/>
                  <a:pt x="169" y="162"/>
                  <a:pt x="174" y="162"/>
                </a:cubicBezTo>
                <a:cubicBezTo>
                  <a:pt x="180" y="162"/>
                  <a:pt x="184" y="166"/>
                  <a:pt x="184" y="172"/>
                </a:cubicBezTo>
                <a:cubicBezTo>
                  <a:pt x="184" y="177"/>
                  <a:pt x="180" y="182"/>
                  <a:pt x="174" y="18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7" name="Freeform 38">
            <a:extLst>
              <a:ext uri="{FF2B5EF4-FFF2-40B4-BE49-F238E27FC236}">
                <a16:creationId xmlns:a16="http://schemas.microsoft.com/office/drawing/2014/main" id="{DB7D4E1B-EF17-BE10-891A-521294459804}"/>
              </a:ext>
            </a:extLst>
          </p:cNvPr>
          <p:cNvSpPr>
            <a:spLocks noEditPoints="1"/>
          </p:cNvSpPr>
          <p:nvPr/>
        </p:nvSpPr>
        <p:spPr bwMode="auto">
          <a:xfrm>
            <a:off x="3978707" y="5769190"/>
            <a:ext cx="269847" cy="259411"/>
          </a:xfrm>
          <a:custGeom>
            <a:avLst/>
            <a:gdLst>
              <a:gd name="T0" fmla="*/ 335 w 362"/>
              <a:gd name="T1" fmla="*/ 142 h 348"/>
              <a:gd name="T2" fmla="*/ 264 w 362"/>
              <a:gd name="T3" fmla="*/ 87 h 348"/>
              <a:gd name="T4" fmla="*/ 264 w 362"/>
              <a:gd name="T5" fmla="*/ 52 h 348"/>
              <a:gd name="T6" fmla="*/ 131 w 362"/>
              <a:gd name="T7" fmla="*/ 0 h 348"/>
              <a:gd name="T8" fmla="*/ 43 w 362"/>
              <a:gd name="T9" fmla="*/ 13 h 348"/>
              <a:gd name="T10" fmla="*/ 0 w 362"/>
              <a:gd name="T11" fmla="*/ 52 h 348"/>
              <a:gd name="T12" fmla="*/ 0 w 362"/>
              <a:gd name="T13" fmla="*/ 296 h 348"/>
              <a:gd name="T14" fmla="*/ 43 w 362"/>
              <a:gd name="T15" fmla="*/ 336 h 348"/>
              <a:gd name="T16" fmla="*/ 131 w 362"/>
              <a:gd name="T17" fmla="*/ 348 h 348"/>
              <a:gd name="T18" fmla="*/ 264 w 362"/>
              <a:gd name="T19" fmla="*/ 296 h 348"/>
              <a:gd name="T20" fmla="*/ 264 w 362"/>
              <a:gd name="T21" fmla="*/ 260 h 348"/>
              <a:gd name="T22" fmla="*/ 295 w 362"/>
              <a:gd name="T23" fmla="*/ 255 h 348"/>
              <a:gd name="T24" fmla="*/ 335 w 362"/>
              <a:gd name="T25" fmla="*/ 142 h 348"/>
              <a:gd name="T26" fmla="*/ 133 w 362"/>
              <a:gd name="T27" fmla="*/ 21 h 348"/>
              <a:gd name="T28" fmla="*/ 245 w 362"/>
              <a:gd name="T29" fmla="*/ 52 h 348"/>
              <a:gd name="T30" fmla="*/ 133 w 362"/>
              <a:gd name="T31" fmla="*/ 82 h 348"/>
              <a:gd name="T32" fmla="*/ 21 w 362"/>
              <a:gd name="T33" fmla="*/ 52 h 348"/>
              <a:gd name="T34" fmla="*/ 133 w 362"/>
              <a:gd name="T35" fmla="*/ 21 h 348"/>
              <a:gd name="T36" fmla="*/ 245 w 362"/>
              <a:gd name="T37" fmla="*/ 80 h 348"/>
              <a:gd name="T38" fmla="*/ 245 w 362"/>
              <a:gd name="T39" fmla="*/ 237 h 348"/>
              <a:gd name="T40" fmla="*/ 190 w 362"/>
              <a:gd name="T41" fmla="*/ 203 h 348"/>
              <a:gd name="T42" fmla="*/ 148 w 362"/>
              <a:gd name="T43" fmla="*/ 145 h 348"/>
              <a:gd name="T44" fmla="*/ 153 w 362"/>
              <a:gd name="T45" fmla="*/ 144 h 348"/>
              <a:gd name="T46" fmla="*/ 184 w 362"/>
              <a:gd name="T47" fmla="*/ 113 h 348"/>
              <a:gd name="T48" fmla="*/ 184 w 362"/>
              <a:gd name="T49" fmla="*/ 99 h 348"/>
              <a:gd name="T50" fmla="*/ 245 w 362"/>
              <a:gd name="T51" fmla="*/ 80 h 348"/>
              <a:gd name="T52" fmla="*/ 20 w 362"/>
              <a:gd name="T53" fmla="*/ 82 h 348"/>
              <a:gd name="T54" fmla="*/ 131 w 362"/>
              <a:gd name="T55" fmla="*/ 104 h 348"/>
              <a:gd name="T56" fmla="*/ 162 w 362"/>
              <a:gd name="T57" fmla="*/ 103 h 348"/>
              <a:gd name="T58" fmla="*/ 162 w 362"/>
              <a:gd name="T59" fmla="*/ 116 h 348"/>
              <a:gd name="T60" fmla="*/ 152 w 362"/>
              <a:gd name="T61" fmla="*/ 126 h 348"/>
              <a:gd name="T62" fmla="*/ 121 w 362"/>
              <a:gd name="T63" fmla="*/ 157 h 348"/>
              <a:gd name="T64" fmla="*/ 121 w 362"/>
              <a:gd name="T65" fmla="*/ 177 h 348"/>
              <a:gd name="T66" fmla="*/ 111 w 362"/>
              <a:gd name="T67" fmla="*/ 187 h 348"/>
              <a:gd name="T68" fmla="*/ 101 w 362"/>
              <a:gd name="T69" fmla="*/ 177 h 348"/>
              <a:gd name="T70" fmla="*/ 101 w 362"/>
              <a:gd name="T71" fmla="*/ 154 h 348"/>
              <a:gd name="T72" fmla="*/ 71 w 362"/>
              <a:gd name="T73" fmla="*/ 123 h 348"/>
              <a:gd name="T74" fmla="*/ 40 w 362"/>
              <a:gd name="T75" fmla="*/ 154 h 348"/>
              <a:gd name="T76" fmla="*/ 40 w 362"/>
              <a:gd name="T77" fmla="*/ 195 h 348"/>
              <a:gd name="T78" fmla="*/ 30 w 362"/>
              <a:gd name="T79" fmla="*/ 205 h 348"/>
              <a:gd name="T80" fmla="*/ 20 w 362"/>
              <a:gd name="T81" fmla="*/ 195 h 348"/>
              <a:gd name="T82" fmla="*/ 20 w 362"/>
              <a:gd name="T83" fmla="*/ 82 h 348"/>
              <a:gd name="T84" fmla="*/ 246 w 362"/>
              <a:gd name="T85" fmla="*/ 298 h 348"/>
              <a:gd name="T86" fmla="*/ 133 w 362"/>
              <a:gd name="T87" fmla="*/ 327 h 348"/>
              <a:gd name="T88" fmla="*/ 21 w 362"/>
              <a:gd name="T89" fmla="*/ 296 h 348"/>
              <a:gd name="T90" fmla="*/ 21 w 362"/>
              <a:gd name="T91" fmla="*/ 223 h 348"/>
              <a:gd name="T92" fmla="*/ 31 w 362"/>
              <a:gd name="T93" fmla="*/ 225 h 348"/>
              <a:gd name="T94" fmla="*/ 62 w 362"/>
              <a:gd name="T95" fmla="*/ 194 h 348"/>
              <a:gd name="T96" fmla="*/ 62 w 362"/>
              <a:gd name="T97" fmla="*/ 154 h 348"/>
              <a:gd name="T98" fmla="*/ 72 w 362"/>
              <a:gd name="T99" fmla="*/ 144 h 348"/>
              <a:gd name="T100" fmla="*/ 82 w 362"/>
              <a:gd name="T101" fmla="*/ 154 h 348"/>
              <a:gd name="T102" fmla="*/ 82 w 362"/>
              <a:gd name="T103" fmla="*/ 175 h 348"/>
              <a:gd name="T104" fmla="*/ 113 w 362"/>
              <a:gd name="T105" fmla="*/ 205 h 348"/>
              <a:gd name="T106" fmla="*/ 144 w 362"/>
              <a:gd name="T107" fmla="*/ 176 h 348"/>
              <a:gd name="T108" fmla="*/ 173 w 362"/>
              <a:gd name="T109" fmla="*/ 216 h 348"/>
              <a:gd name="T110" fmla="*/ 228 w 362"/>
              <a:gd name="T111" fmla="*/ 255 h 348"/>
              <a:gd name="T112" fmla="*/ 246 w 362"/>
              <a:gd name="T113" fmla="*/ 260 h 348"/>
              <a:gd name="T114" fmla="*/ 246 w 362"/>
              <a:gd name="T115" fmla="*/ 298 h 348"/>
              <a:gd name="T116" fmla="*/ 290 w 362"/>
              <a:gd name="T117" fmla="*/ 236 h 348"/>
              <a:gd name="T118" fmla="*/ 266 w 362"/>
              <a:gd name="T119" fmla="*/ 241 h 348"/>
              <a:gd name="T120" fmla="*/ 266 w 362"/>
              <a:gd name="T121" fmla="*/ 112 h 348"/>
              <a:gd name="T122" fmla="*/ 318 w 362"/>
              <a:gd name="T123" fmla="*/ 154 h 348"/>
              <a:gd name="T124" fmla="*/ 290 w 362"/>
              <a:gd name="T125" fmla="*/ 23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2" h="348">
                <a:moveTo>
                  <a:pt x="335" y="142"/>
                </a:moveTo>
                <a:cubicBezTo>
                  <a:pt x="318" y="119"/>
                  <a:pt x="295" y="100"/>
                  <a:pt x="264" y="87"/>
                </a:cubicBezTo>
                <a:cubicBezTo>
                  <a:pt x="264" y="52"/>
                  <a:pt x="264" y="52"/>
                  <a:pt x="264" y="52"/>
                </a:cubicBezTo>
                <a:cubicBezTo>
                  <a:pt x="264" y="19"/>
                  <a:pt x="198" y="0"/>
                  <a:pt x="131" y="0"/>
                </a:cubicBezTo>
                <a:cubicBezTo>
                  <a:pt x="97" y="0"/>
                  <a:pt x="66" y="5"/>
                  <a:pt x="43" y="13"/>
                </a:cubicBezTo>
                <a:cubicBezTo>
                  <a:pt x="7" y="25"/>
                  <a:pt x="0" y="41"/>
                  <a:pt x="0" y="52"/>
                </a:cubicBezTo>
                <a:cubicBezTo>
                  <a:pt x="0" y="296"/>
                  <a:pt x="0" y="296"/>
                  <a:pt x="0" y="296"/>
                </a:cubicBezTo>
                <a:cubicBezTo>
                  <a:pt x="0" y="308"/>
                  <a:pt x="7" y="323"/>
                  <a:pt x="43" y="336"/>
                </a:cubicBezTo>
                <a:cubicBezTo>
                  <a:pt x="66" y="344"/>
                  <a:pt x="98" y="348"/>
                  <a:pt x="131" y="348"/>
                </a:cubicBezTo>
                <a:cubicBezTo>
                  <a:pt x="198" y="348"/>
                  <a:pt x="264" y="331"/>
                  <a:pt x="264" y="296"/>
                </a:cubicBezTo>
                <a:cubicBezTo>
                  <a:pt x="264" y="260"/>
                  <a:pt x="264" y="260"/>
                  <a:pt x="264" y="260"/>
                </a:cubicBezTo>
                <a:cubicBezTo>
                  <a:pt x="275" y="260"/>
                  <a:pt x="285" y="258"/>
                  <a:pt x="295" y="255"/>
                </a:cubicBezTo>
                <a:cubicBezTo>
                  <a:pt x="342" y="240"/>
                  <a:pt x="362" y="183"/>
                  <a:pt x="335" y="142"/>
                </a:cubicBezTo>
                <a:close/>
                <a:moveTo>
                  <a:pt x="133" y="21"/>
                </a:moveTo>
                <a:cubicBezTo>
                  <a:pt x="203" y="21"/>
                  <a:pt x="245" y="41"/>
                  <a:pt x="245" y="52"/>
                </a:cubicBezTo>
                <a:cubicBezTo>
                  <a:pt x="245" y="62"/>
                  <a:pt x="204" y="82"/>
                  <a:pt x="133" y="82"/>
                </a:cubicBezTo>
                <a:cubicBezTo>
                  <a:pt x="61" y="82"/>
                  <a:pt x="21" y="62"/>
                  <a:pt x="21" y="52"/>
                </a:cubicBezTo>
                <a:cubicBezTo>
                  <a:pt x="21" y="41"/>
                  <a:pt x="62" y="21"/>
                  <a:pt x="133" y="21"/>
                </a:cubicBezTo>
                <a:close/>
                <a:moveTo>
                  <a:pt x="245" y="80"/>
                </a:moveTo>
                <a:cubicBezTo>
                  <a:pt x="245" y="237"/>
                  <a:pt x="245" y="237"/>
                  <a:pt x="245" y="237"/>
                </a:cubicBezTo>
                <a:cubicBezTo>
                  <a:pt x="223" y="233"/>
                  <a:pt x="203" y="221"/>
                  <a:pt x="190" y="203"/>
                </a:cubicBezTo>
                <a:cubicBezTo>
                  <a:pt x="148" y="145"/>
                  <a:pt x="148" y="145"/>
                  <a:pt x="148" y="145"/>
                </a:cubicBezTo>
                <a:cubicBezTo>
                  <a:pt x="148" y="145"/>
                  <a:pt x="149" y="144"/>
                  <a:pt x="153" y="144"/>
                </a:cubicBezTo>
                <a:cubicBezTo>
                  <a:pt x="170" y="144"/>
                  <a:pt x="184" y="131"/>
                  <a:pt x="184" y="113"/>
                </a:cubicBezTo>
                <a:cubicBezTo>
                  <a:pt x="184" y="99"/>
                  <a:pt x="184" y="99"/>
                  <a:pt x="184" y="99"/>
                </a:cubicBezTo>
                <a:cubicBezTo>
                  <a:pt x="209" y="95"/>
                  <a:pt x="231" y="89"/>
                  <a:pt x="245" y="80"/>
                </a:cubicBezTo>
                <a:close/>
                <a:moveTo>
                  <a:pt x="20" y="82"/>
                </a:moveTo>
                <a:cubicBezTo>
                  <a:pt x="48" y="99"/>
                  <a:pt x="97" y="104"/>
                  <a:pt x="131" y="104"/>
                </a:cubicBezTo>
                <a:cubicBezTo>
                  <a:pt x="142" y="104"/>
                  <a:pt x="152" y="104"/>
                  <a:pt x="162" y="103"/>
                </a:cubicBezTo>
                <a:cubicBezTo>
                  <a:pt x="162" y="116"/>
                  <a:pt x="162" y="116"/>
                  <a:pt x="162" y="116"/>
                </a:cubicBezTo>
                <a:cubicBezTo>
                  <a:pt x="162" y="122"/>
                  <a:pt x="158" y="126"/>
                  <a:pt x="152" y="126"/>
                </a:cubicBezTo>
                <a:cubicBezTo>
                  <a:pt x="135" y="126"/>
                  <a:pt x="121" y="140"/>
                  <a:pt x="121" y="157"/>
                </a:cubicBezTo>
                <a:cubicBezTo>
                  <a:pt x="121" y="177"/>
                  <a:pt x="121" y="177"/>
                  <a:pt x="121" y="177"/>
                </a:cubicBezTo>
                <a:cubicBezTo>
                  <a:pt x="121" y="183"/>
                  <a:pt x="117" y="187"/>
                  <a:pt x="111" y="187"/>
                </a:cubicBezTo>
                <a:cubicBezTo>
                  <a:pt x="106" y="187"/>
                  <a:pt x="101" y="183"/>
                  <a:pt x="101" y="177"/>
                </a:cubicBezTo>
                <a:cubicBezTo>
                  <a:pt x="101" y="154"/>
                  <a:pt x="101" y="154"/>
                  <a:pt x="101" y="154"/>
                </a:cubicBezTo>
                <a:cubicBezTo>
                  <a:pt x="102" y="137"/>
                  <a:pt x="88" y="123"/>
                  <a:pt x="71" y="123"/>
                </a:cubicBezTo>
                <a:cubicBezTo>
                  <a:pt x="54" y="123"/>
                  <a:pt x="40" y="137"/>
                  <a:pt x="40" y="154"/>
                </a:cubicBezTo>
                <a:cubicBezTo>
                  <a:pt x="40" y="195"/>
                  <a:pt x="40" y="195"/>
                  <a:pt x="40" y="195"/>
                </a:cubicBezTo>
                <a:cubicBezTo>
                  <a:pt x="40" y="201"/>
                  <a:pt x="35" y="205"/>
                  <a:pt x="30" y="205"/>
                </a:cubicBezTo>
                <a:cubicBezTo>
                  <a:pt x="24" y="205"/>
                  <a:pt x="20" y="201"/>
                  <a:pt x="20" y="195"/>
                </a:cubicBezTo>
                <a:lnTo>
                  <a:pt x="20" y="82"/>
                </a:lnTo>
                <a:close/>
                <a:moveTo>
                  <a:pt x="246" y="298"/>
                </a:moveTo>
                <a:cubicBezTo>
                  <a:pt x="245" y="307"/>
                  <a:pt x="204" y="327"/>
                  <a:pt x="133" y="327"/>
                </a:cubicBezTo>
                <a:cubicBezTo>
                  <a:pt x="61" y="327"/>
                  <a:pt x="21" y="306"/>
                  <a:pt x="21" y="296"/>
                </a:cubicBezTo>
                <a:cubicBezTo>
                  <a:pt x="21" y="223"/>
                  <a:pt x="21" y="223"/>
                  <a:pt x="21" y="223"/>
                </a:cubicBezTo>
                <a:cubicBezTo>
                  <a:pt x="24" y="224"/>
                  <a:pt x="28" y="225"/>
                  <a:pt x="31" y="225"/>
                </a:cubicBezTo>
                <a:cubicBezTo>
                  <a:pt x="48" y="225"/>
                  <a:pt x="62" y="212"/>
                  <a:pt x="62" y="194"/>
                </a:cubicBezTo>
                <a:cubicBezTo>
                  <a:pt x="62" y="154"/>
                  <a:pt x="62" y="154"/>
                  <a:pt x="62" y="154"/>
                </a:cubicBezTo>
                <a:cubicBezTo>
                  <a:pt x="62" y="149"/>
                  <a:pt x="66" y="144"/>
                  <a:pt x="72" y="144"/>
                </a:cubicBezTo>
                <a:cubicBezTo>
                  <a:pt x="77" y="144"/>
                  <a:pt x="82" y="149"/>
                  <a:pt x="82" y="154"/>
                </a:cubicBezTo>
                <a:cubicBezTo>
                  <a:pt x="82" y="175"/>
                  <a:pt x="82" y="175"/>
                  <a:pt x="82" y="175"/>
                </a:cubicBezTo>
                <a:cubicBezTo>
                  <a:pt x="82" y="192"/>
                  <a:pt x="96" y="205"/>
                  <a:pt x="113" y="205"/>
                </a:cubicBezTo>
                <a:cubicBezTo>
                  <a:pt x="129" y="205"/>
                  <a:pt x="143" y="194"/>
                  <a:pt x="144" y="176"/>
                </a:cubicBezTo>
                <a:cubicBezTo>
                  <a:pt x="173" y="216"/>
                  <a:pt x="173" y="216"/>
                  <a:pt x="173" y="216"/>
                </a:cubicBezTo>
                <a:cubicBezTo>
                  <a:pt x="187" y="235"/>
                  <a:pt x="207" y="248"/>
                  <a:pt x="228" y="255"/>
                </a:cubicBezTo>
                <a:cubicBezTo>
                  <a:pt x="234" y="258"/>
                  <a:pt x="240" y="259"/>
                  <a:pt x="246" y="260"/>
                </a:cubicBezTo>
                <a:lnTo>
                  <a:pt x="246" y="298"/>
                </a:lnTo>
                <a:close/>
                <a:moveTo>
                  <a:pt x="290" y="236"/>
                </a:moveTo>
                <a:cubicBezTo>
                  <a:pt x="282" y="238"/>
                  <a:pt x="274" y="241"/>
                  <a:pt x="266" y="241"/>
                </a:cubicBezTo>
                <a:cubicBezTo>
                  <a:pt x="266" y="112"/>
                  <a:pt x="266" y="112"/>
                  <a:pt x="266" y="112"/>
                </a:cubicBezTo>
                <a:cubicBezTo>
                  <a:pt x="287" y="121"/>
                  <a:pt x="305" y="136"/>
                  <a:pt x="318" y="154"/>
                </a:cubicBezTo>
                <a:cubicBezTo>
                  <a:pt x="338" y="183"/>
                  <a:pt x="323" y="225"/>
                  <a:pt x="290" y="2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8" name="Freeform 44">
            <a:extLst>
              <a:ext uri="{FF2B5EF4-FFF2-40B4-BE49-F238E27FC236}">
                <a16:creationId xmlns:a16="http://schemas.microsoft.com/office/drawing/2014/main" id="{51D49927-467F-9C5B-5A06-2DCD8CB7C371}"/>
              </a:ext>
            </a:extLst>
          </p:cNvPr>
          <p:cNvSpPr>
            <a:spLocks noEditPoints="1"/>
          </p:cNvSpPr>
          <p:nvPr/>
        </p:nvSpPr>
        <p:spPr bwMode="auto">
          <a:xfrm>
            <a:off x="3977961" y="5222413"/>
            <a:ext cx="260902" cy="261648"/>
          </a:xfrm>
          <a:custGeom>
            <a:avLst/>
            <a:gdLst>
              <a:gd name="T0" fmla="*/ 85 w 350"/>
              <a:gd name="T1" fmla="*/ 176 h 351"/>
              <a:gd name="T2" fmla="*/ 176 w 350"/>
              <a:gd name="T3" fmla="*/ 186 h 351"/>
              <a:gd name="T4" fmla="*/ 187 w 350"/>
              <a:gd name="T5" fmla="*/ 92 h 351"/>
              <a:gd name="T6" fmla="*/ 145 w 350"/>
              <a:gd name="T7" fmla="*/ 81 h 351"/>
              <a:gd name="T8" fmla="*/ 44 w 350"/>
              <a:gd name="T9" fmla="*/ 92 h 351"/>
              <a:gd name="T10" fmla="*/ 145 w 350"/>
              <a:gd name="T11" fmla="*/ 103 h 351"/>
              <a:gd name="T12" fmla="*/ 166 w 350"/>
              <a:gd name="T13" fmla="*/ 165 h 351"/>
              <a:gd name="T14" fmla="*/ 105 w 350"/>
              <a:gd name="T15" fmla="*/ 142 h 351"/>
              <a:gd name="T16" fmla="*/ 105 w 350"/>
              <a:gd name="T17" fmla="*/ 122 h 351"/>
              <a:gd name="T18" fmla="*/ 123 w 350"/>
              <a:gd name="T19" fmla="*/ 103 h 351"/>
              <a:gd name="T20" fmla="*/ 95 w 350"/>
              <a:gd name="T21" fmla="*/ 62 h 351"/>
              <a:gd name="T22" fmla="*/ 95 w 350"/>
              <a:gd name="T23" fmla="*/ 82 h 351"/>
              <a:gd name="T24" fmla="*/ 85 w 350"/>
              <a:gd name="T25" fmla="*/ 122 h 351"/>
              <a:gd name="T26" fmla="*/ 95 w 350"/>
              <a:gd name="T27" fmla="*/ 62 h 351"/>
              <a:gd name="T28" fmla="*/ 269 w 350"/>
              <a:gd name="T29" fmla="*/ 73 h 351"/>
              <a:gd name="T30" fmla="*/ 204 w 350"/>
              <a:gd name="T31" fmla="*/ 4 h 351"/>
              <a:gd name="T32" fmla="*/ 11 w 350"/>
              <a:gd name="T33" fmla="*/ 0 h 351"/>
              <a:gd name="T34" fmla="*/ 0 w 350"/>
              <a:gd name="T35" fmla="*/ 340 h 351"/>
              <a:gd name="T36" fmla="*/ 257 w 350"/>
              <a:gd name="T37" fmla="*/ 351 h 351"/>
              <a:gd name="T38" fmla="*/ 269 w 350"/>
              <a:gd name="T39" fmla="*/ 167 h 351"/>
              <a:gd name="T40" fmla="*/ 233 w 350"/>
              <a:gd name="T41" fmla="*/ 63 h 351"/>
              <a:gd name="T42" fmla="*/ 206 w 350"/>
              <a:gd name="T43" fmla="*/ 36 h 351"/>
              <a:gd name="T44" fmla="*/ 22 w 350"/>
              <a:gd name="T45" fmla="*/ 21 h 351"/>
              <a:gd name="T46" fmla="*/ 187 w 350"/>
              <a:gd name="T47" fmla="*/ 73 h 351"/>
              <a:gd name="T48" fmla="*/ 249 w 350"/>
              <a:gd name="T49" fmla="*/ 83 h 351"/>
              <a:gd name="T50" fmla="*/ 168 w 350"/>
              <a:gd name="T51" fmla="*/ 259 h 351"/>
              <a:gd name="T52" fmla="*/ 22 w 350"/>
              <a:gd name="T53" fmla="*/ 330 h 351"/>
              <a:gd name="T54" fmla="*/ 269 w 350"/>
              <a:gd name="T55" fmla="*/ 320 h 351"/>
              <a:gd name="T56" fmla="*/ 249 w 350"/>
              <a:gd name="T57" fmla="*/ 320 h 351"/>
              <a:gd name="T58" fmla="*/ 187 w 350"/>
              <a:gd name="T59" fmla="*/ 269 h 351"/>
              <a:gd name="T60" fmla="*/ 206 w 350"/>
              <a:gd name="T61" fmla="*/ 258 h 351"/>
              <a:gd name="T62" fmla="*/ 187 w 350"/>
              <a:gd name="T63" fmla="*/ 247 h 351"/>
              <a:gd name="T64" fmla="*/ 249 w 350"/>
              <a:gd name="T65" fmla="*/ 196 h 351"/>
              <a:gd name="T66" fmla="*/ 269 w 350"/>
              <a:gd name="T67" fmla="*/ 196 h 351"/>
              <a:gd name="T68" fmla="*/ 329 w 350"/>
              <a:gd name="T69" fmla="*/ 248 h 351"/>
              <a:gd name="T70" fmla="*/ 310 w 350"/>
              <a:gd name="T71" fmla="*/ 259 h 351"/>
              <a:gd name="T72" fmla="*/ 329 w 350"/>
              <a:gd name="T73" fmla="*/ 269 h 351"/>
              <a:gd name="T74" fmla="*/ 279 w 350"/>
              <a:gd name="T75" fmla="*/ 248 h 351"/>
              <a:gd name="T76" fmla="*/ 269 w 350"/>
              <a:gd name="T77" fmla="*/ 238 h 351"/>
              <a:gd name="T78" fmla="*/ 249 w 350"/>
              <a:gd name="T79" fmla="*/ 238 h 351"/>
              <a:gd name="T80" fmla="*/ 259 w 350"/>
              <a:gd name="T81" fmla="*/ 270 h 351"/>
              <a:gd name="T82" fmla="*/ 289 w 350"/>
              <a:gd name="T83" fmla="*/ 259 h 351"/>
              <a:gd name="T84" fmla="*/ 135 w 350"/>
              <a:gd name="T85" fmla="*/ 228 h 351"/>
              <a:gd name="T86" fmla="*/ 44 w 350"/>
              <a:gd name="T87" fmla="*/ 238 h 351"/>
              <a:gd name="T88" fmla="*/ 135 w 350"/>
              <a:gd name="T89" fmla="*/ 249 h 351"/>
              <a:gd name="T90" fmla="*/ 135 w 350"/>
              <a:gd name="T91" fmla="*/ 228 h 351"/>
              <a:gd name="T92" fmla="*/ 54 w 350"/>
              <a:gd name="T93" fmla="*/ 270 h 351"/>
              <a:gd name="T94" fmla="*/ 54 w 350"/>
              <a:gd name="T95" fmla="*/ 289 h 351"/>
              <a:gd name="T96" fmla="*/ 145 w 350"/>
              <a:gd name="T97" fmla="*/ 279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0" h="351">
                <a:moveTo>
                  <a:pt x="85" y="142"/>
                </a:moveTo>
                <a:cubicBezTo>
                  <a:pt x="85" y="176"/>
                  <a:pt x="85" y="176"/>
                  <a:pt x="85" y="176"/>
                </a:cubicBezTo>
                <a:cubicBezTo>
                  <a:pt x="85" y="181"/>
                  <a:pt x="89" y="186"/>
                  <a:pt x="95" y="186"/>
                </a:cubicBezTo>
                <a:cubicBezTo>
                  <a:pt x="176" y="186"/>
                  <a:pt x="176" y="186"/>
                  <a:pt x="176" y="186"/>
                </a:cubicBezTo>
                <a:cubicBezTo>
                  <a:pt x="182" y="186"/>
                  <a:pt x="187" y="181"/>
                  <a:pt x="187" y="176"/>
                </a:cubicBezTo>
                <a:cubicBezTo>
                  <a:pt x="187" y="92"/>
                  <a:pt x="187" y="92"/>
                  <a:pt x="187" y="92"/>
                </a:cubicBezTo>
                <a:cubicBezTo>
                  <a:pt x="187" y="86"/>
                  <a:pt x="182" y="81"/>
                  <a:pt x="176" y="81"/>
                </a:cubicBezTo>
                <a:cubicBezTo>
                  <a:pt x="145" y="81"/>
                  <a:pt x="145" y="81"/>
                  <a:pt x="145" y="81"/>
                </a:cubicBezTo>
                <a:cubicBezTo>
                  <a:pt x="140" y="58"/>
                  <a:pt x="119" y="40"/>
                  <a:pt x="95" y="40"/>
                </a:cubicBezTo>
                <a:cubicBezTo>
                  <a:pt x="66" y="40"/>
                  <a:pt x="44" y="63"/>
                  <a:pt x="44" y="92"/>
                </a:cubicBezTo>
                <a:cubicBezTo>
                  <a:pt x="44" y="117"/>
                  <a:pt x="60" y="137"/>
                  <a:pt x="85" y="142"/>
                </a:cubicBezTo>
                <a:close/>
                <a:moveTo>
                  <a:pt x="145" y="103"/>
                </a:moveTo>
                <a:cubicBezTo>
                  <a:pt x="166" y="103"/>
                  <a:pt x="166" y="103"/>
                  <a:pt x="166" y="103"/>
                </a:cubicBezTo>
                <a:cubicBezTo>
                  <a:pt x="166" y="165"/>
                  <a:pt x="166" y="165"/>
                  <a:pt x="166" y="165"/>
                </a:cubicBezTo>
                <a:cubicBezTo>
                  <a:pt x="105" y="165"/>
                  <a:pt x="105" y="165"/>
                  <a:pt x="105" y="165"/>
                </a:cubicBezTo>
                <a:cubicBezTo>
                  <a:pt x="105" y="142"/>
                  <a:pt x="105" y="142"/>
                  <a:pt x="105" y="142"/>
                </a:cubicBezTo>
                <a:cubicBezTo>
                  <a:pt x="125" y="137"/>
                  <a:pt x="140" y="123"/>
                  <a:pt x="145" y="103"/>
                </a:cubicBezTo>
                <a:close/>
                <a:moveTo>
                  <a:pt x="105" y="122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23" y="103"/>
                  <a:pt x="123" y="103"/>
                  <a:pt x="123" y="103"/>
                </a:cubicBezTo>
                <a:cubicBezTo>
                  <a:pt x="119" y="112"/>
                  <a:pt x="113" y="118"/>
                  <a:pt x="105" y="122"/>
                </a:cubicBezTo>
                <a:close/>
                <a:moveTo>
                  <a:pt x="95" y="62"/>
                </a:moveTo>
                <a:cubicBezTo>
                  <a:pt x="108" y="62"/>
                  <a:pt x="119" y="69"/>
                  <a:pt x="123" y="82"/>
                </a:cubicBezTo>
                <a:cubicBezTo>
                  <a:pt x="95" y="82"/>
                  <a:pt x="95" y="82"/>
                  <a:pt x="95" y="82"/>
                </a:cubicBezTo>
                <a:cubicBezTo>
                  <a:pt x="89" y="82"/>
                  <a:pt x="85" y="87"/>
                  <a:pt x="85" y="93"/>
                </a:cubicBezTo>
                <a:cubicBezTo>
                  <a:pt x="85" y="122"/>
                  <a:pt x="85" y="122"/>
                  <a:pt x="85" y="122"/>
                </a:cubicBezTo>
                <a:cubicBezTo>
                  <a:pt x="73" y="117"/>
                  <a:pt x="64" y="105"/>
                  <a:pt x="64" y="93"/>
                </a:cubicBezTo>
                <a:cubicBezTo>
                  <a:pt x="64" y="76"/>
                  <a:pt x="77" y="62"/>
                  <a:pt x="95" y="62"/>
                </a:cubicBezTo>
                <a:close/>
                <a:moveTo>
                  <a:pt x="269" y="167"/>
                </a:moveTo>
                <a:cubicBezTo>
                  <a:pt x="269" y="73"/>
                  <a:pt x="269" y="73"/>
                  <a:pt x="269" y="73"/>
                </a:cubicBezTo>
                <a:cubicBezTo>
                  <a:pt x="269" y="71"/>
                  <a:pt x="268" y="67"/>
                  <a:pt x="265" y="66"/>
                </a:cubicBezTo>
                <a:cubicBezTo>
                  <a:pt x="204" y="4"/>
                  <a:pt x="204" y="4"/>
                  <a:pt x="204" y="4"/>
                </a:cubicBezTo>
                <a:cubicBezTo>
                  <a:pt x="201" y="2"/>
                  <a:pt x="199" y="0"/>
                  <a:pt x="196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340"/>
                  <a:pt x="0" y="340"/>
                  <a:pt x="0" y="340"/>
                </a:cubicBezTo>
                <a:cubicBezTo>
                  <a:pt x="0" y="347"/>
                  <a:pt x="5" y="351"/>
                  <a:pt x="11" y="351"/>
                </a:cubicBezTo>
                <a:cubicBezTo>
                  <a:pt x="257" y="351"/>
                  <a:pt x="257" y="351"/>
                  <a:pt x="257" y="351"/>
                </a:cubicBezTo>
                <a:cubicBezTo>
                  <a:pt x="307" y="351"/>
                  <a:pt x="348" y="310"/>
                  <a:pt x="348" y="259"/>
                </a:cubicBezTo>
                <a:cubicBezTo>
                  <a:pt x="350" y="211"/>
                  <a:pt x="314" y="172"/>
                  <a:pt x="269" y="167"/>
                </a:cubicBezTo>
                <a:close/>
                <a:moveTo>
                  <a:pt x="206" y="36"/>
                </a:moveTo>
                <a:cubicBezTo>
                  <a:pt x="233" y="63"/>
                  <a:pt x="233" y="63"/>
                  <a:pt x="233" y="63"/>
                </a:cubicBezTo>
                <a:cubicBezTo>
                  <a:pt x="206" y="63"/>
                  <a:pt x="206" y="63"/>
                  <a:pt x="206" y="63"/>
                </a:cubicBezTo>
                <a:lnTo>
                  <a:pt x="206" y="36"/>
                </a:lnTo>
                <a:close/>
                <a:moveTo>
                  <a:pt x="22" y="330"/>
                </a:moveTo>
                <a:cubicBezTo>
                  <a:pt x="22" y="21"/>
                  <a:pt x="22" y="21"/>
                  <a:pt x="22" y="21"/>
                </a:cubicBezTo>
                <a:cubicBezTo>
                  <a:pt x="187" y="21"/>
                  <a:pt x="187" y="21"/>
                  <a:pt x="187" y="21"/>
                </a:cubicBezTo>
                <a:cubicBezTo>
                  <a:pt x="187" y="73"/>
                  <a:pt x="187" y="73"/>
                  <a:pt x="187" y="73"/>
                </a:cubicBezTo>
                <a:cubicBezTo>
                  <a:pt x="187" y="78"/>
                  <a:pt x="192" y="83"/>
                  <a:pt x="197" y="83"/>
                </a:cubicBezTo>
                <a:cubicBezTo>
                  <a:pt x="249" y="83"/>
                  <a:pt x="249" y="83"/>
                  <a:pt x="249" y="83"/>
                </a:cubicBezTo>
                <a:cubicBezTo>
                  <a:pt x="249" y="167"/>
                  <a:pt x="249" y="167"/>
                  <a:pt x="249" y="167"/>
                </a:cubicBezTo>
                <a:cubicBezTo>
                  <a:pt x="204" y="172"/>
                  <a:pt x="168" y="212"/>
                  <a:pt x="168" y="259"/>
                </a:cubicBezTo>
                <a:cubicBezTo>
                  <a:pt x="168" y="288"/>
                  <a:pt x="182" y="315"/>
                  <a:pt x="202" y="330"/>
                </a:cubicBezTo>
                <a:lnTo>
                  <a:pt x="22" y="330"/>
                </a:lnTo>
                <a:close/>
                <a:moveTo>
                  <a:pt x="269" y="329"/>
                </a:moveTo>
                <a:cubicBezTo>
                  <a:pt x="269" y="320"/>
                  <a:pt x="269" y="320"/>
                  <a:pt x="269" y="320"/>
                </a:cubicBezTo>
                <a:cubicBezTo>
                  <a:pt x="269" y="315"/>
                  <a:pt x="264" y="310"/>
                  <a:pt x="259" y="310"/>
                </a:cubicBezTo>
                <a:cubicBezTo>
                  <a:pt x="252" y="310"/>
                  <a:pt x="249" y="315"/>
                  <a:pt x="249" y="320"/>
                </a:cubicBezTo>
                <a:cubicBezTo>
                  <a:pt x="249" y="329"/>
                  <a:pt x="249" y="329"/>
                  <a:pt x="249" y="329"/>
                </a:cubicBezTo>
                <a:cubicBezTo>
                  <a:pt x="217" y="325"/>
                  <a:pt x="192" y="299"/>
                  <a:pt x="187" y="269"/>
                </a:cubicBezTo>
                <a:cubicBezTo>
                  <a:pt x="196" y="269"/>
                  <a:pt x="196" y="269"/>
                  <a:pt x="196" y="269"/>
                </a:cubicBezTo>
                <a:cubicBezTo>
                  <a:pt x="203" y="269"/>
                  <a:pt x="206" y="264"/>
                  <a:pt x="206" y="258"/>
                </a:cubicBezTo>
                <a:cubicBezTo>
                  <a:pt x="206" y="252"/>
                  <a:pt x="203" y="247"/>
                  <a:pt x="196" y="247"/>
                </a:cubicBezTo>
                <a:cubicBezTo>
                  <a:pt x="187" y="247"/>
                  <a:pt x="187" y="247"/>
                  <a:pt x="187" y="247"/>
                </a:cubicBezTo>
                <a:cubicBezTo>
                  <a:pt x="192" y="216"/>
                  <a:pt x="217" y="191"/>
                  <a:pt x="249" y="187"/>
                </a:cubicBezTo>
                <a:cubicBezTo>
                  <a:pt x="249" y="196"/>
                  <a:pt x="249" y="196"/>
                  <a:pt x="249" y="196"/>
                </a:cubicBezTo>
                <a:cubicBezTo>
                  <a:pt x="249" y="201"/>
                  <a:pt x="252" y="206"/>
                  <a:pt x="259" y="206"/>
                </a:cubicBezTo>
                <a:cubicBezTo>
                  <a:pt x="264" y="206"/>
                  <a:pt x="269" y="201"/>
                  <a:pt x="269" y="196"/>
                </a:cubicBezTo>
                <a:cubicBezTo>
                  <a:pt x="269" y="188"/>
                  <a:pt x="269" y="188"/>
                  <a:pt x="269" y="188"/>
                </a:cubicBezTo>
                <a:cubicBezTo>
                  <a:pt x="300" y="192"/>
                  <a:pt x="325" y="218"/>
                  <a:pt x="329" y="248"/>
                </a:cubicBezTo>
                <a:cubicBezTo>
                  <a:pt x="320" y="248"/>
                  <a:pt x="320" y="248"/>
                  <a:pt x="320" y="248"/>
                </a:cubicBezTo>
                <a:cubicBezTo>
                  <a:pt x="314" y="248"/>
                  <a:pt x="310" y="253"/>
                  <a:pt x="310" y="259"/>
                </a:cubicBezTo>
                <a:cubicBezTo>
                  <a:pt x="310" y="265"/>
                  <a:pt x="314" y="269"/>
                  <a:pt x="320" y="269"/>
                </a:cubicBezTo>
                <a:cubicBezTo>
                  <a:pt x="329" y="269"/>
                  <a:pt x="329" y="269"/>
                  <a:pt x="329" y="269"/>
                </a:cubicBezTo>
                <a:cubicBezTo>
                  <a:pt x="325" y="301"/>
                  <a:pt x="300" y="325"/>
                  <a:pt x="269" y="329"/>
                </a:cubicBezTo>
                <a:close/>
                <a:moveTo>
                  <a:pt x="279" y="248"/>
                </a:moveTo>
                <a:cubicBezTo>
                  <a:pt x="269" y="248"/>
                  <a:pt x="269" y="248"/>
                  <a:pt x="269" y="248"/>
                </a:cubicBezTo>
                <a:cubicBezTo>
                  <a:pt x="269" y="238"/>
                  <a:pt x="269" y="238"/>
                  <a:pt x="269" y="238"/>
                </a:cubicBezTo>
                <a:cubicBezTo>
                  <a:pt x="269" y="232"/>
                  <a:pt x="264" y="228"/>
                  <a:pt x="259" y="228"/>
                </a:cubicBezTo>
                <a:cubicBezTo>
                  <a:pt x="254" y="228"/>
                  <a:pt x="249" y="232"/>
                  <a:pt x="249" y="238"/>
                </a:cubicBezTo>
                <a:cubicBezTo>
                  <a:pt x="249" y="259"/>
                  <a:pt x="249" y="259"/>
                  <a:pt x="249" y="259"/>
                </a:cubicBezTo>
                <a:cubicBezTo>
                  <a:pt x="249" y="265"/>
                  <a:pt x="254" y="270"/>
                  <a:pt x="259" y="270"/>
                </a:cubicBezTo>
                <a:cubicBezTo>
                  <a:pt x="279" y="270"/>
                  <a:pt x="279" y="270"/>
                  <a:pt x="279" y="270"/>
                </a:cubicBezTo>
                <a:cubicBezTo>
                  <a:pt x="285" y="270"/>
                  <a:pt x="289" y="265"/>
                  <a:pt x="289" y="259"/>
                </a:cubicBezTo>
                <a:cubicBezTo>
                  <a:pt x="288" y="253"/>
                  <a:pt x="285" y="248"/>
                  <a:pt x="279" y="248"/>
                </a:cubicBezTo>
                <a:close/>
                <a:moveTo>
                  <a:pt x="135" y="228"/>
                </a:moveTo>
                <a:cubicBezTo>
                  <a:pt x="54" y="228"/>
                  <a:pt x="54" y="228"/>
                  <a:pt x="54" y="228"/>
                </a:cubicBezTo>
                <a:cubicBezTo>
                  <a:pt x="48" y="228"/>
                  <a:pt x="44" y="233"/>
                  <a:pt x="44" y="238"/>
                </a:cubicBezTo>
                <a:cubicBezTo>
                  <a:pt x="44" y="244"/>
                  <a:pt x="48" y="249"/>
                  <a:pt x="54" y="249"/>
                </a:cubicBezTo>
                <a:cubicBezTo>
                  <a:pt x="135" y="249"/>
                  <a:pt x="135" y="249"/>
                  <a:pt x="135" y="249"/>
                </a:cubicBezTo>
                <a:cubicBezTo>
                  <a:pt x="140" y="249"/>
                  <a:pt x="145" y="244"/>
                  <a:pt x="145" y="238"/>
                </a:cubicBezTo>
                <a:cubicBezTo>
                  <a:pt x="145" y="233"/>
                  <a:pt x="140" y="228"/>
                  <a:pt x="135" y="228"/>
                </a:cubicBezTo>
                <a:close/>
                <a:moveTo>
                  <a:pt x="135" y="270"/>
                </a:moveTo>
                <a:cubicBezTo>
                  <a:pt x="54" y="270"/>
                  <a:pt x="54" y="270"/>
                  <a:pt x="54" y="270"/>
                </a:cubicBezTo>
                <a:cubicBezTo>
                  <a:pt x="48" y="270"/>
                  <a:pt x="44" y="274"/>
                  <a:pt x="44" y="279"/>
                </a:cubicBezTo>
                <a:cubicBezTo>
                  <a:pt x="44" y="284"/>
                  <a:pt x="48" y="289"/>
                  <a:pt x="54" y="289"/>
                </a:cubicBezTo>
                <a:cubicBezTo>
                  <a:pt x="135" y="289"/>
                  <a:pt x="135" y="289"/>
                  <a:pt x="135" y="289"/>
                </a:cubicBezTo>
                <a:cubicBezTo>
                  <a:pt x="140" y="289"/>
                  <a:pt x="145" y="284"/>
                  <a:pt x="145" y="279"/>
                </a:cubicBezTo>
                <a:cubicBezTo>
                  <a:pt x="145" y="274"/>
                  <a:pt x="140" y="270"/>
                  <a:pt x="135" y="2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9" name="Freeform 46">
            <a:extLst>
              <a:ext uri="{FF2B5EF4-FFF2-40B4-BE49-F238E27FC236}">
                <a16:creationId xmlns:a16="http://schemas.microsoft.com/office/drawing/2014/main" id="{CC3816E6-8511-E414-8C6D-1F78C42206DE}"/>
              </a:ext>
            </a:extLst>
          </p:cNvPr>
          <p:cNvSpPr>
            <a:spLocks noEditPoints="1"/>
          </p:cNvSpPr>
          <p:nvPr/>
        </p:nvSpPr>
        <p:spPr bwMode="auto">
          <a:xfrm>
            <a:off x="5616799" y="4131097"/>
            <a:ext cx="260157" cy="259411"/>
          </a:xfrm>
          <a:custGeom>
            <a:avLst/>
            <a:gdLst>
              <a:gd name="T0" fmla="*/ 308 w 349"/>
              <a:gd name="T1" fmla="*/ 124 h 348"/>
              <a:gd name="T2" fmla="*/ 304 w 349"/>
              <a:gd name="T3" fmla="*/ 65 h 348"/>
              <a:gd name="T4" fmla="*/ 236 w 349"/>
              <a:gd name="T5" fmla="*/ 0 h 348"/>
              <a:gd name="T6" fmla="*/ 41 w 349"/>
              <a:gd name="T7" fmla="*/ 11 h 348"/>
              <a:gd name="T8" fmla="*/ 31 w 349"/>
              <a:gd name="T9" fmla="*/ 83 h 348"/>
              <a:gd name="T10" fmla="*/ 0 w 349"/>
              <a:gd name="T11" fmla="*/ 317 h 348"/>
              <a:gd name="T12" fmla="*/ 317 w 349"/>
              <a:gd name="T13" fmla="*/ 348 h 348"/>
              <a:gd name="T14" fmla="*/ 348 w 349"/>
              <a:gd name="T15" fmla="*/ 155 h 348"/>
              <a:gd name="T16" fmla="*/ 247 w 349"/>
              <a:gd name="T17" fmla="*/ 34 h 348"/>
              <a:gd name="T18" fmla="*/ 247 w 349"/>
              <a:gd name="T19" fmla="*/ 61 h 348"/>
              <a:gd name="T20" fmla="*/ 63 w 349"/>
              <a:gd name="T21" fmla="*/ 21 h 348"/>
              <a:gd name="T22" fmla="*/ 226 w 349"/>
              <a:gd name="T23" fmla="*/ 73 h 348"/>
              <a:gd name="T24" fmla="*/ 288 w 349"/>
              <a:gd name="T25" fmla="*/ 83 h 348"/>
              <a:gd name="T26" fmla="*/ 142 w 349"/>
              <a:gd name="T27" fmla="*/ 124 h 348"/>
              <a:gd name="T28" fmla="*/ 104 w 349"/>
              <a:gd name="T29" fmla="*/ 83 h 348"/>
              <a:gd name="T30" fmla="*/ 63 w 349"/>
              <a:gd name="T31" fmla="*/ 21 h 348"/>
              <a:gd name="T32" fmla="*/ 328 w 349"/>
              <a:gd name="T33" fmla="*/ 317 h 348"/>
              <a:gd name="T34" fmla="*/ 32 w 349"/>
              <a:gd name="T35" fmla="*/ 328 h 348"/>
              <a:gd name="T36" fmla="*/ 22 w 349"/>
              <a:gd name="T37" fmla="*/ 113 h 348"/>
              <a:gd name="T38" fmla="*/ 103 w 349"/>
              <a:gd name="T39" fmla="*/ 103 h 348"/>
              <a:gd name="T40" fmla="*/ 126 w 349"/>
              <a:gd name="T41" fmla="*/ 138 h 348"/>
              <a:gd name="T42" fmla="*/ 318 w 349"/>
              <a:gd name="T43" fmla="*/ 144 h 348"/>
              <a:gd name="T44" fmla="*/ 329 w 349"/>
              <a:gd name="T45" fmla="*/ 317 h 348"/>
              <a:gd name="T46" fmla="*/ 205 w 349"/>
              <a:gd name="T47" fmla="*/ 204 h 348"/>
              <a:gd name="T48" fmla="*/ 105 w 349"/>
              <a:gd name="T49" fmla="*/ 215 h 348"/>
              <a:gd name="T50" fmla="*/ 145 w 349"/>
              <a:gd name="T51" fmla="*/ 296 h 348"/>
              <a:gd name="T52" fmla="*/ 236 w 349"/>
              <a:gd name="T53" fmla="*/ 306 h 348"/>
              <a:gd name="T54" fmla="*/ 246 w 349"/>
              <a:gd name="T55" fmla="*/ 216 h 348"/>
              <a:gd name="T56" fmla="*/ 146 w 349"/>
              <a:gd name="T57" fmla="*/ 215 h 348"/>
              <a:gd name="T58" fmla="*/ 126 w 349"/>
              <a:gd name="T59" fmla="*/ 215 h 348"/>
              <a:gd name="T60" fmla="*/ 185 w 349"/>
              <a:gd name="T61" fmla="*/ 205 h 348"/>
              <a:gd name="T62" fmla="*/ 146 w 349"/>
              <a:gd name="T63" fmla="*/ 215 h 348"/>
              <a:gd name="T64" fmla="*/ 167 w 349"/>
              <a:gd name="T65" fmla="*/ 243 h 348"/>
              <a:gd name="T66" fmla="*/ 185 w 349"/>
              <a:gd name="T67" fmla="*/ 225 h 348"/>
              <a:gd name="T68" fmla="*/ 166 w 349"/>
              <a:gd name="T69" fmla="*/ 285 h 348"/>
              <a:gd name="T70" fmla="*/ 205 w 349"/>
              <a:gd name="T71" fmla="*/ 224 h 348"/>
              <a:gd name="T72" fmla="*/ 227 w 349"/>
              <a:gd name="T73" fmla="*/ 28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49" h="348">
                <a:moveTo>
                  <a:pt x="318" y="124"/>
                </a:moveTo>
                <a:cubicBezTo>
                  <a:pt x="308" y="124"/>
                  <a:pt x="308" y="124"/>
                  <a:pt x="308" y="124"/>
                </a:cubicBezTo>
                <a:cubicBezTo>
                  <a:pt x="308" y="73"/>
                  <a:pt x="308" y="73"/>
                  <a:pt x="308" y="73"/>
                </a:cubicBezTo>
                <a:cubicBezTo>
                  <a:pt x="308" y="70"/>
                  <a:pt x="307" y="66"/>
                  <a:pt x="304" y="65"/>
                </a:cubicBezTo>
                <a:cubicBezTo>
                  <a:pt x="243" y="4"/>
                  <a:pt x="243" y="4"/>
                  <a:pt x="243" y="4"/>
                </a:cubicBezTo>
                <a:cubicBezTo>
                  <a:pt x="240" y="1"/>
                  <a:pt x="238" y="0"/>
                  <a:pt x="236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45" y="0"/>
                  <a:pt x="41" y="5"/>
                  <a:pt x="41" y="11"/>
                </a:cubicBezTo>
                <a:cubicBezTo>
                  <a:pt x="41" y="83"/>
                  <a:pt x="41" y="83"/>
                  <a:pt x="41" y="83"/>
                </a:cubicBezTo>
                <a:cubicBezTo>
                  <a:pt x="31" y="83"/>
                  <a:pt x="31" y="83"/>
                  <a:pt x="31" y="83"/>
                </a:cubicBezTo>
                <a:cubicBezTo>
                  <a:pt x="13" y="83"/>
                  <a:pt x="0" y="96"/>
                  <a:pt x="0" y="114"/>
                </a:cubicBezTo>
                <a:cubicBezTo>
                  <a:pt x="0" y="317"/>
                  <a:pt x="0" y="317"/>
                  <a:pt x="0" y="317"/>
                </a:cubicBezTo>
                <a:cubicBezTo>
                  <a:pt x="0" y="334"/>
                  <a:pt x="13" y="348"/>
                  <a:pt x="31" y="348"/>
                </a:cubicBezTo>
                <a:cubicBezTo>
                  <a:pt x="317" y="348"/>
                  <a:pt x="317" y="348"/>
                  <a:pt x="317" y="348"/>
                </a:cubicBezTo>
                <a:cubicBezTo>
                  <a:pt x="334" y="348"/>
                  <a:pt x="348" y="334"/>
                  <a:pt x="348" y="317"/>
                </a:cubicBezTo>
                <a:cubicBezTo>
                  <a:pt x="348" y="155"/>
                  <a:pt x="348" y="155"/>
                  <a:pt x="348" y="155"/>
                </a:cubicBezTo>
                <a:cubicBezTo>
                  <a:pt x="349" y="137"/>
                  <a:pt x="335" y="124"/>
                  <a:pt x="318" y="124"/>
                </a:cubicBezTo>
                <a:close/>
                <a:moveTo>
                  <a:pt x="247" y="34"/>
                </a:moveTo>
                <a:cubicBezTo>
                  <a:pt x="273" y="61"/>
                  <a:pt x="273" y="61"/>
                  <a:pt x="273" y="61"/>
                </a:cubicBezTo>
                <a:cubicBezTo>
                  <a:pt x="247" y="61"/>
                  <a:pt x="247" y="61"/>
                  <a:pt x="247" y="61"/>
                </a:cubicBezTo>
                <a:lnTo>
                  <a:pt x="247" y="34"/>
                </a:lnTo>
                <a:close/>
                <a:moveTo>
                  <a:pt x="63" y="21"/>
                </a:moveTo>
                <a:cubicBezTo>
                  <a:pt x="226" y="21"/>
                  <a:pt x="226" y="21"/>
                  <a:pt x="226" y="21"/>
                </a:cubicBezTo>
                <a:cubicBezTo>
                  <a:pt x="226" y="73"/>
                  <a:pt x="226" y="73"/>
                  <a:pt x="226" y="73"/>
                </a:cubicBezTo>
                <a:cubicBezTo>
                  <a:pt x="226" y="78"/>
                  <a:pt x="231" y="83"/>
                  <a:pt x="236" y="83"/>
                </a:cubicBezTo>
                <a:cubicBezTo>
                  <a:pt x="288" y="83"/>
                  <a:pt x="288" y="83"/>
                  <a:pt x="288" y="83"/>
                </a:cubicBezTo>
                <a:cubicBezTo>
                  <a:pt x="288" y="124"/>
                  <a:pt x="288" y="124"/>
                  <a:pt x="288" y="124"/>
                </a:cubicBezTo>
                <a:cubicBezTo>
                  <a:pt x="142" y="124"/>
                  <a:pt x="142" y="124"/>
                  <a:pt x="142" y="124"/>
                </a:cubicBezTo>
                <a:cubicBezTo>
                  <a:pt x="131" y="100"/>
                  <a:pt x="131" y="100"/>
                  <a:pt x="131" y="100"/>
                </a:cubicBezTo>
                <a:cubicBezTo>
                  <a:pt x="125" y="89"/>
                  <a:pt x="114" y="83"/>
                  <a:pt x="104" y="83"/>
                </a:cubicBezTo>
                <a:cubicBezTo>
                  <a:pt x="63" y="83"/>
                  <a:pt x="63" y="83"/>
                  <a:pt x="63" y="83"/>
                </a:cubicBezTo>
                <a:lnTo>
                  <a:pt x="63" y="21"/>
                </a:lnTo>
                <a:close/>
                <a:moveTo>
                  <a:pt x="329" y="317"/>
                </a:moveTo>
                <a:cubicBezTo>
                  <a:pt x="328" y="317"/>
                  <a:pt x="328" y="317"/>
                  <a:pt x="328" y="317"/>
                </a:cubicBezTo>
                <a:cubicBezTo>
                  <a:pt x="328" y="323"/>
                  <a:pt x="323" y="328"/>
                  <a:pt x="318" y="328"/>
                </a:cubicBezTo>
                <a:cubicBezTo>
                  <a:pt x="32" y="328"/>
                  <a:pt x="32" y="328"/>
                  <a:pt x="32" y="328"/>
                </a:cubicBezTo>
                <a:cubicBezTo>
                  <a:pt x="26" y="328"/>
                  <a:pt x="22" y="323"/>
                  <a:pt x="22" y="317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2" y="107"/>
                  <a:pt x="26" y="103"/>
                  <a:pt x="32" y="103"/>
                </a:cubicBezTo>
                <a:cubicBezTo>
                  <a:pt x="103" y="103"/>
                  <a:pt x="103" y="103"/>
                  <a:pt x="103" y="103"/>
                </a:cubicBezTo>
                <a:cubicBezTo>
                  <a:pt x="105" y="103"/>
                  <a:pt x="109" y="105"/>
                  <a:pt x="112" y="108"/>
                </a:cubicBezTo>
                <a:cubicBezTo>
                  <a:pt x="126" y="138"/>
                  <a:pt x="126" y="138"/>
                  <a:pt x="126" y="138"/>
                </a:cubicBezTo>
                <a:cubicBezTo>
                  <a:pt x="128" y="142"/>
                  <a:pt x="132" y="144"/>
                  <a:pt x="135" y="144"/>
                </a:cubicBezTo>
                <a:cubicBezTo>
                  <a:pt x="318" y="144"/>
                  <a:pt x="318" y="144"/>
                  <a:pt x="318" y="144"/>
                </a:cubicBezTo>
                <a:cubicBezTo>
                  <a:pt x="325" y="144"/>
                  <a:pt x="329" y="148"/>
                  <a:pt x="329" y="154"/>
                </a:cubicBezTo>
                <a:lnTo>
                  <a:pt x="329" y="317"/>
                </a:lnTo>
                <a:close/>
                <a:moveTo>
                  <a:pt x="237" y="204"/>
                </a:moveTo>
                <a:cubicBezTo>
                  <a:pt x="205" y="204"/>
                  <a:pt x="205" y="204"/>
                  <a:pt x="205" y="204"/>
                </a:cubicBezTo>
                <a:cubicBezTo>
                  <a:pt x="201" y="182"/>
                  <a:pt x="181" y="165"/>
                  <a:pt x="155" y="165"/>
                </a:cubicBezTo>
                <a:cubicBezTo>
                  <a:pt x="127" y="165"/>
                  <a:pt x="105" y="187"/>
                  <a:pt x="105" y="215"/>
                </a:cubicBezTo>
                <a:cubicBezTo>
                  <a:pt x="105" y="240"/>
                  <a:pt x="122" y="260"/>
                  <a:pt x="145" y="265"/>
                </a:cubicBezTo>
                <a:cubicBezTo>
                  <a:pt x="145" y="296"/>
                  <a:pt x="145" y="296"/>
                  <a:pt x="145" y="296"/>
                </a:cubicBezTo>
                <a:cubicBezTo>
                  <a:pt x="145" y="302"/>
                  <a:pt x="150" y="306"/>
                  <a:pt x="155" y="306"/>
                </a:cubicBezTo>
                <a:cubicBezTo>
                  <a:pt x="236" y="306"/>
                  <a:pt x="236" y="306"/>
                  <a:pt x="236" y="306"/>
                </a:cubicBezTo>
                <a:cubicBezTo>
                  <a:pt x="241" y="306"/>
                  <a:pt x="246" y="302"/>
                  <a:pt x="246" y="296"/>
                </a:cubicBezTo>
                <a:cubicBezTo>
                  <a:pt x="246" y="216"/>
                  <a:pt x="246" y="216"/>
                  <a:pt x="246" y="216"/>
                </a:cubicBezTo>
                <a:cubicBezTo>
                  <a:pt x="247" y="210"/>
                  <a:pt x="242" y="204"/>
                  <a:pt x="237" y="204"/>
                </a:cubicBezTo>
                <a:close/>
                <a:moveTo>
                  <a:pt x="146" y="215"/>
                </a:moveTo>
                <a:cubicBezTo>
                  <a:pt x="146" y="243"/>
                  <a:pt x="146" y="243"/>
                  <a:pt x="146" y="243"/>
                </a:cubicBezTo>
                <a:cubicBezTo>
                  <a:pt x="134" y="239"/>
                  <a:pt x="126" y="227"/>
                  <a:pt x="126" y="215"/>
                </a:cubicBezTo>
                <a:cubicBezTo>
                  <a:pt x="126" y="198"/>
                  <a:pt x="140" y="184"/>
                  <a:pt x="156" y="184"/>
                </a:cubicBezTo>
                <a:cubicBezTo>
                  <a:pt x="170" y="184"/>
                  <a:pt x="182" y="193"/>
                  <a:pt x="185" y="205"/>
                </a:cubicBezTo>
                <a:cubicBezTo>
                  <a:pt x="156" y="205"/>
                  <a:pt x="156" y="205"/>
                  <a:pt x="156" y="205"/>
                </a:cubicBezTo>
                <a:cubicBezTo>
                  <a:pt x="151" y="205"/>
                  <a:pt x="146" y="210"/>
                  <a:pt x="146" y="215"/>
                </a:cubicBezTo>
                <a:close/>
                <a:moveTo>
                  <a:pt x="185" y="225"/>
                </a:moveTo>
                <a:cubicBezTo>
                  <a:pt x="182" y="234"/>
                  <a:pt x="174" y="241"/>
                  <a:pt x="167" y="243"/>
                </a:cubicBezTo>
                <a:cubicBezTo>
                  <a:pt x="167" y="225"/>
                  <a:pt x="167" y="225"/>
                  <a:pt x="167" y="225"/>
                </a:cubicBezTo>
                <a:lnTo>
                  <a:pt x="185" y="225"/>
                </a:lnTo>
                <a:close/>
                <a:moveTo>
                  <a:pt x="227" y="285"/>
                </a:moveTo>
                <a:cubicBezTo>
                  <a:pt x="166" y="285"/>
                  <a:pt x="166" y="285"/>
                  <a:pt x="166" y="285"/>
                </a:cubicBezTo>
                <a:cubicBezTo>
                  <a:pt x="166" y="264"/>
                  <a:pt x="166" y="264"/>
                  <a:pt x="166" y="264"/>
                </a:cubicBezTo>
                <a:cubicBezTo>
                  <a:pt x="185" y="259"/>
                  <a:pt x="201" y="244"/>
                  <a:pt x="205" y="224"/>
                </a:cubicBezTo>
                <a:cubicBezTo>
                  <a:pt x="227" y="224"/>
                  <a:pt x="227" y="224"/>
                  <a:pt x="227" y="224"/>
                </a:cubicBezTo>
                <a:lnTo>
                  <a:pt x="227" y="28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0" name="Freeform 47">
            <a:extLst>
              <a:ext uri="{FF2B5EF4-FFF2-40B4-BE49-F238E27FC236}">
                <a16:creationId xmlns:a16="http://schemas.microsoft.com/office/drawing/2014/main" id="{00BB046E-6FAB-B675-E5B1-F80FFAEFEEAC}"/>
              </a:ext>
            </a:extLst>
          </p:cNvPr>
          <p:cNvSpPr>
            <a:spLocks noEditPoints="1"/>
          </p:cNvSpPr>
          <p:nvPr/>
        </p:nvSpPr>
        <p:spPr bwMode="auto">
          <a:xfrm>
            <a:off x="5616799" y="4678246"/>
            <a:ext cx="259411" cy="257175"/>
          </a:xfrm>
          <a:custGeom>
            <a:avLst/>
            <a:gdLst>
              <a:gd name="T0" fmla="*/ 170 w 348"/>
              <a:gd name="T1" fmla="*/ 0 h 345"/>
              <a:gd name="T2" fmla="*/ 54 w 348"/>
              <a:gd name="T3" fmla="*/ 96 h 345"/>
              <a:gd name="T4" fmla="*/ 103 w 348"/>
              <a:gd name="T5" fmla="*/ 254 h 345"/>
              <a:gd name="T6" fmla="*/ 123 w 348"/>
              <a:gd name="T7" fmla="*/ 302 h 345"/>
              <a:gd name="T8" fmla="*/ 154 w 348"/>
              <a:gd name="T9" fmla="*/ 345 h 345"/>
              <a:gd name="T10" fmla="*/ 226 w 348"/>
              <a:gd name="T11" fmla="*/ 314 h 345"/>
              <a:gd name="T12" fmla="*/ 247 w 348"/>
              <a:gd name="T13" fmla="*/ 274 h 345"/>
              <a:gd name="T14" fmla="*/ 267 w 348"/>
              <a:gd name="T15" fmla="*/ 201 h 345"/>
              <a:gd name="T16" fmla="*/ 250 w 348"/>
              <a:gd name="T17" fmla="*/ 28 h 345"/>
              <a:gd name="T18" fmla="*/ 194 w 348"/>
              <a:gd name="T19" fmla="*/ 324 h 345"/>
              <a:gd name="T20" fmla="*/ 143 w 348"/>
              <a:gd name="T21" fmla="*/ 314 h 345"/>
              <a:gd name="T22" fmla="*/ 204 w 348"/>
              <a:gd name="T23" fmla="*/ 304 h 345"/>
              <a:gd name="T24" fmla="*/ 225 w 348"/>
              <a:gd name="T25" fmla="*/ 274 h 345"/>
              <a:gd name="T26" fmla="*/ 134 w 348"/>
              <a:gd name="T27" fmla="*/ 284 h 345"/>
              <a:gd name="T28" fmla="*/ 123 w 348"/>
              <a:gd name="T29" fmla="*/ 264 h 345"/>
              <a:gd name="T30" fmla="*/ 225 w 348"/>
              <a:gd name="T31" fmla="*/ 274 h 345"/>
              <a:gd name="T32" fmla="*/ 194 w 348"/>
              <a:gd name="T33" fmla="*/ 168 h 345"/>
              <a:gd name="T34" fmla="*/ 153 w 348"/>
              <a:gd name="T35" fmla="*/ 243 h 345"/>
              <a:gd name="T36" fmla="*/ 173 w 348"/>
              <a:gd name="T37" fmla="*/ 172 h 345"/>
              <a:gd name="T38" fmla="*/ 173 w 348"/>
              <a:gd name="T39" fmla="*/ 114 h 345"/>
              <a:gd name="T40" fmla="*/ 174 w 348"/>
              <a:gd name="T41" fmla="*/ 151 h 345"/>
              <a:gd name="T42" fmla="*/ 250 w 348"/>
              <a:gd name="T43" fmla="*/ 188 h 345"/>
              <a:gd name="T44" fmla="*/ 214 w 348"/>
              <a:gd name="T45" fmla="*/ 243 h 345"/>
              <a:gd name="T46" fmla="*/ 213 w 348"/>
              <a:gd name="T47" fmla="*/ 148 h 345"/>
              <a:gd name="T48" fmla="*/ 173 w 348"/>
              <a:gd name="T49" fmla="*/ 80 h 345"/>
              <a:gd name="T50" fmla="*/ 134 w 348"/>
              <a:gd name="T51" fmla="*/ 148 h 345"/>
              <a:gd name="T52" fmla="*/ 132 w 348"/>
              <a:gd name="T53" fmla="*/ 243 h 345"/>
              <a:gd name="T54" fmla="*/ 98 w 348"/>
              <a:gd name="T55" fmla="*/ 188 h 345"/>
              <a:gd name="T56" fmla="*/ 152 w 348"/>
              <a:gd name="T57" fmla="*/ 22 h 345"/>
              <a:gd name="T58" fmla="*/ 237 w 348"/>
              <a:gd name="T59" fmla="*/ 42 h 345"/>
              <a:gd name="T60" fmla="*/ 250 w 348"/>
              <a:gd name="T61" fmla="*/ 188 h 345"/>
              <a:gd name="T62" fmla="*/ 11 w 348"/>
              <a:gd name="T63" fmla="*/ 123 h 345"/>
              <a:gd name="T64" fmla="*/ 11 w 348"/>
              <a:gd name="T65" fmla="*/ 142 h 345"/>
              <a:gd name="T66" fmla="*/ 42 w 348"/>
              <a:gd name="T67" fmla="*/ 132 h 345"/>
              <a:gd name="T68" fmla="*/ 21 w 348"/>
              <a:gd name="T69" fmla="*/ 86 h 345"/>
              <a:gd name="T70" fmla="*/ 36 w 348"/>
              <a:gd name="T71" fmla="*/ 86 h 345"/>
              <a:gd name="T72" fmla="*/ 21 w 348"/>
              <a:gd name="T73" fmla="*/ 56 h 345"/>
              <a:gd name="T74" fmla="*/ 7 w 348"/>
              <a:gd name="T75" fmla="*/ 56 h 345"/>
              <a:gd name="T76" fmla="*/ 21 w 348"/>
              <a:gd name="T77" fmla="*/ 86 h 345"/>
              <a:gd name="T78" fmla="*/ 21 w 348"/>
              <a:gd name="T79" fmla="*/ 178 h 345"/>
              <a:gd name="T80" fmla="*/ 7 w 348"/>
              <a:gd name="T81" fmla="*/ 208 h 345"/>
              <a:gd name="T82" fmla="*/ 21 w 348"/>
              <a:gd name="T83" fmla="*/ 208 h 345"/>
              <a:gd name="T84" fmla="*/ 36 w 348"/>
              <a:gd name="T85" fmla="*/ 178 h 345"/>
              <a:gd name="T86" fmla="*/ 338 w 348"/>
              <a:gd name="T87" fmla="*/ 121 h 345"/>
              <a:gd name="T88" fmla="*/ 306 w 348"/>
              <a:gd name="T89" fmla="*/ 132 h 345"/>
              <a:gd name="T90" fmla="*/ 338 w 348"/>
              <a:gd name="T91" fmla="*/ 142 h 345"/>
              <a:gd name="T92" fmla="*/ 338 w 348"/>
              <a:gd name="T93" fmla="*/ 121 h 345"/>
              <a:gd name="T94" fmla="*/ 326 w 348"/>
              <a:gd name="T95" fmla="*/ 86 h 345"/>
              <a:gd name="T96" fmla="*/ 341 w 348"/>
              <a:gd name="T97" fmla="*/ 56 h 345"/>
              <a:gd name="T98" fmla="*/ 326 w 348"/>
              <a:gd name="T99" fmla="*/ 56 h 345"/>
              <a:gd name="T100" fmla="*/ 312 w 348"/>
              <a:gd name="T101" fmla="*/ 86 h 345"/>
              <a:gd name="T102" fmla="*/ 326 w 348"/>
              <a:gd name="T103" fmla="*/ 178 h 345"/>
              <a:gd name="T104" fmla="*/ 312 w 348"/>
              <a:gd name="T105" fmla="*/ 178 h 345"/>
              <a:gd name="T106" fmla="*/ 326 w 348"/>
              <a:gd name="T107" fmla="*/ 208 h 345"/>
              <a:gd name="T108" fmla="*/ 341 w 348"/>
              <a:gd name="T109" fmla="*/ 208 h 345"/>
              <a:gd name="T110" fmla="*/ 326 w 348"/>
              <a:gd name="T111" fmla="*/ 178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48" h="345">
                <a:moveTo>
                  <a:pt x="250" y="28"/>
                </a:moveTo>
                <a:cubicBezTo>
                  <a:pt x="227" y="10"/>
                  <a:pt x="199" y="0"/>
                  <a:pt x="170" y="0"/>
                </a:cubicBezTo>
                <a:cubicBezTo>
                  <a:pt x="163" y="0"/>
                  <a:pt x="155" y="1"/>
                  <a:pt x="148" y="2"/>
                </a:cubicBezTo>
                <a:cubicBezTo>
                  <a:pt x="102" y="12"/>
                  <a:pt x="64" y="50"/>
                  <a:pt x="54" y="96"/>
                </a:cubicBezTo>
                <a:cubicBezTo>
                  <a:pt x="46" y="134"/>
                  <a:pt x="57" y="174"/>
                  <a:pt x="82" y="202"/>
                </a:cubicBezTo>
                <a:cubicBezTo>
                  <a:pt x="95" y="217"/>
                  <a:pt x="103" y="236"/>
                  <a:pt x="103" y="254"/>
                </a:cubicBezTo>
                <a:cubicBezTo>
                  <a:pt x="103" y="274"/>
                  <a:pt x="103" y="274"/>
                  <a:pt x="103" y="274"/>
                </a:cubicBezTo>
                <a:cubicBezTo>
                  <a:pt x="103" y="287"/>
                  <a:pt x="111" y="299"/>
                  <a:pt x="123" y="302"/>
                </a:cubicBezTo>
                <a:cubicBezTo>
                  <a:pt x="123" y="314"/>
                  <a:pt x="123" y="314"/>
                  <a:pt x="123" y="314"/>
                </a:cubicBezTo>
                <a:cubicBezTo>
                  <a:pt x="123" y="332"/>
                  <a:pt x="137" y="345"/>
                  <a:pt x="154" y="345"/>
                </a:cubicBezTo>
                <a:cubicBezTo>
                  <a:pt x="195" y="345"/>
                  <a:pt x="195" y="345"/>
                  <a:pt x="195" y="345"/>
                </a:cubicBezTo>
                <a:cubicBezTo>
                  <a:pt x="212" y="345"/>
                  <a:pt x="226" y="332"/>
                  <a:pt x="226" y="314"/>
                </a:cubicBezTo>
                <a:cubicBezTo>
                  <a:pt x="226" y="302"/>
                  <a:pt x="226" y="302"/>
                  <a:pt x="226" y="302"/>
                </a:cubicBezTo>
                <a:cubicBezTo>
                  <a:pt x="237" y="297"/>
                  <a:pt x="247" y="286"/>
                  <a:pt x="247" y="274"/>
                </a:cubicBezTo>
                <a:cubicBezTo>
                  <a:pt x="247" y="254"/>
                  <a:pt x="247" y="254"/>
                  <a:pt x="247" y="254"/>
                </a:cubicBezTo>
                <a:cubicBezTo>
                  <a:pt x="247" y="236"/>
                  <a:pt x="253" y="217"/>
                  <a:pt x="267" y="201"/>
                </a:cubicBezTo>
                <a:cubicBezTo>
                  <a:pt x="286" y="179"/>
                  <a:pt x="297" y="151"/>
                  <a:pt x="297" y="122"/>
                </a:cubicBezTo>
                <a:cubicBezTo>
                  <a:pt x="295" y="86"/>
                  <a:pt x="280" y="51"/>
                  <a:pt x="250" y="28"/>
                </a:cubicBezTo>
                <a:close/>
                <a:moveTo>
                  <a:pt x="204" y="314"/>
                </a:moveTo>
                <a:cubicBezTo>
                  <a:pt x="204" y="320"/>
                  <a:pt x="199" y="324"/>
                  <a:pt x="194" y="324"/>
                </a:cubicBezTo>
                <a:cubicBezTo>
                  <a:pt x="153" y="324"/>
                  <a:pt x="153" y="324"/>
                  <a:pt x="153" y="324"/>
                </a:cubicBezTo>
                <a:cubicBezTo>
                  <a:pt x="148" y="324"/>
                  <a:pt x="143" y="320"/>
                  <a:pt x="143" y="314"/>
                </a:cubicBezTo>
                <a:cubicBezTo>
                  <a:pt x="143" y="304"/>
                  <a:pt x="143" y="304"/>
                  <a:pt x="143" y="304"/>
                </a:cubicBezTo>
                <a:cubicBezTo>
                  <a:pt x="204" y="304"/>
                  <a:pt x="204" y="304"/>
                  <a:pt x="204" y="304"/>
                </a:cubicBezTo>
                <a:lnTo>
                  <a:pt x="204" y="314"/>
                </a:lnTo>
                <a:close/>
                <a:moveTo>
                  <a:pt x="225" y="274"/>
                </a:moveTo>
                <a:cubicBezTo>
                  <a:pt x="225" y="279"/>
                  <a:pt x="220" y="284"/>
                  <a:pt x="214" y="284"/>
                </a:cubicBezTo>
                <a:cubicBezTo>
                  <a:pt x="134" y="284"/>
                  <a:pt x="134" y="284"/>
                  <a:pt x="134" y="284"/>
                </a:cubicBezTo>
                <a:cubicBezTo>
                  <a:pt x="128" y="284"/>
                  <a:pt x="123" y="279"/>
                  <a:pt x="123" y="274"/>
                </a:cubicBezTo>
                <a:cubicBezTo>
                  <a:pt x="123" y="264"/>
                  <a:pt x="123" y="264"/>
                  <a:pt x="123" y="264"/>
                </a:cubicBezTo>
                <a:cubicBezTo>
                  <a:pt x="225" y="264"/>
                  <a:pt x="225" y="264"/>
                  <a:pt x="225" y="264"/>
                </a:cubicBezTo>
                <a:lnTo>
                  <a:pt x="225" y="274"/>
                </a:lnTo>
                <a:close/>
                <a:moveTo>
                  <a:pt x="173" y="172"/>
                </a:moveTo>
                <a:cubicBezTo>
                  <a:pt x="180" y="172"/>
                  <a:pt x="187" y="170"/>
                  <a:pt x="194" y="168"/>
                </a:cubicBezTo>
                <a:cubicBezTo>
                  <a:pt x="194" y="243"/>
                  <a:pt x="194" y="243"/>
                  <a:pt x="194" y="243"/>
                </a:cubicBezTo>
                <a:cubicBezTo>
                  <a:pt x="153" y="243"/>
                  <a:pt x="153" y="243"/>
                  <a:pt x="153" y="243"/>
                </a:cubicBezTo>
                <a:cubicBezTo>
                  <a:pt x="153" y="168"/>
                  <a:pt x="153" y="168"/>
                  <a:pt x="153" y="168"/>
                </a:cubicBezTo>
                <a:cubicBezTo>
                  <a:pt x="159" y="170"/>
                  <a:pt x="167" y="172"/>
                  <a:pt x="173" y="172"/>
                </a:cubicBezTo>
                <a:close/>
                <a:moveTo>
                  <a:pt x="157" y="148"/>
                </a:moveTo>
                <a:cubicBezTo>
                  <a:pt x="173" y="114"/>
                  <a:pt x="173" y="114"/>
                  <a:pt x="173" y="114"/>
                </a:cubicBezTo>
                <a:cubicBezTo>
                  <a:pt x="190" y="148"/>
                  <a:pt x="190" y="148"/>
                  <a:pt x="190" y="148"/>
                </a:cubicBezTo>
                <a:cubicBezTo>
                  <a:pt x="185" y="150"/>
                  <a:pt x="180" y="151"/>
                  <a:pt x="174" y="151"/>
                </a:cubicBezTo>
                <a:cubicBezTo>
                  <a:pt x="168" y="151"/>
                  <a:pt x="162" y="150"/>
                  <a:pt x="157" y="148"/>
                </a:cubicBezTo>
                <a:close/>
                <a:moveTo>
                  <a:pt x="250" y="188"/>
                </a:moveTo>
                <a:cubicBezTo>
                  <a:pt x="236" y="205"/>
                  <a:pt x="227" y="224"/>
                  <a:pt x="225" y="243"/>
                </a:cubicBezTo>
                <a:cubicBezTo>
                  <a:pt x="214" y="243"/>
                  <a:pt x="214" y="243"/>
                  <a:pt x="214" y="243"/>
                </a:cubicBezTo>
                <a:cubicBezTo>
                  <a:pt x="214" y="152"/>
                  <a:pt x="214" y="152"/>
                  <a:pt x="214" y="152"/>
                </a:cubicBezTo>
                <a:cubicBezTo>
                  <a:pt x="214" y="151"/>
                  <a:pt x="214" y="148"/>
                  <a:pt x="213" y="148"/>
                </a:cubicBezTo>
                <a:cubicBezTo>
                  <a:pt x="182" y="87"/>
                  <a:pt x="182" y="87"/>
                  <a:pt x="182" y="87"/>
                </a:cubicBezTo>
                <a:cubicBezTo>
                  <a:pt x="180" y="83"/>
                  <a:pt x="177" y="80"/>
                  <a:pt x="173" y="80"/>
                </a:cubicBezTo>
                <a:cubicBezTo>
                  <a:pt x="170" y="80"/>
                  <a:pt x="167" y="83"/>
                  <a:pt x="164" y="87"/>
                </a:cubicBezTo>
                <a:cubicBezTo>
                  <a:pt x="134" y="148"/>
                  <a:pt x="134" y="148"/>
                  <a:pt x="134" y="148"/>
                </a:cubicBezTo>
                <a:cubicBezTo>
                  <a:pt x="132" y="148"/>
                  <a:pt x="132" y="151"/>
                  <a:pt x="132" y="152"/>
                </a:cubicBezTo>
                <a:cubicBezTo>
                  <a:pt x="132" y="243"/>
                  <a:pt x="132" y="243"/>
                  <a:pt x="132" y="243"/>
                </a:cubicBezTo>
                <a:cubicBezTo>
                  <a:pt x="122" y="243"/>
                  <a:pt x="122" y="243"/>
                  <a:pt x="122" y="243"/>
                </a:cubicBezTo>
                <a:cubicBezTo>
                  <a:pt x="120" y="224"/>
                  <a:pt x="112" y="205"/>
                  <a:pt x="98" y="188"/>
                </a:cubicBezTo>
                <a:cubicBezTo>
                  <a:pt x="76" y="165"/>
                  <a:pt x="68" y="132"/>
                  <a:pt x="75" y="99"/>
                </a:cubicBezTo>
                <a:cubicBezTo>
                  <a:pt x="82" y="61"/>
                  <a:pt x="113" y="30"/>
                  <a:pt x="152" y="22"/>
                </a:cubicBezTo>
                <a:cubicBezTo>
                  <a:pt x="159" y="20"/>
                  <a:pt x="166" y="19"/>
                  <a:pt x="172" y="19"/>
                </a:cubicBezTo>
                <a:cubicBezTo>
                  <a:pt x="196" y="19"/>
                  <a:pt x="218" y="28"/>
                  <a:pt x="237" y="42"/>
                </a:cubicBezTo>
                <a:cubicBezTo>
                  <a:pt x="261" y="61"/>
                  <a:pt x="275" y="91"/>
                  <a:pt x="275" y="121"/>
                </a:cubicBezTo>
                <a:cubicBezTo>
                  <a:pt x="275" y="147"/>
                  <a:pt x="266" y="170"/>
                  <a:pt x="250" y="188"/>
                </a:cubicBezTo>
                <a:close/>
                <a:moveTo>
                  <a:pt x="31" y="123"/>
                </a:moveTo>
                <a:cubicBezTo>
                  <a:pt x="11" y="123"/>
                  <a:pt x="11" y="123"/>
                  <a:pt x="11" y="123"/>
                </a:cubicBezTo>
                <a:cubicBezTo>
                  <a:pt x="4" y="123"/>
                  <a:pt x="0" y="127"/>
                  <a:pt x="0" y="132"/>
                </a:cubicBezTo>
                <a:cubicBezTo>
                  <a:pt x="0" y="138"/>
                  <a:pt x="4" y="142"/>
                  <a:pt x="11" y="142"/>
                </a:cubicBezTo>
                <a:cubicBezTo>
                  <a:pt x="31" y="142"/>
                  <a:pt x="31" y="142"/>
                  <a:pt x="31" y="142"/>
                </a:cubicBezTo>
                <a:cubicBezTo>
                  <a:pt x="37" y="142"/>
                  <a:pt x="42" y="138"/>
                  <a:pt x="42" y="132"/>
                </a:cubicBezTo>
                <a:cubicBezTo>
                  <a:pt x="43" y="126"/>
                  <a:pt x="37" y="123"/>
                  <a:pt x="31" y="123"/>
                </a:cubicBezTo>
                <a:close/>
                <a:moveTo>
                  <a:pt x="21" y="86"/>
                </a:moveTo>
                <a:cubicBezTo>
                  <a:pt x="23" y="87"/>
                  <a:pt x="25" y="88"/>
                  <a:pt x="28" y="88"/>
                </a:cubicBezTo>
                <a:cubicBezTo>
                  <a:pt x="31" y="88"/>
                  <a:pt x="33" y="87"/>
                  <a:pt x="36" y="86"/>
                </a:cubicBezTo>
                <a:cubicBezTo>
                  <a:pt x="39" y="82"/>
                  <a:pt x="39" y="75"/>
                  <a:pt x="36" y="70"/>
                </a:cubicBezTo>
                <a:cubicBezTo>
                  <a:pt x="21" y="56"/>
                  <a:pt x="21" y="56"/>
                  <a:pt x="21" y="56"/>
                </a:cubicBezTo>
                <a:cubicBezTo>
                  <a:pt x="19" y="54"/>
                  <a:pt x="17" y="53"/>
                  <a:pt x="14" y="53"/>
                </a:cubicBezTo>
                <a:cubicBezTo>
                  <a:pt x="12" y="53"/>
                  <a:pt x="9" y="54"/>
                  <a:pt x="7" y="56"/>
                </a:cubicBezTo>
                <a:cubicBezTo>
                  <a:pt x="3" y="59"/>
                  <a:pt x="3" y="66"/>
                  <a:pt x="7" y="70"/>
                </a:cubicBezTo>
                <a:lnTo>
                  <a:pt x="21" y="86"/>
                </a:lnTo>
                <a:close/>
                <a:moveTo>
                  <a:pt x="28" y="175"/>
                </a:moveTo>
                <a:cubicBezTo>
                  <a:pt x="25" y="175"/>
                  <a:pt x="23" y="176"/>
                  <a:pt x="21" y="178"/>
                </a:cubicBezTo>
                <a:cubicBezTo>
                  <a:pt x="7" y="193"/>
                  <a:pt x="7" y="193"/>
                  <a:pt x="7" y="193"/>
                </a:cubicBezTo>
                <a:cubicBezTo>
                  <a:pt x="3" y="196"/>
                  <a:pt x="3" y="204"/>
                  <a:pt x="7" y="208"/>
                </a:cubicBezTo>
                <a:cubicBezTo>
                  <a:pt x="8" y="210"/>
                  <a:pt x="10" y="210"/>
                  <a:pt x="13" y="210"/>
                </a:cubicBezTo>
                <a:cubicBezTo>
                  <a:pt x="16" y="210"/>
                  <a:pt x="19" y="210"/>
                  <a:pt x="21" y="208"/>
                </a:cubicBezTo>
                <a:cubicBezTo>
                  <a:pt x="36" y="193"/>
                  <a:pt x="36" y="193"/>
                  <a:pt x="36" y="193"/>
                </a:cubicBezTo>
                <a:cubicBezTo>
                  <a:pt x="39" y="190"/>
                  <a:pt x="39" y="183"/>
                  <a:pt x="36" y="178"/>
                </a:cubicBezTo>
                <a:cubicBezTo>
                  <a:pt x="33" y="176"/>
                  <a:pt x="31" y="175"/>
                  <a:pt x="28" y="175"/>
                </a:cubicBezTo>
                <a:close/>
                <a:moveTo>
                  <a:pt x="338" y="121"/>
                </a:moveTo>
                <a:cubicBezTo>
                  <a:pt x="316" y="121"/>
                  <a:pt x="316" y="121"/>
                  <a:pt x="316" y="121"/>
                </a:cubicBezTo>
                <a:cubicBezTo>
                  <a:pt x="311" y="121"/>
                  <a:pt x="306" y="126"/>
                  <a:pt x="306" y="132"/>
                </a:cubicBezTo>
                <a:cubicBezTo>
                  <a:pt x="306" y="137"/>
                  <a:pt x="311" y="142"/>
                  <a:pt x="316" y="142"/>
                </a:cubicBezTo>
                <a:cubicBezTo>
                  <a:pt x="338" y="142"/>
                  <a:pt x="338" y="142"/>
                  <a:pt x="338" y="142"/>
                </a:cubicBezTo>
                <a:cubicBezTo>
                  <a:pt x="343" y="142"/>
                  <a:pt x="348" y="137"/>
                  <a:pt x="348" y="132"/>
                </a:cubicBezTo>
                <a:cubicBezTo>
                  <a:pt x="348" y="126"/>
                  <a:pt x="343" y="121"/>
                  <a:pt x="338" y="121"/>
                </a:cubicBezTo>
                <a:close/>
                <a:moveTo>
                  <a:pt x="319" y="89"/>
                </a:moveTo>
                <a:cubicBezTo>
                  <a:pt x="321" y="89"/>
                  <a:pt x="324" y="88"/>
                  <a:pt x="326" y="86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5" y="67"/>
                  <a:pt x="345" y="60"/>
                  <a:pt x="341" y="56"/>
                </a:cubicBezTo>
                <a:cubicBezTo>
                  <a:pt x="339" y="54"/>
                  <a:pt x="337" y="53"/>
                  <a:pt x="334" y="53"/>
                </a:cubicBezTo>
                <a:cubicBezTo>
                  <a:pt x="331" y="53"/>
                  <a:pt x="329" y="54"/>
                  <a:pt x="326" y="56"/>
                </a:cubicBezTo>
                <a:cubicBezTo>
                  <a:pt x="312" y="70"/>
                  <a:pt x="312" y="70"/>
                  <a:pt x="312" y="70"/>
                </a:cubicBezTo>
                <a:cubicBezTo>
                  <a:pt x="308" y="74"/>
                  <a:pt x="308" y="80"/>
                  <a:pt x="312" y="86"/>
                </a:cubicBezTo>
                <a:cubicBezTo>
                  <a:pt x="313" y="88"/>
                  <a:pt x="316" y="89"/>
                  <a:pt x="319" y="89"/>
                </a:cubicBezTo>
                <a:close/>
                <a:moveTo>
                  <a:pt x="326" y="178"/>
                </a:moveTo>
                <a:cubicBezTo>
                  <a:pt x="324" y="176"/>
                  <a:pt x="322" y="175"/>
                  <a:pt x="319" y="175"/>
                </a:cubicBezTo>
                <a:cubicBezTo>
                  <a:pt x="317" y="175"/>
                  <a:pt x="314" y="176"/>
                  <a:pt x="312" y="178"/>
                </a:cubicBezTo>
                <a:cubicBezTo>
                  <a:pt x="308" y="182"/>
                  <a:pt x="308" y="188"/>
                  <a:pt x="312" y="193"/>
                </a:cubicBezTo>
                <a:cubicBezTo>
                  <a:pt x="326" y="208"/>
                  <a:pt x="326" y="208"/>
                  <a:pt x="326" y="208"/>
                </a:cubicBezTo>
                <a:cubicBezTo>
                  <a:pt x="328" y="210"/>
                  <a:pt x="331" y="210"/>
                  <a:pt x="333" y="210"/>
                </a:cubicBezTo>
                <a:cubicBezTo>
                  <a:pt x="336" y="210"/>
                  <a:pt x="339" y="210"/>
                  <a:pt x="341" y="208"/>
                </a:cubicBezTo>
                <a:cubicBezTo>
                  <a:pt x="345" y="205"/>
                  <a:pt x="345" y="197"/>
                  <a:pt x="341" y="193"/>
                </a:cubicBezTo>
                <a:lnTo>
                  <a:pt x="326" y="17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1" name="Freeform 48">
            <a:extLst>
              <a:ext uri="{FF2B5EF4-FFF2-40B4-BE49-F238E27FC236}">
                <a16:creationId xmlns:a16="http://schemas.microsoft.com/office/drawing/2014/main" id="{E405A1E6-86C1-7360-1BB8-9B5B517D9FDC}"/>
              </a:ext>
            </a:extLst>
          </p:cNvPr>
          <p:cNvSpPr>
            <a:spLocks noEditPoints="1"/>
          </p:cNvSpPr>
          <p:nvPr/>
        </p:nvSpPr>
        <p:spPr bwMode="auto">
          <a:xfrm>
            <a:off x="5616799" y="5769190"/>
            <a:ext cx="259411" cy="259411"/>
          </a:xfrm>
          <a:custGeom>
            <a:avLst/>
            <a:gdLst>
              <a:gd name="T0" fmla="*/ 306 w 348"/>
              <a:gd name="T1" fmla="*/ 97 h 348"/>
              <a:gd name="T2" fmla="*/ 283 w 348"/>
              <a:gd name="T3" fmla="*/ 37 h 348"/>
              <a:gd name="T4" fmla="*/ 251 w 348"/>
              <a:gd name="T5" fmla="*/ 42 h 348"/>
              <a:gd name="T6" fmla="*/ 195 w 348"/>
              <a:gd name="T7" fmla="*/ 0 h 348"/>
              <a:gd name="T8" fmla="*/ 134 w 348"/>
              <a:gd name="T9" fmla="*/ 27 h 348"/>
              <a:gd name="T10" fmla="*/ 72 w 348"/>
              <a:gd name="T11" fmla="*/ 34 h 348"/>
              <a:gd name="T12" fmla="*/ 34 w 348"/>
              <a:gd name="T13" fmla="*/ 76 h 348"/>
              <a:gd name="T14" fmla="*/ 6 w 348"/>
              <a:gd name="T15" fmla="*/ 145 h 348"/>
              <a:gd name="T16" fmla="*/ 6 w 348"/>
              <a:gd name="T17" fmla="*/ 205 h 348"/>
              <a:gd name="T18" fmla="*/ 34 w 348"/>
              <a:gd name="T19" fmla="*/ 273 h 348"/>
              <a:gd name="T20" fmla="*/ 73 w 348"/>
              <a:gd name="T21" fmla="*/ 315 h 348"/>
              <a:gd name="T22" fmla="*/ 134 w 348"/>
              <a:gd name="T23" fmla="*/ 322 h 348"/>
              <a:gd name="T24" fmla="*/ 195 w 348"/>
              <a:gd name="T25" fmla="*/ 348 h 348"/>
              <a:gd name="T26" fmla="*/ 251 w 348"/>
              <a:gd name="T27" fmla="*/ 307 h 348"/>
              <a:gd name="T28" fmla="*/ 283 w 348"/>
              <a:gd name="T29" fmla="*/ 312 h 348"/>
              <a:gd name="T30" fmla="*/ 306 w 348"/>
              <a:gd name="T31" fmla="*/ 251 h 348"/>
              <a:gd name="T32" fmla="*/ 348 w 348"/>
              <a:gd name="T33" fmla="*/ 195 h 348"/>
              <a:gd name="T34" fmla="*/ 327 w 348"/>
              <a:gd name="T35" fmla="*/ 188 h 348"/>
              <a:gd name="T36" fmla="*/ 286 w 348"/>
              <a:gd name="T37" fmla="*/ 244 h 348"/>
              <a:gd name="T38" fmla="*/ 273 w 348"/>
              <a:gd name="T39" fmla="*/ 293 h 348"/>
              <a:gd name="T40" fmla="*/ 244 w 348"/>
              <a:gd name="T41" fmla="*/ 287 h 348"/>
              <a:gd name="T42" fmla="*/ 187 w 348"/>
              <a:gd name="T43" fmla="*/ 328 h 348"/>
              <a:gd name="T44" fmla="*/ 142 w 348"/>
              <a:gd name="T45" fmla="*/ 303 h 348"/>
              <a:gd name="T46" fmla="*/ 94 w 348"/>
              <a:gd name="T47" fmla="*/ 285 h 348"/>
              <a:gd name="T48" fmla="*/ 62 w 348"/>
              <a:gd name="T49" fmla="*/ 253 h 348"/>
              <a:gd name="T50" fmla="*/ 39 w 348"/>
              <a:gd name="T51" fmla="*/ 197 h 348"/>
              <a:gd name="T52" fmla="*/ 39 w 348"/>
              <a:gd name="T53" fmla="*/ 151 h 348"/>
              <a:gd name="T54" fmla="*/ 62 w 348"/>
              <a:gd name="T55" fmla="*/ 94 h 348"/>
              <a:gd name="T56" fmla="*/ 94 w 348"/>
              <a:gd name="T57" fmla="*/ 63 h 348"/>
              <a:gd name="T58" fmla="*/ 142 w 348"/>
              <a:gd name="T59" fmla="*/ 45 h 348"/>
              <a:gd name="T60" fmla="*/ 187 w 348"/>
              <a:gd name="T61" fmla="*/ 20 h 348"/>
              <a:gd name="T62" fmla="*/ 244 w 348"/>
              <a:gd name="T63" fmla="*/ 61 h 348"/>
              <a:gd name="T64" fmla="*/ 273 w 348"/>
              <a:gd name="T65" fmla="*/ 55 h 348"/>
              <a:gd name="T66" fmla="*/ 286 w 348"/>
              <a:gd name="T67" fmla="*/ 104 h 348"/>
              <a:gd name="T68" fmla="*/ 327 w 348"/>
              <a:gd name="T69" fmla="*/ 160 h 348"/>
              <a:gd name="T70" fmla="*/ 62 w 348"/>
              <a:gd name="T71" fmla="*/ 175 h 348"/>
              <a:gd name="T72" fmla="*/ 174 w 348"/>
              <a:gd name="T73" fmla="*/ 286 h 348"/>
              <a:gd name="T74" fmla="*/ 287 w 348"/>
              <a:gd name="T75" fmla="*/ 175 h 348"/>
              <a:gd name="T76" fmla="*/ 174 w 348"/>
              <a:gd name="T77" fmla="*/ 267 h 348"/>
              <a:gd name="T78" fmla="*/ 174 w 348"/>
              <a:gd name="T79" fmla="*/ 215 h 348"/>
              <a:gd name="T80" fmla="*/ 157 w 348"/>
              <a:gd name="T81" fmla="*/ 191 h 348"/>
              <a:gd name="T82" fmla="*/ 174 w 348"/>
              <a:gd name="T83" fmla="*/ 195 h 348"/>
              <a:gd name="T84" fmla="*/ 214 w 348"/>
              <a:gd name="T85" fmla="*/ 196 h 348"/>
              <a:gd name="T86" fmla="*/ 164 w 348"/>
              <a:gd name="T87" fmla="*/ 130 h 348"/>
              <a:gd name="T88" fmla="*/ 80 w 348"/>
              <a:gd name="T89" fmla="*/ 175 h 348"/>
              <a:gd name="T90" fmla="*/ 214 w 348"/>
              <a:gd name="T91" fmla="*/ 25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8" h="348">
                <a:moveTo>
                  <a:pt x="342" y="145"/>
                </a:moveTo>
                <a:cubicBezTo>
                  <a:pt x="321" y="134"/>
                  <a:pt x="321" y="134"/>
                  <a:pt x="321" y="134"/>
                </a:cubicBezTo>
                <a:cubicBezTo>
                  <a:pt x="318" y="122"/>
                  <a:pt x="314" y="109"/>
                  <a:pt x="306" y="97"/>
                </a:cubicBezTo>
                <a:cubicBezTo>
                  <a:pt x="314" y="76"/>
                  <a:pt x="314" y="76"/>
                  <a:pt x="314" y="76"/>
                </a:cubicBezTo>
                <a:cubicBezTo>
                  <a:pt x="315" y="73"/>
                  <a:pt x="314" y="68"/>
                  <a:pt x="311" y="65"/>
                </a:cubicBezTo>
                <a:cubicBezTo>
                  <a:pt x="283" y="37"/>
                  <a:pt x="283" y="37"/>
                  <a:pt x="283" y="37"/>
                </a:cubicBezTo>
                <a:cubicBezTo>
                  <a:pt x="281" y="36"/>
                  <a:pt x="278" y="34"/>
                  <a:pt x="276" y="34"/>
                </a:cubicBezTo>
                <a:cubicBezTo>
                  <a:pt x="274" y="34"/>
                  <a:pt x="273" y="35"/>
                  <a:pt x="273" y="35"/>
                </a:cubicBezTo>
                <a:cubicBezTo>
                  <a:pt x="251" y="42"/>
                  <a:pt x="251" y="42"/>
                  <a:pt x="251" y="42"/>
                </a:cubicBezTo>
                <a:cubicBezTo>
                  <a:pt x="240" y="35"/>
                  <a:pt x="227" y="31"/>
                  <a:pt x="214" y="27"/>
                </a:cubicBezTo>
                <a:cubicBezTo>
                  <a:pt x="204" y="6"/>
                  <a:pt x="204" y="6"/>
                  <a:pt x="204" y="6"/>
                </a:cubicBezTo>
                <a:cubicBezTo>
                  <a:pt x="203" y="2"/>
                  <a:pt x="198" y="0"/>
                  <a:pt x="195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0" y="0"/>
                  <a:pt x="145" y="2"/>
                  <a:pt x="144" y="6"/>
                </a:cubicBezTo>
                <a:cubicBezTo>
                  <a:pt x="134" y="27"/>
                  <a:pt x="134" y="27"/>
                  <a:pt x="134" y="27"/>
                </a:cubicBezTo>
                <a:cubicBezTo>
                  <a:pt x="121" y="31"/>
                  <a:pt x="109" y="35"/>
                  <a:pt x="98" y="42"/>
                </a:cubicBezTo>
                <a:cubicBezTo>
                  <a:pt x="76" y="35"/>
                  <a:pt x="76" y="35"/>
                  <a:pt x="76" y="35"/>
                </a:cubicBezTo>
                <a:cubicBezTo>
                  <a:pt x="75" y="35"/>
                  <a:pt x="73" y="34"/>
                  <a:pt x="72" y="34"/>
                </a:cubicBezTo>
                <a:cubicBezTo>
                  <a:pt x="70" y="34"/>
                  <a:pt x="67" y="36"/>
                  <a:pt x="66" y="37"/>
                </a:cubicBezTo>
                <a:cubicBezTo>
                  <a:pt x="36" y="65"/>
                  <a:pt x="36" y="65"/>
                  <a:pt x="36" y="65"/>
                </a:cubicBezTo>
                <a:cubicBezTo>
                  <a:pt x="34" y="68"/>
                  <a:pt x="34" y="73"/>
                  <a:pt x="34" y="76"/>
                </a:cubicBezTo>
                <a:cubicBezTo>
                  <a:pt x="41" y="97"/>
                  <a:pt x="41" y="97"/>
                  <a:pt x="41" y="97"/>
                </a:cubicBezTo>
                <a:cubicBezTo>
                  <a:pt x="34" y="109"/>
                  <a:pt x="30" y="122"/>
                  <a:pt x="26" y="134"/>
                </a:cubicBezTo>
                <a:cubicBezTo>
                  <a:pt x="6" y="145"/>
                  <a:pt x="6" y="145"/>
                  <a:pt x="6" y="145"/>
                </a:cubicBezTo>
                <a:cubicBezTo>
                  <a:pt x="2" y="146"/>
                  <a:pt x="0" y="151"/>
                  <a:pt x="0" y="154"/>
                </a:cubicBezTo>
                <a:cubicBezTo>
                  <a:pt x="0" y="195"/>
                  <a:pt x="0" y="195"/>
                  <a:pt x="0" y="195"/>
                </a:cubicBezTo>
                <a:cubicBezTo>
                  <a:pt x="0" y="198"/>
                  <a:pt x="2" y="203"/>
                  <a:pt x="6" y="205"/>
                </a:cubicBezTo>
                <a:cubicBezTo>
                  <a:pt x="26" y="215"/>
                  <a:pt x="26" y="215"/>
                  <a:pt x="26" y="215"/>
                </a:cubicBezTo>
                <a:cubicBezTo>
                  <a:pt x="30" y="228"/>
                  <a:pt x="34" y="239"/>
                  <a:pt x="41" y="251"/>
                </a:cubicBezTo>
                <a:cubicBezTo>
                  <a:pt x="34" y="273"/>
                  <a:pt x="34" y="273"/>
                  <a:pt x="34" y="273"/>
                </a:cubicBezTo>
                <a:cubicBezTo>
                  <a:pt x="34" y="276"/>
                  <a:pt x="34" y="281"/>
                  <a:pt x="36" y="283"/>
                </a:cubicBezTo>
                <a:cubicBezTo>
                  <a:pt x="66" y="312"/>
                  <a:pt x="66" y="312"/>
                  <a:pt x="66" y="312"/>
                </a:cubicBezTo>
                <a:cubicBezTo>
                  <a:pt x="67" y="314"/>
                  <a:pt x="70" y="315"/>
                  <a:pt x="73" y="315"/>
                </a:cubicBezTo>
                <a:cubicBezTo>
                  <a:pt x="74" y="315"/>
                  <a:pt x="75" y="315"/>
                  <a:pt x="76" y="315"/>
                </a:cubicBezTo>
                <a:cubicBezTo>
                  <a:pt x="98" y="307"/>
                  <a:pt x="98" y="307"/>
                  <a:pt x="98" y="307"/>
                </a:cubicBezTo>
                <a:cubicBezTo>
                  <a:pt x="109" y="315"/>
                  <a:pt x="121" y="319"/>
                  <a:pt x="134" y="322"/>
                </a:cubicBezTo>
                <a:cubicBezTo>
                  <a:pt x="144" y="343"/>
                  <a:pt x="144" y="343"/>
                  <a:pt x="144" y="343"/>
                </a:cubicBezTo>
                <a:cubicBezTo>
                  <a:pt x="145" y="347"/>
                  <a:pt x="150" y="348"/>
                  <a:pt x="154" y="348"/>
                </a:cubicBezTo>
                <a:cubicBezTo>
                  <a:pt x="195" y="348"/>
                  <a:pt x="195" y="348"/>
                  <a:pt x="195" y="348"/>
                </a:cubicBezTo>
                <a:cubicBezTo>
                  <a:pt x="198" y="348"/>
                  <a:pt x="203" y="347"/>
                  <a:pt x="204" y="343"/>
                </a:cubicBezTo>
                <a:cubicBezTo>
                  <a:pt x="214" y="322"/>
                  <a:pt x="214" y="322"/>
                  <a:pt x="214" y="322"/>
                </a:cubicBezTo>
                <a:cubicBezTo>
                  <a:pt x="227" y="319"/>
                  <a:pt x="240" y="315"/>
                  <a:pt x="251" y="307"/>
                </a:cubicBezTo>
                <a:cubicBezTo>
                  <a:pt x="273" y="315"/>
                  <a:pt x="273" y="315"/>
                  <a:pt x="273" y="315"/>
                </a:cubicBezTo>
                <a:cubicBezTo>
                  <a:pt x="273" y="315"/>
                  <a:pt x="274" y="315"/>
                  <a:pt x="275" y="315"/>
                </a:cubicBezTo>
                <a:cubicBezTo>
                  <a:pt x="278" y="315"/>
                  <a:pt x="281" y="314"/>
                  <a:pt x="283" y="312"/>
                </a:cubicBezTo>
                <a:cubicBezTo>
                  <a:pt x="311" y="283"/>
                  <a:pt x="311" y="283"/>
                  <a:pt x="311" y="283"/>
                </a:cubicBezTo>
                <a:cubicBezTo>
                  <a:pt x="314" y="281"/>
                  <a:pt x="315" y="276"/>
                  <a:pt x="314" y="273"/>
                </a:cubicBezTo>
                <a:cubicBezTo>
                  <a:pt x="306" y="251"/>
                  <a:pt x="306" y="251"/>
                  <a:pt x="306" y="251"/>
                </a:cubicBezTo>
                <a:cubicBezTo>
                  <a:pt x="314" y="239"/>
                  <a:pt x="318" y="228"/>
                  <a:pt x="321" y="215"/>
                </a:cubicBezTo>
                <a:cubicBezTo>
                  <a:pt x="342" y="205"/>
                  <a:pt x="342" y="205"/>
                  <a:pt x="342" y="205"/>
                </a:cubicBezTo>
                <a:cubicBezTo>
                  <a:pt x="346" y="203"/>
                  <a:pt x="348" y="198"/>
                  <a:pt x="348" y="195"/>
                </a:cubicBezTo>
                <a:cubicBezTo>
                  <a:pt x="348" y="154"/>
                  <a:pt x="348" y="154"/>
                  <a:pt x="348" y="154"/>
                </a:cubicBezTo>
                <a:cubicBezTo>
                  <a:pt x="348" y="151"/>
                  <a:pt x="346" y="147"/>
                  <a:pt x="342" y="145"/>
                </a:cubicBezTo>
                <a:close/>
                <a:moveTo>
                  <a:pt x="327" y="188"/>
                </a:moveTo>
                <a:cubicBezTo>
                  <a:pt x="307" y="197"/>
                  <a:pt x="307" y="197"/>
                  <a:pt x="307" y="197"/>
                </a:cubicBezTo>
                <a:cubicBezTo>
                  <a:pt x="306" y="198"/>
                  <a:pt x="304" y="201"/>
                  <a:pt x="302" y="205"/>
                </a:cubicBezTo>
                <a:cubicBezTo>
                  <a:pt x="298" y="218"/>
                  <a:pt x="293" y="232"/>
                  <a:pt x="286" y="244"/>
                </a:cubicBezTo>
                <a:cubicBezTo>
                  <a:pt x="284" y="247"/>
                  <a:pt x="284" y="250"/>
                  <a:pt x="284" y="253"/>
                </a:cubicBezTo>
                <a:cubicBezTo>
                  <a:pt x="292" y="273"/>
                  <a:pt x="292" y="273"/>
                  <a:pt x="292" y="273"/>
                </a:cubicBezTo>
                <a:cubicBezTo>
                  <a:pt x="273" y="293"/>
                  <a:pt x="273" y="293"/>
                  <a:pt x="273" y="293"/>
                </a:cubicBezTo>
                <a:cubicBezTo>
                  <a:pt x="253" y="285"/>
                  <a:pt x="253" y="285"/>
                  <a:pt x="253" y="285"/>
                </a:cubicBezTo>
                <a:cubicBezTo>
                  <a:pt x="252" y="285"/>
                  <a:pt x="251" y="285"/>
                  <a:pt x="250" y="285"/>
                </a:cubicBezTo>
                <a:cubicBezTo>
                  <a:pt x="248" y="285"/>
                  <a:pt x="246" y="285"/>
                  <a:pt x="244" y="287"/>
                </a:cubicBezTo>
                <a:cubicBezTo>
                  <a:pt x="231" y="294"/>
                  <a:pt x="219" y="300"/>
                  <a:pt x="204" y="303"/>
                </a:cubicBezTo>
                <a:cubicBezTo>
                  <a:pt x="200" y="304"/>
                  <a:pt x="198" y="305"/>
                  <a:pt x="197" y="308"/>
                </a:cubicBezTo>
                <a:cubicBezTo>
                  <a:pt x="187" y="328"/>
                  <a:pt x="187" y="328"/>
                  <a:pt x="187" y="328"/>
                </a:cubicBezTo>
                <a:cubicBezTo>
                  <a:pt x="159" y="328"/>
                  <a:pt x="159" y="328"/>
                  <a:pt x="159" y="328"/>
                </a:cubicBezTo>
                <a:cubicBezTo>
                  <a:pt x="150" y="308"/>
                  <a:pt x="150" y="308"/>
                  <a:pt x="150" y="308"/>
                </a:cubicBezTo>
                <a:cubicBezTo>
                  <a:pt x="149" y="306"/>
                  <a:pt x="146" y="304"/>
                  <a:pt x="142" y="303"/>
                </a:cubicBezTo>
                <a:cubicBezTo>
                  <a:pt x="129" y="299"/>
                  <a:pt x="115" y="293"/>
                  <a:pt x="103" y="287"/>
                </a:cubicBezTo>
                <a:cubicBezTo>
                  <a:pt x="101" y="286"/>
                  <a:pt x="99" y="285"/>
                  <a:pt x="96" y="285"/>
                </a:cubicBezTo>
                <a:cubicBezTo>
                  <a:pt x="96" y="285"/>
                  <a:pt x="95" y="285"/>
                  <a:pt x="94" y="285"/>
                </a:cubicBezTo>
                <a:cubicBezTo>
                  <a:pt x="74" y="293"/>
                  <a:pt x="74" y="293"/>
                  <a:pt x="74" y="293"/>
                </a:cubicBezTo>
                <a:cubicBezTo>
                  <a:pt x="55" y="273"/>
                  <a:pt x="55" y="273"/>
                  <a:pt x="55" y="273"/>
                </a:cubicBezTo>
                <a:cubicBezTo>
                  <a:pt x="62" y="253"/>
                  <a:pt x="62" y="253"/>
                  <a:pt x="62" y="253"/>
                </a:cubicBezTo>
                <a:cubicBezTo>
                  <a:pt x="63" y="250"/>
                  <a:pt x="63" y="248"/>
                  <a:pt x="60" y="244"/>
                </a:cubicBezTo>
                <a:cubicBezTo>
                  <a:pt x="53" y="232"/>
                  <a:pt x="46" y="219"/>
                  <a:pt x="45" y="205"/>
                </a:cubicBezTo>
                <a:cubicBezTo>
                  <a:pt x="44" y="201"/>
                  <a:pt x="42" y="198"/>
                  <a:pt x="39" y="197"/>
                </a:cubicBezTo>
                <a:cubicBezTo>
                  <a:pt x="19" y="188"/>
                  <a:pt x="19" y="188"/>
                  <a:pt x="19" y="188"/>
                </a:cubicBezTo>
                <a:cubicBezTo>
                  <a:pt x="19" y="160"/>
                  <a:pt x="19" y="160"/>
                  <a:pt x="19" y="160"/>
                </a:cubicBezTo>
                <a:cubicBezTo>
                  <a:pt x="39" y="151"/>
                  <a:pt x="39" y="151"/>
                  <a:pt x="39" y="151"/>
                </a:cubicBezTo>
                <a:cubicBezTo>
                  <a:pt x="41" y="150"/>
                  <a:pt x="44" y="147"/>
                  <a:pt x="45" y="143"/>
                </a:cubicBezTo>
                <a:cubicBezTo>
                  <a:pt x="48" y="130"/>
                  <a:pt x="54" y="116"/>
                  <a:pt x="60" y="104"/>
                </a:cubicBezTo>
                <a:cubicBezTo>
                  <a:pt x="62" y="101"/>
                  <a:pt x="63" y="97"/>
                  <a:pt x="62" y="94"/>
                </a:cubicBezTo>
                <a:cubicBezTo>
                  <a:pt x="55" y="75"/>
                  <a:pt x="55" y="75"/>
                  <a:pt x="55" y="75"/>
                </a:cubicBezTo>
                <a:cubicBezTo>
                  <a:pt x="74" y="55"/>
                  <a:pt x="74" y="55"/>
                  <a:pt x="74" y="55"/>
                </a:cubicBezTo>
                <a:cubicBezTo>
                  <a:pt x="94" y="63"/>
                  <a:pt x="94" y="63"/>
                  <a:pt x="94" y="63"/>
                </a:cubicBezTo>
                <a:cubicBezTo>
                  <a:pt x="95" y="63"/>
                  <a:pt x="96" y="63"/>
                  <a:pt x="97" y="63"/>
                </a:cubicBezTo>
                <a:cubicBezTo>
                  <a:pt x="99" y="63"/>
                  <a:pt x="101" y="63"/>
                  <a:pt x="103" y="61"/>
                </a:cubicBezTo>
                <a:cubicBezTo>
                  <a:pt x="115" y="54"/>
                  <a:pt x="128" y="47"/>
                  <a:pt x="142" y="45"/>
                </a:cubicBezTo>
                <a:cubicBezTo>
                  <a:pt x="146" y="44"/>
                  <a:pt x="149" y="43"/>
                  <a:pt x="150" y="40"/>
                </a:cubicBezTo>
                <a:cubicBezTo>
                  <a:pt x="159" y="20"/>
                  <a:pt x="159" y="20"/>
                  <a:pt x="159" y="20"/>
                </a:cubicBezTo>
                <a:cubicBezTo>
                  <a:pt x="187" y="20"/>
                  <a:pt x="187" y="20"/>
                  <a:pt x="187" y="20"/>
                </a:cubicBezTo>
                <a:cubicBezTo>
                  <a:pt x="197" y="40"/>
                  <a:pt x="197" y="40"/>
                  <a:pt x="197" y="40"/>
                </a:cubicBezTo>
                <a:cubicBezTo>
                  <a:pt x="198" y="42"/>
                  <a:pt x="200" y="44"/>
                  <a:pt x="204" y="45"/>
                </a:cubicBezTo>
                <a:cubicBezTo>
                  <a:pt x="218" y="49"/>
                  <a:pt x="231" y="54"/>
                  <a:pt x="244" y="61"/>
                </a:cubicBezTo>
                <a:cubicBezTo>
                  <a:pt x="246" y="62"/>
                  <a:pt x="248" y="63"/>
                  <a:pt x="250" y="63"/>
                </a:cubicBezTo>
                <a:cubicBezTo>
                  <a:pt x="251" y="63"/>
                  <a:pt x="252" y="63"/>
                  <a:pt x="253" y="63"/>
                </a:cubicBezTo>
                <a:cubicBezTo>
                  <a:pt x="273" y="55"/>
                  <a:pt x="273" y="55"/>
                  <a:pt x="273" y="55"/>
                </a:cubicBezTo>
                <a:cubicBezTo>
                  <a:pt x="292" y="75"/>
                  <a:pt x="292" y="75"/>
                  <a:pt x="292" y="75"/>
                </a:cubicBezTo>
                <a:cubicBezTo>
                  <a:pt x="284" y="94"/>
                  <a:pt x="284" y="94"/>
                  <a:pt x="284" y="94"/>
                </a:cubicBezTo>
                <a:cubicBezTo>
                  <a:pt x="284" y="97"/>
                  <a:pt x="284" y="100"/>
                  <a:pt x="286" y="104"/>
                </a:cubicBezTo>
                <a:cubicBezTo>
                  <a:pt x="294" y="116"/>
                  <a:pt x="300" y="129"/>
                  <a:pt x="302" y="143"/>
                </a:cubicBezTo>
                <a:cubicBezTo>
                  <a:pt x="304" y="147"/>
                  <a:pt x="305" y="150"/>
                  <a:pt x="307" y="151"/>
                </a:cubicBezTo>
                <a:cubicBezTo>
                  <a:pt x="327" y="160"/>
                  <a:pt x="327" y="160"/>
                  <a:pt x="327" y="160"/>
                </a:cubicBezTo>
                <a:lnTo>
                  <a:pt x="327" y="188"/>
                </a:lnTo>
                <a:close/>
                <a:moveTo>
                  <a:pt x="174" y="63"/>
                </a:moveTo>
                <a:cubicBezTo>
                  <a:pt x="113" y="63"/>
                  <a:pt x="62" y="113"/>
                  <a:pt x="62" y="175"/>
                </a:cubicBezTo>
                <a:cubicBezTo>
                  <a:pt x="62" y="225"/>
                  <a:pt x="95" y="268"/>
                  <a:pt x="140" y="281"/>
                </a:cubicBezTo>
                <a:cubicBezTo>
                  <a:pt x="141" y="281"/>
                  <a:pt x="141" y="281"/>
                  <a:pt x="141" y="281"/>
                </a:cubicBezTo>
                <a:cubicBezTo>
                  <a:pt x="151" y="285"/>
                  <a:pt x="163" y="286"/>
                  <a:pt x="174" y="286"/>
                </a:cubicBezTo>
                <a:cubicBezTo>
                  <a:pt x="186" y="286"/>
                  <a:pt x="197" y="284"/>
                  <a:pt x="207" y="281"/>
                </a:cubicBezTo>
                <a:cubicBezTo>
                  <a:pt x="209" y="281"/>
                  <a:pt x="209" y="281"/>
                  <a:pt x="209" y="281"/>
                </a:cubicBezTo>
                <a:cubicBezTo>
                  <a:pt x="255" y="267"/>
                  <a:pt x="287" y="224"/>
                  <a:pt x="287" y="175"/>
                </a:cubicBezTo>
                <a:cubicBezTo>
                  <a:pt x="287" y="113"/>
                  <a:pt x="236" y="63"/>
                  <a:pt x="174" y="63"/>
                </a:cubicBezTo>
                <a:close/>
                <a:moveTo>
                  <a:pt x="195" y="265"/>
                </a:moveTo>
                <a:cubicBezTo>
                  <a:pt x="188" y="266"/>
                  <a:pt x="181" y="267"/>
                  <a:pt x="174" y="267"/>
                </a:cubicBezTo>
                <a:cubicBezTo>
                  <a:pt x="168" y="267"/>
                  <a:pt x="160" y="267"/>
                  <a:pt x="154" y="265"/>
                </a:cubicBezTo>
                <a:cubicBezTo>
                  <a:pt x="154" y="212"/>
                  <a:pt x="154" y="212"/>
                  <a:pt x="154" y="212"/>
                </a:cubicBezTo>
                <a:cubicBezTo>
                  <a:pt x="160" y="214"/>
                  <a:pt x="168" y="215"/>
                  <a:pt x="174" y="215"/>
                </a:cubicBezTo>
                <a:cubicBezTo>
                  <a:pt x="181" y="215"/>
                  <a:pt x="188" y="214"/>
                  <a:pt x="195" y="212"/>
                </a:cubicBezTo>
                <a:lnTo>
                  <a:pt x="195" y="265"/>
                </a:lnTo>
                <a:close/>
                <a:moveTo>
                  <a:pt x="157" y="191"/>
                </a:moveTo>
                <a:cubicBezTo>
                  <a:pt x="174" y="157"/>
                  <a:pt x="174" y="157"/>
                  <a:pt x="174" y="157"/>
                </a:cubicBezTo>
                <a:cubicBezTo>
                  <a:pt x="191" y="191"/>
                  <a:pt x="191" y="191"/>
                  <a:pt x="191" y="191"/>
                </a:cubicBezTo>
                <a:cubicBezTo>
                  <a:pt x="185" y="194"/>
                  <a:pt x="179" y="195"/>
                  <a:pt x="174" y="195"/>
                </a:cubicBezTo>
                <a:cubicBezTo>
                  <a:pt x="168" y="195"/>
                  <a:pt x="162" y="194"/>
                  <a:pt x="157" y="191"/>
                </a:cubicBezTo>
                <a:close/>
                <a:moveTo>
                  <a:pt x="214" y="257"/>
                </a:moveTo>
                <a:cubicBezTo>
                  <a:pt x="214" y="196"/>
                  <a:pt x="214" y="196"/>
                  <a:pt x="214" y="196"/>
                </a:cubicBezTo>
                <a:cubicBezTo>
                  <a:pt x="214" y="191"/>
                  <a:pt x="214" y="192"/>
                  <a:pt x="182" y="130"/>
                </a:cubicBezTo>
                <a:cubicBezTo>
                  <a:pt x="179" y="127"/>
                  <a:pt x="177" y="124"/>
                  <a:pt x="173" y="124"/>
                </a:cubicBezTo>
                <a:cubicBezTo>
                  <a:pt x="169" y="124"/>
                  <a:pt x="166" y="127"/>
                  <a:pt x="164" y="130"/>
                </a:cubicBezTo>
                <a:cubicBezTo>
                  <a:pt x="131" y="197"/>
                  <a:pt x="132" y="192"/>
                  <a:pt x="132" y="196"/>
                </a:cubicBezTo>
                <a:cubicBezTo>
                  <a:pt x="132" y="257"/>
                  <a:pt x="132" y="257"/>
                  <a:pt x="132" y="257"/>
                </a:cubicBezTo>
                <a:cubicBezTo>
                  <a:pt x="102" y="243"/>
                  <a:pt x="80" y="212"/>
                  <a:pt x="80" y="175"/>
                </a:cubicBezTo>
                <a:cubicBezTo>
                  <a:pt x="80" y="124"/>
                  <a:pt x="122" y="83"/>
                  <a:pt x="172" y="83"/>
                </a:cubicBezTo>
                <a:cubicBezTo>
                  <a:pt x="223" y="83"/>
                  <a:pt x="264" y="124"/>
                  <a:pt x="264" y="175"/>
                </a:cubicBezTo>
                <a:cubicBezTo>
                  <a:pt x="266" y="212"/>
                  <a:pt x="245" y="243"/>
                  <a:pt x="214" y="2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2" name="Freeform 54">
            <a:extLst>
              <a:ext uri="{FF2B5EF4-FFF2-40B4-BE49-F238E27FC236}">
                <a16:creationId xmlns:a16="http://schemas.microsoft.com/office/drawing/2014/main" id="{1BA2069C-E3C3-612A-0391-54BDC865E0F9}"/>
              </a:ext>
            </a:extLst>
          </p:cNvPr>
          <p:cNvSpPr>
            <a:spLocks noEditPoints="1"/>
          </p:cNvSpPr>
          <p:nvPr/>
        </p:nvSpPr>
        <p:spPr bwMode="auto">
          <a:xfrm>
            <a:off x="5616054" y="5235086"/>
            <a:ext cx="264629" cy="236303"/>
          </a:xfrm>
          <a:custGeom>
            <a:avLst/>
            <a:gdLst>
              <a:gd name="T0" fmla="*/ 328 w 355"/>
              <a:gd name="T1" fmla="*/ 21 h 317"/>
              <a:gd name="T2" fmla="*/ 278 w 355"/>
              <a:gd name="T3" fmla="*/ 0 h 317"/>
              <a:gd name="T4" fmla="*/ 228 w 355"/>
              <a:gd name="T5" fmla="*/ 21 h 317"/>
              <a:gd name="T6" fmla="*/ 77 w 355"/>
              <a:gd name="T7" fmla="*/ 172 h 317"/>
              <a:gd name="T8" fmla="*/ 73 w 355"/>
              <a:gd name="T9" fmla="*/ 179 h 317"/>
              <a:gd name="T10" fmla="*/ 76 w 355"/>
              <a:gd name="T11" fmla="*/ 200 h 317"/>
              <a:gd name="T12" fmla="*/ 4 w 355"/>
              <a:gd name="T13" fmla="*/ 272 h 317"/>
              <a:gd name="T14" fmla="*/ 1 w 355"/>
              <a:gd name="T15" fmla="*/ 281 h 317"/>
              <a:gd name="T16" fmla="*/ 8 w 355"/>
              <a:gd name="T17" fmla="*/ 288 h 317"/>
              <a:gd name="T18" fmla="*/ 95 w 355"/>
              <a:gd name="T19" fmla="*/ 317 h 317"/>
              <a:gd name="T20" fmla="*/ 98 w 355"/>
              <a:gd name="T21" fmla="*/ 317 h 317"/>
              <a:gd name="T22" fmla="*/ 105 w 355"/>
              <a:gd name="T23" fmla="*/ 314 h 317"/>
              <a:gd name="T24" fmla="*/ 151 w 355"/>
              <a:gd name="T25" fmla="*/ 268 h 317"/>
              <a:gd name="T26" fmla="*/ 168 w 355"/>
              <a:gd name="T27" fmla="*/ 273 h 317"/>
              <a:gd name="T28" fmla="*/ 171 w 355"/>
              <a:gd name="T29" fmla="*/ 273 h 317"/>
              <a:gd name="T30" fmla="*/ 178 w 355"/>
              <a:gd name="T31" fmla="*/ 271 h 317"/>
              <a:gd name="T32" fmla="*/ 329 w 355"/>
              <a:gd name="T33" fmla="*/ 120 h 317"/>
              <a:gd name="T34" fmla="*/ 328 w 355"/>
              <a:gd name="T35" fmla="*/ 21 h 317"/>
              <a:gd name="T36" fmla="*/ 95 w 355"/>
              <a:gd name="T37" fmla="*/ 297 h 317"/>
              <a:gd name="T38" fmla="*/ 30 w 355"/>
              <a:gd name="T39" fmla="*/ 276 h 317"/>
              <a:gd name="T40" fmla="*/ 78 w 355"/>
              <a:gd name="T41" fmla="*/ 227 h 317"/>
              <a:gd name="T42" fmla="*/ 80 w 355"/>
              <a:gd name="T43" fmla="*/ 246 h 317"/>
              <a:gd name="T44" fmla="*/ 88 w 355"/>
              <a:gd name="T45" fmla="*/ 255 h 317"/>
              <a:gd name="T46" fmla="*/ 128 w 355"/>
              <a:gd name="T47" fmla="*/ 265 h 317"/>
              <a:gd name="T48" fmla="*/ 95 w 355"/>
              <a:gd name="T49" fmla="*/ 297 h 317"/>
              <a:gd name="T50" fmla="*/ 313 w 355"/>
              <a:gd name="T51" fmla="*/ 106 h 317"/>
              <a:gd name="T52" fmla="*/ 166 w 355"/>
              <a:gd name="T53" fmla="*/ 254 h 317"/>
              <a:gd name="T54" fmla="*/ 99 w 355"/>
              <a:gd name="T55" fmla="*/ 235 h 317"/>
              <a:gd name="T56" fmla="*/ 93 w 355"/>
              <a:gd name="T57" fmla="*/ 182 h 317"/>
              <a:gd name="T58" fmla="*/ 240 w 355"/>
              <a:gd name="T59" fmla="*/ 35 h 317"/>
              <a:gd name="T60" fmla="*/ 276 w 355"/>
              <a:gd name="T61" fmla="*/ 21 h 317"/>
              <a:gd name="T62" fmla="*/ 312 w 355"/>
              <a:gd name="T63" fmla="*/ 35 h 317"/>
              <a:gd name="T64" fmla="*/ 313 w 355"/>
              <a:gd name="T65" fmla="*/ 106 h 317"/>
              <a:gd name="T66" fmla="*/ 269 w 355"/>
              <a:gd name="T67" fmla="*/ 49 h 317"/>
              <a:gd name="T68" fmla="*/ 262 w 355"/>
              <a:gd name="T69" fmla="*/ 47 h 317"/>
              <a:gd name="T70" fmla="*/ 255 w 355"/>
              <a:gd name="T71" fmla="*/ 49 h 317"/>
              <a:gd name="T72" fmla="*/ 183 w 355"/>
              <a:gd name="T73" fmla="*/ 121 h 317"/>
              <a:gd name="T74" fmla="*/ 183 w 355"/>
              <a:gd name="T75" fmla="*/ 136 h 317"/>
              <a:gd name="T76" fmla="*/ 211 w 355"/>
              <a:gd name="T77" fmla="*/ 164 h 317"/>
              <a:gd name="T78" fmla="*/ 218 w 355"/>
              <a:gd name="T79" fmla="*/ 167 h 317"/>
              <a:gd name="T80" fmla="*/ 227 w 355"/>
              <a:gd name="T81" fmla="*/ 164 h 317"/>
              <a:gd name="T82" fmla="*/ 297 w 355"/>
              <a:gd name="T83" fmla="*/ 93 h 317"/>
              <a:gd name="T84" fmla="*/ 297 w 355"/>
              <a:gd name="T85" fmla="*/ 78 h 317"/>
              <a:gd name="T86" fmla="*/ 269 w 355"/>
              <a:gd name="T87" fmla="*/ 49 h 317"/>
              <a:gd name="T88" fmla="*/ 219 w 355"/>
              <a:gd name="T89" fmla="*/ 143 h 317"/>
              <a:gd name="T90" fmla="*/ 205 w 355"/>
              <a:gd name="T91" fmla="*/ 128 h 317"/>
              <a:gd name="T92" fmla="*/ 233 w 355"/>
              <a:gd name="T93" fmla="*/ 99 h 317"/>
              <a:gd name="T94" fmla="*/ 247 w 355"/>
              <a:gd name="T95" fmla="*/ 114 h 317"/>
              <a:gd name="T96" fmla="*/ 219 w 355"/>
              <a:gd name="T97" fmla="*/ 143 h 317"/>
              <a:gd name="T98" fmla="*/ 263 w 355"/>
              <a:gd name="T99" fmla="*/ 99 h 317"/>
              <a:gd name="T100" fmla="*/ 247 w 355"/>
              <a:gd name="T101" fmla="*/ 85 h 317"/>
              <a:gd name="T102" fmla="*/ 263 w 355"/>
              <a:gd name="T103" fmla="*/ 69 h 317"/>
              <a:gd name="T104" fmla="*/ 277 w 355"/>
              <a:gd name="T105" fmla="*/ 85 h 317"/>
              <a:gd name="T106" fmla="*/ 263 w 355"/>
              <a:gd name="T107" fmla="*/ 99 h 317"/>
              <a:gd name="T108" fmla="*/ 175 w 355"/>
              <a:gd name="T109" fmla="*/ 162 h 317"/>
              <a:gd name="T110" fmla="*/ 167 w 355"/>
              <a:gd name="T111" fmla="*/ 164 h 317"/>
              <a:gd name="T112" fmla="*/ 132 w 355"/>
              <a:gd name="T113" fmla="*/ 200 h 317"/>
              <a:gd name="T114" fmla="*/ 132 w 355"/>
              <a:gd name="T115" fmla="*/ 215 h 317"/>
              <a:gd name="T116" fmla="*/ 139 w 355"/>
              <a:gd name="T117" fmla="*/ 218 h 317"/>
              <a:gd name="T118" fmla="*/ 146 w 355"/>
              <a:gd name="T119" fmla="*/ 215 h 317"/>
              <a:gd name="T120" fmla="*/ 182 w 355"/>
              <a:gd name="T121" fmla="*/ 180 h 317"/>
              <a:gd name="T122" fmla="*/ 182 w 355"/>
              <a:gd name="T123" fmla="*/ 164 h 317"/>
              <a:gd name="T124" fmla="*/ 175 w 355"/>
              <a:gd name="T125" fmla="*/ 162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5" h="317">
                <a:moveTo>
                  <a:pt x="328" y="21"/>
                </a:moveTo>
                <a:cubicBezTo>
                  <a:pt x="314" y="7"/>
                  <a:pt x="296" y="0"/>
                  <a:pt x="278" y="0"/>
                </a:cubicBezTo>
                <a:cubicBezTo>
                  <a:pt x="259" y="0"/>
                  <a:pt x="241" y="7"/>
                  <a:pt x="228" y="21"/>
                </a:cubicBezTo>
                <a:cubicBezTo>
                  <a:pt x="77" y="172"/>
                  <a:pt x="77" y="172"/>
                  <a:pt x="77" y="172"/>
                </a:cubicBezTo>
                <a:cubicBezTo>
                  <a:pt x="75" y="173"/>
                  <a:pt x="73" y="177"/>
                  <a:pt x="73" y="179"/>
                </a:cubicBezTo>
                <a:cubicBezTo>
                  <a:pt x="76" y="200"/>
                  <a:pt x="76" y="200"/>
                  <a:pt x="76" y="200"/>
                </a:cubicBezTo>
                <a:cubicBezTo>
                  <a:pt x="4" y="272"/>
                  <a:pt x="4" y="272"/>
                  <a:pt x="4" y="272"/>
                </a:cubicBezTo>
                <a:cubicBezTo>
                  <a:pt x="1" y="274"/>
                  <a:pt x="0" y="277"/>
                  <a:pt x="1" y="281"/>
                </a:cubicBezTo>
                <a:cubicBezTo>
                  <a:pt x="3" y="285"/>
                  <a:pt x="5" y="287"/>
                  <a:pt x="8" y="288"/>
                </a:cubicBezTo>
                <a:cubicBezTo>
                  <a:pt x="95" y="317"/>
                  <a:pt x="95" y="317"/>
                  <a:pt x="95" y="317"/>
                </a:cubicBezTo>
                <a:cubicBezTo>
                  <a:pt x="96" y="317"/>
                  <a:pt x="97" y="317"/>
                  <a:pt x="98" y="317"/>
                </a:cubicBezTo>
                <a:cubicBezTo>
                  <a:pt x="101" y="317"/>
                  <a:pt x="104" y="316"/>
                  <a:pt x="105" y="314"/>
                </a:cubicBezTo>
                <a:cubicBezTo>
                  <a:pt x="151" y="268"/>
                  <a:pt x="151" y="268"/>
                  <a:pt x="151" y="268"/>
                </a:cubicBezTo>
                <a:cubicBezTo>
                  <a:pt x="168" y="273"/>
                  <a:pt x="168" y="273"/>
                  <a:pt x="168" y="273"/>
                </a:cubicBezTo>
                <a:cubicBezTo>
                  <a:pt x="169" y="273"/>
                  <a:pt x="170" y="273"/>
                  <a:pt x="171" y="273"/>
                </a:cubicBezTo>
                <a:cubicBezTo>
                  <a:pt x="174" y="273"/>
                  <a:pt x="176" y="272"/>
                  <a:pt x="178" y="271"/>
                </a:cubicBezTo>
                <a:cubicBezTo>
                  <a:pt x="329" y="120"/>
                  <a:pt x="329" y="120"/>
                  <a:pt x="329" y="120"/>
                </a:cubicBezTo>
                <a:cubicBezTo>
                  <a:pt x="355" y="94"/>
                  <a:pt x="355" y="48"/>
                  <a:pt x="328" y="21"/>
                </a:cubicBezTo>
                <a:close/>
                <a:moveTo>
                  <a:pt x="95" y="297"/>
                </a:moveTo>
                <a:cubicBezTo>
                  <a:pt x="30" y="276"/>
                  <a:pt x="30" y="276"/>
                  <a:pt x="30" y="276"/>
                </a:cubicBezTo>
                <a:cubicBezTo>
                  <a:pt x="78" y="227"/>
                  <a:pt x="78" y="227"/>
                  <a:pt x="78" y="227"/>
                </a:cubicBezTo>
                <a:cubicBezTo>
                  <a:pt x="80" y="246"/>
                  <a:pt x="80" y="246"/>
                  <a:pt x="80" y="246"/>
                </a:cubicBezTo>
                <a:cubicBezTo>
                  <a:pt x="80" y="250"/>
                  <a:pt x="83" y="254"/>
                  <a:pt x="88" y="255"/>
                </a:cubicBezTo>
                <a:cubicBezTo>
                  <a:pt x="128" y="265"/>
                  <a:pt x="128" y="265"/>
                  <a:pt x="128" y="265"/>
                </a:cubicBezTo>
                <a:lnTo>
                  <a:pt x="95" y="297"/>
                </a:lnTo>
                <a:close/>
                <a:moveTo>
                  <a:pt x="313" y="106"/>
                </a:moveTo>
                <a:cubicBezTo>
                  <a:pt x="166" y="254"/>
                  <a:pt x="166" y="254"/>
                  <a:pt x="166" y="254"/>
                </a:cubicBezTo>
                <a:cubicBezTo>
                  <a:pt x="99" y="235"/>
                  <a:pt x="99" y="235"/>
                  <a:pt x="99" y="235"/>
                </a:cubicBezTo>
                <a:cubicBezTo>
                  <a:pt x="93" y="182"/>
                  <a:pt x="93" y="182"/>
                  <a:pt x="93" y="182"/>
                </a:cubicBezTo>
                <a:cubicBezTo>
                  <a:pt x="240" y="35"/>
                  <a:pt x="240" y="35"/>
                  <a:pt x="240" y="35"/>
                </a:cubicBezTo>
                <a:cubicBezTo>
                  <a:pt x="250" y="26"/>
                  <a:pt x="263" y="21"/>
                  <a:pt x="276" y="21"/>
                </a:cubicBezTo>
                <a:cubicBezTo>
                  <a:pt x="289" y="21"/>
                  <a:pt x="302" y="26"/>
                  <a:pt x="312" y="35"/>
                </a:cubicBezTo>
                <a:cubicBezTo>
                  <a:pt x="333" y="55"/>
                  <a:pt x="333" y="87"/>
                  <a:pt x="313" y="106"/>
                </a:cubicBezTo>
                <a:close/>
                <a:moveTo>
                  <a:pt x="269" y="49"/>
                </a:moveTo>
                <a:cubicBezTo>
                  <a:pt x="267" y="48"/>
                  <a:pt x="265" y="47"/>
                  <a:pt x="262" y="47"/>
                </a:cubicBezTo>
                <a:cubicBezTo>
                  <a:pt x="260" y="47"/>
                  <a:pt x="257" y="48"/>
                  <a:pt x="255" y="49"/>
                </a:cubicBezTo>
                <a:cubicBezTo>
                  <a:pt x="183" y="121"/>
                  <a:pt x="183" y="121"/>
                  <a:pt x="183" y="121"/>
                </a:cubicBezTo>
                <a:cubicBezTo>
                  <a:pt x="179" y="125"/>
                  <a:pt x="179" y="131"/>
                  <a:pt x="183" y="136"/>
                </a:cubicBezTo>
                <a:cubicBezTo>
                  <a:pt x="211" y="164"/>
                  <a:pt x="211" y="164"/>
                  <a:pt x="211" y="164"/>
                </a:cubicBezTo>
                <a:cubicBezTo>
                  <a:pt x="213" y="166"/>
                  <a:pt x="216" y="167"/>
                  <a:pt x="218" y="167"/>
                </a:cubicBezTo>
                <a:cubicBezTo>
                  <a:pt x="221" y="167"/>
                  <a:pt x="224" y="166"/>
                  <a:pt x="227" y="164"/>
                </a:cubicBezTo>
                <a:cubicBezTo>
                  <a:pt x="297" y="93"/>
                  <a:pt x="297" y="93"/>
                  <a:pt x="297" y="93"/>
                </a:cubicBezTo>
                <a:cubicBezTo>
                  <a:pt x="301" y="89"/>
                  <a:pt x="301" y="82"/>
                  <a:pt x="297" y="78"/>
                </a:cubicBezTo>
                <a:lnTo>
                  <a:pt x="269" y="49"/>
                </a:lnTo>
                <a:close/>
                <a:moveTo>
                  <a:pt x="219" y="143"/>
                </a:moveTo>
                <a:cubicBezTo>
                  <a:pt x="205" y="128"/>
                  <a:pt x="205" y="128"/>
                  <a:pt x="205" y="128"/>
                </a:cubicBezTo>
                <a:cubicBezTo>
                  <a:pt x="233" y="99"/>
                  <a:pt x="233" y="99"/>
                  <a:pt x="233" y="99"/>
                </a:cubicBezTo>
                <a:cubicBezTo>
                  <a:pt x="247" y="114"/>
                  <a:pt x="247" y="114"/>
                  <a:pt x="247" y="114"/>
                </a:cubicBezTo>
                <a:lnTo>
                  <a:pt x="219" y="143"/>
                </a:lnTo>
                <a:close/>
                <a:moveTo>
                  <a:pt x="263" y="99"/>
                </a:moveTo>
                <a:cubicBezTo>
                  <a:pt x="247" y="85"/>
                  <a:pt x="247" y="85"/>
                  <a:pt x="247" y="85"/>
                </a:cubicBezTo>
                <a:cubicBezTo>
                  <a:pt x="263" y="69"/>
                  <a:pt x="263" y="69"/>
                  <a:pt x="263" y="69"/>
                </a:cubicBezTo>
                <a:cubicBezTo>
                  <a:pt x="277" y="85"/>
                  <a:pt x="277" y="85"/>
                  <a:pt x="277" y="85"/>
                </a:cubicBezTo>
                <a:lnTo>
                  <a:pt x="263" y="99"/>
                </a:lnTo>
                <a:close/>
                <a:moveTo>
                  <a:pt x="175" y="162"/>
                </a:moveTo>
                <a:cubicBezTo>
                  <a:pt x="172" y="162"/>
                  <a:pt x="170" y="163"/>
                  <a:pt x="167" y="164"/>
                </a:cubicBezTo>
                <a:cubicBezTo>
                  <a:pt x="132" y="200"/>
                  <a:pt x="132" y="200"/>
                  <a:pt x="132" y="200"/>
                </a:cubicBezTo>
                <a:cubicBezTo>
                  <a:pt x="128" y="204"/>
                  <a:pt x="128" y="210"/>
                  <a:pt x="132" y="215"/>
                </a:cubicBezTo>
                <a:cubicBezTo>
                  <a:pt x="134" y="217"/>
                  <a:pt x="136" y="218"/>
                  <a:pt x="139" y="218"/>
                </a:cubicBezTo>
                <a:cubicBezTo>
                  <a:pt x="141" y="218"/>
                  <a:pt x="144" y="217"/>
                  <a:pt x="146" y="215"/>
                </a:cubicBezTo>
                <a:cubicBezTo>
                  <a:pt x="182" y="180"/>
                  <a:pt x="182" y="180"/>
                  <a:pt x="182" y="180"/>
                </a:cubicBezTo>
                <a:cubicBezTo>
                  <a:pt x="186" y="176"/>
                  <a:pt x="186" y="169"/>
                  <a:pt x="182" y="164"/>
                </a:cubicBezTo>
                <a:cubicBezTo>
                  <a:pt x="180" y="163"/>
                  <a:pt x="177" y="162"/>
                  <a:pt x="175" y="1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3" name="Freeform 56">
            <a:extLst>
              <a:ext uri="{FF2B5EF4-FFF2-40B4-BE49-F238E27FC236}">
                <a16:creationId xmlns:a16="http://schemas.microsoft.com/office/drawing/2014/main" id="{791700AA-A858-5215-C1A2-894B5D8F2CA0}"/>
              </a:ext>
            </a:extLst>
          </p:cNvPr>
          <p:cNvSpPr>
            <a:spLocks noEditPoints="1"/>
          </p:cNvSpPr>
          <p:nvPr/>
        </p:nvSpPr>
        <p:spPr bwMode="auto">
          <a:xfrm>
            <a:off x="1793464" y="4131842"/>
            <a:ext cx="259039" cy="257920"/>
          </a:xfrm>
          <a:custGeom>
            <a:avLst/>
            <a:gdLst>
              <a:gd name="T0" fmla="*/ 233 w 348"/>
              <a:gd name="T1" fmla="*/ 51 h 346"/>
              <a:gd name="T2" fmla="*/ 117 w 348"/>
              <a:gd name="T3" fmla="*/ 51 h 346"/>
              <a:gd name="T4" fmla="*/ 174 w 348"/>
              <a:gd name="T5" fmla="*/ 22 h 346"/>
              <a:gd name="T6" fmla="*/ 165 w 348"/>
              <a:gd name="T7" fmla="*/ 98 h 346"/>
              <a:gd name="T8" fmla="*/ 104 w 348"/>
              <a:gd name="T9" fmla="*/ 147 h 346"/>
              <a:gd name="T10" fmla="*/ 104 w 348"/>
              <a:gd name="T11" fmla="*/ 67 h 346"/>
              <a:gd name="T12" fmla="*/ 247 w 348"/>
              <a:gd name="T13" fmla="*/ 147 h 346"/>
              <a:gd name="T14" fmla="*/ 185 w 348"/>
              <a:gd name="T15" fmla="*/ 98 h 346"/>
              <a:gd name="T16" fmla="*/ 247 w 348"/>
              <a:gd name="T17" fmla="*/ 67 h 346"/>
              <a:gd name="T18" fmla="*/ 152 w 348"/>
              <a:gd name="T19" fmla="*/ 194 h 346"/>
              <a:gd name="T20" fmla="*/ 34 w 348"/>
              <a:gd name="T21" fmla="*/ 194 h 346"/>
              <a:gd name="T22" fmla="*/ 94 w 348"/>
              <a:gd name="T23" fmla="*/ 164 h 346"/>
              <a:gd name="T24" fmla="*/ 316 w 348"/>
              <a:gd name="T25" fmla="*/ 194 h 346"/>
              <a:gd name="T26" fmla="*/ 199 w 348"/>
              <a:gd name="T27" fmla="*/ 194 h 346"/>
              <a:gd name="T28" fmla="*/ 257 w 348"/>
              <a:gd name="T29" fmla="*/ 164 h 346"/>
              <a:gd name="T30" fmla="*/ 165 w 348"/>
              <a:gd name="T31" fmla="*/ 288 h 346"/>
              <a:gd name="T32" fmla="*/ 104 w 348"/>
              <a:gd name="T33" fmla="*/ 241 h 346"/>
              <a:gd name="T34" fmla="*/ 165 w 348"/>
              <a:gd name="T35" fmla="*/ 210 h 346"/>
              <a:gd name="T36" fmla="*/ 329 w 348"/>
              <a:gd name="T37" fmla="*/ 290 h 346"/>
              <a:gd name="T38" fmla="*/ 268 w 348"/>
              <a:gd name="T39" fmla="*/ 241 h 346"/>
              <a:gd name="T40" fmla="*/ 329 w 348"/>
              <a:gd name="T41" fmla="*/ 210 h 346"/>
              <a:gd name="T42" fmla="*/ 83 w 348"/>
              <a:gd name="T43" fmla="*/ 242 h 346"/>
              <a:gd name="T44" fmla="*/ 21 w 348"/>
              <a:gd name="T45" fmla="*/ 291 h 346"/>
              <a:gd name="T46" fmla="*/ 21 w 348"/>
              <a:gd name="T47" fmla="*/ 211 h 346"/>
              <a:gd name="T48" fmla="*/ 247 w 348"/>
              <a:gd name="T49" fmla="*/ 242 h 346"/>
              <a:gd name="T50" fmla="*/ 185 w 348"/>
              <a:gd name="T51" fmla="*/ 291 h 346"/>
              <a:gd name="T52" fmla="*/ 185 w 348"/>
              <a:gd name="T53" fmla="*/ 211 h 346"/>
              <a:gd name="T54" fmla="*/ 170 w 348"/>
              <a:gd name="T55" fmla="*/ 1 h 346"/>
              <a:gd name="T56" fmla="*/ 83 w 348"/>
              <a:gd name="T57" fmla="*/ 51 h 346"/>
              <a:gd name="T58" fmla="*/ 7 w 348"/>
              <a:gd name="T59" fmla="*/ 185 h 346"/>
              <a:gd name="T60" fmla="*/ 0 w 348"/>
              <a:gd name="T61" fmla="*/ 295 h 346"/>
              <a:gd name="T62" fmla="*/ 89 w 348"/>
              <a:gd name="T63" fmla="*/ 346 h 346"/>
              <a:gd name="T64" fmla="*/ 98 w 348"/>
              <a:gd name="T65" fmla="*/ 346 h 346"/>
              <a:gd name="T66" fmla="*/ 251 w 348"/>
              <a:gd name="T67" fmla="*/ 346 h 346"/>
              <a:gd name="T68" fmla="*/ 260 w 348"/>
              <a:gd name="T69" fmla="*/ 346 h 346"/>
              <a:gd name="T70" fmla="*/ 348 w 348"/>
              <a:gd name="T71" fmla="*/ 295 h 346"/>
              <a:gd name="T72" fmla="*/ 343 w 348"/>
              <a:gd name="T73" fmla="*/ 185 h 346"/>
              <a:gd name="T74" fmla="*/ 266 w 348"/>
              <a:gd name="T75" fmla="*/ 51 h 346"/>
              <a:gd name="T76" fmla="*/ 179 w 348"/>
              <a:gd name="T77" fmla="*/ 1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48" h="346">
                <a:moveTo>
                  <a:pt x="174" y="22"/>
                </a:moveTo>
                <a:cubicBezTo>
                  <a:pt x="233" y="51"/>
                  <a:pt x="233" y="51"/>
                  <a:pt x="233" y="51"/>
                </a:cubicBezTo>
                <a:cubicBezTo>
                  <a:pt x="174" y="81"/>
                  <a:pt x="174" y="81"/>
                  <a:pt x="174" y="81"/>
                </a:cubicBezTo>
                <a:cubicBezTo>
                  <a:pt x="117" y="51"/>
                  <a:pt x="117" y="51"/>
                  <a:pt x="117" y="51"/>
                </a:cubicBezTo>
                <a:cubicBezTo>
                  <a:pt x="174" y="22"/>
                  <a:pt x="174" y="22"/>
                  <a:pt x="174" y="22"/>
                </a:cubicBezTo>
                <a:cubicBezTo>
                  <a:pt x="174" y="22"/>
                  <a:pt x="174" y="22"/>
                  <a:pt x="174" y="22"/>
                </a:cubicBezTo>
                <a:close/>
                <a:moveTo>
                  <a:pt x="104" y="67"/>
                </a:moveTo>
                <a:cubicBezTo>
                  <a:pt x="165" y="98"/>
                  <a:pt x="165" y="98"/>
                  <a:pt x="165" y="98"/>
                </a:cubicBezTo>
                <a:cubicBezTo>
                  <a:pt x="165" y="178"/>
                  <a:pt x="165" y="178"/>
                  <a:pt x="165" y="178"/>
                </a:cubicBezTo>
                <a:cubicBezTo>
                  <a:pt x="104" y="147"/>
                  <a:pt x="104" y="147"/>
                  <a:pt x="104" y="147"/>
                </a:cubicBezTo>
                <a:cubicBezTo>
                  <a:pt x="104" y="67"/>
                  <a:pt x="104" y="67"/>
                  <a:pt x="104" y="67"/>
                </a:cubicBezTo>
                <a:cubicBezTo>
                  <a:pt x="104" y="67"/>
                  <a:pt x="104" y="67"/>
                  <a:pt x="104" y="67"/>
                </a:cubicBezTo>
                <a:close/>
                <a:moveTo>
                  <a:pt x="247" y="67"/>
                </a:moveTo>
                <a:cubicBezTo>
                  <a:pt x="247" y="147"/>
                  <a:pt x="247" y="147"/>
                  <a:pt x="247" y="147"/>
                </a:cubicBezTo>
                <a:cubicBezTo>
                  <a:pt x="185" y="178"/>
                  <a:pt x="185" y="178"/>
                  <a:pt x="185" y="178"/>
                </a:cubicBezTo>
                <a:cubicBezTo>
                  <a:pt x="185" y="98"/>
                  <a:pt x="185" y="98"/>
                  <a:pt x="185" y="98"/>
                </a:cubicBezTo>
                <a:cubicBezTo>
                  <a:pt x="247" y="67"/>
                  <a:pt x="247" y="67"/>
                  <a:pt x="247" y="67"/>
                </a:cubicBezTo>
                <a:cubicBezTo>
                  <a:pt x="247" y="67"/>
                  <a:pt x="247" y="67"/>
                  <a:pt x="247" y="67"/>
                </a:cubicBezTo>
                <a:close/>
                <a:moveTo>
                  <a:pt x="94" y="164"/>
                </a:moveTo>
                <a:cubicBezTo>
                  <a:pt x="152" y="194"/>
                  <a:pt x="152" y="194"/>
                  <a:pt x="152" y="194"/>
                </a:cubicBezTo>
                <a:cubicBezTo>
                  <a:pt x="94" y="223"/>
                  <a:pt x="94" y="223"/>
                  <a:pt x="94" y="223"/>
                </a:cubicBezTo>
                <a:cubicBezTo>
                  <a:pt x="34" y="194"/>
                  <a:pt x="34" y="194"/>
                  <a:pt x="34" y="194"/>
                </a:cubicBezTo>
                <a:cubicBezTo>
                  <a:pt x="94" y="164"/>
                  <a:pt x="94" y="164"/>
                  <a:pt x="94" y="164"/>
                </a:cubicBezTo>
                <a:cubicBezTo>
                  <a:pt x="94" y="164"/>
                  <a:pt x="94" y="164"/>
                  <a:pt x="94" y="164"/>
                </a:cubicBezTo>
                <a:close/>
                <a:moveTo>
                  <a:pt x="257" y="164"/>
                </a:moveTo>
                <a:cubicBezTo>
                  <a:pt x="316" y="194"/>
                  <a:pt x="316" y="194"/>
                  <a:pt x="316" y="194"/>
                </a:cubicBezTo>
                <a:cubicBezTo>
                  <a:pt x="257" y="223"/>
                  <a:pt x="257" y="223"/>
                  <a:pt x="257" y="223"/>
                </a:cubicBezTo>
                <a:cubicBezTo>
                  <a:pt x="199" y="194"/>
                  <a:pt x="199" y="194"/>
                  <a:pt x="199" y="194"/>
                </a:cubicBezTo>
                <a:cubicBezTo>
                  <a:pt x="257" y="164"/>
                  <a:pt x="257" y="164"/>
                  <a:pt x="257" y="164"/>
                </a:cubicBezTo>
                <a:cubicBezTo>
                  <a:pt x="257" y="164"/>
                  <a:pt x="257" y="164"/>
                  <a:pt x="257" y="164"/>
                </a:cubicBezTo>
                <a:close/>
                <a:moveTo>
                  <a:pt x="165" y="210"/>
                </a:moveTo>
                <a:cubicBezTo>
                  <a:pt x="165" y="288"/>
                  <a:pt x="165" y="288"/>
                  <a:pt x="165" y="288"/>
                </a:cubicBezTo>
                <a:cubicBezTo>
                  <a:pt x="104" y="319"/>
                  <a:pt x="104" y="319"/>
                  <a:pt x="104" y="319"/>
                </a:cubicBezTo>
                <a:cubicBezTo>
                  <a:pt x="104" y="241"/>
                  <a:pt x="104" y="241"/>
                  <a:pt x="104" y="241"/>
                </a:cubicBezTo>
                <a:cubicBezTo>
                  <a:pt x="165" y="210"/>
                  <a:pt x="165" y="210"/>
                  <a:pt x="165" y="210"/>
                </a:cubicBezTo>
                <a:cubicBezTo>
                  <a:pt x="165" y="210"/>
                  <a:pt x="165" y="210"/>
                  <a:pt x="165" y="210"/>
                </a:cubicBezTo>
                <a:close/>
                <a:moveTo>
                  <a:pt x="329" y="210"/>
                </a:moveTo>
                <a:cubicBezTo>
                  <a:pt x="329" y="290"/>
                  <a:pt x="329" y="290"/>
                  <a:pt x="329" y="290"/>
                </a:cubicBezTo>
                <a:cubicBezTo>
                  <a:pt x="268" y="320"/>
                  <a:pt x="268" y="320"/>
                  <a:pt x="268" y="320"/>
                </a:cubicBezTo>
                <a:cubicBezTo>
                  <a:pt x="268" y="241"/>
                  <a:pt x="268" y="241"/>
                  <a:pt x="268" y="241"/>
                </a:cubicBezTo>
                <a:cubicBezTo>
                  <a:pt x="329" y="210"/>
                  <a:pt x="329" y="210"/>
                  <a:pt x="329" y="210"/>
                </a:cubicBezTo>
                <a:cubicBezTo>
                  <a:pt x="329" y="210"/>
                  <a:pt x="329" y="210"/>
                  <a:pt x="329" y="210"/>
                </a:cubicBezTo>
                <a:close/>
                <a:moveTo>
                  <a:pt x="21" y="211"/>
                </a:moveTo>
                <a:cubicBezTo>
                  <a:pt x="83" y="242"/>
                  <a:pt x="83" y="242"/>
                  <a:pt x="83" y="242"/>
                </a:cubicBezTo>
                <a:cubicBezTo>
                  <a:pt x="83" y="321"/>
                  <a:pt x="83" y="321"/>
                  <a:pt x="83" y="321"/>
                </a:cubicBezTo>
                <a:cubicBezTo>
                  <a:pt x="21" y="291"/>
                  <a:pt x="21" y="291"/>
                  <a:pt x="21" y="291"/>
                </a:cubicBezTo>
                <a:cubicBezTo>
                  <a:pt x="21" y="211"/>
                  <a:pt x="21" y="211"/>
                  <a:pt x="21" y="211"/>
                </a:cubicBezTo>
                <a:cubicBezTo>
                  <a:pt x="21" y="211"/>
                  <a:pt x="21" y="211"/>
                  <a:pt x="21" y="211"/>
                </a:cubicBezTo>
                <a:close/>
                <a:moveTo>
                  <a:pt x="185" y="211"/>
                </a:moveTo>
                <a:cubicBezTo>
                  <a:pt x="247" y="242"/>
                  <a:pt x="247" y="242"/>
                  <a:pt x="247" y="242"/>
                </a:cubicBezTo>
                <a:cubicBezTo>
                  <a:pt x="247" y="321"/>
                  <a:pt x="247" y="321"/>
                  <a:pt x="247" y="321"/>
                </a:cubicBezTo>
                <a:cubicBezTo>
                  <a:pt x="185" y="291"/>
                  <a:pt x="185" y="291"/>
                  <a:pt x="185" y="291"/>
                </a:cubicBezTo>
                <a:cubicBezTo>
                  <a:pt x="185" y="211"/>
                  <a:pt x="185" y="211"/>
                  <a:pt x="185" y="211"/>
                </a:cubicBezTo>
                <a:cubicBezTo>
                  <a:pt x="185" y="211"/>
                  <a:pt x="185" y="211"/>
                  <a:pt x="185" y="211"/>
                </a:cubicBezTo>
                <a:close/>
                <a:moveTo>
                  <a:pt x="175" y="0"/>
                </a:moveTo>
                <a:cubicBezTo>
                  <a:pt x="173" y="0"/>
                  <a:pt x="172" y="0"/>
                  <a:pt x="170" y="1"/>
                </a:cubicBezTo>
                <a:cubicBezTo>
                  <a:pt x="89" y="42"/>
                  <a:pt x="89" y="42"/>
                  <a:pt x="89" y="42"/>
                </a:cubicBezTo>
                <a:cubicBezTo>
                  <a:pt x="86" y="44"/>
                  <a:pt x="83" y="48"/>
                  <a:pt x="83" y="51"/>
                </a:cubicBezTo>
                <a:cubicBezTo>
                  <a:pt x="83" y="147"/>
                  <a:pt x="83" y="147"/>
                  <a:pt x="83" y="147"/>
                </a:cubicBezTo>
                <a:cubicBezTo>
                  <a:pt x="7" y="185"/>
                  <a:pt x="7" y="185"/>
                  <a:pt x="7" y="185"/>
                </a:cubicBezTo>
                <a:cubicBezTo>
                  <a:pt x="3" y="187"/>
                  <a:pt x="0" y="191"/>
                  <a:pt x="0" y="194"/>
                </a:cubicBezTo>
                <a:cubicBezTo>
                  <a:pt x="0" y="295"/>
                  <a:pt x="0" y="295"/>
                  <a:pt x="0" y="295"/>
                </a:cubicBezTo>
                <a:cubicBezTo>
                  <a:pt x="0" y="299"/>
                  <a:pt x="3" y="302"/>
                  <a:pt x="7" y="305"/>
                </a:cubicBezTo>
                <a:cubicBezTo>
                  <a:pt x="89" y="346"/>
                  <a:pt x="89" y="346"/>
                  <a:pt x="89" y="346"/>
                </a:cubicBezTo>
                <a:cubicBezTo>
                  <a:pt x="90" y="346"/>
                  <a:pt x="91" y="346"/>
                  <a:pt x="93" y="346"/>
                </a:cubicBezTo>
                <a:cubicBezTo>
                  <a:pt x="95" y="346"/>
                  <a:pt x="97" y="346"/>
                  <a:pt x="98" y="346"/>
                </a:cubicBezTo>
                <a:cubicBezTo>
                  <a:pt x="174" y="306"/>
                  <a:pt x="174" y="306"/>
                  <a:pt x="174" y="306"/>
                </a:cubicBezTo>
                <a:cubicBezTo>
                  <a:pt x="251" y="346"/>
                  <a:pt x="251" y="346"/>
                  <a:pt x="251" y="346"/>
                </a:cubicBezTo>
                <a:cubicBezTo>
                  <a:pt x="253" y="346"/>
                  <a:pt x="254" y="346"/>
                  <a:pt x="256" y="346"/>
                </a:cubicBezTo>
                <a:cubicBezTo>
                  <a:pt x="257" y="346"/>
                  <a:pt x="259" y="346"/>
                  <a:pt x="260" y="346"/>
                </a:cubicBezTo>
                <a:cubicBezTo>
                  <a:pt x="343" y="305"/>
                  <a:pt x="343" y="305"/>
                  <a:pt x="343" y="305"/>
                </a:cubicBezTo>
                <a:cubicBezTo>
                  <a:pt x="347" y="302"/>
                  <a:pt x="348" y="299"/>
                  <a:pt x="348" y="295"/>
                </a:cubicBezTo>
                <a:cubicBezTo>
                  <a:pt x="348" y="194"/>
                  <a:pt x="348" y="194"/>
                  <a:pt x="348" y="194"/>
                </a:cubicBezTo>
                <a:cubicBezTo>
                  <a:pt x="348" y="191"/>
                  <a:pt x="347" y="187"/>
                  <a:pt x="343" y="185"/>
                </a:cubicBezTo>
                <a:cubicBezTo>
                  <a:pt x="266" y="147"/>
                  <a:pt x="266" y="147"/>
                  <a:pt x="266" y="147"/>
                </a:cubicBezTo>
                <a:cubicBezTo>
                  <a:pt x="266" y="51"/>
                  <a:pt x="266" y="51"/>
                  <a:pt x="266" y="51"/>
                </a:cubicBezTo>
                <a:cubicBezTo>
                  <a:pt x="266" y="48"/>
                  <a:pt x="264" y="44"/>
                  <a:pt x="260" y="42"/>
                </a:cubicBezTo>
                <a:cubicBezTo>
                  <a:pt x="179" y="1"/>
                  <a:pt x="179" y="1"/>
                  <a:pt x="179" y="1"/>
                </a:cubicBezTo>
                <a:cubicBezTo>
                  <a:pt x="178" y="0"/>
                  <a:pt x="176" y="0"/>
                  <a:pt x="17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4" name="Freeform 57">
            <a:extLst>
              <a:ext uri="{FF2B5EF4-FFF2-40B4-BE49-F238E27FC236}">
                <a16:creationId xmlns:a16="http://schemas.microsoft.com/office/drawing/2014/main" id="{F7CFF618-77AE-F1A2-6283-88F490C14841}"/>
              </a:ext>
            </a:extLst>
          </p:cNvPr>
          <p:cNvSpPr>
            <a:spLocks noEditPoints="1"/>
          </p:cNvSpPr>
          <p:nvPr/>
        </p:nvSpPr>
        <p:spPr bwMode="auto">
          <a:xfrm>
            <a:off x="1793464" y="4693154"/>
            <a:ext cx="259039" cy="227358"/>
          </a:xfrm>
          <a:custGeom>
            <a:avLst/>
            <a:gdLst>
              <a:gd name="T0" fmla="*/ 82 w 348"/>
              <a:gd name="T1" fmla="*/ 173 h 305"/>
              <a:gd name="T2" fmla="*/ 264 w 348"/>
              <a:gd name="T3" fmla="*/ 173 h 305"/>
              <a:gd name="T4" fmla="*/ 173 w 348"/>
              <a:gd name="T5" fmla="*/ 244 h 305"/>
              <a:gd name="T6" fmla="*/ 173 w 348"/>
              <a:gd name="T7" fmla="*/ 103 h 305"/>
              <a:gd name="T8" fmla="*/ 173 w 348"/>
              <a:gd name="T9" fmla="*/ 244 h 305"/>
              <a:gd name="T10" fmla="*/ 122 w 348"/>
              <a:gd name="T11" fmla="*/ 173 h 305"/>
              <a:gd name="T12" fmla="*/ 225 w 348"/>
              <a:gd name="T13" fmla="*/ 173 h 305"/>
              <a:gd name="T14" fmla="*/ 173 w 348"/>
              <a:gd name="T15" fmla="*/ 204 h 305"/>
              <a:gd name="T16" fmla="*/ 173 w 348"/>
              <a:gd name="T17" fmla="*/ 142 h 305"/>
              <a:gd name="T18" fmla="*/ 173 w 348"/>
              <a:gd name="T19" fmla="*/ 204 h 305"/>
              <a:gd name="T20" fmla="*/ 241 w 348"/>
              <a:gd name="T21" fmla="*/ 41 h 305"/>
              <a:gd name="T22" fmla="*/ 214 w 348"/>
              <a:gd name="T23" fmla="*/ 0 h 305"/>
              <a:gd name="T24" fmla="*/ 125 w 348"/>
              <a:gd name="T25" fmla="*/ 6 h 305"/>
              <a:gd name="T26" fmla="*/ 62 w 348"/>
              <a:gd name="T27" fmla="*/ 41 h 305"/>
              <a:gd name="T28" fmla="*/ 52 w 348"/>
              <a:gd name="T29" fmla="*/ 20 h 305"/>
              <a:gd name="T30" fmla="*/ 41 w 348"/>
              <a:gd name="T31" fmla="*/ 41 h 305"/>
              <a:gd name="T32" fmla="*/ 0 w 348"/>
              <a:gd name="T33" fmla="*/ 72 h 305"/>
              <a:gd name="T34" fmla="*/ 31 w 348"/>
              <a:gd name="T35" fmla="*/ 305 h 305"/>
              <a:gd name="T36" fmla="*/ 348 w 348"/>
              <a:gd name="T37" fmla="*/ 274 h 305"/>
              <a:gd name="T38" fmla="*/ 316 w 348"/>
              <a:gd name="T39" fmla="*/ 41 h 305"/>
              <a:gd name="T40" fmla="*/ 208 w 348"/>
              <a:gd name="T41" fmla="*/ 21 h 305"/>
              <a:gd name="T42" fmla="*/ 130 w 348"/>
              <a:gd name="T43" fmla="*/ 41 h 305"/>
              <a:gd name="T44" fmla="*/ 20 w 348"/>
              <a:gd name="T45" fmla="*/ 109 h 305"/>
              <a:gd name="T46" fmla="*/ 40 w 348"/>
              <a:gd name="T47" fmla="*/ 228 h 305"/>
              <a:gd name="T48" fmla="*/ 20 w 348"/>
              <a:gd name="T49" fmla="*/ 109 h 305"/>
              <a:gd name="T50" fmla="*/ 306 w 348"/>
              <a:gd name="T51" fmla="*/ 228 h 305"/>
              <a:gd name="T52" fmla="*/ 326 w 348"/>
              <a:gd name="T53" fmla="*/ 109 h 305"/>
              <a:gd name="T54" fmla="*/ 326 w 348"/>
              <a:gd name="T55" fmla="*/ 87 h 305"/>
              <a:gd name="T56" fmla="*/ 286 w 348"/>
              <a:gd name="T57" fmla="*/ 113 h 305"/>
              <a:gd name="T58" fmla="*/ 291 w 348"/>
              <a:gd name="T59" fmla="*/ 244 h 305"/>
              <a:gd name="T60" fmla="*/ 326 w 348"/>
              <a:gd name="T61" fmla="*/ 274 h 305"/>
              <a:gd name="T62" fmla="*/ 30 w 348"/>
              <a:gd name="T63" fmla="*/ 284 h 305"/>
              <a:gd name="T64" fmla="*/ 20 w 348"/>
              <a:gd name="T65" fmla="*/ 261 h 305"/>
              <a:gd name="T66" fmla="*/ 61 w 348"/>
              <a:gd name="T67" fmla="*/ 234 h 305"/>
              <a:gd name="T68" fmla="*/ 55 w 348"/>
              <a:gd name="T69" fmla="*/ 104 h 305"/>
              <a:gd name="T70" fmla="*/ 20 w 348"/>
              <a:gd name="T71" fmla="*/ 73 h 305"/>
              <a:gd name="T72" fmla="*/ 316 w 348"/>
              <a:gd name="T73" fmla="*/ 63 h 305"/>
              <a:gd name="T74" fmla="*/ 326 w 348"/>
              <a:gd name="T75" fmla="*/ 87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8" h="305">
                <a:moveTo>
                  <a:pt x="173" y="82"/>
                </a:moveTo>
                <a:cubicBezTo>
                  <a:pt x="123" y="82"/>
                  <a:pt x="82" y="123"/>
                  <a:pt x="82" y="173"/>
                </a:cubicBezTo>
                <a:cubicBezTo>
                  <a:pt x="82" y="223"/>
                  <a:pt x="123" y="264"/>
                  <a:pt x="173" y="264"/>
                </a:cubicBezTo>
                <a:cubicBezTo>
                  <a:pt x="223" y="264"/>
                  <a:pt x="264" y="223"/>
                  <a:pt x="264" y="173"/>
                </a:cubicBezTo>
                <a:cubicBezTo>
                  <a:pt x="264" y="123"/>
                  <a:pt x="223" y="82"/>
                  <a:pt x="173" y="82"/>
                </a:cubicBezTo>
                <a:close/>
                <a:moveTo>
                  <a:pt x="173" y="244"/>
                </a:moveTo>
                <a:cubicBezTo>
                  <a:pt x="135" y="244"/>
                  <a:pt x="103" y="211"/>
                  <a:pt x="103" y="173"/>
                </a:cubicBezTo>
                <a:cubicBezTo>
                  <a:pt x="103" y="135"/>
                  <a:pt x="135" y="103"/>
                  <a:pt x="173" y="103"/>
                </a:cubicBezTo>
                <a:cubicBezTo>
                  <a:pt x="212" y="103"/>
                  <a:pt x="244" y="135"/>
                  <a:pt x="244" y="173"/>
                </a:cubicBezTo>
                <a:cubicBezTo>
                  <a:pt x="244" y="212"/>
                  <a:pt x="212" y="244"/>
                  <a:pt x="173" y="244"/>
                </a:cubicBezTo>
                <a:close/>
                <a:moveTo>
                  <a:pt x="173" y="122"/>
                </a:moveTo>
                <a:cubicBezTo>
                  <a:pt x="145" y="122"/>
                  <a:pt x="122" y="145"/>
                  <a:pt x="122" y="173"/>
                </a:cubicBezTo>
                <a:cubicBezTo>
                  <a:pt x="122" y="201"/>
                  <a:pt x="145" y="224"/>
                  <a:pt x="173" y="224"/>
                </a:cubicBezTo>
                <a:cubicBezTo>
                  <a:pt x="202" y="224"/>
                  <a:pt x="225" y="201"/>
                  <a:pt x="225" y="173"/>
                </a:cubicBezTo>
                <a:cubicBezTo>
                  <a:pt x="224" y="145"/>
                  <a:pt x="201" y="122"/>
                  <a:pt x="173" y="122"/>
                </a:cubicBezTo>
                <a:close/>
                <a:moveTo>
                  <a:pt x="173" y="204"/>
                </a:moveTo>
                <a:cubicBezTo>
                  <a:pt x="157" y="204"/>
                  <a:pt x="143" y="190"/>
                  <a:pt x="143" y="173"/>
                </a:cubicBezTo>
                <a:cubicBezTo>
                  <a:pt x="143" y="156"/>
                  <a:pt x="157" y="142"/>
                  <a:pt x="173" y="142"/>
                </a:cubicBezTo>
                <a:cubicBezTo>
                  <a:pt x="191" y="142"/>
                  <a:pt x="204" y="156"/>
                  <a:pt x="204" y="173"/>
                </a:cubicBezTo>
                <a:cubicBezTo>
                  <a:pt x="203" y="190"/>
                  <a:pt x="190" y="204"/>
                  <a:pt x="173" y="204"/>
                </a:cubicBezTo>
                <a:close/>
                <a:moveTo>
                  <a:pt x="316" y="41"/>
                </a:moveTo>
                <a:cubicBezTo>
                  <a:pt x="241" y="41"/>
                  <a:pt x="241" y="41"/>
                  <a:pt x="241" y="41"/>
                </a:cubicBezTo>
                <a:cubicBezTo>
                  <a:pt x="224" y="6"/>
                  <a:pt x="224" y="6"/>
                  <a:pt x="224" y="6"/>
                </a:cubicBezTo>
                <a:cubicBezTo>
                  <a:pt x="222" y="3"/>
                  <a:pt x="218" y="0"/>
                  <a:pt x="214" y="0"/>
                </a:cubicBezTo>
                <a:cubicBezTo>
                  <a:pt x="134" y="0"/>
                  <a:pt x="134" y="0"/>
                  <a:pt x="134" y="0"/>
                </a:cubicBezTo>
                <a:cubicBezTo>
                  <a:pt x="131" y="0"/>
                  <a:pt x="127" y="3"/>
                  <a:pt x="125" y="6"/>
                </a:cubicBezTo>
                <a:cubicBezTo>
                  <a:pt x="108" y="41"/>
                  <a:pt x="108" y="41"/>
                  <a:pt x="108" y="41"/>
                </a:cubicBezTo>
                <a:cubicBezTo>
                  <a:pt x="62" y="41"/>
                  <a:pt x="62" y="41"/>
                  <a:pt x="62" y="4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26"/>
                  <a:pt x="58" y="20"/>
                  <a:pt x="52" y="20"/>
                </a:cubicBezTo>
                <a:cubicBezTo>
                  <a:pt x="46" y="20"/>
                  <a:pt x="41" y="26"/>
                  <a:pt x="41" y="31"/>
                </a:cubicBezTo>
                <a:cubicBezTo>
                  <a:pt x="41" y="41"/>
                  <a:pt x="41" y="41"/>
                  <a:pt x="41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14" y="41"/>
                  <a:pt x="0" y="55"/>
                  <a:pt x="0" y="72"/>
                </a:cubicBezTo>
                <a:cubicBezTo>
                  <a:pt x="0" y="274"/>
                  <a:pt x="0" y="274"/>
                  <a:pt x="0" y="274"/>
                </a:cubicBezTo>
                <a:cubicBezTo>
                  <a:pt x="0" y="292"/>
                  <a:pt x="14" y="305"/>
                  <a:pt x="31" y="305"/>
                </a:cubicBezTo>
                <a:cubicBezTo>
                  <a:pt x="317" y="305"/>
                  <a:pt x="317" y="305"/>
                  <a:pt x="317" y="305"/>
                </a:cubicBezTo>
                <a:cubicBezTo>
                  <a:pt x="335" y="305"/>
                  <a:pt x="348" y="292"/>
                  <a:pt x="348" y="274"/>
                </a:cubicBezTo>
                <a:cubicBezTo>
                  <a:pt x="348" y="72"/>
                  <a:pt x="348" y="72"/>
                  <a:pt x="348" y="72"/>
                </a:cubicBezTo>
                <a:cubicBezTo>
                  <a:pt x="347" y="55"/>
                  <a:pt x="333" y="41"/>
                  <a:pt x="316" y="41"/>
                </a:cubicBezTo>
                <a:close/>
                <a:moveTo>
                  <a:pt x="140" y="21"/>
                </a:moveTo>
                <a:cubicBezTo>
                  <a:pt x="208" y="21"/>
                  <a:pt x="208" y="21"/>
                  <a:pt x="208" y="21"/>
                </a:cubicBezTo>
                <a:cubicBezTo>
                  <a:pt x="218" y="41"/>
                  <a:pt x="218" y="41"/>
                  <a:pt x="218" y="41"/>
                </a:cubicBezTo>
                <a:cubicBezTo>
                  <a:pt x="130" y="41"/>
                  <a:pt x="130" y="41"/>
                  <a:pt x="130" y="41"/>
                </a:cubicBezTo>
                <a:lnTo>
                  <a:pt x="140" y="21"/>
                </a:lnTo>
                <a:close/>
                <a:moveTo>
                  <a:pt x="20" y="109"/>
                </a:moveTo>
                <a:cubicBezTo>
                  <a:pt x="40" y="119"/>
                  <a:pt x="40" y="119"/>
                  <a:pt x="40" y="119"/>
                </a:cubicBezTo>
                <a:cubicBezTo>
                  <a:pt x="40" y="228"/>
                  <a:pt x="40" y="228"/>
                  <a:pt x="40" y="228"/>
                </a:cubicBezTo>
                <a:cubicBezTo>
                  <a:pt x="20" y="238"/>
                  <a:pt x="20" y="238"/>
                  <a:pt x="20" y="238"/>
                </a:cubicBezTo>
                <a:lnTo>
                  <a:pt x="20" y="109"/>
                </a:lnTo>
                <a:close/>
                <a:moveTo>
                  <a:pt x="326" y="238"/>
                </a:moveTo>
                <a:cubicBezTo>
                  <a:pt x="306" y="228"/>
                  <a:pt x="306" y="228"/>
                  <a:pt x="306" y="228"/>
                </a:cubicBezTo>
                <a:cubicBezTo>
                  <a:pt x="306" y="119"/>
                  <a:pt x="306" y="119"/>
                  <a:pt x="306" y="119"/>
                </a:cubicBezTo>
                <a:cubicBezTo>
                  <a:pt x="326" y="109"/>
                  <a:pt x="326" y="109"/>
                  <a:pt x="326" y="109"/>
                </a:cubicBezTo>
                <a:lnTo>
                  <a:pt x="326" y="238"/>
                </a:lnTo>
                <a:close/>
                <a:moveTo>
                  <a:pt x="326" y="87"/>
                </a:moveTo>
                <a:cubicBezTo>
                  <a:pt x="291" y="104"/>
                  <a:pt x="291" y="104"/>
                  <a:pt x="291" y="104"/>
                </a:cubicBezTo>
                <a:cubicBezTo>
                  <a:pt x="287" y="106"/>
                  <a:pt x="286" y="110"/>
                  <a:pt x="286" y="113"/>
                </a:cubicBezTo>
                <a:cubicBezTo>
                  <a:pt x="286" y="234"/>
                  <a:pt x="286" y="234"/>
                  <a:pt x="286" y="234"/>
                </a:cubicBezTo>
                <a:cubicBezTo>
                  <a:pt x="286" y="238"/>
                  <a:pt x="287" y="242"/>
                  <a:pt x="291" y="244"/>
                </a:cubicBezTo>
                <a:cubicBezTo>
                  <a:pt x="326" y="261"/>
                  <a:pt x="326" y="261"/>
                  <a:pt x="326" y="261"/>
                </a:cubicBezTo>
                <a:cubicBezTo>
                  <a:pt x="326" y="274"/>
                  <a:pt x="326" y="274"/>
                  <a:pt x="326" y="274"/>
                </a:cubicBezTo>
                <a:cubicBezTo>
                  <a:pt x="326" y="281"/>
                  <a:pt x="322" y="284"/>
                  <a:pt x="316" y="284"/>
                </a:cubicBezTo>
                <a:cubicBezTo>
                  <a:pt x="30" y="284"/>
                  <a:pt x="30" y="284"/>
                  <a:pt x="30" y="284"/>
                </a:cubicBezTo>
                <a:cubicBezTo>
                  <a:pt x="25" y="284"/>
                  <a:pt x="20" y="280"/>
                  <a:pt x="20" y="274"/>
                </a:cubicBezTo>
                <a:cubicBezTo>
                  <a:pt x="20" y="261"/>
                  <a:pt x="20" y="261"/>
                  <a:pt x="20" y="261"/>
                </a:cubicBezTo>
                <a:cubicBezTo>
                  <a:pt x="55" y="244"/>
                  <a:pt x="55" y="244"/>
                  <a:pt x="55" y="244"/>
                </a:cubicBezTo>
                <a:cubicBezTo>
                  <a:pt x="59" y="242"/>
                  <a:pt x="61" y="238"/>
                  <a:pt x="61" y="234"/>
                </a:cubicBezTo>
                <a:cubicBezTo>
                  <a:pt x="61" y="113"/>
                  <a:pt x="61" y="113"/>
                  <a:pt x="61" y="113"/>
                </a:cubicBezTo>
                <a:cubicBezTo>
                  <a:pt x="61" y="110"/>
                  <a:pt x="59" y="106"/>
                  <a:pt x="55" y="104"/>
                </a:cubicBezTo>
                <a:cubicBezTo>
                  <a:pt x="20" y="87"/>
                  <a:pt x="20" y="87"/>
                  <a:pt x="20" y="87"/>
                </a:cubicBezTo>
                <a:cubicBezTo>
                  <a:pt x="20" y="73"/>
                  <a:pt x="20" y="73"/>
                  <a:pt x="20" y="73"/>
                </a:cubicBezTo>
                <a:cubicBezTo>
                  <a:pt x="20" y="68"/>
                  <a:pt x="25" y="63"/>
                  <a:pt x="30" y="63"/>
                </a:cubicBezTo>
                <a:cubicBezTo>
                  <a:pt x="316" y="63"/>
                  <a:pt x="316" y="63"/>
                  <a:pt x="316" y="63"/>
                </a:cubicBezTo>
                <a:cubicBezTo>
                  <a:pt x="322" y="63"/>
                  <a:pt x="326" y="68"/>
                  <a:pt x="326" y="73"/>
                </a:cubicBezTo>
                <a:lnTo>
                  <a:pt x="326" y="8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5" name="Freeform 58">
            <a:extLst>
              <a:ext uri="{FF2B5EF4-FFF2-40B4-BE49-F238E27FC236}">
                <a16:creationId xmlns:a16="http://schemas.microsoft.com/office/drawing/2014/main" id="{9FFBACBD-539A-7B1A-CD66-887EC789D20B}"/>
              </a:ext>
            </a:extLst>
          </p:cNvPr>
          <p:cNvSpPr>
            <a:spLocks noEditPoints="1"/>
          </p:cNvSpPr>
          <p:nvPr/>
        </p:nvSpPr>
        <p:spPr bwMode="auto">
          <a:xfrm>
            <a:off x="1793464" y="5769190"/>
            <a:ext cx="259039" cy="259411"/>
          </a:xfrm>
          <a:custGeom>
            <a:avLst/>
            <a:gdLst>
              <a:gd name="T0" fmla="*/ 348 w 348"/>
              <a:gd name="T1" fmla="*/ 51 h 348"/>
              <a:gd name="T2" fmla="*/ 337 w 348"/>
              <a:gd name="T3" fmla="*/ 0 h 348"/>
              <a:gd name="T4" fmla="*/ 286 w 348"/>
              <a:gd name="T5" fmla="*/ 11 h 348"/>
              <a:gd name="T6" fmla="*/ 62 w 348"/>
              <a:gd name="T7" fmla="*/ 21 h 348"/>
              <a:gd name="T8" fmla="*/ 52 w 348"/>
              <a:gd name="T9" fmla="*/ 0 h 348"/>
              <a:gd name="T10" fmla="*/ 0 w 348"/>
              <a:gd name="T11" fmla="*/ 11 h 348"/>
              <a:gd name="T12" fmla="*/ 11 w 348"/>
              <a:gd name="T13" fmla="*/ 62 h 348"/>
              <a:gd name="T14" fmla="*/ 21 w 348"/>
              <a:gd name="T15" fmla="*/ 286 h 348"/>
              <a:gd name="T16" fmla="*/ 0 w 348"/>
              <a:gd name="T17" fmla="*/ 296 h 348"/>
              <a:gd name="T18" fmla="*/ 11 w 348"/>
              <a:gd name="T19" fmla="*/ 348 h 348"/>
              <a:gd name="T20" fmla="*/ 62 w 348"/>
              <a:gd name="T21" fmla="*/ 337 h 348"/>
              <a:gd name="T22" fmla="*/ 286 w 348"/>
              <a:gd name="T23" fmla="*/ 327 h 348"/>
              <a:gd name="T24" fmla="*/ 296 w 348"/>
              <a:gd name="T25" fmla="*/ 348 h 348"/>
              <a:gd name="T26" fmla="*/ 348 w 348"/>
              <a:gd name="T27" fmla="*/ 337 h 348"/>
              <a:gd name="T28" fmla="*/ 337 w 348"/>
              <a:gd name="T29" fmla="*/ 286 h 348"/>
              <a:gd name="T30" fmla="*/ 327 w 348"/>
              <a:gd name="T31" fmla="*/ 62 h 348"/>
              <a:gd name="T32" fmla="*/ 21 w 348"/>
              <a:gd name="T33" fmla="*/ 21 h 348"/>
              <a:gd name="T34" fmla="*/ 42 w 348"/>
              <a:gd name="T35" fmla="*/ 41 h 348"/>
              <a:gd name="T36" fmla="*/ 21 w 348"/>
              <a:gd name="T37" fmla="*/ 21 h 348"/>
              <a:gd name="T38" fmla="*/ 21 w 348"/>
              <a:gd name="T39" fmla="*/ 327 h 348"/>
              <a:gd name="T40" fmla="*/ 41 w 348"/>
              <a:gd name="T41" fmla="*/ 307 h 348"/>
              <a:gd name="T42" fmla="*/ 286 w 348"/>
              <a:gd name="T43" fmla="*/ 296 h 348"/>
              <a:gd name="T44" fmla="*/ 62 w 348"/>
              <a:gd name="T45" fmla="*/ 307 h 348"/>
              <a:gd name="T46" fmla="*/ 52 w 348"/>
              <a:gd name="T47" fmla="*/ 286 h 348"/>
              <a:gd name="T48" fmla="*/ 42 w 348"/>
              <a:gd name="T49" fmla="*/ 62 h 348"/>
              <a:gd name="T50" fmla="*/ 62 w 348"/>
              <a:gd name="T51" fmla="*/ 52 h 348"/>
              <a:gd name="T52" fmla="*/ 286 w 348"/>
              <a:gd name="T53" fmla="*/ 41 h 348"/>
              <a:gd name="T54" fmla="*/ 296 w 348"/>
              <a:gd name="T55" fmla="*/ 62 h 348"/>
              <a:gd name="T56" fmla="*/ 307 w 348"/>
              <a:gd name="T57" fmla="*/ 286 h 348"/>
              <a:gd name="T58" fmla="*/ 286 w 348"/>
              <a:gd name="T59" fmla="*/ 296 h 348"/>
              <a:gd name="T60" fmla="*/ 307 w 348"/>
              <a:gd name="T61" fmla="*/ 327 h 348"/>
              <a:gd name="T62" fmla="*/ 327 w 348"/>
              <a:gd name="T63" fmla="*/ 307 h 348"/>
              <a:gd name="T64" fmla="*/ 307 w 348"/>
              <a:gd name="T65" fmla="*/ 41 h 348"/>
              <a:gd name="T66" fmla="*/ 327 w 348"/>
              <a:gd name="T67" fmla="*/ 21 h 348"/>
              <a:gd name="T68" fmla="*/ 307 w 348"/>
              <a:gd name="T69" fmla="*/ 41 h 348"/>
              <a:gd name="T70" fmla="*/ 74 w 348"/>
              <a:gd name="T71" fmla="*/ 83 h 348"/>
              <a:gd name="T72" fmla="*/ 64 w 348"/>
              <a:gd name="T73" fmla="*/ 255 h 348"/>
              <a:gd name="T74" fmla="*/ 276 w 348"/>
              <a:gd name="T75" fmla="*/ 266 h 348"/>
              <a:gd name="T76" fmla="*/ 286 w 348"/>
              <a:gd name="T77" fmla="*/ 94 h 348"/>
              <a:gd name="T78" fmla="*/ 98 w 348"/>
              <a:gd name="T79" fmla="*/ 245 h 348"/>
              <a:gd name="T80" fmla="*/ 171 w 348"/>
              <a:gd name="T81" fmla="*/ 245 h 348"/>
              <a:gd name="T82" fmla="*/ 199 w 348"/>
              <a:gd name="T83" fmla="*/ 246 h 348"/>
              <a:gd name="T84" fmla="*/ 191 w 348"/>
              <a:gd name="T85" fmla="*/ 237 h 348"/>
              <a:gd name="T86" fmla="*/ 253 w 348"/>
              <a:gd name="T87" fmla="*/ 246 h 348"/>
              <a:gd name="T88" fmla="*/ 266 w 348"/>
              <a:gd name="T89" fmla="*/ 231 h 348"/>
              <a:gd name="T90" fmla="*/ 216 w 348"/>
              <a:gd name="T91" fmla="*/ 183 h 348"/>
              <a:gd name="T92" fmla="*/ 176 w 348"/>
              <a:gd name="T93" fmla="*/ 221 h 348"/>
              <a:gd name="T94" fmla="*/ 134 w 348"/>
              <a:gd name="T95" fmla="*/ 183 h 348"/>
              <a:gd name="T96" fmla="*/ 83 w 348"/>
              <a:gd name="T97" fmla="*/ 230 h 348"/>
              <a:gd name="T98" fmla="*/ 266 w 348"/>
              <a:gd name="T99" fmla="*/ 103 h 348"/>
              <a:gd name="T100" fmla="*/ 173 w 348"/>
              <a:gd name="T101" fmla="*/ 175 h 348"/>
              <a:gd name="T102" fmla="*/ 173 w 348"/>
              <a:gd name="T103" fmla="*/ 113 h 348"/>
              <a:gd name="T104" fmla="*/ 173 w 348"/>
              <a:gd name="T105" fmla="*/ 175 h 348"/>
              <a:gd name="T106" fmla="*/ 184 w 348"/>
              <a:gd name="T107" fmla="*/ 144 h 348"/>
              <a:gd name="T108" fmla="*/ 163 w 348"/>
              <a:gd name="T109" fmla="*/ 14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48" h="348">
                <a:moveTo>
                  <a:pt x="337" y="62"/>
                </a:moveTo>
                <a:cubicBezTo>
                  <a:pt x="344" y="62"/>
                  <a:pt x="348" y="58"/>
                  <a:pt x="348" y="51"/>
                </a:cubicBezTo>
                <a:cubicBezTo>
                  <a:pt x="348" y="11"/>
                  <a:pt x="348" y="11"/>
                  <a:pt x="348" y="11"/>
                </a:cubicBezTo>
                <a:cubicBezTo>
                  <a:pt x="348" y="5"/>
                  <a:pt x="344" y="0"/>
                  <a:pt x="337" y="0"/>
                </a:cubicBezTo>
                <a:cubicBezTo>
                  <a:pt x="296" y="0"/>
                  <a:pt x="296" y="0"/>
                  <a:pt x="296" y="0"/>
                </a:cubicBezTo>
                <a:cubicBezTo>
                  <a:pt x="291" y="0"/>
                  <a:pt x="286" y="5"/>
                  <a:pt x="286" y="11"/>
                </a:cubicBezTo>
                <a:cubicBezTo>
                  <a:pt x="286" y="21"/>
                  <a:pt x="286" y="21"/>
                  <a:pt x="286" y="21"/>
                </a:cubicBezTo>
                <a:cubicBezTo>
                  <a:pt x="62" y="21"/>
                  <a:pt x="62" y="21"/>
                  <a:pt x="62" y="21"/>
                </a:cubicBezTo>
                <a:cubicBezTo>
                  <a:pt x="62" y="11"/>
                  <a:pt x="62" y="11"/>
                  <a:pt x="62" y="11"/>
                </a:cubicBezTo>
                <a:cubicBezTo>
                  <a:pt x="62" y="5"/>
                  <a:pt x="58" y="0"/>
                  <a:pt x="52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58"/>
                  <a:pt x="5" y="62"/>
                  <a:pt x="11" y="62"/>
                </a:cubicBezTo>
                <a:cubicBezTo>
                  <a:pt x="21" y="62"/>
                  <a:pt x="21" y="62"/>
                  <a:pt x="21" y="62"/>
                </a:cubicBezTo>
                <a:cubicBezTo>
                  <a:pt x="21" y="286"/>
                  <a:pt x="21" y="286"/>
                  <a:pt x="21" y="286"/>
                </a:cubicBezTo>
                <a:cubicBezTo>
                  <a:pt x="11" y="286"/>
                  <a:pt x="11" y="286"/>
                  <a:pt x="11" y="286"/>
                </a:cubicBezTo>
                <a:cubicBezTo>
                  <a:pt x="5" y="286"/>
                  <a:pt x="0" y="291"/>
                  <a:pt x="0" y="296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4"/>
                  <a:pt x="5" y="348"/>
                  <a:pt x="11" y="348"/>
                </a:cubicBezTo>
                <a:cubicBezTo>
                  <a:pt x="52" y="348"/>
                  <a:pt x="52" y="348"/>
                  <a:pt x="52" y="348"/>
                </a:cubicBezTo>
                <a:cubicBezTo>
                  <a:pt x="58" y="348"/>
                  <a:pt x="62" y="344"/>
                  <a:pt x="62" y="337"/>
                </a:cubicBezTo>
                <a:cubicBezTo>
                  <a:pt x="62" y="327"/>
                  <a:pt x="62" y="327"/>
                  <a:pt x="62" y="327"/>
                </a:cubicBezTo>
                <a:cubicBezTo>
                  <a:pt x="286" y="327"/>
                  <a:pt x="286" y="327"/>
                  <a:pt x="286" y="327"/>
                </a:cubicBezTo>
                <a:cubicBezTo>
                  <a:pt x="286" y="337"/>
                  <a:pt x="286" y="337"/>
                  <a:pt x="286" y="337"/>
                </a:cubicBezTo>
                <a:cubicBezTo>
                  <a:pt x="286" y="344"/>
                  <a:pt x="291" y="348"/>
                  <a:pt x="296" y="348"/>
                </a:cubicBezTo>
                <a:cubicBezTo>
                  <a:pt x="337" y="348"/>
                  <a:pt x="337" y="348"/>
                  <a:pt x="337" y="348"/>
                </a:cubicBezTo>
                <a:cubicBezTo>
                  <a:pt x="344" y="348"/>
                  <a:pt x="348" y="344"/>
                  <a:pt x="348" y="337"/>
                </a:cubicBezTo>
                <a:cubicBezTo>
                  <a:pt x="348" y="296"/>
                  <a:pt x="348" y="296"/>
                  <a:pt x="348" y="296"/>
                </a:cubicBezTo>
                <a:cubicBezTo>
                  <a:pt x="348" y="291"/>
                  <a:pt x="344" y="286"/>
                  <a:pt x="337" y="286"/>
                </a:cubicBezTo>
                <a:cubicBezTo>
                  <a:pt x="327" y="286"/>
                  <a:pt x="327" y="286"/>
                  <a:pt x="327" y="286"/>
                </a:cubicBezTo>
                <a:cubicBezTo>
                  <a:pt x="327" y="62"/>
                  <a:pt x="327" y="62"/>
                  <a:pt x="327" y="62"/>
                </a:cubicBezTo>
                <a:lnTo>
                  <a:pt x="337" y="62"/>
                </a:lnTo>
                <a:close/>
                <a:moveTo>
                  <a:pt x="21" y="21"/>
                </a:moveTo>
                <a:cubicBezTo>
                  <a:pt x="42" y="21"/>
                  <a:pt x="42" y="21"/>
                  <a:pt x="42" y="21"/>
                </a:cubicBezTo>
                <a:cubicBezTo>
                  <a:pt x="42" y="41"/>
                  <a:pt x="42" y="41"/>
                  <a:pt x="42" y="41"/>
                </a:cubicBezTo>
                <a:cubicBezTo>
                  <a:pt x="21" y="41"/>
                  <a:pt x="21" y="41"/>
                  <a:pt x="21" y="41"/>
                </a:cubicBezTo>
                <a:lnTo>
                  <a:pt x="21" y="21"/>
                </a:lnTo>
                <a:close/>
                <a:moveTo>
                  <a:pt x="41" y="327"/>
                </a:moveTo>
                <a:cubicBezTo>
                  <a:pt x="21" y="327"/>
                  <a:pt x="21" y="327"/>
                  <a:pt x="21" y="327"/>
                </a:cubicBezTo>
                <a:cubicBezTo>
                  <a:pt x="21" y="307"/>
                  <a:pt x="21" y="307"/>
                  <a:pt x="21" y="307"/>
                </a:cubicBezTo>
                <a:cubicBezTo>
                  <a:pt x="41" y="307"/>
                  <a:pt x="41" y="307"/>
                  <a:pt x="41" y="307"/>
                </a:cubicBezTo>
                <a:lnTo>
                  <a:pt x="41" y="327"/>
                </a:lnTo>
                <a:close/>
                <a:moveTo>
                  <a:pt x="286" y="296"/>
                </a:moveTo>
                <a:cubicBezTo>
                  <a:pt x="286" y="307"/>
                  <a:pt x="286" y="307"/>
                  <a:pt x="286" y="307"/>
                </a:cubicBezTo>
                <a:cubicBezTo>
                  <a:pt x="62" y="307"/>
                  <a:pt x="62" y="307"/>
                  <a:pt x="62" y="307"/>
                </a:cubicBezTo>
                <a:cubicBezTo>
                  <a:pt x="62" y="296"/>
                  <a:pt x="62" y="296"/>
                  <a:pt x="62" y="296"/>
                </a:cubicBezTo>
                <a:cubicBezTo>
                  <a:pt x="62" y="291"/>
                  <a:pt x="58" y="286"/>
                  <a:pt x="52" y="286"/>
                </a:cubicBezTo>
                <a:cubicBezTo>
                  <a:pt x="42" y="286"/>
                  <a:pt x="42" y="286"/>
                  <a:pt x="42" y="286"/>
                </a:cubicBezTo>
                <a:cubicBezTo>
                  <a:pt x="42" y="62"/>
                  <a:pt x="42" y="62"/>
                  <a:pt x="42" y="62"/>
                </a:cubicBezTo>
                <a:cubicBezTo>
                  <a:pt x="52" y="62"/>
                  <a:pt x="52" y="62"/>
                  <a:pt x="52" y="62"/>
                </a:cubicBezTo>
                <a:cubicBezTo>
                  <a:pt x="58" y="62"/>
                  <a:pt x="62" y="58"/>
                  <a:pt x="62" y="52"/>
                </a:cubicBezTo>
                <a:cubicBezTo>
                  <a:pt x="62" y="41"/>
                  <a:pt x="62" y="41"/>
                  <a:pt x="62" y="41"/>
                </a:cubicBezTo>
                <a:cubicBezTo>
                  <a:pt x="286" y="41"/>
                  <a:pt x="286" y="41"/>
                  <a:pt x="286" y="41"/>
                </a:cubicBezTo>
                <a:cubicBezTo>
                  <a:pt x="286" y="52"/>
                  <a:pt x="286" y="52"/>
                  <a:pt x="286" y="52"/>
                </a:cubicBezTo>
                <a:cubicBezTo>
                  <a:pt x="286" y="58"/>
                  <a:pt x="291" y="62"/>
                  <a:pt x="296" y="62"/>
                </a:cubicBezTo>
                <a:cubicBezTo>
                  <a:pt x="307" y="62"/>
                  <a:pt x="307" y="62"/>
                  <a:pt x="307" y="62"/>
                </a:cubicBezTo>
                <a:cubicBezTo>
                  <a:pt x="307" y="286"/>
                  <a:pt x="307" y="286"/>
                  <a:pt x="307" y="286"/>
                </a:cubicBezTo>
                <a:cubicBezTo>
                  <a:pt x="296" y="286"/>
                  <a:pt x="296" y="286"/>
                  <a:pt x="296" y="286"/>
                </a:cubicBezTo>
                <a:cubicBezTo>
                  <a:pt x="291" y="286"/>
                  <a:pt x="286" y="291"/>
                  <a:pt x="286" y="296"/>
                </a:cubicBezTo>
                <a:close/>
                <a:moveTo>
                  <a:pt x="327" y="327"/>
                </a:moveTo>
                <a:cubicBezTo>
                  <a:pt x="307" y="327"/>
                  <a:pt x="307" y="327"/>
                  <a:pt x="307" y="327"/>
                </a:cubicBezTo>
                <a:cubicBezTo>
                  <a:pt x="307" y="307"/>
                  <a:pt x="307" y="307"/>
                  <a:pt x="307" y="307"/>
                </a:cubicBezTo>
                <a:cubicBezTo>
                  <a:pt x="327" y="307"/>
                  <a:pt x="327" y="307"/>
                  <a:pt x="327" y="307"/>
                </a:cubicBezTo>
                <a:lnTo>
                  <a:pt x="327" y="327"/>
                </a:lnTo>
                <a:close/>
                <a:moveTo>
                  <a:pt x="307" y="41"/>
                </a:moveTo>
                <a:cubicBezTo>
                  <a:pt x="307" y="21"/>
                  <a:pt x="307" y="21"/>
                  <a:pt x="307" y="21"/>
                </a:cubicBezTo>
                <a:cubicBezTo>
                  <a:pt x="327" y="21"/>
                  <a:pt x="327" y="21"/>
                  <a:pt x="327" y="21"/>
                </a:cubicBezTo>
                <a:cubicBezTo>
                  <a:pt x="327" y="41"/>
                  <a:pt x="327" y="41"/>
                  <a:pt x="327" y="41"/>
                </a:cubicBezTo>
                <a:lnTo>
                  <a:pt x="307" y="41"/>
                </a:lnTo>
                <a:close/>
                <a:moveTo>
                  <a:pt x="276" y="83"/>
                </a:moveTo>
                <a:cubicBezTo>
                  <a:pt x="74" y="83"/>
                  <a:pt x="74" y="83"/>
                  <a:pt x="74" y="83"/>
                </a:cubicBezTo>
                <a:cubicBezTo>
                  <a:pt x="68" y="83"/>
                  <a:pt x="64" y="88"/>
                  <a:pt x="64" y="94"/>
                </a:cubicBezTo>
                <a:cubicBezTo>
                  <a:pt x="64" y="255"/>
                  <a:pt x="64" y="255"/>
                  <a:pt x="64" y="255"/>
                </a:cubicBezTo>
                <a:cubicBezTo>
                  <a:pt x="64" y="261"/>
                  <a:pt x="68" y="266"/>
                  <a:pt x="74" y="266"/>
                </a:cubicBezTo>
                <a:cubicBezTo>
                  <a:pt x="276" y="266"/>
                  <a:pt x="276" y="266"/>
                  <a:pt x="276" y="266"/>
                </a:cubicBezTo>
                <a:cubicBezTo>
                  <a:pt x="282" y="266"/>
                  <a:pt x="286" y="261"/>
                  <a:pt x="286" y="255"/>
                </a:cubicBezTo>
                <a:cubicBezTo>
                  <a:pt x="286" y="94"/>
                  <a:pt x="286" y="94"/>
                  <a:pt x="286" y="94"/>
                </a:cubicBezTo>
                <a:cubicBezTo>
                  <a:pt x="286" y="88"/>
                  <a:pt x="282" y="83"/>
                  <a:pt x="276" y="83"/>
                </a:cubicBezTo>
                <a:close/>
                <a:moveTo>
                  <a:pt x="98" y="245"/>
                </a:moveTo>
                <a:cubicBezTo>
                  <a:pt x="135" y="209"/>
                  <a:pt x="135" y="209"/>
                  <a:pt x="135" y="209"/>
                </a:cubicBezTo>
                <a:cubicBezTo>
                  <a:pt x="171" y="245"/>
                  <a:pt x="171" y="245"/>
                  <a:pt x="171" y="245"/>
                </a:cubicBezTo>
                <a:lnTo>
                  <a:pt x="98" y="245"/>
                </a:lnTo>
                <a:close/>
                <a:moveTo>
                  <a:pt x="199" y="246"/>
                </a:moveTo>
                <a:cubicBezTo>
                  <a:pt x="199" y="245"/>
                  <a:pt x="199" y="245"/>
                  <a:pt x="199" y="245"/>
                </a:cubicBezTo>
                <a:cubicBezTo>
                  <a:pt x="191" y="237"/>
                  <a:pt x="191" y="237"/>
                  <a:pt x="191" y="237"/>
                </a:cubicBezTo>
                <a:cubicBezTo>
                  <a:pt x="216" y="210"/>
                  <a:pt x="216" y="210"/>
                  <a:pt x="216" y="210"/>
                </a:cubicBezTo>
                <a:cubicBezTo>
                  <a:pt x="253" y="246"/>
                  <a:pt x="253" y="246"/>
                  <a:pt x="253" y="246"/>
                </a:cubicBezTo>
                <a:lnTo>
                  <a:pt x="199" y="246"/>
                </a:lnTo>
                <a:close/>
                <a:moveTo>
                  <a:pt x="266" y="231"/>
                </a:moveTo>
                <a:cubicBezTo>
                  <a:pt x="223" y="187"/>
                  <a:pt x="223" y="187"/>
                  <a:pt x="223" y="187"/>
                </a:cubicBezTo>
                <a:cubicBezTo>
                  <a:pt x="221" y="185"/>
                  <a:pt x="218" y="183"/>
                  <a:pt x="216" y="183"/>
                </a:cubicBezTo>
                <a:cubicBezTo>
                  <a:pt x="213" y="183"/>
                  <a:pt x="209" y="185"/>
                  <a:pt x="208" y="187"/>
                </a:cubicBezTo>
                <a:cubicBezTo>
                  <a:pt x="176" y="221"/>
                  <a:pt x="176" y="221"/>
                  <a:pt x="176" y="221"/>
                </a:cubicBezTo>
                <a:cubicBezTo>
                  <a:pt x="141" y="186"/>
                  <a:pt x="141" y="186"/>
                  <a:pt x="141" y="186"/>
                </a:cubicBezTo>
                <a:cubicBezTo>
                  <a:pt x="139" y="184"/>
                  <a:pt x="137" y="183"/>
                  <a:pt x="134" y="183"/>
                </a:cubicBezTo>
                <a:cubicBezTo>
                  <a:pt x="132" y="183"/>
                  <a:pt x="129" y="184"/>
                  <a:pt x="127" y="186"/>
                </a:cubicBezTo>
                <a:cubicBezTo>
                  <a:pt x="83" y="230"/>
                  <a:pt x="83" y="230"/>
                  <a:pt x="83" y="230"/>
                </a:cubicBezTo>
                <a:cubicBezTo>
                  <a:pt x="83" y="103"/>
                  <a:pt x="83" y="103"/>
                  <a:pt x="83" y="103"/>
                </a:cubicBezTo>
                <a:cubicBezTo>
                  <a:pt x="266" y="103"/>
                  <a:pt x="266" y="103"/>
                  <a:pt x="266" y="103"/>
                </a:cubicBezTo>
                <a:lnTo>
                  <a:pt x="266" y="231"/>
                </a:lnTo>
                <a:close/>
                <a:moveTo>
                  <a:pt x="173" y="175"/>
                </a:moveTo>
                <a:cubicBezTo>
                  <a:pt x="190" y="175"/>
                  <a:pt x="204" y="162"/>
                  <a:pt x="204" y="144"/>
                </a:cubicBezTo>
                <a:cubicBezTo>
                  <a:pt x="204" y="127"/>
                  <a:pt x="190" y="113"/>
                  <a:pt x="173" y="113"/>
                </a:cubicBezTo>
                <a:cubicBezTo>
                  <a:pt x="157" y="113"/>
                  <a:pt x="143" y="127"/>
                  <a:pt x="143" y="144"/>
                </a:cubicBezTo>
                <a:cubicBezTo>
                  <a:pt x="144" y="162"/>
                  <a:pt x="158" y="175"/>
                  <a:pt x="173" y="175"/>
                </a:cubicBezTo>
                <a:close/>
                <a:moveTo>
                  <a:pt x="173" y="134"/>
                </a:moveTo>
                <a:cubicBezTo>
                  <a:pt x="179" y="134"/>
                  <a:pt x="184" y="139"/>
                  <a:pt x="184" y="144"/>
                </a:cubicBezTo>
                <a:cubicBezTo>
                  <a:pt x="184" y="150"/>
                  <a:pt x="179" y="154"/>
                  <a:pt x="173" y="154"/>
                </a:cubicBezTo>
                <a:cubicBezTo>
                  <a:pt x="168" y="154"/>
                  <a:pt x="163" y="150"/>
                  <a:pt x="163" y="144"/>
                </a:cubicBezTo>
                <a:cubicBezTo>
                  <a:pt x="163" y="139"/>
                  <a:pt x="168" y="134"/>
                  <a:pt x="173" y="13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6" name="Freeform 64">
            <a:extLst>
              <a:ext uri="{FF2B5EF4-FFF2-40B4-BE49-F238E27FC236}">
                <a16:creationId xmlns:a16="http://schemas.microsoft.com/office/drawing/2014/main" id="{D56187C3-A4C7-27B1-9EBC-E1E9471D1199}"/>
              </a:ext>
            </a:extLst>
          </p:cNvPr>
          <p:cNvSpPr>
            <a:spLocks noEditPoints="1"/>
          </p:cNvSpPr>
          <p:nvPr/>
        </p:nvSpPr>
        <p:spPr bwMode="auto">
          <a:xfrm>
            <a:off x="1794955" y="5223904"/>
            <a:ext cx="256802" cy="259411"/>
          </a:xfrm>
          <a:custGeom>
            <a:avLst/>
            <a:gdLst>
              <a:gd name="T0" fmla="*/ 153 w 345"/>
              <a:gd name="T1" fmla="*/ 0 h 348"/>
              <a:gd name="T2" fmla="*/ 101 w 345"/>
              <a:gd name="T3" fmla="*/ 294 h 348"/>
              <a:gd name="T4" fmla="*/ 294 w 345"/>
              <a:gd name="T5" fmla="*/ 346 h 348"/>
              <a:gd name="T6" fmla="*/ 345 w 345"/>
              <a:gd name="T7" fmla="*/ 50 h 348"/>
              <a:gd name="T8" fmla="*/ 325 w 345"/>
              <a:gd name="T9" fmla="*/ 294 h 348"/>
              <a:gd name="T10" fmla="*/ 153 w 345"/>
              <a:gd name="T11" fmla="*/ 325 h 348"/>
              <a:gd name="T12" fmla="*/ 122 w 345"/>
              <a:gd name="T13" fmla="*/ 50 h 348"/>
              <a:gd name="T14" fmla="*/ 294 w 345"/>
              <a:gd name="T15" fmla="*/ 21 h 348"/>
              <a:gd name="T16" fmla="*/ 325 w 345"/>
              <a:gd name="T17" fmla="*/ 294 h 348"/>
              <a:gd name="T18" fmla="*/ 144 w 345"/>
              <a:gd name="T19" fmla="*/ 91 h 348"/>
              <a:gd name="T20" fmla="*/ 204 w 345"/>
              <a:gd name="T21" fmla="*/ 91 h 348"/>
              <a:gd name="T22" fmla="*/ 173 w 345"/>
              <a:gd name="T23" fmla="*/ 102 h 348"/>
              <a:gd name="T24" fmla="*/ 173 w 345"/>
              <a:gd name="T25" fmla="*/ 81 h 348"/>
              <a:gd name="T26" fmla="*/ 173 w 345"/>
              <a:gd name="T27" fmla="*/ 102 h 348"/>
              <a:gd name="T28" fmla="*/ 144 w 345"/>
              <a:gd name="T29" fmla="*/ 174 h 348"/>
              <a:gd name="T30" fmla="*/ 204 w 345"/>
              <a:gd name="T31" fmla="*/ 174 h 348"/>
              <a:gd name="T32" fmla="*/ 173 w 345"/>
              <a:gd name="T33" fmla="*/ 184 h 348"/>
              <a:gd name="T34" fmla="*/ 173 w 345"/>
              <a:gd name="T35" fmla="*/ 163 h 348"/>
              <a:gd name="T36" fmla="*/ 173 w 345"/>
              <a:gd name="T37" fmla="*/ 184 h 348"/>
              <a:gd name="T38" fmla="*/ 144 w 345"/>
              <a:gd name="T39" fmla="*/ 255 h 348"/>
              <a:gd name="T40" fmla="*/ 204 w 345"/>
              <a:gd name="T41" fmla="*/ 255 h 348"/>
              <a:gd name="T42" fmla="*/ 173 w 345"/>
              <a:gd name="T43" fmla="*/ 265 h 348"/>
              <a:gd name="T44" fmla="*/ 173 w 345"/>
              <a:gd name="T45" fmla="*/ 244 h 348"/>
              <a:gd name="T46" fmla="*/ 173 w 345"/>
              <a:gd name="T47" fmla="*/ 265 h 348"/>
              <a:gd name="T48" fmla="*/ 245 w 345"/>
              <a:gd name="T49" fmla="*/ 91 h 348"/>
              <a:gd name="T50" fmla="*/ 305 w 345"/>
              <a:gd name="T51" fmla="*/ 91 h 348"/>
              <a:gd name="T52" fmla="*/ 276 w 345"/>
              <a:gd name="T53" fmla="*/ 102 h 348"/>
              <a:gd name="T54" fmla="*/ 276 w 345"/>
              <a:gd name="T55" fmla="*/ 81 h 348"/>
              <a:gd name="T56" fmla="*/ 276 w 345"/>
              <a:gd name="T57" fmla="*/ 102 h 348"/>
              <a:gd name="T58" fmla="*/ 245 w 345"/>
              <a:gd name="T59" fmla="*/ 174 h 348"/>
              <a:gd name="T60" fmla="*/ 305 w 345"/>
              <a:gd name="T61" fmla="*/ 174 h 348"/>
              <a:gd name="T62" fmla="*/ 276 w 345"/>
              <a:gd name="T63" fmla="*/ 184 h 348"/>
              <a:gd name="T64" fmla="*/ 276 w 345"/>
              <a:gd name="T65" fmla="*/ 163 h 348"/>
              <a:gd name="T66" fmla="*/ 276 w 345"/>
              <a:gd name="T67" fmla="*/ 184 h 348"/>
              <a:gd name="T68" fmla="*/ 245 w 345"/>
              <a:gd name="T69" fmla="*/ 255 h 348"/>
              <a:gd name="T70" fmla="*/ 305 w 345"/>
              <a:gd name="T71" fmla="*/ 255 h 348"/>
              <a:gd name="T72" fmla="*/ 276 w 345"/>
              <a:gd name="T73" fmla="*/ 265 h 348"/>
              <a:gd name="T74" fmla="*/ 276 w 345"/>
              <a:gd name="T75" fmla="*/ 244 h 348"/>
              <a:gd name="T76" fmla="*/ 276 w 345"/>
              <a:gd name="T77" fmla="*/ 265 h 348"/>
              <a:gd name="T78" fmla="*/ 74 w 345"/>
              <a:gd name="T79" fmla="*/ 50 h 348"/>
              <a:gd name="T80" fmla="*/ 79 w 345"/>
              <a:gd name="T81" fmla="*/ 8 h 348"/>
              <a:gd name="T82" fmla="*/ 18 w 345"/>
              <a:gd name="T83" fmla="*/ 19 h 348"/>
              <a:gd name="T84" fmla="*/ 20 w 345"/>
              <a:gd name="T85" fmla="*/ 98 h 348"/>
              <a:gd name="T86" fmla="*/ 20 w 345"/>
              <a:gd name="T87" fmla="*/ 333 h 348"/>
              <a:gd name="T88" fmla="*/ 60 w 345"/>
              <a:gd name="T89" fmla="*/ 333 h 348"/>
              <a:gd name="T90" fmla="*/ 61 w 345"/>
              <a:gd name="T91" fmla="*/ 96 h 348"/>
              <a:gd name="T92" fmla="*/ 33 w 345"/>
              <a:gd name="T93" fmla="*/ 34 h 348"/>
              <a:gd name="T94" fmla="*/ 51 w 345"/>
              <a:gd name="T95" fmla="*/ 32 h 348"/>
              <a:gd name="T96" fmla="*/ 62 w 345"/>
              <a:gd name="T97" fmla="*/ 68 h 348"/>
              <a:gd name="T98" fmla="*/ 23 w 345"/>
              <a:gd name="T99" fmla="*/ 62 h 348"/>
              <a:gd name="T100" fmla="*/ 56 w 345"/>
              <a:gd name="T101" fmla="*/ 143 h 348"/>
              <a:gd name="T102" fmla="*/ 42 w 345"/>
              <a:gd name="T103" fmla="*/ 103 h 348"/>
              <a:gd name="T104" fmla="*/ 42 w 345"/>
              <a:gd name="T105" fmla="*/ 325 h 348"/>
              <a:gd name="T106" fmla="*/ 21 w 345"/>
              <a:gd name="T107" fmla="*/ 213 h 348"/>
              <a:gd name="T108" fmla="*/ 59 w 345"/>
              <a:gd name="T109" fmla="*/ 162 h 348"/>
              <a:gd name="T110" fmla="*/ 42 w 345"/>
              <a:gd name="T111" fmla="*/ 32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45" h="348">
                <a:moveTo>
                  <a:pt x="294" y="0"/>
                </a:moveTo>
                <a:cubicBezTo>
                  <a:pt x="153" y="0"/>
                  <a:pt x="153" y="0"/>
                  <a:pt x="153" y="0"/>
                </a:cubicBezTo>
                <a:cubicBezTo>
                  <a:pt x="124" y="0"/>
                  <a:pt x="101" y="22"/>
                  <a:pt x="101" y="50"/>
                </a:cubicBezTo>
                <a:cubicBezTo>
                  <a:pt x="101" y="294"/>
                  <a:pt x="101" y="294"/>
                  <a:pt x="101" y="294"/>
                </a:cubicBezTo>
                <a:cubicBezTo>
                  <a:pt x="101" y="323"/>
                  <a:pt x="124" y="346"/>
                  <a:pt x="153" y="346"/>
                </a:cubicBezTo>
                <a:cubicBezTo>
                  <a:pt x="294" y="346"/>
                  <a:pt x="294" y="346"/>
                  <a:pt x="294" y="346"/>
                </a:cubicBezTo>
                <a:cubicBezTo>
                  <a:pt x="322" y="346"/>
                  <a:pt x="345" y="323"/>
                  <a:pt x="345" y="294"/>
                </a:cubicBezTo>
                <a:cubicBezTo>
                  <a:pt x="345" y="50"/>
                  <a:pt x="345" y="50"/>
                  <a:pt x="345" y="50"/>
                </a:cubicBezTo>
                <a:cubicBezTo>
                  <a:pt x="345" y="22"/>
                  <a:pt x="322" y="0"/>
                  <a:pt x="294" y="0"/>
                </a:cubicBezTo>
                <a:close/>
                <a:moveTo>
                  <a:pt x="325" y="294"/>
                </a:moveTo>
                <a:cubicBezTo>
                  <a:pt x="325" y="312"/>
                  <a:pt x="311" y="325"/>
                  <a:pt x="294" y="325"/>
                </a:cubicBezTo>
                <a:cubicBezTo>
                  <a:pt x="153" y="325"/>
                  <a:pt x="153" y="325"/>
                  <a:pt x="153" y="325"/>
                </a:cubicBezTo>
                <a:cubicBezTo>
                  <a:pt x="136" y="325"/>
                  <a:pt x="122" y="312"/>
                  <a:pt x="122" y="294"/>
                </a:cubicBezTo>
                <a:cubicBezTo>
                  <a:pt x="122" y="50"/>
                  <a:pt x="122" y="50"/>
                  <a:pt x="122" y="50"/>
                </a:cubicBezTo>
                <a:cubicBezTo>
                  <a:pt x="122" y="34"/>
                  <a:pt x="136" y="21"/>
                  <a:pt x="153" y="21"/>
                </a:cubicBezTo>
                <a:cubicBezTo>
                  <a:pt x="294" y="21"/>
                  <a:pt x="294" y="21"/>
                  <a:pt x="294" y="21"/>
                </a:cubicBezTo>
                <a:cubicBezTo>
                  <a:pt x="311" y="21"/>
                  <a:pt x="325" y="34"/>
                  <a:pt x="325" y="50"/>
                </a:cubicBezTo>
                <a:lnTo>
                  <a:pt x="325" y="294"/>
                </a:lnTo>
                <a:close/>
                <a:moveTo>
                  <a:pt x="173" y="61"/>
                </a:moveTo>
                <a:cubicBezTo>
                  <a:pt x="156" y="61"/>
                  <a:pt x="144" y="75"/>
                  <a:pt x="144" y="91"/>
                </a:cubicBezTo>
                <a:cubicBezTo>
                  <a:pt x="144" y="108"/>
                  <a:pt x="156" y="121"/>
                  <a:pt x="173" y="121"/>
                </a:cubicBezTo>
                <a:cubicBezTo>
                  <a:pt x="191" y="121"/>
                  <a:pt x="204" y="108"/>
                  <a:pt x="204" y="91"/>
                </a:cubicBezTo>
                <a:cubicBezTo>
                  <a:pt x="204" y="75"/>
                  <a:pt x="191" y="61"/>
                  <a:pt x="173" y="61"/>
                </a:cubicBezTo>
                <a:close/>
                <a:moveTo>
                  <a:pt x="173" y="102"/>
                </a:moveTo>
                <a:cubicBezTo>
                  <a:pt x="168" y="102"/>
                  <a:pt x="164" y="97"/>
                  <a:pt x="164" y="91"/>
                </a:cubicBezTo>
                <a:cubicBezTo>
                  <a:pt x="164" y="86"/>
                  <a:pt x="168" y="81"/>
                  <a:pt x="173" y="81"/>
                </a:cubicBezTo>
                <a:cubicBezTo>
                  <a:pt x="179" y="81"/>
                  <a:pt x="183" y="86"/>
                  <a:pt x="183" y="91"/>
                </a:cubicBezTo>
                <a:cubicBezTo>
                  <a:pt x="183" y="97"/>
                  <a:pt x="179" y="102"/>
                  <a:pt x="173" y="102"/>
                </a:cubicBezTo>
                <a:close/>
                <a:moveTo>
                  <a:pt x="173" y="144"/>
                </a:moveTo>
                <a:cubicBezTo>
                  <a:pt x="156" y="144"/>
                  <a:pt x="144" y="157"/>
                  <a:pt x="144" y="174"/>
                </a:cubicBezTo>
                <a:cubicBezTo>
                  <a:pt x="144" y="190"/>
                  <a:pt x="156" y="204"/>
                  <a:pt x="173" y="204"/>
                </a:cubicBezTo>
                <a:cubicBezTo>
                  <a:pt x="191" y="204"/>
                  <a:pt x="204" y="190"/>
                  <a:pt x="204" y="174"/>
                </a:cubicBezTo>
                <a:cubicBezTo>
                  <a:pt x="204" y="157"/>
                  <a:pt x="191" y="144"/>
                  <a:pt x="173" y="144"/>
                </a:cubicBezTo>
                <a:close/>
                <a:moveTo>
                  <a:pt x="173" y="184"/>
                </a:moveTo>
                <a:cubicBezTo>
                  <a:pt x="168" y="184"/>
                  <a:pt x="164" y="180"/>
                  <a:pt x="164" y="174"/>
                </a:cubicBezTo>
                <a:cubicBezTo>
                  <a:pt x="164" y="168"/>
                  <a:pt x="168" y="163"/>
                  <a:pt x="173" y="163"/>
                </a:cubicBezTo>
                <a:cubicBezTo>
                  <a:pt x="179" y="163"/>
                  <a:pt x="183" y="168"/>
                  <a:pt x="183" y="174"/>
                </a:cubicBezTo>
                <a:cubicBezTo>
                  <a:pt x="183" y="180"/>
                  <a:pt x="179" y="184"/>
                  <a:pt x="173" y="184"/>
                </a:cubicBezTo>
                <a:close/>
                <a:moveTo>
                  <a:pt x="173" y="224"/>
                </a:moveTo>
                <a:cubicBezTo>
                  <a:pt x="156" y="224"/>
                  <a:pt x="144" y="238"/>
                  <a:pt x="144" y="255"/>
                </a:cubicBezTo>
                <a:cubicBezTo>
                  <a:pt x="144" y="271"/>
                  <a:pt x="156" y="284"/>
                  <a:pt x="173" y="284"/>
                </a:cubicBezTo>
                <a:cubicBezTo>
                  <a:pt x="191" y="284"/>
                  <a:pt x="204" y="271"/>
                  <a:pt x="204" y="255"/>
                </a:cubicBezTo>
                <a:cubicBezTo>
                  <a:pt x="204" y="238"/>
                  <a:pt x="191" y="224"/>
                  <a:pt x="173" y="224"/>
                </a:cubicBezTo>
                <a:close/>
                <a:moveTo>
                  <a:pt x="173" y="265"/>
                </a:moveTo>
                <a:cubicBezTo>
                  <a:pt x="168" y="265"/>
                  <a:pt x="164" y="260"/>
                  <a:pt x="164" y="255"/>
                </a:cubicBezTo>
                <a:cubicBezTo>
                  <a:pt x="164" y="249"/>
                  <a:pt x="168" y="244"/>
                  <a:pt x="173" y="244"/>
                </a:cubicBezTo>
                <a:cubicBezTo>
                  <a:pt x="179" y="244"/>
                  <a:pt x="183" y="249"/>
                  <a:pt x="183" y="255"/>
                </a:cubicBezTo>
                <a:cubicBezTo>
                  <a:pt x="183" y="260"/>
                  <a:pt x="179" y="265"/>
                  <a:pt x="173" y="265"/>
                </a:cubicBezTo>
                <a:close/>
                <a:moveTo>
                  <a:pt x="276" y="61"/>
                </a:moveTo>
                <a:cubicBezTo>
                  <a:pt x="259" y="61"/>
                  <a:pt x="245" y="75"/>
                  <a:pt x="245" y="91"/>
                </a:cubicBezTo>
                <a:cubicBezTo>
                  <a:pt x="245" y="108"/>
                  <a:pt x="259" y="121"/>
                  <a:pt x="276" y="121"/>
                </a:cubicBezTo>
                <a:cubicBezTo>
                  <a:pt x="292" y="121"/>
                  <a:pt x="305" y="108"/>
                  <a:pt x="305" y="91"/>
                </a:cubicBezTo>
                <a:cubicBezTo>
                  <a:pt x="304" y="75"/>
                  <a:pt x="291" y="61"/>
                  <a:pt x="276" y="61"/>
                </a:cubicBezTo>
                <a:close/>
                <a:moveTo>
                  <a:pt x="276" y="102"/>
                </a:moveTo>
                <a:cubicBezTo>
                  <a:pt x="269" y="102"/>
                  <a:pt x="266" y="97"/>
                  <a:pt x="266" y="91"/>
                </a:cubicBezTo>
                <a:cubicBezTo>
                  <a:pt x="266" y="86"/>
                  <a:pt x="269" y="81"/>
                  <a:pt x="276" y="81"/>
                </a:cubicBezTo>
                <a:cubicBezTo>
                  <a:pt x="281" y="81"/>
                  <a:pt x="285" y="86"/>
                  <a:pt x="285" y="91"/>
                </a:cubicBezTo>
                <a:cubicBezTo>
                  <a:pt x="285" y="97"/>
                  <a:pt x="280" y="102"/>
                  <a:pt x="276" y="102"/>
                </a:cubicBezTo>
                <a:close/>
                <a:moveTo>
                  <a:pt x="276" y="144"/>
                </a:moveTo>
                <a:cubicBezTo>
                  <a:pt x="259" y="144"/>
                  <a:pt x="245" y="157"/>
                  <a:pt x="245" y="174"/>
                </a:cubicBezTo>
                <a:cubicBezTo>
                  <a:pt x="245" y="190"/>
                  <a:pt x="259" y="204"/>
                  <a:pt x="276" y="204"/>
                </a:cubicBezTo>
                <a:cubicBezTo>
                  <a:pt x="292" y="204"/>
                  <a:pt x="305" y="190"/>
                  <a:pt x="305" y="174"/>
                </a:cubicBezTo>
                <a:cubicBezTo>
                  <a:pt x="304" y="157"/>
                  <a:pt x="291" y="144"/>
                  <a:pt x="276" y="144"/>
                </a:cubicBezTo>
                <a:close/>
                <a:moveTo>
                  <a:pt x="276" y="184"/>
                </a:moveTo>
                <a:cubicBezTo>
                  <a:pt x="269" y="184"/>
                  <a:pt x="266" y="180"/>
                  <a:pt x="266" y="174"/>
                </a:cubicBezTo>
                <a:cubicBezTo>
                  <a:pt x="266" y="168"/>
                  <a:pt x="269" y="163"/>
                  <a:pt x="276" y="163"/>
                </a:cubicBezTo>
                <a:cubicBezTo>
                  <a:pt x="281" y="163"/>
                  <a:pt x="285" y="168"/>
                  <a:pt x="285" y="174"/>
                </a:cubicBezTo>
                <a:cubicBezTo>
                  <a:pt x="285" y="180"/>
                  <a:pt x="280" y="184"/>
                  <a:pt x="276" y="184"/>
                </a:cubicBezTo>
                <a:close/>
                <a:moveTo>
                  <a:pt x="276" y="224"/>
                </a:moveTo>
                <a:cubicBezTo>
                  <a:pt x="259" y="224"/>
                  <a:pt x="245" y="238"/>
                  <a:pt x="245" y="255"/>
                </a:cubicBezTo>
                <a:cubicBezTo>
                  <a:pt x="245" y="271"/>
                  <a:pt x="259" y="284"/>
                  <a:pt x="276" y="284"/>
                </a:cubicBezTo>
                <a:cubicBezTo>
                  <a:pt x="292" y="284"/>
                  <a:pt x="305" y="271"/>
                  <a:pt x="305" y="255"/>
                </a:cubicBezTo>
                <a:cubicBezTo>
                  <a:pt x="304" y="238"/>
                  <a:pt x="291" y="224"/>
                  <a:pt x="276" y="224"/>
                </a:cubicBezTo>
                <a:close/>
                <a:moveTo>
                  <a:pt x="276" y="265"/>
                </a:moveTo>
                <a:cubicBezTo>
                  <a:pt x="269" y="265"/>
                  <a:pt x="266" y="260"/>
                  <a:pt x="266" y="255"/>
                </a:cubicBezTo>
                <a:cubicBezTo>
                  <a:pt x="266" y="249"/>
                  <a:pt x="269" y="244"/>
                  <a:pt x="276" y="244"/>
                </a:cubicBezTo>
                <a:cubicBezTo>
                  <a:pt x="281" y="244"/>
                  <a:pt x="285" y="249"/>
                  <a:pt x="285" y="255"/>
                </a:cubicBezTo>
                <a:cubicBezTo>
                  <a:pt x="285" y="260"/>
                  <a:pt x="280" y="265"/>
                  <a:pt x="276" y="265"/>
                </a:cubicBezTo>
                <a:close/>
                <a:moveTo>
                  <a:pt x="79" y="75"/>
                </a:moveTo>
                <a:cubicBezTo>
                  <a:pt x="82" y="66"/>
                  <a:pt x="79" y="57"/>
                  <a:pt x="74" y="50"/>
                </a:cubicBezTo>
                <a:cubicBezTo>
                  <a:pt x="69" y="44"/>
                  <a:pt x="65" y="35"/>
                  <a:pt x="79" y="18"/>
                </a:cubicBezTo>
                <a:cubicBezTo>
                  <a:pt x="81" y="14"/>
                  <a:pt x="82" y="11"/>
                  <a:pt x="79" y="8"/>
                </a:cubicBezTo>
                <a:cubicBezTo>
                  <a:pt x="79" y="4"/>
                  <a:pt x="74" y="1"/>
                  <a:pt x="70" y="1"/>
                </a:cubicBezTo>
                <a:cubicBezTo>
                  <a:pt x="51" y="1"/>
                  <a:pt x="34" y="3"/>
                  <a:pt x="18" y="19"/>
                </a:cubicBezTo>
                <a:cubicBezTo>
                  <a:pt x="6" y="31"/>
                  <a:pt x="0" y="46"/>
                  <a:pt x="0" y="63"/>
                </a:cubicBezTo>
                <a:cubicBezTo>
                  <a:pt x="0" y="77"/>
                  <a:pt x="7" y="91"/>
                  <a:pt x="20" y="98"/>
                </a:cubicBezTo>
                <a:cubicBezTo>
                  <a:pt x="4" y="125"/>
                  <a:pt x="0" y="183"/>
                  <a:pt x="0" y="216"/>
                </a:cubicBezTo>
                <a:cubicBezTo>
                  <a:pt x="0" y="247"/>
                  <a:pt x="3" y="305"/>
                  <a:pt x="20" y="333"/>
                </a:cubicBezTo>
                <a:cubicBezTo>
                  <a:pt x="25" y="343"/>
                  <a:pt x="32" y="348"/>
                  <a:pt x="41" y="348"/>
                </a:cubicBezTo>
                <a:cubicBezTo>
                  <a:pt x="48" y="348"/>
                  <a:pt x="55" y="343"/>
                  <a:pt x="60" y="333"/>
                </a:cubicBezTo>
                <a:cubicBezTo>
                  <a:pt x="77" y="306"/>
                  <a:pt x="81" y="248"/>
                  <a:pt x="81" y="216"/>
                </a:cubicBezTo>
                <a:cubicBezTo>
                  <a:pt x="82" y="181"/>
                  <a:pt x="79" y="124"/>
                  <a:pt x="61" y="96"/>
                </a:cubicBezTo>
                <a:cubicBezTo>
                  <a:pt x="70" y="92"/>
                  <a:pt x="77" y="84"/>
                  <a:pt x="79" y="75"/>
                </a:cubicBezTo>
                <a:close/>
                <a:moveTo>
                  <a:pt x="33" y="34"/>
                </a:moveTo>
                <a:cubicBezTo>
                  <a:pt x="41" y="27"/>
                  <a:pt x="46" y="24"/>
                  <a:pt x="54" y="22"/>
                </a:cubicBezTo>
                <a:cubicBezTo>
                  <a:pt x="52" y="26"/>
                  <a:pt x="51" y="28"/>
                  <a:pt x="51" y="32"/>
                </a:cubicBezTo>
                <a:cubicBezTo>
                  <a:pt x="51" y="43"/>
                  <a:pt x="53" y="53"/>
                  <a:pt x="60" y="63"/>
                </a:cubicBezTo>
                <a:cubicBezTo>
                  <a:pt x="62" y="64"/>
                  <a:pt x="63" y="66"/>
                  <a:pt x="62" y="68"/>
                </a:cubicBezTo>
                <a:cubicBezTo>
                  <a:pt x="59" y="76"/>
                  <a:pt x="51" y="82"/>
                  <a:pt x="42" y="82"/>
                </a:cubicBezTo>
                <a:cubicBezTo>
                  <a:pt x="32" y="82"/>
                  <a:pt x="23" y="73"/>
                  <a:pt x="23" y="62"/>
                </a:cubicBezTo>
                <a:cubicBezTo>
                  <a:pt x="21" y="50"/>
                  <a:pt x="25" y="40"/>
                  <a:pt x="33" y="34"/>
                </a:cubicBezTo>
                <a:close/>
                <a:moveTo>
                  <a:pt x="56" y="143"/>
                </a:moveTo>
                <a:cubicBezTo>
                  <a:pt x="28" y="143"/>
                  <a:pt x="28" y="143"/>
                  <a:pt x="28" y="143"/>
                </a:cubicBezTo>
                <a:cubicBezTo>
                  <a:pt x="30" y="133"/>
                  <a:pt x="34" y="109"/>
                  <a:pt x="42" y="103"/>
                </a:cubicBezTo>
                <a:cubicBezTo>
                  <a:pt x="50" y="109"/>
                  <a:pt x="54" y="133"/>
                  <a:pt x="56" y="143"/>
                </a:cubicBezTo>
                <a:close/>
                <a:moveTo>
                  <a:pt x="42" y="325"/>
                </a:moveTo>
                <a:cubicBezTo>
                  <a:pt x="40" y="323"/>
                  <a:pt x="33" y="316"/>
                  <a:pt x="29" y="292"/>
                </a:cubicBezTo>
                <a:cubicBezTo>
                  <a:pt x="24" y="271"/>
                  <a:pt x="21" y="243"/>
                  <a:pt x="21" y="213"/>
                </a:cubicBezTo>
                <a:cubicBezTo>
                  <a:pt x="21" y="195"/>
                  <a:pt x="23" y="179"/>
                  <a:pt x="23" y="162"/>
                </a:cubicBezTo>
                <a:cubicBezTo>
                  <a:pt x="59" y="162"/>
                  <a:pt x="59" y="162"/>
                  <a:pt x="59" y="162"/>
                </a:cubicBezTo>
                <a:cubicBezTo>
                  <a:pt x="60" y="179"/>
                  <a:pt x="60" y="195"/>
                  <a:pt x="60" y="213"/>
                </a:cubicBezTo>
                <a:cubicBezTo>
                  <a:pt x="61" y="272"/>
                  <a:pt x="51" y="315"/>
                  <a:pt x="42" y="3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7" name="Freeform 66">
            <a:extLst>
              <a:ext uri="{FF2B5EF4-FFF2-40B4-BE49-F238E27FC236}">
                <a16:creationId xmlns:a16="http://schemas.microsoft.com/office/drawing/2014/main" id="{ADF0C77C-E43A-6010-B248-9EC692F5D982}"/>
              </a:ext>
            </a:extLst>
          </p:cNvPr>
          <p:cNvSpPr>
            <a:spLocks noEditPoints="1"/>
          </p:cNvSpPr>
          <p:nvPr/>
        </p:nvSpPr>
        <p:spPr bwMode="auto">
          <a:xfrm>
            <a:off x="4524365" y="4131097"/>
            <a:ext cx="259039" cy="259411"/>
          </a:xfrm>
          <a:custGeom>
            <a:avLst/>
            <a:gdLst>
              <a:gd name="T0" fmla="*/ 42 w 348"/>
              <a:gd name="T1" fmla="*/ 41 h 348"/>
              <a:gd name="T2" fmla="*/ 22 w 348"/>
              <a:gd name="T3" fmla="*/ 20 h 348"/>
              <a:gd name="T4" fmla="*/ 328 w 348"/>
              <a:gd name="T5" fmla="*/ 20 h 348"/>
              <a:gd name="T6" fmla="*/ 307 w 348"/>
              <a:gd name="T7" fmla="*/ 41 h 348"/>
              <a:gd name="T8" fmla="*/ 328 w 348"/>
              <a:gd name="T9" fmla="*/ 20 h 348"/>
              <a:gd name="T10" fmla="*/ 186 w 348"/>
              <a:gd name="T11" fmla="*/ 133 h 348"/>
              <a:gd name="T12" fmla="*/ 165 w 348"/>
              <a:gd name="T13" fmla="*/ 133 h 348"/>
              <a:gd name="T14" fmla="*/ 176 w 348"/>
              <a:gd name="T15" fmla="*/ 30 h 348"/>
              <a:gd name="T16" fmla="*/ 211 w 348"/>
              <a:gd name="T17" fmla="*/ 204 h 348"/>
              <a:gd name="T18" fmla="*/ 186 w 348"/>
              <a:gd name="T19" fmla="*/ 162 h 348"/>
              <a:gd name="T20" fmla="*/ 176 w 348"/>
              <a:gd name="T21" fmla="*/ 102 h 348"/>
              <a:gd name="T22" fmla="*/ 165 w 348"/>
              <a:gd name="T23" fmla="*/ 162 h 348"/>
              <a:gd name="T24" fmla="*/ 140 w 348"/>
              <a:gd name="T25" fmla="*/ 204 h 348"/>
              <a:gd name="T26" fmla="*/ 176 w 348"/>
              <a:gd name="T27" fmla="*/ 30 h 348"/>
              <a:gd name="T28" fmla="*/ 84 w 348"/>
              <a:gd name="T29" fmla="*/ 148 h 348"/>
              <a:gd name="T30" fmla="*/ 118 w 348"/>
              <a:gd name="T31" fmla="*/ 209 h 348"/>
              <a:gd name="T32" fmla="*/ 102 w 348"/>
              <a:gd name="T33" fmla="*/ 246 h 348"/>
              <a:gd name="T34" fmla="*/ 20 w 348"/>
              <a:gd name="T35" fmla="*/ 113 h 348"/>
              <a:gd name="T36" fmla="*/ 110 w 348"/>
              <a:gd name="T37" fmla="*/ 102 h 348"/>
              <a:gd name="T38" fmla="*/ 225 w 348"/>
              <a:gd name="T39" fmla="*/ 235 h 348"/>
              <a:gd name="T40" fmla="*/ 124 w 348"/>
              <a:gd name="T41" fmla="*/ 246 h 348"/>
              <a:gd name="T42" fmla="*/ 134 w 348"/>
              <a:gd name="T43" fmla="*/ 225 h 348"/>
              <a:gd name="T44" fmla="*/ 318 w 348"/>
              <a:gd name="T45" fmla="*/ 102 h 348"/>
              <a:gd name="T46" fmla="*/ 328 w 348"/>
              <a:gd name="T47" fmla="*/ 246 h 348"/>
              <a:gd name="T48" fmla="*/ 246 w 348"/>
              <a:gd name="T49" fmla="*/ 235 h 348"/>
              <a:gd name="T50" fmla="*/ 264 w 348"/>
              <a:gd name="T51" fmla="*/ 158 h 348"/>
              <a:gd name="T52" fmla="*/ 238 w 348"/>
              <a:gd name="T53" fmla="*/ 102 h 348"/>
              <a:gd name="T54" fmla="*/ 328 w 348"/>
              <a:gd name="T55" fmla="*/ 265 h 348"/>
              <a:gd name="T56" fmla="*/ 318 w 348"/>
              <a:gd name="T57" fmla="*/ 285 h 348"/>
              <a:gd name="T58" fmla="*/ 22 w 348"/>
              <a:gd name="T59" fmla="*/ 275 h 348"/>
              <a:gd name="T60" fmla="*/ 328 w 348"/>
              <a:gd name="T61" fmla="*/ 265 h 348"/>
              <a:gd name="T62" fmla="*/ 186 w 348"/>
              <a:gd name="T63" fmla="*/ 326 h 348"/>
              <a:gd name="T64" fmla="*/ 165 w 348"/>
              <a:gd name="T65" fmla="*/ 306 h 348"/>
              <a:gd name="T66" fmla="*/ 10 w 348"/>
              <a:gd name="T67" fmla="*/ 0 h 348"/>
              <a:gd name="T68" fmla="*/ 0 w 348"/>
              <a:gd name="T69" fmla="*/ 51 h 348"/>
              <a:gd name="T70" fmla="*/ 51 w 348"/>
              <a:gd name="T71" fmla="*/ 61 h 348"/>
              <a:gd name="T72" fmla="*/ 61 w 348"/>
              <a:gd name="T73" fmla="*/ 41 h 348"/>
              <a:gd name="T74" fmla="*/ 120 w 348"/>
              <a:gd name="T75" fmla="*/ 82 h 348"/>
              <a:gd name="T76" fmla="*/ 0 w 348"/>
              <a:gd name="T77" fmla="*/ 113 h 348"/>
              <a:gd name="T78" fmla="*/ 31 w 348"/>
              <a:gd name="T79" fmla="*/ 307 h 348"/>
              <a:gd name="T80" fmla="*/ 143 w 348"/>
              <a:gd name="T81" fmla="*/ 328 h 348"/>
              <a:gd name="T82" fmla="*/ 102 w 348"/>
              <a:gd name="T83" fmla="*/ 338 h 348"/>
              <a:gd name="T84" fmla="*/ 234 w 348"/>
              <a:gd name="T85" fmla="*/ 348 h 348"/>
              <a:gd name="T86" fmla="*/ 234 w 348"/>
              <a:gd name="T87" fmla="*/ 328 h 348"/>
              <a:gd name="T88" fmla="*/ 204 w 348"/>
              <a:gd name="T89" fmla="*/ 307 h 348"/>
              <a:gd name="T90" fmla="*/ 347 w 348"/>
              <a:gd name="T91" fmla="*/ 276 h 348"/>
              <a:gd name="T92" fmla="*/ 318 w 348"/>
              <a:gd name="T93" fmla="*/ 82 h 348"/>
              <a:gd name="T94" fmla="*/ 204 w 348"/>
              <a:gd name="T95" fmla="*/ 41 h 348"/>
              <a:gd name="T96" fmla="*/ 287 w 348"/>
              <a:gd name="T97" fmla="*/ 51 h 348"/>
              <a:gd name="T98" fmla="*/ 338 w 348"/>
              <a:gd name="T99" fmla="*/ 61 h 348"/>
              <a:gd name="T100" fmla="*/ 348 w 348"/>
              <a:gd name="T101" fmla="*/ 10 h 348"/>
              <a:gd name="T102" fmla="*/ 297 w 348"/>
              <a:gd name="T103" fmla="*/ 0 h 348"/>
              <a:gd name="T104" fmla="*/ 287 w 348"/>
              <a:gd name="T105" fmla="*/ 20 h 348"/>
              <a:gd name="T106" fmla="*/ 183 w 348"/>
              <a:gd name="T107" fmla="*/ 6 h 348"/>
              <a:gd name="T108" fmla="*/ 165 w 348"/>
              <a:gd name="T109" fmla="*/ 6 h 348"/>
              <a:gd name="T110" fmla="*/ 61 w 348"/>
              <a:gd name="T111" fmla="*/ 20 h 348"/>
              <a:gd name="T112" fmla="*/ 51 w 348"/>
              <a:gd name="T11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48" h="348">
                <a:moveTo>
                  <a:pt x="42" y="20"/>
                </a:moveTo>
                <a:cubicBezTo>
                  <a:pt x="42" y="41"/>
                  <a:pt x="42" y="41"/>
                  <a:pt x="4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20"/>
                  <a:pt x="22" y="20"/>
                  <a:pt x="22" y="20"/>
                </a:cubicBezTo>
                <a:cubicBezTo>
                  <a:pt x="42" y="20"/>
                  <a:pt x="42" y="20"/>
                  <a:pt x="42" y="20"/>
                </a:cubicBezTo>
                <a:close/>
                <a:moveTo>
                  <a:pt x="328" y="20"/>
                </a:moveTo>
                <a:cubicBezTo>
                  <a:pt x="328" y="41"/>
                  <a:pt x="328" y="41"/>
                  <a:pt x="328" y="41"/>
                </a:cubicBezTo>
                <a:cubicBezTo>
                  <a:pt x="307" y="41"/>
                  <a:pt x="307" y="41"/>
                  <a:pt x="307" y="41"/>
                </a:cubicBezTo>
                <a:cubicBezTo>
                  <a:pt x="307" y="20"/>
                  <a:pt x="307" y="20"/>
                  <a:pt x="307" y="20"/>
                </a:cubicBezTo>
                <a:cubicBezTo>
                  <a:pt x="328" y="20"/>
                  <a:pt x="328" y="20"/>
                  <a:pt x="328" y="20"/>
                </a:cubicBezTo>
                <a:close/>
                <a:moveTo>
                  <a:pt x="175" y="122"/>
                </a:moveTo>
                <a:cubicBezTo>
                  <a:pt x="181" y="122"/>
                  <a:pt x="186" y="127"/>
                  <a:pt x="186" y="133"/>
                </a:cubicBezTo>
                <a:cubicBezTo>
                  <a:pt x="186" y="138"/>
                  <a:pt x="181" y="143"/>
                  <a:pt x="175" y="143"/>
                </a:cubicBezTo>
                <a:cubicBezTo>
                  <a:pt x="170" y="143"/>
                  <a:pt x="165" y="138"/>
                  <a:pt x="165" y="133"/>
                </a:cubicBezTo>
                <a:cubicBezTo>
                  <a:pt x="165" y="127"/>
                  <a:pt x="170" y="122"/>
                  <a:pt x="175" y="122"/>
                </a:cubicBezTo>
                <a:close/>
                <a:moveTo>
                  <a:pt x="176" y="30"/>
                </a:moveTo>
                <a:cubicBezTo>
                  <a:pt x="178" y="34"/>
                  <a:pt x="242" y="150"/>
                  <a:pt x="245" y="153"/>
                </a:cubicBezTo>
                <a:cubicBezTo>
                  <a:pt x="211" y="204"/>
                  <a:pt x="211" y="204"/>
                  <a:pt x="211" y="204"/>
                </a:cubicBezTo>
                <a:cubicBezTo>
                  <a:pt x="186" y="204"/>
                  <a:pt x="186" y="204"/>
                  <a:pt x="186" y="204"/>
                </a:cubicBezTo>
                <a:cubicBezTo>
                  <a:pt x="186" y="162"/>
                  <a:pt x="186" y="162"/>
                  <a:pt x="186" y="162"/>
                </a:cubicBezTo>
                <a:cubicBezTo>
                  <a:pt x="197" y="157"/>
                  <a:pt x="206" y="146"/>
                  <a:pt x="206" y="134"/>
                </a:cubicBezTo>
                <a:cubicBezTo>
                  <a:pt x="206" y="116"/>
                  <a:pt x="192" y="102"/>
                  <a:pt x="176" y="102"/>
                </a:cubicBezTo>
                <a:cubicBezTo>
                  <a:pt x="159" y="102"/>
                  <a:pt x="145" y="116"/>
                  <a:pt x="145" y="134"/>
                </a:cubicBezTo>
                <a:cubicBezTo>
                  <a:pt x="145" y="147"/>
                  <a:pt x="153" y="158"/>
                  <a:pt x="165" y="162"/>
                </a:cubicBezTo>
                <a:cubicBezTo>
                  <a:pt x="165" y="204"/>
                  <a:pt x="165" y="204"/>
                  <a:pt x="165" y="204"/>
                </a:cubicBezTo>
                <a:cubicBezTo>
                  <a:pt x="140" y="204"/>
                  <a:pt x="140" y="204"/>
                  <a:pt x="140" y="204"/>
                </a:cubicBezTo>
                <a:cubicBezTo>
                  <a:pt x="106" y="153"/>
                  <a:pt x="106" y="153"/>
                  <a:pt x="106" y="153"/>
                </a:cubicBezTo>
                <a:cubicBezTo>
                  <a:pt x="109" y="150"/>
                  <a:pt x="173" y="34"/>
                  <a:pt x="176" y="30"/>
                </a:cubicBezTo>
                <a:close/>
                <a:moveTo>
                  <a:pt x="110" y="102"/>
                </a:moveTo>
                <a:cubicBezTo>
                  <a:pt x="84" y="148"/>
                  <a:pt x="84" y="148"/>
                  <a:pt x="84" y="148"/>
                </a:cubicBezTo>
                <a:cubicBezTo>
                  <a:pt x="82" y="152"/>
                  <a:pt x="82" y="156"/>
                  <a:pt x="84" y="158"/>
                </a:cubicBezTo>
                <a:cubicBezTo>
                  <a:pt x="118" y="209"/>
                  <a:pt x="118" y="209"/>
                  <a:pt x="118" y="209"/>
                </a:cubicBezTo>
                <a:cubicBezTo>
                  <a:pt x="109" y="215"/>
                  <a:pt x="102" y="224"/>
                  <a:pt x="102" y="235"/>
                </a:cubicBezTo>
                <a:cubicBezTo>
                  <a:pt x="102" y="246"/>
                  <a:pt x="102" y="246"/>
                  <a:pt x="102" y="246"/>
                </a:cubicBezTo>
                <a:cubicBezTo>
                  <a:pt x="20" y="246"/>
                  <a:pt x="20" y="246"/>
                  <a:pt x="20" y="246"/>
                </a:cubicBezTo>
                <a:cubicBezTo>
                  <a:pt x="20" y="113"/>
                  <a:pt x="20" y="113"/>
                  <a:pt x="20" y="113"/>
                </a:cubicBezTo>
                <a:cubicBezTo>
                  <a:pt x="23" y="107"/>
                  <a:pt x="27" y="102"/>
                  <a:pt x="32" y="102"/>
                </a:cubicBezTo>
                <a:lnTo>
                  <a:pt x="110" y="102"/>
                </a:lnTo>
                <a:close/>
                <a:moveTo>
                  <a:pt x="215" y="225"/>
                </a:moveTo>
                <a:cubicBezTo>
                  <a:pt x="221" y="225"/>
                  <a:pt x="225" y="229"/>
                  <a:pt x="225" y="235"/>
                </a:cubicBezTo>
                <a:cubicBezTo>
                  <a:pt x="225" y="246"/>
                  <a:pt x="225" y="246"/>
                  <a:pt x="225" y="246"/>
                </a:cubicBezTo>
                <a:cubicBezTo>
                  <a:pt x="124" y="246"/>
                  <a:pt x="124" y="246"/>
                  <a:pt x="124" y="246"/>
                </a:cubicBezTo>
                <a:cubicBezTo>
                  <a:pt x="124" y="235"/>
                  <a:pt x="124" y="235"/>
                  <a:pt x="124" y="235"/>
                </a:cubicBezTo>
                <a:cubicBezTo>
                  <a:pt x="124" y="229"/>
                  <a:pt x="129" y="225"/>
                  <a:pt x="134" y="225"/>
                </a:cubicBezTo>
                <a:lnTo>
                  <a:pt x="215" y="225"/>
                </a:lnTo>
                <a:close/>
                <a:moveTo>
                  <a:pt x="318" y="102"/>
                </a:moveTo>
                <a:cubicBezTo>
                  <a:pt x="324" y="102"/>
                  <a:pt x="328" y="107"/>
                  <a:pt x="328" y="113"/>
                </a:cubicBezTo>
                <a:cubicBezTo>
                  <a:pt x="328" y="246"/>
                  <a:pt x="328" y="246"/>
                  <a:pt x="328" y="246"/>
                </a:cubicBezTo>
                <a:cubicBezTo>
                  <a:pt x="246" y="246"/>
                  <a:pt x="246" y="246"/>
                  <a:pt x="246" y="246"/>
                </a:cubicBezTo>
                <a:cubicBezTo>
                  <a:pt x="246" y="235"/>
                  <a:pt x="246" y="235"/>
                  <a:pt x="246" y="235"/>
                </a:cubicBezTo>
                <a:cubicBezTo>
                  <a:pt x="246" y="224"/>
                  <a:pt x="241" y="215"/>
                  <a:pt x="232" y="209"/>
                </a:cubicBezTo>
                <a:cubicBezTo>
                  <a:pt x="264" y="158"/>
                  <a:pt x="264" y="158"/>
                  <a:pt x="264" y="158"/>
                </a:cubicBezTo>
                <a:cubicBezTo>
                  <a:pt x="266" y="155"/>
                  <a:pt x="266" y="152"/>
                  <a:pt x="264" y="148"/>
                </a:cubicBezTo>
                <a:cubicBezTo>
                  <a:pt x="238" y="102"/>
                  <a:pt x="238" y="102"/>
                  <a:pt x="238" y="102"/>
                </a:cubicBezTo>
                <a:cubicBezTo>
                  <a:pt x="318" y="102"/>
                  <a:pt x="318" y="102"/>
                  <a:pt x="318" y="102"/>
                </a:cubicBezTo>
                <a:close/>
                <a:moveTo>
                  <a:pt x="328" y="265"/>
                </a:moveTo>
                <a:cubicBezTo>
                  <a:pt x="328" y="275"/>
                  <a:pt x="328" y="275"/>
                  <a:pt x="328" y="275"/>
                </a:cubicBezTo>
                <a:cubicBezTo>
                  <a:pt x="328" y="281"/>
                  <a:pt x="324" y="285"/>
                  <a:pt x="318" y="285"/>
                </a:cubicBezTo>
                <a:cubicBezTo>
                  <a:pt x="32" y="285"/>
                  <a:pt x="32" y="285"/>
                  <a:pt x="32" y="285"/>
                </a:cubicBezTo>
                <a:cubicBezTo>
                  <a:pt x="27" y="285"/>
                  <a:pt x="22" y="281"/>
                  <a:pt x="22" y="275"/>
                </a:cubicBezTo>
                <a:cubicBezTo>
                  <a:pt x="22" y="265"/>
                  <a:pt x="22" y="265"/>
                  <a:pt x="22" y="265"/>
                </a:cubicBezTo>
                <a:cubicBezTo>
                  <a:pt x="328" y="265"/>
                  <a:pt x="328" y="265"/>
                  <a:pt x="328" y="265"/>
                </a:cubicBezTo>
                <a:close/>
                <a:moveTo>
                  <a:pt x="186" y="306"/>
                </a:moveTo>
                <a:cubicBezTo>
                  <a:pt x="186" y="326"/>
                  <a:pt x="186" y="326"/>
                  <a:pt x="186" y="326"/>
                </a:cubicBezTo>
                <a:cubicBezTo>
                  <a:pt x="165" y="326"/>
                  <a:pt x="165" y="326"/>
                  <a:pt x="165" y="326"/>
                </a:cubicBezTo>
                <a:cubicBezTo>
                  <a:pt x="165" y="306"/>
                  <a:pt x="165" y="306"/>
                  <a:pt x="165" y="306"/>
                </a:cubicBezTo>
                <a:cubicBezTo>
                  <a:pt x="186" y="306"/>
                  <a:pt x="186" y="306"/>
                  <a:pt x="186" y="306"/>
                </a:cubicBezTo>
                <a:close/>
                <a:moveTo>
                  <a:pt x="10" y="0"/>
                </a:moveTo>
                <a:cubicBezTo>
                  <a:pt x="5" y="0"/>
                  <a:pt x="0" y="5"/>
                  <a:pt x="0" y="1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57"/>
                  <a:pt x="5" y="61"/>
                  <a:pt x="10" y="61"/>
                </a:cubicBezTo>
                <a:cubicBezTo>
                  <a:pt x="51" y="61"/>
                  <a:pt x="51" y="61"/>
                  <a:pt x="51" y="61"/>
                </a:cubicBezTo>
                <a:cubicBezTo>
                  <a:pt x="57" y="61"/>
                  <a:pt x="61" y="57"/>
                  <a:pt x="61" y="51"/>
                </a:cubicBezTo>
                <a:cubicBezTo>
                  <a:pt x="61" y="41"/>
                  <a:pt x="61" y="41"/>
                  <a:pt x="61" y="41"/>
                </a:cubicBezTo>
                <a:cubicBezTo>
                  <a:pt x="145" y="41"/>
                  <a:pt x="145" y="41"/>
                  <a:pt x="145" y="41"/>
                </a:cubicBezTo>
                <a:cubicBezTo>
                  <a:pt x="120" y="82"/>
                  <a:pt x="120" y="82"/>
                  <a:pt x="120" y="82"/>
                </a:cubicBezTo>
                <a:cubicBezTo>
                  <a:pt x="31" y="82"/>
                  <a:pt x="31" y="82"/>
                  <a:pt x="31" y="82"/>
                </a:cubicBezTo>
                <a:cubicBezTo>
                  <a:pt x="14" y="82"/>
                  <a:pt x="0" y="96"/>
                  <a:pt x="0" y="113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93"/>
                  <a:pt x="14" y="307"/>
                  <a:pt x="31" y="307"/>
                </a:cubicBezTo>
                <a:cubicBezTo>
                  <a:pt x="143" y="307"/>
                  <a:pt x="143" y="307"/>
                  <a:pt x="143" y="307"/>
                </a:cubicBezTo>
                <a:cubicBezTo>
                  <a:pt x="143" y="328"/>
                  <a:pt x="143" y="328"/>
                  <a:pt x="143" y="328"/>
                </a:cubicBezTo>
                <a:cubicBezTo>
                  <a:pt x="113" y="328"/>
                  <a:pt x="113" y="328"/>
                  <a:pt x="113" y="328"/>
                </a:cubicBezTo>
                <a:cubicBezTo>
                  <a:pt x="107" y="328"/>
                  <a:pt x="102" y="333"/>
                  <a:pt x="102" y="338"/>
                </a:cubicBezTo>
                <a:cubicBezTo>
                  <a:pt x="102" y="344"/>
                  <a:pt x="107" y="348"/>
                  <a:pt x="113" y="348"/>
                </a:cubicBezTo>
                <a:cubicBezTo>
                  <a:pt x="234" y="348"/>
                  <a:pt x="234" y="348"/>
                  <a:pt x="234" y="348"/>
                </a:cubicBezTo>
                <a:cubicBezTo>
                  <a:pt x="241" y="348"/>
                  <a:pt x="245" y="344"/>
                  <a:pt x="245" y="338"/>
                </a:cubicBezTo>
                <a:cubicBezTo>
                  <a:pt x="245" y="333"/>
                  <a:pt x="241" y="328"/>
                  <a:pt x="234" y="328"/>
                </a:cubicBezTo>
                <a:cubicBezTo>
                  <a:pt x="204" y="328"/>
                  <a:pt x="204" y="328"/>
                  <a:pt x="204" y="328"/>
                </a:cubicBezTo>
                <a:cubicBezTo>
                  <a:pt x="204" y="307"/>
                  <a:pt x="204" y="307"/>
                  <a:pt x="204" y="307"/>
                </a:cubicBezTo>
                <a:cubicBezTo>
                  <a:pt x="316" y="307"/>
                  <a:pt x="316" y="307"/>
                  <a:pt x="316" y="307"/>
                </a:cubicBezTo>
                <a:cubicBezTo>
                  <a:pt x="334" y="307"/>
                  <a:pt x="347" y="293"/>
                  <a:pt x="347" y="276"/>
                </a:cubicBezTo>
                <a:cubicBezTo>
                  <a:pt x="347" y="113"/>
                  <a:pt x="347" y="113"/>
                  <a:pt x="347" y="113"/>
                </a:cubicBezTo>
                <a:cubicBezTo>
                  <a:pt x="348" y="96"/>
                  <a:pt x="334" y="82"/>
                  <a:pt x="318" y="82"/>
                </a:cubicBezTo>
                <a:cubicBezTo>
                  <a:pt x="228" y="82"/>
                  <a:pt x="228" y="82"/>
                  <a:pt x="228" y="82"/>
                </a:cubicBezTo>
                <a:cubicBezTo>
                  <a:pt x="204" y="41"/>
                  <a:pt x="204" y="41"/>
                  <a:pt x="204" y="41"/>
                </a:cubicBezTo>
                <a:cubicBezTo>
                  <a:pt x="287" y="41"/>
                  <a:pt x="287" y="41"/>
                  <a:pt x="287" y="41"/>
                </a:cubicBezTo>
                <a:cubicBezTo>
                  <a:pt x="287" y="51"/>
                  <a:pt x="287" y="51"/>
                  <a:pt x="287" y="51"/>
                </a:cubicBezTo>
                <a:cubicBezTo>
                  <a:pt x="287" y="57"/>
                  <a:pt x="292" y="61"/>
                  <a:pt x="297" y="61"/>
                </a:cubicBezTo>
                <a:cubicBezTo>
                  <a:pt x="338" y="61"/>
                  <a:pt x="338" y="61"/>
                  <a:pt x="338" y="61"/>
                </a:cubicBezTo>
                <a:cubicBezTo>
                  <a:pt x="344" y="61"/>
                  <a:pt x="348" y="57"/>
                  <a:pt x="348" y="51"/>
                </a:cubicBezTo>
                <a:cubicBezTo>
                  <a:pt x="348" y="10"/>
                  <a:pt x="348" y="10"/>
                  <a:pt x="348" y="10"/>
                </a:cubicBezTo>
                <a:cubicBezTo>
                  <a:pt x="348" y="5"/>
                  <a:pt x="344" y="0"/>
                  <a:pt x="338" y="0"/>
                </a:cubicBezTo>
                <a:cubicBezTo>
                  <a:pt x="297" y="0"/>
                  <a:pt x="297" y="0"/>
                  <a:pt x="297" y="0"/>
                </a:cubicBezTo>
                <a:cubicBezTo>
                  <a:pt x="292" y="0"/>
                  <a:pt x="287" y="5"/>
                  <a:pt x="287" y="10"/>
                </a:cubicBezTo>
                <a:cubicBezTo>
                  <a:pt x="287" y="20"/>
                  <a:pt x="287" y="20"/>
                  <a:pt x="287" y="20"/>
                </a:cubicBezTo>
                <a:cubicBezTo>
                  <a:pt x="192" y="20"/>
                  <a:pt x="192" y="20"/>
                  <a:pt x="192" y="20"/>
                </a:cubicBezTo>
                <a:cubicBezTo>
                  <a:pt x="183" y="6"/>
                  <a:pt x="183" y="6"/>
                  <a:pt x="183" y="6"/>
                </a:cubicBezTo>
                <a:cubicBezTo>
                  <a:pt x="181" y="2"/>
                  <a:pt x="178" y="0"/>
                  <a:pt x="174" y="0"/>
                </a:cubicBezTo>
                <a:cubicBezTo>
                  <a:pt x="171" y="0"/>
                  <a:pt x="168" y="2"/>
                  <a:pt x="165" y="6"/>
                </a:cubicBezTo>
                <a:cubicBezTo>
                  <a:pt x="156" y="20"/>
                  <a:pt x="156" y="20"/>
                  <a:pt x="156" y="20"/>
                </a:cubicBezTo>
                <a:cubicBezTo>
                  <a:pt x="61" y="20"/>
                  <a:pt x="61" y="20"/>
                  <a:pt x="61" y="20"/>
                </a:cubicBezTo>
                <a:cubicBezTo>
                  <a:pt x="61" y="10"/>
                  <a:pt x="61" y="10"/>
                  <a:pt x="61" y="10"/>
                </a:cubicBezTo>
                <a:cubicBezTo>
                  <a:pt x="61" y="5"/>
                  <a:pt x="57" y="0"/>
                  <a:pt x="51" y="0"/>
                </a:cubicBezTo>
                <a:lnTo>
                  <a:pt x="1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8" name="Freeform 67">
            <a:extLst>
              <a:ext uri="{FF2B5EF4-FFF2-40B4-BE49-F238E27FC236}">
                <a16:creationId xmlns:a16="http://schemas.microsoft.com/office/drawing/2014/main" id="{3E35C395-4796-8EEF-BFC6-7FD41458AA0D}"/>
              </a:ext>
            </a:extLst>
          </p:cNvPr>
          <p:cNvSpPr>
            <a:spLocks noEditPoints="1"/>
          </p:cNvSpPr>
          <p:nvPr/>
        </p:nvSpPr>
        <p:spPr bwMode="auto">
          <a:xfrm>
            <a:off x="4525110" y="4677501"/>
            <a:ext cx="257548" cy="259411"/>
          </a:xfrm>
          <a:custGeom>
            <a:avLst/>
            <a:gdLst>
              <a:gd name="T0" fmla="*/ 173 w 346"/>
              <a:gd name="T1" fmla="*/ 83 h 348"/>
              <a:gd name="T2" fmla="*/ 83 w 346"/>
              <a:gd name="T3" fmla="*/ 230 h 348"/>
              <a:gd name="T4" fmla="*/ 117 w 346"/>
              <a:gd name="T5" fmla="*/ 290 h 348"/>
              <a:gd name="T6" fmla="*/ 101 w 346"/>
              <a:gd name="T7" fmla="*/ 338 h 348"/>
              <a:gd name="T8" fmla="*/ 233 w 346"/>
              <a:gd name="T9" fmla="*/ 348 h 348"/>
              <a:gd name="T10" fmla="*/ 243 w 346"/>
              <a:gd name="T11" fmla="*/ 317 h 348"/>
              <a:gd name="T12" fmla="*/ 261 w 346"/>
              <a:gd name="T13" fmla="*/ 240 h 348"/>
              <a:gd name="T14" fmla="*/ 182 w 346"/>
              <a:gd name="T15" fmla="*/ 87 h 348"/>
              <a:gd name="T16" fmla="*/ 123 w 346"/>
              <a:gd name="T17" fmla="*/ 327 h 348"/>
              <a:gd name="T18" fmla="*/ 133 w 346"/>
              <a:gd name="T19" fmla="*/ 306 h 348"/>
              <a:gd name="T20" fmla="*/ 223 w 346"/>
              <a:gd name="T21" fmla="*/ 316 h 348"/>
              <a:gd name="T22" fmla="*/ 163 w 346"/>
              <a:gd name="T23" fmla="*/ 215 h 348"/>
              <a:gd name="T24" fmla="*/ 183 w 346"/>
              <a:gd name="T25" fmla="*/ 215 h 348"/>
              <a:gd name="T26" fmla="*/ 163 w 346"/>
              <a:gd name="T27" fmla="*/ 215 h 348"/>
              <a:gd name="T28" fmla="*/ 183 w 346"/>
              <a:gd name="T29" fmla="*/ 286 h 348"/>
              <a:gd name="T30" fmla="*/ 204 w 346"/>
              <a:gd name="T31" fmla="*/ 215 h 348"/>
              <a:gd name="T32" fmla="*/ 143 w 346"/>
              <a:gd name="T33" fmla="*/ 215 h 348"/>
              <a:gd name="T34" fmla="*/ 163 w 346"/>
              <a:gd name="T35" fmla="*/ 286 h 348"/>
              <a:gd name="T36" fmla="*/ 104 w 346"/>
              <a:gd name="T37" fmla="*/ 235 h 348"/>
              <a:gd name="T38" fmla="*/ 242 w 346"/>
              <a:gd name="T39" fmla="*/ 235 h 348"/>
              <a:gd name="T40" fmla="*/ 315 w 346"/>
              <a:gd name="T41" fmla="*/ 61 h 348"/>
              <a:gd name="T42" fmla="*/ 315 w 346"/>
              <a:gd name="T43" fmla="*/ 0 h 348"/>
              <a:gd name="T44" fmla="*/ 204 w 346"/>
              <a:gd name="T45" fmla="*/ 20 h 348"/>
              <a:gd name="T46" fmla="*/ 194 w 346"/>
              <a:gd name="T47" fmla="*/ 1 h 348"/>
              <a:gd name="T48" fmla="*/ 143 w 346"/>
              <a:gd name="T49" fmla="*/ 11 h 348"/>
              <a:gd name="T50" fmla="*/ 59 w 346"/>
              <a:gd name="T51" fmla="*/ 21 h 348"/>
              <a:gd name="T52" fmla="*/ 0 w 346"/>
              <a:gd name="T53" fmla="*/ 31 h 348"/>
              <a:gd name="T54" fmla="*/ 59 w 346"/>
              <a:gd name="T55" fmla="*/ 42 h 348"/>
              <a:gd name="T56" fmla="*/ 73 w 346"/>
              <a:gd name="T57" fmla="*/ 68 h 348"/>
              <a:gd name="T58" fmla="*/ 32 w 346"/>
              <a:gd name="T59" fmla="*/ 145 h 348"/>
              <a:gd name="T60" fmla="*/ 22 w 346"/>
              <a:gd name="T61" fmla="*/ 196 h 348"/>
              <a:gd name="T62" fmla="*/ 73 w 346"/>
              <a:gd name="T63" fmla="*/ 207 h 348"/>
              <a:gd name="T64" fmla="*/ 84 w 346"/>
              <a:gd name="T65" fmla="*/ 155 h 348"/>
              <a:gd name="T66" fmla="*/ 63 w 346"/>
              <a:gd name="T67" fmla="*/ 145 h 348"/>
              <a:gd name="T68" fmla="*/ 144 w 346"/>
              <a:gd name="T69" fmla="*/ 52 h 348"/>
              <a:gd name="T70" fmla="*/ 195 w 346"/>
              <a:gd name="T71" fmla="*/ 62 h 348"/>
              <a:gd name="T72" fmla="*/ 205 w 346"/>
              <a:gd name="T73" fmla="*/ 46 h 348"/>
              <a:gd name="T74" fmla="*/ 276 w 346"/>
              <a:gd name="T75" fmla="*/ 144 h 348"/>
              <a:gd name="T76" fmla="*/ 266 w 346"/>
              <a:gd name="T77" fmla="*/ 195 h 348"/>
              <a:gd name="T78" fmla="*/ 317 w 346"/>
              <a:gd name="T79" fmla="*/ 206 h 348"/>
              <a:gd name="T80" fmla="*/ 327 w 346"/>
              <a:gd name="T81" fmla="*/ 154 h 348"/>
              <a:gd name="T82" fmla="*/ 307 w 346"/>
              <a:gd name="T83" fmla="*/ 144 h 348"/>
              <a:gd name="T84" fmla="*/ 245 w 346"/>
              <a:gd name="T85" fmla="*/ 41 h 348"/>
              <a:gd name="T86" fmla="*/ 315 w 346"/>
              <a:gd name="T87" fmla="*/ 61 h 348"/>
              <a:gd name="T88" fmla="*/ 326 w 346"/>
              <a:gd name="T89" fmla="*/ 32 h 348"/>
              <a:gd name="T90" fmla="*/ 305 w 346"/>
              <a:gd name="T91" fmla="*/ 32 h 348"/>
              <a:gd name="T92" fmla="*/ 31 w 346"/>
              <a:gd name="T93" fmla="*/ 41 h 348"/>
              <a:gd name="T94" fmla="*/ 31 w 346"/>
              <a:gd name="T95" fmla="*/ 20 h 348"/>
              <a:gd name="T96" fmla="*/ 31 w 346"/>
              <a:gd name="T97" fmla="*/ 41 h 348"/>
              <a:gd name="T98" fmla="*/ 41 w 346"/>
              <a:gd name="T99" fmla="*/ 185 h 348"/>
              <a:gd name="T100" fmla="*/ 62 w 346"/>
              <a:gd name="T101" fmla="*/ 164 h 348"/>
              <a:gd name="T102" fmla="*/ 183 w 346"/>
              <a:gd name="T103" fmla="*/ 41 h 348"/>
              <a:gd name="T104" fmla="*/ 163 w 346"/>
              <a:gd name="T105" fmla="*/ 20 h 348"/>
              <a:gd name="T106" fmla="*/ 183 w 346"/>
              <a:gd name="T107" fmla="*/ 41 h 348"/>
              <a:gd name="T108" fmla="*/ 285 w 346"/>
              <a:gd name="T109" fmla="*/ 185 h 348"/>
              <a:gd name="T110" fmla="*/ 305 w 346"/>
              <a:gd name="T111" fmla="*/ 16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46" h="348">
                <a:moveTo>
                  <a:pt x="182" y="87"/>
                </a:moveTo>
                <a:cubicBezTo>
                  <a:pt x="180" y="84"/>
                  <a:pt x="176" y="83"/>
                  <a:pt x="173" y="83"/>
                </a:cubicBezTo>
                <a:cubicBezTo>
                  <a:pt x="169" y="83"/>
                  <a:pt x="166" y="85"/>
                  <a:pt x="164" y="87"/>
                </a:cubicBezTo>
                <a:cubicBezTo>
                  <a:pt x="83" y="230"/>
                  <a:pt x="83" y="230"/>
                  <a:pt x="83" y="230"/>
                </a:cubicBezTo>
                <a:cubicBezTo>
                  <a:pt x="81" y="234"/>
                  <a:pt x="81" y="238"/>
                  <a:pt x="83" y="240"/>
                </a:cubicBezTo>
                <a:cubicBezTo>
                  <a:pt x="117" y="290"/>
                  <a:pt x="117" y="290"/>
                  <a:pt x="117" y="290"/>
                </a:cubicBezTo>
                <a:cubicBezTo>
                  <a:pt x="108" y="297"/>
                  <a:pt x="101" y="306"/>
                  <a:pt x="101" y="317"/>
                </a:cubicBezTo>
                <a:cubicBezTo>
                  <a:pt x="101" y="338"/>
                  <a:pt x="101" y="338"/>
                  <a:pt x="101" y="338"/>
                </a:cubicBezTo>
                <a:cubicBezTo>
                  <a:pt x="101" y="343"/>
                  <a:pt x="106" y="348"/>
                  <a:pt x="112" y="348"/>
                </a:cubicBezTo>
                <a:cubicBezTo>
                  <a:pt x="233" y="348"/>
                  <a:pt x="233" y="348"/>
                  <a:pt x="233" y="348"/>
                </a:cubicBezTo>
                <a:cubicBezTo>
                  <a:pt x="239" y="348"/>
                  <a:pt x="243" y="343"/>
                  <a:pt x="243" y="338"/>
                </a:cubicBezTo>
                <a:cubicBezTo>
                  <a:pt x="243" y="317"/>
                  <a:pt x="243" y="317"/>
                  <a:pt x="243" y="317"/>
                </a:cubicBezTo>
                <a:cubicBezTo>
                  <a:pt x="243" y="306"/>
                  <a:pt x="237" y="297"/>
                  <a:pt x="228" y="290"/>
                </a:cubicBezTo>
                <a:cubicBezTo>
                  <a:pt x="261" y="240"/>
                  <a:pt x="261" y="240"/>
                  <a:pt x="261" y="240"/>
                </a:cubicBezTo>
                <a:cubicBezTo>
                  <a:pt x="263" y="237"/>
                  <a:pt x="263" y="234"/>
                  <a:pt x="261" y="230"/>
                </a:cubicBezTo>
                <a:lnTo>
                  <a:pt x="182" y="87"/>
                </a:lnTo>
                <a:close/>
                <a:moveTo>
                  <a:pt x="223" y="327"/>
                </a:moveTo>
                <a:cubicBezTo>
                  <a:pt x="123" y="327"/>
                  <a:pt x="123" y="327"/>
                  <a:pt x="123" y="327"/>
                </a:cubicBezTo>
                <a:cubicBezTo>
                  <a:pt x="123" y="316"/>
                  <a:pt x="123" y="316"/>
                  <a:pt x="123" y="316"/>
                </a:cubicBezTo>
                <a:cubicBezTo>
                  <a:pt x="123" y="310"/>
                  <a:pt x="128" y="306"/>
                  <a:pt x="133" y="306"/>
                </a:cubicBezTo>
                <a:cubicBezTo>
                  <a:pt x="213" y="306"/>
                  <a:pt x="213" y="306"/>
                  <a:pt x="213" y="306"/>
                </a:cubicBezTo>
                <a:cubicBezTo>
                  <a:pt x="220" y="306"/>
                  <a:pt x="223" y="310"/>
                  <a:pt x="223" y="316"/>
                </a:cubicBezTo>
                <a:lnTo>
                  <a:pt x="223" y="327"/>
                </a:lnTo>
                <a:close/>
                <a:moveTo>
                  <a:pt x="163" y="215"/>
                </a:moveTo>
                <a:cubicBezTo>
                  <a:pt x="163" y="210"/>
                  <a:pt x="167" y="205"/>
                  <a:pt x="173" y="205"/>
                </a:cubicBezTo>
                <a:cubicBezTo>
                  <a:pt x="178" y="205"/>
                  <a:pt x="183" y="210"/>
                  <a:pt x="183" y="215"/>
                </a:cubicBezTo>
                <a:cubicBezTo>
                  <a:pt x="183" y="221"/>
                  <a:pt x="178" y="225"/>
                  <a:pt x="173" y="225"/>
                </a:cubicBezTo>
                <a:cubicBezTo>
                  <a:pt x="167" y="225"/>
                  <a:pt x="163" y="221"/>
                  <a:pt x="163" y="215"/>
                </a:cubicBezTo>
                <a:close/>
                <a:moveTo>
                  <a:pt x="208" y="286"/>
                </a:moveTo>
                <a:cubicBezTo>
                  <a:pt x="183" y="286"/>
                  <a:pt x="183" y="286"/>
                  <a:pt x="183" y="286"/>
                </a:cubicBezTo>
                <a:cubicBezTo>
                  <a:pt x="183" y="244"/>
                  <a:pt x="183" y="244"/>
                  <a:pt x="183" y="244"/>
                </a:cubicBezTo>
                <a:cubicBezTo>
                  <a:pt x="195" y="239"/>
                  <a:pt x="204" y="228"/>
                  <a:pt x="204" y="215"/>
                </a:cubicBezTo>
                <a:cubicBezTo>
                  <a:pt x="204" y="198"/>
                  <a:pt x="190" y="184"/>
                  <a:pt x="173" y="184"/>
                </a:cubicBezTo>
                <a:cubicBezTo>
                  <a:pt x="156" y="184"/>
                  <a:pt x="143" y="198"/>
                  <a:pt x="143" y="215"/>
                </a:cubicBezTo>
                <a:cubicBezTo>
                  <a:pt x="143" y="229"/>
                  <a:pt x="150" y="240"/>
                  <a:pt x="163" y="244"/>
                </a:cubicBezTo>
                <a:cubicBezTo>
                  <a:pt x="163" y="286"/>
                  <a:pt x="163" y="286"/>
                  <a:pt x="163" y="286"/>
                </a:cubicBezTo>
                <a:cubicBezTo>
                  <a:pt x="138" y="286"/>
                  <a:pt x="138" y="286"/>
                  <a:pt x="138" y="286"/>
                </a:cubicBezTo>
                <a:cubicBezTo>
                  <a:pt x="104" y="235"/>
                  <a:pt x="104" y="235"/>
                  <a:pt x="104" y="235"/>
                </a:cubicBezTo>
                <a:cubicBezTo>
                  <a:pt x="173" y="112"/>
                  <a:pt x="173" y="112"/>
                  <a:pt x="173" y="112"/>
                </a:cubicBezTo>
                <a:cubicBezTo>
                  <a:pt x="242" y="235"/>
                  <a:pt x="242" y="235"/>
                  <a:pt x="242" y="235"/>
                </a:cubicBezTo>
                <a:lnTo>
                  <a:pt x="208" y="286"/>
                </a:lnTo>
                <a:close/>
                <a:moveTo>
                  <a:pt x="315" y="61"/>
                </a:moveTo>
                <a:cubicBezTo>
                  <a:pt x="333" y="61"/>
                  <a:pt x="346" y="48"/>
                  <a:pt x="346" y="30"/>
                </a:cubicBezTo>
                <a:cubicBezTo>
                  <a:pt x="346" y="14"/>
                  <a:pt x="333" y="0"/>
                  <a:pt x="315" y="0"/>
                </a:cubicBezTo>
                <a:cubicBezTo>
                  <a:pt x="303" y="0"/>
                  <a:pt x="291" y="7"/>
                  <a:pt x="287" y="20"/>
                </a:cubicBezTo>
                <a:cubicBezTo>
                  <a:pt x="204" y="20"/>
                  <a:pt x="204" y="20"/>
                  <a:pt x="204" y="20"/>
                </a:cubicBezTo>
                <a:cubicBezTo>
                  <a:pt x="204" y="11"/>
                  <a:pt x="204" y="11"/>
                  <a:pt x="204" y="11"/>
                </a:cubicBezTo>
                <a:cubicBezTo>
                  <a:pt x="204" y="5"/>
                  <a:pt x="200" y="1"/>
                  <a:pt x="194" y="1"/>
                </a:cubicBezTo>
                <a:cubicBezTo>
                  <a:pt x="153" y="1"/>
                  <a:pt x="153" y="1"/>
                  <a:pt x="153" y="1"/>
                </a:cubicBezTo>
                <a:cubicBezTo>
                  <a:pt x="147" y="1"/>
                  <a:pt x="143" y="5"/>
                  <a:pt x="143" y="11"/>
                </a:cubicBezTo>
                <a:cubicBezTo>
                  <a:pt x="143" y="21"/>
                  <a:pt x="143" y="21"/>
                  <a:pt x="143" y="21"/>
                </a:cubicBezTo>
                <a:cubicBezTo>
                  <a:pt x="59" y="21"/>
                  <a:pt x="59" y="21"/>
                  <a:pt x="59" y="21"/>
                </a:cubicBezTo>
                <a:cubicBezTo>
                  <a:pt x="55" y="10"/>
                  <a:pt x="44" y="1"/>
                  <a:pt x="31" y="1"/>
                </a:cubicBezTo>
                <a:cubicBezTo>
                  <a:pt x="14" y="1"/>
                  <a:pt x="0" y="15"/>
                  <a:pt x="0" y="31"/>
                </a:cubicBezTo>
                <a:cubicBezTo>
                  <a:pt x="0" y="49"/>
                  <a:pt x="14" y="62"/>
                  <a:pt x="31" y="62"/>
                </a:cubicBezTo>
                <a:cubicBezTo>
                  <a:pt x="45" y="62"/>
                  <a:pt x="56" y="53"/>
                  <a:pt x="59" y="42"/>
                </a:cubicBezTo>
                <a:cubicBezTo>
                  <a:pt x="104" y="42"/>
                  <a:pt x="104" y="42"/>
                  <a:pt x="104" y="42"/>
                </a:cubicBezTo>
                <a:cubicBezTo>
                  <a:pt x="92" y="49"/>
                  <a:pt x="82" y="58"/>
                  <a:pt x="73" y="68"/>
                </a:cubicBezTo>
                <a:cubicBezTo>
                  <a:pt x="55" y="90"/>
                  <a:pt x="45" y="117"/>
                  <a:pt x="42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26" y="145"/>
                  <a:pt x="22" y="150"/>
                  <a:pt x="22" y="155"/>
                </a:cubicBezTo>
                <a:cubicBezTo>
                  <a:pt x="22" y="196"/>
                  <a:pt x="22" y="196"/>
                  <a:pt x="22" y="196"/>
                </a:cubicBezTo>
                <a:cubicBezTo>
                  <a:pt x="22" y="203"/>
                  <a:pt x="26" y="207"/>
                  <a:pt x="32" y="207"/>
                </a:cubicBezTo>
                <a:cubicBezTo>
                  <a:pt x="73" y="207"/>
                  <a:pt x="73" y="207"/>
                  <a:pt x="73" y="207"/>
                </a:cubicBezTo>
                <a:cubicBezTo>
                  <a:pt x="79" y="207"/>
                  <a:pt x="84" y="203"/>
                  <a:pt x="84" y="196"/>
                </a:cubicBezTo>
                <a:cubicBezTo>
                  <a:pt x="84" y="155"/>
                  <a:pt x="84" y="155"/>
                  <a:pt x="84" y="155"/>
                </a:cubicBezTo>
                <a:cubicBezTo>
                  <a:pt x="84" y="150"/>
                  <a:pt x="79" y="145"/>
                  <a:pt x="73" y="145"/>
                </a:cubicBezTo>
                <a:cubicBezTo>
                  <a:pt x="63" y="145"/>
                  <a:pt x="63" y="145"/>
                  <a:pt x="63" y="145"/>
                </a:cubicBezTo>
                <a:cubicBezTo>
                  <a:pt x="67" y="99"/>
                  <a:pt x="99" y="59"/>
                  <a:pt x="144" y="47"/>
                </a:cubicBezTo>
                <a:cubicBezTo>
                  <a:pt x="144" y="52"/>
                  <a:pt x="144" y="52"/>
                  <a:pt x="144" y="52"/>
                </a:cubicBezTo>
                <a:cubicBezTo>
                  <a:pt x="144" y="58"/>
                  <a:pt x="149" y="62"/>
                  <a:pt x="154" y="62"/>
                </a:cubicBezTo>
                <a:cubicBezTo>
                  <a:pt x="195" y="62"/>
                  <a:pt x="195" y="62"/>
                  <a:pt x="195" y="62"/>
                </a:cubicBezTo>
                <a:cubicBezTo>
                  <a:pt x="200" y="62"/>
                  <a:pt x="205" y="58"/>
                  <a:pt x="205" y="52"/>
                </a:cubicBezTo>
                <a:cubicBezTo>
                  <a:pt x="205" y="46"/>
                  <a:pt x="205" y="46"/>
                  <a:pt x="205" y="46"/>
                </a:cubicBezTo>
                <a:cubicBezTo>
                  <a:pt x="250" y="58"/>
                  <a:pt x="282" y="98"/>
                  <a:pt x="286" y="144"/>
                </a:cubicBezTo>
                <a:cubicBezTo>
                  <a:pt x="276" y="144"/>
                  <a:pt x="276" y="144"/>
                  <a:pt x="276" y="144"/>
                </a:cubicBezTo>
                <a:cubicBezTo>
                  <a:pt x="271" y="144"/>
                  <a:pt x="266" y="149"/>
                  <a:pt x="266" y="154"/>
                </a:cubicBezTo>
                <a:cubicBezTo>
                  <a:pt x="266" y="195"/>
                  <a:pt x="266" y="195"/>
                  <a:pt x="266" y="195"/>
                </a:cubicBezTo>
                <a:cubicBezTo>
                  <a:pt x="266" y="202"/>
                  <a:pt x="271" y="206"/>
                  <a:pt x="276" y="206"/>
                </a:cubicBezTo>
                <a:cubicBezTo>
                  <a:pt x="317" y="206"/>
                  <a:pt x="317" y="206"/>
                  <a:pt x="317" y="206"/>
                </a:cubicBezTo>
                <a:cubicBezTo>
                  <a:pt x="323" y="206"/>
                  <a:pt x="327" y="202"/>
                  <a:pt x="327" y="195"/>
                </a:cubicBezTo>
                <a:cubicBezTo>
                  <a:pt x="327" y="154"/>
                  <a:pt x="327" y="154"/>
                  <a:pt x="327" y="154"/>
                </a:cubicBezTo>
                <a:cubicBezTo>
                  <a:pt x="327" y="149"/>
                  <a:pt x="323" y="144"/>
                  <a:pt x="317" y="144"/>
                </a:cubicBezTo>
                <a:cubicBezTo>
                  <a:pt x="307" y="144"/>
                  <a:pt x="307" y="144"/>
                  <a:pt x="307" y="144"/>
                </a:cubicBezTo>
                <a:cubicBezTo>
                  <a:pt x="304" y="117"/>
                  <a:pt x="294" y="89"/>
                  <a:pt x="276" y="67"/>
                </a:cubicBezTo>
                <a:cubicBezTo>
                  <a:pt x="267" y="57"/>
                  <a:pt x="257" y="48"/>
                  <a:pt x="245" y="41"/>
                </a:cubicBezTo>
                <a:cubicBezTo>
                  <a:pt x="290" y="41"/>
                  <a:pt x="290" y="41"/>
                  <a:pt x="290" y="41"/>
                </a:cubicBezTo>
                <a:cubicBezTo>
                  <a:pt x="292" y="53"/>
                  <a:pt x="303" y="61"/>
                  <a:pt x="315" y="61"/>
                </a:cubicBezTo>
                <a:close/>
                <a:moveTo>
                  <a:pt x="315" y="21"/>
                </a:moveTo>
                <a:cubicBezTo>
                  <a:pt x="322" y="21"/>
                  <a:pt x="326" y="26"/>
                  <a:pt x="326" y="32"/>
                </a:cubicBezTo>
                <a:cubicBezTo>
                  <a:pt x="326" y="38"/>
                  <a:pt x="322" y="42"/>
                  <a:pt x="315" y="42"/>
                </a:cubicBezTo>
                <a:cubicBezTo>
                  <a:pt x="310" y="42"/>
                  <a:pt x="305" y="38"/>
                  <a:pt x="305" y="32"/>
                </a:cubicBezTo>
                <a:cubicBezTo>
                  <a:pt x="306" y="26"/>
                  <a:pt x="311" y="21"/>
                  <a:pt x="315" y="21"/>
                </a:cubicBezTo>
                <a:close/>
                <a:moveTo>
                  <a:pt x="31" y="41"/>
                </a:moveTo>
                <a:cubicBezTo>
                  <a:pt x="25" y="41"/>
                  <a:pt x="21" y="36"/>
                  <a:pt x="21" y="30"/>
                </a:cubicBezTo>
                <a:cubicBezTo>
                  <a:pt x="21" y="25"/>
                  <a:pt x="25" y="20"/>
                  <a:pt x="31" y="20"/>
                </a:cubicBezTo>
                <a:cubicBezTo>
                  <a:pt x="36" y="20"/>
                  <a:pt x="41" y="25"/>
                  <a:pt x="41" y="30"/>
                </a:cubicBezTo>
                <a:cubicBezTo>
                  <a:pt x="41" y="36"/>
                  <a:pt x="36" y="41"/>
                  <a:pt x="31" y="41"/>
                </a:cubicBezTo>
                <a:close/>
                <a:moveTo>
                  <a:pt x="62" y="185"/>
                </a:moveTo>
                <a:cubicBezTo>
                  <a:pt x="41" y="185"/>
                  <a:pt x="41" y="185"/>
                  <a:pt x="41" y="185"/>
                </a:cubicBezTo>
                <a:cubicBezTo>
                  <a:pt x="41" y="164"/>
                  <a:pt x="41" y="164"/>
                  <a:pt x="41" y="164"/>
                </a:cubicBezTo>
                <a:cubicBezTo>
                  <a:pt x="62" y="164"/>
                  <a:pt x="62" y="164"/>
                  <a:pt x="62" y="164"/>
                </a:cubicBezTo>
                <a:lnTo>
                  <a:pt x="62" y="185"/>
                </a:lnTo>
                <a:close/>
                <a:moveTo>
                  <a:pt x="183" y="41"/>
                </a:moveTo>
                <a:cubicBezTo>
                  <a:pt x="163" y="41"/>
                  <a:pt x="163" y="41"/>
                  <a:pt x="163" y="41"/>
                </a:cubicBezTo>
                <a:cubicBezTo>
                  <a:pt x="163" y="20"/>
                  <a:pt x="163" y="20"/>
                  <a:pt x="163" y="20"/>
                </a:cubicBezTo>
                <a:cubicBezTo>
                  <a:pt x="183" y="20"/>
                  <a:pt x="183" y="20"/>
                  <a:pt x="183" y="20"/>
                </a:cubicBezTo>
                <a:lnTo>
                  <a:pt x="183" y="41"/>
                </a:lnTo>
                <a:close/>
                <a:moveTo>
                  <a:pt x="305" y="185"/>
                </a:moveTo>
                <a:cubicBezTo>
                  <a:pt x="285" y="185"/>
                  <a:pt x="285" y="185"/>
                  <a:pt x="285" y="185"/>
                </a:cubicBezTo>
                <a:cubicBezTo>
                  <a:pt x="285" y="164"/>
                  <a:pt x="285" y="164"/>
                  <a:pt x="285" y="164"/>
                </a:cubicBezTo>
                <a:cubicBezTo>
                  <a:pt x="305" y="164"/>
                  <a:pt x="305" y="164"/>
                  <a:pt x="305" y="164"/>
                </a:cubicBezTo>
                <a:lnTo>
                  <a:pt x="305" y="18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9" name="Freeform 68">
            <a:extLst>
              <a:ext uri="{FF2B5EF4-FFF2-40B4-BE49-F238E27FC236}">
                <a16:creationId xmlns:a16="http://schemas.microsoft.com/office/drawing/2014/main" id="{6B10B660-D9AD-0F0A-86AA-38DA0EBA8C53}"/>
              </a:ext>
            </a:extLst>
          </p:cNvPr>
          <p:cNvSpPr>
            <a:spLocks noEditPoints="1"/>
          </p:cNvSpPr>
          <p:nvPr/>
        </p:nvSpPr>
        <p:spPr bwMode="auto">
          <a:xfrm>
            <a:off x="4540764" y="5769190"/>
            <a:ext cx="227358" cy="259411"/>
          </a:xfrm>
          <a:custGeom>
            <a:avLst/>
            <a:gdLst>
              <a:gd name="T0" fmla="*/ 162 w 305"/>
              <a:gd name="T1" fmla="*/ 0 h 348"/>
              <a:gd name="T2" fmla="*/ 124 w 305"/>
              <a:gd name="T3" fmla="*/ 91 h 348"/>
              <a:gd name="T4" fmla="*/ 153 w 305"/>
              <a:gd name="T5" fmla="*/ 345 h 348"/>
              <a:gd name="T6" fmla="*/ 205 w 305"/>
              <a:gd name="T7" fmla="*/ 315 h 348"/>
              <a:gd name="T8" fmla="*/ 172 w 305"/>
              <a:gd name="T9" fmla="*/ 8 h 348"/>
              <a:gd name="T10" fmla="*/ 179 w 305"/>
              <a:gd name="T11" fmla="*/ 82 h 348"/>
              <a:gd name="T12" fmla="*/ 163 w 305"/>
              <a:gd name="T13" fmla="*/ 40 h 348"/>
              <a:gd name="T14" fmla="*/ 173 w 305"/>
              <a:gd name="T15" fmla="*/ 326 h 348"/>
              <a:gd name="T16" fmla="*/ 143 w 305"/>
              <a:gd name="T17" fmla="*/ 316 h 348"/>
              <a:gd name="T18" fmla="*/ 183 w 305"/>
              <a:gd name="T19" fmla="*/ 305 h 348"/>
              <a:gd name="T20" fmla="*/ 183 w 305"/>
              <a:gd name="T21" fmla="*/ 285 h 348"/>
              <a:gd name="T22" fmla="*/ 143 w 305"/>
              <a:gd name="T23" fmla="*/ 102 h 348"/>
              <a:gd name="T24" fmla="*/ 183 w 305"/>
              <a:gd name="T25" fmla="*/ 285 h 348"/>
              <a:gd name="T26" fmla="*/ 10 w 305"/>
              <a:gd name="T27" fmla="*/ 0 h 348"/>
              <a:gd name="T28" fmla="*/ 0 w 305"/>
              <a:gd name="T29" fmla="*/ 336 h 348"/>
              <a:gd name="T30" fmla="*/ 92 w 305"/>
              <a:gd name="T31" fmla="*/ 347 h 348"/>
              <a:gd name="T32" fmla="*/ 102 w 305"/>
              <a:gd name="T33" fmla="*/ 11 h 348"/>
              <a:gd name="T34" fmla="*/ 81 w 305"/>
              <a:gd name="T35" fmla="*/ 326 h 348"/>
              <a:gd name="T36" fmla="*/ 19 w 305"/>
              <a:gd name="T37" fmla="*/ 305 h 348"/>
              <a:gd name="T38" fmla="*/ 60 w 305"/>
              <a:gd name="T39" fmla="*/ 295 h 348"/>
              <a:gd name="T40" fmla="*/ 19 w 305"/>
              <a:gd name="T41" fmla="*/ 285 h 348"/>
              <a:gd name="T42" fmla="*/ 29 w 305"/>
              <a:gd name="T43" fmla="*/ 264 h 348"/>
              <a:gd name="T44" fmla="*/ 29 w 305"/>
              <a:gd name="T45" fmla="*/ 244 h 348"/>
              <a:gd name="T46" fmla="*/ 19 w 305"/>
              <a:gd name="T47" fmla="*/ 223 h 348"/>
              <a:gd name="T48" fmla="*/ 60 w 305"/>
              <a:gd name="T49" fmla="*/ 214 h 348"/>
              <a:gd name="T50" fmla="*/ 19 w 305"/>
              <a:gd name="T51" fmla="*/ 204 h 348"/>
              <a:gd name="T52" fmla="*/ 29 w 305"/>
              <a:gd name="T53" fmla="*/ 183 h 348"/>
              <a:gd name="T54" fmla="*/ 29 w 305"/>
              <a:gd name="T55" fmla="*/ 163 h 348"/>
              <a:gd name="T56" fmla="*/ 19 w 305"/>
              <a:gd name="T57" fmla="*/ 143 h 348"/>
              <a:gd name="T58" fmla="*/ 60 w 305"/>
              <a:gd name="T59" fmla="*/ 132 h 348"/>
              <a:gd name="T60" fmla="*/ 19 w 305"/>
              <a:gd name="T61" fmla="*/ 122 h 348"/>
              <a:gd name="T62" fmla="*/ 29 w 305"/>
              <a:gd name="T63" fmla="*/ 101 h 348"/>
              <a:gd name="T64" fmla="*/ 29 w 305"/>
              <a:gd name="T65" fmla="*/ 81 h 348"/>
              <a:gd name="T66" fmla="*/ 19 w 305"/>
              <a:gd name="T67" fmla="*/ 60 h 348"/>
              <a:gd name="T68" fmla="*/ 60 w 305"/>
              <a:gd name="T69" fmla="*/ 50 h 348"/>
              <a:gd name="T70" fmla="*/ 19 w 305"/>
              <a:gd name="T71" fmla="*/ 40 h 348"/>
              <a:gd name="T72" fmla="*/ 81 w 305"/>
              <a:gd name="T73" fmla="*/ 19 h 348"/>
              <a:gd name="T74" fmla="*/ 284 w 305"/>
              <a:gd name="T75" fmla="*/ 97 h 348"/>
              <a:gd name="T76" fmla="*/ 297 w 305"/>
              <a:gd name="T77" fmla="*/ 50 h 348"/>
              <a:gd name="T78" fmla="*/ 302 w 305"/>
              <a:gd name="T79" fmla="*/ 7 h 348"/>
              <a:gd name="T80" fmla="*/ 240 w 305"/>
              <a:gd name="T81" fmla="*/ 20 h 348"/>
              <a:gd name="T82" fmla="*/ 242 w 305"/>
              <a:gd name="T83" fmla="*/ 98 h 348"/>
              <a:gd name="T84" fmla="*/ 242 w 305"/>
              <a:gd name="T85" fmla="*/ 334 h 348"/>
              <a:gd name="T86" fmla="*/ 283 w 305"/>
              <a:gd name="T87" fmla="*/ 334 h 348"/>
              <a:gd name="T88" fmla="*/ 284 w 305"/>
              <a:gd name="T89" fmla="*/ 97 h 348"/>
              <a:gd name="T90" fmla="*/ 275 w 305"/>
              <a:gd name="T91" fmla="*/ 22 h 348"/>
              <a:gd name="T92" fmla="*/ 282 w 305"/>
              <a:gd name="T93" fmla="*/ 63 h 348"/>
              <a:gd name="T94" fmla="*/ 264 w 305"/>
              <a:gd name="T95" fmla="*/ 82 h 348"/>
              <a:gd name="T96" fmla="*/ 255 w 305"/>
              <a:gd name="T97" fmla="*/ 34 h 348"/>
              <a:gd name="T98" fmla="*/ 248 w 305"/>
              <a:gd name="T99" fmla="*/ 143 h 348"/>
              <a:gd name="T100" fmla="*/ 263 w 305"/>
              <a:gd name="T101" fmla="*/ 102 h 348"/>
              <a:gd name="T102" fmla="*/ 278 w 305"/>
              <a:gd name="T103" fmla="*/ 143 h 348"/>
              <a:gd name="T104" fmla="*/ 251 w 305"/>
              <a:gd name="T105" fmla="*/ 292 h 348"/>
              <a:gd name="T106" fmla="*/ 247 w 305"/>
              <a:gd name="T107" fmla="*/ 162 h 348"/>
              <a:gd name="T108" fmla="*/ 286 w 305"/>
              <a:gd name="T109" fmla="*/ 21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05" h="348">
                <a:moveTo>
                  <a:pt x="172" y="8"/>
                </a:moveTo>
                <a:cubicBezTo>
                  <a:pt x="171" y="4"/>
                  <a:pt x="166" y="0"/>
                  <a:pt x="162" y="0"/>
                </a:cubicBezTo>
                <a:cubicBezTo>
                  <a:pt x="160" y="0"/>
                  <a:pt x="155" y="3"/>
                  <a:pt x="153" y="8"/>
                </a:cubicBezTo>
                <a:cubicBezTo>
                  <a:pt x="121" y="94"/>
                  <a:pt x="124" y="89"/>
                  <a:pt x="124" y="91"/>
                </a:cubicBezTo>
                <a:cubicBezTo>
                  <a:pt x="124" y="315"/>
                  <a:pt x="124" y="315"/>
                  <a:pt x="124" y="315"/>
                </a:cubicBezTo>
                <a:cubicBezTo>
                  <a:pt x="124" y="332"/>
                  <a:pt x="137" y="345"/>
                  <a:pt x="153" y="345"/>
                </a:cubicBezTo>
                <a:cubicBezTo>
                  <a:pt x="174" y="345"/>
                  <a:pt x="174" y="345"/>
                  <a:pt x="174" y="345"/>
                </a:cubicBezTo>
                <a:cubicBezTo>
                  <a:pt x="191" y="345"/>
                  <a:pt x="205" y="332"/>
                  <a:pt x="205" y="315"/>
                </a:cubicBezTo>
                <a:cubicBezTo>
                  <a:pt x="205" y="90"/>
                  <a:pt x="205" y="90"/>
                  <a:pt x="205" y="90"/>
                </a:cubicBezTo>
                <a:cubicBezTo>
                  <a:pt x="202" y="89"/>
                  <a:pt x="205" y="95"/>
                  <a:pt x="172" y="8"/>
                </a:cubicBezTo>
                <a:close/>
                <a:moveTo>
                  <a:pt x="163" y="40"/>
                </a:moveTo>
                <a:cubicBezTo>
                  <a:pt x="179" y="82"/>
                  <a:pt x="179" y="82"/>
                  <a:pt x="179" y="82"/>
                </a:cubicBezTo>
                <a:cubicBezTo>
                  <a:pt x="147" y="82"/>
                  <a:pt x="147" y="82"/>
                  <a:pt x="147" y="82"/>
                </a:cubicBezTo>
                <a:lnTo>
                  <a:pt x="163" y="40"/>
                </a:lnTo>
                <a:close/>
                <a:moveTo>
                  <a:pt x="183" y="316"/>
                </a:moveTo>
                <a:cubicBezTo>
                  <a:pt x="182" y="322"/>
                  <a:pt x="178" y="326"/>
                  <a:pt x="173" y="326"/>
                </a:cubicBezTo>
                <a:cubicBezTo>
                  <a:pt x="152" y="326"/>
                  <a:pt x="152" y="326"/>
                  <a:pt x="152" y="326"/>
                </a:cubicBezTo>
                <a:cubicBezTo>
                  <a:pt x="147" y="326"/>
                  <a:pt x="143" y="322"/>
                  <a:pt x="143" y="316"/>
                </a:cubicBezTo>
                <a:cubicBezTo>
                  <a:pt x="143" y="305"/>
                  <a:pt x="143" y="305"/>
                  <a:pt x="143" y="305"/>
                </a:cubicBezTo>
                <a:cubicBezTo>
                  <a:pt x="183" y="305"/>
                  <a:pt x="183" y="305"/>
                  <a:pt x="183" y="305"/>
                </a:cubicBezTo>
                <a:lnTo>
                  <a:pt x="183" y="316"/>
                </a:lnTo>
                <a:close/>
                <a:moveTo>
                  <a:pt x="183" y="285"/>
                </a:moveTo>
                <a:cubicBezTo>
                  <a:pt x="143" y="285"/>
                  <a:pt x="143" y="285"/>
                  <a:pt x="143" y="285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83" y="102"/>
                  <a:pt x="183" y="102"/>
                  <a:pt x="183" y="102"/>
                </a:cubicBezTo>
                <a:lnTo>
                  <a:pt x="183" y="285"/>
                </a:lnTo>
                <a:close/>
                <a:moveTo>
                  <a:pt x="92" y="0"/>
                </a:move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336"/>
                  <a:pt x="0" y="336"/>
                  <a:pt x="0" y="336"/>
                </a:cubicBezTo>
                <a:cubicBezTo>
                  <a:pt x="0" y="342"/>
                  <a:pt x="5" y="347"/>
                  <a:pt x="10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7" y="347"/>
                  <a:pt x="102" y="342"/>
                  <a:pt x="102" y="336"/>
                </a:cubicBezTo>
                <a:cubicBezTo>
                  <a:pt x="102" y="11"/>
                  <a:pt x="102" y="11"/>
                  <a:pt x="102" y="11"/>
                </a:cubicBezTo>
                <a:cubicBezTo>
                  <a:pt x="102" y="5"/>
                  <a:pt x="97" y="0"/>
                  <a:pt x="92" y="0"/>
                </a:cubicBezTo>
                <a:close/>
                <a:moveTo>
                  <a:pt x="81" y="326"/>
                </a:moveTo>
                <a:cubicBezTo>
                  <a:pt x="19" y="326"/>
                  <a:pt x="19" y="326"/>
                  <a:pt x="19" y="326"/>
                </a:cubicBezTo>
                <a:cubicBezTo>
                  <a:pt x="19" y="305"/>
                  <a:pt x="19" y="305"/>
                  <a:pt x="19" y="305"/>
                </a:cubicBezTo>
                <a:cubicBezTo>
                  <a:pt x="50" y="305"/>
                  <a:pt x="50" y="305"/>
                  <a:pt x="50" y="305"/>
                </a:cubicBezTo>
                <a:cubicBezTo>
                  <a:pt x="56" y="305"/>
                  <a:pt x="60" y="301"/>
                  <a:pt x="60" y="295"/>
                </a:cubicBezTo>
                <a:cubicBezTo>
                  <a:pt x="60" y="290"/>
                  <a:pt x="56" y="285"/>
                  <a:pt x="50" y="285"/>
                </a:cubicBezTo>
                <a:cubicBezTo>
                  <a:pt x="19" y="285"/>
                  <a:pt x="19" y="285"/>
                  <a:pt x="19" y="285"/>
                </a:cubicBezTo>
                <a:cubicBezTo>
                  <a:pt x="19" y="264"/>
                  <a:pt x="19" y="264"/>
                  <a:pt x="19" y="264"/>
                </a:cubicBezTo>
                <a:cubicBezTo>
                  <a:pt x="29" y="264"/>
                  <a:pt x="29" y="264"/>
                  <a:pt x="29" y="264"/>
                </a:cubicBezTo>
                <a:cubicBezTo>
                  <a:pt x="35" y="264"/>
                  <a:pt x="39" y="260"/>
                  <a:pt x="39" y="254"/>
                </a:cubicBezTo>
                <a:cubicBezTo>
                  <a:pt x="39" y="249"/>
                  <a:pt x="35" y="244"/>
                  <a:pt x="29" y="244"/>
                </a:cubicBezTo>
                <a:cubicBezTo>
                  <a:pt x="19" y="244"/>
                  <a:pt x="19" y="244"/>
                  <a:pt x="19" y="244"/>
                </a:cubicBezTo>
                <a:cubicBezTo>
                  <a:pt x="19" y="223"/>
                  <a:pt x="19" y="223"/>
                  <a:pt x="19" y="223"/>
                </a:cubicBezTo>
                <a:cubicBezTo>
                  <a:pt x="50" y="223"/>
                  <a:pt x="50" y="223"/>
                  <a:pt x="50" y="223"/>
                </a:cubicBezTo>
                <a:cubicBezTo>
                  <a:pt x="56" y="223"/>
                  <a:pt x="60" y="219"/>
                  <a:pt x="60" y="214"/>
                </a:cubicBezTo>
                <a:cubicBezTo>
                  <a:pt x="60" y="208"/>
                  <a:pt x="56" y="204"/>
                  <a:pt x="50" y="204"/>
                </a:cubicBezTo>
                <a:cubicBezTo>
                  <a:pt x="19" y="204"/>
                  <a:pt x="19" y="204"/>
                  <a:pt x="19" y="204"/>
                </a:cubicBezTo>
                <a:cubicBezTo>
                  <a:pt x="19" y="183"/>
                  <a:pt x="19" y="183"/>
                  <a:pt x="19" y="183"/>
                </a:cubicBezTo>
                <a:cubicBezTo>
                  <a:pt x="29" y="183"/>
                  <a:pt x="29" y="183"/>
                  <a:pt x="29" y="183"/>
                </a:cubicBezTo>
                <a:cubicBezTo>
                  <a:pt x="35" y="183"/>
                  <a:pt x="39" y="178"/>
                  <a:pt x="39" y="173"/>
                </a:cubicBezTo>
                <a:cubicBezTo>
                  <a:pt x="39" y="167"/>
                  <a:pt x="35" y="163"/>
                  <a:pt x="29" y="163"/>
                </a:cubicBezTo>
                <a:cubicBezTo>
                  <a:pt x="19" y="163"/>
                  <a:pt x="19" y="163"/>
                  <a:pt x="19" y="163"/>
                </a:cubicBezTo>
                <a:cubicBezTo>
                  <a:pt x="19" y="143"/>
                  <a:pt x="19" y="143"/>
                  <a:pt x="19" y="143"/>
                </a:cubicBezTo>
                <a:cubicBezTo>
                  <a:pt x="50" y="143"/>
                  <a:pt x="50" y="143"/>
                  <a:pt x="50" y="143"/>
                </a:cubicBezTo>
                <a:cubicBezTo>
                  <a:pt x="56" y="143"/>
                  <a:pt x="60" y="138"/>
                  <a:pt x="60" y="132"/>
                </a:cubicBezTo>
                <a:cubicBezTo>
                  <a:pt x="60" y="126"/>
                  <a:pt x="56" y="122"/>
                  <a:pt x="50" y="122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19" y="101"/>
                  <a:pt x="19" y="101"/>
                  <a:pt x="19" y="101"/>
                </a:cubicBezTo>
                <a:cubicBezTo>
                  <a:pt x="29" y="101"/>
                  <a:pt x="29" y="101"/>
                  <a:pt x="29" y="101"/>
                </a:cubicBezTo>
                <a:cubicBezTo>
                  <a:pt x="35" y="101"/>
                  <a:pt x="39" y="97"/>
                  <a:pt x="39" y="91"/>
                </a:cubicBezTo>
                <a:cubicBezTo>
                  <a:pt x="39" y="86"/>
                  <a:pt x="35" y="81"/>
                  <a:pt x="29" y="81"/>
                </a:cubicBezTo>
                <a:cubicBezTo>
                  <a:pt x="19" y="81"/>
                  <a:pt x="19" y="81"/>
                  <a:pt x="19" y="81"/>
                </a:cubicBezTo>
                <a:cubicBezTo>
                  <a:pt x="19" y="60"/>
                  <a:pt x="19" y="60"/>
                  <a:pt x="19" y="60"/>
                </a:cubicBezTo>
                <a:cubicBezTo>
                  <a:pt x="50" y="60"/>
                  <a:pt x="50" y="60"/>
                  <a:pt x="50" y="60"/>
                </a:cubicBezTo>
                <a:cubicBezTo>
                  <a:pt x="56" y="60"/>
                  <a:pt x="60" y="56"/>
                  <a:pt x="60" y="50"/>
                </a:cubicBezTo>
                <a:cubicBezTo>
                  <a:pt x="60" y="45"/>
                  <a:pt x="56" y="40"/>
                  <a:pt x="50" y="40"/>
                </a:cubicBezTo>
                <a:cubicBezTo>
                  <a:pt x="19" y="40"/>
                  <a:pt x="19" y="40"/>
                  <a:pt x="19" y="40"/>
                </a:cubicBezTo>
                <a:cubicBezTo>
                  <a:pt x="19" y="19"/>
                  <a:pt x="19" y="19"/>
                  <a:pt x="19" y="19"/>
                </a:cubicBezTo>
                <a:cubicBezTo>
                  <a:pt x="81" y="19"/>
                  <a:pt x="81" y="19"/>
                  <a:pt x="81" y="19"/>
                </a:cubicBezTo>
                <a:lnTo>
                  <a:pt x="81" y="326"/>
                </a:lnTo>
                <a:close/>
                <a:moveTo>
                  <a:pt x="284" y="97"/>
                </a:moveTo>
                <a:cubicBezTo>
                  <a:pt x="292" y="93"/>
                  <a:pt x="300" y="85"/>
                  <a:pt x="301" y="75"/>
                </a:cubicBezTo>
                <a:cubicBezTo>
                  <a:pt x="305" y="66"/>
                  <a:pt x="302" y="57"/>
                  <a:pt x="297" y="50"/>
                </a:cubicBezTo>
                <a:cubicBezTo>
                  <a:pt x="291" y="44"/>
                  <a:pt x="288" y="35"/>
                  <a:pt x="301" y="17"/>
                </a:cubicBezTo>
                <a:cubicBezTo>
                  <a:pt x="303" y="14"/>
                  <a:pt x="305" y="11"/>
                  <a:pt x="302" y="7"/>
                </a:cubicBezTo>
                <a:cubicBezTo>
                  <a:pt x="301" y="4"/>
                  <a:pt x="297" y="2"/>
                  <a:pt x="293" y="2"/>
                </a:cubicBezTo>
                <a:cubicBezTo>
                  <a:pt x="273" y="2"/>
                  <a:pt x="257" y="3"/>
                  <a:pt x="240" y="20"/>
                </a:cubicBezTo>
                <a:cubicBezTo>
                  <a:pt x="228" y="31"/>
                  <a:pt x="221" y="47"/>
                  <a:pt x="221" y="63"/>
                </a:cubicBezTo>
                <a:cubicBezTo>
                  <a:pt x="221" y="77"/>
                  <a:pt x="229" y="91"/>
                  <a:pt x="242" y="98"/>
                </a:cubicBezTo>
                <a:cubicBezTo>
                  <a:pt x="226" y="125"/>
                  <a:pt x="221" y="183"/>
                  <a:pt x="221" y="216"/>
                </a:cubicBezTo>
                <a:cubicBezTo>
                  <a:pt x="221" y="248"/>
                  <a:pt x="225" y="306"/>
                  <a:pt x="242" y="334"/>
                </a:cubicBezTo>
                <a:cubicBezTo>
                  <a:pt x="247" y="344"/>
                  <a:pt x="255" y="348"/>
                  <a:pt x="263" y="348"/>
                </a:cubicBezTo>
                <a:cubicBezTo>
                  <a:pt x="270" y="348"/>
                  <a:pt x="278" y="344"/>
                  <a:pt x="283" y="334"/>
                </a:cubicBezTo>
                <a:cubicBezTo>
                  <a:pt x="300" y="307"/>
                  <a:pt x="304" y="249"/>
                  <a:pt x="304" y="216"/>
                </a:cubicBezTo>
                <a:cubicBezTo>
                  <a:pt x="303" y="182"/>
                  <a:pt x="301" y="124"/>
                  <a:pt x="284" y="97"/>
                </a:cubicBezTo>
                <a:close/>
                <a:moveTo>
                  <a:pt x="255" y="34"/>
                </a:moveTo>
                <a:cubicBezTo>
                  <a:pt x="261" y="26"/>
                  <a:pt x="267" y="25"/>
                  <a:pt x="275" y="22"/>
                </a:cubicBezTo>
                <a:cubicBezTo>
                  <a:pt x="274" y="26"/>
                  <a:pt x="273" y="29"/>
                  <a:pt x="273" y="32"/>
                </a:cubicBezTo>
                <a:cubicBezTo>
                  <a:pt x="271" y="43"/>
                  <a:pt x="274" y="53"/>
                  <a:pt x="282" y="63"/>
                </a:cubicBezTo>
                <a:cubicBezTo>
                  <a:pt x="283" y="64"/>
                  <a:pt x="284" y="66"/>
                  <a:pt x="283" y="68"/>
                </a:cubicBezTo>
                <a:cubicBezTo>
                  <a:pt x="280" y="76"/>
                  <a:pt x="273" y="82"/>
                  <a:pt x="264" y="82"/>
                </a:cubicBezTo>
                <a:cubicBezTo>
                  <a:pt x="252" y="82"/>
                  <a:pt x="243" y="73"/>
                  <a:pt x="243" y="62"/>
                </a:cubicBezTo>
                <a:cubicBezTo>
                  <a:pt x="243" y="50"/>
                  <a:pt x="247" y="40"/>
                  <a:pt x="255" y="34"/>
                </a:cubicBezTo>
                <a:close/>
                <a:moveTo>
                  <a:pt x="278" y="143"/>
                </a:moveTo>
                <a:cubicBezTo>
                  <a:pt x="248" y="143"/>
                  <a:pt x="248" y="143"/>
                  <a:pt x="248" y="143"/>
                </a:cubicBezTo>
                <a:cubicBezTo>
                  <a:pt x="248" y="140"/>
                  <a:pt x="250" y="138"/>
                  <a:pt x="250" y="134"/>
                </a:cubicBezTo>
                <a:cubicBezTo>
                  <a:pt x="256" y="111"/>
                  <a:pt x="260" y="104"/>
                  <a:pt x="263" y="102"/>
                </a:cubicBezTo>
                <a:cubicBezTo>
                  <a:pt x="265" y="104"/>
                  <a:pt x="270" y="111"/>
                  <a:pt x="275" y="134"/>
                </a:cubicBezTo>
                <a:cubicBezTo>
                  <a:pt x="278" y="138"/>
                  <a:pt x="278" y="140"/>
                  <a:pt x="278" y="143"/>
                </a:cubicBezTo>
                <a:close/>
                <a:moveTo>
                  <a:pt x="264" y="325"/>
                </a:moveTo>
                <a:cubicBezTo>
                  <a:pt x="261" y="322"/>
                  <a:pt x="256" y="316"/>
                  <a:pt x="251" y="292"/>
                </a:cubicBezTo>
                <a:cubicBezTo>
                  <a:pt x="247" y="270"/>
                  <a:pt x="243" y="242"/>
                  <a:pt x="243" y="212"/>
                </a:cubicBezTo>
                <a:cubicBezTo>
                  <a:pt x="243" y="194"/>
                  <a:pt x="244" y="177"/>
                  <a:pt x="247" y="162"/>
                </a:cubicBezTo>
                <a:cubicBezTo>
                  <a:pt x="282" y="162"/>
                  <a:pt x="282" y="162"/>
                  <a:pt x="282" y="162"/>
                </a:cubicBezTo>
                <a:cubicBezTo>
                  <a:pt x="284" y="177"/>
                  <a:pt x="286" y="194"/>
                  <a:pt x="286" y="212"/>
                </a:cubicBezTo>
                <a:cubicBezTo>
                  <a:pt x="284" y="272"/>
                  <a:pt x="273" y="316"/>
                  <a:pt x="264" y="3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0" name="Freeform 74">
            <a:extLst>
              <a:ext uri="{FF2B5EF4-FFF2-40B4-BE49-F238E27FC236}">
                <a16:creationId xmlns:a16="http://schemas.microsoft.com/office/drawing/2014/main" id="{D21FDD70-4259-348D-7C05-0EDE6D76127D}"/>
              </a:ext>
            </a:extLst>
          </p:cNvPr>
          <p:cNvSpPr>
            <a:spLocks noEditPoints="1"/>
          </p:cNvSpPr>
          <p:nvPr/>
        </p:nvSpPr>
        <p:spPr bwMode="auto">
          <a:xfrm>
            <a:off x="4524365" y="5238813"/>
            <a:ext cx="259039" cy="228848"/>
          </a:xfrm>
          <a:custGeom>
            <a:avLst/>
            <a:gdLst>
              <a:gd name="T0" fmla="*/ 307 w 348"/>
              <a:gd name="T1" fmla="*/ 154 h 307"/>
              <a:gd name="T2" fmla="*/ 278 w 348"/>
              <a:gd name="T3" fmla="*/ 41 h 307"/>
              <a:gd name="T4" fmla="*/ 70 w 348"/>
              <a:gd name="T5" fmla="*/ 41 h 307"/>
              <a:gd name="T6" fmla="*/ 41 w 348"/>
              <a:gd name="T7" fmla="*/ 154 h 307"/>
              <a:gd name="T8" fmla="*/ 0 w 348"/>
              <a:gd name="T9" fmla="*/ 236 h 307"/>
              <a:gd name="T10" fmla="*/ 70 w 348"/>
              <a:gd name="T11" fmla="*/ 307 h 307"/>
              <a:gd name="T12" fmla="*/ 101 w 348"/>
              <a:gd name="T13" fmla="*/ 195 h 307"/>
              <a:gd name="T14" fmla="*/ 60 w 348"/>
              <a:gd name="T15" fmla="*/ 166 h 307"/>
              <a:gd name="T16" fmla="*/ 78 w 348"/>
              <a:gd name="T17" fmla="*/ 93 h 307"/>
              <a:gd name="T18" fmla="*/ 110 w 348"/>
              <a:gd name="T19" fmla="*/ 88 h 307"/>
              <a:gd name="T20" fmla="*/ 233 w 348"/>
              <a:gd name="T21" fmla="*/ 88 h 307"/>
              <a:gd name="T22" fmla="*/ 265 w 348"/>
              <a:gd name="T23" fmla="*/ 93 h 307"/>
              <a:gd name="T24" fmla="*/ 283 w 348"/>
              <a:gd name="T25" fmla="*/ 166 h 307"/>
              <a:gd name="T26" fmla="*/ 242 w 348"/>
              <a:gd name="T27" fmla="*/ 195 h 307"/>
              <a:gd name="T28" fmla="*/ 273 w 348"/>
              <a:gd name="T29" fmla="*/ 307 h 307"/>
              <a:gd name="T30" fmla="*/ 348 w 348"/>
              <a:gd name="T31" fmla="*/ 236 h 307"/>
              <a:gd name="T32" fmla="*/ 42 w 348"/>
              <a:gd name="T33" fmla="*/ 264 h 307"/>
              <a:gd name="T34" fmla="*/ 42 w 348"/>
              <a:gd name="T35" fmla="*/ 207 h 307"/>
              <a:gd name="T36" fmla="*/ 63 w 348"/>
              <a:gd name="T37" fmla="*/ 196 h 307"/>
              <a:gd name="T38" fmla="*/ 83 w 348"/>
              <a:gd name="T39" fmla="*/ 196 h 307"/>
              <a:gd name="T40" fmla="*/ 73 w 348"/>
              <a:gd name="T41" fmla="*/ 287 h 307"/>
              <a:gd name="T42" fmla="*/ 63 w 348"/>
              <a:gd name="T43" fmla="*/ 196 h 307"/>
              <a:gd name="T44" fmla="*/ 264 w 348"/>
              <a:gd name="T45" fmla="*/ 72 h 307"/>
              <a:gd name="T46" fmla="*/ 251 w 348"/>
              <a:gd name="T47" fmla="*/ 72 h 307"/>
              <a:gd name="T48" fmla="*/ 100 w 348"/>
              <a:gd name="T49" fmla="*/ 72 h 307"/>
              <a:gd name="T50" fmla="*/ 87 w 348"/>
              <a:gd name="T51" fmla="*/ 72 h 307"/>
              <a:gd name="T52" fmla="*/ 85 w 348"/>
              <a:gd name="T53" fmla="*/ 58 h 307"/>
              <a:gd name="T54" fmla="*/ 265 w 348"/>
              <a:gd name="T55" fmla="*/ 58 h 307"/>
              <a:gd name="T56" fmla="*/ 287 w 348"/>
              <a:gd name="T57" fmla="*/ 277 h 307"/>
              <a:gd name="T58" fmla="*/ 266 w 348"/>
              <a:gd name="T59" fmla="*/ 277 h 307"/>
              <a:gd name="T60" fmla="*/ 276 w 348"/>
              <a:gd name="T61" fmla="*/ 186 h 307"/>
              <a:gd name="T62" fmla="*/ 287 w 348"/>
              <a:gd name="T63" fmla="*/ 277 h 307"/>
              <a:gd name="T64" fmla="*/ 307 w 348"/>
              <a:gd name="T65" fmla="*/ 207 h 307"/>
              <a:gd name="T66" fmla="*/ 307 w 348"/>
              <a:gd name="T67" fmla="*/ 264 h 307"/>
              <a:gd name="T68" fmla="*/ 185 w 348"/>
              <a:gd name="T69" fmla="*/ 154 h 307"/>
              <a:gd name="T70" fmla="*/ 165 w 348"/>
              <a:gd name="T71" fmla="*/ 154 h 307"/>
              <a:gd name="T72" fmla="*/ 155 w 348"/>
              <a:gd name="T73" fmla="*/ 225 h 307"/>
              <a:gd name="T74" fmla="*/ 155 w 348"/>
              <a:gd name="T75" fmla="*/ 286 h 307"/>
              <a:gd name="T76" fmla="*/ 186 w 348"/>
              <a:gd name="T77" fmla="*/ 186 h 307"/>
              <a:gd name="T78" fmla="*/ 206 w 348"/>
              <a:gd name="T79" fmla="*/ 233 h 307"/>
              <a:gd name="T80" fmla="*/ 225 w 348"/>
              <a:gd name="T81" fmla="*/ 238 h 307"/>
              <a:gd name="T82" fmla="*/ 185 w 348"/>
              <a:gd name="T83" fmla="*/ 166 h 307"/>
              <a:gd name="T84" fmla="*/ 144 w 348"/>
              <a:gd name="T85" fmla="*/ 256 h 307"/>
              <a:gd name="T86" fmla="*/ 165 w 348"/>
              <a:gd name="T87" fmla="*/ 256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48" h="307">
                <a:moveTo>
                  <a:pt x="307" y="186"/>
                </a:moveTo>
                <a:cubicBezTo>
                  <a:pt x="307" y="154"/>
                  <a:pt x="307" y="154"/>
                  <a:pt x="307" y="154"/>
                </a:cubicBezTo>
                <a:cubicBezTo>
                  <a:pt x="307" y="126"/>
                  <a:pt x="299" y="100"/>
                  <a:pt x="283" y="78"/>
                </a:cubicBezTo>
                <a:cubicBezTo>
                  <a:pt x="290" y="66"/>
                  <a:pt x="288" y="51"/>
                  <a:pt x="278" y="41"/>
                </a:cubicBezTo>
                <a:cubicBezTo>
                  <a:pt x="249" y="14"/>
                  <a:pt x="212" y="0"/>
                  <a:pt x="174" y="0"/>
                </a:cubicBezTo>
                <a:cubicBezTo>
                  <a:pt x="135" y="0"/>
                  <a:pt x="99" y="14"/>
                  <a:pt x="70" y="41"/>
                </a:cubicBezTo>
                <a:cubicBezTo>
                  <a:pt x="60" y="51"/>
                  <a:pt x="58" y="66"/>
                  <a:pt x="65" y="78"/>
                </a:cubicBezTo>
                <a:cubicBezTo>
                  <a:pt x="48" y="100"/>
                  <a:pt x="41" y="126"/>
                  <a:pt x="41" y="154"/>
                </a:cubicBezTo>
                <a:cubicBezTo>
                  <a:pt x="41" y="186"/>
                  <a:pt x="41" y="186"/>
                  <a:pt x="41" y="186"/>
                </a:cubicBezTo>
                <a:cubicBezTo>
                  <a:pt x="18" y="190"/>
                  <a:pt x="0" y="210"/>
                  <a:pt x="0" y="236"/>
                </a:cubicBezTo>
                <a:cubicBezTo>
                  <a:pt x="0" y="260"/>
                  <a:pt x="18" y="281"/>
                  <a:pt x="42" y="286"/>
                </a:cubicBezTo>
                <a:cubicBezTo>
                  <a:pt x="46" y="299"/>
                  <a:pt x="58" y="307"/>
                  <a:pt x="70" y="307"/>
                </a:cubicBezTo>
                <a:cubicBezTo>
                  <a:pt x="88" y="307"/>
                  <a:pt x="101" y="293"/>
                  <a:pt x="101" y="276"/>
                </a:cubicBezTo>
                <a:cubicBezTo>
                  <a:pt x="101" y="195"/>
                  <a:pt x="101" y="195"/>
                  <a:pt x="101" y="195"/>
                </a:cubicBezTo>
                <a:cubicBezTo>
                  <a:pt x="101" y="177"/>
                  <a:pt x="88" y="164"/>
                  <a:pt x="70" y="164"/>
                </a:cubicBezTo>
                <a:cubicBezTo>
                  <a:pt x="67" y="164"/>
                  <a:pt x="64" y="166"/>
                  <a:pt x="60" y="166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60" y="132"/>
                  <a:pt x="67" y="112"/>
                  <a:pt x="78" y="93"/>
                </a:cubicBezTo>
                <a:cubicBezTo>
                  <a:pt x="82" y="95"/>
                  <a:pt x="85" y="96"/>
                  <a:pt x="89" y="96"/>
                </a:cubicBezTo>
                <a:cubicBezTo>
                  <a:pt x="96" y="96"/>
                  <a:pt x="104" y="92"/>
                  <a:pt x="110" y="88"/>
                </a:cubicBezTo>
                <a:cubicBezTo>
                  <a:pt x="128" y="72"/>
                  <a:pt x="149" y="65"/>
                  <a:pt x="171" y="65"/>
                </a:cubicBezTo>
                <a:cubicBezTo>
                  <a:pt x="194" y="65"/>
                  <a:pt x="217" y="72"/>
                  <a:pt x="233" y="88"/>
                </a:cubicBezTo>
                <a:cubicBezTo>
                  <a:pt x="239" y="93"/>
                  <a:pt x="247" y="96"/>
                  <a:pt x="255" y="96"/>
                </a:cubicBezTo>
                <a:cubicBezTo>
                  <a:pt x="258" y="96"/>
                  <a:pt x="262" y="95"/>
                  <a:pt x="265" y="93"/>
                </a:cubicBezTo>
                <a:cubicBezTo>
                  <a:pt x="278" y="112"/>
                  <a:pt x="283" y="134"/>
                  <a:pt x="283" y="155"/>
                </a:cubicBezTo>
                <a:cubicBezTo>
                  <a:pt x="283" y="166"/>
                  <a:pt x="283" y="166"/>
                  <a:pt x="283" y="166"/>
                </a:cubicBezTo>
                <a:cubicBezTo>
                  <a:pt x="280" y="166"/>
                  <a:pt x="276" y="164"/>
                  <a:pt x="273" y="164"/>
                </a:cubicBezTo>
                <a:cubicBezTo>
                  <a:pt x="256" y="164"/>
                  <a:pt x="242" y="177"/>
                  <a:pt x="242" y="195"/>
                </a:cubicBezTo>
                <a:cubicBezTo>
                  <a:pt x="242" y="276"/>
                  <a:pt x="242" y="276"/>
                  <a:pt x="242" y="276"/>
                </a:cubicBezTo>
                <a:cubicBezTo>
                  <a:pt x="242" y="293"/>
                  <a:pt x="256" y="307"/>
                  <a:pt x="273" y="307"/>
                </a:cubicBezTo>
                <a:cubicBezTo>
                  <a:pt x="287" y="307"/>
                  <a:pt x="298" y="298"/>
                  <a:pt x="302" y="286"/>
                </a:cubicBezTo>
                <a:cubicBezTo>
                  <a:pt x="330" y="281"/>
                  <a:pt x="348" y="261"/>
                  <a:pt x="348" y="236"/>
                </a:cubicBezTo>
                <a:cubicBezTo>
                  <a:pt x="348" y="211"/>
                  <a:pt x="331" y="190"/>
                  <a:pt x="307" y="186"/>
                </a:cubicBezTo>
                <a:close/>
                <a:moveTo>
                  <a:pt x="42" y="264"/>
                </a:moveTo>
                <a:cubicBezTo>
                  <a:pt x="30" y="261"/>
                  <a:pt x="21" y="249"/>
                  <a:pt x="21" y="236"/>
                </a:cubicBezTo>
                <a:cubicBezTo>
                  <a:pt x="21" y="222"/>
                  <a:pt x="29" y="211"/>
                  <a:pt x="42" y="207"/>
                </a:cubicBezTo>
                <a:lnTo>
                  <a:pt x="42" y="264"/>
                </a:lnTo>
                <a:close/>
                <a:moveTo>
                  <a:pt x="63" y="196"/>
                </a:moveTo>
                <a:cubicBezTo>
                  <a:pt x="63" y="190"/>
                  <a:pt x="67" y="186"/>
                  <a:pt x="73" y="186"/>
                </a:cubicBezTo>
                <a:cubicBezTo>
                  <a:pt x="78" y="186"/>
                  <a:pt x="83" y="190"/>
                  <a:pt x="83" y="196"/>
                </a:cubicBezTo>
                <a:cubicBezTo>
                  <a:pt x="83" y="277"/>
                  <a:pt x="83" y="277"/>
                  <a:pt x="83" y="277"/>
                </a:cubicBezTo>
                <a:cubicBezTo>
                  <a:pt x="83" y="282"/>
                  <a:pt x="78" y="287"/>
                  <a:pt x="73" y="287"/>
                </a:cubicBezTo>
                <a:cubicBezTo>
                  <a:pt x="67" y="287"/>
                  <a:pt x="63" y="282"/>
                  <a:pt x="63" y="277"/>
                </a:cubicBezTo>
                <a:lnTo>
                  <a:pt x="63" y="196"/>
                </a:lnTo>
                <a:close/>
                <a:moveTo>
                  <a:pt x="265" y="72"/>
                </a:moveTo>
                <a:cubicBezTo>
                  <a:pt x="264" y="72"/>
                  <a:pt x="264" y="72"/>
                  <a:pt x="264" y="72"/>
                </a:cubicBezTo>
                <a:cubicBezTo>
                  <a:pt x="262" y="74"/>
                  <a:pt x="260" y="74"/>
                  <a:pt x="257" y="74"/>
                </a:cubicBezTo>
                <a:cubicBezTo>
                  <a:pt x="255" y="74"/>
                  <a:pt x="252" y="74"/>
                  <a:pt x="251" y="72"/>
                </a:cubicBezTo>
                <a:cubicBezTo>
                  <a:pt x="230" y="53"/>
                  <a:pt x="203" y="43"/>
                  <a:pt x="175" y="43"/>
                </a:cubicBezTo>
                <a:cubicBezTo>
                  <a:pt x="147" y="43"/>
                  <a:pt x="120" y="53"/>
                  <a:pt x="100" y="72"/>
                </a:cubicBezTo>
                <a:cubicBezTo>
                  <a:pt x="98" y="74"/>
                  <a:pt x="95" y="75"/>
                  <a:pt x="92" y="75"/>
                </a:cubicBezTo>
                <a:cubicBezTo>
                  <a:pt x="90" y="75"/>
                  <a:pt x="88" y="74"/>
                  <a:pt x="87" y="72"/>
                </a:cubicBezTo>
                <a:cubicBezTo>
                  <a:pt x="85" y="72"/>
                  <a:pt x="85" y="72"/>
                  <a:pt x="85" y="72"/>
                </a:cubicBezTo>
                <a:cubicBezTo>
                  <a:pt x="82" y="67"/>
                  <a:pt x="82" y="62"/>
                  <a:pt x="85" y="58"/>
                </a:cubicBezTo>
                <a:cubicBezTo>
                  <a:pt x="109" y="35"/>
                  <a:pt x="141" y="24"/>
                  <a:pt x="175" y="24"/>
                </a:cubicBezTo>
                <a:cubicBezTo>
                  <a:pt x="208" y="24"/>
                  <a:pt x="240" y="36"/>
                  <a:pt x="265" y="58"/>
                </a:cubicBezTo>
                <a:cubicBezTo>
                  <a:pt x="270" y="62"/>
                  <a:pt x="270" y="68"/>
                  <a:pt x="265" y="72"/>
                </a:cubicBezTo>
                <a:close/>
                <a:moveTo>
                  <a:pt x="287" y="277"/>
                </a:moveTo>
                <a:cubicBezTo>
                  <a:pt x="287" y="282"/>
                  <a:pt x="283" y="287"/>
                  <a:pt x="276" y="287"/>
                </a:cubicBezTo>
                <a:cubicBezTo>
                  <a:pt x="271" y="287"/>
                  <a:pt x="266" y="282"/>
                  <a:pt x="266" y="277"/>
                </a:cubicBezTo>
                <a:cubicBezTo>
                  <a:pt x="266" y="196"/>
                  <a:pt x="266" y="196"/>
                  <a:pt x="266" y="196"/>
                </a:cubicBezTo>
                <a:cubicBezTo>
                  <a:pt x="266" y="190"/>
                  <a:pt x="271" y="186"/>
                  <a:pt x="276" y="186"/>
                </a:cubicBezTo>
                <a:cubicBezTo>
                  <a:pt x="283" y="186"/>
                  <a:pt x="287" y="190"/>
                  <a:pt x="287" y="196"/>
                </a:cubicBezTo>
                <a:lnTo>
                  <a:pt x="287" y="277"/>
                </a:lnTo>
                <a:close/>
                <a:moveTo>
                  <a:pt x="307" y="264"/>
                </a:moveTo>
                <a:cubicBezTo>
                  <a:pt x="307" y="207"/>
                  <a:pt x="307" y="207"/>
                  <a:pt x="307" y="207"/>
                </a:cubicBezTo>
                <a:cubicBezTo>
                  <a:pt x="319" y="212"/>
                  <a:pt x="328" y="223"/>
                  <a:pt x="328" y="236"/>
                </a:cubicBezTo>
                <a:cubicBezTo>
                  <a:pt x="328" y="249"/>
                  <a:pt x="320" y="261"/>
                  <a:pt x="307" y="264"/>
                </a:cubicBezTo>
                <a:close/>
                <a:moveTo>
                  <a:pt x="185" y="166"/>
                </a:moveTo>
                <a:cubicBezTo>
                  <a:pt x="185" y="154"/>
                  <a:pt x="185" y="154"/>
                  <a:pt x="185" y="154"/>
                </a:cubicBezTo>
                <a:cubicBezTo>
                  <a:pt x="185" y="149"/>
                  <a:pt x="180" y="144"/>
                  <a:pt x="175" y="144"/>
                </a:cubicBezTo>
                <a:cubicBezTo>
                  <a:pt x="170" y="144"/>
                  <a:pt x="165" y="149"/>
                  <a:pt x="165" y="154"/>
                </a:cubicBezTo>
                <a:cubicBezTo>
                  <a:pt x="165" y="227"/>
                  <a:pt x="165" y="227"/>
                  <a:pt x="165" y="227"/>
                </a:cubicBezTo>
                <a:cubicBezTo>
                  <a:pt x="162" y="226"/>
                  <a:pt x="158" y="225"/>
                  <a:pt x="155" y="225"/>
                </a:cubicBezTo>
                <a:cubicBezTo>
                  <a:pt x="138" y="225"/>
                  <a:pt x="125" y="239"/>
                  <a:pt x="125" y="256"/>
                </a:cubicBezTo>
                <a:cubicBezTo>
                  <a:pt x="125" y="273"/>
                  <a:pt x="138" y="286"/>
                  <a:pt x="155" y="286"/>
                </a:cubicBezTo>
                <a:cubicBezTo>
                  <a:pt x="172" y="286"/>
                  <a:pt x="186" y="273"/>
                  <a:pt x="186" y="256"/>
                </a:cubicBezTo>
                <a:cubicBezTo>
                  <a:pt x="186" y="186"/>
                  <a:pt x="186" y="186"/>
                  <a:pt x="186" y="186"/>
                </a:cubicBezTo>
                <a:cubicBezTo>
                  <a:pt x="192" y="189"/>
                  <a:pt x="197" y="193"/>
                  <a:pt x="199" y="197"/>
                </a:cubicBezTo>
                <a:cubicBezTo>
                  <a:pt x="207" y="206"/>
                  <a:pt x="209" y="220"/>
                  <a:pt x="206" y="233"/>
                </a:cubicBezTo>
                <a:cubicBezTo>
                  <a:pt x="205" y="240"/>
                  <a:pt x="209" y="245"/>
                  <a:pt x="216" y="245"/>
                </a:cubicBezTo>
                <a:cubicBezTo>
                  <a:pt x="220" y="245"/>
                  <a:pt x="225" y="242"/>
                  <a:pt x="225" y="238"/>
                </a:cubicBezTo>
                <a:cubicBezTo>
                  <a:pt x="230" y="218"/>
                  <a:pt x="227" y="198"/>
                  <a:pt x="216" y="183"/>
                </a:cubicBezTo>
                <a:cubicBezTo>
                  <a:pt x="207" y="174"/>
                  <a:pt x="197" y="168"/>
                  <a:pt x="185" y="166"/>
                </a:cubicBezTo>
                <a:close/>
                <a:moveTo>
                  <a:pt x="155" y="266"/>
                </a:moveTo>
                <a:cubicBezTo>
                  <a:pt x="149" y="266"/>
                  <a:pt x="144" y="262"/>
                  <a:pt x="144" y="256"/>
                </a:cubicBezTo>
                <a:cubicBezTo>
                  <a:pt x="144" y="250"/>
                  <a:pt x="149" y="245"/>
                  <a:pt x="155" y="245"/>
                </a:cubicBezTo>
                <a:cubicBezTo>
                  <a:pt x="161" y="245"/>
                  <a:pt x="165" y="250"/>
                  <a:pt x="165" y="256"/>
                </a:cubicBezTo>
                <a:cubicBezTo>
                  <a:pt x="165" y="262"/>
                  <a:pt x="161" y="266"/>
                  <a:pt x="155" y="2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1" name="Freeform 76">
            <a:extLst>
              <a:ext uri="{FF2B5EF4-FFF2-40B4-BE49-F238E27FC236}">
                <a16:creationId xmlns:a16="http://schemas.microsoft.com/office/drawing/2014/main" id="{6F05BA02-9AD6-D4B8-8CB4-87B5E0B2E09C}"/>
              </a:ext>
            </a:extLst>
          </p:cNvPr>
          <p:cNvSpPr>
            <a:spLocks noEditPoints="1"/>
          </p:cNvSpPr>
          <p:nvPr/>
        </p:nvSpPr>
        <p:spPr bwMode="auto">
          <a:xfrm>
            <a:off x="2339496" y="4139296"/>
            <a:ext cx="259411" cy="243012"/>
          </a:xfrm>
          <a:custGeom>
            <a:avLst/>
            <a:gdLst>
              <a:gd name="T0" fmla="*/ 173 w 348"/>
              <a:gd name="T1" fmla="*/ 22 h 326"/>
              <a:gd name="T2" fmla="*/ 264 w 348"/>
              <a:gd name="T3" fmla="*/ 108 h 326"/>
              <a:gd name="T4" fmla="*/ 233 w 348"/>
              <a:gd name="T5" fmla="*/ 103 h 326"/>
              <a:gd name="T6" fmla="*/ 172 w 348"/>
              <a:gd name="T7" fmla="*/ 121 h 326"/>
              <a:gd name="T8" fmla="*/ 111 w 348"/>
              <a:gd name="T9" fmla="*/ 103 h 326"/>
              <a:gd name="T10" fmla="*/ 80 w 348"/>
              <a:gd name="T11" fmla="*/ 108 h 326"/>
              <a:gd name="T12" fmla="*/ 173 w 348"/>
              <a:gd name="T13" fmla="*/ 22 h 326"/>
              <a:gd name="T14" fmla="*/ 112 w 348"/>
              <a:gd name="T15" fmla="*/ 123 h 326"/>
              <a:gd name="T16" fmla="*/ 155 w 348"/>
              <a:gd name="T17" fmla="*/ 135 h 326"/>
              <a:gd name="T18" fmla="*/ 124 w 348"/>
              <a:gd name="T19" fmla="*/ 190 h 326"/>
              <a:gd name="T20" fmla="*/ 82 w 348"/>
              <a:gd name="T21" fmla="*/ 128 h 326"/>
              <a:gd name="T22" fmla="*/ 112 w 348"/>
              <a:gd name="T23" fmla="*/ 123 h 326"/>
              <a:gd name="T24" fmla="*/ 235 w 348"/>
              <a:gd name="T25" fmla="*/ 123 h 326"/>
              <a:gd name="T26" fmla="*/ 264 w 348"/>
              <a:gd name="T27" fmla="*/ 128 h 326"/>
              <a:gd name="T28" fmla="*/ 222 w 348"/>
              <a:gd name="T29" fmla="*/ 190 h 326"/>
              <a:gd name="T30" fmla="*/ 190 w 348"/>
              <a:gd name="T31" fmla="*/ 135 h 326"/>
              <a:gd name="T32" fmla="*/ 235 w 348"/>
              <a:gd name="T33" fmla="*/ 123 h 326"/>
              <a:gd name="T34" fmla="*/ 173 w 348"/>
              <a:gd name="T35" fmla="*/ 146 h 326"/>
              <a:gd name="T36" fmla="*/ 203 w 348"/>
              <a:gd name="T37" fmla="*/ 200 h 326"/>
              <a:gd name="T38" fmla="*/ 173 w 348"/>
              <a:gd name="T39" fmla="*/ 204 h 326"/>
              <a:gd name="T40" fmla="*/ 144 w 348"/>
              <a:gd name="T41" fmla="*/ 200 h 326"/>
              <a:gd name="T42" fmla="*/ 173 w 348"/>
              <a:gd name="T43" fmla="*/ 146 h 326"/>
              <a:gd name="T44" fmla="*/ 142 w 348"/>
              <a:gd name="T45" fmla="*/ 220 h 326"/>
              <a:gd name="T46" fmla="*/ 142 w 348"/>
              <a:gd name="T47" fmla="*/ 220 h 326"/>
              <a:gd name="T48" fmla="*/ 173 w 348"/>
              <a:gd name="T49" fmla="*/ 225 h 326"/>
              <a:gd name="T50" fmla="*/ 204 w 348"/>
              <a:gd name="T51" fmla="*/ 220 h 326"/>
              <a:gd name="T52" fmla="*/ 204 w 348"/>
              <a:gd name="T53" fmla="*/ 220 h 326"/>
              <a:gd name="T54" fmla="*/ 173 w 348"/>
              <a:gd name="T55" fmla="*/ 282 h 326"/>
              <a:gd name="T56" fmla="*/ 142 w 348"/>
              <a:gd name="T57" fmla="*/ 220 h 326"/>
              <a:gd name="T58" fmla="*/ 64 w 348"/>
              <a:gd name="T59" fmla="*/ 137 h 326"/>
              <a:gd name="T60" fmla="*/ 122 w 348"/>
              <a:gd name="T61" fmla="*/ 213 h 326"/>
              <a:gd name="T62" fmla="*/ 122 w 348"/>
              <a:gd name="T63" fmla="*/ 216 h 326"/>
              <a:gd name="T64" fmla="*/ 155 w 348"/>
              <a:gd name="T65" fmla="*/ 295 h 326"/>
              <a:gd name="T66" fmla="*/ 112 w 348"/>
              <a:gd name="T67" fmla="*/ 305 h 326"/>
              <a:gd name="T68" fmla="*/ 19 w 348"/>
              <a:gd name="T69" fmla="*/ 214 h 326"/>
              <a:gd name="T70" fmla="*/ 64 w 348"/>
              <a:gd name="T71" fmla="*/ 137 h 326"/>
              <a:gd name="T72" fmla="*/ 281 w 348"/>
              <a:gd name="T73" fmla="*/ 136 h 326"/>
              <a:gd name="T74" fmla="*/ 325 w 348"/>
              <a:gd name="T75" fmla="*/ 213 h 326"/>
              <a:gd name="T76" fmla="*/ 233 w 348"/>
              <a:gd name="T77" fmla="*/ 305 h 326"/>
              <a:gd name="T78" fmla="*/ 189 w 348"/>
              <a:gd name="T79" fmla="*/ 294 h 326"/>
              <a:gd name="T80" fmla="*/ 223 w 348"/>
              <a:gd name="T81" fmla="*/ 214 h 326"/>
              <a:gd name="T82" fmla="*/ 223 w 348"/>
              <a:gd name="T83" fmla="*/ 212 h 326"/>
              <a:gd name="T84" fmla="*/ 281 w 348"/>
              <a:gd name="T85" fmla="*/ 136 h 326"/>
              <a:gd name="T86" fmla="*/ 173 w 348"/>
              <a:gd name="T87" fmla="*/ 0 h 326"/>
              <a:gd name="T88" fmla="*/ 62 w 348"/>
              <a:gd name="T89" fmla="*/ 112 h 326"/>
              <a:gd name="T90" fmla="*/ 62 w 348"/>
              <a:gd name="T91" fmla="*/ 114 h 326"/>
              <a:gd name="T92" fmla="*/ 0 w 348"/>
              <a:gd name="T93" fmla="*/ 214 h 326"/>
              <a:gd name="T94" fmla="*/ 113 w 348"/>
              <a:gd name="T95" fmla="*/ 326 h 326"/>
              <a:gd name="T96" fmla="*/ 174 w 348"/>
              <a:gd name="T97" fmla="*/ 308 h 326"/>
              <a:gd name="T98" fmla="*/ 235 w 348"/>
              <a:gd name="T99" fmla="*/ 326 h 326"/>
              <a:gd name="T100" fmla="*/ 348 w 348"/>
              <a:gd name="T101" fmla="*/ 214 h 326"/>
              <a:gd name="T102" fmla="*/ 284 w 348"/>
              <a:gd name="T103" fmla="*/ 114 h 326"/>
              <a:gd name="T104" fmla="*/ 284 w 348"/>
              <a:gd name="T105" fmla="*/ 112 h 326"/>
              <a:gd name="T106" fmla="*/ 173 w 348"/>
              <a:gd name="T107" fmla="*/ 0 h 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48" h="326">
                <a:moveTo>
                  <a:pt x="173" y="22"/>
                </a:moveTo>
                <a:cubicBezTo>
                  <a:pt x="221" y="22"/>
                  <a:pt x="260" y="59"/>
                  <a:pt x="264" y="108"/>
                </a:cubicBezTo>
                <a:cubicBezTo>
                  <a:pt x="255" y="105"/>
                  <a:pt x="245" y="103"/>
                  <a:pt x="233" y="103"/>
                </a:cubicBezTo>
                <a:cubicBezTo>
                  <a:pt x="210" y="103"/>
                  <a:pt x="190" y="109"/>
                  <a:pt x="172" y="121"/>
                </a:cubicBezTo>
                <a:cubicBezTo>
                  <a:pt x="155" y="109"/>
                  <a:pt x="134" y="103"/>
                  <a:pt x="111" y="103"/>
                </a:cubicBezTo>
                <a:cubicBezTo>
                  <a:pt x="100" y="103"/>
                  <a:pt x="90" y="104"/>
                  <a:pt x="80" y="108"/>
                </a:cubicBezTo>
                <a:cubicBezTo>
                  <a:pt x="85" y="59"/>
                  <a:pt x="124" y="22"/>
                  <a:pt x="173" y="22"/>
                </a:cubicBezTo>
                <a:close/>
                <a:moveTo>
                  <a:pt x="112" y="123"/>
                </a:moveTo>
                <a:cubicBezTo>
                  <a:pt x="127" y="123"/>
                  <a:pt x="142" y="128"/>
                  <a:pt x="155" y="135"/>
                </a:cubicBezTo>
                <a:cubicBezTo>
                  <a:pt x="140" y="150"/>
                  <a:pt x="130" y="169"/>
                  <a:pt x="124" y="190"/>
                </a:cubicBezTo>
                <a:cubicBezTo>
                  <a:pt x="103" y="177"/>
                  <a:pt x="86" y="154"/>
                  <a:pt x="82" y="128"/>
                </a:cubicBezTo>
                <a:cubicBezTo>
                  <a:pt x="91" y="125"/>
                  <a:pt x="101" y="123"/>
                  <a:pt x="112" y="123"/>
                </a:cubicBezTo>
                <a:close/>
                <a:moveTo>
                  <a:pt x="235" y="123"/>
                </a:moveTo>
                <a:cubicBezTo>
                  <a:pt x="245" y="123"/>
                  <a:pt x="255" y="125"/>
                  <a:pt x="264" y="128"/>
                </a:cubicBezTo>
                <a:cubicBezTo>
                  <a:pt x="259" y="154"/>
                  <a:pt x="244" y="177"/>
                  <a:pt x="222" y="190"/>
                </a:cubicBezTo>
                <a:cubicBezTo>
                  <a:pt x="216" y="169"/>
                  <a:pt x="205" y="150"/>
                  <a:pt x="190" y="135"/>
                </a:cubicBezTo>
                <a:cubicBezTo>
                  <a:pt x="203" y="128"/>
                  <a:pt x="218" y="123"/>
                  <a:pt x="235" y="123"/>
                </a:cubicBezTo>
                <a:close/>
                <a:moveTo>
                  <a:pt x="173" y="146"/>
                </a:moveTo>
                <a:cubicBezTo>
                  <a:pt x="187" y="160"/>
                  <a:pt x="199" y="178"/>
                  <a:pt x="203" y="200"/>
                </a:cubicBezTo>
                <a:cubicBezTo>
                  <a:pt x="192" y="203"/>
                  <a:pt x="184" y="204"/>
                  <a:pt x="173" y="204"/>
                </a:cubicBezTo>
                <a:cubicBezTo>
                  <a:pt x="163" y="204"/>
                  <a:pt x="153" y="203"/>
                  <a:pt x="144" y="200"/>
                </a:cubicBezTo>
                <a:cubicBezTo>
                  <a:pt x="146" y="179"/>
                  <a:pt x="157" y="160"/>
                  <a:pt x="173" y="146"/>
                </a:cubicBezTo>
                <a:close/>
                <a:moveTo>
                  <a:pt x="142" y="220"/>
                </a:moveTo>
                <a:cubicBezTo>
                  <a:pt x="142" y="220"/>
                  <a:pt x="142" y="220"/>
                  <a:pt x="142" y="220"/>
                </a:cubicBezTo>
                <a:cubicBezTo>
                  <a:pt x="151" y="222"/>
                  <a:pt x="162" y="225"/>
                  <a:pt x="173" y="225"/>
                </a:cubicBezTo>
                <a:cubicBezTo>
                  <a:pt x="183" y="225"/>
                  <a:pt x="194" y="223"/>
                  <a:pt x="204" y="220"/>
                </a:cubicBezTo>
                <a:cubicBezTo>
                  <a:pt x="204" y="220"/>
                  <a:pt x="204" y="220"/>
                  <a:pt x="204" y="220"/>
                </a:cubicBezTo>
                <a:cubicBezTo>
                  <a:pt x="201" y="245"/>
                  <a:pt x="190" y="267"/>
                  <a:pt x="173" y="282"/>
                </a:cubicBezTo>
                <a:cubicBezTo>
                  <a:pt x="155" y="267"/>
                  <a:pt x="145" y="245"/>
                  <a:pt x="142" y="220"/>
                </a:cubicBezTo>
                <a:close/>
                <a:moveTo>
                  <a:pt x="64" y="137"/>
                </a:moveTo>
                <a:cubicBezTo>
                  <a:pt x="71" y="170"/>
                  <a:pt x="94" y="198"/>
                  <a:pt x="122" y="213"/>
                </a:cubicBezTo>
                <a:cubicBezTo>
                  <a:pt x="122" y="216"/>
                  <a:pt x="122" y="216"/>
                  <a:pt x="122" y="216"/>
                </a:cubicBezTo>
                <a:cubicBezTo>
                  <a:pt x="122" y="248"/>
                  <a:pt x="135" y="275"/>
                  <a:pt x="155" y="295"/>
                </a:cubicBezTo>
                <a:cubicBezTo>
                  <a:pt x="142" y="302"/>
                  <a:pt x="127" y="305"/>
                  <a:pt x="112" y="305"/>
                </a:cubicBezTo>
                <a:cubicBezTo>
                  <a:pt x="60" y="305"/>
                  <a:pt x="19" y="264"/>
                  <a:pt x="19" y="214"/>
                </a:cubicBezTo>
                <a:cubicBezTo>
                  <a:pt x="19" y="181"/>
                  <a:pt x="36" y="153"/>
                  <a:pt x="64" y="137"/>
                </a:cubicBezTo>
                <a:close/>
                <a:moveTo>
                  <a:pt x="281" y="136"/>
                </a:moveTo>
                <a:cubicBezTo>
                  <a:pt x="307" y="152"/>
                  <a:pt x="325" y="180"/>
                  <a:pt x="325" y="213"/>
                </a:cubicBezTo>
                <a:cubicBezTo>
                  <a:pt x="325" y="264"/>
                  <a:pt x="284" y="305"/>
                  <a:pt x="233" y="305"/>
                </a:cubicBezTo>
                <a:cubicBezTo>
                  <a:pt x="217" y="305"/>
                  <a:pt x="203" y="301"/>
                  <a:pt x="189" y="294"/>
                </a:cubicBezTo>
                <a:cubicBezTo>
                  <a:pt x="209" y="273"/>
                  <a:pt x="223" y="245"/>
                  <a:pt x="223" y="214"/>
                </a:cubicBezTo>
                <a:cubicBezTo>
                  <a:pt x="223" y="212"/>
                  <a:pt x="223" y="212"/>
                  <a:pt x="223" y="212"/>
                </a:cubicBezTo>
                <a:cubicBezTo>
                  <a:pt x="253" y="198"/>
                  <a:pt x="275" y="170"/>
                  <a:pt x="281" y="136"/>
                </a:cubicBezTo>
                <a:close/>
                <a:moveTo>
                  <a:pt x="173" y="0"/>
                </a:moveTo>
                <a:cubicBezTo>
                  <a:pt x="112" y="0"/>
                  <a:pt x="62" y="50"/>
                  <a:pt x="62" y="112"/>
                </a:cubicBezTo>
                <a:cubicBezTo>
                  <a:pt x="62" y="114"/>
                  <a:pt x="62" y="114"/>
                  <a:pt x="62" y="114"/>
                </a:cubicBezTo>
                <a:cubicBezTo>
                  <a:pt x="26" y="132"/>
                  <a:pt x="0" y="170"/>
                  <a:pt x="0" y="214"/>
                </a:cubicBezTo>
                <a:cubicBezTo>
                  <a:pt x="0" y="276"/>
                  <a:pt x="50" y="326"/>
                  <a:pt x="113" y="326"/>
                </a:cubicBezTo>
                <a:cubicBezTo>
                  <a:pt x="136" y="326"/>
                  <a:pt x="155" y="319"/>
                  <a:pt x="174" y="308"/>
                </a:cubicBezTo>
                <a:cubicBezTo>
                  <a:pt x="191" y="319"/>
                  <a:pt x="213" y="326"/>
                  <a:pt x="235" y="326"/>
                </a:cubicBezTo>
                <a:cubicBezTo>
                  <a:pt x="296" y="326"/>
                  <a:pt x="348" y="276"/>
                  <a:pt x="348" y="214"/>
                </a:cubicBezTo>
                <a:cubicBezTo>
                  <a:pt x="345" y="171"/>
                  <a:pt x="321" y="134"/>
                  <a:pt x="284" y="114"/>
                </a:cubicBezTo>
                <a:cubicBezTo>
                  <a:pt x="284" y="112"/>
                  <a:pt x="284" y="112"/>
                  <a:pt x="284" y="112"/>
                </a:cubicBezTo>
                <a:cubicBezTo>
                  <a:pt x="284" y="50"/>
                  <a:pt x="235" y="0"/>
                  <a:pt x="17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2" name="Freeform 77">
            <a:extLst>
              <a:ext uri="{FF2B5EF4-FFF2-40B4-BE49-F238E27FC236}">
                <a16:creationId xmlns:a16="http://schemas.microsoft.com/office/drawing/2014/main" id="{0FF51342-8C54-1F66-6111-0A292023B646}"/>
              </a:ext>
            </a:extLst>
          </p:cNvPr>
          <p:cNvSpPr>
            <a:spLocks noEditPoints="1"/>
          </p:cNvSpPr>
          <p:nvPr/>
        </p:nvSpPr>
        <p:spPr bwMode="auto">
          <a:xfrm>
            <a:off x="2339496" y="4676010"/>
            <a:ext cx="259411" cy="262393"/>
          </a:xfrm>
          <a:custGeom>
            <a:avLst/>
            <a:gdLst>
              <a:gd name="T0" fmla="*/ 174 w 348"/>
              <a:gd name="T1" fmla="*/ 23 h 352"/>
              <a:gd name="T2" fmla="*/ 319 w 348"/>
              <a:gd name="T3" fmla="*/ 114 h 352"/>
              <a:gd name="T4" fmla="*/ 174 w 348"/>
              <a:gd name="T5" fmla="*/ 205 h 352"/>
              <a:gd name="T6" fmla="*/ 29 w 348"/>
              <a:gd name="T7" fmla="*/ 114 h 352"/>
              <a:gd name="T8" fmla="*/ 174 w 348"/>
              <a:gd name="T9" fmla="*/ 23 h 352"/>
              <a:gd name="T10" fmla="*/ 174 w 348"/>
              <a:gd name="T11" fmla="*/ 23 h 352"/>
              <a:gd name="T12" fmla="*/ 289 w 348"/>
              <a:gd name="T13" fmla="*/ 158 h 352"/>
              <a:gd name="T14" fmla="*/ 320 w 348"/>
              <a:gd name="T15" fmla="*/ 176 h 352"/>
              <a:gd name="T16" fmla="*/ 174 w 348"/>
              <a:gd name="T17" fmla="*/ 266 h 352"/>
              <a:gd name="T18" fmla="*/ 29 w 348"/>
              <a:gd name="T19" fmla="*/ 176 h 352"/>
              <a:gd name="T20" fmla="*/ 59 w 348"/>
              <a:gd name="T21" fmla="*/ 158 h 352"/>
              <a:gd name="T22" fmla="*/ 169 w 348"/>
              <a:gd name="T23" fmla="*/ 227 h 352"/>
              <a:gd name="T24" fmla="*/ 175 w 348"/>
              <a:gd name="T25" fmla="*/ 228 h 352"/>
              <a:gd name="T26" fmla="*/ 179 w 348"/>
              <a:gd name="T27" fmla="*/ 227 h 352"/>
              <a:gd name="T28" fmla="*/ 289 w 348"/>
              <a:gd name="T29" fmla="*/ 158 h 352"/>
              <a:gd name="T30" fmla="*/ 289 w 348"/>
              <a:gd name="T31" fmla="*/ 158 h 352"/>
              <a:gd name="T32" fmla="*/ 290 w 348"/>
              <a:gd name="T33" fmla="*/ 219 h 352"/>
              <a:gd name="T34" fmla="*/ 320 w 348"/>
              <a:gd name="T35" fmla="*/ 238 h 352"/>
              <a:gd name="T36" fmla="*/ 175 w 348"/>
              <a:gd name="T37" fmla="*/ 329 h 352"/>
              <a:gd name="T38" fmla="*/ 30 w 348"/>
              <a:gd name="T39" fmla="*/ 238 h 352"/>
              <a:gd name="T40" fmla="*/ 60 w 348"/>
              <a:gd name="T41" fmla="*/ 219 h 352"/>
              <a:gd name="T42" fmla="*/ 170 w 348"/>
              <a:gd name="T43" fmla="*/ 288 h 352"/>
              <a:gd name="T44" fmla="*/ 176 w 348"/>
              <a:gd name="T45" fmla="*/ 290 h 352"/>
              <a:gd name="T46" fmla="*/ 180 w 348"/>
              <a:gd name="T47" fmla="*/ 288 h 352"/>
              <a:gd name="T48" fmla="*/ 290 w 348"/>
              <a:gd name="T49" fmla="*/ 219 h 352"/>
              <a:gd name="T50" fmla="*/ 290 w 348"/>
              <a:gd name="T51" fmla="*/ 219 h 352"/>
              <a:gd name="T52" fmla="*/ 174 w 348"/>
              <a:gd name="T53" fmla="*/ 0 h 352"/>
              <a:gd name="T54" fmla="*/ 169 w 348"/>
              <a:gd name="T55" fmla="*/ 2 h 352"/>
              <a:gd name="T56" fmla="*/ 5 w 348"/>
              <a:gd name="T57" fmla="*/ 105 h 352"/>
              <a:gd name="T58" fmla="*/ 0 w 348"/>
              <a:gd name="T59" fmla="*/ 114 h 352"/>
              <a:gd name="T60" fmla="*/ 5 w 348"/>
              <a:gd name="T61" fmla="*/ 123 h 352"/>
              <a:gd name="T62" fmla="*/ 41 w 348"/>
              <a:gd name="T63" fmla="*/ 145 h 352"/>
              <a:gd name="T64" fmla="*/ 5 w 348"/>
              <a:gd name="T65" fmla="*/ 167 h 352"/>
              <a:gd name="T66" fmla="*/ 0 w 348"/>
              <a:gd name="T67" fmla="*/ 176 h 352"/>
              <a:gd name="T68" fmla="*/ 5 w 348"/>
              <a:gd name="T69" fmla="*/ 185 h 352"/>
              <a:gd name="T70" fmla="*/ 41 w 348"/>
              <a:gd name="T71" fmla="*/ 207 h 352"/>
              <a:gd name="T72" fmla="*/ 5 w 348"/>
              <a:gd name="T73" fmla="*/ 229 h 352"/>
              <a:gd name="T74" fmla="*/ 0 w 348"/>
              <a:gd name="T75" fmla="*/ 238 h 352"/>
              <a:gd name="T76" fmla="*/ 5 w 348"/>
              <a:gd name="T77" fmla="*/ 247 h 352"/>
              <a:gd name="T78" fmla="*/ 169 w 348"/>
              <a:gd name="T79" fmla="*/ 351 h 352"/>
              <a:gd name="T80" fmla="*/ 175 w 348"/>
              <a:gd name="T81" fmla="*/ 352 h 352"/>
              <a:gd name="T82" fmla="*/ 179 w 348"/>
              <a:gd name="T83" fmla="*/ 351 h 352"/>
              <a:gd name="T84" fmla="*/ 344 w 348"/>
              <a:gd name="T85" fmla="*/ 247 h 352"/>
              <a:gd name="T86" fmla="*/ 348 w 348"/>
              <a:gd name="T87" fmla="*/ 238 h 352"/>
              <a:gd name="T88" fmla="*/ 344 w 348"/>
              <a:gd name="T89" fmla="*/ 229 h 352"/>
              <a:gd name="T90" fmla="*/ 308 w 348"/>
              <a:gd name="T91" fmla="*/ 207 h 352"/>
              <a:gd name="T92" fmla="*/ 344 w 348"/>
              <a:gd name="T93" fmla="*/ 185 h 352"/>
              <a:gd name="T94" fmla="*/ 348 w 348"/>
              <a:gd name="T95" fmla="*/ 176 h 352"/>
              <a:gd name="T96" fmla="*/ 344 w 348"/>
              <a:gd name="T97" fmla="*/ 167 h 352"/>
              <a:gd name="T98" fmla="*/ 308 w 348"/>
              <a:gd name="T99" fmla="*/ 145 h 352"/>
              <a:gd name="T100" fmla="*/ 344 w 348"/>
              <a:gd name="T101" fmla="*/ 123 h 352"/>
              <a:gd name="T102" fmla="*/ 348 w 348"/>
              <a:gd name="T103" fmla="*/ 114 h 352"/>
              <a:gd name="T104" fmla="*/ 344 w 348"/>
              <a:gd name="T105" fmla="*/ 105 h 352"/>
              <a:gd name="T106" fmla="*/ 179 w 348"/>
              <a:gd name="T107" fmla="*/ 2 h 352"/>
              <a:gd name="T108" fmla="*/ 174 w 348"/>
              <a:gd name="T109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48" h="352">
                <a:moveTo>
                  <a:pt x="174" y="23"/>
                </a:moveTo>
                <a:cubicBezTo>
                  <a:pt x="319" y="114"/>
                  <a:pt x="319" y="114"/>
                  <a:pt x="319" y="114"/>
                </a:cubicBezTo>
                <a:cubicBezTo>
                  <a:pt x="174" y="205"/>
                  <a:pt x="174" y="205"/>
                  <a:pt x="174" y="205"/>
                </a:cubicBezTo>
                <a:cubicBezTo>
                  <a:pt x="29" y="114"/>
                  <a:pt x="29" y="114"/>
                  <a:pt x="29" y="114"/>
                </a:cubicBezTo>
                <a:cubicBezTo>
                  <a:pt x="174" y="23"/>
                  <a:pt x="174" y="23"/>
                  <a:pt x="174" y="23"/>
                </a:cubicBezTo>
                <a:cubicBezTo>
                  <a:pt x="174" y="23"/>
                  <a:pt x="174" y="23"/>
                  <a:pt x="174" y="23"/>
                </a:cubicBezTo>
                <a:close/>
                <a:moveTo>
                  <a:pt x="289" y="158"/>
                </a:moveTo>
                <a:cubicBezTo>
                  <a:pt x="320" y="176"/>
                  <a:pt x="320" y="176"/>
                  <a:pt x="320" y="176"/>
                </a:cubicBezTo>
                <a:cubicBezTo>
                  <a:pt x="174" y="266"/>
                  <a:pt x="174" y="266"/>
                  <a:pt x="174" y="266"/>
                </a:cubicBezTo>
                <a:cubicBezTo>
                  <a:pt x="29" y="176"/>
                  <a:pt x="29" y="176"/>
                  <a:pt x="29" y="176"/>
                </a:cubicBezTo>
                <a:cubicBezTo>
                  <a:pt x="59" y="158"/>
                  <a:pt x="59" y="158"/>
                  <a:pt x="59" y="158"/>
                </a:cubicBezTo>
                <a:cubicBezTo>
                  <a:pt x="169" y="227"/>
                  <a:pt x="169" y="227"/>
                  <a:pt x="169" y="227"/>
                </a:cubicBezTo>
                <a:cubicBezTo>
                  <a:pt x="171" y="228"/>
                  <a:pt x="173" y="228"/>
                  <a:pt x="175" y="228"/>
                </a:cubicBezTo>
                <a:cubicBezTo>
                  <a:pt x="177" y="228"/>
                  <a:pt x="178" y="228"/>
                  <a:pt x="179" y="227"/>
                </a:cubicBezTo>
                <a:cubicBezTo>
                  <a:pt x="289" y="158"/>
                  <a:pt x="289" y="158"/>
                  <a:pt x="289" y="158"/>
                </a:cubicBezTo>
                <a:cubicBezTo>
                  <a:pt x="289" y="158"/>
                  <a:pt x="289" y="158"/>
                  <a:pt x="289" y="158"/>
                </a:cubicBezTo>
                <a:close/>
                <a:moveTo>
                  <a:pt x="290" y="219"/>
                </a:moveTo>
                <a:cubicBezTo>
                  <a:pt x="320" y="238"/>
                  <a:pt x="320" y="238"/>
                  <a:pt x="320" y="238"/>
                </a:cubicBezTo>
                <a:cubicBezTo>
                  <a:pt x="175" y="329"/>
                  <a:pt x="175" y="329"/>
                  <a:pt x="175" y="329"/>
                </a:cubicBezTo>
                <a:cubicBezTo>
                  <a:pt x="30" y="238"/>
                  <a:pt x="30" y="238"/>
                  <a:pt x="30" y="238"/>
                </a:cubicBezTo>
                <a:cubicBezTo>
                  <a:pt x="60" y="219"/>
                  <a:pt x="60" y="219"/>
                  <a:pt x="60" y="219"/>
                </a:cubicBezTo>
                <a:cubicBezTo>
                  <a:pt x="170" y="288"/>
                  <a:pt x="170" y="288"/>
                  <a:pt x="170" y="288"/>
                </a:cubicBezTo>
                <a:cubicBezTo>
                  <a:pt x="172" y="290"/>
                  <a:pt x="174" y="290"/>
                  <a:pt x="176" y="290"/>
                </a:cubicBezTo>
                <a:cubicBezTo>
                  <a:pt x="178" y="290"/>
                  <a:pt x="179" y="290"/>
                  <a:pt x="180" y="288"/>
                </a:cubicBezTo>
                <a:cubicBezTo>
                  <a:pt x="290" y="219"/>
                  <a:pt x="290" y="219"/>
                  <a:pt x="290" y="219"/>
                </a:cubicBezTo>
                <a:cubicBezTo>
                  <a:pt x="290" y="219"/>
                  <a:pt x="290" y="219"/>
                  <a:pt x="290" y="219"/>
                </a:cubicBezTo>
                <a:close/>
                <a:moveTo>
                  <a:pt x="174" y="0"/>
                </a:moveTo>
                <a:cubicBezTo>
                  <a:pt x="172" y="0"/>
                  <a:pt x="170" y="0"/>
                  <a:pt x="169" y="2"/>
                </a:cubicBezTo>
                <a:cubicBezTo>
                  <a:pt x="5" y="105"/>
                  <a:pt x="5" y="105"/>
                  <a:pt x="5" y="105"/>
                </a:cubicBezTo>
                <a:cubicBezTo>
                  <a:pt x="1" y="107"/>
                  <a:pt x="0" y="109"/>
                  <a:pt x="0" y="114"/>
                </a:cubicBezTo>
                <a:cubicBezTo>
                  <a:pt x="0" y="118"/>
                  <a:pt x="3" y="120"/>
                  <a:pt x="5" y="123"/>
                </a:cubicBezTo>
                <a:cubicBezTo>
                  <a:pt x="41" y="145"/>
                  <a:pt x="41" y="145"/>
                  <a:pt x="41" y="145"/>
                </a:cubicBezTo>
                <a:cubicBezTo>
                  <a:pt x="5" y="167"/>
                  <a:pt x="5" y="167"/>
                  <a:pt x="5" y="167"/>
                </a:cubicBezTo>
                <a:cubicBezTo>
                  <a:pt x="1" y="169"/>
                  <a:pt x="0" y="171"/>
                  <a:pt x="0" y="176"/>
                </a:cubicBezTo>
                <a:cubicBezTo>
                  <a:pt x="0" y="179"/>
                  <a:pt x="3" y="183"/>
                  <a:pt x="5" y="185"/>
                </a:cubicBezTo>
                <a:cubicBezTo>
                  <a:pt x="41" y="207"/>
                  <a:pt x="41" y="207"/>
                  <a:pt x="41" y="207"/>
                </a:cubicBezTo>
                <a:cubicBezTo>
                  <a:pt x="5" y="229"/>
                  <a:pt x="5" y="229"/>
                  <a:pt x="5" y="229"/>
                </a:cubicBezTo>
                <a:cubicBezTo>
                  <a:pt x="1" y="231"/>
                  <a:pt x="0" y="233"/>
                  <a:pt x="0" y="238"/>
                </a:cubicBezTo>
                <a:cubicBezTo>
                  <a:pt x="0" y="242"/>
                  <a:pt x="3" y="245"/>
                  <a:pt x="5" y="247"/>
                </a:cubicBezTo>
                <a:cubicBezTo>
                  <a:pt x="169" y="351"/>
                  <a:pt x="169" y="351"/>
                  <a:pt x="169" y="351"/>
                </a:cubicBezTo>
                <a:cubicBezTo>
                  <a:pt x="171" y="352"/>
                  <a:pt x="173" y="352"/>
                  <a:pt x="175" y="352"/>
                </a:cubicBezTo>
                <a:cubicBezTo>
                  <a:pt x="177" y="352"/>
                  <a:pt x="178" y="352"/>
                  <a:pt x="179" y="351"/>
                </a:cubicBezTo>
                <a:cubicBezTo>
                  <a:pt x="344" y="247"/>
                  <a:pt x="344" y="247"/>
                  <a:pt x="344" y="247"/>
                </a:cubicBezTo>
                <a:cubicBezTo>
                  <a:pt x="347" y="245"/>
                  <a:pt x="348" y="242"/>
                  <a:pt x="348" y="238"/>
                </a:cubicBezTo>
                <a:cubicBezTo>
                  <a:pt x="348" y="234"/>
                  <a:pt x="345" y="231"/>
                  <a:pt x="344" y="229"/>
                </a:cubicBezTo>
                <a:cubicBezTo>
                  <a:pt x="308" y="207"/>
                  <a:pt x="308" y="207"/>
                  <a:pt x="308" y="207"/>
                </a:cubicBezTo>
                <a:cubicBezTo>
                  <a:pt x="344" y="185"/>
                  <a:pt x="344" y="185"/>
                  <a:pt x="344" y="185"/>
                </a:cubicBezTo>
                <a:cubicBezTo>
                  <a:pt x="347" y="183"/>
                  <a:pt x="348" y="179"/>
                  <a:pt x="348" y="176"/>
                </a:cubicBezTo>
                <a:cubicBezTo>
                  <a:pt x="348" y="173"/>
                  <a:pt x="345" y="169"/>
                  <a:pt x="344" y="167"/>
                </a:cubicBezTo>
                <a:cubicBezTo>
                  <a:pt x="308" y="145"/>
                  <a:pt x="308" y="145"/>
                  <a:pt x="308" y="145"/>
                </a:cubicBezTo>
                <a:cubicBezTo>
                  <a:pt x="344" y="123"/>
                  <a:pt x="344" y="123"/>
                  <a:pt x="344" y="123"/>
                </a:cubicBezTo>
                <a:cubicBezTo>
                  <a:pt x="347" y="120"/>
                  <a:pt x="348" y="118"/>
                  <a:pt x="348" y="114"/>
                </a:cubicBezTo>
                <a:cubicBezTo>
                  <a:pt x="348" y="109"/>
                  <a:pt x="345" y="107"/>
                  <a:pt x="344" y="105"/>
                </a:cubicBezTo>
                <a:cubicBezTo>
                  <a:pt x="179" y="2"/>
                  <a:pt x="179" y="2"/>
                  <a:pt x="179" y="2"/>
                </a:cubicBezTo>
                <a:cubicBezTo>
                  <a:pt x="177" y="0"/>
                  <a:pt x="175" y="0"/>
                  <a:pt x="17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3" name="Freeform 78">
            <a:extLst>
              <a:ext uri="{FF2B5EF4-FFF2-40B4-BE49-F238E27FC236}">
                <a16:creationId xmlns:a16="http://schemas.microsoft.com/office/drawing/2014/main" id="{1AD1F0ED-19D6-F7B2-AD4F-A76A27448CA2}"/>
              </a:ext>
            </a:extLst>
          </p:cNvPr>
          <p:cNvSpPr>
            <a:spLocks noEditPoints="1"/>
          </p:cNvSpPr>
          <p:nvPr/>
        </p:nvSpPr>
        <p:spPr bwMode="auto">
          <a:xfrm>
            <a:off x="2339496" y="5769935"/>
            <a:ext cx="259411" cy="258666"/>
          </a:xfrm>
          <a:custGeom>
            <a:avLst/>
            <a:gdLst>
              <a:gd name="T0" fmla="*/ 83 w 348"/>
              <a:gd name="T1" fmla="*/ 42 h 347"/>
              <a:gd name="T2" fmla="*/ 63 w 348"/>
              <a:gd name="T3" fmla="*/ 21 h 347"/>
              <a:gd name="T4" fmla="*/ 231 w 348"/>
              <a:gd name="T5" fmla="*/ 104 h 347"/>
              <a:gd name="T6" fmla="*/ 103 w 348"/>
              <a:gd name="T7" fmla="*/ 104 h 347"/>
              <a:gd name="T8" fmla="*/ 247 w 348"/>
              <a:gd name="T9" fmla="*/ 118 h 347"/>
              <a:gd name="T10" fmla="*/ 119 w 348"/>
              <a:gd name="T11" fmla="*/ 245 h 347"/>
              <a:gd name="T12" fmla="*/ 247 w 348"/>
              <a:gd name="T13" fmla="*/ 118 h 347"/>
              <a:gd name="T14" fmla="*/ 83 w 348"/>
              <a:gd name="T15" fmla="*/ 255 h 347"/>
              <a:gd name="T16" fmla="*/ 247 w 348"/>
              <a:gd name="T17" fmla="*/ 265 h 347"/>
              <a:gd name="T18" fmla="*/ 63 w 348"/>
              <a:gd name="T19" fmla="*/ 286 h 347"/>
              <a:gd name="T20" fmla="*/ 83 w 348"/>
              <a:gd name="T21" fmla="*/ 102 h 347"/>
              <a:gd name="T22" fmla="*/ 329 w 348"/>
              <a:gd name="T23" fmla="*/ 286 h 347"/>
              <a:gd name="T24" fmla="*/ 308 w 348"/>
              <a:gd name="T25" fmla="*/ 265 h 347"/>
              <a:gd name="T26" fmla="*/ 285 w 348"/>
              <a:gd name="T27" fmla="*/ 61 h 347"/>
              <a:gd name="T28" fmla="*/ 266 w 348"/>
              <a:gd name="T29" fmla="*/ 327 h 347"/>
              <a:gd name="T30" fmla="*/ 266 w 348"/>
              <a:gd name="T31" fmla="*/ 91 h 347"/>
              <a:gd name="T32" fmla="*/ 20 w 348"/>
              <a:gd name="T33" fmla="*/ 82 h 347"/>
              <a:gd name="T34" fmla="*/ 285 w 348"/>
              <a:gd name="T35" fmla="*/ 61 h 347"/>
              <a:gd name="T36" fmla="*/ 41 w 348"/>
              <a:gd name="T37" fmla="*/ 10 h 347"/>
              <a:gd name="T38" fmla="*/ 10 w 348"/>
              <a:gd name="T39" fmla="*/ 41 h 347"/>
              <a:gd name="T40" fmla="*/ 0 w 348"/>
              <a:gd name="T41" fmla="*/ 92 h 347"/>
              <a:gd name="T42" fmla="*/ 41 w 348"/>
              <a:gd name="T43" fmla="*/ 102 h 347"/>
              <a:gd name="T44" fmla="*/ 24 w 348"/>
              <a:gd name="T45" fmla="*/ 308 h 347"/>
              <a:gd name="T46" fmla="*/ 31 w 348"/>
              <a:gd name="T47" fmla="*/ 326 h 347"/>
              <a:gd name="T48" fmla="*/ 56 w 348"/>
              <a:gd name="T49" fmla="*/ 306 h 347"/>
              <a:gd name="T50" fmla="*/ 246 w 348"/>
              <a:gd name="T51" fmla="*/ 337 h 347"/>
              <a:gd name="T52" fmla="*/ 297 w 348"/>
              <a:gd name="T53" fmla="*/ 347 h 347"/>
              <a:gd name="T54" fmla="*/ 307 w 348"/>
              <a:gd name="T55" fmla="*/ 306 h 347"/>
              <a:gd name="T56" fmla="*/ 348 w 348"/>
              <a:gd name="T57" fmla="*/ 296 h 347"/>
              <a:gd name="T58" fmla="*/ 338 w 348"/>
              <a:gd name="T59" fmla="*/ 245 h 347"/>
              <a:gd name="T60" fmla="*/ 307 w 348"/>
              <a:gd name="T61" fmla="*/ 56 h 347"/>
              <a:gd name="T62" fmla="*/ 324 w 348"/>
              <a:gd name="T63" fmla="*/ 24 h 347"/>
              <a:gd name="T64" fmla="*/ 309 w 348"/>
              <a:gd name="T65" fmla="*/ 24 h 347"/>
              <a:gd name="T66" fmla="*/ 102 w 348"/>
              <a:gd name="T67" fmla="*/ 41 h 347"/>
              <a:gd name="T68" fmla="*/ 92 w 348"/>
              <a:gd name="T69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8" h="347">
                <a:moveTo>
                  <a:pt x="83" y="21"/>
                </a:moveTo>
                <a:cubicBezTo>
                  <a:pt x="83" y="42"/>
                  <a:pt x="83" y="42"/>
                  <a:pt x="83" y="42"/>
                </a:cubicBezTo>
                <a:cubicBezTo>
                  <a:pt x="63" y="42"/>
                  <a:pt x="63" y="42"/>
                  <a:pt x="63" y="42"/>
                </a:cubicBezTo>
                <a:cubicBezTo>
                  <a:pt x="63" y="21"/>
                  <a:pt x="63" y="21"/>
                  <a:pt x="63" y="21"/>
                </a:cubicBezTo>
                <a:cubicBezTo>
                  <a:pt x="83" y="21"/>
                  <a:pt x="83" y="21"/>
                  <a:pt x="83" y="21"/>
                </a:cubicBezTo>
                <a:close/>
                <a:moveTo>
                  <a:pt x="231" y="104"/>
                </a:moveTo>
                <a:cubicBezTo>
                  <a:pt x="103" y="231"/>
                  <a:pt x="103" y="231"/>
                  <a:pt x="103" y="231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231" y="104"/>
                  <a:pt x="231" y="104"/>
                  <a:pt x="231" y="104"/>
                </a:cubicBezTo>
                <a:close/>
                <a:moveTo>
                  <a:pt x="247" y="118"/>
                </a:moveTo>
                <a:cubicBezTo>
                  <a:pt x="247" y="245"/>
                  <a:pt x="247" y="245"/>
                  <a:pt x="247" y="245"/>
                </a:cubicBezTo>
                <a:cubicBezTo>
                  <a:pt x="119" y="245"/>
                  <a:pt x="119" y="245"/>
                  <a:pt x="119" y="245"/>
                </a:cubicBezTo>
                <a:cubicBezTo>
                  <a:pt x="247" y="118"/>
                  <a:pt x="247" y="118"/>
                  <a:pt x="247" y="118"/>
                </a:cubicBezTo>
                <a:cubicBezTo>
                  <a:pt x="247" y="118"/>
                  <a:pt x="247" y="118"/>
                  <a:pt x="247" y="118"/>
                </a:cubicBezTo>
                <a:close/>
                <a:moveTo>
                  <a:pt x="83" y="102"/>
                </a:moveTo>
                <a:cubicBezTo>
                  <a:pt x="83" y="255"/>
                  <a:pt x="83" y="255"/>
                  <a:pt x="83" y="255"/>
                </a:cubicBezTo>
                <a:cubicBezTo>
                  <a:pt x="83" y="260"/>
                  <a:pt x="88" y="265"/>
                  <a:pt x="93" y="265"/>
                </a:cubicBezTo>
                <a:cubicBezTo>
                  <a:pt x="247" y="265"/>
                  <a:pt x="247" y="265"/>
                  <a:pt x="247" y="265"/>
                </a:cubicBezTo>
                <a:cubicBezTo>
                  <a:pt x="247" y="286"/>
                  <a:pt x="247" y="286"/>
                  <a:pt x="247" y="286"/>
                </a:cubicBezTo>
                <a:cubicBezTo>
                  <a:pt x="63" y="286"/>
                  <a:pt x="63" y="286"/>
                  <a:pt x="63" y="286"/>
                </a:cubicBezTo>
                <a:cubicBezTo>
                  <a:pt x="63" y="102"/>
                  <a:pt x="63" y="102"/>
                  <a:pt x="63" y="102"/>
                </a:cubicBezTo>
                <a:cubicBezTo>
                  <a:pt x="83" y="102"/>
                  <a:pt x="83" y="102"/>
                  <a:pt x="83" y="102"/>
                </a:cubicBezTo>
                <a:close/>
                <a:moveTo>
                  <a:pt x="329" y="265"/>
                </a:moveTo>
                <a:cubicBezTo>
                  <a:pt x="329" y="286"/>
                  <a:pt x="329" y="286"/>
                  <a:pt x="329" y="286"/>
                </a:cubicBezTo>
                <a:cubicBezTo>
                  <a:pt x="308" y="286"/>
                  <a:pt x="308" y="286"/>
                  <a:pt x="308" y="286"/>
                </a:cubicBezTo>
                <a:cubicBezTo>
                  <a:pt x="308" y="265"/>
                  <a:pt x="308" y="265"/>
                  <a:pt x="308" y="265"/>
                </a:cubicBezTo>
                <a:cubicBezTo>
                  <a:pt x="329" y="265"/>
                  <a:pt x="329" y="265"/>
                  <a:pt x="329" y="265"/>
                </a:cubicBezTo>
                <a:close/>
                <a:moveTo>
                  <a:pt x="285" y="61"/>
                </a:moveTo>
                <a:cubicBezTo>
                  <a:pt x="285" y="327"/>
                  <a:pt x="285" y="327"/>
                  <a:pt x="285" y="327"/>
                </a:cubicBezTo>
                <a:cubicBezTo>
                  <a:pt x="266" y="327"/>
                  <a:pt x="266" y="327"/>
                  <a:pt x="266" y="327"/>
                </a:cubicBezTo>
                <a:cubicBezTo>
                  <a:pt x="266" y="92"/>
                  <a:pt x="266" y="92"/>
                  <a:pt x="266" y="92"/>
                </a:cubicBezTo>
                <a:cubicBezTo>
                  <a:pt x="266" y="91"/>
                  <a:pt x="266" y="91"/>
                  <a:pt x="266" y="91"/>
                </a:cubicBezTo>
                <a:cubicBezTo>
                  <a:pt x="266" y="87"/>
                  <a:pt x="261" y="82"/>
                  <a:pt x="256" y="82"/>
                </a:cubicBezTo>
                <a:cubicBezTo>
                  <a:pt x="20" y="82"/>
                  <a:pt x="20" y="82"/>
                  <a:pt x="20" y="82"/>
                </a:cubicBezTo>
                <a:cubicBezTo>
                  <a:pt x="20" y="61"/>
                  <a:pt x="20" y="61"/>
                  <a:pt x="20" y="61"/>
                </a:cubicBezTo>
                <a:cubicBezTo>
                  <a:pt x="285" y="61"/>
                  <a:pt x="285" y="61"/>
                  <a:pt x="285" y="61"/>
                </a:cubicBezTo>
                <a:close/>
                <a:moveTo>
                  <a:pt x="51" y="0"/>
                </a:moveTo>
                <a:cubicBezTo>
                  <a:pt x="46" y="0"/>
                  <a:pt x="41" y="5"/>
                  <a:pt x="41" y="10"/>
                </a:cubicBezTo>
                <a:cubicBezTo>
                  <a:pt x="41" y="41"/>
                  <a:pt x="41" y="41"/>
                  <a:pt x="41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5" y="41"/>
                  <a:pt x="0" y="46"/>
                  <a:pt x="0" y="51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98"/>
                  <a:pt x="5" y="102"/>
                  <a:pt x="10" y="102"/>
                </a:cubicBezTo>
                <a:cubicBezTo>
                  <a:pt x="41" y="102"/>
                  <a:pt x="41" y="102"/>
                  <a:pt x="41" y="102"/>
                </a:cubicBezTo>
                <a:cubicBezTo>
                  <a:pt x="41" y="291"/>
                  <a:pt x="41" y="291"/>
                  <a:pt x="41" y="291"/>
                </a:cubicBezTo>
                <a:cubicBezTo>
                  <a:pt x="24" y="308"/>
                  <a:pt x="24" y="308"/>
                  <a:pt x="24" y="308"/>
                </a:cubicBezTo>
                <a:cubicBezTo>
                  <a:pt x="20" y="311"/>
                  <a:pt x="20" y="318"/>
                  <a:pt x="24" y="323"/>
                </a:cubicBezTo>
                <a:cubicBezTo>
                  <a:pt x="26" y="325"/>
                  <a:pt x="28" y="326"/>
                  <a:pt x="31" y="326"/>
                </a:cubicBezTo>
                <a:cubicBezTo>
                  <a:pt x="33" y="326"/>
                  <a:pt x="36" y="325"/>
                  <a:pt x="38" y="323"/>
                </a:cubicBezTo>
                <a:cubicBezTo>
                  <a:pt x="56" y="306"/>
                  <a:pt x="56" y="306"/>
                  <a:pt x="56" y="306"/>
                </a:cubicBezTo>
                <a:cubicBezTo>
                  <a:pt x="246" y="306"/>
                  <a:pt x="246" y="306"/>
                  <a:pt x="246" y="306"/>
                </a:cubicBezTo>
                <a:cubicBezTo>
                  <a:pt x="246" y="337"/>
                  <a:pt x="246" y="337"/>
                  <a:pt x="246" y="337"/>
                </a:cubicBezTo>
                <a:cubicBezTo>
                  <a:pt x="246" y="342"/>
                  <a:pt x="249" y="347"/>
                  <a:pt x="256" y="347"/>
                </a:cubicBezTo>
                <a:cubicBezTo>
                  <a:pt x="297" y="347"/>
                  <a:pt x="297" y="347"/>
                  <a:pt x="297" y="347"/>
                </a:cubicBezTo>
                <a:cubicBezTo>
                  <a:pt x="302" y="347"/>
                  <a:pt x="307" y="342"/>
                  <a:pt x="307" y="337"/>
                </a:cubicBezTo>
                <a:cubicBezTo>
                  <a:pt x="307" y="306"/>
                  <a:pt x="307" y="306"/>
                  <a:pt x="307" y="306"/>
                </a:cubicBezTo>
                <a:cubicBezTo>
                  <a:pt x="338" y="306"/>
                  <a:pt x="338" y="306"/>
                  <a:pt x="338" y="306"/>
                </a:cubicBezTo>
                <a:cubicBezTo>
                  <a:pt x="344" y="306"/>
                  <a:pt x="348" y="301"/>
                  <a:pt x="348" y="296"/>
                </a:cubicBezTo>
                <a:cubicBezTo>
                  <a:pt x="348" y="255"/>
                  <a:pt x="348" y="255"/>
                  <a:pt x="348" y="255"/>
                </a:cubicBezTo>
                <a:cubicBezTo>
                  <a:pt x="348" y="249"/>
                  <a:pt x="344" y="245"/>
                  <a:pt x="338" y="245"/>
                </a:cubicBezTo>
                <a:cubicBezTo>
                  <a:pt x="307" y="245"/>
                  <a:pt x="307" y="245"/>
                  <a:pt x="307" y="245"/>
                </a:cubicBezTo>
                <a:cubicBezTo>
                  <a:pt x="307" y="56"/>
                  <a:pt x="307" y="56"/>
                  <a:pt x="307" y="56"/>
                </a:cubicBezTo>
                <a:cubicBezTo>
                  <a:pt x="324" y="38"/>
                  <a:pt x="324" y="38"/>
                  <a:pt x="324" y="38"/>
                </a:cubicBezTo>
                <a:cubicBezTo>
                  <a:pt x="327" y="36"/>
                  <a:pt x="327" y="28"/>
                  <a:pt x="324" y="24"/>
                </a:cubicBezTo>
                <a:cubicBezTo>
                  <a:pt x="323" y="22"/>
                  <a:pt x="320" y="21"/>
                  <a:pt x="317" y="21"/>
                </a:cubicBezTo>
                <a:cubicBezTo>
                  <a:pt x="315" y="21"/>
                  <a:pt x="312" y="22"/>
                  <a:pt x="309" y="24"/>
                </a:cubicBezTo>
                <a:cubicBezTo>
                  <a:pt x="292" y="41"/>
                  <a:pt x="292" y="41"/>
                  <a:pt x="292" y="41"/>
                </a:cubicBezTo>
                <a:cubicBezTo>
                  <a:pt x="102" y="41"/>
                  <a:pt x="102" y="41"/>
                  <a:pt x="102" y="41"/>
                </a:cubicBezTo>
                <a:cubicBezTo>
                  <a:pt x="102" y="10"/>
                  <a:pt x="102" y="10"/>
                  <a:pt x="102" y="10"/>
                </a:cubicBezTo>
                <a:cubicBezTo>
                  <a:pt x="102" y="5"/>
                  <a:pt x="98" y="0"/>
                  <a:pt x="92" y="0"/>
                </a:cubicBezTo>
                <a:lnTo>
                  <a:pt x="5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4" name="Freeform 84">
            <a:extLst>
              <a:ext uri="{FF2B5EF4-FFF2-40B4-BE49-F238E27FC236}">
                <a16:creationId xmlns:a16="http://schemas.microsoft.com/office/drawing/2014/main" id="{547997FB-117D-FAE4-6430-792E8EACF43F}"/>
              </a:ext>
            </a:extLst>
          </p:cNvPr>
          <p:cNvSpPr>
            <a:spLocks noEditPoints="1"/>
          </p:cNvSpPr>
          <p:nvPr/>
        </p:nvSpPr>
        <p:spPr bwMode="auto">
          <a:xfrm>
            <a:off x="2360368" y="5223904"/>
            <a:ext cx="222885" cy="259411"/>
          </a:xfrm>
          <a:custGeom>
            <a:avLst/>
            <a:gdLst>
              <a:gd name="T0" fmla="*/ 263 w 299"/>
              <a:gd name="T1" fmla="*/ 152 h 348"/>
              <a:gd name="T2" fmla="*/ 161 w 299"/>
              <a:gd name="T3" fmla="*/ 3 h 348"/>
              <a:gd name="T4" fmla="*/ 0 w 299"/>
              <a:gd name="T5" fmla="*/ 131 h 348"/>
              <a:gd name="T6" fmla="*/ 41 w 299"/>
              <a:gd name="T7" fmla="*/ 337 h 348"/>
              <a:gd name="T8" fmla="*/ 174 w 299"/>
              <a:gd name="T9" fmla="*/ 348 h 348"/>
              <a:gd name="T10" fmla="*/ 184 w 299"/>
              <a:gd name="T11" fmla="*/ 307 h 348"/>
              <a:gd name="T12" fmla="*/ 246 w 299"/>
              <a:gd name="T13" fmla="*/ 296 h 348"/>
              <a:gd name="T14" fmla="*/ 263 w 299"/>
              <a:gd name="T15" fmla="*/ 245 h 348"/>
              <a:gd name="T16" fmla="*/ 261 w 299"/>
              <a:gd name="T17" fmla="*/ 224 h 348"/>
              <a:gd name="T18" fmla="*/ 224 w 299"/>
              <a:gd name="T19" fmla="*/ 234 h 348"/>
              <a:gd name="T20" fmla="*/ 171 w 299"/>
              <a:gd name="T21" fmla="*/ 286 h 348"/>
              <a:gd name="T22" fmla="*/ 161 w 299"/>
              <a:gd name="T23" fmla="*/ 327 h 348"/>
              <a:gd name="T24" fmla="*/ 60 w 299"/>
              <a:gd name="T25" fmla="*/ 223 h 348"/>
              <a:gd name="T26" fmla="*/ 19 w 299"/>
              <a:gd name="T27" fmla="*/ 131 h 348"/>
              <a:gd name="T28" fmla="*/ 155 w 299"/>
              <a:gd name="T29" fmla="*/ 22 h 348"/>
              <a:gd name="T30" fmla="*/ 242 w 299"/>
              <a:gd name="T31" fmla="*/ 152 h 348"/>
              <a:gd name="T32" fmla="*/ 269 w 299"/>
              <a:gd name="T33" fmla="*/ 209 h 348"/>
              <a:gd name="T34" fmla="*/ 208 w 299"/>
              <a:gd name="T35" fmla="*/ 112 h 348"/>
              <a:gd name="T36" fmla="*/ 192 w 299"/>
              <a:gd name="T37" fmla="*/ 62 h 348"/>
              <a:gd name="T38" fmla="*/ 179 w 299"/>
              <a:gd name="T39" fmla="*/ 60 h 348"/>
              <a:gd name="T40" fmla="*/ 163 w 299"/>
              <a:gd name="T41" fmla="*/ 57 h 348"/>
              <a:gd name="T42" fmla="*/ 153 w 299"/>
              <a:gd name="T43" fmla="*/ 40 h 348"/>
              <a:gd name="T44" fmla="*/ 102 w 299"/>
              <a:gd name="T45" fmla="*/ 51 h 348"/>
              <a:gd name="T46" fmla="*/ 93 w 299"/>
              <a:gd name="T47" fmla="*/ 62 h 348"/>
              <a:gd name="T48" fmla="*/ 82 w 299"/>
              <a:gd name="T49" fmla="*/ 58 h 348"/>
              <a:gd name="T50" fmla="*/ 53 w 299"/>
              <a:gd name="T51" fmla="*/ 98 h 348"/>
              <a:gd name="T52" fmla="*/ 62 w 299"/>
              <a:gd name="T53" fmla="*/ 116 h 348"/>
              <a:gd name="T54" fmla="*/ 57 w 299"/>
              <a:gd name="T55" fmla="*/ 130 h 348"/>
              <a:gd name="T56" fmla="*/ 74 w 299"/>
              <a:gd name="T57" fmla="*/ 180 h 348"/>
              <a:gd name="T58" fmla="*/ 88 w 299"/>
              <a:gd name="T59" fmla="*/ 183 h 348"/>
              <a:gd name="T60" fmla="*/ 102 w 299"/>
              <a:gd name="T61" fmla="*/ 185 h 348"/>
              <a:gd name="T62" fmla="*/ 112 w 299"/>
              <a:gd name="T63" fmla="*/ 202 h 348"/>
              <a:gd name="T64" fmla="*/ 163 w 299"/>
              <a:gd name="T65" fmla="*/ 192 h 348"/>
              <a:gd name="T66" fmla="*/ 172 w 299"/>
              <a:gd name="T67" fmla="*/ 180 h 348"/>
              <a:gd name="T68" fmla="*/ 183 w 299"/>
              <a:gd name="T69" fmla="*/ 184 h 348"/>
              <a:gd name="T70" fmla="*/ 212 w 299"/>
              <a:gd name="T71" fmla="*/ 144 h 348"/>
              <a:gd name="T72" fmla="*/ 203 w 299"/>
              <a:gd name="T73" fmla="*/ 126 h 348"/>
              <a:gd name="T74" fmla="*/ 208 w 299"/>
              <a:gd name="T75" fmla="*/ 112 h 348"/>
              <a:gd name="T76" fmla="*/ 181 w 299"/>
              <a:gd name="T77" fmla="*/ 130 h 348"/>
              <a:gd name="T78" fmla="*/ 189 w 299"/>
              <a:gd name="T79" fmla="*/ 143 h 348"/>
              <a:gd name="T80" fmla="*/ 176 w 299"/>
              <a:gd name="T81" fmla="*/ 158 h 348"/>
              <a:gd name="T82" fmla="*/ 165 w 299"/>
              <a:gd name="T83" fmla="*/ 158 h 348"/>
              <a:gd name="T84" fmla="*/ 142 w 299"/>
              <a:gd name="T85" fmla="*/ 177 h 348"/>
              <a:gd name="T86" fmla="*/ 121 w 299"/>
              <a:gd name="T87" fmla="*/ 180 h 348"/>
              <a:gd name="T88" fmla="*/ 115 w 299"/>
              <a:gd name="T89" fmla="*/ 168 h 348"/>
              <a:gd name="T90" fmla="*/ 91 w 299"/>
              <a:gd name="T91" fmla="*/ 156 h 348"/>
              <a:gd name="T92" fmla="*/ 84 w 299"/>
              <a:gd name="T93" fmla="*/ 160 h 348"/>
              <a:gd name="T94" fmla="*/ 77 w 299"/>
              <a:gd name="T95" fmla="*/ 140 h 348"/>
              <a:gd name="T96" fmla="*/ 81 w 299"/>
              <a:gd name="T97" fmla="*/ 112 h 348"/>
              <a:gd name="T98" fmla="*/ 74 w 299"/>
              <a:gd name="T99" fmla="*/ 99 h 348"/>
              <a:gd name="T100" fmla="*/ 88 w 299"/>
              <a:gd name="T101" fmla="*/ 84 h 348"/>
              <a:gd name="T102" fmla="*/ 99 w 299"/>
              <a:gd name="T103" fmla="*/ 83 h 348"/>
              <a:gd name="T104" fmla="*/ 121 w 299"/>
              <a:gd name="T105" fmla="*/ 65 h 348"/>
              <a:gd name="T106" fmla="*/ 142 w 299"/>
              <a:gd name="T107" fmla="*/ 62 h 348"/>
              <a:gd name="T108" fmla="*/ 149 w 299"/>
              <a:gd name="T109" fmla="*/ 74 h 348"/>
              <a:gd name="T110" fmla="*/ 172 w 299"/>
              <a:gd name="T111" fmla="*/ 86 h 348"/>
              <a:gd name="T112" fmla="*/ 179 w 299"/>
              <a:gd name="T113" fmla="*/ 83 h 348"/>
              <a:gd name="T114" fmla="*/ 186 w 299"/>
              <a:gd name="T115" fmla="*/ 102 h 348"/>
              <a:gd name="T116" fmla="*/ 131 w 299"/>
              <a:gd name="T117" fmla="*/ 92 h 348"/>
              <a:gd name="T118" fmla="*/ 131 w 299"/>
              <a:gd name="T119" fmla="*/ 153 h 348"/>
              <a:gd name="T120" fmla="*/ 131 w 299"/>
              <a:gd name="T121" fmla="*/ 92 h 348"/>
              <a:gd name="T122" fmla="*/ 121 w 299"/>
              <a:gd name="T123" fmla="*/ 121 h 348"/>
              <a:gd name="T124" fmla="*/ 143 w 299"/>
              <a:gd name="T125" fmla="*/ 12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9" h="348">
                <a:moveTo>
                  <a:pt x="289" y="199"/>
                </a:moveTo>
                <a:cubicBezTo>
                  <a:pt x="263" y="152"/>
                  <a:pt x="263" y="152"/>
                  <a:pt x="263" y="152"/>
                </a:cubicBezTo>
                <a:cubicBezTo>
                  <a:pt x="266" y="136"/>
                  <a:pt x="266" y="120"/>
                  <a:pt x="262" y="104"/>
                </a:cubicBezTo>
                <a:cubicBezTo>
                  <a:pt x="252" y="54"/>
                  <a:pt x="211" y="14"/>
                  <a:pt x="161" y="3"/>
                </a:cubicBezTo>
                <a:cubicBezTo>
                  <a:pt x="152" y="1"/>
                  <a:pt x="142" y="0"/>
                  <a:pt x="133" y="0"/>
                </a:cubicBezTo>
                <a:cubicBezTo>
                  <a:pt x="60" y="0"/>
                  <a:pt x="0" y="58"/>
                  <a:pt x="0" y="131"/>
                </a:cubicBezTo>
                <a:cubicBezTo>
                  <a:pt x="0" y="168"/>
                  <a:pt x="15" y="203"/>
                  <a:pt x="41" y="227"/>
                </a:cubicBezTo>
                <a:cubicBezTo>
                  <a:pt x="41" y="337"/>
                  <a:pt x="41" y="337"/>
                  <a:pt x="41" y="337"/>
                </a:cubicBezTo>
                <a:cubicBezTo>
                  <a:pt x="41" y="343"/>
                  <a:pt x="46" y="348"/>
                  <a:pt x="51" y="348"/>
                </a:cubicBezTo>
                <a:cubicBezTo>
                  <a:pt x="174" y="348"/>
                  <a:pt x="174" y="348"/>
                  <a:pt x="174" y="348"/>
                </a:cubicBezTo>
                <a:cubicBezTo>
                  <a:pt x="180" y="348"/>
                  <a:pt x="184" y="343"/>
                  <a:pt x="184" y="337"/>
                </a:cubicBezTo>
                <a:cubicBezTo>
                  <a:pt x="184" y="307"/>
                  <a:pt x="184" y="307"/>
                  <a:pt x="184" y="307"/>
                </a:cubicBezTo>
                <a:cubicBezTo>
                  <a:pt x="236" y="307"/>
                  <a:pt x="236" y="307"/>
                  <a:pt x="236" y="307"/>
                </a:cubicBezTo>
                <a:cubicBezTo>
                  <a:pt x="241" y="307"/>
                  <a:pt x="246" y="302"/>
                  <a:pt x="246" y="296"/>
                </a:cubicBezTo>
                <a:cubicBezTo>
                  <a:pt x="246" y="245"/>
                  <a:pt x="246" y="245"/>
                  <a:pt x="246" y="245"/>
                </a:cubicBezTo>
                <a:cubicBezTo>
                  <a:pt x="263" y="245"/>
                  <a:pt x="263" y="245"/>
                  <a:pt x="263" y="245"/>
                </a:cubicBezTo>
                <a:cubicBezTo>
                  <a:pt x="285" y="244"/>
                  <a:pt x="299" y="220"/>
                  <a:pt x="289" y="199"/>
                </a:cubicBezTo>
                <a:close/>
                <a:moveTo>
                  <a:pt x="261" y="224"/>
                </a:moveTo>
                <a:cubicBezTo>
                  <a:pt x="234" y="224"/>
                  <a:pt x="234" y="224"/>
                  <a:pt x="234" y="224"/>
                </a:cubicBezTo>
                <a:cubicBezTo>
                  <a:pt x="228" y="224"/>
                  <a:pt x="224" y="229"/>
                  <a:pt x="224" y="234"/>
                </a:cubicBezTo>
                <a:cubicBezTo>
                  <a:pt x="224" y="286"/>
                  <a:pt x="224" y="286"/>
                  <a:pt x="224" y="286"/>
                </a:cubicBezTo>
                <a:cubicBezTo>
                  <a:pt x="171" y="286"/>
                  <a:pt x="171" y="286"/>
                  <a:pt x="171" y="286"/>
                </a:cubicBezTo>
                <a:cubicBezTo>
                  <a:pt x="166" y="286"/>
                  <a:pt x="161" y="290"/>
                  <a:pt x="161" y="296"/>
                </a:cubicBezTo>
                <a:cubicBezTo>
                  <a:pt x="161" y="327"/>
                  <a:pt x="161" y="327"/>
                  <a:pt x="161" y="327"/>
                </a:cubicBezTo>
                <a:cubicBezTo>
                  <a:pt x="60" y="327"/>
                  <a:pt x="60" y="327"/>
                  <a:pt x="60" y="327"/>
                </a:cubicBezTo>
                <a:cubicBezTo>
                  <a:pt x="60" y="223"/>
                  <a:pt x="60" y="223"/>
                  <a:pt x="60" y="223"/>
                </a:cubicBezTo>
                <a:cubicBezTo>
                  <a:pt x="60" y="220"/>
                  <a:pt x="59" y="217"/>
                  <a:pt x="56" y="215"/>
                </a:cubicBezTo>
                <a:cubicBezTo>
                  <a:pt x="32" y="193"/>
                  <a:pt x="19" y="163"/>
                  <a:pt x="19" y="131"/>
                </a:cubicBezTo>
                <a:cubicBezTo>
                  <a:pt x="19" y="69"/>
                  <a:pt x="69" y="19"/>
                  <a:pt x="131" y="19"/>
                </a:cubicBezTo>
                <a:cubicBezTo>
                  <a:pt x="139" y="19"/>
                  <a:pt x="147" y="20"/>
                  <a:pt x="155" y="22"/>
                </a:cubicBezTo>
                <a:cubicBezTo>
                  <a:pt x="197" y="31"/>
                  <a:pt x="231" y="66"/>
                  <a:pt x="240" y="108"/>
                </a:cubicBezTo>
                <a:cubicBezTo>
                  <a:pt x="244" y="122"/>
                  <a:pt x="244" y="138"/>
                  <a:pt x="242" y="152"/>
                </a:cubicBezTo>
                <a:cubicBezTo>
                  <a:pt x="242" y="154"/>
                  <a:pt x="242" y="157"/>
                  <a:pt x="243" y="159"/>
                </a:cubicBezTo>
                <a:cubicBezTo>
                  <a:pt x="269" y="209"/>
                  <a:pt x="269" y="209"/>
                  <a:pt x="269" y="209"/>
                </a:cubicBezTo>
                <a:cubicBezTo>
                  <a:pt x="273" y="215"/>
                  <a:pt x="268" y="224"/>
                  <a:pt x="261" y="224"/>
                </a:cubicBezTo>
                <a:close/>
                <a:moveTo>
                  <a:pt x="208" y="112"/>
                </a:moveTo>
                <a:cubicBezTo>
                  <a:pt x="213" y="110"/>
                  <a:pt x="216" y="104"/>
                  <a:pt x="212" y="98"/>
                </a:cubicBezTo>
                <a:cubicBezTo>
                  <a:pt x="192" y="62"/>
                  <a:pt x="192" y="62"/>
                  <a:pt x="192" y="62"/>
                </a:cubicBezTo>
                <a:cubicBezTo>
                  <a:pt x="190" y="60"/>
                  <a:pt x="187" y="58"/>
                  <a:pt x="184" y="58"/>
                </a:cubicBezTo>
                <a:cubicBezTo>
                  <a:pt x="182" y="58"/>
                  <a:pt x="180" y="58"/>
                  <a:pt x="179" y="60"/>
                </a:cubicBezTo>
                <a:cubicBezTo>
                  <a:pt x="172" y="62"/>
                  <a:pt x="172" y="62"/>
                  <a:pt x="172" y="62"/>
                </a:cubicBezTo>
                <a:cubicBezTo>
                  <a:pt x="169" y="61"/>
                  <a:pt x="166" y="58"/>
                  <a:pt x="163" y="57"/>
                </a:cubicBezTo>
                <a:cubicBezTo>
                  <a:pt x="163" y="51"/>
                  <a:pt x="163" y="51"/>
                  <a:pt x="163" y="51"/>
                </a:cubicBezTo>
                <a:cubicBezTo>
                  <a:pt x="163" y="44"/>
                  <a:pt x="159" y="40"/>
                  <a:pt x="153" y="40"/>
                </a:cubicBezTo>
                <a:cubicBezTo>
                  <a:pt x="112" y="40"/>
                  <a:pt x="112" y="40"/>
                  <a:pt x="112" y="40"/>
                </a:cubicBezTo>
                <a:cubicBezTo>
                  <a:pt x="107" y="40"/>
                  <a:pt x="102" y="44"/>
                  <a:pt x="102" y="51"/>
                </a:cubicBezTo>
                <a:cubicBezTo>
                  <a:pt x="102" y="57"/>
                  <a:pt x="102" y="57"/>
                  <a:pt x="102" y="57"/>
                </a:cubicBezTo>
                <a:cubicBezTo>
                  <a:pt x="99" y="58"/>
                  <a:pt x="95" y="61"/>
                  <a:pt x="93" y="62"/>
                </a:cubicBezTo>
                <a:cubicBezTo>
                  <a:pt x="88" y="60"/>
                  <a:pt x="88" y="60"/>
                  <a:pt x="88" y="60"/>
                </a:cubicBezTo>
                <a:cubicBezTo>
                  <a:pt x="86" y="59"/>
                  <a:pt x="84" y="58"/>
                  <a:pt x="82" y="58"/>
                </a:cubicBezTo>
                <a:cubicBezTo>
                  <a:pt x="79" y="58"/>
                  <a:pt x="75" y="60"/>
                  <a:pt x="74" y="62"/>
                </a:cubicBezTo>
                <a:cubicBezTo>
                  <a:pt x="53" y="98"/>
                  <a:pt x="53" y="98"/>
                  <a:pt x="53" y="98"/>
                </a:cubicBezTo>
                <a:cubicBezTo>
                  <a:pt x="52" y="103"/>
                  <a:pt x="52" y="110"/>
                  <a:pt x="57" y="112"/>
                </a:cubicBezTo>
                <a:cubicBezTo>
                  <a:pt x="62" y="116"/>
                  <a:pt x="62" y="116"/>
                  <a:pt x="62" y="116"/>
                </a:cubicBezTo>
                <a:cubicBezTo>
                  <a:pt x="62" y="126"/>
                  <a:pt x="62" y="126"/>
                  <a:pt x="62" y="126"/>
                </a:cubicBezTo>
                <a:cubicBezTo>
                  <a:pt x="57" y="130"/>
                  <a:pt x="57" y="130"/>
                  <a:pt x="57" y="130"/>
                </a:cubicBezTo>
                <a:cubicBezTo>
                  <a:pt x="52" y="133"/>
                  <a:pt x="50" y="139"/>
                  <a:pt x="53" y="144"/>
                </a:cubicBezTo>
                <a:cubicBezTo>
                  <a:pt x="74" y="180"/>
                  <a:pt x="74" y="180"/>
                  <a:pt x="74" y="180"/>
                </a:cubicBezTo>
                <a:cubicBezTo>
                  <a:pt x="75" y="183"/>
                  <a:pt x="79" y="184"/>
                  <a:pt x="83" y="184"/>
                </a:cubicBezTo>
                <a:cubicBezTo>
                  <a:pt x="85" y="184"/>
                  <a:pt x="86" y="184"/>
                  <a:pt x="88" y="183"/>
                </a:cubicBezTo>
                <a:cubicBezTo>
                  <a:pt x="93" y="180"/>
                  <a:pt x="93" y="180"/>
                  <a:pt x="93" y="180"/>
                </a:cubicBezTo>
                <a:cubicBezTo>
                  <a:pt x="97" y="181"/>
                  <a:pt x="100" y="184"/>
                  <a:pt x="102" y="185"/>
                </a:cubicBezTo>
                <a:cubicBezTo>
                  <a:pt x="102" y="192"/>
                  <a:pt x="102" y="192"/>
                  <a:pt x="102" y="192"/>
                </a:cubicBezTo>
                <a:cubicBezTo>
                  <a:pt x="102" y="198"/>
                  <a:pt x="107" y="202"/>
                  <a:pt x="112" y="202"/>
                </a:cubicBezTo>
                <a:cubicBezTo>
                  <a:pt x="153" y="202"/>
                  <a:pt x="153" y="202"/>
                  <a:pt x="153" y="202"/>
                </a:cubicBezTo>
                <a:cubicBezTo>
                  <a:pt x="159" y="202"/>
                  <a:pt x="163" y="198"/>
                  <a:pt x="163" y="192"/>
                </a:cubicBezTo>
                <a:cubicBezTo>
                  <a:pt x="163" y="185"/>
                  <a:pt x="163" y="185"/>
                  <a:pt x="163" y="185"/>
                </a:cubicBezTo>
                <a:cubicBezTo>
                  <a:pt x="167" y="184"/>
                  <a:pt x="170" y="181"/>
                  <a:pt x="172" y="180"/>
                </a:cubicBezTo>
                <a:cubicBezTo>
                  <a:pt x="179" y="183"/>
                  <a:pt x="179" y="183"/>
                  <a:pt x="179" y="183"/>
                </a:cubicBezTo>
                <a:cubicBezTo>
                  <a:pt x="180" y="184"/>
                  <a:pt x="182" y="184"/>
                  <a:pt x="183" y="184"/>
                </a:cubicBezTo>
                <a:cubicBezTo>
                  <a:pt x="187" y="184"/>
                  <a:pt x="190" y="183"/>
                  <a:pt x="192" y="180"/>
                </a:cubicBezTo>
                <a:cubicBezTo>
                  <a:pt x="212" y="144"/>
                  <a:pt x="212" y="144"/>
                  <a:pt x="212" y="144"/>
                </a:cubicBezTo>
                <a:cubicBezTo>
                  <a:pt x="215" y="139"/>
                  <a:pt x="213" y="133"/>
                  <a:pt x="208" y="130"/>
                </a:cubicBezTo>
                <a:cubicBezTo>
                  <a:pt x="203" y="126"/>
                  <a:pt x="203" y="126"/>
                  <a:pt x="203" y="126"/>
                </a:cubicBezTo>
                <a:cubicBezTo>
                  <a:pt x="203" y="116"/>
                  <a:pt x="203" y="116"/>
                  <a:pt x="203" y="116"/>
                </a:cubicBezTo>
                <a:lnTo>
                  <a:pt x="208" y="112"/>
                </a:lnTo>
                <a:close/>
                <a:moveTo>
                  <a:pt x="181" y="112"/>
                </a:moveTo>
                <a:cubicBezTo>
                  <a:pt x="183" y="118"/>
                  <a:pt x="183" y="124"/>
                  <a:pt x="181" y="130"/>
                </a:cubicBezTo>
                <a:cubicBezTo>
                  <a:pt x="180" y="135"/>
                  <a:pt x="183" y="138"/>
                  <a:pt x="186" y="140"/>
                </a:cubicBezTo>
                <a:cubicBezTo>
                  <a:pt x="189" y="143"/>
                  <a:pt x="189" y="143"/>
                  <a:pt x="189" y="143"/>
                </a:cubicBezTo>
                <a:cubicBezTo>
                  <a:pt x="179" y="160"/>
                  <a:pt x="179" y="160"/>
                  <a:pt x="179" y="160"/>
                </a:cubicBezTo>
                <a:cubicBezTo>
                  <a:pt x="176" y="158"/>
                  <a:pt x="176" y="158"/>
                  <a:pt x="176" y="158"/>
                </a:cubicBezTo>
                <a:cubicBezTo>
                  <a:pt x="174" y="157"/>
                  <a:pt x="172" y="156"/>
                  <a:pt x="171" y="156"/>
                </a:cubicBezTo>
                <a:cubicBezTo>
                  <a:pt x="168" y="156"/>
                  <a:pt x="166" y="157"/>
                  <a:pt x="165" y="158"/>
                </a:cubicBezTo>
                <a:cubicBezTo>
                  <a:pt x="160" y="163"/>
                  <a:pt x="154" y="166"/>
                  <a:pt x="149" y="168"/>
                </a:cubicBezTo>
                <a:cubicBezTo>
                  <a:pt x="144" y="169"/>
                  <a:pt x="142" y="174"/>
                  <a:pt x="142" y="177"/>
                </a:cubicBezTo>
                <a:cubicBezTo>
                  <a:pt x="142" y="180"/>
                  <a:pt x="142" y="180"/>
                  <a:pt x="142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21" y="177"/>
                  <a:pt x="121" y="177"/>
                  <a:pt x="121" y="177"/>
                </a:cubicBezTo>
                <a:cubicBezTo>
                  <a:pt x="121" y="172"/>
                  <a:pt x="120" y="169"/>
                  <a:pt x="115" y="168"/>
                </a:cubicBezTo>
                <a:cubicBezTo>
                  <a:pt x="109" y="166"/>
                  <a:pt x="103" y="162"/>
                  <a:pt x="99" y="158"/>
                </a:cubicBezTo>
                <a:cubicBezTo>
                  <a:pt x="96" y="157"/>
                  <a:pt x="94" y="156"/>
                  <a:pt x="91" y="156"/>
                </a:cubicBezTo>
                <a:cubicBezTo>
                  <a:pt x="90" y="156"/>
                  <a:pt x="89" y="157"/>
                  <a:pt x="88" y="158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74" y="143"/>
                  <a:pt x="74" y="143"/>
                  <a:pt x="74" y="143"/>
                </a:cubicBezTo>
                <a:cubicBezTo>
                  <a:pt x="77" y="140"/>
                  <a:pt x="77" y="140"/>
                  <a:pt x="77" y="140"/>
                </a:cubicBezTo>
                <a:cubicBezTo>
                  <a:pt x="81" y="138"/>
                  <a:pt x="83" y="134"/>
                  <a:pt x="81" y="130"/>
                </a:cubicBezTo>
                <a:cubicBezTo>
                  <a:pt x="81" y="124"/>
                  <a:pt x="81" y="118"/>
                  <a:pt x="81" y="112"/>
                </a:cubicBezTo>
                <a:cubicBezTo>
                  <a:pt x="83" y="107"/>
                  <a:pt x="81" y="104"/>
                  <a:pt x="77" y="102"/>
                </a:cubicBezTo>
                <a:cubicBezTo>
                  <a:pt x="74" y="99"/>
                  <a:pt x="74" y="99"/>
                  <a:pt x="74" y="99"/>
                </a:cubicBezTo>
                <a:cubicBezTo>
                  <a:pt x="84" y="83"/>
                  <a:pt x="84" y="83"/>
                  <a:pt x="84" y="83"/>
                </a:cubicBezTo>
                <a:cubicBezTo>
                  <a:pt x="88" y="84"/>
                  <a:pt x="88" y="84"/>
                  <a:pt x="88" y="84"/>
                </a:cubicBezTo>
                <a:cubicBezTo>
                  <a:pt x="89" y="85"/>
                  <a:pt x="91" y="86"/>
                  <a:pt x="92" y="86"/>
                </a:cubicBezTo>
                <a:cubicBezTo>
                  <a:pt x="94" y="86"/>
                  <a:pt x="97" y="85"/>
                  <a:pt x="99" y="83"/>
                </a:cubicBezTo>
                <a:cubicBezTo>
                  <a:pt x="103" y="79"/>
                  <a:pt x="109" y="76"/>
                  <a:pt x="115" y="74"/>
                </a:cubicBezTo>
                <a:cubicBezTo>
                  <a:pt x="120" y="73"/>
                  <a:pt x="121" y="68"/>
                  <a:pt x="121" y="65"/>
                </a:cubicBezTo>
                <a:cubicBezTo>
                  <a:pt x="121" y="62"/>
                  <a:pt x="121" y="62"/>
                  <a:pt x="121" y="62"/>
                </a:cubicBezTo>
                <a:cubicBezTo>
                  <a:pt x="142" y="62"/>
                  <a:pt x="142" y="62"/>
                  <a:pt x="142" y="62"/>
                </a:cubicBezTo>
                <a:cubicBezTo>
                  <a:pt x="142" y="65"/>
                  <a:pt x="142" y="65"/>
                  <a:pt x="142" y="65"/>
                </a:cubicBezTo>
                <a:cubicBezTo>
                  <a:pt x="142" y="70"/>
                  <a:pt x="144" y="73"/>
                  <a:pt x="149" y="74"/>
                </a:cubicBezTo>
                <a:cubicBezTo>
                  <a:pt x="154" y="76"/>
                  <a:pt x="160" y="80"/>
                  <a:pt x="165" y="83"/>
                </a:cubicBezTo>
                <a:cubicBezTo>
                  <a:pt x="167" y="85"/>
                  <a:pt x="169" y="86"/>
                  <a:pt x="172" y="86"/>
                </a:cubicBezTo>
                <a:cubicBezTo>
                  <a:pt x="173" y="86"/>
                  <a:pt x="174" y="85"/>
                  <a:pt x="176" y="84"/>
                </a:cubicBezTo>
                <a:cubicBezTo>
                  <a:pt x="179" y="83"/>
                  <a:pt x="179" y="83"/>
                  <a:pt x="179" y="83"/>
                </a:cubicBezTo>
                <a:cubicBezTo>
                  <a:pt x="189" y="99"/>
                  <a:pt x="189" y="99"/>
                  <a:pt x="189" y="99"/>
                </a:cubicBezTo>
                <a:cubicBezTo>
                  <a:pt x="186" y="102"/>
                  <a:pt x="186" y="102"/>
                  <a:pt x="186" y="102"/>
                </a:cubicBezTo>
                <a:cubicBezTo>
                  <a:pt x="183" y="104"/>
                  <a:pt x="180" y="108"/>
                  <a:pt x="181" y="112"/>
                </a:cubicBezTo>
                <a:close/>
                <a:moveTo>
                  <a:pt x="131" y="92"/>
                </a:moveTo>
                <a:cubicBezTo>
                  <a:pt x="115" y="92"/>
                  <a:pt x="101" y="106"/>
                  <a:pt x="101" y="122"/>
                </a:cubicBezTo>
                <a:cubicBezTo>
                  <a:pt x="101" y="139"/>
                  <a:pt x="115" y="153"/>
                  <a:pt x="131" y="153"/>
                </a:cubicBezTo>
                <a:cubicBezTo>
                  <a:pt x="149" y="153"/>
                  <a:pt x="163" y="139"/>
                  <a:pt x="163" y="122"/>
                </a:cubicBezTo>
                <a:cubicBezTo>
                  <a:pt x="163" y="106"/>
                  <a:pt x="149" y="92"/>
                  <a:pt x="131" y="92"/>
                </a:cubicBezTo>
                <a:close/>
                <a:moveTo>
                  <a:pt x="131" y="131"/>
                </a:moveTo>
                <a:cubicBezTo>
                  <a:pt x="126" y="131"/>
                  <a:pt x="121" y="127"/>
                  <a:pt x="121" y="121"/>
                </a:cubicBezTo>
                <a:cubicBezTo>
                  <a:pt x="121" y="116"/>
                  <a:pt x="126" y="111"/>
                  <a:pt x="131" y="111"/>
                </a:cubicBezTo>
                <a:cubicBezTo>
                  <a:pt x="138" y="111"/>
                  <a:pt x="143" y="116"/>
                  <a:pt x="143" y="121"/>
                </a:cubicBezTo>
                <a:cubicBezTo>
                  <a:pt x="143" y="127"/>
                  <a:pt x="138" y="131"/>
                  <a:pt x="131" y="1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5" name="Freeform 86">
            <a:extLst>
              <a:ext uri="{FF2B5EF4-FFF2-40B4-BE49-F238E27FC236}">
                <a16:creationId xmlns:a16="http://schemas.microsoft.com/office/drawing/2014/main" id="{E906B312-4841-171C-F68E-5DDF3959062A}"/>
              </a:ext>
            </a:extLst>
          </p:cNvPr>
          <p:cNvSpPr>
            <a:spLocks noEditPoints="1"/>
          </p:cNvSpPr>
          <p:nvPr/>
        </p:nvSpPr>
        <p:spPr bwMode="auto">
          <a:xfrm>
            <a:off x="5086795" y="4131097"/>
            <a:ext cx="226612" cy="259411"/>
          </a:xfrm>
          <a:custGeom>
            <a:avLst/>
            <a:gdLst>
              <a:gd name="T0" fmla="*/ 130 w 304"/>
              <a:gd name="T1" fmla="*/ 205 h 348"/>
              <a:gd name="T2" fmla="*/ 221 w 304"/>
              <a:gd name="T3" fmla="*/ 115 h 348"/>
              <a:gd name="T4" fmla="*/ 130 w 304"/>
              <a:gd name="T5" fmla="*/ 62 h 348"/>
              <a:gd name="T6" fmla="*/ 181 w 304"/>
              <a:gd name="T7" fmla="*/ 123 h 348"/>
              <a:gd name="T8" fmla="*/ 141 w 304"/>
              <a:gd name="T9" fmla="*/ 183 h 348"/>
              <a:gd name="T10" fmla="*/ 142 w 304"/>
              <a:gd name="T11" fmla="*/ 142 h 348"/>
              <a:gd name="T12" fmla="*/ 142 w 304"/>
              <a:gd name="T13" fmla="*/ 142 h 348"/>
              <a:gd name="T14" fmla="*/ 132 w 304"/>
              <a:gd name="T15" fmla="*/ 103 h 348"/>
              <a:gd name="T16" fmla="*/ 101 w 304"/>
              <a:gd name="T17" fmla="*/ 114 h 348"/>
              <a:gd name="T18" fmla="*/ 173 w 304"/>
              <a:gd name="T19" fmla="*/ 264 h 348"/>
              <a:gd name="T20" fmla="*/ 92 w 304"/>
              <a:gd name="T21" fmla="*/ 243 h 348"/>
              <a:gd name="T22" fmla="*/ 212 w 304"/>
              <a:gd name="T23" fmla="*/ 285 h 348"/>
              <a:gd name="T24" fmla="*/ 91 w 304"/>
              <a:gd name="T25" fmla="*/ 305 h 348"/>
              <a:gd name="T26" fmla="*/ 212 w 304"/>
              <a:gd name="T27" fmla="*/ 285 h 348"/>
              <a:gd name="T28" fmla="*/ 212 w 304"/>
              <a:gd name="T29" fmla="*/ 266 h 348"/>
              <a:gd name="T30" fmla="*/ 274 w 304"/>
              <a:gd name="T31" fmla="*/ 41 h 348"/>
              <a:gd name="T32" fmla="*/ 253 w 304"/>
              <a:gd name="T33" fmla="*/ 0 h 348"/>
              <a:gd name="T34" fmla="*/ 20 w 304"/>
              <a:gd name="T35" fmla="*/ 41 h 348"/>
              <a:gd name="T36" fmla="*/ 10 w 304"/>
              <a:gd name="T37" fmla="*/ 61 h 348"/>
              <a:gd name="T38" fmla="*/ 10 w 304"/>
              <a:gd name="T39" fmla="*/ 102 h 348"/>
              <a:gd name="T40" fmla="*/ 20 w 304"/>
              <a:gd name="T41" fmla="*/ 123 h 348"/>
              <a:gd name="T42" fmla="*/ 0 w 304"/>
              <a:gd name="T43" fmla="*/ 174 h 348"/>
              <a:gd name="T44" fmla="*/ 20 w 304"/>
              <a:gd name="T45" fmla="*/ 225 h 348"/>
              <a:gd name="T46" fmla="*/ 10 w 304"/>
              <a:gd name="T47" fmla="*/ 246 h 348"/>
              <a:gd name="T48" fmla="*/ 10 w 304"/>
              <a:gd name="T49" fmla="*/ 287 h 348"/>
              <a:gd name="T50" fmla="*/ 20 w 304"/>
              <a:gd name="T51" fmla="*/ 307 h 348"/>
              <a:gd name="T52" fmla="*/ 253 w 304"/>
              <a:gd name="T53" fmla="*/ 348 h 348"/>
              <a:gd name="T54" fmla="*/ 274 w 304"/>
              <a:gd name="T55" fmla="*/ 307 h 348"/>
              <a:gd name="T56" fmla="*/ 274 w 304"/>
              <a:gd name="T57" fmla="*/ 41 h 348"/>
              <a:gd name="T58" fmla="*/ 42 w 304"/>
              <a:gd name="T59" fmla="*/ 305 h 348"/>
              <a:gd name="T60" fmla="*/ 52 w 304"/>
              <a:gd name="T61" fmla="*/ 284 h 348"/>
              <a:gd name="T62" fmla="*/ 52 w 304"/>
              <a:gd name="T63" fmla="*/ 243 h 348"/>
              <a:gd name="T64" fmla="*/ 42 w 304"/>
              <a:gd name="T65" fmla="*/ 223 h 348"/>
              <a:gd name="T66" fmla="*/ 62 w 304"/>
              <a:gd name="T67" fmla="*/ 171 h 348"/>
              <a:gd name="T68" fmla="*/ 42 w 304"/>
              <a:gd name="T69" fmla="*/ 120 h 348"/>
              <a:gd name="T70" fmla="*/ 52 w 304"/>
              <a:gd name="T71" fmla="*/ 100 h 348"/>
              <a:gd name="T72" fmla="*/ 52 w 304"/>
              <a:gd name="T73" fmla="*/ 59 h 348"/>
              <a:gd name="T74" fmla="*/ 42 w 304"/>
              <a:gd name="T75" fmla="*/ 38 h 348"/>
              <a:gd name="T76" fmla="*/ 244 w 304"/>
              <a:gd name="T77" fmla="*/ 325 h 348"/>
              <a:gd name="T78" fmla="*/ 284 w 304"/>
              <a:gd name="T79" fmla="*/ 72 h 348"/>
              <a:gd name="T80" fmla="*/ 263 w 304"/>
              <a:gd name="T81" fmla="*/ 61 h 348"/>
              <a:gd name="T82" fmla="*/ 284 w 304"/>
              <a:gd name="T83" fmla="*/ 122 h 348"/>
              <a:gd name="T84" fmla="*/ 284 w 304"/>
              <a:gd name="T85" fmla="*/ 274 h 348"/>
              <a:gd name="T86" fmla="*/ 264 w 304"/>
              <a:gd name="T87" fmla="*/ 243 h 348"/>
              <a:gd name="T88" fmla="*/ 285 w 304"/>
              <a:gd name="T89" fmla="*/ 224 h 348"/>
              <a:gd name="T90" fmla="*/ 285 w 304"/>
              <a:gd name="T91" fmla="*/ 18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04" h="348">
                <a:moveTo>
                  <a:pt x="120" y="164"/>
                </a:moveTo>
                <a:cubicBezTo>
                  <a:pt x="120" y="195"/>
                  <a:pt x="120" y="195"/>
                  <a:pt x="120" y="195"/>
                </a:cubicBezTo>
                <a:cubicBezTo>
                  <a:pt x="120" y="201"/>
                  <a:pt x="125" y="205"/>
                  <a:pt x="130" y="205"/>
                </a:cubicBezTo>
                <a:cubicBezTo>
                  <a:pt x="211" y="205"/>
                  <a:pt x="211" y="205"/>
                  <a:pt x="211" y="205"/>
                </a:cubicBezTo>
                <a:cubicBezTo>
                  <a:pt x="217" y="205"/>
                  <a:pt x="221" y="201"/>
                  <a:pt x="221" y="195"/>
                </a:cubicBezTo>
                <a:cubicBezTo>
                  <a:pt x="221" y="115"/>
                  <a:pt x="221" y="115"/>
                  <a:pt x="221" y="115"/>
                </a:cubicBezTo>
                <a:cubicBezTo>
                  <a:pt x="223" y="107"/>
                  <a:pt x="218" y="103"/>
                  <a:pt x="212" y="103"/>
                </a:cubicBezTo>
                <a:cubicBezTo>
                  <a:pt x="180" y="103"/>
                  <a:pt x="180" y="103"/>
                  <a:pt x="180" y="103"/>
                </a:cubicBezTo>
                <a:cubicBezTo>
                  <a:pt x="176" y="80"/>
                  <a:pt x="156" y="62"/>
                  <a:pt x="130" y="62"/>
                </a:cubicBezTo>
                <a:cubicBezTo>
                  <a:pt x="102" y="62"/>
                  <a:pt x="80" y="85"/>
                  <a:pt x="80" y="114"/>
                </a:cubicBezTo>
                <a:cubicBezTo>
                  <a:pt x="80" y="138"/>
                  <a:pt x="97" y="158"/>
                  <a:pt x="120" y="164"/>
                </a:cubicBezTo>
                <a:close/>
                <a:moveTo>
                  <a:pt x="181" y="123"/>
                </a:moveTo>
                <a:cubicBezTo>
                  <a:pt x="202" y="123"/>
                  <a:pt x="202" y="123"/>
                  <a:pt x="202" y="123"/>
                </a:cubicBezTo>
                <a:cubicBezTo>
                  <a:pt x="202" y="183"/>
                  <a:pt x="202" y="183"/>
                  <a:pt x="202" y="183"/>
                </a:cubicBezTo>
                <a:cubicBezTo>
                  <a:pt x="141" y="183"/>
                  <a:pt x="141" y="183"/>
                  <a:pt x="141" y="183"/>
                </a:cubicBezTo>
                <a:cubicBezTo>
                  <a:pt x="141" y="162"/>
                  <a:pt x="141" y="162"/>
                  <a:pt x="141" y="162"/>
                </a:cubicBezTo>
                <a:cubicBezTo>
                  <a:pt x="160" y="157"/>
                  <a:pt x="176" y="143"/>
                  <a:pt x="181" y="123"/>
                </a:cubicBezTo>
                <a:close/>
                <a:moveTo>
                  <a:pt x="142" y="142"/>
                </a:moveTo>
                <a:cubicBezTo>
                  <a:pt x="142" y="124"/>
                  <a:pt x="142" y="124"/>
                  <a:pt x="142" y="124"/>
                </a:cubicBezTo>
                <a:cubicBezTo>
                  <a:pt x="160" y="124"/>
                  <a:pt x="160" y="124"/>
                  <a:pt x="160" y="124"/>
                </a:cubicBezTo>
                <a:cubicBezTo>
                  <a:pt x="157" y="133"/>
                  <a:pt x="150" y="139"/>
                  <a:pt x="142" y="142"/>
                </a:cubicBezTo>
                <a:close/>
                <a:moveTo>
                  <a:pt x="132" y="83"/>
                </a:moveTo>
                <a:cubicBezTo>
                  <a:pt x="146" y="83"/>
                  <a:pt x="157" y="91"/>
                  <a:pt x="160" y="103"/>
                </a:cubicBezTo>
                <a:cubicBezTo>
                  <a:pt x="132" y="103"/>
                  <a:pt x="132" y="103"/>
                  <a:pt x="132" y="103"/>
                </a:cubicBezTo>
                <a:cubicBezTo>
                  <a:pt x="126" y="103"/>
                  <a:pt x="121" y="107"/>
                  <a:pt x="121" y="114"/>
                </a:cubicBezTo>
                <a:cubicBezTo>
                  <a:pt x="121" y="142"/>
                  <a:pt x="121" y="142"/>
                  <a:pt x="121" y="142"/>
                </a:cubicBezTo>
                <a:cubicBezTo>
                  <a:pt x="109" y="137"/>
                  <a:pt x="101" y="126"/>
                  <a:pt x="101" y="114"/>
                </a:cubicBezTo>
                <a:cubicBezTo>
                  <a:pt x="101" y="97"/>
                  <a:pt x="115" y="83"/>
                  <a:pt x="132" y="83"/>
                </a:cubicBezTo>
                <a:close/>
                <a:moveTo>
                  <a:pt x="92" y="264"/>
                </a:moveTo>
                <a:cubicBezTo>
                  <a:pt x="173" y="264"/>
                  <a:pt x="173" y="264"/>
                  <a:pt x="173" y="264"/>
                </a:cubicBezTo>
                <a:cubicBezTo>
                  <a:pt x="178" y="264"/>
                  <a:pt x="183" y="259"/>
                  <a:pt x="183" y="254"/>
                </a:cubicBezTo>
                <a:cubicBezTo>
                  <a:pt x="183" y="248"/>
                  <a:pt x="178" y="243"/>
                  <a:pt x="173" y="243"/>
                </a:cubicBezTo>
                <a:cubicBezTo>
                  <a:pt x="92" y="243"/>
                  <a:pt x="92" y="243"/>
                  <a:pt x="92" y="243"/>
                </a:cubicBezTo>
                <a:cubicBezTo>
                  <a:pt x="86" y="243"/>
                  <a:pt x="82" y="248"/>
                  <a:pt x="82" y="254"/>
                </a:cubicBezTo>
                <a:cubicBezTo>
                  <a:pt x="81" y="259"/>
                  <a:pt x="86" y="264"/>
                  <a:pt x="92" y="264"/>
                </a:cubicBezTo>
                <a:close/>
                <a:moveTo>
                  <a:pt x="212" y="285"/>
                </a:moveTo>
                <a:cubicBezTo>
                  <a:pt x="91" y="285"/>
                  <a:pt x="91" y="285"/>
                  <a:pt x="91" y="285"/>
                </a:cubicBezTo>
                <a:cubicBezTo>
                  <a:pt x="85" y="285"/>
                  <a:pt x="81" y="289"/>
                  <a:pt x="81" y="295"/>
                </a:cubicBezTo>
                <a:cubicBezTo>
                  <a:pt x="81" y="301"/>
                  <a:pt x="85" y="305"/>
                  <a:pt x="91" y="305"/>
                </a:cubicBezTo>
                <a:cubicBezTo>
                  <a:pt x="212" y="305"/>
                  <a:pt x="212" y="305"/>
                  <a:pt x="212" y="305"/>
                </a:cubicBezTo>
                <a:cubicBezTo>
                  <a:pt x="218" y="305"/>
                  <a:pt x="223" y="301"/>
                  <a:pt x="223" y="295"/>
                </a:cubicBezTo>
                <a:cubicBezTo>
                  <a:pt x="223" y="289"/>
                  <a:pt x="218" y="285"/>
                  <a:pt x="212" y="285"/>
                </a:cubicBezTo>
                <a:close/>
                <a:moveTo>
                  <a:pt x="212" y="245"/>
                </a:moveTo>
                <a:cubicBezTo>
                  <a:pt x="206" y="245"/>
                  <a:pt x="202" y="250"/>
                  <a:pt x="202" y="255"/>
                </a:cubicBezTo>
                <a:cubicBezTo>
                  <a:pt x="202" y="261"/>
                  <a:pt x="206" y="266"/>
                  <a:pt x="212" y="266"/>
                </a:cubicBezTo>
                <a:cubicBezTo>
                  <a:pt x="218" y="266"/>
                  <a:pt x="223" y="261"/>
                  <a:pt x="223" y="255"/>
                </a:cubicBezTo>
                <a:cubicBezTo>
                  <a:pt x="223" y="249"/>
                  <a:pt x="218" y="245"/>
                  <a:pt x="212" y="245"/>
                </a:cubicBezTo>
                <a:close/>
                <a:moveTo>
                  <a:pt x="274" y="41"/>
                </a:moveTo>
                <a:cubicBezTo>
                  <a:pt x="264" y="41"/>
                  <a:pt x="264" y="41"/>
                  <a:pt x="264" y="41"/>
                </a:cubicBezTo>
                <a:cubicBezTo>
                  <a:pt x="264" y="10"/>
                  <a:pt x="264" y="10"/>
                  <a:pt x="264" y="10"/>
                </a:cubicBezTo>
                <a:cubicBezTo>
                  <a:pt x="264" y="5"/>
                  <a:pt x="259" y="0"/>
                  <a:pt x="253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25" y="0"/>
                  <a:pt x="20" y="5"/>
                  <a:pt x="20" y="10"/>
                </a:cubicBezTo>
                <a:cubicBezTo>
                  <a:pt x="20" y="41"/>
                  <a:pt x="20" y="41"/>
                  <a:pt x="20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5" y="41"/>
                  <a:pt x="0" y="46"/>
                  <a:pt x="0" y="51"/>
                </a:cubicBezTo>
                <a:cubicBezTo>
                  <a:pt x="0" y="57"/>
                  <a:pt x="5" y="61"/>
                  <a:pt x="10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10" y="102"/>
                  <a:pt x="10" y="102"/>
                  <a:pt x="10" y="102"/>
                </a:cubicBezTo>
                <a:cubicBezTo>
                  <a:pt x="5" y="102"/>
                  <a:pt x="0" y="107"/>
                  <a:pt x="0" y="113"/>
                </a:cubicBezTo>
                <a:cubicBezTo>
                  <a:pt x="0" y="119"/>
                  <a:pt x="5" y="123"/>
                  <a:pt x="10" y="123"/>
                </a:cubicBezTo>
                <a:cubicBezTo>
                  <a:pt x="20" y="123"/>
                  <a:pt x="20" y="123"/>
                  <a:pt x="20" y="123"/>
                </a:cubicBezTo>
                <a:cubicBezTo>
                  <a:pt x="20" y="164"/>
                  <a:pt x="20" y="164"/>
                  <a:pt x="20" y="164"/>
                </a:cubicBezTo>
                <a:cubicBezTo>
                  <a:pt x="10" y="164"/>
                  <a:pt x="10" y="164"/>
                  <a:pt x="10" y="164"/>
                </a:cubicBezTo>
                <a:cubicBezTo>
                  <a:pt x="5" y="164"/>
                  <a:pt x="0" y="169"/>
                  <a:pt x="0" y="174"/>
                </a:cubicBezTo>
                <a:cubicBezTo>
                  <a:pt x="0" y="180"/>
                  <a:pt x="5" y="184"/>
                  <a:pt x="10" y="184"/>
                </a:cubicBezTo>
                <a:cubicBezTo>
                  <a:pt x="20" y="184"/>
                  <a:pt x="20" y="184"/>
                  <a:pt x="20" y="184"/>
                </a:cubicBezTo>
                <a:cubicBezTo>
                  <a:pt x="20" y="225"/>
                  <a:pt x="20" y="225"/>
                  <a:pt x="20" y="225"/>
                </a:cubicBezTo>
                <a:cubicBezTo>
                  <a:pt x="10" y="225"/>
                  <a:pt x="10" y="225"/>
                  <a:pt x="10" y="225"/>
                </a:cubicBezTo>
                <a:cubicBezTo>
                  <a:pt x="5" y="225"/>
                  <a:pt x="0" y="230"/>
                  <a:pt x="0" y="236"/>
                </a:cubicBezTo>
                <a:cubicBezTo>
                  <a:pt x="0" y="242"/>
                  <a:pt x="5" y="246"/>
                  <a:pt x="10" y="246"/>
                </a:cubicBezTo>
                <a:cubicBezTo>
                  <a:pt x="20" y="246"/>
                  <a:pt x="20" y="246"/>
                  <a:pt x="20" y="246"/>
                </a:cubicBezTo>
                <a:cubicBezTo>
                  <a:pt x="20" y="287"/>
                  <a:pt x="20" y="287"/>
                  <a:pt x="20" y="287"/>
                </a:cubicBezTo>
                <a:cubicBezTo>
                  <a:pt x="10" y="287"/>
                  <a:pt x="10" y="287"/>
                  <a:pt x="10" y="287"/>
                </a:cubicBezTo>
                <a:cubicBezTo>
                  <a:pt x="5" y="287"/>
                  <a:pt x="0" y="292"/>
                  <a:pt x="0" y="297"/>
                </a:cubicBezTo>
                <a:cubicBezTo>
                  <a:pt x="0" y="303"/>
                  <a:pt x="5" y="307"/>
                  <a:pt x="10" y="307"/>
                </a:cubicBezTo>
                <a:cubicBezTo>
                  <a:pt x="20" y="307"/>
                  <a:pt x="20" y="307"/>
                  <a:pt x="20" y="307"/>
                </a:cubicBezTo>
                <a:cubicBezTo>
                  <a:pt x="20" y="338"/>
                  <a:pt x="20" y="338"/>
                  <a:pt x="20" y="338"/>
                </a:cubicBezTo>
                <a:cubicBezTo>
                  <a:pt x="20" y="344"/>
                  <a:pt x="25" y="348"/>
                  <a:pt x="30" y="348"/>
                </a:cubicBezTo>
                <a:cubicBezTo>
                  <a:pt x="253" y="348"/>
                  <a:pt x="253" y="348"/>
                  <a:pt x="253" y="348"/>
                </a:cubicBezTo>
                <a:cubicBezTo>
                  <a:pt x="259" y="348"/>
                  <a:pt x="264" y="344"/>
                  <a:pt x="264" y="338"/>
                </a:cubicBezTo>
                <a:cubicBezTo>
                  <a:pt x="264" y="307"/>
                  <a:pt x="264" y="307"/>
                  <a:pt x="264" y="307"/>
                </a:cubicBezTo>
                <a:cubicBezTo>
                  <a:pt x="274" y="307"/>
                  <a:pt x="274" y="307"/>
                  <a:pt x="274" y="307"/>
                </a:cubicBezTo>
                <a:cubicBezTo>
                  <a:pt x="290" y="307"/>
                  <a:pt x="304" y="293"/>
                  <a:pt x="304" y="277"/>
                </a:cubicBezTo>
                <a:cubicBezTo>
                  <a:pt x="304" y="74"/>
                  <a:pt x="304" y="74"/>
                  <a:pt x="304" y="74"/>
                </a:cubicBezTo>
                <a:cubicBezTo>
                  <a:pt x="304" y="55"/>
                  <a:pt x="290" y="41"/>
                  <a:pt x="274" y="41"/>
                </a:cubicBezTo>
                <a:close/>
                <a:moveTo>
                  <a:pt x="244" y="325"/>
                </a:moveTo>
                <a:cubicBezTo>
                  <a:pt x="42" y="325"/>
                  <a:pt x="42" y="325"/>
                  <a:pt x="42" y="325"/>
                </a:cubicBezTo>
                <a:cubicBezTo>
                  <a:pt x="42" y="305"/>
                  <a:pt x="42" y="305"/>
                  <a:pt x="42" y="305"/>
                </a:cubicBezTo>
                <a:cubicBezTo>
                  <a:pt x="52" y="305"/>
                  <a:pt x="52" y="305"/>
                  <a:pt x="52" y="305"/>
                </a:cubicBezTo>
                <a:cubicBezTo>
                  <a:pt x="57" y="305"/>
                  <a:pt x="62" y="301"/>
                  <a:pt x="62" y="294"/>
                </a:cubicBezTo>
                <a:cubicBezTo>
                  <a:pt x="62" y="289"/>
                  <a:pt x="57" y="284"/>
                  <a:pt x="52" y="284"/>
                </a:cubicBezTo>
                <a:cubicBezTo>
                  <a:pt x="42" y="284"/>
                  <a:pt x="42" y="284"/>
                  <a:pt x="42" y="284"/>
                </a:cubicBezTo>
                <a:cubicBezTo>
                  <a:pt x="42" y="243"/>
                  <a:pt x="42" y="243"/>
                  <a:pt x="42" y="243"/>
                </a:cubicBezTo>
                <a:cubicBezTo>
                  <a:pt x="52" y="243"/>
                  <a:pt x="52" y="243"/>
                  <a:pt x="52" y="243"/>
                </a:cubicBezTo>
                <a:cubicBezTo>
                  <a:pt x="57" y="243"/>
                  <a:pt x="62" y="239"/>
                  <a:pt x="62" y="233"/>
                </a:cubicBezTo>
                <a:cubicBezTo>
                  <a:pt x="62" y="228"/>
                  <a:pt x="57" y="223"/>
                  <a:pt x="52" y="223"/>
                </a:cubicBezTo>
                <a:cubicBezTo>
                  <a:pt x="42" y="223"/>
                  <a:pt x="42" y="223"/>
                  <a:pt x="42" y="223"/>
                </a:cubicBezTo>
                <a:cubicBezTo>
                  <a:pt x="42" y="182"/>
                  <a:pt x="42" y="182"/>
                  <a:pt x="42" y="182"/>
                </a:cubicBezTo>
                <a:cubicBezTo>
                  <a:pt x="52" y="182"/>
                  <a:pt x="52" y="182"/>
                  <a:pt x="52" y="182"/>
                </a:cubicBezTo>
                <a:cubicBezTo>
                  <a:pt x="57" y="182"/>
                  <a:pt x="62" y="178"/>
                  <a:pt x="62" y="171"/>
                </a:cubicBezTo>
                <a:cubicBezTo>
                  <a:pt x="62" y="166"/>
                  <a:pt x="57" y="161"/>
                  <a:pt x="52" y="161"/>
                </a:cubicBezTo>
                <a:cubicBezTo>
                  <a:pt x="42" y="161"/>
                  <a:pt x="42" y="161"/>
                  <a:pt x="42" y="161"/>
                </a:cubicBezTo>
                <a:cubicBezTo>
                  <a:pt x="42" y="120"/>
                  <a:pt x="42" y="120"/>
                  <a:pt x="42" y="120"/>
                </a:cubicBezTo>
                <a:cubicBezTo>
                  <a:pt x="52" y="120"/>
                  <a:pt x="52" y="120"/>
                  <a:pt x="52" y="120"/>
                </a:cubicBezTo>
                <a:cubicBezTo>
                  <a:pt x="57" y="120"/>
                  <a:pt x="62" y="116"/>
                  <a:pt x="62" y="110"/>
                </a:cubicBezTo>
                <a:cubicBezTo>
                  <a:pt x="62" y="105"/>
                  <a:pt x="57" y="100"/>
                  <a:pt x="52" y="100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42" y="59"/>
                  <a:pt x="42" y="59"/>
                  <a:pt x="42" y="59"/>
                </a:cubicBezTo>
                <a:cubicBezTo>
                  <a:pt x="52" y="59"/>
                  <a:pt x="52" y="59"/>
                  <a:pt x="52" y="59"/>
                </a:cubicBezTo>
                <a:cubicBezTo>
                  <a:pt x="57" y="59"/>
                  <a:pt x="62" y="55"/>
                  <a:pt x="62" y="48"/>
                </a:cubicBezTo>
                <a:cubicBezTo>
                  <a:pt x="62" y="43"/>
                  <a:pt x="57" y="38"/>
                  <a:pt x="52" y="38"/>
                </a:cubicBezTo>
                <a:cubicBezTo>
                  <a:pt x="42" y="38"/>
                  <a:pt x="42" y="38"/>
                  <a:pt x="42" y="38"/>
                </a:cubicBezTo>
                <a:cubicBezTo>
                  <a:pt x="42" y="18"/>
                  <a:pt x="42" y="18"/>
                  <a:pt x="42" y="18"/>
                </a:cubicBezTo>
                <a:cubicBezTo>
                  <a:pt x="244" y="18"/>
                  <a:pt x="244" y="18"/>
                  <a:pt x="244" y="18"/>
                </a:cubicBezTo>
                <a:lnTo>
                  <a:pt x="244" y="325"/>
                </a:lnTo>
                <a:close/>
                <a:moveTo>
                  <a:pt x="263" y="61"/>
                </a:moveTo>
                <a:cubicBezTo>
                  <a:pt x="274" y="61"/>
                  <a:pt x="274" y="61"/>
                  <a:pt x="274" y="61"/>
                </a:cubicBezTo>
                <a:cubicBezTo>
                  <a:pt x="279" y="61"/>
                  <a:pt x="284" y="66"/>
                  <a:pt x="284" y="72"/>
                </a:cubicBezTo>
                <a:cubicBezTo>
                  <a:pt x="284" y="102"/>
                  <a:pt x="284" y="102"/>
                  <a:pt x="284" y="102"/>
                </a:cubicBezTo>
                <a:cubicBezTo>
                  <a:pt x="263" y="102"/>
                  <a:pt x="263" y="102"/>
                  <a:pt x="263" y="102"/>
                </a:cubicBezTo>
                <a:lnTo>
                  <a:pt x="263" y="61"/>
                </a:lnTo>
                <a:close/>
                <a:moveTo>
                  <a:pt x="263" y="163"/>
                </a:moveTo>
                <a:cubicBezTo>
                  <a:pt x="263" y="122"/>
                  <a:pt x="263" y="122"/>
                  <a:pt x="263" y="122"/>
                </a:cubicBezTo>
                <a:cubicBezTo>
                  <a:pt x="284" y="122"/>
                  <a:pt x="284" y="122"/>
                  <a:pt x="284" y="122"/>
                </a:cubicBezTo>
                <a:cubicBezTo>
                  <a:pt x="284" y="163"/>
                  <a:pt x="284" y="163"/>
                  <a:pt x="284" y="163"/>
                </a:cubicBezTo>
                <a:lnTo>
                  <a:pt x="263" y="163"/>
                </a:lnTo>
                <a:close/>
                <a:moveTo>
                  <a:pt x="284" y="274"/>
                </a:moveTo>
                <a:cubicBezTo>
                  <a:pt x="284" y="280"/>
                  <a:pt x="279" y="284"/>
                  <a:pt x="274" y="284"/>
                </a:cubicBezTo>
                <a:cubicBezTo>
                  <a:pt x="264" y="284"/>
                  <a:pt x="264" y="284"/>
                  <a:pt x="264" y="284"/>
                </a:cubicBezTo>
                <a:cubicBezTo>
                  <a:pt x="264" y="243"/>
                  <a:pt x="264" y="243"/>
                  <a:pt x="264" y="243"/>
                </a:cubicBezTo>
                <a:cubicBezTo>
                  <a:pt x="284" y="243"/>
                  <a:pt x="284" y="243"/>
                  <a:pt x="284" y="243"/>
                </a:cubicBezTo>
                <a:lnTo>
                  <a:pt x="284" y="274"/>
                </a:lnTo>
                <a:close/>
                <a:moveTo>
                  <a:pt x="285" y="224"/>
                </a:moveTo>
                <a:cubicBezTo>
                  <a:pt x="265" y="224"/>
                  <a:pt x="265" y="224"/>
                  <a:pt x="265" y="224"/>
                </a:cubicBezTo>
                <a:cubicBezTo>
                  <a:pt x="265" y="183"/>
                  <a:pt x="265" y="183"/>
                  <a:pt x="265" y="183"/>
                </a:cubicBezTo>
                <a:cubicBezTo>
                  <a:pt x="285" y="183"/>
                  <a:pt x="285" y="183"/>
                  <a:pt x="285" y="183"/>
                </a:cubicBezTo>
                <a:lnTo>
                  <a:pt x="285" y="22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6" name="Freeform 87">
            <a:extLst>
              <a:ext uri="{FF2B5EF4-FFF2-40B4-BE49-F238E27FC236}">
                <a16:creationId xmlns:a16="http://schemas.microsoft.com/office/drawing/2014/main" id="{13983448-98C5-D983-13C7-43532D46340A}"/>
              </a:ext>
            </a:extLst>
          </p:cNvPr>
          <p:cNvSpPr>
            <a:spLocks noEditPoints="1"/>
          </p:cNvSpPr>
          <p:nvPr/>
        </p:nvSpPr>
        <p:spPr bwMode="auto">
          <a:xfrm>
            <a:off x="5070396" y="4677501"/>
            <a:ext cx="259411" cy="259411"/>
          </a:xfrm>
          <a:custGeom>
            <a:avLst/>
            <a:gdLst>
              <a:gd name="T0" fmla="*/ 338 w 348"/>
              <a:gd name="T1" fmla="*/ 60 h 348"/>
              <a:gd name="T2" fmla="*/ 348 w 348"/>
              <a:gd name="T3" fmla="*/ 10 h 348"/>
              <a:gd name="T4" fmla="*/ 297 w 348"/>
              <a:gd name="T5" fmla="*/ 0 h 348"/>
              <a:gd name="T6" fmla="*/ 287 w 348"/>
              <a:gd name="T7" fmla="*/ 20 h 348"/>
              <a:gd name="T8" fmla="*/ 61 w 348"/>
              <a:gd name="T9" fmla="*/ 10 h 348"/>
              <a:gd name="T10" fmla="*/ 10 w 348"/>
              <a:gd name="T11" fmla="*/ 0 h 348"/>
              <a:gd name="T12" fmla="*/ 0 w 348"/>
              <a:gd name="T13" fmla="*/ 51 h 348"/>
              <a:gd name="T14" fmla="*/ 20 w 348"/>
              <a:gd name="T15" fmla="*/ 61 h 348"/>
              <a:gd name="T16" fmla="*/ 10 w 348"/>
              <a:gd name="T17" fmla="*/ 287 h 348"/>
              <a:gd name="T18" fmla="*/ 0 w 348"/>
              <a:gd name="T19" fmla="*/ 338 h 348"/>
              <a:gd name="T20" fmla="*/ 51 w 348"/>
              <a:gd name="T21" fmla="*/ 348 h 348"/>
              <a:gd name="T22" fmla="*/ 61 w 348"/>
              <a:gd name="T23" fmla="*/ 328 h 348"/>
              <a:gd name="T24" fmla="*/ 287 w 348"/>
              <a:gd name="T25" fmla="*/ 338 h 348"/>
              <a:gd name="T26" fmla="*/ 338 w 348"/>
              <a:gd name="T27" fmla="*/ 348 h 348"/>
              <a:gd name="T28" fmla="*/ 348 w 348"/>
              <a:gd name="T29" fmla="*/ 297 h 348"/>
              <a:gd name="T30" fmla="*/ 328 w 348"/>
              <a:gd name="T31" fmla="*/ 287 h 348"/>
              <a:gd name="T32" fmla="*/ 338 w 348"/>
              <a:gd name="T33" fmla="*/ 61 h 348"/>
              <a:gd name="T34" fmla="*/ 41 w 348"/>
              <a:gd name="T35" fmla="*/ 20 h 348"/>
              <a:gd name="T36" fmla="*/ 20 w 348"/>
              <a:gd name="T37" fmla="*/ 41 h 348"/>
              <a:gd name="T38" fmla="*/ 41 w 348"/>
              <a:gd name="T39" fmla="*/ 326 h 348"/>
              <a:gd name="T40" fmla="*/ 20 w 348"/>
              <a:gd name="T41" fmla="*/ 306 h 348"/>
              <a:gd name="T42" fmla="*/ 41 w 348"/>
              <a:gd name="T43" fmla="*/ 326 h 348"/>
              <a:gd name="T44" fmla="*/ 287 w 348"/>
              <a:gd name="T45" fmla="*/ 307 h 348"/>
              <a:gd name="T46" fmla="*/ 61 w 348"/>
              <a:gd name="T47" fmla="*/ 297 h 348"/>
              <a:gd name="T48" fmla="*/ 41 w 348"/>
              <a:gd name="T49" fmla="*/ 287 h 348"/>
              <a:gd name="T50" fmla="*/ 51 w 348"/>
              <a:gd name="T51" fmla="*/ 61 h 348"/>
              <a:gd name="T52" fmla="*/ 61 w 348"/>
              <a:gd name="T53" fmla="*/ 41 h 348"/>
              <a:gd name="T54" fmla="*/ 287 w 348"/>
              <a:gd name="T55" fmla="*/ 51 h 348"/>
              <a:gd name="T56" fmla="*/ 307 w 348"/>
              <a:gd name="T57" fmla="*/ 61 h 348"/>
              <a:gd name="T58" fmla="*/ 297 w 348"/>
              <a:gd name="T59" fmla="*/ 287 h 348"/>
              <a:gd name="T60" fmla="*/ 327 w 348"/>
              <a:gd name="T61" fmla="*/ 326 h 348"/>
              <a:gd name="T62" fmla="*/ 307 w 348"/>
              <a:gd name="T63" fmla="*/ 306 h 348"/>
              <a:gd name="T64" fmla="*/ 327 w 348"/>
              <a:gd name="T65" fmla="*/ 326 h 348"/>
              <a:gd name="T66" fmla="*/ 307 w 348"/>
              <a:gd name="T67" fmla="*/ 41 h 348"/>
              <a:gd name="T68" fmla="*/ 327 w 348"/>
              <a:gd name="T69" fmla="*/ 20 h 348"/>
              <a:gd name="T70" fmla="*/ 256 w 348"/>
              <a:gd name="T71" fmla="*/ 61 h 348"/>
              <a:gd name="T72" fmla="*/ 83 w 348"/>
              <a:gd name="T73" fmla="*/ 71 h 348"/>
              <a:gd name="T74" fmla="*/ 92 w 348"/>
              <a:gd name="T75" fmla="*/ 142 h 348"/>
              <a:gd name="T76" fmla="*/ 117 w 348"/>
              <a:gd name="T77" fmla="*/ 122 h 348"/>
              <a:gd name="T78" fmla="*/ 143 w 348"/>
              <a:gd name="T79" fmla="*/ 250 h 348"/>
              <a:gd name="T80" fmla="*/ 133 w 348"/>
              <a:gd name="T81" fmla="*/ 284 h 348"/>
              <a:gd name="T82" fmla="*/ 221 w 348"/>
              <a:gd name="T83" fmla="*/ 268 h 348"/>
              <a:gd name="T84" fmla="*/ 203 w 348"/>
              <a:gd name="T85" fmla="*/ 122 h 348"/>
              <a:gd name="T86" fmla="*/ 247 w 348"/>
              <a:gd name="T87" fmla="*/ 139 h 348"/>
              <a:gd name="T88" fmla="*/ 265 w 348"/>
              <a:gd name="T89" fmla="*/ 132 h 348"/>
              <a:gd name="T90" fmla="*/ 256 w 348"/>
              <a:gd name="T91" fmla="*/ 61 h 348"/>
              <a:gd name="T92" fmla="*/ 235 w 348"/>
              <a:gd name="T93" fmla="*/ 101 h 348"/>
              <a:gd name="T94" fmla="*/ 184 w 348"/>
              <a:gd name="T95" fmla="*/ 111 h 348"/>
              <a:gd name="T96" fmla="*/ 190 w 348"/>
              <a:gd name="T97" fmla="*/ 265 h 348"/>
              <a:gd name="T98" fmla="*/ 163 w 348"/>
              <a:gd name="T99" fmla="*/ 255 h 348"/>
              <a:gd name="T100" fmla="*/ 153 w 348"/>
              <a:gd name="T101" fmla="*/ 101 h 348"/>
              <a:gd name="T102" fmla="*/ 102 w 348"/>
              <a:gd name="T103" fmla="*/ 107 h 348"/>
              <a:gd name="T104" fmla="*/ 245 w 348"/>
              <a:gd name="T105" fmla="*/ 8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48" h="348">
                <a:moveTo>
                  <a:pt x="338" y="61"/>
                </a:moveTo>
                <a:cubicBezTo>
                  <a:pt x="338" y="60"/>
                  <a:pt x="338" y="60"/>
                  <a:pt x="338" y="60"/>
                </a:cubicBezTo>
                <a:cubicBezTo>
                  <a:pt x="343" y="60"/>
                  <a:pt x="348" y="56"/>
                  <a:pt x="348" y="50"/>
                </a:cubicBezTo>
                <a:cubicBezTo>
                  <a:pt x="348" y="10"/>
                  <a:pt x="348" y="10"/>
                  <a:pt x="348" y="10"/>
                </a:cubicBezTo>
                <a:cubicBezTo>
                  <a:pt x="348" y="4"/>
                  <a:pt x="343" y="0"/>
                  <a:pt x="338" y="0"/>
                </a:cubicBezTo>
                <a:cubicBezTo>
                  <a:pt x="297" y="0"/>
                  <a:pt x="297" y="0"/>
                  <a:pt x="297" y="0"/>
                </a:cubicBezTo>
                <a:cubicBezTo>
                  <a:pt x="290" y="0"/>
                  <a:pt x="287" y="4"/>
                  <a:pt x="287" y="10"/>
                </a:cubicBezTo>
                <a:cubicBezTo>
                  <a:pt x="287" y="20"/>
                  <a:pt x="287" y="20"/>
                  <a:pt x="287" y="20"/>
                </a:cubicBezTo>
                <a:cubicBezTo>
                  <a:pt x="61" y="20"/>
                  <a:pt x="61" y="20"/>
                  <a:pt x="61" y="20"/>
                </a:cubicBezTo>
                <a:cubicBezTo>
                  <a:pt x="61" y="10"/>
                  <a:pt x="61" y="10"/>
                  <a:pt x="61" y="10"/>
                </a:cubicBezTo>
                <a:cubicBezTo>
                  <a:pt x="61" y="4"/>
                  <a:pt x="57" y="0"/>
                  <a:pt x="51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57"/>
                  <a:pt x="4" y="61"/>
                  <a:pt x="10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287"/>
                  <a:pt x="20" y="287"/>
                  <a:pt x="20" y="287"/>
                </a:cubicBezTo>
                <a:cubicBezTo>
                  <a:pt x="10" y="287"/>
                  <a:pt x="10" y="287"/>
                  <a:pt x="10" y="287"/>
                </a:cubicBezTo>
                <a:cubicBezTo>
                  <a:pt x="4" y="287"/>
                  <a:pt x="0" y="291"/>
                  <a:pt x="0" y="297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3"/>
                  <a:pt x="4" y="348"/>
                  <a:pt x="10" y="348"/>
                </a:cubicBezTo>
                <a:cubicBezTo>
                  <a:pt x="51" y="348"/>
                  <a:pt x="51" y="348"/>
                  <a:pt x="51" y="348"/>
                </a:cubicBezTo>
                <a:cubicBezTo>
                  <a:pt x="57" y="348"/>
                  <a:pt x="61" y="343"/>
                  <a:pt x="61" y="338"/>
                </a:cubicBezTo>
                <a:cubicBezTo>
                  <a:pt x="61" y="328"/>
                  <a:pt x="61" y="328"/>
                  <a:pt x="61" y="328"/>
                </a:cubicBezTo>
                <a:cubicBezTo>
                  <a:pt x="287" y="328"/>
                  <a:pt x="287" y="328"/>
                  <a:pt x="287" y="328"/>
                </a:cubicBezTo>
                <a:cubicBezTo>
                  <a:pt x="287" y="338"/>
                  <a:pt x="287" y="338"/>
                  <a:pt x="287" y="338"/>
                </a:cubicBezTo>
                <a:cubicBezTo>
                  <a:pt x="287" y="343"/>
                  <a:pt x="290" y="348"/>
                  <a:pt x="297" y="348"/>
                </a:cubicBezTo>
                <a:cubicBezTo>
                  <a:pt x="338" y="348"/>
                  <a:pt x="338" y="348"/>
                  <a:pt x="338" y="348"/>
                </a:cubicBezTo>
                <a:cubicBezTo>
                  <a:pt x="343" y="348"/>
                  <a:pt x="348" y="343"/>
                  <a:pt x="348" y="338"/>
                </a:cubicBezTo>
                <a:cubicBezTo>
                  <a:pt x="348" y="297"/>
                  <a:pt x="348" y="297"/>
                  <a:pt x="348" y="297"/>
                </a:cubicBezTo>
                <a:cubicBezTo>
                  <a:pt x="348" y="291"/>
                  <a:pt x="343" y="287"/>
                  <a:pt x="338" y="287"/>
                </a:cubicBezTo>
                <a:cubicBezTo>
                  <a:pt x="328" y="287"/>
                  <a:pt x="328" y="287"/>
                  <a:pt x="328" y="287"/>
                </a:cubicBezTo>
                <a:cubicBezTo>
                  <a:pt x="328" y="61"/>
                  <a:pt x="328" y="61"/>
                  <a:pt x="328" y="61"/>
                </a:cubicBezTo>
                <a:lnTo>
                  <a:pt x="338" y="61"/>
                </a:lnTo>
                <a:close/>
                <a:moveTo>
                  <a:pt x="20" y="20"/>
                </a:moveTo>
                <a:cubicBezTo>
                  <a:pt x="41" y="20"/>
                  <a:pt x="41" y="20"/>
                  <a:pt x="41" y="20"/>
                </a:cubicBezTo>
                <a:cubicBezTo>
                  <a:pt x="41" y="41"/>
                  <a:pt x="41" y="41"/>
                  <a:pt x="41" y="41"/>
                </a:cubicBezTo>
                <a:cubicBezTo>
                  <a:pt x="20" y="41"/>
                  <a:pt x="20" y="41"/>
                  <a:pt x="20" y="41"/>
                </a:cubicBezTo>
                <a:lnTo>
                  <a:pt x="20" y="20"/>
                </a:lnTo>
                <a:close/>
                <a:moveTo>
                  <a:pt x="41" y="326"/>
                </a:moveTo>
                <a:cubicBezTo>
                  <a:pt x="20" y="326"/>
                  <a:pt x="20" y="326"/>
                  <a:pt x="20" y="326"/>
                </a:cubicBezTo>
                <a:cubicBezTo>
                  <a:pt x="20" y="306"/>
                  <a:pt x="20" y="306"/>
                  <a:pt x="20" y="306"/>
                </a:cubicBezTo>
                <a:cubicBezTo>
                  <a:pt x="41" y="306"/>
                  <a:pt x="41" y="306"/>
                  <a:pt x="41" y="306"/>
                </a:cubicBezTo>
                <a:lnTo>
                  <a:pt x="41" y="326"/>
                </a:lnTo>
                <a:close/>
                <a:moveTo>
                  <a:pt x="287" y="297"/>
                </a:moveTo>
                <a:cubicBezTo>
                  <a:pt x="287" y="307"/>
                  <a:pt x="287" y="307"/>
                  <a:pt x="287" y="307"/>
                </a:cubicBezTo>
                <a:cubicBezTo>
                  <a:pt x="61" y="307"/>
                  <a:pt x="61" y="307"/>
                  <a:pt x="61" y="307"/>
                </a:cubicBezTo>
                <a:cubicBezTo>
                  <a:pt x="61" y="297"/>
                  <a:pt x="61" y="297"/>
                  <a:pt x="61" y="297"/>
                </a:cubicBezTo>
                <a:cubicBezTo>
                  <a:pt x="61" y="291"/>
                  <a:pt x="57" y="287"/>
                  <a:pt x="51" y="287"/>
                </a:cubicBezTo>
                <a:cubicBezTo>
                  <a:pt x="41" y="287"/>
                  <a:pt x="41" y="287"/>
                  <a:pt x="41" y="287"/>
                </a:cubicBezTo>
                <a:cubicBezTo>
                  <a:pt x="41" y="61"/>
                  <a:pt x="41" y="61"/>
                  <a:pt x="41" y="61"/>
                </a:cubicBezTo>
                <a:cubicBezTo>
                  <a:pt x="51" y="61"/>
                  <a:pt x="51" y="61"/>
                  <a:pt x="51" y="61"/>
                </a:cubicBezTo>
                <a:cubicBezTo>
                  <a:pt x="57" y="61"/>
                  <a:pt x="61" y="57"/>
                  <a:pt x="61" y="51"/>
                </a:cubicBezTo>
                <a:cubicBezTo>
                  <a:pt x="61" y="41"/>
                  <a:pt x="61" y="41"/>
                  <a:pt x="61" y="41"/>
                </a:cubicBezTo>
                <a:cubicBezTo>
                  <a:pt x="287" y="41"/>
                  <a:pt x="287" y="41"/>
                  <a:pt x="287" y="41"/>
                </a:cubicBezTo>
                <a:cubicBezTo>
                  <a:pt x="287" y="51"/>
                  <a:pt x="287" y="51"/>
                  <a:pt x="287" y="51"/>
                </a:cubicBezTo>
                <a:cubicBezTo>
                  <a:pt x="287" y="57"/>
                  <a:pt x="290" y="61"/>
                  <a:pt x="297" y="61"/>
                </a:cubicBezTo>
                <a:cubicBezTo>
                  <a:pt x="307" y="61"/>
                  <a:pt x="307" y="61"/>
                  <a:pt x="307" y="61"/>
                </a:cubicBezTo>
                <a:cubicBezTo>
                  <a:pt x="307" y="287"/>
                  <a:pt x="307" y="287"/>
                  <a:pt x="307" y="287"/>
                </a:cubicBezTo>
                <a:cubicBezTo>
                  <a:pt x="297" y="287"/>
                  <a:pt x="297" y="287"/>
                  <a:pt x="297" y="287"/>
                </a:cubicBezTo>
                <a:cubicBezTo>
                  <a:pt x="290" y="287"/>
                  <a:pt x="287" y="291"/>
                  <a:pt x="287" y="297"/>
                </a:cubicBezTo>
                <a:close/>
                <a:moveTo>
                  <a:pt x="327" y="326"/>
                </a:moveTo>
                <a:cubicBezTo>
                  <a:pt x="307" y="326"/>
                  <a:pt x="307" y="326"/>
                  <a:pt x="307" y="326"/>
                </a:cubicBezTo>
                <a:cubicBezTo>
                  <a:pt x="307" y="306"/>
                  <a:pt x="307" y="306"/>
                  <a:pt x="307" y="306"/>
                </a:cubicBezTo>
                <a:cubicBezTo>
                  <a:pt x="327" y="306"/>
                  <a:pt x="327" y="306"/>
                  <a:pt x="327" y="306"/>
                </a:cubicBezTo>
                <a:lnTo>
                  <a:pt x="327" y="326"/>
                </a:lnTo>
                <a:close/>
                <a:moveTo>
                  <a:pt x="327" y="41"/>
                </a:moveTo>
                <a:cubicBezTo>
                  <a:pt x="307" y="41"/>
                  <a:pt x="307" y="41"/>
                  <a:pt x="307" y="41"/>
                </a:cubicBezTo>
                <a:cubicBezTo>
                  <a:pt x="307" y="20"/>
                  <a:pt x="307" y="20"/>
                  <a:pt x="307" y="20"/>
                </a:cubicBezTo>
                <a:cubicBezTo>
                  <a:pt x="327" y="20"/>
                  <a:pt x="327" y="20"/>
                  <a:pt x="327" y="20"/>
                </a:cubicBezTo>
                <a:lnTo>
                  <a:pt x="327" y="41"/>
                </a:lnTo>
                <a:close/>
                <a:moveTo>
                  <a:pt x="256" y="61"/>
                </a:moveTo>
                <a:cubicBezTo>
                  <a:pt x="93" y="61"/>
                  <a:pt x="93" y="61"/>
                  <a:pt x="93" y="61"/>
                </a:cubicBezTo>
                <a:cubicBezTo>
                  <a:pt x="87" y="61"/>
                  <a:pt x="83" y="65"/>
                  <a:pt x="83" y="71"/>
                </a:cubicBezTo>
                <a:cubicBezTo>
                  <a:pt x="83" y="132"/>
                  <a:pt x="83" y="132"/>
                  <a:pt x="83" y="132"/>
                </a:cubicBezTo>
                <a:cubicBezTo>
                  <a:pt x="83" y="138"/>
                  <a:pt x="88" y="142"/>
                  <a:pt x="92" y="142"/>
                </a:cubicBezTo>
                <a:cubicBezTo>
                  <a:pt x="95" y="142"/>
                  <a:pt x="97" y="141"/>
                  <a:pt x="99" y="139"/>
                </a:cubicBezTo>
                <a:cubicBezTo>
                  <a:pt x="117" y="122"/>
                  <a:pt x="117" y="122"/>
                  <a:pt x="117" y="122"/>
                </a:cubicBezTo>
                <a:cubicBezTo>
                  <a:pt x="143" y="122"/>
                  <a:pt x="143" y="122"/>
                  <a:pt x="143" y="122"/>
                </a:cubicBezTo>
                <a:cubicBezTo>
                  <a:pt x="143" y="250"/>
                  <a:pt x="143" y="250"/>
                  <a:pt x="143" y="250"/>
                </a:cubicBezTo>
                <a:cubicBezTo>
                  <a:pt x="126" y="268"/>
                  <a:pt x="126" y="268"/>
                  <a:pt x="126" y="268"/>
                </a:cubicBezTo>
                <a:cubicBezTo>
                  <a:pt x="119" y="274"/>
                  <a:pt x="124" y="284"/>
                  <a:pt x="133" y="284"/>
                </a:cubicBezTo>
                <a:cubicBezTo>
                  <a:pt x="214" y="284"/>
                  <a:pt x="214" y="284"/>
                  <a:pt x="214" y="284"/>
                </a:cubicBezTo>
                <a:cubicBezTo>
                  <a:pt x="224" y="284"/>
                  <a:pt x="228" y="273"/>
                  <a:pt x="221" y="268"/>
                </a:cubicBezTo>
                <a:cubicBezTo>
                  <a:pt x="203" y="250"/>
                  <a:pt x="203" y="250"/>
                  <a:pt x="203" y="250"/>
                </a:cubicBezTo>
                <a:cubicBezTo>
                  <a:pt x="203" y="122"/>
                  <a:pt x="203" y="122"/>
                  <a:pt x="203" y="122"/>
                </a:cubicBezTo>
                <a:cubicBezTo>
                  <a:pt x="230" y="122"/>
                  <a:pt x="230" y="122"/>
                  <a:pt x="230" y="122"/>
                </a:cubicBezTo>
                <a:cubicBezTo>
                  <a:pt x="247" y="139"/>
                  <a:pt x="247" y="139"/>
                  <a:pt x="247" y="139"/>
                </a:cubicBezTo>
                <a:cubicBezTo>
                  <a:pt x="249" y="141"/>
                  <a:pt x="252" y="142"/>
                  <a:pt x="255" y="142"/>
                </a:cubicBezTo>
                <a:cubicBezTo>
                  <a:pt x="260" y="142"/>
                  <a:pt x="265" y="138"/>
                  <a:pt x="265" y="132"/>
                </a:cubicBezTo>
                <a:cubicBezTo>
                  <a:pt x="265" y="71"/>
                  <a:pt x="265" y="71"/>
                  <a:pt x="265" y="71"/>
                </a:cubicBezTo>
                <a:cubicBezTo>
                  <a:pt x="266" y="65"/>
                  <a:pt x="262" y="61"/>
                  <a:pt x="256" y="61"/>
                </a:cubicBezTo>
                <a:close/>
                <a:moveTo>
                  <a:pt x="245" y="106"/>
                </a:moveTo>
                <a:cubicBezTo>
                  <a:pt x="242" y="103"/>
                  <a:pt x="239" y="101"/>
                  <a:pt x="235" y="101"/>
                </a:cubicBezTo>
                <a:cubicBezTo>
                  <a:pt x="194" y="101"/>
                  <a:pt x="194" y="101"/>
                  <a:pt x="194" y="101"/>
                </a:cubicBezTo>
                <a:cubicBezTo>
                  <a:pt x="189" y="101"/>
                  <a:pt x="184" y="106"/>
                  <a:pt x="184" y="111"/>
                </a:cubicBezTo>
                <a:cubicBezTo>
                  <a:pt x="184" y="255"/>
                  <a:pt x="184" y="255"/>
                  <a:pt x="184" y="255"/>
                </a:cubicBezTo>
                <a:cubicBezTo>
                  <a:pt x="184" y="260"/>
                  <a:pt x="188" y="261"/>
                  <a:pt x="190" y="265"/>
                </a:cubicBezTo>
                <a:cubicBezTo>
                  <a:pt x="158" y="265"/>
                  <a:pt x="158" y="265"/>
                  <a:pt x="158" y="265"/>
                </a:cubicBezTo>
                <a:cubicBezTo>
                  <a:pt x="161" y="261"/>
                  <a:pt x="163" y="260"/>
                  <a:pt x="163" y="255"/>
                </a:cubicBezTo>
                <a:cubicBezTo>
                  <a:pt x="163" y="111"/>
                  <a:pt x="163" y="111"/>
                  <a:pt x="163" y="111"/>
                </a:cubicBezTo>
                <a:cubicBezTo>
                  <a:pt x="163" y="106"/>
                  <a:pt x="160" y="101"/>
                  <a:pt x="153" y="101"/>
                </a:cubicBezTo>
                <a:cubicBezTo>
                  <a:pt x="112" y="101"/>
                  <a:pt x="112" y="101"/>
                  <a:pt x="112" y="101"/>
                </a:cubicBezTo>
                <a:cubicBezTo>
                  <a:pt x="108" y="101"/>
                  <a:pt x="106" y="105"/>
                  <a:pt x="102" y="107"/>
                </a:cubicBezTo>
                <a:cubicBezTo>
                  <a:pt x="102" y="81"/>
                  <a:pt x="102" y="81"/>
                  <a:pt x="102" y="81"/>
                </a:cubicBezTo>
                <a:cubicBezTo>
                  <a:pt x="245" y="81"/>
                  <a:pt x="245" y="81"/>
                  <a:pt x="245" y="81"/>
                </a:cubicBezTo>
                <a:lnTo>
                  <a:pt x="245" y="10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7" name="Freeform 88">
            <a:extLst>
              <a:ext uri="{FF2B5EF4-FFF2-40B4-BE49-F238E27FC236}">
                <a16:creationId xmlns:a16="http://schemas.microsoft.com/office/drawing/2014/main" id="{47A82457-F309-0DC1-A360-8F8431637EFF}"/>
              </a:ext>
            </a:extLst>
          </p:cNvPr>
          <p:cNvSpPr>
            <a:spLocks noEditPoints="1"/>
          </p:cNvSpPr>
          <p:nvPr/>
        </p:nvSpPr>
        <p:spPr bwMode="auto">
          <a:xfrm>
            <a:off x="5068905" y="5769190"/>
            <a:ext cx="263138" cy="259411"/>
          </a:xfrm>
          <a:custGeom>
            <a:avLst/>
            <a:gdLst>
              <a:gd name="T0" fmla="*/ 264 w 353"/>
              <a:gd name="T1" fmla="*/ 126 h 348"/>
              <a:gd name="T2" fmla="*/ 298 w 353"/>
              <a:gd name="T3" fmla="*/ 144 h 348"/>
              <a:gd name="T4" fmla="*/ 254 w 353"/>
              <a:gd name="T5" fmla="*/ 144 h 348"/>
              <a:gd name="T6" fmla="*/ 264 w 353"/>
              <a:gd name="T7" fmla="*/ 126 h 348"/>
              <a:gd name="T8" fmla="*/ 264 w 353"/>
              <a:gd name="T9" fmla="*/ 126 h 348"/>
              <a:gd name="T10" fmla="*/ 151 w 353"/>
              <a:gd name="T11" fmla="*/ 51 h 348"/>
              <a:gd name="T12" fmla="*/ 221 w 353"/>
              <a:gd name="T13" fmla="*/ 161 h 348"/>
              <a:gd name="T14" fmla="*/ 205 w 353"/>
              <a:gd name="T15" fmla="*/ 191 h 348"/>
              <a:gd name="T16" fmla="*/ 156 w 353"/>
              <a:gd name="T17" fmla="*/ 117 h 348"/>
              <a:gd name="T18" fmla="*/ 151 w 353"/>
              <a:gd name="T19" fmla="*/ 51 h 348"/>
              <a:gd name="T20" fmla="*/ 151 w 353"/>
              <a:gd name="T21" fmla="*/ 51 h 348"/>
              <a:gd name="T22" fmla="*/ 266 w 353"/>
              <a:gd name="T23" fmla="*/ 164 h 348"/>
              <a:gd name="T24" fmla="*/ 253 w 353"/>
              <a:gd name="T25" fmla="*/ 267 h 348"/>
              <a:gd name="T26" fmla="*/ 217 w 353"/>
              <a:gd name="T27" fmla="*/ 212 h 348"/>
              <a:gd name="T28" fmla="*/ 243 w 353"/>
              <a:gd name="T29" fmla="*/ 164 h 348"/>
              <a:gd name="T30" fmla="*/ 266 w 353"/>
              <a:gd name="T31" fmla="*/ 164 h 348"/>
              <a:gd name="T32" fmla="*/ 90 w 353"/>
              <a:gd name="T33" fmla="*/ 51 h 348"/>
              <a:gd name="T34" fmla="*/ 234 w 353"/>
              <a:gd name="T35" fmla="*/ 276 h 348"/>
              <a:gd name="T36" fmla="*/ 106 w 353"/>
              <a:gd name="T37" fmla="*/ 228 h 348"/>
              <a:gd name="T38" fmla="*/ 90 w 353"/>
              <a:gd name="T39" fmla="*/ 51 h 348"/>
              <a:gd name="T40" fmla="*/ 90 w 353"/>
              <a:gd name="T41" fmla="*/ 51 h 348"/>
              <a:gd name="T42" fmla="*/ 39 w 353"/>
              <a:gd name="T43" fmla="*/ 273 h 348"/>
              <a:gd name="T44" fmla="*/ 119 w 353"/>
              <a:gd name="T45" fmla="*/ 294 h 348"/>
              <a:gd name="T46" fmla="*/ 139 w 353"/>
              <a:gd name="T47" fmla="*/ 327 h 348"/>
              <a:gd name="T48" fmla="*/ 81 w 353"/>
              <a:gd name="T49" fmla="*/ 327 h 348"/>
              <a:gd name="T50" fmla="*/ 39 w 353"/>
              <a:gd name="T51" fmla="*/ 273 h 348"/>
              <a:gd name="T52" fmla="*/ 39 w 353"/>
              <a:gd name="T53" fmla="*/ 273 h 348"/>
              <a:gd name="T54" fmla="*/ 118 w 353"/>
              <a:gd name="T55" fmla="*/ 254 h 348"/>
              <a:gd name="T56" fmla="*/ 244 w 353"/>
              <a:gd name="T57" fmla="*/ 301 h 348"/>
              <a:gd name="T58" fmla="*/ 232 w 353"/>
              <a:gd name="T59" fmla="*/ 327 h 348"/>
              <a:gd name="T60" fmla="*/ 162 w 353"/>
              <a:gd name="T61" fmla="*/ 327 h 348"/>
              <a:gd name="T62" fmla="*/ 118 w 353"/>
              <a:gd name="T63" fmla="*/ 254 h 348"/>
              <a:gd name="T64" fmla="*/ 72 w 353"/>
              <a:gd name="T65" fmla="*/ 0 h 348"/>
              <a:gd name="T66" fmla="*/ 70 w 353"/>
              <a:gd name="T67" fmla="*/ 1 h 348"/>
              <a:gd name="T68" fmla="*/ 63 w 353"/>
              <a:gd name="T69" fmla="*/ 11 h 348"/>
              <a:gd name="T70" fmla="*/ 85 w 353"/>
              <a:gd name="T71" fmla="*/ 240 h 348"/>
              <a:gd name="T72" fmla="*/ 102 w 353"/>
              <a:gd name="T73" fmla="*/ 269 h 348"/>
              <a:gd name="T74" fmla="*/ 14 w 353"/>
              <a:gd name="T75" fmla="*/ 245 h 348"/>
              <a:gd name="T76" fmla="*/ 11 w 353"/>
              <a:gd name="T77" fmla="*/ 245 h 348"/>
              <a:gd name="T78" fmla="*/ 3 w 353"/>
              <a:gd name="T79" fmla="*/ 250 h 348"/>
              <a:gd name="T80" fmla="*/ 3 w 353"/>
              <a:gd name="T81" fmla="*/ 262 h 348"/>
              <a:gd name="T82" fmla="*/ 64 w 353"/>
              <a:gd name="T83" fmla="*/ 344 h 348"/>
              <a:gd name="T84" fmla="*/ 73 w 353"/>
              <a:gd name="T85" fmla="*/ 348 h 348"/>
              <a:gd name="T86" fmla="*/ 237 w 353"/>
              <a:gd name="T87" fmla="*/ 348 h 348"/>
              <a:gd name="T88" fmla="*/ 246 w 353"/>
              <a:gd name="T89" fmla="*/ 342 h 348"/>
              <a:gd name="T90" fmla="*/ 266 w 353"/>
              <a:gd name="T91" fmla="*/ 301 h 348"/>
              <a:gd name="T92" fmla="*/ 267 w 353"/>
              <a:gd name="T93" fmla="*/ 298 h 348"/>
              <a:gd name="T94" fmla="*/ 284 w 353"/>
              <a:gd name="T95" fmla="*/ 164 h 348"/>
              <a:gd name="T96" fmla="*/ 340 w 353"/>
              <a:gd name="T97" fmla="*/ 164 h 348"/>
              <a:gd name="T98" fmla="*/ 350 w 353"/>
              <a:gd name="T99" fmla="*/ 156 h 348"/>
              <a:gd name="T100" fmla="*/ 345 w 353"/>
              <a:gd name="T101" fmla="*/ 145 h 348"/>
              <a:gd name="T102" fmla="*/ 264 w 353"/>
              <a:gd name="T103" fmla="*/ 103 h 348"/>
              <a:gd name="T104" fmla="*/ 260 w 353"/>
              <a:gd name="T105" fmla="*/ 103 h 348"/>
              <a:gd name="T106" fmla="*/ 250 w 353"/>
              <a:gd name="T107" fmla="*/ 108 h 348"/>
              <a:gd name="T108" fmla="*/ 231 w 353"/>
              <a:gd name="T109" fmla="*/ 141 h 348"/>
              <a:gd name="T110" fmla="*/ 143 w 353"/>
              <a:gd name="T111" fmla="*/ 6 h 348"/>
              <a:gd name="T112" fmla="*/ 135 w 353"/>
              <a:gd name="T113" fmla="*/ 0 h 348"/>
              <a:gd name="T114" fmla="*/ 132 w 353"/>
              <a:gd name="T115" fmla="*/ 1 h 348"/>
              <a:gd name="T116" fmla="*/ 125 w 353"/>
              <a:gd name="T117" fmla="*/ 11 h 348"/>
              <a:gd name="T118" fmla="*/ 131 w 353"/>
              <a:gd name="T119" fmla="*/ 81 h 348"/>
              <a:gd name="T120" fmla="*/ 82 w 353"/>
              <a:gd name="T121" fmla="*/ 6 h 348"/>
              <a:gd name="T122" fmla="*/ 72 w 353"/>
              <a:gd name="T12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3" h="348">
                <a:moveTo>
                  <a:pt x="264" y="126"/>
                </a:moveTo>
                <a:cubicBezTo>
                  <a:pt x="298" y="144"/>
                  <a:pt x="298" y="144"/>
                  <a:pt x="298" y="144"/>
                </a:cubicBezTo>
                <a:cubicBezTo>
                  <a:pt x="254" y="144"/>
                  <a:pt x="254" y="144"/>
                  <a:pt x="254" y="144"/>
                </a:cubicBezTo>
                <a:cubicBezTo>
                  <a:pt x="264" y="126"/>
                  <a:pt x="264" y="126"/>
                  <a:pt x="264" y="126"/>
                </a:cubicBezTo>
                <a:cubicBezTo>
                  <a:pt x="264" y="126"/>
                  <a:pt x="264" y="126"/>
                  <a:pt x="264" y="126"/>
                </a:cubicBezTo>
                <a:close/>
                <a:moveTo>
                  <a:pt x="151" y="51"/>
                </a:moveTo>
                <a:cubicBezTo>
                  <a:pt x="221" y="161"/>
                  <a:pt x="221" y="161"/>
                  <a:pt x="221" y="161"/>
                </a:cubicBezTo>
                <a:cubicBezTo>
                  <a:pt x="205" y="191"/>
                  <a:pt x="205" y="191"/>
                  <a:pt x="205" y="191"/>
                </a:cubicBezTo>
                <a:cubicBezTo>
                  <a:pt x="156" y="117"/>
                  <a:pt x="156" y="117"/>
                  <a:pt x="156" y="117"/>
                </a:cubicBezTo>
                <a:cubicBezTo>
                  <a:pt x="151" y="51"/>
                  <a:pt x="151" y="51"/>
                  <a:pt x="151" y="51"/>
                </a:cubicBezTo>
                <a:cubicBezTo>
                  <a:pt x="151" y="51"/>
                  <a:pt x="151" y="51"/>
                  <a:pt x="151" y="51"/>
                </a:cubicBezTo>
                <a:close/>
                <a:moveTo>
                  <a:pt x="266" y="164"/>
                </a:moveTo>
                <a:cubicBezTo>
                  <a:pt x="253" y="267"/>
                  <a:pt x="253" y="267"/>
                  <a:pt x="253" y="267"/>
                </a:cubicBezTo>
                <a:cubicBezTo>
                  <a:pt x="217" y="212"/>
                  <a:pt x="217" y="212"/>
                  <a:pt x="217" y="212"/>
                </a:cubicBezTo>
                <a:cubicBezTo>
                  <a:pt x="221" y="204"/>
                  <a:pt x="240" y="170"/>
                  <a:pt x="243" y="164"/>
                </a:cubicBezTo>
                <a:lnTo>
                  <a:pt x="266" y="164"/>
                </a:lnTo>
                <a:close/>
                <a:moveTo>
                  <a:pt x="90" y="51"/>
                </a:moveTo>
                <a:cubicBezTo>
                  <a:pt x="234" y="276"/>
                  <a:pt x="234" y="276"/>
                  <a:pt x="234" y="276"/>
                </a:cubicBezTo>
                <a:cubicBezTo>
                  <a:pt x="106" y="228"/>
                  <a:pt x="106" y="228"/>
                  <a:pt x="106" y="228"/>
                </a:cubicBezTo>
                <a:cubicBezTo>
                  <a:pt x="90" y="51"/>
                  <a:pt x="90" y="51"/>
                  <a:pt x="90" y="51"/>
                </a:cubicBezTo>
                <a:cubicBezTo>
                  <a:pt x="90" y="51"/>
                  <a:pt x="90" y="51"/>
                  <a:pt x="90" y="51"/>
                </a:cubicBezTo>
                <a:close/>
                <a:moveTo>
                  <a:pt x="39" y="273"/>
                </a:moveTo>
                <a:cubicBezTo>
                  <a:pt x="119" y="294"/>
                  <a:pt x="119" y="294"/>
                  <a:pt x="119" y="294"/>
                </a:cubicBezTo>
                <a:cubicBezTo>
                  <a:pt x="139" y="327"/>
                  <a:pt x="139" y="327"/>
                  <a:pt x="139" y="327"/>
                </a:cubicBezTo>
                <a:cubicBezTo>
                  <a:pt x="81" y="327"/>
                  <a:pt x="81" y="327"/>
                  <a:pt x="81" y="327"/>
                </a:cubicBezTo>
                <a:cubicBezTo>
                  <a:pt x="39" y="273"/>
                  <a:pt x="39" y="273"/>
                  <a:pt x="39" y="273"/>
                </a:cubicBezTo>
                <a:cubicBezTo>
                  <a:pt x="39" y="273"/>
                  <a:pt x="39" y="273"/>
                  <a:pt x="39" y="273"/>
                </a:cubicBezTo>
                <a:close/>
                <a:moveTo>
                  <a:pt x="118" y="254"/>
                </a:moveTo>
                <a:cubicBezTo>
                  <a:pt x="244" y="301"/>
                  <a:pt x="244" y="301"/>
                  <a:pt x="244" y="301"/>
                </a:cubicBezTo>
                <a:cubicBezTo>
                  <a:pt x="232" y="327"/>
                  <a:pt x="232" y="327"/>
                  <a:pt x="232" y="327"/>
                </a:cubicBezTo>
                <a:cubicBezTo>
                  <a:pt x="162" y="327"/>
                  <a:pt x="162" y="327"/>
                  <a:pt x="162" y="327"/>
                </a:cubicBezTo>
                <a:cubicBezTo>
                  <a:pt x="157" y="319"/>
                  <a:pt x="124" y="263"/>
                  <a:pt x="118" y="254"/>
                </a:cubicBezTo>
                <a:close/>
                <a:moveTo>
                  <a:pt x="72" y="0"/>
                </a:moveTo>
                <a:cubicBezTo>
                  <a:pt x="72" y="0"/>
                  <a:pt x="71" y="1"/>
                  <a:pt x="70" y="1"/>
                </a:cubicBezTo>
                <a:cubicBezTo>
                  <a:pt x="65" y="2"/>
                  <a:pt x="63" y="6"/>
                  <a:pt x="63" y="11"/>
                </a:cubicBezTo>
                <a:cubicBezTo>
                  <a:pt x="85" y="248"/>
                  <a:pt x="83" y="236"/>
                  <a:pt x="85" y="240"/>
                </a:cubicBezTo>
                <a:cubicBezTo>
                  <a:pt x="102" y="269"/>
                  <a:pt x="102" y="269"/>
                  <a:pt x="102" y="269"/>
                </a:cubicBezTo>
                <a:cubicBezTo>
                  <a:pt x="14" y="245"/>
                  <a:pt x="14" y="245"/>
                  <a:pt x="14" y="245"/>
                </a:cubicBezTo>
                <a:cubicBezTo>
                  <a:pt x="13" y="245"/>
                  <a:pt x="12" y="245"/>
                  <a:pt x="11" y="245"/>
                </a:cubicBezTo>
                <a:cubicBezTo>
                  <a:pt x="7" y="245"/>
                  <a:pt x="4" y="246"/>
                  <a:pt x="3" y="250"/>
                </a:cubicBezTo>
                <a:cubicBezTo>
                  <a:pt x="0" y="253"/>
                  <a:pt x="0" y="258"/>
                  <a:pt x="3" y="262"/>
                </a:cubicBezTo>
                <a:cubicBezTo>
                  <a:pt x="64" y="344"/>
                  <a:pt x="64" y="344"/>
                  <a:pt x="64" y="344"/>
                </a:cubicBezTo>
                <a:cubicBezTo>
                  <a:pt x="67" y="346"/>
                  <a:pt x="69" y="348"/>
                  <a:pt x="73" y="348"/>
                </a:cubicBezTo>
                <a:cubicBezTo>
                  <a:pt x="237" y="348"/>
                  <a:pt x="237" y="348"/>
                  <a:pt x="237" y="348"/>
                </a:cubicBezTo>
                <a:cubicBezTo>
                  <a:pt x="240" y="348"/>
                  <a:pt x="244" y="346"/>
                  <a:pt x="246" y="342"/>
                </a:cubicBezTo>
                <a:cubicBezTo>
                  <a:pt x="266" y="301"/>
                  <a:pt x="266" y="301"/>
                  <a:pt x="266" y="301"/>
                </a:cubicBezTo>
                <a:cubicBezTo>
                  <a:pt x="266" y="300"/>
                  <a:pt x="267" y="299"/>
                  <a:pt x="267" y="298"/>
                </a:cubicBezTo>
                <a:cubicBezTo>
                  <a:pt x="284" y="164"/>
                  <a:pt x="284" y="164"/>
                  <a:pt x="284" y="164"/>
                </a:cubicBezTo>
                <a:cubicBezTo>
                  <a:pt x="340" y="164"/>
                  <a:pt x="340" y="164"/>
                  <a:pt x="340" y="164"/>
                </a:cubicBezTo>
                <a:cubicBezTo>
                  <a:pt x="345" y="164"/>
                  <a:pt x="349" y="161"/>
                  <a:pt x="350" y="156"/>
                </a:cubicBezTo>
                <a:cubicBezTo>
                  <a:pt x="353" y="152"/>
                  <a:pt x="350" y="145"/>
                  <a:pt x="345" y="145"/>
                </a:cubicBezTo>
                <a:cubicBezTo>
                  <a:pt x="264" y="103"/>
                  <a:pt x="264" y="103"/>
                  <a:pt x="264" y="103"/>
                </a:cubicBezTo>
                <a:cubicBezTo>
                  <a:pt x="262" y="103"/>
                  <a:pt x="261" y="103"/>
                  <a:pt x="260" y="103"/>
                </a:cubicBezTo>
                <a:cubicBezTo>
                  <a:pt x="256" y="103"/>
                  <a:pt x="251" y="105"/>
                  <a:pt x="250" y="108"/>
                </a:cubicBezTo>
                <a:cubicBezTo>
                  <a:pt x="231" y="141"/>
                  <a:pt x="231" y="141"/>
                  <a:pt x="231" y="141"/>
                </a:cubicBezTo>
                <a:cubicBezTo>
                  <a:pt x="143" y="6"/>
                  <a:pt x="143" y="6"/>
                  <a:pt x="143" y="6"/>
                </a:cubicBezTo>
                <a:cubicBezTo>
                  <a:pt x="142" y="3"/>
                  <a:pt x="138" y="0"/>
                  <a:pt x="135" y="0"/>
                </a:cubicBezTo>
                <a:cubicBezTo>
                  <a:pt x="134" y="0"/>
                  <a:pt x="133" y="1"/>
                  <a:pt x="132" y="1"/>
                </a:cubicBezTo>
                <a:cubicBezTo>
                  <a:pt x="129" y="2"/>
                  <a:pt x="125" y="6"/>
                  <a:pt x="125" y="11"/>
                </a:cubicBezTo>
                <a:cubicBezTo>
                  <a:pt x="131" y="81"/>
                  <a:pt x="131" y="81"/>
                  <a:pt x="131" y="81"/>
                </a:cubicBezTo>
                <a:cubicBezTo>
                  <a:pt x="82" y="6"/>
                  <a:pt x="82" y="6"/>
                  <a:pt x="82" y="6"/>
                </a:cubicBezTo>
                <a:cubicBezTo>
                  <a:pt x="80" y="3"/>
                  <a:pt x="76" y="0"/>
                  <a:pt x="7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8" name="Freeform 94">
            <a:extLst>
              <a:ext uri="{FF2B5EF4-FFF2-40B4-BE49-F238E27FC236}">
                <a16:creationId xmlns:a16="http://schemas.microsoft.com/office/drawing/2014/main" id="{D6365432-6F2C-4DA8-8296-BC21072416E0}"/>
              </a:ext>
            </a:extLst>
          </p:cNvPr>
          <p:cNvSpPr>
            <a:spLocks noEditPoints="1"/>
          </p:cNvSpPr>
          <p:nvPr/>
        </p:nvSpPr>
        <p:spPr bwMode="auto">
          <a:xfrm>
            <a:off x="5070396" y="5223904"/>
            <a:ext cx="259411" cy="259411"/>
          </a:xfrm>
          <a:custGeom>
            <a:avLst/>
            <a:gdLst>
              <a:gd name="T0" fmla="*/ 282 w 348"/>
              <a:gd name="T1" fmla="*/ 3 h 348"/>
              <a:gd name="T2" fmla="*/ 10 w 348"/>
              <a:gd name="T3" fmla="*/ 0 h 348"/>
              <a:gd name="T4" fmla="*/ 0 w 348"/>
              <a:gd name="T5" fmla="*/ 338 h 348"/>
              <a:gd name="T6" fmla="*/ 338 w 348"/>
              <a:gd name="T7" fmla="*/ 348 h 348"/>
              <a:gd name="T8" fmla="*/ 348 w 348"/>
              <a:gd name="T9" fmla="*/ 72 h 348"/>
              <a:gd name="T10" fmla="*/ 204 w 348"/>
              <a:gd name="T11" fmla="*/ 21 h 348"/>
              <a:gd name="T12" fmla="*/ 224 w 348"/>
              <a:gd name="T13" fmla="*/ 61 h 348"/>
              <a:gd name="T14" fmla="*/ 204 w 348"/>
              <a:gd name="T15" fmla="*/ 21 h 348"/>
              <a:gd name="T16" fmla="*/ 183 w 348"/>
              <a:gd name="T17" fmla="*/ 21 h 348"/>
              <a:gd name="T18" fmla="*/ 193 w 348"/>
              <a:gd name="T19" fmla="*/ 82 h 348"/>
              <a:gd name="T20" fmla="*/ 244 w 348"/>
              <a:gd name="T21" fmla="*/ 72 h 348"/>
              <a:gd name="T22" fmla="*/ 265 w 348"/>
              <a:gd name="T23" fmla="*/ 21 h 348"/>
              <a:gd name="T24" fmla="*/ 81 w 348"/>
              <a:gd name="T25" fmla="*/ 101 h 348"/>
              <a:gd name="T26" fmla="*/ 325 w 348"/>
              <a:gd name="T27" fmla="*/ 328 h 348"/>
              <a:gd name="T28" fmla="*/ 19 w 348"/>
              <a:gd name="T29" fmla="*/ 21 h 348"/>
              <a:gd name="T30" fmla="*/ 60 w 348"/>
              <a:gd name="T31" fmla="*/ 112 h 348"/>
              <a:gd name="T32" fmla="*/ 274 w 348"/>
              <a:gd name="T33" fmla="*/ 122 h 348"/>
              <a:gd name="T34" fmla="*/ 284 w 348"/>
              <a:gd name="T35" fmla="*/ 33 h 348"/>
              <a:gd name="T36" fmla="*/ 325 w 348"/>
              <a:gd name="T37" fmla="*/ 328 h 348"/>
              <a:gd name="T38" fmla="*/ 50 w 348"/>
              <a:gd name="T39" fmla="*/ 285 h 348"/>
              <a:gd name="T40" fmla="*/ 50 w 348"/>
              <a:gd name="T41" fmla="*/ 306 h 348"/>
              <a:gd name="T42" fmla="*/ 81 w 348"/>
              <a:gd name="T43" fmla="*/ 296 h 348"/>
              <a:gd name="T44" fmla="*/ 173 w 348"/>
              <a:gd name="T45" fmla="*/ 143 h 348"/>
              <a:gd name="T46" fmla="*/ 173 w 348"/>
              <a:gd name="T47" fmla="*/ 285 h 348"/>
              <a:gd name="T48" fmla="*/ 173 w 348"/>
              <a:gd name="T49" fmla="*/ 143 h 348"/>
              <a:gd name="T50" fmla="*/ 121 w 348"/>
              <a:gd name="T51" fmla="*/ 214 h 348"/>
              <a:gd name="T52" fmla="*/ 224 w 348"/>
              <a:gd name="T53" fmla="*/ 214 h 348"/>
              <a:gd name="T54" fmla="*/ 173 w 348"/>
              <a:gd name="T55" fmla="*/ 185 h 348"/>
              <a:gd name="T56" fmla="*/ 173 w 348"/>
              <a:gd name="T57" fmla="*/ 245 h 348"/>
              <a:gd name="T58" fmla="*/ 173 w 348"/>
              <a:gd name="T59" fmla="*/ 185 h 348"/>
              <a:gd name="T60" fmla="*/ 162 w 348"/>
              <a:gd name="T61" fmla="*/ 214 h 348"/>
              <a:gd name="T62" fmla="*/ 183 w 348"/>
              <a:gd name="T63" fmla="*/ 21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48" h="348">
                <a:moveTo>
                  <a:pt x="343" y="64"/>
                </a:moveTo>
                <a:cubicBezTo>
                  <a:pt x="282" y="3"/>
                  <a:pt x="282" y="3"/>
                  <a:pt x="282" y="3"/>
                </a:cubicBezTo>
                <a:cubicBezTo>
                  <a:pt x="279" y="1"/>
                  <a:pt x="278" y="0"/>
                  <a:pt x="275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3"/>
                  <a:pt x="4" y="348"/>
                  <a:pt x="10" y="348"/>
                </a:cubicBezTo>
                <a:cubicBezTo>
                  <a:pt x="338" y="348"/>
                  <a:pt x="338" y="348"/>
                  <a:pt x="338" y="348"/>
                </a:cubicBezTo>
                <a:cubicBezTo>
                  <a:pt x="343" y="348"/>
                  <a:pt x="348" y="343"/>
                  <a:pt x="348" y="338"/>
                </a:cubicBezTo>
                <a:cubicBezTo>
                  <a:pt x="348" y="72"/>
                  <a:pt x="348" y="72"/>
                  <a:pt x="348" y="72"/>
                </a:cubicBezTo>
                <a:cubicBezTo>
                  <a:pt x="346" y="69"/>
                  <a:pt x="344" y="66"/>
                  <a:pt x="343" y="64"/>
                </a:cubicBezTo>
                <a:close/>
                <a:moveTo>
                  <a:pt x="204" y="21"/>
                </a:moveTo>
                <a:cubicBezTo>
                  <a:pt x="224" y="21"/>
                  <a:pt x="224" y="21"/>
                  <a:pt x="224" y="21"/>
                </a:cubicBezTo>
                <a:cubicBezTo>
                  <a:pt x="224" y="61"/>
                  <a:pt x="224" y="61"/>
                  <a:pt x="224" y="61"/>
                </a:cubicBezTo>
                <a:cubicBezTo>
                  <a:pt x="204" y="61"/>
                  <a:pt x="204" y="61"/>
                  <a:pt x="204" y="61"/>
                </a:cubicBezTo>
                <a:lnTo>
                  <a:pt x="204" y="21"/>
                </a:lnTo>
                <a:close/>
                <a:moveTo>
                  <a:pt x="81" y="21"/>
                </a:moveTo>
                <a:cubicBezTo>
                  <a:pt x="183" y="21"/>
                  <a:pt x="183" y="21"/>
                  <a:pt x="183" y="21"/>
                </a:cubicBezTo>
                <a:cubicBezTo>
                  <a:pt x="183" y="72"/>
                  <a:pt x="183" y="72"/>
                  <a:pt x="183" y="72"/>
                </a:cubicBezTo>
                <a:cubicBezTo>
                  <a:pt x="183" y="77"/>
                  <a:pt x="187" y="82"/>
                  <a:pt x="193" y="82"/>
                </a:cubicBezTo>
                <a:cubicBezTo>
                  <a:pt x="234" y="82"/>
                  <a:pt x="234" y="82"/>
                  <a:pt x="234" y="82"/>
                </a:cubicBezTo>
                <a:cubicBezTo>
                  <a:pt x="239" y="82"/>
                  <a:pt x="244" y="77"/>
                  <a:pt x="244" y="72"/>
                </a:cubicBezTo>
                <a:cubicBezTo>
                  <a:pt x="244" y="21"/>
                  <a:pt x="244" y="21"/>
                  <a:pt x="244" y="21"/>
                </a:cubicBezTo>
                <a:cubicBezTo>
                  <a:pt x="265" y="21"/>
                  <a:pt x="265" y="21"/>
                  <a:pt x="265" y="21"/>
                </a:cubicBezTo>
                <a:cubicBezTo>
                  <a:pt x="265" y="101"/>
                  <a:pt x="265" y="101"/>
                  <a:pt x="265" y="101"/>
                </a:cubicBezTo>
                <a:cubicBezTo>
                  <a:pt x="81" y="101"/>
                  <a:pt x="81" y="101"/>
                  <a:pt x="81" y="101"/>
                </a:cubicBezTo>
                <a:lnTo>
                  <a:pt x="81" y="21"/>
                </a:lnTo>
                <a:close/>
                <a:moveTo>
                  <a:pt x="325" y="328"/>
                </a:moveTo>
                <a:cubicBezTo>
                  <a:pt x="19" y="328"/>
                  <a:pt x="19" y="328"/>
                  <a:pt x="19" y="328"/>
                </a:cubicBezTo>
                <a:cubicBezTo>
                  <a:pt x="19" y="21"/>
                  <a:pt x="19" y="21"/>
                  <a:pt x="19" y="21"/>
                </a:cubicBezTo>
                <a:cubicBezTo>
                  <a:pt x="60" y="21"/>
                  <a:pt x="60" y="21"/>
                  <a:pt x="60" y="21"/>
                </a:cubicBezTo>
                <a:cubicBezTo>
                  <a:pt x="60" y="112"/>
                  <a:pt x="60" y="112"/>
                  <a:pt x="60" y="112"/>
                </a:cubicBezTo>
                <a:cubicBezTo>
                  <a:pt x="60" y="117"/>
                  <a:pt x="65" y="122"/>
                  <a:pt x="70" y="122"/>
                </a:cubicBezTo>
                <a:cubicBezTo>
                  <a:pt x="274" y="122"/>
                  <a:pt x="274" y="122"/>
                  <a:pt x="274" y="122"/>
                </a:cubicBezTo>
                <a:cubicBezTo>
                  <a:pt x="279" y="122"/>
                  <a:pt x="284" y="117"/>
                  <a:pt x="284" y="112"/>
                </a:cubicBezTo>
                <a:cubicBezTo>
                  <a:pt x="284" y="33"/>
                  <a:pt x="284" y="33"/>
                  <a:pt x="284" y="33"/>
                </a:cubicBezTo>
                <a:cubicBezTo>
                  <a:pt x="325" y="75"/>
                  <a:pt x="325" y="75"/>
                  <a:pt x="325" y="75"/>
                </a:cubicBezTo>
                <a:lnTo>
                  <a:pt x="325" y="328"/>
                </a:lnTo>
                <a:close/>
                <a:moveTo>
                  <a:pt x="70" y="285"/>
                </a:moveTo>
                <a:cubicBezTo>
                  <a:pt x="50" y="285"/>
                  <a:pt x="50" y="285"/>
                  <a:pt x="50" y="285"/>
                </a:cubicBezTo>
                <a:cubicBezTo>
                  <a:pt x="44" y="285"/>
                  <a:pt x="40" y="290"/>
                  <a:pt x="40" y="296"/>
                </a:cubicBezTo>
                <a:cubicBezTo>
                  <a:pt x="40" y="301"/>
                  <a:pt x="44" y="306"/>
                  <a:pt x="50" y="306"/>
                </a:cubicBezTo>
                <a:cubicBezTo>
                  <a:pt x="70" y="306"/>
                  <a:pt x="70" y="306"/>
                  <a:pt x="70" y="306"/>
                </a:cubicBezTo>
                <a:cubicBezTo>
                  <a:pt x="77" y="306"/>
                  <a:pt x="81" y="301"/>
                  <a:pt x="81" y="296"/>
                </a:cubicBezTo>
                <a:cubicBezTo>
                  <a:pt x="81" y="290"/>
                  <a:pt x="77" y="285"/>
                  <a:pt x="70" y="285"/>
                </a:cubicBezTo>
                <a:close/>
                <a:moveTo>
                  <a:pt x="173" y="143"/>
                </a:moveTo>
                <a:cubicBezTo>
                  <a:pt x="134" y="143"/>
                  <a:pt x="102" y="175"/>
                  <a:pt x="102" y="214"/>
                </a:cubicBezTo>
                <a:cubicBezTo>
                  <a:pt x="102" y="253"/>
                  <a:pt x="134" y="285"/>
                  <a:pt x="173" y="285"/>
                </a:cubicBezTo>
                <a:cubicBezTo>
                  <a:pt x="211" y="285"/>
                  <a:pt x="243" y="252"/>
                  <a:pt x="243" y="214"/>
                </a:cubicBezTo>
                <a:cubicBezTo>
                  <a:pt x="244" y="175"/>
                  <a:pt x="212" y="143"/>
                  <a:pt x="173" y="143"/>
                </a:cubicBezTo>
                <a:close/>
                <a:moveTo>
                  <a:pt x="173" y="265"/>
                </a:moveTo>
                <a:cubicBezTo>
                  <a:pt x="144" y="265"/>
                  <a:pt x="121" y="242"/>
                  <a:pt x="121" y="214"/>
                </a:cubicBezTo>
                <a:cubicBezTo>
                  <a:pt x="121" y="186"/>
                  <a:pt x="144" y="163"/>
                  <a:pt x="173" y="163"/>
                </a:cubicBezTo>
                <a:cubicBezTo>
                  <a:pt x="201" y="163"/>
                  <a:pt x="224" y="186"/>
                  <a:pt x="224" y="214"/>
                </a:cubicBezTo>
                <a:cubicBezTo>
                  <a:pt x="224" y="242"/>
                  <a:pt x="201" y="265"/>
                  <a:pt x="173" y="265"/>
                </a:cubicBezTo>
                <a:close/>
                <a:moveTo>
                  <a:pt x="173" y="185"/>
                </a:moveTo>
                <a:cubicBezTo>
                  <a:pt x="156" y="185"/>
                  <a:pt x="142" y="198"/>
                  <a:pt x="142" y="215"/>
                </a:cubicBezTo>
                <a:cubicBezTo>
                  <a:pt x="142" y="232"/>
                  <a:pt x="156" y="245"/>
                  <a:pt x="173" y="245"/>
                </a:cubicBezTo>
                <a:cubicBezTo>
                  <a:pt x="190" y="245"/>
                  <a:pt x="203" y="232"/>
                  <a:pt x="203" y="215"/>
                </a:cubicBezTo>
                <a:cubicBezTo>
                  <a:pt x="204" y="198"/>
                  <a:pt x="190" y="185"/>
                  <a:pt x="173" y="185"/>
                </a:cubicBezTo>
                <a:close/>
                <a:moveTo>
                  <a:pt x="173" y="224"/>
                </a:moveTo>
                <a:cubicBezTo>
                  <a:pt x="167" y="224"/>
                  <a:pt x="162" y="219"/>
                  <a:pt x="162" y="214"/>
                </a:cubicBezTo>
                <a:cubicBezTo>
                  <a:pt x="162" y="208"/>
                  <a:pt x="167" y="204"/>
                  <a:pt x="173" y="204"/>
                </a:cubicBezTo>
                <a:cubicBezTo>
                  <a:pt x="179" y="204"/>
                  <a:pt x="183" y="208"/>
                  <a:pt x="183" y="214"/>
                </a:cubicBezTo>
                <a:cubicBezTo>
                  <a:pt x="183" y="219"/>
                  <a:pt x="179" y="224"/>
                  <a:pt x="173" y="2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9" name="Freeform 96">
            <a:extLst>
              <a:ext uri="{FF2B5EF4-FFF2-40B4-BE49-F238E27FC236}">
                <a16:creationId xmlns:a16="http://schemas.microsoft.com/office/drawing/2014/main" id="{F4396E47-2623-386A-471A-B9ECA7145BFD}"/>
              </a:ext>
            </a:extLst>
          </p:cNvPr>
          <p:cNvSpPr>
            <a:spLocks noEditPoints="1"/>
          </p:cNvSpPr>
          <p:nvPr/>
        </p:nvSpPr>
        <p:spPr bwMode="auto">
          <a:xfrm>
            <a:off x="730474" y="4131097"/>
            <a:ext cx="202013" cy="259411"/>
          </a:xfrm>
          <a:custGeom>
            <a:avLst/>
            <a:gdLst>
              <a:gd name="T0" fmla="*/ 144 w 271"/>
              <a:gd name="T1" fmla="*/ 92 h 348"/>
              <a:gd name="T2" fmla="*/ 123 w 271"/>
              <a:gd name="T3" fmla="*/ 92 h 348"/>
              <a:gd name="T4" fmla="*/ 259 w 271"/>
              <a:gd name="T5" fmla="*/ 319 h 348"/>
              <a:gd name="T6" fmla="*/ 234 w 271"/>
              <a:gd name="T7" fmla="*/ 221 h 348"/>
              <a:gd name="T8" fmla="*/ 252 w 271"/>
              <a:gd name="T9" fmla="*/ 171 h 348"/>
              <a:gd name="T10" fmla="*/ 238 w 271"/>
              <a:gd name="T11" fmla="*/ 177 h 348"/>
              <a:gd name="T12" fmla="*/ 182 w 271"/>
              <a:gd name="T13" fmla="*/ 113 h 348"/>
              <a:gd name="T14" fmla="*/ 165 w 271"/>
              <a:gd name="T15" fmla="*/ 51 h 348"/>
              <a:gd name="T16" fmla="*/ 134 w 271"/>
              <a:gd name="T17" fmla="*/ 0 h 348"/>
              <a:gd name="T18" fmla="*/ 104 w 271"/>
              <a:gd name="T19" fmla="*/ 51 h 348"/>
              <a:gd name="T20" fmla="*/ 88 w 271"/>
              <a:gd name="T21" fmla="*/ 113 h 348"/>
              <a:gd name="T22" fmla="*/ 32 w 271"/>
              <a:gd name="T23" fmla="*/ 177 h 348"/>
              <a:gd name="T24" fmla="*/ 18 w 271"/>
              <a:gd name="T25" fmla="*/ 171 h 348"/>
              <a:gd name="T26" fmla="*/ 35 w 271"/>
              <a:gd name="T27" fmla="*/ 221 h 348"/>
              <a:gd name="T28" fmla="*/ 10 w 271"/>
              <a:gd name="T29" fmla="*/ 319 h 348"/>
              <a:gd name="T30" fmla="*/ 7 w 271"/>
              <a:gd name="T31" fmla="*/ 347 h 348"/>
              <a:gd name="T32" fmla="*/ 21 w 271"/>
              <a:gd name="T33" fmla="*/ 343 h 348"/>
              <a:gd name="T34" fmla="*/ 32 w 271"/>
              <a:gd name="T35" fmla="*/ 328 h 348"/>
              <a:gd name="T36" fmla="*/ 85 w 271"/>
              <a:gd name="T37" fmla="*/ 257 h 348"/>
              <a:gd name="T38" fmla="*/ 124 w 271"/>
              <a:gd name="T39" fmla="*/ 276 h 348"/>
              <a:gd name="T40" fmla="*/ 144 w 271"/>
              <a:gd name="T41" fmla="*/ 276 h 348"/>
              <a:gd name="T42" fmla="*/ 184 w 271"/>
              <a:gd name="T43" fmla="*/ 257 h 348"/>
              <a:gd name="T44" fmla="*/ 236 w 271"/>
              <a:gd name="T45" fmla="*/ 328 h 348"/>
              <a:gd name="T46" fmla="*/ 248 w 271"/>
              <a:gd name="T47" fmla="*/ 343 h 348"/>
              <a:gd name="T48" fmla="*/ 262 w 271"/>
              <a:gd name="T49" fmla="*/ 347 h 348"/>
              <a:gd name="T50" fmla="*/ 259 w 271"/>
              <a:gd name="T51" fmla="*/ 319 h 348"/>
              <a:gd name="T52" fmla="*/ 134 w 271"/>
              <a:gd name="T53" fmla="*/ 21 h 348"/>
              <a:gd name="T54" fmla="*/ 144 w 271"/>
              <a:gd name="T55" fmla="*/ 42 h 348"/>
              <a:gd name="T56" fmla="*/ 124 w 271"/>
              <a:gd name="T57" fmla="*/ 42 h 348"/>
              <a:gd name="T58" fmla="*/ 134 w 271"/>
              <a:gd name="T59" fmla="*/ 62 h 348"/>
              <a:gd name="T60" fmla="*/ 134 w 271"/>
              <a:gd name="T61" fmla="*/ 124 h 348"/>
              <a:gd name="T62" fmla="*/ 134 w 271"/>
              <a:gd name="T63" fmla="*/ 62 h 348"/>
              <a:gd name="T64" fmla="*/ 32 w 271"/>
              <a:gd name="T65" fmla="*/ 308 h 348"/>
              <a:gd name="T66" fmla="*/ 23 w 271"/>
              <a:gd name="T67" fmla="*/ 293 h 348"/>
              <a:gd name="T68" fmla="*/ 119 w 271"/>
              <a:gd name="T69" fmla="*/ 141 h 348"/>
              <a:gd name="T70" fmla="*/ 144 w 271"/>
              <a:gd name="T71" fmla="*/ 246 h 348"/>
              <a:gd name="T72" fmla="*/ 134 w 271"/>
              <a:gd name="T73" fmla="*/ 225 h 348"/>
              <a:gd name="T74" fmla="*/ 124 w 271"/>
              <a:gd name="T75" fmla="*/ 246 h 348"/>
              <a:gd name="T76" fmla="*/ 134 w 271"/>
              <a:gd name="T77" fmla="*/ 156 h 348"/>
              <a:gd name="T78" fmla="*/ 144 w 271"/>
              <a:gd name="T79" fmla="*/ 246 h 348"/>
              <a:gd name="T80" fmla="*/ 237 w 271"/>
              <a:gd name="T81" fmla="*/ 309 h 348"/>
              <a:gd name="T82" fmla="*/ 151 w 271"/>
              <a:gd name="T83" fmla="*/ 142 h 348"/>
              <a:gd name="T84" fmla="*/ 247 w 271"/>
              <a:gd name="T85" fmla="*/ 29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71" h="348">
                <a:moveTo>
                  <a:pt x="134" y="103"/>
                </a:moveTo>
                <a:cubicBezTo>
                  <a:pt x="139" y="103"/>
                  <a:pt x="144" y="98"/>
                  <a:pt x="144" y="92"/>
                </a:cubicBezTo>
                <a:cubicBezTo>
                  <a:pt x="144" y="87"/>
                  <a:pt x="139" y="82"/>
                  <a:pt x="134" y="82"/>
                </a:cubicBezTo>
                <a:cubicBezTo>
                  <a:pt x="128" y="82"/>
                  <a:pt x="123" y="87"/>
                  <a:pt x="123" y="92"/>
                </a:cubicBezTo>
                <a:cubicBezTo>
                  <a:pt x="123" y="98"/>
                  <a:pt x="128" y="103"/>
                  <a:pt x="134" y="103"/>
                </a:cubicBezTo>
                <a:close/>
                <a:moveTo>
                  <a:pt x="259" y="319"/>
                </a:moveTo>
                <a:cubicBezTo>
                  <a:pt x="267" y="310"/>
                  <a:pt x="271" y="297"/>
                  <a:pt x="265" y="285"/>
                </a:cubicBezTo>
                <a:cubicBezTo>
                  <a:pt x="234" y="221"/>
                  <a:pt x="234" y="221"/>
                  <a:pt x="234" y="221"/>
                </a:cubicBezTo>
                <a:cubicBezTo>
                  <a:pt x="243" y="211"/>
                  <a:pt x="252" y="198"/>
                  <a:pt x="257" y="184"/>
                </a:cubicBezTo>
                <a:cubicBezTo>
                  <a:pt x="259" y="179"/>
                  <a:pt x="257" y="173"/>
                  <a:pt x="252" y="171"/>
                </a:cubicBezTo>
                <a:cubicBezTo>
                  <a:pt x="250" y="170"/>
                  <a:pt x="248" y="170"/>
                  <a:pt x="247" y="170"/>
                </a:cubicBezTo>
                <a:cubicBezTo>
                  <a:pt x="243" y="170"/>
                  <a:pt x="239" y="172"/>
                  <a:pt x="238" y="177"/>
                </a:cubicBezTo>
                <a:cubicBezTo>
                  <a:pt x="234" y="184"/>
                  <a:pt x="230" y="193"/>
                  <a:pt x="224" y="201"/>
                </a:cubicBezTo>
                <a:cubicBezTo>
                  <a:pt x="182" y="113"/>
                  <a:pt x="182" y="113"/>
                  <a:pt x="182" y="113"/>
                </a:cubicBezTo>
                <a:cubicBezTo>
                  <a:pt x="184" y="106"/>
                  <a:pt x="186" y="100"/>
                  <a:pt x="186" y="93"/>
                </a:cubicBezTo>
                <a:cubicBezTo>
                  <a:pt x="186" y="75"/>
                  <a:pt x="178" y="61"/>
                  <a:pt x="165" y="51"/>
                </a:cubicBezTo>
                <a:cubicBezTo>
                  <a:pt x="165" y="31"/>
                  <a:pt x="165" y="31"/>
                  <a:pt x="165" y="31"/>
                </a:cubicBezTo>
                <a:cubicBezTo>
                  <a:pt x="165" y="14"/>
                  <a:pt x="152" y="0"/>
                  <a:pt x="134" y="0"/>
                </a:cubicBezTo>
                <a:cubicBezTo>
                  <a:pt x="117" y="0"/>
                  <a:pt x="104" y="14"/>
                  <a:pt x="104" y="31"/>
                </a:cubicBezTo>
                <a:cubicBezTo>
                  <a:pt x="104" y="51"/>
                  <a:pt x="104" y="51"/>
                  <a:pt x="104" y="51"/>
                </a:cubicBezTo>
                <a:cubicBezTo>
                  <a:pt x="91" y="61"/>
                  <a:pt x="83" y="75"/>
                  <a:pt x="83" y="93"/>
                </a:cubicBezTo>
                <a:cubicBezTo>
                  <a:pt x="83" y="100"/>
                  <a:pt x="84" y="106"/>
                  <a:pt x="88" y="113"/>
                </a:cubicBezTo>
                <a:cubicBezTo>
                  <a:pt x="46" y="201"/>
                  <a:pt x="46" y="201"/>
                  <a:pt x="46" y="201"/>
                </a:cubicBezTo>
                <a:cubicBezTo>
                  <a:pt x="39" y="194"/>
                  <a:pt x="35" y="186"/>
                  <a:pt x="32" y="177"/>
                </a:cubicBezTo>
                <a:cubicBezTo>
                  <a:pt x="30" y="172"/>
                  <a:pt x="26" y="170"/>
                  <a:pt x="22" y="170"/>
                </a:cubicBezTo>
                <a:cubicBezTo>
                  <a:pt x="21" y="170"/>
                  <a:pt x="19" y="170"/>
                  <a:pt x="18" y="171"/>
                </a:cubicBezTo>
                <a:cubicBezTo>
                  <a:pt x="13" y="173"/>
                  <a:pt x="10" y="179"/>
                  <a:pt x="13" y="184"/>
                </a:cubicBezTo>
                <a:cubicBezTo>
                  <a:pt x="18" y="198"/>
                  <a:pt x="25" y="210"/>
                  <a:pt x="35" y="221"/>
                </a:cubicBezTo>
                <a:cubicBezTo>
                  <a:pt x="4" y="285"/>
                  <a:pt x="4" y="285"/>
                  <a:pt x="4" y="285"/>
                </a:cubicBezTo>
                <a:cubicBezTo>
                  <a:pt x="0" y="297"/>
                  <a:pt x="2" y="310"/>
                  <a:pt x="10" y="319"/>
                </a:cubicBezTo>
                <a:cubicBezTo>
                  <a:pt x="3" y="334"/>
                  <a:pt x="3" y="334"/>
                  <a:pt x="3" y="334"/>
                </a:cubicBezTo>
                <a:cubicBezTo>
                  <a:pt x="1" y="338"/>
                  <a:pt x="3" y="345"/>
                  <a:pt x="7" y="347"/>
                </a:cubicBezTo>
                <a:cubicBezTo>
                  <a:pt x="8" y="348"/>
                  <a:pt x="10" y="348"/>
                  <a:pt x="11" y="348"/>
                </a:cubicBezTo>
                <a:cubicBezTo>
                  <a:pt x="15" y="348"/>
                  <a:pt x="19" y="346"/>
                  <a:pt x="21" y="343"/>
                </a:cubicBezTo>
                <a:cubicBezTo>
                  <a:pt x="28" y="327"/>
                  <a:pt x="28" y="327"/>
                  <a:pt x="28" y="327"/>
                </a:cubicBezTo>
                <a:cubicBezTo>
                  <a:pt x="30" y="327"/>
                  <a:pt x="31" y="328"/>
                  <a:pt x="32" y="328"/>
                </a:cubicBezTo>
                <a:cubicBezTo>
                  <a:pt x="44" y="328"/>
                  <a:pt x="55" y="321"/>
                  <a:pt x="60" y="310"/>
                </a:cubicBezTo>
                <a:cubicBezTo>
                  <a:pt x="85" y="257"/>
                  <a:pt x="85" y="257"/>
                  <a:pt x="85" y="257"/>
                </a:cubicBezTo>
                <a:cubicBezTo>
                  <a:pt x="98" y="261"/>
                  <a:pt x="111" y="265"/>
                  <a:pt x="124" y="266"/>
                </a:cubicBezTo>
                <a:cubicBezTo>
                  <a:pt x="124" y="276"/>
                  <a:pt x="124" y="276"/>
                  <a:pt x="124" y="276"/>
                </a:cubicBezTo>
                <a:cubicBezTo>
                  <a:pt x="124" y="282"/>
                  <a:pt x="129" y="287"/>
                  <a:pt x="134" y="287"/>
                </a:cubicBezTo>
                <a:cubicBezTo>
                  <a:pt x="140" y="287"/>
                  <a:pt x="144" y="282"/>
                  <a:pt x="144" y="276"/>
                </a:cubicBezTo>
                <a:cubicBezTo>
                  <a:pt x="144" y="266"/>
                  <a:pt x="144" y="266"/>
                  <a:pt x="144" y="266"/>
                </a:cubicBezTo>
                <a:cubicBezTo>
                  <a:pt x="158" y="265"/>
                  <a:pt x="171" y="262"/>
                  <a:pt x="184" y="257"/>
                </a:cubicBezTo>
                <a:cubicBezTo>
                  <a:pt x="209" y="310"/>
                  <a:pt x="209" y="310"/>
                  <a:pt x="209" y="310"/>
                </a:cubicBezTo>
                <a:cubicBezTo>
                  <a:pt x="214" y="321"/>
                  <a:pt x="224" y="328"/>
                  <a:pt x="236" y="328"/>
                </a:cubicBezTo>
                <a:cubicBezTo>
                  <a:pt x="238" y="328"/>
                  <a:pt x="239" y="327"/>
                  <a:pt x="241" y="327"/>
                </a:cubicBezTo>
                <a:cubicBezTo>
                  <a:pt x="248" y="343"/>
                  <a:pt x="248" y="343"/>
                  <a:pt x="248" y="343"/>
                </a:cubicBezTo>
                <a:cubicBezTo>
                  <a:pt x="249" y="346"/>
                  <a:pt x="253" y="348"/>
                  <a:pt x="257" y="348"/>
                </a:cubicBezTo>
                <a:cubicBezTo>
                  <a:pt x="259" y="348"/>
                  <a:pt x="260" y="348"/>
                  <a:pt x="262" y="347"/>
                </a:cubicBezTo>
                <a:cubicBezTo>
                  <a:pt x="266" y="345"/>
                  <a:pt x="268" y="339"/>
                  <a:pt x="266" y="334"/>
                </a:cubicBezTo>
                <a:lnTo>
                  <a:pt x="259" y="319"/>
                </a:lnTo>
                <a:close/>
                <a:moveTo>
                  <a:pt x="124" y="31"/>
                </a:moveTo>
                <a:cubicBezTo>
                  <a:pt x="124" y="26"/>
                  <a:pt x="129" y="21"/>
                  <a:pt x="134" y="21"/>
                </a:cubicBezTo>
                <a:cubicBezTo>
                  <a:pt x="140" y="21"/>
                  <a:pt x="144" y="26"/>
                  <a:pt x="144" y="31"/>
                </a:cubicBezTo>
                <a:cubicBezTo>
                  <a:pt x="144" y="42"/>
                  <a:pt x="144" y="42"/>
                  <a:pt x="144" y="42"/>
                </a:cubicBezTo>
                <a:cubicBezTo>
                  <a:pt x="142" y="41"/>
                  <a:pt x="138" y="41"/>
                  <a:pt x="134" y="41"/>
                </a:cubicBezTo>
                <a:cubicBezTo>
                  <a:pt x="131" y="41"/>
                  <a:pt x="128" y="41"/>
                  <a:pt x="124" y="42"/>
                </a:cubicBezTo>
                <a:lnTo>
                  <a:pt x="124" y="31"/>
                </a:lnTo>
                <a:close/>
                <a:moveTo>
                  <a:pt x="134" y="62"/>
                </a:moveTo>
                <a:cubicBezTo>
                  <a:pt x="152" y="62"/>
                  <a:pt x="165" y="76"/>
                  <a:pt x="165" y="93"/>
                </a:cubicBezTo>
                <a:cubicBezTo>
                  <a:pt x="165" y="110"/>
                  <a:pt x="152" y="124"/>
                  <a:pt x="134" y="124"/>
                </a:cubicBezTo>
                <a:cubicBezTo>
                  <a:pt x="117" y="124"/>
                  <a:pt x="104" y="110"/>
                  <a:pt x="104" y="93"/>
                </a:cubicBezTo>
                <a:cubicBezTo>
                  <a:pt x="104" y="76"/>
                  <a:pt x="117" y="62"/>
                  <a:pt x="134" y="62"/>
                </a:cubicBezTo>
                <a:close/>
                <a:moveTo>
                  <a:pt x="42" y="302"/>
                </a:moveTo>
                <a:cubicBezTo>
                  <a:pt x="40" y="306"/>
                  <a:pt x="36" y="308"/>
                  <a:pt x="32" y="308"/>
                </a:cubicBezTo>
                <a:cubicBezTo>
                  <a:pt x="31" y="308"/>
                  <a:pt x="30" y="308"/>
                  <a:pt x="28" y="307"/>
                </a:cubicBezTo>
                <a:cubicBezTo>
                  <a:pt x="24" y="305"/>
                  <a:pt x="20" y="299"/>
                  <a:pt x="23" y="293"/>
                </a:cubicBezTo>
                <a:cubicBezTo>
                  <a:pt x="100" y="131"/>
                  <a:pt x="100" y="131"/>
                  <a:pt x="100" y="131"/>
                </a:cubicBezTo>
                <a:cubicBezTo>
                  <a:pt x="105" y="136"/>
                  <a:pt x="111" y="139"/>
                  <a:pt x="119" y="141"/>
                </a:cubicBezTo>
                <a:cubicBezTo>
                  <a:pt x="117" y="146"/>
                  <a:pt x="43" y="299"/>
                  <a:pt x="42" y="302"/>
                </a:cubicBezTo>
                <a:close/>
                <a:moveTo>
                  <a:pt x="144" y="246"/>
                </a:moveTo>
                <a:cubicBezTo>
                  <a:pt x="144" y="235"/>
                  <a:pt x="144" y="235"/>
                  <a:pt x="144" y="235"/>
                </a:cubicBezTo>
                <a:cubicBezTo>
                  <a:pt x="144" y="229"/>
                  <a:pt x="140" y="225"/>
                  <a:pt x="134" y="225"/>
                </a:cubicBezTo>
                <a:cubicBezTo>
                  <a:pt x="129" y="225"/>
                  <a:pt x="124" y="229"/>
                  <a:pt x="124" y="235"/>
                </a:cubicBezTo>
                <a:cubicBezTo>
                  <a:pt x="124" y="246"/>
                  <a:pt x="124" y="246"/>
                  <a:pt x="124" y="246"/>
                </a:cubicBezTo>
                <a:cubicBezTo>
                  <a:pt x="114" y="244"/>
                  <a:pt x="104" y="242"/>
                  <a:pt x="94" y="238"/>
                </a:cubicBezTo>
                <a:cubicBezTo>
                  <a:pt x="134" y="156"/>
                  <a:pt x="134" y="156"/>
                  <a:pt x="134" y="156"/>
                </a:cubicBezTo>
                <a:cubicBezTo>
                  <a:pt x="175" y="238"/>
                  <a:pt x="175" y="238"/>
                  <a:pt x="175" y="238"/>
                </a:cubicBezTo>
                <a:cubicBezTo>
                  <a:pt x="165" y="243"/>
                  <a:pt x="155" y="246"/>
                  <a:pt x="144" y="246"/>
                </a:cubicBezTo>
                <a:close/>
                <a:moveTo>
                  <a:pt x="241" y="308"/>
                </a:moveTo>
                <a:cubicBezTo>
                  <a:pt x="240" y="308"/>
                  <a:pt x="239" y="309"/>
                  <a:pt x="237" y="309"/>
                </a:cubicBezTo>
                <a:cubicBezTo>
                  <a:pt x="233" y="309"/>
                  <a:pt x="229" y="306"/>
                  <a:pt x="227" y="303"/>
                </a:cubicBezTo>
                <a:cubicBezTo>
                  <a:pt x="224" y="296"/>
                  <a:pt x="154" y="150"/>
                  <a:pt x="151" y="142"/>
                </a:cubicBezTo>
                <a:cubicBezTo>
                  <a:pt x="157" y="140"/>
                  <a:pt x="163" y="137"/>
                  <a:pt x="169" y="132"/>
                </a:cubicBezTo>
                <a:cubicBezTo>
                  <a:pt x="247" y="294"/>
                  <a:pt x="247" y="294"/>
                  <a:pt x="247" y="294"/>
                </a:cubicBezTo>
                <a:cubicBezTo>
                  <a:pt x="249" y="299"/>
                  <a:pt x="247" y="306"/>
                  <a:pt x="241" y="3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80" name="Freeform 97">
            <a:extLst>
              <a:ext uri="{FF2B5EF4-FFF2-40B4-BE49-F238E27FC236}">
                <a16:creationId xmlns:a16="http://schemas.microsoft.com/office/drawing/2014/main" id="{76556FC4-8A48-E4D6-D102-5BED69906DEB}"/>
              </a:ext>
            </a:extLst>
          </p:cNvPr>
          <p:cNvSpPr>
            <a:spLocks noEditPoints="1"/>
          </p:cNvSpPr>
          <p:nvPr/>
        </p:nvSpPr>
        <p:spPr bwMode="auto">
          <a:xfrm>
            <a:off x="717802" y="4677501"/>
            <a:ext cx="226612" cy="259411"/>
          </a:xfrm>
          <a:custGeom>
            <a:avLst/>
            <a:gdLst>
              <a:gd name="T0" fmla="*/ 184 w 304"/>
              <a:gd name="T1" fmla="*/ 111 h 348"/>
              <a:gd name="T2" fmla="*/ 122 w 304"/>
              <a:gd name="T3" fmla="*/ 111 h 348"/>
              <a:gd name="T4" fmla="*/ 153 w 304"/>
              <a:gd name="T5" fmla="*/ 102 h 348"/>
              <a:gd name="T6" fmla="*/ 153 w 304"/>
              <a:gd name="T7" fmla="*/ 123 h 348"/>
              <a:gd name="T8" fmla="*/ 153 w 304"/>
              <a:gd name="T9" fmla="*/ 102 h 348"/>
              <a:gd name="T10" fmla="*/ 284 w 304"/>
              <a:gd name="T11" fmla="*/ 245 h 348"/>
              <a:gd name="T12" fmla="*/ 253 w 304"/>
              <a:gd name="T13" fmla="*/ 41 h 348"/>
              <a:gd name="T14" fmla="*/ 152 w 304"/>
              <a:gd name="T15" fmla="*/ 0 h 348"/>
              <a:gd name="T16" fmla="*/ 51 w 304"/>
              <a:gd name="T17" fmla="*/ 41 h 348"/>
              <a:gd name="T18" fmla="*/ 20 w 304"/>
              <a:gd name="T19" fmla="*/ 245 h 348"/>
              <a:gd name="T20" fmla="*/ 0 w 304"/>
              <a:gd name="T21" fmla="*/ 256 h 348"/>
              <a:gd name="T22" fmla="*/ 57 w 304"/>
              <a:gd name="T23" fmla="*/ 266 h 348"/>
              <a:gd name="T24" fmla="*/ 48 w 304"/>
              <a:gd name="T25" fmla="*/ 348 h 348"/>
              <a:gd name="T26" fmla="*/ 61 w 304"/>
              <a:gd name="T27" fmla="*/ 340 h 348"/>
              <a:gd name="T28" fmla="*/ 234 w 304"/>
              <a:gd name="T29" fmla="*/ 307 h 348"/>
              <a:gd name="T30" fmla="*/ 253 w 304"/>
              <a:gd name="T31" fmla="*/ 348 h 348"/>
              <a:gd name="T32" fmla="*/ 263 w 304"/>
              <a:gd name="T33" fmla="*/ 335 h 348"/>
              <a:gd name="T34" fmla="*/ 294 w 304"/>
              <a:gd name="T35" fmla="*/ 266 h 348"/>
              <a:gd name="T36" fmla="*/ 294 w 304"/>
              <a:gd name="T37" fmla="*/ 245 h 348"/>
              <a:gd name="T38" fmla="*/ 181 w 304"/>
              <a:gd name="T39" fmla="*/ 41 h 348"/>
              <a:gd name="T40" fmla="*/ 153 w 304"/>
              <a:gd name="T41" fmla="*/ 20 h 348"/>
              <a:gd name="T42" fmla="*/ 51 w 304"/>
              <a:gd name="T43" fmla="*/ 61 h 348"/>
              <a:gd name="T44" fmla="*/ 263 w 304"/>
              <a:gd name="T45" fmla="*/ 71 h 348"/>
              <a:gd name="T46" fmla="*/ 257 w 304"/>
              <a:gd name="T47" fmla="*/ 205 h 348"/>
              <a:gd name="T48" fmla="*/ 192 w 304"/>
              <a:gd name="T49" fmla="*/ 144 h 348"/>
              <a:gd name="T50" fmla="*/ 153 w 304"/>
              <a:gd name="T51" fmla="*/ 181 h 348"/>
              <a:gd name="T52" fmla="*/ 112 w 304"/>
              <a:gd name="T53" fmla="*/ 144 h 348"/>
              <a:gd name="T54" fmla="*/ 46 w 304"/>
              <a:gd name="T55" fmla="*/ 205 h 348"/>
              <a:gd name="T56" fmla="*/ 40 w 304"/>
              <a:gd name="T57" fmla="*/ 71 h 348"/>
              <a:gd name="T58" fmla="*/ 177 w 304"/>
              <a:gd name="T59" fmla="*/ 204 h 348"/>
              <a:gd name="T60" fmla="*/ 193 w 304"/>
              <a:gd name="T61" fmla="*/ 167 h 348"/>
              <a:gd name="T62" fmla="*/ 148 w 304"/>
              <a:gd name="T63" fmla="*/ 204 h 348"/>
              <a:gd name="T64" fmla="*/ 112 w 304"/>
              <a:gd name="T65" fmla="*/ 167 h 348"/>
              <a:gd name="T66" fmla="*/ 74 w 304"/>
              <a:gd name="T67" fmla="*/ 285 h 348"/>
              <a:gd name="T68" fmla="*/ 225 w 304"/>
              <a:gd name="T69" fmla="*/ 265 h 348"/>
              <a:gd name="T70" fmla="*/ 74 w 304"/>
              <a:gd name="T71" fmla="*/ 285 h 348"/>
              <a:gd name="T72" fmla="*/ 42 w 304"/>
              <a:gd name="T73" fmla="*/ 245 h 348"/>
              <a:gd name="T74" fmla="*/ 264 w 304"/>
              <a:gd name="T75" fmla="*/ 22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04" h="348">
                <a:moveTo>
                  <a:pt x="153" y="142"/>
                </a:moveTo>
                <a:cubicBezTo>
                  <a:pt x="170" y="142"/>
                  <a:pt x="184" y="128"/>
                  <a:pt x="184" y="111"/>
                </a:cubicBezTo>
                <a:cubicBezTo>
                  <a:pt x="184" y="93"/>
                  <a:pt x="170" y="80"/>
                  <a:pt x="153" y="80"/>
                </a:cubicBezTo>
                <a:cubicBezTo>
                  <a:pt x="135" y="80"/>
                  <a:pt x="122" y="93"/>
                  <a:pt x="122" y="111"/>
                </a:cubicBezTo>
                <a:cubicBezTo>
                  <a:pt x="122" y="128"/>
                  <a:pt x="135" y="142"/>
                  <a:pt x="153" y="142"/>
                </a:cubicBezTo>
                <a:close/>
                <a:moveTo>
                  <a:pt x="153" y="102"/>
                </a:moveTo>
                <a:cubicBezTo>
                  <a:pt x="158" y="102"/>
                  <a:pt x="163" y="106"/>
                  <a:pt x="163" y="112"/>
                </a:cubicBezTo>
                <a:cubicBezTo>
                  <a:pt x="163" y="118"/>
                  <a:pt x="158" y="123"/>
                  <a:pt x="153" y="123"/>
                </a:cubicBezTo>
                <a:cubicBezTo>
                  <a:pt x="147" y="123"/>
                  <a:pt x="143" y="118"/>
                  <a:pt x="143" y="112"/>
                </a:cubicBezTo>
                <a:cubicBezTo>
                  <a:pt x="143" y="106"/>
                  <a:pt x="147" y="102"/>
                  <a:pt x="153" y="102"/>
                </a:cubicBezTo>
                <a:close/>
                <a:moveTo>
                  <a:pt x="294" y="245"/>
                </a:moveTo>
                <a:cubicBezTo>
                  <a:pt x="284" y="245"/>
                  <a:pt x="284" y="245"/>
                  <a:pt x="284" y="245"/>
                </a:cubicBezTo>
                <a:cubicBezTo>
                  <a:pt x="284" y="71"/>
                  <a:pt x="284" y="71"/>
                  <a:pt x="284" y="71"/>
                </a:cubicBezTo>
                <a:cubicBezTo>
                  <a:pt x="284" y="55"/>
                  <a:pt x="270" y="41"/>
                  <a:pt x="253" y="41"/>
                </a:cubicBezTo>
                <a:cubicBezTo>
                  <a:pt x="202" y="41"/>
                  <a:pt x="202" y="41"/>
                  <a:pt x="202" y="41"/>
                </a:cubicBezTo>
                <a:cubicBezTo>
                  <a:pt x="197" y="18"/>
                  <a:pt x="177" y="0"/>
                  <a:pt x="152" y="0"/>
                </a:cubicBezTo>
                <a:cubicBezTo>
                  <a:pt x="127" y="0"/>
                  <a:pt x="106" y="16"/>
                  <a:pt x="102" y="41"/>
                </a:cubicBezTo>
                <a:cubicBezTo>
                  <a:pt x="51" y="41"/>
                  <a:pt x="51" y="41"/>
                  <a:pt x="51" y="41"/>
                </a:cubicBezTo>
                <a:cubicBezTo>
                  <a:pt x="34" y="41"/>
                  <a:pt x="20" y="55"/>
                  <a:pt x="20" y="71"/>
                </a:cubicBezTo>
                <a:cubicBezTo>
                  <a:pt x="20" y="245"/>
                  <a:pt x="20" y="245"/>
                  <a:pt x="20" y="245"/>
                </a:cubicBezTo>
                <a:cubicBezTo>
                  <a:pt x="10" y="245"/>
                  <a:pt x="10" y="245"/>
                  <a:pt x="10" y="245"/>
                </a:cubicBezTo>
                <a:cubicBezTo>
                  <a:pt x="5" y="245"/>
                  <a:pt x="0" y="249"/>
                  <a:pt x="0" y="256"/>
                </a:cubicBezTo>
                <a:cubicBezTo>
                  <a:pt x="0" y="261"/>
                  <a:pt x="5" y="266"/>
                  <a:pt x="10" y="266"/>
                </a:cubicBezTo>
                <a:cubicBezTo>
                  <a:pt x="57" y="266"/>
                  <a:pt x="57" y="266"/>
                  <a:pt x="57" y="266"/>
                </a:cubicBezTo>
                <a:cubicBezTo>
                  <a:pt x="56" y="275"/>
                  <a:pt x="43" y="325"/>
                  <a:pt x="41" y="335"/>
                </a:cubicBezTo>
                <a:cubicBezTo>
                  <a:pt x="39" y="341"/>
                  <a:pt x="43" y="347"/>
                  <a:pt x="48" y="348"/>
                </a:cubicBezTo>
                <a:cubicBezTo>
                  <a:pt x="51" y="348"/>
                  <a:pt x="51" y="348"/>
                  <a:pt x="51" y="348"/>
                </a:cubicBezTo>
                <a:cubicBezTo>
                  <a:pt x="56" y="348"/>
                  <a:pt x="60" y="344"/>
                  <a:pt x="61" y="340"/>
                </a:cubicBezTo>
                <a:cubicBezTo>
                  <a:pt x="69" y="307"/>
                  <a:pt x="69" y="307"/>
                  <a:pt x="69" y="307"/>
                </a:cubicBezTo>
                <a:cubicBezTo>
                  <a:pt x="234" y="307"/>
                  <a:pt x="234" y="307"/>
                  <a:pt x="234" y="307"/>
                </a:cubicBezTo>
                <a:cubicBezTo>
                  <a:pt x="243" y="340"/>
                  <a:pt x="243" y="340"/>
                  <a:pt x="243" y="340"/>
                </a:cubicBezTo>
                <a:cubicBezTo>
                  <a:pt x="244" y="344"/>
                  <a:pt x="248" y="348"/>
                  <a:pt x="253" y="348"/>
                </a:cubicBezTo>
                <a:cubicBezTo>
                  <a:pt x="255" y="348"/>
                  <a:pt x="255" y="348"/>
                  <a:pt x="255" y="348"/>
                </a:cubicBezTo>
                <a:cubicBezTo>
                  <a:pt x="261" y="347"/>
                  <a:pt x="264" y="341"/>
                  <a:pt x="263" y="335"/>
                </a:cubicBezTo>
                <a:cubicBezTo>
                  <a:pt x="261" y="325"/>
                  <a:pt x="248" y="275"/>
                  <a:pt x="246" y="266"/>
                </a:cubicBezTo>
                <a:cubicBezTo>
                  <a:pt x="294" y="266"/>
                  <a:pt x="294" y="266"/>
                  <a:pt x="294" y="266"/>
                </a:cubicBezTo>
                <a:cubicBezTo>
                  <a:pt x="299" y="266"/>
                  <a:pt x="304" y="261"/>
                  <a:pt x="304" y="256"/>
                </a:cubicBezTo>
                <a:cubicBezTo>
                  <a:pt x="304" y="249"/>
                  <a:pt x="299" y="245"/>
                  <a:pt x="294" y="245"/>
                </a:cubicBezTo>
                <a:close/>
                <a:moveTo>
                  <a:pt x="153" y="20"/>
                </a:moveTo>
                <a:cubicBezTo>
                  <a:pt x="166" y="20"/>
                  <a:pt x="178" y="28"/>
                  <a:pt x="181" y="41"/>
                </a:cubicBezTo>
                <a:cubicBezTo>
                  <a:pt x="125" y="41"/>
                  <a:pt x="125" y="41"/>
                  <a:pt x="125" y="41"/>
                </a:cubicBezTo>
                <a:cubicBezTo>
                  <a:pt x="128" y="28"/>
                  <a:pt x="139" y="20"/>
                  <a:pt x="153" y="20"/>
                </a:cubicBezTo>
                <a:close/>
                <a:moveTo>
                  <a:pt x="40" y="71"/>
                </a:moveTo>
                <a:cubicBezTo>
                  <a:pt x="42" y="66"/>
                  <a:pt x="46" y="61"/>
                  <a:pt x="51" y="61"/>
                </a:cubicBezTo>
                <a:cubicBezTo>
                  <a:pt x="253" y="61"/>
                  <a:pt x="253" y="61"/>
                  <a:pt x="253" y="61"/>
                </a:cubicBezTo>
                <a:cubicBezTo>
                  <a:pt x="258" y="61"/>
                  <a:pt x="263" y="66"/>
                  <a:pt x="263" y="71"/>
                </a:cubicBezTo>
                <a:cubicBezTo>
                  <a:pt x="263" y="205"/>
                  <a:pt x="263" y="205"/>
                  <a:pt x="263" y="205"/>
                </a:cubicBezTo>
                <a:cubicBezTo>
                  <a:pt x="257" y="205"/>
                  <a:pt x="257" y="205"/>
                  <a:pt x="257" y="205"/>
                </a:cubicBezTo>
                <a:cubicBezTo>
                  <a:pt x="199" y="147"/>
                  <a:pt x="199" y="147"/>
                  <a:pt x="199" y="147"/>
                </a:cubicBezTo>
                <a:cubicBezTo>
                  <a:pt x="197" y="145"/>
                  <a:pt x="195" y="144"/>
                  <a:pt x="192" y="144"/>
                </a:cubicBezTo>
                <a:cubicBezTo>
                  <a:pt x="190" y="144"/>
                  <a:pt x="187" y="145"/>
                  <a:pt x="185" y="147"/>
                </a:cubicBezTo>
                <a:cubicBezTo>
                  <a:pt x="153" y="181"/>
                  <a:pt x="153" y="181"/>
                  <a:pt x="153" y="181"/>
                </a:cubicBezTo>
                <a:cubicBezTo>
                  <a:pt x="119" y="147"/>
                  <a:pt x="119" y="147"/>
                  <a:pt x="119" y="147"/>
                </a:cubicBezTo>
                <a:cubicBezTo>
                  <a:pt x="117" y="145"/>
                  <a:pt x="115" y="144"/>
                  <a:pt x="112" y="144"/>
                </a:cubicBezTo>
                <a:cubicBezTo>
                  <a:pt x="109" y="144"/>
                  <a:pt x="106" y="145"/>
                  <a:pt x="104" y="147"/>
                </a:cubicBezTo>
                <a:cubicBezTo>
                  <a:pt x="46" y="205"/>
                  <a:pt x="46" y="205"/>
                  <a:pt x="46" y="205"/>
                </a:cubicBezTo>
                <a:cubicBezTo>
                  <a:pt x="40" y="205"/>
                  <a:pt x="40" y="205"/>
                  <a:pt x="40" y="205"/>
                </a:cubicBezTo>
                <a:lnTo>
                  <a:pt x="40" y="71"/>
                </a:lnTo>
                <a:close/>
                <a:moveTo>
                  <a:pt x="229" y="204"/>
                </a:moveTo>
                <a:cubicBezTo>
                  <a:pt x="177" y="204"/>
                  <a:pt x="177" y="204"/>
                  <a:pt x="177" y="204"/>
                </a:cubicBezTo>
                <a:cubicBezTo>
                  <a:pt x="167" y="194"/>
                  <a:pt x="167" y="194"/>
                  <a:pt x="167" y="194"/>
                </a:cubicBezTo>
                <a:cubicBezTo>
                  <a:pt x="193" y="167"/>
                  <a:pt x="193" y="167"/>
                  <a:pt x="193" y="167"/>
                </a:cubicBezTo>
                <a:lnTo>
                  <a:pt x="229" y="204"/>
                </a:lnTo>
                <a:close/>
                <a:moveTo>
                  <a:pt x="148" y="204"/>
                </a:moveTo>
                <a:cubicBezTo>
                  <a:pt x="76" y="204"/>
                  <a:pt x="76" y="204"/>
                  <a:pt x="76" y="204"/>
                </a:cubicBezTo>
                <a:cubicBezTo>
                  <a:pt x="112" y="167"/>
                  <a:pt x="112" y="167"/>
                  <a:pt x="112" y="167"/>
                </a:cubicBezTo>
                <a:lnTo>
                  <a:pt x="148" y="204"/>
                </a:lnTo>
                <a:close/>
                <a:moveTo>
                  <a:pt x="74" y="285"/>
                </a:moveTo>
                <a:cubicBezTo>
                  <a:pt x="78" y="265"/>
                  <a:pt x="78" y="265"/>
                  <a:pt x="78" y="265"/>
                </a:cubicBezTo>
                <a:cubicBezTo>
                  <a:pt x="225" y="265"/>
                  <a:pt x="225" y="265"/>
                  <a:pt x="225" y="265"/>
                </a:cubicBezTo>
                <a:cubicBezTo>
                  <a:pt x="230" y="285"/>
                  <a:pt x="230" y="285"/>
                  <a:pt x="230" y="285"/>
                </a:cubicBezTo>
                <a:lnTo>
                  <a:pt x="74" y="285"/>
                </a:lnTo>
                <a:close/>
                <a:moveTo>
                  <a:pt x="264" y="245"/>
                </a:moveTo>
                <a:cubicBezTo>
                  <a:pt x="42" y="245"/>
                  <a:pt x="42" y="245"/>
                  <a:pt x="42" y="245"/>
                </a:cubicBezTo>
                <a:cubicBezTo>
                  <a:pt x="42" y="225"/>
                  <a:pt x="42" y="225"/>
                  <a:pt x="42" y="225"/>
                </a:cubicBezTo>
                <a:cubicBezTo>
                  <a:pt x="264" y="225"/>
                  <a:pt x="264" y="225"/>
                  <a:pt x="264" y="225"/>
                </a:cubicBezTo>
                <a:lnTo>
                  <a:pt x="264" y="2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81" name="Freeform 98">
            <a:extLst>
              <a:ext uri="{FF2B5EF4-FFF2-40B4-BE49-F238E27FC236}">
                <a16:creationId xmlns:a16="http://schemas.microsoft.com/office/drawing/2014/main" id="{88CD07CD-3272-956E-6D3E-50AB7104528E}"/>
              </a:ext>
            </a:extLst>
          </p:cNvPr>
          <p:cNvSpPr>
            <a:spLocks noEditPoints="1"/>
          </p:cNvSpPr>
          <p:nvPr/>
        </p:nvSpPr>
        <p:spPr bwMode="auto">
          <a:xfrm>
            <a:off x="701403" y="5784844"/>
            <a:ext cx="259411" cy="228848"/>
          </a:xfrm>
          <a:custGeom>
            <a:avLst/>
            <a:gdLst>
              <a:gd name="T0" fmla="*/ 31 w 348"/>
              <a:gd name="T1" fmla="*/ 0 h 307"/>
              <a:gd name="T2" fmla="*/ 0 w 348"/>
              <a:gd name="T3" fmla="*/ 276 h 307"/>
              <a:gd name="T4" fmla="*/ 317 w 348"/>
              <a:gd name="T5" fmla="*/ 307 h 307"/>
              <a:gd name="T6" fmla="*/ 348 w 348"/>
              <a:gd name="T7" fmla="*/ 30 h 307"/>
              <a:gd name="T8" fmla="*/ 328 w 348"/>
              <a:gd name="T9" fmla="*/ 276 h 307"/>
              <a:gd name="T10" fmla="*/ 31 w 348"/>
              <a:gd name="T11" fmla="*/ 286 h 307"/>
              <a:gd name="T12" fmla="*/ 20 w 348"/>
              <a:gd name="T13" fmla="*/ 102 h 307"/>
              <a:gd name="T14" fmla="*/ 328 w 348"/>
              <a:gd name="T15" fmla="*/ 276 h 307"/>
              <a:gd name="T16" fmla="*/ 21 w 348"/>
              <a:gd name="T17" fmla="*/ 83 h 307"/>
              <a:gd name="T18" fmla="*/ 31 w 348"/>
              <a:gd name="T19" fmla="*/ 20 h 307"/>
              <a:gd name="T20" fmla="*/ 328 w 348"/>
              <a:gd name="T21" fmla="*/ 31 h 307"/>
              <a:gd name="T22" fmla="*/ 104 w 348"/>
              <a:gd name="T23" fmla="*/ 243 h 307"/>
              <a:gd name="T24" fmla="*/ 119 w 348"/>
              <a:gd name="T25" fmla="*/ 243 h 307"/>
              <a:gd name="T26" fmla="*/ 86 w 348"/>
              <a:gd name="T27" fmla="*/ 194 h 307"/>
              <a:gd name="T28" fmla="*/ 119 w 348"/>
              <a:gd name="T29" fmla="*/ 146 h 307"/>
              <a:gd name="T30" fmla="*/ 104 w 348"/>
              <a:gd name="T31" fmla="*/ 146 h 307"/>
              <a:gd name="T32" fmla="*/ 63 w 348"/>
              <a:gd name="T33" fmla="*/ 202 h 307"/>
              <a:gd name="T34" fmla="*/ 228 w 348"/>
              <a:gd name="T35" fmla="*/ 242 h 307"/>
              <a:gd name="T36" fmla="*/ 243 w 348"/>
              <a:gd name="T37" fmla="*/ 242 h 307"/>
              <a:gd name="T38" fmla="*/ 283 w 348"/>
              <a:gd name="T39" fmla="*/ 185 h 307"/>
              <a:gd name="T40" fmla="*/ 236 w 348"/>
              <a:gd name="T41" fmla="*/ 143 h 307"/>
              <a:gd name="T42" fmla="*/ 228 w 348"/>
              <a:gd name="T43" fmla="*/ 160 h 307"/>
              <a:gd name="T44" fmla="*/ 228 w 348"/>
              <a:gd name="T45" fmla="*/ 226 h 307"/>
              <a:gd name="T46" fmla="*/ 150 w 348"/>
              <a:gd name="T47" fmla="*/ 264 h 307"/>
              <a:gd name="T48" fmla="*/ 163 w 348"/>
              <a:gd name="T49" fmla="*/ 257 h 307"/>
              <a:gd name="T50" fmla="*/ 197 w 348"/>
              <a:gd name="T51" fmla="*/ 123 h 307"/>
              <a:gd name="T52" fmla="*/ 184 w 348"/>
              <a:gd name="T53" fmla="*/ 129 h 307"/>
              <a:gd name="T54" fmla="*/ 150 w 348"/>
              <a:gd name="T55" fmla="*/ 264 h 307"/>
              <a:gd name="T56" fmla="*/ 152 w 348"/>
              <a:gd name="T57" fmla="*/ 39 h 307"/>
              <a:gd name="T58" fmla="*/ 152 w 348"/>
              <a:gd name="T59" fmla="*/ 60 h 307"/>
              <a:gd name="T60" fmla="*/ 183 w 348"/>
              <a:gd name="T61" fmla="*/ 50 h 307"/>
              <a:gd name="T62" fmla="*/ 235 w 348"/>
              <a:gd name="T63" fmla="*/ 39 h 307"/>
              <a:gd name="T64" fmla="*/ 205 w 348"/>
              <a:gd name="T65" fmla="*/ 50 h 307"/>
              <a:gd name="T66" fmla="*/ 235 w 348"/>
              <a:gd name="T67" fmla="*/ 60 h 307"/>
              <a:gd name="T68" fmla="*/ 235 w 348"/>
              <a:gd name="T69" fmla="*/ 39 h 307"/>
              <a:gd name="T70" fmla="*/ 275 w 348"/>
              <a:gd name="T71" fmla="*/ 39 h 307"/>
              <a:gd name="T72" fmla="*/ 275 w 348"/>
              <a:gd name="T73" fmla="*/ 60 h 307"/>
              <a:gd name="T74" fmla="*/ 306 w 348"/>
              <a:gd name="T75" fmla="*/ 50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8" h="307">
                <a:moveTo>
                  <a:pt x="317" y="0"/>
                </a:moveTo>
                <a:cubicBezTo>
                  <a:pt x="31" y="0"/>
                  <a:pt x="31" y="0"/>
                  <a:pt x="31" y="0"/>
                </a:cubicBezTo>
                <a:cubicBezTo>
                  <a:pt x="14" y="0"/>
                  <a:pt x="0" y="14"/>
                  <a:pt x="0" y="30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93"/>
                  <a:pt x="14" y="307"/>
                  <a:pt x="31" y="307"/>
                </a:cubicBezTo>
                <a:cubicBezTo>
                  <a:pt x="317" y="307"/>
                  <a:pt x="317" y="307"/>
                  <a:pt x="317" y="307"/>
                </a:cubicBezTo>
                <a:cubicBezTo>
                  <a:pt x="334" y="307"/>
                  <a:pt x="348" y="293"/>
                  <a:pt x="348" y="276"/>
                </a:cubicBezTo>
                <a:cubicBezTo>
                  <a:pt x="348" y="30"/>
                  <a:pt x="348" y="30"/>
                  <a:pt x="348" y="30"/>
                </a:cubicBezTo>
                <a:cubicBezTo>
                  <a:pt x="347" y="14"/>
                  <a:pt x="333" y="0"/>
                  <a:pt x="317" y="0"/>
                </a:cubicBezTo>
                <a:close/>
                <a:moveTo>
                  <a:pt x="328" y="276"/>
                </a:moveTo>
                <a:cubicBezTo>
                  <a:pt x="328" y="281"/>
                  <a:pt x="323" y="286"/>
                  <a:pt x="317" y="286"/>
                </a:cubicBezTo>
                <a:cubicBezTo>
                  <a:pt x="31" y="286"/>
                  <a:pt x="31" y="286"/>
                  <a:pt x="31" y="286"/>
                </a:cubicBezTo>
                <a:cubicBezTo>
                  <a:pt x="25" y="286"/>
                  <a:pt x="20" y="281"/>
                  <a:pt x="20" y="276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328" y="102"/>
                  <a:pt x="328" y="102"/>
                  <a:pt x="328" y="102"/>
                </a:cubicBezTo>
                <a:lnTo>
                  <a:pt x="328" y="276"/>
                </a:lnTo>
                <a:close/>
                <a:moveTo>
                  <a:pt x="328" y="83"/>
                </a:moveTo>
                <a:cubicBezTo>
                  <a:pt x="21" y="83"/>
                  <a:pt x="21" y="83"/>
                  <a:pt x="21" y="83"/>
                </a:cubicBezTo>
                <a:cubicBezTo>
                  <a:pt x="21" y="31"/>
                  <a:pt x="21" y="31"/>
                  <a:pt x="21" y="31"/>
                </a:cubicBezTo>
                <a:cubicBezTo>
                  <a:pt x="20" y="25"/>
                  <a:pt x="25" y="20"/>
                  <a:pt x="31" y="20"/>
                </a:cubicBezTo>
                <a:cubicBezTo>
                  <a:pt x="318" y="20"/>
                  <a:pt x="318" y="20"/>
                  <a:pt x="318" y="20"/>
                </a:cubicBezTo>
                <a:cubicBezTo>
                  <a:pt x="323" y="20"/>
                  <a:pt x="328" y="25"/>
                  <a:pt x="328" y="31"/>
                </a:cubicBezTo>
                <a:lnTo>
                  <a:pt x="328" y="83"/>
                </a:lnTo>
                <a:close/>
                <a:moveTo>
                  <a:pt x="104" y="243"/>
                </a:moveTo>
                <a:cubicBezTo>
                  <a:pt x="106" y="245"/>
                  <a:pt x="108" y="246"/>
                  <a:pt x="111" y="246"/>
                </a:cubicBezTo>
                <a:cubicBezTo>
                  <a:pt x="114" y="246"/>
                  <a:pt x="116" y="245"/>
                  <a:pt x="119" y="243"/>
                </a:cubicBezTo>
                <a:cubicBezTo>
                  <a:pt x="122" y="239"/>
                  <a:pt x="122" y="233"/>
                  <a:pt x="119" y="228"/>
                </a:cubicBezTo>
                <a:cubicBezTo>
                  <a:pt x="86" y="194"/>
                  <a:pt x="86" y="194"/>
                  <a:pt x="86" y="194"/>
                </a:cubicBezTo>
                <a:cubicBezTo>
                  <a:pt x="119" y="161"/>
                  <a:pt x="119" y="161"/>
                  <a:pt x="119" y="161"/>
                </a:cubicBezTo>
                <a:cubicBezTo>
                  <a:pt x="123" y="157"/>
                  <a:pt x="123" y="150"/>
                  <a:pt x="119" y="146"/>
                </a:cubicBezTo>
                <a:cubicBezTo>
                  <a:pt x="117" y="144"/>
                  <a:pt x="114" y="143"/>
                  <a:pt x="112" y="143"/>
                </a:cubicBezTo>
                <a:cubicBezTo>
                  <a:pt x="109" y="143"/>
                  <a:pt x="106" y="144"/>
                  <a:pt x="104" y="146"/>
                </a:cubicBezTo>
                <a:cubicBezTo>
                  <a:pt x="63" y="187"/>
                  <a:pt x="63" y="187"/>
                  <a:pt x="63" y="187"/>
                </a:cubicBezTo>
                <a:cubicBezTo>
                  <a:pt x="59" y="190"/>
                  <a:pt x="59" y="197"/>
                  <a:pt x="63" y="202"/>
                </a:cubicBezTo>
                <a:lnTo>
                  <a:pt x="104" y="243"/>
                </a:lnTo>
                <a:close/>
                <a:moveTo>
                  <a:pt x="228" y="242"/>
                </a:moveTo>
                <a:cubicBezTo>
                  <a:pt x="229" y="243"/>
                  <a:pt x="232" y="244"/>
                  <a:pt x="235" y="244"/>
                </a:cubicBezTo>
                <a:cubicBezTo>
                  <a:pt x="237" y="244"/>
                  <a:pt x="240" y="243"/>
                  <a:pt x="243" y="242"/>
                </a:cubicBezTo>
                <a:cubicBezTo>
                  <a:pt x="283" y="201"/>
                  <a:pt x="283" y="201"/>
                  <a:pt x="283" y="201"/>
                </a:cubicBezTo>
                <a:cubicBezTo>
                  <a:pt x="287" y="197"/>
                  <a:pt x="287" y="190"/>
                  <a:pt x="283" y="185"/>
                </a:cubicBezTo>
                <a:cubicBezTo>
                  <a:pt x="243" y="146"/>
                  <a:pt x="243" y="146"/>
                  <a:pt x="243" y="146"/>
                </a:cubicBezTo>
                <a:cubicBezTo>
                  <a:pt x="241" y="144"/>
                  <a:pt x="238" y="143"/>
                  <a:pt x="236" y="143"/>
                </a:cubicBezTo>
                <a:cubicBezTo>
                  <a:pt x="233" y="143"/>
                  <a:pt x="230" y="144"/>
                  <a:pt x="228" y="146"/>
                </a:cubicBezTo>
                <a:cubicBezTo>
                  <a:pt x="224" y="148"/>
                  <a:pt x="224" y="156"/>
                  <a:pt x="228" y="160"/>
                </a:cubicBezTo>
                <a:cubicBezTo>
                  <a:pt x="261" y="193"/>
                  <a:pt x="261" y="193"/>
                  <a:pt x="261" y="193"/>
                </a:cubicBezTo>
                <a:cubicBezTo>
                  <a:pt x="228" y="226"/>
                  <a:pt x="228" y="226"/>
                  <a:pt x="228" y="226"/>
                </a:cubicBezTo>
                <a:cubicBezTo>
                  <a:pt x="224" y="230"/>
                  <a:pt x="224" y="237"/>
                  <a:pt x="228" y="242"/>
                </a:cubicBezTo>
                <a:close/>
                <a:moveTo>
                  <a:pt x="150" y="264"/>
                </a:moveTo>
                <a:cubicBezTo>
                  <a:pt x="151" y="265"/>
                  <a:pt x="152" y="265"/>
                  <a:pt x="153" y="265"/>
                </a:cubicBezTo>
                <a:cubicBezTo>
                  <a:pt x="157" y="265"/>
                  <a:pt x="161" y="262"/>
                  <a:pt x="163" y="257"/>
                </a:cubicBezTo>
                <a:cubicBezTo>
                  <a:pt x="204" y="135"/>
                  <a:pt x="204" y="135"/>
                  <a:pt x="204" y="135"/>
                </a:cubicBezTo>
                <a:cubicBezTo>
                  <a:pt x="205" y="130"/>
                  <a:pt x="202" y="125"/>
                  <a:pt x="197" y="123"/>
                </a:cubicBezTo>
                <a:cubicBezTo>
                  <a:pt x="196" y="122"/>
                  <a:pt x="194" y="122"/>
                  <a:pt x="193" y="122"/>
                </a:cubicBezTo>
                <a:cubicBezTo>
                  <a:pt x="189" y="122"/>
                  <a:pt x="185" y="125"/>
                  <a:pt x="184" y="129"/>
                </a:cubicBezTo>
                <a:cubicBezTo>
                  <a:pt x="143" y="252"/>
                  <a:pt x="143" y="252"/>
                  <a:pt x="143" y="252"/>
                </a:cubicBezTo>
                <a:cubicBezTo>
                  <a:pt x="141" y="257"/>
                  <a:pt x="145" y="263"/>
                  <a:pt x="150" y="264"/>
                </a:cubicBezTo>
                <a:close/>
                <a:moveTo>
                  <a:pt x="173" y="39"/>
                </a:moveTo>
                <a:cubicBezTo>
                  <a:pt x="152" y="39"/>
                  <a:pt x="152" y="39"/>
                  <a:pt x="152" y="39"/>
                </a:cubicBezTo>
                <a:cubicBezTo>
                  <a:pt x="147" y="39"/>
                  <a:pt x="143" y="44"/>
                  <a:pt x="143" y="50"/>
                </a:cubicBezTo>
                <a:cubicBezTo>
                  <a:pt x="143" y="55"/>
                  <a:pt x="149" y="60"/>
                  <a:pt x="152" y="60"/>
                </a:cubicBezTo>
                <a:cubicBezTo>
                  <a:pt x="173" y="60"/>
                  <a:pt x="173" y="60"/>
                  <a:pt x="173" y="60"/>
                </a:cubicBezTo>
                <a:cubicBezTo>
                  <a:pt x="178" y="60"/>
                  <a:pt x="183" y="55"/>
                  <a:pt x="183" y="50"/>
                </a:cubicBezTo>
                <a:cubicBezTo>
                  <a:pt x="183" y="44"/>
                  <a:pt x="178" y="39"/>
                  <a:pt x="173" y="39"/>
                </a:cubicBezTo>
                <a:close/>
                <a:moveTo>
                  <a:pt x="235" y="39"/>
                </a:moveTo>
                <a:cubicBezTo>
                  <a:pt x="215" y="39"/>
                  <a:pt x="215" y="39"/>
                  <a:pt x="215" y="39"/>
                </a:cubicBezTo>
                <a:cubicBezTo>
                  <a:pt x="210" y="39"/>
                  <a:pt x="205" y="44"/>
                  <a:pt x="205" y="50"/>
                </a:cubicBezTo>
                <a:cubicBezTo>
                  <a:pt x="205" y="55"/>
                  <a:pt x="210" y="60"/>
                  <a:pt x="215" y="60"/>
                </a:cubicBezTo>
                <a:cubicBezTo>
                  <a:pt x="235" y="60"/>
                  <a:pt x="235" y="60"/>
                  <a:pt x="235" y="60"/>
                </a:cubicBezTo>
                <a:cubicBezTo>
                  <a:pt x="241" y="60"/>
                  <a:pt x="245" y="55"/>
                  <a:pt x="245" y="50"/>
                </a:cubicBezTo>
                <a:cubicBezTo>
                  <a:pt x="245" y="44"/>
                  <a:pt x="241" y="39"/>
                  <a:pt x="235" y="39"/>
                </a:cubicBezTo>
                <a:close/>
                <a:moveTo>
                  <a:pt x="296" y="39"/>
                </a:moveTo>
                <a:cubicBezTo>
                  <a:pt x="275" y="39"/>
                  <a:pt x="275" y="39"/>
                  <a:pt x="275" y="39"/>
                </a:cubicBezTo>
                <a:cubicBezTo>
                  <a:pt x="269" y="39"/>
                  <a:pt x="264" y="44"/>
                  <a:pt x="264" y="50"/>
                </a:cubicBezTo>
                <a:cubicBezTo>
                  <a:pt x="265" y="55"/>
                  <a:pt x="270" y="60"/>
                  <a:pt x="275" y="60"/>
                </a:cubicBezTo>
                <a:cubicBezTo>
                  <a:pt x="296" y="60"/>
                  <a:pt x="296" y="60"/>
                  <a:pt x="296" y="60"/>
                </a:cubicBezTo>
                <a:cubicBezTo>
                  <a:pt x="302" y="60"/>
                  <a:pt x="306" y="55"/>
                  <a:pt x="306" y="50"/>
                </a:cubicBezTo>
                <a:cubicBezTo>
                  <a:pt x="306" y="44"/>
                  <a:pt x="302" y="39"/>
                  <a:pt x="296" y="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82" name="Freeform 104">
            <a:extLst>
              <a:ext uri="{FF2B5EF4-FFF2-40B4-BE49-F238E27FC236}">
                <a16:creationId xmlns:a16="http://schemas.microsoft.com/office/drawing/2014/main" id="{24A7252F-7A43-7788-747F-B7658AA2AFD0}"/>
              </a:ext>
            </a:extLst>
          </p:cNvPr>
          <p:cNvSpPr>
            <a:spLocks noEditPoints="1"/>
          </p:cNvSpPr>
          <p:nvPr/>
        </p:nvSpPr>
        <p:spPr bwMode="auto">
          <a:xfrm>
            <a:off x="717802" y="5223904"/>
            <a:ext cx="226612" cy="259411"/>
          </a:xfrm>
          <a:custGeom>
            <a:avLst/>
            <a:gdLst>
              <a:gd name="T0" fmla="*/ 154 w 304"/>
              <a:gd name="T1" fmla="*/ 51 h 348"/>
              <a:gd name="T2" fmla="*/ 145 w 304"/>
              <a:gd name="T3" fmla="*/ 0 h 348"/>
              <a:gd name="T4" fmla="*/ 135 w 304"/>
              <a:gd name="T5" fmla="*/ 52 h 348"/>
              <a:gd name="T6" fmla="*/ 63 w 304"/>
              <a:gd name="T7" fmla="*/ 45 h 348"/>
              <a:gd name="T8" fmla="*/ 97 w 304"/>
              <a:gd name="T9" fmla="*/ 65 h 348"/>
              <a:gd name="T10" fmla="*/ 103 w 304"/>
              <a:gd name="T11" fmla="*/ 46 h 348"/>
              <a:gd name="T12" fmla="*/ 69 w 304"/>
              <a:gd name="T13" fmla="*/ 26 h 348"/>
              <a:gd name="T14" fmla="*/ 63 w 304"/>
              <a:gd name="T15" fmla="*/ 45 h 348"/>
              <a:gd name="T16" fmla="*/ 198 w 304"/>
              <a:gd name="T17" fmla="*/ 64 h 348"/>
              <a:gd name="T18" fmla="*/ 230 w 304"/>
              <a:gd name="T19" fmla="*/ 32 h 348"/>
              <a:gd name="T20" fmla="*/ 217 w 304"/>
              <a:gd name="T21" fmla="*/ 28 h 348"/>
              <a:gd name="T22" fmla="*/ 185 w 304"/>
              <a:gd name="T23" fmla="*/ 60 h 348"/>
              <a:gd name="T24" fmla="*/ 253 w 304"/>
              <a:gd name="T25" fmla="*/ 89 h 348"/>
              <a:gd name="T26" fmla="*/ 0 w 304"/>
              <a:gd name="T27" fmla="*/ 170 h 348"/>
              <a:gd name="T28" fmla="*/ 1 w 304"/>
              <a:gd name="T29" fmla="*/ 180 h 348"/>
              <a:gd name="T30" fmla="*/ 1 w 304"/>
              <a:gd name="T31" fmla="*/ 180 h 348"/>
              <a:gd name="T32" fmla="*/ 128 w 304"/>
              <a:gd name="T33" fmla="*/ 348 h 348"/>
              <a:gd name="T34" fmla="*/ 128 w 304"/>
              <a:gd name="T35" fmla="*/ 348 h 348"/>
              <a:gd name="T36" fmla="*/ 177 w 304"/>
              <a:gd name="T37" fmla="*/ 347 h 348"/>
              <a:gd name="T38" fmla="*/ 303 w 304"/>
              <a:gd name="T39" fmla="*/ 180 h 348"/>
              <a:gd name="T40" fmla="*/ 303 w 304"/>
              <a:gd name="T41" fmla="*/ 180 h 348"/>
              <a:gd name="T42" fmla="*/ 304 w 304"/>
              <a:gd name="T43" fmla="*/ 170 h 348"/>
              <a:gd name="T44" fmla="*/ 226 w 304"/>
              <a:gd name="T45" fmla="*/ 110 h 348"/>
              <a:gd name="T46" fmla="*/ 179 w 304"/>
              <a:gd name="T47" fmla="*/ 110 h 348"/>
              <a:gd name="T48" fmla="*/ 193 w 304"/>
              <a:gd name="T49" fmla="*/ 165 h 348"/>
              <a:gd name="T50" fmla="*/ 152 w 304"/>
              <a:gd name="T51" fmla="*/ 110 h 348"/>
              <a:gd name="T52" fmla="*/ 126 w 304"/>
              <a:gd name="T53" fmla="*/ 110 h 348"/>
              <a:gd name="T54" fmla="*/ 79 w 304"/>
              <a:gd name="T55" fmla="*/ 112 h 348"/>
              <a:gd name="T56" fmla="*/ 126 w 304"/>
              <a:gd name="T57" fmla="*/ 110 h 348"/>
              <a:gd name="T58" fmla="*/ 77 w 304"/>
              <a:gd name="T59" fmla="*/ 165 h 348"/>
              <a:gd name="T60" fmla="*/ 58 w 304"/>
              <a:gd name="T61" fmla="*/ 116 h 348"/>
              <a:gd name="T62" fmla="*/ 84 w 304"/>
              <a:gd name="T63" fmla="*/ 185 h 348"/>
              <a:gd name="T64" fmla="*/ 121 w 304"/>
              <a:gd name="T65" fmla="*/ 288 h 348"/>
              <a:gd name="T66" fmla="*/ 152 w 304"/>
              <a:gd name="T67" fmla="*/ 309 h 348"/>
              <a:gd name="T68" fmla="*/ 198 w 304"/>
              <a:gd name="T69" fmla="*/ 185 h 348"/>
              <a:gd name="T70" fmla="*/ 184 w 304"/>
              <a:gd name="T71" fmla="*/ 287 h 348"/>
              <a:gd name="T72" fmla="*/ 272 w 304"/>
              <a:gd name="T73" fmla="*/ 185 h 348"/>
              <a:gd name="T74" fmla="*/ 228 w 304"/>
              <a:gd name="T75" fmla="*/ 165 h 348"/>
              <a:gd name="T76" fmla="*/ 277 w 304"/>
              <a:gd name="T77" fmla="*/ 16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04" h="348">
                <a:moveTo>
                  <a:pt x="145" y="61"/>
                </a:moveTo>
                <a:cubicBezTo>
                  <a:pt x="150" y="61"/>
                  <a:pt x="154" y="57"/>
                  <a:pt x="154" y="51"/>
                </a:cubicBezTo>
                <a:cubicBezTo>
                  <a:pt x="154" y="10"/>
                  <a:pt x="154" y="10"/>
                  <a:pt x="154" y="10"/>
                </a:cubicBezTo>
                <a:cubicBezTo>
                  <a:pt x="154" y="4"/>
                  <a:pt x="150" y="0"/>
                  <a:pt x="145" y="0"/>
                </a:cubicBezTo>
                <a:cubicBezTo>
                  <a:pt x="139" y="0"/>
                  <a:pt x="135" y="4"/>
                  <a:pt x="135" y="10"/>
                </a:cubicBezTo>
                <a:cubicBezTo>
                  <a:pt x="135" y="52"/>
                  <a:pt x="135" y="52"/>
                  <a:pt x="135" y="52"/>
                </a:cubicBezTo>
                <a:cubicBezTo>
                  <a:pt x="135" y="57"/>
                  <a:pt x="139" y="61"/>
                  <a:pt x="145" y="61"/>
                </a:cubicBezTo>
                <a:close/>
                <a:moveTo>
                  <a:pt x="63" y="45"/>
                </a:moveTo>
                <a:cubicBezTo>
                  <a:pt x="92" y="64"/>
                  <a:pt x="92" y="64"/>
                  <a:pt x="92" y="64"/>
                </a:cubicBezTo>
                <a:cubicBezTo>
                  <a:pt x="93" y="65"/>
                  <a:pt x="95" y="65"/>
                  <a:pt x="97" y="65"/>
                </a:cubicBezTo>
                <a:cubicBezTo>
                  <a:pt x="101" y="65"/>
                  <a:pt x="105" y="64"/>
                  <a:pt x="107" y="60"/>
                </a:cubicBezTo>
                <a:cubicBezTo>
                  <a:pt x="110" y="55"/>
                  <a:pt x="108" y="48"/>
                  <a:pt x="103" y="46"/>
                </a:cubicBezTo>
                <a:cubicBezTo>
                  <a:pt x="74" y="27"/>
                  <a:pt x="74" y="27"/>
                  <a:pt x="74" y="27"/>
                </a:cubicBezTo>
                <a:cubicBezTo>
                  <a:pt x="72" y="26"/>
                  <a:pt x="71" y="26"/>
                  <a:pt x="69" y="26"/>
                </a:cubicBezTo>
                <a:cubicBezTo>
                  <a:pt x="65" y="26"/>
                  <a:pt x="62" y="28"/>
                  <a:pt x="60" y="31"/>
                </a:cubicBezTo>
                <a:cubicBezTo>
                  <a:pt x="55" y="35"/>
                  <a:pt x="57" y="42"/>
                  <a:pt x="63" y="45"/>
                </a:cubicBezTo>
                <a:close/>
                <a:moveTo>
                  <a:pt x="192" y="65"/>
                </a:moveTo>
                <a:cubicBezTo>
                  <a:pt x="195" y="65"/>
                  <a:pt x="196" y="65"/>
                  <a:pt x="198" y="64"/>
                </a:cubicBezTo>
                <a:cubicBezTo>
                  <a:pt x="227" y="46"/>
                  <a:pt x="227" y="46"/>
                  <a:pt x="227" y="46"/>
                </a:cubicBezTo>
                <a:cubicBezTo>
                  <a:pt x="231" y="42"/>
                  <a:pt x="232" y="36"/>
                  <a:pt x="230" y="32"/>
                </a:cubicBezTo>
                <a:cubicBezTo>
                  <a:pt x="228" y="29"/>
                  <a:pt x="225" y="27"/>
                  <a:pt x="221" y="27"/>
                </a:cubicBezTo>
                <a:cubicBezTo>
                  <a:pt x="220" y="27"/>
                  <a:pt x="218" y="28"/>
                  <a:pt x="217" y="28"/>
                </a:cubicBezTo>
                <a:cubicBezTo>
                  <a:pt x="188" y="46"/>
                  <a:pt x="188" y="46"/>
                  <a:pt x="188" y="46"/>
                </a:cubicBezTo>
                <a:cubicBezTo>
                  <a:pt x="184" y="50"/>
                  <a:pt x="182" y="56"/>
                  <a:pt x="185" y="60"/>
                </a:cubicBezTo>
                <a:cubicBezTo>
                  <a:pt x="186" y="63"/>
                  <a:pt x="189" y="65"/>
                  <a:pt x="192" y="65"/>
                </a:cubicBezTo>
                <a:close/>
                <a:moveTo>
                  <a:pt x="253" y="89"/>
                </a:moveTo>
                <a:cubicBezTo>
                  <a:pt x="51" y="89"/>
                  <a:pt x="51" y="89"/>
                  <a:pt x="51" y="89"/>
                </a:cubicBezTo>
                <a:cubicBezTo>
                  <a:pt x="0" y="170"/>
                  <a:pt x="0" y="170"/>
                  <a:pt x="0" y="170"/>
                </a:cubicBezTo>
                <a:cubicBezTo>
                  <a:pt x="0" y="180"/>
                  <a:pt x="0" y="180"/>
                  <a:pt x="0" y="180"/>
                </a:cubicBezTo>
                <a:cubicBezTo>
                  <a:pt x="1" y="180"/>
                  <a:pt x="1" y="180"/>
                  <a:pt x="1" y="180"/>
                </a:cubicBezTo>
                <a:cubicBezTo>
                  <a:pt x="1" y="180"/>
                  <a:pt x="2" y="181"/>
                  <a:pt x="1" y="181"/>
                </a:cubicBezTo>
                <a:cubicBezTo>
                  <a:pt x="1" y="181"/>
                  <a:pt x="1" y="181"/>
                  <a:pt x="1" y="180"/>
                </a:cubicBezTo>
                <a:cubicBezTo>
                  <a:pt x="127" y="346"/>
                  <a:pt x="127" y="346"/>
                  <a:pt x="127" y="346"/>
                </a:cubicBezTo>
                <a:cubicBezTo>
                  <a:pt x="128" y="348"/>
                  <a:pt x="128" y="348"/>
                  <a:pt x="128" y="348"/>
                </a:cubicBezTo>
                <a:cubicBezTo>
                  <a:pt x="128" y="348"/>
                  <a:pt x="128" y="348"/>
                  <a:pt x="128" y="348"/>
                </a:cubicBezTo>
                <a:cubicBezTo>
                  <a:pt x="128" y="348"/>
                  <a:pt x="128" y="348"/>
                  <a:pt x="128" y="348"/>
                </a:cubicBezTo>
                <a:cubicBezTo>
                  <a:pt x="177" y="348"/>
                  <a:pt x="177" y="348"/>
                  <a:pt x="177" y="348"/>
                </a:cubicBezTo>
                <a:cubicBezTo>
                  <a:pt x="177" y="347"/>
                  <a:pt x="177" y="347"/>
                  <a:pt x="177" y="347"/>
                </a:cubicBezTo>
                <a:cubicBezTo>
                  <a:pt x="178" y="346"/>
                  <a:pt x="178" y="346"/>
                  <a:pt x="178" y="346"/>
                </a:cubicBezTo>
                <a:cubicBezTo>
                  <a:pt x="303" y="180"/>
                  <a:pt x="303" y="180"/>
                  <a:pt x="303" y="180"/>
                </a:cubicBezTo>
                <a:cubicBezTo>
                  <a:pt x="303" y="181"/>
                  <a:pt x="302" y="181"/>
                  <a:pt x="302" y="181"/>
                </a:cubicBezTo>
                <a:cubicBezTo>
                  <a:pt x="302" y="181"/>
                  <a:pt x="302" y="180"/>
                  <a:pt x="303" y="180"/>
                </a:cubicBezTo>
                <a:cubicBezTo>
                  <a:pt x="304" y="180"/>
                  <a:pt x="304" y="180"/>
                  <a:pt x="304" y="180"/>
                </a:cubicBezTo>
                <a:cubicBezTo>
                  <a:pt x="304" y="170"/>
                  <a:pt x="304" y="170"/>
                  <a:pt x="304" y="170"/>
                </a:cubicBezTo>
                <a:lnTo>
                  <a:pt x="253" y="89"/>
                </a:lnTo>
                <a:close/>
                <a:moveTo>
                  <a:pt x="226" y="110"/>
                </a:moveTo>
                <a:cubicBezTo>
                  <a:pt x="210" y="152"/>
                  <a:pt x="210" y="152"/>
                  <a:pt x="210" y="152"/>
                </a:cubicBezTo>
                <a:cubicBezTo>
                  <a:pt x="179" y="110"/>
                  <a:pt x="179" y="110"/>
                  <a:pt x="179" y="110"/>
                </a:cubicBezTo>
                <a:lnTo>
                  <a:pt x="226" y="110"/>
                </a:lnTo>
                <a:close/>
                <a:moveTo>
                  <a:pt x="193" y="165"/>
                </a:moveTo>
                <a:cubicBezTo>
                  <a:pt x="112" y="165"/>
                  <a:pt x="112" y="165"/>
                  <a:pt x="112" y="165"/>
                </a:cubicBezTo>
                <a:cubicBezTo>
                  <a:pt x="152" y="110"/>
                  <a:pt x="152" y="110"/>
                  <a:pt x="152" y="110"/>
                </a:cubicBezTo>
                <a:lnTo>
                  <a:pt x="193" y="165"/>
                </a:lnTo>
                <a:close/>
                <a:moveTo>
                  <a:pt x="126" y="110"/>
                </a:moveTo>
                <a:cubicBezTo>
                  <a:pt x="95" y="152"/>
                  <a:pt x="95" y="152"/>
                  <a:pt x="95" y="152"/>
                </a:cubicBezTo>
                <a:cubicBezTo>
                  <a:pt x="79" y="112"/>
                  <a:pt x="79" y="112"/>
                  <a:pt x="79" y="112"/>
                </a:cubicBezTo>
                <a:cubicBezTo>
                  <a:pt x="78" y="110"/>
                  <a:pt x="78" y="110"/>
                  <a:pt x="78" y="110"/>
                </a:cubicBezTo>
                <a:lnTo>
                  <a:pt x="126" y="110"/>
                </a:lnTo>
                <a:close/>
                <a:moveTo>
                  <a:pt x="58" y="116"/>
                </a:moveTo>
                <a:cubicBezTo>
                  <a:pt x="77" y="165"/>
                  <a:pt x="77" y="165"/>
                  <a:pt x="77" y="165"/>
                </a:cubicBezTo>
                <a:cubicBezTo>
                  <a:pt x="28" y="165"/>
                  <a:pt x="28" y="165"/>
                  <a:pt x="28" y="165"/>
                </a:cubicBezTo>
                <a:lnTo>
                  <a:pt x="58" y="116"/>
                </a:lnTo>
                <a:close/>
                <a:moveTo>
                  <a:pt x="32" y="185"/>
                </a:moveTo>
                <a:cubicBezTo>
                  <a:pt x="84" y="185"/>
                  <a:pt x="84" y="185"/>
                  <a:pt x="84" y="185"/>
                </a:cubicBezTo>
                <a:cubicBezTo>
                  <a:pt x="89" y="198"/>
                  <a:pt x="89" y="198"/>
                  <a:pt x="89" y="198"/>
                </a:cubicBezTo>
                <a:cubicBezTo>
                  <a:pt x="121" y="288"/>
                  <a:pt x="121" y="288"/>
                  <a:pt x="121" y="288"/>
                </a:cubicBezTo>
                <a:lnTo>
                  <a:pt x="32" y="185"/>
                </a:lnTo>
                <a:close/>
                <a:moveTo>
                  <a:pt x="152" y="309"/>
                </a:moveTo>
                <a:cubicBezTo>
                  <a:pt x="106" y="185"/>
                  <a:pt x="106" y="185"/>
                  <a:pt x="106" y="185"/>
                </a:cubicBezTo>
                <a:cubicBezTo>
                  <a:pt x="198" y="185"/>
                  <a:pt x="198" y="185"/>
                  <a:pt x="198" y="185"/>
                </a:cubicBezTo>
                <a:lnTo>
                  <a:pt x="152" y="309"/>
                </a:lnTo>
                <a:close/>
                <a:moveTo>
                  <a:pt x="184" y="287"/>
                </a:moveTo>
                <a:cubicBezTo>
                  <a:pt x="221" y="185"/>
                  <a:pt x="221" y="185"/>
                  <a:pt x="221" y="185"/>
                </a:cubicBezTo>
                <a:cubicBezTo>
                  <a:pt x="272" y="185"/>
                  <a:pt x="272" y="185"/>
                  <a:pt x="272" y="185"/>
                </a:cubicBezTo>
                <a:lnTo>
                  <a:pt x="184" y="287"/>
                </a:lnTo>
                <a:close/>
                <a:moveTo>
                  <a:pt x="228" y="165"/>
                </a:moveTo>
                <a:cubicBezTo>
                  <a:pt x="246" y="116"/>
                  <a:pt x="246" y="116"/>
                  <a:pt x="246" y="116"/>
                </a:cubicBezTo>
                <a:cubicBezTo>
                  <a:pt x="277" y="165"/>
                  <a:pt x="277" y="165"/>
                  <a:pt x="277" y="165"/>
                </a:cubicBezTo>
                <a:lnTo>
                  <a:pt x="228" y="16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</p:spTree>
    <p:extLst>
      <p:ext uri="{BB962C8B-B14F-4D97-AF65-F5344CB8AC3E}">
        <p14:creationId xmlns:p14="http://schemas.microsoft.com/office/powerpoint/2010/main" val="377388485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C399B2-CB4D-4135-B26C-E8FA4C3E56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66DD8F8C-87FE-8EB7-76CA-950CD5C23B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12">
            <a:extLst>
              <a:ext uri="{FF2B5EF4-FFF2-40B4-BE49-F238E27FC236}">
                <a16:creationId xmlns:a16="http://schemas.microsoft.com/office/drawing/2014/main" id="{6E078918-55C1-DB16-5B2C-BFE3273DAEDA}"/>
              </a:ext>
            </a:extLst>
          </p:cNvPr>
          <p:cNvSpPr>
            <a:spLocks noEditPoints="1"/>
          </p:cNvSpPr>
          <p:nvPr/>
        </p:nvSpPr>
        <p:spPr bwMode="auto">
          <a:xfrm>
            <a:off x="8411386" y="1350080"/>
            <a:ext cx="259411" cy="257175"/>
          </a:xfrm>
          <a:custGeom>
            <a:avLst/>
            <a:gdLst>
              <a:gd name="T0" fmla="*/ 174 w 348"/>
              <a:gd name="T1" fmla="*/ 142 h 345"/>
              <a:gd name="T2" fmla="*/ 174 w 348"/>
              <a:gd name="T3" fmla="*/ 203 h 345"/>
              <a:gd name="T4" fmla="*/ 338 w 348"/>
              <a:gd name="T5" fmla="*/ 162 h 345"/>
              <a:gd name="T6" fmla="*/ 184 w 348"/>
              <a:gd name="T7" fmla="*/ 21 h 345"/>
              <a:gd name="T8" fmla="*/ 174 w 348"/>
              <a:gd name="T9" fmla="*/ 0 h 345"/>
              <a:gd name="T10" fmla="*/ 164 w 348"/>
              <a:gd name="T11" fmla="*/ 21 h 345"/>
              <a:gd name="T12" fmla="*/ 10 w 348"/>
              <a:gd name="T13" fmla="*/ 162 h 345"/>
              <a:gd name="T14" fmla="*/ 10 w 348"/>
              <a:gd name="T15" fmla="*/ 183 h 345"/>
              <a:gd name="T16" fmla="*/ 164 w 348"/>
              <a:gd name="T17" fmla="*/ 324 h 345"/>
              <a:gd name="T18" fmla="*/ 174 w 348"/>
              <a:gd name="T19" fmla="*/ 345 h 345"/>
              <a:gd name="T20" fmla="*/ 184 w 348"/>
              <a:gd name="T21" fmla="*/ 324 h 345"/>
              <a:gd name="T22" fmla="*/ 338 w 348"/>
              <a:gd name="T23" fmla="*/ 183 h 345"/>
              <a:gd name="T24" fmla="*/ 338 w 348"/>
              <a:gd name="T25" fmla="*/ 162 h 345"/>
              <a:gd name="T26" fmla="*/ 164 w 348"/>
              <a:gd name="T27" fmla="*/ 62 h 345"/>
              <a:gd name="T28" fmla="*/ 41 w 348"/>
              <a:gd name="T29" fmla="*/ 164 h 345"/>
              <a:gd name="T30" fmla="*/ 164 w 348"/>
              <a:gd name="T31" fmla="*/ 305 h 345"/>
              <a:gd name="T32" fmla="*/ 61 w 348"/>
              <a:gd name="T33" fmla="*/ 183 h 345"/>
              <a:gd name="T34" fmla="*/ 164 w 348"/>
              <a:gd name="T35" fmla="*/ 305 h 345"/>
              <a:gd name="T36" fmla="*/ 164 w 348"/>
              <a:gd name="T37" fmla="*/ 255 h 345"/>
              <a:gd name="T38" fmla="*/ 83 w 348"/>
              <a:gd name="T39" fmla="*/ 184 h 345"/>
              <a:gd name="T40" fmla="*/ 103 w 348"/>
              <a:gd name="T41" fmla="*/ 174 h 345"/>
              <a:gd name="T42" fmla="*/ 83 w 348"/>
              <a:gd name="T43" fmla="*/ 164 h 345"/>
              <a:gd name="T44" fmla="*/ 164 w 348"/>
              <a:gd name="T45" fmla="*/ 93 h 345"/>
              <a:gd name="T46" fmla="*/ 184 w 348"/>
              <a:gd name="T47" fmla="*/ 93 h 345"/>
              <a:gd name="T48" fmla="*/ 265 w 348"/>
              <a:gd name="T49" fmla="*/ 164 h 345"/>
              <a:gd name="T50" fmla="*/ 244 w 348"/>
              <a:gd name="T51" fmla="*/ 174 h 345"/>
              <a:gd name="T52" fmla="*/ 265 w 348"/>
              <a:gd name="T53" fmla="*/ 183 h 345"/>
              <a:gd name="T54" fmla="*/ 184 w 348"/>
              <a:gd name="T55" fmla="*/ 255 h 345"/>
              <a:gd name="T56" fmla="*/ 183 w 348"/>
              <a:gd name="T57" fmla="*/ 305 h 345"/>
              <a:gd name="T58" fmla="*/ 285 w 348"/>
              <a:gd name="T59" fmla="*/ 183 h 345"/>
              <a:gd name="T60" fmla="*/ 183 w 348"/>
              <a:gd name="T61" fmla="*/ 305 h 345"/>
              <a:gd name="T62" fmla="*/ 183 w 348"/>
              <a:gd name="T63" fmla="*/ 61 h 345"/>
              <a:gd name="T64" fmla="*/ 306 w 348"/>
              <a:gd name="T65" fmla="*/ 162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48" h="345">
                <a:moveTo>
                  <a:pt x="204" y="173"/>
                </a:moveTo>
                <a:cubicBezTo>
                  <a:pt x="202" y="156"/>
                  <a:pt x="189" y="142"/>
                  <a:pt x="174" y="142"/>
                </a:cubicBezTo>
                <a:cubicBezTo>
                  <a:pt x="157" y="142"/>
                  <a:pt x="144" y="156"/>
                  <a:pt x="144" y="173"/>
                </a:cubicBezTo>
                <a:cubicBezTo>
                  <a:pt x="144" y="189"/>
                  <a:pt x="157" y="203"/>
                  <a:pt x="174" y="203"/>
                </a:cubicBezTo>
                <a:cubicBezTo>
                  <a:pt x="191" y="203"/>
                  <a:pt x="204" y="189"/>
                  <a:pt x="204" y="173"/>
                </a:cubicBezTo>
                <a:close/>
                <a:moveTo>
                  <a:pt x="338" y="162"/>
                </a:moveTo>
                <a:cubicBezTo>
                  <a:pt x="326" y="162"/>
                  <a:pt x="326" y="162"/>
                  <a:pt x="326" y="162"/>
                </a:cubicBezTo>
                <a:cubicBezTo>
                  <a:pt x="321" y="86"/>
                  <a:pt x="260" y="25"/>
                  <a:pt x="184" y="21"/>
                </a:cubicBezTo>
                <a:cubicBezTo>
                  <a:pt x="184" y="10"/>
                  <a:pt x="184" y="10"/>
                  <a:pt x="184" y="10"/>
                </a:cubicBezTo>
                <a:cubicBezTo>
                  <a:pt x="184" y="5"/>
                  <a:pt x="179" y="0"/>
                  <a:pt x="174" y="0"/>
                </a:cubicBezTo>
                <a:cubicBezTo>
                  <a:pt x="168" y="0"/>
                  <a:pt x="164" y="5"/>
                  <a:pt x="164" y="10"/>
                </a:cubicBezTo>
                <a:cubicBezTo>
                  <a:pt x="164" y="21"/>
                  <a:pt x="164" y="21"/>
                  <a:pt x="164" y="21"/>
                </a:cubicBezTo>
                <a:cubicBezTo>
                  <a:pt x="87" y="25"/>
                  <a:pt x="26" y="87"/>
                  <a:pt x="22" y="162"/>
                </a:cubicBezTo>
                <a:cubicBezTo>
                  <a:pt x="10" y="162"/>
                  <a:pt x="10" y="162"/>
                  <a:pt x="10" y="162"/>
                </a:cubicBezTo>
                <a:cubicBezTo>
                  <a:pt x="4" y="162"/>
                  <a:pt x="0" y="167"/>
                  <a:pt x="0" y="173"/>
                </a:cubicBezTo>
                <a:cubicBezTo>
                  <a:pt x="0" y="178"/>
                  <a:pt x="4" y="183"/>
                  <a:pt x="10" y="183"/>
                </a:cubicBezTo>
                <a:cubicBezTo>
                  <a:pt x="22" y="183"/>
                  <a:pt x="22" y="183"/>
                  <a:pt x="22" y="183"/>
                </a:cubicBezTo>
                <a:cubicBezTo>
                  <a:pt x="26" y="259"/>
                  <a:pt x="88" y="319"/>
                  <a:pt x="164" y="324"/>
                </a:cubicBezTo>
                <a:cubicBezTo>
                  <a:pt x="164" y="335"/>
                  <a:pt x="164" y="335"/>
                  <a:pt x="164" y="335"/>
                </a:cubicBezTo>
                <a:cubicBezTo>
                  <a:pt x="164" y="340"/>
                  <a:pt x="168" y="345"/>
                  <a:pt x="174" y="345"/>
                </a:cubicBezTo>
                <a:cubicBezTo>
                  <a:pt x="179" y="345"/>
                  <a:pt x="184" y="340"/>
                  <a:pt x="184" y="335"/>
                </a:cubicBezTo>
                <a:cubicBezTo>
                  <a:pt x="184" y="324"/>
                  <a:pt x="184" y="324"/>
                  <a:pt x="184" y="324"/>
                </a:cubicBezTo>
                <a:cubicBezTo>
                  <a:pt x="261" y="319"/>
                  <a:pt x="321" y="257"/>
                  <a:pt x="326" y="183"/>
                </a:cubicBezTo>
                <a:cubicBezTo>
                  <a:pt x="338" y="183"/>
                  <a:pt x="338" y="183"/>
                  <a:pt x="338" y="183"/>
                </a:cubicBezTo>
                <a:cubicBezTo>
                  <a:pt x="343" y="183"/>
                  <a:pt x="348" y="178"/>
                  <a:pt x="348" y="173"/>
                </a:cubicBezTo>
                <a:cubicBezTo>
                  <a:pt x="348" y="167"/>
                  <a:pt x="343" y="162"/>
                  <a:pt x="338" y="162"/>
                </a:cubicBezTo>
                <a:close/>
                <a:moveTo>
                  <a:pt x="164" y="42"/>
                </a:moveTo>
                <a:cubicBezTo>
                  <a:pt x="164" y="62"/>
                  <a:pt x="164" y="62"/>
                  <a:pt x="164" y="62"/>
                </a:cubicBezTo>
                <a:cubicBezTo>
                  <a:pt x="110" y="66"/>
                  <a:pt x="68" y="110"/>
                  <a:pt x="61" y="164"/>
                </a:cubicBezTo>
                <a:cubicBezTo>
                  <a:pt x="41" y="164"/>
                  <a:pt x="41" y="164"/>
                  <a:pt x="41" y="164"/>
                </a:cubicBezTo>
                <a:cubicBezTo>
                  <a:pt x="46" y="97"/>
                  <a:pt x="98" y="46"/>
                  <a:pt x="164" y="42"/>
                </a:cubicBezTo>
                <a:close/>
                <a:moveTo>
                  <a:pt x="164" y="305"/>
                </a:moveTo>
                <a:cubicBezTo>
                  <a:pt x="98" y="298"/>
                  <a:pt x="46" y="247"/>
                  <a:pt x="41" y="183"/>
                </a:cubicBezTo>
                <a:cubicBezTo>
                  <a:pt x="61" y="183"/>
                  <a:pt x="61" y="183"/>
                  <a:pt x="61" y="183"/>
                </a:cubicBezTo>
                <a:cubicBezTo>
                  <a:pt x="66" y="237"/>
                  <a:pt x="110" y="278"/>
                  <a:pt x="164" y="284"/>
                </a:cubicBezTo>
                <a:lnTo>
                  <a:pt x="164" y="305"/>
                </a:lnTo>
                <a:close/>
                <a:moveTo>
                  <a:pt x="174" y="244"/>
                </a:moveTo>
                <a:cubicBezTo>
                  <a:pt x="168" y="244"/>
                  <a:pt x="164" y="248"/>
                  <a:pt x="164" y="255"/>
                </a:cubicBezTo>
                <a:cubicBezTo>
                  <a:pt x="164" y="264"/>
                  <a:pt x="164" y="264"/>
                  <a:pt x="164" y="264"/>
                </a:cubicBezTo>
                <a:cubicBezTo>
                  <a:pt x="122" y="259"/>
                  <a:pt x="88" y="226"/>
                  <a:pt x="83" y="184"/>
                </a:cubicBezTo>
                <a:cubicBezTo>
                  <a:pt x="92" y="184"/>
                  <a:pt x="92" y="184"/>
                  <a:pt x="92" y="184"/>
                </a:cubicBezTo>
                <a:cubicBezTo>
                  <a:pt x="99" y="184"/>
                  <a:pt x="103" y="179"/>
                  <a:pt x="103" y="174"/>
                </a:cubicBezTo>
                <a:cubicBezTo>
                  <a:pt x="103" y="168"/>
                  <a:pt x="99" y="164"/>
                  <a:pt x="92" y="164"/>
                </a:cubicBezTo>
                <a:cubicBezTo>
                  <a:pt x="83" y="164"/>
                  <a:pt x="83" y="164"/>
                  <a:pt x="83" y="164"/>
                </a:cubicBezTo>
                <a:cubicBezTo>
                  <a:pt x="88" y="121"/>
                  <a:pt x="122" y="88"/>
                  <a:pt x="164" y="84"/>
                </a:cubicBezTo>
                <a:cubicBezTo>
                  <a:pt x="164" y="93"/>
                  <a:pt x="164" y="93"/>
                  <a:pt x="164" y="93"/>
                </a:cubicBezTo>
                <a:cubicBezTo>
                  <a:pt x="164" y="98"/>
                  <a:pt x="168" y="103"/>
                  <a:pt x="174" y="103"/>
                </a:cubicBezTo>
                <a:cubicBezTo>
                  <a:pt x="179" y="103"/>
                  <a:pt x="184" y="98"/>
                  <a:pt x="184" y="93"/>
                </a:cubicBezTo>
                <a:cubicBezTo>
                  <a:pt x="184" y="84"/>
                  <a:pt x="184" y="84"/>
                  <a:pt x="184" y="84"/>
                </a:cubicBezTo>
                <a:cubicBezTo>
                  <a:pt x="226" y="88"/>
                  <a:pt x="260" y="121"/>
                  <a:pt x="265" y="164"/>
                </a:cubicBezTo>
                <a:cubicBezTo>
                  <a:pt x="255" y="164"/>
                  <a:pt x="255" y="164"/>
                  <a:pt x="255" y="164"/>
                </a:cubicBezTo>
                <a:cubicBezTo>
                  <a:pt x="249" y="164"/>
                  <a:pt x="244" y="168"/>
                  <a:pt x="244" y="174"/>
                </a:cubicBezTo>
                <a:cubicBezTo>
                  <a:pt x="244" y="178"/>
                  <a:pt x="249" y="183"/>
                  <a:pt x="255" y="183"/>
                </a:cubicBezTo>
                <a:cubicBezTo>
                  <a:pt x="265" y="183"/>
                  <a:pt x="265" y="183"/>
                  <a:pt x="265" y="183"/>
                </a:cubicBezTo>
                <a:cubicBezTo>
                  <a:pt x="260" y="225"/>
                  <a:pt x="226" y="257"/>
                  <a:pt x="184" y="264"/>
                </a:cubicBezTo>
                <a:cubicBezTo>
                  <a:pt x="184" y="255"/>
                  <a:pt x="184" y="255"/>
                  <a:pt x="184" y="255"/>
                </a:cubicBezTo>
                <a:cubicBezTo>
                  <a:pt x="184" y="248"/>
                  <a:pt x="179" y="244"/>
                  <a:pt x="174" y="244"/>
                </a:cubicBezTo>
                <a:close/>
                <a:moveTo>
                  <a:pt x="183" y="305"/>
                </a:moveTo>
                <a:cubicBezTo>
                  <a:pt x="183" y="284"/>
                  <a:pt x="183" y="284"/>
                  <a:pt x="183" y="284"/>
                </a:cubicBezTo>
                <a:cubicBezTo>
                  <a:pt x="237" y="279"/>
                  <a:pt x="279" y="237"/>
                  <a:pt x="285" y="183"/>
                </a:cubicBezTo>
                <a:cubicBezTo>
                  <a:pt x="306" y="183"/>
                  <a:pt x="306" y="183"/>
                  <a:pt x="306" y="183"/>
                </a:cubicBezTo>
                <a:cubicBezTo>
                  <a:pt x="301" y="247"/>
                  <a:pt x="248" y="298"/>
                  <a:pt x="183" y="305"/>
                </a:cubicBezTo>
                <a:close/>
                <a:moveTo>
                  <a:pt x="285" y="162"/>
                </a:moveTo>
                <a:cubicBezTo>
                  <a:pt x="280" y="109"/>
                  <a:pt x="237" y="66"/>
                  <a:pt x="183" y="61"/>
                </a:cubicBezTo>
                <a:cubicBezTo>
                  <a:pt x="183" y="41"/>
                  <a:pt x="183" y="41"/>
                  <a:pt x="183" y="41"/>
                </a:cubicBezTo>
                <a:cubicBezTo>
                  <a:pt x="248" y="46"/>
                  <a:pt x="301" y="97"/>
                  <a:pt x="306" y="162"/>
                </a:cubicBezTo>
                <a:lnTo>
                  <a:pt x="285" y="16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" name="Freeform 22">
            <a:extLst>
              <a:ext uri="{FF2B5EF4-FFF2-40B4-BE49-F238E27FC236}">
                <a16:creationId xmlns:a16="http://schemas.microsoft.com/office/drawing/2014/main" id="{518A70E6-F7CD-109E-E841-948ACB88EF43}"/>
              </a:ext>
            </a:extLst>
          </p:cNvPr>
          <p:cNvSpPr>
            <a:spLocks noEditPoints="1"/>
          </p:cNvSpPr>
          <p:nvPr/>
        </p:nvSpPr>
        <p:spPr bwMode="auto">
          <a:xfrm>
            <a:off x="8948099" y="1347098"/>
            <a:ext cx="278047" cy="263138"/>
          </a:xfrm>
          <a:custGeom>
            <a:avLst/>
            <a:gdLst>
              <a:gd name="T0" fmla="*/ 230 w 373"/>
              <a:gd name="T1" fmla="*/ 265 h 353"/>
              <a:gd name="T2" fmla="*/ 239 w 373"/>
              <a:gd name="T3" fmla="*/ 269 h 353"/>
              <a:gd name="T4" fmla="*/ 288 w 373"/>
              <a:gd name="T5" fmla="*/ 289 h 353"/>
              <a:gd name="T6" fmla="*/ 361 w 373"/>
              <a:gd name="T7" fmla="*/ 218 h 353"/>
              <a:gd name="T8" fmla="*/ 358 w 373"/>
              <a:gd name="T9" fmla="*/ 197 h 353"/>
              <a:gd name="T10" fmla="*/ 289 w 373"/>
              <a:gd name="T11" fmla="*/ 228 h 353"/>
              <a:gd name="T12" fmla="*/ 278 w 373"/>
              <a:gd name="T13" fmla="*/ 218 h 353"/>
              <a:gd name="T14" fmla="*/ 289 w 373"/>
              <a:gd name="T15" fmla="*/ 207 h 353"/>
              <a:gd name="T16" fmla="*/ 347 w 373"/>
              <a:gd name="T17" fmla="*/ 177 h 353"/>
              <a:gd name="T18" fmla="*/ 318 w 373"/>
              <a:gd name="T19" fmla="*/ 71 h 353"/>
              <a:gd name="T20" fmla="*/ 237 w 373"/>
              <a:gd name="T21" fmla="*/ 145 h 353"/>
              <a:gd name="T22" fmla="*/ 227 w 373"/>
              <a:gd name="T23" fmla="*/ 135 h 353"/>
              <a:gd name="T24" fmla="*/ 237 w 373"/>
              <a:gd name="T25" fmla="*/ 124 h 353"/>
              <a:gd name="T26" fmla="*/ 298 w 373"/>
              <a:gd name="T27" fmla="*/ 63 h 353"/>
              <a:gd name="T28" fmla="*/ 298 w 373"/>
              <a:gd name="T29" fmla="*/ 62 h 353"/>
              <a:gd name="T30" fmla="*/ 236 w 373"/>
              <a:gd name="T31" fmla="*/ 0 h 353"/>
              <a:gd name="T32" fmla="*/ 194 w 373"/>
              <a:gd name="T33" fmla="*/ 41 h 353"/>
              <a:gd name="T34" fmla="*/ 194 w 373"/>
              <a:gd name="T35" fmla="*/ 310 h 353"/>
              <a:gd name="T36" fmla="*/ 236 w 373"/>
              <a:gd name="T37" fmla="*/ 351 h 353"/>
              <a:gd name="T38" fmla="*/ 294 w 373"/>
              <a:gd name="T39" fmla="*/ 308 h 353"/>
              <a:gd name="T40" fmla="*/ 286 w 373"/>
              <a:gd name="T41" fmla="*/ 310 h 353"/>
              <a:gd name="T42" fmla="*/ 221 w 373"/>
              <a:gd name="T43" fmla="*/ 282 h 353"/>
              <a:gd name="T44" fmla="*/ 221 w 373"/>
              <a:gd name="T45" fmla="*/ 267 h 353"/>
              <a:gd name="T46" fmla="*/ 230 w 373"/>
              <a:gd name="T47" fmla="*/ 265 h 353"/>
              <a:gd name="T48" fmla="*/ 137 w 373"/>
              <a:gd name="T49" fmla="*/ 3 h 353"/>
              <a:gd name="T50" fmla="*/ 75 w 373"/>
              <a:gd name="T51" fmla="*/ 64 h 353"/>
              <a:gd name="T52" fmla="*/ 75 w 373"/>
              <a:gd name="T53" fmla="*/ 65 h 353"/>
              <a:gd name="T54" fmla="*/ 136 w 373"/>
              <a:gd name="T55" fmla="*/ 127 h 353"/>
              <a:gd name="T56" fmla="*/ 147 w 373"/>
              <a:gd name="T57" fmla="*/ 137 h 353"/>
              <a:gd name="T58" fmla="*/ 136 w 373"/>
              <a:gd name="T59" fmla="*/ 147 h 353"/>
              <a:gd name="T60" fmla="*/ 55 w 373"/>
              <a:gd name="T61" fmla="*/ 73 h 353"/>
              <a:gd name="T62" fmla="*/ 26 w 373"/>
              <a:gd name="T63" fmla="*/ 178 h 353"/>
              <a:gd name="T64" fmla="*/ 85 w 373"/>
              <a:gd name="T65" fmla="*/ 208 h 353"/>
              <a:gd name="T66" fmla="*/ 95 w 373"/>
              <a:gd name="T67" fmla="*/ 219 h 353"/>
              <a:gd name="T68" fmla="*/ 85 w 373"/>
              <a:gd name="T69" fmla="*/ 229 h 353"/>
              <a:gd name="T70" fmla="*/ 17 w 373"/>
              <a:gd name="T71" fmla="*/ 198 h 353"/>
              <a:gd name="T72" fmla="*/ 13 w 373"/>
              <a:gd name="T73" fmla="*/ 219 h 353"/>
              <a:gd name="T74" fmla="*/ 86 w 373"/>
              <a:gd name="T75" fmla="*/ 290 h 353"/>
              <a:gd name="T76" fmla="*/ 136 w 373"/>
              <a:gd name="T77" fmla="*/ 270 h 353"/>
              <a:gd name="T78" fmla="*/ 143 w 373"/>
              <a:gd name="T79" fmla="*/ 267 h 353"/>
              <a:gd name="T80" fmla="*/ 150 w 373"/>
              <a:gd name="T81" fmla="*/ 270 h 353"/>
              <a:gd name="T82" fmla="*/ 150 w 373"/>
              <a:gd name="T83" fmla="*/ 284 h 353"/>
              <a:gd name="T84" fmla="*/ 85 w 373"/>
              <a:gd name="T85" fmla="*/ 312 h 353"/>
              <a:gd name="T86" fmla="*/ 79 w 373"/>
              <a:gd name="T87" fmla="*/ 311 h 353"/>
              <a:gd name="T88" fmla="*/ 136 w 373"/>
              <a:gd name="T89" fmla="*/ 353 h 353"/>
              <a:gd name="T90" fmla="*/ 177 w 373"/>
              <a:gd name="T91" fmla="*/ 312 h 353"/>
              <a:gd name="T92" fmla="*/ 177 w 373"/>
              <a:gd name="T93" fmla="*/ 45 h 353"/>
              <a:gd name="T94" fmla="*/ 137 w 373"/>
              <a:gd name="T95" fmla="*/ 3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73" h="353">
                <a:moveTo>
                  <a:pt x="230" y="265"/>
                </a:moveTo>
                <a:cubicBezTo>
                  <a:pt x="233" y="265"/>
                  <a:pt x="236" y="266"/>
                  <a:pt x="239" y="269"/>
                </a:cubicBezTo>
                <a:cubicBezTo>
                  <a:pt x="253" y="283"/>
                  <a:pt x="271" y="289"/>
                  <a:pt x="288" y="289"/>
                </a:cubicBezTo>
                <a:cubicBezTo>
                  <a:pt x="325" y="289"/>
                  <a:pt x="361" y="262"/>
                  <a:pt x="361" y="218"/>
                </a:cubicBezTo>
                <a:cubicBezTo>
                  <a:pt x="361" y="211"/>
                  <a:pt x="360" y="204"/>
                  <a:pt x="358" y="197"/>
                </a:cubicBezTo>
                <a:cubicBezTo>
                  <a:pt x="340" y="215"/>
                  <a:pt x="317" y="228"/>
                  <a:pt x="289" y="228"/>
                </a:cubicBezTo>
                <a:cubicBezTo>
                  <a:pt x="283" y="228"/>
                  <a:pt x="278" y="223"/>
                  <a:pt x="278" y="218"/>
                </a:cubicBezTo>
                <a:cubicBezTo>
                  <a:pt x="278" y="211"/>
                  <a:pt x="283" y="207"/>
                  <a:pt x="289" y="207"/>
                </a:cubicBezTo>
                <a:cubicBezTo>
                  <a:pt x="313" y="207"/>
                  <a:pt x="335" y="195"/>
                  <a:pt x="347" y="177"/>
                </a:cubicBezTo>
                <a:cubicBezTo>
                  <a:pt x="373" y="140"/>
                  <a:pt x="359" y="90"/>
                  <a:pt x="318" y="71"/>
                </a:cubicBezTo>
                <a:cubicBezTo>
                  <a:pt x="315" y="112"/>
                  <a:pt x="280" y="145"/>
                  <a:pt x="237" y="145"/>
                </a:cubicBezTo>
                <a:cubicBezTo>
                  <a:pt x="231" y="145"/>
                  <a:pt x="227" y="141"/>
                  <a:pt x="227" y="135"/>
                </a:cubicBezTo>
                <a:cubicBezTo>
                  <a:pt x="227" y="129"/>
                  <a:pt x="231" y="124"/>
                  <a:pt x="237" y="124"/>
                </a:cubicBezTo>
                <a:cubicBezTo>
                  <a:pt x="271" y="124"/>
                  <a:pt x="298" y="96"/>
                  <a:pt x="298" y="63"/>
                </a:cubicBezTo>
                <a:cubicBezTo>
                  <a:pt x="298" y="62"/>
                  <a:pt x="298" y="62"/>
                  <a:pt x="298" y="62"/>
                </a:cubicBezTo>
                <a:cubicBezTo>
                  <a:pt x="298" y="27"/>
                  <a:pt x="271" y="0"/>
                  <a:pt x="236" y="0"/>
                </a:cubicBezTo>
                <a:cubicBezTo>
                  <a:pt x="213" y="0"/>
                  <a:pt x="194" y="18"/>
                  <a:pt x="194" y="41"/>
                </a:cubicBezTo>
                <a:cubicBezTo>
                  <a:pt x="194" y="310"/>
                  <a:pt x="194" y="310"/>
                  <a:pt x="194" y="310"/>
                </a:cubicBezTo>
                <a:cubicBezTo>
                  <a:pt x="194" y="333"/>
                  <a:pt x="213" y="351"/>
                  <a:pt x="236" y="351"/>
                </a:cubicBezTo>
                <a:cubicBezTo>
                  <a:pt x="262" y="351"/>
                  <a:pt x="285" y="333"/>
                  <a:pt x="294" y="308"/>
                </a:cubicBezTo>
                <a:cubicBezTo>
                  <a:pt x="291" y="308"/>
                  <a:pt x="289" y="310"/>
                  <a:pt x="286" y="310"/>
                </a:cubicBezTo>
                <a:cubicBezTo>
                  <a:pt x="262" y="310"/>
                  <a:pt x="239" y="301"/>
                  <a:pt x="221" y="282"/>
                </a:cubicBezTo>
                <a:cubicBezTo>
                  <a:pt x="217" y="279"/>
                  <a:pt x="217" y="271"/>
                  <a:pt x="221" y="267"/>
                </a:cubicBezTo>
                <a:cubicBezTo>
                  <a:pt x="224" y="265"/>
                  <a:pt x="227" y="265"/>
                  <a:pt x="230" y="265"/>
                </a:cubicBezTo>
                <a:close/>
                <a:moveTo>
                  <a:pt x="137" y="3"/>
                </a:moveTo>
                <a:cubicBezTo>
                  <a:pt x="103" y="3"/>
                  <a:pt x="75" y="31"/>
                  <a:pt x="75" y="64"/>
                </a:cubicBezTo>
                <a:cubicBezTo>
                  <a:pt x="75" y="65"/>
                  <a:pt x="75" y="65"/>
                  <a:pt x="75" y="65"/>
                </a:cubicBezTo>
                <a:cubicBezTo>
                  <a:pt x="75" y="99"/>
                  <a:pt x="103" y="127"/>
                  <a:pt x="136" y="127"/>
                </a:cubicBezTo>
                <a:cubicBezTo>
                  <a:pt x="142" y="127"/>
                  <a:pt x="147" y="131"/>
                  <a:pt x="147" y="137"/>
                </a:cubicBezTo>
                <a:cubicBezTo>
                  <a:pt x="147" y="142"/>
                  <a:pt x="142" y="147"/>
                  <a:pt x="136" y="147"/>
                </a:cubicBezTo>
                <a:cubicBezTo>
                  <a:pt x="94" y="147"/>
                  <a:pt x="60" y="114"/>
                  <a:pt x="55" y="73"/>
                </a:cubicBezTo>
                <a:cubicBezTo>
                  <a:pt x="13" y="92"/>
                  <a:pt x="0" y="141"/>
                  <a:pt x="26" y="178"/>
                </a:cubicBezTo>
                <a:cubicBezTo>
                  <a:pt x="39" y="196"/>
                  <a:pt x="61" y="208"/>
                  <a:pt x="85" y="208"/>
                </a:cubicBezTo>
                <a:cubicBezTo>
                  <a:pt x="92" y="208"/>
                  <a:pt x="95" y="213"/>
                  <a:pt x="95" y="219"/>
                </a:cubicBezTo>
                <a:cubicBezTo>
                  <a:pt x="95" y="225"/>
                  <a:pt x="92" y="229"/>
                  <a:pt x="85" y="229"/>
                </a:cubicBezTo>
                <a:cubicBezTo>
                  <a:pt x="58" y="229"/>
                  <a:pt x="34" y="216"/>
                  <a:pt x="17" y="198"/>
                </a:cubicBezTo>
                <a:cubicBezTo>
                  <a:pt x="15" y="206"/>
                  <a:pt x="13" y="212"/>
                  <a:pt x="13" y="219"/>
                </a:cubicBezTo>
                <a:cubicBezTo>
                  <a:pt x="13" y="263"/>
                  <a:pt x="49" y="290"/>
                  <a:pt x="86" y="290"/>
                </a:cubicBezTo>
                <a:cubicBezTo>
                  <a:pt x="104" y="290"/>
                  <a:pt x="122" y="284"/>
                  <a:pt x="136" y="270"/>
                </a:cubicBezTo>
                <a:cubicBezTo>
                  <a:pt x="137" y="268"/>
                  <a:pt x="140" y="267"/>
                  <a:pt x="143" y="267"/>
                </a:cubicBezTo>
                <a:cubicBezTo>
                  <a:pt x="145" y="267"/>
                  <a:pt x="148" y="268"/>
                  <a:pt x="150" y="270"/>
                </a:cubicBezTo>
                <a:cubicBezTo>
                  <a:pt x="154" y="272"/>
                  <a:pt x="154" y="280"/>
                  <a:pt x="150" y="284"/>
                </a:cubicBezTo>
                <a:cubicBezTo>
                  <a:pt x="134" y="302"/>
                  <a:pt x="111" y="312"/>
                  <a:pt x="85" y="312"/>
                </a:cubicBezTo>
                <a:cubicBezTo>
                  <a:pt x="83" y="312"/>
                  <a:pt x="81" y="312"/>
                  <a:pt x="79" y="311"/>
                </a:cubicBezTo>
                <a:cubicBezTo>
                  <a:pt x="86" y="335"/>
                  <a:pt x="109" y="353"/>
                  <a:pt x="136" y="353"/>
                </a:cubicBezTo>
                <a:cubicBezTo>
                  <a:pt x="158" y="353"/>
                  <a:pt x="177" y="335"/>
                  <a:pt x="177" y="312"/>
                </a:cubicBezTo>
                <a:cubicBezTo>
                  <a:pt x="177" y="45"/>
                  <a:pt x="177" y="45"/>
                  <a:pt x="177" y="45"/>
                </a:cubicBezTo>
                <a:cubicBezTo>
                  <a:pt x="177" y="20"/>
                  <a:pt x="158" y="3"/>
                  <a:pt x="137" y="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" name="Freeform 32">
            <a:extLst>
              <a:ext uri="{FF2B5EF4-FFF2-40B4-BE49-F238E27FC236}">
                <a16:creationId xmlns:a16="http://schemas.microsoft.com/office/drawing/2014/main" id="{4B117060-8E39-8F04-6401-5456D09C5602}"/>
              </a:ext>
            </a:extLst>
          </p:cNvPr>
          <p:cNvSpPr>
            <a:spLocks noEditPoints="1"/>
          </p:cNvSpPr>
          <p:nvPr/>
        </p:nvSpPr>
        <p:spPr bwMode="auto">
          <a:xfrm>
            <a:off x="6773293" y="1348589"/>
            <a:ext cx="259411" cy="259411"/>
          </a:xfrm>
          <a:custGeom>
            <a:avLst/>
            <a:gdLst>
              <a:gd name="T0" fmla="*/ 123 w 348"/>
              <a:gd name="T1" fmla="*/ 41 h 348"/>
              <a:gd name="T2" fmla="*/ 40 w 348"/>
              <a:gd name="T3" fmla="*/ 41 h 348"/>
              <a:gd name="T4" fmla="*/ 81 w 348"/>
              <a:gd name="T5" fmla="*/ 41 h 348"/>
              <a:gd name="T6" fmla="*/ 10 w 348"/>
              <a:gd name="T7" fmla="*/ 184 h 348"/>
              <a:gd name="T8" fmla="*/ 163 w 348"/>
              <a:gd name="T9" fmla="*/ 174 h 348"/>
              <a:gd name="T10" fmla="*/ 82 w 348"/>
              <a:gd name="T11" fmla="*/ 63 h 348"/>
              <a:gd name="T12" fmla="*/ 1 w 348"/>
              <a:gd name="T13" fmla="*/ 174 h 348"/>
              <a:gd name="T14" fmla="*/ 141 w 348"/>
              <a:gd name="T15" fmla="*/ 63 h 348"/>
              <a:gd name="T16" fmla="*/ 163 w 348"/>
              <a:gd name="T17" fmla="*/ 84 h 348"/>
              <a:gd name="T18" fmla="*/ 264 w 348"/>
              <a:gd name="T19" fmla="*/ 103 h 348"/>
              <a:gd name="T20" fmla="*/ 149 w 348"/>
              <a:gd name="T21" fmla="*/ 23 h 348"/>
              <a:gd name="T22" fmla="*/ 141 w 348"/>
              <a:gd name="T23" fmla="*/ 44 h 348"/>
              <a:gd name="T24" fmla="*/ 225 w 348"/>
              <a:gd name="T25" fmla="*/ 164 h 348"/>
              <a:gd name="T26" fmla="*/ 308 w 348"/>
              <a:gd name="T27" fmla="*/ 164 h 348"/>
              <a:gd name="T28" fmla="*/ 225 w 348"/>
              <a:gd name="T29" fmla="*/ 164 h 348"/>
              <a:gd name="T30" fmla="*/ 296 w 348"/>
              <a:gd name="T31" fmla="*/ 216 h 348"/>
              <a:gd name="T32" fmla="*/ 234 w 348"/>
              <a:gd name="T33" fmla="*/ 216 h 348"/>
              <a:gd name="T34" fmla="*/ 214 w 348"/>
              <a:gd name="T35" fmla="*/ 286 h 348"/>
              <a:gd name="T36" fmla="*/ 204 w 348"/>
              <a:gd name="T37" fmla="*/ 266 h 348"/>
              <a:gd name="T38" fmla="*/ 194 w 348"/>
              <a:gd name="T39" fmla="*/ 286 h 348"/>
              <a:gd name="T40" fmla="*/ 153 w 348"/>
              <a:gd name="T41" fmla="*/ 348 h 348"/>
              <a:gd name="T42" fmla="*/ 346 w 348"/>
              <a:gd name="T43" fmla="*/ 338 h 348"/>
              <a:gd name="T44" fmla="*/ 82 w 348"/>
              <a:gd name="T45" fmla="*/ 226 h 348"/>
              <a:gd name="T46" fmla="*/ 72 w 348"/>
              <a:gd name="T47" fmla="*/ 267 h 348"/>
              <a:gd name="T48" fmla="*/ 93 w 348"/>
              <a:gd name="T49" fmla="*/ 267 h 348"/>
              <a:gd name="T50" fmla="*/ 82 w 348"/>
              <a:gd name="T51" fmla="*/ 226 h 348"/>
              <a:gd name="T52" fmla="*/ 164 w 348"/>
              <a:gd name="T53" fmla="*/ 241 h 348"/>
              <a:gd name="T54" fmla="*/ 143 w 348"/>
              <a:gd name="T55" fmla="*/ 205 h 348"/>
              <a:gd name="T56" fmla="*/ 128 w 348"/>
              <a:gd name="T57" fmla="*/ 205 h 348"/>
              <a:gd name="T58" fmla="*/ 150 w 348"/>
              <a:gd name="T59" fmla="*/ 241 h 348"/>
              <a:gd name="T60" fmla="*/ 32 w 348"/>
              <a:gd name="T61" fmla="*/ 203 h 348"/>
              <a:gd name="T62" fmla="*/ 4 w 348"/>
              <a:gd name="T63" fmla="*/ 227 h 348"/>
              <a:gd name="T64" fmla="*/ 10 w 348"/>
              <a:gd name="T65" fmla="*/ 245 h 348"/>
              <a:gd name="T66" fmla="*/ 40 w 348"/>
              <a:gd name="T67" fmla="*/ 221 h 348"/>
              <a:gd name="T68" fmla="*/ 32 w 348"/>
              <a:gd name="T69" fmla="*/ 20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8" h="348">
                <a:moveTo>
                  <a:pt x="123" y="51"/>
                </a:moveTo>
                <a:cubicBezTo>
                  <a:pt x="123" y="41"/>
                  <a:pt x="123" y="41"/>
                  <a:pt x="123" y="41"/>
                </a:cubicBezTo>
                <a:cubicBezTo>
                  <a:pt x="123" y="19"/>
                  <a:pt x="105" y="0"/>
                  <a:pt x="81" y="0"/>
                </a:cubicBezTo>
                <a:cubicBezTo>
                  <a:pt x="58" y="0"/>
                  <a:pt x="40" y="20"/>
                  <a:pt x="40" y="41"/>
                </a:cubicBezTo>
                <a:cubicBezTo>
                  <a:pt x="40" y="51"/>
                  <a:pt x="40" y="51"/>
                  <a:pt x="40" y="51"/>
                </a:cubicBezTo>
                <a:cubicBezTo>
                  <a:pt x="53" y="45"/>
                  <a:pt x="67" y="41"/>
                  <a:pt x="81" y="41"/>
                </a:cubicBezTo>
                <a:cubicBezTo>
                  <a:pt x="96" y="41"/>
                  <a:pt x="110" y="45"/>
                  <a:pt x="123" y="51"/>
                </a:cubicBezTo>
                <a:close/>
                <a:moveTo>
                  <a:pt x="10" y="184"/>
                </a:moveTo>
                <a:cubicBezTo>
                  <a:pt x="153" y="184"/>
                  <a:pt x="153" y="184"/>
                  <a:pt x="153" y="184"/>
                </a:cubicBezTo>
                <a:cubicBezTo>
                  <a:pt x="158" y="184"/>
                  <a:pt x="163" y="179"/>
                  <a:pt x="163" y="174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163" y="99"/>
                  <a:pt x="127" y="63"/>
                  <a:pt x="82" y="63"/>
                </a:cubicBezTo>
                <a:cubicBezTo>
                  <a:pt x="37" y="63"/>
                  <a:pt x="1" y="99"/>
                  <a:pt x="1" y="143"/>
                </a:cubicBezTo>
                <a:cubicBezTo>
                  <a:pt x="1" y="174"/>
                  <a:pt x="1" y="174"/>
                  <a:pt x="1" y="174"/>
                </a:cubicBezTo>
                <a:cubicBezTo>
                  <a:pt x="0" y="179"/>
                  <a:pt x="5" y="184"/>
                  <a:pt x="10" y="184"/>
                </a:cubicBezTo>
                <a:close/>
                <a:moveTo>
                  <a:pt x="141" y="63"/>
                </a:moveTo>
                <a:cubicBezTo>
                  <a:pt x="142" y="63"/>
                  <a:pt x="142" y="63"/>
                  <a:pt x="142" y="63"/>
                </a:cubicBezTo>
                <a:cubicBezTo>
                  <a:pt x="150" y="70"/>
                  <a:pt x="157" y="76"/>
                  <a:pt x="163" y="84"/>
                </a:cubicBezTo>
                <a:cubicBezTo>
                  <a:pt x="187" y="89"/>
                  <a:pt x="208" y="103"/>
                  <a:pt x="219" y="125"/>
                </a:cubicBezTo>
                <a:cubicBezTo>
                  <a:pt x="231" y="112"/>
                  <a:pt x="246" y="103"/>
                  <a:pt x="264" y="103"/>
                </a:cubicBezTo>
                <a:cubicBezTo>
                  <a:pt x="268" y="103"/>
                  <a:pt x="273" y="103"/>
                  <a:pt x="276" y="104"/>
                </a:cubicBezTo>
                <a:cubicBezTo>
                  <a:pt x="254" y="56"/>
                  <a:pt x="205" y="23"/>
                  <a:pt x="149" y="23"/>
                </a:cubicBezTo>
                <a:cubicBezTo>
                  <a:pt x="137" y="23"/>
                  <a:pt x="137" y="23"/>
                  <a:pt x="137" y="23"/>
                </a:cubicBezTo>
                <a:cubicBezTo>
                  <a:pt x="140" y="30"/>
                  <a:pt x="141" y="36"/>
                  <a:pt x="141" y="44"/>
                </a:cubicBezTo>
                <a:lnTo>
                  <a:pt x="141" y="63"/>
                </a:lnTo>
                <a:close/>
                <a:moveTo>
                  <a:pt x="225" y="164"/>
                </a:moveTo>
                <a:cubicBezTo>
                  <a:pt x="225" y="187"/>
                  <a:pt x="244" y="205"/>
                  <a:pt x="267" y="205"/>
                </a:cubicBezTo>
                <a:cubicBezTo>
                  <a:pt x="290" y="205"/>
                  <a:pt x="308" y="187"/>
                  <a:pt x="308" y="164"/>
                </a:cubicBezTo>
                <a:cubicBezTo>
                  <a:pt x="308" y="141"/>
                  <a:pt x="290" y="123"/>
                  <a:pt x="267" y="123"/>
                </a:cubicBezTo>
                <a:cubicBezTo>
                  <a:pt x="244" y="123"/>
                  <a:pt x="225" y="143"/>
                  <a:pt x="225" y="164"/>
                </a:cubicBezTo>
                <a:close/>
                <a:moveTo>
                  <a:pt x="296" y="286"/>
                </a:moveTo>
                <a:cubicBezTo>
                  <a:pt x="296" y="216"/>
                  <a:pt x="296" y="216"/>
                  <a:pt x="296" y="216"/>
                </a:cubicBezTo>
                <a:cubicBezTo>
                  <a:pt x="287" y="221"/>
                  <a:pt x="277" y="224"/>
                  <a:pt x="265" y="224"/>
                </a:cubicBezTo>
                <a:cubicBezTo>
                  <a:pt x="254" y="224"/>
                  <a:pt x="244" y="220"/>
                  <a:pt x="234" y="216"/>
                </a:cubicBezTo>
                <a:cubicBezTo>
                  <a:pt x="234" y="286"/>
                  <a:pt x="234" y="286"/>
                  <a:pt x="234" y="286"/>
                </a:cubicBezTo>
                <a:cubicBezTo>
                  <a:pt x="214" y="286"/>
                  <a:pt x="214" y="286"/>
                  <a:pt x="214" y="286"/>
                </a:cubicBezTo>
                <a:cubicBezTo>
                  <a:pt x="214" y="276"/>
                  <a:pt x="214" y="276"/>
                  <a:pt x="214" y="276"/>
                </a:cubicBezTo>
                <a:cubicBezTo>
                  <a:pt x="214" y="271"/>
                  <a:pt x="210" y="266"/>
                  <a:pt x="204" y="266"/>
                </a:cubicBezTo>
                <a:cubicBezTo>
                  <a:pt x="199" y="266"/>
                  <a:pt x="194" y="271"/>
                  <a:pt x="194" y="276"/>
                </a:cubicBezTo>
                <a:cubicBezTo>
                  <a:pt x="194" y="286"/>
                  <a:pt x="194" y="286"/>
                  <a:pt x="194" y="286"/>
                </a:cubicBezTo>
                <a:cubicBezTo>
                  <a:pt x="165" y="286"/>
                  <a:pt x="142" y="309"/>
                  <a:pt x="142" y="338"/>
                </a:cubicBezTo>
                <a:cubicBezTo>
                  <a:pt x="142" y="344"/>
                  <a:pt x="147" y="348"/>
                  <a:pt x="153" y="348"/>
                </a:cubicBezTo>
                <a:cubicBezTo>
                  <a:pt x="336" y="348"/>
                  <a:pt x="336" y="348"/>
                  <a:pt x="336" y="348"/>
                </a:cubicBezTo>
                <a:cubicBezTo>
                  <a:pt x="342" y="348"/>
                  <a:pt x="346" y="344"/>
                  <a:pt x="346" y="338"/>
                </a:cubicBezTo>
                <a:cubicBezTo>
                  <a:pt x="348" y="309"/>
                  <a:pt x="324" y="286"/>
                  <a:pt x="296" y="286"/>
                </a:cubicBezTo>
                <a:close/>
                <a:moveTo>
                  <a:pt x="82" y="226"/>
                </a:moveTo>
                <a:cubicBezTo>
                  <a:pt x="77" y="226"/>
                  <a:pt x="72" y="230"/>
                  <a:pt x="72" y="236"/>
                </a:cubicBezTo>
                <a:cubicBezTo>
                  <a:pt x="72" y="267"/>
                  <a:pt x="72" y="267"/>
                  <a:pt x="72" y="267"/>
                </a:cubicBezTo>
                <a:cubicBezTo>
                  <a:pt x="72" y="272"/>
                  <a:pt x="77" y="277"/>
                  <a:pt x="82" y="277"/>
                </a:cubicBezTo>
                <a:cubicBezTo>
                  <a:pt x="88" y="277"/>
                  <a:pt x="93" y="272"/>
                  <a:pt x="93" y="267"/>
                </a:cubicBezTo>
                <a:cubicBezTo>
                  <a:pt x="93" y="236"/>
                  <a:pt x="93" y="236"/>
                  <a:pt x="93" y="236"/>
                </a:cubicBezTo>
                <a:cubicBezTo>
                  <a:pt x="93" y="230"/>
                  <a:pt x="88" y="226"/>
                  <a:pt x="82" y="226"/>
                </a:cubicBezTo>
                <a:close/>
                <a:moveTo>
                  <a:pt x="157" y="245"/>
                </a:moveTo>
                <a:cubicBezTo>
                  <a:pt x="160" y="245"/>
                  <a:pt x="162" y="243"/>
                  <a:pt x="164" y="241"/>
                </a:cubicBezTo>
                <a:cubicBezTo>
                  <a:pt x="168" y="239"/>
                  <a:pt x="168" y="231"/>
                  <a:pt x="164" y="227"/>
                </a:cubicBezTo>
                <a:cubicBezTo>
                  <a:pt x="143" y="205"/>
                  <a:pt x="143" y="205"/>
                  <a:pt x="143" y="205"/>
                </a:cubicBezTo>
                <a:cubicBezTo>
                  <a:pt x="141" y="204"/>
                  <a:pt x="139" y="203"/>
                  <a:pt x="136" y="203"/>
                </a:cubicBezTo>
                <a:cubicBezTo>
                  <a:pt x="133" y="203"/>
                  <a:pt x="130" y="204"/>
                  <a:pt x="128" y="205"/>
                </a:cubicBezTo>
                <a:cubicBezTo>
                  <a:pt x="125" y="209"/>
                  <a:pt x="125" y="216"/>
                  <a:pt x="128" y="221"/>
                </a:cubicBezTo>
                <a:cubicBezTo>
                  <a:pt x="150" y="241"/>
                  <a:pt x="150" y="241"/>
                  <a:pt x="150" y="241"/>
                </a:cubicBezTo>
                <a:cubicBezTo>
                  <a:pt x="152" y="243"/>
                  <a:pt x="155" y="245"/>
                  <a:pt x="157" y="245"/>
                </a:cubicBezTo>
                <a:close/>
                <a:moveTo>
                  <a:pt x="32" y="203"/>
                </a:moveTo>
                <a:cubicBezTo>
                  <a:pt x="29" y="203"/>
                  <a:pt x="27" y="204"/>
                  <a:pt x="25" y="207"/>
                </a:cubicBezTo>
                <a:cubicBezTo>
                  <a:pt x="4" y="227"/>
                  <a:pt x="4" y="227"/>
                  <a:pt x="4" y="227"/>
                </a:cubicBezTo>
                <a:cubicBezTo>
                  <a:pt x="0" y="231"/>
                  <a:pt x="0" y="238"/>
                  <a:pt x="4" y="243"/>
                </a:cubicBezTo>
                <a:cubicBezTo>
                  <a:pt x="5" y="244"/>
                  <a:pt x="8" y="245"/>
                  <a:pt x="10" y="245"/>
                </a:cubicBezTo>
                <a:cubicBezTo>
                  <a:pt x="13" y="245"/>
                  <a:pt x="16" y="244"/>
                  <a:pt x="18" y="243"/>
                </a:cubicBezTo>
                <a:cubicBezTo>
                  <a:pt x="40" y="221"/>
                  <a:pt x="40" y="221"/>
                  <a:pt x="40" y="221"/>
                </a:cubicBezTo>
                <a:cubicBezTo>
                  <a:pt x="43" y="217"/>
                  <a:pt x="43" y="211"/>
                  <a:pt x="40" y="207"/>
                </a:cubicBezTo>
                <a:cubicBezTo>
                  <a:pt x="37" y="204"/>
                  <a:pt x="34" y="203"/>
                  <a:pt x="32" y="2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" name="Freeform 42">
            <a:extLst>
              <a:ext uri="{FF2B5EF4-FFF2-40B4-BE49-F238E27FC236}">
                <a16:creationId xmlns:a16="http://schemas.microsoft.com/office/drawing/2014/main" id="{2A97B34A-F53E-A68A-B125-689A25B37CAA}"/>
              </a:ext>
            </a:extLst>
          </p:cNvPr>
          <p:cNvSpPr>
            <a:spLocks noEditPoints="1"/>
          </p:cNvSpPr>
          <p:nvPr/>
        </p:nvSpPr>
        <p:spPr bwMode="auto">
          <a:xfrm>
            <a:off x="9534757" y="1348589"/>
            <a:ext cx="197540" cy="259411"/>
          </a:xfrm>
          <a:custGeom>
            <a:avLst/>
            <a:gdLst>
              <a:gd name="T0" fmla="*/ 234 w 265"/>
              <a:gd name="T1" fmla="*/ 61 h 348"/>
              <a:gd name="T2" fmla="*/ 234 w 265"/>
              <a:gd name="T3" fmla="*/ 82 h 348"/>
              <a:gd name="T4" fmla="*/ 265 w 265"/>
              <a:gd name="T5" fmla="*/ 71 h 348"/>
              <a:gd name="T6" fmla="*/ 40 w 265"/>
              <a:gd name="T7" fmla="*/ 71 h 348"/>
              <a:gd name="T8" fmla="*/ 10 w 265"/>
              <a:gd name="T9" fmla="*/ 61 h 348"/>
              <a:gd name="T10" fmla="*/ 10 w 265"/>
              <a:gd name="T11" fmla="*/ 82 h 348"/>
              <a:gd name="T12" fmla="*/ 40 w 265"/>
              <a:gd name="T13" fmla="*/ 71 h 348"/>
              <a:gd name="T14" fmla="*/ 225 w 265"/>
              <a:gd name="T15" fmla="*/ 29 h 348"/>
              <a:gd name="T16" fmla="*/ 245 w 265"/>
              <a:gd name="T17" fmla="*/ 6 h 348"/>
              <a:gd name="T18" fmla="*/ 231 w 265"/>
              <a:gd name="T19" fmla="*/ 2 h 348"/>
              <a:gd name="T20" fmla="*/ 211 w 265"/>
              <a:gd name="T21" fmla="*/ 25 h 348"/>
              <a:gd name="T22" fmla="*/ 44 w 265"/>
              <a:gd name="T23" fmla="*/ 112 h 348"/>
              <a:gd name="T24" fmla="*/ 22 w 265"/>
              <a:gd name="T25" fmla="*/ 123 h 348"/>
              <a:gd name="T26" fmla="*/ 27 w 265"/>
              <a:gd name="T27" fmla="*/ 142 h 348"/>
              <a:gd name="T28" fmla="*/ 49 w 265"/>
              <a:gd name="T29" fmla="*/ 131 h 348"/>
              <a:gd name="T30" fmla="*/ 44 w 265"/>
              <a:gd name="T31" fmla="*/ 112 h 348"/>
              <a:gd name="T32" fmla="*/ 227 w 265"/>
              <a:gd name="T33" fmla="*/ 113 h 348"/>
              <a:gd name="T34" fmla="*/ 213 w 265"/>
              <a:gd name="T35" fmla="*/ 117 h 348"/>
              <a:gd name="T36" fmla="*/ 233 w 265"/>
              <a:gd name="T37" fmla="*/ 141 h 348"/>
              <a:gd name="T38" fmla="*/ 247 w 265"/>
              <a:gd name="T39" fmla="*/ 138 h 348"/>
              <a:gd name="T40" fmla="*/ 21 w 265"/>
              <a:gd name="T41" fmla="*/ 20 h 348"/>
              <a:gd name="T42" fmla="*/ 44 w 265"/>
              <a:gd name="T43" fmla="*/ 31 h 348"/>
              <a:gd name="T44" fmla="*/ 49 w 265"/>
              <a:gd name="T45" fmla="*/ 12 h 348"/>
              <a:gd name="T46" fmla="*/ 27 w 265"/>
              <a:gd name="T47" fmla="*/ 0 h 348"/>
              <a:gd name="T48" fmla="*/ 21 w 265"/>
              <a:gd name="T49" fmla="*/ 20 h 348"/>
              <a:gd name="T50" fmla="*/ 71 w 265"/>
              <a:gd name="T51" fmla="*/ 163 h 348"/>
              <a:gd name="T52" fmla="*/ 71 w 265"/>
              <a:gd name="T53" fmla="*/ 184 h 348"/>
              <a:gd name="T54" fmla="*/ 91 w 265"/>
              <a:gd name="T55" fmla="*/ 205 h 348"/>
              <a:gd name="T56" fmla="*/ 173 w 265"/>
              <a:gd name="T57" fmla="*/ 184 h 348"/>
              <a:gd name="T58" fmla="*/ 204 w 265"/>
              <a:gd name="T59" fmla="*/ 174 h 348"/>
              <a:gd name="T60" fmla="*/ 133 w 265"/>
              <a:gd name="T61" fmla="*/ 0 h 348"/>
              <a:gd name="T62" fmla="*/ 64 w 265"/>
              <a:gd name="T63" fmla="*/ 59 h 348"/>
              <a:gd name="T64" fmla="*/ 92 w 265"/>
              <a:gd name="T65" fmla="*/ 144 h 348"/>
              <a:gd name="T66" fmla="*/ 123 w 265"/>
              <a:gd name="T67" fmla="*/ 82 h 348"/>
              <a:gd name="T68" fmla="*/ 103 w 265"/>
              <a:gd name="T69" fmla="*/ 71 h 348"/>
              <a:gd name="T70" fmla="*/ 154 w 265"/>
              <a:gd name="T71" fmla="*/ 61 h 348"/>
              <a:gd name="T72" fmla="*/ 154 w 265"/>
              <a:gd name="T73" fmla="*/ 82 h 348"/>
              <a:gd name="T74" fmla="*/ 144 w 265"/>
              <a:gd name="T75" fmla="*/ 144 h 348"/>
              <a:gd name="T76" fmla="*/ 189 w 265"/>
              <a:gd name="T77" fmla="*/ 118 h 348"/>
              <a:gd name="T78" fmla="*/ 180 w 265"/>
              <a:gd name="T79" fmla="*/ 16 h 348"/>
              <a:gd name="T80" fmla="*/ 91 w 265"/>
              <a:gd name="T81" fmla="*/ 272 h 348"/>
              <a:gd name="T82" fmla="*/ 132 w 265"/>
              <a:gd name="T83" fmla="*/ 257 h 348"/>
              <a:gd name="T84" fmla="*/ 172 w 265"/>
              <a:gd name="T85" fmla="*/ 272 h 348"/>
              <a:gd name="T86" fmla="*/ 91 w 265"/>
              <a:gd name="T87" fmla="*/ 226 h 348"/>
              <a:gd name="T88" fmla="*/ 132 w 265"/>
              <a:gd name="T89" fmla="*/ 278 h 348"/>
              <a:gd name="T90" fmla="*/ 99 w 265"/>
              <a:gd name="T91" fmla="*/ 292 h 348"/>
              <a:gd name="T92" fmla="*/ 133 w 265"/>
              <a:gd name="T93" fmla="*/ 348 h 348"/>
              <a:gd name="T94" fmla="*/ 167 w 265"/>
              <a:gd name="T95" fmla="*/ 292 h 348"/>
              <a:gd name="T96" fmla="*/ 132 w 265"/>
              <a:gd name="T97" fmla="*/ 27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65" h="348">
                <a:moveTo>
                  <a:pt x="255" y="61"/>
                </a:moveTo>
                <a:cubicBezTo>
                  <a:pt x="234" y="61"/>
                  <a:pt x="234" y="61"/>
                  <a:pt x="234" y="61"/>
                </a:cubicBezTo>
                <a:cubicBezTo>
                  <a:pt x="228" y="61"/>
                  <a:pt x="223" y="66"/>
                  <a:pt x="223" y="71"/>
                </a:cubicBezTo>
                <a:cubicBezTo>
                  <a:pt x="223" y="77"/>
                  <a:pt x="228" y="82"/>
                  <a:pt x="234" y="82"/>
                </a:cubicBezTo>
                <a:cubicBezTo>
                  <a:pt x="255" y="82"/>
                  <a:pt x="255" y="82"/>
                  <a:pt x="255" y="82"/>
                </a:cubicBezTo>
                <a:cubicBezTo>
                  <a:pt x="260" y="82"/>
                  <a:pt x="265" y="77"/>
                  <a:pt x="265" y="71"/>
                </a:cubicBezTo>
                <a:cubicBezTo>
                  <a:pt x="265" y="66"/>
                  <a:pt x="260" y="61"/>
                  <a:pt x="255" y="61"/>
                </a:cubicBezTo>
                <a:close/>
                <a:moveTo>
                  <a:pt x="40" y="71"/>
                </a:moveTo>
                <a:cubicBezTo>
                  <a:pt x="40" y="66"/>
                  <a:pt x="35" y="61"/>
                  <a:pt x="30" y="61"/>
                </a:cubicBezTo>
                <a:cubicBezTo>
                  <a:pt x="10" y="61"/>
                  <a:pt x="10" y="61"/>
                  <a:pt x="10" y="61"/>
                </a:cubicBezTo>
                <a:cubicBezTo>
                  <a:pt x="4" y="61"/>
                  <a:pt x="0" y="66"/>
                  <a:pt x="0" y="71"/>
                </a:cubicBezTo>
                <a:cubicBezTo>
                  <a:pt x="0" y="77"/>
                  <a:pt x="4" y="82"/>
                  <a:pt x="10" y="82"/>
                </a:cubicBezTo>
                <a:cubicBezTo>
                  <a:pt x="30" y="82"/>
                  <a:pt x="30" y="82"/>
                  <a:pt x="30" y="82"/>
                </a:cubicBezTo>
                <a:cubicBezTo>
                  <a:pt x="35" y="82"/>
                  <a:pt x="40" y="77"/>
                  <a:pt x="40" y="71"/>
                </a:cubicBezTo>
                <a:close/>
                <a:moveTo>
                  <a:pt x="219" y="31"/>
                </a:moveTo>
                <a:cubicBezTo>
                  <a:pt x="221" y="31"/>
                  <a:pt x="223" y="30"/>
                  <a:pt x="225" y="29"/>
                </a:cubicBezTo>
                <a:cubicBezTo>
                  <a:pt x="242" y="19"/>
                  <a:pt x="242" y="19"/>
                  <a:pt x="242" y="19"/>
                </a:cubicBezTo>
                <a:cubicBezTo>
                  <a:pt x="246" y="16"/>
                  <a:pt x="249" y="10"/>
                  <a:pt x="245" y="6"/>
                </a:cubicBezTo>
                <a:cubicBezTo>
                  <a:pt x="244" y="3"/>
                  <a:pt x="240" y="0"/>
                  <a:pt x="236" y="0"/>
                </a:cubicBezTo>
                <a:cubicBezTo>
                  <a:pt x="235" y="0"/>
                  <a:pt x="233" y="1"/>
                  <a:pt x="231" y="2"/>
                </a:cubicBezTo>
                <a:cubicBezTo>
                  <a:pt x="214" y="12"/>
                  <a:pt x="214" y="12"/>
                  <a:pt x="214" y="12"/>
                </a:cubicBezTo>
                <a:cubicBezTo>
                  <a:pt x="209" y="15"/>
                  <a:pt x="207" y="21"/>
                  <a:pt x="211" y="25"/>
                </a:cubicBezTo>
                <a:cubicBezTo>
                  <a:pt x="213" y="29"/>
                  <a:pt x="216" y="31"/>
                  <a:pt x="219" y="31"/>
                </a:cubicBezTo>
                <a:close/>
                <a:moveTo>
                  <a:pt x="44" y="112"/>
                </a:moveTo>
                <a:cubicBezTo>
                  <a:pt x="42" y="112"/>
                  <a:pt x="41" y="112"/>
                  <a:pt x="39" y="113"/>
                </a:cubicBezTo>
                <a:cubicBezTo>
                  <a:pt x="22" y="123"/>
                  <a:pt x="22" y="123"/>
                  <a:pt x="22" y="123"/>
                </a:cubicBezTo>
                <a:cubicBezTo>
                  <a:pt x="17" y="126"/>
                  <a:pt x="14" y="132"/>
                  <a:pt x="18" y="137"/>
                </a:cubicBezTo>
                <a:cubicBezTo>
                  <a:pt x="20" y="140"/>
                  <a:pt x="23" y="142"/>
                  <a:pt x="27" y="142"/>
                </a:cubicBezTo>
                <a:cubicBezTo>
                  <a:pt x="29" y="142"/>
                  <a:pt x="30" y="142"/>
                  <a:pt x="32" y="141"/>
                </a:cubicBezTo>
                <a:cubicBezTo>
                  <a:pt x="49" y="131"/>
                  <a:pt x="49" y="131"/>
                  <a:pt x="49" y="131"/>
                </a:cubicBezTo>
                <a:cubicBezTo>
                  <a:pt x="54" y="129"/>
                  <a:pt x="56" y="121"/>
                  <a:pt x="53" y="117"/>
                </a:cubicBezTo>
                <a:cubicBezTo>
                  <a:pt x="51" y="114"/>
                  <a:pt x="47" y="112"/>
                  <a:pt x="44" y="112"/>
                </a:cubicBezTo>
                <a:close/>
                <a:moveTo>
                  <a:pt x="243" y="124"/>
                </a:moveTo>
                <a:cubicBezTo>
                  <a:pt x="227" y="113"/>
                  <a:pt x="227" y="113"/>
                  <a:pt x="227" y="113"/>
                </a:cubicBezTo>
                <a:cubicBezTo>
                  <a:pt x="226" y="112"/>
                  <a:pt x="224" y="112"/>
                  <a:pt x="222" y="112"/>
                </a:cubicBezTo>
                <a:cubicBezTo>
                  <a:pt x="218" y="112"/>
                  <a:pt x="215" y="114"/>
                  <a:pt x="213" y="117"/>
                </a:cubicBezTo>
                <a:cubicBezTo>
                  <a:pt x="211" y="121"/>
                  <a:pt x="212" y="129"/>
                  <a:pt x="216" y="131"/>
                </a:cubicBezTo>
                <a:cubicBezTo>
                  <a:pt x="233" y="141"/>
                  <a:pt x="233" y="141"/>
                  <a:pt x="233" y="141"/>
                </a:cubicBezTo>
                <a:cubicBezTo>
                  <a:pt x="235" y="142"/>
                  <a:pt x="237" y="142"/>
                  <a:pt x="239" y="142"/>
                </a:cubicBezTo>
                <a:cubicBezTo>
                  <a:pt x="242" y="142"/>
                  <a:pt x="246" y="141"/>
                  <a:pt x="247" y="138"/>
                </a:cubicBezTo>
                <a:cubicBezTo>
                  <a:pt x="251" y="133"/>
                  <a:pt x="249" y="127"/>
                  <a:pt x="243" y="124"/>
                </a:cubicBezTo>
                <a:close/>
                <a:moveTo>
                  <a:pt x="21" y="20"/>
                </a:moveTo>
                <a:cubicBezTo>
                  <a:pt x="39" y="30"/>
                  <a:pt x="39" y="30"/>
                  <a:pt x="39" y="30"/>
                </a:cubicBezTo>
                <a:cubicBezTo>
                  <a:pt x="41" y="30"/>
                  <a:pt x="42" y="31"/>
                  <a:pt x="44" y="31"/>
                </a:cubicBezTo>
                <a:cubicBezTo>
                  <a:pt x="47" y="31"/>
                  <a:pt x="51" y="29"/>
                  <a:pt x="53" y="26"/>
                </a:cubicBezTo>
                <a:cubicBezTo>
                  <a:pt x="56" y="21"/>
                  <a:pt x="54" y="16"/>
                  <a:pt x="49" y="12"/>
                </a:cubicBezTo>
                <a:cubicBezTo>
                  <a:pt x="32" y="2"/>
                  <a:pt x="32" y="2"/>
                  <a:pt x="32" y="2"/>
                </a:cubicBezTo>
                <a:cubicBezTo>
                  <a:pt x="30" y="1"/>
                  <a:pt x="28" y="0"/>
                  <a:pt x="27" y="0"/>
                </a:cubicBezTo>
                <a:cubicBezTo>
                  <a:pt x="23" y="0"/>
                  <a:pt x="20" y="2"/>
                  <a:pt x="18" y="5"/>
                </a:cubicBezTo>
                <a:cubicBezTo>
                  <a:pt x="16" y="10"/>
                  <a:pt x="17" y="17"/>
                  <a:pt x="21" y="20"/>
                </a:cubicBezTo>
                <a:close/>
                <a:moveTo>
                  <a:pt x="193" y="163"/>
                </a:moveTo>
                <a:cubicBezTo>
                  <a:pt x="71" y="163"/>
                  <a:pt x="71" y="163"/>
                  <a:pt x="71" y="163"/>
                </a:cubicBezTo>
                <a:cubicBezTo>
                  <a:pt x="65" y="163"/>
                  <a:pt x="61" y="168"/>
                  <a:pt x="61" y="174"/>
                </a:cubicBezTo>
                <a:cubicBezTo>
                  <a:pt x="61" y="180"/>
                  <a:pt x="65" y="184"/>
                  <a:pt x="71" y="184"/>
                </a:cubicBezTo>
                <a:cubicBezTo>
                  <a:pt x="91" y="184"/>
                  <a:pt x="91" y="184"/>
                  <a:pt x="91" y="184"/>
                </a:cubicBezTo>
                <a:cubicBezTo>
                  <a:pt x="91" y="205"/>
                  <a:pt x="91" y="205"/>
                  <a:pt x="91" y="205"/>
                </a:cubicBezTo>
                <a:cubicBezTo>
                  <a:pt x="173" y="205"/>
                  <a:pt x="173" y="205"/>
                  <a:pt x="173" y="205"/>
                </a:cubicBezTo>
                <a:cubicBezTo>
                  <a:pt x="173" y="184"/>
                  <a:pt x="173" y="184"/>
                  <a:pt x="173" y="184"/>
                </a:cubicBezTo>
                <a:cubicBezTo>
                  <a:pt x="194" y="184"/>
                  <a:pt x="194" y="184"/>
                  <a:pt x="194" y="184"/>
                </a:cubicBezTo>
                <a:cubicBezTo>
                  <a:pt x="200" y="184"/>
                  <a:pt x="204" y="180"/>
                  <a:pt x="204" y="174"/>
                </a:cubicBezTo>
                <a:cubicBezTo>
                  <a:pt x="204" y="168"/>
                  <a:pt x="200" y="163"/>
                  <a:pt x="193" y="163"/>
                </a:cubicBezTo>
                <a:close/>
                <a:moveTo>
                  <a:pt x="133" y="0"/>
                </a:moveTo>
                <a:cubicBezTo>
                  <a:pt x="128" y="0"/>
                  <a:pt x="124" y="1"/>
                  <a:pt x="120" y="2"/>
                </a:cubicBezTo>
                <a:cubicBezTo>
                  <a:pt x="92" y="6"/>
                  <a:pt x="68" y="30"/>
                  <a:pt x="64" y="59"/>
                </a:cubicBezTo>
                <a:cubicBezTo>
                  <a:pt x="59" y="84"/>
                  <a:pt x="67" y="100"/>
                  <a:pt x="79" y="120"/>
                </a:cubicBezTo>
                <a:cubicBezTo>
                  <a:pt x="85" y="128"/>
                  <a:pt x="90" y="136"/>
                  <a:pt x="92" y="144"/>
                </a:cubicBezTo>
                <a:cubicBezTo>
                  <a:pt x="123" y="144"/>
                  <a:pt x="123" y="144"/>
                  <a:pt x="123" y="144"/>
                </a:cubicBezTo>
                <a:cubicBezTo>
                  <a:pt x="123" y="82"/>
                  <a:pt x="123" y="82"/>
                  <a:pt x="123" y="82"/>
                </a:cubicBezTo>
                <a:cubicBezTo>
                  <a:pt x="113" y="82"/>
                  <a:pt x="113" y="82"/>
                  <a:pt x="113" y="82"/>
                </a:cubicBezTo>
                <a:cubicBezTo>
                  <a:pt x="108" y="82"/>
                  <a:pt x="103" y="77"/>
                  <a:pt x="103" y="71"/>
                </a:cubicBezTo>
                <a:cubicBezTo>
                  <a:pt x="103" y="66"/>
                  <a:pt x="108" y="61"/>
                  <a:pt x="113" y="61"/>
                </a:cubicBezTo>
                <a:cubicBezTo>
                  <a:pt x="154" y="61"/>
                  <a:pt x="154" y="61"/>
                  <a:pt x="154" y="61"/>
                </a:cubicBezTo>
                <a:cubicBezTo>
                  <a:pt x="160" y="61"/>
                  <a:pt x="164" y="66"/>
                  <a:pt x="164" y="71"/>
                </a:cubicBezTo>
                <a:cubicBezTo>
                  <a:pt x="164" y="77"/>
                  <a:pt x="160" y="82"/>
                  <a:pt x="154" y="82"/>
                </a:cubicBezTo>
                <a:cubicBezTo>
                  <a:pt x="144" y="82"/>
                  <a:pt x="144" y="82"/>
                  <a:pt x="144" y="82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8" y="136"/>
                  <a:pt x="184" y="128"/>
                  <a:pt x="189" y="118"/>
                </a:cubicBezTo>
                <a:cubicBezTo>
                  <a:pt x="198" y="104"/>
                  <a:pt x="204" y="93"/>
                  <a:pt x="204" y="71"/>
                </a:cubicBezTo>
                <a:cubicBezTo>
                  <a:pt x="204" y="51"/>
                  <a:pt x="195" y="30"/>
                  <a:pt x="180" y="16"/>
                </a:cubicBezTo>
                <a:cubicBezTo>
                  <a:pt x="166" y="6"/>
                  <a:pt x="149" y="0"/>
                  <a:pt x="133" y="0"/>
                </a:cubicBezTo>
                <a:close/>
                <a:moveTo>
                  <a:pt x="91" y="272"/>
                </a:moveTo>
                <a:cubicBezTo>
                  <a:pt x="95" y="268"/>
                  <a:pt x="95" y="268"/>
                  <a:pt x="95" y="268"/>
                </a:cubicBezTo>
                <a:cubicBezTo>
                  <a:pt x="106" y="261"/>
                  <a:pt x="119" y="257"/>
                  <a:pt x="132" y="257"/>
                </a:cubicBezTo>
                <a:cubicBezTo>
                  <a:pt x="144" y="257"/>
                  <a:pt x="157" y="261"/>
                  <a:pt x="168" y="268"/>
                </a:cubicBezTo>
                <a:cubicBezTo>
                  <a:pt x="172" y="272"/>
                  <a:pt x="172" y="272"/>
                  <a:pt x="172" y="272"/>
                </a:cubicBezTo>
                <a:cubicBezTo>
                  <a:pt x="172" y="226"/>
                  <a:pt x="172" y="226"/>
                  <a:pt x="172" y="226"/>
                </a:cubicBezTo>
                <a:cubicBezTo>
                  <a:pt x="91" y="226"/>
                  <a:pt x="91" y="226"/>
                  <a:pt x="91" y="226"/>
                </a:cubicBezTo>
                <a:lnTo>
                  <a:pt x="91" y="272"/>
                </a:lnTo>
                <a:close/>
                <a:moveTo>
                  <a:pt x="132" y="278"/>
                </a:moveTo>
                <a:cubicBezTo>
                  <a:pt x="124" y="278"/>
                  <a:pt x="115" y="281"/>
                  <a:pt x="108" y="286"/>
                </a:cubicBezTo>
                <a:cubicBezTo>
                  <a:pt x="99" y="292"/>
                  <a:pt x="99" y="292"/>
                  <a:pt x="99" y="292"/>
                </a:cubicBezTo>
                <a:cubicBezTo>
                  <a:pt x="124" y="343"/>
                  <a:pt x="124" y="343"/>
                  <a:pt x="124" y="343"/>
                </a:cubicBezTo>
                <a:cubicBezTo>
                  <a:pt x="126" y="346"/>
                  <a:pt x="129" y="348"/>
                  <a:pt x="133" y="348"/>
                </a:cubicBezTo>
                <a:cubicBezTo>
                  <a:pt x="136" y="348"/>
                  <a:pt x="140" y="346"/>
                  <a:pt x="142" y="343"/>
                </a:cubicBezTo>
                <a:cubicBezTo>
                  <a:pt x="167" y="292"/>
                  <a:pt x="167" y="292"/>
                  <a:pt x="167" y="292"/>
                </a:cubicBezTo>
                <a:cubicBezTo>
                  <a:pt x="158" y="286"/>
                  <a:pt x="158" y="286"/>
                  <a:pt x="158" y="286"/>
                </a:cubicBezTo>
                <a:cubicBezTo>
                  <a:pt x="150" y="281"/>
                  <a:pt x="141" y="278"/>
                  <a:pt x="132" y="2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" name="Freeform 52">
            <a:extLst>
              <a:ext uri="{FF2B5EF4-FFF2-40B4-BE49-F238E27FC236}">
                <a16:creationId xmlns:a16="http://schemas.microsoft.com/office/drawing/2014/main" id="{86863460-A5FA-4258-49B6-6CF093C31E84}"/>
              </a:ext>
            </a:extLst>
          </p:cNvPr>
          <p:cNvSpPr>
            <a:spLocks noEditPoints="1"/>
          </p:cNvSpPr>
          <p:nvPr/>
        </p:nvSpPr>
        <p:spPr bwMode="auto">
          <a:xfrm>
            <a:off x="11158686" y="1348589"/>
            <a:ext cx="225867" cy="259411"/>
          </a:xfrm>
          <a:custGeom>
            <a:avLst/>
            <a:gdLst>
              <a:gd name="T0" fmla="*/ 152 w 303"/>
              <a:gd name="T1" fmla="*/ 197 h 348"/>
              <a:gd name="T2" fmla="*/ 94 w 303"/>
              <a:gd name="T3" fmla="*/ 226 h 348"/>
              <a:gd name="T4" fmla="*/ 152 w 303"/>
              <a:gd name="T5" fmla="*/ 256 h 348"/>
              <a:gd name="T6" fmla="*/ 211 w 303"/>
              <a:gd name="T7" fmla="*/ 226 h 348"/>
              <a:gd name="T8" fmla="*/ 152 w 303"/>
              <a:gd name="T9" fmla="*/ 197 h 348"/>
              <a:gd name="T10" fmla="*/ 147 w 303"/>
              <a:gd name="T11" fmla="*/ 63 h 348"/>
              <a:gd name="T12" fmla="*/ 151 w 303"/>
              <a:gd name="T13" fmla="*/ 62 h 348"/>
              <a:gd name="T14" fmla="*/ 154 w 303"/>
              <a:gd name="T15" fmla="*/ 63 h 348"/>
              <a:gd name="T16" fmla="*/ 231 w 303"/>
              <a:gd name="T17" fmla="*/ 102 h 348"/>
              <a:gd name="T18" fmla="*/ 292 w 303"/>
              <a:gd name="T19" fmla="*/ 71 h 348"/>
              <a:gd name="T20" fmla="*/ 154 w 303"/>
              <a:gd name="T21" fmla="*/ 2 h 348"/>
              <a:gd name="T22" fmla="*/ 150 w 303"/>
              <a:gd name="T23" fmla="*/ 0 h 348"/>
              <a:gd name="T24" fmla="*/ 145 w 303"/>
              <a:gd name="T25" fmla="*/ 2 h 348"/>
              <a:gd name="T26" fmla="*/ 11 w 303"/>
              <a:gd name="T27" fmla="*/ 70 h 348"/>
              <a:gd name="T28" fmla="*/ 71 w 303"/>
              <a:gd name="T29" fmla="*/ 102 h 348"/>
              <a:gd name="T30" fmla="*/ 147 w 303"/>
              <a:gd name="T31" fmla="*/ 63 h 348"/>
              <a:gd name="T32" fmla="*/ 141 w 303"/>
              <a:gd name="T33" fmla="*/ 180 h 348"/>
              <a:gd name="T34" fmla="*/ 141 w 303"/>
              <a:gd name="T35" fmla="*/ 89 h 348"/>
              <a:gd name="T36" fmla="*/ 81 w 303"/>
              <a:gd name="T37" fmla="*/ 118 h 348"/>
              <a:gd name="T38" fmla="*/ 81 w 303"/>
              <a:gd name="T39" fmla="*/ 210 h 348"/>
              <a:gd name="T40" fmla="*/ 141 w 303"/>
              <a:gd name="T41" fmla="*/ 180 h 348"/>
              <a:gd name="T42" fmla="*/ 243 w 303"/>
              <a:gd name="T43" fmla="*/ 118 h 348"/>
              <a:gd name="T44" fmla="*/ 243 w 303"/>
              <a:gd name="T45" fmla="*/ 226 h 348"/>
              <a:gd name="T46" fmla="*/ 237 w 303"/>
              <a:gd name="T47" fmla="*/ 235 h 348"/>
              <a:gd name="T48" fmla="*/ 162 w 303"/>
              <a:gd name="T49" fmla="*/ 272 h 348"/>
              <a:gd name="T50" fmla="*/ 162 w 303"/>
              <a:gd name="T51" fmla="*/ 345 h 348"/>
              <a:gd name="T52" fmla="*/ 298 w 303"/>
              <a:gd name="T53" fmla="*/ 272 h 348"/>
              <a:gd name="T54" fmla="*/ 303 w 303"/>
              <a:gd name="T55" fmla="*/ 263 h 348"/>
              <a:gd name="T56" fmla="*/ 303 w 303"/>
              <a:gd name="T57" fmla="*/ 88 h 348"/>
              <a:gd name="T58" fmla="*/ 243 w 303"/>
              <a:gd name="T59" fmla="*/ 118 h 348"/>
              <a:gd name="T60" fmla="*/ 222 w 303"/>
              <a:gd name="T61" fmla="*/ 210 h 348"/>
              <a:gd name="T62" fmla="*/ 222 w 303"/>
              <a:gd name="T63" fmla="*/ 118 h 348"/>
              <a:gd name="T64" fmla="*/ 162 w 303"/>
              <a:gd name="T65" fmla="*/ 89 h 348"/>
              <a:gd name="T66" fmla="*/ 162 w 303"/>
              <a:gd name="T67" fmla="*/ 180 h 348"/>
              <a:gd name="T68" fmla="*/ 222 w 303"/>
              <a:gd name="T69" fmla="*/ 210 h 348"/>
              <a:gd name="T70" fmla="*/ 66 w 303"/>
              <a:gd name="T71" fmla="*/ 236 h 348"/>
              <a:gd name="T72" fmla="*/ 62 w 303"/>
              <a:gd name="T73" fmla="*/ 229 h 348"/>
              <a:gd name="T74" fmla="*/ 62 w 303"/>
              <a:gd name="T75" fmla="*/ 121 h 348"/>
              <a:gd name="T76" fmla="*/ 0 w 303"/>
              <a:gd name="T77" fmla="*/ 89 h 348"/>
              <a:gd name="T78" fmla="*/ 0 w 303"/>
              <a:gd name="T79" fmla="*/ 267 h 348"/>
              <a:gd name="T80" fmla="*/ 5 w 303"/>
              <a:gd name="T81" fmla="*/ 276 h 348"/>
              <a:gd name="T82" fmla="*/ 141 w 303"/>
              <a:gd name="T83" fmla="*/ 348 h 348"/>
              <a:gd name="T84" fmla="*/ 141 w 303"/>
              <a:gd name="T85" fmla="*/ 274 h 348"/>
              <a:gd name="T86" fmla="*/ 67 w 303"/>
              <a:gd name="T87" fmla="*/ 236 h 348"/>
              <a:gd name="T88" fmla="*/ 66 w 303"/>
              <a:gd name="T89" fmla="*/ 23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03" h="348">
                <a:moveTo>
                  <a:pt x="152" y="197"/>
                </a:moveTo>
                <a:cubicBezTo>
                  <a:pt x="94" y="226"/>
                  <a:pt x="94" y="226"/>
                  <a:pt x="94" y="226"/>
                </a:cubicBezTo>
                <a:cubicBezTo>
                  <a:pt x="152" y="256"/>
                  <a:pt x="152" y="256"/>
                  <a:pt x="152" y="256"/>
                </a:cubicBezTo>
                <a:cubicBezTo>
                  <a:pt x="211" y="226"/>
                  <a:pt x="211" y="226"/>
                  <a:pt x="211" y="226"/>
                </a:cubicBezTo>
                <a:lnTo>
                  <a:pt x="152" y="197"/>
                </a:lnTo>
                <a:close/>
                <a:moveTo>
                  <a:pt x="147" y="63"/>
                </a:moveTo>
                <a:cubicBezTo>
                  <a:pt x="148" y="62"/>
                  <a:pt x="149" y="62"/>
                  <a:pt x="151" y="62"/>
                </a:cubicBezTo>
                <a:cubicBezTo>
                  <a:pt x="152" y="62"/>
                  <a:pt x="153" y="62"/>
                  <a:pt x="154" y="63"/>
                </a:cubicBezTo>
                <a:cubicBezTo>
                  <a:pt x="231" y="102"/>
                  <a:pt x="231" y="102"/>
                  <a:pt x="231" y="102"/>
                </a:cubicBezTo>
                <a:cubicBezTo>
                  <a:pt x="292" y="71"/>
                  <a:pt x="292" y="71"/>
                  <a:pt x="292" y="71"/>
                </a:cubicBezTo>
                <a:cubicBezTo>
                  <a:pt x="154" y="2"/>
                  <a:pt x="154" y="2"/>
                  <a:pt x="154" y="2"/>
                </a:cubicBezTo>
                <a:cubicBezTo>
                  <a:pt x="153" y="1"/>
                  <a:pt x="152" y="0"/>
                  <a:pt x="150" y="0"/>
                </a:cubicBezTo>
                <a:cubicBezTo>
                  <a:pt x="149" y="0"/>
                  <a:pt x="147" y="1"/>
                  <a:pt x="145" y="2"/>
                </a:cubicBezTo>
                <a:cubicBezTo>
                  <a:pt x="11" y="70"/>
                  <a:pt x="11" y="70"/>
                  <a:pt x="11" y="70"/>
                </a:cubicBezTo>
                <a:cubicBezTo>
                  <a:pt x="71" y="102"/>
                  <a:pt x="71" y="102"/>
                  <a:pt x="71" y="102"/>
                </a:cubicBezTo>
                <a:lnTo>
                  <a:pt x="147" y="63"/>
                </a:lnTo>
                <a:close/>
                <a:moveTo>
                  <a:pt x="141" y="180"/>
                </a:moveTo>
                <a:cubicBezTo>
                  <a:pt x="141" y="89"/>
                  <a:pt x="141" y="89"/>
                  <a:pt x="141" y="89"/>
                </a:cubicBezTo>
                <a:cubicBezTo>
                  <a:pt x="81" y="118"/>
                  <a:pt x="81" y="118"/>
                  <a:pt x="81" y="118"/>
                </a:cubicBezTo>
                <a:cubicBezTo>
                  <a:pt x="81" y="210"/>
                  <a:pt x="81" y="210"/>
                  <a:pt x="81" y="210"/>
                </a:cubicBezTo>
                <a:lnTo>
                  <a:pt x="141" y="180"/>
                </a:lnTo>
                <a:close/>
                <a:moveTo>
                  <a:pt x="243" y="118"/>
                </a:moveTo>
                <a:cubicBezTo>
                  <a:pt x="243" y="226"/>
                  <a:pt x="243" y="226"/>
                  <a:pt x="243" y="226"/>
                </a:cubicBezTo>
                <a:cubicBezTo>
                  <a:pt x="243" y="230"/>
                  <a:pt x="240" y="233"/>
                  <a:pt x="237" y="235"/>
                </a:cubicBezTo>
                <a:cubicBezTo>
                  <a:pt x="162" y="272"/>
                  <a:pt x="162" y="272"/>
                  <a:pt x="162" y="272"/>
                </a:cubicBezTo>
                <a:cubicBezTo>
                  <a:pt x="162" y="345"/>
                  <a:pt x="162" y="345"/>
                  <a:pt x="162" y="345"/>
                </a:cubicBezTo>
                <a:cubicBezTo>
                  <a:pt x="298" y="272"/>
                  <a:pt x="298" y="272"/>
                  <a:pt x="298" y="272"/>
                </a:cubicBezTo>
                <a:cubicBezTo>
                  <a:pt x="302" y="271"/>
                  <a:pt x="303" y="267"/>
                  <a:pt x="303" y="263"/>
                </a:cubicBezTo>
                <a:cubicBezTo>
                  <a:pt x="303" y="88"/>
                  <a:pt x="303" y="88"/>
                  <a:pt x="303" y="88"/>
                </a:cubicBezTo>
                <a:lnTo>
                  <a:pt x="243" y="118"/>
                </a:lnTo>
                <a:close/>
                <a:moveTo>
                  <a:pt x="222" y="210"/>
                </a:moveTo>
                <a:cubicBezTo>
                  <a:pt x="222" y="118"/>
                  <a:pt x="222" y="118"/>
                  <a:pt x="222" y="118"/>
                </a:cubicBezTo>
                <a:cubicBezTo>
                  <a:pt x="162" y="89"/>
                  <a:pt x="162" y="89"/>
                  <a:pt x="162" y="89"/>
                </a:cubicBezTo>
                <a:cubicBezTo>
                  <a:pt x="162" y="180"/>
                  <a:pt x="162" y="180"/>
                  <a:pt x="162" y="180"/>
                </a:cubicBezTo>
                <a:lnTo>
                  <a:pt x="222" y="210"/>
                </a:lnTo>
                <a:close/>
                <a:moveTo>
                  <a:pt x="66" y="236"/>
                </a:moveTo>
                <a:cubicBezTo>
                  <a:pt x="63" y="235"/>
                  <a:pt x="62" y="232"/>
                  <a:pt x="62" y="229"/>
                </a:cubicBezTo>
                <a:cubicBezTo>
                  <a:pt x="62" y="121"/>
                  <a:pt x="62" y="121"/>
                  <a:pt x="62" y="121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267"/>
                  <a:pt x="0" y="267"/>
                  <a:pt x="0" y="267"/>
                </a:cubicBezTo>
                <a:cubicBezTo>
                  <a:pt x="0" y="271"/>
                  <a:pt x="3" y="274"/>
                  <a:pt x="5" y="276"/>
                </a:cubicBezTo>
                <a:cubicBezTo>
                  <a:pt x="141" y="348"/>
                  <a:pt x="141" y="348"/>
                  <a:pt x="141" y="348"/>
                </a:cubicBezTo>
                <a:cubicBezTo>
                  <a:pt x="141" y="274"/>
                  <a:pt x="141" y="274"/>
                  <a:pt x="141" y="274"/>
                </a:cubicBezTo>
                <a:cubicBezTo>
                  <a:pt x="67" y="236"/>
                  <a:pt x="67" y="236"/>
                  <a:pt x="67" y="236"/>
                </a:cubicBezTo>
                <a:lnTo>
                  <a:pt x="66" y="23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" name="Freeform 62">
            <a:extLst>
              <a:ext uri="{FF2B5EF4-FFF2-40B4-BE49-F238E27FC236}">
                <a16:creationId xmlns:a16="http://schemas.microsoft.com/office/drawing/2014/main" id="{58CBD8E9-6B89-02A4-CF0F-7AF5D727DED4}"/>
              </a:ext>
            </a:extLst>
          </p:cNvPr>
          <p:cNvSpPr>
            <a:spLocks noEditPoints="1"/>
          </p:cNvSpPr>
          <p:nvPr/>
        </p:nvSpPr>
        <p:spPr bwMode="auto">
          <a:xfrm>
            <a:off x="7318951" y="1379897"/>
            <a:ext cx="259039" cy="197540"/>
          </a:xfrm>
          <a:custGeom>
            <a:avLst/>
            <a:gdLst>
              <a:gd name="T0" fmla="*/ 123 w 348"/>
              <a:gd name="T1" fmla="*/ 102 h 265"/>
              <a:gd name="T2" fmla="*/ 142 w 348"/>
              <a:gd name="T3" fmla="*/ 102 h 265"/>
              <a:gd name="T4" fmla="*/ 123 w 348"/>
              <a:gd name="T5" fmla="*/ 163 h 265"/>
              <a:gd name="T6" fmla="*/ 184 w 348"/>
              <a:gd name="T7" fmla="*/ 102 h 265"/>
              <a:gd name="T8" fmla="*/ 123 w 348"/>
              <a:gd name="T9" fmla="*/ 142 h 265"/>
              <a:gd name="T10" fmla="*/ 82 w 348"/>
              <a:gd name="T11" fmla="*/ 93 h 265"/>
              <a:gd name="T12" fmla="*/ 102 w 348"/>
              <a:gd name="T13" fmla="*/ 93 h 265"/>
              <a:gd name="T14" fmla="*/ 141 w 348"/>
              <a:gd name="T15" fmla="*/ 83 h 265"/>
              <a:gd name="T16" fmla="*/ 326 w 348"/>
              <a:gd name="T17" fmla="*/ 10 h 265"/>
              <a:gd name="T18" fmla="*/ 30 w 348"/>
              <a:gd name="T19" fmla="*/ 0 h 265"/>
              <a:gd name="T20" fmla="*/ 20 w 348"/>
              <a:gd name="T21" fmla="*/ 203 h 265"/>
              <a:gd name="T22" fmla="*/ 326 w 348"/>
              <a:gd name="T23" fmla="*/ 10 h 265"/>
              <a:gd name="T24" fmla="*/ 205 w 348"/>
              <a:gd name="T25" fmla="*/ 173 h 265"/>
              <a:gd name="T26" fmla="*/ 113 w 348"/>
              <a:gd name="T27" fmla="*/ 183 h 265"/>
              <a:gd name="T28" fmla="*/ 103 w 348"/>
              <a:gd name="T29" fmla="*/ 141 h 265"/>
              <a:gd name="T30" fmla="*/ 113 w 348"/>
              <a:gd name="T31" fmla="*/ 39 h 265"/>
              <a:gd name="T32" fmla="*/ 196 w 348"/>
              <a:gd name="T33" fmla="*/ 80 h 265"/>
              <a:gd name="T34" fmla="*/ 206 w 348"/>
              <a:gd name="T35" fmla="*/ 173 h 265"/>
              <a:gd name="T36" fmla="*/ 235 w 348"/>
              <a:gd name="T37" fmla="*/ 183 h 265"/>
              <a:gd name="T38" fmla="*/ 235 w 348"/>
              <a:gd name="T39" fmla="*/ 162 h 265"/>
              <a:gd name="T40" fmla="*/ 287 w 348"/>
              <a:gd name="T41" fmla="*/ 173 h 265"/>
              <a:gd name="T42" fmla="*/ 276 w 348"/>
              <a:gd name="T43" fmla="*/ 142 h 265"/>
              <a:gd name="T44" fmla="*/ 225 w 348"/>
              <a:gd name="T45" fmla="*/ 132 h 265"/>
              <a:gd name="T46" fmla="*/ 276 w 348"/>
              <a:gd name="T47" fmla="*/ 121 h 265"/>
              <a:gd name="T48" fmla="*/ 276 w 348"/>
              <a:gd name="T49" fmla="*/ 142 h 265"/>
              <a:gd name="T50" fmla="*/ 235 w 348"/>
              <a:gd name="T51" fmla="*/ 101 h 265"/>
              <a:gd name="T52" fmla="*/ 235 w 348"/>
              <a:gd name="T53" fmla="*/ 80 h 265"/>
              <a:gd name="T54" fmla="*/ 287 w 348"/>
              <a:gd name="T55" fmla="*/ 91 h 265"/>
              <a:gd name="T56" fmla="*/ 276 w 348"/>
              <a:gd name="T57" fmla="*/ 61 h 265"/>
              <a:gd name="T58" fmla="*/ 225 w 348"/>
              <a:gd name="T59" fmla="*/ 51 h 265"/>
              <a:gd name="T60" fmla="*/ 276 w 348"/>
              <a:gd name="T61" fmla="*/ 41 h 265"/>
              <a:gd name="T62" fmla="*/ 276 w 348"/>
              <a:gd name="T63" fmla="*/ 61 h 265"/>
              <a:gd name="T64" fmla="*/ 0 w 348"/>
              <a:gd name="T65" fmla="*/ 254 h 265"/>
              <a:gd name="T66" fmla="*/ 338 w 348"/>
              <a:gd name="T67" fmla="*/ 265 h 265"/>
              <a:gd name="T68" fmla="*/ 348 w 348"/>
              <a:gd name="T69" fmla="*/ 223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8" h="265">
                <a:moveTo>
                  <a:pt x="142" y="102"/>
                </a:moveTo>
                <a:cubicBezTo>
                  <a:pt x="123" y="102"/>
                  <a:pt x="123" y="102"/>
                  <a:pt x="123" y="102"/>
                </a:cubicBezTo>
                <a:cubicBezTo>
                  <a:pt x="123" y="120"/>
                  <a:pt x="123" y="120"/>
                  <a:pt x="123" y="120"/>
                </a:cubicBezTo>
                <a:cubicBezTo>
                  <a:pt x="132" y="117"/>
                  <a:pt x="139" y="111"/>
                  <a:pt x="142" y="102"/>
                </a:cubicBezTo>
                <a:close/>
                <a:moveTo>
                  <a:pt x="123" y="142"/>
                </a:moveTo>
                <a:cubicBezTo>
                  <a:pt x="123" y="163"/>
                  <a:pt x="123" y="163"/>
                  <a:pt x="123" y="163"/>
                </a:cubicBezTo>
                <a:cubicBezTo>
                  <a:pt x="184" y="163"/>
                  <a:pt x="184" y="163"/>
                  <a:pt x="184" y="163"/>
                </a:cubicBezTo>
                <a:cubicBezTo>
                  <a:pt x="184" y="102"/>
                  <a:pt x="184" y="102"/>
                  <a:pt x="184" y="102"/>
                </a:cubicBezTo>
                <a:cubicBezTo>
                  <a:pt x="162" y="102"/>
                  <a:pt x="162" y="102"/>
                  <a:pt x="162" y="102"/>
                </a:cubicBezTo>
                <a:cubicBezTo>
                  <a:pt x="159" y="122"/>
                  <a:pt x="143" y="138"/>
                  <a:pt x="123" y="142"/>
                </a:cubicBezTo>
                <a:close/>
                <a:moveTo>
                  <a:pt x="113" y="62"/>
                </a:moveTo>
                <a:cubicBezTo>
                  <a:pt x="95" y="62"/>
                  <a:pt x="82" y="76"/>
                  <a:pt x="82" y="93"/>
                </a:cubicBezTo>
                <a:cubicBezTo>
                  <a:pt x="82" y="107"/>
                  <a:pt x="90" y="117"/>
                  <a:pt x="102" y="121"/>
                </a:cubicBezTo>
                <a:cubicBezTo>
                  <a:pt x="102" y="93"/>
                  <a:pt x="102" y="93"/>
                  <a:pt x="102" y="93"/>
                </a:cubicBezTo>
                <a:cubicBezTo>
                  <a:pt x="102" y="88"/>
                  <a:pt x="106" y="83"/>
                  <a:pt x="113" y="83"/>
                </a:cubicBezTo>
                <a:cubicBezTo>
                  <a:pt x="141" y="83"/>
                  <a:pt x="141" y="83"/>
                  <a:pt x="141" y="83"/>
                </a:cubicBezTo>
                <a:cubicBezTo>
                  <a:pt x="137" y="70"/>
                  <a:pt x="125" y="62"/>
                  <a:pt x="113" y="62"/>
                </a:cubicBezTo>
                <a:close/>
                <a:moveTo>
                  <a:pt x="326" y="10"/>
                </a:moveTo>
                <a:cubicBezTo>
                  <a:pt x="326" y="5"/>
                  <a:pt x="321" y="0"/>
                  <a:pt x="316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24" y="0"/>
                  <a:pt x="20" y="5"/>
                  <a:pt x="20" y="10"/>
                </a:cubicBezTo>
                <a:cubicBezTo>
                  <a:pt x="20" y="203"/>
                  <a:pt x="20" y="203"/>
                  <a:pt x="20" y="203"/>
                </a:cubicBezTo>
                <a:cubicBezTo>
                  <a:pt x="326" y="203"/>
                  <a:pt x="326" y="203"/>
                  <a:pt x="326" y="203"/>
                </a:cubicBezTo>
                <a:lnTo>
                  <a:pt x="326" y="10"/>
                </a:lnTo>
                <a:close/>
                <a:moveTo>
                  <a:pt x="206" y="173"/>
                </a:moveTo>
                <a:cubicBezTo>
                  <a:pt x="205" y="173"/>
                  <a:pt x="205" y="173"/>
                  <a:pt x="205" y="173"/>
                </a:cubicBezTo>
                <a:cubicBezTo>
                  <a:pt x="205" y="179"/>
                  <a:pt x="200" y="183"/>
                  <a:pt x="194" y="183"/>
                </a:cubicBezTo>
                <a:cubicBezTo>
                  <a:pt x="113" y="183"/>
                  <a:pt x="113" y="183"/>
                  <a:pt x="113" y="183"/>
                </a:cubicBezTo>
                <a:cubicBezTo>
                  <a:pt x="107" y="183"/>
                  <a:pt x="103" y="179"/>
                  <a:pt x="103" y="173"/>
                </a:cubicBezTo>
                <a:cubicBezTo>
                  <a:pt x="103" y="141"/>
                  <a:pt x="103" y="141"/>
                  <a:pt x="103" y="141"/>
                </a:cubicBezTo>
                <a:cubicBezTo>
                  <a:pt x="80" y="137"/>
                  <a:pt x="61" y="116"/>
                  <a:pt x="61" y="91"/>
                </a:cubicBezTo>
                <a:cubicBezTo>
                  <a:pt x="61" y="62"/>
                  <a:pt x="84" y="39"/>
                  <a:pt x="113" y="39"/>
                </a:cubicBezTo>
                <a:cubicBezTo>
                  <a:pt x="138" y="39"/>
                  <a:pt x="159" y="57"/>
                  <a:pt x="164" y="80"/>
                </a:cubicBezTo>
                <a:cubicBezTo>
                  <a:pt x="196" y="80"/>
                  <a:pt x="196" y="80"/>
                  <a:pt x="196" y="80"/>
                </a:cubicBezTo>
                <a:cubicBezTo>
                  <a:pt x="201" y="80"/>
                  <a:pt x="206" y="85"/>
                  <a:pt x="206" y="91"/>
                </a:cubicBezTo>
                <a:lnTo>
                  <a:pt x="206" y="173"/>
                </a:lnTo>
                <a:close/>
                <a:moveTo>
                  <a:pt x="276" y="183"/>
                </a:moveTo>
                <a:cubicBezTo>
                  <a:pt x="235" y="183"/>
                  <a:pt x="235" y="183"/>
                  <a:pt x="235" y="183"/>
                </a:cubicBezTo>
                <a:cubicBezTo>
                  <a:pt x="229" y="183"/>
                  <a:pt x="225" y="179"/>
                  <a:pt x="225" y="173"/>
                </a:cubicBezTo>
                <a:cubicBezTo>
                  <a:pt x="225" y="167"/>
                  <a:pt x="229" y="162"/>
                  <a:pt x="235" y="162"/>
                </a:cubicBezTo>
                <a:cubicBezTo>
                  <a:pt x="276" y="162"/>
                  <a:pt x="276" y="162"/>
                  <a:pt x="276" y="162"/>
                </a:cubicBezTo>
                <a:cubicBezTo>
                  <a:pt x="282" y="162"/>
                  <a:pt x="287" y="167"/>
                  <a:pt x="287" y="173"/>
                </a:cubicBezTo>
                <a:cubicBezTo>
                  <a:pt x="287" y="179"/>
                  <a:pt x="282" y="183"/>
                  <a:pt x="276" y="183"/>
                </a:cubicBezTo>
                <a:close/>
                <a:moveTo>
                  <a:pt x="276" y="142"/>
                </a:moveTo>
                <a:cubicBezTo>
                  <a:pt x="235" y="142"/>
                  <a:pt x="235" y="142"/>
                  <a:pt x="235" y="142"/>
                </a:cubicBezTo>
                <a:cubicBezTo>
                  <a:pt x="229" y="142"/>
                  <a:pt x="225" y="138"/>
                  <a:pt x="225" y="132"/>
                </a:cubicBezTo>
                <a:cubicBezTo>
                  <a:pt x="225" y="126"/>
                  <a:pt x="229" y="121"/>
                  <a:pt x="235" y="121"/>
                </a:cubicBezTo>
                <a:cubicBezTo>
                  <a:pt x="276" y="121"/>
                  <a:pt x="276" y="121"/>
                  <a:pt x="276" y="121"/>
                </a:cubicBezTo>
                <a:cubicBezTo>
                  <a:pt x="282" y="121"/>
                  <a:pt x="287" y="126"/>
                  <a:pt x="287" y="132"/>
                </a:cubicBezTo>
                <a:cubicBezTo>
                  <a:pt x="287" y="138"/>
                  <a:pt x="282" y="142"/>
                  <a:pt x="276" y="142"/>
                </a:cubicBezTo>
                <a:close/>
                <a:moveTo>
                  <a:pt x="276" y="101"/>
                </a:moveTo>
                <a:cubicBezTo>
                  <a:pt x="235" y="101"/>
                  <a:pt x="235" y="101"/>
                  <a:pt x="235" y="101"/>
                </a:cubicBezTo>
                <a:cubicBezTo>
                  <a:pt x="229" y="101"/>
                  <a:pt x="225" y="97"/>
                  <a:pt x="225" y="91"/>
                </a:cubicBezTo>
                <a:cubicBezTo>
                  <a:pt x="225" y="85"/>
                  <a:pt x="229" y="80"/>
                  <a:pt x="235" y="80"/>
                </a:cubicBezTo>
                <a:cubicBezTo>
                  <a:pt x="276" y="80"/>
                  <a:pt x="276" y="80"/>
                  <a:pt x="276" y="80"/>
                </a:cubicBezTo>
                <a:cubicBezTo>
                  <a:pt x="282" y="80"/>
                  <a:pt x="287" y="85"/>
                  <a:pt x="287" y="91"/>
                </a:cubicBezTo>
                <a:cubicBezTo>
                  <a:pt x="287" y="97"/>
                  <a:pt x="282" y="101"/>
                  <a:pt x="276" y="101"/>
                </a:cubicBezTo>
                <a:close/>
                <a:moveTo>
                  <a:pt x="276" y="61"/>
                </a:moveTo>
                <a:cubicBezTo>
                  <a:pt x="235" y="61"/>
                  <a:pt x="235" y="61"/>
                  <a:pt x="235" y="61"/>
                </a:cubicBezTo>
                <a:cubicBezTo>
                  <a:pt x="229" y="61"/>
                  <a:pt x="225" y="57"/>
                  <a:pt x="225" y="51"/>
                </a:cubicBezTo>
                <a:cubicBezTo>
                  <a:pt x="225" y="46"/>
                  <a:pt x="229" y="41"/>
                  <a:pt x="235" y="41"/>
                </a:cubicBezTo>
                <a:cubicBezTo>
                  <a:pt x="276" y="41"/>
                  <a:pt x="276" y="41"/>
                  <a:pt x="276" y="41"/>
                </a:cubicBezTo>
                <a:cubicBezTo>
                  <a:pt x="282" y="41"/>
                  <a:pt x="287" y="46"/>
                  <a:pt x="287" y="51"/>
                </a:cubicBezTo>
                <a:cubicBezTo>
                  <a:pt x="287" y="57"/>
                  <a:pt x="282" y="61"/>
                  <a:pt x="276" y="61"/>
                </a:cubicBezTo>
                <a:close/>
                <a:moveTo>
                  <a:pt x="0" y="223"/>
                </a:moveTo>
                <a:cubicBezTo>
                  <a:pt x="0" y="254"/>
                  <a:pt x="0" y="254"/>
                  <a:pt x="0" y="254"/>
                </a:cubicBezTo>
                <a:cubicBezTo>
                  <a:pt x="0" y="260"/>
                  <a:pt x="5" y="265"/>
                  <a:pt x="10" y="265"/>
                </a:cubicBezTo>
                <a:cubicBezTo>
                  <a:pt x="338" y="265"/>
                  <a:pt x="338" y="265"/>
                  <a:pt x="338" y="265"/>
                </a:cubicBezTo>
                <a:cubicBezTo>
                  <a:pt x="344" y="265"/>
                  <a:pt x="348" y="260"/>
                  <a:pt x="348" y="254"/>
                </a:cubicBezTo>
                <a:cubicBezTo>
                  <a:pt x="348" y="223"/>
                  <a:pt x="348" y="223"/>
                  <a:pt x="348" y="223"/>
                </a:cubicBezTo>
                <a:lnTo>
                  <a:pt x="0" y="2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" name="Freeform 72">
            <a:extLst>
              <a:ext uri="{FF2B5EF4-FFF2-40B4-BE49-F238E27FC236}">
                <a16:creationId xmlns:a16="http://schemas.microsoft.com/office/drawing/2014/main" id="{992FC0A5-EB4F-06C6-EC7A-1EF0E5592759}"/>
              </a:ext>
            </a:extLst>
          </p:cNvPr>
          <p:cNvSpPr>
            <a:spLocks noEditPoints="1"/>
          </p:cNvSpPr>
          <p:nvPr/>
        </p:nvSpPr>
        <p:spPr bwMode="auto">
          <a:xfrm>
            <a:off x="10050597" y="1348589"/>
            <a:ext cx="257548" cy="259411"/>
          </a:xfrm>
          <a:custGeom>
            <a:avLst/>
            <a:gdLst>
              <a:gd name="T0" fmla="*/ 6 w 346"/>
              <a:gd name="T1" fmla="*/ 120 h 348"/>
              <a:gd name="T2" fmla="*/ 126 w 346"/>
              <a:gd name="T3" fmla="*/ 157 h 348"/>
              <a:gd name="T4" fmla="*/ 329 w 346"/>
              <a:gd name="T5" fmla="*/ 2 h 348"/>
              <a:gd name="T6" fmla="*/ 330 w 346"/>
              <a:gd name="T7" fmla="*/ 0 h 348"/>
              <a:gd name="T8" fmla="*/ 6 w 346"/>
              <a:gd name="T9" fmla="*/ 100 h 348"/>
              <a:gd name="T10" fmla="*/ 0 w 346"/>
              <a:gd name="T11" fmla="*/ 110 h 348"/>
              <a:gd name="T12" fmla="*/ 6 w 346"/>
              <a:gd name="T13" fmla="*/ 120 h 348"/>
              <a:gd name="T14" fmla="*/ 126 w 346"/>
              <a:gd name="T15" fmla="*/ 182 h 348"/>
              <a:gd name="T16" fmla="*/ 111 w 346"/>
              <a:gd name="T17" fmla="*/ 223 h 348"/>
              <a:gd name="T18" fmla="*/ 114 w 346"/>
              <a:gd name="T19" fmla="*/ 234 h 348"/>
              <a:gd name="T20" fmla="*/ 120 w 346"/>
              <a:gd name="T21" fmla="*/ 237 h 348"/>
              <a:gd name="T22" fmla="*/ 124 w 346"/>
              <a:gd name="T23" fmla="*/ 236 h 348"/>
              <a:gd name="T24" fmla="*/ 165 w 346"/>
              <a:gd name="T25" fmla="*/ 221 h 348"/>
              <a:gd name="T26" fmla="*/ 286 w 346"/>
              <a:gd name="T27" fmla="*/ 61 h 348"/>
              <a:gd name="T28" fmla="*/ 126 w 346"/>
              <a:gd name="T29" fmla="*/ 182 h 348"/>
              <a:gd name="T30" fmla="*/ 345 w 346"/>
              <a:gd name="T31" fmla="*/ 17 h 348"/>
              <a:gd name="T32" fmla="*/ 190 w 346"/>
              <a:gd name="T33" fmla="*/ 222 h 348"/>
              <a:gd name="T34" fmla="*/ 226 w 346"/>
              <a:gd name="T35" fmla="*/ 341 h 348"/>
              <a:gd name="T36" fmla="*/ 237 w 346"/>
              <a:gd name="T37" fmla="*/ 348 h 348"/>
              <a:gd name="T38" fmla="*/ 247 w 346"/>
              <a:gd name="T39" fmla="*/ 341 h 348"/>
              <a:gd name="T40" fmla="*/ 346 w 346"/>
              <a:gd name="T41" fmla="*/ 16 h 348"/>
              <a:gd name="T42" fmla="*/ 345 w 346"/>
              <a:gd name="T43" fmla="*/ 17 h 348"/>
              <a:gd name="T44" fmla="*/ 68 w 346"/>
              <a:gd name="T45" fmla="*/ 207 h 348"/>
              <a:gd name="T46" fmla="*/ 7 w 346"/>
              <a:gd name="T47" fmla="*/ 269 h 348"/>
              <a:gd name="T48" fmla="*/ 7 w 346"/>
              <a:gd name="T49" fmla="*/ 284 h 348"/>
              <a:gd name="T50" fmla="*/ 14 w 346"/>
              <a:gd name="T51" fmla="*/ 286 h 348"/>
              <a:gd name="T52" fmla="*/ 22 w 346"/>
              <a:gd name="T53" fmla="*/ 284 h 348"/>
              <a:gd name="T54" fmla="*/ 83 w 346"/>
              <a:gd name="T55" fmla="*/ 222 h 348"/>
              <a:gd name="T56" fmla="*/ 83 w 346"/>
              <a:gd name="T57" fmla="*/ 207 h 348"/>
              <a:gd name="T58" fmla="*/ 75 w 346"/>
              <a:gd name="T59" fmla="*/ 205 h 348"/>
              <a:gd name="T60" fmla="*/ 68 w 346"/>
              <a:gd name="T61" fmla="*/ 207 h 348"/>
              <a:gd name="T62" fmla="*/ 133 w 346"/>
              <a:gd name="T63" fmla="*/ 262 h 348"/>
              <a:gd name="T64" fmla="*/ 126 w 346"/>
              <a:gd name="T65" fmla="*/ 264 h 348"/>
              <a:gd name="T66" fmla="*/ 64 w 346"/>
              <a:gd name="T67" fmla="*/ 326 h 348"/>
              <a:gd name="T68" fmla="*/ 64 w 346"/>
              <a:gd name="T69" fmla="*/ 340 h 348"/>
              <a:gd name="T70" fmla="*/ 72 w 346"/>
              <a:gd name="T71" fmla="*/ 344 h 348"/>
              <a:gd name="T72" fmla="*/ 78 w 346"/>
              <a:gd name="T73" fmla="*/ 340 h 348"/>
              <a:gd name="T74" fmla="*/ 141 w 346"/>
              <a:gd name="T75" fmla="*/ 280 h 348"/>
              <a:gd name="T76" fmla="*/ 141 w 346"/>
              <a:gd name="T77" fmla="*/ 264 h 348"/>
              <a:gd name="T78" fmla="*/ 133 w 346"/>
              <a:gd name="T79" fmla="*/ 262 h 348"/>
              <a:gd name="T80" fmla="*/ 89 w 346"/>
              <a:gd name="T81" fmla="*/ 259 h 348"/>
              <a:gd name="T82" fmla="*/ 82 w 346"/>
              <a:gd name="T83" fmla="*/ 257 h 348"/>
              <a:gd name="T84" fmla="*/ 74 w 346"/>
              <a:gd name="T85" fmla="*/ 259 h 348"/>
              <a:gd name="T86" fmla="*/ 3 w 346"/>
              <a:gd name="T87" fmla="*/ 330 h 348"/>
              <a:gd name="T88" fmla="*/ 3 w 346"/>
              <a:gd name="T89" fmla="*/ 345 h 348"/>
              <a:gd name="T90" fmla="*/ 10 w 346"/>
              <a:gd name="T91" fmla="*/ 348 h 348"/>
              <a:gd name="T92" fmla="*/ 17 w 346"/>
              <a:gd name="T93" fmla="*/ 345 h 348"/>
              <a:gd name="T94" fmla="*/ 88 w 346"/>
              <a:gd name="T95" fmla="*/ 275 h 348"/>
              <a:gd name="T96" fmla="*/ 89 w 346"/>
              <a:gd name="T97" fmla="*/ 25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6" h="348">
                <a:moveTo>
                  <a:pt x="6" y="120"/>
                </a:moveTo>
                <a:cubicBezTo>
                  <a:pt x="126" y="157"/>
                  <a:pt x="126" y="157"/>
                  <a:pt x="126" y="157"/>
                </a:cubicBezTo>
                <a:cubicBezTo>
                  <a:pt x="329" y="2"/>
                  <a:pt x="329" y="2"/>
                  <a:pt x="329" y="2"/>
                </a:cubicBezTo>
                <a:cubicBezTo>
                  <a:pt x="330" y="0"/>
                  <a:pt x="330" y="0"/>
                  <a:pt x="330" y="0"/>
                </a:cubicBezTo>
                <a:cubicBezTo>
                  <a:pt x="6" y="100"/>
                  <a:pt x="6" y="100"/>
                  <a:pt x="6" y="100"/>
                </a:cubicBezTo>
                <a:cubicBezTo>
                  <a:pt x="2" y="100"/>
                  <a:pt x="0" y="105"/>
                  <a:pt x="0" y="110"/>
                </a:cubicBezTo>
                <a:cubicBezTo>
                  <a:pt x="0" y="114"/>
                  <a:pt x="3" y="118"/>
                  <a:pt x="6" y="120"/>
                </a:cubicBezTo>
                <a:close/>
                <a:moveTo>
                  <a:pt x="126" y="182"/>
                </a:moveTo>
                <a:cubicBezTo>
                  <a:pt x="111" y="223"/>
                  <a:pt x="111" y="223"/>
                  <a:pt x="111" y="223"/>
                </a:cubicBezTo>
                <a:cubicBezTo>
                  <a:pt x="110" y="227"/>
                  <a:pt x="111" y="232"/>
                  <a:pt x="114" y="234"/>
                </a:cubicBezTo>
                <a:cubicBezTo>
                  <a:pt x="115" y="236"/>
                  <a:pt x="118" y="237"/>
                  <a:pt x="120" y="237"/>
                </a:cubicBezTo>
                <a:cubicBezTo>
                  <a:pt x="121" y="237"/>
                  <a:pt x="122" y="236"/>
                  <a:pt x="124" y="236"/>
                </a:cubicBezTo>
                <a:cubicBezTo>
                  <a:pt x="165" y="221"/>
                  <a:pt x="165" y="221"/>
                  <a:pt x="165" y="221"/>
                </a:cubicBezTo>
                <a:cubicBezTo>
                  <a:pt x="286" y="61"/>
                  <a:pt x="286" y="61"/>
                  <a:pt x="286" y="61"/>
                </a:cubicBezTo>
                <a:lnTo>
                  <a:pt x="126" y="182"/>
                </a:lnTo>
                <a:close/>
                <a:moveTo>
                  <a:pt x="345" y="17"/>
                </a:moveTo>
                <a:cubicBezTo>
                  <a:pt x="190" y="222"/>
                  <a:pt x="190" y="222"/>
                  <a:pt x="190" y="222"/>
                </a:cubicBezTo>
                <a:cubicBezTo>
                  <a:pt x="226" y="341"/>
                  <a:pt x="226" y="341"/>
                  <a:pt x="226" y="341"/>
                </a:cubicBezTo>
                <a:cubicBezTo>
                  <a:pt x="228" y="346"/>
                  <a:pt x="233" y="348"/>
                  <a:pt x="237" y="348"/>
                </a:cubicBezTo>
                <a:cubicBezTo>
                  <a:pt x="242" y="348"/>
                  <a:pt x="245" y="345"/>
                  <a:pt x="247" y="341"/>
                </a:cubicBezTo>
                <a:cubicBezTo>
                  <a:pt x="346" y="16"/>
                  <a:pt x="346" y="16"/>
                  <a:pt x="346" y="16"/>
                </a:cubicBezTo>
                <a:lnTo>
                  <a:pt x="345" y="17"/>
                </a:lnTo>
                <a:close/>
                <a:moveTo>
                  <a:pt x="68" y="207"/>
                </a:moveTo>
                <a:cubicBezTo>
                  <a:pt x="7" y="269"/>
                  <a:pt x="7" y="269"/>
                  <a:pt x="7" y="269"/>
                </a:cubicBezTo>
                <a:cubicBezTo>
                  <a:pt x="3" y="272"/>
                  <a:pt x="3" y="279"/>
                  <a:pt x="7" y="284"/>
                </a:cubicBezTo>
                <a:cubicBezTo>
                  <a:pt x="9" y="285"/>
                  <a:pt x="11" y="286"/>
                  <a:pt x="14" y="286"/>
                </a:cubicBezTo>
                <a:cubicBezTo>
                  <a:pt x="16" y="286"/>
                  <a:pt x="19" y="285"/>
                  <a:pt x="22" y="284"/>
                </a:cubicBezTo>
                <a:cubicBezTo>
                  <a:pt x="83" y="222"/>
                  <a:pt x="83" y="222"/>
                  <a:pt x="83" y="222"/>
                </a:cubicBezTo>
                <a:cubicBezTo>
                  <a:pt x="86" y="218"/>
                  <a:pt x="86" y="212"/>
                  <a:pt x="83" y="207"/>
                </a:cubicBezTo>
                <a:cubicBezTo>
                  <a:pt x="80" y="206"/>
                  <a:pt x="78" y="205"/>
                  <a:pt x="75" y="205"/>
                </a:cubicBezTo>
                <a:cubicBezTo>
                  <a:pt x="73" y="205"/>
                  <a:pt x="70" y="206"/>
                  <a:pt x="68" y="207"/>
                </a:cubicBezTo>
                <a:close/>
                <a:moveTo>
                  <a:pt x="133" y="262"/>
                </a:moveTo>
                <a:cubicBezTo>
                  <a:pt x="131" y="262"/>
                  <a:pt x="128" y="263"/>
                  <a:pt x="126" y="264"/>
                </a:cubicBezTo>
                <a:cubicBezTo>
                  <a:pt x="64" y="326"/>
                  <a:pt x="64" y="326"/>
                  <a:pt x="64" y="326"/>
                </a:cubicBezTo>
                <a:cubicBezTo>
                  <a:pt x="61" y="329"/>
                  <a:pt x="61" y="335"/>
                  <a:pt x="64" y="340"/>
                </a:cubicBezTo>
                <a:cubicBezTo>
                  <a:pt x="67" y="342"/>
                  <a:pt x="69" y="344"/>
                  <a:pt x="72" y="344"/>
                </a:cubicBezTo>
                <a:cubicBezTo>
                  <a:pt x="74" y="344"/>
                  <a:pt x="77" y="342"/>
                  <a:pt x="78" y="340"/>
                </a:cubicBezTo>
                <a:cubicBezTo>
                  <a:pt x="141" y="280"/>
                  <a:pt x="141" y="280"/>
                  <a:pt x="141" y="280"/>
                </a:cubicBezTo>
                <a:cubicBezTo>
                  <a:pt x="144" y="276"/>
                  <a:pt x="144" y="269"/>
                  <a:pt x="141" y="264"/>
                </a:cubicBezTo>
                <a:cubicBezTo>
                  <a:pt x="139" y="263"/>
                  <a:pt x="136" y="262"/>
                  <a:pt x="133" y="262"/>
                </a:cubicBezTo>
                <a:close/>
                <a:moveTo>
                  <a:pt x="89" y="259"/>
                </a:moveTo>
                <a:cubicBezTo>
                  <a:pt x="87" y="258"/>
                  <a:pt x="85" y="257"/>
                  <a:pt x="82" y="257"/>
                </a:cubicBezTo>
                <a:cubicBezTo>
                  <a:pt x="79" y="257"/>
                  <a:pt x="76" y="258"/>
                  <a:pt x="74" y="259"/>
                </a:cubicBezTo>
                <a:cubicBezTo>
                  <a:pt x="3" y="330"/>
                  <a:pt x="3" y="330"/>
                  <a:pt x="3" y="330"/>
                </a:cubicBezTo>
                <a:cubicBezTo>
                  <a:pt x="0" y="334"/>
                  <a:pt x="0" y="340"/>
                  <a:pt x="3" y="345"/>
                </a:cubicBezTo>
                <a:cubicBezTo>
                  <a:pt x="5" y="347"/>
                  <a:pt x="7" y="348"/>
                  <a:pt x="10" y="348"/>
                </a:cubicBezTo>
                <a:cubicBezTo>
                  <a:pt x="13" y="348"/>
                  <a:pt x="16" y="347"/>
                  <a:pt x="17" y="345"/>
                </a:cubicBezTo>
                <a:cubicBezTo>
                  <a:pt x="88" y="275"/>
                  <a:pt x="88" y="275"/>
                  <a:pt x="88" y="275"/>
                </a:cubicBezTo>
                <a:cubicBezTo>
                  <a:pt x="93" y="270"/>
                  <a:pt x="93" y="263"/>
                  <a:pt x="89" y="2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" name="Freeform 82">
            <a:extLst>
              <a:ext uri="{FF2B5EF4-FFF2-40B4-BE49-F238E27FC236}">
                <a16:creationId xmlns:a16="http://schemas.microsoft.com/office/drawing/2014/main" id="{234B95AE-08D8-0FF2-85A0-A4602F6B3CEC}"/>
              </a:ext>
            </a:extLst>
          </p:cNvPr>
          <p:cNvSpPr>
            <a:spLocks noEditPoints="1"/>
          </p:cNvSpPr>
          <p:nvPr/>
        </p:nvSpPr>
        <p:spPr bwMode="auto">
          <a:xfrm>
            <a:off x="7864983" y="1348589"/>
            <a:ext cx="259411" cy="259411"/>
          </a:xfrm>
          <a:custGeom>
            <a:avLst/>
            <a:gdLst>
              <a:gd name="T0" fmla="*/ 93 w 348"/>
              <a:gd name="T1" fmla="*/ 348 h 348"/>
              <a:gd name="T2" fmla="*/ 266 w 348"/>
              <a:gd name="T3" fmla="*/ 337 h 348"/>
              <a:gd name="T4" fmla="*/ 82 w 348"/>
              <a:gd name="T5" fmla="*/ 225 h 348"/>
              <a:gd name="T6" fmla="*/ 134 w 348"/>
              <a:gd name="T7" fmla="*/ 245 h 348"/>
              <a:gd name="T8" fmla="*/ 225 w 348"/>
              <a:gd name="T9" fmla="*/ 255 h 348"/>
              <a:gd name="T10" fmla="*/ 134 w 348"/>
              <a:gd name="T11" fmla="*/ 266 h 348"/>
              <a:gd name="T12" fmla="*/ 134 w 348"/>
              <a:gd name="T13" fmla="*/ 245 h 348"/>
              <a:gd name="T14" fmla="*/ 214 w 348"/>
              <a:gd name="T15" fmla="*/ 286 h 348"/>
              <a:gd name="T16" fmla="*/ 214 w 348"/>
              <a:gd name="T17" fmla="*/ 307 h 348"/>
              <a:gd name="T18" fmla="*/ 123 w 348"/>
              <a:gd name="T19" fmla="*/ 296 h 348"/>
              <a:gd name="T20" fmla="*/ 204 w 348"/>
              <a:gd name="T21" fmla="*/ 5 h 348"/>
              <a:gd name="T22" fmla="*/ 260 w 348"/>
              <a:gd name="T23" fmla="*/ 60 h 348"/>
              <a:gd name="T24" fmla="*/ 317 w 348"/>
              <a:gd name="T25" fmla="*/ 103 h 348"/>
              <a:gd name="T26" fmla="*/ 286 w 348"/>
              <a:gd name="T27" fmla="*/ 134 h 348"/>
              <a:gd name="T28" fmla="*/ 72 w 348"/>
              <a:gd name="T29" fmla="*/ 144 h 348"/>
              <a:gd name="T30" fmla="*/ 61 w 348"/>
              <a:gd name="T31" fmla="*/ 103 h 348"/>
              <a:gd name="T32" fmla="*/ 0 w 348"/>
              <a:gd name="T33" fmla="*/ 134 h 348"/>
              <a:gd name="T34" fmla="*/ 31 w 348"/>
              <a:gd name="T35" fmla="*/ 267 h 348"/>
              <a:gd name="T36" fmla="*/ 61 w 348"/>
              <a:gd name="T37" fmla="*/ 226 h 348"/>
              <a:gd name="T38" fmla="*/ 41 w 348"/>
              <a:gd name="T39" fmla="*/ 215 h 348"/>
              <a:gd name="T40" fmla="*/ 297 w 348"/>
              <a:gd name="T41" fmla="*/ 204 h 348"/>
              <a:gd name="T42" fmla="*/ 297 w 348"/>
              <a:gd name="T43" fmla="*/ 226 h 348"/>
              <a:gd name="T44" fmla="*/ 286 w 348"/>
              <a:gd name="T45" fmla="*/ 267 h 348"/>
              <a:gd name="T46" fmla="*/ 348 w 348"/>
              <a:gd name="T47" fmla="*/ 236 h 348"/>
              <a:gd name="T48" fmla="*/ 317 w 348"/>
              <a:gd name="T49" fmla="*/ 103 h 348"/>
              <a:gd name="T50" fmla="*/ 82 w 348"/>
              <a:gd name="T51" fmla="*/ 174 h 348"/>
              <a:gd name="T52" fmla="*/ 102 w 348"/>
              <a:gd name="T53" fmla="*/ 174 h 348"/>
              <a:gd name="T54" fmla="*/ 133 w 348"/>
              <a:gd name="T55" fmla="*/ 184 h 348"/>
              <a:gd name="T56" fmla="*/ 133 w 348"/>
              <a:gd name="T57" fmla="*/ 163 h 348"/>
              <a:gd name="T58" fmla="*/ 133 w 348"/>
              <a:gd name="T59" fmla="*/ 184 h 348"/>
              <a:gd name="T60" fmla="*/ 172 w 348"/>
              <a:gd name="T61" fmla="*/ 184 h 348"/>
              <a:gd name="T62" fmla="*/ 172 w 348"/>
              <a:gd name="T63" fmla="*/ 163 h 348"/>
              <a:gd name="T64" fmla="*/ 203 w 348"/>
              <a:gd name="T65" fmla="*/ 174 h 348"/>
              <a:gd name="T66" fmla="*/ 256 w 348"/>
              <a:gd name="T67" fmla="*/ 184 h 348"/>
              <a:gd name="T68" fmla="*/ 224 w 348"/>
              <a:gd name="T69" fmla="*/ 174 h 348"/>
              <a:gd name="T70" fmla="*/ 256 w 348"/>
              <a:gd name="T71" fmla="*/ 163 h 348"/>
              <a:gd name="T72" fmla="*/ 256 w 348"/>
              <a:gd name="T73" fmla="*/ 184 h 348"/>
              <a:gd name="T74" fmla="*/ 267 w 348"/>
              <a:gd name="T75" fmla="*/ 102 h 348"/>
              <a:gd name="T76" fmla="*/ 195 w 348"/>
              <a:gd name="T77" fmla="*/ 82 h 348"/>
              <a:gd name="T78" fmla="*/ 185 w 348"/>
              <a:gd name="T79" fmla="*/ 0 h 348"/>
              <a:gd name="T80" fmla="*/ 84 w 348"/>
              <a:gd name="T81" fmla="*/ 10 h 348"/>
              <a:gd name="T82" fmla="*/ 268 w 348"/>
              <a:gd name="T83" fmla="*/ 12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48" h="348">
                <a:moveTo>
                  <a:pt x="82" y="337"/>
                </a:moveTo>
                <a:cubicBezTo>
                  <a:pt x="82" y="344"/>
                  <a:pt x="86" y="348"/>
                  <a:pt x="93" y="348"/>
                </a:cubicBezTo>
                <a:cubicBezTo>
                  <a:pt x="255" y="348"/>
                  <a:pt x="255" y="348"/>
                  <a:pt x="255" y="348"/>
                </a:cubicBezTo>
                <a:cubicBezTo>
                  <a:pt x="262" y="348"/>
                  <a:pt x="266" y="344"/>
                  <a:pt x="266" y="337"/>
                </a:cubicBezTo>
                <a:cubicBezTo>
                  <a:pt x="266" y="225"/>
                  <a:pt x="266" y="225"/>
                  <a:pt x="266" y="225"/>
                </a:cubicBezTo>
                <a:cubicBezTo>
                  <a:pt x="82" y="225"/>
                  <a:pt x="82" y="225"/>
                  <a:pt x="82" y="225"/>
                </a:cubicBezTo>
                <a:lnTo>
                  <a:pt x="82" y="337"/>
                </a:lnTo>
                <a:close/>
                <a:moveTo>
                  <a:pt x="134" y="245"/>
                </a:moveTo>
                <a:cubicBezTo>
                  <a:pt x="214" y="245"/>
                  <a:pt x="214" y="245"/>
                  <a:pt x="214" y="245"/>
                </a:cubicBezTo>
                <a:cubicBezTo>
                  <a:pt x="221" y="245"/>
                  <a:pt x="225" y="250"/>
                  <a:pt x="225" y="255"/>
                </a:cubicBezTo>
                <a:cubicBezTo>
                  <a:pt x="225" y="262"/>
                  <a:pt x="221" y="266"/>
                  <a:pt x="214" y="266"/>
                </a:cubicBezTo>
                <a:cubicBezTo>
                  <a:pt x="134" y="266"/>
                  <a:pt x="134" y="266"/>
                  <a:pt x="134" y="266"/>
                </a:cubicBezTo>
                <a:cubicBezTo>
                  <a:pt x="128" y="266"/>
                  <a:pt x="123" y="262"/>
                  <a:pt x="123" y="255"/>
                </a:cubicBezTo>
                <a:cubicBezTo>
                  <a:pt x="123" y="250"/>
                  <a:pt x="128" y="245"/>
                  <a:pt x="134" y="245"/>
                </a:cubicBezTo>
                <a:close/>
                <a:moveTo>
                  <a:pt x="134" y="286"/>
                </a:moveTo>
                <a:cubicBezTo>
                  <a:pt x="214" y="286"/>
                  <a:pt x="214" y="286"/>
                  <a:pt x="214" y="286"/>
                </a:cubicBezTo>
                <a:cubicBezTo>
                  <a:pt x="221" y="286"/>
                  <a:pt x="225" y="291"/>
                  <a:pt x="225" y="296"/>
                </a:cubicBezTo>
                <a:cubicBezTo>
                  <a:pt x="225" y="303"/>
                  <a:pt x="221" y="307"/>
                  <a:pt x="214" y="307"/>
                </a:cubicBezTo>
                <a:cubicBezTo>
                  <a:pt x="134" y="307"/>
                  <a:pt x="134" y="307"/>
                  <a:pt x="134" y="307"/>
                </a:cubicBezTo>
                <a:cubicBezTo>
                  <a:pt x="128" y="307"/>
                  <a:pt x="123" y="303"/>
                  <a:pt x="123" y="296"/>
                </a:cubicBezTo>
                <a:cubicBezTo>
                  <a:pt x="123" y="291"/>
                  <a:pt x="128" y="286"/>
                  <a:pt x="134" y="286"/>
                </a:cubicBezTo>
                <a:close/>
                <a:moveTo>
                  <a:pt x="204" y="5"/>
                </a:moveTo>
                <a:cubicBezTo>
                  <a:pt x="204" y="60"/>
                  <a:pt x="204" y="60"/>
                  <a:pt x="204" y="60"/>
                </a:cubicBezTo>
                <a:cubicBezTo>
                  <a:pt x="260" y="60"/>
                  <a:pt x="260" y="60"/>
                  <a:pt x="260" y="60"/>
                </a:cubicBezTo>
                <a:lnTo>
                  <a:pt x="204" y="5"/>
                </a:lnTo>
                <a:close/>
                <a:moveTo>
                  <a:pt x="317" y="103"/>
                </a:moveTo>
                <a:cubicBezTo>
                  <a:pt x="286" y="103"/>
                  <a:pt x="286" y="103"/>
                  <a:pt x="286" y="103"/>
                </a:cubicBezTo>
                <a:cubicBezTo>
                  <a:pt x="286" y="134"/>
                  <a:pt x="286" y="134"/>
                  <a:pt x="286" y="134"/>
                </a:cubicBezTo>
                <a:cubicBezTo>
                  <a:pt x="286" y="140"/>
                  <a:pt x="281" y="144"/>
                  <a:pt x="276" y="14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66" y="144"/>
                  <a:pt x="61" y="140"/>
                  <a:pt x="61" y="134"/>
                </a:cubicBezTo>
                <a:cubicBezTo>
                  <a:pt x="61" y="103"/>
                  <a:pt x="61" y="103"/>
                  <a:pt x="61" y="103"/>
                </a:cubicBezTo>
                <a:cubicBezTo>
                  <a:pt x="31" y="103"/>
                  <a:pt x="31" y="103"/>
                  <a:pt x="31" y="103"/>
                </a:cubicBezTo>
                <a:cubicBezTo>
                  <a:pt x="14" y="103"/>
                  <a:pt x="0" y="117"/>
                  <a:pt x="0" y="134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53"/>
                  <a:pt x="14" y="267"/>
                  <a:pt x="31" y="267"/>
                </a:cubicBezTo>
                <a:cubicBezTo>
                  <a:pt x="61" y="267"/>
                  <a:pt x="61" y="267"/>
                  <a:pt x="61" y="267"/>
                </a:cubicBezTo>
                <a:cubicBezTo>
                  <a:pt x="61" y="226"/>
                  <a:pt x="61" y="226"/>
                  <a:pt x="61" y="226"/>
                </a:cubicBezTo>
                <a:cubicBezTo>
                  <a:pt x="51" y="226"/>
                  <a:pt x="51" y="226"/>
                  <a:pt x="51" y="226"/>
                </a:cubicBezTo>
                <a:cubicBezTo>
                  <a:pt x="46" y="226"/>
                  <a:pt x="41" y="221"/>
                  <a:pt x="41" y="215"/>
                </a:cubicBezTo>
                <a:cubicBezTo>
                  <a:pt x="41" y="209"/>
                  <a:pt x="46" y="204"/>
                  <a:pt x="51" y="204"/>
                </a:cubicBezTo>
                <a:cubicBezTo>
                  <a:pt x="297" y="204"/>
                  <a:pt x="297" y="204"/>
                  <a:pt x="297" y="204"/>
                </a:cubicBezTo>
                <a:cubicBezTo>
                  <a:pt x="302" y="204"/>
                  <a:pt x="307" y="209"/>
                  <a:pt x="307" y="215"/>
                </a:cubicBezTo>
                <a:cubicBezTo>
                  <a:pt x="307" y="221"/>
                  <a:pt x="302" y="226"/>
                  <a:pt x="297" y="226"/>
                </a:cubicBezTo>
                <a:cubicBezTo>
                  <a:pt x="286" y="226"/>
                  <a:pt x="286" y="226"/>
                  <a:pt x="286" y="226"/>
                </a:cubicBezTo>
                <a:cubicBezTo>
                  <a:pt x="286" y="267"/>
                  <a:pt x="286" y="267"/>
                  <a:pt x="286" y="267"/>
                </a:cubicBezTo>
                <a:cubicBezTo>
                  <a:pt x="317" y="267"/>
                  <a:pt x="317" y="267"/>
                  <a:pt x="317" y="267"/>
                </a:cubicBezTo>
                <a:cubicBezTo>
                  <a:pt x="334" y="267"/>
                  <a:pt x="348" y="253"/>
                  <a:pt x="348" y="236"/>
                </a:cubicBezTo>
                <a:cubicBezTo>
                  <a:pt x="348" y="134"/>
                  <a:pt x="348" y="134"/>
                  <a:pt x="348" y="134"/>
                </a:cubicBezTo>
                <a:cubicBezTo>
                  <a:pt x="348" y="117"/>
                  <a:pt x="334" y="103"/>
                  <a:pt x="317" y="103"/>
                </a:cubicBezTo>
                <a:close/>
                <a:moveTo>
                  <a:pt x="92" y="184"/>
                </a:moveTo>
                <a:cubicBezTo>
                  <a:pt x="85" y="184"/>
                  <a:pt x="82" y="180"/>
                  <a:pt x="82" y="174"/>
                </a:cubicBezTo>
                <a:cubicBezTo>
                  <a:pt x="82" y="168"/>
                  <a:pt x="85" y="163"/>
                  <a:pt x="92" y="163"/>
                </a:cubicBezTo>
                <a:cubicBezTo>
                  <a:pt x="97" y="163"/>
                  <a:pt x="102" y="168"/>
                  <a:pt x="102" y="174"/>
                </a:cubicBezTo>
                <a:cubicBezTo>
                  <a:pt x="102" y="180"/>
                  <a:pt x="97" y="184"/>
                  <a:pt x="92" y="184"/>
                </a:cubicBezTo>
                <a:close/>
                <a:moveTo>
                  <a:pt x="133" y="184"/>
                </a:moveTo>
                <a:cubicBezTo>
                  <a:pt x="126" y="184"/>
                  <a:pt x="122" y="180"/>
                  <a:pt x="122" y="174"/>
                </a:cubicBezTo>
                <a:cubicBezTo>
                  <a:pt x="122" y="168"/>
                  <a:pt x="126" y="163"/>
                  <a:pt x="133" y="163"/>
                </a:cubicBezTo>
                <a:cubicBezTo>
                  <a:pt x="138" y="163"/>
                  <a:pt x="143" y="168"/>
                  <a:pt x="143" y="174"/>
                </a:cubicBezTo>
                <a:cubicBezTo>
                  <a:pt x="143" y="180"/>
                  <a:pt x="138" y="184"/>
                  <a:pt x="133" y="184"/>
                </a:cubicBezTo>
                <a:close/>
                <a:moveTo>
                  <a:pt x="193" y="184"/>
                </a:moveTo>
                <a:cubicBezTo>
                  <a:pt x="172" y="184"/>
                  <a:pt x="172" y="184"/>
                  <a:pt x="172" y="184"/>
                </a:cubicBezTo>
                <a:cubicBezTo>
                  <a:pt x="167" y="184"/>
                  <a:pt x="162" y="180"/>
                  <a:pt x="162" y="174"/>
                </a:cubicBezTo>
                <a:cubicBezTo>
                  <a:pt x="162" y="168"/>
                  <a:pt x="167" y="163"/>
                  <a:pt x="172" y="163"/>
                </a:cubicBezTo>
                <a:cubicBezTo>
                  <a:pt x="193" y="163"/>
                  <a:pt x="193" y="163"/>
                  <a:pt x="193" y="163"/>
                </a:cubicBezTo>
                <a:cubicBezTo>
                  <a:pt x="199" y="163"/>
                  <a:pt x="203" y="168"/>
                  <a:pt x="203" y="174"/>
                </a:cubicBezTo>
                <a:cubicBezTo>
                  <a:pt x="203" y="180"/>
                  <a:pt x="199" y="184"/>
                  <a:pt x="193" y="184"/>
                </a:cubicBezTo>
                <a:close/>
                <a:moveTo>
                  <a:pt x="256" y="184"/>
                </a:moveTo>
                <a:cubicBezTo>
                  <a:pt x="235" y="184"/>
                  <a:pt x="235" y="184"/>
                  <a:pt x="235" y="184"/>
                </a:cubicBezTo>
                <a:cubicBezTo>
                  <a:pt x="229" y="184"/>
                  <a:pt x="224" y="180"/>
                  <a:pt x="224" y="174"/>
                </a:cubicBezTo>
                <a:cubicBezTo>
                  <a:pt x="224" y="168"/>
                  <a:pt x="229" y="163"/>
                  <a:pt x="235" y="163"/>
                </a:cubicBezTo>
                <a:cubicBezTo>
                  <a:pt x="256" y="163"/>
                  <a:pt x="256" y="163"/>
                  <a:pt x="256" y="163"/>
                </a:cubicBezTo>
                <a:cubicBezTo>
                  <a:pt x="261" y="163"/>
                  <a:pt x="266" y="168"/>
                  <a:pt x="266" y="174"/>
                </a:cubicBezTo>
                <a:cubicBezTo>
                  <a:pt x="266" y="180"/>
                  <a:pt x="261" y="184"/>
                  <a:pt x="256" y="184"/>
                </a:cubicBezTo>
                <a:close/>
                <a:moveTo>
                  <a:pt x="268" y="102"/>
                </a:moveTo>
                <a:cubicBezTo>
                  <a:pt x="267" y="102"/>
                  <a:pt x="267" y="102"/>
                  <a:pt x="267" y="102"/>
                </a:cubicBezTo>
                <a:cubicBezTo>
                  <a:pt x="267" y="82"/>
                  <a:pt x="267" y="82"/>
                  <a:pt x="267" y="82"/>
                </a:cubicBezTo>
                <a:cubicBezTo>
                  <a:pt x="195" y="82"/>
                  <a:pt x="195" y="82"/>
                  <a:pt x="195" y="82"/>
                </a:cubicBezTo>
                <a:cubicBezTo>
                  <a:pt x="190" y="82"/>
                  <a:pt x="185" y="77"/>
                  <a:pt x="185" y="71"/>
                </a:cubicBezTo>
                <a:cubicBezTo>
                  <a:pt x="185" y="0"/>
                  <a:pt x="185" y="0"/>
                  <a:pt x="185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88" y="0"/>
                  <a:pt x="84" y="5"/>
                  <a:pt x="84" y="10"/>
                </a:cubicBezTo>
                <a:cubicBezTo>
                  <a:pt x="84" y="124"/>
                  <a:pt x="84" y="124"/>
                  <a:pt x="84" y="124"/>
                </a:cubicBezTo>
                <a:cubicBezTo>
                  <a:pt x="268" y="124"/>
                  <a:pt x="268" y="124"/>
                  <a:pt x="268" y="124"/>
                </a:cubicBezTo>
                <a:lnTo>
                  <a:pt x="268" y="10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" name="Freeform 92">
            <a:extLst>
              <a:ext uri="{FF2B5EF4-FFF2-40B4-BE49-F238E27FC236}">
                <a16:creationId xmlns:a16="http://schemas.microsoft.com/office/drawing/2014/main" id="{42A8CB1D-8E1E-2581-A71B-44D8F24D57E6}"/>
              </a:ext>
            </a:extLst>
          </p:cNvPr>
          <p:cNvSpPr>
            <a:spLocks noEditPoints="1"/>
          </p:cNvSpPr>
          <p:nvPr/>
        </p:nvSpPr>
        <p:spPr bwMode="auto">
          <a:xfrm>
            <a:off x="10618991" y="1348589"/>
            <a:ext cx="213194" cy="259411"/>
          </a:xfrm>
          <a:custGeom>
            <a:avLst/>
            <a:gdLst>
              <a:gd name="T0" fmla="*/ 79 w 286"/>
              <a:gd name="T1" fmla="*/ 225 h 348"/>
              <a:gd name="T2" fmla="*/ 106 w 286"/>
              <a:gd name="T3" fmla="*/ 225 h 348"/>
              <a:gd name="T4" fmla="*/ 92 w 286"/>
              <a:gd name="T5" fmla="*/ 196 h 348"/>
              <a:gd name="T6" fmla="*/ 79 w 286"/>
              <a:gd name="T7" fmla="*/ 225 h 348"/>
              <a:gd name="T8" fmla="*/ 225 w 286"/>
              <a:gd name="T9" fmla="*/ 5 h 348"/>
              <a:gd name="T10" fmla="*/ 225 w 286"/>
              <a:gd name="T11" fmla="*/ 60 h 348"/>
              <a:gd name="T12" fmla="*/ 279 w 286"/>
              <a:gd name="T13" fmla="*/ 60 h 348"/>
              <a:gd name="T14" fmla="*/ 225 w 286"/>
              <a:gd name="T15" fmla="*/ 5 h 348"/>
              <a:gd name="T16" fmla="*/ 215 w 286"/>
              <a:gd name="T17" fmla="*/ 82 h 348"/>
              <a:gd name="T18" fmla="*/ 215 w 286"/>
              <a:gd name="T19" fmla="*/ 81 h 348"/>
              <a:gd name="T20" fmla="*/ 205 w 286"/>
              <a:gd name="T21" fmla="*/ 71 h 348"/>
              <a:gd name="T22" fmla="*/ 205 w 286"/>
              <a:gd name="T23" fmla="*/ 0 h 348"/>
              <a:gd name="T24" fmla="*/ 31 w 286"/>
              <a:gd name="T25" fmla="*/ 0 h 348"/>
              <a:gd name="T26" fmla="*/ 21 w 286"/>
              <a:gd name="T27" fmla="*/ 10 h 348"/>
              <a:gd name="T28" fmla="*/ 21 w 286"/>
              <a:gd name="T29" fmla="*/ 123 h 348"/>
              <a:gd name="T30" fmla="*/ 234 w 286"/>
              <a:gd name="T31" fmla="*/ 123 h 348"/>
              <a:gd name="T32" fmla="*/ 245 w 286"/>
              <a:gd name="T33" fmla="*/ 134 h 348"/>
              <a:gd name="T34" fmla="*/ 245 w 286"/>
              <a:gd name="T35" fmla="*/ 296 h 348"/>
              <a:gd name="T36" fmla="*/ 234 w 286"/>
              <a:gd name="T37" fmla="*/ 307 h 348"/>
              <a:gd name="T38" fmla="*/ 21 w 286"/>
              <a:gd name="T39" fmla="*/ 307 h 348"/>
              <a:gd name="T40" fmla="*/ 21 w 286"/>
              <a:gd name="T41" fmla="*/ 337 h 348"/>
              <a:gd name="T42" fmla="*/ 31 w 286"/>
              <a:gd name="T43" fmla="*/ 348 h 348"/>
              <a:gd name="T44" fmla="*/ 276 w 286"/>
              <a:gd name="T45" fmla="*/ 348 h 348"/>
              <a:gd name="T46" fmla="*/ 286 w 286"/>
              <a:gd name="T47" fmla="*/ 337 h 348"/>
              <a:gd name="T48" fmla="*/ 286 w 286"/>
              <a:gd name="T49" fmla="*/ 82 h 348"/>
              <a:gd name="T50" fmla="*/ 215 w 286"/>
              <a:gd name="T51" fmla="*/ 82 h 348"/>
              <a:gd name="T52" fmla="*/ 225 w 286"/>
              <a:gd name="T53" fmla="*/ 143 h 348"/>
              <a:gd name="T54" fmla="*/ 10 w 286"/>
              <a:gd name="T55" fmla="*/ 143 h 348"/>
              <a:gd name="T56" fmla="*/ 0 w 286"/>
              <a:gd name="T57" fmla="*/ 153 h 348"/>
              <a:gd name="T58" fmla="*/ 0 w 286"/>
              <a:gd name="T59" fmla="*/ 276 h 348"/>
              <a:gd name="T60" fmla="*/ 10 w 286"/>
              <a:gd name="T61" fmla="*/ 286 h 348"/>
              <a:gd name="T62" fmla="*/ 225 w 286"/>
              <a:gd name="T63" fmla="*/ 286 h 348"/>
              <a:gd name="T64" fmla="*/ 225 w 286"/>
              <a:gd name="T65" fmla="*/ 143 h 348"/>
              <a:gd name="T66" fmla="*/ 138 w 286"/>
              <a:gd name="T67" fmla="*/ 264 h 348"/>
              <a:gd name="T68" fmla="*/ 133 w 286"/>
              <a:gd name="T69" fmla="*/ 266 h 348"/>
              <a:gd name="T70" fmla="*/ 124 w 286"/>
              <a:gd name="T71" fmla="*/ 259 h 348"/>
              <a:gd name="T72" fmla="*/ 117 w 286"/>
              <a:gd name="T73" fmla="*/ 245 h 348"/>
              <a:gd name="T74" fmla="*/ 69 w 286"/>
              <a:gd name="T75" fmla="*/ 245 h 348"/>
              <a:gd name="T76" fmla="*/ 62 w 286"/>
              <a:gd name="T77" fmla="*/ 259 h 348"/>
              <a:gd name="T78" fmla="*/ 53 w 286"/>
              <a:gd name="T79" fmla="*/ 265 h 348"/>
              <a:gd name="T80" fmla="*/ 49 w 286"/>
              <a:gd name="T81" fmla="*/ 264 h 348"/>
              <a:gd name="T82" fmla="*/ 44 w 286"/>
              <a:gd name="T83" fmla="*/ 250 h 348"/>
              <a:gd name="T84" fmla="*/ 85 w 286"/>
              <a:gd name="T85" fmla="*/ 170 h 348"/>
              <a:gd name="T86" fmla="*/ 95 w 286"/>
              <a:gd name="T87" fmla="*/ 163 h 348"/>
              <a:gd name="T88" fmla="*/ 104 w 286"/>
              <a:gd name="T89" fmla="*/ 170 h 348"/>
              <a:gd name="T90" fmla="*/ 145 w 286"/>
              <a:gd name="T91" fmla="*/ 250 h 348"/>
              <a:gd name="T92" fmla="*/ 138 w 286"/>
              <a:gd name="T93" fmla="*/ 264 h 348"/>
              <a:gd name="T94" fmla="*/ 183 w 286"/>
              <a:gd name="T95" fmla="*/ 255 h 348"/>
              <a:gd name="T96" fmla="*/ 173 w 286"/>
              <a:gd name="T97" fmla="*/ 266 h 348"/>
              <a:gd name="T98" fmla="*/ 163 w 286"/>
              <a:gd name="T99" fmla="*/ 255 h 348"/>
              <a:gd name="T100" fmla="*/ 163 w 286"/>
              <a:gd name="T101" fmla="*/ 214 h 348"/>
              <a:gd name="T102" fmla="*/ 173 w 286"/>
              <a:gd name="T103" fmla="*/ 204 h 348"/>
              <a:gd name="T104" fmla="*/ 183 w 286"/>
              <a:gd name="T105" fmla="*/ 214 h 348"/>
              <a:gd name="T106" fmla="*/ 183 w 286"/>
              <a:gd name="T107" fmla="*/ 255 h 348"/>
              <a:gd name="T108" fmla="*/ 174 w 286"/>
              <a:gd name="T109" fmla="*/ 184 h 348"/>
              <a:gd name="T110" fmla="*/ 164 w 286"/>
              <a:gd name="T111" fmla="*/ 174 h 348"/>
              <a:gd name="T112" fmla="*/ 174 w 286"/>
              <a:gd name="T113" fmla="*/ 163 h 348"/>
              <a:gd name="T114" fmla="*/ 184 w 286"/>
              <a:gd name="T115" fmla="*/ 174 h 348"/>
              <a:gd name="T116" fmla="*/ 174 w 286"/>
              <a:gd name="T117" fmla="*/ 18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6" h="348">
                <a:moveTo>
                  <a:pt x="79" y="225"/>
                </a:moveTo>
                <a:cubicBezTo>
                  <a:pt x="106" y="225"/>
                  <a:pt x="106" y="225"/>
                  <a:pt x="106" y="225"/>
                </a:cubicBezTo>
                <a:cubicBezTo>
                  <a:pt x="92" y="196"/>
                  <a:pt x="92" y="196"/>
                  <a:pt x="92" y="196"/>
                </a:cubicBezTo>
                <a:lnTo>
                  <a:pt x="79" y="225"/>
                </a:lnTo>
                <a:close/>
                <a:moveTo>
                  <a:pt x="225" y="5"/>
                </a:moveTo>
                <a:cubicBezTo>
                  <a:pt x="225" y="60"/>
                  <a:pt x="225" y="60"/>
                  <a:pt x="225" y="60"/>
                </a:cubicBezTo>
                <a:cubicBezTo>
                  <a:pt x="279" y="60"/>
                  <a:pt x="279" y="60"/>
                  <a:pt x="279" y="60"/>
                </a:cubicBezTo>
                <a:lnTo>
                  <a:pt x="225" y="5"/>
                </a:lnTo>
                <a:close/>
                <a:moveTo>
                  <a:pt x="215" y="82"/>
                </a:moveTo>
                <a:cubicBezTo>
                  <a:pt x="215" y="81"/>
                  <a:pt x="215" y="81"/>
                  <a:pt x="215" y="81"/>
                </a:cubicBezTo>
                <a:cubicBezTo>
                  <a:pt x="210" y="81"/>
                  <a:pt x="205" y="76"/>
                  <a:pt x="205" y="71"/>
                </a:cubicBezTo>
                <a:cubicBezTo>
                  <a:pt x="205" y="0"/>
                  <a:pt x="205" y="0"/>
                  <a:pt x="205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26" y="0"/>
                  <a:pt x="21" y="5"/>
                  <a:pt x="21" y="10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234" y="123"/>
                  <a:pt x="234" y="123"/>
                  <a:pt x="234" y="123"/>
                </a:cubicBezTo>
                <a:cubicBezTo>
                  <a:pt x="241" y="123"/>
                  <a:pt x="245" y="127"/>
                  <a:pt x="245" y="134"/>
                </a:cubicBezTo>
                <a:cubicBezTo>
                  <a:pt x="245" y="296"/>
                  <a:pt x="245" y="296"/>
                  <a:pt x="245" y="296"/>
                </a:cubicBezTo>
                <a:cubicBezTo>
                  <a:pt x="245" y="303"/>
                  <a:pt x="241" y="307"/>
                  <a:pt x="234" y="307"/>
                </a:cubicBezTo>
                <a:cubicBezTo>
                  <a:pt x="21" y="307"/>
                  <a:pt x="21" y="307"/>
                  <a:pt x="21" y="307"/>
                </a:cubicBezTo>
                <a:cubicBezTo>
                  <a:pt x="21" y="337"/>
                  <a:pt x="21" y="337"/>
                  <a:pt x="21" y="337"/>
                </a:cubicBezTo>
                <a:cubicBezTo>
                  <a:pt x="21" y="344"/>
                  <a:pt x="26" y="348"/>
                  <a:pt x="31" y="348"/>
                </a:cubicBezTo>
                <a:cubicBezTo>
                  <a:pt x="276" y="348"/>
                  <a:pt x="276" y="348"/>
                  <a:pt x="276" y="348"/>
                </a:cubicBezTo>
                <a:cubicBezTo>
                  <a:pt x="282" y="348"/>
                  <a:pt x="286" y="344"/>
                  <a:pt x="286" y="337"/>
                </a:cubicBezTo>
                <a:cubicBezTo>
                  <a:pt x="286" y="82"/>
                  <a:pt x="286" y="82"/>
                  <a:pt x="286" y="82"/>
                </a:cubicBezTo>
                <a:lnTo>
                  <a:pt x="215" y="82"/>
                </a:lnTo>
                <a:close/>
                <a:moveTo>
                  <a:pt x="225" y="143"/>
                </a:moveTo>
                <a:cubicBezTo>
                  <a:pt x="10" y="143"/>
                  <a:pt x="10" y="143"/>
                  <a:pt x="10" y="143"/>
                </a:cubicBezTo>
                <a:cubicBezTo>
                  <a:pt x="5" y="143"/>
                  <a:pt x="0" y="148"/>
                  <a:pt x="0" y="153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81"/>
                  <a:pt x="5" y="286"/>
                  <a:pt x="10" y="286"/>
                </a:cubicBezTo>
                <a:cubicBezTo>
                  <a:pt x="225" y="286"/>
                  <a:pt x="225" y="286"/>
                  <a:pt x="225" y="286"/>
                </a:cubicBezTo>
                <a:lnTo>
                  <a:pt x="225" y="143"/>
                </a:lnTo>
                <a:close/>
                <a:moveTo>
                  <a:pt x="138" y="264"/>
                </a:moveTo>
                <a:cubicBezTo>
                  <a:pt x="137" y="266"/>
                  <a:pt x="134" y="266"/>
                  <a:pt x="133" y="266"/>
                </a:cubicBezTo>
                <a:cubicBezTo>
                  <a:pt x="129" y="266"/>
                  <a:pt x="127" y="263"/>
                  <a:pt x="124" y="259"/>
                </a:cubicBezTo>
                <a:cubicBezTo>
                  <a:pt x="117" y="245"/>
                  <a:pt x="117" y="245"/>
                  <a:pt x="117" y="245"/>
                </a:cubicBezTo>
                <a:cubicBezTo>
                  <a:pt x="69" y="245"/>
                  <a:pt x="69" y="245"/>
                  <a:pt x="69" y="245"/>
                </a:cubicBezTo>
                <a:cubicBezTo>
                  <a:pt x="62" y="259"/>
                  <a:pt x="62" y="259"/>
                  <a:pt x="62" y="259"/>
                </a:cubicBezTo>
                <a:cubicBezTo>
                  <a:pt x="60" y="263"/>
                  <a:pt x="57" y="265"/>
                  <a:pt x="53" y="265"/>
                </a:cubicBezTo>
                <a:cubicBezTo>
                  <a:pt x="51" y="265"/>
                  <a:pt x="50" y="265"/>
                  <a:pt x="49" y="264"/>
                </a:cubicBezTo>
                <a:cubicBezTo>
                  <a:pt x="44" y="262"/>
                  <a:pt x="41" y="255"/>
                  <a:pt x="44" y="250"/>
                </a:cubicBezTo>
                <a:cubicBezTo>
                  <a:pt x="85" y="170"/>
                  <a:pt x="85" y="170"/>
                  <a:pt x="85" y="170"/>
                </a:cubicBezTo>
                <a:cubicBezTo>
                  <a:pt x="87" y="166"/>
                  <a:pt x="91" y="163"/>
                  <a:pt x="95" y="163"/>
                </a:cubicBezTo>
                <a:cubicBezTo>
                  <a:pt x="98" y="163"/>
                  <a:pt x="102" y="166"/>
                  <a:pt x="104" y="170"/>
                </a:cubicBezTo>
                <a:cubicBezTo>
                  <a:pt x="145" y="250"/>
                  <a:pt x="145" y="250"/>
                  <a:pt x="145" y="250"/>
                </a:cubicBezTo>
                <a:cubicBezTo>
                  <a:pt x="145" y="257"/>
                  <a:pt x="142" y="262"/>
                  <a:pt x="138" y="264"/>
                </a:cubicBezTo>
                <a:close/>
                <a:moveTo>
                  <a:pt x="183" y="255"/>
                </a:moveTo>
                <a:cubicBezTo>
                  <a:pt x="183" y="261"/>
                  <a:pt x="179" y="266"/>
                  <a:pt x="173" y="266"/>
                </a:cubicBezTo>
                <a:cubicBezTo>
                  <a:pt x="168" y="266"/>
                  <a:pt x="163" y="261"/>
                  <a:pt x="163" y="255"/>
                </a:cubicBezTo>
                <a:cubicBezTo>
                  <a:pt x="163" y="214"/>
                  <a:pt x="163" y="214"/>
                  <a:pt x="163" y="214"/>
                </a:cubicBezTo>
                <a:cubicBezTo>
                  <a:pt x="163" y="208"/>
                  <a:pt x="168" y="204"/>
                  <a:pt x="173" y="204"/>
                </a:cubicBezTo>
                <a:cubicBezTo>
                  <a:pt x="179" y="204"/>
                  <a:pt x="183" y="208"/>
                  <a:pt x="183" y="214"/>
                </a:cubicBezTo>
                <a:lnTo>
                  <a:pt x="183" y="255"/>
                </a:lnTo>
                <a:close/>
                <a:moveTo>
                  <a:pt x="174" y="184"/>
                </a:moveTo>
                <a:cubicBezTo>
                  <a:pt x="169" y="184"/>
                  <a:pt x="164" y="180"/>
                  <a:pt x="164" y="174"/>
                </a:cubicBezTo>
                <a:cubicBezTo>
                  <a:pt x="164" y="168"/>
                  <a:pt x="169" y="163"/>
                  <a:pt x="174" y="163"/>
                </a:cubicBezTo>
                <a:cubicBezTo>
                  <a:pt x="181" y="163"/>
                  <a:pt x="184" y="168"/>
                  <a:pt x="184" y="174"/>
                </a:cubicBezTo>
                <a:cubicBezTo>
                  <a:pt x="183" y="180"/>
                  <a:pt x="179" y="184"/>
                  <a:pt x="174" y="1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" name="Freeform 102">
            <a:extLst>
              <a:ext uri="{FF2B5EF4-FFF2-40B4-BE49-F238E27FC236}">
                <a16:creationId xmlns:a16="http://schemas.microsoft.com/office/drawing/2014/main" id="{A2F0420B-4865-1098-59AF-37580F270921}"/>
              </a:ext>
            </a:extLst>
          </p:cNvPr>
          <p:cNvSpPr>
            <a:spLocks noEditPoints="1"/>
          </p:cNvSpPr>
          <p:nvPr/>
        </p:nvSpPr>
        <p:spPr bwMode="auto">
          <a:xfrm>
            <a:off x="6265652" y="1348589"/>
            <a:ext cx="181141" cy="259411"/>
          </a:xfrm>
          <a:custGeom>
            <a:avLst/>
            <a:gdLst>
              <a:gd name="T0" fmla="*/ 31 w 243"/>
              <a:gd name="T1" fmla="*/ 185 h 348"/>
              <a:gd name="T2" fmla="*/ 111 w 243"/>
              <a:gd name="T3" fmla="*/ 185 h 348"/>
              <a:gd name="T4" fmla="*/ 122 w 243"/>
              <a:gd name="T5" fmla="*/ 164 h 348"/>
              <a:gd name="T6" fmla="*/ 122 w 243"/>
              <a:gd name="T7" fmla="*/ 144 h 348"/>
              <a:gd name="T8" fmla="*/ 111 w 243"/>
              <a:gd name="T9" fmla="*/ 124 h 348"/>
              <a:gd name="T10" fmla="*/ 132 w 243"/>
              <a:gd name="T11" fmla="*/ 94 h 348"/>
              <a:gd name="T12" fmla="*/ 81 w 243"/>
              <a:gd name="T13" fmla="*/ 44 h 348"/>
              <a:gd name="T14" fmla="*/ 60 w 243"/>
              <a:gd name="T15" fmla="*/ 33 h 348"/>
              <a:gd name="T16" fmla="*/ 35 w 243"/>
              <a:gd name="T17" fmla="*/ 44 h 348"/>
              <a:gd name="T18" fmla="*/ 21 w 243"/>
              <a:gd name="T19" fmla="*/ 59 h 348"/>
              <a:gd name="T20" fmla="*/ 21 w 243"/>
              <a:gd name="T21" fmla="*/ 85 h 348"/>
              <a:gd name="T22" fmla="*/ 31 w 243"/>
              <a:gd name="T23" fmla="*/ 105 h 348"/>
              <a:gd name="T24" fmla="*/ 10 w 243"/>
              <a:gd name="T25" fmla="*/ 136 h 348"/>
              <a:gd name="T26" fmla="*/ 31 w 243"/>
              <a:gd name="T27" fmla="*/ 167 h 348"/>
              <a:gd name="T28" fmla="*/ 10 w 243"/>
              <a:gd name="T29" fmla="*/ 175 h 348"/>
              <a:gd name="T30" fmla="*/ 81 w 243"/>
              <a:gd name="T31" fmla="*/ 94 h 348"/>
              <a:gd name="T32" fmla="*/ 60 w 243"/>
              <a:gd name="T33" fmla="*/ 114 h 348"/>
              <a:gd name="T34" fmla="*/ 70 w 243"/>
              <a:gd name="T35" fmla="*/ 144 h 348"/>
              <a:gd name="T36" fmla="*/ 70 w 243"/>
              <a:gd name="T37" fmla="*/ 185 h 348"/>
              <a:gd name="T38" fmla="*/ 40 w 243"/>
              <a:gd name="T39" fmla="*/ 340 h 348"/>
              <a:gd name="T40" fmla="*/ 203 w 243"/>
              <a:gd name="T41" fmla="*/ 340 h 348"/>
              <a:gd name="T42" fmla="*/ 40 w 243"/>
              <a:gd name="T43" fmla="*/ 340 h 348"/>
              <a:gd name="T44" fmla="*/ 0 w 243"/>
              <a:gd name="T45" fmla="*/ 236 h 348"/>
              <a:gd name="T46" fmla="*/ 243 w 243"/>
              <a:gd name="T47" fmla="*/ 236 h 348"/>
              <a:gd name="T48" fmla="*/ 132 w 243"/>
              <a:gd name="T49" fmla="*/ 63 h 348"/>
              <a:gd name="T50" fmla="*/ 145 w 243"/>
              <a:gd name="T51" fmla="*/ 114 h 348"/>
              <a:gd name="T52" fmla="*/ 152 w 243"/>
              <a:gd name="T53" fmla="*/ 175 h 348"/>
              <a:gd name="T54" fmla="*/ 212 w 243"/>
              <a:gd name="T55" fmla="*/ 205 h 348"/>
              <a:gd name="T56" fmla="*/ 232 w 243"/>
              <a:gd name="T57" fmla="*/ 155 h 348"/>
              <a:gd name="T58" fmla="*/ 212 w 243"/>
              <a:gd name="T59" fmla="*/ 124 h 348"/>
              <a:gd name="T60" fmla="*/ 222 w 243"/>
              <a:gd name="T61" fmla="*/ 104 h 348"/>
              <a:gd name="T62" fmla="*/ 222 w 243"/>
              <a:gd name="T63" fmla="*/ 83 h 348"/>
              <a:gd name="T64" fmla="*/ 212 w 243"/>
              <a:gd name="T65" fmla="*/ 63 h 348"/>
              <a:gd name="T66" fmla="*/ 222 w 243"/>
              <a:gd name="T67" fmla="*/ 22 h 348"/>
              <a:gd name="T68" fmla="*/ 199 w 243"/>
              <a:gd name="T69" fmla="*/ 31 h 348"/>
              <a:gd name="T70" fmla="*/ 173 w 243"/>
              <a:gd name="T71" fmla="*/ 0 h 348"/>
              <a:gd name="T72" fmla="*/ 147 w 243"/>
              <a:gd name="T73" fmla="*/ 31 h 348"/>
              <a:gd name="T74" fmla="*/ 123 w 243"/>
              <a:gd name="T75" fmla="*/ 22 h 348"/>
              <a:gd name="T76" fmla="*/ 163 w 243"/>
              <a:gd name="T77" fmla="*/ 73 h 348"/>
              <a:gd name="T78" fmla="*/ 183 w 243"/>
              <a:gd name="T79" fmla="*/ 94 h 348"/>
              <a:gd name="T80" fmla="*/ 163 w 243"/>
              <a:gd name="T81" fmla="*/ 73 h 348"/>
              <a:gd name="T82" fmla="*/ 183 w 243"/>
              <a:gd name="T83" fmla="*/ 134 h 348"/>
              <a:gd name="T84" fmla="*/ 163 w 243"/>
              <a:gd name="T85" fmla="*/ 15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43" h="348">
                <a:moveTo>
                  <a:pt x="10" y="175"/>
                </a:moveTo>
                <a:cubicBezTo>
                  <a:pt x="10" y="181"/>
                  <a:pt x="14" y="185"/>
                  <a:pt x="20" y="185"/>
                </a:cubicBezTo>
                <a:cubicBezTo>
                  <a:pt x="31" y="185"/>
                  <a:pt x="31" y="185"/>
                  <a:pt x="31" y="185"/>
                </a:cubicBezTo>
                <a:cubicBezTo>
                  <a:pt x="31" y="205"/>
                  <a:pt x="31" y="205"/>
                  <a:pt x="31" y="205"/>
                </a:cubicBezTo>
                <a:cubicBezTo>
                  <a:pt x="111" y="205"/>
                  <a:pt x="111" y="205"/>
                  <a:pt x="111" y="205"/>
                </a:cubicBezTo>
                <a:cubicBezTo>
                  <a:pt x="111" y="185"/>
                  <a:pt x="111" y="185"/>
                  <a:pt x="111" y="185"/>
                </a:cubicBezTo>
                <a:cubicBezTo>
                  <a:pt x="122" y="185"/>
                  <a:pt x="122" y="185"/>
                  <a:pt x="122" y="185"/>
                </a:cubicBezTo>
                <a:cubicBezTo>
                  <a:pt x="128" y="185"/>
                  <a:pt x="132" y="181"/>
                  <a:pt x="132" y="175"/>
                </a:cubicBezTo>
                <a:cubicBezTo>
                  <a:pt x="132" y="169"/>
                  <a:pt x="128" y="164"/>
                  <a:pt x="122" y="164"/>
                </a:cubicBezTo>
                <a:cubicBezTo>
                  <a:pt x="111" y="164"/>
                  <a:pt x="111" y="164"/>
                  <a:pt x="111" y="164"/>
                </a:cubicBezTo>
                <a:cubicBezTo>
                  <a:pt x="111" y="144"/>
                  <a:pt x="111" y="144"/>
                  <a:pt x="111" y="144"/>
                </a:cubicBezTo>
                <a:cubicBezTo>
                  <a:pt x="122" y="144"/>
                  <a:pt x="122" y="144"/>
                  <a:pt x="122" y="144"/>
                </a:cubicBezTo>
                <a:cubicBezTo>
                  <a:pt x="128" y="144"/>
                  <a:pt x="132" y="140"/>
                  <a:pt x="132" y="134"/>
                </a:cubicBezTo>
                <a:cubicBezTo>
                  <a:pt x="132" y="128"/>
                  <a:pt x="128" y="124"/>
                  <a:pt x="122" y="124"/>
                </a:cubicBezTo>
                <a:cubicBezTo>
                  <a:pt x="111" y="124"/>
                  <a:pt x="111" y="124"/>
                  <a:pt x="111" y="124"/>
                </a:cubicBezTo>
                <a:cubicBezTo>
                  <a:pt x="111" y="104"/>
                  <a:pt x="111" y="104"/>
                  <a:pt x="111" y="104"/>
                </a:cubicBezTo>
                <a:cubicBezTo>
                  <a:pt x="122" y="104"/>
                  <a:pt x="122" y="104"/>
                  <a:pt x="122" y="104"/>
                </a:cubicBezTo>
                <a:cubicBezTo>
                  <a:pt x="128" y="104"/>
                  <a:pt x="132" y="99"/>
                  <a:pt x="132" y="94"/>
                </a:cubicBezTo>
                <a:cubicBezTo>
                  <a:pt x="132" y="87"/>
                  <a:pt x="128" y="83"/>
                  <a:pt x="122" y="83"/>
                </a:cubicBezTo>
                <a:cubicBezTo>
                  <a:pt x="111" y="83"/>
                  <a:pt x="111" y="83"/>
                  <a:pt x="111" y="83"/>
                </a:cubicBezTo>
                <a:cubicBezTo>
                  <a:pt x="111" y="64"/>
                  <a:pt x="99" y="49"/>
                  <a:pt x="81" y="44"/>
                </a:cubicBezTo>
                <a:cubicBezTo>
                  <a:pt x="81" y="33"/>
                  <a:pt x="81" y="33"/>
                  <a:pt x="81" y="33"/>
                </a:cubicBezTo>
                <a:cubicBezTo>
                  <a:pt x="81" y="27"/>
                  <a:pt x="76" y="23"/>
                  <a:pt x="71" y="23"/>
                </a:cubicBezTo>
                <a:cubicBezTo>
                  <a:pt x="65" y="23"/>
                  <a:pt x="60" y="27"/>
                  <a:pt x="60" y="33"/>
                </a:cubicBezTo>
                <a:cubicBezTo>
                  <a:pt x="60" y="44"/>
                  <a:pt x="60" y="44"/>
                  <a:pt x="60" y="44"/>
                </a:cubicBezTo>
                <a:cubicBezTo>
                  <a:pt x="55" y="45"/>
                  <a:pt x="49" y="49"/>
                  <a:pt x="45" y="54"/>
                </a:cubicBezTo>
                <a:cubicBezTo>
                  <a:pt x="35" y="44"/>
                  <a:pt x="35" y="44"/>
                  <a:pt x="35" y="44"/>
                </a:cubicBezTo>
                <a:cubicBezTo>
                  <a:pt x="34" y="43"/>
                  <a:pt x="31" y="42"/>
                  <a:pt x="28" y="42"/>
                </a:cubicBezTo>
                <a:cubicBezTo>
                  <a:pt x="26" y="42"/>
                  <a:pt x="23" y="43"/>
                  <a:pt x="21" y="44"/>
                </a:cubicBezTo>
                <a:cubicBezTo>
                  <a:pt x="17" y="48"/>
                  <a:pt x="17" y="54"/>
                  <a:pt x="21" y="59"/>
                </a:cubicBezTo>
                <a:cubicBezTo>
                  <a:pt x="33" y="72"/>
                  <a:pt x="33" y="72"/>
                  <a:pt x="33" y="72"/>
                </a:cubicBezTo>
                <a:cubicBezTo>
                  <a:pt x="32" y="76"/>
                  <a:pt x="31" y="81"/>
                  <a:pt x="31" y="85"/>
                </a:cubicBezTo>
                <a:cubicBezTo>
                  <a:pt x="21" y="85"/>
                  <a:pt x="21" y="85"/>
                  <a:pt x="21" y="85"/>
                </a:cubicBezTo>
                <a:cubicBezTo>
                  <a:pt x="14" y="85"/>
                  <a:pt x="10" y="90"/>
                  <a:pt x="10" y="95"/>
                </a:cubicBezTo>
                <a:cubicBezTo>
                  <a:pt x="10" y="101"/>
                  <a:pt x="14" y="105"/>
                  <a:pt x="21" y="105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31" y="126"/>
                  <a:pt x="31" y="126"/>
                  <a:pt x="31" y="126"/>
                </a:cubicBezTo>
                <a:cubicBezTo>
                  <a:pt x="21" y="126"/>
                  <a:pt x="21" y="126"/>
                  <a:pt x="21" y="126"/>
                </a:cubicBezTo>
                <a:cubicBezTo>
                  <a:pt x="14" y="126"/>
                  <a:pt x="10" y="131"/>
                  <a:pt x="10" y="136"/>
                </a:cubicBezTo>
                <a:cubicBezTo>
                  <a:pt x="10" y="142"/>
                  <a:pt x="14" y="146"/>
                  <a:pt x="21" y="146"/>
                </a:cubicBezTo>
                <a:cubicBezTo>
                  <a:pt x="31" y="146"/>
                  <a:pt x="31" y="146"/>
                  <a:pt x="31" y="146"/>
                </a:cubicBezTo>
                <a:cubicBezTo>
                  <a:pt x="31" y="167"/>
                  <a:pt x="31" y="167"/>
                  <a:pt x="31" y="167"/>
                </a:cubicBezTo>
                <a:cubicBezTo>
                  <a:pt x="20" y="167"/>
                  <a:pt x="20" y="167"/>
                  <a:pt x="20" y="167"/>
                </a:cubicBezTo>
                <a:cubicBezTo>
                  <a:pt x="20" y="164"/>
                  <a:pt x="20" y="164"/>
                  <a:pt x="20" y="164"/>
                </a:cubicBezTo>
                <a:cubicBezTo>
                  <a:pt x="14" y="164"/>
                  <a:pt x="10" y="169"/>
                  <a:pt x="10" y="175"/>
                </a:cubicBezTo>
                <a:close/>
                <a:moveTo>
                  <a:pt x="60" y="94"/>
                </a:moveTo>
                <a:cubicBezTo>
                  <a:pt x="60" y="87"/>
                  <a:pt x="65" y="83"/>
                  <a:pt x="70" y="83"/>
                </a:cubicBezTo>
                <a:cubicBezTo>
                  <a:pt x="76" y="83"/>
                  <a:pt x="81" y="87"/>
                  <a:pt x="81" y="94"/>
                </a:cubicBezTo>
                <a:cubicBezTo>
                  <a:pt x="81" y="114"/>
                  <a:pt x="81" y="114"/>
                  <a:pt x="81" y="114"/>
                </a:cubicBezTo>
                <a:cubicBezTo>
                  <a:pt x="81" y="119"/>
                  <a:pt x="76" y="124"/>
                  <a:pt x="70" y="124"/>
                </a:cubicBezTo>
                <a:cubicBezTo>
                  <a:pt x="65" y="124"/>
                  <a:pt x="60" y="119"/>
                  <a:pt x="60" y="114"/>
                </a:cubicBezTo>
                <a:lnTo>
                  <a:pt x="60" y="94"/>
                </a:lnTo>
                <a:close/>
                <a:moveTo>
                  <a:pt x="60" y="154"/>
                </a:moveTo>
                <a:cubicBezTo>
                  <a:pt x="60" y="149"/>
                  <a:pt x="65" y="144"/>
                  <a:pt x="70" y="144"/>
                </a:cubicBezTo>
                <a:cubicBezTo>
                  <a:pt x="76" y="144"/>
                  <a:pt x="81" y="149"/>
                  <a:pt x="81" y="154"/>
                </a:cubicBezTo>
                <a:cubicBezTo>
                  <a:pt x="81" y="175"/>
                  <a:pt x="81" y="175"/>
                  <a:pt x="81" y="175"/>
                </a:cubicBezTo>
                <a:cubicBezTo>
                  <a:pt x="81" y="181"/>
                  <a:pt x="76" y="185"/>
                  <a:pt x="70" y="185"/>
                </a:cubicBezTo>
                <a:cubicBezTo>
                  <a:pt x="65" y="185"/>
                  <a:pt x="60" y="181"/>
                  <a:pt x="60" y="175"/>
                </a:cubicBezTo>
                <a:lnTo>
                  <a:pt x="60" y="154"/>
                </a:lnTo>
                <a:close/>
                <a:moveTo>
                  <a:pt x="40" y="340"/>
                </a:moveTo>
                <a:cubicBezTo>
                  <a:pt x="41" y="345"/>
                  <a:pt x="45" y="348"/>
                  <a:pt x="50" y="348"/>
                </a:cubicBezTo>
                <a:cubicBezTo>
                  <a:pt x="192" y="348"/>
                  <a:pt x="192" y="348"/>
                  <a:pt x="192" y="348"/>
                </a:cubicBezTo>
                <a:cubicBezTo>
                  <a:pt x="196" y="348"/>
                  <a:pt x="201" y="345"/>
                  <a:pt x="203" y="340"/>
                </a:cubicBezTo>
                <a:cubicBezTo>
                  <a:pt x="216" y="286"/>
                  <a:pt x="216" y="286"/>
                  <a:pt x="216" y="286"/>
                </a:cubicBezTo>
                <a:cubicBezTo>
                  <a:pt x="27" y="286"/>
                  <a:pt x="27" y="286"/>
                  <a:pt x="27" y="286"/>
                </a:cubicBezTo>
                <a:lnTo>
                  <a:pt x="40" y="340"/>
                </a:lnTo>
                <a:close/>
                <a:moveTo>
                  <a:pt x="232" y="226"/>
                </a:moveTo>
                <a:cubicBezTo>
                  <a:pt x="10" y="226"/>
                  <a:pt x="10" y="226"/>
                  <a:pt x="10" y="226"/>
                </a:cubicBezTo>
                <a:cubicBezTo>
                  <a:pt x="5" y="226"/>
                  <a:pt x="0" y="230"/>
                  <a:pt x="0" y="236"/>
                </a:cubicBezTo>
                <a:cubicBezTo>
                  <a:pt x="0" y="252"/>
                  <a:pt x="14" y="266"/>
                  <a:pt x="31" y="266"/>
                </a:cubicBezTo>
                <a:cubicBezTo>
                  <a:pt x="213" y="266"/>
                  <a:pt x="213" y="266"/>
                  <a:pt x="213" y="266"/>
                </a:cubicBezTo>
                <a:cubicBezTo>
                  <a:pt x="230" y="266"/>
                  <a:pt x="243" y="252"/>
                  <a:pt x="243" y="236"/>
                </a:cubicBezTo>
                <a:cubicBezTo>
                  <a:pt x="242" y="231"/>
                  <a:pt x="237" y="226"/>
                  <a:pt x="232" y="226"/>
                </a:cubicBezTo>
                <a:close/>
                <a:moveTo>
                  <a:pt x="134" y="49"/>
                </a:moveTo>
                <a:cubicBezTo>
                  <a:pt x="133" y="54"/>
                  <a:pt x="132" y="58"/>
                  <a:pt x="132" y="63"/>
                </a:cubicBezTo>
                <a:cubicBezTo>
                  <a:pt x="132" y="65"/>
                  <a:pt x="132" y="65"/>
                  <a:pt x="132" y="65"/>
                </a:cubicBezTo>
                <a:cubicBezTo>
                  <a:pt x="143" y="69"/>
                  <a:pt x="152" y="79"/>
                  <a:pt x="152" y="93"/>
                </a:cubicBezTo>
                <a:cubicBezTo>
                  <a:pt x="152" y="101"/>
                  <a:pt x="149" y="108"/>
                  <a:pt x="145" y="114"/>
                </a:cubicBezTo>
                <a:cubicBezTo>
                  <a:pt x="149" y="119"/>
                  <a:pt x="152" y="126"/>
                  <a:pt x="152" y="134"/>
                </a:cubicBezTo>
                <a:cubicBezTo>
                  <a:pt x="152" y="142"/>
                  <a:pt x="149" y="149"/>
                  <a:pt x="145" y="155"/>
                </a:cubicBezTo>
                <a:cubicBezTo>
                  <a:pt x="149" y="160"/>
                  <a:pt x="152" y="167"/>
                  <a:pt x="152" y="175"/>
                </a:cubicBezTo>
                <a:cubicBezTo>
                  <a:pt x="152" y="189"/>
                  <a:pt x="145" y="200"/>
                  <a:pt x="132" y="204"/>
                </a:cubicBezTo>
                <a:cubicBezTo>
                  <a:pt x="132" y="205"/>
                  <a:pt x="132" y="205"/>
                  <a:pt x="132" y="205"/>
                </a:cubicBezTo>
                <a:cubicBezTo>
                  <a:pt x="212" y="205"/>
                  <a:pt x="212" y="205"/>
                  <a:pt x="212" y="205"/>
                </a:cubicBezTo>
                <a:cubicBezTo>
                  <a:pt x="212" y="165"/>
                  <a:pt x="212" y="165"/>
                  <a:pt x="212" y="165"/>
                </a:cubicBezTo>
                <a:cubicBezTo>
                  <a:pt x="222" y="165"/>
                  <a:pt x="222" y="165"/>
                  <a:pt x="222" y="165"/>
                </a:cubicBezTo>
                <a:cubicBezTo>
                  <a:pt x="228" y="165"/>
                  <a:pt x="232" y="160"/>
                  <a:pt x="232" y="155"/>
                </a:cubicBezTo>
                <a:cubicBezTo>
                  <a:pt x="232" y="149"/>
                  <a:pt x="228" y="145"/>
                  <a:pt x="222" y="145"/>
                </a:cubicBezTo>
                <a:cubicBezTo>
                  <a:pt x="212" y="145"/>
                  <a:pt x="212" y="145"/>
                  <a:pt x="212" y="145"/>
                </a:cubicBezTo>
                <a:cubicBezTo>
                  <a:pt x="212" y="124"/>
                  <a:pt x="212" y="124"/>
                  <a:pt x="212" y="124"/>
                </a:cubicBezTo>
                <a:cubicBezTo>
                  <a:pt x="222" y="124"/>
                  <a:pt x="222" y="124"/>
                  <a:pt x="222" y="124"/>
                </a:cubicBezTo>
                <a:cubicBezTo>
                  <a:pt x="228" y="124"/>
                  <a:pt x="232" y="119"/>
                  <a:pt x="232" y="114"/>
                </a:cubicBezTo>
                <a:cubicBezTo>
                  <a:pt x="232" y="108"/>
                  <a:pt x="228" y="104"/>
                  <a:pt x="222" y="104"/>
                </a:cubicBezTo>
                <a:cubicBezTo>
                  <a:pt x="212" y="104"/>
                  <a:pt x="212" y="104"/>
                  <a:pt x="212" y="104"/>
                </a:cubicBezTo>
                <a:cubicBezTo>
                  <a:pt x="212" y="83"/>
                  <a:pt x="212" y="83"/>
                  <a:pt x="212" y="83"/>
                </a:cubicBezTo>
                <a:cubicBezTo>
                  <a:pt x="222" y="83"/>
                  <a:pt x="222" y="83"/>
                  <a:pt x="222" y="83"/>
                </a:cubicBezTo>
                <a:cubicBezTo>
                  <a:pt x="228" y="83"/>
                  <a:pt x="232" y="78"/>
                  <a:pt x="232" y="73"/>
                </a:cubicBezTo>
                <a:cubicBezTo>
                  <a:pt x="232" y="68"/>
                  <a:pt x="228" y="63"/>
                  <a:pt x="222" y="63"/>
                </a:cubicBezTo>
                <a:cubicBezTo>
                  <a:pt x="212" y="63"/>
                  <a:pt x="212" y="63"/>
                  <a:pt x="212" y="63"/>
                </a:cubicBezTo>
                <a:cubicBezTo>
                  <a:pt x="212" y="58"/>
                  <a:pt x="211" y="54"/>
                  <a:pt x="210" y="49"/>
                </a:cubicBezTo>
                <a:cubicBezTo>
                  <a:pt x="222" y="37"/>
                  <a:pt x="222" y="37"/>
                  <a:pt x="222" y="37"/>
                </a:cubicBezTo>
                <a:cubicBezTo>
                  <a:pt x="226" y="33"/>
                  <a:pt x="226" y="27"/>
                  <a:pt x="222" y="22"/>
                </a:cubicBezTo>
                <a:cubicBezTo>
                  <a:pt x="221" y="20"/>
                  <a:pt x="218" y="19"/>
                  <a:pt x="215" y="19"/>
                </a:cubicBezTo>
                <a:cubicBezTo>
                  <a:pt x="213" y="19"/>
                  <a:pt x="210" y="20"/>
                  <a:pt x="208" y="22"/>
                </a:cubicBezTo>
                <a:cubicBezTo>
                  <a:pt x="199" y="31"/>
                  <a:pt x="199" y="31"/>
                  <a:pt x="199" y="31"/>
                </a:cubicBezTo>
                <a:cubicBezTo>
                  <a:pt x="194" y="28"/>
                  <a:pt x="189" y="24"/>
                  <a:pt x="183" y="22"/>
                </a:cubicBezTo>
                <a:cubicBezTo>
                  <a:pt x="183" y="10"/>
                  <a:pt x="183" y="10"/>
                  <a:pt x="183" y="10"/>
                </a:cubicBezTo>
                <a:cubicBezTo>
                  <a:pt x="183" y="5"/>
                  <a:pt x="178" y="0"/>
                  <a:pt x="173" y="0"/>
                </a:cubicBezTo>
                <a:cubicBezTo>
                  <a:pt x="167" y="0"/>
                  <a:pt x="163" y="5"/>
                  <a:pt x="163" y="10"/>
                </a:cubicBezTo>
                <a:cubicBezTo>
                  <a:pt x="163" y="22"/>
                  <a:pt x="163" y="22"/>
                  <a:pt x="163" y="22"/>
                </a:cubicBezTo>
                <a:cubicBezTo>
                  <a:pt x="157" y="23"/>
                  <a:pt x="151" y="27"/>
                  <a:pt x="147" y="31"/>
                </a:cubicBezTo>
                <a:cubicBezTo>
                  <a:pt x="138" y="22"/>
                  <a:pt x="138" y="22"/>
                  <a:pt x="138" y="22"/>
                </a:cubicBezTo>
                <a:cubicBezTo>
                  <a:pt x="136" y="20"/>
                  <a:pt x="134" y="19"/>
                  <a:pt x="131" y="19"/>
                </a:cubicBezTo>
                <a:cubicBezTo>
                  <a:pt x="128" y="19"/>
                  <a:pt x="125" y="20"/>
                  <a:pt x="123" y="22"/>
                </a:cubicBezTo>
                <a:cubicBezTo>
                  <a:pt x="119" y="26"/>
                  <a:pt x="119" y="32"/>
                  <a:pt x="123" y="37"/>
                </a:cubicBezTo>
                <a:lnTo>
                  <a:pt x="134" y="49"/>
                </a:lnTo>
                <a:close/>
                <a:moveTo>
                  <a:pt x="163" y="73"/>
                </a:moveTo>
                <a:cubicBezTo>
                  <a:pt x="163" y="68"/>
                  <a:pt x="167" y="63"/>
                  <a:pt x="173" y="63"/>
                </a:cubicBezTo>
                <a:cubicBezTo>
                  <a:pt x="178" y="63"/>
                  <a:pt x="183" y="68"/>
                  <a:pt x="183" y="73"/>
                </a:cubicBezTo>
                <a:cubicBezTo>
                  <a:pt x="183" y="94"/>
                  <a:pt x="183" y="94"/>
                  <a:pt x="183" y="94"/>
                </a:cubicBezTo>
                <a:cubicBezTo>
                  <a:pt x="183" y="99"/>
                  <a:pt x="178" y="104"/>
                  <a:pt x="173" y="104"/>
                </a:cubicBezTo>
                <a:cubicBezTo>
                  <a:pt x="167" y="104"/>
                  <a:pt x="163" y="99"/>
                  <a:pt x="163" y="94"/>
                </a:cubicBezTo>
                <a:lnTo>
                  <a:pt x="163" y="73"/>
                </a:lnTo>
                <a:close/>
                <a:moveTo>
                  <a:pt x="163" y="134"/>
                </a:moveTo>
                <a:cubicBezTo>
                  <a:pt x="163" y="128"/>
                  <a:pt x="167" y="124"/>
                  <a:pt x="173" y="124"/>
                </a:cubicBezTo>
                <a:cubicBezTo>
                  <a:pt x="178" y="124"/>
                  <a:pt x="183" y="128"/>
                  <a:pt x="183" y="134"/>
                </a:cubicBezTo>
                <a:cubicBezTo>
                  <a:pt x="183" y="155"/>
                  <a:pt x="183" y="155"/>
                  <a:pt x="183" y="155"/>
                </a:cubicBezTo>
                <a:cubicBezTo>
                  <a:pt x="183" y="160"/>
                  <a:pt x="178" y="165"/>
                  <a:pt x="173" y="165"/>
                </a:cubicBezTo>
                <a:cubicBezTo>
                  <a:pt x="167" y="165"/>
                  <a:pt x="163" y="160"/>
                  <a:pt x="163" y="155"/>
                </a:cubicBezTo>
                <a:lnTo>
                  <a:pt x="163" y="13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" name="Freeform 15">
            <a:extLst>
              <a:ext uri="{FF2B5EF4-FFF2-40B4-BE49-F238E27FC236}">
                <a16:creationId xmlns:a16="http://schemas.microsoft.com/office/drawing/2014/main" id="{B68598F7-FD10-BBAB-4AD8-AF97447F44C3}"/>
              </a:ext>
            </a:extLst>
          </p:cNvPr>
          <p:cNvSpPr>
            <a:spLocks noEditPoints="1"/>
          </p:cNvSpPr>
          <p:nvPr/>
        </p:nvSpPr>
        <p:spPr bwMode="auto">
          <a:xfrm>
            <a:off x="2886645" y="1349893"/>
            <a:ext cx="257920" cy="259411"/>
          </a:xfrm>
          <a:custGeom>
            <a:avLst/>
            <a:gdLst>
              <a:gd name="T0" fmla="*/ 174 w 346"/>
              <a:gd name="T1" fmla="*/ 145 h 348"/>
              <a:gd name="T2" fmla="*/ 174 w 346"/>
              <a:gd name="T3" fmla="*/ 207 h 348"/>
              <a:gd name="T4" fmla="*/ 174 w 346"/>
              <a:gd name="T5" fmla="*/ 185 h 348"/>
              <a:gd name="T6" fmla="*/ 174 w 346"/>
              <a:gd name="T7" fmla="*/ 165 h 348"/>
              <a:gd name="T8" fmla="*/ 174 w 346"/>
              <a:gd name="T9" fmla="*/ 185 h 348"/>
              <a:gd name="T10" fmla="*/ 324 w 346"/>
              <a:gd name="T11" fmla="*/ 164 h 348"/>
              <a:gd name="T12" fmla="*/ 183 w 346"/>
              <a:gd name="T13" fmla="*/ 21 h 348"/>
              <a:gd name="T14" fmla="*/ 173 w 346"/>
              <a:gd name="T15" fmla="*/ 0 h 348"/>
              <a:gd name="T16" fmla="*/ 163 w 346"/>
              <a:gd name="T17" fmla="*/ 21 h 348"/>
              <a:gd name="T18" fmla="*/ 21 w 346"/>
              <a:gd name="T19" fmla="*/ 164 h 348"/>
              <a:gd name="T20" fmla="*/ 0 w 346"/>
              <a:gd name="T21" fmla="*/ 174 h 348"/>
              <a:gd name="T22" fmla="*/ 21 w 346"/>
              <a:gd name="T23" fmla="*/ 184 h 348"/>
              <a:gd name="T24" fmla="*/ 163 w 346"/>
              <a:gd name="T25" fmla="*/ 326 h 348"/>
              <a:gd name="T26" fmla="*/ 173 w 346"/>
              <a:gd name="T27" fmla="*/ 348 h 348"/>
              <a:gd name="T28" fmla="*/ 183 w 346"/>
              <a:gd name="T29" fmla="*/ 326 h 348"/>
              <a:gd name="T30" fmla="*/ 324 w 346"/>
              <a:gd name="T31" fmla="*/ 184 h 348"/>
              <a:gd name="T32" fmla="*/ 346 w 346"/>
              <a:gd name="T33" fmla="*/ 174 h 348"/>
              <a:gd name="T34" fmla="*/ 183 w 346"/>
              <a:gd name="T35" fmla="*/ 43 h 348"/>
              <a:gd name="T36" fmla="*/ 283 w 346"/>
              <a:gd name="T37" fmla="*/ 164 h 348"/>
              <a:gd name="T38" fmla="*/ 183 w 346"/>
              <a:gd name="T39" fmla="*/ 43 h 348"/>
              <a:gd name="T40" fmla="*/ 164 w 346"/>
              <a:gd name="T41" fmla="*/ 64 h 348"/>
              <a:gd name="T42" fmla="*/ 42 w 346"/>
              <a:gd name="T43" fmla="*/ 165 h 348"/>
              <a:gd name="T44" fmla="*/ 164 w 346"/>
              <a:gd name="T45" fmla="*/ 306 h 348"/>
              <a:gd name="T46" fmla="*/ 63 w 346"/>
              <a:gd name="T47" fmla="*/ 184 h 348"/>
              <a:gd name="T48" fmla="*/ 164 w 346"/>
              <a:gd name="T49" fmla="*/ 306 h 348"/>
              <a:gd name="T50" fmla="*/ 163 w 346"/>
              <a:gd name="T51" fmla="*/ 256 h 348"/>
              <a:gd name="T52" fmla="*/ 82 w 346"/>
              <a:gd name="T53" fmla="*/ 184 h 348"/>
              <a:gd name="T54" fmla="*/ 101 w 346"/>
              <a:gd name="T55" fmla="*/ 174 h 348"/>
              <a:gd name="T56" fmla="*/ 82 w 346"/>
              <a:gd name="T57" fmla="*/ 164 h 348"/>
              <a:gd name="T58" fmla="*/ 163 w 346"/>
              <a:gd name="T59" fmla="*/ 92 h 348"/>
              <a:gd name="T60" fmla="*/ 183 w 346"/>
              <a:gd name="T61" fmla="*/ 92 h 348"/>
              <a:gd name="T62" fmla="*/ 264 w 346"/>
              <a:gd name="T63" fmla="*/ 164 h 348"/>
              <a:gd name="T64" fmla="*/ 244 w 346"/>
              <a:gd name="T65" fmla="*/ 174 h 348"/>
              <a:gd name="T66" fmla="*/ 264 w 346"/>
              <a:gd name="T67" fmla="*/ 184 h 348"/>
              <a:gd name="T68" fmla="*/ 183 w 346"/>
              <a:gd name="T69" fmla="*/ 256 h 348"/>
              <a:gd name="T70" fmla="*/ 184 w 346"/>
              <a:gd name="T71" fmla="*/ 306 h 348"/>
              <a:gd name="T72" fmla="*/ 285 w 346"/>
              <a:gd name="T73" fmla="*/ 184 h 348"/>
              <a:gd name="T74" fmla="*/ 184 w 346"/>
              <a:gd name="T75" fmla="*/ 30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348">
                <a:moveTo>
                  <a:pt x="205" y="176"/>
                </a:moveTo>
                <a:cubicBezTo>
                  <a:pt x="204" y="158"/>
                  <a:pt x="190" y="145"/>
                  <a:pt x="174" y="145"/>
                </a:cubicBezTo>
                <a:cubicBezTo>
                  <a:pt x="156" y="145"/>
                  <a:pt x="143" y="158"/>
                  <a:pt x="143" y="176"/>
                </a:cubicBezTo>
                <a:cubicBezTo>
                  <a:pt x="143" y="193"/>
                  <a:pt x="156" y="207"/>
                  <a:pt x="174" y="207"/>
                </a:cubicBezTo>
                <a:cubicBezTo>
                  <a:pt x="191" y="207"/>
                  <a:pt x="205" y="193"/>
                  <a:pt x="205" y="176"/>
                </a:cubicBezTo>
                <a:close/>
                <a:moveTo>
                  <a:pt x="174" y="185"/>
                </a:moveTo>
                <a:cubicBezTo>
                  <a:pt x="168" y="185"/>
                  <a:pt x="164" y="180"/>
                  <a:pt x="164" y="175"/>
                </a:cubicBezTo>
                <a:cubicBezTo>
                  <a:pt x="164" y="169"/>
                  <a:pt x="168" y="165"/>
                  <a:pt x="174" y="165"/>
                </a:cubicBezTo>
                <a:cubicBezTo>
                  <a:pt x="179" y="165"/>
                  <a:pt x="184" y="169"/>
                  <a:pt x="184" y="175"/>
                </a:cubicBezTo>
                <a:cubicBezTo>
                  <a:pt x="184" y="180"/>
                  <a:pt x="179" y="185"/>
                  <a:pt x="174" y="185"/>
                </a:cubicBezTo>
                <a:close/>
                <a:moveTo>
                  <a:pt x="336" y="164"/>
                </a:moveTo>
                <a:cubicBezTo>
                  <a:pt x="324" y="164"/>
                  <a:pt x="324" y="164"/>
                  <a:pt x="324" y="164"/>
                </a:cubicBezTo>
                <a:cubicBezTo>
                  <a:pt x="323" y="128"/>
                  <a:pt x="306" y="92"/>
                  <a:pt x="281" y="66"/>
                </a:cubicBezTo>
                <a:cubicBezTo>
                  <a:pt x="254" y="39"/>
                  <a:pt x="221" y="24"/>
                  <a:pt x="183" y="21"/>
                </a:cubicBezTo>
                <a:cubicBezTo>
                  <a:pt x="183" y="10"/>
                  <a:pt x="183" y="10"/>
                  <a:pt x="183" y="10"/>
                </a:cubicBezTo>
                <a:cubicBezTo>
                  <a:pt x="183" y="5"/>
                  <a:pt x="178" y="0"/>
                  <a:pt x="173" y="0"/>
                </a:cubicBezTo>
                <a:cubicBezTo>
                  <a:pt x="167" y="0"/>
                  <a:pt x="163" y="5"/>
                  <a:pt x="163" y="10"/>
                </a:cubicBezTo>
                <a:cubicBezTo>
                  <a:pt x="163" y="21"/>
                  <a:pt x="163" y="21"/>
                  <a:pt x="163" y="21"/>
                </a:cubicBezTo>
                <a:cubicBezTo>
                  <a:pt x="127" y="24"/>
                  <a:pt x="91" y="39"/>
                  <a:pt x="65" y="66"/>
                </a:cubicBezTo>
                <a:cubicBezTo>
                  <a:pt x="40" y="92"/>
                  <a:pt x="23" y="126"/>
                  <a:pt x="21" y="164"/>
                </a:cubicBezTo>
                <a:cubicBezTo>
                  <a:pt x="10" y="164"/>
                  <a:pt x="10" y="164"/>
                  <a:pt x="10" y="164"/>
                </a:cubicBezTo>
                <a:cubicBezTo>
                  <a:pt x="4" y="164"/>
                  <a:pt x="0" y="169"/>
                  <a:pt x="0" y="174"/>
                </a:cubicBezTo>
                <a:cubicBezTo>
                  <a:pt x="0" y="180"/>
                  <a:pt x="4" y="184"/>
                  <a:pt x="10" y="184"/>
                </a:cubicBezTo>
                <a:cubicBezTo>
                  <a:pt x="21" y="184"/>
                  <a:pt x="21" y="184"/>
                  <a:pt x="21" y="184"/>
                </a:cubicBezTo>
                <a:cubicBezTo>
                  <a:pt x="23" y="221"/>
                  <a:pt x="40" y="256"/>
                  <a:pt x="65" y="283"/>
                </a:cubicBezTo>
                <a:cubicBezTo>
                  <a:pt x="91" y="308"/>
                  <a:pt x="126" y="324"/>
                  <a:pt x="163" y="326"/>
                </a:cubicBezTo>
                <a:cubicBezTo>
                  <a:pt x="163" y="338"/>
                  <a:pt x="163" y="338"/>
                  <a:pt x="163" y="338"/>
                </a:cubicBezTo>
                <a:cubicBezTo>
                  <a:pt x="163" y="344"/>
                  <a:pt x="167" y="348"/>
                  <a:pt x="173" y="348"/>
                </a:cubicBezTo>
                <a:cubicBezTo>
                  <a:pt x="178" y="348"/>
                  <a:pt x="183" y="344"/>
                  <a:pt x="183" y="338"/>
                </a:cubicBezTo>
                <a:cubicBezTo>
                  <a:pt x="183" y="326"/>
                  <a:pt x="183" y="326"/>
                  <a:pt x="183" y="326"/>
                </a:cubicBezTo>
                <a:cubicBezTo>
                  <a:pt x="219" y="324"/>
                  <a:pt x="254" y="308"/>
                  <a:pt x="281" y="283"/>
                </a:cubicBezTo>
                <a:cubicBezTo>
                  <a:pt x="307" y="256"/>
                  <a:pt x="323" y="222"/>
                  <a:pt x="324" y="184"/>
                </a:cubicBezTo>
                <a:cubicBezTo>
                  <a:pt x="336" y="184"/>
                  <a:pt x="336" y="184"/>
                  <a:pt x="336" y="184"/>
                </a:cubicBezTo>
                <a:cubicBezTo>
                  <a:pt x="342" y="184"/>
                  <a:pt x="346" y="180"/>
                  <a:pt x="346" y="174"/>
                </a:cubicBezTo>
                <a:cubicBezTo>
                  <a:pt x="346" y="169"/>
                  <a:pt x="342" y="164"/>
                  <a:pt x="336" y="164"/>
                </a:cubicBezTo>
                <a:close/>
                <a:moveTo>
                  <a:pt x="183" y="43"/>
                </a:moveTo>
                <a:cubicBezTo>
                  <a:pt x="247" y="48"/>
                  <a:pt x="300" y="100"/>
                  <a:pt x="304" y="164"/>
                </a:cubicBezTo>
                <a:cubicBezTo>
                  <a:pt x="283" y="164"/>
                  <a:pt x="283" y="164"/>
                  <a:pt x="283" y="164"/>
                </a:cubicBezTo>
                <a:cubicBezTo>
                  <a:pt x="279" y="110"/>
                  <a:pt x="236" y="67"/>
                  <a:pt x="183" y="62"/>
                </a:cubicBezTo>
                <a:lnTo>
                  <a:pt x="183" y="43"/>
                </a:lnTo>
                <a:close/>
                <a:moveTo>
                  <a:pt x="164" y="43"/>
                </a:moveTo>
                <a:cubicBezTo>
                  <a:pt x="164" y="64"/>
                  <a:pt x="164" y="64"/>
                  <a:pt x="164" y="64"/>
                </a:cubicBezTo>
                <a:cubicBezTo>
                  <a:pt x="110" y="69"/>
                  <a:pt x="68" y="111"/>
                  <a:pt x="63" y="165"/>
                </a:cubicBezTo>
                <a:cubicBezTo>
                  <a:pt x="42" y="165"/>
                  <a:pt x="42" y="165"/>
                  <a:pt x="42" y="165"/>
                </a:cubicBezTo>
                <a:cubicBezTo>
                  <a:pt x="47" y="100"/>
                  <a:pt x="99" y="48"/>
                  <a:pt x="164" y="43"/>
                </a:cubicBezTo>
                <a:close/>
                <a:moveTo>
                  <a:pt x="164" y="306"/>
                </a:moveTo>
                <a:cubicBezTo>
                  <a:pt x="99" y="302"/>
                  <a:pt x="47" y="249"/>
                  <a:pt x="42" y="184"/>
                </a:cubicBezTo>
                <a:cubicBezTo>
                  <a:pt x="63" y="184"/>
                  <a:pt x="63" y="184"/>
                  <a:pt x="63" y="184"/>
                </a:cubicBezTo>
                <a:cubicBezTo>
                  <a:pt x="68" y="238"/>
                  <a:pt x="110" y="281"/>
                  <a:pt x="164" y="285"/>
                </a:cubicBezTo>
                <a:lnTo>
                  <a:pt x="164" y="306"/>
                </a:lnTo>
                <a:close/>
                <a:moveTo>
                  <a:pt x="173" y="246"/>
                </a:moveTo>
                <a:cubicBezTo>
                  <a:pt x="167" y="246"/>
                  <a:pt x="163" y="251"/>
                  <a:pt x="163" y="256"/>
                </a:cubicBezTo>
                <a:cubicBezTo>
                  <a:pt x="163" y="265"/>
                  <a:pt x="163" y="265"/>
                  <a:pt x="163" y="265"/>
                </a:cubicBezTo>
                <a:cubicBezTo>
                  <a:pt x="121" y="261"/>
                  <a:pt x="87" y="226"/>
                  <a:pt x="82" y="184"/>
                </a:cubicBezTo>
                <a:cubicBezTo>
                  <a:pt x="91" y="184"/>
                  <a:pt x="91" y="184"/>
                  <a:pt x="91" y="184"/>
                </a:cubicBezTo>
                <a:cubicBezTo>
                  <a:pt x="97" y="184"/>
                  <a:pt x="101" y="180"/>
                  <a:pt x="101" y="174"/>
                </a:cubicBezTo>
                <a:cubicBezTo>
                  <a:pt x="101" y="169"/>
                  <a:pt x="97" y="164"/>
                  <a:pt x="91" y="164"/>
                </a:cubicBezTo>
                <a:cubicBezTo>
                  <a:pt x="82" y="164"/>
                  <a:pt x="82" y="164"/>
                  <a:pt x="82" y="164"/>
                </a:cubicBezTo>
                <a:cubicBezTo>
                  <a:pt x="87" y="121"/>
                  <a:pt x="120" y="88"/>
                  <a:pt x="163" y="83"/>
                </a:cubicBezTo>
                <a:cubicBezTo>
                  <a:pt x="163" y="92"/>
                  <a:pt x="163" y="92"/>
                  <a:pt x="163" y="92"/>
                </a:cubicBezTo>
                <a:cubicBezTo>
                  <a:pt x="163" y="98"/>
                  <a:pt x="167" y="102"/>
                  <a:pt x="173" y="102"/>
                </a:cubicBezTo>
                <a:cubicBezTo>
                  <a:pt x="178" y="102"/>
                  <a:pt x="183" y="98"/>
                  <a:pt x="183" y="92"/>
                </a:cubicBezTo>
                <a:cubicBezTo>
                  <a:pt x="183" y="83"/>
                  <a:pt x="183" y="83"/>
                  <a:pt x="183" y="83"/>
                </a:cubicBezTo>
                <a:cubicBezTo>
                  <a:pt x="225" y="88"/>
                  <a:pt x="259" y="121"/>
                  <a:pt x="264" y="164"/>
                </a:cubicBezTo>
                <a:cubicBezTo>
                  <a:pt x="254" y="164"/>
                  <a:pt x="254" y="164"/>
                  <a:pt x="254" y="164"/>
                </a:cubicBezTo>
                <a:cubicBezTo>
                  <a:pt x="249" y="164"/>
                  <a:pt x="244" y="169"/>
                  <a:pt x="244" y="174"/>
                </a:cubicBezTo>
                <a:cubicBezTo>
                  <a:pt x="244" y="180"/>
                  <a:pt x="249" y="184"/>
                  <a:pt x="254" y="184"/>
                </a:cubicBezTo>
                <a:cubicBezTo>
                  <a:pt x="264" y="184"/>
                  <a:pt x="264" y="184"/>
                  <a:pt x="264" y="184"/>
                </a:cubicBezTo>
                <a:cubicBezTo>
                  <a:pt x="259" y="226"/>
                  <a:pt x="225" y="261"/>
                  <a:pt x="183" y="265"/>
                </a:cubicBezTo>
                <a:cubicBezTo>
                  <a:pt x="183" y="256"/>
                  <a:pt x="183" y="256"/>
                  <a:pt x="183" y="256"/>
                </a:cubicBezTo>
                <a:cubicBezTo>
                  <a:pt x="183" y="251"/>
                  <a:pt x="178" y="246"/>
                  <a:pt x="173" y="246"/>
                </a:cubicBezTo>
                <a:close/>
                <a:moveTo>
                  <a:pt x="184" y="306"/>
                </a:moveTo>
                <a:cubicBezTo>
                  <a:pt x="184" y="285"/>
                  <a:pt x="184" y="285"/>
                  <a:pt x="184" y="285"/>
                </a:cubicBezTo>
                <a:cubicBezTo>
                  <a:pt x="237" y="281"/>
                  <a:pt x="281" y="238"/>
                  <a:pt x="285" y="184"/>
                </a:cubicBezTo>
                <a:cubicBezTo>
                  <a:pt x="305" y="184"/>
                  <a:pt x="305" y="184"/>
                  <a:pt x="305" y="184"/>
                </a:cubicBezTo>
                <a:cubicBezTo>
                  <a:pt x="300" y="249"/>
                  <a:pt x="247" y="302"/>
                  <a:pt x="184" y="30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" name="Freeform 25">
            <a:extLst>
              <a:ext uri="{FF2B5EF4-FFF2-40B4-BE49-F238E27FC236}">
                <a16:creationId xmlns:a16="http://schemas.microsoft.com/office/drawing/2014/main" id="{6D4F3228-0DBD-0679-2D9D-FD99F3C37D5C}"/>
              </a:ext>
            </a:extLst>
          </p:cNvPr>
          <p:cNvSpPr>
            <a:spLocks noEditPoints="1"/>
          </p:cNvSpPr>
          <p:nvPr/>
        </p:nvSpPr>
        <p:spPr bwMode="auto">
          <a:xfrm>
            <a:off x="3432303" y="1350639"/>
            <a:ext cx="259411" cy="257920"/>
          </a:xfrm>
          <a:custGeom>
            <a:avLst/>
            <a:gdLst>
              <a:gd name="T0" fmla="*/ 162 w 348"/>
              <a:gd name="T1" fmla="*/ 59 h 346"/>
              <a:gd name="T2" fmla="*/ 123 w 348"/>
              <a:gd name="T3" fmla="*/ 326 h 346"/>
              <a:gd name="T4" fmla="*/ 82 w 348"/>
              <a:gd name="T5" fmla="*/ 283 h 346"/>
              <a:gd name="T6" fmla="*/ 122 w 348"/>
              <a:gd name="T7" fmla="*/ 248 h 346"/>
              <a:gd name="T8" fmla="*/ 108 w 348"/>
              <a:gd name="T9" fmla="*/ 248 h 346"/>
              <a:gd name="T10" fmla="*/ 21 w 348"/>
              <a:gd name="T11" fmla="*/ 212 h 346"/>
              <a:gd name="T12" fmla="*/ 71 w 348"/>
              <a:gd name="T13" fmla="*/ 201 h 346"/>
              <a:gd name="T14" fmla="*/ 71 w 348"/>
              <a:gd name="T15" fmla="*/ 181 h 346"/>
              <a:gd name="T16" fmla="*/ 64 w 348"/>
              <a:gd name="T17" fmla="*/ 81 h 346"/>
              <a:gd name="T18" fmla="*/ 131 w 348"/>
              <a:gd name="T19" fmla="*/ 110 h 346"/>
              <a:gd name="T20" fmla="*/ 80 w 348"/>
              <a:gd name="T21" fmla="*/ 59 h 346"/>
              <a:gd name="T22" fmla="*/ 225 w 348"/>
              <a:gd name="T23" fmla="*/ 23 h 346"/>
              <a:gd name="T24" fmla="*/ 225 w 348"/>
              <a:gd name="T25" fmla="*/ 104 h 346"/>
              <a:gd name="T26" fmla="*/ 225 w 348"/>
              <a:gd name="T27" fmla="*/ 124 h 346"/>
              <a:gd name="T28" fmla="*/ 326 w 348"/>
              <a:gd name="T29" fmla="*/ 135 h 346"/>
              <a:gd name="T30" fmla="*/ 264 w 348"/>
              <a:gd name="T31" fmla="*/ 196 h 346"/>
              <a:gd name="T32" fmla="*/ 319 w 348"/>
              <a:gd name="T33" fmla="*/ 191 h 346"/>
              <a:gd name="T34" fmla="*/ 277 w 348"/>
              <a:gd name="T35" fmla="*/ 264 h 346"/>
              <a:gd name="T36" fmla="*/ 233 w 348"/>
              <a:gd name="T37" fmla="*/ 247 h 346"/>
              <a:gd name="T38" fmla="*/ 226 w 348"/>
              <a:gd name="T39" fmla="*/ 264 h 346"/>
              <a:gd name="T40" fmla="*/ 266 w 348"/>
              <a:gd name="T41" fmla="*/ 286 h 346"/>
              <a:gd name="T42" fmla="*/ 184 w 348"/>
              <a:gd name="T43" fmla="*/ 286 h 346"/>
              <a:gd name="T44" fmla="*/ 225 w 348"/>
              <a:gd name="T45" fmla="*/ 23 h 346"/>
              <a:gd name="T46" fmla="*/ 61 w 348"/>
              <a:gd name="T47" fmla="*/ 61 h 346"/>
              <a:gd name="T48" fmla="*/ 0 w 348"/>
              <a:gd name="T49" fmla="*/ 132 h 346"/>
              <a:gd name="T50" fmla="*/ 0 w 348"/>
              <a:gd name="T51" fmla="*/ 214 h 346"/>
              <a:gd name="T52" fmla="*/ 61 w 348"/>
              <a:gd name="T53" fmla="*/ 286 h 346"/>
              <a:gd name="T54" fmla="*/ 174 w 348"/>
              <a:gd name="T55" fmla="*/ 318 h 346"/>
              <a:gd name="T56" fmla="*/ 286 w 348"/>
              <a:gd name="T57" fmla="*/ 286 h 346"/>
              <a:gd name="T58" fmla="*/ 348 w 348"/>
              <a:gd name="T59" fmla="*/ 214 h 346"/>
              <a:gd name="T60" fmla="*/ 348 w 348"/>
              <a:gd name="T61" fmla="*/ 132 h 346"/>
              <a:gd name="T62" fmla="*/ 286 w 348"/>
              <a:gd name="T63" fmla="*/ 61 h 346"/>
              <a:gd name="T64" fmla="*/ 174 w 348"/>
              <a:gd name="T65" fmla="*/ 28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48" h="346">
                <a:moveTo>
                  <a:pt x="121" y="18"/>
                </a:moveTo>
                <a:cubicBezTo>
                  <a:pt x="144" y="18"/>
                  <a:pt x="162" y="37"/>
                  <a:pt x="162" y="59"/>
                </a:cubicBezTo>
                <a:cubicBezTo>
                  <a:pt x="162" y="281"/>
                  <a:pt x="162" y="281"/>
                  <a:pt x="162" y="281"/>
                </a:cubicBezTo>
                <a:cubicBezTo>
                  <a:pt x="164" y="306"/>
                  <a:pt x="146" y="326"/>
                  <a:pt x="123" y="326"/>
                </a:cubicBezTo>
                <a:cubicBezTo>
                  <a:pt x="100" y="326"/>
                  <a:pt x="82" y="307"/>
                  <a:pt x="82" y="285"/>
                </a:cubicBezTo>
                <a:cubicBezTo>
                  <a:pt x="82" y="283"/>
                  <a:pt x="82" y="283"/>
                  <a:pt x="82" y="283"/>
                </a:cubicBezTo>
                <a:cubicBezTo>
                  <a:pt x="98" y="281"/>
                  <a:pt x="112" y="274"/>
                  <a:pt x="122" y="263"/>
                </a:cubicBezTo>
                <a:cubicBezTo>
                  <a:pt x="126" y="259"/>
                  <a:pt x="126" y="253"/>
                  <a:pt x="122" y="248"/>
                </a:cubicBezTo>
                <a:cubicBezTo>
                  <a:pt x="120" y="247"/>
                  <a:pt x="118" y="246"/>
                  <a:pt x="115" y="246"/>
                </a:cubicBezTo>
                <a:cubicBezTo>
                  <a:pt x="113" y="246"/>
                  <a:pt x="110" y="247"/>
                  <a:pt x="108" y="248"/>
                </a:cubicBezTo>
                <a:cubicBezTo>
                  <a:pt x="99" y="258"/>
                  <a:pt x="85" y="263"/>
                  <a:pt x="71" y="263"/>
                </a:cubicBezTo>
                <a:cubicBezTo>
                  <a:pt x="43" y="263"/>
                  <a:pt x="21" y="240"/>
                  <a:pt x="21" y="212"/>
                </a:cubicBezTo>
                <a:cubicBezTo>
                  <a:pt x="21" y="203"/>
                  <a:pt x="22" y="194"/>
                  <a:pt x="27" y="187"/>
                </a:cubicBezTo>
                <a:cubicBezTo>
                  <a:pt x="40" y="196"/>
                  <a:pt x="54" y="201"/>
                  <a:pt x="71" y="201"/>
                </a:cubicBezTo>
                <a:cubicBezTo>
                  <a:pt x="77" y="201"/>
                  <a:pt x="81" y="197"/>
                  <a:pt x="81" y="191"/>
                </a:cubicBezTo>
                <a:cubicBezTo>
                  <a:pt x="81" y="186"/>
                  <a:pt x="77" y="181"/>
                  <a:pt x="71" y="181"/>
                </a:cubicBezTo>
                <a:cubicBezTo>
                  <a:pt x="43" y="181"/>
                  <a:pt x="21" y="159"/>
                  <a:pt x="21" y="131"/>
                </a:cubicBezTo>
                <a:cubicBezTo>
                  <a:pt x="21" y="104"/>
                  <a:pt x="40" y="83"/>
                  <a:pt x="64" y="81"/>
                </a:cubicBezTo>
                <a:cubicBezTo>
                  <a:pt x="72" y="104"/>
                  <a:pt x="95" y="120"/>
                  <a:pt x="121" y="120"/>
                </a:cubicBezTo>
                <a:cubicBezTo>
                  <a:pt x="127" y="120"/>
                  <a:pt x="131" y="115"/>
                  <a:pt x="131" y="110"/>
                </a:cubicBezTo>
                <a:cubicBezTo>
                  <a:pt x="131" y="104"/>
                  <a:pt x="127" y="100"/>
                  <a:pt x="121" y="100"/>
                </a:cubicBezTo>
                <a:cubicBezTo>
                  <a:pt x="99" y="100"/>
                  <a:pt x="80" y="82"/>
                  <a:pt x="80" y="59"/>
                </a:cubicBezTo>
                <a:cubicBezTo>
                  <a:pt x="80" y="36"/>
                  <a:pt x="99" y="18"/>
                  <a:pt x="121" y="18"/>
                </a:cubicBezTo>
                <a:close/>
                <a:moveTo>
                  <a:pt x="225" y="23"/>
                </a:moveTo>
                <a:cubicBezTo>
                  <a:pt x="248" y="23"/>
                  <a:pt x="266" y="41"/>
                  <a:pt x="266" y="63"/>
                </a:cubicBezTo>
                <a:cubicBezTo>
                  <a:pt x="266" y="86"/>
                  <a:pt x="248" y="104"/>
                  <a:pt x="225" y="104"/>
                </a:cubicBezTo>
                <a:cubicBezTo>
                  <a:pt x="219" y="104"/>
                  <a:pt x="214" y="109"/>
                  <a:pt x="214" y="114"/>
                </a:cubicBezTo>
                <a:cubicBezTo>
                  <a:pt x="214" y="120"/>
                  <a:pt x="219" y="124"/>
                  <a:pt x="225" y="124"/>
                </a:cubicBezTo>
                <a:cubicBezTo>
                  <a:pt x="250" y="124"/>
                  <a:pt x="273" y="108"/>
                  <a:pt x="281" y="85"/>
                </a:cubicBezTo>
                <a:cubicBezTo>
                  <a:pt x="307" y="88"/>
                  <a:pt x="326" y="110"/>
                  <a:pt x="326" y="135"/>
                </a:cubicBezTo>
                <a:cubicBezTo>
                  <a:pt x="326" y="163"/>
                  <a:pt x="303" y="186"/>
                  <a:pt x="275" y="186"/>
                </a:cubicBezTo>
                <a:cubicBezTo>
                  <a:pt x="269" y="186"/>
                  <a:pt x="264" y="190"/>
                  <a:pt x="264" y="196"/>
                </a:cubicBezTo>
                <a:cubicBezTo>
                  <a:pt x="264" y="201"/>
                  <a:pt x="269" y="206"/>
                  <a:pt x="275" y="206"/>
                </a:cubicBezTo>
                <a:cubicBezTo>
                  <a:pt x="291" y="206"/>
                  <a:pt x="307" y="200"/>
                  <a:pt x="319" y="191"/>
                </a:cubicBezTo>
                <a:cubicBezTo>
                  <a:pt x="323" y="199"/>
                  <a:pt x="326" y="208"/>
                  <a:pt x="326" y="217"/>
                </a:cubicBezTo>
                <a:cubicBezTo>
                  <a:pt x="328" y="241"/>
                  <a:pt x="305" y="264"/>
                  <a:pt x="277" y="264"/>
                </a:cubicBezTo>
                <a:cubicBezTo>
                  <a:pt x="263" y="264"/>
                  <a:pt x="250" y="258"/>
                  <a:pt x="240" y="249"/>
                </a:cubicBezTo>
                <a:cubicBezTo>
                  <a:pt x="239" y="248"/>
                  <a:pt x="236" y="247"/>
                  <a:pt x="233" y="247"/>
                </a:cubicBezTo>
                <a:cubicBezTo>
                  <a:pt x="231" y="247"/>
                  <a:pt x="228" y="248"/>
                  <a:pt x="226" y="249"/>
                </a:cubicBezTo>
                <a:cubicBezTo>
                  <a:pt x="222" y="253"/>
                  <a:pt x="222" y="259"/>
                  <a:pt x="226" y="264"/>
                </a:cubicBezTo>
                <a:cubicBezTo>
                  <a:pt x="237" y="276"/>
                  <a:pt x="250" y="282"/>
                  <a:pt x="266" y="285"/>
                </a:cubicBezTo>
                <a:cubicBezTo>
                  <a:pt x="266" y="286"/>
                  <a:pt x="266" y="286"/>
                  <a:pt x="266" y="286"/>
                </a:cubicBezTo>
                <a:cubicBezTo>
                  <a:pt x="266" y="308"/>
                  <a:pt x="248" y="326"/>
                  <a:pt x="225" y="326"/>
                </a:cubicBezTo>
                <a:cubicBezTo>
                  <a:pt x="202" y="326"/>
                  <a:pt x="184" y="307"/>
                  <a:pt x="184" y="286"/>
                </a:cubicBezTo>
                <a:cubicBezTo>
                  <a:pt x="184" y="63"/>
                  <a:pt x="184" y="63"/>
                  <a:pt x="184" y="63"/>
                </a:cubicBezTo>
                <a:cubicBezTo>
                  <a:pt x="184" y="41"/>
                  <a:pt x="203" y="23"/>
                  <a:pt x="225" y="23"/>
                </a:cubicBezTo>
                <a:close/>
                <a:moveTo>
                  <a:pt x="122" y="0"/>
                </a:moveTo>
                <a:cubicBezTo>
                  <a:pt x="89" y="0"/>
                  <a:pt x="61" y="28"/>
                  <a:pt x="61" y="61"/>
                </a:cubicBezTo>
                <a:cubicBezTo>
                  <a:pt x="61" y="63"/>
                  <a:pt x="61" y="63"/>
                  <a:pt x="61" y="63"/>
                </a:cubicBezTo>
                <a:cubicBezTo>
                  <a:pt x="27" y="67"/>
                  <a:pt x="0" y="96"/>
                  <a:pt x="0" y="132"/>
                </a:cubicBezTo>
                <a:cubicBezTo>
                  <a:pt x="0" y="147"/>
                  <a:pt x="4" y="162"/>
                  <a:pt x="12" y="173"/>
                </a:cubicBezTo>
                <a:cubicBezTo>
                  <a:pt x="4" y="185"/>
                  <a:pt x="0" y="199"/>
                  <a:pt x="0" y="214"/>
                </a:cubicBezTo>
                <a:cubicBezTo>
                  <a:pt x="0" y="250"/>
                  <a:pt x="27" y="280"/>
                  <a:pt x="61" y="284"/>
                </a:cubicBezTo>
                <a:cubicBezTo>
                  <a:pt x="61" y="286"/>
                  <a:pt x="61" y="286"/>
                  <a:pt x="61" y="286"/>
                </a:cubicBezTo>
                <a:cubicBezTo>
                  <a:pt x="61" y="319"/>
                  <a:pt x="89" y="346"/>
                  <a:pt x="122" y="346"/>
                </a:cubicBezTo>
                <a:cubicBezTo>
                  <a:pt x="144" y="346"/>
                  <a:pt x="162" y="336"/>
                  <a:pt x="174" y="318"/>
                </a:cubicBezTo>
                <a:cubicBezTo>
                  <a:pt x="185" y="336"/>
                  <a:pt x="204" y="346"/>
                  <a:pt x="225" y="346"/>
                </a:cubicBezTo>
                <a:cubicBezTo>
                  <a:pt x="259" y="346"/>
                  <a:pt x="286" y="318"/>
                  <a:pt x="286" y="286"/>
                </a:cubicBezTo>
                <a:cubicBezTo>
                  <a:pt x="286" y="284"/>
                  <a:pt x="286" y="284"/>
                  <a:pt x="286" y="284"/>
                </a:cubicBezTo>
                <a:cubicBezTo>
                  <a:pt x="320" y="279"/>
                  <a:pt x="348" y="250"/>
                  <a:pt x="348" y="214"/>
                </a:cubicBezTo>
                <a:cubicBezTo>
                  <a:pt x="348" y="199"/>
                  <a:pt x="343" y="186"/>
                  <a:pt x="335" y="173"/>
                </a:cubicBezTo>
                <a:cubicBezTo>
                  <a:pt x="343" y="161"/>
                  <a:pt x="348" y="147"/>
                  <a:pt x="348" y="132"/>
                </a:cubicBezTo>
                <a:cubicBezTo>
                  <a:pt x="348" y="97"/>
                  <a:pt x="321" y="68"/>
                  <a:pt x="286" y="63"/>
                </a:cubicBezTo>
                <a:cubicBezTo>
                  <a:pt x="286" y="61"/>
                  <a:pt x="286" y="61"/>
                  <a:pt x="286" y="61"/>
                </a:cubicBezTo>
                <a:cubicBezTo>
                  <a:pt x="286" y="27"/>
                  <a:pt x="259" y="0"/>
                  <a:pt x="225" y="0"/>
                </a:cubicBezTo>
                <a:cubicBezTo>
                  <a:pt x="204" y="0"/>
                  <a:pt x="185" y="11"/>
                  <a:pt x="174" y="28"/>
                </a:cubicBezTo>
                <a:cubicBezTo>
                  <a:pt x="162" y="11"/>
                  <a:pt x="143" y="0"/>
                  <a:pt x="12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" name="Freeform 35">
            <a:extLst>
              <a:ext uri="{FF2B5EF4-FFF2-40B4-BE49-F238E27FC236}">
                <a16:creationId xmlns:a16="http://schemas.microsoft.com/office/drawing/2014/main" id="{3166F15C-CAF5-971E-3853-6BC7F7592B80}"/>
              </a:ext>
            </a:extLst>
          </p:cNvPr>
          <p:cNvSpPr>
            <a:spLocks noEditPoints="1"/>
          </p:cNvSpPr>
          <p:nvPr/>
        </p:nvSpPr>
        <p:spPr bwMode="auto">
          <a:xfrm>
            <a:off x="1247806" y="1349893"/>
            <a:ext cx="259411" cy="259411"/>
          </a:xfrm>
          <a:custGeom>
            <a:avLst/>
            <a:gdLst>
              <a:gd name="T0" fmla="*/ 296 w 348"/>
              <a:gd name="T1" fmla="*/ 287 h 348"/>
              <a:gd name="T2" fmla="*/ 307 w 348"/>
              <a:gd name="T3" fmla="*/ 162 h 348"/>
              <a:gd name="T4" fmla="*/ 240 w 348"/>
              <a:gd name="T5" fmla="*/ 52 h 348"/>
              <a:gd name="T6" fmla="*/ 117 w 348"/>
              <a:gd name="T7" fmla="*/ 20 h 348"/>
              <a:gd name="T8" fmla="*/ 41 w 348"/>
              <a:gd name="T9" fmla="*/ 41 h 348"/>
              <a:gd name="T10" fmla="*/ 0 w 348"/>
              <a:gd name="T11" fmla="*/ 142 h 348"/>
              <a:gd name="T12" fmla="*/ 10 w 348"/>
              <a:gd name="T13" fmla="*/ 183 h 348"/>
              <a:gd name="T14" fmla="*/ 163 w 348"/>
              <a:gd name="T15" fmla="*/ 173 h 348"/>
              <a:gd name="T16" fmla="*/ 136 w 348"/>
              <a:gd name="T17" fmla="*/ 80 h 348"/>
              <a:gd name="T18" fmla="*/ 228 w 348"/>
              <a:gd name="T19" fmla="*/ 148 h 348"/>
              <a:gd name="T20" fmla="*/ 236 w 348"/>
              <a:gd name="T21" fmla="*/ 190 h 348"/>
              <a:gd name="T22" fmla="*/ 215 w 348"/>
              <a:gd name="T23" fmla="*/ 287 h 348"/>
              <a:gd name="T24" fmla="*/ 205 w 348"/>
              <a:gd name="T25" fmla="*/ 266 h 348"/>
              <a:gd name="T26" fmla="*/ 195 w 348"/>
              <a:gd name="T27" fmla="*/ 287 h 348"/>
              <a:gd name="T28" fmla="*/ 154 w 348"/>
              <a:gd name="T29" fmla="*/ 348 h 348"/>
              <a:gd name="T30" fmla="*/ 348 w 348"/>
              <a:gd name="T31" fmla="*/ 338 h 348"/>
              <a:gd name="T32" fmla="*/ 286 w 348"/>
              <a:gd name="T33" fmla="*/ 164 h 348"/>
              <a:gd name="T34" fmla="*/ 245 w 348"/>
              <a:gd name="T35" fmla="*/ 164 h 348"/>
              <a:gd name="T36" fmla="*/ 286 w 348"/>
              <a:gd name="T37" fmla="*/ 164 h 348"/>
              <a:gd name="T38" fmla="*/ 276 w 348"/>
              <a:gd name="T39" fmla="*/ 287 h 348"/>
              <a:gd name="T40" fmla="*/ 255 w 348"/>
              <a:gd name="T41" fmla="*/ 202 h 348"/>
              <a:gd name="T42" fmla="*/ 276 w 348"/>
              <a:gd name="T43" fmla="*/ 202 h 348"/>
              <a:gd name="T44" fmla="*/ 82 w 348"/>
              <a:gd name="T45" fmla="*/ 22 h 348"/>
              <a:gd name="T46" fmla="*/ 103 w 348"/>
              <a:gd name="T47" fmla="*/ 65 h 348"/>
              <a:gd name="T48" fmla="*/ 62 w 348"/>
              <a:gd name="T49" fmla="*/ 65 h 348"/>
              <a:gd name="T50" fmla="*/ 144 w 348"/>
              <a:gd name="T51" fmla="*/ 143 h 348"/>
              <a:gd name="T52" fmla="*/ 22 w 348"/>
              <a:gd name="T53" fmla="*/ 164 h 348"/>
              <a:gd name="T54" fmla="*/ 83 w 348"/>
              <a:gd name="T55" fmla="*/ 82 h 348"/>
              <a:gd name="T56" fmla="*/ 151 w 348"/>
              <a:gd name="T57" fmla="*/ 63 h 348"/>
              <a:gd name="T58" fmla="*/ 123 w 348"/>
              <a:gd name="T59" fmla="*/ 42 h 348"/>
              <a:gd name="T60" fmla="*/ 264 w 348"/>
              <a:gd name="T61" fmla="*/ 123 h 348"/>
              <a:gd name="T62" fmla="*/ 151 w 348"/>
              <a:gd name="T63" fmla="*/ 63 h 348"/>
              <a:gd name="T64" fmla="*/ 194 w 348"/>
              <a:gd name="T65" fmla="*/ 307 h 348"/>
              <a:gd name="T66" fmla="*/ 325 w 348"/>
              <a:gd name="T67" fmla="*/ 328 h 348"/>
              <a:gd name="T68" fmla="*/ 82 w 348"/>
              <a:gd name="T69" fmla="*/ 224 h 348"/>
              <a:gd name="T70" fmla="*/ 71 w 348"/>
              <a:gd name="T71" fmla="*/ 265 h 348"/>
              <a:gd name="T72" fmla="*/ 92 w 348"/>
              <a:gd name="T73" fmla="*/ 265 h 348"/>
              <a:gd name="T74" fmla="*/ 82 w 348"/>
              <a:gd name="T75" fmla="*/ 224 h 348"/>
              <a:gd name="T76" fmla="*/ 164 w 348"/>
              <a:gd name="T77" fmla="*/ 240 h 348"/>
              <a:gd name="T78" fmla="*/ 143 w 348"/>
              <a:gd name="T79" fmla="*/ 203 h 348"/>
              <a:gd name="T80" fmla="*/ 127 w 348"/>
              <a:gd name="T81" fmla="*/ 203 h 348"/>
              <a:gd name="T82" fmla="*/ 149 w 348"/>
              <a:gd name="T83" fmla="*/ 240 h 348"/>
              <a:gd name="T84" fmla="*/ 32 w 348"/>
              <a:gd name="T85" fmla="*/ 201 h 348"/>
              <a:gd name="T86" fmla="*/ 3 w 348"/>
              <a:gd name="T87" fmla="*/ 226 h 348"/>
              <a:gd name="T88" fmla="*/ 11 w 348"/>
              <a:gd name="T89" fmla="*/ 244 h 348"/>
              <a:gd name="T90" fmla="*/ 39 w 348"/>
              <a:gd name="T91" fmla="*/ 219 h 348"/>
              <a:gd name="T92" fmla="*/ 32 w 348"/>
              <a:gd name="T93" fmla="*/ 20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48" h="348">
                <a:moveTo>
                  <a:pt x="333" y="302"/>
                </a:moveTo>
                <a:cubicBezTo>
                  <a:pt x="323" y="293"/>
                  <a:pt x="310" y="287"/>
                  <a:pt x="296" y="287"/>
                </a:cubicBezTo>
                <a:cubicBezTo>
                  <a:pt x="296" y="191"/>
                  <a:pt x="296" y="191"/>
                  <a:pt x="296" y="191"/>
                </a:cubicBezTo>
                <a:cubicBezTo>
                  <a:pt x="304" y="183"/>
                  <a:pt x="307" y="173"/>
                  <a:pt x="307" y="162"/>
                </a:cubicBezTo>
                <a:cubicBezTo>
                  <a:pt x="307" y="148"/>
                  <a:pt x="299" y="134"/>
                  <a:pt x="286" y="128"/>
                </a:cubicBezTo>
                <a:cubicBezTo>
                  <a:pt x="279" y="98"/>
                  <a:pt x="264" y="71"/>
                  <a:pt x="240" y="52"/>
                </a:cubicBezTo>
                <a:cubicBezTo>
                  <a:pt x="214" y="32"/>
                  <a:pt x="183" y="20"/>
                  <a:pt x="151" y="20"/>
                </a:cubicBezTo>
                <a:cubicBezTo>
                  <a:pt x="117" y="20"/>
                  <a:pt x="117" y="20"/>
                  <a:pt x="117" y="20"/>
                </a:cubicBezTo>
                <a:cubicBezTo>
                  <a:pt x="110" y="8"/>
                  <a:pt x="96" y="0"/>
                  <a:pt x="82" y="0"/>
                </a:cubicBezTo>
                <a:cubicBezTo>
                  <a:pt x="59" y="0"/>
                  <a:pt x="41" y="18"/>
                  <a:pt x="41" y="41"/>
                </a:cubicBezTo>
                <a:cubicBezTo>
                  <a:pt x="41" y="71"/>
                  <a:pt x="41" y="71"/>
                  <a:pt x="41" y="71"/>
                </a:cubicBezTo>
                <a:cubicBezTo>
                  <a:pt x="17" y="85"/>
                  <a:pt x="0" y="111"/>
                  <a:pt x="0" y="142"/>
                </a:cubicBezTo>
                <a:cubicBezTo>
                  <a:pt x="0" y="173"/>
                  <a:pt x="0" y="173"/>
                  <a:pt x="0" y="173"/>
                </a:cubicBezTo>
                <a:cubicBezTo>
                  <a:pt x="0" y="179"/>
                  <a:pt x="4" y="183"/>
                  <a:pt x="10" y="183"/>
                </a:cubicBezTo>
                <a:cubicBezTo>
                  <a:pt x="153" y="183"/>
                  <a:pt x="153" y="183"/>
                  <a:pt x="153" y="183"/>
                </a:cubicBezTo>
                <a:cubicBezTo>
                  <a:pt x="159" y="183"/>
                  <a:pt x="163" y="179"/>
                  <a:pt x="163" y="173"/>
                </a:cubicBezTo>
                <a:cubicBezTo>
                  <a:pt x="163" y="142"/>
                  <a:pt x="163" y="142"/>
                  <a:pt x="163" y="142"/>
                </a:cubicBezTo>
                <a:cubicBezTo>
                  <a:pt x="163" y="119"/>
                  <a:pt x="153" y="97"/>
                  <a:pt x="136" y="80"/>
                </a:cubicBezTo>
                <a:cubicBezTo>
                  <a:pt x="151" y="80"/>
                  <a:pt x="151" y="80"/>
                  <a:pt x="151" y="80"/>
                </a:cubicBezTo>
                <a:cubicBezTo>
                  <a:pt x="190" y="80"/>
                  <a:pt x="222" y="110"/>
                  <a:pt x="228" y="148"/>
                </a:cubicBezTo>
                <a:cubicBezTo>
                  <a:pt x="227" y="152"/>
                  <a:pt x="226" y="157"/>
                  <a:pt x="226" y="162"/>
                </a:cubicBezTo>
                <a:cubicBezTo>
                  <a:pt x="226" y="173"/>
                  <a:pt x="229" y="182"/>
                  <a:pt x="236" y="190"/>
                </a:cubicBezTo>
                <a:cubicBezTo>
                  <a:pt x="236" y="287"/>
                  <a:pt x="236" y="287"/>
                  <a:pt x="236" y="287"/>
                </a:cubicBezTo>
                <a:cubicBezTo>
                  <a:pt x="215" y="287"/>
                  <a:pt x="215" y="287"/>
                  <a:pt x="215" y="287"/>
                </a:cubicBezTo>
                <a:cubicBezTo>
                  <a:pt x="215" y="276"/>
                  <a:pt x="215" y="276"/>
                  <a:pt x="215" y="276"/>
                </a:cubicBezTo>
                <a:cubicBezTo>
                  <a:pt x="215" y="271"/>
                  <a:pt x="211" y="266"/>
                  <a:pt x="205" y="266"/>
                </a:cubicBezTo>
                <a:cubicBezTo>
                  <a:pt x="200" y="266"/>
                  <a:pt x="195" y="271"/>
                  <a:pt x="195" y="276"/>
                </a:cubicBezTo>
                <a:cubicBezTo>
                  <a:pt x="195" y="287"/>
                  <a:pt x="195" y="287"/>
                  <a:pt x="195" y="287"/>
                </a:cubicBezTo>
                <a:cubicBezTo>
                  <a:pt x="167" y="287"/>
                  <a:pt x="144" y="310"/>
                  <a:pt x="144" y="338"/>
                </a:cubicBezTo>
                <a:cubicBezTo>
                  <a:pt x="144" y="344"/>
                  <a:pt x="148" y="348"/>
                  <a:pt x="154" y="348"/>
                </a:cubicBezTo>
                <a:cubicBezTo>
                  <a:pt x="338" y="348"/>
                  <a:pt x="338" y="348"/>
                  <a:pt x="338" y="348"/>
                </a:cubicBezTo>
                <a:cubicBezTo>
                  <a:pt x="343" y="348"/>
                  <a:pt x="348" y="344"/>
                  <a:pt x="348" y="338"/>
                </a:cubicBezTo>
                <a:cubicBezTo>
                  <a:pt x="348" y="325"/>
                  <a:pt x="342" y="311"/>
                  <a:pt x="333" y="302"/>
                </a:cubicBezTo>
                <a:close/>
                <a:moveTo>
                  <a:pt x="286" y="164"/>
                </a:moveTo>
                <a:cubicBezTo>
                  <a:pt x="286" y="175"/>
                  <a:pt x="277" y="184"/>
                  <a:pt x="265" y="184"/>
                </a:cubicBezTo>
                <a:cubicBezTo>
                  <a:pt x="254" y="184"/>
                  <a:pt x="245" y="175"/>
                  <a:pt x="245" y="164"/>
                </a:cubicBezTo>
                <a:cubicBezTo>
                  <a:pt x="245" y="152"/>
                  <a:pt x="254" y="143"/>
                  <a:pt x="265" y="143"/>
                </a:cubicBezTo>
                <a:cubicBezTo>
                  <a:pt x="277" y="143"/>
                  <a:pt x="286" y="152"/>
                  <a:pt x="286" y="164"/>
                </a:cubicBezTo>
                <a:close/>
                <a:moveTo>
                  <a:pt x="276" y="202"/>
                </a:moveTo>
                <a:cubicBezTo>
                  <a:pt x="276" y="287"/>
                  <a:pt x="276" y="287"/>
                  <a:pt x="276" y="287"/>
                </a:cubicBezTo>
                <a:cubicBezTo>
                  <a:pt x="255" y="287"/>
                  <a:pt x="255" y="287"/>
                  <a:pt x="255" y="287"/>
                </a:cubicBezTo>
                <a:cubicBezTo>
                  <a:pt x="255" y="202"/>
                  <a:pt x="255" y="202"/>
                  <a:pt x="255" y="202"/>
                </a:cubicBezTo>
                <a:cubicBezTo>
                  <a:pt x="259" y="204"/>
                  <a:pt x="263" y="204"/>
                  <a:pt x="265" y="204"/>
                </a:cubicBezTo>
                <a:cubicBezTo>
                  <a:pt x="269" y="204"/>
                  <a:pt x="273" y="204"/>
                  <a:pt x="276" y="202"/>
                </a:cubicBezTo>
                <a:close/>
                <a:moveTo>
                  <a:pt x="62" y="42"/>
                </a:moveTo>
                <a:cubicBezTo>
                  <a:pt x="62" y="31"/>
                  <a:pt x="71" y="22"/>
                  <a:pt x="82" y="22"/>
                </a:cubicBezTo>
                <a:cubicBezTo>
                  <a:pt x="94" y="22"/>
                  <a:pt x="103" y="31"/>
                  <a:pt x="103" y="42"/>
                </a:cubicBezTo>
                <a:cubicBezTo>
                  <a:pt x="103" y="65"/>
                  <a:pt x="103" y="65"/>
                  <a:pt x="103" y="65"/>
                </a:cubicBezTo>
                <a:cubicBezTo>
                  <a:pt x="96" y="64"/>
                  <a:pt x="89" y="63"/>
                  <a:pt x="82" y="63"/>
                </a:cubicBezTo>
                <a:cubicBezTo>
                  <a:pt x="75" y="63"/>
                  <a:pt x="68" y="64"/>
                  <a:pt x="62" y="65"/>
                </a:cubicBezTo>
                <a:lnTo>
                  <a:pt x="62" y="42"/>
                </a:lnTo>
                <a:close/>
                <a:moveTo>
                  <a:pt x="144" y="143"/>
                </a:moveTo>
                <a:cubicBezTo>
                  <a:pt x="144" y="164"/>
                  <a:pt x="144" y="164"/>
                  <a:pt x="144" y="164"/>
                </a:cubicBezTo>
                <a:cubicBezTo>
                  <a:pt x="22" y="164"/>
                  <a:pt x="22" y="164"/>
                  <a:pt x="22" y="164"/>
                </a:cubicBezTo>
                <a:cubicBezTo>
                  <a:pt x="22" y="143"/>
                  <a:pt x="22" y="143"/>
                  <a:pt x="22" y="143"/>
                </a:cubicBezTo>
                <a:cubicBezTo>
                  <a:pt x="22" y="110"/>
                  <a:pt x="49" y="82"/>
                  <a:pt x="83" y="82"/>
                </a:cubicBezTo>
                <a:cubicBezTo>
                  <a:pt x="117" y="82"/>
                  <a:pt x="144" y="110"/>
                  <a:pt x="144" y="143"/>
                </a:cubicBezTo>
                <a:close/>
                <a:moveTo>
                  <a:pt x="151" y="63"/>
                </a:moveTo>
                <a:cubicBezTo>
                  <a:pt x="123" y="63"/>
                  <a:pt x="123" y="63"/>
                  <a:pt x="123" y="63"/>
                </a:cubicBezTo>
                <a:cubicBezTo>
                  <a:pt x="123" y="42"/>
                  <a:pt x="123" y="42"/>
                  <a:pt x="123" y="42"/>
                </a:cubicBezTo>
                <a:cubicBezTo>
                  <a:pt x="151" y="42"/>
                  <a:pt x="151" y="42"/>
                  <a:pt x="151" y="42"/>
                </a:cubicBezTo>
                <a:cubicBezTo>
                  <a:pt x="203" y="42"/>
                  <a:pt x="247" y="75"/>
                  <a:pt x="264" y="123"/>
                </a:cubicBezTo>
                <a:cubicBezTo>
                  <a:pt x="256" y="123"/>
                  <a:pt x="250" y="125"/>
                  <a:pt x="244" y="130"/>
                </a:cubicBezTo>
                <a:cubicBezTo>
                  <a:pt x="232" y="90"/>
                  <a:pt x="195" y="63"/>
                  <a:pt x="151" y="63"/>
                </a:cubicBezTo>
                <a:close/>
                <a:moveTo>
                  <a:pt x="165" y="328"/>
                </a:moveTo>
                <a:cubicBezTo>
                  <a:pt x="169" y="316"/>
                  <a:pt x="181" y="307"/>
                  <a:pt x="194" y="307"/>
                </a:cubicBezTo>
                <a:cubicBezTo>
                  <a:pt x="296" y="307"/>
                  <a:pt x="296" y="307"/>
                  <a:pt x="296" y="307"/>
                </a:cubicBezTo>
                <a:cubicBezTo>
                  <a:pt x="309" y="307"/>
                  <a:pt x="320" y="316"/>
                  <a:pt x="325" y="328"/>
                </a:cubicBezTo>
                <a:lnTo>
                  <a:pt x="165" y="328"/>
                </a:lnTo>
                <a:close/>
                <a:moveTo>
                  <a:pt x="82" y="224"/>
                </a:moveTo>
                <a:cubicBezTo>
                  <a:pt x="76" y="224"/>
                  <a:pt x="71" y="228"/>
                  <a:pt x="71" y="234"/>
                </a:cubicBezTo>
                <a:cubicBezTo>
                  <a:pt x="71" y="265"/>
                  <a:pt x="71" y="265"/>
                  <a:pt x="71" y="265"/>
                </a:cubicBezTo>
                <a:cubicBezTo>
                  <a:pt x="71" y="270"/>
                  <a:pt x="76" y="275"/>
                  <a:pt x="82" y="275"/>
                </a:cubicBezTo>
                <a:cubicBezTo>
                  <a:pt x="88" y="275"/>
                  <a:pt x="92" y="270"/>
                  <a:pt x="92" y="265"/>
                </a:cubicBezTo>
                <a:cubicBezTo>
                  <a:pt x="92" y="234"/>
                  <a:pt x="92" y="234"/>
                  <a:pt x="92" y="234"/>
                </a:cubicBezTo>
                <a:cubicBezTo>
                  <a:pt x="92" y="228"/>
                  <a:pt x="88" y="224"/>
                  <a:pt x="82" y="224"/>
                </a:cubicBezTo>
                <a:close/>
                <a:moveTo>
                  <a:pt x="157" y="243"/>
                </a:moveTo>
                <a:cubicBezTo>
                  <a:pt x="159" y="243"/>
                  <a:pt x="163" y="242"/>
                  <a:pt x="164" y="240"/>
                </a:cubicBezTo>
                <a:cubicBezTo>
                  <a:pt x="167" y="237"/>
                  <a:pt x="167" y="229"/>
                  <a:pt x="164" y="225"/>
                </a:cubicBezTo>
                <a:cubicBezTo>
                  <a:pt x="143" y="203"/>
                  <a:pt x="143" y="203"/>
                  <a:pt x="143" y="203"/>
                </a:cubicBezTo>
                <a:cubicBezTo>
                  <a:pt x="141" y="202"/>
                  <a:pt x="138" y="201"/>
                  <a:pt x="135" y="201"/>
                </a:cubicBezTo>
                <a:cubicBezTo>
                  <a:pt x="132" y="201"/>
                  <a:pt x="129" y="202"/>
                  <a:pt x="127" y="203"/>
                </a:cubicBezTo>
                <a:cubicBezTo>
                  <a:pt x="123" y="207"/>
                  <a:pt x="123" y="214"/>
                  <a:pt x="127" y="219"/>
                </a:cubicBezTo>
                <a:cubicBezTo>
                  <a:pt x="149" y="240"/>
                  <a:pt x="149" y="240"/>
                  <a:pt x="149" y="240"/>
                </a:cubicBezTo>
                <a:cubicBezTo>
                  <a:pt x="153" y="243"/>
                  <a:pt x="154" y="243"/>
                  <a:pt x="157" y="243"/>
                </a:cubicBezTo>
                <a:close/>
                <a:moveTo>
                  <a:pt x="32" y="201"/>
                </a:moveTo>
                <a:cubicBezTo>
                  <a:pt x="29" y="201"/>
                  <a:pt x="27" y="202"/>
                  <a:pt x="25" y="204"/>
                </a:cubicBezTo>
                <a:cubicBezTo>
                  <a:pt x="3" y="226"/>
                  <a:pt x="3" y="226"/>
                  <a:pt x="3" y="226"/>
                </a:cubicBezTo>
                <a:cubicBezTo>
                  <a:pt x="0" y="229"/>
                  <a:pt x="0" y="236"/>
                  <a:pt x="3" y="241"/>
                </a:cubicBezTo>
                <a:cubicBezTo>
                  <a:pt x="6" y="243"/>
                  <a:pt x="8" y="244"/>
                  <a:pt x="11" y="244"/>
                </a:cubicBezTo>
                <a:cubicBezTo>
                  <a:pt x="12" y="244"/>
                  <a:pt x="16" y="243"/>
                  <a:pt x="17" y="241"/>
                </a:cubicBezTo>
                <a:cubicBezTo>
                  <a:pt x="39" y="219"/>
                  <a:pt x="39" y="219"/>
                  <a:pt x="39" y="219"/>
                </a:cubicBezTo>
                <a:cubicBezTo>
                  <a:pt x="43" y="215"/>
                  <a:pt x="43" y="209"/>
                  <a:pt x="39" y="204"/>
                </a:cubicBezTo>
                <a:cubicBezTo>
                  <a:pt x="37" y="202"/>
                  <a:pt x="35" y="201"/>
                  <a:pt x="32" y="20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" name="Freeform 45">
            <a:extLst>
              <a:ext uri="{FF2B5EF4-FFF2-40B4-BE49-F238E27FC236}">
                <a16:creationId xmlns:a16="http://schemas.microsoft.com/office/drawing/2014/main" id="{3BA66DF2-1FF8-3D95-DAE9-A80BB57025E9}"/>
              </a:ext>
            </a:extLst>
          </p:cNvPr>
          <p:cNvSpPr>
            <a:spLocks noEditPoints="1"/>
          </p:cNvSpPr>
          <p:nvPr/>
        </p:nvSpPr>
        <p:spPr bwMode="auto">
          <a:xfrm>
            <a:off x="4008524" y="1349893"/>
            <a:ext cx="198286" cy="259411"/>
          </a:xfrm>
          <a:custGeom>
            <a:avLst/>
            <a:gdLst>
              <a:gd name="T0" fmla="*/ 178 w 266"/>
              <a:gd name="T1" fmla="*/ 143 h 348"/>
              <a:gd name="T2" fmla="*/ 196 w 266"/>
              <a:gd name="T3" fmla="*/ 108 h 348"/>
              <a:gd name="T4" fmla="*/ 181 w 266"/>
              <a:gd name="T5" fmla="*/ 18 h 348"/>
              <a:gd name="T6" fmla="*/ 122 w 266"/>
              <a:gd name="T7" fmla="*/ 1 h 348"/>
              <a:gd name="T8" fmla="*/ 72 w 266"/>
              <a:gd name="T9" fmla="*/ 103 h 348"/>
              <a:gd name="T10" fmla="*/ 94 w 266"/>
              <a:gd name="T11" fmla="*/ 143 h 348"/>
              <a:gd name="T12" fmla="*/ 64 w 266"/>
              <a:gd name="T13" fmla="*/ 153 h 348"/>
              <a:gd name="T14" fmla="*/ 95 w 266"/>
              <a:gd name="T15" fmla="*/ 163 h 348"/>
              <a:gd name="T16" fmla="*/ 127 w 266"/>
              <a:gd name="T17" fmla="*/ 342 h 348"/>
              <a:gd name="T18" fmla="*/ 145 w 266"/>
              <a:gd name="T19" fmla="*/ 342 h 348"/>
              <a:gd name="T20" fmla="*/ 178 w 266"/>
              <a:gd name="T21" fmla="*/ 163 h 348"/>
              <a:gd name="T22" fmla="*/ 209 w 266"/>
              <a:gd name="T23" fmla="*/ 153 h 348"/>
              <a:gd name="T24" fmla="*/ 134 w 266"/>
              <a:gd name="T25" fmla="*/ 317 h 348"/>
              <a:gd name="T26" fmla="*/ 134 w 266"/>
              <a:gd name="T27" fmla="*/ 279 h 348"/>
              <a:gd name="T28" fmla="*/ 134 w 266"/>
              <a:gd name="T29" fmla="*/ 317 h 348"/>
              <a:gd name="T30" fmla="*/ 134 w 266"/>
              <a:gd name="T31" fmla="*/ 258 h 348"/>
              <a:gd name="T32" fmla="*/ 113 w 266"/>
              <a:gd name="T33" fmla="*/ 206 h 348"/>
              <a:gd name="T34" fmla="*/ 155 w 266"/>
              <a:gd name="T35" fmla="*/ 262 h 348"/>
              <a:gd name="T36" fmla="*/ 113 w 266"/>
              <a:gd name="T37" fmla="*/ 185 h 348"/>
              <a:gd name="T38" fmla="*/ 155 w 266"/>
              <a:gd name="T39" fmla="*/ 165 h 348"/>
              <a:gd name="T40" fmla="*/ 172 w 266"/>
              <a:gd name="T41" fmla="*/ 107 h 348"/>
              <a:gd name="T42" fmla="*/ 145 w 266"/>
              <a:gd name="T43" fmla="*/ 143 h 348"/>
              <a:gd name="T44" fmla="*/ 155 w 266"/>
              <a:gd name="T45" fmla="*/ 82 h 348"/>
              <a:gd name="T46" fmla="*/ 155 w 266"/>
              <a:gd name="T47" fmla="*/ 61 h 348"/>
              <a:gd name="T48" fmla="*/ 103 w 266"/>
              <a:gd name="T49" fmla="*/ 71 h 348"/>
              <a:gd name="T50" fmla="*/ 123 w 266"/>
              <a:gd name="T51" fmla="*/ 82 h 348"/>
              <a:gd name="T52" fmla="*/ 113 w 266"/>
              <a:gd name="T53" fmla="*/ 143 h 348"/>
              <a:gd name="T54" fmla="*/ 89 w 266"/>
              <a:gd name="T55" fmla="*/ 94 h 348"/>
              <a:gd name="T56" fmla="*/ 126 w 266"/>
              <a:gd name="T57" fmla="*/ 20 h 348"/>
              <a:gd name="T58" fmla="*/ 168 w 266"/>
              <a:gd name="T59" fmla="*/ 32 h 348"/>
              <a:gd name="T60" fmla="*/ 178 w 266"/>
              <a:gd name="T61" fmla="*/ 98 h 348"/>
              <a:gd name="T62" fmla="*/ 256 w 266"/>
              <a:gd name="T63" fmla="*/ 61 h 348"/>
              <a:gd name="T64" fmla="*/ 226 w 266"/>
              <a:gd name="T65" fmla="*/ 72 h 348"/>
              <a:gd name="T66" fmla="*/ 256 w 266"/>
              <a:gd name="T67" fmla="*/ 82 h 348"/>
              <a:gd name="T68" fmla="*/ 256 w 266"/>
              <a:gd name="T69" fmla="*/ 61 h 348"/>
              <a:gd name="T70" fmla="*/ 31 w 266"/>
              <a:gd name="T71" fmla="*/ 61 h 348"/>
              <a:gd name="T72" fmla="*/ 0 w 266"/>
              <a:gd name="T73" fmla="*/ 72 h 348"/>
              <a:gd name="T74" fmla="*/ 31 w 266"/>
              <a:gd name="T75" fmla="*/ 82 h 348"/>
              <a:gd name="T76" fmla="*/ 221 w 266"/>
              <a:gd name="T77" fmla="*/ 31 h 348"/>
              <a:gd name="T78" fmla="*/ 243 w 266"/>
              <a:gd name="T79" fmla="*/ 19 h 348"/>
              <a:gd name="T80" fmla="*/ 238 w 266"/>
              <a:gd name="T81" fmla="*/ 0 h 348"/>
              <a:gd name="T82" fmla="*/ 216 w 266"/>
              <a:gd name="T83" fmla="*/ 13 h 348"/>
              <a:gd name="T84" fmla="*/ 221 w 266"/>
              <a:gd name="T85" fmla="*/ 31 h 348"/>
              <a:gd name="T86" fmla="*/ 40 w 266"/>
              <a:gd name="T87" fmla="*/ 114 h 348"/>
              <a:gd name="T88" fmla="*/ 19 w 266"/>
              <a:gd name="T89" fmla="*/ 138 h 348"/>
              <a:gd name="T90" fmla="*/ 33 w 266"/>
              <a:gd name="T91" fmla="*/ 142 h 348"/>
              <a:gd name="T92" fmla="*/ 54 w 266"/>
              <a:gd name="T93" fmla="*/ 117 h 348"/>
              <a:gd name="T94" fmla="*/ 246 w 266"/>
              <a:gd name="T95" fmla="*/ 124 h 348"/>
              <a:gd name="T96" fmla="*/ 222 w 266"/>
              <a:gd name="T97" fmla="*/ 112 h 348"/>
              <a:gd name="T98" fmla="*/ 218 w 266"/>
              <a:gd name="T99" fmla="*/ 131 h 348"/>
              <a:gd name="T100" fmla="*/ 240 w 266"/>
              <a:gd name="T101" fmla="*/ 143 h 348"/>
              <a:gd name="T102" fmla="*/ 246 w 266"/>
              <a:gd name="T103" fmla="*/ 124 h 348"/>
              <a:gd name="T104" fmla="*/ 40 w 266"/>
              <a:gd name="T105" fmla="*/ 29 h 348"/>
              <a:gd name="T106" fmla="*/ 54 w 266"/>
              <a:gd name="T107" fmla="*/ 26 h 348"/>
              <a:gd name="T108" fmla="*/ 33 w 266"/>
              <a:gd name="T109" fmla="*/ 1 h 348"/>
              <a:gd name="T110" fmla="*/ 19 w 266"/>
              <a:gd name="T111" fmla="*/ 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66" h="348">
                <a:moveTo>
                  <a:pt x="199" y="143"/>
                </a:moveTo>
                <a:cubicBezTo>
                  <a:pt x="178" y="143"/>
                  <a:pt x="178" y="143"/>
                  <a:pt x="178" y="143"/>
                </a:cubicBezTo>
                <a:cubicBezTo>
                  <a:pt x="181" y="134"/>
                  <a:pt x="187" y="125"/>
                  <a:pt x="192" y="117"/>
                </a:cubicBezTo>
                <a:cubicBezTo>
                  <a:pt x="191" y="115"/>
                  <a:pt x="194" y="111"/>
                  <a:pt x="196" y="108"/>
                </a:cubicBezTo>
                <a:cubicBezTo>
                  <a:pt x="203" y="98"/>
                  <a:pt x="206" y="85"/>
                  <a:pt x="206" y="73"/>
                </a:cubicBezTo>
                <a:cubicBezTo>
                  <a:pt x="206" y="52"/>
                  <a:pt x="197" y="32"/>
                  <a:pt x="181" y="18"/>
                </a:cubicBezTo>
                <a:cubicBezTo>
                  <a:pt x="168" y="7"/>
                  <a:pt x="151" y="0"/>
                  <a:pt x="134" y="0"/>
                </a:cubicBezTo>
                <a:cubicBezTo>
                  <a:pt x="130" y="0"/>
                  <a:pt x="126" y="1"/>
                  <a:pt x="122" y="1"/>
                </a:cubicBezTo>
                <a:cubicBezTo>
                  <a:pt x="94" y="6"/>
                  <a:pt x="69" y="30"/>
                  <a:pt x="65" y="58"/>
                </a:cubicBezTo>
                <a:cubicBezTo>
                  <a:pt x="63" y="75"/>
                  <a:pt x="65" y="89"/>
                  <a:pt x="72" y="103"/>
                </a:cubicBezTo>
                <a:cubicBezTo>
                  <a:pt x="74" y="110"/>
                  <a:pt x="78" y="114"/>
                  <a:pt x="81" y="119"/>
                </a:cubicBezTo>
                <a:cubicBezTo>
                  <a:pt x="87" y="126"/>
                  <a:pt x="91" y="134"/>
                  <a:pt x="94" y="143"/>
                </a:cubicBezTo>
                <a:cubicBezTo>
                  <a:pt x="75" y="143"/>
                  <a:pt x="75" y="143"/>
                  <a:pt x="75" y="143"/>
                </a:cubicBezTo>
                <a:cubicBezTo>
                  <a:pt x="68" y="143"/>
                  <a:pt x="64" y="147"/>
                  <a:pt x="64" y="153"/>
                </a:cubicBezTo>
                <a:cubicBezTo>
                  <a:pt x="64" y="158"/>
                  <a:pt x="68" y="163"/>
                  <a:pt x="75" y="163"/>
                </a:cubicBezTo>
                <a:cubicBezTo>
                  <a:pt x="95" y="163"/>
                  <a:pt x="95" y="163"/>
                  <a:pt x="95" y="163"/>
                </a:cubicBezTo>
                <a:cubicBezTo>
                  <a:pt x="95" y="277"/>
                  <a:pt x="95" y="277"/>
                  <a:pt x="95" y="277"/>
                </a:cubicBezTo>
                <a:cubicBezTo>
                  <a:pt x="95" y="281"/>
                  <a:pt x="95" y="279"/>
                  <a:pt x="127" y="342"/>
                </a:cubicBezTo>
                <a:cubicBezTo>
                  <a:pt x="130" y="345"/>
                  <a:pt x="133" y="348"/>
                  <a:pt x="136" y="348"/>
                </a:cubicBezTo>
                <a:cubicBezTo>
                  <a:pt x="140" y="348"/>
                  <a:pt x="144" y="345"/>
                  <a:pt x="145" y="342"/>
                </a:cubicBezTo>
                <a:cubicBezTo>
                  <a:pt x="178" y="278"/>
                  <a:pt x="178" y="280"/>
                  <a:pt x="178" y="277"/>
                </a:cubicBezTo>
                <a:cubicBezTo>
                  <a:pt x="178" y="163"/>
                  <a:pt x="178" y="163"/>
                  <a:pt x="178" y="163"/>
                </a:cubicBezTo>
                <a:cubicBezTo>
                  <a:pt x="199" y="163"/>
                  <a:pt x="199" y="163"/>
                  <a:pt x="199" y="163"/>
                </a:cubicBezTo>
                <a:cubicBezTo>
                  <a:pt x="204" y="163"/>
                  <a:pt x="209" y="158"/>
                  <a:pt x="209" y="153"/>
                </a:cubicBezTo>
                <a:cubicBezTo>
                  <a:pt x="209" y="147"/>
                  <a:pt x="204" y="143"/>
                  <a:pt x="199" y="143"/>
                </a:cubicBezTo>
                <a:close/>
                <a:moveTo>
                  <a:pt x="134" y="317"/>
                </a:moveTo>
                <a:cubicBezTo>
                  <a:pt x="117" y="282"/>
                  <a:pt x="117" y="282"/>
                  <a:pt x="117" y="282"/>
                </a:cubicBezTo>
                <a:cubicBezTo>
                  <a:pt x="122" y="280"/>
                  <a:pt x="128" y="279"/>
                  <a:pt x="134" y="279"/>
                </a:cubicBezTo>
                <a:cubicBezTo>
                  <a:pt x="140" y="279"/>
                  <a:pt x="145" y="280"/>
                  <a:pt x="151" y="282"/>
                </a:cubicBezTo>
                <a:lnTo>
                  <a:pt x="134" y="317"/>
                </a:lnTo>
                <a:close/>
                <a:moveTo>
                  <a:pt x="155" y="262"/>
                </a:moveTo>
                <a:cubicBezTo>
                  <a:pt x="148" y="260"/>
                  <a:pt x="141" y="258"/>
                  <a:pt x="134" y="258"/>
                </a:cubicBezTo>
                <a:cubicBezTo>
                  <a:pt x="127" y="258"/>
                  <a:pt x="120" y="260"/>
                  <a:pt x="113" y="262"/>
                </a:cubicBezTo>
                <a:cubicBezTo>
                  <a:pt x="113" y="206"/>
                  <a:pt x="113" y="206"/>
                  <a:pt x="113" y="206"/>
                </a:cubicBezTo>
                <a:cubicBezTo>
                  <a:pt x="155" y="206"/>
                  <a:pt x="155" y="206"/>
                  <a:pt x="155" y="206"/>
                </a:cubicBezTo>
                <a:lnTo>
                  <a:pt x="155" y="262"/>
                </a:lnTo>
                <a:close/>
                <a:moveTo>
                  <a:pt x="155" y="185"/>
                </a:moveTo>
                <a:cubicBezTo>
                  <a:pt x="113" y="185"/>
                  <a:pt x="113" y="185"/>
                  <a:pt x="113" y="185"/>
                </a:cubicBezTo>
                <a:cubicBezTo>
                  <a:pt x="113" y="165"/>
                  <a:pt x="113" y="165"/>
                  <a:pt x="113" y="165"/>
                </a:cubicBezTo>
                <a:cubicBezTo>
                  <a:pt x="155" y="165"/>
                  <a:pt x="155" y="165"/>
                  <a:pt x="155" y="165"/>
                </a:cubicBezTo>
                <a:lnTo>
                  <a:pt x="155" y="185"/>
                </a:lnTo>
                <a:close/>
                <a:moveTo>
                  <a:pt x="172" y="107"/>
                </a:moveTo>
                <a:cubicBezTo>
                  <a:pt x="165" y="117"/>
                  <a:pt x="156" y="130"/>
                  <a:pt x="155" y="143"/>
                </a:cubicBezTo>
                <a:cubicBezTo>
                  <a:pt x="145" y="143"/>
                  <a:pt x="145" y="143"/>
                  <a:pt x="145" y="143"/>
                </a:cubicBezTo>
                <a:cubicBezTo>
                  <a:pt x="145" y="82"/>
                  <a:pt x="145" y="82"/>
                  <a:pt x="145" y="82"/>
                </a:cubicBezTo>
                <a:cubicBezTo>
                  <a:pt x="155" y="82"/>
                  <a:pt x="155" y="82"/>
                  <a:pt x="155" y="82"/>
                </a:cubicBezTo>
                <a:cubicBezTo>
                  <a:pt x="160" y="82"/>
                  <a:pt x="165" y="77"/>
                  <a:pt x="165" y="71"/>
                </a:cubicBezTo>
                <a:cubicBezTo>
                  <a:pt x="165" y="65"/>
                  <a:pt x="160" y="61"/>
                  <a:pt x="155" y="61"/>
                </a:cubicBezTo>
                <a:cubicBezTo>
                  <a:pt x="113" y="61"/>
                  <a:pt x="113" y="61"/>
                  <a:pt x="113" y="61"/>
                </a:cubicBezTo>
                <a:cubicBezTo>
                  <a:pt x="108" y="61"/>
                  <a:pt x="103" y="65"/>
                  <a:pt x="103" y="71"/>
                </a:cubicBezTo>
                <a:cubicBezTo>
                  <a:pt x="103" y="77"/>
                  <a:pt x="108" y="82"/>
                  <a:pt x="113" y="82"/>
                </a:cubicBezTo>
                <a:cubicBezTo>
                  <a:pt x="123" y="82"/>
                  <a:pt x="123" y="82"/>
                  <a:pt x="123" y="82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13" y="143"/>
                  <a:pt x="113" y="143"/>
                  <a:pt x="113" y="143"/>
                </a:cubicBezTo>
                <a:cubicBezTo>
                  <a:pt x="111" y="131"/>
                  <a:pt x="104" y="120"/>
                  <a:pt x="97" y="108"/>
                </a:cubicBezTo>
                <a:cubicBezTo>
                  <a:pt x="94" y="103"/>
                  <a:pt x="91" y="99"/>
                  <a:pt x="89" y="94"/>
                </a:cubicBezTo>
                <a:cubicBezTo>
                  <a:pt x="85" y="84"/>
                  <a:pt x="82" y="74"/>
                  <a:pt x="85" y="62"/>
                </a:cubicBezTo>
                <a:cubicBezTo>
                  <a:pt x="89" y="42"/>
                  <a:pt x="105" y="24"/>
                  <a:pt x="126" y="20"/>
                </a:cubicBezTo>
                <a:cubicBezTo>
                  <a:pt x="129" y="20"/>
                  <a:pt x="131" y="20"/>
                  <a:pt x="134" y="20"/>
                </a:cubicBezTo>
                <a:cubicBezTo>
                  <a:pt x="146" y="20"/>
                  <a:pt x="159" y="24"/>
                  <a:pt x="168" y="32"/>
                </a:cubicBezTo>
                <a:cubicBezTo>
                  <a:pt x="180" y="43"/>
                  <a:pt x="187" y="56"/>
                  <a:pt x="187" y="71"/>
                </a:cubicBezTo>
                <a:cubicBezTo>
                  <a:pt x="184" y="80"/>
                  <a:pt x="182" y="89"/>
                  <a:pt x="178" y="98"/>
                </a:cubicBezTo>
                <a:cubicBezTo>
                  <a:pt x="175" y="101"/>
                  <a:pt x="174" y="103"/>
                  <a:pt x="172" y="107"/>
                </a:cubicBezTo>
                <a:close/>
                <a:moveTo>
                  <a:pt x="256" y="61"/>
                </a:moveTo>
                <a:cubicBezTo>
                  <a:pt x="236" y="61"/>
                  <a:pt x="236" y="61"/>
                  <a:pt x="236" y="61"/>
                </a:cubicBezTo>
                <a:cubicBezTo>
                  <a:pt x="230" y="61"/>
                  <a:pt x="226" y="66"/>
                  <a:pt x="226" y="72"/>
                </a:cubicBezTo>
                <a:cubicBezTo>
                  <a:pt x="226" y="77"/>
                  <a:pt x="230" y="82"/>
                  <a:pt x="236" y="82"/>
                </a:cubicBezTo>
                <a:cubicBezTo>
                  <a:pt x="256" y="82"/>
                  <a:pt x="256" y="82"/>
                  <a:pt x="256" y="82"/>
                </a:cubicBezTo>
                <a:cubicBezTo>
                  <a:pt x="263" y="82"/>
                  <a:pt x="266" y="77"/>
                  <a:pt x="266" y="72"/>
                </a:cubicBezTo>
                <a:cubicBezTo>
                  <a:pt x="266" y="66"/>
                  <a:pt x="263" y="61"/>
                  <a:pt x="256" y="61"/>
                </a:cubicBezTo>
                <a:close/>
                <a:moveTo>
                  <a:pt x="40" y="72"/>
                </a:moveTo>
                <a:cubicBezTo>
                  <a:pt x="40" y="66"/>
                  <a:pt x="36" y="61"/>
                  <a:pt x="31" y="61"/>
                </a:cubicBezTo>
                <a:cubicBezTo>
                  <a:pt x="11" y="61"/>
                  <a:pt x="11" y="61"/>
                  <a:pt x="11" y="61"/>
                </a:cubicBezTo>
                <a:cubicBezTo>
                  <a:pt x="5" y="61"/>
                  <a:pt x="0" y="66"/>
                  <a:pt x="0" y="72"/>
                </a:cubicBezTo>
                <a:cubicBezTo>
                  <a:pt x="0" y="77"/>
                  <a:pt x="5" y="82"/>
                  <a:pt x="11" y="82"/>
                </a:cubicBezTo>
                <a:cubicBezTo>
                  <a:pt x="31" y="82"/>
                  <a:pt x="31" y="82"/>
                  <a:pt x="31" y="82"/>
                </a:cubicBezTo>
                <a:cubicBezTo>
                  <a:pt x="36" y="81"/>
                  <a:pt x="40" y="77"/>
                  <a:pt x="40" y="72"/>
                </a:cubicBezTo>
                <a:close/>
                <a:moveTo>
                  <a:pt x="221" y="31"/>
                </a:moveTo>
                <a:cubicBezTo>
                  <a:pt x="223" y="31"/>
                  <a:pt x="225" y="30"/>
                  <a:pt x="226" y="29"/>
                </a:cubicBezTo>
                <a:cubicBezTo>
                  <a:pt x="243" y="19"/>
                  <a:pt x="243" y="19"/>
                  <a:pt x="243" y="19"/>
                </a:cubicBezTo>
                <a:cubicBezTo>
                  <a:pt x="248" y="17"/>
                  <a:pt x="250" y="10"/>
                  <a:pt x="247" y="5"/>
                </a:cubicBezTo>
                <a:cubicBezTo>
                  <a:pt x="245" y="2"/>
                  <a:pt x="242" y="0"/>
                  <a:pt x="238" y="0"/>
                </a:cubicBezTo>
                <a:cubicBezTo>
                  <a:pt x="236" y="0"/>
                  <a:pt x="234" y="1"/>
                  <a:pt x="233" y="1"/>
                </a:cubicBezTo>
                <a:cubicBezTo>
                  <a:pt x="216" y="13"/>
                  <a:pt x="216" y="13"/>
                  <a:pt x="216" y="13"/>
                </a:cubicBezTo>
                <a:cubicBezTo>
                  <a:pt x="212" y="14"/>
                  <a:pt x="209" y="22"/>
                  <a:pt x="212" y="26"/>
                </a:cubicBezTo>
                <a:cubicBezTo>
                  <a:pt x="215" y="29"/>
                  <a:pt x="218" y="31"/>
                  <a:pt x="221" y="31"/>
                </a:cubicBezTo>
                <a:close/>
                <a:moveTo>
                  <a:pt x="46" y="112"/>
                </a:moveTo>
                <a:cubicBezTo>
                  <a:pt x="44" y="112"/>
                  <a:pt x="42" y="113"/>
                  <a:pt x="40" y="114"/>
                </a:cubicBezTo>
                <a:cubicBezTo>
                  <a:pt x="23" y="124"/>
                  <a:pt x="23" y="124"/>
                  <a:pt x="23" y="124"/>
                </a:cubicBezTo>
                <a:cubicBezTo>
                  <a:pt x="18" y="126"/>
                  <a:pt x="16" y="133"/>
                  <a:pt x="19" y="138"/>
                </a:cubicBezTo>
                <a:cubicBezTo>
                  <a:pt x="21" y="141"/>
                  <a:pt x="25" y="143"/>
                  <a:pt x="28" y="143"/>
                </a:cubicBezTo>
                <a:cubicBezTo>
                  <a:pt x="30" y="143"/>
                  <a:pt x="31" y="142"/>
                  <a:pt x="33" y="142"/>
                </a:cubicBezTo>
                <a:cubicBezTo>
                  <a:pt x="51" y="131"/>
                  <a:pt x="51" y="131"/>
                  <a:pt x="51" y="131"/>
                </a:cubicBezTo>
                <a:cubicBezTo>
                  <a:pt x="55" y="129"/>
                  <a:pt x="58" y="121"/>
                  <a:pt x="54" y="117"/>
                </a:cubicBezTo>
                <a:cubicBezTo>
                  <a:pt x="53" y="114"/>
                  <a:pt x="49" y="112"/>
                  <a:pt x="46" y="112"/>
                </a:cubicBezTo>
                <a:close/>
                <a:moveTo>
                  <a:pt x="246" y="124"/>
                </a:moveTo>
                <a:cubicBezTo>
                  <a:pt x="228" y="114"/>
                  <a:pt x="228" y="114"/>
                  <a:pt x="228" y="114"/>
                </a:cubicBezTo>
                <a:cubicBezTo>
                  <a:pt x="226" y="113"/>
                  <a:pt x="224" y="112"/>
                  <a:pt x="222" y="112"/>
                </a:cubicBezTo>
                <a:cubicBezTo>
                  <a:pt x="219" y="112"/>
                  <a:pt x="216" y="114"/>
                  <a:pt x="214" y="117"/>
                </a:cubicBezTo>
                <a:cubicBezTo>
                  <a:pt x="212" y="121"/>
                  <a:pt x="213" y="129"/>
                  <a:pt x="218" y="131"/>
                </a:cubicBezTo>
                <a:cubicBezTo>
                  <a:pt x="235" y="142"/>
                  <a:pt x="235" y="142"/>
                  <a:pt x="235" y="142"/>
                </a:cubicBezTo>
                <a:cubicBezTo>
                  <a:pt x="237" y="143"/>
                  <a:pt x="238" y="143"/>
                  <a:pt x="240" y="143"/>
                </a:cubicBezTo>
                <a:cubicBezTo>
                  <a:pt x="244" y="143"/>
                  <a:pt x="247" y="141"/>
                  <a:pt x="249" y="138"/>
                </a:cubicBezTo>
                <a:cubicBezTo>
                  <a:pt x="252" y="134"/>
                  <a:pt x="250" y="128"/>
                  <a:pt x="246" y="124"/>
                </a:cubicBezTo>
                <a:close/>
                <a:moveTo>
                  <a:pt x="22" y="19"/>
                </a:moveTo>
                <a:cubicBezTo>
                  <a:pt x="40" y="29"/>
                  <a:pt x="40" y="29"/>
                  <a:pt x="40" y="29"/>
                </a:cubicBezTo>
                <a:cubicBezTo>
                  <a:pt x="42" y="30"/>
                  <a:pt x="43" y="31"/>
                  <a:pt x="45" y="31"/>
                </a:cubicBezTo>
                <a:cubicBezTo>
                  <a:pt x="49" y="31"/>
                  <a:pt x="53" y="29"/>
                  <a:pt x="54" y="26"/>
                </a:cubicBezTo>
                <a:cubicBezTo>
                  <a:pt x="58" y="21"/>
                  <a:pt x="55" y="15"/>
                  <a:pt x="50" y="11"/>
                </a:cubicBezTo>
                <a:cubicBezTo>
                  <a:pt x="33" y="1"/>
                  <a:pt x="33" y="1"/>
                  <a:pt x="33" y="1"/>
                </a:cubicBezTo>
                <a:cubicBezTo>
                  <a:pt x="32" y="1"/>
                  <a:pt x="30" y="0"/>
                  <a:pt x="28" y="0"/>
                </a:cubicBezTo>
                <a:cubicBezTo>
                  <a:pt x="24" y="0"/>
                  <a:pt x="20" y="2"/>
                  <a:pt x="19" y="5"/>
                </a:cubicBezTo>
                <a:cubicBezTo>
                  <a:pt x="16" y="10"/>
                  <a:pt x="17" y="16"/>
                  <a:pt x="22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" name="Freeform 55">
            <a:extLst>
              <a:ext uri="{FF2B5EF4-FFF2-40B4-BE49-F238E27FC236}">
                <a16:creationId xmlns:a16="http://schemas.microsoft.com/office/drawing/2014/main" id="{BF9C2977-D594-6B4B-792B-32013E2C5D19}"/>
              </a:ext>
            </a:extLst>
          </p:cNvPr>
          <p:cNvSpPr>
            <a:spLocks noEditPoints="1"/>
          </p:cNvSpPr>
          <p:nvPr/>
        </p:nvSpPr>
        <p:spPr bwMode="auto">
          <a:xfrm>
            <a:off x="5632453" y="1349893"/>
            <a:ext cx="228103" cy="259411"/>
          </a:xfrm>
          <a:custGeom>
            <a:avLst/>
            <a:gdLst>
              <a:gd name="T0" fmla="*/ 152 w 306"/>
              <a:gd name="T1" fmla="*/ 21 h 348"/>
              <a:gd name="T2" fmla="*/ 273 w 306"/>
              <a:gd name="T3" fmla="*/ 81 h 348"/>
              <a:gd name="T4" fmla="*/ 234 w 306"/>
              <a:gd name="T5" fmla="*/ 100 h 348"/>
              <a:gd name="T6" fmla="*/ 158 w 306"/>
              <a:gd name="T7" fmla="*/ 62 h 348"/>
              <a:gd name="T8" fmla="*/ 153 w 306"/>
              <a:gd name="T9" fmla="*/ 61 h 348"/>
              <a:gd name="T10" fmla="*/ 149 w 306"/>
              <a:gd name="T11" fmla="*/ 62 h 348"/>
              <a:gd name="T12" fmla="*/ 72 w 306"/>
              <a:gd name="T13" fmla="*/ 100 h 348"/>
              <a:gd name="T14" fmla="*/ 34 w 306"/>
              <a:gd name="T15" fmla="*/ 81 h 348"/>
              <a:gd name="T16" fmla="*/ 152 w 306"/>
              <a:gd name="T17" fmla="*/ 21 h 348"/>
              <a:gd name="T18" fmla="*/ 152 w 306"/>
              <a:gd name="T19" fmla="*/ 21 h 348"/>
              <a:gd name="T20" fmla="*/ 142 w 306"/>
              <a:gd name="T21" fmla="*/ 88 h 348"/>
              <a:gd name="T22" fmla="*/ 142 w 306"/>
              <a:gd name="T23" fmla="*/ 181 h 348"/>
              <a:gd name="T24" fmla="*/ 81 w 306"/>
              <a:gd name="T25" fmla="*/ 212 h 348"/>
              <a:gd name="T26" fmla="*/ 81 w 306"/>
              <a:gd name="T27" fmla="*/ 118 h 348"/>
              <a:gd name="T28" fmla="*/ 142 w 306"/>
              <a:gd name="T29" fmla="*/ 88 h 348"/>
              <a:gd name="T30" fmla="*/ 142 w 306"/>
              <a:gd name="T31" fmla="*/ 88 h 348"/>
              <a:gd name="T32" fmla="*/ 163 w 306"/>
              <a:gd name="T33" fmla="*/ 88 h 348"/>
              <a:gd name="T34" fmla="*/ 224 w 306"/>
              <a:gd name="T35" fmla="*/ 118 h 348"/>
              <a:gd name="T36" fmla="*/ 224 w 306"/>
              <a:gd name="T37" fmla="*/ 212 h 348"/>
              <a:gd name="T38" fmla="*/ 163 w 306"/>
              <a:gd name="T39" fmla="*/ 181 h 348"/>
              <a:gd name="T40" fmla="*/ 163 w 306"/>
              <a:gd name="T41" fmla="*/ 88 h 348"/>
              <a:gd name="T42" fmla="*/ 163 w 306"/>
              <a:gd name="T43" fmla="*/ 88 h 348"/>
              <a:gd name="T44" fmla="*/ 152 w 306"/>
              <a:gd name="T45" fmla="*/ 196 h 348"/>
              <a:gd name="T46" fmla="*/ 211 w 306"/>
              <a:gd name="T47" fmla="*/ 226 h 348"/>
              <a:gd name="T48" fmla="*/ 152 w 306"/>
              <a:gd name="T49" fmla="*/ 255 h 348"/>
              <a:gd name="T50" fmla="*/ 95 w 306"/>
              <a:gd name="T51" fmla="*/ 226 h 348"/>
              <a:gd name="T52" fmla="*/ 152 w 306"/>
              <a:gd name="T53" fmla="*/ 196 h 348"/>
              <a:gd name="T54" fmla="*/ 152 w 306"/>
              <a:gd name="T55" fmla="*/ 196 h 348"/>
              <a:gd name="T56" fmla="*/ 21 w 306"/>
              <a:gd name="T57" fmla="*/ 98 h 348"/>
              <a:gd name="T58" fmla="*/ 61 w 306"/>
              <a:gd name="T59" fmla="*/ 118 h 348"/>
              <a:gd name="T60" fmla="*/ 61 w 306"/>
              <a:gd name="T61" fmla="*/ 227 h 348"/>
              <a:gd name="T62" fmla="*/ 67 w 306"/>
              <a:gd name="T63" fmla="*/ 235 h 348"/>
              <a:gd name="T64" fmla="*/ 142 w 306"/>
              <a:gd name="T65" fmla="*/ 273 h 348"/>
              <a:gd name="T66" fmla="*/ 142 w 306"/>
              <a:gd name="T67" fmla="*/ 319 h 348"/>
              <a:gd name="T68" fmla="*/ 21 w 306"/>
              <a:gd name="T69" fmla="*/ 257 h 348"/>
              <a:gd name="T70" fmla="*/ 21 w 306"/>
              <a:gd name="T71" fmla="*/ 98 h 348"/>
              <a:gd name="T72" fmla="*/ 21 w 306"/>
              <a:gd name="T73" fmla="*/ 98 h 348"/>
              <a:gd name="T74" fmla="*/ 286 w 306"/>
              <a:gd name="T75" fmla="*/ 98 h 348"/>
              <a:gd name="T76" fmla="*/ 286 w 306"/>
              <a:gd name="T77" fmla="*/ 259 h 348"/>
              <a:gd name="T78" fmla="*/ 163 w 306"/>
              <a:gd name="T79" fmla="*/ 319 h 348"/>
              <a:gd name="T80" fmla="*/ 163 w 306"/>
              <a:gd name="T81" fmla="*/ 274 h 348"/>
              <a:gd name="T82" fmla="*/ 238 w 306"/>
              <a:gd name="T83" fmla="*/ 236 h 348"/>
              <a:gd name="T84" fmla="*/ 244 w 306"/>
              <a:gd name="T85" fmla="*/ 227 h 348"/>
              <a:gd name="T86" fmla="*/ 244 w 306"/>
              <a:gd name="T87" fmla="*/ 118 h 348"/>
              <a:gd name="T88" fmla="*/ 286 w 306"/>
              <a:gd name="T89" fmla="*/ 98 h 348"/>
              <a:gd name="T90" fmla="*/ 286 w 306"/>
              <a:gd name="T91" fmla="*/ 98 h 348"/>
              <a:gd name="T92" fmla="*/ 152 w 306"/>
              <a:gd name="T93" fmla="*/ 0 h 348"/>
              <a:gd name="T94" fmla="*/ 148 w 306"/>
              <a:gd name="T95" fmla="*/ 2 h 348"/>
              <a:gd name="T96" fmla="*/ 8 w 306"/>
              <a:gd name="T97" fmla="*/ 72 h 348"/>
              <a:gd name="T98" fmla="*/ 0 w 306"/>
              <a:gd name="T99" fmla="*/ 82 h 348"/>
              <a:gd name="T100" fmla="*/ 0 w 306"/>
              <a:gd name="T101" fmla="*/ 266 h 348"/>
              <a:gd name="T102" fmla="*/ 5 w 306"/>
              <a:gd name="T103" fmla="*/ 276 h 348"/>
              <a:gd name="T104" fmla="*/ 148 w 306"/>
              <a:gd name="T105" fmla="*/ 347 h 348"/>
              <a:gd name="T106" fmla="*/ 152 w 306"/>
              <a:gd name="T107" fmla="*/ 348 h 348"/>
              <a:gd name="T108" fmla="*/ 157 w 306"/>
              <a:gd name="T109" fmla="*/ 347 h 348"/>
              <a:gd name="T110" fmla="*/ 300 w 306"/>
              <a:gd name="T111" fmla="*/ 276 h 348"/>
              <a:gd name="T112" fmla="*/ 306 w 306"/>
              <a:gd name="T113" fmla="*/ 266 h 348"/>
              <a:gd name="T114" fmla="*/ 306 w 306"/>
              <a:gd name="T115" fmla="*/ 81 h 348"/>
              <a:gd name="T116" fmla="*/ 300 w 306"/>
              <a:gd name="T117" fmla="*/ 73 h 348"/>
              <a:gd name="T118" fmla="*/ 157 w 306"/>
              <a:gd name="T119" fmla="*/ 2 h 348"/>
              <a:gd name="T120" fmla="*/ 152 w 306"/>
              <a:gd name="T121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06" h="348">
                <a:moveTo>
                  <a:pt x="152" y="21"/>
                </a:moveTo>
                <a:cubicBezTo>
                  <a:pt x="273" y="81"/>
                  <a:pt x="273" y="81"/>
                  <a:pt x="273" y="81"/>
                </a:cubicBezTo>
                <a:cubicBezTo>
                  <a:pt x="234" y="100"/>
                  <a:pt x="234" y="100"/>
                  <a:pt x="234" y="100"/>
                </a:cubicBezTo>
                <a:cubicBezTo>
                  <a:pt x="158" y="62"/>
                  <a:pt x="158" y="62"/>
                  <a:pt x="158" y="62"/>
                </a:cubicBezTo>
                <a:cubicBezTo>
                  <a:pt x="156" y="61"/>
                  <a:pt x="155" y="61"/>
                  <a:pt x="153" y="61"/>
                </a:cubicBezTo>
                <a:cubicBezTo>
                  <a:pt x="152" y="61"/>
                  <a:pt x="150" y="61"/>
                  <a:pt x="149" y="62"/>
                </a:cubicBezTo>
                <a:cubicBezTo>
                  <a:pt x="72" y="100"/>
                  <a:pt x="72" y="100"/>
                  <a:pt x="72" y="100"/>
                </a:cubicBezTo>
                <a:cubicBezTo>
                  <a:pt x="34" y="81"/>
                  <a:pt x="34" y="81"/>
                  <a:pt x="34" y="81"/>
                </a:cubicBezTo>
                <a:cubicBezTo>
                  <a:pt x="152" y="21"/>
                  <a:pt x="152" y="21"/>
                  <a:pt x="152" y="21"/>
                </a:cubicBezTo>
                <a:cubicBezTo>
                  <a:pt x="152" y="21"/>
                  <a:pt x="152" y="21"/>
                  <a:pt x="152" y="21"/>
                </a:cubicBezTo>
                <a:close/>
                <a:moveTo>
                  <a:pt x="142" y="88"/>
                </a:moveTo>
                <a:cubicBezTo>
                  <a:pt x="142" y="181"/>
                  <a:pt x="142" y="181"/>
                  <a:pt x="142" y="181"/>
                </a:cubicBezTo>
                <a:cubicBezTo>
                  <a:pt x="81" y="212"/>
                  <a:pt x="81" y="212"/>
                  <a:pt x="81" y="212"/>
                </a:cubicBezTo>
                <a:cubicBezTo>
                  <a:pt x="81" y="118"/>
                  <a:pt x="81" y="118"/>
                  <a:pt x="81" y="118"/>
                </a:cubicBezTo>
                <a:cubicBezTo>
                  <a:pt x="142" y="88"/>
                  <a:pt x="142" y="88"/>
                  <a:pt x="142" y="88"/>
                </a:cubicBezTo>
                <a:cubicBezTo>
                  <a:pt x="142" y="88"/>
                  <a:pt x="142" y="88"/>
                  <a:pt x="142" y="88"/>
                </a:cubicBezTo>
                <a:close/>
                <a:moveTo>
                  <a:pt x="163" y="88"/>
                </a:moveTo>
                <a:cubicBezTo>
                  <a:pt x="224" y="118"/>
                  <a:pt x="224" y="118"/>
                  <a:pt x="224" y="118"/>
                </a:cubicBezTo>
                <a:cubicBezTo>
                  <a:pt x="224" y="212"/>
                  <a:pt x="224" y="212"/>
                  <a:pt x="224" y="212"/>
                </a:cubicBezTo>
                <a:cubicBezTo>
                  <a:pt x="163" y="181"/>
                  <a:pt x="163" y="181"/>
                  <a:pt x="163" y="181"/>
                </a:cubicBezTo>
                <a:cubicBezTo>
                  <a:pt x="163" y="88"/>
                  <a:pt x="163" y="88"/>
                  <a:pt x="163" y="88"/>
                </a:cubicBezTo>
                <a:cubicBezTo>
                  <a:pt x="163" y="88"/>
                  <a:pt x="163" y="88"/>
                  <a:pt x="163" y="88"/>
                </a:cubicBezTo>
                <a:close/>
                <a:moveTo>
                  <a:pt x="152" y="196"/>
                </a:moveTo>
                <a:cubicBezTo>
                  <a:pt x="211" y="226"/>
                  <a:pt x="211" y="226"/>
                  <a:pt x="211" y="226"/>
                </a:cubicBezTo>
                <a:cubicBezTo>
                  <a:pt x="152" y="255"/>
                  <a:pt x="152" y="255"/>
                  <a:pt x="152" y="255"/>
                </a:cubicBezTo>
                <a:cubicBezTo>
                  <a:pt x="95" y="226"/>
                  <a:pt x="95" y="226"/>
                  <a:pt x="95" y="226"/>
                </a:cubicBezTo>
                <a:cubicBezTo>
                  <a:pt x="152" y="196"/>
                  <a:pt x="152" y="196"/>
                  <a:pt x="152" y="196"/>
                </a:cubicBezTo>
                <a:cubicBezTo>
                  <a:pt x="152" y="196"/>
                  <a:pt x="152" y="196"/>
                  <a:pt x="152" y="196"/>
                </a:cubicBezTo>
                <a:close/>
                <a:moveTo>
                  <a:pt x="21" y="98"/>
                </a:moveTo>
                <a:cubicBezTo>
                  <a:pt x="61" y="118"/>
                  <a:pt x="61" y="118"/>
                  <a:pt x="61" y="118"/>
                </a:cubicBezTo>
                <a:cubicBezTo>
                  <a:pt x="61" y="227"/>
                  <a:pt x="61" y="227"/>
                  <a:pt x="61" y="227"/>
                </a:cubicBezTo>
                <a:cubicBezTo>
                  <a:pt x="61" y="231"/>
                  <a:pt x="64" y="234"/>
                  <a:pt x="67" y="235"/>
                </a:cubicBezTo>
                <a:cubicBezTo>
                  <a:pt x="142" y="273"/>
                  <a:pt x="142" y="273"/>
                  <a:pt x="142" y="273"/>
                </a:cubicBezTo>
                <a:cubicBezTo>
                  <a:pt x="142" y="319"/>
                  <a:pt x="142" y="319"/>
                  <a:pt x="142" y="319"/>
                </a:cubicBezTo>
                <a:cubicBezTo>
                  <a:pt x="21" y="257"/>
                  <a:pt x="21" y="257"/>
                  <a:pt x="21" y="257"/>
                </a:cubicBezTo>
                <a:cubicBezTo>
                  <a:pt x="21" y="98"/>
                  <a:pt x="21" y="98"/>
                  <a:pt x="21" y="98"/>
                </a:cubicBezTo>
                <a:cubicBezTo>
                  <a:pt x="21" y="98"/>
                  <a:pt x="21" y="98"/>
                  <a:pt x="21" y="98"/>
                </a:cubicBezTo>
                <a:close/>
                <a:moveTo>
                  <a:pt x="286" y="98"/>
                </a:moveTo>
                <a:cubicBezTo>
                  <a:pt x="286" y="259"/>
                  <a:pt x="286" y="259"/>
                  <a:pt x="286" y="259"/>
                </a:cubicBezTo>
                <a:cubicBezTo>
                  <a:pt x="163" y="319"/>
                  <a:pt x="163" y="319"/>
                  <a:pt x="163" y="319"/>
                </a:cubicBezTo>
                <a:cubicBezTo>
                  <a:pt x="163" y="274"/>
                  <a:pt x="163" y="274"/>
                  <a:pt x="163" y="274"/>
                </a:cubicBezTo>
                <a:cubicBezTo>
                  <a:pt x="238" y="236"/>
                  <a:pt x="238" y="236"/>
                  <a:pt x="238" y="236"/>
                </a:cubicBezTo>
                <a:cubicBezTo>
                  <a:pt x="242" y="235"/>
                  <a:pt x="244" y="232"/>
                  <a:pt x="244" y="227"/>
                </a:cubicBezTo>
                <a:cubicBezTo>
                  <a:pt x="244" y="118"/>
                  <a:pt x="244" y="118"/>
                  <a:pt x="244" y="118"/>
                </a:cubicBezTo>
                <a:cubicBezTo>
                  <a:pt x="286" y="98"/>
                  <a:pt x="286" y="98"/>
                  <a:pt x="286" y="98"/>
                </a:cubicBezTo>
                <a:cubicBezTo>
                  <a:pt x="286" y="98"/>
                  <a:pt x="286" y="98"/>
                  <a:pt x="286" y="98"/>
                </a:cubicBezTo>
                <a:close/>
                <a:moveTo>
                  <a:pt x="152" y="0"/>
                </a:moveTo>
                <a:cubicBezTo>
                  <a:pt x="151" y="0"/>
                  <a:pt x="149" y="1"/>
                  <a:pt x="148" y="2"/>
                </a:cubicBezTo>
                <a:cubicBezTo>
                  <a:pt x="8" y="72"/>
                  <a:pt x="8" y="72"/>
                  <a:pt x="8" y="72"/>
                </a:cubicBezTo>
                <a:cubicBezTo>
                  <a:pt x="1" y="74"/>
                  <a:pt x="0" y="77"/>
                  <a:pt x="0" y="82"/>
                </a:cubicBezTo>
                <a:cubicBezTo>
                  <a:pt x="0" y="266"/>
                  <a:pt x="0" y="266"/>
                  <a:pt x="0" y="266"/>
                </a:cubicBezTo>
                <a:cubicBezTo>
                  <a:pt x="0" y="269"/>
                  <a:pt x="1" y="273"/>
                  <a:pt x="5" y="276"/>
                </a:cubicBezTo>
                <a:cubicBezTo>
                  <a:pt x="148" y="347"/>
                  <a:pt x="148" y="347"/>
                  <a:pt x="148" y="347"/>
                </a:cubicBezTo>
                <a:cubicBezTo>
                  <a:pt x="149" y="348"/>
                  <a:pt x="151" y="348"/>
                  <a:pt x="152" y="348"/>
                </a:cubicBezTo>
                <a:cubicBezTo>
                  <a:pt x="154" y="348"/>
                  <a:pt x="155" y="348"/>
                  <a:pt x="157" y="347"/>
                </a:cubicBezTo>
                <a:cubicBezTo>
                  <a:pt x="300" y="276"/>
                  <a:pt x="300" y="276"/>
                  <a:pt x="300" y="276"/>
                </a:cubicBezTo>
                <a:cubicBezTo>
                  <a:pt x="303" y="273"/>
                  <a:pt x="306" y="269"/>
                  <a:pt x="306" y="266"/>
                </a:cubicBezTo>
                <a:cubicBezTo>
                  <a:pt x="306" y="81"/>
                  <a:pt x="306" y="81"/>
                  <a:pt x="306" y="81"/>
                </a:cubicBezTo>
                <a:cubicBezTo>
                  <a:pt x="306" y="77"/>
                  <a:pt x="303" y="75"/>
                  <a:pt x="300" y="73"/>
                </a:cubicBezTo>
                <a:cubicBezTo>
                  <a:pt x="157" y="2"/>
                  <a:pt x="157" y="2"/>
                  <a:pt x="157" y="2"/>
                </a:cubicBezTo>
                <a:cubicBezTo>
                  <a:pt x="155" y="1"/>
                  <a:pt x="154" y="0"/>
                  <a:pt x="15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8" name="Freeform 65">
            <a:extLst>
              <a:ext uri="{FF2B5EF4-FFF2-40B4-BE49-F238E27FC236}">
                <a16:creationId xmlns:a16="http://schemas.microsoft.com/office/drawing/2014/main" id="{D914C36D-53F2-04CC-784F-7AEEB9243A0B}"/>
              </a:ext>
            </a:extLst>
          </p:cNvPr>
          <p:cNvSpPr>
            <a:spLocks noEditPoints="1"/>
          </p:cNvSpPr>
          <p:nvPr/>
        </p:nvSpPr>
        <p:spPr bwMode="auto">
          <a:xfrm>
            <a:off x="1793464" y="1381201"/>
            <a:ext cx="259039" cy="196795"/>
          </a:xfrm>
          <a:custGeom>
            <a:avLst/>
            <a:gdLst>
              <a:gd name="T0" fmla="*/ 162 w 348"/>
              <a:gd name="T1" fmla="*/ 81 h 264"/>
              <a:gd name="T2" fmla="*/ 61 w 348"/>
              <a:gd name="T3" fmla="*/ 91 h 264"/>
              <a:gd name="T4" fmla="*/ 102 w 348"/>
              <a:gd name="T5" fmla="*/ 173 h 264"/>
              <a:gd name="T6" fmla="*/ 193 w 348"/>
              <a:gd name="T7" fmla="*/ 184 h 264"/>
              <a:gd name="T8" fmla="*/ 203 w 348"/>
              <a:gd name="T9" fmla="*/ 93 h 264"/>
              <a:gd name="T10" fmla="*/ 104 w 348"/>
              <a:gd name="T11" fmla="*/ 91 h 264"/>
              <a:gd name="T12" fmla="*/ 83 w 348"/>
              <a:gd name="T13" fmla="*/ 91 h 264"/>
              <a:gd name="T14" fmla="*/ 142 w 348"/>
              <a:gd name="T15" fmla="*/ 81 h 264"/>
              <a:gd name="T16" fmla="*/ 104 w 348"/>
              <a:gd name="T17" fmla="*/ 91 h 264"/>
              <a:gd name="T18" fmla="*/ 124 w 348"/>
              <a:gd name="T19" fmla="*/ 119 h 264"/>
              <a:gd name="T20" fmla="*/ 142 w 348"/>
              <a:gd name="T21" fmla="*/ 100 h 264"/>
              <a:gd name="T22" fmla="*/ 123 w 348"/>
              <a:gd name="T23" fmla="*/ 162 h 264"/>
              <a:gd name="T24" fmla="*/ 163 w 348"/>
              <a:gd name="T25" fmla="*/ 100 h 264"/>
              <a:gd name="T26" fmla="*/ 184 w 348"/>
              <a:gd name="T27" fmla="*/ 162 h 264"/>
              <a:gd name="T28" fmla="*/ 236 w 348"/>
              <a:gd name="T29" fmla="*/ 40 h 264"/>
              <a:gd name="T30" fmla="*/ 236 w 348"/>
              <a:gd name="T31" fmla="*/ 61 h 264"/>
              <a:gd name="T32" fmla="*/ 288 w 348"/>
              <a:gd name="T33" fmla="*/ 50 h 264"/>
              <a:gd name="T34" fmla="*/ 278 w 348"/>
              <a:gd name="T35" fmla="*/ 80 h 264"/>
              <a:gd name="T36" fmla="*/ 225 w 348"/>
              <a:gd name="T37" fmla="*/ 91 h 264"/>
              <a:gd name="T38" fmla="*/ 278 w 348"/>
              <a:gd name="T39" fmla="*/ 103 h 264"/>
              <a:gd name="T40" fmla="*/ 278 w 348"/>
              <a:gd name="T41" fmla="*/ 80 h 264"/>
              <a:gd name="T42" fmla="*/ 236 w 348"/>
              <a:gd name="T43" fmla="*/ 122 h 264"/>
              <a:gd name="T44" fmla="*/ 236 w 348"/>
              <a:gd name="T45" fmla="*/ 141 h 264"/>
              <a:gd name="T46" fmla="*/ 288 w 348"/>
              <a:gd name="T47" fmla="*/ 131 h 264"/>
              <a:gd name="T48" fmla="*/ 278 w 348"/>
              <a:gd name="T49" fmla="*/ 162 h 264"/>
              <a:gd name="T50" fmla="*/ 225 w 348"/>
              <a:gd name="T51" fmla="*/ 172 h 264"/>
              <a:gd name="T52" fmla="*/ 278 w 348"/>
              <a:gd name="T53" fmla="*/ 182 h 264"/>
              <a:gd name="T54" fmla="*/ 278 w 348"/>
              <a:gd name="T55" fmla="*/ 162 h 264"/>
              <a:gd name="T56" fmla="*/ 328 w 348"/>
              <a:gd name="T57" fmla="*/ 203 h 264"/>
              <a:gd name="T58" fmla="*/ 318 w 348"/>
              <a:gd name="T59" fmla="*/ 0 h 264"/>
              <a:gd name="T60" fmla="*/ 21 w 348"/>
              <a:gd name="T61" fmla="*/ 11 h 264"/>
              <a:gd name="T62" fmla="*/ 10 w 348"/>
              <a:gd name="T63" fmla="*/ 203 h 264"/>
              <a:gd name="T64" fmla="*/ 0 w 348"/>
              <a:gd name="T65" fmla="*/ 254 h 264"/>
              <a:gd name="T66" fmla="*/ 338 w 348"/>
              <a:gd name="T67" fmla="*/ 264 h 264"/>
              <a:gd name="T68" fmla="*/ 348 w 348"/>
              <a:gd name="T69" fmla="*/ 213 h 264"/>
              <a:gd name="T70" fmla="*/ 41 w 348"/>
              <a:gd name="T71" fmla="*/ 20 h 264"/>
              <a:gd name="T72" fmla="*/ 307 w 348"/>
              <a:gd name="T73" fmla="*/ 203 h 264"/>
              <a:gd name="T74" fmla="*/ 41 w 348"/>
              <a:gd name="T75" fmla="*/ 20 h 264"/>
              <a:gd name="T76" fmla="*/ 21 w 348"/>
              <a:gd name="T77" fmla="*/ 243 h 264"/>
              <a:gd name="T78" fmla="*/ 328 w 348"/>
              <a:gd name="T79" fmla="*/ 222 h 2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48" h="264">
                <a:moveTo>
                  <a:pt x="194" y="81"/>
                </a:moveTo>
                <a:cubicBezTo>
                  <a:pt x="162" y="81"/>
                  <a:pt x="162" y="81"/>
                  <a:pt x="162" y="81"/>
                </a:cubicBezTo>
                <a:cubicBezTo>
                  <a:pt x="157" y="59"/>
                  <a:pt x="137" y="40"/>
                  <a:pt x="112" y="40"/>
                </a:cubicBezTo>
                <a:cubicBezTo>
                  <a:pt x="84" y="40"/>
                  <a:pt x="61" y="63"/>
                  <a:pt x="61" y="91"/>
                </a:cubicBezTo>
                <a:cubicBezTo>
                  <a:pt x="61" y="117"/>
                  <a:pt x="78" y="137"/>
                  <a:pt x="102" y="141"/>
                </a:cubicBezTo>
                <a:cubicBezTo>
                  <a:pt x="102" y="173"/>
                  <a:pt x="102" y="173"/>
                  <a:pt x="102" y="173"/>
                </a:cubicBezTo>
                <a:cubicBezTo>
                  <a:pt x="102" y="180"/>
                  <a:pt x="106" y="184"/>
                  <a:pt x="112" y="184"/>
                </a:cubicBezTo>
                <a:cubicBezTo>
                  <a:pt x="193" y="184"/>
                  <a:pt x="193" y="184"/>
                  <a:pt x="193" y="184"/>
                </a:cubicBezTo>
                <a:cubicBezTo>
                  <a:pt x="198" y="184"/>
                  <a:pt x="203" y="180"/>
                  <a:pt x="203" y="173"/>
                </a:cubicBezTo>
                <a:cubicBezTo>
                  <a:pt x="203" y="93"/>
                  <a:pt x="203" y="93"/>
                  <a:pt x="203" y="93"/>
                </a:cubicBezTo>
                <a:cubicBezTo>
                  <a:pt x="205" y="86"/>
                  <a:pt x="200" y="81"/>
                  <a:pt x="194" y="81"/>
                </a:cubicBezTo>
                <a:close/>
                <a:moveTo>
                  <a:pt x="104" y="91"/>
                </a:moveTo>
                <a:cubicBezTo>
                  <a:pt x="104" y="120"/>
                  <a:pt x="104" y="120"/>
                  <a:pt x="104" y="120"/>
                </a:cubicBezTo>
                <a:cubicBezTo>
                  <a:pt x="92" y="116"/>
                  <a:pt x="83" y="104"/>
                  <a:pt x="83" y="91"/>
                </a:cubicBezTo>
                <a:cubicBezTo>
                  <a:pt x="83" y="75"/>
                  <a:pt x="96" y="61"/>
                  <a:pt x="114" y="61"/>
                </a:cubicBezTo>
                <a:cubicBezTo>
                  <a:pt x="127" y="61"/>
                  <a:pt x="138" y="69"/>
                  <a:pt x="142" y="81"/>
                </a:cubicBezTo>
                <a:cubicBezTo>
                  <a:pt x="114" y="81"/>
                  <a:pt x="114" y="81"/>
                  <a:pt x="114" y="81"/>
                </a:cubicBezTo>
                <a:cubicBezTo>
                  <a:pt x="107" y="81"/>
                  <a:pt x="104" y="86"/>
                  <a:pt x="104" y="91"/>
                </a:cubicBezTo>
                <a:close/>
                <a:moveTo>
                  <a:pt x="142" y="100"/>
                </a:moveTo>
                <a:cubicBezTo>
                  <a:pt x="138" y="110"/>
                  <a:pt x="132" y="117"/>
                  <a:pt x="124" y="119"/>
                </a:cubicBezTo>
                <a:cubicBezTo>
                  <a:pt x="124" y="100"/>
                  <a:pt x="124" y="100"/>
                  <a:pt x="124" y="100"/>
                </a:cubicBezTo>
                <a:lnTo>
                  <a:pt x="142" y="100"/>
                </a:lnTo>
                <a:close/>
                <a:moveTo>
                  <a:pt x="184" y="162"/>
                </a:moveTo>
                <a:cubicBezTo>
                  <a:pt x="123" y="162"/>
                  <a:pt x="123" y="162"/>
                  <a:pt x="123" y="162"/>
                </a:cubicBezTo>
                <a:cubicBezTo>
                  <a:pt x="123" y="140"/>
                  <a:pt x="123" y="140"/>
                  <a:pt x="123" y="140"/>
                </a:cubicBezTo>
                <a:cubicBezTo>
                  <a:pt x="142" y="136"/>
                  <a:pt x="158" y="121"/>
                  <a:pt x="163" y="100"/>
                </a:cubicBezTo>
                <a:cubicBezTo>
                  <a:pt x="184" y="100"/>
                  <a:pt x="184" y="100"/>
                  <a:pt x="184" y="100"/>
                </a:cubicBezTo>
                <a:lnTo>
                  <a:pt x="184" y="162"/>
                </a:lnTo>
                <a:close/>
                <a:moveTo>
                  <a:pt x="278" y="40"/>
                </a:moveTo>
                <a:cubicBezTo>
                  <a:pt x="236" y="40"/>
                  <a:pt x="236" y="40"/>
                  <a:pt x="236" y="40"/>
                </a:cubicBezTo>
                <a:cubicBezTo>
                  <a:pt x="230" y="40"/>
                  <a:pt x="225" y="45"/>
                  <a:pt x="225" y="50"/>
                </a:cubicBezTo>
                <a:cubicBezTo>
                  <a:pt x="225" y="57"/>
                  <a:pt x="230" y="61"/>
                  <a:pt x="236" y="61"/>
                </a:cubicBezTo>
                <a:cubicBezTo>
                  <a:pt x="278" y="61"/>
                  <a:pt x="278" y="61"/>
                  <a:pt x="278" y="61"/>
                </a:cubicBezTo>
                <a:cubicBezTo>
                  <a:pt x="283" y="61"/>
                  <a:pt x="288" y="57"/>
                  <a:pt x="288" y="50"/>
                </a:cubicBezTo>
                <a:cubicBezTo>
                  <a:pt x="288" y="45"/>
                  <a:pt x="283" y="40"/>
                  <a:pt x="278" y="40"/>
                </a:cubicBezTo>
                <a:close/>
                <a:moveTo>
                  <a:pt x="278" y="80"/>
                </a:moveTo>
                <a:cubicBezTo>
                  <a:pt x="236" y="80"/>
                  <a:pt x="236" y="80"/>
                  <a:pt x="236" y="80"/>
                </a:cubicBezTo>
                <a:cubicBezTo>
                  <a:pt x="230" y="80"/>
                  <a:pt x="225" y="85"/>
                  <a:pt x="225" y="91"/>
                </a:cubicBezTo>
                <a:cubicBezTo>
                  <a:pt x="225" y="98"/>
                  <a:pt x="230" y="103"/>
                  <a:pt x="236" y="103"/>
                </a:cubicBezTo>
                <a:cubicBezTo>
                  <a:pt x="278" y="103"/>
                  <a:pt x="278" y="103"/>
                  <a:pt x="278" y="103"/>
                </a:cubicBezTo>
                <a:cubicBezTo>
                  <a:pt x="283" y="103"/>
                  <a:pt x="288" y="98"/>
                  <a:pt x="288" y="91"/>
                </a:cubicBezTo>
                <a:cubicBezTo>
                  <a:pt x="288" y="85"/>
                  <a:pt x="283" y="80"/>
                  <a:pt x="278" y="80"/>
                </a:cubicBezTo>
                <a:close/>
                <a:moveTo>
                  <a:pt x="278" y="122"/>
                </a:moveTo>
                <a:cubicBezTo>
                  <a:pt x="236" y="122"/>
                  <a:pt x="236" y="122"/>
                  <a:pt x="236" y="122"/>
                </a:cubicBezTo>
                <a:cubicBezTo>
                  <a:pt x="230" y="122"/>
                  <a:pt x="225" y="126"/>
                  <a:pt x="225" y="131"/>
                </a:cubicBezTo>
                <a:cubicBezTo>
                  <a:pt x="225" y="137"/>
                  <a:pt x="230" y="141"/>
                  <a:pt x="236" y="141"/>
                </a:cubicBezTo>
                <a:cubicBezTo>
                  <a:pt x="278" y="141"/>
                  <a:pt x="278" y="141"/>
                  <a:pt x="278" y="141"/>
                </a:cubicBezTo>
                <a:cubicBezTo>
                  <a:pt x="283" y="141"/>
                  <a:pt x="288" y="137"/>
                  <a:pt x="288" y="131"/>
                </a:cubicBezTo>
                <a:cubicBezTo>
                  <a:pt x="288" y="126"/>
                  <a:pt x="283" y="122"/>
                  <a:pt x="278" y="122"/>
                </a:cubicBezTo>
                <a:close/>
                <a:moveTo>
                  <a:pt x="278" y="162"/>
                </a:moveTo>
                <a:cubicBezTo>
                  <a:pt x="236" y="162"/>
                  <a:pt x="236" y="162"/>
                  <a:pt x="236" y="162"/>
                </a:cubicBezTo>
                <a:cubicBezTo>
                  <a:pt x="230" y="162"/>
                  <a:pt x="225" y="166"/>
                  <a:pt x="225" y="172"/>
                </a:cubicBezTo>
                <a:cubicBezTo>
                  <a:pt x="225" y="178"/>
                  <a:pt x="230" y="182"/>
                  <a:pt x="236" y="182"/>
                </a:cubicBezTo>
                <a:cubicBezTo>
                  <a:pt x="278" y="182"/>
                  <a:pt x="278" y="182"/>
                  <a:pt x="278" y="182"/>
                </a:cubicBezTo>
                <a:cubicBezTo>
                  <a:pt x="283" y="182"/>
                  <a:pt x="288" y="178"/>
                  <a:pt x="288" y="172"/>
                </a:cubicBezTo>
                <a:cubicBezTo>
                  <a:pt x="288" y="166"/>
                  <a:pt x="283" y="162"/>
                  <a:pt x="278" y="162"/>
                </a:cubicBezTo>
                <a:close/>
                <a:moveTo>
                  <a:pt x="338" y="203"/>
                </a:moveTo>
                <a:cubicBezTo>
                  <a:pt x="328" y="203"/>
                  <a:pt x="328" y="203"/>
                  <a:pt x="328" y="203"/>
                </a:cubicBezTo>
                <a:cubicBezTo>
                  <a:pt x="328" y="11"/>
                  <a:pt x="328" y="11"/>
                  <a:pt x="328" y="11"/>
                </a:cubicBezTo>
                <a:cubicBezTo>
                  <a:pt x="328" y="5"/>
                  <a:pt x="324" y="0"/>
                  <a:pt x="318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26" y="0"/>
                  <a:pt x="21" y="5"/>
                  <a:pt x="21" y="11"/>
                </a:cubicBezTo>
                <a:cubicBezTo>
                  <a:pt x="21" y="203"/>
                  <a:pt x="21" y="203"/>
                  <a:pt x="21" y="203"/>
                </a:cubicBezTo>
                <a:cubicBezTo>
                  <a:pt x="10" y="203"/>
                  <a:pt x="10" y="203"/>
                  <a:pt x="10" y="203"/>
                </a:cubicBezTo>
                <a:cubicBezTo>
                  <a:pt x="5" y="203"/>
                  <a:pt x="0" y="208"/>
                  <a:pt x="0" y="213"/>
                </a:cubicBezTo>
                <a:cubicBezTo>
                  <a:pt x="0" y="254"/>
                  <a:pt x="0" y="254"/>
                  <a:pt x="0" y="254"/>
                </a:cubicBezTo>
                <a:cubicBezTo>
                  <a:pt x="0" y="259"/>
                  <a:pt x="5" y="264"/>
                  <a:pt x="10" y="264"/>
                </a:cubicBezTo>
                <a:cubicBezTo>
                  <a:pt x="338" y="264"/>
                  <a:pt x="338" y="264"/>
                  <a:pt x="338" y="264"/>
                </a:cubicBezTo>
                <a:cubicBezTo>
                  <a:pt x="344" y="264"/>
                  <a:pt x="348" y="259"/>
                  <a:pt x="348" y="254"/>
                </a:cubicBezTo>
                <a:cubicBezTo>
                  <a:pt x="348" y="213"/>
                  <a:pt x="348" y="213"/>
                  <a:pt x="348" y="213"/>
                </a:cubicBezTo>
                <a:cubicBezTo>
                  <a:pt x="348" y="208"/>
                  <a:pt x="344" y="203"/>
                  <a:pt x="338" y="203"/>
                </a:cubicBezTo>
                <a:close/>
                <a:moveTo>
                  <a:pt x="41" y="20"/>
                </a:moveTo>
                <a:cubicBezTo>
                  <a:pt x="307" y="20"/>
                  <a:pt x="307" y="20"/>
                  <a:pt x="307" y="20"/>
                </a:cubicBezTo>
                <a:cubicBezTo>
                  <a:pt x="307" y="203"/>
                  <a:pt x="307" y="203"/>
                  <a:pt x="307" y="203"/>
                </a:cubicBezTo>
                <a:cubicBezTo>
                  <a:pt x="41" y="203"/>
                  <a:pt x="41" y="203"/>
                  <a:pt x="41" y="203"/>
                </a:cubicBezTo>
                <a:lnTo>
                  <a:pt x="41" y="20"/>
                </a:lnTo>
                <a:close/>
                <a:moveTo>
                  <a:pt x="328" y="243"/>
                </a:moveTo>
                <a:cubicBezTo>
                  <a:pt x="21" y="243"/>
                  <a:pt x="21" y="243"/>
                  <a:pt x="21" y="243"/>
                </a:cubicBezTo>
                <a:cubicBezTo>
                  <a:pt x="21" y="222"/>
                  <a:pt x="21" y="222"/>
                  <a:pt x="21" y="222"/>
                </a:cubicBezTo>
                <a:cubicBezTo>
                  <a:pt x="328" y="222"/>
                  <a:pt x="328" y="222"/>
                  <a:pt x="328" y="222"/>
                </a:cubicBezTo>
                <a:lnTo>
                  <a:pt x="328" y="24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9" name="Freeform 75">
            <a:extLst>
              <a:ext uri="{FF2B5EF4-FFF2-40B4-BE49-F238E27FC236}">
                <a16:creationId xmlns:a16="http://schemas.microsoft.com/office/drawing/2014/main" id="{E08579B5-59FD-09CF-1427-DEBC9539F169}"/>
              </a:ext>
            </a:extLst>
          </p:cNvPr>
          <p:cNvSpPr>
            <a:spLocks noEditPoints="1"/>
          </p:cNvSpPr>
          <p:nvPr/>
        </p:nvSpPr>
        <p:spPr bwMode="auto">
          <a:xfrm>
            <a:off x="4587865" y="1349893"/>
            <a:ext cx="259784" cy="259411"/>
          </a:xfrm>
          <a:custGeom>
            <a:avLst/>
            <a:gdLst>
              <a:gd name="T0" fmla="*/ 338 w 349"/>
              <a:gd name="T1" fmla="*/ 0 h 348"/>
              <a:gd name="T2" fmla="*/ 335 w 349"/>
              <a:gd name="T3" fmla="*/ 1 h 348"/>
              <a:gd name="T4" fmla="*/ 8 w 349"/>
              <a:gd name="T5" fmla="*/ 102 h 348"/>
              <a:gd name="T6" fmla="*/ 1 w 349"/>
              <a:gd name="T7" fmla="*/ 113 h 348"/>
              <a:gd name="T8" fmla="*/ 8 w 349"/>
              <a:gd name="T9" fmla="*/ 123 h 348"/>
              <a:gd name="T10" fmla="*/ 133 w 349"/>
              <a:gd name="T11" fmla="*/ 163 h 348"/>
              <a:gd name="T12" fmla="*/ 110 w 349"/>
              <a:gd name="T13" fmla="*/ 227 h 348"/>
              <a:gd name="T14" fmla="*/ 112 w 349"/>
              <a:gd name="T15" fmla="*/ 237 h 348"/>
              <a:gd name="T16" fmla="*/ 119 w 349"/>
              <a:gd name="T17" fmla="*/ 240 h 348"/>
              <a:gd name="T18" fmla="*/ 122 w 349"/>
              <a:gd name="T19" fmla="*/ 239 h 348"/>
              <a:gd name="T20" fmla="*/ 185 w 349"/>
              <a:gd name="T21" fmla="*/ 215 h 348"/>
              <a:gd name="T22" fmla="*/ 225 w 349"/>
              <a:gd name="T23" fmla="*/ 342 h 348"/>
              <a:gd name="T24" fmla="*/ 236 w 349"/>
              <a:gd name="T25" fmla="*/ 348 h 348"/>
              <a:gd name="T26" fmla="*/ 246 w 349"/>
              <a:gd name="T27" fmla="*/ 342 h 348"/>
              <a:gd name="T28" fmla="*/ 348 w 349"/>
              <a:gd name="T29" fmla="*/ 14 h 348"/>
              <a:gd name="T30" fmla="*/ 338 w 349"/>
              <a:gd name="T31" fmla="*/ 0 h 348"/>
              <a:gd name="T32" fmla="*/ 44 w 349"/>
              <a:gd name="T33" fmla="*/ 111 h 348"/>
              <a:gd name="T34" fmla="*/ 285 w 349"/>
              <a:gd name="T35" fmla="*/ 37 h 348"/>
              <a:gd name="T36" fmla="*/ 144 w 349"/>
              <a:gd name="T37" fmla="*/ 143 h 348"/>
              <a:gd name="T38" fmla="*/ 44 w 349"/>
              <a:gd name="T39" fmla="*/ 111 h 348"/>
              <a:gd name="T40" fmla="*/ 138 w 349"/>
              <a:gd name="T41" fmla="*/ 211 h 348"/>
              <a:gd name="T42" fmla="*/ 156 w 349"/>
              <a:gd name="T43" fmla="*/ 161 h 348"/>
              <a:gd name="T44" fmla="*/ 286 w 349"/>
              <a:gd name="T45" fmla="*/ 63 h 348"/>
              <a:gd name="T46" fmla="*/ 188 w 349"/>
              <a:gd name="T47" fmla="*/ 193 h 348"/>
              <a:gd name="T48" fmla="*/ 138 w 349"/>
              <a:gd name="T49" fmla="*/ 211 h 348"/>
              <a:gd name="T50" fmla="*/ 236 w 349"/>
              <a:gd name="T51" fmla="*/ 303 h 348"/>
              <a:gd name="T52" fmla="*/ 204 w 349"/>
              <a:gd name="T53" fmla="*/ 203 h 348"/>
              <a:gd name="T54" fmla="*/ 310 w 349"/>
              <a:gd name="T55" fmla="*/ 63 h 348"/>
              <a:gd name="T56" fmla="*/ 236 w 349"/>
              <a:gd name="T57" fmla="*/ 303 h 348"/>
              <a:gd name="T58" fmla="*/ 13 w 349"/>
              <a:gd name="T59" fmla="*/ 287 h 348"/>
              <a:gd name="T60" fmla="*/ 20 w 349"/>
              <a:gd name="T61" fmla="*/ 284 h 348"/>
              <a:gd name="T62" fmla="*/ 82 w 349"/>
              <a:gd name="T63" fmla="*/ 223 h 348"/>
              <a:gd name="T64" fmla="*/ 82 w 349"/>
              <a:gd name="T65" fmla="*/ 207 h 348"/>
              <a:gd name="T66" fmla="*/ 74 w 349"/>
              <a:gd name="T67" fmla="*/ 205 h 348"/>
              <a:gd name="T68" fmla="*/ 66 w 349"/>
              <a:gd name="T69" fmla="*/ 207 h 348"/>
              <a:gd name="T70" fmla="*/ 5 w 349"/>
              <a:gd name="T71" fmla="*/ 269 h 348"/>
              <a:gd name="T72" fmla="*/ 5 w 349"/>
              <a:gd name="T73" fmla="*/ 284 h 348"/>
              <a:gd name="T74" fmla="*/ 13 w 349"/>
              <a:gd name="T75" fmla="*/ 287 h 348"/>
              <a:gd name="T76" fmla="*/ 132 w 349"/>
              <a:gd name="T77" fmla="*/ 264 h 348"/>
              <a:gd name="T78" fmla="*/ 125 w 349"/>
              <a:gd name="T79" fmla="*/ 267 h 348"/>
              <a:gd name="T80" fmla="*/ 64 w 349"/>
              <a:gd name="T81" fmla="*/ 329 h 348"/>
              <a:gd name="T82" fmla="*/ 64 w 349"/>
              <a:gd name="T83" fmla="*/ 344 h 348"/>
              <a:gd name="T84" fmla="*/ 71 w 349"/>
              <a:gd name="T85" fmla="*/ 347 h 348"/>
              <a:gd name="T86" fmla="*/ 79 w 349"/>
              <a:gd name="T87" fmla="*/ 344 h 348"/>
              <a:gd name="T88" fmla="*/ 140 w 349"/>
              <a:gd name="T89" fmla="*/ 283 h 348"/>
              <a:gd name="T90" fmla="*/ 140 w 349"/>
              <a:gd name="T91" fmla="*/ 267 h 348"/>
              <a:gd name="T92" fmla="*/ 132 w 349"/>
              <a:gd name="T93" fmla="*/ 264 h 348"/>
              <a:gd name="T94" fmla="*/ 89 w 349"/>
              <a:gd name="T95" fmla="*/ 258 h 348"/>
              <a:gd name="T96" fmla="*/ 83 w 349"/>
              <a:gd name="T97" fmla="*/ 256 h 348"/>
              <a:gd name="T98" fmla="*/ 75 w 349"/>
              <a:gd name="T99" fmla="*/ 258 h 348"/>
              <a:gd name="T100" fmla="*/ 2 w 349"/>
              <a:gd name="T101" fmla="*/ 329 h 348"/>
              <a:gd name="T102" fmla="*/ 2 w 349"/>
              <a:gd name="T103" fmla="*/ 344 h 348"/>
              <a:gd name="T104" fmla="*/ 10 w 349"/>
              <a:gd name="T105" fmla="*/ 347 h 348"/>
              <a:gd name="T106" fmla="*/ 18 w 349"/>
              <a:gd name="T107" fmla="*/ 344 h 348"/>
              <a:gd name="T108" fmla="*/ 89 w 349"/>
              <a:gd name="T109" fmla="*/ 273 h 348"/>
              <a:gd name="T110" fmla="*/ 89 w 349"/>
              <a:gd name="T111" fmla="*/ 25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49" h="348">
                <a:moveTo>
                  <a:pt x="338" y="0"/>
                </a:moveTo>
                <a:cubicBezTo>
                  <a:pt x="337" y="0"/>
                  <a:pt x="336" y="0"/>
                  <a:pt x="335" y="1"/>
                </a:cubicBezTo>
                <a:cubicBezTo>
                  <a:pt x="8" y="102"/>
                  <a:pt x="8" y="102"/>
                  <a:pt x="8" y="102"/>
                </a:cubicBezTo>
                <a:cubicBezTo>
                  <a:pt x="3" y="104"/>
                  <a:pt x="1" y="108"/>
                  <a:pt x="1" y="113"/>
                </a:cubicBezTo>
                <a:cubicBezTo>
                  <a:pt x="1" y="118"/>
                  <a:pt x="5" y="120"/>
                  <a:pt x="8" y="123"/>
                </a:cubicBezTo>
                <a:cubicBezTo>
                  <a:pt x="133" y="163"/>
                  <a:pt x="133" y="163"/>
                  <a:pt x="133" y="163"/>
                </a:cubicBezTo>
                <a:cubicBezTo>
                  <a:pt x="110" y="227"/>
                  <a:pt x="110" y="227"/>
                  <a:pt x="110" y="227"/>
                </a:cubicBezTo>
                <a:cubicBezTo>
                  <a:pt x="108" y="230"/>
                  <a:pt x="110" y="235"/>
                  <a:pt x="112" y="237"/>
                </a:cubicBezTo>
                <a:cubicBezTo>
                  <a:pt x="113" y="239"/>
                  <a:pt x="116" y="240"/>
                  <a:pt x="119" y="240"/>
                </a:cubicBezTo>
                <a:cubicBezTo>
                  <a:pt x="120" y="240"/>
                  <a:pt x="121" y="240"/>
                  <a:pt x="122" y="239"/>
                </a:cubicBezTo>
                <a:cubicBezTo>
                  <a:pt x="185" y="215"/>
                  <a:pt x="185" y="215"/>
                  <a:pt x="185" y="215"/>
                </a:cubicBezTo>
                <a:cubicBezTo>
                  <a:pt x="225" y="342"/>
                  <a:pt x="225" y="342"/>
                  <a:pt x="225" y="342"/>
                </a:cubicBezTo>
                <a:cubicBezTo>
                  <a:pt x="226" y="346"/>
                  <a:pt x="231" y="348"/>
                  <a:pt x="236" y="348"/>
                </a:cubicBezTo>
                <a:cubicBezTo>
                  <a:pt x="240" y="348"/>
                  <a:pt x="244" y="345"/>
                  <a:pt x="246" y="342"/>
                </a:cubicBezTo>
                <a:cubicBezTo>
                  <a:pt x="348" y="14"/>
                  <a:pt x="348" y="14"/>
                  <a:pt x="348" y="14"/>
                </a:cubicBezTo>
                <a:cubicBezTo>
                  <a:pt x="349" y="6"/>
                  <a:pt x="344" y="0"/>
                  <a:pt x="338" y="0"/>
                </a:cubicBezTo>
                <a:close/>
                <a:moveTo>
                  <a:pt x="44" y="111"/>
                </a:moveTo>
                <a:cubicBezTo>
                  <a:pt x="285" y="37"/>
                  <a:pt x="285" y="37"/>
                  <a:pt x="285" y="37"/>
                </a:cubicBezTo>
                <a:cubicBezTo>
                  <a:pt x="144" y="143"/>
                  <a:pt x="144" y="143"/>
                  <a:pt x="144" y="143"/>
                </a:cubicBezTo>
                <a:lnTo>
                  <a:pt x="44" y="111"/>
                </a:lnTo>
                <a:close/>
                <a:moveTo>
                  <a:pt x="138" y="211"/>
                </a:moveTo>
                <a:cubicBezTo>
                  <a:pt x="156" y="161"/>
                  <a:pt x="156" y="161"/>
                  <a:pt x="156" y="161"/>
                </a:cubicBezTo>
                <a:cubicBezTo>
                  <a:pt x="286" y="63"/>
                  <a:pt x="286" y="63"/>
                  <a:pt x="286" y="63"/>
                </a:cubicBezTo>
                <a:cubicBezTo>
                  <a:pt x="188" y="193"/>
                  <a:pt x="188" y="193"/>
                  <a:pt x="188" y="193"/>
                </a:cubicBezTo>
                <a:lnTo>
                  <a:pt x="138" y="211"/>
                </a:lnTo>
                <a:close/>
                <a:moveTo>
                  <a:pt x="236" y="303"/>
                </a:moveTo>
                <a:cubicBezTo>
                  <a:pt x="204" y="203"/>
                  <a:pt x="204" y="203"/>
                  <a:pt x="204" y="203"/>
                </a:cubicBezTo>
                <a:cubicBezTo>
                  <a:pt x="310" y="63"/>
                  <a:pt x="310" y="63"/>
                  <a:pt x="310" y="63"/>
                </a:cubicBezTo>
                <a:lnTo>
                  <a:pt x="236" y="303"/>
                </a:lnTo>
                <a:close/>
                <a:moveTo>
                  <a:pt x="13" y="287"/>
                </a:moveTo>
                <a:cubicBezTo>
                  <a:pt x="15" y="287"/>
                  <a:pt x="18" y="286"/>
                  <a:pt x="20" y="284"/>
                </a:cubicBezTo>
                <a:cubicBezTo>
                  <a:pt x="82" y="223"/>
                  <a:pt x="82" y="223"/>
                  <a:pt x="82" y="223"/>
                </a:cubicBezTo>
                <a:cubicBezTo>
                  <a:pt x="84" y="219"/>
                  <a:pt x="84" y="212"/>
                  <a:pt x="82" y="207"/>
                </a:cubicBezTo>
                <a:cubicBezTo>
                  <a:pt x="80" y="205"/>
                  <a:pt x="77" y="205"/>
                  <a:pt x="74" y="205"/>
                </a:cubicBezTo>
                <a:cubicBezTo>
                  <a:pt x="71" y="205"/>
                  <a:pt x="68" y="205"/>
                  <a:pt x="66" y="207"/>
                </a:cubicBezTo>
                <a:cubicBezTo>
                  <a:pt x="5" y="269"/>
                  <a:pt x="5" y="269"/>
                  <a:pt x="5" y="269"/>
                </a:cubicBezTo>
                <a:cubicBezTo>
                  <a:pt x="1" y="273"/>
                  <a:pt x="1" y="280"/>
                  <a:pt x="5" y="284"/>
                </a:cubicBezTo>
                <a:cubicBezTo>
                  <a:pt x="7" y="286"/>
                  <a:pt x="10" y="287"/>
                  <a:pt x="13" y="287"/>
                </a:cubicBezTo>
                <a:close/>
                <a:moveTo>
                  <a:pt x="132" y="264"/>
                </a:moveTo>
                <a:cubicBezTo>
                  <a:pt x="129" y="264"/>
                  <a:pt x="127" y="265"/>
                  <a:pt x="125" y="267"/>
                </a:cubicBezTo>
                <a:cubicBezTo>
                  <a:pt x="64" y="329"/>
                  <a:pt x="64" y="329"/>
                  <a:pt x="64" y="329"/>
                </a:cubicBezTo>
                <a:cubicBezTo>
                  <a:pt x="60" y="333"/>
                  <a:pt x="60" y="339"/>
                  <a:pt x="64" y="344"/>
                </a:cubicBezTo>
                <a:cubicBezTo>
                  <a:pt x="66" y="346"/>
                  <a:pt x="68" y="347"/>
                  <a:pt x="71" y="347"/>
                </a:cubicBezTo>
                <a:cubicBezTo>
                  <a:pt x="74" y="347"/>
                  <a:pt x="76" y="346"/>
                  <a:pt x="79" y="344"/>
                </a:cubicBezTo>
                <a:cubicBezTo>
                  <a:pt x="140" y="283"/>
                  <a:pt x="140" y="283"/>
                  <a:pt x="140" y="283"/>
                </a:cubicBezTo>
                <a:cubicBezTo>
                  <a:pt x="143" y="279"/>
                  <a:pt x="143" y="272"/>
                  <a:pt x="140" y="267"/>
                </a:cubicBezTo>
                <a:cubicBezTo>
                  <a:pt x="137" y="265"/>
                  <a:pt x="135" y="264"/>
                  <a:pt x="132" y="264"/>
                </a:cubicBezTo>
                <a:close/>
                <a:moveTo>
                  <a:pt x="89" y="258"/>
                </a:moveTo>
                <a:cubicBezTo>
                  <a:pt x="88" y="256"/>
                  <a:pt x="85" y="256"/>
                  <a:pt x="83" y="256"/>
                </a:cubicBezTo>
                <a:cubicBezTo>
                  <a:pt x="80" y="256"/>
                  <a:pt x="77" y="256"/>
                  <a:pt x="75" y="258"/>
                </a:cubicBezTo>
                <a:cubicBezTo>
                  <a:pt x="2" y="329"/>
                  <a:pt x="2" y="329"/>
                  <a:pt x="2" y="329"/>
                </a:cubicBezTo>
                <a:cubicBezTo>
                  <a:pt x="0" y="333"/>
                  <a:pt x="0" y="339"/>
                  <a:pt x="2" y="344"/>
                </a:cubicBezTo>
                <a:cubicBezTo>
                  <a:pt x="4" y="346"/>
                  <a:pt x="7" y="347"/>
                  <a:pt x="10" y="347"/>
                </a:cubicBezTo>
                <a:cubicBezTo>
                  <a:pt x="13" y="347"/>
                  <a:pt x="16" y="346"/>
                  <a:pt x="18" y="344"/>
                </a:cubicBezTo>
                <a:cubicBezTo>
                  <a:pt x="89" y="273"/>
                  <a:pt x="89" y="273"/>
                  <a:pt x="89" y="273"/>
                </a:cubicBezTo>
                <a:cubicBezTo>
                  <a:pt x="94" y="269"/>
                  <a:pt x="94" y="262"/>
                  <a:pt x="89" y="25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0" name="Freeform 85">
            <a:extLst>
              <a:ext uri="{FF2B5EF4-FFF2-40B4-BE49-F238E27FC236}">
                <a16:creationId xmlns:a16="http://schemas.microsoft.com/office/drawing/2014/main" id="{7E69B8CE-9740-F9BA-B32A-BE9AE6C2F3EE}"/>
              </a:ext>
            </a:extLst>
          </p:cNvPr>
          <p:cNvSpPr>
            <a:spLocks noEditPoints="1"/>
          </p:cNvSpPr>
          <p:nvPr/>
        </p:nvSpPr>
        <p:spPr bwMode="auto">
          <a:xfrm>
            <a:off x="2339496" y="1349893"/>
            <a:ext cx="259411" cy="259411"/>
          </a:xfrm>
          <a:custGeom>
            <a:avLst/>
            <a:gdLst>
              <a:gd name="T0" fmla="*/ 265 w 348"/>
              <a:gd name="T1" fmla="*/ 102 h 348"/>
              <a:gd name="T2" fmla="*/ 261 w 348"/>
              <a:gd name="T3" fmla="*/ 64 h 348"/>
              <a:gd name="T4" fmla="*/ 194 w 348"/>
              <a:gd name="T5" fmla="*/ 0 h 348"/>
              <a:gd name="T6" fmla="*/ 82 w 348"/>
              <a:gd name="T7" fmla="*/ 11 h 348"/>
              <a:gd name="T8" fmla="*/ 31 w 348"/>
              <a:gd name="T9" fmla="*/ 103 h 348"/>
              <a:gd name="T10" fmla="*/ 0 w 348"/>
              <a:gd name="T11" fmla="*/ 235 h 348"/>
              <a:gd name="T12" fmla="*/ 82 w 348"/>
              <a:gd name="T13" fmla="*/ 265 h 348"/>
              <a:gd name="T14" fmla="*/ 92 w 348"/>
              <a:gd name="T15" fmla="*/ 348 h 348"/>
              <a:gd name="T16" fmla="*/ 266 w 348"/>
              <a:gd name="T17" fmla="*/ 337 h 348"/>
              <a:gd name="T18" fmla="*/ 317 w 348"/>
              <a:gd name="T19" fmla="*/ 265 h 348"/>
              <a:gd name="T20" fmla="*/ 348 w 348"/>
              <a:gd name="T21" fmla="*/ 133 h 348"/>
              <a:gd name="T22" fmla="*/ 204 w 348"/>
              <a:gd name="T23" fmla="*/ 34 h 348"/>
              <a:gd name="T24" fmla="*/ 204 w 348"/>
              <a:gd name="T25" fmla="*/ 59 h 348"/>
              <a:gd name="T26" fmla="*/ 102 w 348"/>
              <a:gd name="T27" fmla="*/ 20 h 348"/>
              <a:gd name="T28" fmla="*/ 184 w 348"/>
              <a:gd name="T29" fmla="*/ 71 h 348"/>
              <a:gd name="T30" fmla="*/ 245 w 348"/>
              <a:gd name="T31" fmla="*/ 81 h 348"/>
              <a:gd name="T32" fmla="*/ 102 w 348"/>
              <a:gd name="T33" fmla="*/ 122 h 348"/>
              <a:gd name="T34" fmla="*/ 244 w 348"/>
              <a:gd name="T35" fmla="*/ 326 h 348"/>
              <a:gd name="T36" fmla="*/ 101 w 348"/>
              <a:gd name="T37" fmla="*/ 223 h 348"/>
              <a:gd name="T38" fmla="*/ 244 w 348"/>
              <a:gd name="T39" fmla="*/ 326 h 348"/>
              <a:gd name="T40" fmla="*/ 326 w 348"/>
              <a:gd name="T41" fmla="*/ 234 h 348"/>
              <a:gd name="T42" fmla="*/ 265 w 348"/>
              <a:gd name="T43" fmla="*/ 244 h 348"/>
              <a:gd name="T44" fmla="*/ 275 w 348"/>
              <a:gd name="T45" fmla="*/ 223 h 348"/>
              <a:gd name="T46" fmla="*/ 275 w 348"/>
              <a:gd name="T47" fmla="*/ 203 h 348"/>
              <a:gd name="T48" fmla="*/ 61 w 348"/>
              <a:gd name="T49" fmla="*/ 213 h 348"/>
              <a:gd name="T50" fmla="*/ 82 w 348"/>
              <a:gd name="T51" fmla="*/ 223 h 348"/>
              <a:gd name="T52" fmla="*/ 30 w 348"/>
              <a:gd name="T53" fmla="*/ 244 h 348"/>
              <a:gd name="T54" fmla="*/ 20 w 348"/>
              <a:gd name="T55" fmla="*/ 132 h 348"/>
              <a:gd name="T56" fmla="*/ 82 w 348"/>
              <a:gd name="T57" fmla="*/ 122 h 348"/>
              <a:gd name="T58" fmla="*/ 92 w 348"/>
              <a:gd name="T59" fmla="*/ 143 h 348"/>
              <a:gd name="T60" fmla="*/ 266 w 348"/>
              <a:gd name="T61" fmla="*/ 132 h 348"/>
              <a:gd name="T62" fmla="*/ 317 w 348"/>
              <a:gd name="T63" fmla="*/ 122 h 348"/>
              <a:gd name="T64" fmla="*/ 327 w 348"/>
              <a:gd name="T65" fmla="*/ 234 h 348"/>
              <a:gd name="T66" fmla="*/ 82 w 348"/>
              <a:gd name="T67" fmla="*/ 173 h 348"/>
              <a:gd name="T68" fmla="*/ 102 w 348"/>
              <a:gd name="T69" fmla="*/ 173 h 348"/>
              <a:gd name="T70" fmla="*/ 133 w 348"/>
              <a:gd name="T71" fmla="*/ 163 h 348"/>
              <a:gd name="T72" fmla="*/ 133 w 348"/>
              <a:gd name="T73" fmla="*/ 182 h 348"/>
              <a:gd name="T74" fmla="*/ 133 w 348"/>
              <a:gd name="T75" fmla="*/ 163 h 348"/>
              <a:gd name="T76" fmla="*/ 215 w 348"/>
              <a:gd name="T77" fmla="*/ 305 h 348"/>
              <a:gd name="T78" fmla="*/ 215 w 348"/>
              <a:gd name="T79" fmla="*/ 284 h 348"/>
              <a:gd name="T80" fmla="*/ 123 w 348"/>
              <a:gd name="T81" fmla="*/ 295 h 348"/>
              <a:gd name="T82" fmla="*/ 133 w 348"/>
              <a:gd name="T83" fmla="*/ 265 h 348"/>
              <a:gd name="T84" fmla="*/ 225 w 348"/>
              <a:gd name="T85" fmla="*/ 255 h 348"/>
              <a:gd name="T86" fmla="*/ 133 w 348"/>
              <a:gd name="T87" fmla="*/ 244 h 348"/>
              <a:gd name="T88" fmla="*/ 133 w 348"/>
              <a:gd name="T89" fmla="*/ 265 h 348"/>
              <a:gd name="T90" fmla="*/ 174 w 348"/>
              <a:gd name="T91" fmla="*/ 163 h 348"/>
              <a:gd name="T92" fmla="*/ 174 w 348"/>
              <a:gd name="T93" fmla="*/ 182 h 348"/>
              <a:gd name="T94" fmla="*/ 203 w 348"/>
              <a:gd name="T95" fmla="*/ 173 h 348"/>
              <a:gd name="T96" fmla="*/ 254 w 348"/>
              <a:gd name="T97" fmla="*/ 163 h 348"/>
              <a:gd name="T98" fmla="*/ 224 w 348"/>
              <a:gd name="T99" fmla="*/ 173 h 348"/>
              <a:gd name="T100" fmla="*/ 254 w 348"/>
              <a:gd name="T101" fmla="*/ 182 h 348"/>
              <a:gd name="T102" fmla="*/ 254 w 348"/>
              <a:gd name="T103" fmla="*/ 16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8" h="348">
                <a:moveTo>
                  <a:pt x="316" y="102"/>
                </a:moveTo>
                <a:cubicBezTo>
                  <a:pt x="265" y="102"/>
                  <a:pt x="265" y="102"/>
                  <a:pt x="265" y="102"/>
                </a:cubicBezTo>
                <a:cubicBezTo>
                  <a:pt x="265" y="71"/>
                  <a:pt x="265" y="71"/>
                  <a:pt x="265" y="71"/>
                </a:cubicBezTo>
                <a:cubicBezTo>
                  <a:pt x="265" y="69"/>
                  <a:pt x="263" y="66"/>
                  <a:pt x="261" y="64"/>
                </a:cubicBezTo>
                <a:cubicBezTo>
                  <a:pt x="201" y="4"/>
                  <a:pt x="201" y="4"/>
                  <a:pt x="201" y="4"/>
                </a:cubicBezTo>
                <a:cubicBezTo>
                  <a:pt x="198" y="2"/>
                  <a:pt x="196" y="0"/>
                  <a:pt x="194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87" y="0"/>
                  <a:pt x="82" y="5"/>
                  <a:pt x="82" y="11"/>
                </a:cubicBezTo>
                <a:cubicBezTo>
                  <a:pt x="82" y="103"/>
                  <a:pt x="82" y="103"/>
                  <a:pt x="82" y="103"/>
                </a:cubicBezTo>
                <a:cubicBezTo>
                  <a:pt x="31" y="103"/>
                  <a:pt x="31" y="103"/>
                  <a:pt x="31" y="103"/>
                </a:cubicBezTo>
                <a:cubicBezTo>
                  <a:pt x="14" y="103"/>
                  <a:pt x="0" y="117"/>
                  <a:pt x="0" y="133"/>
                </a:cubicBezTo>
                <a:cubicBezTo>
                  <a:pt x="0" y="235"/>
                  <a:pt x="0" y="235"/>
                  <a:pt x="0" y="235"/>
                </a:cubicBezTo>
                <a:cubicBezTo>
                  <a:pt x="0" y="252"/>
                  <a:pt x="14" y="265"/>
                  <a:pt x="31" y="265"/>
                </a:cubicBezTo>
                <a:cubicBezTo>
                  <a:pt x="82" y="265"/>
                  <a:pt x="82" y="265"/>
                  <a:pt x="82" y="265"/>
                </a:cubicBezTo>
                <a:cubicBezTo>
                  <a:pt x="82" y="337"/>
                  <a:pt x="82" y="337"/>
                  <a:pt x="82" y="337"/>
                </a:cubicBezTo>
                <a:cubicBezTo>
                  <a:pt x="82" y="343"/>
                  <a:pt x="87" y="348"/>
                  <a:pt x="92" y="348"/>
                </a:cubicBezTo>
                <a:cubicBezTo>
                  <a:pt x="256" y="348"/>
                  <a:pt x="256" y="348"/>
                  <a:pt x="256" y="348"/>
                </a:cubicBezTo>
                <a:cubicBezTo>
                  <a:pt x="261" y="348"/>
                  <a:pt x="266" y="343"/>
                  <a:pt x="266" y="337"/>
                </a:cubicBezTo>
                <a:cubicBezTo>
                  <a:pt x="266" y="265"/>
                  <a:pt x="266" y="265"/>
                  <a:pt x="266" y="265"/>
                </a:cubicBezTo>
                <a:cubicBezTo>
                  <a:pt x="317" y="265"/>
                  <a:pt x="317" y="265"/>
                  <a:pt x="317" y="265"/>
                </a:cubicBezTo>
                <a:cubicBezTo>
                  <a:pt x="334" y="265"/>
                  <a:pt x="348" y="252"/>
                  <a:pt x="348" y="235"/>
                </a:cubicBezTo>
                <a:cubicBezTo>
                  <a:pt x="348" y="133"/>
                  <a:pt x="348" y="133"/>
                  <a:pt x="348" y="133"/>
                </a:cubicBezTo>
                <a:cubicBezTo>
                  <a:pt x="347" y="116"/>
                  <a:pt x="333" y="102"/>
                  <a:pt x="316" y="102"/>
                </a:cubicBezTo>
                <a:close/>
                <a:moveTo>
                  <a:pt x="204" y="34"/>
                </a:moveTo>
                <a:cubicBezTo>
                  <a:pt x="230" y="59"/>
                  <a:pt x="230" y="59"/>
                  <a:pt x="230" y="59"/>
                </a:cubicBezTo>
                <a:cubicBezTo>
                  <a:pt x="204" y="59"/>
                  <a:pt x="204" y="59"/>
                  <a:pt x="204" y="59"/>
                </a:cubicBezTo>
                <a:lnTo>
                  <a:pt x="204" y="34"/>
                </a:lnTo>
                <a:close/>
                <a:moveTo>
                  <a:pt x="102" y="20"/>
                </a:moveTo>
                <a:cubicBezTo>
                  <a:pt x="184" y="20"/>
                  <a:pt x="184" y="20"/>
                  <a:pt x="184" y="20"/>
                </a:cubicBezTo>
                <a:cubicBezTo>
                  <a:pt x="184" y="71"/>
                  <a:pt x="184" y="71"/>
                  <a:pt x="184" y="71"/>
                </a:cubicBezTo>
                <a:cubicBezTo>
                  <a:pt x="184" y="77"/>
                  <a:pt x="188" y="81"/>
                  <a:pt x="194" y="81"/>
                </a:cubicBezTo>
                <a:cubicBezTo>
                  <a:pt x="245" y="81"/>
                  <a:pt x="245" y="81"/>
                  <a:pt x="245" y="81"/>
                </a:cubicBezTo>
                <a:cubicBezTo>
                  <a:pt x="245" y="122"/>
                  <a:pt x="245" y="122"/>
                  <a:pt x="245" y="122"/>
                </a:cubicBezTo>
                <a:cubicBezTo>
                  <a:pt x="102" y="122"/>
                  <a:pt x="102" y="122"/>
                  <a:pt x="102" y="122"/>
                </a:cubicBezTo>
                <a:lnTo>
                  <a:pt x="102" y="20"/>
                </a:lnTo>
                <a:close/>
                <a:moveTo>
                  <a:pt x="244" y="326"/>
                </a:moveTo>
                <a:cubicBezTo>
                  <a:pt x="101" y="326"/>
                  <a:pt x="101" y="326"/>
                  <a:pt x="101" y="326"/>
                </a:cubicBezTo>
                <a:cubicBezTo>
                  <a:pt x="101" y="223"/>
                  <a:pt x="101" y="223"/>
                  <a:pt x="101" y="223"/>
                </a:cubicBezTo>
                <a:cubicBezTo>
                  <a:pt x="244" y="223"/>
                  <a:pt x="244" y="223"/>
                  <a:pt x="244" y="223"/>
                </a:cubicBezTo>
                <a:lnTo>
                  <a:pt x="244" y="326"/>
                </a:lnTo>
                <a:close/>
                <a:moveTo>
                  <a:pt x="327" y="234"/>
                </a:moveTo>
                <a:cubicBezTo>
                  <a:pt x="326" y="234"/>
                  <a:pt x="326" y="234"/>
                  <a:pt x="326" y="234"/>
                </a:cubicBezTo>
                <a:cubicBezTo>
                  <a:pt x="326" y="240"/>
                  <a:pt x="322" y="244"/>
                  <a:pt x="316" y="244"/>
                </a:cubicBezTo>
                <a:cubicBezTo>
                  <a:pt x="265" y="244"/>
                  <a:pt x="265" y="244"/>
                  <a:pt x="265" y="244"/>
                </a:cubicBezTo>
                <a:cubicBezTo>
                  <a:pt x="265" y="223"/>
                  <a:pt x="265" y="223"/>
                  <a:pt x="265" y="223"/>
                </a:cubicBezTo>
                <a:cubicBezTo>
                  <a:pt x="275" y="223"/>
                  <a:pt x="275" y="223"/>
                  <a:pt x="275" y="223"/>
                </a:cubicBezTo>
                <a:cubicBezTo>
                  <a:pt x="281" y="223"/>
                  <a:pt x="285" y="219"/>
                  <a:pt x="285" y="213"/>
                </a:cubicBezTo>
                <a:cubicBezTo>
                  <a:pt x="285" y="208"/>
                  <a:pt x="281" y="203"/>
                  <a:pt x="275" y="203"/>
                </a:cubicBezTo>
                <a:cubicBezTo>
                  <a:pt x="71" y="203"/>
                  <a:pt x="71" y="203"/>
                  <a:pt x="71" y="203"/>
                </a:cubicBezTo>
                <a:cubicBezTo>
                  <a:pt x="66" y="203"/>
                  <a:pt x="61" y="208"/>
                  <a:pt x="61" y="213"/>
                </a:cubicBezTo>
                <a:cubicBezTo>
                  <a:pt x="61" y="219"/>
                  <a:pt x="66" y="223"/>
                  <a:pt x="71" y="223"/>
                </a:cubicBezTo>
                <a:cubicBezTo>
                  <a:pt x="82" y="223"/>
                  <a:pt x="82" y="223"/>
                  <a:pt x="82" y="223"/>
                </a:cubicBezTo>
                <a:cubicBezTo>
                  <a:pt x="82" y="244"/>
                  <a:pt x="82" y="244"/>
                  <a:pt x="82" y="244"/>
                </a:cubicBezTo>
                <a:cubicBezTo>
                  <a:pt x="30" y="244"/>
                  <a:pt x="30" y="244"/>
                  <a:pt x="30" y="244"/>
                </a:cubicBezTo>
                <a:cubicBezTo>
                  <a:pt x="25" y="244"/>
                  <a:pt x="20" y="240"/>
                  <a:pt x="20" y="234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20" y="127"/>
                  <a:pt x="25" y="122"/>
                  <a:pt x="30" y="122"/>
                </a:cubicBezTo>
                <a:cubicBezTo>
                  <a:pt x="82" y="122"/>
                  <a:pt x="82" y="122"/>
                  <a:pt x="82" y="122"/>
                </a:cubicBezTo>
                <a:cubicBezTo>
                  <a:pt x="82" y="132"/>
                  <a:pt x="82" y="132"/>
                  <a:pt x="82" y="132"/>
                </a:cubicBezTo>
                <a:cubicBezTo>
                  <a:pt x="82" y="139"/>
                  <a:pt x="87" y="143"/>
                  <a:pt x="92" y="143"/>
                </a:cubicBezTo>
                <a:cubicBezTo>
                  <a:pt x="256" y="143"/>
                  <a:pt x="256" y="143"/>
                  <a:pt x="256" y="143"/>
                </a:cubicBezTo>
                <a:cubicBezTo>
                  <a:pt x="261" y="143"/>
                  <a:pt x="266" y="139"/>
                  <a:pt x="266" y="132"/>
                </a:cubicBezTo>
                <a:cubicBezTo>
                  <a:pt x="266" y="122"/>
                  <a:pt x="266" y="122"/>
                  <a:pt x="266" y="122"/>
                </a:cubicBezTo>
                <a:cubicBezTo>
                  <a:pt x="317" y="122"/>
                  <a:pt x="317" y="122"/>
                  <a:pt x="317" y="122"/>
                </a:cubicBezTo>
                <a:cubicBezTo>
                  <a:pt x="323" y="122"/>
                  <a:pt x="327" y="127"/>
                  <a:pt x="327" y="132"/>
                </a:cubicBezTo>
                <a:lnTo>
                  <a:pt x="327" y="234"/>
                </a:lnTo>
                <a:close/>
                <a:moveTo>
                  <a:pt x="92" y="163"/>
                </a:moveTo>
                <a:cubicBezTo>
                  <a:pt x="86" y="163"/>
                  <a:pt x="82" y="167"/>
                  <a:pt x="82" y="173"/>
                </a:cubicBezTo>
                <a:cubicBezTo>
                  <a:pt x="82" y="178"/>
                  <a:pt x="86" y="182"/>
                  <a:pt x="92" y="182"/>
                </a:cubicBezTo>
                <a:cubicBezTo>
                  <a:pt x="98" y="182"/>
                  <a:pt x="102" y="178"/>
                  <a:pt x="102" y="173"/>
                </a:cubicBezTo>
                <a:cubicBezTo>
                  <a:pt x="102" y="167"/>
                  <a:pt x="98" y="163"/>
                  <a:pt x="92" y="163"/>
                </a:cubicBezTo>
                <a:close/>
                <a:moveTo>
                  <a:pt x="133" y="163"/>
                </a:moveTo>
                <a:cubicBezTo>
                  <a:pt x="126" y="163"/>
                  <a:pt x="123" y="167"/>
                  <a:pt x="123" y="173"/>
                </a:cubicBezTo>
                <a:cubicBezTo>
                  <a:pt x="123" y="178"/>
                  <a:pt x="126" y="182"/>
                  <a:pt x="133" y="182"/>
                </a:cubicBezTo>
                <a:cubicBezTo>
                  <a:pt x="138" y="182"/>
                  <a:pt x="142" y="178"/>
                  <a:pt x="142" y="173"/>
                </a:cubicBezTo>
                <a:cubicBezTo>
                  <a:pt x="142" y="167"/>
                  <a:pt x="138" y="163"/>
                  <a:pt x="133" y="163"/>
                </a:cubicBezTo>
                <a:close/>
                <a:moveTo>
                  <a:pt x="133" y="305"/>
                </a:moveTo>
                <a:cubicBezTo>
                  <a:pt x="215" y="305"/>
                  <a:pt x="215" y="305"/>
                  <a:pt x="215" y="305"/>
                </a:cubicBezTo>
                <a:cubicBezTo>
                  <a:pt x="221" y="305"/>
                  <a:pt x="225" y="300"/>
                  <a:pt x="225" y="295"/>
                </a:cubicBezTo>
                <a:cubicBezTo>
                  <a:pt x="225" y="289"/>
                  <a:pt x="221" y="284"/>
                  <a:pt x="215" y="284"/>
                </a:cubicBezTo>
                <a:cubicBezTo>
                  <a:pt x="133" y="284"/>
                  <a:pt x="133" y="284"/>
                  <a:pt x="133" y="284"/>
                </a:cubicBezTo>
                <a:cubicBezTo>
                  <a:pt x="128" y="284"/>
                  <a:pt x="123" y="289"/>
                  <a:pt x="123" y="295"/>
                </a:cubicBezTo>
                <a:cubicBezTo>
                  <a:pt x="123" y="300"/>
                  <a:pt x="128" y="305"/>
                  <a:pt x="133" y="305"/>
                </a:cubicBezTo>
                <a:close/>
                <a:moveTo>
                  <a:pt x="133" y="265"/>
                </a:moveTo>
                <a:cubicBezTo>
                  <a:pt x="215" y="265"/>
                  <a:pt x="215" y="265"/>
                  <a:pt x="215" y="265"/>
                </a:cubicBezTo>
                <a:cubicBezTo>
                  <a:pt x="221" y="265"/>
                  <a:pt x="225" y="260"/>
                  <a:pt x="225" y="255"/>
                </a:cubicBezTo>
                <a:cubicBezTo>
                  <a:pt x="225" y="249"/>
                  <a:pt x="221" y="244"/>
                  <a:pt x="215" y="244"/>
                </a:cubicBezTo>
                <a:cubicBezTo>
                  <a:pt x="133" y="244"/>
                  <a:pt x="133" y="244"/>
                  <a:pt x="133" y="244"/>
                </a:cubicBezTo>
                <a:cubicBezTo>
                  <a:pt x="128" y="244"/>
                  <a:pt x="123" y="249"/>
                  <a:pt x="123" y="255"/>
                </a:cubicBezTo>
                <a:cubicBezTo>
                  <a:pt x="123" y="260"/>
                  <a:pt x="128" y="265"/>
                  <a:pt x="133" y="265"/>
                </a:cubicBezTo>
                <a:close/>
                <a:moveTo>
                  <a:pt x="193" y="163"/>
                </a:moveTo>
                <a:cubicBezTo>
                  <a:pt x="174" y="163"/>
                  <a:pt x="174" y="163"/>
                  <a:pt x="174" y="163"/>
                </a:cubicBezTo>
                <a:cubicBezTo>
                  <a:pt x="167" y="163"/>
                  <a:pt x="163" y="167"/>
                  <a:pt x="163" y="173"/>
                </a:cubicBezTo>
                <a:cubicBezTo>
                  <a:pt x="163" y="178"/>
                  <a:pt x="167" y="182"/>
                  <a:pt x="174" y="182"/>
                </a:cubicBezTo>
                <a:cubicBezTo>
                  <a:pt x="193" y="182"/>
                  <a:pt x="193" y="182"/>
                  <a:pt x="193" y="182"/>
                </a:cubicBezTo>
                <a:cubicBezTo>
                  <a:pt x="198" y="182"/>
                  <a:pt x="203" y="178"/>
                  <a:pt x="203" y="173"/>
                </a:cubicBezTo>
                <a:cubicBezTo>
                  <a:pt x="203" y="167"/>
                  <a:pt x="198" y="163"/>
                  <a:pt x="193" y="163"/>
                </a:cubicBezTo>
                <a:close/>
                <a:moveTo>
                  <a:pt x="254" y="163"/>
                </a:moveTo>
                <a:cubicBezTo>
                  <a:pt x="234" y="163"/>
                  <a:pt x="234" y="163"/>
                  <a:pt x="234" y="163"/>
                </a:cubicBezTo>
                <a:cubicBezTo>
                  <a:pt x="228" y="163"/>
                  <a:pt x="224" y="167"/>
                  <a:pt x="224" y="173"/>
                </a:cubicBezTo>
                <a:cubicBezTo>
                  <a:pt x="224" y="178"/>
                  <a:pt x="228" y="182"/>
                  <a:pt x="234" y="182"/>
                </a:cubicBezTo>
                <a:cubicBezTo>
                  <a:pt x="254" y="182"/>
                  <a:pt x="254" y="182"/>
                  <a:pt x="254" y="182"/>
                </a:cubicBezTo>
                <a:cubicBezTo>
                  <a:pt x="260" y="182"/>
                  <a:pt x="265" y="178"/>
                  <a:pt x="265" y="173"/>
                </a:cubicBezTo>
                <a:cubicBezTo>
                  <a:pt x="265" y="167"/>
                  <a:pt x="260" y="163"/>
                  <a:pt x="254" y="1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1" name="Freeform 95">
            <a:extLst>
              <a:ext uri="{FF2B5EF4-FFF2-40B4-BE49-F238E27FC236}">
                <a16:creationId xmlns:a16="http://schemas.microsoft.com/office/drawing/2014/main" id="{25F28832-950B-A02A-0B1E-F6EC01E25068}"/>
              </a:ext>
            </a:extLst>
          </p:cNvPr>
          <p:cNvSpPr>
            <a:spLocks noEditPoints="1"/>
          </p:cNvSpPr>
          <p:nvPr/>
        </p:nvSpPr>
        <p:spPr bwMode="auto">
          <a:xfrm>
            <a:off x="5092759" y="1349893"/>
            <a:ext cx="214685" cy="259411"/>
          </a:xfrm>
          <a:custGeom>
            <a:avLst/>
            <a:gdLst>
              <a:gd name="T0" fmla="*/ 165 w 288"/>
              <a:gd name="T1" fmla="*/ 175 h 348"/>
              <a:gd name="T2" fmla="*/ 185 w 288"/>
              <a:gd name="T3" fmla="*/ 175 h 348"/>
              <a:gd name="T4" fmla="*/ 284 w 288"/>
              <a:gd name="T5" fmla="*/ 65 h 348"/>
              <a:gd name="T6" fmla="*/ 215 w 288"/>
              <a:gd name="T7" fmla="*/ 0 h 348"/>
              <a:gd name="T8" fmla="*/ 21 w 288"/>
              <a:gd name="T9" fmla="*/ 10 h 348"/>
              <a:gd name="T10" fmla="*/ 11 w 288"/>
              <a:gd name="T11" fmla="*/ 123 h 348"/>
              <a:gd name="T12" fmla="*/ 0 w 288"/>
              <a:gd name="T13" fmla="*/ 297 h 348"/>
              <a:gd name="T14" fmla="*/ 21 w 288"/>
              <a:gd name="T15" fmla="*/ 307 h 348"/>
              <a:gd name="T16" fmla="*/ 31 w 288"/>
              <a:gd name="T17" fmla="*/ 348 h 348"/>
              <a:gd name="T18" fmla="*/ 287 w 288"/>
              <a:gd name="T19" fmla="*/ 338 h 348"/>
              <a:gd name="T20" fmla="*/ 284 w 288"/>
              <a:gd name="T21" fmla="*/ 65 h 348"/>
              <a:gd name="T22" fmla="*/ 252 w 288"/>
              <a:gd name="T23" fmla="*/ 62 h 348"/>
              <a:gd name="T24" fmla="*/ 225 w 288"/>
              <a:gd name="T25" fmla="*/ 37 h 348"/>
              <a:gd name="T26" fmla="*/ 22 w 288"/>
              <a:gd name="T27" fmla="*/ 145 h 348"/>
              <a:gd name="T28" fmla="*/ 206 w 288"/>
              <a:gd name="T29" fmla="*/ 288 h 348"/>
              <a:gd name="T30" fmla="*/ 268 w 288"/>
              <a:gd name="T31" fmla="*/ 329 h 348"/>
              <a:gd name="T32" fmla="*/ 42 w 288"/>
              <a:gd name="T33" fmla="*/ 308 h 348"/>
              <a:gd name="T34" fmla="*/ 227 w 288"/>
              <a:gd name="T35" fmla="*/ 298 h 348"/>
              <a:gd name="T36" fmla="*/ 216 w 288"/>
              <a:gd name="T37" fmla="*/ 124 h 348"/>
              <a:gd name="T38" fmla="*/ 42 w 288"/>
              <a:gd name="T39" fmla="*/ 21 h 348"/>
              <a:gd name="T40" fmla="*/ 206 w 288"/>
              <a:gd name="T41" fmla="*/ 73 h 348"/>
              <a:gd name="T42" fmla="*/ 268 w 288"/>
              <a:gd name="T43" fmla="*/ 83 h 348"/>
              <a:gd name="T44" fmla="*/ 100 w 288"/>
              <a:gd name="T45" fmla="*/ 172 h 348"/>
              <a:gd name="T46" fmla="*/ 82 w 288"/>
              <a:gd name="T47" fmla="*/ 172 h 348"/>
              <a:gd name="T48" fmla="*/ 48 w 288"/>
              <a:gd name="T49" fmla="*/ 266 h 348"/>
              <a:gd name="T50" fmla="*/ 62 w 288"/>
              <a:gd name="T51" fmla="*/ 261 h 348"/>
              <a:gd name="T52" fmla="*/ 117 w 288"/>
              <a:gd name="T53" fmla="*/ 247 h 348"/>
              <a:gd name="T54" fmla="*/ 132 w 288"/>
              <a:gd name="T55" fmla="*/ 267 h 348"/>
              <a:gd name="T56" fmla="*/ 141 w 288"/>
              <a:gd name="T57" fmla="*/ 252 h 348"/>
              <a:gd name="T58" fmla="*/ 77 w 288"/>
              <a:gd name="T59" fmla="*/ 226 h 348"/>
              <a:gd name="T60" fmla="*/ 106 w 288"/>
              <a:gd name="T61" fmla="*/ 226 h 348"/>
              <a:gd name="T62" fmla="*/ 175 w 288"/>
              <a:gd name="T63" fmla="*/ 206 h 348"/>
              <a:gd name="T64" fmla="*/ 165 w 288"/>
              <a:gd name="T65" fmla="*/ 257 h 348"/>
              <a:gd name="T66" fmla="*/ 185 w 288"/>
              <a:gd name="T67" fmla="*/ 257 h 348"/>
              <a:gd name="T68" fmla="*/ 175 w 288"/>
              <a:gd name="T69" fmla="*/ 20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88" h="348">
                <a:moveTo>
                  <a:pt x="175" y="165"/>
                </a:moveTo>
                <a:cubicBezTo>
                  <a:pt x="169" y="165"/>
                  <a:pt x="165" y="169"/>
                  <a:pt x="165" y="175"/>
                </a:cubicBezTo>
                <a:cubicBezTo>
                  <a:pt x="165" y="181"/>
                  <a:pt x="169" y="185"/>
                  <a:pt x="175" y="185"/>
                </a:cubicBezTo>
                <a:cubicBezTo>
                  <a:pt x="181" y="185"/>
                  <a:pt x="185" y="181"/>
                  <a:pt x="185" y="175"/>
                </a:cubicBezTo>
                <a:cubicBezTo>
                  <a:pt x="185" y="169"/>
                  <a:pt x="181" y="165"/>
                  <a:pt x="175" y="165"/>
                </a:cubicBezTo>
                <a:close/>
                <a:moveTo>
                  <a:pt x="284" y="65"/>
                </a:moveTo>
                <a:cubicBezTo>
                  <a:pt x="223" y="3"/>
                  <a:pt x="223" y="3"/>
                  <a:pt x="223" y="3"/>
                </a:cubicBezTo>
                <a:cubicBezTo>
                  <a:pt x="220" y="1"/>
                  <a:pt x="218" y="0"/>
                  <a:pt x="215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26" y="0"/>
                  <a:pt x="21" y="5"/>
                  <a:pt x="21" y="10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11" y="123"/>
                  <a:pt x="11" y="123"/>
                  <a:pt x="11" y="123"/>
                </a:cubicBezTo>
                <a:cubicBezTo>
                  <a:pt x="5" y="123"/>
                  <a:pt x="0" y="128"/>
                  <a:pt x="0" y="134"/>
                </a:cubicBezTo>
                <a:cubicBezTo>
                  <a:pt x="0" y="297"/>
                  <a:pt x="0" y="297"/>
                  <a:pt x="0" y="297"/>
                </a:cubicBezTo>
                <a:cubicBezTo>
                  <a:pt x="0" y="303"/>
                  <a:pt x="5" y="307"/>
                  <a:pt x="11" y="307"/>
                </a:cubicBezTo>
                <a:cubicBezTo>
                  <a:pt x="21" y="307"/>
                  <a:pt x="21" y="307"/>
                  <a:pt x="21" y="307"/>
                </a:cubicBezTo>
                <a:cubicBezTo>
                  <a:pt x="21" y="338"/>
                  <a:pt x="21" y="338"/>
                  <a:pt x="21" y="338"/>
                </a:cubicBezTo>
                <a:cubicBezTo>
                  <a:pt x="21" y="344"/>
                  <a:pt x="26" y="348"/>
                  <a:pt x="31" y="348"/>
                </a:cubicBezTo>
                <a:cubicBezTo>
                  <a:pt x="276" y="348"/>
                  <a:pt x="276" y="348"/>
                  <a:pt x="276" y="348"/>
                </a:cubicBezTo>
                <a:cubicBezTo>
                  <a:pt x="282" y="348"/>
                  <a:pt x="287" y="344"/>
                  <a:pt x="287" y="338"/>
                </a:cubicBezTo>
                <a:cubicBezTo>
                  <a:pt x="288" y="71"/>
                  <a:pt x="288" y="71"/>
                  <a:pt x="288" y="71"/>
                </a:cubicBezTo>
                <a:cubicBezTo>
                  <a:pt x="288" y="70"/>
                  <a:pt x="287" y="66"/>
                  <a:pt x="284" y="65"/>
                </a:cubicBezTo>
                <a:close/>
                <a:moveTo>
                  <a:pt x="225" y="37"/>
                </a:moveTo>
                <a:cubicBezTo>
                  <a:pt x="252" y="62"/>
                  <a:pt x="252" y="62"/>
                  <a:pt x="252" y="62"/>
                </a:cubicBezTo>
                <a:cubicBezTo>
                  <a:pt x="225" y="62"/>
                  <a:pt x="225" y="62"/>
                  <a:pt x="225" y="62"/>
                </a:cubicBezTo>
                <a:lnTo>
                  <a:pt x="225" y="37"/>
                </a:lnTo>
                <a:close/>
                <a:moveTo>
                  <a:pt x="22" y="288"/>
                </a:moveTo>
                <a:cubicBezTo>
                  <a:pt x="22" y="145"/>
                  <a:pt x="22" y="145"/>
                  <a:pt x="22" y="145"/>
                </a:cubicBezTo>
                <a:cubicBezTo>
                  <a:pt x="206" y="145"/>
                  <a:pt x="206" y="145"/>
                  <a:pt x="206" y="145"/>
                </a:cubicBezTo>
                <a:cubicBezTo>
                  <a:pt x="206" y="288"/>
                  <a:pt x="206" y="288"/>
                  <a:pt x="206" y="288"/>
                </a:cubicBezTo>
                <a:lnTo>
                  <a:pt x="22" y="288"/>
                </a:lnTo>
                <a:close/>
                <a:moveTo>
                  <a:pt x="268" y="329"/>
                </a:moveTo>
                <a:cubicBezTo>
                  <a:pt x="42" y="329"/>
                  <a:pt x="42" y="329"/>
                  <a:pt x="42" y="329"/>
                </a:cubicBezTo>
                <a:cubicBezTo>
                  <a:pt x="42" y="308"/>
                  <a:pt x="42" y="308"/>
                  <a:pt x="42" y="308"/>
                </a:cubicBezTo>
                <a:cubicBezTo>
                  <a:pt x="216" y="308"/>
                  <a:pt x="216" y="308"/>
                  <a:pt x="216" y="308"/>
                </a:cubicBezTo>
                <a:cubicBezTo>
                  <a:pt x="223" y="308"/>
                  <a:pt x="227" y="303"/>
                  <a:pt x="227" y="298"/>
                </a:cubicBezTo>
                <a:cubicBezTo>
                  <a:pt x="227" y="134"/>
                  <a:pt x="227" y="134"/>
                  <a:pt x="227" y="134"/>
                </a:cubicBezTo>
                <a:cubicBezTo>
                  <a:pt x="227" y="129"/>
                  <a:pt x="223" y="124"/>
                  <a:pt x="216" y="124"/>
                </a:cubicBezTo>
                <a:cubicBezTo>
                  <a:pt x="42" y="124"/>
                  <a:pt x="42" y="124"/>
                  <a:pt x="42" y="124"/>
                </a:cubicBezTo>
                <a:cubicBezTo>
                  <a:pt x="42" y="21"/>
                  <a:pt x="42" y="21"/>
                  <a:pt x="42" y="21"/>
                </a:cubicBezTo>
                <a:cubicBezTo>
                  <a:pt x="206" y="21"/>
                  <a:pt x="206" y="21"/>
                  <a:pt x="206" y="21"/>
                </a:cubicBezTo>
                <a:cubicBezTo>
                  <a:pt x="206" y="73"/>
                  <a:pt x="206" y="73"/>
                  <a:pt x="206" y="73"/>
                </a:cubicBezTo>
                <a:cubicBezTo>
                  <a:pt x="206" y="79"/>
                  <a:pt x="211" y="83"/>
                  <a:pt x="216" y="83"/>
                </a:cubicBezTo>
                <a:cubicBezTo>
                  <a:pt x="268" y="83"/>
                  <a:pt x="268" y="83"/>
                  <a:pt x="268" y="83"/>
                </a:cubicBezTo>
                <a:lnTo>
                  <a:pt x="268" y="329"/>
                </a:lnTo>
                <a:close/>
                <a:moveTo>
                  <a:pt x="100" y="172"/>
                </a:moveTo>
                <a:cubicBezTo>
                  <a:pt x="98" y="168"/>
                  <a:pt x="95" y="166"/>
                  <a:pt x="91" y="166"/>
                </a:cubicBezTo>
                <a:cubicBezTo>
                  <a:pt x="87" y="166"/>
                  <a:pt x="85" y="168"/>
                  <a:pt x="82" y="172"/>
                </a:cubicBezTo>
                <a:cubicBezTo>
                  <a:pt x="41" y="252"/>
                  <a:pt x="41" y="252"/>
                  <a:pt x="41" y="252"/>
                </a:cubicBezTo>
                <a:cubicBezTo>
                  <a:pt x="40" y="257"/>
                  <a:pt x="42" y="262"/>
                  <a:pt x="48" y="266"/>
                </a:cubicBezTo>
                <a:cubicBezTo>
                  <a:pt x="49" y="266"/>
                  <a:pt x="51" y="267"/>
                  <a:pt x="52" y="267"/>
                </a:cubicBezTo>
                <a:cubicBezTo>
                  <a:pt x="56" y="267"/>
                  <a:pt x="60" y="265"/>
                  <a:pt x="62" y="261"/>
                </a:cubicBezTo>
                <a:cubicBezTo>
                  <a:pt x="68" y="247"/>
                  <a:pt x="68" y="247"/>
                  <a:pt x="68" y="247"/>
                </a:cubicBezTo>
                <a:cubicBezTo>
                  <a:pt x="117" y="247"/>
                  <a:pt x="117" y="247"/>
                  <a:pt x="117" y="247"/>
                </a:cubicBezTo>
                <a:cubicBezTo>
                  <a:pt x="123" y="261"/>
                  <a:pt x="123" y="261"/>
                  <a:pt x="123" y="261"/>
                </a:cubicBezTo>
                <a:cubicBezTo>
                  <a:pt x="126" y="265"/>
                  <a:pt x="128" y="267"/>
                  <a:pt x="132" y="267"/>
                </a:cubicBezTo>
                <a:cubicBezTo>
                  <a:pt x="134" y="267"/>
                  <a:pt x="136" y="267"/>
                  <a:pt x="137" y="266"/>
                </a:cubicBezTo>
                <a:cubicBezTo>
                  <a:pt x="141" y="263"/>
                  <a:pt x="144" y="257"/>
                  <a:pt x="141" y="252"/>
                </a:cubicBezTo>
                <a:lnTo>
                  <a:pt x="100" y="172"/>
                </a:lnTo>
                <a:close/>
                <a:moveTo>
                  <a:pt x="77" y="226"/>
                </a:moveTo>
                <a:cubicBezTo>
                  <a:pt x="92" y="198"/>
                  <a:pt x="92" y="198"/>
                  <a:pt x="92" y="198"/>
                </a:cubicBezTo>
                <a:cubicBezTo>
                  <a:pt x="106" y="226"/>
                  <a:pt x="106" y="226"/>
                  <a:pt x="106" y="226"/>
                </a:cubicBezTo>
                <a:lnTo>
                  <a:pt x="77" y="226"/>
                </a:lnTo>
                <a:close/>
                <a:moveTo>
                  <a:pt x="175" y="206"/>
                </a:moveTo>
                <a:cubicBezTo>
                  <a:pt x="169" y="206"/>
                  <a:pt x="165" y="211"/>
                  <a:pt x="165" y="216"/>
                </a:cubicBezTo>
                <a:cubicBezTo>
                  <a:pt x="165" y="257"/>
                  <a:pt x="165" y="257"/>
                  <a:pt x="165" y="257"/>
                </a:cubicBezTo>
                <a:cubicBezTo>
                  <a:pt x="165" y="262"/>
                  <a:pt x="169" y="267"/>
                  <a:pt x="175" y="267"/>
                </a:cubicBezTo>
                <a:cubicBezTo>
                  <a:pt x="181" y="267"/>
                  <a:pt x="185" y="262"/>
                  <a:pt x="185" y="257"/>
                </a:cubicBezTo>
                <a:cubicBezTo>
                  <a:pt x="185" y="216"/>
                  <a:pt x="185" y="216"/>
                  <a:pt x="185" y="216"/>
                </a:cubicBezTo>
                <a:cubicBezTo>
                  <a:pt x="185" y="211"/>
                  <a:pt x="181" y="206"/>
                  <a:pt x="175" y="20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2" name="Freeform 105">
            <a:extLst>
              <a:ext uri="{FF2B5EF4-FFF2-40B4-BE49-F238E27FC236}">
                <a16:creationId xmlns:a16="http://schemas.microsoft.com/office/drawing/2014/main" id="{647FF1C0-E694-50C5-0188-A967A47C33B2}"/>
              </a:ext>
            </a:extLst>
          </p:cNvPr>
          <p:cNvSpPr>
            <a:spLocks noEditPoints="1"/>
          </p:cNvSpPr>
          <p:nvPr/>
        </p:nvSpPr>
        <p:spPr bwMode="auto">
          <a:xfrm>
            <a:off x="740165" y="1349893"/>
            <a:ext cx="183377" cy="259411"/>
          </a:xfrm>
          <a:custGeom>
            <a:avLst/>
            <a:gdLst>
              <a:gd name="T0" fmla="*/ 216 w 246"/>
              <a:gd name="T1" fmla="*/ 164 h 348"/>
              <a:gd name="T2" fmla="*/ 226 w 246"/>
              <a:gd name="T3" fmla="*/ 143 h 348"/>
              <a:gd name="T4" fmla="*/ 226 w 246"/>
              <a:gd name="T5" fmla="*/ 123 h 348"/>
              <a:gd name="T6" fmla="*/ 216 w 246"/>
              <a:gd name="T7" fmla="*/ 103 h 348"/>
              <a:gd name="T8" fmla="*/ 236 w 246"/>
              <a:gd name="T9" fmla="*/ 72 h 348"/>
              <a:gd name="T10" fmla="*/ 207 w 246"/>
              <a:gd name="T11" fmla="*/ 44 h 348"/>
              <a:gd name="T12" fmla="*/ 208 w 246"/>
              <a:gd name="T13" fmla="*/ 19 h 348"/>
              <a:gd name="T14" fmla="*/ 174 w 246"/>
              <a:gd name="T15" fmla="*/ 22 h 348"/>
              <a:gd name="T16" fmla="*/ 154 w 246"/>
              <a:gd name="T17" fmla="*/ 10 h 348"/>
              <a:gd name="T18" fmla="*/ 129 w 246"/>
              <a:gd name="T19" fmla="*/ 22 h 348"/>
              <a:gd name="T20" fmla="*/ 113 w 246"/>
              <a:gd name="T21" fmla="*/ 36 h 348"/>
              <a:gd name="T22" fmla="*/ 93 w 246"/>
              <a:gd name="T23" fmla="*/ 43 h 348"/>
              <a:gd name="T24" fmla="*/ 72 w 246"/>
              <a:gd name="T25" fmla="*/ 32 h 348"/>
              <a:gd name="T26" fmla="*/ 46 w 246"/>
              <a:gd name="T27" fmla="*/ 43 h 348"/>
              <a:gd name="T28" fmla="*/ 32 w 246"/>
              <a:gd name="T29" fmla="*/ 58 h 348"/>
              <a:gd name="T30" fmla="*/ 21 w 246"/>
              <a:gd name="T31" fmla="*/ 84 h 348"/>
              <a:gd name="T32" fmla="*/ 31 w 246"/>
              <a:gd name="T33" fmla="*/ 104 h 348"/>
              <a:gd name="T34" fmla="*/ 10 w 246"/>
              <a:gd name="T35" fmla="*/ 134 h 348"/>
              <a:gd name="T36" fmla="*/ 31 w 246"/>
              <a:gd name="T37" fmla="*/ 165 h 348"/>
              <a:gd name="T38" fmla="*/ 21 w 246"/>
              <a:gd name="T39" fmla="*/ 185 h 348"/>
              <a:gd name="T40" fmla="*/ 10 w 246"/>
              <a:gd name="T41" fmla="*/ 205 h 348"/>
              <a:gd name="T42" fmla="*/ 23 w 246"/>
              <a:gd name="T43" fmla="*/ 265 h 348"/>
              <a:gd name="T44" fmla="*/ 191 w 246"/>
              <a:gd name="T45" fmla="*/ 348 h 348"/>
              <a:gd name="T46" fmla="*/ 242 w 246"/>
              <a:gd name="T47" fmla="*/ 236 h 348"/>
              <a:gd name="T48" fmla="*/ 135 w 246"/>
              <a:gd name="T49" fmla="*/ 184 h 348"/>
              <a:gd name="T50" fmla="*/ 145 w 246"/>
              <a:gd name="T51" fmla="*/ 164 h 348"/>
              <a:gd name="T52" fmla="*/ 145 w 246"/>
              <a:gd name="T53" fmla="*/ 143 h 348"/>
              <a:gd name="T54" fmla="*/ 165 w 246"/>
              <a:gd name="T55" fmla="*/ 163 h 348"/>
              <a:gd name="T56" fmla="*/ 165 w 246"/>
              <a:gd name="T57" fmla="*/ 122 h 348"/>
              <a:gd name="T58" fmla="*/ 135 w 246"/>
              <a:gd name="T59" fmla="*/ 122 h 348"/>
              <a:gd name="T60" fmla="*/ 155 w 246"/>
              <a:gd name="T61" fmla="*/ 94 h 348"/>
              <a:gd name="T62" fmla="*/ 176 w 246"/>
              <a:gd name="T63" fmla="*/ 74 h 348"/>
              <a:gd name="T64" fmla="*/ 155 w 246"/>
              <a:gd name="T65" fmla="*/ 91 h 348"/>
              <a:gd name="T66" fmla="*/ 135 w 246"/>
              <a:gd name="T67" fmla="*/ 72 h 348"/>
              <a:gd name="T68" fmla="*/ 195 w 246"/>
              <a:gd name="T69" fmla="*/ 203 h 348"/>
              <a:gd name="T70" fmla="*/ 55 w 246"/>
              <a:gd name="T71" fmla="*/ 94 h 348"/>
              <a:gd name="T72" fmla="*/ 116 w 246"/>
              <a:gd name="T73" fmla="*/ 204 h 348"/>
              <a:gd name="T74" fmla="*/ 188 w 246"/>
              <a:gd name="T75" fmla="*/ 326 h 348"/>
              <a:gd name="T76" fmla="*/ 202 w 246"/>
              <a:gd name="T77" fmla="*/ 264 h 348"/>
              <a:gd name="T78" fmla="*/ 35 w 246"/>
              <a:gd name="T79" fmla="*/ 245 h 348"/>
              <a:gd name="T80" fmla="*/ 225 w 246"/>
              <a:gd name="T81" fmla="*/ 224 h 348"/>
              <a:gd name="T82" fmla="*/ 216 w 246"/>
              <a:gd name="T83" fmla="*/ 245 h 348"/>
              <a:gd name="T84" fmla="*/ 75 w 246"/>
              <a:gd name="T85" fmla="*/ 114 h 348"/>
              <a:gd name="T86" fmla="*/ 96 w 246"/>
              <a:gd name="T87" fmla="*/ 93 h 348"/>
              <a:gd name="T88" fmla="*/ 75 w 246"/>
              <a:gd name="T89" fmla="*/ 155 h 348"/>
              <a:gd name="T90" fmla="*/ 96 w 246"/>
              <a:gd name="T91" fmla="*/ 17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46" h="348">
                <a:moveTo>
                  <a:pt x="236" y="204"/>
                </a:moveTo>
                <a:cubicBezTo>
                  <a:pt x="216" y="204"/>
                  <a:pt x="216" y="204"/>
                  <a:pt x="216" y="204"/>
                </a:cubicBezTo>
                <a:cubicBezTo>
                  <a:pt x="216" y="164"/>
                  <a:pt x="216" y="164"/>
                  <a:pt x="216" y="164"/>
                </a:cubicBezTo>
                <a:cubicBezTo>
                  <a:pt x="226" y="164"/>
                  <a:pt x="226" y="164"/>
                  <a:pt x="226" y="164"/>
                </a:cubicBezTo>
                <a:cubicBezTo>
                  <a:pt x="232" y="164"/>
                  <a:pt x="236" y="159"/>
                  <a:pt x="236" y="153"/>
                </a:cubicBezTo>
                <a:cubicBezTo>
                  <a:pt x="236" y="148"/>
                  <a:pt x="232" y="143"/>
                  <a:pt x="226" y="143"/>
                </a:cubicBezTo>
                <a:cubicBezTo>
                  <a:pt x="216" y="143"/>
                  <a:pt x="216" y="143"/>
                  <a:pt x="216" y="143"/>
                </a:cubicBezTo>
                <a:cubicBezTo>
                  <a:pt x="216" y="123"/>
                  <a:pt x="216" y="123"/>
                  <a:pt x="216" y="123"/>
                </a:cubicBezTo>
                <a:cubicBezTo>
                  <a:pt x="226" y="123"/>
                  <a:pt x="226" y="123"/>
                  <a:pt x="226" y="123"/>
                </a:cubicBezTo>
                <a:cubicBezTo>
                  <a:pt x="232" y="123"/>
                  <a:pt x="236" y="119"/>
                  <a:pt x="236" y="113"/>
                </a:cubicBezTo>
                <a:cubicBezTo>
                  <a:pt x="236" y="107"/>
                  <a:pt x="232" y="103"/>
                  <a:pt x="226" y="103"/>
                </a:cubicBezTo>
                <a:cubicBezTo>
                  <a:pt x="216" y="103"/>
                  <a:pt x="216" y="103"/>
                  <a:pt x="216" y="103"/>
                </a:cubicBezTo>
                <a:cubicBezTo>
                  <a:pt x="216" y="82"/>
                  <a:pt x="216" y="82"/>
                  <a:pt x="216" y="82"/>
                </a:cubicBezTo>
                <a:cubicBezTo>
                  <a:pt x="226" y="82"/>
                  <a:pt x="226" y="82"/>
                  <a:pt x="226" y="82"/>
                </a:cubicBezTo>
                <a:cubicBezTo>
                  <a:pt x="232" y="82"/>
                  <a:pt x="236" y="78"/>
                  <a:pt x="236" y="72"/>
                </a:cubicBezTo>
                <a:cubicBezTo>
                  <a:pt x="236" y="67"/>
                  <a:pt x="232" y="62"/>
                  <a:pt x="226" y="62"/>
                </a:cubicBezTo>
                <a:cubicBezTo>
                  <a:pt x="215" y="62"/>
                  <a:pt x="215" y="62"/>
                  <a:pt x="215" y="62"/>
                </a:cubicBezTo>
                <a:cubicBezTo>
                  <a:pt x="214" y="55"/>
                  <a:pt x="211" y="50"/>
                  <a:pt x="207" y="44"/>
                </a:cubicBezTo>
                <a:cubicBezTo>
                  <a:pt x="215" y="36"/>
                  <a:pt x="215" y="36"/>
                  <a:pt x="215" y="36"/>
                </a:cubicBezTo>
                <a:cubicBezTo>
                  <a:pt x="218" y="33"/>
                  <a:pt x="218" y="26"/>
                  <a:pt x="215" y="22"/>
                </a:cubicBezTo>
                <a:cubicBezTo>
                  <a:pt x="213" y="20"/>
                  <a:pt x="210" y="19"/>
                  <a:pt x="208" y="19"/>
                </a:cubicBezTo>
                <a:cubicBezTo>
                  <a:pt x="205" y="19"/>
                  <a:pt x="203" y="20"/>
                  <a:pt x="200" y="22"/>
                </a:cubicBezTo>
                <a:cubicBezTo>
                  <a:pt x="192" y="30"/>
                  <a:pt x="192" y="30"/>
                  <a:pt x="192" y="30"/>
                </a:cubicBezTo>
                <a:cubicBezTo>
                  <a:pt x="187" y="26"/>
                  <a:pt x="181" y="24"/>
                  <a:pt x="174" y="22"/>
                </a:cubicBezTo>
                <a:cubicBezTo>
                  <a:pt x="174" y="10"/>
                  <a:pt x="174" y="10"/>
                  <a:pt x="174" y="10"/>
                </a:cubicBezTo>
                <a:cubicBezTo>
                  <a:pt x="174" y="5"/>
                  <a:pt x="170" y="0"/>
                  <a:pt x="164" y="0"/>
                </a:cubicBezTo>
                <a:cubicBezTo>
                  <a:pt x="158" y="0"/>
                  <a:pt x="154" y="5"/>
                  <a:pt x="154" y="10"/>
                </a:cubicBezTo>
                <a:cubicBezTo>
                  <a:pt x="154" y="22"/>
                  <a:pt x="154" y="22"/>
                  <a:pt x="154" y="22"/>
                </a:cubicBezTo>
                <a:cubicBezTo>
                  <a:pt x="147" y="23"/>
                  <a:pt x="142" y="25"/>
                  <a:pt x="136" y="30"/>
                </a:cubicBezTo>
                <a:cubicBezTo>
                  <a:pt x="129" y="22"/>
                  <a:pt x="129" y="22"/>
                  <a:pt x="129" y="22"/>
                </a:cubicBezTo>
                <a:cubicBezTo>
                  <a:pt x="127" y="20"/>
                  <a:pt x="124" y="19"/>
                  <a:pt x="121" y="19"/>
                </a:cubicBezTo>
                <a:cubicBezTo>
                  <a:pt x="118" y="19"/>
                  <a:pt x="116" y="20"/>
                  <a:pt x="113" y="22"/>
                </a:cubicBezTo>
                <a:cubicBezTo>
                  <a:pt x="111" y="25"/>
                  <a:pt x="111" y="32"/>
                  <a:pt x="113" y="36"/>
                </a:cubicBezTo>
                <a:cubicBezTo>
                  <a:pt x="121" y="44"/>
                  <a:pt x="121" y="44"/>
                  <a:pt x="121" y="44"/>
                </a:cubicBezTo>
                <a:cubicBezTo>
                  <a:pt x="120" y="48"/>
                  <a:pt x="118" y="51"/>
                  <a:pt x="116" y="54"/>
                </a:cubicBezTo>
                <a:cubicBezTo>
                  <a:pt x="109" y="49"/>
                  <a:pt x="101" y="44"/>
                  <a:pt x="93" y="43"/>
                </a:cubicBezTo>
                <a:cubicBezTo>
                  <a:pt x="93" y="32"/>
                  <a:pt x="93" y="32"/>
                  <a:pt x="93" y="32"/>
                </a:cubicBezTo>
                <a:cubicBezTo>
                  <a:pt x="93" y="26"/>
                  <a:pt x="88" y="22"/>
                  <a:pt x="82" y="22"/>
                </a:cubicBezTo>
                <a:cubicBezTo>
                  <a:pt x="76" y="22"/>
                  <a:pt x="72" y="26"/>
                  <a:pt x="72" y="32"/>
                </a:cubicBezTo>
                <a:cubicBezTo>
                  <a:pt x="72" y="43"/>
                  <a:pt x="72" y="43"/>
                  <a:pt x="72" y="43"/>
                </a:cubicBezTo>
                <a:cubicBezTo>
                  <a:pt x="66" y="44"/>
                  <a:pt x="59" y="47"/>
                  <a:pt x="54" y="51"/>
                </a:cubicBezTo>
                <a:cubicBezTo>
                  <a:pt x="46" y="43"/>
                  <a:pt x="46" y="43"/>
                  <a:pt x="46" y="43"/>
                </a:cubicBezTo>
                <a:cubicBezTo>
                  <a:pt x="45" y="42"/>
                  <a:pt x="42" y="41"/>
                  <a:pt x="39" y="41"/>
                </a:cubicBezTo>
                <a:cubicBezTo>
                  <a:pt x="37" y="41"/>
                  <a:pt x="34" y="42"/>
                  <a:pt x="32" y="43"/>
                </a:cubicBezTo>
                <a:cubicBezTo>
                  <a:pt x="28" y="47"/>
                  <a:pt x="28" y="53"/>
                  <a:pt x="32" y="58"/>
                </a:cubicBezTo>
                <a:cubicBezTo>
                  <a:pt x="40" y="66"/>
                  <a:pt x="40" y="66"/>
                  <a:pt x="40" y="66"/>
                </a:cubicBezTo>
                <a:cubicBezTo>
                  <a:pt x="36" y="71"/>
                  <a:pt x="33" y="77"/>
                  <a:pt x="32" y="84"/>
                </a:cubicBezTo>
                <a:cubicBezTo>
                  <a:pt x="21" y="84"/>
                  <a:pt x="21" y="84"/>
                  <a:pt x="21" y="84"/>
                </a:cubicBezTo>
                <a:cubicBezTo>
                  <a:pt x="15" y="84"/>
                  <a:pt x="10" y="88"/>
                  <a:pt x="10" y="94"/>
                </a:cubicBezTo>
                <a:cubicBezTo>
                  <a:pt x="10" y="99"/>
                  <a:pt x="15" y="104"/>
                  <a:pt x="21" y="104"/>
                </a:cubicBezTo>
                <a:cubicBezTo>
                  <a:pt x="31" y="104"/>
                  <a:pt x="31" y="104"/>
                  <a:pt x="31" y="104"/>
                </a:cubicBezTo>
                <a:cubicBezTo>
                  <a:pt x="31" y="124"/>
                  <a:pt x="31" y="124"/>
                  <a:pt x="31" y="124"/>
                </a:cubicBezTo>
                <a:cubicBezTo>
                  <a:pt x="21" y="124"/>
                  <a:pt x="21" y="124"/>
                  <a:pt x="21" y="124"/>
                </a:cubicBezTo>
                <a:cubicBezTo>
                  <a:pt x="15" y="124"/>
                  <a:pt x="10" y="129"/>
                  <a:pt x="10" y="134"/>
                </a:cubicBezTo>
                <a:cubicBezTo>
                  <a:pt x="10" y="140"/>
                  <a:pt x="15" y="144"/>
                  <a:pt x="21" y="144"/>
                </a:cubicBezTo>
                <a:cubicBezTo>
                  <a:pt x="31" y="144"/>
                  <a:pt x="31" y="144"/>
                  <a:pt x="31" y="144"/>
                </a:cubicBezTo>
                <a:cubicBezTo>
                  <a:pt x="31" y="165"/>
                  <a:pt x="31" y="165"/>
                  <a:pt x="31" y="165"/>
                </a:cubicBezTo>
                <a:cubicBezTo>
                  <a:pt x="21" y="165"/>
                  <a:pt x="21" y="165"/>
                  <a:pt x="21" y="165"/>
                </a:cubicBezTo>
                <a:cubicBezTo>
                  <a:pt x="15" y="165"/>
                  <a:pt x="10" y="169"/>
                  <a:pt x="10" y="175"/>
                </a:cubicBezTo>
                <a:cubicBezTo>
                  <a:pt x="10" y="180"/>
                  <a:pt x="15" y="185"/>
                  <a:pt x="21" y="185"/>
                </a:cubicBezTo>
                <a:cubicBezTo>
                  <a:pt x="31" y="185"/>
                  <a:pt x="31" y="185"/>
                  <a:pt x="31" y="185"/>
                </a:cubicBezTo>
                <a:cubicBezTo>
                  <a:pt x="31" y="205"/>
                  <a:pt x="31" y="205"/>
                  <a:pt x="31" y="205"/>
                </a:cubicBezTo>
                <a:cubicBezTo>
                  <a:pt x="10" y="205"/>
                  <a:pt x="10" y="205"/>
                  <a:pt x="10" y="205"/>
                </a:cubicBezTo>
                <a:cubicBezTo>
                  <a:pt x="5" y="205"/>
                  <a:pt x="0" y="210"/>
                  <a:pt x="0" y="215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49"/>
                  <a:pt x="9" y="261"/>
                  <a:pt x="23" y="265"/>
                </a:cubicBezTo>
                <a:cubicBezTo>
                  <a:pt x="41" y="340"/>
                  <a:pt x="41" y="340"/>
                  <a:pt x="41" y="340"/>
                </a:cubicBezTo>
                <a:cubicBezTo>
                  <a:pt x="41" y="345"/>
                  <a:pt x="46" y="348"/>
                  <a:pt x="50" y="348"/>
                </a:cubicBezTo>
                <a:cubicBezTo>
                  <a:pt x="191" y="348"/>
                  <a:pt x="191" y="348"/>
                  <a:pt x="191" y="348"/>
                </a:cubicBezTo>
                <a:cubicBezTo>
                  <a:pt x="195" y="348"/>
                  <a:pt x="200" y="345"/>
                  <a:pt x="201" y="340"/>
                </a:cubicBezTo>
                <a:cubicBezTo>
                  <a:pt x="219" y="265"/>
                  <a:pt x="219" y="265"/>
                  <a:pt x="219" y="265"/>
                </a:cubicBezTo>
                <a:cubicBezTo>
                  <a:pt x="231" y="261"/>
                  <a:pt x="242" y="249"/>
                  <a:pt x="242" y="236"/>
                </a:cubicBezTo>
                <a:cubicBezTo>
                  <a:pt x="242" y="215"/>
                  <a:pt x="242" y="215"/>
                  <a:pt x="242" y="215"/>
                </a:cubicBezTo>
                <a:cubicBezTo>
                  <a:pt x="246" y="209"/>
                  <a:pt x="242" y="204"/>
                  <a:pt x="236" y="204"/>
                </a:cubicBezTo>
                <a:close/>
                <a:moveTo>
                  <a:pt x="135" y="184"/>
                </a:moveTo>
                <a:cubicBezTo>
                  <a:pt x="145" y="184"/>
                  <a:pt x="145" y="184"/>
                  <a:pt x="145" y="184"/>
                </a:cubicBezTo>
                <a:cubicBezTo>
                  <a:pt x="151" y="184"/>
                  <a:pt x="155" y="179"/>
                  <a:pt x="155" y="174"/>
                </a:cubicBezTo>
                <a:cubicBezTo>
                  <a:pt x="155" y="168"/>
                  <a:pt x="151" y="164"/>
                  <a:pt x="145" y="164"/>
                </a:cubicBezTo>
                <a:cubicBezTo>
                  <a:pt x="135" y="164"/>
                  <a:pt x="135" y="164"/>
                  <a:pt x="135" y="164"/>
                </a:cubicBezTo>
                <a:cubicBezTo>
                  <a:pt x="135" y="143"/>
                  <a:pt x="135" y="143"/>
                  <a:pt x="135" y="143"/>
                </a:cubicBezTo>
                <a:cubicBezTo>
                  <a:pt x="145" y="143"/>
                  <a:pt x="145" y="143"/>
                  <a:pt x="145" y="143"/>
                </a:cubicBezTo>
                <a:cubicBezTo>
                  <a:pt x="150" y="143"/>
                  <a:pt x="154" y="140"/>
                  <a:pt x="155" y="135"/>
                </a:cubicBezTo>
                <a:cubicBezTo>
                  <a:pt x="155" y="153"/>
                  <a:pt x="155" y="153"/>
                  <a:pt x="155" y="153"/>
                </a:cubicBezTo>
                <a:cubicBezTo>
                  <a:pt x="155" y="159"/>
                  <a:pt x="160" y="163"/>
                  <a:pt x="165" y="163"/>
                </a:cubicBezTo>
                <a:cubicBezTo>
                  <a:pt x="171" y="163"/>
                  <a:pt x="176" y="159"/>
                  <a:pt x="176" y="153"/>
                </a:cubicBezTo>
                <a:cubicBezTo>
                  <a:pt x="176" y="133"/>
                  <a:pt x="176" y="133"/>
                  <a:pt x="176" y="133"/>
                </a:cubicBezTo>
                <a:cubicBezTo>
                  <a:pt x="176" y="127"/>
                  <a:pt x="171" y="122"/>
                  <a:pt x="165" y="122"/>
                </a:cubicBezTo>
                <a:cubicBezTo>
                  <a:pt x="160" y="122"/>
                  <a:pt x="156" y="126"/>
                  <a:pt x="155" y="132"/>
                </a:cubicBezTo>
                <a:cubicBezTo>
                  <a:pt x="155" y="126"/>
                  <a:pt x="151" y="122"/>
                  <a:pt x="145" y="122"/>
                </a:cubicBezTo>
                <a:cubicBezTo>
                  <a:pt x="135" y="122"/>
                  <a:pt x="135" y="122"/>
                  <a:pt x="135" y="122"/>
                </a:cubicBezTo>
                <a:cubicBezTo>
                  <a:pt x="135" y="103"/>
                  <a:pt x="135" y="103"/>
                  <a:pt x="135" y="103"/>
                </a:cubicBezTo>
                <a:cubicBezTo>
                  <a:pt x="145" y="103"/>
                  <a:pt x="145" y="103"/>
                  <a:pt x="145" y="103"/>
                </a:cubicBezTo>
                <a:cubicBezTo>
                  <a:pt x="150" y="103"/>
                  <a:pt x="155" y="99"/>
                  <a:pt x="155" y="94"/>
                </a:cubicBezTo>
                <a:cubicBezTo>
                  <a:pt x="156" y="99"/>
                  <a:pt x="160" y="104"/>
                  <a:pt x="165" y="104"/>
                </a:cubicBezTo>
                <a:cubicBezTo>
                  <a:pt x="171" y="104"/>
                  <a:pt x="176" y="99"/>
                  <a:pt x="176" y="94"/>
                </a:cubicBezTo>
                <a:cubicBezTo>
                  <a:pt x="176" y="74"/>
                  <a:pt x="176" y="74"/>
                  <a:pt x="176" y="74"/>
                </a:cubicBezTo>
                <a:cubicBezTo>
                  <a:pt x="176" y="67"/>
                  <a:pt x="171" y="63"/>
                  <a:pt x="165" y="63"/>
                </a:cubicBezTo>
                <a:cubicBezTo>
                  <a:pt x="160" y="63"/>
                  <a:pt x="155" y="67"/>
                  <a:pt x="155" y="74"/>
                </a:cubicBezTo>
                <a:cubicBezTo>
                  <a:pt x="155" y="91"/>
                  <a:pt x="155" y="91"/>
                  <a:pt x="155" y="91"/>
                </a:cubicBezTo>
                <a:cubicBezTo>
                  <a:pt x="154" y="85"/>
                  <a:pt x="150" y="82"/>
                  <a:pt x="145" y="82"/>
                </a:cubicBezTo>
                <a:cubicBezTo>
                  <a:pt x="135" y="82"/>
                  <a:pt x="135" y="82"/>
                  <a:pt x="135" y="82"/>
                </a:cubicBezTo>
                <a:cubicBezTo>
                  <a:pt x="135" y="72"/>
                  <a:pt x="135" y="72"/>
                  <a:pt x="135" y="72"/>
                </a:cubicBezTo>
                <a:cubicBezTo>
                  <a:pt x="135" y="55"/>
                  <a:pt x="148" y="42"/>
                  <a:pt x="165" y="42"/>
                </a:cubicBezTo>
                <a:cubicBezTo>
                  <a:pt x="182" y="42"/>
                  <a:pt x="195" y="55"/>
                  <a:pt x="195" y="72"/>
                </a:cubicBezTo>
                <a:cubicBezTo>
                  <a:pt x="195" y="203"/>
                  <a:pt x="195" y="203"/>
                  <a:pt x="195" y="203"/>
                </a:cubicBezTo>
                <a:cubicBezTo>
                  <a:pt x="135" y="203"/>
                  <a:pt x="135" y="203"/>
                  <a:pt x="135" y="203"/>
                </a:cubicBezTo>
                <a:lnTo>
                  <a:pt x="135" y="184"/>
                </a:lnTo>
                <a:close/>
                <a:moveTo>
                  <a:pt x="55" y="94"/>
                </a:moveTo>
                <a:cubicBezTo>
                  <a:pt x="55" y="77"/>
                  <a:pt x="68" y="63"/>
                  <a:pt x="85" y="63"/>
                </a:cubicBezTo>
                <a:cubicBezTo>
                  <a:pt x="102" y="63"/>
                  <a:pt x="116" y="77"/>
                  <a:pt x="116" y="94"/>
                </a:cubicBezTo>
                <a:cubicBezTo>
                  <a:pt x="116" y="204"/>
                  <a:pt x="116" y="204"/>
                  <a:pt x="116" y="204"/>
                </a:cubicBezTo>
                <a:cubicBezTo>
                  <a:pt x="55" y="204"/>
                  <a:pt x="55" y="204"/>
                  <a:pt x="55" y="204"/>
                </a:cubicBezTo>
                <a:lnTo>
                  <a:pt x="55" y="94"/>
                </a:lnTo>
                <a:close/>
                <a:moveTo>
                  <a:pt x="188" y="326"/>
                </a:moveTo>
                <a:cubicBezTo>
                  <a:pt x="63" y="326"/>
                  <a:pt x="63" y="326"/>
                  <a:pt x="63" y="326"/>
                </a:cubicBezTo>
                <a:cubicBezTo>
                  <a:pt x="49" y="264"/>
                  <a:pt x="49" y="264"/>
                  <a:pt x="49" y="264"/>
                </a:cubicBezTo>
                <a:cubicBezTo>
                  <a:pt x="202" y="264"/>
                  <a:pt x="202" y="264"/>
                  <a:pt x="202" y="264"/>
                </a:cubicBezTo>
                <a:lnTo>
                  <a:pt x="188" y="326"/>
                </a:lnTo>
                <a:close/>
                <a:moveTo>
                  <a:pt x="216" y="245"/>
                </a:moveTo>
                <a:cubicBezTo>
                  <a:pt x="35" y="245"/>
                  <a:pt x="35" y="245"/>
                  <a:pt x="35" y="245"/>
                </a:cubicBezTo>
                <a:cubicBezTo>
                  <a:pt x="30" y="245"/>
                  <a:pt x="25" y="240"/>
                  <a:pt x="25" y="234"/>
                </a:cubicBezTo>
                <a:cubicBezTo>
                  <a:pt x="25" y="224"/>
                  <a:pt x="25" y="224"/>
                  <a:pt x="25" y="224"/>
                </a:cubicBezTo>
                <a:cubicBezTo>
                  <a:pt x="225" y="224"/>
                  <a:pt x="225" y="224"/>
                  <a:pt x="225" y="224"/>
                </a:cubicBezTo>
                <a:cubicBezTo>
                  <a:pt x="225" y="234"/>
                  <a:pt x="225" y="234"/>
                  <a:pt x="225" y="234"/>
                </a:cubicBezTo>
                <a:cubicBezTo>
                  <a:pt x="226" y="234"/>
                  <a:pt x="226" y="234"/>
                  <a:pt x="226" y="234"/>
                </a:cubicBezTo>
                <a:cubicBezTo>
                  <a:pt x="226" y="240"/>
                  <a:pt x="221" y="245"/>
                  <a:pt x="216" y="245"/>
                </a:cubicBezTo>
                <a:close/>
                <a:moveTo>
                  <a:pt x="86" y="83"/>
                </a:moveTo>
                <a:cubicBezTo>
                  <a:pt x="80" y="83"/>
                  <a:pt x="75" y="88"/>
                  <a:pt x="75" y="93"/>
                </a:cubicBezTo>
                <a:cubicBezTo>
                  <a:pt x="75" y="114"/>
                  <a:pt x="75" y="114"/>
                  <a:pt x="75" y="114"/>
                </a:cubicBezTo>
                <a:cubicBezTo>
                  <a:pt x="75" y="119"/>
                  <a:pt x="80" y="124"/>
                  <a:pt x="86" y="124"/>
                </a:cubicBezTo>
                <a:cubicBezTo>
                  <a:pt x="91" y="124"/>
                  <a:pt x="96" y="119"/>
                  <a:pt x="96" y="114"/>
                </a:cubicBezTo>
                <a:cubicBezTo>
                  <a:pt x="96" y="93"/>
                  <a:pt x="96" y="93"/>
                  <a:pt x="96" y="93"/>
                </a:cubicBezTo>
                <a:cubicBezTo>
                  <a:pt x="96" y="88"/>
                  <a:pt x="91" y="83"/>
                  <a:pt x="86" y="83"/>
                </a:cubicBezTo>
                <a:close/>
                <a:moveTo>
                  <a:pt x="86" y="144"/>
                </a:moveTo>
                <a:cubicBezTo>
                  <a:pt x="80" y="144"/>
                  <a:pt x="75" y="149"/>
                  <a:pt x="75" y="155"/>
                </a:cubicBezTo>
                <a:cubicBezTo>
                  <a:pt x="75" y="174"/>
                  <a:pt x="75" y="174"/>
                  <a:pt x="75" y="174"/>
                </a:cubicBezTo>
                <a:cubicBezTo>
                  <a:pt x="75" y="179"/>
                  <a:pt x="80" y="184"/>
                  <a:pt x="86" y="184"/>
                </a:cubicBezTo>
                <a:cubicBezTo>
                  <a:pt x="91" y="184"/>
                  <a:pt x="96" y="179"/>
                  <a:pt x="96" y="174"/>
                </a:cubicBezTo>
                <a:cubicBezTo>
                  <a:pt x="96" y="155"/>
                  <a:pt x="96" y="155"/>
                  <a:pt x="96" y="155"/>
                </a:cubicBezTo>
                <a:cubicBezTo>
                  <a:pt x="96" y="149"/>
                  <a:pt x="91" y="144"/>
                  <a:pt x="86" y="1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3" name="Freeform 9">
            <a:extLst>
              <a:ext uri="{FF2B5EF4-FFF2-40B4-BE49-F238E27FC236}">
                <a16:creationId xmlns:a16="http://schemas.microsoft.com/office/drawing/2014/main" id="{50E1F11B-F5FA-F58A-064A-1E9610D6FD0F}"/>
              </a:ext>
            </a:extLst>
          </p:cNvPr>
          <p:cNvSpPr>
            <a:spLocks noEditPoints="1"/>
          </p:cNvSpPr>
          <p:nvPr/>
        </p:nvSpPr>
        <p:spPr bwMode="auto">
          <a:xfrm>
            <a:off x="7353260" y="1920807"/>
            <a:ext cx="219255" cy="249539"/>
          </a:xfrm>
          <a:custGeom>
            <a:avLst/>
            <a:gdLst>
              <a:gd name="T0" fmla="*/ 94 w 272"/>
              <a:gd name="T1" fmla="*/ 241 h 309"/>
              <a:gd name="T2" fmla="*/ 92 w 272"/>
              <a:gd name="T3" fmla="*/ 241 h 309"/>
              <a:gd name="T4" fmla="*/ 111 w 272"/>
              <a:gd name="T5" fmla="*/ 250 h 309"/>
              <a:gd name="T6" fmla="*/ 111 w 272"/>
              <a:gd name="T7" fmla="*/ 73 h 309"/>
              <a:gd name="T8" fmla="*/ 129 w 272"/>
              <a:gd name="T9" fmla="*/ 73 h 309"/>
              <a:gd name="T10" fmla="*/ 129 w 272"/>
              <a:gd name="T11" fmla="*/ 255 h 309"/>
              <a:gd name="T12" fmla="*/ 138 w 272"/>
              <a:gd name="T13" fmla="*/ 255 h 309"/>
              <a:gd name="T14" fmla="*/ 147 w 272"/>
              <a:gd name="T15" fmla="*/ 255 h 309"/>
              <a:gd name="T16" fmla="*/ 147 w 272"/>
              <a:gd name="T17" fmla="*/ 73 h 309"/>
              <a:gd name="T18" fmla="*/ 166 w 272"/>
              <a:gd name="T19" fmla="*/ 73 h 309"/>
              <a:gd name="T20" fmla="*/ 166 w 272"/>
              <a:gd name="T21" fmla="*/ 250 h 309"/>
              <a:gd name="T22" fmla="*/ 184 w 272"/>
              <a:gd name="T23" fmla="*/ 241 h 309"/>
              <a:gd name="T24" fmla="*/ 184 w 272"/>
              <a:gd name="T25" fmla="*/ 72 h 309"/>
              <a:gd name="T26" fmla="*/ 202 w 272"/>
              <a:gd name="T27" fmla="*/ 72 h 309"/>
              <a:gd name="T28" fmla="*/ 202 w 272"/>
              <a:gd name="T29" fmla="*/ 54 h 309"/>
              <a:gd name="T30" fmla="*/ 75 w 272"/>
              <a:gd name="T31" fmla="*/ 54 h 309"/>
              <a:gd name="T32" fmla="*/ 75 w 272"/>
              <a:gd name="T33" fmla="*/ 72 h 309"/>
              <a:gd name="T34" fmla="*/ 94 w 272"/>
              <a:gd name="T35" fmla="*/ 72 h 309"/>
              <a:gd name="T36" fmla="*/ 94 w 272"/>
              <a:gd name="T37" fmla="*/ 241 h 309"/>
              <a:gd name="T38" fmla="*/ 255 w 272"/>
              <a:gd name="T39" fmla="*/ 52 h 309"/>
              <a:gd name="T40" fmla="*/ 259 w 272"/>
              <a:gd name="T41" fmla="*/ 50 h 309"/>
              <a:gd name="T42" fmla="*/ 272 w 272"/>
              <a:gd name="T43" fmla="*/ 27 h 309"/>
              <a:gd name="T44" fmla="*/ 245 w 272"/>
              <a:gd name="T45" fmla="*/ 0 h 309"/>
              <a:gd name="T46" fmla="*/ 219 w 272"/>
              <a:gd name="T47" fmla="*/ 27 h 309"/>
              <a:gd name="T48" fmla="*/ 219 w 272"/>
              <a:gd name="T49" fmla="*/ 121 h 309"/>
              <a:gd name="T50" fmla="*/ 222 w 272"/>
              <a:gd name="T51" fmla="*/ 131 h 309"/>
              <a:gd name="T52" fmla="*/ 237 w 272"/>
              <a:gd name="T53" fmla="*/ 176 h 309"/>
              <a:gd name="T54" fmla="*/ 226 w 272"/>
              <a:gd name="T55" fmla="*/ 222 h 309"/>
              <a:gd name="T56" fmla="*/ 253 w 272"/>
              <a:gd name="T57" fmla="*/ 244 h 309"/>
              <a:gd name="T58" fmla="*/ 272 w 272"/>
              <a:gd name="T59" fmla="*/ 176 h 309"/>
              <a:gd name="T60" fmla="*/ 255 w 272"/>
              <a:gd name="T61" fmla="*/ 116 h 309"/>
              <a:gd name="T62" fmla="*/ 255 w 272"/>
              <a:gd name="T63" fmla="*/ 52 h 309"/>
              <a:gd name="T64" fmla="*/ 38 w 272"/>
              <a:gd name="T65" fmla="*/ 176 h 309"/>
              <a:gd name="T66" fmla="*/ 38 w 272"/>
              <a:gd name="T67" fmla="*/ 176 h 309"/>
              <a:gd name="T68" fmla="*/ 52 w 272"/>
              <a:gd name="T69" fmla="*/ 131 h 309"/>
              <a:gd name="T70" fmla="*/ 56 w 272"/>
              <a:gd name="T71" fmla="*/ 121 h 309"/>
              <a:gd name="T72" fmla="*/ 56 w 272"/>
              <a:gd name="T73" fmla="*/ 27 h 309"/>
              <a:gd name="T74" fmla="*/ 28 w 272"/>
              <a:gd name="T75" fmla="*/ 0 h 309"/>
              <a:gd name="T76" fmla="*/ 0 w 272"/>
              <a:gd name="T77" fmla="*/ 27 h 309"/>
              <a:gd name="T78" fmla="*/ 15 w 272"/>
              <a:gd name="T79" fmla="*/ 50 h 309"/>
              <a:gd name="T80" fmla="*/ 19 w 272"/>
              <a:gd name="T81" fmla="*/ 53 h 309"/>
              <a:gd name="T82" fmla="*/ 19 w 272"/>
              <a:gd name="T83" fmla="*/ 116 h 309"/>
              <a:gd name="T84" fmla="*/ 1 w 272"/>
              <a:gd name="T85" fmla="*/ 176 h 309"/>
              <a:gd name="T86" fmla="*/ 21 w 272"/>
              <a:gd name="T87" fmla="*/ 244 h 309"/>
              <a:gd name="T88" fmla="*/ 49 w 272"/>
              <a:gd name="T89" fmla="*/ 223 h 309"/>
              <a:gd name="T90" fmla="*/ 38 w 272"/>
              <a:gd name="T91" fmla="*/ 176 h 309"/>
              <a:gd name="T92" fmla="*/ 137 w 272"/>
              <a:gd name="T93" fmla="*/ 274 h 309"/>
              <a:gd name="T94" fmla="*/ 60 w 272"/>
              <a:gd name="T95" fmla="*/ 239 h 309"/>
              <a:gd name="T96" fmla="*/ 32 w 272"/>
              <a:gd name="T97" fmla="*/ 260 h 309"/>
              <a:gd name="T98" fmla="*/ 137 w 272"/>
              <a:gd name="T99" fmla="*/ 309 h 309"/>
              <a:gd name="T100" fmla="*/ 242 w 272"/>
              <a:gd name="T101" fmla="*/ 260 h 309"/>
              <a:gd name="T102" fmla="*/ 214 w 272"/>
              <a:gd name="T103" fmla="*/ 239 h 309"/>
              <a:gd name="T104" fmla="*/ 137 w 272"/>
              <a:gd name="T105" fmla="*/ 274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72" h="309">
                <a:moveTo>
                  <a:pt x="94" y="241"/>
                </a:moveTo>
                <a:cubicBezTo>
                  <a:pt x="92" y="241"/>
                  <a:pt x="92" y="241"/>
                  <a:pt x="92" y="241"/>
                </a:cubicBezTo>
                <a:cubicBezTo>
                  <a:pt x="98" y="245"/>
                  <a:pt x="105" y="248"/>
                  <a:pt x="111" y="250"/>
                </a:cubicBezTo>
                <a:cubicBezTo>
                  <a:pt x="111" y="73"/>
                  <a:pt x="111" y="73"/>
                  <a:pt x="111" y="73"/>
                </a:cubicBezTo>
                <a:cubicBezTo>
                  <a:pt x="129" y="73"/>
                  <a:pt x="129" y="73"/>
                  <a:pt x="129" y="73"/>
                </a:cubicBezTo>
                <a:cubicBezTo>
                  <a:pt x="129" y="255"/>
                  <a:pt x="129" y="255"/>
                  <a:pt x="129" y="255"/>
                </a:cubicBezTo>
                <a:cubicBezTo>
                  <a:pt x="132" y="255"/>
                  <a:pt x="135" y="255"/>
                  <a:pt x="138" y="255"/>
                </a:cubicBezTo>
                <a:cubicBezTo>
                  <a:pt x="142" y="255"/>
                  <a:pt x="144" y="255"/>
                  <a:pt x="147" y="255"/>
                </a:cubicBezTo>
                <a:cubicBezTo>
                  <a:pt x="147" y="73"/>
                  <a:pt x="147" y="73"/>
                  <a:pt x="147" y="73"/>
                </a:cubicBezTo>
                <a:cubicBezTo>
                  <a:pt x="166" y="73"/>
                  <a:pt x="166" y="73"/>
                  <a:pt x="166" y="73"/>
                </a:cubicBezTo>
                <a:cubicBezTo>
                  <a:pt x="166" y="250"/>
                  <a:pt x="166" y="250"/>
                  <a:pt x="166" y="250"/>
                </a:cubicBezTo>
                <a:cubicBezTo>
                  <a:pt x="172" y="248"/>
                  <a:pt x="178" y="245"/>
                  <a:pt x="184" y="241"/>
                </a:cubicBezTo>
                <a:cubicBezTo>
                  <a:pt x="184" y="72"/>
                  <a:pt x="184" y="72"/>
                  <a:pt x="184" y="72"/>
                </a:cubicBezTo>
                <a:cubicBezTo>
                  <a:pt x="202" y="72"/>
                  <a:pt x="202" y="72"/>
                  <a:pt x="202" y="72"/>
                </a:cubicBezTo>
                <a:cubicBezTo>
                  <a:pt x="202" y="54"/>
                  <a:pt x="202" y="54"/>
                  <a:pt x="202" y="54"/>
                </a:cubicBezTo>
                <a:cubicBezTo>
                  <a:pt x="75" y="54"/>
                  <a:pt x="75" y="54"/>
                  <a:pt x="75" y="54"/>
                </a:cubicBezTo>
                <a:cubicBezTo>
                  <a:pt x="75" y="72"/>
                  <a:pt x="75" y="72"/>
                  <a:pt x="75" y="72"/>
                </a:cubicBezTo>
                <a:cubicBezTo>
                  <a:pt x="94" y="72"/>
                  <a:pt x="94" y="72"/>
                  <a:pt x="94" y="72"/>
                </a:cubicBezTo>
                <a:lnTo>
                  <a:pt x="94" y="241"/>
                </a:lnTo>
                <a:close/>
                <a:moveTo>
                  <a:pt x="255" y="52"/>
                </a:moveTo>
                <a:cubicBezTo>
                  <a:pt x="259" y="50"/>
                  <a:pt x="259" y="50"/>
                  <a:pt x="259" y="50"/>
                </a:cubicBezTo>
                <a:cubicBezTo>
                  <a:pt x="267" y="45"/>
                  <a:pt x="272" y="37"/>
                  <a:pt x="272" y="27"/>
                </a:cubicBezTo>
                <a:cubicBezTo>
                  <a:pt x="272" y="12"/>
                  <a:pt x="260" y="0"/>
                  <a:pt x="245" y="0"/>
                </a:cubicBezTo>
                <a:cubicBezTo>
                  <a:pt x="231" y="0"/>
                  <a:pt x="219" y="12"/>
                  <a:pt x="219" y="27"/>
                </a:cubicBezTo>
                <a:cubicBezTo>
                  <a:pt x="219" y="121"/>
                  <a:pt x="219" y="121"/>
                  <a:pt x="219" y="121"/>
                </a:cubicBezTo>
                <a:cubicBezTo>
                  <a:pt x="219" y="124"/>
                  <a:pt x="219" y="128"/>
                  <a:pt x="222" y="131"/>
                </a:cubicBezTo>
                <a:cubicBezTo>
                  <a:pt x="230" y="145"/>
                  <a:pt x="235" y="160"/>
                  <a:pt x="237" y="176"/>
                </a:cubicBezTo>
                <a:cubicBezTo>
                  <a:pt x="239" y="192"/>
                  <a:pt x="235" y="207"/>
                  <a:pt x="226" y="222"/>
                </a:cubicBezTo>
                <a:cubicBezTo>
                  <a:pt x="253" y="244"/>
                  <a:pt x="253" y="244"/>
                  <a:pt x="253" y="244"/>
                </a:cubicBezTo>
                <a:cubicBezTo>
                  <a:pt x="265" y="224"/>
                  <a:pt x="272" y="201"/>
                  <a:pt x="272" y="176"/>
                </a:cubicBezTo>
                <a:cubicBezTo>
                  <a:pt x="272" y="154"/>
                  <a:pt x="265" y="134"/>
                  <a:pt x="255" y="116"/>
                </a:cubicBezTo>
                <a:lnTo>
                  <a:pt x="255" y="52"/>
                </a:lnTo>
                <a:close/>
                <a:moveTo>
                  <a:pt x="38" y="176"/>
                </a:moveTo>
                <a:cubicBezTo>
                  <a:pt x="38" y="176"/>
                  <a:pt x="38" y="176"/>
                  <a:pt x="38" y="176"/>
                </a:cubicBezTo>
                <a:cubicBezTo>
                  <a:pt x="38" y="160"/>
                  <a:pt x="43" y="144"/>
                  <a:pt x="52" y="131"/>
                </a:cubicBezTo>
                <a:cubicBezTo>
                  <a:pt x="54" y="128"/>
                  <a:pt x="56" y="124"/>
                  <a:pt x="56" y="121"/>
                </a:cubicBezTo>
                <a:cubicBezTo>
                  <a:pt x="56" y="27"/>
                  <a:pt x="56" y="27"/>
                  <a:pt x="56" y="27"/>
                </a:cubicBezTo>
                <a:cubicBezTo>
                  <a:pt x="56" y="12"/>
                  <a:pt x="43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cubicBezTo>
                  <a:pt x="1" y="37"/>
                  <a:pt x="7" y="46"/>
                  <a:pt x="15" y="50"/>
                </a:cubicBezTo>
                <a:cubicBezTo>
                  <a:pt x="19" y="53"/>
                  <a:pt x="19" y="53"/>
                  <a:pt x="19" y="53"/>
                </a:cubicBezTo>
                <a:cubicBezTo>
                  <a:pt x="19" y="116"/>
                  <a:pt x="19" y="116"/>
                  <a:pt x="19" y="116"/>
                </a:cubicBezTo>
                <a:cubicBezTo>
                  <a:pt x="9" y="134"/>
                  <a:pt x="2" y="154"/>
                  <a:pt x="1" y="176"/>
                </a:cubicBezTo>
                <a:cubicBezTo>
                  <a:pt x="1" y="201"/>
                  <a:pt x="9" y="224"/>
                  <a:pt x="21" y="244"/>
                </a:cubicBezTo>
                <a:cubicBezTo>
                  <a:pt x="49" y="223"/>
                  <a:pt x="49" y="223"/>
                  <a:pt x="49" y="223"/>
                </a:cubicBezTo>
                <a:cubicBezTo>
                  <a:pt x="41" y="209"/>
                  <a:pt x="36" y="193"/>
                  <a:pt x="38" y="176"/>
                </a:cubicBezTo>
                <a:close/>
                <a:moveTo>
                  <a:pt x="137" y="274"/>
                </a:moveTo>
                <a:cubicBezTo>
                  <a:pt x="108" y="274"/>
                  <a:pt x="79" y="260"/>
                  <a:pt x="60" y="239"/>
                </a:cubicBezTo>
                <a:cubicBezTo>
                  <a:pt x="32" y="260"/>
                  <a:pt x="32" y="260"/>
                  <a:pt x="32" y="260"/>
                </a:cubicBezTo>
                <a:cubicBezTo>
                  <a:pt x="56" y="290"/>
                  <a:pt x="95" y="309"/>
                  <a:pt x="137" y="309"/>
                </a:cubicBezTo>
                <a:cubicBezTo>
                  <a:pt x="179" y="309"/>
                  <a:pt x="217" y="290"/>
                  <a:pt x="242" y="260"/>
                </a:cubicBezTo>
                <a:cubicBezTo>
                  <a:pt x="214" y="239"/>
                  <a:pt x="214" y="239"/>
                  <a:pt x="214" y="239"/>
                </a:cubicBezTo>
                <a:cubicBezTo>
                  <a:pt x="197" y="259"/>
                  <a:pt x="169" y="274"/>
                  <a:pt x="137" y="2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24" name="Freeform 10">
            <a:extLst>
              <a:ext uri="{FF2B5EF4-FFF2-40B4-BE49-F238E27FC236}">
                <a16:creationId xmlns:a16="http://schemas.microsoft.com/office/drawing/2014/main" id="{2A8041BA-16DE-DCDD-A762-A0AF16AE9332}"/>
              </a:ext>
            </a:extLst>
          </p:cNvPr>
          <p:cNvSpPr>
            <a:spLocks noEditPoints="1"/>
          </p:cNvSpPr>
          <p:nvPr/>
        </p:nvSpPr>
        <p:spPr bwMode="auto">
          <a:xfrm>
            <a:off x="7338724" y="3028099"/>
            <a:ext cx="249136" cy="248731"/>
          </a:xfrm>
          <a:custGeom>
            <a:avLst/>
            <a:gdLst>
              <a:gd name="T0" fmla="*/ 72 w 309"/>
              <a:gd name="T1" fmla="*/ 236 h 308"/>
              <a:gd name="T2" fmla="*/ 236 w 309"/>
              <a:gd name="T3" fmla="*/ 236 h 308"/>
              <a:gd name="T4" fmla="*/ 236 w 309"/>
              <a:gd name="T5" fmla="*/ 143 h 308"/>
              <a:gd name="T6" fmla="*/ 72 w 309"/>
              <a:gd name="T7" fmla="*/ 143 h 308"/>
              <a:gd name="T8" fmla="*/ 72 w 309"/>
              <a:gd name="T9" fmla="*/ 236 h 308"/>
              <a:gd name="T10" fmla="*/ 291 w 309"/>
              <a:gd name="T11" fmla="*/ 241 h 308"/>
              <a:gd name="T12" fmla="*/ 291 w 309"/>
              <a:gd name="T13" fmla="*/ 139 h 308"/>
              <a:gd name="T14" fmla="*/ 309 w 309"/>
              <a:gd name="T15" fmla="*/ 108 h 308"/>
              <a:gd name="T16" fmla="*/ 273 w 309"/>
              <a:gd name="T17" fmla="*/ 72 h 308"/>
              <a:gd name="T18" fmla="*/ 242 w 309"/>
              <a:gd name="T19" fmla="*/ 90 h 308"/>
              <a:gd name="T20" fmla="*/ 67 w 309"/>
              <a:gd name="T21" fmla="*/ 90 h 308"/>
              <a:gd name="T22" fmla="*/ 36 w 309"/>
              <a:gd name="T23" fmla="*/ 72 h 308"/>
              <a:gd name="T24" fmla="*/ 0 w 309"/>
              <a:gd name="T25" fmla="*/ 108 h 308"/>
              <a:gd name="T26" fmla="*/ 18 w 309"/>
              <a:gd name="T27" fmla="*/ 139 h 308"/>
              <a:gd name="T28" fmla="*/ 18 w 309"/>
              <a:gd name="T29" fmla="*/ 241 h 308"/>
              <a:gd name="T30" fmla="*/ 0 w 309"/>
              <a:gd name="T31" fmla="*/ 272 h 308"/>
              <a:gd name="T32" fmla="*/ 36 w 309"/>
              <a:gd name="T33" fmla="*/ 308 h 308"/>
              <a:gd name="T34" fmla="*/ 67 w 309"/>
              <a:gd name="T35" fmla="*/ 290 h 308"/>
              <a:gd name="T36" fmla="*/ 242 w 309"/>
              <a:gd name="T37" fmla="*/ 290 h 308"/>
              <a:gd name="T38" fmla="*/ 273 w 309"/>
              <a:gd name="T39" fmla="*/ 308 h 308"/>
              <a:gd name="T40" fmla="*/ 309 w 309"/>
              <a:gd name="T41" fmla="*/ 272 h 308"/>
              <a:gd name="T42" fmla="*/ 291 w 309"/>
              <a:gd name="T43" fmla="*/ 241 h 308"/>
              <a:gd name="T44" fmla="*/ 255 w 309"/>
              <a:gd name="T45" fmla="*/ 244 h 308"/>
              <a:gd name="T46" fmla="*/ 246 w 309"/>
              <a:gd name="T47" fmla="*/ 253 h 308"/>
              <a:gd name="T48" fmla="*/ 64 w 309"/>
              <a:gd name="T49" fmla="*/ 253 h 308"/>
              <a:gd name="T50" fmla="*/ 54 w 309"/>
              <a:gd name="T51" fmla="*/ 244 h 308"/>
              <a:gd name="T52" fmla="*/ 54 w 309"/>
              <a:gd name="T53" fmla="*/ 135 h 308"/>
              <a:gd name="T54" fmla="*/ 64 w 309"/>
              <a:gd name="T55" fmla="*/ 125 h 308"/>
              <a:gd name="T56" fmla="*/ 246 w 309"/>
              <a:gd name="T57" fmla="*/ 125 h 308"/>
              <a:gd name="T58" fmla="*/ 255 w 309"/>
              <a:gd name="T59" fmla="*/ 135 h 308"/>
              <a:gd name="T60" fmla="*/ 255 w 309"/>
              <a:gd name="T61" fmla="*/ 244 h 308"/>
              <a:gd name="T62" fmla="*/ 131 w 309"/>
              <a:gd name="T63" fmla="*/ 71 h 308"/>
              <a:gd name="T64" fmla="*/ 145 w 309"/>
              <a:gd name="T65" fmla="*/ 52 h 308"/>
              <a:gd name="T66" fmla="*/ 153 w 309"/>
              <a:gd name="T67" fmla="*/ 53 h 308"/>
              <a:gd name="T68" fmla="*/ 161 w 309"/>
              <a:gd name="T69" fmla="*/ 52 h 308"/>
              <a:gd name="T70" fmla="*/ 176 w 309"/>
              <a:gd name="T71" fmla="*/ 71 h 308"/>
              <a:gd name="T72" fmla="*/ 199 w 309"/>
              <a:gd name="T73" fmla="*/ 71 h 308"/>
              <a:gd name="T74" fmla="*/ 176 w 309"/>
              <a:gd name="T75" fmla="*/ 41 h 308"/>
              <a:gd name="T76" fmla="*/ 180 w 309"/>
              <a:gd name="T77" fmla="*/ 27 h 308"/>
              <a:gd name="T78" fmla="*/ 152 w 309"/>
              <a:gd name="T79" fmla="*/ 0 h 308"/>
              <a:gd name="T80" fmla="*/ 126 w 309"/>
              <a:gd name="T81" fmla="*/ 27 h 308"/>
              <a:gd name="T82" fmla="*/ 130 w 309"/>
              <a:gd name="T83" fmla="*/ 41 h 308"/>
              <a:gd name="T84" fmla="*/ 107 w 309"/>
              <a:gd name="T85" fmla="*/ 71 h 308"/>
              <a:gd name="T86" fmla="*/ 131 w 309"/>
              <a:gd name="T87" fmla="*/ 71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09" h="308">
                <a:moveTo>
                  <a:pt x="72" y="236"/>
                </a:moveTo>
                <a:cubicBezTo>
                  <a:pt x="236" y="236"/>
                  <a:pt x="236" y="236"/>
                  <a:pt x="236" y="236"/>
                </a:cubicBezTo>
                <a:cubicBezTo>
                  <a:pt x="236" y="143"/>
                  <a:pt x="236" y="143"/>
                  <a:pt x="236" y="143"/>
                </a:cubicBezTo>
                <a:cubicBezTo>
                  <a:pt x="72" y="143"/>
                  <a:pt x="72" y="143"/>
                  <a:pt x="72" y="143"/>
                </a:cubicBezTo>
                <a:lnTo>
                  <a:pt x="72" y="236"/>
                </a:lnTo>
                <a:close/>
                <a:moveTo>
                  <a:pt x="291" y="241"/>
                </a:moveTo>
                <a:cubicBezTo>
                  <a:pt x="291" y="139"/>
                  <a:pt x="291" y="139"/>
                  <a:pt x="291" y="139"/>
                </a:cubicBezTo>
                <a:cubicBezTo>
                  <a:pt x="303" y="132"/>
                  <a:pt x="309" y="121"/>
                  <a:pt x="309" y="108"/>
                </a:cubicBezTo>
                <a:cubicBezTo>
                  <a:pt x="309" y="88"/>
                  <a:pt x="293" y="72"/>
                  <a:pt x="273" y="72"/>
                </a:cubicBezTo>
                <a:cubicBezTo>
                  <a:pt x="260" y="72"/>
                  <a:pt x="248" y="79"/>
                  <a:pt x="242" y="90"/>
                </a:cubicBezTo>
                <a:cubicBezTo>
                  <a:pt x="67" y="90"/>
                  <a:pt x="67" y="90"/>
                  <a:pt x="67" y="90"/>
                </a:cubicBezTo>
                <a:cubicBezTo>
                  <a:pt x="61" y="79"/>
                  <a:pt x="49" y="72"/>
                  <a:pt x="36" y="72"/>
                </a:cubicBezTo>
                <a:cubicBezTo>
                  <a:pt x="16" y="72"/>
                  <a:pt x="0" y="88"/>
                  <a:pt x="0" y="108"/>
                </a:cubicBezTo>
                <a:cubicBezTo>
                  <a:pt x="0" y="121"/>
                  <a:pt x="7" y="133"/>
                  <a:pt x="18" y="139"/>
                </a:cubicBezTo>
                <a:cubicBezTo>
                  <a:pt x="18" y="241"/>
                  <a:pt x="18" y="241"/>
                  <a:pt x="18" y="241"/>
                </a:cubicBezTo>
                <a:cubicBezTo>
                  <a:pt x="7" y="247"/>
                  <a:pt x="0" y="259"/>
                  <a:pt x="0" y="272"/>
                </a:cubicBezTo>
                <a:cubicBezTo>
                  <a:pt x="0" y="292"/>
                  <a:pt x="16" y="308"/>
                  <a:pt x="36" y="308"/>
                </a:cubicBezTo>
                <a:cubicBezTo>
                  <a:pt x="49" y="308"/>
                  <a:pt x="61" y="301"/>
                  <a:pt x="67" y="290"/>
                </a:cubicBezTo>
                <a:cubicBezTo>
                  <a:pt x="242" y="290"/>
                  <a:pt x="242" y="290"/>
                  <a:pt x="242" y="290"/>
                </a:cubicBezTo>
                <a:cubicBezTo>
                  <a:pt x="248" y="301"/>
                  <a:pt x="260" y="308"/>
                  <a:pt x="273" y="308"/>
                </a:cubicBezTo>
                <a:cubicBezTo>
                  <a:pt x="293" y="308"/>
                  <a:pt x="309" y="292"/>
                  <a:pt x="309" y="272"/>
                </a:cubicBezTo>
                <a:cubicBezTo>
                  <a:pt x="309" y="259"/>
                  <a:pt x="303" y="247"/>
                  <a:pt x="291" y="241"/>
                </a:cubicBezTo>
                <a:close/>
                <a:moveTo>
                  <a:pt x="255" y="244"/>
                </a:moveTo>
                <a:cubicBezTo>
                  <a:pt x="255" y="250"/>
                  <a:pt x="251" y="253"/>
                  <a:pt x="246" y="253"/>
                </a:cubicBezTo>
                <a:cubicBezTo>
                  <a:pt x="64" y="253"/>
                  <a:pt x="64" y="253"/>
                  <a:pt x="64" y="253"/>
                </a:cubicBezTo>
                <a:cubicBezTo>
                  <a:pt x="59" y="253"/>
                  <a:pt x="54" y="249"/>
                  <a:pt x="54" y="244"/>
                </a:cubicBezTo>
                <a:cubicBezTo>
                  <a:pt x="54" y="135"/>
                  <a:pt x="54" y="135"/>
                  <a:pt x="54" y="135"/>
                </a:cubicBezTo>
                <a:cubicBezTo>
                  <a:pt x="54" y="130"/>
                  <a:pt x="59" y="125"/>
                  <a:pt x="64" y="125"/>
                </a:cubicBezTo>
                <a:cubicBezTo>
                  <a:pt x="246" y="125"/>
                  <a:pt x="246" y="125"/>
                  <a:pt x="246" y="125"/>
                </a:cubicBezTo>
                <a:cubicBezTo>
                  <a:pt x="252" y="125"/>
                  <a:pt x="255" y="130"/>
                  <a:pt x="255" y="135"/>
                </a:cubicBezTo>
                <a:lnTo>
                  <a:pt x="255" y="244"/>
                </a:lnTo>
                <a:close/>
                <a:moveTo>
                  <a:pt x="131" y="71"/>
                </a:moveTo>
                <a:cubicBezTo>
                  <a:pt x="145" y="52"/>
                  <a:pt x="145" y="52"/>
                  <a:pt x="145" y="52"/>
                </a:cubicBezTo>
                <a:cubicBezTo>
                  <a:pt x="148" y="52"/>
                  <a:pt x="151" y="53"/>
                  <a:pt x="153" y="53"/>
                </a:cubicBezTo>
                <a:cubicBezTo>
                  <a:pt x="156" y="53"/>
                  <a:pt x="159" y="52"/>
                  <a:pt x="161" y="52"/>
                </a:cubicBezTo>
                <a:cubicBezTo>
                  <a:pt x="176" y="71"/>
                  <a:pt x="176" y="71"/>
                  <a:pt x="176" y="71"/>
                </a:cubicBezTo>
                <a:cubicBezTo>
                  <a:pt x="199" y="71"/>
                  <a:pt x="199" y="71"/>
                  <a:pt x="199" y="71"/>
                </a:cubicBezTo>
                <a:cubicBezTo>
                  <a:pt x="176" y="41"/>
                  <a:pt x="176" y="41"/>
                  <a:pt x="176" y="41"/>
                </a:cubicBezTo>
                <a:cubicBezTo>
                  <a:pt x="179" y="37"/>
                  <a:pt x="180" y="32"/>
                  <a:pt x="180" y="27"/>
                </a:cubicBezTo>
                <a:cubicBezTo>
                  <a:pt x="180" y="12"/>
                  <a:pt x="168" y="0"/>
                  <a:pt x="152" y="0"/>
                </a:cubicBezTo>
                <a:cubicBezTo>
                  <a:pt x="138" y="0"/>
                  <a:pt x="126" y="12"/>
                  <a:pt x="126" y="27"/>
                </a:cubicBezTo>
                <a:cubicBezTo>
                  <a:pt x="126" y="32"/>
                  <a:pt x="127" y="37"/>
                  <a:pt x="130" y="41"/>
                </a:cubicBezTo>
                <a:cubicBezTo>
                  <a:pt x="107" y="71"/>
                  <a:pt x="107" y="71"/>
                  <a:pt x="107" y="71"/>
                </a:cubicBezTo>
                <a:lnTo>
                  <a:pt x="131" y="7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25" name="Freeform 11">
            <a:extLst>
              <a:ext uri="{FF2B5EF4-FFF2-40B4-BE49-F238E27FC236}">
                <a16:creationId xmlns:a16="http://schemas.microsoft.com/office/drawing/2014/main" id="{1D69F5E1-3021-A0C8-1DEE-AC70A21DA8F8}"/>
              </a:ext>
            </a:extLst>
          </p:cNvPr>
          <p:cNvSpPr>
            <a:spLocks noEditPoints="1"/>
          </p:cNvSpPr>
          <p:nvPr/>
        </p:nvSpPr>
        <p:spPr bwMode="auto">
          <a:xfrm>
            <a:off x="7338724" y="3567632"/>
            <a:ext cx="248328" cy="251154"/>
          </a:xfrm>
          <a:custGeom>
            <a:avLst/>
            <a:gdLst>
              <a:gd name="T0" fmla="*/ 156 w 308"/>
              <a:gd name="T1" fmla="*/ 55 h 311"/>
              <a:gd name="T2" fmla="*/ 154 w 308"/>
              <a:gd name="T3" fmla="*/ 0 h 311"/>
              <a:gd name="T4" fmla="*/ 154 w 308"/>
              <a:gd name="T5" fmla="*/ 55 h 311"/>
              <a:gd name="T6" fmla="*/ 219 w 308"/>
              <a:gd name="T7" fmla="*/ 256 h 311"/>
              <a:gd name="T8" fmla="*/ 109 w 308"/>
              <a:gd name="T9" fmla="*/ 238 h 311"/>
              <a:gd name="T10" fmla="*/ 91 w 308"/>
              <a:gd name="T11" fmla="*/ 275 h 311"/>
              <a:gd name="T12" fmla="*/ 74 w 308"/>
              <a:gd name="T13" fmla="*/ 302 h 311"/>
              <a:gd name="T14" fmla="*/ 227 w 308"/>
              <a:gd name="T15" fmla="*/ 311 h 311"/>
              <a:gd name="T16" fmla="*/ 236 w 308"/>
              <a:gd name="T17" fmla="*/ 293 h 311"/>
              <a:gd name="T18" fmla="*/ 304 w 308"/>
              <a:gd name="T19" fmla="*/ 128 h 311"/>
              <a:gd name="T20" fmla="*/ 271 w 308"/>
              <a:gd name="T21" fmla="*/ 97 h 311"/>
              <a:gd name="T22" fmla="*/ 255 w 308"/>
              <a:gd name="T23" fmla="*/ 97 h 311"/>
              <a:gd name="T24" fmla="*/ 223 w 308"/>
              <a:gd name="T25" fmla="*/ 128 h 311"/>
              <a:gd name="T26" fmla="*/ 223 w 308"/>
              <a:gd name="T27" fmla="*/ 144 h 311"/>
              <a:gd name="T28" fmla="*/ 255 w 308"/>
              <a:gd name="T29" fmla="*/ 176 h 311"/>
              <a:gd name="T30" fmla="*/ 271 w 308"/>
              <a:gd name="T31" fmla="*/ 176 h 311"/>
              <a:gd name="T32" fmla="*/ 304 w 308"/>
              <a:gd name="T33" fmla="*/ 144 h 311"/>
              <a:gd name="T34" fmla="*/ 304 w 308"/>
              <a:gd name="T35" fmla="*/ 128 h 311"/>
              <a:gd name="T36" fmla="*/ 87 w 308"/>
              <a:gd name="T37" fmla="*/ 128 h 311"/>
              <a:gd name="T38" fmla="*/ 54 w 308"/>
              <a:gd name="T39" fmla="*/ 97 h 311"/>
              <a:gd name="T40" fmla="*/ 38 w 308"/>
              <a:gd name="T41" fmla="*/ 97 h 311"/>
              <a:gd name="T42" fmla="*/ 5 w 308"/>
              <a:gd name="T43" fmla="*/ 128 h 311"/>
              <a:gd name="T44" fmla="*/ 5 w 308"/>
              <a:gd name="T45" fmla="*/ 144 h 311"/>
              <a:gd name="T46" fmla="*/ 38 w 308"/>
              <a:gd name="T47" fmla="*/ 176 h 311"/>
              <a:gd name="T48" fmla="*/ 54 w 308"/>
              <a:gd name="T49" fmla="*/ 176 h 311"/>
              <a:gd name="T50" fmla="*/ 85 w 308"/>
              <a:gd name="T51" fmla="*/ 144 h 311"/>
              <a:gd name="T52" fmla="*/ 150 w 308"/>
              <a:gd name="T53" fmla="*/ 91 h 311"/>
              <a:gd name="T54" fmla="*/ 157 w 308"/>
              <a:gd name="T55" fmla="*/ 91 h 311"/>
              <a:gd name="T56" fmla="*/ 197 w 308"/>
              <a:gd name="T57" fmla="*/ 59 h 311"/>
              <a:gd name="T58" fmla="*/ 117 w 308"/>
              <a:gd name="T59" fmla="*/ 55 h 311"/>
              <a:gd name="T60" fmla="*/ 106 w 308"/>
              <a:gd name="T61" fmla="*/ 114 h 311"/>
              <a:gd name="T62" fmla="*/ 112 w 308"/>
              <a:gd name="T63" fmla="*/ 133 h 311"/>
              <a:gd name="T64" fmla="*/ 184 w 308"/>
              <a:gd name="T65" fmla="*/ 220 h 311"/>
              <a:gd name="T66" fmla="*/ 164 w 308"/>
              <a:gd name="T67" fmla="*/ 116 h 311"/>
              <a:gd name="T68" fmla="*/ 154 w 308"/>
              <a:gd name="T69" fmla="*/ 166 h 311"/>
              <a:gd name="T70" fmla="*/ 146 w 308"/>
              <a:gd name="T71" fmla="*/ 116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08" h="311">
                <a:moveTo>
                  <a:pt x="154" y="55"/>
                </a:moveTo>
                <a:cubicBezTo>
                  <a:pt x="155" y="55"/>
                  <a:pt x="155" y="55"/>
                  <a:pt x="156" y="55"/>
                </a:cubicBezTo>
                <a:cubicBezTo>
                  <a:pt x="169" y="55"/>
                  <a:pt x="181" y="43"/>
                  <a:pt x="181" y="28"/>
                </a:cubicBezTo>
                <a:cubicBezTo>
                  <a:pt x="181" y="13"/>
                  <a:pt x="170" y="0"/>
                  <a:pt x="154" y="0"/>
                </a:cubicBezTo>
                <a:cubicBezTo>
                  <a:pt x="140" y="0"/>
                  <a:pt x="129" y="13"/>
                  <a:pt x="129" y="28"/>
                </a:cubicBezTo>
                <a:cubicBezTo>
                  <a:pt x="129" y="42"/>
                  <a:pt x="140" y="55"/>
                  <a:pt x="154" y="55"/>
                </a:cubicBezTo>
                <a:close/>
                <a:moveTo>
                  <a:pt x="219" y="275"/>
                </a:moveTo>
                <a:cubicBezTo>
                  <a:pt x="219" y="256"/>
                  <a:pt x="219" y="256"/>
                  <a:pt x="219" y="256"/>
                </a:cubicBezTo>
                <a:cubicBezTo>
                  <a:pt x="218" y="245"/>
                  <a:pt x="209" y="238"/>
                  <a:pt x="199" y="238"/>
                </a:cubicBezTo>
                <a:cubicBezTo>
                  <a:pt x="109" y="238"/>
                  <a:pt x="109" y="238"/>
                  <a:pt x="109" y="238"/>
                </a:cubicBezTo>
                <a:cubicBezTo>
                  <a:pt x="99" y="238"/>
                  <a:pt x="91" y="245"/>
                  <a:pt x="91" y="256"/>
                </a:cubicBezTo>
                <a:cubicBezTo>
                  <a:pt x="91" y="275"/>
                  <a:pt x="91" y="275"/>
                  <a:pt x="91" y="275"/>
                </a:cubicBezTo>
                <a:cubicBezTo>
                  <a:pt x="81" y="275"/>
                  <a:pt x="74" y="283"/>
                  <a:pt x="74" y="293"/>
                </a:cubicBezTo>
                <a:cubicBezTo>
                  <a:pt x="74" y="302"/>
                  <a:pt x="74" y="302"/>
                  <a:pt x="74" y="302"/>
                </a:cubicBezTo>
                <a:cubicBezTo>
                  <a:pt x="74" y="307"/>
                  <a:pt x="78" y="311"/>
                  <a:pt x="83" y="311"/>
                </a:cubicBezTo>
                <a:cubicBezTo>
                  <a:pt x="227" y="311"/>
                  <a:pt x="227" y="311"/>
                  <a:pt x="227" y="311"/>
                </a:cubicBezTo>
                <a:cubicBezTo>
                  <a:pt x="232" y="311"/>
                  <a:pt x="236" y="307"/>
                  <a:pt x="236" y="302"/>
                </a:cubicBezTo>
                <a:cubicBezTo>
                  <a:pt x="236" y="293"/>
                  <a:pt x="236" y="293"/>
                  <a:pt x="236" y="293"/>
                </a:cubicBezTo>
                <a:cubicBezTo>
                  <a:pt x="236" y="283"/>
                  <a:pt x="229" y="275"/>
                  <a:pt x="219" y="275"/>
                </a:cubicBezTo>
                <a:close/>
                <a:moveTo>
                  <a:pt x="304" y="128"/>
                </a:moveTo>
                <a:cubicBezTo>
                  <a:pt x="282" y="118"/>
                  <a:pt x="282" y="118"/>
                  <a:pt x="282" y="118"/>
                </a:cubicBezTo>
                <a:cubicBezTo>
                  <a:pt x="271" y="97"/>
                  <a:pt x="271" y="97"/>
                  <a:pt x="271" y="97"/>
                </a:cubicBezTo>
                <a:cubicBezTo>
                  <a:pt x="270" y="94"/>
                  <a:pt x="267" y="92"/>
                  <a:pt x="263" y="92"/>
                </a:cubicBezTo>
                <a:cubicBezTo>
                  <a:pt x="260" y="92"/>
                  <a:pt x="257" y="94"/>
                  <a:pt x="255" y="97"/>
                </a:cubicBezTo>
                <a:cubicBezTo>
                  <a:pt x="245" y="118"/>
                  <a:pt x="245" y="118"/>
                  <a:pt x="245" y="118"/>
                </a:cubicBezTo>
                <a:cubicBezTo>
                  <a:pt x="223" y="128"/>
                  <a:pt x="223" y="128"/>
                  <a:pt x="223" y="128"/>
                </a:cubicBezTo>
                <a:cubicBezTo>
                  <a:pt x="220" y="131"/>
                  <a:pt x="219" y="133"/>
                  <a:pt x="219" y="136"/>
                </a:cubicBezTo>
                <a:cubicBezTo>
                  <a:pt x="219" y="139"/>
                  <a:pt x="220" y="143"/>
                  <a:pt x="223" y="144"/>
                </a:cubicBezTo>
                <a:cubicBezTo>
                  <a:pt x="245" y="154"/>
                  <a:pt x="245" y="154"/>
                  <a:pt x="245" y="154"/>
                </a:cubicBezTo>
                <a:cubicBezTo>
                  <a:pt x="255" y="176"/>
                  <a:pt x="255" y="176"/>
                  <a:pt x="255" y="176"/>
                </a:cubicBezTo>
                <a:cubicBezTo>
                  <a:pt x="257" y="179"/>
                  <a:pt x="260" y="181"/>
                  <a:pt x="263" y="181"/>
                </a:cubicBezTo>
                <a:cubicBezTo>
                  <a:pt x="267" y="181"/>
                  <a:pt x="270" y="179"/>
                  <a:pt x="271" y="176"/>
                </a:cubicBezTo>
                <a:cubicBezTo>
                  <a:pt x="281" y="154"/>
                  <a:pt x="281" y="154"/>
                  <a:pt x="281" y="154"/>
                </a:cubicBezTo>
                <a:cubicBezTo>
                  <a:pt x="304" y="144"/>
                  <a:pt x="304" y="144"/>
                  <a:pt x="304" y="144"/>
                </a:cubicBezTo>
                <a:cubicBezTo>
                  <a:pt x="307" y="142"/>
                  <a:pt x="308" y="139"/>
                  <a:pt x="308" y="136"/>
                </a:cubicBezTo>
                <a:cubicBezTo>
                  <a:pt x="308" y="133"/>
                  <a:pt x="306" y="131"/>
                  <a:pt x="304" y="128"/>
                </a:cubicBezTo>
                <a:close/>
                <a:moveTo>
                  <a:pt x="92" y="136"/>
                </a:moveTo>
                <a:cubicBezTo>
                  <a:pt x="92" y="133"/>
                  <a:pt x="89" y="129"/>
                  <a:pt x="87" y="128"/>
                </a:cubicBezTo>
                <a:cubicBezTo>
                  <a:pt x="65" y="118"/>
                  <a:pt x="65" y="118"/>
                  <a:pt x="65" y="118"/>
                </a:cubicBezTo>
                <a:cubicBezTo>
                  <a:pt x="54" y="97"/>
                  <a:pt x="54" y="97"/>
                  <a:pt x="54" y="97"/>
                </a:cubicBezTo>
                <a:cubicBezTo>
                  <a:pt x="53" y="94"/>
                  <a:pt x="49" y="92"/>
                  <a:pt x="46" y="92"/>
                </a:cubicBezTo>
                <a:cubicBezTo>
                  <a:pt x="43" y="92"/>
                  <a:pt x="40" y="94"/>
                  <a:pt x="38" y="97"/>
                </a:cubicBezTo>
                <a:cubicBezTo>
                  <a:pt x="27" y="118"/>
                  <a:pt x="27" y="118"/>
                  <a:pt x="27" y="118"/>
                </a:cubicBezTo>
                <a:cubicBezTo>
                  <a:pt x="5" y="128"/>
                  <a:pt x="5" y="128"/>
                  <a:pt x="5" y="128"/>
                </a:cubicBezTo>
                <a:cubicBezTo>
                  <a:pt x="2" y="131"/>
                  <a:pt x="0" y="133"/>
                  <a:pt x="0" y="136"/>
                </a:cubicBezTo>
                <a:cubicBezTo>
                  <a:pt x="0" y="139"/>
                  <a:pt x="2" y="143"/>
                  <a:pt x="5" y="144"/>
                </a:cubicBezTo>
                <a:cubicBezTo>
                  <a:pt x="27" y="155"/>
                  <a:pt x="27" y="155"/>
                  <a:pt x="27" y="155"/>
                </a:cubicBezTo>
                <a:cubicBezTo>
                  <a:pt x="38" y="176"/>
                  <a:pt x="38" y="176"/>
                  <a:pt x="38" y="176"/>
                </a:cubicBezTo>
                <a:cubicBezTo>
                  <a:pt x="40" y="179"/>
                  <a:pt x="43" y="181"/>
                  <a:pt x="46" y="181"/>
                </a:cubicBezTo>
                <a:cubicBezTo>
                  <a:pt x="49" y="181"/>
                  <a:pt x="53" y="179"/>
                  <a:pt x="54" y="176"/>
                </a:cubicBezTo>
                <a:cubicBezTo>
                  <a:pt x="64" y="155"/>
                  <a:pt x="64" y="155"/>
                  <a:pt x="64" y="155"/>
                </a:cubicBezTo>
                <a:cubicBezTo>
                  <a:pt x="85" y="144"/>
                  <a:pt x="85" y="144"/>
                  <a:pt x="85" y="144"/>
                </a:cubicBezTo>
                <a:cubicBezTo>
                  <a:pt x="89" y="143"/>
                  <a:pt x="92" y="139"/>
                  <a:pt x="92" y="136"/>
                </a:cubicBezTo>
                <a:close/>
                <a:moveTo>
                  <a:pt x="150" y="91"/>
                </a:moveTo>
                <a:cubicBezTo>
                  <a:pt x="151" y="91"/>
                  <a:pt x="153" y="91"/>
                  <a:pt x="154" y="91"/>
                </a:cubicBezTo>
                <a:cubicBezTo>
                  <a:pt x="156" y="91"/>
                  <a:pt x="156" y="91"/>
                  <a:pt x="157" y="91"/>
                </a:cubicBezTo>
                <a:cubicBezTo>
                  <a:pt x="201" y="114"/>
                  <a:pt x="201" y="114"/>
                  <a:pt x="201" y="114"/>
                </a:cubicBezTo>
                <a:cubicBezTo>
                  <a:pt x="209" y="96"/>
                  <a:pt x="208" y="75"/>
                  <a:pt x="197" y="59"/>
                </a:cubicBezTo>
                <a:cubicBezTo>
                  <a:pt x="195" y="56"/>
                  <a:pt x="192" y="55"/>
                  <a:pt x="188" y="55"/>
                </a:cubicBezTo>
                <a:cubicBezTo>
                  <a:pt x="117" y="55"/>
                  <a:pt x="117" y="55"/>
                  <a:pt x="117" y="55"/>
                </a:cubicBezTo>
                <a:cubicBezTo>
                  <a:pt x="116" y="55"/>
                  <a:pt x="113" y="56"/>
                  <a:pt x="111" y="59"/>
                </a:cubicBezTo>
                <a:cubicBezTo>
                  <a:pt x="100" y="75"/>
                  <a:pt x="98" y="96"/>
                  <a:pt x="106" y="114"/>
                </a:cubicBezTo>
                <a:lnTo>
                  <a:pt x="150" y="91"/>
                </a:lnTo>
                <a:close/>
                <a:moveTo>
                  <a:pt x="112" y="133"/>
                </a:moveTo>
                <a:cubicBezTo>
                  <a:pt x="127" y="220"/>
                  <a:pt x="127" y="220"/>
                  <a:pt x="127" y="220"/>
                </a:cubicBezTo>
                <a:cubicBezTo>
                  <a:pt x="184" y="220"/>
                  <a:pt x="184" y="220"/>
                  <a:pt x="184" y="220"/>
                </a:cubicBezTo>
                <a:cubicBezTo>
                  <a:pt x="198" y="133"/>
                  <a:pt x="198" y="133"/>
                  <a:pt x="198" y="133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56"/>
                  <a:pt x="164" y="156"/>
                  <a:pt x="164" y="156"/>
                </a:cubicBezTo>
                <a:cubicBezTo>
                  <a:pt x="164" y="161"/>
                  <a:pt x="160" y="166"/>
                  <a:pt x="154" y="166"/>
                </a:cubicBezTo>
                <a:cubicBezTo>
                  <a:pt x="150" y="166"/>
                  <a:pt x="146" y="161"/>
                  <a:pt x="146" y="156"/>
                </a:cubicBezTo>
                <a:cubicBezTo>
                  <a:pt x="146" y="116"/>
                  <a:pt x="146" y="116"/>
                  <a:pt x="146" y="116"/>
                </a:cubicBezTo>
                <a:lnTo>
                  <a:pt x="112" y="13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26" name="Freeform 12">
            <a:extLst>
              <a:ext uri="{FF2B5EF4-FFF2-40B4-BE49-F238E27FC236}">
                <a16:creationId xmlns:a16="http://schemas.microsoft.com/office/drawing/2014/main" id="{6B192A15-AFF6-1522-91E5-DBD0941CEDE8}"/>
              </a:ext>
            </a:extLst>
          </p:cNvPr>
          <p:cNvSpPr>
            <a:spLocks noEditPoints="1"/>
          </p:cNvSpPr>
          <p:nvPr/>
        </p:nvSpPr>
        <p:spPr bwMode="auto">
          <a:xfrm>
            <a:off x="7330648" y="2474655"/>
            <a:ext cx="265286" cy="249539"/>
          </a:xfrm>
          <a:custGeom>
            <a:avLst/>
            <a:gdLst>
              <a:gd name="T0" fmla="*/ 165 w 329"/>
              <a:gd name="T1" fmla="*/ 109 h 309"/>
              <a:gd name="T2" fmla="*/ 133 w 329"/>
              <a:gd name="T3" fmla="*/ 122 h 309"/>
              <a:gd name="T4" fmla="*/ 133 w 329"/>
              <a:gd name="T5" fmla="*/ 188 h 309"/>
              <a:gd name="T6" fmla="*/ 165 w 329"/>
              <a:gd name="T7" fmla="*/ 201 h 309"/>
              <a:gd name="T8" fmla="*/ 197 w 329"/>
              <a:gd name="T9" fmla="*/ 188 h 309"/>
              <a:gd name="T10" fmla="*/ 197 w 329"/>
              <a:gd name="T11" fmla="*/ 122 h 309"/>
              <a:gd name="T12" fmla="*/ 165 w 329"/>
              <a:gd name="T13" fmla="*/ 109 h 309"/>
              <a:gd name="T14" fmla="*/ 184 w 329"/>
              <a:gd name="T15" fmla="*/ 175 h 309"/>
              <a:gd name="T16" fmla="*/ 165 w 329"/>
              <a:gd name="T17" fmla="*/ 183 h 309"/>
              <a:gd name="T18" fmla="*/ 145 w 329"/>
              <a:gd name="T19" fmla="*/ 175 h 309"/>
              <a:gd name="T20" fmla="*/ 145 w 329"/>
              <a:gd name="T21" fmla="*/ 136 h 309"/>
              <a:gd name="T22" fmla="*/ 164 w 329"/>
              <a:gd name="T23" fmla="*/ 128 h 309"/>
              <a:gd name="T24" fmla="*/ 184 w 329"/>
              <a:gd name="T25" fmla="*/ 136 h 309"/>
              <a:gd name="T26" fmla="*/ 184 w 329"/>
              <a:gd name="T27" fmla="*/ 175 h 309"/>
              <a:gd name="T28" fmla="*/ 165 w 329"/>
              <a:gd name="T29" fmla="*/ 145 h 309"/>
              <a:gd name="T30" fmla="*/ 158 w 329"/>
              <a:gd name="T31" fmla="*/ 148 h 309"/>
              <a:gd name="T32" fmla="*/ 158 w 329"/>
              <a:gd name="T33" fmla="*/ 162 h 309"/>
              <a:gd name="T34" fmla="*/ 165 w 329"/>
              <a:gd name="T35" fmla="*/ 165 h 309"/>
              <a:gd name="T36" fmla="*/ 172 w 329"/>
              <a:gd name="T37" fmla="*/ 162 h 309"/>
              <a:gd name="T38" fmla="*/ 172 w 329"/>
              <a:gd name="T39" fmla="*/ 148 h 309"/>
              <a:gd name="T40" fmla="*/ 165 w 329"/>
              <a:gd name="T41" fmla="*/ 145 h 309"/>
              <a:gd name="T42" fmla="*/ 311 w 329"/>
              <a:gd name="T43" fmla="*/ 107 h 309"/>
              <a:gd name="T44" fmla="*/ 226 w 329"/>
              <a:gd name="T45" fmla="*/ 138 h 309"/>
              <a:gd name="T46" fmla="*/ 210 w 329"/>
              <a:gd name="T47" fmla="*/ 200 h 309"/>
              <a:gd name="T48" fmla="*/ 166 w 329"/>
              <a:gd name="T49" fmla="*/ 218 h 309"/>
              <a:gd name="T50" fmla="*/ 148 w 329"/>
              <a:gd name="T51" fmla="*/ 215 h 309"/>
              <a:gd name="T52" fmla="*/ 117 w 329"/>
              <a:gd name="T53" fmla="*/ 301 h 309"/>
              <a:gd name="T54" fmla="*/ 166 w 329"/>
              <a:gd name="T55" fmla="*/ 309 h 309"/>
              <a:gd name="T56" fmla="*/ 274 w 329"/>
              <a:gd name="T57" fmla="*/ 264 h 309"/>
              <a:gd name="T58" fmla="*/ 311 w 329"/>
              <a:gd name="T59" fmla="*/ 107 h 309"/>
              <a:gd name="T60" fmla="*/ 119 w 329"/>
              <a:gd name="T61" fmla="*/ 202 h 309"/>
              <a:gd name="T62" fmla="*/ 110 w 329"/>
              <a:gd name="T63" fmla="*/ 191 h 309"/>
              <a:gd name="T64" fmla="*/ 25 w 329"/>
              <a:gd name="T65" fmla="*/ 222 h 309"/>
              <a:gd name="T66" fmla="*/ 55 w 329"/>
              <a:gd name="T67" fmla="*/ 266 h 309"/>
              <a:gd name="T68" fmla="*/ 99 w 329"/>
              <a:gd name="T69" fmla="*/ 295 h 309"/>
              <a:gd name="T70" fmla="*/ 130 w 329"/>
              <a:gd name="T71" fmla="*/ 209 h 309"/>
              <a:gd name="T72" fmla="*/ 119 w 329"/>
              <a:gd name="T73" fmla="*/ 202 h 309"/>
              <a:gd name="T74" fmla="*/ 210 w 329"/>
              <a:gd name="T75" fmla="*/ 110 h 309"/>
              <a:gd name="T76" fmla="*/ 219 w 329"/>
              <a:gd name="T77" fmla="*/ 122 h 309"/>
              <a:gd name="T78" fmla="*/ 305 w 329"/>
              <a:gd name="T79" fmla="*/ 90 h 309"/>
              <a:gd name="T80" fmla="*/ 274 w 329"/>
              <a:gd name="T81" fmla="*/ 45 h 309"/>
              <a:gd name="T82" fmla="*/ 228 w 329"/>
              <a:gd name="T83" fmla="*/ 14 h 309"/>
              <a:gd name="T84" fmla="*/ 197 w 329"/>
              <a:gd name="T85" fmla="*/ 100 h 309"/>
              <a:gd name="T86" fmla="*/ 210 w 329"/>
              <a:gd name="T87" fmla="*/ 110 h 309"/>
              <a:gd name="T88" fmla="*/ 120 w 329"/>
              <a:gd name="T89" fmla="*/ 110 h 309"/>
              <a:gd name="T90" fmla="*/ 165 w 329"/>
              <a:gd name="T91" fmla="*/ 92 h 309"/>
              <a:gd name="T92" fmla="*/ 180 w 329"/>
              <a:gd name="T93" fmla="*/ 94 h 309"/>
              <a:gd name="T94" fmla="*/ 211 w 329"/>
              <a:gd name="T95" fmla="*/ 7 h 309"/>
              <a:gd name="T96" fmla="*/ 164 w 329"/>
              <a:gd name="T97" fmla="*/ 0 h 309"/>
              <a:gd name="T98" fmla="*/ 55 w 329"/>
              <a:gd name="T99" fmla="*/ 45 h 309"/>
              <a:gd name="T100" fmla="*/ 18 w 329"/>
              <a:gd name="T101" fmla="*/ 205 h 309"/>
              <a:gd name="T102" fmla="*/ 104 w 329"/>
              <a:gd name="T103" fmla="*/ 174 h 309"/>
              <a:gd name="T104" fmla="*/ 120 w 329"/>
              <a:gd name="T105" fmla="*/ 110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29" h="309">
                <a:moveTo>
                  <a:pt x="165" y="109"/>
                </a:moveTo>
                <a:cubicBezTo>
                  <a:pt x="154" y="109"/>
                  <a:pt x="142" y="114"/>
                  <a:pt x="133" y="122"/>
                </a:cubicBezTo>
                <a:cubicBezTo>
                  <a:pt x="116" y="140"/>
                  <a:pt x="116" y="170"/>
                  <a:pt x="133" y="188"/>
                </a:cubicBezTo>
                <a:cubicBezTo>
                  <a:pt x="142" y="197"/>
                  <a:pt x="153" y="201"/>
                  <a:pt x="165" y="201"/>
                </a:cubicBezTo>
                <a:cubicBezTo>
                  <a:pt x="177" y="201"/>
                  <a:pt x="188" y="197"/>
                  <a:pt x="197" y="188"/>
                </a:cubicBezTo>
                <a:cubicBezTo>
                  <a:pt x="214" y="171"/>
                  <a:pt x="214" y="141"/>
                  <a:pt x="197" y="122"/>
                </a:cubicBezTo>
                <a:cubicBezTo>
                  <a:pt x="188" y="114"/>
                  <a:pt x="177" y="109"/>
                  <a:pt x="165" y="109"/>
                </a:cubicBezTo>
                <a:close/>
                <a:moveTo>
                  <a:pt x="184" y="175"/>
                </a:moveTo>
                <a:cubicBezTo>
                  <a:pt x="179" y="180"/>
                  <a:pt x="172" y="183"/>
                  <a:pt x="165" y="183"/>
                </a:cubicBezTo>
                <a:cubicBezTo>
                  <a:pt x="158" y="183"/>
                  <a:pt x="151" y="180"/>
                  <a:pt x="145" y="175"/>
                </a:cubicBezTo>
                <a:cubicBezTo>
                  <a:pt x="135" y="165"/>
                  <a:pt x="135" y="146"/>
                  <a:pt x="145" y="136"/>
                </a:cubicBezTo>
                <a:cubicBezTo>
                  <a:pt x="151" y="131"/>
                  <a:pt x="158" y="128"/>
                  <a:pt x="164" y="128"/>
                </a:cubicBezTo>
                <a:cubicBezTo>
                  <a:pt x="171" y="128"/>
                  <a:pt x="178" y="131"/>
                  <a:pt x="184" y="136"/>
                </a:cubicBezTo>
                <a:cubicBezTo>
                  <a:pt x="195" y="146"/>
                  <a:pt x="195" y="165"/>
                  <a:pt x="184" y="175"/>
                </a:cubicBezTo>
                <a:close/>
                <a:moveTo>
                  <a:pt x="165" y="145"/>
                </a:moveTo>
                <a:cubicBezTo>
                  <a:pt x="162" y="145"/>
                  <a:pt x="160" y="146"/>
                  <a:pt x="158" y="148"/>
                </a:cubicBezTo>
                <a:cubicBezTo>
                  <a:pt x="155" y="152"/>
                  <a:pt x="155" y="158"/>
                  <a:pt x="158" y="162"/>
                </a:cubicBezTo>
                <a:cubicBezTo>
                  <a:pt x="160" y="164"/>
                  <a:pt x="162" y="165"/>
                  <a:pt x="165" y="165"/>
                </a:cubicBezTo>
                <a:cubicBezTo>
                  <a:pt x="167" y="165"/>
                  <a:pt x="170" y="164"/>
                  <a:pt x="172" y="162"/>
                </a:cubicBezTo>
                <a:cubicBezTo>
                  <a:pt x="175" y="158"/>
                  <a:pt x="175" y="152"/>
                  <a:pt x="172" y="148"/>
                </a:cubicBezTo>
                <a:cubicBezTo>
                  <a:pt x="170" y="146"/>
                  <a:pt x="167" y="145"/>
                  <a:pt x="165" y="145"/>
                </a:cubicBezTo>
                <a:close/>
                <a:moveTo>
                  <a:pt x="311" y="107"/>
                </a:moveTo>
                <a:cubicBezTo>
                  <a:pt x="226" y="138"/>
                  <a:pt x="226" y="138"/>
                  <a:pt x="226" y="138"/>
                </a:cubicBezTo>
                <a:cubicBezTo>
                  <a:pt x="232" y="162"/>
                  <a:pt x="225" y="184"/>
                  <a:pt x="210" y="200"/>
                </a:cubicBezTo>
                <a:cubicBezTo>
                  <a:pt x="198" y="211"/>
                  <a:pt x="183" y="218"/>
                  <a:pt x="166" y="218"/>
                </a:cubicBezTo>
                <a:cubicBezTo>
                  <a:pt x="160" y="218"/>
                  <a:pt x="154" y="217"/>
                  <a:pt x="148" y="215"/>
                </a:cubicBezTo>
                <a:cubicBezTo>
                  <a:pt x="117" y="301"/>
                  <a:pt x="117" y="301"/>
                  <a:pt x="117" y="301"/>
                </a:cubicBezTo>
                <a:cubicBezTo>
                  <a:pt x="133" y="306"/>
                  <a:pt x="150" y="309"/>
                  <a:pt x="166" y="309"/>
                </a:cubicBezTo>
                <a:cubicBezTo>
                  <a:pt x="205" y="309"/>
                  <a:pt x="244" y="294"/>
                  <a:pt x="274" y="264"/>
                </a:cubicBezTo>
                <a:cubicBezTo>
                  <a:pt x="316" y="221"/>
                  <a:pt x="329" y="160"/>
                  <a:pt x="311" y="107"/>
                </a:cubicBezTo>
                <a:close/>
                <a:moveTo>
                  <a:pt x="119" y="202"/>
                </a:moveTo>
                <a:cubicBezTo>
                  <a:pt x="116" y="198"/>
                  <a:pt x="113" y="195"/>
                  <a:pt x="110" y="191"/>
                </a:cubicBezTo>
                <a:cubicBezTo>
                  <a:pt x="25" y="222"/>
                  <a:pt x="25" y="222"/>
                  <a:pt x="25" y="222"/>
                </a:cubicBezTo>
                <a:cubicBezTo>
                  <a:pt x="32" y="238"/>
                  <a:pt x="42" y="253"/>
                  <a:pt x="55" y="266"/>
                </a:cubicBezTo>
                <a:cubicBezTo>
                  <a:pt x="68" y="278"/>
                  <a:pt x="83" y="288"/>
                  <a:pt x="99" y="295"/>
                </a:cubicBezTo>
                <a:cubicBezTo>
                  <a:pt x="130" y="209"/>
                  <a:pt x="130" y="209"/>
                  <a:pt x="130" y="209"/>
                </a:cubicBezTo>
                <a:cubicBezTo>
                  <a:pt x="126" y="208"/>
                  <a:pt x="123" y="204"/>
                  <a:pt x="119" y="202"/>
                </a:cubicBezTo>
                <a:close/>
                <a:moveTo>
                  <a:pt x="210" y="110"/>
                </a:moveTo>
                <a:cubicBezTo>
                  <a:pt x="213" y="113"/>
                  <a:pt x="217" y="118"/>
                  <a:pt x="219" y="122"/>
                </a:cubicBezTo>
                <a:cubicBezTo>
                  <a:pt x="305" y="90"/>
                  <a:pt x="305" y="90"/>
                  <a:pt x="305" y="90"/>
                </a:cubicBezTo>
                <a:cubicBezTo>
                  <a:pt x="297" y="73"/>
                  <a:pt x="287" y="58"/>
                  <a:pt x="274" y="45"/>
                </a:cubicBezTo>
                <a:cubicBezTo>
                  <a:pt x="262" y="32"/>
                  <a:pt x="245" y="21"/>
                  <a:pt x="228" y="14"/>
                </a:cubicBezTo>
                <a:cubicBezTo>
                  <a:pt x="197" y="100"/>
                  <a:pt x="197" y="100"/>
                  <a:pt x="197" y="100"/>
                </a:cubicBezTo>
                <a:cubicBezTo>
                  <a:pt x="202" y="103"/>
                  <a:pt x="206" y="106"/>
                  <a:pt x="210" y="110"/>
                </a:cubicBezTo>
                <a:close/>
                <a:moveTo>
                  <a:pt x="120" y="110"/>
                </a:moveTo>
                <a:cubicBezTo>
                  <a:pt x="132" y="98"/>
                  <a:pt x="148" y="92"/>
                  <a:pt x="165" y="92"/>
                </a:cubicBezTo>
                <a:cubicBezTo>
                  <a:pt x="170" y="92"/>
                  <a:pt x="175" y="93"/>
                  <a:pt x="180" y="94"/>
                </a:cubicBezTo>
                <a:cubicBezTo>
                  <a:pt x="211" y="7"/>
                  <a:pt x="211" y="7"/>
                  <a:pt x="211" y="7"/>
                </a:cubicBezTo>
                <a:cubicBezTo>
                  <a:pt x="196" y="2"/>
                  <a:pt x="180" y="0"/>
                  <a:pt x="164" y="0"/>
                </a:cubicBezTo>
                <a:cubicBezTo>
                  <a:pt x="124" y="0"/>
                  <a:pt x="85" y="15"/>
                  <a:pt x="55" y="45"/>
                </a:cubicBezTo>
                <a:cubicBezTo>
                  <a:pt x="12" y="88"/>
                  <a:pt x="0" y="150"/>
                  <a:pt x="18" y="205"/>
                </a:cubicBezTo>
                <a:cubicBezTo>
                  <a:pt x="104" y="174"/>
                  <a:pt x="104" y="174"/>
                  <a:pt x="104" y="174"/>
                </a:cubicBezTo>
                <a:cubicBezTo>
                  <a:pt x="98" y="149"/>
                  <a:pt x="105" y="125"/>
                  <a:pt x="120" y="1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27" name="Freeform 17">
            <a:extLst>
              <a:ext uri="{FF2B5EF4-FFF2-40B4-BE49-F238E27FC236}">
                <a16:creationId xmlns:a16="http://schemas.microsoft.com/office/drawing/2014/main" id="{37913462-1A8E-7DA8-2040-072E3D4FE396}"/>
              </a:ext>
            </a:extLst>
          </p:cNvPr>
          <p:cNvSpPr>
            <a:spLocks noEditPoints="1"/>
          </p:cNvSpPr>
          <p:nvPr/>
        </p:nvSpPr>
        <p:spPr bwMode="auto">
          <a:xfrm>
            <a:off x="9540204" y="1920807"/>
            <a:ext cx="249539" cy="249539"/>
          </a:xfrm>
          <a:custGeom>
            <a:avLst/>
            <a:gdLst>
              <a:gd name="T0" fmla="*/ 127 w 309"/>
              <a:gd name="T1" fmla="*/ 99 h 309"/>
              <a:gd name="T2" fmla="*/ 171 w 309"/>
              <a:gd name="T3" fmla="*/ 98 h 309"/>
              <a:gd name="T4" fmla="*/ 196 w 309"/>
              <a:gd name="T5" fmla="*/ 73 h 309"/>
              <a:gd name="T6" fmla="*/ 192 w 309"/>
              <a:gd name="T7" fmla="*/ 16 h 309"/>
              <a:gd name="T8" fmla="*/ 154 w 309"/>
              <a:gd name="T9" fmla="*/ 0 h 309"/>
              <a:gd name="T10" fmla="*/ 116 w 309"/>
              <a:gd name="T11" fmla="*/ 16 h 309"/>
              <a:gd name="T12" fmla="*/ 112 w 309"/>
              <a:gd name="T13" fmla="*/ 73 h 309"/>
              <a:gd name="T14" fmla="*/ 154 w 309"/>
              <a:gd name="T15" fmla="*/ 73 h 309"/>
              <a:gd name="T16" fmla="*/ 80 w 309"/>
              <a:gd name="T17" fmla="*/ 135 h 309"/>
              <a:gd name="T18" fmla="*/ 100 w 309"/>
              <a:gd name="T19" fmla="*/ 106 h 309"/>
              <a:gd name="T20" fmla="*/ 82 w 309"/>
              <a:gd name="T21" fmla="*/ 56 h 309"/>
              <a:gd name="T22" fmla="*/ 72 w 309"/>
              <a:gd name="T23" fmla="*/ 50 h 309"/>
              <a:gd name="T24" fmla="*/ 29 w 309"/>
              <a:gd name="T25" fmla="*/ 49 h 309"/>
              <a:gd name="T26" fmla="*/ 0 w 309"/>
              <a:gd name="T27" fmla="*/ 91 h 309"/>
              <a:gd name="T28" fmla="*/ 28 w 309"/>
              <a:gd name="T29" fmla="*/ 134 h 309"/>
              <a:gd name="T30" fmla="*/ 72 w 309"/>
              <a:gd name="T31" fmla="*/ 133 h 309"/>
              <a:gd name="T32" fmla="*/ 37 w 309"/>
              <a:gd name="T33" fmla="*/ 91 h 309"/>
              <a:gd name="T34" fmla="*/ 55 w 309"/>
              <a:gd name="T35" fmla="*/ 109 h 309"/>
              <a:gd name="T36" fmla="*/ 292 w 309"/>
              <a:gd name="T37" fmla="*/ 52 h 309"/>
              <a:gd name="T38" fmla="*/ 252 w 309"/>
              <a:gd name="T39" fmla="*/ 36 h 309"/>
              <a:gd name="T40" fmla="*/ 224 w 309"/>
              <a:gd name="T41" fmla="*/ 47 h 309"/>
              <a:gd name="T42" fmla="*/ 206 w 309"/>
              <a:gd name="T43" fmla="*/ 104 h 309"/>
              <a:gd name="T44" fmla="*/ 215 w 309"/>
              <a:gd name="T45" fmla="*/ 129 h 309"/>
              <a:gd name="T46" fmla="*/ 253 w 309"/>
              <a:gd name="T47" fmla="*/ 146 h 309"/>
              <a:gd name="T48" fmla="*/ 292 w 309"/>
              <a:gd name="T49" fmla="*/ 129 h 309"/>
              <a:gd name="T50" fmla="*/ 253 w 309"/>
              <a:gd name="T51" fmla="*/ 109 h 309"/>
              <a:gd name="T52" fmla="*/ 272 w 309"/>
              <a:gd name="T53" fmla="*/ 91 h 309"/>
              <a:gd name="T54" fmla="*/ 103 w 309"/>
              <a:gd name="T55" fmla="*/ 255 h 309"/>
              <a:gd name="T56" fmla="*/ 82 w 309"/>
              <a:gd name="T57" fmla="*/ 309 h 309"/>
              <a:gd name="T58" fmla="*/ 118 w 309"/>
              <a:gd name="T59" fmla="*/ 296 h 309"/>
              <a:gd name="T60" fmla="*/ 176 w 309"/>
              <a:gd name="T61" fmla="*/ 299 h 309"/>
              <a:gd name="T62" fmla="*/ 223 w 309"/>
              <a:gd name="T63" fmla="*/ 309 h 309"/>
              <a:gd name="T64" fmla="*/ 234 w 309"/>
              <a:gd name="T65" fmla="*/ 296 h 309"/>
              <a:gd name="T66" fmla="*/ 199 w 309"/>
              <a:gd name="T67" fmla="*/ 237 h 309"/>
              <a:gd name="T68" fmla="*/ 109 w 309"/>
              <a:gd name="T69" fmla="*/ 237 h 309"/>
              <a:gd name="T70" fmla="*/ 191 w 309"/>
              <a:gd name="T71" fmla="*/ 118 h 309"/>
              <a:gd name="T72" fmla="*/ 178 w 309"/>
              <a:gd name="T73" fmla="*/ 116 h 309"/>
              <a:gd name="T74" fmla="*/ 126 w 309"/>
              <a:gd name="T75" fmla="*/ 116 h 309"/>
              <a:gd name="T76" fmla="*/ 104 w 309"/>
              <a:gd name="T77" fmla="*/ 143 h 309"/>
              <a:gd name="T78" fmla="*/ 69 w 309"/>
              <a:gd name="T79" fmla="*/ 161 h 309"/>
              <a:gd name="T80" fmla="*/ 236 w 309"/>
              <a:gd name="T81" fmla="*/ 160 h 309"/>
              <a:gd name="T82" fmla="*/ 204 w 309"/>
              <a:gd name="T83" fmla="*/ 146 h 309"/>
              <a:gd name="T84" fmla="*/ 236 w 309"/>
              <a:gd name="T85" fmla="*/ 160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09" h="309">
                <a:moveTo>
                  <a:pt x="112" y="73"/>
                </a:moveTo>
                <a:cubicBezTo>
                  <a:pt x="110" y="81"/>
                  <a:pt x="109" y="87"/>
                  <a:pt x="116" y="94"/>
                </a:cubicBezTo>
                <a:cubicBezTo>
                  <a:pt x="120" y="98"/>
                  <a:pt x="123" y="99"/>
                  <a:pt x="127" y="99"/>
                </a:cubicBezTo>
                <a:cubicBezTo>
                  <a:pt x="130" y="99"/>
                  <a:pt x="133" y="98"/>
                  <a:pt x="136" y="98"/>
                </a:cubicBezTo>
                <a:cubicBezTo>
                  <a:pt x="141" y="105"/>
                  <a:pt x="145" y="109"/>
                  <a:pt x="154" y="109"/>
                </a:cubicBezTo>
                <a:cubicBezTo>
                  <a:pt x="163" y="109"/>
                  <a:pt x="167" y="105"/>
                  <a:pt x="171" y="98"/>
                </a:cubicBezTo>
                <a:cubicBezTo>
                  <a:pt x="174" y="98"/>
                  <a:pt x="177" y="99"/>
                  <a:pt x="180" y="99"/>
                </a:cubicBezTo>
                <a:cubicBezTo>
                  <a:pt x="184" y="99"/>
                  <a:pt x="188" y="98"/>
                  <a:pt x="192" y="94"/>
                </a:cubicBezTo>
                <a:cubicBezTo>
                  <a:pt x="199" y="87"/>
                  <a:pt x="197" y="80"/>
                  <a:pt x="196" y="73"/>
                </a:cubicBezTo>
                <a:cubicBezTo>
                  <a:pt x="203" y="67"/>
                  <a:pt x="208" y="64"/>
                  <a:pt x="208" y="55"/>
                </a:cubicBezTo>
                <a:cubicBezTo>
                  <a:pt x="208" y="46"/>
                  <a:pt x="203" y="42"/>
                  <a:pt x="196" y="38"/>
                </a:cubicBezTo>
                <a:cubicBezTo>
                  <a:pt x="198" y="29"/>
                  <a:pt x="199" y="23"/>
                  <a:pt x="192" y="16"/>
                </a:cubicBezTo>
                <a:cubicBezTo>
                  <a:pt x="188" y="12"/>
                  <a:pt x="184" y="11"/>
                  <a:pt x="180" y="11"/>
                </a:cubicBezTo>
                <a:cubicBezTo>
                  <a:pt x="177" y="11"/>
                  <a:pt x="174" y="11"/>
                  <a:pt x="171" y="12"/>
                </a:cubicBezTo>
                <a:cubicBezTo>
                  <a:pt x="165" y="5"/>
                  <a:pt x="162" y="0"/>
                  <a:pt x="154" y="0"/>
                </a:cubicBezTo>
                <a:cubicBezTo>
                  <a:pt x="144" y="0"/>
                  <a:pt x="141" y="5"/>
                  <a:pt x="136" y="12"/>
                </a:cubicBezTo>
                <a:cubicBezTo>
                  <a:pt x="133" y="11"/>
                  <a:pt x="130" y="11"/>
                  <a:pt x="127" y="11"/>
                </a:cubicBezTo>
                <a:cubicBezTo>
                  <a:pt x="123" y="11"/>
                  <a:pt x="119" y="12"/>
                  <a:pt x="116" y="16"/>
                </a:cubicBezTo>
                <a:cubicBezTo>
                  <a:pt x="109" y="23"/>
                  <a:pt x="110" y="29"/>
                  <a:pt x="112" y="38"/>
                </a:cubicBezTo>
                <a:cubicBezTo>
                  <a:pt x="104" y="42"/>
                  <a:pt x="99" y="46"/>
                  <a:pt x="99" y="55"/>
                </a:cubicBezTo>
                <a:cubicBezTo>
                  <a:pt x="99" y="64"/>
                  <a:pt x="104" y="68"/>
                  <a:pt x="112" y="73"/>
                </a:cubicBezTo>
                <a:close/>
                <a:moveTo>
                  <a:pt x="154" y="37"/>
                </a:moveTo>
                <a:cubicBezTo>
                  <a:pt x="164" y="37"/>
                  <a:pt x="172" y="45"/>
                  <a:pt x="172" y="55"/>
                </a:cubicBezTo>
                <a:cubicBezTo>
                  <a:pt x="172" y="66"/>
                  <a:pt x="164" y="73"/>
                  <a:pt x="154" y="73"/>
                </a:cubicBezTo>
                <a:cubicBezTo>
                  <a:pt x="143" y="73"/>
                  <a:pt x="136" y="66"/>
                  <a:pt x="136" y="55"/>
                </a:cubicBezTo>
                <a:cubicBezTo>
                  <a:pt x="135" y="45"/>
                  <a:pt x="143" y="37"/>
                  <a:pt x="154" y="37"/>
                </a:cubicBezTo>
                <a:close/>
                <a:moveTo>
                  <a:pt x="80" y="135"/>
                </a:moveTo>
                <a:cubicBezTo>
                  <a:pt x="85" y="135"/>
                  <a:pt x="88" y="133"/>
                  <a:pt x="92" y="129"/>
                </a:cubicBezTo>
                <a:cubicBezTo>
                  <a:pt x="99" y="122"/>
                  <a:pt x="97" y="116"/>
                  <a:pt x="96" y="109"/>
                </a:cubicBezTo>
                <a:cubicBezTo>
                  <a:pt x="99" y="107"/>
                  <a:pt x="100" y="106"/>
                  <a:pt x="100" y="106"/>
                </a:cubicBezTo>
                <a:cubicBezTo>
                  <a:pt x="100" y="106"/>
                  <a:pt x="100" y="106"/>
                  <a:pt x="102" y="105"/>
                </a:cubicBezTo>
                <a:cubicBezTo>
                  <a:pt x="96" y="98"/>
                  <a:pt x="92" y="90"/>
                  <a:pt x="92" y="81"/>
                </a:cubicBezTo>
                <a:cubicBezTo>
                  <a:pt x="85" y="74"/>
                  <a:pt x="82" y="66"/>
                  <a:pt x="82" y="56"/>
                </a:cubicBezTo>
                <a:cubicBezTo>
                  <a:pt x="82" y="53"/>
                  <a:pt x="82" y="51"/>
                  <a:pt x="83" y="49"/>
                </a:cubicBezTo>
                <a:cubicBezTo>
                  <a:pt x="81" y="49"/>
                  <a:pt x="80" y="48"/>
                  <a:pt x="80" y="48"/>
                </a:cubicBezTo>
                <a:cubicBezTo>
                  <a:pt x="78" y="48"/>
                  <a:pt x="76" y="49"/>
                  <a:pt x="72" y="50"/>
                </a:cubicBezTo>
                <a:cubicBezTo>
                  <a:pt x="68" y="43"/>
                  <a:pt x="64" y="37"/>
                  <a:pt x="55" y="37"/>
                </a:cubicBezTo>
                <a:cubicBezTo>
                  <a:pt x="46" y="37"/>
                  <a:pt x="42" y="43"/>
                  <a:pt x="38" y="50"/>
                </a:cubicBezTo>
                <a:cubicBezTo>
                  <a:pt x="35" y="49"/>
                  <a:pt x="32" y="49"/>
                  <a:pt x="29" y="49"/>
                </a:cubicBezTo>
                <a:cubicBezTo>
                  <a:pt x="25" y="49"/>
                  <a:pt x="21" y="50"/>
                  <a:pt x="17" y="54"/>
                </a:cubicBezTo>
                <a:cubicBezTo>
                  <a:pt x="10" y="61"/>
                  <a:pt x="11" y="67"/>
                  <a:pt x="13" y="74"/>
                </a:cubicBezTo>
                <a:cubicBezTo>
                  <a:pt x="5" y="78"/>
                  <a:pt x="0" y="82"/>
                  <a:pt x="0" y="91"/>
                </a:cubicBezTo>
                <a:cubicBezTo>
                  <a:pt x="0" y="101"/>
                  <a:pt x="5" y="104"/>
                  <a:pt x="11" y="109"/>
                </a:cubicBezTo>
                <a:cubicBezTo>
                  <a:pt x="10" y="117"/>
                  <a:pt x="9" y="122"/>
                  <a:pt x="16" y="129"/>
                </a:cubicBezTo>
                <a:cubicBezTo>
                  <a:pt x="20" y="133"/>
                  <a:pt x="24" y="134"/>
                  <a:pt x="28" y="134"/>
                </a:cubicBezTo>
                <a:cubicBezTo>
                  <a:pt x="31" y="134"/>
                  <a:pt x="34" y="134"/>
                  <a:pt x="37" y="133"/>
                </a:cubicBezTo>
                <a:cubicBezTo>
                  <a:pt x="42" y="140"/>
                  <a:pt x="46" y="146"/>
                  <a:pt x="55" y="146"/>
                </a:cubicBezTo>
                <a:cubicBezTo>
                  <a:pt x="64" y="146"/>
                  <a:pt x="68" y="140"/>
                  <a:pt x="72" y="133"/>
                </a:cubicBezTo>
                <a:cubicBezTo>
                  <a:pt x="75" y="134"/>
                  <a:pt x="78" y="135"/>
                  <a:pt x="80" y="135"/>
                </a:cubicBezTo>
                <a:close/>
                <a:moveTo>
                  <a:pt x="55" y="109"/>
                </a:moveTo>
                <a:cubicBezTo>
                  <a:pt x="44" y="109"/>
                  <a:pt x="37" y="102"/>
                  <a:pt x="37" y="91"/>
                </a:cubicBezTo>
                <a:cubicBezTo>
                  <a:pt x="37" y="81"/>
                  <a:pt x="44" y="74"/>
                  <a:pt x="55" y="74"/>
                </a:cubicBezTo>
                <a:cubicBezTo>
                  <a:pt x="65" y="74"/>
                  <a:pt x="72" y="81"/>
                  <a:pt x="72" y="91"/>
                </a:cubicBezTo>
                <a:cubicBezTo>
                  <a:pt x="72" y="102"/>
                  <a:pt x="65" y="109"/>
                  <a:pt x="55" y="109"/>
                </a:cubicBezTo>
                <a:close/>
                <a:moveTo>
                  <a:pt x="309" y="91"/>
                </a:moveTo>
                <a:cubicBezTo>
                  <a:pt x="308" y="81"/>
                  <a:pt x="303" y="78"/>
                  <a:pt x="296" y="73"/>
                </a:cubicBezTo>
                <a:cubicBezTo>
                  <a:pt x="298" y="64"/>
                  <a:pt x="299" y="59"/>
                  <a:pt x="292" y="52"/>
                </a:cubicBezTo>
                <a:cubicBezTo>
                  <a:pt x="288" y="48"/>
                  <a:pt x="284" y="47"/>
                  <a:pt x="279" y="47"/>
                </a:cubicBezTo>
                <a:cubicBezTo>
                  <a:pt x="276" y="47"/>
                  <a:pt x="273" y="48"/>
                  <a:pt x="269" y="48"/>
                </a:cubicBezTo>
                <a:cubicBezTo>
                  <a:pt x="265" y="41"/>
                  <a:pt x="261" y="36"/>
                  <a:pt x="252" y="36"/>
                </a:cubicBezTo>
                <a:cubicBezTo>
                  <a:pt x="243" y="36"/>
                  <a:pt x="240" y="41"/>
                  <a:pt x="235" y="48"/>
                </a:cubicBezTo>
                <a:cubicBezTo>
                  <a:pt x="228" y="47"/>
                  <a:pt x="227" y="47"/>
                  <a:pt x="226" y="47"/>
                </a:cubicBezTo>
                <a:cubicBezTo>
                  <a:pt x="225" y="47"/>
                  <a:pt x="225" y="47"/>
                  <a:pt x="224" y="47"/>
                </a:cubicBezTo>
                <a:cubicBezTo>
                  <a:pt x="226" y="50"/>
                  <a:pt x="226" y="52"/>
                  <a:pt x="226" y="54"/>
                </a:cubicBezTo>
                <a:cubicBezTo>
                  <a:pt x="226" y="64"/>
                  <a:pt x="222" y="73"/>
                  <a:pt x="215" y="80"/>
                </a:cubicBezTo>
                <a:cubicBezTo>
                  <a:pt x="215" y="90"/>
                  <a:pt x="212" y="98"/>
                  <a:pt x="206" y="104"/>
                </a:cubicBezTo>
                <a:cubicBezTo>
                  <a:pt x="206" y="105"/>
                  <a:pt x="206" y="105"/>
                  <a:pt x="206" y="105"/>
                </a:cubicBezTo>
                <a:cubicBezTo>
                  <a:pt x="210" y="108"/>
                  <a:pt x="210" y="108"/>
                  <a:pt x="210" y="108"/>
                </a:cubicBezTo>
                <a:cubicBezTo>
                  <a:pt x="209" y="117"/>
                  <a:pt x="208" y="122"/>
                  <a:pt x="215" y="129"/>
                </a:cubicBezTo>
                <a:cubicBezTo>
                  <a:pt x="219" y="133"/>
                  <a:pt x="223" y="134"/>
                  <a:pt x="227" y="134"/>
                </a:cubicBezTo>
                <a:cubicBezTo>
                  <a:pt x="230" y="134"/>
                  <a:pt x="233" y="134"/>
                  <a:pt x="236" y="133"/>
                </a:cubicBezTo>
                <a:cubicBezTo>
                  <a:pt x="241" y="140"/>
                  <a:pt x="244" y="146"/>
                  <a:pt x="253" y="146"/>
                </a:cubicBezTo>
                <a:cubicBezTo>
                  <a:pt x="262" y="146"/>
                  <a:pt x="266" y="140"/>
                  <a:pt x="271" y="133"/>
                </a:cubicBezTo>
                <a:cubicBezTo>
                  <a:pt x="274" y="134"/>
                  <a:pt x="277" y="135"/>
                  <a:pt x="280" y="135"/>
                </a:cubicBezTo>
                <a:cubicBezTo>
                  <a:pt x="284" y="135"/>
                  <a:pt x="288" y="133"/>
                  <a:pt x="292" y="129"/>
                </a:cubicBezTo>
                <a:cubicBezTo>
                  <a:pt x="299" y="122"/>
                  <a:pt x="297" y="116"/>
                  <a:pt x="297" y="108"/>
                </a:cubicBezTo>
                <a:cubicBezTo>
                  <a:pt x="303" y="104"/>
                  <a:pt x="309" y="100"/>
                  <a:pt x="309" y="91"/>
                </a:cubicBezTo>
                <a:close/>
                <a:moveTo>
                  <a:pt x="253" y="109"/>
                </a:moveTo>
                <a:cubicBezTo>
                  <a:pt x="243" y="109"/>
                  <a:pt x="235" y="101"/>
                  <a:pt x="235" y="91"/>
                </a:cubicBezTo>
                <a:cubicBezTo>
                  <a:pt x="235" y="81"/>
                  <a:pt x="243" y="73"/>
                  <a:pt x="253" y="73"/>
                </a:cubicBezTo>
                <a:cubicBezTo>
                  <a:pt x="264" y="73"/>
                  <a:pt x="272" y="81"/>
                  <a:pt x="272" y="91"/>
                </a:cubicBezTo>
                <a:cubicBezTo>
                  <a:pt x="272" y="101"/>
                  <a:pt x="263" y="109"/>
                  <a:pt x="253" y="109"/>
                </a:cubicBezTo>
                <a:close/>
                <a:moveTo>
                  <a:pt x="208" y="255"/>
                </a:moveTo>
                <a:cubicBezTo>
                  <a:pt x="103" y="255"/>
                  <a:pt x="103" y="255"/>
                  <a:pt x="103" y="255"/>
                </a:cubicBezTo>
                <a:cubicBezTo>
                  <a:pt x="76" y="296"/>
                  <a:pt x="76" y="296"/>
                  <a:pt x="76" y="296"/>
                </a:cubicBezTo>
                <a:cubicBezTo>
                  <a:pt x="73" y="299"/>
                  <a:pt x="74" y="303"/>
                  <a:pt x="76" y="307"/>
                </a:cubicBezTo>
                <a:cubicBezTo>
                  <a:pt x="77" y="308"/>
                  <a:pt x="79" y="309"/>
                  <a:pt x="82" y="309"/>
                </a:cubicBezTo>
                <a:cubicBezTo>
                  <a:pt x="83" y="309"/>
                  <a:pt x="85" y="309"/>
                  <a:pt x="86" y="309"/>
                </a:cubicBezTo>
                <a:cubicBezTo>
                  <a:pt x="104" y="299"/>
                  <a:pt x="104" y="299"/>
                  <a:pt x="104" y="299"/>
                </a:cubicBezTo>
                <a:cubicBezTo>
                  <a:pt x="108" y="297"/>
                  <a:pt x="113" y="296"/>
                  <a:pt x="118" y="296"/>
                </a:cubicBezTo>
                <a:cubicBezTo>
                  <a:pt x="123" y="296"/>
                  <a:pt x="128" y="297"/>
                  <a:pt x="132" y="299"/>
                </a:cubicBezTo>
                <a:cubicBezTo>
                  <a:pt x="139" y="303"/>
                  <a:pt x="146" y="304"/>
                  <a:pt x="154" y="304"/>
                </a:cubicBezTo>
                <a:cubicBezTo>
                  <a:pt x="162" y="304"/>
                  <a:pt x="169" y="303"/>
                  <a:pt x="176" y="299"/>
                </a:cubicBezTo>
                <a:cubicBezTo>
                  <a:pt x="181" y="297"/>
                  <a:pt x="185" y="296"/>
                  <a:pt x="190" y="296"/>
                </a:cubicBezTo>
                <a:cubicBezTo>
                  <a:pt x="195" y="296"/>
                  <a:pt x="200" y="297"/>
                  <a:pt x="204" y="299"/>
                </a:cubicBezTo>
                <a:cubicBezTo>
                  <a:pt x="223" y="309"/>
                  <a:pt x="223" y="309"/>
                  <a:pt x="223" y="309"/>
                </a:cubicBezTo>
                <a:cubicBezTo>
                  <a:pt x="224" y="309"/>
                  <a:pt x="225" y="309"/>
                  <a:pt x="226" y="309"/>
                </a:cubicBezTo>
                <a:cubicBezTo>
                  <a:pt x="229" y="309"/>
                  <a:pt x="232" y="308"/>
                  <a:pt x="234" y="307"/>
                </a:cubicBezTo>
                <a:cubicBezTo>
                  <a:pt x="237" y="303"/>
                  <a:pt x="237" y="299"/>
                  <a:pt x="234" y="296"/>
                </a:cubicBezTo>
                <a:lnTo>
                  <a:pt x="208" y="255"/>
                </a:lnTo>
                <a:close/>
                <a:moveTo>
                  <a:pt x="109" y="237"/>
                </a:moveTo>
                <a:cubicBezTo>
                  <a:pt x="199" y="237"/>
                  <a:pt x="199" y="237"/>
                  <a:pt x="199" y="237"/>
                </a:cubicBezTo>
                <a:cubicBezTo>
                  <a:pt x="199" y="219"/>
                  <a:pt x="199" y="219"/>
                  <a:pt x="199" y="219"/>
                </a:cubicBezTo>
                <a:cubicBezTo>
                  <a:pt x="109" y="219"/>
                  <a:pt x="109" y="219"/>
                  <a:pt x="109" y="219"/>
                </a:cubicBezTo>
                <a:lnTo>
                  <a:pt x="109" y="237"/>
                </a:lnTo>
                <a:close/>
                <a:moveTo>
                  <a:pt x="165" y="201"/>
                </a:moveTo>
                <a:cubicBezTo>
                  <a:pt x="191" y="127"/>
                  <a:pt x="191" y="127"/>
                  <a:pt x="191" y="127"/>
                </a:cubicBezTo>
                <a:cubicBezTo>
                  <a:pt x="192" y="123"/>
                  <a:pt x="191" y="120"/>
                  <a:pt x="191" y="118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85" y="116"/>
                  <a:pt x="182" y="116"/>
                  <a:pt x="179" y="116"/>
                </a:cubicBezTo>
                <a:cubicBezTo>
                  <a:pt x="178" y="116"/>
                  <a:pt x="178" y="116"/>
                  <a:pt x="178" y="116"/>
                </a:cubicBezTo>
                <a:cubicBezTo>
                  <a:pt x="172" y="123"/>
                  <a:pt x="165" y="128"/>
                  <a:pt x="153" y="128"/>
                </a:cubicBezTo>
                <a:cubicBezTo>
                  <a:pt x="141" y="128"/>
                  <a:pt x="133" y="123"/>
                  <a:pt x="127" y="116"/>
                </a:cubicBezTo>
                <a:cubicBezTo>
                  <a:pt x="126" y="116"/>
                  <a:pt x="126" y="116"/>
                  <a:pt x="126" y="116"/>
                </a:cubicBezTo>
                <a:cubicBezTo>
                  <a:pt x="123" y="116"/>
                  <a:pt x="120" y="116"/>
                  <a:pt x="117" y="115"/>
                </a:cubicBezTo>
                <a:cubicBezTo>
                  <a:pt x="114" y="116"/>
                  <a:pt x="114" y="116"/>
                  <a:pt x="114" y="116"/>
                </a:cubicBezTo>
                <a:cubicBezTo>
                  <a:pt x="114" y="125"/>
                  <a:pt x="113" y="134"/>
                  <a:pt x="104" y="143"/>
                </a:cubicBezTo>
                <a:cubicBezTo>
                  <a:pt x="97" y="150"/>
                  <a:pt x="89" y="153"/>
                  <a:pt x="80" y="153"/>
                </a:cubicBezTo>
                <a:cubicBezTo>
                  <a:pt x="78" y="153"/>
                  <a:pt x="78" y="153"/>
                  <a:pt x="78" y="153"/>
                </a:cubicBezTo>
                <a:cubicBezTo>
                  <a:pt x="76" y="156"/>
                  <a:pt x="72" y="158"/>
                  <a:pt x="69" y="161"/>
                </a:cubicBezTo>
                <a:cubicBezTo>
                  <a:pt x="98" y="201"/>
                  <a:pt x="98" y="201"/>
                  <a:pt x="98" y="201"/>
                </a:cubicBezTo>
                <a:lnTo>
                  <a:pt x="165" y="201"/>
                </a:lnTo>
                <a:close/>
                <a:moveTo>
                  <a:pt x="236" y="160"/>
                </a:moveTo>
                <a:cubicBezTo>
                  <a:pt x="233" y="158"/>
                  <a:pt x="230" y="156"/>
                  <a:pt x="227" y="153"/>
                </a:cubicBezTo>
                <a:cubicBezTo>
                  <a:pt x="226" y="153"/>
                  <a:pt x="226" y="153"/>
                  <a:pt x="226" y="153"/>
                </a:cubicBezTo>
                <a:cubicBezTo>
                  <a:pt x="217" y="153"/>
                  <a:pt x="211" y="150"/>
                  <a:pt x="204" y="146"/>
                </a:cubicBezTo>
                <a:cubicBezTo>
                  <a:pt x="185" y="200"/>
                  <a:pt x="185" y="200"/>
                  <a:pt x="185" y="200"/>
                </a:cubicBezTo>
                <a:cubicBezTo>
                  <a:pt x="207" y="200"/>
                  <a:pt x="207" y="200"/>
                  <a:pt x="207" y="200"/>
                </a:cubicBezTo>
                <a:lnTo>
                  <a:pt x="236" y="1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28" name="Freeform 18">
            <a:extLst>
              <a:ext uri="{FF2B5EF4-FFF2-40B4-BE49-F238E27FC236}">
                <a16:creationId xmlns:a16="http://schemas.microsoft.com/office/drawing/2014/main" id="{C1593386-A162-8F3A-A348-6FC0E8065743}"/>
              </a:ext>
            </a:extLst>
          </p:cNvPr>
          <p:cNvSpPr>
            <a:spLocks noEditPoints="1"/>
          </p:cNvSpPr>
          <p:nvPr/>
        </p:nvSpPr>
        <p:spPr bwMode="auto">
          <a:xfrm>
            <a:off x="9533742" y="3027291"/>
            <a:ext cx="256807" cy="251154"/>
          </a:xfrm>
          <a:custGeom>
            <a:avLst/>
            <a:gdLst>
              <a:gd name="T0" fmla="*/ 165 w 318"/>
              <a:gd name="T1" fmla="*/ 165 h 311"/>
              <a:gd name="T2" fmla="*/ 177 w 318"/>
              <a:gd name="T3" fmla="*/ 165 h 311"/>
              <a:gd name="T4" fmla="*/ 237 w 318"/>
              <a:gd name="T5" fmla="*/ 54 h 311"/>
              <a:gd name="T6" fmla="*/ 152 w 318"/>
              <a:gd name="T7" fmla="*/ 152 h 311"/>
              <a:gd name="T8" fmla="*/ 285 w 318"/>
              <a:gd name="T9" fmla="*/ 0 h 311"/>
              <a:gd name="T10" fmla="*/ 250 w 318"/>
              <a:gd name="T11" fmla="*/ 40 h 311"/>
              <a:gd name="T12" fmla="*/ 314 w 318"/>
              <a:gd name="T13" fmla="*/ 38 h 311"/>
              <a:gd name="T14" fmla="*/ 318 w 318"/>
              <a:gd name="T15" fmla="*/ 9 h 311"/>
              <a:gd name="T16" fmla="*/ 87 w 318"/>
              <a:gd name="T17" fmla="*/ 252 h 311"/>
              <a:gd name="T18" fmla="*/ 59 w 318"/>
              <a:gd name="T19" fmla="*/ 227 h 311"/>
              <a:gd name="T20" fmla="*/ 8 w 318"/>
              <a:gd name="T21" fmla="*/ 296 h 311"/>
              <a:gd name="T22" fmla="*/ 20 w 318"/>
              <a:gd name="T23" fmla="*/ 308 h 311"/>
              <a:gd name="T24" fmla="*/ 87 w 318"/>
              <a:gd name="T25" fmla="*/ 252 h 311"/>
              <a:gd name="T26" fmla="*/ 234 w 318"/>
              <a:gd name="T27" fmla="*/ 132 h 311"/>
              <a:gd name="T28" fmla="*/ 171 w 318"/>
              <a:gd name="T29" fmla="*/ 185 h 311"/>
              <a:gd name="T30" fmla="*/ 138 w 318"/>
              <a:gd name="T31" fmla="*/ 165 h 311"/>
              <a:gd name="T32" fmla="*/ 183 w 318"/>
              <a:gd name="T33" fmla="*/ 81 h 311"/>
              <a:gd name="T34" fmla="*/ 108 w 318"/>
              <a:gd name="T35" fmla="*/ 91 h 311"/>
              <a:gd name="T36" fmla="*/ 93 w 318"/>
              <a:gd name="T37" fmla="*/ 115 h 311"/>
              <a:gd name="T38" fmla="*/ 75 w 318"/>
              <a:gd name="T39" fmla="*/ 142 h 311"/>
              <a:gd name="T40" fmla="*/ 58 w 318"/>
              <a:gd name="T41" fmla="*/ 131 h 311"/>
              <a:gd name="T42" fmla="*/ 44 w 318"/>
              <a:gd name="T43" fmla="*/ 131 h 311"/>
              <a:gd name="T44" fmla="*/ 21 w 318"/>
              <a:gd name="T45" fmla="*/ 247 h 311"/>
              <a:gd name="T46" fmla="*/ 55 w 318"/>
              <a:gd name="T47" fmla="*/ 210 h 311"/>
              <a:gd name="T48" fmla="*/ 79 w 318"/>
              <a:gd name="T49" fmla="*/ 218 h 311"/>
              <a:gd name="T50" fmla="*/ 108 w 318"/>
              <a:gd name="T51" fmla="*/ 263 h 311"/>
              <a:gd name="T52" fmla="*/ 71 w 318"/>
              <a:gd name="T53" fmla="*/ 297 h 311"/>
              <a:gd name="T54" fmla="*/ 173 w 318"/>
              <a:gd name="T55" fmla="*/ 287 h 311"/>
              <a:gd name="T56" fmla="*/ 186 w 318"/>
              <a:gd name="T57" fmla="*/ 261 h 311"/>
              <a:gd name="T58" fmla="*/ 181 w 318"/>
              <a:gd name="T59" fmla="*/ 229 h 311"/>
              <a:gd name="T60" fmla="*/ 202 w 318"/>
              <a:gd name="T61" fmla="*/ 225 h 311"/>
              <a:gd name="T62" fmla="*/ 212 w 318"/>
              <a:gd name="T63" fmla="*/ 224 h 311"/>
              <a:gd name="T64" fmla="*/ 115 w 318"/>
              <a:gd name="T65" fmla="*/ 189 h 311"/>
              <a:gd name="T66" fmla="*/ 102 w 318"/>
              <a:gd name="T67" fmla="*/ 189 h 311"/>
              <a:gd name="T68" fmla="*/ 89 w 318"/>
              <a:gd name="T69" fmla="*/ 189 h 311"/>
              <a:gd name="T70" fmla="*/ 51 w 318"/>
              <a:gd name="T71" fmla="*/ 189 h 311"/>
              <a:gd name="T72" fmla="*/ 57 w 318"/>
              <a:gd name="T73" fmla="*/ 173 h 311"/>
              <a:gd name="T74" fmla="*/ 70 w 318"/>
              <a:gd name="T75" fmla="*/ 179 h 311"/>
              <a:gd name="T76" fmla="*/ 95 w 318"/>
              <a:gd name="T77" fmla="*/ 168 h 311"/>
              <a:gd name="T78" fmla="*/ 115 w 318"/>
              <a:gd name="T79" fmla="*/ 189 h 311"/>
              <a:gd name="T80" fmla="*/ 140 w 318"/>
              <a:gd name="T81" fmla="*/ 266 h 311"/>
              <a:gd name="T82" fmla="*/ 127 w 318"/>
              <a:gd name="T83" fmla="*/ 266 h 311"/>
              <a:gd name="T84" fmla="*/ 127 w 318"/>
              <a:gd name="T85" fmla="*/ 214 h 311"/>
              <a:gd name="T86" fmla="*/ 134 w 318"/>
              <a:gd name="T87" fmla="*/ 198 h 311"/>
              <a:gd name="T88" fmla="*/ 140 w 318"/>
              <a:gd name="T89" fmla="*/ 240 h 311"/>
              <a:gd name="T90" fmla="*/ 249 w 318"/>
              <a:gd name="T91" fmla="*/ 204 h 311"/>
              <a:gd name="T92" fmla="*/ 223 w 318"/>
              <a:gd name="T93" fmla="*/ 235 h 311"/>
              <a:gd name="T94" fmla="*/ 220 w 318"/>
              <a:gd name="T95" fmla="*/ 252 h 311"/>
              <a:gd name="T96" fmla="*/ 277 w 318"/>
              <a:gd name="T97" fmla="*/ 258 h 311"/>
              <a:gd name="T98" fmla="*/ 304 w 318"/>
              <a:gd name="T99" fmla="*/ 280 h 311"/>
              <a:gd name="T100" fmla="*/ 310 w 318"/>
              <a:gd name="T101" fmla="*/ 265 h 311"/>
              <a:gd name="T102" fmla="*/ 61 w 318"/>
              <a:gd name="T103" fmla="*/ 41 h 311"/>
              <a:gd name="T104" fmla="*/ 66 w 318"/>
              <a:gd name="T105" fmla="*/ 97 h 311"/>
              <a:gd name="T106" fmla="*/ 83 w 318"/>
              <a:gd name="T107" fmla="*/ 94 h 311"/>
              <a:gd name="T108" fmla="*/ 114 w 318"/>
              <a:gd name="T109" fmla="*/ 68 h 311"/>
              <a:gd name="T110" fmla="*/ 48 w 318"/>
              <a:gd name="T111" fmla="*/ 5 h 311"/>
              <a:gd name="T112" fmla="*/ 41 w 318"/>
              <a:gd name="T11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18" h="311">
                <a:moveTo>
                  <a:pt x="152" y="152"/>
                </a:moveTo>
                <a:cubicBezTo>
                  <a:pt x="165" y="165"/>
                  <a:pt x="165" y="165"/>
                  <a:pt x="165" y="165"/>
                </a:cubicBezTo>
                <a:cubicBezTo>
                  <a:pt x="166" y="167"/>
                  <a:pt x="169" y="168"/>
                  <a:pt x="171" y="168"/>
                </a:cubicBezTo>
                <a:cubicBezTo>
                  <a:pt x="173" y="168"/>
                  <a:pt x="175" y="167"/>
                  <a:pt x="177" y="165"/>
                </a:cubicBezTo>
                <a:cubicBezTo>
                  <a:pt x="263" y="79"/>
                  <a:pt x="263" y="79"/>
                  <a:pt x="263" y="79"/>
                </a:cubicBezTo>
                <a:cubicBezTo>
                  <a:pt x="237" y="54"/>
                  <a:pt x="237" y="54"/>
                  <a:pt x="237" y="54"/>
                </a:cubicBezTo>
                <a:cubicBezTo>
                  <a:pt x="152" y="139"/>
                  <a:pt x="152" y="139"/>
                  <a:pt x="152" y="139"/>
                </a:cubicBezTo>
                <a:cubicBezTo>
                  <a:pt x="148" y="144"/>
                  <a:pt x="148" y="148"/>
                  <a:pt x="152" y="152"/>
                </a:cubicBezTo>
                <a:close/>
                <a:moveTo>
                  <a:pt x="308" y="0"/>
                </a:moveTo>
                <a:cubicBezTo>
                  <a:pt x="285" y="0"/>
                  <a:pt x="285" y="0"/>
                  <a:pt x="285" y="0"/>
                </a:cubicBezTo>
                <a:cubicBezTo>
                  <a:pt x="283" y="0"/>
                  <a:pt x="280" y="1"/>
                  <a:pt x="279" y="3"/>
                </a:cubicBezTo>
                <a:cubicBezTo>
                  <a:pt x="250" y="40"/>
                  <a:pt x="250" y="40"/>
                  <a:pt x="250" y="40"/>
                </a:cubicBezTo>
                <a:cubicBezTo>
                  <a:pt x="277" y="66"/>
                  <a:pt x="277" y="66"/>
                  <a:pt x="277" y="66"/>
                </a:cubicBezTo>
                <a:cubicBezTo>
                  <a:pt x="314" y="38"/>
                  <a:pt x="314" y="38"/>
                  <a:pt x="314" y="38"/>
                </a:cubicBezTo>
                <a:cubicBezTo>
                  <a:pt x="317" y="37"/>
                  <a:pt x="318" y="34"/>
                  <a:pt x="318" y="32"/>
                </a:cubicBezTo>
                <a:cubicBezTo>
                  <a:pt x="318" y="9"/>
                  <a:pt x="318" y="9"/>
                  <a:pt x="318" y="9"/>
                </a:cubicBezTo>
                <a:cubicBezTo>
                  <a:pt x="317" y="4"/>
                  <a:pt x="313" y="0"/>
                  <a:pt x="308" y="0"/>
                </a:cubicBezTo>
                <a:close/>
                <a:moveTo>
                  <a:pt x="87" y="252"/>
                </a:moveTo>
                <a:cubicBezTo>
                  <a:pt x="66" y="230"/>
                  <a:pt x="66" y="230"/>
                  <a:pt x="66" y="230"/>
                </a:cubicBezTo>
                <a:cubicBezTo>
                  <a:pt x="64" y="228"/>
                  <a:pt x="62" y="227"/>
                  <a:pt x="59" y="227"/>
                </a:cubicBezTo>
                <a:cubicBezTo>
                  <a:pt x="56" y="227"/>
                  <a:pt x="53" y="229"/>
                  <a:pt x="51" y="232"/>
                </a:cubicBezTo>
                <a:cubicBezTo>
                  <a:pt x="8" y="296"/>
                  <a:pt x="8" y="296"/>
                  <a:pt x="8" y="296"/>
                </a:cubicBezTo>
                <a:cubicBezTo>
                  <a:pt x="4" y="303"/>
                  <a:pt x="10" y="309"/>
                  <a:pt x="16" y="309"/>
                </a:cubicBezTo>
                <a:cubicBezTo>
                  <a:pt x="18" y="309"/>
                  <a:pt x="19" y="309"/>
                  <a:pt x="20" y="308"/>
                </a:cubicBezTo>
                <a:cubicBezTo>
                  <a:pt x="85" y="266"/>
                  <a:pt x="85" y="266"/>
                  <a:pt x="85" y="266"/>
                </a:cubicBezTo>
                <a:cubicBezTo>
                  <a:pt x="91" y="263"/>
                  <a:pt x="91" y="256"/>
                  <a:pt x="87" y="252"/>
                </a:cubicBezTo>
                <a:close/>
                <a:moveTo>
                  <a:pt x="226" y="210"/>
                </a:moveTo>
                <a:cubicBezTo>
                  <a:pt x="244" y="187"/>
                  <a:pt x="247" y="157"/>
                  <a:pt x="234" y="132"/>
                </a:cubicBezTo>
                <a:cubicBezTo>
                  <a:pt x="190" y="177"/>
                  <a:pt x="190" y="177"/>
                  <a:pt x="190" y="177"/>
                </a:cubicBezTo>
                <a:cubicBezTo>
                  <a:pt x="185" y="183"/>
                  <a:pt x="178" y="185"/>
                  <a:pt x="171" y="185"/>
                </a:cubicBezTo>
                <a:cubicBezTo>
                  <a:pt x="164" y="185"/>
                  <a:pt x="157" y="183"/>
                  <a:pt x="151" y="177"/>
                </a:cubicBezTo>
                <a:cubicBezTo>
                  <a:pt x="138" y="165"/>
                  <a:pt x="138" y="165"/>
                  <a:pt x="138" y="165"/>
                </a:cubicBezTo>
                <a:cubicBezTo>
                  <a:pt x="128" y="155"/>
                  <a:pt x="128" y="137"/>
                  <a:pt x="138" y="126"/>
                </a:cubicBezTo>
                <a:cubicBezTo>
                  <a:pt x="183" y="81"/>
                  <a:pt x="183" y="81"/>
                  <a:pt x="183" y="81"/>
                </a:cubicBezTo>
                <a:cubicBezTo>
                  <a:pt x="173" y="76"/>
                  <a:pt x="163" y="73"/>
                  <a:pt x="153" y="73"/>
                </a:cubicBezTo>
                <a:cubicBezTo>
                  <a:pt x="136" y="73"/>
                  <a:pt x="120" y="79"/>
                  <a:pt x="108" y="91"/>
                </a:cubicBezTo>
                <a:cubicBezTo>
                  <a:pt x="94" y="105"/>
                  <a:pt x="94" y="105"/>
                  <a:pt x="94" y="105"/>
                </a:cubicBezTo>
                <a:cubicBezTo>
                  <a:pt x="92" y="108"/>
                  <a:pt x="91" y="112"/>
                  <a:pt x="93" y="115"/>
                </a:cubicBezTo>
                <a:cubicBezTo>
                  <a:pt x="96" y="123"/>
                  <a:pt x="94" y="131"/>
                  <a:pt x="89" y="136"/>
                </a:cubicBezTo>
                <a:cubicBezTo>
                  <a:pt x="85" y="140"/>
                  <a:pt x="80" y="142"/>
                  <a:pt x="75" y="142"/>
                </a:cubicBezTo>
                <a:cubicBezTo>
                  <a:pt x="70" y="142"/>
                  <a:pt x="66" y="140"/>
                  <a:pt x="63" y="137"/>
                </a:cubicBezTo>
                <a:cubicBezTo>
                  <a:pt x="58" y="131"/>
                  <a:pt x="58" y="131"/>
                  <a:pt x="58" y="131"/>
                </a:cubicBezTo>
                <a:cubicBezTo>
                  <a:pt x="56" y="129"/>
                  <a:pt x="53" y="129"/>
                  <a:pt x="51" y="129"/>
                </a:cubicBezTo>
                <a:cubicBezTo>
                  <a:pt x="49" y="129"/>
                  <a:pt x="46" y="129"/>
                  <a:pt x="44" y="131"/>
                </a:cubicBezTo>
                <a:cubicBezTo>
                  <a:pt x="31" y="144"/>
                  <a:pt x="31" y="144"/>
                  <a:pt x="31" y="144"/>
                </a:cubicBezTo>
                <a:cubicBezTo>
                  <a:pt x="4" y="172"/>
                  <a:pt x="0" y="215"/>
                  <a:pt x="21" y="247"/>
                </a:cubicBezTo>
                <a:cubicBezTo>
                  <a:pt x="35" y="222"/>
                  <a:pt x="35" y="222"/>
                  <a:pt x="35" y="222"/>
                </a:cubicBezTo>
                <a:cubicBezTo>
                  <a:pt x="39" y="216"/>
                  <a:pt x="47" y="211"/>
                  <a:pt x="55" y="210"/>
                </a:cubicBezTo>
                <a:cubicBezTo>
                  <a:pt x="57" y="210"/>
                  <a:pt x="58" y="210"/>
                  <a:pt x="60" y="210"/>
                </a:cubicBezTo>
                <a:cubicBezTo>
                  <a:pt x="67" y="210"/>
                  <a:pt x="74" y="212"/>
                  <a:pt x="79" y="218"/>
                </a:cubicBezTo>
                <a:cubicBezTo>
                  <a:pt x="100" y="239"/>
                  <a:pt x="100" y="239"/>
                  <a:pt x="100" y="239"/>
                </a:cubicBezTo>
                <a:cubicBezTo>
                  <a:pt x="106" y="245"/>
                  <a:pt x="109" y="254"/>
                  <a:pt x="108" y="263"/>
                </a:cubicBezTo>
                <a:cubicBezTo>
                  <a:pt x="107" y="271"/>
                  <a:pt x="101" y="278"/>
                  <a:pt x="94" y="283"/>
                </a:cubicBezTo>
                <a:cubicBezTo>
                  <a:pt x="71" y="297"/>
                  <a:pt x="71" y="297"/>
                  <a:pt x="71" y="297"/>
                </a:cubicBezTo>
                <a:cubicBezTo>
                  <a:pt x="85" y="306"/>
                  <a:pt x="100" y="311"/>
                  <a:pt x="116" y="311"/>
                </a:cubicBezTo>
                <a:cubicBezTo>
                  <a:pt x="136" y="311"/>
                  <a:pt x="157" y="303"/>
                  <a:pt x="173" y="287"/>
                </a:cubicBezTo>
                <a:cubicBezTo>
                  <a:pt x="186" y="274"/>
                  <a:pt x="186" y="274"/>
                  <a:pt x="186" y="274"/>
                </a:cubicBezTo>
                <a:cubicBezTo>
                  <a:pt x="190" y="270"/>
                  <a:pt x="190" y="264"/>
                  <a:pt x="186" y="261"/>
                </a:cubicBezTo>
                <a:cubicBezTo>
                  <a:pt x="180" y="255"/>
                  <a:pt x="180" y="255"/>
                  <a:pt x="180" y="255"/>
                </a:cubicBezTo>
                <a:cubicBezTo>
                  <a:pt x="173" y="248"/>
                  <a:pt x="175" y="236"/>
                  <a:pt x="181" y="229"/>
                </a:cubicBezTo>
                <a:cubicBezTo>
                  <a:pt x="185" y="225"/>
                  <a:pt x="190" y="224"/>
                  <a:pt x="195" y="224"/>
                </a:cubicBezTo>
                <a:cubicBezTo>
                  <a:pt x="197" y="224"/>
                  <a:pt x="200" y="224"/>
                  <a:pt x="202" y="225"/>
                </a:cubicBezTo>
                <a:cubicBezTo>
                  <a:pt x="203" y="226"/>
                  <a:pt x="205" y="226"/>
                  <a:pt x="206" y="226"/>
                </a:cubicBezTo>
                <a:cubicBezTo>
                  <a:pt x="209" y="226"/>
                  <a:pt x="211" y="226"/>
                  <a:pt x="212" y="224"/>
                </a:cubicBezTo>
                <a:lnTo>
                  <a:pt x="226" y="210"/>
                </a:lnTo>
                <a:close/>
                <a:moveTo>
                  <a:pt x="115" y="189"/>
                </a:moveTo>
                <a:cubicBezTo>
                  <a:pt x="113" y="191"/>
                  <a:pt x="111" y="192"/>
                  <a:pt x="108" y="192"/>
                </a:cubicBezTo>
                <a:cubicBezTo>
                  <a:pt x="106" y="192"/>
                  <a:pt x="104" y="191"/>
                  <a:pt x="102" y="189"/>
                </a:cubicBezTo>
                <a:cubicBezTo>
                  <a:pt x="101" y="188"/>
                  <a:pt x="98" y="187"/>
                  <a:pt x="96" y="187"/>
                </a:cubicBezTo>
                <a:cubicBezTo>
                  <a:pt x="93" y="187"/>
                  <a:pt x="91" y="188"/>
                  <a:pt x="89" y="189"/>
                </a:cubicBezTo>
                <a:cubicBezTo>
                  <a:pt x="84" y="194"/>
                  <a:pt x="77" y="197"/>
                  <a:pt x="70" y="197"/>
                </a:cubicBezTo>
                <a:cubicBezTo>
                  <a:pt x="63" y="197"/>
                  <a:pt x="56" y="194"/>
                  <a:pt x="51" y="189"/>
                </a:cubicBezTo>
                <a:cubicBezTo>
                  <a:pt x="47" y="186"/>
                  <a:pt x="47" y="180"/>
                  <a:pt x="51" y="176"/>
                </a:cubicBezTo>
                <a:cubicBezTo>
                  <a:pt x="52" y="174"/>
                  <a:pt x="55" y="173"/>
                  <a:pt x="57" y="173"/>
                </a:cubicBezTo>
                <a:cubicBezTo>
                  <a:pt x="59" y="173"/>
                  <a:pt x="61" y="174"/>
                  <a:pt x="63" y="176"/>
                </a:cubicBezTo>
                <a:cubicBezTo>
                  <a:pt x="65" y="178"/>
                  <a:pt x="67" y="179"/>
                  <a:pt x="70" y="179"/>
                </a:cubicBezTo>
                <a:cubicBezTo>
                  <a:pt x="72" y="179"/>
                  <a:pt x="74" y="178"/>
                  <a:pt x="76" y="176"/>
                </a:cubicBezTo>
                <a:cubicBezTo>
                  <a:pt x="81" y="171"/>
                  <a:pt x="88" y="168"/>
                  <a:pt x="95" y="168"/>
                </a:cubicBezTo>
                <a:cubicBezTo>
                  <a:pt x="102" y="168"/>
                  <a:pt x="109" y="171"/>
                  <a:pt x="115" y="176"/>
                </a:cubicBezTo>
                <a:cubicBezTo>
                  <a:pt x="118" y="180"/>
                  <a:pt x="118" y="186"/>
                  <a:pt x="115" y="189"/>
                </a:cubicBezTo>
                <a:close/>
                <a:moveTo>
                  <a:pt x="140" y="253"/>
                </a:moveTo>
                <a:cubicBezTo>
                  <a:pt x="144" y="256"/>
                  <a:pt x="144" y="263"/>
                  <a:pt x="140" y="266"/>
                </a:cubicBezTo>
                <a:cubicBezTo>
                  <a:pt x="138" y="268"/>
                  <a:pt x="136" y="269"/>
                  <a:pt x="134" y="269"/>
                </a:cubicBezTo>
                <a:cubicBezTo>
                  <a:pt x="131" y="269"/>
                  <a:pt x="129" y="268"/>
                  <a:pt x="127" y="266"/>
                </a:cubicBezTo>
                <a:cubicBezTo>
                  <a:pt x="117" y="256"/>
                  <a:pt x="117" y="238"/>
                  <a:pt x="127" y="227"/>
                </a:cubicBezTo>
                <a:cubicBezTo>
                  <a:pt x="130" y="224"/>
                  <a:pt x="130" y="218"/>
                  <a:pt x="127" y="214"/>
                </a:cubicBezTo>
                <a:cubicBezTo>
                  <a:pt x="124" y="211"/>
                  <a:pt x="124" y="204"/>
                  <a:pt x="127" y="201"/>
                </a:cubicBezTo>
                <a:cubicBezTo>
                  <a:pt x="129" y="199"/>
                  <a:pt x="131" y="198"/>
                  <a:pt x="134" y="198"/>
                </a:cubicBezTo>
                <a:cubicBezTo>
                  <a:pt x="136" y="198"/>
                  <a:pt x="138" y="199"/>
                  <a:pt x="140" y="201"/>
                </a:cubicBezTo>
                <a:cubicBezTo>
                  <a:pt x="150" y="211"/>
                  <a:pt x="150" y="229"/>
                  <a:pt x="140" y="240"/>
                </a:cubicBezTo>
                <a:cubicBezTo>
                  <a:pt x="137" y="244"/>
                  <a:pt x="137" y="249"/>
                  <a:pt x="140" y="253"/>
                </a:cubicBezTo>
                <a:close/>
                <a:moveTo>
                  <a:pt x="249" y="204"/>
                </a:moveTo>
                <a:cubicBezTo>
                  <a:pt x="246" y="210"/>
                  <a:pt x="242" y="216"/>
                  <a:pt x="237" y="221"/>
                </a:cubicBezTo>
                <a:cubicBezTo>
                  <a:pt x="223" y="235"/>
                  <a:pt x="223" y="235"/>
                  <a:pt x="223" y="235"/>
                </a:cubicBezTo>
                <a:cubicBezTo>
                  <a:pt x="219" y="239"/>
                  <a:pt x="214" y="241"/>
                  <a:pt x="210" y="242"/>
                </a:cubicBezTo>
                <a:cubicBezTo>
                  <a:pt x="220" y="252"/>
                  <a:pt x="220" y="252"/>
                  <a:pt x="220" y="252"/>
                </a:cubicBezTo>
                <a:cubicBezTo>
                  <a:pt x="229" y="260"/>
                  <a:pt x="241" y="265"/>
                  <a:pt x="253" y="265"/>
                </a:cubicBezTo>
                <a:cubicBezTo>
                  <a:pt x="261" y="265"/>
                  <a:pt x="270" y="263"/>
                  <a:pt x="277" y="258"/>
                </a:cubicBezTo>
                <a:cubicBezTo>
                  <a:pt x="297" y="277"/>
                  <a:pt x="297" y="277"/>
                  <a:pt x="297" y="277"/>
                </a:cubicBezTo>
                <a:cubicBezTo>
                  <a:pt x="299" y="279"/>
                  <a:pt x="301" y="280"/>
                  <a:pt x="304" y="280"/>
                </a:cubicBezTo>
                <a:cubicBezTo>
                  <a:pt x="306" y="280"/>
                  <a:pt x="309" y="279"/>
                  <a:pt x="310" y="277"/>
                </a:cubicBezTo>
                <a:cubicBezTo>
                  <a:pt x="314" y="274"/>
                  <a:pt x="314" y="268"/>
                  <a:pt x="310" y="265"/>
                </a:cubicBezTo>
                <a:lnTo>
                  <a:pt x="249" y="204"/>
                </a:lnTo>
                <a:close/>
                <a:moveTo>
                  <a:pt x="61" y="41"/>
                </a:moveTo>
                <a:cubicBezTo>
                  <a:pt x="56" y="49"/>
                  <a:pt x="53" y="58"/>
                  <a:pt x="53" y="66"/>
                </a:cubicBezTo>
                <a:cubicBezTo>
                  <a:pt x="53" y="77"/>
                  <a:pt x="58" y="89"/>
                  <a:pt x="66" y="97"/>
                </a:cubicBezTo>
                <a:cubicBezTo>
                  <a:pt x="76" y="107"/>
                  <a:pt x="76" y="107"/>
                  <a:pt x="76" y="107"/>
                </a:cubicBezTo>
                <a:cubicBezTo>
                  <a:pt x="76" y="102"/>
                  <a:pt x="79" y="98"/>
                  <a:pt x="83" y="94"/>
                </a:cubicBezTo>
                <a:cubicBezTo>
                  <a:pt x="96" y="80"/>
                  <a:pt x="96" y="80"/>
                  <a:pt x="96" y="80"/>
                </a:cubicBezTo>
                <a:cubicBezTo>
                  <a:pt x="101" y="75"/>
                  <a:pt x="107" y="71"/>
                  <a:pt x="114" y="68"/>
                </a:cubicBezTo>
                <a:cubicBezTo>
                  <a:pt x="54" y="8"/>
                  <a:pt x="54" y="8"/>
                  <a:pt x="54" y="8"/>
                </a:cubicBezTo>
                <a:cubicBezTo>
                  <a:pt x="52" y="6"/>
                  <a:pt x="50" y="5"/>
                  <a:pt x="48" y="5"/>
                </a:cubicBezTo>
                <a:cubicBezTo>
                  <a:pt x="45" y="5"/>
                  <a:pt x="43" y="6"/>
                  <a:pt x="41" y="8"/>
                </a:cubicBezTo>
                <a:cubicBezTo>
                  <a:pt x="38" y="11"/>
                  <a:pt x="38" y="18"/>
                  <a:pt x="41" y="21"/>
                </a:cubicBezTo>
                <a:lnTo>
                  <a:pt x="61" y="4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29" name="Freeform 19">
            <a:extLst>
              <a:ext uri="{FF2B5EF4-FFF2-40B4-BE49-F238E27FC236}">
                <a16:creationId xmlns:a16="http://schemas.microsoft.com/office/drawing/2014/main" id="{221FC2FA-352D-3160-2813-4AB578A5CEA3}"/>
              </a:ext>
            </a:extLst>
          </p:cNvPr>
          <p:cNvSpPr>
            <a:spLocks noEditPoints="1"/>
          </p:cNvSpPr>
          <p:nvPr/>
        </p:nvSpPr>
        <p:spPr bwMode="auto">
          <a:xfrm>
            <a:off x="9555547" y="3567632"/>
            <a:ext cx="219658" cy="251154"/>
          </a:xfrm>
          <a:custGeom>
            <a:avLst/>
            <a:gdLst>
              <a:gd name="T0" fmla="*/ 217 w 272"/>
              <a:gd name="T1" fmla="*/ 155 h 311"/>
              <a:gd name="T2" fmla="*/ 54 w 272"/>
              <a:gd name="T3" fmla="*/ 257 h 311"/>
              <a:gd name="T4" fmla="*/ 90 w 272"/>
              <a:gd name="T5" fmla="*/ 182 h 311"/>
              <a:gd name="T6" fmla="*/ 108 w 272"/>
              <a:gd name="T7" fmla="*/ 182 h 311"/>
              <a:gd name="T8" fmla="*/ 126 w 272"/>
              <a:gd name="T9" fmla="*/ 257 h 311"/>
              <a:gd name="T10" fmla="*/ 136 w 272"/>
              <a:gd name="T11" fmla="*/ 174 h 311"/>
              <a:gd name="T12" fmla="*/ 144 w 272"/>
              <a:gd name="T13" fmla="*/ 257 h 311"/>
              <a:gd name="T14" fmla="*/ 162 w 272"/>
              <a:gd name="T15" fmla="*/ 182 h 311"/>
              <a:gd name="T16" fmla="*/ 182 w 272"/>
              <a:gd name="T17" fmla="*/ 182 h 311"/>
              <a:gd name="T18" fmla="*/ 217 w 272"/>
              <a:gd name="T19" fmla="*/ 257 h 311"/>
              <a:gd name="T20" fmla="*/ 190 w 272"/>
              <a:gd name="T21" fmla="*/ 64 h 311"/>
              <a:gd name="T22" fmla="*/ 82 w 272"/>
              <a:gd name="T23" fmla="*/ 74 h 311"/>
              <a:gd name="T24" fmla="*/ 207 w 272"/>
              <a:gd name="T25" fmla="*/ 91 h 311"/>
              <a:gd name="T26" fmla="*/ 226 w 272"/>
              <a:gd name="T27" fmla="*/ 0 h 311"/>
              <a:gd name="T28" fmla="*/ 0 w 272"/>
              <a:gd name="T29" fmla="*/ 42 h 311"/>
              <a:gd name="T30" fmla="*/ 64 w 272"/>
              <a:gd name="T31" fmla="*/ 67 h 311"/>
              <a:gd name="T32" fmla="*/ 55 w 272"/>
              <a:gd name="T33" fmla="*/ 54 h 311"/>
              <a:gd name="T34" fmla="*/ 42 w 272"/>
              <a:gd name="T35" fmla="*/ 65 h 311"/>
              <a:gd name="T36" fmla="*/ 32 w 272"/>
              <a:gd name="T37" fmla="*/ 53 h 311"/>
              <a:gd name="T38" fmla="*/ 74 w 272"/>
              <a:gd name="T39" fmla="*/ 43 h 311"/>
              <a:gd name="T40" fmla="*/ 195 w 272"/>
              <a:gd name="T41" fmla="*/ 46 h 311"/>
              <a:gd name="T42" fmla="*/ 216 w 272"/>
              <a:gd name="T43" fmla="*/ 36 h 311"/>
              <a:gd name="T44" fmla="*/ 233 w 272"/>
              <a:gd name="T45" fmla="*/ 64 h 311"/>
              <a:gd name="T46" fmla="*/ 221 w 272"/>
              <a:gd name="T47" fmla="*/ 57 h 311"/>
              <a:gd name="T48" fmla="*/ 210 w 272"/>
              <a:gd name="T49" fmla="*/ 56 h 311"/>
              <a:gd name="T50" fmla="*/ 229 w 272"/>
              <a:gd name="T51" fmla="*/ 81 h 311"/>
              <a:gd name="T52" fmla="*/ 271 w 272"/>
              <a:gd name="T53" fmla="*/ 46 h 311"/>
              <a:gd name="T54" fmla="*/ 62 w 272"/>
              <a:gd name="T55" fmla="*/ 136 h 311"/>
              <a:gd name="T56" fmla="*/ 235 w 272"/>
              <a:gd name="T57" fmla="*/ 110 h 311"/>
              <a:gd name="T58" fmla="*/ 62 w 272"/>
              <a:gd name="T59" fmla="*/ 136 h 311"/>
              <a:gd name="T60" fmla="*/ 45 w 272"/>
              <a:gd name="T61" fmla="*/ 275 h 311"/>
              <a:gd name="T62" fmla="*/ 36 w 272"/>
              <a:gd name="T63" fmla="*/ 302 h 311"/>
              <a:gd name="T64" fmla="*/ 226 w 272"/>
              <a:gd name="T65" fmla="*/ 311 h 311"/>
              <a:gd name="T66" fmla="*/ 235 w 272"/>
              <a:gd name="T67" fmla="*/ 284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72" h="311">
                <a:moveTo>
                  <a:pt x="217" y="257"/>
                </a:moveTo>
                <a:cubicBezTo>
                  <a:pt x="217" y="155"/>
                  <a:pt x="217" y="155"/>
                  <a:pt x="217" y="155"/>
                </a:cubicBezTo>
                <a:cubicBezTo>
                  <a:pt x="54" y="155"/>
                  <a:pt x="54" y="155"/>
                  <a:pt x="54" y="155"/>
                </a:cubicBezTo>
                <a:cubicBezTo>
                  <a:pt x="54" y="257"/>
                  <a:pt x="54" y="257"/>
                  <a:pt x="54" y="257"/>
                </a:cubicBezTo>
                <a:cubicBezTo>
                  <a:pt x="90" y="257"/>
                  <a:pt x="90" y="257"/>
                  <a:pt x="90" y="257"/>
                </a:cubicBezTo>
                <a:cubicBezTo>
                  <a:pt x="90" y="182"/>
                  <a:pt x="90" y="182"/>
                  <a:pt x="90" y="182"/>
                </a:cubicBezTo>
                <a:cubicBezTo>
                  <a:pt x="90" y="178"/>
                  <a:pt x="95" y="174"/>
                  <a:pt x="99" y="174"/>
                </a:cubicBezTo>
                <a:cubicBezTo>
                  <a:pt x="104" y="174"/>
                  <a:pt x="108" y="178"/>
                  <a:pt x="108" y="182"/>
                </a:cubicBezTo>
                <a:cubicBezTo>
                  <a:pt x="108" y="257"/>
                  <a:pt x="108" y="257"/>
                  <a:pt x="108" y="257"/>
                </a:cubicBezTo>
                <a:cubicBezTo>
                  <a:pt x="126" y="257"/>
                  <a:pt x="126" y="257"/>
                  <a:pt x="126" y="257"/>
                </a:cubicBezTo>
                <a:cubicBezTo>
                  <a:pt x="126" y="182"/>
                  <a:pt x="126" y="182"/>
                  <a:pt x="126" y="182"/>
                </a:cubicBezTo>
                <a:cubicBezTo>
                  <a:pt x="126" y="178"/>
                  <a:pt x="131" y="174"/>
                  <a:pt x="136" y="174"/>
                </a:cubicBezTo>
                <a:cubicBezTo>
                  <a:pt x="141" y="174"/>
                  <a:pt x="144" y="178"/>
                  <a:pt x="144" y="182"/>
                </a:cubicBezTo>
                <a:cubicBezTo>
                  <a:pt x="144" y="257"/>
                  <a:pt x="144" y="257"/>
                  <a:pt x="144" y="257"/>
                </a:cubicBezTo>
                <a:cubicBezTo>
                  <a:pt x="162" y="257"/>
                  <a:pt x="162" y="257"/>
                  <a:pt x="162" y="257"/>
                </a:cubicBezTo>
                <a:cubicBezTo>
                  <a:pt x="162" y="182"/>
                  <a:pt x="162" y="182"/>
                  <a:pt x="162" y="182"/>
                </a:cubicBezTo>
                <a:cubicBezTo>
                  <a:pt x="162" y="178"/>
                  <a:pt x="167" y="174"/>
                  <a:pt x="172" y="174"/>
                </a:cubicBezTo>
                <a:cubicBezTo>
                  <a:pt x="177" y="174"/>
                  <a:pt x="182" y="178"/>
                  <a:pt x="182" y="182"/>
                </a:cubicBezTo>
                <a:cubicBezTo>
                  <a:pt x="182" y="257"/>
                  <a:pt x="182" y="257"/>
                  <a:pt x="182" y="257"/>
                </a:cubicBezTo>
                <a:lnTo>
                  <a:pt x="217" y="257"/>
                </a:lnTo>
                <a:close/>
                <a:moveTo>
                  <a:pt x="192" y="74"/>
                </a:moveTo>
                <a:cubicBezTo>
                  <a:pt x="190" y="70"/>
                  <a:pt x="190" y="67"/>
                  <a:pt x="190" y="64"/>
                </a:cubicBezTo>
                <a:cubicBezTo>
                  <a:pt x="83" y="64"/>
                  <a:pt x="83" y="64"/>
                  <a:pt x="83" y="64"/>
                </a:cubicBezTo>
                <a:cubicBezTo>
                  <a:pt x="83" y="68"/>
                  <a:pt x="82" y="71"/>
                  <a:pt x="82" y="74"/>
                </a:cubicBezTo>
                <a:cubicBezTo>
                  <a:pt x="79" y="81"/>
                  <a:pt x="74" y="87"/>
                  <a:pt x="68" y="91"/>
                </a:cubicBezTo>
                <a:cubicBezTo>
                  <a:pt x="207" y="91"/>
                  <a:pt x="207" y="91"/>
                  <a:pt x="207" y="91"/>
                </a:cubicBezTo>
                <a:cubicBezTo>
                  <a:pt x="200" y="87"/>
                  <a:pt x="195" y="81"/>
                  <a:pt x="192" y="74"/>
                </a:cubicBezTo>
                <a:close/>
                <a:moveTo>
                  <a:pt x="226" y="0"/>
                </a:moveTo>
                <a:cubicBezTo>
                  <a:pt x="45" y="0"/>
                  <a:pt x="45" y="0"/>
                  <a:pt x="45" y="0"/>
                </a:cubicBezTo>
                <a:cubicBezTo>
                  <a:pt x="21" y="0"/>
                  <a:pt x="2" y="18"/>
                  <a:pt x="0" y="42"/>
                </a:cubicBezTo>
                <a:cubicBezTo>
                  <a:pt x="2" y="64"/>
                  <a:pt x="21" y="81"/>
                  <a:pt x="43" y="81"/>
                </a:cubicBezTo>
                <a:cubicBezTo>
                  <a:pt x="53" y="81"/>
                  <a:pt x="61" y="74"/>
                  <a:pt x="64" y="67"/>
                </a:cubicBezTo>
                <a:cubicBezTo>
                  <a:pt x="64" y="64"/>
                  <a:pt x="65" y="59"/>
                  <a:pt x="61" y="56"/>
                </a:cubicBezTo>
                <a:cubicBezTo>
                  <a:pt x="60" y="55"/>
                  <a:pt x="57" y="54"/>
                  <a:pt x="55" y="54"/>
                </a:cubicBezTo>
                <a:cubicBezTo>
                  <a:pt x="53" y="54"/>
                  <a:pt x="51" y="55"/>
                  <a:pt x="50" y="57"/>
                </a:cubicBezTo>
                <a:cubicBezTo>
                  <a:pt x="50" y="62"/>
                  <a:pt x="46" y="65"/>
                  <a:pt x="42" y="65"/>
                </a:cubicBezTo>
                <a:cubicBezTo>
                  <a:pt x="41" y="65"/>
                  <a:pt x="40" y="65"/>
                  <a:pt x="39" y="64"/>
                </a:cubicBezTo>
                <a:cubicBezTo>
                  <a:pt x="34" y="64"/>
                  <a:pt x="31" y="59"/>
                  <a:pt x="32" y="53"/>
                </a:cubicBezTo>
                <a:cubicBezTo>
                  <a:pt x="35" y="41"/>
                  <a:pt x="45" y="36"/>
                  <a:pt x="55" y="36"/>
                </a:cubicBezTo>
                <a:cubicBezTo>
                  <a:pt x="62" y="36"/>
                  <a:pt x="69" y="38"/>
                  <a:pt x="74" y="43"/>
                </a:cubicBezTo>
                <a:cubicBezTo>
                  <a:pt x="76" y="46"/>
                  <a:pt x="76" y="46"/>
                  <a:pt x="76" y="46"/>
                </a:cubicBezTo>
                <a:cubicBezTo>
                  <a:pt x="195" y="46"/>
                  <a:pt x="195" y="46"/>
                  <a:pt x="195" y="46"/>
                </a:cubicBezTo>
                <a:cubicBezTo>
                  <a:pt x="198" y="43"/>
                  <a:pt x="198" y="43"/>
                  <a:pt x="198" y="43"/>
                </a:cubicBezTo>
                <a:cubicBezTo>
                  <a:pt x="203" y="38"/>
                  <a:pt x="210" y="36"/>
                  <a:pt x="216" y="36"/>
                </a:cubicBezTo>
                <a:cubicBezTo>
                  <a:pt x="226" y="36"/>
                  <a:pt x="236" y="42"/>
                  <a:pt x="239" y="53"/>
                </a:cubicBezTo>
                <a:cubicBezTo>
                  <a:pt x="240" y="59"/>
                  <a:pt x="238" y="63"/>
                  <a:pt x="233" y="64"/>
                </a:cubicBezTo>
                <a:cubicBezTo>
                  <a:pt x="232" y="65"/>
                  <a:pt x="231" y="65"/>
                  <a:pt x="230" y="65"/>
                </a:cubicBezTo>
                <a:cubicBezTo>
                  <a:pt x="226" y="65"/>
                  <a:pt x="223" y="62"/>
                  <a:pt x="221" y="57"/>
                </a:cubicBezTo>
                <a:cubicBezTo>
                  <a:pt x="221" y="55"/>
                  <a:pt x="218" y="54"/>
                  <a:pt x="216" y="54"/>
                </a:cubicBezTo>
                <a:cubicBezTo>
                  <a:pt x="214" y="54"/>
                  <a:pt x="211" y="55"/>
                  <a:pt x="210" y="56"/>
                </a:cubicBezTo>
                <a:cubicBezTo>
                  <a:pt x="206" y="59"/>
                  <a:pt x="207" y="64"/>
                  <a:pt x="209" y="67"/>
                </a:cubicBezTo>
                <a:cubicBezTo>
                  <a:pt x="211" y="74"/>
                  <a:pt x="220" y="81"/>
                  <a:pt x="229" y="81"/>
                </a:cubicBezTo>
                <a:cubicBezTo>
                  <a:pt x="248" y="81"/>
                  <a:pt x="264" y="68"/>
                  <a:pt x="269" y="50"/>
                </a:cubicBezTo>
                <a:cubicBezTo>
                  <a:pt x="269" y="49"/>
                  <a:pt x="271" y="47"/>
                  <a:pt x="271" y="46"/>
                </a:cubicBezTo>
                <a:cubicBezTo>
                  <a:pt x="272" y="20"/>
                  <a:pt x="251" y="0"/>
                  <a:pt x="226" y="0"/>
                </a:cubicBezTo>
                <a:close/>
                <a:moveTo>
                  <a:pt x="62" y="136"/>
                </a:moveTo>
                <a:cubicBezTo>
                  <a:pt x="207" y="136"/>
                  <a:pt x="207" y="136"/>
                  <a:pt x="207" y="136"/>
                </a:cubicBezTo>
                <a:cubicBezTo>
                  <a:pt x="222" y="136"/>
                  <a:pt x="235" y="125"/>
                  <a:pt x="235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6" y="125"/>
                  <a:pt x="48" y="136"/>
                  <a:pt x="62" y="136"/>
                </a:cubicBezTo>
                <a:close/>
                <a:moveTo>
                  <a:pt x="226" y="275"/>
                </a:moveTo>
                <a:cubicBezTo>
                  <a:pt x="45" y="275"/>
                  <a:pt x="45" y="275"/>
                  <a:pt x="45" y="275"/>
                </a:cubicBezTo>
                <a:cubicBezTo>
                  <a:pt x="40" y="275"/>
                  <a:pt x="36" y="279"/>
                  <a:pt x="36" y="284"/>
                </a:cubicBezTo>
                <a:cubicBezTo>
                  <a:pt x="36" y="302"/>
                  <a:pt x="36" y="302"/>
                  <a:pt x="36" y="302"/>
                </a:cubicBezTo>
                <a:cubicBezTo>
                  <a:pt x="36" y="307"/>
                  <a:pt x="40" y="311"/>
                  <a:pt x="45" y="311"/>
                </a:cubicBezTo>
                <a:cubicBezTo>
                  <a:pt x="226" y="311"/>
                  <a:pt x="226" y="311"/>
                  <a:pt x="226" y="311"/>
                </a:cubicBezTo>
                <a:cubicBezTo>
                  <a:pt x="231" y="311"/>
                  <a:pt x="235" y="307"/>
                  <a:pt x="235" y="302"/>
                </a:cubicBezTo>
                <a:cubicBezTo>
                  <a:pt x="235" y="284"/>
                  <a:pt x="235" y="284"/>
                  <a:pt x="235" y="284"/>
                </a:cubicBezTo>
                <a:cubicBezTo>
                  <a:pt x="235" y="279"/>
                  <a:pt x="231" y="275"/>
                  <a:pt x="226" y="2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30" name="Freeform 20">
            <a:extLst>
              <a:ext uri="{FF2B5EF4-FFF2-40B4-BE49-F238E27FC236}">
                <a16:creationId xmlns:a16="http://schemas.microsoft.com/office/drawing/2014/main" id="{2B6BF6E2-1DF3-EA3C-F9A7-A654247794CB}"/>
              </a:ext>
            </a:extLst>
          </p:cNvPr>
          <p:cNvSpPr>
            <a:spLocks noEditPoints="1"/>
          </p:cNvSpPr>
          <p:nvPr/>
        </p:nvSpPr>
        <p:spPr bwMode="auto">
          <a:xfrm>
            <a:off x="9538588" y="2473848"/>
            <a:ext cx="251961" cy="251154"/>
          </a:xfrm>
          <a:custGeom>
            <a:avLst/>
            <a:gdLst>
              <a:gd name="T0" fmla="*/ 56 w 312"/>
              <a:gd name="T1" fmla="*/ 54 h 311"/>
              <a:gd name="T2" fmla="*/ 147 w 312"/>
              <a:gd name="T3" fmla="*/ 182 h 311"/>
              <a:gd name="T4" fmla="*/ 119 w 312"/>
              <a:gd name="T5" fmla="*/ 54 h 311"/>
              <a:gd name="T6" fmla="*/ 82 w 312"/>
              <a:gd name="T7" fmla="*/ 164 h 311"/>
              <a:gd name="T8" fmla="*/ 82 w 312"/>
              <a:gd name="T9" fmla="*/ 146 h 311"/>
              <a:gd name="T10" fmla="*/ 128 w 312"/>
              <a:gd name="T11" fmla="*/ 156 h 311"/>
              <a:gd name="T12" fmla="*/ 119 w 312"/>
              <a:gd name="T13" fmla="*/ 127 h 311"/>
              <a:gd name="T14" fmla="*/ 73 w 312"/>
              <a:gd name="T15" fmla="*/ 117 h 311"/>
              <a:gd name="T16" fmla="*/ 119 w 312"/>
              <a:gd name="T17" fmla="*/ 109 h 311"/>
              <a:gd name="T18" fmla="*/ 119 w 312"/>
              <a:gd name="T19" fmla="*/ 127 h 311"/>
              <a:gd name="T20" fmla="*/ 82 w 312"/>
              <a:gd name="T21" fmla="*/ 91 h 311"/>
              <a:gd name="T22" fmla="*/ 82 w 312"/>
              <a:gd name="T23" fmla="*/ 72 h 311"/>
              <a:gd name="T24" fmla="*/ 128 w 312"/>
              <a:gd name="T25" fmla="*/ 82 h 311"/>
              <a:gd name="T26" fmla="*/ 163 w 312"/>
              <a:gd name="T27" fmla="*/ 82 h 311"/>
              <a:gd name="T28" fmla="*/ 256 w 312"/>
              <a:gd name="T29" fmla="*/ 182 h 311"/>
              <a:gd name="T30" fmla="*/ 191 w 312"/>
              <a:gd name="T31" fmla="*/ 54 h 311"/>
              <a:gd name="T32" fmla="*/ 228 w 312"/>
              <a:gd name="T33" fmla="*/ 164 h 311"/>
              <a:gd name="T34" fmla="*/ 181 w 312"/>
              <a:gd name="T35" fmla="*/ 156 h 311"/>
              <a:gd name="T36" fmla="*/ 228 w 312"/>
              <a:gd name="T37" fmla="*/ 146 h 311"/>
              <a:gd name="T38" fmla="*/ 228 w 312"/>
              <a:gd name="T39" fmla="*/ 164 h 311"/>
              <a:gd name="T40" fmla="*/ 190 w 312"/>
              <a:gd name="T41" fmla="*/ 127 h 311"/>
              <a:gd name="T42" fmla="*/ 190 w 312"/>
              <a:gd name="T43" fmla="*/ 109 h 311"/>
              <a:gd name="T44" fmla="*/ 237 w 312"/>
              <a:gd name="T45" fmla="*/ 117 h 311"/>
              <a:gd name="T46" fmla="*/ 237 w 312"/>
              <a:gd name="T47" fmla="*/ 82 h 311"/>
              <a:gd name="T48" fmla="*/ 190 w 312"/>
              <a:gd name="T49" fmla="*/ 91 h 311"/>
              <a:gd name="T50" fmla="*/ 190 w 312"/>
              <a:gd name="T51" fmla="*/ 72 h 311"/>
              <a:gd name="T52" fmla="*/ 237 w 312"/>
              <a:gd name="T53" fmla="*/ 82 h 311"/>
              <a:gd name="T54" fmla="*/ 28 w 312"/>
              <a:gd name="T55" fmla="*/ 0 h 311"/>
              <a:gd name="T56" fmla="*/ 0 w 312"/>
              <a:gd name="T57" fmla="*/ 210 h 311"/>
              <a:gd name="T58" fmla="*/ 137 w 312"/>
              <a:gd name="T59" fmla="*/ 237 h 311"/>
              <a:gd name="T60" fmla="*/ 96 w 312"/>
              <a:gd name="T61" fmla="*/ 309 h 311"/>
              <a:gd name="T62" fmla="*/ 109 w 312"/>
              <a:gd name="T63" fmla="*/ 307 h 311"/>
              <a:gd name="T64" fmla="*/ 147 w 312"/>
              <a:gd name="T65" fmla="*/ 283 h 311"/>
              <a:gd name="T66" fmla="*/ 166 w 312"/>
              <a:gd name="T67" fmla="*/ 283 h 311"/>
              <a:gd name="T68" fmla="*/ 204 w 312"/>
              <a:gd name="T69" fmla="*/ 307 h 311"/>
              <a:gd name="T70" fmla="*/ 216 w 312"/>
              <a:gd name="T71" fmla="*/ 309 h 311"/>
              <a:gd name="T72" fmla="*/ 176 w 312"/>
              <a:gd name="T73" fmla="*/ 237 h 311"/>
              <a:gd name="T74" fmla="*/ 312 w 312"/>
              <a:gd name="T75" fmla="*/ 210 h 311"/>
              <a:gd name="T76" fmla="*/ 282 w 312"/>
              <a:gd name="T77" fmla="*/ 0 h 311"/>
              <a:gd name="T78" fmla="*/ 274 w 312"/>
              <a:gd name="T79" fmla="*/ 192 h 311"/>
              <a:gd name="T80" fmla="*/ 47 w 312"/>
              <a:gd name="T81" fmla="*/ 202 h 311"/>
              <a:gd name="T82" fmla="*/ 38 w 312"/>
              <a:gd name="T83" fmla="*/ 46 h 311"/>
              <a:gd name="T84" fmla="*/ 120 w 312"/>
              <a:gd name="T85" fmla="*/ 37 h 311"/>
              <a:gd name="T86" fmla="*/ 193 w 312"/>
              <a:gd name="T87" fmla="*/ 37 h 311"/>
              <a:gd name="T88" fmla="*/ 274 w 312"/>
              <a:gd name="T89" fmla="*/ 46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12" h="311">
                <a:moveTo>
                  <a:pt x="119" y="54"/>
                </a:moveTo>
                <a:cubicBezTo>
                  <a:pt x="56" y="54"/>
                  <a:pt x="56" y="54"/>
                  <a:pt x="56" y="54"/>
                </a:cubicBezTo>
                <a:cubicBezTo>
                  <a:pt x="56" y="182"/>
                  <a:pt x="56" y="182"/>
                  <a:pt x="56" y="182"/>
                </a:cubicBezTo>
                <a:cubicBezTo>
                  <a:pt x="147" y="182"/>
                  <a:pt x="147" y="182"/>
                  <a:pt x="147" y="182"/>
                </a:cubicBezTo>
                <a:cubicBezTo>
                  <a:pt x="147" y="82"/>
                  <a:pt x="147" y="82"/>
                  <a:pt x="147" y="82"/>
                </a:cubicBezTo>
                <a:cubicBezTo>
                  <a:pt x="146" y="67"/>
                  <a:pt x="134" y="54"/>
                  <a:pt x="119" y="54"/>
                </a:cubicBezTo>
                <a:close/>
                <a:moveTo>
                  <a:pt x="119" y="164"/>
                </a:moveTo>
                <a:cubicBezTo>
                  <a:pt x="82" y="164"/>
                  <a:pt x="82" y="164"/>
                  <a:pt x="82" y="164"/>
                </a:cubicBezTo>
                <a:cubicBezTo>
                  <a:pt x="77" y="164"/>
                  <a:pt x="73" y="160"/>
                  <a:pt x="73" y="156"/>
                </a:cubicBezTo>
                <a:cubicBezTo>
                  <a:pt x="73" y="150"/>
                  <a:pt x="77" y="146"/>
                  <a:pt x="82" y="146"/>
                </a:cubicBezTo>
                <a:cubicBezTo>
                  <a:pt x="119" y="146"/>
                  <a:pt x="119" y="146"/>
                  <a:pt x="119" y="146"/>
                </a:cubicBezTo>
                <a:cubicBezTo>
                  <a:pt x="125" y="146"/>
                  <a:pt x="128" y="150"/>
                  <a:pt x="128" y="156"/>
                </a:cubicBezTo>
                <a:cubicBezTo>
                  <a:pt x="128" y="160"/>
                  <a:pt x="123" y="164"/>
                  <a:pt x="119" y="164"/>
                </a:cubicBezTo>
                <a:close/>
                <a:moveTo>
                  <a:pt x="119" y="127"/>
                </a:moveTo>
                <a:cubicBezTo>
                  <a:pt x="82" y="127"/>
                  <a:pt x="82" y="127"/>
                  <a:pt x="82" y="127"/>
                </a:cubicBezTo>
                <a:cubicBezTo>
                  <a:pt x="77" y="127"/>
                  <a:pt x="73" y="122"/>
                  <a:pt x="73" y="117"/>
                </a:cubicBezTo>
                <a:cubicBezTo>
                  <a:pt x="73" y="112"/>
                  <a:pt x="77" y="109"/>
                  <a:pt x="82" y="109"/>
                </a:cubicBezTo>
                <a:cubicBezTo>
                  <a:pt x="119" y="109"/>
                  <a:pt x="119" y="109"/>
                  <a:pt x="119" y="109"/>
                </a:cubicBezTo>
                <a:cubicBezTo>
                  <a:pt x="125" y="109"/>
                  <a:pt x="128" y="113"/>
                  <a:pt x="128" y="117"/>
                </a:cubicBezTo>
                <a:cubicBezTo>
                  <a:pt x="128" y="123"/>
                  <a:pt x="123" y="127"/>
                  <a:pt x="119" y="127"/>
                </a:cubicBezTo>
                <a:close/>
                <a:moveTo>
                  <a:pt x="119" y="91"/>
                </a:moveTo>
                <a:cubicBezTo>
                  <a:pt x="82" y="91"/>
                  <a:pt x="82" y="91"/>
                  <a:pt x="82" y="91"/>
                </a:cubicBezTo>
                <a:cubicBezTo>
                  <a:pt x="77" y="91"/>
                  <a:pt x="73" y="87"/>
                  <a:pt x="73" y="82"/>
                </a:cubicBezTo>
                <a:cubicBezTo>
                  <a:pt x="73" y="77"/>
                  <a:pt x="77" y="72"/>
                  <a:pt x="82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25" y="72"/>
                  <a:pt x="128" y="77"/>
                  <a:pt x="128" y="82"/>
                </a:cubicBezTo>
                <a:cubicBezTo>
                  <a:pt x="128" y="87"/>
                  <a:pt x="123" y="91"/>
                  <a:pt x="119" y="91"/>
                </a:cubicBezTo>
                <a:close/>
                <a:moveTo>
                  <a:pt x="163" y="82"/>
                </a:moveTo>
                <a:cubicBezTo>
                  <a:pt x="163" y="182"/>
                  <a:pt x="163" y="182"/>
                  <a:pt x="163" y="182"/>
                </a:cubicBezTo>
                <a:cubicBezTo>
                  <a:pt x="256" y="182"/>
                  <a:pt x="256" y="182"/>
                  <a:pt x="256" y="182"/>
                </a:cubicBezTo>
                <a:cubicBezTo>
                  <a:pt x="256" y="54"/>
                  <a:pt x="256" y="54"/>
                  <a:pt x="256" y="54"/>
                </a:cubicBezTo>
                <a:cubicBezTo>
                  <a:pt x="191" y="54"/>
                  <a:pt x="191" y="54"/>
                  <a:pt x="191" y="54"/>
                </a:cubicBezTo>
                <a:cubicBezTo>
                  <a:pt x="176" y="54"/>
                  <a:pt x="163" y="67"/>
                  <a:pt x="163" y="82"/>
                </a:cubicBezTo>
                <a:close/>
                <a:moveTo>
                  <a:pt x="228" y="164"/>
                </a:moveTo>
                <a:cubicBezTo>
                  <a:pt x="190" y="164"/>
                  <a:pt x="190" y="164"/>
                  <a:pt x="190" y="164"/>
                </a:cubicBezTo>
                <a:cubicBezTo>
                  <a:pt x="186" y="164"/>
                  <a:pt x="181" y="160"/>
                  <a:pt x="181" y="156"/>
                </a:cubicBezTo>
                <a:cubicBezTo>
                  <a:pt x="181" y="150"/>
                  <a:pt x="186" y="146"/>
                  <a:pt x="190" y="146"/>
                </a:cubicBezTo>
                <a:cubicBezTo>
                  <a:pt x="228" y="146"/>
                  <a:pt x="228" y="146"/>
                  <a:pt x="228" y="146"/>
                </a:cubicBezTo>
                <a:cubicBezTo>
                  <a:pt x="233" y="146"/>
                  <a:pt x="237" y="150"/>
                  <a:pt x="237" y="156"/>
                </a:cubicBezTo>
                <a:cubicBezTo>
                  <a:pt x="237" y="160"/>
                  <a:pt x="233" y="164"/>
                  <a:pt x="228" y="164"/>
                </a:cubicBezTo>
                <a:close/>
                <a:moveTo>
                  <a:pt x="228" y="127"/>
                </a:moveTo>
                <a:cubicBezTo>
                  <a:pt x="190" y="127"/>
                  <a:pt x="190" y="127"/>
                  <a:pt x="190" y="127"/>
                </a:cubicBezTo>
                <a:cubicBezTo>
                  <a:pt x="186" y="127"/>
                  <a:pt x="181" y="122"/>
                  <a:pt x="181" y="117"/>
                </a:cubicBezTo>
                <a:cubicBezTo>
                  <a:pt x="181" y="112"/>
                  <a:pt x="186" y="109"/>
                  <a:pt x="190" y="109"/>
                </a:cubicBezTo>
                <a:cubicBezTo>
                  <a:pt x="228" y="109"/>
                  <a:pt x="228" y="109"/>
                  <a:pt x="228" y="109"/>
                </a:cubicBezTo>
                <a:cubicBezTo>
                  <a:pt x="233" y="109"/>
                  <a:pt x="237" y="113"/>
                  <a:pt x="237" y="117"/>
                </a:cubicBezTo>
                <a:cubicBezTo>
                  <a:pt x="237" y="123"/>
                  <a:pt x="233" y="127"/>
                  <a:pt x="228" y="127"/>
                </a:cubicBezTo>
                <a:close/>
                <a:moveTo>
                  <a:pt x="237" y="82"/>
                </a:moveTo>
                <a:cubicBezTo>
                  <a:pt x="237" y="87"/>
                  <a:pt x="233" y="91"/>
                  <a:pt x="228" y="91"/>
                </a:cubicBezTo>
                <a:cubicBezTo>
                  <a:pt x="190" y="91"/>
                  <a:pt x="190" y="91"/>
                  <a:pt x="190" y="91"/>
                </a:cubicBezTo>
                <a:cubicBezTo>
                  <a:pt x="186" y="91"/>
                  <a:pt x="181" y="87"/>
                  <a:pt x="181" y="82"/>
                </a:cubicBezTo>
                <a:cubicBezTo>
                  <a:pt x="181" y="77"/>
                  <a:pt x="186" y="72"/>
                  <a:pt x="190" y="72"/>
                </a:cubicBezTo>
                <a:cubicBezTo>
                  <a:pt x="228" y="72"/>
                  <a:pt x="228" y="72"/>
                  <a:pt x="228" y="72"/>
                </a:cubicBezTo>
                <a:cubicBezTo>
                  <a:pt x="233" y="73"/>
                  <a:pt x="237" y="77"/>
                  <a:pt x="237" y="82"/>
                </a:cubicBezTo>
                <a:close/>
                <a:moveTo>
                  <a:pt x="282" y="0"/>
                </a:moveTo>
                <a:cubicBezTo>
                  <a:pt x="28" y="0"/>
                  <a:pt x="28" y="0"/>
                  <a:pt x="28" y="0"/>
                </a:cubicBezTo>
                <a:cubicBezTo>
                  <a:pt x="13" y="0"/>
                  <a:pt x="0" y="12"/>
                  <a:pt x="0" y="27"/>
                </a:cubicBezTo>
                <a:cubicBezTo>
                  <a:pt x="0" y="210"/>
                  <a:pt x="0" y="210"/>
                  <a:pt x="0" y="210"/>
                </a:cubicBezTo>
                <a:cubicBezTo>
                  <a:pt x="0" y="226"/>
                  <a:pt x="12" y="237"/>
                  <a:pt x="28" y="237"/>
                </a:cubicBezTo>
                <a:cubicBezTo>
                  <a:pt x="137" y="237"/>
                  <a:pt x="137" y="237"/>
                  <a:pt x="137" y="237"/>
                </a:cubicBezTo>
                <a:cubicBezTo>
                  <a:pt x="94" y="296"/>
                  <a:pt x="94" y="296"/>
                  <a:pt x="94" y="296"/>
                </a:cubicBezTo>
                <a:cubicBezTo>
                  <a:pt x="91" y="300"/>
                  <a:pt x="91" y="305"/>
                  <a:pt x="96" y="309"/>
                </a:cubicBezTo>
                <a:cubicBezTo>
                  <a:pt x="98" y="310"/>
                  <a:pt x="100" y="310"/>
                  <a:pt x="102" y="310"/>
                </a:cubicBezTo>
                <a:cubicBezTo>
                  <a:pt x="104" y="310"/>
                  <a:pt x="107" y="309"/>
                  <a:pt x="109" y="307"/>
                </a:cubicBezTo>
                <a:cubicBezTo>
                  <a:pt x="147" y="255"/>
                  <a:pt x="147" y="255"/>
                  <a:pt x="147" y="255"/>
                </a:cubicBezTo>
                <a:cubicBezTo>
                  <a:pt x="147" y="283"/>
                  <a:pt x="147" y="283"/>
                  <a:pt x="147" y="283"/>
                </a:cubicBezTo>
                <a:cubicBezTo>
                  <a:pt x="147" y="289"/>
                  <a:pt x="152" y="293"/>
                  <a:pt x="156" y="293"/>
                </a:cubicBezTo>
                <a:cubicBezTo>
                  <a:pt x="161" y="293"/>
                  <a:pt x="166" y="289"/>
                  <a:pt x="166" y="283"/>
                </a:cubicBezTo>
                <a:cubicBezTo>
                  <a:pt x="166" y="255"/>
                  <a:pt x="166" y="255"/>
                  <a:pt x="166" y="255"/>
                </a:cubicBezTo>
                <a:cubicBezTo>
                  <a:pt x="204" y="307"/>
                  <a:pt x="204" y="307"/>
                  <a:pt x="204" y="307"/>
                </a:cubicBezTo>
                <a:cubicBezTo>
                  <a:pt x="205" y="309"/>
                  <a:pt x="208" y="311"/>
                  <a:pt x="211" y="311"/>
                </a:cubicBezTo>
                <a:cubicBezTo>
                  <a:pt x="213" y="311"/>
                  <a:pt x="215" y="310"/>
                  <a:pt x="216" y="309"/>
                </a:cubicBezTo>
                <a:cubicBezTo>
                  <a:pt x="221" y="306"/>
                  <a:pt x="222" y="300"/>
                  <a:pt x="219" y="296"/>
                </a:cubicBezTo>
                <a:cubicBezTo>
                  <a:pt x="176" y="237"/>
                  <a:pt x="176" y="237"/>
                  <a:pt x="176" y="237"/>
                </a:cubicBezTo>
                <a:cubicBezTo>
                  <a:pt x="285" y="237"/>
                  <a:pt x="285" y="237"/>
                  <a:pt x="285" y="237"/>
                </a:cubicBezTo>
                <a:cubicBezTo>
                  <a:pt x="300" y="237"/>
                  <a:pt x="312" y="226"/>
                  <a:pt x="312" y="210"/>
                </a:cubicBezTo>
                <a:cubicBezTo>
                  <a:pt x="312" y="27"/>
                  <a:pt x="312" y="27"/>
                  <a:pt x="312" y="27"/>
                </a:cubicBezTo>
                <a:cubicBezTo>
                  <a:pt x="310" y="12"/>
                  <a:pt x="298" y="0"/>
                  <a:pt x="282" y="0"/>
                </a:cubicBezTo>
                <a:close/>
                <a:moveTo>
                  <a:pt x="274" y="192"/>
                </a:moveTo>
                <a:cubicBezTo>
                  <a:pt x="274" y="192"/>
                  <a:pt x="274" y="192"/>
                  <a:pt x="274" y="192"/>
                </a:cubicBezTo>
                <a:cubicBezTo>
                  <a:pt x="274" y="198"/>
                  <a:pt x="270" y="202"/>
                  <a:pt x="265" y="202"/>
                </a:cubicBezTo>
                <a:cubicBezTo>
                  <a:pt x="47" y="202"/>
                  <a:pt x="47" y="202"/>
                  <a:pt x="47" y="202"/>
                </a:cubicBezTo>
                <a:cubicBezTo>
                  <a:pt x="42" y="202"/>
                  <a:pt x="38" y="198"/>
                  <a:pt x="38" y="192"/>
                </a:cubicBezTo>
                <a:cubicBezTo>
                  <a:pt x="38" y="46"/>
                  <a:pt x="38" y="46"/>
                  <a:pt x="38" y="46"/>
                </a:cubicBezTo>
                <a:cubicBezTo>
                  <a:pt x="38" y="40"/>
                  <a:pt x="42" y="37"/>
                  <a:pt x="47" y="37"/>
                </a:cubicBezTo>
                <a:cubicBezTo>
                  <a:pt x="120" y="37"/>
                  <a:pt x="120" y="37"/>
                  <a:pt x="120" y="37"/>
                </a:cubicBezTo>
                <a:cubicBezTo>
                  <a:pt x="135" y="37"/>
                  <a:pt x="147" y="44"/>
                  <a:pt x="156" y="55"/>
                </a:cubicBezTo>
                <a:cubicBezTo>
                  <a:pt x="165" y="44"/>
                  <a:pt x="178" y="37"/>
                  <a:pt x="193" y="37"/>
                </a:cubicBezTo>
                <a:cubicBezTo>
                  <a:pt x="266" y="37"/>
                  <a:pt x="266" y="37"/>
                  <a:pt x="266" y="37"/>
                </a:cubicBezTo>
                <a:cubicBezTo>
                  <a:pt x="271" y="37"/>
                  <a:pt x="274" y="42"/>
                  <a:pt x="274" y="46"/>
                </a:cubicBezTo>
                <a:lnTo>
                  <a:pt x="274" y="19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31" name="Freeform 25">
            <a:extLst>
              <a:ext uri="{FF2B5EF4-FFF2-40B4-BE49-F238E27FC236}">
                <a16:creationId xmlns:a16="http://schemas.microsoft.com/office/drawing/2014/main" id="{B2EF724A-295E-00EF-73B8-8987E4DBB490}"/>
              </a:ext>
            </a:extLst>
          </p:cNvPr>
          <p:cNvSpPr>
            <a:spLocks noEditPoints="1"/>
          </p:cNvSpPr>
          <p:nvPr/>
        </p:nvSpPr>
        <p:spPr bwMode="auto">
          <a:xfrm>
            <a:off x="7904060" y="1920807"/>
            <a:ext cx="250347" cy="249539"/>
          </a:xfrm>
          <a:custGeom>
            <a:avLst/>
            <a:gdLst>
              <a:gd name="T0" fmla="*/ 237 w 310"/>
              <a:gd name="T1" fmla="*/ 300 h 309"/>
              <a:gd name="T2" fmla="*/ 255 w 310"/>
              <a:gd name="T3" fmla="*/ 300 h 309"/>
              <a:gd name="T4" fmla="*/ 246 w 310"/>
              <a:gd name="T5" fmla="*/ 273 h 309"/>
              <a:gd name="T6" fmla="*/ 54 w 310"/>
              <a:gd name="T7" fmla="*/ 255 h 309"/>
              <a:gd name="T8" fmla="*/ 110 w 310"/>
              <a:gd name="T9" fmla="*/ 236 h 309"/>
              <a:gd name="T10" fmla="*/ 54 w 310"/>
              <a:gd name="T11" fmla="*/ 255 h 309"/>
              <a:gd name="T12" fmla="*/ 128 w 310"/>
              <a:gd name="T13" fmla="*/ 186 h 309"/>
              <a:gd name="T14" fmla="*/ 36 w 310"/>
              <a:gd name="T15" fmla="*/ 164 h 309"/>
              <a:gd name="T16" fmla="*/ 15 w 310"/>
              <a:gd name="T17" fmla="*/ 195 h 309"/>
              <a:gd name="T18" fmla="*/ 0 w 310"/>
              <a:gd name="T19" fmla="*/ 281 h 309"/>
              <a:gd name="T20" fmla="*/ 137 w 310"/>
              <a:gd name="T21" fmla="*/ 309 h 309"/>
              <a:gd name="T22" fmla="*/ 163 w 310"/>
              <a:gd name="T23" fmla="*/ 220 h 309"/>
              <a:gd name="T24" fmla="*/ 128 w 310"/>
              <a:gd name="T25" fmla="*/ 263 h 309"/>
              <a:gd name="T26" fmla="*/ 46 w 310"/>
              <a:gd name="T27" fmla="*/ 273 h 309"/>
              <a:gd name="T28" fmla="*/ 36 w 310"/>
              <a:gd name="T29" fmla="*/ 227 h 309"/>
              <a:gd name="T30" fmla="*/ 119 w 310"/>
              <a:gd name="T31" fmla="*/ 218 h 309"/>
              <a:gd name="T32" fmla="*/ 128 w 310"/>
              <a:gd name="T33" fmla="*/ 263 h 309"/>
              <a:gd name="T34" fmla="*/ 308 w 310"/>
              <a:gd name="T35" fmla="*/ 64 h 309"/>
              <a:gd name="T36" fmla="*/ 186 w 310"/>
              <a:gd name="T37" fmla="*/ 44 h 309"/>
              <a:gd name="T38" fmla="*/ 236 w 310"/>
              <a:gd name="T39" fmla="*/ 47 h 309"/>
              <a:gd name="T40" fmla="*/ 255 w 310"/>
              <a:gd name="T41" fmla="*/ 47 h 309"/>
              <a:gd name="T42" fmla="*/ 308 w 310"/>
              <a:gd name="T43" fmla="*/ 78 h 309"/>
              <a:gd name="T44" fmla="*/ 255 w 310"/>
              <a:gd name="T45" fmla="*/ 193 h 309"/>
              <a:gd name="T46" fmla="*/ 310 w 310"/>
              <a:gd name="T47" fmla="*/ 100 h 309"/>
              <a:gd name="T48" fmla="*/ 238 w 310"/>
              <a:gd name="T49" fmla="*/ 105 h 309"/>
              <a:gd name="T50" fmla="*/ 183 w 310"/>
              <a:gd name="T51" fmla="*/ 114 h 309"/>
              <a:gd name="T52" fmla="*/ 238 w 310"/>
              <a:gd name="T53" fmla="*/ 105 h 309"/>
              <a:gd name="T54" fmla="*/ 290 w 310"/>
              <a:gd name="T55" fmla="*/ 232 h 309"/>
              <a:gd name="T56" fmla="*/ 310 w 310"/>
              <a:gd name="T57" fmla="*/ 173 h 309"/>
              <a:gd name="T58" fmla="*/ 255 w 310"/>
              <a:gd name="T59" fmla="*/ 268 h 309"/>
              <a:gd name="T60" fmla="*/ 183 w 310"/>
              <a:gd name="T61" fmla="*/ 137 h 309"/>
              <a:gd name="T62" fmla="*/ 202 w 310"/>
              <a:gd name="T63" fmla="*/ 232 h 309"/>
              <a:gd name="T64" fmla="*/ 238 w 310"/>
              <a:gd name="T65" fmla="*/ 178 h 309"/>
              <a:gd name="T66" fmla="*/ 128 w 310"/>
              <a:gd name="T67" fmla="*/ 146 h 309"/>
              <a:gd name="T68" fmla="*/ 128 w 310"/>
              <a:gd name="T69" fmla="*/ 110 h 309"/>
              <a:gd name="T70" fmla="*/ 18 w 310"/>
              <a:gd name="T71" fmla="*/ 128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10" h="309">
                <a:moveTo>
                  <a:pt x="237" y="268"/>
                </a:moveTo>
                <a:cubicBezTo>
                  <a:pt x="237" y="300"/>
                  <a:pt x="237" y="300"/>
                  <a:pt x="237" y="300"/>
                </a:cubicBezTo>
                <a:cubicBezTo>
                  <a:pt x="237" y="306"/>
                  <a:pt x="241" y="309"/>
                  <a:pt x="246" y="309"/>
                </a:cubicBezTo>
                <a:cubicBezTo>
                  <a:pt x="251" y="309"/>
                  <a:pt x="255" y="305"/>
                  <a:pt x="255" y="300"/>
                </a:cubicBezTo>
                <a:cubicBezTo>
                  <a:pt x="255" y="268"/>
                  <a:pt x="255" y="268"/>
                  <a:pt x="255" y="268"/>
                </a:cubicBezTo>
                <a:cubicBezTo>
                  <a:pt x="251" y="270"/>
                  <a:pt x="249" y="273"/>
                  <a:pt x="246" y="273"/>
                </a:cubicBezTo>
                <a:cubicBezTo>
                  <a:pt x="241" y="273"/>
                  <a:pt x="239" y="270"/>
                  <a:pt x="237" y="268"/>
                </a:cubicBezTo>
                <a:close/>
                <a:moveTo>
                  <a:pt x="54" y="255"/>
                </a:moveTo>
                <a:cubicBezTo>
                  <a:pt x="110" y="255"/>
                  <a:pt x="110" y="255"/>
                  <a:pt x="110" y="255"/>
                </a:cubicBezTo>
                <a:cubicBezTo>
                  <a:pt x="110" y="236"/>
                  <a:pt x="110" y="236"/>
                  <a:pt x="110" y="236"/>
                </a:cubicBezTo>
                <a:cubicBezTo>
                  <a:pt x="54" y="236"/>
                  <a:pt x="54" y="236"/>
                  <a:pt x="54" y="236"/>
                </a:cubicBezTo>
                <a:lnTo>
                  <a:pt x="54" y="255"/>
                </a:lnTo>
                <a:close/>
                <a:moveTo>
                  <a:pt x="149" y="196"/>
                </a:moveTo>
                <a:cubicBezTo>
                  <a:pt x="128" y="186"/>
                  <a:pt x="128" y="186"/>
                  <a:pt x="128" y="186"/>
                </a:cubicBezTo>
                <a:cubicBezTo>
                  <a:pt x="128" y="164"/>
                  <a:pt x="128" y="164"/>
                  <a:pt x="128" y="164"/>
                </a:cubicBezTo>
                <a:cubicBezTo>
                  <a:pt x="36" y="164"/>
                  <a:pt x="36" y="164"/>
                  <a:pt x="36" y="164"/>
                </a:cubicBezTo>
                <a:cubicBezTo>
                  <a:pt x="36" y="185"/>
                  <a:pt x="36" y="185"/>
                  <a:pt x="36" y="185"/>
                </a:cubicBezTo>
                <a:cubicBezTo>
                  <a:pt x="15" y="195"/>
                  <a:pt x="15" y="195"/>
                  <a:pt x="15" y="195"/>
                </a:cubicBezTo>
                <a:cubicBezTo>
                  <a:pt x="5" y="200"/>
                  <a:pt x="0" y="209"/>
                  <a:pt x="0" y="220"/>
                </a:cubicBezTo>
                <a:cubicBezTo>
                  <a:pt x="0" y="281"/>
                  <a:pt x="0" y="281"/>
                  <a:pt x="0" y="281"/>
                </a:cubicBezTo>
                <a:cubicBezTo>
                  <a:pt x="0" y="296"/>
                  <a:pt x="12" y="309"/>
                  <a:pt x="28" y="309"/>
                </a:cubicBezTo>
                <a:cubicBezTo>
                  <a:pt x="137" y="309"/>
                  <a:pt x="137" y="309"/>
                  <a:pt x="137" y="309"/>
                </a:cubicBezTo>
                <a:cubicBezTo>
                  <a:pt x="152" y="309"/>
                  <a:pt x="163" y="296"/>
                  <a:pt x="163" y="282"/>
                </a:cubicBezTo>
                <a:cubicBezTo>
                  <a:pt x="163" y="220"/>
                  <a:pt x="163" y="220"/>
                  <a:pt x="163" y="220"/>
                </a:cubicBezTo>
                <a:cubicBezTo>
                  <a:pt x="163" y="210"/>
                  <a:pt x="158" y="200"/>
                  <a:pt x="149" y="196"/>
                </a:cubicBezTo>
                <a:close/>
                <a:moveTo>
                  <a:pt x="128" y="263"/>
                </a:moveTo>
                <a:cubicBezTo>
                  <a:pt x="128" y="269"/>
                  <a:pt x="124" y="273"/>
                  <a:pt x="119" y="273"/>
                </a:cubicBezTo>
                <a:cubicBezTo>
                  <a:pt x="46" y="273"/>
                  <a:pt x="46" y="273"/>
                  <a:pt x="46" y="273"/>
                </a:cubicBezTo>
                <a:cubicBezTo>
                  <a:pt x="41" y="273"/>
                  <a:pt x="36" y="269"/>
                  <a:pt x="36" y="263"/>
                </a:cubicBezTo>
                <a:cubicBezTo>
                  <a:pt x="36" y="227"/>
                  <a:pt x="36" y="227"/>
                  <a:pt x="36" y="227"/>
                </a:cubicBezTo>
                <a:cubicBezTo>
                  <a:pt x="36" y="222"/>
                  <a:pt x="41" y="218"/>
                  <a:pt x="46" y="218"/>
                </a:cubicBezTo>
                <a:cubicBezTo>
                  <a:pt x="119" y="218"/>
                  <a:pt x="119" y="218"/>
                  <a:pt x="119" y="218"/>
                </a:cubicBezTo>
                <a:cubicBezTo>
                  <a:pt x="124" y="218"/>
                  <a:pt x="128" y="222"/>
                  <a:pt x="128" y="227"/>
                </a:cubicBezTo>
                <a:lnTo>
                  <a:pt x="128" y="263"/>
                </a:lnTo>
                <a:close/>
                <a:moveTo>
                  <a:pt x="308" y="78"/>
                </a:moveTo>
                <a:cubicBezTo>
                  <a:pt x="308" y="64"/>
                  <a:pt x="308" y="64"/>
                  <a:pt x="308" y="64"/>
                </a:cubicBezTo>
                <a:cubicBezTo>
                  <a:pt x="310" y="29"/>
                  <a:pt x="281" y="0"/>
                  <a:pt x="246" y="0"/>
                </a:cubicBezTo>
                <a:cubicBezTo>
                  <a:pt x="218" y="0"/>
                  <a:pt x="194" y="19"/>
                  <a:pt x="186" y="44"/>
                </a:cubicBezTo>
                <a:cubicBezTo>
                  <a:pt x="236" y="85"/>
                  <a:pt x="236" y="85"/>
                  <a:pt x="236" y="85"/>
                </a:cubicBezTo>
                <a:cubicBezTo>
                  <a:pt x="236" y="47"/>
                  <a:pt x="236" y="47"/>
                  <a:pt x="236" y="47"/>
                </a:cubicBezTo>
                <a:cubicBezTo>
                  <a:pt x="236" y="42"/>
                  <a:pt x="241" y="37"/>
                  <a:pt x="246" y="37"/>
                </a:cubicBezTo>
                <a:cubicBezTo>
                  <a:pt x="251" y="37"/>
                  <a:pt x="255" y="42"/>
                  <a:pt x="255" y="47"/>
                </a:cubicBezTo>
                <a:cubicBezTo>
                  <a:pt x="255" y="121"/>
                  <a:pt x="255" y="121"/>
                  <a:pt x="255" y="121"/>
                </a:cubicBezTo>
                <a:lnTo>
                  <a:pt x="308" y="78"/>
                </a:lnTo>
                <a:close/>
                <a:moveTo>
                  <a:pt x="255" y="142"/>
                </a:moveTo>
                <a:cubicBezTo>
                  <a:pt x="255" y="193"/>
                  <a:pt x="255" y="193"/>
                  <a:pt x="255" y="193"/>
                </a:cubicBezTo>
                <a:cubicBezTo>
                  <a:pt x="310" y="151"/>
                  <a:pt x="310" y="151"/>
                  <a:pt x="310" y="151"/>
                </a:cubicBezTo>
                <a:cubicBezTo>
                  <a:pt x="310" y="100"/>
                  <a:pt x="310" y="100"/>
                  <a:pt x="310" y="100"/>
                </a:cubicBezTo>
                <a:lnTo>
                  <a:pt x="255" y="142"/>
                </a:lnTo>
                <a:close/>
                <a:moveTo>
                  <a:pt x="238" y="105"/>
                </a:moveTo>
                <a:cubicBezTo>
                  <a:pt x="183" y="64"/>
                  <a:pt x="183" y="64"/>
                  <a:pt x="183" y="64"/>
                </a:cubicBezTo>
                <a:cubicBezTo>
                  <a:pt x="183" y="114"/>
                  <a:pt x="183" y="114"/>
                  <a:pt x="183" y="114"/>
                </a:cubicBezTo>
                <a:cubicBezTo>
                  <a:pt x="238" y="155"/>
                  <a:pt x="238" y="155"/>
                  <a:pt x="238" y="155"/>
                </a:cubicBezTo>
                <a:lnTo>
                  <a:pt x="238" y="105"/>
                </a:lnTo>
                <a:close/>
                <a:moveTo>
                  <a:pt x="255" y="268"/>
                </a:moveTo>
                <a:cubicBezTo>
                  <a:pt x="290" y="232"/>
                  <a:pt x="290" y="232"/>
                  <a:pt x="290" y="232"/>
                </a:cubicBezTo>
                <a:cubicBezTo>
                  <a:pt x="303" y="220"/>
                  <a:pt x="310" y="204"/>
                  <a:pt x="310" y="187"/>
                </a:cubicBezTo>
                <a:cubicBezTo>
                  <a:pt x="310" y="173"/>
                  <a:pt x="310" y="173"/>
                  <a:pt x="310" y="173"/>
                </a:cubicBezTo>
                <a:cubicBezTo>
                  <a:pt x="255" y="214"/>
                  <a:pt x="255" y="214"/>
                  <a:pt x="255" y="214"/>
                </a:cubicBezTo>
                <a:lnTo>
                  <a:pt x="255" y="268"/>
                </a:lnTo>
                <a:close/>
                <a:moveTo>
                  <a:pt x="238" y="178"/>
                </a:moveTo>
                <a:cubicBezTo>
                  <a:pt x="183" y="137"/>
                  <a:pt x="183" y="137"/>
                  <a:pt x="183" y="137"/>
                </a:cubicBezTo>
                <a:cubicBezTo>
                  <a:pt x="183" y="187"/>
                  <a:pt x="183" y="187"/>
                  <a:pt x="183" y="187"/>
                </a:cubicBezTo>
                <a:cubicBezTo>
                  <a:pt x="183" y="204"/>
                  <a:pt x="190" y="220"/>
                  <a:pt x="202" y="232"/>
                </a:cubicBezTo>
                <a:cubicBezTo>
                  <a:pt x="238" y="268"/>
                  <a:pt x="238" y="268"/>
                  <a:pt x="238" y="268"/>
                </a:cubicBezTo>
                <a:lnTo>
                  <a:pt x="238" y="178"/>
                </a:lnTo>
                <a:close/>
                <a:moveTo>
                  <a:pt x="36" y="146"/>
                </a:moveTo>
                <a:cubicBezTo>
                  <a:pt x="128" y="146"/>
                  <a:pt x="128" y="146"/>
                  <a:pt x="128" y="146"/>
                </a:cubicBezTo>
                <a:cubicBezTo>
                  <a:pt x="138" y="146"/>
                  <a:pt x="145" y="138"/>
                  <a:pt x="145" y="128"/>
                </a:cubicBezTo>
                <a:cubicBezTo>
                  <a:pt x="145" y="117"/>
                  <a:pt x="138" y="110"/>
                  <a:pt x="128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26" y="110"/>
                  <a:pt x="18" y="117"/>
                  <a:pt x="18" y="128"/>
                </a:cubicBezTo>
                <a:cubicBezTo>
                  <a:pt x="18" y="138"/>
                  <a:pt x="27" y="146"/>
                  <a:pt x="36" y="1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32" name="Freeform 26">
            <a:extLst>
              <a:ext uri="{FF2B5EF4-FFF2-40B4-BE49-F238E27FC236}">
                <a16:creationId xmlns:a16="http://schemas.microsoft.com/office/drawing/2014/main" id="{60EC9866-37DE-2ED4-735B-589C15BCAF3A}"/>
              </a:ext>
            </a:extLst>
          </p:cNvPr>
          <p:cNvSpPr>
            <a:spLocks noEditPoints="1"/>
          </p:cNvSpPr>
          <p:nvPr/>
        </p:nvSpPr>
        <p:spPr bwMode="auto">
          <a:xfrm>
            <a:off x="7911329" y="3027291"/>
            <a:ext cx="235810" cy="251154"/>
          </a:xfrm>
          <a:custGeom>
            <a:avLst/>
            <a:gdLst>
              <a:gd name="T0" fmla="*/ 156 w 292"/>
              <a:gd name="T1" fmla="*/ 54 h 311"/>
              <a:gd name="T2" fmla="*/ 182 w 292"/>
              <a:gd name="T3" fmla="*/ 27 h 311"/>
              <a:gd name="T4" fmla="*/ 156 w 292"/>
              <a:gd name="T5" fmla="*/ 0 h 311"/>
              <a:gd name="T6" fmla="*/ 128 w 292"/>
              <a:gd name="T7" fmla="*/ 27 h 311"/>
              <a:gd name="T8" fmla="*/ 156 w 292"/>
              <a:gd name="T9" fmla="*/ 54 h 311"/>
              <a:gd name="T10" fmla="*/ 288 w 292"/>
              <a:gd name="T11" fmla="*/ 101 h 311"/>
              <a:gd name="T12" fmla="*/ 273 w 292"/>
              <a:gd name="T13" fmla="*/ 90 h 311"/>
              <a:gd name="T14" fmla="*/ 264 w 292"/>
              <a:gd name="T15" fmla="*/ 93 h 311"/>
              <a:gd name="T16" fmla="*/ 160 w 292"/>
              <a:gd name="T17" fmla="*/ 152 h 311"/>
              <a:gd name="T18" fmla="*/ 137 w 292"/>
              <a:gd name="T19" fmla="*/ 83 h 311"/>
              <a:gd name="T20" fmla="*/ 131 w 292"/>
              <a:gd name="T21" fmla="*/ 67 h 311"/>
              <a:gd name="T22" fmla="*/ 120 w 292"/>
              <a:gd name="T23" fmla="*/ 64 h 311"/>
              <a:gd name="T24" fmla="*/ 112 w 292"/>
              <a:gd name="T25" fmla="*/ 66 h 311"/>
              <a:gd name="T26" fmla="*/ 13 w 292"/>
              <a:gd name="T27" fmla="*/ 129 h 311"/>
              <a:gd name="T28" fmla="*/ 4 w 292"/>
              <a:gd name="T29" fmla="*/ 153 h 311"/>
              <a:gd name="T30" fmla="*/ 19 w 292"/>
              <a:gd name="T31" fmla="*/ 164 h 311"/>
              <a:gd name="T32" fmla="*/ 28 w 292"/>
              <a:gd name="T33" fmla="*/ 161 h 311"/>
              <a:gd name="T34" fmla="*/ 103 w 292"/>
              <a:gd name="T35" fmla="*/ 109 h 311"/>
              <a:gd name="T36" fmla="*/ 130 w 292"/>
              <a:gd name="T37" fmla="*/ 174 h 311"/>
              <a:gd name="T38" fmla="*/ 88 w 292"/>
              <a:gd name="T39" fmla="*/ 214 h 311"/>
              <a:gd name="T40" fmla="*/ 84 w 292"/>
              <a:gd name="T41" fmla="*/ 237 h 311"/>
              <a:gd name="T42" fmla="*/ 124 w 292"/>
              <a:gd name="T43" fmla="*/ 301 h 311"/>
              <a:gd name="T44" fmla="*/ 140 w 292"/>
              <a:gd name="T45" fmla="*/ 311 h 311"/>
              <a:gd name="T46" fmla="*/ 150 w 292"/>
              <a:gd name="T47" fmla="*/ 308 h 311"/>
              <a:gd name="T48" fmla="*/ 155 w 292"/>
              <a:gd name="T49" fmla="*/ 283 h 311"/>
              <a:gd name="T50" fmla="*/ 123 w 292"/>
              <a:gd name="T51" fmla="*/ 231 h 311"/>
              <a:gd name="T52" fmla="*/ 165 w 292"/>
              <a:gd name="T53" fmla="*/ 189 h 311"/>
              <a:gd name="T54" fmla="*/ 281 w 292"/>
              <a:gd name="T55" fmla="*/ 125 h 311"/>
              <a:gd name="T56" fmla="*/ 288 w 292"/>
              <a:gd name="T57" fmla="*/ 101 h 311"/>
              <a:gd name="T58" fmla="*/ 16 w 292"/>
              <a:gd name="T59" fmla="*/ 72 h 311"/>
              <a:gd name="T60" fmla="*/ 54 w 292"/>
              <a:gd name="T61" fmla="*/ 82 h 311"/>
              <a:gd name="T62" fmla="*/ 94 w 292"/>
              <a:gd name="T63" fmla="*/ 56 h 311"/>
              <a:gd name="T64" fmla="*/ 24 w 292"/>
              <a:gd name="T65" fmla="*/ 36 h 311"/>
              <a:gd name="T66" fmla="*/ 21 w 292"/>
              <a:gd name="T67" fmla="*/ 36 h 311"/>
              <a:gd name="T68" fmla="*/ 2 w 292"/>
              <a:gd name="T69" fmla="*/ 50 h 311"/>
              <a:gd name="T70" fmla="*/ 16 w 292"/>
              <a:gd name="T71" fmla="*/ 72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92" h="311">
                <a:moveTo>
                  <a:pt x="156" y="54"/>
                </a:moveTo>
                <a:cubicBezTo>
                  <a:pt x="170" y="54"/>
                  <a:pt x="182" y="42"/>
                  <a:pt x="182" y="27"/>
                </a:cubicBezTo>
                <a:cubicBezTo>
                  <a:pt x="182" y="12"/>
                  <a:pt x="170" y="0"/>
                  <a:pt x="156" y="0"/>
                </a:cubicBezTo>
                <a:cubicBezTo>
                  <a:pt x="141" y="0"/>
                  <a:pt x="128" y="12"/>
                  <a:pt x="128" y="27"/>
                </a:cubicBezTo>
                <a:cubicBezTo>
                  <a:pt x="128" y="42"/>
                  <a:pt x="140" y="54"/>
                  <a:pt x="156" y="54"/>
                </a:cubicBezTo>
                <a:close/>
                <a:moveTo>
                  <a:pt x="288" y="101"/>
                </a:moveTo>
                <a:cubicBezTo>
                  <a:pt x="285" y="94"/>
                  <a:pt x="279" y="90"/>
                  <a:pt x="273" y="90"/>
                </a:cubicBezTo>
                <a:cubicBezTo>
                  <a:pt x="270" y="90"/>
                  <a:pt x="267" y="91"/>
                  <a:pt x="264" y="93"/>
                </a:cubicBezTo>
                <a:cubicBezTo>
                  <a:pt x="160" y="152"/>
                  <a:pt x="160" y="152"/>
                  <a:pt x="160" y="152"/>
                </a:cubicBezTo>
                <a:cubicBezTo>
                  <a:pt x="147" y="133"/>
                  <a:pt x="137" y="114"/>
                  <a:pt x="137" y="83"/>
                </a:cubicBezTo>
                <a:cubicBezTo>
                  <a:pt x="136" y="76"/>
                  <a:pt x="136" y="71"/>
                  <a:pt x="131" y="67"/>
                </a:cubicBezTo>
                <a:cubicBezTo>
                  <a:pt x="128" y="65"/>
                  <a:pt x="124" y="64"/>
                  <a:pt x="120" y="64"/>
                </a:cubicBezTo>
                <a:cubicBezTo>
                  <a:pt x="117" y="64"/>
                  <a:pt x="114" y="64"/>
                  <a:pt x="112" y="66"/>
                </a:cubicBezTo>
                <a:cubicBezTo>
                  <a:pt x="13" y="129"/>
                  <a:pt x="13" y="129"/>
                  <a:pt x="13" y="129"/>
                </a:cubicBezTo>
                <a:cubicBezTo>
                  <a:pt x="3" y="133"/>
                  <a:pt x="0" y="144"/>
                  <a:pt x="4" y="153"/>
                </a:cubicBezTo>
                <a:cubicBezTo>
                  <a:pt x="8" y="160"/>
                  <a:pt x="13" y="164"/>
                  <a:pt x="19" y="164"/>
                </a:cubicBezTo>
                <a:cubicBezTo>
                  <a:pt x="22" y="164"/>
                  <a:pt x="25" y="163"/>
                  <a:pt x="28" y="161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10" y="140"/>
                  <a:pt x="114" y="149"/>
                  <a:pt x="130" y="174"/>
                </a:cubicBezTo>
                <a:cubicBezTo>
                  <a:pt x="88" y="214"/>
                  <a:pt x="88" y="214"/>
                  <a:pt x="88" y="214"/>
                </a:cubicBezTo>
                <a:cubicBezTo>
                  <a:pt x="82" y="220"/>
                  <a:pt x="79" y="229"/>
                  <a:pt x="84" y="237"/>
                </a:cubicBezTo>
                <a:cubicBezTo>
                  <a:pt x="124" y="301"/>
                  <a:pt x="124" y="301"/>
                  <a:pt x="124" y="301"/>
                </a:cubicBezTo>
                <a:cubicBezTo>
                  <a:pt x="128" y="307"/>
                  <a:pt x="134" y="311"/>
                  <a:pt x="140" y="311"/>
                </a:cubicBezTo>
                <a:cubicBezTo>
                  <a:pt x="143" y="311"/>
                  <a:pt x="146" y="310"/>
                  <a:pt x="150" y="308"/>
                </a:cubicBezTo>
                <a:cubicBezTo>
                  <a:pt x="158" y="303"/>
                  <a:pt x="161" y="293"/>
                  <a:pt x="155" y="283"/>
                </a:cubicBezTo>
                <a:cubicBezTo>
                  <a:pt x="123" y="231"/>
                  <a:pt x="123" y="231"/>
                  <a:pt x="123" y="231"/>
                </a:cubicBezTo>
                <a:cubicBezTo>
                  <a:pt x="165" y="189"/>
                  <a:pt x="165" y="189"/>
                  <a:pt x="165" y="189"/>
                </a:cubicBezTo>
                <a:cubicBezTo>
                  <a:pt x="281" y="125"/>
                  <a:pt x="281" y="125"/>
                  <a:pt x="281" y="125"/>
                </a:cubicBezTo>
                <a:cubicBezTo>
                  <a:pt x="289" y="121"/>
                  <a:pt x="292" y="109"/>
                  <a:pt x="288" y="101"/>
                </a:cubicBezTo>
                <a:close/>
                <a:moveTo>
                  <a:pt x="16" y="72"/>
                </a:moveTo>
                <a:cubicBezTo>
                  <a:pt x="54" y="82"/>
                  <a:pt x="54" y="82"/>
                  <a:pt x="54" y="82"/>
                </a:cubicBezTo>
                <a:cubicBezTo>
                  <a:pt x="94" y="56"/>
                  <a:pt x="94" y="56"/>
                  <a:pt x="94" y="56"/>
                </a:cubicBezTo>
                <a:cubicBezTo>
                  <a:pt x="24" y="36"/>
                  <a:pt x="24" y="36"/>
                  <a:pt x="24" y="36"/>
                </a:cubicBezTo>
                <a:cubicBezTo>
                  <a:pt x="23" y="36"/>
                  <a:pt x="22" y="36"/>
                  <a:pt x="21" y="36"/>
                </a:cubicBezTo>
                <a:cubicBezTo>
                  <a:pt x="12" y="36"/>
                  <a:pt x="5" y="42"/>
                  <a:pt x="2" y="50"/>
                </a:cubicBezTo>
                <a:cubicBezTo>
                  <a:pt x="1" y="61"/>
                  <a:pt x="7" y="71"/>
                  <a:pt x="16" y="7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33" name="Freeform 27">
            <a:extLst>
              <a:ext uri="{FF2B5EF4-FFF2-40B4-BE49-F238E27FC236}">
                <a16:creationId xmlns:a16="http://schemas.microsoft.com/office/drawing/2014/main" id="{B2CD102E-5ECE-947B-F2AE-E90D50ACFDA0}"/>
              </a:ext>
            </a:extLst>
          </p:cNvPr>
          <p:cNvSpPr>
            <a:spLocks noEditPoints="1"/>
          </p:cNvSpPr>
          <p:nvPr/>
        </p:nvSpPr>
        <p:spPr bwMode="auto">
          <a:xfrm>
            <a:off x="7920212" y="3567632"/>
            <a:ext cx="218044" cy="251154"/>
          </a:xfrm>
          <a:custGeom>
            <a:avLst/>
            <a:gdLst>
              <a:gd name="T0" fmla="*/ 197 w 270"/>
              <a:gd name="T1" fmla="*/ 37 h 311"/>
              <a:gd name="T2" fmla="*/ 135 w 270"/>
              <a:gd name="T3" fmla="*/ 5 h 311"/>
              <a:gd name="T4" fmla="*/ 73 w 270"/>
              <a:gd name="T5" fmla="*/ 37 h 311"/>
              <a:gd name="T6" fmla="*/ 36 w 270"/>
              <a:gd name="T7" fmla="*/ 74 h 311"/>
              <a:gd name="T8" fmla="*/ 270 w 270"/>
              <a:gd name="T9" fmla="*/ 111 h 311"/>
              <a:gd name="T10" fmla="*/ 170 w 270"/>
              <a:gd name="T11" fmla="*/ 93 h 311"/>
              <a:gd name="T12" fmla="*/ 152 w 270"/>
              <a:gd name="T13" fmla="*/ 76 h 311"/>
              <a:gd name="T14" fmla="*/ 134 w 270"/>
              <a:gd name="T15" fmla="*/ 93 h 311"/>
              <a:gd name="T16" fmla="*/ 115 w 270"/>
              <a:gd name="T17" fmla="*/ 76 h 311"/>
              <a:gd name="T18" fmla="*/ 97 w 270"/>
              <a:gd name="T19" fmla="*/ 93 h 311"/>
              <a:gd name="T20" fmla="*/ 115 w 270"/>
              <a:gd name="T21" fmla="*/ 57 h 311"/>
              <a:gd name="T22" fmla="*/ 151 w 270"/>
              <a:gd name="T23" fmla="*/ 57 h 311"/>
              <a:gd name="T24" fmla="*/ 170 w 270"/>
              <a:gd name="T25" fmla="*/ 93 h 311"/>
              <a:gd name="T26" fmla="*/ 133 w 270"/>
              <a:gd name="T27" fmla="*/ 182 h 311"/>
              <a:gd name="T28" fmla="*/ 133 w 270"/>
              <a:gd name="T29" fmla="*/ 238 h 311"/>
              <a:gd name="T30" fmla="*/ 99 w 270"/>
              <a:gd name="T31" fmla="*/ 311 h 311"/>
              <a:gd name="T32" fmla="*/ 125 w 270"/>
              <a:gd name="T33" fmla="*/ 255 h 311"/>
              <a:gd name="T34" fmla="*/ 99 w 270"/>
              <a:gd name="T35" fmla="*/ 311 h 311"/>
              <a:gd name="T36" fmla="*/ 169 w 270"/>
              <a:gd name="T37" fmla="*/ 310 h 311"/>
              <a:gd name="T38" fmla="*/ 175 w 270"/>
              <a:gd name="T39" fmla="*/ 249 h 311"/>
              <a:gd name="T40" fmla="*/ 143 w 270"/>
              <a:gd name="T41" fmla="*/ 310 h 311"/>
              <a:gd name="T42" fmla="*/ 125 w 270"/>
              <a:gd name="T43" fmla="*/ 130 h 311"/>
              <a:gd name="T44" fmla="*/ 85 w 270"/>
              <a:gd name="T45" fmla="*/ 174 h 311"/>
              <a:gd name="T46" fmla="*/ 183 w 270"/>
              <a:gd name="T47" fmla="*/ 174 h 311"/>
              <a:gd name="T48" fmla="*/ 143 w 270"/>
              <a:gd name="T49" fmla="*/ 130 h 311"/>
              <a:gd name="T50" fmla="*/ 183 w 270"/>
              <a:gd name="T51" fmla="*/ 174 h 311"/>
              <a:gd name="T52" fmla="*/ 216 w 270"/>
              <a:gd name="T53" fmla="*/ 211 h 311"/>
              <a:gd name="T54" fmla="*/ 188 w 270"/>
              <a:gd name="T55" fmla="*/ 311 h 311"/>
              <a:gd name="T56" fmla="*/ 236 w 270"/>
              <a:gd name="T57" fmla="*/ 289 h 311"/>
              <a:gd name="T58" fmla="*/ 205 w 270"/>
              <a:gd name="T59" fmla="*/ 130 h 311"/>
              <a:gd name="T60" fmla="*/ 52 w 270"/>
              <a:gd name="T61" fmla="*/ 211 h 311"/>
              <a:gd name="T62" fmla="*/ 62 w 270"/>
              <a:gd name="T63" fmla="*/ 130 h 311"/>
              <a:gd name="T64" fmla="*/ 31 w 270"/>
              <a:gd name="T65" fmla="*/ 289 h 311"/>
              <a:gd name="T66" fmla="*/ 80 w 270"/>
              <a:gd name="T67" fmla="*/ 311 h 311"/>
              <a:gd name="T68" fmla="*/ 52 w 270"/>
              <a:gd name="T69" fmla="*/ 21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0" h="311">
                <a:moveTo>
                  <a:pt x="233" y="74"/>
                </a:moveTo>
                <a:cubicBezTo>
                  <a:pt x="233" y="54"/>
                  <a:pt x="217" y="37"/>
                  <a:pt x="197" y="37"/>
                </a:cubicBezTo>
                <a:cubicBezTo>
                  <a:pt x="193" y="17"/>
                  <a:pt x="174" y="0"/>
                  <a:pt x="153" y="0"/>
                </a:cubicBezTo>
                <a:cubicBezTo>
                  <a:pt x="146" y="0"/>
                  <a:pt x="141" y="3"/>
                  <a:pt x="135" y="5"/>
                </a:cubicBezTo>
                <a:cubicBezTo>
                  <a:pt x="129" y="3"/>
                  <a:pt x="122" y="0"/>
                  <a:pt x="117" y="0"/>
                </a:cubicBezTo>
                <a:cubicBezTo>
                  <a:pt x="95" y="0"/>
                  <a:pt x="76" y="17"/>
                  <a:pt x="73" y="37"/>
                </a:cubicBezTo>
                <a:cubicBezTo>
                  <a:pt x="72" y="37"/>
                  <a:pt x="71" y="37"/>
                  <a:pt x="70" y="37"/>
                </a:cubicBezTo>
                <a:cubicBezTo>
                  <a:pt x="50" y="37"/>
                  <a:pt x="36" y="54"/>
                  <a:pt x="36" y="74"/>
                </a:cubicBezTo>
                <a:cubicBezTo>
                  <a:pt x="16" y="74"/>
                  <a:pt x="0" y="91"/>
                  <a:pt x="0" y="111"/>
                </a:cubicBezTo>
                <a:cubicBezTo>
                  <a:pt x="270" y="111"/>
                  <a:pt x="270" y="111"/>
                  <a:pt x="270" y="111"/>
                </a:cubicBezTo>
                <a:cubicBezTo>
                  <a:pt x="270" y="91"/>
                  <a:pt x="253" y="74"/>
                  <a:pt x="233" y="74"/>
                </a:cubicBezTo>
                <a:close/>
                <a:moveTo>
                  <a:pt x="170" y="93"/>
                </a:moveTo>
                <a:cubicBezTo>
                  <a:pt x="164" y="93"/>
                  <a:pt x="160" y="88"/>
                  <a:pt x="160" y="84"/>
                </a:cubicBezTo>
                <a:cubicBezTo>
                  <a:pt x="160" y="79"/>
                  <a:pt x="156" y="76"/>
                  <a:pt x="152" y="76"/>
                </a:cubicBezTo>
                <a:cubicBezTo>
                  <a:pt x="147" y="76"/>
                  <a:pt x="142" y="80"/>
                  <a:pt x="142" y="84"/>
                </a:cubicBezTo>
                <a:cubicBezTo>
                  <a:pt x="142" y="90"/>
                  <a:pt x="138" y="93"/>
                  <a:pt x="134" y="93"/>
                </a:cubicBezTo>
                <a:cubicBezTo>
                  <a:pt x="129" y="93"/>
                  <a:pt x="124" y="88"/>
                  <a:pt x="124" y="84"/>
                </a:cubicBezTo>
                <a:cubicBezTo>
                  <a:pt x="124" y="79"/>
                  <a:pt x="120" y="76"/>
                  <a:pt x="115" y="76"/>
                </a:cubicBezTo>
                <a:cubicBezTo>
                  <a:pt x="110" y="76"/>
                  <a:pt x="107" y="80"/>
                  <a:pt x="107" y="84"/>
                </a:cubicBezTo>
                <a:cubicBezTo>
                  <a:pt x="107" y="90"/>
                  <a:pt x="102" y="93"/>
                  <a:pt x="97" y="93"/>
                </a:cubicBezTo>
                <a:cubicBezTo>
                  <a:pt x="91" y="93"/>
                  <a:pt x="88" y="88"/>
                  <a:pt x="88" y="84"/>
                </a:cubicBezTo>
                <a:cubicBezTo>
                  <a:pt x="88" y="70"/>
                  <a:pt x="100" y="57"/>
                  <a:pt x="115" y="57"/>
                </a:cubicBezTo>
                <a:cubicBezTo>
                  <a:pt x="122" y="57"/>
                  <a:pt x="128" y="60"/>
                  <a:pt x="133" y="64"/>
                </a:cubicBezTo>
                <a:cubicBezTo>
                  <a:pt x="138" y="60"/>
                  <a:pt x="144" y="57"/>
                  <a:pt x="151" y="57"/>
                </a:cubicBezTo>
                <a:cubicBezTo>
                  <a:pt x="166" y="57"/>
                  <a:pt x="179" y="70"/>
                  <a:pt x="179" y="84"/>
                </a:cubicBezTo>
                <a:cubicBezTo>
                  <a:pt x="180" y="88"/>
                  <a:pt x="175" y="93"/>
                  <a:pt x="170" y="93"/>
                </a:cubicBezTo>
                <a:close/>
                <a:moveTo>
                  <a:pt x="197" y="210"/>
                </a:moveTo>
                <a:cubicBezTo>
                  <a:pt x="197" y="194"/>
                  <a:pt x="169" y="182"/>
                  <a:pt x="133" y="182"/>
                </a:cubicBezTo>
                <a:cubicBezTo>
                  <a:pt x="99" y="182"/>
                  <a:pt x="70" y="194"/>
                  <a:pt x="70" y="210"/>
                </a:cubicBezTo>
                <a:cubicBezTo>
                  <a:pt x="70" y="225"/>
                  <a:pt x="99" y="238"/>
                  <a:pt x="133" y="238"/>
                </a:cubicBezTo>
                <a:cubicBezTo>
                  <a:pt x="169" y="238"/>
                  <a:pt x="197" y="225"/>
                  <a:pt x="197" y="210"/>
                </a:cubicBezTo>
                <a:close/>
                <a:moveTo>
                  <a:pt x="99" y="311"/>
                </a:moveTo>
                <a:cubicBezTo>
                  <a:pt x="125" y="311"/>
                  <a:pt x="125" y="311"/>
                  <a:pt x="125" y="311"/>
                </a:cubicBezTo>
                <a:cubicBezTo>
                  <a:pt x="125" y="255"/>
                  <a:pt x="125" y="255"/>
                  <a:pt x="125" y="255"/>
                </a:cubicBezTo>
                <a:cubicBezTo>
                  <a:pt x="113" y="254"/>
                  <a:pt x="103" y="252"/>
                  <a:pt x="94" y="249"/>
                </a:cubicBezTo>
                <a:lnTo>
                  <a:pt x="99" y="311"/>
                </a:lnTo>
                <a:close/>
                <a:moveTo>
                  <a:pt x="143" y="310"/>
                </a:moveTo>
                <a:cubicBezTo>
                  <a:pt x="169" y="310"/>
                  <a:pt x="169" y="310"/>
                  <a:pt x="169" y="310"/>
                </a:cubicBezTo>
                <a:cubicBezTo>
                  <a:pt x="169" y="311"/>
                  <a:pt x="169" y="311"/>
                  <a:pt x="169" y="311"/>
                </a:cubicBezTo>
                <a:cubicBezTo>
                  <a:pt x="175" y="249"/>
                  <a:pt x="175" y="249"/>
                  <a:pt x="175" y="249"/>
                </a:cubicBezTo>
                <a:cubicBezTo>
                  <a:pt x="166" y="252"/>
                  <a:pt x="154" y="254"/>
                  <a:pt x="143" y="254"/>
                </a:cubicBezTo>
                <a:lnTo>
                  <a:pt x="143" y="310"/>
                </a:lnTo>
                <a:close/>
                <a:moveTo>
                  <a:pt x="125" y="166"/>
                </a:moveTo>
                <a:cubicBezTo>
                  <a:pt x="125" y="130"/>
                  <a:pt x="125" y="130"/>
                  <a:pt x="125" y="130"/>
                </a:cubicBezTo>
                <a:cubicBezTo>
                  <a:pt x="81" y="130"/>
                  <a:pt x="81" y="130"/>
                  <a:pt x="81" y="130"/>
                </a:cubicBezTo>
                <a:cubicBezTo>
                  <a:pt x="85" y="174"/>
                  <a:pt x="85" y="174"/>
                  <a:pt x="85" y="174"/>
                </a:cubicBezTo>
                <a:cubicBezTo>
                  <a:pt x="97" y="170"/>
                  <a:pt x="111" y="166"/>
                  <a:pt x="125" y="166"/>
                </a:cubicBezTo>
                <a:close/>
                <a:moveTo>
                  <a:pt x="183" y="174"/>
                </a:moveTo>
                <a:cubicBezTo>
                  <a:pt x="188" y="130"/>
                  <a:pt x="188" y="130"/>
                  <a:pt x="188" y="130"/>
                </a:cubicBezTo>
                <a:cubicBezTo>
                  <a:pt x="143" y="130"/>
                  <a:pt x="143" y="130"/>
                  <a:pt x="143" y="130"/>
                </a:cubicBezTo>
                <a:cubicBezTo>
                  <a:pt x="143" y="166"/>
                  <a:pt x="143" y="166"/>
                  <a:pt x="143" y="166"/>
                </a:cubicBezTo>
                <a:cubicBezTo>
                  <a:pt x="159" y="166"/>
                  <a:pt x="172" y="169"/>
                  <a:pt x="183" y="174"/>
                </a:cubicBezTo>
                <a:close/>
                <a:moveTo>
                  <a:pt x="201" y="184"/>
                </a:moveTo>
                <a:cubicBezTo>
                  <a:pt x="210" y="192"/>
                  <a:pt x="216" y="201"/>
                  <a:pt x="216" y="211"/>
                </a:cubicBezTo>
                <a:cubicBezTo>
                  <a:pt x="216" y="223"/>
                  <a:pt x="208" y="234"/>
                  <a:pt x="194" y="242"/>
                </a:cubicBezTo>
                <a:cubicBezTo>
                  <a:pt x="188" y="311"/>
                  <a:pt x="188" y="311"/>
                  <a:pt x="188" y="311"/>
                </a:cubicBezTo>
                <a:cubicBezTo>
                  <a:pt x="210" y="311"/>
                  <a:pt x="210" y="311"/>
                  <a:pt x="210" y="311"/>
                </a:cubicBezTo>
                <a:cubicBezTo>
                  <a:pt x="222" y="311"/>
                  <a:pt x="233" y="302"/>
                  <a:pt x="236" y="289"/>
                </a:cubicBezTo>
                <a:cubicBezTo>
                  <a:pt x="268" y="130"/>
                  <a:pt x="268" y="130"/>
                  <a:pt x="268" y="130"/>
                </a:cubicBezTo>
                <a:cubicBezTo>
                  <a:pt x="205" y="130"/>
                  <a:pt x="205" y="130"/>
                  <a:pt x="205" y="130"/>
                </a:cubicBezTo>
                <a:lnTo>
                  <a:pt x="201" y="184"/>
                </a:lnTo>
                <a:close/>
                <a:moveTo>
                  <a:pt x="52" y="211"/>
                </a:moveTo>
                <a:cubicBezTo>
                  <a:pt x="53" y="201"/>
                  <a:pt x="57" y="192"/>
                  <a:pt x="67" y="184"/>
                </a:cubicBezTo>
                <a:cubicBezTo>
                  <a:pt x="62" y="130"/>
                  <a:pt x="62" y="130"/>
                  <a:pt x="62" y="130"/>
                </a:cubicBezTo>
                <a:cubicBezTo>
                  <a:pt x="0" y="130"/>
                  <a:pt x="0" y="130"/>
                  <a:pt x="0" y="130"/>
                </a:cubicBezTo>
                <a:cubicBezTo>
                  <a:pt x="31" y="289"/>
                  <a:pt x="31" y="289"/>
                  <a:pt x="31" y="289"/>
                </a:cubicBezTo>
                <a:cubicBezTo>
                  <a:pt x="34" y="302"/>
                  <a:pt x="45" y="311"/>
                  <a:pt x="58" y="311"/>
                </a:cubicBezTo>
                <a:cubicBezTo>
                  <a:pt x="80" y="311"/>
                  <a:pt x="80" y="311"/>
                  <a:pt x="80" y="311"/>
                </a:cubicBezTo>
                <a:cubicBezTo>
                  <a:pt x="73" y="242"/>
                  <a:pt x="73" y="242"/>
                  <a:pt x="73" y="242"/>
                </a:cubicBezTo>
                <a:cubicBezTo>
                  <a:pt x="60" y="234"/>
                  <a:pt x="52" y="223"/>
                  <a:pt x="52" y="2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34" name="Freeform 28">
            <a:extLst>
              <a:ext uri="{FF2B5EF4-FFF2-40B4-BE49-F238E27FC236}">
                <a16:creationId xmlns:a16="http://schemas.microsoft.com/office/drawing/2014/main" id="{1A7E4BAF-C1C3-3463-EA44-7C6C4A17D3E3}"/>
              </a:ext>
            </a:extLst>
          </p:cNvPr>
          <p:cNvSpPr>
            <a:spLocks noEditPoints="1"/>
          </p:cNvSpPr>
          <p:nvPr/>
        </p:nvSpPr>
        <p:spPr bwMode="auto">
          <a:xfrm>
            <a:off x="7918597" y="2474655"/>
            <a:ext cx="221274" cy="249539"/>
          </a:xfrm>
          <a:custGeom>
            <a:avLst/>
            <a:gdLst>
              <a:gd name="T0" fmla="*/ 0 w 274"/>
              <a:gd name="T1" fmla="*/ 301 h 309"/>
              <a:gd name="T2" fmla="*/ 1 w 274"/>
              <a:gd name="T3" fmla="*/ 301 h 309"/>
              <a:gd name="T4" fmla="*/ 9 w 274"/>
              <a:gd name="T5" fmla="*/ 309 h 309"/>
              <a:gd name="T6" fmla="*/ 263 w 274"/>
              <a:gd name="T7" fmla="*/ 309 h 309"/>
              <a:gd name="T8" fmla="*/ 272 w 274"/>
              <a:gd name="T9" fmla="*/ 301 h 309"/>
              <a:gd name="T10" fmla="*/ 272 w 274"/>
              <a:gd name="T11" fmla="*/ 274 h 309"/>
              <a:gd name="T12" fmla="*/ 0 w 274"/>
              <a:gd name="T13" fmla="*/ 274 h 309"/>
              <a:gd name="T14" fmla="*/ 0 w 274"/>
              <a:gd name="T15" fmla="*/ 301 h 309"/>
              <a:gd name="T16" fmla="*/ 181 w 274"/>
              <a:gd name="T17" fmla="*/ 129 h 309"/>
              <a:gd name="T18" fmla="*/ 199 w 274"/>
              <a:gd name="T19" fmla="*/ 168 h 309"/>
              <a:gd name="T20" fmla="*/ 195 w 274"/>
              <a:gd name="T21" fmla="*/ 180 h 309"/>
              <a:gd name="T22" fmla="*/ 192 w 274"/>
              <a:gd name="T23" fmla="*/ 181 h 309"/>
              <a:gd name="T24" fmla="*/ 183 w 274"/>
              <a:gd name="T25" fmla="*/ 175 h 309"/>
              <a:gd name="T26" fmla="*/ 159 w 274"/>
              <a:gd name="T27" fmla="*/ 126 h 309"/>
              <a:gd name="T28" fmla="*/ 147 w 274"/>
              <a:gd name="T29" fmla="*/ 126 h 309"/>
              <a:gd name="T30" fmla="*/ 147 w 274"/>
              <a:gd name="T31" fmla="*/ 190 h 309"/>
              <a:gd name="T32" fmla="*/ 139 w 274"/>
              <a:gd name="T33" fmla="*/ 199 h 309"/>
              <a:gd name="T34" fmla="*/ 130 w 274"/>
              <a:gd name="T35" fmla="*/ 190 h 309"/>
              <a:gd name="T36" fmla="*/ 130 w 274"/>
              <a:gd name="T37" fmla="*/ 126 h 309"/>
              <a:gd name="T38" fmla="*/ 116 w 274"/>
              <a:gd name="T39" fmla="*/ 126 h 309"/>
              <a:gd name="T40" fmla="*/ 92 w 274"/>
              <a:gd name="T41" fmla="*/ 175 h 309"/>
              <a:gd name="T42" fmla="*/ 84 w 274"/>
              <a:gd name="T43" fmla="*/ 181 h 309"/>
              <a:gd name="T44" fmla="*/ 81 w 274"/>
              <a:gd name="T45" fmla="*/ 180 h 309"/>
              <a:gd name="T46" fmla="*/ 76 w 274"/>
              <a:gd name="T47" fmla="*/ 168 h 309"/>
              <a:gd name="T48" fmla="*/ 95 w 274"/>
              <a:gd name="T49" fmla="*/ 129 h 309"/>
              <a:gd name="T50" fmla="*/ 2 w 274"/>
              <a:gd name="T51" fmla="*/ 246 h 309"/>
              <a:gd name="T52" fmla="*/ 2 w 274"/>
              <a:gd name="T53" fmla="*/ 255 h 309"/>
              <a:gd name="T54" fmla="*/ 274 w 274"/>
              <a:gd name="T55" fmla="*/ 255 h 309"/>
              <a:gd name="T56" fmla="*/ 274 w 274"/>
              <a:gd name="T57" fmla="*/ 246 h 309"/>
              <a:gd name="T58" fmla="*/ 181 w 274"/>
              <a:gd name="T59" fmla="*/ 129 h 309"/>
              <a:gd name="T60" fmla="*/ 27 w 274"/>
              <a:gd name="T61" fmla="*/ 55 h 309"/>
              <a:gd name="T62" fmla="*/ 74 w 274"/>
              <a:gd name="T63" fmla="*/ 55 h 309"/>
              <a:gd name="T64" fmla="*/ 86 w 274"/>
              <a:gd name="T65" fmla="*/ 113 h 309"/>
              <a:gd name="T66" fmla="*/ 118 w 274"/>
              <a:gd name="T67" fmla="*/ 109 h 309"/>
              <a:gd name="T68" fmla="*/ 154 w 274"/>
              <a:gd name="T69" fmla="*/ 109 h 309"/>
              <a:gd name="T70" fmla="*/ 186 w 274"/>
              <a:gd name="T71" fmla="*/ 113 h 309"/>
              <a:gd name="T72" fmla="*/ 199 w 274"/>
              <a:gd name="T73" fmla="*/ 55 h 309"/>
              <a:gd name="T74" fmla="*/ 245 w 274"/>
              <a:gd name="T75" fmla="*/ 55 h 309"/>
              <a:gd name="T76" fmla="*/ 254 w 274"/>
              <a:gd name="T77" fmla="*/ 45 h 309"/>
              <a:gd name="T78" fmla="*/ 254 w 274"/>
              <a:gd name="T79" fmla="*/ 35 h 309"/>
              <a:gd name="T80" fmla="*/ 217 w 274"/>
              <a:gd name="T81" fmla="*/ 0 h 309"/>
              <a:gd name="T82" fmla="*/ 181 w 274"/>
              <a:gd name="T83" fmla="*/ 35 h 309"/>
              <a:gd name="T84" fmla="*/ 179 w 274"/>
              <a:gd name="T85" fmla="*/ 35 h 309"/>
              <a:gd name="T86" fmla="*/ 136 w 274"/>
              <a:gd name="T87" fmla="*/ 51 h 309"/>
              <a:gd name="T88" fmla="*/ 93 w 274"/>
              <a:gd name="T89" fmla="*/ 35 h 309"/>
              <a:gd name="T90" fmla="*/ 92 w 274"/>
              <a:gd name="T91" fmla="*/ 35 h 309"/>
              <a:gd name="T92" fmla="*/ 55 w 274"/>
              <a:gd name="T93" fmla="*/ 0 h 309"/>
              <a:gd name="T94" fmla="*/ 19 w 274"/>
              <a:gd name="T95" fmla="*/ 35 h 309"/>
              <a:gd name="T96" fmla="*/ 19 w 274"/>
              <a:gd name="T97" fmla="*/ 45 h 309"/>
              <a:gd name="T98" fmla="*/ 27 w 274"/>
              <a:gd name="T99" fmla="*/ 55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74" h="309">
                <a:moveTo>
                  <a:pt x="0" y="301"/>
                </a:moveTo>
                <a:cubicBezTo>
                  <a:pt x="1" y="301"/>
                  <a:pt x="1" y="301"/>
                  <a:pt x="1" y="301"/>
                </a:cubicBezTo>
                <a:cubicBezTo>
                  <a:pt x="1" y="306"/>
                  <a:pt x="5" y="309"/>
                  <a:pt x="9" y="309"/>
                </a:cubicBezTo>
                <a:cubicBezTo>
                  <a:pt x="263" y="309"/>
                  <a:pt x="263" y="309"/>
                  <a:pt x="263" y="309"/>
                </a:cubicBezTo>
                <a:cubicBezTo>
                  <a:pt x="268" y="309"/>
                  <a:pt x="272" y="305"/>
                  <a:pt x="272" y="301"/>
                </a:cubicBezTo>
                <a:cubicBezTo>
                  <a:pt x="272" y="274"/>
                  <a:pt x="272" y="274"/>
                  <a:pt x="272" y="274"/>
                </a:cubicBezTo>
                <a:cubicBezTo>
                  <a:pt x="0" y="274"/>
                  <a:pt x="0" y="274"/>
                  <a:pt x="0" y="274"/>
                </a:cubicBezTo>
                <a:lnTo>
                  <a:pt x="0" y="301"/>
                </a:lnTo>
                <a:close/>
                <a:moveTo>
                  <a:pt x="181" y="129"/>
                </a:moveTo>
                <a:cubicBezTo>
                  <a:pt x="199" y="168"/>
                  <a:pt x="199" y="168"/>
                  <a:pt x="199" y="168"/>
                </a:cubicBezTo>
                <a:cubicBezTo>
                  <a:pt x="202" y="172"/>
                  <a:pt x="199" y="177"/>
                  <a:pt x="195" y="180"/>
                </a:cubicBezTo>
                <a:cubicBezTo>
                  <a:pt x="194" y="181"/>
                  <a:pt x="193" y="181"/>
                  <a:pt x="192" y="181"/>
                </a:cubicBezTo>
                <a:cubicBezTo>
                  <a:pt x="188" y="181"/>
                  <a:pt x="184" y="179"/>
                  <a:pt x="183" y="175"/>
                </a:cubicBezTo>
                <a:cubicBezTo>
                  <a:pt x="159" y="126"/>
                  <a:pt x="159" y="126"/>
                  <a:pt x="159" y="126"/>
                </a:cubicBezTo>
                <a:cubicBezTo>
                  <a:pt x="147" y="126"/>
                  <a:pt x="147" y="126"/>
                  <a:pt x="147" y="126"/>
                </a:cubicBezTo>
                <a:cubicBezTo>
                  <a:pt x="147" y="190"/>
                  <a:pt x="147" y="190"/>
                  <a:pt x="147" y="190"/>
                </a:cubicBezTo>
                <a:cubicBezTo>
                  <a:pt x="147" y="195"/>
                  <a:pt x="143" y="199"/>
                  <a:pt x="139" y="199"/>
                </a:cubicBezTo>
                <a:cubicBezTo>
                  <a:pt x="133" y="199"/>
                  <a:pt x="130" y="195"/>
                  <a:pt x="130" y="190"/>
                </a:cubicBezTo>
                <a:cubicBezTo>
                  <a:pt x="130" y="126"/>
                  <a:pt x="130" y="126"/>
                  <a:pt x="130" y="126"/>
                </a:cubicBezTo>
                <a:cubicBezTo>
                  <a:pt x="116" y="126"/>
                  <a:pt x="116" y="126"/>
                  <a:pt x="116" y="126"/>
                </a:cubicBezTo>
                <a:cubicBezTo>
                  <a:pt x="92" y="175"/>
                  <a:pt x="92" y="175"/>
                  <a:pt x="92" y="175"/>
                </a:cubicBezTo>
                <a:cubicBezTo>
                  <a:pt x="91" y="179"/>
                  <a:pt x="87" y="181"/>
                  <a:pt x="84" y="181"/>
                </a:cubicBezTo>
                <a:cubicBezTo>
                  <a:pt x="83" y="181"/>
                  <a:pt x="82" y="180"/>
                  <a:pt x="81" y="180"/>
                </a:cubicBezTo>
                <a:cubicBezTo>
                  <a:pt x="76" y="177"/>
                  <a:pt x="74" y="172"/>
                  <a:pt x="76" y="168"/>
                </a:cubicBezTo>
                <a:cubicBezTo>
                  <a:pt x="95" y="129"/>
                  <a:pt x="95" y="129"/>
                  <a:pt x="95" y="129"/>
                </a:cubicBezTo>
                <a:cubicBezTo>
                  <a:pt x="43" y="140"/>
                  <a:pt x="2" y="188"/>
                  <a:pt x="2" y="246"/>
                </a:cubicBezTo>
                <a:cubicBezTo>
                  <a:pt x="2" y="255"/>
                  <a:pt x="2" y="255"/>
                  <a:pt x="2" y="255"/>
                </a:cubicBezTo>
                <a:cubicBezTo>
                  <a:pt x="274" y="255"/>
                  <a:pt x="274" y="255"/>
                  <a:pt x="274" y="255"/>
                </a:cubicBezTo>
                <a:cubicBezTo>
                  <a:pt x="274" y="246"/>
                  <a:pt x="274" y="246"/>
                  <a:pt x="274" y="246"/>
                </a:cubicBezTo>
                <a:cubicBezTo>
                  <a:pt x="272" y="188"/>
                  <a:pt x="233" y="140"/>
                  <a:pt x="181" y="129"/>
                </a:cubicBezTo>
                <a:close/>
                <a:moveTo>
                  <a:pt x="27" y="55"/>
                </a:moveTo>
                <a:cubicBezTo>
                  <a:pt x="74" y="55"/>
                  <a:pt x="74" y="55"/>
                  <a:pt x="74" y="55"/>
                </a:cubicBezTo>
                <a:cubicBezTo>
                  <a:pt x="86" y="113"/>
                  <a:pt x="86" y="113"/>
                  <a:pt x="86" y="113"/>
                </a:cubicBezTo>
                <a:cubicBezTo>
                  <a:pt x="96" y="111"/>
                  <a:pt x="107" y="109"/>
                  <a:pt x="118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65" y="109"/>
                  <a:pt x="176" y="111"/>
                  <a:pt x="186" y="113"/>
                </a:cubicBezTo>
                <a:cubicBezTo>
                  <a:pt x="199" y="55"/>
                  <a:pt x="199" y="55"/>
                  <a:pt x="199" y="55"/>
                </a:cubicBezTo>
                <a:cubicBezTo>
                  <a:pt x="245" y="55"/>
                  <a:pt x="245" y="55"/>
                  <a:pt x="245" y="55"/>
                </a:cubicBezTo>
                <a:cubicBezTo>
                  <a:pt x="250" y="55"/>
                  <a:pt x="254" y="50"/>
                  <a:pt x="254" y="45"/>
                </a:cubicBezTo>
                <a:cubicBezTo>
                  <a:pt x="254" y="35"/>
                  <a:pt x="254" y="35"/>
                  <a:pt x="254" y="35"/>
                </a:cubicBezTo>
                <a:cubicBezTo>
                  <a:pt x="254" y="15"/>
                  <a:pt x="237" y="0"/>
                  <a:pt x="217" y="0"/>
                </a:cubicBezTo>
                <a:cubicBezTo>
                  <a:pt x="198" y="0"/>
                  <a:pt x="181" y="15"/>
                  <a:pt x="181" y="35"/>
                </a:cubicBezTo>
                <a:cubicBezTo>
                  <a:pt x="179" y="35"/>
                  <a:pt x="179" y="35"/>
                  <a:pt x="179" y="35"/>
                </a:cubicBezTo>
                <a:cubicBezTo>
                  <a:pt x="164" y="35"/>
                  <a:pt x="148" y="41"/>
                  <a:pt x="136" y="51"/>
                </a:cubicBezTo>
                <a:cubicBezTo>
                  <a:pt x="125" y="41"/>
                  <a:pt x="110" y="35"/>
                  <a:pt x="93" y="35"/>
                </a:cubicBezTo>
                <a:cubicBezTo>
                  <a:pt x="92" y="35"/>
                  <a:pt x="92" y="35"/>
                  <a:pt x="92" y="35"/>
                </a:cubicBezTo>
                <a:cubicBezTo>
                  <a:pt x="92" y="15"/>
                  <a:pt x="75" y="0"/>
                  <a:pt x="55" y="0"/>
                </a:cubicBezTo>
                <a:cubicBezTo>
                  <a:pt x="36" y="0"/>
                  <a:pt x="19" y="15"/>
                  <a:pt x="19" y="35"/>
                </a:cubicBezTo>
                <a:cubicBezTo>
                  <a:pt x="19" y="45"/>
                  <a:pt x="19" y="45"/>
                  <a:pt x="19" y="45"/>
                </a:cubicBezTo>
                <a:cubicBezTo>
                  <a:pt x="19" y="50"/>
                  <a:pt x="23" y="55"/>
                  <a:pt x="27" y="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35" name="Freeform 33">
            <a:extLst>
              <a:ext uri="{FF2B5EF4-FFF2-40B4-BE49-F238E27FC236}">
                <a16:creationId xmlns:a16="http://schemas.microsoft.com/office/drawing/2014/main" id="{D69E407D-2027-6FA5-1374-383BCDB8311C}"/>
              </a:ext>
            </a:extLst>
          </p:cNvPr>
          <p:cNvSpPr>
            <a:spLocks noEditPoints="1"/>
          </p:cNvSpPr>
          <p:nvPr/>
        </p:nvSpPr>
        <p:spPr bwMode="auto">
          <a:xfrm>
            <a:off x="10119450" y="1920807"/>
            <a:ext cx="248731" cy="249539"/>
          </a:xfrm>
          <a:custGeom>
            <a:avLst/>
            <a:gdLst>
              <a:gd name="T0" fmla="*/ 142 w 308"/>
              <a:gd name="T1" fmla="*/ 122 h 309"/>
              <a:gd name="T2" fmla="*/ 123 w 308"/>
              <a:gd name="T3" fmla="*/ 46 h 309"/>
              <a:gd name="T4" fmla="*/ 86 w 308"/>
              <a:gd name="T5" fmla="*/ 77 h 309"/>
              <a:gd name="T6" fmla="*/ 142 w 308"/>
              <a:gd name="T7" fmla="*/ 122 h 309"/>
              <a:gd name="T8" fmla="*/ 20 w 308"/>
              <a:gd name="T9" fmla="*/ 46 h 309"/>
              <a:gd name="T10" fmla="*/ 0 w 308"/>
              <a:gd name="T11" fmla="*/ 122 h 309"/>
              <a:gd name="T12" fmla="*/ 57 w 308"/>
              <a:gd name="T13" fmla="*/ 77 h 309"/>
              <a:gd name="T14" fmla="*/ 20 w 308"/>
              <a:gd name="T15" fmla="*/ 46 h 309"/>
              <a:gd name="T16" fmla="*/ 7 w 308"/>
              <a:gd name="T17" fmla="*/ 140 h 309"/>
              <a:gd name="T18" fmla="*/ 22 w 308"/>
              <a:gd name="T19" fmla="*/ 146 h 309"/>
              <a:gd name="T20" fmla="*/ 121 w 308"/>
              <a:gd name="T21" fmla="*/ 146 h 309"/>
              <a:gd name="T22" fmla="*/ 135 w 308"/>
              <a:gd name="T23" fmla="*/ 140 h 309"/>
              <a:gd name="T24" fmla="*/ 72 w 308"/>
              <a:gd name="T25" fmla="*/ 87 h 309"/>
              <a:gd name="T26" fmla="*/ 7 w 308"/>
              <a:gd name="T27" fmla="*/ 140 h 309"/>
              <a:gd name="T28" fmla="*/ 23 w 308"/>
              <a:gd name="T29" fmla="*/ 164 h 309"/>
              <a:gd name="T30" fmla="*/ 1 w 308"/>
              <a:gd name="T31" fmla="*/ 157 h 309"/>
              <a:gd name="T32" fmla="*/ 14 w 308"/>
              <a:gd name="T33" fmla="*/ 244 h 309"/>
              <a:gd name="T34" fmla="*/ 53 w 308"/>
              <a:gd name="T35" fmla="*/ 273 h 309"/>
              <a:gd name="T36" fmla="*/ 87 w 308"/>
              <a:gd name="T37" fmla="*/ 273 h 309"/>
              <a:gd name="T38" fmla="*/ 129 w 308"/>
              <a:gd name="T39" fmla="*/ 244 h 309"/>
              <a:gd name="T40" fmla="*/ 144 w 308"/>
              <a:gd name="T41" fmla="*/ 157 h 309"/>
              <a:gd name="T42" fmla="*/ 122 w 308"/>
              <a:gd name="T43" fmla="*/ 164 h 309"/>
              <a:gd name="T44" fmla="*/ 23 w 308"/>
              <a:gd name="T45" fmla="*/ 164 h 309"/>
              <a:gd name="T46" fmla="*/ 115 w 308"/>
              <a:gd name="T47" fmla="*/ 29 h 309"/>
              <a:gd name="T48" fmla="*/ 72 w 308"/>
              <a:gd name="T49" fmla="*/ 0 h 309"/>
              <a:gd name="T50" fmla="*/ 29 w 308"/>
              <a:gd name="T51" fmla="*/ 29 h 309"/>
              <a:gd name="T52" fmla="*/ 72 w 308"/>
              <a:gd name="T53" fmla="*/ 66 h 309"/>
              <a:gd name="T54" fmla="*/ 115 w 308"/>
              <a:gd name="T55" fmla="*/ 29 h 309"/>
              <a:gd name="T56" fmla="*/ 307 w 308"/>
              <a:gd name="T57" fmla="*/ 158 h 309"/>
              <a:gd name="T58" fmla="*/ 287 w 308"/>
              <a:gd name="T59" fmla="*/ 82 h 309"/>
              <a:gd name="T60" fmla="*/ 250 w 308"/>
              <a:gd name="T61" fmla="*/ 113 h 309"/>
              <a:gd name="T62" fmla="*/ 307 w 308"/>
              <a:gd name="T63" fmla="*/ 158 h 309"/>
              <a:gd name="T64" fmla="*/ 184 w 308"/>
              <a:gd name="T65" fmla="*/ 80 h 309"/>
              <a:gd name="T66" fmla="*/ 165 w 308"/>
              <a:gd name="T67" fmla="*/ 158 h 309"/>
              <a:gd name="T68" fmla="*/ 220 w 308"/>
              <a:gd name="T69" fmla="*/ 112 h 309"/>
              <a:gd name="T70" fmla="*/ 184 w 308"/>
              <a:gd name="T71" fmla="*/ 80 h 309"/>
              <a:gd name="T72" fmla="*/ 171 w 308"/>
              <a:gd name="T73" fmla="*/ 177 h 309"/>
              <a:gd name="T74" fmla="*/ 187 w 308"/>
              <a:gd name="T75" fmla="*/ 182 h 309"/>
              <a:gd name="T76" fmla="*/ 286 w 308"/>
              <a:gd name="T77" fmla="*/ 182 h 309"/>
              <a:gd name="T78" fmla="*/ 301 w 308"/>
              <a:gd name="T79" fmla="*/ 177 h 309"/>
              <a:gd name="T80" fmla="*/ 237 w 308"/>
              <a:gd name="T81" fmla="*/ 125 h 309"/>
              <a:gd name="T82" fmla="*/ 171 w 308"/>
              <a:gd name="T83" fmla="*/ 177 h 309"/>
              <a:gd name="T84" fmla="*/ 285 w 308"/>
              <a:gd name="T85" fmla="*/ 200 h 309"/>
              <a:gd name="T86" fmla="*/ 186 w 308"/>
              <a:gd name="T87" fmla="*/ 200 h 309"/>
              <a:gd name="T88" fmla="*/ 163 w 308"/>
              <a:gd name="T89" fmla="*/ 193 h 309"/>
              <a:gd name="T90" fmla="*/ 177 w 308"/>
              <a:gd name="T91" fmla="*/ 282 h 309"/>
              <a:gd name="T92" fmla="*/ 216 w 308"/>
              <a:gd name="T93" fmla="*/ 309 h 309"/>
              <a:gd name="T94" fmla="*/ 250 w 308"/>
              <a:gd name="T95" fmla="*/ 309 h 309"/>
              <a:gd name="T96" fmla="*/ 294 w 308"/>
              <a:gd name="T97" fmla="*/ 282 h 309"/>
              <a:gd name="T98" fmla="*/ 308 w 308"/>
              <a:gd name="T99" fmla="*/ 193 h 309"/>
              <a:gd name="T100" fmla="*/ 285 w 308"/>
              <a:gd name="T101" fmla="*/ 200 h 309"/>
              <a:gd name="T102" fmla="*/ 278 w 308"/>
              <a:gd name="T103" fmla="*/ 65 h 309"/>
              <a:gd name="T104" fmla="*/ 235 w 308"/>
              <a:gd name="T105" fmla="*/ 36 h 309"/>
              <a:gd name="T106" fmla="*/ 192 w 308"/>
              <a:gd name="T107" fmla="*/ 65 h 309"/>
              <a:gd name="T108" fmla="*/ 235 w 308"/>
              <a:gd name="T109" fmla="*/ 101 h 309"/>
              <a:gd name="T110" fmla="*/ 278 w 308"/>
              <a:gd name="T111" fmla="*/ 65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08" h="309">
                <a:moveTo>
                  <a:pt x="142" y="122"/>
                </a:moveTo>
                <a:cubicBezTo>
                  <a:pt x="140" y="92"/>
                  <a:pt x="133" y="66"/>
                  <a:pt x="123" y="46"/>
                </a:cubicBezTo>
                <a:cubicBezTo>
                  <a:pt x="86" y="77"/>
                  <a:pt x="86" y="77"/>
                  <a:pt x="86" y="77"/>
                </a:cubicBezTo>
                <a:lnTo>
                  <a:pt x="142" y="122"/>
                </a:lnTo>
                <a:close/>
                <a:moveTo>
                  <a:pt x="20" y="46"/>
                </a:moveTo>
                <a:cubicBezTo>
                  <a:pt x="10" y="66"/>
                  <a:pt x="4" y="92"/>
                  <a:pt x="0" y="122"/>
                </a:cubicBezTo>
                <a:cubicBezTo>
                  <a:pt x="57" y="77"/>
                  <a:pt x="57" y="77"/>
                  <a:pt x="57" y="77"/>
                </a:cubicBezTo>
                <a:lnTo>
                  <a:pt x="20" y="46"/>
                </a:lnTo>
                <a:close/>
                <a:moveTo>
                  <a:pt x="7" y="140"/>
                </a:moveTo>
                <a:cubicBezTo>
                  <a:pt x="12" y="143"/>
                  <a:pt x="16" y="146"/>
                  <a:pt x="22" y="146"/>
                </a:cubicBezTo>
                <a:cubicBezTo>
                  <a:pt x="121" y="146"/>
                  <a:pt x="121" y="146"/>
                  <a:pt x="121" y="146"/>
                </a:cubicBezTo>
                <a:cubicBezTo>
                  <a:pt x="126" y="146"/>
                  <a:pt x="131" y="143"/>
                  <a:pt x="135" y="140"/>
                </a:cubicBezTo>
                <a:cubicBezTo>
                  <a:pt x="72" y="87"/>
                  <a:pt x="72" y="87"/>
                  <a:pt x="72" y="87"/>
                </a:cubicBezTo>
                <a:lnTo>
                  <a:pt x="7" y="140"/>
                </a:lnTo>
                <a:close/>
                <a:moveTo>
                  <a:pt x="23" y="164"/>
                </a:moveTo>
                <a:cubicBezTo>
                  <a:pt x="15" y="164"/>
                  <a:pt x="6" y="161"/>
                  <a:pt x="1" y="157"/>
                </a:cubicBezTo>
                <a:cubicBezTo>
                  <a:pt x="0" y="188"/>
                  <a:pt x="5" y="219"/>
                  <a:pt x="14" y="244"/>
                </a:cubicBezTo>
                <a:cubicBezTo>
                  <a:pt x="20" y="261"/>
                  <a:pt x="36" y="273"/>
                  <a:pt x="53" y="273"/>
                </a:cubicBezTo>
                <a:cubicBezTo>
                  <a:pt x="87" y="273"/>
                  <a:pt x="87" y="273"/>
                  <a:pt x="87" y="273"/>
                </a:cubicBezTo>
                <a:cubicBezTo>
                  <a:pt x="108" y="273"/>
                  <a:pt x="123" y="262"/>
                  <a:pt x="129" y="244"/>
                </a:cubicBezTo>
                <a:cubicBezTo>
                  <a:pt x="139" y="219"/>
                  <a:pt x="143" y="188"/>
                  <a:pt x="144" y="157"/>
                </a:cubicBezTo>
                <a:cubicBezTo>
                  <a:pt x="137" y="161"/>
                  <a:pt x="130" y="164"/>
                  <a:pt x="122" y="164"/>
                </a:cubicBezTo>
                <a:lnTo>
                  <a:pt x="23" y="164"/>
                </a:lnTo>
                <a:close/>
                <a:moveTo>
                  <a:pt x="115" y="29"/>
                </a:moveTo>
                <a:cubicBezTo>
                  <a:pt x="102" y="11"/>
                  <a:pt x="88" y="0"/>
                  <a:pt x="72" y="0"/>
                </a:cubicBezTo>
                <a:cubicBezTo>
                  <a:pt x="55" y="0"/>
                  <a:pt x="41" y="11"/>
                  <a:pt x="29" y="29"/>
                </a:cubicBezTo>
                <a:cubicBezTo>
                  <a:pt x="72" y="66"/>
                  <a:pt x="72" y="66"/>
                  <a:pt x="72" y="66"/>
                </a:cubicBezTo>
                <a:lnTo>
                  <a:pt x="115" y="29"/>
                </a:lnTo>
                <a:close/>
                <a:moveTo>
                  <a:pt x="307" y="158"/>
                </a:moveTo>
                <a:cubicBezTo>
                  <a:pt x="304" y="129"/>
                  <a:pt x="297" y="102"/>
                  <a:pt x="287" y="82"/>
                </a:cubicBezTo>
                <a:cubicBezTo>
                  <a:pt x="250" y="113"/>
                  <a:pt x="250" y="113"/>
                  <a:pt x="250" y="113"/>
                </a:cubicBezTo>
                <a:lnTo>
                  <a:pt x="307" y="158"/>
                </a:lnTo>
                <a:close/>
                <a:moveTo>
                  <a:pt x="184" y="80"/>
                </a:moveTo>
                <a:cubicBezTo>
                  <a:pt x="174" y="101"/>
                  <a:pt x="167" y="129"/>
                  <a:pt x="165" y="158"/>
                </a:cubicBezTo>
                <a:cubicBezTo>
                  <a:pt x="220" y="112"/>
                  <a:pt x="220" y="112"/>
                  <a:pt x="220" y="112"/>
                </a:cubicBezTo>
                <a:lnTo>
                  <a:pt x="184" y="80"/>
                </a:lnTo>
                <a:close/>
                <a:moveTo>
                  <a:pt x="171" y="177"/>
                </a:moveTo>
                <a:cubicBezTo>
                  <a:pt x="176" y="180"/>
                  <a:pt x="180" y="182"/>
                  <a:pt x="187" y="182"/>
                </a:cubicBezTo>
                <a:cubicBezTo>
                  <a:pt x="286" y="182"/>
                  <a:pt x="286" y="182"/>
                  <a:pt x="286" y="182"/>
                </a:cubicBezTo>
                <a:cubicBezTo>
                  <a:pt x="292" y="182"/>
                  <a:pt x="297" y="180"/>
                  <a:pt x="301" y="177"/>
                </a:cubicBezTo>
                <a:cubicBezTo>
                  <a:pt x="237" y="125"/>
                  <a:pt x="237" y="125"/>
                  <a:pt x="237" y="125"/>
                </a:cubicBezTo>
                <a:lnTo>
                  <a:pt x="171" y="177"/>
                </a:lnTo>
                <a:close/>
                <a:moveTo>
                  <a:pt x="285" y="200"/>
                </a:moveTo>
                <a:cubicBezTo>
                  <a:pt x="186" y="200"/>
                  <a:pt x="186" y="200"/>
                  <a:pt x="186" y="200"/>
                </a:cubicBezTo>
                <a:cubicBezTo>
                  <a:pt x="177" y="200"/>
                  <a:pt x="169" y="198"/>
                  <a:pt x="163" y="193"/>
                </a:cubicBezTo>
                <a:cubicBezTo>
                  <a:pt x="163" y="225"/>
                  <a:pt x="168" y="257"/>
                  <a:pt x="177" y="282"/>
                </a:cubicBezTo>
                <a:cubicBezTo>
                  <a:pt x="183" y="298"/>
                  <a:pt x="198" y="309"/>
                  <a:pt x="216" y="309"/>
                </a:cubicBezTo>
                <a:cubicBezTo>
                  <a:pt x="250" y="309"/>
                  <a:pt x="250" y="309"/>
                  <a:pt x="250" y="309"/>
                </a:cubicBezTo>
                <a:cubicBezTo>
                  <a:pt x="271" y="309"/>
                  <a:pt x="287" y="299"/>
                  <a:pt x="294" y="282"/>
                </a:cubicBezTo>
                <a:cubicBezTo>
                  <a:pt x="303" y="257"/>
                  <a:pt x="307" y="225"/>
                  <a:pt x="308" y="193"/>
                </a:cubicBezTo>
                <a:cubicBezTo>
                  <a:pt x="301" y="198"/>
                  <a:pt x="294" y="200"/>
                  <a:pt x="285" y="200"/>
                </a:cubicBezTo>
                <a:close/>
                <a:moveTo>
                  <a:pt x="278" y="65"/>
                </a:moveTo>
                <a:cubicBezTo>
                  <a:pt x="266" y="47"/>
                  <a:pt x="251" y="36"/>
                  <a:pt x="235" y="36"/>
                </a:cubicBezTo>
                <a:cubicBezTo>
                  <a:pt x="219" y="36"/>
                  <a:pt x="204" y="47"/>
                  <a:pt x="192" y="65"/>
                </a:cubicBezTo>
                <a:cubicBezTo>
                  <a:pt x="235" y="101"/>
                  <a:pt x="235" y="101"/>
                  <a:pt x="235" y="101"/>
                </a:cubicBezTo>
                <a:lnTo>
                  <a:pt x="278" y="6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36" name="Freeform 34">
            <a:extLst>
              <a:ext uri="{FF2B5EF4-FFF2-40B4-BE49-F238E27FC236}">
                <a16:creationId xmlns:a16="http://schemas.microsoft.com/office/drawing/2014/main" id="{84CFB063-15D1-C4CC-FE8A-71D40F63B58B}"/>
              </a:ext>
            </a:extLst>
          </p:cNvPr>
          <p:cNvSpPr>
            <a:spLocks noEditPoints="1"/>
          </p:cNvSpPr>
          <p:nvPr/>
        </p:nvSpPr>
        <p:spPr bwMode="auto">
          <a:xfrm>
            <a:off x="10118643" y="3042635"/>
            <a:ext cx="251153" cy="219658"/>
          </a:xfrm>
          <a:custGeom>
            <a:avLst/>
            <a:gdLst>
              <a:gd name="T0" fmla="*/ 283 w 311"/>
              <a:gd name="T1" fmla="*/ 218 h 272"/>
              <a:gd name="T2" fmla="*/ 28 w 311"/>
              <a:gd name="T3" fmla="*/ 218 h 272"/>
              <a:gd name="T4" fmla="*/ 0 w 311"/>
              <a:gd name="T5" fmla="*/ 245 h 272"/>
              <a:gd name="T6" fmla="*/ 0 w 311"/>
              <a:gd name="T7" fmla="*/ 264 h 272"/>
              <a:gd name="T8" fmla="*/ 8 w 311"/>
              <a:gd name="T9" fmla="*/ 272 h 272"/>
              <a:gd name="T10" fmla="*/ 300 w 311"/>
              <a:gd name="T11" fmla="*/ 272 h 272"/>
              <a:gd name="T12" fmla="*/ 309 w 311"/>
              <a:gd name="T13" fmla="*/ 264 h 272"/>
              <a:gd name="T14" fmla="*/ 309 w 311"/>
              <a:gd name="T15" fmla="*/ 245 h 272"/>
              <a:gd name="T16" fmla="*/ 283 w 311"/>
              <a:gd name="T17" fmla="*/ 218 h 272"/>
              <a:gd name="T18" fmla="*/ 291 w 311"/>
              <a:gd name="T19" fmla="*/ 201 h 272"/>
              <a:gd name="T20" fmla="*/ 291 w 311"/>
              <a:gd name="T21" fmla="*/ 155 h 272"/>
              <a:gd name="T22" fmla="*/ 283 w 311"/>
              <a:gd name="T23" fmla="*/ 146 h 272"/>
              <a:gd name="T24" fmla="*/ 28 w 311"/>
              <a:gd name="T25" fmla="*/ 146 h 272"/>
              <a:gd name="T26" fmla="*/ 18 w 311"/>
              <a:gd name="T27" fmla="*/ 155 h 272"/>
              <a:gd name="T28" fmla="*/ 18 w 311"/>
              <a:gd name="T29" fmla="*/ 201 h 272"/>
              <a:gd name="T30" fmla="*/ 91 w 311"/>
              <a:gd name="T31" fmla="*/ 201 h 272"/>
              <a:gd name="T32" fmla="*/ 91 w 311"/>
              <a:gd name="T33" fmla="*/ 192 h 272"/>
              <a:gd name="T34" fmla="*/ 100 w 311"/>
              <a:gd name="T35" fmla="*/ 183 h 272"/>
              <a:gd name="T36" fmla="*/ 109 w 311"/>
              <a:gd name="T37" fmla="*/ 192 h 272"/>
              <a:gd name="T38" fmla="*/ 109 w 311"/>
              <a:gd name="T39" fmla="*/ 201 h 272"/>
              <a:gd name="T40" fmla="*/ 145 w 311"/>
              <a:gd name="T41" fmla="*/ 201 h 272"/>
              <a:gd name="T42" fmla="*/ 145 w 311"/>
              <a:gd name="T43" fmla="*/ 192 h 272"/>
              <a:gd name="T44" fmla="*/ 155 w 311"/>
              <a:gd name="T45" fmla="*/ 183 h 272"/>
              <a:gd name="T46" fmla="*/ 163 w 311"/>
              <a:gd name="T47" fmla="*/ 192 h 272"/>
              <a:gd name="T48" fmla="*/ 163 w 311"/>
              <a:gd name="T49" fmla="*/ 201 h 272"/>
              <a:gd name="T50" fmla="*/ 201 w 311"/>
              <a:gd name="T51" fmla="*/ 201 h 272"/>
              <a:gd name="T52" fmla="*/ 201 w 311"/>
              <a:gd name="T53" fmla="*/ 192 h 272"/>
              <a:gd name="T54" fmla="*/ 209 w 311"/>
              <a:gd name="T55" fmla="*/ 183 h 272"/>
              <a:gd name="T56" fmla="*/ 218 w 311"/>
              <a:gd name="T57" fmla="*/ 192 h 272"/>
              <a:gd name="T58" fmla="*/ 218 w 311"/>
              <a:gd name="T59" fmla="*/ 201 h 272"/>
              <a:gd name="T60" fmla="*/ 291 w 311"/>
              <a:gd name="T61" fmla="*/ 201 h 272"/>
              <a:gd name="T62" fmla="*/ 308 w 311"/>
              <a:gd name="T63" fmla="*/ 77 h 272"/>
              <a:gd name="T64" fmla="*/ 301 w 311"/>
              <a:gd name="T65" fmla="*/ 74 h 272"/>
              <a:gd name="T66" fmla="*/ 260 w 311"/>
              <a:gd name="T67" fmla="*/ 86 h 272"/>
              <a:gd name="T68" fmla="*/ 271 w 311"/>
              <a:gd name="T69" fmla="*/ 128 h 272"/>
              <a:gd name="T70" fmla="*/ 298 w 311"/>
              <a:gd name="T71" fmla="*/ 128 h 272"/>
              <a:gd name="T72" fmla="*/ 310 w 311"/>
              <a:gd name="T73" fmla="*/ 85 h 272"/>
              <a:gd name="T74" fmla="*/ 308 w 311"/>
              <a:gd name="T75" fmla="*/ 77 h 272"/>
              <a:gd name="T76" fmla="*/ 135 w 311"/>
              <a:gd name="T77" fmla="*/ 128 h 272"/>
              <a:gd name="T78" fmla="*/ 253 w 311"/>
              <a:gd name="T79" fmla="*/ 128 h 272"/>
              <a:gd name="T80" fmla="*/ 101 w 311"/>
              <a:gd name="T81" fmla="*/ 0 h 272"/>
              <a:gd name="T82" fmla="*/ 93 w 311"/>
              <a:gd name="T83" fmla="*/ 4 h 272"/>
              <a:gd name="T84" fmla="*/ 92 w 311"/>
              <a:gd name="T85" fmla="*/ 13 h 272"/>
              <a:gd name="T86" fmla="*/ 135 w 311"/>
              <a:gd name="T87" fmla="*/ 128 h 272"/>
              <a:gd name="T88" fmla="*/ 116 w 311"/>
              <a:gd name="T89" fmla="*/ 126 h 272"/>
              <a:gd name="T90" fmla="*/ 115 w 311"/>
              <a:gd name="T91" fmla="*/ 126 h 272"/>
              <a:gd name="T92" fmla="*/ 116 w 311"/>
              <a:gd name="T93" fmla="*/ 128 h 272"/>
              <a:gd name="T94" fmla="*/ 116 w 311"/>
              <a:gd name="T95" fmla="*/ 126 h 272"/>
              <a:gd name="T96" fmla="*/ 64 w 311"/>
              <a:gd name="T97" fmla="*/ 126 h 272"/>
              <a:gd name="T98" fmla="*/ 115 w 311"/>
              <a:gd name="T99" fmla="*/ 126 h 272"/>
              <a:gd name="T100" fmla="*/ 84 w 311"/>
              <a:gd name="T101" fmla="*/ 42 h 272"/>
              <a:gd name="T102" fmla="*/ 46 w 311"/>
              <a:gd name="T103" fmla="*/ 36 h 272"/>
              <a:gd name="T104" fmla="*/ 39 w 311"/>
              <a:gd name="T105" fmla="*/ 40 h 272"/>
              <a:gd name="T106" fmla="*/ 38 w 311"/>
              <a:gd name="T107" fmla="*/ 47 h 272"/>
              <a:gd name="T108" fmla="*/ 64 w 311"/>
              <a:gd name="T109" fmla="*/ 126 h 272"/>
              <a:gd name="T110" fmla="*/ 11 w 311"/>
              <a:gd name="T111" fmla="*/ 126 h 272"/>
              <a:gd name="T112" fmla="*/ 44 w 311"/>
              <a:gd name="T113" fmla="*/ 126 h 272"/>
              <a:gd name="T114" fmla="*/ 27 w 311"/>
              <a:gd name="T115" fmla="*/ 75 h 272"/>
              <a:gd name="T116" fmla="*/ 10 w 311"/>
              <a:gd name="T117" fmla="*/ 74 h 272"/>
              <a:gd name="T118" fmla="*/ 3 w 311"/>
              <a:gd name="T119" fmla="*/ 77 h 272"/>
              <a:gd name="T120" fmla="*/ 1 w 311"/>
              <a:gd name="T121" fmla="*/ 84 h 272"/>
              <a:gd name="T122" fmla="*/ 11 w 311"/>
              <a:gd name="T123" fmla="*/ 126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11" h="272">
                <a:moveTo>
                  <a:pt x="283" y="218"/>
                </a:moveTo>
                <a:cubicBezTo>
                  <a:pt x="28" y="218"/>
                  <a:pt x="28" y="218"/>
                  <a:pt x="28" y="218"/>
                </a:cubicBezTo>
                <a:cubicBezTo>
                  <a:pt x="13" y="218"/>
                  <a:pt x="0" y="230"/>
                  <a:pt x="0" y="245"/>
                </a:cubicBezTo>
                <a:cubicBezTo>
                  <a:pt x="0" y="264"/>
                  <a:pt x="0" y="264"/>
                  <a:pt x="0" y="264"/>
                </a:cubicBezTo>
                <a:cubicBezTo>
                  <a:pt x="0" y="269"/>
                  <a:pt x="4" y="272"/>
                  <a:pt x="8" y="272"/>
                </a:cubicBezTo>
                <a:cubicBezTo>
                  <a:pt x="300" y="272"/>
                  <a:pt x="300" y="272"/>
                  <a:pt x="300" y="272"/>
                </a:cubicBezTo>
                <a:cubicBezTo>
                  <a:pt x="305" y="272"/>
                  <a:pt x="309" y="268"/>
                  <a:pt x="309" y="264"/>
                </a:cubicBezTo>
                <a:cubicBezTo>
                  <a:pt x="309" y="245"/>
                  <a:pt x="309" y="245"/>
                  <a:pt x="309" y="245"/>
                </a:cubicBezTo>
                <a:cubicBezTo>
                  <a:pt x="311" y="231"/>
                  <a:pt x="298" y="218"/>
                  <a:pt x="283" y="218"/>
                </a:cubicBezTo>
                <a:close/>
                <a:moveTo>
                  <a:pt x="291" y="201"/>
                </a:moveTo>
                <a:cubicBezTo>
                  <a:pt x="291" y="155"/>
                  <a:pt x="291" y="155"/>
                  <a:pt x="291" y="155"/>
                </a:cubicBezTo>
                <a:cubicBezTo>
                  <a:pt x="291" y="150"/>
                  <a:pt x="287" y="146"/>
                  <a:pt x="283" y="146"/>
                </a:cubicBezTo>
                <a:cubicBezTo>
                  <a:pt x="28" y="146"/>
                  <a:pt x="28" y="146"/>
                  <a:pt x="28" y="146"/>
                </a:cubicBezTo>
                <a:cubicBezTo>
                  <a:pt x="22" y="146"/>
                  <a:pt x="18" y="150"/>
                  <a:pt x="18" y="155"/>
                </a:cubicBezTo>
                <a:cubicBezTo>
                  <a:pt x="18" y="201"/>
                  <a:pt x="18" y="201"/>
                  <a:pt x="18" y="201"/>
                </a:cubicBezTo>
                <a:cubicBezTo>
                  <a:pt x="91" y="201"/>
                  <a:pt x="91" y="201"/>
                  <a:pt x="91" y="201"/>
                </a:cubicBezTo>
                <a:cubicBezTo>
                  <a:pt x="91" y="192"/>
                  <a:pt x="91" y="192"/>
                  <a:pt x="91" y="192"/>
                </a:cubicBezTo>
                <a:cubicBezTo>
                  <a:pt x="91" y="186"/>
                  <a:pt x="95" y="183"/>
                  <a:pt x="100" y="183"/>
                </a:cubicBezTo>
                <a:cubicBezTo>
                  <a:pt x="104" y="183"/>
                  <a:pt x="109" y="187"/>
                  <a:pt x="109" y="192"/>
                </a:cubicBezTo>
                <a:cubicBezTo>
                  <a:pt x="109" y="201"/>
                  <a:pt x="109" y="201"/>
                  <a:pt x="109" y="201"/>
                </a:cubicBezTo>
                <a:cubicBezTo>
                  <a:pt x="145" y="201"/>
                  <a:pt x="145" y="201"/>
                  <a:pt x="145" y="201"/>
                </a:cubicBezTo>
                <a:cubicBezTo>
                  <a:pt x="145" y="192"/>
                  <a:pt x="145" y="192"/>
                  <a:pt x="145" y="192"/>
                </a:cubicBezTo>
                <a:cubicBezTo>
                  <a:pt x="145" y="186"/>
                  <a:pt x="149" y="183"/>
                  <a:pt x="155" y="183"/>
                </a:cubicBezTo>
                <a:cubicBezTo>
                  <a:pt x="160" y="183"/>
                  <a:pt x="163" y="187"/>
                  <a:pt x="163" y="192"/>
                </a:cubicBezTo>
                <a:cubicBezTo>
                  <a:pt x="163" y="201"/>
                  <a:pt x="163" y="201"/>
                  <a:pt x="163" y="201"/>
                </a:cubicBezTo>
                <a:cubicBezTo>
                  <a:pt x="201" y="201"/>
                  <a:pt x="201" y="201"/>
                  <a:pt x="201" y="201"/>
                </a:cubicBezTo>
                <a:cubicBezTo>
                  <a:pt x="201" y="192"/>
                  <a:pt x="201" y="192"/>
                  <a:pt x="201" y="192"/>
                </a:cubicBezTo>
                <a:cubicBezTo>
                  <a:pt x="201" y="186"/>
                  <a:pt x="205" y="183"/>
                  <a:pt x="209" y="183"/>
                </a:cubicBezTo>
                <a:cubicBezTo>
                  <a:pt x="215" y="183"/>
                  <a:pt x="218" y="187"/>
                  <a:pt x="218" y="192"/>
                </a:cubicBezTo>
                <a:cubicBezTo>
                  <a:pt x="218" y="201"/>
                  <a:pt x="218" y="201"/>
                  <a:pt x="218" y="201"/>
                </a:cubicBezTo>
                <a:lnTo>
                  <a:pt x="291" y="201"/>
                </a:lnTo>
                <a:close/>
                <a:moveTo>
                  <a:pt x="308" y="77"/>
                </a:moveTo>
                <a:cubicBezTo>
                  <a:pt x="307" y="74"/>
                  <a:pt x="304" y="74"/>
                  <a:pt x="301" y="74"/>
                </a:cubicBezTo>
                <a:cubicBezTo>
                  <a:pt x="287" y="74"/>
                  <a:pt x="273" y="78"/>
                  <a:pt x="260" y="86"/>
                </a:cubicBezTo>
                <a:cubicBezTo>
                  <a:pt x="266" y="98"/>
                  <a:pt x="270" y="113"/>
                  <a:pt x="271" y="128"/>
                </a:cubicBezTo>
                <a:cubicBezTo>
                  <a:pt x="298" y="128"/>
                  <a:pt x="298" y="128"/>
                  <a:pt x="298" y="128"/>
                </a:cubicBezTo>
                <a:cubicBezTo>
                  <a:pt x="310" y="85"/>
                  <a:pt x="310" y="85"/>
                  <a:pt x="310" y="85"/>
                </a:cubicBezTo>
                <a:cubicBezTo>
                  <a:pt x="311" y="83"/>
                  <a:pt x="310" y="80"/>
                  <a:pt x="308" y="77"/>
                </a:cubicBezTo>
                <a:close/>
                <a:moveTo>
                  <a:pt x="135" y="128"/>
                </a:moveTo>
                <a:cubicBezTo>
                  <a:pt x="253" y="128"/>
                  <a:pt x="253" y="128"/>
                  <a:pt x="253" y="128"/>
                </a:cubicBezTo>
                <a:cubicBezTo>
                  <a:pt x="240" y="55"/>
                  <a:pt x="176" y="0"/>
                  <a:pt x="101" y="0"/>
                </a:cubicBezTo>
                <a:cubicBezTo>
                  <a:pt x="98" y="0"/>
                  <a:pt x="95" y="2"/>
                  <a:pt x="93" y="4"/>
                </a:cubicBezTo>
                <a:cubicBezTo>
                  <a:pt x="91" y="7"/>
                  <a:pt x="91" y="10"/>
                  <a:pt x="92" y="13"/>
                </a:cubicBezTo>
                <a:lnTo>
                  <a:pt x="135" y="128"/>
                </a:lnTo>
                <a:close/>
                <a:moveTo>
                  <a:pt x="116" y="126"/>
                </a:moveTo>
                <a:cubicBezTo>
                  <a:pt x="115" y="126"/>
                  <a:pt x="115" y="126"/>
                  <a:pt x="115" y="126"/>
                </a:cubicBezTo>
                <a:cubicBezTo>
                  <a:pt x="116" y="128"/>
                  <a:pt x="116" y="128"/>
                  <a:pt x="116" y="128"/>
                </a:cubicBezTo>
                <a:lnTo>
                  <a:pt x="116" y="126"/>
                </a:lnTo>
                <a:close/>
                <a:moveTo>
                  <a:pt x="64" y="126"/>
                </a:moveTo>
                <a:cubicBezTo>
                  <a:pt x="115" y="126"/>
                  <a:pt x="115" y="126"/>
                  <a:pt x="115" y="126"/>
                </a:cubicBezTo>
                <a:cubicBezTo>
                  <a:pt x="84" y="42"/>
                  <a:pt x="84" y="42"/>
                  <a:pt x="84" y="42"/>
                </a:cubicBezTo>
                <a:cubicBezTo>
                  <a:pt x="73" y="38"/>
                  <a:pt x="59" y="36"/>
                  <a:pt x="46" y="36"/>
                </a:cubicBezTo>
                <a:cubicBezTo>
                  <a:pt x="44" y="36"/>
                  <a:pt x="40" y="38"/>
                  <a:pt x="39" y="40"/>
                </a:cubicBezTo>
                <a:cubicBezTo>
                  <a:pt x="37" y="42"/>
                  <a:pt x="36" y="45"/>
                  <a:pt x="38" y="47"/>
                </a:cubicBezTo>
                <a:lnTo>
                  <a:pt x="64" y="126"/>
                </a:lnTo>
                <a:close/>
                <a:moveTo>
                  <a:pt x="11" y="126"/>
                </a:moveTo>
                <a:cubicBezTo>
                  <a:pt x="44" y="126"/>
                  <a:pt x="44" y="126"/>
                  <a:pt x="44" y="126"/>
                </a:cubicBezTo>
                <a:cubicBezTo>
                  <a:pt x="27" y="75"/>
                  <a:pt x="27" y="75"/>
                  <a:pt x="27" y="75"/>
                </a:cubicBezTo>
                <a:cubicBezTo>
                  <a:pt x="21" y="74"/>
                  <a:pt x="15" y="74"/>
                  <a:pt x="10" y="74"/>
                </a:cubicBezTo>
                <a:cubicBezTo>
                  <a:pt x="7" y="74"/>
                  <a:pt x="4" y="74"/>
                  <a:pt x="3" y="77"/>
                </a:cubicBezTo>
                <a:cubicBezTo>
                  <a:pt x="1" y="79"/>
                  <a:pt x="0" y="82"/>
                  <a:pt x="1" y="84"/>
                </a:cubicBezTo>
                <a:lnTo>
                  <a:pt x="11" y="1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37" name="Freeform 35">
            <a:extLst>
              <a:ext uri="{FF2B5EF4-FFF2-40B4-BE49-F238E27FC236}">
                <a16:creationId xmlns:a16="http://schemas.microsoft.com/office/drawing/2014/main" id="{6774B01C-B1A8-A0BE-8FA8-0697C3517E26}"/>
              </a:ext>
            </a:extLst>
          </p:cNvPr>
          <p:cNvSpPr>
            <a:spLocks noEditPoints="1"/>
          </p:cNvSpPr>
          <p:nvPr/>
        </p:nvSpPr>
        <p:spPr bwMode="auto">
          <a:xfrm>
            <a:off x="10117028" y="3566823"/>
            <a:ext cx="251961" cy="253577"/>
          </a:xfrm>
          <a:custGeom>
            <a:avLst/>
            <a:gdLst>
              <a:gd name="T0" fmla="*/ 50 w 312"/>
              <a:gd name="T1" fmla="*/ 56 h 314"/>
              <a:gd name="T2" fmla="*/ 56 w 312"/>
              <a:gd name="T3" fmla="*/ 40 h 314"/>
              <a:gd name="T4" fmla="*/ 13 w 312"/>
              <a:gd name="T5" fmla="*/ 0 h 314"/>
              <a:gd name="T6" fmla="*/ 7 w 312"/>
              <a:gd name="T7" fmla="*/ 16 h 314"/>
              <a:gd name="T8" fmla="*/ 86 w 312"/>
              <a:gd name="T9" fmla="*/ 57 h 314"/>
              <a:gd name="T10" fmla="*/ 96 w 312"/>
              <a:gd name="T11" fmla="*/ 10 h 314"/>
              <a:gd name="T12" fmla="*/ 78 w 312"/>
              <a:gd name="T13" fmla="*/ 10 h 314"/>
              <a:gd name="T14" fmla="*/ 86 w 312"/>
              <a:gd name="T15" fmla="*/ 57 h 314"/>
              <a:gd name="T16" fmla="*/ 49 w 312"/>
              <a:gd name="T17" fmla="*/ 93 h 314"/>
              <a:gd name="T18" fmla="*/ 49 w 312"/>
              <a:gd name="T19" fmla="*/ 75 h 314"/>
              <a:gd name="T20" fmla="*/ 3 w 312"/>
              <a:gd name="T21" fmla="*/ 84 h 314"/>
              <a:gd name="T22" fmla="*/ 209 w 312"/>
              <a:gd name="T23" fmla="*/ 148 h 314"/>
              <a:gd name="T24" fmla="*/ 195 w 312"/>
              <a:gd name="T25" fmla="*/ 193 h 314"/>
              <a:gd name="T26" fmla="*/ 177 w 312"/>
              <a:gd name="T27" fmla="*/ 193 h 314"/>
              <a:gd name="T28" fmla="*/ 163 w 312"/>
              <a:gd name="T29" fmla="*/ 93 h 314"/>
              <a:gd name="T30" fmla="*/ 150 w 312"/>
              <a:gd name="T31" fmla="*/ 193 h 314"/>
              <a:gd name="T32" fmla="*/ 132 w 312"/>
              <a:gd name="T33" fmla="*/ 193 h 314"/>
              <a:gd name="T34" fmla="*/ 118 w 312"/>
              <a:gd name="T35" fmla="*/ 75 h 314"/>
              <a:gd name="T36" fmla="*/ 104 w 312"/>
              <a:gd name="T37" fmla="*/ 193 h 314"/>
              <a:gd name="T38" fmla="*/ 86 w 312"/>
              <a:gd name="T39" fmla="*/ 193 h 314"/>
              <a:gd name="T40" fmla="*/ 72 w 312"/>
              <a:gd name="T41" fmla="*/ 93 h 314"/>
              <a:gd name="T42" fmla="*/ 58 w 312"/>
              <a:gd name="T43" fmla="*/ 249 h 314"/>
              <a:gd name="T44" fmla="*/ 21 w 312"/>
              <a:gd name="T45" fmla="*/ 221 h 314"/>
              <a:gd name="T46" fmla="*/ 7 w 312"/>
              <a:gd name="T47" fmla="*/ 250 h 314"/>
              <a:gd name="T48" fmla="*/ 68 w 312"/>
              <a:gd name="T49" fmla="*/ 314 h 314"/>
              <a:gd name="T50" fmla="*/ 222 w 312"/>
              <a:gd name="T51" fmla="*/ 267 h 314"/>
              <a:gd name="T52" fmla="*/ 209 w 312"/>
              <a:gd name="T53" fmla="*/ 148 h 314"/>
              <a:gd name="T54" fmla="*/ 177 w 312"/>
              <a:gd name="T55" fmla="*/ 33 h 314"/>
              <a:gd name="T56" fmla="*/ 150 w 312"/>
              <a:gd name="T57" fmla="*/ 33 h 314"/>
              <a:gd name="T58" fmla="*/ 163 w 312"/>
              <a:gd name="T59" fmla="*/ 74 h 314"/>
              <a:gd name="T60" fmla="*/ 299 w 312"/>
              <a:gd name="T61" fmla="*/ 74 h 314"/>
              <a:gd name="T62" fmla="*/ 285 w 312"/>
              <a:gd name="T63" fmla="*/ 120 h 314"/>
              <a:gd name="T64" fmla="*/ 267 w 312"/>
              <a:gd name="T65" fmla="*/ 120 h 314"/>
              <a:gd name="T66" fmla="*/ 253 w 312"/>
              <a:gd name="T67" fmla="*/ 19 h 314"/>
              <a:gd name="T68" fmla="*/ 239 w 312"/>
              <a:gd name="T69" fmla="*/ 120 h 314"/>
              <a:gd name="T70" fmla="*/ 221 w 312"/>
              <a:gd name="T71" fmla="*/ 120 h 314"/>
              <a:gd name="T72" fmla="*/ 207 w 312"/>
              <a:gd name="T73" fmla="*/ 1 h 314"/>
              <a:gd name="T74" fmla="*/ 194 w 312"/>
              <a:gd name="T75" fmla="*/ 132 h 314"/>
              <a:gd name="T76" fmla="*/ 239 w 312"/>
              <a:gd name="T77" fmla="*/ 161 h 314"/>
              <a:gd name="T78" fmla="*/ 266 w 312"/>
              <a:gd name="T79" fmla="*/ 237 h 314"/>
              <a:gd name="T80" fmla="*/ 311 w 312"/>
              <a:gd name="T81" fmla="*/ 87 h 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12" h="314">
                <a:moveTo>
                  <a:pt x="43" y="53"/>
                </a:moveTo>
                <a:cubicBezTo>
                  <a:pt x="45" y="55"/>
                  <a:pt x="48" y="56"/>
                  <a:pt x="50" y="56"/>
                </a:cubicBezTo>
                <a:cubicBezTo>
                  <a:pt x="52" y="56"/>
                  <a:pt x="55" y="55"/>
                  <a:pt x="56" y="53"/>
                </a:cubicBezTo>
                <a:cubicBezTo>
                  <a:pt x="60" y="49"/>
                  <a:pt x="60" y="43"/>
                  <a:pt x="56" y="40"/>
                </a:cubicBezTo>
                <a:cubicBezTo>
                  <a:pt x="19" y="3"/>
                  <a:pt x="19" y="3"/>
                  <a:pt x="19" y="3"/>
                </a:cubicBezTo>
                <a:cubicBezTo>
                  <a:pt x="17" y="1"/>
                  <a:pt x="15" y="0"/>
                  <a:pt x="13" y="0"/>
                </a:cubicBezTo>
                <a:cubicBezTo>
                  <a:pt x="11" y="0"/>
                  <a:pt x="8" y="1"/>
                  <a:pt x="7" y="3"/>
                </a:cubicBezTo>
                <a:cubicBezTo>
                  <a:pt x="3" y="8"/>
                  <a:pt x="3" y="12"/>
                  <a:pt x="7" y="16"/>
                </a:cubicBezTo>
                <a:lnTo>
                  <a:pt x="43" y="53"/>
                </a:lnTo>
                <a:close/>
                <a:moveTo>
                  <a:pt x="86" y="57"/>
                </a:moveTo>
                <a:cubicBezTo>
                  <a:pt x="91" y="57"/>
                  <a:pt x="96" y="52"/>
                  <a:pt x="96" y="47"/>
                </a:cubicBezTo>
                <a:cubicBezTo>
                  <a:pt x="96" y="10"/>
                  <a:pt x="96" y="10"/>
                  <a:pt x="96" y="10"/>
                </a:cubicBezTo>
                <a:cubicBezTo>
                  <a:pt x="96" y="6"/>
                  <a:pt x="91" y="1"/>
                  <a:pt x="86" y="1"/>
                </a:cubicBezTo>
                <a:cubicBezTo>
                  <a:pt x="82" y="1"/>
                  <a:pt x="78" y="6"/>
                  <a:pt x="78" y="10"/>
                </a:cubicBezTo>
                <a:cubicBezTo>
                  <a:pt x="78" y="47"/>
                  <a:pt x="78" y="47"/>
                  <a:pt x="78" y="47"/>
                </a:cubicBezTo>
                <a:cubicBezTo>
                  <a:pt x="78" y="52"/>
                  <a:pt x="82" y="57"/>
                  <a:pt x="86" y="57"/>
                </a:cubicBezTo>
                <a:close/>
                <a:moveTo>
                  <a:pt x="13" y="93"/>
                </a:moveTo>
                <a:cubicBezTo>
                  <a:pt x="49" y="93"/>
                  <a:pt x="49" y="93"/>
                  <a:pt x="49" y="93"/>
                </a:cubicBezTo>
                <a:cubicBezTo>
                  <a:pt x="55" y="93"/>
                  <a:pt x="58" y="89"/>
                  <a:pt x="58" y="84"/>
                </a:cubicBezTo>
                <a:cubicBezTo>
                  <a:pt x="58" y="79"/>
                  <a:pt x="54" y="75"/>
                  <a:pt x="49" y="75"/>
                </a:cubicBezTo>
                <a:cubicBezTo>
                  <a:pt x="13" y="75"/>
                  <a:pt x="13" y="75"/>
                  <a:pt x="13" y="75"/>
                </a:cubicBezTo>
                <a:cubicBezTo>
                  <a:pt x="7" y="75"/>
                  <a:pt x="3" y="79"/>
                  <a:pt x="3" y="84"/>
                </a:cubicBezTo>
                <a:cubicBezTo>
                  <a:pt x="3" y="89"/>
                  <a:pt x="7" y="93"/>
                  <a:pt x="13" y="93"/>
                </a:cubicBezTo>
                <a:close/>
                <a:moveTo>
                  <a:pt x="209" y="148"/>
                </a:moveTo>
                <a:cubicBezTo>
                  <a:pt x="201" y="148"/>
                  <a:pt x="195" y="154"/>
                  <a:pt x="195" y="162"/>
                </a:cubicBezTo>
                <a:cubicBezTo>
                  <a:pt x="195" y="193"/>
                  <a:pt x="195" y="193"/>
                  <a:pt x="195" y="193"/>
                </a:cubicBezTo>
                <a:cubicBezTo>
                  <a:pt x="195" y="199"/>
                  <a:pt x="191" y="202"/>
                  <a:pt x="187" y="202"/>
                </a:cubicBezTo>
                <a:cubicBezTo>
                  <a:pt x="181" y="202"/>
                  <a:pt x="177" y="197"/>
                  <a:pt x="177" y="193"/>
                </a:cubicBezTo>
                <a:cubicBezTo>
                  <a:pt x="177" y="107"/>
                  <a:pt x="177" y="107"/>
                  <a:pt x="177" y="107"/>
                </a:cubicBezTo>
                <a:cubicBezTo>
                  <a:pt x="177" y="99"/>
                  <a:pt x="171" y="93"/>
                  <a:pt x="163" y="93"/>
                </a:cubicBezTo>
                <a:cubicBezTo>
                  <a:pt x="156" y="93"/>
                  <a:pt x="150" y="99"/>
                  <a:pt x="150" y="107"/>
                </a:cubicBezTo>
                <a:cubicBezTo>
                  <a:pt x="150" y="193"/>
                  <a:pt x="150" y="193"/>
                  <a:pt x="150" y="193"/>
                </a:cubicBezTo>
                <a:cubicBezTo>
                  <a:pt x="150" y="199"/>
                  <a:pt x="145" y="202"/>
                  <a:pt x="141" y="202"/>
                </a:cubicBezTo>
                <a:cubicBezTo>
                  <a:pt x="136" y="202"/>
                  <a:pt x="132" y="197"/>
                  <a:pt x="132" y="193"/>
                </a:cubicBezTo>
                <a:cubicBezTo>
                  <a:pt x="132" y="89"/>
                  <a:pt x="132" y="89"/>
                  <a:pt x="132" y="89"/>
                </a:cubicBezTo>
                <a:cubicBezTo>
                  <a:pt x="132" y="81"/>
                  <a:pt x="125" y="75"/>
                  <a:pt x="118" y="75"/>
                </a:cubicBezTo>
                <a:cubicBezTo>
                  <a:pt x="110" y="75"/>
                  <a:pt x="104" y="81"/>
                  <a:pt x="104" y="89"/>
                </a:cubicBezTo>
                <a:cubicBezTo>
                  <a:pt x="104" y="193"/>
                  <a:pt x="104" y="193"/>
                  <a:pt x="104" y="193"/>
                </a:cubicBezTo>
                <a:cubicBezTo>
                  <a:pt x="104" y="199"/>
                  <a:pt x="100" y="202"/>
                  <a:pt x="95" y="202"/>
                </a:cubicBezTo>
                <a:cubicBezTo>
                  <a:pt x="91" y="202"/>
                  <a:pt x="86" y="197"/>
                  <a:pt x="86" y="193"/>
                </a:cubicBezTo>
                <a:cubicBezTo>
                  <a:pt x="86" y="107"/>
                  <a:pt x="86" y="107"/>
                  <a:pt x="86" y="107"/>
                </a:cubicBezTo>
                <a:cubicBezTo>
                  <a:pt x="86" y="99"/>
                  <a:pt x="80" y="93"/>
                  <a:pt x="72" y="93"/>
                </a:cubicBezTo>
                <a:cubicBezTo>
                  <a:pt x="65" y="93"/>
                  <a:pt x="58" y="99"/>
                  <a:pt x="58" y="107"/>
                </a:cubicBezTo>
                <a:cubicBezTo>
                  <a:pt x="58" y="249"/>
                  <a:pt x="58" y="249"/>
                  <a:pt x="58" y="249"/>
                </a:cubicBezTo>
                <a:cubicBezTo>
                  <a:pt x="35" y="227"/>
                  <a:pt x="35" y="227"/>
                  <a:pt x="35" y="227"/>
                </a:cubicBezTo>
                <a:cubicBezTo>
                  <a:pt x="31" y="223"/>
                  <a:pt x="26" y="221"/>
                  <a:pt x="21" y="221"/>
                </a:cubicBezTo>
                <a:cubicBezTo>
                  <a:pt x="17" y="221"/>
                  <a:pt x="13" y="222"/>
                  <a:pt x="9" y="225"/>
                </a:cubicBezTo>
                <a:cubicBezTo>
                  <a:pt x="3" y="231"/>
                  <a:pt x="0" y="242"/>
                  <a:pt x="7" y="250"/>
                </a:cubicBezTo>
                <a:cubicBezTo>
                  <a:pt x="38" y="299"/>
                  <a:pt x="38" y="299"/>
                  <a:pt x="38" y="299"/>
                </a:cubicBezTo>
                <a:cubicBezTo>
                  <a:pt x="45" y="308"/>
                  <a:pt x="56" y="314"/>
                  <a:pt x="68" y="314"/>
                </a:cubicBezTo>
                <a:cubicBezTo>
                  <a:pt x="176" y="314"/>
                  <a:pt x="176" y="314"/>
                  <a:pt x="176" y="314"/>
                </a:cubicBezTo>
                <a:cubicBezTo>
                  <a:pt x="201" y="314"/>
                  <a:pt x="222" y="293"/>
                  <a:pt x="222" y="267"/>
                </a:cubicBezTo>
                <a:cubicBezTo>
                  <a:pt x="222" y="163"/>
                  <a:pt x="222" y="163"/>
                  <a:pt x="222" y="163"/>
                </a:cubicBezTo>
                <a:cubicBezTo>
                  <a:pt x="223" y="154"/>
                  <a:pt x="217" y="148"/>
                  <a:pt x="209" y="148"/>
                </a:cubicBezTo>
                <a:close/>
                <a:moveTo>
                  <a:pt x="177" y="78"/>
                </a:moveTo>
                <a:cubicBezTo>
                  <a:pt x="177" y="33"/>
                  <a:pt x="177" y="33"/>
                  <a:pt x="177" y="33"/>
                </a:cubicBezTo>
                <a:cubicBezTo>
                  <a:pt x="177" y="26"/>
                  <a:pt x="171" y="19"/>
                  <a:pt x="163" y="19"/>
                </a:cubicBezTo>
                <a:cubicBezTo>
                  <a:pt x="156" y="19"/>
                  <a:pt x="150" y="25"/>
                  <a:pt x="150" y="33"/>
                </a:cubicBezTo>
                <a:cubicBezTo>
                  <a:pt x="150" y="78"/>
                  <a:pt x="150" y="78"/>
                  <a:pt x="150" y="78"/>
                </a:cubicBezTo>
                <a:cubicBezTo>
                  <a:pt x="154" y="76"/>
                  <a:pt x="159" y="74"/>
                  <a:pt x="163" y="74"/>
                </a:cubicBezTo>
                <a:cubicBezTo>
                  <a:pt x="169" y="75"/>
                  <a:pt x="173" y="76"/>
                  <a:pt x="177" y="78"/>
                </a:cubicBezTo>
                <a:close/>
                <a:moveTo>
                  <a:pt x="299" y="74"/>
                </a:moveTo>
                <a:cubicBezTo>
                  <a:pt x="291" y="74"/>
                  <a:pt x="285" y="80"/>
                  <a:pt x="285" y="88"/>
                </a:cubicBezTo>
                <a:cubicBezTo>
                  <a:pt x="285" y="120"/>
                  <a:pt x="285" y="120"/>
                  <a:pt x="285" y="120"/>
                </a:cubicBezTo>
                <a:cubicBezTo>
                  <a:pt x="285" y="125"/>
                  <a:pt x="280" y="129"/>
                  <a:pt x="276" y="129"/>
                </a:cubicBezTo>
                <a:cubicBezTo>
                  <a:pt x="271" y="129"/>
                  <a:pt x="267" y="124"/>
                  <a:pt x="267" y="120"/>
                </a:cubicBezTo>
                <a:cubicBezTo>
                  <a:pt x="267" y="33"/>
                  <a:pt x="267" y="33"/>
                  <a:pt x="267" y="33"/>
                </a:cubicBezTo>
                <a:cubicBezTo>
                  <a:pt x="267" y="26"/>
                  <a:pt x="261" y="19"/>
                  <a:pt x="253" y="19"/>
                </a:cubicBezTo>
                <a:cubicBezTo>
                  <a:pt x="245" y="19"/>
                  <a:pt x="239" y="26"/>
                  <a:pt x="239" y="33"/>
                </a:cubicBezTo>
                <a:cubicBezTo>
                  <a:pt x="239" y="120"/>
                  <a:pt x="239" y="120"/>
                  <a:pt x="239" y="120"/>
                </a:cubicBezTo>
                <a:cubicBezTo>
                  <a:pt x="239" y="125"/>
                  <a:pt x="235" y="129"/>
                  <a:pt x="231" y="129"/>
                </a:cubicBezTo>
                <a:cubicBezTo>
                  <a:pt x="225" y="129"/>
                  <a:pt x="221" y="124"/>
                  <a:pt x="221" y="120"/>
                </a:cubicBezTo>
                <a:cubicBezTo>
                  <a:pt x="221" y="15"/>
                  <a:pt x="221" y="15"/>
                  <a:pt x="221" y="15"/>
                </a:cubicBezTo>
                <a:cubicBezTo>
                  <a:pt x="221" y="8"/>
                  <a:pt x="215" y="1"/>
                  <a:pt x="207" y="1"/>
                </a:cubicBezTo>
                <a:cubicBezTo>
                  <a:pt x="200" y="1"/>
                  <a:pt x="194" y="7"/>
                  <a:pt x="194" y="15"/>
                </a:cubicBezTo>
                <a:cubicBezTo>
                  <a:pt x="194" y="132"/>
                  <a:pt x="194" y="132"/>
                  <a:pt x="194" y="132"/>
                </a:cubicBezTo>
                <a:cubicBezTo>
                  <a:pt x="198" y="130"/>
                  <a:pt x="203" y="129"/>
                  <a:pt x="207" y="129"/>
                </a:cubicBezTo>
                <a:cubicBezTo>
                  <a:pt x="225" y="129"/>
                  <a:pt x="239" y="143"/>
                  <a:pt x="239" y="161"/>
                </a:cubicBezTo>
                <a:cubicBezTo>
                  <a:pt x="239" y="237"/>
                  <a:pt x="239" y="237"/>
                  <a:pt x="239" y="237"/>
                </a:cubicBezTo>
                <a:cubicBezTo>
                  <a:pt x="266" y="237"/>
                  <a:pt x="266" y="237"/>
                  <a:pt x="266" y="237"/>
                </a:cubicBezTo>
                <a:cubicBezTo>
                  <a:pt x="291" y="237"/>
                  <a:pt x="311" y="217"/>
                  <a:pt x="311" y="192"/>
                </a:cubicBezTo>
                <a:cubicBezTo>
                  <a:pt x="311" y="87"/>
                  <a:pt x="311" y="87"/>
                  <a:pt x="311" y="87"/>
                </a:cubicBezTo>
                <a:cubicBezTo>
                  <a:pt x="312" y="80"/>
                  <a:pt x="306" y="74"/>
                  <a:pt x="299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38" name="Freeform 36">
            <a:extLst>
              <a:ext uri="{FF2B5EF4-FFF2-40B4-BE49-F238E27FC236}">
                <a16:creationId xmlns:a16="http://schemas.microsoft.com/office/drawing/2014/main" id="{2B917C2A-DDED-368C-0B97-6FD8E66E6D88}"/>
              </a:ext>
            </a:extLst>
          </p:cNvPr>
          <p:cNvSpPr>
            <a:spLocks noEditPoints="1"/>
          </p:cNvSpPr>
          <p:nvPr/>
        </p:nvSpPr>
        <p:spPr bwMode="auto">
          <a:xfrm>
            <a:off x="10118644" y="2481924"/>
            <a:ext cx="249539" cy="235003"/>
          </a:xfrm>
          <a:custGeom>
            <a:avLst/>
            <a:gdLst>
              <a:gd name="T0" fmla="*/ 72 w 309"/>
              <a:gd name="T1" fmla="*/ 64 h 291"/>
              <a:gd name="T2" fmla="*/ 55 w 309"/>
              <a:gd name="T3" fmla="*/ 64 h 291"/>
              <a:gd name="T4" fmla="*/ 172 w 309"/>
              <a:gd name="T5" fmla="*/ 72 h 291"/>
              <a:gd name="T6" fmla="*/ 172 w 309"/>
              <a:gd name="T7" fmla="*/ 55 h 291"/>
              <a:gd name="T8" fmla="*/ 172 w 309"/>
              <a:gd name="T9" fmla="*/ 72 h 291"/>
              <a:gd name="T10" fmla="*/ 118 w 309"/>
              <a:gd name="T11" fmla="*/ 96 h 291"/>
              <a:gd name="T12" fmla="*/ 235 w 309"/>
              <a:gd name="T13" fmla="*/ 63 h 291"/>
              <a:gd name="T14" fmla="*/ 118 w 309"/>
              <a:gd name="T15" fmla="*/ 31 h 291"/>
              <a:gd name="T16" fmla="*/ 1 w 309"/>
              <a:gd name="T17" fmla="*/ 63 h 291"/>
              <a:gd name="T18" fmla="*/ 172 w 309"/>
              <a:gd name="T19" fmla="*/ 36 h 291"/>
              <a:gd name="T20" fmla="*/ 172 w 309"/>
              <a:gd name="T21" fmla="*/ 91 h 291"/>
              <a:gd name="T22" fmla="*/ 172 w 309"/>
              <a:gd name="T23" fmla="*/ 36 h 291"/>
              <a:gd name="T24" fmla="*/ 91 w 309"/>
              <a:gd name="T25" fmla="*/ 63 h 291"/>
              <a:gd name="T26" fmla="*/ 36 w 309"/>
              <a:gd name="T27" fmla="*/ 63 h 291"/>
              <a:gd name="T28" fmla="*/ 54 w 309"/>
              <a:gd name="T29" fmla="*/ 236 h 291"/>
              <a:gd name="T30" fmla="*/ 109 w 309"/>
              <a:gd name="T31" fmla="*/ 218 h 291"/>
              <a:gd name="T32" fmla="*/ 54 w 309"/>
              <a:gd name="T33" fmla="*/ 236 h 291"/>
              <a:gd name="T34" fmla="*/ 173 w 309"/>
              <a:gd name="T35" fmla="*/ 145 h 291"/>
              <a:gd name="T36" fmla="*/ 115 w 309"/>
              <a:gd name="T37" fmla="*/ 127 h 291"/>
              <a:gd name="T38" fmla="*/ 17 w 309"/>
              <a:gd name="T39" fmla="*/ 130 h 291"/>
              <a:gd name="T40" fmla="*/ 1 w 309"/>
              <a:gd name="T41" fmla="*/ 264 h 291"/>
              <a:gd name="T42" fmla="*/ 209 w 309"/>
              <a:gd name="T43" fmla="*/ 291 h 291"/>
              <a:gd name="T44" fmla="*/ 236 w 309"/>
              <a:gd name="T45" fmla="*/ 155 h 291"/>
              <a:gd name="T46" fmla="*/ 128 w 309"/>
              <a:gd name="T47" fmla="*/ 245 h 291"/>
              <a:gd name="T48" fmla="*/ 46 w 309"/>
              <a:gd name="T49" fmla="*/ 255 h 291"/>
              <a:gd name="T50" fmla="*/ 36 w 309"/>
              <a:gd name="T51" fmla="*/ 209 h 291"/>
              <a:gd name="T52" fmla="*/ 118 w 309"/>
              <a:gd name="T53" fmla="*/ 200 h 291"/>
              <a:gd name="T54" fmla="*/ 128 w 309"/>
              <a:gd name="T55" fmla="*/ 245 h 291"/>
              <a:gd name="T56" fmla="*/ 145 w 309"/>
              <a:gd name="T57" fmla="*/ 172 h 291"/>
              <a:gd name="T58" fmla="*/ 163 w 309"/>
              <a:gd name="T59" fmla="*/ 172 h 291"/>
              <a:gd name="T60" fmla="*/ 191 w 309"/>
              <a:gd name="T61" fmla="*/ 182 h 291"/>
              <a:gd name="T62" fmla="*/ 191 w 309"/>
              <a:gd name="T63" fmla="*/ 164 h 291"/>
              <a:gd name="T64" fmla="*/ 191 w 309"/>
              <a:gd name="T65" fmla="*/ 182 h 291"/>
              <a:gd name="T66" fmla="*/ 300 w 309"/>
              <a:gd name="T67" fmla="*/ 127 h 291"/>
              <a:gd name="T68" fmla="*/ 254 w 309"/>
              <a:gd name="T69" fmla="*/ 149 h 291"/>
              <a:gd name="T70" fmla="*/ 296 w 309"/>
              <a:gd name="T71" fmla="*/ 290 h 291"/>
              <a:gd name="T72" fmla="*/ 305 w 309"/>
              <a:gd name="T73" fmla="*/ 290 h 291"/>
              <a:gd name="T74" fmla="*/ 309 w 309"/>
              <a:gd name="T75" fmla="*/ 136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09" h="291">
                <a:moveTo>
                  <a:pt x="63" y="72"/>
                </a:moveTo>
                <a:cubicBezTo>
                  <a:pt x="68" y="72"/>
                  <a:pt x="72" y="68"/>
                  <a:pt x="72" y="64"/>
                </a:cubicBezTo>
                <a:cubicBezTo>
                  <a:pt x="72" y="59"/>
                  <a:pt x="68" y="55"/>
                  <a:pt x="63" y="55"/>
                </a:cubicBezTo>
                <a:cubicBezTo>
                  <a:pt x="59" y="55"/>
                  <a:pt x="55" y="59"/>
                  <a:pt x="55" y="64"/>
                </a:cubicBezTo>
                <a:cubicBezTo>
                  <a:pt x="55" y="68"/>
                  <a:pt x="59" y="72"/>
                  <a:pt x="63" y="72"/>
                </a:cubicBezTo>
                <a:close/>
                <a:moveTo>
                  <a:pt x="172" y="72"/>
                </a:moveTo>
                <a:cubicBezTo>
                  <a:pt x="177" y="72"/>
                  <a:pt x="181" y="68"/>
                  <a:pt x="181" y="64"/>
                </a:cubicBezTo>
                <a:cubicBezTo>
                  <a:pt x="181" y="59"/>
                  <a:pt x="177" y="55"/>
                  <a:pt x="172" y="55"/>
                </a:cubicBezTo>
                <a:cubicBezTo>
                  <a:pt x="167" y="55"/>
                  <a:pt x="163" y="59"/>
                  <a:pt x="163" y="64"/>
                </a:cubicBezTo>
                <a:cubicBezTo>
                  <a:pt x="163" y="68"/>
                  <a:pt x="167" y="72"/>
                  <a:pt x="172" y="72"/>
                </a:cubicBezTo>
                <a:close/>
                <a:moveTo>
                  <a:pt x="64" y="127"/>
                </a:moveTo>
                <a:cubicBezTo>
                  <a:pt x="87" y="127"/>
                  <a:pt x="107" y="114"/>
                  <a:pt x="118" y="96"/>
                </a:cubicBezTo>
                <a:cubicBezTo>
                  <a:pt x="129" y="115"/>
                  <a:pt x="149" y="127"/>
                  <a:pt x="172" y="127"/>
                </a:cubicBezTo>
                <a:cubicBezTo>
                  <a:pt x="207" y="127"/>
                  <a:pt x="235" y="99"/>
                  <a:pt x="235" y="63"/>
                </a:cubicBezTo>
                <a:cubicBezTo>
                  <a:pt x="235" y="27"/>
                  <a:pt x="207" y="0"/>
                  <a:pt x="172" y="0"/>
                </a:cubicBezTo>
                <a:cubicBezTo>
                  <a:pt x="149" y="0"/>
                  <a:pt x="129" y="13"/>
                  <a:pt x="118" y="31"/>
                </a:cubicBezTo>
                <a:cubicBezTo>
                  <a:pt x="107" y="12"/>
                  <a:pt x="87" y="0"/>
                  <a:pt x="64" y="0"/>
                </a:cubicBezTo>
                <a:cubicBezTo>
                  <a:pt x="28" y="0"/>
                  <a:pt x="1" y="29"/>
                  <a:pt x="1" y="63"/>
                </a:cubicBezTo>
                <a:cubicBezTo>
                  <a:pt x="0" y="99"/>
                  <a:pt x="28" y="127"/>
                  <a:pt x="64" y="127"/>
                </a:cubicBezTo>
                <a:close/>
                <a:moveTo>
                  <a:pt x="172" y="36"/>
                </a:moveTo>
                <a:cubicBezTo>
                  <a:pt x="187" y="36"/>
                  <a:pt x="200" y="48"/>
                  <a:pt x="200" y="63"/>
                </a:cubicBezTo>
                <a:cubicBezTo>
                  <a:pt x="200" y="78"/>
                  <a:pt x="187" y="91"/>
                  <a:pt x="172" y="91"/>
                </a:cubicBezTo>
                <a:cubicBezTo>
                  <a:pt x="158" y="91"/>
                  <a:pt x="145" y="79"/>
                  <a:pt x="145" y="63"/>
                </a:cubicBezTo>
                <a:cubicBezTo>
                  <a:pt x="145" y="48"/>
                  <a:pt x="156" y="36"/>
                  <a:pt x="172" y="36"/>
                </a:cubicBezTo>
                <a:close/>
                <a:moveTo>
                  <a:pt x="64" y="36"/>
                </a:moveTo>
                <a:cubicBezTo>
                  <a:pt x="79" y="36"/>
                  <a:pt x="91" y="48"/>
                  <a:pt x="91" y="63"/>
                </a:cubicBezTo>
                <a:cubicBezTo>
                  <a:pt x="91" y="78"/>
                  <a:pt x="79" y="91"/>
                  <a:pt x="64" y="91"/>
                </a:cubicBezTo>
                <a:cubicBezTo>
                  <a:pt x="49" y="91"/>
                  <a:pt x="36" y="79"/>
                  <a:pt x="36" y="63"/>
                </a:cubicBezTo>
                <a:cubicBezTo>
                  <a:pt x="36" y="48"/>
                  <a:pt x="48" y="36"/>
                  <a:pt x="64" y="36"/>
                </a:cubicBezTo>
                <a:close/>
                <a:moveTo>
                  <a:pt x="54" y="236"/>
                </a:moveTo>
                <a:cubicBezTo>
                  <a:pt x="109" y="236"/>
                  <a:pt x="109" y="236"/>
                  <a:pt x="109" y="236"/>
                </a:cubicBezTo>
                <a:cubicBezTo>
                  <a:pt x="109" y="218"/>
                  <a:pt x="109" y="218"/>
                  <a:pt x="109" y="218"/>
                </a:cubicBezTo>
                <a:cubicBezTo>
                  <a:pt x="54" y="218"/>
                  <a:pt x="54" y="218"/>
                  <a:pt x="54" y="218"/>
                </a:cubicBezTo>
                <a:lnTo>
                  <a:pt x="54" y="236"/>
                </a:lnTo>
                <a:close/>
                <a:moveTo>
                  <a:pt x="221" y="130"/>
                </a:moveTo>
                <a:cubicBezTo>
                  <a:pt x="207" y="139"/>
                  <a:pt x="191" y="145"/>
                  <a:pt x="173" y="145"/>
                </a:cubicBezTo>
                <a:cubicBezTo>
                  <a:pt x="155" y="145"/>
                  <a:pt x="138" y="138"/>
                  <a:pt x="122" y="127"/>
                </a:cubicBezTo>
                <a:cubicBezTo>
                  <a:pt x="115" y="127"/>
                  <a:pt x="115" y="127"/>
                  <a:pt x="115" y="127"/>
                </a:cubicBezTo>
                <a:cubicBezTo>
                  <a:pt x="101" y="138"/>
                  <a:pt x="83" y="145"/>
                  <a:pt x="64" y="145"/>
                </a:cubicBezTo>
                <a:cubicBezTo>
                  <a:pt x="46" y="145"/>
                  <a:pt x="29" y="139"/>
                  <a:pt x="17" y="130"/>
                </a:cubicBezTo>
                <a:cubicBezTo>
                  <a:pt x="7" y="134"/>
                  <a:pt x="1" y="144"/>
                  <a:pt x="1" y="155"/>
                </a:cubicBezTo>
                <a:cubicBezTo>
                  <a:pt x="1" y="264"/>
                  <a:pt x="1" y="264"/>
                  <a:pt x="1" y="264"/>
                </a:cubicBezTo>
                <a:cubicBezTo>
                  <a:pt x="0" y="279"/>
                  <a:pt x="12" y="291"/>
                  <a:pt x="28" y="291"/>
                </a:cubicBezTo>
                <a:cubicBezTo>
                  <a:pt x="209" y="291"/>
                  <a:pt x="209" y="291"/>
                  <a:pt x="209" y="291"/>
                </a:cubicBezTo>
                <a:cubicBezTo>
                  <a:pt x="224" y="291"/>
                  <a:pt x="236" y="279"/>
                  <a:pt x="236" y="264"/>
                </a:cubicBezTo>
                <a:cubicBezTo>
                  <a:pt x="236" y="155"/>
                  <a:pt x="236" y="155"/>
                  <a:pt x="236" y="155"/>
                </a:cubicBezTo>
                <a:cubicBezTo>
                  <a:pt x="236" y="144"/>
                  <a:pt x="229" y="134"/>
                  <a:pt x="221" y="130"/>
                </a:cubicBezTo>
                <a:close/>
                <a:moveTo>
                  <a:pt x="128" y="245"/>
                </a:moveTo>
                <a:cubicBezTo>
                  <a:pt x="128" y="251"/>
                  <a:pt x="124" y="255"/>
                  <a:pt x="118" y="255"/>
                </a:cubicBezTo>
                <a:cubicBezTo>
                  <a:pt x="46" y="255"/>
                  <a:pt x="46" y="255"/>
                  <a:pt x="46" y="255"/>
                </a:cubicBezTo>
                <a:cubicBezTo>
                  <a:pt x="41" y="255"/>
                  <a:pt x="36" y="251"/>
                  <a:pt x="36" y="245"/>
                </a:cubicBezTo>
                <a:cubicBezTo>
                  <a:pt x="36" y="209"/>
                  <a:pt x="36" y="209"/>
                  <a:pt x="36" y="209"/>
                </a:cubicBezTo>
                <a:cubicBezTo>
                  <a:pt x="36" y="204"/>
                  <a:pt x="41" y="200"/>
                  <a:pt x="46" y="200"/>
                </a:cubicBezTo>
                <a:cubicBezTo>
                  <a:pt x="118" y="200"/>
                  <a:pt x="118" y="200"/>
                  <a:pt x="118" y="200"/>
                </a:cubicBezTo>
                <a:cubicBezTo>
                  <a:pt x="124" y="200"/>
                  <a:pt x="128" y="204"/>
                  <a:pt x="128" y="209"/>
                </a:cubicBezTo>
                <a:lnTo>
                  <a:pt x="128" y="245"/>
                </a:lnTo>
                <a:close/>
                <a:moveTo>
                  <a:pt x="155" y="182"/>
                </a:moveTo>
                <a:cubicBezTo>
                  <a:pt x="149" y="182"/>
                  <a:pt x="145" y="178"/>
                  <a:pt x="145" y="172"/>
                </a:cubicBezTo>
                <a:cubicBezTo>
                  <a:pt x="145" y="168"/>
                  <a:pt x="149" y="164"/>
                  <a:pt x="155" y="164"/>
                </a:cubicBezTo>
                <a:cubicBezTo>
                  <a:pt x="160" y="164"/>
                  <a:pt x="163" y="168"/>
                  <a:pt x="163" y="172"/>
                </a:cubicBezTo>
                <a:cubicBezTo>
                  <a:pt x="163" y="178"/>
                  <a:pt x="159" y="182"/>
                  <a:pt x="155" y="182"/>
                </a:cubicBezTo>
                <a:close/>
                <a:moveTo>
                  <a:pt x="191" y="182"/>
                </a:moveTo>
                <a:cubicBezTo>
                  <a:pt x="186" y="182"/>
                  <a:pt x="182" y="178"/>
                  <a:pt x="182" y="172"/>
                </a:cubicBezTo>
                <a:cubicBezTo>
                  <a:pt x="181" y="168"/>
                  <a:pt x="186" y="164"/>
                  <a:pt x="191" y="164"/>
                </a:cubicBezTo>
                <a:cubicBezTo>
                  <a:pt x="196" y="164"/>
                  <a:pt x="200" y="168"/>
                  <a:pt x="200" y="172"/>
                </a:cubicBezTo>
                <a:cubicBezTo>
                  <a:pt x="200" y="178"/>
                  <a:pt x="196" y="182"/>
                  <a:pt x="191" y="182"/>
                </a:cubicBezTo>
                <a:close/>
                <a:moveTo>
                  <a:pt x="305" y="128"/>
                </a:moveTo>
                <a:cubicBezTo>
                  <a:pt x="303" y="128"/>
                  <a:pt x="302" y="127"/>
                  <a:pt x="300" y="127"/>
                </a:cubicBezTo>
                <a:cubicBezTo>
                  <a:pt x="299" y="127"/>
                  <a:pt x="298" y="128"/>
                  <a:pt x="296" y="128"/>
                </a:cubicBezTo>
                <a:cubicBezTo>
                  <a:pt x="254" y="149"/>
                  <a:pt x="254" y="149"/>
                  <a:pt x="254" y="149"/>
                </a:cubicBezTo>
                <a:cubicBezTo>
                  <a:pt x="254" y="270"/>
                  <a:pt x="254" y="270"/>
                  <a:pt x="254" y="270"/>
                </a:cubicBezTo>
                <a:cubicBezTo>
                  <a:pt x="296" y="290"/>
                  <a:pt x="296" y="290"/>
                  <a:pt x="296" y="290"/>
                </a:cubicBezTo>
                <a:cubicBezTo>
                  <a:pt x="298" y="291"/>
                  <a:pt x="299" y="291"/>
                  <a:pt x="300" y="291"/>
                </a:cubicBezTo>
                <a:cubicBezTo>
                  <a:pt x="302" y="291"/>
                  <a:pt x="303" y="291"/>
                  <a:pt x="305" y="290"/>
                </a:cubicBezTo>
                <a:cubicBezTo>
                  <a:pt x="307" y="288"/>
                  <a:pt x="309" y="286"/>
                  <a:pt x="309" y="283"/>
                </a:cubicBezTo>
                <a:cubicBezTo>
                  <a:pt x="309" y="136"/>
                  <a:pt x="309" y="136"/>
                  <a:pt x="309" y="136"/>
                </a:cubicBezTo>
                <a:cubicBezTo>
                  <a:pt x="309" y="133"/>
                  <a:pt x="307" y="130"/>
                  <a:pt x="305" y="1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39" name="Freeform 41">
            <a:extLst>
              <a:ext uri="{FF2B5EF4-FFF2-40B4-BE49-F238E27FC236}">
                <a16:creationId xmlns:a16="http://schemas.microsoft.com/office/drawing/2014/main" id="{B9DB3197-F837-085D-171E-B1F051D62EC2}"/>
              </a:ext>
            </a:extLst>
          </p:cNvPr>
          <p:cNvSpPr>
            <a:spLocks noEditPoints="1"/>
          </p:cNvSpPr>
          <p:nvPr/>
        </p:nvSpPr>
        <p:spPr bwMode="auto">
          <a:xfrm>
            <a:off x="6269129" y="1920807"/>
            <a:ext cx="249539" cy="249539"/>
          </a:xfrm>
          <a:custGeom>
            <a:avLst/>
            <a:gdLst>
              <a:gd name="T0" fmla="*/ 70 w 309"/>
              <a:gd name="T1" fmla="*/ 176 h 309"/>
              <a:gd name="T2" fmla="*/ 58 w 309"/>
              <a:gd name="T3" fmla="*/ 176 h 309"/>
              <a:gd name="T4" fmla="*/ 91 w 309"/>
              <a:gd name="T5" fmla="*/ 147 h 309"/>
              <a:gd name="T6" fmla="*/ 119 w 309"/>
              <a:gd name="T7" fmla="*/ 56 h 309"/>
              <a:gd name="T8" fmla="*/ 200 w 309"/>
              <a:gd name="T9" fmla="*/ 72 h 309"/>
              <a:gd name="T10" fmla="*/ 196 w 309"/>
              <a:gd name="T11" fmla="*/ 2 h 309"/>
              <a:gd name="T12" fmla="*/ 187 w 309"/>
              <a:gd name="T13" fmla="*/ 1 h 309"/>
              <a:gd name="T14" fmla="*/ 13 w 309"/>
              <a:gd name="T15" fmla="*/ 1 h 309"/>
              <a:gd name="T16" fmla="*/ 4 w 309"/>
              <a:gd name="T17" fmla="*/ 2 h 309"/>
              <a:gd name="T18" fmla="*/ 0 w 309"/>
              <a:gd name="T19" fmla="*/ 117 h 309"/>
              <a:gd name="T20" fmla="*/ 100 w 309"/>
              <a:gd name="T21" fmla="*/ 236 h 309"/>
              <a:gd name="T22" fmla="*/ 91 w 309"/>
              <a:gd name="T23" fmla="*/ 165 h 309"/>
              <a:gd name="T24" fmla="*/ 29 w 309"/>
              <a:gd name="T25" fmla="*/ 91 h 309"/>
              <a:gd name="T26" fmla="*/ 24 w 309"/>
              <a:gd name="T27" fmla="*/ 74 h 309"/>
              <a:gd name="T28" fmla="*/ 65 w 309"/>
              <a:gd name="T29" fmla="*/ 55 h 309"/>
              <a:gd name="T30" fmla="*/ 68 w 309"/>
              <a:gd name="T31" fmla="*/ 72 h 309"/>
              <a:gd name="T32" fmla="*/ 301 w 309"/>
              <a:gd name="T33" fmla="*/ 72 h 309"/>
              <a:gd name="T34" fmla="*/ 210 w 309"/>
              <a:gd name="T35" fmla="*/ 90 h 309"/>
              <a:gd name="T36" fmla="*/ 119 w 309"/>
              <a:gd name="T37" fmla="*/ 72 h 309"/>
              <a:gd name="T38" fmla="*/ 111 w 309"/>
              <a:gd name="T39" fmla="*/ 189 h 309"/>
              <a:gd name="T40" fmla="*/ 211 w 309"/>
              <a:gd name="T41" fmla="*/ 309 h 309"/>
              <a:gd name="T42" fmla="*/ 309 w 309"/>
              <a:gd name="T43" fmla="*/ 81 h 309"/>
              <a:gd name="T44" fmla="*/ 148 w 309"/>
              <a:gd name="T45" fmla="*/ 150 h 309"/>
              <a:gd name="T46" fmla="*/ 160 w 309"/>
              <a:gd name="T47" fmla="*/ 146 h 309"/>
              <a:gd name="T48" fmla="*/ 200 w 309"/>
              <a:gd name="T49" fmla="*/ 176 h 309"/>
              <a:gd name="T50" fmla="*/ 188 w 309"/>
              <a:gd name="T51" fmla="*/ 180 h 309"/>
              <a:gd name="T52" fmla="*/ 148 w 309"/>
              <a:gd name="T53" fmla="*/ 150 h 309"/>
              <a:gd name="T54" fmla="*/ 211 w 309"/>
              <a:gd name="T55" fmla="*/ 251 h 309"/>
              <a:gd name="T56" fmla="*/ 169 w 309"/>
              <a:gd name="T57" fmla="*/ 221 h 309"/>
              <a:gd name="T58" fmla="*/ 181 w 309"/>
              <a:gd name="T59" fmla="*/ 221 h 309"/>
              <a:gd name="T60" fmla="*/ 240 w 309"/>
              <a:gd name="T61" fmla="*/ 221 h 309"/>
              <a:gd name="T62" fmla="*/ 253 w 309"/>
              <a:gd name="T63" fmla="*/ 221 h 309"/>
              <a:gd name="T64" fmla="*/ 268 w 309"/>
              <a:gd name="T65" fmla="*/ 162 h 309"/>
              <a:gd name="T66" fmla="*/ 228 w 309"/>
              <a:gd name="T67" fmla="*/ 182 h 309"/>
              <a:gd name="T68" fmla="*/ 224 w 309"/>
              <a:gd name="T69" fmla="*/ 164 h 309"/>
              <a:gd name="T70" fmla="*/ 265 w 309"/>
              <a:gd name="T71" fmla="*/ 145 h 309"/>
              <a:gd name="T72" fmla="*/ 268 w 309"/>
              <a:gd name="T73" fmla="*/ 162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09" h="309">
                <a:moveTo>
                  <a:pt x="91" y="165"/>
                </a:moveTo>
                <a:cubicBezTo>
                  <a:pt x="83" y="167"/>
                  <a:pt x="77" y="171"/>
                  <a:pt x="70" y="176"/>
                </a:cubicBezTo>
                <a:cubicBezTo>
                  <a:pt x="69" y="178"/>
                  <a:pt x="66" y="179"/>
                  <a:pt x="64" y="179"/>
                </a:cubicBezTo>
                <a:cubicBezTo>
                  <a:pt x="62" y="179"/>
                  <a:pt x="60" y="178"/>
                  <a:pt x="58" y="176"/>
                </a:cubicBezTo>
                <a:cubicBezTo>
                  <a:pt x="55" y="173"/>
                  <a:pt x="55" y="167"/>
                  <a:pt x="58" y="164"/>
                </a:cubicBezTo>
                <a:cubicBezTo>
                  <a:pt x="67" y="154"/>
                  <a:pt x="79" y="148"/>
                  <a:pt x="91" y="147"/>
                </a:cubicBezTo>
                <a:cubicBezTo>
                  <a:pt x="91" y="83"/>
                  <a:pt x="91" y="83"/>
                  <a:pt x="91" y="83"/>
                </a:cubicBezTo>
                <a:cubicBezTo>
                  <a:pt x="91" y="67"/>
                  <a:pt x="103" y="56"/>
                  <a:pt x="119" y="56"/>
                </a:cubicBezTo>
                <a:cubicBezTo>
                  <a:pt x="122" y="56"/>
                  <a:pt x="125" y="57"/>
                  <a:pt x="129" y="58"/>
                </a:cubicBezTo>
                <a:cubicBezTo>
                  <a:pt x="152" y="67"/>
                  <a:pt x="176" y="72"/>
                  <a:pt x="200" y="72"/>
                </a:cubicBezTo>
                <a:cubicBezTo>
                  <a:pt x="200" y="9"/>
                  <a:pt x="200" y="9"/>
                  <a:pt x="200" y="9"/>
                </a:cubicBezTo>
                <a:cubicBezTo>
                  <a:pt x="200" y="6"/>
                  <a:pt x="199" y="3"/>
                  <a:pt x="196" y="2"/>
                </a:cubicBezTo>
                <a:cubicBezTo>
                  <a:pt x="195" y="0"/>
                  <a:pt x="193" y="0"/>
                  <a:pt x="191" y="0"/>
                </a:cubicBezTo>
                <a:cubicBezTo>
                  <a:pt x="190" y="0"/>
                  <a:pt x="189" y="0"/>
                  <a:pt x="187" y="1"/>
                </a:cubicBezTo>
                <a:cubicBezTo>
                  <a:pt x="159" y="12"/>
                  <a:pt x="130" y="17"/>
                  <a:pt x="100" y="17"/>
                </a:cubicBezTo>
                <a:cubicBezTo>
                  <a:pt x="71" y="17"/>
                  <a:pt x="41" y="12"/>
                  <a:pt x="13" y="1"/>
                </a:cubicBezTo>
                <a:cubicBezTo>
                  <a:pt x="12" y="0"/>
                  <a:pt x="11" y="0"/>
                  <a:pt x="9" y="0"/>
                </a:cubicBezTo>
                <a:cubicBezTo>
                  <a:pt x="8" y="0"/>
                  <a:pt x="6" y="0"/>
                  <a:pt x="4" y="2"/>
                </a:cubicBezTo>
                <a:cubicBezTo>
                  <a:pt x="2" y="3"/>
                  <a:pt x="0" y="6"/>
                  <a:pt x="0" y="9"/>
                </a:cubicBezTo>
                <a:cubicBezTo>
                  <a:pt x="0" y="117"/>
                  <a:pt x="0" y="117"/>
                  <a:pt x="0" y="117"/>
                </a:cubicBezTo>
                <a:cubicBezTo>
                  <a:pt x="1" y="175"/>
                  <a:pt x="42" y="225"/>
                  <a:pt x="99" y="236"/>
                </a:cubicBezTo>
                <a:cubicBezTo>
                  <a:pt x="100" y="236"/>
                  <a:pt x="100" y="236"/>
                  <a:pt x="100" y="236"/>
                </a:cubicBezTo>
                <a:cubicBezTo>
                  <a:pt x="94" y="221"/>
                  <a:pt x="91" y="206"/>
                  <a:pt x="91" y="189"/>
                </a:cubicBezTo>
                <a:lnTo>
                  <a:pt x="91" y="165"/>
                </a:lnTo>
                <a:close/>
                <a:moveTo>
                  <a:pt x="32" y="91"/>
                </a:moveTo>
                <a:cubicBezTo>
                  <a:pt x="31" y="91"/>
                  <a:pt x="30" y="91"/>
                  <a:pt x="29" y="91"/>
                </a:cubicBezTo>
                <a:cubicBezTo>
                  <a:pt x="25" y="91"/>
                  <a:pt x="22" y="90"/>
                  <a:pt x="20" y="86"/>
                </a:cubicBezTo>
                <a:cubicBezTo>
                  <a:pt x="17" y="82"/>
                  <a:pt x="20" y="77"/>
                  <a:pt x="24" y="74"/>
                </a:cubicBezTo>
                <a:cubicBezTo>
                  <a:pt x="60" y="56"/>
                  <a:pt x="60" y="56"/>
                  <a:pt x="60" y="56"/>
                </a:cubicBezTo>
                <a:cubicBezTo>
                  <a:pt x="62" y="55"/>
                  <a:pt x="63" y="55"/>
                  <a:pt x="65" y="55"/>
                </a:cubicBezTo>
                <a:cubicBezTo>
                  <a:pt x="68" y="55"/>
                  <a:pt x="71" y="57"/>
                  <a:pt x="72" y="60"/>
                </a:cubicBezTo>
                <a:cubicBezTo>
                  <a:pt x="75" y="65"/>
                  <a:pt x="72" y="70"/>
                  <a:pt x="68" y="72"/>
                </a:cubicBezTo>
                <a:lnTo>
                  <a:pt x="32" y="91"/>
                </a:lnTo>
                <a:close/>
                <a:moveTo>
                  <a:pt x="301" y="72"/>
                </a:moveTo>
                <a:cubicBezTo>
                  <a:pt x="300" y="72"/>
                  <a:pt x="298" y="72"/>
                  <a:pt x="297" y="73"/>
                </a:cubicBezTo>
                <a:cubicBezTo>
                  <a:pt x="269" y="84"/>
                  <a:pt x="240" y="90"/>
                  <a:pt x="210" y="90"/>
                </a:cubicBezTo>
                <a:cubicBezTo>
                  <a:pt x="180" y="90"/>
                  <a:pt x="150" y="84"/>
                  <a:pt x="122" y="73"/>
                </a:cubicBezTo>
                <a:cubicBezTo>
                  <a:pt x="121" y="73"/>
                  <a:pt x="120" y="72"/>
                  <a:pt x="119" y="72"/>
                </a:cubicBezTo>
                <a:cubicBezTo>
                  <a:pt x="115" y="72"/>
                  <a:pt x="111" y="76"/>
                  <a:pt x="111" y="81"/>
                </a:cubicBezTo>
                <a:cubicBezTo>
                  <a:pt x="111" y="189"/>
                  <a:pt x="111" y="189"/>
                  <a:pt x="111" y="189"/>
                </a:cubicBezTo>
                <a:cubicBezTo>
                  <a:pt x="111" y="247"/>
                  <a:pt x="152" y="298"/>
                  <a:pt x="208" y="309"/>
                </a:cubicBezTo>
                <a:cubicBezTo>
                  <a:pt x="211" y="309"/>
                  <a:pt x="211" y="309"/>
                  <a:pt x="211" y="309"/>
                </a:cubicBezTo>
                <a:cubicBezTo>
                  <a:pt x="268" y="298"/>
                  <a:pt x="309" y="247"/>
                  <a:pt x="309" y="189"/>
                </a:cubicBezTo>
                <a:cubicBezTo>
                  <a:pt x="309" y="81"/>
                  <a:pt x="309" y="81"/>
                  <a:pt x="309" y="81"/>
                </a:cubicBezTo>
                <a:cubicBezTo>
                  <a:pt x="309" y="76"/>
                  <a:pt x="305" y="72"/>
                  <a:pt x="301" y="72"/>
                </a:cubicBezTo>
                <a:close/>
                <a:moveTo>
                  <a:pt x="148" y="150"/>
                </a:moveTo>
                <a:cubicBezTo>
                  <a:pt x="150" y="147"/>
                  <a:pt x="153" y="145"/>
                  <a:pt x="157" y="145"/>
                </a:cubicBezTo>
                <a:cubicBezTo>
                  <a:pt x="158" y="145"/>
                  <a:pt x="159" y="145"/>
                  <a:pt x="160" y="146"/>
                </a:cubicBezTo>
                <a:cubicBezTo>
                  <a:pt x="196" y="164"/>
                  <a:pt x="196" y="164"/>
                  <a:pt x="196" y="164"/>
                </a:cubicBezTo>
                <a:cubicBezTo>
                  <a:pt x="200" y="167"/>
                  <a:pt x="202" y="171"/>
                  <a:pt x="200" y="176"/>
                </a:cubicBezTo>
                <a:cubicBezTo>
                  <a:pt x="198" y="179"/>
                  <a:pt x="195" y="181"/>
                  <a:pt x="192" y="181"/>
                </a:cubicBezTo>
                <a:cubicBezTo>
                  <a:pt x="190" y="181"/>
                  <a:pt x="189" y="181"/>
                  <a:pt x="188" y="180"/>
                </a:cubicBezTo>
                <a:cubicBezTo>
                  <a:pt x="152" y="162"/>
                  <a:pt x="152" y="162"/>
                  <a:pt x="152" y="162"/>
                </a:cubicBezTo>
                <a:cubicBezTo>
                  <a:pt x="148" y="160"/>
                  <a:pt x="146" y="154"/>
                  <a:pt x="148" y="150"/>
                </a:cubicBezTo>
                <a:close/>
                <a:moveTo>
                  <a:pt x="253" y="234"/>
                </a:moveTo>
                <a:cubicBezTo>
                  <a:pt x="241" y="246"/>
                  <a:pt x="225" y="251"/>
                  <a:pt x="211" y="251"/>
                </a:cubicBezTo>
                <a:cubicBezTo>
                  <a:pt x="196" y="251"/>
                  <a:pt x="180" y="245"/>
                  <a:pt x="169" y="234"/>
                </a:cubicBezTo>
                <a:cubicBezTo>
                  <a:pt x="166" y="230"/>
                  <a:pt x="166" y="224"/>
                  <a:pt x="169" y="221"/>
                </a:cubicBezTo>
                <a:cubicBezTo>
                  <a:pt x="171" y="219"/>
                  <a:pt x="173" y="218"/>
                  <a:pt x="175" y="218"/>
                </a:cubicBezTo>
                <a:cubicBezTo>
                  <a:pt x="177" y="218"/>
                  <a:pt x="180" y="219"/>
                  <a:pt x="181" y="221"/>
                </a:cubicBezTo>
                <a:cubicBezTo>
                  <a:pt x="189" y="229"/>
                  <a:pt x="200" y="233"/>
                  <a:pt x="210" y="233"/>
                </a:cubicBezTo>
                <a:cubicBezTo>
                  <a:pt x="221" y="233"/>
                  <a:pt x="232" y="229"/>
                  <a:pt x="240" y="221"/>
                </a:cubicBezTo>
                <a:cubicBezTo>
                  <a:pt x="241" y="219"/>
                  <a:pt x="244" y="218"/>
                  <a:pt x="246" y="218"/>
                </a:cubicBezTo>
                <a:cubicBezTo>
                  <a:pt x="248" y="218"/>
                  <a:pt x="251" y="219"/>
                  <a:pt x="253" y="221"/>
                </a:cubicBezTo>
                <a:cubicBezTo>
                  <a:pt x="256" y="224"/>
                  <a:pt x="256" y="230"/>
                  <a:pt x="253" y="234"/>
                </a:cubicBezTo>
                <a:close/>
                <a:moveTo>
                  <a:pt x="268" y="162"/>
                </a:moveTo>
                <a:cubicBezTo>
                  <a:pt x="232" y="181"/>
                  <a:pt x="232" y="181"/>
                  <a:pt x="232" y="181"/>
                </a:cubicBezTo>
                <a:cubicBezTo>
                  <a:pt x="231" y="182"/>
                  <a:pt x="230" y="182"/>
                  <a:pt x="228" y="182"/>
                </a:cubicBezTo>
                <a:cubicBezTo>
                  <a:pt x="225" y="182"/>
                  <a:pt x="221" y="180"/>
                  <a:pt x="220" y="176"/>
                </a:cubicBezTo>
                <a:cubicBezTo>
                  <a:pt x="218" y="171"/>
                  <a:pt x="220" y="166"/>
                  <a:pt x="224" y="164"/>
                </a:cubicBezTo>
                <a:cubicBezTo>
                  <a:pt x="260" y="146"/>
                  <a:pt x="260" y="146"/>
                  <a:pt x="260" y="146"/>
                </a:cubicBezTo>
                <a:cubicBezTo>
                  <a:pt x="262" y="145"/>
                  <a:pt x="263" y="145"/>
                  <a:pt x="265" y="145"/>
                </a:cubicBezTo>
                <a:cubicBezTo>
                  <a:pt x="268" y="145"/>
                  <a:pt x="271" y="147"/>
                  <a:pt x="272" y="151"/>
                </a:cubicBezTo>
                <a:cubicBezTo>
                  <a:pt x="275" y="155"/>
                  <a:pt x="272" y="160"/>
                  <a:pt x="268" y="1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40" name="Freeform 42">
            <a:extLst>
              <a:ext uri="{FF2B5EF4-FFF2-40B4-BE49-F238E27FC236}">
                <a16:creationId xmlns:a16="http://schemas.microsoft.com/office/drawing/2014/main" id="{4F392FEE-F858-0641-EB42-D6D67E06B785}"/>
              </a:ext>
            </a:extLst>
          </p:cNvPr>
          <p:cNvSpPr>
            <a:spLocks noEditPoints="1"/>
          </p:cNvSpPr>
          <p:nvPr/>
        </p:nvSpPr>
        <p:spPr bwMode="auto">
          <a:xfrm>
            <a:off x="6265091" y="3027291"/>
            <a:ext cx="258422" cy="251154"/>
          </a:xfrm>
          <a:custGeom>
            <a:avLst/>
            <a:gdLst>
              <a:gd name="T0" fmla="*/ 70 w 320"/>
              <a:gd name="T1" fmla="*/ 191 h 311"/>
              <a:gd name="T2" fmla="*/ 120 w 320"/>
              <a:gd name="T3" fmla="*/ 128 h 311"/>
              <a:gd name="T4" fmla="*/ 50 w 320"/>
              <a:gd name="T5" fmla="*/ 76 h 311"/>
              <a:gd name="T6" fmla="*/ 18 w 320"/>
              <a:gd name="T7" fmla="*/ 153 h 311"/>
              <a:gd name="T8" fmla="*/ 63 w 320"/>
              <a:gd name="T9" fmla="*/ 194 h 311"/>
              <a:gd name="T10" fmla="*/ 269 w 320"/>
              <a:gd name="T11" fmla="*/ 76 h 311"/>
              <a:gd name="T12" fmla="*/ 198 w 320"/>
              <a:gd name="T13" fmla="*/ 128 h 311"/>
              <a:gd name="T14" fmla="*/ 250 w 320"/>
              <a:gd name="T15" fmla="*/ 191 h 311"/>
              <a:gd name="T16" fmla="*/ 263 w 320"/>
              <a:gd name="T17" fmla="*/ 191 h 311"/>
              <a:gd name="T18" fmla="*/ 302 w 320"/>
              <a:gd name="T19" fmla="*/ 89 h 311"/>
              <a:gd name="T20" fmla="*/ 51 w 320"/>
              <a:gd name="T21" fmla="*/ 311 h 311"/>
              <a:gd name="T22" fmla="*/ 118 w 320"/>
              <a:gd name="T23" fmla="*/ 307 h 311"/>
              <a:gd name="T24" fmla="*/ 114 w 320"/>
              <a:gd name="T25" fmla="*/ 237 h 311"/>
              <a:gd name="T26" fmla="*/ 200 w 320"/>
              <a:gd name="T27" fmla="*/ 168 h 311"/>
              <a:gd name="T28" fmla="*/ 203 w 320"/>
              <a:gd name="T29" fmla="*/ 212 h 311"/>
              <a:gd name="T30" fmla="*/ 200 w 320"/>
              <a:gd name="T31" fmla="*/ 168 h 311"/>
              <a:gd name="T32" fmla="*/ 96 w 320"/>
              <a:gd name="T33" fmla="*/ 191 h 311"/>
              <a:gd name="T34" fmla="*/ 208 w 320"/>
              <a:gd name="T35" fmla="*/ 309 h 311"/>
              <a:gd name="T36" fmla="*/ 275 w 320"/>
              <a:gd name="T37" fmla="*/ 293 h 311"/>
              <a:gd name="T38" fmla="*/ 51 w 320"/>
              <a:gd name="T39" fmla="*/ 57 h 311"/>
              <a:gd name="T40" fmla="*/ 96 w 320"/>
              <a:gd name="T41" fmla="*/ 76 h 311"/>
              <a:gd name="T42" fmla="*/ 69 w 320"/>
              <a:gd name="T43" fmla="*/ 36 h 311"/>
              <a:gd name="T44" fmla="*/ 60 w 320"/>
              <a:gd name="T45" fmla="*/ 18 h 311"/>
              <a:gd name="T46" fmla="*/ 260 w 320"/>
              <a:gd name="T47" fmla="*/ 36 h 311"/>
              <a:gd name="T48" fmla="*/ 223 w 320"/>
              <a:gd name="T49" fmla="*/ 63 h 311"/>
              <a:gd name="T50" fmla="*/ 223 w 320"/>
              <a:gd name="T51" fmla="*/ 75 h 311"/>
              <a:gd name="T52" fmla="*/ 313 w 320"/>
              <a:gd name="T53" fmla="*/ 75 h 311"/>
              <a:gd name="T54" fmla="*/ 314 w 320"/>
              <a:gd name="T55" fmla="*/ 63 h 311"/>
              <a:gd name="T56" fmla="*/ 278 w 320"/>
              <a:gd name="T57" fmla="*/ 36 h 311"/>
              <a:gd name="T58" fmla="*/ 305 w 320"/>
              <a:gd name="T59" fmla="*/ 18 h 311"/>
              <a:gd name="T60" fmla="*/ 305 w 320"/>
              <a:gd name="T61" fmla="*/ 0 h 311"/>
              <a:gd name="T62" fmla="*/ 5 w 320"/>
              <a:gd name="T63" fmla="*/ 8 h 311"/>
              <a:gd name="T64" fmla="*/ 41 w 320"/>
              <a:gd name="T65" fmla="*/ 18 h 311"/>
              <a:gd name="T66" fmla="*/ 33 w 320"/>
              <a:gd name="T67" fmla="*/ 36 h 311"/>
              <a:gd name="T68" fmla="*/ 5 w 320"/>
              <a:gd name="T69" fmla="*/ 76 h 311"/>
              <a:gd name="T70" fmla="*/ 51 w 320"/>
              <a:gd name="T71" fmla="*/ 57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20" h="311">
                <a:moveTo>
                  <a:pt x="63" y="194"/>
                </a:moveTo>
                <a:cubicBezTo>
                  <a:pt x="66" y="194"/>
                  <a:pt x="68" y="193"/>
                  <a:pt x="70" y="191"/>
                </a:cubicBezTo>
                <a:cubicBezTo>
                  <a:pt x="120" y="141"/>
                  <a:pt x="120" y="141"/>
                  <a:pt x="120" y="141"/>
                </a:cubicBezTo>
                <a:cubicBezTo>
                  <a:pt x="124" y="137"/>
                  <a:pt x="124" y="131"/>
                  <a:pt x="120" y="128"/>
                </a:cubicBezTo>
                <a:cubicBezTo>
                  <a:pt x="81" y="89"/>
                  <a:pt x="81" y="89"/>
                  <a:pt x="81" y="89"/>
                </a:cubicBezTo>
                <a:cubicBezTo>
                  <a:pt x="73" y="80"/>
                  <a:pt x="61" y="76"/>
                  <a:pt x="50" y="76"/>
                </a:cubicBezTo>
                <a:cubicBezTo>
                  <a:pt x="38" y="76"/>
                  <a:pt x="27" y="80"/>
                  <a:pt x="18" y="89"/>
                </a:cubicBezTo>
                <a:cubicBezTo>
                  <a:pt x="0" y="106"/>
                  <a:pt x="0" y="135"/>
                  <a:pt x="18" y="153"/>
                </a:cubicBezTo>
                <a:cubicBezTo>
                  <a:pt x="57" y="191"/>
                  <a:pt x="57" y="191"/>
                  <a:pt x="57" y="191"/>
                </a:cubicBezTo>
                <a:cubicBezTo>
                  <a:pt x="58" y="193"/>
                  <a:pt x="61" y="194"/>
                  <a:pt x="63" y="194"/>
                </a:cubicBezTo>
                <a:close/>
                <a:moveTo>
                  <a:pt x="302" y="89"/>
                </a:moveTo>
                <a:cubicBezTo>
                  <a:pt x="293" y="80"/>
                  <a:pt x="281" y="76"/>
                  <a:pt x="269" y="76"/>
                </a:cubicBezTo>
                <a:cubicBezTo>
                  <a:pt x="257" y="76"/>
                  <a:pt x="245" y="80"/>
                  <a:pt x="237" y="89"/>
                </a:cubicBezTo>
                <a:cubicBezTo>
                  <a:pt x="198" y="128"/>
                  <a:pt x="198" y="128"/>
                  <a:pt x="198" y="128"/>
                </a:cubicBezTo>
                <a:cubicBezTo>
                  <a:pt x="194" y="131"/>
                  <a:pt x="194" y="137"/>
                  <a:pt x="198" y="141"/>
                </a:cubicBezTo>
                <a:cubicBezTo>
                  <a:pt x="250" y="191"/>
                  <a:pt x="250" y="191"/>
                  <a:pt x="250" y="191"/>
                </a:cubicBezTo>
                <a:cubicBezTo>
                  <a:pt x="252" y="193"/>
                  <a:pt x="254" y="194"/>
                  <a:pt x="256" y="194"/>
                </a:cubicBezTo>
                <a:cubicBezTo>
                  <a:pt x="259" y="194"/>
                  <a:pt x="261" y="193"/>
                  <a:pt x="263" y="191"/>
                </a:cubicBezTo>
                <a:cubicBezTo>
                  <a:pt x="302" y="153"/>
                  <a:pt x="302" y="153"/>
                  <a:pt x="302" y="153"/>
                </a:cubicBezTo>
                <a:cubicBezTo>
                  <a:pt x="320" y="135"/>
                  <a:pt x="320" y="106"/>
                  <a:pt x="302" y="89"/>
                </a:cubicBezTo>
                <a:close/>
                <a:moveTo>
                  <a:pt x="45" y="294"/>
                </a:moveTo>
                <a:cubicBezTo>
                  <a:pt x="38" y="299"/>
                  <a:pt x="42" y="311"/>
                  <a:pt x="51" y="311"/>
                </a:cubicBezTo>
                <a:cubicBezTo>
                  <a:pt x="112" y="311"/>
                  <a:pt x="112" y="311"/>
                  <a:pt x="112" y="311"/>
                </a:cubicBezTo>
                <a:cubicBezTo>
                  <a:pt x="114" y="309"/>
                  <a:pt x="116" y="309"/>
                  <a:pt x="118" y="307"/>
                </a:cubicBezTo>
                <a:cubicBezTo>
                  <a:pt x="147" y="274"/>
                  <a:pt x="147" y="274"/>
                  <a:pt x="147" y="274"/>
                </a:cubicBezTo>
                <a:cubicBezTo>
                  <a:pt x="114" y="237"/>
                  <a:pt x="114" y="237"/>
                  <a:pt x="114" y="237"/>
                </a:cubicBezTo>
                <a:lnTo>
                  <a:pt x="45" y="294"/>
                </a:lnTo>
                <a:close/>
                <a:moveTo>
                  <a:pt x="200" y="168"/>
                </a:moveTo>
                <a:cubicBezTo>
                  <a:pt x="174" y="188"/>
                  <a:pt x="174" y="188"/>
                  <a:pt x="174" y="188"/>
                </a:cubicBezTo>
                <a:cubicBezTo>
                  <a:pt x="203" y="212"/>
                  <a:pt x="203" y="212"/>
                  <a:pt x="203" y="212"/>
                </a:cubicBezTo>
                <a:cubicBezTo>
                  <a:pt x="222" y="191"/>
                  <a:pt x="222" y="191"/>
                  <a:pt x="222" y="191"/>
                </a:cubicBezTo>
                <a:lnTo>
                  <a:pt x="200" y="168"/>
                </a:lnTo>
                <a:close/>
                <a:moveTo>
                  <a:pt x="119" y="166"/>
                </a:moveTo>
                <a:cubicBezTo>
                  <a:pt x="96" y="191"/>
                  <a:pt x="96" y="191"/>
                  <a:pt x="96" y="191"/>
                </a:cubicBezTo>
                <a:cubicBezTo>
                  <a:pt x="201" y="306"/>
                  <a:pt x="201" y="306"/>
                  <a:pt x="201" y="306"/>
                </a:cubicBezTo>
                <a:cubicBezTo>
                  <a:pt x="202" y="308"/>
                  <a:pt x="205" y="309"/>
                  <a:pt x="208" y="309"/>
                </a:cubicBezTo>
                <a:cubicBezTo>
                  <a:pt x="269" y="309"/>
                  <a:pt x="269" y="309"/>
                  <a:pt x="269" y="309"/>
                </a:cubicBezTo>
                <a:cubicBezTo>
                  <a:pt x="278" y="309"/>
                  <a:pt x="281" y="299"/>
                  <a:pt x="275" y="293"/>
                </a:cubicBezTo>
                <a:lnTo>
                  <a:pt x="119" y="166"/>
                </a:lnTo>
                <a:close/>
                <a:moveTo>
                  <a:pt x="51" y="57"/>
                </a:moveTo>
                <a:cubicBezTo>
                  <a:pt x="68" y="57"/>
                  <a:pt x="84" y="64"/>
                  <a:pt x="95" y="75"/>
                </a:cubicBezTo>
                <a:cubicBezTo>
                  <a:pt x="96" y="76"/>
                  <a:pt x="96" y="76"/>
                  <a:pt x="96" y="76"/>
                </a:cubicBezTo>
                <a:cubicBezTo>
                  <a:pt x="96" y="63"/>
                  <a:pt x="96" y="63"/>
                  <a:pt x="96" y="63"/>
                </a:cubicBezTo>
                <a:cubicBezTo>
                  <a:pt x="96" y="49"/>
                  <a:pt x="84" y="36"/>
                  <a:pt x="69" y="36"/>
                </a:cubicBezTo>
                <a:cubicBezTo>
                  <a:pt x="60" y="36"/>
                  <a:pt x="60" y="36"/>
                  <a:pt x="60" y="36"/>
                </a:cubicBezTo>
                <a:cubicBezTo>
                  <a:pt x="60" y="18"/>
                  <a:pt x="60" y="18"/>
                  <a:pt x="60" y="18"/>
                </a:cubicBezTo>
                <a:cubicBezTo>
                  <a:pt x="260" y="18"/>
                  <a:pt x="260" y="18"/>
                  <a:pt x="260" y="18"/>
                </a:cubicBezTo>
                <a:cubicBezTo>
                  <a:pt x="260" y="36"/>
                  <a:pt x="260" y="36"/>
                  <a:pt x="260" y="36"/>
                </a:cubicBezTo>
                <a:cubicBezTo>
                  <a:pt x="250" y="36"/>
                  <a:pt x="250" y="36"/>
                  <a:pt x="250" y="36"/>
                </a:cubicBezTo>
                <a:cubicBezTo>
                  <a:pt x="236" y="36"/>
                  <a:pt x="223" y="49"/>
                  <a:pt x="223" y="63"/>
                </a:cubicBezTo>
                <a:cubicBezTo>
                  <a:pt x="223" y="76"/>
                  <a:pt x="223" y="76"/>
                  <a:pt x="223" y="76"/>
                </a:cubicBezTo>
                <a:cubicBezTo>
                  <a:pt x="223" y="75"/>
                  <a:pt x="223" y="75"/>
                  <a:pt x="223" y="75"/>
                </a:cubicBezTo>
                <a:cubicBezTo>
                  <a:pt x="235" y="64"/>
                  <a:pt x="251" y="57"/>
                  <a:pt x="268" y="57"/>
                </a:cubicBezTo>
                <a:cubicBezTo>
                  <a:pt x="285" y="57"/>
                  <a:pt x="302" y="64"/>
                  <a:pt x="313" y="75"/>
                </a:cubicBezTo>
                <a:cubicBezTo>
                  <a:pt x="314" y="76"/>
                  <a:pt x="314" y="76"/>
                  <a:pt x="314" y="76"/>
                </a:cubicBezTo>
                <a:cubicBezTo>
                  <a:pt x="314" y="63"/>
                  <a:pt x="314" y="63"/>
                  <a:pt x="314" y="63"/>
                </a:cubicBezTo>
                <a:cubicBezTo>
                  <a:pt x="314" y="49"/>
                  <a:pt x="302" y="36"/>
                  <a:pt x="288" y="36"/>
                </a:cubicBezTo>
                <a:cubicBezTo>
                  <a:pt x="278" y="36"/>
                  <a:pt x="278" y="36"/>
                  <a:pt x="278" y="36"/>
                </a:cubicBezTo>
                <a:cubicBezTo>
                  <a:pt x="278" y="18"/>
                  <a:pt x="278" y="18"/>
                  <a:pt x="278" y="18"/>
                </a:cubicBezTo>
                <a:cubicBezTo>
                  <a:pt x="305" y="18"/>
                  <a:pt x="305" y="18"/>
                  <a:pt x="305" y="18"/>
                </a:cubicBezTo>
                <a:cubicBezTo>
                  <a:pt x="310" y="18"/>
                  <a:pt x="313" y="13"/>
                  <a:pt x="313" y="8"/>
                </a:cubicBezTo>
                <a:cubicBezTo>
                  <a:pt x="313" y="3"/>
                  <a:pt x="309" y="0"/>
                  <a:pt x="305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9" y="0"/>
                  <a:pt x="5" y="4"/>
                  <a:pt x="5" y="8"/>
                </a:cubicBezTo>
                <a:cubicBezTo>
                  <a:pt x="5" y="13"/>
                  <a:pt x="9" y="18"/>
                  <a:pt x="15" y="18"/>
                </a:cubicBezTo>
                <a:cubicBezTo>
                  <a:pt x="41" y="18"/>
                  <a:pt x="41" y="18"/>
                  <a:pt x="41" y="18"/>
                </a:cubicBezTo>
                <a:cubicBezTo>
                  <a:pt x="41" y="36"/>
                  <a:pt x="41" y="36"/>
                  <a:pt x="41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18" y="36"/>
                  <a:pt x="5" y="49"/>
                  <a:pt x="5" y="63"/>
                </a:cubicBezTo>
                <a:cubicBezTo>
                  <a:pt x="5" y="76"/>
                  <a:pt x="5" y="76"/>
                  <a:pt x="5" y="76"/>
                </a:cubicBezTo>
                <a:cubicBezTo>
                  <a:pt x="6" y="75"/>
                  <a:pt x="6" y="75"/>
                  <a:pt x="6" y="75"/>
                </a:cubicBezTo>
                <a:cubicBezTo>
                  <a:pt x="17" y="64"/>
                  <a:pt x="33" y="57"/>
                  <a:pt x="51" y="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41" name="Freeform 43">
            <a:extLst>
              <a:ext uri="{FF2B5EF4-FFF2-40B4-BE49-F238E27FC236}">
                <a16:creationId xmlns:a16="http://schemas.microsoft.com/office/drawing/2014/main" id="{B64E00E0-0795-1141-C71A-D62DDDE81328}"/>
              </a:ext>
            </a:extLst>
          </p:cNvPr>
          <p:cNvSpPr>
            <a:spLocks noEditPoints="1"/>
          </p:cNvSpPr>
          <p:nvPr/>
        </p:nvSpPr>
        <p:spPr bwMode="auto">
          <a:xfrm>
            <a:off x="6269937" y="3567632"/>
            <a:ext cx="249539" cy="251154"/>
          </a:xfrm>
          <a:custGeom>
            <a:avLst/>
            <a:gdLst>
              <a:gd name="T0" fmla="*/ 156 w 309"/>
              <a:gd name="T1" fmla="*/ 56 h 311"/>
              <a:gd name="T2" fmla="*/ 246 w 309"/>
              <a:gd name="T3" fmla="*/ 28 h 311"/>
              <a:gd name="T4" fmla="*/ 156 w 309"/>
              <a:gd name="T5" fmla="*/ 0 h 311"/>
              <a:gd name="T6" fmla="*/ 65 w 309"/>
              <a:gd name="T7" fmla="*/ 28 h 311"/>
              <a:gd name="T8" fmla="*/ 156 w 309"/>
              <a:gd name="T9" fmla="*/ 56 h 311"/>
              <a:gd name="T10" fmla="*/ 249 w 309"/>
              <a:gd name="T11" fmla="*/ 196 h 311"/>
              <a:gd name="T12" fmla="*/ 245 w 309"/>
              <a:gd name="T13" fmla="*/ 240 h 311"/>
              <a:gd name="T14" fmla="*/ 155 w 309"/>
              <a:gd name="T15" fmla="*/ 275 h 311"/>
              <a:gd name="T16" fmla="*/ 64 w 309"/>
              <a:gd name="T17" fmla="*/ 238 h 311"/>
              <a:gd name="T18" fmla="*/ 60 w 309"/>
              <a:gd name="T19" fmla="*/ 196 h 311"/>
              <a:gd name="T20" fmla="*/ 0 w 309"/>
              <a:gd name="T21" fmla="*/ 247 h 311"/>
              <a:gd name="T22" fmla="*/ 154 w 309"/>
              <a:gd name="T23" fmla="*/ 311 h 311"/>
              <a:gd name="T24" fmla="*/ 308 w 309"/>
              <a:gd name="T25" fmla="*/ 247 h 311"/>
              <a:gd name="T26" fmla="*/ 249 w 309"/>
              <a:gd name="T27" fmla="*/ 196 h 311"/>
              <a:gd name="T28" fmla="*/ 83 w 309"/>
              <a:gd name="T29" fmla="*/ 238 h 311"/>
              <a:gd name="T30" fmla="*/ 156 w 309"/>
              <a:gd name="T31" fmla="*/ 257 h 311"/>
              <a:gd name="T32" fmla="*/ 228 w 309"/>
              <a:gd name="T33" fmla="*/ 238 h 311"/>
              <a:gd name="T34" fmla="*/ 232 w 309"/>
              <a:gd name="T35" fmla="*/ 206 h 311"/>
              <a:gd name="T36" fmla="*/ 156 w 309"/>
              <a:gd name="T37" fmla="*/ 220 h 311"/>
              <a:gd name="T38" fmla="*/ 80 w 309"/>
              <a:gd name="T39" fmla="*/ 206 h 311"/>
              <a:gd name="T40" fmla="*/ 83 w 309"/>
              <a:gd name="T41" fmla="*/ 238 h 311"/>
              <a:gd name="T42" fmla="*/ 155 w 309"/>
              <a:gd name="T43" fmla="*/ 202 h 311"/>
              <a:gd name="T44" fmla="*/ 233 w 309"/>
              <a:gd name="T45" fmla="*/ 185 h 311"/>
              <a:gd name="T46" fmla="*/ 246 w 309"/>
              <a:gd name="T47" fmla="*/ 56 h 311"/>
              <a:gd name="T48" fmla="*/ 155 w 309"/>
              <a:gd name="T49" fmla="*/ 74 h 311"/>
              <a:gd name="T50" fmla="*/ 65 w 309"/>
              <a:gd name="T51" fmla="*/ 57 h 311"/>
              <a:gd name="T52" fmla="*/ 77 w 309"/>
              <a:gd name="T53" fmla="*/ 185 h 311"/>
              <a:gd name="T54" fmla="*/ 155 w 309"/>
              <a:gd name="T55" fmla="*/ 202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09" h="311">
                <a:moveTo>
                  <a:pt x="156" y="56"/>
                </a:moveTo>
                <a:cubicBezTo>
                  <a:pt x="205" y="56"/>
                  <a:pt x="246" y="44"/>
                  <a:pt x="246" y="28"/>
                </a:cubicBezTo>
                <a:cubicBezTo>
                  <a:pt x="246" y="13"/>
                  <a:pt x="205" y="0"/>
                  <a:pt x="156" y="0"/>
                </a:cubicBezTo>
                <a:cubicBezTo>
                  <a:pt x="105" y="0"/>
                  <a:pt x="65" y="13"/>
                  <a:pt x="65" y="28"/>
                </a:cubicBezTo>
                <a:cubicBezTo>
                  <a:pt x="65" y="44"/>
                  <a:pt x="105" y="56"/>
                  <a:pt x="156" y="56"/>
                </a:cubicBezTo>
                <a:close/>
                <a:moveTo>
                  <a:pt x="249" y="196"/>
                </a:moveTo>
                <a:cubicBezTo>
                  <a:pt x="245" y="240"/>
                  <a:pt x="245" y="240"/>
                  <a:pt x="245" y="240"/>
                </a:cubicBezTo>
                <a:cubicBezTo>
                  <a:pt x="245" y="262"/>
                  <a:pt x="214" y="275"/>
                  <a:pt x="155" y="275"/>
                </a:cubicBezTo>
                <a:cubicBezTo>
                  <a:pt x="122" y="275"/>
                  <a:pt x="64" y="270"/>
                  <a:pt x="64" y="238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23" y="208"/>
                  <a:pt x="0" y="226"/>
                  <a:pt x="0" y="247"/>
                </a:cubicBezTo>
                <a:cubicBezTo>
                  <a:pt x="0" y="289"/>
                  <a:pt x="80" y="311"/>
                  <a:pt x="154" y="311"/>
                </a:cubicBezTo>
                <a:cubicBezTo>
                  <a:pt x="228" y="311"/>
                  <a:pt x="308" y="289"/>
                  <a:pt x="308" y="247"/>
                </a:cubicBezTo>
                <a:cubicBezTo>
                  <a:pt x="309" y="226"/>
                  <a:pt x="287" y="209"/>
                  <a:pt x="249" y="196"/>
                </a:cubicBezTo>
                <a:close/>
                <a:moveTo>
                  <a:pt x="83" y="238"/>
                </a:moveTo>
                <a:cubicBezTo>
                  <a:pt x="83" y="249"/>
                  <a:pt x="116" y="257"/>
                  <a:pt x="156" y="257"/>
                </a:cubicBezTo>
                <a:cubicBezTo>
                  <a:pt x="171" y="257"/>
                  <a:pt x="228" y="254"/>
                  <a:pt x="228" y="238"/>
                </a:cubicBezTo>
                <a:cubicBezTo>
                  <a:pt x="232" y="206"/>
                  <a:pt x="232" y="206"/>
                  <a:pt x="232" y="206"/>
                </a:cubicBezTo>
                <a:cubicBezTo>
                  <a:pt x="208" y="216"/>
                  <a:pt x="183" y="220"/>
                  <a:pt x="156" y="220"/>
                </a:cubicBezTo>
                <a:cubicBezTo>
                  <a:pt x="129" y="220"/>
                  <a:pt x="103" y="216"/>
                  <a:pt x="80" y="206"/>
                </a:cubicBezTo>
                <a:lnTo>
                  <a:pt x="83" y="238"/>
                </a:lnTo>
                <a:close/>
                <a:moveTo>
                  <a:pt x="155" y="202"/>
                </a:moveTo>
                <a:cubicBezTo>
                  <a:pt x="182" y="202"/>
                  <a:pt x="209" y="195"/>
                  <a:pt x="233" y="185"/>
                </a:cubicBezTo>
                <a:cubicBezTo>
                  <a:pt x="246" y="56"/>
                  <a:pt x="246" y="56"/>
                  <a:pt x="246" y="56"/>
                </a:cubicBezTo>
                <a:cubicBezTo>
                  <a:pt x="218" y="72"/>
                  <a:pt x="168" y="74"/>
                  <a:pt x="155" y="74"/>
                </a:cubicBezTo>
                <a:cubicBezTo>
                  <a:pt x="142" y="74"/>
                  <a:pt x="92" y="73"/>
                  <a:pt x="65" y="57"/>
                </a:cubicBezTo>
                <a:cubicBezTo>
                  <a:pt x="77" y="185"/>
                  <a:pt x="77" y="185"/>
                  <a:pt x="77" y="185"/>
                </a:cubicBezTo>
                <a:cubicBezTo>
                  <a:pt x="101" y="195"/>
                  <a:pt x="127" y="202"/>
                  <a:pt x="155" y="20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42" name="Freeform 44">
            <a:extLst>
              <a:ext uri="{FF2B5EF4-FFF2-40B4-BE49-F238E27FC236}">
                <a16:creationId xmlns:a16="http://schemas.microsoft.com/office/drawing/2014/main" id="{0D2876E7-7276-2ED9-93B2-205B37E0FBA8}"/>
              </a:ext>
            </a:extLst>
          </p:cNvPr>
          <p:cNvSpPr>
            <a:spLocks noEditPoints="1"/>
          </p:cNvSpPr>
          <p:nvPr/>
        </p:nvSpPr>
        <p:spPr bwMode="auto">
          <a:xfrm>
            <a:off x="6284473" y="2474655"/>
            <a:ext cx="219658" cy="249539"/>
          </a:xfrm>
          <a:custGeom>
            <a:avLst/>
            <a:gdLst>
              <a:gd name="T0" fmla="*/ 135 w 272"/>
              <a:gd name="T1" fmla="*/ 181 h 309"/>
              <a:gd name="T2" fmla="*/ 62 w 272"/>
              <a:gd name="T3" fmla="*/ 181 h 309"/>
              <a:gd name="T4" fmla="*/ 161 w 272"/>
              <a:gd name="T5" fmla="*/ 90 h 309"/>
              <a:gd name="T6" fmla="*/ 145 w 272"/>
              <a:gd name="T7" fmla="*/ 90 h 309"/>
              <a:gd name="T8" fmla="*/ 149 w 272"/>
              <a:gd name="T9" fmla="*/ 171 h 309"/>
              <a:gd name="T10" fmla="*/ 203 w 272"/>
              <a:gd name="T11" fmla="*/ 181 h 309"/>
              <a:gd name="T12" fmla="*/ 149 w 272"/>
              <a:gd name="T13" fmla="*/ 171 h 309"/>
              <a:gd name="T14" fmla="*/ 106 w 272"/>
              <a:gd name="T15" fmla="*/ 112 h 309"/>
              <a:gd name="T16" fmla="*/ 165 w 272"/>
              <a:gd name="T17" fmla="*/ 130 h 309"/>
              <a:gd name="T18" fmla="*/ 177 w 272"/>
              <a:gd name="T19" fmla="*/ 130 h 309"/>
              <a:gd name="T20" fmla="*/ 217 w 272"/>
              <a:gd name="T21" fmla="*/ 34 h 309"/>
              <a:gd name="T22" fmla="*/ 52 w 272"/>
              <a:gd name="T23" fmla="*/ 164 h 309"/>
              <a:gd name="T24" fmla="*/ 98 w 272"/>
              <a:gd name="T25" fmla="*/ 109 h 309"/>
              <a:gd name="T26" fmla="*/ 181 w 272"/>
              <a:gd name="T27" fmla="*/ 91 h 309"/>
              <a:gd name="T28" fmla="*/ 125 w 272"/>
              <a:gd name="T29" fmla="*/ 91 h 309"/>
              <a:gd name="T30" fmla="*/ 244 w 272"/>
              <a:gd name="T31" fmla="*/ 36 h 309"/>
              <a:gd name="T32" fmla="*/ 235 w 272"/>
              <a:gd name="T33" fmla="*/ 191 h 309"/>
              <a:gd name="T34" fmla="*/ 45 w 272"/>
              <a:gd name="T35" fmla="*/ 199 h 309"/>
              <a:gd name="T36" fmla="*/ 35 w 272"/>
              <a:gd name="T37" fmla="*/ 36 h 309"/>
              <a:gd name="T38" fmla="*/ 0 w 272"/>
              <a:gd name="T39" fmla="*/ 63 h 309"/>
              <a:gd name="T40" fmla="*/ 27 w 272"/>
              <a:gd name="T41" fmla="*/ 237 h 309"/>
              <a:gd name="T42" fmla="*/ 272 w 272"/>
              <a:gd name="T43" fmla="*/ 209 h 309"/>
              <a:gd name="T44" fmla="*/ 244 w 272"/>
              <a:gd name="T45" fmla="*/ 36 h 309"/>
              <a:gd name="T46" fmla="*/ 107 w 272"/>
              <a:gd name="T47" fmla="*/ 0 h 309"/>
              <a:gd name="T48" fmla="*/ 179 w 272"/>
              <a:gd name="T49" fmla="*/ 18 h 309"/>
              <a:gd name="T50" fmla="*/ 34 w 272"/>
              <a:gd name="T51" fmla="*/ 291 h 309"/>
              <a:gd name="T52" fmla="*/ 72 w 272"/>
              <a:gd name="T53" fmla="*/ 291 h 309"/>
              <a:gd name="T54" fmla="*/ 34 w 272"/>
              <a:gd name="T55" fmla="*/ 255 h 309"/>
              <a:gd name="T56" fmla="*/ 197 w 272"/>
              <a:gd name="T57" fmla="*/ 291 h 309"/>
              <a:gd name="T58" fmla="*/ 235 w 272"/>
              <a:gd name="T59" fmla="*/ 291 h 309"/>
              <a:gd name="T60" fmla="*/ 197 w 272"/>
              <a:gd name="T61" fmla="*/ 255 h 309"/>
              <a:gd name="T62" fmla="*/ 90 w 272"/>
              <a:gd name="T63" fmla="*/ 273 h 309"/>
              <a:gd name="T64" fmla="*/ 179 w 272"/>
              <a:gd name="T65" fmla="*/ 255 h 309"/>
              <a:gd name="T66" fmla="*/ 90 w 272"/>
              <a:gd name="T67" fmla="*/ 273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72" h="309">
                <a:moveTo>
                  <a:pt x="62" y="181"/>
                </a:moveTo>
                <a:cubicBezTo>
                  <a:pt x="135" y="181"/>
                  <a:pt x="135" y="181"/>
                  <a:pt x="135" y="181"/>
                </a:cubicBezTo>
                <a:cubicBezTo>
                  <a:pt x="99" y="133"/>
                  <a:pt x="99" y="133"/>
                  <a:pt x="99" y="133"/>
                </a:cubicBezTo>
                <a:lnTo>
                  <a:pt x="62" y="181"/>
                </a:lnTo>
                <a:close/>
                <a:moveTo>
                  <a:pt x="153" y="100"/>
                </a:moveTo>
                <a:cubicBezTo>
                  <a:pt x="157" y="100"/>
                  <a:pt x="161" y="95"/>
                  <a:pt x="161" y="90"/>
                </a:cubicBezTo>
                <a:cubicBezTo>
                  <a:pt x="161" y="86"/>
                  <a:pt x="157" y="82"/>
                  <a:pt x="153" y="82"/>
                </a:cubicBezTo>
                <a:cubicBezTo>
                  <a:pt x="149" y="82"/>
                  <a:pt x="145" y="86"/>
                  <a:pt x="145" y="90"/>
                </a:cubicBezTo>
                <a:cubicBezTo>
                  <a:pt x="145" y="95"/>
                  <a:pt x="149" y="100"/>
                  <a:pt x="153" y="100"/>
                </a:cubicBezTo>
                <a:close/>
                <a:moveTo>
                  <a:pt x="149" y="171"/>
                </a:moveTo>
                <a:cubicBezTo>
                  <a:pt x="158" y="181"/>
                  <a:pt x="158" y="181"/>
                  <a:pt x="158" y="181"/>
                </a:cubicBezTo>
                <a:cubicBezTo>
                  <a:pt x="203" y="181"/>
                  <a:pt x="203" y="181"/>
                  <a:pt x="203" y="181"/>
                </a:cubicBezTo>
                <a:cubicBezTo>
                  <a:pt x="171" y="150"/>
                  <a:pt x="171" y="150"/>
                  <a:pt x="171" y="150"/>
                </a:cubicBezTo>
                <a:lnTo>
                  <a:pt x="149" y="171"/>
                </a:lnTo>
                <a:close/>
                <a:moveTo>
                  <a:pt x="98" y="109"/>
                </a:moveTo>
                <a:cubicBezTo>
                  <a:pt x="101" y="109"/>
                  <a:pt x="104" y="110"/>
                  <a:pt x="106" y="112"/>
                </a:cubicBezTo>
                <a:cubicBezTo>
                  <a:pt x="138" y="156"/>
                  <a:pt x="138" y="156"/>
                  <a:pt x="138" y="156"/>
                </a:cubicBezTo>
                <a:cubicBezTo>
                  <a:pt x="165" y="130"/>
                  <a:pt x="165" y="130"/>
                  <a:pt x="165" y="130"/>
                </a:cubicBezTo>
                <a:cubicBezTo>
                  <a:pt x="166" y="128"/>
                  <a:pt x="169" y="127"/>
                  <a:pt x="171" y="127"/>
                </a:cubicBezTo>
                <a:cubicBezTo>
                  <a:pt x="173" y="127"/>
                  <a:pt x="175" y="128"/>
                  <a:pt x="177" y="130"/>
                </a:cubicBezTo>
                <a:cubicBezTo>
                  <a:pt x="217" y="169"/>
                  <a:pt x="217" y="169"/>
                  <a:pt x="217" y="169"/>
                </a:cubicBezTo>
                <a:cubicBezTo>
                  <a:pt x="217" y="34"/>
                  <a:pt x="217" y="34"/>
                  <a:pt x="217" y="34"/>
                </a:cubicBezTo>
                <a:cubicBezTo>
                  <a:pt x="52" y="34"/>
                  <a:pt x="52" y="34"/>
                  <a:pt x="52" y="34"/>
                </a:cubicBezTo>
                <a:cubicBezTo>
                  <a:pt x="52" y="164"/>
                  <a:pt x="52" y="164"/>
                  <a:pt x="52" y="164"/>
                </a:cubicBezTo>
                <a:cubicBezTo>
                  <a:pt x="90" y="112"/>
                  <a:pt x="90" y="112"/>
                  <a:pt x="90" y="112"/>
                </a:cubicBezTo>
                <a:cubicBezTo>
                  <a:pt x="92" y="110"/>
                  <a:pt x="95" y="109"/>
                  <a:pt x="98" y="109"/>
                </a:cubicBezTo>
                <a:close/>
                <a:moveTo>
                  <a:pt x="153" y="64"/>
                </a:moveTo>
                <a:cubicBezTo>
                  <a:pt x="168" y="64"/>
                  <a:pt x="181" y="75"/>
                  <a:pt x="181" y="91"/>
                </a:cubicBezTo>
                <a:cubicBezTo>
                  <a:pt x="181" y="105"/>
                  <a:pt x="169" y="119"/>
                  <a:pt x="153" y="119"/>
                </a:cubicBezTo>
                <a:cubicBezTo>
                  <a:pt x="138" y="119"/>
                  <a:pt x="125" y="106"/>
                  <a:pt x="125" y="91"/>
                </a:cubicBezTo>
                <a:cubicBezTo>
                  <a:pt x="125" y="75"/>
                  <a:pt x="138" y="64"/>
                  <a:pt x="153" y="64"/>
                </a:cubicBezTo>
                <a:close/>
                <a:moveTo>
                  <a:pt x="244" y="36"/>
                </a:moveTo>
                <a:cubicBezTo>
                  <a:pt x="235" y="36"/>
                  <a:pt x="235" y="36"/>
                  <a:pt x="235" y="36"/>
                </a:cubicBezTo>
                <a:cubicBezTo>
                  <a:pt x="235" y="191"/>
                  <a:pt x="235" y="191"/>
                  <a:pt x="235" y="191"/>
                </a:cubicBezTo>
                <a:cubicBezTo>
                  <a:pt x="235" y="196"/>
                  <a:pt x="230" y="199"/>
                  <a:pt x="226" y="199"/>
                </a:cubicBezTo>
                <a:cubicBezTo>
                  <a:pt x="45" y="199"/>
                  <a:pt x="45" y="199"/>
                  <a:pt x="45" y="199"/>
                </a:cubicBezTo>
                <a:cubicBezTo>
                  <a:pt x="40" y="199"/>
                  <a:pt x="35" y="195"/>
                  <a:pt x="35" y="191"/>
                </a:cubicBezTo>
                <a:cubicBezTo>
                  <a:pt x="35" y="36"/>
                  <a:pt x="35" y="36"/>
                  <a:pt x="35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12" y="36"/>
                  <a:pt x="0" y="49"/>
                  <a:pt x="0" y="63"/>
                </a:cubicBezTo>
                <a:cubicBezTo>
                  <a:pt x="0" y="209"/>
                  <a:pt x="0" y="209"/>
                  <a:pt x="0" y="209"/>
                </a:cubicBezTo>
                <a:cubicBezTo>
                  <a:pt x="0" y="224"/>
                  <a:pt x="12" y="237"/>
                  <a:pt x="27" y="237"/>
                </a:cubicBezTo>
                <a:cubicBezTo>
                  <a:pt x="244" y="237"/>
                  <a:pt x="244" y="237"/>
                  <a:pt x="244" y="237"/>
                </a:cubicBezTo>
                <a:cubicBezTo>
                  <a:pt x="259" y="237"/>
                  <a:pt x="272" y="224"/>
                  <a:pt x="272" y="209"/>
                </a:cubicBezTo>
                <a:cubicBezTo>
                  <a:pt x="272" y="63"/>
                  <a:pt x="272" y="63"/>
                  <a:pt x="272" y="63"/>
                </a:cubicBezTo>
                <a:cubicBezTo>
                  <a:pt x="270" y="48"/>
                  <a:pt x="258" y="36"/>
                  <a:pt x="244" y="36"/>
                </a:cubicBezTo>
                <a:close/>
                <a:moveTo>
                  <a:pt x="162" y="0"/>
                </a:moveTo>
                <a:cubicBezTo>
                  <a:pt x="107" y="0"/>
                  <a:pt x="107" y="0"/>
                  <a:pt x="107" y="0"/>
                </a:cubicBezTo>
                <a:cubicBezTo>
                  <a:pt x="97" y="0"/>
                  <a:pt x="90" y="8"/>
                  <a:pt x="90" y="18"/>
                </a:cubicBezTo>
                <a:cubicBezTo>
                  <a:pt x="179" y="18"/>
                  <a:pt x="179" y="18"/>
                  <a:pt x="179" y="18"/>
                </a:cubicBezTo>
                <a:cubicBezTo>
                  <a:pt x="179" y="8"/>
                  <a:pt x="172" y="0"/>
                  <a:pt x="162" y="0"/>
                </a:cubicBezTo>
                <a:close/>
                <a:moveTo>
                  <a:pt x="34" y="291"/>
                </a:moveTo>
                <a:cubicBezTo>
                  <a:pt x="34" y="302"/>
                  <a:pt x="42" y="309"/>
                  <a:pt x="53" y="309"/>
                </a:cubicBezTo>
                <a:cubicBezTo>
                  <a:pt x="63" y="309"/>
                  <a:pt x="72" y="302"/>
                  <a:pt x="72" y="291"/>
                </a:cubicBezTo>
                <a:cubicBezTo>
                  <a:pt x="72" y="255"/>
                  <a:pt x="72" y="255"/>
                  <a:pt x="72" y="255"/>
                </a:cubicBezTo>
                <a:cubicBezTo>
                  <a:pt x="34" y="255"/>
                  <a:pt x="34" y="255"/>
                  <a:pt x="34" y="255"/>
                </a:cubicBezTo>
                <a:lnTo>
                  <a:pt x="34" y="291"/>
                </a:lnTo>
                <a:close/>
                <a:moveTo>
                  <a:pt x="197" y="291"/>
                </a:moveTo>
                <a:cubicBezTo>
                  <a:pt x="197" y="302"/>
                  <a:pt x="206" y="309"/>
                  <a:pt x="216" y="309"/>
                </a:cubicBezTo>
                <a:cubicBezTo>
                  <a:pt x="227" y="309"/>
                  <a:pt x="235" y="302"/>
                  <a:pt x="235" y="291"/>
                </a:cubicBezTo>
                <a:cubicBezTo>
                  <a:pt x="235" y="255"/>
                  <a:pt x="235" y="255"/>
                  <a:pt x="235" y="255"/>
                </a:cubicBezTo>
                <a:cubicBezTo>
                  <a:pt x="197" y="255"/>
                  <a:pt x="197" y="255"/>
                  <a:pt x="197" y="255"/>
                </a:cubicBezTo>
                <a:lnTo>
                  <a:pt x="197" y="291"/>
                </a:lnTo>
                <a:close/>
                <a:moveTo>
                  <a:pt x="90" y="273"/>
                </a:moveTo>
                <a:cubicBezTo>
                  <a:pt x="179" y="273"/>
                  <a:pt x="179" y="273"/>
                  <a:pt x="179" y="273"/>
                </a:cubicBezTo>
                <a:cubicBezTo>
                  <a:pt x="179" y="255"/>
                  <a:pt x="179" y="255"/>
                  <a:pt x="179" y="255"/>
                </a:cubicBezTo>
                <a:cubicBezTo>
                  <a:pt x="90" y="255"/>
                  <a:pt x="90" y="255"/>
                  <a:pt x="90" y="255"/>
                </a:cubicBezTo>
                <a:lnTo>
                  <a:pt x="90" y="27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43" name="Freeform 49">
            <a:extLst>
              <a:ext uri="{FF2B5EF4-FFF2-40B4-BE49-F238E27FC236}">
                <a16:creationId xmlns:a16="http://schemas.microsoft.com/office/drawing/2014/main" id="{343B9884-2D3F-FEC2-6983-FB03ACD3D477}"/>
              </a:ext>
            </a:extLst>
          </p:cNvPr>
          <p:cNvSpPr>
            <a:spLocks noEditPoints="1"/>
          </p:cNvSpPr>
          <p:nvPr/>
        </p:nvSpPr>
        <p:spPr bwMode="auto">
          <a:xfrm>
            <a:off x="8445208" y="1920807"/>
            <a:ext cx="250347" cy="249539"/>
          </a:xfrm>
          <a:custGeom>
            <a:avLst/>
            <a:gdLst>
              <a:gd name="T0" fmla="*/ 306 w 310"/>
              <a:gd name="T1" fmla="*/ 1 h 309"/>
              <a:gd name="T2" fmla="*/ 302 w 310"/>
              <a:gd name="T3" fmla="*/ 0 h 309"/>
              <a:gd name="T4" fmla="*/ 297 w 310"/>
              <a:gd name="T5" fmla="*/ 1 h 309"/>
              <a:gd name="T6" fmla="*/ 285 w 310"/>
              <a:gd name="T7" fmla="*/ 7 h 309"/>
              <a:gd name="T8" fmla="*/ 269 w 310"/>
              <a:gd name="T9" fmla="*/ 11 h 309"/>
              <a:gd name="T10" fmla="*/ 258 w 310"/>
              <a:gd name="T11" fmla="*/ 9 h 309"/>
              <a:gd name="T12" fmla="*/ 225 w 310"/>
              <a:gd name="T13" fmla="*/ 5 h 309"/>
              <a:gd name="T14" fmla="*/ 156 w 310"/>
              <a:gd name="T15" fmla="*/ 32 h 309"/>
              <a:gd name="T16" fmla="*/ 155 w 310"/>
              <a:gd name="T17" fmla="*/ 33 h 309"/>
              <a:gd name="T18" fmla="*/ 154 w 310"/>
              <a:gd name="T19" fmla="*/ 32 h 309"/>
              <a:gd name="T20" fmla="*/ 85 w 310"/>
              <a:gd name="T21" fmla="*/ 5 h 309"/>
              <a:gd name="T22" fmla="*/ 52 w 310"/>
              <a:gd name="T23" fmla="*/ 9 h 309"/>
              <a:gd name="T24" fmla="*/ 41 w 310"/>
              <a:gd name="T25" fmla="*/ 11 h 309"/>
              <a:gd name="T26" fmla="*/ 24 w 310"/>
              <a:gd name="T27" fmla="*/ 7 h 309"/>
              <a:gd name="T28" fmla="*/ 13 w 310"/>
              <a:gd name="T29" fmla="*/ 1 h 309"/>
              <a:gd name="T30" fmla="*/ 9 w 310"/>
              <a:gd name="T31" fmla="*/ 0 h 309"/>
              <a:gd name="T32" fmla="*/ 4 w 310"/>
              <a:gd name="T33" fmla="*/ 1 h 309"/>
              <a:gd name="T34" fmla="*/ 0 w 310"/>
              <a:gd name="T35" fmla="*/ 9 h 309"/>
              <a:gd name="T36" fmla="*/ 0 w 310"/>
              <a:gd name="T37" fmla="*/ 63 h 309"/>
              <a:gd name="T38" fmla="*/ 82 w 310"/>
              <a:gd name="T39" fmla="*/ 146 h 309"/>
              <a:gd name="T40" fmla="*/ 97 w 310"/>
              <a:gd name="T41" fmla="*/ 146 h 309"/>
              <a:gd name="T42" fmla="*/ 156 w 310"/>
              <a:gd name="T43" fmla="*/ 116 h 309"/>
              <a:gd name="T44" fmla="*/ 214 w 310"/>
              <a:gd name="T45" fmla="*/ 146 h 309"/>
              <a:gd name="T46" fmla="*/ 229 w 310"/>
              <a:gd name="T47" fmla="*/ 146 h 309"/>
              <a:gd name="T48" fmla="*/ 310 w 310"/>
              <a:gd name="T49" fmla="*/ 63 h 309"/>
              <a:gd name="T50" fmla="*/ 310 w 310"/>
              <a:gd name="T51" fmla="*/ 9 h 309"/>
              <a:gd name="T52" fmla="*/ 306 w 310"/>
              <a:gd name="T53" fmla="*/ 1 h 309"/>
              <a:gd name="T54" fmla="*/ 138 w 310"/>
              <a:gd name="T55" fmla="*/ 75 h 309"/>
              <a:gd name="T56" fmla="*/ 131 w 310"/>
              <a:gd name="T57" fmla="*/ 88 h 309"/>
              <a:gd name="T58" fmla="*/ 97 w 310"/>
              <a:gd name="T59" fmla="*/ 109 h 309"/>
              <a:gd name="T60" fmla="*/ 82 w 310"/>
              <a:gd name="T61" fmla="*/ 109 h 309"/>
              <a:gd name="T62" fmla="*/ 37 w 310"/>
              <a:gd name="T63" fmla="*/ 63 h 309"/>
              <a:gd name="T64" fmla="*/ 37 w 310"/>
              <a:gd name="T65" fmla="*/ 56 h 309"/>
              <a:gd name="T66" fmla="*/ 38 w 310"/>
              <a:gd name="T67" fmla="*/ 56 h 309"/>
              <a:gd name="T68" fmla="*/ 46 w 310"/>
              <a:gd name="T69" fmla="*/ 47 h 309"/>
              <a:gd name="T70" fmla="*/ 63 w 310"/>
              <a:gd name="T71" fmla="*/ 44 h 309"/>
              <a:gd name="T72" fmla="*/ 86 w 310"/>
              <a:gd name="T73" fmla="*/ 41 h 309"/>
              <a:gd name="T74" fmla="*/ 129 w 310"/>
              <a:gd name="T75" fmla="*/ 57 h 309"/>
              <a:gd name="T76" fmla="*/ 136 w 310"/>
              <a:gd name="T77" fmla="*/ 64 h 309"/>
              <a:gd name="T78" fmla="*/ 138 w 310"/>
              <a:gd name="T79" fmla="*/ 75 h 309"/>
              <a:gd name="T80" fmla="*/ 274 w 310"/>
              <a:gd name="T81" fmla="*/ 62 h 309"/>
              <a:gd name="T82" fmla="*/ 228 w 310"/>
              <a:gd name="T83" fmla="*/ 108 h 309"/>
              <a:gd name="T84" fmla="*/ 214 w 310"/>
              <a:gd name="T85" fmla="*/ 108 h 309"/>
              <a:gd name="T86" fmla="*/ 179 w 310"/>
              <a:gd name="T87" fmla="*/ 86 h 309"/>
              <a:gd name="T88" fmla="*/ 173 w 310"/>
              <a:gd name="T89" fmla="*/ 73 h 309"/>
              <a:gd name="T90" fmla="*/ 176 w 310"/>
              <a:gd name="T91" fmla="*/ 63 h 309"/>
              <a:gd name="T92" fmla="*/ 182 w 310"/>
              <a:gd name="T93" fmla="*/ 57 h 309"/>
              <a:gd name="T94" fmla="*/ 225 w 310"/>
              <a:gd name="T95" fmla="*/ 40 h 309"/>
              <a:gd name="T96" fmla="*/ 248 w 310"/>
              <a:gd name="T97" fmla="*/ 43 h 309"/>
              <a:gd name="T98" fmla="*/ 265 w 310"/>
              <a:gd name="T99" fmla="*/ 46 h 309"/>
              <a:gd name="T100" fmla="*/ 274 w 310"/>
              <a:gd name="T101" fmla="*/ 55 h 309"/>
              <a:gd name="T102" fmla="*/ 274 w 310"/>
              <a:gd name="T103" fmla="*/ 62 h 309"/>
              <a:gd name="T104" fmla="*/ 1 w 310"/>
              <a:gd name="T105" fmla="*/ 292 h 309"/>
              <a:gd name="T106" fmla="*/ 20 w 310"/>
              <a:gd name="T107" fmla="*/ 309 h 309"/>
              <a:gd name="T108" fmla="*/ 38 w 310"/>
              <a:gd name="T109" fmla="*/ 292 h 309"/>
              <a:gd name="T110" fmla="*/ 38 w 310"/>
              <a:gd name="T111" fmla="*/ 255 h 309"/>
              <a:gd name="T112" fmla="*/ 1 w 310"/>
              <a:gd name="T113" fmla="*/ 255 h 309"/>
              <a:gd name="T114" fmla="*/ 1 w 310"/>
              <a:gd name="T115" fmla="*/ 292 h 309"/>
              <a:gd name="T116" fmla="*/ 1 w 310"/>
              <a:gd name="T117" fmla="*/ 119 h 309"/>
              <a:gd name="T118" fmla="*/ 1 w 310"/>
              <a:gd name="T119" fmla="*/ 237 h 309"/>
              <a:gd name="T120" fmla="*/ 38 w 310"/>
              <a:gd name="T121" fmla="*/ 237 h 309"/>
              <a:gd name="T122" fmla="*/ 38 w 310"/>
              <a:gd name="T123" fmla="*/ 152 h 309"/>
              <a:gd name="T124" fmla="*/ 1 w 310"/>
              <a:gd name="T125" fmla="*/ 119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10" h="309">
                <a:moveTo>
                  <a:pt x="306" y="1"/>
                </a:moveTo>
                <a:cubicBezTo>
                  <a:pt x="305" y="0"/>
                  <a:pt x="303" y="0"/>
                  <a:pt x="302" y="0"/>
                </a:cubicBezTo>
                <a:cubicBezTo>
                  <a:pt x="300" y="0"/>
                  <a:pt x="298" y="0"/>
                  <a:pt x="297" y="1"/>
                </a:cubicBezTo>
                <a:cubicBezTo>
                  <a:pt x="285" y="7"/>
                  <a:pt x="285" y="7"/>
                  <a:pt x="285" y="7"/>
                </a:cubicBezTo>
                <a:cubicBezTo>
                  <a:pt x="280" y="10"/>
                  <a:pt x="275" y="11"/>
                  <a:pt x="269" y="11"/>
                </a:cubicBezTo>
                <a:cubicBezTo>
                  <a:pt x="265" y="11"/>
                  <a:pt x="262" y="10"/>
                  <a:pt x="258" y="9"/>
                </a:cubicBezTo>
                <a:cubicBezTo>
                  <a:pt x="247" y="6"/>
                  <a:pt x="236" y="5"/>
                  <a:pt x="225" y="5"/>
                </a:cubicBezTo>
                <a:cubicBezTo>
                  <a:pt x="199" y="5"/>
                  <a:pt x="173" y="14"/>
                  <a:pt x="156" y="32"/>
                </a:cubicBezTo>
                <a:cubicBezTo>
                  <a:pt x="155" y="33"/>
                  <a:pt x="155" y="33"/>
                  <a:pt x="155" y="33"/>
                </a:cubicBezTo>
                <a:cubicBezTo>
                  <a:pt x="154" y="32"/>
                  <a:pt x="154" y="32"/>
                  <a:pt x="154" y="32"/>
                </a:cubicBezTo>
                <a:cubicBezTo>
                  <a:pt x="136" y="14"/>
                  <a:pt x="112" y="5"/>
                  <a:pt x="85" y="5"/>
                </a:cubicBezTo>
                <a:cubicBezTo>
                  <a:pt x="74" y="5"/>
                  <a:pt x="63" y="6"/>
                  <a:pt x="52" y="9"/>
                </a:cubicBezTo>
                <a:cubicBezTo>
                  <a:pt x="48" y="10"/>
                  <a:pt x="45" y="11"/>
                  <a:pt x="41" y="11"/>
                </a:cubicBezTo>
                <a:cubicBezTo>
                  <a:pt x="35" y="11"/>
                  <a:pt x="30" y="10"/>
                  <a:pt x="24" y="7"/>
                </a:cubicBezTo>
                <a:cubicBezTo>
                  <a:pt x="13" y="1"/>
                  <a:pt x="13" y="1"/>
                  <a:pt x="13" y="1"/>
                </a:cubicBezTo>
                <a:cubicBezTo>
                  <a:pt x="11" y="0"/>
                  <a:pt x="10" y="0"/>
                  <a:pt x="9" y="0"/>
                </a:cubicBezTo>
                <a:cubicBezTo>
                  <a:pt x="7" y="0"/>
                  <a:pt x="5" y="1"/>
                  <a:pt x="4" y="1"/>
                </a:cubicBezTo>
                <a:cubicBezTo>
                  <a:pt x="2" y="2"/>
                  <a:pt x="0" y="5"/>
                  <a:pt x="0" y="9"/>
                </a:cubicBezTo>
                <a:cubicBezTo>
                  <a:pt x="0" y="63"/>
                  <a:pt x="0" y="63"/>
                  <a:pt x="0" y="63"/>
                </a:cubicBezTo>
                <a:cubicBezTo>
                  <a:pt x="1" y="109"/>
                  <a:pt x="38" y="146"/>
                  <a:pt x="82" y="146"/>
                </a:cubicBezTo>
                <a:cubicBezTo>
                  <a:pt x="97" y="146"/>
                  <a:pt x="97" y="146"/>
                  <a:pt x="97" y="146"/>
                </a:cubicBezTo>
                <a:cubicBezTo>
                  <a:pt x="120" y="146"/>
                  <a:pt x="142" y="135"/>
                  <a:pt x="156" y="116"/>
                </a:cubicBezTo>
                <a:cubicBezTo>
                  <a:pt x="169" y="135"/>
                  <a:pt x="191" y="146"/>
                  <a:pt x="214" y="146"/>
                </a:cubicBezTo>
                <a:cubicBezTo>
                  <a:pt x="229" y="146"/>
                  <a:pt x="229" y="146"/>
                  <a:pt x="229" y="146"/>
                </a:cubicBezTo>
                <a:cubicBezTo>
                  <a:pt x="274" y="146"/>
                  <a:pt x="310" y="109"/>
                  <a:pt x="310" y="63"/>
                </a:cubicBezTo>
                <a:cubicBezTo>
                  <a:pt x="310" y="9"/>
                  <a:pt x="310" y="9"/>
                  <a:pt x="310" y="9"/>
                </a:cubicBezTo>
                <a:cubicBezTo>
                  <a:pt x="310" y="5"/>
                  <a:pt x="308" y="3"/>
                  <a:pt x="306" y="1"/>
                </a:cubicBezTo>
                <a:close/>
                <a:moveTo>
                  <a:pt x="138" y="75"/>
                </a:moveTo>
                <a:cubicBezTo>
                  <a:pt x="131" y="88"/>
                  <a:pt x="131" y="88"/>
                  <a:pt x="131" y="88"/>
                </a:cubicBezTo>
                <a:cubicBezTo>
                  <a:pt x="124" y="101"/>
                  <a:pt x="111" y="109"/>
                  <a:pt x="97" y="109"/>
                </a:cubicBezTo>
                <a:cubicBezTo>
                  <a:pt x="82" y="109"/>
                  <a:pt x="82" y="109"/>
                  <a:pt x="82" y="109"/>
                </a:cubicBezTo>
                <a:cubicBezTo>
                  <a:pt x="58" y="109"/>
                  <a:pt x="37" y="89"/>
                  <a:pt x="37" y="63"/>
                </a:cubicBezTo>
                <a:cubicBezTo>
                  <a:pt x="37" y="56"/>
                  <a:pt x="37" y="56"/>
                  <a:pt x="37" y="56"/>
                </a:cubicBezTo>
                <a:cubicBezTo>
                  <a:pt x="38" y="56"/>
                  <a:pt x="38" y="56"/>
                  <a:pt x="38" y="56"/>
                </a:cubicBezTo>
                <a:cubicBezTo>
                  <a:pt x="38" y="50"/>
                  <a:pt x="41" y="47"/>
                  <a:pt x="46" y="47"/>
                </a:cubicBezTo>
                <a:cubicBezTo>
                  <a:pt x="52" y="47"/>
                  <a:pt x="58" y="46"/>
                  <a:pt x="63" y="44"/>
                </a:cubicBezTo>
                <a:cubicBezTo>
                  <a:pt x="71" y="42"/>
                  <a:pt x="79" y="41"/>
                  <a:pt x="86" y="41"/>
                </a:cubicBezTo>
                <a:cubicBezTo>
                  <a:pt x="98" y="41"/>
                  <a:pt x="115" y="43"/>
                  <a:pt x="129" y="57"/>
                </a:cubicBezTo>
                <a:cubicBezTo>
                  <a:pt x="136" y="64"/>
                  <a:pt x="136" y="64"/>
                  <a:pt x="136" y="64"/>
                </a:cubicBezTo>
                <a:cubicBezTo>
                  <a:pt x="138" y="67"/>
                  <a:pt x="139" y="71"/>
                  <a:pt x="138" y="75"/>
                </a:cubicBezTo>
                <a:close/>
                <a:moveTo>
                  <a:pt x="274" y="62"/>
                </a:moveTo>
                <a:cubicBezTo>
                  <a:pt x="274" y="87"/>
                  <a:pt x="253" y="108"/>
                  <a:pt x="228" y="108"/>
                </a:cubicBezTo>
                <a:cubicBezTo>
                  <a:pt x="214" y="108"/>
                  <a:pt x="214" y="108"/>
                  <a:pt x="214" y="108"/>
                </a:cubicBezTo>
                <a:cubicBezTo>
                  <a:pt x="199" y="108"/>
                  <a:pt x="186" y="100"/>
                  <a:pt x="179" y="86"/>
                </a:cubicBezTo>
                <a:cubicBezTo>
                  <a:pt x="173" y="73"/>
                  <a:pt x="173" y="73"/>
                  <a:pt x="173" y="73"/>
                </a:cubicBezTo>
                <a:cubicBezTo>
                  <a:pt x="172" y="70"/>
                  <a:pt x="173" y="67"/>
                  <a:pt x="176" y="63"/>
                </a:cubicBezTo>
                <a:cubicBezTo>
                  <a:pt x="182" y="57"/>
                  <a:pt x="182" y="57"/>
                  <a:pt x="182" y="57"/>
                </a:cubicBezTo>
                <a:cubicBezTo>
                  <a:pt x="196" y="43"/>
                  <a:pt x="213" y="40"/>
                  <a:pt x="225" y="40"/>
                </a:cubicBezTo>
                <a:cubicBezTo>
                  <a:pt x="233" y="40"/>
                  <a:pt x="240" y="41"/>
                  <a:pt x="248" y="43"/>
                </a:cubicBezTo>
                <a:cubicBezTo>
                  <a:pt x="254" y="45"/>
                  <a:pt x="259" y="46"/>
                  <a:pt x="265" y="46"/>
                </a:cubicBezTo>
                <a:cubicBezTo>
                  <a:pt x="270" y="46"/>
                  <a:pt x="274" y="50"/>
                  <a:pt x="274" y="55"/>
                </a:cubicBezTo>
                <a:lnTo>
                  <a:pt x="274" y="62"/>
                </a:lnTo>
                <a:close/>
                <a:moveTo>
                  <a:pt x="1" y="292"/>
                </a:moveTo>
                <a:cubicBezTo>
                  <a:pt x="1" y="302"/>
                  <a:pt x="9" y="309"/>
                  <a:pt x="20" y="309"/>
                </a:cubicBezTo>
                <a:cubicBezTo>
                  <a:pt x="30" y="309"/>
                  <a:pt x="38" y="302"/>
                  <a:pt x="38" y="292"/>
                </a:cubicBezTo>
                <a:cubicBezTo>
                  <a:pt x="38" y="255"/>
                  <a:pt x="38" y="255"/>
                  <a:pt x="38" y="255"/>
                </a:cubicBezTo>
                <a:cubicBezTo>
                  <a:pt x="1" y="255"/>
                  <a:pt x="1" y="255"/>
                  <a:pt x="1" y="255"/>
                </a:cubicBezTo>
                <a:lnTo>
                  <a:pt x="1" y="292"/>
                </a:lnTo>
                <a:close/>
                <a:moveTo>
                  <a:pt x="1" y="119"/>
                </a:moveTo>
                <a:cubicBezTo>
                  <a:pt x="1" y="237"/>
                  <a:pt x="1" y="237"/>
                  <a:pt x="1" y="237"/>
                </a:cubicBezTo>
                <a:cubicBezTo>
                  <a:pt x="38" y="237"/>
                  <a:pt x="38" y="237"/>
                  <a:pt x="38" y="237"/>
                </a:cubicBezTo>
                <a:cubicBezTo>
                  <a:pt x="38" y="152"/>
                  <a:pt x="38" y="152"/>
                  <a:pt x="38" y="152"/>
                </a:cubicBezTo>
                <a:cubicBezTo>
                  <a:pt x="23" y="144"/>
                  <a:pt x="11" y="133"/>
                  <a:pt x="1" y="1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44" name="Freeform 50">
            <a:extLst>
              <a:ext uri="{FF2B5EF4-FFF2-40B4-BE49-F238E27FC236}">
                <a16:creationId xmlns:a16="http://schemas.microsoft.com/office/drawing/2014/main" id="{6EE7219F-DDF6-4C6B-7530-401627F2587D}"/>
              </a:ext>
            </a:extLst>
          </p:cNvPr>
          <p:cNvSpPr>
            <a:spLocks noEditPoints="1"/>
          </p:cNvSpPr>
          <p:nvPr/>
        </p:nvSpPr>
        <p:spPr bwMode="auto">
          <a:xfrm>
            <a:off x="8445209" y="3027291"/>
            <a:ext cx="249539" cy="251154"/>
          </a:xfrm>
          <a:custGeom>
            <a:avLst/>
            <a:gdLst>
              <a:gd name="T0" fmla="*/ 54 w 309"/>
              <a:gd name="T1" fmla="*/ 202 h 311"/>
              <a:gd name="T2" fmla="*/ 0 w 309"/>
              <a:gd name="T3" fmla="*/ 256 h 311"/>
              <a:gd name="T4" fmla="*/ 54 w 309"/>
              <a:gd name="T5" fmla="*/ 311 h 311"/>
              <a:gd name="T6" fmla="*/ 108 w 309"/>
              <a:gd name="T7" fmla="*/ 256 h 311"/>
              <a:gd name="T8" fmla="*/ 54 w 309"/>
              <a:gd name="T9" fmla="*/ 202 h 311"/>
              <a:gd name="T10" fmla="*/ 54 w 309"/>
              <a:gd name="T11" fmla="*/ 283 h 311"/>
              <a:gd name="T12" fmla="*/ 27 w 309"/>
              <a:gd name="T13" fmla="*/ 255 h 311"/>
              <a:gd name="T14" fmla="*/ 54 w 309"/>
              <a:gd name="T15" fmla="*/ 229 h 311"/>
              <a:gd name="T16" fmla="*/ 81 w 309"/>
              <a:gd name="T17" fmla="*/ 255 h 311"/>
              <a:gd name="T18" fmla="*/ 54 w 309"/>
              <a:gd name="T19" fmla="*/ 283 h 311"/>
              <a:gd name="T20" fmla="*/ 72 w 309"/>
              <a:gd name="T21" fmla="*/ 37 h 311"/>
              <a:gd name="T22" fmla="*/ 37 w 309"/>
              <a:gd name="T23" fmla="*/ 66 h 311"/>
              <a:gd name="T24" fmla="*/ 7 w 309"/>
              <a:gd name="T25" fmla="*/ 202 h 311"/>
              <a:gd name="T26" fmla="*/ 54 w 309"/>
              <a:gd name="T27" fmla="*/ 184 h 311"/>
              <a:gd name="T28" fmla="*/ 108 w 309"/>
              <a:gd name="T29" fmla="*/ 209 h 311"/>
              <a:gd name="T30" fmla="*/ 108 w 309"/>
              <a:gd name="T31" fmla="*/ 73 h 311"/>
              <a:gd name="T32" fmla="*/ 72 w 309"/>
              <a:gd name="T33" fmla="*/ 37 h 311"/>
              <a:gd name="T34" fmla="*/ 107 w 309"/>
              <a:gd name="T35" fmla="*/ 32 h 311"/>
              <a:gd name="T36" fmla="*/ 72 w 309"/>
              <a:gd name="T37" fmla="*/ 0 h 311"/>
              <a:gd name="T38" fmla="*/ 38 w 309"/>
              <a:gd name="T39" fmla="*/ 32 h 311"/>
              <a:gd name="T40" fmla="*/ 72 w 309"/>
              <a:gd name="T41" fmla="*/ 18 h 311"/>
              <a:gd name="T42" fmla="*/ 107 w 309"/>
              <a:gd name="T43" fmla="*/ 32 h 311"/>
              <a:gd name="T44" fmla="*/ 255 w 309"/>
              <a:gd name="T45" fmla="*/ 202 h 311"/>
              <a:gd name="T46" fmla="*/ 200 w 309"/>
              <a:gd name="T47" fmla="*/ 256 h 311"/>
              <a:gd name="T48" fmla="*/ 255 w 309"/>
              <a:gd name="T49" fmla="*/ 311 h 311"/>
              <a:gd name="T50" fmla="*/ 309 w 309"/>
              <a:gd name="T51" fmla="*/ 256 h 311"/>
              <a:gd name="T52" fmla="*/ 255 w 309"/>
              <a:gd name="T53" fmla="*/ 202 h 311"/>
              <a:gd name="T54" fmla="*/ 255 w 309"/>
              <a:gd name="T55" fmla="*/ 283 h 311"/>
              <a:gd name="T56" fmla="*/ 227 w 309"/>
              <a:gd name="T57" fmla="*/ 255 h 311"/>
              <a:gd name="T58" fmla="*/ 255 w 309"/>
              <a:gd name="T59" fmla="*/ 229 h 311"/>
              <a:gd name="T60" fmla="*/ 282 w 309"/>
              <a:gd name="T61" fmla="*/ 255 h 311"/>
              <a:gd name="T62" fmla="*/ 255 w 309"/>
              <a:gd name="T63" fmla="*/ 283 h 311"/>
              <a:gd name="T64" fmla="*/ 255 w 309"/>
              <a:gd name="T65" fmla="*/ 184 h 311"/>
              <a:gd name="T66" fmla="*/ 303 w 309"/>
              <a:gd name="T67" fmla="*/ 202 h 311"/>
              <a:gd name="T68" fmla="*/ 272 w 309"/>
              <a:gd name="T69" fmla="*/ 66 h 311"/>
              <a:gd name="T70" fmla="*/ 237 w 309"/>
              <a:gd name="T71" fmla="*/ 37 h 311"/>
              <a:gd name="T72" fmla="*/ 200 w 309"/>
              <a:gd name="T73" fmla="*/ 73 h 311"/>
              <a:gd name="T74" fmla="*/ 200 w 309"/>
              <a:gd name="T75" fmla="*/ 209 h 311"/>
              <a:gd name="T76" fmla="*/ 255 w 309"/>
              <a:gd name="T77" fmla="*/ 184 h 311"/>
              <a:gd name="T78" fmla="*/ 271 w 309"/>
              <a:gd name="T79" fmla="*/ 33 h 311"/>
              <a:gd name="T80" fmla="*/ 236 w 309"/>
              <a:gd name="T81" fmla="*/ 1 h 311"/>
              <a:gd name="T82" fmla="*/ 200 w 309"/>
              <a:gd name="T83" fmla="*/ 33 h 311"/>
              <a:gd name="T84" fmla="*/ 236 w 309"/>
              <a:gd name="T85" fmla="*/ 19 h 311"/>
              <a:gd name="T86" fmla="*/ 271 w 309"/>
              <a:gd name="T87" fmla="*/ 33 h 311"/>
              <a:gd name="T88" fmla="*/ 126 w 309"/>
              <a:gd name="T89" fmla="*/ 220 h 311"/>
              <a:gd name="T90" fmla="*/ 181 w 309"/>
              <a:gd name="T91" fmla="*/ 220 h 311"/>
              <a:gd name="T92" fmla="*/ 181 w 309"/>
              <a:gd name="T93" fmla="*/ 183 h 311"/>
              <a:gd name="T94" fmla="*/ 126 w 309"/>
              <a:gd name="T95" fmla="*/ 183 h 311"/>
              <a:gd name="T96" fmla="*/ 126 w 309"/>
              <a:gd name="T97" fmla="*/ 220 h 311"/>
              <a:gd name="T98" fmla="*/ 163 w 309"/>
              <a:gd name="T99" fmla="*/ 165 h 311"/>
              <a:gd name="T100" fmla="*/ 182 w 309"/>
              <a:gd name="T101" fmla="*/ 165 h 311"/>
              <a:gd name="T102" fmla="*/ 182 w 309"/>
              <a:gd name="T103" fmla="*/ 109 h 311"/>
              <a:gd name="T104" fmla="*/ 163 w 309"/>
              <a:gd name="T105" fmla="*/ 109 h 311"/>
              <a:gd name="T106" fmla="*/ 163 w 309"/>
              <a:gd name="T107" fmla="*/ 165 h 311"/>
              <a:gd name="T108" fmla="*/ 144 w 309"/>
              <a:gd name="T109" fmla="*/ 109 h 311"/>
              <a:gd name="T110" fmla="*/ 126 w 309"/>
              <a:gd name="T111" fmla="*/ 109 h 311"/>
              <a:gd name="T112" fmla="*/ 126 w 309"/>
              <a:gd name="T113" fmla="*/ 165 h 311"/>
              <a:gd name="T114" fmla="*/ 144 w 309"/>
              <a:gd name="T115" fmla="*/ 165 h 311"/>
              <a:gd name="T116" fmla="*/ 144 w 309"/>
              <a:gd name="T117" fmla="*/ 109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09" h="311">
                <a:moveTo>
                  <a:pt x="54" y="202"/>
                </a:moveTo>
                <a:cubicBezTo>
                  <a:pt x="24" y="202"/>
                  <a:pt x="0" y="226"/>
                  <a:pt x="0" y="256"/>
                </a:cubicBezTo>
                <a:cubicBezTo>
                  <a:pt x="0" y="286"/>
                  <a:pt x="25" y="311"/>
                  <a:pt x="54" y="311"/>
                </a:cubicBezTo>
                <a:cubicBezTo>
                  <a:pt x="84" y="311"/>
                  <a:pt x="108" y="286"/>
                  <a:pt x="108" y="256"/>
                </a:cubicBezTo>
                <a:cubicBezTo>
                  <a:pt x="108" y="226"/>
                  <a:pt x="84" y="202"/>
                  <a:pt x="54" y="202"/>
                </a:cubicBezTo>
                <a:close/>
                <a:moveTo>
                  <a:pt x="54" y="283"/>
                </a:moveTo>
                <a:cubicBezTo>
                  <a:pt x="40" y="283"/>
                  <a:pt x="27" y="271"/>
                  <a:pt x="27" y="255"/>
                </a:cubicBezTo>
                <a:cubicBezTo>
                  <a:pt x="27" y="240"/>
                  <a:pt x="40" y="229"/>
                  <a:pt x="54" y="229"/>
                </a:cubicBezTo>
                <a:cubicBezTo>
                  <a:pt x="68" y="229"/>
                  <a:pt x="81" y="241"/>
                  <a:pt x="81" y="255"/>
                </a:cubicBezTo>
                <a:cubicBezTo>
                  <a:pt x="81" y="270"/>
                  <a:pt x="68" y="283"/>
                  <a:pt x="54" y="283"/>
                </a:cubicBezTo>
                <a:close/>
                <a:moveTo>
                  <a:pt x="72" y="37"/>
                </a:moveTo>
                <a:cubicBezTo>
                  <a:pt x="55" y="37"/>
                  <a:pt x="40" y="49"/>
                  <a:pt x="37" y="66"/>
                </a:cubicBezTo>
                <a:cubicBezTo>
                  <a:pt x="7" y="202"/>
                  <a:pt x="7" y="202"/>
                  <a:pt x="7" y="202"/>
                </a:cubicBezTo>
                <a:cubicBezTo>
                  <a:pt x="20" y="191"/>
                  <a:pt x="36" y="184"/>
                  <a:pt x="54" y="184"/>
                </a:cubicBezTo>
                <a:cubicBezTo>
                  <a:pt x="75" y="184"/>
                  <a:pt x="95" y="193"/>
                  <a:pt x="108" y="209"/>
                </a:cubicBezTo>
                <a:cubicBezTo>
                  <a:pt x="108" y="73"/>
                  <a:pt x="108" y="73"/>
                  <a:pt x="108" y="73"/>
                </a:cubicBezTo>
                <a:cubicBezTo>
                  <a:pt x="108" y="54"/>
                  <a:pt x="92" y="37"/>
                  <a:pt x="72" y="37"/>
                </a:cubicBezTo>
                <a:close/>
                <a:moveTo>
                  <a:pt x="107" y="32"/>
                </a:moveTo>
                <a:cubicBezTo>
                  <a:pt x="104" y="13"/>
                  <a:pt x="90" y="0"/>
                  <a:pt x="72" y="0"/>
                </a:cubicBezTo>
                <a:cubicBezTo>
                  <a:pt x="54" y="1"/>
                  <a:pt x="40" y="15"/>
                  <a:pt x="38" y="32"/>
                </a:cubicBezTo>
                <a:cubicBezTo>
                  <a:pt x="47" y="23"/>
                  <a:pt x="59" y="18"/>
                  <a:pt x="72" y="18"/>
                </a:cubicBezTo>
                <a:cubicBezTo>
                  <a:pt x="86" y="18"/>
                  <a:pt x="98" y="23"/>
                  <a:pt x="107" y="32"/>
                </a:cubicBezTo>
                <a:close/>
                <a:moveTo>
                  <a:pt x="255" y="202"/>
                </a:moveTo>
                <a:cubicBezTo>
                  <a:pt x="225" y="202"/>
                  <a:pt x="200" y="226"/>
                  <a:pt x="200" y="256"/>
                </a:cubicBezTo>
                <a:cubicBezTo>
                  <a:pt x="200" y="286"/>
                  <a:pt x="225" y="311"/>
                  <a:pt x="255" y="311"/>
                </a:cubicBezTo>
                <a:cubicBezTo>
                  <a:pt x="285" y="311"/>
                  <a:pt x="309" y="286"/>
                  <a:pt x="309" y="256"/>
                </a:cubicBezTo>
                <a:cubicBezTo>
                  <a:pt x="309" y="226"/>
                  <a:pt x="285" y="202"/>
                  <a:pt x="255" y="202"/>
                </a:cubicBezTo>
                <a:close/>
                <a:moveTo>
                  <a:pt x="255" y="283"/>
                </a:moveTo>
                <a:cubicBezTo>
                  <a:pt x="240" y="283"/>
                  <a:pt x="227" y="271"/>
                  <a:pt x="227" y="255"/>
                </a:cubicBezTo>
                <a:cubicBezTo>
                  <a:pt x="227" y="240"/>
                  <a:pt x="240" y="229"/>
                  <a:pt x="255" y="229"/>
                </a:cubicBezTo>
                <a:cubicBezTo>
                  <a:pt x="269" y="229"/>
                  <a:pt x="282" y="241"/>
                  <a:pt x="282" y="255"/>
                </a:cubicBezTo>
                <a:cubicBezTo>
                  <a:pt x="282" y="270"/>
                  <a:pt x="269" y="283"/>
                  <a:pt x="255" y="283"/>
                </a:cubicBezTo>
                <a:close/>
                <a:moveTo>
                  <a:pt x="255" y="184"/>
                </a:moveTo>
                <a:cubicBezTo>
                  <a:pt x="273" y="184"/>
                  <a:pt x="289" y="191"/>
                  <a:pt x="303" y="202"/>
                </a:cubicBezTo>
                <a:cubicBezTo>
                  <a:pt x="272" y="66"/>
                  <a:pt x="272" y="66"/>
                  <a:pt x="272" y="66"/>
                </a:cubicBezTo>
                <a:cubicBezTo>
                  <a:pt x="269" y="49"/>
                  <a:pt x="254" y="37"/>
                  <a:pt x="237" y="37"/>
                </a:cubicBezTo>
                <a:cubicBezTo>
                  <a:pt x="217" y="37"/>
                  <a:pt x="200" y="54"/>
                  <a:pt x="200" y="73"/>
                </a:cubicBezTo>
                <a:cubicBezTo>
                  <a:pt x="200" y="209"/>
                  <a:pt x="200" y="209"/>
                  <a:pt x="200" y="209"/>
                </a:cubicBezTo>
                <a:cubicBezTo>
                  <a:pt x="214" y="193"/>
                  <a:pt x="234" y="184"/>
                  <a:pt x="255" y="184"/>
                </a:cubicBezTo>
                <a:close/>
                <a:moveTo>
                  <a:pt x="271" y="33"/>
                </a:moveTo>
                <a:cubicBezTo>
                  <a:pt x="268" y="14"/>
                  <a:pt x="254" y="1"/>
                  <a:pt x="236" y="1"/>
                </a:cubicBezTo>
                <a:cubicBezTo>
                  <a:pt x="218" y="1"/>
                  <a:pt x="203" y="15"/>
                  <a:pt x="200" y="33"/>
                </a:cubicBezTo>
                <a:cubicBezTo>
                  <a:pt x="210" y="24"/>
                  <a:pt x="223" y="19"/>
                  <a:pt x="236" y="19"/>
                </a:cubicBezTo>
                <a:cubicBezTo>
                  <a:pt x="250" y="19"/>
                  <a:pt x="261" y="24"/>
                  <a:pt x="271" y="33"/>
                </a:cubicBezTo>
                <a:close/>
                <a:moveTo>
                  <a:pt x="126" y="220"/>
                </a:moveTo>
                <a:cubicBezTo>
                  <a:pt x="181" y="220"/>
                  <a:pt x="181" y="220"/>
                  <a:pt x="181" y="220"/>
                </a:cubicBezTo>
                <a:cubicBezTo>
                  <a:pt x="181" y="183"/>
                  <a:pt x="181" y="183"/>
                  <a:pt x="181" y="183"/>
                </a:cubicBezTo>
                <a:cubicBezTo>
                  <a:pt x="126" y="183"/>
                  <a:pt x="126" y="183"/>
                  <a:pt x="126" y="183"/>
                </a:cubicBezTo>
                <a:lnTo>
                  <a:pt x="126" y="220"/>
                </a:lnTo>
                <a:close/>
                <a:moveTo>
                  <a:pt x="163" y="165"/>
                </a:moveTo>
                <a:cubicBezTo>
                  <a:pt x="182" y="165"/>
                  <a:pt x="182" y="165"/>
                  <a:pt x="182" y="165"/>
                </a:cubicBezTo>
                <a:cubicBezTo>
                  <a:pt x="182" y="109"/>
                  <a:pt x="182" y="109"/>
                  <a:pt x="182" y="109"/>
                </a:cubicBezTo>
                <a:cubicBezTo>
                  <a:pt x="163" y="109"/>
                  <a:pt x="163" y="109"/>
                  <a:pt x="163" y="109"/>
                </a:cubicBezTo>
                <a:lnTo>
                  <a:pt x="163" y="165"/>
                </a:lnTo>
                <a:close/>
                <a:moveTo>
                  <a:pt x="144" y="109"/>
                </a:moveTo>
                <a:cubicBezTo>
                  <a:pt x="126" y="109"/>
                  <a:pt x="126" y="109"/>
                  <a:pt x="126" y="109"/>
                </a:cubicBezTo>
                <a:cubicBezTo>
                  <a:pt x="126" y="165"/>
                  <a:pt x="126" y="165"/>
                  <a:pt x="126" y="165"/>
                </a:cubicBezTo>
                <a:cubicBezTo>
                  <a:pt x="144" y="165"/>
                  <a:pt x="144" y="165"/>
                  <a:pt x="144" y="165"/>
                </a:cubicBezTo>
                <a:lnTo>
                  <a:pt x="144" y="10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45" name="Freeform 51">
            <a:extLst>
              <a:ext uri="{FF2B5EF4-FFF2-40B4-BE49-F238E27FC236}">
                <a16:creationId xmlns:a16="http://schemas.microsoft.com/office/drawing/2014/main" id="{164AC1A2-83CB-6B90-DB64-FEA81C0607CB}"/>
              </a:ext>
            </a:extLst>
          </p:cNvPr>
          <p:cNvSpPr>
            <a:spLocks noEditPoints="1"/>
          </p:cNvSpPr>
          <p:nvPr/>
        </p:nvSpPr>
        <p:spPr bwMode="auto">
          <a:xfrm>
            <a:off x="8444401" y="3575707"/>
            <a:ext cx="251153" cy="235810"/>
          </a:xfrm>
          <a:custGeom>
            <a:avLst/>
            <a:gdLst>
              <a:gd name="T0" fmla="*/ 211 w 311"/>
              <a:gd name="T1" fmla="*/ 146 h 292"/>
              <a:gd name="T2" fmla="*/ 239 w 311"/>
              <a:gd name="T3" fmla="*/ 119 h 292"/>
              <a:gd name="T4" fmla="*/ 211 w 311"/>
              <a:gd name="T5" fmla="*/ 92 h 292"/>
              <a:gd name="T6" fmla="*/ 186 w 311"/>
              <a:gd name="T7" fmla="*/ 92 h 292"/>
              <a:gd name="T8" fmla="*/ 185 w 311"/>
              <a:gd name="T9" fmla="*/ 119 h 292"/>
              <a:gd name="T10" fmla="*/ 186 w 311"/>
              <a:gd name="T11" fmla="*/ 146 h 292"/>
              <a:gd name="T12" fmla="*/ 211 w 311"/>
              <a:gd name="T13" fmla="*/ 146 h 292"/>
              <a:gd name="T14" fmla="*/ 247 w 311"/>
              <a:gd name="T15" fmla="*/ 0 h 292"/>
              <a:gd name="T16" fmla="*/ 189 w 311"/>
              <a:gd name="T17" fmla="*/ 73 h 292"/>
              <a:gd name="T18" fmla="*/ 211 w 311"/>
              <a:gd name="T19" fmla="*/ 73 h 292"/>
              <a:gd name="T20" fmla="*/ 257 w 311"/>
              <a:gd name="T21" fmla="*/ 119 h 292"/>
              <a:gd name="T22" fmla="*/ 211 w 311"/>
              <a:gd name="T23" fmla="*/ 165 h 292"/>
              <a:gd name="T24" fmla="*/ 189 w 311"/>
              <a:gd name="T25" fmla="*/ 165 h 292"/>
              <a:gd name="T26" fmla="*/ 247 w 311"/>
              <a:gd name="T27" fmla="*/ 238 h 292"/>
              <a:gd name="T28" fmla="*/ 311 w 311"/>
              <a:gd name="T29" fmla="*/ 120 h 292"/>
              <a:gd name="T30" fmla="*/ 247 w 311"/>
              <a:gd name="T31" fmla="*/ 0 h 292"/>
              <a:gd name="T32" fmla="*/ 130 w 311"/>
              <a:gd name="T33" fmla="*/ 208 h 292"/>
              <a:gd name="T34" fmla="*/ 121 w 311"/>
              <a:gd name="T35" fmla="*/ 218 h 292"/>
              <a:gd name="T36" fmla="*/ 112 w 311"/>
              <a:gd name="T37" fmla="*/ 218 h 292"/>
              <a:gd name="T38" fmla="*/ 112 w 311"/>
              <a:gd name="T39" fmla="*/ 200 h 292"/>
              <a:gd name="T40" fmla="*/ 108 w 311"/>
              <a:gd name="T41" fmla="*/ 200 h 292"/>
              <a:gd name="T42" fmla="*/ 102 w 311"/>
              <a:gd name="T43" fmla="*/ 200 h 292"/>
              <a:gd name="T44" fmla="*/ 56 w 311"/>
              <a:gd name="T45" fmla="*/ 200 h 292"/>
              <a:gd name="T46" fmla="*/ 56 w 311"/>
              <a:gd name="T47" fmla="*/ 264 h 292"/>
              <a:gd name="T48" fmla="*/ 84 w 311"/>
              <a:gd name="T49" fmla="*/ 292 h 292"/>
              <a:gd name="T50" fmla="*/ 112 w 311"/>
              <a:gd name="T51" fmla="*/ 264 h 292"/>
              <a:gd name="T52" fmla="*/ 112 w 311"/>
              <a:gd name="T53" fmla="*/ 236 h 292"/>
              <a:gd name="T54" fmla="*/ 121 w 311"/>
              <a:gd name="T55" fmla="*/ 236 h 292"/>
              <a:gd name="T56" fmla="*/ 148 w 311"/>
              <a:gd name="T57" fmla="*/ 211 h 292"/>
              <a:gd name="T58" fmla="*/ 130 w 311"/>
              <a:gd name="T59" fmla="*/ 204 h 292"/>
              <a:gd name="T60" fmla="*/ 130 w 311"/>
              <a:gd name="T61" fmla="*/ 208 h 292"/>
              <a:gd name="T62" fmla="*/ 196 w 311"/>
              <a:gd name="T63" fmla="*/ 18 h 292"/>
              <a:gd name="T64" fmla="*/ 165 w 311"/>
              <a:gd name="T65" fmla="*/ 38 h 292"/>
              <a:gd name="T66" fmla="*/ 106 w 311"/>
              <a:gd name="T67" fmla="*/ 53 h 292"/>
              <a:gd name="T68" fmla="*/ 74 w 311"/>
              <a:gd name="T69" fmla="*/ 118 h 292"/>
              <a:gd name="T70" fmla="*/ 106 w 311"/>
              <a:gd name="T71" fmla="*/ 181 h 292"/>
              <a:gd name="T72" fmla="*/ 165 w 311"/>
              <a:gd name="T73" fmla="*/ 198 h 292"/>
              <a:gd name="T74" fmla="*/ 196 w 311"/>
              <a:gd name="T75" fmla="*/ 217 h 292"/>
              <a:gd name="T76" fmla="*/ 166 w 311"/>
              <a:gd name="T77" fmla="*/ 118 h 292"/>
              <a:gd name="T78" fmla="*/ 196 w 311"/>
              <a:gd name="T79" fmla="*/ 18 h 292"/>
              <a:gd name="T80" fmla="*/ 79 w 311"/>
              <a:gd name="T81" fmla="*/ 182 h 292"/>
              <a:gd name="T82" fmla="*/ 55 w 311"/>
              <a:gd name="T83" fmla="*/ 118 h 292"/>
              <a:gd name="T84" fmla="*/ 79 w 311"/>
              <a:gd name="T85" fmla="*/ 54 h 292"/>
              <a:gd name="T86" fmla="*/ 67 w 311"/>
              <a:gd name="T87" fmla="*/ 54 h 292"/>
              <a:gd name="T88" fmla="*/ 1 w 311"/>
              <a:gd name="T89" fmla="*/ 115 h 292"/>
              <a:gd name="T90" fmla="*/ 65 w 311"/>
              <a:gd name="T91" fmla="*/ 182 h 292"/>
              <a:gd name="T92" fmla="*/ 79 w 311"/>
              <a:gd name="T93" fmla="*/ 182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11" h="292">
                <a:moveTo>
                  <a:pt x="211" y="146"/>
                </a:moveTo>
                <a:cubicBezTo>
                  <a:pt x="226" y="146"/>
                  <a:pt x="239" y="133"/>
                  <a:pt x="239" y="119"/>
                </a:cubicBezTo>
                <a:cubicBezTo>
                  <a:pt x="239" y="104"/>
                  <a:pt x="227" y="92"/>
                  <a:pt x="211" y="92"/>
                </a:cubicBezTo>
                <a:cubicBezTo>
                  <a:pt x="186" y="92"/>
                  <a:pt x="186" y="92"/>
                  <a:pt x="186" y="92"/>
                </a:cubicBezTo>
                <a:cubicBezTo>
                  <a:pt x="186" y="101"/>
                  <a:pt x="185" y="111"/>
                  <a:pt x="185" y="119"/>
                </a:cubicBezTo>
                <a:cubicBezTo>
                  <a:pt x="185" y="128"/>
                  <a:pt x="186" y="137"/>
                  <a:pt x="186" y="146"/>
                </a:cubicBezTo>
                <a:lnTo>
                  <a:pt x="211" y="146"/>
                </a:lnTo>
                <a:close/>
                <a:moveTo>
                  <a:pt x="247" y="0"/>
                </a:moveTo>
                <a:cubicBezTo>
                  <a:pt x="220" y="0"/>
                  <a:pt x="199" y="31"/>
                  <a:pt x="189" y="73"/>
                </a:cubicBezTo>
                <a:cubicBezTo>
                  <a:pt x="211" y="73"/>
                  <a:pt x="211" y="73"/>
                  <a:pt x="211" y="73"/>
                </a:cubicBezTo>
                <a:cubicBezTo>
                  <a:pt x="236" y="73"/>
                  <a:pt x="257" y="94"/>
                  <a:pt x="257" y="119"/>
                </a:cubicBezTo>
                <a:cubicBezTo>
                  <a:pt x="257" y="144"/>
                  <a:pt x="236" y="165"/>
                  <a:pt x="211" y="165"/>
                </a:cubicBezTo>
                <a:cubicBezTo>
                  <a:pt x="189" y="165"/>
                  <a:pt x="189" y="165"/>
                  <a:pt x="189" y="165"/>
                </a:cubicBezTo>
                <a:cubicBezTo>
                  <a:pt x="199" y="208"/>
                  <a:pt x="220" y="238"/>
                  <a:pt x="247" y="238"/>
                </a:cubicBezTo>
                <a:cubicBezTo>
                  <a:pt x="282" y="238"/>
                  <a:pt x="311" y="185"/>
                  <a:pt x="311" y="120"/>
                </a:cubicBezTo>
                <a:cubicBezTo>
                  <a:pt x="311" y="54"/>
                  <a:pt x="282" y="0"/>
                  <a:pt x="247" y="0"/>
                </a:cubicBezTo>
                <a:close/>
                <a:moveTo>
                  <a:pt x="130" y="208"/>
                </a:moveTo>
                <a:cubicBezTo>
                  <a:pt x="130" y="214"/>
                  <a:pt x="126" y="218"/>
                  <a:pt x="121" y="218"/>
                </a:cubicBezTo>
                <a:cubicBezTo>
                  <a:pt x="112" y="218"/>
                  <a:pt x="112" y="218"/>
                  <a:pt x="112" y="218"/>
                </a:cubicBezTo>
                <a:cubicBezTo>
                  <a:pt x="112" y="200"/>
                  <a:pt x="112" y="200"/>
                  <a:pt x="112" y="200"/>
                </a:cubicBezTo>
                <a:cubicBezTo>
                  <a:pt x="111" y="200"/>
                  <a:pt x="109" y="200"/>
                  <a:pt x="108" y="200"/>
                </a:cubicBezTo>
                <a:cubicBezTo>
                  <a:pt x="106" y="200"/>
                  <a:pt x="104" y="200"/>
                  <a:pt x="102" y="200"/>
                </a:cubicBezTo>
                <a:cubicBezTo>
                  <a:pt x="56" y="200"/>
                  <a:pt x="56" y="200"/>
                  <a:pt x="56" y="200"/>
                </a:cubicBezTo>
                <a:cubicBezTo>
                  <a:pt x="56" y="264"/>
                  <a:pt x="56" y="264"/>
                  <a:pt x="56" y="264"/>
                </a:cubicBezTo>
                <a:cubicBezTo>
                  <a:pt x="56" y="278"/>
                  <a:pt x="68" y="292"/>
                  <a:pt x="84" y="292"/>
                </a:cubicBezTo>
                <a:cubicBezTo>
                  <a:pt x="99" y="292"/>
                  <a:pt x="112" y="279"/>
                  <a:pt x="112" y="264"/>
                </a:cubicBezTo>
                <a:cubicBezTo>
                  <a:pt x="112" y="236"/>
                  <a:pt x="112" y="236"/>
                  <a:pt x="112" y="236"/>
                </a:cubicBezTo>
                <a:cubicBezTo>
                  <a:pt x="121" y="236"/>
                  <a:pt x="121" y="236"/>
                  <a:pt x="121" y="236"/>
                </a:cubicBezTo>
                <a:cubicBezTo>
                  <a:pt x="136" y="236"/>
                  <a:pt x="147" y="225"/>
                  <a:pt x="148" y="211"/>
                </a:cubicBezTo>
                <a:cubicBezTo>
                  <a:pt x="141" y="208"/>
                  <a:pt x="136" y="205"/>
                  <a:pt x="130" y="204"/>
                </a:cubicBezTo>
                <a:lnTo>
                  <a:pt x="130" y="208"/>
                </a:lnTo>
                <a:close/>
                <a:moveTo>
                  <a:pt x="196" y="18"/>
                </a:moveTo>
                <a:cubicBezTo>
                  <a:pt x="165" y="38"/>
                  <a:pt x="165" y="38"/>
                  <a:pt x="165" y="38"/>
                </a:cubicBezTo>
                <a:cubicBezTo>
                  <a:pt x="147" y="48"/>
                  <a:pt x="126" y="53"/>
                  <a:pt x="106" y="53"/>
                </a:cubicBezTo>
                <a:cubicBezTo>
                  <a:pt x="86" y="69"/>
                  <a:pt x="74" y="92"/>
                  <a:pt x="74" y="118"/>
                </a:cubicBezTo>
                <a:cubicBezTo>
                  <a:pt x="74" y="143"/>
                  <a:pt x="87" y="167"/>
                  <a:pt x="106" y="181"/>
                </a:cubicBezTo>
                <a:cubicBezTo>
                  <a:pt x="126" y="183"/>
                  <a:pt x="147" y="188"/>
                  <a:pt x="165" y="198"/>
                </a:cubicBezTo>
                <a:cubicBezTo>
                  <a:pt x="196" y="217"/>
                  <a:pt x="196" y="217"/>
                  <a:pt x="196" y="217"/>
                </a:cubicBezTo>
                <a:cubicBezTo>
                  <a:pt x="178" y="196"/>
                  <a:pt x="166" y="159"/>
                  <a:pt x="166" y="118"/>
                </a:cubicBezTo>
                <a:cubicBezTo>
                  <a:pt x="166" y="76"/>
                  <a:pt x="179" y="39"/>
                  <a:pt x="196" y="18"/>
                </a:cubicBezTo>
                <a:close/>
                <a:moveTo>
                  <a:pt x="79" y="182"/>
                </a:moveTo>
                <a:cubicBezTo>
                  <a:pt x="64" y="165"/>
                  <a:pt x="55" y="143"/>
                  <a:pt x="55" y="118"/>
                </a:cubicBezTo>
                <a:cubicBezTo>
                  <a:pt x="55" y="94"/>
                  <a:pt x="64" y="72"/>
                  <a:pt x="79" y="54"/>
                </a:cubicBezTo>
                <a:cubicBezTo>
                  <a:pt x="67" y="54"/>
                  <a:pt x="67" y="54"/>
                  <a:pt x="67" y="54"/>
                </a:cubicBezTo>
                <a:cubicBezTo>
                  <a:pt x="32" y="54"/>
                  <a:pt x="3" y="81"/>
                  <a:pt x="1" y="115"/>
                </a:cubicBezTo>
                <a:cubicBezTo>
                  <a:pt x="0" y="153"/>
                  <a:pt x="30" y="182"/>
                  <a:pt x="65" y="182"/>
                </a:cubicBezTo>
                <a:lnTo>
                  <a:pt x="79" y="18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46" name="Freeform 52">
            <a:extLst>
              <a:ext uri="{FF2B5EF4-FFF2-40B4-BE49-F238E27FC236}">
                <a16:creationId xmlns:a16="http://schemas.microsoft.com/office/drawing/2014/main" id="{643ADA2B-DC04-0C30-37E3-02CC980936CF}"/>
              </a:ext>
            </a:extLst>
          </p:cNvPr>
          <p:cNvSpPr>
            <a:spLocks noEditPoints="1"/>
          </p:cNvSpPr>
          <p:nvPr/>
        </p:nvSpPr>
        <p:spPr bwMode="auto">
          <a:xfrm>
            <a:off x="8445208" y="2473848"/>
            <a:ext cx="250347" cy="251154"/>
          </a:xfrm>
          <a:custGeom>
            <a:avLst/>
            <a:gdLst>
              <a:gd name="T0" fmla="*/ 200 w 310"/>
              <a:gd name="T1" fmla="*/ 0 h 311"/>
              <a:gd name="T2" fmla="*/ 255 w 310"/>
              <a:gd name="T3" fmla="*/ 126 h 311"/>
              <a:gd name="T4" fmla="*/ 237 w 310"/>
              <a:gd name="T5" fmla="*/ 45 h 311"/>
              <a:gd name="T6" fmla="*/ 255 w 310"/>
              <a:gd name="T7" fmla="*/ 45 h 311"/>
              <a:gd name="T8" fmla="*/ 301 w 310"/>
              <a:gd name="T9" fmla="*/ 128 h 311"/>
              <a:gd name="T10" fmla="*/ 310 w 310"/>
              <a:gd name="T11" fmla="*/ 8 h 311"/>
              <a:gd name="T12" fmla="*/ 182 w 310"/>
              <a:gd name="T13" fmla="*/ 45 h 311"/>
              <a:gd name="T14" fmla="*/ 127 w 310"/>
              <a:gd name="T15" fmla="*/ 0 h 311"/>
              <a:gd name="T16" fmla="*/ 155 w 310"/>
              <a:gd name="T17" fmla="*/ 54 h 311"/>
              <a:gd name="T18" fmla="*/ 11 w 310"/>
              <a:gd name="T19" fmla="*/ 126 h 311"/>
              <a:gd name="T20" fmla="*/ 55 w 310"/>
              <a:gd name="T21" fmla="*/ 45 h 311"/>
              <a:gd name="T22" fmla="*/ 73 w 310"/>
              <a:gd name="T23" fmla="*/ 45 h 311"/>
              <a:gd name="T24" fmla="*/ 55 w 310"/>
              <a:gd name="T25" fmla="*/ 126 h 311"/>
              <a:gd name="T26" fmla="*/ 109 w 310"/>
              <a:gd name="T27" fmla="*/ 0 h 311"/>
              <a:gd name="T28" fmla="*/ 0 w 310"/>
              <a:gd name="T29" fmla="*/ 8 h 311"/>
              <a:gd name="T30" fmla="*/ 10 w 310"/>
              <a:gd name="T31" fmla="*/ 126 h 311"/>
              <a:gd name="T32" fmla="*/ 279 w 310"/>
              <a:gd name="T33" fmla="*/ 253 h 311"/>
              <a:gd name="T34" fmla="*/ 242 w 310"/>
              <a:gd name="T35" fmla="*/ 235 h 311"/>
              <a:gd name="T36" fmla="*/ 206 w 310"/>
              <a:gd name="T37" fmla="*/ 254 h 311"/>
              <a:gd name="T38" fmla="*/ 183 w 310"/>
              <a:gd name="T39" fmla="*/ 236 h 311"/>
              <a:gd name="T40" fmla="*/ 108 w 310"/>
              <a:gd name="T41" fmla="*/ 200 h 311"/>
              <a:gd name="T42" fmla="*/ 124 w 310"/>
              <a:gd name="T43" fmla="*/ 247 h 311"/>
              <a:gd name="T44" fmla="*/ 78 w 310"/>
              <a:gd name="T45" fmla="*/ 240 h 311"/>
              <a:gd name="T46" fmla="*/ 56 w 310"/>
              <a:gd name="T47" fmla="*/ 240 h 311"/>
              <a:gd name="T48" fmla="*/ 4 w 310"/>
              <a:gd name="T49" fmla="*/ 239 h 311"/>
              <a:gd name="T50" fmla="*/ 0 w 310"/>
              <a:gd name="T51" fmla="*/ 301 h 311"/>
              <a:gd name="T52" fmla="*/ 301 w 310"/>
              <a:gd name="T53" fmla="*/ 311 h 311"/>
              <a:gd name="T54" fmla="*/ 309 w 310"/>
              <a:gd name="T55" fmla="*/ 235 h 311"/>
              <a:gd name="T56" fmla="*/ 279 w 310"/>
              <a:gd name="T57" fmla="*/ 253 h 311"/>
              <a:gd name="T58" fmla="*/ 203 w 310"/>
              <a:gd name="T59" fmla="*/ 236 h 311"/>
              <a:gd name="T60" fmla="*/ 216 w 310"/>
              <a:gd name="T61" fmla="*/ 230 h 311"/>
              <a:gd name="T62" fmla="*/ 268 w 310"/>
              <a:gd name="T63" fmla="*/ 230 h 311"/>
              <a:gd name="T64" fmla="*/ 290 w 310"/>
              <a:gd name="T65" fmla="*/ 229 h 311"/>
              <a:gd name="T66" fmla="*/ 309 w 310"/>
              <a:gd name="T67" fmla="*/ 146 h 311"/>
              <a:gd name="T68" fmla="*/ 249 w 310"/>
              <a:gd name="T69" fmla="*/ 144 h 311"/>
              <a:gd name="T70" fmla="*/ 31 w 310"/>
              <a:gd name="T71" fmla="*/ 236 h 311"/>
              <a:gd name="T72" fmla="*/ 67 w 310"/>
              <a:gd name="T73" fmla="*/ 217 h 311"/>
              <a:gd name="T74" fmla="*/ 102 w 310"/>
              <a:gd name="T75" fmla="*/ 236 h 311"/>
              <a:gd name="T76" fmla="*/ 61 w 310"/>
              <a:gd name="T77" fmla="*/ 144 h 311"/>
              <a:gd name="T78" fmla="*/ 0 w 310"/>
              <a:gd name="T79" fmla="*/ 146 h 311"/>
              <a:gd name="T80" fmla="*/ 20 w 310"/>
              <a:gd name="T81" fmla="*/ 229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10" h="311">
                <a:moveTo>
                  <a:pt x="301" y="0"/>
                </a:moveTo>
                <a:cubicBezTo>
                  <a:pt x="200" y="0"/>
                  <a:pt x="200" y="0"/>
                  <a:pt x="200" y="0"/>
                </a:cubicBezTo>
                <a:cubicBezTo>
                  <a:pt x="200" y="63"/>
                  <a:pt x="200" y="63"/>
                  <a:pt x="200" y="63"/>
                </a:cubicBezTo>
                <a:cubicBezTo>
                  <a:pt x="200" y="96"/>
                  <a:pt x="225" y="122"/>
                  <a:pt x="255" y="126"/>
                </a:cubicBezTo>
                <a:cubicBezTo>
                  <a:pt x="244" y="114"/>
                  <a:pt x="237" y="99"/>
                  <a:pt x="237" y="82"/>
                </a:cubicBezTo>
                <a:cubicBezTo>
                  <a:pt x="237" y="45"/>
                  <a:pt x="237" y="45"/>
                  <a:pt x="237" y="45"/>
                </a:cubicBezTo>
                <a:cubicBezTo>
                  <a:pt x="237" y="40"/>
                  <a:pt x="241" y="36"/>
                  <a:pt x="246" y="36"/>
                </a:cubicBezTo>
                <a:cubicBezTo>
                  <a:pt x="250" y="36"/>
                  <a:pt x="255" y="40"/>
                  <a:pt x="255" y="45"/>
                </a:cubicBezTo>
                <a:cubicBezTo>
                  <a:pt x="255" y="82"/>
                  <a:pt x="255" y="82"/>
                  <a:pt x="255" y="82"/>
                </a:cubicBezTo>
                <a:cubicBezTo>
                  <a:pt x="255" y="107"/>
                  <a:pt x="276" y="128"/>
                  <a:pt x="301" y="128"/>
                </a:cubicBezTo>
                <a:cubicBezTo>
                  <a:pt x="310" y="128"/>
                  <a:pt x="310" y="128"/>
                  <a:pt x="310" y="128"/>
                </a:cubicBezTo>
                <a:cubicBezTo>
                  <a:pt x="310" y="8"/>
                  <a:pt x="310" y="8"/>
                  <a:pt x="310" y="8"/>
                </a:cubicBezTo>
                <a:cubicBezTo>
                  <a:pt x="310" y="3"/>
                  <a:pt x="305" y="0"/>
                  <a:pt x="301" y="0"/>
                </a:cubicBezTo>
                <a:close/>
                <a:moveTo>
                  <a:pt x="182" y="45"/>
                </a:moveTo>
                <a:cubicBezTo>
                  <a:pt x="182" y="0"/>
                  <a:pt x="182" y="0"/>
                  <a:pt x="182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7" y="45"/>
                  <a:pt x="127" y="45"/>
                  <a:pt x="127" y="45"/>
                </a:cubicBezTo>
                <a:cubicBezTo>
                  <a:pt x="135" y="51"/>
                  <a:pt x="145" y="54"/>
                  <a:pt x="155" y="54"/>
                </a:cubicBezTo>
                <a:cubicBezTo>
                  <a:pt x="165" y="54"/>
                  <a:pt x="175" y="51"/>
                  <a:pt x="182" y="45"/>
                </a:cubicBezTo>
                <a:close/>
                <a:moveTo>
                  <a:pt x="11" y="126"/>
                </a:moveTo>
                <a:cubicBezTo>
                  <a:pt x="35" y="126"/>
                  <a:pt x="55" y="106"/>
                  <a:pt x="55" y="81"/>
                </a:cubicBezTo>
                <a:cubicBezTo>
                  <a:pt x="55" y="45"/>
                  <a:pt x="55" y="45"/>
                  <a:pt x="55" y="45"/>
                </a:cubicBezTo>
                <a:cubicBezTo>
                  <a:pt x="55" y="39"/>
                  <a:pt x="59" y="35"/>
                  <a:pt x="63" y="35"/>
                </a:cubicBezTo>
                <a:cubicBezTo>
                  <a:pt x="69" y="35"/>
                  <a:pt x="73" y="39"/>
                  <a:pt x="73" y="45"/>
                </a:cubicBezTo>
                <a:cubicBezTo>
                  <a:pt x="73" y="81"/>
                  <a:pt x="73" y="81"/>
                  <a:pt x="73" y="81"/>
                </a:cubicBezTo>
                <a:cubicBezTo>
                  <a:pt x="73" y="98"/>
                  <a:pt x="66" y="114"/>
                  <a:pt x="55" y="126"/>
                </a:cubicBezTo>
                <a:cubicBezTo>
                  <a:pt x="86" y="121"/>
                  <a:pt x="109" y="95"/>
                  <a:pt x="109" y="63"/>
                </a:cubicBezTo>
                <a:cubicBezTo>
                  <a:pt x="109" y="0"/>
                  <a:pt x="109" y="0"/>
                  <a:pt x="109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26"/>
                  <a:pt x="0" y="126"/>
                  <a:pt x="0" y="126"/>
                </a:cubicBezTo>
                <a:cubicBezTo>
                  <a:pt x="10" y="126"/>
                  <a:pt x="10" y="126"/>
                  <a:pt x="10" y="126"/>
                </a:cubicBezTo>
                <a:cubicBezTo>
                  <a:pt x="10" y="126"/>
                  <a:pt x="11" y="126"/>
                  <a:pt x="11" y="126"/>
                </a:cubicBezTo>
                <a:close/>
                <a:moveTo>
                  <a:pt x="279" y="253"/>
                </a:moveTo>
                <a:cubicBezTo>
                  <a:pt x="269" y="253"/>
                  <a:pt x="259" y="249"/>
                  <a:pt x="253" y="240"/>
                </a:cubicBezTo>
                <a:cubicBezTo>
                  <a:pt x="250" y="237"/>
                  <a:pt x="247" y="235"/>
                  <a:pt x="242" y="235"/>
                </a:cubicBezTo>
                <a:cubicBezTo>
                  <a:pt x="238" y="235"/>
                  <a:pt x="234" y="237"/>
                  <a:pt x="231" y="240"/>
                </a:cubicBezTo>
                <a:cubicBezTo>
                  <a:pt x="225" y="249"/>
                  <a:pt x="216" y="254"/>
                  <a:pt x="206" y="254"/>
                </a:cubicBezTo>
                <a:cubicBezTo>
                  <a:pt x="198" y="254"/>
                  <a:pt x="190" y="251"/>
                  <a:pt x="185" y="247"/>
                </a:cubicBezTo>
                <a:cubicBezTo>
                  <a:pt x="182" y="244"/>
                  <a:pt x="182" y="240"/>
                  <a:pt x="183" y="236"/>
                </a:cubicBezTo>
                <a:cubicBezTo>
                  <a:pt x="201" y="200"/>
                  <a:pt x="201" y="200"/>
                  <a:pt x="201" y="200"/>
                </a:cubicBezTo>
                <a:cubicBezTo>
                  <a:pt x="108" y="200"/>
                  <a:pt x="108" y="200"/>
                  <a:pt x="108" y="200"/>
                </a:cubicBezTo>
                <a:cubicBezTo>
                  <a:pt x="127" y="236"/>
                  <a:pt x="127" y="236"/>
                  <a:pt x="127" y="236"/>
                </a:cubicBezTo>
                <a:cubicBezTo>
                  <a:pt x="128" y="240"/>
                  <a:pt x="127" y="244"/>
                  <a:pt x="124" y="247"/>
                </a:cubicBezTo>
                <a:cubicBezTo>
                  <a:pt x="118" y="251"/>
                  <a:pt x="111" y="254"/>
                  <a:pt x="104" y="254"/>
                </a:cubicBezTo>
                <a:cubicBezTo>
                  <a:pt x="93" y="254"/>
                  <a:pt x="84" y="249"/>
                  <a:pt x="78" y="240"/>
                </a:cubicBezTo>
                <a:cubicBezTo>
                  <a:pt x="75" y="237"/>
                  <a:pt x="71" y="235"/>
                  <a:pt x="67" y="235"/>
                </a:cubicBezTo>
                <a:cubicBezTo>
                  <a:pt x="63" y="235"/>
                  <a:pt x="59" y="237"/>
                  <a:pt x="56" y="240"/>
                </a:cubicBezTo>
                <a:cubicBezTo>
                  <a:pt x="50" y="249"/>
                  <a:pt x="41" y="253"/>
                  <a:pt x="31" y="253"/>
                </a:cubicBezTo>
                <a:cubicBezTo>
                  <a:pt x="21" y="253"/>
                  <a:pt x="10" y="249"/>
                  <a:pt x="4" y="239"/>
                </a:cubicBezTo>
                <a:cubicBezTo>
                  <a:pt x="4" y="238"/>
                  <a:pt x="2" y="237"/>
                  <a:pt x="0" y="235"/>
                </a:cubicBezTo>
                <a:cubicBezTo>
                  <a:pt x="0" y="301"/>
                  <a:pt x="0" y="301"/>
                  <a:pt x="0" y="301"/>
                </a:cubicBezTo>
                <a:cubicBezTo>
                  <a:pt x="0" y="307"/>
                  <a:pt x="4" y="311"/>
                  <a:pt x="10" y="311"/>
                </a:cubicBezTo>
                <a:cubicBezTo>
                  <a:pt x="301" y="311"/>
                  <a:pt x="301" y="311"/>
                  <a:pt x="301" y="311"/>
                </a:cubicBezTo>
                <a:cubicBezTo>
                  <a:pt x="306" y="311"/>
                  <a:pt x="309" y="307"/>
                  <a:pt x="309" y="301"/>
                </a:cubicBezTo>
                <a:cubicBezTo>
                  <a:pt x="309" y="235"/>
                  <a:pt x="309" y="235"/>
                  <a:pt x="309" y="235"/>
                </a:cubicBezTo>
                <a:cubicBezTo>
                  <a:pt x="307" y="237"/>
                  <a:pt x="306" y="238"/>
                  <a:pt x="305" y="239"/>
                </a:cubicBezTo>
                <a:cubicBezTo>
                  <a:pt x="299" y="249"/>
                  <a:pt x="289" y="253"/>
                  <a:pt x="279" y="253"/>
                </a:cubicBezTo>
                <a:close/>
                <a:moveTo>
                  <a:pt x="249" y="144"/>
                </a:moveTo>
                <a:cubicBezTo>
                  <a:pt x="203" y="236"/>
                  <a:pt x="203" y="236"/>
                  <a:pt x="203" y="236"/>
                </a:cubicBezTo>
                <a:cubicBezTo>
                  <a:pt x="207" y="236"/>
                  <a:pt x="207" y="236"/>
                  <a:pt x="207" y="236"/>
                </a:cubicBezTo>
                <a:cubicBezTo>
                  <a:pt x="212" y="234"/>
                  <a:pt x="214" y="233"/>
                  <a:pt x="216" y="230"/>
                </a:cubicBezTo>
                <a:cubicBezTo>
                  <a:pt x="223" y="221"/>
                  <a:pt x="232" y="217"/>
                  <a:pt x="242" y="217"/>
                </a:cubicBezTo>
                <a:cubicBezTo>
                  <a:pt x="252" y="217"/>
                  <a:pt x="262" y="221"/>
                  <a:pt x="268" y="230"/>
                </a:cubicBezTo>
                <a:cubicBezTo>
                  <a:pt x="270" y="234"/>
                  <a:pt x="274" y="236"/>
                  <a:pt x="278" y="236"/>
                </a:cubicBezTo>
                <a:cubicBezTo>
                  <a:pt x="282" y="236"/>
                  <a:pt x="286" y="234"/>
                  <a:pt x="290" y="229"/>
                </a:cubicBezTo>
                <a:cubicBezTo>
                  <a:pt x="296" y="222"/>
                  <a:pt x="303" y="218"/>
                  <a:pt x="309" y="216"/>
                </a:cubicBezTo>
                <a:cubicBezTo>
                  <a:pt x="309" y="146"/>
                  <a:pt x="309" y="146"/>
                  <a:pt x="309" y="146"/>
                </a:cubicBezTo>
                <a:cubicBezTo>
                  <a:pt x="264" y="146"/>
                  <a:pt x="264" y="146"/>
                  <a:pt x="264" y="146"/>
                </a:cubicBezTo>
                <a:cubicBezTo>
                  <a:pt x="259" y="146"/>
                  <a:pt x="255" y="145"/>
                  <a:pt x="249" y="144"/>
                </a:cubicBezTo>
                <a:close/>
                <a:moveTo>
                  <a:pt x="20" y="229"/>
                </a:moveTo>
                <a:cubicBezTo>
                  <a:pt x="23" y="234"/>
                  <a:pt x="27" y="236"/>
                  <a:pt x="31" y="236"/>
                </a:cubicBezTo>
                <a:cubicBezTo>
                  <a:pt x="36" y="236"/>
                  <a:pt x="39" y="234"/>
                  <a:pt x="42" y="230"/>
                </a:cubicBezTo>
                <a:cubicBezTo>
                  <a:pt x="48" y="221"/>
                  <a:pt x="58" y="217"/>
                  <a:pt x="67" y="217"/>
                </a:cubicBezTo>
                <a:cubicBezTo>
                  <a:pt x="77" y="217"/>
                  <a:pt x="87" y="221"/>
                  <a:pt x="93" y="230"/>
                </a:cubicBezTo>
                <a:cubicBezTo>
                  <a:pt x="94" y="233"/>
                  <a:pt x="98" y="236"/>
                  <a:pt x="102" y="236"/>
                </a:cubicBezTo>
                <a:cubicBezTo>
                  <a:pt x="107" y="236"/>
                  <a:pt x="107" y="236"/>
                  <a:pt x="107" y="236"/>
                </a:cubicBezTo>
                <a:cubicBezTo>
                  <a:pt x="61" y="144"/>
                  <a:pt x="61" y="144"/>
                  <a:pt x="61" y="144"/>
                </a:cubicBezTo>
                <a:cubicBezTo>
                  <a:pt x="55" y="145"/>
                  <a:pt x="51" y="146"/>
                  <a:pt x="46" y="146"/>
                </a:cubicBezTo>
                <a:cubicBezTo>
                  <a:pt x="0" y="146"/>
                  <a:pt x="0" y="146"/>
                  <a:pt x="0" y="146"/>
                </a:cubicBezTo>
                <a:cubicBezTo>
                  <a:pt x="0" y="217"/>
                  <a:pt x="0" y="217"/>
                  <a:pt x="0" y="217"/>
                </a:cubicBezTo>
                <a:cubicBezTo>
                  <a:pt x="7" y="219"/>
                  <a:pt x="14" y="222"/>
                  <a:pt x="20" y="2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47" name="Freeform 57">
            <a:extLst>
              <a:ext uri="{FF2B5EF4-FFF2-40B4-BE49-F238E27FC236}">
                <a16:creationId xmlns:a16="http://schemas.microsoft.com/office/drawing/2014/main" id="{FDD87719-9AA4-00EC-A14C-1DD927B81950}"/>
              </a:ext>
            </a:extLst>
          </p:cNvPr>
          <p:cNvSpPr>
            <a:spLocks noEditPoints="1"/>
          </p:cNvSpPr>
          <p:nvPr/>
        </p:nvSpPr>
        <p:spPr bwMode="auto">
          <a:xfrm>
            <a:off x="6822169" y="1920000"/>
            <a:ext cx="250347" cy="251154"/>
          </a:xfrm>
          <a:custGeom>
            <a:avLst/>
            <a:gdLst>
              <a:gd name="T0" fmla="*/ 305 w 310"/>
              <a:gd name="T1" fmla="*/ 266 h 311"/>
              <a:gd name="T2" fmla="*/ 236 w 310"/>
              <a:gd name="T3" fmla="*/ 238 h 311"/>
              <a:gd name="T4" fmla="*/ 199 w 310"/>
              <a:gd name="T5" fmla="*/ 274 h 311"/>
              <a:gd name="T6" fmla="*/ 236 w 310"/>
              <a:gd name="T7" fmla="*/ 311 h 311"/>
              <a:gd name="T8" fmla="*/ 305 w 310"/>
              <a:gd name="T9" fmla="*/ 282 h 311"/>
              <a:gd name="T10" fmla="*/ 310 w 310"/>
              <a:gd name="T11" fmla="*/ 274 h 311"/>
              <a:gd name="T12" fmla="*/ 305 w 310"/>
              <a:gd name="T13" fmla="*/ 266 h 311"/>
              <a:gd name="T14" fmla="*/ 155 w 310"/>
              <a:gd name="T15" fmla="*/ 219 h 311"/>
              <a:gd name="T16" fmla="*/ 310 w 310"/>
              <a:gd name="T17" fmla="*/ 110 h 311"/>
              <a:gd name="T18" fmla="*/ 155 w 310"/>
              <a:gd name="T19" fmla="*/ 0 h 311"/>
              <a:gd name="T20" fmla="*/ 2 w 310"/>
              <a:gd name="T21" fmla="*/ 110 h 311"/>
              <a:gd name="T22" fmla="*/ 155 w 310"/>
              <a:gd name="T23" fmla="*/ 219 h 311"/>
              <a:gd name="T24" fmla="*/ 92 w 310"/>
              <a:gd name="T25" fmla="*/ 174 h 311"/>
              <a:gd name="T26" fmla="*/ 74 w 310"/>
              <a:gd name="T27" fmla="*/ 156 h 311"/>
              <a:gd name="T28" fmla="*/ 92 w 310"/>
              <a:gd name="T29" fmla="*/ 138 h 311"/>
              <a:gd name="T30" fmla="*/ 110 w 310"/>
              <a:gd name="T31" fmla="*/ 156 h 311"/>
              <a:gd name="T32" fmla="*/ 92 w 310"/>
              <a:gd name="T33" fmla="*/ 174 h 311"/>
              <a:gd name="T34" fmla="*/ 228 w 310"/>
              <a:gd name="T35" fmla="*/ 74 h 311"/>
              <a:gd name="T36" fmla="*/ 274 w 310"/>
              <a:gd name="T37" fmla="*/ 110 h 311"/>
              <a:gd name="T38" fmla="*/ 228 w 310"/>
              <a:gd name="T39" fmla="*/ 146 h 311"/>
              <a:gd name="T40" fmla="*/ 182 w 310"/>
              <a:gd name="T41" fmla="*/ 110 h 311"/>
              <a:gd name="T42" fmla="*/ 228 w 310"/>
              <a:gd name="T43" fmla="*/ 74 h 311"/>
              <a:gd name="T44" fmla="*/ 146 w 310"/>
              <a:gd name="T45" fmla="*/ 38 h 311"/>
              <a:gd name="T46" fmla="*/ 164 w 310"/>
              <a:gd name="T47" fmla="*/ 56 h 311"/>
              <a:gd name="T48" fmla="*/ 146 w 310"/>
              <a:gd name="T49" fmla="*/ 74 h 311"/>
              <a:gd name="T50" fmla="*/ 128 w 310"/>
              <a:gd name="T51" fmla="*/ 56 h 311"/>
              <a:gd name="T52" fmla="*/ 146 w 310"/>
              <a:gd name="T53" fmla="*/ 38 h 311"/>
              <a:gd name="T54" fmla="*/ 146 w 310"/>
              <a:gd name="T55" fmla="*/ 146 h 311"/>
              <a:gd name="T56" fmla="*/ 164 w 310"/>
              <a:gd name="T57" fmla="*/ 165 h 311"/>
              <a:gd name="T58" fmla="*/ 146 w 310"/>
              <a:gd name="T59" fmla="*/ 183 h 311"/>
              <a:gd name="T60" fmla="*/ 128 w 310"/>
              <a:gd name="T61" fmla="*/ 165 h 311"/>
              <a:gd name="T62" fmla="*/ 146 w 310"/>
              <a:gd name="T63" fmla="*/ 146 h 311"/>
              <a:gd name="T64" fmla="*/ 92 w 310"/>
              <a:gd name="T65" fmla="*/ 47 h 311"/>
              <a:gd name="T66" fmla="*/ 110 w 310"/>
              <a:gd name="T67" fmla="*/ 65 h 311"/>
              <a:gd name="T68" fmla="*/ 92 w 310"/>
              <a:gd name="T69" fmla="*/ 83 h 311"/>
              <a:gd name="T70" fmla="*/ 74 w 310"/>
              <a:gd name="T71" fmla="*/ 65 h 311"/>
              <a:gd name="T72" fmla="*/ 92 w 310"/>
              <a:gd name="T73" fmla="*/ 47 h 311"/>
              <a:gd name="T74" fmla="*/ 55 w 310"/>
              <a:gd name="T75" fmla="*/ 92 h 311"/>
              <a:gd name="T76" fmla="*/ 74 w 310"/>
              <a:gd name="T77" fmla="*/ 110 h 311"/>
              <a:gd name="T78" fmla="*/ 55 w 310"/>
              <a:gd name="T79" fmla="*/ 128 h 311"/>
              <a:gd name="T80" fmla="*/ 37 w 310"/>
              <a:gd name="T81" fmla="*/ 110 h 311"/>
              <a:gd name="T82" fmla="*/ 55 w 310"/>
              <a:gd name="T83" fmla="*/ 92 h 311"/>
              <a:gd name="T84" fmla="*/ 2 w 310"/>
              <a:gd name="T85" fmla="*/ 274 h 311"/>
              <a:gd name="T86" fmla="*/ 87 w 310"/>
              <a:gd name="T87" fmla="*/ 310 h 311"/>
              <a:gd name="T88" fmla="*/ 74 w 310"/>
              <a:gd name="T89" fmla="*/ 274 h 311"/>
              <a:gd name="T90" fmla="*/ 87 w 310"/>
              <a:gd name="T91" fmla="*/ 239 h 311"/>
              <a:gd name="T92" fmla="*/ 2 w 310"/>
              <a:gd name="T93" fmla="*/ 274 h 311"/>
              <a:gd name="T94" fmla="*/ 122 w 310"/>
              <a:gd name="T95" fmla="*/ 239 h 311"/>
              <a:gd name="T96" fmla="*/ 102 w 310"/>
              <a:gd name="T97" fmla="*/ 249 h 311"/>
              <a:gd name="T98" fmla="*/ 91 w 310"/>
              <a:gd name="T99" fmla="*/ 274 h 311"/>
              <a:gd name="T100" fmla="*/ 102 w 310"/>
              <a:gd name="T101" fmla="*/ 300 h 311"/>
              <a:gd name="T102" fmla="*/ 123 w 310"/>
              <a:gd name="T103" fmla="*/ 310 h 311"/>
              <a:gd name="T104" fmla="*/ 109 w 310"/>
              <a:gd name="T105" fmla="*/ 274 h 311"/>
              <a:gd name="T106" fmla="*/ 122 w 310"/>
              <a:gd name="T107" fmla="*/ 239 h 311"/>
              <a:gd name="T108" fmla="*/ 151 w 310"/>
              <a:gd name="T109" fmla="*/ 240 h 311"/>
              <a:gd name="T110" fmla="*/ 127 w 310"/>
              <a:gd name="T111" fmla="*/ 274 h 311"/>
              <a:gd name="T112" fmla="*/ 151 w 310"/>
              <a:gd name="T113" fmla="*/ 308 h 311"/>
              <a:gd name="T114" fmla="*/ 188 w 310"/>
              <a:gd name="T115" fmla="*/ 301 h 311"/>
              <a:gd name="T116" fmla="*/ 181 w 310"/>
              <a:gd name="T117" fmla="*/ 274 h 311"/>
              <a:gd name="T118" fmla="*/ 188 w 310"/>
              <a:gd name="T119" fmla="*/ 248 h 311"/>
              <a:gd name="T120" fmla="*/ 151 w 310"/>
              <a:gd name="T121" fmla="*/ 240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10" h="311">
                <a:moveTo>
                  <a:pt x="305" y="266"/>
                </a:moveTo>
                <a:cubicBezTo>
                  <a:pt x="256" y="242"/>
                  <a:pt x="249" y="238"/>
                  <a:pt x="236" y="238"/>
                </a:cubicBezTo>
                <a:cubicBezTo>
                  <a:pt x="216" y="238"/>
                  <a:pt x="199" y="254"/>
                  <a:pt x="199" y="274"/>
                </a:cubicBezTo>
                <a:cubicBezTo>
                  <a:pt x="199" y="294"/>
                  <a:pt x="216" y="311"/>
                  <a:pt x="236" y="311"/>
                </a:cubicBezTo>
                <a:cubicBezTo>
                  <a:pt x="249" y="311"/>
                  <a:pt x="256" y="305"/>
                  <a:pt x="305" y="282"/>
                </a:cubicBezTo>
                <a:cubicBezTo>
                  <a:pt x="307" y="281"/>
                  <a:pt x="310" y="277"/>
                  <a:pt x="310" y="274"/>
                </a:cubicBezTo>
                <a:cubicBezTo>
                  <a:pt x="310" y="270"/>
                  <a:pt x="308" y="267"/>
                  <a:pt x="305" y="266"/>
                </a:cubicBezTo>
                <a:close/>
                <a:moveTo>
                  <a:pt x="155" y="219"/>
                </a:moveTo>
                <a:cubicBezTo>
                  <a:pt x="240" y="219"/>
                  <a:pt x="310" y="170"/>
                  <a:pt x="310" y="110"/>
                </a:cubicBezTo>
                <a:cubicBezTo>
                  <a:pt x="310" y="51"/>
                  <a:pt x="240" y="0"/>
                  <a:pt x="155" y="0"/>
                </a:cubicBezTo>
                <a:cubicBezTo>
                  <a:pt x="71" y="0"/>
                  <a:pt x="2" y="49"/>
                  <a:pt x="2" y="110"/>
                </a:cubicBezTo>
                <a:cubicBezTo>
                  <a:pt x="0" y="170"/>
                  <a:pt x="71" y="219"/>
                  <a:pt x="155" y="219"/>
                </a:cubicBezTo>
                <a:close/>
                <a:moveTo>
                  <a:pt x="92" y="174"/>
                </a:moveTo>
                <a:cubicBezTo>
                  <a:pt x="82" y="174"/>
                  <a:pt x="74" y="166"/>
                  <a:pt x="74" y="156"/>
                </a:cubicBezTo>
                <a:cubicBezTo>
                  <a:pt x="74" y="145"/>
                  <a:pt x="82" y="138"/>
                  <a:pt x="92" y="138"/>
                </a:cubicBezTo>
                <a:cubicBezTo>
                  <a:pt x="102" y="138"/>
                  <a:pt x="110" y="145"/>
                  <a:pt x="110" y="156"/>
                </a:cubicBezTo>
                <a:cubicBezTo>
                  <a:pt x="110" y="166"/>
                  <a:pt x="102" y="174"/>
                  <a:pt x="92" y="174"/>
                </a:cubicBezTo>
                <a:close/>
                <a:moveTo>
                  <a:pt x="228" y="74"/>
                </a:moveTo>
                <a:cubicBezTo>
                  <a:pt x="253" y="74"/>
                  <a:pt x="274" y="90"/>
                  <a:pt x="274" y="110"/>
                </a:cubicBezTo>
                <a:cubicBezTo>
                  <a:pt x="274" y="130"/>
                  <a:pt x="253" y="146"/>
                  <a:pt x="228" y="146"/>
                </a:cubicBezTo>
                <a:cubicBezTo>
                  <a:pt x="203" y="146"/>
                  <a:pt x="182" y="130"/>
                  <a:pt x="182" y="110"/>
                </a:cubicBezTo>
                <a:cubicBezTo>
                  <a:pt x="182" y="90"/>
                  <a:pt x="203" y="74"/>
                  <a:pt x="228" y="74"/>
                </a:cubicBezTo>
                <a:close/>
                <a:moveTo>
                  <a:pt x="146" y="38"/>
                </a:moveTo>
                <a:cubicBezTo>
                  <a:pt x="157" y="38"/>
                  <a:pt x="164" y="45"/>
                  <a:pt x="164" y="56"/>
                </a:cubicBezTo>
                <a:cubicBezTo>
                  <a:pt x="164" y="66"/>
                  <a:pt x="157" y="74"/>
                  <a:pt x="146" y="74"/>
                </a:cubicBezTo>
                <a:cubicBezTo>
                  <a:pt x="136" y="74"/>
                  <a:pt x="128" y="66"/>
                  <a:pt x="128" y="56"/>
                </a:cubicBezTo>
                <a:cubicBezTo>
                  <a:pt x="128" y="45"/>
                  <a:pt x="136" y="38"/>
                  <a:pt x="146" y="38"/>
                </a:cubicBezTo>
                <a:close/>
                <a:moveTo>
                  <a:pt x="146" y="146"/>
                </a:moveTo>
                <a:cubicBezTo>
                  <a:pt x="157" y="146"/>
                  <a:pt x="164" y="154"/>
                  <a:pt x="164" y="165"/>
                </a:cubicBezTo>
                <a:cubicBezTo>
                  <a:pt x="164" y="175"/>
                  <a:pt x="157" y="183"/>
                  <a:pt x="146" y="183"/>
                </a:cubicBezTo>
                <a:cubicBezTo>
                  <a:pt x="136" y="183"/>
                  <a:pt x="128" y="175"/>
                  <a:pt x="128" y="165"/>
                </a:cubicBezTo>
                <a:cubicBezTo>
                  <a:pt x="128" y="155"/>
                  <a:pt x="136" y="146"/>
                  <a:pt x="146" y="146"/>
                </a:cubicBezTo>
                <a:close/>
                <a:moveTo>
                  <a:pt x="92" y="47"/>
                </a:moveTo>
                <a:cubicBezTo>
                  <a:pt x="102" y="47"/>
                  <a:pt x="110" y="55"/>
                  <a:pt x="110" y="65"/>
                </a:cubicBezTo>
                <a:cubicBezTo>
                  <a:pt x="110" y="76"/>
                  <a:pt x="102" y="83"/>
                  <a:pt x="92" y="83"/>
                </a:cubicBezTo>
                <a:cubicBezTo>
                  <a:pt x="82" y="83"/>
                  <a:pt x="74" y="76"/>
                  <a:pt x="74" y="65"/>
                </a:cubicBezTo>
                <a:cubicBezTo>
                  <a:pt x="74" y="55"/>
                  <a:pt x="82" y="47"/>
                  <a:pt x="92" y="47"/>
                </a:cubicBezTo>
                <a:close/>
                <a:moveTo>
                  <a:pt x="55" y="92"/>
                </a:moveTo>
                <a:cubicBezTo>
                  <a:pt x="66" y="92"/>
                  <a:pt x="74" y="100"/>
                  <a:pt x="74" y="110"/>
                </a:cubicBezTo>
                <a:cubicBezTo>
                  <a:pt x="74" y="121"/>
                  <a:pt x="66" y="128"/>
                  <a:pt x="55" y="128"/>
                </a:cubicBezTo>
                <a:cubicBezTo>
                  <a:pt x="45" y="128"/>
                  <a:pt x="37" y="121"/>
                  <a:pt x="37" y="110"/>
                </a:cubicBezTo>
                <a:cubicBezTo>
                  <a:pt x="37" y="100"/>
                  <a:pt x="45" y="92"/>
                  <a:pt x="55" y="92"/>
                </a:cubicBezTo>
                <a:close/>
                <a:moveTo>
                  <a:pt x="2" y="274"/>
                </a:moveTo>
                <a:cubicBezTo>
                  <a:pt x="0" y="298"/>
                  <a:pt x="48" y="307"/>
                  <a:pt x="87" y="310"/>
                </a:cubicBezTo>
                <a:cubicBezTo>
                  <a:pt x="78" y="300"/>
                  <a:pt x="74" y="287"/>
                  <a:pt x="74" y="274"/>
                </a:cubicBezTo>
                <a:cubicBezTo>
                  <a:pt x="74" y="262"/>
                  <a:pt x="78" y="249"/>
                  <a:pt x="87" y="239"/>
                </a:cubicBezTo>
                <a:cubicBezTo>
                  <a:pt x="48" y="242"/>
                  <a:pt x="2" y="251"/>
                  <a:pt x="2" y="274"/>
                </a:cubicBezTo>
                <a:close/>
                <a:moveTo>
                  <a:pt x="122" y="239"/>
                </a:moveTo>
                <a:cubicBezTo>
                  <a:pt x="116" y="240"/>
                  <a:pt x="109" y="243"/>
                  <a:pt x="102" y="249"/>
                </a:cubicBezTo>
                <a:cubicBezTo>
                  <a:pt x="96" y="255"/>
                  <a:pt x="91" y="264"/>
                  <a:pt x="91" y="274"/>
                </a:cubicBezTo>
                <a:cubicBezTo>
                  <a:pt x="91" y="284"/>
                  <a:pt x="95" y="293"/>
                  <a:pt x="102" y="300"/>
                </a:cubicBezTo>
                <a:cubicBezTo>
                  <a:pt x="109" y="305"/>
                  <a:pt x="116" y="308"/>
                  <a:pt x="123" y="310"/>
                </a:cubicBezTo>
                <a:cubicBezTo>
                  <a:pt x="115" y="300"/>
                  <a:pt x="109" y="287"/>
                  <a:pt x="109" y="274"/>
                </a:cubicBezTo>
                <a:cubicBezTo>
                  <a:pt x="109" y="260"/>
                  <a:pt x="115" y="249"/>
                  <a:pt x="122" y="239"/>
                </a:cubicBezTo>
                <a:close/>
                <a:moveTo>
                  <a:pt x="151" y="240"/>
                </a:moveTo>
                <a:cubicBezTo>
                  <a:pt x="137" y="245"/>
                  <a:pt x="127" y="259"/>
                  <a:pt x="127" y="274"/>
                </a:cubicBezTo>
                <a:cubicBezTo>
                  <a:pt x="127" y="290"/>
                  <a:pt x="137" y="303"/>
                  <a:pt x="151" y="308"/>
                </a:cubicBezTo>
                <a:cubicBezTo>
                  <a:pt x="164" y="306"/>
                  <a:pt x="177" y="304"/>
                  <a:pt x="188" y="301"/>
                </a:cubicBezTo>
                <a:cubicBezTo>
                  <a:pt x="184" y="293"/>
                  <a:pt x="181" y="284"/>
                  <a:pt x="181" y="274"/>
                </a:cubicBezTo>
                <a:cubicBezTo>
                  <a:pt x="181" y="264"/>
                  <a:pt x="184" y="256"/>
                  <a:pt x="188" y="248"/>
                </a:cubicBezTo>
                <a:cubicBezTo>
                  <a:pt x="177" y="245"/>
                  <a:pt x="164" y="242"/>
                  <a:pt x="151" y="2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48" name="Freeform 58">
            <a:extLst>
              <a:ext uri="{FF2B5EF4-FFF2-40B4-BE49-F238E27FC236}">
                <a16:creationId xmlns:a16="http://schemas.microsoft.com/office/drawing/2014/main" id="{7161F769-D62F-45A6-F9E5-A2C3988A0931}"/>
              </a:ext>
            </a:extLst>
          </p:cNvPr>
          <p:cNvSpPr>
            <a:spLocks noEditPoints="1"/>
          </p:cNvSpPr>
          <p:nvPr/>
        </p:nvSpPr>
        <p:spPr bwMode="auto">
          <a:xfrm>
            <a:off x="6851242" y="3027290"/>
            <a:ext cx="193009" cy="250347"/>
          </a:xfrm>
          <a:custGeom>
            <a:avLst/>
            <a:gdLst>
              <a:gd name="T0" fmla="*/ 182 w 239"/>
              <a:gd name="T1" fmla="*/ 111 h 310"/>
              <a:gd name="T2" fmla="*/ 182 w 239"/>
              <a:gd name="T3" fmla="*/ 147 h 310"/>
              <a:gd name="T4" fmla="*/ 55 w 239"/>
              <a:gd name="T5" fmla="*/ 147 h 310"/>
              <a:gd name="T6" fmla="*/ 55 w 239"/>
              <a:gd name="T7" fmla="*/ 111 h 310"/>
              <a:gd name="T8" fmla="*/ 182 w 239"/>
              <a:gd name="T9" fmla="*/ 111 h 310"/>
              <a:gd name="T10" fmla="*/ 200 w 239"/>
              <a:gd name="T11" fmla="*/ 115 h 310"/>
              <a:gd name="T12" fmla="*/ 218 w 239"/>
              <a:gd name="T13" fmla="*/ 124 h 310"/>
              <a:gd name="T14" fmla="*/ 218 w 239"/>
              <a:gd name="T15" fmla="*/ 147 h 310"/>
              <a:gd name="T16" fmla="*/ 209 w 239"/>
              <a:gd name="T17" fmla="*/ 146 h 310"/>
              <a:gd name="T18" fmla="*/ 199 w 239"/>
              <a:gd name="T19" fmla="*/ 146 h 310"/>
              <a:gd name="T20" fmla="*/ 199 w 239"/>
              <a:gd name="T21" fmla="*/ 115 h 310"/>
              <a:gd name="T22" fmla="*/ 200 w 239"/>
              <a:gd name="T23" fmla="*/ 115 h 310"/>
              <a:gd name="T24" fmla="*/ 35 w 239"/>
              <a:gd name="T25" fmla="*/ 116 h 310"/>
              <a:gd name="T26" fmla="*/ 35 w 239"/>
              <a:gd name="T27" fmla="*/ 147 h 310"/>
              <a:gd name="T28" fmla="*/ 27 w 239"/>
              <a:gd name="T29" fmla="*/ 147 h 310"/>
              <a:gd name="T30" fmla="*/ 17 w 239"/>
              <a:gd name="T31" fmla="*/ 148 h 310"/>
              <a:gd name="T32" fmla="*/ 17 w 239"/>
              <a:gd name="T33" fmla="*/ 125 h 310"/>
              <a:gd name="T34" fmla="*/ 35 w 239"/>
              <a:gd name="T35" fmla="*/ 116 h 310"/>
              <a:gd name="T36" fmla="*/ 35 w 239"/>
              <a:gd name="T37" fmla="*/ 116 h 310"/>
              <a:gd name="T38" fmla="*/ 163 w 239"/>
              <a:gd name="T39" fmla="*/ 201 h 310"/>
              <a:gd name="T40" fmla="*/ 118 w 239"/>
              <a:gd name="T41" fmla="*/ 235 h 310"/>
              <a:gd name="T42" fmla="*/ 72 w 239"/>
              <a:gd name="T43" fmla="*/ 201 h 310"/>
              <a:gd name="T44" fmla="*/ 163 w 239"/>
              <a:gd name="T45" fmla="*/ 201 h 310"/>
              <a:gd name="T46" fmla="*/ 45 w 239"/>
              <a:gd name="T47" fmla="*/ 0 h 310"/>
              <a:gd name="T48" fmla="*/ 37 w 239"/>
              <a:gd name="T49" fmla="*/ 9 h 310"/>
              <a:gd name="T50" fmla="*/ 37 w 239"/>
              <a:gd name="T51" fmla="*/ 95 h 310"/>
              <a:gd name="T52" fmla="*/ 6 w 239"/>
              <a:gd name="T53" fmla="*/ 111 h 310"/>
              <a:gd name="T54" fmla="*/ 0 w 239"/>
              <a:gd name="T55" fmla="*/ 118 h 310"/>
              <a:gd name="T56" fmla="*/ 0 w 239"/>
              <a:gd name="T57" fmla="*/ 173 h 310"/>
              <a:gd name="T58" fmla="*/ 28 w 239"/>
              <a:gd name="T59" fmla="*/ 199 h 310"/>
              <a:gd name="T60" fmla="*/ 44 w 239"/>
              <a:gd name="T61" fmla="*/ 199 h 310"/>
              <a:gd name="T62" fmla="*/ 104 w 239"/>
              <a:gd name="T63" fmla="*/ 246 h 310"/>
              <a:gd name="T64" fmla="*/ 41 w 239"/>
              <a:gd name="T65" fmla="*/ 293 h 310"/>
              <a:gd name="T66" fmla="*/ 39 w 239"/>
              <a:gd name="T67" fmla="*/ 306 h 310"/>
              <a:gd name="T68" fmla="*/ 47 w 239"/>
              <a:gd name="T69" fmla="*/ 310 h 310"/>
              <a:gd name="T70" fmla="*/ 52 w 239"/>
              <a:gd name="T71" fmla="*/ 308 h 310"/>
              <a:gd name="T72" fmla="*/ 120 w 239"/>
              <a:gd name="T73" fmla="*/ 257 h 310"/>
              <a:gd name="T74" fmla="*/ 187 w 239"/>
              <a:gd name="T75" fmla="*/ 308 h 310"/>
              <a:gd name="T76" fmla="*/ 193 w 239"/>
              <a:gd name="T77" fmla="*/ 309 h 310"/>
              <a:gd name="T78" fmla="*/ 200 w 239"/>
              <a:gd name="T79" fmla="*/ 306 h 310"/>
              <a:gd name="T80" fmla="*/ 198 w 239"/>
              <a:gd name="T81" fmla="*/ 293 h 310"/>
              <a:gd name="T82" fmla="*/ 135 w 239"/>
              <a:gd name="T83" fmla="*/ 246 h 310"/>
              <a:gd name="T84" fmla="*/ 196 w 239"/>
              <a:gd name="T85" fmla="*/ 199 h 310"/>
              <a:gd name="T86" fmla="*/ 211 w 239"/>
              <a:gd name="T87" fmla="*/ 199 h 310"/>
              <a:gd name="T88" fmla="*/ 239 w 239"/>
              <a:gd name="T89" fmla="*/ 173 h 310"/>
              <a:gd name="T90" fmla="*/ 239 w 239"/>
              <a:gd name="T91" fmla="*/ 119 h 310"/>
              <a:gd name="T92" fmla="*/ 234 w 239"/>
              <a:gd name="T93" fmla="*/ 111 h 310"/>
              <a:gd name="T94" fmla="*/ 203 w 239"/>
              <a:gd name="T95" fmla="*/ 95 h 310"/>
              <a:gd name="T96" fmla="*/ 203 w 239"/>
              <a:gd name="T97" fmla="*/ 10 h 310"/>
              <a:gd name="T98" fmla="*/ 194 w 239"/>
              <a:gd name="T99" fmla="*/ 1 h 310"/>
              <a:gd name="T100" fmla="*/ 184 w 239"/>
              <a:gd name="T101" fmla="*/ 10 h 310"/>
              <a:gd name="T102" fmla="*/ 184 w 239"/>
              <a:gd name="T103" fmla="*/ 19 h 310"/>
              <a:gd name="T104" fmla="*/ 58 w 239"/>
              <a:gd name="T105" fmla="*/ 19 h 310"/>
              <a:gd name="T106" fmla="*/ 58 w 239"/>
              <a:gd name="T107" fmla="*/ 9 h 310"/>
              <a:gd name="T108" fmla="*/ 55 w 239"/>
              <a:gd name="T109" fmla="*/ 9 h 310"/>
              <a:gd name="T110" fmla="*/ 45 w 239"/>
              <a:gd name="T111" fmla="*/ 0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39" h="310">
                <a:moveTo>
                  <a:pt x="182" y="111"/>
                </a:moveTo>
                <a:cubicBezTo>
                  <a:pt x="182" y="147"/>
                  <a:pt x="182" y="147"/>
                  <a:pt x="182" y="147"/>
                </a:cubicBezTo>
                <a:cubicBezTo>
                  <a:pt x="55" y="147"/>
                  <a:pt x="55" y="147"/>
                  <a:pt x="55" y="147"/>
                </a:cubicBezTo>
                <a:cubicBezTo>
                  <a:pt x="55" y="111"/>
                  <a:pt x="55" y="111"/>
                  <a:pt x="55" y="111"/>
                </a:cubicBezTo>
                <a:cubicBezTo>
                  <a:pt x="182" y="111"/>
                  <a:pt x="182" y="111"/>
                  <a:pt x="182" y="111"/>
                </a:cubicBezTo>
                <a:close/>
                <a:moveTo>
                  <a:pt x="200" y="115"/>
                </a:moveTo>
                <a:cubicBezTo>
                  <a:pt x="218" y="124"/>
                  <a:pt x="218" y="124"/>
                  <a:pt x="218" y="124"/>
                </a:cubicBezTo>
                <a:cubicBezTo>
                  <a:pt x="218" y="147"/>
                  <a:pt x="218" y="147"/>
                  <a:pt x="218" y="147"/>
                </a:cubicBezTo>
                <a:cubicBezTo>
                  <a:pt x="215" y="147"/>
                  <a:pt x="212" y="146"/>
                  <a:pt x="209" y="146"/>
                </a:cubicBezTo>
                <a:cubicBezTo>
                  <a:pt x="199" y="146"/>
                  <a:pt x="199" y="146"/>
                  <a:pt x="199" y="146"/>
                </a:cubicBezTo>
                <a:cubicBezTo>
                  <a:pt x="199" y="115"/>
                  <a:pt x="199" y="115"/>
                  <a:pt x="199" y="115"/>
                </a:cubicBezTo>
                <a:cubicBezTo>
                  <a:pt x="200" y="115"/>
                  <a:pt x="200" y="115"/>
                  <a:pt x="200" y="115"/>
                </a:cubicBezTo>
                <a:close/>
                <a:moveTo>
                  <a:pt x="35" y="116"/>
                </a:moveTo>
                <a:cubicBezTo>
                  <a:pt x="35" y="147"/>
                  <a:pt x="35" y="147"/>
                  <a:pt x="35" y="147"/>
                </a:cubicBezTo>
                <a:cubicBezTo>
                  <a:pt x="27" y="147"/>
                  <a:pt x="27" y="147"/>
                  <a:pt x="27" y="147"/>
                </a:cubicBezTo>
                <a:cubicBezTo>
                  <a:pt x="24" y="147"/>
                  <a:pt x="21" y="147"/>
                  <a:pt x="17" y="148"/>
                </a:cubicBezTo>
                <a:cubicBezTo>
                  <a:pt x="17" y="125"/>
                  <a:pt x="17" y="125"/>
                  <a:pt x="17" y="125"/>
                </a:cubicBezTo>
                <a:cubicBezTo>
                  <a:pt x="35" y="116"/>
                  <a:pt x="35" y="116"/>
                  <a:pt x="35" y="116"/>
                </a:cubicBezTo>
                <a:cubicBezTo>
                  <a:pt x="35" y="116"/>
                  <a:pt x="35" y="116"/>
                  <a:pt x="35" y="116"/>
                </a:cubicBezTo>
                <a:close/>
                <a:moveTo>
                  <a:pt x="163" y="201"/>
                </a:moveTo>
                <a:cubicBezTo>
                  <a:pt x="118" y="235"/>
                  <a:pt x="118" y="235"/>
                  <a:pt x="118" y="235"/>
                </a:cubicBezTo>
                <a:cubicBezTo>
                  <a:pt x="72" y="201"/>
                  <a:pt x="72" y="201"/>
                  <a:pt x="72" y="201"/>
                </a:cubicBezTo>
                <a:cubicBezTo>
                  <a:pt x="163" y="201"/>
                  <a:pt x="163" y="201"/>
                  <a:pt x="163" y="201"/>
                </a:cubicBezTo>
                <a:close/>
                <a:moveTo>
                  <a:pt x="45" y="0"/>
                </a:moveTo>
                <a:cubicBezTo>
                  <a:pt x="40" y="0"/>
                  <a:pt x="37" y="5"/>
                  <a:pt x="37" y="9"/>
                </a:cubicBezTo>
                <a:cubicBezTo>
                  <a:pt x="37" y="95"/>
                  <a:pt x="37" y="95"/>
                  <a:pt x="37" y="95"/>
                </a:cubicBezTo>
                <a:cubicBezTo>
                  <a:pt x="6" y="111"/>
                  <a:pt x="6" y="111"/>
                  <a:pt x="6" y="111"/>
                </a:cubicBezTo>
                <a:cubicBezTo>
                  <a:pt x="3" y="111"/>
                  <a:pt x="0" y="115"/>
                  <a:pt x="0" y="118"/>
                </a:cubicBezTo>
                <a:cubicBezTo>
                  <a:pt x="0" y="173"/>
                  <a:pt x="0" y="173"/>
                  <a:pt x="0" y="173"/>
                </a:cubicBezTo>
                <a:cubicBezTo>
                  <a:pt x="0" y="187"/>
                  <a:pt x="13" y="199"/>
                  <a:pt x="28" y="199"/>
                </a:cubicBezTo>
                <a:cubicBezTo>
                  <a:pt x="44" y="199"/>
                  <a:pt x="44" y="199"/>
                  <a:pt x="44" y="199"/>
                </a:cubicBezTo>
                <a:cubicBezTo>
                  <a:pt x="104" y="246"/>
                  <a:pt x="104" y="246"/>
                  <a:pt x="104" y="246"/>
                </a:cubicBezTo>
                <a:cubicBezTo>
                  <a:pt x="41" y="293"/>
                  <a:pt x="41" y="293"/>
                  <a:pt x="41" y="293"/>
                </a:cubicBezTo>
                <a:cubicBezTo>
                  <a:pt x="37" y="295"/>
                  <a:pt x="35" y="302"/>
                  <a:pt x="39" y="306"/>
                </a:cubicBezTo>
                <a:cubicBezTo>
                  <a:pt x="41" y="308"/>
                  <a:pt x="44" y="310"/>
                  <a:pt x="47" y="310"/>
                </a:cubicBezTo>
                <a:cubicBezTo>
                  <a:pt x="49" y="310"/>
                  <a:pt x="50" y="309"/>
                  <a:pt x="52" y="308"/>
                </a:cubicBezTo>
                <a:cubicBezTo>
                  <a:pt x="120" y="257"/>
                  <a:pt x="120" y="257"/>
                  <a:pt x="120" y="257"/>
                </a:cubicBezTo>
                <a:cubicBezTo>
                  <a:pt x="187" y="308"/>
                  <a:pt x="187" y="308"/>
                  <a:pt x="187" y="308"/>
                </a:cubicBezTo>
                <a:cubicBezTo>
                  <a:pt x="189" y="309"/>
                  <a:pt x="191" y="309"/>
                  <a:pt x="193" y="309"/>
                </a:cubicBezTo>
                <a:cubicBezTo>
                  <a:pt x="195" y="309"/>
                  <a:pt x="198" y="308"/>
                  <a:pt x="200" y="306"/>
                </a:cubicBezTo>
                <a:cubicBezTo>
                  <a:pt x="203" y="302"/>
                  <a:pt x="203" y="296"/>
                  <a:pt x="198" y="293"/>
                </a:cubicBezTo>
                <a:cubicBezTo>
                  <a:pt x="135" y="246"/>
                  <a:pt x="135" y="246"/>
                  <a:pt x="135" y="246"/>
                </a:cubicBezTo>
                <a:cubicBezTo>
                  <a:pt x="196" y="199"/>
                  <a:pt x="196" y="199"/>
                  <a:pt x="196" y="199"/>
                </a:cubicBezTo>
                <a:cubicBezTo>
                  <a:pt x="211" y="199"/>
                  <a:pt x="211" y="199"/>
                  <a:pt x="211" y="199"/>
                </a:cubicBezTo>
                <a:cubicBezTo>
                  <a:pt x="226" y="199"/>
                  <a:pt x="239" y="187"/>
                  <a:pt x="239" y="173"/>
                </a:cubicBezTo>
                <a:cubicBezTo>
                  <a:pt x="239" y="119"/>
                  <a:pt x="239" y="119"/>
                  <a:pt x="239" y="119"/>
                </a:cubicBezTo>
                <a:cubicBezTo>
                  <a:pt x="239" y="115"/>
                  <a:pt x="236" y="112"/>
                  <a:pt x="234" y="111"/>
                </a:cubicBezTo>
                <a:cubicBezTo>
                  <a:pt x="203" y="95"/>
                  <a:pt x="203" y="95"/>
                  <a:pt x="203" y="95"/>
                </a:cubicBezTo>
                <a:cubicBezTo>
                  <a:pt x="203" y="10"/>
                  <a:pt x="203" y="10"/>
                  <a:pt x="203" y="10"/>
                </a:cubicBezTo>
                <a:cubicBezTo>
                  <a:pt x="203" y="5"/>
                  <a:pt x="198" y="1"/>
                  <a:pt x="194" y="1"/>
                </a:cubicBezTo>
                <a:cubicBezTo>
                  <a:pt x="189" y="1"/>
                  <a:pt x="184" y="5"/>
                  <a:pt x="184" y="10"/>
                </a:cubicBezTo>
                <a:cubicBezTo>
                  <a:pt x="184" y="19"/>
                  <a:pt x="184" y="19"/>
                  <a:pt x="184" y="19"/>
                </a:cubicBezTo>
                <a:cubicBezTo>
                  <a:pt x="58" y="19"/>
                  <a:pt x="58" y="19"/>
                  <a:pt x="58" y="19"/>
                </a:cubicBezTo>
                <a:cubicBezTo>
                  <a:pt x="58" y="9"/>
                  <a:pt x="58" y="9"/>
                  <a:pt x="58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55" y="4"/>
                  <a:pt x="50" y="0"/>
                  <a:pt x="4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49" name="Freeform 59">
            <a:extLst>
              <a:ext uri="{FF2B5EF4-FFF2-40B4-BE49-F238E27FC236}">
                <a16:creationId xmlns:a16="http://schemas.microsoft.com/office/drawing/2014/main" id="{AAF9B4F9-C67E-A831-E441-1FAC74D0F0E5}"/>
              </a:ext>
            </a:extLst>
          </p:cNvPr>
          <p:cNvSpPr>
            <a:spLocks noEditPoints="1"/>
          </p:cNvSpPr>
          <p:nvPr/>
        </p:nvSpPr>
        <p:spPr bwMode="auto">
          <a:xfrm>
            <a:off x="6822977" y="3569246"/>
            <a:ext cx="249539" cy="248731"/>
          </a:xfrm>
          <a:custGeom>
            <a:avLst/>
            <a:gdLst>
              <a:gd name="T0" fmla="*/ 83 w 309"/>
              <a:gd name="T1" fmla="*/ 173 h 308"/>
              <a:gd name="T2" fmla="*/ 96 w 309"/>
              <a:gd name="T3" fmla="*/ 161 h 308"/>
              <a:gd name="T4" fmla="*/ 190 w 309"/>
              <a:gd name="T5" fmla="*/ 182 h 308"/>
              <a:gd name="T6" fmla="*/ 142 w 309"/>
              <a:gd name="T7" fmla="*/ 153 h 308"/>
              <a:gd name="T8" fmla="*/ 309 w 309"/>
              <a:gd name="T9" fmla="*/ 111 h 308"/>
              <a:gd name="T10" fmla="*/ 287 w 309"/>
              <a:gd name="T11" fmla="*/ 89 h 308"/>
              <a:gd name="T12" fmla="*/ 268 w 309"/>
              <a:gd name="T13" fmla="*/ 92 h 308"/>
              <a:gd name="T14" fmla="*/ 268 w 309"/>
              <a:gd name="T15" fmla="*/ 66 h 308"/>
              <a:gd name="T16" fmla="*/ 230 w 309"/>
              <a:gd name="T17" fmla="*/ 41 h 308"/>
              <a:gd name="T18" fmla="*/ 217 w 309"/>
              <a:gd name="T19" fmla="*/ 28 h 308"/>
              <a:gd name="T20" fmla="*/ 204 w 309"/>
              <a:gd name="T21" fmla="*/ 3 h 308"/>
              <a:gd name="T22" fmla="*/ 185 w 309"/>
              <a:gd name="T23" fmla="*/ 5 h 308"/>
              <a:gd name="T24" fmla="*/ 166 w 309"/>
              <a:gd name="T25" fmla="*/ 3 h 308"/>
              <a:gd name="T26" fmla="*/ 161 w 309"/>
              <a:gd name="T27" fmla="*/ 59 h 308"/>
              <a:gd name="T28" fmla="*/ 128 w 309"/>
              <a:gd name="T29" fmla="*/ 40 h 308"/>
              <a:gd name="T30" fmla="*/ 6 w 309"/>
              <a:gd name="T31" fmla="*/ 185 h 308"/>
              <a:gd name="T32" fmla="*/ 3 w 309"/>
              <a:gd name="T33" fmla="*/ 203 h 308"/>
              <a:gd name="T34" fmla="*/ 28 w 309"/>
              <a:gd name="T35" fmla="*/ 217 h 308"/>
              <a:gd name="T36" fmla="*/ 44 w 309"/>
              <a:gd name="T37" fmla="*/ 222 h 308"/>
              <a:gd name="T38" fmla="*/ 67 w 309"/>
              <a:gd name="T39" fmla="*/ 267 h 308"/>
              <a:gd name="T40" fmla="*/ 86 w 309"/>
              <a:gd name="T41" fmla="*/ 265 h 308"/>
              <a:gd name="T42" fmla="*/ 90 w 309"/>
              <a:gd name="T43" fmla="*/ 286 h 308"/>
              <a:gd name="T44" fmla="*/ 112 w 309"/>
              <a:gd name="T45" fmla="*/ 308 h 308"/>
              <a:gd name="T46" fmla="*/ 130 w 309"/>
              <a:gd name="T47" fmla="*/ 305 h 308"/>
              <a:gd name="T48" fmla="*/ 268 w 309"/>
              <a:gd name="T49" fmla="*/ 179 h 308"/>
              <a:gd name="T50" fmla="*/ 256 w 309"/>
              <a:gd name="T51" fmla="*/ 145 h 308"/>
              <a:gd name="T52" fmla="*/ 305 w 309"/>
              <a:gd name="T53" fmla="*/ 142 h 308"/>
              <a:gd name="T54" fmla="*/ 173 w 309"/>
              <a:gd name="T55" fmla="*/ 71 h 308"/>
              <a:gd name="T56" fmla="*/ 199 w 309"/>
              <a:gd name="T57" fmla="*/ 84 h 308"/>
              <a:gd name="T58" fmla="*/ 186 w 309"/>
              <a:gd name="T59" fmla="*/ 97 h 308"/>
              <a:gd name="T60" fmla="*/ 224 w 309"/>
              <a:gd name="T61" fmla="*/ 174 h 308"/>
              <a:gd name="T62" fmla="*/ 122 w 309"/>
              <a:gd name="T63" fmla="*/ 238 h 308"/>
              <a:gd name="T64" fmla="*/ 161 w 309"/>
              <a:gd name="T65" fmla="*/ 199 h 308"/>
              <a:gd name="T66" fmla="*/ 130 w 309"/>
              <a:gd name="T67" fmla="*/ 166 h 308"/>
              <a:gd name="T68" fmla="*/ 70 w 309"/>
              <a:gd name="T69" fmla="*/ 187 h 308"/>
              <a:gd name="T70" fmla="*/ 109 w 309"/>
              <a:gd name="T71" fmla="*/ 148 h 308"/>
              <a:gd name="T72" fmla="*/ 154 w 309"/>
              <a:gd name="T73" fmla="*/ 120 h 308"/>
              <a:gd name="T74" fmla="*/ 224 w 309"/>
              <a:gd name="T75" fmla="*/ 174 h 308"/>
              <a:gd name="T76" fmla="*/ 223 w 309"/>
              <a:gd name="T77" fmla="*/ 135 h 308"/>
              <a:gd name="T78" fmla="*/ 217 w 309"/>
              <a:gd name="T79" fmla="*/ 107 h 308"/>
              <a:gd name="T80" fmla="*/ 237 w 309"/>
              <a:gd name="T81" fmla="*/ 135 h 308"/>
              <a:gd name="T82" fmla="*/ 134 w 309"/>
              <a:gd name="T83" fmla="*/ 225 h 308"/>
              <a:gd name="T84" fmla="*/ 148 w 309"/>
              <a:gd name="T85" fmla="*/ 212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09" h="308">
                <a:moveTo>
                  <a:pt x="89" y="158"/>
                </a:moveTo>
                <a:cubicBezTo>
                  <a:pt x="87" y="158"/>
                  <a:pt x="85" y="159"/>
                  <a:pt x="83" y="161"/>
                </a:cubicBezTo>
                <a:cubicBezTo>
                  <a:pt x="80" y="164"/>
                  <a:pt x="80" y="170"/>
                  <a:pt x="83" y="173"/>
                </a:cubicBezTo>
                <a:cubicBezTo>
                  <a:pt x="85" y="175"/>
                  <a:pt x="87" y="176"/>
                  <a:pt x="89" y="176"/>
                </a:cubicBezTo>
                <a:cubicBezTo>
                  <a:pt x="92" y="176"/>
                  <a:pt x="94" y="175"/>
                  <a:pt x="96" y="173"/>
                </a:cubicBezTo>
                <a:cubicBezTo>
                  <a:pt x="99" y="170"/>
                  <a:pt x="99" y="164"/>
                  <a:pt x="96" y="161"/>
                </a:cubicBezTo>
                <a:cubicBezTo>
                  <a:pt x="94" y="159"/>
                  <a:pt x="92" y="158"/>
                  <a:pt x="89" y="158"/>
                </a:cubicBezTo>
                <a:close/>
                <a:moveTo>
                  <a:pt x="142" y="153"/>
                </a:moveTo>
                <a:cubicBezTo>
                  <a:pt x="190" y="182"/>
                  <a:pt x="190" y="182"/>
                  <a:pt x="190" y="182"/>
                </a:cubicBezTo>
                <a:cubicBezTo>
                  <a:pt x="203" y="169"/>
                  <a:pt x="203" y="169"/>
                  <a:pt x="203" y="169"/>
                </a:cubicBezTo>
                <a:cubicBezTo>
                  <a:pt x="154" y="140"/>
                  <a:pt x="154" y="140"/>
                  <a:pt x="154" y="140"/>
                </a:cubicBezTo>
                <a:lnTo>
                  <a:pt x="142" y="153"/>
                </a:lnTo>
                <a:close/>
                <a:moveTo>
                  <a:pt x="303" y="123"/>
                </a:moveTo>
                <a:cubicBezTo>
                  <a:pt x="303" y="120"/>
                  <a:pt x="303" y="118"/>
                  <a:pt x="305" y="117"/>
                </a:cubicBezTo>
                <a:cubicBezTo>
                  <a:pt x="308" y="116"/>
                  <a:pt x="309" y="113"/>
                  <a:pt x="309" y="111"/>
                </a:cubicBezTo>
                <a:cubicBezTo>
                  <a:pt x="309" y="108"/>
                  <a:pt x="308" y="106"/>
                  <a:pt x="306" y="104"/>
                </a:cubicBezTo>
                <a:cubicBezTo>
                  <a:pt x="293" y="92"/>
                  <a:pt x="293" y="92"/>
                  <a:pt x="293" y="92"/>
                </a:cubicBezTo>
                <a:cubicBezTo>
                  <a:pt x="292" y="90"/>
                  <a:pt x="289" y="89"/>
                  <a:pt x="287" y="89"/>
                </a:cubicBezTo>
                <a:cubicBezTo>
                  <a:pt x="285" y="89"/>
                  <a:pt x="283" y="90"/>
                  <a:pt x="281" y="92"/>
                </a:cubicBezTo>
                <a:cubicBezTo>
                  <a:pt x="280" y="94"/>
                  <a:pt x="277" y="95"/>
                  <a:pt x="275" y="95"/>
                </a:cubicBezTo>
                <a:cubicBezTo>
                  <a:pt x="272" y="95"/>
                  <a:pt x="270" y="94"/>
                  <a:pt x="268" y="92"/>
                </a:cubicBezTo>
                <a:cubicBezTo>
                  <a:pt x="266" y="90"/>
                  <a:pt x="265" y="87"/>
                  <a:pt x="265" y="86"/>
                </a:cubicBezTo>
                <a:cubicBezTo>
                  <a:pt x="265" y="83"/>
                  <a:pt x="266" y="82"/>
                  <a:pt x="268" y="79"/>
                </a:cubicBezTo>
                <a:cubicBezTo>
                  <a:pt x="272" y="76"/>
                  <a:pt x="272" y="70"/>
                  <a:pt x="268" y="66"/>
                </a:cubicBezTo>
                <a:cubicBezTo>
                  <a:pt x="242" y="41"/>
                  <a:pt x="242" y="41"/>
                  <a:pt x="242" y="41"/>
                </a:cubicBezTo>
                <a:cubicBezTo>
                  <a:pt x="240" y="39"/>
                  <a:pt x="238" y="38"/>
                  <a:pt x="236" y="38"/>
                </a:cubicBezTo>
                <a:cubicBezTo>
                  <a:pt x="234" y="38"/>
                  <a:pt x="231" y="39"/>
                  <a:pt x="230" y="41"/>
                </a:cubicBezTo>
                <a:cubicBezTo>
                  <a:pt x="228" y="42"/>
                  <a:pt x="226" y="43"/>
                  <a:pt x="223" y="43"/>
                </a:cubicBezTo>
                <a:cubicBezTo>
                  <a:pt x="221" y="43"/>
                  <a:pt x="218" y="42"/>
                  <a:pt x="217" y="41"/>
                </a:cubicBezTo>
                <a:cubicBezTo>
                  <a:pt x="213" y="37"/>
                  <a:pt x="213" y="31"/>
                  <a:pt x="217" y="28"/>
                </a:cubicBezTo>
                <a:cubicBezTo>
                  <a:pt x="218" y="26"/>
                  <a:pt x="219" y="23"/>
                  <a:pt x="219" y="21"/>
                </a:cubicBezTo>
                <a:cubicBezTo>
                  <a:pt x="219" y="19"/>
                  <a:pt x="218" y="17"/>
                  <a:pt x="217" y="16"/>
                </a:cubicBezTo>
                <a:cubicBezTo>
                  <a:pt x="204" y="3"/>
                  <a:pt x="204" y="3"/>
                  <a:pt x="204" y="3"/>
                </a:cubicBezTo>
                <a:cubicBezTo>
                  <a:pt x="202" y="1"/>
                  <a:pt x="199" y="0"/>
                  <a:pt x="197" y="0"/>
                </a:cubicBezTo>
                <a:cubicBezTo>
                  <a:pt x="195" y="0"/>
                  <a:pt x="193" y="1"/>
                  <a:pt x="192" y="3"/>
                </a:cubicBezTo>
                <a:cubicBezTo>
                  <a:pt x="190" y="4"/>
                  <a:pt x="188" y="5"/>
                  <a:pt x="185" y="5"/>
                </a:cubicBezTo>
                <a:cubicBezTo>
                  <a:pt x="183" y="5"/>
                  <a:pt x="180" y="4"/>
                  <a:pt x="179" y="3"/>
                </a:cubicBezTo>
                <a:cubicBezTo>
                  <a:pt x="177" y="1"/>
                  <a:pt x="175" y="0"/>
                  <a:pt x="172" y="0"/>
                </a:cubicBezTo>
                <a:cubicBezTo>
                  <a:pt x="170" y="0"/>
                  <a:pt x="167" y="1"/>
                  <a:pt x="166" y="3"/>
                </a:cubicBezTo>
                <a:cubicBezTo>
                  <a:pt x="142" y="27"/>
                  <a:pt x="142" y="27"/>
                  <a:pt x="142" y="27"/>
                </a:cubicBezTo>
                <a:cubicBezTo>
                  <a:pt x="161" y="46"/>
                  <a:pt x="161" y="46"/>
                  <a:pt x="161" y="46"/>
                </a:cubicBezTo>
                <a:cubicBezTo>
                  <a:pt x="164" y="49"/>
                  <a:pt x="164" y="55"/>
                  <a:pt x="161" y="59"/>
                </a:cubicBezTo>
                <a:cubicBezTo>
                  <a:pt x="159" y="60"/>
                  <a:pt x="157" y="61"/>
                  <a:pt x="154" y="61"/>
                </a:cubicBezTo>
                <a:cubicBezTo>
                  <a:pt x="152" y="61"/>
                  <a:pt x="149" y="60"/>
                  <a:pt x="148" y="59"/>
                </a:cubicBezTo>
                <a:cubicBezTo>
                  <a:pt x="128" y="40"/>
                  <a:pt x="128" y="40"/>
                  <a:pt x="128" y="40"/>
                </a:cubicBezTo>
                <a:cubicBezTo>
                  <a:pt x="3" y="166"/>
                  <a:pt x="3" y="166"/>
                  <a:pt x="3" y="166"/>
                </a:cubicBezTo>
                <a:cubicBezTo>
                  <a:pt x="0" y="169"/>
                  <a:pt x="0" y="176"/>
                  <a:pt x="3" y="179"/>
                </a:cubicBezTo>
                <a:cubicBezTo>
                  <a:pt x="4" y="181"/>
                  <a:pt x="6" y="183"/>
                  <a:pt x="6" y="185"/>
                </a:cubicBezTo>
                <a:cubicBezTo>
                  <a:pt x="6" y="187"/>
                  <a:pt x="4" y="190"/>
                  <a:pt x="3" y="191"/>
                </a:cubicBezTo>
                <a:cubicBezTo>
                  <a:pt x="1" y="193"/>
                  <a:pt x="0" y="196"/>
                  <a:pt x="0" y="197"/>
                </a:cubicBezTo>
                <a:cubicBezTo>
                  <a:pt x="0" y="200"/>
                  <a:pt x="1" y="201"/>
                  <a:pt x="3" y="203"/>
                </a:cubicBezTo>
                <a:cubicBezTo>
                  <a:pt x="16" y="217"/>
                  <a:pt x="16" y="217"/>
                  <a:pt x="16" y="217"/>
                </a:cubicBezTo>
                <a:cubicBezTo>
                  <a:pt x="18" y="218"/>
                  <a:pt x="20" y="219"/>
                  <a:pt x="22" y="219"/>
                </a:cubicBezTo>
                <a:cubicBezTo>
                  <a:pt x="24" y="219"/>
                  <a:pt x="26" y="218"/>
                  <a:pt x="28" y="217"/>
                </a:cubicBezTo>
                <a:cubicBezTo>
                  <a:pt x="30" y="215"/>
                  <a:pt x="32" y="214"/>
                  <a:pt x="34" y="214"/>
                </a:cubicBezTo>
                <a:cubicBezTo>
                  <a:pt x="37" y="214"/>
                  <a:pt x="39" y="215"/>
                  <a:pt x="41" y="217"/>
                </a:cubicBezTo>
                <a:cubicBezTo>
                  <a:pt x="43" y="218"/>
                  <a:pt x="44" y="221"/>
                  <a:pt x="44" y="222"/>
                </a:cubicBezTo>
                <a:cubicBezTo>
                  <a:pt x="44" y="225"/>
                  <a:pt x="43" y="227"/>
                  <a:pt x="41" y="228"/>
                </a:cubicBezTo>
                <a:cubicBezTo>
                  <a:pt x="37" y="232"/>
                  <a:pt x="37" y="238"/>
                  <a:pt x="41" y="241"/>
                </a:cubicBezTo>
                <a:cubicBezTo>
                  <a:pt x="67" y="267"/>
                  <a:pt x="67" y="267"/>
                  <a:pt x="67" y="267"/>
                </a:cubicBezTo>
                <a:cubicBezTo>
                  <a:pt x="69" y="269"/>
                  <a:pt x="71" y="270"/>
                  <a:pt x="73" y="270"/>
                </a:cubicBezTo>
                <a:cubicBezTo>
                  <a:pt x="76" y="270"/>
                  <a:pt x="78" y="269"/>
                  <a:pt x="80" y="267"/>
                </a:cubicBezTo>
                <a:cubicBezTo>
                  <a:pt x="81" y="265"/>
                  <a:pt x="84" y="265"/>
                  <a:pt x="86" y="265"/>
                </a:cubicBezTo>
                <a:cubicBezTo>
                  <a:pt x="88" y="265"/>
                  <a:pt x="91" y="265"/>
                  <a:pt x="93" y="267"/>
                </a:cubicBezTo>
                <a:cubicBezTo>
                  <a:pt x="96" y="271"/>
                  <a:pt x="96" y="277"/>
                  <a:pt x="93" y="280"/>
                </a:cubicBezTo>
                <a:cubicBezTo>
                  <a:pt x="91" y="282"/>
                  <a:pt x="90" y="284"/>
                  <a:pt x="90" y="286"/>
                </a:cubicBezTo>
                <a:cubicBezTo>
                  <a:pt x="90" y="289"/>
                  <a:pt x="91" y="291"/>
                  <a:pt x="93" y="293"/>
                </a:cubicBezTo>
                <a:cubicBezTo>
                  <a:pt x="106" y="305"/>
                  <a:pt x="106" y="305"/>
                  <a:pt x="106" y="305"/>
                </a:cubicBezTo>
                <a:cubicBezTo>
                  <a:pt x="107" y="307"/>
                  <a:pt x="110" y="308"/>
                  <a:pt x="112" y="308"/>
                </a:cubicBezTo>
                <a:cubicBezTo>
                  <a:pt x="114" y="308"/>
                  <a:pt x="116" y="307"/>
                  <a:pt x="117" y="305"/>
                </a:cubicBezTo>
                <a:cubicBezTo>
                  <a:pt x="119" y="303"/>
                  <a:pt x="122" y="303"/>
                  <a:pt x="124" y="303"/>
                </a:cubicBezTo>
                <a:cubicBezTo>
                  <a:pt x="126" y="303"/>
                  <a:pt x="129" y="303"/>
                  <a:pt x="130" y="305"/>
                </a:cubicBezTo>
                <a:cubicBezTo>
                  <a:pt x="133" y="307"/>
                  <a:pt x="135" y="308"/>
                  <a:pt x="137" y="308"/>
                </a:cubicBezTo>
                <a:cubicBezTo>
                  <a:pt x="139" y="308"/>
                  <a:pt x="141" y="307"/>
                  <a:pt x="143" y="305"/>
                </a:cubicBezTo>
                <a:cubicBezTo>
                  <a:pt x="268" y="179"/>
                  <a:pt x="268" y="179"/>
                  <a:pt x="268" y="179"/>
                </a:cubicBezTo>
                <a:cubicBezTo>
                  <a:pt x="250" y="160"/>
                  <a:pt x="250" y="160"/>
                  <a:pt x="250" y="160"/>
                </a:cubicBezTo>
                <a:cubicBezTo>
                  <a:pt x="246" y="156"/>
                  <a:pt x="246" y="150"/>
                  <a:pt x="250" y="147"/>
                </a:cubicBezTo>
                <a:cubicBezTo>
                  <a:pt x="251" y="146"/>
                  <a:pt x="254" y="145"/>
                  <a:pt x="256" y="145"/>
                </a:cubicBezTo>
                <a:cubicBezTo>
                  <a:pt x="258" y="145"/>
                  <a:pt x="260" y="146"/>
                  <a:pt x="262" y="147"/>
                </a:cubicBezTo>
                <a:cubicBezTo>
                  <a:pt x="281" y="166"/>
                  <a:pt x="281" y="166"/>
                  <a:pt x="281" y="166"/>
                </a:cubicBezTo>
                <a:cubicBezTo>
                  <a:pt x="305" y="142"/>
                  <a:pt x="305" y="142"/>
                  <a:pt x="305" y="142"/>
                </a:cubicBezTo>
                <a:cubicBezTo>
                  <a:pt x="309" y="138"/>
                  <a:pt x="309" y="132"/>
                  <a:pt x="305" y="129"/>
                </a:cubicBezTo>
                <a:cubicBezTo>
                  <a:pt x="303" y="127"/>
                  <a:pt x="303" y="124"/>
                  <a:pt x="303" y="123"/>
                </a:cubicBezTo>
                <a:close/>
                <a:moveTo>
                  <a:pt x="173" y="71"/>
                </a:moveTo>
                <a:cubicBezTo>
                  <a:pt x="174" y="69"/>
                  <a:pt x="177" y="69"/>
                  <a:pt x="179" y="69"/>
                </a:cubicBezTo>
                <a:cubicBezTo>
                  <a:pt x="181" y="69"/>
                  <a:pt x="184" y="69"/>
                  <a:pt x="186" y="71"/>
                </a:cubicBezTo>
                <a:cubicBezTo>
                  <a:pt x="199" y="84"/>
                  <a:pt x="199" y="84"/>
                  <a:pt x="199" y="84"/>
                </a:cubicBezTo>
                <a:cubicBezTo>
                  <a:pt x="202" y="87"/>
                  <a:pt x="202" y="93"/>
                  <a:pt x="199" y="97"/>
                </a:cubicBezTo>
                <a:cubicBezTo>
                  <a:pt x="197" y="99"/>
                  <a:pt x="195" y="99"/>
                  <a:pt x="192" y="99"/>
                </a:cubicBezTo>
                <a:cubicBezTo>
                  <a:pt x="190" y="99"/>
                  <a:pt x="187" y="99"/>
                  <a:pt x="186" y="97"/>
                </a:cubicBezTo>
                <a:cubicBezTo>
                  <a:pt x="173" y="84"/>
                  <a:pt x="173" y="84"/>
                  <a:pt x="173" y="84"/>
                </a:cubicBezTo>
                <a:cubicBezTo>
                  <a:pt x="169" y="80"/>
                  <a:pt x="169" y="75"/>
                  <a:pt x="173" y="71"/>
                </a:cubicBezTo>
                <a:close/>
                <a:moveTo>
                  <a:pt x="224" y="174"/>
                </a:moveTo>
                <a:cubicBezTo>
                  <a:pt x="161" y="238"/>
                  <a:pt x="161" y="238"/>
                  <a:pt x="161" y="238"/>
                </a:cubicBezTo>
                <a:cubicBezTo>
                  <a:pt x="156" y="243"/>
                  <a:pt x="149" y="246"/>
                  <a:pt x="142" y="246"/>
                </a:cubicBezTo>
                <a:cubicBezTo>
                  <a:pt x="135" y="246"/>
                  <a:pt x="127" y="243"/>
                  <a:pt x="122" y="238"/>
                </a:cubicBezTo>
                <a:cubicBezTo>
                  <a:pt x="111" y="228"/>
                  <a:pt x="111" y="210"/>
                  <a:pt x="122" y="199"/>
                </a:cubicBezTo>
                <a:cubicBezTo>
                  <a:pt x="127" y="194"/>
                  <a:pt x="134" y="191"/>
                  <a:pt x="141" y="191"/>
                </a:cubicBezTo>
                <a:cubicBezTo>
                  <a:pt x="148" y="191"/>
                  <a:pt x="156" y="194"/>
                  <a:pt x="161" y="199"/>
                </a:cubicBezTo>
                <a:cubicBezTo>
                  <a:pt x="163" y="201"/>
                  <a:pt x="165" y="204"/>
                  <a:pt x="166" y="207"/>
                </a:cubicBezTo>
                <a:cubicBezTo>
                  <a:pt x="178" y="194"/>
                  <a:pt x="178" y="194"/>
                  <a:pt x="178" y="194"/>
                </a:cubicBezTo>
                <a:cubicBezTo>
                  <a:pt x="130" y="166"/>
                  <a:pt x="130" y="166"/>
                  <a:pt x="130" y="166"/>
                </a:cubicBezTo>
                <a:cubicBezTo>
                  <a:pt x="109" y="187"/>
                  <a:pt x="109" y="187"/>
                  <a:pt x="109" y="187"/>
                </a:cubicBezTo>
                <a:cubicBezTo>
                  <a:pt x="104" y="192"/>
                  <a:pt x="97" y="195"/>
                  <a:pt x="90" y="195"/>
                </a:cubicBezTo>
                <a:cubicBezTo>
                  <a:pt x="83" y="195"/>
                  <a:pt x="76" y="192"/>
                  <a:pt x="70" y="187"/>
                </a:cubicBezTo>
                <a:cubicBezTo>
                  <a:pt x="60" y="176"/>
                  <a:pt x="60" y="159"/>
                  <a:pt x="70" y="148"/>
                </a:cubicBezTo>
                <a:cubicBezTo>
                  <a:pt x="75" y="143"/>
                  <a:pt x="82" y="140"/>
                  <a:pt x="90" y="140"/>
                </a:cubicBezTo>
                <a:cubicBezTo>
                  <a:pt x="97" y="140"/>
                  <a:pt x="104" y="143"/>
                  <a:pt x="109" y="148"/>
                </a:cubicBezTo>
                <a:cubicBezTo>
                  <a:pt x="111" y="150"/>
                  <a:pt x="113" y="153"/>
                  <a:pt x="114" y="156"/>
                </a:cubicBezTo>
                <a:cubicBezTo>
                  <a:pt x="147" y="122"/>
                  <a:pt x="147" y="122"/>
                  <a:pt x="147" y="122"/>
                </a:cubicBezTo>
                <a:cubicBezTo>
                  <a:pt x="148" y="121"/>
                  <a:pt x="151" y="120"/>
                  <a:pt x="154" y="120"/>
                </a:cubicBezTo>
                <a:cubicBezTo>
                  <a:pt x="155" y="120"/>
                  <a:pt x="157" y="120"/>
                  <a:pt x="158" y="121"/>
                </a:cubicBezTo>
                <a:cubicBezTo>
                  <a:pt x="221" y="160"/>
                  <a:pt x="221" y="160"/>
                  <a:pt x="221" y="160"/>
                </a:cubicBezTo>
                <a:cubicBezTo>
                  <a:pt x="227" y="163"/>
                  <a:pt x="228" y="169"/>
                  <a:pt x="224" y="174"/>
                </a:cubicBezTo>
                <a:close/>
                <a:moveTo>
                  <a:pt x="237" y="135"/>
                </a:moveTo>
                <a:cubicBezTo>
                  <a:pt x="235" y="137"/>
                  <a:pt x="232" y="137"/>
                  <a:pt x="230" y="137"/>
                </a:cubicBezTo>
                <a:cubicBezTo>
                  <a:pt x="228" y="137"/>
                  <a:pt x="225" y="137"/>
                  <a:pt x="223" y="135"/>
                </a:cubicBezTo>
                <a:cubicBezTo>
                  <a:pt x="210" y="122"/>
                  <a:pt x="210" y="122"/>
                  <a:pt x="210" y="122"/>
                </a:cubicBezTo>
                <a:cubicBezTo>
                  <a:pt x="207" y="118"/>
                  <a:pt x="207" y="113"/>
                  <a:pt x="210" y="109"/>
                </a:cubicBezTo>
                <a:cubicBezTo>
                  <a:pt x="212" y="107"/>
                  <a:pt x="215" y="107"/>
                  <a:pt x="217" y="107"/>
                </a:cubicBezTo>
                <a:cubicBezTo>
                  <a:pt x="219" y="107"/>
                  <a:pt x="222" y="107"/>
                  <a:pt x="223" y="109"/>
                </a:cubicBezTo>
                <a:cubicBezTo>
                  <a:pt x="237" y="122"/>
                  <a:pt x="237" y="122"/>
                  <a:pt x="237" y="122"/>
                </a:cubicBezTo>
                <a:cubicBezTo>
                  <a:pt x="240" y="127"/>
                  <a:pt x="240" y="131"/>
                  <a:pt x="237" y="135"/>
                </a:cubicBezTo>
                <a:close/>
                <a:moveTo>
                  <a:pt x="141" y="209"/>
                </a:moveTo>
                <a:cubicBezTo>
                  <a:pt x="138" y="209"/>
                  <a:pt x="136" y="210"/>
                  <a:pt x="134" y="212"/>
                </a:cubicBezTo>
                <a:cubicBezTo>
                  <a:pt x="131" y="215"/>
                  <a:pt x="131" y="221"/>
                  <a:pt x="134" y="225"/>
                </a:cubicBezTo>
                <a:cubicBezTo>
                  <a:pt x="136" y="227"/>
                  <a:pt x="139" y="227"/>
                  <a:pt x="141" y="227"/>
                </a:cubicBezTo>
                <a:cubicBezTo>
                  <a:pt x="144" y="227"/>
                  <a:pt x="146" y="227"/>
                  <a:pt x="148" y="225"/>
                </a:cubicBezTo>
                <a:cubicBezTo>
                  <a:pt x="151" y="221"/>
                  <a:pt x="151" y="215"/>
                  <a:pt x="148" y="212"/>
                </a:cubicBezTo>
                <a:cubicBezTo>
                  <a:pt x="146" y="210"/>
                  <a:pt x="143" y="209"/>
                  <a:pt x="141" y="20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50" name="Freeform 60">
            <a:extLst>
              <a:ext uri="{FF2B5EF4-FFF2-40B4-BE49-F238E27FC236}">
                <a16:creationId xmlns:a16="http://schemas.microsoft.com/office/drawing/2014/main" id="{2CBE1F77-7A88-5C28-CC4D-D8433FB762A5}"/>
              </a:ext>
            </a:extLst>
          </p:cNvPr>
          <p:cNvSpPr>
            <a:spLocks noEditPoints="1"/>
          </p:cNvSpPr>
          <p:nvPr/>
        </p:nvSpPr>
        <p:spPr bwMode="auto">
          <a:xfrm>
            <a:off x="6822977" y="2474655"/>
            <a:ext cx="249539" cy="249539"/>
          </a:xfrm>
          <a:custGeom>
            <a:avLst/>
            <a:gdLst>
              <a:gd name="T0" fmla="*/ 145 w 309"/>
              <a:gd name="T1" fmla="*/ 101 h 309"/>
              <a:gd name="T2" fmla="*/ 127 w 309"/>
              <a:gd name="T3" fmla="*/ 65 h 309"/>
              <a:gd name="T4" fmla="*/ 82 w 309"/>
              <a:gd name="T5" fmla="*/ 20 h 309"/>
              <a:gd name="T6" fmla="*/ 71 w 309"/>
              <a:gd name="T7" fmla="*/ 4 h 309"/>
              <a:gd name="T8" fmla="*/ 64 w 309"/>
              <a:gd name="T9" fmla="*/ 0 h 309"/>
              <a:gd name="T10" fmla="*/ 61 w 309"/>
              <a:gd name="T11" fmla="*/ 0 h 309"/>
              <a:gd name="T12" fmla="*/ 55 w 309"/>
              <a:gd name="T13" fmla="*/ 9 h 309"/>
              <a:gd name="T14" fmla="*/ 55 w 309"/>
              <a:gd name="T15" fmla="*/ 152 h 309"/>
              <a:gd name="T16" fmla="*/ 37 w 309"/>
              <a:gd name="T17" fmla="*/ 147 h 309"/>
              <a:gd name="T18" fmla="*/ 1 w 309"/>
              <a:gd name="T19" fmla="*/ 183 h 309"/>
              <a:gd name="T20" fmla="*/ 36 w 309"/>
              <a:gd name="T21" fmla="*/ 220 h 309"/>
              <a:gd name="T22" fmla="*/ 72 w 309"/>
              <a:gd name="T23" fmla="*/ 183 h 309"/>
              <a:gd name="T24" fmla="*/ 72 w 309"/>
              <a:gd name="T25" fmla="*/ 40 h 309"/>
              <a:gd name="T26" fmla="*/ 116 w 309"/>
              <a:gd name="T27" fmla="*/ 79 h 309"/>
              <a:gd name="T28" fmla="*/ 127 w 309"/>
              <a:gd name="T29" fmla="*/ 101 h 309"/>
              <a:gd name="T30" fmla="*/ 99 w 309"/>
              <a:gd name="T31" fmla="*/ 128 h 309"/>
              <a:gd name="T32" fmla="*/ 91 w 309"/>
              <a:gd name="T33" fmla="*/ 138 h 309"/>
              <a:gd name="T34" fmla="*/ 99 w 309"/>
              <a:gd name="T35" fmla="*/ 147 h 309"/>
              <a:gd name="T36" fmla="*/ 145 w 309"/>
              <a:gd name="T37" fmla="*/ 101 h 309"/>
              <a:gd name="T38" fmla="*/ 300 w 309"/>
              <a:gd name="T39" fmla="*/ 75 h 309"/>
              <a:gd name="T40" fmla="*/ 297 w 309"/>
              <a:gd name="T41" fmla="*/ 75 h 309"/>
              <a:gd name="T42" fmla="*/ 170 w 309"/>
              <a:gd name="T43" fmla="*/ 111 h 309"/>
              <a:gd name="T44" fmla="*/ 163 w 309"/>
              <a:gd name="T45" fmla="*/ 120 h 309"/>
              <a:gd name="T46" fmla="*/ 163 w 309"/>
              <a:gd name="T47" fmla="*/ 242 h 309"/>
              <a:gd name="T48" fmla="*/ 145 w 309"/>
              <a:gd name="T49" fmla="*/ 237 h 309"/>
              <a:gd name="T50" fmla="*/ 109 w 309"/>
              <a:gd name="T51" fmla="*/ 273 h 309"/>
              <a:gd name="T52" fmla="*/ 145 w 309"/>
              <a:gd name="T53" fmla="*/ 309 h 309"/>
              <a:gd name="T54" fmla="*/ 181 w 309"/>
              <a:gd name="T55" fmla="*/ 273 h 309"/>
              <a:gd name="T56" fmla="*/ 181 w 309"/>
              <a:gd name="T57" fmla="*/ 162 h 309"/>
              <a:gd name="T58" fmla="*/ 290 w 309"/>
              <a:gd name="T59" fmla="*/ 131 h 309"/>
              <a:gd name="T60" fmla="*/ 290 w 309"/>
              <a:gd name="T61" fmla="*/ 205 h 309"/>
              <a:gd name="T62" fmla="*/ 272 w 309"/>
              <a:gd name="T63" fmla="*/ 200 h 309"/>
              <a:gd name="T64" fmla="*/ 236 w 309"/>
              <a:gd name="T65" fmla="*/ 236 h 309"/>
              <a:gd name="T66" fmla="*/ 272 w 309"/>
              <a:gd name="T67" fmla="*/ 273 h 309"/>
              <a:gd name="T68" fmla="*/ 308 w 309"/>
              <a:gd name="T69" fmla="*/ 236 h 309"/>
              <a:gd name="T70" fmla="*/ 308 w 309"/>
              <a:gd name="T71" fmla="*/ 83 h 309"/>
              <a:gd name="T72" fmla="*/ 300 w 309"/>
              <a:gd name="T73" fmla="*/ 75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09" h="309">
                <a:moveTo>
                  <a:pt x="145" y="101"/>
                </a:moveTo>
                <a:cubicBezTo>
                  <a:pt x="145" y="86"/>
                  <a:pt x="138" y="73"/>
                  <a:pt x="127" y="65"/>
                </a:cubicBezTo>
                <a:cubicBezTo>
                  <a:pt x="110" y="52"/>
                  <a:pt x="94" y="38"/>
                  <a:pt x="82" y="20"/>
                </a:cubicBezTo>
                <a:cubicBezTo>
                  <a:pt x="71" y="4"/>
                  <a:pt x="71" y="4"/>
                  <a:pt x="71" y="4"/>
                </a:cubicBezTo>
                <a:cubicBezTo>
                  <a:pt x="69" y="1"/>
                  <a:pt x="67" y="0"/>
                  <a:pt x="64" y="0"/>
                </a:cubicBezTo>
                <a:cubicBezTo>
                  <a:pt x="63" y="0"/>
                  <a:pt x="62" y="0"/>
                  <a:pt x="61" y="0"/>
                </a:cubicBezTo>
                <a:cubicBezTo>
                  <a:pt x="58" y="1"/>
                  <a:pt x="55" y="4"/>
                  <a:pt x="55" y="9"/>
                </a:cubicBezTo>
                <a:cubicBezTo>
                  <a:pt x="55" y="152"/>
                  <a:pt x="55" y="152"/>
                  <a:pt x="55" y="152"/>
                </a:cubicBezTo>
                <a:cubicBezTo>
                  <a:pt x="50" y="149"/>
                  <a:pt x="44" y="147"/>
                  <a:pt x="37" y="147"/>
                </a:cubicBezTo>
                <a:cubicBezTo>
                  <a:pt x="17" y="147"/>
                  <a:pt x="1" y="163"/>
                  <a:pt x="1" y="183"/>
                </a:cubicBezTo>
                <a:cubicBezTo>
                  <a:pt x="0" y="204"/>
                  <a:pt x="16" y="220"/>
                  <a:pt x="36" y="220"/>
                </a:cubicBezTo>
                <a:cubicBezTo>
                  <a:pt x="56" y="220"/>
                  <a:pt x="72" y="204"/>
                  <a:pt x="72" y="183"/>
                </a:cubicBezTo>
                <a:cubicBezTo>
                  <a:pt x="72" y="40"/>
                  <a:pt x="72" y="40"/>
                  <a:pt x="72" y="40"/>
                </a:cubicBezTo>
                <a:cubicBezTo>
                  <a:pt x="85" y="56"/>
                  <a:pt x="101" y="69"/>
                  <a:pt x="116" y="79"/>
                </a:cubicBezTo>
                <a:cubicBezTo>
                  <a:pt x="122" y="85"/>
                  <a:pt x="127" y="93"/>
                  <a:pt x="127" y="101"/>
                </a:cubicBezTo>
                <a:cubicBezTo>
                  <a:pt x="127" y="116"/>
                  <a:pt x="115" y="128"/>
                  <a:pt x="99" y="128"/>
                </a:cubicBezTo>
                <a:cubicBezTo>
                  <a:pt x="94" y="128"/>
                  <a:pt x="91" y="132"/>
                  <a:pt x="91" y="138"/>
                </a:cubicBezTo>
                <a:cubicBezTo>
                  <a:pt x="91" y="143"/>
                  <a:pt x="95" y="147"/>
                  <a:pt x="99" y="147"/>
                </a:cubicBezTo>
                <a:cubicBezTo>
                  <a:pt x="124" y="147"/>
                  <a:pt x="145" y="126"/>
                  <a:pt x="145" y="101"/>
                </a:cubicBezTo>
                <a:close/>
                <a:moveTo>
                  <a:pt x="300" y="75"/>
                </a:moveTo>
                <a:cubicBezTo>
                  <a:pt x="299" y="75"/>
                  <a:pt x="298" y="75"/>
                  <a:pt x="297" y="75"/>
                </a:cubicBezTo>
                <a:cubicBezTo>
                  <a:pt x="170" y="111"/>
                  <a:pt x="170" y="111"/>
                  <a:pt x="170" y="111"/>
                </a:cubicBezTo>
                <a:cubicBezTo>
                  <a:pt x="165" y="112"/>
                  <a:pt x="163" y="115"/>
                  <a:pt x="163" y="120"/>
                </a:cubicBezTo>
                <a:cubicBezTo>
                  <a:pt x="163" y="242"/>
                  <a:pt x="163" y="242"/>
                  <a:pt x="163" y="242"/>
                </a:cubicBezTo>
                <a:cubicBezTo>
                  <a:pt x="158" y="239"/>
                  <a:pt x="152" y="237"/>
                  <a:pt x="145" y="237"/>
                </a:cubicBezTo>
                <a:cubicBezTo>
                  <a:pt x="125" y="237"/>
                  <a:pt x="109" y="253"/>
                  <a:pt x="109" y="273"/>
                </a:cubicBezTo>
                <a:cubicBezTo>
                  <a:pt x="109" y="293"/>
                  <a:pt x="125" y="309"/>
                  <a:pt x="145" y="309"/>
                </a:cubicBezTo>
                <a:cubicBezTo>
                  <a:pt x="164" y="309"/>
                  <a:pt x="181" y="293"/>
                  <a:pt x="181" y="273"/>
                </a:cubicBezTo>
                <a:cubicBezTo>
                  <a:pt x="181" y="162"/>
                  <a:pt x="181" y="162"/>
                  <a:pt x="181" y="162"/>
                </a:cubicBezTo>
                <a:cubicBezTo>
                  <a:pt x="290" y="131"/>
                  <a:pt x="290" y="131"/>
                  <a:pt x="290" y="131"/>
                </a:cubicBezTo>
                <a:cubicBezTo>
                  <a:pt x="290" y="205"/>
                  <a:pt x="290" y="205"/>
                  <a:pt x="290" y="205"/>
                </a:cubicBezTo>
                <a:cubicBezTo>
                  <a:pt x="285" y="201"/>
                  <a:pt x="279" y="200"/>
                  <a:pt x="272" y="200"/>
                </a:cubicBezTo>
                <a:cubicBezTo>
                  <a:pt x="253" y="200"/>
                  <a:pt x="236" y="216"/>
                  <a:pt x="236" y="236"/>
                </a:cubicBezTo>
                <a:cubicBezTo>
                  <a:pt x="236" y="256"/>
                  <a:pt x="253" y="273"/>
                  <a:pt x="272" y="273"/>
                </a:cubicBezTo>
                <a:cubicBezTo>
                  <a:pt x="292" y="273"/>
                  <a:pt x="308" y="256"/>
                  <a:pt x="308" y="236"/>
                </a:cubicBezTo>
                <a:cubicBezTo>
                  <a:pt x="308" y="83"/>
                  <a:pt x="308" y="83"/>
                  <a:pt x="308" y="83"/>
                </a:cubicBezTo>
                <a:cubicBezTo>
                  <a:pt x="309" y="79"/>
                  <a:pt x="304" y="75"/>
                  <a:pt x="300" y="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51" name="Freeform 65">
            <a:extLst>
              <a:ext uri="{FF2B5EF4-FFF2-40B4-BE49-F238E27FC236}">
                <a16:creationId xmlns:a16="http://schemas.microsoft.com/office/drawing/2014/main" id="{335ACAF0-ACA1-ADAC-14A9-7B81B10E33B2}"/>
              </a:ext>
            </a:extLst>
          </p:cNvPr>
          <p:cNvSpPr>
            <a:spLocks noEditPoints="1"/>
          </p:cNvSpPr>
          <p:nvPr/>
        </p:nvSpPr>
        <p:spPr bwMode="auto">
          <a:xfrm>
            <a:off x="9010947" y="1943419"/>
            <a:ext cx="250347" cy="205123"/>
          </a:xfrm>
          <a:custGeom>
            <a:avLst/>
            <a:gdLst>
              <a:gd name="T0" fmla="*/ 200 w 310"/>
              <a:gd name="T1" fmla="*/ 172 h 254"/>
              <a:gd name="T2" fmla="*/ 187 w 310"/>
              <a:gd name="T3" fmla="*/ 140 h 254"/>
              <a:gd name="T4" fmla="*/ 155 w 310"/>
              <a:gd name="T5" fmla="*/ 127 h 254"/>
              <a:gd name="T6" fmla="*/ 123 w 310"/>
              <a:gd name="T7" fmla="*/ 140 h 254"/>
              <a:gd name="T8" fmla="*/ 111 w 310"/>
              <a:gd name="T9" fmla="*/ 172 h 254"/>
              <a:gd name="T10" fmla="*/ 112 w 310"/>
              <a:gd name="T11" fmla="*/ 184 h 254"/>
              <a:gd name="T12" fmla="*/ 140 w 310"/>
              <a:gd name="T13" fmla="*/ 194 h 254"/>
              <a:gd name="T14" fmla="*/ 113 w 310"/>
              <a:gd name="T15" fmla="*/ 223 h 254"/>
              <a:gd name="T16" fmla="*/ 113 w 310"/>
              <a:gd name="T17" fmla="*/ 236 h 254"/>
              <a:gd name="T18" fmla="*/ 155 w 310"/>
              <a:gd name="T19" fmla="*/ 254 h 254"/>
              <a:gd name="T20" fmla="*/ 197 w 310"/>
              <a:gd name="T21" fmla="*/ 236 h 254"/>
              <a:gd name="T22" fmla="*/ 197 w 310"/>
              <a:gd name="T23" fmla="*/ 223 h 254"/>
              <a:gd name="T24" fmla="*/ 171 w 310"/>
              <a:gd name="T25" fmla="*/ 194 h 254"/>
              <a:gd name="T26" fmla="*/ 198 w 310"/>
              <a:gd name="T27" fmla="*/ 184 h 254"/>
              <a:gd name="T28" fmla="*/ 200 w 310"/>
              <a:gd name="T29" fmla="*/ 172 h 254"/>
              <a:gd name="T30" fmla="*/ 147 w 310"/>
              <a:gd name="T31" fmla="*/ 111 h 254"/>
              <a:gd name="T32" fmla="*/ 147 w 310"/>
              <a:gd name="T33" fmla="*/ 1 h 254"/>
              <a:gd name="T34" fmla="*/ 71 w 310"/>
              <a:gd name="T35" fmla="*/ 26 h 254"/>
              <a:gd name="T36" fmla="*/ 124 w 310"/>
              <a:gd name="T37" fmla="*/ 119 h 254"/>
              <a:gd name="T38" fmla="*/ 147 w 310"/>
              <a:gd name="T39" fmla="*/ 111 h 254"/>
              <a:gd name="T40" fmla="*/ 241 w 310"/>
              <a:gd name="T41" fmla="*/ 25 h 254"/>
              <a:gd name="T42" fmla="*/ 165 w 310"/>
              <a:gd name="T43" fmla="*/ 0 h 254"/>
              <a:gd name="T44" fmla="*/ 165 w 310"/>
              <a:gd name="T45" fmla="*/ 109 h 254"/>
              <a:gd name="T46" fmla="*/ 188 w 310"/>
              <a:gd name="T47" fmla="*/ 118 h 254"/>
              <a:gd name="T48" fmla="*/ 241 w 310"/>
              <a:gd name="T49" fmla="*/ 25 h 254"/>
              <a:gd name="T50" fmla="*/ 254 w 310"/>
              <a:gd name="T51" fmla="*/ 36 h 254"/>
              <a:gd name="T52" fmla="*/ 201 w 310"/>
              <a:gd name="T53" fmla="*/ 129 h 254"/>
              <a:gd name="T54" fmla="*/ 218 w 310"/>
              <a:gd name="T55" fmla="*/ 172 h 254"/>
              <a:gd name="T56" fmla="*/ 218 w 310"/>
              <a:gd name="T57" fmla="*/ 177 h 254"/>
              <a:gd name="T58" fmla="*/ 304 w 310"/>
              <a:gd name="T59" fmla="*/ 145 h 254"/>
              <a:gd name="T60" fmla="*/ 310 w 310"/>
              <a:gd name="T61" fmla="*/ 136 h 254"/>
              <a:gd name="T62" fmla="*/ 254 w 310"/>
              <a:gd name="T63" fmla="*/ 36 h 254"/>
              <a:gd name="T64" fmla="*/ 2 w 310"/>
              <a:gd name="T65" fmla="*/ 136 h 254"/>
              <a:gd name="T66" fmla="*/ 7 w 310"/>
              <a:gd name="T67" fmla="*/ 145 h 254"/>
              <a:gd name="T68" fmla="*/ 92 w 310"/>
              <a:gd name="T69" fmla="*/ 177 h 254"/>
              <a:gd name="T70" fmla="*/ 92 w 310"/>
              <a:gd name="T71" fmla="*/ 173 h 254"/>
              <a:gd name="T72" fmla="*/ 110 w 310"/>
              <a:gd name="T73" fmla="*/ 129 h 254"/>
              <a:gd name="T74" fmla="*/ 57 w 310"/>
              <a:gd name="T75" fmla="*/ 36 h 254"/>
              <a:gd name="T76" fmla="*/ 2 w 310"/>
              <a:gd name="T77" fmla="*/ 136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10" h="254">
                <a:moveTo>
                  <a:pt x="200" y="172"/>
                </a:moveTo>
                <a:cubicBezTo>
                  <a:pt x="200" y="160"/>
                  <a:pt x="195" y="149"/>
                  <a:pt x="187" y="140"/>
                </a:cubicBezTo>
                <a:cubicBezTo>
                  <a:pt x="178" y="132"/>
                  <a:pt x="167" y="127"/>
                  <a:pt x="155" y="127"/>
                </a:cubicBezTo>
                <a:cubicBezTo>
                  <a:pt x="143" y="127"/>
                  <a:pt x="132" y="132"/>
                  <a:pt x="123" y="140"/>
                </a:cubicBezTo>
                <a:cubicBezTo>
                  <a:pt x="115" y="149"/>
                  <a:pt x="111" y="160"/>
                  <a:pt x="111" y="172"/>
                </a:cubicBezTo>
                <a:cubicBezTo>
                  <a:pt x="111" y="177"/>
                  <a:pt x="112" y="180"/>
                  <a:pt x="112" y="184"/>
                </a:cubicBezTo>
                <a:cubicBezTo>
                  <a:pt x="140" y="194"/>
                  <a:pt x="140" y="194"/>
                  <a:pt x="140" y="194"/>
                </a:cubicBezTo>
                <a:cubicBezTo>
                  <a:pt x="113" y="223"/>
                  <a:pt x="113" y="223"/>
                  <a:pt x="113" y="223"/>
                </a:cubicBezTo>
                <a:cubicBezTo>
                  <a:pt x="110" y="227"/>
                  <a:pt x="110" y="233"/>
                  <a:pt x="113" y="236"/>
                </a:cubicBezTo>
                <a:cubicBezTo>
                  <a:pt x="124" y="247"/>
                  <a:pt x="140" y="254"/>
                  <a:pt x="155" y="254"/>
                </a:cubicBezTo>
                <a:cubicBezTo>
                  <a:pt x="171" y="254"/>
                  <a:pt x="186" y="247"/>
                  <a:pt x="197" y="236"/>
                </a:cubicBezTo>
                <a:cubicBezTo>
                  <a:pt x="201" y="233"/>
                  <a:pt x="201" y="227"/>
                  <a:pt x="197" y="223"/>
                </a:cubicBezTo>
                <a:cubicBezTo>
                  <a:pt x="171" y="194"/>
                  <a:pt x="171" y="194"/>
                  <a:pt x="171" y="194"/>
                </a:cubicBezTo>
                <a:cubicBezTo>
                  <a:pt x="198" y="184"/>
                  <a:pt x="198" y="184"/>
                  <a:pt x="198" y="184"/>
                </a:cubicBezTo>
                <a:cubicBezTo>
                  <a:pt x="199" y="180"/>
                  <a:pt x="200" y="176"/>
                  <a:pt x="200" y="172"/>
                </a:cubicBezTo>
                <a:close/>
                <a:moveTo>
                  <a:pt x="147" y="111"/>
                </a:moveTo>
                <a:cubicBezTo>
                  <a:pt x="147" y="1"/>
                  <a:pt x="147" y="1"/>
                  <a:pt x="147" y="1"/>
                </a:cubicBezTo>
                <a:cubicBezTo>
                  <a:pt x="119" y="2"/>
                  <a:pt x="93" y="11"/>
                  <a:pt x="71" y="26"/>
                </a:cubicBezTo>
                <a:cubicBezTo>
                  <a:pt x="124" y="119"/>
                  <a:pt x="124" y="119"/>
                  <a:pt x="124" y="119"/>
                </a:cubicBezTo>
                <a:cubicBezTo>
                  <a:pt x="131" y="115"/>
                  <a:pt x="138" y="112"/>
                  <a:pt x="147" y="111"/>
                </a:cubicBezTo>
                <a:close/>
                <a:moveTo>
                  <a:pt x="241" y="25"/>
                </a:moveTo>
                <a:cubicBezTo>
                  <a:pt x="219" y="10"/>
                  <a:pt x="192" y="1"/>
                  <a:pt x="165" y="0"/>
                </a:cubicBezTo>
                <a:cubicBezTo>
                  <a:pt x="165" y="109"/>
                  <a:pt x="165" y="109"/>
                  <a:pt x="165" y="109"/>
                </a:cubicBezTo>
                <a:cubicBezTo>
                  <a:pt x="173" y="111"/>
                  <a:pt x="181" y="113"/>
                  <a:pt x="188" y="118"/>
                </a:cubicBezTo>
                <a:lnTo>
                  <a:pt x="241" y="25"/>
                </a:lnTo>
                <a:close/>
                <a:moveTo>
                  <a:pt x="254" y="36"/>
                </a:moveTo>
                <a:cubicBezTo>
                  <a:pt x="201" y="129"/>
                  <a:pt x="201" y="129"/>
                  <a:pt x="201" y="129"/>
                </a:cubicBezTo>
                <a:cubicBezTo>
                  <a:pt x="212" y="141"/>
                  <a:pt x="218" y="156"/>
                  <a:pt x="218" y="172"/>
                </a:cubicBezTo>
                <a:cubicBezTo>
                  <a:pt x="218" y="177"/>
                  <a:pt x="218" y="177"/>
                  <a:pt x="218" y="177"/>
                </a:cubicBezTo>
                <a:cubicBezTo>
                  <a:pt x="304" y="145"/>
                  <a:pt x="304" y="145"/>
                  <a:pt x="304" y="145"/>
                </a:cubicBezTo>
                <a:cubicBezTo>
                  <a:pt x="308" y="143"/>
                  <a:pt x="310" y="140"/>
                  <a:pt x="310" y="136"/>
                </a:cubicBezTo>
                <a:cubicBezTo>
                  <a:pt x="305" y="95"/>
                  <a:pt x="284" y="61"/>
                  <a:pt x="254" y="36"/>
                </a:cubicBezTo>
                <a:close/>
                <a:moveTo>
                  <a:pt x="2" y="136"/>
                </a:moveTo>
                <a:cubicBezTo>
                  <a:pt x="0" y="140"/>
                  <a:pt x="3" y="143"/>
                  <a:pt x="7" y="145"/>
                </a:cubicBezTo>
                <a:cubicBezTo>
                  <a:pt x="92" y="177"/>
                  <a:pt x="92" y="177"/>
                  <a:pt x="92" y="177"/>
                </a:cubicBezTo>
                <a:cubicBezTo>
                  <a:pt x="92" y="173"/>
                  <a:pt x="92" y="173"/>
                  <a:pt x="92" y="173"/>
                </a:cubicBezTo>
                <a:cubicBezTo>
                  <a:pt x="92" y="156"/>
                  <a:pt x="99" y="140"/>
                  <a:pt x="110" y="129"/>
                </a:cubicBezTo>
                <a:cubicBezTo>
                  <a:pt x="57" y="36"/>
                  <a:pt x="57" y="36"/>
                  <a:pt x="57" y="36"/>
                </a:cubicBezTo>
                <a:cubicBezTo>
                  <a:pt x="27" y="60"/>
                  <a:pt x="7" y="95"/>
                  <a:pt x="2" y="1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52" name="Freeform 66">
            <a:extLst>
              <a:ext uri="{FF2B5EF4-FFF2-40B4-BE49-F238E27FC236}">
                <a16:creationId xmlns:a16="http://schemas.microsoft.com/office/drawing/2014/main" id="{44CC57C5-904A-1D22-3884-B5F1EF2A6E08}"/>
              </a:ext>
            </a:extLst>
          </p:cNvPr>
          <p:cNvSpPr>
            <a:spLocks noEditPoints="1"/>
          </p:cNvSpPr>
          <p:nvPr/>
        </p:nvSpPr>
        <p:spPr bwMode="auto">
          <a:xfrm>
            <a:off x="9047289" y="3027291"/>
            <a:ext cx="176050" cy="251154"/>
          </a:xfrm>
          <a:custGeom>
            <a:avLst/>
            <a:gdLst>
              <a:gd name="T0" fmla="*/ 111 w 218"/>
              <a:gd name="T1" fmla="*/ 55 h 311"/>
              <a:gd name="T2" fmla="*/ 138 w 218"/>
              <a:gd name="T3" fmla="*/ 27 h 311"/>
              <a:gd name="T4" fmla="*/ 111 w 218"/>
              <a:gd name="T5" fmla="*/ 0 h 311"/>
              <a:gd name="T6" fmla="*/ 83 w 218"/>
              <a:gd name="T7" fmla="*/ 27 h 311"/>
              <a:gd name="T8" fmla="*/ 111 w 218"/>
              <a:gd name="T9" fmla="*/ 55 h 311"/>
              <a:gd name="T10" fmla="*/ 200 w 218"/>
              <a:gd name="T11" fmla="*/ 73 h 311"/>
              <a:gd name="T12" fmla="*/ 20 w 218"/>
              <a:gd name="T13" fmla="*/ 73 h 311"/>
              <a:gd name="T14" fmla="*/ 3 w 218"/>
              <a:gd name="T15" fmla="*/ 93 h 311"/>
              <a:gd name="T16" fmla="*/ 21 w 218"/>
              <a:gd name="T17" fmla="*/ 111 h 311"/>
              <a:gd name="T18" fmla="*/ 93 w 218"/>
              <a:gd name="T19" fmla="*/ 111 h 311"/>
              <a:gd name="T20" fmla="*/ 93 w 218"/>
              <a:gd name="T21" fmla="*/ 162 h 311"/>
              <a:gd name="T22" fmla="*/ 10 w 218"/>
              <a:gd name="T23" fmla="*/ 224 h 311"/>
              <a:gd name="T24" fmla="*/ 6 w 218"/>
              <a:gd name="T25" fmla="*/ 249 h 311"/>
              <a:gd name="T26" fmla="*/ 21 w 218"/>
              <a:gd name="T27" fmla="*/ 256 h 311"/>
              <a:gd name="T28" fmla="*/ 31 w 218"/>
              <a:gd name="T29" fmla="*/ 252 h 311"/>
              <a:gd name="T30" fmla="*/ 92 w 218"/>
              <a:gd name="T31" fmla="*/ 205 h 311"/>
              <a:gd name="T32" fmla="*/ 92 w 218"/>
              <a:gd name="T33" fmla="*/ 292 h 311"/>
              <a:gd name="T34" fmla="*/ 110 w 218"/>
              <a:gd name="T35" fmla="*/ 311 h 311"/>
              <a:gd name="T36" fmla="*/ 128 w 218"/>
              <a:gd name="T37" fmla="*/ 292 h 311"/>
              <a:gd name="T38" fmla="*/ 128 w 218"/>
              <a:gd name="T39" fmla="*/ 110 h 311"/>
              <a:gd name="T40" fmla="*/ 200 w 218"/>
              <a:gd name="T41" fmla="*/ 110 h 311"/>
              <a:gd name="T42" fmla="*/ 218 w 218"/>
              <a:gd name="T43" fmla="*/ 91 h 311"/>
              <a:gd name="T44" fmla="*/ 200 w 218"/>
              <a:gd name="T45" fmla="*/ 73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18" h="311">
                <a:moveTo>
                  <a:pt x="111" y="55"/>
                </a:moveTo>
                <a:cubicBezTo>
                  <a:pt x="127" y="55"/>
                  <a:pt x="138" y="43"/>
                  <a:pt x="138" y="27"/>
                </a:cubicBezTo>
                <a:cubicBezTo>
                  <a:pt x="138" y="12"/>
                  <a:pt x="127" y="0"/>
                  <a:pt x="111" y="0"/>
                </a:cubicBezTo>
                <a:cubicBezTo>
                  <a:pt x="96" y="0"/>
                  <a:pt x="83" y="12"/>
                  <a:pt x="83" y="27"/>
                </a:cubicBezTo>
                <a:cubicBezTo>
                  <a:pt x="83" y="43"/>
                  <a:pt x="96" y="55"/>
                  <a:pt x="111" y="55"/>
                </a:cubicBezTo>
                <a:close/>
                <a:moveTo>
                  <a:pt x="200" y="73"/>
                </a:moveTo>
                <a:cubicBezTo>
                  <a:pt x="20" y="73"/>
                  <a:pt x="20" y="73"/>
                  <a:pt x="20" y="73"/>
                </a:cubicBezTo>
                <a:cubicBezTo>
                  <a:pt x="11" y="74"/>
                  <a:pt x="3" y="82"/>
                  <a:pt x="3" y="93"/>
                </a:cubicBezTo>
                <a:cubicBezTo>
                  <a:pt x="3" y="103"/>
                  <a:pt x="11" y="111"/>
                  <a:pt x="21" y="111"/>
                </a:cubicBezTo>
                <a:cubicBezTo>
                  <a:pt x="93" y="111"/>
                  <a:pt x="93" y="111"/>
                  <a:pt x="93" y="111"/>
                </a:cubicBezTo>
                <a:cubicBezTo>
                  <a:pt x="93" y="162"/>
                  <a:pt x="93" y="162"/>
                  <a:pt x="93" y="162"/>
                </a:cubicBezTo>
                <a:cubicBezTo>
                  <a:pt x="10" y="224"/>
                  <a:pt x="10" y="224"/>
                  <a:pt x="10" y="224"/>
                </a:cubicBezTo>
                <a:cubicBezTo>
                  <a:pt x="2" y="230"/>
                  <a:pt x="0" y="241"/>
                  <a:pt x="6" y="249"/>
                </a:cubicBezTo>
                <a:cubicBezTo>
                  <a:pt x="10" y="254"/>
                  <a:pt x="16" y="256"/>
                  <a:pt x="21" y="256"/>
                </a:cubicBezTo>
                <a:cubicBezTo>
                  <a:pt x="25" y="256"/>
                  <a:pt x="28" y="255"/>
                  <a:pt x="31" y="252"/>
                </a:cubicBezTo>
                <a:cubicBezTo>
                  <a:pt x="92" y="205"/>
                  <a:pt x="92" y="205"/>
                  <a:pt x="92" y="205"/>
                </a:cubicBezTo>
                <a:cubicBezTo>
                  <a:pt x="92" y="292"/>
                  <a:pt x="92" y="292"/>
                  <a:pt x="92" y="292"/>
                </a:cubicBezTo>
                <a:cubicBezTo>
                  <a:pt x="92" y="302"/>
                  <a:pt x="100" y="311"/>
                  <a:pt x="110" y="311"/>
                </a:cubicBezTo>
                <a:cubicBezTo>
                  <a:pt x="120" y="311"/>
                  <a:pt x="128" y="303"/>
                  <a:pt x="128" y="292"/>
                </a:cubicBezTo>
                <a:cubicBezTo>
                  <a:pt x="128" y="110"/>
                  <a:pt x="128" y="110"/>
                  <a:pt x="128" y="110"/>
                </a:cubicBezTo>
                <a:cubicBezTo>
                  <a:pt x="200" y="110"/>
                  <a:pt x="200" y="110"/>
                  <a:pt x="200" y="110"/>
                </a:cubicBezTo>
                <a:cubicBezTo>
                  <a:pt x="210" y="110"/>
                  <a:pt x="218" y="102"/>
                  <a:pt x="218" y="91"/>
                </a:cubicBezTo>
                <a:cubicBezTo>
                  <a:pt x="218" y="81"/>
                  <a:pt x="210" y="73"/>
                  <a:pt x="200" y="7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53" name="Freeform 67">
            <a:extLst>
              <a:ext uri="{FF2B5EF4-FFF2-40B4-BE49-F238E27FC236}">
                <a16:creationId xmlns:a16="http://schemas.microsoft.com/office/drawing/2014/main" id="{DC03FDC4-415E-7CA3-25AC-1B205FA39608}"/>
              </a:ext>
            </a:extLst>
          </p:cNvPr>
          <p:cNvSpPr>
            <a:spLocks noEditPoints="1"/>
          </p:cNvSpPr>
          <p:nvPr/>
        </p:nvSpPr>
        <p:spPr bwMode="auto">
          <a:xfrm>
            <a:off x="9011755" y="3575707"/>
            <a:ext cx="249539" cy="235810"/>
          </a:xfrm>
          <a:custGeom>
            <a:avLst/>
            <a:gdLst>
              <a:gd name="T0" fmla="*/ 74 w 309"/>
              <a:gd name="T1" fmla="*/ 128 h 292"/>
              <a:gd name="T2" fmla="*/ 55 w 309"/>
              <a:gd name="T3" fmla="*/ 146 h 292"/>
              <a:gd name="T4" fmla="*/ 74 w 309"/>
              <a:gd name="T5" fmla="*/ 164 h 292"/>
              <a:gd name="T6" fmla="*/ 91 w 309"/>
              <a:gd name="T7" fmla="*/ 146 h 292"/>
              <a:gd name="T8" fmla="*/ 74 w 309"/>
              <a:gd name="T9" fmla="*/ 128 h 292"/>
              <a:gd name="T10" fmla="*/ 145 w 309"/>
              <a:gd name="T11" fmla="*/ 92 h 292"/>
              <a:gd name="T12" fmla="*/ 163 w 309"/>
              <a:gd name="T13" fmla="*/ 73 h 292"/>
              <a:gd name="T14" fmla="*/ 145 w 309"/>
              <a:gd name="T15" fmla="*/ 54 h 292"/>
              <a:gd name="T16" fmla="*/ 127 w 309"/>
              <a:gd name="T17" fmla="*/ 73 h 292"/>
              <a:gd name="T18" fmla="*/ 145 w 309"/>
              <a:gd name="T19" fmla="*/ 92 h 292"/>
              <a:gd name="T20" fmla="*/ 145 w 309"/>
              <a:gd name="T21" fmla="*/ 200 h 292"/>
              <a:gd name="T22" fmla="*/ 127 w 309"/>
              <a:gd name="T23" fmla="*/ 218 h 292"/>
              <a:gd name="T24" fmla="*/ 145 w 309"/>
              <a:gd name="T25" fmla="*/ 236 h 292"/>
              <a:gd name="T26" fmla="*/ 163 w 309"/>
              <a:gd name="T27" fmla="*/ 218 h 292"/>
              <a:gd name="T28" fmla="*/ 145 w 309"/>
              <a:gd name="T29" fmla="*/ 200 h 292"/>
              <a:gd name="T30" fmla="*/ 290 w 309"/>
              <a:gd name="T31" fmla="*/ 146 h 292"/>
              <a:gd name="T32" fmla="*/ 145 w 309"/>
              <a:gd name="T33" fmla="*/ 0 h 292"/>
              <a:gd name="T34" fmla="*/ 0 w 309"/>
              <a:gd name="T35" fmla="*/ 146 h 292"/>
              <a:gd name="T36" fmla="*/ 145 w 309"/>
              <a:gd name="T37" fmla="*/ 292 h 292"/>
              <a:gd name="T38" fmla="*/ 290 w 309"/>
              <a:gd name="T39" fmla="*/ 146 h 292"/>
              <a:gd name="T40" fmla="*/ 145 w 309"/>
              <a:gd name="T41" fmla="*/ 36 h 292"/>
              <a:gd name="T42" fmla="*/ 182 w 309"/>
              <a:gd name="T43" fmla="*/ 73 h 292"/>
              <a:gd name="T44" fmla="*/ 145 w 309"/>
              <a:gd name="T45" fmla="*/ 109 h 292"/>
              <a:gd name="T46" fmla="*/ 109 w 309"/>
              <a:gd name="T47" fmla="*/ 73 h 292"/>
              <a:gd name="T48" fmla="*/ 145 w 309"/>
              <a:gd name="T49" fmla="*/ 36 h 292"/>
              <a:gd name="T50" fmla="*/ 164 w 309"/>
              <a:gd name="T51" fmla="*/ 146 h 292"/>
              <a:gd name="T52" fmla="*/ 145 w 309"/>
              <a:gd name="T53" fmla="*/ 164 h 292"/>
              <a:gd name="T54" fmla="*/ 127 w 309"/>
              <a:gd name="T55" fmla="*/ 146 h 292"/>
              <a:gd name="T56" fmla="*/ 145 w 309"/>
              <a:gd name="T57" fmla="*/ 128 h 292"/>
              <a:gd name="T58" fmla="*/ 164 w 309"/>
              <a:gd name="T59" fmla="*/ 146 h 292"/>
              <a:gd name="T60" fmla="*/ 74 w 309"/>
              <a:gd name="T61" fmla="*/ 182 h 292"/>
              <a:gd name="T62" fmla="*/ 37 w 309"/>
              <a:gd name="T63" fmla="*/ 146 h 292"/>
              <a:gd name="T64" fmla="*/ 74 w 309"/>
              <a:gd name="T65" fmla="*/ 109 h 292"/>
              <a:gd name="T66" fmla="*/ 109 w 309"/>
              <a:gd name="T67" fmla="*/ 146 h 292"/>
              <a:gd name="T68" fmla="*/ 74 w 309"/>
              <a:gd name="T69" fmla="*/ 182 h 292"/>
              <a:gd name="T70" fmla="*/ 145 w 309"/>
              <a:gd name="T71" fmla="*/ 255 h 292"/>
              <a:gd name="T72" fmla="*/ 109 w 309"/>
              <a:gd name="T73" fmla="*/ 219 h 292"/>
              <a:gd name="T74" fmla="*/ 145 w 309"/>
              <a:gd name="T75" fmla="*/ 182 h 292"/>
              <a:gd name="T76" fmla="*/ 182 w 309"/>
              <a:gd name="T77" fmla="*/ 219 h 292"/>
              <a:gd name="T78" fmla="*/ 145 w 309"/>
              <a:gd name="T79" fmla="*/ 255 h 292"/>
              <a:gd name="T80" fmla="*/ 218 w 309"/>
              <a:gd name="T81" fmla="*/ 182 h 292"/>
              <a:gd name="T82" fmla="*/ 182 w 309"/>
              <a:gd name="T83" fmla="*/ 146 h 292"/>
              <a:gd name="T84" fmla="*/ 218 w 309"/>
              <a:gd name="T85" fmla="*/ 109 h 292"/>
              <a:gd name="T86" fmla="*/ 254 w 309"/>
              <a:gd name="T87" fmla="*/ 146 h 292"/>
              <a:gd name="T88" fmla="*/ 218 w 309"/>
              <a:gd name="T89" fmla="*/ 182 h 292"/>
              <a:gd name="T90" fmla="*/ 217 w 309"/>
              <a:gd name="T91" fmla="*/ 128 h 292"/>
              <a:gd name="T92" fmla="*/ 199 w 309"/>
              <a:gd name="T93" fmla="*/ 146 h 292"/>
              <a:gd name="T94" fmla="*/ 217 w 309"/>
              <a:gd name="T95" fmla="*/ 164 h 292"/>
              <a:gd name="T96" fmla="*/ 236 w 309"/>
              <a:gd name="T97" fmla="*/ 146 h 292"/>
              <a:gd name="T98" fmla="*/ 217 w 309"/>
              <a:gd name="T99" fmla="*/ 128 h 292"/>
              <a:gd name="T100" fmla="*/ 300 w 309"/>
              <a:gd name="T101" fmla="*/ 218 h 292"/>
              <a:gd name="T102" fmla="*/ 292 w 309"/>
              <a:gd name="T103" fmla="*/ 218 h 292"/>
              <a:gd name="T104" fmla="*/ 220 w 309"/>
              <a:gd name="T105" fmla="*/ 292 h 292"/>
              <a:gd name="T106" fmla="*/ 300 w 309"/>
              <a:gd name="T107" fmla="*/ 292 h 292"/>
              <a:gd name="T108" fmla="*/ 309 w 309"/>
              <a:gd name="T109" fmla="*/ 282 h 292"/>
              <a:gd name="T110" fmla="*/ 309 w 309"/>
              <a:gd name="T111" fmla="*/ 226 h 292"/>
              <a:gd name="T112" fmla="*/ 300 w 309"/>
              <a:gd name="T113" fmla="*/ 218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09" h="292">
                <a:moveTo>
                  <a:pt x="74" y="128"/>
                </a:moveTo>
                <a:cubicBezTo>
                  <a:pt x="63" y="128"/>
                  <a:pt x="55" y="136"/>
                  <a:pt x="55" y="146"/>
                </a:cubicBezTo>
                <a:cubicBezTo>
                  <a:pt x="55" y="156"/>
                  <a:pt x="63" y="164"/>
                  <a:pt x="74" y="164"/>
                </a:cubicBezTo>
                <a:cubicBezTo>
                  <a:pt x="83" y="164"/>
                  <a:pt x="91" y="156"/>
                  <a:pt x="91" y="146"/>
                </a:cubicBezTo>
                <a:cubicBezTo>
                  <a:pt x="91" y="136"/>
                  <a:pt x="83" y="128"/>
                  <a:pt x="74" y="128"/>
                </a:cubicBezTo>
                <a:close/>
                <a:moveTo>
                  <a:pt x="145" y="92"/>
                </a:moveTo>
                <a:cubicBezTo>
                  <a:pt x="155" y="92"/>
                  <a:pt x="163" y="83"/>
                  <a:pt x="163" y="73"/>
                </a:cubicBezTo>
                <a:cubicBezTo>
                  <a:pt x="163" y="63"/>
                  <a:pt x="155" y="54"/>
                  <a:pt x="145" y="54"/>
                </a:cubicBezTo>
                <a:cubicBezTo>
                  <a:pt x="135" y="54"/>
                  <a:pt x="127" y="63"/>
                  <a:pt x="127" y="73"/>
                </a:cubicBezTo>
                <a:cubicBezTo>
                  <a:pt x="127" y="83"/>
                  <a:pt x="135" y="92"/>
                  <a:pt x="145" y="92"/>
                </a:cubicBezTo>
                <a:close/>
                <a:moveTo>
                  <a:pt x="145" y="200"/>
                </a:moveTo>
                <a:cubicBezTo>
                  <a:pt x="135" y="200"/>
                  <a:pt x="127" y="208"/>
                  <a:pt x="127" y="218"/>
                </a:cubicBezTo>
                <a:cubicBezTo>
                  <a:pt x="127" y="228"/>
                  <a:pt x="135" y="236"/>
                  <a:pt x="145" y="236"/>
                </a:cubicBezTo>
                <a:cubicBezTo>
                  <a:pt x="155" y="236"/>
                  <a:pt x="163" y="228"/>
                  <a:pt x="163" y="218"/>
                </a:cubicBezTo>
                <a:cubicBezTo>
                  <a:pt x="163" y="208"/>
                  <a:pt x="155" y="200"/>
                  <a:pt x="145" y="200"/>
                </a:cubicBezTo>
                <a:close/>
                <a:moveTo>
                  <a:pt x="290" y="146"/>
                </a:moveTo>
                <a:cubicBezTo>
                  <a:pt x="290" y="65"/>
                  <a:pt x="226" y="0"/>
                  <a:pt x="145" y="0"/>
                </a:cubicBezTo>
                <a:cubicBezTo>
                  <a:pt x="65" y="0"/>
                  <a:pt x="0" y="65"/>
                  <a:pt x="0" y="146"/>
                </a:cubicBezTo>
                <a:cubicBezTo>
                  <a:pt x="0" y="226"/>
                  <a:pt x="65" y="292"/>
                  <a:pt x="145" y="292"/>
                </a:cubicBezTo>
                <a:cubicBezTo>
                  <a:pt x="226" y="292"/>
                  <a:pt x="290" y="226"/>
                  <a:pt x="290" y="146"/>
                </a:cubicBezTo>
                <a:close/>
                <a:moveTo>
                  <a:pt x="145" y="36"/>
                </a:moveTo>
                <a:cubicBezTo>
                  <a:pt x="165" y="36"/>
                  <a:pt x="182" y="53"/>
                  <a:pt x="182" y="73"/>
                </a:cubicBezTo>
                <a:cubicBezTo>
                  <a:pt x="182" y="93"/>
                  <a:pt x="165" y="109"/>
                  <a:pt x="145" y="109"/>
                </a:cubicBezTo>
                <a:cubicBezTo>
                  <a:pt x="126" y="109"/>
                  <a:pt x="109" y="93"/>
                  <a:pt x="109" y="73"/>
                </a:cubicBezTo>
                <a:cubicBezTo>
                  <a:pt x="109" y="53"/>
                  <a:pt x="125" y="36"/>
                  <a:pt x="145" y="36"/>
                </a:cubicBezTo>
                <a:close/>
                <a:moveTo>
                  <a:pt x="164" y="146"/>
                </a:moveTo>
                <a:cubicBezTo>
                  <a:pt x="164" y="156"/>
                  <a:pt x="156" y="164"/>
                  <a:pt x="145" y="164"/>
                </a:cubicBezTo>
                <a:cubicBezTo>
                  <a:pt x="136" y="164"/>
                  <a:pt x="127" y="156"/>
                  <a:pt x="127" y="146"/>
                </a:cubicBezTo>
                <a:cubicBezTo>
                  <a:pt x="127" y="135"/>
                  <a:pt x="136" y="128"/>
                  <a:pt x="145" y="128"/>
                </a:cubicBezTo>
                <a:cubicBezTo>
                  <a:pt x="156" y="128"/>
                  <a:pt x="164" y="135"/>
                  <a:pt x="164" y="146"/>
                </a:cubicBezTo>
                <a:close/>
                <a:moveTo>
                  <a:pt x="74" y="182"/>
                </a:moveTo>
                <a:cubicBezTo>
                  <a:pt x="54" y="182"/>
                  <a:pt x="37" y="166"/>
                  <a:pt x="37" y="146"/>
                </a:cubicBezTo>
                <a:cubicBezTo>
                  <a:pt x="37" y="126"/>
                  <a:pt x="52" y="109"/>
                  <a:pt x="74" y="109"/>
                </a:cubicBezTo>
                <a:cubicBezTo>
                  <a:pt x="93" y="109"/>
                  <a:pt x="109" y="126"/>
                  <a:pt x="109" y="146"/>
                </a:cubicBezTo>
                <a:cubicBezTo>
                  <a:pt x="109" y="166"/>
                  <a:pt x="93" y="182"/>
                  <a:pt x="74" y="182"/>
                </a:cubicBezTo>
                <a:close/>
                <a:moveTo>
                  <a:pt x="145" y="255"/>
                </a:moveTo>
                <a:cubicBezTo>
                  <a:pt x="126" y="255"/>
                  <a:pt x="109" y="239"/>
                  <a:pt x="109" y="219"/>
                </a:cubicBezTo>
                <a:cubicBezTo>
                  <a:pt x="109" y="199"/>
                  <a:pt x="126" y="182"/>
                  <a:pt x="145" y="182"/>
                </a:cubicBezTo>
                <a:cubicBezTo>
                  <a:pt x="165" y="182"/>
                  <a:pt x="182" y="199"/>
                  <a:pt x="182" y="219"/>
                </a:cubicBezTo>
                <a:cubicBezTo>
                  <a:pt x="182" y="239"/>
                  <a:pt x="165" y="255"/>
                  <a:pt x="145" y="255"/>
                </a:cubicBezTo>
                <a:close/>
                <a:moveTo>
                  <a:pt x="218" y="182"/>
                </a:moveTo>
                <a:cubicBezTo>
                  <a:pt x="198" y="182"/>
                  <a:pt x="182" y="166"/>
                  <a:pt x="182" y="146"/>
                </a:cubicBezTo>
                <a:cubicBezTo>
                  <a:pt x="182" y="126"/>
                  <a:pt x="197" y="109"/>
                  <a:pt x="218" y="109"/>
                </a:cubicBezTo>
                <a:cubicBezTo>
                  <a:pt x="238" y="109"/>
                  <a:pt x="254" y="126"/>
                  <a:pt x="254" y="146"/>
                </a:cubicBezTo>
                <a:cubicBezTo>
                  <a:pt x="254" y="166"/>
                  <a:pt x="238" y="182"/>
                  <a:pt x="218" y="182"/>
                </a:cubicBezTo>
                <a:close/>
                <a:moveTo>
                  <a:pt x="217" y="128"/>
                </a:moveTo>
                <a:cubicBezTo>
                  <a:pt x="207" y="128"/>
                  <a:pt x="199" y="136"/>
                  <a:pt x="199" y="146"/>
                </a:cubicBezTo>
                <a:cubicBezTo>
                  <a:pt x="199" y="156"/>
                  <a:pt x="207" y="164"/>
                  <a:pt x="217" y="164"/>
                </a:cubicBezTo>
                <a:cubicBezTo>
                  <a:pt x="228" y="164"/>
                  <a:pt x="236" y="156"/>
                  <a:pt x="236" y="146"/>
                </a:cubicBezTo>
                <a:cubicBezTo>
                  <a:pt x="236" y="136"/>
                  <a:pt x="228" y="128"/>
                  <a:pt x="217" y="128"/>
                </a:cubicBezTo>
                <a:close/>
                <a:moveTo>
                  <a:pt x="300" y="218"/>
                </a:moveTo>
                <a:cubicBezTo>
                  <a:pt x="292" y="218"/>
                  <a:pt x="292" y="218"/>
                  <a:pt x="292" y="218"/>
                </a:cubicBezTo>
                <a:cubicBezTo>
                  <a:pt x="276" y="250"/>
                  <a:pt x="251" y="276"/>
                  <a:pt x="220" y="292"/>
                </a:cubicBezTo>
                <a:cubicBezTo>
                  <a:pt x="300" y="292"/>
                  <a:pt x="300" y="292"/>
                  <a:pt x="300" y="292"/>
                </a:cubicBezTo>
                <a:cubicBezTo>
                  <a:pt x="305" y="292"/>
                  <a:pt x="309" y="287"/>
                  <a:pt x="309" y="282"/>
                </a:cubicBezTo>
                <a:cubicBezTo>
                  <a:pt x="309" y="226"/>
                  <a:pt x="309" y="226"/>
                  <a:pt x="309" y="226"/>
                </a:cubicBezTo>
                <a:cubicBezTo>
                  <a:pt x="309" y="222"/>
                  <a:pt x="305" y="218"/>
                  <a:pt x="300" y="2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54" name="Freeform 68">
            <a:extLst>
              <a:ext uri="{FF2B5EF4-FFF2-40B4-BE49-F238E27FC236}">
                <a16:creationId xmlns:a16="http://schemas.microsoft.com/office/drawing/2014/main" id="{B8785C49-F6D1-49D2-DE97-272DF3643F36}"/>
              </a:ext>
            </a:extLst>
          </p:cNvPr>
          <p:cNvSpPr>
            <a:spLocks noEditPoints="1"/>
          </p:cNvSpPr>
          <p:nvPr/>
        </p:nvSpPr>
        <p:spPr bwMode="auto">
          <a:xfrm>
            <a:off x="9011755" y="2473848"/>
            <a:ext cx="249539" cy="251154"/>
          </a:xfrm>
          <a:custGeom>
            <a:avLst/>
            <a:gdLst>
              <a:gd name="T0" fmla="*/ 163 w 309"/>
              <a:gd name="T1" fmla="*/ 211 h 311"/>
              <a:gd name="T2" fmla="*/ 146 w 309"/>
              <a:gd name="T3" fmla="*/ 211 h 311"/>
              <a:gd name="T4" fmla="*/ 219 w 309"/>
              <a:gd name="T5" fmla="*/ 210 h 311"/>
              <a:gd name="T6" fmla="*/ 309 w 309"/>
              <a:gd name="T7" fmla="*/ 237 h 311"/>
              <a:gd name="T8" fmla="*/ 213 w 309"/>
              <a:gd name="T9" fmla="*/ 183 h 311"/>
              <a:gd name="T10" fmla="*/ 155 w 309"/>
              <a:gd name="T11" fmla="*/ 274 h 311"/>
              <a:gd name="T12" fmla="*/ 1 w 309"/>
              <a:gd name="T13" fmla="*/ 255 h 311"/>
              <a:gd name="T14" fmla="*/ 28 w 309"/>
              <a:gd name="T15" fmla="*/ 311 h 311"/>
              <a:gd name="T16" fmla="*/ 309 w 309"/>
              <a:gd name="T17" fmla="*/ 283 h 311"/>
              <a:gd name="T18" fmla="*/ 200 w 309"/>
              <a:gd name="T19" fmla="*/ 255 h 311"/>
              <a:gd name="T20" fmla="*/ 154 w 309"/>
              <a:gd name="T21" fmla="*/ 257 h 311"/>
              <a:gd name="T22" fmla="*/ 154 w 309"/>
              <a:gd name="T23" fmla="*/ 165 h 311"/>
              <a:gd name="T24" fmla="*/ 154 w 309"/>
              <a:gd name="T25" fmla="*/ 257 h 311"/>
              <a:gd name="T26" fmla="*/ 182 w 309"/>
              <a:gd name="T27" fmla="*/ 210 h 311"/>
              <a:gd name="T28" fmla="*/ 127 w 309"/>
              <a:gd name="T29" fmla="*/ 210 h 311"/>
              <a:gd name="T30" fmla="*/ 92 w 309"/>
              <a:gd name="T31" fmla="*/ 211 h 311"/>
              <a:gd name="T32" fmla="*/ 0 w 309"/>
              <a:gd name="T33" fmla="*/ 183 h 311"/>
              <a:gd name="T34" fmla="*/ 98 w 309"/>
              <a:gd name="T35" fmla="*/ 239 h 311"/>
              <a:gd name="T36" fmla="*/ 73 w 309"/>
              <a:gd name="T37" fmla="*/ 101 h 311"/>
              <a:gd name="T38" fmla="*/ 19 w 309"/>
              <a:gd name="T39" fmla="*/ 101 h 311"/>
              <a:gd name="T40" fmla="*/ 73 w 309"/>
              <a:gd name="T41" fmla="*/ 110 h 311"/>
              <a:gd name="T42" fmla="*/ 291 w 309"/>
              <a:gd name="T43" fmla="*/ 101 h 311"/>
              <a:gd name="T44" fmla="*/ 236 w 309"/>
              <a:gd name="T45" fmla="*/ 101 h 311"/>
              <a:gd name="T46" fmla="*/ 291 w 309"/>
              <a:gd name="T47" fmla="*/ 110 h 311"/>
              <a:gd name="T48" fmla="*/ 91 w 309"/>
              <a:gd name="T49" fmla="*/ 55 h 311"/>
              <a:gd name="T50" fmla="*/ 236 w 309"/>
              <a:gd name="T51" fmla="*/ 37 h 311"/>
              <a:gd name="T52" fmla="*/ 218 w 309"/>
              <a:gd name="T53" fmla="*/ 0 h 311"/>
              <a:gd name="T54" fmla="*/ 73 w 309"/>
              <a:gd name="T55" fmla="*/ 18 h 311"/>
              <a:gd name="T56" fmla="*/ 91 w 309"/>
              <a:gd name="T57" fmla="*/ 55 h 311"/>
              <a:gd name="T58" fmla="*/ 215 w 309"/>
              <a:gd name="T59" fmla="*/ 129 h 311"/>
              <a:gd name="T60" fmla="*/ 103 w 309"/>
              <a:gd name="T61" fmla="*/ 111 h 311"/>
              <a:gd name="T62" fmla="*/ 28 w 309"/>
              <a:gd name="T63" fmla="*/ 129 h 311"/>
              <a:gd name="T64" fmla="*/ 0 w 309"/>
              <a:gd name="T65" fmla="*/ 165 h 311"/>
              <a:gd name="T66" fmla="*/ 155 w 309"/>
              <a:gd name="T67" fmla="*/ 147 h 311"/>
              <a:gd name="T68" fmla="*/ 309 w 309"/>
              <a:gd name="T69" fmla="*/ 165 h 311"/>
              <a:gd name="T70" fmla="*/ 282 w 309"/>
              <a:gd name="T71" fmla="*/ 129 h 311"/>
              <a:gd name="T72" fmla="*/ 209 w 309"/>
              <a:gd name="T73" fmla="*/ 92 h 311"/>
              <a:gd name="T74" fmla="*/ 88 w 309"/>
              <a:gd name="T75" fmla="*/ 73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09" h="311">
                <a:moveTo>
                  <a:pt x="155" y="219"/>
                </a:moveTo>
                <a:cubicBezTo>
                  <a:pt x="159" y="219"/>
                  <a:pt x="163" y="215"/>
                  <a:pt x="163" y="211"/>
                </a:cubicBezTo>
                <a:cubicBezTo>
                  <a:pt x="163" y="206"/>
                  <a:pt x="159" y="203"/>
                  <a:pt x="155" y="203"/>
                </a:cubicBezTo>
                <a:cubicBezTo>
                  <a:pt x="150" y="203"/>
                  <a:pt x="146" y="206"/>
                  <a:pt x="146" y="211"/>
                </a:cubicBezTo>
                <a:cubicBezTo>
                  <a:pt x="146" y="215"/>
                  <a:pt x="150" y="219"/>
                  <a:pt x="155" y="219"/>
                </a:cubicBezTo>
                <a:close/>
                <a:moveTo>
                  <a:pt x="219" y="210"/>
                </a:moveTo>
                <a:cubicBezTo>
                  <a:pt x="219" y="219"/>
                  <a:pt x="216" y="229"/>
                  <a:pt x="213" y="237"/>
                </a:cubicBezTo>
                <a:cubicBezTo>
                  <a:pt x="309" y="237"/>
                  <a:pt x="309" y="237"/>
                  <a:pt x="309" y="237"/>
                </a:cubicBezTo>
                <a:cubicBezTo>
                  <a:pt x="309" y="183"/>
                  <a:pt x="309" y="183"/>
                  <a:pt x="309" y="183"/>
                </a:cubicBezTo>
                <a:cubicBezTo>
                  <a:pt x="213" y="183"/>
                  <a:pt x="213" y="183"/>
                  <a:pt x="213" y="183"/>
                </a:cubicBezTo>
                <a:cubicBezTo>
                  <a:pt x="217" y="192"/>
                  <a:pt x="219" y="200"/>
                  <a:pt x="219" y="210"/>
                </a:cubicBezTo>
                <a:close/>
                <a:moveTo>
                  <a:pt x="155" y="274"/>
                </a:moveTo>
                <a:cubicBezTo>
                  <a:pt x="138" y="274"/>
                  <a:pt x="123" y="267"/>
                  <a:pt x="112" y="255"/>
                </a:cubicBezTo>
                <a:cubicBezTo>
                  <a:pt x="1" y="255"/>
                  <a:pt x="1" y="255"/>
                  <a:pt x="1" y="255"/>
                </a:cubicBezTo>
                <a:cubicBezTo>
                  <a:pt x="1" y="283"/>
                  <a:pt x="1" y="283"/>
                  <a:pt x="1" y="283"/>
                </a:cubicBezTo>
                <a:cubicBezTo>
                  <a:pt x="0" y="299"/>
                  <a:pt x="12" y="311"/>
                  <a:pt x="28" y="311"/>
                </a:cubicBezTo>
                <a:cubicBezTo>
                  <a:pt x="282" y="311"/>
                  <a:pt x="282" y="311"/>
                  <a:pt x="282" y="311"/>
                </a:cubicBezTo>
                <a:cubicBezTo>
                  <a:pt x="296" y="311"/>
                  <a:pt x="309" y="299"/>
                  <a:pt x="309" y="283"/>
                </a:cubicBezTo>
                <a:cubicBezTo>
                  <a:pt x="309" y="255"/>
                  <a:pt x="309" y="255"/>
                  <a:pt x="309" y="255"/>
                </a:cubicBezTo>
                <a:cubicBezTo>
                  <a:pt x="200" y="255"/>
                  <a:pt x="200" y="255"/>
                  <a:pt x="200" y="255"/>
                </a:cubicBezTo>
                <a:cubicBezTo>
                  <a:pt x="189" y="267"/>
                  <a:pt x="172" y="274"/>
                  <a:pt x="155" y="274"/>
                </a:cubicBezTo>
                <a:close/>
                <a:moveTo>
                  <a:pt x="154" y="257"/>
                </a:moveTo>
                <a:cubicBezTo>
                  <a:pt x="180" y="257"/>
                  <a:pt x="200" y="236"/>
                  <a:pt x="200" y="211"/>
                </a:cubicBezTo>
                <a:cubicBezTo>
                  <a:pt x="200" y="186"/>
                  <a:pt x="178" y="165"/>
                  <a:pt x="154" y="165"/>
                </a:cubicBezTo>
                <a:cubicBezTo>
                  <a:pt x="130" y="165"/>
                  <a:pt x="109" y="186"/>
                  <a:pt x="109" y="211"/>
                </a:cubicBezTo>
                <a:cubicBezTo>
                  <a:pt x="109" y="235"/>
                  <a:pt x="130" y="257"/>
                  <a:pt x="154" y="257"/>
                </a:cubicBezTo>
                <a:close/>
                <a:moveTo>
                  <a:pt x="154" y="183"/>
                </a:moveTo>
                <a:cubicBezTo>
                  <a:pt x="169" y="183"/>
                  <a:pt x="182" y="195"/>
                  <a:pt x="182" y="210"/>
                </a:cubicBezTo>
                <a:cubicBezTo>
                  <a:pt x="182" y="224"/>
                  <a:pt x="169" y="237"/>
                  <a:pt x="154" y="237"/>
                </a:cubicBezTo>
                <a:cubicBezTo>
                  <a:pt x="140" y="237"/>
                  <a:pt x="127" y="226"/>
                  <a:pt x="127" y="210"/>
                </a:cubicBezTo>
                <a:cubicBezTo>
                  <a:pt x="127" y="195"/>
                  <a:pt x="139" y="183"/>
                  <a:pt x="154" y="183"/>
                </a:cubicBezTo>
                <a:close/>
                <a:moveTo>
                  <a:pt x="92" y="211"/>
                </a:moveTo>
                <a:cubicBezTo>
                  <a:pt x="92" y="201"/>
                  <a:pt x="95" y="192"/>
                  <a:pt x="98" y="183"/>
                </a:cubicBezTo>
                <a:cubicBezTo>
                  <a:pt x="0" y="183"/>
                  <a:pt x="0" y="183"/>
                  <a:pt x="0" y="183"/>
                </a:cubicBezTo>
                <a:cubicBezTo>
                  <a:pt x="0" y="239"/>
                  <a:pt x="0" y="239"/>
                  <a:pt x="0" y="239"/>
                </a:cubicBezTo>
                <a:cubicBezTo>
                  <a:pt x="98" y="239"/>
                  <a:pt x="98" y="239"/>
                  <a:pt x="98" y="239"/>
                </a:cubicBezTo>
                <a:cubicBezTo>
                  <a:pt x="95" y="230"/>
                  <a:pt x="92" y="220"/>
                  <a:pt x="92" y="211"/>
                </a:cubicBezTo>
                <a:close/>
                <a:moveTo>
                  <a:pt x="73" y="101"/>
                </a:moveTo>
                <a:cubicBezTo>
                  <a:pt x="73" y="87"/>
                  <a:pt x="61" y="73"/>
                  <a:pt x="47" y="73"/>
                </a:cubicBezTo>
                <a:cubicBezTo>
                  <a:pt x="31" y="73"/>
                  <a:pt x="19" y="85"/>
                  <a:pt x="19" y="101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73" y="110"/>
                  <a:pt x="73" y="110"/>
                  <a:pt x="73" y="110"/>
                </a:cubicBezTo>
                <a:lnTo>
                  <a:pt x="73" y="101"/>
                </a:lnTo>
                <a:close/>
                <a:moveTo>
                  <a:pt x="291" y="101"/>
                </a:moveTo>
                <a:cubicBezTo>
                  <a:pt x="291" y="87"/>
                  <a:pt x="279" y="73"/>
                  <a:pt x="264" y="73"/>
                </a:cubicBezTo>
                <a:cubicBezTo>
                  <a:pt x="249" y="73"/>
                  <a:pt x="236" y="85"/>
                  <a:pt x="236" y="101"/>
                </a:cubicBezTo>
                <a:cubicBezTo>
                  <a:pt x="236" y="110"/>
                  <a:pt x="236" y="110"/>
                  <a:pt x="236" y="110"/>
                </a:cubicBezTo>
                <a:cubicBezTo>
                  <a:pt x="291" y="110"/>
                  <a:pt x="291" y="110"/>
                  <a:pt x="291" y="110"/>
                </a:cubicBezTo>
                <a:lnTo>
                  <a:pt x="291" y="101"/>
                </a:lnTo>
                <a:close/>
                <a:moveTo>
                  <a:pt x="91" y="55"/>
                </a:moveTo>
                <a:cubicBezTo>
                  <a:pt x="218" y="55"/>
                  <a:pt x="218" y="55"/>
                  <a:pt x="218" y="55"/>
                </a:cubicBezTo>
                <a:cubicBezTo>
                  <a:pt x="228" y="55"/>
                  <a:pt x="236" y="47"/>
                  <a:pt x="236" y="37"/>
                </a:cubicBezTo>
                <a:cubicBezTo>
                  <a:pt x="236" y="18"/>
                  <a:pt x="236" y="18"/>
                  <a:pt x="236" y="18"/>
                </a:cubicBezTo>
                <a:cubicBezTo>
                  <a:pt x="236" y="8"/>
                  <a:pt x="229" y="0"/>
                  <a:pt x="218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81" y="0"/>
                  <a:pt x="73" y="8"/>
                  <a:pt x="73" y="18"/>
                </a:cubicBezTo>
                <a:cubicBezTo>
                  <a:pt x="73" y="37"/>
                  <a:pt x="73" y="37"/>
                  <a:pt x="73" y="37"/>
                </a:cubicBezTo>
                <a:cubicBezTo>
                  <a:pt x="73" y="47"/>
                  <a:pt x="81" y="55"/>
                  <a:pt x="91" y="55"/>
                </a:cubicBezTo>
                <a:close/>
                <a:moveTo>
                  <a:pt x="282" y="129"/>
                </a:moveTo>
                <a:cubicBezTo>
                  <a:pt x="215" y="129"/>
                  <a:pt x="215" y="129"/>
                  <a:pt x="215" y="129"/>
                </a:cubicBezTo>
                <a:cubicBezTo>
                  <a:pt x="206" y="111"/>
                  <a:pt x="206" y="111"/>
                  <a:pt x="206" y="111"/>
                </a:cubicBezTo>
                <a:cubicBezTo>
                  <a:pt x="103" y="111"/>
                  <a:pt x="103" y="111"/>
                  <a:pt x="103" y="111"/>
                </a:cubicBezTo>
                <a:cubicBezTo>
                  <a:pt x="95" y="129"/>
                  <a:pt x="95" y="129"/>
                  <a:pt x="95" y="129"/>
                </a:cubicBezTo>
                <a:cubicBezTo>
                  <a:pt x="28" y="129"/>
                  <a:pt x="28" y="129"/>
                  <a:pt x="28" y="129"/>
                </a:cubicBezTo>
                <a:cubicBezTo>
                  <a:pt x="13" y="129"/>
                  <a:pt x="0" y="141"/>
                  <a:pt x="0" y="157"/>
                </a:cubicBezTo>
                <a:cubicBezTo>
                  <a:pt x="0" y="165"/>
                  <a:pt x="0" y="165"/>
                  <a:pt x="0" y="165"/>
                </a:cubicBezTo>
                <a:cubicBezTo>
                  <a:pt x="110" y="165"/>
                  <a:pt x="110" y="165"/>
                  <a:pt x="110" y="165"/>
                </a:cubicBezTo>
                <a:cubicBezTo>
                  <a:pt x="123" y="154"/>
                  <a:pt x="138" y="147"/>
                  <a:pt x="155" y="147"/>
                </a:cubicBezTo>
                <a:cubicBezTo>
                  <a:pt x="172" y="147"/>
                  <a:pt x="189" y="154"/>
                  <a:pt x="200" y="165"/>
                </a:cubicBezTo>
                <a:cubicBezTo>
                  <a:pt x="309" y="165"/>
                  <a:pt x="309" y="165"/>
                  <a:pt x="309" y="165"/>
                </a:cubicBezTo>
                <a:cubicBezTo>
                  <a:pt x="309" y="157"/>
                  <a:pt x="309" y="157"/>
                  <a:pt x="309" y="157"/>
                </a:cubicBezTo>
                <a:cubicBezTo>
                  <a:pt x="309" y="141"/>
                  <a:pt x="298" y="129"/>
                  <a:pt x="282" y="129"/>
                </a:cubicBezTo>
                <a:close/>
                <a:moveTo>
                  <a:pt x="101" y="92"/>
                </a:moveTo>
                <a:cubicBezTo>
                  <a:pt x="209" y="92"/>
                  <a:pt x="209" y="92"/>
                  <a:pt x="209" y="92"/>
                </a:cubicBezTo>
                <a:cubicBezTo>
                  <a:pt x="222" y="73"/>
                  <a:pt x="222" y="73"/>
                  <a:pt x="222" y="73"/>
                </a:cubicBezTo>
                <a:cubicBezTo>
                  <a:pt x="88" y="73"/>
                  <a:pt x="88" y="73"/>
                  <a:pt x="88" y="73"/>
                </a:cubicBezTo>
                <a:lnTo>
                  <a:pt x="101" y="9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55" name="Freeform 73">
            <a:extLst>
              <a:ext uri="{FF2B5EF4-FFF2-40B4-BE49-F238E27FC236}">
                <a16:creationId xmlns:a16="http://schemas.microsoft.com/office/drawing/2014/main" id="{F55BEF3A-9E2B-45A6-4A75-4DEA0FE319D7}"/>
              </a:ext>
            </a:extLst>
          </p:cNvPr>
          <p:cNvSpPr>
            <a:spLocks noEditPoints="1"/>
          </p:cNvSpPr>
          <p:nvPr/>
        </p:nvSpPr>
        <p:spPr bwMode="auto">
          <a:xfrm>
            <a:off x="11175134" y="1920807"/>
            <a:ext cx="249539" cy="249539"/>
          </a:xfrm>
          <a:custGeom>
            <a:avLst/>
            <a:gdLst>
              <a:gd name="T0" fmla="*/ 287 w 309"/>
              <a:gd name="T1" fmla="*/ 283 h 309"/>
              <a:gd name="T2" fmla="*/ 37 w 309"/>
              <a:gd name="T3" fmla="*/ 273 h 309"/>
              <a:gd name="T4" fmla="*/ 10 w 309"/>
              <a:gd name="T5" fmla="*/ 283 h 309"/>
              <a:gd name="T6" fmla="*/ 10 w 309"/>
              <a:gd name="T7" fmla="*/ 301 h 309"/>
              <a:gd name="T8" fmla="*/ 37 w 309"/>
              <a:gd name="T9" fmla="*/ 309 h 309"/>
              <a:gd name="T10" fmla="*/ 287 w 309"/>
              <a:gd name="T11" fmla="*/ 301 h 309"/>
              <a:gd name="T12" fmla="*/ 309 w 309"/>
              <a:gd name="T13" fmla="*/ 291 h 309"/>
              <a:gd name="T14" fmla="*/ 10 w 309"/>
              <a:gd name="T15" fmla="*/ 28 h 309"/>
              <a:gd name="T16" fmla="*/ 37 w 309"/>
              <a:gd name="T17" fmla="*/ 37 h 309"/>
              <a:gd name="T18" fmla="*/ 287 w 309"/>
              <a:gd name="T19" fmla="*/ 28 h 309"/>
              <a:gd name="T20" fmla="*/ 309 w 309"/>
              <a:gd name="T21" fmla="*/ 18 h 309"/>
              <a:gd name="T22" fmla="*/ 287 w 309"/>
              <a:gd name="T23" fmla="*/ 10 h 309"/>
              <a:gd name="T24" fmla="*/ 37 w 309"/>
              <a:gd name="T25" fmla="*/ 0 h 309"/>
              <a:gd name="T26" fmla="*/ 10 w 309"/>
              <a:gd name="T27" fmla="*/ 10 h 309"/>
              <a:gd name="T28" fmla="*/ 10 w 309"/>
              <a:gd name="T29" fmla="*/ 28 h 309"/>
              <a:gd name="T30" fmla="*/ 272 w 309"/>
              <a:gd name="T31" fmla="*/ 55 h 309"/>
              <a:gd name="T32" fmla="*/ 36 w 309"/>
              <a:gd name="T33" fmla="*/ 174 h 309"/>
              <a:gd name="T34" fmla="*/ 61 w 309"/>
              <a:gd name="T35" fmla="*/ 193 h 309"/>
              <a:gd name="T36" fmla="*/ 36 w 309"/>
              <a:gd name="T37" fmla="*/ 211 h 309"/>
              <a:gd name="T38" fmla="*/ 272 w 309"/>
              <a:gd name="T39" fmla="*/ 257 h 309"/>
              <a:gd name="T40" fmla="*/ 267 w 309"/>
              <a:gd name="T41" fmla="*/ 130 h 309"/>
              <a:gd name="T42" fmla="*/ 267 w 309"/>
              <a:gd name="T43" fmla="*/ 110 h 309"/>
              <a:gd name="T44" fmla="*/ 209 w 309"/>
              <a:gd name="T45" fmla="*/ 238 h 309"/>
              <a:gd name="T46" fmla="*/ 91 w 309"/>
              <a:gd name="T47" fmla="*/ 229 h 309"/>
              <a:gd name="T48" fmla="*/ 209 w 309"/>
              <a:gd name="T49" fmla="*/ 219 h 309"/>
              <a:gd name="T50" fmla="*/ 209 w 309"/>
              <a:gd name="T51" fmla="*/ 238 h 309"/>
              <a:gd name="T52" fmla="*/ 119 w 309"/>
              <a:gd name="T53" fmla="*/ 184 h 309"/>
              <a:gd name="T54" fmla="*/ 174 w 309"/>
              <a:gd name="T55" fmla="*/ 184 h 309"/>
              <a:gd name="T56" fmla="*/ 173 w 309"/>
              <a:gd name="T57" fmla="*/ 201 h 309"/>
              <a:gd name="T58" fmla="*/ 110 w 309"/>
              <a:gd name="T59" fmla="*/ 193 h 309"/>
              <a:gd name="T60" fmla="*/ 101 w 309"/>
              <a:gd name="T61" fmla="*/ 166 h 309"/>
              <a:gd name="T62" fmla="*/ 101 w 309"/>
              <a:gd name="T63" fmla="*/ 146 h 309"/>
              <a:gd name="T64" fmla="*/ 218 w 309"/>
              <a:gd name="T65" fmla="*/ 156 h 309"/>
              <a:gd name="T66" fmla="*/ 110 w 309"/>
              <a:gd name="T67" fmla="*/ 120 h 309"/>
              <a:gd name="T68" fmla="*/ 173 w 309"/>
              <a:gd name="T69" fmla="*/ 110 h 309"/>
              <a:gd name="T70" fmla="*/ 173 w 309"/>
              <a:gd name="T71" fmla="*/ 129 h 309"/>
              <a:gd name="T72" fmla="*/ 110 w 309"/>
              <a:gd name="T73" fmla="*/ 120 h 309"/>
              <a:gd name="T74" fmla="*/ 101 w 309"/>
              <a:gd name="T75" fmla="*/ 92 h 309"/>
              <a:gd name="T76" fmla="*/ 101 w 309"/>
              <a:gd name="T77" fmla="*/ 73 h 309"/>
              <a:gd name="T78" fmla="*/ 218 w 309"/>
              <a:gd name="T79" fmla="*/ 83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09" h="309">
                <a:moveTo>
                  <a:pt x="300" y="283"/>
                </a:moveTo>
                <a:cubicBezTo>
                  <a:pt x="287" y="283"/>
                  <a:pt x="287" y="283"/>
                  <a:pt x="287" y="283"/>
                </a:cubicBezTo>
                <a:cubicBezTo>
                  <a:pt x="285" y="277"/>
                  <a:pt x="279" y="273"/>
                  <a:pt x="272" y="273"/>
                </a:cubicBezTo>
                <a:cubicBezTo>
                  <a:pt x="37" y="273"/>
                  <a:pt x="37" y="273"/>
                  <a:pt x="37" y="273"/>
                </a:cubicBezTo>
                <a:cubicBezTo>
                  <a:pt x="30" y="273"/>
                  <a:pt x="25" y="277"/>
                  <a:pt x="21" y="283"/>
                </a:cubicBezTo>
                <a:cubicBezTo>
                  <a:pt x="10" y="283"/>
                  <a:pt x="10" y="283"/>
                  <a:pt x="10" y="283"/>
                </a:cubicBezTo>
                <a:cubicBezTo>
                  <a:pt x="4" y="283"/>
                  <a:pt x="0" y="287"/>
                  <a:pt x="0" y="291"/>
                </a:cubicBezTo>
                <a:cubicBezTo>
                  <a:pt x="0" y="296"/>
                  <a:pt x="4" y="301"/>
                  <a:pt x="10" y="301"/>
                </a:cubicBezTo>
                <a:cubicBezTo>
                  <a:pt x="21" y="301"/>
                  <a:pt x="21" y="301"/>
                  <a:pt x="21" y="301"/>
                </a:cubicBezTo>
                <a:cubicBezTo>
                  <a:pt x="25" y="306"/>
                  <a:pt x="30" y="309"/>
                  <a:pt x="37" y="309"/>
                </a:cubicBezTo>
                <a:cubicBezTo>
                  <a:pt x="272" y="309"/>
                  <a:pt x="272" y="309"/>
                  <a:pt x="272" y="309"/>
                </a:cubicBezTo>
                <a:cubicBezTo>
                  <a:pt x="279" y="309"/>
                  <a:pt x="285" y="306"/>
                  <a:pt x="287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304" y="301"/>
                  <a:pt x="309" y="296"/>
                  <a:pt x="309" y="291"/>
                </a:cubicBezTo>
                <a:cubicBezTo>
                  <a:pt x="309" y="287"/>
                  <a:pt x="304" y="283"/>
                  <a:pt x="300" y="283"/>
                </a:cubicBezTo>
                <a:close/>
                <a:moveTo>
                  <a:pt x="10" y="28"/>
                </a:moveTo>
                <a:cubicBezTo>
                  <a:pt x="21" y="28"/>
                  <a:pt x="21" y="28"/>
                  <a:pt x="21" y="28"/>
                </a:cubicBezTo>
                <a:cubicBezTo>
                  <a:pt x="25" y="33"/>
                  <a:pt x="30" y="37"/>
                  <a:pt x="37" y="37"/>
                </a:cubicBezTo>
                <a:cubicBezTo>
                  <a:pt x="272" y="37"/>
                  <a:pt x="272" y="37"/>
                  <a:pt x="272" y="37"/>
                </a:cubicBezTo>
                <a:cubicBezTo>
                  <a:pt x="279" y="37"/>
                  <a:pt x="285" y="34"/>
                  <a:pt x="287" y="28"/>
                </a:cubicBezTo>
                <a:cubicBezTo>
                  <a:pt x="300" y="28"/>
                  <a:pt x="300" y="28"/>
                  <a:pt x="300" y="28"/>
                </a:cubicBezTo>
                <a:cubicBezTo>
                  <a:pt x="304" y="28"/>
                  <a:pt x="309" y="23"/>
                  <a:pt x="309" y="18"/>
                </a:cubicBezTo>
                <a:cubicBezTo>
                  <a:pt x="309" y="13"/>
                  <a:pt x="304" y="10"/>
                  <a:pt x="300" y="10"/>
                </a:cubicBezTo>
                <a:cubicBezTo>
                  <a:pt x="287" y="10"/>
                  <a:pt x="287" y="10"/>
                  <a:pt x="287" y="10"/>
                </a:cubicBezTo>
                <a:cubicBezTo>
                  <a:pt x="285" y="4"/>
                  <a:pt x="279" y="0"/>
                  <a:pt x="272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0" y="0"/>
                  <a:pt x="25" y="3"/>
                  <a:pt x="21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4" y="10"/>
                  <a:pt x="0" y="14"/>
                  <a:pt x="0" y="18"/>
                </a:cubicBezTo>
                <a:cubicBezTo>
                  <a:pt x="0" y="23"/>
                  <a:pt x="4" y="28"/>
                  <a:pt x="10" y="28"/>
                </a:cubicBezTo>
                <a:close/>
                <a:moveTo>
                  <a:pt x="272" y="101"/>
                </a:moveTo>
                <a:cubicBezTo>
                  <a:pt x="272" y="55"/>
                  <a:pt x="272" y="55"/>
                  <a:pt x="272" y="55"/>
                </a:cubicBezTo>
                <a:cubicBezTo>
                  <a:pt x="36" y="55"/>
                  <a:pt x="36" y="55"/>
                  <a:pt x="36" y="55"/>
                </a:cubicBezTo>
                <a:cubicBezTo>
                  <a:pt x="36" y="174"/>
                  <a:pt x="36" y="174"/>
                  <a:pt x="36" y="174"/>
                </a:cubicBezTo>
                <a:cubicBezTo>
                  <a:pt x="36" y="178"/>
                  <a:pt x="38" y="181"/>
                  <a:pt x="41" y="182"/>
                </a:cubicBezTo>
                <a:cubicBezTo>
                  <a:pt x="61" y="193"/>
                  <a:pt x="61" y="193"/>
                  <a:pt x="61" y="193"/>
                </a:cubicBezTo>
                <a:cubicBezTo>
                  <a:pt x="41" y="203"/>
                  <a:pt x="41" y="203"/>
                  <a:pt x="41" y="203"/>
                </a:cubicBezTo>
                <a:cubicBezTo>
                  <a:pt x="39" y="204"/>
                  <a:pt x="36" y="207"/>
                  <a:pt x="36" y="211"/>
                </a:cubicBezTo>
                <a:cubicBezTo>
                  <a:pt x="36" y="257"/>
                  <a:pt x="36" y="257"/>
                  <a:pt x="36" y="257"/>
                </a:cubicBezTo>
                <a:cubicBezTo>
                  <a:pt x="272" y="257"/>
                  <a:pt x="272" y="257"/>
                  <a:pt x="272" y="257"/>
                </a:cubicBezTo>
                <a:cubicBezTo>
                  <a:pt x="272" y="138"/>
                  <a:pt x="272" y="138"/>
                  <a:pt x="272" y="138"/>
                </a:cubicBezTo>
                <a:cubicBezTo>
                  <a:pt x="272" y="135"/>
                  <a:pt x="270" y="131"/>
                  <a:pt x="267" y="130"/>
                </a:cubicBezTo>
                <a:cubicBezTo>
                  <a:pt x="247" y="120"/>
                  <a:pt x="247" y="120"/>
                  <a:pt x="247" y="120"/>
                </a:cubicBezTo>
                <a:cubicBezTo>
                  <a:pt x="267" y="110"/>
                  <a:pt x="267" y="110"/>
                  <a:pt x="267" y="110"/>
                </a:cubicBezTo>
                <a:cubicBezTo>
                  <a:pt x="270" y="107"/>
                  <a:pt x="272" y="105"/>
                  <a:pt x="272" y="101"/>
                </a:cubicBezTo>
                <a:close/>
                <a:moveTo>
                  <a:pt x="209" y="238"/>
                </a:moveTo>
                <a:cubicBezTo>
                  <a:pt x="101" y="238"/>
                  <a:pt x="101" y="238"/>
                  <a:pt x="101" y="238"/>
                </a:cubicBezTo>
                <a:cubicBezTo>
                  <a:pt x="96" y="238"/>
                  <a:pt x="91" y="233"/>
                  <a:pt x="91" y="229"/>
                </a:cubicBezTo>
                <a:cubicBezTo>
                  <a:pt x="91" y="224"/>
                  <a:pt x="96" y="219"/>
                  <a:pt x="101" y="219"/>
                </a:cubicBezTo>
                <a:cubicBezTo>
                  <a:pt x="209" y="219"/>
                  <a:pt x="209" y="219"/>
                  <a:pt x="209" y="219"/>
                </a:cubicBezTo>
                <a:cubicBezTo>
                  <a:pt x="214" y="219"/>
                  <a:pt x="218" y="224"/>
                  <a:pt x="218" y="229"/>
                </a:cubicBezTo>
                <a:cubicBezTo>
                  <a:pt x="218" y="234"/>
                  <a:pt x="214" y="238"/>
                  <a:pt x="209" y="238"/>
                </a:cubicBezTo>
                <a:close/>
                <a:moveTo>
                  <a:pt x="110" y="193"/>
                </a:moveTo>
                <a:cubicBezTo>
                  <a:pt x="110" y="187"/>
                  <a:pt x="114" y="184"/>
                  <a:pt x="119" y="184"/>
                </a:cubicBezTo>
                <a:cubicBezTo>
                  <a:pt x="173" y="184"/>
                  <a:pt x="173" y="184"/>
                  <a:pt x="173" y="184"/>
                </a:cubicBezTo>
                <a:cubicBezTo>
                  <a:pt x="173" y="184"/>
                  <a:pt x="173" y="184"/>
                  <a:pt x="174" y="184"/>
                </a:cubicBezTo>
                <a:cubicBezTo>
                  <a:pt x="178" y="184"/>
                  <a:pt x="182" y="188"/>
                  <a:pt x="182" y="193"/>
                </a:cubicBezTo>
                <a:cubicBezTo>
                  <a:pt x="182" y="198"/>
                  <a:pt x="177" y="201"/>
                  <a:pt x="173" y="201"/>
                </a:cubicBezTo>
                <a:cubicBezTo>
                  <a:pt x="119" y="201"/>
                  <a:pt x="119" y="201"/>
                  <a:pt x="119" y="201"/>
                </a:cubicBezTo>
                <a:cubicBezTo>
                  <a:pt x="114" y="201"/>
                  <a:pt x="110" y="197"/>
                  <a:pt x="110" y="193"/>
                </a:cubicBezTo>
                <a:close/>
                <a:moveTo>
                  <a:pt x="209" y="166"/>
                </a:moveTo>
                <a:cubicBezTo>
                  <a:pt x="101" y="166"/>
                  <a:pt x="101" y="166"/>
                  <a:pt x="101" y="166"/>
                </a:cubicBezTo>
                <a:cubicBezTo>
                  <a:pt x="96" y="166"/>
                  <a:pt x="91" y="161"/>
                  <a:pt x="91" y="156"/>
                </a:cubicBezTo>
                <a:cubicBezTo>
                  <a:pt x="91" y="151"/>
                  <a:pt x="96" y="146"/>
                  <a:pt x="101" y="146"/>
                </a:cubicBezTo>
                <a:cubicBezTo>
                  <a:pt x="209" y="146"/>
                  <a:pt x="209" y="146"/>
                  <a:pt x="209" y="146"/>
                </a:cubicBezTo>
                <a:cubicBezTo>
                  <a:pt x="214" y="146"/>
                  <a:pt x="218" y="151"/>
                  <a:pt x="218" y="156"/>
                </a:cubicBezTo>
                <a:cubicBezTo>
                  <a:pt x="218" y="161"/>
                  <a:pt x="214" y="166"/>
                  <a:pt x="209" y="166"/>
                </a:cubicBezTo>
                <a:close/>
                <a:moveTo>
                  <a:pt x="110" y="120"/>
                </a:moveTo>
                <a:cubicBezTo>
                  <a:pt x="110" y="114"/>
                  <a:pt x="114" y="110"/>
                  <a:pt x="119" y="110"/>
                </a:cubicBezTo>
                <a:cubicBezTo>
                  <a:pt x="173" y="110"/>
                  <a:pt x="173" y="110"/>
                  <a:pt x="173" y="110"/>
                </a:cubicBezTo>
                <a:cubicBezTo>
                  <a:pt x="177" y="110"/>
                  <a:pt x="182" y="114"/>
                  <a:pt x="182" y="120"/>
                </a:cubicBezTo>
                <a:cubicBezTo>
                  <a:pt x="182" y="125"/>
                  <a:pt x="177" y="129"/>
                  <a:pt x="173" y="129"/>
                </a:cubicBezTo>
                <a:cubicBezTo>
                  <a:pt x="119" y="129"/>
                  <a:pt x="119" y="129"/>
                  <a:pt x="119" y="129"/>
                </a:cubicBezTo>
                <a:cubicBezTo>
                  <a:pt x="114" y="129"/>
                  <a:pt x="110" y="125"/>
                  <a:pt x="110" y="120"/>
                </a:cubicBezTo>
                <a:close/>
                <a:moveTo>
                  <a:pt x="209" y="92"/>
                </a:moveTo>
                <a:cubicBezTo>
                  <a:pt x="101" y="92"/>
                  <a:pt x="101" y="92"/>
                  <a:pt x="101" y="92"/>
                </a:cubicBezTo>
                <a:cubicBezTo>
                  <a:pt x="96" y="92"/>
                  <a:pt x="91" y="87"/>
                  <a:pt x="91" y="83"/>
                </a:cubicBezTo>
                <a:cubicBezTo>
                  <a:pt x="91" y="78"/>
                  <a:pt x="96" y="73"/>
                  <a:pt x="101" y="73"/>
                </a:cubicBezTo>
                <a:cubicBezTo>
                  <a:pt x="209" y="73"/>
                  <a:pt x="209" y="73"/>
                  <a:pt x="209" y="73"/>
                </a:cubicBezTo>
                <a:cubicBezTo>
                  <a:pt x="214" y="73"/>
                  <a:pt x="218" y="78"/>
                  <a:pt x="218" y="83"/>
                </a:cubicBezTo>
                <a:cubicBezTo>
                  <a:pt x="218" y="89"/>
                  <a:pt x="214" y="92"/>
                  <a:pt x="209" y="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56" name="Freeform 74">
            <a:extLst>
              <a:ext uri="{FF2B5EF4-FFF2-40B4-BE49-F238E27FC236}">
                <a16:creationId xmlns:a16="http://schemas.microsoft.com/office/drawing/2014/main" id="{34A1AFBF-FC99-D8F4-6B18-058E4EDFC839}"/>
              </a:ext>
            </a:extLst>
          </p:cNvPr>
          <p:cNvSpPr>
            <a:spLocks noEditPoints="1"/>
          </p:cNvSpPr>
          <p:nvPr/>
        </p:nvSpPr>
        <p:spPr bwMode="auto">
          <a:xfrm>
            <a:off x="11175134" y="3027291"/>
            <a:ext cx="249539" cy="251154"/>
          </a:xfrm>
          <a:custGeom>
            <a:avLst/>
            <a:gdLst>
              <a:gd name="T0" fmla="*/ 28 w 309"/>
              <a:gd name="T1" fmla="*/ 311 h 311"/>
              <a:gd name="T2" fmla="*/ 309 w 309"/>
              <a:gd name="T3" fmla="*/ 283 h 311"/>
              <a:gd name="T4" fmla="*/ 1 w 309"/>
              <a:gd name="T5" fmla="*/ 109 h 311"/>
              <a:gd name="T6" fmla="*/ 110 w 309"/>
              <a:gd name="T7" fmla="*/ 156 h 311"/>
              <a:gd name="T8" fmla="*/ 118 w 309"/>
              <a:gd name="T9" fmla="*/ 147 h 311"/>
              <a:gd name="T10" fmla="*/ 214 w 309"/>
              <a:gd name="T11" fmla="*/ 203 h 311"/>
              <a:gd name="T12" fmla="*/ 214 w 309"/>
              <a:gd name="T13" fmla="*/ 219 h 311"/>
              <a:gd name="T14" fmla="*/ 119 w 309"/>
              <a:gd name="T15" fmla="*/ 275 h 311"/>
              <a:gd name="T16" fmla="*/ 110 w 309"/>
              <a:gd name="T17" fmla="*/ 266 h 311"/>
              <a:gd name="T18" fmla="*/ 127 w 309"/>
              <a:gd name="T19" fmla="*/ 172 h 311"/>
              <a:gd name="T20" fmla="*/ 192 w 309"/>
              <a:gd name="T21" fmla="*/ 210 h 311"/>
              <a:gd name="T22" fmla="*/ 99 w 309"/>
              <a:gd name="T23" fmla="*/ 91 h 311"/>
              <a:gd name="T24" fmla="*/ 156 w 309"/>
              <a:gd name="T25" fmla="*/ 55 h 311"/>
              <a:gd name="T26" fmla="*/ 99 w 309"/>
              <a:gd name="T27" fmla="*/ 91 h 311"/>
              <a:gd name="T28" fmla="*/ 177 w 309"/>
              <a:gd name="T29" fmla="*/ 55 h 311"/>
              <a:gd name="T30" fmla="*/ 186 w 309"/>
              <a:gd name="T31" fmla="*/ 91 h 311"/>
              <a:gd name="T32" fmla="*/ 156 w 309"/>
              <a:gd name="T33" fmla="*/ 37 h 311"/>
              <a:gd name="T34" fmla="*/ 99 w 309"/>
              <a:gd name="T35" fmla="*/ 1 h 311"/>
              <a:gd name="T36" fmla="*/ 156 w 309"/>
              <a:gd name="T37" fmla="*/ 37 h 311"/>
              <a:gd name="T38" fmla="*/ 233 w 309"/>
              <a:gd name="T39" fmla="*/ 55 h 311"/>
              <a:gd name="T40" fmla="*/ 241 w 309"/>
              <a:gd name="T41" fmla="*/ 91 h 311"/>
              <a:gd name="T42" fmla="*/ 290 w 309"/>
              <a:gd name="T43" fmla="*/ 1 h 311"/>
              <a:gd name="T44" fmla="*/ 285 w 309"/>
              <a:gd name="T45" fmla="*/ 37 h 311"/>
              <a:gd name="T46" fmla="*/ 309 w 309"/>
              <a:gd name="T47" fmla="*/ 19 h 311"/>
              <a:gd name="T48" fmla="*/ 261 w 309"/>
              <a:gd name="T49" fmla="*/ 91 h 311"/>
              <a:gd name="T50" fmla="*/ 309 w 309"/>
              <a:gd name="T51" fmla="*/ 55 h 311"/>
              <a:gd name="T52" fmla="*/ 261 w 309"/>
              <a:gd name="T53" fmla="*/ 91 h 311"/>
              <a:gd name="T54" fmla="*/ 241 w 309"/>
              <a:gd name="T55" fmla="*/ 1 h 311"/>
              <a:gd name="T56" fmla="*/ 233 w 309"/>
              <a:gd name="T57" fmla="*/ 37 h 311"/>
              <a:gd name="T58" fmla="*/ 210 w 309"/>
              <a:gd name="T59" fmla="*/ 37 h 311"/>
              <a:gd name="T60" fmla="*/ 153 w 309"/>
              <a:gd name="T61" fmla="*/ 1 h 311"/>
              <a:gd name="T62" fmla="*/ 210 w 309"/>
              <a:gd name="T63" fmla="*/ 37 h 311"/>
              <a:gd name="T64" fmla="*/ 78 w 309"/>
              <a:gd name="T65" fmla="*/ 0 h 311"/>
              <a:gd name="T66" fmla="*/ 0 w 309"/>
              <a:gd name="T67" fmla="*/ 28 h 311"/>
              <a:gd name="T68" fmla="*/ 78 w 309"/>
              <a:gd name="T69" fmla="*/ 91 h 311"/>
              <a:gd name="T70" fmla="*/ 54 w 309"/>
              <a:gd name="T71" fmla="*/ 64 h 311"/>
              <a:gd name="T72" fmla="*/ 54 w 309"/>
              <a:gd name="T73" fmla="*/ 28 h 311"/>
              <a:gd name="T74" fmla="*/ 54 w 309"/>
              <a:gd name="T75" fmla="*/ 64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09" h="311">
                <a:moveTo>
                  <a:pt x="1" y="284"/>
                </a:moveTo>
                <a:cubicBezTo>
                  <a:pt x="0" y="299"/>
                  <a:pt x="12" y="311"/>
                  <a:pt x="28" y="311"/>
                </a:cubicBezTo>
                <a:cubicBezTo>
                  <a:pt x="282" y="311"/>
                  <a:pt x="282" y="311"/>
                  <a:pt x="282" y="311"/>
                </a:cubicBezTo>
                <a:cubicBezTo>
                  <a:pt x="296" y="311"/>
                  <a:pt x="309" y="299"/>
                  <a:pt x="309" y="283"/>
                </a:cubicBezTo>
                <a:cubicBezTo>
                  <a:pt x="309" y="109"/>
                  <a:pt x="309" y="109"/>
                  <a:pt x="309" y="109"/>
                </a:cubicBezTo>
                <a:cubicBezTo>
                  <a:pt x="1" y="109"/>
                  <a:pt x="1" y="109"/>
                  <a:pt x="1" y="109"/>
                </a:cubicBezTo>
                <a:lnTo>
                  <a:pt x="1" y="284"/>
                </a:lnTo>
                <a:close/>
                <a:moveTo>
                  <a:pt x="110" y="156"/>
                </a:moveTo>
                <a:cubicBezTo>
                  <a:pt x="110" y="153"/>
                  <a:pt x="112" y="150"/>
                  <a:pt x="114" y="148"/>
                </a:cubicBezTo>
                <a:cubicBezTo>
                  <a:pt x="115" y="147"/>
                  <a:pt x="117" y="147"/>
                  <a:pt x="118" y="147"/>
                </a:cubicBezTo>
                <a:cubicBezTo>
                  <a:pt x="120" y="147"/>
                  <a:pt x="122" y="147"/>
                  <a:pt x="123" y="148"/>
                </a:cubicBezTo>
                <a:cubicBezTo>
                  <a:pt x="214" y="203"/>
                  <a:pt x="214" y="203"/>
                  <a:pt x="214" y="203"/>
                </a:cubicBezTo>
                <a:cubicBezTo>
                  <a:pt x="216" y="205"/>
                  <a:pt x="218" y="207"/>
                  <a:pt x="218" y="210"/>
                </a:cubicBezTo>
                <a:cubicBezTo>
                  <a:pt x="218" y="214"/>
                  <a:pt x="216" y="217"/>
                  <a:pt x="214" y="219"/>
                </a:cubicBezTo>
                <a:cubicBezTo>
                  <a:pt x="123" y="274"/>
                  <a:pt x="123" y="274"/>
                  <a:pt x="123" y="274"/>
                </a:cubicBezTo>
                <a:cubicBezTo>
                  <a:pt x="122" y="275"/>
                  <a:pt x="120" y="275"/>
                  <a:pt x="119" y="275"/>
                </a:cubicBezTo>
                <a:cubicBezTo>
                  <a:pt x="117" y="275"/>
                  <a:pt x="115" y="275"/>
                  <a:pt x="114" y="274"/>
                </a:cubicBezTo>
                <a:cubicBezTo>
                  <a:pt x="112" y="272"/>
                  <a:pt x="110" y="269"/>
                  <a:pt x="110" y="266"/>
                </a:cubicBezTo>
                <a:lnTo>
                  <a:pt x="110" y="156"/>
                </a:lnTo>
                <a:close/>
                <a:moveTo>
                  <a:pt x="127" y="172"/>
                </a:moveTo>
                <a:cubicBezTo>
                  <a:pt x="127" y="250"/>
                  <a:pt x="127" y="250"/>
                  <a:pt x="127" y="250"/>
                </a:cubicBezTo>
                <a:cubicBezTo>
                  <a:pt x="192" y="210"/>
                  <a:pt x="192" y="210"/>
                  <a:pt x="192" y="210"/>
                </a:cubicBezTo>
                <a:lnTo>
                  <a:pt x="127" y="172"/>
                </a:lnTo>
                <a:close/>
                <a:moveTo>
                  <a:pt x="99" y="91"/>
                </a:moveTo>
                <a:cubicBezTo>
                  <a:pt x="132" y="91"/>
                  <a:pt x="132" y="91"/>
                  <a:pt x="132" y="91"/>
                </a:cubicBezTo>
                <a:cubicBezTo>
                  <a:pt x="156" y="55"/>
                  <a:pt x="156" y="55"/>
                  <a:pt x="156" y="55"/>
                </a:cubicBezTo>
                <a:cubicBezTo>
                  <a:pt x="123" y="55"/>
                  <a:pt x="123" y="55"/>
                  <a:pt x="123" y="55"/>
                </a:cubicBezTo>
                <a:lnTo>
                  <a:pt x="99" y="91"/>
                </a:lnTo>
                <a:close/>
                <a:moveTo>
                  <a:pt x="210" y="55"/>
                </a:moveTo>
                <a:cubicBezTo>
                  <a:pt x="177" y="55"/>
                  <a:pt x="177" y="55"/>
                  <a:pt x="177" y="55"/>
                </a:cubicBezTo>
                <a:cubicBezTo>
                  <a:pt x="153" y="91"/>
                  <a:pt x="153" y="91"/>
                  <a:pt x="153" y="91"/>
                </a:cubicBezTo>
                <a:cubicBezTo>
                  <a:pt x="186" y="91"/>
                  <a:pt x="186" y="91"/>
                  <a:pt x="186" y="91"/>
                </a:cubicBezTo>
                <a:lnTo>
                  <a:pt x="210" y="55"/>
                </a:lnTo>
                <a:close/>
                <a:moveTo>
                  <a:pt x="156" y="37"/>
                </a:moveTo>
                <a:cubicBezTo>
                  <a:pt x="132" y="1"/>
                  <a:pt x="132" y="1"/>
                  <a:pt x="132" y="1"/>
                </a:cubicBezTo>
                <a:cubicBezTo>
                  <a:pt x="99" y="1"/>
                  <a:pt x="99" y="1"/>
                  <a:pt x="99" y="1"/>
                </a:cubicBezTo>
                <a:cubicBezTo>
                  <a:pt x="123" y="37"/>
                  <a:pt x="123" y="37"/>
                  <a:pt x="123" y="37"/>
                </a:cubicBezTo>
                <a:lnTo>
                  <a:pt x="156" y="37"/>
                </a:lnTo>
                <a:close/>
                <a:moveTo>
                  <a:pt x="265" y="55"/>
                </a:moveTo>
                <a:cubicBezTo>
                  <a:pt x="233" y="55"/>
                  <a:pt x="233" y="55"/>
                  <a:pt x="233" y="55"/>
                </a:cubicBezTo>
                <a:cubicBezTo>
                  <a:pt x="209" y="91"/>
                  <a:pt x="209" y="91"/>
                  <a:pt x="209" y="91"/>
                </a:cubicBezTo>
                <a:cubicBezTo>
                  <a:pt x="241" y="91"/>
                  <a:pt x="241" y="91"/>
                  <a:pt x="241" y="91"/>
                </a:cubicBezTo>
                <a:lnTo>
                  <a:pt x="265" y="55"/>
                </a:lnTo>
                <a:close/>
                <a:moveTo>
                  <a:pt x="290" y="1"/>
                </a:moveTo>
                <a:cubicBezTo>
                  <a:pt x="261" y="1"/>
                  <a:pt x="261" y="1"/>
                  <a:pt x="261" y="1"/>
                </a:cubicBezTo>
                <a:cubicBezTo>
                  <a:pt x="285" y="37"/>
                  <a:pt x="285" y="37"/>
                  <a:pt x="285" y="37"/>
                </a:cubicBezTo>
                <a:cubicBezTo>
                  <a:pt x="309" y="37"/>
                  <a:pt x="309" y="37"/>
                  <a:pt x="309" y="37"/>
                </a:cubicBezTo>
                <a:cubicBezTo>
                  <a:pt x="309" y="19"/>
                  <a:pt x="309" y="19"/>
                  <a:pt x="309" y="19"/>
                </a:cubicBezTo>
                <a:cubicBezTo>
                  <a:pt x="309" y="9"/>
                  <a:pt x="301" y="1"/>
                  <a:pt x="290" y="1"/>
                </a:cubicBezTo>
                <a:close/>
                <a:moveTo>
                  <a:pt x="261" y="91"/>
                </a:moveTo>
                <a:cubicBezTo>
                  <a:pt x="309" y="91"/>
                  <a:pt x="309" y="91"/>
                  <a:pt x="309" y="91"/>
                </a:cubicBezTo>
                <a:cubicBezTo>
                  <a:pt x="309" y="55"/>
                  <a:pt x="309" y="55"/>
                  <a:pt x="309" y="55"/>
                </a:cubicBezTo>
                <a:cubicBezTo>
                  <a:pt x="285" y="55"/>
                  <a:pt x="285" y="55"/>
                  <a:pt x="285" y="55"/>
                </a:cubicBezTo>
                <a:lnTo>
                  <a:pt x="261" y="91"/>
                </a:lnTo>
                <a:close/>
                <a:moveTo>
                  <a:pt x="265" y="37"/>
                </a:moveTo>
                <a:cubicBezTo>
                  <a:pt x="241" y="1"/>
                  <a:pt x="241" y="1"/>
                  <a:pt x="241" y="1"/>
                </a:cubicBezTo>
                <a:cubicBezTo>
                  <a:pt x="209" y="1"/>
                  <a:pt x="209" y="1"/>
                  <a:pt x="209" y="1"/>
                </a:cubicBezTo>
                <a:cubicBezTo>
                  <a:pt x="233" y="37"/>
                  <a:pt x="233" y="37"/>
                  <a:pt x="233" y="37"/>
                </a:cubicBezTo>
                <a:lnTo>
                  <a:pt x="265" y="37"/>
                </a:lnTo>
                <a:close/>
                <a:moveTo>
                  <a:pt x="210" y="37"/>
                </a:moveTo>
                <a:cubicBezTo>
                  <a:pt x="186" y="1"/>
                  <a:pt x="186" y="1"/>
                  <a:pt x="186" y="1"/>
                </a:cubicBezTo>
                <a:cubicBezTo>
                  <a:pt x="153" y="1"/>
                  <a:pt x="153" y="1"/>
                  <a:pt x="153" y="1"/>
                </a:cubicBezTo>
                <a:cubicBezTo>
                  <a:pt x="177" y="37"/>
                  <a:pt x="177" y="37"/>
                  <a:pt x="177" y="37"/>
                </a:cubicBezTo>
                <a:lnTo>
                  <a:pt x="210" y="37"/>
                </a:lnTo>
                <a:close/>
                <a:moveTo>
                  <a:pt x="108" y="46"/>
                </a:moveTo>
                <a:cubicBezTo>
                  <a:pt x="78" y="0"/>
                  <a:pt x="78" y="0"/>
                  <a:pt x="78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13" y="0"/>
                  <a:pt x="0" y="12"/>
                  <a:pt x="0" y="28"/>
                </a:cubicBezTo>
                <a:cubicBezTo>
                  <a:pt x="0" y="91"/>
                  <a:pt x="0" y="91"/>
                  <a:pt x="0" y="91"/>
                </a:cubicBezTo>
                <a:cubicBezTo>
                  <a:pt x="78" y="91"/>
                  <a:pt x="78" y="91"/>
                  <a:pt x="78" y="91"/>
                </a:cubicBezTo>
                <a:lnTo>
                  <a:pt x="108" y="46"/>
                </a:lnTo>
                <a:close/>
                <a:moveTo>
                  <a:pt x="54" y="64"/>
                </a:moveTo>
                <a:cubicBezTo>
                  <a:pt x="44" y="64"/>
                  <a:pt x="36" y="56"/>
                  <a:pt x="36" y="46"/>
                </a:cubicBezTo>
                <a:cubicBezTo>
                  <a:pt x="36" y="35"/>
                  <a:pt x="44" y="28"/>
                  <a:pt x="54" y="28"/>
                </a:cubicBezTo>
                <a:cubicBezTo>
                  <a:pt x="64" y="28"/>
                  <a:pt x="73" y="35"/>
                  <a:pt x="73" y="46"/>
                </a:cubicBezTo>
                <a:cubicBezTo>
                  <a:pt x="73" y="56"/>
                  <a:pt x="64" y="64"/>
                  <a:pt x="54" y="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57" name="Freeform 75">
            <a:extLst>
              <a:ext uri="{FF2B5EF4-FFF2-40B4-BE49-F238E27FC236}">
                <a16:creationId xmlns:a16="http://schemas.microsoft.com/office/drawing/2014/main" id="{ACE5A0AC-7AB1-D56B-6C44-AE027EB6E63A}"/>
              </a:ext>
            </a:extLst>
          </p:cNvPr>
          <p:cNvSpPr>
            <a:spLocks noEditPoints="1"/>
          </p:cNvSpPr>
          <p:nvPr/>
        </p:nvSpPr>
        <p:spPr bwMode="auto">
          <a:xfrm>
            <a:off x="11175134" y="3567632"/>
            <a:ext cx="249539" cy="251154"/>
          </a:xfrm>
          <a:custGeom>
            <a:avLst/>
            <a:gdLst>
              <a:gd name="T0" fmla="*/ 109 w 309"/>
              <a:gd name="T1" fmla="*/ 96 h 311"/>
              <a:gd name="T2" fmla="*/ 109 w 309"/>
              <a:gd name="T3" fmla="*/ 46 h 311"/>
              <a:gd name="T4" fmla="*/ 119 w 309"/>
              <a:gd name="T5" fmla="*/ 37 h 311"/>
              <a:gd name="T6" fmla="*/ 127 w 309"/>
              <a:gd name="T7" fmla="*/ 46 h 311"/>
              <a:gd name="T8" fmla="*/ 127 w 309"/>
              <a:gd name="T9" fmla="*/ 116 h 311"/>
              <a:gd name="T10" fmla="*/ 152 w 309"/>
              <a:gd name="T11" fmla="*/ 146 h 311"/>
              <a:gd name="T12" fmla="*/ 271 w 309"/>
              <a:gd name="T13" fmla="*/ 146 h 311"/>
              <a:gd name="T14" fmla="*/ 290 w 309"/>
              <a:gd name="T15" fmla="*/ 100 h 311"/>
              <a:gd name="T16" fmla="*/ 227 w 309"/>
              <a:gd name="T17" fmla="*/ 36 h 311"/>
              <a:gd name="T18" fmla="*/ 205 w 309"/>
              <a:gd name="T19" fmla="*/ 36 h 311"/>
              <a:gd name="T20" fmla="*/ 187 w 309"/>
              <a:gd name="T21" fmla="*/ 28 h 311"/>
              <a:gd name="T22" fmla="*/ 172 w 309"/>
              <a:gd name="T23" fmla="*/ 14 h 311"/>
              <a:gd name="T24" fmla="*/ 140 w 309"/>
              <a:gd name="T25" fmla="*/ 0 h 311"/>
              <a:gd name="T26" fmla="*/ 46 w 309"/>
              <a:gd name="T27" fmla="*/ 0 h 311"/>
              <a:gd name="T28" fmla="*/ 37 w 309"/>
              <a:gd name="T29" fmla="*/ 5 h 311"/>
              <a:gd name="T30" fmla="*/ 39 w 309"/>
              <a:gd name="T31" fmla="*/ 15 h 311"/>
              <a:gd name="T32" fmla="*/ 109 w 309"/>
              <a:gd name="T33" fmla="*/ 96 h 311"/>
              <a:gd name="T34" fmla="*/ 109 w 309"/>
              <a:gd name="T35" fmla="*/ 146 h 311"/>
              <a:gd name="T36" fmla="*/ 127 w 309"/>
              <a:gd name="T37" fmla="*/ 146 h 311"/>
              <a:gd name="T38" fmla="*/ 127 w 309"/>
              <a:gd name="T39" fmla="*/ 117 h 311"/>
              <a:gd name="T40" fmla="*/ 109 w 309"/>
              <a:gd name="T41" fmla="*/ 96 h 311"/>
              <a:gd name="T42" fmla="*/ 109 w 309"/>
              <a:gd name="T43" fmla="*/ 146 h 311"/>
              <a:gd name="T44" fmla="*/ 300 w 309"/>
              <a:gd name="T45" fmla="*/ 164 h 311"/>
              <a:gd name="T46" fmla="*/ 63 w 309"/>
              <a:gd name="T47" fmla="*/ 164 h 311"/>
              <a:gd name="T48" fmla="*/ 36 w 309"/>
              <a:gd name="T49" fmla="*/ 192 h 311"/>
              <a:gd name="T50" fmla="*/ 36 w 309"/>
              <a:gd name="T51" fmla="*/ 201 h 311"/>
              <a:gd name="T52" fmla="*/ 18 w 309"/>
              <a:gd name="T53" fmla="*/ 201 h 311"/>
              <a:gd name="T54" fmla="*/ 0 w 309"/>
              <a:gd name="T55" fmla="*/ 220 h 311"/>
              <a:gd name="T56" fmla="*/ 0 w 309"/>
              <a:gd name="T57" fmla="*/ 228 h 311"/>
              <a:gd name="T58" fmla="*/ 8 w 309"/>
              <a:gd name="T59" fmla="*/ 238 h 311"/>
              <a:gd name="T60" fmla="*/ 291 w 309"/>
              <a:gd name="T61" fmla="*/ 238 h 311"/>
              <a:gd name="T62" fmla="*/ 309 w 309"/>
              <a:gd name="T63" fmla="*/ 220 h 311"/>
              <a:gd name="T64" fmla="*/ 309 w 309"/>
              <a:gd name="T65" fmla="*/ 173 h 311"/>
              <a:gd name="T66" fmla="*/ 300 w 309"/>
              <a:gd name="T67" fmla="*/ 164 h 311"/>
              <a:gd name="T68" fmla="*/ 26 w 309"/>
              <a:gd name="T69" fmla="*/ 304 h 311"/>
              <a:gd name="T70" fmla="*/ 35 w 309"/>
              <a:gd name="T71" fmla="*/ 311 h 311"/>
              <a:gd name="T72" fmla="*/ 53 w 309"/>
              <a:gd name="T73" fmla="*/ 311 h 311"/>
              <a:gd name="T74" fmla="*/ 62 w 309"/>
              <a:gd name="T75" fmla="*/ 304 h 311"/>
              <a:gd name="T76" fmla="*/ 68 w 309"/>
              <a:gd name="T77" fmla="*/ 256 h 311"/>
              <a:gd name="T78" fmla="*/ 21 w 309"/>
              <a:gd name="T79" fmla="*/ 256 h 311"/>
              <a:gd name="T80" fmla="*/ 26 w 309"/>
              <a:gd name="T81" fmla="*/ 304 h 311"/>
              <a:gd name="T82" fmla="*/ 173 w 309"/>
              <a:gd name="T83" fmla="*/ 304 h 311"/>
              <a:gd name="T84" fmla="*/ 181 w 309"/>
              <a:gd name="T85" fmla="*/ 311 h 311"/>
              <a:gd name="T86" fmla="*/ 199 w 309"/>
              <a:gd name="T87" fmla="*/ 311 h 311"/>
              <a:gd name="T88" fmla="*/ 208 w 309"/>
              <a:gd name="T89" fmla="*/ 304 h 311"/>
              <a:gd name="T90" fmla="*/ 214 w 309"/>
              <a:gd name="T91" fmla="*/ 256 h 311"/>
              <a:gd name="T92" fmla="*/ 167 w 309"/>
              <a:gd name="T93" fmla="*/ 256 h 311"/>
              <a:gd name="T94" fmla="*/ 173 w 309"/>
              <a:gd name="T95" fmla="*/ 304 h 311"/>
              <a:gd name="T96" fmla="*/ 246 w 309"/>
              <a:gd name="T97" fmla="*/ 304 h 311"/>
              <a:gd name="T98" fmla="*/ 255 w 309"/>
              <a:gd name="T99" fmla="*/ 311 h 311"/>
              <a:gd name="T100" fmla="*/ 273 w 309"/>
              <a:gd name="T101" fmla="*/ 311 h 311"/>
              <a:gd name="T102" fmla="*/ 281 w 309"/>
              <a:gd name="T103" fmla="*/ 304 h 311"/>
              <a:gd name="T104" fmla="*/ 287 w 309"/>
              <a:gd name="T105" fmla="*/ 256 h 311"/>
              <a:gd name="T106" fmla="*/ 240 w 309"/>
              <a:gd name="T107" fmla="*/ 256 h 311"/>
              <a:gd name="T108" fmla="*/ 246 w 309"/>
              <a:gd name="T109" fmla="*/ 304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09" h="311">
                <a:moveTo>
                  <a:pt x="109" y="96"/>
                </a:moveTo>
                <a:cubicBezTo>
                  <a:pt x="109" y="46"/>
                  <a:pt x="109" y="46"/>
                  <a:pt x="109" y="46"/>
                </a:cubicBezTo>
                <a:cubicBezTo>
                  <a:pt x="109" y="40"/>
                  <a:pt x="113" y="37"/>
                  <a:pt x="119" y="37"/>
                </a:cubicBezTo>
                <a:cubicBezTo>
                  <a:pt x="123" y="37"/>
                  <a:pt x="127" y="41"/>
                  <a:pt x="127" y="46"/>
                </a:cubicBezTo>
                <a:cubicBezTo>
                  <a:pt x="127" y="116"/>
                  <a:pt x="127" y="116"/>
                  <a:pt x="127" y="116"/>
                </a:cubicBezTo>
                <a:cubicBezTo>
                  <a:pt x="152" y="146"/>
                  <a:pt x="152" y="146"/>
                  <a:pt x="152" y="146"/>
                </a:cubicBezTo>
                <a:cubicBezTo>
                  <a:pt x="271" y="146"/>
                  <a:pt x="271" y="146"/>
                  <a:pt x="271" y="146"/>
                </a:cubicBezTo>
                <a:cubicBezTo>
                  <a:pt x="283" y="135"/>
                  <a:pt x="290" y="118"/>
                  <a:pt x="290" y="100"/>
                </a:cubicBezTo>
                <a:cubicBezTo>
                  <a:pt x="290" y="64"/>
                  <a:pt x="261" y="36"/>
                  <a:pt x="227" y="36"/>
                </a:cubicBezTo>
                <a:cubicBezTo>
                  <a:pt x="205" y="36"/>
                  <a:pt x="205" y="36"/>
                  <a:pt x="205" y="36"/>
                </a:cubicBezTo>
                <a:cubicBezTo>
                  <a:pt x="198" y="36"/>
                  <a:pt x="192" y="33"/>
                  <a:pt x="187" y="28"/>
                </a:cubicBezTo>
                <a:cubicBezTo>
                  <a:pt x="172" y="14"/>
                  <a:pt x="172" y="14"/>
                  <a:pt x="172" y="14"/>
                </a:cubicBezTo>
                <a:cubicBezTo>
                  <a:pt x="163" y="5"/>
                  <a:pt x="152" y="0"/>
                  <a:pt x="140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3" y="0"/>
                  <a:pt x="39" y="2"/>
                  <a:pt x="37" y="5"/>
                </a:cubicBezTo>
                <a:cubicBezTo>
                  <a:pt x="36" y="9"/>
                  <a:pt x="37" y="12"/>
                  <a:pt x="39" y="15"/>
                </a:cubicBezTo>
                <a:lnTo>
                  <a:pt x="109" y="96"/>
                </a:lnTo>
                <a:close/>
                <a:moveTo>
                  <a:pt x="109" y="146"/>
                </a:moveTo>
                <a:cubicBezTo>
                  <a:pt x="127" y="146"/>
                  <a:pt x="127" y="146"/>
                  <a:pt x="127" y="146"/>
                </a:cubicBezTo>
                <a:cubicBezTo>
                  <a:pt x="127" y="117"/>
                  <a:pt x="127" y="117"/>
                  <a:pt x="127" y="117"/>
                </a:cubicBezTo>
                <a:cubicBezTo>
                  <a:pt x="109" y="96"/>
                  <a:pt x="109" y="96"/>
                  <a:pt x="109" y="96"/>
                </a:cubicBezTo>
                <a:lnTo>
                  <a:pt x="109" y="146"/>
                </a:lnTo>
                <a:close/>
                <a:moveTo>
                  <a:pt x="300" y="164"/>
                </a:moveTo>
                <a:cubicBezTo>
                  <a:pt x="63" y="164"/>
                  <a:pt x="63" y="164"/>
                  <a:pt x="63" y="164"/>
                </a:cubicBezTo>
                <a:cubicBezTo>
                  <a:pt x="48" y="164"/>
                  <a:pt x="36" y="177"/>
                  <a:pt x="36" y="192"/>
                </a:cubicBezTo>
                <a:cubicBezTo>
                  <a:pt x="36" y="201"/>
                  <a:pt x="36" y="201"/>
                  <a:pt x="36" y="201"/>
                </a:cubicBezTo>
                <a:cubicBezTo>
                  <a:pt x="18" y="201"/>
                  <a:pt x="18" y="201"/>
                  <a:pt x="18" y="201"/>
                </a:cubicBezTo>
                <a:cubicBezTo>
                  <a:pt x="8" y="201"/>
                  <a:pt x="0" y="209"/>
                  <a:pt x="0" y="220"/>
                </a:cubicBezTo>
                <a:cubicBezTo>
                  <a:pt x="0" y="228"/>
                  <a:pt x="0" y="228"/>
                  <a:pt x="0" y="228"/>
                </a:cubicBezTo>
                <a:cubicBezTo>
                  <a:pt x="0" y="234"/>
                  <a:pt x="4" y="238"/>
                  <a:pt x="8" y="238"/>
                </a:cubicBezTo>
                <a:cubicBezTo>
                  <a:pt x="291" y="238"/>
                  <a:pt x="291" y="238"/>
                  <a:pt x="291" y="238"/>
                </a:cubicBezTo>
                <a:cubicBezTo>
                  <a:pt x="302" y="238"/>
                  <a:pt x="309" y="230"/>
                  <a:pt x="309" y="220"/>
                </a:cubicBezTo>
                <a:cubicBezTo>
                  <a:pt x="309" y="173"/>
                  <a:pt x="309" y="173"/>
                  <a:pt x="309" y="173"/>
                </a:cubicBezTo>
                <a:cubicBezTo>
                  <a:pt x="309" y="168"/>
                  <a:pt x="305" y="164"/>
                  <a:pt x="300" y="164"/>
                </a:cubicBezTo>
                <a:close/>
                <a:moveTo>
                  <a:pt x="26" y="304"/>
                </a:moveTo>
                <a:cubicBezTo>
                  <a:pt x="28" y="308"/>
                  <a:pt x="31" y="311"/>
                  <a:pt x="35" y="311"/>
                </a:cubicBezTo>
                <a:cubicBezTo>
                  <a:pt x="53" y="311"/>
                  <a:pt x="53" y="311"/>
                  <a:pt x="53" y="311"/>
                </a:cubicBezTo>
                <a:cubicBezTo>
                  <a:pt x="57" y="311"/>
                  <a:pt x="62" y="308"/>
                  <a:pt x="62" y="304"/>
                </a:cubicBezTo>
                <a:cubicBezTo>
                  <a:pt x="68" y="256"/>
                  <a:pt x="68" y="256"/>
                  <a:pt x="68" y="256"/>
                </a:cubicBezTo>
                <a:cubicBezTo>
                  <a:pt x="21" y="256"/>
                  <a:pt x="21" y="256"/>
                  <a:pt x="21" y="256"/>
                </a:cubicBezTo>
                <a:lnTo>
                  <a:pt x="26" y="304"/>
                </a:lnTo>
                <a:close/>
                <a:moveTo>
                  <a:pt x="173" y="304"/>
                </a:moveTo>
                <a:cubicBezTo>
                  <a:pt x="173" y="308"/>
                  <a:pt x="177" y="311"/>
                  <a:pt x="181" y="311"/>
                </a:cubicBezTo>
                <a:cubicBezTo>
                  <a:pt x="199" y="311"/>
                  <a:pt x="199" y="311"/>
                  <a:pt x="199" y="311"/>
                </a:cubicBezTo>
                <a:cubicBezTo>
                  <a:pt x="204" y="311"/>
                  <a:pt x="208" y="308"/>
                  <a:pt x="208" y="304"/>
                </a:cubicBezTo>
                <a:cubicBezTo>
                  <a:pt x="214" y="256"/>
                  <a:pt x="214" y="256"/>
                  <a:pt x="214" y="256"/>
                </a:cubicBezTo>
                <a:cubicBezTo>
                  <a:pt x="167" y="256"/>
                  <a:pt x="167" y="256"/>
                  <a:pt x="167" y="256"/>
                </a:cubicBezTo>
                <a:lnTo>
                  <a:pt x="173" y="304"/>
                </a:lnTo>
                <a:close/>
                <a:moveTo>
                  <a:pt x="246" y="304"/>
                </a:moveTo>
                <a:cubicBezTo>
                  <a:pt x="246" y="308"/>
                  <a:pt x="250" y="311"/>
                  <a:pt x="255" y="311"/>
                </a:cubicBezTo>
                <a:cubicBezTo>
                  <a:pt x="273" y="311"/>
                  <a:pt x="273" y="311"/>
                  <a:pt x="273" y="311"/>
                </a:cubicBezTo>
                <a:cubicBezTo>
                  <a:pt x="277" y="311"/>
                  <a:pt x="281" y="308"/>
                  <a:pt x="281" y="304"/>
                </a:cubicBezTo>
                <a:cubicBezTo>
                  <a:pt x="287" y="256"/>
                  <a:pt x="287" y="256"/>
                  <a:pt x="287" y="256"/>
                </a:cubicBezTo>
                <a:cubicBezTo>
                  <a:pt x="240" y="256"/>
                  <a:pt x="240" y="256"/>
                  <a:pt x="240" y="256"/>
                </a:cubicBezTo>
                <a:lnTo>
                  <a:pt x="246" y="30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58" name="Freeform 76">
            <a:extLst>
              <a:ext uri="{FF2B5EF4-FFF2-40B4-BE49-F238E27FC236}">
                <a16:creationId xmlns:a16="http://schemas.microsoft.com/office/drawing/2014/main" id="{8254D28E-E393-DA03-9EE4-771B58D833A4}"/>
              </a:ext>
            </a:extLst>
          </p:cNvPr>
          <p:cNvSpPr>
            <a:spLocks noEditPoints="1"/>
          </p:cNvSpPr>
          <p:nvPr/>
        </p:nvSpPr>
        <p:spPr bwMode="auto">
          <a:xfrm>
            <a:off x="11173519" y="2473040"/>
            <a:ext cx="251961" cy="252768"/>
          </a:xfrm>
          <a:custGeom>
            <a:avLst/>
            <a:gdLst>
              <a:gd name="T0" fmla="*/ 120 w 312"/>
              <a:gd name="T1" fmla="*/ 113 h 313"/>
              <a:gd name="T2" fmla="*/ 120 w 312"/>
              <a:gd name="T3" fmla="*/ 131 h 313"/>
              <a:gd name="T4" fmla="*/ 1 w 312"/>
              <a:gd name="T5" fmla="*/ 120 h 313"/>
              <a:gd name="T6" fmla="*/ 150 w 312"/>
              <a:gd name="T7" fmla="*/ 193 h 313"/>
              <a:gd name="T8" fmla="*/ 310 w 312"/>
              <a:gd name="T9" fmla="*/ 120 h 313"/>
              <a:gd name="T10" fmla="*/ 307 w 312"/>
              <a:gd name="T11" fmla="*/ 18 h 313"/>
              <a:gd name="T12" fmla="*/ 301 w 312"/>
              <a:gd name="T13" fmla="*/ 2 h 313"/>
              <a:gd name="T14" fmla="*/ 235 w 312"/>
              <a:gd name="T15" fmla="*/ 67 h 313"/>
              <a:gd name="T16" fmla="*/ 217 w 312"/>
              <a:gd name="T17" fmla="*/ 110 h 313"/>
              <a:gd name="T18" fmla="*/ 192 w 312"/>
              <a:gd name="T19" fmla="*/ 148 h 313"/>
              <a:gd name="T20" fmla="*/ 192 w 312"/>
              <a:gd name="T21" fmla="*/ 95 h 313"/>
              <a:gd name="T22" fmla="*/ 235 w 312"/>
              <a:gd name="T23" fmla="*/ 66 h 313"/>
              <a:gd name="T24" fmla="*/ 77 w 312"/>
              <a:gd name="T25" fmla="*/ 66 h 313"/>
              <a:gd name="T26" fmla="*/ 120 w 312"/>
              <a:gd name="T27" fmla="*/ 95 h 313"/>
              <a:gd name="T28" fmla="*/ 143 w 312"/>
              <a:gd name="T29" fmla="*/ 136 h 313"/>
              <a:gd name="T30" fmla="*/ 138 w 312"/>
              <a:gd name="T31" fmla="*/ 141 h 313"/>
              <a:gd name="T32" fmla="*/ 93 w 312"/>
              <a:gd name="T33" fmla="*/ 121 h 313"/>
              <a:gd name="T34" fmla="*/ 56 w 312"/>
              <a:gd name="T35" fmla="*/ 72 h 313"/>
              <a:gd name="T36" fmla="*/ 17 w 312"/>
              <a:gd name="T37" fmla="*/ 3 h 313"/>
              <a:gd name="T38" fmla="*/ 4 w 312"/>
              <a:gd name="T39" fmla="*/ 3 h 313"/>
              <a:gd name="T40" fmla="*/ 56 w 312"/>
              <a:gd name="T41" fmla="*/ 71 h 313"/>
              <a:gd name="T42" fmla="*/ 184 w 312"/>
              <a:gd name="T43" fmla="*/ 121 h 313"/>
              <a:gd name="T44" fmla="*/ 202 w 312"/>
              <a:gd name="T45" fmla="*/ 121 h 313"/>
              <a:gd name="T46" fmla="*/ 184 w 312"/>
              <a:gd name="T47" fmla="*/ 121 h 313"/>
              <a:gd name="T48" fmla="*/ 86 w 312"/>
              <a:gd name="T49" fmla="*/ 249 h 313"/>
              <a:gd name="T50" fmla="*/ 54 w 312"/>
              <a:gd name="T51" fmla="*/ 188 h 313"/>
              <a:gd name="T52" fmla="*/ 104 w 312"/>
              <a:gd name="T53" fmla="*/ 246 h 313"/>
              <a:gd name="T54" fmla="*/ 89 w 312"/>
              <a:gd name="T55" fmla="*/ 197 h 313"/>
              <a:gd name="T56" fmla="*/ 275 w 312"/>
              <a:gd name="T57" fmla="*/ 181 h 313"/>
              <a:gd name="T58" fmla="*/ 312 w 312"/>
              <a:gd name="T59" fmla="*/ 201 h 313"/>
              <a:gd name="T60" fmla="*/ 275 w 312"/>
              <a:gd name="T61" fmla="*/ 181 h 313"/>
              <a:gd name="T62" fmla="*/ 162 w 312"/>
              <a:gd name="T63" fmla="*/ 203 h 313"/>
              <a:gd name="T64" fmla="*/ 119 w 312"/>
              <a:gd name="T65" fmla="*/ 256 h 313"/>
              <a:gd name="T66" fmla="*/ 194 w 312"/>
              <a:gd name="T67" fmla="*/ 256 h 313"/>
              <a:gd name="T68" fmla="*/ 183 w 312"/>
              <a:gd name="T69" fmla="*/ 203 h 313"/>
              <a:gd name="T70" fmla="*/ 224 w 312"/>
              <a:gd name="T71" fmla="*/ 197 h 313"/>
              <a:gd name="T72" fmla="*/ 2 w 312"/>
              <a:gd name="T73" fmla="*/ 249 h 313"/>
              <a:gd name="T74" fmla="*/ 311 w 312"/>
              <a:gd name="T75" fmla="*/ 249 h 313"/>
              <a:gd name="T76" fmla="*/ 157 w 312"/>
              <a:gd name="T77" fmla="*/ 276 h 313"/>
              <a:gd name="T78" fmla="*/ 285 w 312"/>
              <a:gd name="T79" fmla="*/ 224 h 313"/>
              <a:gd name="T80" fmla="*/ 245 w 312"/>
              <a:gd name="T81" fmla="*/ 192 h 313"/>
              <a:gd name="T82" fmla="*/ 285 w 312"/>
              <a:gd name="T83" fmla="*/ 224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12" h="313">
                <a:moveTo>
                  <a:pt x="129" y="121"/>
                </a:moveTo>
                <a:cubicBezTo>
                  <a:pt x="129" y="116"/>
                  <a:pt x="125" y="113"/>
                  <a:pt x="120" y="113"/>
                </a:cubicBezTo>
                <a:cubicBezTo>
                  <a:pt x="115" y="113"/>
                  <a:pt x="112" y="116"/>
                  <a:pt x="112" y="121"/>
                </a:cubicBezTo>
                <a:cubicBezTo>
                  <a:pt x="112" y="126"/>
                  <a:pt x="115" y="131"/>
                  <a:pt x="120" y="131"/>
                </a:cubicBezTo>
                <a:cubicBezTo>
                  <a:pt x="125" y="131"/>
                  <a:pt x="129" y="126"/>
                  <a:pt x="129" y="121"/>
                </a:cubicBezTo>
                <a:close/>
                <a:moveTo>
                  <a:pt x="1" y="120"/>
                </a:moveTo>
                <a:cubicBezTo>
                  <a:pt x="1" y="159"/>
                  <a:pt x="72" y="182"/>
                  <a:pt x="141" y="185"/>
                </a:cubicBezTo>
                <a:cubicBezTo>
                  <a:pt x="144" y="187"/>
                  <a:pt x="147" y="191"/>
                  <a:pt x="150" y="193"/>
                </a:cubicBezTo>
                <a:cubicBezTo>
                  <a:pt x="156" y="185"/>
                  <a:pt x="156" y="185"/>
                  <a:pt x="156" y="185"/>
                </a:cubicBezTo>
                <a:cubicBezTo>
                  <a:pt x="231" y="185"/>
                  <a:pt x="310" y="162"/>
                  <a:pt x="310" y="120"/>
                </a:cubicBezTo>
                <a:cubicBezTo>
                  <a:pt x="310" y="99"/>
                  <a:pt x="287" y="82"/>
                  <a:pt x="256" y="71"/>
                </a:cubicBezTo>
                <a:cubicBezTo>
                  <a:pt x="307" y="18"/>
                  <a:pt x="307" y="18"/>
                  <a:pt x="307" y="18"/>
                </a:cubicBezTo>
                <a:cubicBezTo>
                  <a:pt x="311" y="13"/>
                  <a:pt x="311" y="8"/>
                  <a:pt x="307" y="4"/>
                </a:cubicBezTo>
                <a:cubicBezTo>
                  <a:pt x="306" y="2"/>
                  <a:pt x="304" y="2"/>
                  <a:pt x="301" y="2"/>
                </a:cubicBezTo>
                <a:cubicBezTo>
                  <a:pt x="299" y="2"/>
                  <a:pt x="297" y="2"/>
                  <a:pt x="295" y="4"/>
                </a:cubicBezTo>
                <a:cubicBezTo>
                  <a:pt x="235" y="67"/>
                  <a:pt x="235" y="67"/>
                  <a:pt x="235" y="67"/>
                </a:cubicBezTo>
                <a:cubicBezTo>
                  <a:pt x="241" y="68"/>
                  <a:pt x="248" y="70"/>
                  <a:pt x="253" y="72"/>
                </a:cubicBezTo>
                <a:cubicBezTo>
                  <a:pt x="217" y="110"/>
                  <a:pt x="217" y="110"/>
                  <a:pt x="217" y="110"/>
                </a:cubicBezTo>
                <a:cubicBezTo>
                  <a:pt x="219" y="114"/>
                  <a:pt x="220" y="117"/>
                  <a:pt x="220" y="121"/>
                </a:cubicBezTo>
                <a:cubicBezTo>
                  <a:pt x="220" y="136"/>
                  <a:pt x="208" y="148"/>
                  <a:pt x="192" y="148"/>
                </a:cubicBezTo>
                <a:cubicBezTo>
                  <a:pt x="178" y="148"/>
                  <a:pt x="165" y="136"/>
                  <a:pt x="165" y="121"/>
                </a:cubicBezTo>
                <a:cubicBezTo>
                  <a:pt x="165" y="106"/>
                  <a:pt x="177" y="95"/>
                  <a:pt x="192" y="95"/>
                </a:cubicBezTo>
                <a:cubicBezTo>
                  <a:pt x="197" y="95"/>
                  <a:pt x="202" y="96"/>
                  <a:pt x="206" y="97"/>
                </a:cubicBezTo>
                <a:cubicBezTo>
                  <a:pt x="235" y="66"/>
                  <a:pt x="235" y="66"/>
                  <a:pt x="235" y="66"/>
                </a:cubicBezTo>
                <a:cubicBezTo>
                  <a:pt x="211" y="60"/>
                  <a:pt x="183" y="58"/>
                  <a:pt x="156" y="58"/>
                </a:cubicBezTo>
                <a:cubicBezTo>
                  <a:pt x="128" y="58"/>
                  <a:pt x="101" y="61"/>
                  <a:pt x="77" y="66"/>
                </a:cubicBezTo>
                <a:cubicBezTo>
                  <a:pt x="107" y="97"/>
                  <a:pt x="107" y="97"/>
                  <a:pt x="107" y="97"/>
                </a:cubicBezTo>
                <a:cubicBezTo>
                  <a:pt x="111" y="96"/>
                  <a:pt x="116" y="95"/>
                  <a:pt x="120" y="95"/>
                </a:cubicBezTo>
                <a:cubicBezTo>
                  <a:pt x="135" y="95"/>
                  <a:pt x="148" y="106"/>
                  <a:pt x="148" y="121"/>
                </a:cubicBezTo>
                <a:cubicBezTo>
                  <a:pt x="148" y="127"/>
                  <a:pt x="146" y="132"/>
                  <a:pt x="143" y="136"/>
                </a:cubicBezTo>
                <a:cubicBezTo>
                  <a:pt x="140" y="131"/>
                  <a:pt x="138" y="125"/>
                  <a:pt x="138" y="120"/>
                </a:cubicBezTo>
                <a:cubicBezTo>
                  <a:pt x="138" y="141"/>
                  <a:pt x="138" y="141"/>
                  <a:pt x="138" y="141"/>
                </a:cubicBezTo>
                <a:cubicBezTo>
                  <a:pt x="133" y="145"/>
                  <a:pt x="127" y="148"/>
                  <a:pt x="120" y="148"/>
                </a:cubicBezTo>
                <a:cubicBezTo>
                  <a:pt x="106" y="148"/>
                  <a:pt x="93" y="136"/>
                  <a:pt x="93" y="121"/>
                </a:cubicBezTo>
                <a:cubicBezTo>
                  <a:pt x="93" y="117"/>
                  <a:pt x="93" y="114"/>
                  <a:pt x="94" y="110"/>
                </a:cubicBezTo>
                <a:cubicBezTo>
                  <a:pt x="56" y="72"/>
                  <a:pt x="56" y="72"/>
                  <a:pt x="56" y="72"/>
                </a:cubicBezTo>
                <a:cubicBezTo>
                  <a:pt x="62" y="69"/>
                  <a:pt x="69" y="67"/>
                  <a:pt x="76" y="65"/>
                </a:cubicBezTo>
                <a:cubicBezTo>
                  <a:pt x="17" y="3"/>
                  <a:pt x="17" y="3"/>
                  <a:pt x="17" y="3"/>
                </a:cubicBezTo>
                <a:cubicBezTo>
                  <a:pt x="15" y="1"/>
                  <a:pt x="13" y="0"/>
                  <a:pt x="10" y="0"/>
                </a:cubicBezTo>
                <a:cubicBezTo>
                  <a:pt x="8" y="0"/>
                  <a:pt x="5" y="1"/>
                  <a:pt x="4" y="3"/>
                </a:cubicBezTo>
                <a:cubicBezTo>
                  <a:pt x="0" y="6"/>
                  <a:pt x="0" y="13"/>
                  <a:pt x="4" y="16"/>
                </a:cubicBezTo>
                <a:cubicBezTo>
                  <a:pt x="56" y="71"/>
                  <a:pt x="56" y="71"/>
                  <a:pt x="56" y="71"/>
                </a:cubicBezTo>
                <a:cubicBezTo>
                  <a:pt x="24" y="81"/>
                  <a:pt x="1" y="98"/>
                  <a:pt x="1" y="120"/>
                </a:cubicBezTo>
                <a:close/>
                <a:moveTo>
                  <a:pt x="184" y="121"/>
                </a:moveTo>
                <a:cubicBezTo>
                  <a:pt x="184" y="126"/>
                  <a:pt x="188" y="131"/>
                  <a:pt x="193" y="131"/>
                </a:cubicBezTo>
                <a:cubicBezTo>
                  <a:pt x="198" y="131"/>
                  <a:pt x="202" y="126"/>
                  <a:pt x="202" y="121"/>
                </a:cubicBezTo>
                <a:cubicBezTo>
                  <a:pt x="202" y="116"/>
                  <a:pt x="198" y="113"/>
                  <a:pt x="193" y="113"/>
                </a:cubicBezTo>
                <a:cubicBezTo>
                  <a:pt x="188" y="113"/>
                  <a:pt x="184" y="116"/>
                  <a:pt x="184" y="121"/>
                </a:cubicBezTo>
                <a:close/>
                <a:moveTo>
                  <a:pt x="27" y="224"/>
                </a:moveTo>
                <a:cubicBezTo>
                  <a:pt x="43" y="234"/>
                  <a:pt x="64" y="242"/>
                  <a:pt x="86" y="249"/>
                </a:cubicBezTo>
                <a:cubicBezTo>
                  <a:pt x="67" y="192"/>
                  <a:pt x="67" y="192"/>
                  <a:pt x="67" y="192"/>
                </a:cubicBezTo>
                <a:cubicBezTo>
                  <a:pt x="62" y="191"/>
                  <a:pt x="58" y="190"/>
                  <a:pt x="54" y="188"/>
                </a:cubicBezTo>
                <a:lnTo>
                  <a:pt x="27" y="224"/>
                </a:lnTo>
                <a:close/>
                <a:moveTo>
                  <a:pt x="104" y="246"/>
                </a:moveTo>
                <a:cubicBezTo>
                  <a:pt x="130" y="202"/>
                  <a:pt x="130" y="202"/>
                  <a:pt x="130" y="202"/>
                </a:cubicBezTo>
                <a:cubicBezTo>
                  <a:pt x="116" y="201"/>
                  <a:pt x="102" y="200"/>
                  <a:pt x="89" y="197"/>
                </a:cubicBezTo>
                <a:lnTo>
                  <a:pt x="104" y="246"/>
                </a:lnTo>
                <a:close/>
                <a:moveTo>
                  <a:pt x="275" y="181"/>
                </a:moveTo>
                <a:cubicBezTo>
                  <a:pt x="300" y="213"/>
                  <a:pt x="300" y="213"/>
                  <a:pt x="300" y="213"/>
                </a:cubicBezTo>
                <a:cubicBezTo>
                  <a:pt x="305" y="210"/>
                  <a:pt x="309" y="206"/>
                  <a:pt x="312" y="201"/>
                </a:cubicBezTo>
                <a:cubicBezTo>
                  <a:pt x="312" y="139"/>
                  <a:pt x="312" y="139"/>
                  <a:pt x="312" y="139"/>
                </a:cubicBezTo>
                <a:cubicBezTo>
                  <a:pt x="311" y="158"/>
                  <a:pt x="297" y="172"/>
                  <a:pt x="275" y="181"/>
                </a:cubicBezTo>
                <a:close/>
                <a:moveTo>
                  <a:pt x="194" y="256"/>
                </a:moveTo>
                <a:cubicBezTo>
                  <a:pt x="162" y="203"/>
                  <a:pt x="162" y="203"/>
                  <a:pt x="162" y="203"/>
                </a:cubicBezTo>
                <a:cubicBezTo>
                  <a:pt x="150" y="203"/>
                  <a:pt x="150" y="203"/>
                  <a:pt x="150" y="203"/>
                </a:cubicBezTo>
                <a:cubicBezTo>
                  <a:pt x="119" y="256"/>
                  <a:pt x="119" y="256"/>
                  <a:pt x="119" y="256"/>
                </a:cubicBezTo>
                <a:cubicBezTo>
                  <a:pt x="131" y="257"/>
                  <a:pt x="143" y="258"/>
                  <a:pt x="156" y="258"/>
                </a:cubicBezTo>
                <a:cubicBezTo>
                  <a:pt x="169" y="258"/>
                  <a:pt x="182" y="257"/>
                  <a:pt x="194" y="256"/>
                </a:cubicBezTo>
                <a:close/>
                <a:moveTo>
                  <a:pt x="224" y="197"/>
                </a:moveTo>
                <a:cubicBezTo>
                  <a:pt x="211" y="200"/>
                  <a:pt x="196" y="201"/>
                  <a:pt x="183" y="203"/>
                </a:cubicBezTo>
                <a:cubicBezTo>
                  <a:pt x="209" y="246"/>
                  <a:pt x="209" y="246"/>
                  <a:pt x="209" y="246"/>
                </a:cubicBezTo>
                <a:lnTo>
                  <a:pt x="224" y="197"/>
                </a:lnTo>
                <a:close/>
                <a:moveTo>
                  <a:pt x="2" y="228"/>
                </a:moveTo>
                <a:cubicBezTo>
                  <a:pt x="2" y="249"/>
                  <a:pt x="2" y="249"/>
                  <a:pt x="2" y="249"/>
                </a:cubicBezTo>
                <a:cubicBezTo>
                  <a:pt x="2" y="290"/>
                  <a:pt x="82" y="313"/>
                  <a:pt x="157" y="313"/>
                </a:cubicBezTo>
                <a:cubicBezTo>
                  <a:pt x="231" y="313"/>
                  <a:pt x="311" y="290"/>
                  <a:pt x="311" y="249"/>
                </a:cubicBezTo>
                <a:cubicBezTo>
                  <a:pt x="311" y="229"/>
                  <a:pt x="311" y="229"/>
                  <a:pt x="311" y="229"/>
                </a:cubicBezTo>
                <a:cubicBezTo>
                  <a:pt x="276" y="258"/>
                  <a:pt x="220" y="276"/>
                  <a:pt x="157" y="276"/>
                </a:cubicBezTo>
                <a:cubicBezTo>
                  <a:pt x="102" y="276"/>
                  <a:pt x="41" y="262"/>
                  <a:pt x="2" y="228"/>
                </a:cubicBezTo>
                <a:close/>
                <a:moveTo>
                  <a:pt x="285" y="224"/>
                </a:moveTo>
                <a:cubicBezTo>
                  <a:pt x="258" y="189"/>
                  <a:pt x="258" y="189"/>
                  <a:pt x="258" y="189"/>
                </a:cubicBezTo>
                <a:cubicBezTo>
                  <a:pt x="254" y="190"/>
                  <a:pt x="250" y="191"/>
                  <a:pt x="245" y="192"/>
                </a:cubicBezTo>
                <a:cubicBezTo>
                  <a:pt x="227" y="249"/>
                  <a:pt x="227" y="249"/>
                  <a:pt x="227" y="249"/>
                </a:cubicBezTo>
                <a:cubicBezTo>
                  <a:pt x="249" y="242"/>
                  <a:pt x="268" y="234"/>
                  <a:pt x="285" y="2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59" name="Freeform 81">
            <a:extLst>
              <a:ext uri="{FF2B5EF4-FFF2-40B4-BE49-F238E27FC236}">
                <a16:creationId xmlns:a16="http://schemas.microsoft.com/office/drawing/2014/main" id="{C353F0EB-769D-3B83-7BA7-38C532A0C5F3}"/>
              </a:ext>
            </a:extLst>
          </p:cNvPr>
          <p:cNvSpPr>
            <a:spLocks noEditPoints="1"/>
          </p:cNvSpPr>
          <p:nvPr/>
        </p:nvSpPr>
        <p:spPr bwMode="auto">
          <a:xfrm>
            <a:off x="10646686" y="1920000"/>
            <a:ext cx="250347" cy="251154"/>
          </a:xfrm>
          <a:custGeom>
            <a:avLst/>
            <a:gdLst>
              <a:gd name="T0" fmla="*/ 292 w 310"/>
              <a:gd name="T1" fmla="*/ 72 h 311"/>
              <a:gd name="T2" fmla="*/ 20 w 310"/>
              <a:gd name="T3" fmla="*/ 72 h 311"/>
              <a:gd name="T4" fmla="*/ 2 w 310"/>
              <a:gd name="T5" fmla="*/ 91 h 311"/>
              <a:gd name="T6" fmla="*/ 2 w 310"/>
              <a:gd name="T7" fmla="*/ 100 h 311"/>
              <a:gd name="T8" fmla="*/ 11 w 310"/>
              <a:gd name="T9" fmla="*/ 110 h 311"/>
              <a:gd name="T10" fmla="*/ 301 w 310"/>
              <a:gd name="T11" fmla="*/ 110 h 311"/>
              <a:gd name="T12" fmla="*/ 310 w 310"/>
              <a:gd name="T13" fmla="*/ 100 h 311"/>
              <a:gd name="T14" fmla="*/ 310 w 310"/>
              <a:gd name="T15" fmla="*/ 91 h 311"/>
              <a:gd name="T16" fmla="*/ 292 w 310"/>
              <a:gd name="T17" fmla="*/ 72 h 311"/>
              <a:gd name="T18" fmla="*/ 292 w 310"/>
              <a:gd name="T19" fmla="*/ 274 h 311"/>
              <a:gd name="T20" fmla="*/ 292 w 310"/>
              <a:gd name="T21" fmla="*/ 266 h 311"/>
              <a:gd name="T22" fmla="*/ 264 w 310"/>
              <a:gd name="T23" fmla="*/ 239 h 311"/>
              <a:gd name="T24" fmla="*/ 46 w 310"/>
              <a:gd name="T25" fmla="*/ 239 h 311"/>
              <a:gd name="T26" fmla="*/ 18 w 310"/>
              <a:gd name="T27" fmla="*/ 266 h 311"/>
              <a:gd name="T28" fmla="*/ 18 w 310"/>
              <a:gd name="T29" fmla="*/ 274 h 311"/>
              <a:gd name="T30" fmla="*/ 0 w 310"/>
              <a:gd name="T31" fmla="*/ 293 h 311"/>
              <a:gd name="T32" fmla="*/ 0 w 310"/>
              <a:gd name="T33" fmla="*/ 302 h 311"/>
              <a:gd name="T34" fmla="*/ 9 w 310"/>
              <a:gd name="T35" fmla="*/ 311 h 311"/>
              <a:gd name="T36" fmla="*/ 299 w 310"/>
              <a:gd name="T37" fmla="*/ 311 h 311"/>
              <a:gd name="T38" fmla="*/ 309 w 310"/>
              <a:gd name="T39" fmla="*/ 302 h 311"/>
              <a:gd name="T40" fmla="*/ 309 w 310"/>
              <a:gd name="T41" fmla="*/ 293 h 311"/>
              <a:gd name="T42" fmla="*/ 292 w 310"/>
              <a:gd name="T43" fmla="*/ 274 h 311"/>
              <a:gd name="T44" fmla="*/ 160 w 310"/>
              <a:gd name="T45" fmla="*/ 2 h 311"/>
              <a:gd name="T46" fmla="*/ 155 w 310"/>
              <a:gd name="T47" fmla="*/ 0 h 311"/>
              <a:gd name="T48" fmla="*/ 151 w 310"/>
              <a:gd name="T49" fmla="*/ 2 h 311"/>
              <a:gd name="T50" fmla="*/ 57 w 310"/>
              <a:gd name="T51" fmla="*/ 54 h 311"/>
              <a:gd name="T52" fmla="*/ 253 w 310"/>
              <a:gd name="T53" fmla="*/ 54 h 311"/>
              <a:gd name="T54" fmla="*/ 160 w 310"/>
              <a:gd name="T55" fmla="*/ 2 h 311"/>
              <a:gd name="T56" fmla="*/ 129 w 310"/>
              <a:gd name="T57" fmla="*/ 128 h 311"/>
              <a:gd name="T58" fmla="*/ 129 w 310"/>
              <a:gd name="T59" fmla="*/ 219 h 311"/>
              <a:gd name="T60" fmla="*/ 181 w 310"/>
              <a:gd name="T61" fmla="*/ 219 h 311"/>
              <a:gd name="T62" fmla="*/ 181 w 310"/>
              <a:gd name="T63" fmla="*/ 128 h 311"/>
              <a:gd name="T64" fmla="*/ 129 w 310"/>
              <a:gd name="T65" fmla="*/ 128 h 311"/>
              <a:gd name="T66" fmla="*/ 274 w 310"/>
              <a:gd name="T67" fmla="*/ 128 h 311"/>
              <a:gd name="T68" fmla="*/ 218 w 310"/>
              <a:gd name="T69" fmla="*/ 128 h 311"/>
              <a:gd name="T70" fmla="*/ 218 w 310"/>
              <a:gd name="T71" fmla="*/ 219 h 311"/>
              <a:gd name="T72" fmla="*/ 274 w 310"/>
              <a:gd name="T73" fmla="*/ 219 h 311"/>
              <a:gd name="T74" fmla="*/ 274 w 310"/>
              <a:gd name="T75" fmla="*/ 128 h 311"/>
              <a:gd name="T76" fmla="*/ 91 w 310"/>
              <a:gd name="T77" fmla="*/ 128 h 311"/>
              <a:gd name="T78" fmla="*/ 36 w 310"/>
              <a:gd name="T79" fmla="*/ 128 h 311"/>
              <a:gd name="T80" fmla="*/ 36 w 310"/>
              <a:gd name="T81" fmla="*/ 219 h 311"/>
              <a:gd name="T82" fmla="*/ 91 w 310"/>
              <a:gd name="T83" fmla="*/ 219 h 311"/>
              <a:gd name="T84" fmla="*/ 91 w 310"/>
              <a:gd name="T85" fmla="*/ 128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10" h="311">
                <a:moveTo>
                  <a:pt x="292" y="72"/>
                </a:moveTo>
                <a:cubicBezTo>
                  <a:pt x="20" y="72"/>
                  <a:pt x="20" y="72"/>
                  <a:pt x="20" y="72"/>
                </a:cubicBezTo>
                <a:cubicBezTo>
                  <a:pt x="9" y="72"/>
                  <a:pt x="2" y="81"/>
                  <a:pt x="2" y="91"/>
                </a:cubicBezTo>
                <a:cubicBezTo>
                  <a:pt x="2" y="100"/>
                  <a:pt x="2" y="100"/>
                  <a:pt x="2" y="100"/>
                </a:cubicBezTo>
                <a:cubicBezTo>
                  <a:pt x="2" y="106"/>
                  <a:pt x="6" y="110"/>
                  <a:pt x="11" y="110"/>
                </a:cubicBezTo>
                <a:cubicBezTo>
                  <a:pt x="301" y="110"/>
                  <a:pt x="301" y="110"/>
                  <a:pt x="301" y="110"/>
                </a:cubicBezTo>
                <a:cubicBezTo>
                  <a:pt x="305" y="110"/>
                  <a:pt x="310" y="106"/>
                  <a:pt x="310" y="100"/>
                </a:cubicBezTo>
                <a:cubicBezTo>
                  <a:pt x="310" y="91"/>
                  <a:pt x="310" y="91"/>
                  <a:pt x="310" y="91"/>
                </a:cubicBezTo>
                <a:cubicBezTo>
                  <a:pt x="310" y="81"/>
                  <a:pt x="301" y="72"/>
                  <a:pt x="292" y="72"/>
                </a:cubicBezTo>
                <a:close/>
                <a:moveTo>
                  <a:pt x="292" y="274"/>
                </a:moveTo>
                <a:cubicBezTo>
                  <a:pt x="292" y="266"/>
                  <a:pt x="292" y="266"/>
                  <a:pt x="292" y="266"/>
                </a:cubicBezTo>
                <a:cubicBezTo>
                  <a:pt x="292" y="251"/>
                  <a:pt x="280" y="239"/>
                  <a:pt x="264" y="239"/>
                </a:cubicBezTo>
                <a:cubicBezTo>
                  <a:pt x="46" y="239"/>
                  <a:pt x="46" y="239"/>
                  <a:pt x="46" y="239"/>
                </a:cubicBezTo>
                <a:cubicBezTo>
                  <a:pt x="31" y="239"/>
                  <a:pt x="18" y="251"/>
                  <a:pt x="18" y="266"/>
                </a:cubicBezTo>
                <a:cubicBezTo>
                  <a:pt x="18" y="274"/>
                  <a:pt x="18" y="274"/>
                  <a:pt x="18" y="274"/>
                </a:cubicBezTo>
                <a:cubicBezTo>
                  <a:pt x="8" y="274"/>
                  <a:pt x="0" y="282"/>
                  <a:pt x="0" y="293"/>
                </a:cubicBezTo>
                <a:cubicBezTo>
                  <a:pt x="0" y="302"/>
                  <a:pt x="0" y="302"/>
                  <a:pt x="0" y="302"/>
                </a:cubicBezTo>
                <a:cubicBezTo>
                  <a:pt x="0" y="308"/>
                  <a:pt x="4" y="311"/>
                  <a:pt x="9" y="311"/>
                </a:cubicBezTo>
                <a:cubicBezTo>
                  <a:pt x="299" y="311"/>
                  <a:pt x="299" y="311"/>
                  <a:pt x="299" y="311"/>
                </a:cubicBezTo>
                <a:cubicBezTo>
                  <a:pt x="305" y="311"/>
                  <a:pt x="309" y="307"/>
                  <a:pt x="309" y="302"/>
                </a:cubicBezTo>
                <a:cubicBezTo>
                  <a:pt x="309" y="293"/>
                  <a:pt x="309" y="293"/>
                  <a:pt x="309" y="293"/>
                </a:cubicBezTo>
                <a:cubicBezTo>
                  <a:pt x="310" y="282"/>
                  <a:pt x="301" y="274"/>
                  <a:pt x="292" y="274"/>
                </a:cubicBezTo>
                <a:close/>
                <a:moveTo>
                  <a:pt x="160" y="2"/>
                </a:moveTo>
                <a:cubicBezTo>
                  <a:pt x="158" y="1"/>
                  <a:pt x="157" y="0"/>
                  <a:pt x="155" y="0"/>
                </a:cubicBezTo>
                <a:cubicBezTo>
                  <a:pt x="154" y="0"/>
                  <a:pt x="152" y="1"/>
                  <a:pt x="151" y="2"/>
                </a:cubicBezTo>
                <a:cubicBezTo>
                  <a:pt x="57" y="54"/>
                  <a:pt x="57" y="54"/>
                  <a:pt x="57" y="54"/>
                </a:cubicBezTo>
                <a:cubicBezTo>
                  <a:pt x="253" y="54"/>
                  <a:pt x="253" y="54"/>
                  <a:pt x="253" y="54"/>
                </a:cubicBezTo>
                <a:lnTo>
                  <a:pt x="160" y="2"/>
                </a:lnTo>
                <a:close/>
                <a:moveTo>
                  <a:pt x="129" y="128"/>
                </a:moveTo>
                <a:cubicBezTo>
                  <a:pt x="129" y="219"/>
                  <a:pt x="129" y="219"/>
                  <a:pt x="129" y="219"/>
                </a:cubicBezTo>
                <a:cubicBezTo>
                  <a:pt x="181" y="219"/>
                  <a:pt x="181" y="219"/>
                  <a:pt x="181" y="219"/>
                </a:cubicBezTo>
                <a:cubicBezTo>
                  <a:pt x="181" y="128"/>
                  <a:pt x="181" y="128"/>
                  <a:pt x="181" y="128"/>
                </a:cubicBezTo>
                <a:lnTo>
                  <a:pt x="129" y="128"/>
                </a:lnTo>
                <a:close/>
                <a:moveTo>
                  <a:pt x="274" y="128"/>
                </a:moveTo>
                <a:cubicBezTo>
                  <a:pt x="218" y="128"/>
                  <a:pt x="218" y="128"/>
                  <a:pt x="218" y="128"/>
                </a:cubicBezTo>
                <a:cubicBezTo>
                  <a:pt x="218" y="219"/>
                  <a:pt x="218" y="219"/>
                  <a:pt x="218" y="219"/>
                </a:cubicBezTo>
                <a:cubicBezTo>
                  <a:pt x="274" y="219"/>
                  <a:pt x="274" y="219"/>
                  <a:pt x="274" y="219"/>
                </a:cubicBezTo>
                <a:lnTo>
                  <a:pt x="274" y="128"/>
                </a:lnTo>
                <a:close/>
                <a:moveTo>
                  <a:pt x="91" y="128"/>
                </a:moveTo>
                <a:cubicBezTo>
                  <a:pt x="36" y="128"/>
                  <a:pt x="36" y="128"/>
                  <a:pt x="36" y="128"/>
                </a:cubicBezTo>
                <a:cubicBezTo>
                  <a:pt x="36" y="219"/>
                  <a:pt x="36" y="219"/>
                  <a:pt x="36" y="219"/>
                </a:cubicBezTo>
                <a:cubicBezTo>
                  <a:pt x="91" y="219"/>
                  <a:pt x="91" y="219"/>
                  <a:pt x="91" y="219"/>
                </a:cubicBezTo>
                <a:lnTo>
                  <a:pt x="91" y="1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60" name="Freeform 82">
            <a:extLst>
              <a:ext uri="{FF2B5EF4-FFF2-40B4-BE49-F238E27FC236}">
                <a16:creationId xmlns:a16="http://schemas.microsoft.com/office/drawing/2014/main" id="{8F9DF34F-A791-F27F-C37B-9E7888C83167}"/>
              </a:ext>
            </a:extLst>
          </p:cNvPr>
          <p:cNvSpPr>
            <a:spLocks/>
          </p:cNvSpPr>
          <p:nvPr/>
        </p:nvSpPr>
        <p:spPr bwMode="auto">
          <a:xfrm>
            <a:off x="10676567" y="3028099"/>
            <a:ext cx="190586" cy="248731"/>
          </a:xfrm>
          <a:custGeom>
            <a:avLst/>
            <a:gdLst>
              <a:gd name="T0" fmla="*/ 118 w 236"/>
              <a:gd name="T1" fmla="*/ 0 h 308"/>
              <a:gd name="T2" fmla="*/ 56 w 236"/>
              <a:gd name="T3" fmla="*/ 55 h 308"/>
              <a:gd name="T4" fmla="*/ 100 w 236"/>
              <a:gd name="T5" fmla="*/ 55 h 308"/>
              <a:gd name="T6" fmla="*/ 110 w 236"/>
              <a:gd name="T7" fmla="*/ 63 h 308"/>
              <a:gd name="T8" fmla="*/ 100 w 236"/>
              <a:gd name="T9" fmla="*/ 72 h 308"/>
              <a:gd name="T10" fmla="*/ 54 w 236"/>
              <a:gd name="T11" fmla="*/ 72 h 308"/>
              <a:gd name="T12" fmla="*/ 54 w 236"/>
              <a:gd name="T13" fmla="*/ 90 h 308"/>
              <a:gd name="T14" fmla="*/ 100 w 236"/>
              <a:gd name="T15" fmla="*/ 90 h 308"/>
              <a:gd name="T16" fmla="*/ 110 w 236"/>
              <a:gd name="T17" fmla="*/ 100 h 308"/>
              <a:gd name="T18" fmla="*/ 100 w 236"/>
              <a:gd name="T19" fmla="*/ 108 h 308"/>
              <a:gd name="T20" fmla="*/ 54 w 236"/>
              <a:gd name="T21" fmla="*/ 108 h 308"/>
              <a:gd name="T22" fmla="*/ 54 w 236"/>
              <a:gd name="T23" fmla="*/ 126 h 308"/>
              <a:gd name="T24" fmla="*/ 100 w 236"/>
              <a:gd name="T25" fmla="*/ 126 h 308"/>
              <a:gd name="T26" fmla="*/ 110 w 236"/>
              <a:gd name="T27" fmla="*/ 135 h 308"/>
              <a:gd name="T28" fmla="*/ 100 w 236"/>
              <a:gd name="T29" fmla="*/ 144 h 308"/>
              <a:gd name="T30" fmla="*/ 56 w 236"/>
              <a:gd name="T31" fmla="*/ 144 h 308"/>
              <a:gd name="T32" fmla="*/ 110 w 236"/>
              <a:gd name="T33" fmla="*/ 198 h 308"/>
              <a:gd name="T34" fmla="*/ 110 w 236"/>
              <a:gd name="T35" fmla="*/ 216 h 308"/>
              <a:gd name="T36" fmla="*/ 18 w 236"/>
              <a:gd name="T37" fmla="*/ 124 h 308"/>
              <a:gd name="T38" fmla="*/ 18 w 236"/>
              <a:gd name="T39" fmla="*/ 124 h 308"/>
              <a:gd name="T40" fmla="*/ 27 w 236"/>
              <a:gd name="T41" fmla="*/ 126 h 308"/>
              <a:gd name="T42" fmla="*/ 37 w 236"/>
              <a:gd name="T43" fmla="*/ 124 h 308"/>
              <a:gd name="T44" fmla="*/ 37 w 236"/>
              <a:gd name="T45" fmla="*/ 73 h 308"/>
              <a:gd name="T46" fmla="*/ 27 w 236"/>
              <a:gd name="T47" fmla="*/ 72 h 308"/>
              <a:gd name="T48" fmla="*/ 0 w 236"/>
              <a:gd name="T49" fmla="*/ 100 h 308"/>
              <a:gd name="T50" fmla="*/ 0 w 236"/>
              <a:gd name="T51" fmla="*/ 118 h 308"/>
              <a:gd name="T52" fmla="*/ 108 w 236"/>
              <a:gd name="T53" fmla="*/ 235 h 308"/>
              <a:gd name="T54" fmla="*/ 108 w 236"/>
              <a:gd name="T55" fmla="*/ 256 h 308"/>
              <a:gd name="T56" fmla="*/ 72 w 236"/>
              <a:gd name="T57" fmla="*/ 300 h 308"/>
              <a:gd name="T58" fmla="*/ 82 w 236"/>
              <a:gd name="T59" fmla="*/ 308 h 308"/>
              <a:gd name="T60" fmla="*/ 154 w 236"/>
              <a:gd name="T61" fmla="*/ 308 h 308"/>
              <a:gd name="T62" fmla="*/ 163 w 236"/>
              <a:gd name="T63" fmla="*/ 300 h 308"/>
              <a:gd name="T64" fmla="*/ 127 w 236"/>
              <a:gd name="T65" fmla="*/ 256 h 308"/>
              <a:gd name="T66" fmla="*/ 127 w 236"/>
              <a:gd name="T67" fmla="*/ 235 h 308"/>
              <a:gd name="T68" fmla="*/ 236 w 236"/>
              <a:gd name="T69" fmla="*/ 118 h 308"/>
              <a:gd name="T70" fmla="*/ 236 w 236"/>
              <a:gd name="T71" fmla="*/ 100 h 308"/>
              <a:gd name="T72" fmla="*/ 208 w 236"/>
              <a:gd name="T73" fmla="*/ 72 h 308"/>
              <a:gd name="T74" fmla="*/ 200 w 236"/>
              <a:gd name="T75" fmla="*/ 73 h 308"/>
              <a:gd name="T76" fmla="*/ 200 w 236"/>
              <a:gd name="T77" fmla="*/ 124 h 308"/>
              <a:gd name="T78" fmla="*/ 208 w 236"/>
              <a:gd name="T79" fmla="*/ 126 h 308"/>
              <a:gd name="T80" fmla="*/ 217 w 236"/>
              <a:gd name="T81" fmla="*/ 124 h 308"/>
              <a:gd name="T82" fmla="*/ 217 w 236"/>
              <a:gd name="T83" fmla="*/ 124 h 308"/>
              <a:gd name="T84" fmla="*/ 127 w 236"/>
              <a:gd name="T85" fmla="*/ 216 h 308"/>
              <a:gd name="T86" fmla="*/ 127 w 236"/>
              <a:gd name="T87" fmla="*/ 198 h 308"/>
              <a:gd name="T88" fmla="*/ 180 w 236"/>
              <a:gd name="T89" fmla="*/ 144 h 308"/>
              <a:gd name="T90" fmla="*/ 136 w 236"/>
              <a:gd name="T91" fmla="*/ 144 h 308"/>
              <a:gd name="T92" fmla="*/ 128 w 236"/>
              <a:gd name="T93" fmla="*/ 135 h 308"/>
              <a:gd name="T94" fmla="*/ 136 w 236"/>
              <a:gd name="T95" fmla="*/ 126 h 308"/>
              <a:gd name="T96" fmla="*/ 182 w 236"/>
              <a:gd name="T97" fmla="*/ 126 h 308"/>
              <a:gd name="T98" fmla="*/ 182 w 236"/>
              <a:gd name="T99" fmla="*/ 108 h 308"/>
              <a:gd name="T100" fmla="*/ 136 w 236"/>
              <a:gd name="T101" fmla="*/ 108 h 308"/>
              <a:gd name="T102" fmla="*/ 128 w 236"/>
              <a:gd name="T103" fmla="*/ 100 h 308"/>
              <a:gd name="T104" fmla="*/ 136 w 236"/>
              <a:gd name="T105" fmla="*/ 90 h 308"/>
              <a:gd name="T106" fmla="*/ 182 w 236"/>
              <a:gd name="T107" fmla="*/ 90 h 308"/>
              <a:gd name="T108" fmla="*/ 182 w 236"/>
              <a:gd name="T109" fmla="*/ 72 h 308"/>
              <a:gd name="T110" fmla="*/ 136 w 236"/>
              <a:gd name="T111" fmla="*/ 72 h 308"/>
              <a:gd name="T112" fmla="*/ 128 w 236"/>
              <a:gd name="T113" fmla="*/ 63 h 308"/>
              <a:gd name="T114" fmla="*/ 136 w 236"/>
              <a:gd name="T115" fmla="*/ 55 h 308"/>
              <a:gd name="T116" fmla="*/ 180 w 236"/>
              <a:gd name="T117" fmla="*/ 55 h 308"/>
              <a:gd name="T118" fmla="*/ 118 w 236"/>
              <a:gd name="T119" fmla="*/ 0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6" h="308">
                <a:moveTo>
                  <a:pt x="118" y="0"/>
                </a:moveTo>
                <a:cubicBezTo>
                  <a:pt x="86" y="0"/>
                  <a:pt x="60" y="24"/>
                  <a:pt x="56" y="55"/>
                </a:cubicBezTo>
                <a:cubicBezTo>
                  <a:pt x="100" y="55"/>
                  <a:pt x="100" y="55"/>
                  <a:pt x="100" y="55"/>
                </a:cubicBezTo>
                <a:cubicBezTo>
                  <a:pt x="105" y="55"/>
                  <a:pt x="110" y="59"/>
                  <a:pt x="110" y="63"/>
                </a:cubicBezTo>
                <a:cubicBezTo>
                  <a:pt x="110" y="67"/>
                  <a:pt x="105" y="72"/>
                  <a:pt x="100" y="72"/>
                </a:cubicBezTo>
                <a:cubicBezTo>
                  <a:pt x="54" y="72"/>
                  <a:pt x="54" y="72"/>
                  <a:pt x="54" y="72"/>
                </a:cubicBezTo>
                <a:cubicBezTo>
                  <a:pt x="54" y="90"/>
                  <a:pt x="54" y="90"/>
                  <a:pt x="54" y="90"/>
                </a:cubicBezTo>
                <a:cubicBezTo>
                  <a:pt x="100" y="90"/>
                  <a:pt x="100" y="90"/>
                  <a:pt x="100" y="90"/>
                </a:cubicBezTo>
                <a:cubicBezTo>
                  <a:pt x="105" y="90"/>
                  <a:pt x="110" y="94"/>
                  <a:pt x="110" y="100"/>
                </a:cubicBezTo>
                <a:cubicBezTo>
                  <a:pt x="110" y="104"/>
                  <a:pt x="105" y="108"/>
                  <a:pt x="100" y="108"/>
                </a:cubicBezTo>
                <a:cubicBezTo>
                  <a:pt x="54" y="108"/>
                  <a:pt x="54" y="108"/>
                  <a:pt x="54" y="108"/>
                </a:cubicBezTo>
                <a:cubicBezTo>
                  <a:pt x="54" y="126"/>
                  <a:pt x="54" y="126"/>
                  <a:pt x="54" y="126"/>
                </a:cubicBezTo>
                <a:cubicBezTo>
                  <a:pt x="100" y="126"/>
                  <a:pt x="100" y="126"/>
                  <a:pt x="100" y="126"/>
                </a:cubicBezTo>
                <a:cubicBezTo>
                  <a:pt x="105" y="126"/>
                  <a:pt x="110" y="131"/>
                  <a:pt x="110" y="135"/>
                </a:cubicBezTo>
                <a:cubicBezTo>
                  <a:pt x="110" y="140"/>
                  <a:pt x="105" y="144"/>
                  <a:pt x="100" y="144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60" y="172"/>
                  <a:pt x="82" y="194"/>
                  <a:pt x="110" y="198"/>
                </a:cubicBezTo>
                <a:cubicBezTo>
                  <a:pt x="110" y="216"/>
                  <a:pt x="110" y="216"/>
                  <a:pt x="110" y="216"/>
                </a:cubicBezTo>
                <a:cubicBezTo>
                  <a:pt x="61" y="211"/>
                  <a:pt x="23" y="173"/>
                  <a:pt x="18" y="124"/>
                </a:cubicBezTo>
                <a:cubicBezTo>
                  <a:pt x="18" y="124"/>
                  <a:pt x="18" y="124"/>
                  <a:pt x="18" y="124"/>
                </a:cubicBezTo>
                <a:cubicBezTo>
                  <a:pt x="21" y="125"/>
                  <a:pt x="25" y="126"/>
                  <a:pt x="27" y="126"/>
                </a:cubicBezTo>
                <a:cubicBezTo>
                  <a:pt x="31" y="126"/>
                  <a:pt x="34" y="125"/>
                  <a:pt x="37" y="124"/>
                </a:cubicBezTo>
                <a:cubicBezTo>
                  <a:pt x="37" y="73"/>
                  <a:pt x="37" y="73"/>
                  <a:pt x="37" y="73"/>
                </a:cubicBezTo>
                <a:cubicBezTo>
                  <a:pt x="34" y="73"/>
                  <a:pt x="31" y="72"/>
                  <a:pt x="27" y="72"/>
                </a:cubicBezTo>
                <a:cubicBezTo>
                  <a:pt x="13" y="72"/>
                  <a:pt x="0" y="84"/>
                  <a:pt x="0" y="100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80"/>
                  <a:pt x="48" y="231"/>
                  <a:pt x="108" y="235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88" y="260"/>
                  <a:pt x="72" y="278"/>
                  <a:pt x="72" y="300"/>
                </a:cubicBezTo>
                <a:cubicBezTo>
                  <a:pt x="72" y="305"/>
                  <a:pt x="76" y="308"/>
                  <a:pt x="82" y="308"/>
                </a:cubicBezTo>
                <a:cubicBezTo>
                  <a:pt x="154" y="308"/>
                  <a:pt x="154" y="308"/>
                  <a:pt x="154" y="308"/>
                </a:cubicBezTo>
                <a:cubicBezTo>
                  <a:pt x="159" y="308"/>
                  <a:pt x="163" y="304"/>
                  <a:pt x="163" y="300"/>
                </a:cubicBezTo>
                <a:cubicBezTo>
                  <a:pt x="163" y="278"/>
                  <a:pt x="148" y="259"/>
                  <a:pt x="127" y="256"/>
                </a:cubicBezTo>
                <a:cubicBezTo>
                  <a:pt x="127" y="235"/>
                  <a:pt x="127" y="235"/>
                  <a:pt x="127" y="235"/>
                </a:cubicBezTo>
                <a:cubicBezTo>
                  <a:pt x="188" y="231"/>
                  <a:pt x="236" y="180"/>
                  <a:pt x="236" y="118"/>
                </a:cubicBezTo>
                <a:cubicBezTo>
                  <a:pt x="236" y="100"/>
                  <a:pt x="236" y="100"/>
                  <a:pt x="236" y="100"/>
                </a:cubicBezTo>
                <a:cubicBezTo>
                  <a:pt x="236" y="85"/>
                  <a:pt x="224" y="72"/>
                  <a:pt x="208" y="72"/>
                </a:cubicBezTo>
                <a:cubicBezTo>
                  <a:pt x="205" y="72"/>
                  <a:pt x="203" y="73"/>
                  <a:pt x="200" y="73"/>
                </a:cubicBezTo>
                <a:cubicBezTo>
                  <a:pt x="200" y="124"/>
                  <a:pt x="200" y="124"/>
                  <a:pt x="200" y="124"/>
                </a:cubicBezTo>
                <a:cubicBezTo>
                  <a:pt x="203" y="125"/>
                  <a:pt x="206" y="126"/>
                  <a:pt x="208" y="126"/>
                </a:cubicBezTo>
                <a:cubicBezTo>
                  <a:pt x="212" y="126"/>
                  <a:pt x="215" y="125"/>
                  <a:pt x="217" y="124"/>
                </a:cubicBezTo>
                <a:cubicBezTo>
                  <a:pt x="217" y="124"/>
                  <a:pt x="217" y="124"/>
                  <a:pt x="217" y="124"/>
                </a:cubicBezTo>
                <a:cubicBezTo>
                  <a:pt x="214" y="173"/>
                  <a:pt x="175" y="211"/>
                  <a:pt x="127" y="216"/>
                </a:cubicBezTo>
                <a:cubicBezTo>
                  <a:pt x="127" y="198"/>
                  <a:pt x="127" y="198"/>
                  <a:pt x="127" y="198"/>
                </a:cubicBezTo>
                <a:cubicBezTo>
                  <a:pt x="154" y="194"/>
                  <a:pt x="176" y="172"/>
                  <a:pt x="180" y="144"/>
                </a:cubicBezTo>
                <a:cubicBezTo>
                  <a:pt x="136" y="144"/>
                  <a:pt x="136" y="144"/>
                  <a:pt x="136" y="144"/>
                </a:cubicBezTo>
                <a:cubicBezTo>
                  <a:pt x="131" y="144"/>
                  <a:pt x="128" y="140"/>
                  <a:pt x="128" y="135"/>
                </a:cubicBezTo>
                <a:cubicBezTo>
                  <a:pt x="128" y="129"/>
                  <a:pt x="132" y="126"/>
                  <a:pt x="136" y="126"/>
                </a:cubicBezTo>
                <a:cubicBezTo>
                  <a:pt x="182" y="126"/>
                  <a:pt x="182" y="126"/>
                  <a:pt x="182" y="126"/>
                </a:cubicBezTo>
                <a:cubicBezTo>
                  <a:pt x="182" y="108"/>
                  <a:pt x="182" y="108"/>
                  <a:pt x="182" y="108"/>
                </a:cubicBezTo>
                <a:cubicBezTo>
                  <a:pt x="136" y="108"/>
                  <a:pt x="136" y="108"/>
                  <a:pt x="136" y="108"/>
                </a:cubicBezTo>
                <a:cubicBezTo>
                  <a:pt x="131" y="108"/>
                  <a:pt x="128" y="104"/>
                  <a:pt x="128" y="100"/>
                </a:cubicBezTo>
                <a:cubicBezTo>
                  <a:pt x="128" y="94"/>
                  <a:pt x="132" y="90"/>
                  <a:pt x="136" y="90"/>
                </a:cubicBezTo>
                <a:cubicBezTo>
                  <a:pt x="182" y="90"/>
                  <a:pt x="182" y="90"/>
                  <a:pt x="182" y="90"/>
                </a:cubicBezTo>
                <a:cubicBezTo>
                  <a:pt x="182" y="72"/>
                  <a:pt x="182" y="72"/>
                  <a:pt x="182" y="72"/>
                </a:cubicBezTo>
                <a:cubicBezTo>
                  <a:pt x="136" y="72"/>
                  <a:pt x="136" y="72"/>
                  <a:pt x="136" y="72"/>
                </a:cubicBezTo>
                <a:cubicBezTo>
                  <a:pt x="131" y="72"/>
                  <a:pt x="128" y="67"/>
                  <a:pt x="128" y="63"/>
                </a:cubicBezTo>
                <a:cubicBezTo>
                  <a:pt x="128" y="59"/>
                  <a:pt x="132" y="55"/>
                  <a:pt x="136" y="55"/>
                </a:cubicBezTo>
                <a:cubicBezTo>
                  <a:pt x="180" y="55"/>
                  <a:pt x="180" y="55"/>
                  <a:pt x="180" y="55"/>
                </a:cubicBezTo>
                <a:cubicBezTo>
                  <a:pt x="176" y="24"/>
                  <a:pt x="149" y="0"/>
                  <a:pt x="11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61" name="Freeform 83">
            <a:extLst>
              <a:ext uri="{FF2B5EF4-FFF2-40B4-BE49-F238E27FC236}">
                <a16:creationId xmlns:a16="http://schemas.microsoft.com/office/drawing/2014/main" id="{49816EEA-A355-F8E0-C12F-9C5EDFDA7F78}"/>
              </a:ext>
            </a:extLst>
          </p:cNvPr>
          <p:cNvSpPr>
            <a:spLocks noEditPoints="1"/>
          </p:cNvSpPr>
          <p:nvPr/>
        </p:nvSpPr>
        <p:spPr bwMode="auto">
          <a:xfrm>
            <a:off x="10646686" y="3567632"/>
            <a:ext cx="250347" cy="251154"/>
          </a:xfrm>
          <a:custGeom>
            <a:avLst/>
            <a:gdLst>
              <a:gd name="T0" fmla="*/ 0 w 310"/>
              <a:gd name="T1" fmla="*/ 37 h 311"/>
              <a:gd name="T2" fmla="*/ 72 w 310"/>
              <a:gd name="T3" fmla="*/ 37 h 311"/>
              <a:gd name="T4" fmla="*/ 54 w 310"/>
              <a:gd name="T5" fmla="*/ 262 h 311"/>
              <a:gd name="T6" fmla="*/ 36 w 310"/>
              <a:gd name="T7" fmla="*/ 91 h 311"/>
              <a:gd name="T8" fmla="*/ 18 w 310"/>
              <a:gd name="T9" fmla="*/ 262 h 311"/>
              <a:gd name="T10" fmla="*/ 0 w 310"/>
              <a:gd name="T11" fmla="*/ 302 h 311"/>
              <a:gd name="T12" fmla="*/ 64 w 310"/>
              <a:gd name="T13" fmla="*/ 311 h 311"/>
              <a:gd name="T14" fmla="*/ 72 w 310"/>
              <a:gd name="T15" fmla="*/ 293 h 311"/>
              <a:gd name="T16" fmla="*/ 274 w 310"/>
              <a:gd name="T17" fmla="*/ 74 h 311"/>
              <a:gd name="T18" fmla="*/ 274 w 310"/>
              <a:gd name="T19" fmla="*/ 0 h 311"/>
              <a:gd name="T20" fmla="*/ 274 w 310"/>
              <a:gd name="T21" fmla="*/ 74 h 311"/>
              <a:gd name="T22" fmla="*/ 292 w 310"/>
              <a:gd name="T23" fmla="*/ 88 h 311"/>
              <a:gd name="T24" fmla="*/ 256 w 310"/>
              <a:gd name="T25" fmla="*/ 88 h 311"/>
              <a:gd name="T26" fmla="*/ 238 w 310"/>
              <a:gd name="T27" fmla="*/ 293 h 311"/>
              <a:gd name="T28" fmla="*/ 247 w 310"/>
              <a:gd name="T29" fmla="*/ 311 h 311"/>
              <a:gd name="T30" fmla="*/ 310 w 310"/>
              <a:gd name="T31" fmla="*/ 302 h 311"/>
              <a:gd name="T32" fmla="*/ 292 w 310"/>
              <a:gd name="T33" fmla="*/ 262 h 311"/>
              <a:gd name="T34" fmla="*/ 177 w 310"/>
              <a:gd name="T35" fmla="*/ 146 h 311"/>
              <a:gd name="T36" fmla="*/ 218 w 310"/>
              <a:gd name="T37" fmla="*/ 253 h 311"/>
              <a:gd name="T38" fmla="*/ 101 w 310"/>
              <a:gd name="T39" fmla="*/ 257 h 311"/>
              <a:gd name="T40" fmla="*/ 93 w 310"/>
              <a:gd name="T41" fmla="*/ 244 h 311"/>
              <a:gd name="T42" fmla="*/ 100 w 310"/>
              <a:gd name="T43" fmla="*/ 146 h 311"/>
              <a:gd name="T44" fmla="*/ 73 w 310"/>
              <a:gd name="T45" fmla="*/ 189 h 311"/>
              <a:gd name="T46" fmla="*/ 92 w 310"/>
              <a:gd name="T47" fmla="*/ 293 h 311"/>
              <a:gd name="T48" fmla="*/ 238 w 310"/>
              <a:gd name="T49" fmla="*/ 253 h 311"/>
              <a:gd name="T50" fmla="*/ 218 w 310"/>
              <a:gd name="T51" fmla="*/ 151 h 311"/>
              <a:gd name="T52" fmla="*/ 156 w 310"/>
              <a:gd name="T53" fmla="*/ 146 h 311"/>
              <a:gd name="T54" fmla="*/ 113 w 310"/>
              <a:gd name="T55" fmla="*/ 238 h 311"/>
              <a:gd name="T56" fmla="*/ 156 w 310"/>
              <a:gd name="T57" fmla="*/ 146 h 311"/>
              <a:gd name="T58" fmla="*/ 73 w 310"/>
              <a:gd name="T59" fmla="*/ 99 h 311"/>
              <a:gd name="T60" fmla="*/ 238 w 310"/>
              <a:gd name="T61" fmla="*/ 99 h 311"/>
              <a:gd name="T62" fmla="*/ 155 w 310"/>
              <a:gd name="T63" fmla="*/ 9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10" h="311">
                <a:moveTo>
                  <a:pt x="36" y="0"/>
                </a:moveTo>
                <a:cubicBezTo>
                  <a:pt x="17" y="0"/>
                  <a:pt x="0" y="17"/>
                  <a:pt x="0" y="37"/>
                </a:cubicBezTo>
                <a:cubicBezTo>
                  <a:pt x="0" y="57"/>
                  <a:pt x="17" y="74"/>
                  <a:pt x="36" y="74"/>
                </a:cubicBezTo>
                <a:cubicBezTo>
                  <a:pt x="56" y="74"/>
                  <a:pt x="72" y="57"/>
                  <a:pt x="72" y="37"/>
                </a:cubicBezTo>
                <a:cubicBezTo>
                  <a:pt x="72" y="17"/>
                  <a:pt x="56" y="0"/>
                  <a:pt x="36" y="0"/>
                </a:cubicBezTo>
                <a:close/>
                <a:moveTo>
                  <a:pt x="54" y="262"/>
                </a:moveTo>
                <a:cubicBezTo>
                  <a:pt x="54" y="88"/>
                  <a:pt x="54" y="88"/>
                  <a:pt x="54" y="88"/>
                </a:cubicBezTo>
                <a:cubicBezTo>
                  <a:pt x="48" y="89"/>
                  <a:pt x="42" y="91"/>
                  <a:pt x="36" y="91"/>
                </a:cubicBezTo>
                <a:cubicBezTo>
                  <a:pt x="30" y="91"/>
                  <a:pt x="24" y="89"/>
                  <a:pt x="18" y="88"/>
                </a:cubicBezTo>
                <a:cubicBezTo>
                  <a:pt x="18" y="262"/>
                  <a:pt x="18" y="262"/>
                  <a:pt x="18" y="262"/>
                </a:cubicBezTo>
                <a:cubicBezTo>
                  <a:pt x="7" y="268"/>
                  <a:pt x="0" y="280"/>
                  <a:pt x="0" y="293"/>
                </a:cubicBezTo>
                <a:cubicBezTo>
                  <a:pt x="0" y="302"/>
                  <a:pt x="0" y="302"/>
                  <a:pt x="0" y="302"/>
                </a:cubicBezTo>
                <a:cubicBezTo>
                  <a:pt x="0" y="307"/>
                  <a:pt x="4" y="311"/>
                  <a:pt x="10" y="311"/>
                </a:cubicBezTo>
                <a:cubicBezTo>
                  <a:pt x="64" y="311"/>
                  <a:pt x="64" y="311"/>
                  <a:pt x="64" y="311"/>
                </a:cubicBezTo>
                <a:cubicBezTo>
                  <a:pt x="69" y="311"/>
                  <a:pt x="72" y="307"/>
                  <a:pt x="72" y="302"/>
                </a:cubicBezTo>
                <a:cubicBezTo>
                  <a:pt x="72" y="293"/>
                  <a:pt x="72" y="293"/>
                  <a:pt x="72" y="293"/>
                </a:cubicBezTo>
                <a:cubicBezTo>
                  <a:pt x="72" y="279"/>
                  <a:pt x="65" y="268"/>
                  <a:pt x="54" y="262"/>
                </a:cubicBezTo>
                <a:close/>
                <a:moveTo>
                  <a:pt x="274" y="74"/>
                </a:moveTo>
                <a:cubicBezTo>
                  <a:pt x="293" y="74"/>
                  <a:pt x="310" y="57"/>
                  <a:pt x="310" y="37"/>
                </a:cubicBezTo>
                <a:cubicBezTo>
                  <a:pt x="310" y="17"/>
                  <a:pt x="293" y="0"/>
                  <a:pt x="274" y="0"/>
                </a:cubicBezTo>
                <a:cubicBezTo>
                  <a:pt x="254" y="0"/>
                  <a:pt x="238" y="17"/>
                  <a:pt x="238" y="37"/>
                </a:cubicBezTo>
                <a:cubicBezTo>
                  <a:pt x="238" y="57"/>
                  <a:pt x="254" y="74"/>
                  <a:pt x="274" y="74"/>
                </a:cubicBezTo>
                <a:close/>
                <a:moveTo>
                  <a:pt x="292" y="262"/>
                </a:moveTo>
                <a:cubicBezTo>
                  <a:pt x="292" y="88"/>
                  <a:pt x="292" y="88"/>
                  <a:pt x="292" y="88"/>
                </a:cubicBezTo>
                <a:cubicBezTo>
                  <a:pt x="286" y="90"/>
                  <a:pt x="279" y="91"/>
                  <a:pt x="273" y="91"/>
                </a:cubicBezTo>
                <a:cubicBezTo>
                  <a:pt x="268" y="91"/>
                  <a:pt x="262" y="90"/>
                  <a:pt x="256" y="88"/>
                </a:cubicBezTo>
                <a:cubicBezTo>
                  <a:pt x="256" y="262"/>
                  <a:pt x="256" y="262"/>
                  <a:pt x="256" y="262"/>
                </a:cubicBezTo>
                <a:cubicBezTo>
                  <a:pt x="245" y="268"/>
                  <a:pt x="238" y="280"/>
                  <a:pt x="238" y="293"/>
                </a:cubicBezTo>
                <a:cubicBezTo>
                  <a:pt x="238" y="302"/>
                  <a:pt x="238" y="302"/>
                  <a:pt x="238" y="302"/>
                </a:cubicBezTo>
                <a:cubicBezTo>
                  <a:pt x="238" y="307"/>
                  <a:pt x="242" y="311"/>
                  <a:pt x="247" y="311"/>
                </a:cubicBezTo>
                <a:cubicBezTo>
                  <a:pt x="301" y="311"/>
                  <a:pt x="301" y="311"/>
                  <a:pt x="301" y="311"/>
                </a:cubicBezTo>
                <a:cubicBezTo>
                  <a:pt x="306" y="311"/>
                  <a:pt x="310" y="307"/>
                  <a:pt x="310" y="302"/>
                </a:cubicBezTo>
                <a:cubicBezTo>
                  <a:pt x="310" y="293"/>
                  <a:pt x="310" y="293"/>
                  <a:pt x="310" y="293"/>
                </a:cubicBezTo>
                <a:cubicBezTo>
                  <a:pt x="310" y="279"/>
                  <a:pt x="302" y="268"/>
                  <a:pt x="292" y="262"/>
                </a:cubicBezTo>
                <a:close/>
                <a:moveTo>
                  <a:pt x="211" y="146"/>
                </a:moveTo>
                <a:cubicBezTo>
                  <a:pt x="177" y="146"/>
                  <a:pt x="177" y="146"/>
                  <a:pt x="177" y="146"/>
                </a:cubicBezTo>
                <a:cubicBezTo>
                  <a:pt x="218" y="244"/>
                  <a:pt x="218" y="244"/>
                  <a:pt x="218" y="244"/>
                </a:cubicBezTo>
                <a:cubicBezTo>
                  <a:pt x="220" y="247"/>
                  <a:pt x="220" y="250"/>
                  <a:pt x="218" y="253"/>
                </a:cubicBezTo>
                <a:cubicBezTo>
                  <a:pt x="216" y="255"/>
                  <a:pt x="214" y="257"/>
                  <a:pt x="210" y="257"/>
                </a:cubicBezTo>
                <a:cubicBezTo>
                  <a:pt x="101" y="257"/>
                  <a:pt x="101" y="257"/>
                  <a:pt x="101" y="257"/>
                </a:cubicBezTo>
                <a:cubicBezTo>
                  <a:pt x="98" y="257"/>
                  <a:pt x="96" y="255"/>
                  <a:pt x="93" y="253"/>
                </a:cubicBezTo>
                <a:cubicBezTo>
                  <a:pt x="92" y="250"/>
                  <a:pt x="92" y="247"/>
                  <a:pt x="93" y="244"/>
                </a:cubicBezTo>
                <a:cubicBezTo>
                  <a:pt x="134" y="146"/>
                  <a:pt x="134" y="146"/>
                  <a:pt x="134" y="146"/>
                </a:cubicBezTo>
                <a:cubicBezTo>
                  <a:pt x="100" y="146"/>
                  <a:pt x="100" y="146"/>
                  <a:pt x="100" y="146"/>
                </a:cubicBezTo>
                <a:cubicBezTo>
                  <a:pt x="97" y="146"/>
                  <a:pt x="93" y="148"/>
                  <a:pt x="93" y="151"/>
                </a:cubicBezTo>
                <a:cubicBezTo>
                  <a:pt x="73" y="189"/>
                  <a:pt x="73" y="189"/>
                  <a:pt x="73" y="189"/>
                </a:cubicBezTo>
                <a:cubicBezTo>
                  <a:pt x="73" y="253"/>
                  <a:pt x="73" y="253"/>
                  <a:pt x="73" y="253"/>
                </a:cubicBezTo>
                <a:cubicBezTo>
                  <a:pt x="85" y="263"/>
                  <a:pt x="92" y="277"/>
                  <a:pt x="92" y="293"/>
                </a:cubicBezTo>
                <a:cubicBezTo>
                  <a:pt x="220" y="293"/>
                  <a:pt x="220" y="293"/>
                  <a:pt x="220" y="293"/>
                </a:cubicBezTo>
                <a:cubicBezTo>
                  <a:pt x="220" y="277"/>
                  <a:pt x="227" y="263"/>
                  <a:pt x="238" y="253"/>
                </a:cubicBezTo>
                <a:cubicBezTo>
                  <a:pt x="238" y="189"/>
                  <a:pt x="238" y="189"/>
                  <a:pt x="238" y="189"/>
                </a:cubicBezTo>
                <a:cubicBezTo>
                  <a:pt x="218" y="151"/>
                  <a:pt x="218" y="151"/>
                  <a:pt x="218" y="151"/>
                </a:cubicBezTo>
                <a:cubicBezTo>
                  <a:pt x="217" y="148"/>
                  <a:pt x="214" y="146"/>
                  <a:pt x="211" y="146"/>
                </a:cubicBezTo>
                <a:close/>
                <a:moveTo>
                  <a:pt x="156" y="146"/>
                </a:moveTo>
                <a:cubicBezTo>
                  <a:pt x="154" y="146"/>
                  <a:pt x="154" y="146"/>
                  <a:pt x="154" y="146"/>
                </a:cubicBezTo>
                <a:cubicBezTo>
                  <a:pt x="113" y="238"/>
                  <a:pt x="113" y="238"/>
                  <a:pt x="113" y="238"/>
                </a:cubicBezTo>
                <a:cubicBezTo>
                  <a:pt x="196" y="238"/>
                  <a:pt x="196" y="238"/>
                  <a:pt x="196" y="238"/>
                </a:cubicBezTo>
                <a:lnTo>
                  <a:pt x="156" y="146"/>
                </a:lnTo>
                <a:close/>
                <a:moveTo>
                  <a:pt x="73" y="81"/>
                </a:moveTo>
                <a:cubicBezTo>
                  <a:pt x="73" y="99"/>
                  <a:pt x="73" y="99"/>
                  <a:pt x="73" y="99"/>
                </a:cubicBezTo>
                <a:cubicBezTo>
                  <a:pt x="100" y="105"/>
                  <a:pt x="128" y="109"/>
                  <a:pt x="156" y="109"/>
                </a:cubicBezTo>
                <a:cubicBezTo>
                  <a:pt x="183" y="109"/>
                  <a:pt x="211" y="105"/>
                  <a:pt x="238" y="99"/>
                </a:cubicBezTo>
                <a:cubicBezTo>
                  <a:pt x="238" y="81"/>
                  <a:pt x="238" y="81"/>
                  <a:pt x="238" y="81"/>
                </a:cubicBezTo>
                <a:cubicBezTo>
                  <a:pt x="211" y="87"/>
                  <a:pt x="183" y="91"/>
                  <a:pt x="155" y="91"/>
                </a:cubicBezTo>
                <a:cubicBezTo>
                  <a:pt x="128" y="91"/>
                  <a:pt x="100" y="87"/>
                  <a:pt x="73" y="8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62" name="Freeform 84">
            <a:extLst>
              <a:ext uri="{FF2B5EF4-FFF2-40B4-BE49-F238E27FC236}">
                <a16:creationId xmlns:a16="http://schemas.microsoft.com/office/drawing/2014/main" id="{72ED9E82-F52F-8F0F-7886-B18B0C2951A3}"/>
              </a:ext>
            </a:extLst>
          </p:cNvPr>
          <p:cNvSpPr>
            <a:spLocks noEditPoints="1"/>
          </p:cNvSpPr>
          <p:nvPr/>
        </p:nvSpPr>
        <p:spPr bwMode="auto">
          <a:xfrm>
            <a:off x="10647495" y="2473848"/>
            <a:ext cx="248731" cy="251154"/>
          </a:xfrm>
          <a:custGeom>
            <a:avLst/>
            <a:gdLst>
              <a:gd name="T0" fmla="*/ 110 w 308"/>
              <a:gd name="T1" fmla="*/ 306 h 311"/>
              <a:gd name="T2" fmla="*/ 118 w 308"/>
              <a:gd name="T3" fmla="*/ 311 h 311"/>
              <a:gd name="T4" fmla="*/ 189 w 308"/>
              <a:gd name="T5" fmla="*/ 311 h 311"/>
              <a:gd name="T6" fmla="*/ 197 w 308"/>
              <a:gd name="T7" fmla="*/ 306 h 311"/>
              <a:gd name="T8" fmla="*/ 218 w 308"/>
              <a:gd name="T9" fmla="*/ 273 h 311"/>
              <a:gd name="T10" fmla="*/ 88 w 308"/>
              <a:gd name="T11" fmla="*/ 273 h 311"/>
              <a:gd name="T12" fmla="*/ 110 w 308"/>
              <a:gd name="T13" fmla="*/ 306 h 311"/>
              <a:gd name="T14" fmla="*/ 304 w 308"/>
              <a:gd name="T15" fmla="*/ 110 h 311"/>
              <a:gd name="T16" fmla="*/ 271 w 308"/>
              <a:gd name="T17" fmla="*/ 89 h 311"/>
              <a:gd name="T18" fmla="*/ 271 w 308"/>
              <a:gd name="T19" fmla="*/ 221 h 311"/>
              <a:gd name="T20" fmla="*/ 304 w 308"/>
              <a:gd name="T21" fmla="*/ 198 h 311"/>
              <a:gd name="T22" fmla="*/ 308 w 308"/>
              <a:gd name="T23" fmla="*/ 191 h 311"/>
              <a:gd name="T24" fmla="*/ 308 w 308"/>
              <a:gd name="T25" fmla="*/ 118 h 311"/>
              <a:gd name="T26" fmla="*/ 304 w 308"/>
              <a:gd name="T27" fmla="*/ 110 h 311"/>
              <a:gd name="T28" fmla="*/ 197 w 308"/>
              <a:gd name="T29" fmla="*/ 4 h 311"/>
              <a:gd name="T30" fmla="*/ 190 w 308"/>
              <a:gd name="T31" fmla="*/ 0 h 311"/>
              <a:gd name="T32" fmla="*/ 118 w 308"/>
              <a:gd name="T33" fmla="*/ 0 h 311"/>
              <a:gd name="T34" fmla="*/ 110 w 308"/>
              <a:gd name="T35" fmla="*/ 4 h 311"/>
              <a:gd name="T36" fmla="*/ 88 w 308"/>
              <a:gd name="T37" fmla="*/ 37 h 311"/>
              <a:gd name="T38" fmla="*/ 218 w 308"/>
              <a:gd name="T39" fmla="*/ 37 h 311"/>
              <a:gd name="T40" fmla="*/ 197 w 308"/>
              <a:gd name="T41" fmla="*/ 4 h 311"/>
              <a:gd name="T42" fmla="*/ 0 w 308"/>
              <a:gd name="T43" fmla="*/ 119 h 311"/>
              <a:gd name="T44" fmla="*/ 0 w 308"/>
              <a:gd name="T45" fmla="*/ 192 h 311"/>
              <a:gd name="T46" fmla="*/ 4 w 308"/>
              <a:gd name="T47" fmla="*/ 199 h 311"/>
              <a:gd name="T48" fmla="*/ 36 w 308"/>
              <a:gd name="T49" fmla="*/ 221 h 311"/>
              <a:gd name="T50" fmla="*/ 36 w 308"/>
              <a:gd name="T51" fmla="*/ 90 h 311"/>
              <a:gd name="T52" fmla="*/ 4 w 308"/>
              <a:gd name="T53" fmla="*/ 112 h 311"/>
              <a:gd name="T54" fmla="*/ 0 w 308"/>
              <a:gd name="T55" fmla="*/ 119 h 311"/>
              <a:gd name="T56" fmla="*/ 225 w 308"/>
              <a:gd name="T57" fmla="*/ 55 h 311"/>
              <a:gd name="T58" fmla="*/ 81 w 308"/>
              <a:gd name="T59" fmla="*/ 55 h 311"/>
              <a:gd name="T60" fmla="*/ 54 w 308"/>
              <a:gd name="T61" fmla="*/ 82 h 311"/>
              <a:gd name="T62" fmla="*/ 54 w 308"/>
              <a:gd name="T63" fmla="*/ 228 h 311"/>
              <a:gd name="T64" fmla="*/ 81 w 308"/>
              <a:gd name="T65" fmla="*/ 254 h 311"/>
              <a:gd name="T66" fmla="*/ 225 w 308"/>
              <a:gd name="T67" fmla="*/ 254 h 311"/>
              <a:gd name="T68" fmla="*/ 227 w 308"/>
              <a:gd name="T69" fmla="*/ 254 h 311"/>
              <a:gd name="T70" fmla="*/ 253 w 308"/>
              <a:gd name="T71" fmla="*/ 228 h 311"/>
              <a:gd name="T72" fmla="*/ 253 w 308"/>
              <a:gd name="T73" fmla="*/ 82 h 311"/>
              <a:gd name="T74" fmla="*/ 225 w 308"/>
              <a:gd name="T75" fmla="*/ 55 h 311"/>
              <a:gd name="T76" fmla="*/ 153 w 308"/>
              <a:gd name="T77" fmla="*/ 237 h 311"/>
              <a:gd name="T78" fmla="*/ 73 w 308"/>
              <a:gd name="T79" fmla="*/ 155 h 311"/>
              <a:gd name="T80" fmla="*/ 153 w 308"/>
              <a:gd name="T81" fmla="*/ 73 h 311"/>
              <a:gd name="T82" fmla="*/ 235 w 308"/>
              <a:gd name="T83" fmla="*/ 155 h 311"/>
              <a:gd name="T84" fmla="*/ 153 w 308"/>
              <a:gd name="T85" fmla="*/ 237 h 311"/>
              <a:gd name="T86" fmla="*/ 153 w 308"/>
              <a:gd name="T87" fmla="*/ 92 h 311"/>
              <a:gd name="T88" fmla="*/ 91 w 308"/>
              <a:gd name="T89" fmla="*/ 155 h 311"/>
              <a:gd name="T90" fmla="*/ 153 w 308"/>
              <a:gd name="T91" fmla="*/ 219 h 311"/>
              <a:gd name="T92" fmla="*/ 217 w 308"/>
              <a:gd name="T93" fmla="*/ 155 h 311"/>
              <a:gd name="T94" fmla="*/ 153 w 308"/>
              <a:gd name="T95" fmla="*/ 92 h 311"/>
              <a:gd name="T96" fmla="*/ 153 w 308"/>
              <a:gd name="T97" fmla="*/ 201 h 311"/>
              <a:gd name="T98" fmla="*/ 108 w 308"/>
              <a:gd name="T99" fmla="*/ 155 h 311"/>
              <a:gd name="T100" fmla="*/ 153 w 308"/>
              <a:gd name="T101" fmla="*/ 109 h 311"/>
              <a:gd name="T102" fmla="*/ 198 w 308"/>
              <a:gd name="T103" fmla="*/ 155 h 311"/>
              <a:gd name="T104" fmla="*/ 153 w 308"/>
              <a:gd name="T105" fmla="*/ 201 h 311"/>
              <a:gd name="T106" fmla="*/ 153 w 308"/>
              <a:gd name="T107" fmla="*/ 128 h 311"/>
              <a:gd name="T108" fmla="*/ 126 w 308"/>
              <a:gd name="T109" fmla="*/ 155 h 311"/>
              <a:gd name="T110" fmla="*/ 153 w 308"/>
              <a:gd name="T111" fmla="*/ 183 h 311"/>
              <a:gd name="T112" fmla="*/ 181 w 308"/>
              <a:gd name="T113" fmla="*/ 155 h 311"/>
              <a:gd name="T114" fmla="*/ 153 w 308"/>
              <a:gd name="T115" fmla="*/ 128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08" h="311">
                <a:moveTo>
                  <a:pt x="110" y="306"/>
                </a:moveTo>
                <a:cubicBezTo>
                  <a:pt x="112" y="309"/>
                  <a:pt x="114" y="311"/>
                  <a:pt x="118" y="311"/>
                </a:cubicBezTo>
                <a:cubicBezTo>
                  <a:pt x="189" y="311"/>
                  <a:pt x="189" y="311"/>
                  <a:pt x="189" y="311"/>
                </a:cubicBezTo>
                <a:cubicBezTo>
                  <a:pt x="193" y="311"/>
                  <a:pt x="196" y="309"/>
                  <a:pt x="197" y="306"/>
                </a:cubicBezTo>
                <a:cubicBezTo>
                  <a:pt x="218" y="273"/>
                  <a:pt x="218" y="273"/>
                  <a:pt x="218" y="273"/>
                </a:cubicBezTo>
                <a:cubicBezTo>
                  <a:pt x="88" y="273"/>
                  <a:pt x="88" y="273"/>
                  <a:pt x="88" y="273"/>
                </a:cubicBezTo>
                <a:lnTo>
                  <a:pt x="110" y="306"/>
                </a:lnTo>
                <a:close/>
                <a:moveTo>
                  <a:pt x="304" y="110"/>
                </a:moveTo>
                <a:cubicBezTo>
                  <a:pt x="271" y="89"/>
                  <a:pt x="271" y="89"/>
                  <a:pt x="271" y="89"/>
                </a:cubicBezTo>
                <a:cubicBezTo>
                  <a:pt x="271" y="221"/>
                  <a:pt x="271" y="221"/>
                  <a:pt x="271" y="221"/>
                </a:cubicBezTo>
                <a:cubicBezTo>
                  <a:pt x="304" y="198"/>
                  <a:pt x="304" y="198"/>
                  <a:pt x="304" y="198"/>
                </a:cubicBezTo>
                <a:cubicBezTo>
                  <a:pt x="306" y="197"/>
                  <a:pt x="308" y="194"/>
                  <a:pt x="308" y="191"/>
                </a:cubicBezTo>
                <a:cubicBezTo>
                  <a:pt x="308" y="118"/>
                  <a:pt x="308" y="118"/>
                  <a:pt x="308" y="118"/>
                </a:cubicBezTo>
                <a:cubicBezTo>
                  <a:pt x="308" y="114"/>
                  <a:pt x="306" y="112"/>
                  <a:pt x="304" y="110"/>
                </a:cubicBezTo>
                <a:close/>
                <a:moveTo>
                  <a:pt x="197" y="4"/>
                </a:moveTo>
                <a:cubicBezTo>
                  <a:pt x="196" y="1"/>
                  <a:pt x="193" y="0"/>
                  <a:pt x="190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14" y="0"/>
                  <a:pt x="112" y="1"/>
                  <a:pt x="110" y="4"/>
                </a:cubicBezTo>
                <a:cubicBezTo>
                  <a:pt x="88" y="37"/>
                  <a:pt x="88" y="37"/>
                  <a:pt x="88" y="37"/>
                </a:cubicBezTo>
                <a:cubicBezTo>
                  <a:pt x="218" y="37"/>
                  <a:pt x="218" y="37"/>
                  <a:pt x="218" y="37"/>
                </a:cubicBezTo>
                <a:lnTo>
                  <a:pt x="197" y="4"/>
                </a:lnTo>
                <a:close/>
                <a:moveTo>
                  <a:pt x="0" y="119"/>
                </a:moveTo>
                <a:cubicBezTo>
                  <a:pt x="0" y="192"/>
                  <a:pt x="0" y="192"/>
                  <a:pt x="0" y="192"/>
                </a:cubicBezTo>
                <a:cubicBezTo>
                  <a:pt x="0" y="195"/>
                  <a:pt x="1" y="198"/>
                  <a:pt x="4" y="199"/>
                </a:cubicBezTo>
                <a:cubicBezTo>
                  <a:pt x="36" y="221"/>
                  <a:pt x="36" y="221"/>
                  <a:pt x="36" y="221"/>
                </a:cubicBezTo>
                <a:cubicBezTo>
                  <a:pt x="36" y="90"/>
                  <a:pt x="36" y="90"/>
                  <a:pt x="36" y="90"/>
                </a:cubicBezTo>
                <a:cubicBezTo>
                  <a:pt x="4" y="112"/>
                  <a:pt x="4" y="112"/>
                  <a:pt x="4" y="112"/>
                </a:cubicBezTo>
                <a:cubicBezTo>
                  <a:pt x="1" y="113"/>
                  <a:pt x="0" y="116"/>
                  <a:pt x="0" y="119"/>
                </a:cubicBezTo>
                <a:close/>
                <a:moveTo>
                  <a:pt x="225" y="55"/>
                </a:moveTo>
                <a:cubicBezTo>
                  <a:pt x="81" y="55"/>
                  <a:pt x="81" y="55"/>
                  <a:pt x="81" y="55"/>
                </a:cubicBezTo>
                <a:cubicBezTo>
                  <a:pt x="67" y="55"/>
                  <a:pt x="54" y="67"/>
                  <a:pt x="54" y="82"/>
                </a:cubicBezTo>
                <a:cubicBezTo>
                  <a:pt x="54" y="228"/>
                  <a:pt x="54" y="228"/>
                  <a:pt x="54" y="228"/>
                </a:cubicBezTo>
                <a:cubicBezTo>
                  <a:pt x="54" y="242"/>
                  <a:pt x="66" y="254"/>
                  <a:pt x="81" y="254"/>
                </a:cubicBezTo>
                <a:cubicBezTo>
                  <a:pt x="225" y="254"/>
                  <a:pt x="225" y="254"/>
                  <a:pt x="225" y="254"/>
                </a:cubicBezTo>
                <a:cubicBezTo>
                  <a:pt x="226" y="254"/>
                  <a:pt x="227" y="254"/>
                  <a:pt x="227" y="254"/>
                </a:cubicBezTo>
                <a:cubicBezTo>
                  <a:pt x="241" y="254"/>
                  <a:pt x="253" y="242"/>
                  <a:pt x="253" y="228"/>
                </a:cubicBezTo>
                <a:cubicBezTo>
                  <a:pt x="253" y="82"/>
                  <a:pt x="253" y="82"/>
                  <a:pt x="253" y="82"/>
                </a:cubicBezTo>
                <a:cubicBezTo>
                  <a:pt x="253" y="67"/>
                  <a:pt x="241" y="55"/>
                  <a:pt x="225" y="55"/>
                </a:cubicBezTo>
                <a:close/>
                <a:moveTo>
                  <a:pt x="153" y="237"/>
                </a:moveTo>
                <a:cubicBezTo>
                  <a:pt x="109" y="237"/>
                  <a:pt x="73" y="201"/>
                  <a:pt x="73" y="155"/>
                </a:cubicBezTo>
                <a:cubicBezTo>
                  <a:pt x="73" y="109"/>
                  <a:pt x="109" y="73"/>
                  <a:pt x="153" y="73"/>
                </a:cubicBezTo>
                <a:cubicBezTo>
                  <a:pt x="198" y="73"/>
                  <a:pt x="235" y="110"/>
                  <a:pt x="235" y="155"/>
                </a:cubicBezTo>
                <a:cubicBezTo>
                  <a:pt x="235" y="199"/>
                  <a:pt x="198" y="237"/>
                  <a:pt x="153" y="237"/>
                </a:cubicBezTo>
                <a:close/>
                <a:moveTo>
                  <a:pt x="153" y="92"/>
                </a:moveTo>
                <a:cubicBezTo>
                  <a:pt x="118" y="92"/>
                  <a:pt x="91" y="121"/>
                  <a:pt x="91" y="155"/>
                </a:cubicBezTo>
                <a:cubicBezTo>
                  <a:pt x="91" y="191"/>
                  <a:pt x="119" y="219"/>
                  <a:pt x="153" y="219"/>
                </a:cubicBezTo>
                <a:cubicBezTo>
                  <a:pt x="188" y="219"/>
                  <a:pt x="217" y="191"/>
                  <a:pt x="217" y="155"/>
                </a:cubicBezTo>
                <a:cubicBezTo>
                  <a:pt x="217" y="121"/>
                  <a:pt x="188" y="92"/>
                  <a:pt x="153" y="92"/>
                </a:cubicBezTo>
                <a:close/>
                <a:moveTo>
                  <a:pt x="153" y="201"/>
                </a:moveTo>
                <a:cubicBezTo>
                  <a:pt x="129" y="201"/>
                  <a:pt x="108" y="180"/>
                  <a:pt x="108" y="155"/>
                </a:cubicBezTo>
                <a:cubicBezTo>
                  <a:pt x="108" y="130"/>
                  <a:pt x="129" y="109"/>
                  <a:pt x="153" y="109"/>
                </a:cubicBezTo>
                <a:cubicBezTo>
                  <a:pt x="178" y="109"/>
                  <a:pt x="198" y="130"/>
                  <a:pt x="198" y="155"/>
                </a:cubicBezTo>
                <a:cubicBezTo>
                  <a:pt x="198" y="180"/>
                  <a:pt x="178" y="201"/>
                  <a:pt x="153" y="201"/>
                </a:cubicBezTo>
                <a:close/>
                <a:moveTo>
                  <a:pt x="153" y="128"/>
                </a:moveTo>
                <a:cubicBezTo>
                  <a:pt x="138" y="128"/>
                  <a:pt x="126" y="139"/>
                  <a:pt x="126" y="155"/>
                </a:cubicBezTo>
                <a:cubicBezTo>
                  <a:pt x="126" y="171"/>
                  <a:pt x="138" y="183"/>
                  <a:pt x="153" y="183"/>
                </a:cubicBezTo>
                <a:cubicBezTo>
                  <a:pt x="168" y="183"/>
                  <a:pt x="181" y="171"/>
                  <a:pt x="181" y="155"/>
                </a:cubicBezTo>
                <a:cubicBezTo>
                  <a:pt x="181" y="139"/>
                  <a:pt x="168" y="128"/>
                  <a:pt x="153" y="1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63" name="Freeform 6">
            <a:extLst>
              <a:ext uri="{FF2B5EF4-FFF2-40B4-BE49-F238E27FC236}">
                <a16:creationId xmlns:a16="http://schemas.microsoft.com/office/drawing/2014/main" id="{0AB5549D-523A-A543-C93C-59AF5C5E2481}"/>
              </a:ext>
            </a:extLst>
          </p:cNvPr>
          <p:cNvSpPr>
            <a:spLocks noEditPoints="1"/>
          </p:cNvSpPr>
          <p:nvPr/>
        </p:nvSpPr>
        <p:spPr bwMode="auto">
          <a:xfrm>
            <a:off x="1889411" y="1920807"/>
            <a:ext cx="219255" cy="250347"/>
          </a:xfrm>
          <a:custGeom>
            <a:avLst/>
            <a:gdLst>
              <a:gd name="T0" fmla="*/ 253 w 272"/>
              <a:gd name="T1" fmla="*/ 36 h 310"/>
              <a:gd name="T2" fmla="*/ 226 w 272"/>
              <a:gd name="T3" fmla="*/ 63 h 310"/>
              <a:gd name="T4" fmla="*/ 235 w 272"/>
              <a:gd name="T5" fmla="*/ 107 h 310"/>
              <a:gd name="T6" fmla="*/ 253 w 272"/>
              <a:gd name="T7" fmla="*/ 173 h 310"/>
              <a:gd name="T8" fmla="*/ 222 w 272"/>
              <a:gd name="T9" fmla="*/ 221 h 310"/>
              <a:gd name="T10" fmla="*/ 218 w 272"/>
              <a:gd name="T11" fmla="*/ 116 h 310"/>
              <a:gd name="T12" fmla="*/ 217 w 272"/>
              <a:gd name="T13" fmla="*/ 35 h 310"/>
              <a:gd name="T14" fmla="*/ 36 w 272"/>
              <a:gd name="T15" fmla="*/ 18 h 310"/>
              <a:gd name="T16" fmla="*/ 54 w 272"/>
              <a:gd name="T17" fmla="*/ 112 h 310"/>
              <a:gd name="T18" fmla="*/ 36 w 272"/>
              <a:gd name="T19" fmla="*/ 173 h 310"/>
              <a:gd name="T20" fmla="*/ 33 w 272"/>
              <a:gd name="T21" fmla="*/ 232 h 310"/>
              <a:gd name="T22" fmla="*/ 33 w 272"/>
              <a:gd name="T23" fmla="*/ 113 h 310"/>
              <a:gd name="T24" fmla="*/ 35 w 272"/>
              <a:gd name="T25" fmla="*/ 74 h 310"/>
              <a:gd name="T26" fmla="*/ 36 w 272"/>
              <a:gd name="T27" fmla="*/ 54 h 310"/>
              <a:gd name="T28" fmla="*/ 36 w 272"/>
              <a:gd name="T29" fmla="*/ 18 h 310"/>
              <a:gd name="T30" fmla="*/ 91 w 272"/>
              <a:gd name="T31" fmla="*/ 241 h 310"/>
              <a:gd name="T32" fmla="*/ 68 w 272"/>
              <a:gd name="T33" fmla="*/ 127 h 310"/>
              <a:gd name="T34" fmla="*/ 73 w 272"/>
              <a:gd name="T35" fmla="*/ 72 h 310"/>
              <a:gd name="T36" fmla="*/ 199 w 272"/>
              <a:gd name="T37" fmla="*/ 72 h 310"/>
              <a:gd name="T38" fmla="*/ 203 w 272"/>
              <a:gd name="T39" fmla="*/ 128 h 310"/>
              <a:gd name="T40" fmla="*/ 181 w 272"/>
              <a:gd name="T41" fmla="*/ 242 h 310"/>
              <a:gd name="T42" fmla="*/ 199 w 272"/>
              <a:gd name="T43" fmla="*/ 72 h 310"/>
              <a:gd name="T44" fmla="*/ 126 w 272"/>
              <a:gd name="T45" fmla="*/ 255 h 310"/>
              <a:gd name="T46" fmla="*/ 108 w 272"/>
              <a:gd name="T47" fmla="*/ 72 h 310"/>
              <a:gd name="T48" fmla="*/ 163 w 272"/>
              <a:gd name="T49" fmla="*/ 72 h 310"/>
              <a:gd name="T50" fmla="*/ 145 w 272"/>
              <a:gd name="T51" fmla="*/ 255 h 310"/>
              <a:gd name="T52" fmla="*/ 163 w 272"/>
              <a:gd name="T53" fmla="*/ 72 h 310"/>
              <a:gd name="T54" fmla="*/ 229 w 272"/>
              <a:gd name="T55" fmla="*/ 246 h 310"/>
              <a:gd name="T56" fmla="*/ 43 w 272"/>
              <a:gd name="T57" fmla="*/ 246 h 310"/>
              <a:gd name="T58" fmla="*/ 136 w 272"/>
              <a:gd name="T59" fmla="*/ 273 h 310"/>
              <a:gd name="T60" fmla="*/ 37 w 272"/>
              <a:gd name="T61" fmla="*/ 0 h 310"/>
              <a:gd name="T62" fmla="*/ 19 w 272"/>
              <a:gd name="T63" fmla="*/ 68 h 310"/>
              <a:gd name="T64" fmla="*/ 0 w 272"/>
              <a:gd name="T65" fmla="*/ 173 h 310"/>
              <a:gd name="T66" fmla="*/ 272 w 272"/>
              <a:gd name="T67" fmla="*/ 173 h 310"/>
              <a:gd name="T68" fmla="*/ 254 w 272"/>
              <a:gd name="T69" fmla="*/ 68 h 310"/>
              <a:gd name="T70" fmla="*/ 236 w 272"/>
              <a:gd name="T71" fmla="*/ 0 h 310"/>
              <a:gd name="T72" fmla="*/ 200 w 272"/>
              <a:gd name="T73" fmla="*/ 55 h 310"/>
              <a:gd name="T74" fmla="*/ 73 w 272"/>
              <a:gd name="T75" fmla="*/ 37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72" h="310">
                <a:moveTo>
                  <a:pt x="235" y="18"/>
                </a:moveTo>
                <a:cubicBezTo>
                  <a:pt x="245" y="18"/>
                  <a:pt x="253" y="25"/>
                  <a:pt x="253" y="36"/>
                </a:cubicBezTo>
                <a:cubicBezTo>
                  <a:pt x="253" y="46"/>
                  <a:pt x="245" y="54"/>
                  <a:pt x="235" y="54"/>
                </a:cubicBezTo>
                <a:cubicBezTo>
                  <a:pt x="230" y="54"/>
                  <a:pt x="226" y="58"/>
                  <a:pt x="226" y="63"/>
                </a:cubicBezTo>
                <a:cubicBezTo>
                  <a:pt x="226" y="69"/>
                  <a:pt x="230" y="73"/>
                  <a:pt x="235" y="73"/>
                </a:cubicBezTo>
                <a:cubicBezTo>
                  <a:pt x="235" y="107"/>
                  <a:pt x="235" y="107"/>
                  <a:pt x="235" y="107"/>
                </a:cubicBezTo>
                <a:cubicBezTo>
                  <a:pt x="235" y="109"/>
                  <a:pt x="236" y="111"/>
                  <a:pt x="237" y="112"/>
                </a:cubicBezTo>
                <a:cubicBezTo>
                  <a:pt x="248" y="130"/>
                  <a:pt x="253" y="152"/>
                  <a:pt x="253" y="173"/>
                </a:cubicBezTo>
                <a:cubicBezTo>
                  <a:pt x="253" y="194"/>
                  <a:pt x="248" y="214"/>
                  <a:pt x="238" y="231"/>
                </a:cubicBezTo>
                <a:cubicBezTo>
                  <a:pt x="222" y="221"/>
                  <a:pt x="222" y="221"/>
                  <a:pt x="222" y="221"/>
                </a:cubicBezTo>
                <a:cubicBezTo>
                  <a:pt x="230" y="206"/>
                  <a:pt x="234" y="190"/>
                  <a:pt x="234" y="172"/>
                </a:cubicBezTo>
                <a:cubicBezTo>
                  <a:pt x="234" y="152"/>
                  <a:pt x="228" y="132"/>
                  <a:pt x="218" y="116"/>
                </a:cubicBezTo>
                <a:cubicBezTo>
                  <a:pt x="217" y="114"/>
                  <a:pt x="217" y="112"/>
                  <a:pt x="217" y="111"/>
                </a:cubicBezTo>
                <a:cubicBezTo>
                  <a:pt x="217" y="35"/>
                  <a:pt x="217" y="35"/>
                  <a:pt x="217" y="35"/>
                </a:cubicBezTo>
                <a:cubicBezTo>
                  <a:pt x="217" y="27"/>
                  <a:pt x="225" y="18"/>
                  <a:pt x="235" y="18"/>
                </a:cubicBezTo>
                <a:close/>
                <a:moveTo>
                  <a:pt x="36" y="18"/>
                </a:moveTo>
                <a:cubicBezTo>
                  <a:pt x="46" y="18"/>
                  <a:pt x="54" y="25"/>
                  <a:pt x="54" y="36"/>
                </a:cubicBezTo>
                <a:cubicBezTo>
                  <a:pt x="54" y="112"/>
                  <a:pt x="54" y="112"/>
                  <a:pt x="54" y="112"/>
                </a:cubicBezTo>
                <a:cubicBezTo>
                  <a:pt x="54" y="114"/>
                  <a:pt x="53" y="115"/>
                  <a:pt x="53" y="117"/>
                </a:cubicBezTo>
                <a:cubicBezTo>
                  <a:pt x="42" y="134"/>
                  <a:pt x="36" y="153"/>
                  <a:pt x="36" y="173"/>
                </a:cubicBezTo>
                <a:cubicBezTo>
                  <a:pt x="36" y="190"/>
                  <a:pt x="40" y="207"/>
                  <a:pt x="49" y="221"/>
                </a:cubicBezTo>
                <a:cubicBezTo>
                  <a:pt x="33" y="232"/>
                  <a:pt x="33" y="232"/>
                  <a:pt x="33" y="232"/>
                </a:cubicBezTo>
                <a:cubicBezTo>
                  <a:pt x="23" y="215"/>
                  <a:pt x="18" y="195"/>
                  <a:pt x="18" y="174"/>
                </a:cubicBezTo>
                <a:cubicBezTo>
                  <a:pt x="18" y="152"/>
                  <a:pt x="23" y="131"/>
                  <a:pt x="33" y="113"/>
                </a:cubicBezTo>
                <a:cubicBezTo>
                  <a:pt x="35" y="111"/>
                  <a:pt x="35" y="110"/>
                  <a:pt x="35" y="108"/>
                </a:cubicBezTo>
                <a:cubicBezTo>
                  <a:pt x="35" y="74"/>
                  <a:pt x="35" y="74"/>
                  <a:pt x="35" y="74"/>
                </a:cubicBezTo>
                <a:cubicBezTo>
                  <a:pt x="42" y="72"/>
                  <a:pt x="45" y="69"/>
                  <a:pt x="45" y="63"/>
                </a:cubicBezTo>
                <a:cubicBezTo>
                  <a:pt x="45" y="58"/>
                  <a:pt x="40" y="54"/>
                  <a:pt x="36" y="54"/>
                </a:cubicBezTo>
                <a:cubicBezTo>
                  <a:pt x="26" y="54"/>
                  <a:pt x="18" y="46"/>
                  <a:pt x="18" y="36"/>
                </a:cubicBezTo>
                <a:cubicBezTo>
                  <a:pt x="18" y="25"/>
                  <a:pt x="26" y="18"/>
                  <a:pt x="36" y="18"/>
                </a:cubicBezTo>
                <a:close/>
                <a:moveTo>
                  <a:pt x="91" y="72"/>
                </a:moveTo>
                <a:cubicBezTo>
                  <a:pt x="91" y="241"/>
                  <a:pt x="91" y="241"/>
                  <a:pt x="91" y="241"/>
                </a:cubicBezTo>
                <a:cubicBezTo>
                  <a:pt x="69" y="226"/>
                  <a:pt x="54" y="201"/>
                  <a:pt x="54" y="172"/>
                </a:cubicBezTo>
                <a:cubicBezTo>
                  <a:pt x="54" y="156"/>
                  <a:pt x="60" y="139"/>
                  <a:pt x="68" y="127"/>
                </a:cubicBezTo>
                <a:cubicBezTo>
                  <a:pt x="71" y="122"/>
                  <a:pt x="73" y="117"/>
                  <a:pt x="73" y="112"/>
                </a:cubicBezTo>
                <a:cubicBezTo>
                  <a:pt x="73" y="72"/>
                  <a:pt x="73" y="72"/>
                  <a:pt x="73" y="72"/>
                </a:cubicBezTo>
                <a:cubicBezTo>
                  <a:pt x="91" y="72"/>
                  <a:pt x="91" y="72"/>
                  <a:pt x="91" y="72"/>
                </a:cubicBezTo>
                <a:close/>
                <a:moveTo>
                  <a:pt x="199" y="72"/>
                </a:moveTo>
                <a:cubicBezTo>
                  <a:pt x="199" y="112"/>
                  <a:pt x="199" y="112"/>
                  <a:pt x="199" y="112"/>
                </a:cubicBezTo>
                <a:cubicBezTo>
                  <a:pt x="199" y="117"/>
                  <a:pt x="201" y="122"/>
                  <a:pt x="203" y="128"/>
                </a:cubicBezTo>
                <a:cubicBezTo>
                  <a:pt x="212" y="141"/>
                  <a:pt x="217" y="157"/>
                  <a:pt x="217" y="173"/>
                </a:cubicBezTo>
                <a:cubicBezTo>
                  <a:pt x="217" y="201"/>
                  <a:pt x="202" y="227"/>
                  <a:pt x="181" y="242"/>
                </a:cubicBezTo>
                <a:cubicBezTo>
                  <a:pt x="181" y="72"/>
                  <a:pt x="181" y="72"/>
                  <a:pt x="181" y="72"/>
                </a:cubicBezTo>
                <a:cubicBezTo>
                  <a:pt x="199" y="72"/>
                  <a:pt x="199" y="72"/>
                  <a:pt x="199" y="72"/>
                </a:cubicBezTo>
                <a:close/>
                <a:moveTo>
                  <a:pt x="126" y="72"/>
                </a:moveTo>
                <a:cubicBezTo>
                  <a:pt x="126" y="255"/>
                  <a:pt x="126" y="255"/>
                  <a:pt x="126" y="255"/>
                </a:cubicBezTo>
                <a:cubicBezTo>
                  <a:pt x="121" y="253"/>
                  <a:pt x="115" y="253"/>
                  <a:pt x="108" y="250"/>
                </a:cubicBezTo>
                <a:cubicBezTo>
                  <a:pt x="108" y="72"/>
                  <a:pt x="108" y="72"/>
                  <a:pt x="108" y="72"/>
                </a:cubicBezTo>
                <a:cubicBezTo>
                  <a:pt x="126" y="72"/>
                  <a:pt x="126" y="72"/>
                  <a:pt x="126" y="72"/>
                </a:cubicBezTo>
                <a:close/>
                <a:moveTo>
                  <a:pt x="163" y="72"/>
                </a:moveTo>
                <a:cubicBezTo>
                  <a:pt x="163" y="250"/>
                  <a:pt x="163" y="250"/>
                  <a:pt x="163" y="250"/>
                </a:cubicBezTo>
                <a:cubicBezTo>
                  <a:pt x="157" y="253"/>
                  <a:pt x="150" y="253"/>
                  <a:pt x="145" y="255"/>
                </a:cubicBezTo>
                <a:cubicBezTo>
                  <a:pt x="145" y="72"/>
                  <a:pt x="145" y="72"/>
                  <a:pt x="145" y="72"/>
                </a:cubicBezTo>
                <a:cubicBezTo>
                  <a:pt x="163" y="72"/>
                  <a:pt x="163" y="72"/>
                  <a:pt x="163" y="72"/>
                </a:cubicBezTo>
                <a:close/>
                <a:moveTo>
                  <a:pt x="214" y="236"/>
                </a:moveTo>
                <a:cubicBezTo>
                  <a:pt x="229" y="246"/>
                  <a:pt x="229" y="246"/>
                  <a:pt x="229" y="246"/>
                </a:cubicBezTo>
                <a:cubicBezTo>
                  <a:pt x="207" y="273"/>
                  <a:pt x="173" y="291"/>
                  <a:pt x="135" y="291"/>
                </a:cubicBezTo>
                <a:cubicBezTo>
                  <a:pt x="98" y="291"/>
                  <a:pt x="64" y="273"/>
                  <a:pt x="43" y="246"/>
                </a:cubicBezTo>
                <a:cubicBezTo>
                  <a:pt x="59" y="236"/>
                  <a:pt x="59" y="236"/>
                  <a:pt x="59" y="236"/>
                </a:cubicBezTo>
                <a:cubicBezTo>
                  <a:pt x="77" y="259"/>
                  <a:pt x="105" y="273"/>
                  <a:pt x="136" y="273"/>
                </a:cubicBezTo>
                <a:cubicBezTo>
                  <a:pt x="167" y="273"/>
                  <a:pt x="195" y="259"/>
                  <a:pt x="214" y="236"/>
                </a:cubicBezTo>
                <a:close/>
                <a:moveTo>
                  <a:pt x="37" y="0"/>
                </a:moveTo>
                <a:cubicBezTo>
                  <a:pt x="18" y="0"/>
                  <a:pt x="1" y="17"/>
                  <a:pt x="1" y="37"/>
                </a:cubicBezTo>
                <a:cubicBezTo>
                  <a:pt x="1" y="51"/>
                  <a:pt x="8" y="62"/>
                  <a:pt x="19" y="68"/>
                </a:cubicBezTo>
                <a:cubicBezTo>
                  <a:pt x="19" y="105"/>
                  <a:pt x="19" y="105"/>
                  <a:pt x="19" y="105"/>
                </a:cubicBezTo>
                <a:cubicBezTo>
                  <a:pt x="6" y="125"/>
                  <a:pt x="0" y="148"/>
                  <a:pt x="0" y="173"/>
                </a:cubicBezTo>
                <a:cubicBezTo>
                  <a:pt x="0" y="248"/>
                  <a:pt x="60" y="310"/>
                  <a:pt x="136" y="310"/>
                </a:cubicBezTo>
                <a:cubicBezTo>
                  <a:pt x="212" y="310"/>
                  <a:pt x="272" y="248"/>
                  <a:pt x="272" y="173"/>
                </a:cubicBezTo>
                <a:cubicBezTo>
                  <a:pt x="272" y="149"/>
                  <a:pt x="266" y="125"/>
                  <a:pt x="254" y="105"/>
                </a:cubicBezTo>
                <a:cubicBezTo>
                  <a:pt x="254" y="68"/>
                  <a:pt x="254" y="68"/>
                  <a:pt x="254" y="68"/>
                </a:cubicBezTo>
                <a:cubicBezTo>
                  <a:pt x="265" y="62"/>
                  <a:pt x="272" y="49"/>
                  <a:pt x="272" y="37"/>
                </a:cubicBezTo>
                <a:cubicBezTo>
                  <a:pt x="272" y="17"/>
                  <a:pt x="256" y="0"/>
                  <a:pt x="236" y="0"/>
                </a:cubicBezTo>
                <a:cubicBezTo>
                  <a:pt x="216" y="0"/>
                  <a:pt x="200" y="17"/>
                  <a:pt x="200" y="37"/>
                </a:cubicBezTo>
                <a:cubicBezTo>
                  <a:pt x="200" y="55"/>
                  <a:pt x="200" y="55"/>
                  <a:pt x="200" y="55"/>
                </a:cubicBezTo>
                <a:cubicBezTo>
                  <a:pt x="73" y="55"/>
                  <a:pt x="73" y="55"/>
                  <a:pt x="73" y="55"/>
                </a:cubicBezTo>
                <a:cubicBezTo>
                  <a:pt x="73" y="37"/>
                  <a:pt x="73" y="37"/>
                  <a:pt x="73" y="37"/>
                </a:cubicBezTo>
                <a:cubicBezTo>
                  <a:pt x="73" y="17"/>
                  <a:pt x="57" y="0"/>
                  <a:pt x="3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64" name="Freeform 7">
            <a:extLst>
              <a:ext uri="{FF2B5EF4-FFF2-40B4-BE49-F238E27FC236}">
                <a16:creationId xmlns:a16="http://schemas.microsoft.com/office/drawing/2014/main" id="{DBCB298A-4A96-E657-6BD2-EA6E912CCCC9}"/>
              </a:ext>
            </a:extLst>
          </p:cNvPr>
          <p:cNvSpPr>
            <a:spLocks noEditPoints="1"/>
          </p:cNvSpPr>
          <p:nvPr/>
        </p:nvSpPr>
        <p:spPr bwMode="auto">
          <a:xfrm>
            <a:off x="1874875" y="3028100"/>
            <a:ext cx="249136" cy="249539"/>
          </a:xfrm>
          <a:custGeom>
            <a:avLst/>
            <a:gdLst>
              <a:gd name="T0" fmla="*/ 289 w 309"/>
              <a:gd name="T1" fmla="*/ 139 h 309"/>
              <a:gd name="T2" fmla="*/ 273 w 309"/>
              <a:gd name="T3" fmla="*/ 72 h 309"/>
              <a:gd name="T4" fmla="*/ 213 w 309"/>
              <a:gd name="T5" fmla="*/ 90 h 309"/>
              <a:gd name="T6" fmla="*/ 182 w 309"/>
              <a:gd name="T7" fmla="*/ 27 h 309"/>
              <a:gd name="T8" fmla="*/ 127 w 309"/>
              <a:gd name="T9" fmla="*/ 27 h 309"/>
              <a:gd name="T10" fmla="*/ 95 w 309"/>
              <a:gd name="T11" fmla="*/ 90 h 309"/>
              <a:gd name="T12" fmla="*/ 35 w 309"/>
              <a:gd name="T13" fmla="*/ 72 h 309"/>
              <a:gd name="T14" fmla="*/ 18 w 309"/>
              <a:gd name="T15" fmla="*/ 139 h 309"/>
              <a:gd name="T16" fmla="*/ 0 w 309"/>
              <a:gd name="T17" fmla="*/ 273 h 309"/>
              <a:gd name="T18" fmla="*/ 66 w 309"/>
              <a:gd name="T19" fmla="*/ 291 h 309"/>
              <a:gd name="T20" fmla="*/ 271 w 309"/>
              <a:gd name="T21" fmla="*/ 309 h 309"/>
              <a:gd name="T22" fmla="*/ 289 w 309"/>
              <a:gd name="T23" fmla="*/ 242 h 309"/>
              <a:gd name="T24" fmla="*/ 163 w 309"/>
              <a:gd name="T25" fmla="*/ 26 h 309"/>
              <a:gd name="T26" fmla="*/ 145 w 309"/>
              <a:gd name="T27" fmla="*/ 26 h 309"/>
              <a:gd name="T28" fmla="*/ 147 w 309"/>
              <a:gd name="T29" fmla="*/ 52 h 309"/>
              <a:gd name="T30" fmla="*/ 163 w 309"/>
              <a:gd name="T31" fmla="*/ 52 h 309"/>
              <a:gd name="T32" fmla="*/ 119 w 309"/>
              <a:gd name="T33" fmla="*/ 89 h 309"/>
              <a:gd name="T34" fmla="*/ 273 w 309"/>
              <a:gd name="T35" fmla="*/ 291 h 309"/>
              <a:gd name="T36" fmla="*/ 247 w 309"/>
              <a:gd name="T37" fmla="*/ 273 h 309"/>
              <a:gd name="T38" fmla="*/ 54 w 309"/>
              <a:gd name="T39" fmla="*/ 280 h 309"/>
              <a:gd name="T40" fmla="*/ 18 w 309"/>
              <a:gd name="T41" fmla="*/ 273 h 309"/>
              <a:gd name="T42" fmla="*/ 37 w 309"/>
              <a:gd name="T43" fmla="*/ 247 h 309"/>
              <a:gd name="T44" fmla="*/ 31 w 309"/>
              <a:gd name="T45" fmla="*/ 125 h 309"/>
              <a:gd name="T46" fmla="*/ 37 w 309"/>
              <a:gd name="T47" fmla="*/ 89 h 309"/>
              <a:gd name="T48" fmla="*/ 62 w 309"/>
              <a:gd name="T49" fmla="*/ 107 h 309"/>
              <a:gd name="T50" fmla="*/ 255 w 309"/>
              <a:gd name="T51" fmla="*/ 101 h 309"/>
              <a:gd name="T52" fmla="*/ 290 w 309"/>
              <a:gd name="T53" fmla="*/ 107 h 309"/>
              <a:gd name="T54" fmla="*/ 273 w 309"/>
              <a:gd name="T55" fmla="*/ 134 h 309"/>
              <a:gd name="T56" fmla="*/ 279 w 309"/>
              <a:gd name="T57" fmla="*/ 256 h 309"/>
              <a:gd name="T58" fmla="*/ 273 w 309"/>
              <a:gd name="T59" fmla="*/ 291 h 309"/>
              <a:gd name="T60" fmla="*/ 65 w 309"/>
              <a:gd name="T61" fmla="*/ 126 h 309"/>
              <a:gd name="T62" fmla="*/ 56 w 309"/>
              <a:gd name="T63" fmla="*/ 246 h 309"/>
              <a:gd name="T64" fmla="*/ 246 w 309"/>
              <a:gd name="T65" fmla="*/ 255 h 309"/>
              <a:gd name="T66" fmla="*/ 255 w 309"/>
              <a:gd name="T67" fmla="*/ 135 h 309"/>
              <a:gd name="T68" fmla="*/ 237 w 309"/>
              <a:gd name="T69" fmla="*/ 236 h 309"/>
              <a:gd name="T70" fmla="*/ 73 w 309"/>
              <a:gd name="T71" fmla="*/ 144 h 309"/>
              <a:gd name="T72" fmla="*/ 237 w 309"/>
              <a:gd name="T73" fmla="*/ 236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09" h="309">
                <a:moveTo>
                  <a:pt x="289" y="242"/>
                </a:moveTo>
                <a:cubicBezTo>
                  <a:pt x="289" y="139"/>
                  <a:pt x="289" y="139"/>
                  <a:pt x="289" y="139"/>
                </a:cubicBezTo>
                <a:cubicBezTo>
                  <a:pt x="302" y="133"/>
                  <a:pt x="309" y="121"/>
                  <a:pt x="309" y="108"/>
                </a:cubicBezTo>
                <a:cubicBezTo>
                  <a:pt x="309" y="89"/>
                  <a:pt x="293" y="72"/>
                  <a:pt x="273" y="72"/>
                </a:cubicBezTo>
                <a:cubicBezTo>
                  <a:pt x="259" y="72"/>
                  <a:pt x="248" y="79"/>
                  <a:pt x="242" y="90"/>
                </a:cubicBezTo>
                <a:cubicBezTo>
                  <a:pt x="213" y="90"/>
                  <a:pt x="213" y="90"/>
                  <a:pt x="213" y="90"/>
                </a:cubicBezTo>
                <a:cubicBezTo>
                  <a:pt x="177" y="42"/>
                  <a:pt x="177" y="42"/>
                  <a:pt x="177" y="42"/>
                </a:cubicBezTo>
                <a:cubicBezTo>
                  <a:pt x="180" y="37"/>
                  <a:pt x="182" y="32"/>
                  <a:pt x="182" y="27"/>
                </a:cubicBezTo>
                <a:cubicBezTo>
                  <a:pt x="182" y="12"/>
                  <a:pt x="169" y="0"/>
                  <a:pt x="154" y="0"/>
                </a:cubicBezTo>
                <a:cubicBezTo>
                  <a:pt x="139" y="0"/>
                  <a:pt x="127" y="12"/>
                  <a:pt x="127" y="27"/>
                </a:cubicBezTo>
                <a:cubicBezTo>
                  <a:pt x="127" y="32"/>
                  <a:pt x="128" y="37"/>
                  <a:pt x="131" y="42"/>
                </a:cubicBezTo>
                <a:cubicBezTo>
                  <a:pt x="95" y="90"/>
                  <a:pt x="95" y="90"/>
                  <a:pt x="95" y="90"/>
                </a:cubicBezTo>
                <a:cubicBezTo>
                  <a:pt x="66" y="90"/>
                  <a:pt x="66" y="90"/>
                  <a:pt x="66" y="90"/>
                </a:cubicBezTo>
                <a:cubicBezTo>
                  <a:pt x="60" y="79"/>
                  <a:pt x="48" y="72"/>
                  <a:pt x="35" y="72"/>
                </a:cubicBezTo>
                <a:cubicBezTo>
                  <a:pt x="16" y="72"/>
                  <a:pt x="0" y="89"/>
                  <a:pt x="0" y="108"/>
                </a:cubicBezTo>
                <a:cubicBezTo>
                  <a:pt x="0" y="121"/>
                  <a:pt x="7" y="134"/>
                  <a:pt x="18" y="139"/>
                </a:cubicBezTo>
                <a:cubicBezTo>
                  <a:pt x="18" y="242"/>
                  <a:pt x="18" y="242"/>
                  <a:pt x="18" y="242"/>
                </a:cubicBezTo>
                <a:cubicBezTo>
                  <a:pt x="7" y="248"/>
                  <a:pt x="0" y="260"/>
                  <a:pt x="0" y="273"/>
                </a:cubicBezTo>
                <a:cubicBezTo>
                  <a:pt x="0" y="293"/>
                  <a:pt x="16" y="309"/>
                  <a:pt x="35" y="309"/>
                </a:cubicBezTo>
                <a:cubicBezTo>
                  <a:pt x="48" y="309"/>
                  <a:pt x="60" y="302"/>
                  <a:pt x="66" y="291"/>
                </a:cubicBezTo>
                <a:cubicBezTo>
                  <a:pt x="240" y="291"/>
                  <a:pt x="240" y="291"/>
                  <a:pt x="240" y="291"/>
                </a:cubicBezTo>
                <a:cubicBezTo>
                  <a:pt x="246" y="302"/>
                  <a:pt x="258" y="309"/>
                  <a:pt x="271" y="309"/>
                </a:cubicBezTo>
                <a:cubicBezTo>
                  <a:pt x="290" y="309"/>
                  <a:pt x="307" y="293"/>
                  <a:pt x="307" y="273"/>
                </a:cubicBezTo>
                <a:cubicBezTo>
                  <a:pt x="307" y="260"/>
                  <a:pt x="300" y="248"/>
                  <a:pt x="289" y="242"/>
                </a:cubicBezTo>
                <a:close/>
                <a:moveTo>
                  <a:pt x="155" y="17"/>
                </a:moveTo>
                <a:cubicBezTo>
                  <a:pt x="160" y="17"/>
                  <a:pt x="163" y="21"/>
                  <a:pt x="163" y="26"/>
                </a:cubicBezTo>
                <a:cubicBezTo>
                  <a:pt x="163" y="31"/>
                  <a:pt x="159" y="35"/>
                  <a:pt x="155" y="35"/>
                </a:cubicBezTo>
                <a:cubicBezTo>
                  <a:pt x="151" y="35"/>
                  <a:pt x="145" y="31"/>
                  <a:pt x="145" y="26"/>
                </a:cubicBezTo>
                <a:cubicBezTo>
                  <a:pt x="146" y="21"/>
                  <a:pt x="150" y="17"/>
                  <a:pt x="155" y="17"/>
                </a:cubicBezTo>
                <a:close/>
                <a:moveTo>
                  <a:pt x="147" y="52"/>
                </a:moveTo>
                <a:cubicBezTo>
                  <a:pt x="150" y="53"/>
                  <a:pt x="152" y="53"/>
                  <a:pt x="155" y="53"/>
                </a:cubicBezTo>
                <a:cubicBezTo>
                  <a:pt x="158" y="53"/>
                  <a:pt x="160" y="52"/>
                  <a:pt x="163" y="52"/>
                </a:cubicBezTo>
                <a:cubicBezTo>
                  <a:pt x="191" y="89"/>
                  <a:pt x="191" y="89"/>
                  <a:pt x="191" y="89"/>
                </a:cubicBezTo>
                <a:cubicBezTo>
                  <a:pt x="119" y="89"/>
                  <a:pt x="119" y="89"/>
                  <a:pt x="119" y="89"/>
                </a:cubicBezTo>
                <a:lnTo>
                  <a:pt x="147" y="52"/>
                </a:lnTo>
                <a:close/>
                <a:moveTo>
                  <a:pt x="273" y="291"/>
                </a:moveTo>
                <a:cubicBezTo>
                  <a:pt x="265" y="291"/>
                  <a:pt x="258" y="286"/>
                  <a:pt x="255" y="280"/>
                </a:cubicBezTo>
                <a:cubicBezTo>
                  <a:pt x="255" y="276"/>
                  <a:pt x="251" y="273"/>
                  <a:pt x="247" y="273"/>
                </a:cubicBezTo>
                <a:cubicBezTo>
                  <a:pt x="62" y="273"/>
                  <a:pt x="62" y="273"/>
                  <a:pt x="62" y="273"/>
                </a:cubicBezTo>
                <a:cubicBezTo>
                  <a:pt x="59" y="273"/>
                  <a:pt x="55" y="276"/>
                  <a:pt x="54" y="280"/>
                </a:cubicBezTo>
                <a:cubicBezTo>
                  <a:pt x="51" y="286"/>
                  <a:pt x="44" y="291"/>
                  <a:pt x="37" y="291"/>
                </a:cubicBezTo>
                <a:cubicBezTo>
                  <a:pt x="26" y="291"/>
                  <a:pt x="18" y="284"/>
                  <a:pt x="18" y="273"/>
                </a:cubicBezTo>
                <a:cubicBezTo>
                  <a:pt x="18" y="266"/>
                  <a:pt x="24" y="259"/>
                  <a:pt x="31" y="256"/>
                </a:cubicBezTo>
                <a:cubicBezTo>
                  <a:pt x="34" y="255"/>
                  <a:pt x="37" y="252"/>
                  <a:pt x="37" y="247"/>
                </a:cubicBezTo>
                <a:cubicBezTo>
                  <a:pt x="37" y="134"/>
                  <a:pt x="37" y="134"/>
                  <a:pt x="37" y="134"/>
                </a:cubicBezTo>
                <a:cubicBezTo>
                  <a:pt x="37" y="130"/>
                  <a:pt x="34" y="127"/>
                  <a:pt x="31" y="125"/>
                </a:cubicBezTo>
                <a:cubicBezTo>
                  <a:pt x="24" y="122"/>
                  <a:pt x="18" y="115"/>
                  <a:pt x="18" y="107"/>
                </a:cubicBezTo>
                <a:cubicBezTo>
                  <a:pt x="18" y="97"/>
                  <a:pt x="27" y="89"/>
                  <a:pt x="37" y="89"/>
                </a:cubicBezTo>
                <a:cubicBezTo>
                  <a:pt x="44" y="89"/>
                  <a:pt x="51" y="94"/>
                  <a:pt x="54" y="101"/>
                </a:cubicBezTo>
                <a:cubicBezTo>
                  <a:pt x="55" y="105"/>
                  <a:pt x="58" y="107"/>
                  <a:pt x="62" y="107"/>
                </a:cubicBezTo>
                <a:cubicBezTo>
                  <a:pt x="247" y="107"/>
                  <a:pt x="247" y="107"/>
                  <a:pt x="247" y="107"/>
                </a:cubicBezTo>
                <a:cubicBezTo>
                  <a:pt x="251" y="107"/>
                  <a:pt x="254" y="105"/>
                  <a:pt x="255" y="101"/>
                </a:cubicBezTo>
                <a:cubicBezTo>
                  <a:pt x="258" y="94"/>
                  <a:pt x="265" y="89"/>
                  <a:pt x="273" y="89"/>
                </a:cubicBezTo>
                <a:cubicBezTo>
                  <a:pt x="283" y="89"/>
                  <a:pt x="290" y="97"/>
                  <a:pt x="290" y="107"/>
                </a:cubicBezTo>
                <a:cubicBezTo>
                  <a:pt x="290" y="115"/>
                  <a:pt x="286" y="122"/>
                  <a:pt x="279" y="125"/>
                </a:cubicBezTo>
                <a:cubicBezTo>
                  <a:pt x="275" y="126"/>
                  <a:pt x="273" y="129"/>
                  <a:pt x="273" y="134"/>
                </a:cubicBezTo>
                <a:cubicBezTo>
                  <a:pt x="273" y="247"/>
                  <a:pt x="273" y="247"/>
                  <a:pt x="273" y="247"/>
                </a:cubicBezTo>
                <a:cubicBezTo>
                  <a:pt x="273" y="252"/>
                  <a:pt x="275" y="255"/>
                  <a:pt x="279" y="256"/>
                </a:cubicBezTo>
                <a:cubicBezTo>
                  <a:pt x="286" y="259"/>
                  <a:pt x="290" y="266"/>
                  <a:pt x="290" y="273"/>
                </a:cubicBezTo>
                <a:cubicBezTo>
                  <a:pt x="290" y="284"/>
                  <a:pt x="283" y="291"/>
                  <a:pt x="273" y="291"/>
                </a:cubicBezTo>
                <a:close/>
                <a:moveTo>
                  <a:pt x="246" y="126"/>
                </a:moveTo>
                <a:cubicBezTo>
                  <a:pt x="65" y="126"/>
                  <a:pt x="65" y="126"/>
                  <a:pt x="65" y="126"/>
                </a:cubicBezTo>
                <a:cubicBezTo>
                  <a:pt x="60" y="126"/>
                  <a:pt x="56" y="130"/>
                  <a:pt x="56" y="135"/>
                </a:cubicBezTo>
                <a:cubicBezTo>
                  <a:pt x="56" y="246"/>
                  <a:pt x="56" y="246"/>
                  <a:pt x="56" y="246"/>
                </a:cubicBezTo>
                <a:cubicBezTo>
                  <a:pt x="56" y="250"/>
                  <a:pt x="60" y="255"/>
                  <a:pt x="65" y="255"/>
                </a:cubicBezTo>
                <a:cubicBezTo>
                  <a:pt x="246" y="255"/>
                  <a:pt x="246" y="255"/>
                  <a:pt x="246" y="255"/>
                </a:cubicBezTo>
                <a:cubicBezTo>
                  <a:pt x="251" y="255"/>
                  <a:pt x="255" y="250"/>
                  <a:pt x="255" y="246"/>
                </a:cubicBezTo>
                <a:cubicBezTo>
                  <a:pt x="255" y="135"/>
                  <a:pt x="255" y="135"/>
                  <a:pt x="255" y="135"/>
                </a:cubicBezTo>
                <a:cubicBezTo>
                  <a:pt x="254" y="130"/>
                  <a:pt x="251" y="126"/>
                  <a:pt x="246" y="126"/>
                </a:cubicBezTo>
                <a:close/>
                <a:moveTo>
                  <a:pt x="237" y="236"/>
                </a:moveTo>
                <a:cubicBezTo>
                  <a:pt x="73" y="236"/>
                  <a:pt x="73" y="236"/>
                  <a:pt x="73" y="236"/>
                </a:cubicBezTo>
                <a:cubicBezTo>
                  <a:pt x="73" y="144"/>
                  <a:pt x="73" y="144"/>
                  <a:pt x="73" y="144"/>
                </a:cubicBezTo>
                <a:cubicBezTo>
                  <a:pt x="237" y="144"/>
                  <a:pt x="237" y="144"/>
                  <a:pt x="237" y="144"/>
                </a:cubicBezTo>
                <a:lnTo>
                  <a:pt x="237" y="23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65" name="Freeform 8">
            <a:extLst>
              <a:ext uri="{FF2B5EF4-FFF2-40B4-BE49-F238E27FC236}">
                <a16:creationId xmlns:a16="http://schemas.microsoft.com/office/drawing/2014/main" id="{F08EA428-9E6F-ED91-5D55-D10DD6FB3558}"/>
              </a:ext>
            </a:extLst>
          </p:cNvPr>
          <p:cNvSpPr>
            <a:spLocks noEditPoints="1"/>
          </p:cNvSpPr>
          <p:nvPr/>
        </p:nvSpPr>
        <p:spPr bwMode="auto">
          <a:xfrm>
            <a:off x="1862761" y="2474251"/>
            <a:ext cx="273361" cy="250347"/>
          </a:xfrm>
          <a:custGeom>
            <a:avLst/>
            <a:gdLst>
              <a:gd name="T0" fmla="*/ 279 w 339"/>
              <a:gd name="T1" fmla="*/ 46 h 310"/>
              <a:gd name="T2" fmla="*/ 169 w 339"/>
              <a:gd name="T3" fmla="*/ 0 h 310"/>
              <a:gd name="T4" fmla="*/ 60 w 339"/>
              <a:gd name="T5" fmla="*/ 46 h 310"/>
              <a:gd name="T6" fmla="*/ 60 w 339"/>
              <a:gd name="T7" fmla="*/ 264 h 310"/>
              <a:gd name="T8" fmla="*/ 169 w 339"/>
              <a:gd name="T9" fmla="*/ 310 h 310"/>
              <a:gd name="T10" fmla="*/ 279 w 339"/>
              <a:gd name="T11" fmla="*/ 264 h 310"/>
              <a:gd name="T12" fmla="*/ 279 w 339"/>
              <a:gd name="T13" fmla="*/ 46 h 310"/>
              <a:gd name="T14" fmla="*/ 265 w 339"/>
              <a:gd name="T15" fmla="*/ 58 h 310"/>
              <a:gd name="T16" fmla="*/ 292 w 339"/>
              <a:gd name="T17" fmla="*/ 98 h 310"/>
              <a:gd name="T18" fmla="*/ 223 w 339"/>
              <a:gd name="T19" fmla="*/ 123 h 310"/>
              <a:gd name="T20" fmla="*/ 213 w 339"/>
              <a:gd name="T21" fmla="*/ 110 h 310"/>
              <a:gd name="T22" fmla="*/ 201 w 339"/>
              <a:gd name="T23" fmla="*/ 101 h 310"/>
              <a:gd name="T24" fmla="*/ 226 w 339"/>
              <a:gd name="T25" fmla="*/ 31 h 310"/>
              <a:gd name="T26" fmla="*/ 265 w 339"/>
              <a:gd name="T27" fmla="*/ 58 h 310"/>
              <a:gd name="T28" fmla="*/ 201 w 339"/>
              <a:gd name="T29" fmla="*/ 188 h 310"/>
              <a:gd name="T30" fmla="*/ 169 w 339"/>
              <a:gd name="T31" fmla="*/ 201 h 310"/>
              <a:gd name="T32" fmla="*/ 137 w 339"/>
              <a:gd name="T33" fmla="*/ 188 h 310"/>
              <a:gd name="T34" fmla="*/ 137 w 339"/>
              <a:gd name="T35" fmla="*/ 123 h 310"/>
              <a:gd name="T36" fmla="*/ 169 w 339"/>
              <a:gd name="T37" fmla="*/ 110 h 310"/>
              <a:gd name="T38" fmla="*/ 201 w 339"/>
              <a:gd name="T39" fmla="*/ 123 h 310"/>
              <a:gd name="T40" fmla="*/ 201 w 339"/>
              <a:gd name="T41" fmla="*/ 188 h 310"/>
              <a:gd name="T42" fmla="*/ 73 w 339"/>
              <a:gd name="T43" fmla="*/ 58 h 310"/>
              <a:gd name="T44" fmla="*/ 170 w 339"/>
              <a:gd name="T45" fmla="*/ 18 h 310"/>
              <a:gd name="T46" fmla="*/ 210 w 339"/>
              <a:gd name="T47" fmla="*/ 24 h 310"/>
              <a:gd name="T48" fmla="*/ 186 w 339"/>
              <a:gd name="T49" fmla="*/ 94 h 310"/>
              <a:gd name="T50" fmla="*/ 170 w 339"/>
              <a:gd name="T51" fmla="*/ 92 h 310"/>
              <a:gd name="T52" fmla="*/ 126 w 339"/>
              <a:gd name="T53" fmla="*/ 110 h 310"/>
              <a:gd name="T54" fmla="*/ 109 w 339"/>
              <a:gd name="T55" fmla="*/ 172 h 310"/>
              <a:gd name="T56" fmla="*/ 40 w 339"/>
              <a:gd name="T57" fmla="*/ 198 h 310"/>
              <a:gd name="T58" fmla="*/ 73 w 339"/>
              <a:gd name="T59" fmla="*/ 58 h 310"/>
              <a:gd name="T60" fmla="*/ 72 w 339"/>
              <a:gd name="T61" fmla="*/ 252 h 310"/>
              <a:gd name="T62" fmla="*/ 46 w 339"/>
              <a:gd name="T63" fmla="*/ 215 h 310"/>
              <a:gd name="T64" fmla="*/ 115 w 339"/>
              <a:gd name="T65" fmla="*/ 190 h 310"/>
              <a:gd name="T66" fmla="*/ 124 w 339"/>
              <a:gd name="T67" fmla="*/ 200 h 310"/>
              <a:gd name="T68" fmla="*/ 134 w 339"/>
              <a:gd name="T69" fmla="*/ 209 h 310"/>
              <a:gd name="T70" fmla="*/ 109 w 339"/>
              <a:gd name="T71" fmla="*/ 279 h 310"/>
              <a:gd name="T72" fmla="*/ 72 w 339"/>
              <a:gd name="T73" fmla="*/ 252 h 310"/>
              <a:gd name="T74" fmla="*/ 265 w 339"/>
              <a:gd name="T75" fmla="*/ 251 h 310"/>
              <a:gd name="T76" fmla="*/ 169 w 339"/>
              <a:gd name="T77" fmla="*/ 292 h 310"/>
              <a:gd name="T78" fmla="*/ 127 w 339"/>
              <a:gd name="T79" fmla="*/ 285 h 310"/>
              <a:gd name="T80" fmla="*/ 152 w 339"/>
              <a:gd name="T81" fmla="*/ 216 h 310"/>
              <a:gd name="T82" fmla="*/ 170 w 339"/>
              <a:gd name="T83" fmla="*/ 218 h 310"/>
              <a:gd name="T84" fmla="*/ 214 w 339"/>
              <a:gd name="T85" fmla="*/ 199 h 310"/>
              <a:gd name="T86" fmla="*/ 230 w 339"/>
              <a:gd name="T87" fmla="*/ 139 h 310"/>
              <a:gd name="T88" fmla="*/ 299 w 339"/>
              <a:gd name="T89" fmla="*/ 114 h 310"/>
              <a:gd name="T90" fmla="*/ 265 w 339"/>
              <a:gd name="T91" fmla="*/ 251 h 310"/>
              <a:gd name="T92" fmla="*/ 169 w 339"/>
              <a:gd name="T93" fmla="*/ 128 h 310"/>
              <a:gd name="T94" fmla="*/ 149 w 339"/>
              <a:gd name="T95" fmla="*/ 136 h 310"/>
              <a:gd name="T96" fmla="*/ 149 w 339"/>
              <a:gd name="T97" fmla="*/ 174 h 310"/>
              <a:gd name="T98" fmla="*/ 169 w 339"/>
              <a:gd name="T99" fmla="*/ 182 h 310"/>
              <a:gd name="T100" fmla="*/ 188 w 339"/>
              <a:gd name="T101" fmla="*/ 174 h 310"/>
              <a:gd name="T102" fmla="*/ 188 w 339"/>
              <a:gd name="T103" fmla="*/ 136 h 310"/>
              <a:gd name="T104" fmla="*/ 169 w 339"/>
              <a:gd name="T105" fmla="*/ 128 h 310"/>
              <a:gd name="T106" fmla="*/ 175 w 339"/>
              <a:gd name="T107" fmla="*/ 161 h 310"/>
              <a:gd name="T108" fmla="*/ 168 w 339"/>
              <a:gd name="T109" fmla="*/ 164 h 310"/>
              <a:gd name="T110" fmla="*/ 162 w 339"/>
              <a:gd name="T111" fmla="*/ 161 h 310"/>
              <a:gd name="T112" fmla="*/ 162 w 339"/>
              <a:gd name="T113" fmla="*/ 148 h 310"/>
              <a:gd name="T114" fmla="*/ 168 w 339"/>
              <a:gd name="T115" fmla="*/ 145 h 310"/>
              <a:gd name="T116" fmla="*/ 175 w 339"/>
              <a:gd name="T117" fmla="*/ 148 h 310"/>
              <a:gd name="T118" fmla="*/ 175 w 339"/>
              <a:gd name="T119" fmla="*/ 161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39" h="310">
                <a:moveTo>
                  <a:pt x="279" y="46"/>
                </a:moveTo>
                <a:cubicBezTo>
                  <a:pt x="249" y="15"/>
                  <a:pt x="209" y="0"/>
                  <a:pt x="169" y="0"/>
                </a:cubicBezTo>
                <a:cubicBezTo>
                  <a:pt x="130" y="0"/>
                  <a:pt x="90" y="15"/>
                  <a:pt x="60" y="46"/>
                </a:cubicBezTo>
                <a:cubicBezTo>
                  <a:pt x="0" y="106"/>
                  <a:pt x="0" y="203"/>
                  <a:pt x="60" y="264"/>
                </a:cubicBezTo>
                <a:cubicBezTo>
                  <a:pt x="90" y="295"/>
                  <a:pt x="130" y="310"/>
                  <a:pt x="169" y="310"/>
                </a:cubicBezTo>
                <a:cubicBezTo>
                  <a:pt x="209" y="310"/>
                  <a:pt x="248" y="294"/>
                  <a:pt x="279" y="264"/>
                </a:cubicBezTo>
                <a:cubicBezTo>
                  <a:pt x="339" y="203"/>
                  <a:pt x="339" y="106"/>
                  <a:pt x="279" y="46"/>
                </a:cubicBezTo>
                <a:close/>
                <a:moveTo>
                  <a:pt x="265" y="58"/>
                </a:moveTo>
                <a:cubicBezTo>
                  <a:pt x="277" y="70"/>
                  <a:pt x="286" y="82"/>
                  <a:pt x="292" y="98"/>
                </a:cubicBezTo>
                <a:cubicBezTo>
                  <a:pt x="223" y="123"/>
                  <a:pt x="223" y="123"/>
                  <a:pt x="223" y="123"/>
                </a:cubicBezTo>
                <a:cubicBezTo>
                  <a:pt x="220" y="118"/>
                  <a:pt x="217" y="114"/>
                  <a:pt x="213" y="110"/>
                </a:cubicBezTo>
                <a:cubicBezTo>
                  <a:pt x="210" y="107"/>
                  <a:pt x="206" y="103"/>
                  <a:pt x="201" y="101"/>
                </a:cubicBezTo>
                <a:cubicBezTo>
                  <a:pt x="226" y="31"/>
                  <a:pt x="226" y="31"/>
                  <a:pt x="226" y="31"/>
                </a:cubicBezTo>
                <a:cubicBezTo>
                  <a:pt x="241" y="37"/>
                  <a:pt x="254" y="46"/>
                  <a:pt x="265" y="58"/>
                </a:cubicBezTo>
                <a:close/>
                <a:moveTo>
                  <a:pt x="201" y="188"/>
                </a:moveTo>
                <a:cubicBezTo>
                  <a:pt x="192" y="197"/>
                  <a:pt x="180" y="201"/>
                  <a:pt x="169" y="201"/>
                </a:cubicBezTo>
                <a:cubicBezTo>
                  <a:pt x="157" y="201"/>
                  <a:pt x="146" y="197"/>
                  <a:pt x="137" y="188"/>
                </a:cubicBezTo>
                <a:cubicBezTo>
                  <a:pt x="120" y="170"/>
                  <a:pt x="120" y="141"/>
                  <a:pt x="137" y="123"/>
                </a:cubicBezTo>
                <a:cubicBezTo>
                  <a:pt x="146" y="115"/>
                  <a:pt x="158" y="110"/>
                  <a:pt x="169" y="110"/>
                </a:cubicBezTo>
                <a:cubicBezTo>
                  <a:pt x="181" y="110"/>
                  <a:pt x="193" y="115"/>
                  <a:pt x="201" y="123"/>
                </a:cubicBezTo>
                <a:cubicBezTo>
                  <a:pt x="219" y="141"/>
                  <a:pt x="219" y="170"/>
                  <a:pt x="201" y="188"/>
                </a:cubicBezTo>
                <a:close/>
                <a:moveTo>
                  <a:pt x="73" y="58"/>
                </a:moveTo>
                <a:cubicBezTo>
                  <a:pt x="99" y="32"/>
                  <a:pt x="135" y="18"/>
                  <a:pt x="170" y="18"/>
                </a:cubicBezTo>
                <a:cubicBezTo>
                  <a:pt x="184" y="18"/>
                  <a:pt x="197" y="20"/>
                  <a:pt x="210" y="2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0" y="93"/>
                  <a:pt x="175" y="92"/>
                  <a:pt x="170" y="92"/>
                </a:cubicBezTo>
                <a:cubicBezTo>
                  <a:pt x="154" y="92"/>
                  <a:pt x="137" y="98"/>
                  <a:pt x="126" y="110"/>
                </a:cubicBezTo>
                <a:cubicBezTo>
                  <a:pt x="108" y="127"/>
                  <a:pt x="103" y="151"/>
                  <a:pt x="109" y="172"/>
                </a:cubicBezTo>
                <a:cubicBezTo>
                  <a:pt x="40" y="198"/>
                  <a:pt x="40" y="198"/>
                  <a:pt x="40" y="198"/>
                </a:cubicBezTo>
                <a:cubicBezTo>
                  <a:pt x="24" y="152"/>
                  <a:pt x="34" y="96"/>
                  <a:pt x="73" y="58"/>
                </a:cubicBezTo>
                <a:close/>
                <a:moveTo>
                  <a:pt x="72" y="252"/>
                </a:moveTo>
                <a:cubicBezTo>
                  <a:pt x="62" y="241"/>
                  <a:pt x="53" y="228"/>
                  <a:pt x="46" y="215"/>
                </a:cubicBezTo>
                <a:cubicBezTo>
                  <a:pt x="115" y="190"/>
                  <a:pt x="115" y="190"/>
                  <a:pt x="115" y="190"/>
                </a:cubicBezTo>
                <a:cubicBezTo>
                  <a:pt x="117" y="193"/>
                  <a:pt x="120" y="198"/>
                  <a:pt x="124" y="200"/>
                </a:cubicBezTo>
                <a:cubicBezTo>
                  <a:pt x="127" y="203"/>
                  <a:pt x="130" y="206"/>
                  <a:pt x="134" y="209"/>
                </a:cubicBezTo>
                <a:cubicBezTo>
                  <a:pt x="109" y="279"/>
                  <a:pt x="109" y="279"/>
                  <a:pt x="109" y="279"/>
                </a:cubicBezTo>
                <a:cubicBezTo>
                  <a:pt x="95" y="272"/>
                  <a:pt x="83" y="264"/>
                  <a:pt x="72" y="252"/>
                </a:cubicBezTo>
                <a:close/>
                <a:moveTo>
                  <a:pt x="265" y="251"/>
                </a:moveTo>
                <a:cubicBezTo>
                  <a:pt x="239" y="278"/>
                  <a:pt x="204" y="292"/>
                  <a:pt x="169" y="292"/>
                </a:cubicBezTo>
                <a:cubicBezTo>
                  <a:pt x="155" y="292"/>
                  <a:pt x="140" y="289"/>
                  <a:pt x="127" y="285"/>
                </a:cubicBezTo>
                <a:cubicBezTo>
                  <a:pt x="152" y="216"/>
                  <a:pt x="152" y="216"/>
                  <a:pt x="152" y="216"/>
                </a:cubicBezTo>
                <a:cubicBezTo>
                  <a:pt x="158" y="218"/>
                  <a:pt x="164" y="218"/>
                  <a:pt x="170" y="218"/>
                </a:cubicBezTo>
                <a:cubicBezTo>
                  <a:pt x="186" y="218"/>
                  <a:pt x="202" y="212"/>
                  <a:pt x="214" y="199"/>
                </a:cubicBezTo>
                <a:cubicBezTo>
                  <a:pt x="230" y="183"/>
                  <a:pt x="236" y="160"/>
                  <a:pt x="230" y="139"/>
                </a:cubicBezTo>
                <a:cubicBezTo>
                  <a:pt x="299" y="114"/>
                  <a:pt x="299" y="114"/>
                  <a:pt x="299" y="114"/>
                </a:cubicBezTo>
                <a:cubicBezTo>
                  <a:pt x="313" y="161"/>
                  <a:pt x="303" y="214"/>
                  <a:pt x="265" y="251"/>
                </a:cubicBezTo>
                <a:close/>
                <a:moveTo>
                  <a:pt x="169" y="128"/>
                </a:moveTo>
                <a:cubicBezTo>
                  <a:pt x="162" y="128"/>
                  <a:pt x="155" y="130"/>
                  <a:pt x="149" y="136"/>
                </a:cubicBezTo>
                <a:cubicBezTo>
                  <a:pt x="139" y="146"/>
                  <a:pt x="139" y="163"/>
                  <a:pt x="149" y="174"/>
                </a:cubicBezTo>
                <a:cubicBezTo>
                  <a:pt x="155" y="179"/>
                  <a:pt x="162" y="182"/>
                  <a:pt x="169" y="182"/>
                </a:cubicBezTo>
                <a:cubicBezTo>
                  <a:pt x="176" y="182"/>
                  <a:pt x="183" y="179"/>
                  <a:pt x="188" y="174"/>
                </a:cubicBezTo>
                <a:cubicBezTo>
                  <a:pt x="198" y="164"/>
                  <a:pt x="198" y="147"/>
                  <a:pt x="188" y="136"/>
                </a:cubicBezTo>
                <a:cubicBezTo>
                  <a:pt x="183" y="130"/>
                  <a:pt x="176" y="128"/>
                  <a:pt x="169" y="128"/>
                </a:cubicBezTo>
                <a:close/>
                <a:moveTo>
                  <a:pt x="175" y="161"/>
                </a:moveTo>
                <a:cubicBezTo>
                  <a:pt x="173" y="163"/>
                  <a:pt x="171" y="164"/>
                  <a:pt x="168" y="164"/>
                </a:cubicBezTo>
                <a:cubicBezTo>
                  <a:pt x="166" y="164"/>
                  <a:pt x="163" y="163"/>
                  <a:pt x="162" y="161"/>
                </a:cubicBezTo>
                <a:cubicBezTo>
                  <a:pt x="158" y="158"/>
                  <a:pt x="158" y="153"/>
                  <a:pt x="162" y="148"/>
                </a:cubicBezTo>
                <a:cubicBezTo>
                  <a:pt x="163" y="146"/>
                  <a:pt x="166" y="145"/>
                  <a:pt x="168" y="145"/>
                </a:cubicBezTo>
                <a:cubicBezTo>
                  <a:pt x="171" y="145"/>
                  <a:pt x="173" y="146"/>
                  <a:pt x="175" y="148"/>
                </a:cubicBezTo>
                <a:cubicBezTo>
                  <a:pt x="178" y="151"/>
                  <a:pt x="178" y="158"/>
                  <a:pt x="175" y="1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66" name="Freeform 13">
            <a:extLst>
              <a:ext uri="{FF2B5EF4-FFF2-40B4-BE49-F238E27FC236}">
                <a16:creationId xmlns:a16="http://schemas.microsoft.com/office/drawing/2014/main" id="{02D43663-F98C-1DA1-5794-99E6EECED1E2}"/>
              </a:ext>
            </a:extLst>
          </p:cNvPr>
          <p:cNvSpPr>
            <a:spLocks noEditPoints="1"/>
          </p:cNvSpPr>
          <p:nvPr/>
        </p:nvSpPr>
        <p:spPr bwMode="auto">
          <a:xfrm>
            <a:off x="1874875" y="3567632"/>
            <a:ext cx="249136" cy="252768"/>
          </a:xfrm>
          <a:custGeom>
            <a:avLst/>
            <a:gdLst>
              <a:gd name="T0" fmla="*/ 181 w 309"/>
              <a:gd name="T1" fmla="*/ 28 h 313"/>
              <a:gd name="T2" fmla="*/ 125 w 309"/>
              <a:gd name="T3" fmla="*/ 28 h 313"/>
              <a:gd name="T4" fmla="*/ 154 w 309"/>
              <a:gd name="T5" fmla="*/ 20 h 313"/>
              <a:gd name="T6" fmla="*/ 154 w 309"/>
              <a:gd name="T7" fmla="*/ 38 h 313"/>
              <a:gd name="T8" fmla="*/ 154 w 309"/>
              <a:gd name="T9" fmla="*/ 20 h 313"/>
              <a:gd name="T10" fmla="*/ 218 w 309"/>
              <a:gd name="T11" fmla="*/ 249 h 313"/>
              <a:gd name="T12" fmla="*/ 183 w 309"/>
              <a:gd name="T13" fmla="*/ 222 h 313"/>
              <a:gd name="T14" fmla="*/ 199 w 309"/>
              <a:gd name="T15" fmla="*/ 60 h 313"/>
              <a:gd name="T16" fmla="*/ 118 w 309"/>
              <a:gd name="T17" fmla="*/ 56 h 313"/>
              <a:gd name="T18" fmla="*/ 109 w 309"/>
              <a:gd name="T19" fmla="*/ 123 h 313"/>
              <a:gd name="T20" fmla="*/ 118 w 309"/>
              <a:gd name="T21" fmla="*/ 222 h 313"/>
              <a:gd name="T22" fmla="*/ 91 w 309"/>
              <a:gd name="T23" fmla="*/ 259 h 313"/>
              <a:gd name="T24" fmla="*/ 73 w 309"/>
              <a:gd name="T25" fmla="*/ 304 h 313"/>
              <a:gd name="T26" fmla="*/ 226 w 309"/>
              <a:gd name="T27" fmla="*/ 313 h 313"/>
              <a:gd name="T28" fmla="*/ 236 w 309"/>
              <a:gd name="T29" fmla="*/ 286 h 313"/>
              <a:gd name="T30" fmla="*/ 123 w 309"/>
              <a:gd name="T31" fmla="*/ 109 h 313"/>
              <a:gd name="T32" fmla="*/ 185 w 309"/>
              <a:gd name="T33" fmla="*/ 75 h 313"/>
              <a:gd name="T34" fmla="*/ 159 w 309"/>
              <a:gd name="T35" fmla="*/ 95 h 313"/>
              <a:gd name="T36" fmla="*/ 151 w 309"/>
              <a:gd name="T37" fmla="*/ 95 h 313"/>
              <a:gd name="T38" fmla="*/ 154 w 309"/>
              <a:gd name="T39" fmla="*/ 166 h 313"/>
              <a:gd name="T40" fmla="*/ 164 w 309"/>
              <a:gd name="T41" fmla="*/ 116 h 313"/>
              <a:gd name="T42" fmla="*/ 166 w 309"/>
              <a:gd name="T43" fmla="*/ 222 h 313"/>
              <a:gd name="T44" fmla="*/ 129 w 309"/>
              <a:gd name="T45" fmla="*/ 125 h 313"/>
              <a:gd name="T46" fmla="*/ 146 w 309"/>
              <a:gd name="T47" fmla="*/ 156 h 313"/>
              <a:gd name="T48" fmla="*/ 109 w 309"/>
              <a:gd name="T49" fmla="*/ 248 h 313"/>
              <a:gd name="T50" fmla="*/ 191 w 309"/>
              <a:gd name="T51" fmla="*/ 239 h 313"/>
              <a:gd name="T52" fmla="*/ 199 w 309"/>
              <a:gd name="T53" fmla="*/ 258 h 313"/>
              <a:gd name="T54" fmla="*/ 109 w 309"/>
              <a:gd name="T55" fmla="*/ 248 h 313"/>
              <a:gd name="T56" fmla="*/ 91 w 309"/>
              <a:gd name="T57" fmla="*/ 295 h 313"/>
              <a:gd name="T58" fmla="*/ 100 w 309"/>
              <a:gd name="T59" fmla="*/ 275 h 313"/>
              <a:gd name="T60" fmla="*/ 218 w 309"/>
              <a:gd name="T61" fmla="*/ 285 h 313"/>
              <a:gd name="T62" fmla="*/ 304 w 309"/>
              <a:gd name="T63" fmla="*/ 129 h 313"/>
              <a:gd name="T64" fmla="*/ 271 w 309"/>
              <a:gd name="T65" fmla="*/ 97 h 313"/>
              <a:gd name="T66" fmla="*/ 255 w 309"/>
              <a:gd name="T67" fmla="*/ 97 h 313"/>
              <a:gd name="T68" fmla="*/ 223 w 309"/>
              <a:gd name="T69" fmla="*/ 129 h 313"/>
              <a:gd name="T70" fmla="*/ 223 w 309"/>
              <a:gd name="T71" fmla="*/ 145 h 313"/>
              <a:gd name="T72" fmla="*/ 255 w 309"/>
              <a:gd name="T73" fmla="*/ 177 h 313"/>
              <a:gd name="T74" fmla="*/ 271 w 309"/>
              <a:gd name="T75" fmla="*/ 177 h 313"/>
              <a:gd name="T76" fmla="*/ 304 w 309"/>
              <a:gd name="T77" fmla="*/ 145 h 313"/>
              <a:gd name="T78" fmla="*/ 304 w 309"/>
              <a:gd name="T79" fmla="*/ 129 h 313"/>
              <a:gd name="T80" fmla="*/ 267 w 309"/>
              <a:gd name="T81" fmla="*/ 146 h 313"/>
              <a:gd name="T82" fmla="*/ 258 w 309"/>
              <a:gd name="T83" fmla="*/ 146 h 313"/>
              <a:gd name="T84" fmla="*/ 246 w 309"/>
              <a:gd name="T85" fmla="*/ 137 h 313"/>
              <a:gd name="T86" fmla="*/ 258 w 309"/>
              <a:gd name="T87" fmla="*/ 129 h 313"/>
              <a:gd name="T88" fmla="*/ 267 w 309"/>
              <a:gd name="T89" fmla="*/ 129 h 313"/>
              <a:gd name="T90" fmla="*/ 278 w 309"/>
              <a:gd name="T91" fmla="*/ 137 h 313"/>
              <a:gd name="T92" fmla="*/ 91 w 309"/>
              <a:gd name="T93" fmla="*/ 137 h 313"/>
              <a:gd name="T94" fmla="*/ 64 w 309"/>
              <a:gd name="T95" fmla="*/ 119 h 313"/>
              <a:gd name="T96" fmla="*/ 46 w 309"/>
              <a:gd name="T97" fmla="*/ 92 h 313"/>
              <a:gd name="T98" fmla="*/ 28 w 309"/>
              <a:gd name="T99" fmla="*/ 119 h 313"/>
              <a:gd name="T100" fmla="*/ 0 w 309"/>
              <a:gd name="T101" fmla="*/ 137 h 313"/>
              <a:gd name="T102" fmla="*/ 28 w 309"/>
              <a:gd name="T103" fmla="*/ 156 h 313"/>
              <a:gd name="T104" fmla="*/ 46 w 309"/>
              <a:gd name="T105" fmla="*/ 182 h 313"/>
              <a:gd name="T106" fmla="*/ 64 w 309"/>
              <a:gd name="T107" fmla="*/ 156 h 313"/>
              <a:gd name="T108" fmla="*/ 91 w 309"/>
              <a:gd name="T109" fmla="*/ 137 h 313"/>
              <a:gd name="T110" fmla="*/ 49 w 309"/>
              <a:gd name="T111" fmla="*/ 146 h 313"/>
              <a:gd name="T112" fmla="*/ 41 w 309"/>
              <a:gd name="T113" fmla="*/ 146 h 313"/>
              <a:gd name="T114" fmla="*/ 28 w 309"/>
              <a:gd name="T115" fmla="*/ 137 h 313"/>
              <a:gd name="T116" fmla="*/ 41 w 309"/>
              <a:gd name="T117" fmla="*/ 129 h 313"/>
              <a:gd name="T118" fmla="*/ 49 w 309"/>
              <a:gd name="T119" fmla="*/ 129 h 313"/>
              <a:gd name="T120" fmla="*/ 62 w 309"/>
              <a:gd name="T121" fmla="*/ 137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09" h="313">
                <a:moveTo>
                  <a:pt x="153" y="56"/>
                </a:moveTo>
                <a:cubicBezTo>
                  <a:pt x="169" y="56"/>
                  <a:pt x="181" y="43"/>
                  <a:pt x="181" y="28"/>
                </a:cubicBezTo>
                <a:cubicBezTo>
                  <a:pt x="181" y="14"/>
                  <a:pt x="169" y="0"/>
                  <a:pt x="153" y="0"/>
                </a:cubicBezTo>
                <a:cubicBezTo>
                  <a:pt x="138" y="0"/>
                  <a:pt x="125" y="13"/>
                  <a:pt x="125" y="28"/>
                </a:cubicBezTo>
                <a:cubicBezTo>
                  <a:pt x="125" y="43"/>
                  <a:pt x="138" y="56"/>
                  <a:pt x="153" y="56"/>
                </a:cubicBezTo>
                <a:close/>
                <a:moveTo>
                  <a:pt x="154" y="20"/>
                </a:moveTo>
                <a:cubicBezTo>
                  <a:pt x="158" y="20"/>
                  <a:pt x="163" y="24"/>
                  <a:pt x="163" y="29"/>
                </a:cubicBezTo>
                <a:cubicBezTo>
                  <a:pt x="163" y="34"/>
                  <a:pt x="159" y="38"/>
                  <a:pt x="154" y="38"/>
                </a:cubicBezTo>
                <a:cubicBezTo>
                  <a:pt x="149" y="38"/>
                  <a:pt x="145" y="34"/>
                  <a:pt x="145" y="29"/>
                </a:cubicBezTo>
                <a:cubicBezTo>
                  <a:pt x="145" y="24"/>
                  <a:pt x="150" y="20"/>
                  <a:pt x="154" y="20"/>
                </a:cubicBezTo>
                <a:close/>
                <a:moveTo>
                  <a:pt x="218" y="259"/>
                </a:moveTo>
                <a:cubicBezTo>
                  <a:pt x="218" y="249"/>
                  <a:pt x="218" y="249"/>
                  <a:pt x="218" y="249"/>
                </a:cubicBezTo>
                <a:cubicBezTo>
                  <a:pt x="218" y="233"/>
                  <a:pt x="205" y="222"/>
                  <a:pt x="191" y="222"/>
                </a:cubicBezTo>
                <a:cubicBezTo>
                  <a:pt x="183" y="222"/>
                  <a:pt x="183" y="222"/>
                  <a:pt x="183" y="222"/>
                </a:cubicBezTo>
                <a:cubicBezTo>
                  <a:pt x="199" y="123"/>
                  <a:pt x="199" y="123"/>
                  <a:pt x="199" y="123"/>
                </a:cubicBezTo>
                <a:cubicBezTo>
                  <a:pt x="212" y="104"/>
                  <a:pt x="211" y="79"/>
                  <a:pt x="199" y="60"/>
                </a:cubicBezTo>
                <a:cubicBezTo>
                  <a:pt x="197" y="57"/>
                  <a:pt x="194" y="56"/>
                  <a:pt x="191" y="56"/>
                </a:cubicBezTo>
                <a:cubicBezTo>
                  <a:pt x="118" y="56"/>
                  <a:pt x="118" y="56"/>
                  <a:pt x="118" y="56"/>
                </a:cubicBezTo>
                <a:cubicBezTo>
                  <a:pt x="115" y="56"/>
                  <a:pt x="112" y="57"/>
                  <a:pt x="111" y="60"/>
                </a:cubicBezTo>
                <a:cubicBezTo>
                  <a:pt x="98" y="79"/>
                  <a:pt x="98" y="103"/>
                  <a:pt x="109" y="123"/>
                </a:cubicBezTo>
                <a:cubicBezTo>
                  <a:pt x="126" y="222"/>
                  <a:pt x="126" y="222"/>
                  <a:pt x="126" y="222"/>
                </a:cubicBezTo>
                <a:cubicBezTo>
                  <a:pt x="118" y="222"/>
                  <a:pt x="118" y="222"/>
                  <a:pt x="118" y="222"/>
                </a:cubicBezTo>
                <a:cubicBezTo>
                  <a:pt x="104" y="222"/>
                  <a:pt x="91" y="233"/>
                  <a:pt x="91" y="249"/>
                </a:cubicBezTo>
                <a:cubicBezTo>
                  <a:pt x="91" y="259"/>
                  <a:pt x="91" y="259"/>
                  <a:pt x="91" y="259"/>
                </a:cubicBezTo>
                <a:cubicBezTo>
                  <a:pt x="80" y="263"/>
                  <a:pt x="73" y="273"/>
                  <a:pt x="73" y="286"/>
                </a:cubicBezTo>
                <a:cubicBezTo>
                  <a:pt x="73" y="304"/>
                  <a:pt x="73" y="304"/>
                  <a:pt x="73" y="304"/>
                </a:cubicBezTo>
                <a:cubicBezTo>
                  <a:pt x="73" y="309"/>
                  <a:pt x="77" y="313"/>
                  <a:pt x="81" y="313"/>
                </a:cubicBezTo>
                <a:cubicBezTo>
                  <a:pt x="226" y="313"/>
                  <a:pt x="226" y="313"/>
                  <a:pt x="226" y="313"/>
                </a:cubicBezTo>
                <a:cubicBezTo>
                  <a:pt x="232" y="313"/>
                  <a:pt x="236" y="308"/>
                  <a:pt x="236" y="304"/>
                </a:cubicBezTo>
                <a:cubicBezTo>
                  <a:pt x="236" y="286"/>
                  <a:pt x="236" y="286"/>
                  <a:pt x="236" y="286"/>
                </a:cubicBezTo>
                <a:cubicBezTo>
                  <a:pt x="236" y="273"/>
                  <a:pt x="228" y="264"/>
                  <a:pt x="218" y="259"/>
                </a:cubicBezTo>
                <a:close/>
                <a:moveTo>
                  <a:pt x="123" y="109"/>
                </a:moveTo>
                <a:cubicBezTo>
                  <a:pt x="118" y="97"/>
                  <a:pt x="118" y="85"/>
                  <a:pt x="123" y="75"/>
                </a:cubicBezTo>
                <a:cubicBezTo>
                  <a:pt x="185" y="75"/>
                  <a:pt x="185" y="75"/>
                  <a:pt x="185" y="75"/>
                </a:cubicBezTo>
                <a:cubicBezTo>
                  <a:pt x="191" y="85"/>
                  <a:pt x="192" y="97"/>
                  <a:pt x="187" y="109"/>
                </a:cubicBezTo>
                <a:cubicBezTo>
                  <a:pt x="159" y="95"/>
                  <a:pt x="159" y="95"/>
                  <a:pt x="159" y="95"/>
                </a:cubicBezTo>
                <a:cubicBezTo>
                  <a:pt x="158" y="94"/>
                  <a:pt x="156" y="94"/>
                  <a:pt x="155" y="94"/>
                </a:cubicBezTo>
                <a:cubicBezTo>
                  <a:pt x="154" y="94"/>
                  <a:pt x="152" y="94"/>
                  <a:pt x="151" y="95"/>
                </a:cubicBezTo>
                <a:lnTo>
                  <a:pt x="123" y="109"/>
                </a:lnTo>
                <a:close/>
                <a:moveTo>
                  <a:pt x="154" y="166"/>
                </a:moveTo>
                <a:cubicBezTo>
                  <a:pt x="160" y="166"/>
                  <a:pt x="164" y="161"/>
                  <a:pt x="164" y="156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81" y="125"/>
                  <a:pt x="181" y="125"/>
                  <a:pt x="181" y="125"/>
                </a:cubicBezTo>
                <a:cubicBezTo>
                  <a:pt x="166" y="222"/>
                  <a:pt x="166" y="222"/>
                  <a:pt x="166" y="222"/>
                </a:cubicBezTo>
                <a:cubicBezTo>
                  <a:pt x="145" y="222"/>
                  <a:pt x="145" y="222"/>
                  <a:pt x="145" y="222"/>
                </a:cubicBezTo>
                <a:cubicBezTo>
                  <a:pt x="129" y="125"/>
                  <a:pt x="129" y="125"/>
                  <a:pt x="129" y="125"/>
                </a:cubicBezTo>
                <a:cubicBezTo>
                  <a:pt x="146" y="116"/>
                  <a:pt x="146" y="116"/>
                  <a:pt x="146" y="116"/>
                </a:cubicBezTo>
                <a:cubicBezTo>
                  <a:pt x="146" y="156"/>
                  <a:pt x="146" y="156"/>
                  <a:pt x="146" y="156"/>
                </a:cubicBezTo>
                <a:cubicBezTo>
                  <a:pt x="146" y="161"/>
                  <a:pt x="150" y="166"/>
                  <a:pt x="154" y="166"/>
                </a:cubicBezTo>
                <a:close/>
                <a:moveTo>
                  <a:pt x="109" y="248"/>
                </a:moveTo>
                <a:cubicBezTo>
                  <a:pt x="109" y="243"/>
                  <a:pt x="113" y="239"/>
                  <a:pt x="118" y="239"/>
                </a:cubicBezTo>
                <a:cubicBezTo>
                  <a:pt x="191" y="239"/>
                  <a:pt x="191" y="239"/>
                  <a:pt x="191" y="239"/>
                </a:cubicBezTo>
                <a:cubicBezTo>
                  <a:pt x="196" y="239"/>
                  <a:pt x="199" y="243"/>
                  <a:pt x="199" y="248"/>
                </a:cubicBezTo>
                <a:cubicBezTo>
                  <a:pt x="199" y="258"/>
                  <a:pt x="199" y="258"/>
                  <a:pt x="199" y="258"/>
                </a:cubicBezTo>
                <a:cubicBezTo>
                  <a:pt x="109" y="258"/>
                  <a:pt x="109" y="258"/>
                  <a:pt x="109" y="258"/>
                </a:cubicBezTo>
                <a:lnTo>
                  <a:pt x="109" y="248"/>
                </a:lnTo>
                <a:close/>
                <a:moveTo>
                  <a:pt x="218" y="295"/>
                </a:moveTo>
                <a:cubicBezTo>
                  <a:pt x="91" y="295"/>
                  <a:pt x="91" y="295"/>
                  <a:pt x="91" y="295"/>
                </a:cubicBezTo>
                <a:cubicBezTo>
                  <a:pt x="91" y="285"/>
                  <a:pt x="91" y="285"/>
                  <a:pt x="91" y="285"/>
                </a:cubicBezTo>
                <a:cubicBezTo>
                  <a:pt x="91" y="279"/>
                  <a:pt x="95" y="275"/>
                  <a:pt x="100" y="275"/>
                </a:cubicBezTo>
                <a:cubicBezTo>
                  <a:pt x="209" y="275"/>
                  <a:pt x="209" y="275"/>
                  <a:pt x="209" y="275"/>
                </a:cubicBezTo>
                <a:cubicBezTo>
                  <a:pt x="214" y="275"/>
                  <a:pt x="218" y="279"/>
                  <a:pt x="218" y="285"/>
                </a:cubicBezTo>
                <a:lnTo>
                  <a:pt x="218" y="295"/>
                </a:lnTo>
                <a:close/>
                <a:moveTo>
                  <a:pt x="304" y="129"/>
                </a:moveTo>
                <a:cubicBezTo>
                  <a:pt x="281" y="119"/>
                  <a:pt x="281" y="119"/>
                  <a:pt x="281" y="119"/>
                </a:cubicBezTo>
                <a:cubicBezTo>
                  <a:pt x="271" y="97"/>
                  <a:pt x="271" y="97"/>
                  <a:pt x="271" y="97"/>
                </a:cubicBezTo>
                <a:cubicBezTo>
                  <a:pt x="269" y="94"/>
                  <a:pt x="267" y="92"/>
                  <a:pt x="263" y="92"/>
                </a:cubicBezTo>
                <a:cubicBezTo>
                  <a:pt x="260" y="92"/>
                  <a:pt x="256" y="94"/>
                  <a:pt x="255" y="97"/>
                </a:cubicBezTo>
                <a:cubicBezTo>
                  <a:pt x="245" y="119"/>
                  <a:pt x="245" y="119"/>
                  <a:pt x="245" y="119"/>
                </a:cubicBezTo>
                <a:cubicBezTo>
                  <a:pt x="223" y="129"/>
                  <a:pt x="223" y="129"/>
                  <a:pt x="223" y="129"/>
                </a:cubicBezTo>
                <a:cubicBezTo>
                  <a:pt x="219" y="131"/>
                  <a:pt x="218" y="134"/>
                  <a:pt x="218" y="137"/>
                </a:cubicBezTo>
                <a:cubicBezTo>
                  <a:pt x="218" y="140"/>
                  <a:pt x="219" y="144"/>
                  <a:pt x="223" y="145"/>
                </a:cubicBezTo>
                <a:cubicBezTo>
                  <a:pt x="245" y="156"/>
                  <a:pt x="245" y="156"/>
                  <a:pt x="245" y="156"/>
                </a:cubicBezTo>
                <a:cubicBezTo>
                  <a:pt x="255" y="177"/>
                  <a:pt x="255" y="177"/>
                  <a:pt x="255" y="177"/>
                </a:cubicBezTo>
                <a:cubicBezTo>
                  <a:pt x="257" y="181"/>
                  <a:pt x="260" y="182"/>
                  <a:pt x="263" y="182"/>
                </a:cubicBezTo>
                <a:cubicBezTo>
                  <a:pt x="267" y="182"/>
                  <a:pt x="270" y="181"/>
                  <a:pt x="271" y="177"/>
                </a:cubicBezTo>
                <a:cubicBezTo>
                  <a:pt x="281" y="156"/>
                  <a:pt x="281" y="156"/>
                  <a:pt x="281" y="156"/>
                </a:cubicBezTo>
                <a:cubicBezTo>
                  <a:pt x="304" y="145"/>
                  <a:pt x="304" y="145"/>
                  <a:pt x="304" y="145"/>
                </a:cubicBezTo>
                <a:cubicBezTo>
                  <a:pt x="308" y="143"/>
                  <a:pt x="309" y="140"/>
                  <a:pt x="309" y="137"/>
                </a:cubicBezTo>
                <a:cubicBezTo>
                  <a:pt x="309" y="134"/>
                  <a:pt x="308" y="130"/>
                  <a:pt x="304" y="129"/>
                </a:cubicBezTo>
                <a:close/>
                <a:moveTo>
                  <a:pt x="271" y="142"/>
                </a:moveTo>
                <a:cubicBezTo>
                  <a:pt x="269" y="143"/>
                  <a:pt x="267" y="144"/>
                  <a:pt x="267" y="146"/>
                </a:cubicBezTo>
                <a:cubicBezTo>
                  <a:pt x="262" y="154"/>
                  <a:pt x="262" y="154"/>
                  <a:pt x="262" y="154"/>
                </a:cubicBezTo>
                <a:cubicBezTo>
                  <a:pt x="258" y="146"/>
                  <a:pt x="258" y="146"/>
                  <a:pt x="258" y="146"/>
                </a:cubicBezTo>
                <a:cubicBezTo>
                  <a:pt x="257" y="144"/>
                  <a:pt x="255" y="143"/>
                  <a:pt x="253" y="142"/>
                </a:cubicBezTo>
                <a:cubicBezTo>
                  <a:pt x="246" y="137"/>
                  <a:pt x="246" y="137"/>
                  <a:pt x="246" y="137"/>
                </a:cubicBezTo>
                <a:cubicBezTo>
                  <a:pt x="253" y="133"/>
                  <a:pt x="253" y="133"/>
                  <a:pt x="253" y="133"/>
                </a:cubicBezTo>
                <a:cubicBezTo>
                  <a:pt x="255" y="132"/>
                  <a:pt x="257" y="130"/>
                  <a:pt x="258" y="129"/>
                </a:cubicBezTo>
                <a:cubicBezTo>
                  <a:pt x="262" y="121"/>
                  <a:pt x="262" y="121"/>
                  <a:pt x="262" y="121"/>
                </a:cubicBezTo>
                <a:cubicBezTo>
                  <a:pt x="267" y="129"/>
                  <a:pt x="267" y="129"/>
                  <a:pt x="267" y="129"/>
                </a:cubicBezTo>
                <a:cubicBezTo>
                  <a:pt x="267" y="130"/>
                  <a:pt x="269" y="132"/>
                  <a:pt x="271" y="133"/>
                </a:cubicBezTo>
                <a:cubicBezTo>
                  <a:pt x="278" y="137"/>
                  <a:pt x="278" y="137"/>
                  <a:pt x="278" y="137"/>
                </a:cubicBezTo>
                <a:lnTo>
                  <a:pt x="271" y="142"/>
                </a:lnTo>
                <a:close/>
                <a:moveTo>
                  <a:pt x="91" y="137"/>
                </a:moveTo>
                <a:cubicBezTo>
                  <a:pt x="91" y="134"/>
                  <a:pt x="89" y="130"/>
                  <a:pt x="86" y="129"/>
                </a:cubicBezTo>
                <a:cubicBezTo>
                  <a:pt x="64" y="119"/>
                  <a:pt x="64" y="119"/>
                  <a:pt x="64" y="119"/>
                </a:cubicBezTo>
                <a:cubicBezTo>
                  <a:pt x="53" y="97"/>
                  <a:pt x="53" y="97"/>
                  <a:pt x="53" y="97"/>
                </a:cubicBezTo>
                <a:cubicBezTo>
                  <a:pt x="52" y="94"/>
                  <a:pt x="49" y="92"/>
                  <a:pt x="46" y="92"/>
                </a:cubicBezTo>
                <a:cubicBezTo>
                  <a:pt x="42" y="92"/>
                  <a:pt x="39" y="94"/>
                  <a:pt x="38" y="97"/>
                </a:cubicBezTo>
                <a:cubicBezTo>
                  <a:pt x="28" y="119"/>
                  <a:pt x="28" y="119"/>
                  <a:pt x="28" y="119"/>
                </a:cubicBezTo>
                <a:cubicBezTo>
                  <a:pt x="5" y="129"/>
                  <a:pt x="5" y="129"/>
                  <a:pt x="5" y="129"/>
                </a:cubicBezTo>
                <a:cubicBezTo>
                  <a:pt x="1" y="131"/>
                  <a:pt x="0" y="134"/>
                  <a:pt x="0" y="137"/>
                </a:cubicBezTo>
                <a:cubicBezTo>
                  <a:pt x="0" y="140"/>
                  <a:pt x="1" y="144"/>
                  <a:pt x="5" y="145"/>
                </a:cubicBezTo>
                <a:cubicBezTo>
                  <a:pt x="28" y="156"/>
                  <a:pt x="28" y="156"/>
                  <a:pt x="28" y="156"/>
                </a:cubicBezTo>
                <a:cubicBezTo>
                  <a:pt x="38" y="177"/>
                  <a:pt x="38" y="177"/>
                  <a:pt x="38" y="177"/>
                </a:cubicBezTo>
                <a:cubicBezTo>
                  <a:pt x="39" y="181"/>
                  <a:pt x="42" y="182"/>
                  <a:pt x="46" y="182"/>
                </a:cubicBezTo>
                <a:cubicBezTo>
                  <a:pt x="49" y="182"/>
                  <a:pt x="53" y="181"/>
                  <a:pt x="53" y="177"/>
                </a:cubicBezTo>
                <a:cubicBezTo>
                  <a:pt x="64" y="156"/>
                  <a:pt x="64" y="156"/>
                  <a:pt x="64" y="156"/>
                </a:cubicBezTo>
                <a:cubicBezTo>
                  <a:pt x="86" y="145"/>
                  <a:pt x="86" y="145"/>
                  <a:pt x="86" y="145"/>
                </a:cubicBezTo>
                <a:cubicBezTo>
                  <a:pt x="89" y="144"/>
                  <a:pt x="91" y="140"/>
                  <a:pt x="91" y="137"/>
                </a:cubicBezTo>
                <a:close/>
                <a:moveTo>
                  <a:pt x="53" y="142"/>
                </a:moveTo>
                <a:cubicBezTo>
                  <a:pt x="52" y="143"/>
                  <a:pt x="50" y="144"/>
                  <a:pt x="49" y="146"/>
                </a:cubicBezTo>
                <a:cubicBezTo>
                  <a:pt x="45" y="154"/>
                  <a:pt x="45" y="154"/>
                  <a:pt x="45" y="154"/>
                </a:cubicBezTo>
                <a:cubicBezTo>
                  <a:pt x="41" y="146"/>
                  <a:pt x="41" y="146"/>
                  <a:pt x="41" y="146"/>
                </a:cubicBezTo>
                <a:cubicBezTo>
                  <a:pt x="39" y="144"/>
                  <a:pt x="38" y="143"/>
                  <a:pt x="36" y="142"/>
                </a:cubicBezTo>
                <a:cubicBezTo>
                  <a:pt x="28" y="137"/>
                  <a:pt x="28" y="137"/>
                  <a:pt x="28" y="137"/>
                </a:cubicBezTo>
                <a:cubicBezTo>
                  <a:pt x="36" y="133"/>
                  <a:pt x="36" y="133"/>
                  <a:pt x="36" y="133"/>
                </a:cubicBezTo>
                <a:cubicBezTo>
                  <a:pt x="38" y="132"/>
                  <a:pt x="39" y="130"/>
                  <a:pt x="41" y="129"/>
                </a:cubicBezTo>
                <a:cubicBezTo>
                  <a:pt x="45" y="121"/>
                  <a:pt x="45" y="121"/>
                  <a:pt x="45" y="121"/>
                </a:cubicBezTo>
                <a:cubicBezTo>
                  <a:pt x="49" y="129"/>
                  <a:pt x="49" y="129"/>
                  <a:pt x="49" y="129"/>
                </a:cubicBezTo>
                <a:cubicBezTo>
                  <a:pt x="50" y="130"/>
                  <a:pt x="52" y="132"/>
                  <a:pt x="53" y="133"/>
                </a:cubicBezTo>
                <a:cubicBezTo>
                  <a:pt x="62" y="137"/>
                  <a:pt x="62" y="137"/>
                  <a:pt x="62" y="137"/>
                </a:cubicBezTo>
                <a:lnTo>
                  <a:pt x="53" y="14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67" name="Freeform 14">
            <a:extLst>
              <a:ext uri="{FF2B5EF4-FFF2-40B4-BE49-F238E27FC236}">
                <a16:creationId xmlns:a16="http://schemas.microsoft.com/office/drawing/2014/main" id="{A4215CB1-0575-5189-4325-D4C5A1C6497B}"/>
              </a:ext>
            </a:extLst>
          </p:cNvPr>
          <p:cNvSpPr>
            <a:spLocks noEditPoints="1"/>
          </p:cNvSpPr>
          <p:nvPr/>
        </p:nvSpPr>
        <p:spPr bwMode="auto">
          <a:xfrm>
            <a:off x="3999346" y="1920000"/>
            <a:ext cx="251153" cy="251961"/>
          </a:xfrm>
          <a:custGeom>
            <a:avLst/>
            <a:gdLst>
              <a:gd name="T0" fmla="*/ 267 w 311"/>
              <a:gd name="T1" fmla="*/ 31 h 312"/>
              <a:gd name="T2" fmla="*/ 207 w 311"/>
              <a:gd name="T3" fmla="*/ 33 h 312"/>
              <a:gd name="T4" fmla="*/ 155 w 311"/>
              <a:gd name="T5" fmla="*/ 0 h 312"/>
              <a:gd name="T6" fmla="*/ 103 w 311"/>
              <a:gd name="T7" fmla="*/ 33 h 312"/>
              <a:gd name="T8" fmla="*/ 43 w 311"/>
              <a:gd name="T9" fmla="*/ 31 h 312"/>
              <a:gd name="T10" fmla="*/ 0 w 311"/>
              <a:gd name="T11" fmla="*/ 83 h 312"/>
              <a:gd name="T12" fmla="*/ 43 w 311"/>
              <a:gd name="T13" fmla="*/ 137 h 312"/>
              <a:gd name="T14" fmla="*/ 75 w 311"/>
              <a:gd name="T15" fmla="*/ 298 h 312"/>
              <a:gd name="T16" fmla="*/ 105 w 311"/>
              <a:gd name="T17" fmla="*/ 301 h 312"/>
              <a:gd name="T18" fmla="*/ 177 w 311"/>
              <a:gd name="T19" fmla="*/ 301 h 312"/>
              <a:gd name="T20" fmla="*/ 228 w 311"/>
              <a:gd name="T21" fmla="*/ 312 h 312"/>
              <a:gd name="T22" fmla="*/ 201 w 311"/>
              <a:gd name="T23" fmla="*/ 215 h 312"/>
              <a:gd name="T24" fmla="*/ 291 w 311"/>
              <a:gd name="T25" fmla="*/ 128 h 312"/>
              <a:gd name="T26" fmla="*/ 117 w 311"/>
              <a:gd name="T27" fmla="*/ 57 h 312"/>
              <a:gd name="T28" fmla="*/ 133 w 311"/>
              <a:gd name="T29" fmla="*/ 33 h 312"/>
              <a:gd name="T30" fmla="*/ 163 w 311"/>
              <a:gd name="T31" fmla="*/ 27 h 312"/>
              <a:gd name="T32" fmla="*/ 187 w 311"/>
              <a:gd name="T33" fmla="*/ 33 h 312"/>
              <a:gd name="T34" fmla="*/ 193 w 311"/>
              <a:gd name="T35" fmla="*/ 74 h 312"/>
              <a:gd name="T36" fmla="*/ 176 w 311"/>
              <a:gd name="T37" fmla="*/ 99 h 312"/>
              <a:gd name="T38" fmla="*/ 146 w 311"/>
              <a:gd name="T39" fmla="*/ 103 h 312"/>
              <a:gd name="T40" fmla="*/ 123 w 311"/>
              <a:gd name="T41" fmla="*/ 97 h 312"/>
              <a:gd name="T42" fmla="*/ 117 w 311"/>
              <a:gd name="T43" fmla="*/ 57 h 312"/>
              <a:gd name="T44" fmla="*/ 48 w 311"/>
              <a:gd name="T45" fmla="*/ 116 h 312"/>
              <a:gd name="T46" fmla="*/ 32 w 311"/>
              <a:gd name="T47" fmla="*/ 106 h 312"/>
              <a:gd name="T48" fmla="*/ 32 w 311"/>
              <a:gd name="T49" fmla="*/ 62 h 312"/>
              <a:gd name="T50" fmla="*/ 48 w 311"/>
              <a:gd name="T51" fmla="*/ 52 h 312"/>
              <a:gd name="T52" fmla="*/ 82 w 311"/>
              <a:gd name="T53" fmla="*/ 52 h 312"/>
              <a:gd name="T54" fmla="*/ 93 w 311"/>
              <a:gd name="T55" fmla="*/ 67 h 312"/>
              <a:gd name="T56" fmla="*/ 99 w 311"/>
              <a:gd name="T57" fmla="*/ 117 h 312"/>
              <a:gd name="T58" fmla="*/ 76 w 311"/>
              <a:gd name="T59" fmla="*/ 123 h 312"/>
              <a:gd name="T60" fmla="*/ 111 w 311"/>
              <a:gd name="T61" fmla="*/ 127 h 312"/>
              <a:gd name="T62" fmla="*/ 156 w 311"/>
              <a:gd name="T63" fmla="*/ 128 h 312"/>
              <a:gd name="T64" fmla="*/ 197 w 311"/>
              <a:gd name="T65" fmla="*/ 121 h 312"/>
              <a:gd name="T66" fmla="*/ 183 w 311"/>
              <a:gd name="T67" fmla="*/ 221 h 312"/>
              <a:gd name="T68" fmla="*/ 183 w 311"/>
              <a:gd name="T69" fmla="*/ 221 h 312"/>
              <a:gd name="T70" fmla="*/ 156 w 311"/>
              <a:gd name="T71" fmla="*/ 290 h 312"/>
              <a:gd name="T72" fmla="*/ 124 w 311"/>
              <a:gd name="T73" fmla="*/ 258 h 312"/>
              <a:gd name="T74" fmla="*/ 212 w 311"/>
              <a:gd name="T75" fmla="*/ 135 h 312"/>
              <a:gd name="T76" fmla="*/ 187 w 311"/>
              <a:gd name="T77" fmla="*/ 203 h 312"/>
              <a:gd name="T78" fmla="*/ 273 w 311"/>
              <a:gd name="T79" fmla="*/ 118 h 312"/>
              <a:gd name="T80" fmla="*/ 247 w 311"/>
              <a:gd name="T81" fmla="*/ 128 h 312"/>
              <a:gd name="T82" fmla="*/ 221 w 311"/>
              <a:gd name="T83" fmla="*/ 118 h 312"/>
              <a:gd name="T84" fmla="*/ 210 w 311"/>
              <a:gd name="T85" fmla="*/ 87 h 312"/>
              <a:gd name="T86" fmla="*/ 227 w 311"/>
              <a:gd name="T87" fmla="*/ 50 h 312"/>
              <a:gd name="T88" fmla="*/ 258 w 311"/>
              <a:gd name="T89" fmla="*/ 44 h 312"/>
              <a:gd name="T90" fmla="*/ 282 w 311"/>
              <a:gd name="T91" fmla="*/ 51 h 312"/>
              <a:gd name="T92" fmla="*/ 286 w 311"/>
              <a:gd name="T93" fmla="*/ 92 h 312"/>
              <a:gd name="T94" fmla="*/ 265 w 311"/>
              <a:gd name="T95" fmla="*/ 83 h 312"/>
              <a:gd name="T96" fmla="*/ 66 w 311"/>
              <a:gd name="T97" fmla="*/ 101 h 312"/>
              <a:gd name="T98" fmla="*/ 174 w 311"/>
              <a:gd name="T99" fmla="*/ 65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11" h="312">
                <a:moveTo>
                  <a:pt x="299" y="62"/>
                </a:moveTo>
                <a:cubicBezTo>
                  <a:pt x="300" y="53"/>
                  <a:pt x="298" y="44"/>
                  <a:pt x="291" y="38"/>
                </a:cubicBezTo>
                <a:cubicBezTo>
                  <a:pt x="285" y="33"/>
                  <a:pt x="278" y="30"/>
                  <a:pt x="270" y="30"/>
                </a:cubicBezTo>
                <a:cubicBezTo>
                  <a:pt x="269" y="30"/>
                  <a:pt x="268" y="30"/>
                  <a:pt x="267" y="31"/>
                </a:cubicBezTo>
                <a:cubicBezTo>
                  <a:pt x="262" y="24"/>
                  <a:pt x="254" y="19"/>
                  <a:pt x="245" y="19"/>
                </a:cubicBezTo>
                <a:cubicBezTo>
                  <a:pt x="236" y="19"/>
                  <a:pt x="229" y="24"/>
                  <a:pt x="224" y="31"/>
                </a:cubicBezTo>
                <a:cubicBezTo>
                  <a:pt x="222" y="30"/>
                  <a:pt x="221" y="30"/>
                  <a:pt x="220" y="30"/>
                </a:cubicBezTo>
                <a:cubicBezTo>
                  <a:pt x="215" y="30"/>
                  <a:pt x="210" y="31"/>
                  <a:pt x="207" y="33"/>
                </a:cubicBezTo>
                <a:cubicBezTo>
                  <a:pt x="206" y="28"/>
                  <a:pt x="203" y="24"/>
                  <a:pt x="200" y="19"/>
                </a:cubicBezTo>
                <a:cubicBezTo>
                  <a:pt x="194" y="14"/>
                  <a:pt x="186" y="11"/>
                  <a:pt x="179" y="11"/>
                </a:cubicBezTo>
                <a:cubicBezTo>
                  <a:pt x="178" y="11"/>
                  <a:pt x="177" y="11"/>
                  <a:pt x="176" y="11"/>
                </a:cubicBezTo>
                <a:cubicBezTo>
                  <a:pt x="172" y="4"/>
                  <a:pt x="163" y="0"/>
                  <a:pt x="155" y="0"/>
                </a:cubicBezTo>
                <a:cubicBezTo>
                  <a:pt x="146" y="0"/>
                  <a:pt x="139" y="4"/>
                  <a:pt x="133" y="11"/>
                </a:cubicBezTo>
                <a:cubicBezTo>
                  <a:pt x="132" y="11"/>
                  <a:pt x="130" y="11"/>
                  <a:pt x="129" y="11"/>
                </a:cubicBezTo>
                <a:cubicBezTo>
                  <a:pt x="122" y="11"/>
                  <a:pt x="115" y="14"/>
                  <a:pt x="110" y="19"/>
                </a:cubicBezTo>
                <a:cubicBezTo>
                  <a:pt x="107" y="23"/>
                  <a:pt x="104" y="28"/>
                  <a:pt x="103" y="33"/>
                </a:cubicBezTo>
                <a:cubicBezTo>
                  <a:pt x="99" y="31"/>
                  <a:pt x="95" y="30"/>
                  <a:pt x="90" y="30"/>
                </a:cubicBezTo>
                <a:cubicBezTo>
                  <a:pt x="89" y="30"/>
                  <a:pt x="88" y="30"/>
                  <a:pt x="86" y="31"/>
                </a:cubicBezTo>
                <a:cubicBezTo>
                  <a:pt x="81" y="24"/>
                  <a:pt x="73" y="19"/>
                  <a:pt x="64" y="19"/>
                </a:cubicBezTo>
                <a:cubicBezTo>
                  <a:pt x="56" y="19"/>
                  <a:pt x="48" y="24"/>
                  <a:pt x="43" y="31"/>
                </a:cubicBezTo>
                <a:cubicBezTo>
                  <a:pt x="41" y="30"/>
                  <a:pt x="39" y="30"/>
                  <a:pt x="37" y="30"/>
                </a:cubicBezTo>
                <a:cubicBezTo>
                  <a:pt x="31" y="30"/>
                  <a:pt x="24" y="33"/>
                  <a:pt x="19" y="38"/>
                </a:cubicBezTo>
                <a:cubicBezTo>
                  <a:pt x="12" y="44"/>
                  <a:pt x="10" y="53"/>
                  <a:pt x="11" y="62"/>
                </a:cubicBezTo>
                <a:cubicBezTo>
                  <a:pt x="4" y="67"/>
                  <a:pt x="0" y="75"/>
                  <a:pt x="0" y="83"/>
                </a:cubicBezTo>
                <a:cubicBezTo>
                  <a:pt x="0" y="92"/>
                  <a:pt x="4" y="100"/>
                  <a:pt x="11" y="105"/>
                </a:cubicBezTo>
                <a:cubicBezTo>
                  <a:pt x="9" y="114"/>
                  <a:pt x="12" y="123"/>
                  <a:pt x="19" y="128"/>
                </a:cubicBezTo>
                <a:cubicBezTo>
                  <a:pt x="24" y="134"/>
                  <a:pt x="33" y="137"/>
                  <a:pt x="40" y="137"/>
                </a:cubicBezTo>
                <a:cubicBezTo>
                  <a:pt x="41" y="137"/>
                  <a:pt x="42" y="137"/>
                  <a:pt x="43" y="137"/>
                </a:cubicBezTo>
                <a:cubicBezTo>
                  <a:pt x="47" y="142"/>
                  <a:pt x="53" y="146"/>
                  <a:pt x="59" y="147"/>
                </a:cubicBezTo>
                <a:cubicBezTo>
                  <a:pt x="110" y="215"/>
                  <a:pt x="110" y="215"/>
                  <a:pt x="110" y="215"/>
                </a:cubicBezTo>
                <a:cubicBezTo>
                  <a:pt x="110" y="246"/>
                  <a:pt x="110" y="246"/>
                  <a:pt x="110" y="246"/>
                </a:cubicBezTo>
                <a:cubicBezTo>
                  <a:pt x="75" y="298"/>
                  <a:pt x="75" y="298"/>
                  <a:pt x="75" y="298"/>
                </a:cubicBezTo>
                <a:cubicBezTo>
                  <a:pt x="72" y="301"/>
                  <a:pt x="73" y="305"/>
                  <a:pt x="76" y="309"/>
                </a:cubicBezTo>
                <a:cubicBezTo>
                  <a:pt x="77" y="311"/>
                  <a:pt x="80" y="312"/>
                  <a:pt x="82" y="312"/>
                </a:cubicBezTo>
                <a:cubicBezTo>
                  <a:pt x="84" y="312"/>
                  <a:pt x="85" y="312"/>
                  <a:pt x="87" y="311"/>
                </a:cubicBezTo>
                <a:cubicBezTo>
                  <a:pt x="105" y="301"/>
                  <a:pt x="105" y="301"/>
                  <a:pt x="105" y="301"/>
                </a:cubicBezTo>
                <a:cubicBezTo>
                  <a:pt x="109" y="299"/>
                  <a:pt x="114" y="298"/>
                  <a:pt x="119" y="298"/>
                </a:cubicBezTo>
                <a:cubicBezTo>
                  <a:pt x="124" y="298"/>
                  <a:pt x="129" y="299"/>
                  <a:pt x="133" y="301"/>
                </a:cubicBezTo>
                <a:cubicBezTo>
                  <a:pt x="140" y="305"/>
                  <a:pt x="147" y="306"/>
                  <a:pt x="155" y="306"/>
                </a:cubicBezTo>
                <a:cubicBezTo>
                  <a:pt x="163" y="306"/>
                  <a:pt x="170" y="305"/>
                  <a:pt x="177" y="301"/>
                </a:cubicBezTo>
                <a:cubicBezTo>
                  <a:pt x="182" y="299"/>
                  <a:pt x="186" y="298"/>
                  <a:pt x="191" y="298"/>
                </a:cubicBezTo>
                <a:cubicBezTo>
                  <a:pt x="196" y="298"/>
                  <a:pt x="201" y="299"/>
                  <a:pt x="205" y="301"/>
                </a:cubicBezTo>
                <a:cubicBezTo>
                  <a:pt x="224" y="311"/>
                  <a:pt x="224" y="311"/>
                  <a:pt x="224" y="311"/>
                </a:cubicBezTo>
                <a:cubicBezTo>
                  <a:pt x="225" y="311"/>
                  <a:pt x="226" y="312"/>
                  <a:pt x="228" y="312"/>
                </a:cubicBezTo>
                <a:cubicBezTo>
                  <a:pt x="230" y="312"/>
                  <a:pt x="233" y="311"/>
                  <a:pt x="235" y="309"/>
                </a:cubicBezTo>
                <a:cubicBezTo>
                  <a:pt x="238" y="305"/>
                  <a:pt x="238" y="301"/>
                  <a:pt x="236" y="298"/>
                </a:cubicBezTo>
                <a:cubicBezTo>
                  <a:pt x="201" y="246"/>
                  <a:pt x="201" y="246"/>
                  <a:pt x="201" y="246"/>
                </a:cubicBezTo>
                <a:cubicBezTo>
                  <a:pt x="201" y="215"/>
                  <a:pt x="201" y="215"/>
                  <a:pt x="201" y="215"/>
                </a:cubicBezTo>
                <a:cubicBezTo>
                  <a:pt x="251" y="147"/>
                  <a:pt x="251" y="147"/>
                  <a:pt x="251" y="147"/>
                </a:cubicBezTo>
                <a:cubicBezTo>
                  <a:pt x="258" y="146"/>
                  <a:pt x="264" y="142"/>
                  <a:pt x="267" y="137"/>
                </a:cubicBezTo>
                <a:cubicBezTo>
                  <a:pt x="269" y="137"/>
                  <a:pt x="270" y="137"/>
                  <a:pt x="272" y="137"/>
                </a:cubicBezTo>
                <a:cubicBezTo>
                  <a:pt x="279" y="137"/>
                  <a:pt x="286" y="134"/>
                  <a:pt x="291" y="128"/>
                </a:cubicBezTo>
                <a:cubicBezTo>
                  <a:pt x="298" y="123"/>
                  <a:pt x="300" y="114"/>
                  <a:pt x="300" y="105"/>
                </a:cubicBezTo>
                <a:cubicBezTo>
                  <a:pt x="307" y="100"/>
                  <a:pt x="311" y="92"/>
                  <a:pt x="311" y="83"/>
                </a:cubicBezTo>
                <a:cubicBezTo>
                  <a:pt x="310" y="75"/>
                  <a:pt x="305" y="67"/>
                  <a:pt x="299" y="62"/>
                </a:cubicBezTo>
                <a:close/>
                <a:moveTo>
                  <a:pt x="117" y="57"/>
                </a:moveTo>
                <a:cubicBezTo>
                  <a:pt x="123" y="55"/>
                  <a:pt x="125" y="49"/>
                  <a:pt x="122" y="44"/>
                </a:cubicBezTo>
                <a:cubicBezTo>
                  <a:pt x="121" y="41"/>
                  <a:pt x="121" y="36"/>
                  <a:pt x="123" y="33"/>
                </a:cubicBezTo>
                <a:cubicBezTo>
                  <a:pt x="125" y="32"/>
                  <a:pt x="127" y="31"/>
                  <a:pt x="129" y="31"/>
                </a:cubicBezTo>
                <a:cubicBezTo>
                  <a:pt x="130" y="31"/>
                  <a:pt x="132" y="32"/>
                  <a:pt x="133" y="33"/>
                </a:cubicBezTo>
                <a:cubicBezTo>
                  <a:pt x="134" y="33"/>
                  <a:pt x="136" y="33"/>
                  <a:pt x="137" y="33"/>
                </a:cubicBezTo>
                <a:cubicBezTo>
                  <a:pt x="141" y="33"/>
                  <a:pt x="145" y="31"/>
                  <a:pt x="146" y="27"/>
                </a:cubicBezTo>
                <a:cubicBezTo>
                  <a:pt x="147" y="24"/>
                  <a:pt x="150" y="20"/>
                  <a:pt x="155" y="20"/>
                </a:cubicBezTo>
                <a:cubicBezTo>
                  <a:pt x="159" y="20"/>
                  <a:pt x="163" y="24"/>
                  <a:pt x="163" y="27"/>
                </a:cubicBezTo>
                <a:cubicBezTo>
                  <a:pt x="165" y="31"/>
                  <a:pt x="169" y="33"/>
                  <a:pt x="173" y="33"/>
                </a:cubicBezTo>
                <a:cubicBezTo>
                  <a:pt x="174" y="33"/>
                  <a:pt x="175" y="33"/>
                  <a:pt x="176" y="33"/>
                </a:cubicBezTo>
                <a:cubicBezTo>
                  <a:pt x="178" y="32"/>
                  <a:pt x="179" y="31"/>
                  <a:pt x="181" y="31"/>
                </a:cubicBezTo>
                <a:cubicBezTo>
                  <a:pt x="183" y="31"/>
                  <a:pt x="185" y="32"/>
                  <a:pt x="187" y="33"/>
                </a:cubicBezTo>
                <a:cubicBezTo>
                  <a:pt x="190" y="37"/>
                  <a:pt x="189" y="41"/>
                  <a:pt x="187" y="44"/>
                </a:cubicBezTo>
                <a:cubicBezTo>
                  <a:pt x="185" y="49"/>
                  <a:pt x="187" y="55"/>
                  <a:pt x="193" y="57"/>
                </a:cubicBezTo>
                <a:cubicBezTo>
                  <a:pt x="196" y="58"/>
                  <a:pt x="200" y="61"/>
                  <a:pt x="200" y="65"/>
                </a:cubicBezTo>
                <a:cubicBezTo>
                  <a:pt x="200" y="69"/>
                  <a:pt x="196" y="73"/>
                  <a:pt x="193" y="74"/>
                </a:cubicBezTo>
                <a:cubicBezTo>
                  <a:pt x="187" y="76"/>
                  <a:pt x="185" y="82"/>
                  <a:pt x="187" y="87"/>
                </a:cubicBezTo>
                <a:cubicBezTo>
                  <a:pt x="189" y="90"/>
                  <a:pt x="189" y="95"/>
                  <a:pt x="187" y="97"/>
                </a:cubicBezTo>
                <a:cubicBezTo>
                  <a:pt x="185" y="99"/>
                  <a:pt x="183" y="100"/>
                  <a:pt x="181" y="100"/>
                </a:cubicBezTo>
                <a:cubicBezTo>
                  <a:pt x="179" y="100"/>
                  <a:pt x="178" y="99"/>
                  <a:pt x="176" y="99"/>
                </a:cubicBezTo>
                <a:cubicBezTo>
                  <a:pt x="175" y="98"/>
                  <a:pt x="174" y="97"/>
                  <a:pt x="172" y="97"/>
                </a:cubicBezTo>
                <a:cubicBezTo>
                  <a:pt x="168" y="97"/>
                  <a:pt x="165" y="100"/>
                  <a:pt x="163" y="103"/>
                </a:cubicBezTo>
                <a:cubicBezTo>
                  <a:pt x="163" y="107"/>
                  <a:pt x="159" y="110"/>
                  <a:pt x="155" y="110"/>
                </a:cubicBezTo>
                <a:cubicBezTo>
                  <a:pt x="150" y="110"/>
                  <a:pt x="147" y="107"/>
                  <a:pt x="146" y="103"/>
                </a:cubicBezTo>
                <a:cubicBezTo>
                  <a:pt x="145" y="100"/>
                  <a:pt x="142" y="97"/>
                  <a:pt x="138" y="97"/>
                </a:cubicBezTo>
                <a:cubicBezTo>
                  <a:pt x="136" y="97"/>
                  <a:pt x="135" y="98"/>
                  <a:pt x="133" y="99"/>
                </a:cubicBezTo>
                <a:cubicBezTo>
                  <a:pt x="132" y="99"/>
                  <a:pt x="131" y="99"/>
                  <a:pt x="129" y="99"/>
                </a:cubicBezTo>
                <a:cubicBezTo>
                  <a:pt x="127" y="99"/>
                  <a:pt x="124" y="99"/>
                  <a:pt x="123" y="97"/>
                </a:cubicBezTo>
                <a:cubicBezTo>
                  <a:pt x="119" y="94"/>
                  <a:pt x="121" y="90"/>
                  <a:pt x="122" y="87"/>
                </a:cubicBezTo>
                <a:cubicBezTo>
                  <a:pt x="125" y="82"/>
                  <a:pt x="122" y="76"/>
                  <a:pt x="117" y="74"/>
                </a:cubicBezTo>
                <a:cubicBezTo>
                  <a:pt x="114" y="73"/>
                  <a:pt x="110" y="69"/>
                  <a:pt x="110" y="65"/>
                </a:cubicBezTo>
                <a:cubicBezTo>
                  <a:pt x="110" y="61"/>
                  <a:pt x="114" y="58"/>
                  <a:pt x="117" y="57"/>
                </a:cubicBezTo>
                <a:close/>
                <a:moveTo>
                  <a:pt x="76" y="123"/>
                </a:moveTo>
                <a:cubicBezTo>
                  <a:pt x="75" y="127"/>
                  <a:pt x="71" y="130"/>
                  <a:pt x="67" y="130"/>
                </a:cubicBezTo>
                <a:cubicBezTo>
                  <a:pt x="63" y="130"/>
                  <a:pt x="59" y="127"/>
                  <a:pt x="59" y="123"/>
                </a:cubicBezTo>
                <a:cubicBezTo>
                  <a:pt x="56" y="119"/>
                  <a:pt x="52" y="116"/>
                  <a:pt x="48" y="116"/>
                </a:cubicBezTo>
                <a:cubicBezTo>
                  <a:pt x="46" y="116"/>
                  <a:pt x="45" y="117"/>
                  <a:pt x="43" y="117"/>
                </a:cubicBezTo>
                <a:cubicBezTo>
                  <a:pt x="42" y="118"/>
                  <a:pt x="40" y="119"/>
                  <a:pt x="38" y="119"/>
                </a:cubicBezTo>
                <a:cubicBezTo>
                  <a:pt x="36" y="119"/>
                  <a:pt x="34" y="118"/>
                  <a:pt x="32" y="117"/>
                </a:cubicBezTo>
                <a:cubicBezTo>
                  <a:pt x="29" y="113"/>
                  <a:pt x="30" y="109"/>
                  <a:pt x="32" y="106"/>
                </a:cubicBezTo>
                <a:cubicBezTo>
                  <a:pt x="34" y="101"/>
                  <a:pt x="32" y="95"/>
                  <a:pt x="27" y="93"/>
                </a:cubicBezTo>
                <a:cubicBezTo>
                  <a:pt x="23" y="92"/>
                  <a:pt x="20" y="89"/>
                  <a:pt x="20" y="85"/>
                </a:cubicBezTo>
                <a:cubicBezTo>
                  <a:pt x="20" y="80"/>
                  <a:pt x="23" y="76"/>
                  <a:pt x="27" y="76"/>
                </a:cubicBezTo>
                <a:cubicBezTo>
                  <a:pt x="32" y="74"/>
                  <a:pt x="34" y="68"/>
                  <a:pt x="32" y="62"/>
                </a:cubicBezTo>
                <a:cubicBezTo>
                  <a:pt x="30" y="60"/>
                  <a:pt x="30" y="55"/>
                  <a:pt x="32" y="52"/>
                </a:cubicBezTo>
                <a:cubicBezTo>
                  <a:pt x="34" y="51"/>
                  <a:pt x="37" y="50"/>
                  <a:pt x="39" y="50"/>
                </a:cubicBezTo>
                <a:cubicBezTo>
                  <a:pt x="41" y="50"/>
                  <a:pt x="42" y="50"/>
                  <a:pt x="43" y="51"/>
                </a:cubicBezTo>
                <a:cubicBezTo>
                  <a:pt x="45" y="52"/>
                  <a:pt x="47" y="52"/>
                  <a:pt x="48" y="52"/>
                </a:cubicBezTo>
                <a:cubicBezTo>
                  <a:pt x="52" y="52"/>
                  <a:pt x="56" y="50"/>
                  <a:pt x="57" y="46"/>
                </a:cubicBezTo>
                <a:cubicBezTo>
                  <a:pt x="57" y="43"/>
                  <a:pt x="61" y="40"/>
                  <a:pt x="66" y="40"/>
                </a:cubicBezTo>
                <a:cubicBezTo>
                  <a:pt x="70" y="40"/>
                  <a:pt x="73" y="43"/>
                  <a:pt x="74" y="46"/>
                </a:cubicBezTo>
                <a:cubicBezTo>
                  <a:pt x="75" y="50"/>
                  <a:pt x="79" y="52"/>
                  <a:pt x="82" y="52"/>
                </a:cubicBezTo>
                <a:cubicBezTo>
                  <a:pt x="84" y="52"/>
                  <a:pt x="85" y="52"/>
                  <a:pt x="87" y="51"/>
                </a:cubicBezTo>
                <a:cubicBezTo>
                  <a:pt x="88" y="51"/>
                  <a:pt x="90" y="50"/>
                  <a:pt x="91" y="50"/>
                </a:cubicBezTo>
                <a:cubicBezTo>
                  <a:pt x="93" y="50"/>
                  <a:pt x="95" y="51"/>
                  <a:pt x="97" y="52"/>
                </a:cubicBezTo>
                <a:cubicBezTo>
                  <a:pt x="94" y="57"/>
                  <a:pt x="93" y="62"/>
                  <a:pt x="93" y="67"/>
                </a:cubicBezTo>
                <a:cubicBezTo>
                  <a:pt x="93" y="76"/>
                  <a:pt x="97" y="83"/>
                  <a:pt x="104" y="89"/>
                </a:cubicBezTo>
                <a:cubicBezTo>
                  <a:pt x="104" y="94"/>
                  <a:pt x="104" y="94"/>
                  <a:pt x="104" y="94"/>
                </a:cubicBezTo>
                <a:cubicBezTo>
                  <a:pt x="99" y="96"/>
                  <a:pt x="97" y="102"/>
                  <a:pt x="100" y="107"/>
                </a:cubicBezTo>
                <a:cubicBezTo>
                  <a:pt x="101" y="110"/>
                  <a:pt x="101" y="114"/>
                  <a:pt x="99" y="117"/>
                </a:cubicBezTo>
                <a:cubicBezTo>
                  <a:pt x="97" y="119"/>
                  <a:pt x="95" y="120"/>
                  <a:pt x="93" y="120"/>
                </a:cubicBezTo>
                <a:cubicBezTo>
                  <a:pt x="91" y="120"/>
                  <a:pt x="90" y="119"/>
                  <a:pt x="88" y="118"/>
                </a:cubicBezTo>
                <a:cubicBezTo>
                  <a:pt x="87" y="117"/>
                  <a:pt x="86" y="117"/>
                  <a:pt x="84" y="117"/>
                </a:cubicBezTo>
                <a:cubicBezTo>
                  <a:pt x="81" y="117"/>
                  <a:pt x="77" y="119"/>
                  <a:pt x="76" y="123"/>
                </a:cubicBezTo>
                <a:close/>
                <a:moveTo>
                  <a:pt x="81" y="142"/>
                </a:moveTo>
                <a:cubicBezTo>
                  <a:pt x="83" y="140"/>
                  <a:pt x="86" y="137"/>
                  <a:pt x="88" y="135"/>
                </a:cubicBezTo>
                <a:cubicBezTo>
                  <a:pt x="89" y="135"/>
                  <a:pt x="91" y="135"/>
                  <a:pt x="93" y="135"/>
                </a:cubicBezTo>
                <a:cubicBezTo>
                  <a:pt x="100" y="135"/>
                  <a:pt x="106" y="132"/>
                  <a:pt x="111" y="127"/>
                </a:cubicBezTo>
                <a:cubicBezTo>
                  <a:pt x="114" y="125"/>
                  <a:pt x="116" y="120"/>
                  <a:pt x="117" y="114"/>
                </a:cubicBezTo>
                <a:cubicBezTo>
                  <a:pt x="121" y="117"/>
                  <a:pt x="125" y="118"/>
                  <a:pt x="130" y="118"/>
                </a:cubicBezTo>
                <a:cubicBezTo>
                  <a:pt x="131" y="118"/>
                  <a:pt x="133" y="117"/>
                  <a:pt x="134" y="117"/>
                </a:cubicBezTo>
                <a:cubicBezTo>
                  <a:pt x="139" y="124"/>
                  <a:pt x="147" y="128"/>
                  <a:pt x="156" y="128"/>
                </a:cubicBezTo>
                <a:cubicBezTo>
                  <a:pt x="164" y="128"/>
                  <a:pt x="172" y="124"/>
                  <a:pt x="177" y="117"/>
                </a:cubicBezTo>
                <a:cubicBezTo>
                  <a:pt x="179" y="117"/>
                  <a:pt x="180" y="118"/>
                  <a:pt x="181" y="118"/>
                </a:cubicBezTo>
                <a:cubicBezTo>
                  <a:pt x="186" y="118"/>
                  <a:pt x="191" y="117"/>
                  <a:pt x="194" y="114"/>
                </a:cubicBezTo>
                <a:cubicBezTo>
                  <a:pt x="195" y="117"/>
                  <a:pt x="196" y="120"/>
                  <a:pt x="197" y="121"/>
                </a:cubicBezTo>
                <a:cubicBezTo>
                  <a:pt x="167" y="203"/>
                  <a:pt x="167" y="203"/>
                  <a:pt x="167" y="203"/>
                </a:cubicBezTo>
                <a:cubicBezTo>
                  <a:pt x="125" y="203"/>
                  <a:pt x="125" y="203"/>
                  <a:pt x="125" y="203"/>
                </a:cubicBezTo>
                <a:lnTo>
                  <a:pt x="81" y="142"/>
                </a:lnTo>
                <a:close/>
                <a:moveTo>
                  <a:pt x="183" y="221"/>
                </a:moveTo>
                <a:cubicBezTo>
                  <a:pt x="183" y="239"/>
                  <a:pt x="183" y="239"/>
                  <a:pt x="183" y="239"/>
                </a:cubicBezTo>
                <a:cubicBezTo>
                  <a:pt x="128" y="239"/>
                  <a:pt x="128" y="239"/>
                  <a:pt x="128" y="239"/>
                </a:cubicBezTo>
                <a:cubicBezTo>
                  <a:pt x="128" y="221"/>
                  <a:pt x="128" y="221"/>
                  <a:pt x="128" y="221"/>
                </a:cubicBezTo>
                <a:lnTo>
                  <a:pt x="183" y="221"/>
                </a:lnTo>
                <a:close/>
                <a:moveTo>
                  <a:pt x="203" y="282"/>
                </a:moveTo>
                <a:cubicBezTo>
                  <a:pt x="199" y="281"/>
                  <a:pt x="195" y="281"/>
                  <a:pt x="192" y="281"/>
                </a:cubicBezTo>
                <a:cubicBezTo>
                  <a:pt x="184" y="281"/>
                  <a:pt x="176" y="283"/>
                  <a:pt x="170" y="287"/>
                </a:cubicBezTo>
                <a:cubicBezTo>
                  <a:pt x="165" y="289"/>
                  <a:pt x="161" y="290"/>
                  <a:pt x="156" y="290"/>
                </a:cubicBezTo>
                <a:cubicBezTo>
                  <a:pt x="151" y="290"/>
                  <a:pt x="146" y="289"/>
                  <a:pt x="141" y="287"/>
                </a:cubicBezTo>
                <a:cubicBezTo>
                  <a:pt x="134" y="283"/>
                  <a:pt x="127" y="281"/>
                  <a:pt x="119" y="281"/>
                </a:cubicBezTo>
                <a:cubicBezTo>
                  <a:pt x="115" y="281"/>
                  <a:pt x="111" y="281"/>
                  <a:pt x="108" y="282"/>
                </a:cubicBezTo>
                <a:cubicBezTo>
                  <a:pt x="124" y="258"/>
                  <a:pt x="124" y="258"/>
                  <a:pt x="124" y="258"/>
                </a:cubicBezTo>
                <a:cubicBezTo>
                  <a:pt x="187" y="258"/>
                  <a:pt x="187" y="258"/>
                  <a:pt x="187" y="258"/>
                </a:cubicBezTo>
                <a:lnTo>
                  <a:pt x="203" y="282"/>
                </a:lnTo>
                <a:close/>
                <a:moveTo>
                  <a:pt x="187" y="203"/>
                </a:moveTo>
                <a:cubicBezTo>
                  <a:pt x="212" y="135"/>
                  <a:pt x="212" y="135"/>
                  <a:pt x="212" y="135"/>
                </a:cubicBezTo>
                <a:cubicBezTo>
                  <a:pt x="214" y="136"/>
                  <a:pt x="216" y="136"/>
                  <a:pt x="219" y="136"/>
                </a:cubicBezTo>
                <a:cubicBezTo>
                  <a:pt x="221" y="136"/>
                  <a:pt x="223" y="136"/>
                  <a:pt x="225" y="135"/>
                </a:cubicBezTo>
                <a:cubicBezTo>
                  <a:pt x="226" y="138"/>
                  <a:pt x="229" y="141"/>
                  <a:pt x="231" y="142"/>
                </a:cubicBezTo>
                <a:lnTo>
                  <a:pt x="187" y="203"/>
                </a:lnTo>
                <a:close/>
                <a:moveTo>
                  <a:pt x="286" y="92"/>
                </a:moveTo>
                <a:cubicBezTo>
                  <a:pt x="280" y="94"/>
                  <a:pt x="278" y="100"/>
                  <a:pt x="280" y="105"/>
                </a:cubicBezTo>
                <a:cubicBezTo>
                  <a:pt x="282" y="108"/>
                  <a:pt x="282" y="113"/>
                  <a:pt x="280" y="116"/>
                </a:cubicBezTo>
                <a:cubicBezTo>
                  <a:pt x="278" y="117"/>
                  <a:pt x="276" y="118"/>
                  <a:pt x="273" y="118"/>
                </a:cubicBezTo>
                <a:cubicBezTo>
                  <a:pt x="272" y="118"/>
                  <a:pt x="270" y="118"/>
                  <a:pt x="269" y="117"/>
                </a:cubicBezTo>
                <a:cubicBezTo>
                  <a:pt x="267" y="116"/>
                  <a:pt x="266" y="115"/>
                  <a:pt x="264" y="115"/>
                </a:cubicBezTo>
                <a:cubicBezTo>
                  <a:pt x="260" y="115"/>
                  <a:pt x="257" y="118"/>
                  <a:pt x="256" y="121"/>
                </a:cubicBezTo>
                <a:cubicBezTo>
                  <a:pt x="255" y="125"/>
                  <a:pt x="251" y="128"/>
                  <a:pt x="247" y="128"/>
                </a:cubicBezTo>
                <a:cubicBezTo>
                  <a:pt x="243" y="128"/>
                  <a:pt x="239" y="125"/>
                  <a:pt x="238" y="121"/>
                </a:cubicBezTo>
                <a:cubicBezTo>
                  <a:pt x="237" y="118"/>
                  <a:pt x="234" y="115"/>
                  <a:pt x="230" y="115"/>
                </a:cubicBezTo>
                <a:cubicBezTo>
                  <a:pt x="228" y="115"/>
                  <a:pt x="227" y="116"/>
                  <a:pt x="225" y="117"/>
                </a:cubicBezTo>
                <a:cubicBezTo>
                  <a:pt x="224" y="117"/>
                  <a:pt x="223" y="118"/>
                  <a:pt x="221" y="118"/>
                </a:cubicBezTo>
                <a:cubicBezTo>
                  <a:pt x="219" y="118"/>
                  <a:pt x="216" y="117"/>
                  <a:pt x="215" y="116"/>
                </a:cubicBezTo>
                <a:cubicBezTo>
                  <a:pt x="212" y="112"/>
                  <a:pt x="213" y="108"/>
                  <a:pt x="214" y="105"/>
                </a:cubicBezTo>
                <a:cubicBezTo>
                  <a:pt x="217" y="101"/>
                  <a:pt x="215" y="95"/>
                  <a:pt x="210" y="92"/>
                </a:cubicBezTo>
                <a:cubicBezTo>
                  <a:pt x="210" y="87"/>
                  <a:pt x="210" y="87"/>
                  <a:pt x="210" y="87"/>
                </a:cubicBezTo>
                <a:cubicBezTo>
                  <a:pt x="217" y="82"/>
                  <a:pt x="221" y="74"/>
                  <a:pt x="221" y="65"/>
                </a:cubicBezTo>
                <a:cubicBezTo>
                  <a:pt x="221" y="60"/>
                  <a:pt x="220" y="55"/>
                  <a:pt x="217" y="51"/>
                </a:cubicBezTo>
                <a:cubicBezTo>
                  <a:pt x="219" y="49"/>
                  <a:pt x="221" y="48"/>
                  <a:pt x="223" y="48"/>
                </a:cubicBezTo>
                <a:cubicBezTo>
                  <a:pt x="224" y="48"/>
                  <a:pt x="226" y="49"/>
                  <a:pt x="227" y="50"/>
                </a:cubicBezTo>
                <a:cubicBezTo>
                  <a:pt x="229" y="50"/>
                  <a:pt x="230" y="51"/>
                  <a:pt x="231" y="51"/>
                </a:cubicBezTo>
                <a:cubicBezTo>
                  <a:pt x="235" y="51"/>
                  <a:pt x="239" y="49"/>
                  <a:pt x="240" y="44"/>
                </a:cubicBezTo>
                <a:cubicBezTo>
                  <a:pt x="241" y="41"/>
                  <a:pt x="245" y="37"/>
                  <a:pt x="249" y="37"/>
                </a:cubicBezTo>
                <a:cubicBezTo>
                  <a:pt x="253" y="37"/>
                  <a:pt x="256" y="41"/>
                  <a:pt x="258" y="44"/>
                </a:cubicBezTo>
                <a:cubicBezTo>
                  <a:pt x="259" y="49"/>
                  <a:pt x="262" y="51"/>
                  <a:pt x="266" y="51"/>
                </a:cubicBezTo>
                <a:cubicBezTo>
                  <a:pt x="268" y="51"/>
                  <a:pt x="269" y="50"/>
                  <a:pt x="270" y="50"/>
                </a:cubicBezTo>
                <a:cubicBezTo>
                  <a:pt x="272" y="49"/>
                  <a:pt x="274" y="48"/>
                  <a:pt x="276" y="48"/>
                </a:cubicBezTo>
                <a:cubicBezTo>
                  <a:pt x="278" y="48"/>
                  <a:pt x="280" y="49"/>
                  <a:pt x="282" y="51"/>
                </a:cubicBezTo>
                <a:cubicBezTo>
                  <a:pt x="285" y="54"/>
                  <a:pt x="284" y="58"/>
                  <a:pt x="282" y="61"/>
                </a:cubicBezTo>
                <a:cubicBezTo>
                  <a:pt x="280" y="66"/>
                  <a:pt x="282" y="72"/>
                  <a:pt x="287" y="74"/>
                </a:cubicBezTo>
                <a:cubicBezTo>
                  <a:pt x="291" y="75"/>
                  <a:pt x="294" y="78"/>
                  <a:pt x="294" y="83"/>
                </a:cubicBezTo>
                <a:cubicBezTo>
                  <a:pt x="291" y="88"/>
                  <a:pt x="288" y="92"/>
                  <a:pt x="286" y="92"/>
                </a:cubicBezTo>
                <a:close/>
                <a:moveTo>
                  <a:pt x="246" y="65"/>
                </a:moveTo>
                <a:cubicBezTo>
                  <a:pt x="236" y="65"/>
                  <a:pt x="228" y="74"/>
                  <a:pt x="228" y="83"/>
                </a:cubicBezTo>
                <a:cubicBezTo>
                  <a:pt x="228" y="94"/>
                  <a:pt x="236" y="101"/>
                  <a:pt x="246" y="101"/>
                </a:cubicBezTo>
                <a:cubicBezTo>
                  <a:pt x="257" y="101"/>
                  <a:pt x="265" y="94"/>
                  <a:pt x="265" y="83"/>
                </a:cubicBezTo>
                <a:cubicBezTo>
                  <a:pt x="265" y="74"/>
                  <a:pt x="257" y="65"/>
                  <a:pt x="246" y="65"/>
                </a:cubicBezTo>
                <a:close/>
                <a:moveTo>
                  <a:pt x="66" y="65"/>
                </a:moveTo>
                <a:cubicBezTo>
                  <a:pt x="56" y="65"/>
                  <a:pt x="48" y="74"/>
                  <a:pt x="48" y="83"/>
                </a:cubicBezTo>
                <a:cubicBezTo>
                  <a:pt x="48" y="94"/>
                  <a:pt x="56" y="101"/>
                  <a:pt x="66" y="101"/>
                </a:cubicBezTo>
                <a:cubicBezTo>
                  <a:pt x="76" y="101"/>
                  <a:pt x="84" y="94"/>
                  <a:pt x="84" y="83"/>
                </a:cubicBezTo>
                <a:cubicBezTo>
                  <a:pt x="84" y="74"/>
                  <a:pt x="76" y="65"/>
                  <a:pt x="66" y="65"/>
                </a:cubicBezTo>
                <a:close/>
                <a:moveTo>
                  <a:pt x="156" y="83"/>
                </a:moveTo>
                <a:cubicBezTo>
                  <a:pt x="166" y="83"/>
                  <a:pt x="174" y="75"/>
                  <a:pt x="174" y="65"/>
                </a:cubicBezTo>
                <a:cubicBezTo>
                  <a:pt x="174" y="56"/>
                  <a:pt x="166" y="47"/>
                  <a:pt x="156" y="47"/>
                </a:cubicBezTo>
                <a:cubicBezTo>
                  <a:pt x="146" y="47"/>
                  <a:pt x="138" y="56"/>
                  <a:pt x="138" y="65"/>
                </a:cubicBezTo>
                <a:cubicBezTo>
                  <a:pt x="138" y="75"/>
                  <a:pt x="146" y="83"/>
                  <a:pt x="156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68" name="Freeform 15">
            <a:extLst>
              <a:ext uri="{FF2B5EF4-FFF2-40B4-BE49-F238E27FC236}">
                <a16:creationId xmlns:a16="http://schemas.microsoft.com/office/drawing/2014/main" id="{BE2F62FF-9B1F-A372-55E2-6FD01F016FAD}"/>
              </a:ext>
            </a:extLst>
          </p:cNvPr>
          <p:cNvSpPr>
            <a:spLocks noEditPoints="1"/>
          </p:cNvSpPr>
          <p:nvPr/>
        </p:nvSpPr>
        <p:spPr bwMode="auto">
          <a:xfrm>
            <a:off x="3992886" y="3027291"/>
            <a:ext cx="258422" cy="251961"/>
          </a:xfrm>
          <a:custGeom>
            <a:avLst/>
            <a:gdLst>
              <a:gd name="T0" fmla="*/ 319 w 320"/>
              <a:gd name="T1" fmla="*/ 11 h 312"/>
              <a:gd name="T2" fmla="*/ 264 w 320"/>
              <a:gd name="T3" fmla="*/ 3 h 312"/>
              <a:gd name="T4" fmla="*/ 154 w 320"/>
              <a:gd name="T5" fmla="*/ 74 h 312"/>
              <a:gd name="T6" fmla="*/ 50 w 320"/>
              <a:gd name="T7" fmla="*/ 0 h 312"/>
              <a:gd name="T8" fmla="*/ 64 w 320"/>
              <a:gd name="T9" fmla="*/ 36 h 312"/>
              <a:gd name="T10" fmla="*/ 93 w 320"/>
              <a:gd name="T11" fmla="*/ 118 h 312"/>
              <a:gd name="T12" fmla="*/ 64 w 320"/>
              <a:gd name="T13" fmla="*/ 139 h 312"/>
              <a:gd name="T14" fmla="*/ 44 w 320"/>
              <a:gd name="T15" fmla="*/ 133 h 312"/>
              <a:gd name="T16" fmla="*/ 9 w 320"/>
              <a:gd name="T17" fmla="*/ 298 h 312"/>
              <a:gd name="T18" fmla="*/ 22 w 320"/>
              <a:gd name="T19" fmla="*/ 310 h 312"/>
              <a:gd name="T20" fmla="*/ 172 w 320"/>
              <a:gd name="T21" fmla="*/ 288 h 312"/>
              <a:gd name="T22" fmla="*/ 179 w 320"/>
              <a:gd name="T23" fmla="*/ 256 h 312"/>
              <a:gd name="T24" fmla="*/ 202 w 320"/>
              <a:gd name="T25" fmla="*/ 226 h 312"/>
              <a:gd name="T26" fmla="*/ 259 w 320"/>
              <a:gd name="T27" fmla="*/ 263 h 312"/>
              <a:gd name="T28" fmla="*/ 310 w 320"/>
              <a:gd name="T29" fmla="*/ 278 h 312"/>
              <a:gd name="T30" fmla="*/ 241 w 320"/>
              <a:gd name="T31" fmla="*/ 187 h 312"/>
              <a:gd name="T32" fmla="*/ 273 w 320"/>
              <a:gd name="T33" fmla="*/ 86 h 312"/>
              <a:gd name="T34" fmla="*/ 78 w 320"/>
              <a:gd name="T35" fmla="*/ 49 h 312"/>
              <a:gd name="T36" fmla="*/ 103 w 320"/>
              <a:gd name="T37" fmla="*/ 99 h 312"/>
              <a:gd name="T38" fmla="*/ 65 w 320"/>
              <a:gd name="T39" fmla="*/ 243 h 312"/>
              <a:gd name="T40" fmla="*/ 202 w 320"/>
              <a:gd name="T41" fmla="*/ 204 h 312"/>
              <a:gd name="T42" fmla="*/ 155 w 320"/>
              <a:gd name="T43" fmla="*/ 240 h 312"/>
              <a:gd name="T44" fmla="*/ 115 w 320"/>
              <a:gd name="T45" fmla="*/ 291 h 312"/>
              <a:gd name="T46" fmla="*/ 98 w 320"/>
              <a:gd name="T47" fmla="*/ 254 h 312"/>
              <a:gd name="T48" fmla="*/ 62 w 320"/>
              <a:gd name="T49" fmla="*/ 217 h 312"/>
              <a:gd name="T50" fmla="*/ 44 w 320"/>
              <a:gd name="T51" fmla="*/ 156 h 312"/>
              <a:gd name="T52" fmla="*/ 102 w 320"/>
              <a:gd name="T53" fmla="*/ 149 h 312"/>
              <a:gd name="T54" fmla="*/ 153 w 320"/>
              <a:gd name="T55" fmla="*/ 91 h 312"/>
              <a:gd name="T56" fmla="*/ 147 w 320"/>
              <a:gd name="T57" fmla="*/ 142 h 312"/>
              <a:gd name="T58" fmla="*/ 186 w 320"/>
              <a:gd name="T59" fmla="*/ 168 h 312"/>
              <a:gd name="T60" fmla="*/ 212 w 320"/>
              <a:gd name="T61" fmla="*/ 195 h 312"/>
              <a:gd name="T62" fmla="*/ 256 w 320"/>
              <a:gd name="T63" fmla="*/ 242 h 312"/>
              <a:gd name="T64" fmla="*/ 224 w 320"/>
              <a:gd name="T65" fmla="*/ 209 h 312"/>
              <a:gd name="T66" fmla="*/ 179 w 320"/>
              <a:gd name="T67" fmla="*/ 150 h 312"/>
              <a:gd name="T68" fmla="*/ 253 w 320"/>
              <a:gd name="T69" fmla="*/ 76 h 312"/>
              <a:gd name="T70" fmla="*/ 276 w 320"/>
              <a:gd name="T71" fmla="*/ 18 h 312"/>
              <a:gd name="T72" fmla="*/ 299 w 320"/>
              <a:gd name="T73" fmla="*/ 41 h 312"/>
              <a:gd name="T74" fmla="*/ 90 w 320"/>
              <a:gd name="T75" fmla="*/ 174 h 312"/>
              <a:gd name="T76" fmla="*/ 57 w 320"/>
              <a:gd name="T77" fmla="*/ 183 h 312"/>
              <a:gd name="T78" fmla="*/ 44 w 320"/>
              <a:gd name="T79" fmla="*/ 196 h 312"/>
              <a:gd name="T80" fmla="*/ 90 w 320"/>
              <a:gd name="T81" fmla="*/ 193 h 312"/>
              <a:gd name="T82" fmla="*/ 109 w 320"/>
              <a:gd name="T83" fmla="*/ 196 h 312"/>
              <a:gd name="T84" fmla="*/ 134 w 320"/>
              <a:gd name="T85" fmla="*/ 209 h 312"/>
              <a:gd name="T86" fmla="*/ 121 w 320"/>
              <a:gd name="T87" fmla="*/ 222 h 312"/>
              <a:gd name="T88" fmla="*/ 127 w 320"/>
              <a:gd name="T89" fmla="*/ 276 h 312"/>
              <a:gd name="T90" fmla="*/ 134 w 320"/>
              <a:gd name="T91" fmla="*/ 247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20" h="312">
                <a:moveTo>
                  <a:pt x="316" y="55"/>
                </a:moveTo>
                <a:cubicBezTo>
                  <a:pt x="318" y="53"/>
                  <a:pt x="319" y="50"/>
                  <a:pt x="319" y="48"/>
                </a:cubicBezTo>
                <a:cubicBezTo>
                  <a:pt x="319" y="11"/>
                  <a:pt x="319" y="11"/>
                  <a:pt x="319" y="11"/>
                </a:cubicBezTo>
                <a:cubicBezTo>
                  <a:pt x="317" y="4"/>
                  <a:pt x="313" y="0"/>
                  <a:pt x="307" y="0"/>
                </a:cubicBezTo>
                <a:cubicBezTo>
                  <a:pt x="271" y="0"/>
                  <a:pt x="271" y="0"/>
                  <a:pt x="271" y="0"/>
                </a:cubicBezTo>
                <a:cubicBezTo>
                  <a:pt x="269" y="0"/>
                  <a:pt x="266" y="1"/>
                  <a:pt x="264" y="3"/>
                </a:cubicBezTo>
                <a:cubicBezTo>
                  <a:pt x="233" y="45"/>
                  <a:pt x="233" y="45"/>
                  <a:pt x="233" y="45"/>
                </a:cubicBezTo>
                <a:cubicBezTo>
                  <a:pt x="192" y="87"/>
                  <a:pt x="192" y="87"/>
                  <a:pt x="192" y="87"/>
                </a:cubicBezTo>
                <a:cubicBezTo>
                  <a:pt x="181" y="78"/>
                  <a:pt x="167" y="74"/>
                  <a:pt x="154" y="74"/>
                </a:cubicBezTo>
                <a:cubicBezTo>
                  <a:pt x="146" y="74"/>
                  <a:pt x="139" y="75"/>
                  <a:pt x="132" y="78"/>
                </a:cubicBezTo>
                <a:cubicBezTo>
                  <a:pt x="57" y="3"/>
                  <a:pt x="57" y="3"/>
                  <a:pt x="57" y="3"/>
                </a:cubicBezTo>
                <a:cubicBezTo>
                  <a:pt x="55" y="1"/>
                  <a:pt x="53" y="0"/>
                  <a:pt x="50" y="0"/>
                </a:cubicBezTo>
                <a:cubicBezTo>
                  <a:pt x="48" y="0"/>
                  <a:pt x="46" y="1"/>
                  <a:pt x="44" y="3"/>
                </a:cubicBezTo>
                <a:cubicBezTo>
                  <a:pt x="40" y="6"/>
                  <a:pt x="40" y="12"/>
                  <a:pt x="44" y="15"/>
                </a:cubicBezTo>
                <a:cubicBezTo>
                  <a:pt x="64" y="36"/>
                  <a:pt x="64" y="36"/>
                  <a:pt x="64" y="36"/>
                </a:cubicBezTo>
                <a:cubicBezTo>
                  <a:pt x="53" y="53"/>
                  <a:pt x="54" y="77"/>
                  <a:pt x="70" y="93"/>
                </a:cubicBezTo>
                <a:cubicBezTo>
                  <a:pt x="92" y="115"/>
                  <a:pt x="92" y="115"/>
                  <a:pt x="92" y="115"/>
                </a:cubicBezTo>
                <a:cubicBezTo>
                  <a:pt x="92" y="116"/>
                  <a:pt x="92" y="117"/>
                  <a:pt x="93" y="118"/>
                </a:cubicBezTo>
                <a:cubicBezTo>
                  <a:pt x="96" y="125"/>
                  <a:pt x="95" y="133"/>
                  <a:pt x="89" y="139"/>
                </a:cubicBezTo>
                <a:cubicBezTo>
                  <a:pt x="86" y="142"/>
                  <a:pt x="81" y="144"/>
                  <a:pt x="76" y="144"/>
                </a:cubicBezTo>
                <a:cubicBezTo>
                  <a:pt x="72" y="144"/>
                  <a:pt x="67" y="143"/>
                  <a:pt x="64" y="139"/>
                </a:cubicBezTo>
                <a:cubicBezTo>
                  <a:pt x="58" y="133"/>
                  <a:pt x="58" y="133"/>
                  <a:pt x="58" y="133"/>
                </a:cubicBezTo>
                <a:cubicBezTo>
                  <a:pt x="56" y="131"/>
                  <a:pt x="53" y="131"/>
                  <a:pt x="51" y="131"/>
                </a:cubicBezTo>
                <a:cubicBezTo>
                  <a:pt x="49" y="131"/>
                  <a:pt x="46" y="131"/>
                  <a:pt x="44" y="133"/>
                </a:cubicBezTo>
                <a:cubicBezTo>
                  <a:pt x="32" y="146"/>
                  <a:pt x="32" y="146"/>
                  <a:pt x="32" y="146"/>
                </a:cubicBezTo>
                <a:cubicBezTo>
                  <a:pt x="0" y="178"/>
                  <a:pt x="0" y="230"/>
                  <a:pt x="32" y="263"/>
                </a:cubicBezTo>
                <a:cubicBezTo>
                  <a:pt x="9" y="298"/>
                  <a:pt x="9" y="298"/>
                  <a:pt x="9" y="298"/>
                </a:cubicBezTo>
                <a:cubicBezTo>
                  <a:pt x="6" y="301"/>
                  <a:pt x="8" y="306"/>
                  <a:pt x="10" y="309"/>
                </a:cubicBezTo>
                <a:cubicBezTo>
                  <a:pt x="12" y="311"/>
                  <a:pt x="14" y="311"/>
                  <a:pt x="17" y="311"/>
                </a:cubicBezTo>
                <a:cubicBezTo>
                  <a:pt x="18" y="311"/>
                  <a:pt x="20" y="311"/>
                  <a:pt x="22" y="310"/>
                </a:cubicBezTo>
                <a:cubicBezTo>
                  <a:pt x="57" y="288"/>
                  <a:pt x="57" y="288"/>
                  <a:pt x="57" y="288"/>
                </a:cubicBezTo>
                <a:cubicBezTo>
                  <a:pt x="72" y="303"/>
                  <a:pt x="93" y="312"/>
                  <a:pt x="115" y="312"/>
                </a:cubicBezTo>
                <a:cubicBezTo>
                  <a:pt x="136" y="312"/>
                  <a:pt x="157" y="303"/>
                  <a:pt x="172" y="288"/>
                </a:cubicBezTo>
                <a:cubicBezTo>
                  <a:pt x="186" y="274"/>
                  <a:pt x="186" y="274"/>
                  <a:pt x="186" y="274"/>
                </a:cubicBezTo>
                <a:cubicBezTo>
                  <a:pt x="189" y="271"/>
                  <a:pt x="189" y="265"/>
                  <a:pt x="186" y="261"/>
                </a:cubicBezTo>
                <a:cubicBezTo>
                  <a:pt x="179" y="256"/>
                  <a:pt x="179" y="256"/>
                  <a:pt x="179" y="256"/>
                </a:cubicBezTo>
                <a:cubicBezTo>
                  <a:pt x="172" y="249"/>
                  <a:pt x="172" y="236"/>
                  <a:pt x="181" y="229"/>
                </a:cubicBezTo>
                <a:cubicBezTo>
                  <a:pt x="184" y="226"/>
                  <a:pt x="189" y="224"/>
                  <a:pt x="194" y="224"/>
                </a:cubicBezTo>
                <a:cubicBezTo>
                  <a:pt x="197" y="224"/>
                  <a:pt x="199" y="225"/>
                  <a:pt x="202" y="226"/>
                </a:cubicBezTo>
                <a:cubicBezTo>
                  <a:pt x="202" y="226"/>
                  <a:pt x="203" y="227"/>
                  <a:pt x="204" y="227"/>
                </a:cubicBezTo>
                <a:cubicBezTo>
                  <a:pt x="226" y="249"/>
                  <a:pt x="226" y="249"/>
                  <a:pt x="226" y="249"/>
                </a:cubicBezTo>
                <a:cubicBezTo>
                  <a:pt x="235" y="258"/>
                  <a:pt x="247" y="263"/>
                  <a:pt x="259" y="263"/>
                </a:cubicBezTo>
                <a:cubicBezTo>
                  <a:pt x="267" y="263"/>
                  <a:pt x="276" y="260"/>
                  <a:pt x="283" y="256"/>
                </a:cubicBezTo>
                <a:cubicBezTo>
                  <a:pt x="303" y="275"/>
                  <a:pt x="303" y="275"/>
                  <a:pt x="303" y="275"/>
                </a:cubicBezTo>
                <a:cubicBezTo>
                  <a:pt x="305" y="277"/>
                  <a:pt x="307" y="278"/>
                  <a:pt x="310" y="278"/>
                </a:cubicBezTo>
                <a:cubicBezTo>
                  <a:pt x="312" y="278"/>
                  <a:pt x="315" y="277"/>
                  <a:pt x="316" y="275"/>
                </a:cubicBezTo>
                <a:cubicBezTo>
                  <a:pt x="320" y="272"/>
                  <a:pt x="320" y="266"/>
                  <a:pt x="316" y="263"/>
                </a:cubicBezTo>
                <a:cubicBezTo>
                  <a:pt x="241" y="187"/>
                  <a:pt x="241" y="187"/>
                  <a:pt x="241" y="187"/>
                </a:cubicBezTo>
                <a:cubicBezTo>
                  <a:pt x="244" y="180"/>
                  <a:pt x="244" y="173"/>
                  <a:pt x="244" y="166"/>
                </a:cubicBezTo>
                <a:cubicBezTo>
                  <a:pt x="244" y="152"/>
                  <a:pt x="240" y="139"/>
                  <a:pt x="231" y="128"/>
                </a:cubicBezTo>
                <a:cubicBezTo>
                  <a:pt x="273" y="86"/>
                  <a:pt x="273" y="86"/>
                  <a:pt x="273" y="86"/>
                </a:cubicBezTo>
                <a:lnTo>
                  <a:pt x="316" y="55"/>
                </a:lnTo>
                <a:close/>
                <a:moveTo>
                  <a:pt x="84" y="80"/>
                </a:moveTo>
                <a:cubicBezTo>
                  <a:pt x="75" y="71"/>
                  <a:pt x="74" y="59"/>
                  <a:pt x="78" y="49"/>
                </a:cubicBezTo>
                <a:cubicBezTo>
                  <a:pt x="116" y="87"/>
                  <a:pt x="116" y="87"/>
                  <a:pt x="116" y="87"/>
                </a:cubicBezTo>
                <a:cubicBezTo>
                  <a:pt x="113" y="88"/>
                  <a:pt x="112" y="90"/>
                  <a:pt x="109" y="93"/>
                </a:cubicBezTo>
                <a:cubicBezTo>
                  <a:pt x="103" y="99"/>
                  <a:pt x="103" y="99"/>
                  <a:pt x="103" y="99"/>
                </a:cubicBezTo>
                <a:lnTo>
                  <a:pt x="84" y="80"/>
                </a:lnTo>
                <a:close/>
                <a:moveTo>
                  <a:pt x="47" y="270"/>
                </a:moveTo>
                <a:cubicBezTo>
                  <a:pt x="65" y="243"/>
                  <a:pt x="65" y="243"/>
                  <a:pt x="65" y="243"/>
                </a:cubicBezTo>
                <a:cubicBezTo>
                  <a:pt x="74" y="252"/>
                  <a:pt x="74" y="252"/>
                  <a:pt x="74" y="252"/>
                </a:cubicBezTo>
                <a:lnTo>
                  <a:pt x="47" y="270"/>
                </a:lnTo>
                <a:close/>
                <a:moveTo>
                  <a:pt x="202" y="204"/>
                </a:moveTo>
                <a:cubicBezTo>
                  <a:pt x="199" y="204"/>
                  <a:pt x="196" y="203"/>
                  <a:pt x="192" y="203"/>
                </a:cubicBezTo>
                <a:cubicBezTo>
                  <a:pt x="183" y="203"/>
                  <a:pt x="174" y="207"/>
                  <a:pt x="167" y="213"/>
                </a:cubicBezTo>
                <a:cubicBezTo>
                  <a:pt x="160" y="220"/>
                  <a:pt x="157" y="230"/>
                  <a:pt x="155" y="240"/>
                </a:cubicBezTo>
                <a:cubicBezTo>
                  <a:pt x="155" y="250"/>
                  <a:pt x="159" y="258"/>
                  <a:pt x="166" y="265"/>
                </a:cubicBezTo>
                <a:cubicBezTo>
                  <a:pt x="160" y="272"/>
                  <a:pt x="160" y="272"/>
                  <a:pt x="160" y="272"/>
                </a:cubicBezTo>
                <a:cubicBezTo>
                  <a:pt x="148" y="284"/>
                  <a:pt x="132" y="291"/>
                  <a:pt x="115" y="291"/>
                </a:cubicBezTo>
                <a:cubicBezTo>
                  <a:pt x="99" y="291"/>
                  <a:pt x="84" y="285"/>
                  <a:pt x="72" y="274"/>
                </a:cubicBezTo>
                <a:cubicBezTo>
                  <a:pt x="94" y="261"/>
                  <a:pt x="94" y="261"/>
                  <a:pt x="94" y="261"/>
                </a:cubicBezTo>
                <a:cubicBezTo>
                  <a:pt x="96" y="258"/>
                  <a:pt x="98" y="256"/>
                  <a:pt x="98" y="254"/>
                </a:cubicBezTo>
                <a:cubicBezTo>
                  <a:pt x="98" y="251"/>
                  <a:pt x="98" y="248"/>
                  <a:pt x="96" y="246"/>
                </a:cubicBezTo>
                <a:cubicBezTo>
                  <a:pt x="70" y="220"/>
                  <a:pt x="70" y="220"/>
                  <a:pt x="70" y="220"/>
                </a:cubicBezTo>
                <a:cubicBezTo>
                  <a:pt x="68" y="218"/>
                  <a:pt x="65" y="217"/>
                  <a:pt x="62" y="217"/>
                </a:cubicBezTo>
                <a:cubicBezTo>
                  <a:pt x="60" y="217"/>
                  <a:pt x="57" y="219"/>
                  <a:pt x="55" y="222"/>
                </a:cubicBezTo>
                <a:cubicBezTo>
                  <a:pt x="41" y="243"/>
                  <a:pt x="41" y="243"/>
                  <a:pt x="41" y="243"/>
                </a:cubicBezTo>
                <a:cubicBezTo>
                  <a:pt x="19" y="218"/>
                  <a:pt x="20" y="180"/>
                  <a:pt x="44" y="156"/>
                </a:cubicBezTo>
                <a:cubicBezTo>
                  <a:pt x="50" y="150"/>
                  <a:pt x="50" y="150"/>
                  <a:pt x="50" y="150"/>
                </a:cubicBezTo>
                <a:cubicBezTo>
                  <a:pt x="57" y="157"/>
                  <a:pt x="67" y="160"/>
                  <a:pt x="76" y="160"/>
                </a:cubicBezTo>
                <a:cubicBezTo>
                  <a:pt x="85" y="160"/>
                  <a:pt x="95" y="156"/>
                  <a:pt x="102" y="149"/>
                </a:cubicBezTo>
                <a:cubicBezTo>
                  <a:pt x="112" y="139"/>
                  <a:pt x="115" y="126"/>
                  <a:pt x="112" y="113"/>
                </a:cubicBezTo>
                <a:cubicBezTo>
                  <a:pt x="121" y="104"/>
                  <a:pt x="121" y="104"/>
                  <a:pt x="121" y="104"/>
                </a:cubicBezTo>
                <a:cubicBezTo>
                  <a:pt x="130" y="95"/>
                  <a:pt x="141" y="91"/>
                  <a:pt x="153" y="91"/>
                </a:cubicBezTo>
                <a:cubicBezTo>
                  <a:pt x="162" y="91"/>
                  <a:pt x="171" y="93"/>
                  <a:pt x="178" y="98"/>
                </a:cubicBezTo>
                <a:cubicBezTo>
                  <a:pt x="147" y="129"/>
                  <a:pt x="147" y="129"/>
                  <a:pt x="147" y="129"/>
                </a:cubicBezTo>
                <a:cubicBezTo>
                  <a:pt x="143" y="132"/>
                  <a:pt x="143" y="139"/>
                  <a:pt x="147" y="142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74" y="170"/>
                  <a:pt x="177" y="170"/>
                  <a:pt x="179" y="170"/>
                </a:cubicBezTo>
                <a:cubicBezTo>
                  <a:pt x="181" y="170"/>
                  <a:pt x="184" y="170"/>
                  <a:pt x="186" y="168"/>
                </a:cubicBezTo>
                <a:cubicBezTo>
                  <a:pt x="217" y="137"/>
                  <a:pt x="217" y="137"/>
                  <a:pt x="217" y="137"/>
                </a:cubicBezTo>
                <a:cubicBezTo>
                  <a:pt x="222" y="146"/>
                  <a:pt x="224" y="154"/>
                  <a:pt x="224" y="163"/>
                </a:cubicBezTo>
                <a:cubicBezTo>
                  <a:pt x="224" y="175"/>
                  <a:pt x="220" y="186"/>
                  <a:pt x="212" y="195"/>
                </a:cubicBezTo>
                <a:lnTo>
                  <a:pt x="202" y="204"/>
                </a:lnTo>
                <a:close/>
                <a:moveTo>
                  <a:pt x="268" y="239"/>
                </a:moveTo>
                <a:cubicBezTo>
                  <a:pt x="264" y="241"/>
                  <a:pt x="260" y="242"/>
                  <a:pt x="256" y="242"/>
                </a:cubicBezTo>
                <a:cubicBezTo>
                  <a:pt x="249" y="242"/>
                  <a:pt x="242" y="239"/>
                  <a:pt x="237" y="234"/>
                </a:cubicBezTo>
                <a:cubicBezTo>
                  <a:pt x="217" y="215"/>
                  <a:pt x="217" y="215"/>
                  <a:pt x="217" y="215"/>
                </a:cubicBezTo>
                <a:cubicBezTo>
                  <a:pt x="224" y="209"/>
                  <a:pt x="224" y="209"/>
                  <a:pt x="224" y="209"/>
                </a:cubicBezTo>
                <a:cubicBezTo>
                  <a:pt x="226" y="206"/>
                  <a:pt x="228" y="204"/>
                  <a:pt x="230" y="202"/>
                </a:cubicBezTo>
                <a:lnTo>
                  <a:pt x="268" y="239"/>
                </a:lnTo>
                <a:close/>
                <a:moveTo>
                  <a:pt x="179" y="150"/>
                </a:moveTo>
                <a:cubicBezTo>
                  <a:pt x="167" y="137"/>
                  <a:pt x="167" y="137"/>
                  <a:pt x="167" y="137"/>
                </a:cubicBezTo>
                <a:cubicBezTo>
                  <a:pt x="240" y="63"/>
                  <a:pt x="240" y="63"/>
                  <a:pt x="240" y="63"/>
                </a:cubicBezTo>
                <a:cubicBezTo>
                  <a:pt x="253" y="76"/>
                  <a:pt x="253" y="76"/>
                  <a:pt x="253" y="76"/>
                </a:cubicBezTo>
                <a:lnTo>
                  <a:pt x="179" y="150"/>
                </a:lnTo>
                <a:close/>
                <a:moveTo>
                  <a:pt x="251" y="50"/>
                </a:moveTo>
                <a:cubicBezTo>
                  <a:pt x="276" y="18"/>
                  <a:pt x="276" y="18"/>
                  <a:pt x="276" y="18"/>
                </a:cubicBezTo>
                <a:cubicBezTo>
                  <a:pt x="298" y="18"/>
                  <a:pt x="298" y="18"/>
                  <a:pt x="298" y="18"/>
                </a:cubicBezTo>
                <a:cubicBezTo>
                  <a:pt x="298" y="41"/>
                  <a:pt x="298" y="41"/>
                  <a:pt x="298" y="41"/>
                </a:cubicBezTo>
                <a:cubicBezTo>
                  <a:pt x="299" y="41"/>
                  <a:pt x="299" y="41"/>
                  <a:pt x="299" y="41"/>
                </a:cubicBezTo>
                <a:cubicBezTo>
                  <a:pt x="266" y="65"/>
                  <a:pt x="266" y="65"/>
                  <a:pt x="266" y="65"/>
                </a:cubicBezTo>
                <a:lnTo>
                  <a:pt x="251" y="50"/>
                </a:lnTo>
                <a:close/>
                <a:moveTo>
                  <a:pt x="90" y="174"/>
                </a:moveTo>
                <a:cubicBezTo>
                  <a:pt x="83" y="174"/>
                  <a:pt x="76" y="177"/>
                  <a:pt x="71" y="183"/>
                </a:cubicBezTo>
                <a:cubicBezTo>
                  <a:pt x="69" y="185"/>
                  <a:pt x="66" y="186"/>
                  <a:pt x="64" y="186"/>
                </a:cubicBezTo>
                <a:cubicBezTo>
                  <a:pt x="62" y="186"/>
                  <a:pt x="59" y="185"/>
                  <a:pt x="57" y="183"/>
                </a:cubicBezTo>
                <a:cubicBezTo>
                  <a:pt x="56" y="181"/>
                  <a:pt x="53" y="180"/>
                  <a:pt x="51" y="180"/>
                </a:cubicBezTo>
                <a:cubicBezTo>
                  <a:pt x="49" y="180"/>
                  <a:pt x="46" y="181"/>
                  <a:pt x="44" y="183"/>
                </a:cubicBezTo>
                <a:cubicBezTo>
                  <a:pt x="41" y="186"/>
                  <a:pt x="41" y="192"/>
                  <a:pt x="44" y="196"/>
                </a:cubicBezTo>
                <a:cubicBezTo>
                  <a:pt x="50" y="201"/>
                  <a:pt x="56" y="204"/>
                  <a:pt x="63" y="204"/>
                </a:cubicBezTo>
                <a:cubicBezTo>
                  <a:pt x="70" y="204"/>
                  <a:pt x="77" y="201"/>
                  <a:pt x="83" y="196"/>
                </a:cubicBezTo>
                <a:cubicBezTo>
                  <a:pt x="85" y="194"/>
                  <a:pt x="87" y="193"/>
                  <a:pt x="90" y="193"/>
                </a:cubicBezTo>
                <a:cubicBezTo>
                  <a:pt x="92" y="193"/>
                  <a:pt x="94" y="194"/>
                  <a:pt x="96" y="196"/>
                </a:cubicBezTo>
                <a:cubicBezTo>
                  <a:pt x="98" y="197"/>
                  <a:pt x="100" y="198"/>
                  <a:pt x="103" y="198"/>
                </a:cubicBezTo>
                <a:cubicBezTo>
                  <a:pt x="105" y="198"/>
                  <a:pt x="108" y="197"/>
                  <a:pt x="109" y="196"/>
                </a:cubicBezTo>
                <a:cubicBezTo>
                  <a:pt x="113" y="192"/>
                  <a:pt x="113" y="186"/>
                  <a:pt x="109" y="183"/>
                </a:cubicBezTo>
                <a:cubicBezTo>
                  <a:pt x="104" y="177"/>
                  <a:pt x="97" y="174"/>
                  <a:pt x="90" y="174"/>
                </a:cubicBezTo>
                <a:close/>
                <a:moveTo>
                  <a:pt x="134" y="209"/>
                </a:moveTo>
                <a:cubicBezTo>
                  <a:pt x="132" y="207"/>
                  <a:pt x="130" y="206"/>
                  <a:pt x="127" y="206"/>
                </a:cubicBezTo>
                <a:cubicBezTo>
                  <a:pt x="125" y="206"/>
                  <a:pt x="122" y="207"/>
                  <a:pt x="121" y="209"/>
                </a:cubicBezTo>
                <a:cubicBezTo>
                  <a:pt x="117" y="212"/>
                  <a:pt x="117" y="218"/>
                  <a:pt x="121" y="222"/>
                </a:cubicBezTo>
                <a:cubicBezTo>
                  <a:pt x="124" y="225"/>
                  <a:pt x="124" y="231"/>
                  <a:pt x="121" y="235"/>
                </a:cubicBezTo>
                <a:cubicBezTo>
                  <a:pt x="110" y="245"/>
                  <a:pt x="110" y="262"/>
                  <a:pt x="121" y="273"/>
                </a:cubicBezTo>
                <a:cubicBezTo>
                  <a:pt x="122" y="275"/>
                  <a:pt x="125" y="276"/>
                  <a:pt x="127" y="276"/>
                </a:cubicBezTo>
                <a:cubicBezTo>
                  <a:pt x="130" y="276"/>
                  <a:pt x="132" y="275"/>
                  <a:pt x="134" y="273"/>
                </a:cubicBezTo>
                <a:cubicBezTo>
                  <a:pt x="137" y="270"/>
                  <a:pt x="137" y="264"/>
                  <a:pt x="134" y="260"/>
                </a:cubicBezTo>
                <a:cubicBezTo>
                  <a:pt x="130" y="257"/>
                  <a:pt x="130" y="251"/>
                  <a:pt x="134" y="247"/>
                </a:cubicBezTo>
                <a:cubicBezTo>
                  <a:pt x="144" y="236"/>
                  <a:pt x="144" y="219"/>
                  <a:pt x="134" y="20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69" name="Freeform 16">
            <a:extLst>
              <a:ext uri="{FF2B5EF4-FFF2-40B4-BE49-F238E27FC236}">
                <a16:creationId xmlns:a16="http://schemas.microsoft.com/office/drawing/2014/main" id="{9BA90D8C-3EF0-9A8D-749D-A66AD100CFFD}"/>
              </a:ext>
            </a:extLst>
          </p:cNvPr>
          <p:cNvSpPr>
            <a:spLocks noEditPoints="1"/>
          </p:cNvSpPr>
          <p:nvPr/>
        </p:nvSpPr>
        <p:spPr bwMode="auto">
          <a:xfrm>
            <a:off x="3998539" y="2473445"/>
            <a:ext cx="251961" cy="251154"/>
          </a:xfrm>
          <a:custGeom>
            <a:avLst/>
            <a:gdLst>
              <a:gd name="T0" fmla="*/ 28 w 312"/>
              <a:gd name="T1" fmla="*/ 0 h 311"/>
              <a:gd name="T2" fmla="*/ 0 w 312"/>
              <a:gd name="T3" fmla="*/ 211 h 311"/>
              <a:gd name="T4" fmla="*/ 138 w 312"/>
              <a:gd name="T5" fmla="*/ 239 h 311"/>
              <a:gd name="T6" fmla="*/ 96 w 312"/>
              <a:gd name="T7" fmla="*/ 309 h 311"/>
              <a:gd name="T8" fmla="*/ 109 w 312"/>
              <a:gd name="T9" fmla="*/ 308 h 311"/>
              <a:gd name="T10" fmla="*/ 147 w 312"/>
              <a:gd name="T11" fmla="*/ 284 h 311"/>
              <a:gd name="T12" fmla="*/ 165 w 312"/>
              <a:gd name="T13" fmla="*/ 284 h 311"/>
              <a:gd name="T14" fmla="*/ 203 w 312"/>
              <a:gd name="T15" fmla="*/ 308 h 311"/>
              <a:gd name="T16" fmla="*/ 216 w 312"/>
              <a:gd name="T17" fmla="*/ 309 h 311"/>
              <a:gd name="T18" fmla="*/ 175 w 312"/>
              <a:gd name="T19" fmla="*/ 239 h 311"/>
              <a:gd name="T20" fmla="*/ 312 w 312"/>
              <a:gd name="T21" fmla="*/ 211 h 311"/>
              <a:gd name="T22" fmla="*/ 283 w 312"/>
              <a:gd name="T23" fmla="*/ 0 h 311"/>
              <a:gd name="T24" fmla="*/ 283 w 312"/>
              <a:gd name="T25" fmla="*/ 220 h 311"/>
              <a:gd name="T26" fmla="*/ 19 w 312"/>
              <a:gd name="T27" fmla="*/ 211 h 311"/>
              <a:gd name="T28" fmla="*/ 28 w 312"/>
              <a:gd name="T29" fmla="*/ 18 h 311"/>
              <a:gd name="T30" fmla="*/ 292 w 312"/>
              <a:gd name="T31" fmla="*/ 28 h 311"/>
              <a:gd name="T32" fmla="*/ 265 w 312"/>
              <a:gd name="T33" fmla="*/ 38 h 311"/>
              <a:gd name="T34" fmla="*/ 155 w 312"/>
              <a:gd name="T35" fmla="*/ 56 h 311"/>
              <a:gd name="T36" fmla="*/ 46 w 312"/>
              <a:gd name="T37" fmla="*/ 38 h 311"/>
              <a:gd name="T38" fmla="*/ 36 w 312"/>
              <a:gd name="T39" fmla="*/ 193 h 311"/>
              <a:gd name="T40" fmla="*/ 263 w 312"/>
              <a:gd name="T41" fmla="*/ 202 h 311"/>
              <a:gd name="T42" fmla="*/ 273 w 312"/>
              <a:gd name="T43" fmla="*/ 47 h 311"/>
              <a:gd name="T44" fmla="*/ 146 w 312"/>
              <a:gd name="T45" fmla="*/ 183 h 311"/>
              <a:gd name="T46" fmla="*/ 56 w 312"/>
              <a:gd name="T47" fmla="*/ 56 h 311"/>
              <a:gd name="T48" fmla="*/ 146 w 312"/>
              <a:gd name="T49" fmla="*/ 82 h 311"/>
              <a:gd name="T50" fmla="*/ 256 w 312"/>
              <a:gd name="T51" fmla="*/ 184 h 311"/>
              <a:gd name="T52" fmla="*/ 165 w 312"/>
              <a:gd name="T53" fmla="*/ 83 h 311"/>
              <a:gd name="T54" fmla="*/ 256 w 312"/>
              <a:gd name="T55" fmla="*/ 57 h 311"/>
              <a:gd name="T56" fmla="*/ 183 w 312"/>
              <a:gd name="T57" fmla="*/ 84 h 311"/>
              <a:gd name="T58" fmla="*/ 229 w 312"/>
              <a:gd name="T59" fmla="*/ 93 h 311"/>
              <a:gd name="T60" fmla="*/ 229 w 312"/>
              <a:gd name="T61" fmla="*/ 74 h 311"/>
              <a:gd name="T62" fmla="*/ 183 w 312"/>
              <a:gd name="T63" fmla="*/ 84 h 311"/>
              <a:gd name="T64" fmla="*/ 190 w 312"/>
              <a:gd name="T65" fmla="*/ 111 h 311"/>
              <a:gd name="T66" fmla="*/ 190 w 312"/>
              <a:gd name="T67" fmla="*/ 130 h 311"/>
              <a:gd name="T68" fmla="*/ 236 w 312"/>
              <a:gd name="T69" fmla="*/ 120 h 311"/>
              <a:gd name="T70" fmla="*/ 227 w 312"/>
              <a:gd name="T71" fmla="*/ 146 h 311"/>
              <a:gd name="T72" fmla="*/ 181 w 312"/>
              <a:gd name="T73" fmla="*/ 156 h 311"/>
              <a:gd name="T74" fmla="*/ 227 w 312"/>
              <a:gd name="T75" fmla="*/ 166 h 311"/>
              <a:gd name="T76" fmla="*/ 227 w 312"/>
              <a:gd name="T77" fmla="*/ 146 h 311"/>
              <a:gd name="T78" fmla="*/ 81 w 312"/>
              <a:gd name="T79" fmla="*/ 74 h 311"/>
              <a:gd name="T80" fmla="*/ 81 w 312"/>
              <a:gd name="T81" fmla="*/ 93 h 311"/>
              <a:gd name="T82" fmla="*/ 127 w 312"/>
              <a:gd name="T83" fmla="*/ 84 h 311"/>
              <a:gd name="T84" fmla="*/ 118 w 312"/>
              <a:gd name="T85" fmla="*/ 111 h 311"/>
              <a:gd name="T86" fmla="*/ 72 w 312"/>
              <a:gd name="T87" fmla="*/ 120 h 311"/>
              <a:gd name="T88" fmla="*/ 118 w 312"/>
              <a:gd name="T89" fmla="*/ 130 h 311"/>
              <a:gd name="T90" fmla="*/ 118 w 312"/>
              <a:gd name="T91" fmla="*/ 111 h 311"/>
              <a:gd name="T92" fmla="*/ 81 w 312"/>
              <a:gd name="T93" fmla="*/ 146 h 311"/>
              <a:gd name="T94" fmla="*/ 81 w 312"/>
              <a:gd name="T95" fmla="*/ 166 h 311"/>
              <a:gd name="T96" fmla="*/ 127 w 312"/>
              <a:gd name="T97" fmla="*/ 156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12" h="311">
                <a:moveTo>
                  <a:pt x="283" y="0"/>
                </a:moveTo>
                <a:cubicBezTo>
                  <a:pt x="28" y="0"/>
                  <a:pt x="28" y="0"/>
                  <a:pt x="28" y="0"/>
                </a:cubicBezTo>
                <a:cubicBezTo>
                  <a:pt x="13" y="0"/>
                  <a:pt x="0" y="13"/>
                  <a:pt x="0" y="28"/>
                </a:cubicBezTo>
                <a:cubicBezTo>
                  <a:pt x="0" y="211"/>
                  <a:pt x="0" y="211"/>
                  <a:pt x="0" y="211"/>
                </a:cubicBezTo>
                <a:cubicBezTo>
                  <a:pt x="0" y="225"/>
                  <a:pt x="13" y="239"/>
                  <a:pt x="28" y="239"/>
                </a:cubicBezTo>
                <a:cubicBezTo>
                  <a:pt x="138" y="239"/>
                  <a:pt x="138" y="239"/>
                  <a:pt x="138" y="239"/>
                </a:cubicBezTo>
                <a:cubicBezTo>
                  <a:pt x="94" y="297"/>
                  <a:pt x="94" y="297"/>
                  <a:pt x="94" y="297"/>
                </a:cubicBezTo>
                <a:cubicBezTo>
                  <a:pt x="92" y="301"/>
                  <a:pt x="92" y="306"/>
                  <a:pt x="96" y="309"/>
                </a:cubicBezTo>
                <a:cubicBezTo>
                  <a:pt x="98" y="310"/>
                  <a:pt x="100" y="311"/>
                  <a:pt x="102" y="311"/>
                </a:cubicBezTo>
                <a:cubicBezTo>
                  <a:pt x="105" y="311"/>
                  <a:pt x="108" y="310"/>
                  <a:pt x="109" y="308"/>
                </a:cubicBezTo>
                <a:cubicBezTo>
                  <a:pt x="147" y="257"/>
                  <a:pt x="147" y="257"/>
                  <a:pt x="147" y="257"/>
                </a:cubicBezTo>
                <a:cubicBezTo>
                  <a:pt x="147" y="284"/>
                  <a:pt x="147" y="284"/>
                  <a:pt x="147" y="284"/>
                </a:cubicBezTo>
                <a:cubicBezTo>
                  <a:pt x="147" y="289"/>
                  <a:pt x="152" y="294"/>
                  <a:pt x="156" y="294"/>
                </a:cubicBezTo>
                <a:cubicBezTo>
                  <a:pt x="161" y="294"/>
                  <a:pt x="165" y="289"/>
                  <a:pt x="165" y="284"/>
                </a:cubicBezTo>
                <a:cubicBezTo>
                  <a:pt x="165" y="257"/>
                  <a:pt x="165" y="257"/>
                  <a:pt x="165" y="257"/>
                </a:cubicBezTo>
                <a:cubicBezTo>
                  <a:pt x="203" y="308"/>
                  <a:pt x="203" y="308"/>
                  <a:pt x="203" y="308"/>
                </a:cubicBezTo>
                <a:cubicBezTo>
                  <a:pt x="205" y="310"/>
                  <a:pt x="208" y="311"/>
                  <a:pt x="210" y="311"/>
                </a:cubicBezTo>
                <a:cubicBezTo>
                  <a:pt x="212" y="311"/>
                  <a:pt x="215" y="311"/>
                  <a:pt x="216" y="309"/>
                </a:cubicBezTo>
                <a:cubicBezTo>
                  <a:pt x="221" y="306"/>
                  <a:pt x="221" y="301"/>
                  <a:pt x="218" y="297"/>
                </a:cubicBezTo>
                <a:cubicBezTo>
                  <a:pt x="175" y="239"/>
                  <a:pt x="175" y="239"/>
                  <a:pt x="175" y="239"/>
                </a:cubicBezTo>
                <a:cubicBezTo>
                  <a:pt x="285" y="239"/>
                  <a:pt x="285" y="239"/>
                  <a:pt x="285" y="239"/>
                </a:cubicBezTo>
                <a:cubicBezTo>
                  <a:pt x="299" y="239"/>
                  <a:pt x="312" y="226"/>
                  <a:pt x="312" y="211"/>
                </a:cubicBezTo>
                <a:cubicBezTo>
                  <a:pt x="312" y="28"/>
                  <a:pt x="312" y="28"/>
                  <a:pt x="312" y="28"/>
                </a:cubicBezTo>
                <a:cubicBezTo>
                  <a:pt x="310" y="14"/>
                  <a:pt x="298" y="0"/>
                  <a:pt x="283" y="0"/>
                </a:cubicBezTo>
                <a:close/>
                <a:moveTo>
                  <a:pt x="292" y="211"/>
                </a:moveTo>
                <a:cubicBezTo>
                  <a:pt x="292" y="216"/>
                  <a:pt x="288" y="220"/>
                  <a:pt x="283" y="220"/>
                </a:cubicBezTo>
                <a:cubicBezTo>
                  <a:pt x="28" y="220"/>
                  <a:pt x="28" y="220"/>
                  <a:pt x="28" y="220"/>
                </a:cubicBezTo>
                <a:cubicBezTo>
                  <a:pt x="23" y="220"/>
                  <a:pt x="19" y="216"/>
                  <a:pt x="19" y="211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3"/>
                  <a:pt x="23" y="18"/>
                  <a:pt x="28" y="18"/>
                </a:cubicBezTo>
                <a:cubicBezTo>
                  <a:pt x="283" y="18"/>
                  <a:pt x="283" y="18"/>
                  <a:pt x="283" y="18"/>
                </a:cubicBezTo>
                <a:cubicBezTo>
                  <a:pt x="288" y="18"/>
                  <a:pt x="292" y="23"/>
                  <a:pt x="292" y="28"/>
                </a:cubicBezTo>
                <a:lnTo>
                  <a:pt x="292" y="211"/>
                </a:lnTo>
                <a:close/>
                <a:moveTo>
                  <a:pt x="265" y="38"/>
                </a:moveTo>
                <a:cubicBezTo>
                  <a:pt x="191" y="38"/>
                  <a:pt x="191" y="38"/>
                  <a:pt x="191" y="38"/>
                </a:cubicBezTo>
                <a:cubicBezTo>
                  <a:pt x="177" y="38"/>
                  <a:pt x="164" y="45"/>
                  <a:pt x="155" y="56"/>
                </a:cubicBezTo>
                <a:cubicBezTo>
                  <a:pt x="146" y="44"/>
                  <a:pt x="134" y="38"/>
                  <a:pt x="119" y="38"/>
                </a:cubicBezTo>
                <a:cubicBezTo>
                  <a:pt x="46" y="38"/>
                  <a:pt x="46" y="38"/>
                  <a:pt x="46" y="38"/>
                </a:cubicBezTo>
                <a:cubicBezTo>
                  <a:pt x="41" y="38"/>
                  <a:pt x="36" y="42"/>
                  <a:pt x="36" y="47"/>
                </a:cubicBezTo>
                <a:cubicBezTo>
                  <a:pt x="36" y="193"/>
                  <a:pt x="36" y="193"/>
                  <a:pt x="36" y="193"/>
                </a:cubicBezTo>
                <a:cubicBezTo>
                  <a:pt x="36" y="198"/>
                  <a:pt x="41" y="202"/>
                  <a:pt x="46" y="202"/>
                </a:cubicBezTo>
                <a:cubicBezTo>
                  <a:pt x="263" y="202"/>
                  <a:pt x="263" y="202"/>
                  <a:pt x="263" y="202"/>
                </a:cubicBezTo>
                <a:cubicBezTo>
                  <a:pt x="269" y="202"/>
                  <a:pt x="273" y="198"/>
                  <a:pt x="273" y="193"/>
                </a:cubicBezTo>
                <a:cubicBezTo>
                  <a:pt x="273" y="47"/>
                  <a:pt x="273" y="47"/>
                  <a:pt x="273" y="47"/>
                </a:cubicBezTo>
                <a:cubicBezTo>
                  <a:pt x="274" y="42"/>
                  <a:pt x="270" y="38"/>
                  <a:pt x="265" y="38"/>
                </a:cubicBezTo>
                <a:close/>
                <a:moveTo>
                  <a:pt x="146" y="183"/>
                </a:moveTo>
                <a:cubicBezTo>
                  <a:pt x="56" y="183"/>
                  <a:pt x="56" y="183"/>
                  <a:pt x="56" y="183"/>
                </a:cubicBezTo>
                <a:cubicBezTo>
                  <a:pt x="56" y="56"/>
                  <a:pt x="56" y="56"/>
                  <a:pt x="56" y="56"/>
                </a:cubicBezTo>
                <a:cubicBezTo>
                  <a:pt x="119" y="56"/>
                  <a:pt x="119" y="56"/>
                  <a:pt x="119" y="56"/>
                </a:cubicBezTo>
                <a:cubicBezTo>
                  <a:pt x="134" y="56"/>
                  <a:pt x="146" y="68"/>
                  <a:pt x="146" y="82"/>
                </a:cubicBezTo>
                <a:lnTo>
                  <a:pt x="146" y="183"/>
                </a:lnTo>
                <a:close/>
                <a:moveTo>
                  <a:pt x="256" y="184"/>
                </a:moveTo>
                <a:cubicBezTo>
                  <a:pt x="165" y="184"/>
                  <a:pt x="165" y="184"/>
                  <a:pt x="165" y="184"/>
                </a:cubicBezTo>
                <a:cubicBezTo>
                  <a:pt x="165" y="83"/>
                  <a:pt x="165" y="83"/>
                  <a:pt x="165" y="83"/>
                </a:cubicBezTo>
                <a:cubicBezTo>
                  <a:pt x="165" y="69"/>
                  <a:pt x="177" y="57"/>
                  <a:pt x="193" y="57"/>
                </a:cubicBezTo>
                <a:cubicBezTo>
                  <a:pt x="256" y="57"/>
                  <a:pt x="256" y="57"/>
                  <a:pt x="256" y="57"/>
                </a:cubicBezTo>
                <a:lnTo>
                  <a:pt x="256" y="184"/>
                </a:lnTo>
                <a:close/>
                <a:moveTo>
                  <a:pt x="183" y="84"/>
                </a:moveTo>
                <a:cubicBezTo>
                  <a:pt x="183" y="89"/>
                  <a:pt x="187" y="93"/>
                  <a:pt x="192" y="93"/>
                </a:cubicBezTo>
                <a:cubicBezTo>
                  <a:pt x="229" y="93"/>
                  <a:pt x="229" y="93"/>
                  <a:pt x="229" y="93"/>
                </a:cubicBezTo>
                <a:cubicBezTo>
                  <a:pt x="234" y="93"/>
                  <a:pt x="238" y="89"/>
                  <a:pt x="238" y="84"/>
                </a:cubicBezTo>
                <a:cubicBezTo>
                  <a:pt x="238" y="78"/>
                  <a:pt x="234" y="74"/>
                  <a:pt x="229" y="74"/>
                </a:cubicBezTo>
                <a:cubicBezTo>
                  <a:pt x="192" y="74"/>
                  <a:pt x="192" y="74"/>
                  <a:pt x="192" y="74"/>
                </a:cubicBezTo>
                <a:cubicBezTo>
                  <a:pt x="187" y="74"/>
                  <a:pt x="183" y="78"/>
                  <a:pt x="183" y="84"/>
                </a:cubicBezTo>
                <a:close/>
                <a:moveTo>
                  <a:pt x="227" y="111"/>
                </a:moveTo>
                <a:cubicBezTo>
                  <a:pt x="190" y="111"/>
                  <a:pt x="190" y="111"/>
                  <a:pt x="190" y="111"/>
                </a:cubicBezTo>
                <a:cubicBezTo>
                  <a:pt x="185" y="111"/>
                  <a:pt x="181" y="115"/>
                  <a:pt x="181" y="120"/>
                </a:cubicBezTo>
                <a:cubicBezTo>
                  <a:pt x="181" y="126"/>
                  <a:pt x="185" y="130"/>
                  <a:pt x="190" y="130"/>
                </a:cubicBezTo>
                <a:cubicBezTo>
                  <a:pt x="227" y="130"/>
                  <a:pt x="227" y="130"/>
                  <a:pt x="227" y="130"/>
                </a:cubicBezTo>
                <a:cubicBezTo>
                  <a:pt x="233" y="130"/>
                  <a:pt x="236" y="126"/>
                  <a:pt x="236" y="120"/>
                </a:cubicBezTo>
                <a:cubicBezTo>
                  <a:pt x="236" y="115"/>
                  <a:pt x="233" y="111"/>
                  <a:pt x="227" y="111"/>
                </a:cubicBezTo>
                <a:close/>
                <a:moveTo>
                  <a:pt x="227" y="146"/>
                </a:moveTo>
                <a:cubicBezTo>
                  <a:pt x="190" y="146"/>
                  <a:pt x="190" y="146"/>
                  <a:pt x="190" y="146"/>
                </a:cubicBezTo>
                <a:cubicBezTo>
                  <a:pt x="185" y="146"/>
                  <a:pt x="181" y="151"/>
                  <a:pt x="181" y="156"/>
                </a:cubicBezTo>
                <a:cubicBezTo>
                  <a:pt x="181" y="161"/>
                  <a:pt x="185" y="166"/>
                  <a:pt x="190" y="166"/>
                </a:cubicBezTo>
                <a:cubicBezTo>
                  <a:pt x="227" y="166"/>
                  <a:pt x="227" y="166"/>
                  <a:pt x="227" y="166"/>
                </a:cubicBezTo>
                <a:cubicBezTo>
                  <a:pt x="233" y="166"/>
                  <a:pt x="236" y="161"/>
                  <a:pt x="236" y="156"/>
                </a:cubicBezTo>
                <a:cubicBezTo>
                  <a:pt x="236" y="151"/>
                  <a:pt x="233" y="146"/>
                  <a:pt x="227" y="146"/>
                </a:cubicBezTo>
                <a:close/>
                <a:moveTo>
                  <a:pt x="118" y="74"/>
                </a:moveTo>
                <a:cubicBezTo>
                  <a:pt x="81" y="74"/>
                  <a:pt x="81" y="74"/>
                  <a:pt x="81" y="74"/>
                </a:cubicBezTo>
                <a:cubicBezTo>
                  <a:pt x="76" y="74"/>
                  <a:pt x="72" y="78"/>
                  <a:pt x="72" y="84"/>
                </a:cubicBezTo>
                <a:cubicBezTo>
                  <a:pt x="72" y="89"/>
                  <a:pt x="76" y="93"/>
                  <a:pt x="81" y="93"/>
                </a:cubicBezTo>
                <a:cubicBezTo>
                  <a:pt x="118" y="93"/>
                  <a:pt x="118" y="93"/>
                  <a:pt x="118" y="93"/>
                </a:cubicBezTo>
                <a:cubicBezTo>
                  <a:pt x="123" y="93"/>
                  <a:pt x="127" y="89"/>
                  <a:pt x="127" y="84"/>
                </a:cubicBezTo>
                <a:cubicBezTo>
                  <a:pt x="127" y="78"/>
                  <a:pt x="123" y="74"/>
                  <a:pt x="118" y="74"/>
                </a:cubicBezTo>
                <a:close/>
                <a:moveTo>
                  <a:pt x="118" y="111"/>
                </a:moveTo>
                <a:cubicBezTo>
                  <a:pt x="81" y="111"/>
                  <a:pt x="81" y="111"/>
                  <a:pt x="81" y="111"/>
                </a:cubicBezTo>
                <a:cubicBezTo>
                  <a:pt x="76" y="111"/>
                  <a:pt x="72" y="115"/>
                  <a:pt x="72" y="120"/>
                </a:cubicBezTo>
                <a:cubicBezTo>
                  <a:pt x="72" y="126"/>
                  <a:pt x="76" y="130"/>
                  <a:pt x="81" y="130"/>
                </a:cubicBezTo>
                <a:cubicBezTo>
                  <a:pt x="118" y="130"/>
                  <a:pt x="118" y="130"/>
                  <a:pt x="118" y="130"/>
                </a:cubicBezTo>
                <a:cubicBezTo>
                  <a:pt x="123" y="130"/>
                  <a:pt x="127" y="126"/>
                  <a:pt x="127" y="120"/>
                </a:cubicBezTo>
                <a:cubicBezTo>
                  <a:pt x="127" y="115"/>
                  <a:pt x="123" y="111"/>
                  <a:pt x="118" y="111"/>
                </a:cubicBezTo>
                <a:close/>
                <a:moveTo>
                  <a:pt x="118" y="146"/>
                </a:moveTo>
                <a:cubicBezTo>
                  <a:pt x="81" y="146"/>
                  <a:pt x="81" y="146"/>
                  <a:pt x="81" y="146"/>
                </a:cubicBezTo>
                <a:cubicBezTo>
                  <a:pt x="76" y="146"/>
                  <a:pt x="72" y="151"/>
                  <a:pt x="72" y="156"/>
                </a:cubicBezTo>
                <a:cubicBezTo>
                  <a:pt x="72" y="161"/>
                  <a:pt x="76" y="166"/>
                  <a:pt x="81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23" y="166"/>
                  <a:pt x="127" y="161"/>
                  <a:pt x="127" y="156"/>
                </a:cubicBezTo>
                <a:cubicBezTo>
                  <a:pt x="127" y="151"/>
                  <a:pt x="123" y="146"/>
                  <a:pt x="118" y="1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70" name="Freeform 21">
            <a:extLst>
              <a:ext uri="{FF2B5EF4-FFF2-40B4-BE49-F238E27FC236}">
                <a16:creationId xmlns:a16="http://schemas.microsoft.com/office/drawing/2014/main" id="{828F8B9D-AB3C-7ED0-E23B-B70A1FC4259C}"/>
              </a:ext>
            </a:extLst>
          </p:cNvPr>
          <p:cNvSpPr>
            <a:spLocks noEditPoints="1"/>
          </p:cNvSpPr>
          <p:nvPr/>
        </p:nvSpPr>
        <p:spPr bwMode="auto">
          <a:xfrm>
            <a:off x="4010653" y="3567632"/>
            <a:ext cx="228542" cy="252768"/>
          </a:xfrm>
          <a:custGeom>
            <a:avLst/>
            <a:gdLst>
              <a:gd name="T0" fmla="*/ 260 w 283"/>
              <a:gd name="T1" fmla="*/ 39 h 313"/>
              <a:gd name="T2" fmla="*/ 213 w 283"/>
              <a:gd name="T3" fmla="*/ 56 h 313"/>
              <a:gd name="T4" fmla="*/ 222 w 283"/>
              <a:gd name="T5" fmla="*/ 55 h 313"/>
              <a:gd name="T6" fmla="*/ 235 w 283"/>
              <a:gd name="T7" fmla="*/ 65 h 313"/>
              <a:gd name="T8" fmla="*/ 244 w 283"/>
              <a:gd name="T9" fmla="*/ 53 h 313"/>
              <a:gd name="T10" fmla="*/ 221 w 283"/>
              <a:gd name="T11" fmla="*/ 36 h 313"/>
              <a:gd name="T12" fmla="*/ 200 w 283"/>
              <a:gd name="T13" fmla="*/ 45 h 313"/>
              <a:gd name="T14" fmla="*/ 82 w 283"/>
              <a:gd name="T15" fmla="*/ 43 h 313"/>
              <a:gd name="T16" fmla="*/ 41 w 283"/>
              <a:gd name="T17" fmla="*/ 53 h 313"/>
              <a:gd name="T18" fmla="*/ 49 w 283"/>
              <a:gd name="T19" fmla="*/ 65 h 313"/>
              <a:gd name="T20" fmla="*/ 62 w 283"/>
              <a:gd name="T21" fmla="*/ 54 h 313"/>
              <a:gd name="T22" fmla="*/ 71 w 283"/>
              <a:gd name="T23" fmla="*/ 56 h 313"/>
              <a:gd name="T24" fmla="*/ 28 w 283"/>
              <a:gd name="T25" fmla="*/ 39 h 313"/>
              <a:gd name="T26" fmla="*/ 233 w 283"/>
              <a:gd name="T27" fmla="*/ 18 h 313"/>
              <a:gd name="T28" fmla="*/ 199 w 283"/>
              <a:gd name="T29" fmla="*/ 82 h 313"/>
              <a:gd name="T30" fmla="*/ 88 w 283"/>
              <a:gd name="T31" fmla="*/ 64 h 313"/>
              <a:gd name="T32" fmla="*/ 222 w 283"/>
              <a:gd name="T33" fmla="*/ 100 h 313"/>
              <a:gd name="T34" fmla="*/ 222 w 283"/>
              <a:gd name="T35" fmla="*/ 110 h 313"/>
              <a:gd name="T36" fmla="*/ 69 w 283"/>
              <a:gd name="T37" fmla="*/ 119 h 313"/>
              <a:gd name="T38" fmla="*/ 59 w 283"/>
              <a:gd name="T39" fmla="*/ 100 h 313"/>
              <a:gd name="T40" fmla="*/ 204 w 283"/>
              <a:gd name="T41" fmla="*/ 137 h 313"/>
              <a:gd name="T42" fmla="*/ 186 w 283"/>
              <a:gd name="T43" fmla="*/ 257 h 313"/>
              <a:gd name="T44" fmla="*/ 177 w 283"/>
              <a:gd name="T45" fmla="*/ 155 h 313"/>
              <a:gd name="T46" fmla="*/ 167 w 283"/>
              <a:gd name="T47" fmla="*/ 257 h 313"/>
              <a:gd name="T48" fmla="*/ 150 w 283"/>
              <a:gd name="T49" fmla="*/ 164 h 313"/>
              <a:gd name="T50" fmla="*/ 131 w 283"/>
              <a:gd name="T51" fmla="*/ 164 h 313"/>
              <a:gd name="T52" fmla="*/ 113 w 283"/>
              <a:gd name="T53" fmla="*/ 257 h 313"/>
              <a:gd name="T54" fmla="*/ 104 w 283"/>
              <a:gd name="T55" fmla="*/ 155 h 313"/>
              <a:gd name="T56" fmla="*/ 95 w 283"/>
              <a:gd name="T57" fmla="*/ 257 h 313"/>
              <a:gd name="T58" fmla="*/ 77 w 283"/>
              <a:gd name="T59" fmla="*/ 137 h 313"/>
              <a:gd name="T60" fmla="*/ 213 w 283"/>
              <a:gd name="T61" fmla="*/ 274 h 313"/>
              <a:gd name="T62" fmla="*/ 223 w 283"/>
              <a:gd name="T63" fmla="*/ 293 h 313"/>
              <a:gd name="T64" fmla="*/ 60 w 283"/>
              <a:gd name="T65" fmla="*/ 284 h 313"/>
              <a:gd name="T66" fmla="*/ 213 w 283"/>
              <a:gd name="T67" fmla="*/ 274 h 313"/>
              <a:gd name="T68" fmla="*/ 8 w 283"/>
              <a:gd name="T69" fmla="*/ 34 h 313"/>
              <a:gd name="T70" fmla="*/ 42 w 283"/>
              <a:gd name="T71" fmla="*/ 109 h 313"/>
              <a:gd name="T72" fmla="*/ 61 w 283"/>
              <a:gd name="T73" fmla="*/ 258 h 313"/>
              <a:gd name="T74" fmla="*/ 42 w 283"/>
              <a:gd name="T75" fmla="*/ 303 h 313"/>
              <a:gd name="T76" fmla="*/ 233 w 283"/>
              <a:gd name="T77" fmla="*/ 313 h 313"/>
              <a:gd name="T78" fmla="*/ 241 w 283"/>
              <a:gd name="T79" fmla="*/ 285 h 313"/>
              <a:gd name="T80" fmla="*/ 223 w 283"/>
              <a:gd name="T81" fmla="*/ 135 h 313"/>
              <a:gd name="T82" fmla="*/ 241 w 283"/>
              <a:gd name="T83" fmla="*/ 98 h 313"/>
              <a:gd name="T84" fmla="*/ 231 w 283"/>
              <a:gd name="T85" fmla="*/ 0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83" h="313">
                <a:moveTo>
                  <a:pt x="233" y="18"/>
                </a:moveTo>
                <a:cubicBezTo>
                  <a:pt x="246" y="18"/>
                  <a:pt x="256" y="26"/>
                  <a:pt x="260" y="39"/>
                </a:cubicBezTo>
                <a:cubicBezTo>
                  <a:pt x="263" y="58"/>
                  <a:pt x="251" y="81"/>
                  <a:pt x="233" y="81"/>
                </a:cubicBezTo>
                <a:cubicBezTo>
                  <a:pt x="216" y="81"/>
                  <a:pt x="205" y="64"/>
                  <a:pt x="213" y="56"/>
                </a:cubicBezTo>
                <a:cubicBezTo>
                  <a:pt x="215" y="55"/>
                  <a:pt x="217" y="54"/>
                  <a:pt x="219" y="54"/>
                </a:cubicBezTo>
                <a:cubicBezTo>
                  <a:pt x="220" y="54"/>
                  <a:pt x="221" y="54"/>
                  <a:pt x="222" y="55"/>
                </a:cubicBezTo>
                <a:cubicBezTo>
                  <a:pt x="224" y="55"/>
                  <a:pt x="224" y="56"/>
                  <a:pt x="226" y="58"/>
                </a:cubicBezTo>
                <a:cubicBezTo>
                  <a:pt x="226" y="62"/>
                  <a:pt x="231" y="65"/>
                  <a:pt x="235" y="65"/>
                </a:cubicBezTo>
                <a:cubicBezTo>
                  <a:pt x="236" y="65"/>
                  <a:pt x="236" y="65"/>
                  <a:pt x="237" y="65"/>
                </a:cubicBezTo>
                <a:cubicBezTo>
                  <a:pt x="242" y="64"/>
                  <a:pt x="244" y="59"/>
                  <a:pt x="244" y="53"/>
                </a:cubicBezTo>
                <a:cubicBezTo>
                  <a:pt x="242" y="45"/>
                  <a:pt x="236" y="39"/>
                  <a:pt x="229" y="37"/>
                </a:cubicBezTo>
                <a:cubicBezTo>
                  <a:pt x="226" y="36"/>
                  <a:pt x="224" y="36"/>
                  <a:pt x="221" y="36"/>
                </a:cubicBezTo>
                <a:cubicBezTo>
                  <a:pt x="214" y="36"/>
                  <a:pt x="207" y="39"/>
                  <a:pt x="202" y="43"/>
                </a:cubicBezTo>
                <a:cubicBezTo>
                  <a:pt x="200" y="45"/>
                  <a:pt x="200" y="45"/>
                  <a:pt x="200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2" y="43"/>
                  <a:pt x="82" y="43"/>
                  <a:pt x="82" y="43"/>
                </a:cubicBezTo>
                <a:cubicBezTo>
                  <a:pt x="77" y="38"/>
                  <a:pt x="71" y="36"/>
                  <a:pt x="64" y="36"/>
                </a:cubicBezTo>
                <a:cubicBezTo>
                  <a:pt x="54" y="36"/>
                  <a:pt x="44" y="41"/>
                  <a:pt x="41" y="53"/>
                </a:cubicBezTo>
                <a:cubicBezTo>
                  <a:pt x="40" y="59"/>
                  <a:pt x="43" y="63"/>
                  <a:pt x="48" y="65"/>
                </a:cubicBezTo>
                <a:cubicBezTo>
                  <a:pt x="48" y="65"/>
                  <a:pt x="49" y="65"/>
                  <a:pt x="49" y="65"/>
                </a:cubicBezTo>
                <a:cubicBezTo>
                  <a:pt x="54" y="65"/>
                  <a:pt x="58" y="62"/>
                  <a:pt x="59" y="57"/>
                </a:cubicBezTo>
                <a:cubicBezTo>
                  <a:pt x="60" y="56"/>
                  <a:pt x="61" y="55"/>
                  <a:pt x="62" y="54"/>
                </a:cubicBezTo>
                <a:cubicBezTo>
                  <a:pt x="63" y="54"/>
                  <a:pt x="64" y="54"/>
                  <a:pt x="65" y="54"/>
                </a:cubicBezTo>
                <a:cubicBezTo>
                  <a:pt x="67" y="54"/>
                  <a:pt x="70" y="54"/>
                  <a:pt x="71" y="56"/>
                </a:cubicBezTo>
                <a:cubicBezTo>
                  <a:pt x="79" y="64"/>
                  <a:pt x="68" y="81"/>
                  <a:pt x="52" y="81"/>
                </a:cubicBezTo>
                <a:cubicBezTo>
                  <a:pt x="33" y="81"/>
                  <a:pt x="23" y="57"/>
                  <a:pt x="28" y="39"/>
                </a:cubicBezTo>
                <a:cubicBezTo>
                  <a:pt x="33" y="25"/>
                  <a:pt x="42" y="18"/>
                  <a:pt x="54" y="18"/>
                </a:cubicBezTo>
                <a:lnTo>
                  <a:pt x="233" y="18"/>
                </a:lnTo>
                <a:close/>
                <a:moveTo>
                  <a:pt x="192" y="64"/>
                </a:moveTo>
                <a:cubicBezTo>
                  <a:pt x="192" y="71"/>
                  <a:pt x="195" y="77"/>
                  <a:pt x="199" y="82"/>
                </a:cubicBezTo>
                <a:cubicBezTo>
                  <a:pt x="82" y="82"/>
                  <a:pt x="82" y="82"/>
                  <a:pt x="82" y="82"/>
                </a:cubicBezTo>
                <a:cubicBezTo>
                  <a:pt x="86" y="77"/>
                  <a:pt x="88" y="71"/>
                  <a:pt x="88" y="64"/>
                </a:cubicBezTo>
                <a:lnTo>
                  <a:pt x="192" y="64"/>
                </a:lnTo>
                <a:close/>
                <a:moveTo>
                  <a:pt x="222" y="100"/>
                </a:moveTo>
                <a:cubicBezTo>
                  <a:pt x="222" y="110"/>
                  <a:pt x="222" y="110"/>
                  <a:pt x="222" y="110"/>
                </a:cubicBezTo>
                <a:cubicBezTo>
                  <a:pt x="222" y="110"/>
                  <a:pt x="222" y="110"/>
                  <a:pt x="222" y="110"/>
                </a:cubicBezTo>
                <a:cubicBezTo>
                  <a:pt x="222" y="115"/>
                  <a:pt x="218" y="119"/>
                  <a:pt x="213" y="119"/>
                </a:cubicBezTo>
                <a:cubicBezTo>
                  <a:pt x="69" y="119"/>
                  <a:pt x="69" y="119"/>
                  <a:pt x="69" y="119"/>
                </a:cubicBezTo>
                <a:cubicBezTo>
                  <a:pt x="64" y="119"/>
                  <a:pt x="59" y="115"/>
                  <a:pt x="59" y="11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222" y="100"/>
                  <a:pt x="222" y="100"/>
                  <a:pt x="222" y="100"/>
                </a:cubicBezTo>
                <a:close/>
                <a:moveTo>
                  <a:pt x="204" y="137"/>
                </a:moveTo>
                <a:cubicBezTo>
                  <a:pt x="204" y="257"/>
                  <a:pt x="204" y="257"/>
                  <a:pt x="204" y="257"/>
                </a:cubicBezTo>
                <a:cubicBezTo>
                  <a:pt x="186" y="257"/>
                  <a:pt x="186" y="257"/>
                  <a:pt x="186" y="257"/>
                </a:cubicBezTo>
                <a:cubicBezTo>
                  <a:pt x="186" y="164"/>
                  <a:pt x="186" y="164"/>
                  <a:pt x="186" y="164"/>
                </a:cubicBezTo>
                <a:cubicBezTo>
                  <a:pt x="186" y="160"/>
                  <a:pt x="182" y="155"/>
                  <a:pt x="177" y="155"/>
                </a:cubicBezTo>
                <a:cubicBezTo>
                  <a:pt x="172" y="155"/>
                  <a:pt x="167" y="160"/>
                  <a:pt x="167" y="164"/>
                </a:cubicBezTo>
                <a:cubicBezTo>
                  <a:pt x="167" y="257"/>
                  <a:pt x="167" y="257"/>
                  <a:pt x="167" y="257"/>
                </a:cubicBezTo>
                <a:cubicBezTo>
                  <a:pt x="150" y="257"/>
                  <a:pt x="150" y="257"/>
                  <a:pt x="150" y="257"/>
                </a:cubicBezTo>
                <a:cubicBezTo>
                  <a:pt x="150" y="164"/>
                  <a:pt x="150" y="164"/>
                  <a:pt x="150" y="164"/>
                </a:cubicBezTo>
                <a:cubicBezTo>
                  <a:pt x="150" y="160"/>
                  <a:pt x="145" y="155"/>
                  <a:pt x="141" y="155"/>
                </a:cubicBezTo>
                <a:cubicBezTo>
                  <a:pt x="136" y="155"/>
                  <a:pt x="131" y="160"/>
                  <a:pt x="131" y="164"/>
                </a:cubicBezTo>
                <a:cubicBezTo>
                  <a:pt x="131" y="257"/>
                  <a:pt x="131" y="257"/>
                  <a:pt x="131" y="257"/>
                </a:cubicBezTo>
                <a:cubicBezTo>
                  <a:pt x="113" y="257"/>
                  <a:pt x="113" y="257"/>
                  <a:pt x="113" y="257"/>
                </a:cubicBezTo>
                <a:cubicBezTo>
                  <a:pt x="113" y="164"/>
                  <a:pt x="113" y="164"/>
                  <a:pt x="113" y="164"/>
                </a:cubicBezTo>
                <a:cubicBezTo>
                  <a:pt x="113" y="160"/>
                  <a:pt x="109" y="155"/>
                  <a:pt x="104" y="155"/>
                </a:cubicBezTo>
                <a:cubicBezTo>
                  <a:pt x="99" y="155"/>
                  <a:pt x="95" y="160"/>
                  <a:pt x="95" y="164"/>
                </a:cubicBezTo>
                <a:cubicBezTo>
                  <a:pt x="95" y="257"/>
                  <a:pt x="95" y="257"/>
                  <a:pt x="95" y="257"/>
                </a:cubicBezTo>
                <a:cubicBezTo>
                  <a:pt x="77" y="257"/>
                  <a:pt x="77" y="257"/>
                  <a:pt x="77" y="257"/>
                </a:cubicBezTo>
                <a:cubicBezTo>
                  <a:pt x="77" y="137"/>
                  <a:pt x="77" y="137"/>
                  <a:pt x="77" y="137"/>
                </a:cubicBezTo>
                <a:cubicBezTo>
                  <a:pt x="204" y="137"/>
                  <a:pt x="204" y="137"/>
                  <a:pt x="204" y="137"/>
                </a:cubicBezTo>
                <a:close/>
                <a:moveTo>
                  <a:pt x="213" y="274"/>
                </a:moveTo>
                <a:cubicBezTo>
                  <a:pt x="219" y="274"/>
                  <a:pt x="223" y="278"/>
                  <a:pt x="223" y="284"/>
                </a:cubicBezTo>
                <a:cubicBezTo>
                  <a:pt x="223" y="293"/>
                  <a:pt x="223" y="293"/>
                  <a:pt x="223" y="293"/>
                </a:cubicBezTo>
                <a:cubicBezTo>
                  <a:pt x="60" y="293"/>
                  <a:pt x="60" y="293"/>
                  <a:pt x="60" y="293"/>
                </a:cubicBezTo>
                <a:cubicBezTo>
                  <a:pt x="60" y="284"/>
                  <a:pt x="60" y="284"/>
                  <a:pt x="60" y="284"/>
                </a:cubicBezTo>
                <a:cubicBezTo>
                  <a:pt x="60" y="278"/>
                  <a:pt x="64" y="274"/>
                  <a:pt x="69" y="274"/>
                </a:cubicBezTo>
                <a:lnTo>
                  <a:pt x="213" y="274"/>
                </a:lnTo>
                <a:close/>
                <a:moveTo>
                  <a:pt x="51" y="0"/>
                </a:moveTo>
                <a:cubicBezTo>
                  <a:pt x="31" y="0"/>
                  <a:pt x="14" y="13"/>
                  <a:pt x="8" y="34"/>
                </a:cubicBezTo>
                <a:cubicBezTo>
                  <a:pt x="0" y="62"/>
                  <a:pt x="15" y="94"/>
                  <a:pt x="42" y="98"/>
                </a:cubicBezTo>
                <a:cubicBezTo>
                  <a:pt x="42" y="109"/>
                  <a:pt x="42" y="109"/>
                  <a:pt x="42" y="109"/>
                </a:cubicBezTo>
                <a:cubicBezTo>
                  <a:pt x="42" y="121"/>
                  <a:pt x="51" y="131"/>
                  <a:pt x="61" y="135"/>
                </a:cubicBezTo>
                <a:cubicBezTo>
                  <a:pt x="61" y="258"/>
                  <a:pt x="61" y="258"/>
                  <a:pt x="61" y="258"/>
                </a:cubicBezTo>
                <a:cubicBezTo>
                  <a:pt x="51" y="262"/>
                  <a:pt x="42" y="272"/>
                  <a:pt x="42" y="285"/>
                </a:cubicBezTo>
                <a:cubicBezTo>
                  <a:pt x="42" y="303"/>
                  <a:pt x="42" y="303"/>
                  <a:pt x="42" y="303"/>
                </a:cubicBezTo>
                <a:cubicBezTo>
                  <a:pt x="42" y="308"/>
                  <a:pt x="47" y="313"/>
                  <a:pt x="52" y="313"/>
                </a:cubicBezTo>
                <a:cubicBezTo>
                  <a:pt x="233" y="313"/>
                  <a:pt x="233" y="313"/>
                  <a:pt x="233" y="313"/>
                </a:cubicBezTo>
                <a:cubicBezTo>
                  <a:pt x="238" y="313"/>
                  <a:pt x="241" y="308"/>
                  <a:pt x="241" y="303"/>
                </a:cubicBezTo>
                <a:cubicBezTo>
                  <a:pt x="241" y="285"/>
                  <a:pt x="241" y="285"/>
                  <a:pt x="241" y="285"/>
                </a:cubicBezTo>
                <a:cubicBezTo>
                  <a:pt x="241" y="272"/>
                  <a:pt x="233" y="263"/>
                  <a:pt x="223" y="258"/>
                </a:cubicBezTo>
                <a:cubicBezTo>
                  <a:pt x="223" y="135"/>
                  <a:pt x="223" y="135"/>
                  <a:pt x="223" y="135"/>
                </a:cubicBezTo>
                <a:cubicBezTo>
                  <a:pt x="233" y="132"/>
                  <a:pt x="241" y="121"/>
                  <a:pt x="241" y="109"/>
                </a:cubicBezTo>
                <a:cubicBezTo>
                  <a:pt x="241" y="98"/>
                  <a:pt x="241" y="98"/>
                  <a:pt x="241" y="98"/>
                </a:cubicBezTo>
                <a:cubicBezTo>
                  <a:pt x="268" y="93"/>
                  <a:pt x="283" y="60"/>
                  <a:pt x="275" y="32"/>
                </a:cubicBezTo>
                <a:cubicBezTo>
                  <a:pt x="268" y="13"/>
                  <a:pt x="251" y="0"/>
                  <a:pt x="231" y="0"/>
                </a:cubicBezTo>
                <a:lnTo>
                  <a:pt x="5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71" name="Freeform 22">
            <a:extLst>
              <a:ext uri="{FF2B5EF4-FFF2-40B4-BE49-F238E27FC236}">
                <a16:creationId xmlns:a16="http://schemas.microsoft.com/office/drawing/2014/main" id="{764F22F4-157F-295C-7D46-BF473B1224B5}"/>
              </a:ext>
            </a:extLst>
          </p:cNvPr>
          <p:cNvSpPr>
            <a:spLocks noEditPoints="1"/>
          </p:cNvSpPr>
          <p:nvPr/>
        </p:nvSpPr>
        <p:spPr bwMode="auto">
          <a:xfrm>
            <a:off x="2414811" y="1920807"/>
            <a:ext cx="250347" cy="250347"/>
          </a:xfrm>
          <a:custGeom>
            <a:avLst/>
            <a:gdLst>
              <a:gd name="T0" fmla="*/ 129 w 310"/>
              <a:gd name="T1" fmla="*/ 187 h 310"/>
              <a:gd name="T2" fmla="*/ 147 w 310"/>
              <a:gd name="T3" fmla="*/ 138 h 310"/>
              <a:gd name="T4" fmla="*/ 47 w 310"/>
              <a:gd name="T5" fmla="*/ 110 h 310"/>
              <a:gd name="T6" fmla="*/ 37 w 310"/>
              <a:gd name="T7" fmla="*/ 163 h 310"/>
              <a:gd name="T8" fmla="*/ 16 w 310"/>
              <a:gd name="T9" fmla="*/ 197 h 310"/>
              <a:gd name="T10" fmla="*/ 0 w 310"/>
              <a:gd name="T11" fmla="*/ 282 h 310"/>
              <a:gd name="T12" fmla="*/ 137 w 310"/>
              <a:gd name="T13" fmla="*/ 310 h 310"/>
              <a:gd name="T14" fmla="*/ 165 w 310"/>
              <a:gd name="T15" fmla="*/ 221 h 310"/>
              <a:gd name="T16" fmla="*/ 47 w 310"/>
              <a:gd name="T17" fmla="*/ 128 h 310"/>
              <a:gd name="T18" fmla="*/ 128 w 310"/>
              <a:gd name="T19" fmla="*/ 137 h 310"/>
              <a:gd name="T20" fmla="*/ 47 w 310"/>
              <a:gd name="T21" fmla="*/ 147 h 310"/>
              <a:gd name="T22" fmla="*/ 47 w 310"/>
              <a:gd name="T23" fmla="*/ 128 h 310"/>
              <a:gd name="T24" fmla="*/ 110 w 310"/>
              <a:gd name="T25" fmla="*/ 182 h 310"/>
              <a:gd name="T26" fmla="*/ 55 w 310"/>
              <a:gd name="T27" fmla="*/ 164 h 310"/>
              <a:gd name="T28" fmla="*/ 146 w 310"/>
              <a:gd name="T29" fmla="*/ 282 h 310"/>
              <a:gd name="T30" fmla="*/ 27 w 310"/>
              <a:gd name="T31" fmla="*/ 291 h 310"/>
              <a:gd name="T32" fmla="*/ 18 w 310"/>
              <a:gd name="T33" fmla="*/ 221 h 310"/>
              <a:gd name="T34" fmla="*/ 24 w 310"/>
              <a:gd name="T35" fmla="*/ 213 h 310"/>
              <a:gd name="T36" fmla="*/ 117 w 310"/>
              <a:gd name="T37" fmla="*/ 201 h 310"/>
              <a:gd name="T38" fmla="*/ 146 w 310"/>
              <a:gd name="T39" fmla="*/ 221 h 310"/>
              <a:gd name="T40" fmla="*/ 309 w 310"/>
              <a:gd name="T41" fmla="*/ 65 h 310"/>
              <a:gd name="T42" fmla="*/ 184 w 310"/>
              <a:gd name="T43" fmla="*/ 65 h 310"/>
              <a:gd name="T44" fmla="*/ 203 w 310"/>
              <a:gd name="T45" fmla="*/ 232 h 310"/>
              <a:gd name="T46" fmla="*/ 238 w 310"/>
              <a:gd name="T47" fmla="*/ 300 h 310"/>
              <a:gd name="T48" fmla="*/ 256 w 310"/>
              <a:gd name="T49" fmla="*/ 300 h 310"/>
              <a:gd name="T50" fmla="*/ 291 w 310"/>
              <a:gd name="T51" fmla="*/ 232 h 310"/>
              <a:gd name="T52" fmla="*/ 309 w 310"/>
              <a:gd name="T53" fmla="*/ 65 h 310"/>
              <a:gd name="T54" fmla="*/ 214 w 310"/>
              <a:gd name="T55" fmla="*/ 219 h 310"/>
              <a:gd name="T56" fmla="*/ 201 w 310"/>
              <a:gd name="T57" fmla="*/ 155 h 310"/>
              <a:gd name="T58" fmla="*/ 237 w 310"/>
              <a:gd name="T59" fmla="*/ 243 h 310"/>
              <a:gd name="T60" fmla="*/ 201 w 310"/>
              <a:gd name="T61" fmla="*/ 132 h 310"/>
              <a:gd name="T62" fmla="*/ 237 w 310"/>
              <a:gd name="T63" fmla="*/ 105 h 310"/>
              <a:gd name="T64" fmla="*/ 277 w 310"/>
              <a:gd name="T65" fmla="*/ 219 h 310"/>
              <a:gd name="T66" fmla="*/ 254 w 310"/>
              <a:gd name="T67" fmla="*/ 215 h 310"/>
              <a:gd name="T68" fmla="*/ 277 w 310"/>
              <a:gd name="T69" fmla="*/ 219 h 310"/>
              <a:gd name="T70" fmla="*/ 256 w 310"/>
              <a:gd name="T71" fmla="*/ 193 h 310"/>
              <a:gd name="T72" fmla="*/ 291 w 310"/>
              <a:gd name="T73" fmla="*/ 117 h 310"/>
              <a:gd name="T74" fmla="*/ 255 w 310"/>
              <a:gd name="T75" fmla="*/ 119 h 310"/>
              <a:gd name="T76" fmla="*/ 246 w 310"/>
              <a:gd name="T77" fmla="*/ 36 h 310"/>
              <a:gd name="T78" fmla="*/ 237 w 310"/>
              <a:gd name="T79" fmla="*/ 83 h 310"/>
              <a:gd name="T80" fmla="*/ 246 w 310"/>
              <a:gd name="T81" fmla="*/ 18 h 310"/>
              <a:gd name="T82" fmla="*/ 291 w 310"/>
              <a:gd name="T83" fmla="*/ 95 h 310"/>
              <a:gd name="T84" fmla="*/ 119 w 310"/>
              <a:gd name="T85" fmla="*/ 218 h 310"/>
              <a:gd name="T86" fmla="*/ 36 w 310"/>
              <a:gd name="T87" fmla="*/ 228 h 310"/>
              <a:gd name="T88" fmla="*/ 46 w 310"/>
              <a:gd name="T89" fmla="*/ 274 h 310"/>
              <a:gd name="T90" fmla="*/ 127 w 310"/>
              <a:gd name="T91" fmla="*/ 264 h 310"/>
              <a:gd name="T92" fmla="*/ 119 w 310"/>
              <a:gd name="T93" fmla="*/ 218 h 310"/>
              <a:gd name="T94" fmla="*/ 54 w 310"/>
              <a:gd name="T95" fmla="*/ 256 h 310"/>
              <a:gd name="T96" fmla="*/ 110 w 310"/>
              <a:gd name="T97" fmla="*/ 237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10" h="310">
                <a:moveTo>
                  <a:pt x="150" y="197"/>
                </a:moveTo>
                <a:cubicBezTo>
                  <a:pt x="129" y="187"/>
                  <a:pt x="129" y="187"/>
                  <a:pt x="129" y="187"/>
                </a:cubicBezTo>
                <a:cubicBezTo>
                  <a:pt x="129" y="163"/>
                  <a:pt x="129" y="163"/>
                  <a:pt x="129" y="163"/>
                </a:cubicBezTo>
                <a:cubicBezTo>
                  <a:pt x="139" y="160"/>
                  <a:pt x="147" y="149"/>
                  <a:pt x="147" y="138"/>
                </a:cubicBezTo>
                <a:cubicBezTo>
                  <a:pt x="147" y="122"/>
                  <a:pt x="135" y="110"/>
                  <a:pt x="119" y="110"/>
                </a:cubicBezTo>
                <a:cubicBezTo>
                  <a:pt x="47" y="110"/>
                  <a:pt x="47" y="110"/>
                  <a:pt x="47" y="110"/>
                </a:cubicBezTo>
                <a:cubicBezTo>
                  <a:pt x="31" y="110"/>
                  <a:pt x="19" y="122"/>
                  <a:pt x="19" y="138"/>
                </a:cubicBezTo>
                <a:cubicBezTo>
                  <a:pt x="19" y="149"/>
                  <a:pt x="27" y="159"/>
                  <a:pt x="37" y="163"/>
                </a:cubicBezTo>
                <a:cubicBezTo>
                  <a:pt x="37" y="187"/>
                  <a:pt x="37" y="187"/>
                  <a:pt x="37" y="187"/>
                </a:cubicBezTo>
                <a:cubicBezTo>
                  <a:pt x="16" y="197"/>
                  <a:pt x="16" y="197"/>
                  <a:pt x="16" y="197"/>
                </a:cubicBezTo>
                <a:cubicBezTo>
                  <a:pt x="6" y="201"/>
                  <a:pt x="0" y="211"/>
                  <a:pt x="0" y="221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297"/>
                  <a:pt x="13" y="310"/>
                  <a:pt x="28" y="310"/>
                </a:cubicBezTo>
                <a:cubicBezTo>
                  <a:pt x="137" y="310"/>
                  <a:pt x="137" y="310"/>
                  <a:pt x="137" y="310"/>
                </a:cubicBezTo>
                <a:cubicBezTo>
                  <a:pt x="152" y="310"/>
                  <a:pt x="165" y="297"/>
                  <a:pt x="165" y="282"/>
                </a:cubicBezTo>
                <a:cubicBezTo>
                  <a:pt x="165" y="221"/>
                  <a:pt x="165" y="221"/>
                  <a:pt x="165" y="221"/>
                </a:cubicBezTo>
                <a:cubicBezTo>
                  <a:pt x="165" y="211"/>
                  <a:pt x="159" y="201"/>
                  <a:pt x="150" y="197"/>
                </a:cubicBezTo>
                <a:close/>
                <a:moveTo>
                  <a:pt x="47" y="128"/>
                </a:moveTo>
                <a:cubicBezTo>
                  <a:pt x="119" y="128"/>
                  <a:pt x="119" y="128"/>
                  <a:pt x="119" y="128"/>
                </a:cubicBezTo>
                <a:cubicBezTo>
                  <a:pt x="124" y="128"/>
                  <a:pt x="128" y="132"/>
                  <a:pt x="128" y="137"/>
                </a:cubicBezTo>
                <a:cubicBezTo>
                  <a:pt x="128" y="142"/>
                  <a:pt x="124" y="147"/>
                  <a:pt x="119" y="147"/>
                </a:cubicBezTo>
                <a:cubicBezTo>
                  <a:pt x="47" y="147"/>
                  <a:pt x="47" y="147"/>
                  <a:pt x="47" y="147"/>
                </a:cubicBezTo>
                <a:cubicBezTo>
                  <a:pt x="41" y="147"/>
                  <a:pt x="37" y="142"/>
                  <a:pt x="37" y="137"/>
                </a:cubicBezTo>
                <a:cubicBezTo>
                  <a:pt x="37" y="132"/>
                  <a:pt x="41" y="128"/>
                  <a:pt x="47" y="128"/>
                </a:cubicBezTo>
                <a:close/>
                <a:moveTo>
                  <a:pt x="110" y="164"/>
                </a:moveTo>
                <a:cubicBezTo>
                  <a:pt x="110" y="182"/>
                  <a:pt x="110" y="182"/>
                  <a:pt x="110" y="182"/>
                </a:cubicBezTo>
                <a:cubicBezTo>
                  <a:pt x="55" y="182"/>
                  <a:pt x="55" y="182"/>
                  <a:pt x="55" y="182"/>
                </a:cubicBezTo>
                <a:cubicBezTo>
                  <a:pt x="55" y="164"/>
                  <a:pt x="55" y="164"/>
                  <a:pt x="55" y="164"/>
                </a:cubicBezTo>
                <a:lnTo>
                  <a:pt x="110" y="164"/>
                </a:lnTo>
                <a:close/>
                <a:moveTo>
                  <a:pt x="146" y="282"/>
                </a:moveTo>
                <a:cubicBezTo>
                  <a:pt x="146" y="287"/>
                  <a:pt x="141" y="291"/>
                  <a:pt x="137" y="291"/>
                </a:cubicBezTo>
                <a:cubicBezTo>
                  <a:pt x="27" y="291"/>
                  <a:pt x="27" y="291"/>
                  <a:pt x="27" y="291"/>
                </a:cubicBezTo>
                <a:cubicBezTo>
                  <a:pt x="22" y="291"/>
                  <a:pt x="18" y="287"/>
                  <a:pt x="18" y="282"/>
                </a:cubicBezTo>
                <a:cubicBezTo>
                  <a:pt x="18" y="221"/>
                  <a:pt x="18" y="221"/>
                  <a:pt x="18" y="221"/>
                </a:cubicBezTo>
                <a:cubicBezTo>
                  <a:pt x="19" y="221"/>
                  <a:pt x="19" y="221"/>
                  <a:pt x="19" y="221"/>
                </a:cubicBezTo>
                <a:cubicBezTo>
                  <a:pt x="19" y="218"/>
                  <a:pt x="20" y="214"/>
                  <a:pt x="24" y="213"/>
                </a:cubicBezTo>
                <a:cubicBezTo>
                  <a:pt x="48" y="201"/>
                  <a:pt x="48" y="201"/>
                  <a:pt x="48" y="201"/>
                </a:cubicBezTo>
                <a:cubicBezTo>
                  <a:pt x="117" y="201"/>
                  <a:pt x="117" y="201"/>
                  <a:pt x="117" y="201"/>
                </a:cubicBezTo>
                <a:cubicBezTo>
                  <a:pt x="141" y="213"/>
                  <a:pt x="141" y="213"/>
                  <a:pt x="141" y="213"/>
                </a:cubicBezTo>
                <a:cubicBezTo>
                  <a:pt x="144" y="215"/>
                  <a:pt x="146" y="218"/>
                  <a:pt x="146" y="221"/>
                </a:cubicBezTo>
                <a:lnTo>
                  <a:pt x="146" y="282"/>
                </a:lnTo>
                <a:close/>
                <a:moveTo>
                  <a:pt x="309" y="65"/>
                </a:moveTo>
                <a:cubicBezTo>
                  <a:pt x="309" y="29"/>
                  <a:pt x="281" y="0"/>
                  <a:pt x="247" y="0"/>
                </a:cubicBezTo>
                <a:cubicBezTo>
                  <a:pt x="212" y="0"/>
                  <a:pt x="184" y="29"/>
                  <a:pt x="184" y="65"/>
                </a:cubicBezTo>
                <a:cubicBezTo>
                  <a:pt x="184" y="187"/>
                  <a:pt x="184" y="187"/>
                  <a:pt x="184" y="187"/>
                </a:cubicBezTo>
                <a:cubicBezTo>
                  <a:pt x="184" y="204"/>
                  <a:pt x="191" y="219"/>
                  <a:pt x="203" y="232"/>
                </a:cubicBezTo>
                <a:cubicBezTo>
                  <a:pt x="238" y="267"/>
                  <a:pt x="238" y="267"/>
                  <a:pt x="238" y="267"/>
                </a:cubicBezTo>
                <a:cubicBezTo>
                  <a:pt x="238" y="300"/>
                  <a:pt x="238" y="300"/>
                  <a:pt x="238" y="300"/>
                </a:cubicBezTo>
                <a:cubicBezTo>
                  <a:pt x="238" y="305"/>
                  <a:pt x="242" y="309"/>
                  <a:pt x="247" y="309"/>
                </a:cubicBezTo>
                <a:cubicBezTo>
                  <a:pt x="251" y="309"/>
                  <a:pt x="256" y="304"/>
                  <a:pt x="256" y="300"/>
                </a:cubicBezTo>
                <a:cubicBezTo>
                  <a:pt x="256" y="267"/>
                  <a:pt x="256" y="267"/>
                  <a:pt x="256" y="267"/>
                </a:cubicBezTo>
                <a:cubicBezTo>
                  <a:pt x="291" y="232"/>
                  <a:pt x="291" y="232"/>
                  <a:pt x="291" y="232"/>
                </a:cubicBezTo>
                <a:cubicBezTo>
                  <a:pt x="303" y="219"/>
                  <a:pt x="310" y="204"/>
                  <a:pt x="310" y="187"/>
                </a:cubicBezTo>
                <a:cubicBezTo>
                  <a:pt x="309" y="181"/>
                  <a:pt x="309" y="69"/>
                  <a:pt x="309" y="65"/>
                </a:cubicBezTo>
                <a:close/>
                <a:moveTo>
                  <a:pt x="237" y="243"/>
                </a:moveTo>
                <a:cubicBezTo>
                  <a:pt x="214" y="219"/>
                  <a:pt x="214" y="219"/>
                  <a:pt x="214" y="219"/>
                </a:cubicBezTo>
                <a:cubicBezTo>
                  <a:pt x="205" y="211"/>
                  <a:pt x="201" y="200"/>
                  <a:pt x="201" y="187"/>
                </a:cubicBezTo>
                <a:cubicBezTo>
                  <a:pt x="201" y="155"/>
                  <a:pt x="201" y="155"/>
                  <a:pt x="201" y="155"/>
                </a:cubicBezTo>
                <a:cubicBezTo>
                  <a:pt x="237" y="179"/>
                  <a:pt x="237" y="179"/>
                  <a:pt x="237" y="179"/>
                </a:cubicBezTo>
                <a:lnTo>
                  <a:pt x="237" y="243"/>
                </a:lnTo>
                <a:close/>
                <a:moveTo>
                  <a:pt x="237" y="156"/>
                </a:moveTo>
                <a:cubicBezTo>
                  <a:pt x="201" y="132"/>
                  <a:pt x="201" y="132"/>
                  <a:pt x="201" y="132"/>
                </a:cubicBezTo>
                <a:cubicBezTo>
                  <a:pt x="201" y="81"/>
                  <a:pt x="201" y="81"/>
                  <a:pt x="201" y="81"/>
                </a:cubicBezTo>
                <a:cubicBezTo>
                  <a:pt x="237" y="105"/>
                  <a:pt x="237" y="105"/>
                  <a:pt x="237" y="105"/>
                </a:cubicBezTo>
                <a:lnTo>
                  <a:pt x="237" y="156"/>
                </a:lnTo>
                <a:close/>
                <a:moveTo>
                  <a:pt x="277" y="219"/>
                </a:moveTo>
                <a:cubicBezTo>
                  <a:pt x="254" y="243"/>
                  <a:pt x="254" y="243"/>
                  <a:pt x="254" y="243"/>
                </a:cubicBezTo>
                <a:cubicBezTo>
                  <a:pt x="254" y="215"/>
                  <a:pt x="254" y="215"/>
                  <a:pt x="254" y="215"/>
                </a:cubicBezTo>
                <a:cubicBezTo>
                  <a:pt x="291" y="191"/>
                  <a:pt x="291" y="191"/>
                  <a:pt x="291" y="191"/>
                </a:cubicBezTo>
                <a:cubicBezTo>
                  <a:pt x="291" y="201"/>
                  <a:pt x="285" y="212"/>
                  <a:pt x="277" y="219"/>
                </a:cubicBezTo>
                <a:close/>
                <a:moveTo>
                  <a:pt x="291" y="169"/>
                </a:moveTo>
                <a:cubicBezTo>
                  <a:pt x="256" y="193"/>
                  <a:pt x="256" y="193"/>
                  <a:pt x="256" y="193"/>
                </a:cubicBezTo>
                <a:cubicBezTo>
                  <a:pt x="256" y="142"/>
                  <a:pt x="256" y="142"/>
                  <a:pt x="256" y="142"/>
                </a:cubicBezTo>
                <a:cubicBezTo>
                  <a:pt x="291" y="117"/>
                  <a:pt x="291" y="117"/>
                  <a:pt x="291" y="117"/>
                </a:cubicBezTo>
                <a:lnTo>
                  <a:pt x="291" y="169"/>
                </a:lnTo>
                <a:close/>
                <a:moveTo>
                  <a:pt x="255" y="119"/>
                </a:moveTo>
                <a:cubicBezTo>
                  <a:pt x="255" y="45"/>
                  <a:pt x="255" y="45"/>
                  <a:pt x="255" y="45"/>
                </a:cubicBezTo>
                <a:cubicBezTo>
                  <a:pt x="255" y="41"/>
                  <a:pt x="251" y="36"/>
                  <a:pt x="246" y="36"/>
                </a:cubicBezTo>
                <a:cubicBezTo>
                  <a:pt x="240" y="36"/>
                  <a:pt x="237" y="41"/>
                  <a:pt x="237" y="45"/>
                </a:cubicBezTo>
                <a:cubicBezTo>
                  <a:pt x="237" y="83"/>
                  <a:pt x="237" y="83"/>
                  <a:pt x="237" y="83"/>
                </a:cubicBezTo>
                <a:cubicBezTo>
                  <a:pt x="201" y="59"/>
                  <a:pt x="201" y="59"/>
                  <a:pt x="201" y="59"/>
                </a:cubicBezTo>
                <a:cubicBezTo>
                  <a:pt x="204" y="36"/>
                  <a:pt x="223" y="18"/>
                  <a:pt x="246" y="18"/>
                </a:cubicBezTo>
                <a:cubicBezTo>
                  <a:pt x="271" y="18"/>
                  <a:pt x="291" y="38"/>
                  <a:pt x="291" y="63"/>
                </a:cubicBezTo>
                <a:cubicBezTo>
                  <a:pt x="291" y="95"/>
                  <a:pt x="291" y="95"/>
                  <a:pt x="291" y="95"/>
                </a:cubicBezTo>
                <a:lnTo>
                  <a:pt x="255" y="119"/>
                </a:lnTo>
                <a:close/>
                <a:moveTo>
                  <a:pt x="119" y="218"/>
                </a:moveTo>
                <a:cubicBezTo>
                  <a:pt x="46" y="218"/>
                  <a:pt x="46" y="218"/>
                  <a:pt x="46" y="218"/>
                </a:cubicBezTo>
                <a:cubicBezTo>
                  <a:pt x="41" y="218"/>
                  <a:pt x="36" y="222"/>
                  <a:pt x="36" y="228"/>
                </a:cubicBezTo>
                <a:cubicBezTo>
                  <a:pt x="36" y="264"/>
                  <a:pt x="36" y="264"/>
                  <a:pt x="36" y="264"/>
                </a:cubicBezTo>
                <a:cubicBezTo>
                  <a:pt x="36" y="270"/>
                  <a:pt x="41" y="274"/>
                  <a:pt x="46" y="274"/>
                </a:cubicBezTo>
                <a:cubicBezTo>
                  <a:pt x="119" y="274"/>
                  <a:pt x="119" y="274"/>
                  <a:pt x="119" y="274"/>
                </a:cubicBezTo>
                <a:cubicBezTo>
                  <a:pt x="124" y="274"/>
                  <a:pt x="127" y="270"/>
                  <a:pt x="127" y="264"/>
                </a:cubicBezTo>
                <a:cubicBezTo>
                  <a:pt x="127" y="228"/>
                  <a:pt x="127" y="228"/>
                  <a:pt x="127" y="228"/>
                </a:cubicBezTo>
                <a:cubicBezTo>
                  <a:pt x="127" y="222"/>
                  <a:pt x="123" y="218"/>
                  <a:pt x="119" y="218"/>
                </a:cubicBezTo>
                <a:close/>
                <a:moveTo>
                  <a:pt x="110" y="256"/>
                </a:moveTo>
                <a:cubicBezTo>
                  <a:pt x="54" y="256"/>
                  <a:pt x="54" y="256"/>
                  <a:pt x="54" y="256"/>
                </a:cubicBezTo>
                <a:cubicBezTo>
                  <a:pt x="54" y="237"/>
                  <a:pt x="54" y="237"/>
                  <a:pt x="54" y="237"/>
                </a:cubicBezTo>
                <a:cubicBezTo>
                  <a:pt x="110" y="237"/>
                  <a:pt x="110" y="237"/>
                  <a:pt x="110" y="237"/>
                </a:cubicBezTo>
                <a:lnTo>
                  <a:pt x="110" y="25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72" name="Freeform 23">
            <a:extLst>
              <a:ext uri="{FF2B5EF4-FFF2-40B4-BE49-F238E27FC236}">
                <a16:creationId xmlns:a16="http://schemas.microsoft.com/office/drawing/2014/main" id="{00A6A532-3FE6-ACD5-F542-0C08FA69C39F}"/>
              </a:ext>
            </a:extLst>
          </p:cNvPr>
          <p:cNvSpPr>
            <a:spLocks noEditPoints="1"/>
          </p:cNvSpPr>
          <p:nvPr/>
        </p:nvSpPr>
        <p:spPr bwMode="auto">
          <a:xfrm>
            <a:off x="2420464" y="3027291"/>
            <a:ext cx="239041" cy="251154"/>
          </a:xfrm>
          <a:custGeom>
            <a:avLst/>
            <a:gdLst>
              <a:gd name="T0" fmla="*/ 166 w 296"/>
              <a:gd name="T1" fmla="*/ 40 h 311"/>
              <a:gd name="T2" fmla="*/ 130 w 296"/>
              <a:gd name="T3" fmla="*/ 40 h 311"/>
              <a:gd name="T4" fmla="*/ 31 w 296"/>
              <a:gd name="T5" fmla="*/ 58 h 311"/>
              <a:gd name="T6" fmla="*/ 93 w 296"/>
              <a:gd name="T7" fmla="*/ 69 h 311"/>
              <a:gd name="T8" fmla="*/ 29 w 296"/>
              <a:gd name="T9" fmla="*/ 75 h 311"/>
              <a:gd name="T10" fmla="*/ 31 w 296"/>
              <a:gd name="T11" fmla="*/ 58 h 311"/>
              <a:gd name="T12" fmla="*/ 124 w 296"/>
              <a:gd name="T13" fmla="*/ 76 h 311"/>
              <a:gd name="T14" fmla="*/ 155 w 296"/>
              <a:gd name="T15" fmla="*/ 160 h 311"/>
              <a:gd name="T16" fmla="*/ 166 w 296"/>
              <a:gd name="T17" fmla="*/ 163 h 311"/>
              <a:gd name="T18" fmla="*/ 266 w 296"/>
              <a:gd name="T19" fmla="*/ 112 h 311"/>
              <a:gd name="T20" fmla="*/ 269 w 296"/>
              <a:gd name="T21" fmla="*/ 130 h 311"/>
              <a:gd name="T22" fmla="*/ 118 w 296"/>
              <a:gd name="T23" fmla="*/ 228 h 311"/>
              <a:gd name="T24" fmla="*/ 140 w 296"/>
              <a:gd name="T25" fmla="*/ 282 h 311"/>
              <a:gd name="T26" fmla="*/ 132 w 296"/>
              <a:gd name="T27" fmla="*/ 295 h 311"/>
              <a:gd name="T28" fmla="*/ 94 w 296"/>
              <a:gd name="T29" fmla="*/ 235 h 311"/>
              <a:gd name="T30" fmla="*/ 139 w 296"/>
              <a:gd name="T31" fmla="*/ 183 h 311"/>
              <a:gd name="T32" fmla="*/ 114 w 296"/>
              <a:gd name="T33" fmla="*/ 111 h 311"/>
              <a:gd name="T34" fmla="*/ 100 w 296"/>
              <a:gd name="T35" fmla="*/ 105 h 311"/>
              <a:gd name="T36" fmla="*/ 31 w 296"/>
              <a:gd name="T37" fmla="*/ 149 h 311"/>
              <a:gd name="T38" fmla="*/ 27 w 296"/>
              <a:gd name="T39" fmla="*/ 131 h 311"/>
              <a:gd name="T40" fmla="*/ 120 w 296"/>
              <a:gd name="T41" fmla="*/ 76 h 311"/>
              <a:gd name="T42" fmla="*/ 113 w 296"/>
              <a:gd name="T43" fmla="*/ 38 h 311"/>
              <a:gd name="T44" fmla="*/ 37 w 296"/>
              <a:gd name="T45" fmla="*/ 38 h 311"/>
              <a:gd name="T46" fmla="*/ 5 w 296"/>
              <a:gd name="T47" fmla="*/ 59 h 311"/>
              <a:gd name="T48" fmla="*/ 48 w 296"/>
              <a:gd name="T49" fmla="*/ 96 h 311"/>
              <a:gd name="T50" fmla="*/ 7 w 296"/>
              <a:gd name="T51" fmla="*/ 151 h 311"/>
              <a:gd name="T52" fmla="*/ 44 w 296"/>
              <a:gd name="T53" fmla="*/ 162 h 311"/>
              <a:gd name="T54" fmla="*/ 120 w 296"/>
              <a:gd name="T55" fmla="*/ 173 h 311"/>
              <a:gd name="T56" fmla="*/ 78 w 296"/>
              <a:gd name="T57" fmla="*/ 242 h 311"/>
              <a:gd name="T58" fmla="*/ 132 w 296"/>
              <a:gd name="T59" fmla="*/ 311 h 311"/>
              <a:gd name="T60" fmla="*/ 155 w 296"/>
              <a:gd name="T61" fmla="*/ 270 h 311"/>
              <a:gd name="T62" fmla="*/ 172 w 296"/>
              <a:gd name="T63" fmla="*/ 199 h 311"/>
              <a:gd name="T64" fmla="*/ 289 w 296"/>
              <a:gd name="T65" fmla="*/ 107 h 311"/>
              <a:gd name="T66" fmla="*/ 253 w 296"/>
              <a:gd name="T67" fmla="*/ 96 h 311"/>
              <a:gd name="T68" fmla="*/ 148 w 296"/>
              <a:gd name="T69" fmla="*/ 83 h 311"/>
              <a:gd name="T70" fmla="*/ 148 w 296"/>
              <a:gd name="T71" fmla="*/ 74 h 311"/>
              <a:gd name="T72" fmla="*/ 148 w 296"/>
              <a:gd name="T73" fmla="*/ 0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96" h="311">
                <a:moveTo>
                  <a:pt x="148" y="20"/>
                </a:moveTo>
                <a:cubicBezTo>
                  <a:pt x="158" y="20"/>
                  <a:pt x="166" y="29"/>
                  <a:pt x="166" y="40"/>
                </a:cubicBezTo>
                <a:cubicBezTo>
                  <a:pt x="166" y="49"/>
                  <a:pt x="159" y="58"/>
                  <a:pt x="148" y="58"/>
                </a:cubicBezTo>
                <a:cubicBezTo>
                  <a:pt x="138" y="58"/>
                  <a:pt x="130" y="49"/>
                  <a:pt x="130" y="40"/>
                </a:cubicBezTo>
                <a:cubicBezTo>
                  <a:pt x="130" y="29"/>
                  <a:pt x="139" y="20"/>
                  <a:pt x="148" y="20"/>
                </a:cubicBezTo>
                <a:close/>
                <a:moveTo>
                  <a:pt x="31" y="58"/>
                </a:moveTo>
                <a:cubicBezTo>
                  <a:pt x="32" y="58"/>
                  <a:pt x="32" y="58"/>
                  <a:pt x="33" y="58"/>
                </a:cubicBezTo>
                <a:cubicBezTo>
                  <a:pt x="93" y="69"/>
                  <a:pt x="93" y="69"/>
                  <a:pt x="93" y="69"/>
                </a:cubicBezTo>
                <a:cubicBezTo>
                  <a:pt x="69" y="83"/>
                  <a:pt x="69" y="83"/>
                  <a:pt x="69" y="83"/>
                </a:cubicBezTo>
                <a:cubicBezTo>
                  <a:pt x="69" y="83"/>
                  <a:pt x="71" y="83"/>
                  <a:pt x="29" y="75"/>
                </a:cubicBezTo>
                <a:cubicBezTo>
                  <a:pt x="24" y="74"/>
                  <a:pt x="21" y="69"/>
                  <a:pt x="22" y="65"/>
                </a:cubicBezTo>
                <a:cubicBezTo>
                  <a:pt x="23" y="60"/>
                  <a:pt x="27" y="58"/>
                  <a:pt x="31" y="58"/>
                </a:cubicBezTo>
                <a:close/>
                <a:moveTo>
                  <a:pt x="120" y="76"/>
                </a:moveTo>
                <a:cubicBezTo>
                  <a:pt x="122" y="76"/>
                  <a:pt x="123" y="76"/>
                  <a:pt x="124" y="76"/>
                </a:cubicBezTo>
                <a:cubicBezTo>
                  <a:pt x="128" y="78"/>
                  <a:pt x="130" y="80"/>
                  <a:pt x="130" y="86"/>
                </a:cubicBezTo>
                <a:cubicBezTo>
                  <a:pt x="131" y="94"/>
                  <a:pt x="130" y="127"/>
                  <a:pt x="155" y="160"/>
                </a:cubicBezTo>
                <a:cubicBezTo>
                  <a:pt x="157" y="162"/>
                  <a:pt x="160" y="164"/>
                  <a:pt x="162" y="164"/>
                </a:cubicBezTo>
                <a:cubicBezTo>
                  <a:pt x="164" y="164"/>
                  <a:pt x="165" y="164"/>
                  <a:pt x="166" y="163"/>
                </a:cubicBezTo>
                <a:cubicBezTo>
                  <a:pt x="262" y="114"/>
                  <a:pt x="262" y="114"/>
                  <a:pt x="262" y="114"/>
                </a:cubicBezTo>
                <a:cubicBezTo>
                  <a:pt x="263" y="113"/>
                  <a:pt x="264" y="112"/>
                  <a:pt x="266" y="112"/>
                </a:cubicBezTo>
                <a:cubicBezTo>
                  <a:pt x="269" y="112"/>
                  <a:pt x="272" y="115"/>
                  <a:pt x="274" y="118"/>
                </a:cubicBezTo>
                <a:cubicBezTo>
                  <a:pt x="276" y="123"/>
                  <a:pt x="275" y="128"/>
                  <a:pt x="269" y="130"/>
                </a:cubicBezTo>
                <a:cubicBezTo>
                  <a:pt x="164" y="186"/>
                  <a:pt x="164" y="186"/>
                  <a:pt x="164" y="186"/>
                </a:cubicBezTo>
                <a:cubicBezTo>
                  <a:pt x="162" y="186"/>
                  <a:pt x="165" y="184"/>
                  <a:pt x="118" y="228"/>
                </a:cubicBezTo>
                <a:cubicBezTo>
                  <a:pt x="116" y="231"/>
                  <a:pt x="115" y="235"/>
                  <a:pt x="117" y="239"/>
                </a:cubicBezTo>
                <a:cubicBezTo>
                  <a:pt x="140" y="282"/>
                  <a:pt x="140" y="282"/>
                  <a:pt x="140" y="282"/>
                </a:cubicBezTo>
                <a:cubicBezTo>
                  <a:pt x="142" y="286"/>
                  <a:pt x="141" y="291"/>
                  <a:pt x="137" y="294"/>
                </a:cubicBezTo>
                <a:cubicBezTo>
                  <a:pt x="135" y="294"/>
                  <a:pt x="134" y="295"/>
                  <a:pt x="132" y="295"/>
                </a:cubicBezTo>
                <a:cubicBezTo>
                  <a:pt x="129" y="295"/>
                  <a:pt x="126" y="293"/>
                  <a:pt x="124" y="290"/>
                </a:cubicBezTo>
                <a:cubicBezTo>
                  <a:pt x="94" y="235"/>
                  <a:pt x="94" y="235"/>
                  <a:pt x="94" y="235"/>
                </a:cubicBezTo>
                <a:cubicBezTo>
                  <a:pt x="93" y="231"/>
                  <a:pt x="93" y="227"/>
                  <a:pt x="96" y="224"/>
                </a:cubicBezTo>
                <a:cubicBezTo>
                  <a:pt x="139" y="183"/>
                  <a:pt x="139" y="183"/>
                  <a:pt x="139" y="183"/>
                </a:cubicBezTo>
                <a:cubicBezTo>
                  <a:pt x="142" y="179"/>
                  <a:pt x="142" y="175"/>
                  <a:pt x="140" y="171"/>
                </a:cubicBezTo>
                <a:cubicBezTo>
                  <a:pt x="127" y="154"/>
                  <a:pt x="118" y="133"/>
                  <a:pt x="114" y="111"/>
                </a:cubicBezTo>
                <a:cubicBezTo>
                  <a:pt x="113" y="107"/>
                  <a:pt x="109" y="104"/>
                  <a:pt x="105" y="104"/>
                </a:cubicBezTo>
                <a:cubicBezTo>
                  <a:pt x="103" y="104"/>
                  <a:pt x="102" y="104"/>
                  <a:pt x="100" y="105"/>
                </a:cubicBezTo>
                <a:cubicBezTo>
                  <a:pt x="91" y="111"/>
                  <a:pt x="101" y="104"/>
                  <a:pt x="34" y="148"/>
                </a:cubicBezTo>
                <a:cubicBezTo>
                  <a:pt x="33" y="149"/>
                  <a:pt x="32" y="149"/>
                  <a:pt x="31" y="149"/>
                </a:cubicBezTo>
                <a:cubicBezTo>
                  <a:pt x="27" y="149"/>
                  <a:pt x="24" y="147"/>
                  <a:pt x="22" y="144"/>
                </a:cubicBezTo>
                <a:cubicBezTo>
                  <a:pt x="21" y="138"/>
                  <a:pt x="23" y="133"/>
                  <a:pt x="27" y="131"/>
                </a:cubicBezTo>
                <a:cubicBezTo>
                  <a:pt x="28" y="131"/>
                  <a:pt x="117" y="76"/>
                  <a:pt x="117" y="76"/>
                </a:cubicBezTo>
                <a:cubicBezTo>
                  <a:pt x="118" y="76"/>
                  <a:pt x="119" y="76"/>
                  <a:pt x="120" y="76"/>
                </a:cubicBezTo>
                <a:close/>
                <a:moveTo>
                  <a:pt x="148" y="0"/>
                </a:moveTo>
                <a:cubicBezTo>
                  <a:pt x="129" y="0"/>
                  <a:pt x="113" y="18"/>
                  <a:pt x="113" y="38"/>
                </a:cubicBezTo>
                <a:cubicBezTo>
                  <a:pt x="113" y="44"/>
                  <a:pt x="114" y="49"/>
                  <a:pt x="117" y="54"/>
                </a:cubicBezTo>
                <a:cubicBezTo>
                  <a:pt x="37" y="38"/>
                  <a:pt x="37" y="38"/>
                  <a:pt x="37" y="38"/>
                </a:cubicBezTo>
                <a:cubicBezTo>
                  <a:pt x="35" y="37"/>
                  <a:pt x="34" y="37"/>
                  <a:pt x="32" y="37"/>
                </a:cubicBezTo>
                <a:cubicBezTo>
                  <a:pt x="19" y="37"/>
                  <a:pt x="7" y="46"/>
                  <a:pt x="5" y="59"/>
                </a:cubicBezTo>
                <a:cubicBezTo>
                  <a:pt x="3" y="74"/>
                  <a:pt x="12" y="89"/>
                  <a:pt x="27" y="92"/>
                </a:cubicBezTo>
                <a:cubicBezTo>
                  <a:pt x="48" y="96"/>
                  <a:pt x="48" y="96"/>
                  <a:pt x="48" y="96"/>
                </a:cubicBezTo>
                <a:cubicBezTo>
                  <a:pt x="20" y="113"/>
                  <a:pt x="20" y="113"/>
                  <a:pt x="20" y="113"/>
                </a:cubicBezTo>
                <a:cubicBezTo>
                  <a:pt x="6" y="121"/>
                  <a:pt x="0" y="137"/>
                  <a:pt x="7" y="151"/>
                </a:cubicBezTo>
                <a:cubicBezTo>
                  <a:pt x="12" y="161"/>
                  <a:pt x="22" y="166"/>
                  <a:pt x="31" y="166"/>
                </a:cubicBezTo>
                <a:cubicBezTo>
                  <a:pt x="36" y="166"/>
                  <a:pt x="40" y="165"/>
                  <a:pt x="44" y="162"/>
                </a:cubicBezTo>
                <a:cubicBezTo>
                  <a:pt x="99" y="126"/>
                  <a:pt x="99" y="126"/>
                  <a:pt x="99" y="126"/>
                </a:cubicBezTo>
                <a:cubicBezTo>
                  <a:pt x="103" y="143"/>
                  <a:pt x="110" y="159"/>
                  <a:pt x="120" y="173"/>
                </a:cubicBezTo>
                <a:cubicBezTo>
                  <a:pt x="83" y="209"/>
                  <a:pt x="83" y="209"/>
                  <a:pt x="83" y="209"/>
                </a:cubicBezTo>
                <a:cubicBezTo>
                  <a:pt x="75" y="218"/>
                  <a:pt x="72" y="231"/>
                  <a:pt x="78" y="242"/>
                </a:cubicBezTo>
                <a:cubicBezTo>
                  <a:pt x="108" y="297"/>
                  <a:pt x="108" y="297"/>
                  <a:pt x="108" y="297"/>
                </a:cubicBezTo>
                <a:cubicBezTo>
                  <a:pt x="113" y="306"/>
                  <a:pt x="123" y="311"/>
                  <a:pt x="132" y="311"/>
                </a:cubicBezTo>
                <a:cubicBezTo>
                  <a:pt x="136" y="311"/>
                  <a:pt x="141" y="310"/>
                  <a:pt x="145" y="307"/>
                </a:cubicBezTo>
                <a:cubicBezTo>
                  <a:pt x="158" y="300"/>
                  <a:pt x="163" y="283"/>
                  <a:pt x="155" y="270"/>
                </a:cubicBezTo>
                <a:cubicBezTo>
                  <a:pt x="136" y="234"/>
                  <a:pt x="136" y="234"/>
                  <a:pt x="136" y="234"/>
                </a:cubicBezTo>
                <a:cubicBezTo>
                  <a:pt x="172" y="199"/>
                  <a:pt x="172" y="199"/>
                  <a:pt x="172" y="199"/>
                </a:cubicBezTo>
                <a:cubicBezTo>
                  <a:pt x="277" y="144"/>
                  <a:pt x="277" y="144"/>
                  <a:pt x="277" y="144"/>
                </a:cubicBezTo>
                <a:cubicBezTo>
                  <a:pt x="290" y="137"/>
                  <a:pt x="296" y="121"/>
                  <a:pt x="289" y="107"/>
                </a:cubicBezTo>
                <a:cubicBezTo>
                  <a:pt x="284" y="98"/>
                  <a:pt x="275" y="93"/>
                  <a:pt x="266" y="93"/>
                </a:cubicBezTo>
                <a:cubicBezTo>
                  <a:pt x="262" y="93"/>
                  <a:pt x="257" y="94"/>
                  <a:pt x="253" y="96"/>
                </a:cubicBezTo>
                <a:cubicBezTo>
                  <a:pt x="165" y="141"/>
                  <a:pt x="165" y="141"/>
                  <a:pt x="165" y="141"/>
                </a:cubicBezTo>
                <a:cubicBezTo>
                  <a:pt x="146" y="113"/>
                  <a:pt x="150" y="86"/>
                  <a:pt x="148" y="83"/>
                </a:cubicBezTo>
                <a:cubicBezTo>
                  <a:pt x="148" y="81"/>
                  <a:pt x="148" y="78"/>
                  <a:pt x="147" y="74"/>
                </a:cubicBezTo>
                <a:cubicBezTo>
                  <a:pt x="148" y="74"/>
                  <a:pt x="148" y="74"/>
                  <a:pt x="148" y="74"/>
                </a:cubicBezTo>
                <a:cubicBezTo>
                  <a:pt x="168" y="74"/>
                  <a:pt x="185" y="58"/>
                  <a:pt x="185" y="38"/>
                </a:cubicBezTo>
                <a:cubicBezTo>
                  <a:pt x="185" y="18"/>
                  <a:pt x="168" y="0"/>
                  <a:pt x="14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73" name="Freeform 24">
            <a:extLst>
              <a:ext uri="{FF2B5EF4-FFF2-40B4-BE49-F238E27FC236}">
                <a16:creationId xmlns:a16="http://schemas.microsoft.com/office/drawing/2014/main" id="{C99407C1-719A-B445-74BB-939465C2C692}"/>
              </a:ext>
            </a:extLst>
          </p:cNvPr>
          <p:cNvSpPr>
            <a:spLocks noEditPoints="1"/>
          </p:cNvSpPr>
          <p:nvPr/>
        </p:nvSpPr>
        <p:spPr bwMode="auto">
          <a:xfrm>
            <a:off x="2430156" y="2473445"/>
            <a:ext cx="220466" cy="251154"/>
          </a:xfrm>
          <a:custGeom>
            <a:avLst/>
            <a:gdLst>
              <a:gd name="T0" fmla="*/ 75 w 273"/>
              <a:gd name="T1" fmla="*/ 37 h 311"/>
              <a:gd name="T2" fmla="*/ 56 w 273"/>
              <a:gd name="T3" fmla="*/ 18 h 311"/>
              <a:gd name="T4" fmla="*/ 238 w 273"/>
              <a:gd name="T5" fmla="*/ 37 h 311"/>
              <a:gd name="T6" fmla="*/ 220 w 273"/>
              <a:gd name="T7" fmla="*/ 18 h 311"/>
              <a:gd name="T8" fmla="*/ 166 w 273"/>
              <a:gd name="T9" fmla="*/ 129 h 311"/>
              <a:gd name="T10" fmla="*/ 94 w 273"/>
              <a:gd name="T11" fmla="*/ 55 h 311"/>
              <a:gd name="T12" fmla="*/ 138 w 273"/>
              <a:gd name="T13" fmla="*/ 73 h 311"/>
              <a:gd name="T14" fmla="*/ 182 w 273"/>
              <a:gd name="T15" fmla="*/ 55 h 311"/>
              <a:gd name="T16" fmla="*/ 169 w 273"/>
              <a:gd name="T17" fmla="*/ 148 h 311"/>
              <a:gd name="T18" fmla="*/ 193 w 273"/>
              <a:gd name="T19" fmla="*/ 183 h 311"/>
              <a:gd name="T20" fmla="*/ 201 w 273"/>
              <a:gd name="T21" fmla="*/ 170 h 311"/>
              <a:gd name="T22" fmla="*/ 193 w 273"/>
              <a:gd name="T23" fmla="*/ 153 h 311"/>
              <a:gd name="T24" fmla="*/ 258 w 273"/>
              <a:gd name="T25" fmla="*/ 256 h 311"/>
              <a:gd name="T26" fmla="*/ 21 w 273"/>
              <a:gd name="T27" fmla="*/ 247 h 311"/>
              <a:gd name="T28" fmla="*/ 84 w 273"/>
              <a:gd name="T29" fmla="*/ 153 h 311"/>
              <a:gd name="T30" fmla="*/ 80 w 273"/>
              <a:gd name="T31" fmla="*/ 183 h 311"/>
              <a:gd name="T32" fmla="*/ 93 w 273"/>
              <a:gd name="T33" fmla="*/ 178 h 311"/>
              <a:gd name="T34" fmla="*/ 121 w 273"/>
              <a:gd name="T35" fmla="*/ 147 h 311"/>
              <a:gd name="T36" fmla="*/ 130 w 273"/>
              <a:gd name="T37" fmla="*/ 193 h 311"/>
              <a:gd name="T38" fmla="*/ 148 w 273"/>
              <a:gd name="T39" fmla="*/ 193 h 311"/>
              <a:gd name="T40" fmla="*/ 156 w 273"/>
              <a:gd name="T41" fmla="*/ 147 h 311"/>
              <a:gd name="T42" fmla="*/ 256 w 273"/>
              <a:gd name="T43" fmla="*/ 292 h 311"/>
              <a:gd name="T44" fmla="*/ 20 w 273"/>
              <a:gd name="T45" fmla="*/ 274 h 311"/>
              <a:gd name="T46" fmla="*/ 55 w 273"/>
              <a:gd name="T47" fmla="*/ 0 h 311"/>
              <a:gd name="T48" fmla="*/ 19 w 273"/>
              <a:gd name="T49" fmla="*/ 45 h 311"/>
              <a:gd name="T50" fmla="*/ 75 w 273"/>
              <a:gd name="T51" fmla="*/ 55 h 311"/>
              <a:gd name="T52" fmla="*/ 0 w 273"/>
              <a:gd name="T53" fmla="*/ 247 h 311"/>
              <a:gd name="T54" fmla="*/ 9 w 273"/>
              <a:gd name="T55" fmla="*/ 311 h 311"/>
              <a:gd name="T56" fmla="*/ 272 w 273"/>
              <a:gd name="T57" fmla="*/ 302 h 311"/>
              <a:gd name="T58" fmla="*/ 185 w 273"/>
              <a:gd name="T59" fmla="*/ 132 h 311"/>
              <a:gd name="T60" fmla="*/ 247 w 273"/>
              <a:gd name="T61" fmla="*/ 55 h 311"/>
              <a:gd name="T62" fmla="*/ 256 w 273"/>
              <a:gd name="T63" fmla="*/ 37 h 311"/>
              <a:gd name="T64" fmla="*/ 183 w 273"/>
              <a:gd name="T65" fmla="*/ 37 h 311"/>
              <a:gd name="T66" fmla="*/ 137 w 273"/>
              <a:gd name="T67" fmla="*/ 52 h 311"/>
              <a:gd name="T68" fmla="*/ 92 w 273"/>
              <a:gd name="T69" fmla="*/ 37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73" h="311">
                <a:moveTo>
                  <a:pt x="56" y="18"/>
                </a:moveTo>
                <a:cubicBezTo>
                  <a:pt x="67" y="18"/>
                  <a:pt x="75" y="27"/>
                  <a:pt x="75" y="37"/>
                </a:cubicBezTo>
                <a:cubicBezTo>
                  <a:pt x="38" y="37"/>
                  <a:pt x="38" y="37"/>
                  <a:pt x="38" y="37"/>
                </a:cubicBezTo>
                <a:cubicBezTo>
                  <a:pt x="38" y="27"/>
                  <a:pt x="46" y="18"/>
                  <a:pt x="56" y="18"/>
                </a:cubicBezTo>
                <a:close/>
                <a:moveTo>
                  <a:pt x="220" y="18"/>
                </a:moveTo>
                <a:cubicBezTo>
                  <a:pt x="230" y="18"/>
                  <a:pt x="238" y="27"/>
                  <a:pt x="238" y="37"/>
                </a:cubicBezTo>
                <a:cubicBezTo>
                  <a:pt x="201" y="37"/>
                  <a:pt x="201" y="37"/>
                  <a:pt x="201" y="37"/>
                </a:cubicBezTo>
                <a:cubicBezTo>
                  <a:pt x="201" y="27"/>
                  <a:pt x="210" y="18"/>
                  <a:pt x="220" y="18"/>
                </a:cubicBezTo>
                <a:close/>
                <a:moveTo>
                  <a:pt x="182" y="55"/>
                </a:moveTo>
                <a:cubicBezTo>
                  <a:pt x="166" y="129"/>
                  <a:pt x="166" y="129"/>
                  <a:pt x="166" y="129"/>
                </a:cubicBezTo>
                <a:cubicBezTo>
                  <a:pt x="109" y="129"/>
                  <a:pt x="109" y="129"/>
                  <a:pt x="109" y="129"/>
                </a:cubicBezTo>
                <a:cubicBezTo>
                  <a:pt x="94" y="55"/>
                  <a:pt x="94" y="55"/>
                  <a:pt x="94" y="55"/>
                </a:cubicBezTo>
                <a:cubicBezTo>
                  <a:pt x="109" y="55"/>
                  <a:pt x="122" y="60"/>
                  <a:pt x="131" y="70"/>
                </a:cubicBezTo>
                <a:cubicBezTo>
                  <a:pt x="133" y="72"/>
                  <a:pt x="135" y="73"/>
                  <a:pt x="138" y="73"/>
                </a:cubicBezTo>
                <a:cubicBezTo>
                  <a:pt x="140" y="73"/>
                  <a:pt x="143" y="72"/>
                  <a:pt x="144" y="70"/>
                </a:cubicBezTo>
                <a:cubicBezTo>
                  <a:pt x="154" y="61"/>
                  <a:pt x="168" y="55"/>
                  <a:pt x="182" y="55"/>
                </a:cubicBezTo>
                <a:close/>
                <a:moveTo>
                  <a:pt x="156" y="147"/>
                </a:moveTo>
                <a:cubicBezTo>
                  <a:pt x="161" y="147"/>
                  <a:pt x="165" y="147"/>
                  <a:pt x="169" y="148"/>
                </a:cubicBezTo>
                <a:cubicBezTo>
                  <a:pt x="185" y="178"/>
                  <a:pt x="185" y="178"/>
                  <a:pt x="185" y="178"/>
                </a:cubicBezTo>
                <a:cubicBezTo>
                  <a:pt x="186" y="181"/>
                  <a:pt x="190" y="183"/>
                  <a:pt x="193" y="183"/>
                </a:cubicBezTo>
                <a:cubicBezTo>
                  <a:pt x="194" y="183"/>
                  <a:pt x="195" y="183"/>
                  <a:pt x="197" y="183"/>
                </a:cubicBezTo>
                <a:cubicBezTo>
                  <a:pt x="201" y="180"/>
                  <a:pt x="203" y="174"/>
                  <a:pt x="201" y="170"/>
                </a:cubicBezTo>
                <a:cubicBezTo>
                  <a:pt x="193" y="153"/>
                  <a:pt x="193" y="153"/>
                  <a:pt x="193" y="153"/>
                </a:cubicBezTo>
                <a:cubicBezTo>
                  <a:pt x="193" y="153"/>
                  <a:pt x="193" y="153"/>
                  <a:pt x="193" y="153"/>
                </a:cubicBezTo>
                <a:cubicBezTo>
                  <a:pt x="231" y="169"/>
                  <a:pt x="258" y="205"/>
                  <a:pt x="258" y="247"/>
                </a:cubicBezTo>
                <a:cubicBezTo>
                  <a:pt x="258" y="256"/>
                  <a:pt x="258" y="256"/>
                  <a:pt x="258" y="256"/>
                </a:cubicBezTo>
                <a:cubicBezTo>
                  <a:pt x="21" y="256"/>
                  <a:pt x="21" y="256"/>
                  <a:pt x="21" y="256"/>
                </a:cubicBezTo>
                <a:cubicBezTo>
                  <a:pt x="21" y="247"/>
                  <a:pt x="21" y="247"/>
                  <a:pt x="21" y="247"/>
                </a:cubicBezTo>
                <a:cubicBezTo>
                  <a:pt x="20" y="205"/>
                  <a:pt x="47" y="167"/>
                  <a:pt x="84" y="153"/>
                </a:cubicBezTo>
                <a:cubicBezTo>
                  <a:pt x="84" y="153"/>
                  <a:pt x="84" y="153"/>
                  <a:pt x="84" y="153"/>
                </a:cubicBezTo>
                <a:cubicBezTo>
                  <a:pt x="76" y="170"/>
                  <a:pt x="76" y="170"/>
                  <a:pt x="76" y="170"/>
                </a:cubicBezTo>
                <a:cubicBezTo>
                  <a:pt x="73" y="174"/>
                  <a:pt x="76" y="180"/>
                  <a:pt x="80" y="183"/>
                </a:cubicBezTo>
                <a:cubicBezTo>
                  <a:pt x="82" y="183"/>
                  <a:pt x="83" y="183"/>
                  <a:pt x="85" y="183"/>
                </a:cubicBezTo>
                <a:cubicBezTo>
                  <a:pt x="88" y="183"/>
                  <a:pt x="92" y="181"/>
                  <a:pt x="93" y="178"/>
                </a:cubicBezTo>
                <a:cubicBezTo>
                  <a:pt x="108" y="148"/>
                  <a:pt x="108" y="148"/>
                  <a:pt x="108" y="148"/>
                </a:cubicBezTo>
                <a:cubicBezTo>
                  <a:pt x="113" y="147"/>
                  <a:pt x="117" y="147"/>
                  <a:pt x="121" y="147"/>
                </a:cubicBezTo>
                <a:cubicBezTo>
                  <a:pt x="130" y="147"/>
                  <a:pt x="130" y="147"/>
                  <a:pt x="130" y="147"/>
                </a:cubicBezTo>
                <a:cubicBezTo>
                  <a:pt x="130" y="193"/>
                  <a:pt x="130" y="193"/>
                  <a:pt x="130" y="193"/>
                </a:cubicBezTo>
                <a:cubicBezTo>
                  <a:pt x="130" y="198"/>
                  <a:pt x="134" y="202"/>
                  <a:pt x="139" y="202"/>
                </a:cubicBezTo>
                <a:cubicBezTo>
                  <a:pt x="144" y="202"/>
                  <a:pt x="148" y="198"/>
                  <a:pt x="148" y="193"/>
                </a:cubicBezTo>
                <a:cubicBezTo>
                  <a:pt x="148" y="147"/>
                  <a:pt x="148" y="147"/>
                  <a:pt x="148" y="147"/>
                </a:cubicBezTo>
                <a:cubicBezTo>
                  <a:pt x="156" y="147"/>
                  <a:pt x="156" y="147"/>
                  <a:pt x="156" y="147"/>
                </a:cubicBezTo>
                <a:close/>
                <a:moveTo>
                  <a:pt x="256" y="274"/>
                </a:moveTo>
                <a:cubicBezTo>
                  <a:pt x="256" y="292"/>
                  <a:pt x="256" y="292"/>
                  <a:pt x="256" y="292"/>
                </a:cubicBezTo>
                <a:cubicBezTo>
                  <a:pt x="20" y="292"/>
                  <a:pt x="20" y="292"/>
                  <a:pt x="20" y="292"/>
                </a:cubicBezTo>
                <a:cubicBezTo>
                  <a:pt x="20" y="274"/>
                  <a:pt x="20" y="274"/>
                  <a:pt x="20" y="274"/>
                </a:cubicBezTo>
                <a:cubicBezTo>
                  <a:pt x="256" y="274"/>
                  <a:pt x="256" y="274"/>
                  <a:pt x="256" y="274"/>
                </a:cubicBezTo>
                <a:close/>
                <a:moveTo>
                  <a:pt x="55" y="0"/>
                </a:moveTo>
                <a:cubicBezTo>
                  <a:pt x="35" y="0"/>
                  <a:pt x="19" y="17"/>
                  <a:pt x="19" y="37"/>
                </a:cubicBezTo>
                <a:cubicBezTo>
                  <a:pt x="19" y="45"/>
                  <a:pt x="19" y="45"/>
                  <a:pt x="19" y="45"/>
                </a:cubicBezTo>
                <a:cubicBezTo>
                  <a:pt x="19" y="50"/>
                  <a:pt x="24" y="55"/>
                  <a:pt x="28" y="55"/>
                </a:cubicBezTo>
                <a:cubicBezTo>
                  <a:pt x="75" y="55"/>
                  <a:pt x="75" y="55"/>
                  <a:pt x="75" y="55"/>
                </a:cubicBezTo>
                <a:cubicBezTo>
                  <a:pt x="90" y="132"/>
                  <a:pt x="90" y="132"/>
                  <a:pt x="90" y="132"/>
                </a:cubicBezTo>
                <a:cubicBezTo>
                  <a:pt x="39" y="145"/>
                  <a:pt x="0" y="192"/>
                  <a:pt x="0" y="247"/>
                </a:cubicBezTo>
                <a:cubicBezTo>
                  <a:pt x="0" y="302"/>
                  <a:pt x="0" y="302"/>
                  <a:pt x="0" y="302"/>
                </a:cubicBezTo>
                <a:cubicBezTo>
                  <a:pt x="0" y="307"/>
                  <a:pt x="4" y="311"/>
                  <a:pt x="9" y="311"/>
                </a:cubicBezTo>
                <a:cubicBezTo>
                  <a:pt x="262" y="311"/>
                  <a:pt x="262" y="311"/>
                  <a:pt x="262" y="311"/>
                </a:cubicBezTo>
                <a:cubicBezTo>
                  <a:pt x="268" y="311"/>
                  <a:pt x="272" y="307"/>
                  <a:pt x="272" y="302"/>
                </a:cubicBezTo>
                <a:cubicBezTo>
                  <a:pt x="272" y="247"/>
                  <a:pt x="272" y="247"/>
                  <a:pt x="272" y="247"/>
                </a:cubicBezTo>
                <a:cubicBezTo>
                  <a:pt x="273" y="192"/>
                  <a:pt x="236" y="145"/>
                  <a:pt x="185" y="132"/>
                </a:cubicBezTo>
                <a:cubicBezTo>
                  <a:pt x="200" y="55"/>
                  <a:pt x="200" y="55"/>
                  <a:pt x="200" y="55"/>
                </a:cubicBezTo>
                <a:cubicBezTo>
                  <a:pt x="247" y="55"/>
                  <a:pt x="247" y="55"/>
                  <a:pt x="247" y="55"/>
                </a:cubicBezTo>
                <a:cubicBezTo>
                  <a:pt x="252" y="55"/>
                  <a:pt x="256" y="50"/>
                  <a:pt x="256" y="45"/>
                </a:cubicBezTo>
                <a:cubicBezTo>
                  <a:pt x="256" y="37"/>
                  <a:pt x="256" y="37"/>
                  <a:pt x="256" y="37"/>
                </a:cubicBezTo>
                <a:cubicBezTo>
                  <a:pt x="256" y="17"/>
                  <a:pt x="239" y="0"/>
                  <a:pt x="220" y="0"/>
                </a:cubicBezTo>
                <a:cubicBezTo>
                  <a:pt x="200" y="0"/>
                  <a:pt x="183" y="17"/>
                  <a:pt x="183" y="37"/>
                </a:cubicBezTo>
                <a:cubicBezTo>
                  <a:pt x="182" y="37"/>
                  <a:pt x="182" y="37"/>
                  <a:pt x="182" y="37"/>
                </a:cubicBezTo>
                <a:cubicBezTo>
                  <a:pt x="165" y="37"/>
                  <a:pt x="151" y="42"/>
                  <a:pt x="137" y="52"/>
                </a:cubicBezTo>
                <a:cubicBezTo>
                  <a:pt x="125" y="42"/>
                  <a:pt x="110" y="37"/>
                  <a:pt x="93" y="37"/>
                </a:cubicBezTo>
                <a:cubicBezTo>
                  <a:pt x="92" y="37"/>
                  <a:pt x="92" y="37"/>
                  <a:pt x="92" y="37"/>
                </a:cubicBezTo>
                <a:cubicBezTo>
                  <a:pt x="92" y="17"/>
                  <a:pt x="75" y="0"/>
                  <a:pt x="5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74" name="Freeform 29">
            <a:extLst>
              <a:ext uri="{FF2B5EF4-FFF2-40B4-BE49-F238E27FC236}">
                <a16:creationId xmlns:a16="http://schemas.microsoft.com/office/drawing/2014/main" id="{4BE9DEDE-FBCD-C77F-A54E-F15F8B9DE4B7}"/>
              </a:ext>
            </a:extLst>
          </p:cNvPr>
          <p:cNvSpPr>
            <a:spLocks noEditPoints="1"/>
          </p:cNvSpPr>
          <p:nvPr/>
        </p:nvSpPr>
        <p:spPr bwMode="auto">
          <a:xfrm>
            <a:off x="2427733" y="3567632"/>
            <a:ext cx="225312" cy="252768"/>
          </a:xfrm>
          <a:custGeom>
            <a:avLst/>
            <a:gdLst>
              <a:gd name="T0" fmla="*/ 263 w 279"/>
              <a:gd name="T1" fmla="*/ 86 h 313"/>
              <a:gd name="T2" fmla="*/ 202 w 279"/>
              <a:gd name="T3" fmla="*/ 38 h 313"/>
              <a:gd name="T4" fmla="*/ 156 w 279"/>
              <a:gd name="T5" fmla="*/ 0 h 313"/>
              <a:gd name="T6" fmla="*/ 120 w 279"/>
              <a:gd name="T7" fmla="*/ 0 h 313"/>
              <a:gd name="T8" fmla="*/ 75 w 279"/>
              <a:gd name="T9" fmla="*/ 38 h 313"/>
              <a:gd name="T10" fmla="*/ 3 w 279"/>
              <a:gd name="T11" fmla="*/ 112 h 313"/>
              <a:gd name="T12" fmla="*/ 63 w 279"/>
              <a:gd name="T13" fmla="*/ 313 h 313"/>
              <a:gd name="T14" fmla="*/ 241 w 279"/>
              <a:gd name="T15" fmla="*/ 291 h 313"/>
              <a:gd name="T16" fmla="*/ 62 w 279"/>
              <a:gd name="T17" fmla="*/ 294 h 313"/>
              <a:gd name="T18" fmla="*/ 22 w 279"/>
              <a:gd name="T19" fmla="*/ 130 h 313"/>
              <a:gd name="T20" fmla="*/ 71 w 279"/>
              <a:gd name="T21" fmla="*/ 185 h 313"/>
              <a:gd name="T22" fmla="*/ 77 w 279"/>
              <a:gd name="T23" fmla="*/ 243 h 313"/>
              <a:gd name="T24" fmla="*/ 62 w 279"/>
              <a:gd name="T25" fmla="*/ 294 h 313"/>
              <a:gd name="T26" fmla="*/ 101 w 279"/>
              <a:gd name="T27" fmla="*/ 294 h 313"/>
              <a:gd name="T28" fmla="*/ 97 w 279"/>
              <a:gd name="T29" fmla="*/ 251 h 313"/>
              <a:gd name="T30" fmla="*/ 128 w 279"/>
              <a:gd name="T31" fmla="*/ 294 h 313"/>
              <a:gd name="T32" fmla="*/ 138 w 279"/>
              <a:gd name="T33" fmla="*/ 185 h 313"/>
              <a:gd name="T34" fmla="*/ 138 w 279"/>
              <a:gd name="T35" fmla="*/ 240 h 313"/>
              <a:gd name="T36" fmla="*/ 84 w 279"/>
              <a:gd name="T37" fmla="*/ 130 h 313"/>
              <a:gd name="T38" fmla="*/ 128 w 279"/>
              <a:gd name="T39" fmla="*/ 167 h 313"/>
              <a:gd name="T40" fmla="*/ 84 w 279"/>
              <a:gd name="T41" fmla="*/ 130 h 313"/>
              <a:gd name="T42" fmla="*/ 148 w 279"/>
              <a:gd name="T43" fmla="*/ 130 h 313"/>
              <a:gd name="T44" fmla="*/ 187 w 279"/>
              <a:gd name="T45" fmla="*/ 175 h 313"/>
              <a:gd name="T46" fmla="*/ 174 w 279"/>
              <a:gd name="T47" fmla="*/ 294 h 313"/>
              <a:gd name="T48" fmla="*/ 146 w 279"/>
              <a:gd name="T49" fmla="*/ 258 h 313"/>
              <a:gd name="T50" fmla="*/ 174 w 279"/>
              <a:gd name="T51" fmla="*/ 294 h 313"/>
              <a:gd name="T52" fmla="*/ 214 w 279"/>
              <a:gd name="T53" fmla="*/ 294 h 313"/>
              <a:gd name="T54" fmla="*/ 198 w 279"/>
              <a:gd name="T55" fmla="*/ 243 h 313"/>
              <a:gd name="T56" fmla="*/ 204 w 279"/>
              <a:gd name="T57" fmla="*/ 185 h 313"/>
              <a:gd name="T58" fmla="*/ 253 w 279"/>
              <a:gd name="T59" fmla="*/ 130 h 313"/>
              <a:gd name="T60" fmla="*/ 21 w 279"/>
              <a:gd name="T61" fmla="*/ 112 h 313"/>
              <a:gd name="T62" fmla="*/ 46 w 279"/>
              <a:gd name="T63" fmla="*/ 95 h 313"/>
              <a:gd name="T64" fmla="*/ 57 w 279"/>
              <a:gd name="T65" fmla="*/ 93 h 313"/>
              <a:gd name="T66" fmla="*/ 75 w 279"/>
              <a:gd name="T67" fmla="*/ 57 h 313"/>
              <a:gd name="T68" fmla="*/ 84 w 279"/>
              <a:gd name="T69" fmla="*/ 58 h 313"/>
              <a:gd name="T70" fmla="*/ 93 w 279"/>
              <a:gd name="T71" fmla="*/ 49 h 313"/>
              <a:gd name="T72" fmla="*/ 133 w 279"/>
              <a:gd name="T73" fmla="*/ 23 h 313"/>
              <a:gd name="T74" fmla="*/ 143 w 279"/>
              <a:gd name="T75" fmla="*/ 23 h 313"/>
              <a:gd name="T76" fmla="*/ 184 w 279"/>
              <a:gd name="T77" fmla="*/ 49 h 313"/>
              <a:gd name="T78" fmla="*/ 195 w 279"/>
              <a:gd name="T79" fmla="*/ 58 h 313"/>
              <a:gd name="T80" fmla="*/ 218 w 279"/>
              <a:gd name="T81" fmla="*/ 83 h 313"/>
              <a:gd name="T82" fmla="*/ 225 w 279"/>
              <a:gd name="T83" fmla="*/ 96 h 313"/>
              <a:gd name="T84" fmla="*/ 237 w 279"/>
              <a:gd name="T85" fmla="*/ 93 h 313"/>
              <a:gd name="T86" fmla="*/ 21 w 279"/>
              <a:gd name="T87" fmla="*/ 112 h 313"/>
              <a:gd name="T88" fmla="*/ 139 w 279"/>
              <a:gd name="T89" fmla="*/ 63 h 313"/>
              <a:gd name="T90" fmla="*/ 94 w 279"/>
              <a:gd name="T91" fmla="*/ 84 h 313"/>
              <a:gd name="T92" fmla="*/ 112 w 279"/>
              <a:gd name="T93" fmla="*/ 84 h 313"/>
              <a:gd name="T94" fmla="*/ 130 w 279"/>
              <a:gd name="T95" fmla="*/ 84 h 313"/>
              <a:gd name="T96" fmla="*/ 148 w 279"/>
              <a:gd name="T97" fmla="*/ 84 h 313"/>
              <a:gd name="T98" fmla="*/ 167 w 279"/>
              <a:gd name="T99" fmla="*/ 84 h 313"/>
              <a:gd name="T100" fmla="*/ 185 w 279"/>
              <a:gd name="T101" fmla="*/ 84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79" h="313">
                <a:moveTo>
                  <a:pt x="275" y="112"/>
                </a:moveTo>
                <a:cubicBezTo>
                  <a:pt x="273" y="102"/>
                  <a:pt x="270" y="93"/>
                  <a:pt x="263" y="86"/>
                </a:cubicBezTo>
                <a:cubicBezTo>
                  <a:pt x="256" y="79"/>
                  <a:pt x="246" y="74"/>
                  <a:pt x="237" y="74"/>
                </a:cubicBezTo>
                <a:cubicBezTo>
                  <a:pt x="237" y="54"/>
                  <a:pt x="221" y="38"/>
                  <a:pt x="202" y="38"/>
                </a:cubicBezTo>
                <a:cubicBezTo>
                  <a:pt x="202" y="38"/>
                  <a:pt x="201" y="38"/>
                  <a:pt x="200" y="38"/>
                </a:cubicBezTo>
                <a:cubicBezTo>
                  <a:pt x="196" y="17"/>
                  <a:pt x="177" y="0"/>
                  <a:pt x="156" y="0"/>
                </a:cubicBezTo>
                <a:cubicBezTo>
                  <a:pt x="150" y="0"/>
                  <a:pt x="144" y="2"/>
                  <a:pt x="138" y="4"/>
                </a:cubicBezTo>
                <a:cubicBezTo>
                  <a:pt x="132" y="2"/>
                  <a:pt x="126" y="0"/>
                  <a:pt x="120" y="0"/>
                </a:cubicBezTo>
                <a:cubicBezTo>
                  <a:pt x="97" y="0"/>
                  <a:pt x="80" y="17"/>
                  <a:pt x="76" y="38"/>
                </a:cubicBezTo>
                <a:cubicBezTo>
                  <a:pt x="75" y="38"/>
                  <a:pt x="75" y="38"/>
                  <a:pt x="75" y="38"/>
                </a:cubicBezTo>
                <a:cubicBezTo>
                  <a:pt x="55" y="38"/>
                  <a:pt x="39" y="55"/>
                  <a:pt x="39" y="74"/>
                </a:cubicBezTo>
                <a:cubicBezTo>
                  <a:pt x="19" y="74"/>
                  <a:pt x="3" y="91"/>
                  <a:pt x="3" y="112"/>
                </a:cubicBezTo>
                <a:cubicBezTo>
                  <a:pt x="3" y="125"/>
                  <a:pt x="0" y="102"/>
                  <a:pt x="36" y="291"/>
                </a:cubicBezTo>
                <a:cubicBezTo>
                  <a:pt x="39" y="304"/>
                  <a:pt x="50" y="313"/>
                  <a:pt x="63" y="313"/>
                </a:cubicBezTo>
                <a:cubicBezTo>
                  <a:pt x="215" y="313"/>
                  <a:pt x="215" y="313"/>
                  <a:pt x="215" y="313"/>
                </a:cubicBezTo>
                <a:cubicBezTo>
                  <a:pt x="228" y="313"/>
                  <a:pt x="239" y="303"/>
                  <a:pt x="241" y="291"/>
                </a:cubicBezTo>
                <a:cubicBezTo>
                  <a:pt x="279" y="102"/>
                  <a:pt x="275" y="125"/>
                  <a:pt x="275" y="112"/>
                </a:cubicBezTo>
                <a:close/>
                <a:moveTo>
                  <a:pt x="62" y="294"/>
                </a:moveTo>
                <a:cubicBezTo>
                  <a:pt x="58" y="294"/>
                  <a:pt x="54" y="291"/>
                  <a:pt x="53" y="288"/>
                </a:cubicBezTo>
                <a:cubicBezTo>
                  <a:pt x="22" y="130"/>
                  <a:pt x="22" y="130"/>
                  <a:pt x="22" y="130"/>
                </a:cubicBezTo>
                <a:cubicBezTo>
                  <a:pt x="66" y="130"/>
                  <a:pt x="66" y="130"/>
                  <a:pt x="66" y="130"/>
                </a:cubicBezTo>
                <a:cubicBezTo>
                  <a:pt x="71" y="185"/>
                  <a:pt x="71" y="185"/>
                  <a:pt x="71" y="185"/>
                </a:cubicBezTo>
                <a:cubicBezTo>
                  <a:pt x="61" y="192"/>
                  <a:pt x="56" y="202"/>
                  <a:pt x="56" y="212"/>
                </a:cubicBezTo>
                <a:cubicBezTo>
                  <a:pt x="56" y="224"/>
                  <a:pt x="64" y="234"/>
                  <a:pt x="77" y="243"/>
                </a:cubicBezTo>
                <a:cubicBezTo>
                  <a:pt x="83" y="294"/>
                  <a:pt x="83" y="294"/>
                  <a:pt x="83" y="294"/>
                </a:cubicBezTo>
                <a:lnTo>
                  <a:pt x="62" y="294"/>
                </a:lnTo>
                <a:close/>
                <a:moveTo>
                  <a:pt x="128" y="294"/>
                </a:moveTo>
                <a:cubicBezTo>
                  <a:pt x="101" y="294"/>
                  <a:pt x="101" y="294"/>
                  <a:pt x="101" y="294"/>
                </a:cubicBezTo>
                <a:cubicBezTo>
                  <a:pt x="101" y="294"/>
                  <a:pt x="101" y="294"/>
                  <a:pt x="101" y="294"/>
                </a:cubicBezTo>
                <a:cubicBezTo>
                  <a:pt x="97" y="251"/>
                  <a:pt x="97" y="251"/>
                  <a:pt x="97" y="251"/>
                </a:cubicBezTo>
                <a:cubicBezTo>
                  <a:pt x="106" y="255"/>
                  <a:pt x="117" y="257"/>
                  <a:pt x="128" y="258"/>
                </a:cubicBezTo>
                <a:lnTo>
                  <a:pt x="128" y="294"/>
                </a:lnTo>
                <a:close/>
                <a:moveTo>
                  <a:pt x="75" y="212"/>
                </a:moveTo>
                <a:cubicBezTo>
                  <a:pt x="75" y="199"/>
                  <a:pt x="102" y="185"/>
                  <a:pt x="138" y="185"/>
                </a:cubicBezTo>
                <a:cubicBezTo>
                  <a:pt x="174" y="185"/>
                  <a:pt x="201" y="199"/>
                  <a:pt x="201" y="212"/>
                </a:cubicBezTo>
                <a:cubicBezTo>
                  <a:pt x="201" y="225"/>
                  <a:pt x="174" y="240"/>
                  <a:pt x="138" y="240"/>
                </a:cubicBezTo>
                <a:cubicBezTo>
                  <a:pt x="102" y="240"/>
                  <a:pt x="75" y="225"/>
                  <a:pt x="75" y="212"/>
                </a:cubicBezTo>
                <a:close/>
                <a:moveTo>
                  <a:pt x="84" y="130"/>
                </a:moveTo>
                <a:cubicBezTo>
                  <a:pt x="128" y="130"/>
                  <a:pt x="128" y="130"/>
                  <a:pt x="128" y="130"/>
                </a:cubicBezTo>
                <a:cubicBezTo>
                  <a:pt x="128" y="167"/>
                  <a:pt x="128" y="167"/>
                  <a:pt x="128" y="167"/>
                </a:cubicBezTo>
                <a:cubicBezTo>
                  <a:pt x="114" y="167"/>
                  <a:pt x="100" y="170"/>
                  <a:pt x="88" y="175"/>
                </a:cubicBezTo>
                <a:lnTo>
                  <a:pt x="84" y="130"/>
                </a:lnTo>
                <a:close/>
                <a:moveTo>
                  <a:pt x="148" y="167"/>
                </a:moveTo>
                <a:cubicBezTo>
                  <a:pt x="148" y="130"/>
                  <a:pt x="148" y="130"/>
                  <a:pt x="148" y="130"/>
                </a:cubicBezTo>
                <a:cubicBezTo>
                  <a:pt x="191" y="130"/>
                  <a:pt x="191" y="130"/>
                  <a:pt x="191" y="130"/>
                </a:cubicBezTo>
                <a:cubicBezTo>
                  <a:pt x="187" y="175"/>
                  <a:pt x="187" y="175"/>
                  <a:pt x="187" y="175"/>
                </a:cubicBezTo>
                <a:cubicBezTo>
                  <a:pt x="176" y="171"/>
                  <a:pt x="162" y="167"/>
                  <a:pt x="148" y="167"/>
                </a:cubicBezTo>
                <a:close/>
                <a:moveTo>
                  <a:pt x="174" y="294"/>
                </a:moveTo>
                <a:cubicBezTo>
                  <a:pt x="146" y="294"/>
                  <a:pt x="146" y="294"/>
                  <a:pt x="146" y="294"/>
                </a:cubicBezTo>
                <a:cubicBezTo>
                  <a:pt x="146" y="258"/>
                  <a:pt x="146" y="258"/>
                  <a:pt x="146" y="258"/>
                </a:cubicBezTo>
                <a:cubicBezTo>
                  <a:pt x="157" y="257"/>
                  <a:pt x="169" y="255"/>
                  <a:pt x="179" y="251"/>
                </a:cubicBezTo>
                <a:lnTo>
                  <a:pt x="174" y="294"/>
                </a:lnTo>
                <a:close/>
                <a:moveTo>
                  <a:pt x="222" y="288"/>
                </a:moveTo>
                <a:cubicBezTo>
                  <a:pt x="221" y="292"/>
                  <a:pt x="218" y="294"/>
                  <a:pt x="214" y="294"/>
                </a:cubicBezTo>
                <a:cubicBezTo>
                  <a:pt x="193" y="294"/>
                  <a:pt x="193" y="294"/>
                  <a:pt x="193" y="294"/>
                </a:cubicBezTo>
                <a:cubicBezTo>
                  <a:pt x="198" y="243"/>
                  <a:pt x="198" y="243"/>
                  <a:pt x="198" y="243"/>
                </a:cubicBezTo>
                <a:cubicBezTo>
                  <a:pt x="212" y="234"/>
                  <a:pt x="219" y="224"/>
                  <a:pt x="219" y="212"/>
                </a:cubicBezTo>
                <a:cubicBezTo>
                  <a:pt x="219" y="201"/>
                  <a:pt x="215" y="192"/>
                  <a:pt x="204" y="185"/>
                </a:cubicBezTo>
                <a:cubicBezTo>
                  <a:pt x="209" y="130"/>
                  <a:pt x="209" y="130"/>
                  <a:pt x="209" y="130"/>
                </a:cubicBezTo>
                <a:cubicBezTo>
                  <a:pt x="253" y="130"/>
                  <a:pt x="253" y="130"/>
                  <a:pt x="253" y="130"/>
                </a:cubicBezTo>
                <a:lnTo>
                  <a:pt x="222" y="288"/>
                </a:lnTo>
                <a:close/>
                <a:moveTo>
                  <a:pt x="21" y="112"/>
                </a:moveTo>
                <a:cubicBezTo>
                  <a:pt x="20" y="101"/>
                  <a:pt x="28" y="93"/>
                  <a:pt x="38" y="93"/>
                </a:cubicBezTo>
                <a:cubicBezTo>
                  <a:pt x="41" y="93"/>
                  <a:pt x="44" y="93"/>
                  <a:pt x="46" y="95"/>
                </a:cubicBezTo>
                <a:cubicBezTo>
                  <a:pt x="48" y="96"/>
                  <a:pt x="49" y="96"/>
                  <a:pt x="51" y="96"/>
                </a:cubicBezTo>
                <a:cubicBezTo>
                  <a:pt x="53" y="96"/>
                  <a:pt x="55" y="95"/>
                  <a:pt x="57" y="93"/>
                </a:cubicBezTo>
                <a:cubicBezTo>
                  <a:pt x="60" y="91"/>
                  <a:pt x="60" y="87"/>
                  <a:pt x="59" y="83"/>
                </a:cubicBezTo>
                <a:cubicBezTo>
                  <a:pt x="53" y="70"/>
                  <a:pt x="62" y="57"/>
                  <a:pt x="75" y="57"/>
                </a:cubicBezTo>
                <a:cubicBezTo>
                  <a:pt x="77" y="57"/>
                  <a:pt x="79" y="57"/>
                  <a:pt x="81" y="58"/>
                </a:cubicBezTo>
                <a:cubicBezTo>
                  <a:pt x="82" y="58"/>
                  <a:pt x="83" y="58"/>
                  <a:pt x="84" y="58"/>
                </a:cubicBezTo>
                <a:cubicBezTo>
                  <a:pt x="86" y="58"/>
                  <a:pt x="88" y="58"/>
                  <a:pt x="90" y="57"/>
                </a:cubicBezTo>
                <a:cubicBezTo>
                  <a:pt x="92" y="55"/>
                  <a:pt x="93" y="52"/>
                  <a:pt x="93" y="49"/>
                </a:cubicBezTo>
                <a:cubicBezTo>
                  <a:pt x="93" y="32"/>
                  <a:pt x="105" y="20"/>
                  <a:pt x="119" y="20"/>
                </a:cubicBezTo>
                <a:cubicBezTo>
                  <a:pt x="124" y="20"/>
                  <a:pt x="129" y="20"/>
                  <a:pt x="133" y="23"/>
                </a:cubicBezTo>
                <a:cubicBezTo>
                  <a:pt x="135" y="24"/>
                  <a:pt x="136" y="24"/>
                  <a:pt x="138" y="24"/>
                </a:cubicBezTo>
                <a:cubicBezTo>
                  <a:pt x="139" y="24"/>
                  <a:pt x="141" y="24"/>
                  <a:pt x="143" y="23"/>
                </a:cubicBezTo>
                <a:cubicBezTo>
                  <a:pt x="147" y="20"/>
                  <a:pt x="152" y="20"/>
                  <a:pt x="157" y="20"/>
                </a:cubicBezTo>
                <a:cubicBezTo>
                  <a:pt x="171" y="20"/>
                  <a:pt x="184" y="32"/>
                  <a:pt x="184" y="49"/>
                </a:cubicBezTo>
                <a:cubicBezTo>
                  <a:pt x="184" y="54"/>
                  <a:pt x="188" y="59"/>
                  <a:pt x="193" y="59"/>
                </a:cubicBezTo>
                <a:cubicBezTo>
                  <a:pt x="193" y="59"/>
                  <a:pt x="194" y="58"/>
                  <a:pt x="195" y="58"/>
                </a:cubicBezTo>
                <a:cubicBezTo>
                  <a:pt x="197" y="57"/>
                  <a:pt x="200" y="57"/>
                  <a:pt x="202" y="57"/>
                </a:cubicBezTo>
                <a:cubicBezTo>
                  <a:pt x="215" y="57"/>
                  <a:pt x="224" y="70"/>
                  <a:pt x="218" y="83"/>
                </a:cubicBezTo>
                <a:cubicBezTo>
                  <a:pt x="216" y="87"/>
                  <a:pt x="217" y="91"/>
                  <a:pt x="219" y="93"/>
                </a:cubicBezTo>
                <a:cubicBezTo>
                  <a:pt x="221" y="95"/>
                  <a:pt x="223" y="96"/>
                  <a:pt x="225" y="96"/>
                </a:cubicBezTo>
                <a:cubicBezTo>
                  <a:pt x="227" y="96"/>
                  <a:pt x="228" y="96"/>
                  <a:pt x="230" y="95"/>
                </a:cubicBezTo>
                <a:cubicBezTo>
                  <a:pt x="232" y="94"/>
                  <a:pt x="235" y="93"/>
                  <a:pt x="237" y="93"/>
                </a:cubicBezTo>
                <a:cubicBezTo>
                  <a:pt x="247" y="93"/>
                  <a:pt x="256" y="102"/>
                  <a:pt x="256" y="112"/>
                </a:cubicBezTo>
                <a:lnTo>
                  <a:pt x="21" y="112"/>
                </a:lnTo>
                <a:close/>
                <a:moveTo>
                  <a:pt x="157" y="56"/>
                </a:moveTo>
                <a:cubicBezTo>
                  <a:pt x="150" y="56"/>
                  <a:pt x="144" y="59"/>
                  <a:pt x="139" y="63"/>
                </a:cubicBezTo>
                <a:cubicBezTo>
                  <a:pt x="134" y="59"/>
                  <a:pt x="128" y="56"/>
                  <a:pt x="122" y="56"/>
                </a:cubicBezTo>
                <a:cubicBezTo>
                  <a:pt x="107" y="56"/>
                  <a:pt x="94" y="68"/>
                  <a:pt x="94" y="84"/>
                </a:cubicBezTo>
                <a:cubicBezTo>
                  <a:pt x="94" y="90"/>
                  <a:pt x="98" y="93"/>
                  <a:pt x="102" y="93"/>
                </a:cubicBezTo>
                <a:cubicBezTo>
                  <a:pt x="108" y="93"/>
                  <a:pt x="112" y="88"/>
                  <a:pt x="112" y="84"/>
                </a:cubicBezTo>
                <a:cubicBezTo>
                  <a:pt x="112" y="78"/>
                  <a:pt x="116" y="74"/>
                  <a:pt x="122" y="74"/>
                </a:cubicBezTo>
                <a:cubicBezTo>
                  <a:pt x="126" y="74"/>
                  <a:pt x="130" y="78"/>
                  <a:pt x="130" y="84"/>
                </a:cubicBezTo>
                <a:cubicBezTo>
                  <a:pt x="130" y="88"/>
                  <a:pt x="134" y="93"/>
                  <a:pt x="139" y="93"/>
                </a:cubicBezTo>
                <a:cubicBezTo>
                  <a:pt x="144" y="93"/>
                  <a:pt x="148" y="88"/>
                  <a:pt x="148" y="84"/>
                </a:cubicBezTo>
                <a:cubicBezTo>
                  <a:pt x="148" y="78"/>
                  <a:pt x="152" y="74"/>
                  <a:pt x="157" y="74"/>
                </a:cubicBezTo>
                <a:cubicBezTo>
                  <a:pt x="163" y="74"/>
                  <a:pt x="167" y="78"/>
                  <a:pt x="167" y="84"/>
                </a:cubicBezTo>
                <a:cubicBezTo>
                  <a:pt x="167" y="88"/>
                  <a:pt x="171" y="93"/>
                  <a:pt x="175" y="93"/>
                </a:cubicBezTo>
                <a:cubicBezTo>
                  <a:pt x="180" y="93"/>
                  <a:pt x="185" y="88"/>
                  <a:pt x="185" y="84"/>
                </a:cubicBezTo>
                <a:cubicBezTo>
                  <a:pt x="185" y="69"/>
                  <a:pt x="173" y="56"/>
                  <a:pt x="157" y="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75" name="Freeform 30">
            <a:extLst>
              <a:ext uri="{FF2B5EF4-FFF2-40B4-BE49-F238E27FC236}">
                <a16:creationId xmlns:a16="http://schemas.microsoft.com/office/drawing/2014/main" id="{F8583144-3219-4139-E88C-D6E4086DE08D}"/>
              </a:ext>
            </a:extLst>
          </p:cNvPr>
          <p:cNvSpPr>
            <a:spLocks noEditPoints="1"/>
          </p:cNvSpPr>
          <p:nvPr/>
        </p:nvSpPr>
        <p:spPr bwMode="auto">
          <a:xfrm>
            <a:off x="4617501" y="1920807"/>
            <a:ext cx="248731" cy="251154"/>
          </a:xfrm>
          <a:custGeom>
            <a:avLst/>
            <a:gdLst>
              <a:gd name="T0" fmla="*/ 22 w 308"/>
              <a:gd name="T1" fmla="*/ 41 h 311"/>
              <a:gd name="T2" fmla="*/ 15 w 308"/>
              <a:gd name="T3" fmla="*/ 246 h 311"/>
              <a:gd name="T4" fmla="*/ 87 w 308"/>
              <a:gd name="T5" fmla="*/ 273 h 311"/>
              <a:gd name="T6" fmla="*/ 145 w 308"/>
              <a:gd name="T7" fmla="*/ 152 h 311"/>
              <a:gd name="T8" fmla="*/ 33 w 308"/>
              <a:gd name="T9" fmla="*/ 58 h 311"/>
              <a:gd name="T10" fmla="*/ 21 w 308"/>
              <a:gd name="T11" fmla="*/ 103 h 311"/>
              <a:gd name="T12" fmla="*/ 112 w 308"/>
              <a:gd name="T13" fmla="*/ 239 h 311"/>
              <a:gd name="T14" fmla="*/ 52 w 308"/>
              <a:gd name="T15" fmla="*/ 254 h 311"/>
              <a:gd name="T16" fmla="*/ 17 w 308"/>
              <a:gd name="T17" fmla="*/ 156 h 311"/>
              <a:gd name="T18" fmla="*/ 102 w 308"/>
              <a:gd name="T19" fmla="*/ 163 h 311"/>
              <a:gd name="T20" fmla="*/ 112 w 308"/>
              <a:gd name="T21" fmla="*/ 239 h 311"/>
              <a:gd name="T22" fmla="*/ 104 w 308"/>
              <a:gd name="T23" fmla="*/ 145 h 311"/>
              <a:gd name="T24" fmla="*/ 19 w 308"/>
              <a:gd name="T25" fmla="*/ 127 h 311"/>
              <a:gd name="T26" fmla="*/ 125 w 308"/>
              <a:gd name="T27" fmla="*/ 127 h 311"/>
              <a:gd name="T28" fmla="*/ 122 w 308"/>
              <a:gd name="T29" fmla="*/ 103 h 311"/>
              <a:gd name="T30" fmla="*/ 109 w 308"/>
              <a:gd name="T31" fmla="*/ 58 h 311"/>
              <a:gd name="T32" fmla="*/ 72 w 308"/>
              <a:gd name="T33" fmla="*/ 64 h 311"/>
              <a:gd name="T34" fmla="*/ 72 w 308"/>
              <a:gd name="T35" fmla="*/ 18 h 311"/>
              <a:gd name="T36" fmla="*/ 72 w 308"/>
              <a:gd name="T37" fmla="*/ 64 h 311"/>
              <a:gd name="T38" fmla="*/ 182 w 308"/>
              <a:gd name="T39" fmla="*/ 84 h 311"/>
              <a:gd name="T40" fmla="*/ 178 w 308"/>
              <a:gd name="T41" fmla="*/ 283 h 311"/>
              <a:gd name="T42" fmla="*/ 250 w 308"/>
              <a:gd name="T43" fmla="*/ 311 h 311"/>
              <a:gd name="T44" fmla="*/ 308 w 308"/>
              <a:gd name="T45" fmla="*/ 188 h 311"/>
              <a:gd name="T46" fmla="*/ 286 w 308"/>
              <a:gd name="T47" fmla="*/ 139 h 311"/>
              <a:gd name="T48" fmla="*/ 274 w 308"/>
              <a:gd name="T49" fmla="*/ 95 h 311"/>
              <a:gd name="T50" fmla="*/ 235 w 308"/>
              <a:gd name="T51" fmla="*/ 54 h 311"/>
              <a:gd name="T52" fmla="*/ 235 w 308"/>
              <a:gd name="T53" fmla="*/ 101 h 311"/>
              <a:gd name="T54" fmla="*/ 235 w 308"/>
              <a:gd name="T55" fmla="*/ 54 h 311"/>
              <a:gd name="T56" fmla="*/ 221 w 308"/>
              <a:gd name="T57" fmla="*/ 112 h 311"/>
              <a:gd name="T58" fmla="*/ 197 w 308"/>
              <a:gd name="T59" fmla="*/ 95 h 311"/>
              <a:gd name="T60" fmla="*/ 289 w 308"/>
              <a:gd name="T61" fmla="*/ 164 h 311"/>
              <a:gd name="T62" fmla="*/ 267 w 308"/>
              <a:gd name="T63" fmla="*/ 181 h 311"/>
              <a:gd name="T64" fmla="*/ 182 w 308"/>
              <a:gd name="T65" fmla="*/ 164 h 311"/>
              <a:gd name="T66" fmla="*/ 276 w 308"/>
              <a:gd name="T67" fmla="*/ 276 h 311"/>
              <a:gd name="T68" fmla="*/ 216 w 308"/>
              <a:gd name="T69" fmla="*/ 291 h 311"/>
              <a:gd name="T70" fmla="*/ 181 w 308"/>
              <a:gd name="T71" fmla="*/ 193 h 311"/>
              <a:gd name="T72" fmla="*/ 267 w 308"/>
              <a:gd name="T73" fmla="*/ 200 h 311"/>
              <a:gd name="T74" fmla="*/ 276 w 308"/>
              <a:gd name="T75" fmla="*/ 276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08" h="311">
                <a:moveTo>
                  <a:pt x="72" y="0"/>
                </a:moveTo>
                <a:cubicBezTo>
                  <a:pt x="50" y="0"/>
                  <a:pt x="32" y="20"/>
                  <a:pt x="22" y="41"/>
                </a:cubicBezTo>
                <a:cubicBezTo>
                  <a:pt x="6" y="74"/>
                  <a:pt x="0" y="115"/>
                  <a:pt x="0" y="152"/>
                </a:cubicBezTo>
                <a:cubicBezTo>
                  <a:pt x="0" y="186"/>
                  <a:pt x="5" y="219"/>
                  <a:pt x="15" y="246"/>
                </a:cubicBezTo>
                <a:cubicBezTo>
                  <a:pt x="21" y="262"/>
                  <a:pt x="36" y="273"/>
                  <a:pt x="53" y="273"/>
                </a:cubicBezTo>
                <a:cubicBezTo>
                  <a:pt x="87" y="273"/>
                  <a:pt x="87" y="273"/>
                  <a:pt x="87" y="273"/>
                </a:cubicBezTo>
                <a:cubicBezTo>
                  <a:pt x="108" y="273"/>
                  <a:pt x="125" y="263"/>
                  <a:pt x="131" y="246"/>
                </a:cubicBezTo>
                <a:cubicBezTo>
                  <a:pt x="140" y="220"/>
                  <a:pt x="145" y="186"/>
                  <a:pt x="145" y="152"/>
                </a:cubicBezTo>
                <a:cubicBezTo>
                  <a:pt x="144" y="69"/>
                  <a:pt x="114" y="0"/>
                  <a:pt x="72" y="0"/>
                </a:cubicBezTo>
                <a:close/>
                <a:moveTo>
                  <a:pt x="33" y="58"/>
                </a:moveTo>
                <a:cubicBezTo>
                  <a:pt x="57" y="76"/>
                  <a:pt x="57" y="76"/>
                  <a:pt x="57" y="76"/>
                </a:cubicBezTo>
                <a:cubicBezTo>
                  <a:pt x="21" y="103"/>
                  <a:pt x="21" y="103"/>
                  <a:pt x="21" y="103"/>
                </a:cubicBezTo>
                <a:cubicBezTo>
                  <a:pt x="24" y="86"/>
                  <a:pt x="28" y="71"/>
                  <a:pt x="33" y="58"/>
                </a:cubicBezTo>
                <a:close/>
                <a:moveTo>
                  <a:pt x="112" y="239"/>
                </a:moveTo>
                <a:cubicBezTo>
                  <a:pt x="109" y="249"/>
                  <a:pt x="99" y="254"/>
                  <a:pt x="87" y="254"/>
                </a:cubicBezTo>
                <a:cubicBezTo>
                  <a:pt x="52" y="254"/>
                  <a:pt x="52" y="254"/>
                  <a:pt x="52" y="254"/>
                </a:cubicBezTo>
                <a:cubicBezTo>
                  <a:pt x="43" y="254"/>
                  <a:pt x="34" y="248"/>
                  <a:pt x="30" y="239"/>
                </a:cubicBezTo>
                <a:cubicBezTo>
                  <a:pt x="22" y="215"/>
                  <a:pt x="18" y="186"/>
                  <a:pt x="17" y="156"/>
                </a:cubicBezTo>
                <a:cubicBezTo>
                  <a:pt x="24" y="160"/>
                  <a:pt x="32" y="163"/>
                  <a:pt x="39" y="163"/>
                </a:cubicBezTo>
                <a:cubicBezTo>
                  <a:pt x="102" y="163"/>
                  <a:pt x="102" y="163"/>
                  <a:pt x="102" y="163"/>
                </a:cubicBezTo>
                <a:cubicBezTo>
                  <a:pt x="111" y="163"/>
                  <a:pt x="118" y="160"/>
                  <a:pt x="125" y="156"/>
                </a:cubicBezTo>
                <a:cubicBezTo>
                  <a:pt x="125" y="186"/>
                  <a:pt x="121" y="215"/>
                  <a:pt x="112" y="239"/>
                </a:cubicBezTo>
                <a:close/>
                <a:moveTo>
                  <a:pt x="125" y="128"/>
                </a:moveTo>
                <a:cubicBezTo>
                  <a:pt x="122" y="138"/>
                  <a:pt x="114" y="145"/>
                  <a:pt x="104" y="145"/>
                </a:cubicBezTo>
                <a:cubicBezTo>
                  <a:pt x="41" y="145"/>
                  <a:pt x="41" y="145"/>
                  <a:pt x="41" y="145"/>
                </a:cubicBezTo>
                <a:cubicBezTo>
                  <a:pt x="30" y="145"/>
                  <a:pt x="21" y="138"/>
                  <a:pt x="19" y="127"/>
                </a:cubicBezTo>
                <a:cubicBezTo>
                  <a:pt x="72" y="87"/>
                  <a:pt x="72" y="87"/>
                  <a:pt x="72" y="87"/>
                </a:cubicBezTo>
                <a:cubicBezTo>
                  <a:pt x="125" y="127"/>
                  <a:pt x="125" y="127"/>
                  <a:pt x="125" y="127"/>
                </a:cubicBezTo>
                <a:lnTo>
                  <a:pt x="125" y="128"/>
                </a:lnTo>
                <a:close/>
                <a:moveTo>
                  <a:pt x="122" y="103"/>
                </a:moveTo>
                <a:cubicBezTo>
                  <a:pt x="87" y="76"/>
                  <a:pt x="87" y="76"/>
                  <a:pt x="87" y="76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15" y="71"/>
                  <a:pt x="119" y="86"/>
                  <a:pt x="122" y="103"/>
                </a:cubicBezTo>
                <a:close/>
                <a:moveTo>
                  <a:pt x="72" y="64"/>
                </a:moveTo>
                <a:cubicBezTo>
                  <a:pt x="42" y="42"/>
                  <a:pt x="42" y="42"/>
                  <a:pt x="42" y="42"/>
                </a:cubicBezTo>
                <a:cubicBezTo>
                  <a:pt x="50" y="27"/>
                  <a:pt x="61" y="18"/>
                  <a:pt x="72" y="18"/>
                </a:cubicBezTo>
                <a:cubicBezTo>
                  <a:pt x="83" y="18"/>
                  <a:pt x="94" y="27"/>
                  <a:pt x="102" y="42"/>
                </a:cubicBezTo>
                <a:lnTo>
                  <a:pt x="72" y="64"/>
                </a:lnTo>
                <a:close/>
                <a:moveTo>
                  <a:pt x="235" y="36"/>
                </a:moveTo>
                <a:cubicBezTo>
                  <a:pt x="211" y="36"/>
                  <a:pt x="193" y="60"/>
                  <a:pt x="182" y="84"/>
                </a:cubicBezTo>
                <a:cubicBezTo>
                  <a:pt x="170" y="112"/>
                  <a:pt x="163" y="149"/>
                  <a:pt x="163" y="188"/>
                </a:cubicBezTo>
                <a:cubicBezTo>
                  <a:pt x="163" y="223"/>
                  <a:pt x="168" y="256"/>
                  <a:pt x="178" y="283"/>
                </a:cubicBezTo>
                <a:cubicBezTo>
                  <a:pt x="184" y="299"/>
                  <a:pt x="199" y="311"/>
                  <a:pt x="216" y="311"/>
                </a:cubicBezTo>
                <a:cubicBezTo>
                  <a:pt x="250" y="311"/>
                  <a:pt x="250" y="311"/>
                  <a:pt x="250" y="311"/>
                </a:cubicBezTo>
                <a:cubicBezTo>
                  <a:pt x="272" y="311"/>
                  <a:pt x="287" y="300"/>
                  <a:pt x="294" y="283"/>
                </a:cubicBezTo>
                <a:cubicBezTo>
                  <a:pt x="303" y="257"/>
                  <a:pt x="308" y="223"/>
                  <a:pt x="308" y="188"/>
                </a:cubicBezTo>
                <a:cubicBezTo>
                  <a:pt x="307" y="106"/>
                  <a:pt x="279" y="36"/>
                  <a:pt x="235" y="36"/>
                </a:cubicBezTo>
                <a:close/>
                <a:moveTo>
                  <a:pt x="286" y="139"/>
                </a:moveTo>
                <a:cubicBezTo>
                  <a:pt x="250" y="112"/>
                  <a:pt x="250" y="112"/>
                  <a:pt x="250" y="112"/>
                </a:cubicBezTo>
                <a:cubicBezTo>
                  <a:pt x="274" y="95"/>
                  <a:pt x="274" y="95"/>
                  <a:pt x="274" y="95"/>
                </a:cubicBezTo>
                <a:cubicBezTo>
                  <a:pt x="279" y="108"/>
                  <a:pt x="283" y="122"/>
                  <a:pt x="286" y="139"/>
                </a:cubicBezTo>
                <a:close/>
                <a:moveTo>
                  <a:pt x="235" y="54"/>
                </a:moveTo>
                <a:cubicBezTo>
                  <a:pt x="246" y="54"/>
                  <a:pt x="257" y="63"/>
                  <a:pt x="265" y="79"/>
                </a:cubicBezTo>
                <a:cubicBezTo>
                  <a:pt x="235" y="101"/>
                  <a:pt x="235" y="101"/>
                  <a:pt x="235" y="101"/>
                </a:cubicBezTo>
                <a:cubicBezTo>
                  <a:pt x="205" y="79"/>
                  <a:pt x="205" y="79"/>
                  <a:pt x="205" y="79"/>
                </a:cubicBezTo>
                <a:cubicBezTo>
                  <a:pt x="215" y="63"/>
                  <a:pt x="225" y="54"/>
                  <a:pt x="235" y="54"/>
                </a:cubicBezTo>
                <a:close/>
                <a:moveTo>
                  <a:pt x="197" y="95"/>
                </a:moveTo>
                <a:cubicBezTo>
                  <a:pt x="221" y="112"/>
                  <a:pt x="221" y="112"/>
                  <a:pt x="221" y="112"/>
                </a:cubicBezTo>
                <a:cubicBezTo>
                  <a:pt x="186" y="139"/>
                  <a:pt x="186" y="139"/>
                  <a:pt x="186" y="139"/>
                </a:cubicBezTo>
                <a:cubicBezTo>
                  <a:pt x="188" y="122"/>
                  <a:pt x="193" y="108"/>
                  <a:pt x="197" y="95"/>
                </a:cubicBezTo>
                <a:close/>
                <a:moveTo>
                  <a:pt x="235" y="124"/>
                </a:moveTo>
                <a:cubicBezTo>
                  <a:pt x="289" y="164"/>
                  <a:pt x="289" y="164"/>
                  <a:pt x="289" y="164"/>
                </a:cubicBezTo>
                <a:cubicBezTo>
                  <a:pt x="289" y="165"/>
                  <a:pt x="289" y="165"/>
                  <a:pt x="289" y="165"/>
                </a:cubicBezTo>
                <a:cubicBezTo>
                  <a:pt x="286" y="174"/>
                  <a:pt x="277" y="181"/>
                  <a:pt x="267" y="181"/>
                </a:cubicBezTo>
                <a:cubicBezTo>
                  <a:pt x="204" y="181"/>
                  <a:pt x="204" y="181"/>
                  <a:pt x="204" y="181"/>
                </a:cubicBezTo>
                <a:cubicBezTo>
                  <a:pt x="194" y="181"/>
                  <a:pt x="184" y="174"/>
                  <a:pt x="182" y="164"/>
                </a:cubicBezTo>
                <a:lnTo>
                  <a:pt x="235" y="124"/>
                </a:lnTo>
                <a:close/>
                <a:moveTo>
                  <a:pt x="276" y="276"/>
                </a:moveTo>
                <a:cubicBezTo>
                  <a:pt x="273" y="286"/>
                  <a:pt x="263" y="291"/>
                  <a:pt x="250" y="291"/>
                </a:cubicBezTo>
                <a:cubicBezTo>
                  <a:pt x="216" y="291"/>
                  <a:pt x="216" y="291"/>
                  <a:pt x="216" y="291"/>
                </a:cubicBezTo>
                <a:cubicBezTo>
                  <a:pt x="207" y="291"/>
                  <a:pt x="198" y="285"/>
                  <a:pt x="195" y="276"/>
                </a:cubicBezTo>
                <a:cubicBezTo>
                  <a:pt x="186" y="252"/>
                  <a:pt x="182" y="223"/>
                  <a:pt x="181" y="193"/>
                </a:cubicBezTo>
                <a:cubicBezTo>
                  <a:pt x="188" y="197"/>
                  <a:pt x="196" y="200"/>
                  <a:pt x="204" y="200"/>
                </a:cubicBezTo>
                <a:cubicBezTo>
                  <a:pt x="267" y="200"/>
                  <a:pt x="267" y="200"/>
                  <a:pt x="267" y="200"/>
                </a:cubicBezTo>
                <a:cubicBezTo>
                  <a:pt x="276" y="200"/>
                  <a:pt x="283" y="197"/>
                  <a:pt x="290" y="193"/>
                </a:cubicBezTo>
                <a:cubicBezTo>
                  <a:pt x="290" y="223"/>
                  <a:pt x="284" y="252"/>
                  <a:pt x="276" y="2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76" name="Freeform 31">
            <a:extLst>
              <a:ext uri="{FF2B5EF4-FFF2-40B4-BE49-F238E27FC236}">
                <a16:creationId xmlns:a16="http://schemas.microsoft.com/office/drawing/2014/main" id="{8D190EAB-003C-EF24-248A-2669D2008FB9}"/>
              </a:ext>
            </a:extLst>
          </p:cNvPr>
          <p:cNvSpPr>
            <a:spLocks noEditPoints="1"/>
          </p:cNvSpPr>
          <p:nvPr/>
        </p:nvSpPr>
        <p:spPr bwMode="auto">
          <a:xfrm>
            <a:off x="4616694" y="3049903"/>
            <a:ext cx="251153" cy="205930"/>
          </a:xfrm>
          <a:custGeom>
            <a:avLst/>
            <a:gdLst>
              <a:gd name="T0" fmla="*/ 22 w 311"/>
              <a:gd name="T1" fmla="*/ 91 h 255"/>
              <a:gd name="T2" fmla="*/ 70 w 311"/>
              <a:gd name="T3" fmla="*/ 145 h 255"/>
              <a:gd name="T4" fmla="*/ 22 w 311"/>
              <a:gd name="T5" fmla="*/ 91 h 255"/>
              <a:gd name="T6" fmla="*/ 59 w 311"/>
              <a:gd name="T7" fmla="*/ 55 h 255"/>
              <a:gd name="T8" fmla="*/ 121 w 311"/>
              <a:gd name="T9" fmla="*/ 87 h 255"/>
              <a:gd name="T10" fmla="*/ 90 w 311"/>
              <a:gd name="T11" fmla="*/ 145 h 255"/>
              <a:gd name="T12" fmla="*/ 114 w 311"/>
              <a:gd name="T13" fmla="*/ 19 h 255"/>
              <a:gd name="T14" fmla="*/ 161 w 311"/>
              <a:gd name="T15" fmla="*/ 145 h 255"/>
              <a:gd name="T16" fmla="*/ 114 w 311"/>
              <a:gd name="T17" fmla="*/ 19 h 255"/>
              <a:gd name="T18" fmla="*/ 276 w 311"/>
              <a:gd name="T19" fmla="*/ 145 h 255"/>
              <a:gd name="T20" fmla="*/ 251 w 311"/>
              <a:gd name="T21" fmla="*/ 116 h 255"/>
              <a:gd name="T22" fmla="*/ 273 w 311"/>
              <a:gd name="T23" fmla="*/ 163 h 255"/>
              <a:gd name="T24" fmla="*/ 218 w 311"/>
              <a:gd name="T25" fmla="*/ 200 h 255"/>
              <a:gd name="T26" fmla="*/ 209 w 311"/>
              <a:gd name="T27" fmla="*/ 181 h 255"/>
              <a:gd name="T28" fmla="*/ 201 w 311"/>
              <a:gd name="T29" fmla="*/ 200 h 255"/>
              <a:gd name="T30" fmla="*/ 164 w 311"/>
              <a:gd name="T31" fmla="*/ 190 h 255"/>
              <a:gd name="T32" fmla="*/ 146 w 311"/>
              <a:gd name="T33" fmla="*/ 190 h 255"/>
              <a:gd name="T34" fmla="*/ 110 w 311"/>
              <a:gd name="T35" fmla="*/ 200 h 255"/>
              <a:gd name="T36" fmla="*/ 101 w 311"/>
              <a:gd name="T37" fmla="*/ 181 h 255"/>
              <a:gd name="T38" fmla="*/ 92 w 311"/>
              <a:gd name="T39" fmla="*/ 200 h 255"/>
              <a:gd name="T40" fmla="*/ 37 w 311"/>
              <a:gd name="T41" fmla="*/ 163 h 255"/>
              <a:gd name="T42" fmla="*/ 282 w 311"/>
              <a:gd name="T43" fmla="*/ 218 h 255"/>
              <a:gd name="T44" fmla="*/ 291 w 311"/>
              <a:gd name="T45" fmla="*/ 236 h 255"/>
              <a:gd name="T46" fmla="*/ 19 w 311"/>
              <a:gd name="T47" fmla="*/ 228 h 255"/>
              <a:gd name="T48" fmla="*/ 282 w 311"/>
              <a:gd name="T49" fmla="*/ 218 h 255"/>
              <a:gd name="T50" fmla="*/ 93 w 311"/>
              <a:gd name="T51" fmla="*/ 4 h 255"/>
              <a:gd name="T52" fmla="*/ 108 w 311"/>
              <a:gd name="T53" fmla="*/ 54 h 255"/>
              <a:gd name="T54" fmla="*/ 39 w 311"/>
              <a:gd name="T55" fmla="*/ 40 h 255"/>
              <a:gd name="T56" fmla="*/ 49 w 311"/>
              <a:gd name="T57" fmla="*/ 83 h 255"/>
              <a:gd name="T58" fmla="*/ 2 w 311"/>
              <a:gd name="T59" fmla="*/ 76 h 255"/>
              <a:gd name="T60" fmla="*/ 19 w 311"/>
              <a:gd name="T61" fmla="*/ 156 h 255"/>
              <a:gd name="T62" fmla="*/ 1 w 311"/>
              <a:gd name="T63" fmla="*/ 228 h 255"/>
              <a:gd name="T64" fmla="*/ 9 w 311"/>
              <a:gd name="T65" fmla="*/ 255 h 255"/>
              <a:gd name="T66" fmla="*/ 309 w 311"/>
              <a:gd name="T67" fmla="*/ 246 h 255"/>
              <a:gd name="T68" fmla="*/ 291 w 311"/>
              <a:gd name="T69" fmla="*/ 201 h 255"/>
              <a:gd name="T70" fmla="*/ 309 w 311"/>
              <a:gd name="T71" fmla="*/ 84 h 255"/>
              <a:gd name="T72" fmla="*/ 301 w 311"/>
              <a:gd name="T73" fmla="*/ 73 h 255"/>
              <a:gd name="T74" fmla="*/ 101 w 311"/>
              <a:gd name="T75" fmla="*/ 0 h 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11" h="255">
                <a:moveTo>
                  <a:pt x="22" y="91"/>
                </a:moveTo>
                <a:cubicBezTo>
                  <a:pt x="22" y="91"/>
                  <a:pt x="22" y="91"/>
                  <a:pt x="22" y="91"/>
                </a:cubicBezTo>
                <a:cubicBezTo>
                  <a:pt x="37" y="95"/>
                  <a:pt x="50" y="103"/>
                  <a:pt x="60" y="115"/>
                </a:cubicBezTo>
                <a:cubicBezTo>
                  <a:pt x="70" y="145"/>
                  <a:pt x="70" y="145"/>
                  <a:pt x="70" y="145"/>
                </a:cubicBezTo>
                <a:cubicBezTo>
                  <a:pt x="35" y="145"/>
                  <a:pt x="35" y="145"/>
                  <a:pt x="35" y="145"/>
                </a:cubicBezTo>
                <a:cubicBezTo>
                  <a:pt x="22" y="91"/>
                  <a:pt x="22" y="91"/>
                  <a:pt x="22" y="91"/>
                </a:cubicBezTo>
                <a:cubicBezTo>
                  <a:pt x="22" y="91"/>
                  <a:pt x="22" y="91"/>
                  <a:pt x="22" y="91"/>
                </a:cubicBezTo>
                <a:close/>
                <a:moveTo>
                  <a:pt x="59" y="55"/>
                </a:moveTo>
                <a:cubicBezTo>
                  <a:pt x="59" y="55"/>
                  <a:pt x="59" y="55"/>
                  <a:pt x="59" y="55"/>
                </a:cubicBezTo>
                <a:cubicBezTo>
                  <a:pt x="83" y="59"/>
                  <a:pt x="104" y="70"/>
                  <a:pt x="121" y="87"/>
                </a:cubicBezTo>
                <a:cubicBezTo>
                  <a:pt x="142" y="145"/>
                  <a:pt x="142" y="145"/>
                  <a:pt x="142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88" y="140"/>
                  <a:pt x="61" y="59"/>
                  <a:pt x="59" y="55"/>
                </a:cubicBezTo>
                <a:close/>
                <a:moveTo>
                  <a:pt x="114" y="19"/>
                </a:moveTo>
                <a:cubicBezTo>
                  <a:pt x="180" y="25"/>
                  <a:pt x="233" y="79"/>
                  <a:pt x="237" y="145"/>
                </a:cubicBezTo>
                <a:cubicBezTo>
                  <a:pt x="161" y="145"/>
                  <a:pt x="161" y="145"/>
                  <a:pt x="161" y="145"/>
                </a:cubicBezTo>
                <a:cubicBezTo>
                  <a:pt x="114" y="19"/>
                  <a:pt x="114" y="19"/>
                  <a:pt x="114" y="19"/>
                </a:cubicBezTo>
                <a:cubicBezTo>
                  <a:pt x="114" y="19"/>
                  <a:pt x="114" y="19"/>
                  <a:pt x="114" y="19"/>
                </a:cubicBezTo>
                <a:close/>
                <a:moveTo>
                  <a:pt x="289" y="91"/>
                </a:moveTo>
                <a:cubicBezTo>
                  <a:pt x="276" y="145"/>
                  <a:pt x="276" y="145"/>
                  <a:pt x="276" y="145"/>
                </a:cubicBezTo>
                <a:cubicBezTo>
                  <a:pt x="255" y="145"/>
                  <a:pt x="255" y="145"/>
                  <a:pt x="255" y="145"/>
                </a:cubicBezTo>
                <a:cubicBezTo>
                  <a:pt x="254" y="135"/>
                  <a:pt x="253" y="125"/>
                  <a:pt x="251" y="116"/>
                </a:cubicBezTo>
                <a:cubicBezTo>
                  <a:pt x="260" y="103"/>
                  <a:pt x="273" y="95"/>
                  <a:pt x="289" y="91"/>
                </a:cubicBezTo>
                <a:close/>
                <a:moveTo>
                  <a:pt x="273" y="163"/>
                </a:moveTo>
                <a:cubicBezTo>
                  <a:pt x="273" y="200"/>
                  <a:pt x="273" y="200"/>
                  <a:pt x="273" y="200"/>
                </a:cubicBezTo>
                <a:cubicBezTo>
                  <a:pt x="218" y="200"/>
                  <a:pt x="218" y="200"/>
                  <a:pt x="218" y="200"/>
                </a:cubicBezTo>
                <a:cubicBezTo>
                  <a:pt x="218" y="190"/>
                  <a:pt x="218" y="190"/>
                  <a:pt x="218" y="190"/>
                </a:cubicBezTo>
                <a:cubicBezTo>
                  <a:pt x="218" y="186"/>
                  <a:pt x="215" y="181"/>
                  <a:pt x="209" y="181"/>
                </a:cubicBezTo>
                <a:cubicBezTo>
                  <a:pt x="204" y="181"/>
                  <a:pt x="201" y="186"/>
                  <a:pt x="201" y="190"/>
                </a:cubicBezTo>
                <a:cubicBezTo>
                  <a:pt x="201" y="200"/>
                  <a:pt x="201" y="200"/>
                  <a:pt x="201" y="200"/>
                </a:cubicBezTo>
                <a:cubicBezTo>
                  <a:pt x="164" y="200"/>
                  <a:pt x="164" y="200"/>
                  <a:pt x="164" y="200"/>
                </a:cubicBezTo>
                <a:cubicBezTo>
                  <a:pt x="164" y="190"/>
                  <a:pt x="164" y="190"/>
                  <a:pt x="164" y="190"/>
                </a:cubicBezTo>
                <a:cubicBezTo>
                  <a:pt x="164" y="185"/>
                  <a:pt x="160" y="181"/>
                  <a:pt x="156" y="181"/>
                </a:cubicBezTo>
                <a:cubicBezTo>
                  <a:pt x="151" y="181"/>
                  <a:pt x="146" y="186"/>
                  <a:pt x="146" y="190"/>
                </a:cubicBezTo>
                <a:cubicBezTo>
                  <a:pt x="146" y="200"/>
                  <a:pt x="146" y="200"/>
                  <a:pt x="146" y="200"/>
                </a:cubicBezTo>
                <a:cubicBezTo>
                  <a:pt x="110" y="200"/>
                  <a:pt x="110" y="200"/>
                  <a:pt x="110" y="200"/>
                </a:cubicBezTo>
                <a:cubicBezTo>
                  <a:pt x="110" y="190"/>
                  <a:pt x="110" y="190"/>
                  <a:pt x="110" y="190"/>
                </a:cubicBezTo>
                <a:cubicBezTo>
                  <a:pt x="110" y="185"/>
                  <a:pt x="106" y="181"/>
                  <a:pt x="101" y="181"/>
                </a:cubicBezTo>
                <a:cubicBezTo>
                  <a:pt x="95" y="181"/>
                  <a:pt x="92" y="186"/>
                  <a:pt x="92" y="190"/>
                </a:cubicBezTo>
                <a:cubicBezTo>
                  <a:pt x="92" y="200"/>
                  <a:pt x="92" y="200"/>
                  <a:pt x="92" y="200"/>
                </a:cubicBezTo>
                <a:cubicBezTo>
                  <a:pt x="37" y="200"/>
                  <a:pt x="37" y="200"/>
                  <a:pt x="37" y="200"/>
                </a:cubicBezTo>
                <a:cubicBezTo>
                  <a:pt x="37" y="163"/>
                  <a:pt x="37" y="163"/>
                  <a:pt x="37" y="163"/>
                </a:cubicBezTo>
                <a:cubicBezTo>
                  <a:pt x="273" y="163"/>
                  <a:pt x="273" y="163"/>
                  <a:pt x="273" y="163"/>
                </a:cubicBezTo>
                <a:close/>
                <a:moveTo>
                  <a:pt x="282" y="218"/>
                </a:moveTo>
                <a:cubicBezTo>
                  <a:pt x="287" y="218"/>
                  <a:pt x="291" y="222"/>
                  <a:pt x="291" y="228"/>
                </a:cubicBezTo>
                <a:cubicBezTo>
                  <a:pt x="291" y="236"/>
                  <a:pt x="291" y="236"/>
                  <a:pt x="291" y="236"/>
                </a:cubicBezTo>
                <a:cubicBezTo>
                  <a:pt x="19" y="236"/>
                  <a:pt x="19" y="236"/>
                  <a:pt x="19" y="236"/>
                </a:cubicBezTo>
                <a:cubicBezTo>
                  <a:pt x="19" y="228"/>
                  <a:pt x="19" y="228"/>
                  <a:pt x="19" y="228"/>
                </a:cubicBezTo>
                <a:cubicBezTo>
                  <a:pt x="19" y="222"/>
                  <a:pt x="23" y="218"/>
                  <a:pt x="28" y="218"/>
                </a:cubicBezTo>
                <a:lnTo>
                  <a:pt x="282" y="218"/>
                </a:lnTo>
                <a:close/>
                <a:moveTo>
                  <a:pt x="101" y="0"/>
                </a:moveTo>
                <a:cubicBezTo>
                  <a:pt x="98" y="0"/>
                  <a:pt x="95" y="1"/>
                  <a:pt x="93" y="4"/>
                </a:cubicBezTo>
                <a:cubicBezTo>
                  <a:pt x="91" y="7"/>
                  <a:pt x="91" y="9"/>
                  <a:pt x="92" y="12"/>
                </a:cubicBezTo>
                <a:cubicBezTo>
                  <a:pt x="108" y="54"/>
                  <a:pt x="108" y="54"/>
                  <a:pt x="108" y="54"/>
                </a:cubicBezTo>
                <a:cubicBezTo>
                  <a:pt x="90" y="43"/>
                  <a:pt x="68" y="37"/>
                  <a:pt x="46" y="37"/>
                </a:cubicBezTo>
                <a:cubicBezTo>
                  <a:pt x="44" y="37"/>
                  <a:pt x="40" y="39"/>
                  <a:pt x="39" y="40"/>
                </a:cubicBezTo>
                <a:cubicBezTo>
                  <a:pt x="37" y="43"/>
                  <a:pt x="36" y="46"/>
                  <a:pt x="38" y="48"/>
                </a:cubicBezTo>
                <a:cubicBezTo>
                  <a:pt x="49" y="83"/>
                  <a:pt x="49" y="83"/>
                  <a:pt x="49" y="83"/>
                </a:cubicBezTo>
                <a:cubicBezTo>
                  <a:pt x="37" y="76"/>
                  <a:pt x="23" y="73"/>
                  <a:pt x="9" y="73"/>
                </a:cubicBezTo>
                <a:cubicBezTo>
                  <a:pt x="7" y="73"/>
                  <a:pt x="4" y="73"/>
                  <a:pt x="2" y="76"/>
                </a:cubicBezTo>
                <a:cubicBezTo>
                  <a:pt x="1" y="79"/>
                  <a:pt x="0" y="81"/>
                  <a:pt x="1" y="84"/>
                </a:cubicBezTo>
                <a:cubicBezTo>
                  <a:pt x="19" y="156"/>
                  <a:pt x="19" y="156"/>
                  <a:pt x="19" y="156"/>
                </a:cubicBezTo>
                <a:cubicBezTo>
                  <a:pt x="19" y="201"/>
                  <a:pt x="19" y="201"/>
                  <a:pt x="19" y="201"/>
                </a:cubicBezTo>
                <a:cubicBezTo>
                  <a:pt x="8" y="205"/>
                  <a:pt x="1" y="215"/>
                  <a:pt x="1" y="228"/>
                </a:cubicBezTo>
                <a:cubicBezTo>
                  <a:pt x="1" y="246"/>
                  <a:pt x="1" y="246"/>
                  <a:pt x="1" y="246"/>
                </a:cubicBezTo>
                <a:cubicBezTo>
                  <a:pt x="1" y="251"/>
                  <a:pt x="5" y="255"/>
                  <a:pt x="9" y="255"/>
                </a:cubicBezTo>
                <a:cubicBezTo>
                  <a:pt x="300" y="255"/>
                  <a:pt x="300" y="255"/>
                  <a:pt x="300" y="255"/>
                </a:cubicBezTo>
                <a:cubicBezTo>
                  <a:pt x="305" y="255"/>
                  <a:pt x="309" y="251"/>
                  <a:pt x="309" y="246"/>
                </a:cubicBezTo>
                <a:cubicBezTo>
                  <a:pt x="309" y="228"/>
                  <a:pt x="309" y="228"/>
                  <a:pt x="309" y="228"/>
                </a:cubicBezTo>
                <a:cubicBezTo>
                  <a:pt x="309" y="215"/>
                  <a:pt x="302" y="205"/>
                  <a:pt x="291" y="201"/>
                </a:cubicBezTo>
                <a:cubicBezTo>
                  <a:pt x="291" y="156"/>
                  <a:pt x="291" y="156"/>
                  <a:pt x="291" y="156"/>
                </a:cubicBezTo>
                <a:cubicBezTo>
                  <a:pt x="309" y="84"/>
                  <a:pt x="309" y="84"/>
                  <a:pt x="309" y="84"/>
                </a:cubicBezTo>
                <a:cubicBezTo>
                  <a:pt x="311" y="81"/>
                  <a:pt x="309" y="79"/>
                  <a:pt x="308" y="76"/>
                </a:cubicBezTo>
                <a:cubicBezTo>
                  <a:pt x="306" y="73"/>
                  <a:pt x="304" y="73"/>
                  <a:pt x="301" y="73"/>
                </a:cubicBezTo>
                <a:cubicBezTo>
                  <a:pt x="280" y="73"/>
                  <a:pt x="260" y="81"/>
                  <a:pt x="244" y="95"/>
                </a:cubicBezTo>
                <a:cubicBezTo>
                  <a:pt x="221" y="39"/>
                  <a:pt x="166" y="0"/>
                  <a:pt x="10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77" name="Freeform 32">
            <a:extLst>
              <a:ext uri="{FF2B5EF4-FFF2-40B4-BE49-F238E27FC236}">
                <a16:creationId xmlns:a16="http://schemas.microsoft.com/office/drawing/2014/main" id="{AF532399-7382-E702-16F3-42590894E91C}"/>
              </a:ext>
            </a:extLst>
          </p:cNvPr>
          <p:cNvSpPr>
            <a:spLocks noEditPoints="1"/>
          </p:cNvSpPr>
          <p:nvPr/>
        </p:nvSpPr>
        <p:spPr bwMode="auto">
          <a:xfrm>
            <a:off x="4617502" y="2489595"/>
            <a:ext cx="249539" cy="219658"/>
          </a:xfrm>
          <a:custGeom>
            <a:avLst/>
            <a:gdLst>
              <a:gd name="T0" fmla="*/ 89 w 309"/>
              <a:gd name="T1" fmla="*/ 62 h 272"/>
              <a:gd name="T2" fmla="*/ 34 w 309"/>
              <a:gd name="T3" fmla="*/ 62 h 272"/>
              <a:gd name="T4" fmla="*/ 62 w 309"/>
              <a:gd name="T5" fmla="*/ 53 h 272"/>
              <a:gd name="T6" fmla="*/ 62 w 309"/>
              <a:gd name="T7" fmla="*/ 73 h 272"/>
              <a:gd name="T8" fmla="*/ 62 w 309"/>
              <a:gd name="T9" fmla="*/ 53 h 272"/>
              <a:gd name="T10" fmla="*/ 198 w 309"/>
              <a:gd name="T11" fmla="*/ 62 h 272"/>
              <a:gd name="T12" fmla="*/ 144 w 309"/>
              <a:gd name="T13" fmla="*/ 62 h 272"/>
              <a:gd name="T14" fmla="*/ 171 w 309"/>
              <a:gd name="T15" fmla="*/ 53 h 272"/>
              <a:gd name="T16" fmla="*/ 171 w 309"/>
              <a:gd name="T17" fmla="*/ 73 h 272"/>
              <a:gd name="T18" fmla="*/ 171 w 309"/>
              <a:gd name="T19" fmla="*/ 53 h 272"/>
              <a:gd name="T20" fmla="*/ 180 w 309"/>
              <a:gd name="T21" fmla="*/ 154 h 272"/>
              <a:gd name="T22" fmla="*/ 197 w 309"/>
              <a:gd name="T23" fmla="*/ 154 h 272"/>
              <a:gd name="T24" fmla="*/ 152 w 309"/>
              <a:gd name="T25" fmla="*/ 146 h 272"/>
              <a:gd name="T26" fmla="*/ 152 w 309"/>
              <a:gd name="T27" fmla="*/ 162 h 272"/>
              <a:gd name="T28" fmla="*/ 152 w 309"/>
              <a:gd name="T29" fmla="*/ 146 h 272"/>
              <a:gd name="T30" fmla="*/ 44 w 309"/>
              <a:gd name="T31" fmla="*/ 180 h 272"/>
              <a:gd name="T32" fmla="*/ 34 w 309"/>
              <a:gd name="T33" fmla="*/ 226 h 272"/>
              <a:gd name="T34" fmla="*/ 117 w 309"/>
              <a:gd name="T35" fmla="*/ 234 h 272"/>
              <a:gd name="T36" fmla="*/ 125 w 309"/>
              <a:gd name="T37" fmla="*/ 189 h 272"/>
              <a:gd name="T38" fmla="*/ 107 w 309"/>
              <a:gd name="T39" fmla="*/ 218 h 272"/>
              <a:gd name="T40" fmla="*/ 52 w 309"/>
              <a:gd name="T41" fmla="*/ 199 h 272"/>
              <a:gd name="T42" fmla="*/ 107 w 309"/>
              <a:gd name="T43" fmla="*/ 218 h 272"/>
              <a:gd name="T44" fmla="*/ 298 w 309"/>
              <a:gd name="T45" fmla="*/ 108 h 272"/>
              <a:gd name="T46" fmla="*/ 234 w 309"/>
              <a:gd name="T47" fmla="*/ 139 h 272"/>
              <a:gd name="T48" fmla="*/ 214 w 309"/>
              <a:gd name="T49" fmla="*/ 110 h 272"/>
              <a:gd name="T50" fmla="*/ 170 w 309"/>
              <a:gd name="T51" fmla="*/ 0 h 272"/>
              <a:gd name="T52" fmla="*/ 62 w 309"/>
              <a:gd name="T53" fmla="*/ 0 h 272"/>
              <a:gd name="T54" fmla="*/ 19 w 309"/>
              <a:gd name="T55" fmla="*/ 110 h 272"/>
              <a:gd name="T56" fmla="*/ 0 w 309"/>
              <a:gd name="T57" fmla="*/ 245 h 272"/>
              <a:gd name="T58" fmla="*/ 208 w 309"/>
              <a:gd name="T59" fmla="*/ 272 h 272"/>
              <a:gd name="T60" fmla="*/ 235 w 309"/>
              <a:gd name="T61" fmla="*/ 241 h 272"/>
              <a:gd name="T62" fmla="*/ 299 w 309"/>
              <a:gd name="T63" fmla="*/ 272 h 272"/>
              <a:gd name="T64" fmla="*/ 309 w 309"/>
              <a:gd name="T65" fmla="*/ 263 h 272"/>
              <a:gd name="T66" fmla="*/ 303 w 309"/>
              <a:gd name="T67" fmla="*/ 110 h 272"/>
              <a:gd name="T68" fmla="*/ 216 w 309"/>
              <a:gd name="T69" fmla="*/ 63 h 272"/>
              <a:gd name="T70" fmla="*/ 125 w 309"/>
              <a:gd name="T71" fmla="*/ 63 h 272"/>
              <a:gd name="T72" fmla="*/ 126 w 309"/>
              <a:gd name="T73" fmla="*/ 108 h 272"/>
              <a:gd name="T74" fmla="*/ 117 w 309"/>
              <a:gd name="T75" fmla="*/ 95 h 272"/>
              <a:gd name="T76" fmla="*/ 17 w 309"/>
              <a:gd name="T77" fmla="*/ 63 h 272"/>
              <a:gd name="T78" fmla="*/ 108 w 309"/>
              <a:gd name="T79" fmla="*/ 63 h 272"/>
              <a:gd name="T80" fmla="*/ 17 w 309"/>
              <a:gd name="T81" fmla="*/ 63 h 272"/>
              <a:gd name="T82" fmla="*/ 207 w 309"/>
              <a:gd name="T83" fmla="*/ 254 h 272"/>
              <a:gd name="T84" fmla="*/ 17 w 309"/>
              <a:gd name="T85" fmla="*/ 245 h 272"/>
              <a:gd name="T86" fmla="*/ 26 w 309"/>
              <a:gd name="T87" fmla="*/ 126 h 272"/>
              <a:gd name="T88" fmla="*/ 215 w 309"/>
              <a:gd name="T89" fmla="*/ 135 h 272"/>
              <a:gd name="T90" fmla="*/ 289 w 309"/>
              <a:gd name="T91" fmla="*/ 248 h 272"/>
              <a:gd name="T92" fmla="*/ 234 w 309"/>
              <a:gd name="T93" fmla="*/ 159 h 272"/>
              <a:gd name="T94" fmla="*/ 289 w 309"/>
              <a:gd name="T95" fmla="*/ 248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9" h="272">
                <a:moveTo>
                  <a:pt x="62" y="90"/>
                </a:moveTo>
                <a:cubicBezTo>
                  <a:pt x="76" y="90"/>
                  <a:pt x="89" y="77"/>
                  <a:pt x="89" y="62"/>
                </a:cubicBezTo>
                <a:cubicBezTo>
                  <a:pt x="89" y="47"/>
                  <a:pt x="77" y="35"/>
                  <a:pt x="62" y="35"/>
                </a:cubicBezTo>
                <a:cubicBezTo>
                  <a:pt x="46" y="35"/>
                  <a:pt x="34" y="47"/>
                  <a:pt x="34" y="62"/>
                </a:cubicBezTo>
                <a:cubicBezTo>
                  <a:pt x="34" y="77"/>
                  <a:pt x="46" y="90"/>
                  <a:pt x="62" y="90"/>
                </a:cubicBezTo>
                <a:close/>
                <a:moveTo>
                  <a:pt x="62" y="53"/>
                </a:moveTo>
                <a:cubicBezTo>
                  <a:pt x="66" y="53"/>
                  <a:pt x="71" y="58"/>
                  <a:pt x="71" y="63"/>
                </a:cubicBezTo>
                <a:cubicBezTo>
                  <a:pt x="71" y="68"/>
                  <a:pt x="66" y="73"/>
                  <a:pt x="62" y="73"/>
                </a:cubicBezTo>
                <a:cubicBezTo>
                  <a:pt x="57" y="73"/>
                  <a:pt x="53" y="68"/>
                  <a:pt x="53" y="63"/>
                </a:cubicBezTo>
                <a:cubicBezTo>
                  <a:pt x="52" y="58"/>
                  <a:pt x="56" y="53"/>
                  <a:pt x="62" y="53"/>
                </a:cubicBezTo>
                <a:close/>
                <a:moveTo>
                  <a:pt x="171" y="90"/>
                </a:moveTo>
                <a:cubicBezTo>
                  <a:pt x="186" y="90"/>
                  <a:pt x="198" y="77"/>
                  <a:pt x="198" y="62"/>
                </a:cubicBezTo>
                <a:cubicBezTo>
                  <a:pt x="198" y="47"/>
                  <a:pt x="187" y="35"/>
                  <a:pt x="171" y="35"/>
                </a:cubicBezTo>
                <a:cubicBezTo>
                  <a:pt x="156" y="35"/>
                  <a:pt x="144" y="47"/>
                  <a:pt x="144" y="62"/>
                </a:cubicBezTo>
                <a:cubicBezTo>
                  <a:pt x="143" y="77"/>
                  <a:pt x="156" y="90"/>
                  <a:pt x="171" y="90"/>
                </a:cubicBezTo>
                <a:close/>
                <a:moveTo>
                  <a:pt x="171" y="53"/>
                </a:moveTo>
                <a:cubicBezTo>
                  <a:pt x="176" y="53"/>
                  <a:pt x="180" y="58"/>
                  <a:pt x="180" y="63"/>
                </a:cubicBezTo>
                <a:cubicBezTo>
                  <a:pt x="180" y="68"/>
                  <a:pt x="176" y="73"/>
                  <a:pt x="171" y="73"/>
                </a:cubicBezTo>
                <a:cubicBezTo>
                  <a:pt x="166" y="73"/>
                  <a:pt x="162" y="68"/>
                  <a:pt x="162" y="63"/>
                </a:cubicBezTo>
                <a:cubicBezTo>
                  <a:pt x="162" y="58"/>
                  <a:pt x="166" y="53"/>
                  <a:pt x="171" y="53"/>
                </a:cubicBezTo>
                <a:close/>
                <a:moveTo>
                  <a:pt x="189" y="146"/>
                </a:moveTo>
                <a:cubicBezTo>
                  <a:pt x="184" y="146"/>
                  <a:pt x="180" y="149"/>
                  <a:pt x="180" y="154"/>
                </a:cubicBezTo>
                <a:cubicBezTo>
                  <a:pt x="180" y="158"/>
                  <a:pt x="184" y="162"/>
                  <a:pt x="189" y="162"/>
                </a:cubicBezTo>
                <a:cubicBezTo>
                  <a:pt x="194" y="162"/>
                  <a:pt x="197" y="158"/>
                  <a:pt x="197" y="154"/>
                </a:cubicBezTo>
                <a:cubicBezTo>
                  <a:pt x="197" y="149"/>
                  <a:pt x="194" y="146"/>
                  <a:pt x="189" y="146"/>
                </a:cubicBezTo>
                <a:close/>
                <a:moveTo>
                  <a:pt x="152" y="146"/>
                </a:moveTo>
                <a:cubicBezTo>
                  <a:pt x="148" y="146"/>
                  <a:pt x="144" y="149"/>
                  <a:pt x="144" y="154"/>
                </a:cubicBezTo>
                <a:cubicBezTo>
                  <a:pt x="144" y="158"/>
                  <a:pt x="148" y="162"/>
                  <a:pt x="152" y="162"/>
                </a:cubicBezTo>
                <a:cubicBezTo>
                  <a:pt x="157" y="162"/>
                  <a:pt x="161" y="158"/>
                  <a:pt x="161" y="154"/>
                </a:cubicBezTo>
                <a:cubicBezTo>
                  <a:pt x="161" y="149"/>
                  <a:pt x="157" y="146"/>
                  <a:pt x="152" y="146"/>
                </a:cubicBezTo>
                <a:close/>
                <a:moveTo>
                  <a:pt x="117" y="180"/>
                </a:moveTo>
                <a:cubicBezTo>
                  <a:pt x="44" y="180"/>
                  <a:pt x="44" y="180"/>
                  <a:pt x="44" y="180"/>
                </a:cubicBezTo>
                <a:cubicBezTo>
                  <a:pt x="38" y="180"/>
                  <a:pt x="34" y="185"/>
                  <a:pt x="34" y="189"/>
                </a:cubicBezTo>
                <a:cubicBezTo>
                  <a:pt x="34" y="226"/>
                  <a:pt x="34" y="226"/>
                  <a:pt x="34" y="226"/>
                </a:cubicBezTo>
                <a:cubicBezTo>
                  <a:pt x="34" y="231"/>
                  <a:pt x="38" y="234"/>
                  <a:pt x="44" y="234"/>
                </a:cubicBezTo>
                <a:cubicBezTo>
                  <a:pt x="117" y="234"/>
                  <a:pt x="117" y="234"/>
                  <a:pt x="117" y="234"/>
                </a:cubicBezTo>
                <a:cubicBezTo>
                  <a:pt x="122" y="234"/>
                  <a:pt x="125" y="230"/>
                  <a:pt x="125" y="226"/>
                </a:cubicBezTo>
                <a:cubicBezTo>
                  <a:pt x="125" y="189"/>
                  <a:pt x="125" y="189"/>
                  <a:pt x="125" y="189"/>
                </a:cubicBezTo>
                <a:cubicBezTo>
                  <a:pt x="125" y="185"/>
                  <a:pt x="122" y="180"/>
                  <a:pt x="117" y="180"/>
                </a:cubicBezTo>
                <a:close/>
                <a:moveTo>
                  <a:pt x="107" y="218"/>
                </a:moveTo>
                <a:cubicBezTo>
                  <a:pt x="52" y="218"/>
                  <a:pt x="52" y="218"/>
                  <a:pt x="52" y="218"/>
                </a:cubicBezTo>
                <a:cubicBezTo>
                  <a:pt x="52" y="199"/>
                  <a:pt x="52" y="199"/>
                  <a:pt x="52" y="199"/>
                </a:cubicBezTo>
                <a:cubicBezTo>
                  <a:pt x="107" y="199"/>
                  <a:pt x="107" y="199"/>
                  <a:pt x="107" y="199"/>
                </a:cubicBezTo>
                <a:lnTo>
                  <a:pt x="107" y="218"/>
                </a:lnTo>
                <a:close/>
                <a:moveTo>
                  <a:pt x="303" y="110"/>
                </a:moveTo>
                <a:cubicBezTo>
                  <a:pt x="302" y="108"/>
                  <a:pt x="299" y="108"/>
                  <a:pt x="298" y="108"/>
                </a:cubicBezTo>
                <a:cubicBezTo>
                  <a:pt x="296" y="108"/>
                  <a:pt x="295" y="108"/>
                  <a:pt x="294" y="108"/>
                </a:cubicBezTo>
                <a:cubicBezTo>
                  <a:pt x="234" y="139"/>
                  <a:pt x="234" y="139"/>
                  <a:pt x="234" y="139"/>
                </a:cubicBezTo>
                <a:cubicBezTo>
                  <a:pt x="234" y="135"/>
                  <a:pt x="234" y="135"/>
                  <a:pt x="234" y="135"/>
                </a:cubicBezTo>
                <a:cubicBezTo>
                  <a:pt x="234" y="122"/>
                  <a:pt x="225" y="112"/>
                  <a:pt x="214" y="110"/>
                </a:cubicBezTo>
                <a:cubicBezTo>
                  <a:pt x="227" y="98"/>
                  <a:pt x="234" y="82"/>
                  <a:pt x="234" y="63"/>
                </a:cubicBezTo>
                <a:cubicBezTo>
                  <a:pt x="234" y="28"/>
                  <a:pt x="206" y="0"/>
                  <a:pt x="170" y="0"/>
                </a:cubicBezTo>
                <a:cubicBezTo>
                  <a:pt x="148" y="0"/>
                  <a:pt x="128" y="12"/>
                  <a:pt x="117" y="31"/>
                </a:cubicBezTo>
                <a:cubicBezTo>
                  <a:pt x="105" y="13"/>
                  <a:pt x="86" y="0"/>
                  <a:pt x="62" y="0"/>
                </a:cubicBezTo>
                <a:cubicBezTo>
                  <a:pt x="27" y="0"/>
                  <a:pt x="0" y="28"/>
                  <a:pt x="0" y="63"/>
                </a:cubicBezTo>
                <a:cubicBezTo>
                  <a:pt x="0" y="81"/>
                  <a:pt x="7" y="97"/>
                  <a:pt x="19" y="110"/>
                </a:cubicBezTo>
                <a:cubicBezTo>
                  <a:pt x="8" y="113"/>
                  <a:pt x="0" y="124"/>
                  <a:pt x="0" y="135"/>
                </a:cubicBezTo>
                <a:cubicBezTo>
                  <a:pt x="0" y="245"/>
                  <a:pt x="0" y="245"/>
                  <a:pt x="0" y="245"/>
                </a:cubicBezTo>
                <a:cubicBezTo>
                  <a:pt x="0" y="259"/>
                  <a:pt x="11" y="272"/>
                  <a:pt x="27" y="272"/>
                </a:cubicBezTo>
                <a:cubicBezTo>
                  <a:pt x="208" y="272"/>
                  <a:pt x="208" y="272"/>
                  <a:pt x="208" y="272"/>
                </a:cubicBezTo>
                <a:cubicBezTo>
                  <a:pt x="223" y="272"/>
                  <a:pt x="235" y="260"/>
                  <a:pt x="235" y="245"/>
                </a:cubicBezTo>
                <a:cubicBezTo>
                  <a:pt x="235" y="241"/>
                  <a:pt x="235" y="241"/>
                  <a:pt x="235" y="241"/>
                </a:cubicBezTo>
                <a:cubicBezTo>
                  <a:pt x="296" y="271"/>
                  <a:pt x="296" y="271"/>
                  <a:pt x="296" y="271"/>
                </a:cubicBezTo>
                <a:cubicBezTo>
                  <a:pt x="297" y="272"/>
                  <a:pt x="298" y="272"/>
                  <a:pt x="299" y="272"/>
                </a:cubicBezTo>
                <a:cubicBezTo>
                  <a:pt x="301" y="272"/>
                  <a:pt x="303" y="271"/>
                  <a:pt x="304" y="270"/>
                </a:cubicBezTo>
                <a:cubicBezTo>
                  <a:pt x="307" y="269"/>
                  <a:pt x="309" y="266"/>
                  <a:pt x="309" y="263"/>
                </a:cubicBezTo>
                <a:cubicBezTo>
                  <a:pt x="309" y="117"/>
                  <a:pt x="309" y="117"/>
                  <a:pt x="309" y="117"/>
                </a:cubicBezTo>
                <a:cubicBezTo>
                  <a:pt x="307" y="114"/>
                  <a:pt x="306" y="111"/>
                  <a:pt x="303" y="110"/>
                </a:cubicBezTo>
                <a:close/>
                <a:moveTo>
                  <a:pt x="170" y="17"/>
                </a:moveTo>
                <a:cubicBezTo>
                  <a:pt x="196" y="17"/>
                  <a:pt x="216" y="38"/>
                  <a:pt x="216" y="63"/>
                </a:cubicBezTo>
                <a:cubicBezTo>
                  <a:pt x="216" y="88"/>
                  <a:pt x="196" y="108"/>
                  <a:pt x="170" y="108"/>
                </a:cubicBezTo>
                <a:cubicBezTo>
                  <a:pt x="146" y="108"/>
                  <a:pt x="125" y="88"/>
                  <a:pt x="125" y="63"/>
                </a:cubicBezTo>
                <a:cubicBezTo>
                  <a:pt x="125" y="38"/>
                  <a:pt x="146" y="17"/>
                  <a:pt x="170" y="17"/>
                </a:cubicBezTo>
                <a:close/>
                <a:moveTo>
                  <a:pt x="126" y="108"/>
                </a:moveTo>
                <a:cubicBezTo>
                  <a:pt x="106" y="108"/>
                  <a:pt x="106" y="108"/>
                  <a:pt x="106" y="108"/>
                </a:cubicBezTo>
                <a:cubicBezTo>
                  <a:pt x="110" y="104"/>
                  <a:pt x="113" y="100"/>
                  <a:pt x="117" y="95"/>
                </a:cubicBezTo>
                <a:cubicBezTo>
                  <a:pt x="119" y="100"/>
                  <a:pt x="122" y="104"/>
                  <a:pt x="126" y="108"/>
                </a:cubicBezTo>
                <a:close/>
                <a:moveTo>
                  <a:pt x="17" y="63"/>
                </a:moveTo>
                <a:cubicBezTo>
                  <a:pt x="17" y="38"/>
                  <a:pt x="37" y="17"/>
                  <a:pt x="62" y="17"/>
                </a:cubicBezTo>
                <a:cubicBezTo>
                  <a:pt x="87" y="17"/>
                  <a:pt x="108" y="38"/>
                  <a:pt x="108" y="63"/>
                </a:cubicBezTo>
                <a:cubicBezTo>
                  <a:pt x="108" y="88"/>
                  <a:pt x="87" y="108"/>
                  <a:pt x="62" y="108"/>
                </a:cubicBezTo>
                <a:cubicBezTo>
                  <a:pt x="37" y="108"/>
                  <a:pt x="17" y="88"/>
                  <a:pt x="17" y="63"/>
                </a:cubicBezTo>
                <a:close/>
                <a:moveTo>
                  <a:pt x="215" y="245"/>
                </a:moveTo>
                <a:cubicBezTo>
                  <a:pt x="215" y="249"/>
                  <a:pt x="211" y="254"/>
                  <a:pt x="207" y="254"/>
                </a:cubicBezTo>
                <a:cubicBezTo>
                  <a:pt x="26" y="254"/>
                  <a:pt x="26" y="254"/>
                  <a:pt x="26" y="254"/>
                </a:cubicBezTo>
                <a:cubicBezTo>
                  <a:pt x="21" y="254"/>
                  <a:pt x="17" y="249"/>
                  <a:pt x="17" y="245"/>
                </a:cubicBezTo>
                <a:cubicBezTo>
                  <a:pt x="17" y="135"/>
                  <a:pt x="17" y="135"/>
                  <a:pt x="17" y="135"/>
                </a:cubicBezTo>
                <a:cubicBezTo>
                  <a:pt x="17" y="131"/>
                  <a:pt x="21" y="126"/>
                  <a:pt x="26" y="126"/>
                </a:cubicBezTo>
                <a:cubicBezTo>
                  <a:pt x="207" y="126"/>
                  <a:pt x="207" y="126"/>
                  <a:pt x="207" y="126"/>
                </a:cubicBezTo>
                <a:cubicBezTo>
                  <a:pt x="212" y="126"/>
                  <a:pt x="215" y="131"/>
                  <a:pt x="215" y="135"/>
                </a:cubicBezTo>
                <a:lnTo>
                  <a:pt x="215" y="245"/>
                </a:lnTo>
                <a:close/>
                <a:moveTo>
                  <a:pt x="289" y="248"/>
                </a:moveTo>
                <a:cubicBezTo>
                  <a:pt x="234" y="220"/>
                  <a:pt x="234" y="220"/>
                  <a:pt x="234" y="220"/>
                </a:cubicBezTo>
                <a:cubicBezTo>
                  <a:pt x="234" y="159"/>
                  <a:pt x="234" y="159"/>
                  <a:pt x="234" y="159"/>
                </a:cubicBezTo>
                <a:cubicBezTo>
                  <a:pt x="289" y="131"/>
                  <a:pt x="289" y="131"/>
                  <a:pt x="289" y="131"/>
                </a:cubicBezTo>
                <a:lnTo>
                  <a:pt x="289" y="24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78" name="Freeform 37">
            <a:extLst>
              <a:ext uri="{FF2B5EF4-FFF2-40B4-BE49-F238E27FC236}">
                <a16:creationId xmlns:a16="http://schemas.microsoft.com/office/drawing/2014/main" id="{FC9557BA-B860-A847-DA3D-768B194737B5}"/>
              </a:ext>
            </a:extLst>
          </p:cNvPr>
          <p:cNvSpPr>
            <a:spLocks noEditPoints="1"/>
          </p:cNvSpPr>
          <p:nvPr/>
        </p:nvSpPr>
        <p:spPr bwMode="auto">
          <a:xfrm>
            <a:off x="4623154" y="3567632"/>
            <a:ext cx="235810" cy="252768"/>
          </a:xfrm>
          <a:custGeom>
            <a:avLst/>
            <a:gdLst>
              <a:gd name="T0" fmla="*/ 257 w 292"/>
              <a:gd name="T1" fmla="*/ 76 h 313"/>
              <a:gd name="T2" fmla="*/ 229 w 292"/>
              <a:gd name="T3" fmla="*/ 20 h 313"/>
              <a:gd name="T4" fmla="*/ 193 w 292"/>
              <a:gd name="T5" fmla="*/ 2 h 313"/>
              <a:gd name="T6" fmla="*/ 157 w 292"/>
              <a:gd name="T7" fmla="*/ 20 h 313"/>
              <a:gd name="T8" fmla="*/ 130 w 292"/>
              <a:gd name="T9" fmla="*/ 75 h 313"/>
              <a:gd name="T10" fmla="*/ 95 w 292"/>
              <a:gd name="T11" fmla="*/ 94 h 313"/>
              <a:gd name="T12" fmla="*/ 57 w 292"/>
              <a:gd name="T13" fmla="*/ 119 h 313"/>
              <a:gd name="T14" fmla="*/ 50 w 292"/>
              <a:gd name="T15" fmla="*/ 210 h 313"/>
              <a:gd name="T16" fmla="*/ 13 w 292"/>
              <a:gd name="T17" fmla="*/ 209 h 313"/>
              <a:gd name="T18" fmla="*/ 40 w 292"/>
              <a:gd name="T19" fmla="*/ 293 h 313"/>
              <a:gd name="T20" fmla="*/ 174 w 292"/>
              <a:gd name="T21" fmla="*/ 313 h 313"/>
              <a:gd name="T22" fmla="*/ 220 w 292"/>
              <a:gd name="T23" fmla="*/ 239 h 313"/>
              <a:gd name="T24" fmla="*/ 292 w 292"/>
              <a:gd name="T25" fmla="*/ 193 h 313"/>
              <a:gd name="T26" fmla="*/ 265 w 292"/>
              <a:gd name="T27" fmla="*/ 74 h 313"/>
              <a:gd name="T28" fmla="*/ 157 w 292"/>
              <a:gd name="T29" fmla="*/ 38 h 313"/>
              <a:gd name="T30" fmla="*/ 167 w 292"/>
              <a:gd name="T31" fmla="*/ 94 h 313"/>
              <a:gd name="T32" fmla="*/ 147 w 292"/>
              <a:gd name="T33" fmla="*/ 94 h 313"/>
              <a:gd name="T34" fmla="*/ 200 w 292"/>
              <a:gd name="T35" fmla="*/ 266 h 313"/>
              <a:gd name="T36" fmla="*/ 75 w 292"/>
              <a:gd name="T37" fmla="*/ 293 h 313"/>
              <a:gd name="T38" fmla="*/ 22 w 292"/>
              <a:gd name="T39" fmla="*/ 234 h 313"/>
              <a:gd name="T40" fmla="*/ 30 w 292"/>
              <a:gd name="T41" fmla="*/ 220 h 313"/>
              <a:gd name="T42" fmla="*/ 60 w 292"/>
              <a:gd name="T43" fmla="*/ 247 h 313"/>
              <a:gd name="T44" fmla="*/ 69 w 292"/>
              <a:gd name="T45" fmla="*/ 248 h 313"/>
              <a:gd name="T46" fmla="*/ 75 w 292"/>
              <a:gd name="T47" fmla="*/ 119 h 313"/>
              <a:gd name="T48" fmla="*/ 92 w 292"/>
              <a:gd name="T49" fmla="*/ 119 h 313"/>
              <a:gd name="T50" fmla="*/ 102 w 292"/>
              <a:gd name="T51" fmla="*/ 202 h 313"/>
              <a:gd name="T52" fmla="*/ 112 w 292"/>
              <a:gd name="T53" fmla="*/ 101 h 313"/>
              <a:gd name="T54" fmla="*/ 130 w 292"/>
              <a:gd name="T55" fmla="*/ 101 h 313"/>
              <a:gd name="T56" fmla="*/ 138 w 292"/>
              <a:gd name="T57" fmla="*/ 202 h 313"/>
              <a:gd name="T58" fmla="*/ 147 w 292"/>
              <a:gd name="T59" fmla="*/ 119 h 313"/>
              <a:gd name="T60" fmla="*/ 165 w 292"/>
              <a:gd name="T61" fmla="*/ 119 h 313"/>
              <a:gd name="T62" fmla="*/ 174 w 292"/>
              <a:gd name="T63" fmla="*/ 202 h 313"/>
              <a:gd name="T64" fmla="*/ 182 w 292"/>
              <a:gd name="T65" fmla="*/ 175 h 313"/>
              <a:gd name="T66" fmla="*/ 200 w 292"/>
              <a:gd name="T67" fmla="*/ 175 h 313"/>
              <a:gd name="T68" fmla="*/ 271 w 292"/>
              <a:gd name="T69" fmla="*/ 193 h 313"/>
              <a:gd name="T70" fmla="*/ 217 w 292"/>
              <a:gd name="T71" fmla="*/ 220 h 313"/>
              <a:gd name="T72" fmla="*/ 189 w 292"/>
              <a:gd name="T73" fmla="*/ 147 h 313"/>
              <a:gd name="T74" fmla="*/ 184 w 292"/>
              <a:gd name="T75" fmla="*/ 29 h 313"/>
              <a:gd name="T76" fmla="*/ 201 w 292"/>
              <a:gd name="T77" fmla="*/ 29 h 313"/>
              <a:gd name="T78" fmla="*/ 210 w 292"/>
              <a:gd name="T79" fmla="*/ 129 h 313"/>
              <a:gd name="T80" fmla="*/ 219 w 292"/>
              <a:gd name="T81" fmla="*/ 47 h 313"/>
              <a:gd name="T82" fmla="*/ 236 w 292"/>
              <a:gd name="T83" fmla="*/ 47 h 313"/>
              <a:gd name="T84" fmla="*/ 244 w 292"/>
              <a:gd name="T85" fmla="*/ 129 h 313"/>
              <a:gd name="T86" fmla="*/ 254 w 292"/>
              <a:gd name="T87" fmla="*/ 101 h 313"/>
              <a:gd name="T88" fmla="*/ 271 w 292"/>
              <a:gd name="T89" fmla="*/ 101 h 313"/>
              <a:gd name="T90" fmla="*/ 42 w 292"/>
              <a:gd name="T91" fmla="*/ 53 h 313"/>
              <a:gd name="T92" fmla="*/ 55 w 292"/>
              <a:gd name="T93" fmla="*/ 53 h 313"/>
              <a:gd name="T94" fmla="*/ 19 w 292"/>
              <a:gd name="T95" fmla="*/ 4 h 313"/>
              <a:gd name="T96" fmla="*/ 5 w 292"/>
              <a:gd name="T97" fmla="*/ 4 h 313"/>
              <a:gd name="T98" fmla="*/ 42 w 292"/>
              <a:gd name="T99" fmla="*/ 53 h 313"/>
              <a:gd name="T100" fmla="*/ 93 w 292"/>
              <a:gd name="T101" fmla="*/ 46 h 313"/>
              <a:gd name="T102" fmla="*/ 85 w 292"/>
              <a:gd name="T103" fmla="*/ 0 h 313"/>
              <a:gd name="T104" fmla="*/ 75 w 292"/>
              <a:gd name="T105" fmla="*/ 46 h 313"/>
              <a:gd name="T106" fmla="*/ 13 w 292"/>
              <a:gd name="T107" fmla="*/ 92 h 313"/>
              <a:gd name="T108" fmla="*/ 58 w 292"/>
              <a:gd name="T109" fmla="*/ 84 h 313"/>
              <a:gd name="T110" fmla="*/ 13 w 292"/>
              <a:gd name="T111" fmla="*/ 74 h 313"/>
              <a:gd name="T112" fmla="*/ 13 w 292"/>
              <a:gd name="T113" fmla="*/ 92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92" h="313">
                <a:moveTo>
                  <a:pt x="265" y="74"/>
                </a:moveTo>
                <a:cubicBezTo>
                  <a:pt x="261" y="74"/>
                  <a:pt x="259" y="75"/>
                  <a:pt x="257" y="76"/>
                </a:cubicBezTo>
                <a:cubicBezTo>
                  <a:pt x="257" y="47"/>
                  <a:pt x="257" y="47"/>
                  <a:pt x="257" y="47"/>
                </a:cubicBezTo>
                <a:cubicBezTo>
                  <a:pt x="257" y="32"/>
                  <a:pt x="244" y="20"/>
                  <a:pt x="229" y="20"/>
                </a:cubicBezTo>
                <a:cubicBezTo>
                  <a:pt x="226" y="20"/>
                  <a:pt x="222" y="21"/>
                  <a:pt x="219" y="22"/>
                </a:cubicBezTo>
                <a:cubicBezTo>
                  <a:pt x="215" y="11"/>
                  <a:pt x="205" y="2"/>
                  <a:pt x="193" y="2"/>
                </a:cubicBezTo>
                <a:cubicBezTo>
                  <a:pt x="180" y="2"/>
                  <a:pt x="170" y="11"/>
                  <a:pt x="167" y="22"/>
                </a:cubicBezTo>
                <a:cubicBezTo>
                  <a:pt x="164" y="21"/>
                  <a:pt x="160" y="20"/>
                  <a:pt x="157" y="20"/>
                </a:cubicBezTo>
                <a:cubicBezTo>
                  <a:pt x="143" y="20"/>
                  <a:pt x="130" y="32"/>
                  <a:pt x="130" y="47"/>
                </a:cubicBezTo>
                <a:cubicBezTo>
                  <a:pt x="130" y="75"/>
                  <a:pt x="130" y="75"/>
                  <a:pt x="130" y="75"/>
                </a:cubicBezTo>
                <a:cubicBezTo>
                  <a:pt x="127" y="74"/>
                  <a:pt x="124" y="74"/>
                  <a:pt x="121" y="74"/>
                </a:cubicBezTo>
                <a:cubicBezTo>
                  <a:pt x="108" y="74"/>
                  <a:pt x="98" y="82"/>
                  <a:pt x="95" y="94"/>
                </a:cubicBezTo>
                <a:cubicBezTo>
                  <a:pt x="92" y="92"/>
                  <a:pt x="88" y="92"/>
                  <a:pt x="85" y="92"/>
                </a:cubicBezTo>
                <a:cubicBezTo>
                  <a:pt x="70" y="92"/>
                  <a:pt x="57" y="104"/>
                  <a:pt x="57" y="119"/>
                </a:cubicBezTo>
                <a:cubicBezTo>
                  <a:pt x="57" y="218"/>
                  <a:pt x="57" y="218"/>
                  <a:pt x="57" y="218"/>
                </a:cubicBezTo>
                <a:cubicBezTo>
                  <a:pt x="50" y="210"/>
                  <a:pt x="50" y="210"/>
                  <a:pt x="50" y="210"/>
                </a:cubicBezTo>
                <a:cubicBezTo>
                  <a:pt x="44" y="205"/>
                  <a:pt x="38" y="202"/>
                  <a:pt x="31" y="202"/>
                </a:cubicBezTo>
                <a:cubicBezTo>
                  <a:pt x="24" y="202"/>
                  <a:pt x="18" y="204"/>
                  <a:pt x="13" y="209"/>
                </a:cubicBezTo>
                <a:cubicBezTo>
                  <a:pt x="2" y="218"/>
                  <a:pt x="0" y="234"/>
                  <a:pt x="9" y="245"/>
                </a:cubicBezTo>
                <a:cubicBezTo>
                  <a:pt x="40" y="293"/>
                  <a:pt x="40" y="293"/>
                  <a:pt x="40" y="293"/>
                </a:cubicBezTo>
                <a:cubicBezTo>
                  <a:pt x="48" y="306"/>
                  <a:pt x="62" y="313"/>
                  <a:pt x="75" y="313"/>
                </a:cubicBezTo>
                <a:cubicBezTo>
                  <a:pt x="174" y="313"/>
                  <a:pt x="174" y="313"/>
                  <a:pt x="174" y="313"/>
                </a:cubicBezTo>
                <a:cubicBezTo>
                  <a:pt x="199" y="313"/>
                  <a:pt x="220" y="292"/>
                  <a:pt x="220" y="266"/>
                </a:cubicBezTo>
                <a:cubicBezTo>
                  <a:pt x="220" y="239"/>
                  <a:pt x="220" y="239"/>
                  <a:pt x="220" y="239"/>
                </a:cubicBezTo>
                <a:cubicBezTo>
                  <a:pt x="246" y="239"/>
                  <a:pt x="246" y="239"/>
                  <a:pt x="246" y="239"/>
                </a:cubicBezTo>
                <a:cubicBezTo>
                  <a:pt x="271" y="239"/>
                  <a:pt x="292" y="218"/>
                  <a:pt x="292" y="193"/>
                </a:cubicBezTo>
                <a:cubicBezTo>
                  <a:pt x="292" y="101"/>
                  <a:pt x="292" y="101"/>
                  <a:pt x="292" y="101"/>
                </a:cubicBezTo>
                <a:cubicBezTo>
                  <a:pt x="292" y="87"/>
                  <a:pt x="280" y="74"/>
                  <a:pt x="265" y="74"/>
                </a:cubicBezTo>
                <a:close/>
                <a:moveTo>
                  <a:pt x="147" y="47"/>
                </a:moveTo>
                <a:cubicBezTo>
                  <a:pt x="147" y="42"/>
                  <a:pt x="152" y="38"/>
                  <a:pt x="157" y="38"/>
                </a:cubicBezTo>
                <a:cubicBezTo>
                  <a:pt x="162" y="38"/>
                  <a:pt x="167" y="43"/>
                  <a:pt x="167" y="47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4" y="92"/>
                  <a:pt x="160" y="92"/>
                  <a:pt x="157" y="92"/>
                </a:cubicBezTo>
                <a:cubicBezTo>
                  <a:pt x="154" y="92"/>
                  <a:pt x="151" y="92"/>
                  <a:pt x="147" y="94"/>
                </a:cubicBezTo>
                <a:lnTo>
                  <a:pt x="147" y="47"/>
                </a:lnTo>
                <a:close/>
                <a:moveTo>
                  <a:pt x="200" y="266"/>
                </a:moveTo>
                <a:cubicBezTo>
                  <a:pt x="200" y="281"/>
                  <a:pt x="188" y="293"/>
                  <a:pt x="174" y="293"/>
                </a:cubicBezTo>
                <a:cubicBezTo>
                  <a:pt x="75" y="293"/>
                  <a:pt x="75" y="293"/>
                  <a:pt x="75" y="293"/>
                </a:cubicBezTo>
                <a:cubicBezTo>
                  <a:pt x="66" y="293"/>
                  <a:pt x="58" y="289"/>
                  <a:pt x="53" y="283"/>
                </a:cubicBezTo>
                <a:cubicBezTo>
                  <a:pt x="20" y="233"/>
                  <a:pt x="22" y="236"/>
                  <a:pt x="22" y="234"/>
                </a:cubicBezTo>
                <a:cubicBezTo>
                  <a:pt x="20" y="231"/>
                  <a:pt x="20" y="226"/>
                  <a:pt x="24" y="223"/>
                </a:cubicBezTo>
                <a:cubicBezTo>
                  <a:pt x="26" y="221"/>
                  <a:pt x="28" y="220"/>
                  <a:pt x="30" y="220"/>
                </a:cubicBezTo>
                <a:cubicBezTo>
                  <a:pt x="33" y="220"/>
                  <a:pt x="35" y="221"/>
                  <a:pt x="37" y="223"/>
                </a:cubicBezTo>
                <a:cubicBezTo>
                  <a:pt x="60" y="247"/>
                  <a:pt x="60" y="247"/>
                  <a:pt x="60" y="247"/>
                </a:cubicBezTo>
                <a:cubicBezTo>
                  <a:pt x="62" y="248"/>
                  <a:pt x="64" y="249"/>
                  <a:pt x="66" y="249"/>
                </a:cubicBezTo>
                <a:cubicBezTo>
                  <a:pt x="67" y="249"/>
                  <a:pt x="68" y="249"/>
                  <a:pt x="69" y="248"/>
                </a:cubicBezTo>
                <a:cubicBezTo>
                  <a:pt x="73" y="247"/>
                  <a:pt x="75" y="244"/>
                  <a:pt x="75" y="240"/>
                </a:cubicBezTo>
                <a:cubicBezTo>
                  <a:pt x="75" y="119"/>
                  <a:pt x="75" y="119"/>
                  <a:pt x="75" y="119"/>
                </a:cubicBezTo>
                <a:cubicBezTo>
                  <a:pt x="75" y="115"/>
                  <a:pt x="79" y="110"/>
                  <a:pt x="84" y="110"/>
                </a:cubicBezTo>
                <a:cubicBezTo>
                  <a:pt x="89" y="110"/>
                  <a:pt x="92" y="115"/>
                  <a:pt x="92" y="119"/>
                </a:cubicBezTo>
                <a:cubicBezTo>
                  <a:pt x="92" y="193"/>
                  <a:pt x="92" y="193"/>
                  <a:pt x="92" y="193"/>
                </a:cubicBezTo>
                <a:cubicBezTo>
                  <a:pt x="92" y="198"/>
                  <a:pt x="97" y="202"/>
                  <a:pt x="102" y="202"/>
                </a:cubicBezTo>
                <a:cubicBezTo>
                  <a:pt x="107" y="202"/>
                  <a:pt x="112" y="197"/>
                  <a:pt x="112" y="193"/>
                </a:cubicBezTo>
                <a:cubicBezTo>
                  <a:pt x="112" y="101"/>
                  <a:pt x="112" y="101"/>
                  <a:pt x="112" y="101"/>
                </a:cubicBezTo>
                <a:cubicBezTo>
                  <a:pt x="112" y="96"/>
                  <a:pt x="116" y="92"/>
                  <a:pt x="120" y="92"/>
                </a:cubicBezTo>
                <a:cubicBezTo>
                  <a:pt x="125" y="92"/>
                  <a:pt x="129" y="95"/>
                  <a:pt x="130" y="101"/>
                </a:cubicBezTo>
                <a:cubicBezTo>
                  <a:pt x="130" y="193"/>
                  <a:pt x="130" y="193"/>
                  <a:pt x="130" y="193"/>
                </a:cubicBezTo>
                <a:cubicBezTo>
                  <a:pt x="130" y="198"/>
                  <a:pt x="134" y="202"/>
                  <a:pt x="138" y="202"/>
                </a:cubicBezTo>
                <a:cubicBezTo>
                  <a:pt x="143" y="202"/>
                  <a:pt x="147" y="197"/>
                  <a:pt x="147" y="193"/>
                </a:cubicBezTo>
                <a:cubicBezTo>
                  <a:pt x="147" y="119"/>
                  <a:pt x="147" y="119"/>
                  <a:pt x="147" y="119"/>
                </a:cubicBezTo>
                <a:cubicBezTo>
                  <a:pt x="147" y="115"/>
                  <a:pt x="152" y="110"/>
                  <a:pt x="156" y="110"/>
                </a:cubicBezTo>
                <a:cubicBezTo>
                  <a:pt x="160" y="110"/>
                  <a:pt x="165" y="115"/>
                  <a:pt x="165" y="119"/>
                </a:cubicBezTo>
                <a:cubicBezTo>
                  <a:pt x="165" y="193"/>
                  <a:pt x="165" y="193"/>
                  <a:pt x="165" y="193"/>
                </a:cubicBezTo>
                <a:cubicBezTo>
                  <a:pt x="165" y="198"/>
                  <a:pt x="170" y="202"/>
                  <a:pt x="174" y="202"/>
                </a:cubicBezTo>
                <a:cubicBezTo>
                  <a:pt x="178" y="202"/>
                  <a:pt x="182" y="197"/>
                  <a:pt x="182" y="193"/>
                </a:cubicBezTo>
                <a:cubicBezTo>
                  <a:pt x="182" y="175"/>
                  <a:pt x="182" y="175"/>
                  <a:pt x="182" y="175"/>
                </a:cubicBezTo>
                <a:cubicBezTo>
                  <a:pt x="182" y="170"/>
                  <a:pt x="187" y="165"/>
                  <a:pt x="191" y="165"/>
                </a:cubicBezTo>
                <a:cubicBezTo>
                  <a:pt x="195" y="165"/>
                  <a:pt x="200" y="170"/>
                  <a:pt x="200" y="175"/>
                </a:cubicBezTo>
                <a:lnTo>
                  <a:pt x="200" y="266"/>
                </a:lnTo>
                <a:close/>
                <a:moveTo>
                  <a:pt x="271" y="193"/>
                </a:moveTo>
                <a:cubicBezTo>
                  <a:pt x="271" y="208"/>
                  <a:pt x="259" y="220"/>
                  <a:pt x="244" y="220"/>
                </a:cubicBezTo>
                <a:cubicBezTo>
                  <a:pt x="217" y="220"/>
                  <a:pt x="217" y="220"/>
                  <a:pt x="217" y="220"/>
                </a:cubicBezTo>
                <a:cubicBezTo>
                  <a:pt x="217" y="174"/>
                  <a:pt x="217" y="174"/>
                  <a:pt x="217" y="174"/>
                </a:cubicBezTo>
                <a:cubicBezTo>
                  <a:pt x="217" y="160"/>
                  <a:pt x="205" y="147"/>
                  <a:pt x="189" y="147"/>
                </a:cubicBezTo>
                <a:cubicBezTo>
                  <a:pt x="186" y="147"/>
                  <a:pt x="184" y="148"/>
                  <a:pt x="181" y="149"/>
                </a:cubicBezTo>
                <a:cubicBezTo>
                  <a:pt x="184" y="146"/>
                  <a:pt x="184" y="43"/>
                  <a:pt x="184" y="29"/>
                </a:cubicBezTo>
                <a:cubicBezTo>
                  <a:pt x="184" y="23"/>
                  <a:pt x="188" y="19"/>
                  <a:pt x="192" y="19"/>
                </a:cubicBezTo>
                <a:cubicBezTo>
                  <a:pt x="196" y="19"/>
                  <a:pt x="201" y="23"/>
                  <a:pt x="201" y="29"/>
                </a:cubicBezTo>
                <a:cubicBezTo>
                  <a:pt x="201" y="119"/>
                  <a:pt x="201" y="119"/>
                  <a:pt x="201" y="119"/>
                </a:cubicBezTo>
                <a:cubicBezTo>
                  <a:pt x="201" y="125"/>
                  <a:pt x="205" y="129"/>
                  <a:pt x="210" y="129"/>
                </a:cubicBezTo>
                <a:cubicBezTo>
                  <a:pt x="215" y="129"/>
                  <a:pt x="219" y="125"/>
                  <a:pt x="219" y="119"/>
                </a:cubicBezTo>
                <a:cubicBezTo>
                  <a:pt x="219" y="47"/>
                  <a:pt x="219" y="47"/>
                  <a:pt x="219" y="47"/>
                </a:cubicBezTo>
                <a:cubicBezTo>
                  <a:pt x="219" y="42"/>
                  <a:pt x="223" y="38"/>
                  <a:pt x="227" y="38"/>
                </a:cubicBezTo>
                <a:cubicBezTo>
                  <a:pt x="232" y="38"/>
                  <a:pt x="236" y="43"/>
                  <a:pt x="236" y="47"/>
                </a:cubicBezTo>
                <a:cubicBezTo>
                  <a:pt x="236" y="119"/>
                  <a:pt x="236" y="119"/>
                  <a:pt x="236" y="119"/>
                </a:cubicBezTo>
                <a:cubicBezTo>
                  <a:pt x="236" y="125"/>
                  <a:pt x="240" y="129"/>
                  <a:pt x="244" y="129"/>
                </a:cubicBezTo>
                <a:cubicBezTo>
                  <a:pt x="249" y="129"/>
                  <a:pt x="254" y="125"/>
                  <a:pt x="254" y="119"/>
                </a:cubicBezTo>
                <a:cubicBezTo>
                  <a:pt x="254" y="101"/>
                  <a:pt x="254" y="101"/>
                  <a:pt x="254" y="101"/>
                </a:cubicBezTo>
                <a:cubicBezTo>
                  <a:pt x="254" y="96"/>
                  <a:pt x="258" y="92"/>
                  <a:pt x="263" y="92"/>
                </a:cubicBezTo>
                <a:cubicBezTo>
                  <a:pt x="268" y="92"/>
                  <a:pt x="271" y="96"/>
                  <a:pt x="271" y="101"/>
                </a:cubicBezTo>
                <a:lnTo>
                  <a:pt x="271" y="193"/>
                </a:lnTo>
                <a:close/>
                <a:moveTo>
                  <a:pt x="42" y="53"/>
                </a:moveTo>
                <a:cubicBezTo>
                  <a:pt x="44" y="55"/>
                  <a:pt x="46" y="56"/>
                  <a:pt x="48" y="56"/>
                </a:cubicBezTo>
                <a:cubicBezTo>
                  <a:pt x="51" y="56"/>
                  <a:pt x="53" y="55"/>
                  <a:pt x="55" y="53"/>
                </a:cubicBezTo>
                <a:cubicBezTo>
                  <a:pt x="58" y="50"/>
                  <a:pt x="58" y="44"/>
                  <a:pt x="55" y="40"/>
                </a:cubicBezTo>
                <a:cubicBezTo>
                  <a:pt x="19" y="4"/>
                  <a:pt x="19" y="4"/>
                  <a:pt x="19" y="4"/>
                </a:cubicBezTo>
                <a:cubicBezTo>
                  <a:pt x="17" y="3"/>
                  <a:pt x="14" y="2"/>
                  <a:pt x="12" y="2"/>
                </a:cubicBezTo>
                <a:cubicBezTo>
                  <a:pt x="9" y="2"/>
                  <a:pt x="7" y="3"/>
                  <a:pt x="5" y="4"/>
                </a:cubicBezTo>
                <a:cubicBezTo>
                  <a:pt x="2" y="8"/>
                  <a:pt x="2" y="14"/>
                  <a:pt x="5" y="17"/>
                </a:cubicBezTo>
                <a:lnTo>
                  <a:pt x="42" y="53"/>
                </a:lnTo>
                <a:close/>
                <a:moveTo>
                  <a:pt x="85" y="56"/>
                </a:moveTo>
                <a:cubicBezTo>
                  <a:pt x="89" y="56"/>
                  <a:pt x="93" y="52"/>
                  <a:pt x="93" y="46"/>
                </a:cubicBezTo>
                <a:cubicBezTo>
                  <a:pt x="93" y="10"/>
                  <a:pt x="93" y="10"/>
                  <a:pt x="93" y="10"/>
                </a:cubicBezTo>
                <a:cubicBezTo>
                  <a:pt x="93" y="4"/>
                  <a:pt x="89" y="0"/>
                  <a:pt x="85" y="0"/>
                </a:cubicBezTo>
                <a:cubicBezTo>
                  <a:pt x="80" y="0"/>
                  <a:pt x="75" y="4"/>
                  <a:pt x="75" y="10"/>
                </a:cubicBezTo>
                <a:cubicBezTo>
                  <a:pt x="75" y="46"/>
                  <a:pt x="75" y="46"/>
                  <a:pt x="75" y="46"/>
                </a:cubicBezTo>
                <a:cubicBezTo>
                  <a:pt x="75" y="52"/>
                  <a:pt x="80" y="56"/>
                  <a:pt x="85" y="56"/>
                </a:cubicBezTo>
                <a:close/>
                <a:moveTo>
                  <a:pt x="13" y="92"/>
                </a:moveTo>
                <a:cubicBezTo>
                  <a:pt x="49" y="92"/>
                  <a:pt x="49" y="92"/>
                  <a:pt x="49" y="92"/>
                </a:cubicBezTo>
                <a:cubicBezTo>
                  <a:pt x="54" y="92"/>
                  <a:pt x="58" y="88"/>
                  <a:pt x="58" y="84"/>
                </a:cubicBezTo>
                <a:cubicBezTo>
                  <a:pt x="58" y="78"/>
                  <a:pt x="54" y="74"/>
                  <a:pt x="49" y="74"/>
                </a:cubicBezTo>
                <a:cubicBezTo>
                  <a:pt x="13" y="74"/>
                  <a:pt x="13" y="74"/>
                  <a:pt x="13" y="74"/>
                </a:cubicBezTo>
                <a:cubicBezTo>
                  <a:pt x="7" y="74"/>
                  <a:pt x="3" y="78"/>
                  <a:pt x="3" y="84"/>
                </a:cubicBezTo>
                <a:cubicBezTo>
                  <a:pt x="3" y="88"/>
                  <a:pt x="7" y="92"/>
                  <a:pt x="13" y="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79" name="Freeform 38">
            <a:extLst>
              <a:ext uri="{FF2B5EF4-FFF2-40B4-BE49-F238E27FC236}">
                <a16:creationId xmlns:a16="http://schemas.microsoft.com/office/drawing/2014/main" id="{E27B8A13-BB3E-E573-60BC-2694CAD44D22}"/>
              </a:ext>
            </a:extLst>
          </p:cNvPr>
          <p:cNvSpPr>
            <a:spLocks noEditPoints="1"/>
          </p:cNvSpPr>
          <p:nvPr/>
        </p:nvSpPr>
        <p:spPr bwMode="auto">
          <a:xfrm>
            <a:off x="741780" y="1920807"/>
            <a:ext cx="250347" cy="250347"/>
          </a:xfrm>
          <a:custGeom>
            <a:avLst/>
            <a:gdLst>
              <a:gd name="T0" fmla="*/ 241 w 310"/>
              <a:gd name="T1" fmla="*/ 222 h 310"/>
              <a:gd name="T2" fmla="*/ 181 w 310"/>
              <a:gd name="T3" fmla="*/ 222 h 310"/>
              <a:gd name="T4" fmla="*/ 169 w 310"/>
              <a:gd name="T5" fmla="*/ 222 h 310"/>
              <a:gd name="T6" fmla="*/ 212 w 310"/>
              <a:gd name="T7" fmla="*/ 253 h 310"/>
              <a:gd name="T8" fmla="*/ 254 w 310"/>
              <a:gd name="T9" fmla="*/ 222 h 310"/>
              <a:gd name="T10" fmla="*/ 306 w 310"/>
              <a:gd name="T11" fmla="*/ 76 h 310"/>
              <a:gd name="T12" fmla="*/ 297 w 310"/>
              <a:gd name="T13" fmla="*/ 74 h 310"/>
              <a:gd name="T14" fmla="*/ 202 w 310"/>
              <a:gd name="T15" fmla="*/ 91 h 310"/>
              <a:gd name="T16" fmla="*/ 197 w 310"/>
              <a:gd name="T17" fmla="*/ 2 h 310"/>
              <a:gd name="T18" fmla="*/ 189 w 310"/>
              <a:gd name="T19" fmla="*/ 1 h 310"/>
              <a:gd name="T20" fmla="*/ 13 w 310"/>
              <a:gd name="T21" fmla="*/ 1 h 310"/>
              <a:gd name="T22" fmla="*/ 4 w 310"/>
              <a:gd name="T23" fmla="*/ 2 h 310"/>
              <a:gd name="T24" fmla="*/ 0 w 310"/>
              <a:gd name="T25" fmla="*/ 118 h 310"/>
              <a:gd name="T26" fmla="*/ 104 w 310"/>
              <a:gd name="T27" fmla="*/ 237 h 310"/>
              <a:gd name="T28" fmla="*/ 209 w 310"/>
              <a:gd name="T29" fmla="*/ 310 h 310"/>
              <a:gd name="T30" fmla="*/ 310 w 310"/>
              <a:gd name="T31" fmla="*/ 190 h 310"/>
              <a:gd name="T32" fmla="*/ 306 w 310"/>
              <a:gd name="T33" fmla="*/ 76 h 310"/>
              <a:gd name="T34" fmla="*/ 115 w 310"/>
              <a:gd name="T35" fmla="*/ 76 h 310"/>
              <a:gd name="T36" fmla="*/ 111 w 310"/>
              <a:gd name="T37" fmla="*/ 147 h 310"/>
              <a:gd name="T38" fmla="*/ 58 w 310"/>
              <a:gd name="T39" fmla="*/ 164 h 310"/>
              <a:gd name="T40" fmla="*/ 65 w 310"/>
              <a:gd name="T41" fmla="*/ 180 h 310"/>
              <a:gd name="T42" fmla="*/ 101 w 310"/>
              <a:gd name="T43" fmla="*/ 165 h 310"/>
              <a:gd name="T44" fmla="*/ 111 w 310"/>
              <a:gd name="T45" fmla="*/ 191 h 310"/>
              <a:gd name="T46" fmla="*/ 101 w 310"/>
              <a:gd name="T47" fmla="*/ 219 h 310"/>
              <a:gd name="T48" fmla="*/ 20 w 310"/>
              <a:gd name="T49" fmla="*/ 22 h 310"/>
              <a:gd name="T50" fmla="*/ 102 w 310"/>
              <a:gd name="T51" fmla="*/ 36 h 310"/>
              <a:gd name="T52" fmla="*/ 184 w 310"/>
              <a:gd name="T53" fmla="*/ 90 h 310"/>
              <a:gd name="T54" fmla="*/ 121 w 310"/>
              <a:gd name="T55" fmla="*/ 74 h 310"/>
              <a:gd name="T56" fmla="*/ 211 w 310"/>
              <a:gd name="T57" fmla="*/ 293 h 310"/>
              <a:gd name="T58" fmla="*/ 131 w 310"/>
              <a:gd name="T59" fmla="*/ 96 h 310"/>
              <a:gd name="T60" fmla="*/ 294 w 310"/>
              <a:gd name="T61" fmla="*/ 96 h 310"/>
              <a:gd name="T62" fmla="*/ 83 w 310"/>
              <a:gd name="T63" fmla="*/ 74 h 310"/>
              <a:gd name="T64" fmla="*/ 43 w 310"/>
              <a:gd name="T65" fmla="*/ 93 h 310"/>
              <a:gd name="T66" fmla="*/ 47 w 310"/>
              <a:gd name="T67" fmla="*/ 110 h 310"/>
              <a:gd name="T68" fmla="*/ 88 w 310"/>
              <a:gd name="T69" fmla="*/ 91 h 310"/>
              <a:gd name="T70" fmla="*/ 83 w 310"/>
              <a:gd name="T71" fmla="*/ 74 h 310"/>
              <a:gd name="T72" fmla="*/ 202 w 310"/>
              <a:gd name="T73" fmla="*/ 178 h 310"/>
              <a:gd name="T74" fmla="*/ 162 w 310"/>
              <a:gd name="T75" fmla="*/ 147 h 310"/>
              <a:gd name="T76" fmla="*/ 149 w 310"/>
              <a:gd name="T77" fmla="*/ 152 h 310"/>
              <a:gd name="T78" fmla="*/ 190 w 310"/>
              <a:gd name="T79" fmla="*/ 182 h 310"/>
              <a:gd name="T80" fmla="*/ 230 w 310"/>
              <a:gd name="T81" fmla="*/ 184 h 310"/>
              <a:gd name="T82" fmla="*/ 270 w 310"/>
              <a:gd name="T83" fmla="*/ 164 h 310"/>
              <a:gd name="T84" fmla="*/ 265 w 310"/>
              <a:gd name="T85" fmla="*/ 146 h 310"/>
              <a:gd name="T86" fmla="*/ 227 w 310"/>
              <a:gd name="T87" fmla="*/ 166 h 310"/>
              <a:gd name="T88" fmla="*/ 230 w 310"/>
              <a:gd name="T89" fmla="*/ 184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10" h="310">
                <a:moveTo>
                  <a:pt x="248" y="220"/>
                </a:moveTo>
                <a:cubicBezTo>
                  <a:pt x="245" y="220"/>
                  <a:pt x="243" y="221"/>
                  <a:pt x="241" y="222"/>
                </a:cubicBezTo>
                <a:cubicBezTo>
                  <a:pt x="233" y="231"/>
                  <a:pt x="222" y="235"/>
                  <a:pt x="211" y="235"/>
                </a:cubicBezTo>
                <a:cubicBezTo>
                  <a:pt x="200" y="235"/>
                  <a:pt x="190" y="231"/>
                  <a:pt x="181" y="222"/>
                </a:cubicBezTo>
                <a:cubicBezTo>
                  <a:pt x="179" y="221"/>
                  <a:pt x="177" y="220"/>
                  <a:pt x="175" y="220"/>
                </a:cubicBezTo>
                <a:cubicBezTo>
                  <a:pt x="173" y="220"/>
                  <a:pt x="170" y="221"/>
                  <a:pt x="169" y="222"/>
                </a:cubicBezTo>
                <a:cubicBezTo>
                  <a:pt x="165" y="226"/>
                  <a:pt x="165" y="232"/>
                  <a:pt x="169" y="236"/>
                </a:cubicBezTo>
                <a:cubicBezTo>
                  <a:pt x="181" y="247"/>
                  <a:pt x="197" y="253"/>
                  <a:pt x="212" y="253"/>
                </a:cubicBezTo>
                <a:cubicBezTo>
                  <a:pt x="227" y="253"/>
                  <a:pt x="242" y="247"/>
                  <a:pt x="254" y="236"/>
                </a:cubicBezTo>
                <a:cubicBezTo>
                  <a:pt x="258" y="232"/>
                  <a:pt x="258" y="226"/>
                  <a:pt x="254" y="222"/>
                </a:cubicBezTo>
                <a:cubicBezTo>
                  <a:pt x="253" y="221"/>
                  <a:pt x="250" y="220"/>
                  <a:pt x="248" y="220"/>
                </a:cubicBezTo>
                <a:close/>
                <a:moveTo>
                  <a:pt x="306" y="76"/>
                </a:moveTo>
                <a:cubicBezTo>
                  <a:pt x="304" y="74"/>
                  <a:pt x="302" y="74"/>
                  <a:pt x="300" y="74"/>
                </a:cubicBezTo>
                <a:cubicBezTo>
                  <a:pt x="299" y="74"/>
                  <a:pt x="298" y="74"/>
                  <a:pt x="297" y="74"/>
                </a:cubicBezTo>
                <a:cubicBezTo>
                  <a:pt x="269" y="86"/>
                  <a:pt x="240" y="91"/>
                  <a:pt x="210" y="91"/>
                </a:cubicBezTo>
                <a:cubicBezTo>
                  <a:pt x="202" y="91"/>
                  <a:pt x="202" y="91"/>
                  <a:pt x="202" y="91"/>
                </a:cubicBezTo>
                <a:cubicBezTo>
                  <a:pt x="202" y="10"/>
                  <a:pt x="202" y="10"/>
                  <a:pt x="202" y="10"/>
                </a:cubicBezTo>
                <a:cubicBezTo>
                  <a:pt x="202" y="7"/>
                  <a:pt x="200" y="4"/>
                  <a:pt x="197" y="2"/>
                </a:cubicBezTo>
                <a:cubicBezTo>
                  <a:pt x="196" y="1"/>
                  <a:pt x="194" y="0"/>
                  <a:pt x="192" y="0"/>
                </a:cubicBezTo>
                <a:cubicBezTo>
                  <a:pt x="191" y="0"/>
                  <a:pt x="190" y="1"/>
                  <a:pt x="189" y="1"/>
                </a:cubicBezTo>
                <a:cubicBezTo>
                  <a:pt x="161" y="12"/>
                  <a:pt x="131" y="17"/>
                  <a:pt x="100" y="17"/>
                </a:cubicBezTo>
                <a:cubicBezTo>
                  <a:pt x="71" y="17"/>
                  <a:pt x="40" y="11"/>
                  <a:pt x="13" y="1"/>
                </a:cubicBezTo>
                <a:cubicBezTo>
                  <a:pt x="11" y="1"/>
                  <a:pt x="10" y="0"/>
                  <a:pt x="9" y="0"/>
                </a:cubicBezTo>
                <a:cubicBezTo>
                  <a:pt x="7" y="0"/>
                  <a:pt x="5" y="1"/>
                  <a:pt x="4" y="2"/>
                </a:cubicBezTo>
                <a:cubicBezTo>
                  <a:pt x="2" y="4"/>
                  <a:pt x="0" y="6"/>
                  <a:pt x="0" y="10"/>
                </a:cubicBezTo>
                <a:cubicBezTo>
                  <a:pt x="0" y="118"/>
                  <a:pt x="0" y="118"/>
                  <a:pt x="0" y="118"/>
                </a:cubicBezTo>
                <a:cubicBezTo>
                  <a:pt x="2" y="175"/>
                  <a:pt x="44" y="226"/>
                  <a:pt x="100" y="237"/>
                </a:cubicBezTo>
                <a:cubicBezTo>
                  <a:pt x="104" y="237"/>
                  <a:pt x="104" y="237"/>
                  <a:pt x="104" y="237"/>
                </a:cubicBezTo>
                <a:cubicBezTo>
                  <a:pt x="109" y="236"/>
                  <a:pt x="114" y="235"/>
                  <a:pt x="120" y="233"/>
                </a:cubicBezTo>
                <a:cubicBezTo>
                  <a:pt x="134" y="272"/>
                  <a:pt x="168" y="302"/>
                  <a:pt x="209" y="310"/>
                </a:cubicBezTo>
                <a:cubicBezTo>
                  <a:pt x="213" y="310"/>
                  <a:pt x="213" y="310"/>
                  <a:pt x="213" y="310"/>
                </a:cubicBezTo>
                <a:cubicBezTo>
                  <a:pt x="269" y="299"/>
                  <a:pt x="310" y="248"/>
                  <a:pt x="310" y="190"/>
                </a:cubicBezTo>
                <a:cubicBezTo>
                  <a:pt x="310" y="83"/>
                  <a:pt x="310" y="83"/>
                  <a:pt x="310" y="83"/>
                </a:cubicBezTo>
                <a:cubicBezTo>
                  <a:pt x="310" y="81"/>
                  <a:pt x="309" y="77"/>
                  <a:pt x="306" y="76"/>
                </a:cubicBezTo>
                <a:close/>
                <a:moveTo>
                  <a:pt x="121" y="74"/>
                </a:moveTo>
                <a:cubicBezTo>
                  <a:pt x="119" y="74"/>
                  <a:pt x="117" y="74"/>
                  <a:pt x="115" y="76"/>
                </a:cubicBezTo>
                <a:cubicBezTo>
                  <a:pt x="113" y="77"/>
                  <a:pt x="111" y="80"/>
                  <a:pt x="111" y="83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08" y="147"/>
                  <a:pt x="106" y="147"/>
                  <a:pt x="103" y="147"/>
                </a:cubicBezTo>
                <a:cubicBezTo>
                  <a:pt x="87" y="147"/>
                  <a:pt x="70" y="152"/>
                  <a:pt x="58" y="164"/>
                </a:cubicBezTo>
                <a:cubicBezTo>
                  <a:pt x="55" y="168"/>
                  <a:pt x="55" y="174"/>
                  <a:pt x="58" y="178"/>
                </a:cubicBezTo>
                <a:cubicBezTo>
                  <a:pt x="60" y="179"/>
                  <a:pt x="62" y="180"/>
                  <a:pt x="65" y="180"/>
                </a:cubicBezTo>
                <a:cubicBezTo>
                  <a:pt x="67" y="180"/>
                  <a:pt x="70" y="179"/>
                  <a:pt x="71" y="178"/>
                </a:cubicBezTo>
                <a:cubicBezTo>
                  <a:pt x="79" y="170"/>
                  <a:pt x="90" y="165"/>
                  <a:pt x="101" y="165"/>
                </a:cubicBezTo>
                <a:cubicBezTo>
                  <a:pt x="104" y="165"/>
                  <a:pt x="107" y="166"/>
                  <a:pt x="111" y="166"/>
                </a:cubicBezTo>
                <a:cubicBezTo>
                  <a:pt x="111" y="191"/>
                  <a:pt x="111" y="191"/>
                  <a:pt x="111" y="191"/>
                </a:cubicBezTo>
                <a:cubicBezTo>
                  <a:pt x="111" y="199"/>
                  <a:pt x="111" y="208"/>
                  <a:pt x="113" y="216"/>
                </a:cubicBezTo>
                <a:cubicBezTo>
                  <a:pt x="110" y="216"/>
                  <a:pt x="106" y="218"/>
                  <a:pt x="101" y="219"/>
                </a:cubicBezTo>
                <a:cubicBezTo>
                  <a:pt x="54" y="209"/>
                  <a:pt x="20" y="166"/>
                  <a:pt x="20" y="118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46" y="31"/>
                  <a:pt x="75" y="36"/>
                  <a:pt x="102" y="36"/>
                </a:cubicBezTo>
                <a:cubicBezTo>
                  <a:pt x="130" y="36"/>
                  <a:pt x="158" y="32"/>
                  <a:pt x="184" y="22"/>
                </a:cubicBezTo>
                <a:cubicBezTo>
                  <a:pt x="184" y="90"/>
                  <a:pt x="184" y="90"/>
                  <a:pt x="184" y="90"/>
                </a:cubicBezTo>
                <a:cubicBezTo>
                  <a:pt x="163" y="87"/>
                  <a:pt x="144" y="83"/>
                  <a:pt x="124" y="74"/>
                </a:cubicBezTo>
                <a:cubicBezTo>
                  <a:pt x="123" y="74"/>
                  <a:pt x="122" y="74"/>
                  <a:pt x="121" y="74"/>
                </a:cubicBezTo>
                <a:close/>
                <a:moveTo>
                  <a:pt x="294" y="191"/>
                </a:moveTo>
                <a:cubicBezTo>
                  <a:pt x="294" y="240"/>
                  <a:pt x="259" y="282"/>
                  <a:pt x="211" y="293"/>
                </a:cubicBezTo>
                <a:cubicBezTo>
                  <a:pt x="165" y="282"/>
                  <a:pt x="131" y="239"/>
                  <a:pt x="131" y="191"/>
                </a:cubicBezTo>
                <a:cubicBezTo>
                  <a:pt x="131" y="96"/>
                  <a:pt x="131" y="96"/>
                  <a:pt x="131" y="96"/>
                </a:cubicBezTo>
                <a:cubicBezTo>
                  <a:pt x="158" y="105"/>
                  <a:pt x="185" y="110"/>
                  <a:pt x="211" y="110"/>
                </a:cubicBezTo>
                <a:cubicBezTo>
                  <a:pt x="239" y="109"/>
                  <a:pt x="267" y="105"/>
                  <a:pt x="294" y="96"/>
                </a:cubicBezTo>
                <a:lnTo>
                  <a:pt x="294" y="191"/>
                </a:lnTo>
                <a:close/>
                <a:moveTo>
                  <a:pt x="83" y="74"/>
                </a:moveTo>
                <a:cubicBezTo>
                  <a:pt x="82" y="74"/>
                  <a:pt x="81" y="74"/>
                  <a:pt x="80" y="74"/>
                </a:cubicBezTo>
                <a:cubicBezTo>
                  <a:pt x="43" y="93"/>
                  <a:pt x="43" y="93"/>
                  <a:pt x="43" y="93"/>
                </a:cubicBezTo>
                <a:cubicBezTo>
                  <a:pt x="38" y="95"/>
                  <a:pt x="37" y="101"/>
                  <a:pt x="38" y="105"/>
                </a:cubicBezTo>
                <a:cubicBezTo>
                  <a:pt x="40" y="108"/>
                  <a:pt x="44" y="110"/>
                  <a:pt x="47" y="110"/>
                </a:cubicBezTo>
                <a:cubicBezTo>
                  <a:pt x="48" y="110"/>
                  <a:pt x="49" y="110"/>
                  <a:pt x="51" y="109"/>
                </a:cubicBezTo>
                <a:cubicBezTo>
                  <a:pt x="88" y="91"/>
                  <a:pt x="88" y="91"/>
                  <a:pt x="88" y="91"/>
                </a:cubicBezTo>
                <a:cubicBezTo>
                  <a:pt x="92" y="88"/>
                  <a:pt x="93" y="83"/>
                  <a:pt x="92" y="79"/>
                </a:cubicBezTo>
                <a:cubicBezTo>
                  <a:pt x="90" y="76"/>
                  <a:pt x="87" y="74"/>
                  <a:pt x="83" y="74"/>
                </a:cubicBezTo>
                <a:close/>
                <a:moveTo>
                  <a:pt x="194" y="184"/>
                </a:moveTo>
                <a:cubicBezTo>
                  <a:pt x="197" y="184"/>
                  <a:pt x="200" y="181"/>
                  <a:pt x="202" y="178"/>
                </a:cubicBezTo>
                <a:cubicBezTo>
                  <a:pt x="205" y="174"/>
                  <a:pt x="202" y="168"/>
                  <a:pt x="198" y="166"/>
                </a:cubicBezTo>
                <a:cubicBezTo>
                  <a:pt x="162" y="147"/>
                  <a:pt x="162" y="147"/>
                  <a:pt x="162" y="147"/>
                </a:cubicBezTo>
                <a:cubicBezTo>
                  <a:pt x="161" y="146"/>
                  <a:pt x="160" y="146"/>
                  <a:pt x="158" y="146"/>
                </a:cubicBezTo>
                <a:cubicBezTo>
                  <a:pt x="155" y="146"/>
                  <a:pt x="151" y="148"/>
                  <a:pt x="149" y="152"/>
                </a:cubicBezTo>
                <a:cubicBezTo>
                  <a:pt x="147" y="156"/>
                  <a:pt x="149" y="161"/>
                  <a:pt x="154" y="164"/>
                </a:cubicBezTo>
                <a:cubicBezTo>
                  <a:pt x="190" y="182"/>
                  <a:pt x="190" y="182"/>
                  <a:pt x="190" y="182"/>
                </a:cubicBezTo>
                <a:cubicBezTo>
                  <a:pt x="191" y="183"/>
                  <a:pt x="192" y="184"/>
                  <a:pt x="194" y="184"/>
                </a:cubicBezTo>
                <a:close/>
                <a:moveTo>
                  <a:pt x="230" y="184"/>
                </a:moveTo>
                <a:cubicBezTo>
                  <a:pt x="232" y="184"/>
                  <a:pt x="233" y="183"/>
                  <a:pt x="234" y="182"/>
                </a:cubicBezTo>
                <a:cubicBezTo>
                  <a:pt x="270" y="164"/>
                  <a:pt x="270" y="164"/>
                  <a:pt x="270" y="164"/>
                </a:cubicBezTo>
                <a:cubicBezTo>
                  <a:pt x="274" y="161"/>
                  <a:pt x="276" y="156"/>
                  <a:pt x="274" y="152"/>
                </a:cubicBezTo>
                <a:cubicBezTo>
                  <a:pt x="272" y="148"/>
                  <a:pt x="269" y="146"/>
                  <a:pt x="265" y="146"/>
                </a:cubicBezTo>
                <a:cubicBezTo>
                  <a:pt x="264" y="146"/>
                  <a:pt x="263" y="146"/>
                  <a:pt x="262" y="147"/>
                </a:cubicBezTo>
                <a:cubicBezTo>
                  <a:pt x="227" y="166"/>
                  <a:pt x="227" y="166"/>
                  <a:pt x="227" y="166"/>
                </a:cubicBezTo>
                <a:cubicBezTo>
                  <a:pt x="222" y="168"/>
                  <a:pt x="220" y="174"/>
                  <a:pt x="222" y="178"/>
                </a:cubicBezTo>
                <a:cubicBezTo>
                  <a:pt x="223" y="181"/>
                  <a:pt x="227" y="184"/>
                  <a:pt x="230" y="1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80" name="Freeform 39">
            <a:extLst>
              <a:ext uri="{FF2B5EF4-FFF2-40B4-BE49-F238E27FC236}">
                <a16:creationId xmlns:a16="http://schemas.microsoft.com/office/drawing/2014/main" id="{802EC536-2304-EFC9-873C-EB3BCEBD37FC}"/>
              </a:ext>
            </a:extLst>
          </p:cNvPr>
          <p:cNvSpPr>
            <a:spLocks noEditPoints="1"/>
          </p:cNvSpPr>
          <p:nvPr/>
        </p:nvSpPr>
        <p:spPr bwMode="auto">
          <a:xfrm>
            <a:off x="740165" y="3028100"/>
            <a:ext cx="253577" cy="249539"/>
          </a:xfrm>
          <a:custGeom>
            <a:avLst/>
            <a:gdLst>
              <a:gd name="T0" fmla="*/ 292 w 314"/>
              <a:gd name="T1" fmla="*/ 64 h 309"/>
              <a:gd name="T2" fmla="*/ 265 w 314"/>
              <a:gd name="T3" fmla="*/ 76 h 309"/>
              <a:gd name="T4" fmla="*/ 238 w 314"/>
              <a:gd name="T5" fmla="*/ 64 h 309"/>
              <a:gd name="T6" fmla="*/ 283 w 314"/>
              <a:gd name="T7" fmla="*/ 55 h 309"/>
              <a:gd name="T8" fmla="*/ 73 w 314"/>
              <a:gd name="T9" fmla="*/ 65 h 309"/>
              <a:gd name="T10" fmla="*/ 45 w 314"/>
              <a:gd name="T11" fmla="*/ 77 h 309"/>
              <a:gd name="T12" fmla="*/ 18 w 314"/>
              <a:gd name="T13" fmla="*/ 65 h 309"/>
              <a:gd name="T14" fmla="*/ 64 w 314"/>
              <a:gd name="T15" fmla="*/ 55 h 309"/>
              <a:gd name="T16" fmla="*/ 65 w 314"/>
              <a:gd name="T17" fmla="*/ 103 h 309"/>
              <a:gd name="T18" fmla="*/ 59 w 314"/>
              <a:gd name="T19" fmla="*/ 173 h 309"/>
              <a:gd name="T20" fmla="*/ 27 w 314"/>
              <a:gd name="T21" fmla="*/ 103 h 309"/>
              <a:gd name="T22" fmla="*/ 265 w 314"/>
              <a:gd name="T23" fmla="*/ 95 h 309"/>
              <a:gd name="T24" fmla="*/ 284 w 314"/>
              <a:gd name="T25" fmla="*/ 141 h 309"/>
              <a:gd name="T26" fmla="*/ 214 w 314"/>
              <a:gd name="T27" fmla="*/ 135 h 309"/>
              <a:gd name="T28" fmla="*/ 265 w 314"/>
              <a:gd name="T29" fmla="*/ 95 h 309"/>
              <a:gd name="T30" fmla="*/ 256 w 314"/>
              <a:gd name="T31" fmla="*/ 37 h 309"/>
              <a:gd name="T32" fmla="*/ 220 w 314"/>
              <a:gd name="T33" fmla="*/ 64 h 309"/>
              <a:gd name="T34" fmla="*/ 194 w 314"/>
              <a:gd name="T35" fmla="*/ 128 h 309"/>
              <a:gd name="T36" fmla="*/ 203 w 314"/>
              <a:gd name="T37" fmla="*/ 148 h 309"/>
              <a:gd name="T38" fmla="*/ 109 w 314"/>
              <a:gd name="T39" fmla="*/ 148 h 309"/>
              <a:gd name="T40" fmla="*/ 117 w 314"/>
              <a:gd name="T41" fmla="*/ 128 h 309"/>
              <a:gd name="T42" fmla="*/ 92 w 314"/>
              <a:gd name="T43" fmla="*/ 64 h 309"/>
              <a:gd name="T44" fmla="*/ 56 w 314"/>
              <a:gd name="T45" fmla="*/ 37 h 309"/>
              <a:gd name="T46" fmla="*/ 256 w 314"/>
              <a:gd name="T47" fmla="*/ 18 h 309"/>
              <a:gd name="T48" fmla="*/ 223 w 314"/>
              <a:gd name="T49" fmla="*/ 170 h 309"/>
              <a:gd name="T50" fmla="*/ 170 w 314"/>
              <a:gd name="T51" fmla="*/ 198 h 309"/>
              <a:gd name="T52" fmla="*/ 214 w 314"/>
              <a:gd name="T53" fmla="*/ 162 h 309"/>
              <a:gd name="T54" fmla="*/ 144 w 314"/>
              <a:gd name="T55" fmla="*/ 261 h 309"/>
              <a:gd name="T56" fmla="*/ 54 w 314"/>
              <a:gd name="T57" fmla="*/ 292 h 309"/>
              <a:gd name="T58" fmla="*/ 122 w 314"/>
              <a:gd name="T59" fmla="*/ 237 h 309"/>
              <a:gd name="T60" fmla="*/ 258 w 314"/>
              <a:gd name="T61" fmla="*/ 293 h 309"/>
              <a:gd name="T62" fmla="*/ 196 w 314"/>
              <a:gd name="T63" fmla="*/ 292 h 309"/>
              <a:gd name="T64" fmla="*/ 96 w 314"/>
              <a:gd name="T65" fmla="*/ 162 h 309"/>
              <a:gd name="T66" fmla="*/ 11 w 314"/>
              <a:gd name="T67" fmla="*/ 0 h 309"/>
              <a:gd name="T68" fmla="*/ 11 w 314"/>
              <a:gd name="T69" fmla="*/ 18 h 309"/>
              <a:gd name="T70" fmla="*/ 38 w 314"/>
              <a:gd name="T71" fmla="*/ 37 h 309"/>
              <a:gd name="T72" fmla="*/ 1 w 314"/>
              <a:gd name="T73" fmla="*/ 64 h 309"/>
              <a:gd name="T74" fmla="*/ 1 w 314"/>
              <a:gd name="T75" fmla="*/ 120 h 309"/>
              <a:gd name="T76" fmla="*/ 53 w 314"/>
              <a:gd name="T77" fmla="*/ 193 h 309"/>
              <a:gd name="T78" fmla="*/ 66 w 314"/>
              <a:gd name="T79" fmla="*/ 193 h 309"/>
              <a:gd name="T80" fmla="*/ 111 w 314"/>
              <a:gd name="T81" fmla="*/ 222 h 309"/>
              <a:gd name="T82" fmla="*/ 20 w 314"/>
              <a:gd name="T83" fmla="*/ 303 h 309"/>
              <a:gd name="T84" fmla="*/ 119 w 314"/>
              <a:gd name="T85" fmla="*/ 309 h 309"/>
              <a:gd name="T86" fmla="*/ 156 w 314"/>
              <a:gd name="T87" fmla="*/ 273 h 309"/>
              <a:gd name="T88" fmla="*/ 194 w 314"/>
              <a:gd name="T89" fmla="*/ 309 h 309"/>
              <a:gd name="T90" fmla="*/ 293 w 314"/>
              <a:gd name="T91" fmla="*/ 303 h 309"/>
              <a:gd name="T92" fmla="*/ 203 w 314"/>
              <a:gd name="T93" fmla="*/ 222 h 309"/>
              <a:gd name="T94" fmla="*/ 248 w 314"/>
              <a:gd name="T95" fmla="*/ 191 h 309"/>
              <a:gd name="T96" fmla="*/ 261 w 314"/>
              <a:gd name="T97" fmla="*/ 191 h 309"/>
              <a:gd name="T98" fmla="*/ 312 w 314"/>
              <a:gd name="T99" fmla="*/ 119 h 309"/>
              <a:gd name="T100" fmla="*/ 312 w 314"/>
              <a:gd name="T101" fmla="*/ 63 h 309"/>
              <a:gd name="T102" fmla="*/ 276 w 314"/>
              <a:gd name="T103" fmla="*/ 37 h 309"/>
              <a:gd name="T104" fmla="*/ 301 w 314"/>
              <a:gd name="T105" fmla="*/ 17 h 309"/>
              <a:gd name="T106" fmla="*/ 311 w 314"/>
              <a:gd name="T107" fmla="*/ 10 h 309"/>
              <a:gd name="T108" fmla="*/ 11 w 314"/>
              <a:gd name="T109" fmla="*/ 0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4" h="309">
                <a:moveTo>
                  <a:pt x="283" y="55"/>
                </a:moveTo>
                <a:cubicBezTo>
                  <a:pt x="288" y="55"/>
                  <a:pt x="292" y="60"/>
                  <a:pt x="292" y="64"/>
                </a:cubicBezTo>
                <a:cubicBezTo>
                  <a:pt x="292" y="85"/>
                  <a:pt x="292" y="85"/>
                  <a:pt x="292" y="85"/>
                </a:cubicBezTo>
                <a:cubicBezTo>
                  <a:pt x="284" y="79"/>
                  <a:pt x="274" y="76"/>
                  <a:pt x="265" y="76"/>
                </a:cubicBezTo>
                <a:cubicBezTo>
                  <a:pt x="255" y="76"/>
                  <a:pt x="246" y="79"/>
                  <a:pt x="238" y="85"/>
                </a:cubicBezTo>
                <a:cubicBezTo>
                  <a:pt x="238" y="64"/>
                  <a:pt x="238" y="64"/>
                  <a:pt x="238" y="64"/>
                </a:cubicBezTo>
                <a:cubicBezTo>
                  <a:pt x="238" y="59"/>
                  <a:pt x="242" y="55"/>
                  <a:pt x="246" y="55"/>
                </a:cubicBezTo>
                <a:lnTo>
                  <a:pt x="283" y="55"/>
                </a:lnTo>
                <a:close/>
                <a:moveTo>
                  <a:pt x="64" y="55"/>
                </a:moveTo>
                <a:cubicBezTo>
                  <a:pt x="69" y="55"/>
                  <a:pt x="73" y="60"/>
                  <a:pt x="73" y="65"/>
                </a:cubicBezTo>
                <a:cubicBezTo>
                  <a:pt x="73" y="86"/>
                  <a:pt x="73" y="86"/>
                  <a:pt x="73" y="86"/>
                </a:cubicBezTo>
                <a:cubicBezTo>
                  <a:pt x="65" y="80"/>
                  <a:pt x="56" y="77"/>
                  <a:pt x="45" y="77"/>
                </a:cubicBezTo>
                <a:cubicBezTo>
                  <a:pt x="35" y="77"/>
                  <a:pt x="26" y="80"/>
                  <a:pt x="18" y="86"/>
                </a:cubicBezTo>
                <a:cubicBezTo>
                  <a:pt x="18" y="65"/>
                  <a:pt x="18" y="65"/>
                  <a:pt x="18" y="65"/>
                </a:cubicBezTo>
                <a:cubicBezTo>
                  <a:pt x="19" y="60"/>
                  <a:pt x="23" y="55"/>
                  <a:pt x="28" y="55"/>
                </a:cubicBezTo>
                <a:lnTo>
                  <a:pt x="64" y="55"/>
                </a:lnTo>
                <a:close/>
                <a:moveTo>
                  <a:pt x="46" y="94"/>
                </a:moveTo>
                <a:cubicBezTo>
                  <a:pt x="53" y="94"/>
                  <a:pt x="60" y="97"/>
                  <a:pt x="65" y="103"/>
                </a:cubicBezTo>
                <a:cubicBezTo>
                  <a:pt x="97" y="135"/>
                  <a:pt x="97" y="135"/>
                  <a:pt x="97" y="135"/>
                </a:cubicBezTo>
                <a:cubicBezTo>
                  <a:pt x="94" y="139"/>
                  <a:pt x="63" y="170"/>
                  <a:pt x="59" y="173"/>
                </a:cubicBezTo>
                <a:cubicBezTo>
                  <a:pt x="27" y="141"/>
                  <a:pt x="27" y="141"/>
                  <a:pt x="27" y="141"/>
                </a:cubicBezTo>
                <a:cubicBezTo>
                  <a:pt x="17" y="131"/>
                  <a:pt x="17" y="114"/>
                  <a:pt x="27" y="103"/>
                </a:cubicBezTo>
                <a:cubicBezTo>
                  <a:pt x="32" y="97"/>
                  <a:pt x="39" y="94"/>
                  <a:pt x="46" y="94"/>
                </a:cubicBezTo>
                <a:close/>
                <a:moveTo>
                  <a:pt x="265" y="95"/>
                </a:moveTo>
                <a:cubicBezTo>
                  <a:pt x="272" y="95"/>
                  <a:pt x="279" y="97"/>
                  <a:pt x="284" y="103"/>
                </a:cubicBezTo>
                <a:cubicBezTo>
                  <a:pt x="294" y="114"/>
                  <a:pt x="294" y="131"/>
                  <a:pt x="284" y="141"/>
                </a:cubicBezTo>
                <a:cubicBezTo>
                  <a:pt x="252" y="173"/>
                  <a:pt x="252" y="173"/>
                  <a:pt x="252" y="173"/>
                </a:cubicBezTo>
                <a:cubicBezTo>
                  <a:pt x="214" y="135"/>
                  <a:pt x="214" y="135"/>
                  <a:pt x="214" y="135"/>
                </a:cubicBezTo>
                <a:cubicBezTo>
                  <a:pt x="245" y="103"/>
                  <a:pt x="245" y="103"/>
                  <a:pt x="245" y="103"/>
                </a:cubicBezTo>
                <a:cubicBezTo>
                  <a:pt x="251" y="97"/>
                  <a:pt x="258" y="95"/>
                  <a:pt x="265" y="95"/>
                </a:cubicBezTo>
                <a:close/>
                <a:moveTo>
                  <a:pt x="256" y="18"/>
                </a:moveTo>
                <a:cubicBezTo>
                  <a:pt x="256" y="37"/>
                  <a:pt x="256" y="37"/>
                  <a:pt x="256" y="37"/>
                </a:cubicBezTo>
                <a:cubicBezTo>
                  <a:pt x="246" y="37"/>
                  <a:pt x="246" y="37"/>
                  <a:pt x="246" y="37"/>
                </a:cubicBezTo>
                <a:cubicBezTo>
                  <a:pt x="232" y="37"/>
                  <a:pt x="220" y="49"/>
                  <a:pt x="220" y="64"/>
                </a:cubicBezTo>
                <a:cubicBezTo>
                  <a:pt x="220" y="103"/>
                  <a:pt x="220" y="103"/>
                  <a:pt x="220" y="103"/>
                </a:cubicBezTo>
                <a:cubicBezTo>
                  <a:pt x="194" y="128"/>
                  <a:pt x="194" y="128"/>
                  <a:pt x="194" y="128"/>
                </a:cubicBezTo>
                <a:cubicBezTo>
                  <a:pt x="191" y="131"/>
                  <a:pt x="191" y="137"/>
                  <a:pt x="194" y="141"/>
                </a:cubicBezTo>
                <a:cubicBezTo>
                  <a:pt x="203" y="148"/>
                  <a:pt x="203" y="148"/>
                  <a:pt x="203" y="148"/>
                </a:cubicBezTo>
                <a:cubicBezTo>
                  <a:pt x="156" y="186"/>
                  <a:pt x="156" y="186"/>
                  <a:pt x="156" y="186"/>
                </a:cubicBezTo>
                <a:cubicBezTo>
                  <a:pt x="109" y="148"/>
                  <a:pt x="109" y="148"/>
                  <a:pt x="109" y="148"/>
                </a:cubicBezTo>
                <a:cubicBezTo>
                  <a:pt x="117" y="141"/>
                  <a:pt x="117" y="141"/>
                  <a:pt x="117" y="141"/>
                </a:cubicBezTo>
                <a:cubicBezTo>
                  <a:pt x="121" y="137"/>
                  <a:pt x="121" y="131"/>
                  <a:pt x="117" y="128"/>
                </a:cubicBezTo>
                <a:cubicBezTo>
                  <a:pt x="92" y="103"/>
                  <a:pt x="92" y="103"/>
                  <a:pt x="92" y="103"/>
                </a:cubicBezTo>
                <a:cubicBezTo>
                  <a:pt x="92" y="64"/>
                  <a:pt x="92" y="64"/>
                  <a:pt x="92" y="64"/>
                </a:cubicBezTo>
                <a:cubicBezTo>
                  <a:pt x="92" y="49"/>
                  <a:pt x="80" y="37"/>
                  <a:pt x="65" y="37"/>
                </a:cubicBezTo>
                <a:cubicBezTo>
                  <a:pt x="56" y="37"/>
                  <a:pt x="56" y="37"/>
                  <a:pt x="56" y="37"/>
                </a:cubicBezTo>
                <a:cubicBezTo>
                  <a:pt x="56" y="18"/>
                  <a:pt x="56" y="18"/>
                  <a:pt x="56" y="18"/>
                </a:cubicBezTo>
                <a:cubicBezTo>
                  <a:pt x="256" y="18"/>
                  <a:pt x="256" y="18"/>
                  <a:pt x="256" y="18"/>
                </a:cubicBezTo>
                <a:close/>
                <a:moveTo>
                  <a:pt x="214" y="162"/>
                </a:moveTo>
                <a:cubicBezTo>
                  <a:pt x="223" y="170"/>
                  <a:pt x="223" y="170"/>
                  <a:pt x="223" y="170"/>
                </a:cubicBezTo>
                <a:cubicBezTo>
                  <a:pt x="187" y="212"/>
                  <a:pt x="187" y="212"/>
                  <a:pt x="187" y="212"/>
                </a:cubicBezTo>
                <a:cubicBezTo>
                  <a:pt x="170" y="198"/>
                  <a:pt x="170" y="198"/>
                  <a:pt x="170" y="198"/>
                </a:cubicBezTo>
                <a:cubicBezTo>
                  <a:pt x="214" y="162"/>
                  <a:pt x="214" y="162"/>
                  <a:pt x="214" y="162"/>
                </a:cubicBezTo>
                <a:cubicBezTo>
                  <a:pt x="214" y="162"/>
                  <a:pt x="214" y="162"/>
                  <a:pt x="214" y="162"/>
                </a:cubicBezTo>
                <a:close/>
                <a:moveTo>
                  <a:pt x="122" y="237"/>
                </a:moveTo>
                <a:cubicBezTo>
                  <a:pt x="144" y="261"/>
                  <a:pt x="144" y="261"/>
                  <a:pt x="144" y="261"/>
                </a:cubicBezTo>
                <a:cubicBezTo>
                  <a:pt x="115" y="292"/>
                  <a:pt x="115" y="292"/>
                  <a:pt x="115" y="292"/>
                </a:cubicBezTo>
                <a:cubicBezTo>
                  <a:pt x="54" y="292"/>
                  <a:pt x="54" y="292"/>
                  <a:pt x="54" y="292"/>
                </a:cubicBezTo>
                <a:cubicBezTo>
                  <a:pt x="122" y="237"/>
                  <a:pt x="122" y="237"/>
                  <a:pt x="122" y="237"/>
                </a:cubicBezTo>
                <a:cubicBezTo>
                  <a:pt x="122" y="237"/>
                  <a:pt x="122" y="237"/>
                  <a:pt x="122" y="237"/>
                </a:cubicBezTo>
                <a:close/>
                <a:moveTo>
                  <a:pt x="96" y="162"/>
                </a:moveTo>
                <a:cubicBezTo>
                  <a:pt x="258" y="293"/>
                  <a:pt x="258" y="293"/>
                  <a:pt x="258" y="293"/>
                </a:cubicBezTo>
                <a:cubicBezTo>
                  <a:pt x="196" y="293"/>
                  <a:pt x="196" y="293"/>
                  <a:pt x="196" y="293"/>
                </a:cubicBezTo>
                <a:cubicBezTo>
                  <a:pt x="196" y="292"/>
                  <a:pt x="196" y="292"/>
                  <a:pt x="196" y="292"/>
                </a:cubicBezTo>
                <a:cubicBezTo>
                  <a:pt x="87" y="171"/>
                  <a:pt x="87" y="171"/>
                  <a:pt x="87" y="171"/>
                </a:cubicBezTo>
                <a:cubicBezTo>
                  <a:pt x="96" y="162"/>
                  <a:pt x="96" y="162"/>
                  <a:pt x="96" y="162"/>
                </a:cubicBezTo>
                <a:cubicBezTo>
                  <a:pt x="96" y="162"/>
                  <a:pt x="96" y="162"/>
                  <a:pt x="96" y="162"/>
                </a:cubicBezTo>
                <a:close/>
                <a:moveTo>
                  <a:pt x="11" y="0"/>
                </a:moveTo>
                <a:cubicBezTo>
                  <a:pt x="6" y="0"/>
                  <a:pt x="1" y="4"/>
                  <a:pt x="1" y="10"/>
                </a:cubicBezTo>
                <a:cubicBezTo>
                  <a:pt x="1" y="14"/>
                  <a:pt x="6" y="18"/>
                  <a:pt x="11" y="18"/>
                </a:cubicBezTo>
                <a:cubicBezTo>
                  <a:pt x="38" y="18"/>
                  <a:pt x="38" y="18"/>
                  <a:pt x="38" y="18"/>
                </a:cubicBezTo>
                <a:cubicBezTo>
                  <a:pt x="38" y="37"/>
                  <a:pt x="38" y="37"/>
                  <a:pt x="38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14" y="37"/>
                  <a:pt x="1" y="49"/>
                  <a:pt x="1" y="64"/>
                </a:cubicBezTo>
                <a:cubicBezTo>
                  <a:pt x="1" y="119"/>
                  <a:pt x="1" y="119"/>
                  <a:pt x="1" y="119"/>
                </a:cubicBezTo>
                <a:cubicBezTo>
                  <a:pt x="1" y="120"/>
                  <a:pt x="1" y="120"/>
                  <a:pt x="1" y="120"/>
                </a:cubicBezTo>
                <a:cubicBezTo>
                  <a:pt x="0" y="132"/>
                  <a:pt x="6" y="144"/>
                  <a:pt x="14" y="153"/>
                </a:cubicBezTo>
                <a:cubicBezTo>
                  <a:pt x="53" y="193"/>
                  <a:pt x="53" y="193"/>
                  <a:pt x="53" y="193"/>
                </a:cubicBezTo>
                <a:cubicBezTo>
                  <a:pt x="55" y="195"/>
                  <a:pt x="57" y="195"/>
                  <a:pt x="59" y="195"/>
                </a:cubicBezTo>
                <a:cubicBezTo>
                  <a:pt x="62" y="195"/>
                  <a:pt x="64" y="195"/>
                  <a:pt x="66" y="193"/>
                </a:cubicBezTo>
                <a:cubicBezTo>
                  <a:pt x="76" y="183"/>
                  <a:pt x="76" y="183"/>
                  <a:pt x="76" y="183"/>
                </a:cubicBezTo>
                <a:cubicBezTo>
                  <a:pt x="111" y="222"/>
                  <a:pt x="111" y="222"/>
                  <a:pt x="111" y="222"/>
                </a:cubicBezTo>
                <a:cubicBezTo>
                  <a:pt x="22" y="293"/>
                  <a:pt x="22" y="293"/>
                  <a:pt x="22" y="293"/>
                </a:cubicBezTo>
                <a:cubicBezTo>
                  <a:pt x="20" y="296"/>
                  <a:pt x="18" y="299"/>
                  <a:pt x="20" y="303"/>
                </a:cubicBezTo>
                <a:cubicBezTo>
                  <a:pt x="21" y="307"/>
                  <a:pt x="25" y="309"/>
                  <a:pt x="29" y="309"/>
                </a:cubicBezTo>
                <a:cubicBezTo>
                  <a:pt x="119" y="309"/>
                  <a:pt x="119" y="309"/>
                  <a:pt x="119" y="309"/>
                </a:cubicBezTo>
                <a:cubicBezTo>
                  <a:pt x="122" y="309"/>
                  <a:pt x="125" y="309"/>
                  <a:pt x="126" y="307"/>
                </a:cubicBezTo>
                <a:cubicBezTo>
                  <a:pt x="156" y="273"/>
                  <a:pt x="156" y="273"/>
                  <a:pt x="156" y="273"/>
                </a:cubicBezTo>
                <a:cubicBezTo>
                  <a:pt x="187" y="307"/>
                  <a:pt x="187" y="307"/>
                  <a:pt x="187" y="307"/>
                </a:cubicBezTo>
                <a:cubicBezTo>
                  <a:pt x="188" y="309"/>
                  <a:pt x="191" y="309"/>
                  <a:pt x="194" y="309"/>
                </a:cubicBezTo>
                <a:cubicBezTo>
                  <a:pt x="284" y="309"/>
                  <a:pt x="284" y="309"/>
                  <a:pt x="284" y="309"/>
                </a:cubicBezTo>
                <a:cubicBezTo>
                  <a:pt x="288" y="309"/>
                  <a:pt x="291" y="307"/>
                  <a:pt x="293" y="303"/>
                </a:cubicBezTo>
                <a:cubicBezTo>
                  <a:pt x="294" y="300"/>
                  <a:pt x="293" y="296"/>
                  <a:pt x="290" y="293"/>
                </a:cubicBezTo>
                <a:cubicBezTo>
                  <a:pt x="203" y="222"/>
                  <a:pt x="203" y="222"/>
                  <a:pt x="203" y="222"/>
                </a:cubicBezTo>
                <a:cubicBezTo>
                  <a:pt x="239" y="182"/>
                  <a:pt x="239" y="182"/>
                  <a:pt x="239" y="182"/>
                </a:cubicBezTo>
                <a:cubicBezTo>
                  <a:pt x="248" y="191"/>
                  <a:pt x="248" y="191"/>
                  <a:pt x="248" y="191"/>
                </a:cubicBezTo>
                <a:cubicBezTo>
                  <a:pt x="250" y="193"/>
                  <a:pt x="252" y="194"/>
                  <a:pt x="254" y="194"/>
                </a:cubicBezTo>
                <a:cubicBezTo>
                  <a:pt x="257" y="194"/>
                  <a:pt x="259" y="193"/>
                  <a:pt x="261" y="191"/>
                </a:cubicBezTo>
                <a:cubicBezTo>
                  <a:pt x="300" y="153"/>
                  <a:pt x="300" y="153"/>
                  <a:pt x="300" y="153"/>
                </a:cubicBezTo>
                <a:cubicBezTo>
                  <a:pt x="309" y="143"/>
                  <a:pt x="314" y="131"/>
                  <a:pt x="312" y="119"/>
                </a:cubicBezTo>
                <a:cubicBezTo>
                  <a:pt x="312" y="118"/>
                  <a:pt x="312" y="118"/>
                  <a:pt x="312" y="118"/>
                </a:cubicBezTo>
                <a:cubicBezTo>
                  <a:pt x="312" y="63"/>
                  <a:pt x="312" y="63"/>
                  <a:pt x="312" y="63"/>
                </a:cubicBezTo>
                <a:cubicBezTo>
                  <a:pt x="312" y="48"/>
                  <a:pt x="301" y="37"/>
                  <a:pt x="285" y="37"/>
                </a:cubicBezTo>
                <a:cubicBezTo>
                  <a:pt x="276" y="37"/>
                  <a:pt x="276" y="37"/>
                  <a:pt x="276" y="37"/>
                </a:cubicBezTo>
                <a:cubicBezTo>
                  <a:pt x="276" y="17"/>
                  <a:pt x="276" y="17"/>
                  <a:pt x="276" y="17"/>
                </a:cubicBezTo>
                <a:cubicBezTo>
                  <a:pt x="301" y="17"/>
                  <a:pt x="301" y="17"/>
                  <a:pt x="301" y="17"/>
                </a:cubicBezTo>
                <a:cubicBezTo>
                  <a:pt x="301" y="18"/>
                  <a:pt x="301" y="18"/>
                  <a:pt x="301" y="18"/>
                </a:cubicBezTo>
                <a:cubicBezTo>
                  <a:pt x="307" y="18"/>
                  <a:pt x="311" y="14"/>
                  <a:pt x="311" y="10"/>
                </a:cubicBezTo>
                <a:cubicBezTo>
                  <a:pt x="311" y="4"/>
                  <a:pt x="307" y="0"/>
                  <a:pt x="301" y="0"/>
                </a:cubicBezTo>
                <a:lnTo>
                  <a:pt x="1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81" name="Freeform 40">
            <a:extLst>
              <a:ext uri="{FF2B5EF4-FFF2-40B4-BE49-F238E27FC236}">
                <a16:creationId xmlns:a16="http://schemas.microsoft.com/office/drawing/2014/main" id="{83FCCB01-B247-E1ED-1EA7-8F9E62738257}"/>
              </a:ext>
            </a:extLst>
          </p:cNvPr>
          <p:cNvSpPr>
            <a:spLocks noEditPoints="1"/>
          </p:cNvSpPr>
          <p:nvPr/>
        </p:nvSpPr>
        <p:spPr bwMode="auto">
          <a:xfrm>
            <a:off x="757123" y="2473445"/>
            <a:ext cx="219658" cy="251961"/>
          </a:xfrm>
          <a:custGeom>
            <a:avLst/>
            <a:gdLst>
              <a:gd name="T0" fmla="*/ 181 w 272"/>
              <a:gd name="T1" fmla="*/ 36 h 312"/>
              <a:gd name="T2" fmla="*/ 154 w 272"/>
              <a:gd name="T3" fmla="*/ 0 h 312"/>
              <a:gd name="T4" fmla="*/ 90 w 272"/>
              <a:gd name="T5" fmla="*/ 28 h 312"/>
              <a:gd name="T6" fmla="*/ 27 w 272"/>
              <a:gd name="T7" fmla="*/ 37 h 312"/>
              <a:gd name="T8" fmla="*/ 0 w 272"/>
              <a:gd name="T9" fmla="*/ 210 h 312"/>
              <a:gd name="T10" fmla="*/ 35 w 272"/>
              <a:gd name="T11" fmla="*/ 237 h 312"/>
              <a:gd name="T12" fmla="*/ 63 w 272"/>
              <a:gd name="T13" fmla="*/ 312 h 312"/>
              <a:gd name="T14" fmla="*/ 90 w 272"/>
              <a:gd name="T15" fmla="*/ 275 h 312"/>
              <a:gd name="T16" fmla="*/ 181 w 272"/>
              <a:gd name="T17" fmla="*/ 284 h 312"/>
              <a:gd name="T18" fmla="*/ 236 w 272"/>
              <a:gd name="T19" fmla="*/ 284 h 312"/>
              <a:gd name="T20" fmla="*/ 244 w 272"/>
              <a:gd name="T21" fmla="*/ 237 h 312"/>
              <a:gd name="T22" fmla="*/ 272 w 272"/>
              <a:gd name="T23" fmla="*/ 63 h 312"/>
              <a:gd name="T24" fmla="*/ 108 w 272"/>
              <a:gd name="T25" fmla="*/ 27 h 312"/>
              <a:gd name="T26" fmla="*/ 117 w 272"/>
              <a:gd name="T27" fmla="*/ 18 h 312"/>
              <a:gd name="T28" fmla="*/ 162 w 272"/>
              <a:gd name="T29" fmla="*/ 27 h 312"/>
              <a:gd name="T30" fmla="*/ 108 w 272"/>
              <a:gd name="T31" fmla="*/ 36 h 312"/>
              <a:gd name="T32" fmla="*/ 55 w 272"/>
              <a:gd name="T33" fmla="*/ 54 h 312"/>
              <a:gd name="T34" fmla="*/ 219 w 272"/>
              <a:gd name="T35" fmla="*/ 168 h 312"/>
              <a:gd name="T36" fmla="*/ 179 w 272"/>
              <a:gd name="T37" fmla="*/ 130 h 312"/>
              <a:gd name="T38" fmla="*/ 166 w 272"/>
              <a:gd name="T39" fmla="*/ 130 h 312"/>
              <a:gd name="T40" fmla="*/ 107 w 272"/>
              <a:gd name="T41" fmla="*/ 112 h 312"/>
              <a:gd name="T42" fmla="*/ 93 w 272"/>
              <a:gd name="T43" fmla="*/ 112 h 312"/>
              <a:gd name="T44" fmla="*/ 55 w 272"/>
              <a:gd name="T45" fmla="*/ 54 h 312"/>
              <a:gd name="T46" fmla="*/ 158 w 272"/>
              <a:gd name="T47" fmla="*/ 181 h 312"/>
              <a:gd name="T48" fmla="*/ 172 w 272"/>
              <a:gd name="T49" fmla="*/ 149 h 312"/>
              <a:gd name="T50" fmla="*/ 135 w 272"/>
              <a:gd name="T51" fmla="*/ 181 h 312"/>
              <a:gd name="T52" fmla="*/ 99 w 272"/>
              <a:gd name="T53" fmla="*/ 133 h 312"/>
              <a:gd name="T54" fmla="*/ 73 w 272"/>
              <a:gd name="T55" fmla="*/ 282 h 312"/>
              <a:gd name="T56" fmla="*/ 64 w 272"/>
              <a:gd name="T57" fmla="*/ 292 h 312"/>
              <a:gd name="T58" fmla="*/ 55 w 272"/>
              <a:gd name="T59" fmla="*/ 236 h 312"/>
              <a:gd name="T60" fmla="*/ 73 w 272"/>
              <a:gd name="T61" fmla="*/ 282 h 312"/>
              <a:gd name="T62" fmla="*/ 90 w 272"/>
              <a:gd name="T63" fmla="*/ 255 h 312"/>
              <a:gd name="T64" fmla="*/ 181 w 272"/>
              <a:gd name="T65" fmla="*/ 236 h 312"/>
              <a:gd name="T66" fmla="*/ 218 w 272"/>
              <a:gd name="T67" fmla="*/ 282 h 312"/>
              <a:gd name="T68" fmla="*/ 209 w 272"/>
              <a:gd name="T69" fmla="*/ 292 h 312"/>
              <a:gd name="T70" fmla="*/ 200 w 272"/>
              <a:gd name="T71" fmla="*/ 236 h 312"/>
              <a:gd name="T72" fmla="*/ 218 w 272"/>
              <a:gd name="T73" fmla="*/ 282 h 312"/>
              <a:gd name="T74" fmla="*/ 245 w 272"/>
              <a:gd name="T75" fmla="*/ 218 h 312"/>
              <a:gd name="T76" fmla="*/ 19 w 272"/>
              <a:gd name="T77" fmla="*/ 208 h 312"/>
              <a:gd name="T78" fmla="*/ 27 w 272"/>
              <a:gd name="T79" fmla="*/ 54 h 312"/>
              <a:gd name="T80" fmla="*/ 36 w 272"/>
              <a:gd name="T81" fmla="*/ 190 h 312"/>
              <a:gd name="T82" fmla="*/ 227 w 272"/>
              <a:gd name="T83" fmla="*/ 199 h 312"/>
              <a:gd name="T84" fmla="*/ 235 w 272"/>
              <a:gd name="T85" fmla="*/ 54 h 312"/>
              <a:gd name="T86" fmla="*/ 254 w 272"/>
              <a:gd name="T87" fmla="*/ 63 h 312"/>
              <a:gd name="T88" fmla="*/ 154 w 272"/>
              <a:gd name="T89" fmla="*/ 119 h 312"/>
              <a:gd name="T90" fmla="*/ 154 w 272"/>
              <a:gd name="T91" fmla="*/ 64 h 312"/>
              <a:gd name="T92" fmla="*/ 154 w 272"/>
              <a:gd name="T93" fmla="*/ 119 h 312"/>
              <a:gd name="T94" fmla="*/ 163 w 272"/>
              <a:gd name="T95" fmla="*/ 91 h 312"/>
              <a:gd name="T96" fmla="*/ 146 w 272"/>
              <a:gd name="T97" fmla="*/ 91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72" h="312">
                <a:moveTo>
                  <a:pt x="244" y="36"/>
                </a:moveTo>
                <a:cubicBezTo>
                  <a:pt x="181" y="36"/>
                  <a:pt x="181" y="36"/>
                  <a:pt x="181" y="36"/>
                </a:cubicBezTo>
                <a:cubicBezTo>
                  <a:pt x="181" y="26"/>
                  <a:pt x="181" y="26"/>
                  <a:pt x="181" y="26"/>
                </a:cubicBezTo>
                <a:cubicBezTo>
                  <a:pt x="181" y="12"/>
                  <a:pt x="168" y="0"/>
                  <a:pt x="154" y="0"/>
                </a:cubicBezTo>
                <a:cubicBezTo>
                  <a:pt x="117" y="0"/>
                  <a:pt x="117" y="0"/>
                  <a:pt x="117" y="0"/>
                </a:cubicBezTo>
                <a:cubicBezTo>
                  <a:pt x="103" y="0"/>
                  <a:pt x="90" y="12"/>
                  <a:pt x="90" y="28"/>
                </a:cubicBezTo>
                <a:cubicBezTo>
                  <a:pt x="90" y="37"/>
                  <a:pt x="90" y="37"/>
                  <a:pt x="90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12" y="37"/>
                  <a:pt x="0" y="50"/>
                  <a:pt x="0" y="65"/>
                </a:cubicBezTo>
                <a:cubicBezTo>
                  <a:pt x="0" y="210"/>
                  <a:pt x="0" y="210"/>
                  <a:pt x="0" y="210"/>
                </a:cubicBezTo>
                <a:cubicBezTo>
                  <a:pt x="0" y="225"/>
                  <a:pt x="12" y="237"/>
                  <a:pt x="27" y="237"/>
                </a:cubicBezTo>
                <a:cubicBezTo>
                  <a:pt x="35" y="237"/>
                  <a:pt x="35" y="237"/>
                  <a:pt x="35" y="237"/>
                </a:cubicBezTo>
                <a:cubicBezTo>
                  <a:pt x="35" y="284"/>
                  <a:pt x="35" y="284"/>
                  <a:pt x="35" y="284"/>
                </a:cubicBezTo>
                <a:cubicBezTo>
                  <a:pt x="35" y="299"/>
                  <a:pt x="47" y="312"/>
                  <a:pt x="63" y="312"/>
                </a:cubicBezTo>
                <a:cubicBezTo>
                  <a:pt x="79" y="312"/>
                  <a:pt x="90" y="300"/>
                  <a:pt x="90" y="284"/>
                </a:cubicBezTo>
                <a:cubicBezTo>
                  <a:pt x="90" y="275"/>
                  <a:pt x="90" y="275"/>
                  <a:pt x="90" y="275"/>
                </a:cubicBezTo>
                <a:cubicBezTo>
                  <a:pt x="181" y="275"/>
                  <a:pt x="181" y="275"/>
                  <a:pt x="181" y="275"/>
                </a:cubicBezTo>
                <a:cubicBezTo>
                  <a:pt x="181" y="284"/>
                  <a:pt x="181" y="284"/>
                  <a:pt x="181" y="284"/>
                </a:cubicBezTo>
                <a:cubicBezTo>
                  <a:pt x="181" y="299"/>
                  <a:pt x="193" y="312"/>
                  <a:pt x="208" y="312"/>
                </a:cubicBezTo>
                <a:cubicBezTo>
                  <a:pt x="223" y="312"/>
                  <a:pt x="236" y="300"/>
                  <a:pt x="236" y="284"/>
                </a:cubicBezTo>
                <a:cubicBezTo>
                  <a:pt x="236" y="237"/>
                  <a:pt x="236" y="237"/>
                  <a:pt x="236" y="237"/>
                </a:cubicBezTo>
                <a:cubicBezTo>
                  <a:pt x="244" y="237"/>
                  <a:pt x="244" y="237"/>
                  <a:pt x="244" y="237"/>
                </a:cubicBezTo>
                <a:cubicBezTo>
                  <a:pt x="259" y="237"/>
                  <a:pt x="272" y="226"/>
                  <a:pt x="272" y="210"/>
                </a:cubicBezTo>
                <a:cubicBezTo>
                  <a:pt x="272" y="63"/>
                  <a:pt x="272" y="63"/>
                  <a:pt x="272" y="63"/>
                </a:cubicBezTo>
                <a:cubicBezTo>
                  <a:pt x="272" y="49"/>
                  <a:pt x="260" y="36"/>
                  <a:pt x="244" y="36"/>
                </a:cubicBezTo>
                <a:close/>
                <a:moveTo>
                  <a:pt x="108" y="27"/>
                </a:moveTo>
                <a:cubicBezTo>
                  <a:pt x="109" y="27"/>
                  <a:pt x="109" y="27"/>
                  <a:pt x="109" y="27"/>
                </a:cubicBezTo>
                <a:cubicBezTo>
                  <a:pt x="109" y="22"/>
                  <a:pt x="113" y="18"/>
                  <a:pt x="117" y="18"/>
                </a:cubicBezTo>
                <a:cubicBezTo>
                  <a:pt x="154" y="18"/>
                  <a:pt x="154" y="18"/>
                  <a:pt x="154" y="18"/>
                </a:cubicBezTo>
                <a:cubicBezTo>
                  <a:pt x="159" y="18"/>
                  <a:pt x="162" y="23"/>
                  <a:pt x="162" y="27"/>
                </a:cubicBezTo>
                <a:cubicBezTo>
                  <a:pt x="162" y="36"/>
                  <a:pt x="162" y="36"/>
                  <a:pt x="162" y="36"/>
                </a:cubicBezTo>
                <a:cubicBezTo>
                  <a:pt x="108" y="36"/>
                  <a:pt x="108" y="36"/>
                  <a:pt x="108" y="36"/>
                </a:cubicBezTo>
                <a:lnTo>
                  <a:pt x="108" y="27"/>
                </a:lnTo>
                <a:close/>
                <a:moveTo>
                  <a:pt x="55" y="54"/>
                </a:moveTo>
                <a:cubicBezTo>
                  <a:pt x="219" y="54"/>
                  <a:pt x="219" y="54"/>
                  <a:pt x="219" y="54"/>
                </a:cubicBezTo>
                <a:cubicBezTo>
                  <a:pt x="219" y="168"/>
                  <a:pt x="219" y="168"/>
                  <a:pt x="219" y="168"/>
                </a:cubicBezTo>
                <a:cubicBezTo>
                  <a:pt x="217" y="168"/>
                  <a:pt x="217" y="168"/>
                  <a:pt x="217" y="168"/>
                </a:cubicBezTo>
                <a:cubicBezTo>
                  <a:pt x="179" y="130"/>
                  <a:pt x="179" y="130"/>
                  <a:pt x="179" y="130"/>
                </a:cubicBezTo>
                <a:cubicBezTo>
                  <a:pt x="177" y="128"/>
                  <a:pt x="175" y="127"/>
                  <a:pt x="172" y="127"/>
                </a:cubicBezTo>
                <a:cubicBezTo>
                  <a:pt x="170" y="127"/>
                  <a:pt x="167" y="128"/>
                  <a:pt x="166" y="130"/>
                </a:cubicBezTo>
                <a:cubicBezTo>
                  <a:pt x="140" y="156"/>
                  <a:pt x="140" y="156"/>
                  <a:pt x="140" y="156"/>
                </a:cubicBezTo>
                <a:cubicBezTo>
                  <a:pt x="107" y="112"/>
                  <a:pt x="107" y="112"/>
                  <a:pt x="107" y="112"/>
                </a:cubicBezTo>
                <a:cubicBezTo>
                  <a:pt x="105" y="110"/>
                  <a:pt x="103" y="109"/>
                  <a:pt x="100" y="109"/>
                </a:cubicBezTo>
                <a:cubicBezTo>
                  <a:pt x="98" y="109"/>
                  <a:pt x="95" y="111"/>
                  <a:pt x="93" y="112"/>
                </a:cubicBezTo>
                <a:cubicBezTo>
                  <a:pt x="55" y="163"/>
                  <a:pt x="55" y="163"/>
                  <a:pt x="55" y="163"/>
                </a:cubicBezTo>
                <a:lnTo>
                  <a:pt x="55" y="54"/>
                </a:lnTo>
                <a:close/>
                <a:moveTo>
                  <a:pt x="204" y="181"/>
                </a:moveTo>
                <a:cubicBezTo>
                  <a:pt x="158" y="181"/>
                  <a:pt x="158" y="181"/>
                  <a:pt x="158" y="181"/>
                </a:cubicBezTo>
                <a:cubicBezTo>
                  <a:pt x="150" y="170"/>
                  <a:pt x="150" y="170"/>
                  <a:pt x="150" y="170"/>
                </a:cubicBezTo>
                <a:cubicBezTo>
                  <a:pt x="172" y="149"/>
                  <a:pt x="172" y="149"/>
                  <a:pt x="172" y="149"/>
                </a:cubicBezTo>
                <a:lnTo>
                  <a:pt x="204" y="181"/>
                </a:lnTo>
                <a:close/>
                <a:moveTo>
                  <a:pt x="135" y="181"/>
                </a:moveTo>
                <a:cubicBezTo>
                  <a:pt x="63" y="181"/>
                  <a:pt x="63" y="181"/>
                  <a:pt x="63" y="181"/>
                </a:cubicBezTo>
                <a:cubicBezTo>
                  <a:pt x="99" y="133"/>
                  <a:pt x="99" y="133"/>
                  <a:pt x="99" y="133"/>
                </a:cubicBezTo>
                <a:lnTo>
                  <a:pt x="135" y="181"/>
                </a:lnTo>
                <a:close/>
                <a:moveTo>
                  <a:pt x="73" y="282"/>
                </a:moveTo>
                <a:cubicBezTo>
                  <a:pt x="72" y="282"/>
                  <a:pt x="72" y="282"/>
                  <a:pt x="72" y="282"/>
                </a:cubicBezTo>
                <a:cubicBezTo>
                  <a:pt x="72" y="288"/>
                  <a:pt x="68" y="292"/>
                  <a:pt x="64" y="292"/>
                </a:cubicBezTo>
                <a:cubicBezTo>
                  <a:pt x="59" y="292"/>
                  <a:pt x="55" y="288"/>
                  <a:pt x="55" y="282"/>
                </a:cubicBezTo>
                <a:cubicBezTo>
                  <a:pt x="55" y="236"/>
                  <a:pt x="55" y="236"/>
                  <a:pt x="55" y="236"/>
                </a:cubicBezTo>
                <a:cubicBezTo>
                  <a:pt x="73" y="236"/>
                  <a:pt x="73" y="236"/>
                  <a:pt x="73" y="236"/>
                </a:cubicBezTo>
                <a:lnTo>
                  <a:pt x="73" y="282"/>
                </a:lnTo>
                <a:close/>
                <a:moveTo>
                  <a:pt x="181" y="255"/>
                </a:moveTo>
                <a:cubicBezTo>
                  <a:pt x="90" y="255"/>
                  <a:pt x="90" y="255"/>
                  <a:pt x="90" y="255"/>
                </a:cubicBezTo>
                <a:cubicBezTo>
                  <a:pt x="90" y="236"/>
                  <a:pt x="90" y="236"/>
                  <a:pt x="90" y="236"/>
                </a:cubicBezTo>
                <a:cubicBezTo>
                  <a:pt x="181" y="236"/>
                  <a:pt x="181" y="236"/>
                  <a:pt x="181" y="236"/>
                </a:cubicBezTo>
                <a:lnTo>
                  <a:pt x="181" y="255"/>
                </a:lnTo>
                <a:close/>
                <a:moveTo>
                  <a:pt x="218" y="282"/>
                </a:moveTo>
                <a:cubicBezTo>
                  <a:pt x="217" y="282"/>
                  <a:pt x="217" y="282"/>
                  <a:pt x="217" y="282"/>
                </a:cubicBezTo>
                <a:cubicBezTo>
                  <a:pt x="217" y="288"/>
                  <a:pt x="213" y="292"/>
                  <a:pt x="209" y="292"/>
                </a:cubicBezTo>
                <a:cubicBezTo>
                  <a:pt x="204" y="292"/>
                  <a:pt x="200" y="288"/>
                  <a:pt x="200" y="282"/>
                </a:cubicBezTo>
                <a:cubicBezTo>
                  <a:pt x="200" y="236"/>
                  <a:pt x="200" y="236"/>
                  <a:pt x="200" y="236"/>
                </a:cubicBezTo>
                <a:cubicBezTo>
                  <a:pt x="218" y="236"/>
                  <a:pt x="218" y="236"/>
                  <a:pt x="218" y="236"/>
                </a:cubicBezTo>
                <a:lnTo>
                  <a:pt x="218" y="282"/>
                </a:lnTo>
                <a:close/>
                <a:moveTo>
                  <a:pt x="254" y="208"/>
                </a:moveTo>
                <a:cubicBezTo>
                  <a:pt x="254" y="213"/>
                  <a:pt x="249" y="218"/>
                  <a:pt x="245" y="218"/>
                </a:cubicBezTo>
                <a:cubicBezTo>
                  <a:pt x="27" y="218"/>
                  <a:pt x="27" y="218"/>
                  <a:pt x="27" y="218"/>
                </a:cubicBezTo>
                <a:cubicBezTo>
                  <a:pt x="23" y="218"/>
                  <a:pt x="19" y="213"/>
                  <a:pt x="19" y="208"/>
                </a:cubicBezTo>
                <a:cubicBezTo>
                  <a:pt x="19" y="63"/>
                  <a:pt x="19" y="63"/>
                  <a:pt x="19" y="63"/>
                </a:cubicBezTo>
                <a:cubicBezTo>
                  <a:pt x="19" y="58"/>
                  <a:pt x="23" y="54"/>
                  <a:pt x="27" y="54"/>
                </a:cubicBezTo>
                <a:cubicBezTo>
                  <a:pt x="36" y="54"/>
                  <a:pt x="36" y="54"/>
                  <a:pt x="36" y="54"/>
                </a:cubicBezTo>
                <a:cubicBezTo>
                  <a:pt x="36" y="190"/>
                  <a:pt x="36" y="190"/>
                  <a:pt x="36" y="190"/>
                </a:cubicBezTo>
                <a:cubicBezTo>
                  <a:pt x="36" y="195"/>
                  <a:pt x="41" y="199"/>
                  <a:pt x="45" y="199"/>
                </a:cubicBezTo>
                <a:cubicBezTo>
                  <a:pt x="227" y="199"/>
                  <a:pt x="227" y="199"/>
                  <a:pt x="227" y="199"/>
                </a:cubicBezTo>
                <a:cubicBezTo>
                  <a:pt x="232" y="199"/>
                  <a:pt x="237" y="195"/>
                  <a:pt x="235" y="190"/>
                </a:cubicBezTo>
                <a:cubicBezTo>
                  <a:pt x="235" y="54"/>
                  <a:pt x="235" y="54"/>
                  <a:pt x="235" y="54"/>
                </a:cubicBezTo>
                <a:cubicBezTo>
                  <a:pt x="244" y="54"/>
                  <a:pt x="244" y="54"/>
                  <a:pt x="244" y="54"/>
                </a:cubicBezTo>
                <a:cubicBezTo>
                  <a:pt x="249" y="54"/>
                  <a:pt x="254" y="58"/>
                  <a:pt x="254" y="63"/>
                </a:cubicBezTo>
                <a:lnTo>
                  <a:pt x="254" y="208"/>
                </a:lnTo>
                <a:close/>
                <a:moveTo>
                  <a:pt x="154" y="119"/>
                </a:moveTo>
                <a:cubicBezTo>
                  <a:pt x="170" y="119"/>
                  <a:pt x="182" y="106"/>
                  <a:pt x="182" y="91"/>
                </a:cubicBezTo>
                <a:cubicBezTo>
                  <a:pt x="182" y="75"/>
                  <a:pt x="170" y="64"/>
                  <a:pt x="154" y="64"/>
                </a:cubicBezTo>
                <a:cubicBezTo>
                  <a:pt x="139" y="64"/>
                  <a:pt x="127" y="75"/>
                  <a:pt x="127" y="91"/>
                </a:cubicBezTo>
                <a:cubicBezTo>
                  <a:pt x="127" y="106"/>
                  <a:pt x="139" y="119"/>
                  <a:pt x="154" y="119"/>
                </a:cubicBezTo>
                <a:close/>
                <a:moveTo>
                  <a:pt x="154" y="82"/>
                </a:moveTo>
                <a:cubicBezTo>
                  <a:pt x="159" y="82"/>
                  <a:pt x="163" y="85"/>
                  <a:pt x="163" y="91"/>
                </a:cubicBezTo>
                <a:cubicBezTo>
                  <a:pt x="163" y="96"/>
                  <a:pt x="159" y="100"/>
                  <a:pt x="154" y="100"/>
                </a:cubicBezTo>
                <a:cubicBezTo>
                  <a:pt x="150" y="100"/>
                  <a:pt x="146" y="96"/>
                  <a:pt x="146" y="91"/>
                </a:cubicBezTo>
                <a:cubicBezTo>
                  <a:pt x="146" y="85"/>
                  <a:pt x="150" y="82"/>
                  <a:pt x="154" y="8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82" name="Freeform 45">
            <a:extLst>
              <a:ext uri="{FF2B5EF4-FFF2-40B4-BE49-F238E27FC236}">
                <a16:creationId xmlns:a16="http://schemas.microsoft.com/office/drawing/2014/main" id="{D83C199C-22C7-BA7C-7F58-9F7D89F0BB2D}"/>
              </a:ext>
            </a:extLst>
          </p:cNvPr>
          <p:cNvSpPr>
            <a:spLocks noEditPoints="1"/>
          </p:cNvSpPr>
          <p:nvPr/>
        </p:nvSpPr>
        <p:spPr bwMode="auto">
          <a:xfrm>
            <a:off x="742588" y="3569247"/>
            <a:ext cx="249539" cy="249539"/>
          </a:xfrm>
          <a:custGeom>
            <a:avLst/>
            <a:gdLst>
              <a:gd name="T0" fmla="*/ 154 w 309"/>
              <a:gd name="T1" fmla="*/ 18 h 309"/>
              <a:gd name="T2" fmla="*/ 234 w 309"/>
              <a:gd name="T3" fmla="*/ 36 h 309"/>
              <a:gd name="T4" fmla="*/ 154 w 309"/>
              <a:gd name="T5" fmla="*/ 54 h 309"/>
              <a:gd name="T6" fmla="*/ 73 w 309"/>
              <a:gd name="T7" fmla="*/ 36 h 309"/>
              <a:gd name="T8" fmla="*/ 154 w 309"/>
              <a:gd name="T9" fmla="*/ 18 h 309"/>
              <a:gd name="T10" fmla="*/ 233 w 309"/>
              <a:gd name="T11" fmla="*/ 60 h 309"/>
              <a:gd name="T12" fmla="*/ 221 w 309"/>
              <a:gd name="T13" fmla="*/ 191 h 309"/>
              <a:gd name="T14" fmla="*/ 154 w 309"/>
              <a:gd name="T15" fmla="*/ 201 h 309"/>
              <a:gd name="T16" fmla="*/ 87 w 309"/>
              <a:gd name="T17" fmla="*/ 191 h 309"/>
              <a:gd name="T18" fmla="*/ 75 w 309"/>
              <a:gd name="T19" fmla="*/ 60 h 309"/>
              <a:gd name="T20" fmla="*/ 75 w 309"/>
              <a:gd name="T21" fmla="*/ 60 h 309"/>
              <a:gd name="T22" fmla="*/ 154 w 309"/>
              <a:gd name="T23" fmla="*/ 72 h 309"/>
              <a:gd name="T24" fmla="*/ 233 w 309"/>
              <a:gd name="T25" fmla="*/ 60 h 309"/>
              <a:gd name="T26" fmla="*/ 219 w 309"/>
              <a:gd name="T27" fmla="*/ 210 h 309"/>
              <a:gd name="T28" fmla="*/ 217 w 309"/>
              <a:gd name="T29" fmla="*/ 226 h 309"/>
              <a:gd name="T30" fmla="*/ 199 w 309"/>
              <a:gd name="T31" fmla="*/ 233 h 309"/>
              <a:gd name="T32" fmla="*/ 155 w 309"/>
              <a:gd name="T33" fmla="*/ 237 h 309"/>
              <a:gd name="T34" fmla="*/ 110 w 309"/>
              <a:gd name="T35" fmla="*/ 233 h 309"/>
              <a:gd name="T36" fmla="*/ 92 w 309"/>
              <a:gd name="T37" fmla="*/ 226 h 309"/>
              <a:gd name="T38" fmla="*/ 90 w 309"/>
              <a:gd name="T39" fmla="*/ 210 h 309"/>
              <a:gd name="T40" fmla="*/ 90 w 309"/>
              <a:gd name="T41" fmla="*/ 210 h 309"/>
              <a:gd name="T42" fmla="*/ 155 w 309"/>
              <a:gd name="T43" fmla="*/ 219 h 309"/>
              <a:gd name="T44" fmla="*/ 219 w 309"/>
              <a:gd name="T45" fmla="*/ 210 h 309"/>
              <a:gd name="T46" fmla="*/ 239 w 309"/>
              <a:gd name="T47" fmla="*/ 210 h 309"/>
              <a:gd name="T48" fmla="*/ 292 w 309"/>
              <a:gd name="T49" fmla="*/ 246 h 309"/>
              <a:gd name="T50" fmla="*/ 254 w 309"/>
              <a:gd name="T51" fmla="*/ 276 h 309"/>
              <a:gd name="T52" fmla="*/ 155 w 309"/>
              <a:gd name="T53" fmla="*/ 292 h 309"/>
              <a:gd name="T54" fmla="*/ 55 w 309"/>
              <a:gd name="T55" fmla="*/ 276 h 309"/>
              <a:gd name="T56" fmla="*/ 19 w 309"/>
              <a:gd name="T57" fmla="*/ 246 h 309"/>
              <a:gd name="T58" fmla="*/ 72 w 309"/>
              <a:gd name="T59" fmla="*/ 210 h 309"/>
              <a:gd name="T60" fmla="*/ 74 w 309"/>
              <a:gd name="T61" fmla="*/ 228 h 309"/>
              <a:gd name="T62" fmla="*/ 102 w 309"/>
              <a:gd name="T63" fmla="*/ 248 h 309"/>
              <a:gd name="T64" fmla="*/ 156 w 309"/>
              <a:gd name="T65" fmla="*/ 254 h 309"/>
              <a:gd name="T66" fmla="*/ 209 w 309"/>
              <a:gd name="T67" fmla="*/ 248 h 309"/>
              <a:gd name="T68" fmla="*/ 237 w 309"/>
              <a:gd name="T69" fmla="*/ 228 h 309"/>
              <a:gd name="T70" fmla="*/ 239 w 309"/>
              <a:gd name="T71" fmla="*/ 210 h 309"/>
              <a:gd name="T72" fmla="*/ 239 w 309"/>
              <a:gd name="T73" fmla="*/ 210 h 309"/>
              <a:gd name="T74" fmla="*/ 154 w 309"/>
              <a:gd name="T75" fmla="*/ 0 h 309"/>
              <a:gd name="T76" fmla="*/ 55 w 309"/>
              <a:gd name="T77" fmla="*/ 36 h 309"/>
              <a:gd name="T78" fmla="*/ 70 w 309"/>
              <a:gd name="T79" fmla="*/ 192 h 309"/>
              <a:gd name="T80" fmla="*/ 0 w 309"/>
              <a:gd name="T81" fmla="*/ 246 h 309"/>
              <a:gd name="T82" fmla="*/ 48 w 309"/>
              <a:gd name="T83" fmla="*/ 293 h 309"/>
              <a:gd name="T84" fmla="*/ 154 w 309"/>
              <a:gd name="T85" fmla="*/ 309 h 309"/>
              <a:gd name="T86" fmla="*/ 260 w 309"/>
              <a:gd name="T87" fmla="*/ 293 h 309"/>
              <a:gd name="T88" fmla="*/ 308 w 309"/>
              <a:gd name="T89" fmla="*/ 246 h 309"/>
              <a:gd name="T90" fmla="*/ 239 w 309"/>
              <a:gd name="T91" fmla="*/ 192 h 309"/>
              <a:gd name="T92" fmla="*/ 254 w 309"/>
              <a:gd name="T93" fmla="*/ 36 h 309"/>
              <a:gd name="T94" fmla="*/ 243 w 309"/>
              <a:gd name="T95" fmla="*/ 18 h 309"/>
              <a:gd name="T96" fmla="*/ 154 w 309"/>
              <a:gd name="T97" fmla="*/ 0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09" h="309">
                <a:moveTo>
                  <a:pt x="154" y="18"/>
                </a:moveTo>
                <a:cubicBezTo>
                  <a:pt x="203" y="18"/>
                  <a:pt x="232" y="30"/>
                  <a:pt x="234" y="36"/>
                </a:cubicBezTo>
                <a:cubicBezTo>
                  <a:pt x="232" y="42"/>
                  <a:pt x="203" y="54"/>
                  <a:pt x="154" y="54"/>
                </a:cubicBezTo>
                <a:cubicBezTo>
                  <a:pt x="105" y="54"/>
                  <a:pt x="75" y="42"/>
                  <a:pt x="73" y="36"/>
                </a:cubicBezTo>
                <a:cubicBezTo>
                  <a:pt x="75" y="30"/>
                  <a:pt x="105" y="18"/>
                  <a:pt x="154" y="18"/>
                </a:cubicBezTo>
                <a:close/>
                <a:moveTo>
                  <a:pt x="233" y="60"/>
                </a:moveTo>
                <a:cubicBezTo>
                  <a:pt x="221" y="191"/>
                  <a:pt x="221" y="191"/>
                  <a:pt x="221" y="191"/>
                </a:cubicBezTo>
                <a:cubicBezTo>
                  <a:pt x="208" y="198"/>
                  <a:pt x="183" y="201"/>
                  <a:pt x="154" y="201"/>
                </a:cubicBezTo>
                <a:cubicBezTo>
                  <a:pt x="124" y="201"/>
                  <a:pt x="101" y="197"/>
                  <a:pt x="87" y="191"/>
                </a:cubicBezTo>
                <a:cubicBezTo>
                  <a:pt x="75" y="60"/>
                  <a:pt x="75" y="60"/>
                  <a:pt x="75" y="60"/>
                </a:cubicBezTo>
                <a:cubicBezTo>
                  <a:pt x="75" y="60"/>
                  <a:pt x="75" y="60"/>
                  <a:pt x="75" y="60"/>
                </a:cubicBezTo>
                <a:cubicBezTo>
                  <a:pt x="96" y="70"/>
                  <a:pt x="130" y="72"/>
                  <a:pt x="154" y="72"/>
                </a:cubicBezTo>
                <a:cubicBezTo>
                  <a:pt x="178" y="72"/>
                  <a:pt x="212" y="69"/>
                  <a:pt x="233" y="60"/>
                </a:cubicBezTo>
                <a:close/>
                <a:moveTo>
                  <a:pt x="219" y="210"/>
                </a:moveTo>
                <a:cubicBezTo>
                  <a:pt x="217" y="226"/>
                  <a:pt x="217" y="226"/>
                  <a:pt x="217" y="226"/>
                </a:cubicBezTo>
                <a:cubicBezTo>
                  <a:pt x="216" y="228"/>
                  <a:pt x="210" y="230"/>
                  <a:pt x="199" y="233"/>
                </a:cubicBezTo>
                <a:cubicBezTo>
                  <a:pt x="186" y="236"/>
                  <a:pt x="170" y="237"/>
                  <a:pt x="155" y="237"/>
                </a:cubicBezTo>
                <a:cubicBezTo>
                  <a:pt x="138" y="237"/>
                  <a:pt x="123" y="236"/>
                  <a:pt x="110" y="233"/>
                </a:cubicBezTo>
                <a:cubicBezTo>
                  <a:pt x="99" y="230"/>
                  <a:pt x="93" y="228"/>
                  <a:pt x="92" y="226"/>
                </a:cubicBezTo>
                <a:cubicBezTo>
                  <a:pt x="90" y="210"/>
                  <a:pt x="90" y="210"/>
                  <a:pt x="90" y="210"/>
                </a:cubicBezTo>
                <a:cubicBezTo>
                  <a:pt x="90" y="210"/>
                  <a:pt x="90" y="210"/>
                  <a:pt x="90" y="210"/>
                </a:cubicBezTo>
                <a:cubicBezTo>
                  <a:pt x="110" y="217"/>
                  <a:pt x="136" y="219"/>
                  <a:pt x="155" y="219"/>
                </a:cubicBezTo>
                <a:cubicBezTo>
                  <a:pt x="174" y="219"/>
                  <a:pt x="199" y="217"/>
                  <a:pt x="219" y="210"/>
                </a:cubicBezTo>
                <a:close/>
                <a:moveTo>
                  <a:pt x="239" y="210"/>
                </a:moveTo>
                <a:cubicBezTo>
                  <a:pt x="276" y="221"/>
                  <a:pt x="292" y="235"/>
                  <a:pt x="292" y="246"/>
                </a:cubicBezTo>
                <a:cubicBezTo>
                  <a:pt x="291" y="257"/>
                  <a:pt x="277" y="268"/>
                  <a:pt x="254" y="276"/>
                </a:cubicBezTo>
                <a:cubicBezTo>
                  <a:pt x="227" y="286"/>
                  <a:pt x="192" y="292"/>
                  <a:pt x="155" y="292"/>
                </a:cubicBezTo>
                <a:cubicBezTo>
                  <a:pt x="117" y="292"/>
                  <a:pt x="82" y="286"/>
                  <a:pt x="55" y="276"/>
                </a:cubicBezTo>
                <a:cubicBezTo>
                  <a:pt x="33" y="268"/>
                  <a:pt x="19" y="257"/>
                  <a:pt x="19" y="246"/>
                </a:cubicBezTo>
                <a:cubicBezTo>
                  <a:pt x="19" y="236"/>
                  <a:pt x="35" y="221"/>
                  <a:pt x="72" y="210"/>
                </a:cubicBezTo>
                <a:cubicBezTo>
                  <a:pt x="74" y="228"/>
                  <a:pt x="74" y="228"/>
                  <a:pt x="74" y="228"/>
                </a:cubicBezTo>
                <a:cubicBezTo>
                  <a:pt x="75" y="241"/>
                  <a:pt x="95" y="247"/>
                  <a:pt x="102" y="248"/>
                </a:cubicBezTo>
                <a:cubicBezTo>
                  <a:pt x="117" y="252"/>
                  <a:pt x="136" y="254"/>
                  <a:pt x="156" y="254"/>
                </a:cubicBezTo>
                <a:cubicBezTo>
                  <a:pt x="175" y="254"/>
                  <a:pt x="194" y="252"/>
                  <a:pt x="209" y="248"/>
                </a:cubicBezTo>
                <a:cubicBezTo>
                  <a:pt x="216" y="247"/>
                  <a:pt x="236" y="241"/>
                  <a:pt x="237" y="228"/>
                </a:cubicBezTo>
                <a:cubicBezTo>
                  <a:pt x="239" y="210"/>
                  <a:pt x="239" y="210"/>
                  <a:pt x="239" y="210"/>
                </a:cubicBezTo>
                <a:cubicBezTo>
                  <a:pt x="239" y="210"/>
                  <a:pt x="239" y="210"/>
                  <a:pt x="239" y="210"/>
                </a:cubicBezTo>
                <a:close/>
                <a:moveTo>
                  <a:pt x="154" y="0"/>
                </a:moveTo>
                <a:cubicBezTo>
                  <a:pt x="124" y="0"/>
                  <a:pt x="55" y="6"/>
                  <a:pt x="55" y="36"/>
                </a:cubicBezTo>
                <a:cubicBezTo>
                  <a:pt x="55" y="38"/>
                  <a:pt x="54" y="26"/>
                  <a:pt x="70" y="192"/>
                </a:cubicBezTo>
                <a:cubicBezTo>
                  <a:pt x="26" y="203"/>
                  <a:pt x="0" y="224"/>
                  <a:pt x="0" y="246"/>
                </a:cubicBezTo>
                <a:cubicBezTo>
                  <a:pt x="0" y="265"/>
                  <a:pt x="17" y="282"/>
                  <a:pt x="48" y="293"/>
                </a:cubicBezTo>
                <a:cubicBezTo>
                  <a:pt x="76" y="303"/>
                  <a:pt x="115" y="309"/>
                  <a:pt x="154" y="309"/>
                </a:cubicBezTo>
                <a:cubicBezTo>
                  <a:pt x="193" y="309"/>
                  <a:pt x="231" y="303"/>
                  <a:pt x="260" y="293"/>
                </a:cubicBezTo>
                <a:cubicBezTo>
                  <a:pt x="291" y="281"/>
                  <a:pt x="308" y="264"/>
                  <a:pt x="308" y="246"/>
                </a:cubicBezTo>
                <a:cubicBezTo>
                  <a:pt x="309" y="224"/>
                  <a:pt x="283" y="205"/>
                  <a:pt x="239" y="192"/>
                </a:cubicBezTo>
                <a:cubicBezTo>
                  <a:pt x="254" y="26"/>
                  <a:pt x="254" y="38"/>
                  <a:pt x="254" y="36"/>
                </a:cubicBezTo>
                <a:cubicBezTo>
                  <a:pt x="254" y="32"/>
                  <a:pt x="252" y="25"/>
                  <a:pt x="243" y="18"/>
                </a:cubicBezTo>
                <a:cubicBezTo>
                  <a:pt x="222" y="3"/>
                  <a:pt x="179" y="0"/>
                  <a:pt x="15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83" name="Freeform 46">
            <a:extLst>
              <a:ext uri="{FF2B5EF4-FFF2-40B4-BE49-F238E27FC236}">
                <a16:creationId xmlns:a16="http://schemas.microsoft.com/office/drawing/2014/main" id="{39A9FE51-6E69-AFA0-0A8A-FB213DF534D9}"/>
              </a:ext>
            </a:extLst>
          </p:cNvPr>
          <p:cNvSpPr>
            <a:spLocks noEditPoints="1"/>
          </p:cNvSpPr>
          <p:nvPr/>
        </p:nvSpPr>
        <p:spPr bwMode="auto">
          <a:xfrm>
            <a:off x="2969467" y="1920807"/>
            <a:ext cx="248731" cy="250347"/>
          </a:xfrm>
          <a:custGeom>
            <a:avLst/>
            <a:gdLst>
              <a:gd name="T0" fmla="*/ 224 w 308"/>
              <a:gd name="T1" fmla="*/ 42 h 310"/>
              <a:gd name="T2" fmla="*/ 173 w 308"/>
              <a:gd name="T3" fmla="*/ 66 h 310"/>
              <a:gd name="T4" fmla="*/ 178 w 308"/>
              <a:gd name="T5" fmla="*/ 88 h 310"/>
              <a:gd name="T6" fmla="*/ 226 w 308"/>
              <a:gd name="T7" fmla="*/ 110 h 310"/>
              <a:gd name="T8" fmla="*/ 272 w 308"/>
              <a:gd name="T9" fmla="*/ 57 h 310"/>
              <a:gd name="T10" fmla="*/ 246 w 308"/>
              <a:gd name="T11" fmla="*/ 46 h 310"/>
              <a:gd name="T12" fmla="*/ 213 w 308"/>
              <a:gd name="T13" fmla="*/ 91 h 310"/>
              <a:gd name="T14" fmla="*/ 190 w 308"/>
              <a:gd name="T15" fmla="*/ 73 h 310"/>
              <a:gd name="T16" fmla="*/ 222 w 308"/>
              <a:gd name="T17" fmla="*/ 60 h 310"/>
              <a:gd name="T18" fmla="*/ 253 w 308"/>
              <a:gd name="T19" fmla="*/ 64 h 310"/>
              <a:gd name="T20" fmla="*/ 128 w 308"/>
              <a:gd name="T21" fmla="*/ 58 h 310"/>
              <a:gd name="T22" fmla="*/ 62 w 308"/>
              <a:gd name="T23" fmla="*/ 46 h 310"/>
              <a:gd name="T24" fmla="*/ 36 w 308"/>
              <a:gd name="T25" fmla="*/ 57 h 310"/>
              <a:gd name="T26" fmla="*/ 81 w 308"/>
              <a:gd name="T27" fmla="*/ 110 h 310"/>
              <a:gd name="T28" fmla="*/ 130 w 308"/>
              <a:gd name="T29" fmla="*/ 89 h 310"/>
              <a:gd name="T30" fmla="*/ 135 w 308"/>
              <a:gd name="T31" fmla="*/ 65 h 310"/>
              <a:gd name="T32" fmla="*/ 114 w 308"/>
              <a:gd name="T33" fmla="*/ 81 h 310"/>
              <a:gd name="T34" fmla="*/ 81 w 308"/>
              <a:gd name="T35" fmla="*/ 92 h 310"/>
              <a:gd name="T36" fmla="*/ 67 w 308"/>
              <a:gd name="T37" fmla="*/ 63 h 310"/>
              <a:gd name="T38" fmla="*/ 115 w 308"/>
              <a:gd name="T39" fmla="*/ 71 h 310"/>
              <a:gd name="T40" fmla="*/ 114 w 308"/>
              <a:gd name="T41" fmla="*/ 81 h 310"/>
              <a:gd name="T42" fmla="*/ 299 w 308"/>
              <a:gd name="T43" fmla="*/ 0 h 310"/>
              <a:gd name="T44" fmla="*/ 283 w 308"/>
              <a:gd name="T45" fmla="*/ 8 h 310"/>
              <a:gd name="T46" fmla="*/ 255 w 308"/>
              <a:gd name="T47" fmla="*/ 10 h 310"/>
              <a:gd name="T48" fmla="*/ 202 w 308"/>
              <a:gd name="T49" fmla="*/ 8 h 310"/>
              <a:gd name="T50" fmla="*/ 105 w 308"/>
              <a:gd name="T51" fmla="*/ 8 h 310"/>
              <a:gd name="T52" fmla="*/ 52 w 308"/>
              <a:gd name="T53" fmla="*/ 10 h 310"/>
              <a:gd name="T54" fmla="*/ 25 w 308"/>
              <a:gd name="T55" fmla="*/ 8 h 310"/>
              <a:gd name="T56" fmla="*/ 9 w 308"/>
              <a:gd name="T57" fmla="*/ 1 h 310"/>
              <a:gd name="T58" fmla="*/ 0 w 308"/>
              <a:gd name="T59" fmla="*/ 9 h 310"/>
              <a:gd name="T60" fmla="*/ 26 w 308"/>
              <a:gd name="T61" fmla="*/ 310 h 310"/>
              <a:gd name="T62" fmla="*/ 54 w 308"/>
              <a:gd name="T63" fmla="*/ 140 h 310"/>
              <a:gd name="T64" fmla="*/ 95 w 308"/>
              <a:gd name="T65" fmla="*/ 145 h 310"/>
              <a:gd name="T66" fmla="*/ 154 w 308"/>
              <a:gd name="T67" fmla="*/ 116 h 310"/>
              <a:gd name="T68" fmla="*/ 227 w 308"/>
              <a:gd name="T69" fmla="*/ 145 h 310"/>
              <a:gd name="T70" fmla="*/ 308 w 308"/>
              <a:gd name="T71" fmla="*/ 9 h 310"/>
              <a:gd name="T72" fmla="*/ 35 w 308"/>
              <a:gd name="T73" fmla="*/ 282 h 310"/>
              <a:gd name="T74" fmla="*/ 17 w 308"/>
              <a:gd name="T75" fmla="*/ 282 h 310"/>
              <a:gd name="T76" fmla="*/ 35 w 308"/>
              <a:gd name="T77" fmla="*/ 256 h 310"/>
              <a:gd name="T78" fmla="*/ 36 w 308"/>
              <a:gd name="T79" fmla="*/ 237 h 310"/>
              <a:gd name="T80" fmla="*/ 18 w 308"/>
              <a:gd name="T81" fmla="*/ 115 h 310"/>
              <a:gd name="T82" fmla="*/ 36 w 308"/>
              <a:gd name="T83" fmla="*/ 237 h 310"/>
              <a:gd name="T84" fmla="*/ 227 w 308"/>
              <a:gd name="T85" fmla="*/ 127 h 310"/>
              <a:gd name="T86" fmla="*/ 162 w 308"/>
              <a:gd name="T87" fmla="*/ 95 h 310"/>
              <a:gd name="T88" fmla="*/ 147 w 308"/>
              <a:gd name="T89" fmla="*/ 95 h 310"/>
              <a:gd name="T90" fmla="*/ 81 w 308"/>
              <a:gd name="T91" fmla="*/ 127 h 310"/>
              <a:gd name="T92" fmla="*/ 19 w 308"/>
              <a:gd name="T93" fmla="*/ 25 h 310"/>
              <a:gd name="T94" fmla="*/ 57 w 308"/>
              <a:gd name="T95" fmla="*/ 28 h 310"/>
              <a:gd name="T96" fmla="*/ 141 w 308"/>
              <a:gd name="T97" fmla="*/ 46 h 310"/>
              <a:gd name="T98" fmla="*/ 154 w 308"/>
              <a:gd name="T99" fmla="*/ 55 h 310"/>
              <a:gd name="T100" fmla="*/ 167 w 308"/>
              <a:gd name="T101" fmla="*/ 46 h 310"/>
              <a:gd name="T102" fmla="*/ 250 w 308"/>
              <a:gd name="T103" fmla="*/ 28 h 310"/>
              <a:gd name="T104" fmla="*/ 290 w 308"/>
              <a:gd name="T105" fmla="*/ 24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08" h="310">
                <a:moveTo>
                  <a:pt x="246" y="46"/>
                </a:moveTo>
                <a:cubicBezTo>
                  <a:pt x="238" y="43"/>
                  <a:pt x="231" y="42"/>
                  <a:pt x="224" y="42"/>
                </a:cubicBezTo>
                <a:cubicBezTo>
                  <a:pt x="214" y="42"/>
                  <a:pt x="195" y="43"/>
                  <a:pt x="180" y="59"/>
                </a:cubicBezTo>
                <a:cubicBezTo>
                  <a:pt x="173" y="66"/>
                  <a:pt x="173" y="66"/>
                  <a:pt x="173" y="66"/>
                </a:cubicBezTo>
                <a:cubicBezTo>
                  <a:pt x="171" y="68"/>
                  <a:pt x="170" y="73"/>
                  <a:pt x="172" y="76"/>
                </a:cubicBezTo>
                <a:cubicBezTo>
                  <a:pt x="178" y="88"/>
                  <a:pt x="178" y="88"/>
                  <a:pt x="178" y="88"/>
                </a:cubicBezTo>
                <a:cubicBezTo>
                  <a:pt x="184" y="102"/>
                  <a:pt x="197" y="110"/>
                  <a:pt x="213" y="110"/>
                </a:cubicBezTo>
                <a:cubicBezTo>
                  <a:pt x="226" y="110"/>
                  <a:pt x="226" y="110"/>
                  <a:pt x="226" y="110"/>
                </a:cubicBezTo>
                <a:cubicBezTo>
                  <a:pt x="251" y="110"/>
                  <a:pt x="272" y="89"/>
                  <a:pt x="272" y="64"/>
                </a:cubicBezTo>
                <a:cubicBezTo>
                  <a:pt x="272" y="57"/>
                  <a:pt x="272" y="57"/>
                  <a:pt x="272" y="57"/>
                </a:cubicBezTo>
                <a:cubicBezTo>
                  <a:pt x="272" y="52"/>
                  <a:pt x="268" y="48"/>
                  <a:pt x="263" y="48"/>
                </a:cubicBezTo>
                <a:cubicBezTo>
                  <a:pt x="257" y="48"/>
                  <a:pt x="251" y="47"/>
                  <a:pt x="246" y="46"/>
                </a:cubicBezTo>
                <a:close/>
                <a:moveTo>
                  <a:pt x="227" y="91"/>
                </a:moveTo>
                <a:cubicBezTo>
                  <a:pt x="213" y="91"/>
                  <a:pt x="213" y="91"/>
                  <a:pt x="213" y="91"/>
                </a:cubicBezTo>
                <a:cubicBezTo>
                  <a:pt x="205" y="91"/>
                  <a:pt x="197" y="87"/>
                  <a:pt x="194" y="80"/>
                </a:cubicBezTo>
                <a:cubicBezTo>
                  <a:pt x="190" y="73"/>
                  <a:pt x="190" y="73"/>
                  <a:pt x="190" y="73"/>
                </a:cubicBezTo>
                <a:cubicBezTo>
                  <a:pt x="193" y="71"/>
                  <a:pt x="193" y="71"/>
                  <a:pt x="193" y="71"/>
                </a:cubicBezTo>
                <a:cubicBezTo>
                  <a:pt x="202" y="61"/>
                  <a:pt x="214" y="60"/>
                  <a:pt x="222" y="60"/>
                </a:cubicBezTo>
                <a:cubicBezTo>
                  <a:pt x="228" y="60"/>
                  <a:pt x="235" y="60"/>
                  <a:pt x="241" y="62"/>
                </a:cubicBezTo>
                <a:cubicBezTo>
                  <a:pt x="245" y="63"/>
                  <a:pt x="249" y="64"/>
                  <a:pt x="253" y="64"/>
                </a:cubicBezTo>
                <a:cubicBezTo>
                  <a:pt x="253" y="80"/>
                  <a:pt x="241" y="91"/>
                  <a:pt x="227" y="91"/>
                </a:cubicBezTo>
                <a:close/>
                <a:moveTo>
                  <a:pt x="128" y="58"/>
                </a:moveTo>
                <a:cubicBezTo>
                  <a:pt x="114" y="44"/>
                  <a:pt x="97" y="42"/>
                  <a:pt x="85" y="42"/>
                </a:cubicBezTo>
                <a:cubicBezTo>
                  <a:pt x="77" y="42"/>
                  <a:pt x="69" y="43"/>
                  <a:pt x="62" y="46"/>
                </a:cubicBezTo>
                <a:cubicBezTo>
                  <a:pt x="56" y="47"/>
                  <a:pt x="50" y="48"/>
                  <a:pt x="45" y="48"/>
                </a:cubicBezTo>
                <a:cubicBezTo>
                  <a:pt x="39" y="48"/>
                  <a:pt x="36" y="52"/>
                  <a:pt x="36" y="57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89"/>
                  <a:pt x="56" y="110"/>
                  <a:pt x="81" y="110"/>
                </a:cubicBezTo>
                <a:cubicBezTo>
                  <a:pt x="95" y="110"/>
                  <a:pt x="95" y="110"/>
                  <a:pt x="95" y="110"/>
                </a:cubicBezTo>
                <a:cubicBezTo>
                  <a:pt x="110" y="110"/>
                  <a:pt x="123" y="102"/>
                  <a:pt x="130" y="89"/>
                </a:cubicBezTo>
                <a:cubicBezTo>
                  <a:pt x="136" y="75"/>
                  <a:pt x="136" y="75"/>
                  <a:pt x="136" y="75"/>
                </a:cubicBezTo>
                <a:cubicBezTo>
                  <a:pt x="138" y="72"/>
                  <a:pt x="137" y="68"/>
                  <a:pt x="135" y="65"/>
                </a:cubicBezTo>
                <a:lnTo>
                  <a:pt x="128" y="58"/>
                </a:lnTo>
                <a:close/>
                <a:moveTo>
                  <a:pt x="114" y="81"/>
                </a:moveTo>
                <a:cubicBezTo>
                  <a:pt x="110" y="88"/>
                  <a:pt x="103" y="92"/>
                  <a:pt x="95" y="92"/>
                </a:cubicBezTo>
                <a:cubicBezTo>
                  <a:pt x="81" y="92"/>
                  <a:pt x="81" y="92"/>
                  <a:pt x="81" y="92"/>
                </a:cubicBezTo>
                <a:cubicBezTo>
                  <a:pt x="66" y="92"/>
                  <a:pt x="54" y="81"/>
                  <a:pt x="54" y="66"/>
                </a:cubicBezTo>
                <a:cubicBezTo>
                  <a:pt x="59" y="65"/>
                  <a:pt x="63" y="64"/>
                  <a:pt x="67" y="63"/>
                </a:cubicBezTo>
                <a:cubicBezTo>
                  <a:pt x="73" y="61"/>
                  <a:pt x="79" y="60"/>
                  <a:pt x="85" y="60"/>
                </a:cubicBezTo>
                <a:cubicBezTo>
                  <a:pt x="94" y="60"/>
                  <a:pt x="106" y="61"/>
                  <a:pt x="115" y="71"/>
                </a:cubicBezTo>
                <a:cubicBezTo>
                  <a:pt x="117" y="74"/>
                  <a:pt x="117" y="74"/>
                  <a:pt x="117" y="74"/>
                </a:cubicBezTo>
                <a:lnTo>
                  <a:pt x="114" y="81"/>
                </a:lnTo>
                <a:close/>
                <a:moveTo>
                  <a:pt x="304" y="1"/>
                </a:moveTo>
                <a:cubicBezTo>
                  <a:pt x="302" y="1"/>
                  <a:pt x="301" y="0"/>
                  <a:pt x="299" y="0"/>
                </a:cubicBezTo>
                <a:cubicBezTo>
                  <a:pt x="298" y="0"/>
                  <a:pt x="296" y="1"/>
                  <a:pt x="295" y="1"/>
                </a:cubicBezTo>
                <a:cubicBezTo>
                  <a:pt x="283" y="8"/>
                  <a:pt x="283" y="8"/>
                  <a:pt x="283" y="8"/>
                </a:cubicBezTo>
                <a:cubicBezTo>
                  <a:pt x="277" y="10"/>
                  <a:pt x="272" y="12"/>
                  <a:pt x="266" y="12"/>
                </a:cubicBezTo>
                <a:cubicBezTo>
                  <a:pt x="262" y="12"/>
                  <a:pt x="259" y="11"/>
                  <a:pt x="255" y="10"/>
                </a:cubicBezTo>
                <a:cubicBezTo>
                  <a:pt x="245" y="7"/>
                  <a:pt x="234" y="6"/>
                  <a:pt x="223" y="6"/>
                </a:cubicBezTo>
                <a:cubicBezTo>
                  <a:pt x="216" y="6"/>
                  <a:pt x="209" y="6"/>
                  <a:pt x="202" y="8"/>
                </a:cubicBezTo>
                <a:cubicBezTo>
                  <a:pt x="184" y="11"/>
                  <a:pt x="167" y="19"/>
                  <a:pt x="154" y="33"/>
                </a:cubicBezTo>
                <a:cubicBezTo>
                  <a:pt x="140" y="19"/>
                  <a:pt x="124" y="11"/>
                  <a:pt x="105" y="8"/>
                </a:cubicBezTo>
                <a:cubicBezTo>
                  <a:pt x="98" y="6"/>
                  <a:pt x="91" y="6"/>
                  <a:pt x="84" y="6"/>
                </a:cubicBezTo>
                <a:cubicBezTo>
                  <a:pt x="74" y="6"/>
                  <a:pt x="63" y="7"/>
                  <a:pt x="52" y="10"/>
                </a:cubicBezTo>
                <a:cubicBezTo>
                  <a:pt x="49" y="11"/>
                  <a:pt x="45" y="12"/>
                  <a:pt x="42" y="12"/>
                </a:cubicBezTo>
                <a:cubicBezTo>
                  <a:pt x="36" y="12"/>
                  <a:pt x="30" y="10"/>
                  <a:pt x="25" y="8"/>
                </a:cubicBezTo>
                <a:cubicBezTo>
                  <a:pt x="12" y="1"/>
                  <a:pt x="12" y="1"/>
                  <a:pt x="12" y="1"/>
                </a:cubicBezTo>
                <a:cubicBezTo>
                  <a:pt x="11" y="1"/>
                  <a:pt x="10" y="1"/>
                  <a:pt x="9" y="1"/>
                </a:cubicBezTo>
                <a:cubicBezTo>
                  <a:pt x="7" y="1"/>
                  <a:pt x="6" y="1"/>
                  <a:pt x="4" y="1"/>
                </a:cubicBezTo>
                <a:cubicBezTo>
                  <a:pt x="1" y="4"/>
                  <a:pt x="0" y="6"/>
                  <a:pt x="0" y="9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298"/>
                  <a:pt x="12" y="310"/>
                  <a:pt x="26" y="310"/>
                </a:cubicBezTo>
                <a:cubicBezTo>
                  <a:pt x="41" y="310"/>
                  <a:pt x="54" y="298"/>
                  <a:pt x="54" y="282"/>
                </a:cubicBezTo>
                <a:cubicBezTo>
                  <a:pt x="54" y="140"/>
                  <a:pt x="54" y="140"/>
                  <a:pt x="54" y="140"/>
                </a:cubicBezTo>
                <a:cubicBezTo>
                  <a:pt x="63" y="143"/>
                  <a:pt x="71" y="145"/>
                  <a:pt x="81" y="145"/>
                </a:cubicBezTo>
                <a:cubicBezTo>
                  <a:pt x="95" y="145"/>
                  <a:pt x="95" y="145"/>
                  <a:pt x="95" y="145"/>
                </a:cubicBezTo>
                <a:cubicBezTo>
                  <a:pt x="109" y="145"/>
                  <a:pt x="123" y="142"/>
                  <a:pt x="134" y="134"/>
                </a:cubicBezTo>
                <a:cubicBezTo>
                  <a:pt x="142" y="129"/>
                  <a:pt x="148" y="123"/>
                  <a:pt x="154" y="116"/>
                </a:cubicBezTo>
                <a:cubicBezTo>
                  <a:pt x="167" y="134"/>
                  <a:pt x="190" y="145"/>
                  <a:pt x="213" y="145"/>
                </a:cubicBezTo>
                <a:cubicBezTo>
                  <a:pt x="227" y="145"/>
                  <a:pt x="227" y="145"/>
                  <a:pt x="227" y="145"/>
                </a:cubicBezTo>
                <a:cubicBezTo>
                  <a:pt x="272" y="145"/>
                  <a:pt x="308" y="109"/>
                  <a:pt x="308" y="64"/>
                </a:cubicBezTo>
                <a:cubicBezTo>
                  <a:pt x="308" y="9"/>
                  <a:pt x="308" y="9"/>
                  <a:pt x="308" y="9"/>
                </a:cubicBezTo>
                <a:cubicBezTo>
                  <a:pt x="308" y="6"/>
                  <a:pt x="306" y="4"/>
                  <a:pt x="304" y="1"/>
                </a:cubicBezTo>
                <a:close/>
                <a:moveTo>
                  <a:pt x="35" y="282"/>
                </a:moveTo>
                <a:cubicBezTo>
                  <a:pt x="36" y="288"/>
                  <a:pt x="32" y="292"/>
                  <a:pt x="26" y="292"/>
                </a:cubicBezTo>
                <a:cubicBezTo>
                  <a:pt x="21" y="292"/>
                  <a:pt x="17" y="288"/>
                  <a:pt x="17" y="282"/>
                </a:cubicBezTo>
                <a:cubicBezTo>
                  <a:pt x="17" y="256"/>
                  <a:pt x="17" y="256"/>
                  <a:pt x="17" y="256"/>
                </a:cubicBezTo>
                <a:cubicBezTo>
                  <a:pt x="35" y="256"/>
                  <a:pt x="35" y="256"/>
                  <a:pt x="35" y="256"/>
                </a:cubicBezTo>
                <a:lnTo>
                  <a:pt x="35" y="282"/>
                </a:lnTo>
                <a:close/>
                <a:moveTo>
                  <a:pt x="36" y="237"/>
                </a:moveTo>
                <a:cubicBezTo>
                  <a:pt x="18" y="237"/>
                  <a:pt x="18" y="237"/>
                  <a:pt x="18" y="237"/>
                </a:cubicBezTo>
                <a:cubicBezTo>
                  <a:pt x="18" y="115"/>
                  <a:pt x="18" y="115"/>
                  <a:pt x="18" y="115"/>
                </a:cubicBezTo>
                <a:cubicBezTo>
                  <a:pt x="23" y="122"/>
                  <a:pt x="29" y="127"/>
                  <a:pt x="36" y="132"/>
                </a:cubicBezTo>
                <a:lnTo>
                  <a:pt x="36" y="237"/>
                </a:lnTo>
                <a:close/>
                <a:moveTo>
                  <a:pt x="290" y="64"/>
                </a:moveTo>
                <a:cubicBezTo>
                  <a:pt x="290" y="99"/>
                  <a:pt x="262" y="127"/>
                  <a:pt x="227" y="127"/>
                </a:cubicBezTo>
                <a:cubicBezTo>
                  <a:pt x="213" y="127"/>
                  <a:pt x="213" y="127"/>
                  <a:pt x="213" y="127"/>
                </a:cubicBezTo>
                <a:cubicBezTo>
                  <a:pt x="191" y="127"/>
                  <a:pt x="172" y="115"/>
                  <a:pt x="162" y="95"/>
                </a:cubicBezTo>
                <a:cubicBezTo>
                  <a:pt x="160" y="92"/>
                  <a:pt x="158" y="91"/>
                  <a:pt x="155" y="91"/>
                </a:cubicBezTo>
                <a:cubicBezTo>
                  <a:pt x="151" y="91"/>
                  <a:pt x="148" y="92"/>
                  <a:pt x="147" y="95"/>
                </a:cubicBezTo>
                <a:cubicBezTo>
                  <a:pt x="138" y="115"/>
                  <a:pt x="118" y="127"/>
                  <a:pt x="96" y="127"/>
                </a:cubicBezTo>
                <a:cubicBezTo>
                  <a:pt x="81" y="127"/>
                  <a:pt x="81" y="127"/>
                  <a:pt x="81" y="127"/>
                </a:cubicBezTo>
                <a:cubicBezTo>
                  <a:pt x="46" y="127"/>
                  <a:pt x="19" y="98"/>
                  <a:pt x="19" y="64"/>
                </a:cubicBezTo>
                <a:cubicBezTo>
                  <a:pt x="19" y="25"/>
                  <a:pt x="19" y="25"/>
                  <a:pt x="19" y="25"/>
                </a:cubicBezTo>
                <a:cubicBezTo>
                  <a:pt x="26" y="28"/>
                  <a:pt x="34" y="30"/>
                  <a:pt x="42" y="30"/>
                </a:cubicBezTo>
                <a:cubicBezTo>
                  <a:pt x="47" y="30"/>
                  <a:pt x="52" y="29"/>
                  <a:pt x="57" y="28"/>
                </a:cubicBezTo>
                <a:cubicBezTo>
                  <a:pt x="67" y="25"/>
                  <a:pt x="76" y="23"/>
                  <a:pt x="86" y="23"/>
                </a:cubicBezTo>
                <a:cubicBezTo>
                  <a:pt x="107" y="23"/>
                  <a:pt x="127" y="31"/>
                  <a:pt x="141" y="46"/>
                </a:cubicBezTo>
                <a:cubicBezTo>
                  <a:pt x="148" y="53"/>
                  <a:pt x="148" y="53"/>
                  <a:pt x="148" y="53"/>
                </a:cubicBezTo>
                <a:cubicBezTo>
                  <a:pt x="149" y="54"/>
                  <a:pt x="152" y="55"/>
                  <a:pt x="154" y="55"/>
                </a:cubicBezTo>
                <a:cubicBezTo>
                  <a:pt x="156" y="55"/>
                  <a:pt x="158" y="54"/>
                  <a:pt x="160" y="53"/>
                </a:cubicBezTo>
                <a:cubicBezTo>
                  <a:pt x="167" y="46"/>
                  <a:pt x="167" y="46"/>
                  <a:pt x="167" y="46"/>
                </a:cubicBezTo>
                <a:cubicBezTo>
                  <a:pt x="181" y="31"/>
                  <a:pt x="201" y="24"/>
                  <a:pt x="222" y="24"/>
                </a:cubicBezTo>
                <a:cubicBezTo>
                  <a:pt x="231" y="24"/>
                  <a:pt x="241" y="25"/>
                  <a:pt x="250" y="28"/>
                </a:cubicBezTo>
                <a:cubicBezTo>
                  <a:pt x="255" y="29"/>
                  <a:pt x="260" y="30"/>
                  <a:pt x="265" y="30"/>
                </a:cubicBezTo>
                <a:cubicBezTo>
                  <a:pt x="273" y="30"/>
                  <a:pt x="282" y="28"/>
                  <a:pt x="290" y="24"/>
                </a:cubicBezTo>
                <a:lnTo>
                  <a:pt x="290" y="6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84" name="Freeform 47">
            <a:extLst>
              <a:ext uri="{FF2B5EF4-FFF2-40B4-BE49-F238E27FC236}">
                <a16:creationId xmlns:a16="http://schemas.microsoft.com/office/drawing/2014/main" id="{3F3EF775-3F44-A51B-1C77-1FF57EF530BB}"/>
              </a:ext>
            </a:extLst>
          </p:cNvPr>
          <p:cNvSpPr>
            <a:spLocks noEditPoints="1"/>
          </p:cNvSpPr>
          <p:nvPr/>
        </p:nvSpPr>
        <p:spPr bwMode="auto">
          <a:xfrm>
            <a:off x="2968658" y="3027291"/>
            <a:ext cx="250347" cy="251154"/>
          </a:xfrm>
          <a:custGeom>
            <a:avLst/>
            <a:gdLst>
              <a:gd name="T0" fmla="*/ 273 w 310"/>
              <a:gd name="T1" fmla="*/ 74 h 311"/>
              <a:gd name="T2" fmla="*/ 274 w 310"/>
              <a:gd name="T3" fmla="*/ 46 h 311"/>
              <a:gd name="T4" fmla="*/ 183 w 310"/>
              <a:gd name="T5" fmla="*/ 46 h 311"/>
              <a:gd name="T6" fmla="*/ 183 w 310"/>
              <a:gd name="T7" fmla="*/ 83 h 311"/>
              <a:gd name="T8" fmla="*/ 127 w 310"/>
              <a:gd name="T9" fmla="*/ 110 h 311"/>
              <a:gd name="T10" fmla="*/ 124 w 310"/>
              <a:gd name="T11" fmla="*/ 64 h 311"/>
              <a:gd name="T12" fmla="*/ 82 w 310"/>
              <a:gd name="T13" fmla="*/ 0 h 311"/>
              <a:gd name="T14" fmla="*/ 40 w 310"/>
              <a:gd name="T15" fmla="*/ 64 h 311"/>
              <a:gd name="T16" fmla="*/ 1 w 310"/>
              <a:gd name="T17" fmla="*/ 235 h 311"/>
              <a:gd name="T18" fmla="*/ 64 w 310"/>
              <a:gd name="T19" fmla="*/ 311 h 311"/>
              <a:gd name="T20" fmla="*/ 127 w 310"/>
              <a:gd name="T21" fmla="*/ 219 h 311"/>
              <a:gd name="T22" fmla="*/ 182 w 310"/>
              <a:gd name="T23" fmla="*/ 246 h 311"/>
              <a:gd name="T24" fmla="*/ 309 w 310"/>
              <a:gd name="T25" fmla="*/ 246 h 311"/>
              <a:gd name="T26" fmla="*/ 65 w 310"/>
              <a:gd name="T27" fmla="*/ 292 h 311"/>
              <a:gd name="T28" fmla="*/ 65 w 310"/>
              <a:gd name="T29" fmla="*/ 200 h 311"/>
              <a:gd name="T30" fmla="*/ 65 w 310"/>
              <a:gd name="T31" fmla="*/ 292 h 311"/>
              <a:gd name="T32" fmla="*/ 65 w 310"/>
              <a:gd name="T33" fmla="*/ 183 h 311"/>
              <a:gd name="T34" fmla="*/ 56 w 310"/>
              <a:gd name="T35" fmla="*/ 77 h 311"/>
              <a:gd name="T36" fmla="*/ 110 w 310"/>
              <a:gd name="T37" fmla="*/ 81 h 311"/>
              <a:gd name="T38" fmla="*/ 83 w 310"/>
              <a:gd name="T39" fmla="*/ 36 h 311"/>
              <a:gd name="T40" fmla="*/ 83 w 310"/>
              <a:gd name="T41" fmla="*/ 18 h 311"/>
              <a:gd name="T42" fmla="*/ 83 w 310"/>
              <a:gd name="T43" fmla="*/ 36 h 311"/>
              <a:gd name="T44" fmla="*/ 147 w 310"/>
              <a:gd name="T45" fmla="*/ 128 h 311"/>
              <a:gd name="T46" fmla="*/ 128 w 310"/>
              <a:gd name="T47" fmla="*/ 164 h 311"/>
              <a:gd name="T48" fmla="*/ 183 w 310"/>
              <a:gd name="T49" fmla="*/ 201 h 311"/>
              <a:gd name="T50" fmla="*/ 128 w 310"/>
              <a:gd name="T51" fmla="*/ 183 h 311"/>
              <a:gd name="T52" fmla="*/ 183 w 310"/>
              <a:gd name="T53" fmla="*/ 201 h 311"/>
              <a:gd name="T54" fmla="*/ 165 w 310"/>
              <a:gd name="T55" fmla="*/ 164 h 311"/>
              <a:gd name="T56" fmla="*/ 183 w 310"/>
              <a:gd name="T57" fmla="*/ 127 h 311"/>
              <a:gd name="T58" fmla="*/ 230 w 310"/>
              <a:gd name="T59" fmla="*/ 18 h 311"/>
              <a:gd name="T60" fmla="*/ 230 w 310"/>
              <a:gd name="T61" fmla="*/ 36 h 311"/>
              <a:gd name="T62" fmla="*/ 230 w 310"/>
              <a:gd name="T63" fmla="*/ 18 h 311"/>
              <a:gd name="T64" fmla="*/ 230 w 310"/>
              <a:gd name="T65" fmla="*/ 55 h 311"/>
              <a:gd name="T66" fmla="*/ 282 w 310"/>
              <a:gd name="T67" fmla="*/ 193 h 311"/>
              <a:gd name="T68" fmla="*/ 202 w 310"/>
              <a:gd name="T69" fmla="*/ 202 h 311"/>
              <a:gd name="T70" fmla="*/ 247 w 310"/>
              <a:gd name="T71" fmla="*/ 292 h 311"/>
              <a:gd name="T72" fmla="*/ 247 w 310"/>
              <a:gd name="T73" fmla="*/ 200 h 311"/>
              <a:gd name="T74" fmla="*/ 247 w 310"/>
              <a:gd name="T75" fmla="*/ 292 h 311"/>
              <a:gd name="T76" fmla="*/ 221 w 310"/>
              <a:gd name="T77" fmla="*/ 246 h 311"/>
              <a:gd name="T78" fmla="*/ 276 w 310"/>
              <a:gd name="T79" fmla="*/ 246 h 311"/>
              <a:gd name="T80" fmla="*/ 248 w 310"/>
              <a:gd name="T81" fmla="*/ 255 h 311"/>
              <a:gd name="T82" fmla="*/ 248 w 310"/>
              <a:gd name="T83" fmla="*/ 237 h 311"/>
              <a:gd name="T84" fmla="*/ 248 w 310"/>
              <a:gd name="T85" fmla="*/ 255 h 311"/>
              <a:gd name="T86" fmla="*/ 37 w 310"/>
              <a:gd name="T87" fmla="*/ 246 h 311"/>
              <a:gd name="T88" fmla="*/ 91 w 310"/>
              <a:gd name="T89" fmla="*/ 246 h 311"/>
              <a:gd name="T90" fmla="*/ 65 w 310"/>
              <a:gd name="T91" fmla="*/ 255 h 311"/>
              <a:gd name="T92" fmla="*/ 65 w 310"/>
              <a:gd name="T93" fmla="*/ 237 h 311"/>
              <a:gd name="T94" fmla="*/ 65 w 310"/>
              <a:gd name="T95" fmla="*/ 255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10" h="311">
                <a:moveTo>
                  <a:pt x="310" y="235"/>
                </a:moveTo>
                <a:cubicBezTo>
                  <a:pt x="310" y="235"/>
                  <a:pt x="274" y="76"/>
                  <a:pt x="273" y="74"/>
                </a:cubicBezTo>
                <a:cubicBezTo>
                  <a:pt x="272" y="70"/>
                  <a:pt x="272" y="67"/>
                  <a:pt x="271" y="64"/>
                </a:cubicBezTo>
                <a:cubicBezTo>
                  <a:pt x="273" y="58"/>
                  <a:pt x="274" y="52"/>
                  <a:pt x="274" y="46"/>
                </a:cubicBezTo>
                <a:cubicBezTo>
                  <a:pt x="274" y="21"/>
                  <a:pt x="254" y="0"/>
                  <a:pt x="228" y="0"/>
                </a:cubicBezTo>
                <a:cubicBezTo>
                  <a:pt x="203" y="0"/>
                  <a:pt x="183" y="21"/>
                  <a:pt x="183" y="46"/>
                </a:cubicBezTo>
                <a:cubicBezTo>
                  <a:pt x="183" y="52"/>
                  <a:pt x="185" y="58"/>
                  <a:pt x="186" y="64"/>
                </a:cubicBezTo>
                <a:cubicBezTo>
                  <a:pt x="184" y="69"/>
                  <a:pt x="183" y="76"/>
                  <a:pt x="183" y="83"/>
                </a:cubicBezTo>
                <a:cubicBezTo>
                  <a:pt x="183" y="110"/>
                  <a:pt x="183" y="110"/>
                  <a:pt x="183" y="110"/>
                </a:cubicBezTo>
                <a:cubicBezTo>
                  <a:pt x="127" y="110"/>
                  <a:pt x="127" y="110"/>
                  <a:pt x="127" y="110"/>
                </a:cubicBezTo>
                <a:cubicBezTo>
                  <a:pt x="127" y="83"/>
                  <a:pt x="127" y="83"/>
                  <a:pt x="127" y="83"/>
                </a:cubicBezTo>
                <a:cubicBezTo>
                  <a:pt x="127" y="76"/>
                  <a:pt x="126" y="69"/>
                  <a:pt x="124" y="64"/>
                </a:cubicBezTo>
                <a:cubicBezTo>
                  <a:pt x="127" y="58"/>
                  <a:pt x="127" y="52"/>
                  <a:pt x="127" y="46"/>
                </a:cubicBezTo>
                <a:cubicBezTo>
                  <a:pt x="127" y="21"/>
                  <a:pt x="107" y="0"/>
                  <a:pt x="82" y="0"/>
                </a:cubicBezTo>
                <a:cubicBezTo>
                  <a:pt x="57" y="0"/>
                  <a:pt x="36" y="21"/>
                  <a:pt x="36" y="46"/>
                </a:cubicBezTo>
                <a:cubicBezTo>
                  <a:pt x="36" y="52"/>
                  <a:pt x="38" y="58"/>
                  <a:pt x="40" y="64"/>
                </a:cubicBezTo>
                <a:cubicBezTo>
                  <a:pt x="38" y="67"/>
                  <a:pt x="37" y="70"/>
                  <a:pt x="37" y="74"/>
                </a:cubicBezTo>
                <a:cubicBezTo>
                  <a:pt x="1" y="235"/>
                  <a:pt x="1" y="235"/>
                  <a:pt x="1" y="235"/>
                </a:cubicBezTo>
                <a:cubicBezTo>
                  <a:pt x="0" y="239"/>
                  <a:pt x="0" y="243"/>
                  <a:pt x="0" y="247"/>
                </a:cubicBezTo>
                <a:cubicBezTo>
                  <a:pt x="0" y="282"/>
                  <a:pt x="29" y="311"/>
                  <a:pt x="64" y="311"/>
                </a:cubicBezTo>
                <a:cubicBezTo>
                  <a:pt x="99" y="311"/>
                  <a:pt x="127" y="282"/>
                  <a:pt x="127" y="247"/>
                </a:cubicBezTo>
                <a:cubicBezTo>
                  <a:pt x="127" y="219"/>
                  <a:pt x="127" y="219"/>
                  <a:pt x="127" y="219"/>
                </a:cubicBezTo>
                <a:cubicBezTo>
                  <a:pt x="182" y="219"/>
                  <a:pt x="182" y="219"/>
                  <a:pt x="182" y="219"/>
                </a:cubicBezTo>
                <a:cubicBezTo>
                  <a:pt x="182" y="246"/>
                  <a:pt x="182" y="246"/>
                  <a:pt x="182" y="246"/>
                </a:cubicBezTo>
                <a:cubicBezTo>
                  <a:pt x="182" y="281"/>
                  <a:pt x="210" y="310"/>
                  <a:pt x="245" y="310"/>
                </a:cubicBezTo>
                <a:cubicBezTo>
                  <a:pt x="279" y="310"/>
                  <a:pt x="309" y="281"/>
                  <a:pt x="309" y="246"/>
                </a:cubicBezTo>
                <a:cubicBezTo>
                  <a:pt x="310" y="243"/>
                  <a:pt x="310" y="239"/>
                  <a:pt x="310" y="235"/>
                </a:cubicBezTo>
                <a:close/>
                <a:moveTo>
                  <a:pt x="65" y="292"/>
                </a:moveTo>
                <a:cubicBezTo>
                  <a:pt x="40" y="292"/>
                  <a:pt x="19" y="271"/>
                  <a:pt x="19" y="246"/>
                </a:cubicBezTo>
                <a:cubicBezTo>
                  <a:pt x="19" y="220"/>
                  <a:pt x="38" y="200"/>
                  <a:pt x="65" y="200"/>
                </a:cubicBezTo>
                <a:cubicBezTo>
                  <a:pt x="89" y="200"/>
                  <a:pt x="110" y="220"/>
                  <a:pt x="110" y="246"/>
                </a:cubicBezTo>
                <a:cubicBezTo>
                  <a:pt x="110" y="272"/>
                  <a:pt x="89" y="292"/>
                  <a:pt x="65" y="292"/>
                </a:cubicBezTo>
                <a:close/>
                <a:moveTo>
                  <a:pt x="110" y="202"/>
                </a:moveTo>
                <a:cubicBezTo>
                  <a:pt x="99" y="190"/>
                  <a:pt x="83" y="183"/>
                  <a:pt x="65" y="183"/>
                </a:cubicBezTo>
                <a:cubicBezTo>
                  <a:pt x="51" y="183"/>
                  <a:pt x="40" y="186"/>
                  <a:pt x="30" y="193"/>
                </a:cubicBezTo>
                <a:cubicBezTo>
                  <a:pt x="56" y="77"/>
                  <a:pt x="56" y="77"/>
                  <a:pt x="56" y="77"/>
                </a:cubicBezTo>
                <a:cubicBezTo>
                  <a:pt x="58" y="64"/>
                  <a:pt x="69" y="55"/>
                  <a:pt x="83" y="55"/>
                </a:cubicBezTo>
                <a:cubicBezTo>
                  <a:pt x="97" y="55"/>
                  <a:pt x="110" y="67"/>
                  <a:pt x="110" y="81"/>
                </a:cubicBezTo>
                <a:lnTo>
                  <a:pt x="110" y="202"/>
                </a:lnTo>
                <a:close/>
                <a:moveTo>
                  <a:pt x="83" y="36"/>
                </a:moveTo>
                <a:cubicBezTo>
                  <a:pt x="73" y="36"/>
                  <a:pt x="64" y="40"/>
                  <a:pt x="56" y="45"/>
                </a:cubicBezTo>
                <a:cubicBezTo>
                  <a:pt x="56" y="31"/>
                  <a:pt x="68" y="18"/>
                  <a:pt x="83" y="18"/>
                </a:cubicBezTo>
                <a:cubicBezTo>
                  <a:pt x="97" y="18"/>
                  <a:pt x="110" y="31"/>
                  <a:pt x="110" y="46"/>
                </a:cubicBezTo>
                <a:cubicBezTo>
                  <a:pt x="103" y="40"/>
                  <a:pt x="93" y="36"/>
                  <a:pt x="83" y="36"/>
                </a:cubicBezTo>
                <a:close/>
                <a:moveTo>
                  <a:pt x="128" y="128"/>
                </a:moveTo>
                <a:cubicBezTo>
                  <a:pt x="147" y="128"/>
                  <a:pt x="147" y="128"/>
                  <a:pt x="147" y="128"/>
                </a:cubicBezTo>
                <a:cubicBezTo>
                  <a:pt x="147" y="164"/>
                  <a:pt x="147" y="164"/>
                  <a:pt x="147" y="164"/>
                </a:cubicBezTo>
                <a:cubicBezTo>
                  <a:pt x="128" y="164"/>
                  <a:pt x="128" y="164"/>
                  <a:pt x="128" y="164"/>
                </a:cubicBezTo>
                <a:lnTo>
                  <a:pt x="128" y="128"/>
                </a:lnTo>
                <a:close/>
                <a:moveTo>
                  <a:pt x="183" y="201"/>
                </a:moveTo>
                <a:cubicBezTo>
                  <a:pt x="128" y="201"/>
                  <a:pt x="128" y="201"/>
                  <a:pt x="128" y="201"/>
                </a:cubicBezTo>
                <a:cubicBezTo>
                  <a:pt x="128" y="183"/>
                  <a:pt x="128" y="183"/>
                  <a:pt x="128" y="183"/>
                </a:cubicBezTo>
                <a:cubicBezTo>
                  <a:pt x="183" y="183"/>
                  <a:pt x="183" y="183"/>
                  <a:pt x="183" y="183"/>
                </a:cubicBezTo>
                <a:lnTo>
                  <a:pt x="183" y="201"/>
                </a:lnTo>
                <a:close/>
                <a:moveTo>
                  <a:pt x="183" y="164"/>
                </a:moveTo>
                <a:cubicBezTo>
                  <a:pt x="165" y="164"/>
                  <a:pt x="165" y="164"/>
                  <a:pt x="165" y="164"/>
                </a:cubicBezTo>
                <a:cubicBezTo>
                  <a:pt x="165" y="127"/>
                  <a:pt x="165" y="127"/>
                  <a:pt x="165" y="127"/>
                </a:cubicBezTo>
                <a:cubicBezTo>
                  <a:pt x="183" y="127"/>
                  <a:pt x="183" y="127"/>
                  <a:pt x="183" y="127"/>
                </a:cubicBezTo>
                <a:lnTo>
                  <a:pt x="183" y="164"/>
                </a:lnTo>
                <a:close/>
                <a:moveTo>
                  <a:pt x="230" y="18"/>
                </a:moveTo>
                <a:cubicBezTo>
                  <a:pt x="244" y="18"/>
                  <a:pt x="256" y="31"/>
                  <a:pt x="257" y="45"/>
                </a:cubicBezTo>
                <a:cubicBezTo>
                  <a:pt x="249" y="39"/>
                  <a:pt x="240" y="36"/>
                  <a:pt x="230" y="36"/>
                </a:cubicBezTo>
                <a:cubicBezTo>
                  <a:pt x="219" y="36"/>
                  <a:pt x="210" y="40"/>
                  <a:pt x="203" y="46"/>
                </a:cubicBezTo>
                <a:cubicBezTo>
                  <a:pt x="202" y="31"/>
                  <a:pt x="214" y="18"/>
                  <a:pt x="230" y="18"/>
                </a:cubicBezTo>
                <a:close/>
                <a:moveTo>
                  <a:pt x="202" y="81"/>
                </a:moveTo>
                <a:cubicBezTo>
                  <a:pt x="202" y="67"/>
                  <a:pt x="214" y="55"/>
                  <a:pt x="230" y="55"/>
                </a:cubicBezTo>
                <a:cubicBezTo>
                  <a:pt x="243" y="55"/>
                  <a:pt x="254" y="64"/>
                  <a:pt x="256" y="77"/>
                </a:cubicBezTo>
                <a:cubicBezTo>
                  <a:pt x="282" y="193"/>
                  <a:pt x="282" y="193"/>
                  <a:pt x="282" y="193"/>
                </a:cubicBezTo>
                <a:cubicBezTo>
                  <a:pt x="272" y="186"/>
                  <a:pt x="261" y="183"/>
                  <a:pt x="247" y="183"/>
                </a:cubicBezTo>
                <a:cubicBezTo>
                  <a:pt x="230" y="183"/>
                  <a:pt x="214" y="190"/>
                  <a:pt x="202" y="202"/>
                </a:cubicBezTo>
                <a:lnTo>
                  <a:pt x="202" y="81"/>
                </a:lnTo>
                <a:close/>
                <a:moveTo>
                  <a:pt x="247" y="292"/>
                </a:moveTo>
                <a:cubicBezTo>
                  <a:pt x="223" y="292"/>
                  <a:pt x="202" y="271"/>
                  <a:pt x="202" y="246"/>
                </a:cubicBezTo>
                <a:cubicBezTo>
                  <a:pt x="202" y="220"/>
                  <a:pt x="223" y="200"/>
                  <a:pt x="247" y="200"/>
                </a:cubicBezTo>
                <a:cubicBezTo>
                  <a:pt x="272" y="200"/>
                  <a:pt x="293" y="220"/>
                  <a:pt x="293" y="246"/>
                </a:cubicBezTo>
                <a:cubicBezTo>
                  <a:pt x="292" y="272"/>
                  <a:pt x="272" y="292"/>
                  <a:pt x="247" y="292"/>
                </a:cubicBezTo>
                <a:close/>
                <a:moveTo>
                  <a:pt x="248" y="220"/>
                </a:moveTo>
                <a:cubicBezTo>
                  <a:pt x="233" y="220"/>
                  <a:pt x="221" y="232"/>
                  <a:pt x="221" y="246"/>
                </a:cubicBezTo>
                <a:cubicBezTo>
                  <a:pt x="221" y="261"/>
                  <a:pt x="233" y="274"/>
                  <a:pt x="248" y="274"/>
                </a:cubicBezTo>
                <a:cubicBezTo>
                  <a:pt x="263" y="274"/>
                  <a:pt x="276" y="261"/>
                  <a:pt x="276" y="246"/>
                </a:cubicBezTo>
                <a:cubicBezTo>
                  <a:pt x="275" y="232"/>
                  <a:pt x="263" y="220"/>
                  <a:pt x="248" y="220"/>
                </a:cubicBezTo>
                <a:close/>
                <a:moveTo>
                  <a:pt x="248" y="255"/>
                </a:moveTo>
                <a:cubicBezTo>
                  <a:pt x="242" y="255"/>
                  <a:pt x="239" y="251"/>
                  <a:pt x="239" y="246"/>
                </a:cubicBezTo>
                <a:cubicBezTo>
                  <a:pt x="239" y="241"/>
                  <a:pt x="244" y="237"/>
                  <a:pt x="248" y="237"/>
                </a:cubicBezTo>
                <a:cubicBezTo>
                  <a:pt x="253" y="237"/>
                  <a:pt x="258" y="242"/>
                  <a:pt x="258" y="246"/>
                </a:cubicBezTo>
                <a:cubicBezTo>
                  <a:pt x="256" y="251"/>
                  <a:pt x="252" y="255"/>
                  <a:pt x="248" y="255"/>
                </a:cubicBezTo>
                <a:close/>
                <a:moveTo>
                  <a:pt x="65" y="220"/>
                </a:moveTo>
                <a:cubicBezTo>
                  <a:pt x="50" y="220"/>
                  <a:pt x="37" y="232"/>
                  <a:pt x="37" y="246"/>
                </a:cubicBezTo>
                <a:cubicBezTo>
                  <a:pt x="37" y="261"/>
                  <a:pt x="49" y="274"/>
                  <a:pt x="65" y="274"/>
                </a:cubicBezTo>
                <a:cubicBezTo>
                  <a:pt x="79" y="274"/>
                  <a:pt x="91" y="261"/>
                  <a:pt x="91" y="246"/>
                </a:cubicBezTo>
                <a:cubicBezTo>
                  <a:pt x="92" y="232"/>
                  <a:pt x="80" y="220"/>
                  <a:pt x="65" y="220"/>
                </a:cubicBezTo>
                <a:close/>
                <a:moveTo>
                  <a:pt x="65" y="255"/>
                </a:moveTo>
                <a:cubicBezTo>
                  <a:pt x="59" y="255"/>
                  <a:pt x="55" y="251"/>
                  <a:pt x="55" y="246"/>
                </a:cubicBezTo>
                <a:cubicBezTo>
                  <a:pt x="55" y="241"/>
                  <a:pt x="59" y="237"/>
                  <a:pt x="65" y="237"/>
                </a:cubicBezTo>
                <a:cubicBezTo>
                  <a:pt x="69" y="237"/>
                  <a:pt x="73" y="242"/>
                  <a:pt x="73" y="246"/>
                </a:cubicBezTo>
                <a:cubicBezTo>
                  <a:pt x="74" y="251"/>
                  <a:pt x="69" y="255"/>
                  <a:pt x="65" y="2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85" name="Freeform 48">
            <a:extLst>
              <a:ext uri="{FF2B5EF4-FFF2-40B4-BE49-F238E27FC236}">
                <a16:creationId xmlns:a16="http://schemas.microsoft.com/office/drawing/2014/main" id="{086BB898-AE8C-4C1C-4493-4847ABAC10D6}"/>
              </a:ext>
            </a:extLst>
          </p:cNvPr>
          <p:cNvSpPr>
            <a:spLocks noEditPoints="1"/>
          </p:cNvSpPr>
          <p:nvPr/>
        </p:nvSpPr>
        <p:spPr bwMode="auto">
          <a:xfrm>
            <a:off x="2968658" y="2473445"/>
            <a:ext cx="250347" cy="251154"/>
          </a:xfrm>
          <a:custGeom>
            <a:avLst/>
            <a:gdLst>
              <a:gd name="T0" fmla="*/ 183 w 310"/>
              <a:gd name="T1" fmla="*/ 46 h 311"/>
              <a:gd name="T2" fmla="*/ 128 w 310"/>
              <a:gd name="T3" fmla="*/ 46 h 311"/>
              <a:gd name="T4" fmla="*/ 183 w 310"/>
              <a:gd name="T5" fmla="*/ 20 h 311"/>
              <a:gd name="T6" fmla="*/ 109 w 310"/>
              <a:gd name="T7" fmla="*/ 65 h 311"/>
              <a:gd name="T8" fmla="*/ 73 w 310"/>
              <a:gd name="T9" fmla="*/ 83 h 311"/>
              <a:gd name="T10" fmla="*/ 64 w 310"/>
              <a:gd name="T11" fmla="*/ 37 h 311"/>
              <a:gd name="T12" fmla="*/ 54 w 310"/>
              <a:gd name="T13" fmla="*/ 83 h 311"/>
              <a:gd name="T14" fmla="*/ 18 w 310"/>
              <a:gd name="T15" fmla="*/ 18 h 311"/>
              <a:gd name="T16" fmla="*/ 292 w 310"/>
              <a:gd name="T17" fmla="*/ 18 h 311"/>
              <a:gd name="T18" fmla="*/ 256 w 310"/>
              <a:gd name="T19" fmla="*/ 83 h 311"/>
              <a:gd name="T20" fmla="*/ 247 w 310"/>
              <a:gd name="T21" fmla="*/ 37 h 311"/>
              <a:gd name="T22" fmla="*/ 237 w 310"/>
              <a:gd name="T23" fmla="*/ 83 h 311"/>
              <a:gd name="T24" fmla="*/ 201 w 310"/>
              <a:gd name="T25" fmla="*/ 64 h 311"/>
              <a:gd name="T26" fmla="*/ 292 w 310"/>
              <a:gd name="T27" fmla="*/ 18 h 311"/>
              <a:gd name="T28" fmla="*/ 234 w 310"/>
              <a:gd name="T29" fmla="*/ 141 h 311"/>
              <a:gd name="T30" fmla="*/ 97 w 310"/>
              <a:gd name="T31" fmla="*/ 183 h 311"/>
              <a:gd name="T32" fmla="*/ 127 w 310"/>
              <a:gd name="T33" fmla="*/ 67 h 311"/>
              <a:gd name="T34" fmla="*/ 182 w 310"/>
              <a:gd name="T35" fmla="*/ 67 h 311"/>
              <a:gd name="T36" fmla="*/ 292 w 310"/>
              <a:gd name="T37" fmla="*/ 232 h 311"/>
              <a:gd name="T38" fmla="*/ 272 w 310"/>
              <a:gd name="T39" fmla="*/ 231 h 311"/>
              <a:gd name="T40" fmla="*/ 220 w 310"/>
              <a:gd name="T41" fmla="*/ 231 h 311"/>
              <a:gd name="T42" fmla="*/ 206 w 310"/>
              <a:gd name="T43" fmla="*/ 236 h 311"/>
              <a:gd name="T44" fmla="*/ 292 w 310"/>
              <a:gd name="T45" fmla="*/ 146 h 311"/>
              <a:gd name="T46" fmla="*/ 102 w 310"/>
              <a:gd name="T47" fmla="*/ 237 h 311"/>
              <a:gd name="T48" fmla="*/ 89 w 310"/>
              <a:gd name="T49" fmla="*/ 232 h 311"/>
              <a:gd name="T50" fmla="*/ 37 w 310"/>
              <a:gd name="T51" fmla="*/ 232 h 311"/>
              <a:gd name="T52" fmla="*/ 17 w 310"/>
              <a:gd name="T53" fmla="*/ 233 h 311"/>
              <a:gd name="T54" fmla="*/ 58 w 310"/>
              <a:gd name="T55" fmla="*/ 146 h 311"/>
              <a:gd name="T56" fmla="*/ 185 w 310"/>
              <a:gd name="T57" fmla="*/ 237 h 311"/>
              <a:gd name="T58" fmla="*/ 207 w 310"/>
              <a:gd name="T59" fmla="*/ 256 h 311"/>
              <a:gd name="T60" fmla="*/ 243 w 310"/>
              <a:gd name="T61" fmla="*/ 236 h 311"/>
              <a:gd name="T62" fmla="*/ 280 w 310"/>
              <a:gd name="T63" fmla="*/ 256 h 311"/>
              <a:gd name="T64" fmla="*/ 290 w 310"/>
              <a:gd name="T65" fmla="*/ 293 h 311"/>
              <a:gd name="T66" fmla="*/ 18 w 310"/>
              <a:gd name="T67" fmla="*/ 254 h 311"/>
              <a:gd name="T68" fmla="*/ 53 w 310"/>
              <a:gd name="T69" fmla="*/ 242 h 311"/>
              <a:gd name="T70" fmla="*/ 74 w 310"/>
              <a:gd name="T71" fmla="*/ 242 h 311"/>
              <a:gd name="T72" fmla="*/ 121 w 310"/>
              <a:gd name="T73" fmla="*/ 248 h 311"/>
              <a:gd name="T74" fmla="*/ 104 w 310"/>
              <a:gd name="T75" fmla="*/ 202 h 311"/>
              <a:gd name="T76" fmla="*/ 9 w 310"/>
              <a:gd name="T77" fmla="*/ 0 h 311"/>
              <a:gd name="T78" fmla="*/ 0 w 310"/>
              <a:gd name="T79" fmla="*/ 302 h 311"/>
              <a:gd name="T80" fmla="*/ 301 w 310"/>
              <a:gd name="T81" fmla="*/ 311 h 311"/>
              <a:gd name="T82" fmla="*/ 310 w 310"/>
              <a:gd name="T83" fmla="*/ 10 h 311"/>
              <a:gd name="T84" fmla="*/ 9 w 310"/>
              <a:gd name="T85" fmla="*/ 0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10" h="311">
                <a:moveTo>
                  <a:pt x="183" y="20"/>
                </a:moveTo>
                <a:cubicBezTo>
                  <a:pt x="183" y="46"/>
                  <a:pt x="183" y="46"/>
                  <a:pt x="183" y="46"/>
                </a:cubicBezTo>
                <a:cubicBezTo>
                  <a:pt x="175" y="52"/>
                  <a:pt x="165" y="56"/>
                  <a:pt x="156" y="56"/>
                </a:cubicBezTo>
                <a:cubicBezTo>
                  <a:pt x="145" y="56"/>
                  <a:pt x="136" y="52"/>
                  <a:pt x="128" y="46"/>
                </a:cubicBezTo>
                <a:cubicBezTo>
                  <a:pt x="128" y="20"/>
                  <a:pt x="128" y="20"/>
                  <a:pt x="128" y="20"/>
                </a:cubicBezTo>
                <a:cubicBezTo>
                  <a:pt x="183" y="20"/>
                  <a:pt x="183" y="20"/>
                  <a:pt x="183" y="20"/>
                </a:cubicBezTo>
                <a:close/>
                <a:moveTo>
                  <a:pt x="109" y="18"/>
                </a:moveTo>
                <a:cubicBezTo>
                  <a:pt x="109" y="65"/>
                  <a:pt x="109" y="65"/>
                  <a:pt x="109" y="65"/>
                </a:cubicBezTo>
                <a:cubicBezTo>
                  <a:pt x="109" y="97"/>
                  <a:pt x="84" y="124"/>
                  <a:pt x="54" y="128"/>
                </a:cubicBezTo>
                <a:cubicBezTo>
                  <a:pt x="66" y="117"/>
                  <a:pt x="73" y="100"/>
                  <a:pt x="73" y="83"/>
                </a:cubicBezTo>
                <a:cubicBezTo>
                  <a:pt x="73" y="46"/>
                  <a:pt x="73" y="46"/>
                  <a:pt x="73" y="46"/>
                </a:cubicBezTo>
                <a:cubicBezTo>
                  <a:pt x="73" y="41"/>
                  <a:pt x="68" y="37"/>
                  <a:pt x="64" y="37"/>
                </a:cubicBezTo>
                <a:cubicBezTo>
                  <a:pt x="59" y="37"/>
                  <a:pt x="54" y="41"/>
                  <a:pt x="54" y="46"/>
                </a:cubicBezTo>
                <a:cubicBezTo>
                  <a:pt x="54" y="83"/>
                  <a:pt x="54" y="83"/>
                  <a:pt x="54" y="83"/>
                </a:cubicBezTo>
                <a:cubicBezTo>
                  <a:pt x="54" y="104"/>
                  <a:pt x="39" y="124"/>
                  <a:pt x="18" y="127"/>
                </a:cubicBezTo>
                <a:cubicBezTo>
                  <a:pt x="18" y="18"/>
                  <a:pt x="18" y="18"/>
                  <a:pt x="18" y="18"/>
                </a:cubicBezTo>
                <a:cubicBezTo>
                  <a:pt x="109" y="18"/>
                  <a:pt x="109" y="18"/>
                  <a:pt x="109" y="18"/>
                </a:cubicBezTo>
                <a:close/>
                <a:moveTo>
                  <a:pt x="292" y="18"/>
                </a:moveTo>
                <a:cubicBezTo>
                  <a:pt x="292" y="127"/>
                  <a:pt x="292" y="127"/>
                  <a:pt x="292" y="127"/>
                </a:cubicBezTo>
                <a:cubicBezTo>
                  <a:pt x="271" y="122"/>
                  <a:pt x="256" y="104"/>
                  <a:pt x="256" y="83"/>
                </a:cubicBezTo>
                <a:cubicBezTo>
                  <a:pt x="256" y="46"/>
                  <a:pt x="256" y="46"/>
                  <a:pt x="256" y="46"/>
                </a:cubicBezTo>
                <a:cubicBezTo>
                  <a:pt x="256" y="41"/>
                  <a:pt x="251" y="37"/>
                  <a:pt x="247" y="37"/>
                </a:cubicBezTo>
                <a:cubicBezTo>
                  <a:pt x="242" y="37"/>
                  <a:pt x="237" y="41"/>
                  <a:pt x="237" y="46"/>
                </a:cubicBezTo>
                <a:cubicBezTo>
                  <a:pt x="237" y="83"/>
                  <a:pt x="237" y="83"/>
                  <a:pt x="237" y="83"/>
                </a:cubicBezTo>
                <a:cubicBezTo>
                  <a:pt x="237" y="100"/>
                  <a:pt x="244" y="117"/>
                  <a:pt x="256" y="128"/>
                </a:cubicBezTo>
                <a:cubicBezTo>
                  <a:pt x="225" y="124"/>
                  <a:pt x="201" y="97"/>
                  <a:pt x="201" y="64"/>
                </a:cubicBezTo>
                <a:cubicBezTo>
                  <a:pt x="201" y="18"/>
                  <a:pt x="201" y="18"/>
                  <a:pt x="201" y="18"/>
                </a:cubicBezTo>
                <a:cubicBezTo>
                  <a:pt x="292" y="18"/>
                  <a:pt x="292" y="18"/>
                  <a:pt x="292" y="18"/>
                </a:cubicBezTo>
                <a:close/>
                <a:moveTo>
                  <a:pt x="182" y="67"/>
                </a:moveTo>
                <a:cubicBezTo>
                  <a:pt x="183" y="100"/>
                  <a:pt x="205" y="129"/>
                  <a:pt x="234" y="141"/>
                </a:cubicBezTo>
                <a:cubicBezTo>
                  <a:pt x="213" y="183"/>
                  <a:pt x="213" y="183"/>
                  <a:pt x="213" y="183"/>
                </a:cubicBezTo>
                <a:cubicBezTo>
                  <a:pt x="97" y="183"/>
                  <a:pt x="97" y="183"/>
                  <a:pt x="97" y="183"/>
                </a:cubicBezTo>
                <a:cubicBezTo>
                  <a:pt x="76" y="141"/>
                  <a:pt x="76" y="141"/>
                  <a:pt x="76" y="141"/>
                </a:cubicBezTo>
                <a:cubicBezTo>
                  <a:pt x="104" y="129"/>
                  <a:pt x="126" y="101"/>
                  <a:pt x="127" y="67"/>
                </a:cubicBezTo>
                <a:cubicBezTo>
                  <a:pt x="136" y="72"/>
                  <a:pt x="145" y="73"/>
                  <a:pt x="154" y="73"/>
                </a:cubicBezTo>
                <a:cubicBezTo>
                  <a:pt x="164" y="73"/>
                  <a:pt x="174" y="70"/>
                  <a:pt x="182" y="67"/>
                </a:cubicBezTo>
                <a:close/>
                <a:moveTo>
                  <a:pt x="292" y="146"/>
                </a:moveTo>
                <a:cubicBezTo>
                  <a:pt x="292" y="232"/>
                  <a:pt x="292" y="232"/>
                  <a:pt x="292" y="232"/>
                </a:cubicBezTo>
                <a:cubicBezTo>
                  <a:pt x="289" y="235"/>
                  <a:pt x="285" y="237"/>
                  <a:pt x="282" y="237"/>
                </a:cubicBezTo>
                <a:cubicBezTo>
                  <a:pt x="278" y="237"/>
                  <a:pt x="274" y="235"/>
                  <a:pt x="272" y="231"/>
                </a:cubicBezTo>
                <a:cubicBezTo>
                  <a:pt x="266" y="222"/>
                  <a:pt x="256" y="217"/>
                  <a:pt x="246" y="217"/>
                </a:cubicBezTo>
                <a:cubicBezTo>
                  <a:pt x="236" y="217"/>
                  <a:pt x="226" y="222"/>
                  <a:pt x="220" y="231"/>
                </a:cubicBezTo>
                <a:cubicBezTo>
                  <a:pt x="218" y="234"/>
                  <a:pt x="215" y="236"/>
                  <a:pt x="211" y="236"/>
                </a:cubicBezTo>
                <a:cubicBezTo>
                  <a:pt x="206" y="236"/>
                  <a:pt x="206" y="236"/>
                  <a:pt x="206" y="236"/>
                </a:cubicBezTo>
                <a:cubicBezTo>
                  <a:pt x="252" y="146"/>
                  <a:pt x="252" y="146"/>
                  <a:pt x="252" y="146"/>
                </a:cubicBezTo>
                <a:cubicBezTo>
                  <a:pt x="292" y="146"/>
                  <a:pt x="292" y="146"/>
                  <a:pt x="292" y="146"/>
                </a:cubicBezTo>
                <a:close/>
                <a:moveTo>
                  <a:pt x="58" y="146"/>
                </a:moveTo>
                <a:cubicBezTo>
                  <a:pt x="102" y="237"/>
                  <a:pt x="102" y="237"/>
                  <a:pt x="102" y="237"/>
                </a:cubicBezTo>
                <a:cubicBezTo>
                  <a:pt x="98" y="237"/>
                  <a:pt x="98" y="237"/>
                  <a:pt x="98" y="237"/>
                </a:cubicBezTo>
                <a:cubicBezTo>
                  <a:pt x="95" y="236"/>
                  <a:pt x="91" y="234"/>
                  <a:pt x="89" y="232"/>
                </a:cubicBezTo>
                <a:cubicBezTo>
                  <a:pt x="83" y="223"/>
                  <a:pt x="73" y="218"/>
                  <a:pt x="63" y="218"/>
                </a:cubicBezTo>
                <a:cubicBezTo>
                  <a:pt x="53" y="218"/>
                  <a:pt x="43" y="223"/>
                  <a:pt x="37" y="232"/>
                </a:cubicBezTo>
                <a:cubicBezTo>
                  <a:pt x="35" y="235"/>
                  <a:pt x="31" y="237"/>
                  <a:pt x="26" y="237"/>
                </a:cubicBezTo>
                <a:cubicBezTo>
                  <a:pt x="23" y="237"/>
                  <a:pt x="20" y="236"/>
                  <a:pt x="17" y="233"/>
                </a:cubicBezTo>
                <a:cubicBezTo>
                  <a:pt x="17" y="146"/>
                  <a:pt x="17" y="146"/>
                  <a:pt x="17" y="146"/>
                </a:cubicBezTo>
                <a:cubicBezTo>
                  <a:pt x="58" y="146"/>
                  <a:pt x="58" y="146"/>
                  <a:pt x="58" y="146"/>
                </a:cubicBezTo>
                <a:close/>
                <a:moveTo>
                  <a:pt x="203" y="202"/>
                </a:moveTo>
                <a:cubicBezTo>
                  <a:pt x="185" y="237"/>
                  <a:pt x="185" y="237"/>
                  <a:pt x="185" y="237"/>
                </a:cubicBezTo>
                <a:cubicBezTo>
                  <a:pt x="183" y="241"/>
                  <a:pt x="184" y="246"/>
                  <a:pt x="187" y="248"/>
                </a:cubicBezTo>
                <a:cubicBezTo>
                  <a:pt x="193" y="253"/>
                  <a:pt x="200" y="256"/>
                  <a:pt x="207" y="256"/>
                </a:cubicBezTo>
                <a:cubicBezTo>
                  <a:pt x="218" y="256"/>
                  <a:pt x="227" y="250"/>
                  <a:pt x="233" y="242"/>
                </a:cubicBezTo>
                <a:cubicBezTo>
                  <a:pt x="236" y="239"/>
                  <a:pt x="239" y="236"/>
                  <a:pt x="243" y="236"/>
                </a:cubicBezTo>
                <a:cubicBezTo>
                  <a:pt x="248" y="236"/>
                  <a:pt x="252" y="237"/>
                  <a:pt x="254" y="242"/>
                </a:cubicBezTo>
                <a:cubicBezTo>
                  <a:pt x="260" y="250"/>
                  <a:pt x="269" y="256"/>
                  <a:pt x="280" y="256"/>
                </a:cubicBezTo>
                <a:cubicBezTo>
                  <a:pt x="283" y="256"/>
                  <a:pt x="287" y="255"/>
                  <a:pt x="290" y="254"/>
                </a:cubicBezTo>
                <a:cubicBezTo>
                  <a:pt x="290" y="293"/>
                  <a:pt x="290" y="293"/>
                  <a:pt x="290" y="293"/>
                </a:cubicBezTo>
                <a:cubicBezTo>
                  <a:pt x="18" y="293"/>
                  <a:pt x="18" y="293"/>
                  <a:pt x="18" y="293"/>
                </a:cubicBezTo>
                <a:cubicBezTo>
                  <a:pt x="18" y="254"/>
                  <a:pt x="18" y="254"/>
                  <a:pt x="18" y="254"/>
                </a:cubicBezTo>
                <a:cubicBezTo>
                  <a:pt x="22" y="255"/>
                  <a:pt x="24" y="256"/>
                  <a:pt x="28" y="256"/>
                </a:cubicBezTo>
                <a:cubicBezTo>
                  <a:pt x="38" y="256"/>
                  <a:pt x="47" y="250"/>
                  <a:pt x="53" y="242"/>
                </a:cubicBezTo>
                <a:cubicBezTo>
                  <a:pt x="56" y="239"/>
                  <a:pt x="60" y="236"/>
                  <a:pt x="64" y="236"/>
                </a:cubicBezTo>
                <a:cubicBezTo>
                  <a:pt x="68" y="236"/>
                  <a:pt x="71" y="237"/>
                  <a:pt x="74" y="242"/>
                </a:cubicBezTo>
                <a:cubicBezTo>
                  <a:pt x="80" y="250"/>
                  <a:pt x="90" y="256"/>
                  <a:pt x="100" y="256"/>
                </a:cubicBezTo>
                <a:cubicBezTo>
                  <a:pt x="108" y="256"/>
                  <a:pt x="116" y="253"/>
                  <a:pt x="121" y="248"/>
                </a:cubicBezTo>
                <a:cubicBezTo>
                  <a:pt x="123" y="246"/>
                  <a:pt x="124" y="241"/>
                  <a:pt x="122" y="237"/>
                </a:cubicBezTo>
                <a:cubicBezTo>
                  <a:pt x="104" y="202"/>
                  <a:pt x="104" y="202"/>
                  <a:pt x="104" y="202"/>
                </a:cubicBezTo>
                <a:cubicBezTo>
                  <a:pt x="203" y="202"/>
                  <a:pt x="203" y="202"/>
                  <a:pt x="203" y="202"/>
                </a:cubicBezTo>
                <a:close/>
                <a:moveTo>
                  <a:pt x="9" y="0"/>
                </a:moveTo>
                <a:cubicBezTo>
                  <a:pt x="4" y="0"/>
                  <a:pt x="0" y="5"/>
                  <a:pt x="0" y="10"/>
                </a:cubicBezTo>
                <a:cubicBezTo>
                  <a:pt x="0" y="302"/>
                  <a:pt x="0" y="302"/>
                  <a:pt x="0" y="302"/>
                </a:cubicBezTo>
                <a:cubicBezTo>
                  <a:pt x="0" y="307"/>
                  <a:pt x="4" y="311"/>
                  <a:pt x="9" y="311"/>
                </a:cubicBezTo>
                <a:cubicBezTo>
                  <a:pt x="301" y="311"/>
                  <a:pt x="301" y="311"/>
                  <a:pt x="301" y="311"/>
                </a:cubicBezTo>
                <a:cubicBezTo>
                  <a:pt x="305" y="311"/>
                  <a:pt x="310" y="307"/>
                  <a:pt x="310" y="302"/>
                </a:cubicBezTo>
                <a:cubicBezTo>
                  <a:pt x="310" y="10"/>
                  <a:pt x="310" y="10"/>
                  <a:pt x="310" y="10"/>
                </a:cubicBezTo>
                <a:cubicBezTo>
                  <a:pt x="310" y="5"/>
                  <a:pt x="305" y="0"/>
                  <a:pt x="301" y="0"/>
                </a:cubicBezTo>
                <a:lnTo>
                  <a:pt x="9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86" name="Freeform 53">
            <a:extLst>
              <a:ext uri="{FF2B5EF4-FFF2-40B4-BE49-F238E27FC236}">
                <a16:creationId xmlns:a16="http://schemas.microsoft.com/office/drawing/2014/main" id="{865DD096-5033-5E49-C479-9D4544D4C723}"/>
              </a:ext>
            </a:extLst>
          </p:cNvPr>
          <p:cNvSpPr>
            <a:spLocks noEditPoints="1"/>
          </p:cNvSpPr>
          <p:nvPr/>
        </p:nvSpPr>
        <p:spPr bwMode="auto">
          <a:xfrm>
            <a:off x="2967043" y="3583783"/>
            <a:ext cx="251961" cy="220466"/>
          </a:xfrm>
          <a:custGeom>
            <a:avLst/>
            <a:gdLst>
              <a:gd name="T0" fmla="*/ 238 w 312"/>
              <a:gd name="T1" fmla="*/ 119 h 273"/>
              <a:gd name="T2" fmla="*/ 185 w 312"/>
              <a:gd name="T3" fmla="*/ 146 h 273"/>
              <a:gd name="T4" fmla="*/ 185 w 312"/>
              <a:gd name="T5" fmla="*/ 91 h 273"/>
              <a:gd name="T6" fmla="*/ 70 w 312"/>
              <a:gd name="T7" fmla="*/ 73 h 273"/>
              <a:gd name="T8" fmla="*/ 70 w 312"/>
              <a:gd name="T9" fmla="*/ 165 h 273"/>
              <a:gd name="T10" fmla="*/ 20 w 312"/>
              <a:gd name="T11" fmla="*/ 116 h 273"/>
              <a:gd name="T12" fmla="*/ 70 w 312"/>
              <a:gd name="T13" fmla="*/ 73 h 273"/>
              <a:gd name="T14" fmla="*/ 178 w 312"/>
              <a:gd name="T15" fmla="*/ 48 h 273"/>
              <a:gd name="T16" fmla="*/ 178 w 312"/>
              <a:gd name="T17" fmla="*/ 185 h 273"/>
              <a:gd name="T18" fmla="*/ 101 w 312"/>
              <a:gd name="T19" fmla="*/ 164 h 273"/>
              <a:gd name="T20" fmla="*/ 74 w 312"/>
              <a:gd name="T21" fmla="*/ 118 h 273"/>
              <a:gd name="T22" fmla="*/ 102 w 312"/>
              <a:gd name="T23" fmla="*/ 71 h 273"/>
              <a:gd name="T24" fmla="*/ 178 w 312"/>
              <a:gd name="T25" fmla="*/ 48 h 273"/>
              <a:gd name="T26" fmla="*/ 111 w 312"/>
              <a:gd name="T27" fmla="*/ 183 h 273"/>
              <a:gd name="T28" fmla="*/ 129 w 312"/>
              <a:gd name="T29" fmla="*/ 192 h 273"/>
              <a:gd name="T30" fmla="*/ 111 w 312"/>
              <a:gd name="T31" fmla="*/ 201 h 273"/>
              <a:gd name="T32" fmla="*/ 111 w 312"/>
              <a:gd name="T33" fmla="*/ 183 h 273"/>
              <a:gd name="T34" fmla="*/ 292 w 312"/>
              <a:gd name="T35" fmla="*/ 117 h 273"/>
              <a:gd name="T36" fmla="*/ 227 w 312"/>
              <a:gd name="T37" fmla="*/ 216 h 273"/>
              <a:gd name="T38" fmla="*/ 190 w 312"/>
              <a:gd name="T39" fmla="*/ 164 h 273"/>
              <a:gd name="T40" fmla="*/ 256 w 312"/>
              <a:gd name="T41" fmla="*/ 117 h 273"/>
              <a:gd name="T42" fmla="*/ 190 w 312"/>
              <a:gd name="T43" fmla="*/ 71 h 273"/>
              <a:gd name="T44" fmla="*/ 227 w 312"/>
              <a:gd name="T45" fmla="*/ 19 h 273"/>
              <a:gd name="T46" fmla="*/ 93 w 312"/>
              <a:gd name="T47" fmla="*/ 182 h 273"/>
              <a:gd name="T48" fmla="*/ 84 w 312"/>
              <a:gd name="T49" fmla="*/ 256 h 273"/>
              <a:gd name="T50" fmla="*/ 74 w 312"/>
              <a:gd name="T51" fmla="*/ 182 h 273"/>
              <a:gd name="T52" fmla="*/ 238 w 312"/>
              <a:gd name="T53" fmla="*/ 0 h 273"/>
              <a:gd name="T54" fmla="*/ 164 w 312"/>
              <a:gd name="T55" fmla="*/ 37 h 273"/>
              <a:gd name="T56" fmla="*/ 68 w 312"/>
              <a:gd name="T57" fmla="*/ 54 h 273"/>
              <a:gd name="T58" fmla="*/ 56 w 312"/>
              <a:gd name="T59" fmla="*/ 182 h 273"/>
              <a:gd name="T60" fmla="*/ 84 w 312"/>
              <a:gd name="T61" fmla="*/ 273 h 273"/>
              <a:gd name="T62" fmla="*/ 111 w 312"/>
              <a:gd name="T63" fmla="*/ 219 h 273"/>
              <a:gd name="T64" fmla="*/ 147 w 312"/>
              <a:gd name="T65" fmla="*/ 192 h 273"/>
              <a:gd name="T66" fmla="*/ 166 w 312"/>
              <a:gd name="T67" fmla="*/ 199 h 273"/>
              <a:gd name="T68" fmla="*/ 240 w 312"/>
              <a:gd name="T69" fmla="*/ 237 h 273"/>
              <a:gd name="T70" fmla="*/ 312 w 312"/>
              <a:gd name="T71" fmla="*/ 119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12" h="273">
                <a:moveTo>
                  <a:pt x="211" y="91"/>
                </a:moveTo>
                <a:cubicBezTo>
                  <a:pt x="225" y="91"/>
                  <a:pt x="238" y="103"/>
                  <a:pt x="238" y="119"/>
                </a:cubicBezTo>
                <a:cubicBezTo>
                  <a:pt x="238" y="133"/>
                  <a:pt x="226" y="146"/>
                  <a:pt x="211" y="146"/>
                </a:cubicBezTo>
                <a:cubicBezTo>
                  <a:pt x="185" y="146"/>
                  <a:pt x="185" y="146"/>
                  <a:pt x="185" y="146"/>
                </a:cubicBezTo>
                <a:cubicBezTo>
                  <a:pt x="184" y="137"/>
                  <a:pt x="184" y="128"/>
                  <a:pt x="184" y="119"/>
                </a:cubicBezTo>
                <a:cubicBezTo>
                  <a:pt x="184" y="109"/>
                  <a:pt x="184" y="101"/>
                  <a:pt x="185" y="91"/>
                </a:cubicBezTo>
                <a:lnTo>
                  <a:pt x="211" y="91"/>
                </a:lnTo>
                <a:close/>
                <a:moveTo>
                  <a:pt x="70" y="73"/>
                </a:moveTo>
                <a:cubicBezTo>
                  <a:pt x="61" y="85"/>
                  <a:pt x="56" y="102"/>
                  <a:pt x="56" y="119"/>
                </a:cubicBezTo>
                <a:cubicBezTo>
                  <a:pt x="56" y="135"/>
                  <a:pt x="61" y="151"/>
                  <a:pt x="70" y="165"/>
                </a:cubicBezTo>
                <a:cubicBezTo>
                  <a:pt x="66" y="165"/>
                  <a:pt x="66" y="165"/>
                  <a:pt x="66" y="165"/>
                </a:cubicBezTo>
                <a:cubicBezTo>
                  <a:pt x="39" y="164"/>
                  <a:pt x="18" y="142"/>
                  <a:pt x="20" y="116"/>
                </a:cubicBezTo>
                <a:cubicBezTo>
                  <a:pt x="21" y="92"/>
                  <a:pt x="43" y="73"/>
                  <a:pt x="68" y="73"/>
                </a:cubicBezTo>
                <a:lnTo>
                  <a:pt x="70" y="73"/>
                </a:lnTo>
                <a:close/>
                <a:moveTo>
                  <a:pt x="178" y="48"/>
                </a:moveTo>
                <a:cubicBezTo>
                  <a:pt x="178" y="48"/>
                  <a:pt x="178" y="48"/>
                  <a:pt x="178" y="48"/>
                </a:cubicBezTo>
                <a:cubicBezTo>
                  <a:pt x="170" y="68"/>
                  <a:pt x="166" y="92"/>
                  <a:pt x="166" y="117"/>
                </a:cubicBezTo>
                <a:cubicBezTo>
                  <a:pt x="166" y="142"/>
                  <a:pt x="170" y="165"/>
                  <a:pt x="178" y="185"/>
                </a:cubicBezTo>
                <a:cubicBezTo>
                  <a:pt x="173" y="182"/>
                  <a:pt x="173" y="182"/>
                  <a:pt x="173" y="182"/>
                </a:cubicBezTo>
                <a:cubicBezTo>
                  <a:pt x="153" y="172"/>
                  <a:pt x="129" y="164"/>
                  <a:pt x="101" y="164"/>
                </a:cubicBezTo>
                <a:cubicBezTo>
                  <a:pt x="93" y="164"/>
                  <a:pt x="93" y="164"/>
                  <a:pt x="93" y="164"/>
                </a:cubicBezTo>
                <a:cubicBezTo>
                  <a:pt x="81" y="151"/>
                  <a:pt x="74" y="135"/>
                  <a:pt x="74" y="118"/>
                </a:cubicBezTo>
                <a:cubicBezTo>
                  <a:pt x="74" y="101"/>
                  <a:pt x="81" y="84"/>
                  <a:pt x="93" y="71"/>
                </a:cubicBezTo>
                <a:cubicBezTo>
                  <a:pt x="102" y="71"/>
                  <a:pt x="102" y="71"/>
                  <a:pt x="102" y="71"/>
                </a:cubicBezTo>
                <a:cubicBezTo>
                  <a:pt x="127" y="71"/>
                  <a:pt x="153" y="64"/>
                  <a:pt x="173" y="51"/>
                </a:cubicBezTo>
                <a:cubicBezTo>
                  <a:pt x="178" y="48"/>
                  <a:pt x="178" y="48"/>
                  <a:pt x="178" y="48"/>
                </a:cubicBezTo>
                <a:cubicBezTo>
                  <a:pt x="178" y="48"/>
                  <a:pt x="178" y="48"/>
                  <a:pt x="178" y="48"/>
                </a:cubicBezTo>
                <a:close/>
                <a:moveTo>
                  <a:pt x="111" y="183"/>
                </a:moveTo>
                <a:cubicBezTo>
                  <a:pt x="116" y="183"/>
                  <a:pt x="122" y="184"/>
                  <a:pt x="129" y="185"/>
                </a:cubicBezTo>
                <a:cubicBezTo>
                  <a:pt x="129" y="192"/>
                  <a:pt x="129" y="192"/>
                  <a:pt x="129" y="192"/>
                </a:cubicBezTo>
                <a:cubicBezTo>
                  <a:pt x="129" y="197"/>
                  <a:pt x="124" y="201"/>
                  <a:pt x="119" y="201"/>
                </a:cubicBezTo>
                <a:cubicBezTo>
                  <a:pt x="111" y="201"/>
                  <a:pt x="111" y="201"/>
                  <a:pt x="111" y="201"/>
                </a:cubicBezTo>
                <a:cubicBezTo>
                  <a:pt x="111" y="183"/>
                  <a:pt x="111" y="183"/>
                  <a:pt x="111" y="183"/>
                </a:cubicBezTo>
                <a:cubicBezTo>
                  <a:pt x="111" y="183"/>
                  <a:pt x="111" y="183"/>
                  <a:pt x="111" y="183"/>
                </a:cubicBezTo>
                <a:close/>
                <a:moveTo>
                  <a:pt x="238" y="16"/>
                </a:moveTo>
                <a:cubicBezTo>
                  <a:pt x="267" y="16"/>
                  <a:pt x="292" y="63"/>
                  <a:pt x="292" y="117"/>
                </a:cubicBezTo>
                <a:cubicBezTo>
                  <a:pt x="292" y="172"/>
                  <a:pt x="267" y="219"/>
                  <a:pt x="238" y="219"/>
                </a:cubicBezTo>
                <a:cubicBezTo>
                  <a:pt x="235" y="219"/>
                  <a:pt x="230" y="217"/>
                  <a:pt x="227" y="216"/>
                </a:cubicBezTo>
                <a:cubicBezTo>
                  <a:pt x="216" y="210"/>
                  <a:pt x="216" y="210"/>
                  <a:pt x="216" y="210"/>
                </a:cubicBezTo>
                <a:cubicBezTo>
                  <a:pt x="205" y="200"/>
                  <a:pt x="196" y="184"/>
                  <a:pt x="190" y="164"/>
                </a:cubicBezTo>
                <a:cubicBezTo>
                  <a:pt x="211" y="164"/>
                  <a:pt x="211" y="164"/>
                  <a:pt x="211" y="164"/>
                </a:cubicBezTo>
                <a:cubicBezTo>
                  <a:pt x="236" y="164"/>
                  <a:pt x="256" y="143"/>
                  <a:pt x="256" y="117"/>
                </a:cubicBezTo>
                <a:cubicBezTo>
                  <a:pt x="256" y="92"/>
                  <a:pt x="236" y="71"/>
                  <a:pt x="211" y="71"/>
                </a:cubicBezTo>
                <a:cubicBezTo>
                  <a:pt x="190" y="71"/>
                  <a:pt x="190" y="71"/>
                  <a:pt x="190" y="71"/>
                </a:cubicBezTo>
                <a:cubicBezTo>
                  <a:pt x="196" y="51"/>
                  <a:pt x="205" y="35"/>
                  <a:pt x="216" y="25"/>
                </a:cubicBezTo>
                <a:cubicBezTo>
                  <a:pt x="227" y="19"/>
                  <a:pt x="227" y="19"/>
                  <a:pt x="227" y="19"/>
                </a:cubicBezTo>
                <a:cubicBezTo>
                  <a:pt x="231" y="18"/>
                  <a:pt x="235" y="16"/>
                  <a:pt x="238" y="16"/>
                </a:cubicBezTo>
                <a:close/>
                <a:moveTo>
                  <a:pt x="93" y="182"/>
                </a:moveTo>
                <a:cubicBezTo>
                  <a:pt x="93" y="247"/>
                  <a:pt x="93" y="247"/>
                  <a:pt x="93" y="247"/>
                </a:cubicBezTo>
                <a:cubicBezTo>
                  <a:pt x="93" y="252"/>
                  <a:pt x="88" y="256"/>
                  <a:pt x="84" y="256"/>
                </a:cubicBezTo>
                <a:cubicBezTo>
                  <a:pt x="80" y="256"/>
                  <a:pt x="74" y="252"/>
                  <a:pt x="74" y="247"/>
                </a:cubicBezTo>
                <a:cubicBezTo>
                  <a:pt x="74" y="182"/>
                  <a:pt x="74" y="182"/>
                  <a:pt x="74" y="182"/>
                </a:cubicBezTo>
                <a:cubicBezTo>
                  <a:pt x="93" y="182"/>
                  <a:pt x="93" y="182"/>
                  <a:pt x="93" y="182"/>
                </a:cubicBezTo>
                <a:close/>
                <a:moveTo>
                  <a:pt x="238" y="0"/>
                </a:moveTo>
                <a:cubicBezTo>
                  <a:pt x="226" y="0"/>
                  <a:pt x="216" y="4"/>
                  <a:pt x="206" y="12"/>
                </a:cubicBezTo>
                <a:cubicBezTo>
                  <a:pt x="164" y="37"/>
                  <a:pt x="164" y="37"/>
                  <a:pt x="164" y="37"/>
                </a:cubicBezTo>
                <a:cubicBezTo>
                  <a:pt x="146" y="48"/>
                  <a:pt x="123" y="54"/>
                  <a:pt x="102" y="54"/>
                </a:cubicBezTo>
                <a:cubicBezTo>
                  <a:pt x="68" y="54"/>
                  <a:pt x="68" y="54"/>
                  <a:pt x="68" y="54"/>
                </a:cubicBezTo>
                <a:cubicBezTo>
                  <a:pt x="33" y="54"/>
                  <a:pt x="4" y="80"/>
                  <a:pt x="2" y="115"/>
                </a:cubicBezTo>
                <a:cubicBezTo>
                  <a:pt x="0" y="150"/>
                  <a:pt x="25" y="178"/>
                  <a:pt x="56" y="182"/>
                </a:cubicBezTo>
                <a:cubicBezTo>
                  <a:pt x="56" y="247"/>
                  <a:pt x="56" y="247"/>
                  <a:pt x="56" y="247"/>
                </a:cubicBezTo>
                <a:cubicBezTo>
                  <a:pt x="56" y="261"/>
                  <a:pt x="68" y="273"/>
                  <a:pt x="84" y="273"/>
                </a:cubicBezTo>
                <a:cubicBezTo>
                  <a:pt x="98" y="273"/>
                  <a:pt x="111" y="261"/>
                  <a:pt x="111" y="247"/>
                </a:cubicBezTo>
                <a:cubicBezTo>
                  <a:pt x="111" y="219"/>
                  <a:pt x="111" y="219"/>
                  <a:pt x="111" y="219"/>
                </a:cubicBezTo>
                <a:cubicBezTo>
                  <a:pt x="120" y="219"/>
                  <a:pt x="120" y="219"/>
                  <a:pt x="120" y="219"/>
                </a:cubicBezTo>
                <a:cubicBezTo>
                  <a:pt x="135" y="219"/>
                  <a:pt x="147" y="206"/>
                  <a:pt x="147" y="192"/>
                </a:cubicBezTo>
                <a:cubicBezTo>
                  <a:pt x="147" y="191"/>
                  <a:pt x="147" y="191"/>
                  <a:pt x="147" y="191"/>
                </a:cubicBezTo>
                <a:cubicBezTo>
                  <a:pt x="153" y="193"/>
                  <a:pt x="160" y="196"/>
                  <a:pt x="166" y="199"/>
                </a:cubicBezTo>
                <a:cubicBezTo>
                  <a:pt x="208" y="224"/>
                  <a:pt x="208" y="224"/>
                  <a:pt x="208" y="224"/>
                </a:cubicBezTo>
                <a:cubicBezTo>
                  <a:pt x="218" y="233"/>
                  <a:pt x="228" y="237"/>
                  <a:pt x="240" y="237"/>
                </a:cubicBezTo>
                <a:cubicBezTo>
                  <a:pt x="260" y="237"/>
                  <a:pt x="278" y="224"/>
                  <a:pt x="292" y="200"/>
                </a:cubicBezTo>
                <a:cubicBezTo>
                  <a:pt x="305" y="179"/>
                  <a:pt x="312" y="149"/>
                  <a:pt x="312" y="119"/>
                </a:cubicBezTo>
                <a:cubicBezTo>
                  <a:pt x="311" y="54"/>
                  <a:pt x="280" y="0"/>
                  <a:pt x="23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87" name="Freeform 54">
            <a:extLst>
              <a:ext uri="{FF2B5EF4-FFF2-40B4-BE49-F238E27FC236}">
                <a16:creationId xmlns:a16="http://schemas.microsoft.com/office/drawing/2014/main" id="{E3C12F66-8D7C-623C-7D4D-653A5B5A33BD}"/>
              </a:ext>
            </a:extLst>
          </p:cNvPr>
          <p:cNvSpPr>
            <a:spLocks noEditPoints="1"/>
          </p:cNvSpPr>
          <p:nvPr/>
        </p:nvSpPr>
        <p:spPr bwMode="auto">
          <a:xfrm>
            <a:off x="1295628" y="1920807"/>
            <a:ext cx="249539" cy="251154"/>
          </a:xfrm>
          <a:custGeom>
            <a:avLst/>
            <a:gdLst>
              <a:gd name="T0" fmla="*/ 251 w 309"/>
              <a:gd name="T1" fmla="*/ 241 h 311"/>
              <a:gd name="T2" fmla="*/ 205 w 309"/>
              <a:gd name="T3" fmla="*/ 255 h 311"/>
              <a:gd name="T4" fmla="*/ 0 w 309"/>
              <a:gd name="T5" fmla="*/ 274 h 311"/>
              <a:gd name="T6" fmla="*/ 205 w 309"/>
              <a:gd name="T7" fmla="*/ 293 h 311"/>
              <a:gd name="T8" fmla="*/ 251 w 309"/>
              <a:gd name="T9" fmla="*/ 307 h 311"/>
              <a:gd name="T10" fmla="*/ 309 w 309"/>
              <a:gd name="T11" fmla="*/ 274 h 311"/>
              <a:gd name="T12" fmla="*/ 75 w 309"/>
              <a:gd name="T13" fmla="*/ 290 h 311"/>
              <a:gd name="T14" fmla="*/ 18 w 309"/>
              <a:gd name="T15" fmla="*/ 274 h 311"/>
              <a:gd name="T16" fmla="*/ 75 w 309"/>
              <a:gd name="T17" fmla="*/ 257 h 311"/>
              <a:gd name="T18" fmla="*/ 75 w 309"/>
              <a:gd name="T19" fmla="*/ 290 h 311"/>
              <a:gd name="T20" fmla="*/ 104 w 309"/>
              <a:gd name="T21" fmla="*/ 292 h 311"/>
              <a:gd name="T22" fmla="*/ 91 w 309"/>
              <a:gd name="T23" fmla="*/ 273 h 311"/>
              <a:gd name="T24" fmla="*/ 112 w 309"/>
              <a:gd name="T25" fmla="*/ 255 h 311"/>
              <a:gd name="T26" fmla="*/ 112 w 309"/>
              <a:gd name="T27" fmla="*/ 291 h 311"/>
              <a:gd name="T28" fmla="*/ 132 w 309"/>
              <a:gd name="T29" fmla="*/ 291 h 311"/>
              <a:gd name="T30" fmla="*/ 132 w 309"/>
              <a:gd name="T31" fmla="*/ 256 h 311"/>
              <a:gd name="T32" fmla="*/ 174 w 309"/>
              <a:gd name="T33" fmla="*/ 285 h 311"/>
              <a:gd name="T34" fmla="*/ 236 w 309"/>
              <a:gd name="T35" fmla="*/ 292 h 311"/>
              <a:gd name="T36" fmla="*/ 236 w 309"/>
              <a:gd name="T37" fmla="*/ 255 h 311"/>
              <a:gd name="T38" fmla="*/ 278 w 309"/>
              <a:gd name="T39" fmla="*/ 274 h 311"/>
              <a:gd name="T40" fmla="*/ 145 w 309"/>
              <a:gd name="T41" fmla="*/ 73 h 311"/>
              <a:gd name="T42" fmla="*/ 145 w 309"/>
              <a:gd name="T43" fmla="*/ 36 h 311"/>
              <a:gd name="T44" fmla="*/ 145 w 309"/>
              <a:gd name="T45" fmla="*/ 73 h 311"/>
              <a:gd name="T46" fmla="*/ 109 w 309"/>
              <a:gd name="T47" fmla="*/ 64 h 311"/>
              <a:gd name="T48" fmla="*/ 73 w 309"/>
              <a:gd name="T49" fmla="*/ 64 h 311"/>
              <a:gd name="T50" fmla="*/ 91 w 309"/>
              <a:gd name="T51" fmla="*/ 173 h 311"/>
              <a:gd name="T52" fmla="*/ 91 w 309"/>
              <a:gd name="T53" fmla="*/ 137 h 311"/>
              <a:gd name="T54" fmla="*/ 91 w 309"/>
              <a:gd name="T55" fmla="*/ 173 h 311"/>
              <a:gd name="T56" fmla="*/ 73 w 309"/>
              <a:gd name="T57" fmla="*/ 109 h 311"/>
              <a:gd name="T58" fmla="*/ 37 w 309"/>
              <a:gd name="T59" fmla="*/ 109 h 311"/>
              <a:gd name="T60" fmla="*/ 145 w 309"/>
              <a:gd name="T61" fmla="*/ 181 h 311"/>
              <a:gd name="T62" fmla="*/ 145 w 309"/>
              <a:gd name="T63" fmla="*/ 145 h 311"/>
              <a:gd name="T64" fmla="*/ 145 w 309"/>
              <a:gd name="T65" fmla="*/ 181 h 311"/>
              <a:gd name="T66" fmla="*/ 308 w 309"/>
              <a:gd name="T67" fmla="*/ 109 h 311"/>
              <a:gd name="T68" fmla="*/ 0 w 309"/>
              <a:gd name="T69" fmla="*/ 109 h 311"/>
              <a:gd name="T70" fmla="*/ 154 w 309"/>
              <a:gd name="T71" fmla="*/ 18 h 311"/>
              <a:gd name="T72" fmla="*/ 154 w 309"/>
              <a:gd name="T73" fmla="*/ 200 h 311"/>
              <a:gd name="T74" fmla="*/ 154 w 309"/>
              <a:gd name="T75" fmla="*/ 18 h 311"/>
              <a:gd name="T76" fmla="*/ 272 w 309"/>
              <a:gd name="T77" fmla="*/ 109 h 311"/>
              <a:gd name="T78" fmla="*/ 179 w 309"/>
              <a:gd name="T79" fmla="*/ 109 h 311"/>
              <a:gd name="T80" fmla="*/ 226 w 309"/>
              <a:gd name="T81" fmla="*/ 90 h 311"/>
              <a:gd name="T82" fmla="*/ 226 w 309"/>
              <a:gd name="T83" fmla="*/ 127 h 311"/>
              <a:gd name="T84" fmla="*/ 226 w 309"/>
              <a:gd name="T85" fmla="*/ 90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09" h="311">
                <a:moveTo>
                  <a:pt x="304" y="265"/>
                </a:moveTo>
                <a:cubicBezTo>
                  <a:pt x="251" y="241"/>
                  <a:pt x="251" y="241"/>
                  <a:pt x="251" y="241"/>
                </a:cubicBezTo>
                <a:cubicBezTo>
                  <a:pt x="246" y="238"/>
                  <a:pt x="241" y="237"/>
                  <a:pt x="236" y="237"/>
                </a:cubicBezTo>
                <a:cubicBezTo>
                  <a:pt x="223" y="237"/>
                  <a:pt x="211" y="243"/>
                  <a:pt x="205" y="255"/>
                </a:cubicBezTo>
                <a:cubicBezTo>
                  <a:pt x="182" y="241"/>
                  <a:pt x="136" y="237"/>
                  <a:pt x="109" y="237"/>
                </a:cubicBezTo>
                <a:cubicBezTo>
                  <a:pt x="78" y="237"/>
                  <a:pt x="0" y="242"/>
                  <a:pt x="0" y="274"/>
                </a:cubicBezTo>
                <a:cubicBezTo>
                  <a:pt x="0" y="305"/>
                  <a:pt x="77" y="311"/>
                  <a:pt x="109" y="311"/>
                </a:cubicBezTo>
                <a:cubicBezTo>
                  <a:pt x="136" y="311"/>
                  <a:pt x="182" y="307"/>
                  <a:pt x="205" y="293"/>
                </a:cubicBezTo>
                <a:cubicBezTo>
                  <a:pt x="211" y="304"/>
                  <a:pt x="223" y="311"/>
                  <a:pt x="236" y="311"/>
                </a:cubicBezTo>
                <a:cubicBezTo>
                  <a:pt x="241" y="311"/>
                  <a:pt x="246" y="309"/>
                  <a:pt x="251" y="307"/>
                </a:cubicBezTo>
                <a:cubicBezTo>
                  <a:pt x="304" y="283"/>
                  <a:pt x="304" y="283"/>
                  <a:pt x="304" y="283"/>
                </a:cubicBezTo>
                <a:cubicBezTo>
                  <a:pt x="307" y="281"/>
                  <a:pt x="309" y="278"/>
                  <a:pt x="309" y="274"/>
                </a:cubicBezTo>
                <a:cubicBezTo>
                  <a:pt x="309" y="270"/>
                  <a:pt x="306" y="267"/>
                  <a:pt x="304" y="265"/>
                </a:cubicBezTo>
                <a:close/>
                <a:moveTo>
                  <a:pt x="75" y="290"/>
                </a:moveTo>
                <a:cubicBezTo>
                  <a:pt x="63" y="290"/>
                  <a:pt x="53" y="288"/>
                  <a:pt x="44" y="285"/>
                </a:cubicBezTo>
                <a:cubicBezTo>
                  <a:pt x="27" y="281"/>
                  <a:pt x="20" y="276"/>
                  <a:pt x="18" y="274"/>
                </a:cubicBezTo>
                <a:cubicBezTo>
                  <a:pt x="20" y="272"/>
                  <a:pt x="25" y="267"/>
                  <a:pt x="44" y="262"/>
                </a:cubicBezTo>
                <a:cubicBezTo>
                  <a:pt x="53" y="260"/>
                  <a:pt x="63" y="258"/>
                  <a:pt x="75" y="257"/>
                </a:cubicBezTo>
                <a:cubicBezTo>
                  <a:pt x="73" y="262"/>
                  <a:pt x="72" y="269"/>
                  <a:pt x="72" y="274"/>
                </a:cubicBezTo>
                <a:cubicBezTo>
                  <a:pt x="72" y="280"/>
                  <a:pt x="73" y="285"/>
                  <a:pt x="75" y="290"/>
                </a:cubicBezTo>
                <a:close/>
                <a:moveTo>
                  <a:pt x="112" y="291"/>
                </a:moveTo>
                <a:cubicBezTo>
                  <a:pt x="109" y="291"/>
                  <a:pt x="107" y="292"/>
                  <a:pt x="104" y="292"/>
                </a:cubicBezTo>
                <a:cubicBezTo>
                  <a:pt x="101" y="292"/>
                  <a:pt x="98" y="291"/>
                  <a:pt x="96" y="291"/>
                </a:cubicBezTo>
                <a:cubicBezTo>
                  <a:pt x="92" y="286"/>
                  <a:pt x="91" y="280"/>
                  <a:pt x="91" y="273"/>
                </a:cubicBezTo>
                <a:cubicBezTo>
                  <a:pt x="91" y="267"/>
                  <a:pt x="93" y="260"/>
                  <a:pt x="96" y="255"/>
                </a:cubicBezTo>
                <a:cubicBezTo>
                  <a:pt x="112" y="255"/>
                  <a:pt x="112" y="255"/>
                  <a:pt x="112" y="255"/>
                </a:cubicBezTo>
                <a:cubicBezTo>
                  <a:pt x="110" y="260"/>
                  <a:pt x="108" y="267"/>
                  <a:pt x="108" y="273"/>
                </a:cubicBezTo>
                <a:cubicBezTo>
                  <a:pt x="108" y="279"/>
                  <a:pt x="109" y="285"/>
                  <a:pt x="112" y="291"/>
                </a:cubicBezTo>
                <a:close/>
                <a:moveTo>
                  <a:pt x="174" y="285"/>
                </a:moveTo>
                <a:cubicBezTo>
                  <a:pt x="162" y="288"/>
                  <a:pt x="147" y="290"/>
                  <a:pt x="132" y="291"/>
                </a:cubicBezTo>
                <a:cubicBezTo>
                  <a:pt x="129" y="286"/>
                  <a:pt x="127" y="280"/>
                  <a:pt x="127" y="274"/>
                </a:cubicBezTo>
                <a:cubicBezTo>
                  <a:pt x="127" y="267"/>
                  <a:pt x="129" y="262"/>
                  <a:pt x="132" y="256"/>
                </a:cubicBezTo>
                <a:cubicBezTo>
                  <a:pt x="173" y="259"/>
                  <a:pt x="196" y="269"/>
                  <a:pt x="200" y="274"/>
                </a:cubicBezTo>
                <a:cubicBezTo>
                  <a:pt x="198" y="276"/>
                  <a:pt x="192" y="281"/>
                  <a:pt x="174" y="285"/>
                </a:cubicBezTo>
                <a:close/>
                <a:moveTo>
                  <a:pt x="244" y="290"/>
                </a:moveTo>
                <a:cubicBezTo>
                  <a:pt x="241" y="292"/>
                  <a:pt x="238" y="292"/>
                  <a:pt x="236" y="292"/>
                </a:cubicBezTo>
                <a:cubicBezTo>
                  <a:pt x="226" y="292"/>
                  <a:pt x="218" y="284"/>
                  <a:pt x="218" y="274"/>
                </a:cubicBezTo>
                <a:cubicBezTo>
                  <a:pt x="218" y="263"/>
                  <a:pt x="226" y="255"/>
                  <a:pt x="236" y="255"/>
                </a:cubicBezTo>
                <a:cubicBezTo>
                  <a:pt x="239" y="255"/>
                  <a:pt x="241" y="256"/>
                  <a:pt x="244" y="257"/>
                </a:cubicBezTo>
                <a:cubicBezTo>
                  <a:pt x="278" y="274"/>
                  <a:pt x="278" y="274"/>
                  <a:pt x="278" y="274"/>
                </a:cubicBezTo>
                <a:lnTo>
                  <a:pt x="244" y="290"/>
                </a:lnTo>
                <a:close/>
                <a:moveTo>
                  <a:pt x="145" y="73"/>
                </a:moveTo>
                <a:cubicBezTo>
                  <a:pt x="155" y="73"/>
                  <a:pt x="163" y="65"/>
                  <a:pt x="163" y="55"/>
                </a:cubicBezTo>
                <a:cubicBezTo>
                  <a:pt x="163" y="44"/>
                  <a:pt x="155" y="36"/>
                  <a:pt x="145" y="36"/>
                </a:cubicBezTo>
                <a:cubicBezTo>
                  <a:pt x="135" y="36"/>
                  <a:pt x="127" y="44"/>
                  <a:pt x="127" y="55"/>
                </a:cubicBezTo>
                <a:cubicBezTo>
                  <a:pt x="127" y="65"/>
                  <a:pt x="135" y="73"/>
                  <a:pt x="145" y="73"/>
                </a:cubicBezTo>
                <a:close/>
                <a:moveTo>
                  <a:pt x="91" y="82"/>
                </a:moveTo>
                <a:cubicBezTo>
                  <a:pt x="101" y="82"/>
                  <a:pt x="109" y="73"/>
                  <a:pt x="109" y="64"/>
                </a:cubicBezTo>
                <a:cubicBezTo>
                  <a:pt x="109" y="54"/>
                  <a:pt x="101" y="46"/>
                  <a:pt x="91" y="46"/>
                </a:cubicBezTo>
                <a:cubicBezTo>
                  <a:pt x="81" y="46"/>
                  <a:pt x="73" y="54"/>
                  <a:pt x="73" y="64"/>
                </a:cubicBezTo>
                <a:cubicBezTo>
                  <a:pt x="73" y="73"/>
                  <a:pt x="81" y="82"/>
                  <a:pt x="91" y="82"/>
                </a:cubicBezTo>
                <a:close/>
                <a:moveTo>
                  <a:pt x="91" y="173"/>
                </a:moveTo>
                <a:cubicBezTo>
                  <a:pt x="101" y="173"/>
                  <a:pt x="109" y="165"/>
                  <a:pt x="109" y="155"/>
                </a:cubicBezTo>
                <a:cubicBezTo>
                  <a:pt x="109" y="145"/>
                  <a:pt x="101" y="137"/>
                  <a:pt x="91" y="137"/>
                </a:cubicBezTo>
                <a:cubicBezTo>
                  <a:pt x="81" y="137"/>
                  <a:pt x="73" y="145"/>
                  <a:pt x="73" y="155"/>
                </a:cubicBezTo>
                <a:cubicBezTo>
                  <a:pt x="73" y="165"/>
                  <a:pt x="81" y="173"/>
                  <a:pt x="91" y="173"/>
                </a:cubicBezTo>
                <a:close/>
                <a:moveTo>
                  <a:pt x="55" y="127"/>
                </a:moveTo>
                <a:cubicBezTo>
                  <a:pt x="65" y="127"/>
                  <a:pt x="73" y="119"/>
                  <a:pt x="73" y="109"/>
                </a:cubicBezTo>
                <a:cubicBezTo>
                  <a:pt x="73" y="98"/>
                  <a:pt x="65" y="90"/>
                  <a:pt x="55" y="90"/>
                </a:cubicBezTo>
                <a:cubicBezTo>
                  <a:pt x="46" y="90"/>
                  <a:pt x="37" y="98"/>
                  <a:pt x="37" y="109"/>
                </a:cubicBezTo>
                <a:cubicBezTo>
                  <a:pt x="37" y="119"/>
                  <a:pt x="46" y="127"/>
                  <a:pt x="55" y="127"/>
                </a:cubicBezTo>
                <a:close/>
                <a:moveTo>
                  <a:pt x="145" y="181"/>
                </a:moveTo>
                <a:cubicBezTo>
                  <a:pt x="155" y="181"/>
                  <a:pt x="163" y="173"/>
                  <a:pt x="163" y="163"/>
                </a:cubicBezTo>
                <a:cubicBezTo>
                  <a:pt x="163" y="154"/>
                  <a:pt x="155" y="145"/>
                  <a:pt x="145" y="145"/>
                </a:cubicBezTo>
                <a:cubicBezTo>
                  <a:pt x="135" y="145"/>
                  <a:pt x="127" y="154"/>
                  <a:pt x="127" y="163"/>
                </a:cubicBezTo>
                <a:cubicBezTo>
                  <a:pt x="127" y="173"/>
                  <a:pt x="135" y="181"/>
                  <a:pt x="145" y="181"/>
                </a:cubicBezTo>
                <a:close/>
                <a:moveTo>
                  <a:pt x="154" y="218"/>
                </a:moveTo>
                <a:cubicBezTo>
                  <a:pt x="238" y="218"/>
                  <a:pt x="308" y="170"/>
                  <a:pt x="308" y="109"/>
                </a:cubicBezTo>
                <a:cubicBezTo>
                  <a:pt x="308" y="49"/>
                  <a:pt x="239" y="0"/>
                  <a:pt x="154" y="0"/>
                </a:cubicBezTo>
                <a:cubicBezTo>
                  <a:pt x="69" y="0"/>
                  <a:pt x="0" y="49"/>
                  <a:pt x="0" y="109"/>
                </a:cubicBezTo>
                <a:cubicBezTo>
                  <a:pt x="0" y="171"/>
                  <a:pt x="72" y="218"/>
                  <a:pt x="154" y="218"/>
                </a:cubicBezTo>
                <a:close/>
                <a:moveTo>
                  <a:pt x="154" y="18"/>
                </a:moveTo>
                <a:cubicBezTo>
                  <a:pt x="231" y="18"/>
                  <a:pt x="290" y="61"/>
                  <a:pt x="290" y="109"/>
                </a:cubicBezTo>
                <a:cubicBezTo>
                  <a:pt x="290" y="158"/>
                  <a:pt x="231" y="200"/>
                  <a:pt x="154" y="200"/>
                </a:cubicBezTo>
                <a:cubicBezTo>
                  <a:pt x="77" y="200"/>
                  <a:pt x="18" y="158"/>
                  <a:pt x="18" y="109"/>
                </a:cubicBezTo>
                <a:cubicBezTo>
                  <a:pt x="18" y="60"/>
                  <a:pt x="79" y="18"/>
                  <a:pt x="154" y="18"/>
                </a:cubicBezTo>
                <a:close/>
                <a:moveTo>
                  <a:pt x="226" y="145"/>
                </a:moveTo>
                <a:cubicBezTo>
                  <a:pt x="252" y="145"/>
                  <a:pt x="272" y="129"/>
                  <a:pt x="272" y="109"/>
                </a:cubicBezTo>
                <a:cubicBezTo>
                  <a:pt x="272" y="89"/>
                  <a:pt x="252" y="72"/>
                  <a:pt x="226" y="72"/>
                </a:cubicBezTo>
                <a:cubicBezTo>
                  <a:pt x="200" y="72"/>
                  <a:pt x="179" y="89"/>
                  <a:pt x="179" y="109"/>
                </a:cubicBezTo>
                <a:cubicBezTo>
                  <a:pt x="181" y="129"/>
                  <a:pt x="200" y="145"/>
                  <a:pt x="226" y="145"/>
                </a:cubicBezTo>
                <a:close/>
                <a:moveTo>
                  <a:pt x="226" y="90"/>
                </a:moveTo>
                <a:cubicBezTo>
                  <a:pt x="241" y="90"/>
                  <a:pt x="254" y="99"/>
                  <a:pt x="254" y="109"/>
                </a:cubicBezTo>
                <a:cubicBezTo>
                  <a:pt x="254" y="118"/>
                  <a:pt x="241" y="127"/>
                  <a:pt x="226" y="127"/>
                </a:cubicBezTo>
                <a:cubicBezTo>
                  <a:pt x="211" y="127"/>
                  <a:pt x="198" y="118"/>
                  <a:pt x="198" y="109"/>
                </a:cubicBezTo>
                <a:cubicBezTo>
                  <a:pt x="199" y="99"/>
                  <a:pt x="211" y="90"/>
                  <a:pt x="226" y="9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88" name="Freeform 55">
            <a:extLst>
              <a:ext uri="{FF2B5EF4-FFF2-40B4-BE49-F238E27FC236}">
                <a16:creationId xmlns:a16="http://schemas.microsoft.com/office/drawing/2014/main" id="{3088888D-B2D1-8AFD-49B4-89871618CD29}"/>
              </a:ext>
            </a:extLst>
          </p:cNvPr>
          <p:cNvSpPr>
            <a:spLocks noEditPoints="1"/>
          </p:cNvSpPr>
          <p:nvPr/>
        </p:nvSpPr>
        <p:spPr bwMode="auto">
          <a:xfrm>
            <a:off x="1323893" y="3027291"/>
            <a:ext cx="193009" cy="251154"/>
          </a:xfrm>
          <a:custGeom>
            <a:avLst/>
            <a:gdLst>
              <a:gd name="T0" fmla="*/ 182 w 239"/>
              <a:gd name="T1" fmla="*/ 93 h 311"/>
              <a:gd name="T2" fmla="*/ 56 w 239"/>
              <a:gd name="T3" fmla="*/ 38 h 311"/>
              <a:gd name="T4" fmla="*/ 182 w 239"/>
              <a:gd name="T5" fmla="*/ 111 h 311"/>
              <a:gd name="T6" fmla="*/ 56 w 239"/>
              <a:gd name="T7" fmla="*/ 147 h 311"/>
              <a:gd name="T8" fmla="*/ 182 w 239"/>
              <a:gd name="T9" fmla="*/ 111 h 311"/>
              <a:gd name="T10" fmla="*/ 38 w 239"/>
              <a:gd name="T11" fmla="*/ 147 h 311"/>
              <a:gd name="T12" fmla="*/ 20 w 239"/>
              <a:gd name="T13" fmla="*/ 149 h 311"/>
              <a:gd name="T14" fmla="*/ 38 w 239"/>
              <a:gd name="T15" fmla="*/ 116 h 311"/>
              <a:gd name="T16" fmla="*/ 201 w 239"/>
              <a:gd name="T17" fmla="*/ 116 h 311"/>
              <a:gd name="T18" fmla="*/ 219 w 239"/>
              <a:gd name="T19" fmla="*/ 149 h 311"/>
              <a:gd name="T20" fmla="*/ 201 w 239"/>
              <a:gd name="T21" fmla="*/ 147 h 311"/>
              <a:gd name="T22" fmla="*/ 201 w 239"/>
              <a:gd name="T23" fmla="*/ 116 h 311"/>
              <a:gd name="T24" fmla="*/ 220 w 239"/>
              <a:gd name="T25" fmla="*/ 174 h 311"/>
              <a:gd name="T26" fmla="*/ 29 w 239"/>
              <a:gd name="T27" fmla="*/ 184 h 311"/>
              <a:gd name="T28" fmla="*/ 29 w 239"/>
              <a:gd name="T29" fmla="*/ 164 h 311"/>
              <a:gd name="T30" fmla="*/ 164 w 239"/>
              <a:gd name="T31" fmla="*/ 202 h 311"/>
              <a:gd name="T32" fmla="*/ 74 w 239"/>
              <a:gd name="T33" fmla="*/ 202 h 311"/>
              <a:gd name="T34" fmla="*/ 45 w 239"/>
              <a:gd name="T35" fmla="*/ 0 h 311"/>
              <a:gd name="T36" fmla="*/ 36 w 239"/>
              <a:gd name="T37" fmla="*/ 96 h 311"/>
              <a:gd name="T38" fmla="*/ 0 w 239"/>
              <a:gd name="T39" fmla="*/ 119 h 311"/>
              <a:gd name="T40" fmla="*/ 28 w 239"/>
              <a:gd name="T41" fmla="*/ 201 h 311"/>
              <a:gd name="T42" fmla="*/ 104 w 239"/>
              <a:gd name="T43" fmla="*/ 247 h 311"/>
              <a:gd name="T44" fmla="*/ 39 w 239"/>
              <a:gd name="T45" fmla="*/ 308 h 311"/>
              <a:gd name="T46" fmla="*/ 52 w 239"/>
              <a:gd name="T47" fmla="*/ 309 h 311"/>
              <a:gd name="T48" fmla="*/ 187 w 239"/>
              <a:gd name="T49" fmla="*/ 309 h 311"/>
              <a:gd name="T50" fmla="*/ 200 w 239"/>
              <a:gd name="T51" fmla="*/ 308 h 311"/>
              <a:gd name="T52" fmla="*/ 135 w 239"/>
              <a:gd name="T53" fmla="*/ 247 h 311"/>
              <a:gd name="T54" fmla="*/ 211 w 239"/>
              <a:gd name="T55" fmla="*/ 201 h 311"/>
              <a:gd name="T56" fmla="*/ 239 w 239"/>
              <a:gd name="T57" fmla="*/ 119 h 311"/>
              <a:gd name="T58" fmla="*/ 202 w 239"/>
              <a:gd name="T59" fmla="*/ 96 h 311"/>
              <a:gd name="T60" fmla="*/ 201 w 239"/>
              <a:gd name="T61" fmla="*/ 10 h 311"/>
              <a:gd name="T62" fmla="*/ 182 w 239"/>
              <a:gd name="T63" fmla="*/ 10 h 311"/>
              <a:gd name="T64" fmla="*/ 55 w 239"/>
              <a:gd name="T65" fmla="*/ 18 h 311"/>
              <a:gd name="T66" fmla="*/ 45 w 239"/>
              <a:gd name="T67" fmla="*/ 0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39" h="311">
                <a:moveTo>
                  <a:pt x="182" y="38"/>
                </a:moveTo>
                <a:cubicBezTo>
                  <a:pt x="182" y="93"/>
                  <a:pt x="182" y="93"/>
                  <a:pt x="182" y="93"/>
                </a:cubicBezTo>
                <a:cubicBezTo>
                  <a:pt x="56" y="93"/>
                  <a:pt x="56" y="93"/>
                  <a:pt x="56" y="93"/>
                </a:cubicBezTo>
                <a:cubicBezTo>
                  <a:pt x="56" y="38"/>
                  <a:pt x="56" y="38"/>
                  <a:pt x="56" y="38"/>
                </a:cubicBezTo>
                <a:cubicBezTo>
                  <a:pt x="182" y="38"/>
                  <a:pt x="182" y="38"/>
                  <a:pt x="182" y="38"/>
                </a:cubicBezTo>
                <a:close/>
                <a:moveTo>
                  <a:pt x="182" y="111"/>
                </a:moveTo>
                <a:cubicBezTo>
                  <a:pt x="182" y="147"/>
                  <a:pt x="182" y="147"/>
                  <a:pt x="182" y="147"/>
                </a:cubicBezTo>
                <a:cubicBezTo>
                  <a:pt x="56" y="147"/>
                  <a:pt x="56" y="147"/>
                  <a:pt x="56" y="147"/>
                </a:cubicBezTo>
                <a:cubicBezTo>
                  <a:pt x="56" y="111"/>
                  <a:pt x="56" y="111"/>
                  <a:pt x="56" y="111"/>
                </a:cubicBezTo>
                <a:cubicBezTo>
                  <a:pt x="182" y="111"/>
                  <a:pt x="182" y="111"/>
                  <a:pt x="182" y="111"/>
                </a:cubicBezTo>
                <a:close/>
                <a:moveTo>
                  <a:pt x="38" y="116"/>
                </a:moveTo>
                <a:cubicBezTo>
                  <a:pt x="38" y="147"/>
                  <a:pt x="38" y="147"/>
                  <a:pt x="38" y="147"/>
                </a:cubicBezTo>
                <a:cubicBezTo>
                  <a:pt x="29" y="147"/>
                  <a:pt x="29" y="147"/>
                  <a:pt x="29" y="147"/>
                </a:cubicBezTo>
                <a:cubicBezTo>
                  <a:pt x="25" y="147"/>
                  <a:pt x="22" y="148"/>
                  <a:pt x="20" y="149"/>
                </a:cubicBezTo>
                <a:cubicBezTo>
                  <a:pt x="20" y="125"/>
                  <a:pt x="20" y="125"/>
                  <a:pt x="20" y="125"/>
                </a:cubicBezTo>
                <a:cubicBezTo>
                  <a:pt x="38" y="116"/>
                  <a:pt x="38" y="116"/>
                  <a:pt x="38" y="116"/>
                </a:cubicBezTo>
                <a:cubicBezTo>
                  <a:pt x="38" y="116"/>
                  <a:pt x="38" y="116"/>
                  <a:pt x="38" y="116"/>
                </a:cubicBezTo>
                <a:close/>
                <a:moveTo>
                  <a:pt x="201" y="116"/>
                </a:moveTo>
                <a:cubicBezTo>
                  <a:pt x="219" y="125"/>
                  <a:pt x="219" y="125"/>
                  <a:pt x="219" y="125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6" y="148"/>
                  <a:pt x="213" y="147"/>
                  <a:pt x="209" y="147"/>
                </a:cubicBezTo>
                <a:cubicBezTo>
                  <a:pt x="201" y="147"/>
                  <a:pt x="201" y="147"/>
                  <a:pt x="201" y="147"/>
                </a:cubicBezTo>
                <a:cubicBezTo>
                  <a:pt x="201" y="116"/>
                  <a:pt x="201" y="116"/>
                  <a:pt x="201" y="116"/>
                </a:cubicBezTo>
                <a:cubicBezTo>
                  <a:pt x="201" y="116"/>
                  <a:pt x="201" y="116"/>
                  <a:pt x="201" y="116"/>
                </a:cubicBezTo>
                <a:close/>
                <a:moveTo>
                  <a:pt x="211" y="164"/>
                </a:moveTo>
                <a:cubicBezTo>
                  <a:pt x="215" y="164"/>
                  <a:pt x="220" y="169"/>
                  <a:pt x="220" y="174"/>
                </a:cubicBezTo>
                <a:cubicBezTo>
                  <a:pt x="219" y="179"/>
                  <a:pt x="215" y="184"/>
                  <a:pt x="211" y="184"/>
                </a:cubicBezTo>
                <a:cubicBezTo>
                  <a:pt x="29" y="184"/>
                  <a:pt x="29" y="184"/>
                  <a:pt x="29" y="184"/>
                </a:cubicBezTo>
                <a:cubicBezTo>
                  <a:pt x="24" y="184"/>
                  <a:pt x="20" y="179"/>
                  <a:pt x="20" y="174"/>
                </a:cubicBezTo>
                <a:cubicBezTo>
                  <a:pt x="20" y="169"/>
                  <a:pt x="24" y="164"/>
                  <a:pt x="29" y="164"/>
                </a:cubicBezTo>
                <a:lnTo>
                  <a:pt x="211" y="164"/>
                </a:lnTo>
                <a:close/>
                <a:moveTo>
                  <a:pt x="164" y="202"/>
                </a:moveTo>
                <a:cubicBezTo>
                  <a:pt x="119" y="236"/>
                  <a:pt x="119" y="236"/>
                  <a:pt x="119" y="236"/>
                </a:cubicBezTo>
                <a:cubicBezTo>
                  <a:pt x="74" y="202"/>
                  <a:pt x="74" y="202"/>
                  <a:pt x="74" y="202"/>
                </a:cubicBezTo>
                <a:cubicBezTo>
                  <a:pt x="164" y="202"/>
                  <a:pt x="164" y="202"/>
                  <a:pt x="164" y="202"/>
                </a:cubicBezTo>
                <a:close/>
                <a:moveTo>
                  <a:pt x="45" y="0"/>
                </a:moveTo>
                <a:cubicBezTo>
                  <a:pt x="40" y="0"/>
                  <a:pt x="36" y="4"/>
                  <a:pt x="36" y="10"/>
                </a:cubicBezTo>
                <a:cubicBezTo>
                  <a:pt x="36" y="96"/>
                  <a:pt x="36" y="96"/>
                  <a:pt x="36" y="96"/>
                </a:cubicBezTo>
                <a:cubicBezTo>
                  <a:pt x="5" y="112"/>
                  <a:pt x="5" y="112"/>
                  <a:pt x="5" y="112"/>
                </a:cubicBezTo>
                <a:cubicBezTo>
                  <a:pt x="2" y="114"/>
                  <a:pt x="0" y="117"/>
                  <a:pt x="0" y="119"/>
                </a:cubicBezTo>
                <a:cubicBezTo>
                  <a:pt x="0" y="174"/>
                  <a:pt x="0" y="174"/>
                  <a:pt x="0" y="174"/>
                </a:cubicBezTo>
                <a:cubicBezTo>
                  <a:pt x="0" y="188"/>
                  <a:pt x="12" y="201"/>
                  <a:pt x="28" y="201"/>
                </a:cubicBezTo>
                <a:cubicBezTo>
                  <a:pt x="43" y="201"/>
                  <a:pt x="43" y="201"/>
                  <a:pt x="43" y="201"/>
                </a:cubicBezTo>
                <a:cubicBezTo>
                  <a:pt x="104" y="247"/>
                  <a:pt x="104" y="247"/>
                  <a:pt x="104" y="247"/>
                </a:cubicBezTo>
                <a:cubicBezTo>
                  <a:pt x="41" y="294"/>
                  <a:pt x="41" y="294"/>
                  <a:pt x="41" y="294"/>
                </a:cubicBezTo>
                <a:cubicBezTo>
                  <a:pt x="36" y="297"/>
                  <a:pt x="35" y="303"/>
                  <a:pt x="39" y="308"/>
                </a:cubicBezTo>
                <a:cubicBezTo>
                  <a:pt x="41" y="310"/>
                  <a:pt x="43" y="311"/>
                  <a:pt x="46" y="311"/>
                </a:cubicBezTo>
                <a:cubicBezTo>
                  <a:pt x="48" y="311"/>
                  <a:pt x="50" y="310"/>
                  <a:pt x="52" y="309"/>
                </a:cubicBezTo>
                <a:cubicBezTo>
                  <a:pt x="119" y="259"/>
                  <a:pt x="119" y="259"/>
                  <a:pt x="119" y="259"/>
                </a:cubicBezTo>
                <a:cubicBezTo>
                  <a:pt x="187" y="309"/>
                  <a:pt x="187" y="309"/>
                  <a:pt x="187" y="309"/>
                </a:cubicBezTo>
                <a:cubicBezTo>
                  <a:pt x="189" y="310"/>
                  <a:pt x="191" y="311"/>
                  <a:pt x="193" y="311"/>
                </a:cubicBezTo>
                <a:cubicBezTo>
                  <a:pt x="196" y="311"/>
                  <a:pt x="198" y="310"/>
                  <a:pt x="200" y="308"/>
                </a:cubicBezTo>
                <a:cubicBezTo>
                  <a:pt x="202" y="303"/>
                  <a:pt x="202" y="298"/>
                  <a:pt x="198" y="294"/>
                </a:cubicBezTo>
                <a:cubicBezTo>
                  <a:pt x="135" y="247"/>
                  <a:pt x="135" y="247"/>
                  <a:pt x="135" y="247"/>
                </a:cubicBezTo>
                <a:cubicBezTo>
                  <a:pt x="195" y="201"/>
                  <a:pt x="195" y="201"/>
                  <a:pt x="195" y="201"/>
                </a:cubicBezTo>
                <a:cubicBezTo>
                  <a:pt x="211" y="201"/>
                  <a:pt x="211" y="201"/>
                  <a:pt x="211" y="201"/>
                </a:cubicBezTo>
                <a:cubicBezTo>
                  <a:pt x="226" y="201"/>
                  <a:pt x="239" y="188"/>
                  <a:pt x="239" y="174"/>
                </a:cubicBezTo>
                <a:cubicBezTo>
                  <a:pt x="239" y="119"/>
                  <a:pt x="239" y="119"/>
                  <a:pt x="239" y="119"/>
                </a:cubicBezTo>
                <a:cubicBezTo>
                  <a:pt x="239" y="116"/>
                  <a:pt x="237" y="112"/>
                  <a:pt x="233" y="112"/>
                </a:cubicBezTo>
                <a:cubicBezTo>
                  <a:pt x="202" y="96"/>
                  <a:pt x="202" y="96"/>
                  <a:pt x="202" y="96"/>
                </a:cubicBezTo>
                <a:cubicBezTo>
                  <a:pt x="202" y="10"/>
                  <a:pt x="202" y="10"/>
                  <a:pt x="202" y="10"/>
                </a:cubicBezTo>
                <a:cubicBezTo>
                  <a:pt x="201" y="10"/>
                  <a:pt x="201" y="10"/>
                  <a:pt x="201" y="10"/>
                </a:cubicBezTo>
                <a:cubicBezTo>
                  <a:pt x="201" y="4"/>
                  <a:pt x="196" y="0"/>
                  <a:pt x="191" y="0"/>
                </a:cubicBezTo>
                <a:cubicBezTo>
                  <a:pt x="186" y="0"/>
                  <a:pt x="182" y="4"/>
                  <a:pt x="182" y="10"/>
                </a:cubicBezTo>
                <a:cubicBezTo>
                  <a:pt x="182" y="18"/>
                  <a:pt x="182" y="18"/>
                  <a:pt x="182" y="18"/>
                </a:cubicBezTo>
                <a:cubicBezTo>
                  <a:pt x="55" y="18"/>
                  <a:pt x="55" y="18"/>
                  <a:pt x="55" y="18"/>
                </a:cubicBezTo>
                <a:cubicBezTo>
                  <a:pt x="55" y="10"/>
                  <a:pt x="55" y="10"/>
                  <a:pt x="55" y="10"/>
                </a:cubicBezTo>
                <a:cubicBezTo>
                  <a:pt x="55" y="4"/>
                  <a:pt x="50" y="0"/>
                  <a:pt x="4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89" name="Freeform 56">
            <a:extLst>
              <a:ext uri="{FF2B5EF4-FFF2-40B4-BE49-F238E27FC236}">
                <a16:creationId xmlns:a16="http://schemas.microsoft.com/office/drawing/2014/main" id="{18D98556-5AA0-4A99-4256-91E83445DEFB}"/>
              </a:ext>
            </a:extLst>
          </p:cNvPr>
          <p:cNvSpPr>
            <a:spLocks noEditPoints="1"/>
          </p:cNvSpPr>
          <p:nvPr/>
        </p:nvSpPr>
        <p:spPr bwMode="auto">
          <a:xfrm>
            <a:off x="1296435" y="2474251"/>
            <a:ext cx="248731" cy="250347"/>
          </a:xfrm>
          <a:custGeom>
            <a:avLst/>
            <a:gdLst>
              <a:gd name="T0" fmla="*/ 303 w 308"/>
              <a:gd name="T1" fmla="*/ 75 h 310"/>
              <a:gd name="T2" fmla="*/ 298 w 308"/>
              <a:gd name="T3" fmla="*/ 74 h 310"/>
              <a:gd name="T4" fmla="*/ 296 w 308"/>
              <a:gd name="T5" fmla="*/ 74 h 310"/>
              <a:gd name="T6" fmla="*/ 169 w 308"/>
              <a:gd name="T7" fmla="*/ 110 h 310"/>
              <a:gd name="T8" fmla="*/ 162 w 308"/>
              <a:gd name="T9" fmla="*/ 119 h 310"/>
              <a:gd name="T10" fmla="*/ 162 w 308"/>
              <a:gd name="T11" fmla="*/ 242 h 310"/>
              <a:gd name="T12" fmla="*/ 144 w 308"/>
              <a:gd name="T13" fmla="*/ 237 h 310"/>
              <a:gd name="T14" fmla="*/ 107 w 308"/>
              <a:gd name="T15" fmla="*/ 273 h 310"/>
              <a:gd name="T16" fmla="*/ 144 w 308"/>
              <a:gd name="T17" fmla="*/ 310 h 310"/>
              <a:gd name="T18" fmla="*/ 180 w 308"/>
              <a:gd name="T19" fmla="*/ 273 h 310"/>
              <a:gd name="T20" fmla="*/ 180 w 308"/>
              <a:gd name="T21" fmla="*/ 161 h 310"/>
              <a:gd name="T22" fmla="*/ 289 w 308"/>
              <a:gd name="T23" fmla="*/ 130 h 310"/>
              <a:gd name="T24" fmla="*/ 289 w 308"/>
              <a:gd name="T25" fmla="*/ 205 h 310"/>
              <a:gd name="T26" fmla="*/ 271 w 308"/>
              <a:gd name="T27" fmla="*/ 199 h 310"/>
              <a:gd name="T28" fmla="*/ 235 w 308"/>
              <a:gd name="T29" fmla="*/ 236 h 310"/>
              <a:gd name="T30" fmla="*/ 271 w 308"/>
              <a:gd name="T31" fmla="*/ 272 h 310"/>
              <a:gd name="T32" fmla="*/ 308 w 308"/>
              <a:gd name="T33" fmla="*/ 236 h 310"/>
              <a:gd name="T34" fmla="*/ 308 w 308"/>
              <a:gd name="T35" fmla="*/ 82 h 310"/>
              <a:gd name="T36" fmla="*/ 303 w 308"/>
              <a:gd name="T37" fmla="*/ 75 h 310"/>
              <a:gd name="T38" fmla="*/ 144 w 308"/>
              <a:gd name="T39" fmla="*/ 292 h 310"/>
              <a:gd name="T40" fmla="*/ 126 w 308"/>
              <a:gd name="T41" fmla="*/ 274 h 310"/>
              <a:gd name="T42" fmla="*/ 144 w 308"/>
              <a:gd name="T43" fmla="*/ 256 h 310"/>
              <a:gd name="T44" fmla="*/ 162 w 308"/>
              <a:gd name="T45" fmla="*/ 274 h 310"/>
              <a:gd name="T46" fmla="*/ 144 w 308"/>
              <a:gd name="T47" fmla="*/ 292 h 310"/>
              <a:gd name="T48" fmla="*/ 271 w 308"/>
              <a:gd name="T49" fmla="*/ 256 h 310"/>
              <a:gd name="T50" fmla="*/ 253 w 308"/>
              <a:gd name="T51" fmla="*/ 238 h 310"/>
              <a:gd name="T52" fmla="*/ 271 w 308"/>
              <a:gd name="T53" fmla="*/ 220 h 310"/>
              <a:gd name="T54" fmla="*/ 289 w 308"/>
              <a:gd name="T55" fmla="*/ 238 h 310"/>
              <a:gd name="T56" fmla="*/ 271 w 308"/>
              <a:gd name="T57" fmla="*/ 256 h 310"/>
              <a:gd name="T58" fmla="*/ 289 w 308"/>
              <a:gd name="T59" fmla="*/ 113 h 310"/>
              <a:gd name="T60" fmla="*/ 180 w 308"/>
              <a:gd name="T61" fmla="*/ 144 h 310"/>
              <a:gd name="T62" fmla="*/ 180 w 308"/>
              <a:gd name="T63" fmla="*/ 127 h 310"/>
              <a:gd name="T64" fmla="*/ 289 w 308"/>
              <a:gd name="T65" fmla="*/ 95 h 310"/>
              <a:gd name="T66" fmla="*/ 289 w 308"/>
              <a:gd name="T67" fmla="*/ 113 h 310"/>
              <a:gd name="T68" fmla="*/ 145 w 308"/>
              <a:gd name="T69" fmla="*/ 102 h 310"/>
              <a:gd name="T70" fmla="*/ 127 w 308"/>
              <a:gd name="T71" fmla="*/ 65 h 310"/>
              <a:gd name="T72" fmla="*/ 82 w 308"/>
              <a:gd name="T73" fmla="*/ 20 h 310"/>
              <a:gd name="T74" fmla="*/ 71 w 308"/>
              <a:gd name="T75" fmla="*/ 4 h 310"/>
              <a:gd name="T76" fmla="*/ 64 w 308"/>
              <a:gd name="T77" fmla="*/ 0 h 310"/>
              <a:gd name="T78" fmla="*/ 61 w 308"/>
              <a:gd name="T79" fmla="*/ 1 h 310"/>
              <a:gd name="T80" fmla="*/ 54 w 308"/>
              <a:gd name="T81" fmla="*/ 9 h 310"/>
              <a:gd name="T82" fmla="*/ 54 w 308"/>
              <a:gd name="T83" fmla="*/ 153 h 310"/>
              <a:gd name="T84" fmla="*/ 36 w 308"/>
              <a:gd name="T85" fmla="*/ 148 h 310"/>
              <a:gd name="T86" fmla="*/ 0 w 308"/>
              <a:gd name="T87" fmla="*/ 185 h 310"/>
              <a:gd name="T88" fmla="*/ 36 w 308"/>
              <a:gd name="T89" fmla="*/ 221 h 310"/>
              <a:gd name="T90" fmla="*/ 72 w 308"/>
              <a:gd name="T91" fmla="*/ 185 h 310"/>
              <a:gd name="T92" fmla="*/ 72 w 308"/>
              <a:gd name="T93" fmla="*/ 39 h 310"/>
              <a:gd name="T94" fmla="*/ 116 w 308"/>
              <a:gd name="T95" fmla="*/ 79 h 310"/>
              <a:gd name="T96" fmla="*/ 127 w 308"/>
              <a:gd name="T97" fmla="*/ 101 h 310"/>
              <a:gd name="T98" fmla="*/ 100 w 308"/>
              <a:gd name="T99" fmla="*/ 129 h 310"/>
              <a:gd name="T100" fmla="*/ 92 w 308"/>
              <a:gd name="T101" fmla="*/ 138 h 310"/>
              <a:gd name="T102" fmla="*/ 100 w 308"/>
              <a:gd name="T103" fmla="*/ 147 h 310"/>
              <a:gd name="T104" fmla="*/ 145 w 308"/>
              <a:gd name="T105" fmla="*/ 102 h 310"/>
              <a:gd name="T106" fmla="*/ 35 w 308"/>
              <a:gd name="T107" fmla="*/ 202 h 310"/>
              <a:gd name="T108" fmla="*/ 17 w 308"/>
              <a:gd name="T109" fmla="*/ 183 h 310"/>
              <a:gd name="T110" fmla="*/ 35 w 308"/>
              <a:gd name="T111" fmla="*/ 165 h 310"/>
              <a:gd name="T112" fmla="*/ 54 w 308"/>
              <a:gd name="T113" fmla="*/ 183 h 310"/>
              <a:gd name="T114" fmla="*/ 35 w 308"/>
              <a:gd name="T115" fmla="*/ 202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08" h="310">
                <a:moveTo>
                  <a:pt x="303" y="75"/>
                </a:moveTo>
                <a:cubicBezTo>
                  <a:pt x="302" y="74"/>
                  <a:pt x="300" y="74"/>
                  <a:pt x="298" y="74"/>
                </a:cubicBezTo>
                <a:cubicBezTo>
                  <a:pt x="297" y="74"/>
                  <a:pt x="297" y="74"/>
                  <a:pt x="296" y="74"/>
                </a:cubicBezTo>
                <a:cubicBezTo>
                  <a:pt x="169" y="110"/>
                  <a:pt x="169" y="110"/>
                  <a:pt x="169" y="110"/>
                </a:cubicBezTo>
                <a:cubicBezTo>
                  <a:pt x="164" y="111"/>
                  <a:pt x="162" y="115"/>
                  <a:pt x="162" y="119"/>
                </a:cubicBezTo>
                <a:cubicBezTo>
                  <a:pt x="162" y="242"/>
                  <a:pt x="162" y="242"/>
                  <a:pt x="162" y="242"/>
                </a:cubicBezTo>
                <a:cubicBezTo>
                  <a:pt x="157" y="238"/>
                  <a:pt x="151" y="237"/>
                  <a:pt x="144" y="237"/>
                </a:cubicBezTo>
                <a:cubicBezTo>
                  <a:pt x="124" y="237"/>
                  <a:pt x="107" y="254"/>
                  <a:pt x="107" y="273"/>
                </a:cubicBezTo>
                <a:cubicBezTo>
                  <a:pt x="107" y="293"/>
                  <a:pt x="124" y="310"/>
                  <a:pt x="144" y="310"/>
                </a:cubicBezTo>
                <a:cubicBezTo>
                  <a:pt x="164" y="310"/>
                  <a:pt x="180" y="293"/>
                  <a:pt x="180" y="273"/>
                </a:cubicBezTo>
                <a:cubicBezTo>
                  <a:pt x="180" y="161"/>
                  <a:pt x="180" y="161"/>
                  <a:pt x="180" y="161"/>
                </a:cubicBezTo>
                <a:cubicBezTo>
                  <a:pt x="289" y="130"/>
                  <a:pt x="289" y="130"/>
                  <a:pt x="289" y="130"/>
                </a:cubicBezTo>
                <a:cubicBezTo>
                  <a:pt x="289" y="205"/>
                  <a:pt x="289" y="205"/>
                  <a:pt x="289" y="205"/>
                </a:cubicBezTo>
                <a:cubicBezTo>
                  <a:pt x="284" y="202"/>
                  <a:pt x="278" y="199"/>
                  <a:pt x="271" y="199"/>
                </a:cubicBezTo>
                <a:cubicBezTo>
                  <a:pt x="251" y="199"/>
                  <a:pt x="235" y="216"/>
                  <a:pt x="235" y="236"/>
                </a:cubicBezTo>
                <a:cubicBezTo>
                  <a:pt x="235" y="256"/>
                  <a:pt x="251" y="272"/>
                  <a:pt x="271" y="272"/>
                </a:cubicBezTo>
                <a:cubicBezTo>
                  <a:pt x="291" y="272"/>
                  <a:pt x="308" y="256"/>
                  <a:pt x="308" y="236"/>
                </a:cubicBezTo>
                <a:cubicBezTo>
                  <a:pt x="308" y="82"/>
                  <a:pt x="308" y="82"/>
                  <a:pt x="308" y="82"/>
                </a:cubicBezTo>
                <a:cubicBezTo>
                  <a:pt x="307" y="80"/>
                  <a:pt x="306" y="77"/>
                  <a:pt x="303" y="75"/>
                </a:cubicBezTo>
                <a:close/>
                <a:moveTo>
                  <a:pt x="144" y="292"/>
                </a:moveTo>
                <a:cubicBezTo>
                  <a:pt x="133" y="292"/>
                  <a:pt x="126" y="285"/>
                  <a:pt x="126" y="274"/>
                </a:cubicBezTo>
                <a:cubicBezTo>
                  <a:pt x="126" y="264"/>
                  <a:pt x="133" y="256"/>
                  <a:pt x="144" y="256"/>
                </a:cubicBezTo>
                <a:cubicBezTo>
                  <a:pt x="154" y="256"/>
                  <a:pt x="162" y="264"/>
                  <a:pt x="162" y="274"/>
                </a:cubicBezTo>
                <a:cubicBezTo>
                  <a:pt x="162" y="285"/>
                  <a:pt x="153" y="292"/>
                  <a:pt x="144" y="292"/>
                </a:cubicBezTo>
                <a:close/>
                <a:moveTo>
                  <a:pt x="271" y="256"/>
                </a:moveTo>
                <a:cubicBezTo>
                  <a:pt x="261" y="256"/>
                  <a:pt x="253" y="248"/>
                  <a:pt x="253" y="238"/>
                </a:cubicBezTo>
                <a:cubicBezTo>
                  <a:pt x="253" y="227"/>
                  <a:pt x="261" y="220"/>
                  <a:pt x="271" y="220"/>
                </a:cubicBezTo>
                <a:cubicBezTo>
                  <a:pt x="281" y="220"/>
                  <a:pt x="289" y="227"/>
                  <a:pt x="289" y="238"/>
                </a:cubicBezTo>
                <a:cubicBezTo>
                  <a:pt x="289" y="248"/>
                  <a:pt x="281" y="256"/>
                  <a:pt x="271" y="256"/>
                </a:cubicBezTo>
                <a:close/>
                <a:moveTo>
                  <a:pt x="289" y="113"/>
                </a:moveTo>
                <a:cubicBezTo>
                  <a:pt x="180" y="144"/>
                  <a:pt x="180" y="144"/>
                  <a:pt x="180" y="144"/>
                </a:cubicBezTo>
                <a:cubicBezTo>
                  <a:pt x="180" y="127"/>
                  <a:pt x="180" y="127"/>
                  <a:pt x="180" y="127"/>
                </a:cubicBezTo>
                <a:cubicBezTo>
                  <a:pt x="289" y="95"/>
                  <a:pt x="289" y="95"/>
                  <a:pt x="289" y="95"/>
                </a:cubicBezTo>
                <a:lnTo>
                  <a:pt x="289" y="113"/>
                </a:lnTo>
                <a:close/>
                <a:moveTo>
                  <a:pt x="145" y="102"/>
                </a:moveTo>
                <a:cubicBezTo>
                  <a:pt x="145" y="87"/>
                  <a:pt x="138" y="73"/>
                  <a:pt x="127" y="65"/>
                </a:cubicBezTo>
                <a:cubicBezTo>
                  <a:pt x="106" y="50"/>
                  <a:pt x="92" y="36"/>
                  <a:pt x="82" y="20"/>
                </a:cubicBezTo>
                <a:cubicBezTo>
                  <a:pt x="71" y="4"/>
                  <a:pt x="71" y="4"/>
                  <a:pt x="71" y="4"/>
                </a:cubicBezTo>
                <a:cubicBezTo>
                  <a:pt x="69" y="2"/>
                  <a:pt x="67" y="0"/>
                  <a:pt x="64" y="0"/>
                </a:cubicBezTo>
                <a:cubicBezTo>
                  <a:pt x="63" y="0"/>
                  <a:pt x="62" y="0"/>
                  <a:pt x="61" y="1"/>
                </a:cubicBezTo>
                <a:cubicBezTo>
                  <a:pt x="57" y="2"/>
                  <a:pt x="54" y="5"/>
                  <a:pt x="54" y="9"/>
                </a:cubicBezTo>
                <a:cubicBezTo>
                  <a:pt x="54" y="153"/>
                  <a:pt x="54" y="153"/>
                  <a:pt x="54" y="153"/>
                </a:cubicBezTo>
                <a:cubicBezTo>
                  <a:pt x="49" y="149"/>
                  <a:pt x="43" y="148"/>
                  <a:pt x="36" y="148"/>
                </a:cubicBezTo>
                <a:cubicBezTo>
                  <a:pt x="16" y="148"/>
                  <a:pt x="0" y="164"/>
                  <a:pt x="0" y="185"/>
                </a:cubicBezTo>
                <a:cubicBezTo>
                  <a:pt x="0" y="204"/>
                  <a:pt x="16" y="221"/>
                  <a:pt x="36" y="221"/>
                </a:cubicBezTo>
                <a:cubicBezTo>
                  <a:pt x="56" y="221"/>
                  <a:pt x="72" y="204"/>
                  <a:pt x="72" y="185"/>
                </a:cubicBezTo>
                <a:cubicBezTo>
                  <a:pt x="72" y="39"/>
                  <a:pt x="72" y="39"/>
                  <a:pt x="72" y="39"/>
                </a:cubicBezTo>
                <a:cubicBezTo>
                  <a:pt x="84" y="52"/>
                  <a:pt x="97" y="66"/>
                  <a:pt x="116" y="79"/>
                </a:cubicBezTo>
                <a:cubicBezTo>
                  <a:pt x="123" y="84"/>
                  <a:pt x="127" y="92"/>
                  <a:pt x="127" y="101"/>
                </a:cubicBezTo>
                <a:cubicBezTo>
                  <a:pt x="127" y="116"/>
                  <a:pt x="115" y="129"/>
                  <a:pt x="100" y="129"/>
                </a:cubicBezTo>
                <a:cubicBezTo>
                  <a:pt x="95" y="129"/>
                  <a:pt x="92" y="133"/>
                  <a:pt x="92" y="138"/>
                </a:cubicBezTo>
                <a:cubicBezTo>
                  <a:pt x="92" y="144"/>
                  <a:pt x="96" y="147"/>
                  <a:pt x="100" y="147"/>
                </a:cubicBezTo>
                <a:cubicBezTo>
                  <a:pt x="124" y="147"/>
                  <a:pt x="145" y="127"/>
                  <a:pt x="145" y="102"/>
                </a:cubicBezTo>
                <a:close/>
                <a:moveTo>
                  <a:pt x="35" y="202"/>
                </a:moveTo>
                <a:cubicBezTo>
                  <a:pt x="25" y="202"/>
                  <a:pt x="17" y="194"/>
                  <a:pt x="17" y="183"/>
                </a:cubicBezTo>
                <a:cubicBezTo>
                  <a:pt x="17" y="173"/>
                  <a:pt x="25" y="165"/>
                  <a:pt x="35" y="165"/>
                </a:cubicBezTo>
                <a:cubicBezTo>
                  <a:pt x="45" y="165"/>
                  <a:pt x="54" y="173"/>
                  <a:pt x="54" y="183"/>
                </a:cubicBezTo>
                <a:cubicBezTo>
                  <a:pt x="54" y="194"/>
                  <a:pt x="45" y="202"/>
                  <a:pt x="35" y="20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90" name="Freeform 61">
            <a:extLst>
              <a:ext uri="{FF2B5EF4-FFF2-40B4-BE49-F238E27FC236}">
                <a16:creationId xmlns:a16="http://schemas.microsoft.com/office/drawing/2014/main" id="{6CAD7A2C-8886-E1F6-21C6-9CC28C071CA3}"/>
              </a:ext>
            </a:extLst>
          </p:cNvPr>
          <p:cNvSpPr>
            <a:spLocks noEditPoints="1"/>
          </p:cNvSpPr>
          <p:nvPr/>
        </p:nvSpPr>
        <p:spPr bwMode="auto">
          <a:xfrm>
            <a:off x="1294819" y="3567632"/>
            <a:ext cx="251961" cy="252768"/>
          </a:xfrm>
          <a:custGeom>
            <a:avLst/>
            <a:gdLst>
              <a:gd name="T0" fmla="*/ 308 w 312"/>
              <a:gd name="T1" fmla="*/ 107 h 313"/>
              <a:gd name="T2" fmla="*/ 282 w 312"/>
              <a:gd name="T3" fmla="*/ 94 h 313"/>
              <a:gd name="T4" fmla="*/ 269 w 312"/>
              <a:gd name="T5" fmla="*/ 81 h 313"/>
              <a:gd name="T6" fmla="*/ 237 w 312"/>
              <a:gd name="T7" fmla="*/ 39 h 313"/>
              <a:gd name="T8" fmla="*/ 217 w 312"/>
              <a:gd name="T9" fmla="*/ 42 h 313"/>
              <a:gd name="T10" fmla="*/ 205 w 312"/>
              <a:gd name="T11" fmla="*/ 3 h 313"/>
              <a:gd name="T12" fmla="*/ 185 w 312"/>
              <a:gd name="T13" fmla="*/ 6 h 313"/>
              <a:gd name="T14" fmla="*/ 166 w 312"/>
              <a:gd name="T15" fmla="*/ 3 h 313"/>
              <a:gd name="T16" fmla="*/ 3 w 312"/>
              <a:gd name="T17" fmla="*/ 193 h 313"/>
              <a:gd name="T18" fmla="*/ 22 w 312"/>
              <a:gd name="T19" fmla="*/ 222 h 313"/>
              <a:gd name="T20" fmla="*/ 42 w 312"/>
              <a:gd name="T21" fmla="*/ 219 h 313"/>
              <a:gd name="T22" fmla="*/ 68 w 312"/>
              <a:gd name="T23" fmla="*/ 271 h 313"/>
              <a:gd name="T24" fmla="*/ 87 w 312"/>
              <a:gd name="T25" fmla="*/ 268 h 313"/>
              <a:gd name="T26" fmla="*/ 93 w 312"/>
              <a:gd name="T27" fmla="*/ 297 h 313"/>
              <a:gd name="T28" fmla="*/ 119 w 312"/>
              <a:gd name="T29" fmla="*/ 310 h 313"/>
              <a:gd name="T30" fmla="*/ 139 w 312"/>
              <a:gd name="T31" fmla="*/ 313 h 313"/>
              <a:gd name="T32" fmla="*/ 308 w 312"/>
              <a:gd name="T33" fmla="*/ 133 h 313"/>
              <a:gd name="T34" fmla="*/ 265 w 312"/>
              <a:gd name="T35" fmla="*/ 150 h 313"/>
              <a:gd name="T36" fmla="*/ 252 w 312"/>
              <a:gd name="T37" fmla="*/ 163 h 313"/>
              <a:gd name="T38" fmla="*/ 126 w 312"/>
              <a:gd name="T39" fmla="*/ 289 h 313"/>
              <a:gd name="T40" fmla="*/ 107 w 312"/>
              <a:gd name="T41" fmla="*/ 257 h 313"/>
              <a:gd name="T42" fmla="*/ 62 w 312"/>
              <a:gd name="T43" fmla="*/ 237 h 313"/>
              <a:gd name="T44" fmla="*/ 26 w 312"/>
              <a:gd name="T45" fmla="*/ 201 h 313"/>
              <a:gd name="T46" fmla="*/ 144 w 312"/>
              <a:gd name="T47" fmla="*/ 53 h 313"/>
              <a:gd name="T48" fmla="*/ 162 w 312"/>
              <a:gd name="T49" fmla="*/ 59 h 313"/>
              <a:gd name="T50" fmla="*/ 175 w 312"/>
              <a:gd name="T51" fmla="*/ 22 h 313"/>
              <a:gd name="T52" fmla="*/ 200 w 312"/>
              <a:gd name="T53" fmla="*/ 24 h 313"/>
              <a:gd name="T54" fmla="*/ 237 w 312"/>
              <a:gd name="T55" fmla="*/ 61 h 313"/>
              <a:gd name="T56" fmla="*/ 275 w 312"/>
              <a:gd name="T57" fmla="*/ 115 h 313"/>
              <a:gd name="T58" fmla="*/ 290 w 312"/>
              <a:gd name="T59" fmla="*/ 138 h 313"/>
              <a:gd name="T60" fmla="*/ 201 w 312"/>
              <a:gd name="T61" fmla="*/ 99 h 313"/>
              <a:gd name="T62" fmla="*/ 182 w 312"/>
              <a:gd name="T63" fmla="*/ 71 h 313"/>
              <a:gd name="T64" fmla="*/ 189 w 312"/>
              <a:gd name="T65" fmla="*/ 99 h 313"/>
              <a:gd name="T66" fmla="*/ 213 w 312"/>
              <a:gd name="T67" fmla="*/ 112 h 313"/>
              <a:gd name="T68" fmla="*/ 232 w 312"/>
              <a:gd name="T69" fmla="*/ 140 h 313"/>
              <a:gd name="T70" fmla="*/ 226 w 312"/>
              <a:gd name="T71" fmla="*/ 112 h 313"/>
              <a:gd name="T72" fmla="*/ 157 w 312"/>
              <a:gd name="T73" fmla="*/ 121 h 313"/>
              <a:gd name="T74" fmla="*/ 112 w 312"/>
              <a:gd name="T75" fmla="*/ 149 h 313"/>
              <a:gd name="T76" fmla="*/ 73 w 312"/>
              <a:gd name="T77" fmla="*/ 188 h 313"/>
              <a:gd name="T78" fmla="*/ 133 w 312"/>
              <a:gd name="T79" fmla="*/ 167 h 313"/>
              <a:gd name="T80" fmla="*/ 164 w 312"/>
              <a:gd name="T81" fmla="*/ 201 h 313"/>
              <a:gd name="T82" fmla="*/ 125 w 312"/>
              <a:gd name="T83" fmla="*/ 239 h 313"/>
              <a:gd name="T84" fmla="*/ 227 w 312"/>
              <a:gd name="T85" fmla="*/ 175 h 313"/>
              <a:gd name="T86" fmla="*/ 93 w 312"/>
              <a:gd name="T87" fmla="*/ 179 h 313"/>
              <a:gd name="T88" fmla="*/ 93 w 312"/>
              <a:gd name="T89" fmla="*/ 160 h 313"/>
              <a:gd name="T90" fmla="*/ 149 w 312"/>
              <a:gd name="T91" fmla="*/ 228 h 313"/>
              <a:gd name="T92" fmla="*/ 137 w 312"/>
              <a:gd name="T93" fmla="*/ 214 h 313"/>
              <a:gd name="T94" fmla="*/ 149 w 312"/>
              <a:gd name="T95" fmla="*/ 228 h 313"/>
              <a:gd name="T96" fmla="*/ 157 w 312"/>
              <a:gd name="T97" fmla="*/ 143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12" h="313">
                <a:moveTo>
                  <a:pt x="308" y="133"/>
                </a:moveTo>
                <a:cubicBezTo>
                  <a:pt x="304" y="129"/>
                  <a:pt x="304" y="124"/>
                  <a:pt x="308" y="120"/>
                </a:cubicBezTo>
                <a:cubicBezTo>
                  <a:pt x="311" y="117"/>
                  <a:pt x="311" y="111"/>
                  <a:pt x="308" y="107"/>
                </a:cubicBezTo>
                <a:cubicBezTo>
                  <a:pt x="295" y="94"/>
                  <a:pt x="295" y="94"/>
                  <a:pt x="295" y="94"/>
                </a:cubicBezTo>
                <a:cubicBezTo>
                  <a:pt x="293" y="92"/>
                  <a:pt x="291" y="91"/>
                  <a:pt x="289" y="91"/>
                </a:cubicBezTo>
                <a:cubicBezTo>
                  <a:pt x="286" y="91"/>
                  <a:pt x="284" y="92"/>
                  <a:pt x="282" y="94"/>
                </a:cubicBezTo>
                <a:cubicBezTo>
                  <a:pt x="280" y="96"/>
                  <a:pt x="278" y="97"/>
                  <a:pt x="275" y="97"/>
                </a:cubicBezTo>
                <a:cubicBezTo>
                  <a:pt x="273" y="97"/>
                  <a:pt x="271" y="96"/>
                  <a:pt x="269" y="94"/>
                </a:cubicBezTo>
                <a:cubicBezTo>
                  <a:pt x="265" y="90"/>
                  <a:pt x="265" y="84"/>
                  <a:pt x="269" y="81"/>
                </a:cubicBezTo>
                <a:cubicBezTo>
                  <a:pt x="272" y="77"/>
                  <a:pt x="272" y="72"/>
                  <a:pt x="269" y="68"/>
                </a:cubicBezTo>
                <a:cubicBezTo>
                  <a:pt x="243" y="42"/>
                  <a:pt x="243" y="42"/>
                  <a:pt x="243" y="42"/>
                </a:cubicBezTo>
                <a:cubicBezTo>
                  <a:pt x="242" y="40"/>
                  <a:pt x="239" y="39"/>
                  <a:pt x="237" y="39"/>
                </a:cubicBezTo>
                <a:cubicBezTo>
                  <a:pt x="234" y="39"/>
                  <a:pt x="232" y="40"/>
                  <a:pt x="230" y="42"/>
                </a:cubicBezTo>
                <a:cubicBezTo>
                  <a:pt x="229" y="44"/>
                  <a:pt x="226" y="44"/>
                  <a:pt x="224" y="44"/>
                </a:cubicBezTo>
                <a:cubicBezTo>
                  <a:pt x="221" y="44"/>
                  <a:pt x="219" y="44"/>
                  <a:pt x="217" y="42"/>
                </a:cubicBezTo>
                <a:cubicBezTo>
                  <a:pt x="214" y="38"/>
                  <a:pt x="214" y="32"/>
                  <a:pt x="217" y="29"/>
                </a:cubicBezTo>
                <a:cubicBezTo>
                  <a:pt x="221" y="25"/>
                  <a:pt x="221" y="20"/>
                  <a:pt x="217" y="16"/>
                </a:cubicBezTo>
                <a:cubicBezTo>
                  <a:pt x="205" y="3"/>
                  <a:pt x="205" y="3"/>
                  <a:pt x="205" y="3"/>
                </a:cubicBezTo>
                <a:cubicBezTo>
                  <a:pt x="203" y="1"/>
                  <a:pt x="200" y="0"/>
                  <a:pt x="198" y="0"/>
                </a:cubicBezTo>
                <a:cubicBezTo>
                  <a:pt x="196" y="0"/>
                  <a:pt x="193" y="1"/>
                  <a:pt x="192" y="3"/>
                </a:cubicBezTo>
                <a:cubicBezTo>
                  <a:pt x="190" y="5"/>
                  <a:pt x="188" y="6"/>
                  <a:pt x="185" y="6"/>
                </a:cubicBezTo>
                <a:cubicBezTo>
                  <a:pt x="183" y="6"/>
                  <a:pt x="180" y="5"/>
                  <a:pt x="179" y="3"/>
                </a:cubicBezTo>
                <a:cubicBezTo>
                  <a:pt x="177" y="1"/>
                  <a:pt x="175" y="0"/>
                  <a:pt x="172" y="0"/>
                </a:cubicBezTo>
                <a:cubicBezTo>
                  <a:pt x="170" y="0"/>
                  <a:pt x="167" y="1"/>
                  <a:pt x="166" y="3"/>
                </a:cubicBezTo>
                <a:cubicBezTo>
                  <a:pt x="3" y="167"/>
                  <a:pt x="3" y="167"/>
                  <a:pt x="3" y="167"/>
                </a:cubicBezTo>
                <a:cubicBezTo>
                  <a:pt x="0" y="170"/>
                  <a:pt x="0" y="177"/>
                  <a:pt x="3" y="180"/>
                </a:cubicBezTo>
                <a:cubicBezTo>
                  <a:pt x="6" y="184"/>
                  <a:pt x="6" y="190"/>
                  <a:pt x="3" y="193"/>
                </a:cubicBezTo>
                <a:cubicBezTo>
                  <a:pt x="0" y="197"/>
                  <a:pt x="0" y="202"/>
                  <a:pt x="3" y="206"/>
                </a:cubicBezTo>
                <a:cubicBezTo>
                  <a:pt x="16" y="219"/>
                  <a:pt x="16" y="219"/>
                  <a:pt x="16" y="219"/>
                </a:cubicBezTo>
                <a:cubicBezTo>
                  <a:pt x="18" y="221"/>
                  <a:pt x="20" y="222"/>
                  <a:pt x="22" y="222"/>
                </a:cubicBezTo>
                <a:cubicBezTo>
                  <a:pt x="25" y="222"/>
                  <a:pt x="27" y="221"/>
                  <a:pt x="29" y="219"/>
                </a:cubicBezTo>
                <a:cubicBezTo>
                  <a:pt x="31" y="217"/>
                  <a:pt x="33" y="216"/>
                  <a:pt x="35" y="216"/>
                </a:cubicBezTo>
                <a:cubicBezTo>
                  <a:pt x="38" y="216"/>
                  <a:pt x="40" y="217"/>
                  <a:pt x="42" y="219"/>
                </a:cubicBezTo>
                <a:cubicBezTo>
                  <a:pt x="45" y="222"/>
                  <a:pt x="45" y="229"/>
                  <a:pt x="42" y="232"/>
                </a:cubicBezTo>
                <a:cubicBezTo>
                  <a:pt x="38" y="236"/>
                  <a:pt x="38" y="242"/>
                  <a:pt x="42" y="245"/>
                </a:cubicBezTo>
                <a:cubicBezTo>
                  <a:pt x="68" y="271"/>
                  <a:pt x="68" y="271"/>
                  <a:pt x="68" y="271"/>
                </a:cubicBezTo>
                <a:cubicBezTo>
                  <a:pt x="70" y="273"/>
                  <a:pt x="72" y="274"/>
                  <a:pt x="74" y="274"/>
                </a:cubicBezTo>
                <a:cubicBezTo>
                  <a:pt x="76" y="274"/>
                  <a:pt x="78" y="273"/>
                  <a:pt x="80" y="271"/>
                </a:cubicBezTo>
                <a:cubicBezTo>
                  <a:pt x="82" y="269"/>
                  <a:pt x="85" y="268"/>
                  <a:pt x="87" y="268"/>
                </a:cubicBezTo>
                <a:cubicBezTo>
                  <a:pt x="89" y="268"/>
                  <a:pt x="92" y="269"/>
                  <a:pt x="93" y="271"/>
                </a:cubicBezTo>
                <a:cubicBezTo>
                  <a:pt x="97" y="275"/>
                  <a:pt x="97" y="281"/>
                  <a:pt x="93" y="284"/>
                </a:cubicBezTo>
                <a:cubicBezTo>
                  <a:pt x="90" y="288"/>
                  <a:pt x="90" y="294"/>
                  <a:pt x="93" y="297"/>
                </a:cubicBezTo>
                <a:cubicBezTo>
                  <a:pt x="106" y="310"/>
                  <a:pt x="106" y="310"/>
                  <a:pt x="106" y="310"/>
                </a:cubicBezTo>
                <a:cubicBezTo>
                  <a:pt x="108" y="312"/>
                  <a:pt x="110" y="313"/>
                  <a:pt x="113" y="313"/>
                </a:cubicBezTo>
                <a:cubicBezTo>
                  <a:pt x="115" y="313"/>
                  <a:pt x="118" y="312"/>
                  <a:pt x="119" y="310"/>
                </a:cubicBezTo>
                <a:cubicBezTo>
                  <a:pt x="121" y="308"/>
                  <a:pt x="123" y="307"/>
                  <a:pt x="126" y="307"/>
                </a:cubicBezTo>
                <a:cubicBezTo>
                  <a:pt x="128" y="307"/>
                  <a:pt x="130" y="308"/>
                  <a:pt x="132" y="310"/>
                </a:cubicBezTo>
                <a:cubicBezTo>
                  <a:pt x="134" y="312"/>
                  <a:pt x="136" y="313"/>
                  <a:pt x="139" y="313"/>
                </a:cubicBezTo>
                <a:cubicBezTo>
                  <a:pt x="141" y="313"/>
                  <a:pt x="143" y="312"/>
                  <a:pt x="145" y="310"/>
                </a:cubicBezTo>
                <a:cubicBezTo>
                  <a:pt x="308" y="146"/>
                  <a:pt x="308" y="146"/>
                  <a:pt x="308" y="146"/>
                </a:cubicBezTo>
                <a:cubicBezTo>
                  <a:pt x="312" y="143"/>
                  <a:pt x="312" y="136"/>
                  <a:pt x="308" y="133"/>
                </a:cubicBezTo>
                <a:close/>
                <a:moveTo>
                  <a:pt x="290" y="138"/>
                </a:moveTo>
                <a:cubicBezTo>
                  <a:pt x="272" y="156"/>
                  <a:pt x="272" y="156"/>
                  <a:pt x="272" y="156"/>
                </a:cubicBezTo>
                <a:cubicBezTo>
                  <a:pt x="265" y="150"/>
                  <a:pt x="265" y="150"/>
                  <a:pt x="265" y="150"/>
                </a:cubicBezTo>
                <a:cubicBezTo>
                  <a:pt x="264" y="148"/>
                  <a:pt x="262" y="148"/>
                  <a:pt x="259" y="148"/>
                </a:cubicBezTo>
                <a:cubicBezTo>
                  <a:pt x="257" y="148"/>
                  <a:pt x="254" y="148"/>
                  <a:pt x="252" y="150"/>
                </a:cubicBezTo>
                <a:cubicBezTo>
                  <a:pt x="249" y="154"/>
                  <a:pt x="249" y="160"/>
                  <a:pt x="252" y="163"/>
                </a:cubicBezTo>
                <a:cubicBezTo>
                  <a:pt x="259" y="170"/>
                  <a:pt x="259" y="170"/>
                  <a:pt x="259" y="170"/>
                </a:cubicBezTo>
                <a:cubicBezTo>
                  <a:pt x="138" y="291"/>
                  <a:pt x="138" y="291"/>
                  <a:pt x="138" y="291"/>
                </a:cubicBezTo>
                <a:cubicBezTo>
                  <a:pt x="134" y="289"/>
                  <a:pt x="130" y="289"/>
                  <a:pt x="126" y="289"/>
                </a:cubicBezTo>
                <a:cubicBezTo>
                  <a:pt x="122" y="289"/>
                  <a:pt x="118" y="289"/>
                  <a:pt x="115" y="291"/>
                </a:cubicBezTo>
                <a:cubicBezTo>
                  <a:pt x="113" y="288"/>
                  <a:pt x="113" y="288"/>
                  <a:pt x="113" y="288"/>
                </a:cubicBezTo>
                <a:cubicBezTo>
                  <a:pt x="117" y="279"/>
                  <a:pt x="116" y="266"/>
                  <a:pt x="107" y="257"/>
                </a:cubicBezTo>
                <a:cubicBezTo>
                  <a:pt x="102" y="252"/>
                  <a:pt x="95" y="249"/>
                  <a:pt x="88" y="249"/>
                </a:cubicBezTo>
                <a:cubicBezTo>
                  <a:pt x="84" y="249"/>
                  <a:pt x="80" y="250"/>
                  <a:pt x="76" y="252"/>
                </a:cubicBezTo>
                <a:cubicBezTo>
                  <a:pt x="62" y="237"/>
                  <a:pt x="62" y="237"/>
                  <a:pt x="62" y="237"/>
                </a:cubicBezTo>
                <a:cubicBezTo>
                  <a:pt x="67" y="227"/>
                  <a:pt x="65" y="215"/>
                  <a:pt x="57" y="206"/>
                </a:cubicBezTo>
                <a:cubicBezTo>
                  <a:pt x="51" y="201"/>
                  <a:pt x="45" y="198"/>
                  <a:pt x="38" y="198"/>
                </a:cubicBezTo>
                <a:cubicBezTo>
                  <a:pt x="34" y="198"/>
                  <a:pt x="30" y="199"/>
                  <a:pt x="26" y="201"/>
                </a:cubicBezTo>
                <a:cubicBezTo>
                  <a:pt x="23" y="198"/>
                  <a:pt x="23" y="198"/>
                  <a:pt x="23" y="198"/>
                </a:cubicBezTo>
                <a:cubicBezTo>
                  <a:pt x="26" y="190"/>
                  <a:pt x="26" y="181"/>
                  <a:pt x="23" y="174"/>
                </a:cubicBezTo>
                <a:cubicBezTo>
                  <a:pt x="144" y="53"/>
                  <a:pt x="144" y="53"/>
                  <a:pt x="144" y="53"/>
                </a:cubicBezTo>
                <a:cubicBezTo>
                  <a:pt x="150" y="59"/>
                  <a:pt x="150" y="59"/>
                  <a:pt x="150" y="59"/>
                </a:cubicBezTo>
                <a:cubicBezTo>
                  <a:pt x="151" y="61"/>
                  <a:pt x="154" y="62"/>
                  <a:pt x="156" y="62"/>
                </a:cubicBezTo>
                <a:cubicBezTo>
                  <a:pt x="158" y="62"/>
                  <a:pt x="160" y="61"/>
                  <a:pt x="162" y="59"/>
                </a:cubicBezTo>
                <a:cubicBezTo>
                  <a:pt x="166" y="56"/>
                  <a:pt x="166" y="49"/>
                  <a:pt x="162" y="46"/>
                </a:cubicBezTo>
                <a:cubicBezTo>
                  <a:pt x="157" y="40"/>
                  <a:pt x="157" y="40"/>
                  <a:pt x="157" y="40"/>
                </a:cubicBezTo>
                <a:cubicBezTo>
                  <a:pt x="175" y="22"/>
                  <a:pt x="175" y="22"/>
                  <a:pt x="175" y="22"/>
                </a:cubicBezTo>
                <a:cubicBezTo>
                  <a:pt x="178" y="23"/>
                  <a:pt x="182" y="24"/>
                  <a:pt x="187" y="24"/>
                </a:cubicBezTo>
                <a:cubicBezTo>
                  <a:pt x="191" y="24"/>
                  <a:pt x="195" y="23"/>
                  <a:pt x="198" y="22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196" y="34"/>
                  <a:pt x="197" y="47"/>
                  <a:pt x="206" y="56"/>
                </a:cubicBezTo>
                <a:cubicBezTo>
                  <a:pt x="211" y="61"/>
                  <a:pt x="218" y="64"/>
                  <a:pt x="224" y="64"/>
                </a:cubicBezTo>
                <a:cubicBezTo>
                  <a:pt x="229" y="64"/>
                  <a:pt x="233" y="63"/>
                  <a:pt x="237" y="61"/>
                </a:cubicBezTo>
                <a:cubicBezTo>
                  <a:pt x="251" y="76"/>
                  <a:pt x="251" y="76"/>
                  <a:pt x="251" y="76"/>
                </a:cubicBezTo>
                <a:cubicBezTo>
                  <a:pt x="246" y="86"/>
                  <a:pt x="248" y="98"/>
                  <a:pt x="257" y="107"/>
                </a:cubicBezTo>
                <a:cubicBezTo>
                  <a:pt x="262" y="112"/>
                  <a:pt x="268" y="115"/>
                  <a:pt x="275" y="115"/>
                </a:cubicBezTo>
                <a:cubicBezTo>
                  <a:pt x="279" y="115"/>
                  <a:pt x="283" y="114"/>
                  <a:pt x="287" y="112"/>
                </a:cubicBezTo>
                <a:cubicBezTo>
                  <a:pt x="290" y="115"/>
                  <a:pt x="290" y="115"/>
                  <a:pt x="290" y="115"/>
                </a:cubicBezTo>
                <a:cubicBezTo>
                  <a:pt x="286" y="122"/>
                  <a:pt x="286" y="131"/>
                  <a:pt x="290" y="138"/>
                </a:cubicBezTo>
                <a:close/>
                <a:moveTo>
                  <a:pt x="189" y="99"/>
                </a:moveTo>
                <a:cubicBezTo>
                  <a:pt x="190" y="101"/>
                  <a:pt x="193" y="102"/>
                  <a:pt x="195" y="102"/>
                </a:cubicBezTo>
                <a:cubicBezTo>
                  <a:pt x="197" y="102"/>
                  <a:pt x="199" y="101"/>
                  <a:pt x="201" y="99"/>
                </a:cubicBezTo>
                <a:cubicBezTo>
                  <a:pt x="205" y="96"/>
                  <a:pt x="205" y="90"/>
                  <a:pt x="201" y="86"/>
                </a:cubicBezTo>
                <a:cubicBezTo>
                  <a:pt x="189" y="74"/>
                  <a:pt x="189" y="74"/>
                  <a:pt x="189" y="74"/>
                </a:cubicBezTo>
                <a:cubicBezTo>
                  <a:pt x="187" y="72"/>
                  <a:pt x="185" y="71"/>
                  <a:pt x="182" y="71"/>
                </a:cubicBezTo>
                <a:cubicBezTo>
                  <a:pt x="180" y="71"/>
                  <a:pt x="177" y="72"/>
                  <a:pt x="176" y="74"/>
                </a:cubicBezTo>
                <a:cubicBezTo>
                  <a:pt x="172" y="77"/>
                  <a:pt x="172" y="83"/>
                  <a:pt x="176" y="86"/>
                </a:cubicBezTo>
                <a:lnTo>
                  <a:pt x="189" y="99"/>
                </a:lnTo>
                <a:close/>
                <a:moveTo>
                  <a:pt x="226" y="112"/>
                </a:moveTo>
                <a:cubicBezTo>
                  <a:pt x="224" y="111"/>
                  <a:pt x="222" y="110"/>
                  <a:pt x="219" y="110"/>
                </a:cubicBezTo>
                <a:cubicBezTo>
                  <a:pt x="217" y="110"/>
                  <a:pt x="215" y="111"/>
                  <a:pt x="213" y="112"/>
                </a:cubicBezTo>
                <a:cubicBezTo>
                  <a:pt x="209" y="116"/>
                  <a:pt x="209" y="122"/>
                  <a:pt x="213" y="125"/>
                </a:cubicBezTo>
                <a:cubicBezTo>
                  <a:pt x="226" y="138"/>
                  <a:pt x="226" y="138"/>
                  <a:pt x="226" y="138"/>
                </a:cubicBezTo>
                <a:cubicBezTo>
                  <a:pt x="228" y="140"/>
                  <a:pt x="230" y="140"/>
                  <a:pt x="232" y="140"/>
                </a:cubicBezTo>
                <a:cubicBezTo>
                  <a:pt x="235" y="140"/>
                  <a:pt x="237" y="140"/>
                  <a:pt x="239" y="138"/>
                </a:cubicBezTo>
                <a:cubicBezTo>
                  <a:pt x="243" y="135"/>
                  <a:pt x="243" y="129"/>
                  <a:pt x="239" y="125"/>
                </a:cubicBezTo>
                <a:lnTo>
                  <a:pt x="226" y="112"/>
                </a:lnTo>
                <a:close/>
                <a:moveTo>
                  <a:pt x="224" y="162"/>
                </a:moveTo>
                <a:cubicBezTo>
                  <a:pt x="161" y="122"/>
                  <a:pt x="161" y="122"/>
                  <a:pt x="161" y="122"/>
                </a:cubicBezTo>
                <a:cubicBezTo>
                  <a:pt x="160" y="121"/>
                  <a:pt x="158" y="121"/>
                  <a:pt x="157" y="121"/>
                </a:cubicBezTo>
                <a:cubicBezTo>
                  <a:pt x="154" y="121"/>
                  <a:pt x="151" y="122"/>
                  <a:pt x="149" y="124"/>
                </a:cubicBezTo>
                <a:cubicBezTo>
                  <a:pt x="117" y="157"/>
                  <a:pt x="117" y="157"/>
                  <a:pt x="117" y="157"/>
                </a:cubicBezTo>
                <a:cubicBezTo>
                  <a:pt x="112" y="149"/>
                  <a:pt x="112" y="149"/>
                  <a:pt x="112" y="149"/>
                </a:cubicBezTo>
                <a:cubicBezTo>
                  <a:pt x="107" y="144"/>
                  <a:pt x="100" y="141"/>
                  <a:pt x="93" y="141"/>
                </a:cubicBezTo>
                <a:cubicBezTo>
                  <a:pt x="86" y="141"/>
                  <a:pt x="79" y="144"/>
                  <a:pt x="73" y="149"/>
                </a:cubicBezTo>
                <a:cubicBezTo>
                  <a:pt x="63" y="159"/>
                  <a:pt x="63" y="177"/>
                  <a:pt x="73" y="188"/>
                </a:cubicBezTo>
                <a:cubicBezTo>
                  <a:pt x="79" y="193"/>
                  <a:pt x="85" y="196"/>
                  <a:pt x="92" y="196"/>
                </a:cubicBezTo>
                <a:cubicBezTo>
                  <a:pt x="99" y="196"/>
                  <a:pt x="107" y="193"/>
                  <a:pt x="112" y="188"/>
                </a:cubicBezTo>
                <a:cubicBezTo>
                  <a:pt x="133" y="167"/>
                  <a:pt x="133" y="167"/>
                  <a:pt x="133" y="167"/>
                </a:cubicBezTo>
                <a:cubicBezTo>
                  <a:pt x="181" y="196"/>
                  <a:pt x="181" y="196"/>
                  <a:pt x="181" y="196"/>
                </a:cubicBezTo>
                <a:cubicBezTo>
                  <a:pt x="169" y="208"/>
                  <a:pt x="169" y="208"/>
                  <a:pt x="169" y="208"/>
                </a:cubicBezTo>
                <a:cubicBezTo>
                  <a:pt x="164" y="201"/>
                  <a:pt x="164" y="201"/>
                  <a:pt x="164" y="201"/>
                </a:cubicBezTo>
                <a:cubicBezTo>
                  <a:pt x="159" y="195"/>
                  <a:pt x="152" y="193"/>
                  <a:pt x="145" y="193"/>
                </a:cubicBezTo>
                <a:cubicBezTo>
                  <a:pt x="138" y="193"/>
                  <a:pt x="131" y="195"/>
                  <a:pt x="125" y="201"/>
                </a:cubicBezTo>
                <a:cubicBezTo>
                  <a:pt x="114" y="211"/>
                  <a:pt x="114" y="228"/>
                  <a:pt x="125" y="239"/>
                </a:cubicBezTo>
                <a:cubicBezTo>
                  <a:pt x="130" y="245"/>
                  <a:pt x="137" y="247"/>
                  <a:pt x="144" y="247"/>
                </a:cubicBezTo>
                <a:cubicBezTo>
                  <a:pt x="151" y="247"/>
                  <a:pt x="158" y="245"/>
                  <a:pt x="164" y="239"/>
                </a:cubicBezTo>
                <a:cubicBezTo>
                  <a:pt x="227" y="175"/>
                  <a:pt x="227" y="175"/>
                  <a:pt x="227" y="175"/>
                </a:cubicBezTo>
                <a:cubicBezTo>
                  <a:pt x="230" y="172"/>
                  <a:pt x="229" y="165"/>
                  <a:pt x="224" y="162"/>
                </a:cubicBezTo>
                <a:close/>
                <a:moveTo>
                  <a:pt x="99" y="176"/>
                </a:moveTo>
                <a:cubicBezTo>
                  <a:pt x="98" y="178"/>
                  <a:pt x="95" y="179"/>
                  <a:pt x="93" y="179"/>
                </a:cubicBezTo>
                <a:cubicBezTo>
                  <a:pt x="90" y="179"/>
                  <a:pt x="88" y="178"/>
                  <a:pt x="86" y="176"/>
                </a:cubicBezTo>
                <a:cubicBezTo>
                  <a:pt x="83" y="173"/>
                  <a:pt x="83" y="166"/>
                  <a:pt x="86" y="163"/>
                </a:cubicBezTo>
                <a:cubicBezTo>
                  <a:pt x="88" y="161"/>
                  <a:pt x="90" y="160"/>
                  <a:pt x="93" y="160"/>
                </a:cubicBezTo>
                <a:cubicBezTo>
                  <a:pt x="95" y="160"/>
                  <a:pt x="98" y="161"/>
                  <a:pt x="99" y="163"/>
                </a:cubicBezTo>
                <a:cubicBezTo>
                  <a:pt x="103" y="166"/>
                  <a:pt x="103" y="173"/>
                  <a:pt x="99" y="176"/>
                </a:cubicBezTo>
                <a:close/>
                <a:moveTo>
                  <a:pt x="149" y="228"/>
                </a:moveTo>
                <a:cubicBezTo>
                  <a:pt x="148" y="229"/>
                  <a:pt x="145" y="230"/>
                  <a:pt x="143" y="230"/>
                </a:cubicBezTo>
                <a:cubicBezTo>
                  <a:pt x="141" y="230"/>
                  <a:pt x="139" y="229"/>
                  <a:pt x="137" y="228"/>
                </a:cubicBezTo>
                <a:cubicBezTo>
                  <a:pt x="134" y="224"/>
                  <a:pt x="134" y="218"/>
                  <a:pt x="137" y="214"/>
                </a:cubicBezTo>
                <a:cubicBezTo>
                  <a:pt x="139" y="213"/>
                  <a:pt x="141" y="212"/>
                  <a:pt x="143" y="212"/>
                </a:cubicBezTo>
                <a:cubicBezTo>
                  <a:pt x="145" y="212"/>
                  <a:pt x="148" y="213"/>
                  <a:pt x="149" y="214"/>
                </a:cubicBezTo>
                <a:cubicBezTo>
                  <a:pt x="153" y="218"/>
                  <a:pt x="153" y="224"/>
                  <a:pt x="149" y="228"/>
                </a:cubicBezTo>
                <a:close/>
                <a:moveTo>
                  <a:pt x="193" y="184"/>
                </a:moveTo>
                <a:cubicBezTo>
                  <a:pt x="145" y="155"/>
                  <a:pt x="145" y="155"/>
                  <a:pt x="145" y="155"/>
                </a:cubicBezTo>
                <a:cubicBezTo>
                  <a:pt x="157" y="143"/>
                  <a:pt x="157" y="143"/>
                  <a:pt x="157" y="143"/>
                </a:cubicBezTo>
                <a:cubicBezTo>
                  <a:pt x="205" y="172"/>
                  <a:pt x="205" y="172"/>
                  <a:pt x="205" y="172"/>
                </a:cubicBezTo>
                <a:lnTo>
                  <a:pt x="193" y="18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91" name="Freeform 62">
            <a:extLst>
              <a:ext uri="{FF2B5EF4-FFF2-40B4-BE49-F238E27FC236}">
                <a16:creationId xmlns:a16="http://schemas.microsoft.com/office/drawing/2014/main" id="{6118E070-6638-5DEE-C959-77F959C4E9CD}"/>
              </a:ext>
            </a:extLst>
          </p:cNvPr>
          <p:cNvSpPr>
            <a:spLocks noEditPoints="1"/>
          </p:cNvSpPr>
          <p:nvPr/>
        </p:nvSpPr>
        <p:spPr bwMode="auto">
          <a:xfrm>
            <a:off x="3484407" y="1943419"/>
            <a:ext cx="249539" cy="205123"/>
          </a:xfrm>
          <a:custGeom>
            <a:avLst/>
            <a:gdLst>
              <a:gd name="T0" fmla="*/ 146 w 309"/>
              <a:gd name="T1" fmla="*/ 18 h 254"/>
              <a:gd name="T2" fmla="*/ 146 w 309"/>
              <a:gd name="T3" fmla="*/ 110 h 254"/>
              <a:gd name="T4" fmla="*/ 145 w 309"/>
              <a:gd name="T5" fmla="*/ 110 h 254"/>
              <a:gd name="T6" fmla="*/ 122 w 309"/>
              <a:gd name="T7" fmla="*/ 118 h 254"/>
              <a:gd name="T8" fmla="*/ 79 w 309"/>
              <a:gd name="T9" fmla="*/ 41 h 254"/>
              <a:gd name="T10" fmla="*/ 146 w 309"/>
              <a:gd name="T11" fmla="*/ 18 h 254"/>
              <a:gd name="T12" fmla="*/ 164 w 309"/>
              <a:gd name="T13" fmla="*/ 18 h 254"/>
              <a:gd name="T14" fmla="*/ 231 w 309"/>
              <a:gd name="T15" fmla="*/ 41 h 254"/>
              <a:gd name="T16" fmla="*/ 186 w 309"/>
              <a:gd name="T17" fmla="*/ 118 h 254"/>
              <a:gd name="T18" fmla="*/ 164 w 309"/>
              <a:gd name="T19" fmla="*/ 110 h 254"/>
              <a:gd name="T20" fmla="*/ 164 w 309"/>
              <a:gd name="T21" fmla="*/ 18 h 254"/>
              <a:gd name="T22" fmla="*/ 164 w 309"/>
              <a:gd name="T23" fmla="*/ 18 h 254"/>
              <a:gd name="T24" fmla="*/ 64 w 309"/>
              <a:gd name="T25" fmla="*/ 51 h 254"/>
              <a:gd name="T26" fmla="*/ 109 w 309"/>
              <a:gd name="T27" fmla="*/ 128 h 254"/>
              <a:gd name="T28" fmla="*/ 93 w 309"/>
              <a:gd name="T29" fmla="*/ 157 h 254"/>
              <a:gd name="T30" fmla="*/ 20 w 309"/>
              <a:gd name="T31" fmla="*/ 130 h 254"/>
              <a:gd name="T32" fmla="*/ 64 w 309"/>
              <a:gd name="T33" fmla="*/ 51 h 254"/>
              <a:gd name="T34" fmla="*/ 246 w 309"/>
              <a:gd name="T35" fmla="*/ 51 h 254"/>
              <a:gd name="T36" fmla="*/ 290 w 309"/>
              <a:gd name="T37" fmla="*/ 130 h 254"/>
              <a:gd name="T38" fmla="*/ 217 w 309"/>
              <a:gd name="T39" fmla="*/ 157 h 254"/>
              <a:gd name="T40" fmla="*/ 201 w 309"/>
              <a:gd name="T41" fmla="*/ 128 h 254"/>
              <a:gd name="T42" fmla="*/ 246 w 309"/>
              <a:gd name="T43" fmla="*/ 51 h 254"/>
              <a:gd name="T44" fmla="*/ 246 w 309"/>
              <a:gd name="T45" fmla="*/ 51 h 254"/>
              <a:gd name="T46" fmla="*/ 155 w 309"/>
              <a:gd name="T47" fmla="*/ 127 h 254"/>
              <a:gd name="T48" fmla="*/ 199 w 309"/>
              <a:gd name="T49" fmla="*/ 164 h 254"/>
              <a:gd name="T50" fmla="*/ 155 w 309"/>
              <a:gd name="T51" fmla="*/ 181 h 254"/>
              <a:gd name="T52" fmla="*/ 110 w 309"/>
              <a:gd name="T53" fmla="*/ 164 h 254"/>
              <a:gd name="T54" fmla="*/ 155 w 309"/>
              <a:gd name="T55" fmla="*/ 127 h 254"/>
              <a:gd name="T56" fmla="*/ 155 w 309"/>
              <a:gd name="T57" fmla="*/ 204 h 254"/>
              <a:gd name="T58" fmla="*/ 178 w 309"/>
              <a:gd name="T59" fmla="*/ 229 h 254"/>
              <a:gd name="T60" fmla="*/ 154 w 309"/>
              <a:gd name="T61" fmla="*/ 236 h 254"/>
              <a:gd name="T62" fmla="*/ 131 w 309"/>
              <a:gd name="T63" fmla="*/ 229 h 254"/>
              <a:gd name="T64" fmla="*/ 155 w 309"/>
              <a:gd name="T65" fmla="*/ 204 h 254"/>
              <a:gd name="T66" fmla="*/ 155 w 309"/>
              <a:gd name="T67" fmla="*/ 204 h 254"/>
              <a:gd name="T68" fmla="*/ 155 w 309"/>
              <a:gd name="T69" fmla="*/ 0 h 254"/>
              <a:gd name="T70" fmla="*/ 0 w 309"/>
              <a:gd name="T71" fmla="*/ 135 h 254"/>
              <a:gd name="T72" fmla="*/ 7 w 309"/>
              <a:gd name="T73" fmla="*/ 145 h 254"/>
              <a:gd name="T74" fmla="*/ 139 w 309"/>
              <a:gd name="T75" fmla="*/ 195 h 254"/>
              <a:gd name="T76" fmla="*/ 113 w 309"/>
              <a:gd name="T77" fmla="*/ 224 h 254"/>
              <a:gd name="T78" fmla="*/ 113 w 309"/>
              <a:gd name="T79" fmla="*/ 237 h 254"/>
              <a:gd name="T80" fmla="*/ 155 w 309"/>
              <a:gd name="T81" fmla="*/ 254 h 254"/>
              <a:gd name="T82" fmla="*/ 197 w 309"/>
              <a:gd name="T83" fmla="*/ 237 h 254"/>
              <a:gd name="T84" fmla="*/ 197 w 309"/>
              <a:gd name="T85" fmla="*/ 224 h 254"/>
              <a:gd name="T86" fmla="*/ 170 w 309"/>
              <a:gd name="T87" fmla="*/ 195 h 254"/>
              <a:gd name="T88" fmla="*/ 303 w 309"/>
              <a:gd name="T89" fmla="*/ 145 h 254"/>
              <a:gd name="T90" fmla="*/ 309 w 309"/>
              <a:gd name="T91" fmla="*/ 135 h 254"/>
              <a:gd name="T92" fmla="*/ 155 w 309"/>
              <a:gd name="T93" fmla="*/ 0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09" h="254">
                <a:moveTo>
                  <a:pt x="146" y="18"/>
                </a:moveTo>
                <a:cubicBezTo>
                  <a:pt x="146" y="110"/>
                  <a:pt x="146" y="110"/>
                  <a:pt x="146" y="110"/>
                </a:cubicBezTo>
                <a:cubicBezTo>
                  <a:pt x="145" y="110"/>
                  <a:pt x="145" y="110"/>
                  <a:pt x="145" y="110"/>
                </a:cubicBezTo>
                <a:cubicBezTo>
                  <a:pt x="137" y="111"/>
                  <a:pt x="129" y="114"/>
                  <a:pt x="122" y="118"/>
                </a:cubicBezTo>
                <a:cubicBezTo>
                  <a:pt x="79" y="41"/>
                  <a:pt x="79" y="41"/>
                  <a:pt x="79" y="41"/>
                </a:cubicBezTo>
                <a:cubicBezTo>
                  <a:pt x="98" y="28"/>
                  <a:pt x="121" y="20"/>
                  <a:pt x="146" y="18"/>
                </a:cubicBezTo>
                <a:close/>
                <a:moveTo>
                  <a:pt x="164" y="18"/>
                </a:moveTo>
                <a:cubicBezTo>
                  <a:pt x="188" y="20"/>
                  <a:pt x="211" y="28"/>
                  <a:pt x="231" y="41"/>
                </a:cubicBezTo>
                <a:cubicBezTo>
                  <a:pt x="186" y="118"/>
                  <a:pt x="186" y="118"/>
                  <a:pt x="186" y="118"/>
                </a:cubicBezTo>
                <a:cubicBezTo>
                  <a:pt x="179" y="114"/>
                  <a:pt x="172" y="111"/>
                  <a:pt x="164" y="110"/>
                </a:cubicBezTo>
                <a:cubicBezTo>
                  <a:pt x="164" y="18"/>
                  <a:pt x="164" y="18"/>
                  <a:pt x="164" y="18"/>
                </a:cubicBezTo>
                <a:cubicBezTo>
                  <a:pt x="164" y="18"/>
                  <a:pt x="164" y="18"/>
                  <a:pt x="164" y="18"/>
                </a:cubicBezTo>
                <a:close/>
                <a:moveTo>
                  <a:pt x="64" y="51"/>
                </a:moveTo>
                <a:cubicBezTo>
                  <a:pt x="109" y="128"/>
                  <a:pt x="109" y="128"/>
                  <a:pt x="109" y="128"/>
                </a:cubicBezTo>
                <a:cubicBezTo>
                  <a:pt x="101" y="136"/>
                  <a:pt x="96" y="146"/>
                  <a:pt x="93" y="157"/>
                </a:cubicBezTo>
                <a:cubicBezTo>
                  <a:pt x="20" y="130"/>
                  <a:pt x="20" y="130"/>
                  <a:pt x="20" y="130"/>
                </a:cubicBezTo>
                <a:cubicBezTo>
                  <a:pt x="25" y="98"/>
                  <a:pt x="41" y="71"/>
                  <a:pt x="64" y="51"/>
                </a:cubicBezTo>
                <a:close/>
                <a:moveTo>
                  <a:pt x="246" y="51"/>
                </a:moveTo>
                <a:cubicBezTo>
                  <a:pt x="269" y="71"/>
                  <a:pt x="286" y="98"/>
                  <a:pt x="290" y="130"/>
                </a:cubicBezTo>
                <a:cubicBezTo>
                  <a:pt x="217" y="157"/>
                  <a:pt x="217" y="157"/>
                  <a:pt x="217" y="157"/>
                </a:cubicBezTo>
                <a:cubicBezTo>
                  <a:pt x="214" y="146"/>
                  <a:pt x="208" y="137"/>
                  <a:pt x="201" y="128"/>
                </a:cubicBezTo>
                <a:cubicBezTo>
                  <a:pt x="246" y="51"/>
                  <a:pt x="246" y="51"/>
                  <a:pt x="246" y="51"/>
                </a:cubicBezTo>
                <a:cubicBezTo>
                  <a:pt x="246" y="51"/>
                  <a:pt x="246" y="51"/>
                  <a:pt x="246" y="51"/>
                </a:cubicBezTo>
                <a:close/>
                <a:moveTo>
                  <a:pt x="155" y="127"/>
                </a:moveTo>
                <a:cubicBezTo>
                  <a:pt x="177" y="127"/>
                  <a:pt x="195" y="143"/>
                  <a:pt x="199" y="164"/>
                </a:cubicBezTo>
                <a:cubicBezTo>
                  <a:pt x="155" y="181"/>
                  <a:pt x="155" y="181"/>
                  <a:pt x="155" y="181"/>
                </a:cubicBezTo>
                <a:cubicBezTo>
                  <a:pt x="110" y="164"/>
                  <a:pt x="110" y="164"/>
                  <a:pt x="110" y="164"/>
                </a:cubicBezTo>
                <a:cubicBezTo>
                  <a:pt x="113" y="143"/>
                  <a:pt x="132" y="127"/>
                  <a:pt x="155" y="127"/>
                </a:cubicBezTo>
                <a:close/>
                <a:moveTo>
                  <a:pt x="155" y="204"/>
                </a:moveTo>
                <a:cubicBezTo>
                  <a:pt x="178" y="229"/>
                  <a:pt x="178" y="229"/>
                  <a:pt x="178" y="229"/>
                </a:cubicBezTo>
                <a:cubicBezTo>
                  <a:pt x="171" y="234"/>
                  <a:pt x="163" y="236"/>
                  <a:pt x="154" y="236"/>
                </a:cubicBezTo>
                <a:cubicBezTo>
                  <a:pt x="146" y="236"/>
                  <a:pt x="138" y="234"/>
                  <a:pt x="131" y="229"/>
                </a:cubicBezTo>
                <a:cubicBezTo>
                  <a:pt x="155" y="204"/>
                  <a:pt x="155" y="204"/>
                  <a:pt x="155" y="204"/>
                </a:cubicBezTo>
                <a:cubicBezTo>
                  <a:pt x="155" y="204"/>
                  <a:pt x="155" y="204"/>
                  <a:pt x="155" y="204"/>
                </a:cubicBezTo>
                <a:close/>
                <a:moveTo>
                  <a:pt x="155" y="0"/>
                </a:moveTo>
                <a:cubicBezTo>
                  <a:pt x="76" y="0"/>
                  <a:pt x="10" y="59"/>
                  <a:pt x="0" y="135"/>
                </a:cubicBezTo>
                <a:cubicBezTo>
                  <a:pt x="0" y="139"/>
                  <a:pt x="2" y="143"/>
                  <a:pt x="7" y="145"/>
                </a:cubicBezTo>
                <a:cubicBezTo>
                  <a:pt x="139" y="195"/>
                  <a:pt x="139" y="195"/>
                  <a:pt x="139" y="195"/>
                </a:cubicBezTo>
                <a:cubicBezTo>
                  <a:pt x="113" y="224"/>
                  <a:pt x="113" y="224"/>
                  <a:pt x="113" y="224"/>
                </a:cubicBezTo>
                <a:cubicBezTo>
                  <a:pt x="109" y="228"/>
                  <a:pt x="109" y="233"/>
                  <a:pt x="113" y="237"/>
                </a:cubicBezTo>
                <a:cubicBezTo>
                  <a:pt x="124" y="249"/>
                  <a:pt x="139" y="254"/>
                  <a:pt x="155" y="254"/>
                </a:cubicBezTo>
                <a:cubicBezTo>
                  <a:pt x="171" y="254"/>
                  <a:pt x="186" y="249"/>
                  <a:pt x="197" y="237"/>
                </a:cubicBezTo>
                <a:cubicBezTo>
                  <a:pt x="200" y="233"/>
                  <a:pt x="200" y="229"/>
                  <a:pt x="197" y="224"/>
                </a:cubicBezTo>
                <a:cubicBezTo>
                  <a:pt x="170" y="195"/>
                  <a:pt x="170" y="195"/>
                  <a:pt x="170" y="195"/>
                </a:cubicBezTo>
                <a:cubicBezTo>
                  <a:pt x="303" y="145"/>
                  <a:pt x="303" y="145"/>
                  <a:pt x="303" y="145"/>
                </a:cubicBezTo>
                <a:cubicBezTo>
                  <a:pt x="307" y="143"/>
                  <a:pt x="309" y="139"/>
                  <a:pt x="309" y="135"/>
                </a:cubicBezTo>
                <a:cubicBezTo>
                  <a:pt x="299" y="59"/>
                  <a:pt x="233" y="0"/>
                  <a:pt x="15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92" name="Freeform 63">
            <a:extLst>
              <a:ext uri="{FF2B5EF4-FFF2-40B4-BE49-F238E27FC236}">
                <a16:creationId xmlns:a16="http://schemas.microsoft.com/office/drawing/2014/main" id="{0F9DB79E-8A60-DC80-1DC6-1308F6482337}"/>
              </a:ext>
            </a:extLst>
          </p:cNvPr>
          <p:cNvSpPr>
            <a:spLocks noEditPoints="1"/>
          </p:cNvSpPr>
          <p:nvPr/>
        </p:nvSpPr>
        <p:spPr bwMode="auto">
          <a:xfrm>
            <a:off x="3511056" y="3028906"/>
            <a:ext cx="193817" cy="248731"/>
          </a:xfrm>
          <a:custGeom>
            <a:avLst/>
            <a:gdLst>
              <a:gd name="T0" fmla="*/ 212 w 240"/>
              <a:gd name="T1" fmla="*/ 70 h 308"/>
              <a:gd name="T2" fmla="*/ 134 w 240"/>
              <a:gd name="T3" fmla="*/ 70 h 308"/>
              <a:gd name="T4" fmla="*/ 157 w 240"/>
              <a:gd name="T5" fmla="*/ 36 h 308"/>
              <a:gd name="T6" fmla="*/ 121 w 240"/>
              <a:gd name="T7" fmla="*/ 0 h 308"/>
              <a:gd name="T8" fmla="*/ 84 w 240"/>
              <a:gd name="T9" fmla="*/ 36 h 308"/>
              <a:gd name="T10" fmla="*/ 107 w 240"/>
              <a:gd name="T11" fmla="*/ 70 h 308"/>
              <a:gd name="T12" fmla="*/ 30 w 240"/>
              <a:gd name="T13" fmla="*/ 70 h 308"/>
              <a:gd name="T14" fmla="*/ 3 w 240"/>
              <a:gd name="T15" fmla="*/ 99 h 308"/>
              <a:gd name="T16" fmla="*/ 30 w 240"/>
              <a:gd name="T17" fmla="*/ 126 h 308"/>
              <a:gd name="T18" fmla="*/ 94 w 240"/>
              <a:gd name="T19" fmla="*/ 126 h 308"/>
              <a:gd name="T20" fmla="*/ 94 w 240"/>
              <a:gd name="T21" fmla="*/ 145 h 308"/>
              <a:gd name="T22" fmla="*/ 14 w 240"/>
              <a:gd name="T23" fmla="*/ 205 h 308"/>
              <a:gd name="T24" fmla="*/ 9 w 240"/>
              <a:gd name="T25" fmla="*/ 243 h 308"/>
              <a:gd name="T26" fmla="*/ 30 w 240"/>
              <a:gd name="T27" fmla="*/ 253 h 308"/>
              <a:gd name="T28" fmla="*/ 47 w 240"/>
              <a:gd name="T29" fmla="*/ 248 h 308"/>
              <a:gd name="T30" fmla="*/ 95 w 240"/>
              <a:gd name="T31" fmla="*/ 212 h 308"/>
              <a:gd name="T32" fmla="*/ 95 w 240"/>
              <a:gd name="T33" fmla="*/ 281 h 308"/>
              <a:gd name="T34" fmla="*/ 122 w 240"/>
              <a:gd name="T35" fmla="*/ 308 h 308"/>
              <a:gd name="T36" fmla="*/ 149 w 240"/>
              <a:gd name="T37" fmla="*/ 281 h 308"/>
              <a:gd name="T38" fmla="*/ 149 w 240"/>
              <a:gd name="T39" fmla="*/ 125 h 308"/>
              <a:gd name="T40" fmla="*/ 212 w 240"/>
              <a:gd name="T41" fmla="*/ 125 h 308"/>
              <a:gd name="T42" fmla="*/ 240 w 240"/>
              <a:gd name="T43" fmla="*/ 98 h 308"/>
              <a:gd name="T44" fmla="*/ 212 w 240"/>
              <a:gd name="T45" fmla="*/ 70 h 308"/>
              <a:gd name="T46" fmla="*/ 121 w 240"/>
              <a:gd name="T47" fmla="*/ 18 h 308"/>
              <a:gd name="T48" fmla="*/ 139 w 240"/>
              <a:gd name="T49" fmla="*/ 36 h 308"/>
              <a:gd name="T50" fmla="*/ 121 w 240"/>
              <a:gd name="T51" fmla="*/ 55 h 308"/>
              <a:gd name="T52" fmla="*/ 102 w 240"/>
              <a:gd name="T53" fmla="*/ 36 h 308"/>
              <a:gd name="T54" fmla="*/ 121 w 240"/>
              <a:gd name="T55" fmla="*/ 18 h 308"/>
              <a:gd name="T56" fmla="*/ 212 w 240"/>
              <a:gd name="T57" fmla="*/ 108 h 308"/>
              <a:gd name="T58" fmla="*/ 139 w 240"/>
              <a:gd name="T59" fmla="*/ 108 h 308"/>
              <a:gd name="T60" fmla="*/ 130 w 240"/>
              <a:gd name="T61" fmla="*/ 118 h 308"/>
              <a:gd name="T62" fmla="*/ 130 w 240"/>
              <a:gd name="T63" fmla="*/ 282 h 308"/>
              <a:gd name="T64" fmla="*/ 121 w 240"/>
              <a:gd name="T65" fmla="*/ 291 h 308"/>
              <a:gd name="T66" fmla="*/ 112 w 240"/>
              <a:gd name="T67" fmla="*/ 282 h 308"/>
              <a:gd name="T68" fmla="*/ 112 w 240"/>
              <a:gd name="T69" fmla="*/ 196 h 308"/>
              <a:gd name="T70" fmla="*/ 103 w 240"/>
              <a:gd name="T71" fmla="*/ 187 h 308"/>
              <a:gd name="T72" fmla="*/ 97 w 240"/>
              <a:gd name="T73" fmla="*/ 189 h 308"/>
              <a:gd name="T74" fmla="*/ 36 w 240"/>
              <a:gd name="T75" fmla="*/ 236 h 308"/>
              <a:gd name="T76" fmla="*/ 30 w 240"/>
              <a:gd name="T77" fmla="*/ 238 h 308"/>
              <a:gd name="T78" fmla="*/ 23 w 240"/>
              <a:gd name="T79" fmla="*/ 234 h 308"/>
              <a:gd name="T80" fmla="*/ 25 w 240"/>
              <a:gd name="T81" fmla="*/ 221 h 308"/>
              <a:gd name="T82" fmla="*/ 108 w 240"/>
              <a:gd name="T83" fmla="*/ 159 h 308"/>
              <a:gd name="T84" fmla="*/ 112 w 240"/>
              <a:gd name="T85" fmla="*/ 152 h 308"/>
              <a:gd name="T86" fmla="*/ 112 w 240"/>
              <a:gd name="T87" fmla="*/ 119 h 308"/>
              <a:gd name="T88" fmla="*/ 104 w 240"/>
              <a:gd name="T89" fmla="*/ 109 h 308"/>
              <a:gd name="T90" fmla="*/ 31 w 240"/>
              <a:gd name="T91" fmla="*/ 109 h 308"/>
              <a:gd name="T92" fmla="*/ 22 w 240"/>
              <a:gd name="T93" fmla="*/ 101 h 308"/>
              <a:gd name="T94" fmla="*/ 31 w 240"/>
              <a:gd name="T95" fmla="*/ 91 h 308"/>
              <a:gd name="T96" fmla="*/ 212 w 240"/>
              <a:gd name="T97" fmla="*/ 91 h 308"/>
              <a:gd name="T98" fmla="*/ 212 w 240"/>
              <a:gd name="T99" fmla="*/ 90 h 308"/>
              <a:gd name="T100" fmla="*/ 221 w 240"/>
              <a:gd name="T101" fmla="*/ 100 h 308"/>
              <a:gd name="T102" fmla="*/ 212 w 240"/>
              <a:gd name="T103" fmla="*/ 10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40" h="308">
                <a:moveTo>
                  <a:pt x="212" y="70"/>
                </a:moveTo>
                <a:cubicBezTo>
                  <a:pt x="134" y="70"/>
                  <a:pt x="134" y="70"/>
                  <a:pt x="134" y="70"/>
                </a:cubicBezTo>
                <a:cubicBezTo>
                  <a:pt x="147" y="65"/>
                  <a:pt x="157" y="52"/>
                  <a:pt x="157" y="36"/>
                </a:cubicBezTo>
                <a:cubicBezTo>
                  <a:pt x="157" y="16"/>
                  <a:pt x="140" y="0"/>
                  <a:pt x="121" y="0"/>
                </a:cubicBezTo>
                <a:cubicBezTo>
                  <a:pt x="101" y="0"/>
                  <a:pt x="84" y="16"/>
                  <a:pt x="84" y="36"/>
                </a:cubicBezTo>
                <a:cubicBezTo>
                  <a:pt x="84" y="52"/>
                  <a:pt x="94" y="65"/>
                  <a:pt x="107" y="70"/>
                </a:cubicBezTo>
                <a:cubicBezTo>
                  <a:pt x="30" y="70"/>
                  <a:pt x="30" y="70"/>
                  <a:pt x="30" y="70"/>
                </a:cubicBezTo>
                <a:cubicBezTo>
                  <a:pt x="15" y="72"/>
                  <a:pt x="3" y="84"/>
                  <a:pt x="3" y="99"/>
                </a:cubicBezTo>
                <a:cubicBezTo>
                  <a:pt x="3" y="114"/>
                  <a:pt x="15" y="126"/>
                  <a:pt x="30" y="126"/>
                </a:cubicBezTo>
                <a:cubicBezTo>
                  <a:pt x="94" y="126"/>
                  <a:pt x="94" y="126"/>
                  <a:pt x="94" y="126"/>
                </a:cubicBezTo>
                <a:cubicBezTo>
                  <a:pt x="94" y="145"/>
                  <a:pt x="94" y="145"/>
                  <a:pt x="94" y="145"/>
                </a:cubicBezTo>
                <a:cubicBezTo>
                  <a:pt x="14" y="205"/>
                  <a:pt x="14" y="205"/>
                  <a:pt x="14" y="205"/>
                </a:cubicBezTo>
                <a:cubicBezTo>
                  <a:pt x="2" y="213"/>
                  <a:pt x="0" y="230"/>
                  <a:pt x="9" y="243"/>
                </a:cubicBezTo>
                <a:cubicBezTo>
                  <a:pt x="14" y="250"/>
                  <a:pt x="22" y="253"/>
                  <a:pt x="30" y="253"/>
                </a:cubicBezTo>
                <a:cubicBezTo>
                  <a:pt x="36" y="253"/>
                  <a:pt x="42" y="252"/>
                  <a:pt x="47" y="248"/>
                </a:cubicBezTo>
                <a:cubicBezTo>
                  <a:pt x="95" y="212"/>
                  <a:pt x="95" y="212"/>
                  <a:pt x="95" y="212"/>
                </a:cubicBezTo>
                <a:cubicBezTo>
                  <a:pt x="95" y="281"/>
                  <a:pt x="95" y="281"/>
                  <a:pt x="95" y="281"/>
                </a:cubicBezTo>
                <a:cubicBezTo>
                  <a:pt x="95" y="295"/>
                  <a:pt x="107" y="308"/>
                  <a:pt x="122" y="308"/>
                </a:cubicBezTo>
                <a:cubicBezTo>
                  <a:pt x="136" y="308"/>
                  <a:pt x="149" y="295"/>
                  <a:pt x="149" y="281"/>
                </a:cubicBezTo>
                <a:cubicBezTo>
                  <a:pt x="149" y="125"/>
                  <a:pt x="149" y="125"/>
                  <a:pt x="149" y="125"/>
                </a:cubicBezTo>
                <a:cubicBezTo>
                  <a:pt x="212" y="125"/>
                  <a:pt x="212" y="125"/>
                  <a:pt x="212" y="125"/>
                </a:cubicBezTo>
                <a:cubicBezTo>
                  <a:pt x="227" y="125"/>
                  <a:pt x="240" y="113"/>
                  <a:pt x="240" y="98"/>
                </a:cubicBezTo>
                <a:cubicBezTo>
                  <a:pt x="240" y="84"/>
                  <a:pt x="228" y="70"/>
                  <a:pt x="212" y="70"/>
                </a:cubicBezTo>
                <a:close/>
                <a:moveTo>
                  <a:pt x="121" y="18"/>
                </a:moveTo>
                <a:cubicBezTo>
                  <a:pt x="131" y="18"/>
                  <a:pt x="139" y="26"/>
                  <a:pt x="139" y="36"/>
                </a:cubicBezTo>
                <a:cubicBezTo>
                  <a:pt x="139" y="46"/>
                  <a:pt x="131" y="55"/>
                  <a:pt x="121" y="55"/>
                </a:cubicBezTo>
                <a:cubicBezTo>
                  <a:pt x="110" y="55"/>
                  <a:pt x="102" y="47"/>
                  <a:pt x="102" y="36"/>
                </a:cubicBezTo>
                <a:cubicBezTo>
                  <a:pt x="102" y="26"/>
                  <a:pt x="110" y="18"/>
                  <a:pt x="121" y="18"/>
                </a:cubicBezTo>
                <a:close/>
                <a:moveTo>
                  <a:pt x="212" y="108"/>
                </a:moveTo>
                <a:cubicBezTo>
                  <a:pt x="139" y="108"/>
                  <a:pt x="139" y="108"/>
                  <a:pt x="139" y="108"/>
                </a:cubicBezTo>
                <a:cubicBezTo>
                  <a:pt x="133" y="108"/>
                  <a:pt x="130" y="113"/>
                  <a:pt x="130" y="118"/>
                </a:cubicBezTo>
                <a:cubicBezTo>
                  <a:pt x="130" y="282"/>
                  <a:pt x="130" y="282"/>
                  <a:pt x="130" y="282"/>
                </a:cubicBezTo>
                <a:cubicBezTo>
                  <a:pt x="130" y="288"/>
                  <a:pt x="126" y="291"/>
                  <a:pt x="121" y="291"/>
                </a:cubicBezTo>
                <a:cubicBezTo>
                  <a:pt x="115" y="291"/>
                  <a:pt x="112" y="287"/>
                  <a:pt x="112" y="282"/>
                </a:cubicBezTo>
                <a:cubicBezTo>
                  <a:pt x="112" y="196"/>
                  <a:pt x="112" y="196"/>
                  <a:pt x="112" y="196"/>
                </a:cubicBezTo>
                <a:cubicBezTo>
                  <a:pt x="112" y="190"/>
                  <a:pt x="108" y="187"/>
                  <a:pt x="103" y="187"/>
                </a:cubicBezTo>
                <a:cubicBezTo>
                  <a:pt x="101" y="187"/>
                  <a:pt x="99" y="187"/>
                  <a:pt x="97" y="189"/>
                </a:cubicBezTo>
                <a:cubicBezTo>
                  <a:pt x="36" y="236"/>
                  <a:pt x="36" y="236"/>
                  <a:pt x="36" y="236"/>
                </a:cubicBezTo>
                <a:cubicBezTo>
                  <a:pt x="34" y="237"/>
                  <a:pt x="32" y="238"/>
                  <a:pt x="30" y="238"/>
                </a:cubicBezTo>
                <a:cubicBezTo>
                  <a:pt x="27" y="238"/>
                  <a:pt x="25" y="236"/>
                  <a:pt x="23" y="234"/>
                </a:cubicBezTo>
                <a:cubicBezTo>
                  <a:pt x="21" y="230"/>
                  <a:pt x="21" y="225"/>
                  <a:pt x="25" y="221"/>
                </a:cubicBezTo>
                <a:cubicBezTo>
                  <a:pt x="108" y="159"/>
                  <a:pt x="108" y="159"/>
                  <a:pt x="108" y="159"/>
                </a:cubicBezTo>
                <a:cubicBezTo>
                  <a:pt x="111" y="157"/>
                  <a:pt x="112" y="155"/>
                  <a:pt x="112" y="152"/>
                </a:cubicBezTo>
                <a:cubicBezTo>
                  <a:pt x="112" y="119"/>
                  <a:pt x="112" y="119"/>
                  <a:pt x="112" y="119"/>
                </a:cubicBezTo>
                <a:cubicBezTo>
                  <a:pt x="112" y="114"/>
                  <a:pt x="108" y="109"/>
                  <a:pt x="104" y="10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25" y="109"/>
                  <a:pt x="22" y="105"/>
                  <a:pt x="22" y="101"/>
                </a:cubicBezTo>
                <a:cubicBezTo>
                  <a:pt x="22" y="95"/>
                  <a:pt x="26" y="91"/>
                  <a:pt x="31" y="91"/>
                </a:cubicBezTo>
                <a:cubicBezTo>
                  <a:pt x="212" y="91"/>
                  <a:pt x="212" y="91"/>
                  <a:pt x="212" y="91"/>
                </a:cubicBezTo>
                <a:cubicBezTo>
                  <a:pt x="212" y="90"/>
                  <a:pt x="212" y="90"/>
                  <a:pt x="212" y="90"/>
                </a:cubicBezTo>
                <a:cubicBezTo>
                  <a:pt x="216" y="90"/>
                  <a:pt x="221" y="95"/>
                  <a:pt x="221" y="100"/>
                </a:cubicBezTo>
                <a:cubicBezTo>
                  <a:pt x="221" y="105"/>
                  <a:pt x="216" y="108"/>
                  <a:pt x="212" y="1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93" name="Freeform 64">
            <a:extLst>
              <a:ext uri="{FF2B5EF4-FFF2-40B4-BE49-F238E27FC236}">
                <a16:creationId xmlns:a16="http://schemas.microsoft.com/office/drawing/2014/main" id="{B9556E1A-25A6-3DB4-BCCA-CBB2B0DF0810}"/>
              </a:ext>
            </a:extLst>
          </p:cNvPr>
          <p:cNvSpPr>
            <a:spLocks noEditPoints="1"/>
          </p:cNvSpPr>
          <p:nvPr/>
        </p:nvSpPr>
        <p:spPr bwMode="auto">
          <a:xfrm>
            <a:off x="3484407" y="2474251"/>
            <a:ext cx="251153" cy="250347"/>
          </a:xfrm>
          <a:custGeom>
            <a:avLst/>
            <a:gdLst>
              <a:gd name="T0" fmla="*/ 292 w 311"/>
              <a:gd name="T1" fmla="*/ 119 h 310"/>
              <a:gd name="T2" fmla="*/ 238 w 311"/>
              <a:gd name="T3" fmla="*/ 119 h 310"/>
              <a:gd name="T4" fmla="*/ 216 w 311"/>
              <a:gd name="T5" fmla="*/ 128 h 310"/>
              <a:gd name="T6" fmla="*/ 228 w 311"/>
              <a:gd name="T7" fmla="*/ 67 h 310"/>
              <a:gd name="T8" fmla="*/ 237 w 311"/>
              <a:gd name="T9" fmla="*/ 28 h 310"/>
              <a:gd name="T10" fmla="*/ 100 w 311"/>
              <a:gd name="T11" fmla="*/ 0 h 310"/>
              <a:gd name="T12" fmla="*/ 73 w 311"/>
              <a:gd name="T13" fmla="*/ 47 h 310"/>
              <a:gd name="T14" fmla="*/ 107 w 311"/>
              <a:gd name="T15" fmla="*/ 102 h 310"/>
              <a:gd name="T16" fmla="*/ 73 w 311"/>
              <a:gd name="T17" fmla="*/ 128 h 310"/>
              <a:gd name="T18" fmla="*/ 46 w 311"/>
              <a:gd name="T19" fmla="*/ 92 h 310"/>
              <a:gd name="T20" fmla="*/ 19 w 311"/>
              <a:gd name="T21" fmla="*/ 129 h 310"/>
              <a:gd name="T22" fmla="*/ 0 w 311"/>
              <a:gd name="T23" fmla="*/ 282 h 310"/>
              <a:gd name="T24" fmla="*/ 281 w 311"/>
              <a:gd name="T25" fmla="*/ 310 h 310"/>
              <a:gd name="T26" fmla="*/ 308 w 311"/>
              <a:gd name="T27" fmla="*/ 155 h 310"/>
              <a:gd name="T28" fmla="*/ 266 w 311"/>
              <a:gd name="T29" fmla="*/ 108 h 310"/>
              <a:gd name="T30" fmla="*/ 275 w 311"/>
              <a:gd name="T31" fmla="*/ 127 h 310"/>
              <a:gd name="T32" fmla="*/ 257 w 311"/>
              <a:gd name="T33" fmla="*/ 117 h 310"/>
              <a:gd name="T34" fmla="*/ 266 w 311"/>
              <a:gd name="T35" fmla="*/ 108 h 310"/>
              <a:gd name="T36" fmla="*/ 97 w 311"/>
              <a:gd name="T37" fmla="*/ 53 h 310"/>
              <a:gd name="T38" fmla="*/ 92 w 311"/>
              <a:gd name="T39" fmla="*/ 26 h 310"/>
              <a:gd name="T40" fmla="*/ 210 w 311"/>
              <a:gd name="T41" fmla="*/ 16 h 310"/>
              <a:gd name="T42" fmla="*/ 219 w 311"/>
              <a:gd name="T43" fmla="*/ 47 h 310"/>
              <a:gd name="T44" fmla="*/ 210 w 311"/>
              <a:gd name="T45" fmla="*/ 53 h 310"/>
              <a:gd name="T46" fmla="*/ 202 w 311"/>
              <a:gd name="T47" fmla="*/ 73 h 310"/>
              <a:gd name="T48" fmla="*/ 125 w 311"/>
              <a:gd name="T49" fmla="*/ 91 h 310"/>
              <a:gd name="T50" fmla="*/ 202 w 311"/>
              <a:gd name="T51" fmla="*/ 73 h 310"/>
              <a:gd name="T52" fmla="*/ 48 w 311"/>
              <a:gd name="T53" fmla="*/ 108 h 310"/>
              <a:gd name="T54" fmla="*/ 57 w 311"/>
              <a:gd name="T55" fmla="*/ 127 h 310"/>
              <a:gd name="T56" fmla="*/ 38 w 311"/>
              <a:gd name="T57" fmla="*/ 117 h 310"/>
              <a:gd name="T58" fmla="*/ 99 w 311"/>
              <a:gd name="T59" fmla="*/ 182 h 310"/>
              <a:gd name="T60" fmla="*/ 99 w 311"/>
              <a:gd name="T61" fmla="*/ 236 h 310"/>
              <a:gd name="T62" fmla="*/ 20 w 311"/>
              <a:gd name="T63" fmla="*/ 182 h 310"/>
              <a:gd name="T64" fmla="*/ 284 w 311"/>
              <a:gd name="T65" fmla="*/ 290 h 310"/>
              <a:gd name="T66" fmla="*/ 21 w 311"/>
              <a:gd name="T67" fmla="*/ 281 h 310"/>
              <a:gd name="T68" fmla="*/ 112 w 311"/>
              <a:gd name="T69" fmla="*/ 254 h 310"/>
              <a:gd name="T70" fmla="*/ 201 w 311"/>
              <a:gd name="T71" fmla="*/ 254 h 310"/>
              <a:gd name="T72" fmla="*/ 292 w 311"/>
              <a:gd name="T73" fmla="*/ 281 h 310"/>
              <a:gd name="T74" fmla="*/ 156 w 311"/>
              <a:gd name="T75" fmla="*/ 162 h 310"/>
              <a:gd name="T76" fmla="*/ 156 w 311"/>
              <a:gd name="T77" fmla="*/ 254 h 310"/>
              <a:gd name="T78" fmla="*/ 292 w 311"/>
              <a:gd name="T79" fmla="*/ 236 h 310"/>
              <a:gd name="T80" fmla="*/ 220 w 311"/>
              <a:gd name="T81" fmla="*/ 209 h 310"/>
              <a:gd name="T82" fmla="*/ 292 w 311"/>
              <a:gd name="T83" fmla="*/ 182 h 310"/>
              <a:gd name="T84" fmla="*/ 292 w 311"/>
              <a:gd name="T85" fmla="*/ 164 h 310"/>
              <a:gd name="T86" fmla="*/ 157 w 311"/>
              <a:gd name="T87" fmla="*/ 146 h 310"/>
              <a:gd name="T88" fmla="*/ 22 w 311"/>
              <a:gd name="T89" fmla="*/ 164 h 310"/>
              <a:gd name="T90" fmla="*/ 30 w 311"/>
              <a:gd name="T91" fmla="*/ 146 h 310"/>
              <a:gd name="T92" fmla="*/ 110 w 311"/>
              <a:gd name="T93" fmla="*/ 140 h 310"/>
              <a:gd name="T94" fmla="*/ 187 w 311"/>
              <a:gd name="T95" fmla="*/ 109 h 310"/>
              <a:gd name="T96" fmla="*/ 211 w 311"/>
              <a:gd name="T97" fmla="*/ 146 h 310"/>
              <a:gd name="T98" fmla="*/ 292 w 311"/>
              <a:gd name="T99" fmla="*/ 155 h 310"/>
              <a:gd name="T100" fmla="*/ 156 w 311"/>
              <a:gd name="T101" fmla="*/ 235 h 310"/>
              <a:gd name="T102" fmla="*/ 156 w 311"/>
              <a:gd name="T103" fmla="*/ 181 h 310"/>
              <a:gd name="T104" fmla="*/ 156 w 311"/>
              <a:gd name="T105" fmla="*/ 235 h 310"/>
              <a:gd name="T106" fmla="*/ 165 w 311"/>
              <a:gd name="T107" fmla="*/ 208 h 310"/>
              <a:gd name="T108" fmla="*/ 147 w 311"/>
              <a:gd name="T109" fmla="*/ 208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1" h="310">
                <a:moveTo>
                  <a:pt x="292" y="129"/>
                </a:moveTo>
                <a:cubicBezTo>
                  <a:pt x="292" y="119"/>
                  <a:pt x="292" y="119"/>
                  <a:pt x="292" y="119"/>
                </a:cubicBezTo>
                <a:cubicBezTo>
                  <a:pt x="292" y="104"/>
                  <a:pt x="281" y="92"/>
                  <a:pt x="265" y="92"/>
                </a:cubicBezTo>
                <a:cubicBezTo>
                  <a:pt x="251" y="92"/>
                  <a:pt x="238" y="104"/>
                  <a:pt x="238" y="119"/>
                </a:cubicBezTo>
                <a:cubicBezTo>
                  <a:pt x="238" y="128"/>
                  <a:pt x="238" y="128"/>
                  <a:pt x="238" y="128"/>
                </a:cubicBezTo>
                <a:cubicBezTo>
                  <a:pt x="216" y="128"/>
                  <a:pt x="216" y="128"/>
                  <a:pt x="216" y="128"/>
                </a:cubicBezTo>
                <a:cubicBezTo>
                  <a:pt x="202" y="102"/>
                  <a:pt x="202" y="102"/>
                  <a:pt x="202" y="102"/>
                </a:cubicBezTo>
                <a:cubicBezTo>
                  <a:pt x="228" y="67"/>
                  <a:pt x="228" y="67"/>
                  <a:pt x="228" y="67"/>
                </a:cubicBezTo>
                <a:cubicBezTo>
                  <a:pt x="233" y="62"/>
                  <a:pt x="237" y="56"/>
                  <a:pt x="237" y="47"/>
                </a:cubicBezTo>
                <a:cubicBezTo>
                  <a:pt x="237" y="28"/>
                  <a:pt x="237" y="28"/>
                  <a:pt x="237" y="28"/>
                </a:cubicBezTo>
                <a:cubicBezTo>
                  <a:pt x="237" y="13"/>
                  <a:pt x="225" y="0"/>
                  <a:pt x="209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86" y="0"/>
                  <a:pt x="73" y="12"/>
                  <a:pt x="73" y="28"/>
                </a:cubicBezTo>
                <a:cubicBezTo>
                  <a:pt x="73" y="47"/>
                  <a:pt x="73" y="47"/>
                  <a:pt x="73" y="47"/>
                </a:cubicBezTo>
                <a:cubicBezTo>
                  <a:pt x="73" y="54"/>
                  <a:pt x="76" y="62"/>
                  <a:pt x="82" y="67"/>
                </a:cubicBezTo>
                <a:cubicBezTo>
                  <a:pt x="107" y="102"/>
                  <a:pt x="107" y="102"/>
                  <a:pt x="107" y="102"/>
                </a:cubicBezTo>
                <a:cubicBezTo>
                  <a:pt x="95" y="128"/>
                  <a:pt x="95" y="128"/>
                  <a:pt x="95" y="128"/>
                </a:cubicBezTo>
                <a:cubicBezTo>
                  <a:pt x="73" y="128"/>
                  <a:pt x="73" y="128"/>
                  <a:pt x="73" y="128"/>
                </a:cubicBezTo>
                <a:cubicBezTo>
                  <a:pt x="73" y="119"/>
                  <a:pt x="73" y="119"/>
                  <a:pt x="73" y="119"/>
                </a:cubicBezTo>
                <a:cubicBezTo>
                  <a:pt x="73" y="104"/>
                  <a:pt x="61" y="92"/>
                  <a:pt x="46" y="92"/>
                </a:cubicBezTo>
                <a:cubicBezTo>
                  <a:pt x="31" y="92"/>
                  <a:pt x="19" y="104"/>
                  <a:pt x="19" y="119"/>
                </a:cubicBezTo>
                <a:cubicBezTo>
                  <a:pt x="19" y="129"/>
                  <a:pt x="19" y="129"/>
                  <a:pt x="19" y="129"/>
                </a:cubicBezTo>
                <a:cubicBezTo>
                  <a:pt x="9" y="132"/>
                  <a:pt x="0" y="143"/>
                  <a:pt x="0" y="155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297"/>
                  <a:pt x="13" y="310"/>
                  <a:pt x="27" y="310"/>
                </a:cubicBezTo>
                <a:cubicBezTo>
                  <a:pt x="281" y="310"/>
                  <a:pt x="281" y="310"/>
                  <a:pt x="281" y="310"/>
                </a:cubicBezTo>
                <a:cubicBezTo>
                  <a:pt x="295" y="310"/>
                  <a:pt x="308" y="297"/>
                  <a:pt x="308" y="282"/>
                </a:cubicBezTo>
                <a:cubicBezTo>
                  <a:pt x="308" y="155"/>
                  <a:pt x="308" y="155"/>
                  <a:pt x="308" y="155"/>
                </a:cubicBezTo>
                <a:cubicBezTo>
                  <a:pt x="311" y="143"/>
                  <a:pt x="303" y="132"/>
                  <a:pt x="292" y="129"/>
                </a:cubicBezTo>
                <a:close/>
                <a:moveTo>
                  <a:pt x="266" y="108"/>
                </a:moveTo>
                <a:cubicBezTo>
                  <a:pt x="271" y="108"/>
                  <a:pt x="275" y="112"/>
                  <a:pt x="275" y="117"/>
                </a:cubicBezTo>
                <a:cubicBezTo>
                  <a:pt x="275" y="127"/>
                  <a:pt x="275" y="127"/>
                  <a:pt x="275" y="127"/>
                </a:cubicBezTo>
                <a:cubicBezTo>
                  <a:pt x="257" y="127"/>
                  <a:pt x="257" y="127"/>
                  <a:pt x="257" y="127"/>
                </a:cubicBezTo>
                <a:cubicBezTo>
                  <a:pt x="257" y="117"/>
                  <a:pt x="257" y="117"/>
                  <a:pt x="257" y="117"/>
                </a:cubicBezTo>
                <a:cubicBezTo>
                  <a:pt x="257" y="117"/>
                  <a:pt x="257" y="117"/>
                  <a:pt x="257" y="117"/>
                </a:cubicBezTo>
                <a:cubicBezTo>
                  <a:pt x="257" y="112"/>
                  <a:pt x="261" y="108"/>
                  <a:pt x="266" y="108"/>
                </a:cubicBezTo>
                <a:close/>
                <a:moveTo>
                  <a:pt x="101" y="53"/>
                </a:moveTo>
                <a:cubicBezTo>
                  <a:pt x="99" y="53"/>
                  <a:pt x="98" y="53"/>
                  <a:pt x="97" y="53"/>
                </a:cubicBezTo>
                <a:cubicBezTo>
                  <a:pt x="92" y="47"/>
                  <a:pt x="92" y="47"/>
                  <a:pt x="92" y="47"/>
                </a:cubicBezTo>
                <a:cubicBezTo>
                  <a:pt x="92" y="26"/>
                  <a:pt x="92" y="26"/>
                  <a:pt x="92" y="26"/>
                </a:cubicBezTo>
                <a:cubicBezTo>
                  <a:pt x="92" y="21"/>
                  <a:pt x="97" y="16"/>
                  <a:pt x="101" y="16"/>
                </a:cubicBezTo>
                <a:cubicBezTo>
                  <a:pt x="210" y="16"/>
                  <a:pt x="210" y="16"/>
                  <a:pt x="210" y="16"/>
                </a:cubicBezTo>
                <a:cubicBezTo>
                  <a:pt x="216" y="16"/>
                  <a:pt x="219" y="21"/>
                  <a:pt x="219" y="26"/>
                </a:cubicBezTo>
                <a:cubicBezTo>
                  <a:pt x="219" y="47"/>
                  <a:pt x="219" y="47"/>
                  <a:pt x="219" y="47"/>
                </a:cubicBezTo>
                <a:cubicBezTo>
                  <a:pt x="215" y="53"/>
                  <a:pt x="215" y="53"/>
                  <a:pt x="215" y="53"/>
                </a:cubicBezTo>
                <a:cubicBezTo>
                  <a:pt x="213" y="53"/>
                  <a:pt x="212" y="53"/>
                  <a:pt x="210" y="53"/>
                </a:cubicBezTo>
                <a:lnTo>
                  <a:pt x="101" y="53"/>
                </a:lnTo>
                <a:close/>
                <a:moveTo>
                  <a:pt x="202" y="73"/>
                </a:moveTo>
                <a:cubicBezTo>
                  <a:pt x="189" y="91"/>
                  <a:pt x="189" y="91"/>
                  <a:pt x="189" y="91"/>
                </a:cubicBezTo>
                <a:cubicBezTo>
                  <a:pt x="125" y="91"/>
                  <a:pt x="125" y="91"/>
                  <a:pt x="125" y="91"/>
                </a:cubicBezTo>
                <a:cubicBezTo>
                  <a:pt x="112" y="73"/>
                  <a:pt x="112" y="73"/>
                  <a:pt x="112" y="73"/>
                </a:cubicBezTo>
                <a:lnTo>
                  <a:pt x="202" y="73"/>
                </a:lnTo>
                <a:close/>
                <a:moveTo>
                  <a:pt x="38" y="117"/>
                </a:moveTo>
                <a:cubicBezTo>
                  <a:pt x="38" y="112"/>
                  <a:pt x="43" y="108"/>
                  <a:pt x="48" y="108"/>
                </a:cubicBezTo>
                <a:cubicBezTo>
                  <a:pt x="53" y="108"/>
                  <a:pt x="57" y="112"/>
                  <a:pt x="57" y="117"/>
                </a:cubicBezTo>
                <a:cubicBezTo>
                  <a:pt x="57" y="127"/>
                  <a:pt x="57" y="127"/>
                  <a:pt x="57" y="127"/>
                </a:cubicBezTo>
                <a:cubicBezTo>
                  <a:pt x="38" y="127"/>
                  <a:pt x="38" y="127"/>
                  <a:pt x="38" y="127"/>
                </a:cubicBezTo>
                <a:lnTo>
                  <a:pt x="38" y="117"/>
                </a:lnTo>
                <a:close/>
                <a:moveTo>
                  <a:pt x="20" y="182"/>
                </a:moveTo>
                <a:cubicBezTo>
                  <a:pt x="99" y="182"/>
                  <a:pt x="99" y="182"/>
                  <a:pt x="99" y="182"/>
                </a:cubicBezTo>
                <a:cubicBezTo>
                  <a:pt x="95" y="191"/>
                  <a:pt x="92" y="199"/>
                  <a:pt x="92" y="209"/>
                </a:cubicBezTo>
                <a:cubicBezTo>
                  <a:pt x="92" y="219"/>
                  <a:pt x="95" y="228"/>
                  <a:pt x="99" y="236"/>
                </a:cubicBezTo>
                <a:cubicBezTo>
                  <a:pt x="20" y="236"/>
                  <a:pt x="20" y="236"/>
                  <a:pt x="20" y="236"/>
                </a:cubicBezTo>
                <a:lnTo>
                  <a:pt x="20" y="182"/>
                </a:lnTo>
                <a:close/>
                <a:moveTo>
                  <a:pt x="292" y="281"/>
                </a:moveTo>
                <a:cubicBezTo>
                  <a:pt x="292" y="286"/>
                  <a:pt x="288" y="290"/>
                  <a:pt x="284" y="290"/>
                </a:cubicBezTo>
                <a:cubicBezTo>
                  <a:pt x="30" y="290"/>
                  <a:pt x="30" y="290"/>
                  <a:pt x="30" y="290"/>
                </a:cubicBezTo>
                <a:cubicBezTo>
                  <a:pt x="24" y="290"/>
                  <a:pt x="21" y="286"/>
                  <a:pt x="21" y="281"/>
                </a:cubicBezTo>
                <a:cubicBezTo>
                  <a:pt x="21" y="254"/>
                  <a:pt x="21" y="254"/>
                  <a:pt x="21" y="254"/>
                </a:cubicBezTo>
                <a:cubicBezTo>
                  <a:pt x="112" y="254"/>
                  <a:pt x="112" y="254"/>
                  <a:pt x="112" y="254"/>
                </a:cubicBezTo>
                <a:cubicBezTo>
                  <a:pt x="123" y="265"/>
                  <a:pt x="140" y="272"/>
                  <a:pt x="157" y="272"/>
                </a:cubicBezTo>
                <a:cubicBezTo>
                  <a:pt x="174" y="272"/>
                  <a:pt x="189" y="265"/>
                  <a:pt x="201" y="254"/>
                </a:cubicBezTo>
                <a:cubicBezTo>
                  <a:pt x="292" y="254"/>
                  <a:pt x="292" y="254"/>
                  <a:pt x="292" y="254"/>
                </a:cubicBezTo>
                <a:lnTo>
                  <a:pt x="292" y="281"/>
                </a:lnTo>
                <a:close/>
                <a:moveTo>
                  <a:pt x="110" y="209"/>
                </a:moveTo>
                <a:cubicBezTo>
                  <a:pt x="110" y="183"/>
                  <a:pt x="131" y="162"/>
                  <a:pt x="156" y="162"/>
                </a:cubicBezTo>
                <a:cubicBezTo>
                  <a:pt x="181" y="162"/>
                  <a:pt x="202" y="183"/>
                  <a:pt x="202" y="209"/>
                </a:cubicBezTo>
                <a:cubicBezTo>
                  <a:pt x="202" y="234"/>
                  <a:pt x="181" y="254"/>
                  <a:pt x="156" y="254"/>
                </a:cubicBezTo>
                <a:cubicBezTo>
                  <a:pt x="131" y="254"/>
                  <a:pt x="110" y="234"/>
                  <a:pt x="110" y="209"/>
                </a:cubicBezTo>
                <a:close/>
                <a:moveTo>
                  <a:pt x="292" y="236"/>
                </a:moveTo>
                <a:cubicBezTo>
                  <a:pt x="213" y="236"/>
                  <a:pt x="213" y="236"/>
                  <a:pt x="213" y="236"/>
                </a:cubicBezTo>
                <a:cubicBezTo>
                  <a:pt x="218" y="227"/>
                  <a:pt x="220" y="219"/>
                  <a:pt x="220" y="209"/>
                </a:cubicBezTo>
                <a:cubicBezTo>
                  <a:pt x="220" y="200"/>
                  <a:pt x="217" y="191"/>
                  <a:pt x="213" y="182"/>
                </a:cubicBezTo>
                <a:cubicBezTo>
                  <a:pt x="292" y="182"/>
                  <a:pt x="292" y="182"/>
                  <a:pt x="292" y="182"/>
                </a:cubicBezTo>
                <a:lnTo>
                  <a:pt x="292" y="236"/>
                </a:lnTo>
                <a:close/>
                <a:moveTo>
                  <a:pt x="292" y="164"/>
                </a:moveTo>
                <a:cubicBezTo>
                  <a:pt x="201" y="164"/>
                  <a:pt x="201" y="164"/>
                  <a:pt x="201" y="164"/>
                </a:cubicBezTo>
                <a:cubicBezTo>
                  <a:pt x="189" y="153"/>
                  <a:pt x="174" y="146"/>
                  <a:pt x="157" y="146"/>
                </a:cubicBezTo>
                <a:cubicBezTo>
                  <a:pt x="140" y="146"/>
                  <a:pt x="125" y="153"/>
                  <a:pt x="112" y="164"/>
                </a:cubicBezTo>
                <a:cubicBezTo>
                  <a:pt x="22" y="164"/>
                  <a:pt x="22" y="164"/>
                  <a:pt x="22" y="164"/>
                </a:cubicBezTo>
                <a:cubicBezTo>
                  <a:pt x="22" y="155"/>
                  <a:pt x="22" y="155"/>
                  <a:pt x="22" y="155"/>
                </a:cubicBezTo>
                <a:cubicBezTo>
                  <a:pt x="20" y="149"/>
                  <a:pt x="24" y="146"/>
                  <a:pt x="30" y="146"/>
                </a:cubicBezTo>
                <a:cubicBezTo>
                  <a:pt x="102" y="146"/>
                  <a:pt x="102" y="146"/>
                  <a:pt x="102" y="146"/>
                </a:cubicBezTo>
                <a:cubicBezTo>
                  <a:pt x="106" y="146"/>
                  <a:pt x="109" y="143"/>
                  <a:pt x="110" y="140"/>
                </a:cubicBezTo>
                <a:cubicBezTo>
                  <a:pt x="125" y="109"/>
                  <a:pt x="125" y="109"/>
                  <a:pt x="125" y="109"/>
                </a:cubicBezTo>
                <a:cubicBezTo>
                  <a:pt x="187" y="109"/>
                  <a:pt x="187" y="109"/>
                  <a:pt x="187" y="109"/>
                </a:cubicBezTo>
                <a:cubicBezTo>
                  <a:pt x="202" y="140"/>
                  <a:pt x="202" y="140"/>
                  <a:pt x="202" y="140"/>
                </a:cubicBezTo>
                <a:cubicBezTo>
                  <a:pt x="205" y="143"/>
                  <a:pt x="207" y="146"/>
                  <a:pt x="211" y="146"/>
                </a:cubicBezTo>
                <a:cubicBezTo>
                  <a:pt x="284" y="146"/>
                  <a:pt x="284" y="146"/>
                  <a:pt x="284" y="146"/>
                </a:cubicBezTo>
                <a:cubicBezTo>
                  <a:pt x="288" y="146"/>
                  <a:pt x="292" y="150"/>
                  <a:pt x="292" y="155"/>
                </a:cubicBezTo>
                <a:lnTo>
                  <a:pt x="292" y="164"/>
                </a:lnTo>
                <a:close/>
                <a:moveTo>
                  <a:pt x="156" y="235"/>
                </a:moveTo>
                <a:cubicBezTo>
                  <a:pt x="172" y="235"/>
                  <a:pt x="184" y="223"/>
                  <a:pt x="184" y="208"/>
                </a:cubicBezTo>
                <a:cubicBezTo>
                  <a:pt x="184" y="193"/>
                  <a:pt x="172" y="181"/>
                  <a:pt x="156" y="181"/>
                </a:cubicBezTo>
                <a:cubicBezTo>
                  <a:pt x="141" y="181"/>
                  <a:pt x="129" y="193"/>
                  <a:pt x="129" y="208"/>
                </a:cubicBezTo>
                <a:cubicBezTo>
                  <a:pt x="129" y="223"/>
                  <a:pt x="141" y="235"/>
                  <a:pt x="156" y="235"/>
                </a:cubicBezTo>
                <a:close/>
                <a:moveTo>
                  <a:pt x="156" y="198"/>
                </a:moveTo>
                <a:cubicBezTo>
                  <a:pt x="161" y="198"/>
                  <a:pt x="165" y="202"/>
                  <a:pt x="165" y="208"/>
                </a:cubicBezTo>
                <a:cubicBezTo>
                  <a:pt x="165" y="213"/>
                  <a:pt x="161" y="217"/>
                  <a:pt x="156" y="217"/>
                </a:cubicBezTo>
                <a:cubicBezTo>
                  <a:pt x="151" y="217"/>
                  <a:pt x="147" y="213"/>
                  <a:pt x="147" y="208"/>
                </a:cubicBezTo>
                <a:cubicBezTo>
                  <a:pt x="147" y="202"/>
                  <a:pt x="152" y="198"/>
                  <a:pt x="156" y="19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94" name="Freeform 69">
            <a:extLst>
              <a:ext uri="{FF2B5EF4-FFF2-40B4-BE49-F238E27FC236}">
                <a16:creationId xmlns:a16="http://schemas.microsoft.com/office/drawing/2014/main" id="{6FFA453A-E60B-03FE-EDDE-549B1D388B00}"/>
              </a:ext>
            </a:extLst>
          </p:cNvPr>
          <p:cNvSpPr>
            <a:spLocks noEditPoints="1"/>
          </p:cNvSpPr>
          <p:nvPr/>
        </p:nvSpPr>
        <p:spPr bwMode="auto">
          <a:xfrm>
            <a:off x="3484407" y="3576514"/>
            <a:ext cx="249539" cy="234195"/>
          </a:xfrm>
          <a:custGeom>
            <a:avLst/>
            <a:gdLst>
              <a:gd name="T0" fmla="*/ 109 w 309"/>
              <a:gd name="T1" fmla="*/ 73 h 290"/>
              <a:gd name="T2" fmla="*/ 182 w 309"/>
              <a:gd name="T3" fmla="*/ 73 h 290"/>
              <a:gd name="T4" fmla="*/ 145 w 309"/>
              <a:gd name="T5" fmla="*/ 91 h 290"/>
              <a:gd name="T6" fmla="*/ 145 w 309"/>
              <a:gd name="T7" fmla="*/ 55 h 290"/>
              <a:gd name="T8" fmla="*/ 145 w 309"/>
              <a:gd name="T9" fmla="*/ 91 h 290"/>
              <a:gd name="T10" fmla="*/ 109 w 309"/>
              <a:gd name="T11" fmla="*/ 218 h 290"/>
              <a:gd name="T12" fmla="*/ 147 w 309"/>
              <a:gd name="T13" fmla="*/ 254 h 290"/>
              <a:gd name="T14" fmla="*/ 145 w 309"/>
              <a:gd name="T15" fmla="*/ 182 h 290"/>
              <a:gd name="T16" fmla="*/ 127 w 309"/>
              <a:gd name="T17" fmla="*/ 218 h 290"/>
              <a:gd name="T18" fmla="*/ 164 w 309"/>
              <a:gd name="T19" fmla="*/ 218 h 290"/>
              <a:gd name="T20" fmla="*/ 74 w 309"/>
              <a:gd name="T21" fmla="*/ 110 h 290"/>
              <a:gd name="T22" fmla="*/ 74 w 309"/>
              <a:gd name="T23" fmla="*/ 181 h 290"/>
              <a:gd name="T24" fmla="*/ 74 w 309"/>
              <a:gd name="T25" fmla="*/ 110 h 290"/>
              <a:gd name="T26" fmla="*/ 55 w 309"/>
              <a:gd name="T27" fmla="*/ 145 h 290"/>
              <a:gd name="T28" fmla="*/ 91 w 309"/>
              <a:gd name="T29" fmla="*/ 145 h 290"/>
              <a:gd name="T30" fmla="*/ 254 w 309"/>
              <a:gd name="T31" fmla="*/ 146 h 290"/>
              <a:gd name="T32" fmla="*/ 182 w 309"/>
              <a:gd name="T33" fmla="*/ 146 h 290"/>
              <a:gd name="T34" fmla="*/ 254 w 309"/>
              <a:gd name="T35" fmla="*/ 146 h 290"/>
              <a:gd name="T36" fmla="*/ 200 w 309"/>
              <a:gd name="T37" fmla="*/ 146 h 290"/>
              <a:gd name="T38" fmla="*/ 236 w 309"/>
              <a:gd name="T39" fmla="*/ 146 h 290"/>
              <a:gd name="T40" fmla="*/ 164 w 309"/>
              <a:gd name="T41" fmla="*/ 145 h 290"/>
              <a:gd name="T42" fmla="*/ 127 w 309"/>
              <a:gd name="T43" fmla="*/ 145 h 290"/>
              <a:gd name="T44" fmla="*/ 164 w 309"/>
              <a:gd name="T45" fmla="*/ 145 h 290"/>
              <a:gd name="T46" fmla="*/ 271 w 309"/>
              <a:gd name="T47" fmla="*/ 218 h 290"/>
              <a:gd name="T48" fmla="*/ 145 w 309"/>
              <a:gd name="T49" fmla="*/ 0 h 290"/>
              <a:gd name="T50" fmla="*/ 134 w 309"/>
              <a:gd name="T51" fmla="*/ 290 h 290"/>
              <a:gd name="T52" fmla="*/ 300 w 309"/>
              <a:gd name="T53" fmla="*/ 290 h 290"/>
              <a:gd name="T54" fmla="*/ 309 w 309"/>
              <a:gd name="T55" fmla="*/ 226 h 290"/>
              <a:gd name="T56" fmla="*/ 19 w 309"/>
              <a:gd name="T57" fmla="*/ 145 h 290"/>
              <a:gd name="T58" fmla="*/ 273 w 309"/>
              <a:gd name="T59" fmla="*/ 145 h 290"/>
              <a:gd name="T60" fmla="*/ 19 w 309"/>
              <a:gd name="T61" fmla="*/ 145 h 290"/>
              <a:gd name="T62" fmla="*/ 216 w 309"/>
              <a:gd name="T63" fmla="*/ 273 h 290"/>
              <a:gd name="T64" fmla="*/ 292 w 309"/>
              <a:gd name="T65" fmla="*/ 236 h 2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09" h="290">
                <a:moveTo>
                  <a:pt x="145" y="36"/>
                </a:moveTo>
                <a:cubicBezTo>
                  <a:pt x="126" y="36"/>
                  <a:pt x="109" y="53"/>
                  <a:pt x="109" y="73"/>
                </a:cubicBezTo>
                <a:cubicBezTo>
                  <a:pt x="109" y="93"/>
                  <a:pt x="126" y="110"/>
                  <a:pt x="145" y="110"/>
                </a:cubicBezTo>
                <a:cubicBezTo>
                  <a:pt x="166" y="110"/>
                  <a:pt x="182" y="93"/>
                  <a:pt x="182" y="73"/>
                </a:cubicBezTo>
                <a:cubicBezTo>
                  <a:pt x="182" y="53"/>
                  <a:pt x="166" y="36"/>
                  <a:pt x="145" y="36"/>
                </a:cubicBezTo>
                <a:close/>
                <a:moveTo>
                  <a:pt x="145" y="91"/>
                </a:moveTo>
                <a:cubicBezTo>
                  <a:pt x="135" y="91"/>
                  <a:pt x="127" y="83"/>
                  <a:pt x="127" y="73"/>
                </a:cubicBezTo>
                <a:cubicBezTo>
                  <a:pt x="127" y="62"/>
                  <a:pt x="136" y="55"/>
                  <a:pt x="145" y="55"/>
                </a:cubicBezTo>
                <a:cubicBezTo>
                  <a:pt x="156" y="55"/>
                  <a:pt x="164" y="62"/>
                  <a:pt x="164" y="73"/>
                </a:cubicBezTo>
                <a:cubicBezTo>
                  <a:pt x="164" y="83"/>
                  <a:pt x="156" y="91"/>
                  <a:pt x="145" y="91"/>
                </a:cubicBezTo>
                <a:close/>
                <a:moveTo>
                  <a:pt x="145" y="182"/>
                </a:moveTo>
                <a:cubicBezTo>
                  <a:pt x="126" y="182"/>
                  <a:pt x="109" y="198"/>
                  <a:pt x="109" y="218"/>
                </a:cubicBezTo>
                <a:cubicBezTo>
                  <a:pt x="109" y="238"/>
                  <a:pt x="126" y="254"/>
                  <a:pt x="145" y="254"/>
                </a:cubicBezTo>
                <a:cubicBezTo>
                  <a:pt x="146" y="254"/>
                  <a:pt x="146" y="254"/>
                  <a:pt x="147" y="254"/>
                </a:cubicBezTo>
                <a:cubicBezTo>
                  <a:pt x="167" y="254"/>
                  <a:pt x="182" y="238"/>
                  <a:pt x="182" y="218"/>
                </a:cubicBezTo>
                <a:cubicBezTo>
                  <a:pt x="182" y="198"/>
                  <a:pt x="166" y="182"/>
                  <a:pt x="145" y="182"/>
                </a:cubicBezTo>
                <a:close/>
                <a:moveTo>
                  <a:pt x="145" y="236"/>
                </a:moveTo>
                <a:cubicBezTo>
                  <a:pt x="136" y="236"/>
                  <a:pt x="127" y="228"/>
                  <a:pt x="127" y="218"/>
                </a:cubicBezTo>
                <a:cubicBezTo>
                  <a:pt x="127" y="208"/>
                  <a:pt x="136" y="200"/>
                  <a:pt x="145" y="200"/>
                </a:cubicBezTo>
                <a:cubicBezTo>
                  <a:pt x="156" y="200"/>
                  <a:pt x="164" y="208"/>
                  <a:pt x="164" y="218"/>
                </a:cubicBezTo>
                <a:cubicBezTo>
                  <a:pt x="164" y="229"/>
                  <a:pt x="156" y="236"/>
                  <a:pt x="145" y="236"/>
                </a:cubicBezTo>
                <a:close/>
                <a:moveTo>
                  <a:pt x="74" y="110"/>
                </a:moveTo>
                <a:cubicBezTo>
                  <a:pt x="54" y="110"/>
                  <a:pt x="37" y="126"/>
                  <a:pt x="37" y="145"/>
                </a:cubicBezTo>
                <a:cubicBezTo>
                  <a:pt x="37" y="165"/>
                  <a:pt x="54" y="181"/>
                  <a:pt x="74" y="181"/>
                </a:cubicBezTo>
                <a:cubicBezTo>
                  <a:pt x="93" y="181"/>
                  <a:pt x="109" y="165"/>
                  <a:pt x="109" y="145"/>
                </a:cubicBezTo>
                <a:cubicBezTo>
                  <a:pt x="109" y="126"/>
                  <a:pt x="93" y="110"/>
                  <a:pt x="74" y="110"/>
                </a:cubicBezTo>
                <a:close/>
                <a:moveTo>
                  <a:pt x="74" y="163"/>
                </a:moveTo>
                <a:cubicBezTo>
                  <a:pt x="63" y="163"/>
                  <a:pt x="55" y="156"/>
                  <a:pt x="55" y="145"/>
                </a:cubicBezTo>
                <a:cubicBezTo>
                  <a:pt x="55" y="135"/>
                  <a:pt x="63" y="128"/>
                  <a:pt x="74" y="128"/>
                </a:cubicBezTo>
                <a:cubicBezTo>
                  <a:pt x="84" y="128"/>
                  <a:pt x="91" y="135"/>
                  <a:pt x="91" y="145"/>
                </a:cubicBezTo>
                <a:cubicBezTo>
                  <a:pt x="91" y="155"/>
                  <a:pt x="83" y="163"/>
                  <a:pt x="74" y="163"/>
                </a:cubicBezTo>
                <a:close/>
                <a:moveTo>
                  <a:pt x="254" y="146"/>
                </a:moveTo>
                <a:cubicBezTo>
                  <a:pt x="254" y="126"/>
                  <a:pt x="238" y="110"/>
                  <a:pt x="218" y="110"/>
                </a:cubicBezTo>
                <a:cubicBezTo>
                  <a:pt x="199" y="110"/>
                  <a:pt x="182" y="126"/>
                  <a:pt x="182" y="146"/>
                </a:cubicBezTo>
                <a:cubicBezTo>
                  <a:pt x="182" y="166"/>
                  <a:pt x="199" y="182"/>
                  <a:pt x="218" y="182"/>
                </a:cubicBezTo>
                <a:cubicBezTo>
                  <a:pt x="238" y="182"/>
                  <a:pt x="254" y="166"/>
                  <a:pt x="254" y="146"/>
                </a:cubicBezTo>
                <a:close/>
                <a:moveTo>
                  <a:pt x="218" y="164"/>
                </a:moveTo>
                <a:cubicBezTo>
                  <a:pt x="208" y="164"/>
                  <a:pt x="200" y="156"/>
                  <a:pt x="200" y="146"/>
                </a:cubicBezTo>
                <a:cubicBezTo>
                  <a:pt x="200" y="135"/>
                  <a:pt x="209" y="128"/>
                  <a:pt x="218" y="128"/>
                </a:cubicBezTo>
                <a:cubicBezTo>
                  <a:pt x="229" y="128"/>
                  <a:pt x="236" y="135"/>
                  <a:pt x="236" y="146"/>
                </a:cubicBezTo>
                <a:cubicBezTo>
                  <a:pt x="236" y="156"/>
                  <a:pt x="228" y="164"/>
                  <a:pt x="218" y="164"/>
                </a:cubicBezTo>
                <a:close/>
                <a:moveTo>
                  <a:pt x="164" y="145"/>
                </a:moveTo>
                <a:cubicBezTo>
                  <a:pt x="164" y="136"/>
                  <a:pt x="156" y="128"/>
                  <a:pt x="146" y="128"/>
                </a:cubicBezTo>
                <a:cubicBezTo>
                  <a:pt x="135" y="128"/>
                  <a:pt x="127" y="136"/>
                  <a:pt x="127" y="145"/>
                </a:cubicBezTo>
                <a:cubicBezTo>
                  <a:pt x="127" y="155"/>
                  <a:pt x="135" y="163"/>
                  <a:pt x="146" y="163"/>
                </a:cubicBezTo>
                <a:cubicBezTo>
                  <a:pt x="156" y="163"/>
                  <a:pt x="164" y="155"/>
                  <a:pt x="164" y="145"/>
                </a:cubicBezTo>
                <a:close/>
                <a:moveTo>
                  <a:pt x="300" y="218"/>
                </a:moveTo>
                <a:cubicBezTo>
                  <a:pt x="271" y="218"/>
                  <a:pt x="271" y="218"/>
                  <a:pt x="271" y="218"/>
                </a:cubicBezTo>
                <a:cubicBezTo>
                  <a:pt x="284" y="197"/>
                  <a:pt x="290" y="172"/>
                  <a:pt x="290" y="145"/>
                </a:cubicBezTo>
                <a:cubicBezTo>
                  <a:pt x="290" y="65"/>
                  <a:pt x="226" y="0"/>
                  <a:pt x="145" y="0"/>
                </a:cubicBezTo>
                <a:cubicBezTo>
                  <a:pt x="65" y="0"/>
                  <a:pt x="0" y="65"/>
                  <a:pt x="0" y="145"/>
                </a:cubicBezTo>
                <a:cubicBezTo>
                  <a:pt x="0" y="221"/>
                  <a:pt x="59" y="284"/>
                  <a:pt x="134" y="290"/>
                </a:cubicBezTo>
                <a:cubicBezTo>
                  <a:pt x="134" y="290"/>
                  <a:pt x="135" y="290"/>
                  <a:pt x="136" y="290"/>
                </a:cubicBezTo>
                <a:cubicBezTo>
                  <a:pt x="300" y="290"/>
                  <a:pt x="300" y="290"/>
                  <a:pt x="300" y="290"/>
                </a:cubicBezTo>
                <a:cubicBezTo>
                  <a:pt x="305" y="290"/>
                  <a:pt x="309" y="286"/>
                  <a:pt x="309" y="281"/>
                </a:cubicBezTo>
                <a:cubicBezTo>
                  <a:pt x="309" y="226"/>
                  <a:pt x="309" y="226"/>
                  <a:pt x="309" y="226"/>
                </a:cubicBezTo>
                <a:cubicBezTo>
                  <a:pt x="309" y="221"/>
                  <a:pt x="305" y="218"/>
                  <a:pt x="300" y="218"/>
                </a:cubicBezTo>
                <a:close/>
                <a:moveTo>
                  <a:pt x="19" y="145"/>
                </a:moveTo>
                <a:cubicBezTo>
                  <a:pt x="19" y="76"/>
                  <a:pt x="76" y="18"/>
                  <a:pt x="147" y="18"/>
                </a:cubicBezTo>
                <a:cubicBezTo>
                  <a:pt x="216" y="18"/>
                  <a:pt x="273" y="76"/>
                  <a:pt x="273" y="145"/>
                </a:cubicBezTo>
                <a:cubicBezTo>
                  <a:pt x="273" y="215"/>
                  <a:pt x="216" y="273"/>
                  <a:pt x="147" y="273"/>
                </a:cubicBezTo>
                <a:cubicBezTo>
                  <a:pt x="76" y="273"/>
                  <a:pt x="19" y="215"/>
                  <a:pt x="19" y="145"/>
                </a:cubicBezTo>
                <a:close/>
                <a:moveTo>
                  <a:pt x="292" y="273"/>
                </a:moveTo>
                <a:cubicBezTo>
                  <a:pt x="216" y="273"/>
                  <a:pt x="216" y="273"/>
                  <a:pt x="216" y="273"/>
                </a:cubicBezTo>
                <a:cubicBezTo>
                  <a:pt x="233" y="264"/>
                  <a:pt x="247" y="252"/>
                  <a:pt x="259" y="236"/>
                </a:cubicBezTo>
                <a:cubicBezTo>
                  <a:pt x="292" y="236"/>
                  <a:pt x="292" y="236"/>
                  <a:pt x="292" y="236"/>
                </a:cubicBezTo>
                <a:lnTo>
                  <a:pt x="292" y="27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95" name="Freeform 70">
            <a:extLst>
              <a:ext uri="{FF2B5EF4-FFF2-40B4-BE49-F238E27FC236}">
                <a16:creationId xmlns:a16="http://schemas.microsoft.com/office/drawing/2014/main" id="{49EE1B6B-B187-3BF4-71DB-4700BC775F00}"/>
              </a:ext>
            </a:extLst>
          </p:cNvPr>
          <p:cNvSpPr>
            <a:spLocks noEditPoints="1"/>
          </p:cNvSpPr>
          <p:nvPr/>
        </p:nvSpPr>
        <p:spPr bwMode="auto">
          <a:xfrm>
            <a:off x="5698585" y="1920807"/>
            <a:ext cx="249539" cy="250347"/>
          </a:xfrm>
          <a:custGeom>
            <a:avLst/>
            <a:gdLst>
              <a:gd name="T0" fmla="*/ 290 w 309"/>
              <a:gd name="T1" fmla="*/ 273 h 310"/>
              <a:gd name="T2" fmla="*/ 273 w 309"/>
              <a:gd name="T3" fmla="*/ 137 h 310"/>
              <a:gd name="T4" fmla="*/ 249 w 309"/>
              <a:gd name="T5" fmla="*/ 119 h 310"/>
              <a:gd name="T6" fmla="*/ 273 w 309"/>
              <a:gd name="T7" fmla="*/ 101 h 310"/>
              <a:gd name="T8" fmla="*/ 290 w 309"/>
              <a:gd name="T9" fmla="*/ 36 h 310"/>
              <a:gd name="T10" fmla="*/ 309 w 309"/>
              <a:gd name="T11" fmla="*/ 27 h 310"/>
              <a:gd name="T12" fmla="*/ 290 w 309"/>
              <a:gd name="T13" fmla="*/ 18 h 310"/>
              <a:gd name="T14" fmla="*/ 46 w 309"/>
              <a:gd name="T15" fmla="*/ 0 h 310"/>
              <a:gd name="T16" fmla="*/ 10 w 309"/>
              <a:gd name="T17" fmla="*/ 18 h 310"/>
              <a:gd name="T18" fmla="*/ 10 w 309"/>
              <a:gd name="T19" fmla="*/ 36 h 310"/>
              <a:gd name="T20" fmla="*/ 37 w 309"/>
              <a:gd name="T21" fmla="*/ 53 h 310"/>
              <a:gd name="T22" fmla="*/ 41 w 309"/>
              <a:gd name="T23" fmla="*/ 181 h 310"/>
              <a:gd name="T24" fmla="*/ 41 w 309"/>
              <a:gd name="T25" fmla="*/ 201 h 310"/>
              <a:gd name="T26" fmla="*/ 37 w 309"/>
              <a:gd name="T27" fmla="*/ 257 h 310"/>
              <a:gd name="T28" fmla="*/ 10 w 309"/>
              <a:gd name="T29" fmla="*/ 273 h 310"/>
              <a:gd name="T30" fmla="*/ 10 w 309"/>
              <a:gd name="T31" fmla="*/ 292 h 310"/>
              <a:gd name="T32" fmla="*/ 46 w 309"/>
              <a:gd name="T33" fmla="*/ 310 h 310"/>
              <a:gd name="T34" fmla="*/ 290 w 309"/>
              <a:gd name="T35" fmla="*/ 292 h 310"/>
              <a:gd name="T36" fmla="*/ 309 w 309"/>
              <a:gd name="T37" fmla="*/ 282 h 310"/>
              <a:gd name="T38" fmla="*/ 37 w 309"/>
              <a:gd name="T39" fmla="*/ 27 h 310"/>
              <a:gd name="T40" fmla="*/ 264 w 309"/>
              <a:gd name="T41" fmla="*/ 18 h 310"/>
              <a:gd name="T42" fmla="*/ 264 w 309"/>
              <a:gd name="T43" fmla="*/ 36 h 310"/>
              <a:gd name="T44" fmla="*/ 37 w 309"/>
              <a:gd name="T45" fmla="*/ 27 h 310"/>
              <a:gd name="T46" fmla="*/ 86 w 309"/>
              <a:gd name="T47" fmla="*/ 198 h 310"/>
              <a:gd name="T48" fmla="*/ 86 w 309"/>
              <a:gd name="T49" fmla="*/ 182 h 310"/>
              <a:gd name="T50" fmla="*/ 55 w 309"/>
              <a:gd name="T51" fmla="*/ 54 h 310"/>
              <a:gd name="T52" fmla="*/ 255 w 309"/>
              <a:gd name="T53" fmla="*/ 94 h 310"/>
              <a:gd name="T54" fmla="*/ 220 w 309"/>
              <a:gd name="T55" fmla="*/ 118 h 310"/>
              <a:gd name="T56" fmla="*/ 255 w 309"/>
              <a:gd name="T57" fmla="*/ 141 h 310"/>
              <a:gd name="T58" fmla="*/ 55 w 309"/>
              <a:gd name="T59" fmla="*/ 254 h 310"/>
              <a:gd name="T60" fmla="*/ 265 w 309"/>
              <a:gd name="T61" fmla="*/ 291 h 310"/>
              <a:gd name="T62" fmla="*/ 38 w 309"/>
              <a:gd name="T63" fmla="*/ 282 h 310"/>
              <a:gd name="T64" fmla="*/ 265 w 309"/>
              <a:gd name="T65" fmla="*/ 272 h 310"/>
              <a:gd name="T66" fmla="*/ 265 w 309"/>
              <a:gd name="T67" fmla="*/ 291 h 310"/>
              <a:gd name="T68" fmla="*/ 209 w 309"/>
              <a:gd name="T69" fmla="*/ 91 h 310"/>
              <a:gd name="T70" fmla="*/ 209 w 309"/>
              <a:gd name="T71" fmla="*/ 73 h 310"/>
              <a:gd name="T72" fmla="*/ 91 w 309"/>
              <a:gd name="T73" fmla="*/ 82 h 310"/>
              <a:gd name="T74" fmla="*/ 117 w 309"/>
              <a:gd name="T75" fmla="*/ 109 h 310"/>
              <a:gd name="T76" fmla="*/ 117 w 309"/>
              <a:gd name="T77" fmla="*/ 127 h 310"/>
              <a:gd name="T78" fmla="*/ 182 w 309"/>
              <a:gd name="T79" fmla="*/ 118 h 310"/>
              <a:gd name="T80" fmla="*/ 117 w 309"/>
              <a:gd name="T81" fmla="*/ 109 h 310"/>
              <a:gd name="T82" fmla="*/ 209 w 309"/>
              <a:gd name="T83" fmla="*/ 164 h 310"/>
              <a:gd name="T84" fmla="*/ 209 w 309"/>
              <a:gd name="T85" fmla="*/ 146 h 310"/>
              <a:gd name="T86" fmla="*/ 91 w 309"/>
              <a:gd name="T87" fmla="*/ 155 h 310"/>
              <a:gd name="T88" fmla="*/ 119 w 309"/>
              <a:gd name="T89" fmla="*/ 181 h 310"/>
              <a:gd name="T90" fmla="*/ 119 w 309"/>
              <a:gd name="T91" fmla="*/ 200 h 310"/>
              <a:gd name="T92" fmla="*/ 184 w 309"/>
              <a:gd name="T93" fmla="*/ 191 h 310"/>
              <a:gd name="T94" fmla="*/ 119 w 309"/>
              <a:gd name="T95" fmla="*/ 181 h 310"/>
              <a:gd name="T96" fmla="*/ 101 w 309"/>
              <a:gd name="T97" fmla="*/ 218 h 310"/>
              <a:gd name="T98" fmla="*/ 101 w 309"/>
              <a:gd name="T99" fmla="*/ 236 h 310"/>
              <a:gd name="T100" fmla="*/ 220 w 309"/>
              <a:gd name="T101" fmla="*/ 227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09" h="310">
                <a:moveTo>
                  <a:pt x="300" y="273"/>
                </a:moveTo>
                <a:cubicBezTo>
                  <a:pt x="290" y="273"/>
                  <a:pt x="290" y="273"/>
                  <a:pt x="290" y="273"/>
                </a:cubicBezTo>
                <a:cubicBezTo>
                  <a:pt x="287" y="265"/>
                  <a:pt x="282" y="259"/>
                  <a:pt x="273" y="257"/>
                </a:cubicBezTo>
                <a:cubicBezTo>
                  <a:pt x="273" y="137"/>
                  <a:pt x="273" y="137"/>
                  <a:pt x="273" y="137"/>
                </a:cubicBezTo>
                <a:cubicBezTo>
                  <a:pt x="273" y="133"/>
                  <a:pt x="272" y="130"/>
                  <a:pt x="269" y="129"/>
                </a:cubicBezTo>
                <a:cubicBezTo>
                  <a:pt x="249" y="119"/>
                  <a:pt x="249" y="119"/>
                  <a:pt x="249" y="119"/>
                </a:cubicBezTo>
                <a:cubicBezTo>
                  <a:pt x="269" y="108"/>
                  <a:pt x="269" y="108"/>
                  <a:pt x="269" y="108"/>
                </a:cubicBezTo>
                <a:cubicBezTo>
                  <a:pt x="272" y="107"/>
                  <a:pt x="273" y="104"/>
                  <a:pt x="273" y="101"/>
                </a:cubicBezTo>
                <a:cubicBezTo>
                  <a:pt x="273" y="53"/>
                  <a:pt x="273" y="53"/>
                  <a:pt x="273" y="53"/>
                </a:cubicBezTo>
                <a:cubicBezTo>
                  <a:pt x="282" y="50"/>
                  <a:pt x="287" y="44"/>
                  <a:pt x="290" y="36"/>
                </a:cubicBezTo>
                <a:cubicBezTo>
                  <a:pt x="300" y="36"/>
                  <a:pt x="300" y="36"/>
                  <a:pt x="300" y="36"/>
                </a:cubicBezTo>
                <a:cubicBezTo>
                  <a:pt x="306" y="36"/>
                  <a:pt x="309" y="32"/>
                  <a:pt x="309" y="27"/>
                </a:cubicBezTo>
                <a:cubicBezTo>
                  <a:pt x="309" y="22"/>
                  <a:pt x="304" y="18"/>
                  <a:pt x="300" y="18"/>
                </a:cubicBezTo>
                <a:cubicBezTo>
                  <a:pt x="290" y="18"/>
                  <a:pt x="290" y="18"/>
                  <a:pt x="290" y="18"/>
                </a:cubicBezTo>
                <a:cubicBezTo>
                  <a:pt x="287" y="8"/>
                  <a:pt x="276" y="0"/>
                  <a:pt x="264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34" y="0"/>
                  <a:pt x="24" y="8"/>
                  <a:pt x="20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4" y="18"/>
                  <a:pt x="0" y="23"/>
                  <a:pt x="0" y="27"/>
                </a:cubicBezTo>
                <a:cubicBezTo>
                  <a:pt x="0" y="31"/>
                  <a:pt x="4" y="36"/>
                  <a:pt x="10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23" y="44"/>
                  <a:pt x="28" y="50"/>
                  <a:pt x="37" y="53"/>
                </a:cubicBezTo>
                <a:cubicBezTo>
                  <a:pt x="37" y="173"/>
                  <a:pt x="37" y="173"/>
                  <a:pt x="37" y="173"/>
                </a:cubicBezTo>
                <a:cubicBezTo>
                  <a:pt x="37" y="177"/>
                  <a:pt x="38" y="180"/>
                  <a:pt x="41" y="181"/>
                </a:cubicBezTo>
                <a:cubicBezTo>
                  <a:pt x="61" y="191"/>
                  <a:pt x="61" y="191"/>
                  <a:pt x="61" y="191"/>
                </a:cubicBezTo>
                <a:cubicBezTo>
                  <a:pt x="41" y="201"/>
                  <a:pt x="41" y="201"/>
                  <a:pt x="41" y="201"/>
                </a:cubicBezTo>
                <a:cubicBezTo>
                  <a:pt x="38" y="203"/>
                  <a:pt x="37" y="206"/>
                  <a:pt x="37" y="209"/>
                </a:cubicBezTo>
                <a:cubicBezTo>
                  <a:pt x="37" y="257"/>
                  <a:pt x="37" y="257"/>
                  <a:pt x="37" y="257"/>
                </a:cubicBezTo>
                <a:cubicBezTo>
                  <a:pt x="28" y="259"/>
                  <a:pt x="23" y="265"/>
                  <a:pt x="20" y="273"/>
                </a:cubicBezTo>
                <a:cubicBezTo>
                  <a:pt x="10" y="273"/>
                  <a:pt x="10" y="273"/>
                  <a:pt x="10" y="273"/>
                </a:cubicBezTo>
                <a:cubicBezTo>
                  <a:pt x="4" y="273"/>
                  <a:pt x="0" y="277"/>
                  <a:pt x="0" y="282"/>
                </a:cubicBezTo>
                <a:cubicBezTo>
                  <a:pt x="0" y="288"/>
                  <a:pt x="4" y="292"/>
                  <a:pt x="10" y="292"/>
                </a:cubicBezTo>
                <a:cubicBezTo>
                  <a:pt x="20" y="292"/>
                  <a:pt x="20" y="292"/>
                  <a:pt x="20" y="292"/>
                </a:cubicBezTo>
                <a:cubicBezTo>
                  <a:pt x="23" y="302"/>
                  <a:pt x="34" y="310"/>
                  <a:pt x="46" y="310"/>
                </a:cubicBezTo>
                <a:cubicBezTo>
                  <a:pt x="264" y="310"/>
                  <a:pt x="264" y="310"/>
                  <a:pt x="264" y="310"/>
                </a:cubicBezTo>
                <a:cubicBezTo>
                  <a:pt x="276" y="310"/>
                  <a:pt x="286" y="302"/>
                  <a:pt x="290" y="292"/>
                </a:cubicBezTo>
                <a:cubicBezTo>
                  <a:pt x="300" y="292"/>
                  <a:pt x="300" y="292"/>
                  <a:pt x="300" y="292"/>
                </a:cubicBezTo>
                <a:cubicBezTo>
                  <a:pt x="306" y="292"/>
                  <a:pt x="309" y="288"/>
                  <a:pt x="309" y="282"/>
                </a:cubicBezTo>
                <a:cubicBezTo>
                  <a:pt x="309" y="277"/>
                  <a:pt x="304" y="273"/>
                  <a:pt x="300" y="273"/>
                </a:cubicBezTo>
                <a:close/>
                <a:moveTo>
                  <a:pt x="37" y="27"/>
                </a:moveTo>
                <a:cubicBezTo>
                  <a:pt x="37" y="22"/>
                  <a:pt x="41" y="18"/>
                  <a:pt x="46" y="18"/>
                </a:cubicBezTo>
                <a:cubicBezTo>
                  <a:pt x="264" y="18"/>
                  <a:pt x="264" y="18"/>
                  <a:pt x="264" y="18"/>
                </a:cubicBezTo>
                <a:cubicBezTo>
                  <a:pt x="269" y="18"/>
                  <a:pt x="273" y="23"/>
                  <a:pt x="273" y="27"/>
                </a:cubicBezTo>
                <a:cubicBezTo>
                  <a:pt x="273" y="32"/>
                  <a:pt x="269" y="36"/>
                  <a:pt x="264" y="36"/>
                </a:cubicBezTo>
                <a:cubicBezTo>
                  <a:pt x="46" y="36"/>
                  <a:pt x="46" y="36"/>
                  <a:pt x="46" y="36"/>
                </a:cubicBezTo>
                <a:cubicBezTo>
                  <a:pt x="41" y="36"/>
                  <a:pt x="37" y="32"/>
                  <a:pt x="37" y="27"/>
                </a:cubicBezTo>
                <a:close/>
                <a:moveTo>
                  <a:pt x="55" y="213"/>
                </a:moveTo>
                <a:cubicBezTo>
                  <a:pt x="86" y="198"/>
                  <a:pt x="86" y="198"/>
                  <a:pt x="86" y="198"/>
                </a:cubicBezTo>
                <a:cubicBezTo>
                  <a:pt x="90" y="196"/>
                  <a:pt x="92" y="194"/>
                  <a:pt x="92" y="190"/>
                </a:cubicBezTo>
                <a:cubicBezTo>
                  <a:pt x="92" y="186"/>
                  <a:pt x="90" y="183"/>
                  <a:pt x="86" y="182"/>
                </a:cubicBezTo>
                <a:cubicBezTo>
                  <a:pt x="55" y="167"/>
                  <a:pt x="55" y="167"/>
                  <a:pt x="55" y="167"/>
                </a:cubicBezTo>
                <a:cubicBezTo>
                  <a:pt x="55" y="54"/>
                  <a:pt x="55" y="54"/>
                  <a:pt x="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94"/>
                  <a:pt x="255" y="94"/>
                  <a:pt x="255" y="94"/>
                </a:cubicBezTo>
                <a:cubicBezTo>
                  <a:pt x="224" y="110"/>
                  <a:pt x="224" y="110"/>
                  <a:pt x="224" y="110"/>
                </a:cubicBezTo>
                <a:cubicBezTo>
                  <a:pt x="221" y="112"/>
                  <a:pt x="220" y="114"/>
                  <a:pt x="220" y="118"/>
                </a:cubicBezTo>
                <a:cubicBezTo>
                  <a:pt x="220" y="121"/>
                  <a:pt x="221" y="125"/>
                  <a:pt x="224" y="125"/>
                </a:cubicBezTo>
                <a:cubicBezTo>
                  <a:pt x="255" y="141"/>
                  <a:pt x="255" y="141"/>
                  <a:pt x="255" y="141"/>
                </a:cubicBezTo>
                <a:cubicBezTo>
                  <a:pt x="255" y="254"/>
                  <a:pt x="255" y="254"/>
                  <a:pt x="255" y="254"/>
                </a:cubicBezTo>
                <a:cubicBezTo>
                  <a:pt x="55" y="254"/>
                  <a:pt x="55" y="254"/>
                  <a:pt x="55" y="254"/>
                </a:cubicBezTo>
                <a:lnTo>
                  <a:pt x="55" y="213"/>
                </a:lnTo>
                <a:close/>
                <a:moveTo>
                  <a:pt x="265" y="291"/>
                </a:moveTo>
                <a:cubicBezTo>
                  <a:pt x="47" y="291"/>
                  <a:pt x="47" y="291"/>
                  <a:pt x="47" y="291"/>
                </a:cubicBezTo>
                <a:cubicBezTo>
                  <a:pt x="41" y="291"/>
                  <a:pt x="38" y="287"/>
                  <a:pt x="38" y="282"/>
                </a:cubicBezTo>
                <a:cubicBezTo>
                  <a:pt x="38" y="277"/>
                  <a:pt x="42" y="272"/>
                  <a:pt x="47" y="272"/>
                </a:cubicBezTo>
                <a:cubicBezTo>
                  <a:pt x="265" y="272"/>
                  <a:pt x="265" y="272"/>
                  <a:pt x="265" y="272"/>
                </a:cubicBezTo>
                <a:cubicBezTo>
                  <a:pt x="270" y="272"/>
                  <a:pt x="275" y="277"/>
                  <a:pt x="275" y="282"/>
                </a:cubicBezTo>
                <a:cubicBezTo>
                  <a:pt x="273" y="287"/>
                  <a:pt x="269" y="291"/>
                  <a:pt x="265" y="291"/>
                </a:cubicBezTo>
                <a:close/>
                <a:moveTo>
                  <a:pt x="100" y="91"/>
                </a:moveTo>
                <a:cubicBezTo>
                  <a:pt x="209" y="91"/>
                  <a:pt x="209" y="91"/>
                  <a:pt x="209" y="91"/>
                </a:cubicBezTo>
                <a:cubicBezTo>
                  <a:pt x="215" y="91"/>
                  <a:pt x="218" y="86"/>
                  <a:pt x="218" y="82"/>
                </a:cubicBezTo>
                <a:cubicBezTo>
                  <a:pt x="218" y="77"/>
                  <a:pt x="213" y="73"/>
                  <a:pt x="209" y="73"/>
                </a:cubicBezTo>
                <a:cubicBezTo>
                  <a:pt x="100" y="73"/>
                  <a:pt x="100" y="73"/>
                  <a:pt x="100" y="73"/>
                </a:cubicBezTo>
                <a:cubicBezTo>
                  <a:pt x="95" y="73"/>
                  <a:pt x="91" y="77"/>
                  <a:pt x="91" y="82"/>
                </a:cubicBezTo>
                <a:cubicBezTo>
                  <a:pt x="92" y="86"/>
                  <a:pt x="96" y="91"/>
                  <a:pt x="100" y="91"/>
                </a:cubicBezTo>
                <a:close/>
                <a:moveTo>
                  <a:pt x="117" y="109"/>
                </a:moveTo>
                <a:cubicBezTo>
                  <a:pt x="113" y="109"/>
                  <a:pt x="109" y="113"/>
                  <a:pt x="109" y="118"/>
                </a:cubicBezTo>
                <a:cubicBezTo>
                  <a:pt x="109" y="123"/>
                  <a:pt x="113" y="127"/>
                  <a:pt x="117" y="127"/>
                </a:cubicBezTo>
                <a:cubicBezTo>
                  <a:pt x="173" y="127"/>
                  <a:pt x="173" y="127"/>
                  <a:pt x="173" y="127"/>
                </a:cubicBezTo>
                <a:cubicBezTo>
                  <a:pt x="178" y="127"/>
                  <a:pt x="182" y="123"/>
                  <a:pt x="182" y="118"/>
                </a:cubicBezTo>
                <a:cubicBezTo>
                  <a:pt x="182" y="112"/>
                  <a:pt x="178" y="109"/>
                  <a:pt x="173" y="109"/>
                </a:cubicBezTo>
                <a:lnTo>
                  <a:pt x="117" y="109"/>
                </a:lnTo>
                <a:close/>
                <a:moveTo>
                  <a:pt x="100" y="164"/>
                </a:moveTo>
                <a:cubicBezTo>
                  <a:pt x="209" y="164"/>
                  <a:pt x="209" y="164"/>
                  <a:pt x="209" y="164"/>
                </a:cubicBezTo>
                <a:cubicBezTo>
                  <a:pt x="215" y="164"/>
                  <a:pt x="218" y="160"/>
                  <a:pt x="218" y="155"/>
                </a:cubicBezTo>
                <a:cubicBezTo>
                  <a:pt x="218" y="150"/>
                  <a:pt x="213" y="146"/>
                  <a:pt x="209" y="146"/>
                </a:cubicBezTo>
                <a:cubicBezTo>
                  <a:pt x="100" y="146"/>
                  <a:pt x="100" y="146"/>
                  <a:pt x="100" y="146"/>
                </a:cubicBezTo>
                <a:cubicBezTo>
                  <a:pt x="95" y="146"/>
                  <a:pt x="91" y="150"/>
                  <a:pt x="91" y="155"/>
                </a:cubicBezTo>
                <a:cubicBezTo>
                  <a:pt x="92" y="161"/>
                  <a:pt x="96" y="164"/>
                  <a:pt x="100" y="164"/>
                </a:cubicBezTo>
                <a:close/>
                <a:moveTo>
                  <a:pt x="119" y="181"/>
                </a:moveTo>
                <a:cubicBezTo>
                  <a:pt x="114" y="181"/>
                  <a:pt x="110" y="185"/>
                  <a:pt x="110" y="191"/>
                </a:cubicBezTo>
                <a:cubicBezTo>
                  <a:pt x="110" y="196"/>
                  <a:pt x="115" y="200"/>
                  <a:pt x="119" y="200"/>
                </a:cubicBezTo>
                <a:cubicBezTo>
                  <a:pt x="175" y="200"/>
                  <a:pt x="175" y="200"/>
                  <a:pt x="175" y="200"/>
                </a:cubicBezTo>
                <a:cubicBezTo>
                  <a:pt x="180" y="200"/>
                  <a:pt x="184" y="196"/>
                  <a:pt x="184" y="191"/>
                </a:cubicBezTo>
                <a:cubicBezTo>
                  <a:pt x="184" y="185"/>
                  <a:pt x="180" y="181"/>
                  <a:pt x="175" y="181"/>
                </a:cubicBezTo>
                <a:lnTo>
                  <a:pt x="119" y="181"/>
                </a:lnTo>
                <a:close/>
                <a:moveTo>
                  <a:pt x="211" y="218"/>
                </a:moveTo>
                <a:cubicBezTo>
                  <a:pt x="101" y="218"/>
                  <a:pt x="101" y="218"/>
                  <a:pt x="101" y="218"/>
                </a:cubicBezTo>
                <a:cubicBezTo>
                  <a:pt x="97" y="218"/>
                  <a:pt x="93" y="222"/>
                  <a:pt x="93" y="227"/>
                </a:cubicBezTo>
                <a:cubicBezTo>
                  <a:pt x="93" y="232"/>
                  <a:pt x="97" y="236"/>
                  <a:pt x="101" y="236"/>
                </a:cubicBezTo>
                <a:cubicBezTo>
                  <a:pt x="211" y="236"/>
                  <a:pt x="211" y="236"/>
                  <a:pt x="211" y="236"/>
                </a:cubicBezTo>
                <a:cubicBezTo>
                  <a:pt x="216" y="236"/>
                  <a:pt x="220" y="232"/>
                  <a:pt x="220" y="227"/>
                </a:cubicBezTo>
                <a:cubicBezTo>
                  <a:pt x="220" y="222"/>
                  <a:pt x="216" y="218"/>
                  <a:pt x="211" y="2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96" name="Freeform 71">
            <a:extLst>
              <a:ext uri="{FF2B5EF4-FFF2-40B4-BE49-F238E27FC236}">
                <a16:creationId xmlns:a16="http://schemas.microsoft.com/office/drawing/2014/main" id="{00BFB042-7A88-6E90-4F32-9DEBB30F597C}"/>
              </a:ext>
            </a:extLst>
          </p:cNvPr>
          <p:cNvSpPr>
            <a:spLocks noEditPoints="1"/>
          </p:cNvSpPr>
          <p:nvPr/>
        </p:nvSpPr>
        <p:spPr bwMode="auto">
          <a:xfrm>
            <a:off x="5698585" y="3028100"/>
            <a:ext cx="249539" cy="249539"/>
          </a:xfrm>
          <a:custGeom>
            <a:avLst/>
            <a:gdLst>
              <a:gd name="T0" fmla="*/ 27 w 309"/>
              <a:gd name="T1" fmla="*/ 0 h 309"/>
              <a:gd name="T2" fmla="*/ 0 w 309"/>
              <a:gd name="T3" fmla="*/ 282 h 309"/>
              <a:gd name="T4" fmla="*/ 282 w 309"/>
              <a:gd name="T5" fmla="*/ 309 h 309"/>
              <a:gd name="T6" fmla="*/ 309 w 309"/>
              <a:gd name="T7" fmla="*/ 28 h 309"/>
              <a:gd name="T8" fmla="*/ 241 w 309"/>
              <a:gd name="T9" fmla="*/ 19 h 309"/>
              <a:gd name="T10" fmla="*/ 232 w 309"/>
              <a:gd name="T11" fmla="*/ 54 h 309"/>
              <a:gd name="T12" fmla="*/ 241 w 309"/>
              <a:gd name="T13" fmla="*/ 19 h 309"/>
              <a:gd name="T14" fmla="*/ 211 w 309"/>
              <a:gd name="T15" fmla="*/ 72 h 309"/>
              <a:gd name="T16" fmla="*/ 154 w 309"/>
              <a:gd name="T17" fmla="*/ 109 h 309"/>
              <a:gd name="T18" fmla="*/ 132 w 309"/>
              <a:gd name="T19" fmla="*/ 109 h 309"/>
              <a:gd name="T20" fmla="*/ 124 w 309"/>
              <a:gd name="T21" fmla="*/ 72 h 309"/>
              <a:gd name="T22" fmla="*/ 132 w 309"/>
              <a:gd name="T23" fmla="*/ 109 h 309"/>
              <a:gd name="T24" fmla="*/ 265 w 309"/>
              <a:gd name="T25" fmla="*/ 72 h 309"/>
              <a:gd name="T26" fmla="*/ 208 w 309"/>
              <a:gd name="T27" fmla="*/ 109 h 309"/>
              <a:gd name="T28" fmla="*/ 186 w 309"/>
              <a:gd name="T29" fmla="*/ 19 h 309"/>
              <a:gd name="T30" fmla="*/ 178 w 309"/>
              <a:gd name="T31" fmla="*/ 54 h 309"/>
              <a:gd name="T32" fmla="*/ 186 w 309"/>
              <a:gd name="T33" fmla="*/ 19 h 309"/>
              <a:gd name="T34" fmla="*/ 156 w 309"/>
              <a:gd name="T35" fmla="*/ 54 h 309"/>
              <a:gd name="T36" fmla="*/ 99 w 309"/>
              <a:gd name="T37" fmla="*/ 19 h 309"/>
              <a:gd name="T38" fmla="*/ 18 w 309"/>
              <a:gd name="T39" fmla="*/ 29 h 309"/>
              <a:gd name="T40" fmla="*/ 78 w 309"/>
              <a:gd name="T41" fmla="*/ 19 h 309"/>
              <a:gd name="T42" fmla="*/ 78 w 309"/>
              <a:gd name="T43" fmla="*/ 110 h 309"/>
              <a:gd name="T44" fmla="*/ 18 w 309"/>
              <a:gd name="T45" fmla="*/ 29 h 309"/>
              <a:gd name="T46" fmla="*/ 282 w 309"/>
              <a:gd name="T47" fmla="*/ 292 h 309"/>
              <a:gd name="T48" fmla="*/ 19 w 309"/>
              <a:gd name="T49" fmla="*/ 282 h 309"/>
              <a:gd name="T50" fmla="*/ 291 w 309"/>
              <a:gd name="T51" fmla="*/ 127 h 309"/>
              <a:gd name="T52" fmla="*/ 291 w 309"/>
              <a:gd name="T53" fmla="*/ 109 h 309"/>
              <a:gd name="T54" fmla="*/ 287 w 309"/>
              <a:gd name="T55" fmla="*/ 72 h 309"/>
              <a:gd name="T56" fmla="*/ 291 w 309"/>
              <a:gd name="T57" fmla="*/ 109 h 309"/>
              <a:gd name="T58" fmla="*/ 287 w 309"/>
              <a:gd name="T59" fmla="*/ 54 h 309"/>
              <a:gd name="T60" fmla="*/ 282 w 309"/>
              <a:gd name="T61" fmla="*/ 19 h 309"/>
              <a:gd name="T62" fmla="*/ 291 w 309"/>
              <a:gd name="T63" fmla="*/ 54 h 309"/>
              <a:gd name="T64" fmla="*/ 119 w 309"/>
              <a:gd name="T65" fmla="*/ 273 h 309"/>
              <a:gd name="T66" fmla="*/ 214 w 309"/>
              <a:gd name="T67" fmla="*/ 217 h 309"/>
              <a:gd name="T68" fmla="*/ 214 w 309"/>
              <a:gd name="T69" fmla="*/ 202 h 309"/>
              <a:gd name="T70" fmla="*/ 119 w 309"/>
              <a:gd name="T71" fmla="*/ 146 h 309"/>
              <a:gd name="T72" fmla="*/ 110 w 309"/>
              <a:gd name="T73" fmla="*/ 264 h 309"/>
              <a:gd name="T74" fmla="*/ 128 w 309"/>
              <a:gd name="T75" fmla="*/ 171 h 309"/>
              <a:gd name="T76" fmla="*/ 128 w 309"/>
              <a:gd name="T77" fmla="*/ 248 h 309"/>
              <a:gd name="T78" fmla="*/ 55 w 309"/>
              <a:gd name="T79" fmla="*/ 46 h 309"/>
              <a:gd name="T80" fmla="*/ 55 w 309"/>
              <a:gd name="T81" fmla="*/ 82 h 309"/>
              <a:gd name="T82" fmla="*/ 55 w 309"/>
              <a:gd name="T83" fmla="*/ 46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09" h="309">
                <a:moveTo>
                  <a:pt x="282" y="0"/>
                </a:moveTo>
                <a:cubicBezTo>
                  <a:pt x="27" y="0"/>
                  <a:pt x="27" y="0"/>
                  <a:pt x="27" y="0"/>
                </a:cubicBezTo>
                <a:cubicBezTo>
                  <a:pt x="12" y="0"/>
                  <a:pt x="0" y="12"/>
                  <a:pt x="0" y="28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297"/>
                  <a:pt x="12" y="309"/>
                  <a:pt x="27" y="309"/>
                </a:cubicBezTo>
                <a:cubicBezTo>
                  <a:pt x="282" y="309"/>
                  <a:pt x="282" y="309"/>
                  <a:pt x="282" y="309"/>
                </a:cubicBezTo>
                <a:cubicBezTo>
                  <a:pt x="296" y="309"/>
                  <a:pt x="309" y="297"/>
                  <a:pt x="309" y="282"/>
                </a:cubicBezTo>
                <a:cubicBezTo>
                  <a:pt x="309" y="28"/>
                  <a:pt x="309" y="28"/>
                  <a:pt x="309" y="28"/>
                </a:cubicBezTo>
                <a:cubicBezTo>
                  <a:pt x="309" y="13"/>
                  <a:pt x="297" y="0"/>
                  <a:pt x="282" y="0"/>
                </a:cubicBezTo>
                <a:close/>
                <a:moveTo>
                  <a:pt x="241" y="19"/>
                </a:moveTo>
                <a:cubicBezTo>
                  <a:pt x="265" y="54"/>
                  <a:pt x="265" y="54"/>
                  <a:pt x="265" y="54"/>
                </a:cubicBezTo>
                <a:cubicBezTo>
                  <a:pt x="232" y="54"/>
                  <a:pt x="232" y="54"/>
                  <a:pt x="232" y="54"/>
                </a:cubicBezTo>
                <a:cubicBezTo>
                  <a:pt x="208" y="19"/>
                  <a:pt x="208" y="19"/>
                  <a:pt x="208" y="19"/>
                </a:cubicBezTo>
                <a:lnTo>
                  <a:pt x="241" y="19"/>
                </a:lnTo>
                <a:close/>
                <a:moveTo>
                  <a:pt x="178" y="72"/>
                </a:moveTo>
                <a:cubicBezTo>
                  <a:pt x="211" y="72"/>
                  <a:pt x="211" y="72"/>
                  <a:pt x="211" y="72"/>
                </a:cubicBezTo>
                <a:cubicBezTo>
                  <a:pt x="186" y="109"/>
                  <a:pt x="186" y="109"/>
                  <a:pt x="186" y="109"/>
                </a:cubicBezTo>
                <a:cubicBezTo>
                  <a:pt x="154" y="109"/>
                  <a:pt x="154" y="109"/>
                  <a:pt x="154" y="109"/>
                </a:cubicBezTo>
                <a:lnTo>
                  <a:pt x="178" y="72"/>
                </a:lnTo>
                <a:close/>
                <a:moveTo>
                  <a:pt x="132" y="109"/>
                </a:moveTo>
                <a:cubicBezTo>
                  <a:pt x="99" y="109"/>
                  <a:pt x="99" y="109"/>
                  <a:pt x="99" y="109"/>
                </a:cubicBezTo>
                <a:cubicBezTo>
                  <a:pt x="124" y="72"/>
                  <a:pt x="124" y="72"/>
                  <a:pt x="124" y="72"/>
                </a:cubicBezTo>
                <a:cubicBezTo>
                  <a:pt x="156" y="72"/>
                  <a:pt x="156" y="72"/>
                  <a:pt x="156" y="72"/>
                </a:cubicBezTo>
                <a:lnTo>
                  <a:pt x="132" y="109"/>
                </a:lnTo>
                <a:close/>
                <a:moveTo>
                  <a:pt x="232" y="72"/>
                </a:moveTo>
                <a:cubicBezTo>
                  <a:pt x="265" y="72"/>
                  <a:pt x="265" y="72"/>
                  <a:pt x="265" y="72"/>
                </a:cubicBezTo>
                <a:cubicBezTo>
                  <a:pt x="241" y="109"/>
                  <a:pt x="241" y="109"/>
                  <a:pt x="241" y="109"/>
                </a:cubicBezTo>
                <a:cubicBezTo>
                  <a:pt x="208" y="109"/>
                  <a:pt x="208" y="109"/>
                  <a:pt x="208" y="109"/>
                </a:cubicBezTo>
                <a:lnTo>
                  <a:pt x="232" y="72"/>
                </a:lnTo>
                <a:close/>
                <a:moveTo>
                  <a:pt x="186" y="19"/>
                </a:moveTo>
                <a:cubicBezTo>
                  <a:pt x="211" y="54"/>
                  <a:pt x="211" y="54"/>
                  <a:pt x="211" y="54"/>
                </a:cubicBezTo>
                <a:cubicBezTo>
                  <a:pt x="178" y="54"/>
                  <a:pt x="178" y="54"/>
                  <a:pt x="178" y="54"/>
                </a:cubicBezTo>
                <a:cubicBezTo>
                  <a:pt x="154" y="19"/>
                  <a:pt x="154" y="19"/>
                  <a:pt x="154" y="19"/>
                </a:cubicBezTo>
                <a:lnTo>
                  <a:pt x="186" y="19"/>
                </a:lnTo>
                <a:close/>
                <a:moveTo>
                  <a:pt x="132" y="19"/>
                </a:moveTo>
                <a:cubicBezTo>
                  <a:pt x="156" y="54"/>
                  <a:pt x="156" y="54"/>
                  <a:pt x="156" y="54"/>
                </a:cubicBezTo>
                <a:cubicBezTo>
                  <a:pt x="124" y="54"/>
                  <a:pt x="124" y="54"/>
                  <a:pt x="124" y="54"/>
                </a:cubicBezTo>
                <a:cubicBezTo>
                  <a:pt x="99" y="19"/>
                  <a:pt x="99" y="19"/>
                  <a:pt x="99" y="19"/>
                </a:cubicBezTo>
                <a:lnTo>
                  <a:pt x="132" y="19"/>
                </a:lnTo>
                <a:close/>
                <a:moveTo>
                  <a:pt x="18" y="29"/>
                </a:moveTo>
                <a:cubicBezTo>
                  <a:pt x="17" y="23"/>
                  <a:pt x="21" y="19"/>
                  <a:pt x="27" y="19"/>
                </a:cubicBezTo>
                <a:cubicBezTo>
                  <a:pt x="78" y="19"/>
                  <a:pt x="78" y="19"/>
                  <a:pt x="78" y="19"/>
                </a:cubicBezTo>
                <a:cubicBezTo>
                  <a:pt x="108" y="64"/>
                  <a:pt x="108" y="64"/>
                  <a:pt x="108" y="64"/>
                </a:cubicBezTo>
                <a:cubicBezTo>
                  <a:pt x="78" y="110"/>
                  <a:pt x="78" y="110"/>
                  <a:pt x="78" y="110"/>
                </a:cubicBezTo>
                <a:cubicBezTo>
                  <a:pt x="18" y="110"/>
                  <a:pt x="18" y="110"/>
                  <a:pt x="18" y="110"/>
                </a:cubicBezTo>
                <a:lnTo>
                  <a:pt x="18" y="29"/>
                </a:lnTo>
                <a:close/>
                <a:moveTo>
                  <a:pt x="291" y="282"/>
                </a:moveTo>
                <a:cubicBezTo>
                  <a:pt x="291" y="288"/>
                  <a:pt x="287" y="292"/>
                  <a:pt x="282" y="292"/>
                </a:cubicBezTo>
                <a:cubicBezTo>
                  <a:pt x="27" y="292"/>
                  <a:pt x="27" y="292"/>
                  <a:pt x="27" y="292"/>
                </a:cubicBezTo>
                <a:cubicBezTo>
                  <a:pt x="22" y="292"/>
                  <a:pt x="19" y="288"/>
                  <a:pt x="19" y="282"/>
                </a:cubicBezTo>
                <a:cubicBezTo>
                  <a:pt x="19" y="127"/>
                  <a:pt x="19" y="127"/>
                  <a:pt x="19" y="127"/>
                </a:cubicBezTo>
                <a:cubicBezTo>
                  <a:pt x="291" y="127"/>
                  <a:pt x="291" y="127"/>
                  <a:pt x="291" y="127"/>
                </a:cubicBezTo>
                <a:lnTo>
                  <a:pt x="291" y="282"/>
                </a:lnTo>
                <a:close/>
                <a:moveTo>
                  <a:pt x="291" y="109"/>
                </a:moveTo>
                <a:cubicBezTo>
                  <a:pt x="262" y="109"/>
                  <a:pt x="262" y="109"/>
                  <a:pt x="262" y="109"/>
                </a:cubicBezTo>
                <a:cubicBezTo>
                  <a:pt x="287" y="72"/>
                  <a:pt x="287" y="72"/>
                  <a:pt x="287" y="72"/>
                </a:cubicBezTo>
                <a:cubicBezTo>
                  <a:pt x="291" y="72"/>
                  <a:pt x="291" y="72"/>
                  <a:pt x="291" y="72"/>
                </a:cubicBezTo>
                <a:lnTo>
                  <a:pt x="291" y="109"/>
                </a:lnTo>
                <a:close/>
                <a:moveTo>
                  <a:pt x="291" y="54"/>
                </a:moveTo>
                <a:cubicBezTo>
                  <a:pt x="287" y="54"/>
                  <a:pt x="287" y="54"/>
                  <a:pt x="287" y="54"/>
                </a:cubicBezTo>
                <a:cubicBezTo>
                  <a:pt x="262" y="19"/>
                  <a:pt x="262" y="19"/>
                  <a:pt x="262" y="19"/>
                </a:cubicBezTo>
                <a:cubicBezTo>
                  <a:pt x="282" y="19"/>
                  <a:pt x="282" y="19"/>
                  <a:pt x="282" y="19"/>
                </a:cubicBezTo>
                <a:cubicBezTo>
                  <a:pt x="287" y="19"/>
                  <a:pt x="291" y="23"/>
                  <a:pt x="291" y="28"/>
                </a:cubicBezTo>
                <a:lnTo>
                  <a:pt x="291" y="54"/>
                </a:lnTo>
                <a:close/>
                <a:moveTo>
                  <a:pt x="115" y="272"/>
                </a:moveTo>
                <a:cubicBezTo>
                  <a:pt x="116" y="273"/>
                  <a:pt x="117" y="273"/>
                  <a:pt x="119" y="273"/>
                </a:cubicBezTo>
                <a:cubicBezTo>
                  <a:pt x="121" y="273"/>
                  <a:pt x="122" y="273"/>
                  <a:pt x="124" y="272"/>
                </a:cubicBezTo>
                <a:cubicBezTo>
                  <a:pt x="214" y="217"/>
                  <a:pt x="214" y="217"/>
                  <a:pt x="214" y="217"/>
                </a:cubicBezTo>
                <a:cubicBezTo>
                  <a:pt x="217" y="215"/>
                  <a:pt x="218" y="212"/>
                  <a:pt x="218" y="209"/>
                </a:cubicBezTo>
                <a:cubicBezTo>
                  <a:pt x="218" y="206"/>
                  <a:pt x="217" y="203"/>
                  <a:pt x="214" y="202"/>
                </a:cubicBezTo>
                <a:cubicBezTo>
                  <a:pt x="124" y="147"/>
                  <a:pt x="124" y="147"/>
                  <a:pt x="124" y="147"/>
                </a:cubicBezTo>
                <a:cubicBezTo>
                  <a:pt x="123" y="146"/>
                  <a:pt x="121" y="146"/>
                  <a:pt x="119" y="146"/>
                </a:cubicBezTo>
                <a:cubicBezTo>
                  <a:pt x="115" y="146"/>
                  <a:pt x="110" y="149"/>
                  <a:pt x="110" y="154"/>
                </a:cubicBezTo>
                <a:cubicBezTo>
                  <a:pt x="110" y="264"/>
                  <a:pt x="110" y="264"/>
                  <a:pt x="110" y="264"/>
                </a:cubicBezTo>
                <a:cubicBezTo>
                  <a:pt x="110" y="268"/>
                  <a:pt x="112" y="270"/>
                  <a:pt x="115" y="272"/>
                </a:cubicBezTo>
                <a:close/>
                <a:moveTo>
                  <a:pt x="128" y="171"/>
                </a:moveTo>
                <a:cubicBezTo>
                  <a:pt x="192" y="210"/>
                  <a:pt x="192" y="210"/>
                  <a:pt x="192" y="210"/>
                </a:cubicBezTo>
                <a:cubicBezTo>
                  <a:pt x="128" y="248"/>
                  <a:pt x="128" y="248"/>
                  <a:pt x="128" y="248"/>
                </a:cubicBezTo>
                <a:lnTo>
                  <a:pt x="128" y="171"/>
                </a:lnTo>
                <a:close/>
                <a:moveTo>
                  <a:pt x="55" y="46"/>
                </a:moveTo>
                <a:cubicBezTo>
                  <a:pt x="46" y="46"/>
                  <a:pt x="37" y="54"/>
                  <a:pt x="37" y="64"/>
                </a:cubicBezTo>
                <a:cubicBezTo>
                  <a:pt x="37" y="74"/>
                  <a:pt x="46" y="82"/>
                  <a:pt x="55" y="82"/>
                </a:cubicBezTo>
                <a:cubicBezTo>
                  <a:pt x="66" y="82"/>
                  <a:pt x="73" y="74"/>
                  <a:pt x="73" y="64"/>
                </a:cubicBezTo>
                <a:cubicBezTo>
                  <a:pt x="73" y="54"/>
                  <a:pt x="66" y="46"/>
                  <a:pt x="55" y="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97" name="Freeform 72">
            <a:extLst>
              <a:ext uri="{FF2B5EF4-FFF2-40B4-BE49-F238E27FC236}">
                <a16:creationId xmlns:a16="http://schemas.microsoft.com/office/drawing/2014/main" id="{525356D8-915A-1A19-C279-C62CBE83D4BA}"/>
              </a:ext>
            </a:extLst>
          </p:cNvPr>
          <p:cNvSpPr>
            <a:spLocks noEditPoints="1"/>
          </p:cNvSpPr>
          <p:nvPr/>
        </p:nvSpPr>
        <p:spPr bwMode="auto">
          <a:xfrm>
            <a:off x="5697778" y="2473445"/>
            <a:ext cx="251153" cy="251154"/>
          </a:xfrm>
          <a:custGeom>
            <a:avLst/>
            <a:gdLst>
              <a:gd name="T0" fmla="*/ 201 w 311"/>
              <a:gd name="T1" fmla="*/ 120 h 311"/>
              <a:gd name="T2" fmla="*/ 183 w 311"/>
              <a:gd name="T3" fmla="*/ 120 h 311"/>
              <a:gd name="T4" fmla="*/ 118 w 311"/>
              <a:gd name="T5" fmla="*/ 112 h 311"/>
              <a:gd name="T6" fmla="*/ 118 w 311"/>
              <a:gd name="T7" fmla="*/ 131 h 311"/>
              <a:gd name="T8" fmla="*/ 118 w 311"/>
              <a:gd name="T9" fmla="*/ 112 h 311"/>
              <a:gd name="T10" fmla="*/ 221 w 311"/>
              <a:gd name="T11" fmla="*/ 82 h 311"/>
              <a:gd name="T12" fmla="*/ 193 w 311"/>
              <a:gd name="T13" fmla="*/ 95 h 311"/>
              <a:gd name="T14" fmla="*/ 193 w 311"/>
              <a:gd name="T15" fmla="*/ 148 h 311"/>
              <a:gd name="T16" fmla="*/ 218 w 311"/>
              <a:gd name="T17" fmla="*/ 111 h 311"/>
              <a:gd name="T18" fmla="*/ 255 w 311"/>
              <a:gd name="T19" fmla="*/ 91 h 311"/>
              <a:gd name="T20" fmla="*/ 156 w 311"/>
              <a:gd name="T21" fmla="*/ 168 h 311"/>
              <a:gd name="T22" fmla="*/ 56 w 311"/>
              <a:gd name="T23" fmla="*/ 91 h 311"/>
              <a:gd name="T24" fmla="*/ 94 w 311"/>
              <a:gd name="T25" fmla="*/ 111 h 311"/>
              <a:gd name="T26" fmla="*/ 119 w 311"/>
              <a:gd name="T27" fmla="*/ 148 h 311"/>
              <a:gd name="T28" fmla="*/ 119 w 311"/>
              <a:gd name="T29" fmla="*/ 95 h 311"/>
              <a:gd name="T30" fmla="*/ 91 w 311"/>
              <a:gd name="T31" fmla="*/ 82 h 311"/>
              <a:gd name="T32" fmla="*/ 18 w 311"/>
              <a:gd name="T33" fmla="*/ 152 h 311"/>
              <a:gd name="T34" fmla="*/ 18 w 311"/>
              <a:gd name="T35" fmla="*/ 203 h 311"/>
              <a:gd name="T36" fmla="*/ 18 w 311"/>
              <a:gd name="T37" fmla="*/ 152 h 311"/>
              <a:gd name="T38" fmla="*/ 291 w 311"/>
              <a:gd name="T39" fmla="*/ 203 h 311"/>
              <a:gd name="T40" fmla="*/ 291 w 311"/>
              <a:gd name="T41" fmla="*/ 152 h 311"/>
              <a:gd name="T42" fmla="*/ 80 w 311"/>
              <a:gd name="T43" fmla="*/ 177 h 311"/>
              <a:gd name="T44" fmla="*/ 103 w 311"/>
              <a:gd name="T45" fmla="*/ 245 h 311"/>
              <a:gd name="T46" fmla="*/ 80 w 311"/>
              <a:gd name="T47" fmla="*/ 177 h 311"/>
              <a:gd name="T48" fmla="*/ 207 w 311"/>
              <a:gd name="T49" fmla="*/ 245 h 311"/>
              <a:gd name="T50" fmla="*/ 230 w 311"/>
              <a:gd name="T51" fmla="*/ 178 h 311"/>
              <a:gd name="T52" fmla="*/ 85 w 311"/>
              <a:gd name="T53" fmla="*/ 249 h 311"/>
              <a:gd name="T54" fmla="*/ 60 w 311"/>
              <a:gd name="T55" fmla="*/ 176 h 311"/>
              <a:gd name="T56" fmla="*/ 249 w 311"/>
              <a:gd name="T57" fmla="*/ 177 h 311"/>
              <a:gd name="T58" fmla="*/ 225 w 311"/>
              <a:gd name="T59" fmla="*/ 249 h 311"/>
              <a:gd name="T60" fmla="*/ 249 w 311"/>
              <a:gd name="T61" fmla="*/ 177 h 311"/>
              <a:gd name="T62" fmla="*/ 192 w 311"/>
              <a:gd name="T63" fmla="*/ 255 h 311"/>
              <a:gd name="T64" fmla="*/ 118 w 311"/>
              <a:gd name="T65" fmla="*/ 255 h 311"/>
              <a:gd name="T66" fmla="*/ 155 w 311"/>
              <a:gd name="T67" fmla="*/ 193 h 311"/>
              <a:gd name="T68" fmla="*/ 291 w 311"/>
              <a:gd name="T69" fmla="*/ 248 h 311"/>
              <a:gd name="T70" fmla="*/ 18 w 311"/>
              <a:gd name="T71" fmla="*/ 248 h 311"/>
              <a:gd name="T72" fmla="*/ 155 w 311"/>
              <a:gd name="T73" fmla="*/ 276 h 311"/>
              <a:gd name="T74" fmla="*/ 10 w 311"/>
              <a:gd name="T75" fmla="*/ 0 h 311"/>
              <a:gd name="T76" fmla="*/ 4 w 311"/>
              <a:gd name="T77" fmla="*/ 16 h 311"/>
              <a:gd name="T78" fmla="*/ 49 w 311"/>
              <a:gd name="T79" fmla="*/ 74 h 311"/>
              <a:gd name="T80" fmla="*/ 1 w 311"/>
              <a:gd name="T81" fmla="*/ 248 h 311"/>
              <a:gd name="T82" fmla="*/ 156 w 311"/>
              <a:gd name="T83" fmla="*/ 311 h 311"/>
              <a:gd name="T84" fmla="*/ 310 w 311"/>
              <a:gd name="T85" fmla="*/ 120 h 311"/>
              <a:gd name="T86" fmla="*/ 255 w 311"/>
              <a:gd name="T87" fmla="*/ 71 h 311"/>
              <a:gd name="T88" fmla="*/ 308 w 311"/>
              <a:gd name="T89" fmla="*/ 3 h 311"/>
              <a:gd name="T90" fmla="*/ 294 w 311"/>
              <a:gd name="T91" fmla="*/ 3 h 311"/>
              <a:gd name="T92" fmla="*/ 156 w 311"/>
              <a:gd name="T93" fmla="*/ 57 h 311"/>
              <a:gd name="T94" fmla="*/ 17 w 311"/>
              <a:gd name="T95" fmla="*/ 3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11" h="311">
                <a:moveTo>
                  <a:pt x="192" y="111"/>
                </a:moveTo>
                <a:cubicBezTo>
                  <a:pt x="196" y="112"/>
                  <a:pt x="201" y="116"/>
                  <a:pt x="201" y="120"/>
                </a:cubicBezTo>
                <a:cubicBezTo>
                  <a:pt x="201" y="126"/>
                  <a:pt x="196" y="130"/>
                  <a:pt x="192" y="130"/>
                </a:cubicBezTo>
                <a:cubicBezTo>
                  <a:pt x="187" y="130"/>
                  <a:pt x="183" y="126"/>
                  <a:pt x="183" y="120"/>
                </a:cubicBezTo>
                <a:cubicBezTo>
                  <a:pt x="183" y="116"/>
                  <a:pt x="187" y="111"/>
                  <a:pt x="192" y="111"/>
                </a:cubicBezTo>
                <a:close/>
                <a:moveTo>
                  <a:pt x="118" y="112"/>
                </a:moveTo>
                <a:cubicBezTo>
                  <a:pt x="124" y="112"/>
                  <a:pt x="128" y="116"/>
                  <a:pt x="128" y="122"/>
                </a:cubicBezTo>
                <a:cubicBezTo>
                  <a:pt x="128" y="127"/>
                  <a:pt x="124" y="131"/>
                  <a:pt x="118" y="131"/>
                </a:cubicBezTo>
                <a:cubicBezTo>
                  <a:pt x="114" y="131"/>
                  <a:pt x="110" y="127"/>
                  <a:pt x="110" y="122"/>
                </a:cubicBezTo>
                <a:cubicBezTo>
                  <a:pt x="109" y="116"/>
                  <a:pt x="114" y="112"/>
                  <a:pt x="118" y="112"/>
                </a:cubicBezTo>
                <a:close/>
                <a:moveTo>
                  <a:pt x="156" y="77"/>
                </a:moveTo>
                <a:cubicBezTo>
                  <a:pt x="179" y="77"/>
                  <a:pt x="201" y="78"/>
                  <a:pt x="221" y="82"/>
                </a:cubicBezTo>
                <a:cubicBezTo>
                  <a:pt x="205" y="98"/>
                  <a:pt x="205" y="98"/>
                  <a:pt x="205" y="98"/>
                </a:cubicBezTo>
                <a:cubicBezTo>
                  <a:pt x="201" y="96"/>
                  <a:pt x="197" y="95"/>
                  <a:pt x="193" y="95"/>
                </a:cubicBezTo>
                <a:cubicBezTo>
                  <a:pt x="178" y="95"/>
                  <a:pt x="165" y="107"/>
                  <a:pt x="165" y="122"/>
                </a:cubicBezTo>
                <a:cubicBezTo>
                  <a:pt x="165" y="136"/>
                  <a:pt x="177" y="148"/>
                  <a:pt x="193" y="148"/>
                </a:cubicBezTo>
                <a:cubicBezTo>
                  <a:pt x="207" y="148"/>
                  <a:pt x="219" y="136"/>
                  <a:pt x="219" y="122"/>
                </a:cubicBezTo>
                <a:cubicBezTo>
                  <a:pt x="219" y="118"/>
                  <a:pt x="218" y="114"/>
                  <a:pt x="218" y="111"/>
                </a:cubicBezTo>
                <a:cubicBezTo>
                  <a:pt x="241" y="87"/>
                  <a:pt x="241" y="87"/>
                  <a:pt x="241" y="87"/>
                </a:cubicBezTo>
                <a:cubicBezTo>
                  <a:pt x="246" y="88"/>
                  <a:pt x="250" y="89"/>
                  <a:pt x="255" y="91"/>
                </a:cubicBezTo>
                <a:cubicBezTo>
                  <a:pt x="278" y="100"/>
                  <a:pt x="292" y="111"/>
                  <a:pt x="292" y="122"/>
                </a:cubicBezTo>
                <a:cubicBezTo>
                  <a:pt x="292" y="143"/>
                  <a:pt x="236" y="168"/>
                  <a:pt x="156" y="168"/>
                </a:cubicBezTo>
                <a:cubicBezTo>
                  <a:pt x="77" y="168"/>
                  <a:pt x="19" y="143"/>
                  <a:pt x="19" y="122"/>
                </a:cubicBezTo>
                <a:cubicBezTo>
                  <a:pt x="18" y="111"/>
                  <a:pt x="32" y="100"/>
                  <a:pt x="56" y="91"/>
                </a:cubicBezTo>
                <a:cubicBezTo>
                  <a:pt x="60" y="89"/>
                  <a:pt x="65" y="88"/>
                  <a:pt x="70" y="87"/>
                </a:cubicBezTo>
                <a:cubicBezTo>
                  <a:pt x="94" y="111"/>
                  <a:pt x="94" y="111"/>
                  <a:pt x="94" y="111"/>
                </a:cubicBezTo>
                <a:cubicBezTo>
                  <a:pt x="94" y="115"/>
                  <a:pt x="93" y="118"/>
                  <a:pt x="93" y="122"/>
                </a:cubicBezTo>
                <a:cubicBezTo>
                  <a:pt x="93" y="136"/>
                  <a:pt x="105" y="148"/>
                  <a:pt x="119" y="148"/>
                </a:cubicBezTo>
                <a:cubicBezTo>
                  <a:pt x="134" y="148"/>
                  <a:pt x="147" y="136"/>
                  <a:pt x="147" y="122"/>
                </a:cubicBezTo>
                <a:cubicBezTo>
                  <a:pt x="147" y="107"/>
                  <a:pt x="135" y="95"/>
                  <a:pt x="119" y="95"/>
                </a:cubicBezTo>
                <a:cubicBezTo>
                  <a:pt x="114" y="95"/>
                  <a:pt x="110" y="95"/>
                  <a:pt x="107" y="98"/>
                </a:cubicBezTo>
                <a:cubicBezTo>
                  <a:pt x="91" y="82"/>
                  <a:pt x="91" y="82"/>
                  <a:pt x="91" y="82"/>
                </a:cubicBezTo>
                <a:cubicBezTo>
                  <a:pt x="111" y="79"/>
                  <a:pt x="132" y="77"/>
                  <a:pt x="156" y="77"/>
                </a:cubicBezTo>
                <a:close/>
                <a:moveTo>
                  <a:pt x="18" y="152"/>
                </a:moveTo>
                <a:cubicBezTo>
                  <a:pt x="25" y="157"/>
                  <a:pt x="35" y="162"/>
                  <a:pt x="45" y="166"/>
                </a:cubicBezTo>
                <a:cubicBezTo>
                  <a:pt x="18" y="203"/>
                  <a:pt x="18" y="203"/>
                  <a:pt x="18" y="203"/>
                </a:cubicBezTo>
                <a:cubicBezTo>
                  <a:pt x="18" y="152"/>
                  <a:pt x="18" y="152"/>
                  <a:pt x="18" y="152"/>
                </a:cubicBezTo>
                <a:cubicBezTo>
                  <a:pt x="18" y="152"/>
                  <a:pt x="18" y="152"/>
                  <a:pt x="18" y="152"/>
                </a:cubicBezTo>
                <a:close/>
                <a:moveTo>
                  <a:pt x="291" y="152"/>
                </a:moveTo>
                <a:cubicBezTo>
                  <a:pt x="291" y="203"/>
                  <a:pt x="291" y="203"/>
                  <a:pt x="291" y="203"/>
                </a:cubicBezTo>
                <a:cubicBezTo>
                  <a:pt x="265" y="167"/>
                  <a:pt x="265" y="167"/>
                  <a:pt x="265" y="167"/>
                </a:cubicBezTo>
                <a:cubicBezTo>
                  <a:pt x="276" y="162"/>
                  <a:pt x="284" y="157"/>
                  <a:pt x="291" y="152"/>
                </a:cubicBezTo>
                <a:close/>
                <a:moveTo>
                  <a:pt x="80" y="177"/>
                </a:moveTo>
                <a:cubicBezTo>
                  <a:pt x="80" y="177"/>
                  <a:pt x="80" y="177"/>
                  <a:pt x="80" y="177"/>
                </a:cubicBezTo>
                <a:cubicBezTo>
                  <a:pt x="98" y="182"/>
                  <a:pt x="118" y="183"/>
                  <a:pt x="139" y="184"/>
                </a:cubicBezTo>
                <a:cubicBezTo>
                  <a:pt x="103" y="245"/>
                  <a:pt x="103" y="245"/>
                  <a:pt x="103" y="245"/>
                </a:cubicBezTo>
                <a:cubicBezTo>
                  <a:pt x="80" y="177"/>
                  <a:pt x="80" y="177"/>
                  <a:pt x="80" y="177"/>
                </a:cubicBezTo>
                <a:cubicBezTo>
                  <a:pt x="80" y="177"/>
                  <a:pt x="80" y="177"/>
                  <a:pt x="80" y="177"/>
                </a:cubicBezTo>
                <a:close/>
                <a:moveTo>
                  <a:pt x="230" y="178"/>
                </a:moveTo>
                <a:cubicBezTo>
                  <a:pt x="207" y="245"/>
                  <a:pt x="207" y="245"/>
                  <a:pt x="207" y="245"/>
                </a:cubicBezTo>
                <a:cubicBezTo>
                  <a:pt x="170" y="185"/>
                  <a:pt x="170" y="185"/>
                  <a:pt x="170" y="185"/>
                </a:cubicBezTo>
                <a:cubicBezTo>
                  <a:pt x="191" y="184"/>
                  <a:pt x="212" y="182"/>
                  <a:pt x="230" y="178"/>
                </a:cubicBezTo>
                <a:close/>
                <a:moveTo>
                  <a:pt x="60" y="176"/>
                </a:moveTo>
                <a:cubicBezTo>
                  <a:pt x="85" y="249"/>
                  <a:pt x="85" y="249"/>
                  <a:pt x="85" y="249"/>
                </a:cubicBezTo>
                <a:cubicBezTo>
                  <a:pt x="62" y="243"/>
                  <a:pt x="42" y="234"/>
                  <a:pt x="25" y="224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60" y="176"/>
                  <a:pt x="60" y="176"/>
                  <a:pt x="60" y="176"/>
                </a:cubicBezTo>
                <a:close/>
                <a:moveTo>
                  <a:pt x="249" y="177"/>
                </a:moveTo>
                <a:cubicBezTo>
                  <a:pt x="283" y="224"/>
                  <a:pt x="283" y="224"/>
                  <a:pt x="283" y="224"/>
                </a:cubicBezTo>
                <a:cubicBezTo>
                  <a:pt x="267" y="234"/>
                  <a:pt x="247" y="243"/>
                  <a:pt x="225" y="249"/>
                </a:cubicBezTo>
                <a:cubicBezTo>
                  <a:pt x="249" y="177"/>
                  <a:pt x="249" y="177"/>
                  <a:pt x="249" y="177"/>
                </a:cubicBezTo>
                <a:cubicBezTo>
                  <a:pt x="249" y="177"/>
                  <a:pt x="249" y="177"/>
                  <a:pt x="249" y="177"/>
                </a:cubicBezTo>
                <a:close/>
                <a:moveTo>
                  <a:pt x="155" y="193"/>
                </a:moveTo>
                <a:cubicBezTo>
                  <a:pt x="192" y="255"/>
                  <a:pt x="192" y="255"/>
                  <a:pt x="192" y="255"/>
                </a:cubicBezTo>
                <a:cubicBezTo>
                  <a:pt x="180" y="256"/>
                  <a:pt x="167" y="258"/>
                  <a:pt x="155" y="258"/>
                </a:cubicBezTo>
                <a:cubicBezTo>
                  <a:pt x="142" y="258"/>
                  <a:pt x="129" y="257"/>
                  <a:pt x="118" y="255"/>
                </a:cubicBezTo>
                <a:cubicBezTo>
                  <a:pt x="155" y="193"/>
                  <a:pt x="155" y="193"/>
                  <a:pt x="155" y="193"/>
                </a:cubicBezTo>
                <a:cubicBezTo>
                  <a:pt x="155" y="193"/>
                  <a:pt x="155" y="193"/>
                  <a:pt x="155" y="193"/>
                </a:cubicBezTo>
                <a:close/>
                <a:moveTo>
                  <a:pt x="291" y="241"/>
                </a:moveTo>
                <a:cubicBezTo>
                  <a:pt x="291" y="248"/>
                  <a:pt x="291" y="248"/>
                  <a:pt x="291" y="248"/>
                </a:cubicBezTo>
                <a:cubicBezTo>
                  <a:pt x="291" y="269"/>
                  <a:pt x="236" y="294"/>
                  <a:pt x="155" y="294"/>
                </a:cubicBezTo>
                <a:cubicBezTo>
                  <a:pt x="73" y="294"/>
                  <a:pt x="18" y="269"/>
                  <a:pt x="18" y="248"/>
                </a:cubicBezTo>
                <a:cubicBezTo>
                  <a:pt x="18" y="241"/>
                  <a:pt x="18" y="241"/>
                  <a:pt x="18" y="241"/>
                </a:cubicBezTo>
                <a:cubicBezTo>
                  <a:pt x="58" y="265"/>
                  <a:pt x="108" y="276"/>
                  <a:pt x="155" y="276"/>
                </a:cubicBezTo>
                <a:cubicBezTo>
                  <a:pt x="201" y="276"/>
                  <a:pt x="252" y="266"/>
                  <a:pt x="291" y="241"/>
                </a:cubicBezTo>
                <a:close/>
                <a:moveTo>
                  <a:pt x="10" y="0"/>
                </a:moveTo>
                <a:cubicBezTo>
                  <a:pt x="8" y="0"/>
                  <a:pt x="6" y="1"/>
                  <a:pt x="4" y="3"/>
                </a:cubicBezTo>
                <a:cubicBezTo>
                  <a:pt x="0" y="7"/>
                  <a:pt x="0" y="13"/>
                  <a:pt x="4" y="16"/>
                </a:cubicBezTo>
                <a:cubicBezTo>
                  <a:pt x="56" y="71"/>
                  <a:pt x="56" y="71"/>
                  <a:pt x="56" y="71"/>
                </a:cubicBezTo>
                <a:cubicBezTo>
                  <a:pt x="53" y="72"/>
                  <a:pt x="52" y="73"/>
                  <a:pt x="49" y="74"/>
                </a:cubicBezTo>
                <a:cubicBezTo>
                  <a:pt x="18" y="86"/>
                  <a:pt x="1" y="102"/>
                  <a:pt x="1" y="120"/>
                </a:cubicBezTo>
                <a:cubicBezTo>
                  <a:pt x="1" y="248"/>
                  <a:pt x="1" y="248"/>
                  <a:pt x="1" y="248"/>
                </a:cubicBezTo>
                <a:cubicBezTo>
                  <a:pt x="1" y="267"/>
                  <a:pt x="18" y="284"/>
                  <a:pt x="49" y="295"/>
                </a:cubicBezTo>
                <a:cubicBezTo>
                  <a:pt x="78" y="305"/>
                  <a:pt x="116" y="311"/>
                  <a:pt x="156" y="311"/>
                </a:cubicBezTo>
                <a:cubicBezTo>
                  <a:pt x="236" y="311"/>
                  <a:pt x="310" y="287"/>
                  <a:pt x="310" y="248"/>
                </a:cubicBezTo>
                <a:cubicBezTo>
                  <a:pt x="310" y="120"/>
                  <a:pt x="310" y="120"/>
                  <a:pt x="310" y="120"/>
                </a:cubicBezTo>
                <a:cubicBezTo>
                  <a:pt x="309" y="102"/>
                  <a:pt x="292" y="86"/>
                  <a:pt x="261" y="74"/>
                </a:cubicBezTo>
                <a:cubicBezTo>
                  <a:pt x="259" y="73"/>
                  <a:pt x="256" y="72"/>
                  <a:pt x="255" y="71"/>
                </a:cubicBezTo>
                <a:cubicBezTo>
                  <a:pt x="308" y="16"/>
                  <a:pt x="308" y="16"/>
                  <a:pt x="308" y="16"/>
                </a:cubicBezTo>
                <a:cubicBezTo>
                  <a:pt x="311" y="13"/>
                  <a:pt x="311" y="7"/>
                  <a:pt x="308" y="3"/>
                </a:cubicBezTo>
                <a:cubicBezTo>
                  <a:pt x="306" y="1"/>
                  <a:pt x="303" y="0"/>
                  <a:pt x="301" y="0"/>
                </a:cubicBezTo>
                <a:cubicBezTo>
                  <a:pt x="299" y="0"/>
                  <a:pt x="296" y="1"/>
                  <a:pt x="294" y="3"/>
                </a:cubicBezTo>
                <a:cubicBezTo>
                  <a:pt x="235" y="65"/>
                  <a:pt x="235" y="65"/>
                  <a:pt x="235" y="65"/>
                </a:cubicBezTo>
                <a:cubicBezTo>
                  <a:pt x="211" y="59"/>
                  <a:pt x="184" y="57"/>
                  <a:pt x="156" y="57"/>
                </a:cubicBezTo>
                <a:cubicBezTo>
                  <a:pt x="127" y="57"/>
                  <a:pt x="100" y="59"/>
                  <a:pt x="76" y="65"/>
                </a:cubicBezTo>
                <a:cubicBezTo>
                  <a:pt x="17" y="3"/>
                  <a:pt x="17" y="3"/>
                  <a:pt x="17" y="3"/>
                </a:cubicBezTo>
                <a:cubicBezTo>
                  <a:pt x="15" y="1"/>
                  <a:pt x="13" y="0"/>
                  <a:pt x="1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98" name="Freeform 77">
            <a:extLst>
              <a:ext uri="{FF2B5EF4-FFF2-40B4-BE49-F238E27FC236}">
                <a16:creationId xmlns:a16="http://schemas.microsoft.com/office/drawing/2014/main" id="{DF8816A7-3093-FD06-1772-72D2E429B17B}"/>
              </a:ext>
            </a:extLst>
          </p:cNvPr>
          <p:cNvSpPr>
            <a:spLocks noEditPoints="1"/>
          </p:cNvSpPr>
          <p:nvPr/>
        </p:nvSpPr>
        <p:spPr bwMode="auto">
          <a:xfrm>
            <a:off x="5700200" y="3567632"/>
            <a:ext cx="248731" cy="252768"/>
          </a:xfrm>
          <a:custGeom>
            <a:avLst/>
            <a:gdLst>
              <a:gd name="T0" fmla="*/ 152 w 308"/>
              <a:gd name="T1" fmla="*/ 146 h 313"/>
              <a:gd name="T2" fmla="*/ 127 w 308"/>
              <a:gd name="T3" fmla="*/ 116 h 313"/>
              <a:gd name="T4" fmla="*/ 138 w 308"/>
              <a:gd name="T5" fmla="*/ 18 h 313"/>
              <a:gd name="T6" fmla="*/ 172 w 308"/>
              <a:gd name="T7" fmla="*/ 41 h 313"/>
              <a:gd name="T8" fmla="*/ 226 w 308"/>
              <a:gd name="T9" fmla="*/ 54 h 313"/>
              <a:gd name="T10" fmla="*/ 226 w 308"/>
              <a:gd name="T11" fmla="*/ 146 h 313"/>
              <a:gd name="T12" fmla="*/ 126 w 308"/>
              <a:gd name="T13" fmla="*/ 89 h 313"/>
              <a:gd name="T14" fmla="*/ 117 w 308"/>
              <a:gd name="T15" fmla="*/ 37 h 313"/>
              <a:gd name="T16" fmla="*/ 109 w 308"/>
              <a:gd name="T17" fmla="*/ 68 h 313"/>
              <a:gd name="T18" fmla="*/ 138 w 308"/>
              <a:gd name="T19" fmla="*/ 18 h 313"/>
              <a:gd name="T20" fmla="*/ 289 w 308"/>
              <a:gd name="T21" fmla="*/ 209 h 313"/>
              <a:gd name="T22" fmla="*/ 281 w 308"/>
              <a:gd name="T23" fmla="*/ 219 h 313"/>
              <a:gd name="T24" fmla="*/ 18 w 308"/>
              <a:gd name="T25" fmla="*/ 209 h 313"/>
              <a:gd name="T26" fmla="*/ 45 w 308"/>
              <a:gd name="T27" fmla="*/ 200 h 313"/>
              <a:gd name="T28" fmla="*/ 53 w 308"/>
              <a:gd name="T29" fmla="*/ 172 h 313"/>
              <a:gd name="T30" fmla="*/ 289 w 308"/>
              <a:gd name="T31" fmla="*/ 162 h 313"/>
              <a:gd name="T32" fmla="*/ 46 w 308"/>
              <a:gd name="T33" fmla="*/ 292 h 313"/>
              <a:gd name="T34" fmla="*/ 38 w 308"/>
              <a:gd name="T35" fmla="*/ 237 h 313"/>
              <a:gd name="T36" fmla="*/ 197 w 308"/>
              <a:gd name="T37" fmla="*/ 237 h 313"/>
              <a:gd name="T38" fmla="*/ 189 w 308"/>
              <a:gd name="T39" fmla="*/ 292 h 313"/>
              <a:gd name="T40" fmla="*/ 197 w 308"/>
              <a:gd name="T41" fmla="*/ 237 h 313"/>
              <a:gd name="T42" fmla="*/ 264 w 308"/>
              <a:gd name="T43" fmla="*/ 292 h 313"/>
              <a:gd name="T44" fmla="*/ 255 w 308"/>
              <a:gd name="T45" fmla="*/ 237 h 313"/>
              <a:gd name="T46" fmla="*/ 45 w 308"/>
              <a:gd name="T47" fmla="*/ 0 h 313"/>
              <a:gd name="T48" fmla="*/ 38 w 308"/>
              <a:gd name="T49" fmla="*/ 15 h 313"/>
              <a:gd name="T50" fmla="*/ 108 w 308"/>
              <a:gd name="T51" fmla="*/ 146 h 313"/>
              <a:gd name="T52" fmla="*/ 35 w 308"/>
              <a:gd name="T53" fmla="*/ 174 h 313"/>
              <a:gd name="T54" fmla="*/ 27 w 308"/>
              <a:gd name="T55" fmla="*/ 183 h 313"/>
              <a:gd name="T56" fmla="*/ 0 w 308"/>
              <a:gd name="T57" fmla="*/ 229 h 313"/>
              <a:gd name="T58" fmla="*/ 18 w 308"/>
              <a:gd name="T59" fmla="*/ 239 h 313"/>
              <a:gd name="T60" fmla="*/ 35 w 308"/>
              <a:gd name="T61" fmla="*/ 313 h 313"/>
              <a:gd name="T62" fmla="*/ 62 w 308"/>
              <a:gd name="T63" fmla="*/ 305 h 313"/>
              <a:gd name="T64" fmla="*/ 162 w 308"/>
              <a:gd name="T65" fmla="*/ 239 h 313"/>
              <a:gd name="T66" fmla="*/ 179 w 308"/>
              <a:gd name="T67" fmla="*/ 313 h 313"/>
              <a:gd name="T68" fmla="*/ 206 w 308"/>
              <a:gd name="T69" fmla="*/ 305 h 313"/>
              <a:gd name="T70" fmla="*/ 234 w 308"/>
              <a:gd name="T71" fmla="*/ 239 h 313"/>
              <a:gd name="T72" fmla="*/ 250 w 308"/>
              <a:gd name="T73" fmla="*/ 313 h 313"/>
              <a:gd name="T74" fmla="*/ 277 w 308"/>
              <a:gd name="T75" fmla="*/ 305 h 313"/>
              <a:gd name="T76" fmla="*/ 304 w 308"/>
              <a:gd name="T77" fmla="*/ 211 h 313"/>
              <a:gd name="T78" fmla="*/ 299 w 308"/>
              <a:gd name="T79" fmla="*/ 146 h 313"/>
              <a:gd name="T80" fmla="*/ 290 w 308"/>
              <a:gd name="T81" fmla="*/ 100 h 313"/>
              <a:gd name="T82" fmla="*/ 205 w 308"/>
              <a:gd name="T83" fmla="*/ 36 h 313"/>
              <a:gd name="T84" fmla="*/ 171 w 308"/>
              <a:gd name="T85" fmla="*/ 14 h 313"/>
              <a:gd name="T86" fmla="*/ 45 w 308"/>
              <a:gd name="T87" fmla="*/ 0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08" h="313">
                <a:moveTo>
                  <a:pt x="127" y="116"/>
                </a:moveTo>
                <a:cubicBezTo>
                  <a:pt x="152" y="146"/>
                  <a:pt x="152" y="146"/>
                  <a:pt x="152" y="146"/>
                </a:cubicBezTo>
                <a:cubicBezTo>
                  <a:pt x="127" y="146"/>
                  <a:pt x="127" y="146"/>
                  <a:pt x="127" y="146"/>
                </a:cubicBezTo>
                <a:cubicBezTo>
                  <a:pt x="127" y="116"/>
                  <a:pt x="127" y="116"/>
                  <a:pt x="127" y="116"/>
                </a:cubicBezTo>
                <a:cubicBezTo>
                  <a:pt x="127" y="116"/>
                  <a:pt x="127" y="116"/>
                  <a:pt x="127" y="116"/>
                </a:cubicBezTo>
                <a:close/>
                <a:moveTo>
                  <a:pt x="138" y="18"/>
                </a:moveTo>
                <a:cubicBezTo>
                  <a:pt x="145" y="18"/>
                  <a:pt x="152" y="20"/>
                  <a:pt x="157" y="26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81" y="49"/>
                  <a:pt x="192" y="54"/>
                  <a:pt x="204" y="54"/>
                </a:cubicBezTo>
                <a:cubicBezTo>
                  <a:pt x="226" y="54"/>
                  <a:pt x="226" y="54"/>
                  <a:pt x="226" y="54"/>
                </a:cubicBezTo>
                <a:cubicBezTo>
                  <a:pt x="250" y="54"/>
                  <a:pt x="271" y="75"/>
                  <a:pt x="271" y="100"/>
                </a:cubicBezTo>
                <a:cubicBezTo>
                  <a:pt x="271" y="125"/>
                  <a:pt x="250" y="146"/>
                  <a:pt x="226" y="146"/>
                </a:cubicBezTo>
                <a:cubicBezTo>
                  <a:pt x="175" y="146"/>
                  <a:pt x="175" y="146"/>
                  <a:pt x="175" y="146"/>
                </a:cubicBezTo>
                <a:cubicBezTo>
                  <a:pt x="126" y="89"/>
                  <a:pt x="126" y="89"/>
                  <a:pt x="126" y="89"/>
                </a:cubicBezTo>
                <a:cubicBezTo>
                  <a:pt x="126" y="45"/>
                  <a:pt x="126" y="45"/>
                  <a:pt x="126" y="45"/>
                </a:cubicBezTo>
                <a:cubicBezTo>
                  <a:pt x="126" y="41"/>
                  <a:pt x="121" y="37"/>
                  <a:pt x="117" y="37"/>
                </a:cubicBezTo>
                <a:cubicBezTo>
                  <a:pt x="113" y="37"/>
                  <a:pt x="109" y="41"/>
                  <a:pt x="109" y="45"/>
                </a:cubicBezTo>
                <a:cubicBezTo>
                  <a:pt x="109" y="68"/>
                  <a:pt x="109" y="68"/>
                  <a:pt x="109" y="68"/>
                </a:cubicBezTo>
                <a:cubicBezTo>
                  <a:pt x="65" y="18"/>
                  <a:pt x="65" y="18"/>
                  <a:pt x="65" y="18"/>
                </a:cubicBezTo>
                <a:cubicBezTo>
                  <a:pt x="138" y="18"/>
                  <a:pt x="138" y="18"/>
                  <a:pt x="138" y="18"/>
                </a:cubicBezTo>
                <a:close/>
                <a:moveTo>
                  <a:pt x="289" y="162"/>
                </a:moveTo>
                <a:cubicBezTo>
                  <a:pt x="289" y="209"/>
                  <a:pt x="289" y="209"/>
                  <a:pt x="289" y="209"/>
                </a:cubicBezTo>
                <a:cubicBezTo>
                  <a:pt x="290" y="209"/>
                  <a:pt x="290" y="209"/>
                  <a:pt x="290" y="209"/>
                </a:cubicBezTo>
                <a:cubicBezTo>
                  <a:pt x="290" y="215"/>
                  <a:pt x="286" y="219"/>
                  <a:pt x="281" y="219"/>
                </a:cubicBezTo>
                <a:cubicBezTo>
                  <a:pt x="18" y="219"/>
                  <a:pt x="18" y="219"/>
                  <a:pt x="18" y="219"/>
                </a:cubicBezTo>
                <a:cubicBezTo>
                  <a:pt x="18" y="209"/>
                  <a:pt x="18" y="209"/>
                  <a:pt x="18" y="209"/>
                </a:cubicBezTo>
                <a:cubicBezTo>
                  <a:pt x="18" y="204"/>
                  <a:pt x="22" y="200"/>
                  <a:pt x="27" y="200"/>
                </a:cubicBezTo>
                <a:cubicBezTo>
                  <a:pt x="45" y="200"/>
                  <a:pt x="45" y="200"/>
                  <a:pt x="45" y="200"/>
                </a:cubicBezTo>
                <a:cubicBezTo>
                  <a:pt x="49" y="200"/>
                  <a:pt x="53" y="195"/>
                  <a:pt x="53" y="190"/>
                </a:cubicBezTo>
                <a:cubicBezTo>
                  <a:pt x="53" y="172"/>
                  <a:pt x="53" y="172"/>
                  <a:pt x="53" y="172"/>
                </a:cubicBezTo>
                <a:cubicBezTo>
                  <a:pt x="53" y="167"/>
                  <a:pt x="58" y="162"/>
                  <a:pt x="62" y="162"/>
                </a:cubicBezTo>
                <a:lnTo>
                  <a:pt x="289" y="162"/>
                </a:lnTo>
                <a:close/>
                <a:moveTo>
                  <a:pt x="53" y="237"/>
                </a:moveTo>
                <a:cubicBezTo>
                  <a:pt x="46" y="292"/>
                  <a:pt x="46" y="292"/>
                  <a:pt x="46" y="292"/>
                </a:cubicBezTo>
                <a:cubicBezTo>
                  <a:pt x="45" y="292"/>
                  <a:pt x="45" y="292"/>
                  <a:pt x="45" y="292"/>
                </a:cubicBezTo>
                <a:cubicBezTo>
                  <a:pt x="38" y="237"/>
                  <a:pt x="38" y="237"/>
                  <a:pt x="38" y="237"/>
                </a:cubicBezTo>
                <a:cubicBezTo>
                  <a:pt x="53" y="237"/>
                  <a:pt x="53" y="237"/>
                  <a:pt x="53" y="237"/>
                </a:cubicBezTo>
                <a:close/>
                <a:moveTo>
                  <a:pt x="197" y="237"/>
                </a:moveTo>
                <a:cubicBezTo>
                  <a:pt x="191" y="292"/>
                  <a:pt x="191" y="292"/>
                  <a:pt x="191" y="292"/>
                </a:cubicBezTo>
                <a:cubicBezTo>
                  <a:pt x="189" y="292"/>
                  <a:pt x="189" y="292"/>
                  <a:pt x="189" y="292"/>
                </a:cubicBezTo>
                <a:cubicBezTo>
                  <a:pt x="182" y="237"/>
                  <a:pt x="182" y="237"/>
                  <a:pt x="182" y="237"/>
                </a:cubicBezTo>
                <a:cubicBezTo>
                  <a:pt x="197" y="237"/>
                  <a:pt x="197" y="237"/>
                  <a:pt x="197" y="237"/>
                </a:cubicBezTo>
                <a:close/>
                <a:moveTo>
                  <a:pt x="271" y="237"/>
                </a:moveTo>
                <a:cubicBezTo>
                  <a:pt x="264" y="292"/>
                  <a:pt x="264" y="292"/>
                  <a:pt x="264" y="292"/>
                </a:cubicBezTo>
                <a:cubicBezTo>
                  <a:pt x="262" y="292"/>
                  <a:pt x="262" y="292"/>
                  <a:pt x="262" y="292"/>
                </a:cubicBezTo>
                <a:cubicBezTo>
                  <a:pt x="255" y="237"/>
                  <a:pt x="255" y="237"/>
                  <a:pt x="255" y="237"/>
                </a:cubicBezTo>
                <a:cubicBezTo>
                  <a:pt x="271" y="237"/>
                  <a:pt x="271" y="237"/>
                  <a:pt x="271" y="237"/>
                </a:cubicBezTo>
                <a:close/>
                <a:moveTo>
                  <a:pt x="45" y="0"/>
                </a:moveTo>
                <a:cubicBezTo>
                  <a:pt x="42" y="0"/>
                  <a:pt x="38" y="2"/>
                  <a:pt x="37" y="6"/>
                </a:cubicBezTo>
                <a:cubicBezTo>
                  <a:pt x="35" y="9"/>
                  <a:pt x="36" y="13"/>
                  <a:pt x="38" y="15"/>
                </a:cubicBezTo>
                <a:cubicBezTo>
                  <a:pt x="108" y="96"/>
                  <a:pt x="108" y="96"/>
                  <a:pt x="108" y="96"/>
                </a:cubicBezTo>
                <a:cubicBezTo>
                  <a:pt x="108" y="146"/>
                  <a:pt x="108" y="146"/>
                  <a:pt x="108" y="146"/>
                </a:cubicBezTo>
                <a:cubicBezTo>
                  <a:pt x="62" y="146"/>
                  <a:pt x="62" y="146"/>
                  <a:pt x="62" y="146"/>
                </a:cubicBezTo>
                <a:cubicBezTo>
                  <a:pt x="48" y="146"/>
                  <a:pt x="35" y="159"/>
                  <a:pt x="35" y="174"/>
                </a:cubicBezTo>
                <a:cubicBezTo>
                  <a:pt x="35" y="183"/>
                  <a:pt x="35" y="183"/>
                  <a:pt x="35" y="183"/>
                </a:cubicBezTo>
                <a:cubicBezTo>
                  <a:pt x="27" y="183"/>
                  <a:pt x="27" y="183"/>
                  <a:pt x="27" y="183"/>
                </a:cubicBezTo>
                <a:cubicBezTo>
                  <a:pt x="11" y="183"/>
                  <a:pt x="0" y="195"/>
                  <a:pt x="0" y="211"/>
                </a:cubicBezTo>
                <a:cubicBezTo>
                  <a:pt x="0" y="229"/>
                  <a:pt x="0" y="229"/>
                  <a:pt x="0" y="229"/>
                </a:cubicBezTo>
                <a:cubicBezTo>
                  <a:pt x="0" y="234"/>
                  <a:pt x="4" y="239"/>
                  <a:pt x="8" y="239"/>
                </a:cubicBezTo>
                <a:cubicBezTo>
                  <a:pt x="18" y="239"/>
                  <a:pt x="18" y="239"/>
                  <a:pt x="18" y="239"/>
                </a:cubicBezTo>
                <a:cubicBezTo>
                  <a:pt x="27" y="305"/>
                  <a:pt x="27" y="305"/>
                  <a:pt x="27" y="305"/>
                </a:cubicBezTo>
                <a:cubicBezTo>
                  <a:pt x="27" y="309"/>
                  <a:pt x="31" y="313"/>
                  <a:pt x="35" y="313"/>
                </a:cubicBezTo>
                <a:cubicBezTo>
                  <a:pt x="53" y="313"/>
                  <a:pt x="53" y="313"/>
                  <a:pt x="53" y="313"/>
                </a:cubicBezTo>
                <a:cubicBezTo>
                  <a:pt x="58" y="313"/>
                  <a:pt x="62" y="309"/>
                  <a:pt x="62" y="305"/>
                </a:cubicBezTo>
                <a:cubicBezTo>
                  <a:pt x="69" y="239"/>
                  <a:pt x="69" y="239"/>
                  <a:pt x="69" y="239"/>
                </a:cubicBezTo>
                <a:cubicBezTo>
                  <a:pt x="162" y="239"/>
                  <a:pt x="162" y="239"/>
                  <a:pt x="162" y="239"/>
                </a:cubicBezTo>
                <a:cubicBezTo>
                  <a:pt x="170" y="305"/>
                  <a:pt x="170" y="305"/>
                  <a:pt x="170" y="305"/>
                </a:cubicBezTo>
                <a:cubicBezTo>
                  <a:pt x="171" y="309"/>
                  <a:pt x="175" y="313"/>
                  <a:pt x="179" y="313"/>
                </a:cubicBezTo>
                <a:cubicBezTo>
                  <a:pt x="197" y="313"/>
                  <a:pt x="197" y="313"/>
                  <a:pt x="197" y="313"/>
                </a:cubicBezTo>
                <a:cubicBezTo>
                  <a:pt x="201" y="313"/>
                  <a:pt x="206" y="309"/>
                  <a:pt x="206" y="305"/>
                </a:cubicBezTo>
                <a:cubicBezTo>
                  <a:pt x="213" y="239"/>
                  <a:pt x="213" y="239"/>
                  <a:pt x="213" y="239"/>
                </a:cubicBezTo>
                <a:cubicBezTo>
                  <a:pt x="234" y="239"/>
                  <a:pt x="234" y="239"/>
                  <a:pt x="234" y="239"/>
                </a:cubicBezTo>
                <a:cubicBezTo>
                  <a:pt x="241" y="305"/>
                  <a:pt x="241" y="305"/>
                  <a:pt x="241" y="305"/>
                </a:cubicBezTo>
                <a:cubicBezTo>
                  <a:pt x="242" y="309"/>
                  <a:pt x="246" y="313"/>
                  <a:pt x="250" y="313"/>
                </a:cubicBezTo>
                <a:cubicBezTo>
                  <a:pt x="268" y="313"/>
                  <a:pt x="268" y="313"/>
                  <a:pt x="268" y="313"/>
                </a:cubicBezTo>
                <a:cubicBezTo>
                  <a:pt x="272" y="313"/>
                  <a:pt x="277" y="309"/>
                  <a:pt x="277" y="305"/>
                </a:cubicBezTo>
                <a:cubicBezTo>
                  <a:pt x="286" y="237"/>
                  <a:pt x="286" y="237"/>
                  <a:pt x="286" y="237"/>
                </a:cubicBezTo>
                <a:cubicBezTo>
                  <a:pt x="297" y="233"/>
                  <a:pt x="304" y="223"/>
                  <a:pt x="304" y="211"/>
                </a:cubicBezTo>
                <a:cubicBezTo>
                  <a:pt x="304" y="156"/>
                  <a:pt x="304" y="156"/>
                  <a:pt x="304" y="156"/>
                </a:cubicBezTo>
                <a:cubicBezTo>
                  <a:pt x="308" y="149"/>
                  <a:pt x="304" y="146"/>
                  <a:pt x="299" y="146"/>
                </a:cubicBezTo>
                <a:cubicBezTo>
                  <a:pt x="271" y="146"/>
                  <a:pt x="271" y="146"/>
                  <a:pt x="271" y="146"/>
                </a:cubicBezTo>
                <a:cubicBezTo>
                  <a:pt x="283" y="135"/>
                  <a:pt x="290" y="118"/>
                  <a:pt x="290" y="100"/>
                </a:cubicBezTo>
                <a:cubicBezTo>
                  <a:pt x="290" y="64"/>
                  <a:pt x="261" y="36"/>
                  <a:pt x="226" y="36"/>
                </a:cubicBezTo>
                <a:cubicBezTo>
                  <a:pt x="205" y="36"/>
                  <a:pt x="205" y="36"/>
                  <a:pt x="205" y="36"/>
                </a:cubicBezTo>
                <a:cubicBezTo>
                  <a:pt x="198" y="36"/>
                  <a:pt x="191" y="34"/>
                  <a:pt x="186" y="28"/>
                </a:cubicBezTo>
                <a:cubicBezTo>
                  <a:pt x="171" y="14"/>
                  <a:pt x="171" y="14"/>
                  <a:pt x="171" y="14"/>
                </a:cubicBezTo>
                <a:cubicBezTo>
                  <a:pt x="162" y="4"/>
                  <a:pt x="151" y="0"/>
                  <a:pt x="139" y="0"/>
                </a:cubicBezTo>
                <a:lnTo>
                  <a:pt x="45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99" name="Freeform 78">
            <a:extLst>
              <a:ext uri="{FF2B5EF4-FFF2-40B4-BE49-F238E27FC236}">
                <a16:creationId xmlns:a16="http://schemas.microsoft.com/office/drawing/2014/main" id="{CC96DDE7-8C9E-4381-827E-6585356AC861}"/>
              </a:ext>
            </a:extLst>
          </p:cNvPr>
          <p:cNvSpPr>
            <a:spLocks noEditPoints="1"/>
          </p:cNvSpPr>
          <p:nvPr/>
        </p:nvSpPr>
        <p:spPr bwMode="auto">
          <a:xfrm>
            <a:off x="5157437" y="1920807"/>
            <a:ext cx="250347" cy="251154"/>
          </a:xfrm>
          <a:custGeom>
            <a:avLst/>
            <a:gdLst>
              <a:gd name="T0" fmla="*/ 248 w 310"/>
              <a:gd name="T1" fmla="*/ 72 h 311"/>
              <a:gd name="T2" fmla="*/ 155 w 310"/>
              <a:gd name="T3" fmla="*/ 19 h 311"/>
              <a:gd name="T4" fmla="*/ 282 w 310"/>
              <a:gd name="T5" fmla="*/ 91 h 311"/>
              <a:gd name="T6" fmla="*/ 290 w 310"/>
              <a:gd name="T7" fmla="*/ 109 h 311"/>
              <a:gd name="T8" fmla="*/ 19 w 310"/>
              <a:gd name="T9" fmla="*/ 100 h 311"/>
              <a:gd name="T10" fmla="*/ 282 w 310"/>
              <a:gd name="T11" fmla="*/ 91 h 311"/>
              <a:gd name="T12" fmla="*/ 73 w 310"/>
              <a:gd name="T13" fmla="*/ 219 h 311"/>
              <a:gd name="T14" fmla="*/ 55 w 310"/>
              <a:gd name="T15" fmla="*/ 127 h 311"/>
              <a:gd name="T16" fmla="*/ 127 w 310"/>
              <a:gd name="T17" fmla="*/ 127 h 311"/>
              <a:gd name="T18" fmla="*/ 90 w 310"/>
              <a:gd name="T19" fmla="*/ 219 h 311"/>
              <a:gd name="T20" fmla="*/ 127 w 310"/>
              <a:gd name="T21" fmla="*/ 127 h 311"/>
              <a:gd name="T22" fmla="*/ 164 w 310"/>
              <a:gd name="T23" fmla="*/ 219 h 311"/>
              <a:gd name="T24" fmla="*/ 145 w 310"/>
              <a:gd name="T25" fmla="*/ 127 h 311"/>
              <a:gd name="T26" fmla="*/ 218 w 310"/>
              <a:gd name="T27" fmla="*/ 127 h 311"/>
              <a:gd name="T28" fmla="*/ 181 w 310"/>
              <a:gd name="T29" fmla="*/ 219 h 311"/>
              <a:gd name="T30" fmla="*/ 218 w 310"/>
              <a:gd name="T31" fmla="*/ 127 h 311"/>
              <a:gd name="T32" fmla="*/ 254 w 310"/>
              <a:gd name="T33" fmla="*/ 219 h 311"/>
              <a:gd name="T34" fmla="*/ 237 w 310"/>
              <a:gd name="T35" fmla="*/ 127 h 311"/>
              <a:gd name="T36" fmla="*/ 263 w 310"/>
              <a:gd name="T37" fmla="*/ 237 h 311"/>
              <a:gd name="T38" fmla="*/ 272 w 310"/>
              <a:gd name="T39" fmla="*/ 255 h 311"/>
              <a:gd name="T40" fmla="*/ 37 w 310"/>
              <a:gd name="T41" fmla="*/ 247 h 311"/>
              <a:gd name="T42" fmla="*/ 263 w 310"/>
              <a:gd name="T43" fmla="*/ 237 h 311"/>
              <a:gd name="T44" fmla="*/ 290 w 310"/>
              <a:gd name="T45" fmla="*/ 282 h 311"/>
              <a:gd name="T46" fmla="*/ 19 w 310"/>
              <a:gd name="T47" fmla="*/ 292 h 311"/>
              <a:gd name="T48" fmla="*/ 28 w 310"/>
              <a:gd name="T49" fmla="*/ 273 h 311"/>
              <a:gd name="T50" fmla="*/ 155 w 310"/>
              <a:gd name="T51" fmla="*/ 0 h 311"/>
              <a:gd name="T52" fmla="*/ 24 w 310"/>
              <a:gd name="T53" fmla="*/ 73 h 311"/>
              <a:gd name="T54" fmla="*/ 0 w 310"/>
              <a:gd name="T55" fmla="*/ 118 h 311"/>
              <a:gd name="T56" fmla="*/ 37 w 310"/>
              <a:gd name="T57" fmla="*/ 127 h 311"/>
              <a:gd name="T58" fmla="*/ 20 w 310"/>
              <a:gd name="T59" fmla="*/ 247 h 311"/>
              <a:gd name="T60" fmla="*/ 2 w 310"/>
              <a:gd name="T61" fmla="*/ 283 h 311"/>
              <a:gd name="T62" fmla="*/ 11 w 310"/>
              <a:gd name="T63" fmla="*/ 311 h 311"/>
              <a:gd name="T64" fmla="*/ 310 w 310"/>
              <a:gd name="T65" fmla="*/ 301 h 311"/>
              <a:gd name="T66" fmla="*/ 292 w 310"/>
              <a:gd name="T67" fmla="*/ 257 h 311"/>
              <a:gd name="T68" fmla="*/ 274 w 310"/>
              <a:gd name="T69" fmla="*/ 221 h 311"/>
              <a:gd name="T70" fmla="*/ 301 w 310"/>
              <a:gd name="T71" fmla="*/ 127 h 311"/>
              <a:gd name="T72" fmla="*/ 310 w 310"/>
              <a:gd name="T73" fmla="*/ 100 h 311"/>
              <a:gd name="T74" fmla="*/ 159 w 310"/>
              <a:gd name="T75" fmla="*/ 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10" h="311">
                <a:moveTo>
                  <a:pt x="155" y="19"/>
                </a:moveTo>
                <a:cubicBezTo>
                  <a:pt x="248" y="72"/>
                  <a:pt x="248" y="72"/>
                  <a:pt x="248" y="72"/>
                </a:cubicBezTo>
                <a:cubicBezTo>
                  <a:pt x="62" y="72"/>
                  <a:pt x="62" y="72"/>
                  <a:pt x="62" y="72"/>
                </a:cubicBezTo>
                <a:cubicBezTo>
                  <a:pt x="155" y="19"/>
                  <a:pt x="155" y="19"/>
                  <a:pt x="155" y="19"/>
                </a:cubicBezTo>
                <a:cubicBezTo>
                  <a:pt x="155" y="19"/>
                  <a:pt x="155" y="19"/>
                  <a:pt x="155" y="19"/>
                </a:cubicBezTo>
                <a:close/>
                <a:moveTo>
                  <a:pt x="282" y="91"/>
                </a:moveTo>
                <a:cubicBezTo>
                  <a:pt x="287" y="91"/>
                  <a:pt x="290" y="95"/>
                  <a:pt x="290" y="100"/>
                </a:cubicBezTo>
                <a:cubicBezTo>
                  <a:pt x="290" y="109"/>
                  <a:pt x="290" y="109"/>
                  <a:pt x="290" y="109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19" y="100"/>
                  <a:pt x="19" y="100"/>
                  <a:pt x="19" y="100"/>
                </a:cubicBezTo>
                <a:cubicBezTo>
                  <a:pt x="19" y="95"/>
                  <a:pt x="23" y="91"/>
                  <a:pt x="28" y="91"/>
                </a:cubicBezTo>
                <a:lnTo>
                  <a:pt x="282" y="91"/>
                </a:lnTo>
                <a:close/>
                <a:moveTo>
                  <a:pt x="73" y="127"/>
                </a:moveTo>
                <a:cubicBezTo>
                  <a:pt x="73" y="219"/>
                  <a:pt x="73" y="219"/>
                  <a:pt x="73" y="219"/>
                </a:cubicBezTo>
                <a:cubicBezTo>
                  <a:pt x="55" y="219"/>
                  <a:pt x="55" y="219"/>
                  <a:pt x="55" y="219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73" y="127"/>
                  <a:pt x="73" y="127"/>
                  <a:pt x="73" y="127"/>
                </a:cubicBezTo>
                <a:close/>
                <a:moveTo>
                  <a:pt x="127" y="127"/>
                </a:moveTo>
                <a:cubicBezTo>
                  <a:pt x="127" y="219"/>
                  <a:pt x="127" y="219"/>
                  <a:pt x="127" y="219"/>
                </a:cubicBezTo>
                <a:cubicBezTo>
                  <a:pt x="90" y="219"/>
                  <a:pt x="90" y="219"/>
                  <a:pt x="90" y="219"/>
                </a:cubicBezTo>
                <a:cubicBezTo>
                  <a:pt x="90" y="127"/>
                  <a:pt x="90" y="127"/>
                  <a:pt x="90" y="127"/>
                </a:cubicBezTo>
                <a:cubicBezTo>
                  <a:pt x="127" y="127"/>
                  <a:pt x="127" y="127"/>
                  <a:pt x="127" y="127"/>
                </a:cubicBezTo>
                <a:close/>
                <a:moveTo>
                  <a:pt x="164" y="127"/>
                </a:moveTo>
                <a:cubicBezTo>
                  <a:pt x="164" y="219"/>
                  <a:pt x="164" y="219"/>
                  <a:pt x="164" y="219"/>
                </a:cubicBezTo>
                <a:cubicBezTo>
                  <a:pt x="145" y="219"/>
                  <a:pt x="145" y="219"/>
                  <a:pt x="145" y="219"/>
                </a:cubicBezTo>
                <a:cubicBezTo>
                  <a:pt x="145" y="127"/>
                  <a:pt x="145" y="127"/>
                  <a:pt x="145" y="127"/>
                </a:cubicBezTo>
                <a:cubicBezTo>
                  <a:pt x="164" y="127"/>
                  <a:pt x="164" y="127"/>
                  <a:pt x="164" y="127"/>
                </a:cubicBezTo>
                <a:close/>
                <a:moveTo>
                  <a:pt x="218" y="127"/>
                </a:moveTo>
                <a:cubicBezTo>
                  <a:pt x="218" y="219"/>
                  <a:pt x="218" y="219"/>
                  <a:pt x="218" y="219"/>
                </a:cubicBezTo>
                <a:cubicBezTo>
                  <a:pt x="181" y="219"/>
                  <a:pt x="181" y="219"/>
                  <a:pt x="181" y="219"/>
                </a:cubicBezTo>
                <a:cubicBezTo>
                  <a:pt x="181" y="127"/>
                  <a:pt x="181" y="127"/>
                  <a:pt x="181" y="127"/>
                </a:cubicBezTo>
                <a:cubicBezTo>
                  <a:pt x="218" y="127"/>
                  <a:pt x="218" y="127"/>
                  <a:pt x="218" y="127"/>
                </a:cubicBezTo>
                <a:close/>
                <a:moveTo>
                  <a:pt x="254" y="127"/>
                </a:moveTo>
                <a:cubicBezTo>
                  <a:pt x="254" y="219"/>
                  <a:pt x="254" y="219"/>
                  <a:pt x="254" y="219"/>
                </a:cubicBezTo>
                <a:cubicBezTo>
                  <a:pt x="237" y="219"/>
                  <a:pt x="237" y="219"/>
                  <a:pt x="237" y="219"/>
                </a:cubicBezTo>
                <a:cubicBezTo>
                  <a:pt x="237" y="127"/>
                  <a:pt x="237" y="127"/>
                  <a:pt x="237" y="127"/>
                </a:cubicBezTo>
                <a:cubicBezTo>
                  <a:pt x="254" y="127"/>
                  <a:pt x="254" y="127"/>
                  <a:pt x="254" y="127"/>
                </a:cubicBezTo>
                <a:close/>
                <a:moveTo>
                  <a:pt x="263" y="237"/>
                </a:moveTo>
                <a:cubicBezTo>
                  <a:pt x="268" y="237"/>
                  <a:pt x="272" y="241"/>
                  <a:pt x="272" y="247"/>
                </a:cubicBezTo>
                <a:cubicBezTo>
                  <a:pt x="272" y="255"/>
                  <a:pt x="272" y="255"/>
                  <a:pt x="272" y="255"/>
                </a:cubicBezTo>
                <a:cubicBezTo>
                  <a:pt x="37" y="255"/>
                  <a:pt x="37" y="255"/>
                  <a:pt x="37" y="255"/>
                </a:cubicBezTo>
                <a:cubicBezTo>
                  <a:pt x="37" y="247"/>
                  <a:pt x="37" y="247"/>
                  <a:pt x="37" y="247"/>
                </a:cubicBezTo>
                <a:cubicBezTo>
                  <a:pt x="37" y="241"/>
                  <a:pt x="41" y="237"/>
                  <a:pt x="45" y="237"/>
                </a:cubicBezTo>
                <a:lnTo>
                  <a:pt x="263" y="237"/>
                </a:lnTo>
                <a:close/>
                <a:moveTo>
                  <a:pt x="282" y="273"/>
                </a:moveTo>
                <a:cubicBezTo>
                  <a:pt x="287" y="273"/>
                  <a:pt x="290" y="277"/>
                  <a:pt x="290" y="282"/>
                </a:cubicBezTo>
                <a:cubicBezTo>
                  <a:pt x="290" y="292"/>
                  <a:pt x="290" y="292"/>
                  <a:pt x="290" y="292"/>
                </a:cubicBezTo>
                <a:cubicBezTo>
                  <a:pt x="19" y="292"/>
                  <a:pt x="19" y="292"/>
                  <a:pt x="19" y="292"/>
                </a:cubicBezTo>
                <a:cubicBezTo>
                  <a:pt x="19" y="282"/>
                  <a:pt x="19" y="282"/>
                  <a:pt x="19" y="282"/>
                </a:cubicBezTo>
                <a:cubicBezTo>
                  <a:pt x="19" y="277"/>
                  <a:pt x="23" y="273"/>
                  <a:pt x="28" y="273"/>
                </a:cubicBezTo>
                <a:lnTo>
                  <a:pt x="282" y="273"/>
                </a:lnTo>
                <a:close/>
                <a:moveTo>
                  <a:pt x="155" y="0"/>
                </a:moveTo>
                <a:cubicBezTo>
                  <a:pt x="153" y="0"/>
                  <a:pt x="151" y="0"/>
                  <a:pt x="150" y="1"/>
                </a:cubicBezTo>
                <a:cubicBezTo>
                  <a:pt x="24" y="73"/>
                  <a:pt x="24" y="73"/>
                  <a:pt x="24" y="73"/>
                </a:cubicBezTo>
                <a:cubicBezTo>
                  <a:pt x="11" y="75"/>
                  <a:pt x="0" y="86"/>
                  <a:pt x="0" y="100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3"/>
                  <a:pt x="5" y="127"/>
                  <a:pt x="10" y="127"/>
                </a:cubicBezTo>
                <a:cubicBezTo>
                  <a:pt x="37" y="127"/>
                  <a:pt x="37" y="127"/>
                  <a:pt x="37" y="127"/>
                </a:cubicBezTo>
                <a:cubicBezTo>
                  <a:pt x="37" y="221"/>
                  <a:pt x="37" y="221"/>
                  <a:pt x="37" y="221"/>
                </a:cubicBezTo>
                <a:cubicBezTo>
                  <a:pt x="27" y="224"/>
                  <a:pt x="20" y="234"/>
                  <a:pt x="20" y="247"/>
                </a:cubicBezTo>
                <a:cubicBezTo>
                  <a:pt x="20" y="257"/>
                  <a:pt x="20" y="257"/>
                  <a:pt x="20" y="257"/>
                </a:cubicBezTo>
                <a:cubicBezTo>
                  <a:pt x="9" y="261"/>
                  <a:pt x="2" y="271"/>
                  <a:pt x="2" y="283"/>
                </a:cubicBezTo>
                <a:cubicBezTo>
                  <a:pt x="2" y="301"/>
                  <a:pt x="2" y="301"/>
                  <a:pt x="2" y="301"/>
                </a:cubicBezTo>
                <a:cubicBezTo>
                  <a:pt x="2" y="306"/>
                  <a:pt x="6" y="311"/>
                  <a:pt x="11" y="311"/>
                </a:cubicBezTo>
                <a:cubicBezTo>
                  <a:pt x="301" y="311"/>
                  <a:pt x="301" y="311"/>
                  <a:pt x="301" y="311"/>
                </a:cubicBezTo>
                <a:cubicBezTo>
                  <a:pt x="306" y="311"/>
                  <a:pt x="310" y="306"/>
                  <a:pt x="310" y="301"/>
                </a:cubicBezTo>
                <a:cubicBezTo>
                  <a:pt x="310" y="283"/>
                  <a:pt x="310" y="283"/>
                  <a:pt x="310" y="283"/>
                </a:cubicBezTo>
                <a:cubicBezTo>
                  <a:pt x="310" y="271"/>
                  <a:pt x="302" y="261"/>
                  <a:pt x="292" y="257"/>
                </a:cubicBezTo>
                <a:cubicBezTo>
                  <a:pt x="292" y="247"/>
                  <a:pt x="292" y="247"/>
                  <a:pt x="292" y="247"/>
                </a:cubicBezTo>
                <a:cubicBezTo>
                  <a:pt x="292" y="234"/>
                  <a:pt x="284" y="225"/>
                  <a:pt x="274" y="221"/>
                </a:cubicBezTo>
                <a:cubicBezTo>
                  <a:pt x="274" y="127"/>
                  <a:pt x="274" y="127"/>
                  <a:pt x="274" y="127"/>
                </a:cubicBezTo>
                <a:cubicBezTo>
                  <a:pt x="301" y="127"/>
                  <a:pt x="301" y="127"/>
                  <a:pt x="301" y="127"/>
                </a:cubicBezTo>
                <a:cubicBezTo>
                  <a:pt x="306" y="127"/>
                  <a:pt x="310" y="123"/>
                  <a:pt x="310" y="118"/>
                </a:cubicBezTo>
                <a:cubicBezTo>
                  <a:pt x="310" y="100"/>
                  <a:pt x="310" y="100"/>
                  <a:pt x="310" y="100"/>
                </a:cubicBezTo>
                <a:cubicBezTo>
                  <a:pt x="309" y="86"/>
                  <a:pt x="299" y="74"/>
                  <a:pt x="285" y="73"/>
                </a:cubicBezTo>
                <a:cubicBezTo>
                  <a:pt x="159" y="1"/>
                  <a:pt x="159" y="1"/>
                  <a:pt x="159" y="1"/>
                </a:cubicBezTo>
                <a:cubicBezTo>
                  <a:pt x="158" y="0"/>
                  <a:pt x="156" y="0"/>
                  <a:pt x="15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100" name="Freeform 79">
            <a:extLst>
              <a:ext uri="{FF2B5EF4-FFF2-40B4-BE49-F238E27FC236}">
                <a16:creationId xmlns:a16="http://schemas.microsoft.com/office/drawing/2014/main" id="{B16FC035-F4BD-5F92-24DA-A3315BC8B692}"/>
              </a:ext>
            </a:extLst>
          </p:cNvPr>
          <p:cNvSpPr>
            <a:spLocks noEditPoints="1"/>
          </p:cNvSpPr>
          <p:nvPr/>
        </p:nvSpPr>
        <p:spPr bwMode="auto">
          <a:xfrm>
            <a:off x="5201854" y="3028100"/>
            <a:ext cx="160706" cy="249539"/>
          </a:xfrm>
          <a:custGeom>
            <a:avLst/>
            <a:gdLst>
              <a:gd name="T0" fmla="*/ 36 w 199"/>
              <a:gd name="T1" fmla="*/ 98 h 309"/>
              <a:gd name="T2" fmla="*/ 18 w 199"/>
              <a:gd name="T3" fmla="*/ 98 h 309"/>
              <a:gd name="T4" fmla="*/ 172 w 199"/>
              <a:gd name="T5" fmla="*/ 90 h 309"/>
              <a:gd name="T6" fmla="*/ 172 w 199"/>
              <a:gd name="T7" fmla="*/ 108 h 309"/>
              <a:gd name="T8" fmla="*/ 172 w 199"/>
              <a:gd name="T9" fmla="*/ 90 h 309"/>
              <a:gd name="T10" fmla="*/ 143 w 199"/>
              <a:gd name="T11" fmla="*/ 53 h 309"/>
              <a:gd name="T12" fmla="*/ 108 w 199"/>
              <a:gd name="T13" fmla="*/ 63 h 309"/>
              <a:gd name="T14" fmla="*/ 145 w 199"/>
              <a:gd name="T15" fmla="*/ 73 h 309"/>
              <a:gd name="T16" fmla="*/ 117 w 199"/>
              <a:gd name="T17" fmla="*/ 91 h 309"/>
              <a:gd name="T18" fmla="*/ 117 w 199"/>
              <a:gd name="T19" fmla="*/ 109 h 309"/>
              <a:gd name="T20" fmla="*/ 145 w 199"/>
              <a:gd name="T21" fmla="*/ 127 h 309"/>
              <a:gd name="T22" fmla="*/ 108 w 199"/>
              <a:gd name="T23" fmla="*/ 137 h 309"/>
              <a:gd name="T24" fmla="*/ 143 w 199"/>
              <a:gd name="T25" fmla="*/ 146 h 309"/>
              <a:gd name="T26" fmla="*/ 56 w 199"/>
              <a:gd name="T27" fmla="*/ 146 h 309"/>
              <a:gd name="T28" fmla="*/ 91 w 199"/>
              <a:gd name="T29" fmla="*/ 137 h 309"/>
              <a:gd name="T30" fmla="*/ 55 w 199"/>
              <a:gd name="T31" fmla="*/ 127 h 309"/>
              <a:gd name="T32" fmla="*/ 81 w 199"/>
              <a:gd name="T33" fmla="*/ 109 h 309"/>
              <a:gd name="T34" fmla="*/ 81 w 199"/>
              <a:gd name="T35" fmla="*/ 91 h 309"/>
              <a:gd name="T36" fmla="*/ 55 w 199"/>
              <a:gd name="T37" fmla="*/ 72 h 309"/>
              <a:gd name="T38" fmla="*/ 91 w 199"/>
              <a:gd name="T39" fmla="*/ 62 h 309"/>
              <a:gd name="T40" fmla="*/ 56 w 199"/>
              <a:gd name="T41" fmla="*/ 53 h 309"/>
              <a:gd name="T42" fmla="*/ 181 w 199"/>
              <a:gd name="T43" fmla="*/ 125 h 309"/>
              <a:gd name="T44" fmla="*/ 108 w 199"/>
              <a:gd name="T45" fmla="*/ 216 h 309"/>
              <a:gd name="T46" fmla="*/ 163 w 199"/>
              <a:gd name="T47" fmla="*/ 135 h 309"/>
              <a:gd name="T48" fmla="*/ 172 w 199"/>
              <a:gd name="T49" fmla="*/ 126 h 309"/>
              <a:gd name="T50" fmla="*/ 36 w 199"/>
              <a:gd name="T51" fmla="*/ 126 h 309"/>
              <a:gd name="T52" fmla="*/ 91 w 199"/>
              <a:gd name="T53" fmla="*/ 199 h 309"/>
              <a:gd name="T54" fmla="*/ 18 w 199"/>
              <a:gd name="T55" fmla="*/ 136 h 309"/>
              <a:gd name="T56" fmla="*/ 28 w 199"/>
              <a:gd name="T57" fmla="*/ 128 h 309"/>
              <a:gd name="T58" fmla="*/ 100 w 199"/>
              <a:gd name="T59" fmla="*/ 273 h 309"/>
              <a:gd name="T60" fmla="*/ 74 w 199"/>
              <a:gd name="T61" fmla="*/ 291 h 309"/>
              <a:gd name="T62" fmla="*/ 100 w 199"/>
              <a:gd name="T63" fmla="*/ 0 h 309"/>
              <a:gd name="T64" fmla="*/ 36 w 199"/>
              <a:gd name="T65" fmla="*/ 73 h 309"/>
              <a:gd name="T66" fmla="*/ 0 w 199"/>
              <a:gd name="T67" fmla="*/ 98 h 309"/>
              <a:gd name="T68" fmla="*/ 91 w 199"/>
              <a:gd name="T69" fmla="*/ 235 h 309"/>
              <a:gd name="T70" fmla="*/ 55 w 199"/>
              <a:gd name="T71" fmla="*/ 300 h 309"/>
              <a:gd name="T72" fmla="*/ 135 w 199"/>
              <a:gd name="T73" fmla="*/ 309 h 309"/>
              <a:gd name="T74" fmla="*/ 108 w 199"/>
              <a:gd name="T75" fmla="*/ 256 h 309"/>
              <a:gd name="T76" fmla="*/ 199 w 199"/>
              <a:gd name="T77" fmla="*/ 136 h 309"/>
              <a:gd name="T78" fmla="*/ 172 w 199"/>
              <a:gd name="T79" fmla="*/ 73 h 309"/>
              <a:gd name="T80" fmla="*/ 163 w 199"/>
              <a:gd name="T81" fmla="*/ 63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99" h="309">
                <a:moveTo>
                  <a:pt x="27" y="90"/>
                </a:moveTo>
                <a:cubicBezTo>
                  <a:pt x="32" y="90"/>
                  <a:pt x="36" y="94"/>
                  <a:pt x="36" y="98"/>
                </a:cubicBezTo>
                <a:cubicBezTo>
                  <a:pt x="36" y="104"/>
                  <a:pt x="31" y="108"/>
                  <a:pt x="27" y="108"/>
                </a:cubicBezTo>
                <a:cubicBezTo>
                  <a:pt x="22" y="108"/>
                  <a:pt x="18" y="104"/>
                  <a:pt x="18" y="98"/>
                </a:cubicBezTo>
                <a:cubicBezTo>
                  <a:pt x="18" y="94"/>
                  <a:pt x="22" y="90"/>
                  <a:pt x="27" y="90"/>
                </a:cubicBezTo>
                <a:close/>
                <a:moveTo>
                  <a:pt x="172" y="90"/>
                </a:moveTo>
                <a:cubicBezTo>
                  <a:pt x="177" y="90"/>
                  <a:pt x="181" y="94"/>
                  <a:pt x="181" y="98"/>
                </a:cubicBezTo>
                <a:cubicBezTo>
                  <a:pt x="181" y="104"/>
                  <a:pt x="177" y="108"/>
                  <a:pt x="172" y="108"/>
                </a:cubicBezTo>
                <a:cubicBezTo>
                  <a:pt x="166" y="108"/>
                  <a:pt x="163" y="104"/>
                  <a:pt x="163" y="98"/>
                </a:cubicBezTo>
                <a:cubicBezTo>
                  <a:pt x="163" y="94"/>
                  <a:pt x="166" y="90"/>
                  <a:pt x="172" y="90"/>
                </a:cubicBezTo>
                <a:close/>
                <a:moveTo>
                  <a:pt x="100" y="17"/>
                </a:moveTo>
                <a:cubicBezTo>
                  <a:pt x="121" y="17"/>
                  <a:pt x="139" y="33"/>
                  <a:pt x="143" y="53"/>
                </a:cubicBezTo>
                <a:cubicBezTo>
                  <a:pt x="117" y="53"/>
                  <a:pt x="117" y="53"/>
                  <a:pt x="117" y="53"/>
                </a:cubicBezTo>
                <a:cubicBezTo>
                  <a:pt x="112" y="53"/>
                  <a:pt x="108" y="58"/>
                  <a:pt x="108" y="63"/>
                </a:cubicBezTo>
                <a:cubicBezTo>
                  <a:pt x="108" y="68"/>
                  <a:pt x="112" y="73"/>
                  <a:pt x="117" y="73"/>
                </a:cubicBezTo>
                <a:cubicBezTo>
                  <a:pt x="145" y="73"/>
                  <a:pt x="145" y="73"/>
                  <a:pt x="145" y="73"/>
                </a:cubicBezTo>
                <a:cubicBezTo>
                  <a:pt x="145" y="91"/>
                  <a:pt x="145" y="91"/>
                  <a:pt x="145" y="91"/>
                </a:cubicBezTo>
                <a:cubicBezTo>
                  <a:pt x="117" y="91"/>
                  <a:pt x="117" y="91"/>
                  <a:pt x="117" y="91"/>
                </a:cubicBezTo>
                <a:cubicBezTo>
                  <a:pt x="112" y="91"/>
                  <a:pt x="108" y="95"/>
                  <a:pt x="108" y="99"/>
                </a:cubicBezTo>
                <a:cubicBezTo>
                  <a:pt x="108" y="105"/>
                  <a:pt x="112" y="109"/>
                  <a:pt x="117" y="109"/>
                </a:cubicBezTo>
                <a:cubicBezTo>
                  <a:pt x="145" y="109"/>
                  <a:pt x="145" y="109"/>
                  <a:pt x="145" y="109"/>
                </a:cubicBezTo>
                <a:cubicBezTo>
                  <a:pt x="145" y="127"/>
                  <a:pt x="145" y="127"/>
                  <a:pt x="145" y="127"/>
                </a:cubicBezTo>
                <a:cubicBezTo>
                  <a:pt x="117" y="127"/>
                  <a:pt x="117" y="127"/>
                  <a:pt x="117" y="127"/>
                </a:cubicBezTo>
                <a:cubicBezTo>
                  <a:pt x="112" y="127"/>
                  <a:pt x="108" y="132"/>
                  <a:pt x="108" y="137"/>
                </a:cubicBezTo>
                <a:cubicBezTo>
                  <a:pt x="108" y="142"/>
                  <a:pt x="112" y="146"/>
                  <a:pt x="117" y="146"/>
                </a:cubicBezTo>
                <a:cubicBezTo>
                  <a:pt x="143" y="146"/>
                  <a:pt x="143" y="146"/>
                  <a:pt x="143" y="146"/>
                </a:cubicBezTo>
                <a:cubicBezTo>
                  <a:pt x="139" y="166"/>
                  <a:pt x="121" y="182"/>
                  <a:pt x="100" y="182"/>
                </a:cubicBezTo>
                <a:cubicBezTo>
                  <a:pt x="78" y="182"/>
                  <a:pt x="59" y="166"/>
                  <a:pt x="56" y="146"/>
                </a:cubicBezTo>
                <a:cubicBezTo>
                  <a:pt x="81" y="146"/>
                  <a:pt x="81" y="146"/>
                  <a:pt x="81" y="146"/>
                </a:cubicBezTo>
                <a:cubicBezTo>
                  <a:pt x="86" y="146"/>
                  <a:pt x="91" y="141"/>
                  <a:pt x="91" y="137"/>
                </a:cubicBezTo>
                <a:cubicBezTo>
                  <a:pt x="91" y="132"/>
                  <a:pt x="86" y="127"/>
                  <a:pt x="81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09"/>
                  <a:pt x="55" y="109"/>
                  <a:pt x="55" y="109"/>
                </a:cubicBezTo>
                <a:cubicBezTo>
                  <a:pt x="81" y="109"/>
                  <a:pt x="81" y="109"/>
                  <a:pt x="81" y="109"/>
                </a:cubicBezTo>
                <a:cubicBezTo>
                  <a:pt x="86" y="109"/>
                  <a:pt x="91" y="105"/>
                  <a:pt x="91" y="99"/>
                </a:cubicBezTo>
                <a:cubicBezTo>
                  <a:pt x="91" y="94"/>
                  <a:pt x="86" y="91"/>
                  <a:pt x="81" y="91"/>
                </a:cubicBezTo>
                <a:cubicBezTo>
                  <a:pt x="55" y="91"/>
                  <a:pt x="55" y="91"/>
                  <a:pt x="55" y="91"/>
                </a:cubicBezTo>
                <a:cubicBezTo>
                  <a:pt x="55" y="72"/>
                  <a:pt x="55" y="72"/>
                  <a:pt x="55" y="72"/>
                </a:cubicBezTo>
                <a:cubicBezTo>
                  <a:pt x="81" y="72"/>
                  <a:pt x="81" y="72"/>
                  <a:pt x="81" y="72"/>
                </a:cubicBezTo>
                <a:cubicBezTo>
                  <a:pt x="86" y="72"/>
                  <a:pt x="91" y="67"/>
                  <a:pt x="91" y="62"/>
                </a:cubicBezTo>
                <a:cubicBezTo>
                  <a:pt x="91" y="57"/>
                  <a:pt x="86" y="53"/>
                  <a:pt x="81" y="53"/>
                </a:cubicBezTo>
                <a:cubicBezTo>
                  <a:pt x="56" y="53"/>
                  <a:pt x="56" y="53"/>
                  <a:pt x="56" y="53"/>
                </a:cubicBezTo>
                <a:cubicBezTo>
                  <a:pt x="60" y="33"/>
                  <a:pt x="78" y="17"/>
                  <a:pt x="100" y="17"/>
                </a:cubicBezTo>
                <a:close/>
                <a:moveTo>
                  <a:pt x="181" y="125"/>
                </a:moveTo>
                <a:cubicBezTo>
                  <a:pt x="181" y="135"/>
                  <a:pt x="181" y="135"/>
                  <a:pt x="181" y="135"/>
                </a:cubicBezTo>
                <a:cubicBezTo>
                  <a:pt x="181" y="178"/>
                  <a:pt x="149" y="212"/>
                  <a:pt x="108" y="216"/>
                </a:cubicBezTo>
                <a:cubicBezTo>
                  <a:pt x="108" y="198"/>
                  <a:pt x="108" y="198"/>
                  <a:pt x="108" y="198"/>
                </a:cubicBezTo>
                <a:cubicBezTo>
                  <a:pt x="139" y="194"/>
                  <a:pt x="163" y="167"/>
                  <a:pt x="163" y="135"/>
                </a:cubicBezTo>
                <a:cubicBezTo>
                  <a:pt x="163" y="125"/>
                  <a:pt x="163" y="125"/>
                  <a:pt x="163" y="125"/>
                </a:cubicBezTo>
                <a:cubicBezTo>
                  <a:pt x="166" y="126"/>
                  <a:pt x="169" y="126"/>
                  <a:pt x="172" y="126"/>
                </a:cubicBezTo>
                <a:cubicBezTo>
                  <a:pt x="174" y="126"/>
                  <a:pt x="177" y="126"/>
                  <a:pt x="181" y="125"/>
                </a:cubicBezTo>
                <a:close/>
                <a:moveTo>
                  <a:pt x="36" y="126"/>
                </a:moveTo>
                <a:cubicBezTo>
                  <a:pt x="36" y="136"/>
                  <a:pt x="36" y="136"/>
                  <a:pt x="36" y="136"/>
                </a:cubicBezTo>
                <a:cubicBezTo>
                  <a:pt x="36" y="168"/>
                  <a:pt x="60" y="195"/>
                  <a:pt x="91" y="199"/>
                </a:cubicBezTo>
                <a:cubicBezTo>
                  <a:pt x="91" y="218"/>
                  <a:pt x="91" y="218"/>
                  <a:pt x="91" y="218"/>
                </a:cubicBezTo>
                <a:cubicBezTo>
                  <a:pt x="49" y="212"/>
                  <a:pt x="18" y="178"/>
                  <a:pt x="18" y="136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21" y="126"/>
                  <a:pt x="25" y="128"/>
                  <a:pt x="28" y="128"/>
                </a:cubicBezTo>
                <a:cubicBezTo>
                  <a:pt x="31" y="128"/>
                  <a:pt x="34" y="126"/>
                  <a:pt x="36" y="126"/>
                </a:cubicBezTo>
                <a:close/>
                <a:moveTo>
                  <a:pt x="100" y="273"/>
                </a:moveTo>
                <a:cubicBezTo>
                  <a:pt x="111" y="273"/>
                  <a:pt x="122" y="281"/>
                  <a:pt x="125" y="291"/>
                </a:cubicBezTo>
                <a:cubicBezTo>
                  <a:pt x="74" y="291"/>
                  <a:pt x="74" y="291"/>
                  <a:pt x="74" y="291"/>
                </a:cubicBezTo>
                <a:cubicBezTo>
                  <a:pt x="78" y="281"/>
                  <a:pt x="88" y="273"/>
                  <a:pt x="100" y="273"/>
                </a:cubicBezTo>
                <a:close/>
                <a:moveTo>
                  <a:pt x="100" y="0"/>
                </a:moveTo>
                <a:cubicBezTo>
                  <a:pt x="65" y="0"/>
                  <a:pt x="36" y="28"/>
                  <a:pt x="36" y="63"/>
                </a:cubicBezTo>
                <a:cubicBezTo>
                  <a:pt x="36" y="73"/>
                  <a:pt x="36" y="73"/>
                  <a:pt x="36" y="73"/>
                </a:cubicBezTo>
                <a:cubicBezTo>
                  <a:pt x="34" y="73"/>
                  <a:pt x="31" y="72"/>
                  <a:pt x="28" y="72"/>
                </a:cubicBezTo>
                <a:cubicBezTo>
                  <a:pt x="14" y="72"/>
                  <a:pt x="0" y="84"/>
                  <a:pt x="0" y="98"/>
                </a:cubicBezTo>
                <a:cubicBezTo>
                  <a:pt x="0" y="135"/>
                  <a:pt x="0" y="135"/>
                  <a:pt x="0" y="135"/>
                </a:cubicBezTo>
                <a:cubicBezTo>
                  <a:pt x="0" y="187"/>
                  <a:pt x="40" y="230"/>
                  <a:pt x="91" y="235"/>
                </a:cubicBezTo>
                <a:cubicBezTo>
                  <a:pt x="91" y="256"/>
                  <a:pt x="91" y="256"/>
                  <a:pt x="91" y="256"/>
                </a:cubicBezTo>
                <a:cubicBezTo>
                  <a:pt x="70" y="260"/>
                  <a:pt x="55" y="278"/>
                  <a:pt x="55" y="300"/>
                </a:cubicBezTo>
                <a:cubicBezTo>
                  <a:pt x="55" y="305"/>
                  <a:pt x="59" y="309"/>
                  <a:pt x="63" y="309"/>
                </a:cubicBezTo>
                <a:cubicBezTo>
                  <a:pt x="135" y="309"/>
                  <a:pt x="135" y="309"/>
                  <a:pt x="135" y="309"/>
                </a:cubicBezTo>
                <a:cubicBezTo>
                  <a:pt x="141" y="309"/>
                  <a:pt x="145" y="305"/>
                  <a:pt x="145" y="300"/>
                </a:cubicBezTo>
                <a:cubicBezTo>
                  <a:pt x="145" y="278"/>
                  <a:pt x="129" y="259"/>
                  <a:pt x="108" y="256"/>
                </a:cubicBezTo>
                <a:cubicBezTo>
                  <a:pt x="108" y="235"/>
                  <a:pt x="108" y="235"/>
                  <a:pt x="108" y="235"/>
                </a:cubicBezTo>
                <a:cubicBezTo>
                  <a:pt x="159" y="230"/>
                  <a:pt x="199" y="188"/>
                  <a:pt x="199" y="136"/>
                </a:cubicBezTo>
                <a:cubicBezTo>
                  <a:pt x="199" y="100"/>
                  <a:pt x="199" y="100"/>
                  <a:pt x="199" y="100"/>
                </a:cubicBezTo>
                <a:cubicBezTo>
                  <a:pt x="199" y="85"/>
                  <a:pt x="187" y="73"/>
                  <a:pt x="172" y="73"/>
                </a:cubicBezTo>
                <a:cubicBezTo>
                  <a:pt x="168" y="73"/>
                  <a:pt x="166" y="73"/>
                  <a:pt x="163" y="74"/>
                </a:cubicBezTo>
                <a:cubicBezTo>
                  <a:pt x="163" y="63"/>
                  <a:pt x="163" y="63"/>
                  <a:pt x="163" y="63"/>
                </a:cubicBezTo>
                <a:cubicBezTo>
                  <a:pt x="163" y="28"/>
                  <a:pt x="135" y="0"/>
                  <a:pt x="10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101" name="Freeform 80">
            <a:extLst>
              <a:ext uri="{FF2B5EF4-FFF2-40B4-BE49-F238E27FC236}">
                <a16:creationId xmlns:a16="http://schemas.microsoft.com/office/drawing/2014/main" id="{2019B646-12DC-4CD3-CF08-0C7719A86C76}"/>
              </a:ext>
            </a:extLst>
          </p:cNvPr>
          <p:cNvSpPr>
            <a:spLocks noEditPoints="1"/>
          </p:cNvSpPr>
          <p:nvPr/>
        </p:nvSpPr>
        <p:spPr bwMode="auto">
          <a:xfrm>
            <a:off x="5157437" y="2473445"/>
            <a:ext cx="250347" cy="251961"/>
          </a:xfrm>
          <a:custGeom>
            <a:avLst/>
            <a:gdLst>
              <a:gd name="T0" fmla="*/ 254 w 310"/>
              <a:gd name="T1" fmla="*/ 77 h 312"/>
              <a:gd name="T2" fmla="*/ 199 w 310"/>
              <a:gd name="T3" fmla="*/ 4 h 312"/>
              <a:gd name="T4" fmla="*/ 118 w 310"/>
              <a:gd name="T5" fmla="*/ 0 h 312"/>
              <a:gd name="T6" fmla="*/ 77 w 310"/>
              <a:gd name="T7" fmla="*/ 56 h 312"/>
              <a:gd name="T8" fmla="*/ 4 w 310"/>
              <a:gd name="T9" fmla="*/ 111 h 312"/>
              <a:gd name="T10" fmla="*/ 0 w 310"/>
              <a:gd name="T11" fmla="*/ 192 h 312"/>
              <a:gd name="T12" fmla="*/ 55 w 310"/>
              <a:gd name="T13" fmla="*/ 234 h 312"/>
              <a:gd name="T14" fmla="*/ 111 w 310"/>
              <a:gd name="T15" fmla="*/ 308 h 312"/>
              <a:gd name="T16" fmla="*/ 191 w 310"/>
              <a:gd name="T17" fmla="*/ 312 h 312"/>
              <a:gd name="T18" fmla="*/ 232 w 310"/>
              <a:gd name="T19" fmla="*/ 256 h 312"/>
              <a:gd name="T20" fmla="*/ 306 w 310"/>
              <a:gd name="T21" fmla="*/ 200 h 312"/>
              <a:gd name="T22" fmla="*/ 310 w 310"/>
              <a:gd name="T23" fmla="*/ 119 h 312"/>
              <a:gd name="T24" fmla="*/ 55 w 310"/>
              <a:gd name="T25" fmla="*/ 211 h 312"/>
              <a:gd name="T26" fmla="*/ 18 w 310"/>
              <a:gd name="T27" fmla="*/ 124 h 312"/>
              <a:gd name="T28" fmla="*/ 55 w 310"/>
              <a:gd name="T29" fmla="*/ 211 h 312"/>
              <a:gd name="T30" fmla="*/ 186 w 310"/>
              <a:gd name="T31" fmla="*/ 18 h 312"/>
              <a:gd name="T32" fmla="*/ 98 w 310"/>
              <a:gd name="T33" fmla="*/ 56 h 312"/>
              <a:gd name="T34" fmla="*/ 73 w 310"/>
              <a:gd name="T35" fmla="*/ 82 h 312"/>
              <a:gd name="T36" fmla="*/ 97 w 310"/>
              <a:gd name="T37" fmla="*/ 73 h 312"/>
              <a:gd name="T38" fmla="*/ 73 w 310"/>
              <a:gd name="T39" fmla="*/ 82 h 312"/>
              <a:gd name="T40" fmla="*/ 71 w 310"/>
              <a:gd name="T41" fmla="*/ 228 h 312"/>
              <a:gd name="T42" fmla="*/ 72 w 310"/>
              <a:gd name="T43" fmla="*/ 213 h 312"/>
              <a:gd name="T44" fmla="*/ 80 w 310"/>
              <a:gd name="T45" fmla="*/ 237 h 312"/>
              <a:gd name="T46" fmla="*/ 122 w 310"/>
              <a:gd name="T47" fmla="*/ 293 h 312"/>
              <a:gd name="T48" fmla="*/ 209 w 310"/>
              <a:gd name="T49" fmla="*/ 255 h 312"/>
              <a:gd name="T50" fmla="*/ 235 w 310"/>
              <a:gd name="T51" fmla="*/ 229 h 312"/>
              <a:gd name="T52" fmla="*/ 211 w 310"/>
              <a:gd name="T53" fmla="*/ 237 h 312"/>
              <a:gd name="T54" fmla="*/ 235 w 310"/>
              <a:gd name="T55" fmla="*/ 229 h 312"/>
              <a:gd name="T56" fmla="*/ 72 w 310"/>
              <a:gd name="T57" fmla="*/ 156 h 312"/>
              <a:gd name="T58" fmla="*/ 235 w 310"/>
              <a:gd name="T59" fmla="*/ 156 h 312"/>
              <a:gd name="T60" fmla="*/ 236 w 310"/>
              <a:gd name="T61" fmla="*/ 98 h 312"/>
              <a:gd name="T62" fmla="*/ 211 w 310"/>
              <a:gd name="T63" fmla="*/ 73 h 312"/>
              <a:gd name="T64" fmla="*/ 236 w 310"/>
              <a:gd name="T65" fmla="*/ 83 h 312"/>
              <a:gd name="T66" fmla="*/ 290 w 310"/>
              <a:gd name="T67" fmla="*/ 187 h 312"/>
              <a:gd name="T68" fmla="*/ 253 w 310"/>
              <a:gd name="T69" fmla="*/ 100 h 312"/>
              <a:gd name="T70" fmla="*/ 290 w 310"/>
              <a:gd name="T71" fmla="*/ 187 h 312"/>
              <a:gd name="T72" fmla="*/ 91 w 310"/>
              <a:gd name="T73" fmla="*/ 156 h 312"/>
              <a:gd name="T74" fmla="*/ 216 w 310"/>
              <a:gd name="T75" fmla="*/ 156 h 312"/>
              <a:gd name="T76" fmla="*/ 154 w 310"/>
              <a:gd name="T77" fmla="*/ 202 h 312"/>
              <a:gd name="T78" fmla="*/ 154 w 310"/>
              <a:gd name="T79" fmla="*/ 110 h 312"/>
              <a:gd name="T80" fmla="*/ 154 w 310"/>
              <a:gd name="T81" fmla="*/ 202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10" h="312">
                <a:moveTo>
                  <a:pt x="306" y="111"/>
                </a:moveTo>
                <a:cubicBezTo>
                  <a:pt x="254" y="77"/>
                  <a:pt x="254" y="77"/>
                  <a:pt x="254" y="77"/>
                </a:cubicBezTo>
                <a:cubicBezTo>
                  <a:pt x="252" y="66"/>
                  <a:pt x="244" y="59"/>
                  <a:pt x="232" y="56"/>
                </a:cubicBezTo>
                <a:cubicBezTo>
                  <a:pt x="199" y="4"/>
                  <a:pt x="199" y="4"/>
                  <a:pt x="199" y="4"/>
                </a:cubicBezTo>
                <a:cubicBezTo>
                  <a:pt x="197" y="1"/>
                  <a:pt x="194" y="0"/>
                  <a:pt x="191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15" y="0"/>
                  <a:pt x="113" y="1"/>
                  <a:pt x="111" y="4"/>
                </a:cubicBezTo>
                <a:cubicBezTo>
                  <a:pt x="77" y="56"/>
                  <a:pt x="77" y="56"/>
                  <a:pt x="77" y="56"/>
                </a:cubicBezTo>
                <a:cubicBezTo>
                  <a:pt x="66" y="57"/>
                  <a:pt x="58" y="66"/>
                  <a:pt x="55" y="77"/>
                </a:cubicBezTo>
                <a:cubicBezTo>
                  <a:pt x="4" y="111"/>
                  <a:pt x="4" y="111"/>
                  <a:pt x="4" y="111"/>
                </a:cubicBezTo>
                <a:cubicBezTo>
                  <a:pt x="1" y="113"/>
                  <a:pt x="0" y="116"/>
                  <a:pt x="0" y="119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195"/>
                  <a:pt x="1" y="198"/>
                  <a:pt x="4" y="200"/>
                </a:cubicBezTo>
                <a:cubicBezTo>
                  <a:pt x="55" y="234"/>
                  <a:pt x="55" y="234"/>
                  <a:pt x="55" y="234"/>
                </a:cubicBezTo>
                <a:cubicBezTo>
                  <a:pt x="58" y="245"/>
                  <a:pt x="66" y="253"/>
                  <a:pt x="77" y="256"/>
                </a:cubicBezTo>
                <a:cubicBezTo>
                  <a:pt x="111" y="308"/>
                  <a:pt x="111" y="308"/>
                  <a:pt x="111" y="308"/>
                </a:cubicBezTo>
                <a:cubicBezTo>
                  <a:pt x="113" y="310"/>
                  <a:pt x="115" y="312"/>
                  <a:pt x="118" y="312"/>
                </a:cubicBezTo>
                <a:cubicBezTo>
                  <a:pt x="191" y="312"/>
                  <a:pt x="191" y="312"/>
                  <a:pt x="191" y="312"/>
                </a:cubicBezTo>
                <a:cubicBezTo>
                  <a:pt x="194" y="312"/>
                  <a:pt x="197" y="310"/>
                  <a:pt x="199" y="308"/>
                </a:cubicBezTo>
                <a:cubicBezTo>
                  <a:pt x="232" y="256"/>
                  <a:pt x="232" y="256"/>
                  <a:pt x="232" y="256"/>
                </a:cubicBezTo>
                <a:cubicBezTo>
                  <a:pt x="244" y="254"/>
                  <a:pt x="252" y="245"/>
                  <a:pt x="254" y="234"/>
                </a:cubicBezTo>
                <a:cubicBezTo>
                  <a:pt x="306" y="200"/>
                  <a:pt x="306" y="200"/>
                  <a:pt x="306" y="200"/>
                </a:cubicBezTo>
                <a:cubicBezTo>
                  <a:pt x="308" y="198"/>
                  <a:pt x="310" y="195"/>
                  <a:pt x="310" y="192"/>
                </a:cubicBezTo>
                <a:cubicBezTo>
                  <a:pt x="310" y="119"/>
                  <a:pt x="310" y="119"/>
                  <a:pt x="310" y="119"/>
                </a:cubicBezTo>
                <a:cubicBezTo>
                  <a:pt x="310" y="116"/>
                  <a:pt x="308" y="114"/>
                  <a:pt x="306" y="111"/>
                </a:cubicBezTo>
                <a:close/>
                <a:moveTo>
                  <a:pt x="55" y="211"/>
                </a:moveTo>
                <a:cubicBezTo>
                  <a:pt x="18" y="187"/>
                  <a:pt x="18" y="187"/>
                  <a:pt x="18" y="187"/>
                </a:cubicBezTo>
                <a:cubicBezTo>
                  <a:pt x="18" y="124"/>
                  <a:pt x="18" y="124"/>
                  <a:pt x="18" y="124"/>
                </a:cubicBezTo>
                <a:cubicBezTo>
                  <a:pt x="55" y="99"/>
                  <a:pt x="55" y="99"/>
                  <a:pt x="55" y="99"/>
                </a:cubicBezTo>
                <a:lnTo>
                  <a:pt x="55" y="211"/>
                </a:lnTo>
                <a:close/>
                <a:moveTo>
                  <a:pt x="122" y="18"/>
                </a:moveTo>
                <a:cubicBezTo>
                  <a:pt x="186" y="18"/>
                  <a:pt x="186" y="18"/>
                  <a:pt x="186" y="18"/>
                </a:cubicBezTo>
                <a:cubicBezTo>
                  <a:pt x="210" y="56"/>
                  <a:pt x="210" y="56"/>
                  <a:pt x="210" y="56"/>
                </a:cubicBezTo>
                <a:cubicBezTo>
                  <a:pt x="98" y="56"/>
                  <a:pt x="98" y="56"/>
                  <a:pt x="98" y="56"/>
                </a:cubicBezTo>
                <a:lnTo>
                  <a:pt x="122" y="18"/>
                </a:lnTo>
                <a:close/>
                <a:moveTo>
                  <a:pt x="73" y="82"/>
                </a:moveTo>
                <a:cubicBezTo>
                  <a:pt x="72" y="77"/>
                  <a:pt x="76" y="73"/>
                  <a:pt x="81" y="73"/>
                </a:cubicBezTo>
                <a:cubicBezTo>
                  <a:pt x="97" y="73"/>
                  <a:pt x="97" y="73"/>
                  <a:pt x="97" y="73"/>
                </a:cubicBezTo>
                <a:cubicBezTo>
                  <a:pt x="87" y="80"/>
                  <a:pt x="80" y="88"/>
                  <a:pt x="73" y="98"/>
                </a:cubicBezTo>
                <a:lnTo>
                  <a:pt x="73" y="82"/>
                </a:lnTo>
                <a:close/>
                <a:moveTo>
                  <a:pt x="80" y="237"/>
                </a:moveTo>
                <a:cubicBezTo>
                  <a:pt x="76" y="237"/>
                  <a:pt x="71" y="233"/>
                  <a:pt x="71" y="228"/>
                </a:cubicBezTo>
                <a:cubicBezTo>
                  <a:pt x="71" y="213"/>
                  <a:pt x="71" y="213"/>
                  <a:pt x="71" y="213"/>
                </a:cubicBezTo>
                <a:cubicBezTo>
                  <a:pt x="72" y="213"/>
                  <a:pt x="72" y="213"/>
                  <a:pt x="72" y="213"/>
                </a:cubicBezTo>
                <a:cubicBezTo>
                  <a:pt x="79" y="223"/>
                  <a:pt x="87" y="230"/>
                  <a:pt x="96" y="237"/>
                </a:cubicBezTo>
                <a:lnTo>
                  <a:pt x="80" y="237"/>
                </a:lnTo>
                <a:close/>
                <a:moveTo>
                  <a:pt x="185" y="293"/>
                </a:moveTo>
                <a:cubicBezTo>
                  <a:pt x="122" y="293"/>
                  <a:pt x="122" y="293"/>
                  <a:pt x="122" y="293"/>
                </a:cubicBezTo>
                <a:cubicBezTo>
                  <a:pt x="98" y="255"/>
                  <a:pt x="98" y="255"/>
                  <a:pt x="98" y="255"/>
                </a:cubicBezTo>
                <a:cubicBezTo>
                  <a:pt x="209" y="255"/>
                  <a:pt x="209" y="255"/>
                  <a:pt x="209" y="255"/>
                </a:cubicBezTo>
                <a:lnTo>
                  <a:pt x="185" y="293"/>
                </a:lnTo>
                <a:close/>
                <a:moveTo>
                  <a:pt x="235" y="229"/>
                </a:moveTo>
                <a:cubicBezTo>
                  <a:pt x="235" y="234"/>
                  <a:pt x="232" y="237"/>
                  <a:pt x="226" y="237"/>
                </a:cubicBezTo>
                <a:cubicBezTo>
                  <a:pt x="211" y="237"/>
                  <a:pt x="211" y="237"/>
                  <a:pt x="211" y="237"/>
                </a:cubicBezTo>
                <a:cubicBezTo>
                  <a:pt x="220" y="230"/>
                  <a:pt x="228" y="223"/>
                  <a:pt x="235" y="213"/>
                </a:cubicBezTo>
                <a:lnTo>
                  <a:pt x="235" y="229"/>
                </a:lnTo>
                <a:close/>
                <a:moveTo>
                  <a:pt x="154" y="237"/>
                </a:moveTo>
                <a:cubicBezTo>
                  <a:pt x="109" y="237"/>
                  <a:pt x="72" y="201"/>
                  <a:pt x="72" y="156"/>
                </a:cubicBezTo>
                <a:cubicBezTo>
                  <a:pt x="72" y="111"/>
                  <a:pt x="108" y="73"/>
                  <a:pt x="154" y="73"/>
                </a:cubicBezTo>
                <a:cubicBezTo>
                  <a:pt x="198" y="73"/>
                  <a:pt x="235" y="109"/>
                  <a:pt x="235" y="156"/>
                </a:cubicBezTo>
                <a:cubicBezTo>
                  <a:pt x="235" y="201"/>
                  <a:pt x="198" y="237"/>
                  <a:pt x="154" y="237"/>
                </a:cubicBezTo>
                <a:close/>
                <a:moveTo>
                  <a:pt x="236" y="98"/>
                </a:moveTo>
                <a:cubicBezTo>
                  <a:pt x="235" y="98"/>
                  <a:pt x="235" y="98"/>
                  <a:pt x="235" y="98"/>
                </a:cubicBezTo>
                <a:cubicBezTo>
                  <a:pt x="228" y="88"/>
                  <a:pt x="220" y="80"/>
                  <a:pt x="211" y="73"/>
                </a:cubicBezTo>
                <a:cubicBezTo>
                  <a:pt x="226" y="73"/>
                  <a:pt x="226" y="73"/>
                  <a:pt x="226" y="73"/>
                </a:cubicBezTo>
                <a:cubicBezTo>
                  <a:pt x="232" y="73"/>
                  <a:pt x="236" y="77"/>
                  <a:pt x="236" y="83"/>
                </a:cubicBezTo>
                <a:lnTo>
                  <a:pt x="236" y="98"/>
                </a:lnTo>
                <a:close/>
                <a:moveTo>
                  <a:pt x="290" y="187"/>
                </a:moveTo>
                <a:cubicBezTo>
                  <a:pt x="253" y="211"/>
                  <a:pt x="253" y="211"/>
                  <a:pt x="253" y="211"/>
                </a:cubicBezTo>
                <a:cubicBezTo>
                  <a:pt x="253" y="100"/>
                  <a:pt x="253" y="100"/>
                  <a:pt x="253" y="100"/>
                </a:cubicBezTo>
                <a:cubicBezTo>
                  <a:pt x="290" y="124"/>
                  <a:pt x="290" y="124"/>
                  <a:pt x="290" y="124"/>
                </a:cubicBezTo>
                <a:lnTo>
                  <a:pt x="290" y="187"/>
                </a:lnTo>
                <a:close/>
                <a:moveTo>
                  <a:pt x="154" y="91"/>
                </a:moveTo>
                <a:cubicBezTo>
                  <a:pt x="119" y="91"/>
                  <a:pt x="91" y="120"/>
                  <a:pt x="91" y="156"/>
                </a:cubicBezTo>
                <a:cubicBezTo>
                  <a:pt x="91" y="191"/>
                  <a:pt x="119" y="219"/>
                  <a:pt x="154" y="219"/>
                </a:cubicBezTo>
                <a:cubicBezTo>
                  <a:pt x="189" y="219"/>
                  <a:pt x="216" y="191"/>
                  <a:pt x="216" y="156"/>
                </a:cubicBezTo>
                <a:cubicBezTo>
                  <a:pt x="216" y="120"/>
                  <a:pt x="188" y="91"/>
                  <a:pt x="154" y="91"/>
                </a:cubicBezTo>
                <a:close/>
                <a:moveTo>
                  <a:pt x="154" y="202"/>
                </a:moveTo>
                <a:cubicBezTo>
                  <a:pt x="129" y="202"/>
                  <a:pt x="108" y="181"/>
                  <a:pt x="108" y="156"/>
                </a:cubicBezTo>
                <a:cubicBezTo>
                  <a:pt x="108" y="131"/>
                  <a:pt x="129" y="110"/>
                  <a:pt x="154" y="110"/>
                </a:cubicBezTo>
                <a:cubicBezTo>
                  <a:pt x="179" y="110"/>
                  <a:pt x="199" y="131"/>
                  <a:pt x="199" y="156"/>
                </a:cubicBezTo>
                <a:cubicBezTo>
                  <a:pt x="199" y="181"/>
                  <a:pt x="179" y="202"/>
                  <a:pt x="154" y="20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102" name="Freeform 85">
            <a:extLst>
              <a:ext uri="{FF2B5EF4-FFF2-40B4-BE49-F238E27FC236}">
                <a16:creationId xmlns:a16="http://schemas.microsoft.com/office/drawing/2014/main" id="{A96A13A0-6D74-3699-6C29-46BE8C42F231}"/>
              </a:ext>
            </a:extLst>
          </p:cNvPr>
          <p:cNvSpPr>
            <a:spLocks noEditPoints="1"/>
          </p:cNvSpPr>
          <p:nvPr/>
        </p:nvSpPr>
        <p:spPr bwMode="auto">
          <a:xfrm>
            <a:off x="5157437" y="3568439"/>
            <a:ext cx="250347" cy="251154"/>
          </a:xfrm>
          <a:custGeom>
            <a:avLst/>
            <a:gdLst>
              <a:gd name="T0" fmla="*/ 292 w 310"/>
              <a:gd name="T1" fmla="*/ 82 h 311"/>
              <a:gd name="T2" fmla="*/ 264 w 310"/>
              <a:gd name="T3" fmla="*/ 0 h 311"/>
              <a:gd name="T4" fmla="*/ 235 w 310"/>
              <a:gd name="T5" fmla="*/ 81 h 311"/>
              <a:gd name="T6" fmla="*/ 74 w 310"/>
              <a:gd name="T7" fmla="*/ 81 h 311"/>
              <a:gd name="T8" fmla="*/ 46 w 310"/>
              <a:gd name="T9" fmla="*/ 0 h 311"/>
              <a:gd name="T10" fmla="*/ 18 w 310"/>
              <a:gd name="T11" fmla="*/ 82 h 311"/>
              <a:gd name="T12" fmla="*/ 0 w 310"/>
              <a:gd name="T13" fmla="*/ 301 h 311"/>
              <a:gd name="T14" fmla="*/ 11 w 310"/>
              <a:gd name="T15" fmla="*/ 311 h 311"/>
              <a:gd name="T16" fmla="*/ 92 w 310"/>
              <a:gd name="T17" fmla="*/ 301 h 311"/>
              <a:gd name="T18" fmla="*/ 218 w 310"/>
              <a:gd name="T19" fmla="*/ 292 h 311"/>
              <a:gd name="T20" fmla="*/ 226 w 310"/>
              <a:gd name="T21" fmla="*/ 311 h 311"/>
              <a:gd name="T22" fmla="*/ 303 w 310"/>
              <a:gd name="T23" fmla="*/ 310 h 311"/>
              <a:gd name="T24" fmla="*/ 292 w 310"/>
              <a:gd name="T25" fmla="*/ 265 h 311"/>
              <a:gd name="T26" fmla="*/ 163 w 310"/>
              <a:gd name="T27" fmla="*/ 163 h 311"/>
              <a:gd name="T28" fmla="*/ 116 w 310"/>
              <a:gd name="T29" fmla="*/ 237 h 311"/>
              <a:gd name="T30" fmla="*/ 99 w 310"/>
              <a:gd name="T31" fmla="*/ 145 h 311"/>
              <a:gd name="T32" fmla="*/ 74 w 310"/>
              <a:gd name="T33" fmla="*/ 184 h 311"/>
              <a:gd name="T34" fmla="*/ 154 w 310"/>
              <a:gd name="T35" fmla="*/ 109 h 311"/>
              <a:gd name="T36" fmla="*/ 156 w 310"/>
              <a:gd name="T37" fmla="*/ 109 h 311"/>
              <a:gd name="T38" fmla="*/ 235 w 310"/>
              <a:gd name="T39" fmla="*/ 184 h 311"/>
              <a:gd name="T40" fmla="*/ 211 w 310"/>
              <a:gd name="T41" fmla="*/ 145 h 311"/>
              <a:gd name="T42" fmla="*/ 46 w 310"/>
              <a:gd name="T43" fmla="*/ 256 h 311"/>
              <a:gd name="T44" fmla="*/ 39 w 310"/>
              <a:gd name="T45" fmla="*/ 90 h 311"/>
              <a:gd name="T46" fmla="*/ 54 w 310"/>
              <a:gd name="T47" fmla="*/ 94 h 311"/>
              <a:gd name="T48" fmla="*/ 48 w 310"/>
              <a:gd name="T49" fmla="*/ 256 h 311"/>
              <a:gd name="T50" fmla="*/ 46 w 310"/>
              <a:gd name="T51" fmla="*/ 256 h 311"/>
              <a:gd name="T52" fmla="*/ 70 w 310"/>
              <a:gd name="T53" fmla="*/ 291 h 311"/>
              <a:gd name="T54" fmla="*/ 46 w 310"/>
              <a:gd name="T55" fmla="*/ 273 h 311"/>
              <a:gd name="T56" fmla="*/ 20 w 310"/>
              <a:gd name="T57" fmla="*/ 46 h 311"/>
              <a:gd name="T58" fmla="*/ 71 w 310"/>
              <a:gd name="T59" fmla="*/ 46 h 311"/>
              <a:gd name="T60" fmla="*/ 262 w 310"/>
              <a:gd name="T61" fmla="*/ 256 h 311"/>
              <a:gd name="T62" fmla="*/ 256 w 310"/>
              <a:gd name="T63" fmla="*/ 94 h 311"/>
              <a:gd name="T64" fmla="*/ 270 w 310"/>
              <a:gd name="T65" fmla="*/ 90 h 311"/>
              <a:gd name="T66" fmla="*/ 264 w 310"/>
              <a:gd name="T67" fmla="*/ 256 h 311"/>
              <a:gd name="T68" fmla="*/ 262 w 310"/>
              <a:gd name="T69" fmla="*/ 256 h 311"/>
              <a:gd name="T70" fmla="*/ 288 w 310"/>
              <a:gd name="T71" fmla="*/ 291 h 311"/>
              <a:gd name="T72" fmla="*/ 264 w 310"/>
              <a:gd name="T73" fmla="*/ 273 h 311"/>
              <a:gd name="T74" fmla="*/ 239 w 310"/>
              <a:gd name="T75" fmla="*/ 46 h 311"/>
              <a:gd name="T76" fmla="*/ 290 w 310"/>
              <a:gd name="T77" fmla="*/ 46 h 311"/>
              <a:gd name="T78" fmla="*/ 84 w 310"/>
              <a:gd name="T79" fmla="*/ 273 h 311"/>
              <a:gd name="T80" fmla="*/ 75 w 310"/>
              <a:gd name="T81" fmla="*/ 230 h 311"/>
              <a:gd name="T82" fmla="*/ 123 w 310"/>
              <a:gd name="T83" fmla="*/ 163 h 311"/>
              <a:gd name="T84" fmla="*/ 91 w 310"/>
              <a:gd name="T85" fmla="*/ 251 h 311"/>
              <a:gd name="T86" fmla="*/ 211 w 310"/>
              <a:gd name="T87" fmla="*/ 256 h 311"/>
              <a:gd name="T88" fmla="*/ 220 w 310"/>
              <a:gd name="T89" fmla="*/ 242 h 311"/>
              <a:gd name="T90" fmla="*/ 202 w 310"/>
              <a:gd name="T91" fmla="*/ 163 h 311"/>
              <a:gd name="T92" fmla="*/ 235 w 310"/>
              <a:gd name="T93" fmla="*/ 265 h 311"/>
              <a:gd name="T94" fmla="*/ 84 w 310"/>
              <a:gd name="T95" fmla="*/ 273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10" h="311">
                <a:moveTo>
                  <a:pt x="292" y="265"/>
                </a:moveTo>
                <a:cubicBezTo>
                  <a:pt x="292" y="82"/>
                  <a:pt x="292" y="82"/>
                  <a:pt x="292" y="82"/>
                </a:cubicBezTo>
                <a:cubicBezTo>
                  <a:pt x="303" y="73"/>
                  <a:pt x="310" y="61"/>
                  <a:pt x="310" y="46"/>
                </a:cubicBezTo>
                <a:cubicBezTo>
                  <a:pt x="310" y="21"/>
                  <a:pt x="290" y="0"/>
                  <a:pt x="264" y="0"/>
                </a:cubicBezTo>
                <a:cubicBezTo>
                  <a:pt x="239" y="0"/>
                  <a:pt x="219" y="21"/>
                  <a:pt x="219" y="46"/>
                </a:cubicBezTo>
                <a:cubicBezTo>
                  <a:pt x="219" y="61"/>
                  <a:pt x="225" y="73"/>
                  <a:pt x="235" y="81"/>
                </a:cubicBezTo>
                <a:cubicBezTo>
                  <a:pt x="209" y="88"/>
                  <a:pt x="182" y="91"/>
                  <a:pt x="155" y="91"/>
                </a:cubicBezTo>
                <a:cubicBezTo>
                  <a:pt x="128" y="91"/>
                  <a:pt x="101" y="88"/>
                  <a:pt x="74" y="81"/>
                </a:cubicBezTo>
                <a:cubicBezTo>
                  <a:pt x="85" y="73"/>
                  <a:pt x="91" y="61"/>
                  <a:pt x="91" y="46"/>
                </a:cubicBezTo>
                <a:cubicBezTo>
                  <a:pt x="91" y="21"/>
                  <a:pt x="70" y="0"/>
                  <a:pt x="46" y="0"/>
                </a:cubicBezTo>
                <a:cubicBezTo>
                  <a:pt x="20" y="0"/>
                  <a:pt x="0" y="21"/>
                  <a:pt x="0" y="46"/>
                </a:cubicBezTo>
                <a:cubicBezTo>
                  <a:pt x="0" y="61"/>
                  <a:pt x="6" y="73"/>
                  <a:pt x="18" y="82"/>
                </a:cubicBezTo>
                <a:cubicBezTo>
                  <a:pt x="18" y="265"/>
                  <a:pt x="18" y="265"/>
                  <a:pt x="18" y="265"/>
                </a:cubicBezTo>
                <a:cubicBezTo>
                  <a:pt x="6" y="273"/>
                  <a:pt x="0" y="286"/>
                  <a:pt x="0" y="301"/>
                </a:cubicBezTo>
                <a:cubicBezTo>
                  <a:pt x="0" y="305"/>
                  <a:pt x="3" y="309"/>
                  <a:pt x="7" y="310"/>
                </a:cubicBezTo>
                <a:cubicBezTo>
                  <a:pt x="8" y="310"/>
                  <a:pt x="10" y="311"/>
                  <a:pt x="11" y="311"/>
                </a:cubicBezTo>
                <a:cubicBezTo>
                  <a:pt x="83" y="311"/>
                  <a:pt x="83" y="311"/>
                  <a:pt x="83" y="311"/>
                </a:cubicBezTo>
                <a:cubicBezTo>
                  <a:pt x="88" y="311"/>
                  <a:pt x="92" y="307"/>
                  <a:pt x="92" y="301"/>
                </a:cubicBezTo>
                <a:cubicBezTo>
                  <a:pt x="92" y="298"/>
                  <a:pt x="92" y="294"/>
                  <a:pt x="92" y="292"/>
                </a:cubicBezTo>
                <a:cubicBezTo>
                  <a:pt x="218" y="292"/>
                  <a:pt x="218" y="292"/>
                  <a:pt x="218" y="292"/>
                </a:cubicBezTo>
                <a:cubicBezTo>
                  <a:pt x="217" y="294"/>
                  <a:pt x="217" y="298"/>
                  <a:pt x="217" y="301"/>
                </a:cubicBezTo>
                <a:cubicBezTo>
                  <a:pt x="217" y="307"/>
                  <a:pt x="222" y="311"/>
                  <a:pt x="226" y="311"/>
                </a:cubicBezTo>
                <a:cubicBezTo>
                  <a:pt x="299" y="311"/>
                  <a:pt x="299" y="311"/>
                  <a:pt x="299" y="311"/>
                </a:cubicBezTo>
                <a:cubicBezTo>
                  <a:pt x="300" y="311"/>
                  <a:pt x="301" y="310"/>
                  <a:pt x="303" y="310"/>
                </a:cubicBezTo>
                <a:cubicBezTo>
                  <a:pt x="306" y="309"/>
                  <a:pt x="310" y="305"/>
                  <a:pt x="310" y="301"/>
                </a:cubicBezTo>
                <a:cubicBezTo>
                  <a:pt x="310" y="286"/>
                  <a:pt x="303" y="273"/>
                  <a:pt x="292" y="265"/>
                </a:cubicBezTo>
                <a:close/>
                <a:moveTo>
                  <a:pt x="147" y="163"/>
                </a:moveTo>
                <a:cubicBezTo>
                  <a:pt x="163" y="163"/>
                  <a:pt x="163" y="163"/>
                  <a:pt x="163" y="163"/>
                </a:cubicBezTo>
                <a:cubicBezTo>
                  <a:pt x="194" y="237"/>
                  <a:pt x="194" y="237"/>
                  <a:pt x="194" y="237"/>
                </a:cubicBezTo>
                <a:cubicBezTo>
                  <a:pt x="116" y="237"/>
                  <a:pt x="116" y="237"/>
                  <a:pt x="116" y="237"/>
                </a:cubicBezTo>
                <a:lnTo>
                  <a:pt x="147" y="163"/>
                </a:lnTo>
                <a:close/>
                <a:moveTo>
                  <a:pt x="99" y="145"/>
                </a:moveTo>
                <a:cubicBezTo>
                  <a:pt x="95" y="145"/>
                  <a:pt x="92" y="147"/>
                  <a:pt x="91" y="151"/>
                </a:cubicBezTo>
                <a:cubicBezTo>
                  <a:pt x="74" y="184"/>
                  <a:pt x="74" y="184"/>
                  <a:pt x="74" y="184"/>
                </a:cubicBezTo>
                <a:cubicBezTo>
                  <a:pt x="74" y="100"/>
                  <a:pt x="74" y="100"/>
                  <a:pt x="74" y="100"/>
                </a:cubicBezTo>
                <a:cubicBezTo>
                  <a:pt x="100" y="106"/>
                  <a:pt x="127" y="109"/>
                  <a:pt x="154" y="109"/>
                </a:cubicBezTo>
                <a:cubicBezTo>
                  <a:pt x="154" y="109"/>
                  <a:pt x="154" y="109"/>
                  <a:pt x="155" y="109"/>
                </a:cubicBezTo>
                <a:cubicBezTo>
                  <a:pt x="155" y="109"/>
                  <a:pt x="156" y="109"/>
                  <a:pt x="156" y="109"/>
                </a:cubicBezTo>
                <a:cubicBezTo>
                  <a:pt x="183" y="109"/>
                  <a:pt x="209" y="106"/>
                  <a:pt x="235" y="100"/>
                </a:cubicBezTo>
                <a:cubicBezTo>
                  <a:pt x="235" y="184"/>
                  <a:pt x="235" y="184"/>
                  <a:pt x="235" y="184"/>
                </a:cubicBezTo>
                <a:cubicBezTo>
                  <a:pt x="219" y="151"/>
                  <a:pt x="219" y="151"/>
                  <a:pt x="219" y="151"/>
                </a:cubicBezTo>
                <a:cubicBezTo>
                  <a:pt x="217" y="147"/>
                  <a:pt x="215" y="145"/>
                  <a:pt x="211" y="145"/>
                </a:cubicBezTo>
                <a:lnTo>
                  <a:pt x="99" y="145"/>
                </a:lnTo>
                <a:close/>
                <a:moveTo>
                  <a:pt x="46" y="256"/>
                </a:moveTo>
                <a:cubicBezTo>
                  <a:pt x="43" y="256"/>
                  <a:pt x="41" y="256"/>
                  <a:pt x="39" y="256"/>
                </a:cubicBezTo>
                <a:cubicBezTo>
                  <a:pt x="39" y="90"/>
                  <a:pt x="39" y="90"/>
                  <a:pt x="39" y="90"/>
                </a:cubicBezTo>
                <a:cubicBezTo>
                  <a:pt x="41" y="90"/>
                  <a:pt x="42" y="90"/>
                  <a:pt x="44" y="90"/>
                </a:cubicBezTo>
                <a:cubicBezTo>
                  <a:pt x="47" y="93"/>
                  <a:pt x="50" y="93"/>
                  <a:pt x="54" y="94"/>
                </a:cubicBezTo>
                <a:cubicBezTo>
                  <a:pt x="54" y="256"/>
                  <a:pt x="54" y="256"/>
                  <a:pt x="54" y="256"/>
                </a:cubicBezTo>
                <a:cubicBezTo>
                  <a:pt x="52" y="256"/>
                  <a:pt x="50" y="256"/>
                  <a:pt x="48" y="256"/>
                </a:cubicBezTo>
                <a:cubicBezTo>
                  <a:pt x="47" y="256"/>
                  <a:pt x="47" y="256"/>
                  <a:pt x="47" y="256"/>
                </a:cubicBezTo>
                <a:cubicBezTo>
                  <a:pt x="46" y="256"/>
                  <a:pt x="46" y="256"/>
                  <a:pt x="46" y="256"/>
                </a:cubicBezTo>
                <a:close/>
                <a:moveTo>
                  <a:pt x="46" y="273"/>
                </a:moveTo>
                <a:cubicBezTo>
                  <a:pt x="58" y="274"/>
                  <a:pt x="67" y="281"/>
                  <a:pt x="70" y="291"/>
                </a:cubicBezTo>
                <a:cubicBezTo>
                  <a:pt x="22" y="291"/>
                  <a:pt x="22" y="291"/>
                  <a:pt x="22" y="291"/>
                </a:cubicBezTo>
                <a:cubicBezTo>
                  <a:pt x="26" y="281"/>
                  <a:pt x="35" y="274"/>
                  <a:pt x="46" y="273"/>
                </a:cubicBezTo>
                <a:close/>
                <a:moveTo>
                  <a:pt x="46" y="72"/>
                </a:moveTo>
                <a:cubicBezTo>
                  <a:pt x="32" y="71"/>
                  <a:pt x="20" y="60"/>
                  <a:pt x="20" y="46"/>
                </a:cubicBezTo>
                <a:cubicBezTo>
                  <a:pt x="20" y="31"/>
                  <a:pt x="32" y="19"/>
                  <a:pt x="46" y="18"/>
                </a:cubicBezTo>
                <a:cubicBezTo>
                  <a:pt x="60" y="19"/>
                  <a:pt x="72" y="31"/>
                  <a:pt x="71" y="46"/>
                </a:cubicBezTo>
                <a:cubicBezTo>
                  <a:pt x="71" y="60"/>
                  <a:pt x="60" y="71"/>
                  <a:pt x="46" y="72"/>
                </a:cubicBezTo>
                <a:close/>
                <a:moveTo>
                  <a:pt x="262" y="256"/>
                </a:moveTo>
                <a:cubicBezTo>
                  <a:pt x="260" y="256"/>
                  <a:pt x="258" y="256"/>
                  <a:pt x="256" y="256"/>
                </a:cubicBezTo>
                <a:cubicBezTo>
                  <a:pt x="256" y="94"/>
                  <a:pt x="256" y="94"/>
                  <a:pt x="256" y="94"/>
                </a:cubicBezTo>
                <a:cubicBezTo>
                  <a:pt x="259" y="93"/>
                  <a:pt x="263" y="93"/>
                  <a:pt x="266" y="90"/>
                </a:cubicBezTo>
                <a:cubicBezTo>
                  <a:pt x="268" y="90"/>
                  <a:pt x="269" y="90"/>
                  <a:pt x="270" y="90"/>
                </a:cubicBezTo>
                <a:cubicBezTo>
                  <a:pt x="270" y="256"/>
                  <a:pt x="270" y="256"/>
                  <a:pt x="270" y="256"/>
                </a:cubicBezTo>
                <a:cubicBezTo>
                  <a:pt x="268" y="256"/>
                  <a:pt x="266" y="256"/>
                  <a:pt x="264" y="256"/>
                </a:cubicBezTo>
                <a:cubicBezTo>
                  <a:pt x="264" y="256"/>
                  <a:pt x="263" y="256"/>
                  <a:pt x="263" y="256"/>
                </a:cubicBezTo>
                <a:cubicBezTo>
                  <a:pt x="263" y="256"/>
                  <a:pt x="262" y="256"/>
                  <a:pt x="262" y="256"/>
                </a:cubicBezTo>
                <a:close/>
                <a:moveTo>
                  <a:pt x="264" y="273"/>
                </a:moveTo>
                <a:cubicBezTo>
                  <a:pt x="275" y="274"/>
                  <a:pt x="284" y="281"/>
                  <a:pt x="288" y="291"/>
                </a:cubicBezTo>
                <a:cubicBezTo>
                  <a:pt x="239" y="291"/>
                  <a:pt x="239" y="291"/>
                  <a:pt x="239" y="291"/>
                </a:cubicBezTo>
                <a:cubicBezTo>
                  <a:pt x="243" y="281"/>
                  <a:pt x="252" y="274"/>
                  <a:pt x="264" y="273"/>
                </a:cubicBezTo>
                <a:close/>
                <a:moveTo>
                  <a:pt x="264" y="72"/>
                </a:moveTo>
                <a:cubicBezTo>
                  <a:pt x="250" y="71"/>
                  <a:pt x="239" y="60"/>
                  <a:pt x="239" y="46"/>
                </a:cubicBezTo>
                <a:cubicBezTo>
                  <a:pt x="238" y="31"/>
                  <a:pt x="250" y="19"/>
                  <a:pt x="264" y="18"/>
                </a:cubicBezTo>
                <a:cubicBezTo>
                  <a:pt x="278" y="19"/>
                  <a:pt x="290" y="31"/>
                  <a:pt x="290" y="46"/>
                </a:cubicBezTo>
                <a:cubicBezTo>
                  <a:pt x="290" y="60"/>
                  <a:pt x="278" y="71"/>
                  <a:pt x="264" y="72"/>
                </a:cubicBezTo>
                <a:close/>
                <a:moveTo>
                  <a:pt x="84" y="273"/>
                </a:moveTo>
                <a:cubicBezTo>
                  <a:pt x="81" y="269"/>
                  <a:pt x="78" y="267"/>
                  <a:pt x="75" y="265"/>
                </a:cubicBezTo>
                <a:cubicBezTo>
                  <a:pt x="75" y="230"/>
                  <a:pt x="75" y="230"/>
                  <a:pt x="75" y="230"/>
                </a:cubicBezTo>
                <a:cubicBezTo>
                  <a:pt x="108" y="163"/>
                  <a:pt x="108" y="163"/>
                  <a:pt x="108" y="163"/>
                </a:cubicBezTo>
                <a:cubicBezTo>
                  <a:pt x="123" y="163"/>
                  <a:pt x="123" y="163"/>
                  <a:pt x="123" y="163"/>
                </a:cubicBezTo>
                <a:cubicBezTo>
                  <a:pt x="90" y="242"/>
                  <a:pt x="90" y="242"/>
                  <a:pt x="90" y="242"/>
                </a:cubicBezTo>
                <a:cubicBezTo>
                  <a:pt x="89" y="245"/>
                  <a:pt x="89" y="249"/>
                  <a:pt x="91" y="251"/>
                </a:cubicBezTo>
                <a:cubicBezTo>
                  <a:pt x="92" y="254"/>
                  <a:pt x="95" y="256"/>
                  <a:pt x="99" y="256"/>
                </a:cubicBezTo>
                <a:cubicBezTo>
                  <a:pt x="211" y="256"/>
                  <a:pt x="211" y="256"/>
                  <a:pt x="211" y="256"/>
                </a:cubicBezTo>
                <a:cubicBezTo>
                  <a:pt x="215" y="256"/>
                  <a:pt x="217" y="254"/>
                  <a:pt x="219" y="251"/>
                </a:cubicBezTo>
                <a:cubicBezTo>
                  <a:pt x="221" y="249"/>
                  <a:pt x="221" y="245"/>
                  <a:pt x="220" y="242"/>
                </a:cubicBezTo>
                <a:cubicBezTo>
                  <a:pt x="187" y="163"/>
                  <a:pt x="187" y="163"/>
                  <a:pt x="187" y="163"/>
                </a:cubicBezTo>
                <a:cubicBezTo>
                  <a:pt x="202" y="163"/>
                  <a:pt x="202" y="163"/>
                  <a:pt x="202" y="163"/>
                </a:cubicBezTo>
                <a:cubicBezTo>
                  <a:pt x="235" y="230"/>
                  <a:pt x="235" y="230"/>
                  <a:pt x="235" y="230"/>
                </a:cubicBezTo>
                <a:cubicBezTo>
                  <a:pt x="235" y="265"/>
                  <a:pt x="235" y="265"/>
                  <a:pt x="235" y="265"/>
                </a:cubicBezTo>
                <a:cubicBezTo>
                  <a:pt x="232" y="267"/>
                  <a:pt x="228" y="269"/>
                  <a:pt x="226" y="273"/>
                </a:cubicBezTo>
                <a:lnTo>
                  <a:pt x="84" y="27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4689" tIns="12344" rIns="24689" bIns="12344" numCol="1" anchor="t" anchorCtr="0" compatLnSpc="1">
            <a:prstTxWarp prst="textNoShape">
              <a:avLst/>
            </a:prstTxWarp>
          </a:bodyPr>
          <a:lstStyle/>
          <a:p>
            <a:endParaRPr lang="en-US" sz="486"/>
          </a:p>
        </p:txBody>
      </p:sp>
      <p:sp>
        <p:nvSpPr>
          <p:cNvPr id="103" name="Freeform 50">
            <a:extLst>
              <a:ext uri="{FF2B5EF4-FFF2-40B4-BE49-F238E27FC236}">
                <a16:creationId xmlns:a16="http://schemas.microsoft.com/office/drawing/2014/main" id="{B6A2F196-06A2-8B19-1BA7-33295BFAFA3A}"/>
              </a:ext>
            </a:extLst>
          </p:cNvPr>
          <p:cNvSpPr>
            <a:spLocks noEditPoints="1"/>
          </p:cNvSpPr>
          <p:nvPr/>
        </p:nvSpPr>
        <p:spPr bwMode="auto">
          <a:xfrm>
            <a:off x="9050115" y="4709064"/>
            <a:ext cx="198286" cy="259411"/>
          </a:xfrm>
          <a:custGeom>
            <a:avLst/>
            <a:gdLst>
              <a:gd name="T0" fmla="*/ 223 w 266"/>
              <a:gd name="T1" fmla="*/ 306 h 348"/>
              <a:gd name="T2" fmla="*/ 241 w 266"/>
              <a:gd name="T3" fmla="*/ 346 h 348"/>
              <a:gd name="T4" fmla="*/ 249 w 266"/>
              <a:gd name="T5" fmla="*/ 346 h 348"/>
              <a:gd name="T6" fmla="*/ 266 w 266"/>
              <a:gd name="T7" fmla="*/ 308 h 348"/>
              <a:gd name="T8" fmla="*/ 10 w 266"/>
              <a:gd name="T9" fmla="*/ 145 h 348"/>
              <a:gd name="T10" fmla="*/ 121 w 266"/>
              <a:gd name="T11" fmla="*/ 52 h 348"/>
              <a:gd name="T12" fmla="*/ 79 w 266"/>
              <a:gd name="T13" fmla="*/ 0 h 348"/>
              <a:gd name="T14" fmla="*/ 0 w 266"/>
              <a:gd name="T15" fmla="*/ 86 h 348"/>
              <a:gd name="T16" fmla="*/ 10 w 266"/>
              <a:gd name="T17" fmla="*/ 145 h 348"/>
              <a:gd name="T18" fmla="*/ 223 w 266"/>
              <a:gd name="T19" fmla="*/ 214 h 348"/>
              <a:gd name="T20" fmla="*/ 264 w 266"/>
              <a:gd name="T21" fmla="*/ 214 h 348"/>
              <a:gd name="T22" fmla="*/ 244 w 266"/>
              <a:gd name="T23" fmla="*/ 154 h 348"/>
              <a:gd name="T24" fmla="*/ 244 w 266"/>
              <a:gd name="T25" fmla="*/ 194 h 348"/>
              <a:gd name="T26" fmla="*/ 244 w 266"/>
              <a:gd name="T27" fmla="*/ 154 h 348"/>
              <a:gd name="T28" fmla="*/ 223 w 266"/>
              <a:gd name="T29" fmla="*/ 255 h 348"/>
              <a:gd name="T30" fmla="*/ 264 w 266"/>
              <a:gd name="T31" fmla="*/ 255 h 348"/>
              <a:gd name="T32" fmla="*/ 233 w 266"/>
              <a:gd name="T33" fmla="*/ 143 h 348"/>
              <a:gd name="T34" fmla="*/ 263 w 266"/>
              <a:gd name="T35" fmla="*/ 134 h 348"/>
              <a:gd name="T36" fmla="*/ 193 w 266"/>
              <a:gd name="T37" fmla="*/ 0 h 348"/>
              <a:gd name="T38" fmla="*/ 143 w 266"/>
              <a:gd name="T39" fmla="*/ 12 h 348"/>
              <a:gd name="T40" fmla="*/ 233 w 266"/>
              <a:gd name="T41" fmla="*/ 143 h 348"/>
              <a:gd name="T42" fmla="*/ 0 w 266"/>
              <a:gd name="T43" fmla="*/ 306 h 348"/>
              <a:gd name="T44" fmla="*/ 17 w 266"/>
              <a:gd name="T45" fmla="*/ 346 h 348"/>
              <a:gd name="T46" fmla="*/ 26 w 266"/>
              <a:gd name="T47" fmla="*/ 346 h 348"/>
              <a:gd name="T48" fmla="*/ 42 w 266"/>
              <a:gd name="T49" fmla="*/ 308 h 348"/>
              <a:gd name="T50" fmla="*/ 20 w 266"/>
              <a:gd name="T51" fmla="*/ 235 h 348"/>
              <a:gd name="T52" fmla="*/ 20 w 266"/>
              <a:gd name="T53" fmla="*/ 276 h 348"/>
              <a:gd name="T54" fmla="*/ 20 w 266"/>
              <a:gd name="T55" fmla="*/ 235 h 348"/>
              <a:gd name="T56" fmla="*/ 0 w 266"/>
              <a:gd name="T57" fmla="*/ 214 h 348"/>
              <a:gd name="T58" fmla="*/ 40 w 266"/>
              <a:gd name="T59" fmla="*/ 214 h 348"/>
              <a:gd name="T60" fmla="*/ 210 w 266"/>
              <a:gd name="T61" fmla="*/ 236 h 348"/>
              <a:gd name="T62" fmla="*/ 210 w 266"/>
              <a:gd name="T63" fmla="*/ 195 h 348"/>
              <a:gd name="T64" fmla="*/ 206 w 266"/>
              <a:gd name="T65" fmla="*/ 167 h 348"/>
              <a:gd name="T66" fmla="*/ 133 w 266"/>
              <a:gd name="T67" fmla="*/ 99 h 348"/>
              <a:gd name="T68" fmla="*/ 61 w 266"/>
              <a:gd name="T69" fmla="*/ 175 h 348"/>
              <a:gd name="T70" fmla="*/ 61 w 266"/>
              <a:gd name="T71" fmla="*/ 215 h 348"/>
              <a:gd name="T72" fmla="*/ 61 w 266"/>
              <a:gd name="T73" fmla="*/ 256 h 348"/>
              <a:gd name="T74" fmla="*/ 60 w 266"/>
              <a:gd name="T75" fmla="*/ 301 h 348"/>
              <a:gd name="T76" fmla="*/ 205 w 266"/>
              <a:gd name="T77" fmla="*/ 302 h 348"/>
              <a:gd name="T78" fmla="*/ 203 w 266"/>
              <a:gd name="T79" fmla="*/ 257 h 348"/>
              <a:gd name="T80" fmla="*/ 82 w 266"/>
              <a:gd name="T81" fmla="*/ 195 h 348"/>
              <a:gd name="T82" fmla="*/ 101 w 266"/>
              <a:gd name="T83" fmla="*/ 195 h 348"/>
              <a:gd name="T84" fmla="*/ 82 w 266"/>
              <a:gd name="T85" fmla="*/ 195 h 348"/>
              <a:gd name="T86" fmla="*/ 131 w 266"/>
              <a:gd name="T87" fmla="*/ 286 h 348"/>
              <a:gd name="T88" fmla="*/ 96 w 266"/>
              <a:gd name="T89" fmla="*/ 257 h 348"/>
              <a:gd name="T90" fmla="*/ 109 w 266"/>
              <a:gd name="T91" fmla="*/ 257 h 348"/>
              <a:gd name="T92" fmla="*/ 152 w 266"/>
              <a:gd name="T93" fmla="*/ 257 h 348"/>
              <a:gd name="T94" fmla="*/ 167 w 266"/>
              <a:gd name="T95" fmla="*/ 257 h 348"/>
              <a:gd name="T96" fmla="*/ 173 w 266"/>
              <a:gd name="T97" fmla="*/ 206 h 348"/>
              <a:gd name="T98" fmla="*/ 173 w 266"/>
              <a:gd name="T99" fmla="*/ 186 h 348"/>
              <a:gd name="T100" fmla="*/ 173 w 266"/>
              <a:gd name="T101" fmla="*/ 206 h 348"/>
              <a:gd name="T102" fmla="*/ 0 w 266"/>
              <a:gd name="T103" fmla="*/ 175 h 348"/>
              <a:gd name="T104" fmla="*/ 40 w 266"/>
              <a:gd name="T105" fmla="*/ 17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66" h="348">
                <a:moveTo>
                  <a:pt x="244" y="287"/>
                </a:moveTo>
                <a:cubicBezTo>
                  <a:pt x="233" y="287"/>
                  <a:pt x="223" y="296"/>
                  <a:pt x="223" y="306"/>
                </a:cubicBezTo>
                <a:cubicBezTo>
                  <a:pt x="223" y="310"/>
                  <a:pt x="224" y="311"/>
                  <a:pt x="225" y="315"/>
                </a:cubicBezTo>
                <a:cubicBezTo>
                  <a:pt x="241" y="346"/>
                  <a:pt x="241" y="346"/>
                  <a:pt x="241" y="346"/>
                </a:cubicBezTo>
                <a:cubicBezTo>
                  <a:pt x="241" y="347"/>
                  <a:pt x="243" y="348"/>
                  <a:pt x="245" y="348"/>
                </a:cubicBezTo>
                <a:cubicBezTo>
                  <a:pt x="246" y="348"/>
                  <a:pt x="248" y="347"/>
                  <a:pt x="249" y="346"/>
                </a:cubicBezTo>
                <a:cubicBezTo>
                  <a:pt x="263" y="317"/>
                  <a:pt x="263" y="317"/>
                  <a:pt x="263" y="317"/>
                </a:cubicBezTo>
                <a:cubicBezTo>
                  <a:pt x="265" y="314"/>
                  <a:pt x="266" y="311"/>
                  <a:pt x="266" y="308"/>
                </a:cubicBezTo>
                <a:cubicBezTo>
                  <a:pt x="264" y="296"/>
                  <a:pt x="255" y="287"/>
                  <a:pt x="244" y="287"/>
                </a:cubicBezTo>
                <a:close/>
                <a:moveTo>
                  <a:pt x="10" y="145"/>
                </a:moveTo>
                <a:cubicBezTo>
                  <a:pt x="30" y="145"/>
                  <a:pt x="30" y="145"/>
                  <a:pt x="30" y="145"/>
                </a:cubicBezTo>
                <a:cubicBezTo>
                  <a:pt x="81" y="145"/>
                  <a:pt x="121" y="103"/>
                  <a:pt x="121" y="5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08" y="4"/>
                  <a:pt x="94" y="0"/>
                  <a:pt x="79" y="0"/>
                </a:cubicBezTo>
                <a:cubicBezTo>
                  <a:pt x="76" y="0"/>
                  <a:pt x="73" y="0"/>
                  <a:pt x="70" y="0"/>
                </a:cubicBezTo>
                <a:cubicBezTo>
                  <a:pt x="29" y="7"/>
                  <a:pt x="0" y="44"/>
                  <a:pt x="0" y="86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39"/>
                  <a:pt x="5" y="145"/>
                  <a:pt x="10" y="145"/>
                </a:cubicBezTo>
                <a:close/>
                <a:moveTo>
                  <a:pt x="244" y="194"/>
                </a:moveTo>
                <a:cubicBezTo>
                  <a:pt x="233" y="194"/>
                  <a:pt x="223" y="203"/>
                  <a:pt x="223" y="214"/>
                </a:cubicBezTo>
                <a:cubicBezTo>
                  <a:pt x="223" y="225"/>
                  <a:pt x="233" y="235"/>
                  <a:pt x="244" y="235"/>
                </a:cubicBezTo>
                <a:cubicBezTo>
                  <a:pt x="255" y="235"/>
                  <a:pt x="264" y="225"/>
                  <a:pt x="264" y="214"/>
                </a:cubicBezTo>
                <a:cubicBezTo>
                  <a:pt x="264" y="203"/>
                  <a:pt x="255" y="194"/>
                  <a:pt x="244" y="194"/>
                </a:cubicBezTo>
                <a:close/>
                <a:moveTo>
                  <a:pt x="244" y="154"/>
                </a:moveTo>
                <a:cubicBezTo>
                  <a:pt x="233" y="154"/>
                  <a:pt x="223" y="163"/>
                  <a:pt x="223" y="175"/>
                </a:cubicBezTo>
                <a:cubicBezTo>
                  <a:pt x="223" y="185"/>
                  <a:pt x="233" y="194"/>
                  <a:pt x="244" y="194"/>
                </a:cubicBezTo>
                <a:cubicBezTo>
                  <a:pt x="255" y="194"/>
                  <a:pt x="264" y="185"/>
                  <a:pt x="264" y="175"/>
                </a:cubicBezTo>
                <a:cubicBezTo>
                  <a:pt x="264" y="163"/>
                  <a:pt x="255" y="154"/>
                  <a:pt x="244" y="154"/>
                </a:cubicBezTo>
                <a:close/>
                <a:moveTo>
                  <a:pt x="244" y="235"/>
                </a:moveTo>
                <a:cubicBezTo>
                  <a:pt x="233" y="235"/>
                  <a:pt x="223" y="243"/>
                  <a:pt x="223" y="255"/>
                </a:cubicBezTo>
                <a:cubicBezTo>
                  <a:pt x="223" y="267"/>
                  <a:pt x="233" y="276"/>
                  <a:pt x="244" y="276"/>
                </a:cubicBezTo>
                <a:cubicBezTo>
                  <a:pt x="255" y="276"/>
                  <a:pt x="264" y="267"/>
                  <a:pt x="264" y="255"/>
                </a:cubicBezTo>
                <a:cubicBezTo>
                  <a:pt x="264" y="243"/>
                  <a:pt x="255" y="235"/>
                  <a:pt x="244" y="235"/>
                </a:cubicBezTo>
                <a:close/>
                <a:moveTo>
                  <a:pt x="233" y="143"/>
                </a:moveTo>
                <a:cubicBezTo>
                  <a:pt x="254" y="143"/>
                  <a:pt x="254" y="143"/>
                  <a:pt x="254" y="143"/>
                </a:cubicBezTo>
                <a:cubicBezTo>
                  <a:pt x="259" y="143"/>
                  <a:pt x="263" y="139"/>
                  <a:pt x="263" y="134"/>
                </a:cubicBezTo>
                <a:cubicBezTo>
                  <a:pt x="263" y="87"/>
                  <a:pt x="263" y="87"/>
                  <a:pt x="263" y="87"/>
                </a:cubicBezTo>
                <a:cubicBezTo>
                  <a:pt x="264" y="44"/>
                  <a:pt x="234" y="7"/>
                  <a:pt x="193" y="0"/>
                </a:cubicBezTo>
                <a:cubicBezTo>
                  <a:pt x="191" y="0"/>
                  <a:pt x="188" y="0"/>
                  <a:pt x="185" y="0"/>
                </a:cubicBezTo>
                <a:cubicBezTo>
                  <a:pt x="170" y="0"/>
                  <a:pt x="155" y="4"/>
                  <a:pt x="143" y="12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102"/>
                  <a:pt x="183" y="143"/>
                  <a:pt x="233" y="143"/>
                </a:cubicBezTo>
                <a:close/>
                <a:moveTo>
                  <a:pt x="20" y="287"/>
                </a:moveTo>
                <a:cubicBezTo>
                  <a:pt x="9" y="287"/>
                  <a:pt x="0" y="296"/>
                  <a:pt x="0" y="306"/>
                </a:cubicBezTo>
                <a:cubicBezTo>
                  <a:pt x="0" y="310"/>
                  <a:pt x="0" y="311"/>
                  <a:pt x="1" y="315"/>
                </a:cubicBezTo>
                <a:cubicBezTo>
                  <a:pt x="17" y="346"/>
                  <a:pt x="17" y="346"/>
                  <a:pt x="17" y="346"/>
                </a:cubicBezTo>
                <a:cubicBezTo>
                  <a:pt x="18" y="347"/>
                  <a:pt x="19" y="348"/>
                  <a:pt x="21" y="348"/>
                </a:cubicBezTo>
                <a:cubicBezTo>
                  <a:pt x="23" y="348"/>
                  <a:pt x="24" y="347"/>
                  <a:pt x="26" y="346"/>
                </a:cubicBezTo>
                <a:cubicBezTo>
                  <a:pt x="39" y="317"/>
                  <a:pt x="39" y="317"/>
                  <a:pt x="39" y="317"/>
                </a:cubicBezTo>
                <a:cubicBezTo>
                  <a:pt x="40" y="314"/>
                  <a:pt x="42" y="311"/>
                  <a:pt x="42" y="308"/>
                </a:cubicBezTo>
                <a:cubicBezTo>
                  <a:pt x="40" y="296"/>
                  <a:pt x="31" y="287"/>
                  <a:pt x="20" y="287"/>
                </a:cubicBezTo>
                <a:close/>
                <a:moveTo>
                  <a:pt x="20" y="235"/>
                </a:moveTo>
                <a:cubicBezTo>
                  <a:pt x="9" y="235"/>
                  <a:pt x="0" y="243"/>
                  <a:pt x="0" y="255"/>
                </a:cubicBezTo>
                <a:cubicBezTo>
                  <a:pt x="0" y="267"/>
                  <a:pt x="9" y="276"/>
                  <a:pt x="20" y="276"/>
                </a:cubicBezTo>
                <a:cubicBezTo>
                  <a:pt x="32" y="276"/>
                  <a:pt x="40" y="267"/>
                  <a:pt x="40" y="255"/>
                </a:cubicBezTo>
                <a:cubicBezTo>
                  <a:pt x="40" y="243"/>
                  <a:pt x="32" y="235"/>
                  <a:pt x="20" y="235"/>
                </a:cubicBezTo>
                <a:close/>
                <a:moveTo>
                  <a:pt x="20" y="194"/>
                </a:moveTo>
                <a:cubicBezTo>
                  <a:pt x="9" y="194"/>
                  <a:pt x="0" y="203"/>
                  <a:pt x="0" y="214"/>
                </a:cubicBezTo>
                <a:cubicBezTo>
                  <a:pt x="0" y="225"/>
                  <a:pt x="9" y="235"/>
                  <a:pt x="20" y="235"/>
                </a:cubicBezTo>
                <a:cubicBezTo>
                  <a:pt x="32" y="235"/>
                  <a:pt x="40" y="225"/>
                  <a:pt x="40" y="214"/>
                </a:cubicBezTo>
                <a:cubicBezTo>
                  <a:pt x="40" y="203"/>
                  <a:pt x="32" y="194"/>
                  <a:pt x="20" y="194"/>
                </a:cubicBezTo>
                <a:close/>
                <a:moveTo>
                  <a:pt x="210" y="236"/>
                </a:moveTo>
                <a:cubicBezTo>
                  <a:pt x="207" y="229"/>
                  <a:pt x="204" y="223"/>
                  <a:pt x="204" y="215"/>
                </a:cubicBezTo>
                <a:cubicBezTo>
                  <a:pt x="204" y="208"/>
                  <a:pt x="207" y="201"/>
                  <a:pt x="210" y="195"/>
                </a:cubicBezTo>
                <a:cubicBezTo>
                  <a:pt x="207" y="189"/>
                  <a:pt x="204" y="182"/>
                  <a:pt x="204" y="175"/>
                </a:cubicBezTo>
                <a:cubicBezTo>
                  <a:pt x="204" y="172"/>
                  <a:pt x="204" y="169"/>
                  <a:pt x="206" y="167"/>
                </a:cubicBezTo>
                <a:cubicBezTo>
                  <a:pt x="206" y="165"/>
                  <a:pt x="207" y="163"/>
                  <a:pt x="208" y="160"/>
                </a:cubicBezTo>
                <a:cubicBezTo>
                  <a:pt x="174" y="152"/>
                  <a:pt x="147" y="129"/>
                  <a:pt x="133" y="99"/>
                </a:cubicBezTo>
                <a:cubicBezTo>
                  <a:pt x="120" y="129"/>
                  <a:pt x="93" y="152"/>
                  <a:pt x="59" y="160"/>
                </a:cubicBezTo>
                <a:cubicBezTo>
                  <a:pt x="61" y="165"/>
                  <a:pt x="61" y="169"/>
                  <a:pt x="61" y="175"/>
                </a:cubicBezTo>
                <a:cubicBezTo>
                  <a:pt x="61" y="182"/>
                  <a:pt x="59" y="189"/>
                  <a:pt x="56" y="195"/>
                </a:cubicBezTo>
                <a:cubicBezTo>
                  <a:pt x="59" y="201"/>
                  <a:pt x="61" y="208"/>
                  <a:pt x="61" y="215"/>
                </a:cubicBezTo>
                <a:cubicBezTo>
                  <a:pt x="61" y="223"/>
                  <a:pt x="59" y="229"/>
                  <a:pt x="56" y="236"/>
                </a:cubicBezTo>
                <a:cubicBezTo>
                  <a:pt x="59" y="242"/>
                  <a:pt x="61" y="249"/>
                  <a:pt x="61" y="256"/>
                </a:cubicBezTo>
                <a:cubicBezTo>
                  <a:pt x="61" y="266"/>
                  <a:pt x="58" y="274"/>
                  <a:pt x="52" y="281"/>
                </a:cubicBezTo>
                <a:cubicBezTo>
                  <a:pt x="56" y="287"/>
                  <a:pt x="59" y="293"/>
                  <a:pt x="60" y="301"/>
                </a:cubicBezTo>
                <a:cubicBezTo>
                  <a:pt x="80" y="318"/>
                  <a:pt x="106" y="328"/>
                  <a:pt x="133" y="328"/>
                </a:cubicBezTo>
                <a:cubicBezTo>
                  <a:pt x="159" y="328"/>
                  <a:pt x="184" y="318"/>
                  <a:pt x="205" y="302"/>
                </a:cubicBezTo>
                <a:cubicBezTo>
                  <a:pt x="206" y="295"/>
                  <a:pt x="209" y="288"/>
                  <a:pt x="214" y="283"/>
                </a:cubicBezTo>
                <a:cubicBezTo>
                  <a:pt x="207" y="275"/>
                  <a:pt x="203" y="266"/>
                  <a:pt x="203" y="257"/>
                </a:cubicBezTo>
                <a:cubicBezTo>
                  <a:pt x="203" y="249"/>
                  <a:pt x="206" y="242"/>
                  <a:pt x="210" y="236"/>
                </a:cubicBezTo>
                <a:close/>
                <a:moveTo>
                  <a:pt x="82" y="195"/>
                </a:moveTo>
                <a:cubicBezTo>
                  <a:pt x="82" y="189"/>
                  <a:pt x="86" y="185"/>
                  <a:pt x="91" y="185"/>
                </a:cubicBezTo>
                <a:cubicBezTo>
                  <a:pt x="96" y="185"/>
                  <a:pt x="101" y="189"/>
                  <a:pt x="101" y="195"/>
                </a:cubicBezTo>
                <a:cubicBezTo>
                  <a:pt x="101" y="201"/>
                  <a:pt x="96" y="204"/>
                  <a:pt x="91" y="204"/>
                </a:cubicBezTo>
                <a:cubicBezTo>
                  <a:pt x="86" y="204"/>
                  <a:pt x="82" y="201"/>
                  <a:pt x="82" y="195"/>
                </a:cubicBezTo>
                <a:close/>
                <a:moveTo>
                  <a:pt x="168" y="271"/>
                </a:moveTo>
                <a:cubicBezTo>
                  <a:pt x="159" y="280"/>
                  <a:pt x="146" y="286"/>
                  <a:pt x="131" y="286"/>
                </a:cubicBezTo>
                <a:cubicBezTo>
                  <a:pt x="117" y="286"/>
                  <a:pt x="104" y="280"/>
                  <a:pt x="96" y="271"/>
                </a:cubicBezTo>
                <a:cubicBezTo>
                  <a:pt x="91" y="267"/>
                  <a:pt x="91" y="261"/>
                  <a:pt x="96" y="257"/>
                </a:cubicBezTo>
                <a:cubicBezTo>
                  <a:pt x="98" y="255"/>
                  <a:pt x="100" y="254"/>
                  <a:pt x="103" y="254"/>
                </a:cubicBezTo>
                <a:cubicBezTo>
                  <a:pt x="106" y="254"/>
                  <a:pt x="108" y="255"/>
                  <a:pt x="109" y="257"/>
                </a:cubicBezTo>
                <a:cubicBezTo>
                  <a:pt x="115" y="263"/>
                  <a:pt x="123" y="266"/>
                  <a:pt x="131" y="266"/>
                </a:cubicBezTo>
                <a:cubicBezTo>
                  <a:pt x="139" y="266"/>
                  <a:pt x="147" y="263"/>
                  <a:pt x="152" y="257"/>
                </a:cubicBezTo>
                <a:cubicBezTo>
                  <a:pt x="155" y="255"/>
                  <a:pt x="157" y="254"/>
                  <a:pt x="160" y="254"/>
                </a:cubicBezTo>
                <a:cubicBezTo>
                  <a:pt x="163" y="254"/>
                  <a:pt x="165" y="255"/>
                  <a:pt x="167" y="257"/>
                </a:cubicBezTo>
                <a:cubicBezTo>
                  <a:pt x="172" y="262"/>
                  <a:pt x="172" y="268"/>
                  <a:pt x="168" y="271"/>
                </a:cubicBezTo>
                <a:close/>
                <a:moveTo>
                  <a:pt x="173" y="206"/>
                </a:moveTo>
                <a:cubicBezTo>
                  <a:pt x="168" y="206"/>
                  <a:pt x="164" y="201"/>
                  <a:pt x="164" y="196"/>
                </a:cubicBezTo>
                <a:cubicBezTo>
                  <a:pt x="164" y="190"/>
                  <a:pt x="168" y="186"/>
                  <a:pt x="173" y="186"/>
                </a:cubicBezTo>
                <a:cubicBezTo>
                  <a:pt x="178" y="186"/>
                  <a:pt x="183" y="190"/>
                  <a:pt x="183" y="196"/>
                </a:cubicBezTo>
                <a:cubicBezTo>
                  <a:pt x="183" y="201"/>
                  <a:pt x="178" y="206"/>
                  <a:pt x="173" y="206"/>
                </a:cubicBezTo>
                <a:close/>
                <a:moveTo>
                  <a:pt x="20" y="154"/>
                </a:moveTo>
                <a:cubicBezTo>
                  <a:pt x="9" y="154"/>
                  <a:pt x="0" y="163"/>
                  <a:pt x="0" y="175"/>
                </a:cubicBezTo>
                <a:cubicBezTo>
                  <a:pt x="0" y="185"/>
                  <a:pt x="9" y="194"/>
                  <a:pt x="20" y="194"/>
                </a:cubicBezTo>
                <a:cubicBezTo>
                  <a:pt x="32" y="194"/>
                  <a:pt x="40" y="185"/>
                  <a:pt x="40" y="175"/>
                </a:cubicBezTo>
                <a:cubicBezTo>
                  <a:pt x="40" y="163"/>
                  <a:pt x="32" y="154"/>
                  <a:pt x="20" y="1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4" name="Freeform 51">
            <a:extLst>
              <a:ext uri="{FF2B5EF4-FFF2-40B4-BE49-F238E27FC236}">
                <a16:creationId xmlns:a16="http://schemas.microsoft.com/office/drawing/2014/main" id="{C73F5B38-1794-DE30-188A-E78BF032B1D5}"/>
              </a:ext>
            </a:extLst>
          </p:cNvPr>
          <p:cNvSpPr>
            <a:spLocks noEditPoints="1"/>
          </p:cNvSpPr>
          <p:nvPr/>
        </p:nvSpPr>
        <p:spPr bwMode="auto">
          <a:xfrm>
            <a:off x="7388914" y="4709064"/>
            <a:ext cx="242639" cy="259411"/>
          </a:xfrm>
          <a:custGeom>
            <a:avLst/>
            <a:gdLst>
              <a:gd name="T0" fmla="*/ 284 w 326"/>
              <a:gd name="T1" fmla="*/ 135 h 348"/>
              <a:gd name="T2" fmla="*/ 284 w 326"/>
              <a:gd name="T3" fmla="*/ 189 h 348"/>
              <a:gd name="T4" fmla="*/ 305 w 326"/>
              <a:gd name="T5" fmla="*/ 195 h 348"/>
              <a:gd name="T6" fmla="*/ 315 w 326"/>
              <a:gd name="T7" fmla="*/ 195 h 348"/>
              <a:gd name="T8" fmla="*/ 325 w 326"/>
              <a:gd name="T9" fmla="*/ 184 h 348"/>
              <a:gd name="T10" fmla="*/ 325 w 326"/>
              <a:gd name="T11" fmla="*/ 175 h 348"/>
              <a:gd name="T12" fmla="*/ 284 w 326"/>
              <a:gd name="T13" fmla="*/ 135 h 348"/>
              <a:gd name="T14" fmla="*/ 317 w 326"/>
              <a:gd name="T15" fmla="*/ 74 h 348"/>
              <a:gd name="T16" fmla="*/ 306 w 326"/>
              <a:gd name="T17" fmla="*/ 74 h 348"/>
              <a:gd name="T18" fmla="*/ 278 w 326"/>
              <a:gd name="T19" fmla="*/ 86 h 348"/>
              <a:gd name="T20" fmla="*/ 286 w 326"/>
              <a:gd name="T21" fmla="*/ 135 h 348"/>
              <a:gd name="T22" fmla="*/ 326 w 326"/>
              <a:gd name="T23" fmla="*/ 94 h 348"/>
              <a:gd name="T24" fmla="*/ 326 w 326"/>
              <a:gd name="T25" fmla="*/ 84 h 348"/>
              <a:gd name="T26" fmla="*/ 317 w 326"/>
              <a:gd name="T27" fmla="*/ 74 h 348"/>
              <a:gd name="T28" fmla="*/ 0 w 326"/>
              <a:gd name="T29" fmla="*/ 205 h 348"/>
              <a:gd name="T30" fmla="*/ 265 w 326"/>
              <a:gd name="T31" fmla="*/ 205 h 348"/>
              <a:gd name="T32" fmla="*/ 265 w 326"/>
              <a:gd name="T33" fmla="*/ 144 h 348"/>
              <a:gd name="T34" fmla="*/ 0 w 326"/>
              <a:gd name="T35" fmla="*/ 144 h 348"/>
              <a:gd name="T36" fmla="*/ 0 w 326"/>
              <a:gd name="T37" fmla="*/ 205 h 348"/>
              <a:gd name="T38" fmla="*/ 173 w 326"/>
              <a:gd name="T39" fmla="*/ 165 h 348"/>
              <a:gd name="T40" fmla="*/ 184 w 326"/>
              <a:gd name="T41" fmla="*/ 174 h 348"/>
              <a:gd name="T42" fmla="*/ 173 w 326"/>
              <a:gd name="T43" fmla="*/ 184 h 348"/>
              <a:gd name="T44" fmla="*/ 164 w 326"/>
              <a:gd name="T45" fmla="*/ 174 h 348"/>
              <a:gd name="T46" fmla="*/ 173 w 326"/>
              <a:gd name="T47" fmla="*/ 165 h 348"/>
              <a:gd name="T48" fmla="*/ 91 w 326"/>
              <a:gd name="T49" fmla="*/ 165 h 348"/>
              <a:gd name="T50" fmla="*/ 102 w 326"/>
              <a:gd name="T51" fmla="*/ 174 h 348"/>
              <a:gd name="T52" fmla="*/ 91 w 326"/>
              <a:gd name="T53" fmla="*/ 184 h 348"/>
              <a:gd name="T54" fmla="*/ 82 w 326"/>
              <a:gd name="T55" fmla="*/ 174 h 348"/>
              <a:gd name="T56" fmla="*/ 91 w 326"/>
              <a:gd name="T57" fmla="*/ 165 h 348"/>
              <a:gd name="T58" fmla="*/ 133 w 326"/>
              <a:gd name="T59" fmla="*/ 348 h 348"/>
              <a:gd name="T60" fmla="*/ 265 w 326"/>
              <a:gd name="T61" fmla="*/ 226 h 348"/>
              <a:gd name="T62" fmla="*/ 2 w 326"/>
              <a:gd name="T63" fmla="*/ 226 h 348"/>
              <a:gd name="T64" fmla="*/ 133 w 326"/>
              <a:gd name="T65" fmla="*/ 348 h 348"/>
              <a:gd name="T66" fmla="*/ 146 w 326"/>
              <a:gd name="T67" fmla="*/ 124 h 348"/>
              <a:gd name="T68" fmla="*/ 156 w 326"/>
              <a:gd name="T69" fmla="*/ 104 h 348"/>
              <a:gd name="T70" fmla="*/ 109 w 326"/>
              <a:gd name="T71" fmla="*/ 104 h 348"/>
              <a:gd name="T72" fmla="*/ 119 w 326"/>
              <a:gd name="T73" fmla="*/ 124 h 348"/>
              <a:gd name="T74" fmla="*/ 146 w 326"/>
              <a:gd name="T75" fmla="*/ 124 h 348"/>
              <a:gd name="T76" fmla="*/ 86 w 326"/>
              <a:gd name="T77" fmla="*/ 104 h 348"/>
              <a:gd name="T78" fmla="*/ 4 w 326"/>
              <a:gd name="T79" fmla="*/ 104 h 348"/>
              <a:gd name="T80" fmla="*/ 0 w 326"/>
              <a:gd name="T81" fmla="*/ 124 h 348"/>
              <a:gd name="T82" fmla="*/ 96 w 326"/>
              <a:gd name="T83" fmla="*/ 124 h 348"/>
              <a:gd name="T84" fmla="*/ 86 w 326"/>
              <a:gd name="T85" fmla="*/ 104 h 348"/>
              <a:gd name="T86" fmla="*/ 170 w 326"/>
              <a:gd name="T87" fmla="*/ 124 h 348"/>
              <a:gd name="T88" fmla="*/ 264 w 326"/>
              <a:gd name="T89" fmla="*/ 124 h 348"/>
              <a:gd name="T90" fmla="*/ 261 w 326"/>
              <a:gd name="T91" fmla="*/ 104 h 348"/>
              <a:gd name="T92" fmla="*/ 180 w 326"/>
              <a:gd name="T93" fmla="*/ 104 h 348"/>
              <a:gd name="T94" fmla="*/ 170 w 326"/>
              <a:gd name="T95" fmla="*/ 124 h 348"/>
              <a:gd name="T96" fmla="*/ 134 w 326"/>
              <a:gd name="T97" fmla="*/ 0 h 348"/>
              <a:gd name="T98" fmla="*/ 11 w 326"/>
              <a:gd name="T99" fmla="*/ 82 h 348"/>
              <a:gd name="T100" fmla="*/ 254 w 326"/>
              <a:gd name="T101" fmla="*/ 82 h 348"/>
              <a:gd name="T102" fmla="*/ 134 w 326"/>
              <a:gd name="T10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26" h="348">
                <a:moveTo>
                  <a:pt x="284" y="135"/>
                </a:moveTo>
                <a:cubicBezTo>
                  <a:pt x="284" y="189"/>
                  <a:pt x="284" y="189"/>
                  <a:pt x="284" y="189"/>
                </a:cubicBezTo>
                <a:cubicBezTo>
                  <a:pt x="291" y="192"/>
                  <a:pt x="298" y="195"/>
                  <a:pt x="305" y="195"/>
                </a:cubicBezTo>
                <a:cubicBezTo>
                  <a:pt x="315" y="195"/>
                  <a:pt x="315" y="195"/>
                  <a:pt x="315" y="195"/>
                </a:cubicBezTo>
                <a:cubicBezTo>
                  <a:pt x="321" y="195"/>
                  <a:pt x="325" y="190"/>
                  <a:pt x="325" y="184"/>
                </a:cubicBezTo>
                <a:cubicBezTo>
                  <a:pt x="325" y="175"/>
                  <a:pt x="325" y="175"/>
                  <a:pt x="325" y="175"/>
                </a:cubicBezTo>
                <a:cubicBezTo>
                  <a:pt x="325" y="153"/>
                  <a:pt x="306" y="135"/>
                  <a:pt x="284" y="135"/>
                </a:cubicBezTo>
                <a:close/>
                <a:moveTo>
                  <a:pt x="317" y="74"/>
                </a:moveTo>
                <a:cubicBezTo>
                  <a:pt x="306" y="74"/>
                  <a:pt x="306" y="74"/>
                  <a:pt x="306" y="74"/>
                </a:cubicBezTo>
                <a:cubicBezTo>
                  <a:pt x="296" y="74"/>
                  <a:pt x="285" y="78"/>
                  <a:pt x="278" y="86"/>
                </a:cubicBezTo>
                <a:cubicBezTo>
                  <a:pt x="283" y="101"/>
                  <a:pt x="286" y="118"/>
                  <a:pt x="286" y="135"/>
                </a:cubicBezTo>
                <a:cubicBezTo>
                  <a:pt x="308" y="134"/>
                  <a:pt x="326" y="116"/>
                  <a:pt x="326" y="94"/>
                </a:cubicBezTo>
                <a:cubicBezTo>
                  <a:pt x="326" y="84"/>
                  <a:pt x="326" y="84"/>
                  <a:pt x="326" y="84"/>
                </a:cubicBezTo>
                <a:cubicBezTo>
                  <a:pt x="326" y="78"/>
                  <a:pt x="322" y="74"/>
                  <a:pt x="317" y="74"/>
                </a:cubicBezTo>
                <a:close/>
                <a:moveTo>
                  <a:pt x="0" y="205"/>
                </a:moveTo>
                <a:cubicBezTo>
                  <a:pt x="265" y="205"/>
                  <a:pt x="265" y="205"/>
                  <a:pt x="265" y="205"/>
                </a:cubicBezTo>
                <a:cubicBezTo>
                  <a:pt x="265" y="144"/>
                  <a:pt x="265" y="144"/>
                  <a:pt x="265" y="144"/>
                </a:cubicBezTo>
                <a:cubicBezTo>
                  <a:pt x="0" y="144"/>
                  <a:pt x="0" y="144"/>
                  <a:pt x="0" y="144"/>
                </a:cubicBezTo>
                <a:lnTo>
                  <a:pt x="0" y="205"/>
                </a:lnTo>
                <a:close/>
                <a:moveTo>
                  <a:pt x="173" y="165"/>
                </a:moveTo>
                <a:cubicBezTo>
                  <a:pt x="179" y="165"/>
                  <a:pt x="184" y="169"/>
                  <a:pt x="184" y="174"/>
                </a:cubicBezTo>
                <a:cubicBezTo>
                  <a:pt x="184" y="180"/>
                  <a:pt x="179" y="184"/>
                  <a:pt x="173" y="184"/>
                </a:cubicBezTo>
                <a:cubicBezTo>
                  <a:pt x="168" y="184"/>
                  <a:pt x="164" y="180"/>
                  <a:pt x="164" y="174"/>
                </a:cubicBezTo>
                <a:cubicBezTo>
                  <a:pt x="163" y="169"/>
                  <a:pt x="167" y="165"/>
                  <a:pt x="173" y="165"/>
                </a:cubicBezTo>
                <a:close/>
                <a:moveTo>
                  <a:pt x="91" y="165"/>
                </a:moveTo>
                <a:cubicBezTo>
                  <a:pt x="98" y="165"/>
                  <a:pt x="102" y="169"/>
                  <a:pt x="102" y="174"/>
                </a:cubicBezTo>
                <a:cubicBezTo>
                  <a:pt x="102" y="180"/>
                  <a:pt x="98" y="184"/>
                  <a:pt x="91" y="184"/>
                </a:cubicBezTo>
                <a:cubicBezTo>
                  <a:pt x="86" y="184"/>
                  <a:pt x="82" y="180"/>
                  <a:pt x="82" y="174"/>
                </a:cubicBezTo>
                <a:cubicBezTo>
                  <a:pt x="81" y="169"/>
                  <a:pt x="86" y="165"/>
                  <a:pt x="91" y="165"/>
                </a:cubicBezTo>
                <a:close/>
                <a:moveTo>
                  <a:pt x="133" y="348"/>
                </a:moveTo>
                <a:cubicBezTo>
                  <a:pt x="203" y="348"/>
                  <a:pt x="259" y="293"/>
                  <a:pt x="265" y="226"/>
                </a:cubicBezTo>
                <a:cubicBezTo>
                  <a:pt x="2" y="226"/>
                  <a:pt x="2" y="226"/>
                  <a:pt x="2" y="226"/>
                </a:cubicBezTo>
                <a:cubicBezTo>
                  <a:pt x="6" y="293"/>
                  <a:pt x="64" y="348"/>
                  <a:pt x="133" y="348"/>
                </a:cubicBezTo>
                <a:close/>
                <a:moveTo>
                  <a:pt x="146" y="124"/>
                </a:moveTo>
                <a:cubicBezTo>
                  <a:pt x="156" y="104"/>
                  <a:pt x="156" y="104"/>
                  <a:pt x="156" y="104"/>
                </a:cubicBezTo>
                <a:cubicBezTo>
                  <a:pt x="109" y="104"/>
                  <a:pt x="109" y="104"/>
                  <a:pt x="109" y="104"/>
                </a:cubicBezTo>
                <a:cubicBezTo>
                  <a:pt x="119" y="124"/>
                  <a:pt x="119" y="124"/>
                  <a:pt x="119" y="124"/>
                </a:cubicBezTo>
                <a:lnTo>
                  <a:pt x="146" y="124"/>
                </a:lnTo>
                <a:close/>
                <a:moveTo>
                  <a:pt x="86" y="104"/>
                </a:moveTo>
                <a:cubicBezTo>
                  <a:pt x="4" y="104"/>
                  <a:pt x="4" y="104"/>
                  <a:pt x="4" y="104"/>
                </a:cubicBezTo>
                <a:cubicBezTo>
                  <a:pt x="3" y="110"/>
                  <a:pt x="1" y="116"/>
                  <a:pt x="0" y="124"/>
                </a:cubicBezTo>
                <a:cubicBezTo>
                  <a:pt x="96" y="124"/>
                  <a:pt x="96" y="124"/>
                  <a:pt x="96" y="124"/>
                </a:cubicBezTo>
                <a:lnTo>
                  <a:pt x="86" y="104"/>
                </a:lnTo>
                <a:close/>
                <a:moveTo>
                  <a:pt x="170" y="124"/>
                </a:moveTo>
                <a:cubicBezTo>
                  <a:pt x="264" y="124"/>
                  <a:pt x="264" y="124"/>
                  <a:pt x="264" y="124"/>
                </a:cubicBezTo>
                <a:cubicBezTo>
                  <a:pt x="264" y="118"/>
                  <a:pt x="263" y="110"/>
                  <a:pt x="261" y="104"/>
                </a:cubicBezTo>
                <a:cubicBezTo>
                  <a:pt x="180" y="104"/>
                  <a:pt x="180" y="104"/>
                  <a:pt x="180" y="104"/>
                </a:cubicBezTo>
                <a:lnTo>
                  <a:pt x="170" y="124"/>
                </a:lnTo>
                <a:close/>
                <a:moveTo>
                  <a:pt x="134" y="0"/>
                </a:moveTo>
                <a:cubicBezTo>
                  <a:pt x="79" y="0"/>
                  <a:pt x="32" y="34"/>
                  <a:pt x="11" y="82"/>
                </a:cubicBezTo>
                <a:cubicBezTo>
                  <a:pt x="254" y="82"/>
                  <a:pt x="254" y="82"/>
                  <a:pt x="254" y="82"/>
                </a:cubicBezTo>
                <a:cubicBezTo>
                  <a:pt x="235" y="34"/>
                  <a:pt x="188" y="0"/>
                  <a:pt x="13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5" name="Freeform 52">
            <a:extLst>
              <a:ext uri="{FF2B5EF4-FFF2-40B4-BE49-F238E27FC236}">
                <a16:creationId xmlns:a16="http://schemas.microsoft.com/office/drawing/2014/main" id="{6C24E4BC-5354-400D-4C4D-7A7CA7F45656}"/>
              </a:ext>
            </a:extLst>
          </p:cNvPr>
          <p:cNvSpPr>
            <a:spLocks noEditPoints="1"/>
          </p:cNvSpPr>
          <p:nvPr/>
        </p:nvSpPr>
        <p:spPr bwMode="auto">
          <a:xfrm>
            <a:off x="6289398" y="4709064"/>
            <a:ext cx="257175" cy="259411"/>
          </a:xfrm>
          <a:custGeom>
            <a:avLst/>
            <a:gdLst>
              <a:gd name="T0" fmla="*/ 21 w 345"/>
              <a:gd name="T1" fmla="*/ 201 h 348"/>
              <a:gd name="T2" fmla="*/ 0 w 345"/>
              <a:gd name="T3" fmla="*/ 165 h 348"/>
              <a:gd name="T4" fmla="*/ 284 w 345"/>
              <a:gd name="T5" fmla="*/ 63 h 348"/>
              <a:gd name="T6" fmla="*/ 148 w 345"/>
              <a:gd name="T7" fmla="*/ 3 h 348"/>
              <a:gd name="T8" fmla="*/ 234 w 345"/>
              <a:gd name="T9" fmla="*/ 63 h 348"/>
              <a:gd name="T10" fmla="*/ 234 w 345"/>
              <a:gd name="T11" fmla="*/ 184 h 348"/>
              <a:gd name="T12" fmla="*/ 234 w 345"/>
              <a:gd name="T13" fmla="*/ 124 h 348"/>
              <a:gd name="T14" fmla="*/ 84 w 345"/>
              <a:gd name="T15" fmla="*/ 154 h 348"/>
              <a:gd name="T16" fmla="*/ 143 w 345"/>
              <a:gd name="T17" fmla="*/ 154 h 348"/>
              <a:gd name="T18" fmla="*/ 84 w 345"/>
              <a:gd name="T19" fmla="*/ 154 h 348"/>
              <a:gd name="T20" fmla="*/ 174 w 345"/>
              <a:gd name="T21" fmla="*/ 227 h 348"/>
              <a:gd name="T22" fmla="*/ 114 w 345"/>
              <a:gd name="T23" fmla="*/ 247 h 348"/>
              <a:gd name="T24" fmla="*/ 174 w 345"/>
              <a:gd name="T25" fmla="*/ 348 h 348"/>
              <a:gd name="T26" fmla="*/ 235 w 345"/>
              <a:gd name="T27" fmla="*/ 247 h 348"/>
              <a:gd name="T28" fmla="*/ 210 w 345"/>
              <a:gd name="T29" fmla="*/ 271 h 348"/>
              <a:gd name="T30" fmla="*/ 139 w 345"/>
              <a:gd name="T31" fmla="*/ 271 h 348"/>
              <a:gd name="T32" fmla="*/ 146 w 345"/>
              <a:gd name="T33" fmla="*/ 254 h 348"/>
              <a:gd name="T34" fmla="*/ 174 w 345"/>
              <a:gd name="T35" fmla="*/ 266 h 348"/>
              <a:gd name="T36" fmla="*/ 203 w 345"/>
              <a:gd name="T37" fmla="*/ 254 h 348"/>
              <a:gd name="T38" fmla="*/ 210 w 345"/>
              <a:gd name="T39" fmla="*/ 271 h 348"/>
              <a:gd name="T40" fmla="*/ 186 w 345"/>
              <a:gd name="T41" fmla="*/ 163 h 348"/>
              <a:gd name="T42" fmla="*/ 114 w 345"/>
              <a:gd name="T43" fmla="*/ 204 h 348"/>
              <a:gd name="T44" fmla="*/ 44 w 345"/>
              <a:gd name="T45" fmla="*/ 163 h 348"/>
              <a:gd name="T46" fmla="*/ 111 w 345"/>
              <a:gd name="T47" fmla="*/ 223 h 348"/>
              <a:gd name="T48" fmla="*/ 239 w 345"/>
              <a:gd name="T49" fmla="*/ 223 h 348"/>
              <a:gd name="T50" fmla="*/ 306 w 345"/>
              <a:gd name="T51" fmla="*/ 163 h 348"/>
              <a:gd name="T52" fmla="*/ 235 w 345"/>
              <a:gd name="T53" fmla="*/ 204 h 348"/>
              <a:gd name="T54" fmla="*/ 161 w 345"/>
              <a:gd name="T55" fmla="*/ 143 h 348"/>
              <a:gd name="T56" fmla="*/ 233 w 345"/>
              <a:gd name="T57" fmla="*/ 102 h 348"/>
              <a:gd name="T58" fmla="*/ 305 w 345"/>
              <a:gd name="T59" fmla="*/ 143 h 348"/>
              <a:gd name="T60" fmla="*/ 293 w 345"/>
              <a:gd name="T61" fmla="*/ 82 h 348"/>
              <a:gd name="T62" fmla="*/ 155 w 345"/>
              <a:gd name="T63" fmla="*/ 49 h 348"/>
              <a:gd name="T64" fmla="*/ 41 w 345"/>
              <a:gd name="T65" fmla="*/ 133 h 348"/>
              <a:gd name="T66" fmla="*/ 63 w 345"/>
              <a:gd name="T67" fmla="*/ 143 h 348"/>
              <a:gd name="T68" fmla="*/ 325 w 345"/>
              <a:gd name="T69" fmla="*/ 129 h 348"/>
              <a:gd name="T70" fmla="*/ 345 w 345"/>
              <a:gd name="T71" fmla="*/ 16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45" h="348">
                <a:moveTo>
                  <a:pt x="0" y="165"/>
                </a:moveTo>
                <a:cubicBezTo>
                  <a:pt x="0" y="180"/>
                  <a:pt x="9" y="193"/>
                  <a:pt x="21" y="201"/>
                </a:cubicBezTo>
                <a:cubicBezTo>
                  <a:pt x="21" y="130"/>
                  <a:pt x="21" y="130"/>
                  <a:pt x="21" y="130"/>
                </a:cubicBezTo>
                <a:cubicBezTo>
                  <a:pt x="9" y="135"/>
                  <a:pt x="0" y="149"/>
                  <a:pt x="0" y="165"/>
                </a:cubicBezTo>
                <a:close/>
                <a:moveTo>
                  <a:pt x="234" y="63"/>
                </a:moveTo>
                <a:cubicBezTo>
                  <a:pt x="284" y="63"/>
                  <a:pt x="284" y="63"/>
                  <a:pt x="284" y="63"/>
                </a:cubicBezTo>
                <a:cubicBezTo>
                  <a:pt x="260" y="25"/>
                  <a:pt x="220" y="0"/>
                  <a:pt x="173" y="0"/>
                </a:cubicBezTo>
                <a:cubicBezTo>
                  <a:pt x="164" y="0"/>
                  <a:pt x="156" y="2"/>
                  <a:pt x="148" y="3"/>
                </a:cubicBezTo>
                <a:cubicBezTo>
                  <a:pt x="152" y="15"/>
                  <a:pt x="160" y="25"/>
                  <a:pt x="168" y="35"/>
                </a:cubicBezTo>
                <a:cubicBezTo>
                  <a:pt x="186" y="52"/>
                  <a:pt x="209" y="63"/>
                  <a:pt x="234" y="63"/>
                </a:cubicBezTo>
                <a:close/>
                <a:moveTo>
                  <a:pt x="204" y="154"/>
                </a:moveTo>
                <a:cubicBezTo>
                  <a:pt x="204" y="170"/>
                  <a:pt x="218" y="184"/>
                  <a:pt x="234" y="184"/>
                </a:cubicBezTo>
                <a:cubicBezTo>
                  <a:pt x="251" y="184"/>
                  <a:pt x="264" y="170"/>
                  <a:pt x="264" y="154"/>
                </a:cubicBezTo>
                <a:cubicBezTo>
                  <a:pt x="264" y="138"/>
                  <a:pt x="251" y="124"/>
                  <a:pt x="234" y="124"/>
                </a:cubicBezTo>
                <a:cubicBezTo>
                  <a:pt x="218" y="124"/>
                  <a:pt x="204" y="138"/>
                  <a:pt x="204" y="154"/>
                </a:cubicBezTo>
                <a:close/>
                <a:moveTo>
                  <a:pt x="84" y="154"/>
                </a:moveTo>
                <a:cubicBezTo>
                  <a:pt x="84" y="170"/>
                  <a:pt x="97" y="184"/>
                  <a:pt x="113" y="184"/>
                </a:cubicBezTo>
                <a:cubicBezTo>
                  <a:pt x="129" y="184"/>
                  <a:pt x="143" y="170"/>
                  <a:pt x="143" y="154"/>
                </a:cubicBezTo>
                <a:cubicBezTo>
                  <a:pt x="143" y="138"/>
                  <a:pt x="129" y="124"/>
                  <a:pt x="113" y="124"/>
                </a:cubicBezTo>
                <a:cubicBezTo>
                  <a:pt x="97" y="124"/>
                  <a:pt x="84" y="138"/>
                  <a:pt x="84" y="154"/>
                </a:cubicBezTo>
                <a:close/>
                <a:moveTo>
                  <a:pt x="229" y="244"/>
                </a:moveTo>
                <a:cubicBezTo>
                  <a:pt x="213" y="233"/>
                  <a:pt x="193" y="227"/>
                  <a:pt x="174" y="227"/>
                </a:cubicBezTo>
                <a:cubicBezTo>
                  <a:pt x="155" y="227"/>
                  <a:pt x="135" y="233"/>
                  <a:pt x="119" y="244"/>
                </a:cubicBezTo>
                <a:cubicBezTo>
                  <a:pt x="117" y="245"/>
                  <a:pt x="115" y="247"/>
                  <a:pt x="114" y="247"/>
                </a:cubicBezTo>
                <a:cubicBezTo>
                  <a:pt x="46" y="247"/>
                  <a:pt x="46" y="247"/>
                  <a:pt x="46" y="247"/>
                </a:cubicBezTo>
                <a:cubicBezTo>
                  <a:pt x="60" y="304"/>
                  <a:pt x="113" y="348"/>
                  <a:pt x="174" y="348"/>
                </a:cubicBezTo>
                <a:cubicBezTo>
                  <a:pt x="237" y="348"/>
                  <a:pt x="289" y="304"/>
                  <a:pt x="303" y="247"/>
                </a:cubicBezTo>
                <a:cubicBezTo>
                  <a:pt x="235" y="247"/>
                  <a:pt x="235" y="247"/>
                  <a:pt x="235" y="247"/>
                </a:cubicBezTo>
                <a:cubicBezTo>
                  <a:pt x="233" y="245"/>
                  <a:pt x="230" y="245"/>
                  <a:pt x="229" y="244"/>
                </a:cubicBezTo>
                <a:close/>
                <a:moveTo>
                  <a:pt x="210" y="271"/>
                </a:moveTo>
                <a:cubicBezTo>
                  <a:pt x="200" y="281"/>
                  <a:pt x="187" y="286"/>
                  <a:pt x="174" y="286"/>
                </a:cubicBezTo>
                <a:cubicBezTo>
                  <a:pt x="162" y="286"/>
                  <a:pt x="148" y="281"/>
                  <a:pt x="139" y="271"/>
                </a:cubicBezTo>
                <a:cubicBezTo>
                  <a:pt x="135" y="267"/>
                  <a:pt x="135" y="261"/>
                  <a:pt x="139" y="257"/>
                </a:cubicBezTo>
                <a:cubicBezTo>
                  <a:pt x="141" y="255"/>
                  <a:pt x="144" y="254"/>
                  <a:pt x="146" y="254"/>
                </a:cubicBezTo>
                <a:cubicBezTo>
                  <a:pt x="149" y="254"/>
                  <a:pt x="151" y="255"/>
                  <a:pt x="153" y="257"/>
                </a:cubicBezTo>
                <a:cubicBezTo>
                  <a:pt x="159" y="263"/>
                  <a:pt x="167" y="266"/>
                  <a:pt x="174" y="266"/>
                </a:cubicBezTo>
                <a:cubicBezTo>
                  <a:pt x="182" y="266"/>
                  <a:pt x="190" y="263"/>
                  <a:pt x="196" y="257"/>
                </a:cubicBezTo>
                <a:cubicBezTo>
                  <a:pt x="198" y="255"/>
                  <a:pt x="201" y="254"/>
                  <a:pt x="203" y="254"/>
                </a:cubicBezTo>
                <a:cubicBezTo>
                  <a:pt x="206" y="254"/>
                  <a:pt x="208" y="255"/>
                  <a:pt x="210" y="257"/>
                </a:cubicBezTo>
                <a:cubicBezTo>
                  <a:pt x="214" y="261"/>
                  <a:pt x="214" y="268"/>
                  <a:pt x="210" y="271"/>
                </a:cubicBezTo>
                <a:close/>
                <a:moveTo>
                  <a:pt x="235" y="204"/>
                </a:moveTo>
                <a:cubicBezTo>
                  <a:pt x="211" y="204"/>
                  <a:pt x="191" y="187"/>
                  <a:pt x="186" y="163"/>
                </a:cubicBezTo>
                <a:cubicBezTo>
                  <a:pt x="164" y="163"/>
                  <a:pt x="164" y="163"/>
                  <a:pt x="164" y="163"/>
                </a:cubicBezTo>
                <a:cubicBezTo>
                  <a:pt x="160" y="187"/>
                  <a:pt x="138" y="204"/>
                  <a:pt x="114" y="204"/>
                </a:cubicBezTo>
                <a:cubicBezTo>
                  <a:pt x="90" y="204"/>
                  <a:pt x="70" y="187"/>
                  <a:pt x="66" y="163"/>
                </a:cubicBezTo>
                <a:cubicBezTo>
                  <a:pt x="44" y="163"/>
                  <a:pt x="44" y="163"/>
                  <a:pt x="44" y="163"/>
                </a:cubicBezTo>
                <a:cubicBezTo>
                  <a:pt x="44" y="223"/>
                  <a:pt x="44" y="223"/>
                  <a:pt x="44" y="223"/>
                </a:cubicBezTo>
                <a:cubicBezTo>
                  <a:pt x="111" y="223"/>
                  <a:pt x="111" y="223"/>
                  <a:pt x="111" y="223"/>
                </a:cubicBezTo>
                <a:cubicBezTo>
                  <a:pt x="131" y="210"/>
                  <a:pt x="153" y="204"/>
                  <a:pt x="175" y="204"/>
                </a:cubicBezTo>
                <a:cubicBezTo>
                  <a:pt x="197" y="204"/>
                  <a:pt x="219" y="210"/>
                  <a:pt x="239" y="223"/>
                </a:cubicBezTo>
                <a:cubicBezTo>
                  <a:pt x="306" y="223"/>
                  <a:pt x="306" y="223"/>
                  <a:pt x="306" y="223"/>
                </a:cubicBezTo>
                <a:cubicBezTo>
                  <a:pt x="306" y="163"/>
                  <a:pt x="306" y="163"/>
                  <a:pt x="306" y="163"/>
                </a:cubicBezTo>
                <a:cubicBezTo>
                  <a:pt x="285" y="163"/>
                  <a:pt x="285" y="163"/>
                  <a:pt x="285" y="163"/>
                </a:cubicBezTo>
                <a:cubicBezTo>
                  <a:pt x="280" y="187"/>
                  <a:pt x="260" y="204"/>
                  <a:pt x="235" y="204"/>
                </a:cubicBezTo>
                <a:close/>
                <a:moveTo>
                  <a:pt x="112" y="102"/>
                </a:moveTo>
                <a:cubicBezTo>
                  <a:pt x="137" y="102"/>
                  <a:pt x="157" y="120"/>
                  <a:pt x="161" y="143"/>
                </a:cubicBezTo>
                <a:cubicBezTo>
                  <a:pt x="184" y="143"/>
                  <a:pt x="184" y="143"/>
                  <a:pt x="184" y="143"/>
                </a:cubicBezTo>
                <a:cubicBezTo>
                  <a:pt x="189" y="120"/>
                  <a:pt x="210" y="102"/>
                  <a:pt x="233" y="102"/>
                </a:cubicBezTo>
                <a:cubicBezTo>
                  <a:pt x="258" y="102"/>
                  <a:pt x="279" y="120"/>
                  <a:pt x="283" y="143"/>
                </a:cubicBezTo>
                <a:cubicBezTo>
                  <a:pt x="305" y="143"/>
                  <a:pt x="305" y="143"/>
                  <a:pt x="305" y="143"/>
                </a:cubicBezTo>
                <a:cubicBezTo>
                  <a:pt x="305" y="133"/>
                  <a:pt x="305" y="133"/>
                  <a:pt x="305" y="133"/>
                </a:cubicBezTo>
                <a:cubicBezTo>
                  <a:pt x="305" y="115"/>
                  <a:pt x="301" y="98"/>
                  <a:pt x="293" y="82"/>
                </a:cubicBezTo>
                <a:cubicBezTo>
                  <a:pt x="234" y="82"/>
                  <a:pt x="234" y="82"/>
                  <a:pt x="234" y="82"/>
                </a:cubicBezTo>
                <a:cubicBezTo>
                  <a:pt x="204" y="82"/>
                  <a:pt x="177" y="71"/>
                  <a:pt x="155" y="49"/>
                </a:cubicBezTo>
                <a:cubicBezTo>
                  <a:pt x="143" y="37"/>
                  <a:pt x="135" y="23"/>
                  <a:pt x="130" y="8"/>
                </a:cubicBezTo>
                <a:cubicBezTo>
                  <a:pt x="78" y="26"/>
                  <a:pt x="41" y="76"/>
                  <a:pt x="41" y="133"/>
                </a:cubicBezTo>
                <a:cubicBezTo>
                  <a:pt x="41" y="143"/>
                  <a:pt x="41" y="143"/>
                  <a:pt x="41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7" y="120"/>
                  <a:pt x="87" y="102"/>
                  <a:pt x="112" y="102"/>
                </a:cubicBezTo>
                <a:close/>
                <a:moveTo>
                  <a:pt x="325" y="129"/>
                </a:moveTo>
                <a:cubicBezTo>
                  <a:pt x="325" y="199"/>
                  <a:pt x="325" y="199"/>
                  <a:pt x="325" y="199"/>
                </a:cubicBezTo>
                <a:cubicBezTo>
                  <a:pt x="337" y="191"/>
                  <a:pt x="345" y="179"/>
                  <a:pt x="345" y="163"/>
                </a:cubicBezTo>
                <a:cubicBezTo>
                  <a:pt x="345" y="149"/>
                  <a:pt x="338" y="136"/>
                  <a:pt x="325" y="1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6" name="Freeform 53">
            <a:extLst>
              <a:ext uri="{FF2B5EF4-FFF2-40B4-BE49-F238E27FC236}">
                <a16:creationId xmlns:a16="http://schemas.microsoft.com/office/drawing/2014/main" id="{57B4D69D-AB9D-3FA2-3F76-73511B92BE69}"/>
              </a:ext>
            </a:extLst>
          </p:cNvPr>
          <p:cNvSpPr>
            <a:spLocks noEditPoints="1"/>
          </p:cNvSpPr>
          <p:nvPr/>
        </p:nvSpPr>
        <p:spPr bwMode="auto">
          <a:xfrm>
            <a:off x="10127269" y="4709064"/>
            <a:ext cx="228103" cy="259411"/>
          </a:xfrm>
          <a:custGeom>
            <a:avLst/>
            <a:gdLst>
              <a:gd name="T0" fmla="*/ 21 w 306"/>
              <a:gd name="T1" fmla="*/ 221 h 348"/>
              <a:gd name="T2" fmla="*/ 0 w 306"/>
              <a:gd name="T3" fmla="*/ 185 h 348"/>
              <a:gd name="T4" fmla="*/ 92 w 306"/>
              <a:gd name="T5" fmla="*/ 106 h 348"/>
              <a:gd name="T6" fmla="*/ 40 w 306"/>
              <a:gd name="T7" fmla="*/ 227 h 348"/>
              <a:gd name="T8" fmla="*/ 153 w 306"/>
              <a:gd name="T9" fmla="*/ 208 h 348"/>
              <a:gd name="T10" fmla="*/ 265 w 306"/>
              <a:gd name="T11" fmla="*/ 227 h 348"/>
              <a:gd name="T12" fmla="*/ 212 w 306"/>
              <a:gd name="T13" fmla="*/ 106 h 348"/>
              <a:gd name="T14" fmla="*/ 112 w 306"/>
              <a:gd name="T15" fmla="*/ 184 h 348"/>
              <a:gd name="T16" fmla="*/ 112 w 306"/>
              <a:gd name="T17" fmla="*/ 164 h 348"/>
              <a:gd name="T18" fmla="*/ 112 w 306"/>
              <a:gd name="T19" fmla="*/ 184 h 348"/>
              <a:gd name="T20" fmla="*/ 184 w 306"/>
              <a:gd name="T21" fmla="*/ 174 h 348"/>
              <a:gd name="T22" fmla="*/ 204 w 306"/>
              <a:gd name="T23" fmla="*/ 174 h 348"/>
              <a:gd name="T24" fmla="*/ 229 w 306"/>
              <a:gd name="T25" fmla="*/ 42 h 348"/>
              <a:gd name="T26" fmla="*/ 188 w 306"/>
              <a:gd name="T27" fmla="*/ 21 h 348"/>
              <a:gd name="T28" fmla="*/ 118 w 306"/>
              <a:gd name="T29" fmla="*/ 21 h 348"/>
              <a:gd name="T30" fmla="*/ 76 w 306"/>
              <a:gd name="T31" fmla="*/ 42 h 348"/>
              <a:gd name="T32" fmla="*/ 41 w 306"/>
              <a:gd name="T33" fmla="*/ 129 h 348"/>
              <a:gd name="T34" fmla="*/ 93 w 306"/>
              <a:gd name="T35" fmla="*/ 82 h 348"/>
              <a:gd name="T36" fmla="*/ 153 w 306"/>
              <a:gd name="T37" fmla="*/ 101 h 348"/>
              <a:gd name="T38" fmla="*/ 214 w 306"/>
              <a:gd name="T39" fmla="*/ 82 h 348"/>
              <a:gd name="T40" fmla="*/ 265 w 306"/>
              <a:gd name="T41" fmla="*/ 129 h 348"/>
              <a:gd name="T42" fmla="*/ 229 w 306"/>
              <a:gd name="T43" fmla="*/ 42 h 348"/>
              <a:gd name="T44" fmla="*/ 153 w 306"/>
              <a:gd name="T45" fmla="*/ 228 h 348"/>
              <a:gd name="T46" fmla="*/ 92 w 306"/>
              <a:gd name="T47" fmla="*/ 247 h 348"/>
              <a:gd name="T48" fmla="*/ 153 w 306"/>
              <a:gd name="T49" fmla="*/ 348 h 348"/>
              <a:gd name="T50" fmla="*/ 214 w 306"/>
              <a:gd name="T51" fmla="*/ 247 h 348"/>
              <a:gd name="T52" fmla="*/ 188 w 306"/>
              <a:gd name="T53" fmla="*/ 273 h 348"/>
              <a:gd name="T54" fmla="*/ 118 w 306"/>
              <a:gd name="T55" fmla="*/ 273 h 348"/>
              <a:gd name="T56" fmla="*/ 125 w 306"/>
              <a:gd name="T57" fmla="*/ 256 h 348"/>
              <a:gd name="T58" fmla="*/ 153 w 306"/>
              <a:gd name="T59" fmla="*/ 268 h 348"/>
              <a:gd name="T60" fmla="*/ 182 w 306"/>
              <a:gd name="T61" fmla="*/ 256 h 348"/>
              <a:gd name="T62" fmla="*/ 188 w 306"/>
              <a:gd name="T63" fmla="*/ 273 h 348"/>
              <a:gd name="T64" fmla="*/ 285 w 306"/>
              <a:gd name="T65" fmla="*/ 219 h 348"/>
              <a:gd name="T66" fmla="*/ 285 w 306"/>
              <a:gd name="T67" fmla="*/ 15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06" h="348">
                <a:moveTo>
                  <a:pt x="0" y="185"/>
                </a:moveTo>
                <a:cubicBezTo>
                  <a:pt x="0" y="200"/>
                  <a:pt x="9" y="214"/>
                  <a:pt x="21" y="221"/>
                </a:cubicBezTo>
                <a:cubicBezTo>
                  <a:pt x="21" y="150"/>
                  <a:pt x="21" y="150"/>
                  <a:pt x="21" y="150"/>
                </a:cubicBezTo>
                <a:cubicBezTo>
                  <a:pt x="8" y="157"/>
                  <a:pt x="0" y="170"/>
                  <a:pt x="0" y="185"/>
                </a:cubicBezTo>
                <a:close/>
                <a:moveTo>
                  <a:pt x="153" y="122"/>
                </a:moveTo>
                <a:cubicBezTo>
                  <a:pt x="132" y="122"/>
                  <a:pt x="111" y="116"/>
                  <a:pt x="92" y="106"/>
                </a:cubicBezTo>
                <a:cubicBezTo>
                  <a:pt x="40" y="158"/>
                  <a:pt x="40" y="158"/>
                  <a:pt x="40" y="158"/>
                </a:cubicBezTo>
                <a:cubicBezTo>
                  <a:pt x="40" y="227"/>
                  <a:pt x="40" y="227"/>
                  <a:pt x="40" y="227"/>
                </a:cubicBezTo>
                <a:cubicBezTo>
                  <a:pt x="88" y="227"/>
                  <a:pt x="88" y="227"/>
                  <a:pt x="88" y="227"/>
                </a:cubicBezTo>
                <a:cubicBezTo>
                  <a:pt x="108" y="214"/>
                  <a:pt x="130" y="208"/>
                  <a:pt x="153" y="208"/>
                </a:cubicBezTo>
                <a:cubicBezTo>
                  <a:pt x="175" y="208"/>
                  <a:pt x="197" y="214"/>
                  <a:pt x="217" y="227"/>
                </a:cubicBezTo>
                <a:cubicBezTo>
                  <a:pt x="265" y="227"/>
                  <a:pt x="265" y="227"/>
                  <a:pt x="265" y="227"/>
                </a:cubicBezTo>
                <a:cubicBezTo>
                  <a:pt x="265" y="158"/>
                  <a:pt x="265" y="158"/>
                  <a:pt x="265" y="158"/>
                </a:cubicBezTo>
                <a:cubicBezTo>
                  <a:pt x="212" y="106"/>
                  <a:pt x="212" y="106"/>
                  <a:pt x="212" y="106"/>
                </a:cubicBezTo>
                <a:cubicBezTo>
                  <a:pt x="194" y="116"/>
                  <a:pt x="173" y="122"/>
                  <a:pt x="153" y="122"/>
                </a:cubicBezTo>
                <a:close/>
                <a:moveTo>
                  <a:pt x="112" y="184"/>
                </a:moveTo>
                <a:cubicBezTo>
                  <a:pt x="106" y="184"/>
                  <a:pt x="103" y="180"/>
                  <a:pt x="103" y="174"/>
                </a:cubicBezTo>
                <a:cubicBezTo>
                  <a:pt x="103" y="168"/>
                  <a:pt x="106" y="164"/>
                  <a:pt x="112" y="164"/>
                </a:cubicBezTo>
                <a:cubicBezTo>
                  <a:pt x="117" y="164"/>
                  <a:pt x="122" y="168"/>
                  <a:pt x="122" y="174"/>
                </a:cubicBezTo>
                <a:cubicBezTo>
                  <a:pt x="122" y="180"/>
                  <a:pt x="117" y="184"/>
                  <a:pt x="112" y="184"/>
                </a:cubicBezTo>
                <a:close/>
                <a:moveTo>
                  <a:pt x="194" y="184"/>
                </a:moveTo>
                <a:cubicBezTo>
                  <a:pt x="188" y="184"/>
                  <a:pt x="184" y="180"/>
                  <a:pt x="184" y="174"/>
                </a:cubicBezTo>
                <a:cubicBezTo>
                  <a:pt x="184" y="168"/>
                  <a:pt x="188" y="164"/>
                  <a:pt x="194" y="164"/>
                </a:cubicBezTo>
                <a:cubicBezTo>
                  <a:pt x="199" y="164"/>
                  <a:pt x="204" y="168"/>
                  <a:pt x="204" y="174"/>
                </a:cubicBezTo>
                <a:cubicBezTo>
                  <a:pt x="204" y="180"/>
                  <a:pt x="199" y="184"/>
                  <a:pt x="194" y="184"/>
                </a:cubicBezTo>
                <a:close/>
                <a:moveTo>
                  <a:pt x="229" y="42"/>
                </a:moveTo>
                <a:cubicBezTo>
                  <a:pt x="222" y="29"/>
                  <a:pt x="207" y="21"/>
                  <a:pt x="192" y="21"/>
                </a:cubicBezTo>
                <a:cubicBezTo>
                  <a:pt x="191" y="21"/>
                  <a:pt x="189" y="21"/>
                  <a:pt x="188" y="21"/>
                </a:cubicBezTo>
                <a:cubicBezTo>
                  <a:pt x="181" y="8"/>
                  <a:pt x="168" y="0"/>
                  <a:pt x="153" y="0"/>
                </a:cubicBezTo>
                <a:cubicBezTo>
                  <a:pt x="138" y="0"/>
                  <a:pt x="125" y="9"/>
                  <a:pt x="118" y="21"/>
                </a:cubicBezTo>
                <a:cubicBezTo>
                  <a:pt x="116" y="21"/>
                  <a:pt x="115" y="21"/>
                  <a:pt x="113" y="21"/>
                </a:cubicBezTo>
                <a:cubicBezTo>
                  <a:pt x="98" y="21"/>
                  <a:pt x="83" y="29"/>
                  <a:pt x="76" y="42"/>
                </a:cubicBezTo>
                <a:cubicBezTo>
                  <a:pt x="57" y="45"/>
                  <a:pt x="41" y="63"/>
                  <a:pt x="41" y="84"/>
                </a:cubicBezTo>
                <a:cubicBezTo>
                  <a:pt x="41" y="129"/>
                  <a:pt x="41" y="129"/>
                  <a:pt x="41" y="129"/>
                </a:cubicBezTo>
                <a:cubicBezTo>
                  <a:pt x="85" y="85"/>
                  <a:pt x="85" y="85"/>
                  <a:pt x="85" y="85"/>
                </a:cubicBezTo>
                <a:cubicBezTo>
                  <a:pt x="87" y="83"/>
                  <a:pt x="90" y="82"/>
                  <a:pt x="93" y="82"/>
                </a:cubicBezTo>
                <a:cubicBezTo>
                  <a:pt x="94" y="82"/>
                  <a:pt x="96" y="82"/>
                  <a:pt x="98" y="83"/>
                </a:cubicBezTo>
                <a:cubicBezTo>
                  <a:pt x="115" y="95"/>
                  <a:pt x="134" y="101"/>
                  <a:pt x="153" y="101"/>
                </a:cubicBezTo>
                <a:cubicBezTo>
                  <a:pt x="172" y="101"/>
                  <a:pt x="192" y="95"/>
                  <a:pt x="208" y="83"/>
                </a:cubicBezTo>
                <a:cubicBezTo>
                  <a:pt x="210" y="82"/>
                  <a:pt x="212" y="82"/>
                  <a:pt x="214" y="82"/>
                </a:cubicBezTo>
                <a:cubicBezTo>
                  <a:pt x="216" y="82"/>
                  <a:pt x="219" y="83"/>
                  <a:pt x="221" y="85"/>
                </a:cubicBezTo>
                <a:cubicBezTo>
                  <a:pt x="265" y="129"/>
                  <a:pt x="265" y="129"/>
                  <a:pt x="265" y="129"/>
                </a:cubicBezTo>
                <a:cubicBezTo>
                  <a:pt x="265" y="84"/>
                  <a:pt x="265" y="84"/>
                  <a:pt x="265" y="84"/>
                </a:cubicBezTo>
                <a:cubicBezTo>
                  <a:pt x="264" y="63"/>
                  <a:pt x="250" y="45"/>
                  <a:pt x="229" y="42"/>
                </a:cubicBezTo>
                <a:close/>
                <a:moveTo>
                  <a:pt x="208" y="245"/>
                </a:moveTo>
                <a:cubicBezTo>
                  <a:pt x="191" y="234"/>
                  <a:pt x="172" y="228"/>
                  <a:pt x="153" y="228"/>
                </a:cubicBezTo>
                <a:cubicBezTo>
                  <a:pt x="133" y="228"/>
                  <a:pt x="114" y="234"/>
                  <a:pt x="97" y="245"/>
                </a:cubicBezTo>
                <a:cubicBezTo>
                  <a:pt x="96" y="246"/>
                  <a:pt x="94" y="247"/>
                  <a:pt x="92" y="247"/>
                </a:cubicBezTo>
                <a:cubicBezTo>
                  <a:pt x="41" y="247"/>
                  <a:pt x="41" y="247"/>
                  <a:pt x="41" y="247"/>
                </a:cubicBezTo>
                <a:cubicBezTo>
                  <a:pt x="46" y="304"/>
                  <a:pt x="94" y="348"/>
                  <a:pt x="153" y="348"/>
                </a:cubicBezTo>
                <a:cubicBezTo>
                  <a:pt x="212" y="348"/>
                  <a:pt x="260" y="304"/>
                  <a:pt x="265" y="247"/>
                </a:cubicBezTo>
                <a:cubicBezTo>
                  <a:pt x="214" y="247"/>
                  <a:pt x="214" y="247"/>
                  <a:pt x="214" y="247"/>
                </a:cubicBezTo>
                <a:cubicBezTo>
                  <a:pt x="212" y="247"/>
                  <a:pt x="210" y="246"/>
                  <a:pt x="208" y="245"/>
                </a:cubicBezTo>
                <a:close/>
                <a:moveTo>
                  <a:pt x="188" y="273"/>
                </a:moveTo>
                <a:cubicBezTo>
                  <a:pt x="179" y="283"/>
                  <a:pt x="166" y="288"/>
                  <a:pt x="153" y="288"/>
                </a:cubicBezTo>
                <a:cubicBezTo>
                  <a:pt x="140" y="288"/>
                  <a:pt x="126" y="283"/>
                  <a:pt x="118" y="273"/>
                </a:cubicBezTo>
                <a:cubicBezTo>
                  <a:pt x="114" y="269"/>
                  <a:pt x="114" y="262"/>
                  <a:pt x="118" y="259"/>
                </a:cubicBezTo>
                <a:cubicBezTo>
                  <a:pt x="120" y="257"/>
                  <a:pt x="123" y="256"/>
                  <a:pt x="125" y="256"/>
                </a:cubicBezTo>
                <a:cubicBezTo>
                  <a:pt x="128" y="256"/>
                  <a:pt x="130" y="257"/>
                  <a:pt x="132" y="259"/>
                </a:cubicBezTo>
                <a:cubicBezTo>
                  <a:pt x="138" y="265"/>
                  <a:pt x="145" y="268"/>
                  <a:pt x="153" y="268"/>
                </a:cubicBezTo>
                <a:cubicBezTo>
                  <a:pt x="161" y="268"/>
                  <a:pt x="169" y="265"/>
                  <a:pt x="175" y="259"/>
                </a:cubicBezTo>
                <a:cubicBezTo>
                  <a:pt x="177" y="257"/>
                  <a:pt x="180" y="256"/>
                  <a:pt x="182" y="256"/>
                </a:cubicBezTo>
                <a:cubicBezTo>
                  <a:pt x="185" y="256"/>
                  <a:pt x="187" y="257"/>
                  <a:pt x="188" y="259"/>
                </a:cubicBezTo>
                <a:cubicBezTo>
                  <a:pt x="193" y="262"/>
                  <a:pt x="193" y="268"/>
                  <a:pt x="188" y="273"/>
                </a:cubicBezTo>
                <a:close/>
                <a:moveTo>
                  <a:pt x="285" y="150"/>
                </a:moveTo>
                <a:cubicBezTo>
                  <a:pt x="285" y="219"/>
                  <a:pt x="285" y="219"/>
                  <a:pt x="285" y="219"/>
                </a:cubicBezTo>
                <a:cubicBezTo>
                  <a:pt x="297" y="211"/>
                  <a:pt x="306" y="198"/>
                  <a:pt x="306" y="184"/>
                </a:cubicBezTo>
                <a:cubicBezTo>
                  <a:pt x="306" y="170"/>
                  <a:pt x="297" y="157"/>
                  <a:pt x="285" y="1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7" name="Freeform 54">
            <a:extLst>
              <a:ext uri="{FF2B5EF4-FFF2-40B4-BE49-F238E27FC236}">
                <a16:creationId xmlns:a16="http://schemas.microsoft.com/office/drawing/2014/main" id="{3A950436-65A3-CDE6-9432-E0B53CF934C8}"/>
              </a:ext>
            </a:extLst>
          </p:cNvPr>
          <p:cNvSpPr>
            <a:spLocks noEditPoints="1"/>
          </p:cNvSpPr>
          <p:nvPr/>
        </p:nvSpPr>
        <p:spPr bwMode="auto">
          <a:xfrm>
            <a:off x="11204049" y="4723972"/>
            <a:ext cx="259411" cy="229594"/>
          </a:xfrm>
          <a:custGeom>
            <a:avLst/>
            <a:gdLst>
              <a:gd name="T0" fmla="*/ 74 w 348"/>
              <a:gd name="T1" fmla="*/ 62 h 308"/>
              <a:gd name="T2" fmla="*/ 174 w 348"/>
              <a:gd name="T3" fmla="*/ 0 h 308"/>
              <a:gd name="T4" fmla="*/ 158 w 348"/>
              <a:gd name="T5" fmla="*/ 81 h 308"/>
              <a:gd name="T6" fmla="*/ 61 w 348"/>
              <a:gd name="T7" fmla="*/ 111 h 308"/>
              <a:gd name="T8" fmla="*/ 88 w 348"/>
              <a:gd name="T9" fmla="*/ 121 h 308"/>
              <a:gd name="T10" fmla="*/ 0 w 348"/>
              <a:gd name="T11" fmla="*/ 205 h 308"/>
              <a:gd name="T12" fmla="*/ 5 w 348"/>
              <a:gd name="T13" fmla="*/ 225 h 308"/>
              <a:gd name="T14" fmla="*/ 21 w 348"/>
              <a:gd name="T15" fmla="*/ 194 h 308"/>
              <a:gd name="T16" fmla="*/ 0 w 348"/>
              <a:gd name="T17" fmla="*/ 205 h 308"/>
              <a:gd name="T18" fmla="*/ 61 w 348"/>
              <a:gd name="T19" fmla="*/ 146 h 308"/>
              <a:gd name="T20" fmla="*/ 41 w 348"/>
              <a:gd name="T21" fmla="*/ 195 h 308"/>
              <a:gd name="T22" fmla="*/ 61 w 348"/>
              <a:gd name="T23" fmla="*/ 244 h 308"/>
              <a:gd name="T24" fmla="*/ 82 w 348"/>
              <a:gd name="T25" fmla="*/ 195 h 308"/>
              <a:gd name="T26" fmla="*/ 329 w 348"/>
              <a:gd name="T27" fmla="*/ 169 h 308"/>
              <a:gd name="T28" fmla="*/ 286 w 348"/>
              <a:gd name="T29" fmla="*/ 124 h 308"/>
              <a:gd name="T30" fmla="*/ 282 w 348"/>
              <a:gd name="T31" fmla="*/ 83 h 308"/>
              <a:gd name="T32" fmla="*/ 89 w 348"/>
              <a:gd name="T33" fmla="*/ 145 h 308"/>
              <a:gd name="T34" fmla="*/ 104 w 348"/>
              <a:gd name="T35" fmla="*/ 195 h 308"/>
              <a:gd name="T36" fmla="*/ 174 w 348"/>
              <a:gd name="T37" fmla="*/ 308 h 308"/>
              <a:gd name="T38" fmla="*/ 307 w 348"/>
              <a:gd name="T39" fmla="*/ 246 h 308"/>
              <a:gd name="T40" fmla="*/ 329 w 348"/>
              <a:gd name="T41" fmla="*/ 169 h 308"/>
              <a:gd name="T42" fmla="*/ 133 w 348"/>
              <a:gd name="T43" fmla="*/ 145 h 308"/>
              <a:gd name="T44" fmla="*/ 133 w 348"/>
              <a:gd name="T45" fmla="*/ 164 h 308"/>
              <a:gd name="T46" fmla="*/ 211 w 348"/>
              <a:gd name="T47" fmla="*/ 232 h 308"/>
              <a:gd name="T48" fmla="*/ 140 w 348"/>
              <a:gd name="T49" fmla="*/ 232 h 308"/>
              <a:gd name="T50" fmla="*/ 147 w 348"/>
              <a:gd name="T51" fmla="*/ 214 h 308"/>
              <a:gd name="T52" fmla="*/ 175 w 348"/>
              <a:gd name="T53" fmla="*/ 226 h 308"/>
              <a:gd name="T54" fmla="*/ 204 w 348"/>
              <a:gd name="T55" fmla="*/ 214 h 308"/>
              <a:gd name="T56" fmla="*/ 211 w 348"/>
              <a:gd name="T57" fmla="*/ 232 h 308"/>
              <a:gd name="T58" fmla="*/ 205 w 348"/>
              <a:gd name="T59" fmla="*/ 155 h 308"/>
              <a:gd name="T60" fmla="*/ 225 w 348"/>
              <a:gd name="T61" fmla="*/ 155 h 308"/>
              <a:gd name="T62" fmla="*/ 308 w 348"/>
              <a:gd name="T63" fmla="*/ 226 h 308"/>
              <a:gd name="T64" fmla="*/ 320 w 348"/>
              <a:gd name="T65" fmla="*/ 189 h 308"/>
              <a:gd name="T66" fmla="*/ 308 w 348"/>
              <a:gd name="T67" fmla="*/ 226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48" h="308">
                <a:moveTo>
                  <a:pt x="174" y="0"/>
                </a:moveTo>
                <a:cubicBezTo>
                  <a:pt x="131" y="0"/>
                  <a:pt x="93" y="25"/>
                  <a:pt x="74" y="62"/>
                </a:cubicBezTo>
                <a:cubicBezTo>
                  <a:pt x="274" y="62"/>
                  <a:pt x="274" y="62"/>
                  <a:pt x="274" y="62"/>
                </a:cubicBezTo>
                <a:cubicBezTo>
                  <a:pt x="257" y="25"/>
                  <a:pt x="219" y="0"/>
                  <a:pt x="174" y="0"/>
                </a:cubicBezTo>
                <a:close/>
                <a:moveTo>
                  <a:pt x="93" y="121"/>
                </a:moveTo>
                <a:cubicBezTo>
                  <a:pt x="121" y="121"/>
                  <a:pt x="145" y="105"/>
                  <a:pt x="158" y="81"/>
                </a:cubicBezTo>
                <a:cubicBezTo>
                  <a:pt x="66" y="81"/>
                  <a:pt x="66" y="81"/>
                  <a:pt x="66" y="81"/>
                </a:cubicBezTo>
                <a:cubicBezTo>
                  <a:pt x="62" y="91"/>
                  <a:pt x="61" y="102"/>
                  <a:pt x="61" y="111"/>
                </a:cubicBezTo>
                <a:cubicBezTo>
                  <a:pt x="61" y="121"/>
                  <a:pt x="61" y="121"/>
                  <a:pt x="61" y="121"/>
                </a:cubicBezTo>
                <a:cubicBezTo>
                  <a:pt x="88" y="121"/>
                  <a:pt x="88" y="121"/>
                  <a:pt x="88" y="121"/>
                </a:cubicBezTo>
                <a:cubicBezTo>
                  <a:pt x="90" y="121"/>
                  <a:pt x="91" y="121"/>
                  <a:pt x="93" y="121"/>
                </a:cubicBezTo>
                <a:close/>
                <a:moveTo>
                  <a:pt x="0" y="205"/>
                </a:moveTo>
                <a:cubicBezTo>
                  <a:pt x="0" y="220"/>
                  <a:pt x="0" y="220"/>
                  <a:pt x="0" y="220"/>
                </a:cubicBezTo>
                <a:cubicBezTo>
                  <a:pt x="0" y="224"/>
                  <a:pt x="1" y="225"/>
                  <a:pt x="5" y="225"/>
                </a:cubicBezTo>
                <a:cubicBezTo>
                  <a:pt x="11" y="225"/>
                  <a:pt x="18" y="224"/>
                  <a:pt x="24" y="220"/>
                </a:cubicBezTo>
                <a:cubicBezTo>
                  <a:pt x="22" y="212"/>
                  <a:pt x="21" y="203"/>
                  <a:pt x="21" y="194"/>
                </a:cubicBezTo>
                <a:cubicBezTo>
                  <a:pt x="21" y="177"/>
                  <a:pt x="26" y="163"/>
                  <a:pt x="31" y="151"/>
                </a:cubicBezTo>
                <a:cubicBezTo>
                  <a:pt x="13" y="161"/>
                  <a:pt x="0" y="182"/>
                  <a:pt x="0" y="205"/>
                </a:cubicBezTo>
                <a:close/>
                <a:moveTo>
                  <a:pt x="66" y="149"/>
                </a:moveTo>
                <a:cubicBezTo>
                  <a:pt x="64" y="147"/>
                  <a:pt x="63" y="146"/>
                  <a:pt x="61" y="146"/>
                </a:cubicBezTo>
                <a:cubicBezTo>
                  <a:pt x="60" y="146"/>
                  <a:pt x="58" y="147"/>
                  <a:pt x="57" y="149"/>
                </a:cubicBezTo>
                <a:cubicBezTo>
                  <a:pt x="50" y="158"/>
                  <a:pt x="41" y="174"/>
                  <a:pt x="41" y="195"/>
                </a:cubicBezTo>
                <a:cubicBezTo>
                  <a:pt x="41" y="211"/>
                  <a:pt x="49" y="229"/>
                  <a:pt x="57" y="242"/>
                </a:cubicBezTo>
                <a:cubicBezTo>
                  <a:pt x="58" y="244"/>
                  <a:pt x="60" y="244"/>
                  <a:pt x="61" y="244"/>
                </a:cubicBezTo>
                <a:cubicBezTo>
                  <a:pt x="63" y="244"/>
                  <a:pt x="64" y="244"/>
                  <a:pt x="66" y="242"/>
                </a:cubicBezTo>
                <a:cubicBezTo>
                  <a:pt x="75" y="228"/>
                  <a:pt x="82" y="212"/>
                  <a:pt x="82" y="195"/>
                </a:cubicBezTo>
                <a:cubicBezTo>
                  <a:pt x="82" y="175"/>
                  <a:pt x="72" y="158"/>
                  <a:pt x="66" y="149"/>
                </a:cubicBezTo>
                <a:close/>
                <a:moveTo>
                  <a:pt x="329" y="169"/>
                </a:moveTo>
                <a:cubicBezTo>
                  <a:pt x="329" y="164"/>
                  <a:pt x="329" y="164"/>
                  <a:pt x="329" y="164"/>
                </a:cubicBezTo>
                <a:cubicBezTo>
                  <a:pt x="329" y="142"/>
                  <a:pt x="309" y="124"/>
                  <a:pt x="286" y="124"/>
                </a:cubicBezTo>
                <a:cubicBezTo>
                  <a:pt x="286" y="113"/>
                  <a:pt x="286" y="113"/>
                  <a:pt x="286" y="113"/>
                </a:cubicBezTo>
                <a:cubicBezTo>
                  <a:pt x="286" y="103"/>
                  <a:pt x="286" y="93"/>
                  <a:pt x="282" y="83"/>
                </a:cubicBezTo>
                <a:cubicBezTo>
                  <a:pt x="181" y="83"/>
                  <a:pt x="181" y="83"/>
                  <a:pt x="181" y="83"/>
                </a:cubicBezTo>
                <a:cubicBezTo>
                  <a:pt x="166" y="120"/>
                  <a:pt x="130" y="145"/>
                  <a:pt x="89" y="145"/>
                </a:cubicBezTo>
                <a:cubicBezTo>
                  <a:pt x="87" y="145"/>
                  <a:pt x="87" y="145"/>
                  <a:pt x="87" y="145"/>
                </a:cubicBezTo>
                <a:cubicBezTo>
                  <a:pt x="95" y="156"/>
                  <a:pt x="104" y="175"/>
                  <a:pt x="104" y="195"/>
                </a:cubicBezTo>
                <a:cubicBezTo>
                  <a:pt x="104" y="225"/>
                  <a:pt x="87" y="247"/>
                  <a:pt x="81" y="256"/>
                </a:cubicBezTo>
                <a:cubicBezTo>
                  <a:pt x="101" y="288"/>
                  <a:pt x="136" y="308"/>
                  <a:pt x="174" y="308"/>
                </a:cubicBezTo>
                <a:cubicBezTo>
                  <a:pt x="222" y="308"/>
                  <a:pt x="262" y="278"/>
                  <a:pt x="279" y="236"/>
                </a:cubicBezTo>
                <a:cubicBezTo>
                  <a:pt x="286" y="242"/>
                  <a:pt x="296" y="246"/>
                  <a:pt x="307" y="246"/>
                </a:cubicBezTo>
                <a:cubicBezTo>
                  <a:pt x="330" y="246"/>
                  <a:pt x="348" y="228"/>
                  <a:pt x="348" y="206"/>
                </a:cubicBezTo>
                <a:cubicBezTo>
                  <a:pt x="348" y="190"/>
                  <a:pt x="340" y="177"/>
                  <a:pt x="329" y="169"/>
                </a:cubicBezTo>
                <a:close/>
                <a:moveTo>
                  <a:pt x="124" y="155"/>
                </a:moveTo>
                <a:cubicBezTo>
                  <a:pt x="124" y="149"/>
                  <a:pt x="128" y="145"/>
                  <a:pt x="133" y="145"/>
                </a:cubicBezTo>
                <a:cubicBezTo>
                  <a:pt x="139" y="145"/>
                  <a:pt x="143" y="149"/>
                  <a:pt x="143" y="155"/>
                </a:cubicBezTo>
                <a:cubicBezTo>
                  <a:pt x="143" y="160"/>
                  <a:pt x="139" y="164"/>
                  <a:pt x="133" y="164"/>
                </a:cubicBezTo>
                <a:cubicBezTo>
                  <a:pt x="128" y="164"/>
                  <a:pt x="124" y="160"/>
                  <a:pt x="124" y="155"/>
                </a:cubicBezTo>
                <a:close/>
                <a:moveTo>
                  <a:pt x="211" y="232"/>
                </a:moveTo>
                <a:cubicBezTo>
                  <a:pt x="201" y="241"/>
                  <a:pt x="188" y="246"/>
                  <a:pt x="175" y="246"/>
                </a:cubicBezTo>
                <a:cubicBezTo>
                  <a:pt x="162" y="246"/>
                  <a:pt x="149" y="241"/>
                  <a:pt x="140" y="232"/>
                </a:cubicBezTo>
                <a:cubicBezTo>
                  <a:pt x="136" y="227"/>
                  <a:pt x="136" y="220"/>
                  <a:pt x="140" y="217"/>
                </a:cubicBezTo>
                <a:cubicBezTo>
                  <a:pt x="142" y="215"/>
                  <a:pt x="145" y="214"/>
                  <a:pt x="147" y="214"/>
                </a:cubicBezTo>
                <a:cubicBezTo>
                  <a:pt x="150" y="214"/>
                  <a:pt x="152" y="215"/>
                  <a:pt x="154" y="217"/>
                </a:cubicBezTo>
                <a:cubicBezTo>
                  <a:pt x="160" y="223"/>
                  <a:pt x="168" y="226"/>
                  <a:pt x="175" y="226"/>
                </a:cubicBezTo>
                <a:cubicBezTo>
                  <a:pt x="183" y="226"/>
                  <a:pt x="191" y="223"/>
                  <a:pt x="197" y="217"/>
                </a:cubicBezTo>
                <a:cubicBezTo>
                  <a:pt x="199" y="215"/>
                  <a:pt x="202" y="214"/>
                  <a:pt x="204" y="214"/>
                </a:cubicBezTo>
                <a:cubicBezTo>
                  <a:pt x="207" y="214"/>
                  <a:pt x="209" y="215"/>
                  <a:pt x="211" y="217"/>
                </a:cubicBezTo>
                <a:cubicBezTo>
                  <a:pt x="215" y="220"/>
                  <a:pt x="215" y="227"/>
                  <a:pt x="211" y="232"/>
                </a:cubicBezTo>
                <a:close/>
                <a:moveTo>
                  <a:pt x="215" y="164"/>
                </a:moveTo>
                <a:cubicBezTo>
                  <a:pt x="210" y="164"/>
                  <a:pt x="205" y="160"/>
                  <a:pt x="205" y="155"/>
                </a:cubicBezTo>
                <a:cubicBezTo>
                  <a:pt x="205" y="149"/>
                  <a:pt x="210" y="145"/>
                  <a:pt x="215" y="145"/>
                </a:cubicBezTo>
                <a:cubicBezTo>
                  <a:pt x="221" y="145"/>
                  <a:pt x="225" y="149"/>
                  <a:pt x="225" y="155"/>
                </a:cubicBezTo>
                <a:cubicBezTo>
                  <a:pt x="226" y="160"/>
                  <a:pt x="222" y="164"/>
                  <a:pt x="215" y="164"/>
                </a:cubicBezTo>
                <a:close/>
                <a:moveTo>
                  <a:pt x="308" y="226"/>
                </a:moveTo>
                <a:cubicBezTo>
                  <a:pt x="297" y="226"/>
                  <a:pt x="286" y="216"/>
                  <a:pt x="286" y="206"/>
                </a:cubicBezTo>
                <a:cubicBezTo>
                  <a:pt x="299" y="206"/>
                  <a:pt x="312" y="199"/>
                  <a:pt x="320" y="189"/>
                </a:cubicBezTo>
                <a:cubicBezTo>
                  <a:pt x="325" y="193"/>
                  <a:pt x="329" y="199"/>
                  <a:pt x="329" y="206"/>
                </a:cubicBezTo>
                <a:cubicBezTo>
                  <a:pt x="329" y="216"/>
                  <a:pt x="320" y="226"/>
                  <a:pt x="308" y="2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8" name="Freeform 55">
            <a:extLst>
              <a:ext uri="{FF2B5EF4-FFF2-40B4-BE49-F238E27FC236}">
                <a16:creationId xmlns:a16="http://schemas.microsoft.com/office/drawing/2014/main" id="{A57FBE2D-D8B5-F6CB-6E39-DB8DEF1E9000}"/>
              </a:ext>
            </a:extLst>
          </p:cNvPr>
          <p:cNvSpPr>
            <a:spLocks noEditPoints="1"/>
          </p:cNvSpPr>
          <p:nvPr/>
        </p:nvSpPr>
        <p:spPr bwMode="auto">
          <a:xfrm>
            <a:off x="8473149" y="4709064"/>
            <a:ext cx="259411" cy="259411"/>
          </a:xfrm>
          <a:custGeom>
            <a:avLst/>
            <a:gdLst>
              <a:gd name="T0" fmla="*/ 178 w 348"/>
              <a:gd name="T1" fmla="*/ 1 h 348"/>
              <a:gd name="T2" fmla="*/ 170 w 348"/>
              <a:gd name="T3" fmla="*/ 1 h 348"/>
              <a:gd name="T4" fmla="*/ 0 w 348"/>
              <a:gd name="T5" fmla="*/ 91 h 348"/>
              <a:gd name="T6" fmla="*/ 66 w 348"/>
              <a:gd name="T7" fmla="*/ 122 h 348"/>
              <a:gd name="T8" fmla="*/ 92 w 348"/>
              <a:gd name="T9" fmla="*/ 80 h 348"/>
              <a:gd name="T10" fmla="*/ 265 w 348"/>
              <a:gd name="T11" fmla="*/ 86 h 348"/>
              <a:gd name="T12" fmla="*/ 328 w 348"/>
              <a:gd name="T13" fmla="*/ 105 h 348"/>
              <a:gd name="T14" fmla="*/ 338 w 348"/>
              <a:gd name="T15" fmla="*/ 182 h 348"/>
              <a:gd name="T16" fmla="*/ 347 w 348"/>
              <a:gd name="T17" fmla="*/ 91 h 348"/>
              <a:gd name="T18" fmla="*/ 98 w 348"/>
              <a:gd name="T19" fmla="*/ 101 h 348"/>
              <a:gd name="T20" fmla="*/ 260 w 348"/>
              <a:gd name="T21" fmla="*/ 122 h 348"/>
              <a:gd name="T22" fmla="*/ 98 w 348"/>
              <a:gd name="T23" fmla="*/ 101 h 348"/>
              <a:gd name="T24" fmla="*/ 132 w 348"/>
              <a:gd name="T25" fmla="*/ 184 h 348"/>
              <a:gd name="T26" fmla="*/ 82 w 348"/>
              <a:gd name="T27" fmla="*/ 194 h 348"/>
              <a:gd name="T28" fmla="*/ 92 w 348"/>
              <a:gd name="T29" fmla="*/ 224 h 348"/>
              <a:gd name="T30" fmla="*/ 112 w 348"/>
              <a:gd name="T31" fmla="*/ 225 h 348"/>
              <a:gd name="T32" fmla="*/ 257 w 348"/>
              <a:gd name="T33" fmla="*/ 244 h 348"/>
              <a:gd name="T34" fmla="*/ 187 w 348"/>
              <a:gd name="T35" fmla="*/ 203 h 348"/>
              <a:gd name="T36" fmla="*/ 114 w 348"/>
              <a:gd name="T37" fmla="*/ 244 h 348"/>
              <a:gd name="T38" fmla="*/ 63 w 348"/>
              <a:gd name="T39" fmla="*/ 213 h 348"/>
              <a:gd name="T40" fmla="*/ 176 w 348"/>
              <a:gd name="T41" fmla="*/ 348 h 348"/>
              <a:gd name="T42" fmla="*/ 288 w 348"/>
              <a:gd name="T43" fmla="*/ 213 h 348"/>
              <a:gd name="T44" fmla="*/ 210 w 348"/>
              <a:gd name="T45" fmla="*/ 270 h 348"/>
              <a:gd name="T46" fmla="*/ 138 w 348"/>
              <a:gd name="T47" fmla="*/ 270 h 348"/>
              <a:gd name="T48" fmla="*/ 145 w 348"/>
              <a:gd name="T49" fmla="*/ 252 h 348"/>
              <a:gd name="T50" fmla="*/ 174 w 348"/>
              <a:gd name="T51" fmla="*/ 265 h 348"/>
              <a:gd name="T52" fmla="*/ 203 w 348"/>
              <a:gd name="T53" fmla="*/ 252 h 348"/>
              <a:gd name="T54" fmla="*/ 210 w 348"/>
              <a:gd name="T55" fmla="*/ 270 h 348"/>
              <a:gd name="T56" fmla="*/ 206 w 348"/>
              <a:gd name="T57" fmla="*/ 194 h 348"/>
              <a:gd name="T58" fmla="*/ 256 w 348"/>
              <a:gd name="T59" fmla="*/ 225 h 348"/>
              <a:gd name="T60" fmla="*/ 266 w 348"/>
              <a:gd name="T61" fmla="*/ 194 h 348"/>
              <a:gd name="T62" fmla="*/ 215 w 348"/>
              <a:gd name="T63" fmla="*/ 184 h 348"/>
              <a:gd name="T64" fmla="*/ 92 w 348"/>
              <a:gd name="T65" fmla="*/ 162 h 348"/>
              <a:gd name="T66" fmla="*/ 162 w 348"/>
              <a:gd name="T67" fmla="*/ 183 h 348"/>
              <a:gd name="T68" fmla="*/ 215 w 348"/>
              <a:gd name="T69" fmla="*/ 162 h 348"/>
              <a:gd name="T70" fmla="*/ 286 w 348"/>
              <a:gd name="T71" fmla="*/ 193 h 348"/>
              <a:gd name="T72" fmla="*/ 62 w 348"/>
              <a:gd name="T73" fmla="*/ 142 h 348"/>
              <a:gd name="T74" fmla="*/ 21 w 348"/>
              <a:gd name="T75" fmla="*/ 204 h 348"/>
              <a:gd name="T76" fmla="*/ 41 w 348"/>
              <a:gd name="T77" fmla="*/ 169 h 348"/>
              <a:gd name="T78" fmla="*/ 307 w 348"/>
              <a:gd name="T79" fmla="*/ 169 h 348"/>
              <a:gd name="T80" fmla="*/ 328 w 348"/>
              <a:gd name="T81" fmla="*/ 20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48" h="348">
                <a:moveTo>
                  <a:pt x="344" y="83"/>
                </a:moveTo>
                <a:cubicBezTo>
                  <a:pt x="178" y="1"/>
                  <a:pt x="178" y="1"/>
                  <a:pt x="178" y="1"/>
                </a:cubicBezTo>
                <a:cubicBezTo>
                  <a:pt x="177" y="0"/>
                  <a:pt x="175" y="0"/>
                  <a:pt x="173" y="0"/>
                </a:cubicBezTo>
                <a:cubicBezTo>
                  <a:pt x="172" y="0"/>
                  <a:pt x="171" y="0"/>
                  <a:pt x="170" y="1"/>
                </a:cubicBezTo>
                <a:cubicBezTo>
                  <a:pt x="5" y="83"/>
                  <a:pt x="5" y="83"/>
                  <a:pt x="5" y="83"/>
                </a:cubicBezTo>
                <a:cubicBezTo>
                  <a:pt x="2" y="85"/>
                  <a:pt x="0" y="88"/>
                  <a:pt x="0" y="91"/>
                </a:cubicBezTo>
                <a:cubicBezTo>
                  <a:pt x="0" y="96"/>
                  <a:pt x="2" y="99"/>
                  <a:pt x="5" y="100"/>
                </a:cubicBezTo>
                <a:cubicBezTo>
                  <a:pt x="66" y="122"/>
                  <a:pt x="66" y="122"/>
                  <a:pt x="66" y="122"/>
                </a:cubicBezTo>
                <a:cubicBezTo>
                  <a:pt x="83" y="86"/>
                  <a:pt x="83" y="86"/>
                  <a:pt x="83" y="86"/>
                </a:cubicBezTo>
                <a:cubicBezTo>
                  <a:pt x="85" y="83"/>
                  <a:pt x="88" y="80"/>
                  <a:pt x="92" y="80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61" y="80"/>
                  <a:pt x="264" y="83"/>
                  <a:pt x="265" y="86"/>
                </a:cubicBezTo>
                <a:cubicBezTo>
                  <a:pt x="282" y="122"/>
                  <a:pt x="282" y="122"/>
                  <a:pt x="282" y="122"/>
                </a:cubicBezTo>
                <a:cubicBezTo>
                  <a:pt x="328" y="105"/>
                  <a:pt x="328" y="105"/>
                  <a:pt x="328" y="105"/>
                </a:cubicBezTo>
                <a:cubicBezTo>
                  <a:pt x="328" y="173"/>
                  <a:pt x="328" y="173"/>
                  <a:pt x="328" y="173"/>
                </a:cubicBezTo>
                <a:cubicBezTo>
                  <a:pt x="328" y="178"/>
                  <a:pt x="333" y="182"/>
                  <a:pt x="338" y="182"/>
                </a:cubicBezTo>
                <a:cubicBezTo>
                  <a:pt x="343" y="182"/>
                  <a:pt x="347" y="178"/>
                  <a:pt x="347" y="173"/>
                </a:cubicBezTo>
                <a:cubicBezTo>
                  <a:pt x="347" y="91"/>
                  <a:pt x="347" y="91"/>
                  <a:pt x="347" y="91"/>
                </a:cubicBezTo>
                <a:cubicBezTo>
                  <a:pt x="348" y="88"/>
                  <a:pt x="347" y="84"/>
                  <a:pt x="344" y="83"/>
                </a:cubicBezTo>
                <a:close/>
                <a:moveTo>
                  <a:pt x="98" y="101"/>
                </a:moveTo>
                <a:cubicBezTo>
                  <a:pt x="87" y="122"/>
                  <a:pt x="87" y="122"/>
                  <a:pt x="87" y="122"/>
                </a:cubicBezTo>
                <a:cubicBezTo>
                  <a:pt x="260" y="122"/>
                  <a:pt x="260" y="122"/>
                  <a:pt x="260" y="122"/>
                </a:cubicBezTo>
                <a:cubicBezTo>
                  <a:pt x="249" y="101"/>
                  <a:pt x="249" y="101"/>
                  <a:pt x="249" y="101"/>
                </a:cubicBezTo>
                <a:lnTo>
                  <a:pt x="98" y="101"/>
                </a:lnTo>
                <a:close/>
                <a:moveTo>
                  <a:pt x="142" y="194"/>
                </a:moveTo>
                <a:cubicBezTo>
                  <a:pt x="142" y="188"/>
                  <a:pt x="138" y="184"/>
                  <a:pt x="132" y="184"/>
                </a:cubicBezTo>
                <a:cubicBezTo>
                  <a:pt x="92" y="184"/>
                  <a:pt x="92" y="184"/>
                  <a:pt x="92" y="184"/>
                </a:cubicBezTo>
                <a:cubicBezTo>
                  <a:pt x="87" y="184"/>
                  <a:pt x="82" y="188"/>
                  <a:pt x="82" y="194"/>
                </a:cubicBezTo>
                <a:cubicBezTo>
                  <a:pt x="82" y="214"/>
                  <a:pt x="82" y="214"/>
                  <a:pt x="82" y="214"/>
                </a:cubicBezTo>
                <a:cubicBezTo>
                  <a:pt x="82" y="220"/>
                  <a:pt x="87" y="224"/>
                  <a:pt x="92" y="224"/>
                </a:cubicBezTo>
                <a:cubicBezTo>
                  <a:pt x="112" y="224"/>
                  <a:pt x="112" y="224"/>
                  <a:pt x="112" y="224"/>
                </a:cubicBezTo>
                <a:cubicBezTo>
                  <a:pt x="112" y="225"/>
                  <a:pt x="112" y="225"/>
                  <a:pt x="112" y="225"/>
                </a:cubicBezTo>
                <a:cubicBezTo>
                  <a:pt x="130" y="225"/>
                  <a:pt x="142" y="210"/>
                  <a:pt x="142" y="194"/>
                </a:cubicBezTo>
                <a:close/>
                <a:moveTo>
                  <a:pt x="257" y="244"/>
                </a:moveTo>
                <a:cubicBezTo>
                  <a:pt x="236" y="244"/>
                  <a:pt x="236" y="244"/>
                  <a:pt x="236" y="244"/>
                </a:cubicBezTo>
                <a:cubicBezTo>
                  <a:pt x="211" y="244"/>
                  <a:pt x="191" y="226"/>
                  <a:pt x="187" y="203"/>
                </a:cubicBezTo>
                <a:cubicBezTo>
                  <a:pt x="164" y="203"/>
                  <a:pt x="164" y="203"/>
                  <a:pt x="164" y="203"/>
                </a:cubicBezTo>
                <a:cubicBezTo>
                  <a:pt x="159" y="226"/>
                  <a:pt x="138" y="244"/>
                  <a:pt x="114" y="244"/>
                </a:cubicBezTo>
                <a:cubicBezTo>
                  <a:pt x="94" y="244"/>
                  <a:pt x="94" y="244"/>
                  <a:pt x="94" y="244"/>
                </a:cubicBezTo>
                <a:cubicBezTo>
                  <a:pt x="76" y="244"/>
                  <a:pt x="63" y="230"/>
                  <a:pt x="63" y="213"/>
                </a:cubicBezTo>
                <a:cubicBezTo>
                  <a:pt x="63" y="234"/>
                  <a:pt x="63" y="234"/>
                  <a:pt x="63" y="234"/>
                </a:cubicBezTo>
                <a:cubicBezTo>
                  <a:pt x="63" y="296"/>
                  <a:pt x="114" y="348"/>
                  <a:pt x="176" y="348"/>
                </a:cubicBezTo>
                <a:cubicBezTo>
                  <a:pt x="237" y="348"/>
                  <a:pt x="288" y="297"/>
                  <a:pt x="288" y="234"/>
                </a:cubicBezTo>
                <a:cubicBezTo>
                  <a:pt x="288" y="213"/>
                  <a:pt x="288" y="213"/>
                  <a:pt x="288" y="213"/>
                </a:cubicBezTo>
                <a:cubicBezTo>
                  <a:pt x="287" y="231"/>
                  <a:pt x="273" y="244"/>
                  <a:pt x="257" y="244"/>
                </a:cubicBezTo>
                <a:close/>
                <a:moveTo>
                  <a:pt x="210" y="270"/>
                </a:moveTo>
                <a:cubicBezTo>
                  <a:pt x="201" y="280"/>
                  <a:pt x="188" y="285"/>
                  <a:pt x="175" y="285"/>
                </a:cubicBezTo>
                <a:cubicBezTo>
                  <a:pt x="161" y="285"/>
                  <a:pt x="148" y="280"/>
                  <a:pt x="138" y="270"/>
                </a:cubicBezTo>
                <a:cubicBezTo>
                  <a:pt x="133" y="265"/>
                  <a:pt x="133" y="259"/>
                  <a:pt x="138" y="256"/>
                </a:cubicBezTo>
                <a:cubicBezTo>
                  <a:pt x="140" y="254"/>
                  <a:pt x="143" y="252"/>
                  <a:pt x="145" y="252"/>
                </a:cubicBezTo>
                <a:cubicBezTo>
                  <a:pt x="148" y="252"/>
                  <a:pt x="151" y="254"/>
                  <a:pt x="152" y="256"/>
                </a:cubicBezTo>
                <a:cubicBezTo>
                  <a:pt x="158" y="262"/>
                  <a:pt x="166" y="265"/>
                  <a:pt x="174" y="265"/>
                </a:cubicBezTo>
                <a:cubicBezTo>
                  <a:pt x="182" y="265"/>
                  <a:pt x="190" y="262"/>
                  <a:pt x="196" y="256"/>
                </a:cubicBezTo>
                <a:cubicBezTo>
                  <a:pt x="198" y="254"/>
                  <a:pt x="200" y="252"/>
                  <a:pt x="203" y="252"/>
                </a:cubicBezTo>
                <a:cubicBezTo>
                  <a:pt x="205" y="252"/>
                  <a:pt x="208" y="254"/>
                  <a:pt x="209" y="256"/>
                </a:cubicBezTo>
                <a:cubicBezTo>
                  <a:pt x="215" y="260"/>
                  <a:pt x="215" y="267"/>
                  <a:pt x="210" y="270"/>
                </a:cubicBezTo>
                <a:close/>
                <a:moveTo>
                  <a:pt x="215" y="184"/>
                </a:moveTo>
                <a:cubicBezTo>
                  <a:pt x="210" y="184"/>
                  <a:pt x="206" y="188"/>
                  <a:pt x="206" y="194"/>
                </a:cubicBezTo>
                <a:cubicBezTo>
                  <a:pt x="206" y="212"/>
                  <a:pt x="220" y="225"/>
                  <a:pt x="236" y="225"/>
                </a:cubicBezTo>
                <a:cubicBezTo>
                  <a:pt x="256" y="225"/>
                  <a:pt x="256" y="225"/>
                  <a:pt x="256" y="225"/>
                </a:cubicBezTo>
                <a:cubicBezTo>
                  <a:pt x="262" y="225"/>
                  <a:pt x="266" y="220"/>
                  <a:pt x="266" y="214"/>
                </a:cubicBezTo>
                <a:cubicBezTo>
                  <a:pt x="266" y="194"/>
                  <a:pt x="266" y="194"/>
                  <a:pt x="266" y="194"/>
                </a:cubicBezTo>
                <a:cubicBezTo>
                  <a:pt x="266" y="188"/>
                  <a:pt x="262" y="184"/>
                  <a:pt x="256" y="184"/>
                </a:cubicBezTo>
                <a:lnTo>
                  <a:pt x="215" y="184"/>
                </a:lnTo>
                <a:close/>
                <a:moveTo>
                  <a:pt x="62" y="193"/>
                </a:moveTo>
                <a:cubicBezTo>
                  <a:pt x="62" y="176"/>
                  <a:pt x="76" y="162"/>
                  <a:pt x="92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46" y="162"/>
                  <a:pt x="158" y="172"/>
                  <a:pt x="162" y="183"/>
                </a:cubicBezTo>
                <a:cubicBezTo>
                  <a:pt x="186" y="183"/>
                  <a:pt x="186" y="183"/>
                  <a:pt x="186" y="183"/>
                </a:cubicBezTo>
                <a:cubicBezTo>
                  <a:pt x="191" y="172"/>
                  <a:pt x="201" y="162"/>
                  <a:pt x="215" y="162"/>
                </a:cubicBezTo>
                <a:cubicBezTo>
                  <a:pt x="256" y="162"/>
                  <a:pt x="256" y="162"/>
                  <a:pt x="256" y="162"/>
                </a:cubicBezTo>
                <a:cubicBezTo>
                  <a:pt x="273" y="162"/>
                  <a:pt x="286" y="177"/>
                  <a:pt x="286" y="193"/>
                </a:cubicBezTo>
                <a:cubicBezTo>
                  <a:pt x="286" y="142"/>
                  <a:pt x="286" y="142"/>
                  <a:pt x="286" y="142"/>
                </a:cubicBezTo>
                <a:cubicBezTo>
                  <a:pt x="62" y="142"/>
                  <a:pt x="62" y="142"/>
                  <a:pt x="62" y="142"/>
                </a:cubicBezTo>
                <a:lnTo>
                  <a:pt x="62" y="193"/>
                </a:lnTo>
                <a:close/>
                <a:moveTo>
                  <a:pt x="21" y="204"/>
                </a:moveTo>
                <a:cubicBezTo>
                  <a:pt x="21" y="218"/>
                  <a:pt x="29" y="232"/>
                  <a:pt x="41" y="239"/>
                </a:cubicBezTo>
                <a:cubicBezTo>
                  <a:pt x="41" y="169"/>
                  <a:pt x="41" y="169"/>
                  <a:pt x="41" y="169"/>
                </a:cubicBezTo>
                <a:cubicBezTo>
                  <a:pt x="28" y="175"/>
                  <a:pt x="21" y="189"/>
                  <a:pt x="21" y="204"/>
                </a:cubicBezTo>
                <a:close/>
                <a:moveTo>
                  <a:pt x="307" y="169"/>
                </a:moveTo>
                <a:cubicBezTo>
                  <a:pt x="307" y="239"/>
                  <a:pt x="307" y="239"/>
                  <a:pt x="307" y="239"/>
                </a:cubicBezTo>
                <a:cubicBezTo>
                  <a:pt x="319" y="231"/>
                  <a:pt x="328" y="218"/>
                  <a:pt x="328" y="204"/>
                </a:cubicBezTo>
                <a:cubicBezTo>
                  <a:pt x="328" y="190"/>
                  <a:pt x="319" y="175"/>
                  <a:pt x="307" y="1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9" name="Freeform 56">
            <a:extLst>
              <a:ext uri="{FF2B5EF4-FFF2-40B4-BE49-F238E27FC236}">
                <a16:creationId xmlns:a16="http://schemas.microsoft.com/office/drawing/2014/main" id="{78B65E51-0FC9-616F-8FE6-9930E9642186}"/>
              </a:ext>
            </a:extLst>
          </p:cNvPr>
          <p:cNvSpPr>
            <a:spLocks noEditPoints="1"/>
          </p:cNvSpPr>
          <p:nvPr/>
        </p:nvSpPr>
        <p:spPr bwMode="auto">
          <a:xfrm>
            <a:off x="6835801" y="4709064"/>
            <a:ext cx="260157" cy="259411"/>
          </a:xfrm>
          <a:custGeom>
            <a:avLst/>
            <a:gdLst>
              <a:gd name="T0" fmla="*/ 82 w 349"/>
              <a:gd name="T1" fmla="*/ 164 h 348"/>
              <a:gd name="T2" fmla="*/ 173 w 349"/>
              <a:gd name="T3" fmla="*/ 329 h 348"/>
              <a:gd name="T4" fmla="*/ 264 w 349"/>
              <a:gd name="T5" fmla="*/ 164 h 348"/>
              <a:gd name="T6" fmla="*/ 124 w 349"/>
              <a:gd name="T7" fmla="*/ 194 h 348"/>
              <a:gd name="T8" fmla="*/ 143 w 349"/>
              <a:gd name="T9" fmla="*/ 194 h 348"/>
              <a:gd name="T10" fmla="*/ 132 w 349"/>
              <a:gd name="T11" fmla="*/ 204 h 348"/>
              <a:gd name="T12" fmla="*/ 176 w 349"/>
              <a:gd name="T13" fmla="*/ 288 h 348"/>
              <a:gd name="T14" fmla="*/ 139 w 349"/>
              <a:gd name="T15" fmla="*/ 259 h 348"/>
              <a:gd name="T16" fmla="*/ 153 w 349"/>
              <a:gd name="T17" fmla="*/ 259 h 348"/>
              <a:gd name="T18" fmla="*/ 196 w 349"/>
              <a:gd name="T19" fmla="*/ 259 h 348"/>
              <a:gd name="T20" fmla="*/ 210 w 349"/>
              <a:gd name="T21" fmla="*/ 259 h 348"/>
              <a:gd name="T22" fmla="*/ 215 w 349"/>
              <a:gd name="T23" fmla="*/ 205 h 348"/>
              <a:gd name="T24" fmla="*/ 215 w 349"/>
              <a:gd name="T25" fmla="*/ 185 h 348"/>
              <a:gd name="T26" fmla="*/ 215 w 349"/>
              <a:gd name="T27" fmla="*/ 205 h 348"/>
              <a:gd name="T28" fmla="*/ 83 w 349"/>
              <a:gd name="T29" fmla="*/ 125 h 348"/>
              <a:gd name="T30" fmla="*/ 268 w 349"/>
              <a:gd name="T31" fmla="*/ 143 h 348"/>
              <a:gd name="T32" fmla="*/ 174 w 349"/>
              <a:gd name="T33" fmla="*/ 0 h 348"/>
              <a:gd name="T34" fmla="*/ 0 w 349"/>
              <a:gd name="T35" fmla="*/ 339 h 348"/>
              <a:gd name="T36" fmla="*/ 173 w 349"/>
              <a:gd name="T37" fmla="*/ 348 h 348"/>
              <a:gd name="T38" fmla="*/ 61 w 349"/>
              <a:gd name="T39" fmla="*/ 114 h 348"/>
              <a:gd name="T40" fmla="*/ 163 w 349"/>
              <a:gd name="T41" fmla="*/ 104 h 348"/>
              <a:gd name="T42" fmla="*/ 153 w 349"/>
              <a:gd name="T43" fmla="*/ 84 h 348"/>
              <a:gd name="T44" fmla="*/ 153 w 349"/>
              <a:gd name="T45" fmla="*/ 64 h 348"/>
              <a:gd name="T46" fmla="*/ 163 w 349"/>
              <a:gd name="T47" fmla="*/ 54 h 348"/>
              <a:gd name="T48" fmla="*/ 182 w 349"/>
              <a:gd name="T49" fmla="*/ 54 h 348"/>
              <a:gd name="T50" fmla="*/ 192 w 349"/>
              <a:gd name="T51" fmla="*/ 64 h 348"/>
              <a:gd name="T52" fmla="*/ 192 w 349"/>
              <a:gd name="T53" fmla="*/ 84 h 348"/>
              <a:gd name="T54" fmla="*/ 182 w 349"/>
              <a:gd name="T55" fmla="*/ 104 h 348"/>
              <a:gd name="T56" fmla="*/ 284 w 349"/>
              <a:gd name="T57" fmla="*/ 114 h 348"/>
              <a:gd name="T58" fmla="*/ 173 w 349"/>
              <a:gd name="T59" fmla="*/ 348 h 348"/>
              <a:gd name="T60" fmla="*/ 345 w 349"/>
              <a:gd name="T61" fmla="*/ 339 h 348"/>
              <a:gd name="T62" fmla="*/ 174 w 349"/>
              <a:gd name="T6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49" h="348">
                <a:moveTo>
                  <a:pt x="264" y="164"/>
                </a:moveTo>
                <a:cubicBezTo>
                  <a:pt x="82" y="164"/>
                  <a:pt x="82" y="164"/>
                  <a:pt x="82" y="164"/>
                </a:cubicBezTo>
                <a:cubicBezTo>
                  <a:pt x="82" y="237"/>
                  <a:pt x="82" y="237"/>
                  <a:pt x="82" y="237"/>
                </a:cubicBezTo>
                <a:cubicBezTo>
                  <a:pt x="82" y="288"/>
                  <a:pt x="122" y="329"/>
                  <a:pt x="173" y="329"/>
                </a:cubicBezTo>
                <a:cubicBezTo>
                  <a:pt x="224" y="329"/>
                  <a:pt x="264" y="288"/>
                  <a:pt x="264" y="237"/>
                </a:cubicBezTo>
                <a:lnTo>
                  <a:pt x="264" y="164"/>
                </a:lnTo>
                <a:close/>
                <a:moveTo>
                  <a:pt x="132" y="204"/>
                </a:moveTo>
                <a:cubicBezTo>
                  <a:pt x="128" y="204"/>
                  <a:pt x="124" y="200"/>
                  <a:pt x="124" y="194"/>
                </a:cubicBezTo>
                <a:cubicBezTo>
                  <a:pt x="124" y="189"/>
                  <a:pt x="128" y="185"/>
                  <a:pt x="133" y="185"/>
                </a:cubicBezTo>
                <a:cubicBezTo>
                  <a:pt x="139" y="185"/>
                  <a:pt x="143" y="189"/>
                  <a:pt x="143" y="194"/>
                </a:cubicBezTo>
                <a:cubicBezTo>
                  <a:pt x="143" y="200"/>
                  <a:pt x="139" y="204"/>
                  <a:pt x="133" y="204"/>
                </a:cubicBezTo>
                <a:cubicBezTo>
                  <a:pt x="133" y="204"/>
                  <a:pt x="133" y="204"/>
                  <a:pt x="132" y="204"/>
                </a:cubicBezTo>
                <a:close/>
                <a:moveTo>
                  <a:pt x="211" y="272"/>
                </a:moveTo>
                <a:cubicBezTo>
                  <a:pt x="202" y="283"/>
                  <a:pt x="189" y="288"/>
                  <a:pt x="176" y="288"/>
                </a:cubicBezTo>
                <a:cubicBezTo>
                  <a:pt x="161" y="288"/>
                  <a:pt x="148" y="283"/>
                  <a:pt x="139" y="272"/>
                </a:cubicBezTo>
                <a:cubicBezTo>
                  <a:pt x="134" y="269"/>
                  <a:pt x="134" y="262"/>
                  <a:pt x="139" y="259"/>
                </a:cubicBezTo>
                <a:cubicBezTo>
                  <a:pt x="141" y="256"/>
                  <a:pt x="144" y="255"/>
                  <a:pt x="146" y="255"/>
                </a:cubicBezTo>
                <a:cubicBezTo>
                  <a:pt x="149" y="255"/>
                  <a:pt x="152" y="256"/>
                  <a:pt x="153" y="259"/>
                </a:cubicBezTo>
                <a:cubicBezTo>
                  <a:pt x="159" y="265"/>
                  <a:pt x="167" y="268"/>
                  <a:pt x="174" y="268"/>
                </a:cubicBezTo>
                <a:cubicBezTo>
                  <a:pt x="182" y="268"/>
                  <a:pt x="190" y="265"/>
                  <a:pt x="196" y="259"/>
                </a:cubicBezTo>
                <a:cubicBezTo>
                  <a:pt x="198" y="256"/>
                  <a:pt x="201" y="255"/>
                  <a:pt x="203" y="255"/>
                </a:cubicBezTo>
                <a:cubicBezTo>
                  <a:pt x="206" y="255"/>
                  <a:pt x="208" y="256"/>
                  <a:pt x="210" y="259"/>
                </a:cubicBezTo>
                <a:cubicBezTo>
                  <a:pt x="214" y="262"/>
                  <a:pt x="214" y="269"/>
                  <a:pt x="211" y="272"/>
                </a:cubicBezTo>
                <a:close/>
                <a:moveTo>
                  <a:pt x="215" y="205"/>
                </a:moveTo>
                <a:cubicBezTo>
                  <a:pt x="210" y="205"/>
                  <a:pt x="206" y="201"/>
                  <a:pt x="206" y="196"/>
                </a:cubicBezTo>
                <a:cubicBezTo>
                  <a:pt x="206" y="190"/>
                  <a:pt x="210" y="185"/>
                  <a:pt x="215" y="185"/>
                </a:cubicBezTo>
                <a:cubicBezTo>
                  <a:pt x="220" y="185"/>
                  <a:pt x="225" y="190"/>
                  <a:pt x="225" y="196"/>
                </a:cubicBezTo>
                <a:cubicBezTo>
                  <a:pt x="226" y="201"/>
                  <a:pt x="220" y="205"/>
                  <a:pt x="215" y="205"/>
                </a:cubicBezTo>
                <a:close/>
                <a:moveTo>
                  <a:pt x="268" y="125"/>
                </a:moveTo>
                <a:cubicBezTo>
                  <a:pt x="83" y="125"/>
                  <a:pt x="83" y="125"/>
                  <a:pt x="83" y="125"/>
                </a:cubicBezTo>
                <a:cubicBezTo>
                  <a:pt x="83" y="143"/>
                  <a:pt x="83" y="143"/>
                  <a:pt x="83" y="143"/>
                </a:cubicBezTo>
                <a:cubicBezTo>
                  <a:pt x="268" y="143"/>
                  <a:pt x="268" y="143"/>
                  <a:pt x="268" y="143"/>
                </a:cubicBezTo>
                <a:lnTo>
                  <a:pt x="268" y="125"/>
                </a:lnTo>
                <a:close/>
                <a:moveTo>
                  <a:pt x="174" y="0"/>
                </a:moveTo>
                <a:cubicBezTo>
                  <a:pt x="78" y="0"/>
                  <a:pt x="0" y="78"/>
                  <a:pt x="0" y="174"/>
                </a:cubicBezTo>
                <a:cubicBezTo>
                  <a:pt x="0" y="339"/>
                  <a:pt x="0" y="339"/>
                  <a:pt x="0" y="339"/>
                </a:cubicBezTo>
                <a:cubicBezTo>
                  <a:pt x="0" y="344"/>
                  <a:pt x="4" y="348"/>
                  <a:pt x="9" y="348"/>
                </a:cubicBezTo>
                <a:cubicBezTo>
                  <a:pt x="173" y="348"/>
                  <a:pt x="173" y="348"/>
                  <a:pt x="173" y="348"/>
                </a:cubicBezTo>
                <a:cubicBezTo>
                  <a:pt x="112" y="348"/>
                  <a:pt x="61" y="297"/>
                  <a:pt x="61" y="236"/>
                </a:cubicBezTo>
                <a:cubicBezTo>
                  <a:pt x="61" y="114"/>
                  <a:pt x="61" y="114"/>
                  <a:pt x="61" y="114"/>
                </a:cubicBezTo>
                <a:cubicBezTo>
                  <a:pt x="61" y="108"/>
                  <a:pt x="65" y="104"/>
                  <a:pt x="71" y="104"/>
                </a:cubicBezTo>
                <a:cubicBezTo>
                  <a:pt x="163" y="104"/>
                  <a:pt x="163" y="104"/>
                  <a:pt x="163" y="104"/>
                </a:cubicBezTo>
                <a:cubicBezTo>
                  <a:pt x="163" y="84"/>
                  <a:pt x="163" y="84"/>
                  <a:pt x="163" y="84"/>
                </a:cubicBezTo>
                <a:cubicBezTo>
                  <a:pt x="153" y="84"/>
                  <a:pt x="153" y="84"/>
                  <a:pt x="153" y="84"/>
                </a:cubicBezTo>
                <a:cubicBezTo>
                  <a:pt x="147" y="84"/>
                  <a:pt x="143" y="79"/>
                  <a:pt x="143" y="73"/>
                </a:cubicBezTo>
                <a:cubicBezTo>
                  <a:pt x="143" y="68"/>
                  <a:pt x="147" y="64"/>
                  <a:pt x="153" y="64"/>
                </a:cubicBezTo>
                <a:cubicBezTo>
                  <a:pt x="163" y="64"/>
                  <a:pt x="163" y="64"/>
                  <a:pt x="163" y="64"/>
                </a:cubicBezTo>
                <a:cubicBezTo>
                  <a:pt x="163" y="54"/>
                  <a:pt x="163" y="54"/>
                  <a:pt x="163" y="54"/>
                </a:cubicBezTo>
                <a:cubicBezTo>
                  <a:pt x="163" y="48"/>
                  <a:pt x="167" y="44"/>
                  <a:pt x="173" y="44"/>
                </a:cubicBezTo>
                <a:cubicBezTo>
                  <a:pt x="178" y="44"/>
                  <a:pt x="182" y="48"/>
                  <a:pt x="182" y="54"/>
                </a:cubicBezTo>
                <a:cubicBezTo>
                  <a:pt x="182" y="64"/>
                  <a:pt x="182" y="64"/>
                  <a:pt x="182" y="64"/>
                </a:cubicBezTo>
                <a:cubicBezTo>
                  <a:pt x="192" y="64"/>
                  <a:pt x="192" y="64"/>
                  <a:pt x="192" y="64"/>
                </a:cubicBezTo>
                <a:cubicBezTo>
                  <a:pt x="198" y="64"/>
                  <a:pt x="202" y="68"/>
                  <a:pt x="202" y="73"/>
                </a:cubicBezTo>
                <a:cubicBezTo>
                  <a:pt x="202" y="79"/>
                  <a:pt x="198" y="84"/>
                  <a:pt x="192" y="84"/>
                </a:cubicBezTo>
                <a:cubicBezTo>
                  <a:pt x="182" y="84"/>
                  <a:pt x="182" y="84"/>
                  <a:pt x="182" y="84"/>
                </a:cubicBezTo>
                <a:cubicBezTo>
                  <a:pt x="182" y="104"/>
                  <a:pt x="182" y="104"/>
                  <a:pt x="182" y="104"/>
                </a:cubicBezTo>
                <a:cubicBezTo>
                  <a:pt x="273" y="104"/>
                  <a:pt x="273" y="104"/>
                  <a:pt x="273" y="104"/>
                </a:cubicBezTo>
                <a:cubicBezTo>
                  <a:pt x="280" y="104"/>
                  <a:pt x="284" y="108"/>
                  <a:pt x="284" y="114"/>
                </a:cubicBezTo>
                <a:cubicBezTo>
                  <a:pt x="284" y="236"/>
                  <a:pt x="284" y="236"/>
                  <a:pt x="284" y="236"/>
                </a:cubicBezTo>
                <a:cubicBezTo>
                  <a:pt x="284" y="297"/>
                  <a:pt x="233" y="348"/>
                  <a:pt x="173" y="348"/>
                </a:cubicBezTo>
                <a:cubicBezTo>
                  <a:pt x="336" y="348"/>
                  <a:pt x="336" y="348"/>
                  <a:pt x="336" y="348"/>
                </a:cubicBezTo>
                <a:cubicBezTo>
                  <a:pt x="341" y="348"/>
                  <a:pt x="345" y="344"/>
                  <a:pt x="345" y="339"/>
                </a:cubicBezTo>
                <a:cubicBezTo>
                  <a:pt x="345" y="174"/>
                  <a:pt x="345" y="174"/>
                  <a:pt x="345" y="174"/>
                </a:cubicBezTo>
                <a:cubicBezTo>
                  <a:pt x="349" y="79"/>
                  <a:pt x="271" y="0"/>
                  <a:pt x="17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0" name="Freeform 57">
            <a:extLst>
              <a:ext uri="{FF2B5EF4-FFF2-40B4-BE49-F238E27FC236}">
                <a16:creationId xmlns:a16="http://schemas.microsoft.com/office/drawing/2014/main" id="{B9D94531-6D0F-8D93-A024-FB6B154703C8}"/>
              </a:ext>
            </a:extLst>
          </p:cNvPr>
          <p:cNvSpPr>
            <a:spLocks noEditPoints="1"/>
          </p:cNvSpPr>
          <p:nvPr/>
        </p:nvSpPr>
        <p:spPr bwMode="auto">
          <a:xfrm>
            <a:off x="7942400" y="4709064"/>
            <a:ext cx="228103" cy="259411"/>
          </a:xfrm>
          <a:custGeom>
            <a:avLst/>
            <a:gdLst>
              <a:gd name="T0" fmla="*/ 284 w 306"/>
              <a:gd name="T1" fmla="*/ 155 h 348"/>
              <a:gd name="T2" fmla="*/ 283 w 306"/>
              <a:gd name="T3" fmla="*/ 246 h 348"/>
              <a:gd name="T4" fmla="*/ 306 w 306"/>
              <a:gd name="T5" fmla="*/ 155 h 348"/>
              <a:gd name="T6" fmla="*/ 152 w 306"/>
              <a:gd name="T7" fmla="*/ 0 h 348"/>
              <a:gd name="T8" fmla="*/ 29 w 306"/>
              <a:gd name="T9" fmla="*/ 103 h 348"/>
              <a:gd name="T10" fmla="*/ 275 w 306"/>
              <a:gd name="T11" fmla="*/ 103 h 348"/>
              <a:gd name="T12" fmla="*/ 152 w 306"/>
              <a:gd name="T13" fmla="*/ 0 h 348"/>
              <a:gd name="T14" fmla="*/ 152 w 306"/>
              <a:gd name="T15" fmla="*/ 218 h 348"/>
              <a:gd name="T16" fmla="*/ 40 w 306"/>
              <a:gd name="T17" fmla="*/ 184 h 348"/>
              <a:gd name="T18" fmla="*/ 77 w 306"/>
              <a:gd name="T19" fmla="*/ 319 h 348"/>
              <a:gd name="T20" fmla="*/ 163 w 306"/>
              <a:gd name="T21" fmla="*/ 348 h 348"/>
              <a:gd name="T22" fmla="*/ 263 w 306"/>
              <a:gd name="T23" fmla="*/ 185 h 348"/>
              <a:gd name="T24" fmla="*/ 188 w 306"/>
              <a:gd name="T25" fmla="*/ 271 h 348"/>
              <a:gd name="T26" fmla="*/ 115 w 306"/>
              <a:gd name="T27" fmla="*/ 271 h 348"/>
              <a:gd name="T28" fmla="*/ 123 w 306"/>
              <a:gd name="T29" fmla="*/ 254 h 348"/>
              <a:gd name="T30" fmla="*/ 151 w 306"/>
              <a:gd name="T31" fmla="*/ 267 h 348"/>
              <a:gd name="T32" fmla="*/ 180 w 306"/>
              <a:gd name="T33" fmla="*/ 254 h 348"/>
              <a:gd name="T34" fmla="*/ 188 w 306"/>
              <a:gd name="T35" fmla="*/ 271 h 348"/>
              <a:gd name="T36" fmla="*/ 152 w 306"/>
              <a:gd name="T37" fmla="*/ 43 h 348"/>
              <a:gd name="T38" fmla="*/ 91 w 306"/>
              <a:gd name="T39" fmla="*/ 125 h 348"/>
              <a:gd name="T40" fmla="*/ 203 w 306"/>
              <a:gd name="T41" fmla="*/ 227 h 348"/>
              <a:gd name="T42" fmla="*/ 163 w 306"/>
              <a:gd name="T43" fmla="*/ 186 h 348"/>
              <a:gd name="T44" fmla="*/ 40 w 306"/>
              <a:gd name="T45" fmla="*/ 175 h 348"/>
              <a:gd name="T46" fmla="*/ 253 w 306"/>
              <a:gd name="T47" fmla="*/ 165 h 348"/>
              <a:gd name="T48" fmla="*/ 262 w 306"/>
              <a:gd name="T49" fmla="*/ 154 h 348"/>
              <a:gd name="T50" fmla="*/ 90 w 306"/>
              <a:gd name="T51" fmla="*/ 144 h 348"/>
              <a:gd name="T52" fmla="*/ 40 w 306"/>
              <a:gd name="T53" fmla="*/ 175 h 348"/>
              <a:gd name="T54" fmla="*/ 142 w 306"/>
              <a:gd name="T55" fmla="*/ 186 h 348"/>
              <a:gd name="T56" fmla="*/ 101 w 306"/>
              <a:gd name="T57" fmla="*/ 227 h 348"/>
              <a:gd name="T58" fmla="*/ 0 w 306"/>
              <a:gd name="T59" fmla="*/ 216 h 348"/>
              <a:gd name="T60" fmla="*/ 20 w 306"/>
              <a:gd name="T61" fmla="*/ 155 h 348"/>
              <a:gd name="T62" fmla="*/ 0 w 306"/>
              <a:gd name="T63" fmla="*/ 15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06" h="348">
                <a:moveTo>
                  <a:pt x="281" y="125"/>
                </a:moveTo>
                <a:cubicBezTo>
                  <a:pt x="283" y="134"/>
                  <a:pt x="284" y="144"/>
                  <a:pt x="284" y="155"/>
                </a:cubicBezTo>
                <a:cubicBezTo>
                  <a:pt x="284" y="233"/>
                  <a:pt x="284" y="233"/>
                  <a:pt x="284" y="233"/>
                </a:cubicBezTo>
                <a:cubicBezTo>
                  <a:pt x="284" y="237"/>
                  <a:pt x="284" y="241"/>
                  <a:pt x="283" y="246"/>
                </a:cubicBezTo>
                <a:cubicBezTo>
                  <a:pt x="296" y="241"/>
                  <a:pt x="306" y="231"/>
                  <a:pt x="306" y="216"/>
                </a:cubicBezTo>
                <a:cubicBezTo>
                  <a:pt x="306" y="155"/>
                  <a:pt x="306" y="155"/>
                  <a:pt x="306" y="155"/>
                </a:cubicBezTo>
                <a:cubicBezTo>
                  <a:pt x="306" y="141"/>
                  <a:pt x="296" y="128"/>
                  <a:pt x="281" y="125"/>
                </a:cubicBezTo>
                <a:close/>
                <a:moveTo>
                  <a:pt x="152" y="0"/>
                </a:moveTo>
                <a:cubicBezTo>
                  <a:pt x="83" y="0"/>
                  <a:pt x="25" y="46"/>
                  <a:pt x="5" y="110"/>
                </a:cubicBezTo>
                <a:cubicBezTo>
                  <a:pt x="13" y="106"/>
                  <a:pt x="21" y="103"/>
                  <a:pt x="29" y="103"/>
                </a:cubicBezTo>
                <a:cubicBezTo>
                  <a:pt x="50" y="56"/>
                  <a:pt x="97" y="21"/>
                  <a:pt x="152" y="21"/>
                </a:cubicBezTo>
                <a:cubicBezTo>
                  <a:pt x="207" y="21"/>
                  <a:pt x="254" y="55"/>
                  <a:pt x="275" y="103"/>
                </a:cubicBezTo>
                <a:cubicBezTo>
                  <a:pt x="283" y="103"/>
                  <a:pt x="292" y="106"/>
                  <a:pt x="298" y="110"/>
                </a:cubicBezTo>
                <a:cubicBezTo>
                  <a:pt x="279" y="47"/>
                  <a:pt x="220" y="0"/>
                  <a:pt x="152" y="0"/>
                </a:cubicBezTo>
                <a:close/>
                <a:moveTo>
                  <a:pt x="202" y="246"/>
                </a:moveTo>
                <a:cubicBezTo>
                  <a:pt x="181" y="246"/>
                  <a:pt x="163" y="235"/>
                  <a:pt x="152" y="218"/>
                </a:cubicBezTo>
                <a:cubicBezTo>
                  <a:pt x="141" y="234"/>
                  <a:pt x="121" y="246"/>
                  <a:pt x="102" y="246"/>
                </a:cubicBezTo>
                <a:cubicBezTo>
                  <a:pt x="68" y="246"/>
                  <a:pt x="40" y="219"/>
                  <a:pt x="40" y="184"/>
                </a:cubicBezTo>
                <a:cubicBezTo>
                  <a:pt x="40" y="235"/>
                  <a:pt x="40" y="235"/>
                  <a:pt x="40" y="235"/>
                </a:cubicBezTo>
                <a:cubicBezTo>
                  <a:pt x="40" y="266"/>
                  <a:pt x="53" y="297"/>
                  <a:pt x="77" y="319"/>
                </a:cubicBezTo>
                <a:cubicBezTo>
                  <a:pt x="97" y="339"/>
                  <a:pt x="124" y="348"/>
                  <a:pt x="152" y="348"/>
                </a:cubicBezTo>
                <a:cubicBezTo>
                  <a:pt x="163" y="348"/>
                  <a:pt x="163" y="348"/>
                  <a:pt x="163" y="348"/>
                </a:cubicBezTo>
                <a:cubicBezTo>
                  <a:pt x="219" y="343"/>
                  <a:pt x="263" y="291"/>
                  <a:pt x="263" y="232"/>
                </a:cubicBezTo>
                <a:cubicBezTo>
                  <a:pt x="263" y="185"/>
                  <a:pt x="263" y="185"/>
                  <a:pt x="263" y="185"/>
                </a:cubicBezTo>
                <a:cubicBezTo>
                  <a:pt x="263" y="219"/>
                  <a:pt x="237" y="246"/>
                  <a:pt x="202" y="246"/>
                </a:cubicBezTo>
                <a:close/>
                <a:moveTo>
                  <a:pt x="188" y="271"/>
                </a:moveTo>
                <a:cubicBezTo>
                  <a:pt x="178" y="282"/>
                  <a:pt x="164" y="287"/>
                  <a:pt x="152" y="287"/>
                </a:cubicBezTo>
                <a:cubicBezTo>
                  <a:pt x="138" y="287"/>
                  <a:pt x="125" y="282"/>
                  <a:pt x="115" y="271"/>
                </a:cubicBezTo>
                <a:cubicBezTo>
                  <a:pt x="111" y="267"/>
                  <a:pt x="111" y="261"/>
                  <a:pt x="115" y="258"/>
                </a:cubicBezTo>
                <a:cubicBezTo>
                  <a:pt x="118" y="255"/>
                  <a:pt x="120" y="254"/>
                  <a:pt x="123" y="254"/>
                </a:cubicBezTo>
                <a:cubicBezTo>
                  <a:pt x="125" y="254"/>
                  <a:pt x="127" y="255"/>
                  <a:pt x="129" y="258"/>
                </a:cubicBezTo>
                <a:cubicBezTo>
                  <a:pt x="135" y="264"/>
                  <a:pt x="143" y="267"/>
                  <a:pt x="151" y="267"/>
                </a:cubicBezTo>
                <a:cubicBezTo>
                  <a:pt x="158" y="267"/>
                  <a:pt x="166" y="264"/>
                  <a:pt x="172" y="258"/>
                </a:cubicBezTo>
                <a:cubicBezTo>
                  <a:pt x="174" y="255"/>
                  <a:pt x="177" y="254"/>
                  <a:pt x="180" y="254"/>
                </a:cubicBezTo>
                <a:cubicBezTo>
                  <a:pt x="182" y="254"/>
                  <a:pt x="185" y="255"/>
                  <a:pt x="187" y="258"/>
                </a:cubicBezTo>
                <a:cubicBezTo>
                  <a:pt x="192" y="262"/>
                  <a:pt x="192" y="269"/>
                  <a:pt x="188" y="271"/>
                </a:cubicBezTo>
                <a:close/>
                <a:moveTo>
                  <a:pt x="196" y="51"/>
                </a:moveTo>
                <a:cubicBezTo>
                  <a:pt x="183" y="46"/>
                  <a:pt x="168" y="43"/>
                  <a:pt x="152" y="43"/>
                </a:cubicBezTo>
                <a:cubicBezTo>
                  <a:pt x="101" y="43"/>
                  <a:pt x="57" y="77"/>
                  <a:pt x="44" y="125"/>
                </a:cubicBezTo>
                <a:cubicBezTo>
                  <a:pt x="91" y="125"/>
                  <a:pt x="91" y="125"/>
                  <a:pt x="91" y="125"/>
                </a:cubicBezTo>
                <a:cubicBezTo>
                  <a:pt x="139" y="125"/>
                  <a:pt x="180" y="94"/>
                  <a:pt x="196" y="51"/>
                </a:cubicBezTo>
                <a:close/>
                <a:moveTo>
                  <a:pt x="203" y="227"/>
                </a:moveTo>
                <a:cubicBezTo>
                  <a:pt x="225" y="227"/>
                  <a:pt x="244" y="208"/>
                  <a:pt x="244" y="186"/>
                </a:cubicBezTo>
                <a:cubicBezTo>
                  <a:pt x="163" y="186"/>
                  <a:pt x="163" y="186"/>
                  <a:pt x="163" y="186"/>
                </a:cubicBezTo>
                <a:cubicBezTo>
                  <a:pt x="163" y="209"/>
                  <a:pt x="181" y="227"/>
                  <a:pt x="203" y="227"/>
                </a:cubicBezTo>
                <a:close/>
                <a:moveTo>
                  <a:pt x="40" y="175"/>
                </a:moveTo>
                <a:cubicBezTo>
                  <a:pt x="40" y="169"/>
                  <a:pt x="44" y="165"/>
                  <a:pt x="50" y="165"/>
                </a:cubicBezTo>
                <a:cubicBezTo>
                  <a:pt x="253" y="165"/>
                  <a:pt x="253" y="165"/>
                  <a:pt x="253" y="165"/>
                </a:cubicBezTo>
                <a:cubicBezTo>
                  <a:pt x="258" y="165"/>
                  <a:pt x="262" y="169"/>
                  <a:pt x="262" y="175"/>
                </a:cubicBezTo>
                <a:cubicBezTo>
                  <a:pt x="262" y="154"/>
                  <a:pt x="262" y="154"/>
                  <a:pt x="262" y="154"/>
                </a:cubicBezTo>
                <a:cubicBezTo>
                  <a:pt x="263" y="117"/>
                  <a:pt x="244" y="82"/>
                  <a:pt x="213" y="62"/>
                </a:cubicBezTo>
                <a:cubicBezTo>
                  <a:pt x="194" y="111"/>
                  <a:pt x="146" y="144"/>
                  <a:pt x="90" y="144"/>
                </a:cubicBezTo>
                <a:cubicBezTo>
                  <a:pt x="40" y="144"/>
                  <a:pt x="40" y="144"/>
                  <a:pt x="40" y="144"/>
                </a:cubicBezTo>
                <a:lnTo>
                  <a:pt x="40" y="175"/>
                </a:lnTo>
                <a:close/>
                <a:moveTo>
                  <a:pt x="101" y="227"/>
                </a:moveTo>
                <a:cubicBezTo>
                  <a:pt x="124" y="227"/>
                  <a:pt x="142" y="208"/>
                  <a:pt x="142" y="186"/>
                </a:cubicBezTo>
                <a:cubicBezTo>
                  <a:pt x="60" y="186"/>
                  <a:pt x="60" y="186"/>
                  <a:pt x="60" y="186"/>
                </a:cubicBezTo>
                <a:cubicBezTo>
                  <a:pt x="60" y="209"/>
                  <a:pt x="78" y="227"/>
                  <a:pt x="101" y="227"/>
                </a:cubicBezTo>
                <a:close/>
                <a:moveTo>
                  <a:pt x="0" y="155"/>
                </a:moveTo>
                <a:cubicBezTo>
                  <a:pt x="0" y="216"/>
                  <a:pt x="0" y="216"/>
                  <a:pt x="0" y="216"/>
                </a:cubicBezTo>
                <a:cubicBezTo>
                  <a:pt x="0" y="229"/>
                  <a:pt x="9" y="241"/>
                  <a:pt x="20" y="246"/>
                </a:cubicBezTo>
                <a:cubicBezTo>
                  <a:pt x="20" y="155"/>
                  <a:pt x="20" y="155"/>
                  <a:pt x="20" y="155"/>
                </a:cubicBezTo>
                <a:cubicBezTo>
                  <a:pt x="20" y="144"/>
                  <a:pt x="21" y="134"/>
                  <a:pt x="22" y="125"/>
                </a:cubicBezTo>
                <a:cubicBezTo>
                  <a:pt x="9" y="128"/>
                  <a:pt x="0" y="140"/>
                  <a:pt x="0" y="1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1" name="Freeform 58">
            <a:extLst>
              <a:ext uri="{FF2B5EF4-FFF2-40B4-BE49-F238E27FC236}">
                <a16:creationId xmlns:a16="http://schemas.microsoft.com/office/drawing/2014/main" id="{1247BFED-EE0E-8305-F4B0-68435E64FEAB}"/>
              </a:ext>
            </a:extLst>
          </p:cNvPr>
          <p:cNvSpPr>
            <a:spLocks noEditPoints="1"/>
          </p:cNvSpPr>
          <p:nvPr/>
        </p:nvSpPr>
        <p:spPr bwMode="auto">
          <a:xfrm>
            <a:off x="9580120" y="4709064"/>
            <a:ext cx="230339" cy="259411"/>
          </a:xfrm>
          <a:custGeom>
            <a:avLst/>
            <a:gdLst>
              <a:gd name="T0" fmla="*/ 0 w 309"/>
              <a:gd name="T1" fmla="*/ 205 h 348"/>
              <a:gd name="T2" fmla="*/ 21 w 309"/>
              <a:gd name="T3" fmla="*/ 239 h 348"/>
              <a:gd name="T4" fmla="*/ 21 w 309"/>
              <a:gd name="T5" fmla="*/ 169 h 348"/>
              <a:gd name="T6" fmla="*/ 0 w 309"/>
              <a:gd name="T7" fmla="*/ 205 h 348"/>
              <a:gd name="T8" fmla="*/ 43 w 309"/>
              <a:gd name="T9" fmla="*/ 237 h 348"/>
              <a:gd name="T10" fmla="*/ 155 w 309"/>
              <a:gd name="T11" fmla="*/ 348 h 348"/>
              <a:gd name="T12" fmla="*/ 267 w 309"/>
              <a:gd name="T13" fmla="*/ 237 h 348"/>
              <a:gd name="T14" fmla="*/ 267 w 309"/>
              <a:gd name="T15" fmla="*/ 165 h 348"/>
              <a:gd name="T16" fmla="*/ 43 w 309"/>
              <a:gd name="T17" fmla="*/ 165 h 348"/>
              <a:gd name="T18" fmla="*/ 43 w 309"/>
              <a:gd name="T19" fmla="*/ 237 h 348"/>
              <a:gd name="T20" fmla="*/ 196 w 309"/>
              <a:gd name="T21" fmla="*/ 185 h 348"/>
              <a:gd name="T22" fmla="*/ 206 w 309"/>
              <a:gd name="T23" fmla="*/ 195 h 348"/>
              <a:gd name="T24" fmla="*/ 196 w 309"/>
              <a:gd name="T25" fmla="*/ 204 h 348"/>
              <a:gd name="T26" fmla="*/ 186 w 309"/>
              <a:gd name="T27" fmla="*/ 195 h 348"/>
              <a:gd name="T28" fmla="*/ 196 w 309"/>
              <a:gd name="T29" fmla="*/ 185 h 348"/>
              <a:gd name="T30" fmla="*/ 134 w 309"/>
              <a:gd name="T31" fmla="*/ 258 h 348"/>
              <a:gd name="T32" fmla="*/ 155 w 309"/>
              <a:gd name="T33" fmla="*/ 266 h 348"/>
              <a:gd name="T34" fmla="*/ 177 w 309"/>
              <a:gd name="T35" fmla="*/ 258 h 348"/>
              <a:gd name="T36" fmla="*/ 184 w 309"/>
              <a:gd name="T37" fmla="*/ 255 h 348"/>
              <a:gd name="T38" fmla="*/ 191 w 309"/>
              <a:gd name="T39" fmla="*/ 258 h 348"/>
              <a:gd name="T40" fmla="*/ 191 w 309"/>
              <a:gd name="T41" fmla="*/ 272 h 348"/>
              <a:gd name="T42" fmla="*/ 155 w 309"/>
              <a:gd name="T43" fmla="*/ 286 h 348"/>
              <a:gd name="T44" fmla="*/ 120 w 309"/>
              <a:gd name="T45" fmla="*/ 272 h 348"/>
              <a:gd name="T46" fmla="*/ 120 w 309"/>
              <a:gd name="T47" fmla="*/ 258 h 348"/>
              <a:gd name="T48" fmla="*/ 127 w 309"/>
              <a:gd name="T49" fmla="*/ 256 h 348"/>
              <a:gd name="T50" fmla="*/ 134 w 309"/>
              <a:gd name="T51" fmla="*/ 258 h 348"/>
              <a:gd name="T52" fmla="*/ 115 w 309"/>
              <a:gd name="T53" fmla="*/ 185 h 348"/>
              <a:gd name="T54" fmla="*/ 125 w 309"/>
              <a:gd name="T55" fmla="*/ 195 h 348"/>
              <a:gd name="T56" fmla="*/ 115 w 309"/>
              <a:gd name="T57" fmla="*/ 204 h 348"/>
              <a:gd name="T58" fmla="*/ 105 w 309"/>
              <a:gd name="T59" fmla="*/ 195 h 348"/>
              <a:gd name="T60" fmla="*/ 115 w 309"/>
              <a:gd name="T61" fmla="*/ 185 h 348"/>
              <a:gd name="T62" fmla="*/ 12 w 309"/>
              <a:gd name="T63" fmla="*/ 142 h 348"/>
              <a:gd name="T64" fmla="*/ 296 w 309"/>
              <a:gd name="T65" fmla="*/ 142 h 348"/>
              <a:gd name="T66" fmla="*/ 305 w 309"/>
              <a:gd name="T67" fmla="*/ 130 h 348"/>
              <a:gd name="T68" fmla="*/ 266 w 309"/>
              <a:gd name="T69" fmla="*/ 103 h 348"/>
              <a:gd name="T70" fmla="*/ 42 w 309"/>
              <a:gd name="T71" fmla="*/ 103 h 348"/>
              <a:gd name="T72" fmla="*/ 3 w 309"/>
              <a:gd name="T73" fmla="*/ 130 h 348"/>
              <a:gd name="T74" fmla="*/ 12 w 309"/>
              <a:gd name="T75" fmla="*/ 142 h 348"/>
              <a:gd name="T76" fmla="*/ 203 w 309"/>
              <a:gd name="T77" fmla="*/ 82 h 348"/>
              <a:gd name="T78" fmla="*/ 263 w 309"/>
              <a:gd name="T79" fmla="*/ 82 h 348"/>
              <a:gd name="T80" fmla="*/ 155 w 309"/>
              <a:gd name="T81" fmla="*/ 0 h 348"/>
              <a:gd name="T82" fmla="*/ 203 w 309"/>
              <a:gd name="T83" fmla="*/ 82 h 348"/>
              <a:gd name="T84" fmla="*/ 155 w 309"/>
              <a:gd name="T85" fmla="*/ 0 h 348"/>
              <a:gd name="T86" fmla="*/ 48 w 309"/>
              <a:gd name="T87" fmla="*/ 82 h 348"/>
              <a:gd name="T88" fmla="*/ 107 w 309"/>
              <a:gd name="T89" fmla="*/ 82 h 348"/>
              <a:gd name="T90" fmla="*/ 155 w 309"/>
              <a:gd name="T91" fmla="*/ 0 h 348"/>
              <a:gd name="T92" fmla="*/ 156 w 309"/>
              <a:gd name="T93" fmla="*/ 21 h 348"/>
              <a:gd name="T94" fmla="*/ 128 w 309"/>
              <a:gd name="T95" fmla="*/ 82 h 348"/>
              <a:gd name="T96" fmla="*/ 185 w 309"/>
              <a:gd name="T97" fmla="*/ 82 h 348"/>
              <a:gd name="T98" fmla="*/ 156 w 309"/>
              <a:gd name="T99" fmla="*/ 21 h 348"/>
              <a:gd name="T100" fmla="*/ 288 w 309"/>
              <a:gd name="T101" fmla="*/ 169 h 348"/>
              <a:gd name="T102" fmla="*/ 288 w 309"/>
              <a:gd name="T103" fmla="*/ 241 h 348"/>
              <a:gd name="T104" fmla="*/ 309 w 309"/>
              <a:gd name="T105" fmla="*/ 206 h 348"/>
              <a:gd name="T106" fmla="*/ 288 w 309"/>
              <a:gd name="T107" fmla="*/ 16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09" h="348">
                <a:moveTo>
                  <a:pt x="0" y="205"/>
                </a:moveTo>
                <a:cubicBezTo>
                  <a:pt x="0" y="220"/>
                  <a:pt x="9" y="233"/>
                  <a:pt x="21" y="239"/>
                </a:cubicBezTo>
                <a:cubicBezTo>
                  <a:pt x="21" y="169"/>
                  <a:pt x="21" y="169"/>
                  <a:pt x="21" y="169"/>
                </a:cubicBezTo>
                <a:cubicBezTo>
                  <a:pt x="9" y="177"/>
                  <a:pt x="0" y="190"/>
                  <a:pt x="0" y="205"/>
                </a:cubicBezTo>
                <a:close/>
                <a:moveTo>
                  <a:pt x="43" y="237"/>
                </a:moveTo>
                <a:cubicBezTo>
                  <a:pt x="43" y="298"/>
                  <a:pt x="94" y="348"/>
                  <a:pt x="155" y="348"/>
                </a:cubicBezTo>
                <a:cubicBezTo>
                  <a:pt x="217" y="348"/>
                  <a:pt x="267" y="298"/>
                  <a:pt x="267" y="237"/>
                </a:cubicBezTo>
                <a:cubicBezTo>
                  <a:pt x="267" y="165"/>
                  <a:pt x="267" y="165"/>
                  <a:pt x="267" y="165"/>
                </a:cubicBezTo>
                <a:cubicBezTo>
                  <a:pt x="43" y="165"/>
                  <a:pt x="43" y="165"/>
                  <a:pt x="43" y="165"/>
                </a:cubicBezTo>
                <a:lnTo>
                  <a:pt x="43" y="237"/>
                </a:lnTo>
                <a:close/>
                <a:moveTo>
                  <a:pt x="196" y="185"/>
                </a:moveTo>
                <a:cubicBezTo>
                  <a:pt x="202" y="185"/>
                  <a:pt x="206" y="190"/>
                  <a:pt x="206" y="195"/>
                </a:cubicBezTo>
                <a:cubicBezTo>
                  <a:pt x="206" y="200"/>
                  <a:pt x="202" y="204"/>
                  <a:pt x="196" y="204"/>
                </a:cubicBezTo>
                <a:cubicBezTo>
                  <a:pt x="191" y="204"/>
                  <a:pt x="186" y="200"/>
                  <a:pt x="186" y="195"/>
                </a:cubicBezTo>
                <a:cubicBezTo>
                  <a:pt x="186" y="190"/>
                  <a:pt x="191" y="185"/>
                  <a:pt x="196" y="185"/>
                </a:cubicBezTo>
                <a:close/>
                <a:moveTo>
                  <a:pt x="134" y="258"/>
                </a:moveTo>
                <a:cubicBezTo>
                  <a:pt x="140" y="264"/>
                  <a:pt x="147" y="266"/>
                  <a:pt x="155" y="266"/>
                </a:cubicBezTo>
                <a:cubicBezTo>
                  <a:pt x="163" y="266"/>
                  <a:pt x="171" y="264"/>
                  <a:pt x="177" y="258"/>
                </a:cubicBezTo>
                <a:cubicBezTo>
                  <a:pt x="179" y="256"/>
                  <a:pt x="182" y="255"/>
                  <a:pt x="184" y="255"/>
                </a:cubicBezTo>
                <a:cubicBezTo>
                  <a:pt x="186" y="255"/>
                  <a:pt x="189" y="256"/>
                  <a:pt x="191" y="258"/>
                </a:cubicBezTo>
                <a:cubicBezTo>
                  <a:pt x="195" y="262"/>
                  <a:pt x="195" y="268"/>
                  <a:pt x="191" y="272"/>
                </a:cubicBezTo>
                <a:cubicBezTo>
                  <a:pt x="181" y="281"/>
                  <a:pt x="168" y="286"/>
                  <a:pt x="155" y="286"/>
                </a:cubicBezTo>
                <a:cubicBezTo>
                  <a:pt x="142" y="286"/>
                  <a:pt x="128" y="281"/>
                  <a:pt x="120" y="272"/>
                </a:cubicBezTo>
                <a:cubicBezTo>
                  <a:pt x="115" y="268"/>
                  <a:pt x="115" y="261"/>
                  <a:pt x="120" y="258"/>
                </a:cubicBezTo>
                <a:cubicBezTo>
                  <a:pt x="122" y="256"/>
                  <a:pt x="125" y="256"/>
                  <a:pt x="127" y="256"/>
                </a:cubicBezTo>
                <a:cubicBezTo>
                  <a:pt x="129" y="256"/>
                  <a:pt x="132" y="256"/>
                  <a:pt x="134" y="258"/>
                </a:cubicBezTo>
                <a:close/>
                <a:moveTo>
                  <a:pt x="115" y="185"/>
                </a:moveTo>
                <a:cubicBezTo>
                  <a:pt x="121" y="185"/>
                  <a:pt x="125" y="190"/>
                  <a:pt x="125" y="195"/>
                </a:cubicBezTo>
                <a:cubicBezTo>
                  <a:pt x="125" y="200"/>
                  <a:pt x="121" y="204"/>
                  <a:pt x="115" y="204"/>
                </a:cubicBezTo>
                <a:cubicBezTo>
                  <a:pt x="109" y="204"/>
                  <a:pt x="105" y="200"/>
                  <a:pt x="105" y="195"/>
                </a:cubicBezTo>
                <a:cubicBezTo>
                  <a:pt x="104" y="190"/>
                  <a:pt x="109" y="185"/>
                  <a:pt x="115" y="185"/>
                </a:cubicBezTo>
                <a:close/>
                <a:moveTo>
                  <a:pt x="12" y="142"/>
                </a:moveTo>
                <a:cubicBezTo>
                  <a:pt x="296" y="142"/>
                  <a:pt x="296" y="142"/>
                  <a:pt x="296" y="142"/>
                </a:cubicBezTo>
                <a:cubicBezTo>
                  <a:pt x="302" y="142"/>
                  <a:pt x="307" y="137"/>
                  <a:pt x="305" y="130"/>
                </a:cubicBezTo>
                <a:cubicBezTo>
                  <a:pt x="300" y="114"/>
                  <a:pt x="285" y="103"/>
                  <a:pt x="266" y="10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23" y="103"/>
                  <a:pt x="8" y="114"/>
                  <a:pt x="3" y="130"/>
                </a:cubicBezTo>
                <a:cubicBezTo>
                  <a:pt x="0" y="137"/>
                  <a:pt x="6" y="142"/>
                  <a:pt x="12" y="142"/>
                </a:cubicBezTo>
                <a:close/>
                <a:moveTo>
                  <a:pt x="203" y="82"/>
                </a:moveTo>
                <a:cubicBezTo>
                  <a:pt x="263" y="82"/>
                  <a:pt x="263" y="82"/>
                  <a:pt x="263" y="82"/>
                </a:cubicBezTo>
                <a:cubicBezTo>
                  <a:pt x="250" y="35"/>
                  <a:pt x="206" y="0"/>
                  <a:pt x="155" y="0"/>
                </a:cubicBezTo>
                <a:cubicBezTo>
                  <a:pt x="181" y="0"/>
                  <a:pt x="198" y="39"/>
                  <a:pt x="203" y="82"/>
                </a:cubicBezTo>
                <a:close/>
                <a:moveTo>
                  <a:pt x="155" y="0"/>
                </a:moveTo>
                <a:cubicBezTo>
                  <a:pt x="104" y="0"/>
                  <a:pt x="61" y="36"/>
                  <a:pt x="48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11" y="39"/>
                  <a:pt x="128" y="0"/>
                  <a:pt x="155" y="0"/>
                </a:cubicBezTo>
                <a:close/>
                <a:moveTo>
                  <a:pt x="156" y="21"/>
                </a:moveTo>
                <a:cubicBezTo>
                  <a:pt x="146" y="21"/>
                  <a:pt x="133" y="44"/>
                  <a:pt x="128" y="82"/>
                </a:cubicBezTo>
                <a:cubicBezTo>
                  <a:pt x="185" y="82"/>
                  <a:pt x="185" y="82"/>
                  <a:pt x="185" y="82"/>
                </a:cubicBezTo>
                <a:cubicBezTo>
                  <a:pt x="178" y="43"/>
                  <a:pt x="165" y="21"/>
                  <a:pt x="156" y="21"/>
                </a:cubicBezTo>
                <a:close/>
                <a:moveTo>
                  <a:pt x="288" y="169"/>
                </a:moveTo>
                <a:cubicBezTo>
                  <a:pt x="288" y="241"/>
                  <a:pt x="288" y="241"/>
                  <a:pt x="288" y="241"/>
                </a:cubicBezTo>
                <a:cubicBezTo>
                  <a:pt x="300" y="233"/>
                  <a:pt x="309" y="220"/>
                  <a:pt x="309" y="206"/>
                </a:cubicBezTo>
                <a:cubicBezTo>
                  <a:pt x="309" y="189"/>
                  <a:pt x="300" y="176"/>
                  <a:pt x="288" y="1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2" name="Freeform 59">
            <a:extLst>
              <a:ext uri="{FF2B5EF4-FFF2-40B4-BE49-F238E27FC236}">
                <a16:creationId xmlns:a16="http://schemas.microsoft.com/office/drawing/2014/main" id="{3F713B80-D271-2CD1-73DF-7025FAE35F75}"/>
              </a:ext>
            </a:extLst>
          </p:cNvPr>
          <p:cNvSpPr>
            <a:spLocks noEditPoints="1"/>
          </p:cNvSpPr>
          <p:nvPr/>
        </p:nvSpPr>
        <p:spPr bwMode="auto">
          <a:xfrm>
            <a:off x="10674045" y="4709064"/>
            <a:ext cx="227358" cy="259411"/>
          </a:xfrm>
          <a:custGeom>
            <a:avLst/>
            <a:gdLst>
              <a:gd name="T0" fmla="*/ 153 w 305"/>
              <a:gd name="T1" fmla="*/ 287 h 348"/>
              <a:gd name="T2" fmla="*/ 244 w 305"/>
              <a:gd name="T3" fmla="*/ 205 h 348"/>
              <a:gd name="T4" fmla="*/ 61 w 305"/>
              <a:gd name="T5" fmla="*/ 205 h 348"/>
              <a:gd name="T6" fmla="*/ 153 w 305"/>
              <a:gd name="T7" fmla="*/ 287 h 348"/>
              <a:gd name="T8" fmla="*/ 116 w 305"/>
              <a:gd name="T9" fmla="*/ 226 h 348"/>
              <a:gd name="T10" fmla="*/ 124 w 305"/>
              <a:gd name="T11" fmla="*/ 223 h 348"/>
              <a:gd name="T12" fmla="*/ 130 w 305"/>
              <a:gd name="T13" fmla="*/ 226 h 348"/>
              <a:gd name="T14" fmla="*/ 152 w 305"/>
              <a:gd name="T15" fmla="*/ 235 h 348"/>
              <a:gd name="T16" fmla="*/ 173 w 305"/>
              <a:gd name="T17" fmla="*/ 226 h 348"/>
              <a:gd name="T18" fmla="*/ 181 w 305"/>
              <a:gd name="T19" fmla="*/ 223 h 348"/>
              <a:gd name="T20" fmla="*/ 188 w 305"/>
              <a:gd name="T21" fmla="*/ 226 h 348"/>
              <a:gd name="T22" fmla="*/ 188 w 305"/>
              <a:gd name="T23" fmla="*/ 240 h 348"/>
              <a:gd name="T24" fmla="*/ 151 w 305"/>
              <a:gd name="T25" fmla="*/ 256 h 348"/>
              <a:gd name="T26" fmla="*/ 116 w 305"/>
              <a:gd name="T27" fmla="*/ 240 h 348"/>
              <a:gd name="T28" fmla="*/ 116 w 305"/>
              <a:gd name="T29" fmla="*/ 226 h 348"/>
              <a:gd name="T30" fmla="*/ 153 w 305"/>
              <a:gd name="T31" fmla="*/ 63 h 348"/>
              <a:gd name="T32" fmla="*/ 77 w 305"/>
              <a:gd name="T33" fmla="*/ 102 h 348"/>
              <a:gd name="T34" fmla="*/ 228 w 305"/>
              <a:gd name="T35" fmla="*/ 102 h 348"/>
              <a:gd name="T36" fmla="*/ 153 w 305"/>
              <a:gd name="T37" fmla="*/ 63 h 348"/>
              <a:gd name="T38" fmla="*/ 59 w 305"/>
              <a:gd name="T39" fmla="*/ 154 h 348"/>
              <a:gd name="T40" fmla="*/ 59 w 305"/>
              <a:gd name="T41" fmla="*/ 184 h 348"/>
              <a:gd name="T42" fmla="*/ 244 w 305"/>
              <a:gd name="T43" fmla="*/ 184 h 348"/>
              <a:gd name="T44" fmla="*/ 244 w 305"/>
              <a:gd name="T45" fmla="*/ 154 h 348"/>
              <a:gd name="T46" fmla="*/ 238 w 305"/>
              <a:gd name="T47" fmla="*/ 125 h 348"/>
              <a:gd name="T48" fmla="*/ 66 w 305"/>
              <a:gd name="T49" fmla="*/ 125 h 348"/>
              <a:gd name="T50" fmla="*/ 59 w 305"/>
              <a:gd name="T51" fmla="*/ 154 h 348"/>
              <a:gd name="T52" fmla="*/ 192 w 305"/>
              <a:gd name="T53" fmla="*/ 144 h 348"/>
              <a:gd name="T54" fmla="*/ 201 w 305"/>
              <a:gd name="T55" fmla="*/ 154 h 348"/>
              <a:gd name="T56" fmla="*/ 192 w 305"/>
              <a:gd name="T57" fmla="*/ 163 h 348"/>
              <a:gd name="T58" fmla="*/ 183 w 305"/>
              <a:gd name="T59" fmla="*/ 154 h 348"/>
              <a:gd name="T60" fmla="*/ 192 w 305"/>
              <a:gd name="T61" fmla="*/ 144 h 348"/>
              <a:gd name="T62" fmla="*/ 111 w 305"/>
              <a:gd name="T63" fmla="*/ 144 h 348"/>
              <a:gd name="T64" fmla="*/ 121 w 305"/>
              <a:gd name="T65" fmla="*/ 154 h 348"/>
              <a:gd name="T66" fmla="*/ 111 w 305"/>
              <a:gd name="T67" fmla="*/ 163 h 348"/>
              <a:gd name="T68" fmla="*/ 102 w 305"/>
              <a:gd name="T69" fmla="*/ 154 h 348"/>
              <a:gd name="T70" fmla="*/ 111 w 305"/>
              <a:gd name="T71" fmla="*/ 144 h 348"/>
              <a:gd name="T72" fmla="*/ 153 w 305"/>
              <a:gd name="T73" fmla="*/ 0 h 348"/>
              <a:gd name="T74" fmla="*/ 0 w 305"/>
              <a:gd name="T75" fmla="*/ 154 h 348"/>
              <a:gd name="T76" fmla="*/ 0 w 305"/>
              <a:gd name="T77" fmla="*/ 339 h 348"/>
              <a:gd name="T78" fmla="*/ 9 w 305"/>
              <a:gd name="T79" fmla="*/ 348 h 348"/>
              <a:gd name="T80" fmla="*/ 295 w 305"/>
              <a:gd name="T81" fmla="*/ 348 h 348"/>
              <a:gd name="T82" fmla="*/ 304 w 305"/>
              <a:gd name="T83" fmla="*/ 339 h 348"/>
              <a:gd name="T84" fmla="*/ 304 w 305"/>
              <a:gd name="T85" fmla="*/ 154 h 348"/>
              <a:gd name="T86" fmla="*/ 153 w 305"/>
              <a:gd name="T87" fmla="*/ 0 h 348"/>
              <a:gd name="T88" fmla="*/ 265 w 305"/>
              <a:gd name="T89" fmla="*/ 196 h 348"/>
              <a:gd name="T90" fmla="*/ 153 w 305"/>
              <a:gd name="T91" fmla="*/ 308 h 348"/>
              <a:gd name="T92" fmla="*/ 41 w 305"/>
              <a:gd name="T93" fmla="*/ 196 h 348"/>
              <a:gd name="T94" fmla="*/ 41 w 305"/>
              <a:gd name="T95" fmla="*/ 154 h 348"/>
              <a:gd name="T96" fmla="*/ 153 w 305"/>
              <a:gd name="T97" fmla="*/ 42 h 348"/>
              <a:gd name="T98" fmla="*/ 265 w 305"/>
              <a:gd name="T99" fmla="*/ 154 h 348"/>
              <a:gd name="T100" fmla="*/ 265 w 305"/>
              <a:gd name="T101" fmla="*/ 19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05" h="348">
                <a:moveTo>
                  <a:pt x="153" y="287"/>
                </a:moveTo>
                <a:cubicBezTo>
                  <a:pt x="201" y="287"/>
                  <a:pt x="239" y="251"/>
                  <a:pt x="244" y="205"/>
                </a:cubicBezTo>
                <a:cubicBezTo>
                  <a:pt x="61" y="205"/>
                  <a:pt x="61" y="205"/>
                  <a:pt x="61" y="205"/>
                </a:cubicBezTo>
                <a:cubicBezTo>
                  <a:pt x="67" y="251"/>
                  <a:pt x="106" y="287"/>
                  <a:pt x="153" y="287"/>
                </a:cubicBezTo>
                <a:close/>
                <a:moveTo>
                  <a:pt x="116" y="226"/>
                </a:moveTo>
                <a:cubicBezTo>
                  <a:pt x="118" y="224"/>
                  <a:pt x="121" y="223"/>
                  <a:pt x="124" y="223"/>
                </a:cubicBezTo>
                <a:cubicBezTo>
                  <a:pt x="126" y="223"/>
                  <a:pt x="129" y="224"/>
                  <a:pt x="130" y="226"/>
                </a:cubicBezTo>
                <a:cubicBezTo>
                  <a:pt x="136" y="232"/>
                  <a:pt x="144" y="235"/>
                  <a:pt x="152" y="235"/>
                </a:cubicBezTo>
                <a:cubicBezTo>
                  <a:pt x="160" y="235"/>
                  <a:pt x="167" y="232"/>
                  <a:pt x="173" y="226"/>
                </a:cubicBezTo>
                <a:cubicBezTo>
                  <a:pt x="175" y="224"/>
                  <a:pt x="178" y="223"/>
                  <a:pt x="181" y="223"/>
                </a:cubicBezTo>
                <a:cubicBezTo>
                  <a:pt x="183" y="223"/>
                  <a:pt x="186" y="224"/>
                  <a:pt x="188" y="226"/>
                </a:cubicBezTo>
                <a:cubicBezTo>
                  <a:pt x="192" y="231"/>
                  <a:pt x="192" y="237"/>
                  <a:pt x="188" y="240"/>
                </a:cubicBezTo>
                <a:cubicBezTo>
                  <a:pt x="178" y="250"/>
                  <a:pt x="164" y="256"/>
                  <a:pt x="151" y="256"/>
                </a:cubicBezTo>
                <a:cubicBezTo>
                  <a:pt x="139" y="256"/>
                  <a:pt x="125" y="250"/>
                  <a:pt x="116" y="240"/>
                </a:cubicBezTo>
                <a:cubicBezTo>
                  <a:pt x="112" y="237"/>
                  <a:pt x="112" y="231"/>
                  <a:pt x="116" y="226"/>
                </a:cubicBezTo>
                <a:close/>
                <a:moveTo>
                  <a:pt x="153" y="63"/>
                </a:moveTo>
                <a:cubicBezTo>
                  <a:pt x="121" y="63"/>
                  <a:pt x="93" y="78"/>
                  <a:pt x="77" y="102"/>
                </a:cubicBezTo>
                <a:cubicBezTo>
                  <a:pt x="228" y="102"/>
                  <a:pt x="228" y="102"/>
                  <a:pt x="228" y="102"/>
                </a:cubicBezTo>
                <a:cubicBezTo>
                  <a:pt x="211" y="78"/>
                  <a:pt x="184" y="63"/>
                  <a:pt x="153" y="63"/>
                </a:cubicBezTo>
                <a:close/>
                <a:moveTo>
                  <a:pt x="59" y="154"/>
                </a:moveTo>
                <a:cubicBezTo>
                  <a:pt x="59" y="184"/>
                  <a:pt x="59" y="184"/>
                  <a:pt x="59" y="184"/>
                </a:cubicBezTo>
                <a:cubicBezTo>
                  <a:pt x="244" y="184"/>
                  <a:pt x="244" y="184"/>
                  <a:pt x="244" y="184"/>
                </a:cubicBezTo>
                <a:cubicBezTo>
                  <a:pt x="244" y="154"/>
                  <a:pt x="244" y="154"/>
                  <a:pt x="244" y="154"/>
                </a:cubicBezTo>
                <a:cubicBezTo>
                  <a:pt x="244" y="144"/>
                  <a:pt x="242" y="134"/>
                  <a:pt x="238" y="125"/>
                </a:cubicBezTo>
                <a:cubicBezTo>
                  <a:pt x="66" y="125"/>
                  <a:pt x="66" y="125"/>
                  <a:pt x="66" y="125"/>
                </a:cubicBezTo>
                <a:cubicBezTo>
                  <a:pt x="62" y="133"/>
                  <a:pt x="59" y="144"/>
                  <a:pt x="59" y="154"/>
                </a:cubicBezTo>
                <a:close/>
                <a:moveTo>
                  <a:pt x="192" y="144"/>
                </a:moveTo>
                <a:cubicBezTo>
                  <a:pt x="197" y="144"/>
                  <a:pt x="201" y="148"/>
                  <a:pt x="201" y="154"/>
                </a:cubicBezTo>
                <a:cubicBezTo>
                  <a:pt x="201" y="159"/>
                  <a:pt x="197" y="163"/>
                  <a:pt x="192" y="163"/>
                </a:cubicBezTo>
                <a:cubicBezTo>
                  <a:pt x="187" y="163"/>
                  <a:pt x="183" y="159"/>
                  <a:pt x="183" y="154"/>
                </a:cubicBezTo>
                <a:cubicBezTo>
                  <a:pt x="183" y="148"/>
                  <a:pt x="187" y="144"/>
                  <a:pt x="192" y="144"/>
                </a:cubicBezTo>
                <a:close/>
                <a:moveTo>
                  <a:pt x="111" y="144"/>
                </a:moveTo>
                <a:cubicBezTo>
                  <a:pt x="116" y="144"/>
                  <a:pt x="121" y="148"/>
                  <a:pt x="121" y="154"/>
                </a:cubicBezTo>
                <a:cubicBezTo>
                  <a:pt x="121" y="159"/>
                  <a:pt x="116" y="163"/>
                  <a:pt x="111" y="163"/>
                </a:cubicBezTo>
                <a:cubicBezTo>
                  <a:pt x="106" y="163"/>
                  <a:pt x="102" y="159"/>
                  <a:pt x="102" y="154"/>
                </a:cubicBezTo>
                <a:cubicBezTo>
                  <a:pt x="101" y="148"/>
                  <a:pt x="105" y="144"/>
                  <a:pt x="111" y="144"/>
                </a:cubicBezTo>
                <a:close/>
                <a:moveTo>
                  <a:pt x="153" y="0"/>
                </a:moveTo>
                <a:cubicBezTo>
                  <a:pt x="68" y="0"/>
                  <a:pt x="0" y="69"/>
                  <a:pt x="0" y="154"/>
                </a:cubicBezTo>
                <a:cubicBezTo>
                  <a:pt x="0" y="339"/>
                  <a:pt x="0" y="339"/>
                  <a:pt x="0" y="339"/>
                </a:cubicBezTo>
                <a:cubicBezTo>
                  <a:pt x="0" y="344"/>
                  <a:pt x="4" y="348"/>
                  <a:pt x="9" y="348"/>
                </a:cubicBezTo>
                <a:cubicBezTo>
                  <a:pt x="295" y="348"/>
                  <a:pt x="295" y="348"/>
                  <a:pt x="295" y="348"/>
                </a:cubicBezTo>
                <a:cubicBezTo>
                  <a:pt x="300" y="348"/>
                  <a:pt x="304" y="344"/>
                  <a:pt x="304" y="339"/>
                </a:cubicBezTo>
                <a:cubicBezTo>
                  <a:pt x="304" y="154"/>
                  <a:pt x="304" y="154"/>
                  <a:pt x="304" y="154"/>
                </a:cubicBezTo>
                <a:cubicBezTo>
                  <a:pt x="305" y="69"/>
                  <a:pt x="236" y="0"/>
                  <a:pt x="153" y="0"/>
                </a:cubicBezTo>
                <a:close/>
                <a:moveTo>
                  <a:pt x="265" y="196"/>
                </a:moveTo>
                <a:cubicBezTo>
                  <a:pt x="265" y="257"/>
                  <a:pt x="214" y="308"/>
                  <a:pt x="153" y="308"/>
                </a:cubicBezTo>
                <a:cubicBezTo>
                  <a:pt x="92" y="308"/>
                  <a:pt x="41" y="257"/>
                  <a:pt x="41" y="196"/>
                </a:cubicBezTo>
                <a:cubicBezTo>
                  <a:pt x="41" y="154"/>
                  <a:pt x="41" y="154"/>
                  <a:pt x="41" y="154"/>
                </a:cubicBezTo>
                <a:cubicBezTo>
                  <a:pt x="41" y="93"/>
                  <a:pt x="90" y="42"/>
                  <a:pt x="153" y="42"/>
                </a:cubicBezTo>
                <a:cubicBezTo>
                  <a:pt x="215" y="42"/>
                  <a:pt x="265" y="93"/>
                  <a:pt x="265" y="154"/>
                </a:cubicBezTo>
                <a:lnTo>
                  <a:pt x="265" y="19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3" name="Freeform 60">
            <a:extLst>
              <a:ext uri="{FF2B5EF4-FFF2-40B4-BE49-F238E27FC236}">
                <a16:creationId xmlns:a16="http://schemas.microsoft.com/office/drawing/2014/main" id="{33BFB062-69B2-2A34-E504-9E9172E76316}"/>
              </a:ext>
            </a:extLst>
          </p:cNvPr>
          <p:cNvSpPr>
            <a:spLocks noEditPoints="1"/>
          </p:cNvSpPr>
          <p:nvPr/>
        </p:nvSpPr>
        <p:spPr bwMode="auto">
          <a:xfrm>
            <a:off x="9019553" y="5261431"/>
            <a:ext cx="259411" cy="247484"/>
          </a:xfrm>
          <a:custGeom>
            <a:avLst/>
            <a:gdLst>
              <a:gd name="T0" fmla="*/ 21 w 348"/>
              <a:gd name="T1" fmla="*/ 168 h 332"/>
              <a:gd name="T2" fmla="*/ 34 w 348"/>
              <a:gd name="T3" fmla="*/ 323 h 332"/>
              <a:gd name="T4" fmla="*/ 50 w 348"/>
              <a:gd name="T5" fmla="*/ 332 h 332"/>
              <a:gd name="T6" fmla="*/ 61 w 348"/>
              <a:gd name="T7" fmla="*/ 266 h 332"/>
              <a:gd name="T8" fmla="*/ 81 w 348"/>
              <a:gd name="T9" fmla="*/ 141 h 332"/>
              <a:gd name="T10" fmla="*/ 40 w 348"/>
              <a:gd name="T11" fmla="*/ 11 h 332"/>
              <a:gd name="T12" fmla="*/ 163 w 348"/>
              <a:gd name="T13" fmla="*/ 60 h 332"/>
              <a:gd name="T14" fmla="*/ 184 w 348"/>
              <a:gd name="T15" fmla="*/ 60 h 332"/>
              <a:gd name="T16" fmla="*/ 163 w 348"/>
              <a:gd name="T17" fmla="*/ 60 h 332"/>
              <a:gd name="T18" fmla="*/ 99 w 348"/>
              <a:gd name="T19" fmla="*/ 102 h 332"/>
              <a:gd name="T20" fmla="*/ 142 w 348"/>
              <a:gd name="T21" fmla="*/ 60 h 332"/>
              <a:gd name="T22" fmla="*/ 326 w 348"/>
              <a:gd name="T23" fmla="*/ 169 h 332"/>
              <a:gd name="T24" fmla="*/ 306 w 348"/>
              <a:gd name="T25" fmla="*/ 12 h 332"/>
              <a:gd name="T26" fmla="*/ 266 w 348"/>
              <a:gd name="T27" fmla="*/ 115 h 332"/>
              <a:gd name="T28" fmla="*/ 276 w 348"/>
              <a:gd name="T29" fmla="*/ 203 h 332"/>
              <a:gd name="T30" fmla="*/ 286 w 348"/>
              <a:gd name="T31" fmla="*/ 322 h 332"/>
              <a:gd name="T32" fmla="*/ 302 w 348"/>
              <a:gd name="T33" fmla="*/ 330 h 332"/>
              <a:gd name="T34" fmla="*/ 348 w 348"/>
              <a:gd name="T35" fmla="*/ 262 h 332"/>
              <a:gd name="T36" fmla="*/ 249 w 348"/>
              <a:gd name="T37" fmla="*/ 102 h 332"/>
              <a:gd name="T38" fmla="*/ 203 w 348"/>
              <a:gd name="T39" fmla="*/ 60 h 332"/>
              <a:gd name="T40" fmla="*/ 249 w 348"/>
              <a:gd name="T41" fmla="*/ 102 h 332"/>
              <a:gd name="T42" fmla="*/ 167 w 348"/>
              <a:gd name="T43" fmla="*/ 2 h 332"/>
              <a:gd name="T44" fmla="*/ 58 w 348"/>
              <a:gd name="T45" fmla="*/ 0 h 332"/>
              <a:gd name="T46" fmla="*/ 146 w 348"/>
              <a:gd name="T47" fmla="*/ 39 h 332"/>
              <a:gd name="T48" fmla="*/ 274 w 348"/>
              <a:gd name="T49" fmla="*/ 39 h 332"/>
              <a:gd name="T50" fmla="*/ 174 w 348"/>
              <a:gd name="T51" fmla="*/ 0 h 332"/>
              <a:gd name="T52" fmla="*/ 202 w 348"/>
              <a:gd name="T53" fmla="*/ 39 h 332"/>
              <a:gd name="T54" fmla="*/ 245 w 348"/>
              <a:gd name="T55" fmla="*/ 121 h 332"/>
              <a:gd name="T56" fmla="*/ 102 w 348"/>
              <a:gd name="T57" fmla="*/ 140 h 332"/>
              <a:gd name="T58" fmla="*/ 82 w 348"/>
              <a:gd name="T59" fmla="*/ 277 h 332"/>
              <a:gd name="T60" fmla="*/ 266 w 348"/>
              <a:gd name="T61" fmla="*/ 277 h 332"/>
              <a:gd name="T62" fmla="*/ 245 w 348"/>
              <a:gd name="T63" fmla="*/ 140 h 332"/>
              <a:gd name="T64" fmla="*/ 133 w 348"/>
              <a:gd name="T65" fmla="*/ 163 h 332"/>
              <a:gd name="T66" fmla="*/ 133 w 348"/>
              <a:gd name="T67" fmla="*/ 182 h 332"/>
              <a:gd name="T68" fmla="*/ 209 w 348"/>
              <a:gd name="T69" fmla="*/ 250 h 332"/>
              <a:gd name="T70" fmla="*/ 137 w 348"/>
              <a:gd name="T71" fmla="*/ 250 h 332"/>
              <a:gd name="T72" fmla="*/ 144 w 348"/>
              <a:gd name="T73" fmla="*/ 233 h 332"/>
              <a:gd name="T74" fmla="*/ 172 w 348"/>
              <a:gd name="T75" fmla="*/ 245 h 332"/>
              <a:gd name="T76" fmla="*/ 201 w 348"/>
              <a:gd name="T77" fmla="*/ 233 h 332"/>
              <a:gd name="T78" fmla="*/ 209 w 348"/>
              <a:gd name="T79" fmla="*/ 250 h 332"/>
              <a:gd name="T80" fmla="*/ 205 w 348"/>
              <a:gd name="T81" fmla="*/ 173 h 332"/>
              <a:gd name="T82" fmla="*/ 224 w 348"/>
              <a:gd name="T83" fmla="*/ 173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48" h="332">
                <a:moveTo>
                  <a:pt x="40" y="85"/>
                </a:moveTo>
                <a:cubicBezTo>
                  <a:pt x="40" y="113"/>
                  <a:pt x="34" y="142"/>
                  <a:pt x="21" y="168"/>
                </a:cubicBezTo>
                <a:cubicBezTo>
                  <a:pt x="7" y="197"/>
                  <a:pt x="0" y="229"/>
                  <a:pt x="0" y="261"/>
                </a:cubicBezTo>
                <a:cubicBezTo>
                  <a:pt x="0" y="286"/>
                  <a:pt x="13" y="309"/>
                  <a:pt x="34" y="323"/>
                </a:cubicBezTo>
                <a:cubicBezTo>
                  <a:pt x="44" y="330"/>
                  <a:pt x="44" y="330"/>
                  <a:pt x="44" y="330"/>
                </a:cubicBezTo>
                <a:cubicBezTo>
                  <a:pt x="46" y="332"/>
                  <a:pt x="48" y="332"/>
                  <a:pt x="50" y="332"/>
                </a:cubicBezTo>
                <a:cubicBezTo>
                  <a:pt x="56" y="332"/>
                  <a:pt x="61" y="328"/>
                  <a:pt x="61" y="322"/>
                </a:cubicBezTo>
                <a:cubicBezTo>
                  <a:pt x="61" y="266"/>
                  <a:pt x="61" y="266"/>
                  <a:pt x="61" y="266"/>
                </a:cubicBezTo>
                <a:cubicBezTo>
                  <a:pt x="61" y="245"/>
                  <a:pt x="64" y="223"/>
                  <a:pt x="70" y="203"/>
                </a:cubicBezTo>
                <a:cubicBezTo>
                  <a:pt x="77" y="182"/>
                  <a:pt x="81" y="162"/>
                  <a:pt x="81" y="141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40" y="11"/>
                  <a:pt x="40" y="11"/>
                  <a:pt x="40" y="11"/>
                </a:cubicBezTo>
                <a:lnTo>
                  <a:pt x="40" y="85"/>
                </a:lnTo>
                <a:close/>
                <a:moveTo>
                  <a:pt x="163" y="60"/>
                </a:moveTo>
                <a:cubicBezTo>
                  <a:pt x="163" y="73"/>
                  <a:pt x="169" y="86"/>
                  <a:pt x="173" y="94"/>
                </a:cubicBezTo>
                <a:cubicBezTo>
                  <a:pt x="178" y="86"/>
                  <a:pt x="184" y="73"/>
                  <a:pt x="184" y="60"/>
                </a:cubicBezTo>
                <a:cubicBezTo>
                  <a:pt x="184" y="47"/>
                  <a:pt x="178" y="35"/>
                  <a:pt x="173" y="27"/>
                </a:cubicBezTo>
                <a:cubicBezTo>
                  <a:pt x="168" y="35"/>
                  <a:pt x="163" y="47"/>
                  <a:pt x="163" y="60"/>
                </a:cubicBezTo>
                <a:close/>
                <a:moveTo>
                  <a:pt x="83" y="60"/>
                </a:moveTo>
                <a:cubicBezTo>
                  <a:pt x="99" y="102"/>
                  <a:pt x="99" y="102"/>
                  <a:pt x="99" y="102"/>
                </a:cubicBezTo>
                <a:cubicBezTo>
                  <a:pt x="154" y="102"/>
                  <a:pt x="154" y="102"/>
                  <a:pt x="154" y="102"/>
                </a:cubicBezTo>
                <a:cubicBezTo>
                  <a:pt x="149" y="91"/>
                  <a:pt x="142" y="76"/>
                  <a:pt x="142" y="60"/>
                </a:cubicBezTo>
                <a:lnTo>
                  <a:pt x="83" y="60"/>
                </a:lnTo>
                <a:close/>
                <a:moveTo>
                  <a:pt x="326" y="169"/>
                </a:moveTo>
                <a:cubicBezTo>
                  <a:pt x="313" y="143"/>
                  <a:pt x="306" y="115"/>
                  <a:pt x="306" y="86"/>
                </a:cubicBezTo>
                <a:cubicBezTo>
                  <a:pt x="306" y="12"/>
                  <a:pt x="306" y="12"/>
                  <a:pt x="306" y="12"/>
                </a:cubicBezTo>
                <a:cubicBezTo>
                  <a:pt x="289" y="55"/>
                  <a:pt x="289" y="55"/>
                  <a:pt x="289" y="55"/>
                </a:cubicBezTo>
                <a:cubicBezTo>
                  <a:pt x="266" y="115"/>
                  <a:pt x="266" y="115"/>
                  <a:pt x="266" y="115"/>
                </a:cubicBezTo>
                <a:cubicBezTo>
                  <a:pt x="266" y="141"/>
                  <a:pt x="266" y="141"/>
                  <a:pt x="266" y="141"/>
                </a:cubicBezTo>
                <a:cubicBezTo>
                  <a:pt x="266" y="163"/>
                  <a:pt x="270" y="183"/>
                  <a:pt x="276" y="203"/>
                </a:cubicBezTo>
                <a:cubicBezTo>
                  <a:pt x="283" y="224"/>
                  <a:pt x="286" y="245"/>
                  <a:pt x="286" y="266"/>
                </a:cubicBezTo>
                <a:cubicBezTo>
                  <a:pt x="286" y="322"/>
                  <a:pt x="286" y="322"/>
                  <a:pt x="286" y="322"/>
                </a:cubicBezTo>
                <a:cubicBezTo>
                  <a:pt x="286" y="328"/>
                  <a:pt x="291" y="332"/>
                  <a:pt x="296" y="332"/>
                </a:cubicBezTo>
                <a:cubicBezTo>
                  <a:pt x="298" y="332"/>
                  <a:pt x="300" y="332"/>
                  <a:pt x="302" y="330"/>
                </a:cubicBezTo>
                <a:cubicBezTo>
                  <a:pt x="313" y="323"/>
                  <a:pt x="313" y="323"/>
                  <a:pt x="313" y="323"/>
                </a:cubicBezTo>
                <a:cubicBezTo>
                  <a:pt x="334" y="309"/>
                  <a:pt x="348" y="287"/>
                  <a:pt x="348" y="262"/>
                </a:cubicBezTo>
                <a:cubicBezTo>
                  <a:pt x="348" y="231"/>
                  <a:pt x="340" y="197"/>
                  <a:pt x="326" y="169"/>
                </a:cubicBezTo>
                <a:close/>
                <a:moveTo>
                  <a:pt x="249" y="102"/>
                </a:moveTo>
                <a:cubicBezTo>
                  <a:pt x="266" y="60"/>
                  <a:pt x="266" y="60"/>
                  <a:pt x="266" y="60"/>
                </a:cubicBezTo>
                <a:cubicBezTo>
                  <a:pt x="203" y="60"/>
                  <a:pt x="203" y="60"/>
                  <a:pt x="203" y="60"/>
                </a:cubicBezTo>
                <a:cubicBezTo>
                  <a:pt x="203" y="76"/>
                  <a:pt x="198" y="91"/>
                  <a:pt x="192" y="102"/>
                </a:cubicBezTo>
                <a:lnTo>
                  <a:pt x="249" y="102"/>
                </a:lnTo>
                <a:close/>
                <a:moveTo>
                  <a:pt x="146" y="39"/>
                </a:moveTo>
                <a:cubicBezTo>
                  <a:pt x="152" y="18"/>
                  <a:pt x="165" y="4"/>
                  <a:pt x="167" y="2"/>
                </a:cubicBezTo>
                <a:cubicBezTo>
                  <a:pt x="169" y="1"/>
                  <a:pt x="172" y="0"/>
                  <a:pt x="174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74" y="39"/>
                  <a:pt x="74" y="39"/>
                  <a:pt x="74" y="39"/>
                </a:cubicBezTo>
                <a:lnTo>
                  <a:pt x="146" y="39"/>
                </a:lnTo>
                <a:close/>
                <a:moveTo>
                  <a:pt x="202" y="39"/>
                </a:moveTo>
                <a:cubicBezTo>
                  <a:pt x="274" y="39"/>
                  <a:pt x="274" y="39"/>
                  <a:pt x="274" y="39"/>
                </a:cubicBezTo>
                <a:cubicBezTo>
                  <a:pt x="289" y="0"/>
                  <a:pt x="289" y="0"/>
                  <a:pt x="289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7" y="0"/>
                  <a:pt x="180" y="1"/>
                  <a:pt x="181" y="2"/>
                </a:cubicBezTo>
                <a:cubicBezTo>
                  <a:pt x="182" y="4"/>
                  <a:pt x="195" y="18"/>
                  <a:pt x="202" y="39"/>
                </a:cubicBezTo>
                <a:close/>
                <a:moveTo>
                  <a:pt x="245" y="140"/>
                </a:moveTo>
                <a:cubicBezTo>
                  <a:pt x="245" y="121"/>
                  <a:pt x="245" y="121"/>
                  <a:pt x="245" y="121"/>
                </a:cubicBezTo>
                <a:cubicBezTo>
                  <a:pt x="102" y="121"/>
                  <a:pt x="102" y="121"/>
                  <a:pt x="102" y="121"/>
                </a:cubicBezTo>
                <a:cubicBezTo>
                  <a:pt x="102" y="140"/>
                  <a:pt x="102" y="140"/>
                  <a:pt x="102" y="140"/>
                </a:cubicBezTo>
                <a:cubicBezTo>
                  <a:pt x="102" y="163"/>
                  <a:pt x="99" y="185"/>
                  <a:pt x="91" y="206"/>
                </a:cubicBezTo>
                <a:cubicBezTo>
                  <a:pt x="82" y="235"/>
                  <a:pt x="82" y="257"/>
                  <a:pt x="82" y="277"/>
                </a:cubicBezTo>
                <a:cubicBezTo>
                  <a:pt x="102" y="306"/>
                  <a:pt x="136" y="326"/>
                  <a:pt x="174" y="326"/>
                </a:cubicBezTo>
                <a:cubicBezTo>
                  <a:pt x="211" y="326"/>
                  <a:pt x="245" y="307"/>
                  <a:pt x="266" y="277"/>
                </a:cubicBezTo>
                <a:cubicBezTo>
                  <a:pt x="266" y="257"/>
                  <a:pt x="266" y="235"/>
                  <a:pt x="256" y="206"/>
                </a:cubicBezTo>
                <a:cubicBezTo>
                  <a:pt x="249" y="185"/>
                  <a:pt x="245" y="163"/>
                  <a:pt x="245" y="140"/>
                </a:cubicBezTo>
                <a:close/>
                <a:moveTo>
                  <a:pt x="124" y="172"/>
                </a:moveTo>
                <a:cubicBezTo>
                  <a:pt x="124" y="167"/>
                  <a:pt x="128" y="163"/>
                  <a:pt x="133" y="163"/>
                </a:cubicBezTo>
                <a:cubicBezTo>
                  <a:pt x="138" y="163"/>
                  <a:pt x="142" y="167"/>
                  <a:pt x="142" y="172"/>
                </a:cubicBezTo>
                <a:cubicBezTo>
                  <a:pt x="142" y="177"/>
                  <a:pt x="138" y="182"/>
                  <a:pt x="133" y="182"/>
                </a:cubicBezTo>
                <a:cubicBezTo>
                  <a:pt x="128" y="182"/>
                  <a:pt x="124" y="179"/>
                  <a:pt x="124" y="172"/>
                </a:cubicBezTo>
                <a:close/>
                <a:moveTo>
                  <a:pt x="209" y="250"/>
                </a:moveTo>
                <a:cubicBezTo>
                  <a:pt x="199" y="259"/>
                  <a:pt x="186" y="264"/>
                  <a:pt x="172" y="264"/>
                </a:cubicBezTo>
                <a:cubicBezTo>
                  <a:pt x="159" y="264"/>
                  <a:pt x="146" y="259"/>
                  <a:pt x="137" y="250"/>
                </a:cubicBezTo>
                <a:cubicBezTo>
                  <a:pt x="133" y="245"/>
                  <a:pt x="133" y="239"/>
                  <a:pt x="137" y="236"/>
                </a:cubicBezTo>
                <a:cubicBezTo>
                  <a:pt x="139" y="234"/>
                  <a:pt x="142" y="233"/>
                  <a:pt x="144" y="233"/>
                </a:cubicBezTo>
                <a:cubicBezTo>
                  <a:pt x="147" y="233"/>
                  <a:pt x="149" y="234"/>
                  <a:pt x="151" y="236"/>
                </a:cubicBezTo>
                <a:cubicBezTo>
                  <a:pt x="157" y="242"/>
                  <a:pt x="165" y="245"/>
                  <a:pt x="172" y="245"/>
                </a:cubicBezTo>
                <a:cubicBezTo>
                  <a:pt x="180" y="245"/>
                  <a:pt x="188" y="242"/>
                  <a:pt x="194" y="236"/>
                </a:cubicBezTo>
                <a:cubicBezTo>
                  <a:pt x="196" y="234"/>
                  <a:pt x="199" y="233"/>
                  <a:pt x="201" y="233"/>
                </a:cubicBezTo>
                <a:cubicBezTo>
                  <a:pt x="204" y="233"/>
                  <a:pt x="206" y="234"/>
                  <a:pt x="207" y="236"/>
                </a:cubicBezTo>
                <a:cubicBezTo>
                  <a:pt x="213" y="239"/>
                  <a:pt x="213" y="245"/>
                  <a:pt x="209" y="250"/>
                </a:cubicBezTo>
                <a:close/>
                <a:moveTo>
                  <a:pt x="214" y="183"/>
                </a:moveTo>
                <a:cubicBezTo>
                  <a:pt x="209" y="183"/>
                  <a:pt x="205" y="179"/>
                  <a:pt x="205" y="173"/>
                </a:cubicBezTo>
                <a:cubicBezTo>
                  <a:pt x="205" y="168"/>
                  <a:pt x="209" y="163"/>
                  <a:pt x="214" y="163"/>
                </a:cubicBezTo>
                <a:cubicBezTo>
                  <a:pt x="219" y="163"/>
                  <a:pt x="224" y="168"/>
                  <a:pt x="224" y="173"/>
                </a:cubicBezTo>
                <a:cubicBezTo>
                  <a:pt x="224" y="179"/>
                  <a:pt x="219" y="183"/>
                  <a:pt x="214" y="1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4" name="Freeform 61">
            <a:extLst>
              <a:ext uri="{FF2B5EF4-FFF2-40B4-BE49-F238E27FC236}">
                <a16:creationId xmlns:a16="http://schemas.microsoft.com/office/drawing/2014/main" id="{58CADA3D-F091-31CB-EC0B-7EC9B3EFB0F7}"/>
              </a:ext>
            </a:extLst>
          </p:cNvPr>
          <p:cNvSpPr>
            <a:spLocks noEditPoints="1"/>
          </p:cNvSpPr>
          <p:nvPr/>
        </p:nvSpPr>
        <p:spPr bwMode="auto">
          <a:xfrm>
            <a:off x="7380714" y="5255468"/>
            <a:ext cx="259039" cy="259411"/>
          </a:xfrm>
          <a:custGeom>
            <a:avLst/>
            <a:gdLst>
              <a:gd name="T0" fmla="*/ 41 w 348"/>
              <a:gd name="T1" fmla="*/ 235 h 348"/>
              <a:gd name="T2" fmla="*/ 154 w 348"/>
              <a:gd name="T3" fmla="*/ 348 h 348"/>
              <a:gd name="T4" fmla="*/ 266 w 348"/>
              <a:gd name="T5" fmla="*/ 235 h 348"/>
              <a:gd name="T6" fmla="*/ 266 w 348"/>
              <a:gd name="T7" fmla="*/ 163 h 348"/>
              <a:gd name="T8" fmla="*/ 41 w 348"/>
              <a:gd name="T9" fmla="*/ 163 h 348"/>
              <a:gd name="T10" fmla="*/ 41 w 348"/>
              <a:gd name="T11" fmla="*/ 235 h 348"/>
              <a:gd name="T12" fmla="*/ 195 w 348"/>
              <a:gd name="T13" fmla="*/ 184 h 348"/>
              <a:gd name="T14" fmla="*/ 205 w 348"/>
              <a:gd name="T15" fmla="*/ 193 h 348"/>
              <a:gd name="T16" fmla="*/ 195 w 348"/>
              <a:gd name="T17" fmla="*/ 203 h 348"/>
              <a:gd name="T18" fmla="*/ 186 w 348"/>
              <a:gd name="T19" fmla="*/ 193 h 348"/>
              <a:gd name="T20" fmla="*/ 195 w 348"/>
              <a:gd name="T21" fmla="*/ 184 h 348"/>
              <a:gd name="T22" fmla="*/ 132 w 348"/>
              <a:gd name="T23" fmla="*/ 257 h 348"/>
              <a:gd name="T24" fmla="*/ 154 w 348"/>
              <a:gd name="T25" fmla="*/ 266 h 348"/>
              <a:gd name="T26" fmla="*/ 175 w 348"/>
              <a:gd name="T27" fmla="*/ 257 h 348"/>
              <a:gd name="T28" fmla="*/ 183 w 348"/>
              <a:gd name="T29" fmla="*/ 254 h 348"/>
              <a:gd name="T30" fmla="*/ 189 w 348"/>
              <a:gd name="T31" fmla="*/ 257 h 348"/>
              <a:gd name="T32" fmla="*/ 189 w 348"/>
              <a:gd name="T33" fmla="*/ 271 h 348"/>
              <a:gd name="T34" fmla="*/ 153 w 348"/>
              <a:gd name="T35" fmla="*/ 286 h 348"/>
              <a:gd name="T36" fmla="*/ 118 w 348"/>
              <a:gd name="T37" fmla="*/ 271 h 348"/>
              <a:gd name="T38" fmla="*/ 118 w 348"/>
              <a:gd name="T39" fmla="*/ 257 h 348"/>
              <a:gd name="T40" fmla="*/ 126 w 348"/>
              <a:gd name="T41" fmla="*/ 254 h 348"/>
              <a:gd name="T42" fmla="*/ 132 w 348"/>
              <a:gd name="T43" fmla="*/ 257 h 348"/>
              <a:gd name="T44" fmla="*/ 114 w 348"/>
              <a:gd name="T45" fmla="*/ 184 h 348"/>
              <a:gd name="T46" fmla="*/ 124 w 348"/>
              <a:gd name="T47" fmla="*/ 193 h 348"/>
              <a:gd name="T48" fmla="*/ 114 w 348"/>
              <a:gd name="T49" fmla="*/ 203 h 348"/>
              <a:gd name="T50" fmla="*/ 105 w 348"/>
              <a:gd name="T51" fmla="*/ 193 h 348"/>
              <a:gd name="T52" fmla="*/ 114 w 348"/>
              <a:gd name="T53" fmla="*/ 184 h 348"/>
              <a:gd name="T54" fmla="*/ 339 w 348"/>
              <a:gd name="T55" fmla="*/ 122 h 348"/>
              <a:gd name="T56" fmla="*/ 287 w 348"/>
              <a:gd name="T57" fmla="*/ 122 h 348"/>
              <a:gd name="T58" fmla="*/ 154 w 348"/>
              <a:gd name="T59" fmla="*/ 0 h 348"/>
              <a:gd name="T60" fmla="*/ 148 w 348"/>
              <a:gd name="T61" fmla="*/ 0 h 348"/>
              <a:gd name="T62" fmla="*/ 23 w 348"/>
              <a:gd name="T63" fmla="*/ 138 h 348"/>
              <a:gd name="T64" fmla="*/ 28 w 348"/>
              <a:gd name="T65" fmla="*/ 144 h 348"/>
              <a:gd name="T66" fmla="*/ 104 w 348"/>
              <a:gd name="T67" fmla="*/ 144 h 348"/>
              <a:gd name="T68" fmla="*/ 104 w 348"/>
              <a:gd name="T69" fmla="*/ 134 h 348"/>
              <a:gd name="T70" fmla="*/ 135 w 348"/>
              <a:gd name="T71" fmla="*/ 104 h 348"/>
              <a:gd name="T72" fmla="*/ 175 w 348"/>
              <a:gd name="T73" fmla="*/ 104 h 348"/>
              <a:gd name="T74" fmla="*/ 205 w 348"/>
              <a:gd name="T75" fmla="*/ 134 h 348"/>
              <a:gd name="T76" fmla="*/ 205 w 348"/>
              <a:gd name="T77" fmla="*/ 144 h 348"/>
              <a:gd name="T78" fmla="*/ 339 w 348"/>
              <a:gd name="T79" fmla="*/ 144 h 348"/>
              <a:gd name="T80" fmla="*/ 348 w 348"/>
              <a:gd name="T81" fmla="*/ 134 h 348"/>
              <a:gd name="T82" fmla="*/ 339 w 348"/>
              <a:gd name="T83" fmla="*/ 122 h 348"/>
              <a:gd name="T84" fmla="*/ 174 w 348"/>
              <a:gd name="T85" fmla="*/ 122 h 348"/>
              <a:gd name="T86" fmla="*/ 133 w 348"/>
              <a:gd name="T87" fmla="*/ 122 h 348"/>
              <a:gd name="T88" fmla="*/ 124 w 348"/>
              <a:gd name="T89" fmla="*/ 131 h 348"/>
              <a:gd name="T90" fmla="*/ 124 w 348"/>
              <a:gd name="T91" fmla="*/ 141 h 348"/>
              <a:gd name="T92" fmla="*/ 184 w 348"/>
              <a:gd name="T93" fmla="*/ 141 h 348"/>
              <a:gd name="T94" fmla="*/ 184 w 348"/>
              <a:gd name="T95" fmla="*/ 131 h 348"/>
              <a:gd name="T96" fmla="*/ 174 w 348"/>
              <a:gd name="T97" fmla="*/ 122 h 348"/>
              <a:gd name="T98" fmla="*/ 0 w 348"/>
              <a:gd name="T99" fmla="*/ 204 h 348"/>
              <a:gd name="T100" fmla="*/ 21 w 348"/>
              <a:gd name="T101" fmla="*/ 240 h 348"/>
              <a:gd name="T102" fmla="*/ 21 w 348"/>
              <a:gd name="T103" fmla="*/ 169 h 348"/>
              <a:gd name="T104" fmla="*/ 0 w 348"/>
              <a:gd name="T105" fmla="*/ 204 h 348"/>
              <a:gd name="T106" fmla="*/ 287 w 348"/>
              <a:gd name="T107" fmla="*/ 169 h 348"/>
              <a:gd name="T108" fmla="*/ 287 w 348"/>
              <a:gd name="T109" fmla="*/ 239 h 348"/>
              <a:gd name="T110" fmla="*/ 309 w 348"/>
              <a:gd name="T111" fmla="*/ 203 h 348"/>
              <a:gd name="T112" fmla="*/ 287 w 348"/>
              <a:gd name="T113" fmla="*/ 16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48" h="348">
                <a:moveTo>
                  <a:pt x="41" y="235"/>
                </a:moveTo>
                <a:cubicBezTo>
                  <a:pt x="41" y="296"/>
                  <a:pt x="92" y="348"/>
                  <a:pt x="154" y="348"/>
                </a:cubicBezTo>
                <a:cubicBezTo>
                  <a:pt x="215" y="348"/>
                  <a:pt x="266" y="297"/>
                  <a:pt x="266" y="235"/>
                </a:cubicBezTo>
                <a:cubicBezTo>
                  <a:pt x="266" y="163"/>
                  <a:pt x="266" y="163"/>
                  <a:pt x="266" y="163"/>
                </a:cubicBezTo>
                <a:cubicBezTo>
                  <a:pt x="41" y="163"/>
                  <a:pt x="41" y="163"/>
                  <a:pt x="41" y="163"/>
                </a:cubicBezTo>
                <a:lnTo>
                  <a:pt x="41" y="235"/>
                </a:lnTo>
                <a:close/>
                <a:moveTo>
                  <a:pt x="195" y="184"/>
                </a:moveTo>
                <a:cubicBezTo>
                  <a:pt x="200" y="184"/>
                  <a:pt x="205" y="188"/>
                  <a:pt x="205" y="193"/>
                </a:cubicBezTo>
                <a:cubicBezTo>
                  <a:pt x="205" y="199"/>
                  <a:pt x="200" y="203"/>
                  <a:pt x="195" y="203"/>
                </a:cubicBezTo>
                <a:cubicBezTo>
                  <a:pt x="189" y="203"/>
                  <a:pt x="186" y="199"/>
                  <a:pt x="186" y="193"/>
                </a:cubicBezTo>
                <a:cubicBezTo>
                  <a:pt x="185" y="188"/>
                  <a:pt x="189" y="184"/>
                  <a:pt x="195" y="184"/>
                </a:cubicBezTo>
                <a:close/>
                <a:moveTo>
                  <a:pt x="132" y="257"/>
                </a:moveTo>
                <a:cubicBezTo>
                  <a:pt x="138" y="263"/>
                  <a:pt x="146" y="266"/>
                  <a:pt x="154" y="266"/>
                </a:cubicBezTo>
                <a:cubicBezTo>
                  <a:pt x="162" y="266"/>
                  <a:pt x="169" y="263"/>
                  <a:pt x="175" y="257"/>
                </a:cubicBezTo>
                <a:cubicBezTo>
                  <a:pt x="178" y="255"/>
                  <a:pt x="180" y="254"/>
                  <a:pt x="183" y="254"/>
                </a:cubicBezTo>
                <a:cubicBezTo>
                  <a:pt x="186" y="254"/>
                  <a:pt x="188" y="255"/>
                  <a:pt x="189" y="257"/>
                </a:cubicBezTo>
                <a:cubicBezTo>
                  <a:pt x="194" y="261"/>
                  <a:pt x="194" y="267"/>
                  <a:pt x="189" y="271"/>
                </a:cubicBezTo>
                <a:cubicBezTo>
                  <a:pt x="180" y="280"/>
                  <a:pt x="167" y="286"/>
                  <a:pt x="153" y="286"/>
                </a:cubicBezTo>
                <a:cubicBezTo>
                  <a:pt x="139" y="286"/>
                  <a:pt x="126" y="280"/>
                  <a:pt x="118" y="271"/>
                </a:cubicBezTo>
                <a:cubicBezTo>
                  <a:pt x="113" y="267"/>
                  <a:pt x="113" y="261"/>
                  <a:pt x="118" y="257"/>
                </a:cubicBezTo>
                <a:cubicBezTo>
                  <a:pt x="120" y="255"/>
                  <a:pt x="123" y="254"/>
                  <a:pt x="126" y="254"/>
                </a:cubicBezTo>
                <a:cubicBezTo>
                  <a:pt x="128" y="254"/>
                  <a:pt x="130" y="255"/>
                  <a:pt x="132" y="257"/>
                </a:cubicBezTo>
                <a:close/>
                <a:moveTo>
                  <a:pt x="114" y="184"/>
                </a:moveTo>
                <a:cubicBezTo>
                  <a:pt x="119" y="184"/>
                  <a:pt x="124" y="188"/>
                  <a:pt x="124" y="193"/>
                </a:cubicBezTo>
                <a:cubicBezTo>
                  <a:pt x="124" y="199"/>
                  <a:pt x="119" y="203"/>
                  <a:pt x="114" y="203"/>
                </a:cubicBezTo>
                <a:cubicBezTo>
                  <a:pt x="109" y="203"/>
                  <a:pt x="105" y="199"/>
                  <a:pt x="105" y="193"/>
                </a:cubicBezTo>
                <a:cubicBezTo>
                  <a:pt x="103" y="188"/>
                  <a:pt x="107" y="184"/>
                  <a:pt x="114" y="184"/>
                </a:cubicBezTo>
                <a:close/>
                <a:moveTo>
                  <a:pt x="339" y="122"/>
                </a:moveTo>
                <a:cubicBezTo>
                  <a:pt x="287" y="122"/>
                  <a:pt x="287" y="122"/>
                  <a:pt x="287" y="122"/>
                </a:cubicBezTo>
                <a:cubicBezTo>
                  <a:pt x="282" y="53"/>
                  <a:pt x="224" y="0"/>
                  <a:pt x="154" y="0"/>
                </a:cubicBezTo>
                <a:cubicBezTo>
                  <a:pt x="152" y="0"/>
                  <a:pt x="150" y="0"/>
                  <a:pt x="148" y="0"/>
                </a:cubicBezTo>
                <a:cubicBezTo>
                  <a:pt x="76" y="4"/>
                  <a:pt x="23" y="67"/>
                  <a:pt x="23" y="138"/>
                </a:cubicBezTo>
                <a:cubicBezTo>
                  <a:pt x="23" y="141"/>
                  <a:pt x="24" y="144"/>
                  <a:pt x="28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4" y="134"/>
                  <a:pt x="104" y="134"/>
                  <a:pt x="104" y="134"/>
                </a:cubicBezTo>
                <a:cubicBezTo>
                  <a:pt x="104" y="116"/>
                  <a:pt x="118" y="104"/>
                  <a:pt x="135" y="104"/>
                </a:cubicBezTo>
                <a:cubicBezTo>
                  <a:pt x="175" y="104"/>
                  <a:pt x="175" y="104"/>
                  <a:pt x="175" y="104"/>
                </a:cubicBezTo>
                <a:cubicBezTo>
                  <a:pt x="192" y="104"/>
                  <a:pt x="205" y="118"/>
                  <a:pt x="205" y="134"/>
                </a:cubicBezTo>
                <a:cubicBezTo>
                  <a:pt x="205" y="144"/>
                  <a:pt x="205" y="144"/>
                  <a:pt x="205" y="144"/>
                </a:cubicBezTo>
                <a:cubicBezTo>
                  <a:pt x="339" y="144"/>
                  <a:pt x="339" y="144"/>
                  <a:pt x="339" y="144"/>
                </a:cubicBezTo>
                <a:cubicBezTo>
                  <a:pt x="344" y="144"/>
                  <a:pt x="348" y="140"/>
                  <a:pt x="348" y="134"/>
                </a:cubicBezTo>
                <a:cubicBezTo>
                  <a:pt x="348" y="127"/>
                  <a:pt x="344" y="122"/>
                  <a:pt x="339" y="122"/>
                </a:cubicBezTo>
                <a:close/>
                <a:moveTo>
                  <a:pt x="174" y="122"/>
                </a:moveTo>
                <a:cubicBezTo>
                  <a:pt x="133" y="122"/>
                  <a:pt x="133" y="122"/>
                  <a:pt x="133" y="122"/>
                </a:cubicBezTo>
                <a:cubicBezTo>
                  <a:pt x="128" y="122"/>
                  <a:pt x="124" y="126"/>
                  <a:pt x="124" y="131"/>
                </a:cubicBezTo>
                <a:cubicBezTo>
                  <a:pt x="124" y="141"/>
                  <a:pt x="124" y="141"/>
                  <a:pt x="124" y="141"/>
                </a:cubicBezTo>
                <a:cubicBezTo>
                  <a:pt x="184" y="141"/>
                  <a:pt x="184" y="141"/>
                  <a:pt x="184" y="141"/>
                </a:cubicBezTo>
                <a:cubicBezTo>
                  <a:pt x="184" y="131"/>
                  <a:pt x="184" y="131"/>
                  <a:pt x="184" y="131"/>
                </a:cubicBezTo>
                <a:cubicBezTo>
                  <a:pt x="184" y="126"/>
                  <a:pt x="180" y="122"/>
                  <a:pt x="174" y="122"/>
                </a:cubicBezTo>
                <a:close/>
                <a:moveTo>
                  <a:pt x="0" y="204"/>
                </a:moveTo>
                <a:cubicBezTo>
                  <a:pt x="0" y="219"/>
                  <a:pt x="9" y="232"/>
                  <a:pt x="21" y="240"/>
                </a:cubicBezTo>
                <a:cubicBezTo>
                  <a:pt x="21" y="169"/>
                  <a:pt x="21" y="169"/>
                  <a:pt x="21" y="169"/>
                </a:cubicBezTo>
                <a:cubicBezTo>
                  <a:pt x="8" y="175"/>
                  <a:pt x="0" y="188"/>
                  <a:pt x="0" y="204"/>
                </a:cubicBezTo>
                <a:close/>
                <a:moveTo>
                  <a:pt x="287" y="169"/>
                </a:moveTo>
                <a:cubicBezTo>
                  <a:pt x="287" y="239"/>
                  <a:pt x="287" y="239"/>
                  <a:pt x="287" y="239"/>
                </a:cubicBezTo>
                <a:cubicBezTo>
                  <a:pt x="300" y="231"/>
                  <a:pt x="309" y="218"/>
                  <a:pt x="309" y="203"/>
                </a:cubicBezTo>
                <a:cubicBezTo>
                  <a:pt x="309" y="189"/>
                  <a:pt x="300" y="176"/>
                  <a:pt x="287" y="1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5" name="Freeform 62">
            <a:extLst>
              <a:ext uri="{FF2B5EF4-FFF2-40B4-BE49-F238E27FC236}">
                <a16:creationId xmlns:a16="http://schemas.microsoft.com/office/drawing/2014/main" id="{A4F1B81B-9142-F3CD-2120-7E4A80D91599}"/>
              </a:ext>
            </a:extLst>
          </p:cNvPr>
          <p:cNvSpPr>
            <a:spLocks noEditPoints="1"/>
          </p:cNvSpPr>
          <p:nvPr/>
        </p:nvSpPr>
        <p:spPr bwMode="auto">
          <a:xfrm>
            <a:off x="6303561" y="5255468"/>
            <a:ext cx="228848" cy="259411"/>
          </a:xfrm>
          <a:custGeom>
            <a:avLst/>
            <a:gdLst>
              <a:gd name="T0" fmla="*/ 263 w 307"/>
              <a:gd name="T1" fmla="*/ 47 h 348"/>
              <a:gd name="T2" fmla="*/ 256 w 307"/>
              <a:gd name="T3" fmla="*/ 60 h 348"/>
              <a:gd name="T4" fmla="*/ 153 w 307"/>
              <a:gd name="T5" fmla="*/ 103 h 348"/>
              <a:gd name="T6" fmla="*/ 48 w 307"/>
              <a:gd name="T7" fmla="*/ 59 h 348"/>
              <a:gd name="T8" fmla="*/ 43 w 307"/>
              <a:gd name="T9" fmla="*/ 47 h 348"/>
              <a:gd name="T10" fmla="*/ 0 w 307"/>
              <a:gd name="T11" fmla="*/ 154 h 348"/>
              <a:gd name="T12" fmla="*/ 0 w 307"/>
              <a:gd name="T13" fmla="*/ 338 h 348"/>
              <a:gd name="T14" fmla="*/ 10 w 307"/>
              <a:gd name="T15" fmla="*/ 348 h 348"/>
              <a:gd name="T16" fmla="*/ 153 w 307"/>
              <a:gd name="T17" fmla="*/ 348 h 348"/>
              <a:gd name="T18" fmla="*/ 41 w 307"/>
              <a:gd name="T19" fmla="*/ 236 h 348"/>
              <a:gd name="T20" fmla="*/ 41 w 307"/>
              <a:gd name="T21" fmla="*/ 194 h 348"/>
              <a:gd name="T22" fmla="*/ 47 w 307"/>
              <a:gd name="T23" fmla="*/ 186 h 348"/>
              <a:gd name="T24" fmla="*/ 148 w 307"/>
              <a:gd name="T25" fmla="*/ 124 h 348"/>
              <a:gd name="T26" fmla="*/ 154 w 307"/>
              <a:gd name="T27" fmla="*/ 123 h 348"/>
              <a:gd name="T28" fmla="*/ 159 w 307"/>
              <a:gd name="T29" fmla="*/ 124 h 348"/>
              <a:gd name="T30" fmla="*/ 262 w 307"/>
              <a:gd name="T31" fmla="*/ 186 h 348"/>
              <a:gd name="T32" fmla="*/ 267 w 307"/>
              <a:gd name="T33" fmla="*/ 194 h 348"/>
              <a:gd name="T34" fmla="*/ 267 w 307"/>
              <a:gd name="T35" fmla="*/ 236 h 348"/>
              <a:gd name="T36" fmla="*/ 155 w 307"/>
              <a:gd name="T37" fmla="*/ 348 h 348"/>
              <a:gd name="T38" fmla="*/ 298 w 307"/>
              <a:gd name="T39" fmla="*/ 348 h 348"/>
              <a:gd name="T40" fmla="*/ 307 w 307"/>
              <a:gd name="T41" fmla="*/ 338 h 348"/>
              <a:gd name="T42" fmla="*/ 307 w 307"/>
              <a:gd name="T43" fmla="*/ 154 h 348"/>
              <a:gd name="T44" fmla="*/ 263 w 307"/>
              <a:gd name="T45" fmla="*/ 47 h 348"/>
              <a:gd name="T46" fmla="*/ 246 w 307"/>
              <a:gd name="T47" fmla="*/ 236 h 348"/>
              <a:gd name="T48" fmla="*/ 246 w 307"/>
              <a:gd name="T49" fmla="*/ 200 h 348"/>
              <a:gd name="T50" fmla="*/ 154 w 307"/>
              <a:gd name="T51" fmla="*/ 145 h 348"/>
              <a:gd name="T52" fmla="*/ 62 w 307"/>
              <a:gd name="T53" fmla="*/ 200 h 348"/>
              <a:gd name="T54" fmla="*/ 62 w 307"/>
              <a:gd name="T55" fmla="*/ 236 h 348"/>
              <a:gd name="T56" fmla="*/ 103 w 307"/>
              <a:gd name="T57" fmla="*/ 313 h 348"/>
              <a:gd name="T58" fmla="*/ 103 w 307"/>
              <a:gd name="T59" fmla="*/ 266 h 348"/>
              <a:gd name="T60" fmla="*/ 108 w 307"/>
              <a:gd name="T61" fmla="*/ 257 h 348"/>
              <a:gd name="T62" fmla="*/ 154 w 307"/>
              <a:gd name="T63" fmla="*/ 247 h 348"/>
              <a:gd name="T64" fmla="*/ 199 w 307"/>
              <a:gd name="T65" fmla="*/ 257 h 348"/>
              <a:gd name="T66" fmla="*/ 204 w 307"/>
              <a:gd name="T67" fmla="*/ 266 h 348"/>
              <a:gd name="T68" fmla="*/ 204 w 307"/>
              <a:gd name="T69" fmla="*/ 313 h 348"/>
              <a:gd name="T70" fmla="*/ 246 w 307"/>
              <a:gd name="T71" fmla="*/ 236 h 348"/>
              <a:gd name="T72" fmla="*/ 112 w 307"/>
              <a:gd name="T73" fmla="*/ 204 h 348"/>
              <a:gd name="T74" fmla="*/ 102 w 307"/>
              <a:gd name="T75" fmla="*/ 194 h 348"/>
              <a:gd name="T76" fmla="*/ 112 w 307"/>
              <a:gd name="T77" fmla="*/ 185 h 348"/>
              <a:gd name="T78" fmla="*/ 121 w 307"/>
              <a:gd name="T79" fmla="*/ 194 h 348"/>
              <a:gd name="T80" fmla="*/ 112 w 307"/>
              <a:gd name="T81" fmla="*/ 204 h 348"/>
              <a:gd name="T82" fmla="*/ 194 w 307"/>
              <a:gd name="T83" fmla="*/ 204 h 348"/>
              <a:gd name="T84" fmla="*/ 185 w 307"/>
              <a:gd name="T85" fmla="*/ 194 h 348"/>
              <a:gd name="T86" fmla="*/ 194 w 307"/>
              <a:gd name="T87" fmla="*/ 185 h 348"/>
              <a:gd name="T88" fmla="*/ 204 w 307"/>
              <a:gd name="T89" fmla="*/ 194 h 348"/>
              <a:gd name="T90" fmla="*/ 194 w 307"/>
              <a:gd name="T91" fmla="*/ 204 h 348"/>
              <a:gd name="T92" fmla="*/ 183 w 307"/>
              <a:gd name="T93" fmla="*/ 322 h 348"/>
              <a:gd name="T94" fmla="*/ 183 w 307"/>
              <a:gd name="T95" fmla="*/ 271 h 348"/>
              <a:gd name="T96" fmla="*/ 154 w 307"/>
              <a:gd name="T97" fmla="*/ 266 h 348"/>
              <a:gd name="T98" fmla="*/ 123 w 307"/>
              <a:gd name="T99" fmla="*/ 271 h 348"/>
              <a:gd name="T100" fmla="*/ 123 w 307"/>
              <a:gd name="T101" fmla="*/ 322 h 348"/>
              <a:gd name="T102" fmla="*/ 153 w 307"/>
              <a:gd name="T103" fmla="*/ 327 h 348"/>
              <a:gd name="T104" fmla="*/ 183 w 307"/>
              <a:gd name="T105" fmla="*/ 322 h 348"/>
              <a:gd name="T106" fmla="*/ 153 w 307"/>
              <a:gd name="T107" fmla="*/ 82 h 348"/>
              <a:gd name="T108" fmla="*/ 238 w 307"/>
              <a:gd name="T109" fmla="*/ 49 h 348"/>
              <a:gd name="T110" fmla="*/ 244 w 307"/>
              <a:gd name="T111" fmla="*/ 31 h 348"/>
              <a:gd name="T112" fmla="*/ 153 w 307"/>
              <a:gd name="T113" fmla="*/ 0 h 348"/>
              <a:gd name="T114" fmla="*/ 62 w 307"/>
              <a:gd name="T115" fmla="*/ 31 h 348"/>
              <a:gd name="T116" fmla="*/ 67 w 307"/>
              <a:gd name="T117" fmla="*/ 47 h 348"/>
              <a:gd name="T118" fmla="*/ 153 w 307"/>
              <a:gd name="T119" fmla="*/ 8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07" h="348">
                <a:moveTo>
                  <a:pt x="263" y="47"/>
                </a:moveTo>
                <a:cubicBezTo>
                  <a:pt x="262" y="51"/>
                  <a:pt x="259" y="56"/>
                  <a:pt x="256" y="60"/>
                </a:cubicBezTo>
                <a:cubicBezTo>
                  <a:pt x="239" y="86"/>
                  <a:pt x="198" y="103"/>
                  <a:pt x="153" y="103"/>
                </a:cubicBezTo>
                <a:cubicBezTo>
                  <a:pt x="107" y="103"/>
                  <a:pt x="66" y="86"/>
                  <a:pt x="48" y="59"/>
                </a:cubicBezTo>
                <a:cubicBezTo>
                  <a:pt x="47" y="56"/>
                  <a:pt x="44" y="51"/>
                  <a:pt x="43" y="47"/>
                </a:cubicBezTo>
                <a:cubicBezTo>
                  <a:pt x="17" y="75"/>
                  <a:pt x="0" y="112"/>
                  <a:pt x="0" y="154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4"/>
                  <a:pt x="5" y="348"/>
                  <a:pt x="10" y="348"/>
                </a:cubicBezTo>
                <a:cubicBezTo>
                  <a:pt x="153" y="348"/>
                  <a:pt x="153" y="348"/>
                  <a:pt x="153" y="348"/>
                </a:cubicBezTo>
                <a:cubicBezTo>
                  <a:pt x="91" y="348"/>
                  <a:pt x="41" y="298"/>
                  <a:pt x="41" y="236"/>
                </a:cubicBezTo>
                <a:cubicBezTo>
                  <a:pt x="41" y="194"/>
                  <a:pt x="41" y="194"/>
                  <a:pt x="41" y="194"/>
                </a:cubicBezTo>
                <a:cubicBezTo>
                  <a:pt x="41" y="191"/>
                  <a:pt x="43" y="188"/>
                  <a:pt x="47" y="186"/>
                </a:cubicBezTo>
                <a:cubicBezTo>
                  <a:pt x="148" y="124"/>
                  <a:pt x="148" y="124"/>
                  <a:pt x="148" y="124"/>
                </a:cubicBezTo>
                <a:cubicBezTo>
                  <a:pt x="150" y="123"/>
                  <a:pt x="152" y="123"/>
                  <a:pt x="154" y="123"/>
                </a:cubicBezTo>
                <a:cubicBezTo>
                  <a:pt x="156" y="123"/>
                  <a:pt x="158" y="123"/>
                  <a:pt x="159" y="124"/>
                </a:cubicBezTo>
                <a:cubicBezTo>
                  <a:pt x="262" y="186"/>
                  <a:pt x="262" y="186"/>
                  <a:pt x="262" y="186"/>
                </a:cubicBezTo>
                <a:cubicBezTo>
                  <a:pt x="264" y="188"/>
                  <a:pt x="267" y="191"/>
                  <a:pt x="267" y="194"/>
                </a:cubicBezTo>
                <a:cubicBezTo>
                  <a:pt x="267" y="236"/>
                  <a:pt x="267" y="236"/>
                  <a:pt x="267" y="236"/>
                </a:cubicBezTo>
                <a:cubicBezTo>
                  <a:pt x="267" y="298"/>
                  <a:pt x="216" y="348"/>
                  <a:pt x="155" y="348"/>
                </a:cubicBezTo>
                <a:cubicBezTo>
                  <a:pt x="298" y="348"/>
                  <a:pt x="298" y="348"/>
                  <a:pt x="298" y="348"/>
                </a:cubicBezTo>
                <a:cubicBezTo>
                  <a:pt x="303" y="348"/>
                  <a:pt x="307" y="344"/>
                  <a:pt x="307" y="338"/>
                </a:cubicBezTo>
                <a:cubicBezTo>
                  <a:pt x="307" y="154"/>
                  <a:pt x="307" y="154"/>
                  <a:pt x="307" y="154"/>
                </a:cubicBezTo>
                <a:cubicBezTo>
                  <a:pt x="306" y="112"/>
                  <a:pt x="289" y="74"/>
                  <a:pt x="263" y="47"/>
                </a:cubicBezTo>
                <a:close/>
                <a:moveTo>
                  <a:pt x="246" y="236"/>
                </a:moveTo>
                <a:cubicBezTo>
                  <a:pt x="246" y="200"/>
                  <a:pt x="246" y="200"/>
                  <a:pt x="246" y="200"/>
                </a:cubicBezTo>
                <a:cubicBezTo>
                  <a:pt x="154" y="145"/>
                  <a:pt x="154" y="145"/>
                  <a:pt x="154" y="145"/>
                </a:cubicBezTo>
                <a:cubicBezTo>
                  <a:pt x="62" y="200"/>
                  <a:pt x="62" y="200"/>
                  <a:pt x="62" y="200"/>
                </a:cubicBezTo>
                <a:cubicBezTo>
                  <a:pt x="62" y="236"/>
                  <a:pt x="62" y="236"/>
                  <a:pt x="62" y="236"/>
                </a:cubicBezTo>
                <a:cubicBezTo>
                  <a:pt x="62" y="267"/>
                  <a:pt x="78" y="297"/>
                  <a:pt x="103" y="313"/>
                </a:cubicBezTo>
                <a:cubicBezTo>
                  <a:pt x="103" y="266"/>
                  <a:pt x="103" y="266"/>
                  <a:pt x="103" y="266"/>
                </a:cubicBezTo>
                <a:cubicBezTo>
                  <a:pt x="103" y="261"/>
                  <a:pt x="105" y="258"/>
                  <a:pt x="108" y="257"/>
                </a:cubicBezTo>
                <a:cubicBezTo>
                  <a:pt x="123" y="250"/>
                  <a:pt x="138" y="247"/>
                  <a:pt x="154" y="247"/>
                </a:cubicBezTo>
                <a:cubicBezTo>
                  <a:pt x="170" y="247"/>
                  <a:pt x="185" y="250"/>
                  <a:pt x="199" y="257"/>
                </a:cubicBezTo>
                <a:cubicBezTo>
                  <a:pt x="203" y="259"/>
                  <a:pt x="204" y="262"/>
                  <a:pt x="204" y="266"/>
                </a:cubicBezTo>
                <a:cubicBezTo>
                  <a:pt x="204" y="313"/>
                  <a:pt x="204" y="313"/>
                  <a:pt x="204" y="313"/>
                </a:cubicBezTo>
                <a:cubicBezTo>
                  <a:pt x="230" y="297"/>
                  <a:pt x="246" y="268"/>
                  <a:pt x="246" y="236"/>
                </a:cubicBezTo>
                <a:close/>
                <a:moveTo>
                  <a:pt x="112" y="204"/>
                </a:moveTo>
                <a:cubicBezTo>
                  <a:pt x="107" y="204"/>
                  <a:pt x="102" y="200"/>
                  <a:pt x="102" y="194"/>
                </a:cubicBezTo>
                <a:cubicBezTo>
                  <a:pt x="102" y="189"/>
                  <a:pt x="107" y="185"/>
                  <a:pt x="112" y="185"/>
                </a:cubicBezTo>
                <a:cubicBezTo>
                  <a:pt x="117" y="185"/>
                  <a:pt x="121" y="189"/>
                  <a:pt x="121" y="194"/>
                </a:cubicBezTo>
                <a:cubicBezTo>
                  <a:pt x="122" y="200"/>
                  <a:pt x="118" y="204"/>
                  <a:pt x="112" y="204"/>
                </a:cubicBezTo>
                <a:close/>
                <a:moveTo>
                  <a:pt x="194" y="204"/>
                </a:moveTo>
                <a:cubicBezTo>
                  <a:pt x="189" y="204"/>
                  <a:pt x="185" y="200"/>
                  <a:pt x="185" y="194"/>
                </a:cubicBezTo>
                <a:cubicBezTo>
                  <a:pt x="185" y="189"/>
                  <a:pt x="189" y="185"/>
                  <a:pt x="194" y="185"/>
                </a:cubicBezTo>
                <a:cubicBezTo>
                  <a:pt x="199" y="185"/>
                  <a:pt x="204" y="189"/>
                  <a:pt x="204" y="194"/>
                </a:cubicBezTo>
                <a:cubicBezTo>
                  <a:pt x="204" y="200"/>
                  <a:pt x="199" y="204"/>
                  <a:pt x="194" y="204"/>
                </a:cubicBezTo>
                <a:close/>
                <a:moveTo>
                  <a:pt x="183" y="322"/>
                </a:moveTo>
                <a:cubicBezTo>
                  <a:pt x="183" y="271"/>
                  <a:pt x="183" y="271"/>
                  <a:pt x="183" y="271"/>
                </a:cubicBezTo>
                <a:cubicBezTo>
                  <a:pt x="174" y="268"/>
                  <a:pt x="164" y="266"/>
                  <a:pt x="154" y="266"/>
                </a:cubicBezTo>
                <a:cubicBezTo>
                  <a:pt x="143" y="266"/>
                  <a:pt x="133" y="268"/>
                  <a:pt x="123" y="271"/>
                </a:cubicBezTo>
                <a:cubicBezTo>
                  <a:pt x="123" y="322"/>
                  <a:pt x="123" y="322"/>
                  <a:pt x="123" y="322"/>
                </a:cubicBezTo>
                <a:cubicBezTo>
                  <a:pt x="133" y="326"/>
                  <a:pt x="143" y="327"/>
                  <a:pt x="153" y="327"/>
                </a:cubicBezTo>
                <a:cubicBezTo>
                  <a:pt x="164" y="327"/>
                  <a:pt x="174" y="326"/>
                  <a:pt x="183" y="322"/>
                </a:cubicBezTo>
                <a:close/>
                <a:moveTo>
                  <a:pt x="153" y="82"/>
                </a:moveTo>
                <a:cubicBezTo>
                  <a:pt x="190" y="82"/>
                  <a:pt x="225" y="68"/>
                  <a:pt x="238" y="49"/>
                </a:cubicBezTo>
                <a:cubicBezTo>
                  <a:pt x="243" y="43"/>
                  <a:pt x="244" y="37"/>
                  <a:pt x="244" y="31"/>
                </a:cubicBezTo>
                <a:cubicBezTo>
                  <a:pt x="219" y="12"/>
                  <a:pt x="187" y="0"/>
                  <a:pt x="153" y="0"/>
                </a:cubicBezTo>
                <a:cubicBezTo>
                  <a:pt x="118" y="0"/>
                  <a:pt x="87" y="12"/>
                  <a:pt x="62" y="31"/>
                </a:cubicBezTo>
                <a:cubicBezTo>
                  <a:pt x="62" y="37"/>
                  <a:pt x="63" y="42"/>
                  <a:pt x="67" y="47"/>
                </a:cubicBezTo>
                <a:cubicBezTo>
                  <a:pt x="80" y="68"/>
                  <a:pt x="114" y="82"/>
                  <a:pt x="153" y="8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6" name="Freeform 63">
            <a:extLst>
              <a:ext uri="{FF2B5EF4-FFF2-40B4-BE49-F238E27FC236}">
                <a16:creationId xmlns:a16="http://schemas.microsoft.com/office/drawing/2014/main" id="{5621E934-D3D7-78EB-3C7B-623D9332CCCD}"/>
              </a:ext>
            </a:extLst>
          </p:cNvPr>
          <p:cNvSpPr>
            <a:spLocks noEditPoints="1"/>
          </p:cNvSpPr>
          <p:nvPr/>
        </p:nvSpPr>
        <p:spPr bwMode="auto">
          <a:xfrm>
            <a:off x="10127269" y="5255468"/>
            <a:ext cx="228848" cy="259411"/>
          </a:xfrm>
          <a:custGeom>
            <a:avLst/>
            <a:gdLst>
              <a:gd name="T0" fmla="*/ 234 w 307"/>
              <a:gd name="T1" fmla="*/ 145 h 348"/>
              <a:gd name="T2" fmla="*/ 69 w 307"/>
              <a:gd name="T3" fmla="*/ 145 h 348"/>
              <a:gd name="T4" fmla="*/ 115 w 307"/>
              <a:gd name="T5" fmla="*/ 165 h 348"/>
              <a:gd name="T6" fmla="*/ 188 w 307"/>
              <a:gd name="T7" fmla="*/ 165 h 348"/>
              <a:gd name="T8" fmla="*/ 234 w 307"/>
              <a:gd name="T9" fmla="*/ 145 h 348"/>
              <a:gd name="T10" fmla="*/ 41 w 307"/>
              <a:gd name="T11" fmla="*/ 124 h 348"/>
              <a:gd name="T12" fmla="*/ 264 w 307"/>
              <a:gd name="T13" fmla="*/ 124 h 348"/>
              <a:gd name="T14" fmla="*/ 264 w 307"/>
              <a:gd name="T15" fmla="*/ 104 h 348"/>
              <a:gd name="T16" fmla="*/ 41 w 307"/>
              <a:gd name="T17" fmla="*/ 104 h 348"/>
              <a:gd name="T18" fmla="*/ 41 w 307"/>
              <a:gd name="T19" fmla="*/ 124 h 348"/>
              <a:gd name="T20" fmla="*/ 188 w 307"/>
              <a:gd name="T21" fmla="*/ 184 h 348"/>
              <a:gd name="T22" fmla="*/ 117 w 307"/>
              <a:gd name="T23" fmla="*/ 184 h 348"/>
              <a:gd name="T24" fmla="*/ 45 w 307"/>
              <a:gd name="T25" fmla="*/ 143 h 348"/>
              <a:gd name="T26" fmla="*/ 41 w 307"/>
              <a:gd name="T27" fmla="*/ 143 h 348"/>
              <a:gd name="T28" fmla="*/ 41 w 307"/>
              <a:gd name="T29" fmla="*/ 234 h 348"/>
              <a:gd name="T30" fmla="*/ 152 w 307"/>
              <a:gd name="T31" fmla="*/ 348 h 348"/>
              <a:gd name="T32" fmla="*/ 264 w 307"/>
              <a:gd name="T33" fmla="*/ 234 h 348"/>
              <a:gd name="T34" fmla="*/ 264 w 307"/>
              <a:gd name="T35" fmla="*/ 143 h 348"/>
              <a:gd name="T36" fmla="*/ 260 w 307"/>
              <a:gd name="T37" fmla="*/ 143 h 348"/>
              <a:gd name="T38" fmla="*/ 188 w 307"/>
              <a:gd name="T39" fmla="*/ 184 h 348"/>
              <a:gd name="T40" fmla="*/ 102 w 307"/>
              <a:gd name="T41" fmla="*/ 215 h 348"/>
              <a:gd name="T42" fmla="*/ 111 w 307"/>
              <a:gd name="T43" fmla="*/ 206 h 348"/>
              <a:gd name="T44" fmla="*/ 121 w 307"/>
              <a:gd name="T45" fmla="*/ 215 h 348"/>
              <a:gd name="T46" fmla="*/ 111 w 307"/>
              <a:gd name="T47" fmla="*/ 225 h 348"/>
              <a:gd name="T48" fmla="*/ 102 w 307"/>
              <a:gd name="T49" fmla="*/ 215 h 348"/>
              <a:gd name="T50" fmla="*/ 188 w 307"/>
              <a:gd name="T51" fmla="*/ 271 h 348"/>
              <a:gd name="T52" fmla="*/ 153 w 307"/>
              <a:gd name="T53" fmla="*/ 286 h 348"/>
              <a:gd name="T54" fmla="*/ 118 w 307"/>
              <a:gd name="T55" fmla="*/ 271 h 348"/>
              <a:gd name="T56" fmla="*/ 118 w 307"/>
              <a:gd name="T57" fmla="*/ 258 h 348"/>
              <a:gd name="T58" fmla="*/ 125 w 307"/>
              <a:gd name="T59" fmla="*/ 254 h 348"/>
              <a:gd name="T60" fmla="*/ 132 w 307"/>
              <a:gd name="T61" fmla="*/ 258 h 348"/>
              <a:gd name="T62" fmla="*/ 153 w 307"/>
              <a:gd name="T63" fmla="*/ 266 h 348"/>
              <a:gd name="T64" fmla="*/ 175 w 307"/>
              <a:gd name="T65" fmla="*/ 258 h 348"/>
              <a:gd name="T66" fmla="*/ 182 w 307"/>
              <a:gd name="T67" fmla="*/ 254 h 348"/>
              <a:gd name="T68" fmla="*/ 188 w 307"/>
              <a:gd name="T69" fmla="*/ 258 h 348"/>
              <a:gd name="T70" fmla="*/ 188 w 307"/>
              <a:gd name="T71" fmla="*/ 271 h 348"/>
              <a:gd name="T72" fmla="*/ 193 w 307"/>
              <a:gd name="T73" fmla="*/ 225 h 348"/>
              <a:gd name="T74" fmla="*/ 183 w 307"/>
              <a:gd name="T75" fmla="*/ 215 h 348"/>
              <a:gd name="T76" fmla="*/ 193 w 307"/>
              <a:gd name="T77" fmla="*/ 206 h 348"/>
              <a:gd name="T78" fmla="*/ 203 w 307"/>
              <a:gd name="T79" fmla="*/ 215 h 348"/>
              <a:gd name="T80" fmla="*/ 193 w 307"/>
              <a:gd name="T81" fmla="*/ 225 h 348"/>
              <a:gd name="T82" fmla="*/ 304 w 307"/>
              <a:gd name="T83" fmla="*/ 61 h 348"/>
              <a:gd name="T84" fmla="*/ 152 w 307"/>
              <a:gd name="T85" fmla="*/ 0 h 348"/>
              <a:gd name="T86" fmla="*/ 0 w 307"/>
              <a:gd name="T87" fmla="*/ 61 h 348"/>
              <a:gd name="T88" fmla="*/ 19 w 307"/>
              <a:gd name="T89" fmla="*/ 82 h 348"/>
              <a:gd name="T90" fmla="*/ 284 w 307"/>
              <a:gd name="T91" fmla="*/ 82 h 348"/>
              <a:gd name="T92" fmla="*/ 304 w 307"/>
              <a:gd name="T93" fmla="*/ 61 h 348"/>
              <a:gd name="T94" fmla="*/ 0 w 307"/>
              <a:gd name="T95" fmla="*/ 204 h 348"/>
              <a:gd name="T96" fmla="*/ 20 w 307"/>
              <a:gd name="T97" fmla="*/ 241 h 348"/>
              <a:gd name="T98" fmla="*/ 20 w 307"/>
              <a:gd name="T99" fmla="*/ 170 h 348"/>
              <a:gd name="T100" fmla="*/ 0 w 307"/>
              <a:gd name="T101" fmla="*/ 204 h 348"/>
              <a:gd name="T102" fmla="*/ 285 w 307"/>
              <a:gd name="T103" fmla="*/ 170 h 348"/>
              <a:gd name="T104" fmla="*/ 285 w 307"/>
              <a:gd name="T105" fmla="*/ 241 h 348"/>
              <a:gd name="T106" fmla="*/ 307 w 307"/>
              <a:gd name="T107" fmla="*/ 204 h 348"/>
              <a:gd name="T108" fmla="*/ 285 w 307"/>
              <a:gd name="T109" fmla="*/ 17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07" h="348">
                <a:moveTo>
                  <a:pt x="234" y="145"/>
                </a:moveTo>
                <a:cubicBezTo>
                  <a:pt x="69" y="145"/>
                  <a:pt x="69" y="145"/>
                  <a:pt x="69" y="145"/>
                </a:cubicBezTo>
                <a:cubicBezTo>
                  <a:pt x="81" y="158"/>
                  <a:pt x="97" y="165"/>
                  <a:pt x="115" y="165"/>
                </a:cubicBezTo>
                <a:cubicBezTo>
                  <a:pt x="188" y="165"/>
                  <a:pt x="188" y="165"/>
                  <a:pt x="188" y="165"/>
                </a:cubicBezTo>
                <a:cubicBezTo>
                  <a:pt x="207" y="165"/>
                  <a:pt x="222" y="158"/>
                  <a:pt x="234" y="145"/>
                </a:cubicBezTo>
                <a:close/>
                <a:moveTo>
                  <a:pt x="41" y="124"/>
                </a:moveTo>
                <a:cubicBezTo>
                  <a:pt x="264" y="124"/>
                  <a:pt x="264" y="124"/>
                  <a:pt x="264" y="124"/>
                </a:cubicBezTo>
                <a:cubicBezTo>
                  <a:pt x="264" y="104"/>
                  <a:pt x="264" y="104"/>
                  <a:pt x="264" y="104"/>
                </a:cubicBezTo>
                <a:cubicBezTo>
                  <a:pt x="41" y="104"/>
                  <a:pt x="41" y="104"/>
                  <a:pt x="41" y="104"/>
                </a:cubicBezTo>
                <a:lnTo>
                  <a:pt x="41" y="124"/>
                </a:lnTo>
                <a:close/>
                <a:moveTo>
                  <a:pt x="188" y="184"/>
                </a:moveTo>
                <a:cubicBezTo>
                  <a:pt x="117" y="184"/>
                  <a:pt x="117" y="184"/>
                  <a:pt x="117" y="184"/>
                </a:cubicBezTo>
                <a:cubicBezTo>
                  <a:pt x="87" y="184"/>
                  <a:pt x="59" y="169"/>
                  <a:pt x="45" y="143"/>
                </a:cubicBezTo>
                <a:cubicBezTo>
                  <a:pt x="41" y="143"/>
                  <a:pt x="41" y="143"/>
                  <a:pt x="41" y="143"/>
                </a:cubicBezTo>
                <a:cubicBezTo>
                  <a:pt x="41" y="234"/>
                  <a:pt x="41" y="234"/>
                  <a:pt x="41" y="234"/>
                </a:cubicBezTo>
                <a:cubicBezTo>
                  <a:pt x="41" y="295"/>
                  <a:pt x="91" y="348"/>
                  <a:pt x="152" y="348"/>
                </a:cubicBezTo>
                <a:cubicBezTo>
                  <a:pt x="213" y="348"/>
                  <a:pt x="264" y="297"/>
                  <a:pt x="264" y="234"/>
                </a:cubicBezTo>
                <a:cubicBezTo>
                  <a:pt x="264" y="143"/>
                  <a:pt x="264" y="143"/>
                  <a:pt x="264" y="143"/>
                </a:cubicBezTo>
                <a:cubicBezTo>
                  <a:pt x="260" y="143"/>
                  <a:pt x="260" y="143"/>
                  <a:pt x="260" y="143"/>
                </a:cubicBezTo>
                <a:cubicBezTo>
                  <a:pt x="244" y="169"/>
                  <a:pt x="218" y="184"/>
                  <a:pt x="188" y="184"/>
                </a:cubicBezTo>
                <a:close/>
                <a:moveTo>
                  <a:pt x="102" y="215"/>
                </a:moveTo>
                <a:cubicBezTo>
                  <a:pt x="102" y="209"/>
                  <a:pt x="106" y="206"/>
                  <a:pt x="111" y="206"/>
                </a:cubicBezTo>
                <a:cubicBezTo>
                  <a:pt x="117" y="206"/>
                  <a:pt x="121" y="209"/>
                  <a:pt x="121" y="215"/>
                </a:cubicBezTo>
                <a:cubicBezTo>
                  <a:pt x="121" y="221"/>
                  <a:pt x="117" y="225"/>
                  <a:pt x="111" y="225"/>
                </a:cubicBezTo>
                <a:cubicBezTo>
                  <a:pt x="106" y="225"/>
                  <a:pt x="102" y="221"/>
                  <a:pt x="102" y="215"/>
                </a:cubicBezTo>
                <a:close/>
                <a:moveTo>
                  <a:pt x="188" y="271"/>
                </a:moveTo>
                <a:cubicBezTo>
                  <a:pt x="179" y="281"/>
                  <a:pt x="166" y="286"/>
                  <a:pt x="153" y="286"/>
                </a:cubicBezTo>
                <a:cubicBezTo>
                  <a:pt x="140" y="286"/>
                  <a:pt x="127" y="281"/>
                  <a:pt x="118" y="271"/>
                </a:cubicBezTo>
                <a:cubicBezTo>
                  <a:pt x="114" y="267"/>
                  <a:pt x="114" y="260"/>
                  <a:pt x="118" y="258"/>
                </a:cubicBezTo>
                <a:cubicBezTo>
                  <a:pt x="120" y="255"/>
                  <a:pt x="123" y="254"/>
                  <a:pt x="125" y="254"/>
                </a:cubicBezTo>
                <a:cubicBezTo>
                  <a:pt x="128" y="254"/>
                  <a:pt x="130" y="255"/>
                  <a:pt x="132" y="258"/>
                </a:cubicBezTo>
                <a:cubicBezTo>
                  <a:pt x="138" y="263"/>
                  <a:pt x="145" y="266"/>
                  <a:pt x="153" y="266"/>
                </a:cubicBezTo>
                <a:cubicBezTo>
                  <a:pt x="161" y="266"/>
                  <a:pt x="169" y="263"/>
                  <a:pt x="175" y="258"/>
                </a:cubicBezTo>
                <a:cubicBezTo>
                  <a:pt x="177" y="255"/>
                  <a:pt x="180" y="254"/>
                  <a:pt x="182" y="254"/>
                </a:cubicBezTo>
                <a:cubicBezTo>
                  <a:pt x="185" y="254"/>
                  <a:pt x="187" y="255"/>
                  <a:pt x="188" y="258"/>
                </a:cubicBezTo>
                <a:cubicBezTo>
                  <a:pt x="193" y="262"/>
                  <a:pt x="193" y="268"/>
                  <a:pt x="188" y="271"/>
                </a:cubicBezTo>
                <a:close/>
                <a:moveTo>
                  <a:pt x="193" y="225"/>
                </a:moveTo>
                <a:cubicBezTo>
                  <a:pt x="188" y="225"/>
                  <a:pt x="183" y="221"/>
                  <a:pt x="183" y="215"/>
                </a:cubicBezTo>
                <a:cubicBezTo>
                  <a:pt x="183" y="210"/>
                  <a:pt x="188" y="206"/>
                  <a:pt x="193" y="206"/>
                </a:cubicBezTo>
                <a:cubicBezTo>
                  <a:pt x="199" y="206"/>
                  <a:pt x="203" y="210"/>
                  <a:pt x="203" y="215"/>
                </a:cubicBezTo>
                <a:cubicBezTo>
                  <a:pt x="203" y="221"/>
                  <a:pt x="199" y="225"/>
                  <a:pt x="193" y="225"/>
                </a:cubicBezTo>
                <a:close/>
                <a:moveTo>
                  <a:pt x="304" y="61"/>
                </a:moveTo>
                <a:cubicBezTo>
                  <a:pt x="304" y="21"/>
                  <a:pt x="225" y="0"/>
                  <a:pt x="152" y="0"/>
                </a:cubicBezTo>
                <a:cubicBezTo>
                  <a:pt x="78" y="0"/>
                  <a:pt x="0" y="21"/>
                  <a:pt x="0" y="61"/>
                </a:cubicBezTo>
                <a:cubicBezTo>
                  <a:pt x="0" y="72"/>
                  <a:pt x="8" y="82"/>
                  <a:pt x="19" y="82"/>
                </a:cubicBezTo>
                <a:cubicBezTo>
                  <a:pt x="284" y="82"/>
                  <a:pt x="284" y="82"/>
                  <a:pt x="284" y="82"/>
                </a:cubicBezTo>
                <a:cubicBezTo>
                  <a:pt x="295" y="82"/>
                  <a:pt x="304" y="73"/>
                  <a:pt x="304" y="61"/>
                </a:cubicBezTo>
                <a:close/>
                <a:moveTo>
                  <a:pt x="0" y="204"/>
                </a:moveTo>
                <a:cubicBezTo>
                  <a:pt x="0" y="220"/>
                  <a:pt x="8" y="233"/>
                  <a:pt x="20" y="241"/>
                </a:cubicBezTo>
                <a:cubicBezTo>
                  <a:pt x="20" y="170"/>
                  <a:pt x="20" y="170"/>
                  <a:pt x="20" y="170"/>
                </a:cubicBezTo>
                <a:cubicBezTo>
                  <a:pt x="8" y="177"/>
                  <a:pt x="0" y="190"/>
                  <a:pt x="0" y="204"/>
                </a:cubicBezTo>
                <a:close/>
                <a:moveTo>
                  <a:pt x="285" y="170"/>
                </a:moveTo>
                <a:cubicBezTo>
                  <a:pt x="285" y="241"/>
                  <a:pt x="285" y="241"/>
                  <a:pt x="285" y="241"/>
                </a:cubicBezTo>
                <a:cubicBezTo>
                  <a:pt x="297" y="233"/>
                  <a:pt x="307" y="220"/>
                  <a:pt x="307" y="204"/>
                </a:cubicBezTo>
                <a:cubicBezTo>
                  <a:pt x="305" y="190"/>
                  <a:pt x="297" y="177"/>
                  <a:pt x="285" y="1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7" name="Freeform 64">
            <a:extLst>
              <a:ext uri="{FF2B5EF4-FFF2-40B4-BE49-F238E27FC236}">
                <a16:creationId xmlns:a16="http://schemas.microsoft.com/office/drawing/2014/main" id="{3B3649C4-4367-78C4-2211-D1995895B59B}"/>
              </a:ext>
            </a:extLst>
          </p:cNvPr>
          <p:cNvSpPr>
            <a:spLocks noEditPoints="1"/>
          </p:cNvSpPr>
          <p:nvPr/>
        </p:nvSpPr>
        <p:spPr bwMode="auto">
          <a:xfrm>
            <a:off x="11204049" y="5255468"/>
            <a:ext cx="259411" cy="259411"/>
          </a:xfrm>
          <a:custGeom>
            <a:avLst/>
            <a:gdLst>
              <a:gd name="T0" fmla="*/ 284 w 348"/>
              <a:gd name="T1" fmla="*/ 101 h 348"/>
              <a:gd name="T2" fmla="*/ 173 w 348"/>
              <a:gd name="T3" fmla="*/ 0 h 348"/>
              <a:gd name="T4" fmla="*/ 61 w 348"/>
              <a:gd name="T5" fmla="*/ 101 h 348"/>
              <a:gd name="T6" fmla="*/ 50 w 348"/>
              <a:gd name="T7" fmla="*/ 290 h 348"/>
              <a:gd name="T8" fmla="*/ 40 w 348"/>
              <a:gd name="T9" fmla="*/ 217 h 348"/>
              <a:gd name="T10" fmla="*/ 20 w 348"/>
              <a:gd name="T11" fmla="*/ 177 h 348"/>
              <a:gd name="T12" fmla="*/ 22 w 348"/>
              <a:gd name="T13" fmla="*/ 139 h 348"/>
              <a:gd name="T14" fmla="*/ 21 w 348"/>
              <a:gd name="T15" fmla="*/ 233 h 348"/>
              <a:gd name="T16" fmla="*/ 52 w 348"/>
              <a:gd name="T17" fmla="*/ 312 h 348"/>
              <a:gd name="T18" fmla="*/ 73 w 348"/>
              <a:gd name="T19" fmla="*/ 290 h 348"/>
              <a:gd name="T20" fmla="*/ 281 w 348"/>
              <a:gd name="T21" fmla="*/ 121 h 348"/>
              <a:gd name="T22" fmla="*/ 65 w 348"/>
              <a:gd name="T23" fmla="*/ 121 h 348"/>
              <a:gd name="T24" fmla="*/ 39 w 348"/>
              <a:gd name="T25" fmla="*/ 175 h 348"/>
              <a:gd name="T26" fmla="*/ 143 w 348"/>
              <a:gd name="T27" fmla="*/ 205 h 348"/>
              <a:gd name="T28" fmla="*/ 165 w 348"/>
              <a:gd name="T29" fmla="*/ 188 h 348"/>
              <a:gd name="T30" fmla="*/ 178 w 348"/>
              <a:gd name="T31" fmla="*/ 188 h 348"/>
              <a:gd name="T32" fmla="*/ 200 w 348"/>
              <a:gd name="T33" fmla="*/ 205 h 348"/>
              <a:gd name="T34" fmla="*/ 304 w 348"/>
              <a:gd name="T35" fmla="*/ 175 h 348"/>
              <a:gd name="T36" fmla="*/ 307 w 348"/>
              <a:gd name="T37" fmla="*/ 152 h 348"/>
              <a:gd name="T38" fmla="*/ 200 w 348"/>
              <a:gd name="T39" fmla="*/ 226 h 348"/>
              <a:gd name="T40" fmla="*/ 173 w 348"/>
              <a:gd name="T41" fmla="*/ 210 h 348"/>
              <a:gd name="T42" fmla="*/ 144 w 348"/>
              <a:gd name="T43" fmla="*/ 227 h 348"/>
              <a:gd name="T44" fmla="*/ 61 w 348"/>
              <a:gd name="T45" fmla="*/ 238 h 348"/>
              <a:gd name="T46" fmla="*/ 134 w 348"/>
              <a:gd name="T47" fmla="*/ 288 h 348"/>
              <a:gd name="T48" fmla="*/ 134 w 348"/>
              <a:gd name="T49" fmla="*/ 307 h 348"/>
              <a:gd name="T50" fmla="*/ 174 w 348"/>
              <a:gd name="T51" fmla="*/ 348 h 348"/>
              <a:gd name="T52" fmla="*/ 286 w 348"/>
              <a:gd name="T53" fmla="*/ 226 h 348"/>
              <a:gd name="T54" fmla="*/ 200 w 348"/>
              <a:gd name="T55" fmla="*/ 226 h 348"/>
              <a:gd name="T56" fmla="*/ 174 w 348"/>
              <a:gd name="T57" fmla="*/ 289 h 348"/>
              <a:gd name="T58" fmla="*/ 138 w 348"/>
              <a:gd name="T59" fmla="*/ 260 h 348"/>
              <a:gd name="T60" fmla="*/ 152 w 348"/>
              <a:gd name="T61" fmla="*/ 260 h 348"/>
              <a:gd name="T62" fmla="*/ 195 w 348"/>
              <a:gd name="T63" fmla="*/ 260 h 348"/>
              <a:gd name="T64" fmla="*/ 208 w 348"/>
              <a:gd name="T65" fmla="*/ 260 h 348"/>
              <a:gd name="T66" fmla="*/ 325 w 348"/>
              <a:gd name="T67" fmla="*/ 139 h 348"/>
              <a:gd name="T68" fmla="*/ 326 w 348"/>
              <a:gd name="T69" fmla="*/ 177 h 348"/>
              <a:gd name="T70" fmla="*/ 307 w 348"/>
              <a:gd name="T71" fmla="*/ 217 h 348"/>
              <a:gd name="T72" fmla="*/ 348 w 348"/>
              <a:gd name="T73" fmla="*/ 18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48" h="348">
                <a:moveTo>
                  <a:pt x="173" y="92"/>
                </a:moveTo>
                <a:cubicBezTo>
                  <a:pt x="210" y="92"/>
                  <a:pt x="248" y="95"/>
                  <a:pt x="284" y="101"/>
                </a:cubicBezTo>
                <a:cubicBezTo>
                  <a:pt x="291" y="102"/>
                  <a:pt x="298" y="106"/>
                  <a:pt x="303" y="109"/>
                </a:cubicBezTo>
                <a:cubicBezTo>
                  <a:pt x="291" y="47"/>
                  <a:pt x="238" y="0"/>
                  <a:pt x="173" y="0"/>
                </a:cubicBezTo>
                <a:cubicBezTo>
                  <a:pt x="108" y="0"/>
                  <a:pt x="54" y="47"/>
                  <a:pt x="42" y="109"/>
                </a:cubicBezTo>
                <a:cubicBezTo>
                  <a:pt x="48" y="105"/>
                  <a:pt x="55" y="102"/>
                  <a:pt x="61" y="101"/>
                </a:cubicBezTo>
                <a:cubicBezTo>
                  <a:pt x="98" y="95"/>
                  <a:pt x="135" y="92"/>
                  <a:pt x="173" y="92"/>
                </a:cubicBezTo>
                <a:close/>
                <a:moveTo>
                  <a:pt x="50" y="290"/>
                </a:moveTo>
                <a:cubicBezTo>
                  <a:pt x="45" y="290"/>
                  <a:pt x="40" y="285"/>
                  <a:pt x="40" y="279"/>
                </a:cubicBezTo>
                <a:cubicBezTo>
                  <a:pt x="40" y="217"/>
                  <a:pt x="40" y="217"/>
                  <a:pt x="40" y="217"/>
                </a:cubicBezTo>
                <a:cubicBezTo>
                  <a:pt x="30" y="208"/>
                  <a:pt x="22" y="196"/>
                  <a:pt x="21" y="182"/>
                </a:cubicBezTo>
                <a:cubicBezTo>
                  <a:pt x="21" y="181"/>
                  <a:pt x="20" y="178"/>
                  <a:pt x="20" y="177"/>
                </a:cubicBezTo>
                <a:cubicBezTo>
                  <a:pt x="20" y="150"/>
                  <a:pt x="20" y="150"/>
                  <a:pt x="20" y="150"/>
                </a:cubicBezTo>
                <a:cubicBezTo>
                  <a:pt x="20" y="149"/>
                  <a:pt x="21" y="143"/>
                  <a:pt x="22" y="139"/>
                </a:cubicBezTo>
                <a:cubicBezTo>
                  <a:pt x="8" y="151"/>
                  <a:pt x="0" y="168"/>
                  <a:pt x="0" y="187"/>
                </a:cubicBezTo>
                <a:cubicBezTo>
                  <a:pt x="0" y="205"/>
                  <a:pt x="8" y="222"/>
                  <a:pt x="21" y="233"/>
                </a:cubicBezTo>
                <a:cubicBezTo>
                  <a:pt x="21" y="281"/>
                  <a:pt x="21" y="281"/>
                  <a:pt x="21" y="281"/>
                </a:cubicBezTo>
                <a:cubicBezTo>
                  <a:pt x="21" y="298"/>
                  <a:pt x="35" y="312"/>
                  <a:pt x="52" y="312"/>
                </a:cubicBezTo>
                <a:cubicBezTo>
                  <a:pt x="88" y="312"/>
                  <a:pt x="88" y="312"/>
                  <a:pt x="88" y="312"/>
                </a:cubicBezTo>
                <a:cubicBezTo>
                  <a:pt x="84" y="307"/>
                  <a:pt x="75" y="294"/>
                  <a:pt x="73" y="290"/>
                </a:cubicBezTo>
                <a:lnTo>
                  <a:pt x="50" y="290"/>
                </a:lnTo>
                <a:close/>
                <a:moveTo>
                  <a:pt x="281" y="121"/>
                </a:moveTo>
                <a:cubicBezTo>
                  <a:pt x="245" y="115"/>
                  <a:pt x="209" y="112"/>
                  <a:pt x="173" y="112"/>
                </a:cubicBezTo>
                <a:cubicBezTo>
                  <a:pt x="137" y="112"/>
                  <a:pt x="101" y="115"/>
                  <a:pt x="65" y="121"/>
                </a:cubicBezTo>
                <a:cubicBezTo>
                  <a:pt x="51" y="123"/>
                  <a:pt x="39" y="136"/>
                  <a:pt x="39" y="152"/>
                </a:cubicBezTo>
                <a:cubicBezTo>
                  <a:pt x="39" y="175"/>
                  <a:pt x="39" y="175"/>
                  <a:pt x="39" y="175"/>
                </a:cubicBezTo>
                <a:cubicBezTo>
                  <a:pt x="39" y="192"/>
                  <a:pt x="53" y="205"/>
                  <a:pt x="69" y="205"/>
                </a:cubicBezTo>
                <a:cubicBezTo>
                  <a:pt x="143" y="205"/>
                  <a:pt x="143" y="205"/>
                  <a:pt x="143" y="205"/>
                </a:cubicBezTo>
                <a:cubicBezTo>
                  <a:pt x="146" y="205"/>
                  <a:pt x="148" y="205"/>
                  <a:pt x="151" y="202"/>
                </a:cubicBezTo>
                <a:cubicBezTo>
                  <a:pt x="165" y="188"/>
                  <a:pt x="165" y="188"/>
                  <a:pt x="165" y="188"/>
                </a:cubicBezTo>
                <a:cubicBezTo>
                  <a:pt x="167" y="186"/>
                  <a:pt x="170" y="185"/>
                  <a:pt x="172" y="185"/>
                </a:cubicBezTo>
                <a:cubicBezTo>
                  <a:pt x="175" y="185"/>
                  <a:pt x="177" y="186"/>
                  <a:pt x="178" y="188"/>
                </a:cubicBezTo>
                <a:cubicBezTo>
                  <a:pt x="193" y="202"/>
                  <a:pt x="193" y="202"/>
                  <a:pt x="193" y="202"/>
                </a:cubicBezTo>
                <a:cubicBezTo>
                  <a:pt x="195" y="205"/>
                  <a:pt x="198" y="205"/>
                  <a:pt x="200" y="205"/>
                </a:cubicBezTo>
                <a:cubicBezTo>
                  <a:pt x="274" y="205"/>
                  <a:pt x="274" y="205"/>
                  <a:pt x="274" y="205"/>
                </a:cubicBezTo>
                <a:cubicBezTo>
                  <a:pt x="291" y="205"/>
                  <a:pt x="304" y="192"/>
                  <a:pt x="304" y="175"/>
                </a:cubicBezTo>
                <a:cubicBezTo>
                  <a:pt x="304" y="152"/>
                  <a:pt x="304" y="152"/>
                  <a:pt x="304" y="152"/>
                </a:cubicBezTo>
                <a:cubicBezTo>
                  <a:pt x="307" y="152"/>
                  <a:pt x="307" y="152"/>
                  <a:pt x="307" y="152"/>
                </a:cubicBezTo>
                <a:cubicBezTo>
                  <a:pt x="307" y="136"/>
                  <a:pt x="294" y="123"/>
                  <a:pt x="281" y="121"/>
                </a:cubicBezTo>
                <a:close/>
                <a:moveTo>
                  <a:pt x="200" y="226"/>
                </a:moveTo>
                <a:cubicBezTo>
                  <a:pt x="192" y="226"/>
                  <a:pt x="186" y="223"/>
                  <a:pt x="181" y="218"/>
                </a:cubicBezTo>
                <a:cubicBezTo>
                  <a:pt x="173" y="210"/>
                  <a:pt x="173" y="210"/>
                  <a:pt x="173" y="210"/>
                </a:cubicBezTo>
                <a:cubicBezTo>
                  <a:pt x="165" y="218"/>
                  <a:pt x="165" y="218"/>
                  <a:pt x="165" y="218"/>
                </a:cubicBezTo>
                <a:cubicBezTo>
                  <a:pt x="160" y="223"/>
                  <a:pt x="152" y="227"/>
                  <a:pt x="144" y="227"/>
                </a:cubicBezTo>
                <a:cubicBezTo>
                  <a:pt x="61" y="227"/>
                  <a:pt x="61" y="227"/>
                  <a:pt x="61" y="227"/>
                </a:cubicBezTo>
                <a:cubicBezTo>
                  <a:pt x="61" y="238"/>
                  <a:pt x="61" y="238"/>
                  <a:pt x="61" y="238"/>
                </a:cubicBezTo>
                <a:cubicBezTo>
                  <a:pt x="61" y="256"/>
                  <a:pt x="66" y="273"/>
                  <a:pt x="74" y="288"/>
                </a:cubicBezTo>
                <a:cubicBezTo>
                  <a:pt x="134" y="288"/>
                  <a:pt x="134" y="288"/>
                  <a:pt x="134" y="288"/>
                </a:cubicBezTo>
                <a:cubicBezTo>
                  <a:pt x="139" y="288"/>
                  <a:pt x="143" y="292"/>
                  <a:pt x="143" y="297"/>
                </a:cubicBezTo>
                <a:cubicBezTo>
                  <a:pt x="143" y="303"/>
                  <a:pt x="139" y="307"/>
                  <a:pt x="134" y="307"/>
                </a:cubicBezTo>
                <a:cubicBezTo>
                  <a:pt x="88" y="307"/>
                  <a:pt x="88" y="307"/>
                  <a:pt x="88" y="307"/>
                </a:cubicBezTo>
                <a:cubicBezTo>
                  <a:pt x="109" y="333"/>
                  <a:pt x="142" y="348"/>
                  <a:pt x="174" y="348"/>
                </a:cubicBezTo>
                <a:cubicBezTo>
                  <a:pt x="237" y="348"/>
                  <a:pt x="286" y="296"/>
                  <a:pt x="286" y="236"/>
                </a:cubicBezTo>
                <a:cubicBezTo>
                  <a:pt x="286" y="226"/>
                  <a:pt x="286" y="226"/>
                  <a:pt x="286" y="226"/>
                </a:cubicBezTo>
                <a:cubicBezTo>
                  <a:pt x="203" y="226"/>
                  <a:pt x="203" y="226"/>
                  <a:pt x="203" y="226"/>
                </a:cubicBezTo>
                <a:cubicBezTo>
                  <a:pt x="202" y="226"/>
                  <a:pt x="201" y="226"/>
                  <a:pt x="200" y="226"/>
                </a:cubicBezTo>
                <a:close/>
                <a:moveTo>
                  <a:pt x="209" y="274"/>
                </a:moveTo>
                <a:cubicBezTo>
                  <a:pt x="200" y="283"/>
                  <a:pt x="187" y="289"/>
                  <a:pt x="174" y="289"/>
                </a:cubicBezTo>
                <a:cubicBezTo>
                  <a:pt x="160" y="289"/>
                  <a:pt x="147" y="283"/>
                  <a:pt x="138" y="274"/>
                </a:cubicBezTo>
                <a:cubicBezTo>
                  <a:pt x="134" y="270"/>
                  <a:pt x="134" y="264"/>
                  <a:pt x="138" y="260"/>
                </a:cubicBezTo>
                <a:cubicBezTo>
                  <a:pt x="140" y="258"/>
                  <a:pt x="143" y="257"/>
                  <a:pt x="145" y="257"/>
                </a:cubicBezTo>
                <a:cubicBezTo>
                  <a:pt x="148" y="257"/>
                  <a:pt x="150" y="258"/>
                  <a:pt x="152" y="260"/>
                </a:cubicBezTo>
                <a:cubicBezTo>
                  <a:pt x="158" y="266"/>
                  <a:pt x="165" y="269"/>
                  <a:pt x="173" y="269"/>
                </a:cubicBezTo>
                <a:cubicBezTo>
                  <a:pt x="181" y="269"/>
                  <a:pt x="189" y="266"/>
                  <a:pt x="195" y="260"/>
                </a:cubicBezTo>
                <a:cubicBezTo>
                  <a:pt x="197" y="258"/>
                  <a:pt x="199" y="257"/>
                  <a:pt x="202" y="257"/>
                </a:cubicBezTo>
                <a:cubicBezTo>
                  <a:pt x="204" y="257"/>
                  <a:pt x="207" y="258"/>
                  <a:pt x="208" y="260"/>
                </a:cubicBezTo>
                <a:cubicBezTo>
                  <a:pt x="213" y="264"/>
                  <a:pt x="213" y="270"/>
                  <a:pt x="209" y="274"/>
                </a:cubicBezTo>
                <a:close/>
                <a:moveTo>
                  <a:pt x="325" y="139"/>
                </a:moveTo>
                <a:cubicBezTo>
                  <a:pt x="325" y="143"/>
                  <a:pt x="326" y="149"/>
                  <a:pt x="326" y="149"/>
                </a:cubicBezTo>
                <a:cubicBezTo>
                  <a:pt x="326" y="177"/>
                  <a:pt x="326" y="177"/>
                  <a:pt x="326" y="177"/>
                </a:cubicBezTo>
                <a:cubicBezTo>
                  <a:pt x="326" y="180"/>
                  <a:pt x="326" y="181"/>
                  <a:pt x="325" y="182"/>
                </a:cubicBezTo>
                <a:cubicBezTo>
                  <a:pt x="325" y="196"/>
                  <a:pt x="317" y="209"/>
                  <a:pt x="307" y="217"/>
                </a:cubicBezTo>
                <a:cubicBezTo>
                  <a:pt x="307" y="243"/>
                  <a:pt x="307" y="243"/>
                  <a:pt x="307" y="243"/>
                </a:cubicBezTo>
                <a:cubicBezTo>
                  <a:pt x="330" y="235"/>
                  <a:pt x="348" y="212"/>
                  <a:pt x="348" y="187"/>
                </a:cubicBezTo>
                <a:cubicBezTo>
                  <a:pt x="348" y="167"/>
                  <a:pt x="338" y="149"/>
                  <a:pt x="325" y="1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8" name="Freeform 65">
            <a:extLst>
              <a:ext uri="{FF2B5EF4-FFF2-40B4-BE49-F238E27FC236}">
                <a16:creationId xmlns:a16="http://schemas.microsoft.com/office/drawing/2014/main" id="{AD481D47-99D4-C2AF-1906-B43C9367B406}"/>
              </a:ext>
            </a:extLst>
          </p:cNvPr>
          <p:cNvSpPr>
            <a:spLocks noEditPoints="1"/>
          </p:cNvSpPr>
          <p:nvPr/>
        </p:nvSpPr>
        <p:spPr bwMode="auto">
          <a:xfrm>
            <a:off x="8480603" y="5255468"/>
            <a:ext cx="244503" cy="259411"/>
          </a:xfrm>
          <a:custGeom>
            <a:avLst/>
            <a:gdLst>
              <a:gd name="T0" fmla="*/ 0 w 328"/>
              <a:gd name="T1" fmla="*/ 338 h 348"/>
              <a:gd name="T2" fmla="*/ 1 w 328"/>
              <a:gd name="T3" fmla="*/ 338 h 348"/>
              <a:gd name="T4" fmla="*/ 11 w 328"/>
              <a:gd name="T5" fmla="*/ 348 h 348"/>
              <a:gd name="T6" fmla="*/ 41 w 328"/>
              <a:gd name="T7" fmla="*/ 348 h 348"/>
              <a:gd name="T8" fmla="*/ 41 w 328"/>
              <a:gd name="T9" fmla="*/ 85 h 348"/>
              <a:gd name="T10" fmla="*/ 0 w 328"/>
              <a:gd name="T11" fmla="*/ 185 h 348"/>
              <a:gd name="T12" fmla="*/ 0 w 328"/>
              <a:gd name="T13" fmla="*/ 338 h 348"/>
              <a:gd name="T14" fmla="*/ 287 w 328"/>
              <a:gd name="T15" fmla="*/ 102 h 348"/>
              <a:gd name="T16" fmla="*/ 287 w 328"/>
              <a:gd name="T17" fmla="*/ 58 h 348"/>
              <a:gd name="T18" fmla="*/ 142 w 328"/>
              <a:gd name="T19" fmla="*/ 102 h 348"/>
              <a:gd name="T20" fmla="*/ 287 w 328"/>
              <a:gd name="T21" fmla="*/ 102 h 348"/>
              <a:gd name="T22" fmla="*/ 62 w 328"/>
              <a:gd name="T23" fmla="*/ 193 h 348"/>
              <a:gd name="T24" fmla="*/ 173 w 328"/>
              <a:gd name="T25" fmla="*/ 307 h 348"/>
              <a:gd name="T26" fmla="*/ 285 w 328"/>
              <a:gd name="T27" fmla="*/ 193 h 348"/>
              <a:gd name="T28" fmla="*/ 285 w 328"/>
              <a:gd name="T29" fmla="*/ 123 h 348"/>
              <a:gd name="T30" fmla="*/ 62 w 328"/>
              <a:gd name="T31" fmla="*/ 123 h 348"/>
              <a:gd name="T32" fmla="*/ 62 w 328"/>
              <a:gd name="T33" fmla="*/ 193 h 348"/>
              <a:gd name="T34" fmla="*/ 215 w 328"/>
              <a:gd name="T35" fmla="*/ 143 h 348"/>
              <a:gd name="T36" fmla="*/ 224 w 328"/>
              <a:gd name="T37" fmla="*/ 153 h 348"/>
              <a:gd name="T38" fmla="*/ 215 w 328"/>
              <a:gd name="T39" fmla="*/ 162 h 348"/>
              <a:gd name="T40" fmla="*/ 204 w 328"/>
              <a:gd name="T41" fmla="*/ 153 h 348"/>
              <a:gd name="T42" fmla="*/ 215 w 328"/>
              <a:gd name="T43" fmla="*/ 143 h 348"/>
              <a:gd name="T44" fmla="*/ 153 w 328"/>
              <a:gd name="T45" fmla="*/ 217 h 348"/>
              <a:gd name="T46" fmla="*/ 175 w 328"/>
              <a:gd name="T47" fmla="*/ 225 h 348"/>
              <a:gd name="T48" fmla="*/ 196 w 328"/>
              <a:gd name="T49" fmla="*/ 217 h 348"/>
              <a:gd name="T50" fmla="*/ 203 w 328"/>
              <a:gd name="T51" fmla="*/ 213 h 348"/>
              <a:gd name="T52" fmla="*/ 210 w 328"/>
              <a:gd name="T53" fmla="*/ 217 h 348"/>
              <a:gd name="T54" fmla="*/ 210 w 328"/>
              <a:gd name="T55" fmla="*/ 230 h 348"/>
              <a:gd name="T56" fmla="*/ 173 w 328"/>
              <a:gd name="T57" fmla="*/ 245 h 348"/>
              <a:gd name="T58" fmla="*/ 138 w 328"/>
              <a:gd name="T59" fmla="*/ 230 h 348"/>
              <a:gd name="T60" fmla="*/ 138 w 328"/>
              <a:gd name="T61" fmla="*/ 217 h 348"/>
              <a:gd name="T62" fmla="*/ 145 w 328"/>
              <a:gd name="T63" fmla="*/ 213 h 348"/>
              <a:gd name="T64" fmla="*/ 153 w 328"/>
              <a:gd name="T65" fmla="*/ 217 h 348"/>
              <a:gd name="T66" fmla="*/ 134 w 328"/>
              <a:gd name="T67" fmla="*/ 143 h 348"/>
              <a:gd name="T68" fmla="*/ 143 w 328"/>
              <a:gd name="T69" fmla="*/ 153 h 348"/>
              <a:gd name="T70" fmla="*/ 134 w 328"/>
              <a:gd name="T71" fmla="*/ 162 h 348"/>
              <a:gd name="T72" fmla="*/ 124 w 328"/>
              <a:gd name="T73" fmla="*/ 153 h 348"/>
              <a:gd name="T74" fmla="*/ 134 w 328"/>
              <a:gd name="T75" fmla="*/ 143 h 348"/>
              <a:gd name="T76" fmla="*/ 284 w 328"/>
              <a:gd name="T77" fmla="*/ 38 h 348"/>
              <a:gd name="T78" fmla="*/ 234 w 328"/>
              <a:gd name="T79" fmla="*/ 0 h 348"/>
              <a:gd name="T80" fmla="*/ 112 w 328"/>
              <a:gd name="T81" fmla="*/ 0 h 348"/>
              <a:gd name="T82" fmla="*/ 62 w 328"/>
              <a:gd name="T83" fmla="*/ 51 h 348"/>
              <a:gd name="T84" fmla="*/ 62 w 328"/>
              <a:gd name="T85" fmla="*/ 102 h 348"/>
              <a:gd name="T86" fmla="*/ 70 w 328"/>
              <a:gd name="T87" fmla="*/ 102 h 348"/>
              <a:gd name="T88" fmla="*/ 284 w 328"/>
              <a:gd name="T89" fmla="*/ 38 h 348"/>
              <a:gd name="T90" fmla="*/ 307 w 328"/>
              <a:gd name="T91" fmla="*/ 109 h 348"/>
              <a:gd name="T92" fmla="*/ 307 w 328"/>
              <a:gd name="T93" fmla="*/ 178 h 348"/>
              <a:gd name="T94" fmla="*/ 328 w 328"/>
              <a:gd name="T95" fmla="*/ 142 h 348"/>
              <a:gd name="T96" fmla="*/ 307 w 328"/>
              <a:gd name="T97" fmla="*/ 10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28" h="348">
                <a:moveTo>
                  <a:pt x="0" y="338"/>
                </a:moveTo>
                <a:cubicBezTo>
                  <a:pt x="1" y="338"/>
                  <a:pt x="1" y="338"/>
                  <a:pt x="1" y="338"/>
                </a:cubicBezTo>
                <a:cubicBezTo>
                  <a:pt x="1" y="344"/>
                  <a:pt x="5" y="348"/>
                  <a:pt x="11" y="348"/>
                </a:cubicBezTo>
                <a:cubicBezTo>
                  <a:pt x="41" y="348"/>
                  <a:pt x="41" y="348"/>
                  <a:pt x="41" y="348"/>
                </a:cubicBezTo>
                <a:cubicBezTo>
                  <a:pt x="41" y="85"/>
                  <a:pt x="41" y="85"/>
                  <a:pt x="41" y="85"/>
                </a:cubicBezTo>
                <a:cubicBezTo>
                  <a:pt x="15" y="112"/>
                  <a:pt x="0" y="148"/>
                  <a:pt x="0" y="185"/>
                </a:cubicBezTo>
                <a:lnTo>
                  <a:pt x="0" y="338"/>
                </a:lnTo>
                <a:close/>
                <a:moveTo>
                  <a:pt x="287" y="102"/>
                </a:moveTo>
                <a:cubicBezTo>
                  <a:pt x="287" y="58"/>
                  <a:pt x="287" y="58"/>
                  <a:pt x="287" y="58"/>
                </a:cubicBezTo>
                <a:cubicBezTo>
                  <a:pt x="142" y="102"/>
                  <a:pt x="142" y="102"/>
                  <a:pt x="142" y="102"/>
                </a:cubicBezTo>
                <a:lnTo>
                  <a:pt x="287" y="102"/>
                </a:lnTo>
                <a:close/>
                <a:moveTo>
                  <a:pt x="62" y="193"/>
                </a:moveTo>
                <a:cubicBezTo>
                  <a:pt x="62" y="255"/>
                  <a:pt x="112" y="307"/>
                  <a:pt x="173" y="307"/>
                </a:cubicBezTo>
                <a:cubicBezTo>
                  <a:pt x="234" y="307"/>
                  <a:pt x="285" y="256"/>
                  <a:pt x="285" y="193"/>
                </a:cubicBezTo>
                <a:cubicBezTo>
                  <a:pt x="285" y="123"/>
                  <a:pt x="285" y="123"/>
                  <a:pt x="285" y="123"/>
                </a:cubicBezTo>
                <a:cubicBezTo>
                  <a:pt x="62" y="123"/>
                  <a:pt x="62" y="123"/>
                  <a:pt x="62" y="123"/>
                </a:cubicBezTo>
                <a:lnTo>
                  <a:pt x="62" y="193"/>
                </a:lnTo>
                <a:close/>
                <a:moveTo>
                  <a:pt x="215" y="143"/>
                </a:moveTo>
                <a:cubicBezTo>
                  <a:pt x="220" y="143"/>
                  <a:pt x="224" y="148"/>
                  <a:pt x="224" y="153"/>
                </a:cubicBezTo>
                <a:cubicBezTo>
                  <a:pt x="224" y="158"/>
                  <a:pt x="220" y="162"/>
                  <a:pt x="215" y="162"/>
                </a:cubicBezTo>
                <a:cubicBezTo>
                  <a:pt x="209" y="162"/>
                  <a:pt x="204" y="158"/>
                  <a:pt x="204" y="153"/>
                </a:cubicBezTo>
                <a:cubicBezTo>
                  <a:pt x="204" y="148"/>
                  <a:pt x="209" y="143"/>
                  <a:pt x="215" y="143"/>
                </a:cubicBezTo>
                <a:close/>
                <a:moveTo>
                  <a:pt x="153" y="217"/>
                </a:moveTo>
                <a:cubicBezTo>
                  <a:pt x="159" y="222"/>
                  <a:pt x="167" y="225"/>
                  <a:pt x="175" y="225"/>
                </a:cubicBezTo>
                <a:cubicBezTo>
                  <a:pt x="182" y="225"/>
                  <a:pt x="190" y="222"/>
                  <a:pt x="196" y="217"/>
                </a:cubicBezTo>
                <a:cubicBezTo>
                  <a:pt x="198" y="214"/>
                  <a:pt x="201" y="213"/>
                  <a:pt x="203" y="213"/>
                </a:cubicBezTo>
                <a:cubicBezTo>
                  <a:pt x="206" y="213"/>
                  <a:pt x="209" y="214"/>
                  <a:pt x="210" y="217"/>
                </a:cubicBezTo>
                <a:cubicBezTo>
                  <a:pt x="215" y="221"/>
                  <a:pt x="215" y="227"/>
                  <a:pt x="210" y="230"/>
                </a:cubicBezTo>
                <a:cubicBezTo>
                  <a:pt x="201" y="240"/>
                  <a:pt x="187" y="245"/>
                  <a:pt x="173" y="245"/>
                </a:cubicBezTo>
                <a:cubicBezTo>
                  <a:pt x="160" y="245"/>
                  <a:pt x="147" y="240"/>
                  <a:pt x="138" y="230"/>
                </a:cubicBezTo>
                <a:cubicBezTo>
                  <a:pt x="134" y="226"/>
                  <a:pt x="134" y="219"/>
                  <a:pt x="138" y="217"/>
                </a:cubicBezTo>
                <a:cubicBezTo>
                  <a:pt x="140" y="214"/>
                  <a:pt x="143" y="213"/>
                  <a:pt x="145" y="213"/>
                </a:cubicBezTo>
                <a:cubicBezTo>
                  <a:pt x="148" y="213"/>
                  <a:pt x="151" y="214"/>
                  <a:pt x="153" y="217"/>
                </a:cubicBezTo>
                <a:close/>
                <a:moveTo>
                  <a:pt x="134" y="143"/>
                </a:moveTo>
                <a:cubicBezTo>
                  <a:pt x="139" y="143"/>
                  <a:pt x="143" y="148"/>
                  <a:pt x="143" y="153"/>
                </a:cubicBezTo>
                <a:cubicBezTo>
                  <a:pt x="143" y="158"/>
                  <a:pt x="139" y="162"/>
                  <a:pt x="134" y="162"/>
                </a:cubicBezTo>
                <a:cubicBezTo>
                  <a:pt x="129" y="162"/>
                  <a:pt x="124" y="158"/>
                  <a:pt x="124" y="153"/>
                </a:cubicBezTo>
                <a:cubicBezTo>
                  <a:pt x="124" y="148"/>
                  <a:pt x="127" y="143"/>
                  <a:pt x="134" y="143"/>
                </a:cubicBezTo>
                <a:close/>
                <a:moveTo>
                  <a:pt x="284" y="38"/>
                </a:moveTo>
                <a:cubicBezTo>
                  <a:pt x="278" y="16"/>
                  <a:pt x="258" y="0"/>
                  <a:pt x="234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84" y="0"/>
                  <a:pt x="62" y="23"/>
                  <a:pt x="62" y="51"/>
                </a:cubicBezTo>
                <a:cubicBezTo>
                  <a:pt x="62" y="102"/>
                  <a:pt x="62" y="102"/>
                  <a:pt x="62" y="102"/>
                </a:cubicBezTo>
                <a:cubicBezTo>
                  <a:pt x="70" y="102"/>
                  <a:pt x="70" y="102"/>
                  <a:pt x="70" y="102"/>
                </a:cubicBezTo>
                <a:lnTo>
                  <a:pt x="284" y="38"/>
                </a:lnTo>
                <a:close/>
                <a:moveTo>
                  <a:pt x="307" y="109"/>
                </a:moveTo>
                <a:cubicBezTo>
                  <a:pt x="307" y="178"/>
                  <a:pt x="307" y="178"/>
                  <a:pt x="307" y="178"/>
                </a:cubicBezTo>
                <a:cubicBezTo>
                  <a:pt x="319" y="170"/>
                  <a:pt x="328" y="158"/>
                  <a:pt x="328" y="142"/>
                </a:cubicBezTo>
                <a:cubicBezTo>
                  <a:pt x="328" y="129"/>
                  <a:pt x="319" y="116"/>
                  <a:pt x="307" y="10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9" name="Freeform 66">
            <a:extLst>
              <a:ext uri="{FF2B5EF4-FFF2-40B4-BE49-F238E27FC236}">
                <a16:creationId xmlns:a16="http://schemas.microsoft.com/office/drawing/2014/main" id="{EEA9E2A4-9E50-ED19-1C0E-074AFE78480E}"/>
              </a:ext>
            </a:extLst>
          </p:cNvPr>
          <p:cNvSpPr>
            <a:spLocks noEditPoints="1"/>
          </p:cNvSpPr>
          <p:nvPr/>
        </p:nvSpPr>
        <p:spPr bwMode="auto">
          <a:xfrm>
            <a:off x="6835056" y="5264413"/>
            <a:ext cx="259411" cy="241521"/>
          </a:xfrm>
          <a:custGeom>
            <a:avLst/>
            <a:gdLst>
              <a:gd name="T0" fmla="*/ 135 w 348"/>
              <a:gd name="T1" fmla="*/ 311 h 324"/>
              <a:gd name="T2" fmla="*/ 203 w 348"/>
              <a:gd name="T3" fmla="*/ 324 h 324"/>
              <a:gd name="T4" fmla="*/ 174 w 348"/>
              <a:gd name="T5" fmla="*/ 283 h 324"/>
              <a:gd name="T6" fmla="*/ 174 w 348"/>
              <a:gd name="T7" fmla="*/ 0 h 324"/>
              <a:gd name="T8" fmla="*/ 174 w 348"/>
              <a:gd name="T9" fmla="*/ 78 h 324"/>
              <a:gd name="T10" fmla="*/ 326 w 348"/>
              <a:gd name="T11" fmla="*/ 147 h 324"/>
              <a:gd name="T12" fmla="*/ 285 w 348"/>
              <a:gd name="T13" fmla="*/ 102 h 324"/>
              <a:gd name="T14" fmla="*/ 257 w 348"/>
              <a:gd name="T15" fmla="*/ 37 h 324"/>
              <a:gd name="T16" fmla="*/ 173 w 348"/>
              <a:gd name="T17" fmla="*/ 102 h 324"/>
              <a:gd name="T18" fmla="*/ 89 w 348"/>
              <a:gd name="T19" fmla="*/ 37 h 324"/>
              <a:gd name="T20" fmla="*/ 61 w 348"/>
              <a:gd name="T21" fmla="*/ 102 h 324"/>
              <a:gd name="T22" fmla="*/ 20 w 348"/>
              <a:gd name="T23" fmla="*/ 147 h 324"/>
              <a:gd name="T24" fmla="*/ 41 w 348"/>
              <a:gd name="T25" fmla="*/ 224 h 324"/>
              <a:gd name="T26" fmla="*/ 122 w 348"/>
              <a:gd name="T27" fmla="*/ 293 h 324"/>
              <a:gd name="T28" fmla="*/ 226 w 348"/>
              <a:gd name="T29" fmla="*/ 293 h 324"/>
              <a:gd name="T30" fmla="*/ 307 w 348"/>
              <a:gd name="T31" fmla="*/ 224 h 324"/>
              <a:gd name="T32" fmla="*/ 326 w 348"/>
              <a:gd name="T33" fmla="*/ 147 h 324"/>
              <a:gd name="T34" fmla="*/ 20 w 348"/>
              <a:gd name="T35" fmla="*/ 184 h 324"/>
              <a:gd name="T36" fmla="*/ 62 w 348"/>
              <a:gd name="T37" fmla="*/ 184 h 324"/>
              <a:gd name="T38" fmla="*/ 131 w 348"/>
              <a:gd name="T39" fmla="*/ 161 h 324"/>
              <a:gd name="T40" fmla="*/ 133 w 348"/>
              <a:gd name="T41" fmla="*/ 142 h 324"/>
              <a:gd name="T42" fmla="*/ 133 w 348"/>
              <a:gd name="T43" fmla="*/ 161 h 324"/>
              <a:gd name="T44" fmla="*/ 210 w 348"/>
              <a:gd name="T45" fmla="*/ 229 h 324"/>
              <a:gd name="T46" fmla="*/ 139 w 348"/>
              <a:gd name="T47" fmla="*/ 229 h 324"/>
              <a:gd name="T48" fmla="*/ 146 w 348"/>
              <a:gd name="T49" fmla="*/ 212 h 324"/>
              <a:gd name="T50" fmla="*/ 174 w 348"/>
              <a:gd name="T51" fmla="*/ 224 h 324"/>
              <a:gd name="T52" fmla="*/ 203 w 348"/>
              <a:gd name="T53" fmla="*/ 212 h 324"/>
              <a:gd name="T54" fmla="*/ 210 w 348"/>
              <a:gd name="T55" fmla="*/ 229 h 324"/>
              <a:gd name="T56" fmla="*/ 205 w 348"/>
              <a:gd name="T57" fmla="*/ 153 h 324"/>
              <a:gd name="T58" fmla="*/ 225 w 348"/>
              <a:gd name="T59" fmla="*/ 153 h 324"/>
              <a:gd name="T60" fmla="*/ 307 w 348"/>
              <a:gd name="T61" fmla="*/ 203 h 324"/>
              <a:gd name="T62" fmla="*/ 319 w 348"/>
              <a:gd name="T63" fmla="*/ 167 h 324"/>
              <a:gd name="T64" fmla="*/ 307 w 348"/>
              <a:gd name="T65" fmla="*/ 203 h 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48" h="324">
                <a:moveTo>
                  <a:pt x="174" y="283"/>
                </a:moveTo>
                <a:cubicBezTo>
                  <a:pt x="156" y="283"/>
                  <a:pt x="141" y="295"/>
                  <a:pt x="135" y="311"/>
                </a:cubicBezTo>
                <a:cubicBezTo>
                  <a:pt x="133" y="317"/>
                  <a:pt x="139" y="324"/>
                  <a:pt x="145" y="324"/>
                </a:cubicBezTo>
                <a:cubicBezTo>
                  <a:pt x="203" y="324"/>
                  <a:pt x="203" y="324"/>
                  <a:pt x="203" y="324"/>
                </a:cubicBezTo>
                <a:cubicBezTo>
                  <a:pt x="209" y="324"/>
                  <a:pt x="214" y="317"/>
                  <a:pt x="213" y="311"/>
                </a:cubicBezTo>
                <a:cubicBezTo>
                  <a:pt x="207" y="295"/>
                  <a:pt x="192" y="283"/>
                  <a:pt x="174" y="283"/>
                </a:cubicBezTo>
                <a:close/>
                <a:moveTo>
                  <a:pt x="243" y="23"/>
                </a:moveTo>
                <a:cubicBezTo>
                  <a:pt x="223" y="8"/>
                  <a:pt x="199" y="0"/>
                  <a:pt x="174" y="0"/>
                </a:cubicBezTo>
                <a:cubicBezTo>
                  <a:pt x="148" y="0"/>
                  <a:pt x="124" y="8"/>
                  <a:pt x="105" y="23"/>
                </a:cubicBezTo>
                <a:cubicBezTo>
                  <a:pt x="174" y="78"/>
                  <a:pt x="174" y="78"/>
                  <a:pt x="174" y="78"/>
                </a:cubicBezTo>
                <a:lnTo>
                  <a:pt x="243" y="23"/>
                </a:lnTo>
                <a:close/>
                <a:moveTo>
                  <a:pt x="326" y="147"/>
                </a:moveTo>
                <a:cubicBezTo>
                  <a:pt x="326" y="142"/>
                  <a:pt x="326" y="142"/>
                  <a:pt x="326" y="142"/>
                </a:cubicBezTo>
                <a:cubicBezTo>
                  <a:pt x="326" y="120"/>
                  <a:pt x="307" y="102"/>
                  <a:pt x="285" y="102"/>
                </a:cubicBezTo>
                <a:cubicBezTo>
                  <a:pt x="283" y="102"/>
                  <a:pt x="283" y="102"/>
                  <a:pt x="283" y="102"/>
                </a:cubicBezTo>
                <a:cubicBezTo>
                  <a:pt x="281" y="77"/>
                  <a:pt x="272" y="55"/>
                  <a:pt x="257" y="37"/>
                </a:cubicBezTo>
                <a:cubicBezTo>
                  <a:pt x="179" y="99"/>
                  <a:pt x="179" y="99"/>
                  <a:pt x="179" y="99"/>
                </a:cubicBezTo>
                <a:cubicBezTo>
                  <a:pt x="177" y="100"/>
                  <a:pt x="175" y="102"/>
                  <a:pt x="173" y="102"/>
                </a:cubicBezTo>
                <a:cubicBezTo>
                  <a:pt x="171" y="102"/>
                  <a:pt x="169" y="100"/>
                  <a:pt x="166" y="99"/>
                </a:cubicBezTo>
                <a:cubicBezTo>
                  <a:pt x="89" y="37"/>
                  <a:pt x="89" y="37"/>
                  <a:pt x="89" y="37"/>
                </a:cubicBezTo>
                <a:cubicBezTo>
                  <a:pt x="74" y="54"/>
                  <a:pt x="64" y="77"/>
                  <a:pt x="62" y="102"/>
                </a:cubicBezTo>
                <a:cubicBezTo>
                  <a:pt x="61" y="102"/>
                  <a:pt x="61" y="102"/>
                  <a:pt x="61" y="102"/>
                </a:cubicBezTo>
                <a:cubicBezTo>
                  <a:pt x="38" y="102"/>
                  <a:pt x="19" y="120"/>
                  <a:pt x="19" y="142"/>
                </a:cubicBezTo>
                <a:cubicBezTo>
                  <a:pt x="19" y="145"/>
                  <a:pt x="19" y="146"/>
                  <a:pt x="20" y="147"/>
                </a:cubicBezTo>
                <a:cubicBezTo>
                  <a:pt x="7" y="155"/>
                  <a:pt x="0" y="168"/>
                  <a:pt x="0" y="184"/>
                </a:cubicBezTo>
                <a:cubicBezTo>
                  <a:pt x="0" y="206"/>
                  <a:pt x="19" y="224"/>
                  <a:pt x="41" y="224"/>
                </a:cubicBezTo>
                <a:cubicBezTo>
                  <a:pt x="49" y="224"/>
                  <a:pt x="58" y="222"/>
                  <a:pt x="64" y="216"/>
                </a:cubicBezTo>
                <a:cubicBezTo>
                  <a:pt x="71" y="249"/>
                  <a:pt x="92" y="278"/>
                  <a:pt x="122" y="293"/>
                </a:cubicBezTo>
                <a:cubicBezTo>
                  <a:pt x="133" y="276"/>
                  <a:pt x="153" y="265"/>
                  <a:pt x="174" y="265"/>
                </a:cubicBezTo>
                <a:cubicBezTo>
                  <a:pt x="196" y="265"/>
                  <a:pt x="214" y="276"/>
                  <a:pt x="226" y="293"/>
                </a:cubicBezTo>
                <a:cubicBezTo>
                  <a:pt x="256" y="278"/>
                  <a:pt x="276" y="250"/>
                  <a:pt x="283" y="216"/>
                </a:cubicBezTo>
                <a:cubicBezTo>
                  <a:pt x="290" y="221"/>
                  <a:pt x="299" y="224"/>
                  <a:pt x="307" y="224"/>
                </a:cubicBezTo>
                <a:cubicBezTo>
                  <a:pt x="330" y="224"/>
                  <a:pt x="348" y="206"/>
                  <a:pt x="348" y="184"/>
                </a:cubicBezTo>
                <a:cubicBezTo>
                  <a:pt x="348" y="168"/>
                  <a:pt x="339" y="154"/>
                  <a:pt x="326" y="147"/>
                </a:cubicBezTo>
                <a:close/>
                <a:moveTo>
                  <a:pt x="41" y="203"/>
                </a:moveTo>
                <a:cubicBezTo>
                  <a:pt x="30" y="203"/>
                  <a:pt x="20" y="194"/>
                  <a:pt x="20" y="184"/>
                </a:cubicBezTo>
                <a:cubicBezTo>
                  <a:pt x="20" y="177"/>
                  <a:pt x="24" y="171"/>
                  <a:pt x="29" y="167"/>
                </a:cubicBezTo>
                <a:cubicBezTo>
                  <a:pt x="37" y="177"/>
                  <a:pt x="49" y="184"/>
                  <a:pt x="62" y="184"/>
                </a:cubicBezTo>
                <a:cubicBezTo>
                  <a:pt x="62" y="194"/>
                  <a:pt x="53" y="203"/>
                  <a:pt x="41" y="203"/>
                </a:cubicBezTo>
                <a:close/>
                <a:moveTo>
                  <a:pt x="131" y="161"/>
                </a:moveTo>
                <a:cubicBezTo>
                  <a:pt x="127" y="161"/>
                  <a:pt x="123" y="157"/>
                  <a:pt x="123" y="152"/>
                </a:cubicBezTo>
                <a:cubicBezTo>
                  <a:pt x="123" y="147"/>
                  <a:pt x="128" y="142"/>
                  <a:pt x="133" y="142"/>
                </a:cubicBezTo>
                <a:cubicBezTo>
                  <a:pt x="139" y="142"/>
                  <a:pt x="143" y="147"/>
                  <a:pt x="143" y="152"/>
                </a:cubicBezTo>
                <a:cubicBezTo>
                  <a:pt x="143" y="158"/>
                  <a:pt x="139" y="161"/>
                  <a:pt x="133" y="161"/>
                </a:cubicBezTo>
                <a:cubicBezTo>
                  <a:pt x="132" y="161"/>
                  <a:pt x="131" y="161"/>
                  <a:pt x="131" y="161"/>
                </a:cubicBezTo>
                <a:close/>
                <a:moveTo>
                  <a:pt x="210" y="229"/>
                </a:moveTo>
                <a:cubicBezTo>
                  <a:pt x="201" y="239"/>
                  <a:pt x="188" y="245"/>
                  <a:pt x="175" y="245"/>
                </a:cubicBezTo>
                <a:cubicBezTo>
                  <a:pt x="161" y="245"/>
                  <a:pt x="148" y="239"/>
                  <a:pt x="139" y="229"/>
                </a:cubicBezTo>
                <a:cubicBezTo>
                  <a:pt x="135" y="225"/>
                  <a:pt x="135" y="219"/>
                  <a:pt x="139" y="215"/>
                </a:cubicBezTo>
                <a:cubicBezTo>
                  <a:pt x="141" y="213"/>
                  <a:pt x="144" y="212"/>
                  <a:pt x="146" y="212"/>
                </a:cubicBezTo>
                <a:cubicBezTo>
                  <a:pt x="148" y="212"/>
                  <a:pt x="151" y="213"/>
                  <a:pt x="153" y="215"/>
                </a:cubicBezTo>
                <a:cubicBezTo>
                  <a:pt x="159" y="221"/>
                  <a:pt x="166" y="224"/>
                  <a:pt x="174" y="224"/>
                </a:cubicBezTo>
                <a:cubicBezTo>
                  <a:pt x="182" y="224"/>
                  <a:pt x="189" y="221"/>
                  <a:pt x="196" y="215"/>
                </a:cubicBezTo>
                <a:cubicBezTo>
                  <a:pt x="198" y="213"/>
                  <a:pt x="200" y="212"/>
                  <a:pt x="203" y="212"/>
                </a:cubicBezTo>
                <a:cubicBezTo>
                  <a:pt x="205" y="212"/>
                  <a:pt x="208" y="213"/>
                  <a:pt x="209" y="215"/>
                </a:cubicBezTo>
                <a:cubicBezTo>
                  <a:pt x="214" y="219"/>
                  <a:pt x="214" y="225"/>
                  <a:pt x="210" y="229"/>
                </a:cubicBezTo>
                <a:close/>
                <a:moveTo>
                  <a:pt x="214" y="163"/>
                </a:moveTo>
                <a:cubicBezTo>
                  <a:pt x="209" y="163"/>
                  <a:pt x="205" y="159"/>
                  <a:pt x="205" y="153"/>
                </a:cubicBezTo>
                <a:cubicBezTo>
                  <a:pt x="205" y="147"/>
                  <a:pt x="209" y="143"/>
                  <a:pt x="214" y="143"/>
                </a:cubicBezTo>
                <a:cubicBezTo>
                  <a:pt x="220" y="143"/>
                  <a:pt x="225" y="147"/>
                  <a:pt x="225" y="153"/>
                </a:cubicBezTo>
                <a:cubicBezTo>
                  <a:pt x="226" y="158"/>
                  <a:pt x="220" y="163"/>
                  <a:pt x="214" y="163"/>
                </a:cubicBezTo>
                <a:close/>
                <a:moveTo>
                  <a:pt x="307" y="203"/>
                </a:moveTo>
                <a:cubicBezTo>
                  <a:pt x="296" y="203"/>
                  <a:pt x="286" y="194"/>
                  <a:pt x="286" y="184"/>
                </a:cubicBezTo>
                <a:cubicBezTo>
                  <a:pt x="299" y="184"/>
                  <a:pt x="312" y="177"/>
                  <a:pt x="319" y="167"/>
                </a:cubicBezTo>
                <a:cubicBezTo>
                  <a:pt x="324" y="171"/>
                  <a:pt x="328" y="177"/>
                  <a:pt x="328" y="184"/>
                </a:cubicBezTo>
                <a:cubicBezTo>
                  <a:pt x="328" y="194"/>
                  <a:pt x="318" y="203"/>
                  <a:pt x="307" y="2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0" name="Freeform 67">
            <a:extLst>
              <a:ext uri="{FF2B5EF4-FFF2-40B4-BE49-F238E27FC236}">
                <a16:creationId xmlns:a16="http://schemas.microsoft.com/office/drawing/2014/main" id="{3AEE44F0-C57E-F693-10A8-FA67438234EF}"/>
              </a:ext>
            </a:extLst>
          </p:cNvPr>
          <p:cNvSpPr>
            <a:spLocks/>
          </p:cNvSpPr>
          <p:nvPr/>
        </p:nvSpPr>
        <p:spPr bwMode="auto">
          <a:xfrm>
            <a:off x="7926745" y="5255468"/>
            <a:ext cx="260157" cy="91688"/>
          </a:xfrm>
          <a:custGeom>
            <a:avLst/>
            <a:gdLst>
              <a:gd name="T0" fmla="*/ 343 w 349"/>
              <a:gd name="T1" fmla="*/ 103 h 123"/>
              <a:gd name="T2" fmla="*/ 180 w 349"/>
              <a:gd name="T3" fmla="*/ 2 h 123"/>
              <a:gd name="T4" fmla="*/ 174 w 349"/>
              <a:gd name="T5" fmla="*/ 0 h 123"/>
              <a:gd name="T6" fmla="*/ 168 w 349"/>
              <a:gd name="T7" fmla="*/ 2 h 123"/>
              <a:gd name="T8" fmla="*/ 5 w 349"/>
              <a:gd name="T9" fmla="*/ 103 h 123"/>
              <a:gd name="T10" fmla="*/ 0 w 349"/>
              <a:gd name="T11" fmla="*/ 115 h 123"/>
              <a:gd name="T12" fmla="*/ 10 w 349"/>
              <a:gd name="T13" fmla="*/ 123 h 123"/>
              <a:gd name="T14" fmla="*/ 337 w 349"/>
              <a:gd name="T15" fmla="*/ 123 h 123"/>
              <a:gd name="T16" fmla="*/ 347 w 349"/>
              <a:gd name="T17" fmla="*/ 115 h 123"/>
              <a:gd name="T18" fmla="*/ 343 w 349"/>
              <a:gd name="T19" fmla="*/ 103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9" h="123">
                <a:moveTo>
                  <a:pt x="343" y="103"/>
                </a:moveTo>
                <a:cubicBezTo>
                  <a:pt x="180" y="2"/>
                  <a:pt x="180" y="2"/>
                  <a:pt x="180" y="2"/>
                </a:cubicBezTo>
                <a:cubicBezTo>
                  <a:pt x="178" y="1"/>
                  <a:pt x="176" y="0"/>
                  <a:pt x="174" y="0"/>
                </a:cubicBezTo>
                <a:cubicBezTo>
                  <a:pt x="172" y="0"/>
                  <a:pt x="170" y="1"/>
                  <a:pt x="168" y="2"/>
                </a:cubicBezTo>
                <a:cubicBezTo>
                  <a:pt x="5" y="103"/>
                  <a:pt x="5" y="103"/>
                  <a:pt x="5" y="103"/>
                </a:cubicBezTo>
                <a:cubicBezTo>
                  <a:pt x="0" y="106"/>
                  <a:pt x="0" y="111"/>
                  <a:pt x="0" y="115"/>
                </a:cubicBezTo>
                <a:cubicBezTo>
                  <a:pt x="2" y="119"/>
                  <a:pt x="6" y="123"/>
                  <a:pt x="10" y="123"/>
                </a:cubicBezTo>
                <a:cubicBezTo>
                  <a:pt x="337" y="123"/>
                  <a:pt x="337" y="123"/>
                  <a:pt x="337" y="123"/>
                </a:cubicBezTo>
                <a:cubicBezTo>
                  <a:pt x="341" y="123"/>
                  <a:pt x="346" y="119"/>
                  <a:pt x="347" y="115"/>
                </a:cubicBezTo>
                <a:cubicBezTo>
                  <a:pt x="349" y="111"/>
                  <a:pt x="347" y="106"/>
                  <a:pt x="343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1" name="Freeform 68">
            <a:extLst>
              <a:ext uri="{FF2B5EF4-FFF2-40B4-BE49-F238E27FC236}">
                <a16:creationId xmlns:a16="http://schemas.microsoft.com/office/drawing/2014/main" id="{48AAA075-F773-1886-70E1-F5110780F572}"/>
              </a:ext>
            </a:extLst>
          </p:cNvPr>
          <p:cNvSpPr>
            <a:spLocks noEditPoints="1"/>
          </p:cNvSpPr>
          <p:nvPr/>
        </p:nvSpPr>
        <p:spPr bwMode="auto">
          <a:xfrm>
            <a:off x="7973708" y="5362065"/>
            <a:ext cx="166232" cy="152814"/>
          </a:xfrm>
          <a:custGeom>
            <a:avLst/>
            <a:gdLst>
              <a:gd name="T0" fmla="*/ 0 w 223"/>
              <a:gd name="T1" fmla="*/ 92 h 205"/>
              <a:gd name="T2" fmla="*/ 111 w 223"/>
              <a:gd name="T3" fmla="*/ 205 h 205"/>
              <a:gd name="T4" fmla="*/ 223 w 223"/>
              <a:gd name="T5" fmla="*/ 92 h 205"/>
              <a:gd name="T6" fmla="*/ 223 w 223"/>
              <a:gd name="T7" fmla="*/ 0 h 205"/>
              <a:gd name="T8" fmla="*/ 0 w 223"/>
              <a:gd name="T9" fmla="*/ 0 h 205"/>
              <a:gd name="T10" fmla="*/ 0 w 223"/>
              <a:gd name="T11" fmla="*/ 92 h 205"/>
              <a:gd name="T12" fmla="*/ 153 w 223"/>
              <a:gd name="T13" fmla="*/ 20 h 205"/>
              <a:gd name="T14" fmla="*/ 162 w 223"/>
              <a:gd name="T15" fmla="*/ 30 h 205"/>
              <a:gd name="T16" fmla="*/ 153 w 223"/>
              <a:gd name="T17" fmla="*/ 40 h 205"/>
              <a:gd name="T18" fmla="*/ 143 w 223"/>
              <a:gd name="T19" fmla="*/ 30 h 205"/>
              <a:gd name="T20" fmla="*/ 153 w 223"/>
              <a:gd name="T21" fmla="*/ 20 h 205"/>
              <a:gd name="T22" fmla="*/ 124 w 223"/>
              <a:gd name="T23" fmla="*/ 65 h 205"/>
              <a:gd name="T24" fmla="*/ 132 w 223"/>
              <a:gd name="T25" fmla="*/ 62 h 205"/>
              <a:gd name="T26" fmla="*/ 139 w 223"/>
              <a:gd name="T27" fmla="*/ 65 h 205"/>
              <a:gd name="T28" fmla="*/ 159 w 223"/>
              <a:gd name="T29" fmla="*/ 85 h 205"/>
              <a:gd name="T30" fmla="*/ 159 w 223"/>
              <a:gd name="T31" fmla="*/ 100 h 205"/>
              <a:gd name="T32" fmla="*/ 151 w 223"/>
              <a:gd name="T33" fmla="*/ 102 h 205"/>
              <a:gd name="T34" fmla="*/ 145 w 223"/>
              <a:gd name="T35" fmla="*/ 100 h 205"/>
              <a:gd name="T36" fmla="*/ 124 w 223"/>
              <a:gd name="T37" fmla="*/ 79 h 205"/>
              <a:gd name="T38" fmla="*/ 124 w 223"/>
              <a:gd name="T39" fmla="*/ 65 h 205"/>
              <a:gd name="T40" fmla="*/ 133 w 223"/>
              <a:gd name="T41" fmla="*/ 114 h 205"/>
              <a:gd name="T42" fmla="*/ 141 w 223"/>
              <a:gd name="T43" fmla="*/ 111 h 205"/>
              <a:gd name="T44" fmla="*/ 148 w 223"/>
              <a:gd name="T45" fmla="*/ 114 h 205"/>
              <a:gd name="T46" fmla="*/ 148 w 223"/>
              <a:gd name="T47" fmla="*/ 128 h 205"/>
              <a:gd name="T48" fmla="*/ 111 w 223"/>
              <a:gd name="T49" fmla="*/ 144 h 205"/>
              <a:gd name="T50" fmla="*/ 75 w 223"/>
              <a:gd name="T51" fmla="*/ 128 h 205"/>
              <a:gd name="T52" fmla="*/ 75 w 223"/>
              <a:gd name="T53" fmla="*/ 114 h 205"/>
              <a:gd name="T54" fmla="*/ 82 w 223"/>
              <a:gd name="T55" fmla="*/ 111 h 205"/>
              <a:gd name="T56" fmla="*/ 89 w 223"/>
              <a:gd name="T57" fmla="*/ 114 h 205"/>
              <a:gd name="T58" fmla="*/ 112 w 223"/>
              <a:gd name="T59" fmla="*/ 123 h 205"/>
              <a:gd name="T60" fmla="*/ 133 w 223"/>
              <a:gd name="T61" fmla="*/ 114 h 205"/>
              <a:gd name="T62" fmla="*/ 71 w 223"/>
              <a:gd name="T63" fmla="*/ 20 h 205"/>
              <a:gd name="T64" fmla="*/ 80 w 223"/>
              <a:gd name="T65" fmla="*/ 30 h 205"/>
              <a:gd name="T66" fmla="*/ 71 w 223"/>
              <a:gd name="T67" fmla="*/ 40 h 205"/>
              <a:gd name="T68" fmla="*/ 61 w 223"/>
              <a:gd name="T69" fmla="*/ 30 h 205"/>
              <a:gd name="T70" fmla="*/ 71 w 223"/>
              <a:gd name="T71" fmla="*/ 20 h 205"/>
              <a:gd name="T72" fmla="*/ 64 w 223"/>
              <a:gd name="T73" fmla="*/ 85 h 205"/>
              <a:gd name="T74" fmla="*/ 85 w 223"/>
              <a:gd name="T75" fmla="*/ 65 h 205"/>
              <a:gd name="T76" fmla="*/ 92 w 223"/>
              <a:gd name="T77" fmla="*/ 62 h 205"/>
              <a:gd name="T78" fmla="*/ 98 w 223"/>
              <a:gd name="T79" fmla="*/ 65 h 205"/>
              <a:gd name="T80" fmla="*/ 98 w 223"/>
              <a:gd name="T81" fmla="*/ 79 h 205"/>
              <a:gd name="T82" fmla="*/ 79 w 223"/>
              <a:gd name="T83" fmla="*/ 100 h 205"/>
              <a:gd name="T84" fmla="*/ 71 w 223"/>
              <a:gd name="T85" fmla="*/ 102 h 205"/>
              <a:gd name="T86" fmla="*/ 64 w 223"/>
              <a:gd name="T87" fmla="*/ 100 h 205"/>
              <a:gd name="T88" fmla="*/ 64 w 223"/>
              <a:gd name="T89" fmla="*/ 85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23" h="205">
                <a:moveTo>
                  <a:pt x="0" y="92"/>
                </a:moveTo>
                <a:cubicBezTo>
                  <a:pt x="0" y="153"/>
                  <a:pt x="50" y="205"/>
                  <a:pt x="111" y="205"/>
                </a:cubicBezTo>
                <a:cubicBezTo>
                  <a:pt x="173" y="205"/>
                  <a:pt x="223" y="154"/>
                  <a:pt x="223" y="92"/>
                </a:cubicBezTo>
                <a:cubicBezTo>
                  <a:pt x="223" y="0"/>
                  <a:pt x="223" y="0"/>
                  <a:pt x="223" y="0"/>
                </a:cubicBezTo>
                <a:cubicBezTo>
                  <a:pt x="0" y="0"/>
                  <a:pt x="0" y="0"/>
                  <a:pt x="0" y="0"/>
                </a:cubicBezTo>
                <a:lnTo>
                  <a:pt x="0" y="92"/>
                </a:lnTo>
                <a:close/>
                <a:moveTo>
                  <a:pt x="153" y="20"/>
                </a:moveTo>
                <a:cubicBezTo>
                  <a:pt x="158" y="20"/>
                  <a:pt x="162" y="24"/>
                  <a:pt x="162" y="30"/>
                </a:cubicBezTo>
                <a:cubicBezTo>
                  <a:pt x="162" y="36"/>
                  <a:pt x="158" y="40"/>
                  <a:pt x="153" y="40"/>
                </a:cubicBezTo>
                <a:cubicBezTo>
                  <a:pt x="148" y="40"/>
                  <a:pt x="143" y="36"/>
                  <a:pt x="143" y="30"/>
                </a:cubicBezTo>
                <a:cubicBezTo>
                  <a:pt x="143" y="24"/>
                  <a:pt x="148" y="20"/>
                  <a:pt x="153" y="20"/>
                </a:cubicBezTo>
                <a:close/>
                <a:moveTo>
                  <a:pt x="124" y="65"/>
                </a:moveTo>
                <a:cubicBezTo>
                  <a:pt x="126" y="63"/>
                  <a:pt x="129" y="62"/>
                  <a:pt x="132" y="62"/>
                </a:cubicBezTo>
                <a:cubicBezTo>
                  <a:pt x="135" y="62"/>
                  <a:pt x="137" y="63"/>
                  <a:pt x="139" y="65"/>
                </a:cubicBezTo>
                <a:cubicBezTo>
                  <a:pt x="159" y="85"/>
                  <a:pt x="159" y="85"/>
                  <a:pt x="159" y="85"/>
                </a:cubicBezTo>
                <a:cubicBezTo>
                  <a:pt x="163" y="89"/>
                  <a:pt x="163" y="96"/>
                  <a:pt x="159" y="100"/>
                </a:cubicBezTo>
                <a:cubicBezTo>
                  <a:pt x="157" y="101"/>
                  <a:pt x="154" y="102"/>
                  <a:pt x="151" y="102"/>
                </a:cubicBezTo>
                <a:cubicBezTo>
                  <a:pt x="149" y="102"/>
                  <a:pt x="147" y="101"/>
                  <a:pt x="145" y="100"/>
                </a:cubicBezTo>
                <a:cubicBezTo>
                  <a:pt x="124" y="79"/>
                  <a:pt x="124" y="79"/>
                  <a:pt x="124" y="79"/>
                </a:cubicBezTo>
                <a:cubicBezTo>
                  <a:pt x="122" y="75"/>
                  <a:pt x="122" y="69"/>
                  <a:pt x="124" y="65"/>
                </a:cubicBezTo>
                <a:close/>
                <a:moveTo>
                  <a:pt x="133" y="114"/>
                </a:moveTo>
                <a:cubicBezTo>
                  <a:pt x="135" y="112"/>
                  <a:pt x="138" y="111"/>
                  <a:pt x="141" y="111"/>
                </a:cubicBezTo>
                <a:cubicBezTo>
                  <a:pt x="143" y="111"/>
                  <a:pt x="146" y="112"/>
                  <a:pt x="148" y="114"/>
                </a:cubicBezTo>
                <a:cubicBezTo>
                  <a:pt x="152" y="119"/>
                  <a:pt x="152" y="125"/>
                  <a:pt x="148" y="128"/>
                </a:cubicBezTo>
                <a:cubicBezTo>
                  <a:pt x="137" y="138"/>
                  <a:pt x="124" y="144"/>
                  <a:pt x="111" y="144"/>
                </a:cubicBezTo>
                <a:cubicBezTo>
                  <a:pt x="97" y="144"/>
                  <a:pt x="84" y="138"/>
                  <a:pt x="75" y="128"/>
                </a:cubicBezTo>
                <a:cubicBezTo>
                  <a:pt x="71" y="124"/>
                  <a:pt x="71" y="118"/>
                  <a:pt x="75" y="114"/>
                </a:cubicBezTo>
                <a:cubicBezTo>
                  <a:pt x="77" y="112"/>
                  <a:pt x="80" y="111"/>
                  <a:pt x="82" y="111"/>
                </a:cubicBezTo>
                <a:cubicBezTo>
                  <a:pt x="85" y="111"/>
                  <a:pt x="87" y="112"/>
                  <a:pt x="89" y="114"/>
                </a:cubicBezTo>
                <a:cubicBezTo>
                  <a:pt x="95" y="120"/>
                  <a:pt x="104" y="123"/>
                  <a:pt x="112" y="123"/>
                </a:cubicBezTo>
                <a:cubicBezTo>
                  <a:pt x="120" y="123"/>
                  <a:pt x="128" y="120"/>
                  <a:pt x="133" y="114"/>
                </a:cubicBezTo>
                <a:close/>
                <a:moveTo>
                  <a:pt x="71" y="20"/>
                </a:moveTo>
                <a:cubicBezTo>
                  <a:pt x="76" y="20"/>
                  <a:pt x="80" y="24"/>
                  <a:pt x="80" y="30"/>
                </a:cubicBezTo>
                <a:cubicBezTo>
                  <a:pt x="80" y="36"/>
                  <a:pt x="76" y="40"/>
                  <a:pt x="71" y="40"/>
                </a:cubicBezTo>
                <a:cubicBezTo>
                  <a:pt x="66" y="40"/>
                  <a:pt x="61" y="36"/>
                  <a:pt x="61" y="30"/>
                </a:cubicBezTo>
                <a:cubicBezTo>
                  <a:pt x="61" y="24"/>
                  <a:pt x="66" y="20"/>
                  <a:pt x="71" y="20"/>
                </a:cubicBezTo>
                <a:close/>
                <a:moveTo>
                  <a:pt x="64" y="85"/>
                </a:moveTo>
                <a:cubicBezTo>
                  <a:pt x="85" y="65"/>
                  <a:pt x="85" y="65"/>
                  <a:pt x="85" y="65"/>
                </a:cubicBezTo>
                <a:cubicBezTo>
                  <a:pt x="87" y="63"/>
                  <a:pt x="90" y="62"/>
                  <a:pt x="92" y="62"/>
                </a:cubicBezTo>
                <a:cubicBezTo>
                  <a:pt x="95" y="62"/>
                  <a:pt x="97" y="63"/>
                  <a:pt x="98" y="65"/>
                </a:cubicBezTo>
                <a:cubicBezTo>
                  <a:pt x="103" y="69"/>
                  <a:pt x="103" y="75"/>
                  <a:pt x="98" y="79"/>
                </a:cubicBezTo>
                <a:cubicBezTo>
                  <a:pt x="79" y="100"/>
                  <a:pt x="79" y="100"/>
                  <a:pt x="79" y="100"/>
                </a:cubicBezTo>
                <a:cubicBezTo>
                  <a:pt x="77" y="101"/>
                  <a:pt x="74" y="102"/>
                  <a:pt x="71" y="102"/>
                </a:cubicBezTo>
                <a:cubicBezTo>
                  <a:pt x="68" y="102"/>
                  <a:pt x="66" y="101"/>
                  <a:pt x="64" y="100"/>
                </a:cubicBezTo>
                <a:cubicBezTo>
                  <a:pt x="60" y="95"/>
                  <a:pt x="60" y="88"/>
                  <a:pt x="64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2" name="Freeform 69">
            <a:extLst>
              <a:ext uri="{FF2B5EF4-FFF2-40B4-BE49-F238E27FC236}">
                <a16:creationId xmlns:a16="http://schemas.microsoft.com/office/drawing/2014/main" id="{95A60AE3-5F49-ADF9-6EF3-8D97A9C59409}"/>
              </a:ext>
            </a:extLst>
          </p:cNvPr>
          <p:cNvSpPr>
            <a:spLocks/>
          </p:cNvSpPr>
          <p:nvPr/>
        </p:nvSpPr>
        <p:spPr bwMode="auto">
          <a:xfrm>
            <a:off x="8155594" y="5367283"/>
            <a:ext cx="14909" cy="51435"/>
          </a:xfrm>
          <a:custGeom>
            <a:avLst/>
            <a:gdLst>
              <a:gd name="T0" fmla="*/ 0 w 20"/>
              <a:gd name="T1" fmla="*/ 0 h 69"/>
              <a:gd name="T2" fmla="*/ 0 w 20"/>
              <a:gd name="T3" fmla="*/ 69 h 69"/>
              <a:gd name="T4" fmla="*/ 20 w 20"/>
              <a:gd name="T5" fmla="*/ 34 h 69"/>
              <a:gd name="T6" fmla="*/ 0 w 20"/>
              <a:gd name="T7" fmla="*/ 0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" h="69">
                <a:moveTo>
                  <a:pt x="0" y="0"/>
                </a:moveTo>
                <a:cubicBezTo>
                  <a:pt x="0" y="69"/>
                  <a:pt x="0" y="69"/>
                  <a:pt x="0" y="69"/>
                </a:cubicBezTo>
                <a:cubicBezTo>
                  <a:pt x="12" y="61"/>
                  <a:pt x="20" y="48"/>
                  <a:pt x="20" y="34"/>
                </a:cubicBezTo>
                <a:cubicBezTo>
                  <a:pt x="20" y="20"/>
                  <a:pt x="12" y="7"/>
                  <a:pt x="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3" name="Freeform 70">
            <a:extLst>
              <a:ext uri="{FF2B5EF4-FFF2-40B4-BE49-F238E27FC236}">
                <a16:creationId xmlns:a16="http://schemas.microsoft.com/office/drawing/2014/main" id="{36466F99-1D58-1A1A-9DEC-E99413205F26}"/>
              </a:ext>
            </a:extLst>
          </p:cNvPr>
          <p:cNvSpPr>
            <a:spLocks/>
          </p:cNvSpPr>
          <p:nvPr/>
        </p:nvSpPr>
        <p:spPr bwMode="auto">
          <a:xfrm>
            <a:off x="7943145" y="5366537"/>
            <a:ext cx="14909" cy="52926"/>
          </a:xfrm>
          <a:custGeom>
            <a:avLst/>
            <a:gdLst>
              <a:gd name="T0" fmla="*/ 0 w 20"/>
              <a:gd name="T1" fmla="*/ 35 h 71"/>
              <a:gd name="T2" fmla="*/ 20 w 20"/>
              <a:gd name="T3" fmla="*/ 71 h 71"/>
              <a:gd name="T4" fmla="*/ 20 w 20"/>
              <a:gd name="T5" fmla="*/ 0 h 71"/>
              <a:gd name="T6" fmla="*/ 0 w 20"/>
              <a:gd name="T7" fmla="*/ 35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" h="71">
                <a:moveTo>
                  <a:pt x="0" y="35"/>
                </a:moveTo>
                <a:cubicBezTo>
                  <a:pt x="0" y="51"/>
                  <a:pt x="8" y="64"/>
                  <a:pt x="20" y="71"/>
                </a:cubicBezTo>
                <a:cubicBezTo>
                  <a:pt x="20" y="0"/>
                  <a:pt x="20" y="0"/>
                  <a:pt x="20" y="0"/>
                </a:cubicBezTo>
                <a:cubicBezTo>
                  <a:pt x="8" y="7"/>
                  <a:pt x="0" y="21"/>
                  <a:pt x="0" y="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4" name="Freeform 71">
            <a:extLst>
              <a:ext uri="{FF2B5EF4-FFF2-40B4-BE49-F238E27FC236}">
                <a16:creationId xmlns:a16="http://schemas.microsoft.com/office/drawing/2014/main" id="{FB2ED70F-16FD-B79A-F1E8-45A0E2A400FB}"/>
              </a:ext>
            </a:extLst>
          </p:cNvPr>
          <p:cNvSpPr>
            <a:spLocks noEditPoints="1"/>
          </p:cNvSpPr>
          <p:nvPr/>
        </p:nvSpPr>
        <p:spPr bwMode="auto">
          <a:xfrm>
            <a:off x="9581611" y="5255468"/>
            <a:ext cx="226612" cy="259411"/>
          </a:xfrm>
          <a:custGeom>
            <a:avLst/>
            <a:gdLst>
              <a:gd name="T0" fmla="*/ 265 w 304"/>
              <a:gd name="T1" fmla="*/ 165 h 348"/>
              <a:gd name="T2" fmla="*/ 226 w 304"/>
              <a:gd name="T3" fmla="*/ 143 h 348"/>
              <a:gd name="T4" fmla="*/ 227 w 304"/>
              <a:gd name="T5" fmla="*/ 0 h 348"/>
              <a:gd name="T6" fmla="*/ 28 w 304"/>
              <a:gd name="T7" fmla="*/ 59 h 348"/>
              <a:gd name="T8" fmla="*/ 267 w 304"/>
              <a:gd name="T9" fmla="*/ 123 h 348"/>
              <a:gd name="T10" fmla="*/ 227 w 304"/>
              <a:gd name="T11" fmla="*/ 0 h 348"/>
              <a:gd name="T12" fmla="*/ 163 w 304"/>
              <a:gd name="T13" fmla="*/ 81 h 348"/>
              <a:gd name="T14" fmla="*/ 154 w 304"/>
              <a:gd name="T15" fmla="*/ 101 h 348"/>
              <a:gd name="T16" fmla="*/ 144 w 304"/>
              <a:gd name="T17" fmla="*/ 81 h 348"/>
              <a:gd name="T18" fmla="*/ 125 w 304"/>
              <a:gd name="T19" fmla="*/ 72 h 348"/>
              <a:gd name="T20" fmla="*/ 144 w 304"/>
              <a:gd name="T21" fmla="*/ 63 h 348"/>
              <a:gd name="T22" fmla="*/ 154 w 304"/>
              <a:gd name="T23" fmla="*/ 43 h 348"/>
              <a:gd name="T24" fmla="*/ 163 w 304"/>
              <a:gd name="T25" fmla="*/ 63 h 348"/>
              <a:gd name="T26" fmla="*/ 183 w 304"/>
              <a:gd name="T27" fmla="*/ 72 h 348"/>
              <a:gd name="T28" fmla="*/ 79 w 304"/>
              <a:gd name="T29" fmla="*/ 143 h 348"/>
              <a:gd name="T30" fmla="*/ 41 w 304"/>
              <a:gd name="T31" fmla="*/ 165 h 348"/>
              <a:gd name="T32" fmla="*/ 79 w 304"/>
              <a:gd name="T33" fmla="*/ 143 h 348"/>
              <a:gd name="T34" fmla="*/ 101 w 304"/>
              <a:gd name="T35" fmla="*/ 143 h 348"/>
              <a:gd name="T36" fmla="*/ 41 w 304"/>
              <a:gd name="T37" fmla="*/ 185 h 348"/>
              <a:gd name="T38" fmla="*/ 153 w 304"/>
              <a:gd name="T39" fmla="*/ 348 h 348"/>
              <a:gd name="T40" fmla="*/ 265 w 304"/>
              <a:gd name="T41" fmla="*/ 185 h 348"/>
              <a:gd name="T42" fmla="*/ 205 w 304"/>
              <a:gd name="T43" fmla="*/ 143 h 348"/>
              <a:gd name="T44" fmla="*/ 102 w 304"/>
              <a:gd name="T45" fmla="*/ 195 h 348"/>
              <a:gd name="T46" fmla="*/ 120 w 304"/>
              <a:gd name="T47" fmla="*/ 195 h 348"/>
              <a:gd name="T48" fmla="*/ 110 w 304"/>
              <a:gd name="T49" fmla="*/ 205 h 348"/>
              <a:gd name="T50" fmla="*/ 153 w 304"/>
              <a:gd name="T51" fmla="*/ 287 h 348"/>
              <a:gd name="T52" fmla="*/ 118 w 304"/>
              <a:gd name="T53" fmla="*/ 258 h 348"/>
              <a:gd name="T54" fmla="*/ 132 w 304"/>
              <a:gd name="T55" fmla="*/ 258 h 348"/>
              <a:gd name="T56" fmla="*/ 175 w 304"/>
              <a:gd name="T57" fmla="*/ 258 h 348"/>
              <a:gd name="T58" fmla="*/ 188 w 304"/>
              <a:gd name="T59" fmla="*/ 258 h 348"/>
              <a:gd name="T60" fmla="*/ 194 w 304"/>
              <a:gd name="T61" fmla="*/ 205 h 348"/>
              <a:gd name="T62" fmla="*/ 194 w 304"/>
              <a:gd name="T63" fmla="*/ 186 h 348"/>
              <a:gd name="T64" fmla="*/ 194 w 304"/>
              <a:gd name="T65" fmla="*/ 205 h 348"/>
              <a:gd name="T66" fmla="*/ 21 w 304"/>
              <a:gd name="T67" fmla="*/ 241 h 348"/>
              <a:gd name="T68" fmla="*/ 0 w 304"/>
              <a:gd name="T69" fmla="*/ 206 h 348"/>
              <a:gd name="T70" fmla="*/ 285 w 304"/>
              <a:gd name="T71" fmla="*/ 241 h 348"/>
              <a:gd name="T72" fmla="*/ 285 w 304"/>
              <a:gd name="T73" fmla="*/ 17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04" h="348">
                <a:moveTo>
                  <a:pt x="255" y="165"/>
                </a:moveTo>
                <a:cubicBezTo>
                  <a:pt x="265" y="165"/>
                  <a:pt x="265" y="165"/>
                  <a:pt x="265" y="165"/>
                </a:cubicBezTo>
                <a:cubicBezTo>
                  <a:pt x="265" y="143"/>
                  <a:pt x="265" y="143"/>
                  <a:pt x="265" y="143"/>
                </a:cubicBezTo>
                <a:cubicBezTo>
                  <a:pt x="226" y="143"/>
                  <a:pt x="226" y="143"/>
                  <a:pt x="226" y="143"/>
                </a:cubicBezTo>
                <a:cubicBezTo>
                  <a:pt x="230" y="155"/>
                  <a:pt x="240" y="165"/>
                  <a:pt x="255" y="165"/>
                </a:cubicBezTo>
                <a:close/>
                <a:moveTo>
                  <a:pt x="227" y="0"/>
                </a:moveTo>
                <a:cubicBezTo>
                  <a:pt x="79" y="0"/>
                  <a:pt x="79" y="0"/>
                  <a:pt x="79" y="0"/>
                </a:cubicBezTo>
                <a:cubicBezTo>
                  <a:pt x="47" y="0"/>
                  <a:pt x="22" y="28"/>
                  <a:pt x="28" y="59"/>
                </a:cubicBezTo>
                <a:cubicBezTo>
                  <a:pt x="38" y="123"/>
                  <a:pt x="38" y="123"/>
                  <a:pt x="38" y="123"/>
                </a:cubicBezTo>
                <a:cubicBezTo>
                  <a:pt x="267" y="123"/>
                  <a:pt x="267" y="123"/>
                  <a:pt x="267" y="123"/>
                </a:cubicBezTo>
                <a:cubicBezTo>
                  <a:pt x="278" y="59"/>
                  <a:pt x="278" y="59"/>
                  <a:pt x="278" y="59"/>
                </a:cubicBezTo>
                <a:cubicBezTo>
                  <a:pt x="282" y="28"/>
                  <a:pt x="258" y="0"/>
                  <a:pt x="227" y="0"/>
                </a:cubicBezTo>
                <a:close/>
                <a:moveTo>
                  <a:pt x="174" y="81"/>
                </a:moveTo>
                <a:cubicBezTo>
                  <a:pt x="163" y="81"/>
                  <a:pt x="163" y="81"/>
                  <a:pt x="163" y="81"/>
                </a:cubicBezTo>
                <a:cubicBezTo>
                  <a:pt x="163" y="92"/>
                  <a:pt x="163" y="92"/>
                  <a:pt x="163" y="92"/>
                </a:cubicBezTo>
                <a:cubicBezTo>
                  <a:pt x="163" y="97"/>
                  <a:pt x="160" y="101"/>
                  <a:pt x="154" y="101"/>
                </a:cubicBezTo>
                <a:cubicBezTo>
                  <a:pt x="149" y="101"/>
                  <a:pt x="144" y="97"/>
                  <a:pt x="144" y="92"/>
                </a:cubicBezTo>
                <a:cubicBezTo>
                  <a:pt x="144" y="81"/>
                  <a:pt x="144" y="81"/>
                  <a:pt x="144" y="81"/>
                </a:cubicBezTo>
                <a:cubicBezTo>
                  <a:pt x="135" y="81"/>
                  <a:pt x="135" y="81"/>
                  <a:pt x="135" y="81"/>
                </a:cubicBezTo>
                <a:cubicBezTo>
                  <a:pt x="130" y="81"/>
                  <a:pt x="125" y="77"/>
                  <a:pt x="125" y="72"/>
                </a:cubicBezTo>
                <a:cubicBezTo>
                  <a:pt x="125" y="67"/>
                  <a:pt x="130" y="63"/>
                  <a:pt x="135" y="63"/>
                </a:cubicBezTo>
                <a:cubicBezTo>
                  <a:pt x="144" y="63"/>
                  <a:pt x="144" y="63"/>
                  <a:pt x="144" y="63"/>
                </a:cubicBezTo>
                <a:cubicBezTo>
                  <a:pt x="144" y="53"/>
                  <a:pt x="144" y="53"/>
                  <a:pt x="144" y="53"/>
                </a:cubicBezTo>
                <a:cubicBezTo>
                  <a:pt x="144" y="47"/>
                  <a:pt x="149" y="43"/>
                  <a:pt x="154" y="43"/>
                </a:cubicBezTo>
                <a:cubicBezTo>
                  <a:pt x="160" y="43"/>
                  <a:pt x="163" y="47"/>
                  <a:pt x="163" y="53"/>
                </a:cubicBezTo>
                <a:cubicBezTo>
                  <a:pt x="163" y="63"/>
                  <a:pt x="163" y="63"/>
                  <a:pt x="163" y="63"/>
                </a:cubicBezTo>
                <a:cubicBezTo>
                  <a:pt x="174" y="63"/>
                  <a:pt x="174" y="63"/>
                  <a:pt x="174" y="63"/>
                </a:cubicBezTo>
                <a:cubicBezTo>
                  <a:pt x="179" y="63"/>
                  <a:pt x="183" y="67"/>
                  <a:pt x="183" y="72"/>
                </a:cubicBezTo>
                <a:cubicBezTo>
                  <a:pt x="183" y="77"/>
                  <a:pt x="179" y="81"/>
                  <a:pt x="174" y="81"/>
                </a:cubicBezTo>
                <a:close/>
                <a:moveTo>
                  <a:pt x="79" y="143"/>
                </a:moveTo>
                <a:cubicBezTo>
                  <a:pt x="41" y="143"/>
                  <a:pt x="41" y="143"/>
                  <a:pt x="41" y="143"/>
                </a:cubicBezTo>
                <a:cubicBezTo>
                  <a:pt x="41" y="165"/>
                  <a:pt x="41" y="165"/>
                  <a:pt x="41" y="165"/>
                </a:cubicBezTo>
                <a:cubicBezTo>
                  <a:pt x="51" y="165"/>
                  <a:pt x="51" y="165"/>
                  <a:pt x="51" y="165"/>
                </a:cubicBezTo>
                <a:cubicBezTo>
                  <a:pt x="63" y="165"/>
                  <a:pt x="75" y="155"/>
                  <a:pt x="79" y="143"/>
                </a:cubicBezTo>
                <a:close/>
                <a:moveTo>
                  <a:pt x="205" y="143"/>
                </a:moveTo>
                <a:cubicBezTo>
                  <a:pt x="101" y="143"/>
                  <a:pt x="101" y="143"/>
                  <a:pt x="101" y="143"/>
                </a:cubicBezTo>
                <a:cubicBezTo>
                  <a:pt x="96" y="167"/>
                  <a:pt x="75" y="185"/>
                  <a:pt x="51" y="185"/>
                </a:cubicBezTo>
                <a:cubicBezTo>
                  <a:pt x="41" y="185"/>
                  <a:pt x="41" y="185"/>
                  <a:pt x="41" y="185"/>
                </a:cubicBezTo>
                <a:cubicBezTo>
                  <a:pt x="41" y="236"/>
                  <a:pt x="41" y="236"/>
                  <a:pt x="41" y="236"/>
                </a:cubicBezTo>
                <a:cubicBezTo>
                  <a:pt x="41" y="297"/>
                  <a:pt x="92" y="348"/>
                  <a:pt x="153" y="348"/>
                </a:cubicBezTo>
                <a:cubicBezTo>
                  <a:pt x="214" y="348"/>
                  <a:pt x="265" y="297"/>
                  <a:pt x="265" y="236"/>
                </a:cubicBezTo>
                <a:cubicBezTo>
                  <a:pt x="265" y="185"/>
                  <a:pt x="265" y="185"/>
                  <a:pt x="265" y="185"/>
                </a:cubicBezTo>
                <a:cubicBezTo>
                  <a:pt x="256" y="185"/>
                  <a:pt x="256" y="185"/>
                  <a:pt x="256" y="185"/>
                </a:cubicBezTo>
                <a:cubicBezTo>
                  <a:pt x="231" y="185"/>
                  <a:pt x="210" y="166"/>
                  <a:pt x="205" y="143"/>
                </a:cubicBezTo>
                <a:close/>
                <a:moveTo>
                  <a:pt x="110" y="205"/>
                </a:moveTo>
                <a:cubicBezTo>
                  <a:pt x="106" y="205"/>
                  <a:pt x="102" y="200"/>
                  <a:pt x="102" y="195"/>
                </a:cubicBezTo>
                <a:cubicBezTo>
                  <a:pt x="102" y="189"/>
                  <a:pt x="106" y="185"/>
                  <a:pt x="111" y="185"/>
                </a:cubicBezTo>
                <a:cubicBezTo>
                  <a:pt x="116" y="185"/>
                  <a:pt x="120" y="189"/>
                  <a:pt x="120" y="195"/>
                </a:cubicBezTo>
                <a:cubicBezTo>
                  <a:pt x="120" y="200"/>
                  <a:pt x="116" y="205"/>
                  <a:pt x="111" y="205"/>
                </a:cubicBezTo>
                <a:cubicBezTo>
                  <a:pt x="111" y="205"/>
                  <a:pt x="110" y="205"/>
                  <a:pt x="110" y="205"/>
                </a:cubicBezTo>
                <a:close/>
                <a:moveTo>
                  <a:pt x="188" y="273"/>
                </a:moveTo>
                <a:cubicBezTo>
                  <a:pt x="179" y="282"/>
                  <a:pt x="166" y="287"/>
                  <a:pt x="153" y="287"/>
                </a:cubicBezTo>
                <a:cubicBezTo>
                  <a:pt x="140" y="287"/>
                  <a:pt x="127" y="282"/>
                  <a:pt x="118" y="273"/>
                </a:cubicBezTo>
                <a:cubicBezTo>
                  <a:pt x="114" y="268"/>
                  <a:pt x="114" y="262"/>
                  <a:pt x="118" y="258"/>
                </a:cubicBezTo>
                <a:cubicBezTo>
                  <a:pt x="120" y="256"/>
                  <a:pt x="123" y="255"/>
                  <a:pt x="125" y="255"/>
                </a:cubicBezTo>
                <a:cubicBezTo>
                  <a:pt x="128" y="255"/>
                  <a:pt x="130" y="256"/>
                  <a:pt x="132" y="258"/>
                </a:cubicBezTo>
                <a:cubicBezTo>
                  <a:pt x="138" y="264"/>
                  <a:pt x="145" y="267"/>
                  <a:pt x="153" y="267"/>
                </a:cubicBezTo>
                <a:cubicBezTo>
                  <a:pt x="161" y="267"/>
                  <a:pt x="169" y="264"/>
                  <a:pt x="175" y="258"/>
                </a:cubicBezTo>
                <a:cubicBezTo>
                  <a:pt x="177" y="256"/>
                  <a:pt x="179" y="255"/>
                  <a:pt x="182" y="255"/>
                </a:cubicBezTo>
                <a:cubicBezTo>
                  <a:pt x="184" y="255"/>
                  <a:pt x="187" y="256"/>
                  <a:pt x="188" y="258"/>
                </a:cubicBezTo>
                <a:cubicBezTo>
                  <a:pt x="193" y="262"/>
                  <a:pt x="193" y="268"/>
                  <a:pt x="188" y="273"/>
                </a:cubicBezTo>
                <a:close/>
                <a:moveTo>
                  <a:pt x="194" y="205"/>
                </a:moveTo>
                <a:cubicBezTo>
                  <a:pt x="188" y="205"/>
                  <a:pt x="184" y="201"/>
                  <a:pt x="184" y="196"/>
                </a:cubicBezTo>
                <a:cubicBezTo>
                  <a:pt x="184" y="191"/>
                  <a:pt x="188" y="186"/>
                  <a:pt x="194" y="186"/>
                </a:cubicBezTo>
                <a:cubicBezTo>
                  <a:pt x="200" y="186"/>
                  <a:pt x="204" y="191"/>
                  <a:pt x="204" y="196"/>
                </a:cubicBezTo>
                <a:cubicBezTo>
                  <a:pt x="204" y="201"/>
                  <a:pt x="200" y="205"/>
                  <a:pt x="194" y="205"/>
                </a:cubicBezTo>
                <a:close/>
                <a:moveTo>
                  <a:pt x="0" y="206"/>
                </a:moveTo>
                <a:cubicBezTo>
                  <a:pt x="0" y="221"/>
                  <a:pt x="9" y="234"/>
                  <a:pt x="21" y="241"/>
                </a:cubicBezTo>
                <a:cubicBezTo>
                  <a:pt x="21" y="172"/>
                  <a:pt x="21" y="172"/>
                  <a:pt x="21" y="172"/>
                </a:cubicBezTo>
                <a:cubicBezTo>
                  <a:pt x="8" y="178"/>
                  <a:pt x="0" y="191"/>
                  <a:pt x="0" y="206"/>
                </a:cubicBezTo>
                <a:close/>
                <a:moveTo>
                  <a:pt x="285" y="170"/>
                </a:moveTo>
                <a:cubicBezTo>
                  <a:pt x="285" y="241"/>
                  <a:pt x="285" y="241"/>
                  <a:pt x="285" y="241"/>
                </a:cubicBezTo>
                <a:cubicBezTo>
                  <a:pt x="296" y="233"/>
                  <a:pt x="304" y="220"/>
                  <a:pt x="304" y="205"/>
                </a:cubicBezTo>
                <a:cubicBezTo>
                  <a:pt x="304" y="191"/>
                  <a:pt x="296" y="178"/>
                  <a:pt x="285" y="1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5" name="Freeform 72">
            <a:extLst>
              <a:ext uri="{FF2B5EF4-FFF2-40B4-BE49-F238E27FC236}">
                <a16:creationId xmlns:a16="http://schemas.microsoft.com/office/drawing/2014/main" id="{00D6AE8A-E454-D6F3-7FA9-EB9F80D7DBF2}"/>
              </a:ext>
            </a:extLst>
          </p:cNvPr>
          <p:cNvSpPr>
            <a:spLocks noEditPoints="1"/>
          </p:cNvSpPr>
          <p:nvPr/>
        </p:nvSpPr>
        <p:spPr bwMode="auto">
          <a:xfrm>
            <a:off x="10674045" y="5255468"/>
            <a:ext cx="226612" cy="259411"/>
          </a:xfrm>
          <a:custGeom>
            <a:avLst/>
            <a:gdLst>
              <a:gd name="T0" fmla="*/ 163 w 304"/>
              <a:gd name="T1" fmla="*/ 82 h 348"/>
              <a:gd name="T2" fmla="*/ 163 w 304"/>
              <a:gd name="T3" fmla="*/ 51 h 348"/>
              <a:gd name="T4" fmla="*/ 193 w 304"/>
              <a:gd name="T5" fmla="*/ 21 h 348"/>
              <a:gd name="T6" fmla="*/ 223 w 304"/>
              <a:gd name="T7" fmla="*/ 51 h 348"/>
              <a:gd name="T8" fmla="*/ 213 w 304"/>
              <a:gd name="T9" fmla="*/ 60 h 348"/>
              <a:gd name="T10" fmla="*/ 204 w 304"/>
              <a:gd name="T11" fmla="*/ 51 h 348"/>
              <a:gd name="T12" fmla="*/ 194 w 304"/>
              <a:gd name="T13" fmla="*/ 40 h 348"/>
              <a:gd name="T14" fmla="*/ 184 w 304"/>
              <a:gd name="T15" fmla="*/ 51 h 348"/>
              <a:gd name="T16" fmla="*/ 214 w 304"/>
              <a:gd name="T17" fmla="*/ 81 h 348"/>
              <a:gd name="T18" fmla="*/ 244 w 304"/>
              <a:gd name="T19" fmla="*/ 51 h 348"/>
              <a:gd name="T20" fmla="*/ 194 w 304"/>
              <a:gd name="T21" fmla="*/ 0 h 348"/>
              <a:gd name="T22" fmla="*/ 144 w 304"/>
              <a:gd name="T23" fmla="*/ 51 h 348"/>
              <a:gd name="T24" fmla="*/ 144 w 304"/>
              <a:gd name="T25" fmla="*/ 82 h 348"/>
              <a:gd name="T26" fmla="*/ 42 w 304"/>
              <a:gd name="T27" fmla="*/ 194 h 348"/>
              <a:gd name="T28" fmla="*/ 42 w 304"/>
              <a:gd name="T29" fmla="*/ 255 h 348"/>
              <a:gd name="T30" fmla="*/ 133 w 304"/>
              <a:gd name="T31" fmla="*/ 348 h 348"/>
              <a:gd name="T32" fmla="*/ 174 w 304"/>
              <a:gd name="T33" fmla="*/ 348 h 348"/>
              <a:gd name="T34" fmla="*/ 265 w 304"/>
              <a:gd name="T35" fmla="*/ 255 h 348"/>
              <a:gd name="T36" fmla="*/ 265 w 304"/>
              <a:gd name="T37" fmla="*/ 194 h 348"/>
              <a:gd name="T38" fmla="*/ 163 w 304"/>
              <a:gd name="T39" fmla="*/ 82 h 348"/>
              <a:gd name="T40" fmla="*/ 102 w 304"/>
              <a:gd name="T41" fmla="*/ 194 h 348"/>
              <a:gd name="T42" fmla="*/ 112 w 304"/>
              <a:gd name="T43" fmla="*/ 185 h 348"/>
              <a:gd name="T44" fmla="*/ 121 w 304"/>
              <a:gd name="T45" fmla="*/ 194 h 348"/>
              <a:gd name="T46" fmla="*/ 112 w 304"/>
              <a:gd name="T47" fmla="*/ 204 h 348"/>
              <a:gd name="T48" fmla="*/ 102 w 304"/>
              <a:gd name="T49" fmla="*/ 194 h 348"/>
              <a:gd name="T50" fmla="*/ 189 w 304"/>
              <a:gd name="T51" fmla="*/ 271 h 348"/>
              <a:gd name="T52" fmla="*/ 153 w 304"/>
              <a:gd name="T53" fmla="*/ 285 h 348"/>
              <a:gd name="T54" fmla="*/ 117 w 304"/>
              <a:gd name="T55" fmla="*/ 271 h 348"/>
              <a:gd name="T56" fmla="*/ 117 w 304"/>
              <a:gd name="T57" fmla="*/ 257 h 348"/>
              <a:gd name="T58" fmla="*/ 124 w 304"/>
              <a:gd name="T59" fmla="*/ 254 h 348"/>
              <a:gd name="T60" fmla="*/ 131 w 304"/>
              <a:gd name="T61" fmla="*/ 257 h 348"/>
              <a:gd name="T62" fmla="*/ 152 w 304"/>
              <a:gd name="T63" fmla="*/ 265 h 348"/>
              <a:gd name="T64" fmla="*/ 174 w 304"/>
              <a:gd name="T65" fmla="*/ 257 h 348"/>
              <a:gd name="T66" fmla="*/ 181 w 304"/>
              <a:gd name="T67" fmla="*/ 254 h 348"/>
              <a:gd name="T68" fmla="*/ 188 w 304"/>
              <a:gd name="T69" fmla="*/ 257 h 348"/>
              <a:gd name="T70" fmla="*/ 189 w 304"/>
              <a:gd name="T71" fmla="*/ 271 h 348"/>
              <a:gd name="T72" fmla="*/ 193 w 304"/>
              <a:gd name="T73" fmla="*/ 204 h 348"/>
              <a:gd name="T74" fmla="*/ 183 w 304"/>
              <a:gd name="T75" fmla="*/ 194 h 348"/>
              <a:gd name="T76" fmla="*/ 193 w 304"/>
              <a:gd name="T77" fmla="*/ 185 h 348"/>
              <a:gd name="T78" fmla="*/ 202 w 304"/>
              <a:gd name="T79" fmla="*/ 194 h 348"/>
              <a:gd name="T80" fmla="*/ 193 w 304"/>
              <a:gd name="T81" fmla="*/ 204 h 348"/>
              <a:gd name="T82" fmla="*/ 0 w 304"/>
              <a:gd name="T83" fmla="*/ 203 h 348"/>
              <a:gd name="T84" fmla="*/ 20 w 304"/>
              <a:gd name="T85" fmla="*/ 240 h 348"/>
              <a:gd name="T86" fmla="*/ 20 w 304"/>
              <a:gd name="T87" fmla="*/ 194 h 348"/>
              <a:gd name="T88" fmla="*/ 22 w 304"/>
              <a:gd name="T89" fmla="*/ 168 h 348"/>
              <a:gd name="T90" fmla="*/ 0 w 304"/>
              <a:gd name="T91" fmla="*/ 203 h 348"/>
              <a:gd name="T92" fmla="*/ 282 w 304"/>
              <a:gd name="T93" fmla="*/ 168 h 348"/>
              <a:gd name="T94" fmla="*/ 284 w 304"/>
              <a:gd name="T95" fmla="*/ 193 h 348"/>
              <a:gd name="T96" fmla="*/ 284 w 304"/>
              <a:gd name="T97" fmla="*/ 238 h 348"/>
              <a:gd name="T98" fmla="*/ 304 w 304"/>
              <a:gd name="T99" fmla="*/ 203 h 348"/>
              <a:gd name="T100" fmla="*/ 282 w 304"/>
              <a:gd name="T101" fmla="*/ 16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04" h="348">
                <a:moveTo>
                  <a:pt x="163" y="82"/>
                </a:moveTo>
                <a:cubicBezTo>
                  <a:pt x="163" y="51"/>
                  <a:pt x="163" y="51"/>
                  <a:pt x="163" y="51"/>
                </a:cubicBezTo>
                <a:cubicBezTo>
                  <a:pt x="163" y="33"/>
                  <a:pt x="177" y="21"/>
                  <a:pt x="193" y="21"/>
                </a:cubicBezTo>
                <a:cubicBezTo>
                  <a:pt x="209" y="21"/>
                  <a:pt x="223" y="34"/>
                  <a:pt x="223" y="51"/>
                </a:cubicBezTo>
                <a:cubicBezTo>
                  <a:pt x="223" y="56"/>
                  <a:pt x="219" y="60"/>
                  <a:pt x="213" y="60"/>
                </a:cubicBezTo>
                <a:cubicBezTo>
                  <a:pt x="207" y="60"/>
                  <a:pt x="204" y="56"/>
                  <a:pt x="204" y="51"/>
                </a:cubicBezTo>
                <a:cubicBezTo>
                  <a:pt x="204" y="45"/>
                  <a:pt x="200" y="40"/>
                  <a:pt x="194" y="40"/>
                </a:cubicBezTo>
                <a:cubicBezTo>
                  <a:pt x="189" y="40"/>
                  <a:pt x="184" y="45"/>
                  <a:pt x="184" y="51"/>
                </a:cubicBezTo>
                <a:cubicBezTo>
                  <a:pt x="184" y="68"/>
                  <a:pt x="198" y="81"/>
                  <a:pt x="214" y="81"/>
                </a:cubicBezTo>
                <a:cubicBezTo>
                  <a:pt x="231" y="81"/>
                  <a:pt x="244" y="66"/>
                  <a:pt x="244" y="51"/>
                </a:cubicBezTo>
                <a:cubicBezTo>
                  <a:pt x="244" y="22"/>
                  <a:pt x="222" y="0"/>
                  <a:pt x="194" y="0"/>
                </a:cubicBezTo>
                <a:cubicBezTo>
                  <a:pt x="166" y="0"/>
                  <a:pt x="144" y="22"/>
                  <a:pt x="144" y="51"/>
                </a:cubicBezTo>
                <a:cubicBezTo>
                  <a:pt x="144" y="82"/>
                  <a:pt x="144" y="82"/>
                  <a:pt x="144" y="82"/>
                </a:cubicBezTo>
                <a:cubicBezTo>
                  <a:pt x="87" y="88"/>
                  <a:pt x="42" y="135"/>
                  <a:pt x="42" y="194"/>
                </a:cubicBezTo>
                <a:cubicBezTo>
                  <a:pt x="42" y="255"/>
                  <a:pt x="42" y="255"/>
                  <a:pt x="42" y="255"/>
                </a:cubicBezTo>
                <a:cubicBezTo>
                  <a:pt x="42" y="306"/>
                  <a:pt x="82" y="348"/>
                  <a:pt x="133" y="348"/>
                </a:cubicBezTo>
                <a:cubicBezTo>
                  <a:pt x="174" y="348"/>
                  <a:pt x="174" y="348"/>
                  <a:pt x="174" y="348"/>
                </a:cubicBezTo>
                <a:cubicBezTo>
                  <a:pt x="224" y="348"/>
                  <a:pt x="265" y="306"/>
                  <a:pt x="265" y="255"/>
                </a:cubicBezTo>
                <a:cubicBezTo>
                  <a:pt x="265" y="194"/>
                  <a:pt x="265" y="194"/>
                  <a:pt x="265" y="194"/>
                </a:cubicBezTo>
                <a:cubicBezTo>
                  <a:pt x="263" y="137"/>
                  <a:pt x="219" y="88"/>
                  <a:pt x="163" y="82"/>
                </a:cubicBezTo>
                <a:close/>
                <a:moveTo>
                  <a:pt x="102" y="194"/>
                </a:moveTo>
                <a:cubicBezTo>
                  <a:pt x="102" y="189"/>
                  <a:pt x="106" y="185"/>
                  <a:pt x="112" y="185"/>
                </a:cubicBezTo>
                <a:cubicBezTo>
                  <a:pt x="117" y="185"/>
                  <a:pt x="121" y="189"/>
                  <a:pt x="121" y="194"/>
                </a:cubicBezTo>
                <a:cubicBezTo>
                  <a:pt x="121" y="199"/>
                  <a:pt x="117" y="204"/>
                  <a:pt x="112" y="204"/>
                </a:cubicBezTo>
                <a:cubicBezTo>
                  <a:pt x="106" y="204"/>
                  <a:pt x="102" y="199"/>
                  <a:pt x="102" y="194"/>
                </a:cubicBezTo>
                <a:close/>
                <a:moveTo>
                  <a:pt x="189" y="271"/>
                </a:moveTo>
                <a:cubicBezTo>
                  <a:pt x="179" y="280"/>
                  <a:pt x="166" y="285"/>
                  <a:pt x="153" y="285"/>
                </a:cubicBezTo>
                <a:cubicBezTo>
                  <a:pt x="139" y="285"/>
                  <a:pt x="126" y="280"/>
                  <a:pt x="117" y="271"/>
                </a:cubicBezTo>
                <a:cubicBezTo>
                  <a:pt x="112" y="266"/>
                  <a:pt x="112" y="259"/>
                  <a:pt x="117" y="257"/>
                </a:cubicBezTo>
                <a:cubicBezTo>
                  <a:pt x="119" y="255"/>
                  <a:pt x="122" y="254"/>
                  <a:pt x="124" y="254"/>
                </a:cubicBezTo>
                <a:cubicBezTo>
                  <a:pt x="127" y="254"/>
                  <a:pt x="129" y="255"/>
                  <a:pt x="131" y="257"/>
                </a:cubicBezTo>
                <a:cubicBezTo>
                  <a:pt x="137" y="262"/>
                  <a:pt x="144" y="265"/>
                  <a:pt x="152" y="265"/>
                </a:cubicBezTo>
                <a:cubicBezTo>
                  <a:pt x="160" y="265"/>
                  <a:pt x="168" y="262"/>
                  <a:pt x="174" y="257"/>
                </a:cubicBezTo>
                <a:cubicBezTo>
                  <a:pt x="176" y="255"/>
                  <a:pt x="178" y="254"/>
                  <a:pt x="181" y="254"/>
                </a:cubicBezTo>
                <a:cubicBezTo>
                  <a:pt x="183" y="254"/>
                  <a:pt x="186" y="255"/>
                  <a:pt x="188" y="257"/>
                </a:cubicBezTo>
                <a:cubicBezTo>
                  <a:pt x="192" y="261"/>
                  <a:pt x="192" y="267"/>
                  <a:pt x="189" y="271"/>
                </a:cubicBezTo>
                <a:close/>
                <a:moveTo>
                  <a:pt x="193" y="204"/>
                </a:moveTo>
                <a:cubicBezTo>
                  <a:pt x="188" y="204"/>
                  <a:pt x="183" y="199"/>
                  <a:pt x="183" y="194"/>
                </a:cubicBezTo>
                <a:cubicBezTo>
                  <a:pt x="183" y="189"/>
                  <a:pt x="188" y="185"/>
                  <a:pt x="193" y="185"/>
                </a:cubicBezTo>
                <a:cubicBezTo>
                  <a:pt x="198" y="185"/>
                  <a:pt x="202" y="189"/>
                  <a:pt x="202" y="194"/>
                </a:cubicBezTo>
                <a:cubicBezTo>
                  <a:pt x="202" y="199"/>
                  <a:pt x="198" y="204"/>
                  <a:pt x="193" y="204"/>
                </a:cubicBezTo>
                <a:close/>
                <a:moveTo>
                  <a:pt x="0" y="203"/>
                </a:moveTo>
                <a:cubicBezTo>
                  <a:pt x="0" y="219"/>
                  <a:pt x="8" y="232"/>
                  <a:pt x="20" y="240"/>
                </a:cubicBezTo>
                <a:cubicBezTo>
                  <a:pt x="20" y="194"/>
                  <a:pt x="20" y="194"/>
                  <a:pt x="20" y="194"/>
                </a:cubicBezTo>
                <a:cubicBezTo>
                  <a:pt x="20" y="185"/>
                  <a:pt x="21" y="175"/>
                  <a:pt x="22" y="168"/>
                </a:cubicBezTo>
                <a:cubicBezTo>
                  <a:pt x="9" y="175"/>
                  <a:pt x="0" y="187"/>
                  <a:pt x="0" y="203"/>
                </a:cubicBezTo>
                <a:close/>
                <a:moveTo>
                  <a:pt x="282" y="168"/>
                </a:moveTo>
                <a:cubicBezTo>
                  <a:pt x="284" y="176"/>
                  <a:pt x="284" y="185"/>
                  <a:pt x="284" y="193"/>
                </a:cubicBezTo>
                <a:cubicBezTo>
                  <a:pt x="284" y="238"/>
                  <a:pt x="284" y="238"/>
                  <a:pt x="284" y="238"/>
                </a:cubicBezTo>
                <a:cubicBezTo>
                  <a:pt x="296" y="230"/>
                  <a:pt x="304" y="218"/>
                  <a:pt x="304" y="203"/>
                </a:cubicBezTo>
                <a:cubicBezTo>
                  <a:pt x="304" y="187"/>
                  <a:pt x="296" y="175"/>
                  <a:pt x="282" y="16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6" name="Freeform 73">
            <a:extLst>
              <a:ext uri="{FF2B5EF4-FFF2-40B4-BE49-F238E27FC236}">
                <a16:creationId xmlns:a16="http://schemas.microsoft.com/office/drawing/2014/main" id="{12A39367-AAE1-9489-E5F3-F63106BD092F}"/>
              </a:ext>
            </a:extLst>
          </p:cNvPr>
          <p:cNvSpPr>
            <a:spLocks noEditPoints="1"/>
          </p:cNvSpPr>
          <p:nvPr/>
        </p:nvSpPr>
        <p:spPr bwMode="auto">
          <a:xfrm>
            <a:off x="9019553" y="4163033"/>
            <a:ext cx="259411" cy="259411"/>
          </a:xfrm>
          <a:custGeom>
            <a:avLst/>
            <a:gdLst>
              <a:gd name="T0" fmla="*/ 174 w 348"/>
              <a:gd name="T1" fmla="*/ 287 h 348"/>
              <a:gd name="T2" fmla="*/ 184 w 348"/>
              <a:gd name="T3" fmla="*/ 256 h 348"/>
              <a:gd name="T4" fmla="*/ 174 w 348"/>
              <a:gd name="T5" fmla="*/ 225 h 348"/>
              <a:gd name="T6" fmla="*/ 139 w 348"/>
              <a:gd name="T7" fmla="*/ 196 h 348"/>
              <a:gd name="T8" fmla="*/ 153 w 348"/>
              <a:gd name="T9" fmla="*/ 196 h 348"/>
              <a:gd name="T10" fmla="*/ 186 w 348"/>
              <a:gd name="T11" fmla="*/ 203 h 348"/>
              <a:gd name="T12" fmla="*/ 144 w 348"/>
              <a:gd name="T13" fmla="*/ 72 h 348"/>
              <a:gd name="T14" fmla="*/ 105 w 348"/>
              <a:gd name="T15" fmla="*/ 96 h 348"/>
              <a:gd name="T16" fmla="*/ 63 w 348"/>
              <a:gd name="T17" fmla="*/ 100 h 348"/>
              <a:gd name="T18" fmla="*/ 62 w 348"/>
              <a:gd name="T19" fmla="*/ 121 h 348"/>
              <a:gd name="T20" fmla="*/ 20 w 348"/>
              <a:gd name="T21" fmla="*/ 168 h 348"/>
              <a:gd name="T22" fmla="*/ 41 w 348"/>
              <a:gd name="T23" fmla="*/ 245 h 348"/>
              <a:gd name="T24" fmla="*/ 75 w 348"/>
              <a:gd name="T25" fmla="*/ 228 h 348"/>
              <a:gd name="T26" fmla="*/ 142 w 348"/>
              <a:gd name="T27" fmla="*/ 133 h 348"/>
              <a:gd name="T28" fmla="*/ 123 w 348"/>
              <a:gd name="T29" fmla="*/ 133 h 348"/>
              <a:gd name="T30" fmla="*/ 41 w 348"/>
              <a:gd name="T31" fmla="*/ 225 h 348"/>
              <a:gd name="T32" fmla="*/ 29 w 348"/>
              <a:gd name="T33" fmla="*/ 189 h 348"/>
              <a:gd name="T34" fmla="*/ 41 w 348"/>
              <a:gd name="T35" fmla="*/ 225 h 348"/>
              <a:gd name="T36" fmla="*/ 328 w 348"/>
              <a:gd name="T37" fmla="*/ 165 h 348"/>
              <a:gd name="T38" fmla="*/ 286 w 348"/>
              <a:gd name="T39" fmla="*/ 114 h 348"/>
              <a:gd name="T40" fmla="*/ 165 w 348"/>
              <a:gd name="T41" fmla="*/ 0 h 348"/>
              <a:gd name="T42" fmla="*/ 195 w 348"/>
              <a:gd name="T43" fmla="*/ 101 h 348"/>
              <a:gd name="T44" fmla="*/ 204 w 348"/>
              <a:gd name="T45" fmla="*/ 255 h 348"/>
              <a:gd name="T46" fmla="*/ 285 w 348"/>
              <a:gd name="T47" fmla="*/ 328 h 348"/>
              <a:gd name="T48" fmla="*/ 307 w 348"/>
              <a:gd name="T49" fmla="*/ 247 h 348"/>
              <a:gd name="T50" fmla="*/ 328 w 348"/>
              <a:gd name="T51" fmla="*/ 170 h 348"/>
              <a:gd name="T52" fmla="*/ 286 w 348"/>
              <a:gd name="T53" fmla="*/ 205 h 348"/>
              <a:gd name="T54" fmla="*/ 328 w 348"/>
              <a:gd name="T55" fmla="*/ 205 h 348"/>
              <a:gd name="T56" fmla="*/ 273 w 348"/>
              <a:gd name="T57" fmla="*/ 348 h 348"/>
              <a:gd name="T58" fmla="*/ 271 w 348"/>
              <a:gd name="T59" fmla="*/ 348 h 348"/>
              <a:gd name="T60" fmla="*/ 199 w 348"/>
              <a:gd name="T61" fmla="*/ 306 h 348"/>
              <a:gd name="T62" fmla="*/ 71 w 348"/>
              <a:gd name="T63" fmla="*/ 260 h 348"/>
              <a:gd name="T64" fmla="*/ 62 w 348"/>
              <a:gd name="T65" fmla="*/ 339 h 348"/>
              <a:gd name="T66" fmla="*/ 271 w 348"/>
              <a:gd name="T67" fmla="*/ 348 h 348"/>
              <a:gd name="T68" fmla="*/ 97 w 348"/>
              <a:gd name="T69" fmla="*/ 78 h 348"/>
              <a:gd name="T70" fmla="*/ 144 w 348"/>
              <a:gd name="T71" fmla="*/ 5 h 348"/>
              <a:gd name="T72" fmla="*/ 73 w 348"/>
              <a:gd name="T73" fmla="*/ 8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48" h="348">
                <a:moveTo>
                  <a:pt x="75" y="228"/>
                </a:moveTo>
                <a:cubicBezTo>
                  <a:pt x="95" y="263"/>
                  <a:pt x="131" y="287"/>
                  <a:pt x="174" y="287"/>
                </a:cubicBezTo>
                <a:cubicBezTo>
                  <a:pt x="179" y="287"/>
                  <a:pt x="186" y="287"/>
                  <a:pt x="190" y="286"/>
                </a:cubicBezTo>
                <a:cubicBezTo>
                  <a:pt x="186" y="276"/>
                  <a:pt x="184" y="266"/>
                  <a:pt x="184" y="256"/>
                </a:cubicBezTo>
                <a:cubicBezTo>
                  <a:pt x="184" y="224"/>
                  <a:pt x="184" y="224"/>
                  <a:pt x="184" y="224"/>
                </a:cubicBezTo>
                <a:cubicBezTo>
                  <a:pt x="181" y="225"/>
                  <a:pt x="178" y="225"/>
                  <a:pt x="174" y="225"/>
                </a:cubicBezTo>
                <a:cubicBezTo>
                  <a:pt x="161" y="225"/>
                  <a:pt x="148" y="220"/>
                  <a:pt x="139" y="210"/>
                </a:cubicBezTo>
                <a:cubicBezTo>
                  <a:pt x="135" y="206"/>
                  <a:pt x="135" y="199"/>
                  <a:pt x="139" y="196"/>
                </a:cubicBezTo>
                <a:cubicBezTo>
                  <a:pt x="141" y="194"/>
                  <a:pt x="144" y="192"/>
                  <a:pt x="146" y="192"/>
                </a:cubicBezTo>
                <a:cubicBezTo>
                  <a:pt x="149" y="192"/>
                  <a:pt x="151" y="194"/>
                  <a:pt x="153" y="196"/>
                </a:cubicBezTo>
                <a:cubicBezTo>
                  <a:pt x="159" y="202"/>
                  <a:pt x="167" y="205"/>
                  <a:pt x="174" y="205"/>
                </a:cubicBezTo>
                <a:cubicBezTo>
                  <a:pt x="178" y="205"/>
                  <a:pt x="182" y="204"/>
                  <a:pt x="186" y="203"/>
                </a:cubicBezTo>
                <a:cubicBezTo>
                  <a:pt x="186" y="121"/>
                  <a:pt x="186" y="121"/>
                  <a:pt x="186" y="121"/>
                </a:cubicBezTo>
                <a:cubicBezTo>
                  <a:pt x="161" y="117"/>
                  <a:pt x="144" y="95"/>
                  <a:pt x="144" y="72"/>
                </a:cubicBezTo>
                <a:cubicBezTo>
                  <a:pt x="144" y="68"/>
                  <a:pt x="144" y="68"/>
                  <a:pt x="144" y="68"/>
                </a:cubicBezTo>
                <a:cubicBezTo>
                  <a:pt x="135" y="81"/>
                  <a:pt x="121" y="91"/>
                  <a:pt x="105" y="96"/>
                </a:cubicBezTo>
                <a:cubicBezTo>
                  <a:pt x="95" y="100"/>
                  <a:pt x="84" y="102"/>
                  <a:pt x="73" y="102"/>
                </a:cubicBezTo>
                <a:cubicBezTo>
                  <a:pt x="70" y="102"/>
                  <a:pt x="66" y="102"/>
                  <a:pt x="63" y="100"/>
                </a:cubicBezTo>
                <a:cubicBezTo>
                  <a:pt x="63" y="104"/>
                  <a:pt x="62" y="108"/>
                  <a:pt x="62" y="112"/>
                </a:cubicBezTo>
                <a:cubicBezTo>
                  <a:pt x="62" y="121"/>
                  <a:pt x="62" y="121"/>
                  <a:pt x="62" y="121"/>
                </a:cubicBezTo>
                <a:cubicBezTo>
                  <a:pt x="40" y="121"/>
                  <a:pt x="20" y="139"/>
                  <a:pt x="20" y="163"/>
                </a:cubicBezTo>
                <a:cubicBezTo>
                  <a:pt x="20" y="168"/>
                  <a:pt x="20" y="168"/>
                  <a:pt x="20" y="168"/>
                </a:cubicBezTo>
                <a:cubicBezTo>
                  <a:pt x="7" y="176"/>
                  <a:pt x="0" y="189"/>
                  <a:pt x="0" y="204"/>
                </a:cubicBezTo>
                <a:cubicBezTo>
                  <a:pt x="0" y="226"/>
                  <a:pt x="18" y="245"/>
                  <a:pt x="41" y="245"/>
                </a:cubicBezTo>
                <a:cubicBezTo>
                  <a:pt x="41" y="245"/>
                  <a:pt x="42" y="245"/>
                  <a:pt x="43" y="245"/>
                </a:cubicBezTo>
                <a:cubicBezTo>
                  <a:pt x="56" y="245"/>
                  <a:pt x="68" y="238"/>
                  <a:pt x="75" y="228"/>
                </a:cubicBezTo>
                <a:close/>
                <a:moveTo>
                  <a:pt x="132" y="122"/>
                </a:moveTo>
                <a:cubicBezTo>
                  <a:pt x="138" y="122"/>
                  <a:pt x="142" y="126"/>
                  <a:pt x="142" y="133"/>
                </a:cubicBezTo>
                <a:cubicBezTo>
                  <a:pt x="142" y="138"/>
                  <a:pt x="138" y="142"/>
                  <a:pt x="132" y="142"/>
                </a:cubicBezTo>
                <a:cubicBezTo>
                  <a:pt x="127" y="142"/>
                  <a:pt x="123" y="138"/>
                  <a:pt x="123" y="133"/>
                </a:cubicBezTo>
                <a:cubicBezTo>
                  <a:pt x="123" y="128"/>
                  <a:pt x="127" y="122"/>
                  <a:pt x="132" y="122"/>
                </a:cubicBezTo>
                <a:close/>
                <a:moveTo>
                  <a:pt x="41" y="225"/>
                </a:moveTo>
                <a:cubicBezTo>
                  <a:pt x="30" y="225"/>
                  <a:pt x="20" y="216"/>
                  <a:pt x="20" y="204"/>
                </a:cubicBezTo>
                <a:cubicBezTo>
                  <a:pt x="20" y="198"/>
                  <a:pt x="23" y="191"/>
                  <a:pt x="29" y="189"/>
                </a:cubicBezTo>
                <a:cubicBezTo>
                  <a:pt x="36" y="198"/>
                  <a:pt x="48" y="204"/>
                  <a:pt x="62" y="204"/>
                </a:cubicBezTo>
                <a:cubicBezTo>
                  <a:pt x="61" y="217"/>
                  <a:pt x="52" y="225"/>
                  <a:pt x="41" y="225"/>
                </a:cubicBezTo>
                <a:close/>
                <a:moveTo>
                  <a:pt x="328" y="170"/>
                </a:moveTo>
                <a:cubicBezTo>
                  <a:pt x="328" y="165"/>
                  <a:pt x="328" y="165"/>
                  <a:pt x="328" y="165"/>
                </a:cubicBezTo>
                <a:cubicBezTo>
                  <a:pt x="328" y="142"/>
                  <a:pt x="308" y="123"/>
                  <a:pt x="286" y="123"/>
                </a:cubicBezTo>
                <a:cubicBezTo>
                  <a:pt x="286" y="114"/>
                  <a:pt x="286" y="114"/>
                  <a:pt x="286" y="114"/>
                </a:cubicBezTo>
                <a:cubicBezTo>
                  <a:pt x="286" y="52"/>
                  <a:pt x="235" y="0"/>
                  <a:pt x="174" y="0"/>
                </a:cubicBezTo>
                <a:cubicBezTo>
                  <a:pt x="165" y="0"/>
                  <a:pt x="165" y="0"/>
                  <a:pt x="165" y="0"/>
                </a:cubicBezTo>
                <a:cubicBezTo>
                  <a:pt x="165" y="71"/>
                  <a:pt x="165" y="71"/>
                  <a:pt x="165" y="71"/>
                </a:cubicBezTo>
                <a:cubicBezTo>
                  <a:pt x="165" y="89"/>
                  <a:pt x="178" y="101"/>
                  <a:pt x="195" y="101"/>
                </a:cubicBezTo>
                <a:cubicBezTo>
                  <a:pt x="200" y="101"/>
                  <a:pt x="204" y="106"/>
                  <a:pt x="204" y="112"/>
                </a:cubicBezTo>
                <a:cubicBezTo>
                  <a:pt x="204" y="255"/>
                  <a:pt x="204" y="255"/>
                  <a:pt x="204" y="255"/>
                </a:cubicBezTo>
                <a:cubicBezTo>
                  <a:pt x="204" y="295"/>
                  <a:pt x="237" y="328"/>
                  <a:pt x="276" y="328"/>
                </a:cubicBezTo>
                <a:cubicBezTo>
                  <a:pt x="285" y="328"/>
                  <a:pt x="285" y="328"/>
                  <a:pt x="285" y="328"/>
                </a:cubicBezTo>
                <a:cubicBezTo>
                  <a:pt x="285" y="241"/>
                  <a:pt x="285" y="241"/>
                  <a:pt x="285" y="241"/>
                </a:cubicBezTo>
                <a:cubicBezTo>
                  <a:pt x="291" y="244"/>
                  <a:pt x="299" y="247"/>
                  <a:pt x="307" y="247"/>
                </a:cubicBezTo>
                <a:cubicBezTo>
                  <a:pt x="329" y="247"/>
                  <a:pt x="347" y="228"/>
                  <a:pt x="347" y="205"/>
                </a:cubicBezTo>
                <a:cubicBezTo>
                  <a:pt x="348" y="190"/>
                  <a:pt x="339" y="177"/>
                  <a:pt x="328" y="170"/>
                </a:cubicBezTo>
                <a:close/>
                <a:moveTo>
                  <a:pt x="308" y="226"/>
                </a:moveTo>
                <a:cubicBezTo>
                  <a:pt x="296" y="226"/>
                  <a:pt x="286" y="216"/>
                  <a:pt x="286" y="205"/>
                </a:cubicBezTo>
                <a:cubicBezTo>
                  <a:pt x="299" y="205"/>
                  <a:pt x="312" y="199"/>
                  <a:pt x="320" y="190"/>
                </a:cubicBezTo>
                <a:cubicBezTo>
                  <a:pt x="325" y="192"/>
                  <a:pt x="328" y="199"/>
                  <a:pt x="328" y="205"/>
                </a:cubicBezTo>
                <a:cubicBezTo>
                  <a:pt x="328" y="217"/>
                  <a:pt x="320" y="226"/>
                  <a:pt x="308" y="226"/>
                </a:cubicBezTo>
                <a:close/>
                <a:moveTo>
                  <a:pt x="273" y="348"/>
                </a:moveTo>
                <a:cubicBezTo>
                  <a:pt x="274" y="348"/>
                  <a:pt x="275" y="348"/>
                  <a:pt x="275" y="348"/>
                </a:cubicBezTo>
                <a:cubicBezTo>
                  <a:pt x="271" y="348"/>
                  <a:pt x="271" y="348"/>
                  <a:pt x="271" y="348"/>
                </a:cubicBezTo>
                <a:cubicBezTo>
                  <a:pt x="272" y="348"/>
                  <a:pt x="272" y="348"/>
                  <a:pt x="273" y="348"/>
                </a:cubicBezTo>
                <a:close/>
                <a:moveTo>
                  <a:pt x="199" y="306"/>
                </a:moveTo>
                <a:cubicBezTo>
                  <a:pt x="191" y="307"/>
                  <a:pt x="183" y="308"/>
                  <a:pt x="174" y="308"/>
                </a:cubicBezTo>
                <a:cubicBezTo>
                  <a:pt x="133" y="308"/>
                  <a:pt x="95" y="288"/>
                  <a:pt x="71" y="260"/>
                </a:cubicBezTo>
                <a:cubicBezTo>
                  <a:pt x="68" y="262"/>
                  <a:pt x="65" y="263"/>
                  <a:pt x="62" y="264"/>
                </a:cubicBezTo>
                <a:cubicBezTo>
                  <a:pt x="62" y="339"/>
                  <a:pt x="62" y="339"/>
                  <a:pt x="62" y="339"/>
                </a:cubicBezTo>
                <a:cubicBezTo>
                  <a:pt x="62" y="344"/>
                  <a:pt x="66" y="348"/>
                  <a:pt x="71" y="348"/>
                </a:cubicBezTo>
                <a:cubicBezTo>
                  <a:pt x="271" y="348"/>
                  <a:pt x="271" y="348"/>
                  <a:pt x="271" y="348"/>
                </a:cubicBezTo>
                <a:cubicBezTo>
                  <a:pt x="241" y="348"/>
                  <a:pt x="214" y="330"/>
                  <a:pt x="199" y="306"/>
                </a:cubicBezTo>
                <a:close/>
                <a:moveTo>
                  <a:pt x="97" y="78"/>
                </a:moveTo>
                <a:cubicBezTo>
                  <a:pt x="124" y="69"/>
                  <a:pt x="143" y="41"/>
                  <a:pt x="144" y="13"/>
                </a:cubicBezTo>
                <a:cubicBezTo>
                  <a:pt x="144" y="5"/>
                  <a:pt x="144" y="5"/>
                  <a:pt x="144" y="5"/>
                </a:cubicBezTo>
                <a:cubicBezTo>
                  <a:pt x="106" y="15"/>
                  <a:pt x="77" y="45"/>
                  <a:pt x="66" y="82"/>
                </a:cubicBezTo>
                <a:cubicBezTo>
                  <a:pt x="69" y="82"/>
                  <a:pt x="71" y="83"/>
                  <a:pt x="73" y="83"/>
                </a:cubicBezTo>
                <a:cubicBezTo>
                  <a:pt x="81" y="83"/>
                  <a:pt x="89" y="81"/>
                  <a:pt x="97" y="7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7" name="Freeform 74">
            <a:extLst>
              <a:ext uri="{FF2B5EF4-FFF2-40B4-BE49-F238E27FC236}">
                <a16:creationId xmlns:a16="http://schemas.microsoft.com/office/drawing/2014/main" id="{37F780CD-0419-CC08-A942-C85A445DD768}"/>
              </a:ext>
            </a:extLst>
          </p:cNvPr>
          <p:cNvSpPr>
            <a:spLocks noEditPoints="1"/>
          </p:cNvSpPr>
          <p:nvPr/>
        </p:nvSpPr>
        <p:spPr bwMode="auto">
          <a:xfrm>
            <a:off x="7380714" y="4163033"/>
            <a:ext cx="259039" cy="259411"/>
          </a:xfrm>
          <a:custGeom>
            <a:avLst/>
            <a:gdLst>
              <a:gd name="T0" fmla="*/ 117 w 348"/>
              <a:gd name="T1" fmla="*/ 124 h 348"/>
              <a:gd name="T2" fmla="*/ 143 w 348"/>
              <a:gd name="T3" fmla="*/ 79 h 348"/>
              <a:gd name="T4" fmla="*/ 195 w 348"/>
              <a:gd name="T5" fmla="*/ 79 h 348"/>
              <a:gd name="T6" fmla="*/ 221 w 348"/>
              <a:gd name="T7" fmla="*/ 124 h 348"/>
              <a:gd name="T8" fmla="*/ 269 w 348"/>
              <a:gd name="T9" fmla="*/ 144 h 348"/>
              <a:gd name="T10" fmla="*/ 169 w 348"/>
              <a:gd name="T11" fmla="*/ 43 h 348"/>
              <a:gd name="T12" fmla="*/ 64 w 348"/>
              <a:gd name="T13" fmla="*/ 143 h 348"/>
              <a:gd name="T14" fmla="*/ 204 w 348"/>
              <a:gd name="T15" fmla="*/ 103 h 348"/>
              <a:gd name="T16" fmla="*/ 192 w 348"/>
              <a:gd name="T17" fmla="*/ 99 h 348"/>
              <a:gd name="T18" fmla="*/ 179 w 348"/>
              <a:gd name="T19" fmla="*/ 91 h 348"/>
              <a:gd name="T20" fmla="*/ 160 w 348"/>
              <a:gd name="T21" fmla="*/ 91 h 348"/>
              <a:gd name="T22" fmla="*/ 145 w 348"/>
              <a:gd name="T23" fmla="*/ 99 h 348"/>
              <a:gd name="T24" fmla="*/ 134 w 348"/>
              <a:gd name="T25" fmla="*/ 103 h 348"/>
              <a:gd name="T26" fmla="*/ 136 w 348"/>
              <a:gd name="T27" fmla="*/ 131 h 348"/>
              <a:gd name="T28" fmla="*/ 143 w 348"/>
              <a:gd name="T29" fmla="*/ 148 h 348"/>
              <a:gd name="T30" fmla="*/ 149 w 348"/>
              <a:gd name="T31" fmla="*/ 147 h 348"/>
              <a:gd name="T32" fmla="*/ 169 w 348"/>
              <a:gd name="T33" fmla="*/ 164 h 348"/>
              <a:gd name="T34" fmla="*/ 188 w 348"/>
              <a:gd name="T35" fmla="*/ 147 h 348"/>
              <a:gd name="T36" fmla="*/ 196 w 348"/>
              <a:gd name="T37" fmla="*/ 148 h 348"/>
              <a:gd name="T38" fmla="*/ 202 w 348"/>
              <a:gd name="T39" fmla="*/ 131 h 348"/>
              <a:gd name="T40" fmla="*/ 204 w 348"/>
              <a:gd name="T41" fmla="*/ 103 h 348"/>
              <a:gd name="T42" fmla="*/ 160 w 348"/>
              <a:gd name="T43" fmla="*/ 124 h 348"/>
              <a:gd name="T44" fmla="*/ 179 w 348"/>
              <a:gd name="T45" fmla="*/ 124 h 348"/>
              <a:gd name="T46" fmla="*/ 216 w 348"/>
              <a:gd name="T47" fmla="*/ 29 h 348"/>
              <a:gd name="T48" fmla="*/ 126 w 348"/>
              <a:gd name="T49" fmla="*/ 29 h 348"/>
              <a:gd name="T50" fmla="*/ 216 w 348"/>
              <a:gd name="T51" fmla="*/ 29 h 348"/>
              <a:gd name="T52" fmla="*/ 323 w 348"/>
              <a:gd name="T53" fmla="*/ 203 h 348"/>
              <a:gd name="T54" fmla="*/ 282 w 348"/>
              <a:gd name="T55" fmla="*/ 162 h 348"/>
              <a:gd name="T56" fmla="*/ 223 w 348"/>
              <a:gd name="T57" fmla="*/ 152 h 348"/>
              <a:gd name="T58" fmla="*/ 196 w 348"/>
              <a:gd name="T59" fmla="*/ 168 h 348"/>
              <a:gd name="T60" fmla="*/ 145 w 348"/>
              <a:gd name="T61" fmla="*/ 168 h 348"/>
              <a:gd name="T62" fmla="*/ 118 w 348"/>
              <a:gd name="T63" fmla="*/ 152 h 348"/>
              <a:gd name="T64" fmla="*/ 61 w 348"/>
              <a:gd name="T65" fmla="*/ 162 h 348"/>
              <a:gd name="T66" fmla="*/ 19 w 348"/>
              <a:gd name="T67" fmla="*/ 203 h 348"/>
              <a:gd name="T68" fmla="*/ 0 w 348"/>
              <a:gd name="T69" fmla="*/ 245 h 348"/>
              <a:gd name="T70" fmla="*/ 69 w 348"/>
              <a:gd name="T71" fmla="*/ 275 h 348"/>
              <a:gd name="T72" fmla="*/ 280 w 348"/>
              <a:gd name="T73" fmla="*/ 275 h 348"/>
              <a:gd name="T74" fmla="*/ 348 w 348"/>
              <a:gd name="T75" fmla="*/ 245 h 348"/>
              <a:gd name="T76" fmla="*/ 37 w 348"/>
              <a:gd name="T77" fmla="*/ 265 h 348"/>
              <a:gd name="T78" fmla="*/ 26 w 348"/>
              <a:gd name="T79" fmla="*/ 228 h 348"/>
              <a:gd name="T80" fmla="*/ 37 w 348"/>
              <a:gd name="T81" fmla="*/ 265 h 348"/>
              <a:gd name="T82" fmla="*/ 128 w 348"/>
              <a:gd name="T83" fmla="*/ 184 h 348"/>
              <a:gd name="T84" fmla="*/ 128 w 348"/>
              <a:gd name="T85" fmla="*/ 203 h 348"/>
              <a:gd name="T86" fmla="*/ 206 w 348"/>
              <a:gd name="T87" fmla="*/ 271 h 348"/>
              <a:gd name="T88" fmla="*/ 135 w 348"/>
              <a:gd name="T89" fmla="*/ 271 h 348"/>
              <a:gd name="T90" fmla="*/ 142 w 348"/>
              <a:gd name="T91" fmla="*/ 253 h 348"/>
              <a:gd name="T92" fmla="*/ 170 w 348"/>
              <a:gd name="T93" fmla="*/ 265 h 348"/>
              <a:gd name="T94" fmla="*/ 200 w 348"/>
              <a:gd name="T95" fmla="*/ 253 h 348"/>
              <a:gd name="T96" fmla="*/ 206 w 348"/>
              <a:gd name="T97" fmla="*/ 271 h 348"/>
              <a:gd name="T98" fmla="*/ 201 w 348"/>
              <a:gd name="T99" fmla="*/ 194 h 348"/>
              <a:gd name="T100" fmla="*/ 220 w 348"/>
              <a:gd name="T101" fmla="*/ 194 h 348"/>
              <a:gd name="T102" fmla="*/ 303 w 348"/>
              <a:gd name="T103" fmla="*/ 265 h 348"/>
              <a:gd name="T104" fmla="*/ 315 w 348"/>
              <a:gd name="T105" fmla="*/ 228 h 348"/>
              <a:gd name="T106" fmla="*/ 303 w 348"/>
              <a:gd name="T107" fmla="*/ 26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48" h="348">
                <a:moveTo>
                  <a:pt x="114" y="131"/>
                </a:moveTo>
                <a:cubicBezTo>
                  <a:pt x="115" y="129"/>
                  <a:pt x="116" y="126"/>
                  <a:pt x="117" y="124"/>
                </a:cubicBezTo>
                <a:cubicBezTo>
                  <a:pt x="112" y="114"/>
                  <a:pt x="110" y="104"/>
                  <a:pt x="117" y="94"/>
                </a:cubicBezTo>
                <a:cubicBezTo>
                  <a:pt x="122" y="84"/>
                  <a:pt x="132" y="79"/>
                  <a:pt x="143" y="79"/>
                </a:cubicBezTo>
                <a:cubicBezTo>
                  <a:pt x="148" y="69"/>
                  <a:pt x="158" y="63"/>
                  <a:pt x="169" y="63"/>
                </a:cubicBezTo>
                <a:cubicBezTo>
                  <a:pt x="179" y="63"/>
                  <a:pt x="190" y="69"/>
                  <a:pt x="195" y="79"/>
                </a:cubicBezTo>
                <a:cubicBezTo>
                  <a:pt x="205" y="79"/>
                  <a:pt x="216" y="84"/>
                  <a:pt x="221" y="94"/>
                </a:cubicBezTo>
                <a:cubicBezTo>
                  <a:pt x="226" y="104"/>
                  <a:pt x="226" y="116"/>
                  <a:pt x="221" y="124"/>
                </a:cubicBezTo>
                <a:cubicBezTo>
                  <a:pt x="222" y="126"/>
                  <a:pt x="224" y="129"/>
                  <a:pt x="225" y="131"/>
                </a:cubicBezTo>
                <a:cubicBezTo>
                  <a:pt x="239" y="139"/>
                  <a:pt x="254" y="144"/>
                  <a:pt x="269" y="144"/>
                </a:cubicBezTo>
                <a:cubicBezTo>
                  <a:pt x="273" y="144"/>
                  <a:pt x="277" y="143"/>
                  <a:pt x="281" y="143"/>
                </a:cubicBezTo>
                <a:cubicBezTo>
                  <a:pt x="275" y="87"/>
                  <a:pt x="226" y="43"/>
                  <a:pt x="169" y="43"/>
                </a:cubicBezTo>
                <a:cubicBezTo>
                  <a:pt x="110" y="43"/>
                  <a:pt x="62" y="87"/>
                  <a:pt x="57" y="143"/>
                </a:cubicBezTo>
                <a:cubicBezTo>
                  <a:pt x="59" y="143"/>
                  <a:pt x="61" y="143"/>
                  <a:pt x="64" y="143"/>
                </a:cubicBezTo>
                <a:cubicBezTo>
                  <a:pt x="81" y="143"/>
                  <a:pt x="99" y="140"/>
                  <a:pt x="114" y="131"/>
                </a:cubicBezTo>
                <a:close/>
                <a:moveTo>
                  <a:pt x="204" y="103"/>
                </a:moveTo>
                <a:cubicBezTo>
                  <a:pt x="203" y="100"/>
                  <a:pt x="199" y="98"/>
                  <a:pt x="196" y="98"/>
                </a:cubicBezTo>
                <a:cubicBezTo>
                  <a:pt x="195" y="98"/>
                  <a:pt x="193" y="98"/>
                  <a:pt x="192" y="99"/>
                </a:cubicBezTo>
                <a:cubicBezTo>
                  <a:pt x="191" y="99"/>
                  <a:pt x="190" y="99"/>
                  <a:pt x="190" y="99"/>
                </a:cubicBezTo>
                <a:cubicBezTo>
                  <a:pt x="185" y="99"/>
                  <a:pt x="181" y="95"/>
                  <a:pt x="179" y="91"/>
                </a:cubicBezTo>
                <a:cubicBezTo>
                  <a:pt x="178" y="86"/>
                  <a:pt x="174" y="82"/>
                  <a:pt x="169" y="82"/>
                </a:cubicBezTo>
                <a:cubicBezTo>
                  <a:pt x="165" y="82"/>
                  <a:pt x="161" y="86"/>
                  <a:pt x="160" y="91"/>
                </a:cubicBezTo>
                <a:cubicBezTo>
                  <a:pt x="159" y="96"/>
                  <a:pt x="154" y="99"/>
                  <a:pt x="149" y="99"/>
                </a:cubicBezTo>
                <a:cubicBezTo>
                  <a:pt x="148" y="99"/>
                  <a:pt x="147" y="99"/>
                  <a:pt x="145" y="99"/>
                </a:cubicBezTo>
                <a:cubicBezTo>
                  <a:pt x="144" y="98"/>
                  <a:pt x="143" y="98"/>
                  <a:pt x="142" y="98"/>
                </a:cubicBezTo>
                <a:cubicBezTo>
                  <a:pt x="139" y="98"/>
                  <a:pt x="136" y="100"/>
                  <a:pt x="134" y="103"/>
                </a:cubicBezTo>
                <a:cubicBezTo>
                  <a:pt x="132" y="107"/>
                  <a:pt x="133" y="112"/>
                  <a:pt x="136" y="115"/>
                </a:cubicBezTo>
                <a:cubicBezTo>
                  <a:pt x="140" y="120"/>
                  <a:pt x="140" y="127"/>
                  <a:pt x="136" y="131"/>
                </a:cubicBezTo>
                <a:cubicBezTo>
                  <a:pt x="132" y="134"/>
                  <a:pt x="131" y="139"/>
                  <a:pt x="134" y="143"/>
                </a:cubicBezTo>
                <a:cubicBezTo>
                  <a:pt x="136" y="147"/>
                  <a:pt x="139" y="148"/>
                  <a:pt x="143" y="148"/>
                </a:cubicBezTo>
                <a:cubicBezTo>
                  <a:pt x="144" y="148"/>
                  <a:pt x="145" y="148"/>
                  <a:pt x="145" y="148"/>
                </a:cubicBezTo>
                <a:cubicBezTo>
                  <a:pt x="147" y="147"/>
                  <a:pt x="148" y="147"/>
                  <a:pt x="149" y="147"/>
                </a:cubicBezTo>
                <a:cubicBezTo>
                  <a:pt x="154" y="147"/>
                  <a:pt x="158" y="150"/>
                  <a:pt x="160" y="155"/>
                </a:cubicBezTo>
                <a:cubicBezTo>
                  <a:pt x="161" y="161"/>
                  <a:pt x="165" y="164"/>
                  <a:pt x="169" y="164"/>
                </a:cubicBezTo>
                <a:cubicBezTo>
                  <a:pt x="174" y="164"/>
                  <a:pt x="178" y="161"/>
                  <a:pt x="179" y="155"/>
                </a:cubicBezTo>
                <a:cubicBezTo>
                  <a:pt x="179" y="150"/>
                  <a:pt x="184" y="147"/>
                  <a:pt x="188" y="147"/>
                </a:cubicBezTo>
                <a:cubicBezTo>
                  <a:pt x="189" y="147"/>
                  <a:pt x="191" y="147"/>
                  <a:pt x="192" y="148"/>
                </a:cubicBezTo>
                <a:cubicBezTo>
                  <a:pt x="193" y="148"/>
                  <a:pt x="195" y="148"/>
                  <a:pt x="196" y="148"/>
                </a:cubicBezTo>
                <a:cubicBezTo>
                  <a:pt x="199" y="148"/>
                  <a:pt x="203" y="147"/>
                  <a:pt x="204" y="143"/>
                </a:cubicBezTo>
                <a:cubicBezTo>
                  <a:pt x="207" y="139"/>
                  <a:pt x="205" y="134"/>
                  <a:pt x="202" y="131"/>
                </a:cubicBezTo>
                <a:cubicBezTo>
                  <a:pt x="198" y="126"/>
                  <a:pt x="198" y="118"/>
                  <a:pt x="202" y="115"/>
                </a:cubicBezTo>
                <a:cubicBezTo>
                  <a:pt x="207" y="112"/>
                  <a:pt x="207" y="107"/>
                  <a:pt x="204" y="103"/>
                </a:cubicBezTo>
                <a:close/>
                <a:moveTo>
                  <a:pt x="169" y="134"/>
                </a:moveTo>
                <a:cubicBezTo>
                  <a:pt x="164" y="134"/>
                  <a:pt x="160" y="130"/>
                  <a:pt x="160" y="124"/>
                </a:cubicBezTo>
                <a:cubicBezTo>
                  <a:pt x="160" y="118"/>
                  <a:pt x="164" y="114"/>
                  <a:pt x="169" y="114"/>
                </a:cubicBezTo>
                <a:cubicBezTo>
                  <a:pt x="174" y="114"/>
                  <a:pt x="179" y="118"/>
                  <a:pt x="179" y="124"/>
                </a:cubicBezTo>
                <a:cubicBezTo>
                  <a:pt x="179" y="130"/>
                  <a:pt x="175" y="134"/>
                  <a:pt x="169" y="134"/>
                </a:cubicBezTo>
                <a:close/>
                <a:moveTo>
                  <a:pt x="216" y="29"/>
                </a:moveTo>
                <a:cubicBezTo>
                  <a:pt x="208" y="12"/>
                  <a:pt x="190" y="0"/>
                  <a:pt x="171" y="0"/>
                </a:cubicBezTo>
                <a:cubicBezTo>
                  <a:pt x="150" y="0"/>
                  <a:pt x="133" y="12"/>
                  <a:pt x="126" y="29"/>
                </a:cubicBezTo>
                <a:cubicBezTo>
                  <a:pt x="140" y="23"/>
                  <a:pt x="155" y="20"/>
                  <a:pt x="171" y="20"/>
                </a:cubicBezTo>
                <a:cubicBezTo>
                  <a:pt x="186" y="20"/>
                  <a:pt x="202" y="23"/>
                  <a:pt x="216" y="29"/>
                </a:cubicBezTo>
                <a:close/>
                <a:moveTo>
                  <a:pt x="323" y="209"/>
                </a:moveTo>
                <a:cubicBezTo>
                  <a:pt x="323" y="203"/>
                  <a:pt x="323" y="203"/>
                  <a:pt x="323" y="203"/>
                </a:cubicBezTo>
                <a:cubicBezTo>
                  <a:pt x="323" y="181"/>
                  <a:pt x="305" y="163"/>
                  <a:pt x="282" y="163"/>
                </a:cubicBezTo>
                <a:cubicBezTo>
                  <a:pt x="282" y="162"/>
                  <a:pt x="282" y="162"/>
                  <a:pt x="282" y="162"/>
                </a:cubicBezTo>
                <a:cubicBezTo>
                  <a:pt x="279" y="162"/>
                  <a:pt x="276" y="163"/>
                  <a:pt x="273" y="163"/>
                </a:cubicBezTo>
                <a:cubicBezTo>
                  <a:pt x="256" y="163"/>
                  <a:pt x="238" y="158"/>
                  <a:pt x="223" y="152"/>
                </a:cubicBezTo>
                <a:cubicBezTo>
                  <a:pt x="223" y="152"/>
                  <a:pt x="223" y="152"/>
                  <a:pt x="223" y="152"/>
                </a:cubicBezTo>
                <a:cubicBezTo>
                  <a:pt x="218" y="163"/>
                  <a:pt x="207" y="168"/>
                  <a:pt x="196" y="168"/>
                </a:cubicBezTo>
                <a:cubicBezTo>
                  <a:pt x="191" y="177"/>
                  <a:pt x="182" y="184"/>
                  <a:pt x="170" y="184"/>
                </a:cubicBezTo>
                <a:cubicBezTo>
                  <a:pt x="160" y="184"/>
                  <a:pt x="149" y="177"/>
                  <a:pt x="145" y="168"/>
                </a:cubicBezTo>
                <a:cubicBezTo>
                  <a:pt x="133" y="168"/>
                  <a:pt x="123" y="163"/>
                  <a:pt x="118" y="152"/>
                </a:cubicBezTo>
                <a:cubicBezTo>
                  <a:pt x="118" y="152"/>
                  <a:pt x="118" y="152"/>
                  <a:pt x="118" y="152"/>
                </a:cubicBezTo>
                <a:cubicBezTo>
                  <a:pt x="103" y="159"/>
                  <a:pt x="85" y="163"/>
                  <a:pt x="70" y="163"/>
                </a:cubicBezTo>
                <a:cubicBezTo>
                  <a:pt x="67" y="163"/>
                  <a:pt x="63" y="163"/>
                  <a:pt x="61" y="162"/>
                </a:cubicBezTo>
                <a:cubicBezTo>
                  <a:pt x="61" y="163"/>
                  <a:pt x="61" y="163"/>
                  <a:pt x="61" y="163"/>
                </a:cubicBezTo>
                <a:cubicBezTo>
                  <a:pt x="37" y="163"/>
                  <a:pt x="19" y="181"/>
                  <a:pt x="19" y="203"/>
                </a:cubicBezTo>
                <a:cubicBezTo>
                  <a:pt x="19" y="206"/>
                  <a:pt x="19" y="207"/>
                  <a:pt x="20" y="209"/>
                </a:cubicBezTo>
                <a:cubicBezTo>
                  <a:pt x="7" y="216"/>
                  <a:pt x="0" y="229"/>
                  <a:pt x="0" y="245"/>
                </a:cubicBezTo>
                <a:cubicBezTo>
                  <a:pt x="0" y="267"/>
                  <a:pt x="18" y="285"/>
                  <a:pt x="41" y="285"/>
                </a:cubicBezTo>
                <a:cubicBezTo>
                  <a:pt x="52" y="285"/>
                  <a:pt x="61" y="281"/>
                  <a:pt x="69" y="275"/>
                </a:cubicBezTo>
                <a:cubicBezTo>
                  <a:pt x="85" y="317"/>
                  <a:pt x="127" y="348"/>
                  <a:pt x="174" y="348"/>
                </a:cubicBezTo>
                <a:cubicBezTo>
                  <a:pt x="221" y="348"/>
                  <a:pt x="263" y="317"/>
                  <a:pt x="280" y="275"/>
                </a:cubicBezTo>
                <a:cubicBezTo>
                  <a:pt x="287" y="281"/>
                  <a:pt x="297" y="285"/>
                  <a:pt x="307" y="285"/>
                </a:cubicBezTo>
                <a:cubicBezTo>
                  <a:pt x="329" y="285"/>
                  <a:pt x="348" y="267"/>
                  <a:pt x="348" y="245"/>
                </a:cubicBezTo>
                <a:cubicBezTo>
                  <a:pt x="343" y="229"/>
                  <a:pt x="335" y="216"/>
                  <a:pt x="323" y="209"/>
                </a:cubicBezTo>
                <a:close/>
                <a:moveTo>
                  <a:pt x="37" y="265"/>
                </a:moveTo>
                <a:cubicBezTo>
                  <a:pt x="27" y="265"/>
                  <a:pt x="18" y="255"/>
                  <a:pt x="18" y="245"/>
                </a:cubicBezTo>
                <a:cubicBezTo>
                  <a:pt x="18" y="238"/>
                  <a:pt x="20" y="232"/>
                  <a:pt x="26" y="228"/>
                </a:cubicBezTo>
                <a:cubicBezTo>
                  <a:pt x="33" y="238"/>
                  <a:pt x="45" y="245"/>
                  <a:pt x="58" y="245"/>
                </a:cubicBezTo>
                <a:cubicBezTo>
                  <a:pt x="58" y="257"/>
                  <a:pt x="48" y="265"/>
                  <a:pt x="37" y="265"/>
                </a:cubicBezTo>
                <a:close/>
                <a:moveTo>
                  <a:pt x="119" y="194"/>
                </a:moveTo>
                <a:cubicBezTo>
                  <a:pt x="119" y="189"/>
                  <a:pt x="123" y="184"/>
                  <a:pt x="128" y="184"/>
                </a:cubicBezTo>
                <a:cubicBezTo>
                  <a:pt x="134" y="184"/>
                  <a:pt x="139" y="189"/>
                  <a:pt x="139" y="194"/>
                </a:cubicBezTo>
                <a:cubicBezTo>
                  <a:pt x="139" y="199"/>
                  <a:pt x="134" y="203"/>
                  <a:pt x="128" y="203"/>
                </a:cubicBezTo>
                <a:cubicBezTo>
                  <a:pt x="123" y="203"/>
                  <a:pt x="119" y="199"/>
                  <a:pt x="119" y="194"/>
                </a:cubicBezTo>
                <a:close/>
                <a:moveTo>
                  <a:pt x="206" y="271"/>
                </a:moveTo>
                <a:cubicBezTo>
                  <a:pt x="196" y="280"/>
                  <a:pt x="183" y="285"/>
                  <a:pt x="170" y="285"/>
                </a:cubicBezTo>
                <a:cubicBezTo>
                  <a:pt x="158" y="285"/>
                  <a:pt x="144" y="280"/>
                  <a:pt x="135" y="271"/>
                </a:cubicBezTo>
                <a:cubicBezTo>
                  <a:pt x="131" y="266"/>
                  <a:pt x="131" y="259"/>
                  <a:pt x="135" y="256"/>
                </a:cubicBezTo>
                <a:cubicBezTo>
                  <a:pt x="137" y="254"/>
                  <a:pt x="140" y="253"/>
                  <a:pt x="142" y="253"/>
                </a:cubicBezTo>
                <a:cubicBezTo>
                  <a:pt x="145" y="253"/>
                  <a:pt x="147" y="254"/>
                  <a:pt x="149" y="256"/>
                </a:cubicBezTo>
                <a:cubicBezTo>
                  <a:pt x="155" y="262"/>
                  <a:pt x="163" y="265"/>
                  <a:pt x="170" y="265"/>
                </a:cubicBezTo>
                <a:cubicBezTo>
                  <a:pt x="178" y="265"/>
                  <a:pt x="186" y="262"/>
                  <a:pt x="192" y="256"/>
                </a:cubicBezTo>
                <a:cubicBezTo>
                  <a:pt x="194" y="254"/>
                  <a:pt x="197" y="253"/>
                  <a:pt x="200" y="253"/>
                </a:cubicBezTo>
                <a:cubicBezTo>
                  <a:pt x="202" y="253"/>
                  <a:pt x="204" y="254"/>
                  <a:pt x="206" y="256"/>
                </a:cubicBezTo>
                <a:cubicBezTo>
                  <a:pt x="210" y="259"/>
                  <a:pt x="210" y="266"/>
                  <a:pt x="206" y="271"/>
                </a:cubicBezTo>
                <a:close/>
                <a:moveTo>
                  <a:pt x="210" y="203"/>
                </a:moveTo>
                <a:cubicBezTo>
                  <a:pt x="205" y="203"/>
                  <a:pt x="201" y="199"/>
                  <a:pt x="201" y="194"/>
                </a:cubicBezTo>
                <a:cubicBezTo>
                  <a:pt x="201" y="189"/>
                  <a:pt x="205" y="184"/>
                  <a:pt x="210" y="184"/>
                </a:cubicBezTo>
                <a:cubicBezTo>
                  <a:pt x="216" y="184"/>
                  <a:pt x="220" y="189"/>
                  <a:pt x="220" y="194"/>
                </a:cubicBezTo>
                <a:cubicBezTo>
                  <a:pt x="220" y="199"/>
                  <a:pt x="217" y="203"/>
                  <a:pt x="210" y="203"/>
                </a:cubicBezTo>
                <a:close/>
                <a:moveTo>
                  <a:pt x="303" y="265"/>
                </a:moveTo>
                <a:cubicBezTo>
                  <a:pt x="292" y="265"/>
                  <a:pt x="282" y="255"/>
                  <a:pt x="282" y="245"/>
                </a:cubicBezTo>
                <a:cubicBezTo>
                  <a:pt x="295" y="245"/>
                  <a:pt x="307" y="238"/>
                  <a:pt x="315" y="228"/>
                </a:cubicBezTo>
                <a:cubicBezTo>
                  <a:pt x="320" y="232"/>
                  <a:pt x="323" y="238"/>
                  <a:pt x="323" y="245"/>
                </a:cubicBezTo>
                <a:cubicBezTo>
                  <a:pt x="323" y="257"/>
                  <a:pt x="315" y="265"/>
                  <a:pt x="303" y="2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8" name="Freeform 75">
            <a:extLst>
              <a:ext uri="{FF2B5EF4-FFF2-40B4-BE49-F238E27FC236}">
                <a16:creationId xmlns:a16="http://schemas.microsoft.com/office/drawing/2014/main" id="{EE1B58C2-8BFF-1729-2963-9EC550773FEE}"/>
              </a:ext>
            </a:extLst>
          </p:cNvPr>
          <p:cNvSpPr>
            <a:spLocks noEditPoints="1"/>
          </p:cNvSpPr>
          <p:nvPr/>
        </p:nvSpPr>
        <p:spPr bwMode="auto">
          <a:xfrm>
            <a:off x="6287162" y="4163033"/>
            <a:ext cx="260902" cy="259411"/>
          </a:xfrm>
          <a:custGeom>
            <a:avLst/>
            <a:gdLst>
              <a:gd name="T0" fmla="*/ 38 w 350"/>
              <a:gd name="T1" fmla="*/ 241 h 348"/>
              <a:gd name="T2" fmla="*/ 18 w 350"/>
              <a:gd name="T3" fmla="*/ 205 h 348"/>
              <a:gd name="T4" fmla="*/ 303 w 350"/>
              <a:gd name="T5" fmla="*/ 241 h 348"/>
              <a:gd name="T6" fmla="*/ 303 w 350"/>
              <a:gd name="T7" fmla="*/ 170 h 348"/>
              <a:gd name="T8" fmla="*/ 283 w 350"/>
              <a:gd name="T9" fmla="*/ 63 h 348"/>
              <a:gd name="T10" fmla="*/ 273 w 350"/>
              <a:gd name="T11" fmla="*/ 93 h 348"/>
              <a:gd name="T12" fmla="*/ 264 w 350"/>
              <a:gd name="T13" fmla="*/ 63 h 348"/>
              <a:gd name="T14" fmla="*/ 243 w 350"/>
              <a:gd name="T15" fmla="*/ 84 h 348"/>
              <a:gd name="T16" fmla="*/ 224 w 350"/>
              <a:gd name="T17" fmla="*/ 84 h 348"/>
              <a:gd name="T18" fmla="*/ 203 w 350"/>
              <a:gd name="T19" fmla="*/ 63 h 348"/>
              <a:gd name="T20" fmla="*/ 194 w 350"/>
              <a:gd name="T21" fmla="*/ 93 h 348"/>
              <a:gd name="T22" fmla="*/ 183 w 350"/>
              <a:gd name="T23" fmla="*/ 63 h 348"/>
              <a:gd name="T24" fmla="*/ 163 w 350"/>
              <a:gd name="T25" fmla="*/ 84 h 348"/>
              <a:gd name="T26" fmla="*/ 144 w 350"/>
              <a:gd name="T27" fmla="*/ 84 h 348"/>
              <a:gd name="T28" fmla="*/ 123 w 350"/>
              <a:gd name="T29" fmla="*/ 63 h 348"/>
              <a:gd name="T30" fmla="*/ 113 w 350"/>
              <a:gd name="T31" fmla="*/ 93 h 348"/>
              <a:gd name="T32" fmla="*/ 104 w 350"/>
              <a:gd name="T33" fmla="*/ 63 h 348"/>
              <a:gd name="T34" fmla="*/ 83 w 350"/>
              <a:gd name="T35" fmla="*/ 84 h 348"/>
              <a:gd name="T36" fmla="*/ 64 w 350"/>
              <a:gd name="T37" fmla="*/ 84 h 348"/>
              <a:gd name="T38" fmla="*/ 13 w 350"/>
              <a:gd name="T39" fmla="*/ 63 h 348"/>
              <a:gd name="T40" fmla="*/ 64 w 350"/>
              <a:gd name="T41" fmla="*/ 123 h 348"/>
              <a:gd name="T42" fmla="*/ 350 w 350"/>
              <a:gd name="T43" fmla="*/ 75 h 348"/>
              <a:gd name="T44" fmla="*/ 98 w 350"/>
              <a:gd name="T45" fmla="*/ 339 h 348"/>
              <a:gd name="T46" fmla="*/ 109 w 350"/>
              <a:gd name="T47" fmla="*/ 348 h 348"/>
              <a:gd name="T48" fmla="*/ 118 w 350"/>
              <a:gd name="T49" fmla="*/ 337 h 348"/>
              <a:gd name="T50" fmla="*/ 98 w 350"/>
              <a:gd name="T51" fmla="*/ 339 h 348"/>
              <a:gd name="T52" fmla="*/ 222 w 350"/>
              <a:gd name="T53" fmla="*/ 339 h 348"/>
              <a:gd name="T54" fmla="*/ 240 w 350"/>
              <a:gd name="T55" fmla="*/ 339 h 348"/>
              <a:gd name="T56" fmla="*/ 221 w 350"/>
              <a:gd name="T57" fmla="*/ 337 h 348"/>
              <a:gd name="T58" fmla="*/ 59 w 350"/>
              <a:gd name="T59" fmla="*/ 237 h 348"/>
              <a:gd name="T60" fmla="*/ 100 w 350"/>
              <a:gd name="T61" fmla="*/ 256 h 348"/>
              <a:gd name="T62" fmla="*/ 160 w 350"/>
              <a:gd name="T63" fmla="*/ 216 h 348"/>
              <a:gd name="T64" fmla="*/ 120 w 350"/>
              <a:gd name="T65" fmla="*/ 255 h 348"/>
              <a:gd name="T66" fmla="*/ 170 w 350"/>
              <a:gd name="T67" fmla="*/ 348 h 348"/>
              <a:gd name="T68" fmla="*/ 221 w 350"/>
              <a:gd name="T69" fmla="*/ 255 h 348"/>
              <a:gd name="T70" fmla="*/ 182 w 350"/>
              <a:gd name="T71" fmla="*/ 216 h 348"/>
              <a:gd name="T72" fmla="*/ 242 w 350"/>
              <a:gd name="T73" fmla="*/ 256 h 348"/>
              <a:gd name="T74" fmla="*/ 282 w 350"/>
              <a:gd name="T75" fmla="*/ 237 h 348"/>
              <a:gd name="T76" fmla="*/ 59 w 350"/>
              <a:gd name="T77" fmla="*/ 144 h 348"/>
              <a:gd name="T78" fmla="*/ 212 w 350"/>
              <a:gd name="T79" fmla="*/ 164 h 348"/>
              <a:gd name="T80" fmla="*/ 212 w 350"/>
              <a:gd name="T81" fmla="*/ 183 h 348"/>
              <a:gd name="T82" fmla="*/ 212 w 350"/>
              <a:gd name="T83" fmla="*/ 164 h 348"/>
              <a:gd name="T84" fmla="*/ 199 w 350"/>
              <a:gd name="T85" fmla="*/ 255 h 348"/>
              <a:gd name="T86" fmla="*/ 206 w 350"/>
              <a:gd name="T87" fmla="*/ 272 h 348"/>
              <a:gd name="T88" fmla="*/ 135 w 350"/>
              <a:gd name="T89" fmla="*/ 272 h 348"/>
              <a:gd name="T90" fmla="*/ 142 w 350"/>
              <a:gd name="T91" fmla="*/ 255 h 348"/>
              <a:gd name="T92" fmla="*/ 170 w 350"/>
              <a:gd name="T93" fmla="*/ 266 h 348"/>
              <a:gd name="T94" fmla="*/ 130 w 350"/>
              <a:gd name="T95" fmla="*/ 164 h 348"/>
              <a:gd name="T96" fmla="*/ 130 w 350"/>
              <a:gd name="T97" fmla="*/ 183 h 348"/>
              <a:gd name="T98" fmla="*/ 130 w 350"/>
              <a:gd name="T99" fmla="*/ 164 h 348"/>
              <a:gd name="T100" fmla="*/ 171 w 350"/>
              <a:gd name="T101" fmla="*/ 0 h 348"/>
              <a:gd name="T102" fmla="*/ 106 w 350"/>
              <a:gd name="T103" fmla="*/ 41 h 348"/>
              <a:gd name="T104" fmla="*/ 213 w 350"/>
              <a:gd name="T105" fmla="*/ 1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0" h="348">
                <a:moveTo>
                  <a:pt x="18" y="205"/>
                </a:moveTo>
                <a:cubicBezTo>
                  <a:pt x="18" y="221"/>
                  <a:pt x="27" y="234"/>
                  <a:pt x="38" y="241"/>
                </a:cubicBezTo>
                <a:cubicBezTo>
                  <a:pt x="38" y="170"/>
                  <a:pt x="38" y="170"/>
                  <a:pt x="38" y="170"/>
                </a:cubicBezTo>
                <a:cubicBezTo>
                  <a:pt x="27" y="178"/>
                  <a:pt x="18" y="191"/>
                  <a:pt x="18" y="205"/>
                </a:cubicBezTo>
                <a:close/>
                <a:moveTo>
                  <a:pt x="303" y="170"/>
                </a:moveTo>
                <a:cubicBezTo>
                  <a:pt x="303" y="241"/>
                  <a:pt x="303" y="241"/>
                  <a:pt x="303" y="241"/>
                </a:cubicBezTo>
                <a:cubicBezTo>
                  <a:pt x="315" y="234"/>
                  <a:pt x="323" y="221"/>
                  <a:pt x="323" y="205"/>
                </a:cubicBezTo>
                <a:cubicBezTo>
                  <a:pt x="323" y="191"/>
                  <a:pt x="315" y="178"/>
                  <a:pt x="303" y="170"/>
                </a:cubicBezTo>
                <a:close/>
                <a:moveTo>
                  <a:pt x="334" y="63"/>
                </a:moveTo>
                <a:cubicBezTo>
                  <a:pt x="283" y="63"/>
                  <a:pt x="283" y="63"/>
                  <a:pt x="283" y="63"/>
                </a:cubicBezTo>
                <a:cubicBezTo>
                  <a:pt x="283" y="84"/>
                  <a:pt x="283" y="84"/>
                  <a:pt x="283" y="84"/>
                </a:cubicBezTo>
                <a:cubicBezTo>
                  <a:pt x="283" y="89"/>
                  <a:pt x="278" y="93"/>
                  <a:pt x="273" y="93"/>
                </a:cubicBezTo>
                <a:cubicBezTo>
                  <a:pt x="268" y="93"/>
                  <a:pt x="264" y="89"/>
                  <a:pt x="264" y="84"/>
                </a:cubicBezTo>
                <a:cubicBezTo>
                  <a:pt x="264" y="63"/>
                  <a:pt x="264" y="63"/>
                  <a:pt x="264" y="63"/>
                </a:cubicBezTo>
                <a:cubicBezTo>
                  <a:pt x="243" y="63"/>
                  <a:pt x="243" y="63"/>
                  <a:pt x="243" y="63"/>
                </a:cubicBezTo>
                <a:cubicBezTo>
                  <a:pt x="243" y="84"/>
                  <a:pt x="243" y="84"/>
                  <a:pt x="243" y="84"/>
                </a:cubicBezTo>
                <a:cubicBezTo>
                  <a:pt x="243" y="89"/>
                  <a:pt x="239" y="93"/>
                  <a:pt x="233" y="93"/>
                </a:cubicBezTo>
                <a:cubicBezTo>
                  <a:pt x="228" y="93"/>
                  <a:pt x="224" y="89"/>
                  <a:pt x="224" y="84"/>
                </a:cubicBezTo>
                <a:cubicBezTo>
                  <a:pt x="224" y="63"/>
                  <a:pt x="224" y="63"/>
                  <a:pt x="224" y="63"/>
                </a:cubicBezTo>
                <a:cubicBezTo>
                  <a:pt x="203" y="63"/>
                  <a:pt x="203" y="63"/>
                  <a:pt x="203" y="63"/>
                </a:cubicBezTo>
                <a:cubicBezTo>
                  <a:pt x="203" y="84"/>
                  <a:pt x="203" y="84"/>
                  <a:pt x="203" y="84"/>
                </a:cubicBezTo>
                <a:cubicBezTo>
                  <a:pt x="203" y="89"/>
                  <a:pt x="199" y="93"/>
                  <a:pt x="194" y="93"/>
                </a:cubicBezTo>
                <a:cubicBezTo>
                  <a:pt x="188" y="93"/>
                  <a:pt x="183" y="89"/>
                  <a:pt x="183" y="84"/>
                </a:cubicBezTo>
                <a:cubicBezTo>
                  <a:pt x="183" y="63"/>
                  <a:pt x="183" y="63"/>
                  <a:pt x="183" y="63"/>
                </a:cubicBezTo>
                <a:cubicBezTo>
                  <a:pt x="163" y="63"/>
                  <a:pt x="163" y="63"/>
                  <a:pt x="163" y="63"/>
                </a:cubicBezTo>
                <a:cubicBezTo>
                  <a:pt x="163" y="84"/>
                  <a:pt x="163" y="84"/>
                  <a:pt x="163" y="84"/>
                </a:cubicBezTo>
                <a:cubicBezTo>
                  <a:pt x="163" y="89"/>
                  <a:pt x="159" y="93"/>
                  <a:pt x="153" y="93"/>
                </a:cubicBezTo>
                <a:cubicBezTo>
                  <a:pt x="148" y="93"/>
                  <a:pt x="144" y="89"/>
                  <a:pt x="144" y="84"/>
                </a:cubicBezTo>
                <a:cubicBezTo>
                  <a:pt x="144" y="63"/>
                  <a:pt x="144" y="63"/>
                  <a:pt x="144" y="63"/>
                </a:cubicBezTo>
                <a:cubicBezTo>
                  <a:pt x="123" y="63"/>
                  <a:pt x="123" y="63"/>
                  <a:pt x="123" y="63"/>
                </a:cubicBezTo>
                <a:cubicBezTo>
                  <a:pt x="123" y="84"/>
                  <a:pt x="123" y="84"/>
                  <a:pt x="123" y="84"/>
                </a:cubicBezTo>
                <a:cubicBezTo>
                  <a:pt x="123" y="89"/>
                  <a:pt x="119" y="93"/>
                  <a:pt x="113" y="93"/>
                </a:cubicBezTo>
                <a:cubicBezTo>
                  <a:pt x="108" y="93"/>
                  <a:pt x="104" y="89"/>
                  <a:pt x="104" y="84"/>
                </a:cubicBezTo>
                <a:cubicBezTo>
                  <a:pt x="104" y="63"/>
                  <a:pt x="104" y="63"/>
                  <a:pt x="104" y="63"/>
                </a:cubicBezTo>
                <a:cubicBezTo>
                  <a:pt x="83" y="63"/>
                  <a:pt x="83" y="63"/>
                  <a:pt x="83" y="63"/>
                </a:cubicBezTo>
                <a:cubicBezTo>
                  <a:pt x="83" y="84"/>
                  <a:pt x="83" y="84"/>
                  <a:pt x="83" y="84"/>
                </a:cubicBezTo>
                <a:cubicBezTo>
                  <a:pt x="83" y="89"/>
                  <a:pt x="79" y="93"/>
                  <a:pt x="74" y="93"/>
                </a:cubicBezTo>
                <a:cubicBezTo>
                  <a:pt x="69" y="93"/>
                  <a:pt x="64" y="89"/>
                  <a:pt x="64" y="84"/>
                </a:cubicBezTo>
                <a:cubicBezTo>
                  <a:pt x="64" y="63"/>
                  <a:pt x="64" y="63"/>
                  <a:pt x="64" y="63"/>
                </a:cubicBezTo>
                <a:cubicBezTo>
                  <a:pt x="13" y="63"/>
                  <a:pt x="13" y="63"/>
                  <a:pt x="13" y="63"/>
                </a:cubicBezTo>
                <a:cubicBezTo>
                  <a:pt x="6" y="63"/>
                  <a:pt x="0" y="70"/>
                  <a:pt x="2" y="75"/>
                </a:cubicBezTo>
                <a:cubicBezTo>
                  <a:pt x="8" y="104"/>
                  <a:pt x="35" y="123"/>
                  <a:pt x="64" y="123"/>
                </a:cubicBezTo>
                <a:cubicBezTo>
                  <a:pt x="289" y="123"/>
                  <a:pt x="289" y="123"/>
                  <a:pt x="289" y="123"/>
                </a:cubicBezTo>
                <a:cubicBezTo>
                  <a:pt x="317" y="123"/>
                  <a:pt x="345" y="102"/>
                  <a:pt x="350" y="75"/>
                </a:cubicBezTo>
                <a:cubicBezTo>
                  <a:pt x="346" y="69"/>
                  <a:pt x="341" y="63"/>
                  <a:pt x="334" y="63"/>
                </a:cubicBezTo>
                <a:close/>
                <a:moveTo>
                  <a:pt x="98" y="339"/>
                </a:moveTo>
                <a:cubicBezTo>
                  <a:pt x="99" y="339"/>
                  <a:pt x="99" y="339"/>
                  <a:pt x="99" y="339"/>
                </a:cubicBezTo>
                <a:cubicBezTo>
                  <a:pt x="99" y="344"/>
                  <a:pt x="103" y="348"/>
                  <a:pt x="109" y="348"/>
                </a:cubicBezTo>
                <a:cubicBezTo>
                  <a:pt x="114" y="348"/>
                  <a:pt x="118" y="344"/>
                  <a:pt x="118" y="339"/>
                </a:cubicBezTo>
                <a:cubicBezTo>
                  <a:pt x="118" y="337"/>
                  <a:pt x="118" y="337"/>
                  <a:pt x="118" y="337"/>
                </a:cubicBezTo>
                <a:cubicBezTo>
                  <a:pt x="111" y="334"/>
                  <a:pt x="105" y="329"/>
                  <a:pt x="98" y="325"/>
                </a:cubicBezTo>
                <a:lnTo>
                  <a:pt x="98" y="339"/>
                </a:lnTo>
                <a:close/>
                <a:moveTo>
                  <a:pt x="221" y="339"/>
                </a:moveTo>
                <a:cubicBezTo>
                  <a:pt x="222" y="339"/>
                  <a:pt x="222" y="339"/>
                  <a:pt x="222" y="339"/>
                </a:cubicBezTo>
                <a:cubicBezTo>
                  <a:pt x="222" y="344"/>
                  <a:pt x="226" y="348"/>
                  <a:pt x="231" y="348"/>
                </a:cubicBezTo>
                <a:cubicBezTo>
                  <a:pt x="236" y="348"/>
                  <a:pt x="240" y="344"/>
                  <a:pt x="240" y="339"/>
                </a:cubicBezTo>
                <a:cubicBezTo>
                  <a:pt x="240" y="325"/>
                  <a:pt x="240" y="325"/>
                  <a:pt x="240" y="325"/>
                </a:cubicBezTo>
                <a:cubicBezTo>
                  <a:pt x="234" y="330"/>
                  <a:pt x="227" y="334"/>
                  <a:pt x="221" y="337"/>
                </a:cubicBezTo>
                <a:lnTo>
                  <a:pt x="221" y="339"/>
                </a:lnTo>
                <a:close/>
                <a:moveTo>
                  <a:pt x="59" y="237"/>
                </a:moveTo>
                <a:cubicBezTo>
                  <a:pt x="59" y="271"/>
                  <a:pt x="75" y="303"/>
                  <a:pt x="100" y="323"/>
                </a:cubicBezTo>
                <a:cubicBezTo>
                  <a:pt x="100" y="256"/>
                  <a:pt x="100" y="256"/>
                  <a:pt x="100" y="256"/>
                </a:cubicBezTo>
                <a:cubicBezTo>
                  <a:pt x="100" y="229"/>
                  <a:pt x="122" y="206"/>
                  <a:pt x="150" y="206"/>
                </a:cubicBezTo>
                <a:cubicBezTo>
                  <a:pt x="156" y="206"/>
                  <a:pt x="160" y="211"/>
                  <a:pt x="160" y="216"/>
                </a:cubicBezTo>
                <a:cubicBezTo>
                  <a:pt x="160" y="221"/>
                  <a:pt x="156" y="225"/>
                  <a:pt x="150" y="225"/>
                </a:cubicBezTo>
                <a:cubicBezTo>
                  <a:pt x="133" y="225"/>
                  <a:pt x="120" y="239"/>
                  <a:pt x="120" y="255"/>
                </a:cubicBezTo>
                <a:cubicBezTo>
                  <a:pt x="120" y="335"/>
                  <a:pt x="120" y="335"/>
                  <a:pt x="120" y="335"/>
                </a:cubicBezTo>
                <a:cubicBezTo>
                  <a:pt x="135" y="342"/>
                  <a:pt x="152" y="348"/>
                  <a:pt x="170" y="348"/>
                </a:cubicBezTo>
                <a:cubicBezTo>
                  <a:pt x="188" y="348"/>
                  <a:pt x="206" y="344"/>
                  <a:pt x="221" y="335"/>
                </a:cubicBezTo>
                <a:cubicBezTo>
                  <a:pt x="221" y="255"/>
                  <a:pt x="221" y="255"/>
                  <a:pt x="221" y="255"/>
                </a:cubicBezTo>
                <a:cubicBezTo>
                  <a:pt x="221" y="238"/>
                  <a:pt x="207" y="225"/>
                  <a:pt x="191" y="225"/>
                </a:cubicBezTo>
                <a:cubicBezTo>
                  <a:pt x="186" y="225"/>
                  <a:pt x="182" y="221"/>
                  <a:pt x="182" y="216"/>
                </a:cubicBezTo>
                <a:cubicBezTo>
                  <a:pt x="182" y="211"/>
                  <a:pt x="186" y="206"/>
                  <a:pt x="191" y="206"/>
                </a:cubicBezTo>
                <a:cubicBezTo>
                  <a:pt x="219" y="206"/>
                  <a:pt x="242" y="229"/>
                  <a:pt x="242" y="256"/>
                </a:cubicBezTo>
                <a:cubicBezTo>
                  <a:pt x="242" y="323"/>
                  <a:pt x="242" y="323"/>
                  <a:pt x="242" y="323"/>
                </a:cubicBezTo>
                <a:cubicBezTo>
                  <a:pt x="266" y="303"/>
                  <a:pt x="282" y="271"/>
                  <a:pt x="282" y="237"/>
                </a:cubicBezTo>
                <a:cubicBezTo>
                  <a:pt x="282" y="144"/>
                  <a:pt x="282" y="144"/>
                  <a:pt x="282" y="144"/>
                </a:cubicBezTo>
                <a:cubicBezTo>
                  <a:pt x="59" y="144"/>
                  <a:pt x="59" y="144"/>
                  <a:pt x="59" y="144"/>
                </a:cubicBezTo>
                <a:lnTo>
                  <a:pt x="59" y="237"/>
                </a:lnTo>
                <a:close/>
                <a:moveTo>
                  <a:pt x="212" y="164"/>
                </a:moveTo>
                <a:cubicBezTo>
                  <a:pt x="217" y="164"/>
                  <a:pt x="221" y="169"/>
                  <a:pt x="221" y="174"/>
                </a:cubicBezTo>
                <a:cubicBezTo>
                  <a:pt x="221" y="179"/>
                  <a:pt x="217" y="183"/>
                  <a:pt x="212" y="183"/>
                </a:cubicBezTo>
                <a:cubicBezTo>
                  <a:pt x="206" y="183"/>
                  <a:pt x="201" y="179"/>
                  <a:pt x="201" y="174"/>
                </a:cubicBezTo>
                <a:cubicBezTo>
                  <a:pt x="201" y="169"/>
                  <a:pt x="205" y="164"/>
                  <a:pt x="212" y="164"/>
                </a:cubicBezTo>
                <a:close/>
                <a:moveTo>
                  <a:pt x="192" y="258"/>
                </a:moveTo>
                <a:cubicBezTo>
                  <a:pt x="194" y="256"/>
                  <a:pt x="197" y="255"/>
                  <a:pt x="199" y="255"/>
                </a:cubicBezTo>
                <a:cubicBezTo>
                  <a:pt x="202" y="255"/>
                  <a:pt x="204" y="256"/>
                  <a:pt x="206" y="258"/>
                </a:cubicBezTo>
                <a:cubicBezTo>
                  <a:pt x="210" y="262"/>
                  <a:pt x="210" y="268"/>
                  <a:pt x="206" y="272"/>
                </a:cubicBezTo>
                <a:cubicBezTo>
                  <a:pt x="196" y="281"/>
                  <a:pt x="183" y="286"/>
                  <a:pt x="170" y="286"/>
                </a:cubicBezTo>
                <a:cubicBezTo>
                  <a:pt x="158" y="286"/>
                  <a:pt x="144" y="281"/>
                  <a:pt x="135" y="272"/>
                </a:cubicBezTo>
                <a:cubicBezTo>
                  <a:pt x="131" y="267"/>
                  <a:pt x="131" y="261"/>
                  <a:pt x="135" y="258"/>
                </a:cubicBezTo>
                <a:cubicBezTo>
                  <a:pt x="137" y="256"/>
                  <a:pt x="140" y="255"/>
                  <a:pt x="142" y="255"/>
                </a:cubicBezTo>
                <a:cubicBezTo>
                  <a:pt x="145" y="255"/>
                  <a:pt x="147" y="256"/>
                  <a:pt x="149" y="258"/>
                </a:cubicBezTo>
                <a:cubicBezTo>
                  <a:pt x="155" y="263"/>
                  <a:pt x="162" y="266"/>
                  <a:pt x="170" y="266"/>
                </a:cubicBezTo>
                <a:cubicBezTo>
                  <a:pt x="178" y="266"/>
                  <a:pt x="186" y="263"/>
                  <a:pt x="192" y="258"/>
                </a:cubicBezTo>
                <a:close/>
                <a:moveTo>
                  <a:pt x="130" y="164"/>
                </a:moveTo>
                <a:cubicBezTo>
                  <a:pt x="135" y="164"/>
                  <a:pt x="139" y="169"/>
                  <a:pt x="139" y="174"/>
                </a:cubicBezTo>
                <a:cubicBezTo>
                  <a:pt x="139" y="179"/>
                  <a:pt x="135" y="183"/>
                  <a:pt x="130" y="183"/>
                </a:cubicBezTo>
                <a:cubicBezTo>
                  <a:pt x="124" y="183"/>
                  <a:pt x="121" y="179"/>
                  <a:pt x="121" y="174"/>
                </a:cubicBezTo>
                <a:cubicBezTo>
                  <a:pt x="119" y="169"/>
                  <a:pt x="124" y="164"/>
                  <a:pt x="130" y="164"/>
                </a:cubicBezTo>
                <a:close/>
                <a:moveTo>
                  <a:pt x="213" y="18"/>
                </a:moveTo>
                <a:cubicBezTo>
                  <a:pt x="202" y="6"/>
                  <a:pt x="186" y="0"/>
                  <a:pt x="171" y="0"/>
                </a:cubicBezTo>
                <a:cubicBezTo>
                  <a:pt x="155" y="0"/>
                  <a:pt x="140" y="6"/>
                  <a:pt x="129" y="18"/>
                </a:cubicBezTo>
                <a:cubicBezTo>
                  <a:pt x="106" y="41"/>
                  <a:pt x="106" y="41"/>
                  <a:pt x="106" y="41"/>
                </a:cubicBezTo>
                <a:cubicBezTo>
                  <a:pt x="236" y="41"/>
                  <a:pt x="236" y="41"/>
                  <a:pt x="236" y="41"/>
                </a:cubicBezTo>
                <a:lnTo>
                  <a:pt x="213" y="1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9" name="Freeform 76">
            <a:extLst>
              <a:ext uri="{FF2B5EF4-FFF2-40B4-BE49-F238E27FC236}">
                <a16:creationId xmlns:a16="http://schemas.microsoft.com/office/drawing/2014/main" id="{59B6E75F-C5CA-8A72-B0CE-737453C072C9}"/>
              </a:ext>
            </a:extLst>
          </p:cNvPr>
          <p:cNvSpPr>
            <a:spLocks noEditPoints="1"/>
          </p:cNvSpPr>
          <p:nvPr/>
        </p:nvSpPr>
        <p:spPr bwMode="auto">
          <a:xfrm>
            <a:off x="10111615" y="4163778"/>
            <a:ext cx="259039" cy="258666"/>
          </a:xfrm>
          <a:custGeom>
            <a:avLst/>
            <a:gdLst>
              <a:gd name="T0" fmla="*/ 172 w 348"/>
              <a:gd name="T1" fmla="*/ 103 h 347"/>
              <a:gd name="T2" fmla="*/ 81 w 348"/>
              <a:gd name="T3" fmla="*/ 164 h 347"/>
              <a:gd name="T4" fmla="*/ 79 w 348"/>
              <a:gd name="T5" fmla="*/ 176 h 347"/>
              <a:gd name="T6" fmla="*/ 79 w 348"/>
              <a:gd name="T7" fmla="*/ 216 h 347"/>
              <a:gd name="T8" fmla="*/ 151 w 348"/>
              <a:gd name="T9" fmla="*/ 288 h 347"/>
              <a:gd name="T10" fmla="*/ 191 w 348"/>
              <a:gd name="T11" fmla="*/ 288 h 347"/>
              <a:gd name="T12" fmla="*/ 263 w 348"/>
              <a:gd name="T13" fmla="*/ 216 h 347"/>
              <a:gd name="T14" fmla="*/ 263 w 348"/>
              <a:gd name="T15" fmla="*/ 176 h 347"/>
              <a:gd name="T16" fmla="*/ 262 w 348"/>
              <a:gd name="T17" fmla="*/ 164 h 347"/>
              <a:gd name="T18" fmla="*/ 172 w 348"/>
              <a:gd name="T19" fmla="*/ 103 h 347"/>
              <a:gd name="T20" fmla="*/ 121 w 348"/>
              <a:gd name="T21" fmla="*/ 174 h 347"/>
              <a:gd name="T22" fmla="*/ 131 w 348"/>
              <a:gd name="T23" fmla="*/ 164 h 347"/>
              <a:gd name="T24" fmla="*/ 141 w 348"/>
              <a:gd name="T25" fmla="*/ 174 h 347"/>
              <a:gd name="T26" fmla="*/ 131 w 348"/>
              <a:gd name="T27" fmla="*/ 184 h 347"/>
              <a:gd name="T28" fmla="*/ 121 w 348"/>
              <a:gd name="T29" fmla="*/ 174 h 347"/>
              <a:gd name="T30" fmla="*/ 208 w 348"/>
              <a:gd name="T31" fmla="*/ 252 h 347"/>
              <a:gd name="T32" fmla="*/ 172 w 348"/>
              <a:gd name="T33" fmla="*/ 267 h 347"/>
              <a:gd name="T34" fmla="*/ 137 w 348"/>
              <a:gd name="T35" fmla="*/ 252 h 347"/>
              <a:gd name="T36" fmla="*/ 137 w 348"/>
              <a:gd name="T37" fmla="*/ 238 h 347"/>
              <a:gd name="T38" fmla="*/ 144 w 348"/>
              <a:gd name="T39" fmla="*/ 235 h 347"/>
              <a:gd name="T40" fmla="*/ 151 w 348"/>
              <a:gd name="T41" fmla="*/ 238 h 347"/>
              <a:gd name="T42" fmla="*/ 172 w 348"/>
              <a:gd name="T43" fmla="*/ 247 h 347"/>
              <a:gd name="T44" fmla="*/ 194 w 348"/>
              <a:gd name="T45" fmla="*/ 238 h 347"/>
              <a:gd name="T46" fmla="*/ 201 w 348"/>
              <a:gd name="T47" fmla="*/ 235 h 347"/>
              <a:gd name="T48" fmla="*/ 208 w 348"/>
              <a:gd name="T49" fmla="*/ 238 h 347"/>
              <a:gd name="T50" fmla="*/ 208 w 348"/>
              <a:gd name="T51" fmla="*/ 252 h 347"/>
              <a:gd name="T52" fmla="*/ 213 w 348"/>
              <a:gd name="T53" fmla="*/ 185 h 347"/>
              <a:gd name="T54" fmla="*/ 203 w 348"/>
              <a:gd name="T55" fmla="*/ 176 h 347"/>
              <a:gd name="T56" fmla="*/ 213 w 348"/>
              <a:gd name="T57" fmla="*/ 165 h 347"/>
              <a:gd name="T58" fmla="*/ 223 w 348"/>
              <a:gd name="T59" fmla="*/ 176 h 347"/>
              <a:gd name="T60" fmla="*/ 213 w 348"/>
              <a:gd name="T61" fmla="*/ 185 h 347"/>
              <a:gd name="T62" fmla="*/ 348 w 348"/>
              <a:gd name="T63" fmla="*/ 236 h 347"/>
              <a:gd name="T64" fmla="*/ 336 w 348"/>
              <a:gd name="T65" fmla="*/ 206 h 347"/>
              <a:gd name="T66" fmla="*/ 346 w 348"/>
              <a:gd name="T67" fmla="*/ 176 h 347"/>
              <a:gd name="T68" fmla="*/ 325 w 348"/>
              <a:gd name="T69" fmla="*/ 134 h 347"/>
              <a:gd name="T70" fmla="*/ 173 w 348"/>
              <a:gd name="T71" fmla="*/ 0 h 347"/>
              <a:gd name="T72" fmla="*/ 22 w 348"/>
              <a:gd name="T73" fmla="*/ 134 h 347"/>
              <a:gd name="T74" fmla="*/ 0 w 348"/>
              <a:gd name="T75" fmla="*/ 176 h 347"/>
              <a:gd name="T76" fmla="*/ 10 w 348"/>
              <a:gd name="T77" fmla="*/ 206 h 347"/>
              <a:gd name="T78" fmla="*/ 0 w 348"/>
              <a:gd name="T79" fmla="*/ 236 h 347"/>
              <a:gd name="T80" fmla="*/ 10 w 348"/>
              <a:gd name="T81" fmla="*/ 266 h 347"/>
              <a:gd name="T82" fmla="*/ 0 w 348"/>
              <a:gd name="T83" fmla="*/ 297 h 347"/>
              <a:gd name="T84" fmla="*/ 52 w 348"/>
              <a:gd name="T85" fmla="*/ 347 h 347"/>
              <a:gd name="T86" fmla="*/ 296 w 348"/>
              <a:gd name="T87" fmla="*/ 347 h 347"/>
              <a:gd name="T88" fmla="*/ 348 w 348"/>
              <a:gd name="T89" fmla="*/ 297 h 347"/>
              <a:gd name="T90" fmla="*/ 337 w 348"/>
              <a:gd name="T91" fmla="*/ 266 h 347"/>
              <a:gd name="T92" fmla="*/ 348 w 348"/>
              <a:gd name="T93" fmla="*/ 236 h 347"/>
              <a:gd name="T94" fmla="*/ 284 w 348"/>
              <a:gd name="T95" fmla="*/ 216 h 347"/>
              <a:gd name="T96" fmla="*/ 193 w 348"/>
              <a:gd name="T97" fmla="*/ 307 h 347"/>
              <a:gd name="T98" fmla="*/ 152 w 348"/>
              <a:gd name="T99" fmla="*/ 307 h 347"/>
              <a:gd name="T100" fmla="*/ 60 w 348"/>
              <a:gd name="T101" fmla="*/ 216 h 347"/>
              <a:gd name="T102" fmla="*/ 60 w 348"/>
              <a:gd name="T103" fmla="*/ 174 h 347"/>
              <a:gd name="T104" fmla="*/ 62 w 348"/>
              <a:gd name="T105" fmla="*/ 152 h 347"/>
              <a:gd name="T106" fmla="*/ 72 w 348"/>
              <a:gd name="T107" fmla="*/ 143 h 347"/>
              <a:gd name="T108" fmla="*/ 161 w 348"/>
              <a:gd name="T109" fmla="*/ 72 h 347"/>
              <a:gd name="T110" fmla="*/ 163 w 348"/>
              <a:gd name="T111" fmla="*/ 67 h 347"/>
              <a:gd name="T112" fmla="*/ 172 w 348"/>
              <a:gd name="T113" fmla="*/ 61 h 347"/>
              <a:gd name="T114" fmla="*/ 182 w 348"/>
              <a:gd name="T115" fmla="*/ 67 h 347"/>
              <a:gd name="T116" fmla="*/ 183 w 348"/>
              <a:gd name="T117" fmla="*/ 72 h 347"/>
              <a:gd name="T118" fmla="*/ 272 w 348"/>
              <a:gd name="T119" fmla="*/ 143 h 347"/>
              <a:gd name="T120" fmla="*/ 282 w 348"/>
              <a:gd name="T121" fmla="*/ 152 h 347"/>
              <a:gd name="T122" fmla="*/ 284 w 348"/>
              <a:gd name="T123" fmla="*/ 174 h 347"/>
              <a:gd name="T124" fmla="*/ 284 w 348"/>
              <a:gd name="T125" fmla="*/ 216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48" h="347">
                <a:moveTo>
                  <a:pt x="172" y="103"/>
                </a:moveTo>
                <a:cubicBezTo>
                  <a:pt x="155" y="138"/>
                  <a:pt x="121" y="161"/>
                  <a:pt x="81" y="164"/>
                </a:cubicBezTo>
                <a:cubicBezTo>
                  <a:pt x="81" y="168"/>
                  <a:pt x="79" y="172"/>
                  <a:pt x="79" y="176"/>
                </a:cubicBezTo>
                <a:cubicBezTo>
                  <a:pt x="79" y="216"/>
                  <a:pt x="79" y="216"/>
                  <a:pt x="79" y="216"/>
                </a:cubicBezTo>
                <a:cubicBezTo>
                  <a:pt x="79" y="256"/>
                  <a:pt x="112" y="288"/>
                  <a:pt x="151" y="288"/>
                </a:cubicBezTo>
                <a:cubicBezTo>
                  <a:pt x="191" y="288"/>
                  <a:pt x="191" y="288"/>
                  <a:pt x="191" y="288"/>
                </a:cubicBezTo>
                <a:cubicBezTo>
                  <a:pt x="232" y="288"/>
                  <a:pt x="263" y="255"/>
                  <a:pt x="263" y="216"/>
                </a:cubicBezTo>
                <a:cubicBezTo>
                  <a:pt x="263" y="176"/>
                  <a:pt x="263" y="176"/>
                  <a:pt x="263" y="176"/>
                </a:cubicBezTo>
                <a:cubicBezTo>
                  <a:pt x="263" y="172"/>
                  <a:pt x="263" y="168"/>
                  <a:pt x="262" y="164"/>
                </a:cubicBezTo>
                <a:cubicBezTo>
                  <a:pt x="224" y="161"/>
                  <a:pt x="189" y="138"/>
                  <a:pt x="172" y="103"/>
                </a:cubicBezTo>
                <a:close/>
                <a:moveTo>
                  <a:pt x="121" y="174"/>
                </a:moveTo>
                <a:cubicBezTo>
                  <a:pt x="121" y="169"/>
                  <a:pt x="126" y="164"/>
                  <a:pt x="131" y="164"/>
                </a:cubicBezTo>
                <a:cubicBezTo>
                  <a:pt x="137" y="164"/>
                  <a:pt x="141" y="169"/>
                  <a:pt x="141" y="174"/>
                </a:cubicBezTo>
                <a:cubicBezTo>
                  <a:pt x="141" y="180"/>
                  <a:pt x="137" y="184"/>
                  <a:pt x="131" y="184"/>
                </a:cubicBezTo>
                <a:cubicBezTo>
                  <a:pt x="126" y="184"/>
                  <a:pt x="121" y="181"/>
                  <a:pt x="121" y="174"/>
                </a:cubicBezTo>
                <a:close/>
                <a:moveTo>
                  <a:pt x="208" y="252"/>
                </a:moveTo>
                <a:cubicBezTo>
                  <a:pt x="199" y="262"/>
                  <a:pt x="186" y="267"/>
                  <a:pt x="172" y="267"/>
                </a:cubicBezTo>
                <a:cubicBezTo>
                  <a:pt x="158" y="267"/>
                  <a:pt x="146" y="262"/>
                  <a:pt x="137" y="252"/>
                </a:cubicBezTo>
                <a:cubicBezTo>
                  <a:pt x="133" y="247"/>
                  <a:pt x="133" y="241"/>
                  <a:pt x="137" y="238"/>
                </a:cubicBezTo>
                <a:cubicBezTo>
                  <a:pt x="139" y="236"/>
                  <a:pt x="142" y="235"/>
                  <a:pt x="144" y="235"/>
                </a:cubicBezTo>
                <a:cubicBezTo>
                  <a:pt x="147" y="235"/>
                  <a:pt x="149" y="236"/>
                  <a:pt x="151" y="238"/>
                </a:cubicBezTo>
                <a:cubicBezTo>
                  <a:pt x="157" y="244"/>
                  <a:pt x="164" y="247"/>
                  <a:pt x="172" y="247"/>
                </a:cubicBezTo>
                <a:cubicBezTo>
                  <a:pt x="180" y="247"/>
                  <a:pt x="188" y="244"/>
                  <a:pt x="194" y="238"/>
                </a:cubicBezTo>
                <a:cubicBezTo>
                  <a:pt x="196" y="236"/>
                  <a:pt x="199" y="235"/>
                  <a:pt x="201" y="235"/>
                </a:cubicBezTo>
                <a:cubicBezTo>
                  <a:pt x="203" y="235"/>
                  <a:pt x="206" y="236"/>
                  <a:pt x="208" y="238"/>
                </a:cubicBezTo>
                <a:cubicBezTo>
                  <a:pt x="212" y="241"/>
                  <a:pt x="212" y="247"/>
                  <a:pt x="208" y="252"/>
                </a:cubicBezTo>
                <a:close/>
                <a:moveTo>
                  <a:pt x="213" y="185"/>
                </a:moveTo>
                <a:cubicBezTo>
                  <a:pt x="208" y="185"/>
                  <a:pt x="203" y="181"/>
                  <a:pt x="203" y="176"/>
                </a:cubicBezTo>
                <a:cubicBezTo>
                  <a:pt x="203" y="170"/>
                  <a:pt x="208" y="165"/>
                  <a:pt x="213" y="165"/>
                </a:cubicBezTo>
                <a:cubicBezTo>
                  <a:pt x="219" y="165"/>
                  <a:pt x="223" y="170"/>
                  <a:pt x="223" y="176"/>
                </a:cubicBezTo>
                <a:cubicBezTo>
                  <a:pt x="223" y="181"/>
                  <a:pt x="219" y="185"/>
                  <a:pt x="213" y="185"/>
                </a:cubicBezTo>
                <a:close/>
                <a:moveTo>
                  <a:pt x="348" y="236"/>
                </a:moveTo>
                <a:cubicBezTo>
                  <a:pt x="346" y="225"/>
                  <a:pt x="342" y="215"/>
                  <a:pt x="336" y="206"/>
                </a:cubicBezTo>
                <a:cubicBezTo>
                  <a:pt x="342" y="198"/>
                  <a:pt x="346" y="186"/>
                  <a:pt x="346" y="176"/>
                </a:cubicBezTo>
                <a:cubicBezTo>
                  <a:pt x="346" y="160"/>
                  <a:pt x="338" y="143"/>
                  <a:pt x="325" y="134"/>
                </a:cubicBezTo>
                <a:cubicBezTo>
                  <a:pt x="315" y="58"/>
                  <a:pt x="250" y="0"/>
                  <a:pt x="173" y="0"/>
                </a:cubicBezTo>
                <a:cubicBezTo>
                  <a:pt x="97" y="0"/>
                  <a:pt x="31" y="58"/>
                  <a:pt x="22" y="134"/>
                </a:cubicBezTo>
                <a:cubicBezTo>
                  <a:pt x="8" y="143"/>
                  <a:pt x="0" y="159"/>
                  <a:pt x="0" y="176"/>
                </a:cubicBezTo>
                <a:cubicBezTo>
                  <a:pt x="0" y="186"/>
                  <a:pt x="4" y="198"/>
                  <a:pt x="10" y="206"/>
                </a:cubicBezTo>
                <a:cubicBezTo>
                  <a:pt x="4" y="215"/>
                  <a:pt x="0" y="225"/>
                  <a:pt x="0" y="236"/>
                </a:cubicBezTo>
                <a:cubicBezTo>
                  <a:pt x="0" y="247"/>
                  <a:pt x="4" y="258"/>
                  <a:pt x="10" y="266"/>
                </a:cubicBezTo>
                <a:cubicBezTo>
                  <a:pt x="4" y="275"/>
                  <a:pt x="0" y="285"/>
                  <a:pt x="0" y="297"/>
                </a:cubicBezTo>
                <a:cubicBezTo>
                  <a:pt x="0" y="324"/>
                  <a:pt x="23" y="347"/>
                  <a:pt x="52" y="347"/>
                </a:cubicBezTo>
                <a:cubicBezTo>
                  <a:pt x="296" y="347"/>
                  <a:pt x="296" y="347"/>
                  <a:pt x="296" y="347"/>
                </a:cubicBezTo>
                <a:cubicBezTo>
                  <a:pt x="324" y="347"/>
                  <a:pt x="348" y="324"/>
                  <a:pt x="348" y="297"/>
                </a:cubicBezTo>
                <a:cubicBezTo>
                  <a:pt x="348" y="285"/>
                  <a:pt x="345" y="275"/>
                  <a:pt x="337" y="266"/>
                </a:cubicBezTo>
                <a:cubicBezTo>
                  <a:pt x="344" y="258"/>
                  <a:pt x="348" y="247"/>
                  <a:pt x="348" y="236"/>
                </a:cubicBezTo>
                <a:close/>
                <a:moveTo>
                  <a:pt x="284" y="216"/>
                </a:moveTo>
                <a:cubicBezTo>
                  <a:pt x="284" y="266"/>
                  <a:pt x="243" y="307"/>
                  <a:pt x="193" y="307"/>
                </a:cubicBezTo>
                <a:cubicBezTo>
                  <a:pt x="152" y="307"/>
                  <a:pt x="152" y="307"/>
                  <a:pt x="152" y="307"/>
                </a:cubicBezTo>
                <a:cubicBezTo>
                  <a:pt x="101" y="307"/>
                  <a:pt x="60" y="266"/>
                  <a:pt x="60" y="216"/>
                </a:cubicBezTo>
                <a:cubicBezTo>
                  <a:pt x="60" y="174"/>
                  <a:pt x="60" y="174"/>
                  <a:pt x="60" y="174"/>
                </a:cubicBezTo>
                <a:cubicBezTo>
                  <a:pt x="60" y="167"/>
                  <a:pt x="61" y="160"/>
                  <a:pt x="62" y="152"/>
                </a:cubicBezTo>
                <a:cubicBezTo>
                  <a:pt x="64" y="148"/>
                  <a:pt x="68" y="143"/>
                  <a:pt x="72" y="143"/>
                </a:cubicBezTo>
                <a:cubicBezTo>
                  <a:pt x="114" y="143"/>
                  <a:pt x="151" y="113"/>
                  <a:pt x="161" y="72"/>
                </a:cubicBezTo>
                <a:cubicBezTo>
                  <a:pt x="163" y="67"/>
                  <a:pt x="163" y="67"/>
                  <a:pt x="163" y="67"/>
                </a:cubicBezTo>
                <a:cubicBezTo>
                  <a:pt x="164" y="63"/>
                  <a:pt x="168" y="61"/>
                  <a:pt x="172" y="61"/>
                </a:cubicBezTo>
                <a:cubicBezTo>
                  <a:pt x="177" y="61"/>
                  <a:pt x="181" y="63"/>
                  <a:pt x="182" y="67"/>
                </a:cubicBezTo>
                <a:cubicBezTo>
                  <a:pt x="183" y="72"/>
                  <a:pt x="183" y="72"/>
                  <a:pt x="183" y="72"/>
                </a:cubicBezTo>
                <a:cubicBezTo>
                  <a:pt x="193" y="113"/>
                  <a:pt x="229" y="143"/>
                  <a:pt x="272" y="143"/>
                </a:cubicBezTo>
                <a:cubicBezTo>
                  <a:pt x="277" y="143"/>
                  <a:pt x="281" y="147"/>
                  <a:pt x="282" y="152"/>
                </a:cubicBezTo>
                <a:cubicBezTo>
                  <a:pt x="284" y="160"/>
                  <a:pt x="284" y="167"/>
                  <a:pt x="284" y="174"/>
                </a:cubicBezTo>
                <a:lnTo>
                  <a:pt x="284" y="2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0" name="Freeform 77">
            <a:extLst>
              <a:ext uri="{FF2B5EF4-FFF2-40B4-BE49-F238E27FC236}">
                <a16:creationId xmlns:a16="http://schemas.microsoft.com/office/drawing/2014/main" id="{E133E593-F553-37BB-8B70-5B9301085D32}"/>
              </a:ext>
            </a:extLst>
          </p:cNvPr>
          <p:cNvSpPr>
            <a:spLocks noEditPoints="1"/>
          </p:cNvSpPr>
          <p:nvPr/>
        </p:nvSpPr>
        <p:spPr bwMode="auto">
          <a:xfrm>
            <a:off x="11218958" y="4163033"/>
            <a:ext cx="228848" cy="259411"/>
          </a:xfrm>
          <a:custGeom>
            <a:avLst/>
            <a:gdLst>
              <a:gd name="T0" fmla="*/ 265 w 307"/>
              <a:gd name="T1" fmla="*/ 311 h 348"/>
              <a:gd name="T2" fmla="*/ 282 w 307"/>
              <a:gd name="T3" fmla="*/ 346 h 348"/>
              <a:gd name="T4" fmla="*/ 291 w 307"/>
              <a:gd name="T5" fmla="*/ 346 h 348"/>
              <a:gd name="T6" fmla="*/ 307 w 307"/>
              <a:gd name="T7" fmla="*/ 311 h 348"/>
              <a:gd name="T8" fmla="*/ 22 w 307"/>
              <a:gd name="T9" fmla="*/ 292 h 348"/>
              <a:gd name="T10" fmla="*/ 3 w 307"/>
              <a:gd name="T11" fmla="*/ 320 h 348"/>
              <a:gd name="T12" fmla="*/ 22 w 307"/>
              <a:gd name="T13" fmla="*/ 348 h 348"/>
              <a:gd name="T14" fmla="*/ 41 w 307"/>
              <a:gd name="T15" fmla="*/ 321 h 348"/>
              <a:gd name="T16" fmla="*/ 22 w 307"/>
              <a:gd name="T17" fmla="*/ 292 h 348"/>
              <a:gd name="T18" fmla="*/ 255 w 307"/>
              <a:gd name="T19" fmla="*/ 27 h 348"/>
              <a:gd name="T20" fmla="*/ 255 w 307"/>
              <a:gd name="T21" fmla="*/ 95 h 348"/>
              <a:gd name="T22" fmla="*/ 224 w 307"/>
              <a:gd name="T23" fmla="*/ 62 h 348"/>
              <a:gd name="T24" fmla="*/ 154 w 307"/>
              <a:gd name="T25" fmla="*/ 0 h 348"/>
              <a:gd name="T26" fmla="*/ 228 w 307"/>
              <a:gd name="T27" fmla="*/ 82 h 348"/>
              <a:gd name="T28" fmla="*/ 41 w 307"/>
              <a:gd name="T29" fmla="*/ 204 h 348"/>
              <a:gd name="T30" fmla="*/ 2 w 307"/>
              <a:gd name="T31" fmla="*/ 226 h 348"/>
              <a:gd name="T32" fmla="*/ 41 w 307"/>
              <a:gd name="T33" fmla="*/ 204 h 348"/>
              <a:gd name="T34" fmla="*/ 9 w 307"/>
              <a:gd name="T35" fmla="*/ 103 h 348"/>
              <a:gd name="T36" fmla="*/ 0 w 307"/>
              <a:gd name="T37" fmla="*/ 185 h 348"/>
              <a:gd name="T38" fmla="*/ 41 w 307"/>
              <a:gd name="T39" fmla="*/ 153 h 348"/>
              <a:gd name="T40" fmla="*/ 71 w 307"/>
              <a:gd name="T41" fmla="*/ 143 h 348"/>
              <a:gd name="T42" fmla="*/ 305 w 307"/>
              <a:gd name="T43" fmla="*/ 183 h 348"/>
              <a:gd name="T44" fmla="*/ 305 w 307"/>
              <a:gd name="T45" fmla="*/ 139 h 348"/>
              <a:gd name="T46" fmla="*/ 262 w 307"/>
              <a:gd name="T47" fmla="*/ 118 h 348"/>
              <a:gd name="T48" fmla="*/ 247 w 307"/>
              <a:gd name="T49" fmla="*/ 118 h 348"/>
              <a:gd name="T50" fmla="*/ 165 w 307"/>
              <a:gd name="T51" fmla="*/ 101 h 348"/>
              <a:gd name="T52" fmla="*/ 254 w 307"/>
              <a:gd name="T53" fmla="*/ 143 h 348"/>
              <a:gd name="T54" fmla="*/ 264 w 307"/>
              <a:gd name="T55" fmla="*/ 183 h 348"/>
              <a:gd name="T56" fmla="*/ 306 w 307"/>
              <a:gd name="T57" fmla="*/ 204 h 348"/>
              <a:gd name="T58" fmla="*/ 265 w 307"/>
              <a:gd name="T59" fmla="*/ 226 h 348"/>
              <a:gd name="T60" fmla="*/ 306 w 307"/>
              <a:gd name="T61" fmla="*/ 204 h 348"/>
              <a:gd name="T62" fmla="*/ 153 w 307"/>
              <a:gd name="T63" fmla="*/ 122 h 348"/>
              <a:gd name="T64" fmla="*/ 62 w 307"/>
              <a:gd name="T65" fmla="*/ 163 h 348"/>
              <a:gd name="T66" fmla="*/ 153 w 307"/>
              <a:gd name="T67" fmla="*/ 347 h 348"/>
              <a:gd name="T68" fmla="*/ 244 w 307"/>
              <a:gd name="T69" fmla="*/ 163 h 348"/>
              <a:gd name="T70" fmla="*/ 233 w 307"/>
              <a:gd name="T71" fmla="*/ 163 h 348"/>
              <a:gd name="T72" fmla="*/ 111 w 307"/>
              <a:gd name="T73" fmla="*/ 185 h 348"/>
              <a:gd name="T74" fmla="*/ 111 w 307"/>
              <a:gd name="T75" fmla="*/ 204 h 348"/>
              <a:gd name="T76" fmla="*/ 188 w 307"/>
              <a:gd name="T77" fmla="*/ 271 h 348"/>
              <a:gd name="T78" fmla="*/ 118 w 307"/>
              <a:gd name="T79" fmla="*/ 271 h 348"/>
              <a:gd name="T80" fmla="*/ 125 w 307"/>
              <a:gd name="T81" fmla="*/ 255 h 348"/>
              <a:gd name="T82" fmla="*/ 153 w 307"/>
              <a:gd name="T83" fmla="*/ 267 h 348"/>
              <a:gd name="T84" fmla="*/ 182 w 307"/>
              <a:gd name="T85" fmla="*/ 255 h 348"/>
              <a:gd name="T86" fmla="*/ 188 w 307"/>
              <a:gd name="T87" fmla="*/ 271 h 348"/>
              <a:gd name="T88" fmla="*/ 184 w 307"/>
              <a:gd name="T89" fmla="*/ 194 h 348"/>
              <a:gd name="T90" fmla="*/ 204 w 307"/>
              <a:gd name="T91" fmla="*/ 194 h 348"/>
              <a:gd name="T92" fmla="*/ 21 w 307"/>
              <a:gd name="T93" fmla="*/ 290 h 348"/>
              <a:gd name="T94" fmla="*/ 41 w 307"/>
              <a:gd name="T95" fmla="*/ 246 h 348"/>
              <a:gd name="T96" fmla="*/ 0 w 307"/>
              <a:gd name="T97" fmla="*/ 271 h 348"/>
              <a:gd name="T98" fmla="*/ 265 w 307"/>
              <a:gd name="T99" fmla="*/ 271 h 348"/>
              <a:gd name="T100" fmla="*/ 306 w 307"/>
              <a:gd name="T101" fmla="*/ 271 h 348"/>
              <a:gd name="T102" fmla="*/ 265 w 307"/>
              <a:gd name="T103" fmla="*/ 24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07" h="348">
                <a:moveTo>
                  <a:pt x="286" y="292"/>
                </a:moveTo>
                <a:cubicBezTo>
                  <a:pt x="275" y="292"/>
                  <a:pt x="265" y="300"/>
                  <a:pt x="265" y="311"/>
                </a:cubicBezTo>
                <a:cubicBezTo>
                  <a:pt x="265" y="315"/>
                  <a:pt x="266" y="317"/>
                  <a:pt x="266" y="320"/>
                </a:cubicBezTo>
                <a:cubicBezTo>
                  <a:pt x="282" y="346"/>
                  <a:pt x="282" y="346"/>
                  <a:pt x="282" y="346"/>
                </a:cubicBezTo>
                <a:cubicBezTo>
                  <a:pt x="283" y="348"/>
                  <a:pt x="284" y="348"/>
                  <a:pt x="286" y="348"/>
                </a:cubicBezTo>
                <a:cubicBezTo>
                  <a:pt x="288" y="348"/>
                  <a:pt x="290" y="347"/>
                  <a:pt x="291" y="346"/>
                </a:cubicBezTo>
                <a:cubicBezTo>
                  <a:pt x="305" y="321"/>
                  <a:pt x="305" y="321"/>
                  <a:pt x="305" y="321"/>
                </a:cubicBezTo>
                <a:cubicBezTo>
                  <a:pt x="305" y="318"/>
                  <a:pt x="307" y="315"/>
                  <a:pt x="307" y="311"/>
                </a:cubicBezTo>
                <a:cubicBezTo>
                  <a:pt x="307" y="301"/>
                  <a:pt x="297" y="292"/>
                  <a:pt x="286" y="292"/>
                </a:cubicBezTo>
                <a:close/>
                <a:moveTo>
                  <a:pt x="22" y="292"/>
                </a:moveTo>
                <a:cubicBezTo>
                  <a:pt x="11" y="292"/>
                  <a:pt x="0" y="300"/>
                  <a:pt x="0" y="311"/>
                </a:cubicBezTo>
                <a:cubicBezTo>
                  <a:pt x="0" y="315"/>
                  <a:pt x="2" y="317"/>
                  <a:pt x="3" y="320"/>
                </a:cubicBezTo>
                <a:cubicBezTo>
                  <a:pt x="17" y="346"/>
                  <a:pt x="17" y="346"/>
                  <a:pt x="17" y="346"/>
                </a:cubicBezTo>
                <a:cubicBezTo>
                  <a:pt x="19" y="348"/>
                  <a:pt x="20" y="348"/>
                  <a:pt x="22" y="348"/>
                </a:cubicBezTo>
                <a:cubicBezTo>
                  <a:pt x="24" y="348"/>
                  <a:pt x="25" y="347"/>
                  <a:pt x="26" y="346"/>
                </a:cubicBezTo>
                <a:cubicBezTo>
                  <a:pt x="41" y="321"/>
                  <a:pt x="41" y="321"/>
                  <a:pt x="41" y="321"/>
                </a:cubicBezTo>
                <a:cubicBezTo>
                  <a:pt x="42" y="318"/>
                  <a:pt x="43" y="315"/>
                  <a:pt x="43" y="311"/>
                </a:cubicBezTo>
                <a:cubicBezTo>
                  <a:pt x="43" y="301"/>
                  <a:pt x="33" y="292"/>
                  <a:pt x="22" y="292"/>
                </a:cubicBezTo>
                <a:close/>
                <a:moveTo>
                  <a:pt x="265" y="61"/>
                </a:moveTo>
                <a:cubicBezTo>
                  <a:pt x="265" y="48"/>
                  <a:pt x="260" y="36"/>
                  <a:pt x="255" y="27"/>
                </a:cubicBezTo>
                <a:cubicBezTo>
                  <a:pt x="251" y="36"/>
                  <a:pt x="246" y="48"/>
                  <a:pt x="246" y="61"/>
                </a:cubicBezTo>
                <a:cubicBezTo>
                  <a:pt x="246" y="74"/>
                  <a:pt x="251" y="86"/>
                  <a:pt x="255" y="95"/>
                </a:cubicBezTo>
                <a:cubicBezTo>
                  <a:pt x="260" y="86"/>
                  <a:pt x="265" y="74"/>
                  <a:pt x="265" y="61"/>
                </a:cubicBezTo>
                <a:close/>
                <a:moveTo>
                  <a:pt x="224" y="62"/>
                </a:moveTo>
                <a:cubicBezTo>
                  <a:pt x="224" y="48"/>
                  <a:pt x="229" y="35"/>
                  <a:pt x="235" y="24"/>
                </a:cubicBezTo>
                <a:cubicBezTo>
                  <a:pt x="210" y="9"/>
                  <a:pt x="183" y="0"/>
                  <a:pt x="154" y="0"/>
                </a:cubicBezTo>
                <a:cubicBezTo>
                  <a:pt x="95" y="0"/>
                  <a:pt x="43" y="34"/>
                  <a:pt x="17" y="82"/>
                </a:cubicBezTo>
                <a:cubicBezTo>
                  <a:pt x="228" y="82"/>
                  <a:pt x="228" y="82"/>
                  <a:pt x="228" y="82"/>
                </a:cubicBezTo>
                <a:cubicBezTo>
                  <a:pt x="226" y="75"/>
                  <a:pt x="224" y="69"/>
                  <a:pt x="224" y="62"/>
                </a:cubicBezTo>
                <a:close/>
                <a:moveTo>
                  <a:pt x="41" y="204"/>
                </a:moveTo>
                <a:cubicBezTo>
                  <a:pt x="2" y="204"/>
                  <a:pt x="2" y="204"/>
                  <a:pt x="2" y="204"/>
                </a:cubicBezTo>
                <a:cubicBezTo>
                  <a:pt x="2" y="226"/>
                  <a:pt x="2" y="226"/>
                  <a:pt x="2" y="226"/>
                </a:cubicBezTo>
                <a:cubicBezTo>
                  <a:pt x="41" y="226"/>
                  <a:pt x="41" y="226"/>
                  <a:pt x="41" y="226"/>
                </a:cubicBezTo>
                <a:lnTo>
                  <a:pt x="41" y="204"/>
                </a:lnTo>
                <a:close/>
                <a:moveTo>
                  <a:pt x="140" y="103"/>
                </a:moveTo>
                <a:cubicBezTo>
                  <a:pt x="9" y="103"/>
                  <a:pt x="9" y="103"/>
                  <a:pt x="9" y="103"/>
                </a:cubicBezTo>
                <a:cubicBezTo>
                  <a:pt x="4" y="118"/>
                  <a:pt x="0" y="135"/>
                  <a:pt x="0" y="153"/>
                </a:cubicBezTo>
                <a:cubicBezTo>
                  <a:pt x="0" y="185"/>
                  <a:pt x="0" y="185"/>
                  <a:pt x="0" y="185"/>
                </a:cubicBezTo>
                <a:cubicBezTo>
                  <a:pt x="41" y="185"/>
                  <a:pt x="41" y="185"/>
                  <a:pt x="41" y="185"/>
                </a:cubicBezTo>
                <a:cubicBezTo>
                  <a:pt x="41" y="153"/>
                  <a:pt x="41" y="153"/>
                  <a:pt x="41" y="153"/>
                </a:cubicBezTo>
                <a:cubicBezTo>
                  <a:pt x="41" y="148"/>
                  <a:pt x="46" y="143"/>
                  <a:pt x="51" y="143"/>
                </a:cubicBezTo>
                <a:cubicBezTo>
                  <a:pt x="71" y="143"/>
                  <a:pt x="71" y="143"/>
                  <a:pt x="71" y="143"/>
                </a:cubicBezTo>
                <a:cubicBezTo>
                  <a:pt x="98" y="143"/>
                  <a:pt x="132" y="124"/>
                  <a:pt x="140" y="103"/>
                </a:cubicBezTo>
                <a:close/>
                <a:moveTo>
                  <a:pt x="305" y="183"/>
                </a:moveTo>
                <a:cubicBezTo>
                  <a:pt x="305" y="143"/>
                  <a:pt x="305" y="143"/>
                  <a:pt x="305" y="143"/>
                </a:cubicBezTo>
                <a:cubicBezTo>
                  <a:pt x="306" y="142"/>
                  <a:pt x="306" y="140"/>
                  <a:pt x="305" y="139"/>
                </a:cubicBezTo>
                <a:cubicBezTo>
                  <a:pt x="303" y="117"/>
                  <a:pt x="295" y="94"/>
                  <a:pt x="283" y="74"/>
                </a:cubicBezTo>
                <a:cubicBezTo>
                  <a:pt x="279" y="99"/>
                  <a:pt x="263" y="118"/>
                  <a:pt x="262" y="118"/>
                </a:cubicBezTo>
                <a:cubicBezTo>
                  <a:pt x="260" y="121"/>
                  <a:pt x="257" y="122"/>
                  <a:pt x="254" y="122"/>
                </a:cubicBezTo>
                <a:cubicBezTo>
                  <a:pt x="251" y="122"/>
                  <a:pt x="249" y="121"/>
                  <a:pt x="247" y="118"/>
                </a:cubicBezTo>
                <a:cubicBezTo>
                  <a:pt x="247" y="118"/>
                  <a:pt x="240" y="112"/>
                  <a:pt x="235" y="101"/>
                </a:cubicBezTo>
                <a:cubicBezTo>
                  <a:pt x="165" y="101"/>
                  <a:pt x="165" y="101"/>
                  <a:pt x="165" y="101"/>
                </a:cubicBezTo>
                <a:cubicBezTo>
                  <a:pt x="174" y="123"/>
                  <a:pt x="208" y="143"/>
                  <a:pt x="234" y="143"/>
                </a:cubicBezTo>
                <a:cubicBezTo>
                  <a:pt x="254" y="143"/>
                  <a:pt x="254" y="143"/>
                  <a:pt x="254" y="143"/>
                </a:cubicBezTo>
                <a:cubicBezTo>
                  <a:pt x="260" y="143"/>
                  <a:pt x="264" y="147"/>
                  <a:pt x="264" y="152"/>
                </a:cubicBezTo>
                <a:cubicBezTo>
                  <a:pt x="264" y="183"/>
                  <a:pt x="264" y="183"/>
                  <a:pt x="264" y="183"/>
                </a:cubicBezTo>
                <a:lnTo>
                  <a:pt x="305" y="183"/>
                </a:lnTo>
                <a:close/>
                <a:moveTo>
                  <a:pt x="306" y="204"/>
                </a:moveTo>
                <a:cubicBezTo>
                  <a:pt x="265" y="204"/>
                  <a:pt x="265" y="204"/>
                  <a:pt x="265" y="204"/>
                </a:cubicBezTo>
                <a:cubicBezTo>
                  <a:pt x="265" y="226"/>
                  <a:pt x="265" y="226"/>
                  <a:pt x="265" y="226"/>
                </a:cubicBezTo>
                <a:cubicBezTo>
                  <a:pt x="306" y="226"/>
                  <a:pt x="306" y="226"/>
                  <a:pt x="306" y="226"/>
                </a:cubicBezTo>
                <a:lnTo>
                  <a:pt x="306" y="204"/>
                </a:lnTo>
                <a:close/>
                <a:moveTo>
                  <a:pt x="233" y="163"/>
                </a:moveTo>
                <a:cubicBezTo>
                  <a:pt x="204" y="163"/>
                  <a:pt x="170" y="147"/>
                  <a:pt x="153" y="122"/>
                </a:cubicBezTo>
                <a:cubicBezTo>
                  <a:pt x="136" y="146"/>
                  <a:pt x="98" y="163"/>
                  <a:pt x="71" y="163"/>
                </a:cubicBezTo>
                <a:cubicBezTo>
                  <a:pt x="62" y="163"/>
                  <a:pt x="62" y="163"/>
                  <a:pt x="62" y="163"/>
                </a:cubicBezTo>
                <a:cubicBezTo>
                  <a:pt x="62" y="255"/>
                  <a:pt x="62" y="255"/>
                  <a:pt x="62" y="255"/>
                </a:cubicBezTo>
                <a:cubicBezTo>
                  <a:pt x="62" y="306"/>
                  <a:pt x="102" y="347"/>
                  <a:pt x="153" y="347"/>
                </a:cubicBezTo>
                <a:cubicBezTo>
                  <a:pt x="204" y="347"/>
                  <a:pt x="244" y="306"/>
                  <a:pt x="244" y="255"/>
                </a:cubicBezTo>
                <a:cubicBezTo>
                  <a:pt x="244" y="163"/>
                  <a:pt x="244" y="163"/>
                  <a:pt x="244" y="163"/>
                </a:cubicBezTo>
                <a:cubicBezTo>
                  <a:pt x="235" y="163"/>
                  <a:pt x="235" y="163"/>
                  <a:pt x="235" y="163"/>
                </a:cubicBezTo>
                <a:cubicBezTo>
                  <a:pt x="234" y="163"/>
                  <a:pt x="233" y="163"/>
                  <a:pt x="233" y="163"/>
                </a:cubicBezTo>
                <a:close/>
                <a:moveTo>
                  <a:pt x="101" y="194"/>
                </a:moveTo>
                <a:cubicBezTo>
                  <a:pt x="101" y="189"/>
                  <a:pt x="106" y="185"/>
                  <a:pt x="111" y="185"/>
                </a:cubicBezTo>
                <a:cubicBezTo>
                  <a:pt x="116" y="185"/>
                  <a:pt x="120" y="189"/>
                  <a:pt x="120" y="194"/>
                </a:cubicBezTo>
                <a:cubicBezTo>
                  <a:pt x="120" y="200"/>
                  <a:pt x="116" y="204"/>
                  <a:pt x="111" y="204"/>
                </a:cubicBezTo>
                <a:cubicBezTo>
                  <a:pt x="106" y="204"/>
                  <a:pt x="101" y="200"/>
                  <a:pt x="101" y="194"/>
                </a:cubicBezTo>
                <a:close/>
                <a:moveTo>
                  <a:pt x="188" y="271"/>
                </a:moveTo>
                <a:cubicBezTo>
                  <a:pt x="179" y="281"/>
                  <a:pt x="166" y="286"/>
                  <a:pt x="153" y="286"/>
                </a:cubicBezTo>
                <a:cubicBezTo>
                  <a:pt x="140" y="286"/>
                  <a:pt x="126" y="281"/>
                  <a:pt x="118" y="271"/>
                </a:cubicBezTo>
                <a:cubicBezTo>
                  <a:pt x="113" y="267"/>
                  <a:pt x="113" y="261"/>
                  <a:pt x="118" y="258"/>
                </a:cubicBezTo>
                <a:cubicBezTo>
                  <a:pt x="120" y="256"/>
                  <a:pt x="122" y="255"/>
                  <a:pt x="125" y="255"/>
                </a:cubicBezTo>
                <a:cubicBezTo>
                  <a:pt x="127" y="255"/>
                  <a:pt x="130" y="256"/>
                  <a:pt x="131" y="258"/>
                </a:cubicBezTo>
                <a:cubicBezTo>
                  <a:pt x="137" y="264"/>
                  <a:pt x="145" y="267"/>
                  <a:pt x="153" y="267"/>
                </a:cubicBezTo>
                <a:cubicBezTo>
                  <a:pt x="161" y="267"/>
                  <a:pt x="168" y="264"/>
                  <a:pt x="174" y="258"/>
                </a:cubicBezTo>
                <a:cubicBezTo>
                  <a:pt x="177" y="256"/>
                  <a:pt x="179" y="255"/>
                  <a:pt x="182" y="255"/>
                </a:cubicBezTo>
                <a:cubicBezTo>
                  <a:pt x="184" y="255"/>
                  <a:pt x="186" y="256"/>
                  <a:pt x="188" y="258"/>
                </a:cubicBezTo>
                <a:cubicBezTo>
                  <a:pt x="193" y="261"/>
                  <a:pt x="193" y="267"/>
                  <a:pt x="188" y="271"/>
                </a:cubicBezTo>
                <a:close/>
                <a:moveTo>
                  <a:pt x="193" y="204"/>
                </a:moveTo>
                <a:cubicBezTo>
                  <a:pt x="188" y="204"/>
                  <a:pt x="184" y="200"/>
                  <a:pt x="184" y="194"/>
                </a:cubicBezTo>
                <a:cubicBezTo>
                  <a:pt x="184" y="189"/>
                  <a:pt x="188" y="185"/>
                  <a:pt x="193" y="185"/>
                </a:cubicBezTo>
                <a:cubicBezTo>
                  <a:pt x="199" y="185"/>
                  <a:pt x="204" y="189"/>
                  <a:pt x="204" y="194"/>
                </a:cubicBezTo>
                <a:cubicBezTo>
                  <a:pt x="204" y="200"/>
                  <a:pt x="199" y="204"/>
                  <a:pt x="193" y="204"/>
                </a:cubicBezTo>
                <a:close/>
                <a:moveTo>
                  <a:pt x="21" y="290"/>
                </a:moveTo>
                <a:cubicBezTo>
                  <a:pt x="33" y="290"/>
                  <a:pt x="41" y="282"/>
                  <a:pt x="41" y="271"/>
                </a:cubicBezTo>
                <a:cubicBezTo>
                  <a:pt x="41" y="246"/>
                  <a:pt x="41" y="246"/>
                  <a:pt x="41" y="246"/>
                </a:cubicBezTo>
                <a:cubicBezTo>
                  <a:pt x="0" y="246"/>
                  <a:pt x="0" y="246"/>
                  <a:pt x="0" y="246"/>
                </a:cubicBezTo>
                <a:cubicBezTo>
                  <a:pt x="0" y="271"/>
                  <a:pt x="0" y="271"/>
                  <a:pt x="0" y="271"/>
                </a:cubicBezTo>
                <a:cubicBezTo>
                  <a:pt x="0" y="281"/>
                  <a:pt x="9" y="290"/>
                  <a:pt x="21" y="290"/>
                </a:cubicBezTo>
                <a:close/>
                <a:moveTo>
                  <a:pt x="265" y="271"/>
                </a:moveTo>
                <a:cubicBezTo>
                  <a:pt x="265" y="281"/>
                  <a:pt x="273" y="290"/>
                  <a:pt x="286" y="290"/>
                </a:cubicBezTo>
                <a:cubicBezTo>
                  <a:pt x="297" y="290"/>
                  <a:pt x="306" y="282"/>
                  <a:pt x="306" y="271"/>
                </a:cubicBezTo>
                <a:cubicBezTo>
                  <a:pt x="306" y="246"/>
                  <a:pt x="306" y="246"/>
                  <a:pt x="306" y="246"/>
                </a:cubicBezTo>
                <a:cubicBezTo>
                  <a:pt x="265" y="246"/>
                  <a:pt x="265" y="246"/>
                  <a:pt x="265" y="246"/>
                </a:cubicBezTo>
                <a:lnTo>
                  <a:pt x="265" y="27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1" name="Freeform 78">
            <a:extLst>
              <a:ext uri="{FF2B5EF4-FFF2-40B4-BE49-F238E27FC236}">
                <a16:creationId xmlns:a16="http://schemas.microsoft.com/office/drawing/2014/main" id="{0C5BA0CD-9861-6849-F377-CF22842193FB}"/>
              </a:ext>
            </a:extLst>
          </p:cNvPr>
          <p:cNvSpPr>
            <a:spLocks noEditPoints="1"/>
          </p:cNvSpPr>
          <p:nvPr/>
        </p:nvSpPr>
        <p:spPr bwMode="auto">
          <a:xfrm>
            <a:off x="8470913" y="4163778"/>
            <a:ext cx="263884" cy="257920"/>
          </a:xfrm>
          <a:custGeom>
            <a:avLst/>
            <a:gdLst>
              <a:gd name="T0" fmla="*/ 25 w 354"/>
              <a:gd name="T1" fmla="*/ 204 h 346"/>
              <a:gd name="T2" fmla="*/ 46 w 354"/>
              <a:gd name="T3" fmla="*/ 238 h 346"/>
              <a:gd name="T4" fmla="*/ 46 w 354"/>
              <a:gd name="T5" fmla="*/ 169 h 346"/>
              <a:gd name="T6" fmla="*/ 25 w 354"/>
              <a:gd name="T7" fmla="*/ 204 h 346"/>
              <a:gd name="T8" fmla="*/ 260 w 354"/>
              <a:gd name="T9" fmla="*/ 81 h 346"/>
              <a:gd name="T10" fmla="*/ 286 w 354"/>
              <a:gd name="T11" fmla="*/ 76 h 346"/>
              <a:gd name="T12" fmla="*/ 277 w 354"/>
              <a:gd name="T13" fmla="*/ 38 h 346"/>
              <a:gd name="T14" fmla="*/ 228 w 354"/>
              <a:gd name="T15" fmla="*/ 0 h 346"/>
              <a:gd name="T16" fmla="*/ 205 w 354"/>
              <a:gd name="T17" fmla="*/ 6 h 346"/>
              <a:gd name="T18" fmla="*/ 178 w 354"/>
              <a:gd name="T19" fmla="*/ 20 h 346"/>
              <a:gd name="T20" fmla="*/ 149 w 354"/>
              <a:gd name="T21" fmla="*/ 6 h 346"/>
              <a:gd name="T22" fmla="*/ 127 w 354"/>
              <a:gd name="T23" fmla="*/ 0 h 346"/>
              <a:gd name="T24" fmla="*/ 79 w 354"/>
              <a:gd name="T25" fmla="*/ 38 h 346"/>
              <a:gd name="T26" fmla="*/ 69 w 354"/>
              <a:gd name="T27" fmla="*/ 76 h 346"/>
              <a:gd name="T28" fmla="*/ 96 w 354"/>
              <a:gd name="T29" fmla="*/ 81 h 346"/>
              <a:gd name="T30" fmla="*/ 260 w 354"/>
              <a:gd name="T31" fmla="*/ 81 h 346"/>
              <a:gd name="T32" fmla="*/ 349 w 354"/>
              <a:gd name="T33" fmla="*/ 93 h 346"/>
              <a:gd name="T34" fmla="*/ 329 w 354"/>
              <a:gd name="T35" fmla="*/ 81 h 346"/>
              <a:gd name="T36" fmla="*/ 319 w 354"/>
              <a:gd name="T37" fmla="*/ 83 h 346"/>
              <a:gd name="T38" fmla="*/ 258 w 354"/>
              <a:gd name="T39" fmla="*/ 102 h 346"/>
              <a:gd name="T40" fmla="*/ 95 w 354"/>
              <a:gd name="T41" fmla="*/ 102 h 346"/>
              <a:gd name="T42" fmla="*/ 34 w 354"/>
              <a:gd name="T43" fmla="*/ 83 h 346"/>
              <a:gd name="T44" fmla="*/ 25 w 354"/>
              <a:gd name="T45" fmla="*/ 81 h 346"/>
              <a:gd name="T46" fmla="*/ 5 w 354"/>
              <a:gd name="T47" fmla="*/ 93 h 346"/>
              <a:gd name="T48" fmla="*/ 15 w 354"/>
              <a:gd name="T49" fmla="*/ 122 h 346"/>
              <a:gd name="T50" fmla="*/ 95 w 354"/>
              <a:gd name="T51" fmla="*/ 145 h 346"/>
              <a:gd name="T52" fmla="*/ 258 w 354"/>
              <a:gd name="T53" fmla="*/ 145 h 346"/>
              <a:gd name="T54" fmla="*/ 339 w 354"/>
              <a:gd name="T55" fmla="*/ 122 h 346"/>
              <a:gd name="T56" fmla="*/ 349 w 354"/>
              <a:gd name="T57" fmla="*/ 93 h 346"/>
              <a:gd name="T58" fmla="*/ 96 w 354"/>
              <a:gd name="T59" fmla="*/ 164 h 346"/>
              <a:gd name="T60" fmla="*/ 66 w 354"/>
              <a:gd name="T61" fmla="*/ 161 h 346"/>
              <a:gd name="T62" fmla="*/ 66 w 354"/>
              <a:gd name="T63" fmla="*/ 234 h 346"/>
              <a:gd name="T64" fmla="*/ 67 w 354"/>
              <a:gd name="T65" fmla="*/ 247 h 346"/>
              <a:gd name="T66" fmla="*/ 174 w 354"/>
              <a:gd name="T67" fmla="*/ 204 h 346"/>
              <a:gd name="T68" fmla="*/ 178 w 354"/>
              <a:gd name="T69" fmla="*/ 203 h 346"/>
              <a:gd name="T70" fmla="*/ 182 w 354"/>
              <a:gd name="T71" fmla="*/ 204 h 346"/>
              <a:gd name="T72" fmla="*/ 289 w 354"/>
              <a:gd name="T73" fmla="*/ 247 h 346"/>
              <a:gd name="T74" fmla="*/ 289 w 354"/>
              <a:gd name="T75" fmla="*/ 230 h 346"/>
              <a:gd name="T76" fmla="*/ 289 w 354"/>
              <a:gd name="T77" fmla="*/ 161 h 346"/>
              <a:gd name="T78" fmla="*/ 259 w 354"/>
              <a:gd name="T79" fmla="*/ 164 h 346"/>
              <a:gd name="T80" fmla="*/ 96 w 354"/>
              <a:gd name="T81" fmla="*/ 164 h 346"/>
              <a:gd name="T82" fmla="*/ 136 w 354"/>
              <a:gd name="T83" fmla="*/ 204 h 346"/>
              <a:gd name="T84" fmla="*/ 127 w 354"/>
              <a:gd name="T85" fmla="*/ 195 h 346"/>
              <a:gd name="T86" fmla="*/ 136 w 354"/>
              <a:gd name="T87" fmla="*/ 185 h 346"/>
              <a:gd name="T88" fmla="*/ 147 w 354"/>
              <a:gd name="T89" fmla="*/ 195 h 346"/>
              <a:gd name="T90" fmla="*/ 136 w 354"/>
              <a:gd name="T91" fmla="*/ 204 h 346"/>
              <a:gd name="T92" fmla="*/ 218 w 354"/>
              <a:gd name="T93" fmla="*/ 204 h 346"/>
              <a:gd name="T94" fmla="*/ 209 w 354"/>
              <a:gd name="T95" fmla="*/ 195 h 346"/>
              <a:gd name="T96" fmla="*/ 218 w 354"/>
              <a:gd name="T97" fmla="*/ 185 h 346"/>
              <a:gd name="T98" fmla="*/ 228 w 354"/>
              <a:gd name="T99" fmla="*/ 195 h 346"/>
              <a:gd name="T100" fmla="*/ 218 w 354"/>
              <a:gd name="T101" fmla="*/ 204 h 346"/>
              <a:gd name="T102" fmla="*/ 71 w 354"/>
              <a:gd name="T103" fmla="*/ 268 h 346"/>
              <a:gd name="T104" fmla="*/ 102 w 354"/>
              <a:gd name="T105" fmla="*/ 317 h 346"/>
              <a:gd name="T106" fmla="*/ 178 w 354"/>
              <a:gd name="T107" fmla="*/ 346 h 346"/>
              <a:gd name="T108" fmla="*/ 188 w 354"/>
              <a:gd name="T109" fmla="*/ 346 h 346"/>
              <a:gd name="T110" fmla="*/ 283 w 354"/>
              <a:gd name="T111" fmla="*/ 268 h 346"/>
              <a:gd name="T112" fmla="*/ 178 w 354"/>
              <a:gd name="T113" fmla="*/ 227 h 346"/>
              <a:gd name="T114" fmla="*/ 71 w 354"/>
              <a:gd name="T115" fmla="*/ 268 h 346"/>
              <a:gd name="T116" fmla="*/ 310 w 354"/>
              <a:gd name="T117" fmla="*/ 169 h 346"/>
              <a:gd name="T118" fmla="*/ 310 w 354"/>
              <a:gd name="T119" fmla="*/ 239 h 346"/>
              <a:gd name="T120" fmla="*/ 330 w 354"/>
              <a:gd name="T121" fmla="*/ 203 h 346"/>
              <a:gd name="T122" fmla="*/ 310 w 354"/>
              <a:gd name="T123" fmla="*/ 169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4" h="346">
                <a:moveTo>
                  <a:pt x="25" y="204"/>
                </a:moveTo>
                <a:cubicBezTo>
                  <a:pt x="25" y="219"/>
                  <a:pt x="34" y="232"/>
                  <a:pt x="46" y="238"/>
                </a:cubicBezTo>
                <a:cubicBezTo>
                  <a:pt x="46" y="169"/>
                  <a:pt x="46" y="169"/>
                  <a:pt x="46" y="169"/>
                </a:cubicBezTo>
                <a:cubicBezTo>
                  <a:pt x="34" y="176"/>
                  <a:pt x="25" y="189"/>
                  <a:pt x="25" y="204"/>
                </a:cubicBezTo>
                <a:close/>
                <a:moveTo>
                  <a:pt x="260" y="81"/>
                </a:moveTo>
                <a:cubicBezTo>
                  <a:pt x="270" y="81"/>
                  <a:pt x="278" y="79"/>
                  <a:pt x="286" y="76"/>
                </a:cubicBezTo>
                <a:cubicBezTo>
                  <a:pt x="277" y="38"/>
                  <a:pt x="277" y="38"/>
                  <a:pt x="277" y="38"/>
                </a:cubicBezTo>
                <a:cubicBezTo>
                  <a:pt x="272" y="16"/>
                  <a:pt x="251" y="0"/>
                  <a:pt x="228" y="0"/>
                </a:cubicBezTo>
                <a:cubicBezTo>
                  <a:pt x="221" y="0"/>
                  <a:pt x="213" y="2"/>
                  <a:pt x="205" y="6"/>
                </a:cubicBezTo>
                <a:cubicBezTo>
                  <a:pt x="178" y="20"/>
                  <a:pt x="178" y="20"/>
                  <a:pt x="178" y="20"/>
                </a:cubicBezTo>
                <a:cubicBezTo>
                  <a:pt x="149" y="6"/>
                  <a:pt x="149" y="6"/>
                  <a:pt x="149" y="6"/>
                </a:cubicBezTo>
                <a:cubicBezTo>
                  <a:pt x="143" y="2"/>
                  <a:pt x="135" y="0"/>
                  <a:pt x="127" y="0"/>
                </a:cubicBezTo>
                <a:cubicBezTo>
                  <a:pt x="104" y="0"/>
                  <a:pt x="84" y="17"/>
                  <a:pt x="79" y="38"/>
                </a:cubicBezTo>
                <a:cubicBezTo>
                  <a:pt x="69" y="76"/>
                  <a:pt x="69" y="76"/>
                  <a:pt x="69" y="76"/>
                </a:cubicBezTo>
                <a:cubicBezTo>
                  <a:pt x="76" y="79"/>
                  <a:pt x="85" y="81"/>
                  <a:pt x="96" y="81"/>
                </a:cubicBezTo>
                <a:lnTo>
                  <a:pt x="260" y="81"/>
                </a:lnTo>
                <a:close/>
                <a:moveTo>
                  <a:pt x="349" y="93"/>
                </a:moveTo>
                <a:cubicBezTo>
                  <a:pt x="345" y="85"/>
                  <a:pt x="337" y="81"/>
                  <a:pt x="329" y="81"/>
                </a:cubicBezTo>
                <a:cubicBezTo>
                  <a:pt x="326" y="81"/>
                  <a:pt x="323" y="81"/>
                  <a:pt x="319" y="83"/>
                </a:cubicBezTo>
                <a:cubicBezTo>
                  <a:pt x="299" y="93"/>
                  <a:pt x="285" y="102"/>
                  <a:pt x="258" y="102"/>
                </a:cubicBezTo>
                <a:cubicBezTo>
                  <a:pt x="95" y="102"/>
                  <a:pt x="95" y="102"/>
                  <a:pt x="95" y="102"/>
                </a:cubicBezTo>
                <a:cubicBezTo>
                  <a:pt x="69" y="102"/>
                  <a:pt x="54" y="94"/>
                  <a:pt x="34" y="83"/>
                </a:cubicBezTo>
                <a:cubicBezTo>
                  <a:pt x="31" y="81"/>
                  <a:pt x="28" y="81"/>
                  <a:pt x="25" y="81"/>
                </a:cubicBezTo>
                <a:cubicBezTo>
                  <a:pt x="16" y="81"/>
                  <a:pt x="9" y="85"/>
                  <a:pt x="5" y="93"/>
                </a:cubicBezTo>
                <a:cubicBezTo>
                  <a:pt x="0" y="104"/>
                  <a:pt x="4" y="117"/>
                  <a:pt x="15" y="122"/>
                </a:cubicBezTo>
                <a:cubicBezTo>
                  <a:pt x="35" y="132"/>
                  <a:pt x="57" y="145"/>
                  <a:pt x="95" y="145"/>
                </a:cubicBezTo>
                <a:cubicBezTo>
                  <a:pt x="258" y="145"/>
                  <a:pt x="258" y="145"/>
                  <a:pt x="258" y="145"/>
                </a:cubicBezTo>
                <a:cubicBezTo>
                  <a:pt x="296" y="145"/>
                  <a:pt x="319" y="133"/>
                  <a:pt x="339" y="122"/>
                </a:cubicBezTo>
                <a:cubicBezTo>
                  <a:pt x="350" y="116"/>
                  <a:pt x="354" y="103"/>
                  <a:pt x="349" y="93"/>
                </a:cubicBezTo>
                <a:close/>
                <a:moveTo>
                  <a:pt x="96" y="164"/>
                </a:moveTo>
                <a:cubicBezTo>
                  <a:pt x="85" y="164"/>
                  <a:pt x="75" y="163"/>
                  <a:pt x="66" y="161"/>
                </a:cubicBezTo>
                <a:cubicBezTo>
                  <a:pt x="66" y="234"/>
                  <a:pt x="66" y="234"/>
                  <a:pt x="66" y="234"/>
                </a:cubicBezTo>
                <a:cubicBezTo>
                  <a:pt x="66" y="239"/>
                  <a:pt x="66" y="243"/>
                  <a:pt x="67" y="247"/>
                </a:cubicBezTo>
                <a:cubicBezTo>
                  <a:pt x="174" y="204"/>
                  <a:pt x="174" y="204"/>
                  <a:pt x="174" y="204"/>
                </a:cubicBezTo>
                <a:cubicBezTo>
                  <a:pt x="176" y="204"/>
                  <a:pt x="177" y="203"/>
                  <a:pt x="178" y="203"/>
                </a:cubicBezTo>
                <a:cubicBezTo>
                  <a:pt x="179" y="203"/>
                  <a:pt x="181" y="204"/>
                  <a:pt x="182" y="204"/>
                </a:cubicBezTo>
                <a:cubicBezTo>
                  <a:pt x="289" y="247"/>
                  <a:pt x="289" y="247"/>
                  <a:pt x="289" y="247"/>
                </a:cubicBezTo>
                <a:cubicBezTo>
                  <a:pt x="289" y="242"/>
                  <a:pt x="289" y="235"/>
                  <a:pt x="289" y="230"/>
                </a:cubicBezTo>
                <a:cubicBezTo>
                  <a:pt x="289" y="161"/>
                  <a:pt x="289" y="161"/>
                  <a:pt x="289" y="161"/>
                </a:cubicBezTo>
                <a:cubicBezTo>
                  <a:pt x="281" y="163"/>
                  <a:pt x="270" y="164"/>
                  <a:pt x="259" y="164"/>
                </a:cubicBezTo>
                <a:lnTo>
                  <a:pt x="96" y="164"/>
                </a:lnTo>
                <a:close/>
                <a:moveTo>
                  <a:pt x="136" y="204"/>
                </a:moveTo>
                <a:cubicBezTo>
                  <a:pt x="131" y="204"/>
                  <a:pt x="127" y="200"/>
                  <a:pt x="127" y="195"/>
                </a:cubicBezTo>
                <a:cubicBezTo>
                  <a:pt x="127" y="189"/>
                  <a:pt x="131" y="185"/>
                  <a:pt x="136" y="185"/>
                </a:cubicBezTo>
                <a:cubicBezTo>
                  <a:pt x="142" y="185"/>
                  <a:pt x="147" y="189"/>
                  <a:pt x="147" y="195"/>
                </a:cubicBezTo>
                <a:cubicBezTo>
                  <a:pt x="147" y="200"/>
                  <a:pt x="143" y="204"/>
                  <a:pt x="136" y="204"/>
                </a:cubicBezTo>
                <a:close/>
                <a:moveTo>
                  <a:pt x="218" y="204"/>
                </a:moveTo>
                <a:cubicBezTo>
                  <a:pt x="213" y="204"/>
                  <a:pt x="209" y="200"/>
                  <a:pt x="209" y="195"/>
                </a:cubicBezTo>
                <a:cubicBezTo>
                  <a:pt x="209" y="189"/>
                  <a:pt x="213" y="185"/>
                  <a:pt x="218" y="185"/>
                </a:cubicBezTo>
                <a:cubicBezTo>
                  <a:pt x="224" y="185"/>
                  <a:pt x="228" y="189"/>
                  <a:pt x="228" y="195"/>
                </a:cubicBezTo>
                <a:cubicBezTo>
                  <a:pt x="228" y="200"/>
                  <a:pt x="224" y="204"/>
                  <a:pt x="218" y="204"/>
                </a:cubicBezTo>
                <a:close/>
                <a:moveTo>
                  <a:pt x="71" y="268"/>
                </a:moveTo>
                <a:cubicBezTo>
                  <a:pt x="76" y="287"/>
                  <a:pt x="87" y="305"/>
                  <a:pt x="102" y="317"/>
                </a:cubicBezTo>
                <a:cubicBezTo>
                  <a:pt x="123" y="336"/>
                  <a:pt x="149" y="346"/>
                  <a:pt x="178" y="346"/>
                </a:cubicBezTo>
                <a:cubicBezTo>
                  <a:pt x="188" y="346"/>
                  <a:pt x="188" y="346"/>
                  <a:pt x="188" y="346"/>
                </a:cubicBezTo>
                <a:cubicBezTo>
                  <a:pt x="233" y="342"/>
                  <a:pt x="269" y="310"/>
                  <a:pt x="283" y="268"/>
                </a:cubicBezTo>
                <a:cubicBezTo>
                  <a:pt x="178" y="227"/>
                  <a:pt x="178" y="227"/>
                  <a:pt x="178" y="227"/>
                </a:cubicBezTo>
                <a:lnTo>
                  <a:pt x="71" y="268"/>
                </a:lnTo>
                <a:close/>
                <a:moveTo>
                  <a:pt x="310" y="169"/>
                </a:moveTo>
                <a:cubicBezTo>
                  <a:pt x="310" y="239"/>
                  <a:pt x="310" y="239"/>
                  <a:pt x="310" y="239"/>
                </a:cubicBezTo>
                <a:cubicBezTo>
                  <a:pt x="321" y="233"/>
                  <a:pt x="330" y="219"/>
                  <a:pt x="330" y="203"/>
                </a:cubicBezTo>
                <a:cubicBezTo>
                  <a:pt x="330" y="189"/>
                  <a:pt x="323" y="176"/>
                  <a:pt x="310" y="1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2" name="Freeform 79">
            <a:extLst>
              <a:ext uri="{FF2B5EF4-FFF2-40B4-BE49-F238E27FC236}">
                <a16:creationId xmlns:a16="http://schemas.microsoft.com/office/drawing/2014/main" id="{679289A0-5EAD-1F79-F970-4DACB62EF31F}"/>
              </a:ext>
            </a:extLst>
          </p:cNvPr>
          <p:cNvSpPr>
            <a:spLocks noEditPoints="1"/>
          </p:cNvSpPr>
          <p:nvPr/>
        </p:nvSpPr>
        <p:spPr bwMode="auto">
          <a:xfrm>
            <a:off x="6835056" y="4163033"/>
            <a:ext cx="259411" cy="259411"/>
          </a:xfrm>
          <a:custGeom>
            <a:avLst/>
            <a:gdLst>
              <a:gd name="T0" fmla="*/ 60 w 348"/>
              <a:gd name="T1" fmla="*/ 263 h 348"/>
              <a:gd name="T2" fmla="*/ 41 w 348"/>
              <a:gd name="T3" fmla="*/ 227 h 348"/>
              <a:gd name="T4" fmla="*/ 73 w 348"/>
              <a:gd name="T5" fmla="*/ 293 h 348"/>
              <a:gd name="T6" fmla="*/ 20 w 348"/>
              <a:gd name="T7" fmla="*/ 228 h 348"/>
              <a:gd name="T8" fmla="*/ 70 w 348"/>
              <a:gd name="T9" fmla="*/ 348 h 348"/>
              <a:gd name="T10" fmla="*/ 73 w 348"/>
              <a:gd name="T11" fmla="*/ 293 h 348"/>
              <a:gd name="T12" fmla="*/ 130 w 348"/>
              <a:gd name="T13" fmla="*/ 62 h 348"/>
              <a:gd name="T14" fmla="*/ 80 w 348"/>
              <a:gd name="T15" fmla="*/ 155 h 348"/>
              <a:gd name="T16" fmla="*/ 194 w 348"/>
              <a:gd name="T17" fmla="*/ 348 h 348"/>
              <a:gd name="T18" fmla="*/ 308 w 348"/>
              <a:gd name="T19" fmla="*/ 185 h 348"/>
              <a:gd name="T20" fmla="*/ 183 w 348"/>
              <a:gd name="T21" fmla="*/ 144 h 348"/>
              <a:gd name="T22" fmla="*/ 143 w 348"/>
              <a:gd name="T23" fmla="*/ 216 h 348"/>
              <a:gd name="T24" fmla="*/ 163 w 348"/>
              <a:gd name="T25" fmla="*/ 216 h 348"/>
              <a:gd name="T26" fmla="*/ 152 w 348"/>
              <a:gd name="T27" fmla="*/ 226 h 348"/>
              <a:gd name="T28" fmla="*/ 194 w 348"/>
              <a:gd name="T29" fmla="*/ 308 h 348"/>
              <a:gd name="T30" fmla="*/ 158 w 348"/>
              <a:gd name="T31" fmla="*/ 279 h 348"/>
              <a:gd name="T32" fmla="*/ 172 w 348"/>
              <a:gd name="T33" fmla="*/ 279 h 348"/>
              <a:gd name="T34" fmla="*/ 215 w 348"/>
              <a:gd name="T35" fmla="*/ 279 h 348"/>
              <a:gd name="T36" fmla="*/ 229 w 348"/>
              <a:gd name="T37" fmla="*/ 279 h 348"/>
              <a:gd name="T38" fmla="*/ 235 w 348"/>
              <a:gd name="T39" fmla="*/ 226 h 348"/>
              <a:gd name="T40" fmla="*/ 235 w 348"/>
              <a:gd name="T41" fmla="*/ 207 h 348"/>
              <a:gd name="T42" fmla="*/ 235 w 348"/>
              <a:gd name="T43" fmla="*/ 226 h 348"/>
              <a:gd name="T44" fmla="*/ 327 w 348"/>
              <a:gd name="T45" fmla="*/ 261 h 348"/>
              <a:gd name="T46" fmla="*/ 327 w 348"/>
              <a:gd name="T47" fmla="*/ 192 h 348"/>
              <a:gd name="T48" fmla="*/ 144 w 348"/>
              <a:gd name="T49" fmla="*/ 9 h 348"/>
              <a:gd name="T50" fmla="*/ 196 w 348"/>
              <a:gd name="T51" fmla="*/ 126 h 348"/>
              <a:gd name="T52" fmla="*/ 295 w 348"/>
              <a:gd name="T53" fmla="*/ 164 h 348"/>
              <a:gd name="T54" fmla="*/ 327 w 348"/>
              <a:gd name="T55" fmla="*/ 164 h 348"/>
              <a:gd name="T56" fmla="*/ 348 w 348"/>
              <a:gd name="T57" fmla="*/ 155 h 348"/>
              <a:gd name="T58" fmla="*/ 50 w 348"/>
              <a:gd name="T59" fmla="*/ 174 h 348"/>
              <a:gd name="T60" fmla="*/ 61 w 348"/>
              <a:gd name="T61" fmla="*/ 145 h 348"/>
              <a:gd name="T62" fmla="*/ 123 w 348"/>
              <a:gd name="T63" fmla="*/ 18 h 348"/>
              <a:gd name="T64" fmla="*/ 39 w 348"/>
              <a:gd name="T65" fmla="*/ 182 h 348"/>
              <a:gd name="T66" fmla="*/ 50 w 348"/>
              <a:gd name="T67" fmla="*/ 17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48" h="348">
                <a:moveTo>
                  <a:pt x="41" y="228"/>
                </a:moveTo>
                <a:cubicBezTo>
                  <a:pt x="41" y="243"/>
                  <a:pt x="49" y="256"/>
                  <a:pt x="60" y="263"/>
                </a:cubicBezTo>
                <a:cubicBezTo>
                  <a:pt x="60" y="192"/>
                  <a:pt x="60" y="192"/>
                  <a:pt x="60" y="192"/>
                </a:cubicBezTo>
                <a:cubicBezTo>
                  <a:pt x="49" y="200"/>
                  <a:pt x="41" y="212"/>
                  <a:pt x="41" y="227"/>
                </a:cubicBezTo>
                <a:lnTo>
                  <a:pt x="41" y="228"/>
                </a:lnTo>
                <a:close/>
                <a:moveTo>
                  <a:pt x="73" y="293"/>
                </a:moveTo>
                <a:cubicBezTo>
                  <a:pt x="51" y="280"/>
                  <a:pt x="51" y="280"/>
                  <a:pt x="51" y="280"/>
                </a:cubicBezTo>
                <a:cubicBezTo>
                  <a:pt x="33" y="269"/>
                  <a:pt x="21" y="250"/>
                  <a:pt x="20" y="228"/>
                </a:cubicBezTo>
                <a:cubicBezTo>
                  <a:pt x="7" y="241"/>
                  <a:pt x="0" y="258"/>
                  <a:pt x="0" y="277"/>
                </a:cubicBezTo>
                <a:cubicBezTo>
                  <a:pt x="0" y="317"/>
                  <a:pt x="32" y="348"/>
                  <a:pt x="70" y="348"/>
                </a:cubicBezTo>
                <a:cubicBezTo>
                  <a:pt x="84" y="348"/>
                  <a:pt x="96" y="344"/>
                  <a:pt x="107" y="337"/>
                </a:cubicBezTo>
                <a:cubicBezTo>
                  <a:pt x="93" y="325"/>
                  <a:pt x="81" y="309"/>
                  <a:pt x="73" y="293"/>
                </a:cubicBezTo>
                <a:close/>
                <a:moveTo>
                  <a:pt x="183" y="144"/>
                </a:moveTo>
                <a:cubicBezTo>
                  <a:pt x="157" y="122"/>
                  <a:pt x="140" y="92"/>
                  <a:pt x="130" y="62"/>
                </a:cubicBezTo>
                <a:cubicBezTo>
                  <a:pt x="126" y="66"/>
                  <a:pt x="111" y="76"/>
                  <a:pt x="110" y="79"/>
                </a:cubicBezTo>
                <a:cubicBezTo>
                  <a:pt x="92" y="96"/>
                  <a:pt x="80" y="127"/>
                  <a:pt x="80" y="155"/>
                </a:cubicBezTo>
                <a:cubicBezTo>
                  <a:pt x="80" y="237"/>
                  <a:pt x="80" y="237"/>
                  <a:pt x="80" y="237"/>
                </a:cubicBezTo>
                <a:cubicBezTo>
                  <a:pt x="80" y="298"/>
                  <a:pt x="131" y="348"/>
                  <a:pt x="194" y="348"/>
                </a:cubicBezTo>
                <a:cubicBezTo>
                  <a:pt x="257" y="348"/>
                  <a:pt x="308" y="298"/>
                  <a:pt x="308" y="237"/>
                </a:cubicBezTo>
                <a:cubicBezTo>
                  <a:pt x="308" y="185"/>
                  <a:pt x="308" y="185"/>
                  <a:pt x="308" y="185"/>
                </a:cubicBezTo>
                <a:cubicBezTo>
                  <a:pt x="304" y="185"/>
                  <a:pt x="301" y="185"/>
                  <a:pt x="297" y="185"/>
                </a:cubicBezTo>
                <a:cubicBezTo>
                  <a:pt x="256" y="185"/>
                  <a:pt x="216" y="171"/>
                  <a:pt x="183" y="144"/>
                </a:cubicBezTo>
                <a:close/>
                <a:moveTo>
                  <a:pt x="152" y="226"/>
                </a:moveTo>
                <a:cubicBezTo>
                  <a:pt x="146" y="226"/>
                  <a:pt x="143" y="221"/>
                  <a:pt x="143" y="216"/>
                </a:cubicBezTo>
                <a:cubicBezTo>
                  <a:pt x="143" y="211"/>
                  <a:pt x="147" y="207"/>
                  <a:pt x="153" y="207"/>
                </a:cubicBezTo>
                <a:cubicBezTo>
                  <a:pt x="158" y="207"/>
                  <a:pt x="163" y="211"/>
                  <a:pt x="163" y="216"/>
                </a:cubicBezTo>
                <a:cubicBezTo>
                  <a:pt x="163" y="221"/>
                  <a:pt x="158" y="225"/>
                  <a:pt x="153" y="225"/>
                </a:cubicBezTo>
                <a:cubicBezTo>
                  <a:pt x="152" y="226"/>
                  <a:pt x="152" y="226"/>
                  <a:pt x="152" y="226"/>
                </a:cubicBezTo>
                <a:close/>
                <a:moveTo>
                  <a:pt x="231" y="293"/>
                </a:moveTo>
                <a:cubicBezTo>
                  <a:pt x="221" y="303"/>
                  <a:pt x="208" y="308"/>
                  <a:pt x="194" y="308"/>
                </a:cubicBezTo>
                <a:cubicBezTo>
                  <a:pt x="180" y="308"/>
                  <a:pt x="167" y="303"/>
                  <a:pt x="158" y="293"/>
                </a:cubicBezTo>
                <a:cubicBezTo>
                  <a:pt x="154" y="289"/>
                  <a:pt x="154" y="282"/>
                  <a:pt x="158" y="279"/>
                </a:cubicBezTo>
                <a:cubicBezTo>
                  <a:pt x="160" y="277"/>
                  <a:pt x="163" y="276"/>
                  <a:pt x="165" y="276"/>
                </a:cubicBezTo>
                <a:cubicBezTo>
                  <a:pt x="168" y="276"/>
                  <a:pt x="170" y="277"/>
                  <a:pt x="172" y="279"/>
                </a:cubicBezTo>
                <a:cubicBezTo>
                  <a:pt x="178" y="285"/>
                  <a:pt x="186" y="288"/>
                  <a:pt x="194" y="288"/>
                </a:cubicBezTo>
                <a:cubicBezTo>
                  <a:pt x="202" y="288"/>
                  <a:pt x="209" y="285"/>
                  <a:pt x="215" y="279"/>
                </a:cubicBezTo>
                <a:cubicBezTo>
                  <a:pt x="218" y="277"/>
                  <a:pt x="220" y="276"/>
                  <a:pt x="223" y="276"/>
                </a:cubicBezTo>
                <a:cubicBezTo>
                  <a:pt x="226" y="276"/>
                  <a:pt x="228" y="277"/>
                  <a:pt x="229" y="279"/>
                </a:cubicBezTo>
                <a:cubicBezTo>
                  <a:pt x="235" y="282"/>
                  <a:pt x="235" y="289"/>
                  <a:pt x="231" y="293"/>
                </a:cubicBezTo>
                <a:close/>
                <a:moveTo>
                  <a:pt x="235" y="226"/>
                </a:moveTo>
                <a:cubicBezTo>
                  <a:pt x="229" y="226"/>
                  <a:pt x="225" y="222"/>
                  <a:pt x="225" y="217"/>
                </a:cubicBezTo>
                <a:cubicBezTo>
                  <a:pt x="225" y="212"/>
                  <a:pt x="229" y="207"/>
                  <a:pt x="235" y="207"/>
                </a:cubicBezTo>
                <a:cubicBezTo>
                  <a:pt x="240" y="207"/>
                  <a:pt x="245" y="212"/>
                  <a:pt x="245" y="217"/>
                </a:cubicBezTo>
                <a:cubicBezTo>
                  <a:pt x="246" y="222"/>
                  <a:pt x="241" y="226"/>
                  <a:pt x="235" y="226"/>
                </a:cubicBezTo>
                <a:close/>
                <a:moveTo>
                  <a:pt x="327" y="192"/>
                </a:moveTo>
                <a:cubicBezTo>
                  <a:pt x="327" y="261"/>
                  <a:pt x="327" y="261"/>
                  <a:pt x="327" y="261"/>
                </a:cubicBezTo>
                <a:cubicBezTo>
                  <a:pt x="339" y="255"/>
                  <a:pt x="348" y="242"/>
                  <a:pt x="348" y="226"/>
                </a:cubicBezTo>
                <a:cubicBezTo>
                  <a:pt x="348" y="212"/>
                  <a:pt x="340" y="200"/>
                  <a:pt x="327" y="192"/>
                </a:cubicBezTo>
                <a:close/>
                <a:moveTo>
                  <a:pt x="194" y="0"/>
                </a:moveTo>
                <a:cubicBezTo>
                  <a:pt x="176" y="0"/>
                  <a:pt x="159" y="4"/>
                  <a:pt x="144" y="9"/>
                </a:cubicBezTo>
                <a:cubicBezTo>
                  <a:pt x="144" y="27"/>
                  <a:pt x="147" y="45"/>
                  <a:pt x="152" y="62"/>
                </a:cubicBezTo>
                <a:cubicBezTo>
                  <a:pt x="161" y="87"/>
                  <a:pt x="176" y="109"/>
                  <a:pt x="196" y="126"/>
                </a:cubicBezTo>
                <a:cubicBezTo>
                  <a:pt x="218" y="145"/>
                  <a:pt x="244" y="158"/>
                  <a:pt x="271" y="162"/>
                </a:cubicBezTo>
                <a:cubicBezTo>
                  <a:pt x="283" y="164"/>
                  <a:pt x="288" y="164"/>
                  <a:pt x="295" y="164"/>
                </a:cubicBezTo>
                <a:cubicBezTo>
                  <a:pt x="298" y="164"/>
                  <a:pt x="302" y="164"/>
                  <a:pt x="307" y="164"/>
                </a:cubicBezTo>
                <a:cubicBezTo>
                  <a:pt x="327" y="164"/>
                  <a:pt x="327" y="164"/>
                  <a:pt x="327" y="164"/>
                </a:cubicBezTo>
                <a:cubicBezTo>
                  <a:pt x="335" y="164"/>
                  <a:pt x="342" y="166"/>
                  <a:pt x="348" y="170"/>
                </a:cubicBezTo>
                <a:cubicBezTo>
                  <a:pt x="348" y="155"/>
                  <a:pt x="348" y="155"/>
                  <a:pt x="348" y="155"/>
                </a:cubicBezTo>
                <a:cubicBezTo>
                  <a:pt x="348" y="70"/>
                  <a:pt x="278" y="0"/>
                  <a:pt x="194" y="0"/>
                </a:cubicBezTo>
                <a:close/>
                <a:moveTo>
                  <a:pt x="50" y="174"/>
                </a:moveTo>
                <a:cubicBezTo>
                  <a:pt x="61" y="168"/>
                  <a:pt x="61" y="168"/>
                  <a:pt x="61" y="168"/>
                </a:cubicBezTo>
                <a:cubicBezTo>
                  <a:pt x="61" y="145"/>
                  <a:pt x="61" y="145"/>
                  <a:pt x="61" y="145"/>
                </a:cubicBezTo>
                <a:cubicBezTo>
                  <a:pt x="64" y="103"/>
                  <a:pt x="89" y="61"/>
                  <a:pt x="125" y="40"/>
                </a:cubicBezTo>
                <a:cubicBezTo>
                  <a:pt x="124" y="32"/>
                  <a:pt x="123" y="25"/>
                  <a:pt x="123" y="18"/>
                </a:cubicBezTo>
                <a:cubicBezTo>
                  <a:pt x="74" y="44"/>
                  <a:pt x="39" y="96"/>
                  <a:pt x="39" y="156"/>
                </a:cubicBezTo>
                <a:cubicBezTo>
                  <a:pt x="39" y="182"/>
                  <a:pt x="39" y="182"/>
                  <a:pt x="39" y="182"/>
                </a:cubicBezTo>
                <a:cubicBezTo>
                  <a:pt x="41" y="182"/>
                  <a:pt x="41" y="182"/>
                  <a:pt x="41" y="182"/>
                </a:cubicBezTo>
                <a:cubicBezTo>
                  <a:pt x="43" y="179"/>
                  <a:pt x="47" y="177"/>
                  <a:pt x="50" y="1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3" name="Freeform 80">
            <a:extLst>
              <a:ext uri="{FF2B5EF4-FFF2-40B4-BE49-F238E27FC236}">
                <a16:creationId xmlns:a16="http://schemas.microsoft.com/office/drawing/2014/main" id="{729013A5-90BF-8B35-57E8-02B75269AF9F}"/>
              </a:ext>
            </a:extLst>
          </p:cNvPr>
          <p:cNvSpPr>
            <a:spLocks noEditPoints="1"/>
          </p:cNvSpPr>
          <p:nvPr/>
        </p:nvSpPr>
        <p:spPr bwMode="auto">
          <a:xfrm>
            <a:off x="7943145" y="4163033"/>
            <a:ext cx="226612" cy="259411"/>
          </a:xfrm>
          <a:custGeom>
            <a:avLst/>
            <a:gdLst>
              <a:gd name="T0" fmla="*/ 0 w 304"/>
              <a:gd name="T1" fmla="*/ 184 h 348"/>
              <a:gd name="T2" fmla="*/ 21 w 304"/>
              <a:gd name="T3" fmla="*/ 219 h 348"/>
              <a:gd name="T4" fmla="*/ 21 w 304"/>
              <a:gd name="T5" fmla="*/ 150 h 348"/>
              <a:gd name="T6" fmla="*/ 0 w 304"/>
              <a:gd name="T7" fmla="*/ 184 h 348"/>
              <a:gd name="T8" fmla="*/ 132 w 304"/>
              <a:gd name="T9" fmla="*/ 103 h 348"/>
              <a:gd name="T10" fmla="*/ 263 w 304"/>
              <a:gd name="T11" fmla="*/ 103 h 348"/>
              <a:gd name="T12" fmla="*/ 153 w 304"/>
              <a:gd name="T13" fmla="*/ 0 h 348"/>
              <a:gd name="T14" fmla="*/ 30 w 304"/>
              <a:gd name="T15" fmla="*/ 0 h 348"/>
              <a:gd name="T16" fmla="*/ 21 w 304"/>
              <a:gd name="T17" fmla="*/ 10 h 348"/>
              <a:gd name="T18" fmla="*/ 132 w 304"/>
              <a:gd name="T19" fmla="*/ 103 h 348"/>
              <a:gd name="T20" fmla="*/ 60 w 304"/>
              <a:gd name="T21" fmla="*/ 194 h 348"/>
              <a:gd name="T22" fmla="*/ 91 w 304"/>
              <a:gd name="T23" fmla="*/ 224 h 348"/>
              <a:gd name="T24" fmla="*/ 121 w 304"/>
              <a:gd name="T25" fmla="*/ 194 h 348"/>
              <a:gd name="T26" fmla="*/ 91 w 304"/>
              <a:gd name="T27" fmla="*/ 164 h 348"/>
              <a:gd name="T28" fmla="*/ 60 w 304"/>
              <a:gd name="T29" fmla="*/ 194 h 348"/>
              <a:gd name="T30" fmla="*/ 183 w 304"/>
              <a:gd name="T31" fmla="*/ 194 h 348"/>
              <a:gd name="T32" fmla="*/ 214 w 304"/>
              <a:gd name="T33" fmla="*/ 224 h 348"/>
              <a:gd name="T34" fmla="*/ 244 w 304"/>
              <a:gd name="T35" fmla="*/ 194 h 348"/>
              <a:gd name="T36" fmla="*/ 214 w 304"/>
              <a:gd name="T37" fmla="*/ 164 h 348"/>
              <a:gd name="T38" fmla="*/ 183 w 304"/>
              <a:gd name="T39" fmla="*/ 194 h 348"/>
              <a:gd name="T40" fmla="*/ 213 w 304"/>
              <a:gd name="T41" fmla="*/ 245 h 348"/>
              <a:gd name="T42" fmla="*/ 163 w 304"/>
              <a:gd name="T43" fmla="*/ 204 h 348"/>
              <a:gd name="T44" fmla="*/ 141 w 304"/>
              <a:gd name="T45" fmla="*/ 204 h 348"/>
              <a:gd name="T46" fmla="*/ 91 w 304"/>
              <a:gd name="T47" fmla="*/ 245 h 348"/>
              <a:gd name="T48" fmla="*/ 41 w 304"/>
              <a:gd name="T49" fmla="*/ 194 h 348"/>
              <a:gd name="T50" fmla="*/ 41 w 304"/>
              <a:gd name="T51" fmla="*/ 235 h 348"/>
              <a:gd name="T52" fmla="*/ 143 w 304"/>
              <a:gd name="T53" fmla="*/ 348 h 348"/>
              <a:gd name="T54" fmla="*/ 143 w 304"/>
              <a:gd name="T55" fmla="*/ 318 h 348"/>
              <a:gd name="T56" fmla="*/ 153 w 304"/>
              <a:gd name="T57" fmla="*/ 309 h 348"/>
              <a:gd name="T58" fmla="*/ 162 w 304"/>
              <a:gd name="T59" fmla="*/ 318 h 348"/>
              <a:gd name="T60" fmla="*/ 162 w 304"/>
              <a:gd name="T61" fmla="*/ 348 h 348"/>
              <a:gd name="T62" fmla="*/ 265 w 304"/>
              <a:gd name="T63" fmla="*/ 235 h 348"/>
              <a:gd name="T64" fmla="*/ 265 w 304"/>
              <a:gd name="T65" fmla="*/ 194 h 348"/>
              <a:gd name="T66" fmla="*/ 213 w 304"/>
              <a:gd name="T67" fmla="*/ 245 h 348"/>
              <a:gd name="T68" fmla="*/ 188 w 304"/>
              <a:gd name="T69" fmla="*/ 271 h 348"/>
              <a:gd name="T70" fmla="*/ 153 w 304"/>
              <a:gd name="T71" fmla="*/ 285 h 348"/>
              <a:gd name="T72" fmla="*/ 116 w 304"/>
              <a:gd name="T73" fmla="*/ 271 h 348"/>
              <a:gd name="T74" fmla="*/ 116 w 304"/>
              <a:gd name="T75" fmla="*/ 256 h 348"/>
              <a:gd name="T76" fmla="*/ 124 w 304"/>
              <a:gd name="T77" fmla="*/ 254 h 348"/>
              <a:gd name="T78" fmla="*/ 131 w 304"/>
              <a:gd name="T79" fmla="*/ 256 h 348"/>
              <a:gd name="T80" fmla="*/ 152 w 304"/>
              <a:gd name="T81" fmla="*/ 265 h 348"/>
              <a:gd name="T82" fmla="*/ 174 w 304"/>
              <a:gd name="T83" fmla="*/ 256 h 348"/>
              <a:gd name="T84" fmla="*/ 180 w 304"/>
              <a:gd name="T85" fmla="*/ 254 h 348"/>
              <a:gd name="T86" fmla="*/ 187 w 304"/>
              <a:gd name="T87" fmla="*/ 256 h 348"/>
              <a:gd name="T88" fmla="*/ 188 w 304"/>
              <a:gd name="T89" fmla="*/ 271 h 348"/>
              <a:gd name="T90" fmla="*/ 90 w 304"/>
              <a:gd name="T91" fmla="*/ 144 h 348"/>
              <a:gd name="T92" fmla="*/ 141 w 304"/>
              <a:gd name="T93" fmla="*/ 185 h 348"/>
              <a:gd name="T94" fmla="*/ 163 w 304"/>
              <a:gd name="T95" fmla="*/ 185 h 348"/>
              <a:gd name="T96" fmla="*/ 213 w 304"/>
              <a:gd name="T97" fmla="*/ 144 h 348"/>
              <a:gd name="T98" fmla="*/ 263 w 304"/>
              <a:gd name="T99" fmla="*/ 194 h 348"/>
              <a:gd name="T100" fmla="*/ 263 w 304"/>
              <a:gd name="T101" fmla="*/ 124 h 348"/>
              <a:gd name="T102" fmla="*/ 131 w 304"/>
              <a:gd name="T103" fmla="*/ 124 h 348"/>
              <a:gd name="T104" fmla="*/ 55 w 304"/>
              <a:gd name="T105" fmla="*/ 100 h 348"/>
              <a:gd name="T106" fmla="*/ 40 w 304"/>
              <a:gd name="T107" fmla="*/ 154 h 348"/>
              <a:gd name="T108" fmla="*/ 40 w 304"/>
              <a:gd name="T109" fmla="*/ 194 h 348"/>
              <a:gd name="T110" fmla="*/ 90 w 304"/>
              <a:gd name="T111" fmla="*/ 144 h 348"/>
              <a:gd name="T112" fmla="*/ 284 w 304"/>
              <a:gd name="T113" fmla="*/ 150 h 348"/>
              <a:gd name="T114" fmla="*/ 284 w 304"/>
              <a:gd name="T115" fmla="*/ 219 h 348"/>
              <a:gd name="T116" fmla="*/ 304 w 304"/>
              <a:gd name="T117" fmla="*/ 184 h 348"/>
              <a:gd name="T118" fmla="*/ 284 w 304"/>
              <a:gd name="T119" fmla="*/ 15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04" h="348">
                <a:moveTo>
                  <a:pt x="0" y="184"/>
                </a:moveTo>
                <a:cubicBezTo>
                  <a:pt x="0" y="199"/>
                  <a:pt x="9" y="212"/>
                  <a:pt x="21" y="219"/>
                </a:cubicBezTo>
                <a:cubicBezTo>
                  <a:pt x="21" y="150"/>
                  <a:pt x="21" y="150"/>
                  <a:pt x="21" y="150"/>
                </a:cubicBezTo>
                <a:cubicBezTo>
                  <a:pt x="9" y="156"/>
                  <a:pt x="0" y="169"/>
                  <a:pt x="0" y="184"/>
                </a:cubicBezTo>
                <a:close/>
                <a:moveTo>
                  <a:pt x="132" y="103"/>
                </a:moveTo>
                <a:cubicBezTo>
                  <a:pt x="263" y="103"/>
                  <a:pt x="263" y="103"/>
                  <a:pt x="263" y="103"/>
                </a:cubicBezTo>
                <a:cubicBezTo>
                  <a:pt x="258" y="45"/>
                  <a:pt x="211" y="0"/>
                  <a:pt x="153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25" y="0"/>
                  <a:pt x="21" y="5"/>
                  <a:pt x="21" y="10"/>
                </a:cubicBezTo>
                <a:cubicBezTo>
                  <a:pt x="32" y="62"/>
                  <a:pt x="77" y="103"/>
                  <a:pt x="132" y="103"/>
                </a:cubicBezTo>
                <a:close/>
                <a:moveTo>
                  <a:pt x="60" y="194"/>
                </a:moveTo>
                <a:cubicBezTo>
                  <a:pt x="60" y="209"/>
                  <a:pt x="74" y="224"/>
                  <a:pt x="91" y="224"/>
                </a:cubicBezTo>
                <a:cubicBezTo>
                  <a:pt x="108" y="224"/>
                  <a:pt x="121" y="210"/>
                  <a:pt x="121" y="194"/>
                </a:cubicBezTo>
                <a:cubicBezTo>
                  <a:pt x="121" y="178"/>
                  <a:pt x="108" y="164"/>
                  <a:pt x="91" y="164"/>
                </a:cubicBezTo>
                <a:cubicBezTo>
                  <a:pt x="73" y="164"/>
                  <a:pt x="60" y="178"/>
                  <a:pt x="60" y="194"/>
                </a:cubicBezTo>
                <a:close/>
                <a:moveTo>
                  <a:pt x="183" y="194"/>
                </a:moveTo>
                <a:cubicBezTo>
                  <a:pt x="183" y="210"/>
                  <a:pt x="196" y="224"/>
                  <a:pt x="214" y="224"/>
                </a:cubicBezTo>
                <a:cubicBezTo>
                  <a:pt x="230" y="224"/>
                  <a:pt x="244" y="210"/>
                  <a:pt x="244" y="194"/>
                </a:cubicBezTo>
                <a:cubicBezTo>
                  <a:pt x="244" y="178"/>
                  <a:pt x="230" y="164"/>
                  <a:pt x="214" y="164"/>
                </a:cubicBezTo>
                <a:cubicBezTo>
                  <a:pt x="196" y="164"/>
                  <a:pt x="183" y="178"/>
                  <a:pt x="183" y="194"/>
                </a:cubicBezTo>
                <a:close/>
                <a:moveTo>
                  <a:pt x="213" y="245"/>
                </a:moveTo>
                <a:cubicBezTo>
                  <a:pt x="188" y="245"/>
                  <a:pt x="168" y="228"/>
                  <a:pt x="163" y="204"/>
                </a:cubicBezTo>
                <a:cubicBezTo>
                  <a:pt x="141" y="204"/>
                  <a:pt x="141" y="204"/>
                  <a:pt x="141" y="204"/>
                </a:cubicBezTo>
                <a:cubicBezTo>
                  <a:pt x="137" y="228"/>
                  <a:pt x="115" y="245"/>
                  <a:pt x="91" y="245"/>
                </a:cubicBezTo>
                <a:cubicBezTo>
                  <a:pt x="63" y="245"/>
                  <a:pt x="41" y="222"/>
                  <a:pt x="41" y="194"/>
                </a:cubicBezTo>
                <a:cubicBezTo>
                  <a:pt x="41" y="235"/>
                  <a:pt x="41" y="235"/>
                  <a:pt x="41" y="235"/>
                </a:cubicBezTo>
                <a:cubicBezTo>
                  <a:pt x="41" y="293"/>
                  <a:pt x="86" y="343"/>
                  <a:pt x="143" y="348"/>
                </a:cubicBezTo>
                <a:cubicBezTo>
                  <a:pt x="143" y="318"/>
                  <a:pt x="143" y="318"/>
                  <a:pt x="143" y="318"/>
                </a:cubicBezTo>
                <a:cubicBezTo>
                  <a:pt x="143" y="313"/>
                  <a:pt x="147" y="309"/>
                  <a:pt x="153" y="309"/>
                </a:cubicBezTo>
                <a:cubicBezTo>
                  <a:pt x="158" y="309"/>
                  <a:pt x="162" y="313"/>
                  <a:pt x="162" y="318"/>
                </a:cubicBezTo>
                <a:cubicBezTo>
                  <a:pt x="162" y="348"/>
                  <a:pt x="162" y="348"/>
                  <a:pt x="162" y="348"/>
                </a:cubicBezTo>
                <a:cubicBezTo>
                  <a:pt x="219" y="343"/>
                  <a:pt x="265" y="293"/>
                  <a:pt x="265" y="235"/>
                </a:cubicBezTo>
                <a:cubicBezTo>
                  <a:pt x="265" y="194"/>
                  <a:pt x="265" y="194"/>
                  <a:pt x="265" y="194"/>
                </a:cubicBezTo>
                <a:cubicBezTo>
                  <a:pt x="265" y="222"/>
                  <a:pt x="241" y="245"/>
                  <a:pt x="213" y="245"/>
                </a:cubicBezTo>
                <a:close/>
                <a:moveTo>
                  <a:pt x="188" y="271"/>
                </a:moveTo>
                <a:cubicBezTo>
                  <a:pt x="179" y="280"/>
                  <a:pt x="166" y="285"/>
                  <a:pt x="153" y="285"/>
                </a:cubicBezTo>
                <a:cubicBezTo>
                  <a:pt x="138" y="285"/>
                  <a:pt x="125" y="280"/>
                  <a:pt x="116" y="271"/>
                </a:cubicBezTo>
                <a:cubicBezTo>
                  <a:pt x="112" y="266"/>
                  <a:pt x="112" y="260"/>
                  <a:pt x="116" y="256"/>
                </a:cubicBezTo>
                <a:cubicBezTo>
                  <a:pt x="118" y="254"/>
                  <a:pt x="121" y="254"/>
                  <a:pt x="124" y="254"/>
                </a:cubicBezTo>
                <a:cubicBezTo>
                  <a:pt x="126" y="254"/>
                  <a:pt x="129" y="254"/>
                  <a:pt x="131" y="256"/>
                </a:cubicBezTo>
                <a:cubicBezTo>
                  <a:pt x="136" y="262"/>
                  <a:pt x="144" y="265"/>
                  <a:pt x="152" y="265"/>
                </a:cubicBezTo>
                <a:cubicBezTo>
                  <a:pt x="160" y="265"/>
                  <a:pt x="168" y="262"/>
                  <a:pt x="174" y="256"/>
                </a:cubicBezTo>
                <a:cubicBezTo>
                  <a:pt x="175" y="254"/>
                  <a:pt x="178" y="254"/>
                  <a:pt x="180" y="254"/>
                </a:cubicBezTo>
                <a:cubicBezTo>
                  <a:pt x="183" y="254"/>
                  <a:pt x="186" y="254"/>
                  <a:pt x="187" y="256"/>
                </a:cubicBezTo>
                <a:cubicBezTo>
                  <a:pt x="192" y="260"/>
                  <a:pt x="192" y="266"/>
                  <a:pt x="188" y="271"/>
                </a:cubicBezTo>
                <a:close/>
                <a:moveTo>
                  <a:pt x="90" y="144"/>
                </a:moveTo>
                <a:cubicBezTo>
                  <a:pt x="115" y="144"/>
                  <a:pt x="136" y="161"/>
                  <a:pt x="141" y="185"/>
                </a:cubicBezTo>
                <a:cubicBezTo>
                  <a:pt x="163" y="185"/>
                  <a:pt x="163" y="185"/>
                  <a:pt x="163" y="185"/>
                </a:cubicBezTo>
                <a:cubicBezTo>
                  <a:pt x="167" y="161"/>
                  <a:pt x="189" y="144"/>
                  <a:pt x="213" y="144"/>
                </a:cubicBezTo>
                <a:cubicBezTo>
                  <a:pt x="241" y="144"/>
                  <a:pt x="263" y="167"/>
                  <a:pt x="263" y="194"/>
                </a:cubicBezTo>
                <a:cubicBezTo>
                  <a:pt x="263" y="124"/>
                  <a:pt x="263" y="124"/>
                  <a:pt x="263" y="124"/>
                </a:cubicBezTo>
                <a:cubicBezTo>
                  <a:pt x="131" y="124"/>
                  <a:pt x="131" y="124"/>
                  <a:pt x="131" y="124"/>
                </a:cubicBezTo>
                <a:cubicBezTo>
                  <a:pt x="103" y="123"/>
                  <a:pt x="77" y="114"/>
                  <a:pt x="55" y="100"/>
                </a:cubicBezTo>
                <a:cubicBezTo>
                  <a:pt x="46" y="117"/>
                  <a:pt x="40" y="134"/>
                  <a:pt x="40" y="154"/>
                </a:cubicBezTo>
                <a:cubicBezTo>
                  <a:pt x="40" y="194"/>
                  <a:pt x="40" y="194"/>
                  <a:pt x="40" y="194"/>
                </a:cubicBezTo>
                <a:cubicBezTo>
                  <a:pt x="40" y="167"/>
                  <a:pt x="63" y="144"/>
                  <a:pt x="90" y="144"/>
                </a:cubicBezTo>
                <a:close/>
                <a:moveTo>
                  <a:pt x="284" y="150"/>
                </a:moveTo>
                <a:cubicBezTo>
                  <a:pt x="284" y="219"/>
                  <a:pt x="284" y="219"/>
                  <a:pt x="284" y="219"/>
                </a:cubicBezTo>
                <a:cubicBezTo>
                  <a:pt x="296" y="212"/>
                  <a:pt x="304" y="199"/>
                  <a:pt x="304" y="184"/>
                </a:cubicBezTo>
                <a:cubicBezTo>
                  <a:pt x="304" y="169"/>
                  <a:pt x="296" y="156"/>
                  <a:pt x="284" y="1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4" name="Freeform 81">
            <a:extLst>
              <a:ext uri="{FF2B5EF4-FFF2-40B4-BE49-F238E27FC236}">
                <a16:creationId xmlns:a16="http://schemas.microsoft.com/office/drawing/2014/main" id="{321488A3-83F3-8BE8-0DB8-2056921A2B06}"/>
              </a:ext>
            </a:extLst>
          </p:cNvPr>
          <p:cNvSpPr>
            <a:spLocks noEditPoints="1"/>
          </p:cNvSpPr>
          <p:nvPr/>
        </p:nvSpPr>
        <p:spPr bwMode="auto">
          <a:xfrm>
            <a:off x="9581611" y="4163033"/>
            <a:ext cx="227358" cy="259411"/>
          </a:xfrm>
          <a:custGeom>
            <a:avLst/>
            <a:gdLst>
              <a:gd name="T0" fmla="*/ 0 w 305"/>
              <a:gd name="T1" fmla="*/ 186 h 348"/>
              <a:gd name="T2" fmla="*/ 20 w 305"/>
              <a:gd name="T3" fmla="*/ 221 h 348"/>
              <a:gd name="T4" fmla="*/ 20 w 305"/>
              <a:gd name="T5" fmla="*/ 152 h 348"/>
              <a:gd name="T6" fmla="*/ 0 w 305"/>
              <a:gd name="T7" fmla="*/ 186 h 348"/>
              <a:gd name="T8" fmla="*/ 234 w 305"/>
              <a:gd name="T9" fmla="*/ 1 h 348"/>
              <a:gd name="T10" fmla="*/ 214 w 305"/>
              <a:gd name="T11" fmla="*/ 8 h 348"/>
              <a:gd name="T12" fmla="*/ 194 w 305"/>
              <a:gd name="T13" fmla="*/ 0 h 348"/>
              <a:gd name="T14" fmla="*/ 173 w 305"/>
              <a:gd name="T15" fmla="*/ 8 h 348"/>
              <a:gd name="T16" fmla="*/ 153 w 305"/>
              <a:gd name="T17" fmla="*/ 0 h 348"/>
              <a:gd name="T18" fmla="*/ 133 w 305"/>
              <a:gd name="T19" fmla="*/ 8 h 348"/>
              <a:gd name="T20" fmla="*/ 112 w 305"/>
              <a:gd name="T21" fmla="*/ 0 h 348"/>
              <a:gd name="T22" fmla="*/ 91 w 305"/>
              <a:gd name="T23" fmla="*/ 8 h 348"/>
              <a:gd name="T24" fmla="*/ 71 w 305"/>
              <a:gd name="T25" fmla="*/ 1 h 348"/>
              <a:gd name="T26" fmla="*/ 41 w 305"/>
              <a:gd name="T27" fmla="*/ 31 h 348"/>
              <a:gd name="T28" fmla="*/ 41 w 305"/>
              <a:gd name="T29" fmla="*/ 109 h 348"/>
              <a:gd name="T30" fmla="*/ 85 w 305"/>
              <a:gd name="T31" fmla="*/ 65 h 348"/>
              <a:gd name="T32" fmla="*/ 93 w 305"/>
              <a:gd name="T33" fmla="*/ 62 h 348"/>
              <a:gd name="T34" fmla="*/ 98 w 305"/>
              <a:gd name="T35" fmla="*/ 63 h 348"/>
              <a:gd name="T36" fmla="*/ 154 w 305"/>
              <a:gd name="T37" fmla="*/ 81 h 348"/>
              <a:gd name="T38" fmla="*/ 209 w 305"/>
              <a:gd name="T39" fmla="*/ 63 h 348"/>
              <a:gd name="T40" fmla="*/ 214 w 305"/>
              <a:gd name="T41" fmla="*/ 62 h 348"/>
              <a:gd name="T42" fmla="*/ 221 w 305"/>
              <a:gd name="T43" fmla="*/ 65 h 348"/>
              <a:gd name="T44" fmla="*/ 266 w 305"/>
              <a:gd name="T45" fmla="*/ 109 h 348"/>
              <a:gd name="T46" fmla="*/ 266 w 305"/>
              <a:gd name="T47" fmla="*/ 31 h 348"/>
              <a:gd name="T48" fmla="*/ 234 w 305"/>
              <a:gd name="T49" fmla="*/ 1 h 348"/>
              <a:gd name="T50" fmla="*/ 153 w 305"/>
              <a:gd name="T51" fmla="*/ 101 h 348"/>
              <a:gd name="T52" fmla="*/ 94 w 305"/>
              <a:gd name="T53" fmla="*/ 85 h 348"/>
              <a:gd name="T54" fmla="*/ 41 w 305"/>
              <a:gd name="T55" fmla="*/ 139 h 348"/>
              <a:gd name="T56" fmla="*/ 41 w 305"/>
              <a:gd name="T57" fmla="*/ 237 h 348"/>
              <a:gd name="T58" fmla="*/ 152 w 305"/>
              <a:gd name="T59" fmla="*/ 348 h 348"/>
              <a:gd name="T60" fmla="*/ 264 w 305"/>
              <a:gd name="T61" fmla="*/ 237 h 348"/>
              <a:gd name="T62" fmla="*/ 264 w 305"/>
              <a:gd name="T63" fmla="*/ 139 h 348"/>
              <a:gd name="T64" fmla="*/ 212 w 305"/>
              <a:gd name="T65" fmla="*/ 85 h 348"/>
              <a:gd name="T66" fmla="*/ 153 w 305"/>
              <a:gd name="T67" fmla="*/ 101 h 348"/>
              <a:gd name="T68" fmla="*/ 103 w 305"/>
              <a:gd name="T69" fmla="*/ 175 h 348"/>
              <a:gd name="T70" fmla="*/ 112 w 305"/>
              <a:gd name="T71" fmla="*/ 166 h 348"/>
              <a:gd name="T72" fmla="*/ 121 w 305"/>
              <a:gd name="T73" fmla="*/ 175 h 348"/>
              <a:gd name="T74" fmla="*/ 112 w 305"/>
              <a:gd name="T75" fmla="*/ 186 h 348"/>
              <a:gd name="T76" fmla="*/ 103 w 305"/>
              <a:gd name="T77" fmla="*/ 175 h 348"/>
              <a:gd name="T78" fmla="*/ 189 w 305"/>
              <a:gd name="T79" fmla="*/ 273 h 348"/>
              <a:gd name="T80" fmla="*/ 152 w 305"/>
              <a:gd name="T81" fmla="*/ 288 h 348"/>
              <a:gd name="T82" fmla="*/ 117 w 305"/>
              <a:gd name="T83" fmla="*/ 273 h 348"/>
              <a:gd name="T84" fmla="*/ 117 w 305"/>
              <a:gd name="T85" fmla="*/ 259 h 348"/>
              <a:gd name="T86" fmla="*/ 125 w 305"/>
              <a:gd name="T87" fmla="*/ 256 h 348"/>
              <a:gd name="T88" fmla="*/ 131 w 305"/>
              <a:gd name="T89" fmla="*/ 259 h 348"/>
              <a:gd name="T90" fmla="*/ 153 w 305"/>
              <a:gd name="T91" fmla="*/ 268 h 348"/>
              <a:gd name="T92" fmla="*/ 174 w 305"/>
              <a:gd name="T93" fmla="*/ 259 h 348"/>
              <a:gd name="T94" fmla="*/ 182 w 305"/>
              <a:gd name="T95" fmla="*/ 256 h 348"/>
              <a:gd name="T96" fmla="*/ 189 w 305"/>
              <a:gd name="T97" fmla="*/ 259 h 348"/>
              <a:gd name="T98" fmla="*/ 189 w 305"/>
              <a:gd name="T99" fmla="*/ 273 h 348"/>
              <a:gd name="T100" fmla="*/ 194 w 305"/>
              <a:gd name="T101" fmla="*/ 186 h 348"/>
              <a:gd name="T102" fmla="*/ 184 w 305"/>
              <a:gd name="T103" fmla="*/ 177 h 348"/>
              <a:gd name="T104" fmla="*/ 194 w 305"/>
              <a:gd name="T105" fmla="*/ 167 h 348"/>
              <a:gd name="T106" fmla="*/ 203 w 305"/>
              <a:gd name="T107" fmla="*/ 177 h 348"/>
              <a:gd name="T108" fmla="*/ 194 w 305"/>
              <a:gd name="T109" fmla="*/ 186 h 348"/>
              <a:gd name="T110" fmla="*/ 285 w 305"/>
              <a:gd name="T111" fmla="*/ 152 h 348"/>
              <a:gd name="T112" fmla="*/ 285 w 305"/>
              <a:gd name="T113" fmla="*/ 221 h 348"/>
              <a:gd name="T114" fmla="*/ 305 w 305"/>
              <a:gd name="T115" fmla="*/ 186 h 348"/>
              <a:gd name="T116" fmla="*/ 285 w 305"/>
              <a:gd name="T117" fmla="*/ 15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05" h="348">
                <a:moveTo>
                  <a:pt x="0" y="186"/>
                </a:moveTo>
                <a:cubicBezTo>
                  <a:pt x="0" y="200"/>
                  <a:pt x="8" y="213"/>
                  <a:pt x="20" y="221"/>
                </a:cubicBezTo>
                <a:cubicBezTo>
                  <a:pt x="20" y="152"/>
                  <a:pt x="20" y="152"/>
                  <a:pt x="20" y="152"/>
                </a:cubicBezTo>
                <a:cubicBezTo>
                  <a:pt x="8" y="158"/>
                  <a:pt x="0" y="170"/>
                  <a:pt x="0" y="186"/>
                </a:cubicBezTo>
                <a:close/>
                <a:moveTo>
                  <a:pt x="234" y="1"/>
                </a:moveTo>
                <a:cubicBezTo>
                  <a:pt x="227" y="1"/>
                  <a:pt x="219" y="5"/>
                  <a:pt x="214" y="8"/>
                </a:cubicBezTo>
                <a:cubicBezTo>
                  <a:pt x="208" y="3"/>
                  <a:pt x="201" y="0"/>
                  <a:pt x="194" y="0"/>
                </a:cubicBezTo>
                <a:cubicBezTo>
                  <a:pt x="186" y="0"/>
                  <a:pt x="179" y="3"/>
                  <a:pt x="173" y="8"/>
                </a:cubicBezTo>
                <a:cubicBezTo>
                  <a:pt x="167" y="3"/>
                  <a:pt x="160" y="0"/>
                  <a:pt x="153" y="0"/>
                </a:cubicBezTo>
                <a:cubicBezTo>
                  <a:pt x="146" y="0"/>
                  <a:pt x="139" y="3"/>
                  <a:pt x="133" y="8"/>
                </a:cubicBezTo>
                <a:cubicBezTo>
                  <a:pt x="127" y="3"/>
                  <a:pt x="119" y="0"/>
                  <a:pt x="112" y="0"/>
                </a:cubicBezTo>
                <a:cubicBezTo>
                  <a:pt x="105" y="0"/>
                  <a:pt x="97" y="3"/>
                  <a:pt x="91" y="8"/>
                </a:cubicBezTo>
                <a:cubicBezTo>
                  <a:pt x="86" y="3"/>
                  <a:pt x="78" y="1"/>
                  <a:pt x="71" y="1"/>
                </a:cubicBezTo>
                <a:cubicBezTo>
                  <a:pt x="53" y="1"/>
                  <a:pt x="41" y="15"/>
                  <a:pt x="41" y="31"/>
                </a:cubicBezTo>
                <a:cubicBezTo>
                  <a:pt x="41" y="109"/>
                  <a:pt x="41" y="109"/>
                  <a:pt x="41" y="109"/>
                </a:cubicBezTo>
                <a:cubicBezTo>
                  <a:pt x="85" y="65"/>
                  <a:pt x="85" y="65"/>
                  <a:pt x="85" y="65"/>
                </a:cubicBezTo>
                <a:cubicBezTo>
                  <a:pt x="87" y="63"/>
                  <a:pt x="90" y="62"/>
                  <a:pt x="93" y="62"/>
                </a:cubicBezTo>
                <a:cubicBezTo>
                  <a:pt x="95" y="62"/>
                  <a:pt x="96" y="62"/>
                  <a:pt x="98" y="63"/>
                </a:cubicBezTo>
                <a:cubicBezTo>
                  <a:pt x="115" y="75"/>
                  <a:pt x="134" y="81"/>
                  <a:pt x="154" y="81"/>
                </a:cubicBezTo>
                <a:cubicBezTo>
                  <a:pt x="173" y="81"/>
                  <a:pt x="192" y="75"/>
                  <a:pt x="209" y="63"/>
                </a:cubicBezTo>
                <a:cubicBezTo>
                  <a:pt x="210" y="62"/>
                  <a:pt x="212" y="62"/>
                  <a:pt x="214" y="62"/>
                </a:cubicBezTo>
                <a:cubicBezTo>
                  <a:pt x="217" y="62"/>
                  <a:pt x="220" y="63"/>
                  <a:pt x="221" y="65"/>
                </a:cubicBezTo>
                <a:cubicBezTo>
                  <a:pt x="266" y="109"/>
                  <a:pt x="266" y="109"/>
                  <a:pt x="266" y="109"/>
                </a:cubicBezTo>
                <a:cubicBezTo>
                  <a:pt x="266" y="31"/>
                  <a:pt x="266" y="31"/>
                  <a:pt x="266" y="31"/>
                </a:cubicBezTo>
                <a:cubicBezTo>
                  <a:pt x="264" y="15"/>
                  <a:pt x="251" y="1"/>
                  <a:pt x="234" y="1"/>
                </a:cubicBezTo>
                <a:close/>
                <a:moveTo>
                  <a:pt x="153" y="101"/>
                </a:moveTo>
                <a:cubicBezTo>
                  <a:pt x="132" y="101"/>
                  <a:pt x="112" y="96"/>
                  <a:pt x="94" y="85"/>
                </a:cubicBezTo>
                <a:cubicBezTo>
                  <a:pt x="41" y="139"/>
                  <a:pt x="41" y="139"/>
                  <a:pt x="41" y="139"/>
                </a:cubicBezTo>
                <a:cubicBezTo>
                  <a:pt x="41" y="237"/>
                  <a:pt x="41" y="237"/>
                  <a:pt x="41" y="237"/>
                </a:cubicBezTo>
                <a:cubicBezTo>
                  <a:pt x="41" y="298"/>
                  <a:pt x="91" y="348"/>
                  <a:pt x="152" y="348"/>
                </a:cubicBezTo>
                <a:cubicBezTo>
                  <a:pt x="214" y="348"/>
                  <a:pt x="264" y="298"/>
                  <a:pt x="264" y="237"/>
                </a:cubicBezTo>
                <a:cubicBezTo>
                  <a:pt x="264" y="139"/>
                  <a:pt x="264" y="139"/>
                  <a:pt x="264" y="139"/>
                </a:cubicBezTo>
                <a:cubicBezTo>
                  <a:pt x="212" y="85"/>
                  <a:pt x="212" y="85"/>
                  <a:pt x="212" y="85"/>
                </a:cubicBezTo>
                <a:cubicBezTo>
                  <a:pt x="194" y="96"/>
                  <a:pt x="173" y="101"/>
                  <a:pt x="153" y="101"/>
                </a:cubicBezTo>
                <a:close/>
                <a:moveTo>
                  <a:pt x="103" y="175"/>
                </a:moveTo>
                <a:cubicBezTo>
                  <a:pt x="103" y="170"/>
                  <a:pt x="107" y="166"/>
                  <a:pt x="112" y="166"/>
                </a:cubicBezTo>
                <a:cubicBezTo>
                  <a:pt x="117" y="166"/>
                  <a:pt x="121" y="170"/>
                  <a:pt x="121" y="175"/>
                </a:cubicBezTo>
                <a:cubicBezTo>
                  <a:pt x="121" y="181"/>
                  <a:pt x="117" y="186"/>
                  <a:pt x="112" y="186"/>
                </a:cubicBezTo>
                <a:cubicBezTo>
                  <a:pt x="107" y="186"/>
                  <a:pt x="103" y="182"/>
                  <a:pt x="103" y="175"/>
                </a:cubicBezTo>
                <a:close/>
                <a:moveTo>
                  <a:pt x="189" y="273"/>
                </a:moveTo>
                <a:cubicBezTo>
                  <a:pt x="180" y="282"/>
                  <a:pt x="167" y="288"/>
                  <a:pt x="152" y="288"/>
                </a:cubicBezTo>
                <a:cubicBezTo>
                  <a:pt x="139" y="288"/>
                  <a:pt x="126" y="282"/>
                  <a:pt x="117" y="273"/>
                </a:cubicBezTo>
                <a:cubicBezTo>
                  <a:pt x="113" y="269"/>
                  <a:pt x="113" y="263"/>
                  <a:pt x="117" y="259"/>
                </a:cubicBezTo>
                <a:cubicBezTo>
                  <a:pt x="119" y="257"/>
                  <a:pt x="122" y="256"/>
                  <a:pt x="125" y="256"/>
                </a:cubicBezTo>
                <a:cubicBezTo>
                  <a:pt x="127" y="256"/>
                  <a:pt x="130" y="257"/>
                  <a:pt x="131" y="259"/>
                </a:cubicBezTo>
                <a:cubicBezTo>
                  <a:pt x="137" y="265"/>
                  <a:pt x="145" y="268"/>
                  <a:pt x="153" y="268"/>
                </a:cubicBezTo>
                <a:cubicBezTo>
                  <a:pt x="161" y="268"/>
                  <a:pt x="168" y="265"/>
                  <a:pt x="174" y="259"/>
                </a:cubicBezTo>
                <a:cubicBezTo>
                  <a:pt x="176" y="257"/>
                  <a:pt x="179" y="256"/>
                  <a:pt x="182" y="256"/>
                </a:cubicBezTo>
                <a:cubicBezTo>
                  <a:pt x="184" y="256"/>
                  <a:pt x="187" y="257"/>
                  <a:pt x="189" y="259"/>
                </a:cubicBezTo>
                <a:cubicBezTo>
                  <a:pt x="193" y="263"/>
                  <a:pt x="193" y="269"/>
                  <a:pt x="189" y="273"/>
                </a:cubicBezTo>
                <a:close/>
                <a:moveTo>
                  <a:pt x="194" y="186"/>
                </a:moveTo>
                <a:cubicBezTo>
                  <a:pt x="189" y="186"/>
                  <a:pt x="184" y="182"/>
                  <a:pt x="184" y="177"/>
                </a:cubicBezTo>
                <a:cubicBezTo>
                  <a:pt x="184" y="171"/>
                  <a:pt x="189" y="167"/>
                  <a:pt x="194" y="167"/>
                </a:cubicBezTo>
                <a:cubicBezTo>
                  <a:pt x="199" y="167"/>
                  <a:pt x="203" y="171"/>
                  <a:pt x="203" y="177"/>
                </a:cubicBezTo>
                <a:cubicBezTo>
                  <a:pt x="204" y="182"/>
                  <a:pt x="199" y="186"/>
                  <a:pt x="194" y="186"/>
                </a:cubicBezTo>
                <a:close/>
                <a:moveTo>
                  <a:pt x="285" y="152"/>
                </a:moveTo>
                <a:cubicBezTo>
                  <a:pt x="285" y="221"/>
                  <a:pt x="285" y="221"/>
                  <a:pt x="285" y="221"/>
                </a:cubicBezTo>
                <a:cubicBezTo>
                  <a:pt x="297" y="213"/>
                  <a:pt x="305" y="200"/>
                  <a:pt x="305" y="186"/>
                </a:cubicBezTo>
                <a:cubicBezTo>
                  <a:pt x="305" y="170"/>
                  <a:pt x="297" y="158"/>
                  <a:pt x="285" y="15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5" name="Freeform 82">
            <a:extLst>
              <a:ext uri="{FF2B5EF4-FFF2-40B4-BE49-F238E27FC236}">
                <a16:creationId xmlns:a16="http://schemas.microsoft.com/office/drawing/2014/main" id="{F81C934A-0251-E508-F8E8-EFC891EC5945}"/>
              </a:ext>
            </a:extLst>
          </p:cNvPr>
          <p:cNvSpPr>
            <a:spLocks noEditPoints="1"/>
          </p:cNvSpPr>
          <p:nvPr/>
        </p:nvSpPr>
        <p:spPr bwMode="auto">
          <a:xfrm>
            <a:off x="10673300" y="4163033"/>
            <a:ext cx="228103" cy="259411"/>
          </a:xfrm>
          <a:custGeom>
            <a:avLst/>
            <a:gdLst>
              <a:gd name="T0" fmla="*/ 285 w 306"/>
              <a:gd name="T1" fmla="*/ 190 h 348"/>
              <a:gd name="T2" fmla="*/ 306 w 306"/>
              <a:gd name="T3" fmla="*/ 203 h 348"/>
              <a:gd name="T4" fmla="*/ 21 w 306"/>
              <a:gd name="T5" fmla="*/ 137 h 348"/>
              <a:gd name="T6" fmla="*/ 106 w 306"/>
              <a:gd name="T7" fmla="*/ 9 h 348"/>
              <a:gd name="T8" fmla="*/ 46 w 306"/>
              <a:gd name="T9" fmla="*/ 21 h 348"/>
              <a:gd name="T10" fmla="*/ 0 w 306"/>
              <a:gd name="T11" fmla="*/ 61 h 348"/>
              <a:gd name="T12" fmla="*/ 0 w 306"/>
              <a:gd name="T13" fmla="*/ 102 h 348"/>
              <a:gd name="T14" fmla="*/ 214 w 306"/>
              <a:gd name="T15" fmla="*/ 164 h 348"/>
              <a:gd name="T16" fmla="*/ 214 w 306"/>
              <a:gd name="T17" fmla="*/ 224 h 348"/>
              <a:gd name="T18" fmla="*/ 214 w 306"/>
              <a:gd name="T19" fmla="*/ 164 h 348"/>
              <a:gd name="T20" fmla="*/ 62 w 306"/>
              <a:gd name="T21" fmla="*/ 194 h 348"/>
              <a:gd name="T22" fmla="*/ 121 w 306"/>
              <a:gd name="T23" fmla="*/ 194 h 348"/>
              <a:gd name="T24" fmla="*/ 264 w 306"/>
              <a:gd name="T25" fmla="*/ 133 h 348"/>
              <a:gd name="T26" fmla="*/ 152 w 306"/>
              <a:gd name="T27" fmla="*/ 21 h 348"/>
              <a:gd name="T28" fmla="*/ 42 w 306"/>
              <a:gd name="T29" fmla="*/ 192 h 348"/>
              <a:gd name="T30" fmla="*/ 152 w 306"/>
              <a:gd name="T31" fmla="*/ 348 h 348"/>
              <a:gd name="T32" fmla="*/ 264 w 306"/>
              <a:gd name="T33" fmla="*/ 192 h 348"/>
              <a:gd name="T34" fmla="*/ 112 w 306"/>
              <a:gd name="T35" fmla="*/ 102 h 348"/>
              <a:gd name="T36" fmla="*/ 203 w 306"/>
              <a:gd name="T37" fmla="*/ 111 h 348"/>
              <a:gd name="T38" fmla="*/ 112 w 306"/>
              <a:gd name="T39" fmla="*/ 121 h 348"/>
              <a:gd name="T40" fmla="*/ 112 w 306"/>
              <a:gd name="T41" fmla="*/ 102 h 348"/>
              <a:gd name="T42" fmla="*/ 152 w 306"/>
              <a:gd name="T43" fmla="*/ 286 h 348"/>
              <a:gd name="T44" fmla="*/ 116 w 306"/>
              <a:gd name="T45" fmla="*/ 258 h 348"/>
              <a:gd name="T46" fmla="*/ 130 w 306"/>
              <a:gd name="T47" fmla="*/ 258 h 348"/>
              <a:gd name="T48" fmla="*/ 173 w 306"/>
              <a:gd name="T49" fmla="*/ 258 h 348"/>
              <a:gd name="T50" fmla="*/ 187 w 306"/>
              <a:gd name="T51" fmla="*/ 258 h 348"/>
              <a:gd name="T52" fmla="*/ 214 w 306"/>
              <a:gd name="T53" fmla="*/ 245 h 348"/>
              <a:gd name="T54" fmla="*/ 142 w 306"/>
              <a:gd name="T55" fmla="*/ 204 h 348"/>
              <a:gd name="T56" fmla="*/ 92 w 306"/>
              <a:gd name="T57" fmla="*/ 142 h 348"/>
              <a:gd name="T58" fmla="*/ 164 w 306"/>
              <a:gd name="T59" fmla="*/ 184 h 348"/>
              <a:gd name="T60" fmla="*/ 214 w 306"/>
              <a:gd name="T61" fmla="*/ 245 h 348"/>
              <a:gd name="T62" fmla="*/ 297 w 306"/>
              <a:gd name="T63" fmla="*/ 82 h 348"/>
              <a:gd name="T64" fmla="*/ 261 w 306"/>
              <a:gd name="T65" fmla="*/ 20 h 348"/>
              <a:gd name="T66" fmla="*/ 220 w 306"/>
              <a:gd name="T67" fmla="*/ 0 h 348"/>
              <a:gd name="T68" fmla="*/ 245 w 306"/>
              <a:gd name="T69" fmla="*/ 39 h 348"/>
              <a:gd name="T70" fmla="*/ 284 w 306"/>
              <a:gd name="T71" fmla="*/ 136 h 348"/>
              <a:gd name="T72" fmla="*/ 0 w 306"/>
              <a:gd name="T73" fmla="*/ 204 h 348"/>
              <a:gd name="T74" fmla="*/ 21 w 306"/>
              <a:gd name="T75" fmla="*/ 189 h 348"/>
              <a:gd name="T76" fmla="*/ 0 w 306"/>
              <a:gd name="T77" fmla="*/ 20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06" h="348">
                <a:moveTo>
                  <a:pt x="285" y="169"/>
                </a:moveTo>
                <a:cubicBezTo>
                  <a:pt x="285" y="190"/>
                  <a:pt x="285" y="190"/>
                  <a:pt x="285" y="190"/>
                </a:cubicBezTo>
                <a:cubicBezTo>
                  <a:pt x="289" y="206"/>
                  <a:pt x="290" y="220"/>
                  <a:pt x="290" y="235"/>
                </a:cubicBezTo>
                <a:cubicBezTo>
                  <a:pt x="299" y="227"/>
                  <a:pt x="306" y="216"/>
                  <a:pt x="306" y="203"/>
                </a:cubicBezTo>
                <a:cubicBezTo>
                  <a:pt x="306" y="189"/>
                  <a:pt x="298" y="176"/>
                  <a:pt x="285" y="169"/>
                </a:cubicBezTo>
                <a:close/>
                <a:moveTo>
                  <a:pt x="21" y="137"/>
                </a:moveTo>
                <a:cubicBezTo>
                  <a:pt x="21" y="132"/>
                  <a:pt x="21" y="132"/>
                  <a:pt x="21" y="132"/>
                </a:cubicBezTo>
                <a:cubicBezTo>
                  <a:pt x="21" y="77"/>
                  <a:pt x="55" y="28"/>
                  <a:pt x="106" y="9"/>
                </a:cubicBezTo>
                <a:cubicBezTo>
                  <a:pt x="99" y="4"/>
                  <a:pt x="90" y="0"/>
                  <a:pt x="81" y="0"/>
                </a:cubicBezTo>
                <a:cubicBezTo>
                  <a:pt x="66" y="0"/>
                  <a:pt x="53" y="9"/>
                  <a:pt x="46" y="21"/>
                </a:cubicBezTo>
                <a:cubicBezTo>
                  <a:pt x="44" y="21"/>
                  <a:pt x="42" y="21"/>
                  <a:pt x="40" y="21"/>
                </a:cubicBezTo>
                <a:cubicBezTo>
                  <a:pt x="19" y="21"/>
                  <a:pt x="0" y="38"/>
                  <a:pt x="0" y="61"/>
                </a:cubicBezTo>
                <a:cubicBezTo>
                  <a:pt x="0" y="69"/>
                  <a:pt x="2" y="75"/>
                  <a:pt x="5" y="82"/>
                </a:cubicBezTo>
                <a:cubicBezTo>
                  <a:pt x="2" y="88"/>
                  <a:pt x="0" y="95"/>
                  <a:pt x="0" y="102"/>
                </a:cubicBezTo>
                <a:cubicBezTo>
                  <a:pt x="0" y="117"/>
                  <a:pt x="9" y="130"/>
                  <a:pt x="21" y="137"/>
                </a:cubicBezTo>
                <a:close/>
                <a:moveTo>
                  <a:pt x="214" y="164"/>
                </a:moveTo>
                <a:cubicBezTo>
                  <a:pt x="197" y="164"/>
                  <a:pt x="184" y="178"/>
                  <a:pt x="184" y="194"/>
                </a:cubicBezTo>
                <a:cubicBezTo>
                  <a:pt x="184" y="210"/>
                  <a:pt x="197" y="224"/>
                  <a:pt x="214" y="224"/>
                </a:cubicBezTo>
                <a:cubicBezTo>
                  <a:pt x="231" y="224"/>
                  <a:pt x="244" y="210"/>
                  <a:pt x="244" y="194"/>
                </a:cubicBezTo>
                <a:cubicBezTo>
                  <a:pt x="244" y="178"/>
                  <a:pt x="231" y="164"/>
                  <a:pt x="214" y="164"/>
                </a:cubicBezTo>
                <a:close/>
                <a:moveTo>
                  <a:pt x="91" y="164"/>
                </a:moveTo>
                <a:cubicBezTo>
                  <a:pt x="75" y="164"/>
                  <a:pt x="62" y="178"/>
                  <a:pt x="62" y="194"/>
                </a:cubicBezTo>
                <a:cubicBezTo>
                  <a:pt x="62" y="210"/>
                  <a:pt x="75" y="224"/>
                  <a:pt x="91" y="224"/>
                </a:cubicBezTo>
                <a:cubicBezTo>
                  <a:pt x="109" y="224"/>
                  <a:pt x="121" y="210"/>
                  <a:pt x="121" y="194"/>
                </a:cubicBezTo>
                <a:cubicBezTo>
                  <a:pt x="121" y="178"/>
                  <a:pt x="109" y="164"/>
                  <a:pt x="91" y="164"/>
                </a:cubicBezTo>
                <a:close/>
                <a:moveTo>
                  <a:pt x="264" y="133"/>
                </a:moveTo>
                <a:cubicBezTo>
                  <a:pt x="264" y="103"/>
                  <a:pt x="253" y="74"/>
                  <a:pt x="232" y="53"/>
                </a:cubicBezTo>
                <a:cubicBezTo>
                  <a:pt x="211" y="31"/>
                  <a:pt x="183" y="21"/>
                  <a:pt x="152" y="21"/>
                </a:cubicBezTo>
                <a:cubicBezTo>
                  <a:pt x="91" y="21"/>
                  <a:pt x="42" y="71"/>
                  <a:pt x="42" y="133"/>
                </a:cubicBezTo>
                <a:cubicBezTo>
                  <a:pt x="42" y="192"/>
                  <a:pt x="42" y="192"/>
                  <a:pt x="42" y="192"/>
                </a:cubicBezTo>
                <a:cubicBezTo>
                  <a:pt x="30" y="233"/>
                  <a:pt x="37" y="271"/>
                  <a:pt x="60" y="301"/>
                </a:cubicBezTo>
                <a:cubicBezTo>
                  <a:pt x="82" y="331"/>
                  <a:pt x="116" y="348"/>
                  <a:pt x="152" y="348"/>
                </a:cubicBezTo>
                <a:cubicBezTo>
                  <a:pt x="189" y="348"/>
                  <a:pt x="225" y="331"/>
                  <a:pt x="246" y="301"/>
                </a:cubicBezTo>
                <a:cubicBezTo>
                  <a:pt x="268" y="272"/>
                  <a:pt x="276" y="234"/>
                  <a:pt x="264" y="192"/>
                </a:cubicBezTo>
                <a:lnTo>
                  <a:pt x="264" y="133"/>
                </a:lnTo>
                <a:close/>
                <a:moveTo>
                  <a:pt x="112" y="102"/>
                </a:moveTo>
                <a:cubicBezTo>
                  <a:pt x="194" y="102"/>
                  <a:pt x="194" y="102"/>
                  <a:pt x="194" y="102"/>
                </a:cubicBezTo>
                <a:cubicBezTo>
                  <a:pt x="199" y="102"/>
                  <a:pt x="203" y="106"/>
                  <a:pt x="203" y="111"/>
                </a:cubicBezTo>
                <a:cubicBezTo>
                  <a:pt x="203" y="117"/>
                  <a:pt x="199" y="121"/>
                  <a:pt x="194" y="121"/>
                </a:cubicBezTo>
                <a:cubicBezTo>
                  <a:pt x="112" y="121"/>
                  <a:pt x="112" y="121"/>
                  <a:pt x="112" y="121"/>
                </a:cubicBezTo>
                <a:cubicBezTo>
                  <a:pt x="107" y="121"/>
                  <a:pt x="103" y="117"/>
                  <a:pt x="103" y="111"/>
                </a:cubicBezTo>
                <a:cubicBezTo>
                  <a:pt x="103" y="106"/>
                  <a:pt x="107" y="102"/>
                  <a:pt x="112" y="102"/>
                </a:cubicBezTo>
                <a:close/>
                <a:moveTo>
                  <a:pt x="189" y="272"/>
                </a:moveTo>
                <a:cubicBezTo>
                  <a:pt x="178" y="281"/>
                  <a:pt x="165" y="286"/>
                  <a:pt x="152" y="286"/>
                </a:cubicBezTo>
                <a:cubicBezTo>
                  <a:pt x="138" y="286"/>
                  <a:pt x="125" y="281"/>
                  <a:pt x="116" y="272"/>
                </a:cubicBezTo>
                <a:cubicBezTo>
                  <a:pt x="112" y="267"/>
                  <a:pt x="112" y="261"/>
                  <a:pt x="116" y="258"/>
                </a:cubicBezTo>
                <a:cubicBezTo>
                  <a:pt x="119" y="256"/>
                  <a:pt x="121" y="255"/>
                  <a:pt x="124" y="255"/>
                </a:cubicBezTo>
                <a:cubicBezTo>
                  <a:pt x="126" y="255"/>
                  <a:pt x="128" y="256"/>
                  <a:pt x="130" y="258"/>
                </a:cubicBezTo>
                <a:cubicBezTo>
                  <a:pt x="136" y="264"/>
                  <a:pt x="144" y="267"/>
                  <a:pt x="152" y="267"/>
                </a:cubicBezTo>
                <a:cubicBezTo>
                  <a:pt x="159" y="267"/>
                  <a:pt x="167" y="264"/>
                  <a:pt x="173" y="258"/>
                </a:cubicBezTo>
                <a:cubicBezTo>
                  <a:pt x="175" y="256"/>
                  <a:pt x="178" y="255"/>
                  <a:pt x="181" y="255"/>
                </a:cubicBezTo>
                <a:cubicBezTo>
                  <a:pt x="183" y="255"/>
                  <a:pt x="186" y="256"/>
                  <a:pt x="187" y="258"/>
                </a:cubicBezTo>
                <a:cubicBezTo>
                  <a:pt x="193" y="261"/>
                  <a:pt x="193" y="267"/>
                  <a:pt x="189" y="272"/>
                </a:cubicBezTo>
                <a:close/>
                <a:moveTo>
                  <a:pt x="214" y="245"/>
                </a:moveTo>
                <a:cubicBezTo>
                  <a:pt x="189" y="245"/>
                  <a:pt x="169" y="228"/>
                  <a:pt x="164" y="204"/>
                </a:cubicBezTo>
                <a:cubicBezTo>
                  <a:pt x="142" y="204"/>
                  <a:pt x="142" y="204"/>
                  <a:pt x="142" y="204"/>
                </a:cubicBezTo>
                <a:cubicBezTo>
                  <a:pt x="138" y="228"/>
                  <a:pt x="116" y="245"/>
                  <a:pt x="92" y="245"/>
                </a:cubicBezTo>
                <a:cubicBezTo>
                  <a:pt x="25" y="245"/>
                  <a:pt x="25" y="142"/>
                  <a:pt x="92" y="142"/>
                </a:cubicBezTo>
                <a:cubicBezTo>
                  <a:pt x="117" y="142"/>
                  <a:pt x="138" y="160"/>
                  <a:pt x="142" y="184"/>
                </a:cubicBezTo>
                <a:cubicBezTo>
                  <a:pt x="164" y="184"/>
                  <a:pt x="164" y="184"/>
                  <a:pt x="164" y="184"/>
                </a:cubicBezTo>
                <a:cubicBezTo>
                  <a:pt x="169" y="160"/>
                  <a:pt x="190" y="142"/>
                  <a:pt x="214" y="142"/>
                </a:cubicBezTo>
                <a:cubicBezTo>
                  <a:pt x="280" y="142"/>
                  <a:pt x="280" y="245"/>
                  <a:pt x="214" y="245"/>
                </a:cubicBezTo>
                <a:close/>
                <a:moveTo>
                  <a:pt x="302" y="103"/>
                </a:moveTo>
                <a:cubicBezTo>
                  <a:pt x="302" y="95"/>
                  <a:pt x="301" y="88"/>
                  <a:pt x="297" y="82"/>
                </a:cubicBezTo>
                <a:cubicBezTo>
                  <a:pt x="301" y="75"/>
                  <a:pt x="302" y="69"/>
                  <a:pt x="302" y="62"/>
                </a:cubicBezTo>
                <a:cubicBezTo>
                  <a:pt x="302" y="38"/>
                  <a:pt x="283" y="20"/>
                  <a:pt x="261" y="20"/>
                </a:cubicBezTo>
                <a:cubicBezTo>
                  <a:pt x="260" y="20"/>
                  <a:pt x="258" y="20"/>
                  <a:pt x="257" y="20"/>
                </a:cubicBezTo>
                <a:cubicBezTo>
                  <a:pt x="249" y="7"/>
                  <a:pt x="236" y="0"/>
                  <a:pt x="220" y="0"/>
                </a:cubicBezTo>
                <a:cubicBezTo>
                  <a:pt x="212" y="0"/>
                  <a:pt x="203" y="3"/>
                  <a:pt x="197" y="7"/>
                </a:cubicBezTo>
                <a:cubicBezTo>
                  <a:pt x="215" y="14"/>
                  <a:pt x="232" y="25"/>
                  <a:pt x="245" y="39"/>
                </a:cubicBezTo>
                <a:cubicBezTo>
                  <a:pt x="271" y="65"/>
                  <a:pt x="284" y="98"/>
                  <a:pt x="284" y="132"/>
                </a:cubicBezTo>
                <a:cubicBezTo>
                  <a:pt x="284" y="136"/>
                  <a:pt x="284" y="136"/>
                  <a:pt x="284" y="136"/>
                </a:cubicBezTo>
                <a:cubicBezTo>
                  <a:pt x="296" y="129"/>
                  <a:pt x="302" y="117"/>
                  <a:pt x="302" y="103"/>
                </a:cubicBezTo>
                <a:close/>
                <a:moveTo>
                  <a:pt x="0" y="204"/>
                </a:moveTo>
                <a:cubicBezTo>
                  <a:pt x="0" y="217"/>
                  <a:pt x="5" y="228"/>
                  <a:pt x="15" y="235"/>
                </a:cubicBezTo>
                <a:cubicBezTo>
                  <a:pt x="14" y="220"/>
                  <a:pt x="16" y="204"/>
                  <a:pt x="21" y="189"/>
                </a:cubicBezTo>
                <a:cubicBezTo>
                  <a:pt x="21" y="169"/>
                  <a:pt x="21" y="169"/>
                  <a:pt x="21" y="169"/>
                </a:cubicBezTo>
                <a:cubicBezTo>
                  <a:pt x="9" y="177"/>
                  <a:pt x="0" y="189"/>
                  <a:pt x="0" y="2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6" name="Freeform 83">
            <a:extLst>
              <a:ext uri="{FF2B5EF4-FFF2-40B4-BE49-F238E27FC236}">
                <a16:creationId xmlns:a16="http://schemas.microsoft.com/office/drawing/2014/main" id="{6F45C825-48BE-F64A-2DB9-1BD5332D9BDF}"/>
              </a:ext>
            </a:extLst>
          </p:cNvPr>
          <p:cNvSpPr>
            <a:spLocks noEditPoints="1"/>
          </p:cNvSpPr>
          <p:nvPr/>
        </p:nvSpPr>
        <p:spPr bwMode="auto">
          <a:xfrm>
            <a:off x="9018808" y="5801871"/>
            <a:ext cx="259411" cy="259411"/>
          </a:xfrm>
          <a:custGeom>
            <a:avLst/>
            <a:gdLst>
              <a:gd name="T0" fmla="*/ 348 w 348"/>
              <a:gd name="T1" fmla="*/ 244 h 348"/>
              <a:gd name="T2" fmla="*/ 328 w 348"/>
              <a:gd name="T3" fmla="*/ 203 h 348"/>
              <a:gd name="T4" fmla="*/ 287 w 348"/>
              <a:gd name="T5" fmla="*/ 153 h 348"/>
              <a:gd name="T6" fmla="*/ 227 w 348"/>
              <a:gd name="T7" fmla="*/ 59 h 348"/>
              <a:gd name="T8" fmla="*/ 175 w 348"/>
              <a:gd name="T9" fmla="*/ 123 h 348"/>
              <a:gd name="T10" fmla="*/ 122 w 348"/>
              <a:gd name="T11" fmla="*/ 60 h 348"/>
              <a:gd name="T12" fmla="*/ 64 w 348"/>
              <a:gd name="T13" fmla="*/ 154 h 348"/>
              <a:gd name="T14" fmla="*/ 22 w 348"/>
              <a:gd name="T15" fmla="*/ 205 h 348"/>
              <a:gd name="T16" fmla="*/ 1 w 348"/>
              <a:gd name="T17" fmla="*/ 245 h 348"/>
              <a:gd name="T18" fmla="*/ 2 w 348"/>
              <a:gd name="T19" fmla="*/ 291 h 348"/>
              <a:gd name="T20" fmla="*/ 11 w 348"/>
              <a:gd name="T21" fmla="*/ 306 h 348"/>
              <a:gd name="T22" fmla="*/ 29 w 348"/>
              <a:gd name="T23" fmla="*/ 283 h 348"/>
              <a:gd name="T24" fmla="*/ 70 w 348"/>
              <a:gd name="T25" fmla="*/ 275 h 348"/>
              <a:gd name="T26" fmla="*/ 278 w 348"/>
              <a:gd name="T27" fmla="*/ 275 h 348"/>
              <a:gd name="T28" fmla="*/ 318 w 348"/>
              <a:gd name="T29" fmla="*/ 283 h 348"/>
              <a:gd name="T30" fmla="*/ 336 w 348"/>
              <a:gd name="T31" fmla="*/ 306 h 348"/>
              <a:gd name="T32" fmla="*/ 345 w 348"/>
              <a:gd name="T33" fmla="*/ 291 h 348"/>
              <a:gd name="T34" fmla="*/ 43 w 348"/>
              <a:gd name="T35" fmla="*/ 265 h 348"/>
              <a:gd name="T36" fmla="*/ 31 w 348"/>
              <a:gd name="T37" fmla="*/ 228 h 348"/>
              <a:gd name="T38" fmla="*/ 43 w 348"/>
              <a:gd name="T39" fmla="*/ 265 h 348"/>
              <a:gd name="T40" fmla="*/ 174 w 348"/>
              <a:gd name="T41" fmla="*/ 284 h 348"/>
              <a:gd name="T42" fmla="*/ 138 w 348"/>
              <a:gd name="T43" fmla="*/ 256 h 348"/>
              <a:gd name="T44" fmla="*/ 152 w 348"/>
              <a:gd name="T45" fmla="*/ 256 h 348"/>
              <a:gd name="T46" fmla="*/ 195 w 348"/>
              <a:gd name="T47" fmla="*/ 256 h 348"/>
              <a:gd name="T48" fmla="*/ 209 w 348"/>
              <a:gd name="T49" fmla="*/ 256 h 348"/>
              <a:gd name="T50" fmla="*/ 256 w 348"/>
              <a:gd name="T51" fmla="*/ 244 h 348"/>
              <a:gd name="T52" fmla="*/ 186 w 348"/>
              <a:gd name="T53" fmla="*/ 203 h 348"/>
              <a:gd name="T54" fmla="*/ 114 w 348"/>
              <a:gd name="T55" fmla="*/ 244 h 348"/>
              <a:gd name="T56" fmla="*/ 64 w 348"/>
              <a:gd name="T57" fmla="*/ 214 h 348"/>
              <a:gd name="T58" fmla="*/ 95 w 348"/>
              <a:gd name="T59" fmla="*/ 163 h 348"/>
              <a:gd name="T60" fmla="*/ 164 w 348"/>
              <a:gd name="T61" fmla="*/ 184 h 348"/>
              <a:gd name="T62" fmla="*/ 216 w 348"/>
              <a:gd name="T63" fmla="*/ 163 h 348"/>
              <a:gd name="T64" fmla="*/ 287 w 348"/>
              <a:gd name="T65" fmla="*/ 193 h 348"/>
              <a:gd name="T66" fmla="*/ 256 w 348"/>
              <a:gd name="T67" fmla="*/ 244 h 348"/>
              <a:gd name="T68" fmla="*/ 287 w 348"/>
              <a:gd name="T69" fmla="*/ 244 h 348"/>
              <a:gd name="T70" fmla="*/ 329 w 348"/>
              <a:gd name="T71" fmla="*/ 244 h 348"/>
              <a:gd name="T72" fmla="*/ 135 w 348"/>
              <a:gd name="T73" fmla="*/ 183 h 348"/>
              <a:gd name="T74" fmla="*/ 85 w 348"/>
              <a:gd name="T75" fmla="*/ 192 h 348"/>
              <a:gd name="T76" fmla="*/ 95 w 348"/>
              <a:gd name="T77" fmla="*/ 222 h 348"/>
              <a:gd name="T78" fmla="*/ 144 w 348"/>
              <a:gd name="T79" fmla="*/ 192 h 348"/>
              <a:gd name="T80" fmla="*/ 255 w 348"/>
              <a:gd name="T81" fmla="*/ 183 h 348"/>
              <a:gd name="T82" fmla="*/ 206 w 348"/>
              <a:gd name="T83" fmla="*/ 192 h 348"/>
              <a:gd name="T84" fmla="*/ 255 w 348"/>
              <a:gd name="T85" fmla="*/ 222 h 348"/>
              <a:gd name="T86" fmla="*/ 266 w 348"/>
              <a:gd name="T87" fmla="*/ 192 h 348"/>
              <a:gd name="T88" fmla="*/ 176 w 348"/>
              <a:gd name="T89" fmla="*/ 102 h 348"/>
              <a:gd name="T90" fmla="*/ 208 w 348"/>
              <a:gd name="T91" fmla="*/ 61 h 348"/>
              <a:gd name="T92" fmla="*/ 175 w 348"/>
              <a:gd name="T93" fmla="*/ 0 h 348"/>
              <a:gd name="T94" fmla="*/ 142 w 348"/>
              <a:gd name="T95" fmla="*/ 61 h 348"/>
              <a:gd name="T96" fmla="*/ 176 w 348"/>
              <a:gd name="T97" fmla="*/ 10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8" h="348">
                <a:moveTo>
                  <a:pt x="337" y="271"/>
                </a:moveTo>
                <a:cubicBezTo>
                  <a:pt x="344" y="263"/>
                  <a:pt x="348" y="253"/>
                  <a:pt x="348" y="244"/>
                </a:cubicBezTo>
                <a:cubicBezTo>
                  <a:pt x="348" y="228"/>
                  <a:pt x="340" y="216"/>
                  <a:pt x="328" y="209"/>
                </a:cubicBezTo>
                <a:cubicBezTo>
                  <a:pt x="328" y="203"/>
                  <a:pt x="328" y="203"/>
                  <a:pt x="328" y="203"/>
                </a:cubicBezTo>
                <a:cubicBezTo>
                  <a:pt x="328" y="181"/>
                  <a:pt x="309" y="163"/>
                  <a:pt x="287" y="163"/>
                </a:cubicBezTo>
                <a:cubicBezTo>
                  <a:pt x="287" y="153"/>
                  <a:pt x="287" y="153"/>
                  <a:pt x="287" y="153"/>
                </a:cubicBezTo>
                <a:cubicBezTo>
                  <a:pt x="287" y="111"/>
                  <a:pt x="262" y="73"/>
                  <a:pt x="226" y="55"/>
                </a:cubicBezTo>
                <a:cubicBezTo>
                  <a:pt x="227" y="59"/>
                  <a:pt x="227" y="59"/>
                  <a:pt x="227" y="59"/>
                </a:cubicBezTo>
                <a:cubicBezTo>
                  <a:pt x="231" y="74"/>
                  <a:pt x="226" y="91"/>
                  <a:pt x="216" y="103"/>
                </a:cubicBezTo>
                <a:cubicBezTo>
                  <a:pt x="206" y="116"/>
                  <a:pt x="190" y="123"/>
                  <a:pt x="175" y="123"/>
                </a:cubicBezTo>
                <a:cubicBezTo>
                  <a:pt x="159" y="123"/>
                  <a:pt x="143" y="115"/>
                  <a:pt x="133" y="103"/>
                </a:cubicBezTo>
                <a:cubicBezTo>
                  <a:pt x="122" y="91"/>
                  <a:pt x="119" y="74"/>
                  <a:pt x="122" y="60"/>
                </a:cubicBezTo>
                <a:cubicBezTo>
                  <a:pt x="124" y="55"/>
                  <a:pt x="124" y="55"/>
                  <a:pt x="124" y="55"/>
                </a:cubicBezTo>
                <a:cubicBezTo>
                  <a:pt x="87" y="74"/>
                  <a:pt x="64" y="112"/>
                  <a:pt x="64" y="154"/>
                </a:cubicBezTo>
                <a:cubicBezTo>
                  <a:pt x="64" y="163"/>
                  <a:pt x="64" y="163"/>
                  <a:pt x="64" y="163"/>
                </a:cubicBezTo>
                <a:cubicBezTo>
                  <a:pt x="40" y="163"/>
                  <a:pt x="22" y="181"/>
                  <a:pt x="22" y="205"/>
                </a:cubicBezTo>
                <a:cubicBezTo>
                  <a:pt x="22" y="210"/>
                  <a:pt x="22" y="210"/>
                  <a:pt x="22" y="210"/>
                </a:cubicBezTo>
                <a:cubicBezTo>
                  <a:pt x="9" y="217"/>
                  <a:pt x="1" y="229"/>
                  <a:pt x="1" y="245"/>
                </a:cubicBezTo>
                <a:cubicBezTo>
                  <a:pt x="1" y="256"/>
                  <a:pt x="5" y="265"/>
                  <a:pt x="12" y="271"/>
                </a:cubicBezTo>
                <a:cubicBezTo>
                  <a:pt x="2" y="291"/>
                  <a:pt x="2" y="291"/>
                  <a:pt x="2" y="291"/>
                </a:cubicBezTo>
                <a:cubicBezTo>
                  <a:pt x="0" y="296"/>
                  <a:pt x="2" y="301"/>
                  <a:pt x="6" y="305"/>
                </a:cubicBezTo>
                <a:cubicBezTo>
                  <a:pt x="8" y="305"/>
                  <a:pt x="9" y="306"/>
                  <a:pt x="11" y="306"/>
                </a:cubicBezTo>
                <a:cubicBezTo>
                  <a:pt x="15" y="306"/>
                  <a:pt x="18" y="304"/>
                  <a:pt x="21" y="301"/>
                </a:cubicBezTo>
                <a:cubicBezTo>
                  <a:pt x="29" y="283"/>
                  <a:pt x="29" y="283"/>
                  <a:pt x="29" y="283"/>
                </a:cubicBezTo>
                <a:cubicBezTo>
                  <a:pt x="34" y="284"/>
                  <a:pt x="38" y="286"/>
                  <a:pt x="42" y="286"/>
                </a:cubicBezTo>
                <a:cubicBezTo>
                  <a:pt x="52" y="286"/>
                  <a:pt x="64" y="282"/>
                  <a:pt x="70" y="275"/>
                </a:cubicBezTo>
                <a:cubicBezTo>
                  <a:pt x="86" y="317"/>
                  <a:pt x="126" y="348"/>
                  <a:pt x="173" y="348"/>
                </a:cubicBezTo>
                <a:cubicBezTo>
                  <a:pt x="220" y="348"/>
                  <a:pt x="262" y="317"/>
                  <a:pt x="278" y="275"/>
                </a:cubicBezTo>
                <a:cubicBezTo>
                  <a:pt x="285" y="282"/>
                  <a:pt x="295" y="286"/>
                  <a:pt x="305" y="286"/>
                </a:cubicBezTo>
                <a:cubicBezTo>
                  <a:pt x="310" y="286"/>
                  <a:pt x="314" y="284"/>
                  <a:pt x="318" y="283"/>
                </a:cubicBezTo>
                <a:cubicBezTo>
                  <a:pt x="327" y="301"/>
                  <a:pt x="327" y="301"/>
                  <a:pt x="327" y="301"/>
                </a:cubicBezTo>
                <a:cubicBezTo>
                  <a:pt x="329" y="304"/>
                  <a:pt x="332" y="306"/>
                  <a:pt x="336" y="306"/>
                </a:cubicBezTo>
                <a:cubicBezTo>
                  <a:pt x="337" y="306"/>
                  <a:pt x="339" y="306"/>
                  <a:pt x="340" y="305"/>
                </a:cubicBezTo>
                <a:cubicBezTo>
                  <a:pt x="346" y="303"/>
                  <a:pt x="348" y="296"/>
                  <a:pt x="345" y="291"/>
                </a:cubicBezTo>
                <a:lnTo>
                  <a:pt x="337" y="271"/>
                </a:lnTo>
                <a:close/>
                <a:moveTo>
                  <a:pt x="43" y="265"/>
                </a:moveTo>
                <a:cubicBezTo>
                  <a:pt x="32" y="265"/>
                  <a:pt x="22" y="254"/>
                  <a:pt x="22" y="244"/>
                </a:cubicBezTo>
                <a:cubicBezTo>
                  <a:pt x="22" y="237"/>
                  <a:pt x="26" y="231"/>
                  <a:pt x="31" y="228"/>
                </a:cubicBezTo>
                <a:cubicBezTo>
                  <a:pt x="39" y="237"/>
                  <a:pt x="51" y="244"/>
                  <a:pt x="64" y="244"/>
                </a:cubicBezTo>
                <a:cubicBezTo>
                  <a:pt x="63" y="254"/>
                  <a:pt x="53" y="265"/>
                  <a:pt x="43" y="265"/>
                </a:cubicBezTo>
                <a:close/>
                <a:moveTo>
                  <a:pt x="211" y="270"/>
                </a:moveTo>
                <a:cubicBezTo>
                  <a:pt x="202" y="279"/>
                  <a:pt x="189" y="284"/>
                  <a:pt x="174" y="284"/>
                </a:cubicBezTo>
                <a:cubicBezTo>
                  <a:pt x="160" y="284"/>
                  <a:pt x="148" y="279"/>
                  <a:pt x="138" y="270"/>
                </a:cubicBezTo>
                <a:cubicBezTo>
                  <a:pt x="134" y="265"/>
                  <a:pt x="134" y="259"/>
                  <a:pt x="138" y="256"/>
                </a:cubicBezTo>
                <a:cubicBezTo>
                  <a:pt x="140" y="254"/>
                  <a:pt x="143" y="253"/>
                  <a:pt x="146" y="253"/>
                </a:cubicBezTo>
                <a:cubicBezTo>
                  <a:pt x="148" y="253"/>
                  <a:pt x="151" y="254"/>
                  <a:pt x="152" y="256"/>
                </a:cubicBezTo>
                <a:cubicBezTo>
                  <a:pt x="158" y="261"/>
                  <a:pt x="166" y="264"/>
                  <a:pt x="173" y="264"/>
                </a:cubicBezTo>
                <a:cubicBezTo>
                  <a:pt x="181" y="264"/>
                  <a:pt x="189" y="261"/>
                  <a:pt x="195" y="256"/>
                </a:cubicBezTo>
                <a:cubicBezTo>
                  <a:pt x="197" y="254"/>
                  <a:pt x="200" y="253"/>
                  <a:pt x="202" y="253"/>
                </a:cubicBezTo>
                <a:cubicBezTo>
                  <a:pt x="205" y="253"/>
                  <a:pt x="208" y="254"/>
                  <a:pt x="209" y="256"/>
                </a:cubicBezTo>
                <a:cubicBezTo>
                  <a:pt x="215" y="259"/>
                  <a:pt x="215" y="265"/>
                  <a:pt x="211" y="270"/>
                </a:cubicBezTo>
                <a:close/>
                <a:moveTo>
                  <a:pt x="256" y="244"/>
                </a:moveTo>
                <a:cubicBezTo>
                  <a:pt x="236" y="244"/>
                  <a:pt x="236" y="244"/>
                  <a:pt x="236" y="244"/>
                </a:cubicBezTo>
                <a:cubicBezTo>
                  <a:pt x="211" y="244"/>
                  <a:pt x="190" y="227"/>
                  <a:pt x="186" y="203"/>
                </a:cubicBezTo>
                <a:cubicBezTo>
                  <a:pt x="164" y="203"/>
                  <a:pt x="164" y="203"/>
                  <a:pt x="164" y="203"/>
                </a:cubicBezTo>
                <a:cubicBezTo>
                  <a:pt x="160" y="227"/>
                  <a:pt x="139" y="244"/>
                  <a:pt x="114" y="244"/>
                </a:cubicBezTo>
                <a:cubicBezTo>
                  <a:pt x="95" y="244"/>
                  <a:pt x="95" y="244"/>
                  <a:pt x="95" y="244"/>
                </a:cubicBezTo>
                <a:cubicBezTo>
                  <a:pt x="77" y="244"/>
                  <a:pt x="64" y="230"/>
                  <a:pt x="64" y="214"/>
                </a:cubicBezTo>
                <a:cubicBezTo>
                  <a:pt x="64" y="193"/>
                  <a:pt x="64" y="193"/>
                  <a:pt x="64" y="193"/>
                </a:cubicBezTo>
                <a:cubicBezTo>
                  <a:pt x="64" y="176"/>
                  <a:pt x="78" y="163"/>
                  <a:pt x="95" y="163"/>
                </a:cubicBezTo>
                <a:cubicBezTo>
                  <a:pt x="135" y="163"/>
                  <a:pt x="135" y="163"/>
                  <a:pt x="135" y="163"/>
                </a:cubicBezTo>
                <a:cubicBezTo>
                  <a:pt x="148" y="163"/>
                  <a:pt x="160" y="172"/>
                  <a:pt x="164" y="184"/>
                </a:cubicBezTo>
                <a:cubicBezTo>
                  <a:pt x="187" y="184"/>
                  <a:pt x="187" y="184"/>
                  <a:pt x="187" y="184"/>
                </a:cubicBezTo>
                <a:cubicBezTo>
                  <a:pt x="191" y="172"/>
                  <a:pt x="202" y="163"/>
                  <a:pt x="216" y="163"/>
                </a:cubicBezTo>
                <a:cubicBezTo>
                  <a:pt x="257" y="163"/>
                  <a:pt x="257" y="163"/>
                  <a:pt x="257" y="163"/>
                </a:cubicBezTo>
                <a:cubicBezTo>
                  <a:pt x="275" y="163"/>
                  <a:pt x="287" y="177"/>
                  <a:pt x="287" y="193"/>
                </a:cubicBezTo>
                <a:cubicBezTo>
                  <a:pt x="287" y="214"/>
                  <a:pt x="287" y="214"/>
                  <a:pt x="287" y="214"/>
                </a:cubicBezTo>
                <a:cubicBezTo>
                  <a:pt x="287" y="230"/>
                  <a:pt x="273" y="244"/>
                  <a:pt x="256" y="244"/>
                </a:cubicBezTo>
                <a:close/>
                <a:moveTo>
                  <a:pt x="309" y="265"/>
                </a:moveTo>
                <a:cubicBezTo>
                  <a:pt x="298" y="265"/>
                  <a:pt x="287" y="254"/>
                  <a:pt x="287" y="244"/>
                </a:cubicBezTo>
                <a:cubicBezTo>
                  <a:pt x="300" y="244"/>
                  <a:pt x="313" y="237"/>
                  <a:pt x="321" y="228"/>
                </a:cubicBezTo>
                <a:cubicBezTo>
                  <a:pt x="326" y="231"/>
                  <a:pt x="329" y="237"/>
                  <a:pt x="329" y="244"/>
                </a:cubicBezTo>
                <a:cubicBezTo>
                  <a:pt x="329" y="254"/>
                  <a:pt x="319" y="265"/>
                  <a:pt x="309" y="265"/>
                </a:cubicBezTo>
                <a:close/>
                <a:moveTo>
                  <a:pt x="135" y="183"/>
                </a:moveTo>
                <a:cubicBezTo>
                  <a:pt x="95" y="183"/>
                  <a:pt x="95" y="183"/>
                  <a:pt x="95" y="183"/>
                </a:cubicBezTo>
                <a:cubicBezTo>
                  <a:pt x="89" y="183"/>
                  <a:pt x="85" y="186"/>
                  <a:pt x="85" y="192"/>
                </a:cubicBezTo>
                <a:cubicBezTo>
                  <a:pt x="85" y="212"/>
                  <a:pt x="85" y="212"/>
                  <a:pt x="85" y="212"/>
                </a:cubicBezTo>
                <a:cubicBezTo>
                  <a:pt x="85" y="218"/>
                  <a:pt x="89" y="222"/>
                  <a:pt x="95" y="222"/>
                </a:cubicBezTo>
                <a:cubicBezTo>
                  <a:pt x="115" y="222"/>
                  <a:pt x="115" y="222"/>
                  <a:pt x="115" y="222"/>
                </a:cubicBezTo>
                <a:cubicBezTo>
                  <a:pt x="132" y="222"/>
                  <a:pt x="144" y="208"/>
                  <a:pt x="144" y="192"/>
                </a:cubicBezTo>
                <a:cubicBezTo>
                  <a:pt x="144" y="187"/>
                  <a:pt x="140" y="183"/>
                  <a:pt x="135" y="183"/>
                </a:cubicBezTo>
                <a:close/>
                <a:moveTo>
                  <a:pt x="255" y="183"/>
                </a:moveTo>
                <a:cubicBezTo>
                  <a:pt x="215" y="183"/>
                  <a:pt x="215" y="183"/>
                  <a:pt x="215" y="183"/>
                </a:cubicBezTo>
                <a:cubicBezTo>
                  <a:pt x="210" y="183"/>
                  <a:pt x="206" y="186"/>
                  <a:pt x="206" y="192"/>
                </a:cubicBezTo>
                <a:cubicBezTo>
                  <a:pt x="206" y="209"/>
                  <a:pt x="219" y="222"/>
                  <a:pt x="236" y="222"/>
                </a:cubicBezTo>
                <a:cubicBezTo>
                  <a:pt x="255" y="222"/>
                  <a:pt x="255" y="222"/>
                  <a:pt x="255" y="222"/>
                </a:cubicBezTo>
                <a:cubicBezTo>
                  <a:pt x="262" y="222"/>
                  <a:pt x="266" y="218"/>
                  <a:pt x="266" y="213"/>
                </a:cubicBezTo>
                <a:cubicBezTo>
                  <a:pt x="266" y="192"/>
                  <a:pt x="266" y="192"/>
                  <a:pt x="266" y="192"/>
                </a:cubicBezTo>
                <a:cubicBezTo>
                  <a:pt x="267" y="187"/>
                  <a:pt x="262" y="183"/>
                  <a:pt x="255" y="183"/>
                </a:cubicBezTo>
                <a:close/>
                <a:moveTo>
                  <a:pt x="176" y="102"/>
                </a:moveTo>
                <a:cubicBezTo>
                  <a:pt x="186" y="102"/>
                  <a:pt x="195" y="97"/>
                  <a:pt x="202" y="90"/>
                </a:cubicBezTo>
                <a:cubicBezTo>
                  <a:pt x="208" y="82"/>
                  <a:pt x="210" y="72"/>
                  <a:pt x="208" y="61"/>
                </a:cubicBezTo>
                <a:cubicBezTo>
                  <a:pt x="199" y="20"/>
                  <a:pt x="199" y="20"/>
                  <a:pt x="199" y="20"/>
                </a:cubicBezTo>
                <a:cubicBezTo>
                  <a:pt x="197" y="8"/>
                  <a:pt x="186" y="0"/>
                  <a:pt x="175" y="0"/>
                </a:cubicBezTo>
                <a:cubicBezTo>
                  <a:pt x="164" y="0"/>
                  <a:pt x="152" y="8"/>
                  <a:pt x="151" y="20"/>
                </a:cubicBezTo>
                <a:cubicBezTo>
                  <a:pt x="142" y="61"/>
                  <a:pt x="142" y="61"/>
                  <a:pt x="142" y="61"/>
                </a:cubicBezTo>
                <a:cubicBezTo>
                  <a:pt x="140" y="71"/>
                  <a:pt x="143" y="82"/>
                  <a:pt x="148" y="90"/>
                </a:cubicBezTo>
                <a:cubicBezTo>
                  <a:pt x="156" y="96"/>
                  <a:pt x="165" y="102"/>
                  <a:pt x="176" y="10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7" name="Freeform 84">
            <a:extLst>
              <a:ext uri="{FF2B5EF4-FFF2-40B4-BE49-F238E27FC236}">
                <a16:creationId xmlns:a16="http://schemas.microsoft.com/office/drawing/2014/main" id="{3D6D1E3B-0221-74D0-4457-D715F65DFE8C}"/>
              </a:ext>
            </a:extLst>
          </p:cNvPr>
          <p:cNvSpPr>
            <a:spLocks noEditPoints="1"/>
          </p:cNvSpPr>
          <p:nvPr/>
        </p:nvSpPr>
        <p:spPr bwMode="auto">
          <a:xfrm>
            <a:off x="7397114" y="5801871"/>
            <a:ext cx="226985" cy="259411"/>
          </a:xfrm>
          <a:custGeom>
            <a:avLst/>
            <a:gdLst>
              <a:gd name="T0" fmla="*/ 81 w 305"/>
              <a:gd name="T1" fmla="*/ 84 h 348"/>
              <a:gd name="T2" fmla="*/ 121 w 305"/>
              <a:gd name="T3" fmla="*/ 53 h 348"/>
              <a:gd name="T4" fmla="*/ 71 w 305"/>
              <a:gd name="T5" fmla="*/ 30 h 348"/>
              <a:gd name="T6" fmla="*/ 20 w 305"/>
              <a:gd name="T7" fmla="*/ 53 h 348"/>
              <a:gd name="T8" fmla="*/ 20 w 305"/>
              <a:gd name="T9" fmla="*/ 94 h 348"/>
              <a:gd name="T10" fmla="*/ 81 w 305"/>
              <a:gd name="T11" fmla="*/ 93 h 348"/>
              <a:gd name="T12" fmla="*/ 191 w 305"/>
              <a:gd name="T13" fmla="*/ 66 h 348"/>
              <a:gd name="T14" fmla="*/ 140 w 305"/>
              <a:gd name="T15" fmla="*/ 38 h 348"/>
              <a:gd name="T16" fmla="*/ 141 w 305"/>
              <a:gd name="T17" fmla="*/ 51 h 348"/>
              <a:gd name="T18" fmla="*/ 265 w 305"/>
              <a:gd name="T19" fmla="*/ 141 h 348"/>
              <a:gd name="T20" fmla="*/ 253 w 305"/>
              <a:gd name="T21" fmla="*/ 101 h 348"/>
              <a:gd name="T22" fmla="*/ 281 w 305"/>
              <a:gd name="T23" fmla="*/ 3 h 348"/>
              <a:gd name="T24" fmla="*/ 270 w 305"/>
              <a:gd name="T25" fmla="*/ 0 h 348"/>
              <a:gd name="T26" fmla="*/ 210 w 305"/>
              <a:gd name="T27" fmla="*/ 56 h 348"/>
              <a:gd name="T28" fmla="*/ 274 w 305"/>
              <a:gd name="T29" fmla="*/ 76 h 348"/>
              <a:gd name="T30" fmla="*/ 281 w 305"/>
              <a:gd name="T31" fmla="*/ 3 h 348"/>
              <a:gd name="T32" fmla="*/ 98 w 305"/>
              <a:gd name="T33" fmla="*/ 102 h 348"/>
              <a:gd name="T34" fmla="*/ 38 w 305"/>
              <a:gd name="T35" fmla="*/ 143 h 348"/>
              <a:gd name="T36" fmla="*/ 37 w 305"/>
              <a:gd name="T37" fmla="*/ 236 h 348"/>
              <a:gd name="T38" fmla="*/ 261 w 305"/>
              <a:gd name="T39" fmla="*/ 236 h 348"/>
              <a:gd name="T40" fmla="*/ 252 w 305"/>
              <a:gd name="T41" fmla="*/ 163 h 348"/>
              <a:gd name="T42" fmla="*/ 152 w 305"/>
              <a:gd name="T43" fmla="*/ 205 h 348"/>
              <a:gd name="T44" fmla="*/ 152 w 305"/>
              <a:gd name="T45" fmla="*/ 266 h 348"/>
              <a:gd name="T46" fmla="*/ 152 w 305"/>
              <a:gd name="T47" fmla="*/ 205 h 348"/>
              <a:gd name="T48" fmla="*/ 110 w 305"/>
              <a:gd name="T49" fmla="*/ 185 h 348"/>
              <a:gd name="T50" fmla="*/ 110 w 305"/>
              <a:gd name="T51" fmla="*/ 205 h 348"/>
              <a:gd name="T52" fmla="*/ 187 w 305"/>
              <a:gd name="T53" fmla="*/ 293 h 348"/>
              <a:gd name="T54" fmla="*/ 115 w 305"/>
              <a:gd name="T55" fmla="*/ 293 h 348"/>
              <a:gd name="T56" fmla="*/ 122 w 305"/>
              <a:gd name="T57" fmla="*/ 276 h 348"/>
              <a:gd name="T58" fmla="*/ 150 w 305"/>
              <a:gd name="T59" fmla="*/ 288 h 348"/>
              <a:gd name="T60" fmla="*/ 179 w 305"/>
              <a:gd name="T61" fmla="*/ 276 h 348"/>
              <a:gd name="T62" fmla="*/ 187 w 305"/>
              <a:gd name="T63" fmla="*/ 293 h 348"/>
              <a:gd name="T64" fmla="*/ 183 w 305"/>
              <a:gd name="T65" fmla="*/ 196 h 348"/>
              <a:gd name="T66" fmla="*/ 202 w 305"/>
              <a:gd name="T67" fmla="*/ 196 h 348"/>
              <a:gd name="T68" fmla="*/ 152 w 305"/>
              <a:gd name="T69" fmla="*/ 245 h 348"/>
              <a:gd name="T70" fmla="*/ 152 w 305"/>
              <a:gd name="T71" fmla="*/ 226 h 348"/>
              <a:gd name="T72" fmla="*/ 152 w 305"/>
              <a:gd name="T73" fmla="*/ 245 h 348"/>
              <a:gd name="T74" fmla="*/ 283 w 305"/>
              <a:gd name="T75" fmla="*/ 239 h 348"/>
              <a:gd name="T76" fmla="*/ 283 w 305"/>
              <a:gd name="T77" fmla="*/ 170 h 348"/>
              <a:gd name="T78" fmla="*/ 20 w 305"/>
              <a:gd name="T79" fmla="*/ 241 h 348"/>
              <a:gd name="T80" fmla="*/ 0 w 305"/>
              <a:gd name="T81" fmla="*/ 20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05" h="348">
                <a:moveTo>
                  <a:pt x="81" y="93"/>
                </a:moveTo>
                <a:cubicBezTo>
                  <a:pt x="81" y="84"/>
                  <a:pt x="81" y="84"/>
                  <a:pt x="81" y="84"/>
                </a:cubicBezTo>
                <a:cubicBezTo>
                  <a:pt x="91" y="84"/>
                  <a:pt x="91" y="84"/>
                  <a:pt x="91" y="84"/>
                </a:cubicBezTo>
                <a:cubicBezTo>
                  <a:pt x="108" y="84"/>
                  <a:pt x="121" y="69"/>
                  <a:pt x="121" y="53"/>
                </a:cubicBezTo>
                <a:cubicBezTo>
                  <a:pt x="121" y="37"/>
                  <a:pt x="107" y="23"/>
                  <a:pt x="91" y="23"/>
                </a:cubicBezTo>
                <a:cubicBezTo>
                  <a:pt x="82" y="23"/>
                  <a:pt x="78" y="26"/>
                  <a:pt x="71" y="30"/>
                </a:cubicBezTo>
                <a:cubicBezTo>
                  <a:pt x="63" y="26"/>
                  <a:pt x="59" y="23"/>
                  <a:pt x="50" y="23"/>
                </a:cubicBezTo>
                <a:cubicBezTo>
                  <a:pt x="33" y="23"/>
                  <a:pt x="20" y="37"/>
                  <a:pt x="20" y="53"/>
                </a:cubicBezTo>
                <a:cubicBezTo>
                  <a:pt x="20" y="62"/>
                  <a:pt x="24" y="66"/>
                  <a:pt x="28" y="73"/>
                </a:cubicBezTo>
                <a:cubicBezTo>
                  <a:pt x="24" y="81"/>
                  <a:pt x="20" y="85"/>
                  <a:pt x="20" y="94"/>
                </a:cubicBezTo>
                <a:cubicBezTo>
                  <a:pt x="20" y="111"/>
                  <a:pt x="34" y="124"/>
                  <a:pt x="50" y="124"/>
                </a:cubicBezTo>
                <a:cubicBezTo>
                  <a:pt x="67" y="123"/>
                  <a:pt x="81" y="110"/>
                  <a:pt x="81" y="93"/>
                </a:cubicBezTo>
                <a:close/>
                <a:moveTo>
                  <a:pt x="251" y="101"/>
                </a:moveTo>
                <a:cubicBezTo>
                  <a:pt x="226" y="101"/>
                  <a:pt x="204" y="88"/>
                  <a:pt x="191" y="66"/>
                </a:cubicBezTo>
                <a:cubicBezTo>
                  <a:pt x="184" y="54"/>
                  <a:pt x="182" y="41"/>
                  <a:pt x="183" y="26"/>
                </a:cubicBezTo>
                <a:cubicBezTo>
                  <a:pt x="140" y="38"/>
                  <a:pt x="140" y="38"/>
                  <a:pt x="140" y="38"/>
                </a:cubicBezTo>
                <a:cubicBezTo>
                  <a:pt x="141" y="42"/>
                  <a:pt x="141" y="46"/>
                  <a:pt x="141" y="49"/>
                </a:cubicBezTo>
                <a:cubicBezTo>
                  <a:pt x="141" y="51"/>
                  <a:pt x="141" y="51"/>
                  <a:pt x="141" y="51"/>
                </a:cubicBezTo>
                <a:cubicBezTo>
                  <a:pt x="153" y="103"/>
                  <a:pt x="200" y="141"/>
                  <a:pt x="253" y="141"/>
                </a:cubicBezTo>
                <a:cubicBezTo>
                  <a:pt x="265" y="141"/>
                  <a:pt x="265" y="141"/>
                  <a:pt x="265" y="141"/>
                </a:cubicBezTo>
                <a:cubicBezTo>
                  <a:pt x="272" y="99"/>
                  <a:pt x="272" y="99"/>
                  <a:pt x="272" y="99"/>
                </a:cubicBezTo>
                <a:cubicBezTo>
                  <a:pt x="266" y="100"/>
                  <a:pt x="260" y="101"/>
                  <a:pt x="253" y="101"/>
                </a:cubicBezTo>
                <a:cubicBezTo>
                  <a:pt x="252" y="101"/>
                  <a:pt x="252" y="101"/>
                  <a:pt x="251" y="101"/>
                </a:cubicBezTo>
                <a:close/>
                <a:moveTo>
                  <a:pt x="281" y="3"/>
                </a:moveTo>
                <a:cubicBezTo>
                  <a:pt x="278" y="1"/>
                  <a:pt x="275" y="0"/>
                  <a:pt x="273" y="0"/>
                </a:cubicBezTo>
                <a:cubicBezTo>
                  <a:pt x="272" y="0"/>
                  <a:pt x="271" y="0"/>
                  <a:pt x="270" y="0"/>
                </a:cubicBezTo>
                <a:cubicBezTo>
                  <a:pt x="205" y="20"/>
                  <a:pt x="205" y="20"/>
                  <a:pt x="205" y="20"/>
                </a:cubicBezTo>
                <a:cubicBezTo>
                  <a:pt x="203" y="33"/>
                  <a:pt x="204" y="45"/>
                  <a:pt x="210" y="56"/>
                </a:cubicBezTo>
                <a:cubicBezTo>
                  <a:pt x="219" y="72"/>
                  <a:pt x="236" y="82"/>
                  <a:pt x="253" y="82"/>
                </a:cubicBezTo>
                <a:cubicBezTo>
                  <a:pt x="261" y="82"/>
                  <a:pt x="269" y="80"/>
                  <a:pt x="274" y="76"/>
                </a:cubicBezTo>
                <a:cubicBezTo>
                  <a:pt x="285" y="11"/>
                  <a:pt x="285" y="11"/>
                  <a:pt x="285" y="11"/>
                </a:cubicBezTo>
                <a:cubicBezTo>
                  <a:pt x="285" y="8"/>
                  <a:pt x="283" y="4"/>
                  <a:pt x="281" y="3"/>
                </a:cubicBezTo>
                <a:close/>
                <a:moveTo>
                  <a:pt x="130" y="83"/>
                </a:moveTo>
                <a:cubicBezTo>
                  <a:pt x="123" y="93"/>
                  <a:pt x="111" y="99"/>
                  <a:pt x="98" y="102"/>
                </a:cubicBezTo>
                <a:cubicBezTo>
                  <a:pt x="94" y="126"/>
                  <a:pt x="74" y="144"/>
                  <a:pt x="49" y="144"/>
                </a:cubicBezTo>
                <a:cubicBezTo>
                  <a:pt x="45" y="144"/>
                  <a:pt x="42" y="144"/>
                  <a:pt x="38" y="143"/>
                </a:cubicBezTo>
                <a:cubicBezTo>
                  <a:pt x="38" y="146"/>
                  <a:pt x="37" y="150"/>
                  <a:pt x="37" y="154"/>
                </a:cubicBezTo>
                <a:cubicBezTo>
                  <a:pt x="37" y="236"/>
                  <a:pt x="37" y="236"/>
                  <a:pt x="37" y="236"/>
                </a:cubicBezTo>
                <a:cubicBezTo>
                  <a:pt x="37" y="297"/>
                  <a:pt x="88" y="348"/>
                  <a:pt x="149" y="348"/>
                </a:cubicBezTo>
                <a:cubicBezTo>
                  <a:pt x="210" y="348"/>
                  <a:pt x="261" y="297"/>
                  <a:pt x="261" y="236"/>
                </a:cubicBezTo>
                <a:cubicBezTo>
                  <a:pt x="261" y="163"/>
                  <a:pt x="261" y="163"/>
                  <a:pt x="261" y="163"/>
                </a:cubicBezTo>
                <a:cubicBezTo>
                  <a:pt x="252" y="163"/>
                  <a:pt x="252" y="163"/>
                  <a:pt x="252" y="163"/>
                </a:cubicBezTo>
                <a:cubicBezTo>
                  <a:pt x="199" y="163"/>
                  <a:pt x="152" y="131"/>
                  <a:pt x="130" y="83"/>
                </a:cubicBezTo>
                <a:close/>
                <a:moveTo>
                  <a:pt x="152" y="205"/>
                </a:moveTo>
                <a:cubicBezTo>
                  <a:pt x="169" y="205"/>
                  <a:pt x="182" y="219"/>
                  <a:pt x="182" y="236"/>
                </a:cubicBezTo>
                <a:cubicBezTo>
                  <a:pt x="182" y="253"/>
                  <a:pt x="167" y="266"/>
                  <a:pt x="152" y="266"/>
                </a:cubicBezTo>
                <a:cubicBezTo>
                  <a:pt x="135" y="266"/>
                  <a:pt x="122" y="252"/>
                  <a:pt x="122" y="236"/>
                </a:cubicBezTo>
                <a:cubicBezTo>
                  <a:pt x="122" y="218"/>
                  <a:pt x="135" y="205"/>
                  <a:pt x="152" y="205"/>
                </a:cubicBezTo>
                <a:close/>
                <a:moveTo>
                  <a:pt x="101" y="195"/>
                </a:moveTo>
                <a:cubicBezTo>
                  <a:pt x="101" y="189"/>
                  <a:pt x="105" y="185"/>
                  <a:pt x="110" y="185"/>
                </a:cubicBezTo>
                <a:cubicBezTo>
                  <a:pt x="116" y="185"/>
                  <a:pt x="120" y="189"/>
                  <a:pt x="120" y="195"/>
                </a:cubicBezTo>
                <a:cubicBezTo>
                  <a:pt x="120" y="200"/>
                  <a:pt x="116" y="205"/>
                  <a:pt x="110" y="205"/>
                </a:cubicBezTo>
                <a:cubicBezTo>
                  <a:pt x="105" y="205"/>
                  <a:pt x="101" y="200"/>
                  <a:pt x="101" y="195"/>
                </a:cubicBezTo>
                <a:close/>
                <a:moveTo>
                  <a:pt x="187" y="293"/>
                </a:moveTo>
                <a:cubicBezTo>
                  <a:pt x="178" y="302"/>
                  <a:pt x="165" y="308"/>
                  <a:pt x="150" y="308"/>
                </a:cubicBezTo>
                <a:cubicBezTo>
                  <a:pt x="136" y="308"/>
                  <a:pt x="123" y="302"/>
                  <a:pt x="115" y="293"/>
                </a:cubicBezTo>
                <a:cubicBezTo>
                  <a:pt x="110" y="288"/>
                  <a:pt x="110" y="282"/>
                  <a:pt x="115" y="279"/>
                </a:cubicBezTo>
                <a:cubicBezTo>
                  <a:pt x="117" y="277"/>
                  <a:pt x="120" y="276"/>
                  <a:pt x="122" y="276"/>
                </a:cubicBezTo>
                <a:cubicBezTo>
                  <a:pt x="125" y="276"/>
                  <a:pt x="127" y="277"/>
                  <a:pt x="129" y="279"/>
                </a:cubicBezTo>
                <a:cubicBezTo>
                  <a:pt x="135" y="285"/>
                  <a:pt x="143" y="288"/>
                  <a:pt x="150" y="288"/>
                </a:cubicBezTo>
                <a:cubicBezTo>
                  <a:pt x="158" y="288"/>
                  <a:pt x="166" y="285"/>
                  <a:pt x="172" y="279"/>
                </a:cubicBezTo>
                <a:cubicBezTo>
                  <a:pt x="174" y="277"/>
                  <a:pt x="177" y="276"/>
                  <a:pt x="179" y="276"/>
                </a:cubicBezTo>
                <a:cubicBezTo>
                  <a:pt x="182" y="276"/>
                  <a:pt x="184" y="277"/>
                  <a:pt x="186" y="279"/>
                </a:cubicBezTo>
                <a:cubicBezTo>
                  <a:pt x="191" y="282"/>
                  <a:pt x="191" y="288"/>
                  <a:pt x="187" y="293"/>
                </a:cubicBezTo>
                <a:close/>
                <a:moveTo>
                  <a:pt x="192" y="205"/>
                </a:moveTo>
                <a:cubicBezTo>
                  <a:pt x="187" y="205"/>
                  <a:pt x="183" y="201"/>
                  <a:pt x="183" y="196"/>
                </a:cubicBezTo>
                <a:cubicBezTo>
                  <a:pt x="183" y="191"/>
                  <a:pt x="187" y="187"/>
                  <a:pt x="192" y="187"/>
                </a:cubicBezTo>
                <a:cubicBezTo>
                  <a:pt x="197" y="187"/>
                  <a:pt x="202" y="191"/>
                  <a:pt x="202" y="196"/>
                </a:cubicBezTo>
                <a:cubicBezTo>
                  <a:pt x="202" y="201"/>
                  <a:pt x="197" y="205"/>
                  <a:pt x="192" y="205"/>
                </a:cubicBezTo>
                <a:close/>
                <a:moveTo>
                  <a:pt x="152" y="245"/>
                </a:moveTo>
                <a:cubicBezTo>
                  <a:pt x="157" y="245"/>
                  <a:pt x="162" y="241"/>
                  <a:pt x="162" y="236"/>
                </a:cubicBezTo>
                <a:cubicBezTo>
                  <a:pt x="162" y="231"/>
                  <a:pt x="157" y="226"/>
                  <a:pt x="152" y="226"/>
                </a:cubicBezTo>
                <a:cubicBezTo>
                  <a:pt x="147" y="226"/>
                  <a:pt x="141" y="231"/>
                  <a:pt x="141" y="236"/>
                </a:cubicBezTo>
                <a:cubicBezTo>
                  <a:pt x="141" y="241"/>
                  <a:pt x="147" y="245"/>
                  <a:pt x="152" y="245"/>
                </a:cubicBezTo>
                <a:close/>
                <a:moveTo>
                  <a:pt x="283" y="170"/>
                </a:moveTo>
                <a:cubicBezTo>
                  <a:pt x="283" y="239"/>
                  <a:pt x="283" y="239"/>
                  <a:pt x="283" y="239"/>
                </a:cubicBezTo>
                <a:cubicBezTo>
                  <a:pt x="296" y="231"/>
                  <a:pt x="305" y="218"/>
                  <a:pt x="305" y="203"/>
                </a:cubicBezTo>
                <a:cubicBezTo>
                  <a:pt x="305" y="189"/>
                  <a:pt x="296" y="177"/>
                  <a:pt x="283" y="170"/>
                </a:cubicBezTo>
                <a:close/>
                <a:moveTo>
                  <a:pt x="0" y="205"/>
                </a:moveTo>
                <a:cubicBezTo>
                  <a:pt x="0" y="220"/>
                  <a:pt x="8" y="233"/>
                  <a:pt x="20" y="241"/>
                </a:cubicBezTo>
                <a:cubicBezTo>
                  <a:pt x="20" y="170"/>
                  <a:pt x="20" y="170"/>
                  <a:pt x="20" y="170"/>
                </a:cubicBezTo>
                <a:cubicBezTo>
                  <a:pt x="8" y="176"/>
                  <a:pt x="0" y="189"/>
                  <a:pt x="0" y="20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8" name="Freeform 85">
            <a:extLst>
              <a:ext uri="{FF2B5EF4-FFF2-40B4-BE49-F238E27FC236}">
                <a16:creationId xmlns:a16="http://schemas.microsoft.com/office/drawing/2014/main" id="{F8FA2835-6815-24FF-C195-45FEA9996733}"/>
              </a:ext>
            </a:extLst>
          </p:cNvPr>
          <p:cNvSpPr>
            <a:spLocks noEditPoints="1"/>
          </p:cNvSpPr>
          <p:nvPr/>
        </p:nvSpPr>
        <p:spPr bwMode="auto">
          <a:xfrm>
            <a:off x="6288653" y="5801871"/>
            <a:ext cx="259411" cy="258666"/>
          </a:xfrm>
          <a:custGeom>
            <a:avLst/>
            <a:gdLst>
              <a:gd name="T0" fmla="*/ 173 w 348"/>
              <a:gd name="T1" fmla="*/ 62 h 347"/>
              <a:gd name="T2" fmla="*/ 0 w 348"/>
              <a:gd name="T3" fmla="*/ 154 h 347"/>
              <a:gd name="T4" fmla="*/ 7 w 348"/>
              <a:gd name="T5" fmla="*/ 178 h 347"/>
              <a:gd name="T6" fmla="*/ 40 w 348"/>
              <a:gd name="T7" fmla="*/ 147 h 347"/>
              <a:gd name="T8" fmla="*/ 40 w 348"/>
              <a:gd name="T9" fmla="*/ 141 h 347"/>
              <a:gd name="T10" fmla="*/ 47 w 348"/>
              <a:gd name="T11" fmla="*/ 131 h 347"/>
              <a:gd name="T12" fmla="*/ 174 w 348"/>
              <a:gd name="T13" fmla="*/ 103 h 347"/>
              <a:gd name="T14" fmla="*/ 301 w 348"/>
              <a:gd name="T15" fmla="*/ 131 h 347"/>
              <a:gd name="T16" fmla="*/ 307 w 348"/>
              <a:gd name="T17" fmla="*/ 141 h 347"/>
              <a:gd name="T18" fmla="*/ 307 w 348"/>
              <a:gd name="T19" fmla="*/ 147 h 347"/>
              <a:gd name="T20" fmla="*/ 342 w 348"/>
              <a:gd name="T21" fmla="*/ 178 h 347"/>
              <a:gd name="T22" fmla="*/ 348 w 348"/>
              <a:gd name="T23" fmla="*/ 154 h 347"/>
              <a:gd name="T24" fmla="*/ 173 w 348"/>
              <a:gd name="T25" fmla="*/ 62 h 347"/>
              <a:gd name="T26" fmla="*/ 186 w 348"/>
              <a:gd name="T27" fmla="*/ 41 h 347"/>
              <a:gd name="T28" fmla="*/ 277 w 348"/>
              <a:gd name="T29" fmla="*/ 57 h 347"/>
              <a:gd name="T30" fmla="*/ 174 w 348"/>
              <a:gd name="T31" fmla="*/ 0 h 347"/>
              <a:gd name="T32" fmla="*/ 71 w 348"/>
              <a:gd name="T33" fmla="*/ 57 h 347"/>
              <a:gd name="T34" fmla="*/ 174 w 348"/>
              <a:gd name="T35" fmla="*/ 42 h 347"/>
              <a:gd name="T36" fmla="*/ 186 w 348"/>
              <a:gd name="T37" fmla="*/ 41 h 347"/>
              <a:gd name="T38" fmla="*/ 201 w 348"/>
              <a:gd name="T39" fmla="*/ 124 h 347"/>
              <a:gd name="T40" fmla="*/ 174 w 348"/>
              <a:gd name="T41" fmla="*/ 122 h 347"/>
              <a:gd name="T42" fmla="*/ 61 w 348"/>
              <a:gd name="T43" fmla="*/ 146 h 347"/>
              <a:gd name="T44" fmla="*/ 61 w 348"/>
              <a:gd name="T45" fmla="*/ 204 h 347"/>
              <a:gd name="T46" fmla="*/ 91 w 348"/>
              <a:gd name="T47" fmla="*/ 204 h 347"/>
              <a:gd name="T48" fmla="*/ 201 w 348"/>
              <a:gd name="T49" fmla="*/ 124 h 347"/>
              <a:gd name="T50" fmla="*/ 90 w 348"/>
              <a:gd name="T51" fmla="*/ 224 h 347"/>
              <a:gd name="T52" fmla="*/ 61 w 348"/>
              <a:gd name="T53" fmla="*/ 224 h 347"/>
              <a:gd name="T54" fmla="*/ 61 w 348"/>
              <a:gd name="T55" fmla="*/ 234 h 347"/>
              <a:gd name="T56" fmla="*/ 173 w 348"/>
              <a:gd name="T57" fmla="*/ 347 h 347"/>
              <a:gd name="T58" fmla="*/ 285 w 348"/>
              <a:gd name="T59" fmla="*/ 234 h 347"/>
              <a:gd name="T60" fmla="*/ 285 w 348"/>
              <a:gd name="T61" fmla="*/ 146 h 347"/>
              <a:gd name="T62" fmla="*/ 221 w 348"/>
              <a:gd name="T63" fmla="*/ 126 h 347"/>
              <a:gd name="T64" fmla="*/ 90 w 348"/>
              <a:gd name="T65" fmla="*/ 224 h 347"/>
              <a:gd name="T66" fmla="*/ 210 w 348"/>
              <a:gd name="T67" fmla="*/ 271 h 347"/>
              <a:gd name="T68" fmla="*/ 174 w 348"/>
              <a:gd name="T69" fmla="*/ 285 h 347"/>
              <a:gd name="T70" fmla="*/ 138 w 348"/>
              <a:gd name="T71" fmla="*/ 271 h 347"/>
              <a:gd name="T72" fmla="*/ 138 w 348"/>
              <a:gd name="T73" fmla="*/ 257 h 347"/>
              <a:gd name="T74" fmla="*/ 145 w 348"/>
              <a:gd name="T75" fmla="*/ 254 h 347"/>
              <a:gd name="T76" fmla="*/ 152 w 348"/>
              <a:gd name="T77" fmla="*/ 257 h 347"/>
              <a:gd name="T78" fmla="*/ 173 w 348"/>
              <a:gd name="T79" fmla="*/ 265 h 347"/>
              <a:gd name="T80" fmla="*/ 195 w 348"/>
              <a:gd name="T81" fmla="*/ 257 h 347"/>
              <a:gd name="T82" fmla="*/ 202 w 348"/>
              <a:gd name="T83" fmla="*/ 254 h 347"/>
              <a:gd name="T84" fmla="*/ 209 w 348"/>
              <a:gd name="T85" fmla="*/ 257 h 347"/>
              <a:gd name="T86" fmla="*/ 210 w 348"/>
              <a:gd name="T87" fmla="*/ 271 h 347"/>
              <a:gd name="T88" fmla="*/ 225 w 348"/>
              <a:gd name="T89" fmla="*/ 194 h 347"/>
              <a:gd name="T90" fmla="*/ 215 w 348"/>
              <a:gd name="T91" fmla="*/ 204 h 347"/>
              <a:gd name="T92" fmla="*/ 206 w 348"/>
              <a:gd name="T93" fmla="*/ 194 h 347"/>
              <a:gd name="T94" fmla="*/ 215 w 348"/>
              <a:gd name="T95" fmla="*/ 185 h 347"/>
              <a:gd name="T96" fmla="*/ 225 w 348"/>
              <a:gd name="T97" fmla="*/ 194 h 347"/>
              <a:gd name="T98" fmla="*/ 20 w 348"/>
              <a:gd name="T99" fmla="*/ 203 h 347"/>
              <a:gd name="T100" fmla="*/ 41 w 348"/>
              <a:gd name="T101" fmla="*/ 240 h 347"/>
              <a:gd name="T102" fmla="*/ 41 w 348"/>
              <a:gd name="T103" fmla="*/ 169 h 347"/>
              <a:gd name="T104" fmla="*/ 20 w 348"/>
              <a:gd name="T105" fmla="*/ 203 h 347"/>
              <a:gd name="T106" fmla="*/ 307 w 348"/>
              <a:gd name="T107" fmla="*/ 169 h 347"/>
              <a:gd name="T108" fmla="*/ 307 w 348"/>
              <a:gd name="T109" fmla="*/ 240 h 347"/>
              <a:gd name="T110" fmla="*/ 327 w 348"/>
              <a:gd name="T111" fmla="*/ 203 h 347"/>
              <a:gd name="T112" fmla="*/ 307 w 348"/>
              <a:gd name="T113" fmla="*/ 169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48" h="347">
                <a:moveTo>
                  <a:pt x="173" y="62"/>
                </a:moveTo>
                <a:cubicBezTo>
                  <a:pt x="77" y="62"/>
                  <a:pt x="0" y="102"/>
                  <a:pt x="0" y="154"/>
                </a:cubicBezTo>
                <a:cubicBezTo>
                  <a:pt x="0" y="163"/>
                  <a:pt x="2" y="171"/>
                  <a:pt x="7" y="178"/>
                </a:cubicBezTo>
                <a:cubicBezTo>
                  <a:pt x="13" y="165"/>
                  <a:pt x="26" y="152"/>
                  <a:pt x="40" y="147"/>
                </a:cubicBezTo>
                <a:cubicBezTo>
                  <a:pt x="40" y="141"/>
                  <a:pt x="40" y="141"/>
                  <a:pt x="40" y="141"/>
                </a:cubicBezTo>
                <a:cubicBezTo>
                  <a:pt x="40" y="137"/>
                  <a:pt x="43" y="133"/>
                  <a:pt x="47" y="131"/>
                </a:cubicBezTo>
                <a:cubicBezTo>
                  <a:pt x="93" y="111"/>
                  <a:pt x="134" y="103"/>
                  <a:pt x="174" y="103"/>
                </a:cubicBezTo>
                <a:cubicBezTo>
                  <a:pt x="214" y="103"/>
                  <a:pt x="256" y="112"/>
                  <a:pt x="301" y="131"/>
                </a:cubicBezTo>
                <a:cubicBezTo>
                  <a:pt x="304" y="133"/>
                  <a:pt x="307" y="137"/>
                  <a:pt x="307" y="141"/>
                </a:cubicBezTo>
                <a:cubicBezTo>
                  <a:pt x="307" y="147"/>
                  <a:pt x="307" y="147"/>
                  <a:pt x="307" y="147"/>
                </a:cubicBezTo>
                <a:cubicBezTo>
                  <a:pt x="322" y="152"/>
                  <a:pt x="335" y="164"/>
                  <a:pt x="342" y="178"/>
                </a:cubicBezTo>
                <a:cubicBezTo>
                  <a:pt x="346" y="171"/>
                  <a:pt x="348" y="163"/>
                  <a:pt x="348" y="154"/>
                </a:cubicBezTo>
                <a:cubicBezTo>
                  <a:pt x="348" y="102"/>
                  <a:pt x="270" y="62"/>
                  <a:pt x="173" y="62"/>
                </a:cubicBezTo>
                <a:close/>
                <a:moveTo>
                  <a:pt x="186" y="41"/>
                </a:moveTo>
                <a:cubicBezTo>
                  <a:pt x="220" y="41"/>
                  <a:pt x="252" y="48"/>
                  <a:pt x="277" y="57"/>
                </a:cubicBezTo>
                <a:cubicBezTo>
                  <a:pt x="262" y="24"/>
                  <a:pt x="221" y="0"/>
                  <a:pt x="174" y="0"/>
                </a:cubicBezTo>
                <a:cubicBezTo>
                  <a:pt x="127" y="0"/>
                  <a:pt x="87" y="24"/>
                  <a:pt x="71" y="57"/>
                </a:cubicBezTo>
                <a:cubicBezTo>
                  <a:pt x="101" y="47"/>
                  <a:pt x="135" y="42"/>
                  <a:pt x="174" y="42"/>
                </a:cubicBezTo>
                <a:cubicBezTo>
                  <a:pt x="178" y="41"/>
                  <a:pt x="182" y="41"/>
                  <a:pt x="186" y="41"/>
                </a:cubicBezTo>
                <a:close/>
                <a:moveTo>
                  <a:pt x="201" y="124"/>
                </a:moveTo>
                <a:cubicBezTo>
                  <a:pt x="193" y="123"/>
                  <a:pt x="182" y="122"/>
                  <a:pt x="174" y="122"/>
                </a:cubicBezTo>
                <a:cubicBezTo>
                  <a:pt x="138" y="122"/>
                  <a:pt x="98" y="129"/>
                  <a:pt x="61" y="146"/>
                </a:cubicBezTo>
                <a:cubicBezTo>
                  <a:pt x="61" y="204"/>
                  <a:pt x="61" y="204"/>
                  <a:pt x="61" y="204"/>
                </a:cubicBezTo>
                <a:cubicBezTo>
                  <a:pt x="91" y="204"/>
                  <a:pt x="91" y="204"/>
                  <a:pt x="91" y="204"/>
                </a:cubicBezTo>
                <a:cubicBezTo>
                  <a:pt x="137" y="204"/>
                  <a:pt x="180" y="180"/>
                  <a:pt x="201" y="124"/>
                </a:cubicBezTo>
                <a:close/>
                <a:moveTo>
                  <a:pt x="90" y="224"/>
                </a:moveTo>
                <a:cubicBezTo>
                  <a:pt x="61" y="224"/>
                  <a:pt x="61" y="224"/>
                  <a:pt x="61" y="224"/>
                </a:cubicBezTo>
                <a:cubicBezTo>
                  <a:pt x="61" y="234"/>
                  <a:pt x="61" y="234"/>
                  <a:pt x="61" y="234"/>
                </a:cubicBezTo>
                <a:cubicBezTo>
                  <a:pt x="61" y="295"/>
                  <a:pt x="112" y="347"/>
                  <a:pt x="173" y="347"/>
                </a:cubicBezTo>
                <a:cubicBezTo>
                  <a:pt x="234" y="347"/>
                  <a:pt x="285" y="296"/>
                  <a:pt x="285" y="234"/>
                </a:cubicBezTo>
                <a:cubicBezTo>
                  <a:pt x="285" y="146"/>
                  <a:pt x="285" y="146"/>
                  <a:pt x="285" y="146"/>
                </a:cubicBezTo>
                <a:cubicBezTo>
                  <a:pt x="264" y="136"/>
                  <a:pt x="243" y="131"/>
                  <a:pt x="221" y="126"/>
                </a:cubicBezTo>
                <a:cubicBezTo>
                  <a:pt x="195" y="195"/>
                  <a:pt x="146" y="224"/>
                  <a:pt x="90" y="224"/>
                </a:cubicBezTo>
                <a:close/>
                <a:moveTo>
                  <a:pt x="210" y="271"/>
                </a:moveTo>
                <a:cubicBezTo>
                  <a:pt x="201" y="280"/>
                  <a:pt x="187" y="285"/>
                  <a:pt x="174" y="285"/>
                </a:cubicBezTo>
                <a:cubicBezTo>
                  <a:pt x="160" y="285"/>
                  <a:pt x="147" y="280"/>
                  <a:pt x="138" y="271"/>
                </a:cubicBezTo>
                <a:cubicBezTo>
                  <a:pt x="133" y="266"/>
                  <a:pt x="133" y="259"/>
                  <a:pt x="138" y="257"/>
                </a:cubicBezTo>
                <a:cubicBezTo>
                  <a:pt x="140" y="255"/>
                  <a:pt x="143" y="254"/>
                  <a:pt x="145" y="254"/>
                </a:cubicBezTo>
                <a:cubicBezTo>
                  <a:pt x="147" y="254"/>
                  <a:pt x="150" y="255"/>
                  <a:pt x="152" y="257"/>
                </a:cubicBezTo>
                <a:cubicBezTo>
                  <a:pt x="158" y="262"/>
                  <a:pt x="165" y="265"/>
                  <a:pt x="173" y="265"/>
                </a:cubicBezTo>
                <a:cubicBezTo>
                  <a:pt x="181" y="265"/>
                  <a:pt x="189" y="262"/>
                  <a:pt x="195" y="257"/>
                </a:cubicBezTo>
                <a:cubicBezTo>
                  <a:pt x="197" y="255"/>
                  <a:pt x="199" y="254"/>
                  <a:pt x="202" y="254"/>
                </a:cubicBezTo>
                <a:cubicBezTo>
                  <a:pt x="205" y="254"/>
                  <a:pt x="207" y="255"/>
                  <a:pt x="209" y="257"/>
                </a:cubicBezTo>
                <a:cubicBezTo>
                  <a:pt x="214" y="261"/>
                  <a:pt x="214" y="267"/>
                  <a:pt x="210" y="271"/>
                </a:cubicBezTo>
                <a:close/>
                <a:moveTo>
                  <a:pt x="225" y="194"/>
                </a:moveTo>
                <a:cubicBezTo>
                  <a:pt x="225" y="199"/>
                  <a:pt x="220" y="204"/>
                  <a:pt x="215" y="204"/>
                </a:cubicBezTo>
                <a:cubicBezTo>
                  <a:pt x="210" y="204"/>
                  <a:pt x="206" y="199"/>
                  <a:pt x="206" y="194"/>
                </a:cubicBezTo>
                <a:cubicBezTo>
                  <a:pt x="206" y="189"/>
                  <a:pt x="210" y="185"/>
                  <a:pt x="215" y="185"/>
                </a:cubicBezTo>
                <a:cubicBezTo>
                  <a:pt x="220" y="185"/>
                  <a:pt x="225" y="189"/>
                  <a:pt x="225" y="194"/>
                </a:cubicBezTo>
                <a:close/>
                <a:moveTo>
                  <a:pt x="20" y="203"/>
                </a:moveTo>
                <a:cubicBezTo>
                  <a:pt x="20" y="219"/>
                  <a:pt x="29" y="232"/>
                  <a:pt x="41" y="240"/>
                </a:cubicBezTo>
                <a:cubicBezTo>
                  <a:pt x="41" y="169"/>
                  <a:pt x="41" y="169"/>
                  <a:pt x="41" y="169"/>
                </a:cubicBezTo>
                <a:cubicBezTo>
                  <a:pt x="29" y="176"/>
                  <a:pt x="20" y="189"/>
                  <a:pt x="20" y="203"/>
                </a:cubicBezTo>
                <a:close/>
                <a:moveTo>
                  <a:pt x="307" y="169"/>
                </a:moveTo>
                <a:cubicBezTo>
                  <a:pt x="307" y="240"/>
                  <a:pt x="307" y="240"/>
                  <a:pt x="307" y="240"/>
                </a:cubicBezTo>
                <a:cubicBezTo>
                  <a:pt x="319" y="232"/>
                  <a:pt x="327" y="219"/>
                  <a:pt x="327" y="203"/>
                </a:cubicBezTo>
                <a:cubicBezTo>
                  <a:pt x="327" y="189"/>
                  <a:pt x="319" y="176"/>
                  <a:pt x="307" y="1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9" name="Freeform 86">
            <a:extLst>
              <a:ext uri="{FF2B5EF4-FFF2-40B4-BE49-F238E27FC236}">
                <a16:creationId xmlns:a16="http://schemas.microsoft.com/office/drawing/2014/main" id="{718B0CAC-F32B-67BB-7552-FA98A3AE78B6}"/>
              </a:ext>
            </a:extLst>
          </p:cNvPr>
          <p:cNvSpPr>
            <a:spLocks noEditPoints="1"/>
          </p:cNvSpPr>
          <p:nvPr/>
        </p:nvSpPr>
        <p:spPr bwMode="auto">
          <a:xfrm>
            <a:off x="10143669" y="5801871"/>
            <a:ext cx="196049" cy="259411"/>
          </a:xfrm>
          <a:custGeom>
            <a:avLst/>
            <a:gdLst>
              <a:gd name="T0" fmla="*/ 121 w 263"/>
              <a:gd name="T1" fmla="*/ 122 h 348"/>
              <a:gd name="T2" fmla="*/ 132 w 263"/>
              <a:gd name="T3" fmla="*/ 143 h 348"/>
              <a:gd name="T4" fmla="*/ 141 w 263"/>
              <a:gd name="T5" fmla="*/ 122 h 348"/>
              <a:gd name="T6" fmla="*/ 132 w 263"/>
              <a:gd name="T7" fmla="*/ 102 h 348"/>
              <a:gd name="T8" fmla="*/ 121 w 263"/>
              <a:gd name="T9" fmla="*/ 122 h 348"/>
              <a:gd name="T10" fmla="*/ 228 w 263"/>
              <a:gd name="T11" fmla="*/ 9 h 348"/>
              <a:gd name="T12" fmla="*/ 140 w 263"/>
              <a:gd name="T13" fmla="*/ 82 h 348"/>
              <a:gd name="T14" fmla="*/ 246 w 263"/>
              <a:gd name="T15" fmla="*/ 157 h 348"/>
              <a:gd name="T16" fmla="*/ 252 w 263"/>
              <a:gd name="T17" fmla="*/ 159 h 348"/>
              <a:gd name="T18" fmla="*/ 263 w 263"/>
              <a:gd name="T19" fmla="*/ 148 h 348"/>
              <a:gd name="T20" fmla="*/ 263 w 263"/>
              <a:gd name="T21" fmla="*/ 72 h 348"/>
              <a:gd name="T22" fmla="*/ 228 w 263"/>
              <a:gd name="T23" fmla="*/ 9 h 348"/>
              <a:gd name="T24" fmla="*/ 163 w 263"/>
              <a:gd name="T25" fmla="*/ 122 h 348"/>
              <a:gd name="T26" fmla="*/ 163 w 263"/>
              <a:gd name="T27" fmla="*/ 124 h 348"/>
              <a:gd name="T28" fmla="*/ 159 w 263"/>
              <a:gd name="T29" fmla="*/ 145 h 348"/>
              <a:gd name="T30" fmla="*/ 193 w 263"/>
              <a:gd name="T31" fmla="*/ 145 h 348"/>
              <a:gd name="T32" fmla="*/ 193 w 263"/>
              <a:gd name="T33" fmla="*/ 144 h 348"/>
              <a:gd name="T34" fmla="*/ 163 w 263"/>
              <a:gd name="T35" fmla="*/ 122 h 348"/>
              <a:gd name="T36" fmla="*/ 64 w 263"/>
              <a:gd name="T37" fmla="*/ 143 h 348"/>
              <a:gd name="T38" fmla="*/ 104 w 263"/>
              <a:gd name="T39" fmla="*/ 143 h 348"/>
              <a:gd name="T40" fmla="*/ 99 w 263"/>
              <a:gd name="T41" fmla="*/ 122 h 348"/>
              <a:gd name="T42" fmla="*/ 100 w 263"/>
              <a:gd name="T43" fmla="*/ 113 h 348"/>
              <a:gd name="T44" fmla="*/ 64 w 263"/>
              <a:gd name="T45" fmla="*/ 143 h 348"/>
              <a:gd name="T46" fmla="*/ 192 w 263"/>
              <a:gd name="T47" fmla="*/ 0 h 348"/>
              <a:gd name="T48" fmla="*/ 70 w 263"/>
              <a:gd name="T49" fmla="*/ 0 h 348"/>
              <a:gd name="T50" fmla="*/ 0 w 263"/>
              <a:gd name="T51" fmla="*/ 72 h 348"/>
              <a:gd name="T52" fmla="*/ 0 w 263"/>
              <a:gd name="T53" fmla="*/ 147 h 348"/>
              <a:gd name="T54" fmla="*/ 9 w 263"/>
              <a:gd name="T55" fmla="*/ 157 h 348"/>
              <a:gd name="T56" fmla="*/ 15 w 263"/>
              <a:gd name="T57" fmla="*/ 155 h 348"/>
              <a:gd name="T58" fmla="*/ 206 w 263"/>
              <a:gd name="T59" fmla="*/ 1 h 348"/>
              <a:gd name="T60" fmla="*/ 192 w 263"/>
              <a:gd name="T61" fmla="*/ 0 h 348"/>
              <a:gd name="T62" fmla="*/ 100 w 263"/>
              <a:gd name="T63" fmla="*/ 262 h 348"/>
              <a:gd name="T64" fmla="*/ 100 w 263"/>
              <a:gd name="T65" fmla="*/ 343 h 348"/>
              <a:gd name="T66" fmla="*/ 130 w 263"/>
              <a:gd name="T67" fmla="*/ 348 h 348"/>
              <a:gd name="T68" fmla="*/ 160 w 263"/>
              <a:gd name="T69" fmla="*/ 343 h 348"/>
              <a:gd name="T70" fmla="*/ 160 w 263"/>
              <a:gd name="T71" fmla="*/ 262 h 348"/>
              <a:gd name="T72" fmla="*/ 131 w 263"/>
              <a:gd name="T73" fmla="*/ 256 h 348"/>
              <a:gd name="T74" fmla="*/ 100 w 263"/>
              <a:gd name="T75" fmla="*/ 262 h 348"/>
              <a:gd name="T76" fmla="*/ 38 w 263"/>
              <a:gd name="T77" fmla="*/ 163 h 348"/>
              <a:gd name="T78" fmla="*/ 19 w 263"/>
              <a:gd name="T79" fmla="*/ 178 h 348"/>
              <a:gd name="T80" fmla="*/ 19 w 263"/>
              <a:gd name="T81" fmla="*/ 236 h 348"/>
              <a:gd name="T82" fmla="*/ 80 w 263"/>
              <a:gd name="T83" fmla="*/ 335 h 348"/>
              <a:gd name="T84" fmla="*/ 80 w 263"/>
              <a:gd name="T85" fmla="*/ 255 h 348"/>
              <a:gd name="T86" fmla="*/ 86 w 263"/>
              <a:gd name="T87" fmla="*/ 247 h 348"/>
              <a:gd name="T88" fmla="*/ 130 w 263"/>
              <a:gd name="T89" fmla="*/ 236 h 348"/>
              <a:gd name="T90" fmla="*/ 176 w 263"/>
              <a:gd name="T91" fmla="*/ 247 h 348"/>
              <a:gd name="T92" fmla="*/ 181 w 263"/>
              <a:gd name="T93" fmla="*/ 255 h 348"/>
              <a:gd name="T94" fmla="*/ 181 w 263"/>
              <a:gd name="T95" fmla="*/ 335 h 348"/>
              <a:gd name="T96" fmla="*/ 242 w 263"/>
              <a:gd name="T97" fmla="*/ 236 h 348"/>
              <a:gd name="T98" fmla="*/ 242 w 263"/>
              <a:gd name="T99" fmla="*/ 178 h 348"/>
              <a:gd name="T100" fmla="*/ 220 w 263"/>
              <a:gd name="T101" fmla="*/ 163 h 348"/>
              <a:gd name="T102" fmla="*/ 38 w 263"/>
              <a:gd name="T103" fmla="*/ 163 h 348"/>
              <a:gd name="T104" fmla="*/ 90 w 263"/>
              <a:gd name="T105" fmla="*/ 204 h 348"/>
              <a:gd name="T106" fmla="*/ 80 w 263"/>
              <a:gd name="T107" fmla="*/ 194 h 348"/>
              <a:gd name="T108" fmla="*/ 90 w 263"/>
              <a:gd name="T109" fmla="*/ 185 h 348"/>
              <a:gd name="T110" fmla="*/ 99 w 263"/>
              <a:gd name="T111" fmla="*/ 194 h 348"/>
              <a:gd name="T112" fmla="*/ 90 w 263"/>
              <a:gd name="T113" fmla="*/ 204 h 348"/>
              <a:gd name="T114" fmla="*/ 172 w 263"/>
              <a:gd name="T115" fmla="*/ 204 h 348"/>
              <a:gd name="T116" fmla="*/ 162 w 263"/>
              <a:gd name="T117" fmla="*/ 194 h 348"/>
              <a:gd name="T118" fmla="*/ 172 w 263"/>
              <a:gd name="T119" fmla="*/ 185 h 348"/>
              <a:gd name="T120" fmla="*/ 181 w 263"/>
              <a:gd name="T121" fmla="*/ 194 h 348"/>
              <a:gd name="T122" fmla="*/ 172 w 263"/>
              <a:gd name="T123" fmla="*/ 20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63" h="348">
                <a:moveTo>
                  <a:pt x="121" y="122"/>
                </a:moveTo>
                <a:cubicBezTo>
                  <a:pt x="121" y="133"/>
                  <a:pt x="125" y="143"/>
                  <a:pt x="132" y="143"/>
                </a:cubicBezTo>
                <a:cubicBezTo>
                  <a:pt x="137" y="143"/>
                  <a:pt x="141" y="133"/>
                  <a:pt x="141" y="122"/>
                </a:cubicBezTo>
                <a:cubicBezTo>
                  <a:pt x="141" y="111"/>
                  <a:pt x="137" y="102"/>
                  <a:pt x="132" y="102"/>
                </a:cubicBezTo>
                <a:cubicBezTo>
                  <a:pt x="125" y="102"/>
                  <a:pt x="121" y="111"/>
                  <a:pt x="121" y="122"/>
                </a:cubicBezTo>
                <a:close/>
                <a:moveTo>
                  <a:pt x="228" y="9"/>
                </a:moveTo>
                <a:cubicBezTo>
                  <a:pt x="140" y="82"/>
                  <a:pt x="140" y="82"/>
                  <a:pt x="140" y="82"/>
                </a:cubicBezTo>
                <a:cubicBezTo>
                  <a:pt x="246" y="157"/>
                  <a:pt x="246" y="157"/>
                  <a:pt x="246" y="157"/>
                </a:cubicBezTo>
                <a:cubicBezTo>
                  <a:pt x="248" y="158"/>
                  <a:pt x="250" y="159"/>
                  <a:pt x="252" y="159"/>
                </a:cubicBezTo>
                <a:cubicBezTo>
                  <a:pt x="258" y="159"/>
                  <a:pt x="263" y="155"/>
                  <a:pt x="263" y="148"/>
                </a:cubicBezTo>
                <a:cubicBezTo>
                  <a:pt x="263" y="72"/>
                  <a:pt x="263" y="72"/>
                  <a:pt x="263" y="72"/>
                </a:cubicBezTo>
                <a:cubicBezTo>
                  <a:pt x="263" y="46"/>
                  <a:pt x="249" y="22"/>
                  <a:pt x="228" y="9"/>
                </a:cubicBezTo>
                <a:close/>
                <a:moveTo>
                  <a:pt x="163" y="122"/>
                </a:moveTo>
                <a:cubicBezTo>
                  <a:pt x="163" y="124"/>
                  <a:pt x="163" y="124"/>
                  <a:pt x="163" y="124"/>
                </a:cubicBezTo>
                <a:cubicBezTo>
                  <a:pt x="163" y="131"/>
                  <a:pt x="161" y="138"/>
                  <a:pt x="159" y="145"/>
                </a:cubicBezTo>
                <a:cubicBezTo>
                  <a:pt x="193" y="145"/>
                  <a:pt x="193" y="145"/>
                  <a:pt x="193" y="145"/>
                </a:cubicBezTo>
                <a:cubicBezTo>
                  <a:pt x="193" y="144"/>
                  <a:pt x="193" y="144"/>
                  <a:pt x="193" y="144"/>
                </a:cubicBezTo>
                <a:lnTo>
                  <a:pt x="163" y="122"/>
                </a:lnTo>
                <a:close/>
                <a:moveTo>
                  <a:pt x="64" y="143"/>
                </a:moveTo>
                <a:cubicBezTo>
                  <a:pt x="104" y="143"/>
                  <a:pt x="104" y="143"/>
                  <a:pt x="104" y="143"/>
                </a:cubicBezTo>
                <a:cubicBezTo>
                  <a:pt x="102" y="137"/>
                  <a:pt x="99" y="130"/>
                  <a:pt x="99" y="122"/>
                </a:cubicBezTo>
                <a:cubicBezTo>
                  <a:pt x="99" y="120"/>
                  <a:pt x="99" y="116"/>
                  <a:pt x="100" y="113"/>
                </a:cubicBezTo>
                <a:lnTo>
                  <a:pt x="64" y="143"/>
                </a:lnTo>
                <a:close/>
                <a:moveTo>
                  <a:pt x="192" y="0"/>
                </a:moveTo>
                <a:cubicBezTo>
                  <a:pt x="70" y="0"/>
                  <a:pt x="70" y="0"/>
                  <a:pt x="70" y="0"/>
                </a:cubicBezTo>
                <a:cubicBezTo>
                  <a:pt x="30" y="0"/>
                  <a:pt x="0" y="32"/>
                  <a:pt x="0" y="72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3"/>
                  <a:pt x="4" y="157"/>
                  <a:pt x="9" y="157"/>
                </a:cubicBezTo>
                <a:cubicBezTo>
                  <a:pt x="11" y="157"/>
                  <a:pt x="13" y="156"/>
                  <a:pt x="15" y="155"/>
                </a:cubicBezTo>
                <a:cubicBezTo>
                  <a:pt x="206" y="1"/>
                  <a:pt x="206" y="1"/>
                  <a:pt x="206" y="1"/>
                </a:cubicBezTo>
                <a:cubicBezTo>
                  <a:pt x="202" y="0"/>
                  <a:pt x="197" y="0"/>
                  <a:pt x="192" y="0"/>
                </a:cubicBezTo>
                <a:close/>
                <a:moveTo>
                  <a:pt x="100" y="262"/>
                </a:moveTo>
                <a:cubicBezTo>
                  <a:pt x="100" y="343"/>
                  <a:pt x="100" y="343"/>
                  <a:pt x="100" y="343"/>
                </a:cubicBezTo>
                <a:cubicBezTo>
                  <a:pt x="111" y="346"/>
                  <a:pt x="121" y="348"/>
                  <a:pt x="130" y="348"/>
                </a:cubicBezTo>
                <a:cubicBezTo>
                  <a:pt x="141" y="348"/>
                  <a:pt x="151" y="346"/>
                  <a:pt x="160" y="343"/>
                </a:cubicBezTo>
                <a:cubicBezTo>
                  <a:pt x="160" y="262"/>
                  <a:pt x="160" y="262"/>
                  <a:pt x="160" y="262"/>
                </a:cubicBezTo>
                <a:cubicBezTo>
                  <a:pt x="151" y="258"/>
                  <a:pt x="141" y="256"/>
                  <a:pt x="131" y="256"/>
                </a:cubicBezTo>
                <a:cubicBezTo>
                  <a:pt x="121" y="256"/>
                  <a:pt x="110" y="258"/>
                  <a:pt x="100" y="262"/>
                </a:cubicBezTo>
                <a:close/>
                <a:moveTo>
                  <a:pt x="38" y="163"/>
                </a:moveTo>
                <a:cubicBezTo>
                  <a:pt x="19" y="178"/>
                  <a:pt x="19" y="178"/>
                  <a:pt x="19" y="178"/>
                </a:cubicBezTo>
                <a:cubicBezTo>
                  <a:pt x="19" y="236"/>
                  <a:pt x="19" y="236"/>
                  <a:pt x="19" y="236"/>
                </a:cubicBezTo>
                <a:cubicBezTo>
                  <a:pt x="19" y="278"/>
                  <a:pt x="43" y="315"/>
                  <a:pt x="80" y="335"/>
                </a:cubicBezTo>
                <a:cubicBezTo>
                  <a:pt x="80" y="255"/>
                  <a:pt x="80" y="255"/>
                  <a:pt x="80" y="255"/>
                </a:cubicBezTo>
                <a:cubicBezTo>
                  <a:pt x="80" y="251"/>
                  <a:pt x="82" y="248"/>
                  <a:pt x="86" y="247"/>
                </a:cubicBezTo>
                <a:cubicBezTo>
                  <a:pt x="99" y="240"/>
                  <a:pt x="115" y="236"/>
                  <a:pt x="130" y="236"/>
                </a:cubicBezTo>
                <a:cubicBezTo>
                  <a:pt x="146" y="236"/>
                  <a:pt x="162" y="240"/>
                  <a:pt x="176" y="247"/>
                </a:cubicBezTo>
                <a:cubicBezTo>
                  <a:pt x="179" y="249"/>
                  <a:pt x="181" y="253"/>
                  <a:pt x="181" y="255"/>
                </a:cubicBezTo>
                <a:cubicBezTo>
                  <a:pt x="181" y="335"/>
                  <a:pt x="181" y="335"/>
                  <a:pt x="181" y="335"/>
                </a:cubicBezTo>
                <a:cubicBezTo>
                  <a:pt x="218" y="317"/>
                  <a:pt x="242" y="279"/>
                  <a:pt x="242" y="236"/>
                </a:cubicBezTo>
                <a:cubicBezTo>
                  <a:pt x="242" y="178"/>
                  <a:pt x="242" y="178"/>
                  <a:pt x="242" y="178"/>
                </a:cubicBezTo>
                <a:cubicBezTo>
                  <a:pt x="220" y="163"/>
                  <a:pt x="220" y="163"/>
                  <a:pt x="220" y="163"/>
                </a:cubicBezTo>
                <a:lnTo>
                  <a:pt x="38" y="163"/>
                </a:lnTo>
                <a:close/>
                <a:moveTo>
                  <a:pt x="90" y="204"/>
                </a:moveTo>
                <a:cubicBezTo>
                  <a:pt x="85" y="204"/>
                  <a:pt x="80" y="199"/>
                  <a:pt x="80" y="194"/>
                </a:cubicBezTo>
                <a:cubicBezTo>
                  <a:pt x="80" y="189"/>
                  <a:pt x="85" y="185"/>
                  <a:pt x="90" y="185"/>
                </a:cubicBezTo>
                <a:cubicBezTo>
                  <a:pt x="95" y="185"/>
                  <a:pt x="99" y="189"/>
                  <a:pt x="99" y="194"/>
                </a:cubicBezTo>
                <a:cubicBezTo>
                  <a:pt x="100" y="199"/>
                  <a:pt x="96" y="204"/>
                  <a:pt x="90" y="204"/>
                </a:cubicBezTo>
                <a:close/>
                <a:moveTo>
                  <a:pt x="172" y="204"/>
                </a:moveTo>
                <a:cubicBezTo>
                  <a:pt x="166" y="204"/>
                  <a:pt x="162" y="199"/>
                  <a:pt x="162" y="194"/>
                </a:cubicBezTo>
                <a:cubicBezTo>
                  <a:pt x="162" y="189"/>
                  <a:pt x="166" y="185"/>
                  <a:pt x="172" y="185"/>
                </a:cubicBezTo>
                <a:cubicBezTo>
                  <a:pt x="177" y="185"/>
                  <a:pt x="181" y="189"/>
                  <a:pt x="181" y="194"/>
                </a:cubicBezTo>
                <a:cubicBezTo>
                  <a:pt x="182" y="199"/>
                  <a:pt x="177" y="204"/>
                  <a:pt x="172" y="2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0" name="Freeform 87">
            <a:extLst>
              <a:ext uri="{FF2B5EF4-FFF2-40B4-BE49-F238E27FC236}">
                <a16:creationId xmlns:a16="http://schemas.microsoft.com/office/drawing/2014/main" id="{BFD1E5B8-A647-B083-73FE-2549979E8CF2}"/>
              </a:ext>
            </a:extLst>
          </p:cNvPr>
          <p:cNvSpPr>
            <a:spLocks noEditPoints="1"/>
          </p:cNvSpPr>
          <p:nvPr/>
        </p:nvSpPr>
        <p:spPr bwMode="auto">
          <a:xfrm>
            <a:off x="11204795" y="5801871"/>
            <a:ext cx="258666" cy="259411"/>
          </a:xfrm>
          <a:custGeom>
            <a:avLst/>
            <a:gdLst>
              <a:gd name="T0" fmla="*/ 325 w 347"/>
              <a:gd name="T1" fmla="*/ 60 h 348"/>
              <a:gd name="T2" fmla="*/ 213 w 347"/>
              <a:gd name="T3" fmla="*/ 26 h 348"/>
              <a:gd name="T4" fmla="*/ 48 w 347"/>
              <a:gd name="T5" fmla="*/ 111 h 348"/>
              <a:gd name="T6" fmla="*/ 82 w 347"/>
              <a:gd name="T7" fmla="*/ 0 h 348"/>
              <a:gd name="T8" fmla="*/ 48 w 347"/>
              <a:gd name="T9" fmla="*/ 111 h 348"/>
              <a:gd name="T10" fmla="*/ 284 w 347"/>
              <a:gd name="T11" fmla="*/ 142 h 348"/>
              <a:gd name="T12" fmla="*/ 184 w 347"/>
              <a:gd name="T13" fmla="*/ 72 h 348"/>
              <a:gd name="T14" fmla="*/ 63 w 347"/>
              <a:gd name="T15" fmla="*/ 142 h 348"/>
              <a:gd name="T16" fmla="*/ 163 w 347"/>
              <a:gd name="T17" fmla="*/ 72 h 348"/>
              <a:gd name="T18" fmla="*/ 63 w 347"/>
              <a:gd name="T19" fmla="*/ 142 h 348"/>
              <a:gd name="T20" fmla="*/ 327 w 347"/>
              <a:gd name="T21" fmla="*/ 203 h 348"/>
              <a:gd name="T22" fmla="*/ 255 w 347"/>
              <a:gd name="T23" fmla="*/ 162 h 348"/>
              <a:gd name="T24" fmla="*/ 93 w 347"/>
              <a:gd name="T25" fmla="*/ 162 h 348"/>
              <a:gd name="T26" fmla="*/ 21 w 347"/>
              <a:gd name="T27" fmla="*/ 203 h 348"/>
              <a:gd name="T28" fmla="*/ 0 w 347"/>
              <a:gd name="T29" fmla="*/ 244 h 348"/>
              <a:gd name="T30" fmla="*/ 69 w 347"/>
              <a:gd name="T31" fmla="*/ 274 h 348"/>
              <a:gd name="T32" fmla="*/ 276 w 347"/>
              <a:gd name="T33" fmla="*/ 274 h 348"/>
              <a:gd name="T34" fmla="*/ 345 w 347"/>
              <a:gd name="T35" fmla="*/ 244 h 348"/>
              <a:gd name="T36" fmla="*/ 42 w 347"/>
              <a:gd name="T37" fmla="*/ 265 h 348"/>
              <a:gd name="T38" fmla="*/ 30 w 347"/>
              <a:gd name="T39" fmla="*/ 228 h 348"/>
              <a:gd name="T40" fmla="*/ 42 w 347"/>
              <a:gd name="T41" fmla="*/ 265 h 348"/>
              <a:gd name="T42" fmla="*/ 133 w 347"/>
              <a:gd name="T43" fmla="*/ 183 h 348"/>
              <a:gd name="T44" fmla="*/ 133 w 347"/>
              <a:gd name="T45" fmla="*/ 202 h 348"/>
              <a:gd name="T46" fmla="*/ 210 w 347"/>
              <a:gd name="T47" fmla="*/ 270 h 348"/>
              <a:gd name="T48" fmla="*/ 139 w 347"/>
              <a:gd name="T49" fmla="*/ 270 h 348"/>
              <a:gd name="T50" fmla="*/ 146 w 347"/>
              <a:gd name="T51" fmla="*/ 253 h 348"/>
              <a:gd name="T52" fmla="*/ 174 w 347"/>
              <a:gd name="T53" fmla="*/ 265 h 348"/>
              <a:gd name="T54" fmla="*/ 203 w 347"/>
              <a:gd name="T55" fmla="*/ 253 h 348"/>
              <a:gd name="T56" fmla="*/ 210 w 347"/>
              <a:gd name="T57" fmla="*/ 270 h 348"/>
              <a:gd name="T58" fmla="*/ 205 w 347"/>
              <a:gd name="T59" fmla="*/ 193 h 348"/>
              <a:gd name="T60" fmla="*/ 224 w 347"/>
              <a:gd name="T61" fmla="*/ 193 h 348"/>
              <a:gd name="T62" fmla="*/ 306 w 347"/>
              <a:gd name="T63" fmla="*/ 265 h 348"/>
              <a:gd name="T64" fmla="*/ 318 w 347"/>
              <a:gd name="T65" fmla="*/ 228 h 348"/>
              <a:gd name="T66" fmla="*/ 306 w 347"/>
              <a:gd name="T67" fmla="*/ 26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47" h="348">
                <a:moveTo>
                  <a:pt x="298" y="111"/>
                </a:moveTo>
                <a:cubicBezTo>
                  <a:pt x="314" y="100"/>
                  <a:pt x="325" y="82"/>
                  <a:pt x="325" y="60"/>
                </a:cubicBezTo>
                <a:cubicBezTo>
                  <a:pt x="325" y="27"/>
                  <a:pt x="298" y="0"/>
                  <a:pt x="264" y="0"/>
                </a:cubicBezTo>
                <a:cubicBezTo>
                  <a:pt x="242" y="0"/>
                  <a:pt x="225" y="10"/>
                  <a:pt x="213" y="26"/>
                </a:cubicBezTo>
                <a:cubicBezTo>
                  <a:pt x="254" y="39"/>
                  <a:pt x="285" y="72"/>
                  <a:pt x="298" y="111"/>
                </a:cubicBezTo>
                <a:close/>
                <a:moveTo>
                  <a:pt x="48" y="111"/>
                </a:moveTo>
                <a:cubicBezTo>
                  <a:pt x="61" y="72"/>
                  <a:pt x="92" y="39"/>
                  <a:pt x="132" y="26"/>
                </a:cubicBezTo>
                <a:cubicBezTo>
                  <a:pt x="122" y="10"/>
                  <a:pt x="104" y="0"/>
                  <a:pt x="82" y="0"/>
                </a:cubicBezTo>
                <a:cubicBezTo>
                  <a:pt x="49" y="0"/>
                  <a:pt x="21" y="26"/>
                  <a:pt x="21" y="60"/>
                </a:cubicBezTo>
                <a:cubicBezTo>
                  <a:pt x="21" y="81"/>
                  <a:pt x="32" y="100"/>
                  <a:pt x="48" y="111"/>
                </a:cubicBezTo>
                <a:close/>
                <a:moveTo>
                  <a:pt x="254" y="142"/>
                </a:moveTo>
                <a:cubicBezTo>
                  <a:pt x="284" y="142"/>
                  <a:pt x="284" y="142"/>
                  <a:pt x="284" y="142"/>
                </a:cubicBezTo>
                <a:cubicBezTo>
                  <a:pt x="279" y="89"/>
                  <a:pt x="237" y="46"/>
                  <a:pt x="184" y="42"/>
                </a:cubicBezTo>
                <a:cubicBezTo>
                  <a:pt x="184" y="72"/>
                  <a:pt x="184" y="72"/>
                  <a:pt x="184" y="72"/>
                </a:cubicBezTo>
                <a:cubicBezTo>
                  <a:pt x="184" y="111"/>
                  <a:pt x="216" y="142"/>
                  <a:pt x="254" y="142"/>
                </a:cubicBezTo>
                <a:close/>
                <a:moveTo>
                  <a:pt x="63" y="142"/>
                </a:moveTo>
                <a:cubicBezTo>
                  <a:pt x="93" y="142"/>
                  <a:pt x="93" y="142"/>
                  <a:pt x="93" y="142"/>
                </a:cubicBezTo>
                <a:cubicBezTo>
                  <a:pt x="132" y="142"/>
                  <a:pt x="163" y="111"/>
                  <a:pt x="163" y="72"/>
                </a:cubicBezTo>
                <a:cubicBezTo>
                  <a:pt x="163" y="42"/>
                  <a:pt x="163" y="42"/>
                  <a:pt x="163" y="42"/>
                </a:cubicBezTo>
                <a:cubicBezTo>
                  <a:pt x="110" y="46"/>
                  <a:pt x="67" y="89"/>
                  <a:pt x="63" y="142"/>
                </a:cubicBezTo>
                <a:close/>
                <a:moveTo>
                  <a:pt x="327" y="209"/>
                </a:moveTo>
                <a:cubicBezTo>
                  <a:pt x="327" y="203"/>
                  <a:pt x="327" y="203"/>
                  <a:pt x="327" y="203"/>
                </a:cubicBezTo>
                <a:cubicBezTo>
                  <a:pt x="327" y="181"/>
                  <a:pt x="307" y="162"/>
                  <a:pt x="285" y="162"/>
                </a:cubicBezTo>
                <a:cubicBezTo>
                  <a:pt x="255" y="162"/>
                  <a:pt x="255" y="162"/>
                  <a:pt x="255" y="162"/>
                </a:cubicBezTo>
                <a:cubicBezTo>
                  <a:pt x="220" y="162"/>
                  <a:pt x="188" y="142"/>
                  <a:pt x="174" y="113"/>
                </a:cubicBezTo>
                <a:cubicBezTo>
                  <a:pt x="158" y="142"/>
                  <a:pt x="128" y="162"/>
                  <a:pt x="93" y="162"/>
                </a:cubicBezTo>
                <a:cubicBezTo>
                  <a:pt x="63" y="162"/>
                  <a:pt x="63" y="162"/>
                  <a:pt x="63" y="162"/>
                </a:cubicBezTo>
                <a:cubicBezTo>
                  <a:pt x="40" y="162"/>
                  <a:pt x="21" y="181"/>
                  <a:pt x="21" y="203"/>
                </a:cubicBezTo>
                <a:cubicBezTo>
                  <a:pt x="21" y="209"/>
                  <a:pt x="21" y="209"/>
                  <a:pt x="21" y="209"/>
                </a:cubicBezTo>
                <a:cubicBezTo>
                  <a:pt x="8" y="216"/>
                  <a:pt x="0" y="229"/>
                  <a:pt x="0" y="244"/>
                </a:cubicBezTo>
                <a:cubicBezTo>
                  <a:pt x="0" y="267"/>
                  <a:pt x="19" y="285"/>
                  <a:pt x="41" y="285"/>
                </a:cubicBezTo>
                <a:cubicBezTo>
                  <a:pt x="51" y="285"/>
                  <a:pt x="63" y="280"/>
                  <a:pt x="69" y="274"/>
                </a:cubicBezTo>
                <a:cubicBezTo>
                  <a:pt x="85" y="317"/>
                  <a:pt x="126" y="348"/>
                  <a:pt x="173" y="348"/>
                </a:cubicBezTo>
                <a:cubicBezTo>
                  <a:pt x="220" y="348"/>
                  <a:pt x="260" y="317"/>
                  <a:pt x="276" y="274"/>
                </a:cubicBezTo>
                <a:cubicBezTo>
                  <a:pt x="284" y="280"/>
                  <a:pt x="294" y="285"/>
                  <a:pt x="304" y="285"/>
                </a:cubicBezTo>
                <a:cubicBezTo>
                  <a:pt x="327" y="285"/>
                  <a:pt x="345" y="267"/>
                  <a:pt x="345" y="244"/>
                </a:cubicBezTo>
                <a:cubicBezTo>
                  <a:pt x="347" y="229"/>
                  <a:pt x="338" y="215"/>
                  <a:pt x="327" y="209"/>
                </a:cubicBezTo>
                <a:close/>
                <a:moveTo>
                  <a:pt x="42" y="265"/>
                </a:moveTo>
                <a:cubicBezTo>
                  <a:pt x="32" y="265"/>
                  <a:pt x="22" y="255"/>
                  <a:pt x="22" y="244"/>
                </a:cubicBezTo>
                <a:cubicBezTo>
                  <a:pt x="22" y="237"/>
                  <a:pt x="25" y="231"/>
                  <a:pt x="30" y="228"/>
                </a:cubicBezTo>
                <a:cubicBezTo>
                  <a:pt x="38" y="237"/>
                  <a:pt x="50" y="244"/>
                  <a:pt x="63" y="244"/>
                </a:cubicBezTo>
                <a:cubicBezTo>
                  <a:pt x="63" y="255"/>
                  <a:pt x="53" y="265"/>
                  <a:pt x="42" y="265"/>
                </a:cubicBezTo>
                <a:close/>
                <a:moveTo>
                  <a:pt x="123" y="193"/>
                </a:moveTo>
                <a:cubicBezTo>
                  <a:pt x="123" y="187"/>
                  <a:pt x="128" y="183"/>
                  <a:pt x="133" y="183"/>
                </a:cubicBezTo>
                <a:cubicBezTo>
                  <a:pt x="139" y="183"/>
                  <a:pt x="143" y="187"/>
                  <a:pt x="143" y="193"/>
                </a:cubicBezTo>
                <a:cubicBezTo>
                  <a:pt x="143" y="198"/>
                  <a:pt x="139" y="202"/>
                  <a:pt x="133" y="202"/>
                </a:cubicBezTo>
                <a:cubicBezTo>
                  <a:pt x="128" y="202"/>
                  <a:pt x="123" y="199"/>
                  <a:pt x="123" y="193"/>
                </a:cubicBezTo>
                <a:close/>
                <a:moveTo>
                  <a:pt x="210" y="270"/>
                </a:moveTo>
                <a:cubicBezTo>
                  <a:pt x="200" y="280"/>
                  <a:pt x="188" y="285"/>
                  <a:pt x="174" y="285"/>
                </a:cubicBezTo>
                <a:cubicBezTo>
                  <a:pt x="160" y="285"/>
                  <a:pt x="147" y="280"/>
                  <a:pt x="139" y="270"/>
                </a:cubicBezTo>
                <a:cubicBezTo>
                  <a:pt x="134" y="266"/>
                  <a:pt x="134" y="259"/>
                  <a:pt x="139" y="256"/>
                </a:cubicBezTo>
                <a:cubicBezTo>
                  <a:pt x="141" y="254"/>
                  <a:pt x="143" y="253"/>
                  <a:pt x="146" y="253"/>
                </a:cubicBezTo>
                <a:cubicBezTo>
                  <a:pt x="148" y="253"/>
                  <a:pt x="151" y="254"/>
                  <a:pt x="152" y="256"/>
                </a:cubicBezTo>
                <a:cubicBezTo>
                  <a:pt x="158" y="262"/>
                  <a:pt x="166" y="265"/>
                  <a:pt x="174" y="265"/>
                </a:cubicBezTo>
                <a:cubicBezTo>
                  <a:pt x="182" y="265"/>
                  <a:pt x="189" y="262"/>
                  <a:pt x="195" y="256"/>
                </a:cubicBezTo>
                <a:cubicBezTo>
                  <a:pt x="197" y="254"/>
                  <a:pt x="200" y="253"/>
                  <a:pt x="203" y="253"/>
                </a:cubicBezTo>
                <a:cubicBezTo>
                  <a:pt x="205" y="253"/>
                  <a:pt x="208" y="254"/>
                  <a:pt x="209" y="256"/>
                </a:cubicBezTo>
                <a:cubicBezTo>
                  <a:pt x="214" y="259"/>
                  <a:pt x="214" y="266"/>
                  <a:pt x="210" y="270"/>
                </a:cubicBezTo>
                <a:close/>
                <a:moveTo>
                  <a:pt x="214" y="203"/>
                </a:moveTo>
                <a:cubicBezTo>
                  <a:pt x="209" y="203"/>
                  <a:pt x="205" y="199"/>
                  <a:pt x="205" y="193"/>
                </a:cubicBezTo>
                <a:cubicBezTo>
                  <a:pt x="205" y="188"/>
                  <a:pt x="209" y="184"/>
                  <a:pt x="214" y="184"/>
                </a:cubicBezTo>
                <a:cubicBezTo>
                  <a:pt x="220" y="184"/>
                  <a:pt x="224" y="188"/>
                  <a:pt x="224" y="193"/>
                </a:cubicBezTo>
                <a:cubicBezTo>
                  <a:pt x="225" y="199"/>
                  <a:pt x="221" y="203"/>
                  <a:pt x="214" y="203"/>
                </a:cubicBezTo>
                <a:close/>
                <a:moveTo>
                  <a:pt x="306" y="265"/>
                </a:moveTo>
                <a:cubicBezTo>
                  <a:pt x="295" y="265"/>
                  <a:pt x="285" y="255"/>
                  <a:pt x="285" y="244"/>
                </a:cubicBezTo>
                <a:cubicBezTo>
                  <a:pt x="298" y="244"/>
                  <a:pt x="311" y="237"/>
                  <a:pt x="318" y="228"/>
                </a:cubicBezTo>
                <a:cubicBezTo>
                  <a:pt x="324" y="231"/>
                  <a:pt x="327" y="237"/>
                  <a:pt x="327" y="244"/>
                </a:cubicBezTo>
                <a:cubicBezTo>
                  <a:pt x="327" y="255"/>
                  <a:pt x="318" y="265"/>
                  <a:pt x="306" y="2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1" name="Freeform 88">
            <a:extLst>
              <a:ext uri="{FF2B5EF4-FFF2-40B4-BE49-F238E27FC236}">
                <a16:creationId xmlns:a16="http://schemas.microsoft.com/office/drawing/2014/main" id="{469A0B40-458F-9F51-18D3-FAEC3EF20FD9}"/>
              </a:ext>
            </a:extLst>
          </p:cNvPr>
          <p:cNvSpPr>
            <a:spLocks noEditPoints="1"/>
          </p:cNvSpPr>
          <p:nvPr/>
        </p:nvSpPr>
        <p:spPr bwMode="auto">
          <a:xfrm>
            <a:off x="8473895" y="5801871"/>
            <a:ext cx="257175" cy="259411"/>
          </a:xfrm>
          <a:custGeom>
            <a:avLst/>
            <a:gdLst>
              <a:gd name="T0" fmla="*/ 214 w 345"/>
              <a:gd name="T1" fmla="*/ 183 h 348"/>
              <a:gd name="T2" fmla="*/ 214 w 345"/>
              <a:gd name="T3" fmla="*/ 202 h 348"/>
              <a:gd name="T4" fmla="*/ 334 w 345"/>
              <a:gd name="T5" fmla="*/ 41 h 348"/>
              <a:gd name="T6" fmla="*/ 292 w 345"/>
              <a:gd name="T7" fmla="*/ 53 h 348"/>
              <a:gd name="T8" fmla="*/ 172 w 345"/>
              <a:gd name="T9" fmla="*/ 0 h 348"/>
              <a:gd name="T10" fmla="*/ 53 w 345"/>
              <a:gd name="T11" fmla="*/ 52 h 348"/>
              <a:gd name="T12" fmla="*/ 11 w 345"/>
              <a:gd name="T13" fmla="*/ 40 h 348"/>
              <a:gd name="T14" fmla="*/ 0 w 345"/>
              <a:gd name="T15" fmla="*/ 66 h 348"/>
              <a:gd name="T16" fmla="*/ 133 w 345"/>
              <a:gd name="T17" fmla="*/ 123 h 348"/>
              <a:gd name="T18" fmla="*/ 209 w 345"/>
              <a:gd name="T19" fmla="*/ 122 h 348"/>
              <a:gd name="T20" fmla="*/ 269 w 345"/>
              <a:gd name="T21" fmla="*/ 142 h 348"/>
              <a:gd name="T22" fmla="*/ 345 w 345"/>
              <a:gd name="T23" fmla="*/ 51 h 348"/>
              <a:gd name="T24" fmla="*/ 198 w 345"/>
              <a:gd name="T25" fmla="*/ 98 h 348"/>
              <a:gd name="T26" fmla="*/ 185 w 345"/>
              <a:gd name="T27" fmla="*/ 98 h 348"/>
              <a:gd name="T28" fmla="*/ 159 w 345"/>
              <a:gd name="T29" fmla="*/ 98 h 348"/>
              <a:gd name="T30" fmla="*/ 146 w 345"/>
              <a:gd name="T31" fmla="*/ 98 h 348"/>
              <a:gd name="T32" fmla="*/ 158 w 345"/>
              <a:gd name="T33" fmla="*/ 72 h 348"/>
              <a:gd name="T34" fmla="*/ 146 w 345"/>
              <a:gd name="T35" fmla="*/ 44 h 348"/>
              <a:gd name="T36" fmla="*/ 159 w 345"/>
              <a:gd name="T37" fmla="*/ 44 h 348"/>
              <a:gd name="T38" fmla="*/ 185 w 345"/>
              <a:gd name="T39" fmla="*/ 44 h 348"/>
              <a:gd name="T40" fmla="*/ 198 w 345"/>
              <a:gd name="T41" fmla="*/ 44 h 348"/>
              <a:gd name="T42" fmla="*/ 186 w 345"/>
              <a:gd name="T43" fmla="*/ 72 h 348"/>
              <a:gd name="T44" fmla="*/ 198 w 345"/>
              <a:gd name="T45" fmla="*/ 98 h 348"/>
              <a:gd name="T46" fmla="*/ 184 w 345"/>
              <a:gd name="T47" fmla="*/ 192 h 348"/>
              <a:gd name="T48" fmla="*/ 77 w 345"/>
              <a:gd name="T49" fmla="*/ 163 h 348"/>
              <a:gd name="T50" fmla="*/ 62 w 345"/>
              <a:gd name="T51" fmla="*/ 235 h 348"/>
              <a:gd name="T52" fmla="*/ 284 w 345"/>
              <a:gd name="T53" fmla="*/ 241 h 348"/>
              <a:gd name="T54" fmla="*/ 214 w 345"/>
              <a:gd name="T55" fmla="*/ 224 h 348"/>
              <a:gd name="T56" fmla="*/ 133 w 345"/>
              <a:gd name="T57" fmla="*/ 184 h 348"/>
              <a:gd name="T58" fmla="*/ 133 w 345"/>
              <a:gd name="T59" fmla="*/ 203 h 348"/>
              <a:gd name="T60" fmla="*/ 210 w 345"/>
              <a:gd name="T61" fmla="*/ 271 h 348"/>
              <a:gd name="T62" fmla="*/ 138 w 345"/>
              <a:gd name="T63" fmla="*/ 271 h 348"/>
              <a:gd name="T64" fmla="*/ 145 w 345"/>
              <a:gd name="T65" fmla="*/ 254 h 348"/>
              <a:gd name="T66" fmla="*/ 173 w 345"/>
              <a:gd name="T67" fmla="*/ 267 h 348"/>
              <a:gd name="T68" fmla="*/ 202 w 345"/>
              <a:gd name="T69" fmla="*/ 254 h 348"/>
              <a:gd name="T70" fmla="*/ 210 w 345"/>
              <a:gd name="T71" fmla="*/ 271 h 348"/>
              <a:gd name="T72" fmla="*/ 140 w 345"/>
              <a:gd name="T73" fmla="*/ 142 h 348"/>
              <a:gd name="T74" fmla="*/ 192 w 345"/>
              <a:gd name="T75" fmla="*/ 173 h 348"/>
              <a:gd name="T76" fmla="*/ 244 w 345"/>
              <a:gd name="T77" fmla="*/ 198 h 348"/>
              <a:gd name="T78" fmla="*/ 286 w 345"/>
              <a:gd name="T79" fmla="*/ 162 h 348"/>
              <a:gd name="T80" fmla="*/ 206 w 345"/>
              <a:gd name="T81" fmla="*/ 14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45" h="348">
                <a:moveTo>
                  <a:pt x="223" y="193"/>
                </a:moveTo>
                <a:cubicBezTo>
                  <a:pt x="223" y="188"/>
                  <a:pt x="219" y="183"/>
                  <a:pt x="214" y="183"/>
                </a:cubicBezTo>
                <a:cubicBezTo>
                  <a:pt x="208" y="183"/>
                  <a:pt x="204" y="188"/>
                  <a:pt x="204" y="193"/>
                </a:cubicBezTo>
                <a:cubicBezTo>
                  <a:pt x="204" y="198"/>
                  <a:pt x="208" y="202"/>
                  <a:pt x="214" y="202"/>
                </a:cubicBezTo>
                <a:cubicBezTo>
                  <a:pt x="219" y="202"/>
                  <a:pt x="223" y="198"/>
                  <a:pt x="223" y="193"/>
                </a:cubicBezTo>
                <a:close/>
                <a:moveTo>
                  <a:pt x="334" y="41"/>
                </a:moveTo>
                <a:cubicBezTo>
                  <a:pt x="333" y="41"/>
                  <a:pt x="331" y="42"/>
                  <a:pt x="329" y="43"/>
                </a:cubicBezTo>
                <a:cubicBezTo>
                  <a:pt x="318" y="49"/>
                  <a:pt x="305" y="53"/>
                  <a:pt x="292" y="53"/>
                </a:cubicBezTo>
                <a:cubicBezTo>
                  <a:pt x="272" y="53"/>
                  <a:pt x="253" y="45"/>
                  <a:pt x="239" y="30"/>
                </a:cubicBezTo>
                <a:cubicBezTo>
                  <a:pt x="222" y="12"/>
                  <a:pt x="198" y="0"/>
                  <a:pt x="172" y="0"/>
                </a:cubicBezTo>
                <a:cubicBezTo>
                  <a:pt x="146" y="0"/>
                  <a:pt x="122" y="10"/>
                  <a:pt x="106" y="29"/>
                </a:cubicBezTo>
                <a:cubicBezTo>
                  <a:pt x="92" y="44"/>
                  <a:pt x="73" y="52"/>
                  <a:pt x="53" y="52"/>
                </a:cubicBezTo>
                <a:cubicBezTo>
                  <a:pt x="40" y="52"/>
                  <a:pt x="27" y="49"/>
                  <a:pt x="16" y="42"/>
                </a:cubicBezTo>
                <a:cubicBezTo>
                  <a:pt x="14" y="41"/>
                  <a:pt x="12" y="40"/>
                  <a:pt x="11" y="40"/>
                </a:cubicBezTo>
                <a:cubicBezTo>
                  <a:pt x="5" y="40"/>
                  <a:pt x="0" y="45"/>
                  <a:pt x="0" y="50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108"/>
                  <a:pt x="35" y="142"/>
                  <a:pt x="76" y="142"/>
                </a:cubicBezTo>
                <a:cubicBezTo>
                  <a:pt x="99" y="142"/>
                  <a:pt x="111" y="134"/>
                  <a:pt x="133" y="123"/>
                </a:cubicBezTo>
                <a:cubicBezTo>
                  <a:pt x="134" y="122"/>
                  <a:pt x="136" y="122"/>
                  <a:pt x="137" y="122"/>
                </a:cubicBezTo>
                <a:cubicBezTo>
                  <a:pt x="209" y="122"/>
                  <a:pt x="209" y="122"/>
                  <a:pt x="209" y="122"/>
                </a:cubicBezTo>
                <a:cubicBezTo>
                  <a:pt x="210" y="122"/>
                  <a:pt x="211" y="122"/>
                  <a:pt x="213" y="123"/>
                </a:cubicBezTo>
                <a:cubicBezTo>
                  <a:pt x="235" y="134"/>
                  <a:pt x="247" y="142"/>
                  <a:pt x="269" y="142"/>
                </a:cubicBezTo>
                <a:cubicBezTo>
                  <a:pt x="311" y="142"/>
                  <a:pt x="345" y="108"/>
                  <a:pt x="345" y="66"/>
                </a:cubicBezTo>
                <a:cubicBezTo>
                  <a:pt x="345" y="51"/>
                  <a:pt x="345" y="51"/>
                  <a:pt x="345" y="51"/>
                </a:cubicBezTo>
                <a:cubicBezTo>
                  <a:pt x="345" y="46"/>
                  <a:pt x="340" y="41"/>
                  <a:pt x="334" y="41"/>
                </a:cubicBezTo>
                <a:close/>
                <a:moveTo>
                  <a:pt x="198" y="98"/>
                </a:moveTo>
                <a:cubicBezTo>
                  <a:pt x="196" y="101"/>
                  <a:pt x="194" y="102"/>
                  <a:pt x="191" y="102"/>
                </a:cubicBezTo>
                <a:cubicBezTo>
                  <a:pt x="189" y="102"/>
                  <a:pt x="187" y="101"/>
                  <a:pt x="185" y="98"/>
                </a:cubicBezTo>
                <a:cubicBezTo>
                  <a:pt x="172" y="86"/>
                  <a:pt x="172" y="86"/>
                  <a:pt x="172" y="86"/>
                </a:cubicBezTo>
                <a:cubicBezTo>
                  <a:pt x="159" y="98"/>
                  <a:pt x="159" y="98"/>
                  <a:pt x="159" y="98"/>
                </a:cubicBezTo>
                <a:cubicBezTo>
                  <a:pt x="157" y="101"/>
                  <a:pt x="154" y="102"/>
                  <a:pt x="152" y="102"/>
                </a:cubicBezTo>
                <a:cubicBezTo>
                  <a:pt x="150" y="102"/>
                  <a:pt x="147" y="101"/>
                  <a:pt x="146" y="98"/>
                </a:cubicBezTo>
                <a:cubicBezTo>
                  <a:pt x="141" y="94"/>
                  <a:pt x="141" y="87"/>
                  <a:pt x="146" y="85"/>
                </a:cubicBezTo>
                <a:cubicBezTo>
                  <a:pt x="158" y="72"/>
                  <a:pt x="158" y="72"/>
                  <a:pt x="158" y="72"/>
                </a:cubicBezTo>
                <a:cubicBezTo>
                  <a:pt x="146" y="59"/>
                  <a:pt x="146" y="59"/>
                  <a:pt x="146" y="59"/>
                </a:cubicBezTo>
                <a:cubicBezTo>
                  <a:pt x="141" y="55"/>
                  <a:pt x="141" y="48"/>
                  <a:pt x="146" y="44"/>
                </a:cubicBezTo>
                <a:cubicBezTo>
                  <a:pt x="148" y="42"/>
                  <a:pt x="150" y="41"/>
                  <a:pt x="153" y="41"/>
                </a:cubicBezTo>
                <a:cubicBezTo>
                  <a:pt x="155" y="41"/>
                  <a:pt x="157" y="42"/>
                  <a:pt x="159" y="44"/>
                </a:cubicBezTo>
                <a:cubicBezTo>
                  <a:pt x="172" y="57"/>
                  <a:pt x="172" y="57"/>
                  <a:pt x="172" y="57"/>
                </a:cubicBezTo>
                <a:cubicBezTo>
                  <a:pt x="185" y="44"/>
                  <a:pt x="185" y="44"/>
                  <a:pt x="185" y="44"/>
                </a:cubicBezTo>
                <a:cubicBezTo>
                  <a:pt x="187" y="42"/>
                  <a:pt x="190" y="41"/>
                  <a:pt x="192" y="41"/>
                </a:cubicBezTo>
                <a:cubicBezTo>
                  <a:pt x="195" y="41"/>
                  <a:pt x="197" y="42"/>
                  <a:pt x="198" y="44"/>
                </a:cubicBezTo>
                <a:cubicBezTo>
                  <a:pt x="202" y="49"/>
                  <a:pt x="203" y="55"/>
                  <a:pt x="198" y="59"/>
                </a:cubicBezTo>
                <a:cubicBezTo>
                  <a:pt x="186" y="72"/>
                  <a:pt x="186" y="72"/>
                  <a:pt x="186" y="72"/>
                </a:cubicBezTo>
                <a:cubicBezTo>
                  <a:pt x="198" y="85"/>
                  <a:pt x="198" y="85"/>
                  <a:pt x="198" y="85"/>
                </a:cubicBezTo>
                <a:cubicBezTo>
                  <a:pt x="203" y="88"/>
                  <a:pt x="203" y="95"/>
                  <a:pt x="198" y="98"/>
                </a:cubicBezTo>
                <a:close/>
                <a:moveTo>
                  <a:pt x="214" y="224"/>
                </a:moveTo>
                <a:cubicBezTo>
                  <a:pt x="197" y="224"/>
                  <a:pt x="183" y="210"/>
                  <a:pt x="184" y="192"/>
                </a:cubicBezTo>
                <a:cubicBezTo>
                  <a:pt x="111" y="156"/>
                  <a:pt x="111" y="156"/>
                  <a:pt x="111" y="156"/>
                </a:cubicBezTo>
                <a:cubicBezTo>
                  <a:pt x="100" y="161"/>
                  <a:pt x="88" y="163"/>
                  <a:pt x="77" y="163"/>
                </a:cubicBezTo>
                <a:cubicBezTo>
                  <a:pt x="71" y="163"/>
                  <a:pt x="68" y="162"/>
                  <a:pt x="62" y="162"/>
                </a:cubicBezTo>
                <a:cubicBezTo>
                  <a:pt x="62" y="235"/>
                  <a:pt x="62" y="235"/>
                  <a:pt x="62" y="235"/>
                </a:cubicBezTo>
                <a:cubicBezTo>
                  <a:pt x="62" y="296"/>
                  <a:pt x="112" y="348"/>
                  <a:pt x="173" y="348"/>
                </a:cubicBezTo>
                <a:cubicBezTo>
                  <a:pt x="232" y="348"/>
                  <a:pt x="282" y="300"/>
                  <a:pt x="284" y="241"/>
                </a:cubicBezTo>
                <a:cubicBezTo>
                  <a:pt x="234" y="216"/>
                  <a:pt x="234" y="216"/>
                  <a:pt x="234" y="216"/>
                </a:cubicBezTo>
                <a:cubicBezTo>
                  <a:pt x="229" y="221"/>
                  <a:pt x="221" y="224"/>
                  <a:pt x="214" y="224"/>
                </a:cubicBezTo>
                <a:close/>
                <a:moveTo>
                  <a:pt x="122" y="193"/>
                </a:moveTo>
                <a:cubicBezTo>
                  <a:pt x="122" y="188"/>
                  <a:pt x="127" y="184"/>
                  <a:pt x="133" y="184"/>
                </a:cubicBezTo>
                <a:cubicBezTo>
                  <a:pt x="138" y="184"/>
                  <a:pt x="142" y="188"/>
                  <a:pt x="142" y="193"/>
                </a:cubicBezTo>
                <a:cubicBezTo>
                  <a:pt x="142" y="198"/>
                  <a:pt x="138" y="203"/>
                  <a:pt x="133" y="203"/>
                </a:cubicBezTo>
                <a:cubicBezTo>
                  <a:pt x="127" y="203"/>
                  <a:pt x="122" y="199"/>
                  <a:pt x="122" y="193"/>
                </a:cubicBezTo>
                <a:close/>
                <a:moveTo>
                  <a:pt x="210" y="271"/>
                </a:moveTo>
                <a:cubicBezTo>
                  <a:pt x="199" y="281"/>
                  <a:pt x="187" y="287"/>
                  <a:pt x="173" y="287"/>
                </a:cubicBezTo>
                <a:cubicBezTo>
                  <a:pt x="159" y="287"/>
                  <a:pt x="146" y="281"/>
                  <a:pt x="138" y="271"/>
                </a:cubicBezTo>
                <a:cubicBezTo>
                  <a:pt x="133" y="267"/>
                  <a:pt x="133" y="261"/>
                  <a:pt x="138" y="258"/>
                </a:cubicBezTo>
                <a:cubicBezTo>
                  <a:pt x="140" y="255"/>
                  <a:pt x="142" y="254"/>
                  <a:pt x="145" y="254"/>
                </a:cubicBezTo>
                <a:cubicBezTo>
                  <a:pt x="147" y="254"/>
                  <a:pt x="150" y="255"/>
                  <a:pt x="151" y="258"/>
                </a:cubicBezTo>
                <a:cubicBezTo>
                  <a:pt x="157" y="264"/>
                  <a:pt x="165" y="267"/>
                  <a:pt x="173" y="267"/>
                </a:cubicBezTo>
                <a:cubicBezTo>
                  <a:pt x="181" y="267"/>
                  <a:pt x="188" y="264"/>
                  <a:pt x="194" y="258"/>
                </a:cubicBezTo>
                <a:cubicBezTo>
                  <a:pt x="196" y="255"/>
                  <a:pt x="199" y="254"/>
                  <a:pt x="202" y="254"/>
                </a:cubicBezTo>
                <a:cubicBezTo>
                  <a:pt x="205" y="254"/>
                  <a:pt x="207" y="255"/>
                  <a:pt x="209" y="258"/>
                </a:cubicBezTo>
                <a:cubicBezTo>
                  <a:pt x="214" y="261"/>
                  <a:pt x="214" y="267"/>
                  <a:pt x="210" y="271"/>
                </a:cubicBezTo>
                <a:close/>
                <a:moveTo>
                  <a:pt x="206" y="142"/>
                </a:moveTo>
                <a:cubicBezTo>
                  <a:pt x="140" y="142"/>
                  <a:pt x="140" y="142"/>
                  <a:pt x="140" y="142"/>
                </a:cubicBezTo>
                <a:cubicBezTo>
                  <a:pt x="134" y="145"/>
                  <a:pt x="134" y="145"/>
                  <a:pt x="134" y="145"/>
                </a:cubicBezTo>
                <a:cubicBezTo>
                  <a:pt x="192" y="173"/>
                  <a:pt x="192" y="173"/>
                  <a:pt x="192" y="173"/>
                </a:cubicBezTo>
                <a:cubicBezTo>
                  <a:pt x="197" y="166"/>
                  <a:pt x="205" y="163"/>
                  <a:pt x="214" y="163"/>
                </a:cubicBezTo>
                <a:cubicBezTo>
                  <a:pt x="232" y="163"/>
                  <a:pt x="248" y="179"/>
                  <a:pt x="244" y="198"/>
                </a:cubicBezTo>
                <a:cubicBezTo>
                  <a:pt x="286" y="219"/>
                  <a:pt x="286" y="219"/>
                  <a:pt x="286" y="219"/>
                </a:cubicBezTo>
                <a:cubicBezTo>
                  <a:pt x="286" y="162"/>
                  <a:pt x="286" y="162"/>
                  <a:pt x="286" y="162"/>
                </a:cubicBezTo>
                <a:cubicBezTo>
                  <a:pt x="280" y="162"/>
                  <a:pt x="274" y="163"/>
                  <a:pt x="270" y="163"/>
                </a:cubicBezTo>
                <a:cubicBezTo>
                  <a:pt x="244" y="163"/>
                  <a:pt x="228" y="154"/>
                  <a:pt x="206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2" name="Freeform 89">
            <a:extLst>
              <a:ext uri="{FF2B5EF4-FFF2-40B4-BE49-F238E27FC236}">
                <a16:creationId xmlns:a16="http://schemas.microsoft.com/office/drawing/2014/main" id="{CB929CD9-83F7-A3C1-DA25-E5A1113AF58D}"/>
              </a:ext>
            </a:extLst>
          </p:cNvPr>
          <p:cNvSpPr>
            <a:spLocks noEditPoints="1"/>
          </p:cNvSpPr>
          <p:nvPr/>
        </p:nvSpPr>
        <p:spPr bwMode="auto">
          <a:xfrm>
            <a:off x="6859656" y="5819762"/>
            <a:ext cx="209467" cy="222885"/>
          </a:xfrm>
          <a:custGeom>
            <a:avLst/>
            <a:gdLst>
              <a:gd name="T0" fmla="*/ 279 w 281"/>
              <a:gd name="T1" fmla="*/ 17 h 299"/>
              <a:gd name="T2" fmla="*/ 245 w 281"/>
              <a:gd name="T3" fmla="*/ 30 h 299"/>
              <a:gd name="T4" fmla="*/ 234 w 281"/>
              <a:gd name="T5" fmla="*/ 69 h 299"/>
              <a:gd name="T6" fmla="*/ 280 w 281"/>
              <a:gd name="T7" fmla="*/ 21 h 299"/>
              <a:gd name="T8" fmla="*/ 186 w 281"/>
              <a:gd name="T9" fmla="*/ 16 h 299"/>
              <a:gd name="T10" fmla="*/ 194 w 281"/>
              <a:gd name="T11" fmla="*/ 27 h 299"/>
              <a:gd name="T12" fmla="*/ 234 w 281"/>
              <a:gd name="T13" fmla="*/ 16 h 299"/>
              <a:gd name="T14" fmla="*/ 231 w 281"/>
              <a:gd name="T15" fmla="*/ 2 h 299"/>
              <a:gd name="T16" fmla="*/ 226 w 281"/>
              <a:gd name="T17" fmla="*/ 2 h 299"/>
              <a:gd name="T18" fmla="*/ 211 w 281"/>
              <a:gd name="T19" fmla="*/ 39 h 299"/>
              <a:gd name="T20" fmla="*/ 234 w 281"/>
              <a:gd name="T21" fmla="*/ 16 h 299"/>
              <a:gd name="T22" fmla="*/ 193 w 281"/>
              <a:gd name="T23" fmla="*/ 120 h 299"/>
              <a:gd name="T24" fmla="*/ 52 w 281"/>
              <a:gd name="T25" fmla="*/ 138 h 299"/>
              <a:gd name="T26" fmla="*/ 35 w 281"/>
              <a:gd name="T27" fmla="*/ 198 h 299"/>
              <a:gd name="T28" fmla="*/ 132 w 281"/>
              <a:gd name="T29" fmla="*/ 299 h 299"/>
              <a:gd name="T30" fmla="*/ 229 w 281"/>
              <a:gd name="T31" fmla="*/ 121 h 299"/>
              <a:gd name="T32" fmla="*/ 95 w 281"/>
              <a:gd name="T33" fmla="*/ 173 h 299"/>
              <a:gd name="T34" fmla="*/ 96 w 281"/>
              <a:gd name="T35" fmla="*/ 156 h 299"/>
              <a:gd name="T36" fmla="*/ 96 w 281"/>
              <a:gd name="T37" fmla="*/ 173 h 299"/>
              <a:gd name="T38" fmla="*/ 163 w 281"/>
              <a:gd name="T39" fmla="*/ 233 h 299"/>
              <a:gd name="T40" fmla="*/ 100 w 281"/>
              <a:gd name="T41" fmla="*/ 233 h 299"/>
              <a:gd name="T42" fmla="*/ 107 w 281"/>
              <a:gd name="T43" fmla="*/ 219 h 299"/>
              <a:gd name="T44" fmla="*/ 131 w 281"/>
              <a:gd name="T45" fmla="*/ 229 h 299"/>
              <a:gd name="T46" fmla="*/ 156 w 281"/>
              <a:gd name="T47" fmla="*/ 219 h 299"/>
              <a:gd name="T48" fmla="*/ 163 w 281"/>
              <a:gd name="T49" fmla="*/ 233 h 299"/>
              <a:gd name="T50" fmla="*/ 158 w 281"/>
              <a:gd name="T51" fmla="*/ 165 h 299"/>
              <a:gd name="T52" fmla="*/ 174 w 281"/>
              <a:gd name="T53" fmla="*/ 165 h 299"/>
              <a:gd name="T54" fmla="*/ 171 w 281"/>
              <a:gd name="T55" fmla="*/ 121 h 299"/>
              <a:gd name="T56" fmla="*/ 211 w 281"/>
              <a:gd name="T57" fmla="*/ 85 h 299"/>
              <a:gd name="T58" fmla="*/ 149 w 281"/>
              <a:gd name="T59" fmla="*/ 33 h 299"/>
              <a:gd name="T60" fmla="*/ 19 w 281"/>
              <a:gd name="T61" fmla="*/ 85 h 299"/>
              <a:gd name="T62" fmla="*/ 53 w 281"/>
              <a:gd name="T63" fmla="*/ 121 h 299"/>
              <a:gd name="T64" fmla="*/ 258 w 281"/>
              <a:gd name="T65" fmla="*/ 123 h 299"/>
              <a:gd name="T66" fmla="*/ 262 w 281"/>
              <a:gd name="T67" fmla="*/ 77 h 299"/>
              <a:gd name="T68" fmla="*/ 247 w 281"/>
              <a:gd name="T69" fmla="*/ 112 h 299"/>
              <a:gd name="T70" fmla="*/ 281 w 281"/>
              <a:gd name="T71" fmla="*/ 156 h 299"/>
              <a:gd name="T72" fmla="*/ 0 w 281"/>
              <a:gd name="T73" fmla="*/ 176 h 299"/>
              <a:gd name="T74" fmla="*/ 17 w 281"/>
              <a:gd name="T75" fmla="*/ 146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81" h="299">
                <a:moveTo>
                  <a:pt x="280" y="21"/>
                </a:moveTo>
                <a:cubicBezTo>
                  <a:pt x="280" y="20"/>
                  <a:pt x="280" y="19"/>
                  <a:pt x="279" y="17"/>
                </a:cubicBezTo>
                <a:cubicBezTo>
                  <a:pt x="278" y="16"/>
                  <a:pt x="277" y="16"/>
                  <a:pt x="275" y="16"/>
                </a:cubicBezTo>
                <a:cubicBezTo>
                  <a:pt x="264" y="17"/>
                  <a:pt x="254" y="22"/>
                  <a:pt x="245" y="30"/>
                </a:cubicBezTo>
                <a:cubicBezTo>
                  <a:pt x="237" y="38"/>
                  <a:pt x="230" y="49"/>
                  <a:pt x="229" y="60"/>
                </a:cubicBezTo>
                <a:cubicBezTo>
                  <a:pt x="230" y="63"/>
                  <a:pt x="232" y="67"/>
                  <a:pt x="234" y="69"/>
                </a:cubicBezTo>
                <a:cubicBezTo>
                  <a:pt x="246" y="68"/>
                  <a:pt x="256" y="63"/>
                  <a:pt x="264" y="54"/>
                </a:cubicBezTo>
                <a:cubicBezTo>
                  <a:pt x="273" y="45"/>
                  <a:pt x="279" y="33"/>
                  <a:pt x="280" y="21"/>
                </a:cubicBezTo>
                <a:close/>
                <a:moveTo>
                  <a:pt x="196" y="17"/>
                </a:moveTo>
                <a:cubicBezTo>
                  <a:pt x="193" y="16"/>
                  <a:pt x="189" y="16"/>
                  <a:pt x="186" y="16"/>
                </a:cubicBezTo>
                <a:cubicBezTo>
                  <a:pt x="180" y="16"/>
                  <a:pt x="174" y="17"/>
                  <a:pt x="168" y="18"/>
                </a:cubicBezTo>
                <a:cubicBezTo>
                  <a:pt x="177" y="20"/>
                  <a:pt x="186" y="23"/>
                  <a:pt x="194" y="27"/>
                </a:cubicBezTo>
                <a:cubicBezTo>
                  <a:pt x="194" y="23"/>
                  <a:pt x="195" y="20"/>
                  <a:pt x="196" y="17"/>
                </a:cubicBezTo>
                <a:close/>
                <a:moveTo>
                  <a:pt x="234" y="16"/>
                </a:moveTo>
                <a:cubicBezTo>
                  <a:pt x="236" y="14"/>
                  <a:pt x="237" y="13"/>
                  <a:pt x="239" y="12"/>
                </a:cubicBezTo>
                <a:cubicBezTo>
                  <a:pt x="237" y="8"/>
                  <a:pt x="234" y="5"/>
                  <a:pt x="231" y="2"/>
                </a:cubicBezTo>
                <a:cubicBezTo>
                  <a:pt x="230" y="1"/>
                  <a:pt x="229" y="0"/>
                  <a:pt x="229" y="0"/>
                </a:cubicBezTo>
                <a:cubicBezTo>
                  <a:pt x="227" y="0"/>
                  <a:pt x="226" y="1"/>
                  <a:pt x="226" y="2"/>
                </a:cubicBezTo>
                <a:cubicBezTo>
                  <a:pt x="221" y="8"/>
                  <a:pt x="211" y="20"/>
                  <a:pt x="211" y="34"/>
                </a:cubicBezTo>
                <a:cubicBezTo>
                  <a:pt x="211" y="39"/>
                  <a:pt x="211" y="39"/>
                  <a:pt x="211" y="39"/>
                </a:cubicBezTo>
                <a:cubicBezTo>
                  <a:pt x="212" y="41"/>
                  <a:pt x="215" y="42"/>
                  <a:pt x="215" y="43"/>
                </a:cubicBezTo>
                <a:cubicBezTo>
                  <a:pt x="219" y="33"/>
                  <a:pt x="226" y="24"/>
                  <a:pt x="234" y="16"/>
                </a:cubicBezTo>
                <a:close/>
                <a:moveTo>
                  <a:pt x="211" y="103"/>
                </a:moveTo>
                <a:cubicBezTo>
                  <a:pt x="200" y="103"/>
                  <a:pt x="193" y="111"/>
                  <a:pt x="193" y="120"/>
                </a:cubicBezTo>
                <a:cubicBezTo>
                  <a:pt x="193" y="130"/>
                  <a:pt x="185" y="138"/>
                  <a:pt x="175" y="138"/>
                </a:cubicBezTo>
                <a:cubicBezTo>
                  <a:pt x="52" y="138"/>
                  <a:pt x="52" y="138"/>
                  <a:pt x="52" y="138"/>
                </a:cubicBezTo>
                <a:cubicBezTo>
                  <a:pt x="45" y="138"/>
                  <a:pt x="40" y="137"/>
                  <a:pt x="35" y="135"/>
                </a:cubicBezTo>
                <a:cubicBezTo>
                  <a:pt x="35" y="198"/>
                  <a:pt x="35" y="198"/>
                  <a:pt x="35" y="198"/>
                </a:cubicBezTo>
                <a:cubicBezTo>
                  <a:pt x="35" y="248"/>
                  <a:pt x="72" y="294"/>
                  <a:pt x="122" y="299"/>
                </a:cubicBezTo>
                <a:cubicBezTo>
                  <a:pt x="125" y="299"/>
                  <a:pt x="129" y="299"/>
                  <a:pt x="132" y="299"/>
                </a:cubicBezTo>
                <a:cubicBezTo>
                  <a:pt x="185" y="299"/>
                  <a:pt x="229" y="256"/>
                  <a:pt x="229" y="202"/>
                </a:cubicBezTo>
                <a:cubicBezTo>
                  <a:pt x="229" y="121"/>
                  <a:pt x="229" y="121"/>
                  <a:pt x="229" y="121"/>
                </a:cubicBezTo>
                <a:cubicBezTo>
                  <a:pt x="229" y="111"/>
                  <a:pt x="220" y="103"/>
                  <a:pt x="211" y="103"/>
                </a:cubicBezTo>
                <a:close/>
                <a:moveTo>
                  <a:pt x="95" y="173"/>
                </a:moveTo>
                <a:cubicBezTo>
                  <a:pt x="91" y="173"/>
                  <a:pt x="88" y="169"/>
                  <a:pt x="88" y="165"/>
                </a:cubicBezTo>
                <a:cubicBezTo>
                  <a:pt x="88" y="160"/>
                  <a:pt x="91" y="156"/>
                  <a:pt x="96" y="156"/>
                </a:cubicBezTo>
                <a:cubicBezTo>
                  <a:pt x="100" y="156"/>
                  <a:pt x="104" y="160"/>
                  <a:pt x="104" y="165"/>
                </a:cubicBezTo>
                <a:cubicBezTo>
                  <a:pt x="104" y="170"/>
                  <a:pt x="100" y="173"/>
                  <a:pt x="96" y="173"/>
                </a:cubicBezTo>
                <a:cubicBezTo>
                  <a:pt x="95" y="173"/>
                  <a:pt x="95" y="173"/>
                  <a:pt x="95" y="173"/>
                </a:cubicBezTo>
                <a:close/>
                <a:moveTo>
                  <a:pt x="163" y="233"/>
                </a:moveTo>
                <a:cubicBezTo>
                  <a:pt x="154" y="242"/>
                  <a:pt x="143" y="246"/>
                  <a:pt x="132" y="246"/>
                </a:cubicBezTo>
                <a:cubicBezTo>
                  <a:pt x="120" y="246"/>
                  <a:pt x="108" y="242"/>
                  <a:pt x="100" y="233"/>
                </a:cubicBezTo>
                <a:cubicBezTo>
                  <a:pt x="97" y="230"/>
                  <a:pt x="97" y="224"/>
                  <a:pt x="100" y="222"/>
                </a:cubicBezTo>
                <a:cubicBezTo>
                  <a:pt x="102" y="220"/>
                  <a:pt x="105" y="219"/>
                  <a:pt x="107" y="219"/>
                </a:cubicBezTo>
                <a:cubicBezTo>
                  <a:pt x="109" y="219"/>
                  <a:pt x="111" y="220"/>
                  <a:pt x="112" y="222"/>
                </a:cubicBezTo>
                <a:cubicBezTo>
                  <a:pt x="117" y="226"/>
                  <a:pt x="124" y="229"/>
                  <a:pt x="131" y="229"/>
                </a:cubicBezTo>
                <a:cubicBezTo>
                  <a:pt x="138" y="229"/>
                  <a:pt x="144" y="226"/>
                  <a:pt x="149" y="222"/>
                </a:cubicBezTo>
                <a:cubicBezTo>
                  <a:pt x="151" y="220"/>
                  <a:pt x="153" y="219"/>
                  <a:pt x="156" y="219"/>
                </a:cubicBezTo>
                <a:cubicBezTo>
                  <a:pt x="158" y="219"/>
                  <a:pt x="160" y="220"/>
                  <a:pt x="162" y="222"/>
                </a:cubicBezTo>
                <a:cubicBezTo>
                  <a:pt x="166" y="225"/>
                  <a:pt x="166" y="231"/>
                  <a:pt x="163" y="233"/>
                </a:cubicBezTo>
                <a:close/>
                <a:moveTo>
                  <a:pt x="166" y="173"/>
                </a:moveTo>
                <a:cubicBezTo>
                  <a:pt x="162" y="173"/>
                  <a:pt x="158" y="170"/>
                  <a:pt x="158" y="165"/>
                </a:cubicBezTo>
                <a:cubicBezTo>
                  <a:pt x="158" y="160"/>
                  <a:pt x="162" y="156"/>
                  <a:pt x="166" y="156"/>
                </a:cubicBezTo>
                <a:cubicBezTo>
                  <a:pt x="171" y="156"/>
                  <a:pt x="174" y="160"/>
                  <a:pt x="174" y="165"/>
                </a:cubicBezTo>
                <a:cubicBezTo>
                  <a:pt x="175" y="170"/>
                  <a:pt x="171" y="173"/>
                  <a:pt x="166" y="173"/>
                </a:cubicBezTo>
                <a:close/>
                <a:moveTo>
                  <a:pt x="171" y="121"/>
                </a:moveTo>
                <a:cubicBezTo>
                  <a:pt x="173" y="121"/>
                  <a:pt x="174" y="119"/>
                  <a:pt x="175" y="117"/>
                </a:cubicBezTo>
                <a:cubicBezTo>
                  <a:pt x="177" y="100"/>
                  <a:pt x="192" y="85"/>
                  <a:pt x="211" y="85"/>
                </a:cubicBezTo>
                <a:cubicBezTo>
                  <a:pt x="215" y="85"/>
                  <a:pt x="219" y="86"/>
                  <a:pt x="225" y="88"/>
                </a:cubicBezTo>
                <a:cubicBezTo>
                  <a:pt x="214" y="56"/>
                  <a:pt x="185" y="33"/>
                  <a:pt x="149" y="33"/>
                </a:cubicBezTo>
                <a:cubicBezTo>
                  <a:pt x="71" y="33"/>
                  <a:pt x="71" y="33"/>
                  <a:pt x="71" y="33"/>
                </a:cubicBezTo>
                <a:cubicBezTo>
                  <a:pt x="42" y="33"/>
                  <a:pt x="19" y="56"/>
                  <a:pt x="19" y="85"/>
                </a:cubicBezTo>
                <a:cubicBezTo>
                  <a:pt x="19" y="88"/>
                  <a:pt x="19" y="90"/>
                  <a:pt x="19" y="93"/>
                </a:cubicBezTo>
                <a:cubicBezTo>
                  <a:pt x="23" y="109"/>
                  <a:pt x="37" y="121"/>
                  <a:pt x="53" y="121"/>
                </a:cubicBezTo>
                <a:lnTo>
                  <a:pt x="171" y="121"/>
                </a:lnTo>
                <a:close/>
                <a:moveTo>
                  <a:pt x="258" y="123"/>
                </a:moveTo>
                <a:cubicBezTo>
                  <a:pt x="262" y="114"/>
                  <a:pt x="263" y="105"/>
                  <a:pt x="263" y="94"/>
                </a:cubicBezTo>
                <a:cubicBezTo>
                  <a:pt x="263" y="89"/>
                  <a:pt x="263" y="82"/>
                  <a:pt x="262" y="77"/>
                </a:cubicBezTo>
                <a:cubicBezTo>
                  <a:pt x="255" y="80"/>
                  <a:pt x="249" y="82"/>
                  <a:pt x="242" y="85"/>
                </a:cubicBezTo>
                <a:cubicBezTo>
                  <a:pt x="245" y="93"/>
                  <a:pt x="247" y="102"/>
                  <a:pt x="247" y="112"/>
                </a:cubicBezTo>
                <a:cubicBezTo>
                  <a:pt x="247" y="191"/>
                  <a:pt x="247" y="191"/>
                  <a:pt x="247" y="191"/>
                </a:cubicBezTo>
                <a:cubicBezTo>
                  <a:pt x="266" y="191"/>
                  <a:pt x="281" y="175"/>
                  <a:pt x="281" y="156"/>
                </a:cubicBezTo>
                <a:cubicBezTo>
                  <a:pt x="280" y="141"/>
                  <a:pt x="271" y="128"/>
                  <a:pt x="258" y="123"/>
                </a:cubicBezTo>
                <a:close/>
                <a:moveTo>
                  <a:pt x="0" y="176"/>
                </a:moveTo>
                <a:cubicBezTo>
                  <a:pt x="0" y="189"/>
                  <a:pt x="7" y="201"/>
                  <a:pt x="17" y="207"/>
                </a:cubicBezTo>
                <a:cubicBezTo>
                  <a:pt x="17" y="146"/>
                  <a:pt x="17" y="146"/>
                  <a:pt x="17" y="146"/>
                </a:cubicBezTo>
                <a:cubicBezTo>
                  <a:pt x="7" y="152"/>
                  <a:pt x="0" y="163"/>
                  <a:pt x="0" y="17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3" name="Freeform 90">
            <a:extLst>
              <a:ext uri="{FF2B5EF4-FFF2-40B4-BE49-F238E27FC236}">
                <a16:creationId xmlns:a16="http://schemas.microsoft.com/office/drawing/2014/main" id="{7A2D414A-A6C6-63B1-5A09-C610911738D3}"/>
              </a:ext>
            </a:extLst>
          </p:cNvPr>
          <p:cNvSpPr>
            <a:spLocks noEditPoints="1"/>
          </p:cNvSpPr>
          <p:nvPr/>
        </p:nvSpPr>
        <p:spPr bwMode="auto">
          <a:xfrm>
            <a:off x="7943145" y="5801871"/>
            <a:ext cx="226612" cy="259411"/>
          </a:xfrm>
          <a:custGeom>
            <a:avLst/>
            <a:gdLst>
              <a:gd name="T0" fmla="*/ 151 w 304"/>
              <a:gd name="T1" fmla="*/ 283 h 348"/>
              <a:gd name="T2" fmla="*/ 150 w 304"/>
              <a:gd name="T3" fmla="*/ 269 h 348"/>
              <a:gd name="T4" fmla="*/ 122 w 304"/>
              <a:gd name="T5" fmla="*/ 244 h 348"/>
              <a:gd name="T6" fmla="*/ 83 w 304"/>
              <a:gd name="T7" fmla="*/ 261 h 348"/>
              <a:gd name="T8" fmla="*/ 53 w 304"/>
              <a:gd name="T9" fmla="*/ 254 h 348"/>
              <a:gd name="T10" fmla="*/ 112 w 304"/>
              <a:gd name="T11" fmla="*/ 272 h 348"/>
              <a:gd name="T12" fmla="*/ 122 w 304"/>
              <a:gd name="T13" fmla="*/ 244 h 348"/>
              <a:gd name="T14" fmla="*/ 151 w 304"/>
              <a:gd name="T15" fmla="*/ 306 h 348"/>
              <a:gd name="T16" fmla="*/ 96 w 304"/>
              <a:gd name="T17" fmla="*/ 294 h 348"/>
              <a:gd name="T18" fmla="*/ 151 w 304"/>
              <a:gd name="T19" fmla="*/ 348 h 348"/>
              <a:gd name="T20" fmla="*/ 206 w 304"/>
              <a:gd name="T21" fmla="*/ 294 h 348"/>
              <a:gd name="T22" fmla="*/ 206 w 304"/>
              <a:gd name="T23" fmla="*/ 272 h 348"/>
              <a:gd name="T24" fmla="*/ 231 w 304"/>
              <a:gd name="T25" fmla="*/ 259 h 348"/>
              <a:gd name="T26" fmla="*/ 192 w 304"/>
              <a:gd name="T27" fmla="*/ 249 h 348"/>
              <a:gd name="T28" fmla="*/ 163 w 304"/>
              <a:gd name="T29" fmla="*/ 253 h 348"/>
              <a:gd name="T30" fmla="*/ 206 w 304"/>
              <a:gd name="T31" fmla="*/ 272 h 348"/>
              <a:gd name="T32" fmla="*/ 233 w 304"/>
              <a:gd name="T33" fmla="*/ 19 h 348"/>
              <a:gd name="T34" fmla="*/ 202 w 304"/>
              <a:gd name="T35" fmla="*/ 58 h 348"/>
              <a:gd name="T36" fmla="*/ 171 w 304"/>
              <a:gd name="T37" fmla="*/ 19 h 348"/>
              <a:gd name="T38" fmla="*/ 130 w 304"/>
              <a:gd name="T39" fmla="*/ 19 h 348"/>
              <a:gd name="T40" fmla="*/ 99 w 304"/>
              <a:gd name="T41" fmla="*/ 58 h 348"/>
              <a:gd name="T42" fmla="*/ 68 w 304"/>
              <a:gd name="T43" fmla="*/ 19 h 348"/>
              <a:gd name="T44" fmla="*/ 27 w 304"/>
              <a:gd name="T45" fmla="*/ 19 h 348"/>
              <a:gd name="T46" fmla="*/ 37 w 304"/>
              <a:gd name="T47" fmla="*/ 122 h 348"/>
              <a:gd name="T48" fmla="*/ 112 w 304"/>
              <a:gd name="T49" fmla="*/ 110 h 348"/>
              <a:gd name="T50" fmla="*/ 141 w 304"/>
              <a:gd name="T51" fmla="*/ 67 h 348"/>
              <a:gd name="T52" fmla="*/ 155 w 304"/>
              <a:gd name="T53" fmla="*/ 67 h 348"/>
              <a:gd name="T54" fmla="*/ 184 w 304"/>
              <a:gd name="T55" fmla="*/ 110 h 348"/>
              <a:gd name="T56" fmla="*/ 259 w 304"/>
              <a:gd name="T57" fmla="*/ 122 h 348"/>
              <a:gd name="T58" fmla="*/ 269 w 304"/>
              <a:gd name="T59" fmla="*/ 19 h 348"/>
              <a:gd name="T60" fmla="*/ 0 w 304"/>
              <a:gd name="T61" fmla="*/ 164 h 348"/>
              <a:gd name="T62" fmla="*/ 19 w 304"/>
              <a:gd name="T63" fmla="*/ 130 h 348"/>
              <a:gd name="T64" fmla="*/ 284 w 304"/>
              <a:gd name="T65" fmla="*/ 128 h 348"/>
              <a:gd name="T66" fmla="*/ 304 w 304"/>
              <a:gd name="T67" fmla="*/ 163 h 348"/>
              <a:gd name="T68" fmla="*/ 43 w 304"/>
              <a:gd name="T69" fmla="*/ 227 h 348"/>
              <a:gd name="T70" fmla="*/ 78 w 304"/>
              <a:gd name="T71" fmla="*/ 240 h 348"/>
              <a:gd name="T72" fmla="*/ 97 w 304"/>
              <a:gd name="T73" fmla="*/ 236 h 348"/>
              <a:gd name="T74" fmla="*/ 152 w 304"/>
              <a:gd name="T75" fmla="*/ 237 h 348"/>
              <a:gd name="T76" fmla="*/ 208 w 304"/>
              <a:gd name="T77" fmla="*/ 236 h 348"/>
              <a:gd name="T78" fmla="*/ 227 w 304"/>
              <a:gd name="T79" fmla="*/ 240 h 348"/>
              <a:gd name="T80" fmla="*/ 265 w 304"/>
              <a:gd name="T81" fmla="*/ 144 h 348"/>
              <a:gd name="T82" fmla="*/ 43 w 304"/>
              <a:gd name="T83" fmla="*/ 227 h 348"/>
              <a:gd name="T84" fmla="*/ 202 w 304"/>
              <a:gd name="T85" fmla="*/ 174 h 348"/>
              <a:gd name="T86" fmla="*/ 182 w 304"/>
              <a:gd name="T87" fmla="*/ 174 h 348"/>
              <a:gd name="T88" fmla="*/ 112 w 304"/>
              <a:gd name="T89" fmla="*/ 164 h 348"/>
              <a:gd name="T90" fmla="*/ 112 w 304"/>
              <a:gd name="T91" fmla="*/ 183 h 348"/>
              <a:gd name="T92" fmla="*/ 112 w 304"/>
              <a:gd name="T93" fmla="*/ 164 h 348"/>
              <a:gd name="T94" fmla="*/ 136 w 304"/>
              <a:gd name="T95" fmla="*/ 104 h 348"/>
              <a:gd name="T96" fmla="*/ 165 w 304"/>
              <a:gd name="T97" fmla="*/ 10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04" h="348">
                <a:moveTo>
                  <a:pt x="136" y="280"/>
                </a:moveTo>
                <a:cubicBezTo>
                  <a:pt x="141" y="282"/>
                  <a:pt x="146" y="283"/>
                  <a:pt x="151" y="283"/>
                </a:cubicBezTo>
                <a:cubicBezTo>
                  <a:pt x="155" y="283"/>
                  <a:pt x="160" y="282"/>
                  <a:pt x="165" y="280"/>
                </a:cubicBezTo>
                <a:cubicBezTo>
                  <a:pt x="158" y="276"/>
                  <a:pt x="155" y="274"/>
                  <a:pt x="150" y="269"/>
                </a:cubicBezTo>
                <a:cubicBezTo>
                  <a:pt x="147" y="274"/>
                  <a:pt x="143" y="276"/>
                  <a:pt x="136" y="280"/>
                </a:cubicBezTo>
                <a:close/>
                <a:moveTo>
                  <a:pt x="122" y="244"/>
                </a:moveTo>
                <a:cubicBezTo>
                  <a:pt x="118" y="244"/>
                  <a:pt x="113" y="246"/>
                  <a:pt x="109" y="250"/>
                </a:cubicBezTo>
                <a:cubicBezTo>
                  <a:pt x="102" y="258"/>
                  <a:pt x="92" y="261"/>
                  <a:pt x="83" y="261"/>
                </a:cubicBezTo>
                <a:cubicBezTo>
                  <a:pt x="78" y="261"/>
                  <a:pt x="74" y="261"/>
                  <a:pt x="70" y="259"/>
                </a:cubicBezTo>
                <a:cubicBezTo>
                  <a:pt x="53" y="254"/>
                  <a:pt x="53" y="254"/>
                  <a:pt x="53" y="254"/>
                </a:cubicBezTo>
                <a:cubicBezTo>
                  <a:pt x="64" y="267"/>
                  <a:pt x="80" y="274"/>
                  <a:pt x="96" y="274"/>
                </a:cubicBezTo>
                <a:cubicBezTo>
                  <a:pt x="101" y="274"/>
                  <a:pt x="107" y="273"/>
                  <a:pt x="112" y="272"/>
                </a:cubicBezTo>
                <a:cubicBezTo>
                  <a:pt x="124" y="267"/>
                  <a:pt x="129" y="262"/>
                  <a:pt x="138" y="254"/>
                </a:cubicBezTo>
                <a:cubicBezTo>
                  <a:pt x="135" y="248"/>
                  <a:pt x="129" y="244"/>
                  <a:pt x="122" y="244"/>
                </a:cubicBezTo>
                <a:close/>
                <a:moveTo>
                  <a:pt x="187" y="291"/>
                </a:moveTo>
                <a:cubicBezTo>
                  <a:pt x="177" y="300"/>
                  <a:pt x="164" y="306"/>
                  <a:pt x="151" y="306"/>
                </a:cubicBezTo>
                <a:cubicBezTo>
                  <a:pt x="138" y="306"/>
                  <a:pt x="125" y="300"/>
                  <a:pt x="116" y="291"/>
                </a:cubicBezTo>
                <a:cubicBezTo>
                  <a:pt x="109" y="293"/>
                  <a:pt x="103" y="294"/>
                  <a:pt x="96" y="294"/>
                </a:cubicBezTo>
                <a:cubicBezTo>
                  <a:pt x="78" y="294"/>
                  <a:pt x="61" y="288"/>
                  <a:pt x="47" y="276"/>
                </a:cubicBezTo>
                <a:cubicBezTo>
                  <a:pt x="63" y="318"/>
                  <a:pt x="105" y="348"/>
                  <a:pt x="151" y="348"/>
                </a:cubicBezTo>
                <a:cubicBezTo>
                  <a:pt x="198" y="348"/>
                  <a:pt x="240" y="318"/>
                  <a:pt x="256" y="276"/>
                </a:cubicBezTo>
                <a:cubicBezTo>
                  <a:pt x="242" y="288"/>
                  <a:pt x="225" y="294"/>
                  <a:pt x="206" y="294"/>
                </a:cubicBezTo>
                <a:cubicBezTo>
                  <a:pt x="200" y="294"/>
                  <a:pt x="194" y="293"/>
                  <a:pt x="187" y="291"/>
                </a:cubicBezTo>
                <a:close/>
                <a:moveTo>
                  <a:pt x="206" y="272"/>
                </a:moveTo>
                <a:cubicBezTo>
                  <a:pt x="222" y="272"/>
                  <a:pt x="237" y="265"/>
                  <a:pt x="248" y="254"/>
                </a:cubicBezTo>
                <a:cubicBezTo>
                  <a:pt x="231" y="259"/>
                  <a:pt x="231" y="259"/>
                  <a:pt x="231" y="259"/>
                </a:cubicBezTo>
                <a:cubicBezTo>
                  <a:pt x="227" y="260"/>
                  <a:pt x="223" y="260"/>
                  <a:pt x="219" y="260"/>
                </a:cubicBezTo>
                <a:cubicBezTo>
                  <a:pt x="209" y="260"/>
                  <a:pt x="199" y="257"/>
                  <a:pt x="192" y="249"/>
                </a:cubicBezTo>
                <a:cubicBezTo>
                  <a:pt x="189" y="246"/>
                  <a:pt x="184" y="244"/>
                  <a:pt x="179" y="244"/>
                </a:cubicBezTo>
                <a:cubicBezTo>
                  <a:pt x="173" y="244"/>
                  <a:pt x="167" y="247"/>
                  <a:pt x="163" y="253"/>
                </a:cubicBezTo>
                <a:cubicBezTo>
                  <a:pt x="171" y="260"/>
                  <a:pt x="177" y="266"/>
                  <a:pt x="189" y="269"/>
                </a:cubicBezTo>
                <a:cubicBezTo>
                  <a:pt x="194" y="271"/>
                  <a:pt x="200" y="272"/>
                  <a:pt x="206" y="272"/>
                </a:cubicBezTo>
                <a:close/>
                <a:moveTo>
                  <a:pt x="254" y="0"/>
                </a:moveTo>
                <a:cubicBezTo>
                  <a:pt x="243" y="0"/>
                  <a:pt x="233" y="9"/>
                  <a:pt x="233" y="19"/>
                </a:cubicBezTo>
                <a:cubicBezTo>
                  <a:pt x="233" y="24"/>
                  <a:pt x="235" y="27"/>
                  <a:pt x="237" y="31"/>
                </a:cubicBezTo>
                <a:cubicBezTo>
                  <a:pt x="202" y="58"/>
                  <a:pt x="202" y="58"/>
                  <a:pt x="202" y="58"/>
                </a:cubicBezTo>
                <a:cubicBezTo>
                  <a:pt x="168" y="31"/>
                  <a:pt x="168" y="31"/>
                  <a:pt x="168" y="31"/>
                </a:cubicBezTo>
                <a:cubicBezTo>
                  <a:pt x="170" y="27"/>
                  <a:pt x="171" y="24"/>
                  <a:pt x="171" y="19"/>
                </a:cubicBezTo>
                <a:cubicBezTo>
                  <a:pt x="171" y="9"/>
                  <a:pt x="162" y="0"/>
                  <a:pt x="151" y="0"/>
                </a:cubicBezTo>
                <a:cubicBezTo>
                  <a:pt x="140" y="0"/>
                  <a:pt x="130" y="9"/>
                  <a:pt x="130" y="19"/>
                </a:cubicBezTo>
                <a:cubicBezTo>
                  <a:pt x="130" y="24"/>
                  <a:pt x="132" y="27"/>
                  <a:pt x="133" y="31"/>
                </a:cubicBezTo>
                <a:cubicBezTo>
                  <a:pt x="99" y="58"/>
                  <a:pt x="99" y="58"/>
                  <a:pt x="99" y="58"/>
                </a:cubicBezTo>
                <a:cubicBezTo>
                  <a:pt x="65" y="31"/>
                  <a:pt x="65" y="31"/>
                  <a:pt x="65" y="31"/>
                </a:cubicBezTo>
                <a:cubicBezTo>
                  <a:pt x="67" y="27"/>
                  <a:pt x="68" y="24"/>
                  <a:pt x="68" y="19"/>
                </a:cubicBezTo>
                <a:cubicBezTo>
                  <a:pt x="68" y="9"/>
                  <a:pt x="59" y="0"/>
                  <a:pt x="47" y="0"/>
                </a:cubicBezTo>
                <a:cubicBezTo>
                  <a:pt x="37" y="0"/>
                  <a:pt x="27" y="9"/>
                  <a:pt x="27" y="19"/>
                </a:cubicBezTo>
                <a:cubicBezTo>
                  <a:pt x="27" y="27"/>
                  <a:pt x="31" y="34"/>
                  <a:pt x="37" y="37"/>
                </a:cubicBezTo>
                <a:cubicBezTo>
                  <a:pt x="37" y="122"/>
                  <a:pt x="37" y="122"/>
                  <a:pt x="37" y="122"/>
                </a:cubicBezTo>
                <a:cubicBezTo>
                  <a:pt x="124" y="122"/>
                  <a:pt x="124" y="122"/>
                  <a:pt x="124" y="122"/>
                </a:cubicBezTo>
                <a:cubicBezTo>
                  <a:pt x="112" y="110"/>
                  <a:pt x="112" y="110"/>
                  <a:pt x="112" y="110"/>
                </a:cubicBezTo>
                <a:cubicBezTo>
                  <a:pt x="108" y="106"/>
                  <a:pt x="108" y="100"/>
                  <a:pt x="112" y="96"/>
                </a:cubicBezTo>
                <a:cubicBezTo>
                  <a:pt x="141" y="67"/>
                  <a:pt x="141" y="67"/>
                  <a:pt x="141" y="67"/>
                </a:cubicBezTo>
                <a:cubicBezTo>
                  <a:pt x="143" y="65"/>
                  <a:pt x="146" y="64"/>
                  <a:pt x="148" y="64"/>
                </a:cubicBezTo>
                <a:cubicBezTo>
                  <a:pt x="151" y="64"/>
                  <a:pt x="153" y="65"/>
                  <a:pt x="155" y="67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88" y="100"/>
                  <a:pt x="188" y="107"/>
                  <a:pt x="184" y="110"/>
                </a:cubicBezTo>
                <a:cubicBezTo>
                  <a:pt x="172" y="122"/>
                  <a:pt x="172" y="122"/>
                  <a:pt x="172" y="122"/>
                </a:cubicBezTo>
                <a:cubicBezTo>
                  <a:pt x="259" y="122"/>
                  <a:pt x="259" y="122"/>
                  <a:pt x="259" y="122"/>
                </a:cubicBezTo>
                <a:cubicBezTo>
                  <a:pt x="259" y="37"/>
                  <a:pt x="259" y="37"/>
                  <a:pt x="259" y="37"/>
                </a:cubicBezTo>
                <a:cubicBezTo>
                  <a:pt x="266" y="34"/>
                  <a:pt x="269" y="27"/>
                  <a:pt x="269" y="19"/>
                </a:cubicBezTo>
                <a:cubicBezTo>
                  <a:pt x="274" y="9"/>
                  <a:pt x="264" y="0"/>
                  <a:pt x="254" y="0"/>
                </a:cubicBezTo>
                <a:close/>
                <a:moveTo>
                  <a:pt x="0" y="164"/>
                </a:moveTo>
                <a:cubicBezTo>
                  <a:pt x="0" y="178"/>
                  <a:pt x="8" y="192"/>
                  <a:pt x="19" y="199"/>
                </a:cubicBezTo>
                <a:cubicBezTo>
                  <a:pt x="19" y="130"/>
                  <a:pt x="19" y="130"/>
                  <a:pt x="19" y="130"/>
                </a:cubicBezTo>
                <a:cubicBezTo>
                  <a:pt x="7" y="135"/>
                  <a:pt x="0" y="149"/>
                  <a:pt x="0" y="164"/>
                </a:cubicBezTo>
                <a:close/>
                <a:moveTo>
                  <a:pt x="284" y="128"/>
                </a:moveTo>
                <a:cubicBezTo>
                  <a:pt x="284" y="199"/>
                  <a:pt x="284" y="199"/>
                  <a:pt x="284" y="199"/>
                </a:cubicBezTo>
                <a:cubicBezTo>
                  <a:pt x="296" y="191"/>
                  <a:pt x="304" y="178"/>
                  <a:pt x="304" y="163"/>
                </a:cubicBezTo>
                <a:cubicBezTo>
                  <a:pt x="304" y="149"/>
                  <a:pt x="296" y="134"/>
                  <a:pt x="284" y="128"/>
                </a:cubicBezTo>
                <a:close/>
                <a:moveTo>
                  <a:pt x="43" y="227"/>
                </a:moveTo>
                <a:cubicBezTo>
                  <a:pt x="41" y="227"/>
                  <a:pt x="41" y="227"/>
                  <a:pt x="41" y="227"/>
                </a:cubicBezTo>
                <a:cubicBezTo>
                  <a:pt x="78" y="240"/>
                  <a:pt x="78" y="240"/>
                  <a:pt x="78" y="240"/>
                </a:cubicBezTo>
                <a:cubicBezTo>
                  <a:pt x="80" y="241"/>
                  <a:pt x="82" y="241"/>
                  <a:pt x="84" y="241"/>
                </a:cubicBezTo>
                <a:cubicBezTo>
                  <a:pt x="89" y="241"/>
                  <a:pt x="93" y="239"/>
                  <a:pt x="97" y="236"/>
                </a:cubicBezTo>
                <a:cubicBezTo>
                  <a:pt x="105" y="228"/>
                  <a:pt x="115" y="224"/>
                  <a:pt x="125" y="224"/>
                </a:cubicBezTo>
                <a:cubicBezTo>
                  <a:pt x="135" y="224"/>
                  <a:pt x="145" y="229"/>
                  <a:pt x="152" y="237"/>
                </a:cubicBezTo>
                <a:cubicBezTo>
                  <a:pt x="160" y="229"/>
                  <a:pt x="170" y="225"/>
                  <a:pt x="181" y="225"/>
                </a:cubicBezTo>
                <a:cubicBezTo>
                  <a:pt x="190" y="225"/>
                  <a:pt x="200" y="228"/>
                  <a:pt x="208" y="236"/>
                </a:cubicBezTo>
                <a:cubicBezTo>
                  <a:pt x="212" y="240"/>
                  <a:pt x="216" y="241"/>
                  <a:pt x="221" y="241"/>
                </a:cubicBezTo>
                <a:cubicBezTo>
                  <a:pt x="223" y="241"/>
                  <a:pt x="225" y="241"/>
                  <a:pt x="227" y="240"/>
                </a:cubicBezTo>
                <a:cubicBezTo>
                  <a:pt x="265" y="227"/>
                  <a:pt x="265" y="227"/>
                  <a:pt x="265" y="227"/>
                </a:cubicBezTo>
                <a:cubicBezTo>
                  <a:pt x="265" y="144"/>
                  <a:pt x="265" y="144"/>
                  <a:pt x="265" y="144"/>
                </a:cubicBezTo>
                <a:cubicBezTo>
                  <a:pt x="43" y="144"/>
                  <a:pt x="43" y="144"/>
                  <a:pt x="43" y="144"/>
                </a:cubicBezTo>
                <a:lnTo>
                  <a:pt x="43" y="227"/>
                </a:lnTo>
                <a:close/>
                <a:moveTo>
                  <a:pt x="193" y="164"/>
                </a:moveTo>
                <a:cubicBezTo>
                  <a:pt x="198" y="164"/>
                  <a:pt x="202" y="169"/>
                  <a:pt x="202" y="174"/>
                </a:cubicBezTo>
                <a:cubicBezTo>
                  <a:pt x="202" y="179"/>
                  <a:pt x="198" y="183"/>
                  <a:pt x="193" y="183"/>
                </a:cubicBezTo>
                <a:cubicBezTo>
                  <a:pt x="187" y="183"/>
                  <a:pt x="182" y="179"/>
                  <a:pt x="182" y="174"/>
                </a:cubicBezTo>
                <a:cubicBezTo>
                  <a:pt x="181" y="169"/>
                  <a:pt x="187" y="164"/>
                  <a:pt x="193" y="164"/>
                </a:cubicBezTo>
                <a:close/>
                <a:moveTo>
                  <a:pt x="112" y="164"/>
                </a:moveTo>
                <a:cubicBezTo>
                  <a:pt x="117" y="164"/>
                  <a:pt x="121" y="169"/>
                  <a:pt x="121" y="174"/>
                </a:cubicBezTo>
                <a:cubicBezTo>
                  <a:pt x="121" y="179"/>
                  <a:pt x="117" y="183"/>
                  <a:pt x="112" y="183"/>
                </a:cubicBezTo>
                <a:cubicBezTo>
                  <a:pt x="106" y="183"/>
                  <a:pt x="101" y="179"/>
                  <a:pt x="101" y="174"/>
                </a:cubicBezTo>
                <a:cubicBezTo>
                  <a:pt x="101" y="169"/>
                  <a:pt x="106" y="164"/>
                  <a:pt x="112" y="164"/>
                </a:cubicBezTo>
                <a:close/>
                <a:moveTo>
                  <a:pt x="151" y="89"/>
                </a:moveTo>
                <a:cubicBezTo>
                  <a:pt x="136" y="104"/>
                  <a:pt x="136" y="104"/>
                  <a:pt x="136" y="104"/>
                </a:cubicBezTo>
                <a:cubicBezTo>
                  <a:pt x="151" y="119"/>
                  <a:pt x="151" y="119"/>
                  <a:pt x="151" y="119"/>
                </a:cubicBezTo>
                <a:cubicBezTo>
                  <a:pt x="165" y="104"/>
                  <a:pt x="165" y="104"/>
                  <a:pt x="165" y="104"/>
                </a:cubicBezTo>
                <a:lnTo>
                  <a:pt x="151" y="8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4" name="Freeform 91">
            <a:extLst>
              <a:ext uri="{FF2B5EF4-FFF2-40B4-BE49-F238E27FC236}">
                <a16:creationId xmlns:a16="http://schemas.microsoft.com/office/drawing/2014/main" id="{2FAB45B8-87E3-D640-FFC5-5FC622808095}"/>
              </a:ext>
            </a:extLst>
          </p:cNvPr>
          <p:cNvSpPr>
            <a:spLocks noEditPoints="1"/>
          </p:cNvSpPr>
          <p:nvPr/>
        </p:nvSpPr>
        <p:spPr bwMode="auto">
          <a:xfrm>
            <a:off x="9578629" y="5801871"/>
            <a:ext cx="233321" cy="259411"/>
          </a:xfrm>
          <a:custGeom>
            <a:avLst/>
            <a:gdLst>
              <a:gd name="T0" fmla="*/ 218 w 313"/>
              <a:gd name="T1" fmla="*/ 244 h 348"/>
              <a:gd name="T2" fmla="*/ 218 w 313"/>
              <a:gd name="T3" fmla="*/ 184 h 348"/>
              <a:gd name="T4" fmla="*/ 109 w 313"/>
              <a:gd name="T5" fmla="*/ 70 h 348"/>
              <a:gd name="T6" fmla="*/ 117 w 313"/>
              <a:gd name="T7" fmla="*/ 68 h 348"/>
              <a:gd name="T8" fmla="*/ 218 w 313"/>
              <a:gd name="T9" fmla="*/ 163 h 348"/>
              <a:gd name="T10" fmla="*/ 305 w 313"/>
              <a:gd name="T11" fmla="*/ 174 h 348"/>
              <a:gd name="T12" fmla="*/ 259 w 313"/>
              <a:gd name="T13" fmla="*/ 51 h 348"/>
              <a:gd name="T14" fmla="*/ 195 w 313"/>
              <a:gd name="T15" fmla="*/ 13 h 348"/>
              <a:gd name="T16" fmla="*/ 119 w 313"/>
              <a:gd name="T17" fmla="*/ 13 h 348"/>
              <a:gd name="T18" fmla="*/ 55 w 313"/>
              <a:gd name="T19" fmla="*/ 51 h 348"/>
              <a:gd name="T20" fmla="*/ 8 w 313"/>
              <a:gd name="T21" fmla="*/ 176 h 348"/>
              <a:gd name="T22" fmla="*/ 109 w 313"/>
              <a:gd name="T23" fmla="*/ 70 h 348"/>
              <a:gd name="T24" fmla="*/ 169 w 313"/>
              <a:gd name="T25" fmla="*/ 204 h 348"/>
              <a:gd name="T26" fmla="*/ 109 w 313"/>
              <a:gd name="T27" fmla="*/ 93 h 348"/>
              <a:gd name="T28" fmla="*/ 45 w 313"/>
              <a:gd name="T29" fmla="*/ 211 h 348"/>
              <a:gd name="T30" fmla="*/ 146 w 313"/>
              <a:gd name="T31" fmla="*/ 204 h 348"/>
              <a:gd name="T32" fmla="*/ 97 w 313"/>
              <a:gd name="T33" fmla="*/ 244 h 348"/>
              <a:gd name="T34" fmla="*/ 97 w 313"/>
              <a:gd name="T35" fmla="*/ 184 h 348"/>
              <a:gd name="T36" fmla="*/ 217 w 313"/>
              <a:gd name="T37" fmla="*/ 266 h 348"/>
              <a:gd name="T38" fmla="*/ 145 w 313"/>
              <a:gd name="T39" fmla="*/ 225 h 348"/>
              <a:gd name="T40" fmla="*/ 45 w 313"/>
              <a:gd name="T41" fmla="*/ 215 h 348"/>
              <a:gd name="T42" fmla="*/ 117 w 313"/>
              <a:gd name="T43" fmla="*/ 348 h 348"/>
              <a:gd name="T44" fmla="*/ 269 w 313"/>
              <a:gd name="T45" fmla="*/ 276 h 348"/>
              <a:gd name="T46" fmla="*/ 217 w 313"/>
              <a:gd name="T47" fmla="*/ 266 h 348"/>
              <a:gd name="T48" fmla="*/ 157 w 313"/>
              <a:gd name="T49" fmla="*/ 306 h 348"/>
              <a:gd name="T50" fmla="*/ 122 w 313"/>
              <a:gd name="T51" fmla="*/ 277 h 348"/>
              <a:gd name="T52" fmla="*/ 136 w 313"/>
              <a:gd name="T53" fmla="*/ 277 h 348"/>
              <a:gd name="T54" fmla="*/ 179 w 313"/>
              <a:gd name="T55" fmla="*/ 277 h 348"/>
              <a:gd name="T56" fmla="*/ 192 w 313"/>
              <a:gd name="T57" fmla="*/ 277 h 348"/>
              <a:gd name="T58" fmla="*/ 3 w 313"/>
              <a:gd name="T59" fmla="*/ 224 h 348"/>
              <a:gd name="T60" fmla="*/ 25 w 313"/>
              <a:gd name="T61" fmla="*/ 190 h 348"/>
              <a:gd name="T62" fmla="*/ 289 w 313"/>
              <a:gd name="T63" fmla="*/ 189 h 348"/>
              <a:gd name="T64" fmla="*/ 310 w 313"/>
              <a:gd name="T65" fmla="*/ 224 h 348"/>
              <a:gd name="T66" fmla="*/ 269 w 313"/>
              <a:gd name="T67" fmla="*/ 214 h 348"/>
              <a:gd name="T68" fmla="*/ 260 w 313"/>
              <a:gd name="T69" fmla="*/ 18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13" h="348">
                <a:moveTo>
                  <a:pt x="187" y="214"/>
                </a:moveTo>
                <a:cubicBezTo>
                  <a:pt x="187" y="230"/>
                  <a:pt x="201" y="244"/>
                  <a:pt x="218" y="244"/>
                </a:cubicBezTo>
                <a:cubicBezTo>
                  <a:pt x="235" y="244"/>
                  <a:pt x="248" y="230"/>
                  <a:pt x="248" y="214"/>
                </a:cubicBezTo>
                <a:cubicBezTo>
                  <a:pt x="248" y="197"/>
                  <a:pt x="235" y="184"/>
                  <a:pt x="218" y="184"/>
                </a:cubicBezTo>
                <a:cubicBezTo>
                  <a:pt x="201" y="184"/>
                  <a:pt x="187" y="197"/>
                  <a:pt x="187" y="214"/>
                </a:cubicBezTo>
                <a:close/>
                <a:moveTo>
                  <a:pt x="109" y="70"/>
                </a:moveTo>
                <a:cubicBezTo>
                  <a:pt x="111" y="69"/>
                  <a:pt x="111" y="69"/>
                  <a:pt x="114" y="68"/>
                </a:cubicBezTo>
                <a:cubicBezTo>
                  <a:pt x="115" y="68"/>
                  <a:pt x="116" y="68"/>
                  <a:pt x="117" y="68"/>
                </a:cubicBezTo>
                <a:cubicBezTo>
                  <a:pt x="122" y="68"/>
                  <a:pt x="126" y="72"/>
                  <a:pt x="127" y="77"/>
                </a:cubicBezTo>
                <a:cubicBezTo>
                  <a:pt x="130" y="125"/>
                  <a:pt x="170" y="163"/>
                  <a:pt x="218" y="163"/>
                </a:cubicBezTo>
                <a:cubicBezTo>
                  <a:pt x="268" y="163"/>
                  <a:pt x="268" y="163"/>
                  <a:pt x="268" y="163"/>
                </a:cubicBezTo>
                <a:cubicBezTo>
                  <a:pt x="282" y="163"/>
                  <a:pt x="294" y="167"/>
                  <a:pt x="305" y="174"/>
                </a:cubicBezTo>
                <a:cubicBezTo>
                  <a:pt x="313" y="155"/>
                  <a:pt x="310" y="133"/>
                  <a:pt x="296" y="116"/>
                </a:cubicBezTo>
                <a:cubicBezTo>
                  <a:pt x="300" y="87"/>
                  <a:pt x="286" y="61"/>
                  <a:pt x="259" y="51"/>
                </a:cubicBezTo>
                <a:cubicBezTo>
                  <a:pt x="250" y="28"/>
                  <a:pt x="228" y="13"/>
                  <a:pt x="203" y="13"/>
                </a:cubicBezTo>
                <a:cubicBezTo>
                  <a:pt x="200" y="13"/>
                  <a:pt x="198" y="13"/>
                  <a:pt x="195" y="13"/>
                </a:cubicBezTo>
                <a:cubicBezTo>
                  <a:pt x="184" y="4"/>
                  <a:pt x="171" y="0"/>
                  <a:pt x="157" y="0"/>
                </a:cubicBezTo>
                <a:cubicBezTo>
                  <a:pt x="144" y="0"/>
                  <a:pt x="130" y="4"/>
                  <a:pt x="119" y="13"/>
                </a:cubicBezTo>
                <a:cubicBezTo>
                  <a:pt x="116" y="13"/>
                  <a:pt x="113" y="12"/>
                  <a:pt x="110" y="12"/>
                </a:cubicBezTo>
                <a:cubicBezTo>
                  <a:pt x="85" y="12"/>
                  <a:pt x="63" y="27"/>
                  <a:pt x="55" y="51"/>
                </a:cubicBezTo>
                <a:cubicBezTo>
                  <a:pt x="29" y="61"/>
                  <a:pt x="13" y="88"/>
                  <a:pt x="17" y="116"/>
                </a:cubicBezTo>
                <a:cubicBezTo>
                  <a:pt x="3" y="133"/>
                  <a:pt x="0" y="155"/>
                  <a:pt x="8" y="176"/>
                </a:cubicBezTo>
                <a:cubicBezTo>
                  <a:pt x="14" y="172"/>
                  <a:pt x="20" y="168"/>
                  <a:pt x="28" y="166"/>
                </a:cubicBezTo>
                <a:cubicBezTo>
                  <a:pt x="37" y="123"/>
                  <a:pt x="67" y="86"/>
                  <a:pt x="109" y="70"/>
                </a:cubicBezTo>
                <a:close/>
                <a:moveTo>
                  <a:pt x="146" y="204"/>
                </a:moveTo>
                <a:cubicBezTo>
                  <a:pt x="169" y="204"/>
                  <a:pt x="169" y="204"/>
                  <a:pt x="169" y="204"/>
                </a:cubicBezTo>
                <a:cubicBezTo>
                  <a:pt x="171" y="193"/>
                  <a:pt x="177" y="185"/>
                  <a:pt x="184" y="177"/>
                </a:cubicBezTo>
                <a:cubicBezTo>
                  <a:pt x="146" y="164"/>
                  <a:pt x="117" y="133"/>
                  <a:pt x="109" y="93"/>
                </a:cubicBezTo>
                <a:cubicBezTo>
                  <a:pt x="71" y="111"/>
                  <a:pt x="45" y="150"/>
                  <a:pt x="45" y="193"/>
                </a:cubicBezTo>
                <a:cubicBezTo>
                  <a:pt x="45" y="211"/>
                  <a:pt x="45" y="211"/>
                  <a:pt x="45" y="211"/>
                </a:cubicBezTo>
                <a:cubicBezTo>
                  <a:pt x="46" y="184"/>
                  <a:pt x="68" y="163"/>
                  <a:pt x="97" y="163"/>
                </a:cubicBezTo>
                <a:cubicBezTo>
                  <a:pt x="122" y="163"/>
                  <a:pt x="142" y="180"/>
                  <a:pt x="146" y="204"/>
                </a:cubicBezTo>
                <a:close/>
                <a:moveTo>
                  <a:pt x="66" y="214"/>
                </a:moveTo>
                <a:cubicBezTo>
                  <a:pt x="66" y="230"/>
                  <a:pt x="80" y="244"/>
                  <a:pt x="97" y="244"/>
                </a:cubicBezTo>
                <a:cubicBezTo>
                  <a:pt x="113" y="244"/>
                  <a:pt x="127" y="230"/>
                  <a:pt x="127" y="214"/>
                </a:cubicBezTo>
                <a:cubicBezTo>
                  <a:pt x="127" y="197"/>
                  <a:pt x="113" y="184"/>
                  <a:pt x="97" y="184"/>
                </a:cubicBezTo>
                <a:cubicBezTo>
                  <a:pt x="80" y="184"/>
                  <a:pt x="66" y="197"/>
                  <a:pt x="66" y="214"/>
                </a:cubicBezTo>
                <a:close/>
                <a:moveTo>
                  <a:pt x="217" y="266"/>
                </a:moveTo>
                <a:cubicBezTo>
                  <a:pt x="192" y="266"/>
                  <a:pt x="173" y="249"/>
                  <a:pt x="168" y="225"/>
                </a:cubicBezTo>
                <a:cubicBezTo>
                  <a:pt x="145" y="225"/>
                  <a:pt x="145" y="225"/>
                  <a:pt x="145" y="225"/>
                </a:cubicBezTo>
                <a:cubicBezTo>
                  <a:pt x="141" y="249"/>
                  <a:pt x="119" y="266"/>
                  <a:pt x="96" y="266"/>
                </a:cubicBezTo>
                <a:cubicBezTo>
                  <a:pt x="68" y="266"/>
                  <a:pt x="45" y="243"/>
                  <a:pt x="45" y="215"/>
                </a:cubicBezTo>
                <a:cubicBezTo>
                  <a:pt x="45" y="276"/>
                  <a:pt x="45" y="276"/>
                  <a:pt x="45" y="276"/>
                </a:cubicBezTo>
                <a:cubicBezTo>
                  <a:pt x="45" y="316"/>
                  <a:pt x="78" y="348"/>
                  <a:pt x="117" y="348"/>
                </a:cubicBezTo>
                <a:cubicBezTo>
                  <a:pt x="198" y="348"/>
                  <a:pt x="198" y="348"/>
                  <a:pt x="198" y="348"/>
                </a:cubicBezTo>
                <a:cubicBezTo>
                  <a:pt x="238" y="348"/>
                  <a:pt x="269" y="315"/>
                  <a:pt x="269" y="276"/>
                </a:cubicBezTo>
                <a:cubicBezTo>
                  <a:pt x="269" y="215"/>
                  <a:pt x="269" y="215"/>
                  <a:pt x="269" y="215"/>
                </a:cubicBezTo>
                <a:cubicBezTo>
                  <a:pt x="269" y="242"/>
                  <a:pt x="246" y="266"/>
                  <a:pt x="217" y="266"/>
                </a:cubicBezTo>
                <a:close/>
                <a:moveTo>
                  <a:pt x="192" y="292"/>
                </a:moveTo>
                <a:cubicBezTo>
                  <a:pt x="183" y="301"/>
                  <a:pt x="170" y="306"/>
                  <a:pt x="157" y="306"/>
                </a:cubicBezTo>
                <a:cubicBezTo>
                  <a:pt x="144" y="306"/>
                  <a:pt x="131" y="301"/>
                  <a:pt x="122" y="292"/>
                </a:cubicBezTo>
                <a:cubicBezTo>
                  <a:pt x="118" y="288"/>
                  <a:pt x="118" y="281"/>
                  <a:pt x="122" y="277"/>
                </a:cubicBezTo>
                <a:cubicBezTo>
                  <a:pt x="124" y="275"/>
                  <a:pt x="127" y="274"/>
                  <a:pt x="129" y="274"/>
                </a:cubicBezTo>
                <a:cubicBezTo>
                  <a:pt x="132" y="274"/>
                  <a:pt x="134" y="275"/>
                  <a:pt x="136" y="277"/>
                </a:cubicBezTo>
                <a:cubicBezTo>
                  <a:pt x="142" y="283"/>
                  <a:pt x="149" y="286"/>
                  <a:pt x="157" y="286"/>
                </a:cubicBezTo>
                <a:cubicBezTo>
                  <a:pt x="165" y="286"/>
                  <a:pt x="173" y="283"/>
                  <a:pt x="179" y="277"/>
                </a:cubicBezTo>
                <a:cubicBezTo>
                  <a:pt x="181" y="275"/>
                  <a:pt x="184" y="274"/>
                  <a:pt x="186" y="274"/>
                </a:cubicBezTo>
                <a:cubicBezTo>
                  <a:pt x="189" y="274"/>
                  <a:pt x="191" y="275"/>
                  <a:pt x="192" y="277"/>
                </a:cubicBezTo>
                <a:cubicBezTo>
                  <a:pt x="197" y="282"/>
                  <a:pt x="197" y="288"/>
                  <a:pt x="192" y="292"/>
                </a:cubicBezTo>
                <a:close/>
                <a:moveTo>
                  <a:pt x="3" y="224"/>
                </a:moveTo>
                <a:cubicBezTo>
                  <a:pt x="3" y="240"/>
                  <a:pt x="12" y="253"/>
                  <a:pt x="25" y="259"/>
                </a:cubicBezTo>
                <a:cubicBezTo>
                  <a:pt x="25" y="190"/>
                  <a:pt x="25" y="190"/>
                  <a:pt x="25" y="190"/>
                </a:cubicBezTo>
                <a:cubicBezTo>
                  <a:pt x="12" y="197"/>
                  <a:pt x="3" y="210"/>
                  <a:pt x="3" y="224"/>
                </a:cubicBezTo>
                <a:close/>
                <a:moveTo>
                  <a:pt x="289" y="189"/>
                </a:moveTo>
                <a:cubicBezTo>
                  <a:pt x="289" y="259"/>
                  <a:pt x="289" y="259"/>
                  <a:pt x="289" y="259"/>
                </a:cubicBezTo>
                <a:cubicBezTo>
                  <a:pt x="301" y="252"/>
                  <a:pt x="310" y="238"/>
                  <a:pt x="310" y="224"/>
                </a:cubicBezTo>
                <a:cubicBezTo>
                  <a:pt x="310" y="210"/>
                  <a:pt x="301" y="196"/>
                  <a:pt x="289" y="189"/>
                </a:cubicBezTo>
                <a:close/>
                <a:moveTo>
                  <a:pt x="269" y="214"/>
                </a:moveTo>
                <a:cubicBezTo>
                  <a:pt x="269" y="182"/>
                  <a:pt x="269" y="182"/>
                  <a:pt x="269" y="182"/>
                </a:cubicBezTo>
                <a:cubicBezTo>
                  <a:pt x="260" y="182"/>
                  <a:pt x="260" y="182"/>
                  <a:pt x="260" y="182"/>
                </a:cubicBezTo>
                <a:cubicBezTo>
                  <a:pt x="265" y="193"/>
                  <a:pt x="269" y="203"/>
                  <a:pt x="269" y="2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5" name="Freeform 92">
            <a:extLst>
              <a:ext uri="{FF2B5EF4-FFF2-40B4-BE49-F238E27FC236}">
                <a16:creationId xmlns:a16="http://schemas.microsoft.com/office/drawing/2014/main" id="{B56B9BDF-FAAB-F2D3-DF98-90130A7E6CF7}"/>
              </a:ext>
            </a:extLst>
          </p:cNvPr>
          <p:cNvSpPr>
            <a:spLocks noEditPoints="1"/>
          </p:cNvSpPr>
          <p:nvPr/>
        </p:nvSpPr>
        <p:spPr bwMode="auto">
          <a:xfrm>
            <a:off x="10668082" y="5801871"/>
            <a:ext cx="238539" cy="259411"/>
          </a:xfrm>
          <a:custGeom>
            <a:avLst/>
            <a:gdLst>
              <a:gd name="T0" fmla="*/ 280 w 320"/>
              <a:gd name="T1" fmla="*/ 63 h 348"/>
              <a:gd name="T2" fmla="*/ 203 w 320"/>
              <a:gd name="T3" fmla="*/ 1 h 348"/>
              <a:gd name="T4" fmla="*/ 74 w 320"/>
              <a:gd name="T5" fmla="*/ 0 h 348"/>
              <a:gd name="T6" fmla="*/ 54 w 320"/>
              <a:gd name="T7" fmla="*/ 63 h 348"/>
              <a:gd name="T8" fmla="*/ 100 w 320"/>
              <a:gd name="T9" fmla="*/ 77 h 348"/>
              <a:gd name="T10" fmla="*/ 172 w 320"/>
              <a:gd name="T11" fmla="*/ 77 h 348"/>
              <a:gd name="T12" fmla="*/ 218 w 320"/>
              <a:gd name="T13" fmla="*/ 63 h 348"/>
              <a:gd name="T14" fmla="*/ 263 w 320"/>
              <a:gd name="T15" fmla="*/ 75 h 348"/>
              <a:gd name="T16" fmla="*/ 289 w 320"/>
              <a:gd name="T17" fmla="*/ 121 h 348"/>
              <a:gd name="T18" fmla="*/ 289 w 320"/>
              <a:gd name="T19" fmla="*/ 60 h 348"/>
              <a:gd name="T20" fmla="*/ 90 w 320"/>
              <a:gd name="T21" fmla="*/ 126 h 348"/>
              <a:gd name="T22" fmla="*/ 108 w 320"/>
              <a:gd name="T23" fmla="*/ 126 h 348"/>
              <a:gd name="T24" fmla="*/ 163 w 320"/>
              <a:gd name="T25" fmla="*/ 126 h 348"/>
              <a:gd name="T26" fmla="*/ 180 w 320"/>
              <a:gd name="T27" fmla="*/ 126 h 348"/>
              <a:gd name="T28" fmla="*/ 237 w 320"/>
              <a:gd name="T29" fmla="*/ 112 h 348"/>
              <a:gd name="T30" fmla="*/ 180 w 320"/>
              <a:gd name="T31" fmla="*/ 98 h 348"/>
              <a:gd name="T32" fmla="*/ 162 w 320"/>
              <a:gd name="T33" fmla="*/ 98 h 348"/>
              <a:gd name="T34" fmla="*/ 107 w 320"/>
              <a:gd name="T35" fmla="*/ 98 h 348"/>
              <a:gd name="T36" fmla="*/ 89 w 320"/>
              <a:gd name="T37" fmla="*/ 98 h 348"/>
              <a:gd name="T38" fmla="*/ 32 w 320"/>
              <a:gd name="T39" fmla="*/ 112 h 348"/>
              <a:gd name="T40" fmla="*/ 177 w 320"/>
              <a:gd name="T41" fmla="*/ 207 h 348"/>
              <a:gd name="T42" fmla="*/ 160 w 320"/>
              <a:gd name="T43" fmla="*/ 202 h 348"/>
              <a:gd name="T44" fmla="*/ 152 w 320"/>
              <a:gd name="T45" fmla="*/ 215 h 348"/>
              <a:gd name="T46" fmla="*/ 190 w 320"/>
              <a:gd name="T47" fmla="*/ 231 h 348"/>
              <a:gd name="T48" fmla="*/ 216 w 320"/>
              <a:gd name="T49" fmla="*/ 216 h 348"/>
              <a:gd name="T50" fmla="*/ 177 w 320"/>
              <a:gd name="T51" fmla="*/ 207 h 348"/>
              <a:gd name="T52" fmla="*/ 79 w 320"/>
              <a:gd name="T53" fmla="*/ 193 h 348"/>
              <a:gd name="T54" fmla="*/ 113 w 320"/>
              <a:gd name="T55" fmla="*/ 183 h 348"/>
              <a:gd name="T56" fmla="*/ 156 w 320"/>
              <a:gd name="T57" fmla="*/ 183 h 348"/>
              <a:gd name="T58" fmla="*/ 190 w 320"/>
              <a:gd name="T59" fmla="*/ 193 h 348"/>
              <a:gd name="T60" fmla="*/ 210 w 320"/>
              <a:gd name="T61" fmla="*/ 198 h 348"/>
              <a:gd name="T62" fmla="*/ 247 w 320"/>
              <a:gd name="T63" fmla="*/ 140 h 348"/>
              <a:gd name="T64" fmla="*/ 171 w 320"/>
              <a:gd name="T65" fmla="*/ 146 h 348"/>
              <a:gd name="T66" fmla="*/ 99 w 320"/>
              <a:gd name="T67" fmla="*/ 146 h 348"/>
              <a:gd name="T68" fmla="*/ 22 w 320"/>
              <a:gd name="T69" fmla="*/ 140 h 348"/>
              <a:gd name="T70" fmla="*/ 60 w 320"/>
              <a:gd name="T71" fmla="*/ 198 h 348"/>
              <a:gd name="T72" fmla="*/ 105 w 320"/>
              <a:gd name="T73" fmla="*/ 204 h 348"/>
              <a:gd name="T74" fmla="*/ 66 w 320"/>
              <a:gd name="T75" fmla="*/ 220 h 348"/>
              <a:gd name="T76" fmla="*/ 38 w 320"/>
              <a:gd name="T77" fmla="*/ 213 h 348"/>
              <a:gd name="T78" fmla="*/ 96 w 320"/>
              <a:gd name="T79" fmla="*/ 230 h 348"/>
              <a:gd name="T80" fmla="*/ 122 w 320"/>
              <a:gd name="T81" fmla="*/ 213 h 348"/>
              <a:gd name="T82" fmla="*/ 105 w 320"/>
              <a:gd name="T83" fmla="*/ 204 h 348"/>
              <a:gd name="T84" fmla="*/ 189 w 320"/>
              <a:gd name="T85" fmla="*/ 253 h 348"/>
              <a:gd name="T86" fmla="*/ 136 w 320"/>
              <a:gd name="T87" fmla="*/ 230 h 348"/>
              <a:gd name="T88" fmla="*/ 132 w 320"/>
              <a:gd name="T89" fmla="*/ 230 h 348"/>
              <a:gd name="T90" fmla="*/ 80 w 320"/>
              <a:gd name="T91" fmla="*/ 253 h 348"/>
              <a:gd name="T92" fmla="*/ 13 w 320"/>
              <a:gd name="T93" fmla="*/ 215 h 348"/>
              <a:gd name="T94" fmla="*/ 20 w 320"/>
              <a:gd name="T95" fmla="*/ 279 h 348"/>
              <a:gd name="T96" fmla="*/ 82 w 320"/>
              <a:gd name="T97" fmla="*/ 327 h 348"/>
              <a:gd name="T98" fmla="*/ 133 w 320"/>
              <a:gd name="T99" fmla="*/ 348 h 348"/>
              <a:gd name="T100" fmla="*/ 184 w 320"/>
              <a:gd name="T101" fmla="*/ 327 h 348"/>
              <a:gd name="T102" fmla="*/ 266 w 320"/>
              <a:gd name="T103" fmla="*/ 244 h 348"/>
              <a:gd name="T104" fmla="*/ 251 w 320"/>
              <a:gd name="T105" fmla="*/ 21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20" h="348">
                <a:moveTo>
                  <a:pt x="289" y="60"/>
                </a:moveTo>
                <a:cubicBezTo>
                  <a:pt x="286" y="60"/>
                  <a:pt x="282" y="61"/>
                  <a:pt x="280" y="63"/>
                </a:cubicBezTo>
                <a:cubicBezTo>
                  <a:pt x="204" y="1"/>
                  <a:pt x="204" y="1"/>
                  <a:pt x="204" y="1"/>
                </a:cubicBezTo>
                <a:cubicBezTo>
                  <a:pt x="203" y="1"/>
                  <a:pt x="203" y="1"/>
                  <a:pt x="203" y="1"/>
                </a:cubicBezTo>
                <a:cubicBezTo>
                  <a:pt x="200" y="1"/>
                  <a:pt x="198" y="0"/>
                  <a:pt x="198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69" y="0"/>
                  <a:pt x="65" y="3"/>
                  <a:pt x="64" y="8"/>
                </a:cubicBezTo>
                <a:cubicBezTo>
                  <a:pt x="54" y="63"/>
                  <a:pt x="54" y="63"/>
                  <a:pt x="54" y="63"/>
                </a:cubicBezTo>
                <a:cubicBezTo>
                  <a:pt x="57" y="62"/>
                  <a:pt x="61" y="62"/>
                  <a:pt x="64" y="62"/>
                </a:cubicBezTo>
                <a:cubicBezTo>
                  <a:pt x="78" y="62"/>
                  <a:pt x="90" y="67"/>
                  <a:pt x="100" y="77"/>
                </a:cubicBezTo>
                <a:cubicBezTo>
                  <a:pt x="109" y="67"/>
                  <a:pt x="123" y="63"/>
                  <a:pt x="136" y="63"/>
                </a:cubicBezTo>
                <a:cubicBezTo>
                  <a:pt x="149" y="63"/>
                  <a:pt x="162" y="67"/>
                  <a:pt x="172" y="77"/>
                </a:cubicBezTo>
                <a:cubicBezTo>
                  <a:pt x="181" y="67"/>
                  <a:pt x="194" y="62"/>
                  <a:pt x="208" y="62"/>
                </a:cubicBezTo>
                <a:cubicBezTo>
                  <a:pt x="211" y="62"/>
                  <a:pt x="215" y="62"/>
                  <a:pt x="218" y="63"/>
                </a:cubicBezTo>
                <a:cubicBezTo>
                  <a:pt x="212" y="35"/>
                  <a:pt x="212" y="35"/>
                  <a:pt x="212" y="35"/>
                </a:cubicBezTo>
                <a:cubicBezTo>
                  <a:pt x="263" y="75"/>
                  <a:pt x="263" y="75"/>
                  <a:pt x="263" y="75"/>
                </a:cubicBezTo>
                <a:cubicBezTo>
                  <a:pt x="260" y="79"/>
                  <a:pt x="259" y="85"/>
                  <a:pt x="259" y="91"/>
                </a:cubicBezTo>
                <a:cubicBezTo>
                  <a:pt x="259" y="108"/>
                  <a:pt x="273" y="121"/>
                  <a:pt x="289" y="121"/>
                </a:cubicBezTo>
                <a:cubicBezTo>
                  <a:pt x="307" y="121"/>
                  <a:pt x="320" y="108"/>
                  <a:pt x="320" y="91"/>
                </a:cubicBezTo>
                <a:cubicBezTo>
                  <a:pt x="320" y="73"/>
                  <a:pt x="306" y="60"/>
                  <a:pt x="289" y="60"/>
                </a:cubicBezTo>
                <a:close/>
                <a:moveTo>
                  <a:pt x="63" y="142"/>
                </a:moveTo>
                <a:cubicBezTo>
                  <a:pt x="73" y="142"/>
                  <a:pt x="85" y="136"/>
                  <a:pt x="90" y="126"/>
                </a:cubicBezTo>
                <a:cubicBezTo>
                  <a:pt x="92" y="123"/>
                  <a:pt x="95" y="121"/>
                  <a:pt x="99" y="121"/>
                </a:cubicBezTo>
                <a:cubicBezTo>
                  <a:pt x="102" y="121"/>
                  <a:pt x="106" y="123"/>
                  <a:pt x="108" y="126"/>
                </a:cubicBezTo>
                <a:cubicBezTo>
                  <a:pt x="113" y="136"/>
                  <a:pt x="125" y="142"/>
                  <a:pt x="135" y="142"/>
                </a:cubicBezTo>
                <a:cubicBezTo>
                  <a:pt x="146" y="142"/>
                  <a:pt x="157" y="136"/>
                  <a:pt x="163" y="126"/>
                </a:cubicBezTo>
                <a:cubicBezTo>
                  <a:pt x="165" y="123"/>
                  <a:pt x="168" y="121"/>
                  <a:pt x="171" y="121"/>
                </a:cubicBezTo>
                <a:cubicBezTo>
                  <a:pt x="174" y="121"/>
                  <a:pt x="178" y="123"/>
                  <a:pt x="180" y="126"/>
                </a:cubicBezTo>
                <a:cubicBezTo>
                  <a:pt x="185" y="136"/>
                  <a:pt x="196" y="142"/>
                  <a:pt x="207" y="142"/>
                </a:cubicBezTo>
                <a:cubicBezTo>
                  <a:pt x="224" y="142"/>
                  <a:pt x="237" y="128"/>
                  <a:pt x="237" y="112"/>
                </a:cubicBezTo>
                <a:cubicBezTo>
                  <a:pt x="237" y="95"/>
                  <a:pt x="224" y="82"/>
                  <a:pt x="207" y="82"/>
                </a:cubicBezTo>
                <a:cubicBezTo>
                  <a:pt x="196" y="82"/>
                  <a:pt x="185" y="89"/>
                  <a:pt x="180" y="98"/>
                </a:cubicBezTo>
                <a:cubicBezTo>
                  <a:pt x="178" y="101"/>
                  <a:pt x="175" y="103"/>
                  <a:pt x="171" y="103"/>
                </a:cubicBezTo>
                <a:cubicBezTo>
                  <a:pt x="167" y="103"/>
                  <a:pt x="164" y="101"/>
                  <a:pt x="162" y="98"/>
                </a:cubicBezTo>
                <a:cubicBezTo>
                  <a:pt x="156" y="89"/>
                  <a:pt x="145" y="82"/>
                  <a:pt x="134" y="82"/>
                </a:cubicBezTo>
                <a:cubicBezTo>
                  <a:pt x="124" y="82"/>
                  <a:pt x="112" y="89"/>
                  <a:pt x="107" y="98"/>
                </a:cubicBezTo>
                <a:cubicBezTo>
                  <a:pt x="106" y="101"/>
                  <a:pt x="102" y="103"/>
                  <a:pt x="98" y="103"/>
                </a:cubicBezTo>
                <a:cubicBezTo>
                  <a:pt x="95" y="103"/>
                  <a:pt x="91" y="101"/>
                  <a:pt x="89" y="98"/>
                </a:cubicBezTo>
                <a:cubicBezTo>
                  <a:pt x="84" y="89"/>
                  <a:pt x="73" y="82"/>
                  <a:pt x="62" y="82"/>
                </a:cubicBezTo>
                <a:cubicBezTo>
                  <a:pt x="44" y="82"/>
                  <a:pt x="32" y="96"/>
                  <a:pt x="32" y="112"/>
                </a:cubicBezTo>
                <a:cubicBezTo>
                  <a:pt x="33" y="128"/>
                  <a:pt x="46" y="142"/>
                  <a:pt x="63" y="142"/>
                </a:cubicBezTo>
                <a:close/>
                <a:moveTo>
                  <a:pt x="177" y="207"/>
                </a:moveTo>
                <a:cubicBezTo>
                  <a:pt x="173" y="204"/>
                  <a:pt x="169" y="202"/>
                  <a:pt x="164" y="202"/>
                </a:cubicBezTo>
                <a:cubicBezTo>
                  <a:pt x="162" y="202"/>
                  <a:pt x="161" y="202"/>
                  <a:pt x="160" y="202"/>
                </a:cubicBezTo>
                <a:cubicBezTo>
                  <a:pt x="155" y="203"/>
                  <a:pt x="151" y="207"/>
                  <a:pt x="147" y="211"/>
                </a:cubicBezTo>
                <a:cubicBezTo>
                  <a:pt x="152" y="215"/>
                  <a:pt x="152" y="215"/>
                  <a:pt x="152" y="215"/>
                </a:cubicBezTo>
                <a:cubicBezTo>
                  <a:pt x="158" y="222"/>
                  <a:pt x="164" y="226"/>
                  <a:pt x="173" y="228"/>
                </a:cubicBezTo>
                <a:cubicBezTo>
                  <a:pt x="179" y="230"/>
                  <a:pt x="185" y="231"/>
                  <a:pt x="190" y="231"/>
                </a:cubicBezTo>
                <a:cubicBezTo>
                  <a:pt x="207" y="231"/>
                  <a:pt x="222" y="223"/>
                  <a:pt x="233" y="211"/>
                </a:cubicBezTo>
                <a:cubicBezTo>
                  <a:pt x="216" y="216"/>
                  <a:pt x="216" y="216"/>
                  <a:pt x="216" y="216"/>
                </a:cubicBezTo>
                <a:cubicBezTo>
                  <a:pt x="212" y="218"/>
                  <a:pt x="207" y="219"/>
                  <a:pt x="202" y="219"/>
                </a:cubicBezTo>
                <a:cubicBezTo>
                  <a:pt x="193" y="219"/>
                  <a:pt x="184" y="215"/>
                  <a:pt x="177" y="207"/>
                </a:cubicBezTo>
                <a:close/>
                <a:moveTo>
                  <a:pt x="66" y="199"/>
                </a:moveTo>
                <a:cubicBezTo>
                  <a:pt x="71" y="199"/>
                  <a:pt x="76" y="197"/>
                  <a:pt x="79" y="193"/>
                </a:cubicBezTo>
                <a:cubicBezTo>
                  <a:pt x="86" y="186"/>
                  <a:pt x="96" y="182"/>
                  <a:pt x="106" y="182"/>
                </a:cubicBezTo>
                <a:cubicBezTo>
                  <a:pt x="108" y="182"/>
                  <a:pt x="111" y="182"/>
                  <a:pt x="113" y="183"/>
                </a:cubicBezTo>
                <a:cubicBezTo>
                  <a:pt x="122" y="184"/>
                  <a:pt x="129" y="188"/>
                  <a:pt x="135" y="194"/>
                </a:cubicBezTo>
                <a:cubicBezTo>
                  <a:pt x="141" y="188"/>
                  <a:pt x="148" y="184"/>
                  <a:pt x="156" y="183"/>
                </a:cubicBezTo>
                <a:cubicBezTo>
                  <a:pt x="159" y="182"/>
                  <a:pt x="161" y="182"/>
                  <a:pt x="164" y="182"/>
                </a:cubicBezTo>
                <a:cubicBezTo>
                  <a:pt x="174" y="182"/>
                  <a:pt x="183" y="186"/>
                  <a:pt x="190" y="193"/>
                </a:cubicBezTo>
                <a:cubicBezTo>
                  <a:pt x="193" y="197"/>
                  <a:pt x="198" y="199"/>
                  <a:pt x="203" y="199"/>
                </a:cubicBezTo>
                <a:cubicBezTo>
                  <a:pt x="205" y="199"/>
                  <a:pt x="207" y="199"/>
                  <a:pt x="210" y="198"/>
                </a:cubicBezTo>
                <a:cubicBezTo>
                  <a:pt x="247" y="185"/>
                  <a:pt x="247" y="185"/>
                  <a:pt x="247" y="185"/>
                </a:cubicBezTo>
                <a:cubicBezTo>
                  <a:pt x="247" y="140"/>
                  <a:pt x="247" y="140"/>
                  <a:pt x="247" y="140"/>
                </a:cubicBezTo>
                <a:cubicBezTo>
                  <a:pt x="237" y="153"/>
                  <a:pt x="224" y="160"/>
                  <a:pt x="206" y="160"/>
                </a:cubicBezTo>
                <a:cubicBezTo>
                  <a:pt x="192" y="160"/>
                  <a:pt x="180" y="155"/>
                  <a:pt x="171" y="146"/>
                </a:cubicBezTo>
                <a:cubicBezTo>
                  <a:pt x="161" y="155"/>
                  <a:pt x="148" y="159"/>
                  <a:pt x="135" y="159"/>
                </a:cubicBezTo>
                <a:cubicBezTo>
                  <a:pt x="121" y="159"/>
                  <a:pt x="108" y="155"/>
                  <a:pt x="99" y="146"/>
                </a:cubicBezTo>
                <a:cubicBezTo>
                  <a:pt x="90" y="155"/>
                  <a:pt x="77" y="160"/>
                  <a:pt x="64" y="160"/>
                </a:cubicBezTo>
                <a:cubicBezTo>
                  <a:pt x="46" y="160"/>
                  <a:pt x="33" y="152"/>
                  <a:pt x="22" y="140"/>
                </a:cubicBezTo>
                <a:cubicBezTo>
                  <a:pt x="22" y="185"/>
                  <a:pt x="22" y="185"/>
                  <a:pt x="22" y="185"/>
                </a:cubicBezTo>
                <a:cubicBezTo>
                  <a:pt x="60" y="198"/>
                  <a:pt x="60" y="198"/>
                  <a:pt x="60" y="198"/>
                </a:cubicBezTo>
                <a:cubicBezTo>
                  <a:pt x="62" y="199"/>
                  <a:pt x="64" y="199"/>
                  <a:pt x="66" y="199"/>
                </a:cubicBezTo>
                <a:close/>
                <a:moveTo>
                  <a:pt x="105" y="204"/>
                </a:moveTo>
                <a:cubicBezTo>
                  <a:pt x="101" y="204"/>
                  <a:pt x="97" y="205"/>
                  <a:pt x="94" y="208"/>
                </a:cubicBezTo>
                <a:cubicBezTo>
                  <a:pt x="86" y="216"/>
                  <a:pt x="76" y="220"/>
                  <a:pt x="66" y="220"/>
                </a:cubicBezTo>
                <a:cubicBezTo>
                  <a:pt x="62" y="220"/>
                  <a:pt x="58" y="220"/>
                  <a:pt x="53" y="218"/>
                </a:cubicBezTo>
                <a:cubicBezTo>
                  <a:pt x="38" y="213"/>
                  <a:pt x="38" y="213"/>
                  <a:pt x="38" y="213"/>
                </a:cubicBezTo>
                <a:cubicBezTo>
                  <a:pt x="48" y="225"/>
                  <a:pt x="64" y="232"/>
                  <a:pt x="80" y="232"/>
                </a:cubicBezTo>
                <a:cubicBezTo>
                  <a:pt x="85" y="232"/>
                  <a:pt x="91" y="231"/>
                  <a:pt x="96" y="230"/>
                </a:cubicBezTo>
                <a:cubicBezTo>
                  <a:pt x="104" y="228"/>
                  <a:pt x="112" y="223"/>
                  <a:pt x="118" y="217"/>
                </a:cubicBezTo>
                <a:cubicBezTo>
                  <a:pt x="122" y="213"/>
                  <a:pt x="122" y="213"/>
                  <a:pt x="122" y="213"/>
                </a:cubicBezTo>
                <a:cubicBezTo>
                  <a:pt x="119" y="208"/>
                  <a:pt x="115" y="206"/>
                  <a:pt x="109" y="204"/>
                </a:cubicBezTo>
                <a:cubicBezTo>
                  <a:pt x="108" y="204"/>
                  <a:pt x="106" y="204"/>
                  <a:pt x="105" y="204"/>
                </a:cubicBezTo>
                <a:close/>
                <a:moveTo>
                  <a:pt x="251" y="219"/>
                </a:moveTo>
                <a:cubicBezTo>
                  <a:pt x="237" y="241"/>
                  <a:pt x="214" y="253"/>
                  <a:pt x="189" y="253"/>
                </a:cubicBezTo>
                <a:cubicBezTo>
                  <a:pt x="181" y="253"/>
                  <a:pt x="173" y="252"/>
                  <a:pt x="165" y="249"/>
                </a:cubicBezTo>
                <a:cubicBezTo>
                  <a:pt x="155" y="245"/>
                  <a:pt x="143" y="239"/>
                  <a:pt x="136" y="230"/>
                </a:cubicBezTo>
                <a:cubicBezTo>
                  <a:pt x="134" y="228"/>
                  <a:pt x="134" y="228"/>
                  <a:pt x="134" y="228"/>
                </a:cubicBezTo>
                <a:cubicBezTo>
                  <a:pt x="132" y="230"/>
                  <a:pt x="132" y="230"/>
                  <a:pt x="132" y="230"/>
                </a:cubicBezTo>
                <a:cubicBezTo>
                  <a:pt x="124" y="239"/>
                  <a:pt x="114" y="244"/>
                  <a:pt x="103" y="249"/>
                </a:cubicBezTo>
                <a:cubicBezTo>
                  <a:pt x="95" y="250"/>
                  <a:pt x="86" y="253"/>
                  <a:pt x="80" y="253"/>
                </a:cubicBezTo>
                <a:cubicBezTo>
                  <a:pt x="54" y="253"/>
                  <a:pt x="30" y="241"/>
                  <a:pt x="17" y="219"/>
                </a:cubicBezTo>
                <a:cubicBezTo>
                  <a:pt x="13" y="215"/>
                  <a:pt x="13" y="215"/>
                  <a:pt x="13" y="215"/>
                </a:cubicBezTo>
                <a:cubicBezTo>
                  <a:pt x="6" y="223"/>
                  <a:pt x="0" y="233"/>
                  <a:pt x="0" y="244"/>
                </a:cubicBezTo>
                <a:cubicBezTo>
                  <a:pt x="0" y="258"/>
                  <a:pt x="8" y="271"/>
                  <a:pt x="20" y="279"/>
                </a:cubicBezTo>
                <a:cubicBezTo>
                  <a:pt x="26" y="283"/>
                  <a:pt x="34" y="285"/>
                  <a:pt x="42" y="285"/>
                </a:cubicBezTo>
                <a:cubicBezTo>
                  <a:pt x="42" y="309"/>
                  <a:pt x="60" y="327"/>
                  <a:pt x="82" y="327"/>
                </a:cubicBezTo>
                <a:cubicBezTo>
                  <a:pt x="88" y="327"/>
                  <a:pt x="92" y="326"/>
                  <a:pt x="97" y="324"/>
                </a:cubicBezTo>
                <a:cubicBezTo>
                  <a:pt x="103" y="339"/>
                  <a:pt x="117" y="348"/>
                  <a:pt x="133" y="348"/>
                </a:cubicBezTo>
                <a:cubicBezTo>
                  <a:pt x="149" y="348"/>
                  <a:pt x="163" y="337"/>
                  <a:pt x="170" y="324"/>
                </a:cubicBezTo>
                <a:cubicBezTo>
                  <a:pt x="174" y="327"/>
                  <a:pt x="180" y="327"/>
                  <a:pt x="184" y="327"/>
                </a:cubicBezTo>
                <a:cubicBezTo>
                  <a:pt x="206" y="327"/>
                  <a:pt x="224" y="309"/>
                  <a:pt x="224" y="285"/>
                </a:cubicBezTo>
                <a:cubicBezTo>
                  <a:pt x="248" y="285"/>
                  <a:pt x="266" y="267"/>
                  <a:pt x="266" y="244"/>
                </a:cubicBezTo>
                <a:cubicBezTo>
                  <a:pt x="266" y="233"/>
                  <a:pt x="262" y="223"/>
                  <a:pt x="253" y="215"/>
                </a:cubicBezTo>
                <a:lnTo>
                  <a:pt x="251" y="21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6" name="Freeform 6">
            <a:extLst>
              <a:ext uri="{FF2B5EF4-FFF2-40B4-BE49-F238E27FC236}">
                <a16:creationId xmlns:a16="http://schemas.microsoft.com/office/drawing/2014/main" id="{D67F763C-1533-BA44-B6E5-803039E58EC7}"/>
              </a:ext>
            </a:extLst>
          </p:cNvPr>
          <p:cNvSpPr>
            <a:spLocks noEditPoints="1"/>
          </p:cNvSpPr>
          <p:nvPr/>
        </p:nvSpPr>
        <p:spPr bwMode="auto">
          <a:xfrm>
            <a:off x="3478048" y="4709251"/>
            <a:ext cx="197540" cy="259411"/>
          </a:xfrm>
          <a:custGeom>
            <a:avLst/>
            <a:gdLst>
              <a:gd name="T0" fmla="*/ 154 w 265"/>
              <a:gd name="T1" fmla="*/ 235 h 348"/>
              <a:gd name="T2" fmla="*/ 111 w 265"/>
              <a:gd name="T3" fmla="*/ 235 h 348"/>
              <a:gd name="T4" fmla="*/ 97 w 265"/>
              <a:gd name="T5" fmla="*/ 235 h 348"/>
              <a:gd name="T6" fmla="*/ 133 w 265"/>
              <a:gd name="T7" fmla="*/ 265 h 348"/>
              <a:gd name="T8" fmla="*/ 168 w 265"/>
              <a:gd name="T9" fmla="*/ 235 h 348"/>
              <a:gd name="T10" fmla="*/ 102 w 265"/>
              <a:gd name="T11" fmla="*/ 173 h 348"/>
              <a:gd name="T12" fmla="*/ 83 w 265"/>
              <a:gd name="T13" fmla="*/ 173 h 348"/>
              <a:gd name="T14" fmla="*/ 102 w 265"/>
              <a:gd name="T15" fmla="*/ 173 h 348"/>
              <a:gd name="T16" fmla="*/ 163 w 265"/>
              <a:gd name="T17" fmla="*/ 173 h 348"/>
              <a:gd name="T18" fmla="*/ 182 w 265"/>
              <a:gd name="T19" fmla="*/ 173 h 348"/>
              <a:gd name="T20" fmla="*/ 265 w 265"/>
              <a:gd name="T21" fmla="*/ 82 h 348"/>
              <a:gd name="T22" fmla="*/ 133 w 265"/>
              <a:gd name="T23" fmla="*/ 18 h 348"/>
              <a:gd name="T24" fmla="*/ 0 w 265"/>
              <a:gd name="T25" fmla="*/ 82 h 348"/>
              <a:gd name="T26" fmla="*/ 8 w 265"/>
              <a:gd name="T27" fmla="*/ 196 h 348"/>
              <a:gd name="T28" fmla="*/ 8 w 265"/>
              <a:gd name="T29" fmla="*/ 236 h 348"/>
              <a:gd name="T30" fmla="*/ 8 w 265"/>
              <a:gd name="T31" fmla="*/ 277 h 348"/>
              <a:gd name="T32" fmla="*/ 4 w 265"/>
              <a:gd name="T33" fmla="*/ 310 h 348"/>
              <a:gd name="T34" fmla="*/ 30 w 265"/>
              <a:gd name="T35" fmla="*/ 348 h 348"/>
              <a:gd name="T36" fmla="*/ 58 w 265"/>
              <a:gd name="T37" fmla="*/ 312 h 348"/>
              <a:gd name="T38" fmla="*/ 133 w 265"/>
              <a:gd name="T39" fmla="*/ 327 h 348"/>
              <a:gd name="T40" fmla="*/ 207 w 265"/>
              <a:gd name="T41" fmla="*/ 309 h 348"/>
              <a:gd name="T42" fmla="*/ 235 w 265"/>
              <a:gd name="T43" fmla="*/ 348 h 348"/>
              <a:gd name="T44" fmla="*/ 262 w 265"/>
              <a:gd name="T45" fmla="*/ 311 h 348"/>
              <a:gd name="T46" fmla="*/ 257 w 265"/>
              <a:gd name="T47" fmla="*/ 277 h 348"/>
              <a:gd name="T48" fmla="*/ 257 w 265"/>
              <a:gd name="T49" fmla="*/ 236 h 348"/>
              <a:gd name="T50" fmla="*/ 257 w 265"/>
              <a:gd name="T51" fmla="*/ 195 h 348"/>
              <a:gd name="T52" fmla="*/ 265 w 265"/>
              <a:gd name="T53" fmla="*/ 82 h 348"/>
              <a:gd name="T54" fmla="*/ 81 w 265"/>
              <a:gd name="T55" fmla="*/ 21 h 348"/>
              <a:gd name="T56" fmla="*/ 122 w 265"/>
              <a:gd name="T57" fmla="*/ 51 h 348"/>
              <a:gd name="T58" fmla="*/ 21 w 265"/>
              <a:gd name="T59" fmla="*/ 145 h 348"/>
              <a:gd name="T60" fmla="*/ 29 w 265"/>
              <a:gd name="T61" fmla="*/ 246 h 348"/>
              <a:gd name="T62" fmla="*/ 29 w 265"/>
              <a:gd name="T63" fmla="*/ 265 h 348"/>
              <a:gd name="T64" fmla="*/ 29 w 265"/>
              <a:gd name="T65" fmla="*/ 246 h 348"/>
              <a:gd name="T66" fmla="*/ 29 w 265"/>
              <a:gd name="T67" fmla="*/ 205 h 348"/>
              <a:gd name="T68" fmla="*/ 29 w 265"/>
              <a:gd name="T69" fmla="*/ 224 h 348"/>
              <a:gd name="T70" fmla="*/ 30 w 265"/>
              <a:gd name="T71" fmla="*/ 317 h 348"/>
              <a:gd name="T72" fmla="*/ 30 w 265"/>
              <a:gd name="T73" fmla="*/ 287 h 348"/>
              <a:gd name="T74" fmla="*/ 30 w 265"/>
              <a:gd name="T75" fmla="*/ 317 h 348"/>
              <a:gd name="T76" fmla="*/ 21 w 265"/>
              <a:gd name="T77" fmla="*/ 174 h 348"/>
              <a:gd name="T78" fmla="*/ 41 w 265"/>
              <a:gd name="T79" fmla="*/ 174 h 348"/>
              <a:gd name="T80" fmla="*/ 212 w 265"/>
              <a:gd name="T81" fmla="*/ 235 h 348"/>
              <a:gd name="T82" fmla="*/ 207 w 265"/>
              <a:gd name="T83" fmla="*/ 269 h 348"/>
              <a:gd name="T84" fmla="*/ 59 w 265"/>
              <a:gd name="T85" fmla="*/ 269 h 348"/>
              <a:gd name="T86" fmla="*/ 54 w 265"/>
              <a:gd name="T87" fmla="*/ 235 h 348"/>
              <a:gd name="T88" fmla="*/ 54 w 265"/>
              <a:gd name="T89" fmla="*/ 194 h 348"/>
              <a:gd name="T90" fmla="*/ 59 w 265"/>
              <a:gd name="T91" fmla="*/ 160 h 348"/>
              <a:gd name="T92" fmla="*/ 133 w 265"/>
              <a:gd name="T93" fmla="*/ 98 h 348"/>
              <a:gd name="T94" fmla="*/ 207 w 265"/>
              <a:gd name="T95" fmla="*/ 160 h 348"/>
              <a:gd name="T96" fmla="*/ 212 w 265"/>
              <a:gd name="T97" fmla="*/ 194 h 348"/>
              <a:gd name="T98" fmla="*/ 212 w 265"/>
              <a:gd name="T99" fmla="*/ 235 h 348"/>
              <a:gd name="T100" fmla="*/ 224 w 265"/>
              <a:gd name="T101" fmla="*/ 296 h 348"/>
              <a:gd name="T102" fmla="*/ 244 w 265"/>
              <a:gd name="T103" fmla="*/ 296 h 348"/>
              <a:gd name="T104" fmla="*/ 235 w 265"/>
              <a:gd name="T105" fmla="*/ 265 h 348"/>
              <a:gd name="T106" fmla="*/ 235 w 265"/>
              <a:gd name="T107" fmla="*/ 246 h 348"/>
              <a:gd name="T108" fmla="*/ 235 w 265"/>
              <a:gd name="T109" fmla="*/ 265 h 348"/>
              <a:gd name="T110" fmla="*/ 234 w 265"/>
              <a:gd name="T111" fmla="*/ 164 h 348"/>
              <a:gd name="T112" fmla="*/ 234 w 265"/>
              <a:gd name="T113" fmla="*/ 184 h 348"/>
              <a:gd name="T114" fmla="*/ 235 w 265"/>
              <a:gd name="T115" fmla="*/ 224 h 348"/>
              <a:gd name="T116" fmla="*/ 235 w 265"/>
              <a:gd name="T117" fmla="*/ 205 h 348"/>
              <a:gd name="T118" fmla="*/ 235 w 265"/>
              <a:gd name="T119" fmla="*/ 224 h 348"/>
              <a:gd name="T120" fmla="*/ 235 w 265"/>
              <a:gd name="T121" fmla="*/ 144 h 348"/>
              <a:gd name="T122" fmla="*/ 144 w 265"/>
              <a:gd name="T123" fmla="*/ 35 h 348"/>
              <a:gd name="T124" fmla="*/ 244 w 265"/>
              <a:gd name="T125" fmla="*/ 8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5" h="348">
                <a:moveTo>
                  <a:pt x="161" y="232"/>
                </a:moveTo>
                <a:cubicBezTo>
                  <a:pt x="158" y="232"/>
                  <a:pt x="156" y="233"/>
                  <a:pt x="154" y="235"/>
                </a:cubicBezTo>
                <a:cubicBezTo>
                  <a:pt x="149" y="240"/>
                  <a:pt x="140" y="244"/>
                  <a:pt x="133" y="244"/>
                </a:cubicBezTo>
                <a:cubicBezTo>
                  <a:pt x="124" y="244"/>
                  <a:pt x="116" y="240"/>
                  <a:pt x="111" y="235"/>
                </a:cubicBezTo>
                <a:cubicBezTo>
                  <a:pt x="109" y="233"/>
                  <a:pt x="106" y="232"/>
                  <a:pt x="104" y="232"/>
                </a:cubicBezTo>
                <a:cubicBezTo>
                  <a:pt x="101" y="232"/>
                  <a:pt x="99" y="233"/>
                  <a:pt x="97" y="235"/>
                </a:cubicBezTo>
                <a:cubicBezTo>
                  <a:pt x="93" y="240"/>
                  <a:pt x="93" y="247"/>
                  <a:pt x="97" y="249"/>
                </a:cubicBezTo>
                <a:cubicBezTo>
                  <a:pt x="107" y="260"/>
                  <a:pt x="120" y="265"/>
                  <a:pt x="133" y="265"/>
                </a:cubicBezTo>
                <a:cubicBezTo>
                  <a:pt x="146" y="265"/>
                  <a:pt x="160" y="260"/>
                  <a:pt x="168" y="249"/>
                </a:cubicBezTo>
                <a:cubicBezTo>
                  <a:pt x="173" y="245"/>
                  <a:pt x="173" y="239"/>
                  <a:pt x="168" y="235"/>
                </a:cubicBezTo>
                <a:cubicBezTo>
                  <a:pt x="166" y="233"/>
                  <a:pt x="163" y="232"/>
                  <a:pt x="161" y="232"/>
                </a:cubicBezTo>
                <a:close/>
                <a:moveTo>
                  <a:pt x="102" y="173"/>
                </a:moveTo>
                <a:cubicBezTo>
                  <a:pt x="102" y="169"/>
                  <a:pt x="98" y="165"/>
                  <a:pt x="93" y="165"/>
                </a:cubicBezTo>
                <a:cubicBezTo>
                  <a:pt x="88" y="165"/>
                  <a:pt x="83" y="169"/>
                  <a:pt x="83" y="173"/>
                </a:cubicBezTo>
                <a:cubicBezTo>
                  <a:pt x="83" y="179"/>
                  <a:pt x="88" y="183"/>
                  <a:pt x="93" y="183"/>
                </a:cubicBezTo>
                <a:cubicBezTo>
                  <a:pt x="98" y="183"/>
                  <a:pt x="102" y="179"/>
                  <a:pt x="102" y="173"/>
                </a:cubicBezTo>
                <a:close/>
                <a:moveTo>
                  <a:pt x="173" y="165"/>
                </a:moveTo>
                <a:cubicBezTo>
                  <a:pt x="167" y="165"/>
                  <a:pt x="163" y="169"/>
                  <a:pt x="163" y="173"/>
                </a:cubicBezTo>
                <a:cubicBezTo>
                  <a:pt x="163" y="179"/>
                  <a:pt x="167" y="183"/>
                  <a:pt x="173" y="183"/>
                </a:cubicBezTo>
                <a:cubicBezTo>
                  <a:pt x="178" y="183"/>
                  <a:pt x="182" y="179"/>
                  <a:pt x="182" y="173"/>
                </a:cubicBezTo>
                <a:cubicBezTo>
                  <a:pt x="182" y="169"/>
                  <a:pt x="178" y="165"/>
                  <a:pt x="173" y="165"/>
                </a:cubicBezTo>
                <a:close/>
                <a:moveTo>
                  <a:pt x="265" y="82"/>
                </a:moveTo>
                <a:cubicBezTo>
                  <a:pt x="265" y="37"/>
                  <a:pt x="228" y="0"/>
                  <a:pt x="183" y="0"/>
                </a:cubicBezTo>
                <a:cubicBezTo>
                  <a:pt x="165" y="0"/>
                  <a:pt x="147" y="7"/>
                  <a:pt x="133" y="18"/>
                </a:cubicBezTo>
                <a:cubicBezTo>
                  <a:pt x="119" y="7"/>
                  <a:pt x="101" y="0"/>
                  <a:pt x="83" y="0"/>
                </a:cubicBezTo>
                <a:cubicBezTo>
                  <a:pt x="37" y="0"/>
                  <a:pt x="0" y="37"/>
                  <a:pt x="0" y="82"/>
                </a:cubicBezTo>
                <a:cubicBezTo>
                  <a:pt x="0" y="175"/>
                  <a:pt x="0" y="175"/>
                  <a:pt x="0" y="175"/>
                </a:cubicBezTo>
                <a:cubicBezTo>
                  <a:pt x="0" y="183"/>
                  <a:pt x="4" y="190"/>
                  <a:pt x="8" y="196"/>
                </a:cubicBezTo>
                <a:cubicBezTo>
                  <a:pt x="3" y="201"/>
                  <a:pt x="0" y="209"/>
                  <a:pt x="0" y="216"/>
                </a:cubicBezTo>
                <a:cubicBezTo>
                  <a:pt x="0" y="223"/>
                  <a:pt x="4" y="231"/>
                  <a:pt x="8" y="236"/>
                </a:cubicBezTo>
                <a:cubicBezTo>
                  <a:pt x="3" y="241"/>
                  <a:pt x="0" y="249"/>
                  <a:pt x="0" y="257"/>
                </a:cubicBezTo>
                <a:cubicBezTo>
                  <a:pt x="0" y="265"/>
                  <a:pt x="4" y="271"/>
                  <a:pt x="8" y="277"/>
                </a:cubicBezTo>
                <a:cubicBezTo>
                  <a:pt x="3" y="283"/>
                  <a:pt x="0" y="290"/>
                  <a:pt x="0" y="297"/>
                </a:cubicBezTo>
                <a:cubicBezTo>
                  <a:pt x="0" y="303"/>
                  <a:pt x="2" y="308"/>
                  <a:pt x="4" y="310"/>
                </a:cubicBezTo>
                <a:cubicBezTo>
                  <a:pt x="22" y="343"/>
                  <a:pt x="22" y="343"/>
                  <a:pt x="22" y="343"/>
                </a:cubicBezTo>
                <a:cubicBezTo>
                  <a:pt x="24" y="346"/>
                  <a:pt x="28" y="348"/>
                  <a:pt x="30" y="348"/>
                </a:cubicBezTo>
                <a:cubicBezTo>
                  <a:pt x="34" y="348"/>
                  <a:pt x="38" y="346"/>
                  <a:pt x="40" y="343"/>
                </a:cubicBezTo>
                <a:cubicBezTo>
                  <a:pt x="58" y="312"/>
                  <a:pt x="58" y="312"/>
                  <a:pt x="58" y="312"/>
                </a:cubicBezTo>
                <a:cubicBezTo>
                  <a:pt x="61" y="302"/>
                  <a:pt x="61" y="302"/>
                  <a:pt x="61" y="302"/>
                </a:cubicBezTo>
                <a:cubicBezTo>
                  <a:pt x="80" y="318"/>
                  <a:pt x="106" y="327"/>
                  <a:pt x="133" y="327"/>
                </a:cubicBezTo>
                <a:cubicBezTo>
                  <a:pt x="159" y="327"/>
                  <a:pt x="184" y="318"/>
                  <a:pt x="205" y="302"/>
                </a:cubicBezTo>
                <a:cubicBezTo>
                  <a:pt x="205" y="304"/>
                  <a:pt x="206" y="308"/>
                  <a:pt x="207" y="309"/>
                </a:cubicBezTo>
                <a:cubicBezTo>
                  <a:pt x="207" y="310"/>
                  <a:pt x="206" y="308"/>
                  <a:pt x="226" y="343"/>
                </a:cubicBezTo>
                <a:cubicBezTo>
                  <a:pt x="228" y="345"/>
                  <a:pt x="232" y="348"/>
                  <a:pt x="235" y="348"/>
                </a:cubicBezTo>
                <a:cubicBezTo>
                  <a:pt x="238" y="348"/>
                  <a:pt x="243" y="345"/>
                  <a:pt x="244" y="343"/>
                </a:cubicBezTo>
                <a:cubicBezTo>
                  <a:pt x="262" y="311"/>
                  <a:pt x="262" y="311"/>
                  <a:pt x="262" y="311"/>
                </a:cubicBezTo>
                <a:cubicBezTo>
                  <a:pt x="264" y="307"/>
                  <a:pt x="265" y="302"/>
                  <a:pt x="265" y="297"/>
                </a:cubicBezTo>
                <a:cubicBezTo>
                  <a:pt x="265" y="289"/>
                  <a:pt x="262" y="283"/>
                  <a:pt x="257" y="277"/>
                </a:cubicBezTo>
                <a:cubicBezTo>
                  <a:pt x="263" y="271"/>
                  <a:pt x="265" y="264"/>
                  <a:pt x="265" y="257"/>
                </a:cubicBezTo>
                <a:cubicBezTo>
                  <a:pt x="265" y="249"/>
                  <a:pt x="262" y="241"/>
                  <a:pt x="257" y="236"/>
                </a:cubicBezTo>
                <a:cubicBezTo>
                  <a:pt x="263" y="231"/>
                  <a:pt x="265" y="223"/>
                  <a:pt x="265" y="216"/>
                </a:cubicBezTo>
                <a:cubicBezTo>
                  <a:pt x="265" y="208"/>
                  <a:pt x="262" y="201"/>
                  <a:pt x="257" y="195"/>
                </a:cubicBezTo>
                <a:cubicBezTo>
                  <a:pt x="263" y="190"/>
                  <a:pt x="265" y="182"/>
                  <a:pt x="265" y="175"/>
                </a:cubicBezTo>
                <a:lnTo>
                  <a:pt x="265" y="82"/>
                </a:lnTo>
                <a:close/>
                <a:moveTo>
                  <a:pt x="21" y="82"/>
                </a:moveTo>
                <a:cubicBezTo>
                  <a:pt x="20" y="47"/>
                  <a:pt x="47" y="21"/>
                  <a:pt x="81" y="21"/>
                </a:cubicBezTo>
                <a:cubicBezTo>
                  <a:pt x="96" y="21"/>
                  <a:pt x="110" y="26"/>
                  <a:pt x="122" y="37"/>
                </a:cubicBezTo>
                <a:cubicBezTo>
                  <a:pt x="122" y="51"/>
                  <a:pt x="122" y="51"/>
                  <a:pt x="122" y="51"/>
                </a:cubicBezTo>
                <a:cubicBezTo>
                  <a:pt x="122" y="103"/>
                  <a:pt x="81" y="145"/>
                  <a:pt x="30" y="145"/>
                </a:cubicBezTo>
                <a:cubicBezTo>
                  <a:pt x="21" y="145"/>
                  <a:pt x="21" y="145"/>
                  <a:pt x="21" y="145"/>
                </a:cubicBezTo>
                <a:lnTo>
                  <a:pt x="21" y="82"/>
                </a:lnTo>
                <a:close/>
                <a:moveTo>
                  <a:pt x="29" y="246"/>
                </a:moveTo>
                <a:cubicBezTo>
                  <a:pt x="35" y="246"/>
                  <a:pt x="39" y="250"/>
                  <a:pt x="39" y="256"/>
                </a:cubicBezTo>
                <a:cubicBezTo>
                  <a:pt x="39" y="261"/>
                  <a:pt x="35" y="265"/>
                  <a:pt x="29" y="265"/>
                </a:cubicBezTo>
                <a:cubicBezTo>
                  <a:pt x="25" y="265"/>
                  <a:pt x="20" y="261"/>
                  <a:pt x="20" y="256"/>
                </a:cubicBezTo>
                <a:cubicBezTo>
                  <a:pt x="20" y="250"/>
                  <a:pt x="24" y="246"/>
                  <a:pt x="29" y="246"/>
                </a:cubicBezTo>
                <a:close/>
                <a:moveTo>
                  <a:pt x="20" y="215"/>
                </a:moveTo>
                <a:cubicBezTo>
                  <a:pt x="20" y="210"/>
                  <a:pt x="24" y="205"/>
                  <a:pt x="29" y="205"/>
                </a:cubicBezTo>
                <a:cubicBezTo>
                  <a:pt x="35" y="205"/>
                  <a:pt x="39" y="210"/>
                  <a:pt x="39" y="215"/>
                </a:cubicBezTo>
                <a:cubicBezTo>
                  <a:pt x="39" y="220"/>
                  <a:pt x="35" y="224"/>
                  <a:pt x="29" y="224"/>
                </a:cubicBezTo>
                <a:cubicBezTo>
                  <a:pt x="25" y="224"/>
                  <a:pt x="20" y="220"/>
                  <a:pt x="20" y="215"/>
                </a:cubicBezTo>
                <a:close/>
                <a:moveTo>
                  <a:pt x="30" y="317"/>
                </a:moveTo>
                <a:cubicBezTo>
                  <a:pt x="21" y="300"/>
                  <a:pt x="21" y="300"/>
                  <a:pt x="21" y="296"/>
                </a:cubicBezTo>
                <a:cubicBezTo>
                  <a:pt x="21" y="291"/>
                  <a:pt x="25" y="287"/>
                  <a:pt x="30" y="287"/>
                </a:cubicBezTo>
                <a:cubicBezTo>
                  <a:pt x="36" y="287"/>
                  <a:pt x="41" y="291"/>
                  <a:pt x="41" y="296"/>
                </a:cubicBezTo>
                <a:cubicBezTo>
                  <a:pt x="41" y="300"/>
                  <a:pt x="41" y="300"/>
                  <a:pt x="30" y="317"/>
                </a:cubicBezTo>
                <a:close/>
                <a:moveTo>
                  <a:pt x="30" y="184"/>
                </a:moveTo>
                <a:cubicBezTo>
                  <a:pt x="25" y="184"/>
                  <a:pt x="21" y="179"/>
                  <a:pt x="21" y="174"/>
                </a:cubicBezTo>
                <a:cubicBezTo>
                  <a:pt x="21" y="168"/>
                  <a:pt x="25" y="164"/>
                  <a:pt x="30" y="164"/>
                </a:cubicBezTo>
                <a:cubicBezTo>
                  <a:pt x="36" y="164"/>
                  <a:pt x="41" y="168"/>
                  <a:pt x="41" y="174"/>
                </a:cubicBezTo>
                <a:cubicBezTo>
                  <a:pt x="41" y="179"/>
                  <a:pt x="36" y="184"/>
                  <a:pt x="30" y="184"/>
                </a:cubicBezTo>
                <a:close/>
                <a:moveTo>
                  <a:pt x="212" y="235"/>
                </a:moveTo>
                <a:cubicBezTo>
                  <a:pt x="206" y="241"/>
                  <a:pt x="204" y="248"/>
                  <a:pt x="204" y="256"/>
                </a:cubicBezTo>
                <a:cubicBezTo>
                  <a:pt x="204" y="260"/>
                  <a:pt x="205" y="265"/>
                  <a:pt x="207" y="269"/>
                </a:cubicBezTo>
                <a:cubicBezTo>
                  <a:pt x="189" y="292"/>
                  <a:pt x="162" y="306"/>
                  <a:pt x="133" y="306"/>
                </a:cubicBezTo>
                <a:cubicBezTo>
                  <a:pt x="103" y="306"/>
                  <a:pt x="76" y="292"/>
                  <a:pt x="59" y="269"/>
                </a:cubicBezTo>
                <a:cubicBezTo>
                  <a:pt x="60" y="265"/>
                  <a:pt x="62" y="259"/>
                  <a:pt x="62" y="256"/>
                </a:cubicBezTo>
                <a:cubicBezTo>
                  <a:pt x="62" y="248"/>
                  <a:pt x="59" y="241"/>
                  <a:pt x="54" y="235"/>
                </a:cubicBezTo>
                <a:cubicBezTo>
                  <a:pt x="60" y="230"/>
                  <a:pt x="62" y="222"/>
                  <a:pt x="62" y="215"/>
                </a:cubicBezTo>
                <a:cubicBezTo>
                  <a:pt x="62" y="207"/>
                  <a:pt x="59" y="200"/>
                  <a:pt x="54" y="194"/>
                </a:cubicBezTo>
                <a:cubicBezTo>
                  <a:pt x="60" y="189"/>
                  <a:pt x="62" y="181"/>
                  <a:pt x="62" y="173"/>
                </a:cubicBezTo>
                <a:cubicBezTo>
                  <a:pt x="62" y="168"/>
                  <a:pt x="60" y="164"/>
                  <a:pt x="59" y="160"/>
                </a:cubicBezTo>
                <a:cubicBezTo>
                  <a:pt x="78" y="155"/>
                  <a:pt x="96" y="145"/>
                  <a:pt x="110" y="130"/>
                </a:cubicBezTo>
                <a:cubicBezTo>
                  <a:pt x="120" y="120"/>
                  <a:pt x="127" y="109"/>
                  <a:pt x="133" y="98"/>
                </a:cubicBezTo>
                <a:cubicBezTo>
                  <a:pt x="138" y="109"/>
                  <a:pt x="146" y="120"/>
                  <a:pt x="156" y="130"/>
                </a:cubicBezTo>
                <a:cubicBezTo>
                  <a:pt x="170" y="145"/>
                  <a:pt x="188" y="155"/>
                  <a:pt x="207" y="160"/>
                </a:cubicBezTo>
                <a:cubicBezTo>
                  <a:pt x="205" y="164"/>
                  <a:pt x="204" y="168"/>
                  <a:pt x="204" y="173"/>
                </a:cubicBezTo>
                <a:cubicBezTo>
                  <a:pt x="204" y="181"/>
                  <a:pt x="207" y="189"/>
                  <a:pt x="212" y="194"/>
                </a:cubicBezTo>
                <a:cubicBezTo>
                  <a:pt x="206" y="200"/>
                  <a:pt x="204" y="207"/>
                  <a:pt x="204" y="215"/>
                </a:cubicBezTo>
                <a:cubicBezTo>
                  <a:pt x="204" y="222"/>
                  <a:pt x="207" y="230"/>
                  <a:pt x="212" y="235"/>
                </a:cubicBezTo>
                <a:close/>
                <a:moveTo>
                  <a:pt x="234" y="317"/>
                </a:moveTo>
                <a:cubicBezTo>
                  <a:pt x="224" y="300"/>
                  <a:pt x="224" y="300"/>
                  <a:pt x="224" y="296"/>
                </a:cubicBezTo>
                <a:cubicBezTo>
                  <a:pt x="224" y="291"/>
                  <a:pt x="228" y="287"/>
                  <a:pt x="234" y="287"/>
                </a:cubicBezTo>
                <a:cubicBezTo>
                  <a:pt x="239" y="287"/>
                  <a:pt x="244" y="291"/>
                  <a:pt x="244" y="296"/>
                </a:cubicBezTo>
                <a:cubicBezTo>
                  <a:pt x="244" y="300"/>
                  <a:pt x="244" y="300"/>
                  <a:pt x="234" y="317"/>
                </a:cubicBezTo>
                <a:close/>
                <a:moveTo>
                  <a:pt x="235" y="265"/>
                </a:moveTo>
                <a:cubicBezTo>
                  <a:pt x="230" y="265"/>
                  <a:pt x="226" y="261"/>
                  <a:pt x="226" y="256"/>
                </a:cubicBezTo>
                <a:cubicBezTo>
                  <a:pt x="226" y="250"/>
                  <a:pt x="230" y="246"/>
                  <a:pt x="235" y="246"/>
                </a:cubicBezTo>
                <a:cubicBezTo>
                  <a:pt x="240" y="246"/>
                  <a:pt x="244" y="250"/>
                  <a:pt x="244" y="256"/>
                </a:cubicBezTo>
                <a:cubicBezTo>
                  <a:pt x="244" y="261"/>
                  <a:pt x="240" y="265"/>
                  <a:pt x="235" y="265"/>
                </a:cubicBezTo>
                <a:close/>
                <a:moveTo>
                  <a:pt x="224" y="174"/>
                </a:moveTo>
                <a:cubicBezTo>
                  <a:pt x="224" y="168"/>
                  <a:pt x="228" y="164"/>
                  <a:pt x="234" y="164"/>
                </a:cubicBezTo>
                <a:cubicBezTo>
                  <a:pt x="239" y="164"/>
                  <a:pt x="244" y="168"/>
                  <a:pt x="244" y="174"/>
                </a:cubicBezTo>
                <a:cubicBezTo>
                  <a:pt x="244" y="179"/>
                  <a:pt x="239" y="184"/>
                  <a:pt x="234" y="184"/>
                </a:cubicBezTo>
                <a:cubicBezTo>
                  <a:pt x="228" y="184"/>
                  <a:pt x="224" y="179"/>
                  <a:pt x="224" y="174"/>
                </a:cubicBezTo>
                <a:close/>
                <a:moveTo>
                  <a:pt x="235" y="224"/>
                </a:moveTo>
                <a:cubicBezTo>
                  <a:pt x="230" y="224"/>
                  <a:pt x="226" y="220"/>
                  <a:pt x="226" y="215"/>
                </a:cubicBezTo>
                <a:cubicBezTo>
                  <a:pt x="226" y="210"/>
                  <a:pt x="230" y="205"/>
                  <a:pt x="235" y="205"/>
                </a:cubicBezTo>
                <a:cubicBezTo>
                  <a:pt x="240" y="205"/>
                  <a:pt x="244" y="210"/>
                  <a:pt x="244" y="215"/>
                </a:cubicBezTo>
                <a:cubicBezTo>
                  <a:pt x="244" y="220"/>
                  <a:pt x="240" y="224"/>
                  <a:pt x="235" y="224"/>
                </a:cubicBezTo>
                <a:close/>
                <a:moveTo>
                  <a:pt x="244" y="144"/>
                </a:moveTo>
                <a:cubicBezTo>
                  <a:pt x="235" y="144"/>
                  <a:pt x="235" y="144"/>
                  <a:pt x="235" y="144"/>
                </a:cubicBezTo>
                <a:cubicBezTo>
                  <a:pt x="184" y="144"/>
                  <a:pt x="144" y="102"/>
                  <a:pt x="144" y="51"/>
                </a:cubicBezTo>
                <a:cubicBezTo>
                  <a:pt x="144" y="35"/>
                  <a:pt x="144" y="35"/>
                  <a:pt x="144" y="35"/>
                </a:cubicBezTo>
                <a:cubicBezTo>
                  <a:pt x="154" y="26"/>
                  <a:pt x="170" y="19"/>
                  <a:pt x="184" y="19"/>
                </a:cubicBezTo>
                <a:cubicBezTo>
                  <a:pt x="217" y="21"/>
                  <a:pt x="244" y="47"/>
                  <a:pt x="244" y="82"/>
                </a:cubicBezTo>
                <a:lnTo>
                  <a:pt x="244" y="1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7" name="Freeform 7">
            <a:extLst>
              <a:ext uri="{FF2B5EF4-FFF2-40B4-BE49-F238E27FC236}">
                <a16:creationId xmlns:a16="http://schemas.microsoft.com/office/drawing/2014/main" id="{B66737F7-91B1-EC5B-0E31-4F1387A12D63}"/>
              </a:ext>
            </a:extLst>
          </p:cNvPr>
          <p:cNvSpPr>
            <a:spLocks noEditPoints="1"/>
          </p:cNvSpPr>
          <p:nvPr/>
        </p:nvSpPr>
        <p:spPr bwMode="auto">
          <a:xfrm>
            <a:off x="1816846" y="4709251"/>
            <a:ext cx="243385" cy="259411"/>
          </a:xfrm>
          <a:custGeom>
            <a:avLst/>
            <a:gdLst>
              <a:gd name="T0" fmla="*/ 102 w 327"/>
              <a:gd name="T1" fmla="*/ 173 h 348"/>
              <a:gd name="T2" fmla="*/ 81 w 327"/>
              <a:gd name="T3" fmla="*/ 173 h 348"/>
              <a:gd name="T4" fmla="*/ 173 w 327"/>
              <a:gd name="T5" fmla="*/ 183 h 348"/>
              <a:gd name="T6" fmla="*/ 173 w 327"/>
              <a:gd name="T7" fmla="*/ 164 h 348"/>
              <a:gd name="T8" fmla="*/ 173 w 327"/>
              <a:gd name="T9" fmla="*/ 183 h 348"/>
              <a:gd name="T10" fmla="*/ 327 w 327"/>
              <a:gd name="T11" fmla="*/ 71 h 348"/>
              <a:gd name="T12" fmla="*/ 297 w 327"/>
              <a:gd name="T13" fmla="*/ 61 h 348"/>
              <a:gd name="T14" fmla="*/ 133 w 327"/>
              <a:gd name="T15" fmla="*/ 0 h 348"/>
              <a:gd name="T16" fmla="*/ 0 w 327"/>
              <a:gd name="T17" fmla="*/ 215 h 348"/>
              <a:gd name="T18" fmla="*/ 266 w 327"/>
              <a:gd name="T19" fmla="*/ 215 h 348"/>
              <a:gd name="T20" fmla="*/ 296 w 327"/>
              <a:gd name="T21" fmla="*/ 203 h 348"/>
              <a:gd name="T22" fmla="*/ 325 w 327"/>
              <a:gd name="T23" fmla="*/ 194 h 348"/>
              <a:gd name="T24" fmla="*/ 306 w 327"/>
              <a:gd name="T25" fmla="*/ 133 h 348"/>
              <a:gd name="T26" fmla="*/ 133 w 327"/>
              <a:gd name="T27" fmla="*/ 21 h 348"/>
              <a:gd name="T28" fmla="*/ 32 w 327"/>
              <a:gd name="T29" fmla="*/ 82 h 348"/>
              <a:gd name="T30" fmla="*/ 157 w 327"/>
              <a:gd name="T31" fmla="*/ 102 h 348"/>
              <a:gd name="T32" fmla="*/ 118 w 327"/>
              <a:gd name="T33" fmla="*/ 122 h 348"/>
              <a:gd name="T34" fmla="*/ 157 w 327"/>
              <a:gd name="T35" fmla="*/ 102 h 348"/>
              <a:gd name="T36" fmla="*/ 86 w 327"/>
              <a:gd name="T37" fmla="*/ 102 h 348"/>
              <a:gd name="T38" fmla="*/ 21 w 327"/>
              <a:gd name="T39" fmla="*/ 122 h 348"/>
              <a:gd name="T40" fmla="*/ 133 w 327"/>
              <a:gd name="T41" fmla="*/ 327 h 348"/>
              <a:gd name="T42" fmla="*/ 245 w 327"/>
              <a:gd name="T43" fmla="*/ 225 h 348"/>
              <a:gd name="T44" fmla="*/ 246 w 327"/>
              <a:gd name="T45" fmla="*/ 206 h 348"/>
              <a:gd name="T46" fmla="*/ 21 w 327"/>
              <a:gd name="T47" fmla="*/ 143 h 348"/>
              <a:gd name="T48" fmla="*/ 246 w 327"/>
              <a:gd name="T49" fmla="*/ 206 h 348"/>
              <a:gd name="T50" fmla="*/ 181 w 327"/>
              <a:gd name="T51" fmla="*/ 102 h 348"/>
              <a:gd name="T52" fmla="*/ 246 w 327"/>
              <a:gd name="T53" fmla="*/ 122 h 348"/>
              <a:gd name="T54" fmla="*/ 306 w 327"/>
              <a:gd name="T55" fmla="*/ 173 h 348"/>
              <a:gd name="T56" fmla="*/ 297 w 327"/>
              <a:gd name="T57" fmla="*/ 183 h 348"/>
              <a:gd name="T58" fmla="*/ 267 w 327"/>
              <a:gd name="T59" fmla="*/ 143 h 348"/>
              <a:gd name="T60" fmla="*/ 306 w 327"/>
              <a:gd name="T61" fmla="*/ 173 h 348"/>
              <a:gd name="T62" fmla="*/ 276 w 327"/>
              <a:gd name="T63" fmla="*/ 121 h 348"/>
              <a:gd name="T64" fmla="*/ 267 w 327"/>
              <a:gd name="T65" fmla="*/ 112 h 348"/>
              <a:gd name="T66" fmla="*/ 306 w 327"/>
              <a:gd name="T67" fmla="*/ 8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27" h="348">
                <a:moveTo>
                  <a:pt x="91" y="183"/>
                </a:moveTo>
                <a:cubicBezTo>
                  <a:pt x="97" y="183"/>
                  <a:pt x="102" y="178"/>
                  <a:pt x="102" y="173"/>
                </a:cubicBezTo>
                <a:cubicBezTo>
                  <a:pt x="102" y="168"/>
                  <a:pt x="97" y="164"/>
                  <a:pt x="91" y="164"/>
                </a:cubicBezTo>
                <a:cubicBezTo>
                  <a:pt x="86" y="164"/>
                  <a:pt x="81" y="168"/>
                  <a:pt x="81" y="173"/>
                </a:cubicBezTo>
                <a:cubicBezTo>
                  <a:pt x="81" y="178"/>
                  <a:pt x="86" y="183"/>
                  <a:pt x="91" y="183"/>
                </a:cubicBezTo>
                <a:close/>
                <a:moveTo>
                  <a:pt x="173" y="183"/>
                </a:moveTo>
                <a:cubicBezTo>
                  <a:pt x="178" y="183"/>
                  <a:pt x="182" y="178"/>
                  <a:pt x="182" y="173"/>
                </a:cubicBezTo>
                <a:cubicBezTo>
                  <a:pt x="182" y="168"/>
                  <a:pt x="178" y="164"/>
                  <a:pt x="173" y="164"/>
                </a:cubicBezTo>
                <a:cubicBezTo>
                  <a:pt x="168" y="164"/>
                  <a:pt x="163" y="168"/>
                  <a:pt x="163" y="173"/>
                </a:cubicBezTo>
                <a:cubicBezTo>
                  <a:pt x="163" y="178"/>
                  <a:pt x="168" y="183"/>
                  <a:pt x="173" y="183"/>
                </a:cubicBezTo>
                <a:close/>
                <a:moveTo>
                  <a:pt x="327" y="91"/>
                </a:moveTo>
                <a:cubicBezTo>
                  <a:pt x="327" y="71"/>
                  <a:pt x="327" y="71"/>
                  <a:pt x="327" y="71"/>
                </a:cubicBezTo>
                <a:cubicBezTo>
                  <a:pt x="327" y="65"/>
                  <a:pt x="323" y="61"/>
                  <a:pt x="317" y="61"/>
                </a:cubicBezTo>
                <a:cubicBezTo>
                  <a:pt x="297" y="61"/>
                  <a:pt x="297" y="61"/>
                  <a:pt x="297" y="61"/>
                </a:cubicBezTo>
                <a:cubicBezTo>
                  <a:pt x="280" y="61"/>
                  <a:pt x="266" y="69"/>
                  <a:pt x="255" y="82"/>
                </a:cubicBezTo>
                <a:cubicBezTo>
                  <a:pt x="236" y="34"/>
                  <a:pt x="187" y="0"/>
                  <a:pt x="133" y="0"/>
                </a:cubicBezTo>
                <a:cubicBezTo>
                  <a:pt x="59" y="0"/>
                  <a:pt x="0" y="59"/>
                  <a:pt x="0" y="133"/>
                </a:cubicBezTo>
                <a:cubicBezTo>
                  <a:pt x="0" y="215"/>
                  <a:pt x="0" y="215"/>
                  <a:pt x="0" y="215"/>
                </a:cubicBezTo>
                <a:cubicBezTo>
                  <a:pt x="0" y="288"/>
                  <a:pt x="59" y="348"/>
                  <a:pt x="133" y="348"/>
                </a:cubicBezTo>
                <a:cubicBezTo>
                  <a:pt x="206" y="348"/>
                  <a:pt x="266" y="288"/>
                  <a:pt x="266" y="215"/>
                </a:cubicBezTo>
                <a:cubicBezTo>
                  <a:pt x="266" y="194"/>
                  <a:pt x="266" y="194"/>
                  <a:pt x="266" y="194"/>
                </a:cubicBezTo>
                <a:cubicBezTo>
                  <a:pt x="274" y="200"/>
                  <a:pt x="285" y="203"/>
                  <a:pt x="296" y="203"/>
                </a:cubicBezTo>
                <a:cubicBezTo>
                  <a:pt x="316" y="203"/>
                  <a:pt x="316" y="203"/>
                  <a:pt x="316" y="203"/>
                </a:cubicBezTo>
                <a:cubicBezTo>
                  <a:pt x="322" y="203"/>
                  <a:pt x="325" y="199"/>
                  <a:pt x="325" y="194"/>
                </a:cubicBezTo>
                <a:cubicBezTo>
                  <a:pt x="325" y="173"/>
                  <a:pt x="325" y="173"/>
                  <a:pt x="325" y="173"/>
                </a:cubicBezTo>
                <a:cubicBezTo>
                  <a:pt x="325" y="157"/>
                  <a:pt x="318" y="142"/>
                  <a:pt x="306" y="133"/>
                </a:cubicBezTo>
                <a:cubicBezTo>
                  <a:pt x="319" y="122"/>
                  <a:pt x="327" y="108"/>
                  <a:pt x="327" y="91"/>
                </a:cubicBezTo>
                <a:close/>
                <a:moveTo>
                  <a:pt x="133" y="21"/>
                </a:moveTo>
                <a:cubicBezTo>
                  <a:pt x="176" y="21"/>
                  <a:pt x="215" y="45"/>
                  <a:pt x="233" y="82"/>
                </a:cubicBezTo>
                <a:cubicBezTo>
                  <a:pt x="32" y="82"/>
                  <a:pt x="32" y="82"/>
                  <a:pt x="32" y="82"/>
                </a:cubicBezTo>
                <a:cubicBezTo>
                  <a:pt x="51" y="45"/>
                  <a:pt x="89" y="21"/>
                  <a:pt x="133" y="21"/>
                </a:cubicBezTo>
                <a:close/>
                <a:moveTo>
                  <a:pt x="157" y="102"/>
                </a:moveTo>
                <a:cubicBezTo>
                  <a:pt x="147" y="122"/>
                  <a:pt x="147" y="122"/>
                  <a:pt x="147" y="122"/>
                </a:cubicBezTo>
                <a:cubicBezTo>
                  <a:pt x="118" y="122"/>
                  <a:pt x="118" y="122"/>
                  <a:pt x="118" y="122"/>
                </a:cubicBezTo>
                <a:cubicBezTo>
                  <a:pt x="108" y="102"/>
                  <a:pt x="108" y="102"/>
                  <a:pt x="108" y="102"/>
                </a:cubicBezTo>
                <a:lnTo>
                  <a:pt x="157" y="102"/>
                </a:lnTo>
                <a:close/>
                <a:moveTo>
                  <a:pt x="26" y="102"/>
                </a:moveTo>
                <a:cubicBezTo>
                  <a:pt x="86" y="102"/>
                  <a:pt x="86" y="102"/>
                  <a:pt x="86" y="102"/>
                </a:cubicBezTo>
                <a:cubicBezTo>
                  <a:pt x="96" y="122"/>
                  <a:pt x="96" y="122"/>
                  <a:pt x="96" y="122"/>
                </a:cubicBezTo>
                <a:cubicBezTo>
                  <a:pt x="21" y="122"/>
                  <a:pt x="21" y="122"/>
                  <a:pt x="21" y="122"/>
                </a:cubicBezTo>
                <a:cubicBezTo>
                  <a:pt x="22" y="115"/>
                  <a:pt x="23" y="108"/>
                  <a:pt x="26" y="102"/>
                </a:cubicBezTo>
                <a:close/>
                <a:moveTo>
                  <a:pt x="133" y="327"/>
                </a:moveTo>
                <a:cubicBezTo>
                  <a:pt x="74" y="327"/>
                  <a:pt x="26" y="282"/>
                  <a:pt x="20" y="225"/>
                </a:cubicBezTo>
                <a:cubicBezTo>
                  <a:pt x="245" y="225"/>
                  <a:pt x="245" y="225"/>
                  <a:pt x="245" y="225"/>
                </a:cubicBezTo>
                <a:cubicBezTo>
                  <a:pt x="239" y="283"/>
                  <a:pt x="191" y="327"/>
                  <a:pt x="133" y="327"/>
                </a:cubicBezTo>
                <a:close/>
                <a:moveTo>
                  <a:pt x="246" y="206"/>
                </a:moveTo>
                <a:cubicBezTo>
                  <a:pt x="21" y="206"/>
                  <a:pt x="21" y="206"/>
                  <a:pt x="21" y="206"/>
                </a:cubicBezTo>
                <a:cubicBezTo>
                  <a:pt x="21" y="143"/>
                  <a:pt x="21" y="143"/>
                  <a:pt x="21" y="143"/>
                </a:cubicBezTo>
                <a:cubicBezTo>
                  <a:pt x="246" y="143"/>
                  <a:pt x="246" y="143"/>
                  <a:pt x="246" y="143"/>
                </a:cubicBezTo>
                <a:lnTo>
                  <a:pt x="246" y="206"/>
                </a:lnTo>
                <a:close/>
                <a:moveTo>
                  <a:pt x="172" y="122"/>
                </a:moveTo>
                <a:cubicBezTo>
                  <a:pt x="181" y="102"/>
                  <a:pt x="181" y="102"/>
                  <a:pt x="181" y="102"/>
                </a:cubicBezTo>
                <a:cubicBezTo>
                  <a:pt x="242" y="102"/>
                  <a:pt x="242" y="102"/>
                  <a:pt x="242" y="102"/>
                </a:cubicBezTo>
                <a:cubicBezTo>
                  <a:pt x="243" y="108"/>
                  <a:pt x="245" y="115"/>
                  <a:pt x="246" y="122"/>
                </a:cubicBezTo>
                <a:lnTo>
                  <a:pt x="172" y="122"/>
                </a:lnTo>
                <a:close/>
                <a:moveTo>
                  <a:pt x="306" y="173"/>
                </a:moveTo>
                <a:cubicBezTo>
                  <a:pt x="306" y="183"/>
                  <a:pt x="306" y="183"/>
                  <a:pt x="306" y="183"/>
                </a:cubicBezTo>
                <a:cubicBezTo>
                  <a:pt x="297" y="183"/>
                  <a:pt x="297" y="183"/>
                  <a:pt x="297" y="183"/>
                </a:cubicBezTo>
                <a:cubicBezTo>
                  <a:pt x="280" y="183"/>
                  <a:pt x="267" y="169"/>
                  <a:pt x="267" y="152"/>
                </a:cubicBezTo>
                <a:cubicBezTo>
                  <a:pt x="267" y="143"/>
                  <a:pt x="267" y="143"/>
                  <a:pt x="267" y="143"/>
                </a:cubicBezTo>
                <a:cubicBezTo>
                  <a:pt x="276" y="143"/>
                  <a:pt x="276" y="143"/>
                  <a:pt x="276" y="143"/>
                </a:cubicBezTo>
                <a:cubicBezTo>
                  <a:pt x="293" y="143"/>
                  <a:pt x="306" y="156"/>
                  <a:pt x="306" y="173"/>
                </a:cubicBezTo>
                <a:close/>
                <a:moveTo>
                  <a:pt x="306" y="91"/>
                </a:moveTo>
                <a:cubicBezTo>
                  <a:pt x="306" y="108"/>
                  <a:pt x="293" y="121"/>
                  <a:pt x="276" y="121"/>
                </a:cubicBezTo>
                <a:cubicBezTo>
                  <a:pt x="267" y="121"/>
                  <a:pt x="267" y="121"/>
                  <a:pt x="267" y="121"/>
                </a:cubicBezTo>
                <a:cubicBezTo>
                  <a:pt x="267" y="112"/>
                  <a:pt x="267" y="112"/>
                  <a:pt x="267" y="112"/>
                </a:cubicBezTo>
                <a:cubicBezTo>
                  <a:pt x="267" y="95"/>
                  <a:pt x="280" y="82"/>
                  <a:pt x="297" y="82"/>
                </a:cubicBezTo>
                <a:cubicBezTo>
                  <a:pt x="306" y="82"/>
                  <a:pt x="306" y="82"/>
                  <a:pt x="306" y="82"/>
                </a:cubicBezTo>
                <a:lnTo>
                  <a:pt x="306" y="9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8" name="Freeform 8">
            <a:extLst>
              <a:ext uri="{FF2B5EF4-FFF2-40B4-BE49-F238E27FC236}">
                <a16:creationId xmlns:a16="http://schemas.microsoft.com/office/drawing/2014/main" id="{C0FD3EE5-9847-3893-0AC0-6CE7EB2DA083}"/>
              </a:ext>
            </a:extLst>
          </p:cNvPr>
          <p:cNvSpPr>
            <a:spLocks noEditPoints="1"/>
          </p:cNvSpPr>
          <p:nvPr/>
        </p:nvSpPr>
        <p:spPr bwMode="auto">
          <a:xfrm>
            <a:off x="715839" y="4709251"/>
            <a:ext cx="260902" cy="259411"/>
          </a:xfrm>
          <a:custGeom>
            <a:avLst/>
            <a:gdLst>
              <a:gd name="T0" fmla="*/ 195 w 350"/>
              <a:gd name="T1" fmla="*/ 258 h 348"/>
              <a:gd name="T2" fmla="*/ 152 w 350"/>
              <a:gd name="T3" fmla="*/ 258 h 348"/>
              <a:gd name="T4" fmla="*/ 138 w 350"/>
              <a:gd name="T5" fmla="*/ 258 h 348"/>
              <a:gd name="T6" fmla="*/ 173 w 350"/>
              <a:gd name="T7" fmla="*/ 286 h 348"/>
              <a:gd name="T8" fmla="*/ 208 w 350"/>
              <a:gd name="T9" fmla="*/ 258 h 348"/>
              <a:gd name="T10" fmla="*/ 307 w 350"/>
              <a:gd name="T11" fmla="*/ 122 h 348"/>
              <a:gd name="T12" fmla="*/ 41 w 350"/>
              <a:gd name="T13" fmla="*/ 122 h 348"/>
              <a:gd name="T14" fmla="*/ 41 w 350"/>
              <a:gd name="T15" fmla="*/ 204 h 348"/>
              <a:gd name="T16" fmla="*/ 174 w 350"/>
              <a:gd name="T17" fmla="*/ 348 h 348"/>
              <a:gd name="T18" fmla="*/ 308 w 350"/>
              <a:gd name="T19" fmla="*/ 204 h 348"/>
              <a:gd name="T20" fmla="*/ 307 w 350"/>
              <a:gd name="T21" fmla="*/ 122 h 348"/>
              <a:gd name="T22" fmla="*/ 38 w 350"/>
              <a:gd name="T23" fmla="*/ 183 h 348"/>
              <a:gd name="T24" fmla="*/ 40 w 350"/>
              <a:gd name="T25" fmla="*/ 143 h 348"/>
              <a:gd name="T26" fmla="*/ 174 w 350"/>
              <a:gd name="T27" fmla="*/ 21 h 348"/>
              <a:gd name="T28" fmla="*/ 235 w 350"/>
              <a:gd name="T29" fmla="*/ 61 h 348"/>
              <a:gd name="T30" fmla="*/ 174 w 350"/>
              <a:gd name="T31" fmla="*/ 21 h 348"/>
              <a:gd name="T32" fmla="*/ 65 w 350"/>
              <a:gd name="T33" fmla="*/ 245 h 348"/>
              <a:gd name="T34" fmla="*/ 117 w 350"/>
              <a:gd name="T35" fmla="*/ 243 h 348"/>
              <a:gd name="T36" fmla="*/ 229 w 350"/>
              <a:gd name="T37" fmla="*/ 243 h 348"/>
              <a:gd name="T38" fmla="*/ 281 w 350"/>
              <a:gd name="T39" fmla="*/ 245 h 348"/>
              <a:gd name="T40" fmla="*/ 287 w 350"/>
              <a:gd name="T41" fmla="*/ 225 h 348"/>
              <a:gd name="T42" fmla="*/ 174 w 350"/>
              <a:gd name="T43" fmla="*/ 206 h 348"/>
              <a:gd name="T44" fmla="*/ 61 w 350"/>
              <a:gd name="T45" fmla="*/ 225 h 348"/>
              <a:gd name="T46" fmla="*/ 62 w 350"/>
              <a:gd name="T47" fmla="*/ 164 h 348"/>
              <a:gd name="T48" fmla="*/ 163 w 350"/>
              <a:gd name="T49" fmla="*/ 164 h 348"/>
              <a:gd name="T50" fmla="*/ 235 w 350"/>
              <a:gd name="T51" fmla="*/ 204 h 348"/>
              <a:gd name="T52" fmla="*/ 286 w 350"/>
              <a:gd name="T53" fmla="*/ 164 h 348"/>
              <a:gd name="T54" fmla="*/ 287 w 350"/>
              <a:gd name="T55" fmla="*/ 225 h 348"/>
              <a:gd name="T56" fmla="*/ 112 w 350"/>
              <a:gd name="T57" fmla="*/ 124 h 348"/>
              <a:gd name="T58" fmla="*/ 112 w 350"/>
              <a:gd name="T59" fmla="*/ 184 h 348"/>
              <a:gd name="T60" fmla="*/ 204 w 350"/>
              <a:gd name="T61" fmla="*/ 154 h 348"/>
              <a:gd name="T62" fmla="*/ 265 w 350"/>
              <a:gd name="T63" fmla="*/ 154 h 348"/>
              <a:gd name="T64" fmla="*/ 204 w 350"/>
              <a:gd name="T65" fmla="*/ 154 h 348"/>
              <a:gd name="T66" fmla="*/ 286 w 350"/>
              <a:gd name="T67" fmla="*/ 142 h 348"/>
              <a:gd name="T68" fmla="*/ 186 w 350"/>
              <a:gd name="T69" fmla="*/ 142 h 348"/>
              <a:gd name="T70" fmla="*/ 113 w 350"/>
              <a:gd name="T71" fmla="*/ 101 h 348"/>
              <a:gd name="T72" fmla="*/ 61 w 350"/>
              <a:gd name="T73" fmla="*/ 142 h 348"/>
              <a:gd name="T74" fmla="*/ 138 w 350"/>
              <a:gd name="T75" fmla="*/ 26 h 348"/>
              <a:gd name="T76" fmla="*/ 235 w 350"/>
              <a:gd name="T77" fmla="*/ 81 h 348"/>
              <a:gd name="T78" fmla="*/ 287 w 350"/>
              <a:gd name="T79" fmla="*/ 133 h 348"/>
              <a:gd name="T80" fmla="*/ 307 w 350"/>
              <a:gd name="T81" fmla="*/ 184 h 348"/>
              <a:gd name="T82" fmla="*/ 328 w 350"/>
              <a:gd name="T83" fmla="*/ 16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0" h="348">
                <a:moveTo>
                  <a:pt x="202" y="255"/>
                </a:moveTo>
                <a:cubicBezTo>
                  <a:pt x="199" y="255"/>
                  <a:pt x="197" y="256"/>
                  <a:pt x="195" y="258"/>
                </a:cubicBezTo>
                <a:cubicBezTo>
                  <a:pt x="190" y="263"/>
                  <a:pt x="181" y="267"/>
                  <a:pt x="173" y="267"/>
                </a:cubicBezTo>
                <a:cubicBezTo>
                  <a:pt x="165" y="267"/>
                  <a:pt x="157" y="263"/>
                  <a:pt x="152" y="258"/>
                </a:cubicBezTo>
                <a:cubicBezTo>
                  <a:pt x="150" y="256"/>
                  <a:pt x="147" y="255"/>
                  <a:pt x="144" y="255"/>
                </a:cubicBezTo>
                <a:cubicBezTo>
                  <a:pt x="142" y="255"/>
                  <a:pt x="139" y="256"/>
                  <a:pt x="138" y="258"/>
                </a:cubicBezTo>
                <a:cubicBezTo>
                  <a:pt x="134" y="262"/>
                  <a:pt x="134" y="269"/>
                  <a:pt x="138" y="272"/>
                </a:cubicBezTo>
                <a:cubicBezTo>
                  <a:pt x="148" y="281"/>
                  <a:pt x="160" y="286"/>
                  <a:pt x="173" y="286"/>
                </a:cubicBezTo>
                <a:cubicBezTo>
                  <a:pt x="186" y="286"/>
                  <a:pt x="200" y="281"/>
                  <a:pt x="208" y="272"/>
                </a:cubicBezTo>
                <a:cubicBezTo>
                  <a:pt x="213" y="268"/>
                  <a:pt x="213" y="261"/>
                  <a:pt x="208" y="258"/>
                </a:cubicBezTo>
                <a:cubicBezTo>
                  <a:pt x="207" y="256"/>
                  <a:pt x="204" y="255"/>
                  <a:pt x="202" y="255"/>
                </a:cubicBezTo>
                <a:close/>
                <a:moveTo>
                  <a:pt x="307" y="122"/>
                </a:moveTo>
                <a:cubicBezTo>
                  <a:pt x="302" y="53"/>
                  <a:pt x="243" y="0"/>
                  <a:pt x="174" y="0"/>
                </a:cubicBezTo>
                <a:cubicBezTo>
                  <a:pt x="104" y="0"/>
                  <a:pt x="45" y="54"/>
                  <a:pt x="41" y="122"/>
                </a:cubicBezTo>
                <a:cubicBezTo>
                  <a:pt x="18" y="122"/>
                  <a:pt x="0" y="141"/>
                  <a:pt x="0" y="164"/>
                </a:cubicBezTo>
                <a:cubicBezTo>
                  <a:pt x="0" y="186"/>
                  <a:pt x="18" y="204"/>
                  <a:pt x="41" y="204"/>
                </a:cubicBezTo>
                <a:cubicBezTo>
                  <a:pt x="41" y="215"/>
                  <a:pt x="41" y="215"/>
                  <a:pt x="41" y="215"/>
                </a:cubicBezTo>
                <a:cubicBezTo>
                  <a:pt x="41" y="288"/>
                  <a:pt x="100" y="348"/>
                  <a:pt x="174" y="348"/>
                </a:cubicBezTo>
                <a:cubicBezTo>
                  <a:pt x="248" y="348"/>
                  <a:pt x="308" y="288"/>
                  <a:pt x="308" y="215"/>
                </a:cubicBezTo>
                <a:cubicBezTo>
                  <a:pt x="308" y="204"/>
                  <a:pt x="308" y="204"/>
                  <a:pt x="308" y="204"/>
                </a:cubicBezTo>
                <a:cubicBezTo>
                  <a:pt x="331" y="204"/>
                  <a:pt x="350" y="186"/>
                  <a:pt x="350" y="164"/>
                </a:cubicBezTo>
                <a:cubicBezTo>
                  <a:pt x="348" y="141"/>
                  <a:pt x="330" y="122"/>
                  <a:pt x="307" y="122"/>
                </a:cubicBezTo>
                <a:close/>
                <a:moveTo>
                  <a:pt x="40" y="183"/>
                </a:moveTo>
                <a:cubicBezTo>
                  <a:pt x="39" y="183"/>
                  <a:pt x="39" y="183"/>
                  <a:pt x="38" y="183"/>
                </a:cubicBezTo>
                <a:cubicBezTo>
                  <a:pt x="28" y="183"/>
                  <a:pt x="19" y="175"/>
                  <a:pt x="19" y="164"/>
                </a:cubicBezTo>
                <a:cubicBezTo>
                  <a:pt x="19" y="152"/>
                  <a:pt x="28" y="143"/>
                  <a:pt x="40" y="143"/>
                </a:cubicBezTo>
                <a:lnTo>
                  <a:pt x="40" y="183"/>
                </a:lnTo>
                <a:close/>
                <a:moveTo>
                  <a:pt x="174" y="21"/>
                </a:moveTo>
                <a:cubicBezTo>
                  <a:pt x="208" y="21"/>
                  <a:pt x="239" y="36"/>
                  <a:pt x="261" y="61"/>
                </a:cubicBezTo>
                <a:cubicBezTo>
                  <a:pt x="235" y="61"/>
                  <a:pt x="235" y="61"/>
                  <a:pt x="235" y="61"/>
                </a:cubicBezTo>
                <a:cubicBezTo>
                  <a:pt x="204" y="61"/>
                  <a:pt x="175" y="46"/>
                  <a:pt x="160" y="21"/>
                </a:cubicBezTo>
                <a:cubicBezTo>
                  <a:pt x="164" y="21"/>
                  <a:pt x="169" y="21"/>
                  <a:pt x="174" y="21"/>
                </a:cubicBezTo>
                <a:close/>
                <a:moveTo>
                  <a:pt x="174" y="327"/>
                </a:moveTo>
                <a:cubicBezTo>
                  <a:pt x="122" y="327"/>
                  <a:pt x="79" y="293"/>
                  <a:pt x="65" y="245"/>
                </a:cubicBezTo>
                <a:cubicBezTo>
                  <a:pt x="112" y="245"/>
                  <a:pt x="112" y="245"/>
                  <a:pt x="112" y="245"/>
                </a:cubicBezTo>
                <a:cubicBezTo>
                  <a:pt x="114" y="245"/>
                  <a:pt x="117" y="245"/>
                  <a:pt x="117" y="243"/>
                </a:cubicBezTo>
                <a:cubicBezTo>
                  <a:pt x="134" y="232"/>
                  <a:pt x="154" y="226"/>
                  <a:pt x="173" y="226"/>
                </a:cubicBezTo>
                <a:cubicBezTo>
                  <a:pt x="193" y="226"/>
                  <a:pt x="212" y="232"/>
                  <a:pt x="229" y="243"/>
                </a:cubicBezTo>
                <a:cubicBezTo>
                  <a:pt x="231" y="245"/>
                  <a:pt x="231" y="245"/>
                  <a:pt x="234" y="245"/>
                </a:cubicBezTo>
                <a:cubicBezTo>
                  <a:pt x="281" y="245"/>
                  <a:pt x="281" y="245"/>
                  <a:pt x="281" y="245"/>
                </a:cubicBezTo>
                <a:cubicBezTo>
                  <a:pt x="268" y="293"/>
                  <a:pt x="225" y="327"/>
                  <a:pt x="174" y="327"/>
                </a:cubicBezTo>
                <a:close/>
                <a:moveTo>
                  <a:pt x="287" y="225"/>
                </a:moveTo>
                <a:cubicBezTo>
                  <a:pt x="238" y="225"/>
                  <a:pt x="238" y="225"/>
                  <a:pt x="238" y="225"/>
                </a:cubicBezTo>
                <a:cubicBezTo>
                  <a:pt x="218" y="212"/>
                  <a:pt x="196" y="206"/>
                  <a:pt x="174" y="206"/>
                </a:cubicBezTo>
                <a:cubicBezTo>
                  <a:pt x="151" y="206"/>
                  <a:pt x="129" y="212"/>
                  <a:pt x="110" y="225"/>
                </a:cubicBezTo>
                <a:cubicBezTo>
                  <a:pt x="61" y="225"/>
                  <a:pt x="61" y="225"/>
                  <a:pt x="61" y="225"/>
                </a:cubicBezTo>
                <a:cubicBezTo>
                  <a:pt x="61" y="164"/>
                  <a:pt x="61" y="164"/>
                  <a:pt x="61" y="164"/>
                </a:cubicBezTo>
                <a:cubicBezTo>
                  <a:pt x="62" y="164"/>
                  <a:pt x="62" y="164"/>
                  <a:pt x="62" y="164"/>
                </a:cubicBezTo>
                <a:cubicBezTo>
                  <a:pt x="67" y="186"/>
                  <a:pt x="88" y="204"/>
                  <a:pt x="113" y="204"/>
                </a:cubicBezTo>
                <a:cubicBezTo>
                  <a:pt x="138" y="204"/>
                  <a:pt x="158" y="187"/>
                  <a:pt x="163" y="164"/>
                </a:cubicBezTo>
                <a:cubicBezTo>
                  <a:pt x="186" y="164"/>
                  <a:pt x="186" y="164"/>
                  <a:pt x="186" y="164"/>
                </a:cubicBezTo>
                <a:cubicBezTo>
                  <a:pt x="190" y="187"/>
                  <a:pt x="212" y="204"/>
                  <a:pt x="235" y="204"/>
                </a:cubicBezTo>
                <a:cubicBezTo>
                  <a:pt x="250" y="204"/>
                  <a:pt x="262" y="199"/>
                  <a:pt x="272" y="189"/>
                </a:cubicBezTo>
                <a:cubicBezTo>
                  <a:pt x="280" y="182"/>
                  <a:pt x="284" y="173"/>
                  <a:pt x="286" y="164"/>
                </a:cubicBezTo>
                <a:cubicBezTo>
                  <a:pt x="287" y="164"/>
                  <a:pt x="287" y="164"/>
                  <a:pt x="287" y="164"/>
                </a:cubicBezTo>
                <a:lnTo>
                  <a:pt x="287" y="225"/>
                </a:lnTo>
                <a:close/>
                <a:moveTo>
                  <a:pt x="80" y="154"/>
                </a:moveTo>
                <a:cubicBezTo>
                  <a:pt x="80" y="138"/>
                  <a:pt x="95" y="124"/>
                  <a:pt x="112" y="124"/>
                </a:cubicBezTo>
                <a:cubicBezTo>
                  <a:pt x="130" y="124"/>
                  <a:pt x="142" y="138"/>
                  <a:pt x="142" y="154"/>
                </a:cubicBezTo>
                <a:cubicBezTo>
                  <a:pt x="142" y="171"/>
                  <a:pt x="128" y="184"/>
                  <a:pt x="112" y="184"/>
                </a:cubicBezTo>
                <a:cubicBezTo>
                  <a:pt x="95" y="184"/>
                  <a:pt x="80" y="170"/>
                  <a:pt x="80" y="154"/>
                </a:cubicBezTo>
                <a:close/>
                <a:moveTo>
                  <a:pt x="204" y="154"/>
                </a:moveTo>
                <a:cubicBezTo>
                  <a:pt x="204" y="137"/>
                  <a:pt x="218" y="124"/>
                  <a:pt x="234" y="124"/>
                </a:cubicBezTo>
                <a:cubicBezTo>
                  <a:pt x="251" y="124"/>
                  <a:pt x="265" y="138"/>
                  <a:pt x="265" y="154"/>
                </a:cubicBezTo>
                <a:cubicBezTo>
                  <a:pt x="265" y="170"/>
                  <a:pt x="251" y="184"/>
                  <a:pt x="234" y="184"/>
                </a:cubicBezTo>
                <a:cubicBezTo>
                  <a:pt x="218" y="184"/>
                  <a:pt x="204" y="170"/>
                  <a:pt x="204" y="154"/>
                </a:cubicBezTo>
                <a:close/>
                <a:moveTo>
                  <a:pt x="287" y="142"/>
                </a:moveTo>
                <a:cubicBezTo>
                  <a:pt x="286" y="142"/>
                  <a:pt x="286" y="142"/>
                  <a:pt x="286" y="142"/>
                </a:cubicBezTo>
                <a:cubicBezTo>
                  <a:pt x="281" y="120"/>
                  <a:pt x="260" y="101"/>
                  <a:pt x="235" y="101"/>
                </a:cubicBezTo>
                <a:cubicBezTo>
                  <a:pt x="210" y="101"/>
                  <a:pt x="190" y="118"/>
                  <a:pt x="186" y="142"/>
                </a:cubicBezTo>
                <a:cubicBezTo>
                  <a:pt x="162" y="142"/>
                  <a:pt x="162" y="142"/>
                  <a:pt x="162" y="142"/>
                </a:cubicBezTo>
                <a:cubicBezTo>
                  <a:pt x="158" y="118"/>
                  <a:pt x="136" y="101"/>
                  <a:pt x="113" y="101"/>
                </a:cubicBezTo>
                <a:cubicBezTo>
                  <a:pt x="88" y="101"/>
                  <a:pt x="67" y="120"/>
                  <a:pt x="62" y="142"/>
                </a:cubicBezTo>
                <a:cubicBezTo>
                  <a:pt x="61" y="142"/>
                  <a:pt x="61" y="142"/>
                  <a:pt x="61" y="142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60" y="83"/>
                  <a:pt x="92" y="40"/>
                  <a:pt x="138" y="26"/>
                </a:cubicBezTo>
                <a:cubicBezTo>
                  <a:pt x="147" y="40"/>
                  <a:pt x="160" y="53"/>
                  <a:pt x="174" y="64"/>
                </a:cubicBezTo>
                <a:cubicBezTo>
                  <a:pt x="193" y="75"/>
                  <a:pt x="213" y="81"/>
                  <a:pt x="235" y="81"/>
                </a:cubicBezTo>
                <a:cubicBezTo>
                  <a:pt x="274" y="81"/>
                  <a:pt x="274" y="81"/>
                  <a:pt x="274" y="81"/>
                </a:cubicBezTo>
                <a:cubicBezTo>
                  <a:pt x="281" y="96"/>
                  <a:pt x="287" y="114"/>
                  <a:pt x="287" y="133"/>
                </a:cubicBezTo>
                <a:lnTo>
                  <a:pt x="287" y="142"/>
                </a:lnTo>
                <a:close/>
                <a:moveTo>
                  <a:pt x="307" y="184"/>
                </a:moveTo>
                <a:cubicBezTo>
                  <a:pt x="307" y="143"/>
                  <a:pt x="307" y="143"/>
                  <a:pt x="307" y="143"/>
                </a:cubicBezTo>
                <a:cubicBezTo>
                  <a:pt x="318" y="143"/>
                  <a:pt x="328" y="152"/>
                  <a:pt x="328" y="164"/>
                </a:cubicBezTo>
                <a:cubicBezTo>
                  <a:pt x="328" y="176"/>
                  <a:pt x="318" y="184"/>
                  <a:pt x="307" y="1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9" name="Freeform 9">
            <a:extLst>
              <a:ext uri="{FF2B5EF4-FFF2-40B4-BE49-F238E27FC236}">
                <a16:creationId xmlns:a16="http://schemas.microsoft.com/office/drawing/2014/main" id="{5E15ADA3-EF43-3794-9617-D11EF6D0DF8E}"/>
              </a:ext>
            </a:extLst>
          </p:cNvPr>
          <p:cNvSpPr>
            <a:spLocks noEditPoints="1"/>
          </p:cNvSpPr>
          <p:nvPr/>
        </p:nvSpPr>
        <p:spPr bwMode="auto">
          <a:xfrm>
            <a:off x="4554455" y="4709251"/>
            <a:ext cx="229594" cy="259411"/>
          </a:xfrm>
          <a:custGeom>
            <a:avLst/>
            <a:gdLst>
              <a:gd name="T0" fmla="*/ 176 w 308"/>
              <a:gd name="T1" fmla="*/ 259 h 348"/>
              <a:gd name="T2" fmla="*/ 133 w 308"/>
              <a:gd name="T3" fmla="*/ 259 h 348"/>
              <a:gd name="T4" fmla="*/ 119 w 308"/>
              <a:gd name="T5" fmla="*/ 259 h 348"/>
              <a:gd name="T6" fmla="*/ 155 w 308"/>
              <a:gd name="T7" fmla="*/ 287 h 348"/>
              <a:gd name="T8" fmla="*/ 190 w 308"/>
              <a:gd name="T9" fmla="*/ 259 h 348"/>
              <a:gd name="T10" fmla="*/ 113 w 308"/>
              <a:gd name="T11" fmla="*/ 165 h 348"/>
              <a:gd name="T12" fmla="*/ 113 w 308"/>
              <a:gd name="T13" fmla="*/ 184 h 348"/>
              <a:gd name="T14" fmla="*/ 113 w 308"/>
              <a:gd name="T15" fmla="*/ 165 h 348"/>
              <a:gd name="T16" fmla="*/ 186 w 308"/>
              <a:gd name="T17" fmla="*/ 175 h 348"/>
              <a:gd name="T18" fmla="*/ 207 w 308"/>
              <a:gd name="T19" fmla="*/ 175 h 348"/>
              <a:gd name="T20" fmla="*/ 267 w 308"/>
              <a:gd name="T21" fmla="*/ 144 h 348"/>
              <a:gd name="T22" fmla="*/ 231 w 308"/>
              <a:gd name="T23" fmla="*/ 41 h 348"/>
              <a:gd name="T24" fmla="*/ 190 w 308"/>
              <a:gd name="T25" fmla="*/ 20 h 348"/>
              <a:gd name="T26" fmla="*/ 118 w 308"/>
              <a:gd name="T27" fmla="*/ 20 h 348"/>
              <a:gd name="T28" fmla="*/ 77 w 308"/>
              <a:gd name="T29" fmla="*/ 41 h 348"/>
              <a:gd name="T30" fmla="*/ 42 w 308"/>
              <a:gd name="T31" fmla="*/ 144 h 348"/>
              <a:gd name="T32" fmla="*/ 42 w 308"/>
              <a:gd name="T33" fmla="*/ 226 h 348"/>
              <a:gd name="T34" fmla="*/ 155 w 308"/>
              <a:gd name="T35" fmla="*/ 348 h 348"/>
              <a:gd name="T36" fmla="*/ 267 w 308"/>
              <a:gd name="T37" fmla="*/ 226 h 348"/>
              <a:gd name="T38" fmla="*/ 267 w 308"/>
              <a:gd name="T39" fmla="*/ 144 h 348"/>
              <a:gd name="T40" fmla="*/ 21 w 308"/>
              <a:gd name="T41" fmla="*/ 184 h 348"/>
              <a:gd name="T42" fmla="*/ 42 w 308"/>
              <a:gd name="T43" fmla="*/ 205 h 348"/>
              <a:gd name="T44" fmla="*/ 62 w 308"/>
              <a:gd name="T45" fmla="*/ 247 h 348"/>
              <a:gd name="T46" fmla="*/ 98 w 308"/>
              <a:gd name="T47" fmla="*/ 245 h 348"/>
              <a:gd name="T48" fmla="*/ 209 w 308"/>
              <a:gd name="T49" fmla="*/ 245 h 348"/>
              <a:gd name="T50" fmla="*/ 246 w 308"/>
              <a:gd name="T51" fmla="*/ 247 h 348"/>
              <a:gd name="T52" fmla="*/ 247 w 308"/>
              <a:gd name="T53" fmla="*/ 226 h 348"/>
              <a:gd name="T54" fmla="*/ 154 w 308"/>
              <a:gd name="T55" fmla="*/ 207 h 348"/>
              <a:gd name="T56" fmla="*/ 62 w 308"/>
              <a:gd name="T57" fmla="*/ 226 h 348"/>
              <a:gd name="T58" fmla="*/ 95 w 308"/>
              <a:gd name="T59" fmla="*/ 105 h 348"/>
              <a:gd name="T60" fmla="*/ 215 w 308"/>
              <a:gd name="T61" fmla="*/ 105 h 348"/>
              <a:gd name="T62" fmla="*/ 247 w 308"/>
              <a:gd name="T63" fmla="*/ 226 h 348"/>
              <a:gd name="T64" fmla="*/ 225 w 308"/>
              <a:gd name="T65" fmla="*/ 85 h 348"/>
              <a:gd name="T66" fmla="*/ 212 w 308"/>
              <a:gd name="T67" fmla="*/ 84 h 348"/>
              <a:gd name="T68" fmla="*/ 100 w 308"/>
              <a:gd name="T69" fmla="*/ 84 h 348"/>
              <a:gd name="T70" fmla="*/ 87 w 308"/>
              <a:gd name="T71" fmla="*/ 85 h 348"/>
              <a:gd name="T72" fmla="*/ 62 w 308"/>
              <a:gd name="T73" fmla="*/ 88 h 348"/>
              <a:gd name="T74" fmla="*/ 62 w 308"/>
              <a:gd name="T75" fmla="*/ 83 h 348"/>
              <a:gd name="T76" fmla="*/ 95 w 308"/>
              <a:gd name="T77" fmla="*/ 54 h 348"/>
              <a:gd name="T78" fmla="*/ 122 w 308"/>
              <a:gd name="T79" fmla="*/ 41 h 348"/>
              <a:gd name="T80" fmla="*/ 135 w 308"/>
              <a:gd name="T81" fmla="*/ 34 h 348"/>
              <a:gd name="T82" fmla="*/ 175 w 308"/>
              <a:gd name="T83" fmla="*/ 34 h 348"/>
              <a:gd name="T84" fmla="*/ 189 w 308"/>
              <a:gd name="T85" fmla="*/ 41 h 348"/>
              <a:gd name="T86" fmla="*/ 216 w 308"/>
              <a:gd name="T87" fmla="*/ 54 h 348"/>
              <a:gd name="T88" fmla="*/ 248 w 308"/>
              <a:gd name="T89" fmla="*/ 83 h 348"/>
              <a:gd name="T90" fmla="*/ 267 w 308"/>
              <a:gd name="T91" fmla="*/ 205 h 348"/>
              <a:gd name="T92" fmla="*/ 287 w 308"/>
              <a:gd name="T93" fmla="*/ 18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08" h="348">
                <a:moveTo>
                  <a:pt x="183" y="256"/>
                </a:moveTo>
                <a:cubicBezTo>
                  <a:pt x="181" y="256"/>
                  <a:pt x="178" y="257"/>
                  <a:pt x="176" y="259"/>
                </a:cubicBezTo>
                <a:cubicBezTo>
                  <a:pt x="170" y="265"/>
                  <a:pt x="161" y="267"/>
                  <a:pt x="155" y="267"/>
                </a:cubicBezTo>
                <a:cubicBezTo>
                  <a:pt x="147" y="267"/>
                  <a:pt x="138" y="265"/>
                  <a:pt x="133" y="259"/>
                </a:cubicBezTo>
                <a:cubicBezTo>
                  <a:pt x="131" y="257"/>
                  <a:pt x="128" y="256"/>
                  <a:pt x="126" y="256"/>
                </a:cubicBezTo>
                <a:cubicBezTo>
                  <a:pt x="123" y="256"/>
                  <a:pt x="120" y="257"/>
                  <a:pt x="119" y="259"/>
                </a:cubicBezTo>
                <a:cubicBezTo>
                  <a:pt x="114" y="263"/>
                  <a:pt x="114" y="270"/>
                  <a:pt x="119" y="273"/>
                </a:cubicBezTo>
                <a:cubicBezTo>
                  <a:pt x="129" y="282"/>
                  <a:pt x="142" y="287"/>
                  <a:pt x="155" y="287"/>
                </a:cubicBezTo>
                <a:cubicBezTo>
                  <a:pt x="167" y="287"/>
                  <a:pt x="181" y="282"/>
                  <a:pt x="190" y="273"/>
                </a:cubicBezTo>
                <a:cubicBezTo>
                  <a:pt x="194" y="269"/>
                  <a:pt x="194" y="262"/>
                  <a:pt x="190" y="259"/>
                </a:cubicBezTo>
                <a:cubicBezTo>
                  <a:pt x="188" y="257"/>
                  <a:pt x="186" y="256"/>
                  <a:pt x="183" y="256"/>
                </a:cubicBezTo>
                <a:close/>
                <a:moveTo>
                  <a:pt x="113" y="165"/>
                </a:moveTo>
                <a:cubicBezTo>
                  <a:pt x="108" y="165"/>
                  <a:pt x="103" y="169"/>
                  <a:pt x="103" y="175"/>
                </a:cubicBezTo>
                <a:cubicBezTo>
                  <a:pt x="103" y="180"/>
                  <a:pt x="108" y="184"/>
                  <a:pt x="113" y="184"/>
                </a:cubicBezTo>
                <a:cubicBezTo>
                  <a:pt x="119" y="184"/>
                  <a:pt x="124" y="180"/>
                  <a:pt x="124" y="175"/>
                </a:cubicBezTo>
                <a:cubicBezTo>
                  <a:pt x="124" y="169"/>
                  <a:pt x="119" y="165"/>
                  <a:pt x="113" y="165"/>
                </a:cubicBezTo>
                <a:close/>
                <a:moveTo>
                  <a:pt x="196" y="165"/>
                </a:moveTo>
                <a:cubicBezTo>
                  <a:pt x="190" y="165"/>
                  <a:pt x="186" y="169"/>
                  <a:pt x="186" y="175"/>
                </a:cubicBezTo>
                <a:cubicBezTo>
                  <a:pt x="186" y="180"/>
                  <a:pt x="190" y="184"/>
                  <a:pt x="196" y="184"/>
                </a:cubicBezTo>
                <a:cubicBezTo>
                  <a:pt x="201" y="184"/>
                  <a:pt x="207" y="180"/>
                  <a:pt x="207" y="175"/>
                </a:cubicBezTo>
                <a:cubicBezTo>
                  <a:pt x="207" y="169"/>
                  <a:pt x="201" y="165"/>
                  <a:pt x="196" y="165"/>
                </a:cubicBezTo>
                <a:close/>
                <a:moveTo>
                  <a:pt x="267" y="144"/>
                </a:moveTo>
                <a:cubicBezTo>
                  <a:pt x="267" y="83"/>
                  <a:pt x="267" y="83"/>
                  <a:pt x="267" y="83"/>
                </a:cubicBezTo>
                <a:cubicBezTo>
                  <a:pt x="267" y="61"/>
                  <a:pt x="252" y="44"/>
                  <a:pt x="231" y="41"/>
                </a:cubicBezTo>
                <a:cubicBezTo>
                  <a:pt x="225" y="28"/>
                  <a:pt x="210" y="20"/>
                  <a:pt x="195" y="20"/>
                </a:cubicBezTo>
                <a:cubicBezTo>
                  <a:pt x="193" y="20"/>
                  <a:pt x="192" y="20"/>
                  <a:pt x="190" y="20"/>
                </a:cubicBezTo>
                <a:cubicBezTo>
                  <a:pt x="182" y="7"/>
                  <a:pt x="169" y="0"/>
                  <a:pt x="155" y="0"/>
                </a:cubicBezTo>
                <a:cubicBezTo>
                  <a:pt x="139" y="0"/>
                  <a:pt x="126" y="9"/>
                  <a:pt x="118" y="20"/>
                </a:cubicBezTo>
                <a:cubicBezTo>
                  <a:pt x="117" y="20"/>
                  <a:pt x="115" y="20"/>
                  <a:pt x="114" y="20"/>
                </a:cubicBezTo>
                <a:cubicBezTo>
                  <a:pt x="98" y="20"/>
                  <a:pt x="84" y="28"/>
                  <a:pt x="77" y="41"/>
                </a:cubicBezTo>
                <a:cubicBezTo>
                  <a:pt x="56" y="44"/>
                  <a:pt x="42" y="61"/>
                  <a:pt x="42" y="83"/>
                </a:cubicBezTo>
                <a:cubicBezTo>
                  <a:pt x="42" y="144"/>
                  <a:pt x="42" y="144"/>
                  <a:pt x="42" y="144"/>
                </a:cubicBezTo>
                <a:cubicBezTo>
                  <a:pt x="18" y="144"/>
                  <a:pt x="0" y="162"/>
                  <a:pt x="0" y="184"/>
                </a:cubicBezTo>
                <a:cubicBezTo>
                  <a:pt x="0" y="208"/>
                  <a:pt x="18" y="226"/>
                  <a:pt x="42" y="226"/>
                </a:cubicBezTo>
                <a:cubicBezTo>
                  <a:pt x="42" y="235"/>
                  <a:pt x="42" y="235"/>
                  <a:pt x="42" y="235"/>
                </a:cubicBezTo>
                <a:cubicBezTo>
                  <a:pt x="42" y="297"/>
                  <a:pt x="92" y="348"/>
                  <a:pt x="155" y="348"/>
                </a:cubicBezTo>
                <a:cubicBezTo>
                  <a:pt x="216" y="348"/>
                  <a:pt x="267" y="297"/>
                  <a:pt x="267" y="235"/>
                </a:cubicBezTo>
                <a:cubicBezTo>
                  <a:pt x="267" y="226"/>
                  <a:pt x="267" y="226"/>
                  <a:pt x="267" y="226"/>
                </a:cubicBezTo>
                <a:cubicBezTo>
                  <a:pt x="290" y="226"/>
                  <a:pt x="308" y="208"/>
                  <a:pt x="308" y="184"/>
                </a:cubicBezTo>
                <a:cubicBezTo>
                  <a:pt x="308" y="162"/>
                  <a:pt x="290" y="144"/>
                  <a:pt x="267" y="144"/>
                </a:cubicBezTo>
                <a:close/>
                <a:moveTo>
                  <a:pt x="42" y="205"/>
                </a:moveTo>
                <a:cubicBezTo>
                  <a:pt x="30" y="205"/>
                  <a:pt x="21" y="196"/>
                  <a:pt x="21" y="184"/>
                </a:cubicBezTo>
                <a:cubicBezTo>
                  <a:pt x="21" y="174"/>
                  <a:pt x="30" y="164"/>
                  <a:pt x="42" y="164"/>
                </a:cubicBezTo>
                <a:lnTo>
                  <a:pt x="42" y="205"/>
                </a:lnTo>
                <a:close/>
                <a:moveTo>
                  <a:pt x="155" y="329"/>
                </a:moveTo>
                <a:cubicBezTo>
                  <a:pt x="107" y="329"/>
                  <a:pt x="68" y="292"/>
                  <a:pt x="62" y="247"/>
                </a:cubicBezTo>
                <a:cubicBezTo>
                  <a:pt x="92" y="247"/>
                  <a:pt x="92" y="247"/>
                  <a:pt x="92" y="247"/>
                </a:cubicBezTo>
                <a:cubicBezTo>
                  <a:pt x="95" y="247"/>
                  <a:pt x="96" y="247"/>
                  <a:pt x="98" y="245"/>
                </a:cubicBezTo>
                <a:cubicBezTo>
                  <a:pt x="115" y="234"/>
                  <a:pt x="134" y="228"/>
                  <a:pt x="154" y="228"/>
                </a:cubicBezTo>
                <a:cubicBezTo>
                  <a:pt x="173" y="228"/>
                  <a:pt x="193" y="234"/>
                  <a:pt x="209" y="245"/>
                </a:cubicBezTo>
                <a:cubicBezTo>
                  <a:pt x="212" y="247"/>
                  <a:pt x="213" y="247"/>
                  <a:pt x="215" y="247"/>
                </a:cubicBezTo>
                <a:cubicBezTo>
                  <a:pt x="246" y="247"/>
                  <a:pt x="246" y="247"/>
                  <a:pt x="246" y="247"/>
                </a:cubicBezTo>
                <a:cubicBezTo>
                  <a:pt x="241" y="292"/>
                  <a:pt x="202" y="329"/>
                  <a:pt x="155" y="329"/>
                </a:cubicBezTo>
                <a:close/>
                <a:moveTo>
                  <a:pt x="247" y="226"/>
                </a:moveTo>
                <a:cubicBezTo>
                  <a:pt x="220" y="226"/>
                  <a:pt x="220" y="226"/>
                  <a:pt x="220" y="226"/>
                </a:cubicBezTo>
                <a:cubicBezTo>
                  <a:pt x="199" y="213"/>
                  <a:pt x="177" y="207"/>
                  <a:pt x="154" y="207"/>
                </a:cubicBezTo>
                <a:cubicBezTo>
                  <a:pt x="132" y="207"/>
                  <a:pt x="110" y="213"/>
                  <a:pt x="90" y="226"/>
                </a:cubicBezTo>
                <a:cubicBezTo>
                  <a:pt x="62" y="226"/>
                  <a:pt x="62" y="226"/>
                  <a:pt x="62" y="226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95" y="105"/>
                  <a:pt x="95" y="105"/>
                  <a:pt x="95" y="105"/>
                </a:cubicBezTo>
                <a:cubicBezTo>
                  <a:pt x="113" y="115"/>
                  <a:pt x="134" y="121"/>
                  <a:pt x="154" y="121"/>
                </a:cubicBezTo>
                <a:cubicBezTo>
                  <a:pt x="175" y="121"/>
                  <a:pt x="196" y="115"/>
                  <a:pt x="215" y="105"/>
                </a:cubicBezTo>
                <a:cubicBezTo>
                  <a:pt x="247" y="138"/>
                  <a:pt x="247" y="138"/>
                  <a:pt x="247" y="138"/>
                </a:cubicBezTo>
                <a:lnTo>
                  <a:pt x="247" y="226"/>
                </a:lnTo>
                <a:close/>
                <a:moveTo>
                  <a:pt x="248" y="109"/>
                </a:moveTo>
                <a:cubicBezTo>
                  <a:pt x="225" y="85"/>
                  <a:pt x="225" y="85"/>
                  <a:pt x="225" y="85"/>
                </a:cubicBezTo>
                <a:cubicBezTo>
                  <a:pt x="223" y="83"/>
                  <a:pt x="220" y="82"/>
                  <a:pt x="217" y="82"/>
                </a:cubicBezTo>
                <a:cubicBezTo>
                  <a:pt x="215" y="82"/>
                  <a:pt x="214" y="82"/>
                  <a:pt x="212" y="84"/>
                </a:cubicBezTo>
                <a:cubicBezTo>
                  <a:pt x="195" y="95"/>
                  <a:pt x="175" y="101"/>
                  <a:pt x="156" y="101"/>
                </a:cubicBezTo>
                <a:cubicBezTo>
                  <a:pt x="136" y="101"/>
                  <a:pt x="117" y="95"/>
                  <a:pt x="100" y="84"/>
                </a:cubicBezTo>
                <a:cubicBezTo>
                  <a:pt x="98" y="82"/>
                  <a:pt x="96" y="82"/>
                  <a:pt x="94" y="82"/>
                </a:cubicBezTo>
                <a:cubicBezTo>
                  <a:pt x="92" y="82"/>
                  <a:pt x="89" y="83"/>
                  <a:pt x="87" y="85"/>
                </a:cubicBezTo>
                <a:cubicBezTo>
                  <a:pt x="63" y="109"/>
                  <a:pt x="63" y="109"/>
                  <a:pt x="63" y="109"/>
                </a:cubicBezTo>
                <a:cubicBezTo>
                  <a:pt x="63" y="90"/>
                  <a:pt x="62" y="88"/>
                  <a:pt x="62" y="88"/>
                </a:cubicBezTo>
                <a:cubicBezTo>
                  <a:pt x="62" y="88"/>
                  <a:pt x="62" y="88"/>
                  <a:pt x="62" y="88"/>
                </a:cubicBezTo>
                <a:cubicBezTo>
                  <a:pt x="62" y="88"/>
                  <a:pt x="62" y="87"/>
                  <a:pt x="62" y="83"/>
                </a:cubicBezTo>
                <a:cubicBezTo>
                  <a:pt x="62" y="71"/>
                  <a:pt x="72" y="60"/>
                  <a:pt x="85" y="60"/>
                </a:cubicBezTo>
                <a:cubicBezTo>
                  <a:pt x="89" y="60"/>
                  <a:pt x="94" y="57"/>
                  <a:pt x="95" y="54"/>
                </a:cubicBezTo>
                <a:cubicBezTo>
                  <a:pt x="98" y="45"/>
                  <a:pt x="105" y="40"/>
                  <a:pt x="114" y="40"/>
                </a:cubicBezTo>
                <a:cubicBezTo>
                  <a:pt x="116" y="40"/>
                  <a:pt x="120" y="40"/>
                  <a:pt x="122" y="41"/>
                </a:cubicBezTo>
                <a:cubicBezTo>
                  <a:pt x="123" y="41"/>
                  <a:pt x="124" y="41"/>
                  <a:pt x="125" y="41"/>
                </a:cubicBezTo>
                <a:cubicBezTo>
                  <a:pt x="129" y="41"/>
                  <a:pt x="134" y="38"/>
                  <a:pt x="135" y="34"/>
                </a:cubicBezTo>
                <a:cubicBezTo>
                  <a:pt x="138" y="25"/>
                  <a:pt x="147" y="19"/>
                  <a:pt x="155" y="19"/>
                </a:cubicBezTo>
                <a:cubicBezTo>
                  <a:pt x="164" y="19"/>
                  <a:pt x="173" y="25"/>
                  <a:pt x="175" y="34"/>
                </a:cubicBezTo>
                <a:cubicBezTo>
                  <a:pt x="176" y="38"/>
                  <a:pt x="180" y="41"/>
                  <a:pt x="185" y="41"/>
                </a:cubicBezTo>
                <a:cubicBezTo>
                  <a:pt x="186" y="41"/>
                  <a:pt x="188" y="41"/>
                  <a:pt x="189" y="41"/>
                </a:cubicBezTo>
                <a:cubicBezTo>
                  <a:pt x="191" y="40"/>
                  <a:pt x="195" y="40"/>
                  <a:pt x="196" y="40"/>
                </a:cubicBezTo>
                <a:cubicBezTo>
                  <a:pt x="205" y="40"/>
                  <a:pt x="213" y="45"/>
                  <a:pt x="216" y="54"/>
                </a:cubicBezTo>
                <a:cubicBezTo>
                  <a:pt x="217" y="58"/>
                  <a:pt x="221" y="60"/>
                  <a:pt x="226" y="60"/>
                </a:cubicBezTo>
                <a:cubicBezTo>
                  <a:pt x="238" y="60"/>
                  <a:pt x="248" y="70"/>
                  <a:pt x="248" y="83"/>
                </a:cubicBezTo>
                <a:lnTo>
                  <a:pt x="248" y="109"/>
                </a:lnTo>
                <a:close/>
                <a:moveTo>
                  <a:pt x="267" y="205"/>
                </a:moveTo>
                <a:cubicBezTo>
                  <a:pt x="267" y="164"/>
                  <a:pt x="267" y="164"/>
                  <a:pt x="267" y="164"/>
                </a:cubicBezTo>
                <a:cubicBezTo>
                  <a:pt x="278" y="164"/>
                  <a:pt x="287" y="173"/>
                  <a:pt x="287" y="184"/>
                </a:cubicBezTo>
                <a:cubicBezTo>
                  <a:pt x="287" y="196"/>
                  <a:pt x="279" y="205"/>
                  <a:pt x="267" y="20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0" name="Freeform 10">
            <a:extLst>
              <a:ext uri="{FF2B5EF4-FFF2-40B4-BE49-F238E27FC236}">
                <a16:creationId xmlns:a16="http://schemas.microsoft.com/office/drawing/2014/main" id="{27B79128-2A1F-406C-B1BF-471E24CAACC6}"/>
              </a:ext>
            </a:extLst>
          </p:cNvPr>
          <p:cNvSpPr>
            <a:spLocks noEditPoints="1"/>
          </p:cNvSpPr>
          <p:nvPr/>
        </p:nvSpPr>
        <p:spPr bwMode="auto">
          <a:xfrm>
            <a:off x="5614836" y="4709251"/>
            <a:ext cx="295192" cy="259411"/>
          </a:xfrm>
          <a:custGeom>
            <a:avLst/>
            <a:gdLst>
              <a:gd name="T0" fmla="*/ 152 w 396"/>
              <a:gd name="T1" fmla="*/ 165 h 348"/>
              <a:gd name="T2" fmla="*/ 152 w 396"/>
              <a:gd name="T3" fmla="*/ 186 h 348"/>
              <a:gd name="T4" fmla="*/ 245 w 396"/>
              <a:gd name="T5" fmla="*/ 163 h 348"/>
              <a:gd name="T6" fmla="*/ 245 w 396"/>
              <a:gd name="T7" fmla="*/ 186 h 348"/>
              <a:gd name="T8" fmla="*/ 245 w 396"/>
              <a:gd name="T9" fmla="*/ 163 h 348"/>
              <a:gd name="T10" fmla="*/ 223 w 396"/>
              <a:gd name="T11" fmla="*/ 246 h 348"/>
              <a:gd name="T12" fmla="*/ 175 w 396"/>
              <a:gd name="T13" fmla="*/ 246 h 348"/>
              <a:gd name="T14" fmla="*/ 159 w 396"/>
              <a:gd name="T15" fmla="*/ 246 h 348"/>
              <a:gd name="T16" fmla="*/ 199 w 396"/>
              <a:gd name="T17" fmla="*/ 280 h 348"/>
              <a:gd name="T18" fmla="*/ 239 w 396"/>
              <a:gd name="T19" fmla="*/ 246 h 348"/>
              <a:gd name="T20" fmla="*/ 373 w 396"/>
              <a:gd name="T21" fmla="*/ 192 h 348"/>
              <a:gd name="T22" fmla="*/ 327 w 396"/>
              <a:gd name="T23" fmla="*/ 128 h 348"/>
              <a:gd name="T24" fmla="*/ 69 w 396"/>
              <a:gd name="T25" fmla="*/ 128 h 348"/>
              <a:gd name="T26" fmla="*/ 0 w 396"/>
              <a:gd name="T27" fmla="*/ 221 h 348"/>
              <a:gd name="T28" fmla="*/ 10 w 396"/>
              <a:gd name="T29" fmla="*/ 256 h 348"/>
              <a:gd name="T30" fmla="*/ 70 w 396"/>
              <a:gd name="T31" fmla="*/ 274 h 348"/>
              <a:gd name="T32" fmla="*/ 82 w 396"/>
              <a:gd name="T33" fmla="*/ 278 h 348"/>
              <a:gd name="T34" fmla="*/ 195 w 396"/>
              <a:gd name="T35" fmla="*/ 348 h 348"/>
              <a:gd name="T36" fmla="*/ 347 w 396"/>
              <a:gd name="T37" fmla="*/ 278 h 348"/>
              <a:gd name="T38" fmla="*/ 373 w 396"/>
              <a:gd name="T39" fmla="*/ 192 h 348"/>
              <a:gd name="T40" fmla="*/ 49 w 396"/>
              <a:gd name="T41" fmla="*/ 220 h 348"/>
              <a:gd name="T42" fmla="*/ 24 w 396"/>
              <a:gd name="T43" fmla="*/ 221 h 348"/>
              <a:gd name="T44" fmla="*/ 48 w 396"/>
              <a:gd name="T45" fmla="*/ 209 h 348"/>
              <a:gd name="T46" fmla="*/ 285 w 396"/>
              <a:gd name="T47" fmla="*/ 71 h 348"/>
              <a:gd name="T48" fmla="*/ 199 w 396"/>
              <a:gd name="T49" fmla="*/ 24 h 348"/>
              <a:gd name="T50" fmla="*/ 70 w 396"/>
              <a:gd name="T51" fmla="*/ 210 h 348"/>
              <a:gd name="T52" fmla="*/ 93 w 396"/>
              <a:gd name="T53" fmla="*/ 210 h 348"/>
              <a:gd name="T54" fmla="*/ 94 w 396"/>
              <a:gd name="T55" fmla="*/ 141 h 348"/>
              <a:gd name="T56" fmla="*/ 99 w 396"/>
              <a:gd name="T57" fmla="*/ 93 h 348"/>
              <a:gd name="T58" fmla="*/ 101 w 396"/>
              <a:gd name="T59" fmla="*/ 141 h 348"/>
              <a:gd name="T60" fmla="*/ 303 w 396"/>
              <a:gd name="T61" fmla="*/ 220 h 348"/>
              <a:gd name="T62" fmla="*/ 101 w 396"/>
              <a:gd name="T63" fmla="*/ 260 h 348"/>
              <a:gd name="T64" fmla="*/ 103 w 396"/>
              <a:gd name="T65" fmla="*/ 162 h 348"/>
              <a:gd name="T66" fmla="*/ 297 w 396"/>
              <a:gd name="T67" fmla="*/ 92 h 348"/>
              <a:gd name="T68" fmla="*/ 303 w 396"/>
              <a:gd name="T69" fmla="*/ 220 h 348"/>
              <a:gd name="T70" fmla="*/ 351 w 396"/>
              <a:gd name="T71" fmla="*/ 187 h 348"/>
              <a:gd name="T72" fmla="*/ 328 w 396"/>
              <a:gd name="T73" fmla="*/ 163 h 348"/>
              <a:gd name="T74" fmla="*/ 328 w 396"/>
              <a:gd name="T75" fmla="*/ 233 h 348"/>
              <a:gd name="T76" fmla="*/ 374 w 396"/>
              <a:gd name="T77" fmla="*/ 23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96" h="348">
                <a:moveTo>
                  <a:pt x="165" y="176"/>
                </a:moveTo>
                <a:cubicBezTo>
                  <a:pt x="165" y="170"/>
                  <a:pt x="159" y="165"/>
                  <a:pt x="152" y="165"/>
                </a:cubicBezTo>
                <a:cubicBezTo>
                  <a:pt x="146" y="165"/>
                  <a:pt x="141" y="170"/>
                  <a:pt x="141" y="176"/>
                </a:cubicBezTo>
                <a:cubicBezTo>
                  <a:pt x="141" y="182"/>
                  <a:pt x="146" y="186"/>
                  <a:pt x="152" y="186"/>
                </a:cubicBezTo>
                <a:cubicBezTo>
                  <a:pt x="159" y="186"/>
                  <a:pt x="165" y="182"/>
                  <a:pt x="165" y="176"/>
                </a:cubicBezTo>
                <a:close/>
                <a:moveTo>
                  <a:pt x="245" y="163"/>
                </a:moveTo>
                <a:cubicBezTo>
                  <a:pt x="240" y="163"/>
                  <a:pt x="235" y="169"/>
                  <a:pt x="235" y="175"/>
                </a:cubicBezTo>
                <a:cubicBezTo>
                  <a:pt x="235" y="181"/>
                  <a:pt x="240" y="186"/>
                  <a:pt x="245" y="186"/>
                </a:cubicBezTo>
                <a:cubicBezTo>
                  <a:pt x="251" y="186"/>
                  <a:pt x="256" y="181"/>
                  <a:pt x="256" y="175"/>
                </a:cubicBezTo>
                <a:cubicBezTo>
                  <a:pt x="256" y="169"/>
                  <a:pt x="251" y="163"/>
                  <a:pt x="245" y="163"/>
                </a:cubicBezTo>
                <a:close/>
                <a:moveTo>
                  <a:pt x="231" y="242"/>
                </a:moveTo>
                <a:cubicBezTo>
                  <a:pt x="229" y="242"/>
                  <a:pt x="226" y="243"/>
                  <a:pt x="223" y="246"/>
                </a:cubicBezTo>
                <a:cubicBezTo>
                  <a:pt x="217" y="253"/>
                  <a:pt x="207" y="256"/>
                  <a:pt x="199" y="256"/>
                </a:cubicBezTo>
                <a:cubicBezTo>
                  <a:pt x="190" y="256"/>
                  <a:pt x="181" y="253"/>
                  <a:pt x="175" y="246"/>
                </a:cubicBezTo>
                <a:cubicBezTo>
                  <a:pt x="173" y="243"/>
                  <a:pt x="170" y="242"/>
                  <a:pt x="167" y="242"/>
                </a:cubicBezTo>
                <a:cubicBezTo>
                  <a:pt x="164" y="242"/>
                  <a:pt x="161" y="243"/>
                  <a:pt x="159" y="246"/>
                </a:cubicBezTo>
                <a:cubicBezTo>
                  <a:pt x="154" y="251"/>
                  <a:pt x="154" y="259"/>
                  <a:pt x="159" y="263"/>
                </a:cubicBezTo>
                <a:cubicBezTo>
                  <a:pt x="170" y="274"/>
                  <a:pt x="185" y="280"/>
                  <a:pt x="199" y="280"/>
                </a:cubicBezTo>
                <a:cubicBezTo>
                  <a:pt x="214" y="280"/>
                  <a:pt x="229" y="274"/>
                  <a:pt x="239" y="263"/>
                </a:cubicBezTo>
                <a:cubicBezTo>
                  <a:pt x="244" y="258"/>
                  <a:pt x="244" y="250"/>
                  <a:pt x="239" y="246"/>
                </a:cubicBezTo>
                <a:cubicBezTo>
                  <a:pt x="237" y="243"/>
                  <a:pt x="234" y="242"/>
                  <a:pt x="231" y="242"/>
                </a:cubicBezTo>
                <a:close/>
                <a:moveTo>
                  <a:pt x="373" y="192"/>
                </a:moveTo>
                <a:cubicBezTo>
                  <a:pt x="377" y="163"/>
                  <a:pt x="354" y="139"/>
                  <a:pt x="327" y="139"/>
                </a:cubicBezTo>
                <a:cubicBezTo>
                  <a:pt x="327" y="128"/>
                  <a:pt x="327" y="128"/>
                  <a:pt x="327" y="128"/>
                </a:cubicBezTo>
                <a:cubicBezTo>
                  <a:pt x="327" y="58"/>
                  <a:pt x="269" y="0"/>
                  <a:pt x="197" y="0"/>
                </a:cubicBezTo>
                <a:cubicBezTo>
                  <a:pt x="127" y="0"/>
                  <a:pt x="69" y="58"/>
                  <a:pt x="69" y="128"/>
                </a:cubicBezTo>
                <a:cubicBezTo>
                  <a:pt x="69" y="141"/>
                  <a:pt x="69" y="141"/>
                  <a:pt x="69" y="141"/>
                </a:cubicBezTo>
                <a:cubicBezTo>
                  <a:pt x="30" y="146"/>
                  <a:pt x="0" y="180"/>
                  <a:pt x="0" y="221"/>
                </a:cubicBezTo>
                <a:cubicBezTo>
                  <a:pt x="0" y="245"/>
                  <a:pt x="0" y="245"/>
                  <a:pt x="0" y="245"/>
                </a:cubicBezTo>
                <a:cubicBezTo>
                  <a:pt x="0" y="251"/>
                  <a:pt x="5" y="256"/>
                  <a:pt x="10" y="256"/>
                </a:cubicBezTo>
                <a:cubicBezTo>
                  <a:pt x="25" y="256"/>
                  <a:pt x="40" y="252"/>
                  <a:pt x="52" y="244"/>
                </a:cubicBezTo>
                <a:cubicBezTo>
                  <a:pt x="59" y="262"/>
                  <a:pt x="70" y="274"/>
                  <a:pt x="70" y="274"/>
                </a:cubicBezTo>
                <a:cubicBezTo>
                  <a:pt x="73" y="276"/>
                  <a:pt x="76" y="278"/>
                  <a:pt x="80" y="278"/>
                </a:cubicBezTo>
                <a:cubicBezTo>
                  <a:pt x="81" y="278"/>
                  <a:pt x="81" y="278"/>
                  <a:pt x="82" y="278"/>
                </a:cubicBezTo>
                <a:cubicBezTo>
                  <a:pt x="90" y="297"/>
                  <a:pt x="103" y="312"/>
                  <a:pt x="121" y="323"/>
                </a:cubicBezTo>
                <a:cubicBezTo>
                  <a:pt x="143" y="339"/>
                  <a:pt x="168" y="348"/>
                  <a:pt x="195" y="348"/>
                </a:cubicBezTo>
                <a:cubicBezTo>
                  <a:pt x="250" y="348"/>
                  <a:pt x="297" y="313"/>
                  <a:pt x="315" y="265"/>
                </a:cubicBezTo>
                <a:cubicBezTo>
                  <a:pt x="324" y="273"/>
                  <a:pt x="334" y="278"/>
                  <a:pt x="347" y="278"/>
                </a:cubicBezTo>
                <a:cubicBezTo>
                  <a:pt x="373" y="278"/>
                  <a:pt x="393" y="257"/>
                  <a:pt x="393" y="231"/>
                </a:cubicBezTo>
                <a:cubicBezTo>
                  <a:pt x="396" y="216"/>
                  <a:pt x="387" y="200"/>
                  <a:pt x="373" y="192"/>
                </a:cubicBezTo>
                <a:close/>
                <a:moveTo>
                  <a:pt x="48" y="209"/>
                </a:moveTo>
                <a:cubicBezTo>
                  <a:pt x="48" y="213"/>
                  <a:pt x="48" y="216"/>
                  <a:pt x="49" y="220"/>
                </a:cubicBezTo>
                <a:cubicBezTo>
                  <a:pt x="41" y="226"/>
                  <a:pt x="33" y="230"/>
                  <a:pt x="24" y="233"/>
                </a:cubicBezTo>
                <a:cubicBezTo>
                  <a:pt x="24" y="221"/>
                  <a:pt x="24" y="221"/>
                  <a:pt x="24" y="221"/>
                </a:cubicBezTo>
                <a:cubicBezTo>
                  <a:pt x="24" y="198"/>
                  <a:pt x="38" y="179"/>
                  <a:pt x="57" y="169"/>
                </a:cubicBezTo>
                <a:cubicBezTo>
                  <a:pt x="52" y="180"/>
                  <a:pt x="48" y="195"/>
                  <a:pt x="48" y="209"/>
                </a:cubicBezTo>
                <a:close/>
                <a:moveTo>
                  <a:pt x="199" y="24"/>
                </a:moveTo>
                <a:cubicBezTo>
                  <a:pt x="236" y="24"/>
                  <a:pt x="268" y="42"/>
                  <a:pt x="285" y="71"/>
                </a:cubicBezTo>
                <a:cubicBezTo>
                  <a:pt x="111" y="71"/>
                  <a:pt x="111" y="71"/>
                  <a:pt x="111" y="71"/>
                </a:cubicBezTo>
                <a:cubicBezTo>
                  <a:pt x="131" y="42"/>
                  <a:pt x="162" y="24"/>
                  <a:pt x="199" y="24"/>
                </a:cubicBezTo>
                <a:close/>
                <a:moveTo>
                  <a:pt x="82" y="249"/>
                </a:moveTo>
                <a:cubicBezTo>
                  <a:pt x="77" y="239"/>
                  <a:pt x="70" y="225"/>
                  <a:pt x="70" y="210"/>
                </a:cubicBezTo>
                <a:cubicBezTo>
                  <a:pt x="70" y="196"/>
                  <a:pt x="77" y="182"/>
                  <a:pt x="82" y="172"/>
                </a:cubicBezTo>
                <a:cubicBezTo>
                  <a:pt x="87" y="182"/>
                  <a:pt x="93" y="196"/>
                  <a:pt x="93" y="210"/>
                </a:cubicBezTo>
                <a:cubicBezTo>
                  <a:pt x="93" y="225"/>
                  <a:pt x="87" y="239"/>
                  <a:pt x="82" y="249"/>
                </a:cubicBezTo>
                <a:close/>
                <a:moveTo>
                  <a:pt x="94" y="141"/>
                </a:moveTo>
                <a:cubicBezTo>
                  <a:pt x="94" y="130"/>
                  <a:pt x="94" y="130"/>
                  <a:pt x="94" y="130"/>
                </a:cubicBezTo>
                <a:cubicBezTo>
                  <a:pt x="94" y="117"/>
                  <a:pt x="97" y="105"/>
                  <a:pt x="99" y="93"/>
                </a:cubicBezTo>
                <a:cubicBezTo>
                  <a:pt x="181" y="93"/>
                  <a:pt x="181" y="93"/>
                  <a:pt x="181" y="93"/>
                </a:cubicBezTo>
                <a:cubicBezTo>
                  <a:pt x="165" y="122"/>
                  <a:pt x="134" y="141"/>
                  <a:pt x="101" y="141"/>
                </a:cubicBezTo>
                <a:lnTo>
                  <a:pt x="94" y="141"/>
                </a:lnTo>
                <a:close/>
                <a:moveTo>
                  <a:pt x="303" y="220"/>
                </a:moveTo>
                <a:cubicBezTo>
                  <a:pt x="304" y="279"/>
                  <a:pt x="256" y="326"/>
                  <a:pt x="199" y="326"/>
                </a:cubicBezTo>
                <a:cubicBezTo>
                  <a:pt x="156" y="326"/>
                  <a:pt x="117" y="300"/>
                  <a:pt x="101" y="260"/>
                </a:cubicBezTo>
                <a:cubicBezTo>
                  <a:pt x="108" y="249"/>
                  <a:pt x="117" y="230"/>
                  <a:pt x="117" y="209"/>
                </a:cubicBezTo>
                <a:cubicBezTo>
                  <a:pt x="117" y="191"/>
                  <a:pt x="111" y="175"/>
                  <a:pt x="103" y="162"/>
                </a:cubicBezTo>
                <a:cubicBezTo>
                  <a:pt x="148" y="161"/>
                  <a:pt x="190" y="133"/>
                  <a:pt x="206" y="92"/>
                </a:cubicBezTo>
                <a:cubicBezTo>
                  <a:pt x="297" y="92"/>
                  <a:pt x="297" y="92"/>
                  <a:pt x="297" y="92"/>
                </a:cubicBezTo>
                <a:cubicBezTo>
                  <a:pt x="300" y="103"/>
                  <a:pt x="303" y="115"/>
                  <a:pt x="303" y="127"/>
                </a:cubicBezTo>
                <a:lnTo>
                  <a:pt x="303" y="220"/>
                </a:lnTo>
                <a:close/>
                <a:moveTo>
                  <a:pt x="328" y="163"/>
                </a:moveTo>
                <a:cubicBezTo>
                  <a:pt x="339" y="163"/>
                  <a:pt x="351" y="174"/>
                  <a:pt x="351" y="187"/>
                </a:cubicBezTo>
                <a:cubicBezTo>
                  <a:pt x="351" y="199"/>
                  <a:pt x="341" y="210"/>
                  <a:pt x="328" y="210"/>
                </a:cubicBezTo>
                <a:lnTo>
                  <a:pt x="328" y="163"/>
                </a:lnTo>
                <a:close/>
                <a:moveTo>
                  <a:pt x="351" y="256"/>
                </a:moveTo>
                <a:cubicBezTo>
                  <a:pt x="338" y="256"/>
                  <a:pt x="328" y="245"/>
                  <a:pt x="328" y="233"/>
                </a:cubicBezTo>
                <a:cubicBezTo>
                  <a:pt x="342" y="233"/>
                  <a:pt x="356" y="225"/>
                  <a:pt x="364" y="214"/>
                </a:cubicBezTo>
                <a:cubicBezTo>
                  <a:pt x="371" y="219"/>
                  <a:pt x="374" y="225"/>
                  <a:pt x="374" y="233"/>
                </a:cubicBezTo>
                <a:cubicBezTo>
                  <a:pt x="374" y="246"/>
                  <a:pt x="363" y="256"/>
                  <a:pt x="351" y="2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1" name="Freeform 11">
            <a:extLst>
              <a:ext uri="{FF2B5EF4-FFF2-40B4-BE49-F238E27FC236}">
                <a16:creationId xmlns:a16="http://schemas.microsoft.com/office/drawing/2014/main" id="{8D3AA264-CB75-B597-3022-480595F75EB9}"/>
              </a:ext>
            </a:extLst>
          </p:cNvPr>
          <p:cNvSpPr>
            <a:spLocks noEditPoints="1"/>
          </p:cNvSpPr>
          <p:nvPr/>
        </p:nvSpPr>
        <p:spPr bwMode="auto">
          <a:xfrm>
            <a:off x="2901081" y="4709251"/>
            <a:ext cx="259411" cy="259411"/>
          </a:xfrm>
          <a:custGeom>
            <a:avLst/>
            <a:gdLst>
              <a:gd name="T0" fmla="*/ 195 w 348"/>
              <a:gd name="T1" fmla="*/ 259 h 348"/>
              <a:gd name="T2" fmla="*/ 152 w 348"/>
              <a:gd name="T3" fmla="*/ 259 h 348"/>
              <a:gd name="T4" fmla="*/ 139 w 348"/>
              <a:gd name="T5" fmla="*/ 259 h 348"/>
              <a:gd name="T6" fmla="*/ 174 w 348"/>
              <a:gd name="T7" fmla="*/ 288 h 348"/>
              <a:gd name="T8" fmla="*/ 209 w 348"/>
              <a:gd name="T9" fmla="*/ 259 h 348"/>
              <a:gd name="T10" fmla="*/ 343 w 348"/>
              <a:gd name="T11" fmla="*/ 83 h 348"/>
              <a:gd name="T12" fmla="*/ 173 w 348"/>
              <a:gd name="T13" fmla="*/ 0 h 348"/>
              <a:gd name="T14" fmla="*/ 5 w 348"/>
              <a:gd name="T15" fmla="*/ 83 h 348"/>
              <a:gd name="T16" fmla="*/ 5 w 348"/>
              <a:gd name="T17" fmla="*/ 100 h 348"/>
              <a:gd name="T18" fmla="*/ 60 w 348"/>
              <a:gd name="T19" fmla="*/ 131 h 348"/>
              <a:gd name="T20" fmla="*/ 19 w 348"/>
              <a:gd name="T21" fmla="*/ 204 h 348"/>
              <a:gd name="T22" fmla="*/ 173 w 348"/>
              <a:gd name="T23" fmla="*/ 348 h 348"/>
              <a:gd name="T24" fmla="*/ 326 w 348"/>
              <a:gd name="T25" fmla="*/ 204 h 348"/>
              <a:gd name="T26" fmla="*/ 286 w 348"/>
              <a:gd name="T27" fmla="*/ 131 h 348"/>
              <a:gd name="T28" fmla="*/ 325 w 348"/>
              <a:gd name="T29" fmla="*/ 108 h 348"/>
              <a:gd name="T30" fmla="*/ 335 w 348"/>
              <a:gd name="T31" fmla="*/ 184 h 348"/>
              <a:gd name="T32" fmla="*/ 344 w 348"/>
              <a:gd name="T33" fmla="*/ 91 h 348"/>
              <a:gd name="T34" fmla="*/ 343 w 348"/>
              <a:gd name="T35" fmla="*/ 83 h 348"/>
              <a:gd name="T36" fmla="*/ 40 w 348"/>
              <a:gd name="T37" fmla="*/ 206 h 348"/>
              <a:gd name="T38" fmla="*/ 60 w 348"/>
              <a:gd name="T39" fmla="*/ 226 h 348"/>
              <a:gd name="T40" fmla="*/ 307 w 348"/>
              <a:gd name="T41" fmla="*/ 206 h 348"/>
              <a:gd name="T42" fmla="*/ 286 w 348"/>
              <a:gd name="T43" fmla="*/ 185 h 348"/>
              <a:gd name="T44" fmla="*/ 79 w 348"/>
              <a:gd name="T45" fmla="*/ 245 h 348"/>
              <a:gd name="T46" fmla="*/ 111 w 348"/>
              <a:gd name="T47" fmla="*/ 247 h 348"/>
              <a:gd name="T48" fmla="*/ 183 w 348"/>
              <a:gd name="T49" fmla="*/ 206 h 348"/>
              <a:gd name="T50" fmla="*/ 234 w 348"/>
              <a:gd name="T51" fmla="*/ 247 h 348"/>
              <a:gd name="T52" fmla="*/ 265 w 348"/>
              <a:gd name="T53" fmla="*/ 245 h 348"/>
              <a:gd name="T54" fmla="*/ 80 w 348"/>
              <a:gd name="T55" fmla="*/ 216 h 348"/>
              <a:gd name="T56" fmla="*/ 91 w 348"/>
              <a:gd name="T57" fmla="*/ 185 h 348"/>
              <a:gd name="T58" fmla="*/ 143 w 348"/>
              <a:gd name="T59" fmla="*/ 195 h 348"/>
              <a:gd name="T60" fmla="*/ 91 w 348"/>
              <a:gd name="T61" fmla="*/ 225 h 348"/>
              <a:gd name="T62" fmla="*/ 266 w 348"/>
              <a:gd name="T63" fmla="*/ 216 h 348"/>
              <a:gd name="T64" fmla="*/ 235 w 348"/>
              <a:gd name="T65" fmla="*/ 225 h 348"/>
              <a:gd name="T66" fmla="*/ 214 w 348"/>
              <a:gd name="T67" fmla="*/ 185 h 348"/>
              <a:gd name="T68" fmla="*/ 266 w 348"/>
              <a:gd name="T69" fmla="*/ 195 h 348"/>
              <a:gd name="T70" fmla="*/ 266 w 348"/>
              <a:gd name="T71" fmla="*/ 167 h 348"/>
              <a:gd name="T72" fmla="*/ 214 w 348"/>
              <a:gd name="T73" fmla="*/ 165 h 348"/>
              <a:gd name="T74" fmla="*/ 161 w 348"/>
              <a:gd name="T75" fmla="*/ 185 h 348"/>
              <a:gd name="T76" fmla="*/ 90 w 348"/>
              <a:gd name="T77" fmla="*/ 165 h 348"/>
              <a:gd name="T78" fmla="*/ 79 w 348"/>
              <a:gd name="T79" fmla="*/ 143 h 348"/>
              <a:gd name="T80" fmla="*/ 266 w 348"/>
              <a:gd name="T81" fmla="*/ 167 h 348"/>
              <a:gd name="T82" fmla="*/ 96 w 348"/>
              <a:gd name="T83" fmla="*/ 103 h 348"/>
              <a:gd name="T84" fmla="*/ 258 w 348"/>
              <a:gd name="T85" fmla="*/ 122 h 348"/>
              <a:gd name="T86" fmla="*/ 277 w 348"/>
              <a:gd name="T87" fmla="*/ 111 h 348"/>
              <a:gd name="T88" fmla="*/ 256 w 348"/>
              <a:gd name="T89" fmla="*/ 82 h 348"/>
              <a:gd name="T90" fmla="*/ 82 w 348"/>
              <a:gd name="T91" fmla="*/ 87 h 348"/>
              <a:gd name="T92" fmla="*/ 32 w 348"/>
              <a:gd name="T93" fmla="*/ 91 h 348"/>
              <a:gd name="T94" fmla="*/ 316 w 348"/>
              <a:gd name="T95" fmla="*/ 9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8" h="348">
                <a:moveTo>
                  <a:pt x="202" y="256"/>
                </a:moveTo>
                <a:cubicBezTo>
                  <a:pt x="199" y="256"/>
                  <a:pt x="197" y="257"/>
                  <a:pt x="195" y="259"/>
                </a:cubicBezTo>
                <a:cubicBezTo>
                  <a:pt x="190" y="265"/>
                  <a:pt x="182" y="268"/>
                  <a:pt x="174" y="268"/>
                </a:cubicBezTo>
                <a:cubicBezTo>
                  <a:pt x="165" y="268"/>
                  <a:pt x="158" y="265"/>
                  <a:pt x="152" y="259"/>
                </a:cubicBezTo>
                <a:cubicBezTo>
                  <a:pt x="150" y="257"/>
                  <a:pt x="147" y="256"/>
                  <a:pt x="145" y="256"/>
                </a:cubicBezTo>
                <a:cubicBezTo>
                  <a:pt x="142" y="256"/>
                  <a:pt x="140" y="257"/>
                  <a:pt x="139" y="259"/>
                </a:cubicBezTo>
                <a:cubicBezTo>
                  <a:pt x="134" y="264"/>
                  <a:pt x="134" y="270"/>
                  <a:pt x="139" y="273"/>
                </a:cubicBezTo>
                <a:cubicBezTo>
                  <a:pt x="148" y="283"/>
                  <a:pt x="161" y="288"/>
                  <a:pt x="174" y="288"/>
                </a:cubicBezTo>
                <a:cubicBezTo>
                  <a:pt x="187" y="288"/>
                  <a:pt x="200" y="283"/>
                  <a:pt x="209" y="273"/>
                </a:cubicBezTo>
                <a:cubicBezTo>
                  <a:pt x="213" y="269"/>
                  <a:pt x="213" y="262"/>
                  <a:pt x="209" y="259"/>
                </a:cubicBezTo>
                <a:cubicBezTo>
                  <a:pt x="207" y="257"/>
                  <a:pt x="204" y="256"/>
                  <a:pt x="202" y="256"/>
                </a:cubicBezTo>
                <a:close/>
                <a:moveTo>
                  <a:pt x="343" y="83"/>
                </a:moveTo>
                <a:cubicBezTo>
                  <a:pt x="178" y="1"/>
                  <a:pt x="178" y="1"/>
                  <a:pt x="178" y="1"/>
                </a:cubicBezTo>
                <a:cubicBezTo>
                  <a:pt x="176" y="0"/>
                  <a:pt x="175" y="0"/>
                  <a:pt x="173" y="0"/>
                </a:cubicBezTo>
                <a:cubicBezTo>
                  <a:pt x="172" y="0"/>
                  <a:pt x="170" y="0"/>
                  <a:pt x="170" y="1"/>
                </a:cubicBezTo>
                <a:cubicBezTo>
                  <a:pt x="5" y="83"/>
                  <a:pt x="5" y="83"/>
                  <a:pt x="5" y="83"/>
                </a:cubicBezTo>
                <a:cubicBezTo>
                  <a:pt x="2" y="85"/>
                  <a:pt x="0" y="88"/>
                  <a:pt x="0" y="91"/>
                </a:cubicBezTo>
                <a:cubicBezTo>
                  <a:pt x="0" y="96"/>
                  <a:pt x="2" y="99"/>
                  <a:pt x="5" y="100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61" y="129"/>
                  <a:pt x="60" y="130"/>
                  <a:pt x="60" y="131"/>
                </a:cubicBezTo>
                <a:cubicBezTo>
                  <a:pt x="60" y="164"/>
                  <a:pt x="60" y="164"/>
                  <a:pt x="60" y="164"/>
                </a:cubicBezTo>
                <a:cubicBezTo>
                  <a:pt x="37" y="164"/>
                  <a:pt x="19" y="182"/>
                  <a:pt x="19" y="204"/>
                </a:cubicBezTo>
                <a:cubicBezTo>
                  <a:pt x="19" y="227"/>
                  <a:pt x="37" y="246"/>
                  <a:pt x="60" y="246"/>
                </a:cubicBezTo>
                <a:cubicBezTo>
                  <a:pt x="66" y="303"/>
                  <a:pt x="114" y="348"/>
                  <a:pt x="173" y="348"/>
                </a:cubicBezTo>
                <a:cubicBezTo>
                  <a:pt x="231" y="348"/>
                  <a:pt x="281" y="303"/>
                  <a:pt x="286" y="246"/>
                </a:cubicBezTo>
                <a:cubicBezTo>
                  <a:pt x="308" y="246"/>
                  <a:pt x="326" y="227"/>
                  <a:pt x="326" y="204"/>
                </a:cubicBezTo>
                <a:cubicBezTo>
                  <a:pt x="326" y="182"/>
                  <a:pt x="308" y="164"/>
                  <a:pt x="286" y="164"/>
                </a:cubicBezTo>
                <a:cubicBezTo>
                  <a:pt x="286" y="131"/>
                  <a:pt x="286" y="131"/>
                  <a:pt x="286" y="131"/>
                </a:cubicBezTo>
                <a:cubicBezTo>
                  <a:pt x="286" y="130"/>
                  <a:pt x="286" y="129"/>
                  <a:pt x="284" y="128"/>
                </a:cubicBezTo>
                <a:cubicBezTo>
                  <a:pt x="325" y="108"/>
                  <a:pt x="325" y="108"/>
                  <a:pt x="325" y="108"/>
                </a:cubicBezTo>
                <a:cubicBezTo>
                  <a:pt x="325" y="174"/>
                  <a:pt x="325" y="174"/>
                  <a:pt x="325" y="174"/>
                </a:cubicBezTo>
                <a:cubicBezTo>
                  <a:pt x="325" y="179"/>
                  <a:pt x="330" y="184"/>
                  <a:pt x="335" y="184"/>
                </a:cubicBezTo>
                <a:cubicBezTo>
                  <a:pt x="340" y="184"/>
                  <a:pt x="344" y="179"/>
                  <a:pt x="344" y="174"/>
                </a:cubicBezTo>
                <a:cubicBezTo>
                  <a:pt x="344" y="91"/>
                  <a:pt x="344" y="91"/>
                  <a:pt x="344" y="91"/>
                </a:cubicBezTo>
                <a:cubicBezTo>
                  <a:pt x="348" y="91"/>
                  <a:pt x="348" y="91"/>
                  <a:pt x="348" y="91"/>
                </a:cubicBezTo>
                <a:cubicBezTo>
                  <a:pt x="348" y="88"/>
                  <a:pt x="346" y="84"/>
                  <a:pt x="343" y="83"/>
                </a:cubicBezTo>
                <a:close/>
                <a:moveTo>
                  <a:pt x="60" y="226"/>
                </a:moveTo>
                <a:cubicBezTo>
                  <a:pt x="48" y="226"/>
                  <a:pt x="40" y="217"/>
                  <a:pt x="40" y="206"/>
                </a:cubicBezTo>
                <a:cubicBezTo>
                  <a:pt x="40" y="195"/>
                  <a:pt x="48" y="185"/>
                  <a:pt x="60" y="185"/>
                </a:cubicBezTo>
                <a:lnTo>
                  <a:pt x="60" y="226"/>
                </a:lnTo>
                <a:close/>
                <a:moveTo>
                  <a:pt x="286" y="185"/>
                </a:moveTo>
                <a:cubicBezTo>
                  <a:pt x="299" y="185"/>
                  <a:pt x="307" y="194"/>
                  <a:pt x="307" y="206"/>
                </a:cubicBezTo>
                <a:cubicBezTo>
                  <a:pt x="307" y="217"/>
                  <a:pt x="297" y="226"/>
                  <a:pt x="286" y="226"/>
                </a:cubicBezTo>
                <a:lnTo>
                  <a:pt x="286" y="185"/>
                </a:lnTo>
                <a:close/>
                <a:moveTo>
                  <a:pt x="173" y="328"/>
                </a:moveTo>
                <a:cubicBezTo>
                  <a:pt x="124" y="328"/>
                  <a:pt x="85" y="291"/>
                  <a:pt x="79" y="245"/>
                </a:cubicBezTo>
                <a:cubicBezTo>
                  <a:pt x="83" y="246"/>
                  <a:pt x="86" y="247"/>
                  <a:pt x="89" y="247"/>
                </a:cubicBezTo>
                <a:cubicBezTo>
                  <a:pt x="111" y="247"/>
                  <a:pt x="111" y="247"/>
                  <a:pt x="111" y="247"/>
                </a:cubicBezTo>
                <a:cubicBezTo>
                  <a:pt x="136" y="247"/>
                  <a:pt x="157" y="230"/>
                  <a:pt x="161" y="206"/>
                </a:cubicBezTo>
                <a:cubicBezTo>
                  <a:pt x="183" y="206"/>
                  <a:pt x="183" y="206"/>
                  <a:pt x="183" y="206"/>
                </a:cubicBezTo>
                <a:cubicBezTo>
                  <a:pt x="186" y="216"/>
                  <a:pt x="190" y="224"/>
                  <a:pt x="197" y="232"/>
                </a:cubicBezTo>
                <a:cubicBezTo>
                  <a:pt x="208" y="242"/>
                  <a:pt x="221" y="247"/>
                  <a:pt x="234" y="247"/>
                </a:cubicBezTo>
                <a:cubicBezTo>
                  <a:pt x="255" y="247"/>
                  <a:pt x="255" y="247"/>
                  <a:pt x="255" y="247"/>
                </a:cubicBezTo>
                <a:cubicBezTo>
                  <a:pt x="258" y="247"/>
                  <a:pt x="261" y="246"/>
                  <a:pt x="265" y="245"/>
                </a:cubicBezTo>
                <a:cubicBezTo>
                  <a:pt x="261" y="291"/>
                  <a:pt x="221" y="328"/>
                  <a:pt x="173" y="328"/>
                </a:cubicBezTo>
                <a:close/>
                <a:moveTo>
                  <a:pt x="80" y="216"/>
                </a:moveTo>
                <a:cubicBezTo>
                  <a:pt x="80" y="195"/>
                  <a:pt x="80" y="195"/>
                  <a:pt x="80" y="195"/>
                </a:cubicBezTo>
                <a:cubicBezTo>
                  <a:pt x="80" y="190"/>
                  <a:pt x="85" y="185"/>
                  <a:pt x="91" y="185"/>
                </a:cubicBezTo>
                <a:cubicBezTo>
                  <a:pt x="132" y="185"/>
                  <a:pt x="132" y="185"/>
                  <a:pt x="132" y="185"/>
                </a:cubicBezTo>
                <a:cubicBezTo>
                  <a:pt x="138" y="185"/>
                  <a:pt x="143" y="190"/>
                  <a:pt x="143" y="195"/>
                </a:cubicBezTo>
                <a:cubicBezTo>
                  <a:pt x="143" y="212"/>
                  <a:pt x="128" y="225"/>
                  <a:pt x="112" y="225"/>
                </a:cubicBezTo>
                <a:cubicBezTo>
                  <a:pt x="91" y="225"/>
                  <a:pt x="91" y="225"/>
                  <a:pt x="91" y="225"/>
                </a:cubicBezTo>
                <a:cubicBezTo>
                  <a:pt x="85" y="225"/>
                  <a:pt x="80" y="221"/>
                  <a:pt x="80" y="216"/>
                </a:cubicBezTo>
                <a:close/>
                <a:moveTo>
                  <a:pt x="266" y="216"/>
                </a:moveTo>
                <a:cubicBezTo>
                  <a:pt x="266" y="221"/>
                  <a:pt x="261" y="225"/>
                  <a:pt x="256" y="225"/>
                </a:cubicBezTo>
                <a:cubicBezTo>
                  <a:pt x="235" y="225"/>
                  <a:pt x="235" y="225"/>
                  <a:pt x="235" y="225"/>
                </a:cubicBezTo>
                <a:cubicBezTo>
                  <a:pt x="218" y="225"/>
                  <a:pt x="204" y="211"/>
                  <a:pt x="204" y="195"/>
                </a:cubicBezTo>
                <a:cubicBezTo>
                  <a:pt x="204" y="190"/>
                  <a:pt x="208" y="185"/>
                  <a:pt x="214" y="185"/>
                </a:cubicBezTo>
                <a:cubicBezTo>
                  <a:pt x="256" y="185"/>
                  <a:pt x="256" y="185"/>
                  <a:pt x="256" y="185"/>
                </a:cubicBezTo>
                <a:cubicBezTo>
                  <a:pt x="261" y="185"/>
                  <a:pt x="266" y="190"/>
                  <a:pt x="266" y="195"/>
                </a:cubicBezTo>
                <a:lnTo>
                  <a:pt x="266" y="216"/>
                </a:lnTo>
                <a:close/>
                <a:moveTo>
                  <a:pt x="266" y="167"/>
                </a:moveTo>
                <a:cubicBezTo>
                  <a:pt x="262" y="166"/>
                  <a:pt x="260" y="165"/>
                  <a:pt x="256" y="165"/>
                </a:cubicBezTo>
                <a:cubicBezTo>
                  <a:pt x="214" y="165"/>
                  <a:pt x="214" y="165"/>
                  <a:pt x="214" y="165"/>
                </a:cubicBezTo>
                <a:cubicBezTo>
                  <a:pt x="201" y="165"/>
                  <a:pt x="189" y="173"/>
                  <a:pt x="185" y="185"/>
                </a:cubicBezTo>
                <a:cubicBezTo>
                  <a:pt x="161" y="185"/>
                  <a:pt x="161" y="185"/>
                  <a:pt x="161" y="185"/>
                </a:cubicBezTo>
                <a:cubicBezTo>
                  <a:pt x="157" y="173"/>
                  <a:pt x="146" y="165"/>
                  <a:pt x="131" y="165"/>
                </a:cubicBezTo>
                <a:cubicBezTo>
                  <a:pt x="90" y="165"/>
                  <a:pt x="90" y="165"/>
                  <a:pt x="90" y="165"/>
                </a:cubicBezTo>
                <a:cubicBezTo>
                  <a:pt x="86" y="165"/>
                  <a:pt x="82" y="166"/>
                  <a:pt x="79" y="167"/>
                </a:cubicBezTo>
                <a:cubicBezTo>
                  <a:pt x="79" y="143"/>
                  <a:pt x="79" y="143"/>
                  <a:pt x="79" y="143"/>
                </a:cubicBezTo>
                <a:cubicBezTo>
                  <a:pt x="266" y="143"/>
                  <a:pt x="266" y="143"/>
                  <a:pt x="266" y="143"/>
                </a:cubicBezTo>
                <a:lnTo>
                  <a:pt x="266" y="167"/>
                </a:lnTo>
                <a:close/>
                <a:moveTo>
                  <a:pt x="86" y="122"/>
                </a:moveTo>
                <a:cubicBezTo>
                  <a:pt x="96" y="103"/>
                  <a:pt x="96" y="103"/>
                  <a:pt x="96" y="103"/>
                </a:cubicBezTo>
                <a:cubicBezTo>
                  <a:pt x="248" y="103"/>
                  <a:pt x="248" y="103"/>
                  <a:pt x="248" y="103"/>
                </a:cubicBezTo>
                <a:cubicBezTo>
                  <a:pt x="258" y="122"/>
                  <a:pt x="258" y="122"/>
                  <a:pt x="258" y="122"/>
                </a:cubicBezTo>
                <a:lnTo>
                  <a:pt x="86" y="122"/>
                </a:lnTo>
                <a:close/>
                <a:moveTo>
                  <a:pt x="277" y="111"/>
                </a:moveTo>
                <a:cubicBezTo>
                  <a:pt x="265" y="87"/>
                  <a:pt x="265" y="87"/>
                  <a:pt x="265" y="87"/>
                </a:cubicBezTo>
                <a:cubicBezTo>
                  <a:pt x="262" y="84"/>
                  <a:pt x="260" y="82"/>
                  <a:pt x="256" y="82"/>
                </a:cubicBezTo>
                <a:cubicBezTo>
                  <a:pt x="91" y="82"/>
                  <a:pt x="91" y="82"/>
                  <a:pt x="91" y="82"/>
                </a:cubicBezTo>
                <a:cubicBezTo>
                  <a:pt x="86" y="82"/>
                  <a:pt x="83" y="84"/>
                  <a:pt x="82" y="87"/>
                </a:cubicBezTo>
                <a:cubicBezTo>
                  <a:pt x="70" y="111"/>
                  <a:pt x="70" y="111"/>
                  <a:pt x="70" y="111"/>
                </a:cubicBezTo>
                <a:cubicBezTo>
                  <a:pt x="32" y="91"/>
                  <a:pt x="32" y="91"/>
                  <a:pt x="32" y="91"/>
                </a:cubicBezTo>
                <a:cubicBezTo>
                  <a:pt x="174" y="21"/>
                  <a:pt x="174" y="21"/>
                  <a:pt x="174" y="21"/>
                </a:cubicBezTo>
                <a:cubicBezTo>
                  <a:pt x="316" y="91"/>
                  <a:pt x="316" y="91"/>
                  <a:pt x="316" y="91"/>
                </a:cubicBezTo>
                <a:lnTo>
                  <a:pt x="277" y="11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2" name="Freeform 12">
            <a:extLst>
              <a:ext uri="{FF2B5EF4-FFF2-40B4-BE49-F238E27FC236}">
                <a16:creationId xmlns:a16="http://schemas.microsoft.com/office/drawing/2014/main" id="{185CCA46-223F-A1B3-E9AA-D6379E2E84C4}"/>
              </a:ext>
            </a:extLst>
          </p:cNvPr>
          <p:cNvSpPr>
            <a:spLocks noEditPoints="1"/>
          </p:cNvSpPr>
          <p:nvPr/>
        </p:nvSpPr>
        <p:spPr bwMode="auto">
          <a:xfrm>
            <a:off x="1262988" y="4709251"/>
            <a:ext cx="260902" cy="259411"/>
          </a:xfrm>
          <a:custGeom>
            <a:avLst/>
            <a:gdLst>
              <a:gd name="T0" fmla="*/ 174 w 350"/>
              <a:gd name="T1" fmla="*/ 288 h 348"/>
              <a:gd name="T2" fmla="*/ 208 w 350"/>
              <a:gd name="T3" fmla="*/ 258 h 348"/>
              <a:gd name="T4" fmla="*/ 195 w 350"/>
              <a:gd name="T5" fmla="*/ 258 h 348"/>
              <a:gd name="T6" fmla="*/ 152 w 350"/>
              <a:gd name="T7" fmla="*/ 258 h 348"/>
              <a:gd name="T8" fmla="*/ 139 w 350"/>
              <a:gd name="T9" fmla="*/ 258 h 348"/>
              <a:gd name="T10" fmla="*/ 216 w 350"/>
              <a:gd name="T11" fmla="*/ 205 h 348"/>
              <a:gd name="T12" fmla="*/ 216 w 350"/>
              <a:gd name="T13" fmla="*/ 186 h 348"/>
              <a:gd name="T14" fmla="*/ 216 w 350"/>
              <a:gd name="T15" fmla="*/ 205 h 348"/>
              <a:gd name="T16" fmla="*/ 143 w 350"/>
              <a:gd name="T17" fmla="*/ 195 h 348"/>
              <a:gd name="T18" fmla="*/ 124 w 350"/>
              <a:gd name="T19" fmla="*/ 195 h 348"/>
              <a:gd name="T20" fmla="*/ 174 w 350"/>
              <a:gd name="T21" fmla="*/ 0 h 348"/>
              <a:gd name="T22" fmla="*/ 0 w 350"/>
              <a:gd name="T23" fmla="*/ 338 h 348"/>
              <a:gd name="T24" fmla="*/ 338 w 350"/>
              <a:gd name="T25" fmla="*/ 348 h 348"/>
              <a:gd name="T26" fmla="*/ 347 w 350"/>
              <a:gd name="T27" fmla="*/ 174 h 348"/>
              <a:gd name="T28" fmla="*/ 85 w 350"/>
              <a:gd name="T29" fmla="*/ 164 h 348"/>
              <a:gd name="T30" fmla="*/ 268 w 350"/>
              <a:gd name="T31" fmla="*/ 236 h 348"/>
              <a:gd name="T32" fmla="*/ 85 w 350"/>
              <a:gd name="T33" fmla="*/ 236 h 348"/>
              <a:gd name="T34" fmla="*/ 82 w 350"/>
              <a:gd name="T35" fmla="*/ 144 h 348"/>
              <a:gd name="T36" fmla="*/ 267 w 350"/>
              <a:gd name="T37" fmla="*/ 122 h 348"/>
              <a:gd name="T38" fmla="*/ 82 w 350"/>
              <a:gd name="T39" fmla="*/ 144 h 348"/>
              <a:gd name="T40" fmla="*/ 239 w 350"/>
              <a:gd name="T41" fmla="*/ 327 h 348"/>
              <a:gd name="T42" fmla="*/ 287 w 350"/>
              <a:gd name="T43" fmla="*/ 112 h 348"/>
              <a:gd name="T44" fmla="*/ 186 w 350"/>
              <a:gd name="T45" fmla="*/ 102 h 348"/>
              <a:gd name="T46" fmla="*/ 195 w 350"/>
              <a:gd name="T47" fmla="*/ 82 h 348"/>
              <a:gd name="T48" fmla="*/ 195 w 350"/>
              <a:gd name="T49" fmla="*/ 62 h 348"/>
              <a:gd name="T50" fmla="*/ 186 w 350"/>
              <a:gd name="T51" fmla="*/ 52 h 348"/>
              <a:gd name="T52" fmla="*/ 166 w 350"/>
              <a:gd name="T53" fmla="*/ 52 h 348"/>
              <a:gd name="T54" fmla="*/ 156 w 350"/>
              <a:gd name="T55" fmla="*/ 62 h 348"/>
              <a:gd name="T56" fmla="*/ 156 w 350"/>
              <a:gd name="T57" fmla="*/ 82 h 348"/>
              <a:gd name="T58" fmla="*/ 166 w 350"/>
              <a:gd name="T59" fmla="*/ 102 h 348"/>
              <a:gd name="T60" fmla="*/ 65 w 350"/>
              <a:gd name="T61" fmla="*/ 112 h 348"/>
              <a:gd name="T62" fmla="*/ 112 w 350"/>
              <a:gd name="T63" fmla="*/ 327 h 348"/>
              <a:gd name="T64" fmla="*/ 23 w 350"/>
              <a:gd name="T65" fmla="*/ 174 h 348"/>
              <a:gd name="T66" fmla="*/ 332 w 350"/>
              <a:gd name="T67" fmla="*/ 17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0" h="348">
                <a:moveTo>
                  <a:pt x="139" y="272"/>
                </a:moveTo>
                <a:cubicBezTo>
                  <a:pt x="148" y="282"/>
                  <a:pt x="161" y="288"/>
                  <a:pt x="174" y="288"/>
                </a:cubicBezTo>
                <a:cubicBezTo>
                  <a:pt x="186" y="288"/>
                  <a:pt x="200" y="282"/>
                  <a:pt x="208" y="272"/>
                </a:cubicBezTo>
                <a:cubicBezTo>
                  <a:pt x="213" y="268"/>
                  <a:pt x="213" y="262"/>
                  <a:pt x="208" y="258"/>
                </a:cubicBezTo>
                <a:cubicBezTo>
                  <a:pt x="206" y="256"/>
                  <a:pt x="204" y="255"/>
                  <a:pt x="201" y="255"/>
                </a:cubicBezTo>
                <a:cubicBezTo>
                  <a:pt x="199" y="255"/>
                  <a:pt x="197" y="256"/>
                  <a:pt x="195" y="258"/>
                </a:cubicBezTo>
                <a:cubicBezTo>
                  <a:pt x="190" y="264"/>
                  <a:pt x="181" y="267"/>
                  <a:pt x="174" y="267"/>
                </a:cubicBezTo>
                <a:cubicBezTo>
                  <a:pt x="165" y="267"/>
                  <a:pt x="158" y="264"/>
                  <a:pt x="152" y="258"/>
                </a:cubicBezTo>
                <a:cubicBezTo>
                  <a:pt x="150" y="256"/>
                  <a:pt x="148" y="255"/>
                  <a:pt x="145" y="255"/>
                </a:cubicBezTo>
                <a:cubicBezTo>
                  <a:pt x="143" y="255"/>
                  <a:pt x="141" y="256"/>
                  <a:pt x="139" y="258"/>
                </a:cubicBezTo>
                <a:cubicBezTo>
                  <a:pt x="135" y="262"/>
                  <a:pt x="135" y="268"/>
                  <a:pt x="139" y="272"/>
                </a:cubicBezTo>
                <a:close/>
                <a:moveTo>
                  <a:pt x="216" y="205"/>
                </a:moveTo>
                <a:cubicBezTo>
                  <a:pt x="221" y="205"/>
                  <a:pt x="225" y="200"/>
                  <a:pt x="225" y="195"/>
                </a:cubicBezTo>
                <a:cubicBezTo>
                  <a:pt x="225" y="190"/>
                  <a:pt x="221" y="186"/>
                  <a:pt x="216" y="186"/>
                </a:cubicBezTo>
                <a:cubicBezTo>
                  <a:pt x="211" y="186"/>
                  <a:pt x="206" y="190"/>
                  <a:pt x="206" y="195"/>
                </a:cubicBezTo>
                <a:cubicBezTo>
                  <a:pt x="206" y="200"/>
                  <a:pt x="211" y="205"/>
                  <a:pt x="216" y="205"/>
                </a:cubicBezTo>
                <a:close/>
                <a:moveTo>
                  <a:pt x="134" y="205"/>
                </a:moveTo>
                <a:cubicBezTo>
                  <a:pt x="139" y="205"/>
                  <a:pt x="143" y="200"/>
                  <a:pt x="143" y="195"/>
                </a:cubicBezTo>
                <a:cubicBezTo>
                  <a:pt x="143" y="190"/>
                  <a:pt x="139" y="186"/>
                  <a:pt x="134" y="186"/>
                </a:cubicBezTo>
                <a:cubicBezTo>
                  <a:pt x="129" y="186"/>
                  <a:pt x="124" y="190"/>
                  <a:pt x="124" y="195"/>
                </a:cubicBezTo>
                <a:cubicBezTo>
                  <a:pt x="124" y="200"/>
                  <a:pt x="129" y="205"/>
                  <a:pt x="134" y="205"/>
                </a:cubicBezTo>
                <a:close/>
                <a:moveTo>
                  <a:pt x="174" y="0"/>
                </a:moveTo>
                <a:cubicBezTo>
                  <a:pt x="79" y="0"/>
                  <a:pt x="0" y="78"/>
                  <a:pt x="0" y="174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4"/>
                  <a:pt x="4" y="348"/>
                  <a:pt x="10" y="348"/>
                </a:cubicBezTo>
                <a:cubicBezTo>
                  <a:pt x="338" y="348"/>
                  <a:pt x="338" y="348"/>
                  <a:pt x="338" y="348"/>
                </a:cubicBezTo>
                <a:cubicBezTo>
                  <a:pt x="343" y="348"/>
                  <a:pt x="347" y="344"/>
                  <a:pt x="347" y="338"/>
                </a:cubicBezTo>
                <a:cubicBezTo>
                  <a:pt x="347" y="174"/>
                  <a:pt x="347" y="174"/>
                  <a:pt x="347" y="174"/>
                </a:cubicBezTo>
                <a:cubicBezTo>
                  <a:pt x="350" y="78"/>
                  <a:pt x="271" y="0"/>
                  <a:pt x="174" y="0"/>
                </a:cubicBezTo>
                <a:close/>
                <a:moveTo>
                  <a:pt x="85" y="164"/>
                </a:moveTo>
                <a:cubicBezTo>
                  <a:pt x="268" y="164"/>
                  <a:pt x="268" y="164"/>
                  <a:pt x="268" y="164"/>
                </a:cubicBezTo>
                <a:cubicBezTo>
                  <a:pt x="268" y="236"/>
                  <a:pt x="268" y="236"/>
                  <a:pt x="268" y="236"/>
                </a:cubicBezTo>
                <a:cubicBezTo>
                  <a:pt x="268" y="286"/>
                  <a:pt x="226" y="327"/>
                  <a:pt x="176" y="327"/>
                </a:cubicBezTo>
                <a:cubicBezTo>
                  <a:pt x="125" y="327"/>
                  <a:pt x="85" y="286"/>
                  <a:pt x="85" y="236"/>
                </a:cubicBezTo>
                <a:lnTo>
                  <a:pt x="85" y="164"/>
                </a:lnTo>
                <a:close/>
                <a:moveTo>
                  <a:pt x="82" y="144"/>
                </a:moveTo>
                <a:cubicBezTo>
                  <a:pt x="82" y="122"/>
                  <a:pt x="82" y="122"/>
                  <a:pt x="82" y="122"/>
                </a:cubicBezTo>
                <a:cubicBezTo>
                  <a:pt x="267" y="122"/>
                  <a:pt x="267" y="122"/>
                  <a:pt x="267" y="122"/>
                </a:cubicBezTo>
                <a:cubicBezTo>
                  <a:pt x="267" y="144"/>
                  <a:pt x="267" y="144"/>
                  <a:pt x="267" y="144"/>
                </a:cubicBezTo>
                <a:lnTo>
                  <a:pt x="82" y="144"/>
                </a:lnTo>
                <a:close/>
                <a:moveTo>
                  <a:pt x="332" y="327"/>
                </a:moveTo>
                <a:cubicBezTo>
                  <a:pt x="239" y="327"/>
                  <a:pt x="239" y="327"/>
                  <a:pt x="239" y="327"/>
                </a:cubicBezTo>
                <a:cubicBezTo>
                  <a:pt x="269" y="307"/>
                  <a:pt x="287" y="273"/>
                  <a:pt x="287" y="236"/>
                </a:cubicBezTo>
                <a:cubicBezTo>
                  <a:pt x="287" y="112"/>
                  <a:pt x="287" y="112"/>
                  <a:pt x="287" y="112"/>
                </a:cubicBezTo>
                <a:cubicBezTo>
                  <a:pt x="287" y="107"/>
                  <a:pt x="282" y="102"/>
                  <a:pt x="277" y="102"/>
                </a:cubicBezTo>
                <a:cubicBezTo>
                  <a:pt x="186" y="102"/>
                  <a:pt x="186" y="102"/>
                  <a:pt x="186" y="102"/>
                </a:cubicBezTo>
                <a:cubicBezTo>
                  <a:pt x="186" y="82"/>
                  <a:pt x="186" y="82"/>
                  <a:pt x="186" y="82"/>
                </a:cubicBezTo>
                <a:cubicBezTo>
                  <a:pt x="195" y="82"/>
                  <a:pt x="195" y="82"/>
                  <a:pt x="195" y="82"/>
                </a:cubicBezTo>
                <a:cubicBezTo>
                  <a:pt x="200" y="82"/>
                  <a:pt x="205" y="77"/>
                  <a:pt x="205" y="71"/>
                </a:cubicBezTo>
                <a:cubicBezTo>
                  <a:pt x="205" y="66"/>
                  <a:pt x="200" y="62"/>
                  <a:pt x="195" y="62"/>
                </a:cubicBezTo>
                <a:cubicBezTo>
                  <a:pt x="186" y="62"/>
                  <a:pt x="186" y="62"/>
                  <a:pt x="186" y="62"/>
                </a:cubicBezTo>
                <a:cubicBezTo>
                  <a:pt x="186" y="52"/>
                  <a:pt x="186" y="52"/>
                  <a:pt x="186" y="52"/>
                </a:cubicBezTo>
                <a:cubicBezTo>
                  <a:pt x="186" y="47"/>
                  <a:pt x="181" y="43"/>
                  <a:pt x="176" y="43"/>
                </a:cubicBezTo>
                <a:cubicBezTo>
                  <a:pt x="170" y="43"/>
                  <a:pt x="166" y="47"/>
                  <a:pt x="166" y="52"/>
                </a:cubicBezTo>
                <a:cubicBezTo>
                  <a:pt x="166" y="62"/>
                  <a:pt x="166" y="62"/>
                  <a:pt x="166" y="62"/>
                </a:cubicBezTo>
                <a:cubicBezTo>
                  <a:pt x="156" y="62"/>
                  <a:pt x="156" y="62"/>
                  <a:pt x="156" y="62"/>
                </a:cubicBezTo>
                <a:cubicBezTo>
                  <a:pt x="151" y="62"/>
                  <a:pt x="147" y="66"/>
                  <a:pt x="147" y="71"/>
                </a:cubicBezTo>
                <a:cubicBezTo>
                  <a:pt x="147" y="77"/>
                  <a:pt x="151" y="82"/>
                  <a:pt x="156" y="82"/>
                </a:cubicBezTo>
                <a:cubicBezTo>
                  <a:pt x="166" y="82"/>
                  <a:pt x="166" y="82"/>
                  <a:pt x="166" y="82"/>
                </a:cubicBezTo>
                <a:cubicBezTo>
                  <a:pt x="166" y="102"/>
                  <a:pt x="166" y="102"/>
                  <a:pt x="166" y="102"/>
                </a:cubicBezTo>
                <a:cubicBezTo>
                  <a:pt x="74" y="102"/>
                  <a:pt x="74" y="102"/>
                  <a:pt x="74" y="102"/>
                </a:cubicBezTo>
                <a:cubicBezTo>
                  <a:pt x="69" y="102"/>
                  <a:pt x="65" y="107"/>
                  <a:pt x="65" y="112"/>
                </a:cubicBezTo>
                <a:cubicBezTo>
                  <a:pt x="65" y="236"/>
                  <a:pt x="65" y="236"/>
                  <a:pt x="65" y="236"/>
                </a:cubicBezTo>
                <a:cubicBezTo>
                  <a:pt x="65" y="273"/>
                  <a:pt x="85" y="307"/>
                  <a:pt x="112" y="327"/>
                </a:cubicBezTo>
                <a:cubicBezTo>
                  <a:pt x="23" y="327"/>
                  <a:pt x="23" y="327"/>
                  <a:pt x="23" y="327"/>
                </a:cubicBezTo>
                <a:cubicBezTo>
                  <a:pt x="23" y="174"/>
                  <a:pt x="23" y="174"/>
                  <a:pt x="23" y="174"/>
                </a:cubicBezTo>
                <a:cubicBezTo>
                  <a:pt x="23" y="89"/>
                  <a:pt x="92" y="21"/>
                  <a:pt x="177" y="21"/>
                </a:cubicBezTo>
                <a:cubicBezTo>
                  <a:pt x="262" y="21"/>
                  <a:pt x="332" y="89"/>
                  <a:pt x="332" y="174"/>
                </a:cubicBezTo>
                <a:lnTo>
                  <a:pt x="332" y="3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3" name="Freeform 13">
            <a:extLst>
              <a:ext uri="{FF2B5EF4-FFF2-40B4-BE49-F238E27FC236}">
                <a16:creationId xmlns:a16="http://schemas.microsoft.com/office/drawing/2014/main" id="{9B77EE14-D8C4-B89C-C48F-197B1D2EEC99}"/>
              </a:ext>
            </a:extLst>
          </p:cNvPr>
          <p:cNvSpPr>
            <a:spLocks noEditPoints="1"/>
          </p:cNvSpPr>
          <p:nvPr/>
        </p:nvSpPr>
        <p:spPr bwMode="auto">
          <a:xfrm>
            <a:off x="2370332" y="4709251"/>
            <a:ext cx="228848" cy="259411"/>
          </a:xfrm>
          <a:custGeom>
            <a:avLst/>
            <a:gdLst>
              <a:gd name="T0" fmla="*/ 174 w 307"/>
              <a:gd name="T1" fmla="*/ 259 h 348"/>
              <a:gd name="T2" fmla="*/ 131 w 307"/>
              <a:gd name="T3" fmla="*/ 259 h 348"/>
              <a:gd name="T4" fmla="*/ 117 w 307"/>
              <a:gd name="T5" fmla="*/ 259 h 348"/>
              <a:gd name="T6" fmla="*/ 152 w 307"/>
              <a:gd name="T7" fmla="*/ 288 h 348"/>
              <a:gd name="T8" fmla="*/ 189 w 307"/>
              <a:gd name="T9" fmla="*/ 259 h 348"/>
              <a:gd name="T10" fmla="*/ 153 w 307"/>
              <a:gd name="T11" fmla="*/ 0 h 348"/>
              <a:gd name="T12" fmla="*/ 0 w 307"/>
              <a:gd name="T13" fmla="*/ 216 h 348"/>
              <a:gd name="T14" fmla="*/ 41 w 307"/>
              <a:gd name="T15" fmla="*/ 244 h 348"/>
              <a:gd name="T16" fmla="*/ 164 w 307"/>
              <a:gd name="T17" fmla="*/ 348 h 348"/>
              <a:gd name="T18" fmla="*/ 276 w 307"/>
              <a:gd name="T19" fmla="*/ 247 h 348"/>
              <a:gd name="T20" fmla="*/ 306 w 307"/>
              <a:gd name="T21" fmla="*/ 153 h 348"/>
              <a:gd name="T22" fmla="*/ 40 w 307"/>
              <a:gd name="T23" fmla="*/ 217 h 348"/>
              <a:gd name="T24" fmla="*/ 21 w 307"/>
              <a:gd name="T25" fmla="*/ 217 h 348"/>
              <a:gd name="T26" fmla="*/ 30 w 307"/>
              <a:gd name="T27" fmla="*/ 144 h 348"/>
              <a:gd name="T28" fmla="*/ 40 w 307"/>
              <a:gd name="T29" fmla="*/ 217 h 348"/>
              <a:gd name="T30" fmla="*/ 162 w 307"/>
              <a:gd name="T31" fmla="*/ 329 h 348"/>
              <a:gd name="T32" fmla="*/ 61 w 307"/>
              <a:gd name="T33" fmla="*/ 237 h 348"/>
              <a:gd name="T34" fmla="*/ 101 w 307"/>
              <a:gd name="T35" fmla="*/ 247 h 348"/>
              <a:gd name="T36" fmla="*/ 203 w 307"/>
              <a:gd name="T37" fmla="*/ 247 h 348"/>
              <a:gd name="T38" fmla="*/ 244 w 307"/>
              <a:gd name="T39" fmla="*/ 233 h 348"/>
              <a:gd name="T40" fmla="*/ 143 w 307"/>
              <a:gd name="T41" fmla="*/ 186 h 348"/>
              <a:gd name="T42" fmla="*/ 61 w 307"/>
              <a:gd name="T43" fmla="*/ 186 h 348"/>
              <a:gd name="T44" fmla="*/ 163 w 307"/>
              <a:gd name="T45" fmla="*/ 186 h 348"/>
              <a:gd name="T46" fmla="*/ 204 w 307"/>
              <a:gd name="T47" fmla="*/ 227 h 348"/>
              <a:gd name="T48" fmla="*/ 61 w 307"/>
              <a:gd name="T49" fmla="*/ 166 h 348"/>
              <a:gd name="T50" fmla="*/ 61 w 307"/>
              <a:gd name="T51" fmla="*/ 144 h 348"/>
              <a:gd name="T52" fmla="*/ 163 w 307"/>
              <a:gd name="T53" fmla="*/ 123 h 348"/>
              <a:gd name="T54" fmla="*/ 246 w 307"/>
              <a:gd name="T55" fmla="*/ 155 h 348"/>
              <a:gd name="T56" fmla="*/ 66 w 307"/>
              <a:gd name="T57" fmla="*/ 122 h 348"/>
              <a:gd name="T58" fmla="*/ 187 w 307"/>
              <a:gd name="T59" fmla="*/ 68 h 348"/>
              <a:gd name="T60" fmla="*/ 66 w 307"/>
              <a:gd name="T61" fmla="*/ 122 h 348"/>
              <a:gd name="T62" fmla="*/ 153 w 307"/>
              <a:gd name="T63" fmla="*/ 40 h 348"/>
              <a:gd name="T64" fmla="*/ 30 w 307"/>
              <a:gd name="T65" fmla="*/ 122 h 348"/>
              <a:gd name="T66" fmla="*/ 153 w 307"/>
              <a:gd name="T67" fmla="*/ 21 h 348"/>
              <a:gd name="T68" fmla="*/ 277 w 307"/>
              <a:gd name="T69" fmla="*/ 122 h 348"/>
              <a:gd name="T70" fmla="*/ 286 w 307"/>
              <a:gd name="T71" fmla="*/ 216 h 348"/>
              <a:gd name="T72" fmla="*/ 267 w 307"/>
              <a:gd name="T73" fmla="*/ 216 h 348"/>
              <a:gd name="T74" fmla="*/ 277 w 307"/>
              <a:gd name="T75" fmla="*/ 144 h 348"/>
              <a:gd name="T76" fmla="*/ 286 w 307"/>
              <a:gd name="T77" fmla="*/ 21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07" h="348">
                <a:moveTo>
                  <a:pt x="181" y="256"/>
                </a:moveTo>
                <a:cubicBezTo>
                  <a:pt x="178" y="256"/>
                  <a:pt x="176" y="257"/>
                  <a:pt x="174" y="259"/>
                </a:cubicBezTo>
                <a:cubicBezTo>
                  <a:pt x="169" y="265"/>
                  <a:pt x="160" y="268"/>
                  <a:pt x="152" y="268"/>
                </a:cubicBezTo>
                <a:cubicBezTo>
                  <a:pt x="145" y="268"/>
                  <a:pt x="137" y="265"/>
                  <a:pt x="131" y="259"/>
                </a:cubicBezTo>
                <a:cubicBezTo>
                  <a:pt x="128" y="257"/>
                  <a:pt x="126" y="256"/>
                  <a:pt x="123" y="256"/>
                </a:cubicBezTo>
                <a:cubicBezTo>
                  <a:pt x="121" y="256"/>
                  <a:pt x="118" y="257"/>
                  <a:pt x="117" y="259"/>
                </a:cubicBezTo>
                <a:cubicBezTo>
                  <a:pt x="112" y="264"/>
                  <a:pt x="112" y="270"/>
                  <a:pt x="117" y="273"/>
                </a:cubicBezTo>
                <a:cubicBezTo>
                  <a:pt x="126" y="283"/>
                  <a:pt x="139" y="288"/>
                  <a:pt x="152" y="288"/>
                </a:cubicBezTo>
                <a:cubicBezTo>
                  <a:pt x="165" y="288"/>
                  <a:pt x="180" y="283"/>
                  <a:pt x="189" y="273"/>
                </a:cubicBezTo>
                <a:cubicBezTo>
                  <a:pt x="193" y="269"/>
                  <a:pt x="193" y="262"/>
                  <a:pt x="189" y="259"/>
                </a:cubicBezTo>
                <a:cubicBezTo>
                  <a:pt x="187" y="257"/>
                  <a:pt x="184" y="256"/>
                  <a:pt x="181" y="256"/>
                </a:cubicBezTo>
                <a:close/>
                <a:moveTo>
                  <a:pt x="153" y="0"/>
                </a:moveTo>
                <a:cubicBezTo>
                  <a:pt x="68" y="0"/>
                  <a:pt x="0" y="69"/>
                  <a:pt x="0" y="153"/>
                </a:cubicBezTo>
                <a:cubicBezTo>
                  <a:pt x="0" y="216"/>
                  <a:pt x="0" y="216"/>
                  <a:pt x="0" y="216"/>
                </a:cubicBezTo>
                <a:cubicBezTo>
                  <a:pt x="0" y="234"/>
                  <a:pt x="14" y="247"/>
                  <a:pt x="30" y="247"/>
                </a:cubicBezTo>
                <a:cubicBezTo>
                  <a:pt x="34" y="247"/>
                  <a:pt x="38" y="246"/>
                  <a:pt x="41" y="244"/>
                </a:cubicBezTo>
                <a:cubicBezTo>
                  <a:pt x="45" y="302"/>
                  <a:pt x="93" y="348"/>
                  <a:pt x="153" y="348"/>
                </a:cubicBezTo>
                <a:cubicBezTo>
                  <a:pt x="164" y="348"/>
                  <a:pt x="164" y="348"/>
                  <a:pt x="164" y="348"/>
                </a:cubicBezTo>
                <a:cubicBezTo>
                  <a:pt x="218" y="343"/>
                  <a:pt x="259" y="299"/>
                  <a:pt x="265" y="244"/>
                </a:cubicBezTo>
                <a:cubicBezTo>
                  <a:pt x="268" y="246"/>
                  <a:pt x="272" y="247"/>
                  <a:pt x="276" y="247"/>
                </a:cubicBezTo>
                <a:cubicBezTo>
                  <a:pt x="293" y="247"/>
                  <a:pt x="306" y="233"/>
                  <a:pt x="306" y="216"/>
                </a:cubicBezTo>
                <a:cubicBezTo>
                  <a:pt x="306" y="153"/>
                  <a:pt x="306" y="153"/>
                  <a:pt x="306" y="153"/>
                </a:cubicBezTo>
                <a:cubicBezTo>
                  <a:pt x="307" y="69"/>
                  <a:pt x="238" y="0"/>
                  <a:pt x="153" y="0"/>
                </a:cubicBezTo>
                <a:close/>
                <a:moveTo>
                  <a:pt x="40" y="217"/>
                </a:moveTo>
                <a:cubicBezTo>
                  <a:pt x="40" y="222"/>
                  <a:pt x="36" y="227"/>
                  <a:pt x="30" y="227"/>
                </a:cubicBezTo>
                <a:cubicBezTo>
                  <a:pt x="25" y="227"/>
                  <a:pt x="21" y="222"/>
                  <a:pt x="21" y="217"/>
                </a:cubicBezTo>
                <a:cubicBezTo>
                  <a:pt x="21" y="155"/>
                  <a:pt x="21" y="155"/>
                  <a:pt x="21" y="155"/>
                </a:cubicBezTo>
                <a:cubicBezTo>
                  <a:pt x="21" y="149"/>
                  <a:pt x="25" y="144"/>
                  <a:pt x="30" y="144"/>
                </a:cubicBezTo>
                <a:cubicBezTo>
                  <a:pt x="36" y="144"/>
                  <a:pt x="40" y="149"/>
                  <a:pt x="40" y="155"/>
                </a:cubicBezTo>
                <a:lnTo>
                  <a:pt x="40" y="217"/>
                </a:lnTo>
                <a:close/>
                <a:moveTo>
                  <a:pt x="244" y="233"/>
                </a:moveTo>
                <a:cubicBezTo>
                  <a:pt x="246" y="282"/>
                  <a:pt x="208" y="325"/>
                  <a:pt x="162" y="329"/>
                </a:cubicBezTo>
                <a:cubicBezTo>
                  <a:pt x="159" y="329"/>
                  <a:pt x="156" y="329"/>
                  <a:pt x="153" y="329"/>
                </a:cubicBezTo>
                <a:cubicBezTo>
                  <a:pt x="101" y="329"/>
                  <a:pt x="61" y="287"/>
                  <a:pt x="61" y="237"/>
                </a:cubicBezTo>
                <a:cubicBezTo>
                  <a:pt x="61" y="231"/>
                  <a:pt x="61" y="231"/>
                  <a:pt x="61" y="231"/>
                </a:cubicBezTo>
                <a:cubicBezTo>
                  <a:pt x="71" y="241"/>
                  <a:pt x="86" y="247"/>
                  <a:pt x="101" y="247"/>
                </a:cubicBezTo>
                <a:cubicBezTo>
                  <a:pt x="123" y="247"/>
                  <a:pt x="142" y="237"/>
                  <a:pt x="152" y="221"/>
                </a:cubicBezTo>
                <a:cubicBezTo>
                  <a:pt x="163" y="237"/>
                  <a:pt x="183" y="247"/>
                  <a:pt x="203" y="247"/>
                </a:cubicBezTo>
                <a:cubicBezTo>
                  <a:pt x="220" y="247"/>
                  <a:pt x="234" y="242"/>
                  <a:pt x="244" y="231"/>
                </a:cubicBezTo>
                <a:lnTo>
                  <a:pt x="244" y="233"/>
                </a:lnTo>
                <a:close/>
                <a:moveTo>
                  <a:pt x="61" y="186"/>
                </a:moveTo>
                <a:cubicBezTo>
                  <a:pt x="143" y="186"/>
                  <a:pt x="143" y="186"/>
                  <a:pt x="143" y="186"/>
                </a:cubicBezTo>
                <a:cubicBezTo>
                  <a:pt x="143" y="209"/>
                  <a:pt x="125" y="227"/>
                  <a:pt x="101" y="227"/>
                </a:cubicBezTo>
                <a:cubicBezTo>
                  <a:pt x="79" y="227"/>
                  <a:pt x="61" y="209"/>
                  <a:pt x="61" y="186"/>
                </a:cubicBezTo>
                <a:close/>
                <a:moveTo>
                  <a:pt x="204" y="227"/>
                </a:moveTo>
                <a:cubicBezTo>
                  <a:pt x="182" y="227"/>
                  <a:pt x="163" y="209"/>
                  <a:pt x="163" y="186"/>
                </a:cubicBezTo>
                <a:cubicBezTo>
                  <a:pt x="246" y="186"/>
                  <a:pt x="246" y="186"/>
                  <a:pt x="246" y="186"/>
                </a:cubicBezTo>
                <a:cubicBezTo>
                  <a:pt x="246" y="209"/>
                  <a:pt x="227" y="227"/>
                  <a:pt x="204" y="227"/>
                </a:cubicBezTo>
                <a:close/>
                <a:moveTo>
                  <a:pt x="246" y="166"/>
                </a:moveTo>
                <a:cubicBezTo>
                  <a:pt x="61" y="166"/>
                  <a:pt x="61" y="166"/>
                  <a:pt x="61" y="166"/>
                </a:cubicBezTo>
                <a:cubicBezTo>
                  <a:pt x="61" y="153"/>
                  <a:pt x="61" y="153"/>
                  <a:pt x="61" y="153"/>
                </a:cubicBezTo>
                <a:cubicBezTo>
                  <a:pt x="61" y="151"/>
                  <a:pt x="61" y="147"/>
                  <a:pt x="61" y="144"/>
                </a:cubicBezTo>
                <a:cubicBezTo>
                  <a:pt x="92" y="144"/>
                  <a:pt x="92" y="144"/>
                  <a:pt x="92" y="144"/>
                </a:cubicBezTo>
                <a:cubicBezTo>
                  <a:pt x="118" y="144"/>
                  <a:pt x="142" y="136"/>
                  <a:pt x="163" y="123"/>
                </a:cubicBezTo>
                <a:cubicBezTo>
                  <a:pt x="181" y="112"/>
                  <a:pt x="195" y="97"/>
                  <a:pt x="207" y="79"/>
                </a:cubicBezTo>
                <a:cubicBezTo>
                  <a:pt x="230" y="95"/>
                  <a:pt x="246" y="123"/>
                  <a:pt x="246" y="155"/>
                </a:cubicBezTo>
                <a:lnTo>
                  <a:pt x="246" y="166"/>
                </a:lnTo>
                <a:close/>
                <a:moveTo>
                  <a:pt x="66" y="122"/>
                </a:moveTo>
                <a:cubicBezTo>
                  <a:pt x="79" y="87"/>
                  <a:pt x="113" y="61"/>
                  <a:pt x="152" y="61"/>
                </a:cubicBezTo>
                <a:cubicBezTo>
                  <a:pt x="164" y="61"/>
                  <a:pt x="176" y="64"/>
                  <a:pt x="187" y="68"/>
                </a:cubicBezTo>
                <a:cubicBezTo>
                  <a:pt x="166" y="101"/>
                  <a:pt x="130" y="122"/>
                  <a:pt x="91" y="122"/>
                </a:cubicBezTo>
                <a:lnTo>
                  <a:pt x="66" y="122"/>
                </a:lnTo>
                <a:close/>
                <a:moveTo>
                  <a:pt x="263" y="125"/>
                </a:moveTo>
                <a:cubicBezTo>
                  <a:pt x="251" y="75"/>
                  <a:pt x="205" y="40"/>
                  <a:pt x="153" y="40"/>
                </a:cubicBezTo>
                <a:cubicBezTo>
                  <a:pt x="100" y="40"/>
                  <a:pt x="56" y="77"/>
                  <a:pt x="44" y="125"/>
                </a:cubicBezTo>
                <a:cubicBezTo>
                  <a:pt x="40" y="123"/>
                  <a:pt x="36" y="122"/>
                  <a:pt x="30" y="122"/>
                </a:cubicBezTo>
                <a:cubicBezTo>
                  <a:pt x="28" y="122"/>
                  <a:pt x="26" y="122"/>
                  <a:pt x="23" y="123"/>
                </a:cubicBezTo>
                <a:cubicBezTo>
                  <a:pt x="36" y="65"/>
                  <a:pt x="90" y="21"/>
                  <a:pt x="153" y="21"/>
                </a:cubicBezTo>
                <a:cubicBezTo>
                  <a:pt x="216" y="21"/>
                  <a:pt x="269" y="65"/>
                  <a:pt x="283" y="123"/>
                </a:cubicBezTo>
                <a:cubicBezTo>
                  <a:pt x="281" y="123"/>
                  <a:pt x="278" y="122"/>
                  <a:pt x="277" y="122"/>
                </a:cubicBezTo>
                <a:cubicBezTo>
                  <a:pt x="272" y="122"/>
                  <a:pt x="267" y="123"/>
                  <a:pt x="263" y="125"/>
                </a:cubicBezTo>
                <a:close/>
                <a:moveTo>
                  <a:pt x="286" y="216"/>
                </a:moveTo>
                <a:cubicBezTo>
                  <a:pt x="286" y="222"/>
                  <a:pt x="282" y="226"/>
                  <a:pt x="277" y="226"/>
                </a:cubicBezTo>
                <a:cubicBezTo>
                  <a:pt x="272" y="226"/>
                  <a:pt x="267" y="222"/>
                  <a:pt x="267" y="216"/>
                </a:cubicBezTo>
                <a:cubicBezTo>
                  <a:pt x="267" y="153"/>
                  <a:pt x="267" y="153"/>
                  <a:pt x="267" y="153"/>
                </a:cubicBezTo>
                <a:cubicBezTo>
                  <a:pt x="267" y="148"/>
                  <a:pt x="272" y="144"/>
                  <a:pt x="277" y="144"/>
                </a:cubicBezTo>
                <a:cubicBezTo>
                  <a:pt x="282" y="144"/>
                  <a:pt x="286" y="148"/>
                  <a:pt x="286" y="153"/>
                </a:cubicBezTo>
                <a:lnTo>
                  <a:pt x="286" y="2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4" name="Freeform 14">
            <a:extLst>
              <a:ext uri="{FF2B5EF4-FFF2-40B4-BE49-F238E27FC236}">
                <a16:creationId xmlns:a16="http://schemas.microsoft.com/office/drawing/2014/main" id="{5F3C6021-A738-48D7-7D0E-DCB175BCEB9D}"/>
              </a:ext>
            </a:extLst>
          </p:cNvPr>
          <p:cNvSpPr>
            <a:spLocks noEditPoints="1"/>
          </p:cNvSpPr>
          <p:nvPr/>
        </p:nvSpPr>
        <p:spPr bwMode="auto">
          <a:xfrm>
            <a:off x="4008798" y="4709251"/>
            <a:ext cx="228848" cy="259411"/>
          </a:xfrm>
          <a:custGeom>
            <a:avLst/>
            <a:gdLst>
              <a:gd name="T0" fmla="*/ 154 w 307"/>
              <a:gd name="T1" fmla="*/ 286 h 348"/>
              <a:gd name="T2" fmla="*/ 190 w 307"/>
              <a:gd name="T3" fmla="*/ 258 h 348"/>
              <a:gd name="T4" fmla="*/ 175 w 307"/>
              <a:gd name="T5" fmla="*/ 258 h 348"/>
              <a:gd name="T6" fmla="*/ 132 w 307"/>
              <a:gd name="T7" fmla="*/ 258 h 348"/>
              <a:gd name="T8" fmla="*/ 118 w 307"/>
              <a:gd name="T9" fmla="*/ 258 h 348"/>
              <a:gd name="T10" fmla="*/ 112 w 307"/>
              <a:gd name="T11" fmla="*/ 204 h 348"/>
              <a:gd name="T12" fmla="*/ 112 w 307"/>
              <a:gd name="T13" fmla="*/ 183 h 348"/>
              <a:gd name="T14" fmla="*/ 112 w 307"/>
              <a:gd name="T15" fmla="*/ 204 h 348"/>
              <a:gd name="T16" fmla="*/ 204 w 307"/>
              <a:gd name="T17" fmla="*/ 193 h 348"/>
              <a:gd name="T18" fmla="*/ 185 w 307"/>
              <a:gd name="T19" fmla="*/ 193 h 348"/>
              <a:gd name="T20" fmla="*/ 267 w 307"/>
              <a:gd name="T21" fmla="*/ 164 h 348"/>
              <a:gd name="T22" fmla="*/ 307 w 307"/>
              <a:gd name="T23" fmla="*/ 153 h 348"/>
              <a:gd name="T24" fmla="*/ 153 w 307"/>
              <a:gd name="T25" fmla="*/ 0 h 348"/>
              <a:gd name="T26" fmla="*/ 1 w 307"/>
              <a:gd name="T27" fmla="*/ 153 h 348"/>
              <a:gd name="T28" fmla="*/ 40 w 307"/>
              <a:gd name="T29" fmla="*/ 164 h 348"/>
              <a:gd name="T30" fmla="*/ 40 w 307"/>
              <a:gd name="T31" fmla="*/ 246 h 348"/>
              <a:gd name="T32" fmla="*/ 265 w 307"/>
              <a:gd name="T33" fmla="*/ 246 h 348"/>
              <a:gd name="T34" fmla="*/ 267 w 307"/>
              <a:gd name="T35" fmla="*/ 164 h 348"/>
              <a:gd name="T36" fmla="*/ 204 w 307"/>
              <a:gd name="T37" fmla="*/ 101 h 348"/>
              <a:gd name="T38" fmla="*/ 187 w 307"/>
              <a:gd name="T39" fmla="*/ 26 h 348"/>
              <a:gd name="T40" fmla="*/ 134 w 307"/>
              <a:gd name="T41" fmla="*/ 42 h 348"/>
              <a:gd name="T42" fmla="*/ 173 w 307"/>
              <a:gd name="T43" fmla="*/ 42 h 348"/>
              <a:gd name="T44" fmla="*/ 123 w 307"/>
              <a:gd name="T45" fmla="*/ 100 h 348"/>
              <a:gd name="T46" fmla="*/ 121 w 307"/>
              <a:gd name="T47" fmla="*/ 26 h 348"/>
              <a:gd name="T48" fmla="*/ 103 w 307"/>
              <a:gd name="T49" fmla="*/ 101 h 348"/>
              <a:gd name="T50" fmla="*/ 121 w 307"/>
              <a:gd name="T51" fmla="*/ 26 h 348"/>
              <a:gd name="T52" fmla="*/ 21 w 307"/>
              <a:gd name="T53" fmla="*/ 204 h 348"/>
              <a:gd name="T54" fmla="*/ 41 w 307"/>
              <a:gd name="T55" fmla="*/ 225 h 348"/>
              <a:gd name="T56" fmla="*/ 153 w 307"/>
              <a:gd name="T57" fmla="*/ 328 h 348"/>
              <a:gd name="T58" fmla="*/ 62 w 307"/>
              <a:gd name="T59" fmla="*/ 164 h 348"/>
              <a:gd name="T60" fmla="*/ 247 w 307"/>
              <a:gd name="T61" fmla="*/ 234 h 348"/>
              <a:gd name="T62" fmla="*/ 53 w 307"/>
              <a:gd name="T63" fmla="*/ 122 h 348"/>
              <a:gd name="T64" fmla="*/ 285 w 307"/>
              <a:gd name="T65" fmla="*/ 143 h 348"/>
              <a:gd name="T66" fmla="*/ 267 w 307"/>
              <a:gd name="T67" fmla="*/ 225 h 348"/>
              <a:gd name="T68" fmla="*/ 287 w 307"/>
              <a:gd name="T69" fmla="*/ 20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07" h="348">
                <a:moveTo>
                  <a:pt x="118" y="272"/>
                </a:moveTo>
                <a:cubicBezTo>
                  <a:pt x="128" y="281"/>
                  <a:pt x="141" y="286"/>
                  <a:pt x="154" y="286"/>
                </a:cubicBezTo>
                <a:cubicBezTo>
                  <a:pt x="167" y="286"/>
                  <a:pt x="181" y="281"/>
                  <a:pt x="190" y="272"/>
                </a:cubicBezTo>
                <a:cubicBezTo>
                  <a:pt x="195" y="268"/>
                  <a:pt x="195" y="261"/>
                  <a:pt x="190" y="258"/>
                </a:cubicBezTo>
                <a:cubicBezTo>
                  <a:pt x="188" y="256"/>
                  <a:pt x="186" y="255"/>
                  <a:pt x="183" y="255"/>
                </a:cubicBezTo>
                <a:cubicBezTo>
                  <a:pt x="180" y="255"/>
                  <a:pt x="178" y="256"/>
                  <a:pt x="175" y="258"/>
                </a:cubicBezTo>
                <a:cubicBezTo>
                  <a:pt x="170" y="264"/>
                  <a:pt x="162" y="266"/>
                  <a:pt x="154" y="266"/>
                </a:cubicBezTo>
                <a:cubicBezTo>
                  <a:pt x="147" y="266"/>
                  <a:pt x="138" y="264"/>
                  <a:pt x="132" y="258"/>
                </a:cubicBezTo>
                <a:cubicBezTo>
                  <a:pt x="130" y="256"/>
                  <a:pt x="128" y="255"/>
                  <a:pt x="125" y="255"/>
                </a:cubicBezTo>
                <a:cubicBezTo>
                  <a:pt x="123" y="255"/>
                  <a:pt x="120" y="256"/>
                  <a:pt x="118" y="258"/>
                </a:cubicBezTo>
                <a:cubicBezTo>
                  <a:pt x="114" y="262"/>
                  <a:pt x="114" y="269"/>
                  <a:pt x="118" y="272"/>
                </a:cubicBezTo>
                <a:close/>
                <a:moveTo>
                  <a:pt x="112" y="204"/>
                </a:moveTo>
                <a:cubicBezTo>
                  <a:pt x="117" y="204"/>
                  <a:pt x="122" y="199"/>
                  <a:pt x="122" y="193"/>
                </a:cubicBezTo>
                <a:cubicBezTo>
                  <a:pt x="122" y="188"/>
                  <a:pt x="117" y="183"/>
                  <a:pt x="112" y="183"/>
                </a:cubicBezTo>
                <a:cubicBezTo>
                  <a:pt x="107" y="183"/>
                  <a:pt x="103" y="188"/>
                  <a:pt x="103" y="193"/>
                </a:cubicBezTo>
                <a:cubicBezTo>
                  <a:pt x="103" y="199"/>
                  <a:pt x="107" y="204"/>
                  <a:pt x="112" y="204"/>
                </a:cubicBezTo>
                <a:close/>
                <a:moveTo>
                  <a:pt x="195" y="204"/>
                </a:moveTo>
                <a:cubicBezTo>
                  <a:pt x="200" y="204"/>
                  <a:pt x="204" y="199"/>
                  <a:pt x="204" y="193"/>
                </a:cubicBezTo>
                <a:cubicBezTo>
                  <a:pt x="204" y="188"/>
                  <a:pt x="200" y="183"/>
                  <a:pt x="195" y="183"/>
                </a:cubicBezTo>
                <a:cubicBezTo>
                  <a:pt x="189" y="183"/>
                  <a:pt x="185" y="188"/>
                  <a:pt x="185" y="193"/>
                </a:cubicBezTo>
                <a:cubicBezTo>
                  <a:pt x="185" y="199"/>
                  <a:pt x="189" y="204"/>
                  <a:pt x="195" y="204"/>
                </a:cubicBezTo>
                <a:close/>
                <a:moveTo>
                  <a:pt x="267" y="164"/>
                </a:moveTo>
                <a:cubicBezTo>
                  <a:pt x="297" y="164"/>
                  <a:pt x="297" y="164"/>
                  <a:pt x="297" y="164"/>
                </a:cubicBezTo>
                <a:cubicBezTo>
                  <a:pt x="303" y="164"/>
                  <a:pt x="307" y="159"/>
                  <a:pt x="307" y="153"/>
                </a:cubicBezTo>
                <a:cubicBezTo>
                  <a:pt x="307" y="129"/>
                  <a:pt x="290" y="108"/>
                  <a:pt x="265" y="104"/>
                </a:cubicBezTo>
                <a:cubicBezTo>
                  <a:pt x="261" y="45"/>
                  <a:pt x="213" y="0"/>
                  <a:pt x="153" y="0"/>
                </a:cubicBezTo>
                <a:cubicBezTo>
                  <a:pt x="95" y="0"/>
                  <a:pt x="47" y="45"/>
                  <a:pt x="42" y="104"/>
                </a:cubicBezTo>
                <a:cubicBezTo>
                  <a:pt x="18" y="108"/>
                  <a:pt x="1" y="129"/>
                  <a:pt x="1" y="153"/>
                </a:cubicBezTo>
                <a:cubicBezTo>
                  <a:pt x="1" y="159"/>
                  <a:pt x="5" y="164"/>
                  <a:pt x="10" y="164"/>
                </a:cubicBezTo>
                <a:cubicBezTo>
                  <a:pt x="40" y="164"/>
                  <a:pt x="40" y="164"/>
                  <a:pt x="40" y="164"/>
                </a:cubicBezTo>
                <a:cubicBezTo>
                  <a:pt x="18" y="164"/>
                  <a:pt x="0" y="182"/>
                  <a:pt x="0" y="204"/>
                </a:cubicBezTo>
                <a:cubicBezTo>
                  <a:pt x="0" y="227"/>
                  <a:pt x="18" y="246"/>
                  <a:pt x="40" y="246"/>
                </a:cubicBezTo>
                <a:cubicBezTo>
                  <a:pt x="46" y="303"/>
                  <a:pt x="93" y="348"/>
                  <a:pt x="153" y="348"/>
                </a:cubicBezTo>
                <a:cubicBezTo>
                  <a:pt x="212" y="348"/>
                  <a:pt x="259" y="303"/>
                  <a:pt x="265" y="246"/>
                </a:cubicBezTo>
                <a:cubicBezTo>
                  <a:pt x="287" y="246"/>
                  <a:pt x="306" y="227"/>
                  <a:pt x="306" y="204"/>
                </a:cubicBezTo>
                <a:cubicBezTo>
                  <a:pt x="307" y="182"/>
                  <a:pt x="289" y="164"/>
                  <a:pt x="267" y="164"/>
                </a:cubicBezTo>
                <a:close/>
                <a:moveTo>
                  <a:pt x="246" y="101"/>
                </a:moveTo>
                <a:cubicBezTo>
                  <a:pt x="204" y="101"/>
                  <a:pt x="204" y="101"/>
                  <a:pt x="204" y="101"/>
                </a:cubicBezTo>
                <a:cubicBezTo>
                  <a:pt x="203" y="77"/>
                  <a:pt x="199" y="54"/>
                  <a:pt x="191" y="35"/>
                </a:cubicBezTo>
                <a:cubicBezTo>
                  <a:pt x="190" y="32"/>
                  <a:pt x="188" y="29"/>
                  <a:pt x="187" y="26"/>
                </a:cubicBezTo>
                <a:cubicBezTo>
                  <a:pt x="220" y="38"/>
                  <a:pt x="242" y="67"/>
                  <a:pt x="246" y="101"/>
                </a:cubicBezTo>
                <a:close/>
                <a:moveTo>
                  <a:pt x="134" y="42"/>
                </a:moveTo>
                <a:cubicBezTo>
                  <a:pt x="142" y="25"/>
                  <a:pt x="149" y="18"/>
                  <a:pt x="153" y="18"/>
                </a:cubicBezTo>
                <a:cubicBezTo>
                  <a:pt x="158" y="18"/>
                  <a:pt x="166" y="25"/>
                  <a:pt x="173" y="42"/>
                </a:cubicBezTo>
                <a:cubicBezTo>
                  <a:pt x="180" y="58"/>
                  <a:pt x="183" y="79"/>
                  <a:pt x="184" y="100"/>
                </a:cubicBezTo>
                <a:cubicBezTo>
                  <a:pt x="123" y="100"/>
                  <a:pt x="123" y="100"/>
                  <a:pt x="123" y="100"/>
                </a:cubicBezTo>
                <a:cubicBezTo>
                  <a:pt x="125" y="78"/>
                  <a:pt x="128" y="57"/>
                  <a:pt x="134" y="42"/>
                </a:cubicBezTo>
                <a:close/>
                <a:moveTo>
                  <a:pt x="121" y="26"/>
                </a:moveTo>
                <a:cubicBezTo>
                  <a:pt x="119" y="29"/>
                  <a:pt x="117" y="32"/>
                  <a:pt x="116" y="35"/>
                </a:cubicBezTo>
                <a:cubicBezTo>
                  <a:pt x="109" y="54"/>
                  <a:pt x="104" y="77"/>
                  <a:pt x="103" y="101"/>
                </a:cubicBezTo>
                <a:cubicBezTo>
                  <a:pt x="62" y="101"/>
                  <a:pt x="62" y="101"/>
                  <a:pt x="62" y="101"/>
                </a:cubicBezTo>
                <a:cubicBezTo>
                  <a:pt x="66" y="67"/>
                  <a:pt x="89" y="38"/>
                  <a:pt x="121" y="26"/>
                </a:cubicBezTo>
                <a:close/>
                <a:moveTo>
                  <a:pt x="41" y="225"/>
                </a:moveTo>
                <a:cubicBezTo>
                  <a:pt x="31" y="225"/>
                  <a:pt x="21" y="215"/>
                  <a:pt x="21" y="204"/>
                </a:cubicBezTo>
                <a:cubicBezTo>
                  <a:pt x="21" y="194"/>
                  <a:pt x="31" y="183"/>
                  <a:pt x="41" y="183"/>
                </a:cubicBezTo>
                <a:lnTo>
                  <a:pt x="41" y="225"/>
                </a:lnTo>
                <a:close/>
                <a:moveTo>
                  <a:pt x="247" y="234"/>
                </a:moveTo>
                <a:cubicBezTo>
                  <a:pt x="247" y="286"/>
                  <a:pt x="204" y="328"/>
                  <a:pt x="153" y="328"/>
                </a:cubicBezTo>
                <a:cubicBezTo>
                  <a:pt x="103" y="328"/>
                  <a:pt x="62" y="286"/>
                  <a:pt x="62" y="234"/>
                </a:cubicBezTo>
                <a:cubicBezTo>
                  <a:pt x="62" y="164"/>
                  <a:pt x="62" y="164"/>
                  <a:pt x="62" y="164"/>
                </a:cubicBezTo>
                <a:cubicBezTo>
                  <a:pt x="247" y="164"/>
                  <a:pt x="247" y="164"/>
                  <a:pt x="247" y="164"/>
                </a:cubicBezTo>
                <a:lnTo>
                  <a:pt x="247" y="234"/>
                </a:lnTo>
                <a:close/>
                <a:moveTo>
                  <a:pt x="23" y="143"/>
                </a:moveTo>
                <a:cubicBezTo>
                  <a:pt x="28" y="131"/>
                  <a:pt x="39" y="122"/>
                  <a:pt x="53" y="122"/>
                </a:cubicBezTo>
                <a:cubicBezTo>
                  <a:pt x="256" y="122"/>
                  <a:pt x="256" y="122"/>
                  <a:pt x="256" y="122"/>
                </a:cubicBezTo>
                <a:cubicBezTo>
                  <a:pt x="269" y="122"/>
                  <a:pt x="281" y="131"/>
                  <a:pt x="285" y="143"/>
                </a:cubicBezTo>
                <a:lnTo>
                  <a:pt x="23" y="143"/>
                </a:lnTo>
                <a:close/>
                <a:moveTo>
                  <a:pt x="267" y="225"/>
                </a:moveTo>
                <a:cubicBezTo>
                  <a:pt x="267" y="183"/>
                  <a:pt x="267" y="183"/>
                  <a:pt x="267" y="183"/>
                </a:cubicBezTo>
                <a:cubicBezTo>
                  <a:pt x="278" y="183"/>
                  <a:pt x="287" y="192"/>
                  <a:pt x="287" y="204"/>
                </a:cubicBezTo>
                <a:cubicBezTo>
                  <a:pt x="286" y="215"/>
                  <a:pt x="278" y="225"/>
                  <a:pt x="267" y="2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5" name="Freeform 15">
            <a:extLst>
              <a:ext uri="{FF2B5EF4-FFF2-40B4-BE49-F238E27FC236}">
                <a16:creationId xmlns:a16="http://schemas.microsoft.com/office/drawing/2014/main" id="{E597FDBD-6834-DAC3-FEA5-D960AFDDFE56}"/>
              </a:ext>
            </a:extLst>
          </p:cNvPr>
          <p:cNvSpPr>
            <a:spLocks/>
          </p:cNvSpPr>
          <p:nvPr/>
        </p:nvSpPr>
        <p:spPr bwMode="auto">
          <a:xfrm>
            <a:off x="5186212" y="4875483"/>
            <a:ext cx="58889" cy="24599"/>
          </a:xfrm>
          <a:custGeom>
            <a:avLst/>
            <a:gdLst>
              <a:gd name="T0" fmla="*/ 40 w 79"/>
              <a:gd name="T1" fmla="*/ 33 h 33"/>
              <a:gd name="T2" fmla="*/ 75 w 79"/>
              <a:gd name="T3" fmla="*/ 17 h 33"/>
              <a:gd name="T4" fmla="*/ 75 w 79"/>
              <a:gd name="T5" fmla="*/ 3 h 33"/>
              <a:gd name="T6" fmla="*/ 69 w 79"/>
              <a:gd name="T7" fmla="*/ 0 h 33"/>
              <a:gd name="T8" fmla="*/ 61 w 79"/>
              <a:gd name="T9" fmla="*/ 3 h 33"/>
              <a:gd name="T10" fmla="*/ 40 w 79"/>
              <a:gd name="T11" fmla="*/ 12 h 33"/>
              <a:gd name="T12" fmla="*/ 18 w 79"/>
              <a:gd name="T13" fmla="*/ 3 h 33"/>
              <a:gd name="T14" fmla="*/ 11 w 79"/>
              <a:gd name="T15" fmla="*/ 0 h 33"/>
              <a:gd name="T16" fmla="*/ 4 w 79"/>
              <a:gd name="T17" fmla="*/ 3 h 33"/>
              <a:gd name="T18" fmla="*/ 4 w 79"/>
              <a:gd name="T19" fmla="*/ 17 h 33"/>
              <a:gd name="T20" fmla="*/ 40 w 79"/>
              <a:gd name="T21" fmla="*/ 3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9" h="33">
                <a:moveTo>
                  <a:pt x="40" y="33"/>
                </a:moveTo>
                <a:cubicBezTo>
                  <a:pt x="53" y="33"/>
                  <a:pt x="66" y="27"/>
                  <a:pt x="75" y="17"/>
                </a:cubicBezTo>
                <a:cubicBezTo>
                  <a:pt x="79" y="13"/>
                  <a:pt x="79" y="7"/>
                  <a:pt x="75" y="3"/>
                </a:cubicBezTo>
                <a:cubicBezTo>
                  <a:pt x="74" y="1"/>
                  <a:pt x="71" y="0"/>
                  <a:pt x="69" y="0"/>
                </a:cubicBezTo>
                <a:cubicBezTo>
                  <a:pt x="66" y="0"/>
                  <a:pt x="63" y="1"/>
                  <a:pt x="61" y="3"/>
                </a:cubicBezTo>
                <a:cubicBezTo>
                  <a:pt x="56" y="9"/>
                  <a:pt x="47" y="12"/>
                  <a:pt x="40" y="12"/>
                </a:cubicBezTo>
                <a:cubicBezTo>
                  <a:pt x="31" y="12"/>
                  <a:pt x="23" y="9"/>
                  <a:pt x="18" y="3"/>
                </a:cubicBezTo>
                <a:cubicBezTo>
                  <a:pt x="16" y="1"/>
                  <a:pt x="14" y="0"/>
                  <a:pt x="11" y="0"/>
                </a:cubicBezTo>
                <a:cubicBezTo>
                  <a:pt x="9" y="0"/>
                  <a:pt x="6" y="1"/>
                  <a:pt x="4" y="3"/>
                </a:cubicBezTo>
                <a:cubicBezTo>
                  <a:pt x="0" y="8"/>
                  <a:pt x="0" y="14"/>
                  <a:pt x="4" y="17"/>
                </a:cubicBezTo>
                <a:cubicBezTo>
                  <a:pt x="14" y="27"/>
                  <a:pt x="27" y="33"/>
                  <a:pt x="40" y="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6" name="Oval 155">
            <a:extLst>
              <a:ext uri="{FF2B5EF4-FFF2-40B4-BE49-F238E27FC236}">
                <a16:creationId xmlns:a16="http://schemas.microsoft.com/office/drawing/2014/main" id="{E23820F1-9474-A50D-4F20-BC0A9B9D21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7266" y="4816593"/>
            <a:ext cx="14909" cy="14909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7" name="Oval 156">
            <a:extLst>
              <a:ext uri="{FF2B5EF4-FFF2-40B4-BE49-F238E27FC236}">
                <a16:creationId xmlns:a16="http://schemas.microsoft.com/office/drawing/2014/main" id="{CBB08F51-AD02-F892-11CD-C0B54E7E2E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9137" y="4816593"/>
            <a:ext cx="14163" cy="14909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8" name="Freeform 18">
            <a:extLst>
              <a:ext uri="{FF2B5EF4-FFF2-40B4-BE49-F238E27FC236}">
                <a16:creationId xmlns:a16="http://schemas.microsoft.com/office/drawing/2014/main" id="{16C46926-2C04-3947-C918-553164186461}"/>
              </a:ext>
            </a:extLst>
          </p:cNvPr>
          <p:cNvSpPr>
            <a:spLocks noEditPoints="1"/>
          </p:cNvSpPr>
          <p:nvPr/>
        </p:nvSpPr>
        <p:spPr bwMode="auto">
          <a:xfrm>
            <a:off x="5101232" y="4709251"/>
            <a:ext cx="228848" cy="259411"/>
          </a:xfrm>
          <a:custGeom>
            <a:avLst/>
            <a:gdLst>
              <a:gd name="T0" fmla="*/ 153 w 307"/>
              <a:gd name="T1" fmla="*/ 0 h 348"/>
              <a:gd name="T2" fmla="*/ 0 w 307"/>
              <a:gd name="T3" fmla="*/ 153 h 348"/>
              <a:gd name="T4" fmla="*/ 0 w 307"/>
              <a:gd name="T5" fmla="*/ 338 h 348"/>
              <a:gd name="T6" fmla="*/ 10 w 307"/>
              <a:gd name="T7" fmla="*/ 348 h 348"/>
              <a:gd name="T8" fmla="*/ 296 w 307"/>
              <a:gd name="T9" fmla="*/ 348 h 348"/>
              <a:gd name="T10" fmla="*/ 305 w 307"/>
              <a:gd name="T11" fmla="*/ 338 h 348"/>
              <a:gd name="T12" fmla="*/ 305 w 307"/>
              <a:gd name="T13" fmla="*/ 153 h 348"/>
              <a:gd name="T14" fmla="*/ 153 w 307"/>
              <a:gd name="T15" fmla="*/ 0 h 348"/>
              <a:gd name="T16" fmla="*/ 286 w 307"/>
              <a:gd name="T17" fmla="*/ 329 h 348"/>
              <a:gd name="T18" fmla="*/ 20 w 307"/>
              <a:gd name="T19" fmla="*/ 329 h 348"/>
              <a:gd name="T20" fmla="*/ 20 w 307"/>
              <a:gd name="T21" fmla="*/ 154 h 348"/>
              <a:gd name="T22" fmla="*/ 153 w 307"/>
              <a:gd name="T23" fmla="*/ 21 h 348"/>
              <a:gd name="T24" fmla="*/ 286 w 307"/>
              <a:gd name="T25" fmla="*/ 154 h 348"/>
              <a:gd name="T26" fmla="*/ 286 w 307"/>
              <a:gd name="T27" fmla="*/ 32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7" h="348">
                <a:moveTo>
                  <a:pt x="153" y="0"/>
                </a:moveTo>
                <a:cubicBezTo>
                  <a:pt x="68" y="0"/>
                  <a:pt x="0" y="69"/>
                  <a:pt x="0" y="153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4"/>
                  <a:pt x="5" y="348"/>
                  <a:pt x="10" y="348"/>
                </a:cubicBezTo>
                <a:cubicBezTo>
                  <a:pt x="296" y="348"/>
                  <a:pt x="296" y="348"/>
                  <a:pt x="296" y="348"/>
                </a:cubicBezTo>
                <a:cubicBezTo>
                  <a:pt x="301" y="348"/>
                  <a:pt x="305" y="344"/>
                  <a:pt x="305" y="338"/>
                </a:cubicBezTo>
                <a:cubicBezTo>
                  <a:pt x="305" y="153"/>
                  <a:pt x="305" y="153"/>
                  <a:pt x="305" y="153"/>
                </a:cubicBezTo>
                <a:cubicBezTo>
                  <a:pt x="307" y="69"/>
                  <a:pt x="239" y="0"/>
                  <a:pt x="153" y="0"/>
                </a:cubicBezTo>
                <a:close/>
                <a:moveTo>
                  <a:pt x="286" y="329"/>
                </a:moveTo>
                <a:cubicBezTo>
                  <a:pt x="20" y="329"/>
                  <a:pt x="20" y="329"/>
                  <a:pt x="20" y="329"/>
                </a:cubicBezTo>
                <a:cubicBezTo>
                  <a:pt x="20" y="154"/>
                  <a:pt x="20" y="154"/>
                  <a:pt x="20" y="154"/>
                </a:cubicBezTo>
                <a:cubicBezTo>
                  <a:pt x="20" y="81"/>
                  <a:pt x="80" y="21"/>
                  <a:pt x="153" y="21"/>
                </a:cubicBezTo>
                <a:cubicBezTo>
                  <a:pt x="227" y="21"/>
                  <a:pt x="286" y="81"/>
                  <a:pt x="286" y="154"/>
                </a:cubicBezTo>
                <a:lnTo>
                  <a:pt x="286" y="32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9" name="Freeform 19">
            <a:extLst>
              <a:ext uri="{FF2B5EF4-FFF2-40B4-BE49-F238E27FC236}">
                <a16:creationId xmlns:a16="http://schemas.microsoft.com/office/drawing/2014/main" id="{A2979052-A870-50B7-3706-3B6284C7C8BF}"/>
              </a:ext>
            </a:extLst>
          </p:cNvPr>
          <p:cNvSpPr>
            <a:spLocks noEditPoints="1"/>
          </p:cNvSpPr>
          <p:nvPr/>
        </p:nvSpPr>
        <p:spPr bwMode="auto">
          <a:xfrm>
            <a:off x="5131795" y="4739813"/>
            <a:ext cx="167723" cy="198286"/>
          </a:xfrm>
          <a:custGeom>
            <a:avLst/>
            <a:gdLst>
              <a:gd name="T0" fmla="*/ 113 w 225"/>
              <a:gd name="T1" fmla="*/ 0 h 266"/>
              <a:gd name="T2" fmla="*/ 0 w 225"/>
              <a:gd name="T3" fmla="*/ 113 h 266"/>
              <a:gd name="T4" fmla="*/ 0 w 225"/>
              <a:gd name="T5" fmla="*/ 153 h 266"/>
              <a:gd name="T6" fmla="*/ 113 w 225"/>
              <a:gd name="T7" fmla="*/ 266 h 266"/>
              <a:gd name="T8" fmla="*/ 225 w 225"/>
              <a:gd name="T9" fmla="*/ 153 h 266"/>
              <a:gd name="T10" fmla="*/ 225 w 225"/>
              <a:gd name="T11" fmla="*/ 113 h 266"/>
              <a:gd name="T12" fmla="*/ 113 w 225"/>
              <a:gd name="T13" fmla="*/ 0 h 266"/>
              <a:gd name="T14" fmla="*/ 113 w 225"/>
              <a:gd name="T15" fmla="*/ 21 h 266"/>
              <a:gd name="T16" fmla="*/ 190 w 225"/>
              <a:gd name="T17" fmla="*/ 61 h 266"/>
              <a:gd name="T18" fmla="*/ 36 w 225"/>
              <a:gd name="T19" fmla="*/ 61 h 266"/>
              <a:gd name="T20" fmla="*/ 113 w 225"/>
              <a:gd name="T21" fmla="*/ 21 h 266"/>
              <a:gd name="T22" fmla="*/ 113 w 225"/>
              <a:gd name="T23" fmla="*/ 247 h 266"/>
              <a:gd name="T24" fmla="*/ 21 w 225"/>
              <a:gd name="T25" fmla="*/ 164 h 266"/>
              <a:gd name="T26" fmla="*/ 203 w 225"/>
              <a:gd name="T27" fmla="*/ 164 h 266"/>
              <a:gd name="T28" fmla="*/ 113 w 225"/>
              <a:gd name="T29" fmla="*/ 247 h 266"/>
              <a:gd name="T30" fmla="*/ 206 w 225"/>
              <a:gd name="T31" fmla="*/ 113 h 266"/>
              <a:gd name="T32" fmla="*/ 206 w 225"/>
              <a:gd name="T33" fmla="*/ 144 h 266"/>
              <a:gd name="T34" fmla="*/ 21 w 225"/>
              <a:gd name="T35" fmla="*/ 144 h 266"/>
              <a:gd name="T36" fmla="*/ 21 w 225"/>
              <a:gd name="T37" fmla="*/ 113 h 266"/>
              <a:gd name="T38" fmla="*/ 26 w 225"/>
              <a:gd name="T39" fmla="*/ 83 h 266"/>
              <a:gd name="T40" fmla="*/ 200 w 225"/>
              <a:gd name="T41" fmla="*/ 83 h 266"/>
              <a:gd name="T42" fmla="*/ 206 w 225"/>
              <a:gd name="T43" fmla="*/ 113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25" h="266">
                <a:moveTo>
                  <a:pt x="113" y="0"/>
                </a:moveTo>
                <a:cubicBezTo>
                  <a:pt x="51" y="0"/>
                  <a:pt x="0" y="50"/>
                  <a:pt x="0" y="11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216"/>
                  <a:pt x="51" y="266"/>
                  <a:pt x="113" y="266"/>
                </a:cubicBezTo>
                <a:cubicBezTo>
                  <a:pt x="174" y="266"/>
                  <a:pt x="225" y="216"/>
                  <a:pt x="225" y="153"/>
                </a:cubicBezTo>
                <a:cubicBezTo>
                  <a:pt x="225" y="113"/>
                  <a:pt x="225" y="113"/>
                  <a:pt x="225" y="113"/>
                </a:cubicBezTo>
                <a:cubicBezTo>
                  <a:pt x="225" y="51"/>
                  <a:pt x="174" y="0"/>
                  <a:pt x="113" y="0"/>
                </a:cubicBezTo>
                <a:close/>
                <a:moveTo>
                  <a:pt x="113" y="21"/>
                </a:moveTo>
                <a:cubicBezTo>
                  <a:pt x="144" y="21"/>
                  <a:pt x="173" y="36"/>
                  <a:pt x="190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52" y="36"/>
                  <a:pt x="81" y="21"/>
                  <a:pt x="113" y="21"/>
                </a:cubicBezTo>
                <a:close/>
                <a:moveTo>
                  <a:pt x="113" y="247"/>
                </a:moveTo>
                <a:cubicBezTo>
                  <a:pt x="65" y="247"/>
                  <a:pt x="26" y="211"/>
                  <a:pt x="21" y="164"/>
                </a:cubicBezTo>
                <a:cubicBezTo>
                  <a:pt x="203" y="164"/>
                  <a:pt x="203" y="164"/>
                  <a:pt x="203" y="164"/>
                </a:cubicBezTo>
                <a:cubicBezTo>
                  <a:pt x="199" y="209"/>
                  <a:pt x="160" y="247"/>
                  <a:pt x="113" y="247"/>
                </a:cubicBezTo>
                <a:close/>
                <a:moveTo>
                  <a:pt x="206" y="113"/>
                </a:moveTo>
                <a:cubicBezTo>
                  <a:pt x="206" y="144"/>
                  <a:pt x="206" y="144"/>
                  <a:pt x="206" y="144"/>
                </a:cubicBezTo>
                <a:cubicBezTo>
                  <a:pt x="21" y="144"/>
                  <a:pt x="21" y="144"/>
                  <a:pt x="21" y="144"/>
                </a:cubicBezTo>
                <a:cubicBezTo>
                  <a:pt x="21" y="113"/>
                  <a:pt x="21" y="113"/>
                  <a:pt x="21" y="113"/>
                </a:cubicBezTo>
                <a:cubicBezTo>
                  <a:pt x="21" y="102"/>
                  <a:pt x="23" y="92"/>
                  <a:pt x="26" y="83"/>
                </a:cubicBezTo>
                <a:cubicBezTo>
                  <a:pt x="200" y="83"/>
                  <a:pt x="200" y="83"/>
                  <a:pt x="200" y="83"/>
                </a:cubicBezTo>
                <a:cubicBezTo>
                  <a:pt x="203" y="93"/>
                  <a:pt x="206" y="102"/>
                  <a:pt x="206" y="1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0" name="Freeform 20">
            <a:extLst>
              <a:ext uri="{FF2B5EF4-FFF2-40B4-BE49-F238E27FC236}">
                <a16:creationId xmlns:a16="http://schemas.microsoft.com/office/drawing/2014/main" id="{EC87CA4A-51D6-1484-92AB-5034FEBD645F}"/>
              </a:ext>
            </a:extLst>
          </p:cNvPr>
          <p:cNvSpPr>
            <a:spLocks noEditPoints="1"/>
          </p:cNvSpPr>
          <p:nvPr/>
        </p:nvSpPr>
        <p:spPr bwMode="auto">
          <a:xfrm>
            <a:off x="3447485" y="5256400"/>
            <a:ext cx="259411" cy="257175"/>
          </a:xfrm>
          <a:custGeom>
            <a:avLst/>
            <a:gdLst>
              <a:gd name="T0" fmla="*/ 133 w 348"/>
              <a:gd name="T1" fmla="*/ 164 h 345"/>
              <a:gd name="T2" fmla="*/ 133 w 348"/>
              <a:gd name="T3" fmla="*/ 183 h 345"/>
              <a:gd name="T4" fmla="*/ 216 w 348"/>
              <a:gd name="T5" fmla="*/ 164 h 345"/>
              <a:gd name="T6" fmla="*/ 216 w 348"/>
              <a:gd name="T7" fmla="*/ 183 h 345"/>
              <a:gd name="T8" fmla="*/ 216 w 348"/>
              <a:gd name="T9" fmla="*/ 164 h 345"/>
              <a:gd name="T10" fmla="*/ 197 w 348"/>
              <a:gd name="T11" fmla="*/ 235 h 345"/>
              <a:gd name="T12" fmla="*/ 154 w 348"/>
              <a:gd name="T13" fmla="*/ 235 h 345"/>
              <a:gd name="T14" fmla="*/ 139 w 348"/>
              <a:gd name="T15" fmla="*/ 235 h 345"/>
              <a:gd name="T16" fmla="*/ 176 w 348"/>
              <a:gd name="T17" fmla="*/ 265 h 345"/>
              <a:gd name="T18" fmla="*/ 211 w 348"/>
              <a:gd name="T19" fmla="*/ 235 h 345"/>
              <a:gd name="T20" fmla="*/ 326 w 348"/>
              <a:gd name="T21" fmla="*/ 168 h 345"/>
              <a:gd name="T22" fmla="*/ 306 w 348"/>
              <a:gd name="T23" fmla="*/ 10 h 345"/>
              <a:gd name="T24" fmla="*/ 50 w 348"/>
              <a:gd name="T25" fmla="*/ 0 h 345"/>
              <a:gd name="T26" fmla="*/ 40 w 348"/>
              <a:gd name="T27" fmla="*/ 86 h 345"/>
              <a:gd name="T28" fmla="*/ 0 w 348"/>
              <a:gd name="T29" fmla="*/ 258 h 345"/>
              <a:gd name="T30" fmla="*/ 65 w 348"/>
              <a:gd name="T31" fmla="*/ 343 h 345"/>
              <a:gd name="T32" fmla="*/ 81 w 348"/>
              <a:gd name="T33" fmla="*/ 335 h 345"/>
              <a:gd name="T34" fmla="*/ 173 w 348"/>
              <a:gd name="T35" fmla="*/ 324 h 345"/>
              <a:gd name="T36" fmla="*/ 266 w 348"/>
              <a:gd name="T37" fmla="*/ 335 h 345"/>
              <a:gd name="T38" fmla="*/ 282 w 348"/>
              <a:gd name="T39" fmla="*/ 343 h 345"/>
              <a:gd name="T40" fmla="*/ 348 w 348"/>
              <a:gd name="T41" fmla="*/ 258 h 345"/>
              <a:gd name="T42" fmla="*/ 281 w 348"/>
              <a:gd name="T43" fmla="*/ 19 h 345"/>
              <a:gd name="T44" fmla="*/ 202 w 348"/>
              <a:gd name="T45" fmla="*/ 40 h 345"/>
              <a:gd name="T46" fmla="*/ 281 w 348"/>
              <a:gd name="T47" fmla="*/ 19 h 345"/>
              <a:gd name="T48" fmla="*/ 184 w 348"/>
              <a:gd name="T49" fmla="*/ 60 h 345"/>
              <a:gd name="T50" fmla="*/ 165 w 348"/>
              <a:gd name="T51" fmla="*/ 60 h 345"/>
              <a:gd name="T52" fmla="*/ 154 w 348"/>
              <a:gd name="T53" fmla="*/ 19 h 345"/>
              <a:gd name="T54" fmla="*/ 74 w 348"/>
              <a:gd name="T55" fmla="*/ 40 h 345"/>
              <a:gd name="T56" fmla="*/ 154 w 348"/>
              <a:gd name="T57" fmla="*/ 19 h 345"/>
              <a:gd name="T58" fmla="*/ 64 w 348"/>
              <a:gd name="T59" fmla="*/ 233 h 345"/>
              <a:gd name="T60" fmla="*/ 62 w 348"/>
              <a:gd name="T61" fmla="*/ 316 h 345"/>
              <a:gd name="T62" fmla="*/ 47 w 348"/>
              <a:gd name="T63" fmla="*/ 306 h 345"/>
              <a:gd name="T64" fmla="*/ 41 w 348"/>
              <a:gd name="T65" fmla="*/ 177 h 345"/>
              <a:gd name="T66" fmla="*/ 62 w 348"/>
              <a:gd name="T67" fmla="*/ 61 h 345"/>
              <a:gd name="T68" fmla="*/ 82 w 348"/>
              <a:gd name="T69" fmla="*/ 139 h 345"/>
              <a:gd name="T70" fmla="*/ 156 w 348"/>
              <a:gd name="T71" fmla="*/ 101 h 345"/>
              <a:gd name="T72" fmla="*/ 83 w 348"/>
              <a:gd name="T73" fmla="*/ 60 h 345"/>
              <a:gd name="T74" fmla="*/ 175 w 348"/>
              <a:gd name="T75" fmla="*/ 305 h 345"/>
              <a:gd name="T76" fmla="*/ 103 w 348"/>
              <a:gd name="T77" fmla="*/ 140 h 345"/>
              <a:gd name="T78" fmla="*/ 246 w 348"/>
              <a:gd name="T79" fmla="*/ 119 h 345"/>
              <a:gd name="T80" fmla="*/ 265 w 348"/>
              <a:gd name="T81" fmla="*/ 234 h 345"/>
              <a:gd name="T82" fmla="*/ 250 w 348"/>
              <a:gd name="T83" fmla="*/ 101 h 345"/>
              <a:gd name="T84" fmla="*/ 206 w 348"/>
              <a:gd name="T85" fmla="*/ 60 h 345"/>
              <a:gd name="T86" fmla="*/ 250 w 348"/>
              <a:gd name="T87" fmla="*/ 101 h 345"/>
              <a:gd name="T88" fmla="*/ 287 w 348"/>
              <a:gd name="T89" fmla="*/ 316 h 345"/>
              <a:gd name="T90" fmla="*/ 285 w 348"/>
              <a:gd name="T91" fmla="*/ 234 h 345"/>
              <a:gd name="T92" fmla="*/ 267 w 348"/>
              <a:gd name="T93" fmla="*/ 113 h 345"/>
              <a:gd name="T94" fmla="*/ 287 w 348"/>
              <a:gd name="T95" fmla="*/ 86 h 345"/>
              <a:gd name="T96" fmla="*/ 328 w 348"/>
              <a:gd name="T97" fmla="*/ 259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8" h="345">
                <a:moveTo>
                  <a:pt x="143" y="173"/>
                </a:moveTo>
                <a:cubicBezTo>
                  <a:pt x="143" y="168"/>
                  <a:pt x="139" y="164"/>
                  <a:pt x="133" y="164"/>
                </a:cubicBezTo>
                <a:cubicBezTo>
                  <a:pt x="128" y="164"/>
                  <a:pt x="124" y="168"/>
                  <a:pt x="124" y="173"/>
                </a:cubicBezTo>
                <a:cubicBezTo>
                  <a:pt x="124" y="179"/>
                  <a:pt x="128" y="183"/>
                  <a:pt x="133" y="183"/>
                </a:cubicBezTo>
                <a:cubicBezTo>
                  <a:pt x="139" y="183"/>
                  <a:pt x="143" y="179"/>
                  <a:pt x="143" y="173"/>
                </a:cubicBezTo>
                <a:close/>
                <a:moveTo>
                  <a:pt x="216" y="164"/>
                </a:moveTo>
                <a:cubicBezTo>
                  <a:pt x="210" y="164"/>
                  <a:pt x="206" y="168"/>
                  <a:pt x="206" y="173"/>
                </a:cubicBezTo>
                <a:cubicBezTo>
                  <a:pt x="206" y="179"/>
                  <a:pt x="210" y="183"/>
                  <a:pt x="216" y="183"/>
                </a:cubicBezTo>
                <a:cubicBezTo>
                  <a:pt x="221" y="183"/>
                  <a:pt x="226" y="179"/>
                  <a:pt x="226" y="173"/>
                </a:cubicBezTo>
                <a:cubicBezTo>
                  <a:pt x="226" y="168"/>
                  <a:pt x="221" y="164"/>
                  <a:pt x="216" y="164"/>
                </a:cubicBezTo>
                <a:close/>
                <a:moveTo>
                  <a:pt x="203" y="232"/>
                </a:moveTo>
                <a:cubicBezTo>
                  <a:pt x="201" y="232"/>
                  <a:pt x="199" y="233"/>
                  <a:pt x="197" y="235"/>
                </a:cubicBezTo>
                <a:cubicBezTo>
                  <a:pt x="191" y="241"/>
                  <a:pt x="183" y="244"/>
                  <a:pt x="176" y="244"/>
                </a:cubicBezTo>
                <a:cubicBezTo>
                  <a:pt x="167" y="244"/>
                  <a:pt x="159" y="241"/>
                  <a:pt x="154" y="235"/>
                </a:cubicBezTo>
                <a:cubicBezTo>
                  <a:pt x="152" y="233"/>
                  <a:pt x="149" y="232"/>
                  <a:pt x="146" y="232"/>
                </a:cubicBezTo>
                <a:cubicBezTo>
                  <a:pt x="144" y="232"/>
                  <a:pt x="141" y="233"/>
                  <a:pt x="139" y="235"/>
                </a:cubicBezTo>
                <a:cubicBezTo>
                  <a:pt x="135" y="239"/>
                  <a:pt x="135" y="246"/>
                  <a:pt x="139" y="250"/>
                </a:cubicBezTo>
                <a:cubicBezTo>
                  <a:pt x="150" y="260"/>
                  <a:pt x="163" y="265"/>
                  <a:pt x="176" y="265"/>
                </a:cubicBezTo>
                <a:cubicBezTo>
                  <a:pt x="189" y="265"/>
                  <a:pt x="202" y="260"/>
                  <a:pt x="211" y="250"/>
                </a:cubicBezTo>
                <a:cubicBezTo>
                  <a:pt x="215" y="246"/>
                  <a:pt x="215" y="239"/>
                  <a:pt x="211" y="235"/>
                </a:cubicBezTo>
                <a:cubicBezTo>
                  <a:pt x="209" y="233"/>
                  <a:pt x="206" y="232"/>
                  <a:pt x="203" y="232"/>
                </a:cubicBezTo>
                <a:close/>
                <a:moveTo>
                  <a:pt x="326" y="168"/>
                </a:moveTo>
                <a:cubicBezTo>
                  <a:pt x="313" y="144"/>
                  <a:pt x="306" y="113"/>
                  <a:pt x="306" y="86"/>
                </a:cubicBezTo>
                <a:cubicBezTo>
                  <a:pt x="306" y="10"/>
                  <a:pt x="306" y="10"/>
                  <a:pt x="306" y="10"/>
                </a:cubicBezTo>
                <a:cubicBezTo>
                  <a:pt x="306" y="5"/>
                  <a:pt x="302" y="0"/>
                  <a:pt x="297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44" y="0"/>
                  <a:pt x="40" y="5"/>
                  <a:pt x="40" y="10"/>
                </a:cubicBezTo>
                <a:cubicBezTo>
                  <a:pt x="40" y="86"/>
                  <a:pt x="40" y="86"/>
                  <a:pt x="40" y="86"/>
                </a:cubicBezTo>
                <a:cubicBezTo>
                  <a:pt x="40" y="114"/>
                  <a:pt x="34" y="144"/>
                  <a:pt x="21" y="168"/>
                </a:cubicBezTo>
                <a:cubicBezTo>
                  <a:pt x="7" y="196"/>
                  <a:pt x="0" y="228"/>
                  <a:pt x="0" y="258"/>
                </a:cubicBezTo>
                <a:cubicBezTo>
                  <a:pt x="0" y="284"/>
                  <a:pt x="12" y="307"/>
                  <a:pt x="34" y="323"/>
                </a:cubicBezTo>
                <a:cubicBezTo>
                  <a:pt x="65" y="343"/>
                  <a:pt x="65" y="343"/>
                  <a:pt x="65" y="343"/>
                </a:cubicBezTo>
                <a:cubicBezTo>
                  <a:pt x="67" y="345"/>
                  <a:pt x="69" y="345"/>
                  <a:pt x="71" y="345"/>
                </a:cubicBezTo>
                <a:cubicBezTo>
                  <a:pt x="76" y="345"/>
                  <a:pt x="81" y="341"/>
                  <a:pt x="81" y="335"/>
                </a:cubicBezTo>
                <a:cubicBezTo>
                  <a:pt x="81" y="276"/>
                  <a:pt x="81" y="276"/>
                  <a:pt x="81" y="276"/>
                </a:cubicBezTo>
                <a:cubicBezTo>
                  <a:pt x="103" y="307"/>
                  <a:pt x="137" y="324"/>
                  <a:pt x="173" y="324"/>
                </a:cubicBezTo>
                <a:cubicBezTo>
                  <a:pt x="210" y="324"/>
                  <a:pt x="245" y="307"/>
                  <a:pt x="266" y="276"/>
                </a:cubicBezTo>
                <a:cubicBezTo>
                  <a:pt x="266" y="335"/>
                  <a:pt x="266" y="335"/>
                  <a:pt x="266" y="335"/>
                </a:cubicBezTo>
                <a:cubicBezTo>
                  <a:pt x="266" y="341"/>
                  <a:pt x="271" y="345"/>
                  <a:pt x="276" y="345"/>
                </a:cubicBezTo>
                <a:cubicBezTo>
                  <a:pt x="278" y="345"/>
                  <a:pt x="280" y="344"/>
                  <a:pt x="282" y="343"/>
                </a:cubicBezTo>
                <a:cubicBezTo>
                  <a:pt x="313" y="323"/>
                  <a:pt x="313" y="323"/>
                  <a:pt x="313" y="323"/>
                </a:cubicBezTo>
                <a:cubicBezTo>
                  <a:pt x="335" y="309"/>
                  <a:pt x="348" y="284"/>
                  <a:pt x="348" y="258"/>
                </a:cubicBezTo>
                <a:cubicBezTo>
                  <a:pt x="348" y="228"/>
                  <a:pt x="340" y="196"/>
                  <a:pt x="326" y="168"/>
                </a:cubicBezTo>
                <a:close/>
                <a:moveTo>
                  <a:pt x="281" y="19"/>
                </a:moveTo>
                <a:cubicBezTo>
                  <a:pt x="274" y="40"/>
                  <a:pt x="274" y="40"/>
                  <a:pt x="274" y="40"/>
                </a:cubicBezTo>
                <a:cubicBezTo>
                  <a:pt x="202" y="40"/>
                  <a:pt x="202" y="40"/>
                  <a:pt x="202" y="40"/>
                </a:cubicBezTo>
                <a:cubicBezTo>
                  <a:pt x="199" y="32"/>
                  <a:pt x="196" y="24"/>
                  <a:pt x="193" y="19"/>
                </a:cubicBezTo>
                <a:lnTo>
                  <a:pt x="281" y="19"/>
                </a:lnTo>
                <a:close/>
                <a:moveTo>
                  <a:pt x="175" y="27"/>
                </a:moveTo>
                <a:cubicBezTo>
                  <a:pt x="179" y="35"/>
                  <a:pt x="184" y="47"/>
                  <a:pt x="184" y="60"/>
                </a:cubicBezTo>
                <a:cubicBezTo>
                  <a:pt x="184" y="72"/>
                  <a:pt x="179" y="84"/>
                  <a:pt x="175" y="93"/>
                </a:cubicBezTo>
                <a:cubicBezTo>
                  <a:pt x="171" y="84"/>
                  <a:pt x="165" y="72"/>
                  <a:pt x="165" y="60"/>
                </a:cubicBezTo>
                <a:cubicBezTo>
                  <a:pt x="164" y="46"/>
                  <a:pt x="169" y="34"/>
                  <a:pt x="175" y="27"/>
                </a:cubicBezTo>
                <a:close/>
                <a:moveTo>
                  <a:pt x="154" y="19"/>
                </a:moveTo>
                <a:cubicBezTo>
                  <a:pt x="152" y="24"/>
                  <a:pt x="149" y="32"/>
                  <a:pt x="147" y="40"/>
                </a:cubicBezTo>
                <a:cubicBezTo>
                  <a:pt x="74" y="40"/>
                  <a:pt x="74" y="40"/>
                  <a:pt x="74" y="40"/>
                </a:cubicBezTo>
                <a:cubicBezTo>
                  <a:pt x="66" y="19"/>
                  <a:pt x="66" y="19"/>
                  <a:pt x="66" y="19"/>
                </a:cubicBezTo>
                <a:lnTo>
                  <a:pt x="154" y="19"/>
                </a:lnTo>
                <a:close/>
                <a:moveTo>
                  <a:pt x="82" y="139"/>
                </a:moveTo>
                <a:cubicBezTo>
                  <a:pt x="82" y="183"/>
                  <a:pt x="70" y="196"/>
                  <a:pt x="64" y="233"/>
                </a:cubicBezTo>
                <a:cubicBezTo>
                  <a:pt x="62" y="243"/>
                  <a:pt x="62" y="254"/>
                  <a:pt x="62" y="264"/>
                </a:cubicBezTo>
                <a:cubicBezTo>
                  <a:pt x="62" y="316"/>
                  <a:pt x="62" y="316"/>
                  <a:pt x="62" y="316"/>
                </a:cubicBezTo>
                <a:cubicBezTo>
                  <a:pt x="61" y="316"/>
                  <a:pt x="61" y="316"/>
                  <a:pt x="61" y="316"/>
                </a:cubicBezTo>
                <a:cubicBezTo>
                  <a:pt x="47" y="306"/>
                  <a:pt x="47" y="306"/>
                  <a:pt x="47" y="306"/>
                </a:cubicBezTo>
                <a:cubicBezTo>
                  <a:pt x="31" y="294"/>
                  <a:pt x="21" y="277"/>
                  <a:pt x="21" y="258"/>
                </a:cubicBezTo>
                <a:cubicBezTo>
                  <a:pt x="21" y="230"/>
                  <a:pt x="28" y="202"/>
                  <a:pt x="41" y="177"/>
                </a:cubicBezTo>
                <a:cubicBezTo>
                  <a:pt x="55" y="149"/>
                  <a:pt x="62" y="117"/>
                  <a:pt x="62" y="84"/>
                </a:cubicBezTo>
                <a:cubicBezTo>
                  <a:pt x="62" y="61"/>
                  <a:pt x="62" y="61"/>
                  <a:pt x="62" y="61"/>
                </a:cubicBezTo>
                <a:cubicBezTo>
                  <a:pt x="82" y="112"/>
                  <a:pt x="82" y="112"/>
                  <a:pt x="82" y="112"/>
                </a:cubicBezTo>
                <a:lnTo>
                  <a:pt x="82" y="139"/>
                </a:lnTo>
                <a:close/>
                <a:moveTo>
                  <a:pt x="145" y="60"/>
                </a:moveTo>
                <a:cubicBezTo>
                  <a:pt x="145" y="76"/>
                  <a:pt x="150" y="90"/>
                  <a:pt x="156" y="101"/>
                </a:cubicBezTo>
                <a:cubicBezTo>
                  <a:pt x="99" y="101"/>
                  <a:pt x="99" y="101"/>
                  <a:pt x="99" y="101"/>
                </a:cubicBezTo>
                <a:cubicBezTo>
                  <a:pt x="83" y="60"/>
                  <a:pt x="83" y="60"/>
                  <a:pt x="83" y="60"/>
                </a:cubicBezTo>
                <a:lnTo>
                  <a:pt x="145" y="60"/>
                </a:lnTo>
                <a:close/>
                <a:moveTo>
                  <a:pt x="175" y="305"/>
                </a:moveTo>
                <a:cubicBezTo>
                  <a:pt x="132" y="305"/>
                  <a:pt x="95" y="276"/>
                  <a:pt x="85" y="234"/>
                </a:cubicBezTo>
                <a:cubicBezTo>
                  <a:pt x="90" y="203"/>
                  <a:pt x="103" y="186"/>
                  <a:pt x="103" y="140"/>
                </a:cubicBezTo>
                <a:cubicBezTo>
                  <a:pt x="103" y="119"/>
                  <a:pt x="103" y="119"/>
                  <a:pt x="103" y="119"/>
                </a:cubicBezTo>
                <a:cubicBezTo>
                  <a:pt x="246" y="119"/>
                  <a:pt x="246" y="119"/>
                  <a:pt x="246" y="119"/>
                </a:cubicBezTo>
                <a:cubicBezTo>
                  <a:pt x="246" y="140"/>
                  <a:pt x="246" y="140"/>
                  <a:pt x="246" y="140"/>
                </a:cubicBezTo>
                <a:cubicBezTo>
                  <a:pt x="246" y="186"/>
                  <a:pt x="259" y="203"/>
                  <a:pt x="265" y="234"/>
                </a:cubicBezTo>
                <a:cubicBezTo>
                  <a:pt x="254" y="276"/>
                  <a:pt x="216" y="305"/>
                  <a:pt x="175" y="305"/>
                </a:cubicBezTo>
                <a:close/>
                <a:moveTo>
                  <a:pt x="250" y="101"/>
                </a:moveTo>
                <a:cubicBezTo>
                  <a:pt x="194" y="101"/>
                  <a:pt x="194" y="101"/>
                  <a:pt x="194" y="101"/>
                </a:cubicBezTo>
                <a:cubicBezTo>
                  <a:pt x="199" y="90"/>
                  <a:pt x="206" y="76"/>
                  <a:pt x="206" y="60"/>
                </a:cubicBezTo>
                <a:cubicBezTo>
                  <a:pt x="267" y="60"/>
                  <a:pt x="267" y="60"/>
                  <a:pt x="267" y="60"/>
                </a:cubicBezTo>
                <a:lnTo>
                  <a:pt x="250" y="101"/>
                </a:lnTo>
                <a:close/>
                <a:moveTo>
                  <a:pt x="302" y="306"/>
                </a:moveTo>
                <a:cubicBezTo>
                  <a:pt x="287" y="316"/>
                  <a:pt x="287" y="316"/>
                  <a:pt x="287" y="316"/>
                </a:cubicBezTo>
                <a:cubicBezTo>
                  <a:pt x="287" y="266"/>
                  <a:pt x="287" y="266"/>
                  <a:pt x="287" y="266"/>
                </a:cubicBezTo>
                <a:cubicBezTo>
                  <a:pt x="287" y="255"/>
                  <a:pt x="287" y="245"/>
                  <a:pt x="285" y="234"/>
                </a:cubicBezTo>
                <a:cubicBezTo>
                  <a:pt x="280" y="198"/>
                  <a:pt x="267" y="185"/>
                  <a:pt x="267" y="140"/>
                </a:cubicBezTo>
                <a:cubicBezTo>
                  <a:pt x="267" y="113"/>
                  <a:pt x="267" y="113"/>
                  <a:pt x="267" y="113"/>
                </a:cubicBezTo>
                <a:cubicBezTo>
                  <a:pt x="287" y="62"/>
                  <a:pt x="287" y="62"/>
                  <a:pt x="287" y="62"/>
                </a:cubicBezTo>
                <a:cubicBezTo>
                  <a:pt x="287" y="86"/>
                  <a:pt x="287" y="86"/>
                  <a:pt x="287" y="86"/>
                </a:cubicBezTo>
                <a:cubicBezTo>
                  <a:pt x="287" y="118"/>
                  <a:pt x="295" y="150"/>
                  <a:pt x="309" y="178"/>
                </a:cubicBezTo>
                <a:cubicBezTo>
                  <a:pt x="322" y="203"/>
                  <a:pt x="328" y="232"/>
                  <a:pt x="328" y="259"/>
                </a:cubicBezTo>
                <a:cubicBezTo>
                  <a:pt x="327" y="277"/>
                  <a:pt x="318" y="296"/>
                  <a:pt x="302" y="30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1" name="Freeform 21">
            <a:extLst>
              <a:ext uri="{FF2B5EF4-FFF2-40B4-BE49-F238E27FC236}">
                <a16:creationId xmlns:a16="http://schemas.microsoft.com/office/drawing/2014/main" id="{1905C02A-21F6-DBD5-739A-97F02D7FAB89}"/>
              </a:ext>
            </a:extLst>
          </p:cNvPr>
          <p:cNvSpPr>
            <a:spLocks noEditPoints="1"/>
          </p:cNvSpPr>
          <p:nvPr/>
        </p:nvSpPr>
        <p:spPr bwMode="auto">
          <a:xfrm>
            <a:off x="1809392" y="5255654"/>
            <a:ext cx="259039" cy="259411"/>
          </a:xfrm>
          <a:custGeom>
            <a:avLst/>
            <a:gdLst>
              <a:gd name="T0" fmla="*/ 152 w 348"/>
              <a:gd name="T1" fmla="*/ 286 h 348"/>
              <a:gd name="T2" fmla="*/ 188 w 348"/>
              <a:gd name="T3" fmla="*/ 257 h 348"/>
              <a:gd name="T4" fmla="*/ 174 w 348"/>
              <a:gd name="T5" fmla="*/ 257 h 348"/>
              <a:gd name="T6" fmla="*/ 131 w 348"/>
              <a:gd name="T7" fmla="*/ 257 h 348"/>
              <a:gd name="T8" fmla="*/ 118 w 348"/>
              <a:gd name="T9" fmla="*/ 257 h 348"/>
              <a:gd name="T10" fmla="*/ 112 w 348"/>
              <a:gd name="T11" fmla="*/ 203 h 348"/>
              <a:gd name="T12" fmla="*/ 112 w 348"/>
              <a:gd name="T13" fmla="*/ 184 h 348"/>
              <a:gd name="T14" fmla="*/ 112 w 348"/>
              <a:gd name="T15" fmla="*/ 203 h 348"/>
              <a:gd name="T16" fmla="*/ 202 w 348"/>
              <a:gd name="T17" fmla="*/ 193 h 348"/>
              <a:gd name="T18" fmla="*/ 183 w 348"/>
              <a:gd name="T19" fmla="*/ 193 h 348"/>
              <a:gd name="T20" fmla="*/ 337 w 348"/>
              <a:gd name="T21" fmla="*/ 141 h 348"/>
              <a:gd name="T22" fmla="*/ 284 w 348"/>
              <a:gd name="T23" fmla="*/ 132 h 348"/>
              <a:gd name="T24" fmla="*/ 20 w 348"/>
              <a:gd name="T25" fmla="*/ 132 h 348"/>
              <a:gd name="T26" fmla="*/ 0 w 348"/>
              <a:gd name="T27" fmla="*/ 184 h 348"/>
              <a:gd name="T28" fmla="*/ 40 w 348"/>
              <a:gd name="T29" fmla="*/ 236 h 348"/>
              <a:gd name="T30" fmla="*/ 264 w 348"/>
              <a:gd name="T31" fmla="*/ 236 h 348"/>
              <a:gd name="T32" fmla="*/ 305 w 348"/>
              <a:gd name="T33" fmla="*/ 184 h 348"/>
              <a:gd name="T34" fmla="*/ 337 w 348"/>
              <a:gd name="T35" fmla="*/ 163 h 348"/>
              <a:gd name="T36" fmla="*/ 337 w 348"/>
              <a:gd name="T37" fmla="*/ 141 h 348"/>
              <a:gd name="T38" fmla="*/ 20 w 348"/>
              <a:gd name="T39" fmla="*/ 183 h 348"/>
              <a:gd name="T40" fmla="*/ 40 w 348"/>
              <a:gd name="T41" fmla="*/ 203 h 348"/>
              <a:gd name="T42" fmla="*/ 153 w 348"/>
              <a:gd name="T43" fmla="*/ 326 h 348"/>
              <a:gd name="T44" fmla="*/ 62 w 348"/>
              <a:gd name="T45" fmla="*/ 162 h 348"/>
              <a:gd name="T46" fmla="*/ 245 w 348"/>
              <a:gd name="T47" fmla="*/ 235 h 348"/>
              <a:gd name="T48" fmla="*/ 122 w 348"/>
              <a:gd name="T49" fmla="*/ 132 h 348"/>
              <a:gd name="T50" fmla="*/ 173 w 348"/>
              <a:gd name="T51" fmla="*/ 123 h 348"/>
              <a:gd name="T52" fmla="*/ 182 w 348"/>
              <a:gd name="T53" fmla="*/ 141 h 348"/>
              <a:gd name="T54" fmla="*/ 264 w 348"/>
              <a:gd name="T55" fmla="*/ 141 h 348"/>
              <a:gd name="T56" fmla="*/ 203 w 348"/>
              <a:gd name="T57" fmla="*/ 132 h 348"/>
              <a:gd name="T58" fmla="*/ 132 w 348"/>
              <a:gd name="T59" fmla="*/ 102 h 348"/>
              <a:gd name="T60" fmla="*/ 101 w 348"/>
              <a:gd name="T61" fmla="*/ 141 h 348"/>
              <a:gd name="T62" fmla="*/ 40 w 348"/>
              <a:gd name="T63" fmla="*/ 132 h 348"/>
              <a:gd name="T64" fmla="*/ 264 w 348"/>
              <a:gd name="T65" fmla="*/ 132 h 348"/>
              <a:gd name="T66" fmla="*/ 265 w 348"/>
              <a:gd name="T67" fmla="*/ 203 h 348"/>
              <a:gd name="T68" fmla="*/ 285 w 348"/>
              <a:gd name="T69" fmla="*/ 18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8" h="348">
                <a:moveTo>
                  <a:pt x="118" y="271"/>
                </a:moveTo>
                <a:cubicBezTo>
                  <a:pt x="127" y="281"/>
                  <a:pt x="140" y="286"/>
                  <a:pt x="152" y="286"/>
                </a:cubicBezTo>
                <a:cubicBezTo>
                  <a:pt x="165" y="286"/>
                  <a:pt x="179" y="281"/>
                  <a:pt x="188" y="271"/>
                </a:cubicBezTo>
                <a:cubicBezTo>
                  <a:pt x="192" y="266"/>
                  <a:pt x="192" y="260"/>
                  <a:pt x="188" y="257"/>
                </a:cubicBezTo>
                <a:cubicBezTo>
                  <a:pt x="186" y="254"/>
                  <a:pt x="183" y="253"/>
                  <a:pt x="180" y="253"/>
                </a:cubicBezTo>
                <a:cubicBezTo>
                  <a:pt x="178" y="253"/>
                  <a:pt x="175" y="254"/>
                  <a:pt x="174" y="257"/>
                </a:cubicBezTo>
                <a:cubicBezTo>
                  <a:pt x="168" y="262"/>
                  <a:pt x="160" y="265"/>
                  <a:pt x="152" y="265"/>
                </a:cubicBezTo>
                <a:cubicBezTo>
                  <a:pt x="144" y="265"/>
                  <a:pt x="137" y="262"/>
                  <a:pt x="131" y="257"/>
                </a:cubicBezTo>
                <a:cubicBezTo>
                  <a:pt x="129" y="254"/>
                  <a:pt x="127" y="253"/>
                  <a:pt x="124" y="253"/>
                </a:cubicBezTo>
                <a:cubicBezTo>
                  <a:pt x="122" y="253"/>
                  <a:pt x="119" y="254"/>
                  <a:pt x="118" y="257"/>
                </a:cubicBezTo>
                <a:cubicBezTo>
                  <a:pt x="113" y="261"/>
                  <a:pt x="113" y="268"/>
                  <a:pt x="118" y="271"/>
                </a:cubicBezTo>
                <a:close/>
                <a:moveTo>
                  <a:pt x="112" y="203"/>
                </a:moveTo>
                <a:cubicBezTo>
                  <a:pt x="117" y="203"/>
                  <a:pt x="121" y="198"/>
                  <a:pt x="121" y="193"/>
                </a:cubicBezTo>
                <a:cubicBezTo>
                  <a:pt x="121" y="188"/>
                  <a:pt x="117" y="184"/>
                  <a:pt x="112" y="184"/>
                </a:cubicBezTo>
                <a:cubicBezTo>
                  <a:pt x="107" y="184"/>
                  <a:pt x="102" y="188"/>
                  <a:pt x="102" y="193"/>
                </a:cubicBezTo>
                <a:cubicBezTo>
                  <a:pt x="102" y="198"/>
                  <a:pt x="107" y="203"/>
                  <a:pt x="112" y="203"/>
                </a:cubicBezTo>
                <a:close/>
                <a:moveTo>
                  <a:pt x="192" y="203"/>
                </a:moveTo>
                <a:cubicBezTo>
                  <a:pt x="197" y="203"/>
                  <a:pt x="202" y="198"/>
                  <a:pt x="202" y="193"/>
                </a:cubicBezTo>
                <a:cubicBezTo>
                  <a:pt x="202" y="188"/>
                  <a:pt x="197" y="184"/>
                  <a:pt x="192" y="184"/>
                </a:cubicBezTo>
                <a:cubicBezTo>
                  <a:pt x="187" y="184"/>
                  <a:pt x="183" y="188"/>
                  <a:pt x="183" y="193"/>
                </a:cubicBezTo>
                <a:cubicBezTo>
                  <a:pt x="183" y="198"/>
                  <a:pt x="187" y="203"/>
                  <a:pt x="192" y="203"/>
                </a:cubicBezTo>
                <a:close/>
                <a:moveTo>
                  <a:pt x="337" y="141"/>
                </a:moveTo>
                <a:cubicBezTo>
                  <a:pt x="284" y="141"/>
                  <a:pt x="284" y="141"/>
                  <a:pt x="284" y="141"/>
                </a:cubicBezTo>
                <a:cubicBezTo>
                  <a:pt x="284" y="132"/>
                  <a:pt x="284" y="132"/>
                  <a:pt x="284" y="132"/>
                </a:cubicBezTo>
                <a:cubicBezTo>
                  <a:pt x="284" y="59"/>
                  <a:pt x="225" y="0"/>
                  <a:pt x="152" y="0"/>
                </a:cubicBezTo>
                <a:cubicBezTo>
                  <a:pt x="79" y="0"/>
                  <a:pt x="20" y="59"/>
                  <a:pt x="20" y="132"/>
                </a:cubicBezTo>
                <a:cubicBezTo>
                  <a:pt x="20" y="148"/>
                  <a:pt x="20" y="148"/>
                  <a:pt x="20" y="148"/>
                </a:cubicBezTo>
                <a:cubicBezTo>
                  <a:pt x="9" y="155"/>
                  <a:pt x="0" y="169"/>
                  <a:pt x="0" y="184"/>
                </a:cubicBezTo>
                <a:cubicBezTo>
                  <a:pt x="0" y="206"/>
                  <a:pt x="18" y="225"/>
                  <a:pt x="40" y="225"/>
                </a:cubicBezTo>
                <a:cubicBezTo>
                  <a:pt x="40" y="236"/>
                  <a:pt x="40" y="236"/>
                  <a:pt x="40" y="236"/>
                </a:cubicBezTo>
                <a:cubicBezTo>
                  <a:pt x="40" y="298"/>
                  <a:pt x="91" y="348"/>
                  <a:pt x="152" y="348"/>
                </a:cubicBezTo>
                <a:cubicBezTo>
                  <a:pt x="213" y="348"/>
                  <a:pt x="264" y="298"/>
                  <a:pt x="264" y="236"/>
                </a:cubicBezTo>
                <a:cubicBezTo>
                  <a:pt x="264" y="225"/>
                  <a:pt x="264" y="225"/>
                  <a:pt x="264" y="225"/>
                </a:cubicBezTo>
                <a:cubicBezTo>
                  <a:pt x="286" y="225"/>
                  <a:pt x="305" y="206"/>
                  <a:pt x="305" y="184"/>
                </a:cubicBezTo>
                <a:cubicBezTo>
                  <a:pt x="305" y="176"/>
                  <a:pt x="303" y="170"/>
                  <a:pt x="299" y="163"/>
                </a:cubicBezTo>
                <a:cubicBezTo>
                  <a:pt x="337" y="163"/>
                  <a:pt x="337" y="163"/>
                  <a:pt x="337" y="163"/>
                </a:cubicBezTo>
                <a:cubicBezTo>
                  <a:pt x="342" y="163"/>
                  <a:pt x="346" y="159"/>
                  <a:pt x="346" y="153"/>
                </a:cubicBezTo>
                <a:cubicBezTo>
                  <a:pt x="348" y="147"/>
                  <a:pt x="342" y="141"/>
                  <a:pt x="337" y="141"/>
                </a:cubicBezTo>
                <a:close/>
                <a:moveTo>
                  <a:pt x="40" y="203"/>
                </a:moveTo>
                <a:cubicBezTo>
                  <a:pt x="30" y="203"/>
                  <a:pt x="20" y="195"/>
                  <a:pt x="20" y="183"/>
                </a:cubicBezTo>
                <a:cubicBezTo>
                  <a:pt x="20" y="172"/>
                  <a:pt x="30" y="162"/>
                  <a:pt x="40" y="162"/>
                </a:cubicBezTo>
                <a:lnTo>
                  <a:pt x="40" y="203"/>
                </a:lnTo>
                <a:close/>
                <a:moveTo>
                  <a:pt x="245" y="235"/>
                </a:moveTo>
                <a:cubicBezTo>
                  <a:pt x="245" y="286"/>
                  <a:pt x="204" y="326"/>
                  <a:pt x="153" y="326"/>
                </a:cubicBezTo>
                <a:cubicBezTo>
                  <a:pt x="103" y="326"/>
                  <a:pt x="62" y="286"/>
                  <a:pt x="62" y="235"/>
                </a:cubicBezTo>
                <a:cubicBezTo>
                  <a:pt x="62" y="162"/>
                  <a:pt x="62" y="162"/>
                  <a:pt x="62" y="162"/>
                </a:cubicBezTo>
                <a:cubicBezTo>
                  <a:pt x="246" y="162"/>
                  <a:pt x="246" y="162"/>
                  <a:pt x="246" y="162"/>
                </a:cubicBezTo>
                <a:cubicBezTo>
                  <a:pt x="245" y="171"/>
                  <a:pt x="245" y="227"/>
                  <a:pt x="245" y="235"/>
                </a:cubicBezTo>
                <a:close/>
                <a:moveTo>
                  <a:pt x="122" y="141"/>
                </a:moveTo>
                <a:cubicBezTo>
                  <a:pt x="122" y="132"/>
                  <a:pt x="122" y="132"/>
                  <a:pt x="122" y="132"/>
                </a:cubicBezTo>
                <a:cubicBezTo>
                  <a:pt x="122" y="127"/>
                  <a:pt x="126" y="123"/>
                  <a:pt x="132" y="123"/>
                </a:cubicBezTo>
                <a:cubicBezTo>
                  <a:pt x="173" y="123"/>
                  <a:pt x="173" y="123"/>
                  <a:pt x="173" y="123"/>
                </a:cubicBezTo>
                <a:cubicBezTo>
                  <a:pt x="178" y="123"/>
                  <a:pt x="182" y="127"/>
                  <a:pt x="182" y="132"/>
                </a:cubicBezTo>
                <a:cubicBezTo>
                  <a:pt x="182" y="141"/>
                  <a:pt x="182" y="141"/>
                  <a:pt x="182" y="141"/>
                </a:cubicBezTo>
                <a:lnTo>
                  <a:pt x="122" y="141"/>
                </a:lnTo>
                <a:close/>
                <a:moveTo>
                  <a:pt x="264" y="141"/>
                </a:moveTo>
                <a:cubicBezTo>
                  <a:pt x="203" y="141"/>
                  <a:pt x="203" y="141"/>
                  <a:pt x="203" y="141"/>
                </a:cubicBezTo>
                <a:cubicBezTo>
                  <a:pt x="203" y="132"/>
                  <a:pt x="203" y="132"/>
                  <a:pt x="203" y="132"/>
                </a:cubicBezTo>
                <a:cubicBezTo>
                  <a:pt x="203" y="115"/>
                  <a:pt x="189" y="102"/>
                  <a:pt x="173" y="102"/>
                </a:cubicBezTo>
                <a:cubicBezTo>
                  <a:pt x="132" y="102"/>
                  <a:pt x="132" y="102"/>
                  <a:pt x="132" y="102"/>
                </a:cubicBezTo>
                <a:cubicBezTo>
                  <a:pt x="114" y="102"/>
                  <a:pt x="101" y="116"/>
                  <a:pt x="101" y="132"/>
                </a:cubicBezTo>
                <a:cubicBezTo>
                  <a:pt x="101" y="141"/>
                  <a:pt x="101" y="141"/>
                  <a:pt x="101" y="141"/>
                </a:cubicBezTo>
                <a:cubicBezTo>
                  <a:pt x="40" y="141"/>
                  <a:pt x="40" y="141"/>
                  <a:pt x="40" y="141"/>
                </a:cubicBezTo>
                <a:cubicBezTo>
                  <a:pt x="40" y="132"/>
                  <a:pt x="40" y="132"/>
                  <a:pt x="40" y="132"/>
                </a:cubicBezTo>
                <a:cubicBezTo>
                  <a:pt x="40" y="71"/>
                  <a:pt x="91" y="20"/>
                  <a:pt x="152" y="20"/>
                </a:cubicBezTo>
                <a:cubicBezTo>
                  <a:pt x="213" y="20"/>
                  <a:pt x="264" y="71"/>
                  <a:pt x="264" y="132"/>
                </a:cubicBezTo>
                <a:lnTo>
                  <a:pt x="264" y="141"/>
                </a:lnTo>
                <a:close/>
                <a:moveTo>
                  <a:pt x="265" y="203"/>
                </a:moveTo>
                <a:cubicBezTo>
                  <a:pt x="265" y="162"/>
                  <a:pt x="265" y="162"/>
                  <a:pt x="265" y="162"/>
                </a:cubicBezTo>
                <a:cubicBezTo>
                  <a:pt x="276" y="162"/>
                  <a:pt x="285" y="172"/>
                  <a:pt x="285" y="183"/>
                </a:cubicBezTo>
                <a:cubicBezTo>
                  <a:pt x="285" y="193"/>
                  <a:pt x="277" y="203"/>
                  <a:pt x="265" y="2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2" name="Freeform 22">
            <a:extLst>
              <a:ext uri="{FF2B5EF4-FFF2-40B4-BE49-F238E27FC236}">
                <a16:creationId xmlns:a16="http://schemas.microsoft.com/office/drawing/2014/main" id="{7F096D11-B469-820C-3B22-712933474D2F}"/>
              </a:ext>
            </a:extLst>
          </p:cNvPr>
          <p:cNvSpPr>
            <a:spLocks noEditPoints="1"/>
          </p:cNvSpPr>
          <p:nvPr/>
        </p:nvSpPr>
        <p:spPr bwMode="auto">
          <a:xfrm>
            <a:off x="732984" y="5255654"/>
            <a:ext cx="227358" cy="259411"/>
          </a:xfrm>
          <a:custGeom>
            <a:avLst/>
            <a:gdLst>
              <a:gd name="T0" fmla="*/ 112 w 305"/>
              <a:gd name="T1" fmla="*/ 185 h 348"/>
              <a:gd name="T2" fmla="*/ 103 w 305"/>
              <a:gd name="T3" fmla="*/ 195 h 348"/>
              <a:gd name="T4" fmla="*/ 112 w 305"/>
              <a:gd name="T5" fmla="*/ 205 h 348"/>
              <a:gd name="T6" fmla="*/ 122 w 305"/>
              <a:gd name="T7" fmla="*/ 195 h 348"/>
              <a:gd name="T8" fmla="*/ 112 w 305"/>
              <a:gd name="T9" fmla="*/ 185 h 348"/>
              <a:gd name="T10" fmla="*/ 193 w 305"/>
              <a:gd name="T11" fmla="*/ 185 h 348"/>
              <a:gd name="T12" fmla="*/ 184 w 305"/>
              <a:gd name="T13" fmla="*/ 195 h 348"/>
              <a:gd name="T14" fmla="*/ 193 w 305"/>
              <a:gd name="T15" fmla="*/ 205 h 348"/>
              <a:gd name="T16" fmla="*/ 203 w 305"/>
              <a:gd name="T17" fmla="*/ 195 h 348"/>
              <a:gd name="T18" fmla="*/ 193 w 305"/>
              <a:gd name="T19" fmla="*/ 185 h 348"/>
              <a:gd name="T20" fmla="*/ 152 w 305"/>
              <a:gd name="T21" fmla="*/ 0 h 348"/>
              <a:gd name="T22" fmla="*/ 0 w 305"/>
              <a:gd name="T23" fmla="*/ 154 h 348"/>
              <a:gd name="T24" fmla="*/ 0 w 305"/>
              <a:gd name="T25" fmla="*/ 338 h 348"/>
              <a:gd name="T26" fmla="*/ 10 w 305"/>
              <a:gd name="T27" fmla="*/ 348 h 348"/>
              <a:gd name="T28" fmla="*/ 294 w 305"/>
              <a:gd name="T29" fmla="*/ 348 h 348"/>
              <a:gd name="T30" fmla="*/ 304 w 305"/>
              <a:gd name="T31" fmla="*/ 338 h 348"/>
              <a:gd name="T32" fmla="*/ 304 w 305"/>
              <a:gd name="T33" fmla="*/ 154 h 348"/>
              <a:gd name="T34" fmla="*/ 152 w 305"/>
              <a:gd name="T35" fmla="*/ 0 h 348"/>
              <a:gd name="T36" fmla="*/ 152 w 305"/>
              <a:gd name="T37" fmla="*/ 21 h 348"/>
              <a:gd name="T38" fmla="*/ 237 w 305"/>
              <a:gd name="T39" fmla="*/ 51 h 348"/>
              <a:gd name="T40" fmla="*/ 152 w 305"/>
              <a:gd name="T41" fmla="*/ 83 h 348"/>
              <a:gd name="T42" fmla="*/ 69 w 305"/>
              <a:gd name="T43" fmla="*/ 51 h 348"/>
              <a:gd name="T44" fmla="*/ 152 w 305"/>
              <a:gd name="T45" fmla="*/ 21 h 348"/>
              <a:gd name="T46" fmla="*/ 182 w 305"/>
              <a:gd name="T47" fmla="*/ 323 h 348"/>
              <a:gd name="T48" fmla="*/ 152 w 305"/>
              <a:gd name="T49" fmla="*/ 329 h 348"/>
              <a:gd name="T50" fmla="*/ 121 w 305"/>
              <a:gd name="T51" fmla="*/ 323 h 348"/>
              <a:gd name="T52" fmla="*/ 121 w 305"/>
              <a:gd name="T53" fmla="*/ 271 h 348"/>
              <a:gd name="T54" fmla="*/ 152 w 305"/>
              <a:gd name="T55" fmla="*/ 266 h 348"/>
              <a:gd name="T56" fmla="*/ 182 w 305"/>
              <a:gd name="T57" fmla="*/ 271 h 348"/>
              <a:gd name="T58" fmla="*/ 182 w 305"/>
              <a:gd name="T59" fmla="*/ 323 h 348"/>
              <a:gd name="T60" fmla="*/ 198 w 305"/>
              <a:gd name="T61" fmla="*/ 255 h 348"/>
              <a:gd name="T62" fmla="*/ 152 w 305"/>
              <a:gd name="T63" fmla="*/ 245 h 348"/>
              <a:gd name="T64" fmla="*/ 108 w 305"/>
              <a:gd name="T65" fmla="*/ 255 h 348"/>
              <a:gd name="T66" fmla="*/ 102 w 305"/>
              <a:gd name="T67" fmla="*/ 264 h 348"/>
              <a:gd name="T68" fmla="*/ 102 w 305"/>
              <a:gd name="T69" fmla="*/ 312 h 348"/>
              <a:gd name="T70" fmla="*/ 61 w 305"/>
              <a:gd name="T71" fmla="*/ 236 h 348"/>
              <a:gd name="T72" fmla="*/ 61 w 305"/>
              <a:gd name="T73" fmla="*/ 200 h 348"/>
              <a:gd name="T74" fmla="*/ 152 w 305"/>
              <a:gd name="T75" fmla="*/ 145 h 348"/>
              <a:gd name="T76" fmla="*/ 243 w 305"/>
              <a:gd name="T77" fmla="*/ 200 h 348"/>
              <a:gd name="T78" fmla="*/ 243 w 305"/>
              <a:gd name="T79" fmla="*/ 236 h 348"/>
              <a:gd name="T80" fmla="*/ 203 w 305"/>
              <a:gd name="T81" fmla="*/ 312 h 348"/>
              <a:gd name="T82" fmla="*/ 203 w 305"/>
              <a:gd name="T83" fmla="*/ 264 h 348"/>
              <a:gd name="T84" fmla="*/ 198 w 305"/>
              <a:gd name="T85" fmla="*/ 255 h 348"/>
              <a:gd name="T86" fmla="*/ 285 w 305"/>
              <a:gd name="T87" fmla="*/ 329 h 348"/>
              <a:gd name="T88" fmla="*/ 217 w 305"/>
              <a:gd name="T89" fmla="*/ 329 h 348"/>
              <a:gd name="T90" fmla="*/ 265 w 305"/>
              <a:gd name="T91" fmla="*/ 236 h 348"/>
              <a:gd name="T92" fmla="*/ 265 w 305"/>
              <a:gd name="T93" fmla="*/ 195 h 348"/>
              <a:gd name="T94" fmla="*/ 260 w 305"/>
              <a:gd name="T95" fmla="*/ 187 h 348"/>
              <a:gd name="T96" fmla="*/ 157 w 305"/>
              <a:gd name="T97" fmla="*/ 125 h 348"/>
              <a:gd name="T98" fmla="*/ 153 w 305"/>
              <a:gd name="T99" fmla="*/ 123 h 348"/>
              <a:gd name="T100" fmla="*/ 147 w 305"/>
              <a:gd name="T101" fmla="*/ 125 h 348"/>
              <a:gd name="T102" fmla="*/ 45 w 305"/>
              <a:gd name="T103" fmla="*/ 187 h 348"/>
              <a:gd name="T104" fmla="*/ 40 w 305"/>
              <a:gd name="T105" fmla="*/ 195 h 348"/>
              <a:gd name="T106" fmla="*/ 40 w 305"/>
              <a:gd name="T107" fmla="*/ 236 h 348"/>
              <a:gd name="T108" fmla="*/ 88 w 305"/>
              <a:gd name="T109" fmla="*/ 329 h 348"/>
              <a:gd name="T110" fmla="*/ 20 w 305"/>
              <a:gd name="T111" fmla="*/ 329 h 348"/>
              <a:gd name="T112" fmla="*/ 20 w 305"/>
              <a:gd name="T113" fmla="*/ 154 h 348"/>
              <a:gd name="T114" fmla="*/ 53 w 305"/>
              <a:gd name="T115" fmla="*/ 66 h 348"/>
              <a:gd name="T116" fmla="*/ 152 w 305"/>
              <a:gd name="T117" fmla="*/ 102 h 348"/>
              <a:gd name="T118" fmla="*/ 251 w 305"/>
              <a:gd name="T119" fmla="*/ 66 h 348"/>
              <a:gd name="T120" fmla="*/ 285 w 305"/>
              <a:gd name="T121" fmla="*/ 154 h 348"/>
              <a:gd name="T122" fmla="*/ 285 w 305"/>
              <a:gd name="T123" fmla="*/ 32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05" h="348">
                <a:moveTo>
                  <a:pt x="112" y="185"/>
                </a:moveTo>
                <a:cubicBezTo>
                  <a:pt x="107" y="185"/>
                  <a:pt x="103" y="189"/>
                  <a:pt x="103" y="195"/>
                </a:cubicBezTo>
                <a:cubicBezTo>
                  <a:pt x="103" y="201"/>
                  <a:pt x="107" y="205"/>
                  <a:pt x="112" y="205"/>
                </a:cubicBezTo>
                <a:cubicBezTo>
                  <a:pt x="118" y="205"/>
                  <a:pt x="122" y="201"/>
                  <a:pt x="122" y="195"/>
                </a:cubicBezTo>
                <a:cubicBezTo>
                  <a:pt x="122" y="189"/>
                  <a:pt x="118" y="185"/>
                  <a:pt x="112" y="185"/>
                </a:cubicBezTo>
                <a:close/>
                <a:moveTo>
                  <a:pt x="193" y="185"/>
                </a:moveTo>
                <a:cubicBezTo>
                  <a:pt x="188" y="185"/>
                  <a:pt x="184" y="189"/>
                  <a:pt x="184" y="195"/>
                </a:cubicBezTo>
                <a:cubicBezTo>
                  <a:pt x="184" y="201"/>
                  <a:pt x="188" y="205"/>
                  <a:pt x="193" y="205"/>
                </a:cubicBezTo>
                <a:cubicBezTo>
                  <a:pt x="198" y="205"/>
                  <a:pt x="203" y="201"/>
                  <a:pt x="203" y="195"/>
                </a:cubicBezTo>
                <a:cubicBezTo>
                  <a:pt x="203" y="189"/>
                  <a:pt x="198" y="185"/>
                  <a:pt x="193" y="185"/>
                </a:cubicBezTo>
                <a:close/>
                <a:moveTo>
                  <a:pt x="152" y="0"/>
                </a:moveTo>
                <a:cubicBezTo>
                  <a:pt x="69" y="0"/>
                  <a:pt x="0" y="69"/>
                  <a:pt x="0" y="154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3"/>
                  <a:pt x="4" y="348"/>
                  <a:pt x="10" y="348"/>
                </a:cubicBezTo>
                <a:cubicBezTo>
                  <a:pt x="294" y="348"/>
                  <a:pt x="294" y="348"/>
                  <a:pt x="294" y="348"/>
                </a:cubicBezTo>
                <a:cubicBezTo>
                  <a:pt x="299" y="348"/>
                  <a:pt x="304" y="343"/>
                  <a:pt x="304" y="338"/>
                </a:cubicBezTo>
                <a:cubicBezTo>
                  <a:pt x="304" y="154"/>
                  <a:pt x="304" y="154"/>
                  <a:pt x="304" y="154"/>
                </a:cubicBezTo>
                <a:cubicBezTo>
                  <a:pt x="305" y="70"/>
                  <a:pt x="237" y="0"/>
                  <a:pt x="152" y="0"/>
                </a:cubicBezTo>
                <a:close/>
                <a:moveTo>
                  <a:pt x="152" y="21"/>
                </a:moveTo>
                <a:cubicBezTo>
                  <a:pt x="185" y="21"/>
                  <a:pt x="212" y="32"/>
                  <a:pt x="237" y="51"/>
                </a:cubicBezTo>
                <a:cubicBezTo>
                  <a:pt x="221" y="69"/>
                  <a:pt x="189" y="83"/>
                  <a:pt x="152" y="83"/>
                </a:cubicBezTo>
                <a:cubicBezTo>
                  <a:pt x="116" y="83"/>
                  <a:pt x="83" y="70"/>
                  <a:pt x="69" y="51"/>
                </a:cubicBezTo>
                <a:cubicBezTo>
                  <a:pt x="91" y="32"/>
                  <a:pt x="120" y="21"/>
                  <a:pt x="152" y="21"/>
                </a:cubicBezTo>
                <a:close/>
                <a:moveTo>
                  <a:pt x="182" y="323"/>
                </a:moveTo>
                <a:cubicBezTo>
                  <a:pt x="173" y="326"/>
                  <a:pt x="163" y="329"/>
                  <a:pt x="152" y="329"/>
                </a:cubicBezTo>
                <a:cubicBezTo>
                  <a:pt x="142" y="329"/>
                  <a:pt x="131" y="326"/>
                  <a:pt x="121" y="323"/>
                </a:cubicBezTo>
                <a:cubicBezTo>
                  <a:pt x="121" y="271"/>
                  <a:pt x="121" y="271"/>
                  <a:pt x="121" y="271"/>
                </a:cubicBezTo>
                <a:cubicBezTo>
                  <a:pt x="131" y="268"/>
                  <a:pt x="141" y="266"/>
                  <a:pt x="152" y="266"/>
                </a:cubicBezTo>
                <a:cubicBezTo>
                  <a:pt x="162" y="266"/>
                  <a:pt x="173" y="268"/>
                  <a:pt x="182" y="271"/>
                </a:cubicBezTo>
                <a:lnTo>
                  <a:pt x="182" y="323"/>
                </a:lnTo>
                <a:close/>
                <a:moveTo>
                  <a:pt x="198" y="255"/>
                </a:moveTo>
                <a:cubicBezTo>
                  <a:pt x="184" y="248"/>
                  <a:pt x="168" y="245"/>
                  <a:pt x="152" y="245"/>
                </a:cubicBezTo>
                <a:cubicBezTo>
                  <a:pt x="137" y="245"/>
                  <a:pt x="121" y="248"/>
                  <a:pt x="108" y="255"/>
                </a:cubicBezTo>
                <a:cubicBezTo>
                  <a:pt x="104" y="257"/>
                  <a:pt x="102" y="261"/>
                  <a:pt x="102" y="264"/>
                </a:cubicBezTo>
                <a:cubicBezTo>
                  <a:pt x="102" y="312"/>
                  <a:pt x="102" y="312"/>
                  <a:pt x="102" y="312"/>
                </a:cubicBezTo>
                <a:cubicBezTo>
                  <a:pt x="77" y="296"/>
                  <a:pt x="61" y="267"/>
                  <a:pt x="61" y="236"/>
                </a:cubicBezTo>
                <a:cubicBezTo>
                  <a:pt x="61" y="200"/>
                  <a:pt x="61" y="200"/>
                  <a:pt x="61" y="200"/>
                </a:cubicBezTo>
                <a:cubicBezTo>
                  <a:pt x="152" y="145"/>
                  <a:pt x="152" y="145"/>
                  <a:pt x="152" y="145"/>
                </a:cubicBezTo>
                <a:cubicBezTo>
                  <a:pt x="243" y="200"/>
                  <a:pt x="243" y="200"/>
                  <a:pt x="243" y="200"/>
                </a:cubicBezTo>
                <a:cubicBezTo>
                  <a:pt x="243" y="236"/>
                  <a:pt x="243" y="236"/>
                  <a:pt x="243" y="236"/>
                </a:cubicBezTo>
                <a:cubicBezTo>
                  <a:pt x="243" y="268"/>
                  <a:pt x="228" y="296"/>
                  <a:pt x="203" y="312"/>
                </a:cubicBezTo>
                <a:cubicBezTo>
                  <a:pt x="203" y="264"/>
                  <a:pt x="203" y="264"/>
                  <a:pt x="203" y="264"/>
                </a:cubicBezTo>
                <a:cubicBezTo>
                  <a:pt x="203" y="261"/>
                  <a:pt x="200" y="257"/>
                  <a:pt x="198" y="255"/>
                </a:cubicBezTo>
                <a:close/>
                <a:moveTo>
                  <a:pt x="285" y="329"/>
                </a:moveTo>
                <a:cubicBezTo>
                  <a:pt x="217" y="329"/>
                  <a:pt x="217" y="329"/>
                  <a:pt x="217" y="329"/>
                </a:cubicBezTo>
                <a:cubicBezTo>
                  <a:pt x="246" y="308"/>
                  <a:pt x="265" y="274"/>
                  <a:pt x="265" y="236"/>
                </a:cubicBezTo>
                <a:cubicBezTo>
                  <a:pt x="265" y="195"/>
                  <a:pt x="265" y="195"/>
                  <a:pt x="265" y="195"/>
                </a:cubicBezTo>
                <a:cubicBezTo>
                  <a:pt x="265" y="192"/>
                  <a:pt x="263" y="188"/>
                  <a:pt x="260" y="187"/>
                </a:cubicBezTo>
                <a:cubicBezTo>
                  <a:pt x="157" y="125"/>
                  <a:pt x="157" y="125"/>
                  <a:pt x="157" y="125"/>
                </a:cubicBezTo>
                <a:cubicBezTo>
                  <a:pt x="156" y="124"/>
                  <a:pt x="154" y="123"/>
                  <a:pt x="153" y="123"/>
                </a:cubicBezTo>
                <a:cubicBezTo>
                  <a:pt x="151" y="123"/>
                  <a:pt x="149" y="124"/>
                  <a:pt x="147" y="125"/>
                </a:cubicBezTo>
                <a:cubicBezTo>
                  <a:pt x="45" y="187"/>
                  <a:pt x="45" y="187"/>
                  <a:pt x="45" y="187"/>
                </a:cubicBezTo>
                <a:cubicBezTo>
                  <a:pt x="41" y="188"/>
                  <a:pt x="40" y="192"/>
                  <a:pt x="40" y="195"/>
                </a:cubicBezTo>
                <a:cubicBezTo>
                  <a:pt x="40" y="236"/>
                  <a:pt x="40" y="236"/>
                  <a:pt x="40" y="236"/>
                </a:cubicBezTo>
                <a:cubicBezTo>
                  <a:pt x="40" y="274"/>
                  <a:pt x="59" y="308"/>
                  <a:pt x="88" y="329"/>
                </a:cubicBezTo>
                <a:cubicBezTo>
                  <a:pt x="20" y="329"/>
                  <a:pt x="20" y="329"/>
                  <a:pt x="20" y="329"/>
                </a:cubicBezTo>
                <a:cubicBezTo>
                  <a:pt x="20" y="154"/>
                  <a:pt x="20" y="154"/>
                  <a:pt x="20" y="154"/>
                </a:cubicBezTo>
                <a:cubicBezTo>
                  <a:pt x="20" y="119"/>
                  <a:pt x="33" y="88"/>
                  <a:pt x="53" y="66"/>
                </a:cubicBezTo>
                <a:cubicBezTo>
                  <a:pt x="73" y="88"/>
                  <a:pt x="110" y="102"/>
                  <a:pt x="152" y="102"/>
                </a:cubicBezTo>
                <a:cubicBezTo>
                  <a:pt x="194" y="102"/>
                  <a:pt x="232" y="88"/>
                  <a:pt x="251" y="66"/>
                </a:cubicBezTo>
                <a:cubicBezTo>
                  <a:pt x="273" y="89"/>
                  <a:pt x="285" y="120"/>
                  <a:pt x="285" y="154"/>
                </a:cubicBezTo>
                <a:lnTo>
                  <a:pt x="285" y="32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3" name="Freeform 23">
            <a:extLst>
              <a:ext uri="{FF2B5EF4-FFF2-40B4-BE49-F238E27FC236}">
                <a16:creationId xmlns:a16="http://schemas.microsoft.com/office/drawing/2014/main" id="{98BF3ED6-F5B2-DC70-DB16-43BDBF9CEA47}"/>
              </a:ext>
            </a:extLst>
          </p:cNvPr>
          <p:cNvSpPr>
            <a:spLocks noEditPoints="1"/>
          </p:cNvSpPr>
          <p:nvPr/>
        </p:nvSpPr>
        <p:spPr bwMode="auto">
          <a:xfrm>
            <a:off x="4555201" y="5255654"/>
            <a:ext cx="228848" cy="259411"/>
          </a:xfrm>
          <a:custGeom>
            <a:avLst/>
            <a:gdLst>
              <a:gd name="T0" fmla="*/ 175 w 307"/>
              <a:gd name="T1" fmla="*/ 256 h 348"/>
              <a:gd name="T2" fmla="*/ 132 w 307"/>
              <a:gd name="T3" fmla="*/ 256 h 348"/>
              <a:gd name="T4" fmla="*/ 118 w 307"/>
              <a:gd name="T5" fmla="*/ 256 h 348"/>
              <a:gd name="T6" fmla="*/ 153 w 307"/>
              <a:gd name="T7" fmla="*/ 286 h 348"/>
              <a:gd name="T8" fmla="*/ 188 w 307"/>
              <a:gd name="T9" fmla="*/ 256 h 348"/>
              <a:gd name="T10" fmla="*/ 123 w 307"/>
              <a:gd name="T11" fmla="*/ 213 h 348"/>
              <a:gd name="T12" fmla="*/ 103 w 307"/>
              <a:gd name="T13" fmla="*/ 213 h 348"/>
              <a:gd name="T14" fmla="*/ 123 w 307"/>
              <a:gd name="T15" fmla="*/ 213 h 348"/>
              <a:gd name="T16" fmla="*/ 196 w 307"/>
              <a:gd name="T17" fmla="*/ 223 h 348"/>
              <a:gd name="T18" fmla="*/ 196 w 307"/>
              <a:gd name="T19" fmla="*/ 204 h 348"/>
              <a:gd name="T20" fmla="*/ 266 w 307"/>
              <a:gd name="T21" fmla="*/ 163 h 348"/>
              <a:gd name="T22" fmla="*/ 307 w 307"/>
              <a:gd name="T23" fmla="*/ 60 h 348"/>
              <a:gd name="T24" fmla="*/ 154 w 307"/>
              <a:gd name="T25" fmla="*/ 0 h 348"/>
              <a:gd name="T26" fmla="*/ 0 w 307"/>
              <a:gd name="T27" fmla="*/ 60 h 348"/>
              <a:gd name="T28" fmla="*/ 41 w 307"/>
              <a:gd name="T29" fmla="*/ 163 h 348"/>
              <a:gd name="T30" fmla="*/ 41 w 307"/>
              <a:gd name="T31" fmla="*/ 246 h 348"/>
              <a:gd name="T32" fmla="*/ 266 w 307"/>
              <a:gd name="T33" fmla="*/ 246 h 348"/>
              <a:gd name="T34" fmla="*/ 266 w 307"/>
              <a:gd name="T35" fmla="*/ 163 h 348"/>
              <a:gd name="T36" fmla="*/ 20 w 307"/>
              <a:gd name="T37" fmla="*/ 204 h 348"/>
              <a:gd name="T38" fmla="*/ 41 w 307"/>
              <a:gd name="T39" fmla="*/ 225 h 348"/>
              <a:gd name="T40" fmla="*/ 60 w 307"/>
              <a:gd name="T41" fmla="*/ 101 h 348"/>
              <a:gd name="T42" fmla="*/ 245 w 307"/>
              <a:gd name="T43" fmla="*/ 122 h 348"/>
              <a:gd name="T44" fmla="*/ 237 w 307"/>
              <a:gd name="T45" fmla="*/ 143 h 348"/>
              <a:gd name="T46" fmla="*/ 118 w 307"/>
              <a:gd name="T47" fmla="*/ 164 h 348"/>
              <a:gd name="T48" fmla="*/ 237 w 307"/>
              <a:gd name="T49" fmla="*/ 143 h 348"/>
              <a:gd name="T50" fmla="*/ 154 w 307"/>
              <a:gd name="T51" fmla="*/ 326 h 348"/>
              <a:gd name="T52" fmla="*/ 62 w 307"/>
              <a:gd name="T53" fmla="*/ 162 h 348"/>
              <a:gd name="T54" fmla="*/ 190 w 307"/>
              <a:gd name="T55" fmla="*/ 184 h 348"/>
              <a:gd name="T56" fmla="*/ 246 w 307"/>
              <a:gd name="T57" fmla="*/ 235 h 348"/>
              <a:gd name="T58" fmla="*/ 55 w 307"/>
              <a:gd name="T59" fmla="*/ 80 h 348"/>
              <a:gd name="T60" fmla="*/ 56 w 307"/>
              <a:gd name="T61" fmla="*/ 32 h 348"/>
              <a:gd name="T62" fmla="*/ 253 w 307"/>
              <a:gd name="T63" fmla="*/ 32 h 348"/>
              <a:gd name="T64" fmla="*/ 256 w 307"/>
              <a:gd name="T65" fmla="*/ 80 h 348"/>
              <a:gd name="T66" fmla="*/ 266 w 307"/>
              <a:gd name="T67" fmla="*/ 183 h 348"/>
              <a:gd name="T68" fmla="*/ 266 w 307"/>
              <a:gd name="T69" fmla="*/ 22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07" h="348">
                <a:moveTo>
                  <a:pt x="182" y="253"/>
                </a:moveTo>
                <a:cubicBezTo>
                  <a:pt x="179" y="253"/>
                  <a:pt x="177" y="254"/>
                  <a:pt x="175" y="256"/>
                </a:cubicBezTo>
                <a:cubicBezTo>
                  <a:pt x="169" y="261"/>
                  <a:pt x="161" y="265"/>
                  <a:pt x="153" y="265"/>
                </a:cubicBezTo>
                <a:cubicBezTo>
                  <a:pt x="145" y="265"/>
                  <a:pt x="137" y="261"/>
                  <a:pt x="132" y="256"/>
                </a:cubicBezTo>
                <a:cubicBezTo>
                  <a:pt x="129" y="254"/>
                  <a:pt x="127" y="253"/>
                  <a:pt x="124" y="253"/>
                </a:cubicBezTo>
                <a:cubicBezTo>
                  <a:pt x="122" y="253"/>
                  <a:pt x="119" y="254"/>
                  <a:pt x="118" y="256"/>
                </a:cubicBezTo>
                <a:cubicBezTo>
                  <a:pt x="114" y="260"/>
                  <a:pt x="114" y="268"/>
                  <a:pt x="118" y="270"/>
                </a:cubicBezTo>
                <a:cubicBezTo>
                  <a:pt x="127" y="281"/>
                  <a:pt x="140" y="286"/>
                  <a:pt x="153" y="286"/>
                </a:cubicBezTo>
                <a:cubicBezTo>
                  <a:pt x="166" y="286"/>
                  <a:pt x="180" y="281"/>
                  <a:pt x="188" y="270"/>
                </a:cubicBezTo>
                <a:cubicBezTo>
                  <a:pt x="193" y="266"/>
                  <a:pt x="193" y="260"/>
                  <a:pt x="188" y="256"/>
                </a:cubicBezTo>
                <a:cubicBezTo>
                  <a:pt x="187" y="254"/>
                  <a:pt x="184" y="253"/>
                  <a:pt x="182" y="253"/>
                </a:cubicBezTo>
                <a:close/>
                <a:moveTo>
                  <a:pt x="123" y="213"/>
                </a:moveTo>
                <a:cubicBezTo>
                  <a:pt x="123" y="208"/>
                  <a:pt x="119" y="204"/>
                  <a:pt x="112" y="204"/>
                </a:cubicBezTo>
                <a:cubicBezTo>
                  <a:pt x="107" y="204"/>
                  <a:pt x="103" y="208"/>
                  <a:pt x="103" y="213"/>
                </a:cubicBezTo>
                <a:cubicBezTo>
                  <a:pt x="103" y="218"/>
                  <a:pt x="107" y="223"/>
                  <a:pt x="112" y="223"/>
                </a:cubicBezTo>
                <a:cubicBezTo>
                  <a:pt x="119" y="223"/>
                  <a:pt x="123" y="218"/>
                  <a:pt x="123" y="213"/>
                </a:cubicBezTo>
                <a:close/>
                <a:moveTo>
                  <a:pt x="185" y="213"/>
                </a:moveTo>
                <a:cubicBezTo>
                  <a:pt x="185" y="218"/>
                  <a:pt x="189" y="223"/>
                  <a:pt x="196" y="223"/>
                </a:cubicBezTo>
                <a:cubicBezTo>
                  <a:pt x="201" y="223"/>
                  <a:pt x="205" y="218"/>
                  <a:pt x="205" y="213"/>
                </a:cubicBezTo>
                <a:cubicBezTo>
                  <a:pt x="205" y="208"/>
                  <a:pt x="201" y="204"/>
                  <a:pt x="196" y="204"/>
                </a:cubicBezTo>
                <a:cubicBezTo>
                  <a:pt x="189" y="204"/>
                  <a:pt x="185" y="208"/>
                  <a:pt x="185" y="213"/>
                </a:cubicBezTo>
                <a:close/>
                <a:moveTo>
                  <a:pt x="266" y="163"/>
                </a:moveTo>
                <a:cubicBezTo>
                  <a:pt x="266" y="97"/>
                  <a:pt x="266" y="97"/>
                  <a:pt x="266" y="97"/>
                </a:cubicBezTo>
                <a:cubicBezTo>
                  <a:pt x="285" y="90"/>
                  <a:pt x="307" y="80"/>
                  <a:pt x="307" y="60"/>
                </a:cubicBezTo>
                <a:cubicBezTo>
                  <a:pt x="307" y="47"/>
                  <a:pt x="298" y="28"/>
                  <a:pt x="258" y="14"/>
                </a:cubicBezTo>
                <a:cubicBezTo>
                  <a:pt x="230" y="5"/>
                  <a:pt x="193" y="0"/>
                  <a:pt x="154" y="0"/>
                </a:cubicBezTo>
                <a:cubicBezTo>
                  <a:pt x="115" y="0"/>
                  <a:pt x="77" y="5"/>
                  <a:pt x="49" y="14"/>
                </a:cubicBezTo>
                <a:cubicBezTo>
                  <a:pt x="8" y="28"/>
                  <a:pt x="0" y="47"/>
                  <a:pt x="0" y="60"/>
                </a:cubicBezTo>
                <a:cubicBezTo>
                  <a:pt x="0" y="80"/>
                  <a:pt x="21" y="90"/>
                  <a:pt x="41" y="97"/>
                </a:cubicBezTo>
                <a:cubicBezTo>
                  <a:pt x="41" y="163"/>
                  <a:pt x="41" y="163"/>
                  <a:pt x="41" y="163"/>
                </a:cubicBezTo>
                <a:cubicBezTo>
                  <a:pt x="19" y="163"/>
                  <a:pt x="0" y="182"/>
                  <a:pt x="0" y="204"/>
                </a:cubicBezTo>
                <a:cubicBezTo>
                  <a:pt x="0" y="227"/>
                  <a:pt x="19" y="246"/>
                  <a:pt x="41" y="246"/>
                </a:cubicBezTo>
                <a:cubicBezTo>
                  <a:pt x="46" y="303"/>
                  <a:pt x="95" y="348"/>
                  <a:pt x="154" y="348"/>
                </a:cubicBezTo>
                <a:cubicBezTo>
                  <a:pt x="211" y="348"/>
                  <a:pt x="261" y="303"/>
                  <a:pt x="266" y="246"/>
                </a:cubicBezTo>
                <a:cubicBezTo>
                  <a:pt x="288" y="246"/>
                  <a:pt x="307" y="227"/>
                  <a:pt x="307" y="204"/>
                </a:cubicBezTo>
                <a:cubicBezTo>
                  <a:pt x="307" y="182"/>
                  <a:pt x="288" y="163"/>
                  <a:pt x="266" y="163"/>
                </a:cubicBezTo>
                <a:close/>
                <a:moveTo>
                  <a:pt x="41" y="225"/>
                </a:moveTo>
                <a:cubicBezTo>
                  <a:pt x="29" y="224"/>
                  <a:pt x="20" y="216"/>
                  <a:pt x="20" y="204"/>
                </a:cubicBezTo>
                <a:cubicBezTo>
                  <a:pt x="20" y="194"/>
                  <a:pt x="30" y="184"/>
                  <a:pt x="41" y="184"/>
                </a:cubicBezTo>
                <a:lnTo>
                  <a:pt x="41" y="225"/>
                </a:lnTo>
                <a:close/>
                <a:moveTo>
                  <a:pt x="60" y="122"/>
                </a:moveTo>
                <a:cubicBezTo>
                  <a:pt x="60" y="101"/>
                  <a:pt x="60" y="101"/>
                  <a:pt x="60" y="101"/>
                </a:cubicBezTo>
                <a:cubicBezTo>
                  <a:pt x="245" y="101"/>
                  <a:pt x="245" y="101"/>
                  <a:pt x="245" y="101"/>
                </a:cubicBezTo>
                <a:cubicBezTo>
                  <a:pt x="245" y="122"/>
                  <a:pt x="245" y="122"/>
                  <a:pt x="245" y="122"/>
                </a:cubicBezTo>
                <a:lnTo>
                  <a:pt x="60" y="122"/>
                </a:lnTo>
                <a:close/>
                <a:moveTo>
                  <a:pt x="237" y="143"/>
                </a:moveTo>
                <a:cubicBezTo>
                  <a:pt x="224" y="156"/>
                  <a:pt x="207" y="164"/>
                  <a:pt x="190" y="164"/>
                </a:cubicBezTo>
                <a:cubicBezTo>
                  <a:pt x="118" y="164"/>
                  <a:pt x="118" y="164"/>
                  <a:pt x="118" y="164"/>
                </a:cubicBezTo>
                <a:cubicBezTo>
                  <a:pt x="99" y="164"/>
                  <a:pt x="84" y="156"/>
                  <a:pt x="71" y="143"/>
                </a:cubicBezTo>
                <a:lnTo>
                  <a:pt x="237" y="143"/>
                </a:lnTo>
                <a:close/>
                <a:moveTo>
                  <a:pt x="246" y="235"/>
                </a:moveTo>
                <a:cubicBezTo>
                  <a:pt x="245" y="285"/>
                  <a:pt x="205" y="326"/>
                  <a:pt x="154" y="326"/>
                </a:cubicBezTo>
                <a:cubicBezTo>
                  <a:pt x="103" y="326"/>
                  <a:pt x="62" y="285"/>
                  <a:pt x="62" y="235"/>
                </a:cubicBezTo>
                <a:cubicBezTo>
                  <a:pt x="62" y="162"/>
                  <a:pt x="62" y="162"/>
                  <a:pt x="62" y="162"/>
                </a:cubicBezTo>
                <a:cubicBezTo>
                  <a:pt x="77" y="177"/>
                  <a:pt x="97" y="184"/>
                  <a:pt x="118" y="184"/>
                </a:cubicBezTo>
                <a:cubicBezTo>
                  <a:pt x="190" y="184"/>
                  <a:pt x="190" y="184"/>
                  <a:pt x="190" y="184"/>
                </a:cubicBezTo>
                <a:cubicBezTo>
                  <a:pt x="211" y="184"/>
                  <a:pt x="231" y="177"/>
                  <a:pt x="246" y="162"/>
                </a:cubicBezTo>
                <a:lnTo>
                  <a:pt x="246" y="235"/>
                </a:lnTo>
                <a:close/>
                <a:moveTo>
                  <a:pt x="256" y="80"/>
                </a:moveTo>
                <a:cubicBezTo>
                  <a:pt x="55" y="80"/>
                  <a:pt x="55" y="80"/>
                  <a:pt x="55" y="80"/>
                </a:cubicBezTo>
                <a:cubicBezTo>
                  <a:pt x="33" y="73"/>
                  <a:pt x="20" y="66"/>
                  <a:pt x="20" y="60"/>
                </a:cubicBezTo>
                <a:cubicBezTo>
                  <a:pt x="20" y="53"/>
                  <a:pt x="30" y="43"/>
                  <a:pt x="56" y="32"/>
                </a:cubicBezTo>
                <a:cubicBezTo>
                  <a:pt x="82" y="23"/>
                  <a:pt x="116" y="19"/>
                  <a:pt x="154" y="19"/>
                </a:cubicBezTo>
                <a:cubicBezTo>
                  <a:pt x="192" y="19"/>
                  <a:pt x="227" y="24"/>
                  <a:pt x="253" y="32"/>
                </a:cubicBezTo>
                <a:cubicBezTo>
                  <a:pt x="279" y="43"/>
                  <a:pt x="288" y="52"/>
                  <a:pt x="288" y="60"/>
                </a:cubicBezTo>
                <a:cubicBezTo>
                  <a:pt x="288" y="66"/>
                  <a:pt x="277" y="72"/>
                  <a:pt x="256" y="80"/>
                </a:cubicBezTo>
                <a:close/>
                <a:moveTo>
                  <a:pt x="266" y="224"/>
                </a:moveTo>
                <a:cubicBezTo>
                  <a:pt x="266" y="183"/>
                  <a:pt x="266" y="183"/>
                  <a:pt x="266" y="183"/>
                </a:cubicBezTo>
                <a:cubicBezTo>
                  <a:pt x="276" y="183"/>
                  <a:pt x="287" y="191"/>
                  <a:pt x="287" y="203"/>
                </a:cubicBezTo>
                <a:cubicBezTo>
                  <a:pt x="287" y="216"/>
                  <a:pt x="278" y="224"/>
                  <a:pt x="266" y="2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4" name="Freeform 24">
            <a:extLst>
              <a:ext uri="{FF2B5EF4-FFF2-40B4-BE49-F238E27FC236}">
                <a16:creationId xmlns:a16="http://schemas.microsoft.com/office/drawing/2014/main" id="{C806D182-DA6B-F34C-AA0E-762862B629A4}"/>
              </a:ext>
            </a:extLst>
          </p:cNvPr>
          <p:cNvSpPr>
            <a:spLocks noEditPoints="1"/>
          </p:cNvSpPr>
          <p:nvPr/>
        </p:nvSpPr>
        <p:spPr bwMode="auto">
          <a:xfrm>
            <a:off x="5631981" y="5255654"/>
            <a:ext cx="260157" cy="258666"/>
          </a:xfrm>
          <a:custGeom>
            <a:avLst/>
            <a:gdLst>
              <a:gd name="T0" fmla="*/ 197 w 349"/>
              <a:gd name="T1" fmla="*/ 256 h 347"/>
              <a:gd name="T2" fmla="*/ 155 w 349"/>
              <a:gd name="T3" fmla="*/ 256 h 347"/>
              <a:gd name="T4" fmla="*/ 141 w 349"/>
              <a:gd name="T5" fmla="*/ 256 h 347"/>
              <a:gd name="T6" fmla="*/ 176 w 349"/>
              <a:gd name="T7" fmla="*/ 285 h 347"/>
              <a:gd name="T8" fmla="*/ 211 w 349"/>
              <a:gd name="T9" fmla="*/ 256 h 347"/>
              <a:gd name="T10" fmla="*/ 309 w 349"/>
              <a:gd name="T11" fmla="*/ 126 h 347"/>
              <a:gd name="T12" fmla="*/ 41 w 349"/>
              <a:gd name="T13" fmla="*/ 126 h 347"/>
              <a:gd name="T14" fmla="*/ 20 w 349"/>
              <a:gd name="T15" fmla="*/ 229 h 347"/>
              <a:gd name="T16" fmla="*/ 51 w 349"/>
              <a:gd name="T17" fmla="*/ 305 h 347"/>
              <a:gd name="T18" fmla="*/ 174 w 349"/>
              <a:gd name="T19" fmla="*/ 347 h 347"/>
              <a:gd name="T20" fmla="*/ 348 w 349"/>
              <a:gd name="T21" fmla="*/ 184 h 347"/>
              <a:gd name="T22" fmla="*/ 176 w 349"/>
              <a:gd name="T23" fmla="*/ 21 h 347"/>
              <a:gd name="T24" fmla="*/ 284 w 349"/>
              <a:gd name="T25" fmla="*/ 120 h 347"/>
              <a:gd name="T26" fmla="*/ 68 w 349"/>
              <a:gd name="T27" fmla="*/ 120 h 347"/>
              <a:gd name="T28" fmla="*/ 176 w 349"/>
              <a:gd name="T29" fmla="*/ 21 h 347"/>
              <a:gd name="T30" fmla="*/ 42 w 349"/>
              <a:gd name="T31" fmla="*/ 149 h 347"/>
              <a:gd name="T32" fmla="*/ 63 w 349"/>
              <a:gd name="T33" fmla="*/ 214 h 347"/>
              <a:gd name="T34" fmla="*/ 21 w 349"/>
              <a:gd name="T35" fmla="*/ 183 h 347"/>
              <a:gd name="T36" fmla="*/ 42 w 349"/>
              <a:gd name="T37" fmla="*/ 277 h 347"/>
              <a:gd name="T38" fmla="*/ 63 w 349"/>
              <a:gd name="T39" fmla="*/ 245 h 347"/>
              <a:gd name="T40" fmla="*/ 51 w 349"/>
              <a:gd name="T41" fmla="*/ 286 h 347"/>
              <a:gd name="T42" fmla="*/ 176 w 349"/>
              <a:gd name="T43" fmla="*/ 326 h 347"/>
              <a:gd name="T44" fmla="*/ 134 w 349"/>
              <a:gd name="T45" fmla="*/ 305 h 347"/>
              <a:gd name="T46" fmla="*/ 134 w 349"/>
              <a:gd name="T47" fmla="*/ 286 h 347"/>
              <a:gd name="T48" fmla="*/ 83 w 349"/>
              <a:gd name="T49" fmla="*/ 235 h 347"/>
              <a:gd name="T50" fmla="*/ 93 w 349"/>
              <a:gd name="T51" fmla="*/ 226 h 347"/>
              <a:gd name="T52" fmla="*/ 168 w 349"/>
              <a:gd name="T53" fmla="*/ 217 h 347"/>
              <a:gd name="T54" fmla="*/ 184 w 349"/>
              <a:gd name="T55" fmla="*/ 217 h 347"/>
              <a:gd name="T56" fmla="*/ 259 w 349"/>
              <a:gd name="T57" fmla="*/ 226 h 347"/>
              <a:gd name="T58" fmla="*/ 268 w 349"/>
              <a:gd name="T59" fmla="*/ 235 h 347"/>
              <a:gd name="T60" fmla="*/ 203 w 349"/>
              <a:gd name="T61" fmla="*/ 205 h 347"/>
              <a:gd name="T62" fmla="*/ 182 w 349"/>
              <a:gd name="T63" fmla="*/ 187 h 347"/>
              <a:gd name="T64" fmla="*/ 168 w 349"/>
              <a:gd name="T65" fmla="*/ 187 h 347"/>
              <a:gd name="T66" fmla="*/ 146 w 349"/>
              <a:gd name="T67" fmla="*/ 205 h 347"/>
              <a:gd name="T68" fmla="*/ 63 w 349"/>
              <a:gd name="T69" fmla="*/ 175 h 347"/>
              <a:gd name="T70" fmla="*/ 71 w 349"/>
              <a:gd name="T71" fmla="*/ 141 h 347"/>
              <a:gd name="T72" fmla="*/ 280 w 349"/>
              <a:gd name="T73" fmla="*/ 141 h 347"/>
              <a:gd name="T74" fmla="*/ 289 w 349"/>
              <a:gd name="T75" fmla="*/ 175 h 347"/>
              <a:gd name="T76" fmla="*/ 289 w 349"/>
              <a:gd name="T77" fmla="*/ 225 h 347"/>
              <a:gd name="T78" fmla="*/ 310 w 349"/>
              <a:gd name="T79" fmla="*/ 175 h 347"/>
              <a:gd name="T80" fmla="*/ 330 w 349"/>
              <a:gd name="T81" fmla="*/ 185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49" h="347">
                <a:moveTo>
                  <a:pt x="205" y="253"/>
                </a:moveTo>
                <a:cubicBezTo>
                  <a:pt x="202" y="253"/>
                  <a:pt x="200" y="254"/>
                  <a:pt x="197" y="256"/>
                </a:cubicBezTo>
                <a:cubicBezTo>
                  <a:pt x="192" y="261"/>
                  <a:pt x="184" y="264"/>
                  <a:pt x="176" y="264"/>
                </a:cubicBezTo>
                <a:cubicBezTo>
                  <a:pt x="168" y="264"/>
                  <a:pt x="160" y="261"/>
                  <a:pt x="155" y="256"/>
                </a:cubicBezTo>
                <a:cubicBezTo>
                  <a:pt x="153" y="253"/>
                  <a:pt x="150" y="252"/>
                  <a:pt x="147" y="252"/>
                </a:cubicBezTo>
                <a:cubicBezTo>
                  <a:pt x="145" y="252"/>
                  <a:pt x="142" y="253"/>
                  <a:pt x="141" y="256"/>
                </a:cubicBezTo>
                <a:cubicBezTo>
                  <a:pt x="137" y="260"/>
                  <a:pt x="137" y="266"/>
                  <a:pt x="141" y="270"/>
                </a:cubicBezTo>
                <a:cubicBezTo>
                  <a:pt x="150" y="279"/>
                  <a:pt x="163" y="285"/>
                  <a:pt x="176" y="285"/>
                </a:cubicBezTo>
                <a:cubicBezTo>
                  <a:pt x="189" y="285"/>
                  <a:pt x="203" y="279"/>
                  <a:pt x="211" y="270"/>
                </a:cubicBezTo>
                <a:cubicBezTo>
                  <a:pt x="215" y="265"/>
                  <a:pt x="215" y="259"/>
                  <a:pt x="211" y="256"/>
                </a:cubicBezTo>
                <a:cubicBezTo>
                  <a:pt x="209" y="254"/>
                  <a:pt x="207" y="253"/>
                  <a:pt x="205" y="253"/>
                </a:cubicBezTo>
                <a:close/>
                <a:moveTo>
                  <a:pt x="309" y="126"/>
                </a:moveTo>
                <a:cubicBezTo>
                  <a:pt x="305" y="56"/>
                  <a:pt x="247" y="0"/>
                  <a:pt x="175" y="0"/>
                </a:cubicBezTo>
                <a:cubicBezTo>
                  <a:pt x="103" y="0"/>
                  <a:pt x="45" y="58"/>
                  <a:pt x="41" y="126"/>
                </a:cubicBezTo>
                <a:cubicBezTo>
                  <a:pt x="17" y="135"/>
                  <a:pt x="0" y="157"/>
                  <a:pt x="0" y="184"/>
                </a:cubicBezTo>
                <a:cubicBezTo>
                  <a:pt x="0" y="202"/>
                  <a:pt x="7" y="218"/>
                  <a:pt x="20" y="229"/>
                </a:cubicBezTo>
                <a:cubicBezTo>
                  <a:pt x="20" y="275"/>
                  <a:pt x="20" y="275"/>
                  <a:pt x="20" y="275"/>
                </a:cubicBezTo>
                <a:cubicBezTo>
                  <a:pt x="20" y="292"/>
                  <a:pt x="34" y="305"/>
                  <a:pt x="51" y="305"/>
                </a:cubicBezTo>
                <a:cubicBezTo>
                  <a:pt x="86" y="305"/>
                  <a:pt x="86" y="305"/>
                  <a:pt x="86" y="305"/>
                </a:cubicBezTo>
                <a:cubicBezTo>
                  <a:pt x="108" y="331"/>
                  <a:pt x="139" y="347"/>
                  <a:pt x="174" y="347"/>
                </a:cubicBezTo>
                <a:cubicBezTo>
                  <a:pt x="233" y="347"/>
                  <a:pt x="282" y="301"/>
                  <a:pt x="285" y="245"/>
                </a:cubicBezTo>
                <a:cubicBezTo>
                  <a:pt x="319" y="245"/>
                  <a:pt x="348" y="218"/>
                  <a:pt x="348" y="184"/>
                </a:cubicBezTo>
                <a:cubicBezTo>
                  <a:pt x="349" y="158"/>
                  <a:pt x="333" y="135"/>
                  <a:pt x="309" y="126"/>
                </a:cubicBezTo>
                <a:close/>
                <a:moveTo>
                  <a:pt x="176" y="21"/>
                </a:moveTo>
                <a:cubicBezTo>
                  <a:pt x="234" y="21"/>
                  <a:pt x="283" y="65"/>
                  <a:pt x="288" y="122"/>
                </a:cubicBezTo>
                <a:cubicBezTo>
                  <a:pt x="287" y="122"/>
                  <a:pt x="285" y="120"/>
                  <a:pt x="284" y="120"/>
                </a:cubicBezTo>
                <a:cubicBezTo>
                  <a:pt x="249" y="115"/>
                  <a:pt x="212" y="112"/>
                  <a:pt x="176" y="112"/>
                </a:cubicBezTo>
                <a:cubicBezTo>
                  <a:pt x="139" y="112"/>
                  <a:pt x="103" y="115"/>
                  <a:pt x="68" y="120"/>
                </a:cubicBezTo>
                <a:cubicBezTo>
                  <a:pt x="67" y="120"/>
                  <a:pt x="64" y="122"/>
                  <a:pt x="64" y="122"/>
                </a:cubicBezTo>
                <a:cubicBezTo>
                  <a:pt x="69" y="65"/>
                  <a:pt x="117" y="21"/>
                  <a:pt x="176" y="21"/>
                </a:cubicBezTo>
                <a:close/>
                <a:moveTo>
                  <a:pt x="21" y="183"/>
                </a:moveTo>
                <a:cubicBezTo>
                  <a:pt x="21" y="169"/>
                  <a:pt x="30" y="157"/>
                  <a:pt x="42" y="149"/>
                </a:cubicBezTo>
                <a:cubicBezTo>
                  <a:pt x="42" y="173"/>
                  <a:pt x="42" y="173"/>
                  <a:pt x="42" y="173"/>
                </a:cubicBezTo>
                <a:cubicBezTo>
                  <a:pt x="42" y="189"/>
                  <a:pt x="50" y="205"/>
                  <a:pt x="63" y="214"/>
                </a:cubicBezTo>
                <a:cubicBezTo>
                  <a:pt x="63" y="223"/>
                  <a:pt x="63" y="223"/>
                  <a:pt x="63" y="223"/>
                </a:cubicBezTo>
                <a:cubicBezTo>
                  <a:pt x="39" y="223"/>
                  <a:pt x="21" y="205"/>
                  <a:pt x="21" y="183"/>
                </a:cubicBezTo>
                <a:close/>
                <a:moveTo>
                  <a:pt x="51" y="286"/>
                </a:moveTo>
                <a:cubicBezTo>
                  <a:pt x="46" y="286"/>
                  <a:pt x="42" y="282"/>
                  <a:pt x="42" y="277"/>
                </a:cubicBezTo>
                <a:cubicBezTo>
                  <a:pt x="42" y="242"/>
                  <a:pt x="42" y="242"/>
                  <a:pt x="42" y="242"/>
                </a:cubicBezTo>
                <a:cubicBezTo>
                  <a:pt x="48" y="244"/>
                  <a:pt x="55" y="245"/>
                  <a:pt x="63" y="245"/>
                </a:cubicBezTo>
                <a:cubicBezTo>
                  <a:pt x="64" y="259"/>
                  <a:pt x="68" y="273"/>
                  <a:pt x="74" y="286"/>
                </a:cubicBezTo>
                <a:lnTo>
                  <a:pt x="51" y="286"/>
                </a:lnTo>
                <a:close/>
                <a:moveTo>
                  <a:pt x="268" y="235"/>
                </a:moveTo>
                <a:cubicBezTo>
                  <a:pt x="268" y="286"/>
                  <a:pt x="227" y="326"/>
                  <a:pt x="176" y="326"/>
                </a:cubicBezTo>
                <a:cubicBezTo>
                  <a:pt x="153" y="326"/>
                  <a:pt x="133" y="319"/>
                  <a:pt x="116" y="305"/>
                </a:cubicBezTo>
                <a:cubicBezTo>
                  <a:pt x="134" y="305"/>
                  <a:pt x="134" y="305"/>
                  <a:pt x="134" y="305"/>
                </a:cubicBezTo>
                <a:cubicBezTo>
                  <a:pt x="140" y="305"/>
                  <a:pt x="145" y="301"/>
                  <a:pt x="145" y="295"/>
                </a:cubicBezTo>
                <a:cubicBezTo>
                  <a:pt x="145" y="290"/>
                  <a:pt x="140" y="286"/>
                  <a:pt x="134" y="286"/>
                </a:cubicBezTo>
                <a:cubicBezTo>
                  <a:pt x="98" y="286"/>
                  <a:pt x="98" y="286"/>
                  <a:pt x="98" y="286"/>
                </a:cubicBezTo>
                <a:cubicBezTo>
                  <a:pt x="89" y="271"/>
                  <a:pt x="83" y="253"/>
                  <a:pt x="83" y="235"/>
                </a:cubicBezTo>
                <a:cubicBezTo>
                  <a:pt x="83" y="225"/>
                  <a:pt x="83" y="225"/>
                  <a:pt x="83" y="225"/>
                </a:cubicBezTo>
                <a:cubicBezTo>
                  <a:pt x="86" y="226"/>
                  <a:pt x="89" y="226"/>
                  <a:pt x="93" y="226"/>
                </a:cubicBezTo>
                <a:cubicBezTo>
                  <a:pt x="146" y="226"/>
                  <a:pt x="146" y="226"/>
                  <a:pt x="146" y="226"/>
                </a:cubicBezTo>
                <a:cubicBezTo>
                  <a:pt x="155" y="226"/>
                  <a:pt x="163" y="223"/>
                  <a:pt x="168" y="217"/>
                </a:cubicBezTo>
                <a:cubicBezTo>
                  <a:pt x="176" y="210"/>
                  <a:pt x="176" y="210"/>
                  <a:pt x="176" y="210"/>
                </a:cubicBezTo>
                <a:cubicBezTo>
                  <a:pt x="184" y="217"/>
                  <a:pt x="184" y="217"/>
                  <a:pt x="184" y="217"/>
                </a:cubicBezTo>
                <a:cubicBezTo>
                  <a:pt x="189" y="223"/>
                  <a:pt x="197" y="226"/>
                  <a:pt x="205" y="226"/>
                </a:cubicBezTo>
                <a:cubicBezTo>
                  <a:pt x="259" y="226"/>
                  <a:pt x="259" y="226"/>
                  <a:pt x="259" y="226"/>
                </a:cubicBezTo>
                <a:cubicBezTo>
                  <a:pt x="262" y="226"/>
                  <a:pt x="266" y="226"/>
                  <a:pt x="268" y="225"/>
                </a:cubicBezTo>
                <a:lnTo>
                  <a:pt x="268" y="235"/>
                </a:lnTo>
                <a:close/>
                <a:moveTo>
                  <a:pt x="258" y="205"/>
                </a:moveTo>
                <a:cubicBezTo>
                  <a:pt x="203" y="205"/>
                  <a:pt x="203" y="205"/>
                  <a:pt x="203" y="205"/>
                </a:cubicBezTo>
                <a:cubicBezTo>
                  <a:pt x="201" y="205"/>
                  <a:pt x="198" y="204"/>
                  <a:pt x="196" y="201"/>
                </a:cubicBezTo>
                <a:cubicBezTo>
                  <a:pt x="182" y="187"/>
                  <a:pt x="182" y="187"/>
                  <a:pt x="182" y="187"/>
                </a:cubicBezTo>
                <a:cubicBezTo>
                  <a:pt x="180" y="185"/>
                  <a:pt x="177" y="184"/>
                  <a:pt x="175" y="184"/>
                </a:cubicBezTo>
                <a:cubicBezTo>
                  <a:pt x="172" y="184"/>
                  <a:pt x="170" y="185"/>
                  <a:pt x="168" y="187"/>
                </a:cubicBezTo>
                <a:cubicBezTo>
                  <a:pt x="154" y="201"/>
                  <a:pt x="154" y="201"/>
                  <a:pt x="154" y="201"/>
                </a:cubicBezTo>
                <a:cubicBezTo>
                  <a:pt x="152" y="204"/>
                  <a:pt x="150" y="205"/>
                  <a:pt x="146" y="205"/>
                </a:cubicBezTo>
                <a:cubicBezTo>
                  <a:pt x="93" y="205"/>
                  <a:pt x="93" y="205"/>
                  <a:pt x="93" y="205"/>
                </a:cubicBezTo>
                <a:cubicBezTo>
                  <a:pt x="76" y="205"/>
                  <a:pt x="63" y="191"/>
                  <a:pt x="63" y="175"/>
                </a:cubicBezTo>
                <a:cubicBezTo>
                  <a:pt x="63" y="150"/>
                  <a:pt x="63" y="150"/>
                  <a:pt x="63" y="150"/>
                </a:cubicBezTo>
                <a:cubicBezTo>
                  <a:pt x="63" y="145"/>
                  <a:pt x="65" y="141"/>
                  <a:pt x="71" y="141"/>
                </a:cubicBezTo>
                <a:cubicBezTo>
                  <a:pt x="105" y="135"/>
                  <a:pt x="140" y="132"/>
                  <a:pt x="175" y="132"/>
                </a:cubicBezTo>
                <a:cubicBezTo>
                  <a:pt x="210" y="132"/>
                  <a:pt x="246" y="135"/>
                  <a:pt x="280" y="141"/>
                </a:cubicBezTo>
                <a:cubicBezTo>
                  <a:pt x="285" y="142"/>
                  <a:pt x="289" y="146"/>
                  <a:pt x="289" y="150"/>
                </a:cubicBezTo>
                <a:cubicBezTo>
                  <a:pt x="289" y="175"/>
                  <a:pt x="289" y="175"/>
                  <a:pt x="289" y="175"/>
                </a:cubicBezTo>
                <a:cubicBezTo>
                  <a:pt x="289" y="191"/>
                  <a:pt x="275" y="205"/>
                  <a:pt x="258" y="205"/>
                </a:cubicBezTo>
                <a:close/>
                <a:moveTo>
                  <a:pt x="289" y="225"/>
                </a:moveTo>
                <a:cubicBezTo>
                  <a:pt x="289" y="215"/>
                  <a:pt x="289" y="215"/>
                  <a:pt x="289" y="215"/>
                </a:cubicBezTo>
                <a:cubicBezTo>
                  <a:pt x="301" y="205"/>
                  <a:pt x="310" y="192"/>
                  <a:pt x="310" y="175"/>
                </a:cubicBezTo>
                <a:cubicBezTo>
                  <a:pt x="310" y="150"/>
                  <a:pt x="310" y="150"/>
                  <a:pt x="310" y="150"/>
                </a:cubicBezTo>
                <a:cubicBezTo>
                  <a:pt x="322" y="157"/>
                  <a:pt x="330" y="170"/>
                  <a:pt x="330" y="185"/>
                </a:cubicBezTo>
                <a:cubicBezTo>
                  <a:pt x="329" y="206"/>
                  <a:pt x="310" y="225"/>
                  <a:pt x="289" y="2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5" name="Freeform 25">
            <a:extLst>
              <a:ext uri="{FF2B5EF4-FFF2-40B4-BE49-F238E27FC236}">
                <a16:creationId xmlns:a16="http://schemas.microsoft.com/office/drawing/2014/main" id="{537306E4-68F3-EE38-51A3-3B542F9E68D4}"/>
              </a:ext>
            </a:extLst>
          </p:cNvPr>
          <p:cNvSpPr>
            <a:spLocks noEditPoints="1"/>
          </p:cNvSpPr>
          <p:nvPr/>
        </p:nvSpPr>
        <p:spPr bwMode="auto">
          <a:xfrm>
            <a:off x="2908536" y="5255654"/>
            <a:ext cx="245248" cy="259411"/>
          </a:xfrm>
          <a:custGeom>
            <a:avLst/>
            <a:gdLst>
              <a:gd name="T0" fmla="*/ 135 w 329"/>
              <a:gd name="T1" fmla="*/ 162 h 348"/>
              <a:gd name="T2" fmla="*/ 144 w 329"/>
              <a:gd name="T3" fmla="*/ 152 h 348"/>
              <a:gd name="T4" fmla="*/ 135 w 329"/>
              <a:gd name="T5" fmla="*/ 143 h 348"/>
              <a:gd name="T6" fmla="*/ 125 w 329"/>
              <a:gd name="T7" fmla="*/ 152 h 348"/>
              <a:gd name="T8" fmla="*/ 135 w 329"/>
              <a:gd name="T9" fmla="*/ 162 h 348"/>
              <a:gd name="T10" fmla="*/ 216 w 329"/>
              <a:gd name="T11" fmla="*/ 162 h 348"/>
              <a:gd name="T12" fmla="*/ 225 w 329"/>
              <a:gd name="T13" fmla="*/ 152 h 348"/>
              <a:gd name="T14" fmla="*/ 216 w 329"/>
              <a:gd name="T15" fmla="*/ 143 h 348"/>
              <a:gd name="T16" fmla="*/ 206 w 329"/>
              <a:gd name="T17" fmla="*/ 152 h 348"/>
              <a:gd name="T18" fmla="*/ 216 w 329"/>
              <a:gd name="T19" fmla="*/ 162 h 348"/>
              <a:gd name="T20" fmla="*/ 139 w 329"/>
              <a:gd name="T21" fmla="*/ 229 h 348"/>
              <a:gd name="T22" fmla="*/ 175 w 329"/>
              <a:gd name="T23" fmla="*/ 244 h 348"/>
              <a:gd name="T24" fmla="*/ 212 w 329"/>
              <a:gd name="T25" fmla="*/ 229 h 348"/>
              <a:gd name="T26" fmla="*/ 212 w 329"/>
              <a:gd name="T27" fmla="*/ 214 h 348"/>
              <a:gd name="T28" fmla="*/ 203 w 329"/>
              <a:gd name="T29" fmla="*/ 212 h 348"/>
              <a:gd name="T30" fmla="*/ 197 w 329"/>
              <a:gd name="T31" fmla="*/ 214 h 348"/>
              <a:gd name="T32" fmla="*/ 175 w 329"/>
              <a:gd name="T33" fmla="*/ 223 h 348"/>
              <a:gd name="T34" fmla="*/ 153 w 329"/>
              <a:gd name="T35" fmla="*/ 214 h 348"/>
              <a:gd name="T36" fmla="*/ 146 w 329"/>
              <a:gd name="T37" fmla="*/ 211 h 348"/>
              <a:gd name="T38" fmla="*/ 139 w 329"/>
              <a:gd name="T39" fmla="*/ 214 h 348"/>
              <a:gd name="T40" fmla="*/ 139 w 329"/>
              <a:gd name="T41" fmla="*/ 229 h 348"/>
              <a:gd name="T42" fmla="*/ 287 w 329"/>
              <a:gd name="T43" fmla="*/ 101 h 348"/>
              <a:gd name="T44" fmla="*/ 287 w 329"/>
              <a:gd name="T45" fmla="*/ 50 h 348"/>
              <a:gd name="T46" fmla="*/ 237 w 329"/>
              <a:gd name="T47" fmla="*/ 0 h 348"/>
              <a:gd name="T48" fmla="*/ 113 w 329"/>
              <a:gd name="T49" fmla="*/ 0 h 348"/>
              <a:gd name="T50" fmla="*/ 62 w 329"/>
              <a:gd name="T51" fmla="*/ 50 h 348"/>
              <a:gd name="T52" fmla="*/ 62 w 329"/>
              <a:gd name="T53" fmla="*/ 65 h 348"/>
              <a:gd name="T54" fmla="*/ 0 w 329"/>
              <a:gd name="T55" fmla="*/ 186 h 348"/>
              <a:gd name="T56" fmla="*/ 0 w 329"/>
              <a:gd name="T57" fmla="*/ 338 h 348"/>
              <a:gd name="T58" fmla="*/ 10 w 329"/>
              <a:gd name="T59" fmla="*/ 348 h 348"/>
              <a:gd name="T60" fmla="*/ 72 w 329"/>
              <a:gd name="T61" fmla="*/ 348 h 348"/>
              <a:gd name="T62" fmla="*/ 81 w 329"/>
              <a:gd name="T63" fmla="*/ 338 h 348"/>
              <a:gd name="T64" fmla="*/ 81 w 329"/>
              <a:gd name="T65" fmla="*/ 258 h 348"/>
              <a:gd name="T66" fmla="*/ 173 w 329"/>
              <a:gd name="T67" fmla="*/ 305 h 348"/>
              <a:gd name="T68" fmla="*/ 286 w 329"/>
              <a:gd name="T69" fmla="*/ 193 h 348"/>
              <a:gd name="T70" fmla="*/ 286 w 329"/>
              <a:gd name="T71" fmla="*/ 183 h 348"/>
              <a:gd name="T72" fmla="*/ 328 w 329"/>
              <a:gd name="T73" fmla="*/ 142 h 348"/>
              <a:gd name="T74" fmla="*/ 287 w 329"/>
              <a:gd name="T75" fmla="*/ 101 h 348"/>
              <a:gd name="T76" fmla="*/ 61 w 329"/>
              <a:gd name="T77" fmla="*/ 327 h 348"/>
              <a:gd name="T78" fmla="*/ 21 w 329"/>
              <a:gd name="T79" fmla="*/ 327 h 348"/>
              <a:gd name="T80" fmla="*/ 21 w 329"/>
              <a:gd name="T81" fmla="*/ 184 h 348"/>
              <a:gd name="T82" fmla="*/ 61 w 329"/>
              <a:gd name="T83" fmla="*/ 91 h 348"/>
              <a:gd name="T84" fmla="*/ 61 w 329"/>
              <a:gd name="T85" fmla="*/ 327 h 348"/>
              <a:gd name="T86" fmla="*/ 82 w 329"/>
              <a:gd name="T87" fmla="*/ 49 h 348"/>
              <a:gd name="T88" fmla="*/ 113 w 329"/>
              <a:gd name="T89" fmla="*/ 19 h 348"/>
              <a:gd name="T90" fmla="*/ 237 w 329"/>
              <a:gd name="T91" fmla="*/ 19 h 348"/>
              <a:gd name="T92" fmla="*/ 267 w 329"/>
              <a:gd name="T93" fmla="*/ 42 h 348"/>
              <a:gd name="T94" fmla="*/ 82 w 329"/>
              <a:gd name="T95" fmla="*/ 97 h 348"/>
              <a:gd name="T96" fmla="*/ 82 w 329"/>
              <a:gd name="T97" fmla="*/ 49 h 348"/>
              <a:gd name="T98" fmla="*/ 268 w 329"/>
              <a:gd name="T99" fmla="*/ 63 h 348"/>
              <a:gd name="T100" fmla="*/ 268 w 329"/>
              <a:gd name="T101" fmla="*/ 101 h 348"/>
              <a:gd name="T102" fmla="*/ 143 w 329"/>
              <a:gd name="T103" fmla="*/ 101 h 348"/>
              <a:gd name="T104" fmla="*/ 268 w 329"/>
              <a:gd name="T105" fmla="*/ 63 h 348"/>
              <a:gd name="T106" fmla="*/ 268 w 329"/>
              <a:gd name="T107" fmla="*/ 193 h 348"/>
              <a:gd name="T108" fmla="*/ 176 w 329"/>
              <a:gd name="T109" fmla="*/ 285 h 348"/>
              <a:gd name="T110" fmla="*/ 83 w 329"/>
              <a:gd name="T111" fmla="*/ 193 h 348"/>
              <a:gd name="T112" fmla="*/ 83 w 329"/>
              <a:gd name="T113" fmla="*/ 122 h 348"/>
              <a:gd name="T114" fmla="*/ 269 w 329"/>
              <a:gd name="T115" fmla="*/ 122 h 348"/>
              <a:gd name="T116" fmla="*/ 268 w 329"/>
              <a:gd name="T117" fmla="*/ 193 h 348"/>
              <a:gd name="T118" fmla="*/ 287 w 329"/>
              <a:gd name="T119" fmla="*/ 162 h 348"/>
              <a:gd name="T120" fmla="*/ 287 w 329"/>
              <a:gd name="T121" fmla="*/ 120 h 348"/>
              <a:gd name="T122" fmla="*/ 308 w 329"/>
              <a:gd name="T123" fmla="*/ 141 h 348"/>
              <a:gd name="T124" fmla="*/ 287 w 329"/>
              <a:gd name="T125" fmla="*/ 16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29" h="348">
                <a:moveTo>
                  <a:pt x="135" y="162"/>
                </a:moveTo>
                <a:cubicBezTo>
                  <a:pt x="140" y="162"/>
                  <a:pt x="144" y="157"/>
                  <a:pt x="144" y="152"/>
                </a:cubicBezTo>
                <a:cubicBezTo>
                  <a:pt x="144" y="147"/>
                  <a:pt x="140" y="143"/>
                  <a:pt x="135" y="143"/>
                </a:cubicBezTo>
                <a:cubicBezTo>
                  <a:pt x="130" y="143"/>
                  <a:pt x="125" y="147"/>
                  <a:pt x="125" y="152"/>
                </a:cubicBezTo>
                <a:cubicBezTo>
                  <a:pt x="125" y="157"/>
                  <a:pt x="130" y="162"/>
                  <a:pt x="135" y="162"/>
                </a:cubicBezTo>
                <a:close/>
                <a:moveTo>
                  <a:pt x="216" y="162"/>
                </a:moveTo>
                <a:cubicBezTo>
                  <a:pt x="221" y="162"/>
                  <a:pt x="225" y="157"/>
                  <a:pt x="225" y="152"/>
                </a:cubicBezTo>
                <a:cubicBezTo>
                  <a:pt x="225" y="147"/>
                  <a:pt x="221" y="143"/>
                  <a:pt x="216" y="143"/>
                </a:cubicBezTo>
                <a:cubicBezTo>
                  <a:pt x="211" y="143"/>
                  <a:pt x="206" y="147"/>
                  <a:pt x="206" y="152"/>
                </a:cubicBezTo>
                <a:cubicBezTo>
                  <a:pt x="206" y="157"/>
                  <a:pt x="211" y="162"/>
                  <a:pt x="216" y="162"/>
                </a:cubicBezTo>
                <a:close/>
                <a:moveTo>
                  <a:pt x="139" y="229"/>
                </a:moveTo>
                <a:cubicBezTo>
                  <a:pt x="149" y="239"/>
                  <a:pt x="162" y="244"/>
                  <a:pt x="175" y="244"/>
                </a:cubicBezTo>
                <a:cubicBezTo>
                  <a:pt x="190" y="244"/>
                  <a:pt x="203" y="239"/>
                  <a:pt x="212" y="229"/>
                </a:cubicBezTo>
                <a:cubicBezTo>
                  <a:pt x="216" y="225"/>
                  <a:pt x="216" y="218"/>
                  <a:pt x="212" y="214"/>
                </a:cubicBezTo>
                <a:cubicBezTo>
                  <a:pt x="209" y="213"/>
                  <a:pt x="206" y="212"/>
                  <a:pt x="203" y="212"/>
                </a:cubicBezTo>
                <a:cubicBezTo>
                  <a:pt x="201" y="212"/>
                  <a:pt x="199" y="212"/>
                  <a:pt x="197" y="214"/>
                </a:cubicBezTo>
                <a:cubicBezTo>
                  <a:pt x="192" y="221"/>
                  <a:pt x="183" y="223"/>
                  <a:pt x="175" y="223"/>
                </a:cubicBezTo>
                <a:cubicBezTo>
                  <a:pt x="166" y="223"/>
                  <a:pt x="159" y="221"/>
                  <a:pt x="153" y="214"/>
                </a:cubicBezTo>
                <a:cubicBezTo>
                  <a:pt x="151" y="212"/>
                  <a:pt x="148" y="211"/>
                  <a:pt x="146" y="211"/>
                </a:cubicBezTo>
                <a:cubicBezTo>
                  <a:pt x="143" y="211"/>
                  <a:pt x="141" y="212"/>
                  <a:pt x="139" y="214"/>
                </a:cubicBezTo>
                <a:cubicBezTo>
                  <a:pt x="135" y="219"/>
                  <a:pt x="135" y="226"/>
                  <a:pt x="139" y="229"/>
                </a:cubicBezTo>
                <a:close/>
                <a:moveTo>
                  <a:pt x="287" y="101"/>
                </a:moveTo>
                <a:cubicBezTo>
                  <a:pt x="287" y="50"/>
                  <a:pt x="287" y="50"/>
                  <a:pt x="287" y="50"/>
                </a:cubicBezTo>
                <a:cubicBezTo>
                  <a:pt x="287" y="22"/>
                  <a:pt x="265" y="0"/>
                  <a:pt x="237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85" y="0"/>
                  <a:pt x="62" y="22"/>
                  <a:pt x="62" y="50"/>
                </a:cubicBezTo>
                <a:cubicBezTo>
                  <a:pt x="62" y="65"/>
                  <a:pt x="62" y="65"/>
                  <a:pt x="62" y="65"/>
                </a:cubicBezTo>
                <a:cubicBezTo>
                  <a:pt x="22" y="93"/>
                  <a:pt x="0" y="138"/>
                  <a:pt x="0" y="186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3"/>
                  <a:pt x="4" y="348"/>
                  <a:pt x="10" y="348"/>
                </a:cubicBezTo>
                <a:cubicBezTo>
                  <a:pt x="72" y="348"/>
                  <a:pt x="72" y="348"/>
                  <a:pt x="72" y="348"/>
                </a:cubicBezTo>
                <a:cubicBezTo>
                  <a:pt x="77" y="348"/>
                  <a:pt x="81" y="343"/>
                  <a:pt x="81" y="338"/>
                </a:cubicBezTo>
                <a:cubicBezTo>
                  <a:pt x="81" y="258"/>
                  <a:pt x="81" y="258"/>
                  <a:pt x="81" y="258"/>
                </a:cubicBezTo>
                <a:cubicBezTo>
                  <a:pt x="102" y="287"/>
                  <a:pt x="135" y="305"/>
                  <a:pt x="173" y="305"/>
                </a:cubicBezTo>
                <a:cubicBezTo>
                  <a:pt x="235" y="305"/>
                  <a:pt x="286" y="255"/>
                  <a:pt x="286" y="193"/>
                </a:cubicBezTo>
                <a:cubicBezTo>
                  <a:pt x="286" y="183"/>
                  <a:pt x="286" y="183"/>
                  <a:pt x="286" y="183"/>
                </a:cubicBezTo>
                <a:cubicBezTo>
                  <a:pt x="309" y="183"/>
                  <a:pt x="328" y="165"/>
                  <a:pt x="328" y="142"/>
                </a:cubicBezTo>
                <a:cubicBezTo>
                  <a:pt x="329" y="119"/>
                  <a:pt x="311" y="101"/>
                  <a:pt x="287" y="101"/>
                </a:cubicBezTo>
                <a:close/>
                <a:moveTo>
                  <a:pt x="61" y="327"/>
                </a:moveTo>
                <a:cubicBezTo>
                  <a:pt x="21" y="327"/>
                  <a:pt x="21" y="327"/>
                  <a:pt x="21" y="327"/>
                </a:cubicBezTo>
                <a:cubicBezTo>
                  <a:pt x="21" y="184"/>
                  <a:pt x="21" y="184"/>
                  <a:pt x="21" y="184"/>
                </a:cubicBezTo>
                <a:cubicBezTo>
                  <a:pt x="21" y="149"/>
                  <a:pt x="35" y="114"/>
                  <a:pt x="61" y="91"/>
                </a:cubicBezTo>
                <a:lnTo>
                  <a:pt x="61" y="327"/>
                </a:lnTo>
                <a:close/>
                <a:moveTo>
                  <a:pt x="82" y="49"/>
                </a:moveTo>
                <a:cubicBezTo>
                  <a:pt x="82" y="32"/>
                  <a:pt x="96" y="19"/>
                  <a:pt x="113" y="19"/>
                </a:cubicBezTo>
                <a:cubicBezTo>
                  <a:pt x="237" y="19"/>
                  <a:pt x="237" y="19"/>
                  <a:pt x="237" y="19"/>
                </a:cubicBezTo>
                <a:cubicBezTo>
                  <a:pt x="251" y="19"/>
                  <a:pt x="264" y="28"/>
                  <a:pt x="267" y="42"/>
                </a:cubicBezTo>
                <a:cubicBezTo>
                  <a:pt x="82" y="97"/>
                  <a:pt x="82" y="97"/>
                  <a:pt x="82" y="97"/>
                </a:cubicBezTo>
                <a:lnTo>
                  <a:pt x="82" y="49"/>
                </a:lnTo>
                <a:close/>
                <a:moveTo>
                  <a:pt x="268" y="63"/>
                </a:moveTo>
                <a:cubicBezTo>
                  <a:pt x="268" y="101"/>
                  <a:pt x="268" y="101"/>
                  <a:pt x="268" y="101"/>
                </a:cubicBezTo>
                <a:cubicBezTo>
                  <a:pt x="143" y="101"/>
                  <a:pt x="143" y="101"/>
                  <a:pt x="143" y="101"/>
                </a:cubicBezTo>
                <a:lnTo>
                  <a:pt x="268" y="63"/>
                </a:lnTo>
                <a:close/>
                <a:moveTo>
                  <a:pt x="268" y="193"/>
                </a:moveTo>
                <a:cubicBezTo>
                  <a:pt x="268" y="244"/>
                  <a:pt x="226" y="285"/>
                  <a:pt x="176" y="285"/>
                </a:cubicBezTo>
                <a:cubicBezTo>
                  <a:pt x="125" y="285"/>
                  <a:pt x="83" y="244"/>
                  <a:pt x="83" y="193"/>
                </a:cubicBezTo>
                <a:cubicBezTo>
                  <a:pt x="83" y="122"/>
                  <a:pt x="83" y="122"/>
                  <a:pt x="83" y="122"/>
                </a:cubicBezTo>
                <a:cubicBezTo>
                  <a:pt x="269" y="122"/>
                  <a:pt x="269" y="122"/>
                  <a:pt x="269" y="122"/>
                </a:cubicBezTo>
                <a:cubicBezTo>
                  <a:pt x="268" y="128"/>
                  <a:pt x="268" y="186"/>
                  <a:pt x="268" y="193"/>
                </a:cubicBezTo>
                <a:close/>
                <a:moveTo>
                  <a:pt x="287" y="162"/>
                </a:moveTo>
                <a:cubicBezTo>
                  <a:pt x="287" y="120"/>
                  <a:pt x="287" y="120"/>
                  <a:pt x="287" y="120"/>
                </a:cubicBezTo>
                <a:cubicBezTo>
                  <a:pt x="298" y="120"/>
                  <a:pt x="308" y="130"/>
                  <a:pt x="308" y="141"/>
                </a:cubicBezTo>
                <a:cubicBezTo>
                  <a:pt x="308" y="153"/>
                  <a:pt x="299" y="162"/>
                  <a:pt x="287" y="1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6" name="Freeform 26">
            <a:extLst>
              <a:ext uri="{FF2B5EF4-FFF2-40B4-BE49-F238E27FC236}">
                <a16:creationId xmlns:a16="http://schemas.microsoft.com/office/drawing/2014/main" id="{EE30DE35-D6A7-2788-CF8C-8D58C153474F}"/>
              </a:ext>
            </a:extLst>
          </p:cNvPr>
          <p:cNvSpPr>
            <a:spLocks noEditPoints="1"/>
          </p:cNvSpPr>
          <p:nvPr/>
        </p:nvSpPr>
        <p:spPr bwMode="auto">
          <a:xfrm>
            <a:off x="1262988" y="5263109"/>
            <a:ext cx="259411" cy="243757"/>
          </a:xfrm>
          <a:custGeom>
            <a:avLst/>
            <a:gdLst>
              <a:gd name="T0" fmla="*/ 132 w 348"/>
              <a:gd name="T1" fmla="*/ 144 h 327"/>
              <a:gd name="T2" fmla="*/ 132 w 348"/>
              <a:gd name="T3" fmla="*/ 164 h 327"/>
              <a:gd name="T4" fmla="*/ 213 w 348"/>
              <a:gd name="T5" fmla="*/ 144 h 327"/>
              <a:gd name="T6" fmla="*/ 213 w 348"/>
              <a:gd name="T7" fmla="*/ 164 h 327"/>
              <a:gd name="T8" fmla="*/ 213 w 348"/>
              <a:gd name="T9" fmla="*/ 144 h 327"/>
              <a:gd name="T10" fmla="*/ 195 w 348"/>
              <a:gd name="T11" fmla="*/ 217 h 327"/>
              <a:gd name="T12" fmla="*/ 152 w 348"/>
              <a:gd name="T13" fmla="*/ 217 h 327"/>
              <a:gd name="T14" fmla="*/ 137 w 348"/>
              <a:gd name="T15" fmla="*/ 217 h 327"/>
              <a:gd name="T16" fmla="*/ 173 w 348"/>
              <a:gd name="T17" fmla="*/ 247 h 327"/>
              <a:gd name="T18" fmla="*/ 209 w 348"/>
              <a:gd name="T19" fmla="*/ 217 h 327"/>
              <a:gd name="T20" fmla="*/ 327 w 348"/>
              <a:gd name="T21" fmla="*/ 149 h 327"/>
              <a:gd name="T22" fmla="*/ 174 w 348"/>
              <a:gd name="T23" fmla="*/ 0 h 327"/>
              <a:gd name="T24" fmla="*/ 20 w 348"/>
              <a:gd name="T25" fmla="*/ 149 h 327"/>
              <a:gd name="T26" fmla="*/ 40 w 348"/>
              <a:gd name="T27" fmla="*/ 225 h 327"/>
              <a:gd name="T28" fmla="*/ 127 w 348"/>
              <a:gd name="T29" fmla="*/ 297 h 327"/>
              <a:gd name="T30" fmla="*/ 132 w 348"/>
              <a:gd name="T31" fmla="*/ 327 h 327"/>
              <a:gd name="T32" fmla="*/ 225 w 348"/>
              <a:gd name="T33" fmla="*/ 317 h 327"/>
              <a:gd name="T34" fmla="*/ 284 w 348"/>
              <a:gd name="T35" fmla="*/ 218 h 327"/>
              <a:gd name="T36" fmla="*/ 348 w 348"/>
              <a:gd name="T37" fmla="*/ 185 h 327"/>
              <a:gd name="T38" fmla="*/ 39 w 348"/>
              <a:gd name="T39" fmla="*/ 205 h 327"/>
              <a:gd name="T40" fmla="*/ 27 w 348"/>
              <a:gd name="T41" fmla="*/ 168 h 327"/>
              <a:gd name="T42" fmla="*/ 39 w 348"/>
              <a:gd name="T43" fmla="*/ 205 h 327"/>
              <a:gd name="T44" fmla="*/ 39 w 348"/>
              <a:gd name="T45" fmla="*/ 143 h 327"/>
              <a:gd name="T46" fmla="*/ 59 w 348"/>
              <a:gd name="T47" fmla="*/ 164 h 327"/>
              <a:gd name="T48" fmla="*/ 176 w 348"/>
              <a:gd name="T49" fmla="*/ 21 h 327"/>
              <a:gd name="T50" fmla="*/ 172 w 348"/>
              <a:gd name="T51" fmla="*/ 79 h 327"/>
              <a:gd name="T52" fmla="*/ 172 w 348"/>
              <a:gd name="T53" fmla="*/ 22 h 327"/>
              <a:gd name="T54" fmla="*/ 174 w 348"/>
              <a:gd name="T55" fmla="*/ 287 h 327"/>
              <a:gd name="T56" fmla="*/ 144 w 348"/>
              <a:gd name="T57" fmla="*/ 308 h 327"/>
              <a:gd name="T58" fmla="*/ 207 w 348"/>
              <a:gd name="T59" fmla="*/ 281 h 327"/>
              <a:gd name="T60" fmla="*/ 138 w 348"/>
              <a:gd name="T61" fmla="*/ 281 h 327"/>
              <a:gd name="T62" fmla="*/ 79 w 348"/>
              <a:gd name="T63" fmla="*/ 113 h 327"/>
              <a:gd name="T64" fmla="*/ 166 w 348"/>
              <a:gd name="T65" fmla="*/ 100 h 327"/>
              <a:gd name="T66" fmla="*/ 179 w 348"/>
              <a:gd name="T67" fmla="*/ 100 h 327"/>
              <a:gd name="T68" fmla="*/ 265 w 348"/>
              <a:gd name="T69" fmla="*/ 113 h 327"/>
              <a:gd name="T70" fmla="*/ 286 w 348"/>
              <a:gd name="T71" fmla="*/ 123 h 327"/>
              <a:gd name="T72" fmla="*/ 286 w 348"/>
              <a:gd name="T73" fmla="*/ 164 h 327"/>
              <a:gd name="T74" fmla="*/ 306 w 348"/>
              <a:gd name="T75" fmla="*/ 205 h 327"/>
              <a:gd name="T76" fmla="*/ 318 w 348"/>
              <a:gd name="T77" fmla="*/ 168 h 327"/>
              <a:gd name="T78" fmla="*/ 306 w 348"/>
              <a:gd name="T79" fmla="*/ 205 h 3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48" h="327">
                <a:moveTo>
                  <a:pt x="142" y="154"/>
                </a:moveTo>
                <a:cubicBezTo>
                  <a:pt x="142" y="148"/>
                  <a:pt x="138" y="144"/>
                  <a:pt x="132" y="144"/>
                </a:cubicBezTo>
                <a:cubicBezTo>
                  <a:pt x="127" y="144"/>
                  <a:pt x="123" y="148"/>
                  <a:pt x="123" y="154"/>
                </a:cubicBezTo>
                <a:cubicBezTo>
                  <a:pt x="123" y="160"/>
                  <a:pt x="127" y="164"/>
                  <a:pt x="132" y="164"/>
                </a:cubicBezTo>
                <a:cubicBezTo>
                  <a:pt x="138" y="164"/>
                  <a:pt x="142" y="160"/>
                  <a:pt x="142" y="154"/>
                </a:cubicBezTo>
                <a:close/>
                <a:moveTo>
                  <a:pt x="213" y="144"/>
                </a:moveTo>
                <a:cubicBezTo>
                  <a:pt x="208" y="144"/>
                  <a:pt x="204" y="148"/>
                  <a:pt x="204" y="154"/>
                </a:cubicBezTo>
                <a:cubicBezTo>
                  <a:pt x="204" y="160"/>
                  <a:pt x="208" y="164"/>
                  <a:pt x="213" y="164"/>
                </a:cubicBezTo>
                <a:cubicBezTo>
                  <a:pt x="218" y="164"/>
                  <a:pt x="223" y="160"/>
                  <a:pt x="223" y="154"/>
                </a:cubicBezTo>
                <a:cubicBezTo>
                  <a:pt x="223" y="148"/>
                  <a:pt x="218" y="144"/>
                  <a:pt x="213" y="144"/>
                </a:cubicBezTo>
                <a:close/>
                <a:moveTo>
                  <a:pt x="201" y="214"/>
                </a:moveTo>
                <a:cubicBezTo>
                  <a:pt x="199" y="214"/>
                  <a:pt x="196" y="215"/>
                  <a:pt x="195" y="217"/>
                </a:cubicBezTo>
                <a:cubicBezTo>
                  <a:pt x="189" y="222"/>
                  <a:pt x="180" y="226"/>
                  <a:pt x="173" y="226"/>
                </a:cubicBezTo>
                <a:cubicBezTo>
                  <a:pt x="165" y="226"/>
                  <a:pt x="157" y="222"/>
                  <a:pt x="152" y="217"/>
                </a:cubicBezTo>
                <a:cubicBezTo>
                  <a:pt x="149" y="215"/>
                  <a:pt x="147" y="214"/>
                  <a:pt x="144" y="214"/>
                </a:cubicBezTo>
                <a:cubicBezTo>
                  <a:pt x="141" y="214"/>
                  <a:pt x="139" y="215"/>
                  <a:pt x="137" y="217"/>
                </a:cubicBezTo>
                <a:cubicBezTo>
                  <a:pt x="132" y="221"/>
                  <a:pt x="132" y="228"/>
                  <a:pt x="137" y="231"/>
                </a:cubicBezTo>
                <a:cubicBezTo>
                  <a:pt x="147" y="241"/>
                  <a:pt x="160" y="247"/>
                  <a:pt x="173" y="247"/>
                </a:cubicBezTo>
                <a:cubicBezTo>
                  <a:pt x="186" y="247"/>
                  <a:pt x="200" y="241"/>
                  <a:pt x="209" y="231"/>
                </a:cubicBezTo>
                <a:cubicBezTo>
                  <a:pt x="213" y="226"/>
                  <a:pt x="213" y="220"/>
                  <a:pt x="209" y="217"/>
                </a:cubicBezTo>
                <a:cubicBezTo>
                  <a:pt x="207" y="215"/>
                  <a:pt x="204" y="214"/>
                  <a:pt x="201" y="214"/>
                </a:cubicBezTo>
                <a:close/>
                <a:moveTo>
                  <a:pt x="327" y="149"/>
                </a:moveTo>
                <a:cubicBezTo>
                  <a:pt x="330" y="124"/>
                  <a:pt x="310" y="102"/>
                  <a:pt x="286" y="102"/>
                </a:cubicBezTo>
                <a:cubicBezTo>
                  <a:pt x="280" y="45"/>
                  <a:pt x="232" y="0"/>
                  <a:pt x="174" y="0"/>
                </a:cubicBezTo>
                <a:cubicBezTo>
                  <a:pt x="114" y="0"/>
                  <a:pt x="65" y="45"/>
                  <a:pt x="61" y="102"/>
                </a:cubicBezTo>
                <a:cubicBezTo>
                  <a:pt x="36" y="102"/>
                  <a:pt x="16" y="124"/>
                  <a:pt x="20" y="149"/>
                </a:cubicBezTo>
                <a:cubicBezTo>
                  <a:pt x="7" y="156"/>
                  <a:pt x="0" y="169"/>
                  <a:pt x="0" y="185"/>
                </a:cubicBezTo>
                <a:cubicBezTo>
                  <a:pt x="0" y="207"/>
                  <a:pt x="18" y="225"/>
                  <a:pt x="40" y="225"/>
                </a:cubicBezTo>
                <a:cubicBezTo>
                  <a:pt x="49" y="225"/>
                  <a:pt x="57" y="224"/>
                  <a:pt x="63" y="218"/>
                </a:cubicBezTo>
                <a:cubicBezTo>
                  <a:pt x="71" y="254"/>
                  <a:pt x="96" y="282"/>
                  <a:pt x="127" y="297"/>
                </a:cubicBezTo>
                <a:cubicBezTo>
                  <a:pt x="123" y="303"/>
                  <a:pt x="123" y="310"/>
                  <a:pt x="123" y="317"/>
                </a:cubicBezTo>
                <a:cubicBezTo>
                  <a:pt x="123" y="323"/>
                  <a:pt x="127" y="327"/>
                  <a:pt x="132" y="327"/>
                </a:cubicBezTo>
                <a:cubicBezTo>
                  <a:pt x="214" y="327"/>
                  <a:pt x="214" y="327"/>
                  <a:pt x="214" y="327"/>
                </a:cubicBezTo>
                <a:cubicBezTo>
                  <a:pt x="220" y="327"/>
                  <a:pt x="225" y="323"/>
                  <a:pt x="225" y="317"/>
                </a:cubicBezTo>
                <a:cubicBezTo>
                  <a:pt x="225" y="310"/>
                  <a:pt x="223" y="303"/>
                  <a:pt x="220" y="297"/>
                </a:cubicBezTo>
                <a:cubicBezTo>
                  <a:pt x="252" y="282"/>
                  <a:pt x="277" y="254"/>
                  <a:pt x="284" y="218"/>
                </a:cubicBezTo>
                <a:cubicBezTo>
                  <a:pt x="290" y="222"/>
                  <a:pt x="298" y="225"/>
                  <a:pt x="307" y="225"/>
                </a:cubicBezTo>
                <a:cubicBezTo>
                  <a:pt x="329" y="225"/>
                  <a:pt x="348" y="207"/>
                  <a:pt x="348" y="185"/>
                </a:cubicBezTo>
                <a:cubicBezTo>
                  <a:pt x="348" y="169"/>
                  <a:pt x="340" y="156"/>
                  <a:pt x="327" y="149"/>
                </a:cubicBezTo>
                <a:close/>
                <a:moveTo>
                  <a:pt x="39" y="205"/>
                </a:moveTo>
                <a:cubicBezTo>
                  <a:pt x="28" y="205"/>
                  <a:pt x="19" y="195"/>
                  <a:pt x="19" y="185"/>
                </a:cubicBezTo>
                <a:cubicBezTo>
                  <a:pt x="19" y="178"/>
                  <a:pt x="22" y="172"/>
                  <a:pt x="27" y="168"/>
                </a:cubicBezTo>
                <a:cubicBezTo>
                  <a:pt x="35" y="178"/>
                  <a:pt x="46" y="185"/>
                  <a:pt x="59" y="185"/>
                </a:cubicBezTo>
                <a:cubicBezTo>
                  <a:pt x="59" y="196"/>
                  <a:pt x="50" y="205"/>
                  <a:pt x="39" y="205"/>
                </a:cubicBezTo>
                <a:close/>
                <a:moveTo>
                  <a:pt x="59" y="164"/>
                </a:moveTo>
                <a:cubicBezTo>
                  <a:pt x="49" y="164"/>
                  <a:pt x="39" y="155"/>
                  <a:pt x="39" y="143"/>
                </a:cubicBezTo>
                <a:cubicBezTo>
                  <a:pt x="39" y="132"/>
                  <a:pt x="48" y="123"/>
                  <a:pt x="59" y="123"/>
                </a:cubicBezTo>
                <a:lnTo>
                  <a:pt x="59" y="164"/>
                </a:lnTo>
                <a:close/>
                <a:moveTo>
                  <a:pt x="172" y="22"/>
                </a:moveTo>
                <a:cubicBezTo>
                  <a:pt x="173" y="21"/>
                  <a:pt x="174" y="21"/>
                  <a:pt x="176" y="21"/>
                </a:cubicBezTo>
                <a:cubicBezTo>
                  <a:pt x="195" y="21"/>
                  <a:pt x="211" y="27"/>
                  <a:pt x="226" y="38"/>
                </a:cubicBezTo>
                <a:cubicBezTo>
                  <a:pt x="172" y="79"/>
                  <a:pt x="172" y="79"/>
                  <a:pt x="172" y="79"/>
                </a:cubicBezTo>
                <a:cubicBezTo>
                  <a:pt x="119" y="38"/>
                  <a:pt x="119" y="38"/>
                  <a:pt x="119" y="38"/>
                </a:cubicBezTo>
                <a:cubicBezTo>
                  <a:pt x="135" y="27"/>
                  <a:pt x="153" y="22"/>
                  <a:pt x="172" y="22"/>
                </a:cubicBezTo>
                <a:close/>
                <a:moveTo>
                  <a:pt x="144" y="308"/>
                </a:moveTo>
                <a:cubicBezTo>
                  <a:pt x="148" y="295"/>
                  <a:pt x="159" y="287"/>
                  <a:pt x="174" y="287"/>
                </a:cubicBezTo>
                <a:cubicBezTo>
                  <a:pt x="187" y="287"/>
                  <a:pt x="198" y="295"/>
                  <a:pt x="202" y="308"/>
                </a:cubicBezTo>
                <a:lnTo>
                  <a:pt x="144" y="308"/>
                </a:lnTo>
                <a:close/>
                <a:moveTo>
                  <a:pt x="265" y="195"/>
                </a:moveTo>
                <a:cubicBezTo>
                  <a:pt x="265" y="233"/>
                  <a:pt x="243" y="267"/>
                  <a:pt x="207" y="281"/>
                </a:cubicBezTo>
                <a:cubicBezTo>
                  <a:pt x="198" y="272"/>
                  <a:pt x="186" y="267"/>
                  <a:pt x="173" y="267"/>
                </a:cubicBezTo>
                <a:cubicBezTo>
                  <a:pt x="160" y="267"/>
                  <a:pt x="147" y="272"/>
                  <a:pt x="138" y="281"/>
                </a:cubicBezTo>
                <a:cubicBezTo>
                  <a:pt x="103" y="267"/>
                  <a:pt x="79" y="233"/>
                  <a:pt x="79" y="195"/>
                </a:cubicBezTo>
                <a:cubicBezTo>
                  <a:pt x="79" y="113"/>
                  <a:pt x="79" y="113"/>
                  <a:pt x="79" y="113"/>
                </a:cubicBezTo>
                <a:cubicBezTo>
                  <a:pt x="79" y="90"/>
                  <a:pt x="89" y="68"/>
                  <a:pt x="104" y="51"/>
                </a:cubicBezTo>
                <a:cubicBezTo>
                  <a:pt x="166" y="100"/>
                  <a:pt x="166" y="100"/>
                  <a:pt x="166" y="100"/>
                </a:cubicBezTo>
                <a:cubicBezTo>
                  <a:pt x="168" y="102"/>
                  <a:pt x="170" y="103"/>
                  <a:pt x="172" y="103"/>
                </a:cubicBezTo>
                <a:cubicBezTo>
                  <a:pt x="174" y="103"/>
                  <a:pt x="177" y="102"/>
                  <a:pt x="179" y="100"/>
                </a:cubicBezTo>
                <a:cubicBezTo>
                  <a:pt x="240" y="51"/>
                  <a:pt x="240" y="51"/>
                  <a:pt x="240" y="51"/>
                </a:cubicBezTo>
                <a:cubicBezTo>
                  <a:pt x="256" y="66"/>
                  <a:pt x="265" y="88"/>
                  <a:pt x="265" y="113"/>
                </a:cubicBezTo>
                <a:lnTo>
                  <a:pt x="265" y="195"/>
                </a:lnTo>
                <a:close/>
                <a:moveTo>
                  <a:pt x="286" y="123"/>
                </a:moveTo>
                <a:cubicBezTo>
                  <a:pt x="297" y="123"/>
                  <a:pt x="306" y="132"/>
                  <a:pt x="306" y="143"/>
                </a:cubicBezTo>
                <a:cubicBezTo>
                  <a:pt x="306" y="154"/>
                  <a:pt x="297" y="164"/>
                  <a:pt x="286" y="164"/>
                </a:cubicBezTo>
                <a:lnTo>
                  <a:pt x="286" y="123"/>
                </a:lnTo>
                <a:close/>
                <a:moveTo>
                  <a:pt x="306" y="205"/>
                </a:moveTo>
                <a:cubicBezTo>
                  <a:pt x="296" y="205"/>
                  <a:pt x="286" y="195"/>
                  <a:pt x="286" y="185"/>
                </a:cubicBezTo>
                <a:cubicBezTo>
                  <a:pt x="299" y="185"/>
                  <a:pt x="310" y="178"/>
                  <a:pt x="318" y="168"/>
                </a:cubicBezTo>
                <a:cubicBezTo>
                  <a:pt x="323" y="173"/>
                  <a:pt x="327" y="178"/>
                  <a:pt x="327" y="185"/>
                </a:cubicBezTo>
                <a:cubicBezTo>
                  <a:pt x="327" y="196"/>
                  <a:pt x="318" y="205"/>
                  <a:pt x="306" y="20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7" name="Freeform 27">
            <a:extLst>
              <a:ext uri="{FF2B5EF4-FFF2-40B4-BE49-F238E27FC236}">
                <a16:creationId xmlns:a16="http://schemas.microsoft.com/office/drawing/2014/main" id="{643CDF08-067D-34F6-653E-F4AEDAD4371F}"/>
              </a:ext>
            </a:extLst>
          </p:cNvPr>
          <p:cNvSpPr>
            <a:spLocks noEditPoints="1"/>
          </p:cNvSpPr>
          <p:nvPr/>
        </p:nvSpPr>
        <p:spPr bwMode="auto">
          <a:xfrm>
            <a:off x="2352441" y="5255654"/>
            <a:ext cx="263884" cy="259411"/>
          </a:xfrm>
          <a:custGeom>
            <a:avLst/>
            <a:gdLst>
              <a:gd name="T0" fmla="*/ 140 w 354"/>
              <a:gd name="T1" fmla="*/ 258 h 348"/>
              <a:gd name="T2" fmla="*/ 177 w 354"/>
              <a:gd name="T3" fmla="*/ 288 h 348"/>
              <a:gd name="T4" fmla="*/ 212 w 354"/>
              <a:gd name="T5" fmla="*/ 258 h 348"/>
              <a:gd name="T6" fmla="*/ 199 w 354"/>
              <a:gd name="T7" fmla="*/ 258 h 348"/>
              <a:gd name="T8" fmla="*/ 155 w 354"/>
              <a:gd name="T9" fmla="*/ 258 h 348"/>
              <a:gd name="T10" fmla="*/ 136 w 354"/>
              <a:gd name="T11" fmla="*/ 183 h 348"/>
              <a:gd name="T12" fmla="*/ 136 w 354"/>
              <a:gd name="T13" fmla="*/ 164 h 348"/>
              <a:gd name="T14" fmla="*/ 136 w 354"/>
              <a:gd name="T15" fmla="*/ 183 h 348"/>
              <a:gd name="T16" fmla="*/ 228 w 354"/>
              <a:gd name="T17" fmla="*/ 174 h 348"/>
              <a:gd name="T18" fmla="*/ 209 w 354"/>
              <a:gd name="T19" fmla="*/ 174 h 348"/>
              <a:gd name="T20" fmla="*/ 347 w 354"/>
              <a:gd name="T21" fmla="*/ 125 h 348"/>
              <a:gd name="T22" fmla="*/ 177 w 354"/>
              <a:gd name="T23" fmla="*/ 0 h 348"/>
              <a:gd name="T24" fmla="*/ 7 w 354"/>
              <a:gd name="T25" fmla="*/ 125 h 348"/>
              <a:gd name="T26" fmla="*/ 66 w 354"/>
              <a:gd name="T27" fmla="*/ 143 h 348"/>
              <a:gd name="T28" fmla="*/ 66 w 354"/>
              <a:gd name="T29" fmla="*/ 225 h 348"/>
              <a:gd name="T30" fmla="*/ 178 w 354"/>
              <a:gd name="T31" fmla="*/ 348 h 348"/>
              <a:gd name="T32" fmla="*/ 290 w 354"/>
              <a:gd name="T33" fmla="*/ 225 h 348"/>
              <a:gd name="T34" fmla="*/ 290 w 354"/>
              <a:gd name="T35" fmla="*/ 143 h 348"/>
              <a:gd name="T36" fmla="*/ 347 w 354"/>
              <a:gd name="T37" fmla="*/ 125 h 348"/>
              <a:gd name="T38" fmla="*/ 44 w 354"/>
              <a:gd name="T39" fmla="*/ 184 h 348"/>
              <a:gd name="T40" fmla="*/ 65 w 354"/>
              <a:gd name="T41" fmla="*/ 205 h 348"/>
              <a:gd name="T42" fmla="*/ 177 w 354"/>
              <a:gd name="T43" fmla="*/ 327 h 348"/>
              <a:gd name="T44" fmla="*/ 85 w 354"/>
              <a:gd name="T45" fmla="*/ 144 h 348"/>
              <a:gd name="T46" fmla="*/ 268 w 354"/>
              <a:gd name="T47" fmla="*/ 236 h 348"/>
              <a:gd name="T48" fmla="*/ 289 w 354"/>
              <a:gd name="T49" fmla="*/ 205 h 348"/>
              <a:gd name="T50" fmla="*/ 309 w 354"/>
              <a:gd name="T51" fmla="*/ 184 h 348"/>
              <a:gd name="T52" fmla="*/ 177 w 354"/>
              <a:gd name="T53" fmla="*/ 23 h 348"/>
              <a:gd name="T54" fmla="*/ 43 w 354"/>
              <a:gd name="T55" fmla="*/ 123 h 348"/>
              <a:gd name="T56" fmla="*/ 219 w 354"/>
              <a:gd name="T57" fmla="*/ 246 h 348"/>
              <a:gd name="T58" fmla="*/ 225 w 354"/>
              <a:gd name="T59" fmla="*/ 230 h 348"/>
              <a:gd name="T60" fmla="*/ 198 w 354"/>
              <a:gd name="T61" fmla="*/ 205 h 348"/>
              <a:gd name="T62" fmla="*/ 191 w 354"/>
              <a:gd name="T63" fmla="*/ 222 h 348"/>
              <a:gd name="T64" fmla="*/ 136 w 354"/>
              <a:gd name="T65" fmla="*/ 246 h 348"/>
              <a:gd name="T66" fmla="*/ 163 w 354"/>
              <a:gd name="T67" fmla="*/ 222 h 348"/>
              <a:gd name="T68" fmla="*/ 156 w 354"/>
              <a:gd name="T69" fmla="*/ 205 h 348"/>
              <a:gd name="T70" fmla="*/ 129 w 354"/>
              <a:gd name="T71" fmla="*/ 230 h 348"/>
              <a:gd name="T72" fmla="*/ 136 w 354"/>
              <a:gd name="T73" fmla="*/ 24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4" h="348">
                <a:moveTo>
                  <a:pt x="147" y="254"/>
                </a:moveTo>
                <a:cubicBezTo>
                  <a:pt x="145" y="254"/>
                  <a:pt x="142" y="255"/>
                  <a:pt x="140" y="258"/>
                </a:cubicBezTo>
                <a:cubicBezTo>
                  <a:pt x="136" y="262"/>
                  <a:pt x="136" y="269"/>
                  <a:pt x="140" y="272"/>
                </a:cubicBezTo>
                <a:cubicBezTo>
                  <a:pt x="151" y="282"/>
                  <a:pt x="164" y="288"/>
                  <a:pt x="177" y="288"/>
                </a:cubicBezTo>
                <a:cubicBezTo>
                  <a:pt x="190" y="288"/>
                  <a:pt x="204" y="282"/>
                  <a:pt x="212" y="272"/>
                </a:cubicBezTo>
                <a:cubicBezTo>
                  <a:pt x="217" y="267"/>
                  <a:pt x="217" y="261"/>
                  <a:pt x="212" y="258"/>
                </a:cubicBezTo>
                <a:cubicBezTo>
                  <a:pt x="211" y="255"/>
                  <a:pt x="208" y="254"/>
                  <a:pt x="206" y="254"/>
                </a:cubicBezTo>
                <a:cubicBezTo>
                  <a:pt x="203" y="254"/>
                  <a:pt x="201" y="255"/>
                  <a:pt x="199" y="258"/>
                </a:cubicBezTo>
                <a:cubicBezTo>
                  <a:pt x="192" y="263"/>
                  <a:pt x="184" y="266"/>
                  <a:pt x="177" y="266"/>
                </a:cubicBezTo>
                <a:cubicBezTo>
                  <a:pt x="168" y="266"/>
                  <a:pt x="160" y="263"/>
                  <a:pt x="155" y="258"/>
                </a:cubicBezTo>
                <a:cubicBezTo>
                  <a:pt x="153" y="255"/>
                  <a:pt x="150" y="254"/>
                  <a:pt x="147" y="254"/>
                </a:cubicBezTo>
                <a:close/>
                <a:moveTo>
                  <a:pt x="136" y="183"/>
                </a:moveTo>
                <a:cubicBezTo>
                  <a:pt x="141" y="183"/>
                  <a:pt x="146" y="179"/>
                  <a:pt x="146" y="174"/>
                </a:cubicBezTo>
                <a:cubicBezTo>
                  <a:pt x="146" y="168"/>
                  <a:pt x="141" y="164"/>
                  <a:pt x="136" y="164"/>
                </a:cubicBezTo>
                <a:cubicBezTo>
                  <a:pt x="131" y="164"/>
                  <a:pt x="127" y="168"/>
                  <a:pt x="127" y="174"/>
                </a:cubicBezTo>
                <a:cubicBezTo>
                  <a:pt x="127" y="179"/>
                  <a:pt x="131" y="183"/>
                  <a:pt x="136" y="183"/>
                </a:cubicBezTo>
                <a:close/>
                <a:moveTo>
                  <a:pt x="218" y="183"/>
                </a:moveTo>
                <a:cubicBezTo>
                  <a:pt x="224" y="183"/>
                  <a:pt x="228" y="179"/>
                  <a:pt x="228" y="174"/>
                </a:cubicBezTo>
                <a:cubicBezTo>
                  <a:pt x="228" y="168"/>
                  <a:pt x="224" y="164"/>
                  <a:pt x="218" y="164"/>
                </a:cubicBezTo>
                <a:cubicBezTo>
                  <a:pt x="213" y="164"/>
                  <a:pt x="209" y="168"/>
                  <a:pt x="209" y="174"/>
                </a:cubicBezTo>
                <a:cubicBezTo>
                  <a:pt x="209" y="179"/>
                  <a:pt x="213" y="183"/>
                  <a:pt x="218" y="183"/>
                </a:cubicBezTo>
                <a:close/>
                <a:moveTo>
                  <a:pt x="347" y="125"/>
                </a:moveTo>
                <a:cubicBezTo>
                  <a:pt x="183" y="2"/>
                  <a:pt x="183" y="2"/>
                  <a:pt x="183" y="2"/>
                </a:cubicBezTo>
                <a:cubicBezTo>
                  <a:pt x="181" y="1"/>
                  <a:pt x="179" y="0"/>
                  <a:pt x="177" y="0"/>
                </a:cubicBezTo>
                <a:cubicBezTo>
                  <a:pt x="175" y="0"/>
                  <a:pt x="172" y="1"/>
                  <a:pt x="171" y="2"/>
                </a:cubicBezTo>
                <a:cubicBezTo>
                  <a:pt x="7" y="125"/>
                  <a:pt x="7" y="125"/>
                  <a:pt x="7" y="125"/>
                </a:cubicBezTo>
                <a:cubicBezTo>
                  <a:pt x="0" y="131"/>
                  <a:pt x="4" y="143"/>
                  <a:pt x="14" y="143"/>
                </a:cubicBezTo>
                <a:cubicBezTo>
                  <a:pt x="66" y="143"/>
                  <a:pt x="66" y="143"/>
                  <a:pt x="66" y="143"/>
                </a:cubicBezTo>
                <a:cubicBezTo>
                  <a:pt x="43" y="143"/>
                  <a:pt x="24" y="162"/>
                  <a:pt x="24" y="184"/>
                </a:cubicBezTo>
                <a:cubicBezTo>
                  <a:pt x="24" y="206"/>
                  <a:pt x="43" y="225"/>
                  <a:pt x="66" y="225"/>
                </a:cubicBezTo>
                <a:cubicBezTo>
                  <a:pt x="66" y="236"/>
                  <a:pt x="66" y="236"/>
                  <a:pt x="66" y="236"/>
                </a:cubicBezTo>
                <a:cubicBezTo>
                  <a:pt x="66" y="297"/>
                  <a:pt x="116" y="348"/>
                  <a:pt x="178" y="348"/>
                </a:cubicBezTo>
                <a:cubicBezTo>
                  <a:pt x="239" y="348"/>
                  <a:pt x="290" y="297"/>
                  <a:pt x="290" y="236"/>
                </a:cubicBezTo>
                <a:cubicBezTo>
                  <a:pt x="290" y="225"/>
                  <a:pt x="290" y="225"/>
                  <a:pt x="290" y="225"/>
                </a:cubicBezTo>
                <a:cubicBezTo>
                  <a:pt x="312" y="225"/>
                  <a:pt x="330" y="206"/>
                  <a:pt x="330" y="184"/>
                </a:cubicBezTo>
                <a:cubicBezTo>
                  <a:pt x="330" y="162"/>
                  <a:pt x="312" y="143"/>
                  <a:pt x="290" y="143"/>
                </a:cubicBezTo>
                <a:cubicBezTo>
                  <a:pt x="341" y="143"/>
                  <a:pt x="341" y="143"/>
                  <a:pt x="341" y="143"/>
                </a:cubicBezTo>
                <a:cubicBezTo>
                  <a:pt x="350" y="143"/>
                  <a:pt x="354" y="131"/>
                  <a:pt x="347" y="125"/>
                </a:cubicBezTo>
                <a:close/>
                <a:moveTo>
                  <a:pt x="65" y="205"/>
                </a:moveTo>
                <a:cubicBezTo>
                  <a:pt x="53" y="205"/>
                  <a:pt x="44" y="195"/>
                  <a:pt x="44" y="184"/>
                </a:cubicBezTo>
                <a:cubicBezTo>
                  <a:pt x="44" y="174"/>
                  <a:pt x="53" y="163"/>
                  <a:pt x="65" y="163"/>
                </a:cubicBezTo>
                <a:lnTo>
                  <a:pt x="65" y="205"/>
                </a:lnTo>
                <a:close/>
                <a:moveTo>
                  <a:pt x="268" y="236"/>
                </a:moveTo>
                <a:cubicBezTo>
                  <a:pt x="268" y="287"/>
                  <a:pt x="227" y="327"/>
                  <a:pt x="177" y="327"/>
                </a:cubicBezTo>
                <a:cubicBezTo>
                  <a:pt x="126" y="327"/>
                  <a:pt x="85" y="287"/>
                  <a:pt x="85" y="236"/>
                </a:cubicBezTo>
                <a:cubicBezTo>
                  <a:pt x="85" y="144"/>
                  <a:pt x="85" y="144"/>
                  <a:pt x="85" y="144"/>
                </a:cubicBezTo>
                <a:cubicBezTo>
                  <a:pt x="269" y="144"/>
                  <a:pt x="269" y="144"/>
                  <a:pt x="269" y="144"/>
                </a:cubicBezTo>
                <a:cubicBezTo>
                  <a:pt x="268" y="158"/>
                  <a:pt x="268" y="226"/>
                  <a:pt x="268" y="236"/>
                </a:cubicBezTo>
                <a:close/>
                <a:moveTo>
                  <a:pt x="309" y="184"/>
                </a:moveTo>
                <a:cubicBezTo>
                  <a:pt x="309" y="195"/>
                  <a:pt x="300" y="205"/>
                  <a:pt x="289" y="205"/>
                </a:cubicBezTo>
                <a:cubicBezTo>
                  <a:pt x="289" y="163"/>
                  <a:pt x="289" y="163"/>
                  <a:pt x="289" y="163"/>
                </a:cubicBezTo>
                <a:cubicBezTo>
                  <a:pt x="300" y="163"/>
                  <a:pt x="309" y="174"/>
                  <a:pt x="309" y="184"/>
                </a:cubicBezTo>
                <a:close/>
                <a:moveTo>
                  <a:pt x="43" y="123"/>
                </a:moveTo>
                <a:cubicBezTo>
                  <a:pt x="177" y="23"/>
                  <a:pt x="177" y="23"/>
                  <a:pt x="177" y="23"/>
                </a:cubicBezTo>
                <a:cubicBezTo>
                  <a:pt x="310" y="123"/>
                  <a:pt x="310" y="123"/>
                  <a:pt x="310" y="123"/>
                </a:cubicBezTo>
                <a:lnTo>
                  <a:pt x="43" y="123"/>
                </a:lnTo>
                <a:close/>
                <a:moveTo>
                  <a:pt x="211" y="243"/>
                </a:moveTo>
                <a:cubicBezTo>
                  <a:pt x="214" y="245"/>
                  <a:pt x="216" y="246"/>
                  <a:pt x="219" y="246"/>
                </a:cubicBezTo>
                <a:cubicBezTo>
                  <a:pt x="221" y="246"/>
                  <a:pt x="223" y="245"/>
                  <a:pt x="225" y="243"/>
                </a:cubicBezTo>
                <a:cubicBezTo>
                  <a:pt x="229" y="239"/>
                  <a:pt x="229" y="232"/>
                  <a:pt x="225" y="230"/>
                </a:cubicBezTo>
                <a:cubicBezTo>
                  <a:pt x="205" y="208"/>
                  <a:pt x="205" y="208"/>
                  <a:pt x="205" y="208"/>
                </a:cubicBezTo>
                <a:cubicBezTo>
                  <a:pt x="203" y="206"/>
                  <a:pt x="200" y="205"/>
                  <a:pt x="198" y="205"/>
                </a:cubicBezTo>
                <a:cubicBezTo>
                  <a:pt x="195" y="205"/>
                  <a:pt x="193" y="206"/>
                  <a:pt x="191" y="208"/>
                </a:cubicBezTo>
                <a:cubicBezTo>
                  <a:pt x="187" y="213"/>
                  <a:pt x="187" y="219"/>
                  <a:pt x="191" y="222"/>
                </a:cubicBezTo>
                <a:lnTo>
                  <a:pt x="211" y="243"/>
                </a:lnTo>
                <a:close/>
                <a:moveTo>
                  <a:pt x="136" y="246"/>
                </a:moveTo>
                <a:cubicBezTo>
                  <a:pt x="139" y="246"/>
                  <a:pt x="141" y="245"/>
                  <a:pt x="143" y="243"/>
                </a:cubicBezTo>
                <a:cubicBezTo>
                  <a:pt x="163" y="222"/>
                  <a:pt x="163" y="222"/>
                  <a:pt x="163" y="222"/>
                </a:cubicBezTo>
                <a:cubicBezTo>
                  <a:pt x="168" y="218"/>
                  <a:pt x="168" y="211"/>
                  <a:pt x="163" y="208"/>
                </a:cubicBezTo>
                <a:cubicBezTo>
                  <a:pt x="161" y="206"/>
                  <a:pt x="159" y="205"/>
                  <a:pt x="156" y="205"/>
                </a:cubicBezTo>
                <a:cubicBezTo>
                  <a:pt x="153" y="205"/>
                  <a:pt x="151" y="206"/>
                  <a:pt x="149" y="208"/>
                </a:cubicBezTo>
                <a:cubicBezTo>
                  <a:pt x="129" y="230"/>
                  <a:pt x="129" y="230"/>
                  <a:pt x="129" y="230"/>
                </a:cubicBezTo>
                <a:cubicBezTo>
                  <a:pt x="125" y="234"/>
                  <a:pt x="125" y="240"/>
                  <a:pt x="129" y="243"/>
                </a:cubicBezTo>
                <a:cubicBezTo>
                  <a:pt x="131" y="245"/>
                  <a:pt x="134" y="246"/>
                  <a:pt x="136" y="2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8" name="Freeform 28">
            <a:extLst>
              <a:ext uri="{FF2B5EF4-FFF2-40B4-BE49-F238E27FC236}">
                <a16:creationId xmlns:a16="http://schemas.microsoft.com/office/drawing/2014/main" id="{8C0F7EA9-F411-86DB-0857-F0C11024E599}"/>
              </a:ext>
            </a:extLst>
          </p:cNvPr>
          <p:cNvSpPr>
            <a:spLocks noEditPoints="1"/>
          </p:cNvSpPr>
          <p:nvPr/>
        </p:nvSpPr>
        <p:spPr bwMode="auto">
          <a:xfrm>
            <a:off x="4009543" y="5255654"/>
            <a:ext cx="228848" cy="259411"/>
          </a:xfrm>
          <a:custGeom>
            <a:avLst/>
            <a:gdLst>
              <a:gd name="T0" fmla="*/ 176 w 307"/>
              <a:gd name="T1" fmla="*/ 257 h 348"/>
              <a:gd name="T2" fmla="*/ 133 w 307"/>
              <a:gd name="T3" fmla="*/ 257 h 348"/>
              <a:gd name="T4" fmla="*/ 119 w 307"/>
              <a:gd name="T5" fmla="*/ 257 h 348"/>
              <a:gd name="T6" fmla="*/ 154 w 307"/>
              <a:gd name="T7" fmla="*/ 286 h 348"/>
              <a:gd name="T8" fmla="*/ 189 w 307"/>
              <a:gd name="T9" fmla="*/ 257 h 348"/>
              <a:gd name="T10" fmla="*/ 123 w 307"/>
              <a:gd name="T11" fmla="*/ 195 h 348"/>
              <a:gd name="T12" fmla="*/ 104 w 307"/>
              <a:gd name="T13" fmla="*/ 195 h 348"/>
              <a:gd name="T14" fmla="*/ 123 w 307"/>
              <a:gd name="T15" fmla="*/ 195 h 348"/>
              <a:gd name="T16" fmla="*/ 184 w 307"/>
              <a:gd name="T17" fmla="*/ 195 h 348"/>
              <a:gd name="T18" fmla="*/ 205 w 307"/>
              <a:gd name="T19" fmla="*/ 195 h 348"/>
              <a:gd name="T20" fmla="*/ 266 w 307"/>
              <a:gd name="T21" fmla="*/ 164 h 348"/>
              <a:gd name="T22" fmla="*/ 278 w 307"/>
              <a:gd name="T23" fmla="*/ 59 h 348"/>
              <a:gd name="T24" fmla="*/ 80 w 307"/>
              <a:gd name="T25" fmla="*/ 0 h 348"/>
              <a:gd name="T26" fmla="*/ 41 w 307"/>
              <a:gd name="T27" fmla="*/ 134 h 348"/>
              <a:gd name="T28" fmla="*/ 0 w 307"/>
              <a:gd name="T29" fmla="*/ 205 h 348"/>
              <a:gd name="T30" fmla="*/ 153 w 307"/>
              <a:gd name="T31" fmla="*/ 348 h 348"/>
              <a:gd name="T32" fmla="*/ 305 w 307"/>
              <a:gd name="T33" fmla="*/ 205 h 348"/>
              <a:gd name="T34" fmla="*/ 42 w 307"/>
              <a:gd name="T35" fmla="*/ 226 h 348"/>
              <a:gd name="T36" fmla="*/ 42 w 307"/>
              <a:gd name="T37" fmla="*/ 184 h 348"/>
              <a:gd name="T38" fmla="*/ 247 w 307"/>
              <a:gd name="T39" fmla="*/ 235 h 348"/>
              <a:gd name="T40" fmla="*/ 63 w 307"/>
              <a:gd name="T41" fmla="*/ 235 h 348"/>
              <a:gd name="T42" fmla="*/ 103 w 307"/>
              <a:gd name="T43" fmla="*/ 144 h 348"/>
              <a:gd name="T44" fmla="*/ 247 w 307"/>
              <a:gd name="T45" fmla="*/ 184 h 348"/>
              <a:gd name="T46" fmla="*/ 63 w 307"/>
              <a:gd name="T47" fmla="*/ 162 h 348"/>
              <a:gd name="T48" fmla="*/ 81 w 307"/>
              <a:gd name="T49" fmla="*/ 144 h 348"/>
              <a:gd name="T50" fmla="*/ 227 w 307"/>
              <a:gd name="T51" fmla="*/ 144 h 348"/>
              <a:gd name="T52" fmla="*/ 245 w 307"/>
              <a:gd name="T53" fmla="*/ 162 h 348"/>
              <a:gd name="T54" fmla="*/ 258 w 307"/>
              <a:gd name="T55" fmla="*/ 56 h 348"/>
              <a:gd name="T56" fmla="*/ 63 w 307"/>
              <a:gd name="T57" fmla="*/ 123 h 348"/>
              <a:gd name="T58" fmla="*/ 81 w 307"/>
              <a:gd name="T59" fmla="*/ 20 h 348"/>
              <a:gd name="T60" fmla="*/ 258 w 307"/>
              <a:gd name="T61" fmla="*/ 56 h 348"/>
              <a:gd name="T62" fmla="*/ 266 w 307"/>
              <a:gd name="T63" fmla="*/ 184 h 348"/>
              <a:gd name="T64" fmla="*/ 266 w 307"/>
              <a:gd name="T65" fmla="*/ 225 h 348"/>
              <a:gd name="T66" fmla="*/ 163 w 307"/>
              <a:gd name="T67" fmla="*/ 62 h 348"/>
              <a:gd name="T68" fmla="*/ 153 w 307"/>
              <a:gd name="T69" fmla="*/ 42 h 348"/>
              <a:gd name="T70" fmla="*/ 144 w 307"/>
              <a:gd name="T71" fmla="*/ 62 h 348"/>
              <a:gd name="T72" fmla="*/ 124 w 307"/>
              <a:gd name="T73" fmla="*/ 71 h 348"/>
              <a:gd name="T74" fmla="*/ 144 w 307"/>
              <a:gd name="T75" fmla="*/ 81 h 348"/>
              <a:gd name="T76" fmla="*/ 153 w 307"/>
              <a:gd name="T77" fmla="*/ 100 h 348"/>
              <a:gd name="T78" fmla="*/ 163 w 307"/>
              <a:gd name="T79" fmla="*/ 81 h 348"/>
              <a:gd name="T80" fmla="*/ 183 w 307"/>
              <a:gd name="T81" fmla="*/ 7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07" h="348">
                <a:moveTo>
                  <a:pt x="182" y="253"/>
                </a:moveTo>
                <a:cubicBezTo>
                  <a:pt x="180" y="253"/>
                  <a:pt x="177" y="254"/>
                  <a:pt x="176" y="257"/>
                </a:cubicBezTo>
                <a:cubicBezTo>
                  <a:pt x="171" y="262"/>
                  <a:pt x="162" y="265"/>
                  <a:pt x="154" y="265"/>
                </a:cubicBezTo>
                <a:cubicBezTo>
                  <a:pt x="146" y="265"/>
                  <a:pt x="138" y="262"/>
                  <a:pt x="133" y="257"/>
                </a:cubicBezTo>
                <a:cubicBezTo>
                  <a:pt x="131" y="254"/>
                  <a:pt x="128" y="253"/>
                  <a:pt x="126" y="253"/>
                </a:cubicBezTo>
                <a:cubicBezTo>
                  <a:pt x="123" y="253"/>
                  <a:pt x="121" y="254"/>
                  <a:pt x="119" y="257"/>
                </a:cubicBezTo>
                <a:cubicBezTo>
                  <a:pt x="115" y="261"/>
                  <a:pt x="115" y="268"/>
                  <a:pt x="119" y="271"/>
                </a:cubicBezTo>
                <a:cubicBezTo>
                  <a:pt x="129" y="281"/>
                  <a:pt x="141" y="286"/>
                  <a:pt x="154" y="286"/>
                </a:cubicBezTo>
                <a:cubicBezTo>
                  <a:pt x="167" y="286"/>
                  <a:pt x="181" y="281"/>
                  <a:pt x="189" y="271"/>
                </a:cubicBezTo>
                <a:cubicBezTo>
                  <a:pt x="194" y="266"/>
                  <a:pt x="194" y="260"/>
                  <a:pt x="189" y="257"/>
                </a:cubicBezTo>
                <a:cubicBezTo>
                  <a:pt x="187" y="254"/>
                  <a:pt x="185" y="253"/>
                  <a:pt x="182" y="253"/>
                </a:cubicBezTo>
                <a:close/>
                <a:moveTo>
                  <a:pt x="123" y="195"/>
                </a:moveTo>
                <a:cubicBezTo>
                  <a:pt x="123" y="188"/>
                  <a:pt x="119" y="184"/>
                  <a:pt x="114" y="184"/>
                </a:cubicBezTo>
                <a:cubicBezTo>
                  <a:pt x="109" y="184"/>
                  <a:pt x="104" y="188"/>
                  <a:pt x="104" y="195"/>
                </a:cubicBezTo>
                <a:cubicBezTo>
                  <a:pt x="104" y="200"/>
                  <a:pt x="109" y="204"/>
                  <a:pt x="114" y="204"/>
                </a:cubicBezTo>
                <a:cubicBezTo>
                  <a:pt x="119" y="204"/>
                  <a:pt x="123" y="200"/>
                  <a:pt x="123" y="195"/>
                </a:cubicBezTo>
                <a:close/>
                <a:moveTo>
                  <a:pt x="194" y="184"/>
                </a:moveTo>
                <a:cubicBezTo>
                  <a:pt x="189" y="184"/>
                  <a:pt x="184" y="188"/>
                  <a:pt x="184" y="195"/>
                </a:cubicBezTo>
                <a:cubicBezTo>
                  <a:pt x="184" y="200"/>
                  <a:pt x="189" y="204"/>
                  <a:pt x="194" y="204"/>
                </a:cubicBezTo>
                <a:cubicBezTo>
                  <a:pt x="200" y="204"/>
                  <a:pt x="205" y="200"/>
                  <a:pt x="205" y="195"/>
                </a:cubicBezTo>
                <a:cubicBezTo>
                  <a:pt x="205" y="188"/>
                  <a:pt x="200" y="184"/>
                  <a:pt x="194" y="184"/>
                </a:cubicBezTo>
                <a:close/>
                <a:moveTo>
                  <a:pt x="266" y="164"/>
                </a:moveTo>
                <a:cubicBezTo>
                  <a:pt x="266" y="134"/>
                  <a:pt x="266" y="134"/>
                  <a:pt x="266" y="134"/>
                </a:cubicBezTo>
                <a:cubicBezTo>
                  <a:pt x="278" y="59"/>
                  <a:pt x="278" y="59"/>
                  <a:pt x="278" y="59"/>
                </a:cubicBezTo>
                <a:cubicBezTo>
                  <a:pt x="283" y="28"/>
                  <a:pt x="260" y="0"/>
                  <a:pt x="227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49" y="0"/>
                  <a:pt x="24" y="28"/>
                  <a:pt x="29" y="59"/>
                </a:cubicBezTo>
                <a:cubicBezTo>
                  <a:pt x="41" y="134"/>
                  <a:pt x="41" y="134"/>
                  <a:pt x="41" y="134"/>
                </a:cubicBezTo>
                <a:cubicBezTo>
                  <a:pt x="41" y="164"/>
                  <a:pt x="41" y="164"/>
                  <a:pt x="41" y="164"/>
                </a:cubicBezTo>
                <a:cubicBezTo>
                  <a:pt x="18" y="164"/>
                  <a:pt x="0" y="183"/>
                  <a:pt x="0" y="205"/>
                </a:cubicBezTo>
                <a:cubicBezTo>
                  <a:pt x="0" y="227"/>
                  <a:pt x="18" y="246"/>
                  <a:pt x="41" y="246"/>
                </a:cubicBezTo>
                <a:cubicBezTo>
                  <a:pt x="46" y="303"/>
                  <a:pt x="94" y="348"/>
                  <a:pt x="153" y="348"/>
                </a:cubicBezTo>
                <a:cubicBezTo>
                  <a:pt x="210" y="348"/>
                  <a:pt x="258" y="303"/>
                  <a:pt x="264" y="246"/>
                </a:cubicBezTo>
                <a:cubicBezTo>
                  <a:pt x="286" y="246"/>
                  <a:pt x="305" y="227"/>
                  <a:pt x="305" y="205"/>
                </a:cubicBezTo>
                <a:cubicBezTo>
                  <a:pt x="307" y="183"/>
                  <a:pt x="288" y="164"/>
                  <a:pt x="266" y="164"/>
                </a:cubicBezTo>
                <a:close/>
                <a:moveTo>
                  <a:pt x="42" y="226"/>
                </a:moveTo>
                <a:cubicBezTo>
                  <a:pt x="31" y="225"/>
                  <a:pt x="21" y="216"/>
                  <a:pt x="21" y="205"/>
                </a:cubicBezTo>
                <a:cubicBezTo>
                  <a:pt x="21" y="195"/>
                  <a:pt x="30" y="184"/>
                  <a:pt x="42" y="184"/>
                </a:cubicBezTo>
                <a:lnTo>
                  <a:pt x="42" y="226"/>
                </a:lnTo>
                <a:close/>
                <a:moveTo>
                  <a:pt x="247" y="235"/>
                </a:moveTo>
                <a:cubicBezTo>
                  <a:pt x="245" y="286"/>
                  <a:pt x="205" y="326"/>
                  <a:pt x="154" y="326"/>
                </a:cubicBezTo>
                <a:cubicBezTo>
                  <a:pt x="104" y="326"/>
                  <a:pt x="63" y="286"/>
                  <a:pt x="63" y="235"/>
                </a:cubicBezTo>
                <a:cubicBezTo>
                  <a:pt x="63" y="184"/>
                  <a:pt x="63" y="184"/>
                  <a:pt x="63" y="184"/>
                </a:cubicBezTo>
                <a:cubicBezTo>
                  <a:pt x="84" y="179"/>
                  <a:pt x="99" y="164"/>
                  <a:pt x="103" y="144"/>
                </a:cubicBezTo>
                <a:cubicBezTo>
                  <a:pt x="207" y="144"/>
                  <a:pt x="207" y="144"/>
                  <a:pt x="207" y="144"/>
                </a:cubicBezTo>
                <a:cubicBezTo>
                  <a:pt x="211" y="165"/>
                  <a:pt x="226" y="179"/>
                  <a:pt x="247" y="184"/>
                </a:cubicBezTo>
                <a:lnTo>
                  <a:pt x="247" y="235"/>
                </a:lnTo>
                <a:close/>
                <a:moveTo>
                  <a:pt x="63" y="162"/>
                </a:moveTo>
                <a:cubicBezTo>
                  <a:pt x="63" y="144"/>
                  <a:pt x="63" y="144"/>
                  <a:pt x="63" y="144"/>
                </a:cubicBezTo>
                <a:cubicBezTo>
                  <a:pt x="81" y="144"/>
                  <a:pt x="81" y="144"/>
                  <a:pt x="81" y="144"/>
                </a:cubicBezTo>
                <a:cubicBezTo>
                  <a:pt x="77" y="153"/>
                  <a:pt x="71" y="159"/>
                  <a:pt x="63" y="162"/>
                </a:cubicBezTo>
                <a:close/>
                <a:moveTo>
                  <a:pt x="227" y="144"/>
                </a:moveTo>
                <a:cubicBezTo>
                  <a:pt x="245" y="144"/>
                  <a:pt x="245" y="144"/>
                  <a:pt x="245" y="144"/>
                </a:cubicBezTo>
                <a:cubicBezTo>
                  <a:pt x="245" y="162"/>
                  <a:pt x="245" y="162"/>
                  <a:pt x="245" y="162"/>
                </a:cubicBezTo>
                <a:cubicBezTo>
                  <a:pt x="237" y="159"/>
                  <a:pt x="231" y="153"/>
                  <a:pt x="227" y="144"/>
                </a:cubicBezTo>
                <a:close/>
                <a:moveTo>
                  <a:pt x="258" y="56"/>
                </a:moveTo>
                <a:cubicBezTo>
                  <a:pt x="248" y="123"/>
                  <a:pt x="248" y="123"/>
                  <a:pt x="248" y="123"/>
                </a:cubicBezTo>
                <a:cubicBezTo>
                  <a:pt x="63" y="123"/>
                  <a:pt x="63" y="123"/>
                  <a:pt x="63" y="123"/>
                </a:cubicBezTo>
                <a:cubicBezTo>
                  <a:pt x="51" y="56"/>
                  <a:pt x="51" y="56"/>
                  <a:pt x="51" y="56"/>
                </a:cubicBezTo>
                <a:cubicBezTo>
                  <a:pt x="47" y="37"/>
                  <a:pt x="61" y="20"/>
                  <a:pt x="81" y="20"/>
                </a:cubicBezTo>
                <a:cubicBezTo>
                  <a:pt x="228" y="20"/>
                  <a:pt x="228" y="20"/>
                  <a:pt x="228" y="20"/>
                </a:cubicBezTo>
                <a:cubicBezTo>
                  <a:pt x="248" y="20"/>
                  <a:pt x="262" y="37"/>
                  <a:pt x="258" y="56"/>
                </a:cubicBezTo>
                <a:close/>
                <a:moveTo>
                  <a:pt x="266" y="225"/>
                </a:moveTo>
                <a:cubicBezTo>
                  <a:pt x="266" y="184"/>
                  <a:pt x="266" y="184"/>
                  <a:pt x="266" y="184"/>
                </a:cubicBezTo>
                <a:cubicBezTo>
                  <a:pt x="277" y="184"/>
                  <a:pt x="286" y="192"/>
                  <a:pt x="286" y="204"/>
                </a:cubicBezTo>
                <a:cubicBezTo>
                  <a:pt x="286" y="216"/>
                  <a:pt x="277" y="225"/>
                  <a:pt x="266" y="225"/>
                </a:cubicBezTo>
                <a:close/>
                <a:moveTo>
                  <a:pt x="172" y="62"/>
                </a:moveTo>
                <a:cubicBezTo>
                  <a:pt x="163" y="62"/>
                  <a:pt x="163" y="62"/>
                  <a:pt x="163" y="62"/>
                </a:cubicBezTo>
                <a:cubicBezTo>
                  <a:pt x="163" y="52"/>
                  <a:pt x="163" y="52"/>
                  <a:pt x="163" y="52"/>
                </a:cubicBezTo>
                <a:cubicBezTo>
                  <a:pt x="163" y="46"/>
                  <a:pt x="158" y="42"/>
                  <a:pt x="153" y="42"/>
                </a:cubicBezTo>
                <a:cubicBezTo>
                  <a:pt x="148" y="42"/>
                  <a:pt x="144" y="46"/>
                  <a:pt x="144" y="52"/>
                </a:cubicBezTo>
                <a:cubicBezTo>
                  <a:pt x="144" y="62"/>
                  <a:pt x="144" y="62"/>
                  <a:pt x="144" y="62"/>
                </a:cubicBezTo>
                <a:cubicBezTo>
                  <a:pt x="133" y="62"/>
                  <a:pt x="133" y="62"/>
                  <a:pt x="133" y="62"/>
                </a:cubicBezTo>
                <a:cubicBezTo>
                  <a:pt x="128" y="62"/>
                  <a:pt x="124" y="66"/>
                  <a:pt x="124" y="71"/>
                </a:cubicBezTo>
                <a:cubicBezTo>
                  <a:pt x="123" y="76"/>
                  <a:pt x="127" y="81"/>
                  <a:pt x="133" y="81"/>
                </a:cubicBezTo>
                <a:cubicBezTo>
                  <a:pt x="144" y="81"/>
                  <a:pt x="144" y="81"/>
                  <a:pt x="144" y="81"/>
                </a:cubicBezTo>
                <a:cubicBezTo>
                  <a:pt x="144" y="91"/>
                  <a:pt x="144" y="91"/>
                  <a:pt x="144" y="91"/>
                </a:cubicBezTo>
                <a:cubicBezTo>
                  <a:pt x="144" y="96"/>
                  <a:pt x="148" y="100"/>
                  <a:pt x="153" y="100"/>
                </a:cubicBezTo>
                <a:cubicBezTo>
                  <a:pt x="158" y="100"/>
                  <a:pt x="163" y="96"/>
                  <a:pt x="163" y="91"/>
                </a:cubicBezTo>
                <a:cubicBezTo>
                  <a:pt x="163" y="81"/>
                  <a:pt x="163" y="81"/>
                  <a:pt x="163" y="81"/>
                </a:cubicBezTo>
                <a:cubicBezTo>
                  <a:pt x="172" y="81"/>
                  <a:pt x="172" y="81"/>
                  <a:pt x="172" y="81"/>
                </a:cubicBezTo>
                <a:cubicBezTo>
                  <a:pt x="178" y="81"/>
                  <a:pt x="183" y="76"/>
                  <a:pt x="183" y="71"/>
                </a:cubicBezTo>
                <a:cubicBezTo>
                  <a:pt x="183" y="66"/>
                  <a:pt x="178" y="62"/>
                  <a:pt x="172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9" name="Freeform 29">
            <a:extLst>
              <a:ext uri="{FF2B5EF4-FFF2-40B4-BE49-F238E27FC236}">
                <a16:creationId xmlns:a16="http://schemas.microsoft.com/office/drawing/2014/main" id="{3EDC980E-48FA-3AF9-518A-93E0F5F27DC0}"/>
              </a:ext>
            </a:extLst>
          </p:cNvPr>
          <p:cNvSpPr>
            <a:spLocks noEditPoints="1"/>
          </p:cNvSpPr>
          <p:nvPr/>
        </p:nvSpPr>
        <p:spPr bwMode="auto">
          <a:xfrm>
            <a:off x="5100486" y="5255654"/>
            <a:ext cx="229594" cy="259411"/>
          </a:xfrm>
          <a:custGeom>
            <a:avLst/>
            <a:gdLst>
              <a:gd name="T0" fmla="*/ 175 w 308"/>
              <a:gd name="T1" fmla="*/ 257 h 348"/>
              <a:gd name="T2" fmla="*/ 132 w 308"/>
              <a:gd name="T3" fmla="*/ 257 h 348"/>
              <a:gd name="T4" fmla="*/ 118 w 308"/>
              <a:gd name="T5" fmla="*/ 257 h 348"/>
              <a:gd name="T6" fmla="*/ 153 w 308"/>
              <a:gd name="T7" fmla="*/ 287 h 348"/>
              <a:gd name="T8" fmla="*/ 189 w 308"/>
              <a:gd name="T9" fmla="*/ 257 h 348"/>
              <a:gd name="T10" fmla="*/ 195 w 308"/>
              <a:gd name="T11" fmla="*/ 184 h 348"/>
              <a:gd name="T12" fmla="*/ 195 w 308"/>
              <a:gd name="T13" fmla="*/ 203 h 348"/>
              <a:gd name="T14" fmla="*/ 195 w 308"/>
              <a:gd name="T15" fmla="*/ 184 h 348"/>
              <a:gd name="T16" fmla="*/ 113 w 308"/>
              <a:gd name="T17" fmla="*/ 184 h 348"/>
              <a:gd name="T18" fmla="*/ 113 w 308"/>
              <a:gd name="T19" fmla="*/ 203 h 348"/>
              <a:gd name="T20" fmla="*/ 266 w 308"/>
              <a:gd name="T21" fmla="*/ 162 h 348"/>
              <a:gd name="T22" fmla="*/ 164 w 308"/>
              <a:gd name="T23" fmla="*/ 82 h 348"/>
              <a:gd name="T24" fmla="*/ 194 w 308"/>
              <a:gd name="T25" fmla="*/ 20 h 348"/>
              <a:gd name="T26" fmla="*/ 215 w 308"/>
              <a:gd name="T27" fmla="*/ 60 h 348"/>
              <a:gd name="T28" fmla="*/ 195 w 308"/>
              <a:gd name="T29" fmla="*/ 40 h 348"/>
              <a:gd name="T30" fmla="*/ 216 w 308"/>
              <a:gd name="T31" fmla="*/ 80 h 348"/>
              <a:gd name="T32" fmla="*/ 195 w 308"/>
              <a:gd name="T33" fmla="*/ 0 h 348"/>
              <a:gd name="T34" fmla="*/ 144 w 308"/>
              <a:gd name="T35" fmla="*/ 82 h 348"/>
              <a:gd name="T36" fmla="*/ 41 w 308"/>
              <a:gd name="T37" fmla="*/ 162 h 348"/>
              <a:gd name="T38" fmla="*/ 41 w 308"/>
              <a:gd name="T39" fmla="*/ 245 h 348"/>
              <a:gd name="T40" fmla="*/ 133 w 308"/>
              <a:gd name="T41" fmla="*/ 348 h 348"/>
              <a:gd name="T42" fmla="*/ 267 w 308"/>
              <a:gd name="T43" fmla="*/ 256 h 348"/>
              <a:gd name="T44" fmla="*/ 308 w 308"/>
              <a:gd name="T45" fmla="*/ 204 h 348"/>
              <a:gd name="T46" fmla="*/ 41 w 308"/>
              <a:gd name="T47" fmla="*/ 223 h 348"/>
              <a:gd name="T48" fmla="*/ 21 w 308"/>
              <a:gd name="T49" fmla="*/ 204 h 348"/>
              <a:gd name="T50" fmla="*/ 41 w 308"/>
              <a:gd name="T51" fmla="*/ 223 h 348"/>
              <a:gd name="T52" fmla="*/ 174 w 308"/>
              <a:gd name="T53" fmla="*/ 327 h 348"/>
              <a:gd name="T54" fmla="*/ 61 w 308"/>
              <a:gd name="T55" fmla="*/ 256 h 348"/>
              <a:gd name="T56" fmla="*/ 153 w 308"/>
              <a:gd name="T57" fmla="*/ 102 h 348"/>
              <a:gd name="T58" fmla="*/ 246 w 308"/>
              <a:gd name="T59" fmla="*/ 256 h 348"/>
              <a:gd name="T60" fmla="*/ 266 w 308"/>
              <a:gd name="T61" fmla="*/ 184 h 348"/>
              <a:gd name="T62" fmla="*/ 266 w 308"/>
              <a:gd name="T63" fmla="*/ 22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08" h="348">
                <a:moveTo>
                  <a:pt x="182" y="254"/>
                </a:moveTo>
                <a:cubicBezTo>
                  <a:pt x="180" y="254"/>
                  <a:pt x="177" y="255"/>
                  <a:pt x="175" y="257"/>
                </a:cubicBezTo>
                <a:cubicBezTo>
                  <a:pt x="170" y="263"/>
                  <a:pt x="161" y="266"/>
                  <a:pt x="153" y="266"/>
                </a:cubicBezTo>
                <a:cubicBezTo>
                  <a:pt x="145" y="266"/>
                  <a:pt x="138" y="263"/>
                  <a:pt x="132" y="257"/>
                </a:cubicBezTo>
                <a:cubicBezTo>
                  <a:pt x="130" y="255"/>
                  <a:pt x="128" y="254"/>
                  <a:pt x="125" y="254"/>
                </a:cubicBezTo>
                <a:cubicBezTo>
                  <a:pt x="123" y="254"/>
                  <a:pt x="120" y="255"/>
                  <a:pt x="118" y="257"/>
                </a:cubicBezTo>
                <a:cubicBezTo>
                  <a:pt x="114" y="262"/>
                  <a:pt x="114" y="269"/>
                  <a:pt x="118" y="271"/>
                </a:cubicBezTo>
                <a:cubicBezTo>
                  <a:pt x="128" y="282"/>
                  <a:pt x="141" y="287"/>
                  <a:pt x="153" y="287"/>
                </a:cubicBezTo>
                <a:cubicBezTo>
                  <a:pt x="166" y="287"/>
                  <a:pt x="181" y="282"/>
                  <a:pt x="189" y="271"/>
                </a:cubicBezTo>
                <a:cubicBezTo>
                  <a:pt x="194" y="267"/>
                  <a:pt x="194" y="261"/>
                  <a:pt x="189" y="257"/>
                </a:cubicBezTo>
                <a:cubicBezTo>
                  <a:pt x="188" y="255"/>
                  <a:pt x="185" y="254"/>
                  <a:pt x="182" y="254"/>
                </a:cubicBezTo>
                <a:close/>
                <a:moveTo>
                  <a:pt x="195" y="184"/>
                </a:moveTo>
                <a:cubicBezTo>
                  <a:pt x="190" y="184"/>
                  <a:pt x="186" y="188"/>
                  <a:pt x="186" y="194"/>
                </a:cubicBezTo>
                <a:cubicBezTo>
                  <a:pt x="186" y="199"/>
                  <a:pt x="190" y="203"/>
                  <a:pt x="195" y="203"/>
                </a:cubicBezTo>
                <a:cubicBezTo>
                  <a:pt x="200" y="203"/>
                  <a:pt x="205" y="199"/>
                  <a:pt x="205" y="194"/>
                </a:cubicBezTo>
                <a:cubicBezTo>
                  <a:pt x="205" y="188"/>
                  <a:pt x="200" y="184"/>
                  <a:pt x="195" y="184"/>
                </a:cubicBezTo>
                <a:close/>
                <a:moveTo>
                  <a:pt x="122" y="194"/>
                </a:moveTo>
                <a:cubicBezTo>
                  <a:pt x="122" y="188"/>
                  <a:pt x="118" y="184"/>
                  <a:pt x="113" y="184"/>
                </a:cubicBezTo>
                <a:cubicBezTo>
                  <a:pt x="107" y="184"/>
                  <a:pt x="103" y="188"/>
                  <a:pt x="103" y="194"/>
                </a:cubicBezTo>
                <a:cubicBezTo>
                  <a:pt x="103" y="199"/>
                  <a:pt x="107" y="203"/>
                  <a:pt x="113" y="203"/>
                </a:cubicBezTo>
                <a:cubicBezTo>
                  <a:pt x="118" y="203"/>
                  <a:pt x="122" y="199"/>
                  <a:pt x="122" y="194"/>
                </a:cubicBezTo>
                <a:close/>
                <a:moveTo>
                  <a:pt x="266" y="162"/>
                </a:moveTo>
                <a:cubicBezTo>
                  <a:pt x="262" y="162"/>
                  <a:pt x="262" y="162"/>
                  <a:pt x="262" y="162"/>
                </a:cubicBezTo>
                <a:cubicBezTo>
                  <a:pt x="249" y="118"/>
                  <a:pt x="212" y="86"/>
                  <a:pt x="164" y="82"/>
                </a:cubicBezTo>
                <a:cubicBezTo>
                  <a:pt x="164" y="50"/>
                  <a:pt x="164" y="50"/>
                  <a:pt x="164" y="50"/>
                </a:cubicBezTo>
                <a:cubicBezTo>
                  <a:pt x="164" y="33"/>
                  <a:pt x="178" y="20"/>
                  <a:pt x="194" y="20"/>
                </a:cubicBezTo>
                <a:cubicBezTo>
                  <a:pt x="212" y="20"/>
                  <a:pt x="225" y="33"/>
                  <a:pt x="225" y="50"/>
                </a:cubicBezTo>
                <a:cubicBezTo>
                  <a:pt x="225" y="55"/>
                  <a:pt x="220" y="60"/>
                  <a:pt x="215" y="60"/>
                </a:cubicBezTo>
                <a:cubicBezTo>
                  <a:pt x="209" y="60"/>
                  <a:pt x="205" y="55"/>
                  <a:pt x="205" y="50"/>
                </a:cubicBezTo>
                <a:cubicBezTo>
                  <a:pt x="205" y="45"/>
                  <a:pt x="200" y="40"/>
                  <a:pt x="195" y="40"/>
                </a:cubicBezTo>
                <a:cubicBezTo>
                  <a:pt x="190" y="40"/>
                  <a:pt x="186" y="45"/>
                  <a:pt x="186" y="50"/>
                </a:cubicBezTo>
                <a:cubicBezTo>
                  <a:pt x="186" y="67"/>
                  <a:pt x="199" y="80"/>
                  <a:pt x="216" y="80"/>
                </a:cubicBezTo>
                <a:cubicBezTo>
                  <a:pt x="233" y="80"/>
                  <a:pt x="246" y="66"/>
                  <a:pt x="246" y="50"/>
                </a:cubicBezTo>
                <a:cubicBezTo>
                  <a:pt x="246" y="22"/>
                  <a:pt x="224" y="0"/>
                  <a:pt x="195" y="0"/>
                </a:cubicBezTo>
                <a:cubicBezTo>
                  <a:pt x="167" y="0"/>
                  <a:pt x="144" y="22"/>
                  <a:pt x="144" y="50"/>
                </a:cubicBezTo>
                <a:cubicBezTo>
                  <a:pt x="144" y="82"/>
                  <a:pt x="144" y="82"/>
                  <a:pt x="144" y="82"/>
                </a:cubicBezTo>
                <a:cubicBezTo>
                  <a:pt x="98" y="86"/>
                  <a:pt x="59" y="119"/>
                  <a:pt x="46" y="162"/>
                </a:cubicBezTo>
                <a:cubicBezTo>
                  <a:pt x="41" y="162"/>
                  <a:pt x="41" y="162"/>
                  <a:pt x="41" y="162"/>
                </a:cubicBezTo>
                <a:cubicBezTo>
                  <a:pt x="18" y="162"/>
                  <a:pt x="0" y="181"/>
                  <a:pt x="0" y="204"/>
                </a:cubicBezTo>
                <a:cubicBezTo>
                  <a:pt x="0" y="226"/>
                  <a:pt x="18" y="245"/>
                  <a:pt x="41" y="245"/>
                </a:cubicBezTo>
                <a:cubicBezTo>
                  <a:pt x="41" y="256"/>
                  <a:pt x="41" y="256"/>
                  <a:pt x="41" y="256"/>
                </a:cubicBezTo>
                <a:cubicBezTo>
                  <a:pt x="41" y="307"/>
                  <a:pt x="82" y="348"/>
                  <a:pt x="133" y="348"/>
                </a:cubicBezTo>
                <a:cubicBezTo>
                  <a:pt x="174" y="348"/>
                  <a:pt x="174" y="348"/>
                  <a:pt x="174" y="348"/>
                </a:cubicBezTo>
                <a:cubicBezTo>
                  <a:pt x="226" y="348"/>
                  <a:pt x="267" y="307"/>
                  <a:pt x="267" y="256"/>
                </a:cubicBezTo>
                <a:cubicBezTo>
                  <a:pt x="267" y="245"/>
                  <a:pt x="267" y="245"/>
                  <a:pt x="267" y="245"/>
                </a:cubicBezTo>
                <a:cubicBezTo>
                  <a:pt x="290" y="245"/>
                  <a:pt x="308" y="226"/>
                  <a:pt x="308" y="204"/>
                </a:cubicBezTo>
                <a:cubicBezTo>
                  <a:pt x="308" y="181"/>
                  <a:pt x="290" y="162"/>
                  <a:pt x="266" y="162"/>
                </a:cubicBezTo>
                <a:close/>
                <a:moveTo>
                  <a:pt x="41" y="223"/>
                </a:moveTo>
                <a:cubicBezTo>
                  <a:pt x="40" y="223"/>
                  <a:pt x="39" y="223"/>
                  <a:pt x="38" y="223"/>
                </a:cubicBezTo>
                <a:cubicBezTo>
                  <a:pt x="28" y="223"/>
                  <a:pt x="21" y="214"/>
                  <a:pt x="21" y="204"/>
                </a:cubicBezTo>
                <a:cubicBezTo>
                  <a:pt x="21" y="193"/>
                  <a:pt x="30" y="183"/>
                  <a:pt x="41" y="183"/>
                </a:cubicBezTo>
                <a:lnTo>
                  <a:pt x="41" y="223"/>
                </a:lnTo>
                <a:close/>
                <a:moveTo>
                  <a:pt x="246" y="256"/>
                </a:moveTo>
                <a:cubicBezTo>
                  <a:pt x="246" y="296"/>
                  <a:pt x="213" y="327"/>
                  <a:pt x="174" y="327"/>
                </a:cubicBezTo>
                <a:cubicBezTo>
                  <a:pt x="133" y="327"/>
                  <a:pt x="133" y="327"/>
                  <a:pt x="133" y="327"/>
                </a:cubicBezTo>
                <a:cubicBezTo>
                  <a:pt x="93" y="327"/>
                  <a:pt x="61" y="295"/>
                  <a:pt x="61" y="256"/>
                </a:cubicBezTo>
                <a:cubicBezTo>
                  <a:pt x="61" y="194"/>
                  <a:pt x="61" y="194"/>
                  <a:pt x="61" y="194"/>
                </a:cubicBezTo>
                <a:cubicBezTo>
                  <a:pt x="61" y="143"/>
                  <a:pt x="103" y="102"/>
                  <a:pt x="153" y="102"/>
                </a:cubicBezTo>
                <a:cubicBezTo>
                  <a:pt x="205" y="102"/>
                  <a:pt x="246" y="143"/>
                  <a:pt x="246" y="194"/>
                </a:cubicBezTo>
                <a:lnTo>
                  <a:pt x="246" y="256"/>
                </a:lnTo>
                <a:close/>
                <a:moveTo>
                  <a:pt x="266" y="225"/>
                </a:moveTo>
                <a:cubicBezTo>
                  <a:pt x="266" y="184"/>
                  <a:pt x="266" y="184"/>
                  <a:pt x="266" y="184"/>
                </a:cubicBezTo>
                <a:cubicBezTo>
                  <a:pt x="278" y="184"/>
                  <a:pt x="287" y="193"/>
                  <a:pt x="287" y="205"/>
                </a:cubicBezTo>
                <a:cubicBezTo>
                  <a:pt x="287" y="214"/>
                  <a:pt x="279" y="225"/>
                  <a:pt x="266" y="2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0" name="Freeform 30">
            <a:extLst>
              <a:ext uri="{FF2B5EF4-FFF2-40B4-BE49-F238E27FC236}">
                <a16:creationId xmlns:a16="http://schemas.microsoft.com/office/drawing/2014/main" id="{B9F69AB4-5FFF-9F41-D609-E228AF551322}"/>
              </a:ext>
            </a:extLst>
          </p:cNvPr>
          <p:cNvSpPr>
            <a:spLocks noEditPoints="1"/>
          </p:cNvSpPr>
          <p:nvPr/>
        </p:nvSpPr>
        <p:spPr bwMode="auto">
          <a:xfrm>
            <a:off x="3447485" y="4162847"/>
            <a:ext cx="260157" cy="259411"/>
          </a:xfrm>
          <a:custGeom>
            <a:avLst/>
            <a:gdLst>
              <a:gd name="T0" fmla="*/ 145 w 349"/>
              <a:gd name="T1" fmla="*/ 133 h 348"/>
              <a:gd name="T2" fmla="*/ 126 w 349"/>
              <a:gd name="T3" fmla="*/ 133 h 348"/>
              <a:gd name="T4" fmla="*/ 328 w 349"/>
              <a:gd name="T5" fmla="*/ 168 h 348"/>
              <a:gd name="T6" fmla="*/ 287 w 349"/>
              <a:gd name="T7" fmla="*/ 112 h 348"/>
              <a:gd name="T8" fmla="*/ 62 w 349"/>
              <a:gd name="T9" fmla="*/ 112 h 348"/>
              <a:gd name="T10" fmla="*/ 21 w 349"/>
              <a:gd name="T11" fmla="*/ 168 h 348"/>
              <a:gd name="T12" fmla="*/ 41 w 349"/>
              <a:gd name="T13" fmla="*/ 245 h 348"/>
              <a:gd name="T14" fmla="*/ 62 w 349"/>
              <a:gd name="T15" fmla="*/ 338 h 348"/>
              <a:gd name="T16" fmla="*/ 276 w 349"/>
              <a:gd name="T17" fmla="*/ 348 h 348"/>
              <a:gd name="T18" fmla="*/ 286 w 349"/>
              <a:gd name="T19" fmla="*/ 239 h 348"/>
              <a:gd name="T20" fmla="*/ 347 w 349"/>
              <a:gd name="T21" fmla="*/ 203 h 348"/>
              <a:gd name="T22" fmla="*/ 42 w 349"/>
              <a:gd name="T23" fmla="*/ 224 h 348"/>
              <a:gd name="T24" fmla="*/ 30 w 349"/>
              <a:gd name="T25" fmla="*/ 187 h 348"/>
              <a:gd name="T26" fmla="*/ 42 w 349"/>
              <a:gd name="T27" fmla="*/ 224 h 348"/>
              <a:gd name="T28" fmla="*/ 42 w 349"/>
              <a:gd name="T29" fmla="*/ 163 h 348"/>
              <a:gd name="T30" fmla="*/ 63 w 349"/>
              <a:gd name="T31" fmla="*/ 183 h 348"/>
              <a:gd name="T32" fmla="*/ 89 w 349"/>
              <a:gd name="T33" fmla="*/ 79 h 348"/>
              <a:gd name="T34" fmla="*/ 84 w 349"/>
              <a:gd name="T35" fmla="*/ 101 h 348"/>
              <a:gd name="T36" fmla="*/ 145 w 349"/>
              <a:gd name="T37" fmla="*/ 72 h 348"/>
              <a:gd name="T38" fmla="*/ 186 w 349"/>
              <a:gd name="T39" fmla="*/ 203 h 348"/>
              <a:gd name="T40" fmla="*/ 155 w 349"/>
              <a:gd name="T41" fmla="*/ 196 h 348"/>
              <a:gd name="T42" fmla="*/ 141 w 349"/>
              <a:gd name="T43" fmla="*/ 196 h 348"/>
              <a:gd name="T44" fmla="*/ 177 w 349"/>
              <a:gd name="T45" fmla="*/ 225 h 348"/>
              <a:gd name="T46" fmla="*/ 186 w 349"/>
              <a:gd name="T47" fmla="*/ 265 h 348"/>
              <a:gd name="T48" fmla="*/ 83 w 349"/>
              <a:gd name="T49" fmla="*/ 173 h 348"/>
              <a:gd name="T50" fmla="*/ 83 w 349"/>
              <a:gd name="T51" fmla="*/ 327 h 348"/>
              <a:gd name="T52" fmla="*/ 175 w 349"/>
              <a:gd name="T53" fmla="*/ 285 h 348"/>
              <a:gd name="T54" fmla="*/ 221 w 349"/>
              <a:gd name="T55" fmla="*/ 327 h 348"/>
              <a:gd name="T56" fmla="*/ 268 w 349"/>
              <a:gd name="T57" fmla="*/ 327 h 348"/>
              <a:gd name="T58" fmla="*/ 206 w 349"/>
              <a:gd name="T59" fmla="*/ 111 h 348"/>
              <a:gd name="T60" fmla="*/ 167 w 349"/>
              <a:gd name="T61" fmla="*/ 71 h 348"/>
              <a:gd name="T62" fmla="*/ 176 w 349"/>
              <a:gd name="T63" fmla="*/ 19 h 348"/>
              <a:gd name="T64" fmla="*/ 268 w 349"/>
              <a:gd name="T65" fmla="*/ 327 h 348"/>
              <a:gd name="T66" fmla="*/ 308 w 349"/>
              <a:gd name="T67" fmla="*/ 164 h 348"/>
              <a:gd name="T68" fmla="*/ 288 w 349"/>
              <a:gd name="T69" fmla="*/ 143 h 348"/>
              <a:gd name="T70" fmla="*/ 288 w 349"/>
              <a:gd name="T71" fmla="*/ 203 h 348"/>
              <a:gd name="T72" fmla="*/ 329 w 349"/>
              <a:gd name="T73" fmla="*/ 20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49" h="348">
                <a:moveTo>
                  <a:pt x="135" y="142"/>
                </a:moveTo>
                <a:cubicBezTo>
                  <a:pt x="140" y="142"/>
                  <a:pt x="145" y="138"/>
                  <a:pt x="145" y="133"/>
                </a:cubicBezTo>
                <a:cubicBezTo>
                  <a:pt x="145" y="127"/>
                  <a:pt x="140" y="123"/>
                  <a:pt x="135" y="123"/>
                </a:cubicBezTo>
                <a:cubicBezTo>
                  <a:pt x="130" y="123"/>
                  <a:pt x="126" y="127"/>
                  <a:pt x="126" y="133"/>
                </a:cubicBezTo>
                <a:cubicBezTo>
                  <a:pt x="126" y="138"/>
                  <a:pt x="130" y="142"/>
                  <a:pt x="135" y="142"/>
                </a:cubicBezTo>
                <a:close/>
                <a:moveTo>
                  <a:pt x="328" y="168"/>
                </a:moveTo>
                <a:cubicBezTo>
                  <a:pt x="331" y="143"/>
                  <a:pt x="312" y="122"/>
                  <a:pt x="287" y="122"/>
                </a:cubicBezTo>
                <a:cubicBezTo>
                  <a:pt x="287" y="112"/>
                  <a:pt x="287" y="112"/>
                  <a:pt x="287" y="112"/>
                </a:cubicBezTo>
                <a:cubicBezTo>
                  <a:pt x="287" y="51"/>
                  <a:pt x="236" y="0"/>
                  <a:pt x="174" y="0"/>
                </a:cubicBezTo>
                <a:cubicBezTo>
                  <a:pt x="112" y="0"/>
                  <a:pt x="62" y="51"/>
                  <a:pt x="62" y="112"/>
                </a:cubicBezTo>
                <a:cubicBezTo>
                  <a:pt x="62" y="122"/>
                  <a:pt x="62" y="122"/>
                  <a:pt x="62" y="122"/>
                </a:cubicBezTo>
                <a:cubicBezTo>
                  <a:pt x="37" y="122"/>
                  <a:pt x="17" y="143"/>
                  <a:pt x="21" y="168"/>
                </a:cubicBezTo>
                <a:cubicBezTo>
                  <a:pt x="8" y="176"/>
                  <a:pt x="0" y="189"/>
                  <a:pt x="0" y="203"/>
                </a:cubicBezTo>
                <a:cubicBezTo>
                  <a:pt x="0" y="226"/>
                  <a:pt x="19" y="245"/>
                  <a:pt x="41" y="245"/>
                </a:cubicBezTo>
                <a:cubicBezTo>
                  <a:pt x="49" y="245"/>
                  <a:pt x="55" y="242"/>
                  <a:pt x="62" y="239"/>
                </a:cubicBezTo>
                <a:cubicBezTo>
                  <a:pt x="62" y="338"/>
                  <a:pt x="62" y="338"/>
                  <a:pt x="62" y="338"/>
                </a:cubicBezTo>
                <a:cubicBezTo>
                  <a:pt x="62" y="344"/>
                  <a:pt x="66" y="348"/>
                  <a:pt x="71" y="348"/>
                </a:cubicBezTo>
                <a:cubicBezTo>
                  <a:pt x="276" y="348"/>
                  <a:pt x="276" y="348"/>
                  <a:pt x="276" y="348"/>
                </a:cubicBezTo>
                <a:cubicBezTo>
                  <a:pt x="282" y="348"/>
                  <a:pt x="286" y="344"/>
                  <a:pt x="286" y="338"/>
                </a:cubicBezTo>
                <a:cubicBezTo>
                  <a:pt x="286" y="239"/>
                  <a:pt x="286" y="239"/>
                  <a:pt x="286" y="239"/>
                </a:cubicBezTo>
                <a:cubicBezTo>
                  <a:pt x="292" y="242"/>
                  <a:pt x="299" y="245"/>
                  <a:pt x="307" y="245"/>
                </a:cubicBezTo>
                <a:cubicBezTo>
                  <a:pt x="329" y="245"/>
                  <a:pt x="347" y="226"/>
                  <a:pt x="347" y="203"/>
                </a:cubicBezTo>
                <a:cubicBezTo>
                  <a:pt x="349" y="190"/>
                  <a:pt x="341" y="176"/>
                  <a:pt x="328" y="168"/>
                </a:cubicBezTo>
                <a:close/>
                <a:moveTo>
                  <a:pt x="42" y="224"/>
                </a:moveTo>
                <a:cubicBezTo>
                  <a:pt x="32" y="224"/>
                  <a:pt x="21" y="215"/>
                  <a:pt x="21" y="203"/>
                </a:cubicBezTo>
                <a:cubicBezTo>
                  <a:pt x="21" y="197"/>
                  <a:pt x="25" y="190"/>
                  <a:pt x="30" y="187"/>
                </a:cubicBezTo>
                <a:cubicBezTo>
                  <a:pt x="38" y="197"/>
                  <a:pt x="50" y="203"/>
                  <a:pt x="63" y="203"/>
                </a:cubicBezTo>
                <a:cubicBezTo>
                  <a:pt x="63" y="215"/>
                  <a:pt x="54" y="224"/>
                  <a:pt x="42" y="224"/>
                </a:cubicBezTo>
                <a:close/>
                <a:moveTo>
                  <a:pt x="63" y="183"/>
                </a:moveTo>
                <a:cubicBezTo>
                  <a:pt x="51" y="183"/>
                  <a:pt x="42" y="174"/>
                  <a:pt x="42" y="163"/>
                </a:cubicBezTo>
                <a:cubicBezTo>
                  <a:pt x="42" y="151"/>
                  <a:pt x="51" y="143"/>
                  <a:pt x="63" y="143"/>
                </a:cubicBezTo>
                <a:lnTo>
                  <a:pt x="63" y="183"/>
                </a:lnTo>
                <a:close/>
                <a:moveTo>
                  <a:pt x="143" y="26"/>
                </a:moveTo>
                <a:cubicBezTo>
                  <a:pt x="136" y="53"/>
                  <a:pt x="116" y="73"/>
                  <a:pt x="89" y="79"/>
                </a:cubicBezTo>
                <a:cubicBezTo>
                  <a:pt x="98" y="55"/>
                  <a:pt x="118" y="35"/>
                  <a:pt x="143" y="26"/>
                </a:cubicBezTo>
                <a:close/>
                <a:moveTo>
                  <a:pt x="84" y="101"/>
                </a:moveTo>
                <a:cubicBezTo>
                  <a:pt x="107" y="98"/>
                  <a:pt x="130" y="86"/>
                  <a:pt x="145" y="68"/>
                </a:cubicBezTo>
                <a:cubicBezTo>
                  <a:pt x="145" y="72"/>
                  <a:pt x="145" y="72"/>
                  <a:pt x="145" y="72"/>
                </a:cubicBezTo>
                <a:cubicBezTo>
                  <a:pt x="145" y="97"/>
                  <a:pt x="162" y="117"/>
                  <a:pt x="186" y="122"/>
                </a:cubicBezTo>
                <a:cubicBezTo>
                  <a:pt x="186" y="203"/>
                  <a:pt x="186" y="203"/>
                  <a:pt x="186" y="203"/>
                </a:cubicBezTo>
                <a:cubicBezTo>
                  <a:pt x="183" y="203"/>
                  <a:pt x="179" y="204"/>
                  <a:pt x="177" y="204"/>
                </a:cubicBezTo>
                <a:cubicBezTo>
                  <a:pt x="168" y="204"/>
                  <a:pt x="161" y="202"/>
                  <a:pt x="155" y="196"/>
                </a:cubicBezTo>
                <a:cubicBezTo>
                  <a:pt x="153" y="194"/>
                  <a:pt x="150" y="192"/>
                  <a:pt x="148" y="192"/>
                </a:cubicBezTo>
                <a:cubicBezTo>
                  <a:pt x="145" y="192"/>
                  <a:pt x="142" y="194"/>
                  <a:pt x="141" y="196"/>
                </a:cubicBezTo>
                <a:cubicBezTo>
                  <a:pt x="136" y="200"/>
                  <a:pt x="136" y="207"/>
                  <a:pt x="141" y="210"/>
                </a:cubicBezTo>
                <a:cubicBezTo>
                  <a:pt x="150" y="220"/>
                  <a:pt x="164" y="225"/>
                  <a:pt x="177" y="225"/>
                </a:cubicBezTo>
                <a:cubicBezTo>
                  <a:pt x="179" y="225"/>
                  <a:pt x="183" y="225"/>
                  <a:pt x="186" y="224"/>
                </a:cubicBezTo>
                <a:cubicBezTo>
                  <a:pt x="186" y="265"/>
                  <a:pt x="186" y="265"/>
                  <a:pt x="186" y="265"/>
                </a:cubicBezTo>
                <a:cubicBezTo>
                  <a:pt x="183" y="265"/>
                  <a:pt x="179" y="266"/>
                  <a:pt x="175" y="266"/>
                </a:cubicBezTo>
                <a:cubicBezTo>
                  <a:pt x="124" y="265"/>
                  <a:pt x="83" y="224"/>
                  <a:pt x="83" y="173"/>
                </a:cubicBezTo>
                <a:cubicBezTo>
                  <a:pt x="83" y="107"/>
                  <a:pt x="83" y="109"/>
                  <a:pt x="84" y="101"/>
                </a:cubicBezTo>
                <a:close/>
                <a:moveTo>
                  <a:pt x="83" y="327"/>
                </a:moveTo>
                <a:cubicBezTo>
                  <a:pt x="83" y="237"/>
                  <a:pt x="83" y="237"/>
                  <a:pt x="83" y="237"/>
                </a:cubicBezTo>
                <a:cubicBezTo>
                  <a:pt x="103" y="265"/>
                  <a:pt x="136" y="285"/>
                  <a:pt x="175" y="285"/>
                </a:cubicBezTo>
                <a:cubicBezTo>
                  <a:pt x="180" y="285"/>
                  <a:pt x="185" y="285"/>
                  <a:pt x="191" y="284"/>
                </a:cubicBezTo>
                <a:cubicBezTo>
                  <a:pt x="196" y="302"/>
                  <a:pt x="206" y="316"/>
                  <a:pt x="221" y="327"/>
                </a:cubicBezTo>
                <a:lnTo>
                  <a:pt x="83" y="327"/>
                </a:lnTo>
                <a:close/>
                <a:moveTo>
                  <a:pt x="268" y="327"/>
                </a:moveTo>
                <a:cubicBezTo>
                  <a:pt x="234" y="321"/>
                  <a:pt x="206" y="290"/>
                  <a:pt x="206" y="254"/>
                </a:cubicBezTo>
                <a:cubicBezTo>
                  <a:pt x="206" y="111"/>
                  <a:pt x="206" y="111"/>
                  <a:pt x="206" y="111"/>
                </a:cubicBezTo>
                <a:cubicBezTo>
                  <a:pt x="206" y="105"/>
                  <a:pt x="202" y="101"/>
                  <a:pt x="197" y="101"/>
                </a:cubicBezTo>
                <a:cubicBezTo>
                  <a:pt x="179" y="101"/>
                  <a:pt x="167" y="87"/>
                  <a:pt x="167" y="71"/>
                </a:cubicBezTo>
                <a:cubicBezTo>
                  <a:pt x="167" y="21"/>
                  <a:pt x="167" y="21"/>
                  <a:pt x="167" y="21"/>
                </a:cubicBezTo>
                <a:cubicBezTo>
                  <a:pt x="170" y="21"/>
                  <a:pt x="173" y="19"/>
                  <a:pt x="176" y="19"/>
                </a:cubicBezTo>
                <a:cubicBezTo>
                  <a:pt x="226" y="21"/>
                  <a:pt x="268" y="61"/>
                  <a:pt x="268" y="112"/>
                </a:cubicBezTo>
                <a:lnTo>
                  <a:pt x="268" y="327"/>
                </a:lnTo>
                <a:close/>
                <a:moveTo>
                  <a:pt x="288" y="143"/>
                </a:moveTo>
                <a:cubicBezTo>
                  <a:pt x="299" y="143"/>
                  <a:pt x="308" y="152"/>
                  <a:pt x="308" y="164"/>
                </a:cubicBezTo>
                <a:cubicBezTo>
                  <a:pt x="308" y="174"/>
                  <a:pt x="299" y="184"/>
                  <a:pt x="288" y="184"/>
                </a:cubicBezTo>
                <a:lnTo>
                  <a:pt x="288" y="143"/>
                </a:lnTo>
                <a:close/>
                <a:moveTo>
                  <a:pt x="308" y="224"/>
                </a:moveTo>
                <a:cubicBezTo>
                  <a:pt x="298" y="224"/>
                  <a:pt x="288" y="215"/>
                  <a:pt x="288" y="203"/>
                </a:cubicBezTo>
                <a:cubicBezTo>
                  <a:pt x="301" y="203"/>
                  <a:pt x="313" y="197"/>
                  <a:pt x="320" y="187"/>
                </a:cubicBezTo>
                <a:cubicBezTo>
                  <a:pt x="325" y="191"/>
                  <a:pt x="329" y="197"/>
                  <a:pt x="329" y="203"/>
                </a:cubicBezTo>
                <a:cubicBezTo>
                  <a:pt x="329" y="215"/>
                  <a:pt x="319" y="224"/>
                  <a:pt x="308" y="2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1" name="Freeform 31">
            <a:extLst>
              <a:ext uri="{FF2B5EF4-FFF2-40B4-BE49-F238E27FC236}">
                <a16:creationId xmlns:a16="http://schemas.microsoft.com/office/drawing/2014/main" id="{564D99F9-98CF-F390-86C2-F0D4AE5E7919}"/>
              </a:ext>
            </a:extLst>
          </p:cNvPr>
          <p:cNvSpPr>
            <a:spLocks noEditPoints="1"/>
          </p:cNvSpPr>
          <p:nvPr/>
        </p:nvSpPr>
        <p:spPr bwMode="auto">
          <a:xfrm>
            <a:off x="1808646" y="4163592"/>
            <a:ext cx="260530" cy="257920"/>
          </a:xfrm>
          <a:custGeom>
            <a:avLst/>
            <a:gdLst>
              <a:gd name="T0" fmla="*/ 136 w 350"/>
              <a:gd name="T1" fmla="*/ 183 h 346"/>
              <a:gd name="T2" fmla="*/ 136 w 350"/>
              <a:gd name="T3" fmla="*/ 202 h 346"/>
              <a:gd name="T4" fmla="*/ 217 w 350"/>
              <a:gd name="T5" fmla="*/ 183 h 346"/>
              <a:gd name="T6" fmla="*/ 217 w 350"/>
              <a:gd name="T7" fmla="*/ 202 h 346"/>
              <a:gd name="T8" fmla="*/ 217 w 350"/>
              <a:gd name="T9" fmla="*/ 183 h 346"/>
              <a:gd name="T10" fmla="*/ 168 w 350"/>
              <a:gd name="T11" fmla="*/ 121 h 346"/>
              <a:gd name="T12" fmla="*/ 187 w 350"/>
              <a:gd name="T13" fmla="*/ 121 h 346"/>
              <a:gd name="T14" fmla="*/ 206 w 350"/>
              <a:gd name="T15" fmla="*/ 252 h 346"/>
              <a:gd name="T16" fmla="*/ 177 w 350"/>
              <a:gd name="T17" fmla="*/ 264 h 346"/>
              <a:gd name="T18" fmla="*/ 148 w 350"/>
              <a:gd name="T19" fmla="*/ 252 h 346"/>
              <a:gd name="T20" fmla="*/ 141 w 350"/>
              <a:gd name="T21" fmla="*/ 269 h 346"/>
              <a:gd name="T22" fmla="*/ 212 w 350"/>
              <a:gd name="T23" fmla="*/ 269 h 346"/>
              <a:gd name="T24" fmla="*/ 206 w 350"/>
              <a:gd name="T25" fmla="*/ 252 h 346"/>
              <a:gd name="T26" fmla="*/ 289 w 350"/>
              <a:gd name="T27" fmla="*/ 162 h 346"/>
              <a:gd name="T28" fmla="*/ 226 w 350"/>
              <a:gd name="T29" fmla="*/ 53 h 346"/>
              <a:gd name="T30" fmla="*/ 175 w 350"/>
              <a:gd name="T31" fmla="*/ 0 h 346"/>
              <a:gd name="T32" fmla="*/ 123 w 350"/>
              <a:gd name="T33" fmla="*/ 53 h 346"/>
              <a:gd name="T34" fmla="*/ 61 w 350"/>
              <a:gd name="T35" fmla="*/ 162 h 346"/>
              <a:gd name="T36" fmla="*/ 0 w 350"/>
              <a:gd name="T37" fmla="*/ 243 h 346"/>
              <a:gd name="T38" fmla="*/ 69 w 350"/>
              <a:gd name="T39" fmla="*/ 273 h 346"/>
              <a:gd name="T40" fmla="*/ 279 w 350"/>
              <a:gd name="T41" fmla="*/ 273 h 346"/>
              <a:gd name="T42" fmla="*/ 348 w 350"/>
              <a:gd name="T43" fmla="*/ 243 h 346"/>
              <a:gd name="T44" fmla="*/ 64 w 350"/>
              <a:gd name="T45" fmla="*/ 183 h 346"/>
              <a:gd name="T46" fmla="*/ 44 w 350"/>
              <a:gd name="T47" fmla="*/ 202 h 346"/>
              <a:gd name="T48" fmla="*/ 44 w 350"/>
              <a:gd name="T49" fmla="*/ 264 h 346"/>
              <a:gd name="T50" fmla="*/ 32 w 350"/>
              <a:gd name="T51" fmla="*/ 227 h 346"/>
              <a:gd name="T52" fmla="*/ 44 w 350"/>
              <a:gd name="T53" fmla="*/ 264 h 346"/>
              <a:gd name="T54" fmla="*/ 207 w 350"/>
              <a:gd name="T55" fmla="*/ 45 h 346"/>
              <a:gd name="T56" fmla="*/ 147 w 350"/>
              <a:gd name="T57" fmla="*/ 45 h 346"/>
              <a:gd name="T58" fmla="*/ 210 w 350"/>
              <a:gd name="T59" fmla="*/ 129 h 346"/>
              <a:gd name="T60" fmla="*/ 204 w 350"/>
              <a:gd name="T61" fmla="*/ 146 h 346"/>
              <a:gd name="T62" fmla="*/ 197 w 350"/>
              <a:gd name="T63" fmla="*/ 145 h 346"/>
              <a:gd name="T64" fmla="*/ 177 w 350"/>
              <a:gd name="T65" fmla="*/ 162 h 346"/>
              <a:gd name="T66" fmla="*/ 157 w 350"/>
              <a:gd name="T67" fmla="*/ 145 h 346"/>
              <a:gd name="T68" fmla="*/ 150 w 350"/>
              <a:gd name="T69" fmla="*/ 147 h 346"/>
              <a:gd name="T70" fmla="*/ 144 w 350"/>
              <a:gd name="T71" fmla="*/ 129 h 346"/>
              <a:gd name="T72" fmla="*/ 141 w 350"/>
              <a:gd name="T73" fmla="*/ 101 h 346"/>
              <a:gd name="T74" fmla="*/ 153 w 350"/>
              <a:gd name="T75" fmla="*/ 97 h 346"/>
              <a:gd name="T76" fmla="*/ 167 w 350"/>
              <a:gd name="T77" fmla="*/ 89 h 346"/>
              <a:gd name="T78" fmla="*/ 187 w 350"/>
              <a:gd name="T79" fmla="*/ 89 h 346"/>
              <a:gd name="T80" fmla="*/ 200 w 350"/>
              <a:gd name="T81" fmla="*/ 97 h 346"/>
              <a:gd name="T82" fmla="*/ 212 w 350"/>
              <a:gd name="T83" fmla="*/ 101 h 346"/>
              <a:gd name="T84" fmla="*/ 210 w 350"/>
              <a:gd name="T85" fmla="*/ 129 h 346"/>
              <a:gd name="T86" fmla="*/ 166 w 350"/>
              <a:gd name="T87" fmla="*/ 63 h 346"/>
              <a:gd name="T88" fmla="*/ 123 w 350"/>
              <a:gd name="T89" fmla="*/ 92 h 346"/>
              <a:gd name="T90" fmla="*/ 120 w 350"/>
              <a:gd name="T91" fmla="*/ 129 h 346"/>
              <a:gd name="T92" fmla="*/ 166 w 350"/>
              <a:gd name="T93" fmla="*/ 62 h 346"/>
              <a:gd name="T94" fmla="*/ 177 w 350"/>
              <a:gd name="T95" fmla="*/ 325 h 346"/>
              <a:gd name="T96" fmla="*/ 85 w 350"/>
              <a:gd name="T97" fmla="*/ 161 h 346"/>
              <a:gd name="T98" fmla="*/ 123 w 350"/>
              <a:gd name="T99" fmla="*/ 152 h 346"/>
              <a:gd name="T100" fmla="*/ 176 w 350"/>
              <a:gd name="T101" fmla="*/ 183 h 346"/>
              <a:gd name="T102" fmla="*/ 229 w 350"/>
              <a:gd name="T103" fmla="*/ 152 h 346"/>
              <a:gd name="T104" fmla="*/ 267 w 350"/>
              <a:gd name="T105" fmla="*/ 161 h 346"/>
              <a:gd name="T106" fmla="*/ 233 w 350"/>
              <a:gd name="T107" fmla="*/ 129 h 346"/>
              <a:gd name="T108" fmla="*/ 230 w 350"/>
              <a:gd name="T109" fmla="*/ 92 h 346"/>
              <a:gd name="T110" fmla="*/ 187 w 350"/>
              <a:gd name="T111" fmla="*/ 63 h 346"/>
              <a:gd name="T112" fmla="*/ 268 w 350"/>
              <a:gd name="T113" fmla="*/ 141 h 346"/>
              <a:gd name="T114" fmla="*/ 290 w 350"/>
              <a:gd name="T115" fmla="*/ 183 h 346"/>
              <a:gd name="T116" fmla="*/ 290 w 350"/>
              <a:gd name="T117" fmla="*/ 223 h 346"/>
              <a:gd name="T118" fmla="*/ 310 w 350"/>
              <a:gd name="T119" fmla="*/ 264 h 346"/>
              <a:gd name="T120" fmla="*/ 321 w 350"/>
              <a:gd name="T121" fmla="*/ 227 h 346"/>
              <a:gd name="T122" fmla="*/ 310 w 350"/>
              <a:gd name="T123" fmla="*/ 264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0" h="346">
                <a:moveTo>
                  <a:pt x="146" y="193"/>
                </a:moveTo>
                <a:cubicBezTo>
                  <a:pt x="146" y="188"/>
                  <a:pt x="141" y="183"/>
                  <a:pt x="136" y="183"/>
                </a:cubicBezTo>
                <a:cubicBezTo>
                  <a:pt x="131" y="183"/>
                  <a:pt x="127" y="188"/>
                  <a:pt x="127" y="193"/>
                </a:cubicBezTo>
                <a:cubicBezTo>
                  <a:pt x="127" y="198"/>
                  <a:pt x="131" y="202"/>
                  <a:pt x="136" y="202"/>
                </a:cubicBezTo>
                <a:cubicBezTo>
                  <a:pt x="141" y="202"/>
                  <a:pt x="146" y="198"/>
                  <a:pt x="146" y="193"/>
                </a:cubicBezTo>
                <a:close/>
                <a:moveTo>
                  <a:pt x="217" y="183"/>
                </a:moveTo>
                <a:cubicBezTo>
                  <a:pt x="212" y="183"/>
                  <a:pt x="207" y="188"/>
                  <a:pt x="207" y="193"/>
                </a:cubicBezTo>
                <a:cubicBezTo>
                  <a:pt x="207" y="198"/>
                  <a:pt x="212" y="202"/>
                  <a:pt x="217" y="202"/>
                </a:cubicBezTo>
                <a:cubicBezTo>
                  <a:pt x="222" y="202"/>
                  <a:pt x="226" y="198"/>
                  <a:pt x="226" y="193"/>
                </a:cubicBezTo>
                <a:cubicBezTo>
                  <a:pt x="226" y="188"/>
                  <a:pt x="222" y="183"/>
                  <a:pt x="217" y="183"/>
                </a:cubicBezTo>
                <a:close/>
                <a:moveTo>
                  <a:pt x="177" y="111"/>
                </a:moveTo>
                <a:cubicBezTo>
                  <a:pt x="172" y="111"/>
                  <a:pt x="168" y="116"/>
                  <a:pt x="168" y="121"/>
                </a:cubicBezTo>
                <a:cubicBezTo>
                  <a:pt x="168" y="127"/>
                  <a:pt x="172" y="132"/>
                  <a:pt x="177" y="132"/>
                </a:cubicBezTo>
                <a:cubicBezTo>
                  <a:pt x="183" y="132"/>
                  <a:pt x="187" y="127"/>
                  <a:pt x="187" y="121"/>
                </a:cubicBezTo>
                <a:cubicBezTo>
                  <a:pt x="187" y="116"/>
                  <a:pt x="183" y="111"/>
                  <a:pt x="177" y="111"/>
                </a:cubicBezTo>
                <a:close/>
                <a:moveTo>
                  <a:pt x="206" y="252"/>
                </a:moveTo>
                <a:cubicBezTo>
                  <a:pt x="203" y="252"/>
                  <a:pt x="201" y="253"/>
                  <a:pt x="199" y="255"/>
                </a:cubicBezTo>
                <a:cubicBezTo>
                  <a:pt x="193" y="261"/>
                  <a:pt x="184" y="264"/>
                  <a:pt x="177" y="264"/>
                </a:cubicBezTo>
                <a:cubicBezTo>
                  <a:pt x="168" y="264"/>
                  <a:pt x="161" y="261"/>
                  <a:pt x="156" y="255"/>
                </a:cubicBezTo>
                <a:cubicBezTo>
                  <a:pt x="153" y="253"/>
                  <a:pt x="151" y="252"/>
                  <a:pt x="148" y="252"/>
                </a:cubicBezTo>
                <a:cubicBezTo>
                  <a:pt x="145" y="252"/>
                  <a:pt x="143" y="253"/>
                  <a:pt x="141" y="255"/>
                </a:cubicBezTo>
                <a:cubicBezTo>
                  <a:pt x="137" y="260"/>
                  <a:pt x="137" y="266"/>
                  <a:pt x="141" y="269"/>
                </a:cubicBezTo>
                <a:cubicBezTo>
                  <a:pt x="151" y="279"/>
                  <a:pt x="164" y="284"/>
                  <a:pt x="177" y="284"/>
                </a:cubicBezTo>
                <a:cubicBezTo>
                  <a:pt x="190" y="284"/>
                  <a:pt x="204" y="279"/>
                  <a:pt x="212" y="269"/>
                </a:cubicBezTo>
                <a:cubicBezTo>
                  <a:pt x="217" y="265"/>
                  <a:pt x="217" y="258"/>
                  <a:pt x="212" y="255"/>
                </a:cubicBezTo>
                <a:cubicBezTo>
                  <a:pt x="211" y="253"/>
                  <a:pt x="208" y="252"/>
                  <a:pt x="206" y="252"/>
                </a:cubicBezTo>
                <a:close/>
                <a:moveTo>
                  <a:pt x="329" y="208"/>
                </a:moveTo>
                <a:cubicBezTo>
                  <a:pt x="333" y="183"/>
                  <a:pt x="313" y="162"/>
                  <a:pt x="289" y="162"/>
                </a:cubicBezTo>
                <a:cubicBezTo>
                  <a:pt x="289" y="153"/>
                  <a:pt x="289" y="153"/>
                  <a:pt x="289" y="153"/>
                </a:cubicBezTo>
                <a:cubicBezTo>
                  <a:pt x="289" y="109"/>
                  <a:pt x="264" y="71"/>
                  <a:pt x="226" y="53"/>
                </a:cubicBezTo>
                <a:cubicBezTo>
                  <a:pt x="226" y="39"/>
                  <a:pt x="221" y="25"/>
                  <a:pt x="212" y="15"/>
                </a:cubicBezTo>
                <a:cubicBezTo>
                  <a:pt x="201" y="6"/>
                  <a:pt x="188" y="0"/>
                  <a:pt x="175" y="0"/>
                </a:cubicBezTo>
                <a:cubicBezTo>
                  <a:pt x="161" y="0"/>
                  <a:pt x="148" y="6"/>
                  <a:pt x="139" y="15"/>
                </a:cubicBezTo>
                <a:cubicBezTo>
                  <a:pt x="129" y="25"/>
                  <a:pt x="123" y="39"/>
                  <a:pt x="123" y="53"/>
                </a:cubicBezTo>
                <a:cubicBezTo>
                  <a:pt x="87" y="71"/>
                  <a:pt x="61" y="109"/>
                  <a:pt x="61" y="153"/>
                </a:cubicBezTo>
                <a:cubicBezTo>
                  <a:pt x="61" y="162"/>
                  <a:pt x="61" y="162"/>
                  <a:pt x="61" y="162"/>
                </a:cubicBezTo>
                <a:cubicBezTo>
                  <a:pt x="36" y="162"/>
                  <a:pt x="17" y="183"/>
                  <a:pt x="20" y="208"/>
                </a:cubicBezTo>
                <a:cubicBezTo>
                  <a:pt x="7" y="216"/>
                  <a:pt x="0" y="229"/>
                  <a:pt x="0" y="243"/>
                </a:cubicBezTo>
                <a:cubicBezTo>
                  <a:pt x="0" y="266"/>
                  <a:pt x="18" y="285"/>
                  <a:pt x="41" y="285"/>
                </a:cubicBezTo>
                <a:cubicBezTo>
                  <a:pt x="52" y="285"/>
                  <a:pt x="61" y="280"/>
                  <a:pt x="69" y="273"/>
                </a:cubicBezTo>
                <a:cubicBezTo>
                  <a:pt x="85" y="315"/>
                  <a:pt x="125" y="346"/>
                  <a:pt x="174" y="346"/>
                </a:cubicBezTo>
                <a:cubicBezTo>
                  <a:pt x="222" y="346"/>
                  <a:pt x="263" y="315"/>
                  <a:pt x="279" y="273"/>
                </a:cubicBezTo>
                <a:cubicBezTo>
                  <a:pt x="286" y="280"/>
                  <a:pt x="297" y="285"/>
                  <a:pt x="307" y="285"/>
                </a:cubicBezTo>
                <a:cubicBezTo>
                  <a:pt x="329" y="285"/>
                  <a:pt x="348" y="266"/>
                  <a:pt x="348" y="243"/>
                </a:cubicBezTo>
                <a:cubicBezTo>
                  <a:pt x="350" y="229"/>
                  <a:pt x="342" y="214"/>
                  <a:pt x="329" y="208"/>
                </a:cubicBezTo>
                <a:close/>
                <a:moveTo>
                  <a:pt x="64" y="183"/>
                </a:moveTo>
                <a:cubicBezTo>
                  <a:pt x="64" y="223"/>
                  <a:pt x="64" y="223"/>
                  <a:pt x="64" y="223"/>
                </a:cubicBezTo>
                <a:cubicBezTo>
                  <a:pt x="54" y="223"/>
                  <a:pt x="44" y="214"/>
                  <a:pt x="44" y="202"/>
                </a:cubicBezTo>
                <a:cubicBezTo>
                  <a:pt x="44" y="191"/>
                  <a:pt x="54" y="183"/>
                  <a:pt x="64" y="183"/>
                </a:cubicBezTo>
                <a:close/>
                <a:moveTo>
                  <a:pt x="44" y="264"/>
                </a:moveTo>
                <a:cubicBezTo>
                  <a:pt x="33" y="264"/>
                  <a:pt x="24" y="255"/>
                  <a:pt x="24" y="243"/>
                </a:cubicBezTo>
                <a:cubicBezTo>
                  <a:pt x="24" y="237"/>
                  <a:pt x="27" y="231"/>
                  <a:pt x="32" y="227"/>
                </a:cubicBezTo>
                <a:cubicBezTo>
                  <a:pt x="40" y="237"/>
                  <a:pt x="52" y="243"/>
                  <a:pt x="65" y="243"/>
                </a:cubicBezTo>
                <a:cubicBezTo>
                  <a:pt x="64" y="255"/>
                  <a:pt x="54" y="264"/>
                  <a:pt x="44" y="264"/>
                </a:cubicBezTo>
                <a:close/>
                <a:moveTo>
                  <a:pt x="177" y="20"/>
                </a:moveTo>
                <a:cubicBezTo>
                  <a:pt x="191" y="20"/>
                  <a:pt x="204" y="30"/>
                  <a:pt x="207" y="45"/>
                </a:cubicBezTo>
                <a:cubicBezTo>
                  <a:pt x="197" y="42"/>
                  <a:pt x="188" y="39"/>
                  <a:pt x="177" y="39"/>
                </a:cubicBezTo>
                <a:cubicBezTo>
                  <a:pt x="166" y="39"/>
                  <a:pt x="157" y="41"/>
                  <a:pt x="147" y="45"/>
                </a:cubicBezTo>
                <a:cubicBezTo>
                  <a:pt x="150" y="30"/>
                  <a:pt x="162" y="20"/>
                  <a:pt x="177" y="20"/>
                </a:cubicBezTo>
                <a:close/>
                <a:moveTo>
                  <a:pt x="210" y="129"/>
                </a:moveTo>
                <a:cubicBezTo>
                  <a:pt x="214" y="132"/>
                  <a:pt x="216" y="137"/>
                  <a:pt x="212" y="141"/>
                </a:cubicBezTo>
                <a:cubicBezTo>
                  <a:pt x="211" y="145"/>
                  <a:pt x="207" y="146"/>
                  <a:pt x="204" y="146"/>
                </a:cubicBezTo>
                <a:cubicBezTo>
                  <a:pt x="203" y="146"/>
                  <a:pt x="202" y="146"/>
                  <a:pt x="200" y="146"/>
                </a:cubicBezTo>
                <a:cubicBezTo>
                  <a:pt x="199" y="145"/>
                  <a:pt x="198" y="145"/>
                  <a:pt x="197" y="145"/>
                </a:cubicBezTo>
                <a:cubicBezTo>
                  <a:pt x="192" y="145"/>
                  <a:pt x="188" y="148"/>
                  <a:pt x="187" y="153"/>
                </a:cubicBezTo>
                <a:cubicBezTo>
                  <a:pt x="186" y="159"/>
                  <a:pt x="182" y="162"/>
                  <a:pt x="177" y="162"/>
                </a:cubicBezTo>
                <a:cubicBezTo>
                  <a:pt x="173" y="162"/>
                  <a:pt x="169" y="159"/>
                  <a:pt x="167" y="153"/>
                </a:cubicBezTo>
                <a:cubicBezTo>
                  <a:pt x="166" y="148"/>
                  <a:pt x="162" y="145"/>
                  <a:pt x="157" y="145"/>
                </a:cubicBezTo>
                <a:cubicBezTo>
                  <a:pt x="156" y="145"/>
                  <a:pt x="154" y="145"/>
                  <a:pt x="153" y="146"/>
                </a:cubicBezTo>
                <a:cubicBezTo>
                  <a:pt x="152" y="146"/>
                  <a:pt x="151" y="147"/>
                  <a:pt x="150" y="147"/>
                </a:cubicBezTo>
                <a:cubicBezTo>
                  <a:pt x="146" y="147"/>
                  <a:pt x="143" y="145"/>
                  <a:pt x="141" y="141"/>
                </a:cubicBezTo>
                <a:cubicBezTo>
                  <a:pt x="139" y="137"/>
                  <a:pt x="140" y="132"/>
                  <a:pt x="144" y="129"/>
                </a:cubicBezTo>
                <a:cubicBezTo>
                  <a:pt x="148" y="124"/>
                  <a:pt x="148" y="117"/>
                  <a:pt x="144" y="114"/>
                </a:cubicBezTo>
                <a:cubicBezTo>
                  <a:pt x="139" y="111"/>
                  <a:pt x="139" y="105"/>
                  <a:pt x="141" y="101"/>
                </a:cubicBezTo>
                <a:cubicBezTo>
                  <a:pt x="143" y="98"/>
                  <a:pt x="146" y="96"/>
                  <a:pt x="150" y="96"/>
                </a:cubicBezTo>
                <a:cubicBezTo>
                  <a:pt x="151" y="96"/>
                  <a:pt x="152" y="96"/>
                  <a:pt x="153" y="97"/>
                </a:cubicBezTo>
                <a:cubicBezTo>
                  <a:pt x="154" y="97"/>
                  <a:pt x="156" y="97"/>
                  <a:pt x="157" y="97"/>
                </a:cubicBezTo>
                <a:cubicBezTo>
                  <a:pt x="162" y="97"/>
                  <a:pt x="166" y="94"/>
                  <a:pt x="167" y="89"/>
                </a:cubicBezTo>
                <a:cubicBezTo>
                  <a:pt x="169" y="84"/>
                  <a:pt x="173" y="81"/>
                  <a:pt x="177" y="81"/>
                </a:cubicBezTo>
                <a:cubicBezTo>
                  <a:pt x="182" y="81"/>
                  <a:pt x="186" y="84"/>
                  <a:pt x="187" y="89"/>
                </a:cubicBezTo>
                <a:cubicBezTo>
                  <a:pt x="187" y="94"/>
                  <a:pt x="192" y="97"/>
                  <a:pt x="197" y="97"/>
                </a:cubicBezTo>
                <a:cubicBezTo>
                  <a:pt x="198" y="97"/>
                  <a:pt x="199" y="97"/>
                  <a:pt x="200" y="97"/>
                </a:cubicBezTo>
                <a:cubicBezTo>
                  <a:pt x="202" y="96"/>
                  <a:pt x="203" y="96"/>
                  <a:pt x="204" y="96"/>
                </a:cubicBezTo>
                <a:cubicBezTo>
                  <a:pt x="207" y="96"/>
                  <a:pt x="211" y="98"/>
                  <a:pt x="212" y="101"/>
                </a:cubicBezTo>
                <a:cubicBezTo>
                  <a:pt x="214" y="105"/>
                  <a:pt x="213" y="111"/>
                  <a:pt x="210" y="114"/>
                </a:cubicBezTo>
                <a:cubicBezTo>
                  <a:pt x="206" y="118"/>
                  <a:pt x="206" y="125"/>
                  <a:pt x="210" y="129"/>
                </a:cubicBezTo>
                <a:close/>
                <a:moveTo>
                  <a:pt x="166" y="62"/>
                </a:moveTo>
                <a:cubicBezTo>
                  <a:pt x="166" y="63"/>
                  <a:pt x="166" y="63"/>
                  <a:pt x="166" y="63"/>
                </a:cubicBezTo>
                <a:cubicBezTo>
                  <a:pt x="160" y="64"/>
                  <a:pt x="153" y="70"/>
                  <a:pt x="150" y="76"/>
                </a:cubicBezTo>
                <a:cubicBezTo>
                  <a:pt x="139" y="76"/>
                  <a:pt x="128" y="81"/>
                  <a:pt x="123" y="92"/>
                </a:cubicBezTo>
                <a:cubicBezTo>
                  <a:pt x="118" y="101"/>
                  <a:pt x="118" y="113"/>
                  <a:pt x="123" y="122"/>
                </a:cubicBezTo>
                <a:cubicBezTo>
                  <a:pt x="122" y="123"/>
                  <a:pt x="121" y="127"/>
                  <a:pt x="120" y="129"/>
                </a:cubicBezTo>
                <a:cubicBezTo>
                  <a:pt x="109" y="135"/>
                  <a:pt x="97" y="140"/>
                  <a:pt x="85" y="141"/>
                </a:cubicBezTo>
                <a:cubicBezTo>
                  <a:pt x="90" y="99"/>
                  <a:pt x="124" y="66"/>
                  <a:pt x="166" y="62"/>
                </a:cubicBezTo>
                <a:close/>
                <a:moveTo>
                  <a:pt x="267" y="233"/>
                </a:moveTo>
                <a:cubicBezTo>
                  <a:pt x="269" y="283"/>
                  <a:pt x="227" y="325"/>
                  <a:pt x="177" y="325"/>
                </a:cubicBezTo>
                <a:cubicBezTo>
                  <a:pt x="127" y="325"/>
                  <a:pt x="85" y="283"/>
                  <a:pt x="85" y="233"/>
                </a:cubicBezTo>
                <a:cubicBezTo>
                  <a:pt x="85" y="161"/>
                  <a:pt x="85" y="161"/>
                  <a:pt x="85" y="161"/>
                </a:cubicBezTo>
                <a:cubicBezTo>
                  <a:pt x="98" y="160"/>
                  <a:pt x="111" y="156"/>
                  <a:pt x="123" y="150"/>
                </a:cubicBezTo>
                <a:cubicBezTo>
                  <a:pt x="123" y="152"/>
                  <a:pt x="123" y="152"/>
                  <a:pt x="123" y="152"/>
                </a:cubicBezTo>
                <a:cubicBezTo>
                  <a:pt x="128" y="161"/>
                  <a:pt x="139" y="166"/>
                  <a:pt x="150" y="166"/>
                </a:cubicBezTo>
                <a:cubicBezTo>
                  <a:pt x="156" y="176"/>
                  <a:pt x="165" y="183"/>
                  <a:pt x="176" y="183"/>
                </a:cubicBezTo>
                <a:cubicBezTo>
                  <a:pt x="187" y="183"/>
                  <a:pt x="197" y="176"/>
                  <a:pt x="201" y="166"/>
                </a:cubicBezTo>
                <a:cubicBezTo>
                  <a:pt x="212" y="166"/>
                  <a:pt x="223" y="161"/>
                  <a:pt x="229" y="152"/>
                </a:cubicBezTo>
                <a:cubicBezTo>
                  <a:pt x="229" y="150"/>
                  <a:pt x="229" y="150"/>
                  <a:pt x="229" y="150"/>
                </a:cubicBezTo>
                <a:cubicBezTo>
                  <a:pt x="240" y="156"/>
                  <a:pt x="255" y="160"/>
                  <a:pt x="267" y="161"/>
                </a:cubicBezTo>
                <a:lnTo>
                  <a:pt x="267" y="233"/>
                </a:lnTo>
                <a:close/>
                <a:moveTo>
                  <a:pt x="233" y="129"/>
                </a:moveTo>
                <a:cubicBezTo>
                  <a:pt x="231" y="126"/>
                  <a:pt x="230" y="123"/>
                  <a:pt x="230" y="122"/>
                </a:cubicBezTo>
                <a:cubicBezTo>
                  <a:pt x="235" y="111"/>
                  <a:pt x="236" y="101"/>
                  <a:pt x="230" y="92"/>
                </a:cubicBezTo>
                <a:cubicBezTo>
                  <a:pt x="224" y="81"/>
                  <a:pt x="213" y="76"/>
                  <a:pt x="203" y="76"/>
                </a:cubicBezTo>
                <a:cubicBezTo>
                  <a:pt x="200" y="70"/>
                  <a:pt x="193" y="64"/>
                  <a:pt x="187" y="63"/>
                </a:cubicBezTo>
                <a:cubicBezTo>
                  <a:pt x="187" y="62"/>
                  <a:pt x="187" y="62"/>
                  <a:pt x="187" y="62"/>
                </a:cubicBezTo>
                <a:cubicBezTo>
                  <a:pt x="230" y="66"/>
                  <a:pt x="263" y="99"/>
                  <a:pt x="268" y="141"/>
                </a:cubicBezTo>
                <a:cubicBezTo>
                  <a:pt x="255" y="140"/>
                  <a:pt x="243" y="135"/>
                  <a:pt x="233" y="129"/>
                </a:cubicBezTo>
                <a:close/>
                <a:moveTo>
                  <a:pt x="290" y="183"/>
                </a:moveTo>
                <a:cubicBezTo>
                  <a:pt x="300" y="183"/>
                  <a:pt x="310" y="191"/>
                  <a:pt x="310" y="203"/>
                </a:cubicBezTo>
                <a:cubicBezTo>
                  <a:pt x="310" y="213"/>
                  <a:pt x="302" y="223"/>
                  <a:pt x="290" y="223"/>
                </a:cubicBezTo>
                <a:lnTo>
                  <a:pt x="290" y="183"/>
                </a:lnTo>
                <a:close/>
                <a:moveTo>
                  <a:pt x="310" y="264"/>
                </a:moveTo>
                <a:cubicBezTo>
                  <a:pt x="299" y="264"/>
                  <a:pt x="290" y="255"/>
                  <a:pt x="290" y="243"/>
                </a:cubicBezTo>
                <a:cubicBezTo>
                  <a:pt x="303" y="243"/>
                  <a:pt x="315" y="237"/>
                  <a:pt x="321" y="227"/>
                </a:cubicBezTo>
                <a:cubicBezTo>
                  <a:pt x="328" y="231"/>
                  <a:pt x="330" y="237"/>
                  <a:pt x="330" y="243"/>
                </a:cubicBezTo>
                <a:cubicBezTo>
                  <a:pt x="330" y="255"/>
                  <a:pt x="321" y="264"/>
                  <a:pt x="310" y="2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2" name="Freeform 32">
            <a:extLst>
              <a:ext uri="{FF2B5EF4-FFF2-40B4-BE49-F238E27FC236}">
                <a16:creationId xmlns:a16="http://schemas.microsoft.com/office/drawing/2014/main" id="{35918165-C7D6-5C89-2255-20EA14E6EA30}"/>
              </a:ext>
            </a:extLst>
          </p:cNvPr>
          <p:cNvSpPr>
            <a:spLocks noEditPoints="1"/>
          </p:cNvSpPr>
          <p:nvPr/>
        </p:nvSpPr>
        <p:spPr bwMode="auto">
          <a:xfrm>
            <a:off x="717330" y="4162847"/>
            <a:ext cx="257920" cy="259411"/>
          </a:xfrm>
          <a:custGeom>
            <a:avLst/>
            <a:gdLst>
              <a:gd name="T0" fmla="*/ 138 w 346"/>
              <a:gd name="T1" fmla="*/ 258 h 348"/>
              <a:gd name="T2" fmla="*/ 174 w 346"/>
              <a:gd name="T3" fmla="*/ 287 h 348"/>
              <a:gd name="T4" fmla="*/ 209 w 346"/>
              <a:gd name="T5" fmla="*/ 258 h 348"/>
              <a:gd name="T6" fmla="*/ 196 w 346"/>
              <a:gd name="T7" fmla="*/ 258 h 348"/>
              <a:gd name="T8" fmla="*/ 152 w 346"/>
              <a:gd name="T9" fmla="*/ 258 h 348"/>
              <a:gd name="T10" fmla="*/ 132 w 346"/>
              <a:gd name="T11" fmla="*/ 184 h 348"/>
              <a:gd name="T12" fmla="*/ 132 w 346"/>
              <a:gd name="T13" fmla="*/ 165 h 348"/>
              <a:gd name="T14" fmla="*/ 132 w 346"/>
              <a:gd name="T15" fmla="*/ 184 h 348"/>
              <a:gd name="T16" fmla="*/ 225 w 346"/>
              <a:gd name="T17" fmla="*/ 175 h 348"/>
              <a:gd name="T18" fmla="*/ 204 w 346"/>
              <a:gd name="T19" fmla="*/ 175 h 348"/>
              <a:gd name="T20" fmla="*/ 346 w 346"/>
              <a:gd name="T21" fmla="*/ 72 h 348"/>
              <a:gd name="T22" fmla="*/ 335 w 346"/>
              <a:gd name="T23" fmla="*/ 61 h 348"/>
              <a:gd name="T24" fmla="*/ 214 w 346"/>
              <a:gd name="T25" fmla="*/ 17 h 348"/>
              <a:gd name="T26" fmla="*/ 131 w 346"/>
              <a:gd name="T27" fmla="*/ 17 h 348"/>
              <a:gd name="T28" fmla="*/ 9 w 346"/>
              <a:gd name="T29" fmla="*/ 61 h 348"/>
              <a:gd name="T30" fmla="*/ 61 w 346"/>
              <a:gd name="T31" fmla="*/ 142 h 348"/>
              <a:gd name="T32" fmla="*/ 20 w 346"/>
              <a:gd name="T33" fmla="*/ 204 h 348"/>
              <a:gd name="T34" fmla="*/ 101 w 346"/>
              <a:gd name="T35" fmla="*/ 322 h 348"/>
              <a:gd name="T36" fmla="*/ 110 w 346"/>
              <a:gd name="T37" fmla="*/ 348 h 348"/>
              <a:gd name="T38" fmla="*/ 120 w 346"/>
              <a:gd name="T39" fmla="*/ 336 h 348"/>
              <a:gd name="T40" fmla="*/ 221 w 346"/>
              <a:gd name="T41" fmla="*/ 336 h 348"/>
              <a:gd name="T42" fmla="*/ 230 w 346"/>
              <a:gd name="T43" fmla="*/ 348 h 348"/>
              <a:gd name="T44" fmla="*/ 240 w 346"/>
              <a:gd name="T45" fmla="*/ 322 h 348"/>
              <a:gd name="T46" fmla="*/ 320 w 346"/>
              <a:gd name="T47" fmla="*/ 204 h 348"/>
              <a:gd name="T48" fmla="*/ 285 w 346"/>
              <a:gd name="T49" fmla="*/ 143 h 348"/>
              <a:gd name="T50" fmla="*/ 145 w 346"/>
              <a:gd name="T51" fmla="*/ 32 h 348"/>
              <a:gd name="T52" fmla="*/ 201 w 346"/>
              <a:gd name="T53" fmla="*/ 32 h 348"/>
              <a:gd name="T54" fmla="*/ 118 w 346"/>
              <a:gd name="T55" fmla="*/ 62 h 348"/>
              <a:gd name="T56" fmla="*/ 62 w 346"/>
              <a:gd name="T57" fmla="*/ 226 h 348"/>
              <a:gd name="T58" fmla="*/ 62 w 346"/>
              <a:gd name="T59" fmla="*/ 185 h 348"/>
              <a:gd name="T60" fmla="*/ 265 w 346"/>
              <a:gd name="T61" fmla="*/ 236 h 348"/>
              <a:gd name="T62" fmla="*/ 244 w 346"/>
              <a:gd name="T63" fmla="*/ 256 h 348"/>
              <a:gd name="T64" fmla="*/ 184 w 346"/>
              <a:gd name="T65" fmla="*/ 215 h 348"/>
              <a:gd name="T66" fmla="*/ 223 w 346"/>
              <a:gd name="T67" fmla="*/ 255 h 348"/>
              <a:gd name="T68" fmla="*/ 174 w 346"/>
              <a:gd name="T69" fmla="*/ 327 h 348"/>
              <a:gd name="T70" fmla="*/ 123 w 346"/>
              <a:gd name="T71" fmla="*/ 255 h 348"/>
              <a:gd name="T72" fmla="*/ 163 w 346"/>
              <a:gd name="T73" fmla="*/ 215 h 348"/>
              <a:gd name="T74" fmla="*/ 103 w 346"/>
              <a:gd name="T75" fmla="*/ 256 h 348"/>
              <a:gd name="T76" fmla="*/ 83 w 346"/>
              <a:gd name="T77" fmla="*/ 235 h 348"/>
              <a:gd name="T78" fmla="*/ 265 w 346"/>
              <a:gd name="T79" fmla="*/ 144 h 348"/>
              <a:gd name="T80" fmla="*/ 305 w 346"/>
              <a:gd name="T81" fmla="*/ 206 h 348"/>
              <a:gd name="T82" fmla="*/ 285 w 346"/>
              <a:gd name="T83" fmla="*/ 185 h 348"/>
              <a:gd name="T84" fmla="*/ 270 w 346"/>
              <a:gd name="T85" fmla="*/ 122 h 348"/>
              <a:gd name="T86" fmla="*/ 65 w 346"/>
              <a:gd name="T87" fmla="*/ 123 h 348"/>
              <a:gd name="T88" fmla="*/ 62 w 346"/>
              <a:gd name="T89" fmla="*/ 83 h 348"/>
              <a:gd name="T90" fmla="*/ 72 w 346"/>
              <a:gd name="T91" fmla="*/ 103 h 348"/>
              <a:gd name="T92" fmla="*/ 81 w 346"/>
              <a:gd name="T93" fmla="*/ 83 h 348"/>
              <a:gd name="T94" fmla="*/ 102 w 346"/>
              <a:gd name="T95" fmla="*/ 92 h 348"/>
              <a:gd name="T96" fmla="*/ 121 w 346"/>
              <a:gd name="T97" fmla="*/ 92 h 348"/>
              <a:gd name="T98" fmla="*/ 141 w 346"/>
              <a:gd name="T99" fmla="*/ 83 h 348"/>
              <a:gd name="T100" fmla="*/ 151 w 346"/>
              <a:gd name="T101" fmla="*/ 103 h 348"/>
              <a:gd name="T102" fmla="*/ 161 w 346"/>
              <a:gd name="T103" fmla="*/ 83 h 348"/>
              <a:gd name="T104" fmla="*/ 181 w 346"/>
              <a:gd name="T105" fmla="*/ 92 h 348"/>
              <a:gd name="T106" fmla="*/ 200 w 346"/>
              <a:gd name="T107" fmla="*/ 92 h 348"/>
              <a:gd name="T108" fmla="*/ 221 w 346"/>
              <a:gd name="T109" fmla="*/ 83 h 348"/>
              <a:gd name="T110" fmla="*/ 230 w 346"/>
              <a:gd name="T111" fmla="*/ 103 h 348"/>
              <a:gd name="T112" fmla="*/ 240 w 346"/>
              <a:gd name="T113" fmla="*/ 82 h 348"/>
              <a:gd name="T114" fmla="*/ 260 w 346"/>
              <a:gd name="T115" fmla="*/ 92 h 348"/>
              <a:gd name="T116" fmla="*/ 279 w 346"/>
              <a:gd name="T117" fmla="*/ 92 h 348"/>
              <a:gd name="T118" fmla="*/ 320 w 346"/>
              <a:gd name="T119" fmla="*/ 8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6" h="348">
                <a:moveTo>
                  <a:pt x="145" y="255"/>
                </a:moveTo>
                <a:cubicBezTo>
                  <a:pt x="142" y="255"/>
                  <a:pt x="140" y="256"/>
                  <a:pt x="138" y="258"/>
                </a:cubicBezTo>
                <a:cubicBezTo>
                  <a:pt x="133" y="263"/>
                  <a:pt x="133" y="269"/>
                  <a:pt x="138" y="272"/>
                </a:cubicBezTo>
                <a:cubicBezTo>
                  <a:pt x="148" y="282"/>
                  <a:pt x="161" y="287"/>
                  <a:pt x="174" y="287"/>
                </a:cubicBezTo>
                <a:cubicBezTo>
                  <a:pt x="187" y="287"/>
                  <a:pt x="201" y="282"/>
                  <a:pt x="209" y="272"/>
                </a:cubicBezTo>
                <a:cubicBezTo>
                  <a:pt x="214" y="268"/>
                  <a:pt x="214" y="261"/>
                  <a:pt x="209" y="258"/>
                </a:cubicBezTo>
                <a:cubicBezTo>
                  <a:pt x="207" y="256"/>
                  <a:pt x="205" y="255"/>
                  <a:pt x="202" y="255"/>
                </a:cubicBezTo>
                <a:cubicBezTo>
                  <a:pt x="199" y="255"/>
                  <a:pt x="197" y="256"/>
                  <a:pt x="196" y="258"/>
                </a:cubicBezTo>
                <a:cubicBezTo>
                  <a:pt x="190" y="264"/>
                  <a:pt x="181" y="267"/>
                  <a:pt x="174" y="267"/>
                </a:cubicBezTo>
                <a:cubicBezTo>
                  <a:pt x="166" y="267"/>
                  <a:pt x="158" y="264"/>
                  <a:pt x="152" y="258"/>
                </a:cubicBezTo>
                <a:cubicBezTo>
                  <a:pt x="150" y="256"/>
                  <a:pt x="148" y="255"/>
                  <a:pt x="145" y="255"/>
                </a:cubicBezTo>
                <a:close/>
                <a:moveTo>
                  <a:pt x="132" y="184"/>
                </a:moveTo>
                <a:cubicBezTo>
                  <a:pt x="138" y="184"/>
                  <a:pt x="143" y="179"/>
                  <a:pt x="143" y="175"/>
                </a:cubicBezTo>
                <a:cubicBezTo>
                  <a:pt x="143" y="170"/>
                  <a:pt x="138" y="165"/>
                  <a:pt x="132" y="165"/>
                </a:cubicBezTo>
                <a:cubicBezTo>
                  <a:pt x="127" y="165"/>
                  <a:pt x="122" y="170"/>
                  <a:pt x="122" y="175"/>
                </a:cubicBezTo>
                <a:cubicBezTo>
                  <a:pt x="122" y="179"/>
                  <a:pt x="127" y="184"/>
                  <a:pt x="132" y="184"/>
                </a:cubicBezTo>
                <a:close/>
                <a:moveTo>
                  <a:pt x="214" y="184"/>
                </a:moveTo>
                <a:cubicBezTo>
                  <a:pt x="219" y="184"/>
                  <a:pt x="225" y="179"/>
                  <a:pt x="225" y="175"/>
                </a:cubicBezTo>
                <a:cubicBezTo>
                  <a:pt x="225" y="170"/>
                  <a:pt x="219" y="165"/>
                  <a:pt x="214" y="165"/>
                </a:cubicBezTo>
                <a:cubicBezTo>
                  <a:pt x="209" y="165"/>
                  <a:pt x="204" y="170"/>
                  <a:pt x="204" y="175"/>
                </a:cubicBezTo>
                <a:cubicBezTo>
                  <a:pt x="204" y="179"/>
                  <a:pt x="209" y="184"/>
                  <a:pt x="214" y="184"/>
                </a:cubicBezTo>
                <a:close/>
                <a:moveTo>
                  <a:pt x="346" y="72"/>
                </a:moveTo>
                <a:cubicBezTo>
                  <a:pt x="346" y="69"/>
                  <a:pt x="345" y="66"/>
                  <a:pt x="343" y="65"/>
                </a:cubicBezTo>
                <a:cubicBezTo>
                  <a:pt x="341" y="62"/>
                  <a:pt x="338" y="61"/>
                  <a:pt x="335" y="61"/>
                </a:cubicBezTo>
                <a:cubicBezTo>
                  <a:pt x="258" y="61"/>
                  <a:pt x="258" y="61"/>
                  <a:pt x="258" y="61"/>
                </a:cubicBezTo>
                <a:cubicBezTo>
                  <a:pt x="214" y="17"/>
                  <a:pt x="214" y="17"/>
                  <a:pt x="214" y="17"/>
                </a:cubicBezTo>
                <a:cubicBezTo>
                  <a:pt x="204" y="6"/>
                  <a:pt x="188" y="0"/>
                  <a:pt x="172" y="0"/>
                </a:cubicBezTo>
                <a:cubicBezTo>
                  <a:pt x="157" y="0"/>
                  <a:pt x="141" y="6"/>
                  <a:pt x="131" y="17"/>
                </a:cubicBezTo>
                <a:cubicBezTo>
                  <a:pt x="86" y="61"/>
                  <a:pt x="86" y="61"/>
                  <a:pt x="86" y="61"/>
                </a:cubicBezTo>
                <a:cubicBezTo>
                  <a:pt x="9" y="61"/>
                  <a:pt x="9" y="61"/>
                  <a:pt x="9" y="61"/>
                </a:cubicBezTo>
                <a:cubicBezTo>
                  <a:pt x="4" y="61"/>
                  <a:pt x="0" y="66"/>
                  <a:pt x="0" y="71"/>
                </a:cubicBezTo>
                <a:cubicBezTo>
                  <a:pt x="0" y="107"/>
                  <a:pt x="27" y="137"/>
                  <a:pt x="61" y="142"/>
                </a:cubicBezTo>
                <a:cubicBezTo>
                  <a:pt x="61" y="164"/>
                  <a:pt x="61" y="164"/>
                  <a:pt x="61" y="164"/>
                </a:cubicBezTo>
                <a:cubicBezTo>
                  <a:pt x="38" y="164"/>
                  <a:pt x="20" y="182"/>
                  <a:pt x="20" y="204"/>
                </a:cubicBezTo>
                <a:cubicBezTo>
                  <a:pt x="20" y="228"/>
                  <a:pt x="38" y="246"/>
                  <a:pt x="61" y="246"/>
                </a:cubicBezTo>
                <a:cubicBezTo>
                  <a:pt x="64" y="277"/>
                  <a:pt x="79" y="303"/>
                  <a:pt x="101" y="322"/>
                </a:cubicBezTo>
                <a:cubicBezTo>
                  <a:pt x="101" y="338"/>
                  <a:pt x="101" y="338"/>
                  <a:pt x="101" y="338"/>
                </a:cubicBezTo>
                <a:cubicBezTo>
                  <a:pt x="101" y="344"/>
                  <a:pt x="105" y="348"/>
                  <a:pt x="110" y="348"/>
                </a:cubicBezTo>
                <a:cubicBezTo>
                  <a:pt x="115" y="348"/>
                  <a:pt x="120" y="344"/>
                  <a:pt x="120" y="338"/>
                </a:cubicBezTo>
                <a:cubicBezTo>
                  <a:pt x="120" y="336"/>
                  <a:pt x="120" y="336"/>
                  <a:pt x="120" y="336"/>
                </a:cubicBezTo>
                <a:cubicBezTo>
                  <a:pt x="135" y="344"/>
                  <a:pt x="152" y="348"/>
                  <a:pt x="170" y="348"/>
                </a:cubicBezTo>
                <a:cubicBezTo>
                  <a:pt x="188" y="348"/>
                  <a:pt x="205" y="344"/>
                  <a:pt x="221" y="336"/>
                </a:cubicBezTo>
                <a:cubicBezTo>
                  <a:pt x="221" y="338"/>
                  <a:pt x="221" y="338"/>
                  <a:pt x="221" y="338"/>
                </a:cubicBezTo>
                <a:cubicBezTo>
                  <a:pt x="221" y="344"/>
                  <a:pt x="225" y="348"/>
                  <a:pt x="230" y="348"/>
                </a:cubicBezTo>
                <a:cubicBezTo>
                  <a:pt x="235" y="348"/>
                  <a:pt x="240" y="344"/>
                  <a:pt x="240" y="338"/>
                </a:cubicBezTo>
                <a:cubicBezTo>
                  <a:pt x="240" y="322"/>
                  <a:pt x="240" y="322"/>
                  <a:pt x="240" y="322"/>
                </a:cubicBezTo>
                <a:cubicBezTo>
                  <a:pt x="262" y="303"/>
                  <a:pt x="277" y="276"/>
                  <a:pt x="279" y="246"/>
                </a:cubicBezTo>
                <a:cubicBezTo>
                  <a:pt x="302" y="246"/>
                  <a:pt x="320" y="228"/>
                  <a:pt x="320" y="204"/>
                </a:cubicBezTo>
                <a:cubicBezTo>
                  <a:pt x="325" y="183"/>
                  <a:pt x="307" y="165"/>
                  <a:pt x="285" y="165"/>
                </a:cubicBezTo>
                <a:cubicBezTo>
                  <a:pt x="285" y="143"/>
                  <a:pt x="285" y="143"/>
                  <a:pt x="285" y="143"/>
                </a:cubicBezTo>
                <a:cubicBezTo>
                  <a:pt x="319" y="138"/>
                  <a:pt x="346" y="109"/>
                  <a:pt x="346" y="72"/>
                </a:cubicBezTo>
                <a:close/>
                <a:moveTo>
                  <a:pt x="145" y="32"/>
                </a:moveTo>
                <a:cubicBezTo>
                  <a:pt x="153" y="25"/>
                  <a:pt x="163" y="21"/>
                  <a:pt x="174" y="21"/>
                </a:cubicBezTo>
                <a:cubicBezTo>
                  <a:pt x="184" y="21"/>
                  <a:pt x="193" y="25"/>
                  <a:pt x="201" y="32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118" y="62"/>
                  <a:pt x="118" y="62"/>
                  <a:pt x="118" y="62"/>
                </a:cubicBezTo>
                <a:lnTo>
                  <a:pt x="145" y="32"/>
                </a:lnTo>
                <a:close/>
                <a:moveTo>
                  <a:pt x="62" y="226"/>
                </a:moveTo>
                <a:cubicBezTo>
                  <a:pt x="50" y="226"/>
                  <a:pt x="42" y="216"/>
                  <a:pt x="42" y="206"/>
                </a:cubicBezTo>
                <a:cubicBezTo>
                  <a:pt x="42" y="195"/>
                  <a:pt x="51" y="185"/>
                  <a:pt x="62" y="185"/>
                </a:cubicBezTo>
                <a:lnTo>
                  <a:pt x="62" y="226"/>
                </a:lnTo>
                <a:close/>
                <a:moveTo>
                  <a:pt x="265" y="236"/>
                </a:moveTo>
                <a:cubicBezTo>
                  <a:pt x="265" y="258"/>
                  <a:pt x="257" y="277"/>
                  <a:pt x="244" y="294"/>
                </a:cubicBezTo>
                <a:cubicBezTo>
                  <a:pt x="244" y="256"/>
                  <a:pt x="244" y="256"/>
                  <a:pt x="244" y="256"/>
                </a:cubicBezTo>
                <a:cubicBezTo>
                  <a:pt x="244" y="228"/>
                  <a:pt x="222" y="206"/>
                  <a:pt x="193" y="206"/>
                </a:cubicBezTo>
                <a:cubicBezTo>
                  <a:pt x="188" y="206"/>
                  <a:pt x="184" y="210"/>
                  <a:pt x="184" y="215"/>
                </a:cubicBezTo>
                <a:cubicBezTo>
                  <a:pt x="184" y="221"/>
                  <a:pt x="188" y="225"/>
                  <a:pt x="193" y="225"/>
                </a:cubicBezTo>
                <a:cubicBezTo>
                  <a:pt x="211" y="225"/>
                  <a:pt x="223" y="239"/>
                  <a:pt x="223" y="255"/>
                </a:cubicBezTo>
                <a:cubicBezTo>
                  <a:pt x="223" y="311"/>
                  <a:pt x="223" y="311"/>
                  <a:pt x="223" y="311"/>
                </a:cubicBezTo>
                <a:cubicBezTo>
                  <a:pt x="209" y="321"/>
                  <a:pt x="192" y="327"/>
                  <a:pt x="174" y="327"/>
                </a:cubicBezTo>
                <a:cubicBezTo>
                  <a:pt x="156" y="327"/>
                  <a:pt x="137" y="322"/>
                  <a:pt x="123" y="311"/>
                </a:cubicBezTo>
                <a:cubicBezTo>
                  <a:pt x="123" y="255"/>
                  <a:pt x="123" y="255"/>
                  <a:pt x="123" y="255"/>
                </a:cubicBezTo>
                <a:cubicBezTo>
                  <a:pt x="123" y="238"/>
                  <a:pt x="137" y="225"/>
                  <a:pt x="153" y="225"/>
                </a:cubicBezTo>
                <a:cubicBezTo>
                  <a:pt x="158" y="225"/>
                  <a:pt x="163" y="221"/>
                  <a:pt x="163" y="215"/>
                </a:cubicBezTo>
                <a:cubicBezTo>
                  <a:pt x="163" y="210"/>
                  <a:pt x="158" y="205"/>
                  <a:pt x="153" y="205"/>
                </a:cubicBezTo>
                <a:cubicBezTo>
                  <a:pt x="125" y="205"/>
                  <a:pt x="103" y="228"/>
                  <a:pt x="103" y="256"/>
                </a:cubicBezTo>
                <a:cubicBezTo>
                  <a:pt x="103" y="294"/>
                  <a:pt x="103" y="294"/>
                  <a:pt x="103" y="294"/>
                </a:cubicBezTo>
                <a:cubicBezTo>
                  <a:pt x="90" y="277"/>
                  <a:pt x="83" y="257"/>
                  <a:pt x="83" y="235"/>
                </a:cubicBezTo>
                <a:cubicBezTo>
                  <a:pt x="83" y="144"/>
                  <a:pt x="83" y="144"/>
                  <a:pt x="83" y="144"/>
                </a:cubicBezTo>
                <a:cubicBezTo>
                  <a:pt x="265" y="144"/>
                  <a:pt x="265" y="144"/>
                  <a:pt x="265" y="144"/>
                </a:cubicBezTo>
                <a:cubicBezTo>
                  <a:pt x="265" y="147"/>
                  <a:pt x="265" y="233"/>
                  <a:pt x="265" y="236"/>
                </a:cubicBezTo>
                <a:close/>
                <a:moveTo>
                  <a:pt x="305" y="206"/>
                </a:moveTo>
                <a:cubicBezTo>
                  <a:pt x="305" y="217"/>
                  <a:pt x="296" y="226"/>
                  <a:pt x="285" y="226"/>
                </a:cubicBezTo>
                <a:cubicBezTo>
                  <a:pt x="285" y="185"/>
                  <a:pt x="285" y="185"/>
                  <a:pt x="285" y="185"/>
                </a:cubicBezTo>
                <a:cubicBezTo>
                  <a:pt x="295" y="185"/>
                  <a:pt x="305" y="194"/>
                  <a:pt x="305" y="206"/>
                </a:cubicBezTo>
                <a:close/>
                <a:moveTo>
                  <a:pt x="270" y="122"/>
                </a:moveTo>
                <a:cubicBezTo>
                  <a:pt x="67" y="122"/>
                  <a:pt x="67" y="122"/>
                  <a:pt x="67" y="122"/>
                </a:cubicBezTo>
                <a:cubicBezTo>
                  <a:pt x="66" y="123"/>
                  <a:pt x="65" y="123"/>
                  <a:pt x="65" y="123"/>
                </a:cubicBezTo>
                <a:cubicBezTo>
                  <a:pt x="45" y="123"/>
                  <a:pt x="26" y="106"/>
                  <a:pt x="21" y="83"/>
                </a:cubicBezTo>
                <a:cubicBezTo>
                  <a:pt x="62" y="83"/>
                  <a:pt x="62" y="83"/>
                  <a:pt x="62" y="83"/>
                </a:cubicBezTo>
                <a:cubicBezTo>
                  <a:pt x="62" y="92"/>
                  <a:pt x="62" y="92"/>
                  <a:pt x="62" y="92"/>
                </a:cubicBezTo>
                <a:cubicBezTo>
                  <a:pt x="62" y="98"/>
                  <a:pt x="67" y="103"/>
                  <a:pt x="72" y="103"/>
                </a:cubicBezTo>
                <a:cubicBezTo>
                  <a:pt x="77" y="103"/>
                  <a:pt x="81" y="98"/>
                  <a:pt x="81" y="92"/>
                </a:cubicBezTo>
                <a:cubicBezTo>
                  <a:pt x="81" y="83"/>
                  <a:pt x="81" y="83"/>
                  <a:pt x="81" y="83"/>
                </a:cubicBezTo>
                <a:cubicBezTo>
                  <a:pt x="102" y="83"/>
                  <a:pt x="102" y="83"/>
                  <a:pt x="102" y="83"/>
                </a:cubicBezTo>
                <a:cubicBezTo>
                  <a:pt x="102" y="92"/>
                  <a:pt x="102" y="92"/>
                  <a:pt x="102" y="92"/>
                </a:cubicBezTo>
                <a:cubicBezTo>
                  <a:pt x="102" y="98"/>
                  <a:pt x="106" y="103"/>
                  <a:pt x="111" y="103"/>
                </a:cubicBezTo>
                <a:cubicBezTo>
                  <a:pt x="116" y="103"/>
                  <a:pt x="121" y="98"/>
                  <a:pt x="121" y="92"/>
                </a:cubicBezTo>
                <a:cubicBezTo>
                  <a:pt x="121" y="83"/>
                  <a:pt x="121" y="83"/>
                  <a:pt x="121" y="83"/>
                </a:cubicBezTo>
                <a:cubicBezTo>
                  <a:pt x="141" y="83"/>
                  <a:pt x="141" y="83"/>
                  <a:pt x="141" y="83"/>
                </a:cubicBezTo>
                <a:cubicBezTo>
                  <a:pt x="141" y="92"/>
                  <a:pt x="141" y="92"/>
                  <a:pt x="141" y="92"/>
                </a:cubicBezTo>
                <a:cubicBezTo>
                  <a:pt x="141" y="98"/>
                  <a:pt x="145" y="103"/>
                  <a:pt x="151" y="103"/>
                </a:cubicBezTo>
                <a:cubicBezTo>
                  <a:pt x="157" y="103"/>
                  <a:pt x="161" y="98"/>
                  <a:pt x="161" y="92"/>
                </a:cubicBezTo>
                <a:cubicBezTo>
                  <a:pt x="161" y="83"/>
                  <a:pt x="161" y="83"/>
                  <a:pt x="161" y="83"/>
                </a:cubicBezTo>
                <a:cubicBezTo>
                  <a:pt x="181" y="83"/>
                  <a:pt x="181" y="83"/>
                  <a:pt x="181" y="83"/>
                </a:cubicBezTo>
                <a:cubicBezTo>
                  <a:pt x="181" y="92"/>
                  <a:pt x="181" y="92"/>
                  <a:pt x="181" y="92"/>
                </a:cubicBezTo>
                <a:cubicBezTo>
                  <a:pt x="181" y="98"/>
                  <a:pt x="185" y="103"/>
                  <a:pt x="191" y="103"/>
                </a:cubicBezTo>
                <a:cubicBezTo>
                  <a:pt x="196" y="103"/>
                  <a:pt x="200" y="98"/>
                  <a:pt x="200" y="92"/>
                </a:cubicBezTo>
                <a:cubicBezTo>
                  <a:pt x="200" y="83"/>
                  <a:pt x="200" y="83"/>
                  <a:pt x="200" y="83"/>
                </a:cubicBezTo>
                <a:cubicBezTo>
                  <a:pt x="221" y="83"/>
                  <a:pt x="221" y="83"/>
                  <a:pt x="221" y="83"/>
                </a:cubicBezTo>
                <a:cubicBezTo>
                  <a:pt x="221" y="92"/>
                  <a:pt x="221" y="92"/>
                  <a:pt x="221" y="92"/>
                </a:cubicBezTo>
                <a:cubicBezTo>
                  <a:pt x="221" y="98"/>
                  <a:pt x="225" y="103"/>
                  <a:pt x="230" y="103"/>
                </a:cubicBezTo>
                <a:cubicBezTo>
                  <a:pt x="235" y="103"/>
                  <a:pt x="240" y="98"/>
                  <a:pt x="240" y="92"/>
                </a:cubicBezTo>
                <a:cubicBezTo>
                  <a:pt x="240" y="82"/>
                  <a:pt x="240" y="82"/>
                  <a:pt x="240" y="82"/>
                </a:cubicBezTo>
                <a:cubicBezTo>
                  <a:pt x="260" y="82"/>
                  <a:pt x="260" y="82"/>
                  <a:pt x="260" y="82"/>
                </a:cubicBezTo>
                <a:cubicBezTo>
                  <a:pt x="260" y="92"/>
                  <a:pt x="260" y="92"/>
                  <a:pt x="260" y="92"/>
                </a:cubicBezTo>
                <a:cubicBezTo>
                  <a:pt x="260" y="98"/>
                  <a:pt x="265" y="103"/>
                  <a:pt x="270" y="103"/>
                </a:cubicBezTo>
                <a:cubicBezTo>
                  <a:pt x="275" y="103"/>
                  <a:pt x="279" y="98"/>
                  <a:pt x="279" y="92"/>
                </a:cubicBezTo>
                <a:cubicBezTo>
                  <a:pt x="279" y="82"/>
                  <a:pt x="279" y="82"/>
                  <a:pt x="279" y="82"/>
                </a:cubicBezTo>
                <a:cubicBezTo>
                  <a:pt x="320" y="82"/>
                  <a:pt x="320" y="82"/>
                  <a:pt x="320" y="82"/>
                </a:cubicBezTo>
                <a:cubicBezTo>
                  <a:pt x="316" y="105"/>
                  <a:pt x="295" y="122"/>
                  <a:pt x="270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3" name="Freeform 33">
            <a:extLst>
              <a:ext uri="{FF2B5EF4-FFF2-40B4-BE49-F238E27FC236}">
                <a16:creationId xmlns:a16="http://schemas.microsoft.com/office/drawing/2014/main" id="{1C311750-309D-75FF-D938-9636DD356FF2}"/>
              </a:ext>
            </a:extLst>
          </p:cNvPr>
          <p:cNvSpPr>
            <a:spLocks noEditPoints="1"/>
          </p:cNvSpPr>
          <p:nvPr/>
        </p:nvSpPr>
        <p:spPr bwMode="auto">
          <a:xfrm>
            <a:off x="4539547" y="4162847"/>
            <a:ext cx="259039" cy="259411"/>
          </a:xfrm>
          <a:custGeom>
            <a:avLst/>
            <a:gdLst>
              <a:gd name="T0" fmla="*/ 194 w 348"/>
              <a:gd name="T1" fmla="*/ 238 h 348"/>
              <a:gd name="T2" fmla="*/ 151 w 348"/>
              <a:gd name="T3" fmla="*/ 238 h 348"/>
              <a:gd name="T4" fmla="*/ 137 w 348"/>
              <a:gd name="T5" fmla="*/ 238 h 348"/>
              <a:gd name="T6" fmla="*/ 173 w 348"/>
              <a:gd name="T7" fmla="*/ 267 h 348"/>
              <a:gd name="T8" fmla="*/ 208 w 348"/>
              <a:gd name="T9" fmla="*/ 238 h 348"/>
              <a:gd name="T10" fmla="*/ 141 w 348"/>
              <a:gd name="T11" fmla="*/ 175 h 348"/>
              <a:gd name="T12" fmla="*/ 122 w 348"/>
              <a:gd name="T13" fmla="*/ 175 h 348"/>
              <a:gd name="T14" fmla="*/ 141 w 348"/>
              <a:gd name="T15" fmla="*/ 175 h 348"/>
              <a:gd name="T16" fmla="*/ 204 w 348"/>
              <a:gd name="T17" fmla="*/ 175 h 348"/>
              <a:gd name="T18" fmla="*/ 223 w 348"/>
              <a:gd name="T19" fmla="*/ 175 h 348"/>
              <a:gd name="T20" fmla="*/ 348 w 348"/>
              <a:gd name="T21" fmla="*/ 237 h 348"/>
              <a:gd name="T22" fmla="*/ 347 w 348"/>
              <a:gd name="T23" fmla="*/ 175 h 348"/>
              <a:gd name="T24" fmla="*/ 173 w 348"/>
              <a:gd name="T25" fmla="*/ 0 h 348"/>
              <a:gd name="T26" fmla="*/ 0 w 348"/>
              <a:gd name="T27" fmla="*/ 175 h 348"/>
              <a:gd name="T28" fmla="*/ 0 w 348"/>
              <a:gd name="T29" fmla="*/ 237 h 348"/>
              <a:gd name="T30" fmla="*/ 0 w 348"/>
              <a:gd name="T31" fmla="*/ 298 h 348"/>
              <a:gd name="T32" fmla="*/ 297 w 348"/>
              <a:gd name="T33" fmla="*/ 348 h 348"/>
              <a:gd name="T34" fmla="*/ 337 w 348"/>
              <a:gd name="T35" fmla="*/ 268 h 348"/>
              <a:gd name="T36" fmla="*/ 315 w 348"/>
              <a:gd name="T37" fmla="*/ 214 h 348"/>
              <a:gd name="T38" fmla="*/ 315 w 348"/>
              <a:gd name="T39" fmla="*/ 260 h 348"/>
              <a:gd name="T40" fmla="*/ 327 w 348"/>
              <a:gd name="T41" fmla="*/ 298 h 348"/>
              <a:gd name="T42" fmla="*/ 50 w 348"/>
              <a:gd name="T43" fmla="*/ 328 h 348"/>
              <a:gd name="T44" fmla="*/ 30 w 348"/>
              <a:gd name="T45" fmla="*/ 275 h 348"/>
              <a:gd name="T46" fmla="*/ 20 w 348"/>
              <a:gd name="T47" fmla="*/ 237 h 348"/>
              <a:gd name="T48" fmla="*/ 30 w 348"/>
              <a:gd name="T49" fmla="*/ 199 h 348"/>
              <a:gd name="T50" fmla="*/ 35 w 348"/>
              <a:gd name="T51" fmla="*/ 148 h 348"/>
              <a:gd name="T52" fmla="*/ 173 w 348"/>
              <a:gd name="T53" fmla="*/ 21 h 348"/>
              <a:gd name="T54" fmla="*/ 311 w 348"/>
              <a:gd name="T55" fmla="*/ 148 h 348"/>
              <a:gd name="T56" fmla="*/ 317 w 348"/>
              <a:gd name="T57" fmla="*/ 199 h 348"/>
              <a:gd name="T58" fmla="*/ 273 w 348"/>
              <a:gd name="T59" fmla="*/ 144 h 348"/>
              <a:gd name="T60" fmla="*/ 182 w 348"/>
              <a:gd name="T61" fmla="*/ 70 h 348"/>
              <a:gd name="T62" fmla="*/ 163 w 348"/>
              <a:gd name="T63" fmla="*/ 70 h 348"/>
              <a:gd name="T64" fmla="*/ 72 w 348"/>
              <a:gd name="T65" fmla="*/ 144 h 348"/>
              <a:gd name="T66" fmla="*/ 60 w 348"/>
              <a:gd name="T67" fmla="*/ 175 h 348"/>
              <a:gd name="T68" fmla="*/ 152 w 348"/>
              <a:gd name="T69" fmla="*/ 309 h 348"/>
              <a:gd name="T70" fmla="*/ 285 w 348"/>
              <a:gd name="T71" fmla="*/ 217 h 348"/>
              <a:gd name="T72" fmla="*/ 283 w 348"/>
              <a:gd name="T73" fmla="*/ 152 h 348"/>
              <a:gd name="T74" fmla="*/ 267 w 348"/>
              <a:gd name="T75" fmla="*/ 216 h 348"/>
              <a:gd name="T76" fmla="*/ 193 w 348"/>
              <a:gd name="T77" fmla="*/ 287 h 348"/>
              <a:gd name="T78" fmla="*/ 81 w 348"/>
              <a:gd name="T79" fmla="*/ 216 h 348"/>
              <a:gd name="T80" fmla="*/ 82 w 348"/>
              <a:gd name="T81" fmla="*/ 163 h 348"/>
              <a:gd name="T82" fmla="*/ 173 w 348"/>
              <a:gd name="T83" fmla="*/ 102 h 348"/>
              <a:gd name="T84" fmla="*/ 266 w 348"/>
              <a:gd name="T85" fmla="*/ 163 h 348"/>
              <a:gd name="T86" fmla="*/ 267 w 348"/>
              <a:gd name="T87" fmla="*/ 21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48" h="348">
                <a:moveTo>
                  <a:pt x="202" y="235"/>
                </a:moveTo>
                <a:cubicBezTo>
                  <a:pt x="199" y="235"/>
                  <a:pt x="196" y="236"/>
                  <a:pt x="194" y="238"/>
                </a:cubicBezTo>
                <a:cubicBezTo>
                  <a:pt x="189" y="243"/>
                  <a:pt x="180" y="246"/>
                  <a:pt x="173" y="246"/>
                </a:cubicBezTo>
                <a:cubicBezTo>
                  <a:pt x="164" y="246"/>
                  <a:pt x="156" y="243"/>
                  <a:pt x="151" y="238"/>
                </a:cubicBezTo>
                <a:cubicBezTo>
                  <a:pt x="149" y="235"/>
                  <a:pt x="146" y="234"/>
                  <a:pt x="144" y="234"/>
                </a:cubicBezTo>
                <a:cubicBezTo>
                  <a:pt x="141" y="234"/>
                  <a:pt x="139" y="235"/>
                  <a:pt x="137" y="238"/>
                </a:cubicBezTo>
                <a:cubicBezTo>
                  <a:pt x="133" y="242"/>
                  <a:pt x="133" y="248"/>
                  <a:pt x="137" y="252"/>
                </a:cubicBezTo>
                <a:cubicBezTo>
                  <a:pt x="147" y="261"/>
                  <a:pt x="160" y="267"/>
                  <a:pt x="173" y="267"/>
                </a:cubicBezTo>
                <a:cubicBezTo>
                  <a:pt x="186" y="267"/>
                  <a:pt x="199" y="261"/>
                  <a:pt x="208" y="252"/>
                </a:cubicBezTo>
                <a:cubicBezTo>
                  <a:pt x="212" y="247"/>
                  <a:pt x="212" y="241"/>
                  <a:pt x="208" y="238"/>
                </a:cubicBezTo>
                <a:cubicBezTo>
                  <a:pt x="207" y="236"/>
                  <a:pt x="204" y="235"/>
                  <a:pt x="202" y="235"/>
                </a:cubicBezTo>
                <a:close/>
                <a:moveTo>
                  <a:pt x="141" y="175"/>
                </a:moveTo>
                <a:cubicBezTo>
                  <a:pt x="141" y="170"/>
                  <a:pt x="137" y="166"/>
                  <a:pt x="131" y="166"/>
                </a:cubicBezTo>
                <a:cubicBezTo>
                  <a:pt x="126" y="166"/>
                  <a:pt x="122" y="170"/>
                  <a:pt x="122" y="175"/>
                </a:cubicBezTo>
                <a:cubicBezTo>
                  <a:pt x="122" y="180"/>
                  <a:pt x="126" y="185"/>
                  <a:pt x="131" y="185"/>
                </a:cubicBezTo>
                <a:cubicBezTo>
                  <a:pt x="137" y="185"/>
                  <a:pt x="141" y="180"/>
                  <a:pt x="141" y="175"/>
                </a:cubicBezTo>
                <a:close/>
                <a:moveTo>
                  <a:pt x="214" y="166"/>
                </a:moveTo>
                <a:cubicBezTo>
                  <a:pt x="209" y="166"/>
                  <a:pt x="204" y="170"/>
                  <a:pt x="204" y="175"/>
                </a:cubicBezTo>
                <a:cubicBezTo>
                  <a:pt x="204" y="180"/>
                  <a:pt x="209" y="185"/>
                  <a:pt x="214" y="185"/>
                </a:cubicBezTo>
                <a:cubicBezTo>
                  <a:pt x="219" y="185"/>
                  <a:pt x="223" y="180"/>
                  <a:pt x="223" y="175"/>
                </a:cubicBezTo>
                <a:cubicBezTo>
                  <a:pt x="223" y="170"/>
                  <a:pt x="219" y="166"/>
                  <a:pt x="214" y="166"/>
                </a:cubicBezTo>
                <a:close/>
                <a:moveTo>
                  <a:pt x="348" y="237"/>
                </a:moveTo>
                <a:cubicBezTo>
                  <a:pt x="346" y="226"/>
                  <a:pt x="343" y="216"/>
                  <a:pt x="336" y="207"/>
                </a:cubicBezTo>
                <a:cubicBezTo>
                  <a:pt x="343" y="198"/>
                  <a:pt x="347" y="186"/>
                  <a:pt x="347" y="175"/>
                </a:cubicBezTo>
                <a:cubicBezTo>
                  <a:pt x="347" y="159"/>
                  <a:pt x="339" y="143"/>
                  <a:pt x="326" y="133"/>
                </a:cubicBezTo>
                <a:cubicBezTo>
                  <a:pt x="315" y="58"/>
                  <a:pt x="250" y="0"/>
                  <a:pt x="173" y="0"/>
                </a:cubicBezTo>
                <a:cubicBezTo>
                  <a:pt x="96" y="0"/>
                  <a:pt x="31" y="58"/>
                  <a:pt x="22" y="133"/>
                </a:cubicBezTo>
                <a:cubicBezTo>
                  <a:pt x="8" y="143"/>
                  <a:pt x="0" y="158"/>
                  <a:pt x="0" y="175"/>
                </a:cubicBezTo>
                <a:cubicBezTo>
                  <a:pt x="0" y="186"/>
                  <a:pt x="4" y="198"/>
                  <a:pt x="11" y="207"/>
                </a:cubicBezTo>
                <a:cubicBezTo>
                  <a:pt x="4" y="216"/>
                  <a:pt x="0" y="226"/>
                  <a:pt x="0" y="237"/>
                </a:cubicBezTo>
                <a:cubicBezTo>
                  <a:pt x="0" y="248"/>
                  <a:pt x="4" y="259"/>
                  <a:pt x="11" y="268"/>
                </a:cubicBezTo>
                <a:cubicBezTo>
                  <a:pt x="4" y="276"/>
                  <a:pt x="0" y="287"/>
                  <a:pt x="0" y="298"/>
                </a:cubicBezTo>
                <a:cubicBezTo>
                  <a:pt x="0" y="326"/>
                  <a:pt x="23" y="348"/>
                  <a:pt x="51" y="348"/>
                </a:cubicBezTo>
                <a:cubicBezTo>
                  <a:pt x="297" y="348"/>
                  <a:pt x="297" y="348"/>
                  <a:pt x="297" y="348"/>
                </a:cubicBezTo>
                <a:cubicBezTo>
                  <a:pt x="326" y="348"/>
                  <a:pt x="348" y="326"/>
                  <a:pt x="348" y="298"/>
                </a:cubicBezTo>
                <a:cubicBezTo>
                  <a:pt x="348" y="287"/>
                  <a:pt x="345" y="276"/>
                  <a:pt x="337" y="268"/>
                </a:cubicBezTo>
                <a:cubicBezTo>
                  <a:pt x="344" y="259"/>
                  <a:pt x="348" y="248"/>
                  <a:pt x="348" y="237"/>
                </a:cubicBezTo>
                <a:close/>
                <a:moveTo>
                  <a:pt x="315" y="214"/>
                </a:moveTo>
                <a:cubicBezTo>
                  <a:pt x="322" y="221"/>
                  <a:pt x="327" y="229"/>
                  <a:pt x="327" y="237"/>
                </a:cubicBezTo>
                <a:cubicBezTo>
                  <a:pt x="327" y="246"/>
                  <a:pt x="323" y="255"/>
                  <a:pt x="315" y="260"/>
                </a:cubicBezTo>
                <a:cubicBezTo>
                  <a:pt x="311" y="264"/>
                  <a:pt x="311" y="270"/>
                  <a:pt x="315" y="275"/>
                </a:cubicBezTo>
                <a:cubicBezTo>
                  <a:pt x="322" y="281"/>
                  <a:pt x="327" y="289"/>
                  <a:pt x="327" y="298"/>
                </a:cubicBezTo>
                <a:cubicBezTo>
                  <a:pt x="327" y="314"/>
                  <a:pt x="313" y="328"/>
                  <a:pt x="296" y="328"/>
                </a:cubicBezTo>
                <a:cubicBezTo>
                  <a:pt x="50" y="328"/>
                  <a:pt x="50" y="328"/>
                  <a:pt x="50" y="328"/>
                </a:cubicBezTo>
                <a:cubicBezTo>
                  <a:pt x="33" y="328"/>
                  <a:pt x="20" y="314"/>
                  <a:pt x="20" y="298"/>
                </a:cubicBezTo>
                <a:cubicBezTo>
                  <a:pt x="20" y="288"/>
                  <a:pt x="23" y="281"/>
                  <a:pt x="30" y="275"/>
                </a:cubicBezTo>
                <a:cubicBezTo>
                  <a:pt x="35" y="270"/>
                  <a:pt x="35" y="264"/>
                  <a:pt x="30" y="260"/>
                </a:cubicBezTo>
                <a:cubicBezTo>
                  <a:pt x="24" y="253"/>
                  <a:pt x="20" y="245"/>
                  <a:pt x="20" y="237"/>
                </a:cubicBezTo>
                <a:cubicBezTo>
                  <a:pt x="20" y="229"/>
                  <a:pt x="23" y="220"/>
                  <a:pt x="30" y="214"/>
                </a:cubicBezTo>
                <a:cubicBezTo>
                  <a:pt x="35" y="210"/>
                  <a:pt x="35" y="204"/>
                  <a:pt x="30" y="199"/>
                </a:cubicBezTo>
                <a:cubicBezTo>
                  <a:pt x="24" y="194"/>
                  <a:pt x="20" y="184"/>
                  <a:pt x="20" y="175"/>
                </a:cubicBezTo>
                <a:cubicBezTo>
                  <a:pt x="20" y="165"/>
                  <a:pt x="26" y="153"/>
                  <a:pt x="35" y="148"/>
                </a:cubicBezTo>
                <a:cubicBezTo>
                  <a:pt x="39" y="147"/>
                  <a:pt x="41" y="144"/>
                  <a:pt x="41" y="140"/>
                </a:cubicBezTo>
                <a:cubicBezTo>
                  <a:pt x="48" y="74"/>
                  <a:pt x="107" y="21"/>
                  <a:pt x="173" y="21"/>
                </a:cubicBezTo>
                <a:cubicBezTo>
                  <a:pt x="240" y="21"/>
                  <a:pt x="299" y="74"/>
                  <a:pt x="306" y="140"/>
                </a:cubicBezTo>
                <a:cubicBezTo>
                  <a:pt x="306" y="144"/>
                  <a:pt x="309" y="147"/>
                  <a:pt x="311" y="148"/>
                </a:cubicBezTo>
                <a:cubicBezTo>
                  <a:pt x="321" y="153"/>
                  <a:pt x="327" y="165"/>
                  <a:pt x="327" y="175"/>
                </a:cubicBezTo>
                <a:cubicBezTo>
                  <a:pt x="327" y="184"/>
                  <a:pt x="323" y="194"/>
                  <a:pt x="317" y="199"/>
                </a:cubicBezTo>
                <a:cubicBezTo>
                  <a:pt x="310" y="203"/>
                  <a:pt x="310" y="210"/>
                  <a:pt x="315" y="214"/>
                </a:cubicBezTo>
                <a:close/>
                <a:moveTo>
                  <a:pt x="273" y="144"/>
                </a:moveTo>
                <a:cubicBezTo>
                  <a:pt x="231" y="144"/>
                  <a:pt x="194" y="114"/>
                  <a:pt x="184" y="74"/>
                </a:cubicBezTo>
                <a:cubicBezTo>
                  <a:pt x="182" y="70"/>
                  <a:pt x="182" y="70"/>
                  <a:pt x="182" y="70"/>
                </a:cubicBezTo>
                <a:cubicBezTo>
                  <a:pt x="181" y="65"/>
                  <a:pt x="177" y="62"/>
                  <a:pt x="173" y="62"/>
                </a:cubicBezTo>
                <a:cubicBezTo>
                  <a:pt x="168" y="62"/>
                  <a:pt x="164" y="65"/>
                  <a:pt x="163" y="70"/>
                </a:cubicBezTo>
                <a:cubicBezTo>
                  <a:pt x="162" y="74"/>
                  <a:pt x="162" y="74"/>
                  <a:pt x="162" y="74"/>
                </a:cubicBezTo>
                <a:cubicBezTo>
                  <a:pt x="151" y="114"/>
                  <a:pt x="115" y="144"/>
                  <a:pt x="72" y="144"/>
                </a:cubicBezTo>
                <a:cubicBezTo>
                  <a:pt x="67" y="144"/>
                  <a:pt x="64" y="147"/>
                  <a:pt x="63" y="152"/>
                </a:cubicBezTo>
                <a:cubicBezTo>
                  <a:pt x="61" y="160"/>
                  <a:pt x="60" y="168"/>
                  <a:pt x="60" y="175"/>
                </a:cubicBezTo>
                <a:cubicBezTo>
                  <a:pt x="60" y="217"/>
                  <a:pt x="60" y="217"/>
                  <a:pt x="60" y="217"/>
                </a:cubicBezTo>
                <a:cubicBezTo>
                  <a:pt x="60" y="268"/>
                  <a:pt x="102" y="309"/>
                  <a:pt x="152" y="309"/>
                </a:cubicBezTo>
                <a:cubicBezTo>
                  <a:pt x="193" y="309"/>
                  <a:pt x="193" y="309"/>
                  <a:pt x="193" y="309"/>
                </a:cubicBezTo>
                <a:cubicBezTo>
                  <a:pt x="244" y="309"/>
                  <a:pt x="285" y="268"/>
                  <a:pt x="285" y="217"/>
                </a:cubicBezTo>
                <a:cubicBezTo>
                  <a:pt x="285" y="175"/>
                  <a:pt x="285" y="175"/>
                  <a:pt x="285" y="175"/>
                </a:cubicBezTo>
                <a:cubicBezTo>
                  <a:pt x="285" y="167"/>
                  <a:pt x="284" y="160"/>
                  <a:pt x="283" y="152"/>
                </a:cubicBezTo>
                <a:cubicBezTo>
                  <a:pt x="281" y="147"/>
                  <a:pt x="277" y="144"/>
                  <a:pt x="273" y="144"/>
                </a:cubicBezTo>
                <a:close/>
                <a:moveTo>
                  <a:pt x="267" y="216"/>
                </a:moveTo>
                <a:cubicBezTo>
                  <a:pt x="264" y="216"/>
                  <a:pt x="264" y="216"/>
                  <a:pt x="264" y="216"/>
                </a:cubicBezTo>
                <a:cubicBezTo>
                  <a:pt x="264" y="256"/>
                  <a:pt x="232" y="287"/>
                  <a:pt x="193" y="287"/>
                </a:cubicBezTo>
                <a:cubicBezTo>
                  <a:pt x="152" y="287"/>
                  <a:pt x="152" y="287"/>
                  <a:pt x="152" y="287"/>
                </a:cubicBezTo>
                <a:cubicBezTo>
                  <a:pt x="112" y="287"/>
                  <a:pt x="81" y="255"/>
                  <a:pt x="81" y="216"/>
                </a:cubicBezTo>
                <a:cubicBezTo>
                  <a:pt x="81" y="174"/>
                  <a:pt x="81" y="174"/>
                  <a:pt x="81" y="174"/>
                </a:cubicBezTo>
                <a:cubicBezTo>
                  <a:pt x="81" y="171"/>
                  <a:pt x="81" y="166"/>
                  <a:pt x="82" y="163"/>
                </a:cubicBezTo>
                <a:cubicBezTo>
                  <a:pt x="103" y="161"/>
                  <a:pt x="125" y="153"/>
                  <a:pt x="142" y="139"/>
                </a:cubicBezTo>
                <a:cubicBezTo>
                  <a:pt x="155" y="128"/>
                  <a:pt x="167" y="115"/>
                  <a:pt x="173" y="102"/>
                </a:cubicBezTo>
                <a:cubicBezTo>
                  <a:pt x="181" y="117"/>
                  <a:pt x="192" y="130"/>
                  <a:pt x="205" y="139"/>
                </a:cubicBezTo>
                <a:cubicBezTo>
                  <a:pt x="223" y="153"/>
                  <a:pt x="244" y="161"/>
                  <a:pt x="266" y="163"/>
                </a:cubicBezTo>
                <a:cubicBezTo>
                  <a:pt x="266" y="166"/>
                  <a:pt x="267" y="171"/>
                  <a:pt x="267" y="174"/>
                </a:cubicBezTo>
                <a:lnTo>
                  <a:pt x="267" y="2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4" name="Freeform 34">
            <a:extLst>
              <a:ext uri="{FF2B5EF4-FFF2-40B4-BE49-F238E27FC236}">
                <a16:creationId xmlns:a16="http://schemas.microsoft.com/office/drawing/2014/main" id="{AE09555C-F6C1-C384-EF9E-88B97E3EDAD4}"/>
              </a:ext>
            </a:extLst>
          </p:cNvPr>
          <p:cNvSpPr>
            <a:spLocks noEditPoints="1"/>
          </p:cNvSpPr>
          <p:nvPr/>
        </p:nvSpPr>
        <p:spPr bwMode="auto">
          <a:xfrm>
            <a:off x="5646145" y="4162847"/>
            <a:ext cx="229594" cy="259411"/>
          </a:xfrm>
          <a:custGeom>
            <a:avLst/>
            <a:gdLst>
              <a:gd name="T0" fmla="*/ 104 w 308"/>
              <a:gd name="T1" fmla="*/ 197 h 348"/>
              <a:gd name="T2" fmla="*/ 195 w 308"/>
              <a:gd name="T3" fmla="*/ 188 h 348"/>
              <a:gd name="T4" fmla="*/ 205 w 308"/>
              <a:gd name="T5" fmla="*/ 197 h 348"/>
              <a:gd name="T6" fmla="*/ 176 w 308"/>
              <a:gd name="T7" fmla="*/ 260 h 348"/>
              <a:gd name="T8" fmla="*/ 126 w 308"/>
              <a:gd name="T9" fmla="*/ 257 h 348"/>
              <a:gd name="T10" fmla="*/ 155 w 308"/>
              <a:gd name="T11" fmla="*/ 288 h 348"/>
              <a:gd name="T12" fmla="*/ 183 w 308"/>
              <a:gd name="T13" fmla="*/ 257 h 348"/>
              <a:gd name="T14" fmla="*/ 286 w 308"/>
              <a:gd name="T15" fmla="*/ 63 h 348"/>
              <a:gd name="T16" fmla="*/ 248 w 308"/>
              <a:gd name="T17" fmla="*/ 5 h 348"/>
              <a:gd name="T18" fmla="*/ 3 w 308"/>
              <a:gd name="T19" fmla="*/ 154 h 348"/>
              <a:gd name="T20" fmla="*/ 6 w 308"/>
              <a:gd name="T21" fmla="*/ 310 h 348"/>
              <a:gd name="T22" fmla="*/ 42 w 308"/>
              <a:gd name="T23" fmla="*/ 343 h 348"/>
              <a:gd name="T24" fmla="*/ 245 w 308"/>
              <a:gd name="T25" fmla="*/ 300 h 348"/>
              <a:gd name="T26" fmla="*/ 266 w 308"/>
              <a:gd name="T27" fmla="*/ 343 h 348"/>
              <a:gd name="T28" fmla="*/ 301 w 308"/>
              <a:gd name="T29" fmla="*/ 312 h 348"/>
              <a:gd name="T30" fmla="*/ 304 w 308"/>
              <a:gd name="T31" fmla="*/ 257 h 348"/>
              <a:gd name="T32" fmla="*/ 266 w 308"/>
              <a:gd name="T33" fmla="*/ 63 h 348"/>
              <a:gd name="T34" fmla="*/ 256 w 308"/>
              <a:gd name="T35" fmla="*/ 29 h 348"/>
              <a:gd name="T36" fmla="*/ 227 w 308"/>
              <a:gd name="T37" fmla="*/ 63 h 348"/>
              <a:gd name="T38" fmla="*/ 155 w 308"/>
              <a:gd name="T39" fmla="*/ 23 h 348"/>
              <a:gd name="T40" fmla="*/ 43 w 308"/>
              <a:gd name="T41" fmla="*/ 228 h 348"/>
              <a:gd name="T42" fmla="*/ 33 w 308"/>
              <a:gd name="T43" fmla="*/ 320 h 348"/>
              <a:gd name="T44" fmla="*/ 43 w 308"/>
              <a:gd name="T45" fmla="*/ 299 h 348"/>
              <a:gd name="T46" fmla="*/ 43 w 308"/>
              <a:gd name="T47" fmla="*/ 258 h 348"/>
              <a:gd name="T48" fmla="*/ 24 w 308"/>
              <a:gd name="T49" fmla="*/ 248 h 348"/>
              <a:gd name="T50" fmla="*/ 53 w 308"/>
              <a:gd name="T51" fmla="*/ 146 h 348"/>
              <a:gd name="T52" fmla="*/ 24 w 308"/>
              <a:gd name="T53" fmla="*/ 186 h 348"/>
              <a:gd name="T54" fmla="*/ 144 w 308"/>
              <a:gd name="T55" fmla="*/ 103 h 348"/>
              <a:gd name="T56" fmla="*/ 53 w 308"/>
              <a:gd name="T57" fmla="*/ 146 h 348"/>
              <a:gd name="T58" fmla="*/ 64 w 308"/>
              <a:gd name="T59" fmla="*/ 238 h 348"/>
              <a:gd name="T60" fmla="*/ 133 w 308"/>
              <a:gd name="T61" fmla="*/ 146 h 348"/>
              <a:gd name="T62" fmla="*/ 236 w 308"/>
              <a:gd name="T63" fmla="*/ 166 h 348"/>
              <a:gd name="T64" fmla="*/ 286 w 308"/>
              <a:gd name="T65" fmla="*/ 303 h 348"/>
              <a:gd name="T66" fmla="*/ 266 w 308"/>
              <a:gd name="T67" fmla="*/ 300 h 348"/>
              <a:gd name="T68" fmla="*/ 286 w 308"/>
              <a:gd name="T69" fmla="*/ 303 h 348"/>
              <a:gd name="T70" fmla="*/ 278 w 308"/>
              <a:gd name="T71" fmla="*/ 268 h 348"/>
              <a:gd name="T72" fmla="*/ 288 w 308"/>
              <a:gd name="T73" fmla="*/ 248 h 348"/>
              <a:gd name="T74" fmla="*/ 266 w 308"/>
              <a:gd name="T75" fmla="*/ 207 h 348"/>
              <a:gd name="T76" fmla="*/ 266 w 308"/>
              <a:gd name="T77" fmla="*/ 228 h 348"/>
              <a:gd name="T78" fmla="*/ 266 w 308"/>
              <a:gd name="T79" fmla="*/ 157 h 348"/>
              <a:gd name="T80" fmla="*/ 189 w 308"/>
              <a:gd name="T81" fmla="*/ 130 h 348"/>
              <a:gd name="T82" fmla="*/ 251 w 308"/>
              <a:gd name="T83" fmla="*/ 121 h 348"/>
              <a:gd name="T84" fmla="*/ 278 w 308"/>
              <a:gd name="T85" fmla="*/ 10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08" h="348">
                <a:moveTo>
                  <a:pt x="123" y="197"/>
                </a:moveTo>
                <a:cubicBezTo>
                  <a:pt x="123" y="192"/>
                  <a:pt x="119" y="188"/>
                  <a:pt x="114" y="188"/>
                </a:cubicBezTo>
                <a:cubicBezTo>
                  <a:pt x="109" y="188"/>
                  <a:pt x="104" y="192"/>
                  <a:pt x="104" y="197"/>
                </a:cubicBezTo>
                <a:cubicBezTo>
                  <a:pt x="104" y="202"/>
                  <a:pt x="109" y="206"/>
                  <a:pt x="114" y="206"/>
                </a:cubicBezTo>
                <a:cubicBezTo>
                  <a:pt x="119" y="206"/>
                  <a:pt x="123" y="202"/>
                  <a:pt x="123" y="197"/>
                </a:cubicBezTo>
                <a:close/>
                <a:moveTo>
                  <a:pt x="195" y="188"/>
                </a:moveTo>
                <a:cubicBezTo>
                  <a:pt x="189" y="188"/>
                  <a:pt x="185" y="192"/>
                  <a:pt x="185" y="197"/>
                </a:cubicBezTo>
                <a:cubicBezTo>
                  <a:pt x="185" y="202"/>
                  <a:pt x="189" y="206"/>
                  <a:pt x="195" y="206"/>
                </a:cubicBezTo>
                <a:cubicBezTo>
                  <a:pt x="201" y="206"/>
                  <a:pt x="205" y="202"/>
                  <a:pt x="205" y="197"/>
                </a:cubicBezTo>
                <a:cubicBezTo>
                  <a:pt x="205" y="192"/>
                  <a:pt x="201" y="188"/>
                  <a:pt x="195" y="188"/>
                </a:cubicBezTo>
                <a:close/>
                <a:moveTo>
                  <a:pt x="183" y="257"/>
                </a:moveTo>
                <a:cubicBezTo>
                  <a:pt x="180" y="257"/>
                  <a:pt x="178" y="258"/>
                  <a:pt x="176" y="260"/>
                </a:cubicBezTo>
                <a:cubicBezTo>
                  <a:pt x="171" y="265"/>
                  <a:pt x="162" y="269"/>
                  <a:pt x="155" y="269"/>
                </a:cubicBezTo>
                <a:cubicBezTo>
                  <a:pt x="146" y="269"/>
                  <a:pt x="139" y="265"/>
                  <a:pt x="133" y="260"/>
                </a:cubicBezTo>
                <a:cubicBezTo>
                  <a:pt x="131" y="258"/>
                  <a:pt x="129" y="257"/>
                  <a:pt x="126" y="257"/>
                </a:cubicBezTo>
                <a:cubicBezTo>
                  <a:pt x="124" y="257"/>
                  <a:pt x="121" y="258"/>
                  <a:pt x="120" y="260"/>
                </a:cubicBezTo>
                <a:cubicBezTo>
                  <a:pt x="115" y="264"/>
                  <a:pt x="115" y="270"/>
                  <a:pt x="120" y="274"/>
                </a:cubicBezTo>
                <a:cubicBezTo>
                  <a:pt x="129" y="283"/>
                  <a:pt x="142" y="288"/>
                  <a:pt x="155" y="288"/>
                </a:cubicBezTo>
                <a:cubicBezTo>
                  <a:pt x="168" y="288"/>
                  <a:pt x="181" y="283"/>
                  <a:pt x="190" y="274"/>
                </a:cubicBezTo>
                <a:cubicBezTo>
                  <a:pt x="194" y="269"/>
                  <a:pt x="194" y="263"/>
                  <a:pt x="190" y="260"/>
                </a:cubicBezTo>
                <a:cubicBezTo>
                  <a:pt x="188" y="258"/>
                  <a:pt x="185" y="257"/>
                  <a:pt x="183" y="257"/>
                </a:cubicBezTo>
                <a:close/>
                <a:moveTo>
                  <a:pt x="306" y="141"/>
                </a:moveTo>
                <a:cubicBezTo>
                  <a:pt x="304" y="118"/>
                  <a:pt x="296" y="96"/>
                  <a:pt x="284" y="76"/>
                </a:cubicBezTo>
                <a:cubicBezTo>
                  <a:pt x="286" y="72"/>
                  <a:pt x="286" y="67"/>
                  <a:pt x="286" y="63"/>
                </a:cubicBezTo>
                <a:cubicBezTo>
                  <a:pt x="286" y="32"/>
                  <a:pt x="265" y="6"/>
                  <a:pt x="263" y="5"/>
                </a:cubicBezTo>
                <a:cubicBezTo>
                  <a:pt x="261" y="3"/>
                  <a:pt x="259" y="2"/>
                  <a:pt x="256" y="2"/>
                </a:cubicBezTo>
                <a:cubicBezTo>
                  <a:pt x="253" y="2"/>
                  <a:pt x="250" y="3"/>
                  <a:pt x="248" y="5"/>
                </a:cubicBezTo>
                <a:cubicBezTo>
                  <a:pt x="248" y="6"/>
                  <a:pt x="241" y="13"/>
                  <a:pt x="235" y="24"/>
                </a:cubicBezTo>
                <a:cubicBezTo>
                  <a:pt x="211" y="9"/>
                  <a:pt x="184" y="0"/>
                  <a:pt x="155" y="0"/>
                </a:cubicBezTo>
                <a:cubicBezTo>
                  <a:pt x="71" y="0"/>
                  <a:pt x="3" y="71"/>
                  <a:pt x="3" y="154"/>
                </a:cubicBezTo>
                <a:cubicBezTo>
                  <a:pt x="3" y="257"/>
                  <a:pt x="3" y="257"/>
                  <a:pt x="3" y="257"/>
                </a:cubicBezTo>
                <a:cubicBezTo>
                  <a:pt x="3" y="265"/>
                  <a:pt x="6" y="271"/>
                  <a:pt x="10" y="277"/>
                </a:cubicBezTo>
                <a:cubicBezTo>
                  <a:pt x="0" y="288"/>
                  <a:pt x="0" y="303"/>
                  <a:pt x="6" y="310"/>
                </a:cubicBezTo>
                <a:cubicBezTo>
                  <a:pt x="25" y="343"/>
                  <a:pt x="25" y="343"/>
                  <a:pt x="25" y="343"/>
                </a:cubicBezTo>
                <a:cubicBezTo>
                  <a:pt x="26" y="346"/>
                  <a:pt x="30" y="348"/>
                  <a:pt x="33" y="348"/>
                </a:cubicBezTo>
                <a:cubicBezTo>
                  <a:pt x="37" y="348"/>
                  <a:pt x="40" y="346"/>
                  <a:pt x="42" y="343"/>
                </a:cubicBezTo>
                <a:cubicBezTo>
                  <a:pt x="60" y="310"/>
                  <a:pt x="61" y="309"/>
                  <a:pt x="63" y="300"/>
                </a:cubicBezTo>
                <a:cubicBezTo>
                  <a:pt x="83" y="329"/>
                  <a:pt x="116" y="348"/>
                  <a:pt x="154" y="348"/>
                </a:cubicBezTo>
                <a:cubicBezTo>
                  <a:pt x="192" y="348"/>
                  <a:pt x="226" y="329"/>
                  <a:pt x="245" y="300"/>
                </a:cubicBezTo>
                <a:cubicBezTo>
                  <a:pt x="245" y="303"/>
                  <a:pt x="247" y="306"/>
                  <a:pt x="247" y="309"/>
                </a:cubicBezTo>
                <a:cubicBezTo>
                  <a:pt x="247" y="310"/>
                  <a:pt x="247" y="310"/>
                  <a:pt x="247" y="310"/>
                </a:cubicBezTo>
                <a:cubicBezTo>
                  <a:pt x="266" y="343"/>
                  <a:pt x="266" y="343"/>
                  <a:pt x="266" y="343"/>
                </a:cubicBezTo>
                <a:cubicBezTo>
                  <a:pt x="267" y="346"/>
                  <a:pt x="271" y="348"/>
                  <a:pt x="274" y="348"/>
                </a:cubicBezTo>
                <a:cubicBezTo>
                  <a:pt x="278" y="348"/>
                  <a:pt x="282" y="346"/>
                  <a:pt x="283" y="343"/>
                </a:cubicBezTo>
                <a:cubicBezTo>
                  <a:pt x="301" y="312"/>
                  <a:pt x="301" y="312"/>
                  <a:pt x="301" y="312"/>
                </a:cubicBezTo>
                <a:cubicBezTo>
                  <a:pt x="303" y="308"/>
                  <a:pt x="304" y="302"/>
                  <a:pt x="304" y="297"/>
                </a:cubicBezTo>
                <a:cubicBezTo>
                  <a:pt x="304" y="290"/>
                  <a:pt x="301" y="283"/>
                  <a:pt x="296" y="277"/>
                </a:cubicBezTo>
                <a:cubicBezTo>
                  <a:pt x="302" y="271"/>
                  <a:pt x="304" y="265"/>
                  <a:pt x="304" y="257"/>
                </a:cubicBezTo>
                <a:cubicBezTo>
                  <a:pt x="308" y="136"/>
                  <a:pt x="308" y="145"/>
                  <a:pt x="306" y="141"/>
                </a:cubicBezTo>
                <a:close/>
                <a:moveTo>
                  <a:pt x="256" y="29"/>
                </a:moveTo>
                <a:cubicBezTo>
                  <a:pt x="260" y="38"/>
                  <a:pt x="266" y="50"/>
                  <a:pt x="266" y="63"/>
                </a:cubicBezTo>
                <a:cubicBezTo>
                  <a:pt x="266" y="76"/>
                  <a:pt x="260" y="88"/>
                  <a:pt x="256" y="97"/>
                </a:cubicBezTo>
                <a:cubicBezTo>
                  <a:pt x="252" y="88"/>
                  <a:pt x="246" y="76"/>
                  <a:pt x="246" y="63"/>
                </a:cubicBezTo>
                <a:cubicBezTo>
                  <a:pt x="246" y="50"/>
                  <a:pt x="252" y="37"/>
                  <a:pt x="256" y="29"/>
                </a:cubicBezTo>
                <a:close/>
                <a:moveTo>
                  <a:pt x="155" y="23"/>
                </a:moveTo>
                <a:cubicBezTo>
                  <a:pt x="181" y="23"/>
                  <a:pt x="206" y="29"/>
                  <a:pt x="229" y="45"/>
                </a:cubicBezTo>
                <a:cubicBezTo>
                  <a:pt x="228" y="50"/>
                  <a:pt x="227" y="56"/>
                  <a:pt x="227" y="63"/>
                </a:cubicBezTo>
                <a:cubicBezTo>
                  <a:pt x="227" y="71"/>
                  <a:pt x="228" y="77"/>
                  <a:pt x="230" y="84"/>
                </a:cubicBezTo>
                <a:cubicBezTo>
                  <a:pt x="46" y="84"/>
                  <a:pt x="46" y="84"/>
                  <a:pt x="46" y="84"/>
                </a:cubicBezTo>
                <a:cubicBezTo>
                  <a:pt x="67" y="47"/>
                  <a:pt x="108" y="23"/>
                  <a:pt x="155" y="23"/>
                </a:cubicBezTo>
                <a:close/>
                <a:moveTo>
                  <a:pt x="22" y="207"/>
                </a:moveTo>
                <a:cubicBezTo>
                  <a:pt x="43" y="207"/>
                  <a:pt x="43" y="207"/>
                  <a:pt x="43" y="207"/>
                </a:cubicBezTo>
                <a:cubicBezTo>
                  <a:pt x="43" y="228"/>
                  <a:pt x="43" y="228"/>
                  <a:pt x="43" y="228"/>
                </a:cubicBezTo>
                <a:cubicBezTo>
                  <a:pt x="22" y="228"/>
                  <a:pt x="22" y="228"/>
                  <a:pt x="22" y="228"/>
                </a:cubicBezTo>
                <a:lnTo>
                  <a:pt x="22" y="207"/>
                </a:lnTo>
                <a:close/>
                <a:moveTo>
                  <a:pt x="33" y="320"/>
                </a:moveTo>
                <a:cubicBezTo>
                  <a:pt x="23" y="302"/>
                  <a:pt x="23" y="302"/>
                  <a:pt x="23" y="299"/>
                </a:cubicBezTo>
                <a:cubicBezTo>
                  <a:pt x="23" y="293"/>
                  <a:pt x="27" y="289"/>
                  <a:pt x="33" y="289"/>
                </a:cubicBezTo>
                <a:cubicBezTo>
                  <a:pt x="38" y="289"/>
                  <a:pt x="43" y="293"/>
                  <a:pt x="43" y="299"/>
                </a:cubicBezTo>
                <a:cubicBezTo>
                  <a:pt x="43" y="302"/>
                  <a:pt x="43" y="302"/>
                  <a:pt x="33" y="320"/>
                </a:cubicBezTo>
                <a:close/>
                <a:moveTo>
                  <a:pt x="43" y="258"/>
                </a:moveTo>
                <a:cubicBezTo>
                  <a:pt x="43" y="258"/>
                  <a:pt x="43" y="258"/>
                  <a:pt x="43" y="258"/>
                </a:cubicBezTo>
                <a:cubicBezTo>
                  <a:pt x="43" y="264"/>
                  <a:pt x="38" y="268"/>
                  <a:pt x="33" y="268"/>
                </a:cubicBezTo>
                <a:cubicBezTo>
                  <a:pt x="28" y="268"/>
                  <a:pt x="24" y="264"/>
                  <a:pt x="24" y="258"/>
                </a:cubicBezTo>
                <a:cubicBezTo>
                  <a:pt x="24" y="248"/>
                  <a:pt x="24" y="248"/>
                  <a:pt x="24" y="248"/>
                </a:cubicBezTo>
                <a:cubicBezTo>
                  <a:pt x="43" y="248"/>
                  <a:pt x="43" y="248"/>
                  <a:pt x="43" y="248"/>
                </a:cubicBezTo>
                <a:lnTo>
                  <a:pt x="43" y="258"/>
                </a:lnTo>
                <a:close/>
                <a:moveTo>
                  <a:pt x="53" y="146"/>
                </a:moveTo>
                <a:cubicBezTo>
                  <a:pt x="48" y="146"/>
                  <a:pt x="43" y="150"/>
                  <a:pt x="43" y="156"/>
                </a:cubicBezTo>
                <a:cubicBezTo>
                  <a:pt x="43" y="186"/>
                  <a:pt x="43" y="186"/>
                  <a:pt x="43" y="186"/>
                </a:cubicBezTo>
                <a:cubicBezTo>
                  <a:pt x="24" y="186"/>
                  <a:pt x="24" y="186"/>
                  <a:pt x="24" y="186"/>
                </a:cubicBezTo>
                <a:cubicBezTo>
                  <a:pt x="24" y="156"/>
                  <a:pt x="24" y="156"/>
                  <a:pt x="24" y="156"/>
                </a:cubicBezTo>
                <a:cubicBezTo>
                  <a:pt x="24" y="137"/>
                  <a:pt x="26" y="119"/>
                  <a:pt x="34" y="103"/>
                </a:cubicBezTo>
                <a:cubicBezTo>
                  <a:pt x="144" y="103"/>
                  <a:pt x="144" y="103"/>
                  <a:pt x="144" y="103"/>
                </a:cubicBezTo>
                <a:cubicBezTo>
                  <a:pt x="140" y="111"/>
                  <a:pt x="133" y="122"/>
                  <a:pt x="122" y="128"/>
                </a:cubicBezTo>
                <a:cubicBezTo>
                  <a:pt x="107" y="140"/>
                  <a:pt x="89" y="146"/>
                  <a:pt x="75" y="146"/>
                </a:cubicBezTo>
                <a:lnTo>
                  <a:pt x="53" y="146"/>
                </a:lnTo>
                <a:close/>
                <a:moveTo>
                  <a:pt x="246" y="238"/>
                </a:moveTo>
                <a:cubicBezTo>
                  <a:pt x="246" y="288"/>
                  <a:pt x="205" y="329"/>
                  <a:pt x="155" y="329"/>
                </a:cubicBezTo>
                <a:cubicBezTo>
                  <a:pt x="104" y="329"/>
                  <a:pt x="64" y="288"/>
                  <a:pt x="64" y="238"/>
                </a:cubicBezTo>
                <a:cubicBezTo>
                  <a:pt x="64" y="166"/>
                  <a:pt x="64" y="166"/>
                  <a:pt x="64" y="166"/>
                </a:cubicBezTo>
                <a:cubicBezTo>
                  <a:pt x="73" y="166"/>
                  <a:pt x="73" y="166"/>
                  <a:pt x="73" y="166"/>
                </a:cubicBezTo>
                <a:cubicBezTo>
                  <a:pt x="93" y="166"/>
                  <a:pt x="115" y="159"/>
                  <a:pt x="133" y="146"/>
                </a:cubicBezTo>
                <a:cubicBezTo>
                  <a:pt x="142" y="140"/>
                  <a:pt x="150" y="132"/>
                  <a:pt x="155" y="124"/>
                </a:cubicBezTo>
                <a:cubicBezTo>
                  <a:pt x="160" y="132"/>
                  <a:pt x="168" y="140"/>
                  <a:pt x="178" y="146"/>
                </a:cubicBezTo>
                <a:cubicBezTo>
                  <a:pt x="196" y="159"/>
                  <a:pt x="217" y="166"/>
                  <a:pt x="236" y="166"/>
                </a:cubicBezTo>
                <a:cubicBezTo>
                  <a:pt x="246" y="166"/>
                  <a:pt x="246" y="166"/>
                  <a:pt x="246" y="166"/>
                </a:cubicBezTo>
                <a:lnTo>
                  <a:pt x="246" y="238"/>
                </a:lnTo>
                <a:close/>
                <a:moveTo>
                  <a:pt x="286" y="303"/>
                </a:moveTo>
                <a:cubicBezTo>
                  <a:pt x="278" y="320"/>
                  <a:pt x="278" y="320"/>
                  <a:pt x="278" y="320"/>
                </a:cubicBezTo>
                <a:cubicBezTo>
                  <a:pt x="267" y="303"/>
                  <a:pt x="267" y="303"/>
                  <a:pt x="267" y="303"/>
                </a:cubicBezTo>
                <a:cubicBezTo>
                  <a:pt x="267" y="302"/>
                  <a:pt x="266" y="301"/>
                  <a:pt x="266" y="300"/>
                </a:cubicBezTo>
                <a:cubicBezTo>
                  <a:pt x="266" y="295"/>
                  <a:pt x="271" y="290"/>
                  <a:pt x="276" y="290"/>
                </a:cubicBezTo>
                <a:cubicBezTo>
                  <a:pt x="282" y="290"/>
                  <a:pt x="286" y="295"/>
                  <a:pt x="286" y="300"/>
                </a:cubicBezTo>
                <a:cubicBezTo>
                  <a:pt x="287" y="300"/>
                  <a:pt x="286" y="302"/>
                  <a:pt x="286" y="303"/>
                </a:cubicBezTo>
                <a:close/>
                <a:moveTo>
                  <a:pt x="288" y="258"/>
                </a:moveTo>
                <a:cubicBezTo>
                  <a:pt x="287" y="258"/>
                  <a:pt x="287" y="258"/>
                  <a:pt x="287" y="258"/>
                </a:cubicBezTo>
                <a:cubicBezTo>
                  <a:pt x="287" y="264"/>
                  <a:pt x="283" y="268"/>
                  <a:pt x="278" y="268"/>
                </a:cubicBezTo>
                <a:cubicBezTo>
                  <a:pt x="272" y="268"/>
                  <a:pt x="267" y="264"/>
                  <a:pt x="267" y="258"/>
                </a:cubicBezTo>
                <a:cubicBezTo>
                  <a:pt x="267" y="248"/>
                  <a:pt x="267" y="248"/>
                  <a:pt x="267" y="248"/>
                </a:cubicBezTo>
                <a:cubicBezTo>
                  <a:pt x="288" y="248"/>
                  <a:pt x="288" y="248"/>
                  <a:pt x="288" y="248"/>
                </a:cubicBezTo>
                <a:lnTo>
                  <a:pt x="288" y="258"/>
                </a:lnTo>
                <a:close/>
                <a:moveTo>
                  <a:pt x="266" y="228"/>
                </a:moveTo>
                <a:cubicBezTo>
                  <a:pt x="266" y="207"/>
                  <a:pt x="266" y="207"/>
                  <a:pt x="266" y="207"/>
                </a:cubicBezTo>
                <a:cubicBezTo>
                  <a:pt x="287" y="207"/>
                  <a:pt x="287" y="207"/>
                  <a:pt x="287" y="207"/>
                </a:cubicBezTo>
                <a:cubicBezTo>
                  <a:pt x="287" y="228"/>
                  <a:pt x="287" y="228"/>
                  <a:pt x="287" y="228"/>
                </a:cubicBezTo>
                <a:lnTo>
                  <a:pt x="266" y="228"/>
                </a:lnTo>
                <a:close/>
                <a:moveTo>
                  <a:pt x="288" y="187"/>
                </a:moveTo>
                <a:cubicBezTo>
                  <a:pt x="266" y="187"/>
                  <a:pt x="266" y="187"/>
                  <a:pt x="266" y="187"/>
                </a:cubicBezTo>
                <a:cubicBezTo>
                  <a:pt x="266" y="157"/>
                  <a:pt x="266" y="157"/>
                  <a:pt x="266" y="157"/>
                </a:cubicBezTo>
                <a:cubicBezTo>
                  <a:pt x="266" y="152"/>
                  <a:pt x="262" y="147"/>
                  <a:pt x="257" y="147"/>
                </a:cubicBezTo>
                <a:cubicBezTo>
                  <a:pt x="236" y="147"/>
                  <a:pt x="236" y="147"/>
                  <a:pt x="236" y="147"/>
                </a:cubicBezTo>
                <a:cubicBezTo>
                  <a:pt x="222" y="147"/>
                  <a:pt x="203" y="141"/>
                  <a:pt x="189" y="130"/>
                </a:cubicBezTo>
                <a:cubicBezTo>
                  <a:pt x="179" y="122"/>
                  <a:pt x="171" y="114"/>
                  <a:pt x="168" y="104"/>
                </a:cubicBezTo>
                <a:cubicBezTo>
                  <a:pt x="239" y="104"/>
                  <a:pt x="239" y="104"/>
                  <a:pt x="239" y="104"/>
                </a:cubicBezTo>
                <a:cubicBezTo>
                  <a:pt x="244" y="114"/>
                  <a:pt x="249" y="120"/>
                  <a:pt x="251" y="121"/>
                </a:cubicBezTo>
                <a:cubicBezTo>
                  <a:pt x="253" y="123"/>
                  <a:pt x="256" y="125"/>
                  <a:pt x="258" y="125"/>
                </a:cubicBezTo>
                <a:cubicBezTo>
                  <a:pt x="261" y="125"/>
                  <a:pt x="263" y="123"/>
                  <a:pt x="266" y="121"/>
                </a:cubicBezTo>
                <a:cubicBezTo>
                  <a:pt x="266" y="121"/>
                  <a:pt x="272" y="114"/>
                  <a:pt x="278" y="103"/>
                </a:cubicBezTo>
                <a:cubicBezTo>
                  <a:pt x="284" y="119"/>
                  <a:pt x="288" y="138"/>
                  <a:pt x="288" y="157"/>
                </a:cubicBezTo>
                <a:lnTo>
                  <a:pt x="288" y="18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5" name="Freeform 35">
            <a:extLst>
              <a:ext uri="{FF2B5EF4-FFF2-40B4-BE49-F238E27FC236}">
                <a16:creationId xmlns:a16="http://schemas.microsoft.com/office/drawing/2014/main" id="{8817F04C-11CA-D0F7-349E-81B09046C54F}"/>
              </a:ext>
            </a:extLst>
          </p:cNvPr>
          <p:cNvSpPr>
            <a:spLocks noEditPoints="1"/>
          </p:cNvSpPr>
          <p:nvPr/>
        </p:nvSpPr>
        <p:spPr bwMode="auto">
          <a:xfrm>
            <a:off x="2897354" y="4163592"/>
            <a:ext cx="266120" cy="258666"/>
          </a:xfrm>
          <a:custGeom>
            <a:avLst/>
            <a:gdLst>
              <a:gd name="T0" fmla="*/ 128 w 357"/>
              <a:gd name="T1" fmla="*/ 195 h 347"/>
              <a:gd name="T2" fmla="*/ 147 w 357"/>
              <a:gd name="T3" fmla="*/ 195 h 347"/>
              <a:gd name="T4" fmla="*/ 220 w 357"/>
              <a:gd name="T5" fmla="*/ 186 h 347"/>
              <a:gd name="T6" fmla="*/ 220 w 357"/>
              <a:gd name="T7" fmla="*/ 205 h 347"/>
              <a:gd name="T8" fmla="*/ 220 w 357"/>
              <a:gd name="T9" fmla="*/ 186 h 347"/>
              <a:gd name="T10" fmla="*/ 322 w 357"/>
              <a:gd name="T11" fmla="*/ 83 h 347"/>
              <a:gd name="T12" fmla="*/ 294 w 357"/>
              <a:gd name="T13" fmla="*/ 92 h 347"/>
              <a:gd name="T14" fmla="*/ 277 w 357"/>
              <a:gd name="T15" fmla="*/ 38 h 347"/>
              <a:gd name="T16" fmla="*/ 207 w 357"/>
              <a:gd name="T17" fmla="*/ 6 h 347"/>
              <a:gd name="T18" fmla="*/ 151 w 357"/>
              <a:gd name="T19" fmla="*/ 6 h 347"/>
              <a:gd name="T20" fmla="*/ 80 w 357"/>
              <a:gd name="T21" fmla="*/ 38 h 347"/>
              <a:gd name="T22" fmla="*/ 49 w 357"/>
              <a:gd name="T23" fmla="*/ 85 h 347"/>
              <a:gd name="T24" fmla="*/ 8 w 357"/>
              <a:gd name="T25" fmla="*/ 99 h 347"/>
              <a:gd name="T26" fmla="*/ 36 w 357"/>
              <a:gd name="T27" fmla="*/ 146 h 347"/>
              <a:gd name="T28" fmla="*/ 67 w 357"/>
              <a:gd name="T29" fmla="*/ 164 h 347"/>
              <a:gd name="T30" fmla="*/ 67 w 357"/>
              <a:gd name="T31" fmla="*/ 245 h 347"/>
              <a:gd name="T32" fmla="*/ 178 w 357"/>
              <a:gd name="T33" fmla="*/ 347 h 347"/>
              <a:gd name="T34" fmla="*/ 331 w 357"/>
              <a:gd name="T35" fmla="*/ 204 h 347"/>
              <a:gd name="T36" fmla="*/ 290 w 357"/>
              <a:gd name="T37" fmla="*/ 158 h 347"/>
              <a:gd name="T38" fmla="*/ 336 w 357"/>
              <a:gd name="T39" fmla="*/ 140 h 347"/>
              <a:gd name="T40" fmla="*/ 67 w 357"/>
              <a:gd name="T41" fmla="*/ 226 h 347"/>
              <a:gd name="T42" fmla="*/ 67 w 357"/>
              <a:gd name="T43" fmla="*/ 185 h 347"/>
              <a:gd name="T44" fmla="*/ 292 w 357"/>
              <a:gd name="T45" fmla="*/ 185 h 347"/>
              <a:gd name="T46" fmla="*/ 292 w 357"/>
              <a:gd name="T47" fmla="*/ 226 h 347"/>
              <a:gd name="T48" fmla="*/ 100 w 357"/>
              <a:gd name="T49" fmla="*/ 44 h 347"/>
              <a:gd name="T50" fmla="*/ 142 w 357"/>
              <a:gd name="T51" fmla="*/ 25 h 347"/>
              <a:gd name="T52" fmla="*/ 179 w 357"/>
              <a:gd name="T53" fmla="*/ 42 h 347"/>
              <a:gd name="T54" fmla="*/ 215 w 357"/>
              <a:gd name="T55" fmla="*/ 25 h 347"/>
              <a:gd name="T56" fmla="*/ 257 w 357"/>
              <a:gd name="T57" fmla="*/ 44 h 347"/>
              <a:gd name="T58" fmla="*/ 250 w 357"/>
              <a:gd name="T59" fmla="*/ 103 h 347"/>
              <a:gd name="T60" fmla="*/ 86 w 357"/>
              <a:gd name="T61" fmla="*/ 101 h 347"/>
              <a:gd name="T62" fmla="*/ 178 w 357"/>
              <a:gd name="T63" fmla="*/ 328 h 347"/>
              <a:gd name="T64" fmla="*/ 92 w 357"/>
              <a:gd name="T65" fmla="*/ 262 h 347"/>
              <a:gd name="T66" fmla="*/ 267 w 357"/>
              <a:gd name="T67" fmla="*/ 260 h 347"/>
              <a:gd name="T68" fmla="*/ 271 w 357"/>
              <a:gd name="T69" fmla="*/ 232 h 347"/>
              <a:gd name="T70" fmla="*/ 184 w 357"/>
              <a:gd name="T71" fmla="*/ 206 h 347"/>
              <a:gd name="T72" fmla="*/ 177 w 357"/>
              <a:gd name="T73" fmla="*/ 206 h 347"/>
              <a:gd name="T74" fmla="*/ 88 w 357"/>
              <a:gd name="T75" fmla="*/ 163 h 347"/>
              <a:gd name="T76" fmla="*/ 251 w 357"/>
              <a:gd name="T77" fmla="*/ 164 h 347"/>
              <a:gd name="T78" fmla="*/ 271 w 357"/>
              <a:gd name="T79" fmla="*/ 232 h 347"/>
              <a:gd name="T80" fmla="*/ 313 w 357"/>
              <a:gd name="T81" fmla="*/ 129 h 347"/>
              <a:gd name="T82" fmla="*/ 108 w 357"/>
              <a:gd name="T83" fmla="*/ 144 h 347"/>
              <a:gd name="T84" fmla="*/ 31 w 357"/>
              <a:gd name="T85" fmla="*/ 122 h 347"/>
              <a:gd name="T86" fmla="*/ 36 w 357"/>
              <a:gd name="T87" fmla="*/ 103 h 347"/>
              <a:gd name="T88" fmla="*/ 56 w 357"/>
              <a:gd name="T89" fmla="*/ 111 h 347"/>
              <a:gd name="T90" fmla="*/ 251 w 357"/>
              <a:gd name="T91" fmla="*/ 124 h 347"/>
              <a:gd name="T92" fmla="*/ 319 w 357"/>
              <a:gd name="T93" fmla="*/ 104 h 347"/>
              <a:gd name="T94" fmla="*/ 333 w 357"/>
              <a:gd name="T95" fmla="*/ 109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7" h="347">
                <a:moveTo>
                  <a:pt x="138" y="186"/>
                </a:moveTo>
                <a:cubicBezTo>
                  <a:pt x="133" y="186"/>
                  <a:pt x="128" y="190"/>
                  <a:pt x="128" y="195"/>
                </a:cubicBezTo>
                <a:cubicBezTo>
                  <a:pt x="128" y="200"/>
                  <a:pt x="133" y="205"/>
                  <a:pt x="138" y="205"/>
                </a:cubicBezTo>
                <a:cubicBezTo>
                  <a:pt x="143" y="205"/>
                  <a:pt x="147" y="200"/>
                  <a:pt x="147" y="195"/>
                </a:cubicBezTo>
                <a:cubicBezTo>
                  <a:pt x="147" y="190"/>
                  <a:pt x="143" y="186"/>
                  <a:pt x="138" y="186"/>
                </a:cubicBezTo>
                <a:close/>
                <a:moveTo>
                  <a:pt x="220" y="186"/>
                </a:moveTo>
                <a:cubicBezTo>
                  <a:pt x="215" y="186"/>
                  <a:pt x="210" y="190"/>
                  <a:pt x="210" y="195"/>
                </a:cubicBezTo>
                <a:cubicBezTo>
                  <a:pt x="210" y="200"/>
                  <a:pt x="215" y="205"/>
                  <a:pt x="220" y="205"/>
                </a:cubicBezTo>
                <a:cubicBezTo>
                  <a:pt x="225" y="205"/>
                  <a:pt x="229" y="200"/>
                  <a:pt x="229" y="195"/>
                </a:cubicBezTo>
                <a:cubicBezTo>
                  <a:pt x="229" y="190"/>
                  <a:pt x="225" y="186"/>
                  <a:pt x="220" y="186"/>
                </a:cubicBezTo>
                <a:close/>
                <a:moveTo>
                  <a:pt x="349" y="100"/>
                </a:moveTo>
                <a:cubicBezTo>
                  <a:pt x="344" y="90"/>
                  <a:pt x="333" y="83"/>
                  <a:pt x="322" y="83"/>
                </a:cubicBezTo>
                <a:cubicBezTo>
                  <a:pt x="318" y="83"/>
                  <a:pt x="313" y="84"/>
                  <a:pt x="309" y="86"/>
                </a:cubicBezTo>
                <a:cubicBezTo>
                  <a:pt x="294" y="92"/>
                  <a:pt x="294" y="92"/>
                  <a:pt x="294" y="92"/>
                </a:cubicBezTo>
                <a:cubicBezTo>
                  <a:pt x="293" y="92"/>
                  <a:pt x="293" y="94"/>
                  <a:pt x="292" y="94"/>
                </a:cubicBezTo>
                <a:cubicBezTo>
                  <a:pt x="277" y="38"/>
                  <a:pt x="277" y="38"/>
                  <a:pt x="277" y="38"/>
                </a:cubicBezTo>
                <a:cubicBezTo>
                  <a:pt x="272" y="15"/>
                  <a:pt x="251" y="0"/>
                  <a:pt x="229" y="0"/>
                </a:cubicBezTo>
                <a:cubicBezTo>
                  <a:pt x="222" y="0"/>
                  <a:pt x="214" y="1"/>
                  <a:pt x="207" y="6"/>
                </a:cubicBezTo>
                <a:cubicBezTo>
                  <a:pt x="178" y="19"/>
                  <a:pt x="178" y="19"/>
                  <a:pt x="178" y="19"/>
                </a:cubicBezTo>
                <a:cubicBezTo>
                  <a:pt x="151" y="6"/>
                  <a:pt x="151" y="6"/>
                  <a:pt x="151" y="6"/>
                </a:cubicBezTo>
                <a:cubicBezTo>
                  <a:pt x="143" y="2"/>
                  <a:pt x="136" y="0"/>
                  <a:pt x="128" y="0"/>
                </a:cubicBezTo>
                <a:cubicBezTo>
                  <a:pt x="106" y="0"/>
                  <a:pt x="85" y="14"/>
                  <a:pt x="80" y="38"/>
                </a:cubicBezTo>
                <a:cubicBezTo>
                  <a:pt x="66" y="94"/>
                  <a:pt x="66" y="94"/>
                  <a:pt x="66" y="94"/>
                </a:cubicBezTo>
                <a:cubicBezTo>
                  <a:pt x="49" y="85"/>
                  <a:pt x="49" y="85"/>
                  <a:pt x="49" y="85"/>
                </a:cubicBezTo>
                <a:cubicBezTo>
                  <a:pt x="44" y="83"/>
                  <a:pt x="40" y="82"/>
                  <a:pt x="35" y="82"/>
                </a:cubicBezTo>
                <a:cubicBezTo>
                  <a:pt x="24" y="82"/>
                  <a:pt x="13" y="88"/>
                  <a:pt x="8" y="99"/>
                </a:cubicBezTo>
                <a:cubicBezTo>
                  <a:pt x="0" y="114"/>
                  <a:pt x="7" y="133"/>
                  <a:pt x="22" y="140"/>
                </a:cubicBezTo>
                <a:cubicBezTo>
                  <a:pt x="36" y="146"/>
                  <a:pt x="36" y="146"/>
                  <a:pt x="36" y="146"/>
                </a:cubicBezTo>
                <a:cubicBezTo>
                  <a:pt x="45" y="152"/>
                  <a:pt x="56" y="155"/>
                  <a:pt x="67" y="158"/>
                </a:cubicBezTo>
                <a:cubicBezTo>
                  <a:pt x="67" y="164"/>
                  <a:pt x="67" y="164"/>
                  <a:pt x="67" y="164"/>
                </a:cubicBezTo>
                <a:cubicBezTo>
                  <a:pt x="44" y="164"/>
                  <a:pt x="26" y="182"/>
                  <a:pt x="26" y="204"/>
                </a:cubicBezTo>
                <a:cubicBezTo>
                  <a:pt x="26" y="226"/>
                  <a:pt x="43" y="245"/>
                  <a:pt x="67" y="245"/>
                </a:cubicBezTo>
                <a:cubicBezTo>
                  <a:pt x="69" y="273"/>
                  <a:pt x="83" y="299"/>
                  <a:pt x="104" y="318"/>
                </a:cubicBezTo>
                <a:cubicBezTo>
                  <a:pt x="124" y="337"/>
                  <a:pt x="151" y="347"/>
                  <a:pt x="178" y="347"/>
                </a:cubicBezTo>
                <a:cubicBezTo>
                  <a:pt x="238" y="347"/>
                  <a:pt x="283" y="301"/>
                  <a:pt x="289" y="245"/>
                </a:cubicBezTo>
                <a:cubicBezTo>
                  <a:pt x="314" y="245"/>
                  <a:pt x="331" y="226"/>
                  <a:pt x="331" y="204"/>
                </a:cubicBezTo>
                <a:cubicBezTo>
                  <a:pt x="331" y="182"/>
                  <a:pt x="313" y="164"/>
                  <a:pt x="290" y="164"/>
                </a:cubicBezTo>
                <a:cubicBezTo>
                  <a:pt x="290" y="158"/>
                  <a:pt x="290" y="158"/>
                  <a:pt x="290" y="158"/>
                </a:cubicBezTo>
                <a:cubicBezTo>
                  <a:pt x="301" y="155"/>
                  <a:pt x="312" y="152"/>
                  <a:pt x="322" y="146"/>
                </a:cubicBezTo>
                <a:cubicBezTo>
                  <a:pt x="336" y="140"/>
                  <a:pt x="336" y="140"/>
                  <a:pt x="336" y="140"/>
                </a:cubicBezTo>
                <a:cubicBezTo>
                  <a:pt x="352" y="134"/>
                  <a:pt x="357" y="116"/>
                  <a:pt x="349" y="100"/>
                </a:cubicBezTo>
                <a:close/>
                <a:moveTo>
                  <a:pt x="67" y="226"/>
                </a:moveTo>
                <a:cubicBezTo>
                  <a:pt x="56" y="226"/>
                  <a:pt x="47" y="216"/>
                  <a:pt x="47" y="206"/>
                </a:cubicBezTo>
                <a:cubicBezTo>
                  <a:pt x="47" y="195"/>
                  <a:pt x="56" y="185"/>
                  <a:pt x="67" y="185"/>
                </a:cubicBezTo>
                <a:lnTo>
                  <a:pt x="67" y="226"/>
                </a:lnTo>
                <a:close/>
                <a:moveTo>
                  <a:pt x="292" y="185"/>
                </a:moveTo>
                <a:cubicBezTo>
                  <a:pt x="302" y="185"/>
                  <a:pt x="312" y="194"/>
                  <a:pt x="312" y="206"/>
                </a:cubicBezTo>
                <a:cubicBezTo>
                  <a:pt x="312" y="216"/>
                  <a:pt x="302" y="226"/>
                  <a:pt x="292" y="226"/>
                </a:cubicBezTo>
                <a:lnTo>
                  <a:pt x="292" y="185"/>
                </a:lnTo>
                <a:close/>
                <a:moveTo>
                  <a:pt x="100" y="44"/>
                </a:moveTo>
                <a:cubicBezTo>
                  <a:pt x="103" y="31"/>
                  <a:pt x="116" y="22"/>
                  <a:pt x="129" y="22"/>
                </a:cubicBezTo>
                <a:cubicBezTo>
                  <a:pt x="134" y="22"/>
                  <a:pt x="138" y="23"/>
                  <a:pt x="142" y="25"/>
                </a:cubicBezTo>
                <a:cubicBezTo>
                  <a:pt x="174" y="41"/>
                  <a:pt x="174" y="41"/>
                  <a:pt x="174" y="41"/>
                </a:cubicBezTo>
                <a:cubicBezTo>
                  <a:pt x="176" y="42"/>
                  <a:pt x="177" y="42"/>
                  <a:pt x="179" y="42"/>
                </a:cubicBezTo>
                <a:cubicBezTo>
                  <a:pt x="181" y="42"/>
                  <a:pt x="182" y="42"/>
                  <a:pt x="183" y="41"/>
                </a:cubicBezTo>
                <a:cubicBezTo>
                  <a:pt x="215" y="25"/>
                  <a:pt x="215" y="25"/>
                  <a:pt x="215" y="25"/>
                </a:cubicBezTo>
                <a:cubicBezTo>
                  <a:pt x="220" y="23"/>
                  <a:pt x="224" y="22"/>
                  <a:pt x="229" y="22"/>
                </a:cubicBezTo>
                <a:cubicBezTo>
                  <a:pt x="242" y="22"/>
                  <a:pt x="254" y="31"/>
                  <a:pt x="257" y="44"/>
                </a:cubicBezTo>
                <a:cubicBezTo>
                  <a:pt x="271" y="101"/>
                  <a:pt x="271" y="101"/>
                  <a:pt x="271" y="101"/>
                </a:cubicBezTo>
                <a:cubicBezTo>
                  <a:pt x="263" y="103"/>
                  <a:pt x="257" y="103"/>
                  <a:pt x="250" y="103"/>
                </a:cubicBezTo>
                <a:cubicBezTo>
                  <a:pt x="107" y="103"/>
                  <a:pt x="107" y="103"/>
                  <a:pt x="107" y="103"/>
                </a:cubicBezTo>
                <a:cubicBezTo>
                  <a:pt x="99" y="103"/>
                  <a:pt x="92" y="103"/>
                  <a:pt x="86" y="101"/>
                </a:cubicBezTo>
                <a:lnTo>
                  <a:pt x="100" y="44"/>
                </a:lnTo>
                <a:close/>
                <a:moveTo>
                  <a:pt x="178" y="328"/>
                </a:moveTo>
                <a:cubicBezTo>
                  <a:pt x="157" y="328"/>
                  <a:pt x="136" y="320"/>
                  <a:pt x="118" y="305"/>
                </a:cubicBezTo>
                <a:cubicBezTo>
                  <a:pt x="105" y="293"/>
                  <a:pt x="97" y="277"/>
                  <a:pt x="92" y="262"/>
                </a:cubicBezTo>
                <a:cubicBezTo>
                  <a:pt x="180" y="226"/>
                  <a:pt x="180" y="226"/>
                  <a:pt x="180" y="226"/>
                </a:cubicBezTo>
                <a:cubicBezTo>
                  <a:pt x="267" y="260"/>
                  <a:pt x="267" y="260"/>
                  <a:pt x="267" y="260"/>
                </a:cubicBezTo>
                <a:cubicBezTo>
                  <a:pt x="253" y="304"/>
                  <a:pt x="216" y="328"/>
                  <a:pt x="178" y="328"/>
                </a:cubicBezTo>
                <a:close/>
                <a:moveTo>
                  <a:pt x="271" y="232"/>
                </a:moveTo>
                <a:cubicBezTo>
                  <a:pt x="271" y="241"/>
                  <a:pt x="271" y="241"/>
                  <a:pt x="271" y="241"/>
                </a:cubicBezTo>
                <a:cubicBezTo>
                  <a:pt x="184" y="206"/>
                  <a:pt x="184" y="206"/>
                  <a:pt x="184" y="206"/>
                </a:cubicBezTo>
                <a:cubicBezTo>
                  <a:pt x="183" y="205"/>
                  <a:pt x="182" y="204"/>
                  <a:pt x="180" y="204"/>
                </a:cubicBezTo>
                <a:cubicBezTo>
                  <a:pt x="179" y="204"/>
                  <a:pt x="177" y="205"/>
                  <a:pt x="177" y="206"/>
                </a:cubicBezTo>
                <a:cubicBezTo>
                  <a:pt x="88" y="241"/>
                  <a:pt x="88" y="241"/>
                  <a:pt x="88" y="241"/>
                </a:cubicBezTo>
                <a:cubicBezTo>
                  <a:pt x="88" y="163"/>
                  <a:pt x="88" y="163"/>
                  <a:pt x="88" y="163"/>
                </a:cubicBezTo>
                <a:cubicBezTo>
                  <a:pt x="95" y="164"/>
                  <a:pt x="101" y="164"/>
                  <a:pt x="109" y="164"/>
                </a:cubicBezTo>
                <a:cubicBezTo>
                  <a:pt x="251" y="164"/>
                  <a:pt x="251" y="164"/>
                  <a:pt x="251" y="164"/>
                </a:cubicBezTo>
                <a:cubicBezTo>
                  <a:pt x="258" y="164"/>
                  <a:pt x="264" y="164"/>
                  <a:pt x="272" y="163"/>
                </a:cubicBezTo>
                <a:cubicBezTo>
                  <a:pt x="271" y="171"/>
                  <a:pt x="271" y="224"/>
                  <a:pt x="271" y="232"/>
                </a:cubicBezTo>
                <a:close/>
                <a:moveTo>
                  <a:pt x="327" y="122"/>
                </a:moveTo>
                <a:cubicBezTo>
                  <a:pt x="313" y="129"/>
                  <a:pt x="313" y="129"/>
                  <a:pt x="313" y="129"/>
                </a:cubicBezTo>
                <a:cubicBezTo>
                  <a:pt x="293" y="139"/>
                  <a:pt x="271" y="144"/>
                  <a:pt x="251" y="144"/>
                </a:cubicBezTo>
                <a:cubicBezTo>
                  <a:pt x="108" y="144"/>
                  <a:pt x="108" y="144"/>
                  <a:pt x="108" y="144"/>
                </a:cubicBezTo>
                <a:cubicBezTo>
                  <a:pt x="87" y="144"/>
                  <a:pt x="65" y="139"/>
                  <a:pt x="45" y="129"/>
                </a:cubicBezTo>
                <a:cubicBezTo>
                  <a:pt x="31" y="122"/>
                  <a:pt x="31" y="122"/>
                  <a:pt x="31" y="122"/>
                </a:cubicBezTo>
                <a:cubicBezTo>
                  <a:pt x="26" y="121"/>
                  <a:pt x="24" y="114"/>
                  <a:pt x="27" y="109"/>
                </a:cubicBezTo>
                <a:cubicBezTo>
                  <a:pt x="29" y="105"/>
                  <a:pt x="32" y="103"/>
                  <a:pt x="36" y="103"/>
                </a:cubicBezTo>
                <a:cubicBezTo>
                  <a:pt x="38" y="103"/>
                  <a:pt x="39" y="103"/>
                  <a:pt x="41" y="104"/>
                </a:cubicBezTo>
                <a:cubicBezTo>
                  <a:pt x="56" y="111"/>
                  <a:pt x="56" y="111"/>
                  <a:pt x="56" y="111"/>
                </a:cubicBezTo>
                <a:cubicBezTo>
                  <a:pt x="71" y="118"/>
                  <a:pt x="91" y="124"/>
                  <a:pt x="109" y="124"/>
                </a:cubicBezTo>
                <a:cubicBezTo>
                  <a:pt x="251" y="124"/>
                  <a:pt x="251" y="124"/>
                  <a:pt x="251" y="124"/>
                </a:cubicBezTo>
                <a:cubicBezTo>
                  <a:pt x="270" y="124"/>
                  <a:pt x="289" y="119"/>
                  <a:pt x="306" y="111"/>
                </a:cubicBezTo>
                <a:cubicBezTo>
                  <a:pt x="319" y="104"/>
                  <a:pt x="319" y="104"/>
                  <a:pt x="319" y="104"/>
                </a:cubicBezTo>
                <a:cubicBezTo>
                  <a:pt x="321" y="104"/>
                  <a:pt x="322" y="104"/>
                  <a:pt x="323" y="104"/>
                </a:cubicBezTo>
                <a:cubicBezTo>
                  <a:pt x="327" y="104"/>
                  <a:pt x="331" y="105"/>
                  <a:pt x="333" y="109"/>
                </a:cubicBezTo>
                <a:cubicBezTo>
                  <a:pt x="335" y="114"/>
                  <a:pt x="332" y="121"/>
                  <a:pt x="327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6" name="Freeform 36">
            <a:extLst>
              <a:ext uri="{FF2B5EF4-FFF2-40B4-BE49-F238E27FC236}">
                <a16:creationId xmlns:a16="http://schemas.microsoft.com/office/drawing/2014/main" id="{99B66D90-AABF-C32F-B51E-2E722728607A}"/>
              </a:ext>
            </a:extLst>
          </p:cNvPr>
          <p:cNvSpPr>
            <a:spLocks noEditPoints="1"/>
          </p:cNvSpPr>
          <p:nvPr/>
        </p:nvSpPr>
        <p:spPr bwMode="auto">
          <a:xfrm>
            <a:off x="1262988" y="4162847"/>
            <a:ext cx="260157" cy="259411"/>
          </a:xfrm>
          <a:custGeom>
            <a:avLst/>
            <a:gdLst>
              <a:gd name="T0" fmla="*/ 195 w 349"/>
              <a:gd name="T1" fmla="*/ 0 h 348"/>
              <a:gd name="T2" fmla="*/ 40 w 349"/>
              <a:gd name="T3" fmla="*/ 154 h 348"/>
              <a:gd name="T4" fmla="*/ 0 w 349"/>
              <a:gd name="T5" fmla="*/ 277 h 348"/>
              <a:gd name="T6" fmla="*/ 125 w 349"/>
              <a:gd name="T7" fmla="*/ 324 h 348"/>
              <a:gd name="T8" fmla="*/ 274 w 349"/>
              <a:gd name="T9" fmla="*/ 315 h 348"/>
              <a:gd name="T10" fmla="*/ 347 w 349"/>
              <a:gd name="T11" fmla="*/ 205 h 348"/>
              <a:gd name="T12" fmla="*/ 303 w 349"/>
              <a:gd name="T13" fmla="*/ 46 h 348"/>
              <a:gd name="T14" fmla="*/ 126 w 349"/>
              <a:gd name="T15" fmla="*/ 39 h 348"/>
              <a:gd name="T16" fmla="*/ 82 w 349"/>
              <a:gd name="T17" fmla="*/ 154 h 348"/>
              <a:gd name="T18" fmla="*/ 61 w 349"/>
              <a:gd name="T19" fmla="*/ 169 h 348"/>
              <a:gd name="T20" fmla="*/ 82 w 349"/>
              <a:gd name="T21" fmla="*/ 184 h 348"/>
              <a:gd name="T22" fmla="*/ 61 w 349"/>
              <a:gd name="T23" fmla="*/ 203 h 348"/>
              <a:gd name="T24" fmla="*/ 71 w 349"/>
              <a:gd name="T25" fmla="*/ 327 h 348"/>
              <a:gd name="T26" fmla="*/ 50 w 349"/>
              <a:gd name="T27" fmla="*/ 231 h 348"/>
              <a:gd name="T28" fmla="*/ 110 w 349"/>
              <a:gd name="T29" fmla="*/ 309 h 348"/>
              <a:gd name="T30" fmla="*/ 286 w 349"/>
              <a:gd name="T31" fmla="*/ 237 h 348"/>
              <a:gd name="T32" fmla="*/ 101 w 349"/>
              <a:gd name="T33" fmla="*/ 236 h 348"/>
              <a:gd name="T34" fmla="*/ 138 w 349"/>
              <a:gd name="T35" fmla="*/ 81 h 348"/>
              <a:gd name="T36" fmla="*/ 286 w 349"/>
              <a:gd name="T37" fmla="*/ 237 h 348"/>
              <a:gd name="T38" fmla="*/ 308 w 349"/>
              <a:gd name="T39" fmla="*/ 184 h 348"/>
              <a:gd name="T40" fmla="*/ 308 w 349"/>
              <a:gd name="T41" fmla="*/ 225 h 348"/>
              <a:gd name="T42" fmla="*/ 308 w 349"/>
              <a:gd name="T43" fmla="*/ 165 h 348"/>
              <a:gd name="T44" fmla="*/ 145 w 349"/>
              <a:gd name="T45" fmla="*/ 30 h 348"/>
              <a:gd name="T46" fmla="*/ 328 w 349"/>
              <a:gd name="T47" fmla="*/ 154 h 348"/>
              <a:gd name="T48" fmla="*/ 163 w 349"/>
              <a:gd name="T49" fmla="*/ 194 h 348"/>
              <a:gd name="T50" fmla="*/ 144 w 349"/>
              <a:gd name="T51" fmla="*/ 194 h 348"/>
              <a:gd name="T52" fmla="*/ 163 w 349"/>
              <a:gd name="T53" fmla="*/ 194 h 348"/>
              <a:gd name="T54" fmla="*/ 245 w 349"/>
              <a:gd name="T55" fmla="*/ 194 h 348"/>
              <a:gd name="T56" fmla="*/ 225 w 349"/>
              <a:gd name="T57" fmla="*/ 194 h 348"/>
              <a:gd name="T58" fmla="*/ 160 w 349"/>
              <a:gd name="T59" fmla="*/ 257 h 348"/>
              <a:gd name="T60" fmla="*/ 195 w 349"/>
              <a:gd name="T61" fmla="*/ 287 h 348"/>
              <a:gd name="T62" fmla="*/ 230 w 349"/>
              <a:gd name="T63" fmla="*/ 257 h 348"/>
              <a:gd name="T64" fmla="*/ 216 w 349"/>
              <a:gd name="T65" fmla="*/ 257 h 348"/>
              <a:gd name="T66" fmla="*/ 173 w 349"/>
              <a:gd name="T67" fmla="*/ 257 h 348"/>
              <a:gd name="T68" fmla="*/ 160 w 349"/>
              <a:gd name="T69" fmla="*/ 25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9" h="348">
                <a:moveTo>
                  <a:pt x="303" y="46"/>
                </a:moveTo>
                <a:cubicBezTo>
                  <a:pt x="274" y="17"/>
                  <a:pt x="235" y="0"/>
                  <a:pt x="195" y="0"/>
                </a:cubicBezTo>
                <a:cubicBezTo>
                  <a:pt x="152" y="0"/>
                  <a:pt x="114" y="17"/>
                  <a:pt x="86" y="46"/>
                </a:cubicBezTo>
                <a:cubicBezTo>
                  <a:pt x="57" y="74"/>
                  <a:pt x="40" y="113"/>
                  <a:pt x="40" y="154"/>
                </a:cubicBezTo>
                <a:cubicBezTo>
                  <a:pt x="40" y="212"/>
                  <a:pt x="40" y="212"/>
                  <a:pt x="40" y="212"/>
                </a:cubicBezTo>
                <a:cubicBezTo>
                  <a:pt x="15" y="224"/>
                  <a:pt x="0" y="249"/>
                  <a:pt x="0" y="277"/>
                </a:cubicBezTo>
                <a:cubicBezTo>
                  <a:pt x="0" y="317"/>
                  <a:pt x="32" y="348"/>
                  <a:pt x="70" y="348"/>
                </a:cubicBezTo>
                <a:cubicBezTo>
                  <a:pt x="91" y="348"/>
                  <a:pt x="110" y="340"/>
                  <a:pt x="125" y="324"/>
                </a:cubicBezTo>
                <a:cubicBezTo>
                  <a:pt x="144" y="340"/>
                  <a:pt x="169" y="348"/>
                  <a:pt x="195" y="348"/>
                </a:cubicBezTo>
                <a:cubicBezTo>
                  <a:pt x="225" y="348"/>
                  <a:pt x="253" y="336"/>
                  <a:pt x="274" y="315"/>
                </a:cubicBezTo>
                <a:cubicBezTo>
                  <a:pt x="294" y="296"/>
                  <a:pt x="304" y="271"/>
                  <a:pt x="307" y="246"/>
                </a:cubicBezTo>
                <a:cubicBezTo>
                  <a:pt x="329" y="246"/>
                  <a:pt x="347" y="228"/>
                  <a:pt x="347" y="205"/>
                </a:cubicBezTo>
                <a:cubicBezTo>
                  <a:pt x="347" y="154"/>
                  <a:pt x="347" y="154"/>
                  <a:pt x="347" y="154"/>
                </a:cubicBezTo>
                <a:cubicBezTo>
                  <a:pt x="349" y="113"/>
                  <a:pt x="333" y="74"/>
                  <a:pt x="303" y="46"/>
                </a:cubicBezTo>
                <a:close/>
                <a:moveTo>
                  <a:pt x="61" y="153"/>
                </a:moveTo>
                <a:cubicBezTo>
                  <a:pt x="61" y="106"/>
                  <a:pt x="87" y="63"/>
                  <a:pt x="126" y="39"/>
                </a:cubicBezTo>
                <a:cubicBezTo>
                  <a:pt x="126" y="47"/>
                  <a:pt x="129" y="53"/>
                  <a:pt x="131" y="60"/>
                </a:cubicBezTo>
                <a:cubicBezTo>
                  <a:pt x="101" y="81"/>
                  <a:pt x="82" y="116"/>
                  <a:pt x="82" y="154"/>
                </a:cubicBezTo>
                <a:cubicBezTo>
                  <a:pt x="82" y="164"/>
                  <a:pt x="82" y="164"/>
                  <a:pt x="82" y="164"/>
                </a:cubicBezTo>
                <a:cubicBezTo>
                  <a:pt x="74" y="164"/>
                  <a:pt x="67" y="166"/>
                  <a:pt x="61" y="169"/>
                </a:cubicBezTo>
                <a:lnTo>
                  <a:pt x="61" y="153"/>
                </a:lnTo>
                <a:close/>
                <a:moveTo>
                  <a:pt x="82" y="184"/>
                </a:moveTo>
                <a:cubicBezTo>
                  <a:pt x="82" y="225"/>
                  <a:pt x="82" y="225"/>
                  <a:pt x="82" y="225"/>
                </a:cubicBezTo>
                <a:cubicBezTo>
                  <a:pt x="71" y="225"/>
                  <a:pt x="61" y="218"/>
                  <a:pt x="61" y="203"/>
                </a:cubicBezTo>
                <a:cubicBezTo>
                  <a:pt x="62" y="193"/>
                  <a:pt x="70" y="184"/>
                  <a:pt x="82" y="184"/>
                </a:cubicBezTo>
                <a:close/>
                <a:moveTo>
                  <a:pt x="71" y="327"/>
                </a:moveTo>
                <a:cubicBezTo>
                  <a:pt x="44" y="327"/>
                  <a:pt x="21" y="305"/>
                  <a:pt x="21" y="277"/>
                </a:cubicBezTo>
                <a:cubicBezTo>
                  <a:pt x="21" y="258"/>
                  <a:pt x="32" y="240"/>
                  <a:pt x="50" y="231"/>
                </a:cubicBezTo>
                <a:cubicBezTo>
                  <a:pt x="57" y="240"/>
                  <a:pt x="70" y="246"/>
                  <a:pt x="82" y="246"/>
                </a:cubicBezTo>
                <a:cubicBezTo>
                  <a:pt x="84" y="269"/>
                  <a:pt x="95" y="292"/>
                  <a:pt x="110" y="309"/>
                </a:cubicBezTo>
                <a:cubicBezTo>
                  <a:pt x="100" y="321"/>
                  <a:pt x="87" y="327"/>
                  <a:pt x="71" y="327"/>
                </a:cubicBezTo>
                <a:close/>
                <a:moveTo>
                  <a:pt x="286" y="237"/>
                </a:moveTo>
                <a:cubicBezTo>
                  <a:pt x="287" y="287"/>
                  <a:pt x="246" y="327"/>
                  <a:pt x="195" y="327"/>
                </a:cubicBezTo>
                <a:cubicBezTo>
                  <a:pt x="144" y="327"/>
                  <a:pt x="101" y="286"/>
                  <a:pt x="101" y="236"/>
                </a:cubicBezTo>
                <a:cubicBezTo>
                  <a:pt x="101" y="154"/>
                  <a:pt x="101" y="154"/>
                  <a:pt x="101" y="154"/>
                </a:cubicBezTo>
                <a:cubicBezTo>
                  <a:pt x="101" y="126"/>
                  <a:pt x="116" y="98"/>
                  <a:pt x="138" y="81"/>
                </a:cubicBezTo>
                <a:cubicBezTo>
                  <a:pt x="164" y="139"/>
                  <a:pt x="221" y="181"/>
                  <a:pt x="286" y="185"/>
                </a:cubicBezTo>
                <a:lnTo>
                  <a:pt x="286" y="237"/>
                </a:lnTo>
                <a:close/>
                <a:moveTo>
                  <a:pt x="308" y="225"/>
                </a:moveTo>
                <a:cubicBezTo>
                  <a:pt x="308" y="184"/>
                  <a:pt x="308" y="184"/>
                  <a:pt x="308" y="184"/>
                </a:cubicBezTo>
                <a:cubicBezTo>
                  <a:pt x="319" y="184"/>
                  <a:pt x="328" y="193"/>
                  <a:pt x="328" y="205"/>
                </a:cubicBezTo>
                <a:cubicBezTo>
                  <a:pt x="328" y="216"/>
                  <a:pt x="319" y="225"/>
                  <a:pt x="308" y="225"/>
                </a:cubicBezTo>
                <a:close/>
                <a:moveTo>
                  <a:pt x="328" y="171"/>
                </a:moveTo>
                <a:cubicBezTo>
                  <a:pt x="322" y="167"/>
                  <a:pt x="316" y="165"/>
                  <a:pt x="308" y="165"/>
                </a:cubicBezTo>
                <a:cubicBezTo>
                  <a:pt x="298" y="165"/>
                  <a:pt x="298" y="165"/>
                  <a:pt x="298" y="165"/>
                </a:cubicBezTo>
                <a:cubicBezTo>
                  <a:pt x="221" y="165"/>
                  <a:pt x="156" y="107"/>
                  <a:pt x="145" y="30"/>
                </a:cubicBezTo>
                <a:cubicBezTo>
                  <a:pt x="160" y="24"/>
                  <a:pt x="177" y="21"/>
                  <a:pt x="195" y="21"/>
                </a:cubicBezTo>
                <a:cubicBezTo>
                  <a:pt x="268" y="21"/>
                  <a:pt x="328" y="80"/>
                  <a:pt x="328" y="154"/>
                </a:cubicBezTo>
                <a:lnTo>
                  <a:pt x="328" y="171"/>
                </a:lnTo>
                <a:close/>
                <a:moveTo>
                  <a:pt x="163" y="194"/>
                </a:moveTo>
                <a:cubicBezTo>
                  <a:pt x="163" y="189"/>
                  <a:pt x="159" y="184"/>
                  <a:pt x="154" y="184"/>
                </a:cubicBezTo>
                <a:cubicBezTo>
                  <a:pt x="149" y="184"/>
                  <a:pt x="144" y="189"/>
                  <a:pt x="144" y="194"/>
                </a:cubicBezTo>
                <a:cubicBezTo>
                  <a:pt x="144" y="200"/>
                  <a:pt x="149" y="205"/>
                  <a:pt x="154" y="205"/>
                </a:cubicBezTo>
                <a:cubicBezTo>
                  <a:pt x="159" y="205"/>
                  <a:pt x="163" y="200"/>
                  <a:pt x="163" y="194"/>
                </a:cubicBezTo>
                <a:close/>
                <a:moveTo>
                  <a:pt x="235" y="205"/>
                </a:moveTo>
                <a:cubicBezTo>
                  <a:pt x="241" y="205"/>
                  <a:pt x="245" y="200"/>
                  <a:pt x="245" y="194"/>
                </a:cubicBezTo>
                <a:cubicBezTo>
                  <a:pt x="245" y="189"/>
                  <a:pt x="241" y="184"/>
                  <a:pt x="235" y="184"/>
                </a:cubicBezTo>
                <a:cubicBezTo>
                  <a:pt x="229" y="184"/>
                  <a:pt x="225" y="189"/>
                  <a:pt x="225" y="194"/>
                </a:cubicBezTo>
                <a:cubicBezTo>
                  <a:pt x="225" y="200"/>
                  <a:pt x="229" y="205"/>
                  <a:pt x="235" y="205"/>
                </a:cubicBezTo>
                <a:close/>
                <a:moveTo>
                  <a:pt x="160" y="257"/>
                </a:moveTo>
                <a:cubicBezTo>
                  <a:pt x="156" y="261"/>
                  <a:pt x="156" y="267"/>
                  <a:pt x="160" y="271"/>
                </a:cubicBezTo>
                <a:cubicBezTo>
                  <a:pt x="169" y="281"/>
                  <a:pt x="182" y="287"/>
                  <a:pt x="195" y="287"/>
                </a:cubicBezTo>
                <a:cubicBezTo>
                  <a:pt x="208" y="287"/>
                  <a:pt x="221" y="281"/>
                  <a:pt x="230" y="271"/>
                </a:cubicBezTo>
                <a:cubicBezTo>
                  <a:pt x="234" y="267"/>
                  <a:pt x="234" y="260"/>
                  <a:pt x="230" y="257"/>
                </a:cubicBezTo>
                <a:cubicBezTo>
                  <a:pt x="228" y="255"/>
                  <a:pt x="226" y="254"/>
                  <a:pt x="223" y="254"/>
                </a:cubicBezTo>
                <a:cubicBezTo>
                  <a:pt x="221" y="254"/>
                  <a:pt x="218" y="255"/>
                  <a:pt x="216" y="257"/>
                </a:cubicBezTo>
                <a:cubicBezTo>
                  <a:pt x="211" y="262"/>
                  <a:pt x="203" y="266"/>
                  <a:pt x="195" y="266"/>
                </a:cubicBezTo>
                <a:cubicBezTo>
                  <a:pt x="187" y="266"/>
                  <a:pt x="179" y="262"/>
                  <a:pt x="173" y="257"/>
                </a:cubicBezTo>
                <a:cubicBezTo>
                  <a:pt x="171" y="255"/>
                  <a:pt x="169" y="254"/>
                  <a:pt x="166" y="254"/>
                </a:cubicBezTo>
                <a:cubicBezTo>
                  <a:pt x="163" y="254"/>
                  <a:pt x="161" y="255"/>
                  <a:pt x="160" y="2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7" name="Freeform 37">
            <a:extLst>
              <a:ext uri="{FF2B5EF4-FFF2-40B4-BE49-F238E27FC236}">
                <a16:creationId xmlns:a16="http://schemas.microsoft.com/office/drawing/2014/main" id="{6BD901ED-B2A9-36B9-B372-B1D1474ADA1F}"/>
              </a:ext>
            </a:extLst>
          </p:cNvPr>
          <p:cNvSpPr>
            <a:spLocks noEditPoints="1"/>
          </p:cNvSpPr>
          <p:nvPr/>
        </p:nvSpPr>
        <p:spPr bwMode="auto">
          <a:xfrm>
            <a:off x="2371077" y="4162847"/>
            <a:ext cx="226612" cy="259411"/>
          </a:xfrm>
          <a:custGeom>
            <a:avLst/>
            <a:gdLst>
              <a:gd name="T0" fmla="*/ 173 w 304"/>
              <a:gd name="T1" fmla="*/ 257 h 348"/>
              <a:gd name="T2" fmla="*/ 130 w 304"/>
              <a:gd name="T3" fmla="*/ 257 h 348"/>
              <a:gd name="T4" fmla="*/ 116 w 304"/>
              <a:gd name="T5" fmla="*/ 257 h 348"/>
              <a:gd name="T6" fmla="*/ 151 w 304"/>
              <a:gd name="T7" fmla="*/ 285 h 348"/>
              <a:gd name="T8" fmla="*/ 186 w 304"/>
              <a:gd name="T9" fmla="*/ 257 h 348"/>
              <a:gd name="T10" fmla="*/ 262 w 304"/>
              <a:gd name="T11" fmla="*/ 143 h 348"/>
              <a:gd name="T12" fmla="*/ 151 w 304"/>
              <a:gd name="T13" fmla="*/ 0 h 348"/>
              <a:gd name="T14" fmla="*/ 20 w 304"/>
              <a:gd name="T15" fmla="*/ 10 h 348"/>
              <a:gd name="T16" fmla="*/ 41 w 304"/>
              <a:gd name="T17" fmla="*/ 143 h 348"/>
              <a:gd name="T18" fmla="*/ 41 w 304"/>
              <a:gd name="T19" fmla="*/ 225 h 348"/>
              <a:gd name="T20" fmla="*/ 152 w 304"/>
              <a:gd name="T21" fmla="*/ 348 h 348"/>
              <a:gd name="T22" fmla="*/ 263 w 304"/>
              <a:gd name="T23" fmla="*/ 225 h 348"/>
              <a:gd name="T24" fmla="*/ 262 w 304"/>
              <a:gd name="T25" fmla="*/ 143 h 348"/>
              <a:gd name="T26" fmla="*/ 38 w 304"/>
              <a:gd name="T27" fmla="*/ 204 h 348"/>
              <a:gd name="T28" fmla="*/ 40 w 304"/>
              <a:gd name="T29" fmla="*/ 164 h 348"/>
              <a:gd name="T30" fmla="*/ 160 w 304"/>
              <a:gd name="T31" fmla="*/ 327 h 348"/>
              <a:gd name="T32" fmla="*/ 151 w 304"/>
              <a:gd name="T33" fmla="*/ 307 h 348"/>
              <a:gd name="T34" fmla="*/ 141 w 304"/>
              <a:gd name="T35" fmla="*/ 327 h 348"/>
              <a:gd name="T36" fmla="*/ 90 w 304"/>
              <a:gd name="T37" fmla="*/ 245 h 348"/>
              <a:gd name="T38" fmla="*/ 162 w 304"/>
              <a:gd name="T39" fmla="*/ 203 h 348"/>
              <a:gd name="T40" fmla="*/ 241 w 304"/>
              <a:gd name="T41" fmla="*/ 235 h 348"/>
              <a:gd name="T42" fmla="*/ 60 w 304"/>
              <a:gd name="T43" fmla="*/ 194 h 348"/>
              <a:gd name="T44" fmla="*/ 120 w 304"/>
              <a:gd name="T45" fmla="*/ 194 h 348"/>
              <a:gd name="T46" fmla="*/ 60 w 304"/>
              <a:gd name="T47" fmla="*/ 194 h 348"/>
              <a:gd name="T48" fmla="*/ 182 w 304"/>
              <a:gd name="T49" fmla="*/ 195 h 348"/>
              <a:gd name="T50" fmla="*/ 242 w 304"/>
              <a:gd name="T51" fmla="*/ 195 h 348"/>
              <a:gd name="T52" fmla="*/ 242 w 304"/>
              <a:gd name="T53" fmla="*/ 153 h 348"/>
              <a:gd name="T54" fmla="*/ 163 w 304"/>
              <a:gd name="T55" fmla="*/ 184 h 348"/>
              <a:gd name="T56" fmla="*/ 91 w 304"/>
              <a:gd name="T57" fmla="*/ 143 h 348"/>
              <a:gd name="T58" fmla="*/ 74 w 304"/>
              <a:gd name="T59" fmla="*/ 105 h 348"/>
              <a:gd name="T60" fmla="*/ 242 w 304"/>
              <a:gd name="T61" fmla="*/ 123 h 348"/>
              <a:gd name="T62" fmla="*/ 130 w 304"/>
              <a:gd name="T63" fmla="*/ 103 h 348"/>
              <a:gd name="T64" fmla="*/ 151 w 304"/>
              <a:gd name="T65" fmla="*/ 21 h 348"/>
              <a:gd name="T66" fmla="*/ 130 w 304"/>
              <a:gd name="T67" fmla="*/ 103 h 348"/>
              <a:gd name="T68" fmla="*/ 262 w 304"/>
              <a:gd name="T69" fmla="*/ 164 h 348"/>
              <a:gd name="T70" fmla="*/ 262 w 304"/>
              <a:gd name="T71" fmla="*/ 20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04" h="348">
                <a:moveTo>
                  <a:pt x="179" y="254"/>
                </a:moveTo>
                <a:cubicBezTo>
                  <a:pt x="177" y="254"/>
                  <a:pt x="174" y="255"/>
                  <a:pt x="173" y="257"/>
                </a:cubicBezTo>
                <a:cubicBezTo>
                  <a:pt x="168" y="262"/>
                  <a:pt x="159" y="265"/>
                  <a:pt x="151" y="265"/>
                </a:cubicBezTo>
                <a:cubicBezTo>
                  <a:pt x="143" y="265"/>
                  <a:pt x="135" y="262"/>
                  <a:pt x="130" y="257"/>
                </a:cubicBezTo>
                <a:cubicBezTo>
                  <a:pt x="128" y="255"/>
                  <a:pt x="125" y="254"/>
                  <a:pt x="123" y="254"/>
                </a:cubicBezTo>
                <a:cubicBezTo>
                  <a:pt x="120" y="254"/>
                  <a:pt x="118" y="255"/>
                  <a:pt x="116" y="257"/>
                </a:cubicBezTo>
                <a:cubicBezTo>
                  <a:pt x="112" y="261"/>
                  <a:pt x="112" y="267"/>
                  <a:pt x="116" y="271"/>
                </a:cubicBezTo>
                <a:cubicBezTo>
                  <a:pt x="126" y="280"/>
                  <a:pt x="138" y="285"/>
                  <a:pt x="151" y="285"/>
                </a:cubicBezTo>
                <a:cubicBezTo>
                  <a:pt x="164" y="285"/>
                  <a:pt x="178" y="280"/>
                  <a:pt x="186" y="271"/>
                </a:cubicBezTo>
                <a:cubicBezTo>
                  <a:pt x="191" y="266"/>
                  <a:pt x="191" y="259"/>
                  <a:pt x="186" y="257"/>
                </a:cubicBezTo>
                <a:cubicBezTo>
                  <a:pt x="184" y="255"/>
                  <a:pt x="182" y="254"/>
                  <a:pt x="179" y="254"/>
                </a:cubicBezTo>
                <a:close/>
                <a:moveTo>
                  <a:pt x="262" y="143"/>
                </a:moveTo>
                <a:cubicBezTo>
                  <a:pt x="262" y="113"/>
                  <a:pt x="262" y="113"/>
                  <a:pt x="262" y="113"/>
                </a:cubicBezTo>
                <a:cubicBezTo>
                  <a:pt x="262" y="51"/>
                  <a:pt x="212" y="0"/>
                  <a:pt x="151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3" y="0"/>
                  <a:pt x="20" y="4"/>
                  <a:pt x="20" y="10"/>
                </a:cubicBezTo>
                <a:cubicBezTo>
                  <a:pt x="20" y="43"/>
                  <a:pt x="34" y="73"/>
                  <a:pt x="57" y="94"/>
                </a:cubicBezTo>
                <a:cubicBezTo>
                  <a:pt x="47" y="109"/>
                  <a:pt x="42" y="125"/>
                  <a:pt x="41" y="143"/>
                </a:cubicBezTo>
                <a:cubicBezTo>
                  <a:pt x="18" y="143"/>
                  <a:pt x="0" y="162"/>
                  <a:pt x="0" y="184"/>
                </a:cubicBezTo>
                <a:cubicBezTo>
                  <a:pt x="0" y="207"/>
                  <a:pt x="18" y="225"/>
                  <a:pt x="41" y="225"/>
                </a:cubicBezTo>
                <a:cubicBezTo>
                  <a:pt x="41" y="235"/>
                  <a:pt x="41" y="235"/>
                  <a:pt x="41" y="235"/>
                </a:cubicBezTo>
                <a:cubicBezTo>
                  <a:pt x="41" y="297"/>
                  <a:pt x="91" y="348"/>
                  <a:pt x="152" y="348"/>
                </a:cubicBezTo>
                <a:cubicBezTo>
                  <a:pt x="213" y="348"/>
                  <a:pt x="263" y="297"/>
                  <a:pt x="263" y="235"/>
                </a:cubicBezTo>
                <a:cubicBezTo>
                  <a:pt x="263" y="225"/>
                  <a:pt x="263" y="225"/>
                  <a:pt x="263" y="225"/>
                </a:cubicBezTo>
                <a:cubicBezTo>
                  <a:pt x="286" y="225"/>
                  <a:pt x="304" y="207"/>
                  <a:pt x="304" y="184"/>
                </a:cubicBezTo>
                <a:cubicBezTo>
                  <a:pt x="303" y="162"/>
                  <a:pt x="284" y="143"/>
                  <a:pt x="262" y="143"/>
                </a:cubicBezTo>
                <a:close/>
                <a:moveTo>
                  <a:pt x="40" y="204"/>
                </a:moveTo>
                <a:cubicBezTo>
                  <a:pt x="39" y="204"/>
                  <a:pt x="39" y="204"/>
                  <a:pt x="38" y="204"/>
                </a:cubicBezTo>
                <a:cubicBezTo>
                  <a:pt x="27" y="204"/>
                  <a:pt x="19" y="194"/>
                  <a:pt x="19" y="184"/>
                </a:cubicBezTo>
                <a:cubicBezTo>
                  <a:pt x="19" y="173"/>
                  <a:pt x="28" y="164"/>
                  <a:pt x="40" y="164"/>
                </a:cubicBezTo>
                <a:lnTo>
                  <a:pt x="40" y="204"/>
                </a:lnTo>
                <a:close/>
                <a:moveTo>
                  <a:pt x="160" y="327"/>
                </a:moveTo>
                <a:cubicBezTo>
                  <a:pt x="160" y="317"/>
                  <a:pt x="160" y="317"/>
                  <a:pt x="160" y="317"/>
                </a:cubicBezTo>
                <a:cubicBezTo>
                  <a:pt x="160" y="311"/>
                  <a:pt x="156" y="307"/>
                  <a:pt x="151" y="307"/>
                </a:cubicBezTo>
                <a:cubicBezTo>
                  <a:pt x="146" y="307"/>
                  <a:pt x="141" y="311"/>
                  <a:pt x="141" y="317"/>
                </a:cubicBezTo>
                <a:cubicBezTo>
                  <a:pt x="141" y="327"/>
                  <a:pt x="141" y="327"/>
                  <a:pt x="141" y="327"/>
                </a:cubicBezTo>
                <a:cubicBezTo>
                  <a:pt x="95" y="321"/>
                  <a:pt x="60" y="283"/>
                  <a:pt x="60" y="235"/>
                </a:cubicBezTo>
                <a:cubicBezTo>
                  <a:pt x="69" y="241"/>
                  <a:pt x="79" y="245"/>
                  <a:pt x="90" y="245"/>
                </a:cubicBezTo>
                <a:cubicBezTo>
                  <a:pt x="115" y="245"/>
                  <a:pt x="135" y="228"/>
                  <a:pt x="140" y="203"/>
                </a:cubicBezTo>
                <a:cubicBezTo>
                  <a:pt x="162" y="203"/>
                  <a:pt x="162" y="203"/>
                  <a:pt x="162" y="203"/>
                </a:cubicBezTo>
                <a:cubicBezTo>
                  <a:pt x="166" y="228"/>
                  <a:pt x="188" y="245"/>
                  <a:pt x="211" y="245"/>
                </a:cubicBezTo>
                <a:cubicBezTo>
                  <a:pt x="223" y="245"/>
                  <a:pt x="232" y="240"/>
                  <a:pt x="241" y="235"/>
                </a:cubicBezTo>
                <a:cubicBezTo>
                  <a:pt x="242" y="283"/>
                  <a:pt x="206" y="322"/>
                  <a:pt x="160" y="327"/>
                </a:cubicBezTo>
                <a:close/>
                <a:moveTo>
                  <a:pt x="60" y="194"/>
                </a:moveTo>
                <a:cubicBezTo>
                  <a:pt x="60" y="177"/>
                  <a:pt x="74" y="164"/>
                  <a:pt x="90" y="164"/>
                </a:cubicBezTo>
                <a:cubicBezTo>
                  <a:pt x="107" y="164"/>
                  <a:pt x="120" y="178"/>
                  <a:pt x="120" y="194"/>
                </a:cubicBezTo>
                <a:cubicBezTo>
                  <a:pt x="120" y="211"/>
                  <a:pt x="106" y="224"/>
                  <a:pt x="90" y="224"/>
                </a:cubicBezTo>
                <a:cubicBezTo>
                  <a:pt x="73" y="224"/>
                  <a:pt x="60" y="210"/>
                  <a:pt x="60" y="194"/>
                </a:cubicBezTo>
                <a:close/>
                <a:moveTo>
                  <a:pt x="212" y="225"/>
                </a:moveTo>
                <a:cubicBezTo>
                  <a:pt x="194" y="225"/>
                  <a:pt x="182" y="211"/>
                  <a:pt x="182" y="195"/>
                </a:cubicBezTo>
                <a:cubicBezTo>
                  <a:pt x="182" y="178"/>
                  <a:pt x="196" y="165"/>
                  <a:pt x="212" y="165"/>
                </a:cubicBezTo>
                <a:cubicBezTo>
                  <a:pt x="229" y="165"/>
                  <a:pt x="242" y="179"/>
                  <a:pt x="242" y="195"/>
                </a:cubicBezTo>
                <a:cubicBezTo>
                  <a:pt x="242" y="211"/>
                  <a:pt x="228" y="225"/>
                  <a:pt x="212" y="225"/>
                </a:cubicBezTo>
                <a:close/>
                <a:moveTo>
                  <a:pt x="242" y="153"/>
                </a:moveTo>
                <a:cubicBezTo>
                  <a:pt x="233" y="147"/>
                  <a:pt x="223" y="143"/>
                  <a:pt x="212" y="143"/>
                </a:cubicBezTo>
                <a:cubicBezTo>
                  <a:pt x="188" y="143"/>
                  <a:pt x="167" y="160"/>
                  <a:pt x="163" y="184"/>
                </a:cubicBezTo>
                <a:cubicBezTo>
                  <a:pt x="141" y="184"/>
                  <a:pt x="141" y="184"/>
                  <a:pt x="141" y="184"/>
                </a:cubicBezTo>
                <a:cubicBezTo>
                  <a:pt x="136" y="160"/>
                  <a:pt x="115" y="143"/>
                  <a:pt x="91" y="143"/>
                </a:cubicBezTo>
                <a:cubicBezTo>
                  <a:pt x="79" y="143"/>
                  <a:pt x="69" y="147"/>
                  <a:pt x="61" y="153"/>
                </a:cubicBezTo>
                <a:cubicBezTo>
                  <a:pt x="61" y="136"/>
                  <a:pt x="65" y="120"/>
                  <a:pt x="74" y="105"/>
                </a:cubicBezTo>
                <a:cubicBezTo>
                  <a:pt x="89" y="116"/>
                  <a:pt x="109" y="123"/>
                  <a:pt x="130" y="123"/>
                </a:cubicBezTo>
                <a:cubicBezTo>
                  <a:pt x="242" y="123"/>
                  <a:pt x="242" y="123"/>
                  <a:pt x="242" y="123"/>
                </a:cubicBezTo>
                <a:lnTo>
                  <a:pt x="242" y="153"/>
                </a:lnTo>
                <a:close/>
                <a:moveTo>
                  <a:pt x="130" y="103"/>
                </a:moveTo>
                <a:cubicBezTo>
                  <a:pt x="83" y="103"/>
                  <a:pt x="45" y="66"/>
                  <a:pt x="40" y="21"/>
                </a:cubicBezTo>
                <a:cubicBezTo>
                  <a:pt x="151" y="21"/>
                  <a:pt x="151" y="21"/>
                  <a:pt x="151" y="21"/>
                </a:cubicBezTo>
                <a:cubicBezTo>
                  <a:pt x="198" y="21"/>
                  <a:pt x="236" y="56"/>
                  <a:pt x="242" y="103"/>
                </a:cubicBezTo>
                <a:lnTo>
                  <a:pt x="130" y="103"/>
                </a:lnTo>
                <a:close/>
                <a:moveTo>
                  <a:pt x="262" y="205"/>
                </a:moveTo>
                <a:cubicBezTo>
                  <a:pt x="262" y="164"/>
                  <a:pt x="262" y="164"/>
                  <a:pt x="262" y="164"/>
                </a:cubicBezTo>
                <a:cubicBezTo>
                  <a:pt x="273" y="164"/>
                  <a:pt x="283" y="172"/>
                  <a:pt x="283" y="184"/>
                </a:cubicBezTo>
                <a:cubicBezTo>
                  <a:pt x="283" y="197"/>
                  <a:pt x="273" y="205"/>
                  <a:pt x="262" y="20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8" name="Freeform 38">
            <a:extLst>
              <a:ext uri="{FF2B5EF4-FFF2-40B4-BE49-F238E27FC236}">
                <a16:creationId xmlns:a16="http://schemas.microsoft.com/office/drawing/2014/main" id="{8EA4E08A-980E-F568-204F-D0D16266A1CF}"/>
              </a:ext>
            </a:extLst>
          </p:cNvPr>
          <p:cNvSpPr>
            <a:spLocks noEditPoints="1"/>
          </p:cNvSpPr>
          <p:nvPr/>
        </p:nvSpPr>
        <p:spPr bwMode="auto">
          <a:xfrm>
            <a:off x="4008798" y="4162847"/>
            <a:ext cx="228848" cy="259411"/>
          </a:xfrm>
          <a:custGeom>
            <a:avLst/>
            <a:gdLst>
              <a:gd name="T0" fmla="*/ 176 w 307"/>
              <a:gd name="T1" fmla="*/ 259 h 348"/>
              <a:gd name="T2" fmla="*/ 132 w 307"/>
              <a:gd name="T3" fmla="*/ 259 h 348"/>
              <a:gd name="T4" fmla="*/ 118 w 307"/>
              <a:gd name="T5" fmla="*/ 259 h 348"/>
              <a:gd name="T6" fmla="*/ 154 w 307"/>
              <a:gd name="T7" fmla="*/ 288 h 348"/>
              <a:gd name="T8" fmla="*/ 190 w 307"/>
              <a:gd name="T9" fmla="*/ 259 h 348"/>
              <a:gd name="T10" fmla="*/ 123 w 307"/>
              <a:gd name="T11" fmla="*/ 175 h 348"/>
              <a:gd name="T12" fmla="*/ 103 w 307"/>
              <a:gd name="T13" fmla="*/ 175 h 348"/>
              <a:gd name="T14" fmla="*/ 123 w 307"/>
              <a:gd name="T15" fmla="*/ 175 h 348"/>
              <a:gd name="T16" fmla="*/ 185 w 307"/>
              <a:gd name="T17" fmla="*/ 175 h 348"/>
              <a:gd name="T18" fmla="*/ 203 w 307"/>
              <a:gd name="T19" fmla="*/ 175 h 348"/>
              <a:gd name="T20" fmla="*/ 266 w 307"/>
              <a:gd name="T21" fmla="*/ 143 h 348"/>
              <a:gd name="T22" fmla="*/ 236 w 307"/>
              <a:gd name="T23" fmla="*/ 0 h 348"/>
              <a:gd name="T24" fmla="*/ 195 w 307"/>
              <a:gd name="T25" fmla="*/ 0 h 348"/>
              <a:gd name="T26" fmla="*/ 154 w 307"/>
              <a:gd name="T27" fmla="*/ 0 h 348"/>
              <a:gd name="T28" fmla="*/ 112 w 307"/>
              <a:gd name="T29" fmla="*/ 0 h 348"/>
              <a:gd name="T30" fmla="*/ 72 w 307"/>
              <a:gd name="T31" fmla="*/ 0 h 348"/>
              <a:gd name="T32" fmla="*/ 42 w 307"/>
              <a:gd name="T33" fmla="*/ 143 h 348"/>
              <a:gd name="T34" fmla="*/ 42 w 307"/>
              <a:gd name="T35" fmla="*/ 225 h 348"/>
              <a:gd name="T36" fmla="*/ 154 w 307"/>
              <a:gd name="T37" fmla="*/ 348 h 348"/>
              <a:gd name="T38" fmla="*/ 266 w 307"/>
              <a:gd name="T39" fmla="*/ 225 h 348"/>
              <a:gd name="T40" fmla="*/ 266 w 307"/>
              <a:gd name="T41" fmla="*/ 143 h 348"/>
              <a:gd name="T42" fmla="*/ 20 w 307"/>
              <a:gd name="T43" fmla="*/ 184 h 348"/>
              <a:gd name="T44" fmla="*/ 41 w 307"/>
              <a:gd name="T45" fmla="*/ 205 h 348"/>
              <a:gd name="T46" fmla="*/ 67 w 307"/>
              <a:gd name="T47" fmla="*/ 32 h 348"/>
              <a:gd name="T48" fmla="*/ 73 w 307"/>
              <a:gd name="T49" fmla="*/ 21 h 348"/>
              <a:gd name="T50" fmla="*/ 92 w 307"/>
              <a:gd name="T51" fmla="*/ 40 h 348"/>
              <a:gd name="T52" fmla="*/ 111 w 307"/>
              <a:gd name="T53" fmla="*/ 21 h 348"/>
              <a:gd name="T54" fmla="*/ 131 w 307"/>
              <a:gd name="T55" fmla="*/ 40 h 348"/>
              <a:gd name="T56" fmla="*/ 149 w 307"/>
              <a:gd name="T57" fmla="*/ 21 h 348"/>
              <a:gd name="T58" fmla="*/ 169 w 307"/>
              <a:gd name="T59" fmla="*/ 40 h 348"/>
              <a:gd name="T60" fmla="*/ 188 w 307"/>
              <a:gd name="T61" fmla="*/ 21 h 348"/>
              <a:gd name="T62" fmla="*/ 208 w 307"/>
              <a:gd name="T63" fmla="*/ 40 h 348"/>
              <a:gd name="T64" fmla="*/ 227 w 307"/>
              <a:gd name="T65" fmla="*/ 21 h 348"/>
              <a:gd name="T66" fmla="*/ 237 w 307"/>
              <a:gd name="T67" fmla="*/ 76 h 348"/>
              <a:gd name="T68" fmla="*/ 221 w 307"/>
              <a:gd name="T69" fmla="*/ 62 h 348"/>
              <a:gd name="T70" fmla="*/ 207 w 307"/>
              <a:gd name="T71" fmla="*/ 61 h 348"/>
              <a:gd name="T72" fmla="*/ 200 w 307"/>
              <a:gd name="T73" fmla="*/ 63 h 348"/>
              <a:gd name="T74" fmla="*/ 89 w 307"/>
              <a:gd name="T75" fmla="*/ 63 h 348"/>
              <a:gd name="T76" fmla="*/ 76 w 307"/>
              <a:gd name="T77" fmla="*/ 64 h 348"/>
              <a:gd name="T78" fmla="*/ 66 w 307"/>
              <a:gd name="T79" fmla="*/ 33 h 348"/>
              <a:gd name="T80" fmla="*/ 154 w 307"/>
              <a:gd name="T81" fmla="*/ 327 h 348"/>
              <a:gd name="T82" fmla="*/ 62 w 307"/>
              <a:gd name="T83" fmla="*/ 116 h 348"/>
              <a:gd name="T84" fmla="*/ 154 w 307"/>
              <a:gd name="T85" fmla="*/ 101 h 348"/>
              <a:gd name="T86" fmla="*/ 247 w 307"/>
              <a:gd name="T87" fmla="*/ 116 h 348"/>
              <a:gd name="T88" fmla="*/ 266 w 307"/>
              <a:gd name="T89" fmla="*/ 205 h 348"/>
              <a:gd name="T90" fmla="*/ 287 w 307"/>
              <a:gd name="T91" fmla="*/ 18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07" h="348">
                <a:moveTo>
                  <a:pt x="182" y="255"/>
                </a:moveTo>
                <a:cubicBezTo>
                  <a:pt x="180" y="255"/>
                  <a:pt x="177" y="256"/>
                  <a:pt x="176" y="259"/>
                </a:cubicBezTo>
                <a:cubicBezTo>
                  <a:pt x="170" y="264"/>
                  <a:pt x="162" y="267"/>
                  <a:pt x="154" y="267"/>
                </a:cubicBezTo>
                <a:cubicBezTo>
                  <a:pt x="145" y="267"/>
                  <a:pt x="137" y="264"/>
                  <a:pt x="132" y="259"/>
                </a:cubicBezTo>
                <a:cubicBezTo>
                  <a:pt x="130" y="256"/>
                  <a:pt x="127" y="255"/>
                  <a:pt x="125" y="255"/>
                </a:cubicBezTo>
                <a:cubicBezTo>
                  <a:pt x="122" y="255"/>
                  <a:pt x="120" y="256"/>
                  <a:pt x="118" y="259"/>
                </a:cubicBezTo>
                <a:cubicBezTo>
                  <a:pt x="114" y="263"/>
                  <a:pt x="114" y="269"/>
                  <a:pt x="118" y="273"/>
                </a:cubicBezTo>
                <a:cubicBezTo>
                  <a:pt x="128" y="282"/>
                  <a:pt x="141" y="288"/>
                  <a:pt x="154" y="288"/>
                </a:cubicBezTo>
                <a:cubicBezTo>
                  <a:pt x="168" y="288"/>
                  <a:pt x="181" y="282"/>
                  <a:pt x="190" y="273"/>
                </a:cubicBezTo>
                <a:cubicBezTo>
                  <a:pt x="194" y="268"/>
                  <a:pt x="194" y="262"/>
                  <a:pt x="190" y="259"/>
                </a:cubicBezTo>
                <a:cubicBezTo>
                  <a:pt x="187" y="256"/>
                  <a:pt x="185" y="255"/>
                  <a:pt x="182" y="255"/>
                </a:cubicBezTo>
                <a:close/>
                <a:moveTo>
                  <a:pt x="123" y="175"/>
                </a:moveTo>
                <a:cubicBezTo>
                  <a:pt x="123" y="170"/>
                  <a:pt x="119" y="165"/>
                  <a:pt x="113" y="165"/>
                </a:cubicBezTo>
                <a:cubicBezTo>
                  <a:pt x="107" y="165"/>
                  <a:pt x="103" y="170"/>
                  <a:pt x="103" y="175"/>
                </a:cubicBezTo>
                <a:cubicBezTo>
                  <a:pt x="103" y="180"/>
                  <a:pt x="107" y="184"/>
                  <a:pt x="113" y="184"/>
                </a:cubicBezTo>
                <a:cubicBezTo>
                  <a:pt x="119" y="184"/>
                  <a:pt x="123" y="180"/>
                  <a:pt x="123" y="175"/>
                </a:cubicBezTo>
                <a:close/>
                <a:moveTo>
                  <a:pt x="194" y="165"/>
                </a:moveTo>
                <a:cubicBezTo>
                  <a:pt x="189" y="165"/>
                  <a:pt x="185" y="170"/>
                  <a:pt x="185" y="175"/>
                </a:cubicBezTo>
                <a:cubicBezTo>
                  <a:pt x="185" y="180"/>
                  <a:pt x="189" y="184"/>
                  <a:pt x="194" y="184"/>
                </a:cubicBezTo>
                <a:cubicBezTo>
                  <a:pt x="199" y="184"/>
                  <a:pt x="203" y="180"/>
                  <a:pt x="203" y="175"/>
                </a:cubicBezTo>
                <a:cubicBezTo>
                  <a:pt x="203" y="170"/>
                  <a:pt x="199" y="165"/>
                  <a:pt x="194" y="165"/>
                </a:cubicBezTo>
                <a:close/>
                <a:moveTo>
                  <a:pt x="266" y="143"/>
                </a:moveTo>
                <a:cubicBezTo>
                  <a:pt x="266" y="30"/>
                  <a:pt x="266" y="30"/>
                  <a:pt x="266" y="30"/>
                </a:cubicBezTo>
                <a:cubicBezTo>
                  <a:pt x="266" y="13"/>
                  <a:pt x="252" y="0"/>
                  <a:pt x="236" y="0"/>
                </a:cubicBezTo>
                <a:cubicBezTo>
                  <a:pt x="228" y="0"/>
                  <a:pt x="221" y="4"/>
                  <a:pt x="215" y="8"/>
                </a:cubicBezTo>
                <a:cubicBezTo>
                  <a:pt x="210" y="2"/>
                  <a:pt x="202" y="0"/>
                  <a:pt x="195" y="0"/>
                </a:cubicBezTo>
                <a:cubicBezTo>
                  <a:pt x="187" y="0"/>
                  <a:pt x="180" y="4"/>
                  <a:pt x="175" y="8"/>
                </a:cubicBezTo>
                <a:cubicBezTo>
                  <a:pt x="168" y="2"/>
                  <a:pt x="162" y="0"/>
                  <a:pt x="154" y="0"/>
                </a:cubicBezTo>
                <a:cubicBezTo>
                  <a:pt x="146" y="0"/>
                  <a:pt x="138" y="4"/>
                  <a:pt x="133" y="8"/>
                </a:cubicBezTo>
                <a:cubicBezTo>
                  <a:pt x="128" y="2"/>
                  <a:pt x="120" y="0"/>
                  <a:pt x="112" y="0"/>
                </a:cubicBezTo>
                <a:cubicBezTo>
                  <a:pt x="106" y="0"/>
                  <a:pt x="98" y="4"/>
                  <a:pt x="93" y="8"/>
                </a:cubicBezTo>
                <a:cubicBezTo>
                  <a:pt x="87" y="2"/>
                  <a:pt x="80" y="0"/>
                  <a:pt x="72" y="0"/>
                </a:cubicBezTo>
                <a:cubicBezTo>
                  <a:pt x="55" y="0"/>
                  <a:pt x="42" y="14"/>
                  <a:pt x="42" y="30"/>
                </a:cubicBezTo>
                <a:cubicBezTo>
                  <a:pt x="42" y="143"/>
                  <a:pt x="42" y="143"/>
                  <a:pt x="42" y="143"/>
                </a:cubicBezTo>
                <a:cubicBezTo>
                  <a:pt x="19" y="143"/>
                  <a:pt x="0" y="162"/>
                  <a:pt x="0" y="184"/>
                </a:cubicBezTo>
                <a:cubicBezTo>
                  <a:pt x="0" y="207"/>
                  <a:pt x="19" y="225"/>
                  <a:pt x="42" y="225"/>
                </a:cubicBezTo>
                <a:cubicBezTo>
                  <a:pt x="42" y="236"/>
                  <a:pt x="42" y="236"/>
                  <a:pt x="42" y="236"/>
                </a:cubicBezTo>
                <a:cubicBezTo>
                  <a:pt x="42" y="297"/>
                  <a:pt x="93" y="348"/>
                  <a:pt x="154" y="348"/>
                </a:cubicBezTo>
                <a:cubicBezTo>
                  <a:pt x="215" y="348"/>
                  <a:pt x="266" y="297"/>
                  <a:pt x="266" y="236"/>
                </a:cubicBezTo>
                <a:cubicBezTo>
                  <a:pt x="266" y="225"/>
                  <a:pt x="266" y="225"/>
                  <a:pt x="266" y="225"/>
                </a:cubicBezTo>
                <a:cubicBezTo>
                  <a:pt x="288" y="225"/>
                  <a:pt x="306" y="207"/>
                  <a:pt x="306" y="184"/>
                </a:cubicBezTo>
                <a:cubicBezTo>
                  <a:pt x="307" y="162"/>
                  <a:pt x="288" y="143"/>
                  <a:pt x="266" y="143"/>
                </a:cubicBezTo>
                <a:close/>
                <a:moveTo>
                  <a:pt x="41" y="205"/>
                </a:moveTo>
                <a:cubicBezTo>
                  <a:pt x="30" y="205"/>
                  <a:pt x="20" y="197"/>
                  <a:pt x="20" y="184"/>
                </a:cubicBezTo>
                <a:cubicBezTo>
                  <a:pt x="20" y="173"/>
                  <a:pt x="29" y="164"/>
                  <a:pt x="41" y="164"/>
                </a:cubicBezTo>
                <a:lnTo>
                  <a:pt x="41" y="205"/>
                </a:lnTo>
                <a:close/>
                <a:moveTo>
                  <a:pt x="66" y="33"/>
                </a:moveTo>
                <a:cubicBezTo>
                  <a:pt x="67" y="32"/>
                  <a:pt x="67" y="32"/>
                  <a:pt x="67" y="32"/>
                </a:cubicBezTo>
                <a:cubicBezTo>
                  <a:pt x="67" y="30"/>
                  <a:pt x="67" y="26"/>
                  <a:pt x="68" y="24"/>
                </a:cubicBezTo>
                <a:cubicBezTo>
                  <a:pt x="69" y="22"/>
                  <a:pt x="71" y="22"/>
                  <a:pt x="73" y="21"/>
                </a:cubicBezTo>
                <a:cubicBezTo>
                  <a:pt x="78" y="21"/>
                  <a:pt x="81" y="25"/>
                  <a:pt x="81" y="30"/>
                </a:cubicBezTo>
                <a:cubicBezTo>
                  <a:pt x="81" y="35"/>
                  <a:pt x="86" y="40"/>
                  <a:pt x="92" y="40"/>
                </a:cubicBezTo>
                <a:cubicBezTo>
                  <a:pt x="97" y="40"/>
                  <a:pt x="101" y="35"/>
                  <a:pt x="101" y="30"/>
                </a:cubicBezTo>
                <a:cubicBezTo>
                  <a:pt x="101" y="25"/>
                  <a:pt x="106" y="21"/>
                  <a:pt x="111" y="21"/>
                </a:cubicBezTo>
                <a:cubicBezTo>
                  <a:pt x="116" y="21"/>
                  <a:pt x="120" y="25"/>
                  <a:pt x="120" y="30"/>
                </a:cubicBezTo>
                <a:cubicBezTo>
                  <a:pt x="120" y="35"/>
                  <a:pt x="124" y="40"/>
                  <a:pt x="131" y="40"/>
                </a:cubicBezTo>
                <a:cubicBezTo>
                  <a:pt x="136" y="40"/>
                  <a:pt x="140" y="35"/>
                  <a:pt x="140" y="30"/>
                </a:cubicBezTo>
                <a:cubicBezTo>
                  <a:pt x="140" y="25"/>
                  <a:pt x="144" y="21"/>
                  <a:pt x="149" y="21"/>
                </a:cubicBezTo>
                <a:cubicBezTo>
                  <a:pt x="155" y="21"/>
                  <a:pt x="159" y="25"/>
                  <a:pt x="159" y="30"/>
                </a:cubicBezTo>
                <a:cubicBezTo>
                  <a:pt x="159" y="35"/>
                  <a:pt x="163" y="40"/>
                  <a:pt x="169" y="40"/>
                </a:cubicBezTo>
                <a:cubicBezTo>
                  <a:pt x="175" y="40"/>
                  <a:pt x="179" y="35"/>
                  <a:pt x="179" y="30"/>
                </a:cubicBezTo>
                <a:cubicBezTo>
                  <a:pt x="179" y="25"/>
                  <a:pt x="183" y="21"/>
                  <a:pt x="188" y="21"/>
                </a:cubicBezTo>
                <a:cubicBezTo>
                  <a:pt x="193" y="21"/>
                  <a:pt x="198" y="25"/>
                  <a:pt x="198" y="30"/>
                </a:cubicBezTo>
                <a:cubicBezTo>
                  <a:pt x="198" y="35"/>
                  <a:pt x="202" y="40"/>
                  <a:pt x="208" y="40"/>
                </a:cubicBezTo>
                <a:cubicBezTo>
                  <a:pt x="213" y="40"/>
                  <a:pt x="218" y="35"/>
                  <a:pt x="218" y="30"/>
                </a:cubicBezTo>
                <a:cubicBezTo>
                  <a:pt x="218" y="25"/>
                  <a:pt x="222" y="21"/>
                  <a:pt x="227" y="21"/>
                </a:cubicBezTo>
                <a:cubicBezTo>
                  <a:pt x="232" y="21"/>
                  <a:pt x="237" y="25"/>
                  <a:pt x="237" y="30"/>
                </a:cubicBezTo>
                <a:cubicBezTo>
                  <a:pt x="237" y="76"/>
                  <a:pt x="237" y="76"/>
                  <a:pt x="237" y="76"/>
                </a:cubicBezTo>
                <a:cubicBezTo>
                  <a:pt x="221" y="62"/>
                  <a:pt x="221" y="62"/>
                  <a:pt x="221" y="62"/>
                </a:cubicBezTo>
                <a:cubicBezTo>
                  <a:pt x="221" y="62"/>
                  <a:pt x="221" y="62"/>
                  <a:pt x="221" y="62"/>
                </a:cubicBezTo>
                <a:cubicBezTo>
                  <a:pt x="219" y="61"/>
                  <a:pt x="216" y="60"/>
                  <a:pt x="213" y="60"/>
                </a:cubicBezTo>
                <a:cubicBezTo>
                  <a:pt x="211" y="60"/>
                  <a:pt x="209" y="60"/>
                  <a:pt x="207" y="61"/>
                </a:cubicBezTo>
                <a:cubicBezTo>
                  <a:pt x="207" y="61"/>
                  <a:pt x="207" y="61"/>
                  <a:pt x="206" y="61"/>
                </a:cubicBezTo>
                <a:cubicBezTo>
                  <a:pt x="204" y="61"/>
                  <a:pt x="202" y="62"/>
                  <a:pt x="200" y="63"/>
                </a:cubicBezTo>
                <a:cubicBezTo>
                  <a:pt x="184" y="74"/>
                  <a:pt x="164" y="80"/>
                  <a:pt x="145" y="80"/>
                </a:cubicBezTo>
                <a:cubicBezTo>
                  <a:pt x="125" y="80"/>
                  <a:pt x="106" y="74"/>
                  <a:pt x="89" y="63"/>
                </a:cubicBezTo>
                <a:cubicBezTo>
                  <a:pt x="87" y="62"/>
                  <a:pt x="85" y="61"/>
                  <a:pt x="83" y="61"/>
                </a:cubicBezTo>
                <a:cubicBezTo>
                  <a:pt x="81" y="61"/>
                  <a:pt x="78" y="62"/>
                  <a:pt x="76" y="64"/>
                </a:cubicBezTo>
                <a:cubicBezTo>
                  <a:pt x="66" y="74"/>
                  <a:pt x="66" y="74"/>
                  <a:pt x="66" y="74"/>
                </a:cubicBezTo>
                <a:lnTo>
                  <a:pt x="66" y="33"/>
                </a:lnTo>
                <a:close/>
                <a:moveTo>
                  <a:pt x="245" y="236"/>
                </a:moveTo>
                <a:cubicBezTo>
                  <a:pt x="245" y="286"/>
                  <a:pt x="205" y="327"/>
                  <a:pt x="154" y="327"/>
                </a:cubicBezTo>
                <a:cubicBezTo>
                  <a:pt x="103" y="327"/>
                  <a:pt x="62" y="286"/>
                  <a:pt x="62" y="236"/>
                </a:cubicBezTo>
                <a:cubicBezTo>
                  <a:pt x="62" y="116"/>
                  <a:pt x="62" y="116"/>
                  <a:pt x="62" y="116"/>
                </a:cubicBezTo>
                <a:cubicBezTo>
                  <a:pt x="94" y="85"/>
                  <a:pt x="94" y="85"/>
                  <a:pt x="94" y="85"/>
                </a:cubicBezTo>
                <a:cubicBezTo>
                  <a:pt x="113" y="95"/>
                  <a:pt x="133" y="101"/>
                  <a:pt x="154" y="101"/>
                </a:cubicBezTo>
                <a:cubicBezTo>
                  <a:pt x="175" y="101"/>
                  <a:pt x="195" y="95"/>
                  <a:pt x="214" y="85"/>
                </a:cubicBezTo>
                <a:cubicBezTo>
                  <a:pt x="247" y="116"/>
                  <a:pt x="247" y="116"/>
                  <a:pt x="247" y="116"/>
                </a:cubicBezTo>
                <a:cubicBezTo>
                  <a:pt x="245" y="132"/>
                  <a:pt x="245" y="224"/>
                  <a:pt x="245" y="236"/>
                </a:cubicBezTo>
                <a:close/>
                <a:moveTo>
                  <a:pt x="266" y="205"/>
                </a:moveTo>
                <a:cubicBezTo>
                  <a:pt x="266" y="164"/>
                  <a:pt x="266" y="164"/>
                  <a:pt x="266" y="164"/>
                </a:cubicBezTo>
                <a:cubicBezTo>
                  <a:pt x="277" y="164"/>
                  <a:pt x="287" y="172"/>
                  <a:pt x="287" y="184"/>
                </a:cubicBezTo>
                <a:cubicBezTo>
                  <a:pt x="287" y="197"/>
                  <a:pt x="277" y="205"/>
                  <a:pt x="266" y="20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9" name="Freeform 39">
            <a:extLst>
              <a:ext uri="{FF2B5EF4-FFF2-40B4-BE49-F238E27FC236}">
                <a16:creationId xmlns:a16="http://schemas.microsoft.com/office/drawing/2014/main" id="{D83A13B4-9DDE-E533-01E6-D7A9F8727F8E}"/>
              </a:ext>
            </a:extLst>
          </p:cNvPr>
          <p:cNvSpPr>
            <a:spLocks noEditPoints="1"/>
          </p:cNvSpPr>
          <p:nvPr/>
        </p:nvSpPr>
        <p:spPr bwMode="auto">
          <a:xfrm>
            <a:off x="5093778" y="4162847"/>
            <a:ext cx="240775" cy="259411"/>
          </a:xfrm>
          <a:custGeom>
            <a:avLst/>
            <a:gdLst>
              <a:gd name="T0" fmla="*/ 186 w 323"/>
              <a:gd name="T1" fmla="*/ 257 h 348"/>
              <a:gd name="T2" fmla="*/ 143 w 323"/>
              <a:gd name="T3" fmla="*/ 257 h 348"/>
              <a:gd name="T4" fmla="*/ 128 w 323"/>
              <a:gd name="T5" fmla="*/ 257 h 348"/>
              <a:gd name="T6" fmla="*/ 164 w 323"/>
              <a:gd name="T7" fmla="*/ 285 h 348"/>
              <a:gd name="T8" fmla="*/ 200 w 323"/>
              <a:gd name="T9" fmla="*/ 257 h 348"/>
              <a:gd name="T10" fmla="*/ 276 w 323"/>
              <a:gd name="T11" fmla="*/ 163 h 348"/>
              <a:gd name="T12" fmla="*/ 312 w 323"/>
              <a:gd name="T13" fmla="*/ 101 h 348"/>
              <a:gd name="T14" fmla="*/ 274 w 323"/>
              <a:gd name="T15" fmla="*/ 20 h 348"/>
              <a:gd name="T16" fmla="*/ 231 w 323"/>
              <a:gd name="T17" fmla="*/ 0 h 348"/>
              <a:gd name="T18" fmla="*/ 194 w 323"/>
              <a:gd name="T19" fmla="*/ 25 h 348"/>
              <a:gd name="T20" fmla="*/ 130 w 323"/>
              <a:gd name="T21" fmla="*/ 26 h 348"/>
              <a:gd name="T22" fmla="*/ 57 w 323"/>
              <a:gd name="T23" fmla="*/ 20 h 348"/>
              <a:gd name="T24" fmla="*/ 16 w 323"/>
              <a:gd name="T25" fmla="*/ 80 h 348"/>
              <a:gd name="T26" fmla="*/ 51 w 323"/>
              <a:gd name="T27" fmla="*/ 142 h 348"/>
              <a:gd name="T28" fmla="*/ 11 w 323"/>
              <a:gd name="T29" fmla="*/ 204 h 348"/>
              <a:gd name="T30" fmla="*/ 163 w 323"/>
              <a:gd name="T31" fmla="*/ 348 h 348"/>
              <a:gd name="T32" fmla="*/ 315 w 323"/>
              <a:gd name="T33" fmla="*/ 204 h 348"/>
              <a:gd name="T34" fmla="*/ 51 w 323"/>
              <a:gd name="T35" fmla="*/ 193 h 348"/>
              <a:gd name="T36" fmla="*/ 46 w 323"/>
              <a:gd name="T37" fmla="*/ 224 h 348"/>
              <a:gd name="T38" fmla="*/ 51 w 323"/>
              <a:gd name="T39" fmla="*/ 184 h 348"/>
              <a:gd name="T40" fmla="*/ 165 w 323"/>
              <a:gd name="T41" fmla="*/ 41 h 348"/>
              <a:gd name="T42" fmla="*/ 255 w 323"/>
              <a:gd name="T43" fmla="*/ 154 h 348"/>
              <a:gd name="T44" fmla="*/ 175 w 323"/>
              <a:gd name="T45" fmla="*/ 185 h 348"/>
              <a:gd name="T46" fmla="*/ 104 w 323"/>
              <a:gd name="T47" fmla="*/ 144 h 348"/>
              <a:gd name="T48" fmla="*/ 75 w 323"/>
              <a:gd name="T49" fmla="*/ 132 h 348"/>
              <a:gd name="T50" fmla="*/ 255 w 323"/>
              <a:gd name="T51" fmla="*/ 194 h 348"/>
              <a:gd name="T52" fmla="*/ 195 w 323"/>
              <a:gd name="T53" fmla="*/ 194 h 348"/>
              <a:gd name="T54" fmla="*/ 227 w 323"/>
              <a:gd name="T55" fmla="*/ 164 h 348"/>
              <a:gd name="T56" fmla="*/ 133 w 323"/>
              <a:gd name="T57" fmla="*/ 193 h 348"/>
              <a:gd name="T58" fmla="*/ 73 w 323"/>
              <a:gd name="T59" fmla="*/ 193 h 348"/>
              <a:gd name="T60" fmla="*/ 133 w 323"/>
              <a:gd name="T61" fmla="*/ 193 h 348"/>
              <a:gd name="T62" fmla="*/ 32 w 323"/>
              <a:gd name="T63" fmla="*/ 102 h 348"/>
              <a:gd name="T64" fmla="*/ 37 w 323"/>
              <a:gd name="T65" fmla="*/ 74 h 348"/>
              <a:gd name="T66" fmla="*/ 51 w 323"/>
              <a:gd name="T67" fmla="*/ 40 h 348"/>
              <a:gd name="T68" fmla="*/ 63 w 323"/>
              <a:gd name="T69" fmla="*/ 41 h 348"/>
              <a:gd name="T70" fmla="*/ 92 w 323"/>
              <a:gd name="T71" fmla="*/ 19 h 348"/>
              <a:gd name="T72" fmla="*/ 53 w 323"/>
              <a:gd name="T73" fmla="*/ 121 h 348"/>
              <a:gd name="T74" fmla="*/ 260 w 323"/>
              <a:gd name="T75" fmla="*/ 233 h 348"/>
              <a:gd name="T76" fmla="*/ 164 w 323"/>
              <a:gd name="T77" fmla="*/ 327 h 348"/>
              <a:gd name="T78" fmla="*/ 68 w 323"/>
              <a:gd name="T79" fmla="*/ 229 h 348"/>
              <a:gd name="T80" fmla="*/ 153 w 323"/>
              <a:gd name="T81" fmla="*/ 203 h 348"/>
              <a:gd name="T82" fmla="*/ 225 w 323"/>
              <a:gd name="T83" fmla="*/ 244 h 348"/>
              <a:gd name="T84" fmla="*/ 260 w 323"/>
              <a:gd name="T85" fmla="*/ 233 h 348"/>
              <a:gd name="T86" fmla="*/ 231 w 323"/>
              <a:gd name="T87" fmla="*/ 21 h 348"/>
              <a:gd name="T88" fmla="*/ 261 w 323"/>
              <a:gd name="T89" fmla="*/ 43 h 348"/>
              <a:gd name="T90" fmla="*/ 272 w 323"/>
              <a:gd name="T91" fmla="*/ 41 h 348"/>
              <a:gd name="T92" fmla="*/ 287 w 323"/>
              <a:gd name="T93" fmla="*/ 75 h 348"/>
              <a:gd name="T94" fmla="*/ 293 w 323"/>
              <a:gd name="T95" fmla="*/ 103 h 348"/>
              <a:gd name="T96" fmla="*/ 213 w 323"/>
              <a:gd name="T97" fmla="*/ 34 h 348"/>
              <a:gd name="T98" fmla="*/ 276 w 323"/>
              <a:gd name="T99" fmla="*/ 197 h 348"/>
              <a:gd name="T100" fmla="*/ 276 w 323"/>
              <a:gd name="T101" fmla="*/ 184 h 348"/>
              <a:gd name="T102" fmla="*/ 281 w 323"/>
              <a:gd name="T103" fmla="*/ 224 h 348"/>
              <a:gd name="T104" fmla="*/ 204 w 323"/>
              <a:gd name="T105" fmla="*/ 122 h 348"/>
              <a:gd name="T106" fmla="*/ 204 w 323"/>
              <a:gd name="T107" fmla="*/ 104 h 348"/>
              <a:gd name="T108" fmla="*/ 113 w 323"/>
              <a:gd name="T109" fmla="*/ 11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23" h="348">
                <a:moveTo>
                  <a:pt x="192" y="254"/>
                </a:moveTo>
                <a:cubicBezTo>
                  <a:pt x="190" y="254"/>
                  <a:pt x="187" y="255"/>
                  <a:pt x="186" y="257"/>
                </a:cubicBezTo>
                <a:cubicBezTo>
                  <a:pt x="180" y="262"/>
                  <a:pt x="171" y="266"/>
                  <a:pt x="164" y="266"/>
                </a:cubicBezTo>
                <a:cubicBezTo>
                  <a:pt x="156" y="266"/>
                  <a:pt x="148" y="262"/>
                  <a:pt x="143" y="257"/>
                </a:cubicBezTo>
                <a:cubicBezTo>
                  <a:pt x="141" y="255"/>
                  <a:pt x="138" y="254"/>
                  <a:pt x="135" y="254"/>
                </a:cubicBezTo>
                <a:cubicBezTo>
                  <a:pt x="133" y="254"/>
                  <a:pt x="130" y="255"/>
                  <a:pt x="128" y="257"/>
                </a:cubicBezTo>
                <a:cubicBezTo>
                  <a:pt x="124" y="262"/>
                  <a:pt x="124" y="268"/>
                  <a:pt x="128" y="271"/>
                </a:cubicBezTo>
                <a:cubicBezTo>
                  <a:pt x="139" y="280"/>
                  <a:pt x="152" y="285"/>
                  <a:pt x="164" y="285"/>
                </a:cubicBezTo>
                <a:cubicBezTo>
                  <a:pt x="178" y="285"/>
                  <a:pt x="191" y="280"/>
                  <a:pt x="200" y="271"/>
                </a:cubicBezTo>
                <a:cubicBezTo>
                  <a:pt x="204" y="267"/>
                  <a:pt x="204" y="260"/>
                  <a:pt x="200" y="257"/>
                </a:cubicBezTo>
                <a:cubicBezTo>
                  <a:pt x="198" y="255"/>
                  <a:pt x="195" y="254"/>
                  <a:pt x="192" y="254"/>
                </a:cubicBezTo>
                <a:close/>
                <a:moveTo>
                  <a:pt x="276" y="163"/>
                </a:moveTo>
                <a:cubicBezTo>
                  <a:pt x="276" y="142"/>
                  <a:pt x="276" y="142"/>
                  <a:pt x="276" y="142"/>
                </a:cubicBezTo>
                <a:cubicBezTo>
                  <a:pt x="297" y="141"/>
                  <a:pt x="312" y="122"/>
                  <a:pt x="312" y="101"/>
                </a:cubicBezTo>
                <a:cubicBezTo>
                  <a:pt x="312" y="94"/>
                  <a:pt x="311" y="87"/>
                  <a:pt x="307" y="81"/>
                </a:cubicBezTo>
                <a:cubicBezTo>
                  <a:pt x="323" y="54"/>
                  <a:pt x="303" y="20"/>
                  <a:pt x="274" y="20"/>
                </a:cubicBezTo>
                <a:cubicBezTo>
                  <a:pt x="272" y="20"/>
                  <a:pt x="269" y="20"/>
                  <a:pt x="267" y="21"/>
                </a:cubicBezTo>
                <a:cubicBezTo>
                  <a:pt x="259" y="8"/>
                  <a:pt x="247" y="0"/>
                  <a:pt x="231" y="0"/>
                </a:cubicBezTo>
                <a:cubicBezTo>
                  <a:pt x="221" y="0"/>
                  <a:pt x="211" y="4"/>
                  <a:pt x="204" y="10"/>
                </a:cubicBezTo>
                <a:cubicBezTo>
                  <a:pt x="199" y="15"/>
                  <a:pt x="196" y="19"/>
                  <a:pt x="194" y="25"/>
                </a:cubicBezTo>
                <a:cubicBezTo>
                  <a:pt x="184" y="22"/>
                  <a:pt x="174" y="20"/>
                  <a:pt x="163" y="20"/>
                </a:cubicBezTo>
                <a:cubicBezTo>
                  <a:pt x="152" y="20"/>
                  <a:pt x="140" y="22"/>
                  <a:pt x="130" y="26"/>
                </a:cubicBezTo>
                <a:cubicBezTo>
                  <a:pt x="123" y="10"/>
                  <a:pt x="110" y="0"/>
                  <a:pt x="92" y="0"/>
                </a:cubicBezTo>
                <a:cubicBezTo>
                  <a:pt x="77" y="0"/>
                  <a:pt x="64" y="9"/>
                  <a:pt x="57" y="20"/>
                </a:cubicBezTo>
                <a:cubicBezTo>
                  <a:pt x="56" y="20"/>
                  <a:pt x="54" y="20"/>
                  <a:pt x="52" y="20"/>
                </a:cubicBezTo>
                <a:cubicBezTo>
                  <a:pt x="21" y="20"/>
                  <a:pt x="0" y="53"/>
                  <a:pt x="16" y="80"/>
                </a:cubicBezTo>
                <a:cubicBezTo>
                  <a:pt x="13" y="87"/>
                  <a:pt x="11" y="93"/>
                  <a:pt x="11" y="101"/>
                </a:cubicBezTo>
                <a:cubicBezTo>
                  <a:pt x="11" y="123"/>
                  <a:pt x="29" y="142"/>
                  <a:pt x="51" y="142"/>
                </a:cubicBezTo>
                <a:cubicBezTo>
                  <a:pt x="51" y="163"/>
                  <a:pt x="51" y="163"/>
                  <a:pt x="51" y="163"/>
                </a:cubicBezTo>
                <a:cubicBezTo>
                  <a:pt x="29" y="163"/>
                  <a:pt x="11" y="181"/>
                  <a:pt x="11" y="204"/>
                </a:cubicBezTo>
                <a:cubicBezTo>
                  <a:pt x="11" y="224"/>
                  <a:pt x="27" y="242"/>
                  <a:pt x="46" y="245"/>
                </a:cubicBezTo>
                <a:cubicBezTo>
                  <a:pt x="54" y="301"/>
                  <a:pt x="101" y="348"/>
                  <a:pt x="163" y="348"/>
                </a:cubicBezTo>
                <a:cubicBezTo>
                  <a:pt x="224" y="348"/>
                  <a:pt x="272" y="301"/>
                  <a:pt x="280" y="245"/>
                </a:cubicBezTo>
                <a:cubicBezTo>
                  <a:pt x="300" y="242"/>
                  <a:pt x="315" y="225"/>
                  <a:pt x="315" y="204"/>
                </a:cubicBezTo>
                <a:cubicBezTo>
                  <a:pt x="316" y="181"/>
                  <a:pt x="298" y="163"/>
                  <a:pt x="276" y="163"/>
                </a:cubicBezTo>
                <a:close/>
                <a:moveTo>
                  <a:pt x="51" y="193"/>
                </a:moveTo>
                <a:cubicBezTo>
                  <a:pt x="51" y="197"/>
                  <a:pt x="51" y="197"/>
                  <a:pt x="51" y="197"/>
                </a:cubicBezTo>
                <a:cubicBezTo>
                  <a:pt x="49" y="206"/>
                  <a:pt x="47" y="215"/>
                  <a:pt x="46" y="224"/>
                </a:cubicBezTo>
                <a:cubicBezTo>
                  <a:pt x="38" y="221"/>
                  <a:pt x="32" y="212"/>
                  <a:pt x="32" y="204"/>
                </a:cubicBezTo>
                <a:cubicBezTo>
                  <a:pt x="32" y="193"/>
                  <a:pt x="40" y="184"/>
                  <a:pt x="51" y="184"/>
                </a:cubicBezTo>
                <a:lnTo>
                  <a:pt x="51" y="193"/>
                </a:lnTo>
                <a:close/>
                <a:moveTo>
                  <a:pt x="165" y="41"/>
                </a:moveTo>
                <a:cubicBezTo>
                  <a:pt x="214" y="41"/>
                  <a:pt x="255" y="82"/>
                  <a:pt x="255" y="132"/>
                </a:cubicBezTo>
                <a:cubicBezTo>
                  <a:pt x="255" y="154"/>
                  <a:pt x="255" y="154"/>
                  <a:pt x="255" y="154"/>
                </a:cubicBezTo>
                <a:cubicBezTo>
                  <a:pt x="247" y="147"/>
                  <a:pt x="235" y="144"/>
                  <a:pt x="225" y="144"/>
                </a:cubicBezTo>
                <a:cubicBezTo>
                  <a:pt x="200" y="144"/>
                  <a:pt x="180" y="161"/>
                  <a:pt x="175" y="185"/>
                </a:cubicBezTo>
                <a:cubicBezTo>
                  <a:pt x="153" y="185"/>
                  <a:pt x="153" y="185"/>
                  <a:pt x="153" y="185"/>
                </a:cubicBezTo>
                <a:cubicBezTo>
                  <a:pt x="149" y="161"/>
                  <a:pt x="128" y="144"/>
                  <a:pt x="104" y="144"/>
                </a:cubicBezTo>
                <a:cubicBezTo>
                  <a:pt x="92" y="144"/>
                  <a:pt x="83" y="148"/>
                  <a:pt x="75" y="154"/>
                </a:cubicBezTo>
                <a:cubicBezTo>
                  <a:pt x="75" y="132"/>
                  <a:pt x="75" y="132"/>
                  <a:pt x="75" y="132"/>
                </a:cubicBezTo>
                <a:cubicBezTo>
                  <a:pt x="75" y="82"/>
                  <a:pt x="115" y="41"/>
                  <a:pt x="165" y="41"/>
                </a:cubicBezTo>
                <a:close/>
                <a:moveTo>
                  <a:pt x="255" y="194"/>
                </a:moveTo>
                <a:cubicBezTo>
                  <a:pt x="255" y="212"/>
                  <a:pt x="241" y="224"/>
                  <a:pt x="225" y="224"/>
                </a:cubicBezTo>
                <a:cubicBezTo>
                  <a:pt x="208" y="224"/>
                  <a:pt x="195" y="211"/>
                  <a:pt x="195" y="194"/>
                </a:cubicBezTo>
                <a:cubicBezTo>
                  <a:pt x="195" y="178"/>
                  <a:pt x="209" y="164"/>
                  <a:pt x="225" y="164"/>
                </a:cubicBezTo>
                <a:cubicBezTo>
                  <a:pt x="226" y="164"/>
                  <a:pt x="226" y="164"/>
                  <a:pt x="227" y="164"/>
                </a:cubicBezTo>
                <a:cubicBezTo>
                  <a:pt x="242" y="164"/>
                  <a:pt x="255" y="178"/>
                  <a:pt x="255" y="194"/>
                </a:cubicBezTo>
                <a:close/>
                <a:moveTo>
                  <a:pt x="133" y="193"/>
                </a:moveTo>
                <a:cubicBezTo>
                  <a:pt x="133" y="210"/>
                  <a:pt x="119" y="224"/>
                  <a:pt x="103" y="224"/>
                </a:cubicBezTo>
                <a:cubicBezTo>
                  <a:pt x="87" y="224"/>
                  <a:pt x="73" y="210"/>
                  <a:pt x="73" y="193"/>
                </a:cubicBezTo>
                <a:cubicBezTo>
                  <a:pt x="73" y="177"/>
                  <a:pt x="86" y="163"/>
                  <a:pt x="103" y="163"/>
                </a:cubicBezTo>
                <a:cubicBezTo>
                  <a:pt x="121" y="163"/>
                  <a:pt x="133" y="177"/>
                  <a:pt x="133" y="193"/>
                </a:cubicBezTo>
                <a:close/>
                <a:moveTo>
                  <a:pt x="52" y="121"/>
                </a:moveTo>
                <a:cubicBezTo>
                  <a:pt x="40" y="121"/>
                  <a:pt x="32" y="112"/>
                  <a:pt x="32" y="102"/>
                </a:cubicBezTo>
                <a:cubicBezTo>
                  <a:pt x="32" y="96"/>
                  <a:pt x="34" y="91"/>
                  <a:pt x="37" y="88"/>
                </a:cubicBezTo>
                <a:cubicBezTo>
                  <a:pt x="40" y="84"/>
                  <a:pt x="40" y="78"/>
                  <a:pt x="37" y="74"/>
                </a:cubicBezTo>
                <a:cubicBezTo>
                  <a:pt x="34" y="71"/>
                  <a:pt x="32" y="66"/>
                  <a:pt x="32" y="60"/>
                </a:cubicBezTo>
                <a:cubicBezTo>
                  <a:pt x="32" y="49"/>
                  <a:pt x="40" y="40"/>
                  <a:pt x="51" y="40"/>
                </a:cubicBezTo>
                <a:cubicBezTo>
                  <a:pt x="54" y="40"/>
                  <a:pt x="57" y="40"/>
                  <a:pt x="59" y="41"/>
                </a:cubicBezTo>
                <a:cubicBezTo>
                  <a:pt x="60" y="41"/>
                  <a:pt x="62" y="41"/>
                  <a:pt x="63" y="41"/>
                </a:cubicBezTo>
                <a:cubicBezTo>
                  <a:pt x="67" y="41"/>
                  <a:pt x="72" y="38"/>
                  <a:pt x="73" y="35"/>
                </a:cubicBezTo>
                <a:cubicBezTo>
                  <a:pt x="75" y="26"/>
                  <a:pt x="84" y="19"/>
                  <a:pt x="92" y="19"/>
                </a:cubicBezTo>
                <a:cubicBezTo>
                  <a:pt x="101" y="19"/>
                  <a:pt x="109" y="25"/>
                  <a:pt x="111" y="32"/>
                </a:cubicBezTo>
                <a:cubicBezTo>
                  <a:pt x="80" y="49"/>
                  <a:pt x="56" y="83"/>
                  <a:pt x="53" y="121"/>
                </a:cubicBezTo>
                <a:cubicBezTo>
                  <a:pt x="53" y="121"/>
                  <a:pt x="52" y="121"/>
                  <a:pt x="52" y="121"/>
                </a:cubicBezTo>
                <a:close/>
                <a:moveTo>
                  <a:pt x="260" y="233"/>
                </a:moveTo>
                <a:cubicBezTo>
                  <a:pt x="260" y="234"/>
                  <a:pt x="260" y="234"/>
                  <a:pt x="260" y="234"/>
                </a:cubicBezTo>
                <a:cubicBezTo>
                  <a:pt x="257" y="284"/>
                  <a:pt x="217" y="327"/>
                  <a:pt x="164" y="327"/>
                </a:cubicBezTo>
                <a:cubicBezTo>
                  <a:pt x="110" y="327"/>
                  <a:pt x="70" y="284"/>
                  <a:pt x="68" y="234"/>
                </a:cubicBezTo>
                <a:cubicBezTo>
                  <a:pt x="68" y="229"/>
                  <a:pt x="68" y="229"/>
                  <a:pt x="68" y="229"/>
                </a:cubicBezTo>
                <a:cubicBezTo>
                  <a:pt x="77" y="238"/>
                  <a:pt x="90" y="244"/>
                  <a:pt x="104" y="244"/>
                </a:cubicBezTo>
                <a:cubicBezTo>
                  <a:pt x="128" y="244"/>
                  <a:pt x="149" y="227"/>
                  <a:pt x="153" y="203"/>
                </a:cubicBezTo>
                <a:cubicBezTo>
                  <a:pt x="175" y="203"/>
                  <a:pt x="175" y="203"/>
                  <a:pt x="175" y="203"/>
                </a:cubicBezTo>
                <a:cubicBezTo>
                  <a:pt x="180" y="227"/>
                  <a:pt x="201" y="244"/>
                  <a:pt x="225" y="244"/>
                </a:cubicBezTo>
                <a:cubicBezTo>
                  <a:pt x="239" y="244"/>
                  <a:pt x="252" y="238"/>
                  <a:pt x="261" y="229"/>
                </a:cubicBezTo>
                <a:cubicBezTo>
                  <a:pt x="260" y="231"/>
                  <a:pt x="260" y="232"/>
                  <a:pt x="260" y="233"/>
                </a:cubicBezTo>
                <a:close/>
                <a:moveTo>
                  <a:pt x="213" y="34"/>
                </a:moveTo>
                <a:cubicBezTo>
                  <a:pt x="217" y="25"/>
                  <a:pt x="224" y="21"/>
                  <a:pt x="231" y="21"/>
                </a:cubicBezTo>
                <a:cubicBezTo>
                  <a:pt x="240" y="21"/>
                  <a:pt x="249" y="27"/>
                  <a:pt x="251" y="35"/>
                </a:cubicBezTo>
                <a:cubicBezTo>
                  <a:pt x="252" y="40"/>
                  <a:pt x="256" y="43"/>
                  <a:pt x="261" y="43"/>
                </a:cubicBezTo>
                <a:cubicBezTo>
                  <a:pt x="262" y="43"/>
                  <a:pt x="263" y="43"/>
                  <a:pt x="264" y="42"/>
                </a:cubicBezTo>
                <a:cubicBezTo>
                  <a:pt x="267" y="41"/>
                  <a:pt x="270" y="41"/>
                  <a:pt x="272" y="41"/>
                </a:cubicBezTo>
                <a:cubicBezTo>
                  <a:pt x="282" y="41"/>
                  <a:pt x="293" y="49"/>
                  <a:pt x="293" y="61"/>
                </a:cubicBezTo>
                <a:cubicBezTo>
                  <a:pt x="293" y="68"/>
                  <a:pt x="289" y="72"/>
                  <a:pt x="287" y="75"/>
                </a:cubicBezTo>
                <a:cubicBezTo>
                  <a:pt x="284" y="79"/>
                  <a:pt x="284" y="85"/>
                  <a:pt x="287" y="90"/>
                </a:cubicBezTo>
                <a:cubicBezTo>
                  <a:pt x="289" y="92"/>
                  <a:pt x="293" y="96"/>
                  <a:pt x="293" y="103"/>
                </a:cubicBezTo>
                <a:cubicBezTo>
                  <a:pt x="293" y="114"/>
                  <a:pt x="285" y="122"/>
                  <a:pt x="274" y="124"/>
                </a:cubicBezTo>
                <a:cubicBezTo>
                  <a:pt x="271" y="84"/>
                  <a:pt x="247" y="51"/>
                  <a:pt x="213" y="34"/>
                </a:cubicBezTo>
                <a:close/>
                <a:moveTo>
                  <a:pt x="281" y="224"/>
                </a:moveTo>
                <a:cubicBezTo>
                  <a:pt x="281" y="215"/>
                  <a:pt x="278" y="206"/>
                  <a:pt x="276" y="197"/>
                </a:cubicBezTo>
                <a:cubicBezTo>
                  <a:pt x="276" y="193"/>
                  <a:pt x="276" y="193"/>
                  <a:pt x="276" y="193"/>
                </a:cubicBezTo>
                <a:cubicBezTo>
                  <a:pt x="276" y="184"/>
                  <a:pt x="276" y="184"/>
                  <a:pt x="276" y="184"/>
                </a:cubicBezTo>
                <a:cubicBezTo>
                  <a:pt x="286" y="184"/>
                  <a:pt x="295" y="193"/>
                  <a:pt x="295" y="204"/>
                </a:cubicBezTo>
                <a:cubicBezTo>
                  <a:pt x="295" y="214"/>
                  <a:pt x="289" y="221"/>
                  <a:pt x="281" y="224"/>
                </a:cubicBezTo>
                <a:close/>
                <a:moveTo>
                  <a:pt x="122" y="122"/>
                </a:moveTo>
                <a:cubicBezTo>
                  <a:pt x="204" y="122"/>
                  <a:pt x="204" y="122"/>
                  <a:pt x="204" y="122"/>
                </a:cubicBezTo>
                <a:cubicBezTo>
                  <a:pt x="209" y="122"/>
                  <a:pt x="213" y="118"/>
                  <a:pt x="213" y="113"/>
                </a:cubicBezTo>
                <a:cubicBezTo>
                  <a:pt x="213" y="108"/>
                  <a:pt x="209" y="104"/>
                  <a:pt x="204" y="104"/>
                </a:cubicBezTo>
                <a:cubicBezTo>
                  <a:pt x="122" y="104"/>
                  <a:pt x="122" y="104"/>
                  <a:pt x="122" y="104"/>
                </a:cubicBezTo>
                <a:cubicBezTo>
                  <a:pt x="117" y="104"/>
                  <a:pt x="113" y="108"/>
                  <a:pt x="113" y="113"/>
                </a:cubicBezTo>
                <a:cubicBezTo>
                  <a:pt x="113" y="118"/>
                  <a:pt x="117" y="122"/>
                  <a:pt x="122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80" name="Freeform 103">
            <a:extLst>
              <a:ext uri="{FF2B5EF4-FFF2-40B4-BE49-F238E27FC236}">
                <a16:creationId xmlns:a16="http://schemas.microsoft.com/office/drawing/2014/main" id="{35E1EC86-B792-51D9-46EF-DD15B2333BAD}"/>
              </a:ext>
            </a:extLst>
          </p:cNvPr>
          <p:cNvSpPr>
            <a:spLocks noEditPoints="1"/>
          </p:cNvSpPr>
          <p:nvPr/>
        </p:nvSpPr>
        <p:spPr bwMode="auto">
          <a:xfrm>
            <a:off x="3445994" y="5801685"/>
            <a:ext cx="261648" cy="258666"/>
          </a:xfrm>
          <a:custGeom>
            <a:avLst/>
            <a:gdLst>
              <a:gd name="T0" fmla="*/ 197 w 351"/>
              <a:gd name="T1" fmla="*/ 257 h 347"/>
              <a:gd name="T2" fmla="*/ 154 w 351"/>
              <a:gd name="T3" fmla="*/ 257 h 347"/>
              <a:gd name="T4" fmla="*/ 141 w 351"/>
              <a:gd name="T5" fmla="*/ 257 h 347"/>
              <a:gd name="T6" fmla="*/ 176 w 351"/>
              <a:gd name="T7" fmla="*/ 285 h 347"/>
              <a:gd name="T8" fmla="*/ 210 w 351"/>
              <a:gd name="T9" fmla="*/ 257 h 347"/>
              <a:gd name="T10" fmla="*/ 348 w 351"/>
              <a:gd name="T11" fmla="*/ 291 h 347"/>
              <a:gd name="T12" fmla="*/ 349 w 351"/>
              <a:gd name="T13" fmla="*/ 245 h 347"/>
              <a:gd name="T14" fmla="*/ 288 w 351"/>
              <a:gd name="T15" fmla="*/ 164 h 347"/>
              <a:gd name="T16" fmla="*/ 265 w 351"/>
              <a:gd name="T17" fmla="*/ 84 h 347"/>
              <a:gd name="T18" fmla="*/ 209 w 351"/>
              <a:gd name="T19" fmla="*/ 28 h 347"/>
              <a:gd name="T20" fmla="*/ 141 w 351"/>
              <a:gd name="T21" fmla="*/ 28 h 347"/>
              <a:gd name="T22" fmla="*/ 85 w 351"/>
              <a:gd name="T23" fmla="*/ 84 h 347"/>
              <a:gd name="T24" fmla="*/ 63 w 351"/>
              <a:gd name="T25" fmla="*/ 164 h 347"/>
              <a:gd name="T26" fmla="*/ 2 w 351"/>
              <a:gd name="T27" fmla="*/ 245 h 347"/>
              <a:gd name="T28" fmla="*/ 3 w 351"/>
              <a:gd name="T29" fmla="*/ 291 h 347"/>
              <a:gd name="T30" fmla="*/ 11 w 351"/>
              <a:gd name="T31" fmla="*/ 306 h 347"/>
              <a:gd name="T32" fmla="*/ 29 w 351"/>
              <a:gd name="T33" fmla="*/ 283 h 347"/>
              <a:gd name="T34" fmla="*/ 70 w 351"/>
              <a:gd name="T35" fmla="*/ 275 h 347"/>
              <a:gd name="T36" fmla="*/ 281 w 351"/>
              <a:gd name="T37" fmla="*/ 275 h 347"/>
              <a:gd name="T38" fmla="*/ 321 w 351"/>
              <a:gd name="T39" fmla="*/ 283 h 347"/>
              <a:gd name="T40" fmla="*/ 339 w 351"/>
              <a:gd name="T41" fmla="*/ 306 h 347"/>
              <a:gd name="T42" fmla="*/ 348 w 351"/>
              <a:gd name="T43" fmla="*/ 291 h 347"/>
              <a:gd name="T44" fmla="*/ 22 w 351"/>
              <a:gd name="T45" fmla="*/ 245 h 347"/>
              <a:gd name="T46" fmla="*/ 63 w 351"/>
              <a:gd name="T47" fmla="*/ 245 h 347"/>
              <a:gd name="T48" fmla="*/ 63 w 351"/>
              <a:gd name="T49" fmla="*/ 224 h 347"/>
              <a:gd name="T50" fmla="*/ 63 w 351"/>
              <a:gd name="T51" fmla="*/ 184 h 347"/>
              <a:gd name="T52" fmla="*/ 153 w 351"/>
              <a:gd name="T53" fmla="*/ 74 h 347"/>
              <a:gd name="T54" fmla="*/ 161 w 351"/>
              <a:gd name="T55" fmla="*/ 32 h 347"/>
              <a:gd name="T56" fmla="*/ 189 w 351"/>
              <a:gd name="T57" fmla="*/ 32 h 347"/>
              <a:gd name="T58" fmla="*/ 197 w 351"/>
              <a:gd name="T59" fmla="*/ 74 h 347"/>
              <a:gd name="T60" fmla="*/ 153 w 351"/>
              <a:gd name="T61" fmla="*/ 74 h 347"/>
              <a:gd name="T62" fmla="*/ 93 w 351"/>
              <a:gd name="T63" fmla="*/ 185 h 347"/>
              <a:gd name="T64" fmla="*/ 144 w 351"/>
              <a:gd name="T65" fmla="*/ 194 h 347"/>
              <a:gd name="T66" fmla="*/ 93 w 351"/>
              <a:gd name="T67" fmla="*/ 224 h 347"/>
              <a:gd name="T68" fmla="*/ 83 w 351"/>
              <a:gd name="T69" fmla="*/ 194 h 347"/>
              <a:gd name="T70" fmla="*/ 83 w 351"/>
              <a:gd name="T71" fmla="*/ 244 h 347"/>
              <a:gd name="T72" fmla="*/ 114 w 351"/>
              <a:gd name="T73" fmla="*/ 246 h 347"/>
              <a:gd name="T74" fmla="*/ 186 w 351"/>
              <a:gd name="T75" fmla="*/ 205 h 347"/>
              <a:gd name="T76" fmla="*/ 257 w 351"/>
              <a:gd name="T77" fmla="*/ 246 h 347"/>
              <a:gd name="T78" fmla="*/ 175 w 351"/>
              <a:gd name="T79" fmla="*/ 326 h 347"/>
              <a:gd name="T80" fmla="*/ 257 w 351"/>
              <a:gd name="T81" fmla="*/ 224 h 347"/>
              <a:gd name="T82" fmla="*/ 206 w 351"/>
              <a:gd name="T83" fmla="*/ 194 h 347"/>
              <a:gd name="T84" fmla="*/ 257 w 351"/>
              <a:gd name="T85" fmla="*/ 185 h 347"/>
              <a:gd name="T86" fmla="*/ 268 w 351"/>
              <a:gd name="T87" fmla="*/ 215 h 347"/>
              <a:gd name="T88" fmla="*/ 257 w 351"/>
              <a:gd name="T89" fmla="*/ 163 h 347"/>
              <a:gd name="T90" fmla="*/ 187 w 351"/>
              <a:gd name="T91" fmla="*/ 183 h 347"/>
              <a:gd name="T92" fmla="*/ 135 w 351"/>
              <a:gd name="T93" fmla="*/ 163 h 347"/>
              <a:gd name="T94" fmla="*/ 83 w 351"/>
              <a:gd name="T95" fmla="*/ 164 h 347"/>
              <a:gd name="T96" fmla="*/ 132 w 351"/>
              <a:gd name="T97" fmla="*/ 72 h 347"/>
              <a:gd name="T98" fmla="*/ 218 w 351"/>
              <a:gd name="T99" fmla="*/ 72 h 347"/>
              <a:gd name="T100" fmla="*/ 268 w 351"/>
              <a:gd name="T101" fmla="*/ 164 h 347"/>
              <a:gd name="T102" fmla="*/ 308 w 351"/>
              <a:gd name="T103" fmla="*/ 205 h 347"/>
              <a:gd name="T104" fmla="*/ 288 w 351"/>
              <a:gd name="T105" fmla="*/ 184 h 347"/>
              <a:gd name="T106" fmla="*/ 288 w 351"/>
              <a:gd name="T107" fmla="*/ 245 h 347"/>
              <a:gd name="T108" fmla="*/ 329 w 351"/>
              <a:gd name="T109" fmla="*/ 245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1" h="347">
                <a:moveTo>
                  <a:pt x="204" y="254"/>
                </a:moveTo>
                <a:cubicBezTo>
                  <a:pt x="202" y="254"/>
                  <a:pt x="199" y="255"/>
                  <a:pt x="197" y="257"/>
                </a:cubicBezTo>
                <a:cubicBezTo>
                  <a:pt x="192" y="262"/>
                  <a:pt x="183" y="266"/>
                  <a:pt x="176" y="266"/>
                </a:cubicBezTo>
                <a:cubicBezTo>
                  <a:pt x="167" y="266"/>
                  <a:pt x="159" y="262"/>
                  <a:pt x="154" y="257"/>
                </a:cubicBezTo>
                <a:cubicBezTo>
                  <a:pt x="152" y="255"/>
                  <a:pt x="150" y="254"/>
                  <a:pt x="147" y="254"/>
                </a:cubicBezTo>
                <a:cubicBezTo>
                  <a:pt x="145" y="254"/>
                  <a:pt x="142" y="255"/>
                  <a:pt x="141" y="257"/>
                </a:cubicBezTo>
                <a:cubicBezTo>
                  <a:pt x="136" y="261"/>
                  <a:pt x="136" y="267"/>
                  <a:pt x="141" y="271"/>
                </a:cubicBezTo>
                <a:cubicBezTo>
                  <a:pt x="150" y="280"/>
                  <a:pt x="163" y="285"/>
                  <a:pt x="176" y="285"/>
                </a:cubicBezTo>
                <a:cubicBezTo>
                  <a:pt x="188" y="285"/>
                  <a:pt x="202" y="280"/>
                  <a:pt x="210" y="271"/>
                </a:cubicBezTo>
                <a:cubicBezTo>
                  <a:pt x="215" y="266"/>
                  <a:pt x="215" y="261"/>
                  <a:pt x="210" y="257"/>
                </a:cubicBezTo>
                <a:cubicBezTo>
                  <a:pt x="209" y="255"/>
                  <a:pt x="207" y="254"/>
                  <a:pt x="204" y="254"/>
                </a:cubicBezTo>
                <a:close/>
                <a:moveTo>
                  <a:pt x="348" y="291"/>
                </a:moveTo>
                <a:cubicBezTo>
                  <a:pt x="338" y="271"/>
                  <a:pt x="338" y="271"/>
                  <a:pt x="338" y="271"/>
                </a:cubicBezTo>
                <a:cubicBezTo>
                  <a:pt x="345" y="264"/>
                  <a:pt x="349" y="254"/>
                  <a:pt x="349" y="245"/>
                </a:cubicBezTo>
                <a:cubicBezTo>
                  <a:pt x="349" y="230"/>
                  <a:pt x="341" y="217"/>
                  <a:pt x="329" y="210"/>
                </a:cubicBezTo>
                <a:cubicBezTo>
                  <a:pt x="332" y="185"/>
                  <a:pt x="312" y="164"/>
                  <a:pt x="288" y="164"/>
                </a:cubicBezTo>
                <a:cubicBezTo>
                  <a:pt x="288" y="152"/>
                  <a:pt x="288" y="152"/>
                  <a:pt x="288" y="152"/>
                </a:cubicBezTo>
                <a:cubicBezTo>
                  <a:pt x="288" y="127"/>
                  <a:pt x="281" y="104"/>
                  <a:pt x="265" y="84"/>
                </a:cubicBezTo>
                <a:cubicBezTo>
                  <a:pt x="252" y="67"/>
                  <a:pt x="234" y="54"/>
                  <a:pt x="214" y="47"/>
                </a:cubicBezTo>
                <a:cubicBezTo>
                  <a:pt x="209" y="28"/>
                  <a:pt x="209" y="28"/>
                  <a:pt x="209" y="28"/>
                </a:cubicBezTo>
                <a:cubicBezTo>
                  <a:pt x="206" y="11"/>
                  <a:pt x="192" y="0"/>
                  <a:pt x="175" y="0"/>
                </a:cubicBezTo>
                <a:cubicBezTo>
                  <a:pt x="158" y="0"/>
                  <a:pt x="144" y="11"/>
                  <a:pt x="141" y="28"/>
                </a:cubicBezTo>
                <a:cubicBezTo>
                  <a:pt x="137" y="47"/>
                  <a:pt x="137" y="47"/>
                  <a:pt x="137" y="47"/>
                </a:cubicBezTo>
                <a:cubicBezTo>
                  <a:pt x="117" y="54"/>
                  <a:pt x="98" y="67"/>
                  <a:pt x="85" y="84"/>
                </a:cubicBezTo>
                <a:cubicBezTo>
                  <a:pt x="70" y="104"/>
                  <a:pt x="63" y="127"/>
                  <a:pt x="63" y="152"/>
                </a:cubicBezTo>
                <a:cubicBezTo>
                  <a:pt x="63" y="164"/>
                  <a:pt x="63" y="164"/>
                  <a:pt x="63" y="164"/>
                </a:cubicBezTo>
                <a:cubicBezTo>
                  <a:pt x="38" y="164"/>
                  <a:pt x="19" y="185"/>
                  <a:pt x="22" y="210"/>
                </a:cubicBezTo>
                <a:cubicBezTo>
                  <a:pt x="9" y="217"/>
                  <a:pt x="2" y="230"/>
                  <a:pt x="2" y="245"/>
                </a:cubicBezTo>
                <a:cubicBezTo>
                  <a:pt x="2" y="256"/>
                  <a:pt x="6" y="265"/>
                  <a:pt x="12" y="271"/>
                </a:cubicBezTo>
                <a:cubicBezTo>
                  <a:pt x="3" y="291"/>
                  <a:pt x="3" y="291"/>
                  <a:pt x="3" y="291"/>
                </a:cubicBezTo>
                <a:cubicBezTo>
                  <a:pt x="0" y="296"/>
                  <a:pt x="3" y="301"/>
                  <a:pt x="7" y="305"/>
                </a:cubicBezTo>
                <a:cubicBezTo>
                  <a:pt x="8" y="305"/>
                  <a:pt x="10" y="306"/>
                  <a:pt x="11" y="306"/>
                </a:cubicBezTo>
                <a:cubicBezTo>
                  <a:pt x="15" y="306"/>
                  <a:pt x="18" y="303"/>
                  <a:pt x="21" y="300"/>
                </a:cubicBezTo>
                <a:cubicBezTo>
                  <a:pt x="29" y="283"/>
                  <a:pt x="29" y="283"/>
                  <a:pt x="29" y="283"/>
                </a:cubicBezTo>
                <a:cubicBezTo>
                  <a:pt x="34" y="284"/>
                  <a:pt x="38" y="286"/>
                  <a:pt x="42" y="286"/>
                </a:cubicBezTo>
                <a:cubicBezTo>
                  <a:pt x="53" y="286"/>
                  <a:pt x="63" y="282"/>
                  <a:pt x="70" y="275"/>
                </a:cubicBezTo>
                <a:cubicBezTo>
                  <a:pt x="86" y="317"/>
                  <a:pt x="127" y="347"/>
                  <a:pt x="175" y="347"/>
                </a:cubicBezTo>
                <a:cubicBezTo>
                  <a:pt x="224" y="347"/>
                  <a:pt x="264" y="317"/>
                  <a:pt x="281" y="275"/>
                </a:cubicBezTo>
                <a:cubicBezTo>
                  <a:pt x="288" y="282"/>
                  <a:pt x="298" y="286"/>
                  <a:pt x="308" y="286"/>
                </a:cubicBezTo>
                <a:cubicBezTo>
                  <a:pt x="312" y="286"/>
                  <a:pt x="317" y="284"/>
                  <a:pt x="321" y="283"/>
                </a:cubicBezTo>
                <a:cubicBezTo>
                  <a:pt x="330" y="300"/>
                  <a:pt x="330" y="300"/>
                  <a:pt x="330" y="300"/>
                </a:cubicBezTo>
                <a:cubicBezTo>
                  <a:pt x="331" y="304"/>
                  <a:pt x="335" y="306"/>
                  <a:pt x="339" y="306"/>
                </a:cubicBezTo>
                <a:cubicBezTo>
                  <a:pt x="340" y="306"/>
                  <a:pt x="342" y="306"/>
                  <a:pt x="344" y="305"/>
                </a:cubicBezTo>
                <a:cubicBezTo>
                  <a:pt x="349" y="303"/>
                  <a:pt x="351" y="296"/>
                  <a:pt x="348" y="291"/>
                </a:cubicBezTo>
                <a:close/>
                <a:moveTo>
                  <a:pt x="42" y="265"/>
                </a:moveTo>
                <a:cubicBezTo>
                  <a:pt x="32" y="265"/>
                  <a:pt x="22" y="257"/>
                  <a:pt x="22" y="245"/>
                </a:cubicBezTo>
                <a:cubicBezTo>
                  <a:pt x="22" y="239"/>
                  <a:pt x="25" y="232"/>
                  <a:pt x="31" y="229"/>
                </a:cubicBezTo>
                <a:cubicBezTo>
                  <a:pt x="38" y="239"/>
                  <a:pt x="50" y="245"/>
                  <a:pt x="63" y="245"/>
                </a:cubicBezTo>
                <a:cubicBezTo>
                  <a:pt x="63" y="256"/>
                  <a:pt x="54" y="265"/>
                  <a:pt x="42" y="265"/>
                </a:cubicBezTo>
                <a:close/>
                <a:moveTo>
                  <a:pt x="63" y="224"/>
                </a:moveTo>
                <a:cubicBezTo>
                  <a:pt x="52" y="224"/>
                  <a:pt x="42" y="216"/>
                  <a:pt x="42" y="205"/>
                </a:cubicBezTo>
                <a:cubicBezTo>
                  <a:pt x="42" y="194"/>
                  <a:pt x="52" y="184"/>
                  <a:pt x="63" y="184"/>
                </a:cubicBezTo>
                <a:lnTo>
                  <a:pt x="63" y="224"/>
                </a:lnTo>
                <a:close/>
                <a:moveTo>
                  <a:pt x="153" y="74"/>
                </a:moveTo>
                <a:cubicBezTo>
                  <a:pt x="156" y="57"/>
                  <a:pt x="156" y="57"/>
                  <a:pt x="156" y="57"/>
                </a:cubicBezTo>
                <a:cubicBezTo>
                  <a:pt x="161" y="32"/>
                  <a:pt x="161" y="32"/>
                  <a:pt x="161" y="32"/>
                </a:cubicBezTo>
                <a:cubicBezTo>
                  <a:pt x="162" y="26"/>
                  <a:pt x="167" y="21"/>
                  <a:pt x="175" y="21"/>
                </a:cubicBezTo>
                <a:cubicBezTo>
                  <a:pt x="182" y="21"/>
                  <a:pt x="188" y="26"/>
                  <a:pt x="189" y="32"/>
                </a:cubicBezTo>
                <a:cubicBezTo>
                  <a:pt x="195" y="57"/>
                  <a:pt x="195" y="57"/>
                  <a:pt x="195" y="57"/>
                </a:cubicBezTo>
                <a:cubicBezTo>
                  <a:pt x="197" y="74"/>
                  <a:pt x="197" y="74"/>
                  <a:pt x="197" y="74"/>
                </a:cubicBezTo>
                <a:cubicBezTo>
                  <a:pt x="201" y="88"/>
                  <a:pt x="189" y="102"/>
                  <a:pt x="175" y="102"/>
                </a:cubicBezTo>
                <a:cubicBezTo>
                  <a:pt x="161" y="102"/>
                  <a:pt x="149" y="89"/>
                  <a:pt x="153" y="74"/>
                </a:cubicBezTo>
                <a:close/>
                <a:moveTo>
                  <a:pt x="83" y="194"/>
                </a:moveTo>
                <a:cubicBezTo>
                  <a:pt x="83" y="189"/>
                  <a:pt x="88" y="185"/>
                  <a:pt x="93" y="185"/>
                </a:cubicBezTo>
                <a:cubicBezTo>
                  <a:pt x="135" y="185"/>
                  <a:pt x="135" y="185"/>
                  <a:pt x="135" y="185"/>
                </a:cubicBezTo>
                <a:cubicBezTo>
                  <a:pt x="140" y="185"/>
                  <a:pt x="144" y="189"/>
                  <a:pt x="144" y="194"/>
                </a:cubicBezTo>
                <a:cubicBezTo>
                  <a:pt x="144" y="211"/>
                  <a:pt x="131" y="224"/>
                  <a:pt x="114" y="224"/>
                </a:cubicBezTo>
                <a:cubicBezTo>
                  <a:pt x="93" y="224"/>
                  <a:pt x="93" y="224"/>
                  <a:pt x="93" y="224"/>
                </a:cubicBezTo>
                <a:cubicBezTo>
                  <a:pt x="88" y="224"/>
                  <a:pt x="83" y="220"/>
                  <a:pt x="83" y="215"/>
                </a:cubicBezTo>
                <a:lnTo>
                  <a:pt x="83" y="194"/>
                </a:lnTo>
                <a:close/>
                <a:moveTo>
                  <a:pt x="175" y="326"/>
                </a:moveTo>
                <a:cubicBezTo>
                  <a:pt x="127" y="326"/>
                  <a:pt x="88" y="290"/>
                  <a:pt x="83" y="244"/>
                </a:cubicBezTo>
                <a:cubicBezTo>
                  <a:pt x="86" y="245"/>
                  <a:pt x="89" y="246"/>
                  <a:pt x="93" y="246"/>
                </a:cubicBezTo>
                <a:cubicBezTo>
                  <a:pt x="114" y="246"/>
                  <a:pt x="114" y="246"/>
                  <a:pt x="114" y="246"/>
                </a:cubicBezTo>
                <a:cubicBezTo>
                  <a:pt x="139" y="246"/>
                  <a:pt x="159" y="229"/>
                  <a:pt x="163" y="205"/>
                </a:cubicBezTo>
                <a:cubicBezTo>
                  <a:pt x="186" y="205"/>
                  <a:pt x="186" y="205"/>
                  <a:pt x="186" y="205"/>
                </a:cubicBezTo>
                <a:cubicBezTo>
                  <a:pt x="191" y="229"/>
                  <a:pt x="212" y="246"/>
                  <a:pt x="235" y="246"/>
                </a:cubicBezTo>
                <a:cubicBezTo>
                  <a:pt x="257" y="246"/>
                  <a:pt x="257" y="246"/>
                  <a:pt x="257" y="246"/>
                </a:cubicBezTo>
                <a:cubicBezTo>
                  <a:pt x="260" y="246"/>
                  <a:pt x="264" y="245"/>
                  <a:pt x="266" y="244"/>
                </a:cubicBezTo>
                <a:cubicBezTo>
                  <a:pt x="262" y="290"/>
                  <a:pt x="223" y="326"/>
                  <a:pt x="175" y="326"/>
                </a:cubicBezTo>
                <a:close/>
                <a:moveTo>
                  <a:pt x="268" y="215"/>
                </a:moveTo>
                <a:cubicBezTo>
                  <a:pt x="268" y="220"/>
                  <a:pt x="264" y="224"/>
                  <a:pt x="257" y="224"/>
                </a:cubicBezTo>
                <a:cubicBezTo>
                  <a:pt x="236" y="224"/>
                  <a:pt x="236" y="224"/>
                  <a:pt x="236" y="224"/>
                </a:cubicBezTo>
                <a:cubicBezTo>
                  <a:pt x="219" y="224"/>
                  <a:pt x="206" y="211"/>
                  <a:pt x="206" y="194"/>
                </a:cubicBezTo>
                <a:cubicBezTo>
                  <a:pt x="206" y="189"/>
                  <a:pt x="210" y="185"/>
                  <a:pt x="216" y="185"/>
                </a:cubicBezTo>
                <a:cubicBezTo>
                  <a:pt x="257" y="185"/>
                  <a:pt x="257" y="185"/>
                  <a:pt x="257" y="185"/>
                </a:cubicBezTo>
                <a:cubicBezTo>
                  <a:pt x="264" y="185"/>
                  <a:pt x="268" y="189"/>
                  <a:pt x="268" y="194"/>
                </a:cubicBezTo>
                <a:lnTo>
                  <a:pt x="268" y="215"/>
                </a:lnTo>
                <a:close/>
                <a:moveTo>
                  <a:pt x="268" y="164"/>
                </a:moveTo>
                <a:cubicBezTo>
                  <a:pt x="264" y="164"/>
                  <a:pt x="261" y="163"/>
                  <a:pt x="257" y="163"/>
                </a:cubicBezTo>
                <a:cubicBezTo>
                  <a:pt x="216" y="163"/>
                  <a:pt x="216" y="163"/>
                  <a:pt x="216" y="163"/>
                </a:cubicBezTo>
                <a:cubicBezTo>
                  <a:pt x="203" y="163"/>
                  <a:pt x="191" y="171"/>
                  <a:pt x="187" y="183"/>
                </a:cubicBezTo>
                <a:cubicBezTo>
                  <a:pt x="164" y="183"/>
                  <a:pt x="164" y="183"/>
                  <a:pt x="164" y="183"/>
                </a:cubicBezTo>
                <a:cubicBezTo>
                  <a:pt x="160" y="171"/>
                  <a:pt x="149" y="163"/>
                  <a:pt x="135" y="163"/>
                </a:cubicBezTo>
                <a:cubicBezTo>
                  <a:pt x="93" y="163"/>
                  <a:pt x="93" y="163"/>
                  <a:pt x="93" y="163"/>
                </a:cubicBezTo>
                <a:cubicBezTo>
                  <a:pt x="89" y="163"/>
                  <a:pt x="85" y="164"/>
                  <a:pt x="83" y="164"/>
                </a:cubicBezTo>
                <a:cubicBezTo>
                  <a:pt x="83" y="152"/>
                  <a:pt x="83" y="152"/>
                  <a:pt x="83" y="152"/>
                </a:cubicBezTo>
                <a:cubicBezTo>
                  <a:pt x="83" y="119"/>
                  <a:pt x="102" y="88"/>
                  <a:pt x="132" y="72"/>
                </a:cubicBezTo>
                <a:cubicBezTo>
                  <a:pt x="128" y="99"/>
                  <a:pt x="149" y="122"/>
                  <a:pt x="175" y="122"/>
                </a:cubicBezTo>
                <a:cubicBezTo>
                  <a:pt x="202" y="122"/>
                  <a:pt x="222" y="99"/>
                  <a:pt x="218" y="72"/>
                </a:cubicBezTo>
                <a:cubicBezTo>
                  <a:pt x="248" y="88"/>
                  <a:pt x="268" y="119"/>
                  <a:pt x="268" y="152"/>
                </a:cubicBezTo>
                <a:lnTo>
                  <a:pt x="268" y="164"/>
                </a:lnTo>
                <a:close/>
                <a:moveTo>
                  <a:pt x="288" y="184"/>
                </a:moveTo>
                <a:cubicBezTo>
                  <a:pt x="299" y="184"/>
                  <a:pt x="308" y="194"/>
                  <a:pt x="308" y="205"/>
                </a:cubicBezTo>
                <a:cubicBezTo>
                  <a:pt x="308" y="215"/>
                  <a:pt x="300" y="224"/>
                  <a:pt x="288" y="224"/>
                </a:cubicBezTo>
                <a:lnTo>
                  <a:pt x="288" y="184"/>
                </a:lnTo>
                <a:close/>
                <a:moveTo>
                  <a:pt x="308" y="265"/>
                </a:moveTo>
                <a:cubicBezTo>
                  <a:pt x="296" y="265"/>
                  <a:pt x="288" y="256"/>
                  <a:pt x="288" y="245"/>
                </a:cubicBezTo>
                <a:cubicBezTo>
                  <a:pt x="300" y="245"/>
                  <a:pt x="312" y="239"/>
                  <a:pt x="320" y="229"/>
                </a:cubicBezTo>
                <a:cubicBezTo>
                  <a:pt x="325" y="233"/>
                  <a:pt x="329" y="239"/>
                  <a:pt x="329" y="245"/>
                </a:cubicBezTo>
                <a:cubicBezTo>
                  <a:pt x="329" y="256"/>
                  <a:pt x="320" y="265"/>
                  <a:pt x="308" y="2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81" name="Freeform 104">
            <a:extLst>
              <a:ext uri="{FF2B5EF4-FFF2-40B4-BE49-F238E27FC236}">
                <a16:creationId xmlns:a16="http://schemas.microsoft.com/office/drawing/2014/main" id="{E9D2B06F-E2C9-B068-80A1-9FD5188373F1}"/>
              </a:ext>
            </a:extLst>
          </p:cNvPr>
          <p:cNvSpPr>
            <a:spLocks noEditPoints="1"/>
          </p:cNvSpPr>
          <p:nvPr/>
        </p:nvSpPr>
        <p:spPr bwMode="auto">
          <a:xfrm>
            <a:off x="1824300" y="5800940"/>
            <a:ext cx="228476" cy="259411"/>
          </a:xfrm>
          <a:custGeom>
            <a:avLst/>
            <a:gdLst>
              <a:gd name="T0" fmla="*/ 173 w 307"/>
              <a:gd name="T1" fmla="*/ 258 h 348"/>
              <a:gd name="T2" fmla="*/ 130 w 307"/>
              <a:gd name="T3" fmla="*/ 258 h 348"/>
              <a:gd name="T4" fmla="*/ 117 w 307"/>
              <a:gd name="T5" fmla="*/ 258 h 348"/>
              <a:gd name="T6" fmla="*/ 152 w 307"/>
              <a:gd name="T7" fmla="*/ 288 h 348"/>
              <a:gd name="T8" fmla="*/ 187 w 307"/>
              <a:gd name="T9" fmla="*/ 258 h 348"/>
              <a:gd name="T10" fmla="*/ 265 w 307"/>
              <a:gd name="T11" fmla="*/ 165 h 348"/>
              <a:gd name="T12" fmla="*/ 286 w 307"/>
              <a:gd name="T13" fmla="*/ 11 h 348"/>
              <a:gd name="T14" fmla="*/ 276 w 307"/>
              <a:gd name="T15" fmla="*/ 0 h 348"/>
              <a:gd name="T16" fmla="*/ 137 w 307"/>
              <a:gd name="T17" fmla="*/ 40 h 348"/>
              <a:gd name="T18" fmla="*/ 82 w 307"/>
              <a:gd name="T19" fmla="*/ 25 h 348"/>
              <a:gd name="T20" fmla="*/ 20 w 307"/>
              <a:gd name="T21" fmla="*/ 61 h 348"/>
              <a:gd name="T22" fmla="*/ 20 w 307"/>
              <a:gd name="T23" fmla="*/ 102 h 348"/>
              <a:gd name="T24" fmla="*/ 41 w 307"/>
              <a:gd name="T25" fmla="*/ 153 h 348"/>
              <a:gd name="T26" fmla="*/ 0 w 307"/>
              <a:gd name="T27" fmla="*/ 205 h 348"/>
              <a:gd name="T28" fmla="*/ 153 w 307"/>
              <a:gd name="T29" fmla="*/ 348 h 348"/>
              <a:gd name="T30" fmla="*/ 307 w 307"/>
              <a:gd name="T31" fmla="*/ 205 h 348"/>
              <a:gd name="T32" fmla="*/ 40 w 307"/>
              <a:gd name="T33" fmla="*/ 226 h 348"/>
              <a:gd name="T34" fmla="*/ 40 w 307"/>
              <a:gd name="T35" fmla="*/ 185 h 348"/>
              <a:gd name="T36" fmla="*/ 41 w 307"/>
              <a:gd name="T37" fmla="*/ 102 h 348"/>
              <a:gd name="T38" fmla="*/ 45 w 307"/>
              <a:gd name="T39" fmla="*/ 75 h 348"/>
              <a:gd name="T40" fmla="*/ 60 w 307"/>
              <a:gd name="T41" fmla="*/ 41 h 348"/>
              <a:gd name="T42" fmla="*/ 81 w 307"/>
              <a:gd name="T43" fmla="*/ 49 h 348"/>
              <a:gd name="T44" fmla="*/ 102 w 307"/>
              <a:gd name="T45" fmla="*/ 41 h 348"/>
              <a:gd name="T46" fmla="*/ 102 w 307"/>
              <a:gd name="T47" fmla="*/ 81 h 348"/>
              <a:gd name="T48" fmla="*/ 89 w 307"/>
              <a:gd name="T49" fmla="*/ 78 h 348"/>
              <a:gd name="T50" fmla="*/ 79 w 307"/>
              <a:gd name="T51" fmla="*/ 93 h 348"/>
              <a:gd name="T52" fmla="*/ 61 w 307"/>
              <a:gd name="T53" fmla="*/ 123 h 348"/>
              <a:gd name="T54" fmla="*/ 245 w 307"/>
              <a:gd name="T55" fmla="*/ 237 h 348"/>
              <a:gd name="T56" fmla="*/ 61 w 307"/>
              <a:gd name="T57" fmla="*/ 236 h 348"/>
              <a:gd name="T58" fmla="*/ 62 w 307"/>
              <a:gd name="T59" fmla="*/ 144 h 348"/>
              <a:gd name="T60" fmla="*/ 134 w 307"/>
              <a:gd name="T61" fmla="*/ 88 h 348"/>
              <a:gd name="T62" fmla="*/ 245 w 307"/>
              <a:gd name="T63" fmla="*/ 237 h 348"/>
              <a:gd name="T64" fmla="*/ 145 w 307"/>
              <a:gd name="T65" fmla="*/ 59 h 348"/>
              <a:gd name="T66" fmla="*/ 252 w 307"/>
              <a:gd name="T67" fmla="*/ 102 h 348"/>
              <a:gd name="T68" fmla="*/ 255 w 307"/>
              <a:gd name="T69" fmla="*/ 81 h 348"/>
              <a:gd name="T70" fmla="*/ 264 w 307"/>
              <a:gd name="T71" fmla="*/ 24 h 348"/>
              <a:gd name="T72" fmla="*/ 265 w 307"/>
              <a:gd name="T73" fmla="*/ 226 h 348"/>
              <a:gd name="T74" fmla="*/ 286 w 307"/>
              <a:gd name="T75" fmla="*/ 205 h 348"/>
              <a:gd name="T76" fmla="*/ 122 w 307"/>
              <a:gd name="T77" fmla="*/ 176 h 348"/>
              <a:gd name="T78" fmla="*/ 103 w 307"/>
              <a:gd name="T79" fmla="*/ 176 h 348"/>
              <a:gd name="T80" fmla="*/ 122 w 307"/>
              <a:gd name="T81" fmla="*/ 176 h 348"/>
              <a:gd name="T82" fmla="*/ 202 w 307"/>
              <a:gd name="T83" fmla="*/ 176 h 348"/>
              <a:gd name="T84" fmla="*/ 182 w 307"/>
              <a:gd name="T85" fmla="*/ 176 h 348"/>
              <a:gd name="T86" fmla="*/ 123 w 307"/>
              <a:gd name="T87" fmla="*/ 217 h 348"/>
              <a:gd name="T88" fmla="*/ 182 w 307"/>
              <a:gd name="T89" fmla="*/ 217 h 348"/>
              <a:gd name="T90" fmla="*/ 123 w 307"/>
              <a:gd name="T91" fmla="*/ 217 h 348"/>
              <a:gd name="T92" fmla="*/ 152 w 307"/>
              <a:gd name="T93" fmla="*/ 225 h 348"/>
              <a:gd name="T94" fmla="*/ 152 w 307"/>
              <a:gd name="T95" fmla="*/ 20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7" h="348">
                <a:moveTo>
                  <a:pt x="180" y="255"/>
                </a:moveTo>
                <a:cubicBezTo>
                  <a:pt x="177" y="255"/>
                  <a:pt x="175" y="256"/>
                  <a:pt x="173" y="258"/>
                </a:cubicBezTo>
                <a:cubicBezTo>
                  <a:pt x="168" y="265"/>
                  <a:pt x="160" y="267"/>
                  <a:pt x="152" y="267"/>
                </a:cubicBezTo>
                <a:cubicBezTo>
                  <a:pt x="143" y="267"/>
                  <a:pt x="135" y="265"/>
                  <a:pt x="130" y="258"/>
                </a:cubicBezTo>
                <a:cubicBezTo>
                  <a:pt x="128" y="256"/>
                  <a:pt x="126" y="255"/>
                  <a:pt x="123" y="255"/>
                </a:cubicBezTo>
                <a:cubicBezTo>
                  <a:pt x="121" y="255"/>
                  <a:pt x="118" y="256"/>
                  <a:pt x="117" y="258"/>
                </a:cubicBezTo>
                <a:cubicBezTo>
                  <a:pt x="112" y="263"/>
                  <a:pt x="112" y="270"/>
                  <a:pt x="117" y="273"/>
                </a:cubicBezTo>
                <a:cubicBezTo>
                  <a:pt x="126" y="283"/>
                  <a:pt x="139" y="288"/>
                  <a:pt x="152" y="288"/>
                </a:cubicBezTo>
                <a:cubicBezTo>
                  <a:pt x="165" y="288"/>
                  <a:pt x="178" y="283"/>
                  <a:pt x="187" y="273"/>
                </a:cubicBezTo>
                <a:cubicBezTo>
                  <a:pt x="191" y="269"/>
                  <a:pt x="191" y="262"/>
                  <a:pt x="187" y="258"/>
                </a:cubicBezTo>
                <a:cubicBezTo>
                  <a:pt x="185" y="256"/>
                  <a:pt x="182" y="255"/>
                  <a:pt x="180" y="255"/>
                </a:cubicBezTo>
                <a:close/>
                <a:moveTo>
                  <a:pt x="265" y="165"/>
                </a:moveTo>
                <a:cubicBezTo>
                  <a:pt x="265" y="154"/>
                  <a:pt x="265" y="154"/>
                  <a:pt x="265" y="154"/>
                </a:cubicBezTo>
                <a:cubicBezTo>
                  <a:pt x="266" y="148"/>
                  <a:pt x="285" y="17"/>
                  <a:pt x="286" y="11"/>
                </a:cubicBezTo>
                <a:cubicBezTo>
                  <a:pt x="286" y="8"/>
                  <a:pt x="285" y="5"/>
                  <a:pt x="283" y="3"/>
                </a:cubicBezTo>
                <a:cubicBezTo>
                  <a:pt x="281" y="2"/>
                  <a:pt x="279" y="0"/>
                  <a:pt x="276" y="0"/>
                </a:cubicBezTo>
                <a:cubicBezTo>
                  <a:pt x="275" y="0"/>
                  <a:pt x="274" y="1"/>
                  <a:pt x="273" y="1"/>
                </a:cubicBezTo>
                <a:cubicBezTo>
                  <a:pt x="137" y="40"/>
                  <a:pt x="137" y="40"/>
                  <a:pt x="137" y="40"/>
                </a:cubicBezTo>
                <a:cubicBezTo>
                  <a:pt x="130" y="28"/>
                  <a:pt x="117" y="20"/>
                  <a:pt x="102" y="20"/>
                </a:cubicBezTo>
                <a:cubicBezTo>
                  <a:pt x="95" y="20"/>
                  <a:pt x="88" y="22"/>
                  <a:pt x="82" y="25"/>
                </a:cubicBezTo>
                <a:cubicBezTo>
                  <a:pt x="75" y="22"/>
                  <a:pt x="69" y="20"/>
                  <a:pt x="61" y="20"/>
                </a:cubicBezTo>
                <a:cubicBezTo>
                  <a:pt x="39" y="20"/>
                  <a:pt x="20" y="38"/>
                  <a:pt x="20" y="61"/>
                </a:cubicBezTo>
                <a:cubicBezTo>
                  <a:pt x="20" y="68"/>
                  <a:pt x="22" y="75"/>
                  <a:pt x="26" y="81"/>
                </a:cubicBezTo>
                <a:cubicBezTo>
                  <a:pt x="22" y="88"/>
                  <a:pt x="20" y="94"/>
                  <a:pt x="20" y="102"/>
                </a:cubicBezTo>
                <a:cubicBezTo>
                  <a:pt x="20" y="117"/>
                  <a:pt x="28" y="131"/>
                  <a:pt x="41" y="137"/>
                </a:cubicBezTo>
                <a:cubicBezTo>
                  <a:pt x="41" y="143"/>
                  <a:pt x="41" y="148"/>
                  <a:pt x="41" y="153"/>
                </a:cubicBezTo>
                <a:cubicBezTo>
                  <a:pt x="41" y="165"/>
                  <a:pt x="41" y="165"/>
                  <a:pt x="41" y="165"/>
                </a:cubicBezTo>
                <a:cubicBezTo>
                  <a:pt x="18" y="165"/>
                  <a:pt x="0" y="183"/>
                  <a:pt x="0" y="205"/>
                </a:cubicBezTo>
                <a:cubicBezTo>
                  <a:pt x="0" y="228"/>
                  <a:pt x="18" y="247"/>
                  <a:pt x="41" y="247"/>
                </a:cubicBezTo>
                <a:cubicBezTo>
                  <a:pt x="46" y="304"/>
                  <a:pt x="95" y="348"/>
                  <a:pt x="153" y="348"/>
                </a:cubicBezTo>
                <a:cubicBezTo>
                  <a:pt x="212" y="348"/>
                  <a:pt x="260" y="304"/>
                  <a:pt x="265" y="247"/>
                </a:cubicBezTo>
                <a:cubicBezTo>
                  <a:pt x="288" y="247"/>
                  <a:pt x="307" y="228"/>
                  <a:pt x="307" y="205"/>
                </a:cubicBezTo>
                <a:cubicBezTo>
                  <a:pt x="307" y="183"/>
                  <a:pt x="288" y="165"/>
                  <a:pt x="265" y="165"/>
                </a:cubicBezTo>
                <a:close/>
                <a:moveTo>
                  <a:pt x="40" y="226"/>
                </a:moveTo>
                <a:cubicBezTo>
                  <a:pt x="28" y="226"/>
                  <a:pt x="19" y="217"/>
                  <a:pt x="19" y="205"/>
                </a:cubicBezTo>
                <a:cubicBezTo>
                  <a:pt x="19" y="195"/>
                  <a:pt x="28" y="185"/>
                  <a:pt x="40" y="185"/>
                </a:cubicBezTo>
                <a:lnTo>
                  <a:pt x="40" y="226"/>
                </a:lnTo>
                <a:close/>
                <a:moveTo>
                  <a:pt x="41" y="102"/>
                </a:moveTo>
                <a:cubicBezTo>
                  <a:pt x="41" y="96"/>
                  <a:pt x="44" y="91"/>
                  <a:pt x="46" y="88"/>
                </a:cubicBezTo>
                <a:cubicBezTo>
                  <a:pt x="49" y="85"/>
                  <a:pt x="49" y="80"/>
                  <a:pt x="45" y="75"/>
                </a:cubicBezTo>
                <a:cubicBezTo>
                  <a:pt x="43" y="72"/>
                  <a:pt x="40" y="67"/>
                  <a:pt x="40" y="61"/>
                </a:cubicBezTo>
                <a:cubicBezTo>
                  <a:pt x="40" y="50"/>
                  <a:pt x="48" y="41"/>
                  <a:pt x="60" y="41"/>
                </a:cubicBezTo>
                <a:cubicBezTo>
                  <a:pt x="66" y="41"/>
                  <a:pt x="71" y="43"/>
                  <a:pt x="74" y="46"/>
                </a:cubicBezTo>
                <a:cubicBezTo>
                  <a:pt x="76" y="48"/>
                  <a:pt x="79" y="49"/>
                  <a:pt x="81" y="49"/>
                </a:cubicBezTo>
                <a:cubicBezTo>
                  <a:pt x="84" y="49"/>
                  <a:pt x="86" y="48"/>
                  <a:pt x="88" y="46"/>
                </a:cubicBezTo>
                <a:cubicBezTo>
                  <a:pt x="92" y="43"/>
                  <a:pt x="96" y="41"/>
                  <a:pt x="102" y="41"/>
                </a:cubicBezTo>
                <a:cubicBezTo>
                  <a:pt x="113" y="41"/>
                  <a:pt x="123" y="49"/>
                  <a:pt x="123" y="61"/>
                </a:cubicBezTo>
                <a:cubicBezTo>
                  <a:pt x="123" y="72"/>
                  <a:pt x="113" y="81"/>
                  <a:pt x="102" y="81"/>
                </a:cubicBezTo>
                <a:cubicBezTo>
                  <a:pt x="99" y="81"/>
                  <a:pt x="96" y="80"/>
                  <a:pt x="93" y="80"/>
                </a:cubicBezTo>
                <a:cubicBezTo>
                  <a:pt x="92" y="79"/>
                  <a:pt x="90" y="78"/>
                  <a:pt x="89" y="78"/>
                </a:cubicBezTo>
                <a:cubicBezTo>
                  <a:pt x="86" y="78"/>
                  <a:pt x="84" y="80"/>
                  <a:pt x="82" y="81"/>
                </a:cubicBezTo>
                <a:cubicBezTo>
                  <a:pt x="79" y="85"/>
                  <a:pt x="78" y="89"/>
                  <a:pt x="79" y="93"/>
                </a:cubicBezTo>
                <a:cubicBezTo>
                  <a:pt x="80" y="97"/>
                  <a:pt x="82" y="99"/>
                  <a:pt x="82" y="102"/>
                </a:cubicBezTo>
                <a:cubicBezTo>
                  <a:pt x="82" y="112"/>
                  <a:pt x="72" y="123"/>
                  <a:pt x="61" y="123"/>
                </a:cubicBezTo>
                <a:cubicBezTo>
                  <a:pt x="50" y="123"/>
                  <a:pt x="41" y="114"/>
                  <a:pt x="41" y="102"/>
                </a:cubicBezTo>
                <a:close/>
                <a:moveTo>
                  <a:pt x="245" y="237"/>
                </a:moveTo>
                <a:cubicBezTo>
                  <a:pt x="245" y="287"/>
                  <a:pt x="204" y="329"/>
                  <a:pt x="153" y="329"/>
                </a:cubicBezTo>
                <a:cubicBezTo>
                  <a:pt x="102" y="329"/>
                  <a:pt x="61" y="287"/>
                  <a:pt x="61" y="236"/>
                </a:cubicBezTo>
                <a:cubicBezTo>
                  <a:pt x="61" y="154"/>
                  <a:pt x="61" y="154"/>
                  <a:pt x="61" y="154"/>
                </a:cubicBezTo>
                <a:cubicBezTo>
                  <a:pt x="61" y="150"/>
                  <a:pt x="61" y="148"/>
                  <a:pt x="62" y="144"/>
                </a:cubicBezTo>
                <a:cubicBezTo>
                  <a:pt x="85" y="144"/>
                  <a:pt x="102" y="126"/>
                  <a:pt x="102" y="103"/>
                </a:cubicBezTo>
                <a:cubicBezTo>
                  <a:pt x="115" y="103"/>
                  <a:pt x="126" y="98"/>
                  <a:pt x="134" y="88"/>
                </a:cubicBezTo>
                <a:cubicBezTo>
                  <a:pt x="154" y="131"/>
                  <a:pt x="197" y="160"/>
                  <a:pt x="245" y="164"/>
                </a:cubicBezTo>
                <a:lnTo>
                  <a:pt x="245" y="237"/>
                </a:lnTo>
                <a:close/>
                <a:moveTo>
                  <a:pt x="247" y="143"/>
                </a:moveTo>
                <a:cubicBezTo>
                  <a:pt x="199" y="140"/>
                  <a:pt x="157" y="105"/>
                  <a:pt x="145" y="59"/>
                </a:cubicBezTo>
                <a:cubicBezTo>
                  <a:pt x="186" y="47"/>
                  <a:pt x="186" y="47"/>
                  <a:pt x="186" y="47"/>
                </a:cubicBezTo>
                <a:cubicBezTo>
                  <a:pt x="193" y="79"/>
                  <a:pt x="220" y="101"/>
                  <a:pt x="252" y="102"/>
                </a:cubicBezTo>
                <a:lnTo>
                  <a:pt x="247" y="143"/>
                </a:lnTo>
                <a:close/>
                <a:moveTo>
                  <a:pt x="255" y="81"/>
                </a:moveTo>
                <a:cubicBezTo>
                  <a:pt x="230" y="81"/>
                  <a:pt x="209" y="64"/>
                  <a:pt x="205" y="41"/>
                </a:cubicBezTo>
                <a:cubicBezTo>
                  <a:pt x="264" y="24"/>
                  <a:pt x="264" y="24"/>
                  <a:pt x="264" y="24"/>
                </a:cubicBezTo>
                <a:lnTo>
                  <a:pt x="255" y="81"/>
                </a:lnTo>
                <a:close/>
                <a:moveTo>
                  <a:pt x="265" y="226"/>
                </a:moveTo>
                <a:cubicBezTo>
                  <a:pt x="265" y="185"/>
                  <a:pt x="265" y="185"/>
                  <a:pt x="265" y="185"/>
                </a:cubicBezTo>
                <a:cubicBezTo>
                  <a:pt x="277" y="185"/>
                  <a:pt x="286" y="193"/>
                  <a:pt x="286" y="205"/>
                </a:cubicBezTo>
                <a:cubicBezTo>
                  <a:pt x="286" y="217"/>
                  <a:pt x="277" y="226"/>
                  <a:pt x="265" y="226"/>
                </a:cubicBezTo>
                <a:close/>
                <a:moveTo>
                  <a:pt x="122" y="176"/>
                </a:moveTo>
                <a:cubicBezTo>
                  <a:pt x="122" y="171"/>
                  <a:pt x="117" y="167"/>
                  <a:pt x="112" y="167"/>
                </a:cubicBezTo>
                <a:cubicBezTo>
                  <a:pt x="107" y="167"/>
                  <a:pt x="103" y="171"/>
                  <a:pt x="103" y="176"/>
                </a:cubicBezTo>
                <a:cubicBezTo>
                  <a:pt x="103" y="181"/>
                  <a:pt x="107" y="185"/>
                  <a:pt x="112" y="185"/>
                </a:cubicBezTo>
                <a:cubicBezTo>
                  <a:pt x="117" y="185"/>
                  <a:pt x="122" y="181"/>
                  <a:pt x="122" y="176"/>
                </a:cubicBezTo>
                <a:close/>
                <a:moveTo>
                  <a:pt x="193" y="185"/>
                </a:moveTo>
                <a:cubicBezTo>
                  <a:pt x="198" y="185"/>
                  <a:pt x="202" y="181"/>
                  <a:pt x="202" y="176"/>
                </a:cubicBezTo>
                <a:cubicBezTo>
                  <a:pt x="202" y="171"/>
                  <a:pt x="198" y="167"/>
                  <a:pt x="193" y="167"/>
                </a:cubicBezTo>
                <a:cubicBezTo>
                  <a:pt x="186" y="167"/>
                  <a:pt x="182" y="171"/>
                  <a:pt x="182" y="176"/>
                </a:cubicBezTo>
                <a:cubicBezTo>
                  <a:pt x="182" y="181"/>
                  <a:pt x="186" y="185"/>
                  <a:pt x="193" y="185"/>
                </a:cubicBezTo>
                <a:close/>
                <a:moveTo>
                  <a:pt x="123" y="217"/>
                </a:moveTo>
                <a:cubicBezTo>
                  <a:pt x="122" y="234"/>
                  <a:pt x="135" y="247"/>
                  <a:pt x="152" y="247"/>
                </a:cubicBezTo>
                <a:cubicBezTo>
                  <a:pt x="169" y="247"/>
                  <a:pt x="182" y="232"/>
                  <a:pt x="182" y="217"/>
                </a:cubicBezTo>
                <a:cubicBezTo>
                  <a:pt x="182" y="199"/>
                  <a:pt x="168" y="186"/>
                  <a:pt x="152" y="186"/>
                </a:cubicBezTo>
                <a:cubicBezTo>
                  <a:pt x="135" y="186"/>
                  <a:pt x="123" y="200"/>
                  <a:pt x="123" y="217"/>
                </a:cubicBezTo>
                <a:close/>
                <a:moveTo>
                  <a:pt x="162" y="215"/>
                </a:moveTo>
                <a:cubicBezTo>
                  <a:pt x="162" y="221"/>
                  <a:pt x="157" y="225"/>
                  <a:pt x="152" y="225"/>
                </a:cubicBezTo>
                <a:cubicBezTo>
                  <a:pt x="147" y="225"/>
                  <a:pt x="143" y="221"/>
                  <a:pt x="143" y="215"/>
                </a:cubicBezTo>
                <a:cubicBezTo>
                  <a:pt x="142" y="211"/>
                  <a:pt x="146" y="206"/>
                  <a:pt x="152" y="206"/>
                </a:cubicBezTo>
                <a:cubicBezTo>
                  <a:pt x="157" y="206"/>
                  <a:pt x="162" y="210"/>
                  <a:pt x="162" y="2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82" name="Freeform 105">
            <a:extLst>
              <a:ext uri="{FF2B5EF4-FFF2-40B4-BE49-F238E27FC236}">
                <a16:creationId xmlns:a16="http://schemas.microsoft.com/office/drawing/2014/main" id="{2899DF7D-5A7B-9102-1D73-52698D392B0C}"/>
              </a:ext>
            </a:extLst>
          </p:cNvPr>
          <p:cNvSpPr>
            <a:spLocks noEditPoints="1"/>
          </p:cNvSpPr>
          <p:nvPr/>
        </p:nvSpPr>
        <p:spPr bwMode="auto">
          <a:xfrm>
            <a:off x="717330" y="5800940"/>
            <a:ext cx="257920" cy="259411"/>
          </a:xfrm>
          <a:custGeom>
            <a:avLst/>
            <a:gdLst>
              <a:gd name="T0" fmla="*/ 193 w 346"/>
              <a:gd name="T1" fmla="*/ 257 h 348"/>
              <a:gd name="T2" fmla="*/ 150 w 346"/>
              <a:gd name="T3" fmla="*/ 257 h 348"/>
              <a:gd name="T4" fmla="*/ 136 w 346"/>
              <a:gd name="T5" fmla="*/ 257 h 348"/>
              <a:gd name="T6" fmla="*/ 172 w 346"/>
              <a:gd name="T7" fmla="*/ 287 h 348"/>
              <a:gd name="T8" fmla="*/ 208 w 346"/>
              <a:gd name="T9" fmla="*/ 257 h 348"/>
              <a:gd name="T10" fmla="*/ 204 w 346"/>
              <a:gd name="T11" fmla="*/ 196 h 348"/>
              <a:gd name="T12" fmla="*/ 223 w 346"/>
              <a:gd name="T13" fmla="*/ 196 h 348"/>
              <a:gd name="T14" fmla="*/ 204 w 346"/>
              <a:gd name="T15" fmla="*/ 196 h 348"/>
              <a:gd name="T16" fmla="*/ 173 w 346"/>
              <a:gd name="T17" fmla="*/ 0 h 348"/>
              <a:gd name="T18" fmla="*/ 0 w 346"/>
              <a:gd name="T19" fmla="*/ 154 h 348"/>
              <a:gd name="T20" fmla="*/ 60 w 346"/>
              <a:gd name="T21" fmla="*/ 245 h 348"/>
              <a:gd name="T22" fmla="*/ 283 w 346"/>
              <a:gd name="T23" fmla="*/ 245 h 348"/>
              <a:gd name="T24" fmla="*/ 325 w 346"/>
              <a:gd name="T25" fmla="*/ 198 h 348"/>
              <a:gd name="T26" fmla="*/ 284 w 346"/>
              <a:gd name="T27" fmla="*/ 83 h 348"/>
              <a:gd name="T28" fmla="*/ 262 w 346"/>
              <a:gd name="T29" fmla="*/ 76 h 348"/>
              <a:gd name="T30" fmla="*/ 84 w 346"/>
              <a:gd name="T31" fmla="*/ 76 h 348"/>
              <a:gd name="T32" fmla="*/ 60 w 346"/>
              <a:gd name="T33" fmla="*/ 225 h 348"/>
              <a:gd name="T34" fmla="*/ 60 w 346"/>
              <a:gd name="T35" fmla="*/ 184 h 348"/>
              <a:gd name="T36" fmla="*/ 266 w 346"/>
              <a:gd name="T37" fmla="*/ 235 h 348"/>
              <a:gd name="T38" fmla="*/ 80 w 346"/>
              <a:gd name="T39" fmla="*/ 235 h 348"/>
              <a:gd name="T40" fmla="*/ 89 w 346"/>
              <a:gd name="T41" fmla="*/ 225 h 348"/>
              <a:gd name="T42" fmla="*/ 266 w 346"/>
              <a:gd name="T43" fmla="*/ 160 h 348"/>
              <a:gd name="T44" fmla="*/ 80 w 346"/>
              <a:gd name="T45" fmla="*/ 205 h 348"/>
              <a:gd name="T46" fmla="*/ 173 w 346"/>
              <a:gd name="T47" fmla="*/ 143 h 348"/>
              <a:gd name="T48" fmla="*/ 88 w 346"/>
              <a:gd name="T49" fmla="*/ 205 h 348"/>
              <a:gd name="T50" fmla="*/ 284 w 346"/>
              <a:gd name="T51" fmla="*/ 225 h 348"/>
              <a:gd name="T52" fmla="*/ 305 w 346"/>
              <a:gd name="T53" fmla="*/ 205 h 348"/>
              <a:gd name="T54" fmla="*/ 316 w 346"/>
              <a:gd name="T55" fmla="*/ 179 h 348"/>
              <a:gd name="T56" fmla="*/ 284 w 346"/>
              <a:gd name="T57" fmla="*/ 155 h 348"/>
              <a:gd name="T58" fmla="*/ 172 w 346"/>
              <a:gd name="T59" fmla="*/ 124 h 348"/>
              <a:gd name="T60" fmla="*/ 59 w 346"/>
              <a:gd name="T61" fmla="*/ 155 h 348"/>
              <a:gd name="T62" fmla="*/ 28 w 346"/>
              <a:gd name="T63" fmla="*/ 179 h 348"/>
              <a:gd name="T64" fmla="*/ 172 w 346"/>
              <a:gd name="T65" fmla="*/ 83 h 348"/>
              <a:gd name="T66" fmla="*/ 316 w 346"/>
              <a:gd name="T67" fmla="*/ 17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46" h="348">
                <a:moveTo>
                  <a:pt x="200" y="254"/>
                </a:moveTo>
                <a:cubicBezTo>
                  <a:pt x="198" y="254"/>
                  <a:pt x="195" y="255"/>
                  <a:pt x="193" y="257"/>
                </a:cubicBezTo>
                <a:cubicBezTo>
                  <a:pt x="188" y="262"/>
                  <a:pt x="179" y="266"/>
                  <a:pt x="172" y="266"/>
                </a:cubicBezTo>
                <a:cubicBezTo>
                  <a:pt x="165" y="266"/>
                  <a:pt x="156" y="262"/>
                  <a:pt x="150" y="257"/>
                </a:cubicBezTo>
                <a:cubicBezTo>
                  <a:pt x="148" y="255"/>
                  <a:pt x="145" y="254"/>
                  <a:pt x="143" y="254"/>
                </a:cubicBezTo>
                <a:cubicBezTo>
                  <a:pt x="140" y="254"/>
                  <a:pt x="138" y="255"/>
                  <a:pt x="136" y="257"/>
                </a:cubicBezTo>
                <a:cubicBezTo>
                  <a:pt x="132" y="262"/>
                  <a:pt x="132" y="268"/>
                  <a:pt x="136" y="271"/>
                </a:cubicBezTo>
                <a:cubicBezTo>
                  <a:pt x="146" y="281"/>
                  <a:pt x="159" y="287"/>
                  <a:pt x="172" y="287"/>
                </a:cubicBezTo>
                <a:cubicBezTo>
                  <a:pt x="185" y="287"/>
                  <a:pt x="199" y="281"/>
                  <a:pt x="208" y="271"/>
                </a:cubicBezTo>
                <a:cubicBezTo>
                  <a:pt x="212" y="267"/>
                  <a:pt x="212" y="261"/>
                  <a:pt x="208" y="257"/>
                </a:cubicBezTo>
                <a:cubicBezTo>
                  <a:pt x="206" y="255"/>
                  <a:pt x="203" y="254"/>
                  <a:pt x="200" y="254"/>
                </a:cubicBezTo>
                <a:close/>
                <a:moveTo>
                  <a:pt x="204" y="196"/>
                </a:moveTo>
                <a:cubicBezTo>
                  <a:pt x="204" y="201"/>
                  <a:pt x="209" y="205"/>
                  <a:pt x="214" y="205"/>
                </a:cubicBezTo>
                <a:cubicBezTo>
                  <a:pt x="219" y="205"/>
                  <a:pt x="223" y="201"/>
                  <a:pt x="223" y="196"/>
                </a:cubicBezTo>
                <a:cubicBezTo>
                  <a:pt x="223" y="191"/>
                  <a:pt x="219" y="186"/>
                  <a:pt x="214" y="186"/>
                </a:cubicBezTo>
                <a:cubicBezTo>
                  <a:pt x="209" y="186"/>
                  <a:pt x="204" y="191"/>
                  <a:pt x="204" y="196"/>
                </a:cubicBezTo>
                <a:close/>
                <a:moveTo>
                  <a:pt x="284" y="83"/>
                </a:moveTo>
                <a:cubicBezTo>
                  <a:pt x="279" y="36"/>
                  <a:pt x="230" y="0"/>
                  <a:pt x="173" y="0"/>
                </a:cubicBezTo>
                <a:cubicBezTo>
                  <a:pt x="116" y="0"/>
                  <a:pt x="67" y="36"/>
                  <a:pt x="62" y="83"/>
                </a:cubicBezTo>
                <a:cubicBezTo>
                  <a:pt x="30" y="98"/>
                  <a:pt x="0" y="120"/>
                  <a:pt x="0" y="154"/>
                </a:cubicBezTo>
                <a:cubicBezTo>
                  <a:pt x="0" y="171"/>
                  <a:pt x="7" y="185"/>
                  <a:pt x="20" y="198"/>
                </a:cubicBezTo>
                <a:cubicBezTo>
                  <a:pt x="16" y="223"/>
                  <a:pt x="35" y="245"/>
                  <a:pt x="60" y="245"/>
                </a:cubicBezTo>
                <a:cubicBezTo>
                  <a:pt x="66" y="302"/>
                  <a:pt x="114" y="348"/>
                  <a:pt x="172" y="348"/>
                </a:cubicBezTo>
                <a:cubicBezTo>
                  <a:pt x="231" y="348"/>
                  <a:pt x="279" y="302"/>
                  <a:pt x="283" y="245"/>
                </a:cubicBezTo>
                <a:cubicBezTo>
                  <a:pt x="306" y="245"/>
                  <a:pt x="325" y="227"/>
                  <a:pt x="325" y="205"/>
                </a:cubicBezTo>
                <a:cubicBezTo>
                  <a:pt x="325" y="198"/>
                  <a:pt x="325" y="198"/>
                  <a:pt x="325" y="198"/>
                </a:cubicBezTo>
                <a:cubicBezTo>
                  <a:pt x="339" y="185"/>
                  <a:pt x="346" y="171"/>
                  <a:pt x="346" y="154"/>
                </a:cubicBezTo>
                <a:cubicBezTo>
                  <a:pt x="346" y="121"/>
                  <a:pt x="314" y="97"/>
                  <a:pt x="284" y="83"/>
                </a:cubicBezTo>
                <a:close/>
                <a:moveTo>
                  <a:pt x="172" y="22"/>
                </a:moveTo>
                <a:cubicBezTo>
                  <a:pt x="215" y="22"/>
                  <a:pt x="251" y="44"/>
                  <a:pt x="262" y="76"/>
                </a:cubicBezTo>
                <a:cubicBezTo>
                  <a:pt x="235" y="67"/>
                  <a:pt x="205" y="63"/>
                  <a:pt x="172" y="63"/>
                </a:cubicBezTo>
                <a:cubicBezTo>
                  <a:pt x="141" y="63"/>
                  <a:pt x="111" y="67"/>
                  <a:pt x="84" y="76"/>
                </a:cubicBezTo>
                <a:cubicBezTo>
                  <a:pt x="93" y="44"/>
                  <a:pt x="129" y="22"/>
                  <a:pt x="172" y="22"/>
                </a:cubicBezTo>
                <a:close/>
                <a:moveTo>
                  <a:pt x="60" y="225"/>
                </a:moveTo>
                <a:cubicBezTo>
                  <a:pt x="48" y="225"/>
                  <a:pt x="39" y="216"/>
                  <a:pt x="39" y="205"/>
                </a:cubicBezTo>
                <a:cubicBezTo>
                  <a:pt x="39" y="194"/>
                  <a:pt x="48" y="184"/>
                  <a:pt x="60" y="184"/>
                </a:cubicBezTo>
                <a:lnTo>
                  <a:pt x="60" y="225"/>
                </a:lnTo>
                <a:close/>
                <a:moveTo>
                  <a:pt x="266" y="235"/>
                </a:moveTo>
                <a:cubicBezTo>
                  <a:pt x="265" y="287"/>
                  <a:pt x="222" y="328"/>
                  <a:pt x="172" y="328"/>
                </a:cubicBezTo>
                <a:cubicBezTo>
                  <a:pt x="123" y="328"/>
                  <a:pt x="80" y="285"/>
                  <a:pt x="80" y="235"/>
                </a:cubicBezTo>
                <a:cubicBezTo>
                  <a:pt x="80" y="225"/>
                  <a:pt x="80" y="225"/>
                  <a:pt x="80" y="225"/>
                </a:cubicBezTo>
                <a:cubicBezTo>
                  <a:pt x="89" y="225"/>
                  <a:pt x="89" y="225"/>
                  <a:pt x="89" y="225"/>
                </a:cubicBezTo>
                <a:cubicBezTo>
                  <a:pt x="144" y="225"/>
                  <a:pt x="191" y="193"/>
                  <a:pt x="214" y="146"/>
                </a:cubicBezTo>
                <a:cubicBezTo>
                  <a:pt x="237" y="151"/>
                  <a:pt x="257" y="158"/>
                  <a:pt x="266" y="160"/>
                </a:cubicBezTo>
                <a:lnTo>
                  <a:pt x="266" y="235"/>
                </a:lnTo>
                <a:close/>
                <a:moveTo>
                  <a:pt x="80" y="205"/>
                </a:moveTo>
                <a:cubicBezTo>
                  <a:pt x="80" y="201"/>
                  <a:pt x="80" y="165"/>
                  <a:pt x="80" y="160"/>
                </a:cubicBezTo>
                <a:cubicBezTo>
                  <a:pt x="94" y="155"/>
                  <a:pt x="131" y="143"/>
                  <a:pt x="173" y="143"/>
                </a:cubicBezTo>
                <a:cubicBezTo>
                  <a:pt x="179" y="143"/>
                  <a:pt x="185" y="143"/>
                  <a:pt x="191" y="144"/>
                </a:cubicBezTo>
                <a:cubicBezTo>
                  <a:pt x="171" y="181"/>
                  <a:pt x="131" y="205"/>
                  <a:pt x="88" y="205"/>
                </a:cubicBezTo>
                <a:lnTo>
                  <a:pt x="80" y="205"/>
                </a:lnTo>
                <a:close/>
                <a:moveTo>
                  <a:pt x="284" y="225"/>
                </a:moveTo>
                <a:cubicBezTo>
                  <a:pt x="284" y="184"/>
                  <a:pt x="284" y="184"/>
                  <a:pt x="284" y="184"/>
                </a:cubicBezTo>
                <a:cubicBezTo>
                  <a:pt x="295" y="184"/>
                  <a:pt x="305" y="193"/>
                  <a:pt x="305" y="205"/>
                </a:cubicBezTo>
                <a:cubicBezTo>
                  <a:pt x="305" y="216"/>
                  <a:pt x="296" y="225"/>
                  <a:pt x="284" y="225"/>
                </a:cubicBezTo>
                <a:close/>
                <a:moveTo>
                  <a:pt x="316" y="179"/>
                </a:moveTo>
                <a:cubicBezTo>
                  <a:pt x="308" y="171"/>
                  <a:pt x="297" y="165"/>
                  <a:pt x="284" y="165"/>
                </a:cubicBezTo>
                <a:cubicBezTo>
                  <a:pt x="284" y="155"/>
                  <a:pt x="284" y="155"/>
                  <a:pt x="284" y="155"/>
                </a:cubicBezTo>
                <a:cubicBezTo>
                  <a:pt x="284" y="151"/>
                  <a:pt x="282" y="147"/>
                  <a:pt x="278" y="146"/>
                </a:cubicBezTo>
                <a:cubicBezTo>
                  <a:pt x="276" y="144"/>
                  <a:pt x="230" y="124"/>
                  <a:pt x="172" y="124"/>
                </a:cubicBezTo>
                <a:cubicBezTo>
                  <a:pt x="116" y="124"/>
                  <a:pt x="69" y="143"/>
                  <a:pt x="66" y="146"/>
                </a:cubicBezTo>
                <a:cubicBezTo>
                  <a:pt x="62" y="146"/>
                  <a:pt x="59" y="151"/>
                  <a:pt x="59" y="155"/>
                </a:cubicBezTo>
                <a:cubicBezTo>
                  <a:pt x="59" y="165"/>
                  <a:pt x="59" y="165"/>
                  <a:pt x="59" y="165"/>
                </a:cubicBezTo>
                <a:cubicBezTo>
                  <a:pt x="47" y="165"/>
                  <a:pt x="35" y="171"/>
                  <a:pt x="28" y="179"/>
                </a:cubicBezTo>
                <a:cubicBezTo>
                  <a:pt x="23" y="172"/>
                  <a:pt x="19" y="164"/>
                  <a:pt x="19" y="154"/>
                </a:cubicBezTo>
                <a:cubicBezTo>
                  <a:pt x="19" y="117"/>
                  <a:pt x="85" y="83"/>
                  <a:pt x="172" y="83"/>
                </a:cubicBezTo>
                <a:cubicBezTo>
                  <a:pt x="259" y="83"/>
                  <a:pt x="325" y="117"/>
                  <a:pt x="325" y="154"/>
                </a:cubicBezTo>
                <a:cubicBezTo>
                  <a:pt x="325" y="164"/>
                  <a:pt x="321" y="171"/>
                  <a:pt x="316" y="17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83" name="Freeform 106">
            <a:extLst>
              <a:ext uri="{FF2B5EF4-FFF2-40B4-BE49-F238E27FC236}">
                <a16:creationId xmlns:a16="http://schemas.microsoft.com/office/drawing/2014/main" id="{3DEBF0CA-A553-F202-54B5-A5F172EB8AAE}"/>
              </a:ext>
            </a:extLst>
          </p:cNvPr>
          <p:cNvSpPr>
            <a:spLocks noEditPoints="1"/>
          </p:cNvSpPr>
          <p:nvPr/>
        </p:nvSpPr>
        <p:spPr bwMode="auto">
          <a:xfrm>
            <a:off x="4569364" y="5800940"/>
            <a:ext cx="199777" cy="259411"/>
          </a:xfrm>
          <a:custGeom>
            <a:avLst/>
            <a:gdLst>
              <a:gd name="T0" fmla="*/ 84 w 268"/>
              <a:gd name="T1" fmla="*/ 195 h 348"/>
              <a:gd name="T2" fmla="*/ 103 w 268"/>
              <a:gd name="T3" fmla="*/ 195 h 348"/>
              <a:gd name="T4" fmla="*/ 176 w 268"/>
              <a:gd name="T5" fmla="*/ 184 h 348"/>
              <a:gd name="T6" fmla="*/ 176 w 268"/>
              <a:gd name="T7" fmla="*/ 204 h 348"/>
              <a:gd name="T8" fmla="*/ 176 w 268"/>
              <a:gd name="T9" fmla="*/ 184 h 348"/>
              <a:gd name="T10" fmla="*/ 73 w 268"/>
              <a:gd name="T11" fmla="*/ 0 h 348"/>
              <a:gd name="T12" fmla="*/ 0 w 268"/>
              <a:gd name="T13" fmla="*/ 174 h 348"/>
              <a:gd name="T14" fmla="*/ 17 w 268"/>
              <a:gd name="T15" fmla="*/ 182 h 348"/>
              <a:gd name="T16" fmla="*/ 21 w 268"/>
              <a:gd name="T17" fmla="*/ 236 h 348"/>
              <a:gd name="T18" fmla="*/ 247 w 268"/>
              <a:gd name="T19" fmla="*/ 236 h 348"/>
              <a:gd name="T20" fmla="*/ 251 w 268"/>
              <a:gd name="T21" fmla="*/ 183 h 348"/>
              <a:gd name="T22" fmla="*/ 268 w 268"/>
              <a:gd name="T23" fmla="*/ 174 h 348"/>
              <a:gd name="T24" fmla="*/ 196 w 268"/>
              <a:gd name="T25" fmla="*/ 0 h 348"/>
              <a:gd name="T26" fmla="*/ 73 w 268"/>
              <a:gd name="T27" fmla="*/ 21 h 348"/>
              <a:gd name="T28" fmla="*/ 21 w 268"/>
              <a:gd name="T29" fmla="*/ 152 h 348"/>
              <a:gd name="T30" fmla="*/ 143 w 268"/>
              <a:gd name="T31" fmla="*/ 123 h 348"/>
              <a:gd name="T32" fmla="*/ 124 w 268"/>
              <a:gd name="T33" fmla="*/ 123 h 348"/>
              <a:gd name="T34" fmla="*/ 143 w 268"/>
              <a:gd name="T35" fmla="*/ 123 h 348"/>
              <a:gd name="T36" fmla="*/ 66 w 268"/>
              <a:gd name="T37" fmla="*/ 144 h 348"/>
              <a:gd name="T38" fmla="*/ 103 w 268"/>
              <a:gd name="T39" fmla="*/ 123 h 348"/>
              <a:gd name="T40" fmla="*/ 165 w 268"/>
              <a:gd name="T41" fmla="*/ 324 h 348"/>
              <a:gd name="T42" fmla="*/ 103 w 268"/>
              <a:gd name="T43" fmla="*/ 324 h 348"/>
              <a:gd name="T44" fmla="*/ 134 w 268"/>
              <a:gd name="T45" fmla="*/ 259 h 348"/>
              <a:gd name="T46" fmla="*/ 165 w 268"/>
              <a:gd name="T47" fmla="*/ 324 h 348"/>
              <a:gd name="T48" fmla="*/ 226 w 268"/>
              <a:gd name="T49" fmla="*/ 237 h 348"/>
              <a:gd name="T50" fmla="*/ 185 w 268"/>
              <a:gd name="T51" fmla="*/ 257 h 348"/>
              <a:gd name="T52" fmla="*/ 134 w 268"/>
              <a:gd name="T53" fmla="*/ 238 h 348"/>
              <a:gd name="T54" fmla="*/ 83 w 268"/>
              <a:gd name="T55" fmla="*/ 257 h 348"/>
              <a:gd name="T56" fmla="*/ 42 w 268"/>
              <a:gd name="T57" fmla="*/ 237 h 348"/>
              <a:gd name="T58" fmla="*/ 225 w 268"/>
              <a:gd name="T59" fmla="*/ 164 h 348"/>
              <a:gd name="T60" fmla="*/ 228 w 268"/>
              <a:gd name="T61" fmla="*/ 237 h 348"/>
              <a:gd name="T62" fmla="*/ 165 w 268"/>
              <a:gd name="T63" fmla="*/ 122 h 348"/>
              <a:gd name="T64" fmla="*/ 160 w 268"/>
              <a:gd name="T65" fmla="*/ 143 h 348"/>
              <a:gd name="T66" fmla="*/ 143 w 268"/>
              <a:gd name="T67" fmla="*/ 82 h 348"/>
              <a:gd name="T68" fmla="*/ 247 w 268"/>
              <a:gd name="T69" fmla="*/ 7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68" h="348">
                <a:moveTo>
                  <a:pt x="94" y="184"/>
                </a:moveTo>
                <a:cubicBezTo>
                  <a:pt x="89" y="184"/>
                  <a:pt x="84" y="189"/>
                  <a:pt x="84" y="195"/>
                </a:cubicBezTo>
                <a:cubicBezTo>
                  <a:pt x="84" y="200"/>
                  <a:pt x="89" y="204"/>
                  <a:pt x="94" y="204"/>
                </a:cubicBezTo>
                <a:cubicBezTo>
                  <a:pt x="99" y="204"/>
                  <a:pt x="103" y="200"/>
                  <a:pt x="103" y="195"/>
                </a:cubicBezTo>
                <a:cubicBezTo>
                  <a:pt x="103" y="189"/>
                  <a:pt x="99" y="184"/>
                  <a:pt x="94" y="184"/>
                </a:cubicBezTo>
                <a:close/>
                <a:moveTo>
                  <a:pt x="176" y="184"/>
                </a:moveTo>
                <a:cubicBezTo>
                  <a:pt x="171" y="184"/>
                  <a:pt x="167" y="189"/>
                  <a:pt x="167" y="195"/>
                </a:cubicBezTo>
                <a:cubicBezTo>
                  <a:pt x="167" y="200"/>
                  <a:pt x="171" y="204"/>
                  <a:pt x="176" y="204"/>
                </a:cubicBezTo>
                <a:cubicBezTo>
                  <a:pt x="181" y="204"/>
                  <a:pt x="186" y="200"/>
                  <a:pt x="186" y="195"/>
                </a:cubicBezTo>
                <a:cubicBezTo>
                  <a:pt x="186" y="189"/>
                  <a:pt x="181" y="184"/>
                  <a:pt x="176" y="184"/>
                </a:cubicBezTo>
                <a:close/>
                <a:moveTo>
                  <a:pt x="196" y="0"/>
                </a:moveTo>
                <a:cubicBezTo>
                  <a:pt x="73" y="0"/>
                  <a:pt x="73" y="0"/>
                  <a:pt x="73" y="0"/>
                </a:cubicBezTo>
                <a:cubicBezTo>
                  <a:pt x="33" y="0"/>
                  <a:pt x="0" y="32"/>
                  <a:pt x="0" y="71"/>
                </a:cubicBezTo>
                <a:cubicBezTo>
                  <a:pt x="0" y="174"/>
                  <a:pt x="0" y="174"/>
                  <a:pt x="0" y="174"/>
                </a:cubicBezTo>
                <a:cubicBezTo>
                  <a:pt x="0" y="180"/>
                  <a:pt x="6" y="184"/>
                  <a:pt x="11" y="184"/>
                </a:cubicBezTo>
                <a:cubicBezTo>
                  <a:pt x="13" y="184"/>
                  <a:pt x="15" y="183"/>
                  <a:pt x="17" y="182"/>
                </a:cubicBezTo>
                <a:cubicBezTo>
                  <a:pt x="21" y="178"/>
                  <a:pt x="21" y="178"/>
                  <a:pt x="21" y="178"/>
                </a:cubicBezTo>
                <a:cubicBezTo>
                  <a:pt x="21" y="236"/>
                  <a:pt x="21" y="236"/>
                  <a:pt x="21" y="236"/>
                </a:cubicBezTo>
                <a:cubicBezTo>
                  <a:pt x="21" y="298"/>
                  <a:pt x="73" y="348"/>
                  <a:pt x="134" y="348"/>
                </a:cubicBezTo>
                <a:cubicBezTo>
                  <a:pt x="196" y="348"/>
                  <a:pt x="247" y="298"/>
                  <a:pt x="247" y="236"/>
                </a:cubicBezTo>
                <a:cubicBezTo>
                  <a:pt x="247" y="179"/>
                  <a:pt x="247" y="179"/>
                  <a:pt x="247" y="179"/>
                </a:cubicBezTo>
                <a:cubicBezTo>
                  <a:pt x="251" y="183"/>
                  <a:pt x="251" y="183"/>
                  <a:pt x="251" y="183"/>
                </a:cubicBezTo>
                <a:cubicBezTo>
                  <a:pt x="253" y="184"/>
                  <a:pt x="255" y="184"/>
                  <a:pt x="257" y="184"/>
                </a:cubicBezTo>
                <a:cubicBezTo>
                  <a:pt x="263" y="184"/>
                  <a:pt x="268" y="180"/>
                  <a:pt x="268" y="174"/>
                </a:cubicBezTo>
                <a:cubicBezTo>
                  <a:pt x="268" y="71"/>
                  <a:pt x="268" y="71"/>
                  <a:pt x="268" y="71"/>
                </a:cubicBezTo>
                <a:cubicBezTo>
                  <a:pt x="268" y="32"/>
                  <a:pt x="235" y="0"/>
                  <a:pt x="196" y="0"/>
                </a:cubicBezTo>
                <a:close/>
                <a:moveTo>
                  <a:pt x="21" y="71"/>
                </a:moveTo>
                <a:cubicBezTo>
                  <a:pt x="20" y="44"/>
                  <a:pt x="44" y="21"/>
                  <a:pt x="73" y="21"/>
                </a:cubicBezTo>
                <a:cubicBezTo>
                  <a:pt x="188" y="21"/>
                  <a:pt x="188" y="21"/>
                  <a:pt x="188" y="21"/>
                </a:cubicBezTo>
                <a:cubicBezTo>
                  <a:pt x="21" y="152"/>
                  <a:pt x="21" y="152"/>
                  <a:pt x="21" y="152"/>
                </a:cubicBezTo>
                <a:lnTo>
                  <a:pt x="21" y="71"/>
                </a:lnTo>
                <a:close/>
                <a:moveTo>
                  <a:pt x="143" y="123"/>
                </a:moveTo>
                <a:cubicBezTo>
                  <a:pt x="143" y="136"/>
                  <a:pt x="137" y="144"/>
                  <a:pt x="133" y="144"/>
                </a:cubicBezTo>
                <a:cubicBezTo>
                  <a:pt x="130" y="144"/>
                  <a:pt x="124" y="136"/>
                  <a:pt x="124" y="123"/>
                </a:cubicBezTo>
                <a:cubicBezTo>
                  <a:pt x="124" y="110"/>
                  <a:pt x="130" y="103"/>
                  <a:pt x="133" y="103"/>
                </a:cubicBezTo>
                <a:cubicBezTo>
                  <a:pt x="137" y="103"/>
                  <a:pt x="143" y="110"/>
                  <a:pt x="143" y="123"/>
                </a:cubicBezTo>
                <a:close/>
                <a:moveTo>
                  <a:pt x="107" y="144"/>
                </a:moveTo>
                <a:cubicBezTo>
                  <a:pt x="66" y="144"/>
                  <a:pt x="66" y="144"/>
                  <a:pt x="66" y="144"/>
                </a:cubicBezTo>
                <a:cubicBezTo>
                  <a:pt x="104" y="114"/>
                  <a:pt x="104" y="114"/>
                  <a:pt x="104" y="114"/>
                </a:cubicBezTo>
                <a:cubicBezTo>
                  <a:pt x="103" y="117"/>
                  <a:pt x="103" y="120"/>
                  <a:pt x="103" y="123"/>
                </a:cubicBezTo>
                <a:cubicBezTo>
                  <a:pt x="103" y="131"/>
                  <a:pt x="105" y="138"/>
                  <a:pt x="107" y="144"/>
                </a:cubicBezTo>
                <a:close/>
                <a:moveTo>
                  <a:pt x="165" y="324"/>
                </a:moveTo>
                <a:cubicBezTo>
                  <a:pt x="155" y="328"/>
                  <a:pt x="145" y="329"/>
                  <a:pt x="134" y="329"/>
                </a:cubicBezTo>
                <a:cubicBezTo>
                  <a:pt x="124" y="329"/>
                  <a:pt x="112" y="328"/>
                  <a:pt x="103" y="324"/>
                </a:cubicBezTo>
                <a:cubicBezTo>
                  <a:pt x="103" y="265"/>
                  <a:pt x="103" y="265"/>
                  <a:pt x="103" y="265"/>
                </a:cubicBezTo>
                <a:cubicBezTo>
                  <a:pt x="112" y="261"/>
                  <a:pt x="123" y="259"/>
                  <a:pt x="134" y="259"/>
                </a:cubicBezTo>
                <a:cubicBezTo>
                  <a:pt x="144" y="259"/>
                  <a:pt x="155" y="261"/>
                  <a:pt x="165" y="265"/>
                </a:cubicBezTo>
                <a:lnTo>
                  <a:pt x="165" y="324"/>
                </a:lnTo>
                <a:close/>
                <a:moveTo>
                  <a:pt x="228" y="237"/>
                </a:moveTo>
                <a:cubicBezTo>
                  <a:pt x="226" y="237"/>
                  <a:pt x="226" y="237"/>
                  <a:pt x="226" y="237"/>
                </a:cubicBezTo>
                <a:cubicBezTo>
                  <a:pt x="226" y="268"/>
                  <a:pt x="211" y="297"/>
                  <a:pt x="185" y="313"/>
                </a:cubicBezTo>
                <a:cubicBezTo>
                  <a:pt x="185" y="257"/>
                  <a:pt x="185" y="257"/>
                  <a:pt x="185" y="257"/>
                </a:cubicBezTo>
                <a:cubicBezTo>
                  <a:pt x="185" y="253"/>
                  <a:pt x="183" y="250"/>
                  <a:pt x="180" y="248"/>
                </a:cubicBezTo>
                <a:cubicBezTo>
                  <a:pt x="166" y="241"/>
                  <a:pt x="150" y="238"/>
                  <a:pt x="134" y="238"/>
                </a:cubicBezTo>
                <a:cubicBezTo>
                  <a:pt x="119" y="238"/>
                  <a:pt x="103" y="241"/>
                  <a:pt x="89" y="248"/>
                </a:cubicBezTo>
                <a:cubicBezTo>
                  <a:pt x="86" y="251"/>
                  <a:pt x="83" y="254"/>
                  <a:pt x="83" y="257"/>
                </a:cubicBezTo>
                <a:cubicBezTo>
                  <a:pt x="83" y="313"/>
                  <a:pt x="83" y="313"/>
                  <a:pt x="83" y="313"/>
                </a:cubicBezTo>
                <a:cubicBezTo>
                  <a:pt x="59" y="297"/>
                  <a:pt x="42" y="269"/>
                  <a:pt x="42" y="237"/>
                </a:cubicBezTo>
                <a:cubicBezTo>
                  <a:pt x="42" y="164"/>
                  <a:pt x="42" y="164"/>
                  <a:pt x="42" y="164"/>
                </a:cubicBezTo>
                <a:cubicBezTo>
                  <a:pt x="225" y="164"/>
                  <a:pt x="225" y="164"/>
                  <a:pt x="225" y="164"/>
                </a:cubicBezTo>
                <a:cubicBezTo>
                  <a:pt x="228" y="164"/>
                  <a:pt x="228" y="164"/>
                  <a:pt x="228" y="164"/>
                </a:cubicBezTo>
                <a:lnTo>
                  <a:pt x="228" y="237"/>
                </a:lnTo>
                <a:close/>
                <a:moveTo>
                  <a:pt x="160" y="143"/>
                </a:moveTo>
                <a:cubicBezTo>
                  <a:pt x="164" y="138"/>
                  <a:pt x="165" y="131"/>
                  <a:pt x="165" y="122"/>
                </a:cubicBezTo>
                <a:cubicBezTo>
                  <a:pt x="195" y="143"/>
                  <a:pt x="195" y="143"/>
                  <a:pt x="195" y="143"/>
                </a:cubicBezTo>
                <a:lnTo>
                  <a:pt x="160" y="143"/>
                </a:lnTo>
                <a:close/>
                <a:moveTo>
                  <a:pt x="247" y="155"/>
                </a:moveTo>
                <a:cubicBezTo>
                  <a:pt x="143" y="82"/>
                  <a:pt x="143" y="82"/>
                  <a:pt x="143" y="82"/>
                </a:cubicBezTo>
                <a:cubicBezTo>
                  <a:pt x="216" y="25"/>
                  <a:pt x="216" y="25"/>
                  <a:pt x="216" y="25"/>
                </a:cubicBezTo>
                <a:cubicBezTo>
                  <a:pt x="234" y="32"/>
                  <a:pt x="247" y="51"/>
                  <a:pt x="247" y="73"/>
                </a:cubicBezTo>
                <a:lnTo>
                  <a:pt x="247" y="15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84" name="Freeform 107">
            <a:extLst>
              <a:ext uri="{FF2B5EF4-FFF2-40B4-BE49-F238E27FC236}">
                <a16:creationId xmlns:a16="http://schemas.microsoft.com/office/drawing/2014/main" id="{48B7DB7E-3AB8-2B9F-35C8-28F70F3F18A8}"/>
              </a:ext>
            </a:extLst>
          </p:cNvPr>
          <p:cNvSpPr>
            <a:spLocks noEditPoints="1"/>
          </p:cNvSpPr>
          <p:nvPr/>
        </p:nvSpPr>
        <p:spPr bwMode="auto">
          <a:xfrm>
            <a:off x="5631981" y="5801685"/>
            <a:ext cx="259411" cy="258666"/>
          </a:xfrm>
          <a:custGeom>
            <a:avLst/>
            <a:gdLst>
              <a:gd name="T0" fmla="*/ 193 w 348"/>
              <a:gd name="T1" fmla="*/ 255 h 347"/>
              <a:gd name="T2" fmla="*/ 150 w 348"/>
              <a:gd name="T3" fmla="*/ 255 h 347"/>
              <a:gd name="T4" fmla="*/ 136 w 348"/>
              <a:gd name="T5" fmla="*/ 255 h 347"/>
              <a:gd name="T6" fmla="*/ 171 w 348"/>
              <a:gd name="T7" fmla="*/ 285 h 347"/>
              <a:gd name="T8" fmla="*/ 206 w 348"/>
              <a:gd name="T9" fmla="*/ 255 h 347"/>
              <a:gd name="T10" fmla="*/ 141 w 348"/>
              <a:gd name="T11" fmla="*/ 194 h 347"/>
              <a:gd name="T12" fmla="*/ 123 w 348"/>
              <a:gd name="T13" fmla="*/ 194 h 347"/>
              <a:gd name="T14" fmla="*/ 141 w 348"/>
              <a:gd name="T15" fmla="*/ 194 h 347"/>
              <a:gd name="T16" fmla="*/ 204 w 348"/>
              <a:gd name="T17" fmla="*/ 194 h 347"/>
              <a:gd name="T18" fmla="*/ 223 w 348"/>
              <a:gd name="T19" fmla="*/ 194 h 347"/>
              <a:gd name="T20" fmla="*/ 325 w 348"/>
              <a:gd name="T21" fmla="*/ 189 h 347"/>
              <a:gd name="T22" fmla="*/ 280 w 348"/>
              <a:gd name="T23" fmla="*/ 120 h 347"/>
              <a:gd name="T24" fmla="*/ 265 w 348"/>
              <a:gd name="T25" fmla="*/ 0 h 347"/>
              <a:gd name="T26" fmla="*/ 172 w 348"/>
              <a:gd name="T27" fmla="*/ 41 h 347"/>
              <a:gd name="T28" fmla="*/ 80 w 348"/>
              <a:gd name="T29" fmla="*/ 0 h 347"/>
              <a:gd name="T30" fmla="*/ 65 w 348"/>
              <a:gd name="T31" fmla="*/ 120 h 347"/>
              <a:gd name="T32" fmla="*/ 20 w 348"/>
              <a:gd name="T33" fmla="*/ 189 h 347"/>
              <a:gd name="T34" fmla="*/ 41 w 348"/>
              <a:gd name="T35" fmla="*/ 265 h 347"/>
              <a:gd name="T36" fmla="*/ 174 w 348"/>
              <a:gd name="T37" fmla="*/ 347 h 347"/>
              <a:gd name="T38" fmla="*/ 307 w 348"/>
              <a:gd name="T39" fmla="*/ 265 h 347"/>
              <a:gd name="T40" fmla="*/ 325 w 348"/>
              <a:gd name="T41" fmla="*/ 189 h 347"/>
              <a:gd name="T42" fmla="*/ 19 w 348"/>
              <a:gd name="T43" fmla="*/ 224 h 347"/>
              <a:gd name="T44" fmla="*/ 60 w 348"/>
              <a:gd name="T45" fmla="*/ 224 h 347"/>
              <a:gd name="T46" fmla="*/ 60 w 348"/>
              <a:gd name="T47" fmla="*/ 203 h 347"/>
              <a:gd name="T48" fmla="*/ 60 w 348"/>
              <a:gd name="T49" fmla="*/ 163 h 347"/>
              <a:gd name="T50" fmla="*/ 163 w 348"/>
              <a:gd name="T51" fmla="*/ 61 h 347"/>
              <a:gd name="T52" fmla="*/ 91 w 348"/>
              <a:gd name="T53" fmla="*/ 143 h 347"/>
              <a:gd name="T54" fmla="*/ 163 w 348"/>
              <a:gd name="T55" fmla="*/ 61 h 347"/>
              <a:gd name="T56" fmla="*/ 80 w 348"/>
              <a:gd name="T57" fmla="*/ 21 h 347"/>
              <a:gd name="T58" fmla="*/ 93 w 348"/>
              <a:gd name="T59" fmla="*/ 74 h 347"/>
              <a:gd name="T60" fmla="*/ 39 w 348"/>
              <a:gd name="T61" fmla="*/ 61 h 347"/>
              <a:gd name="T62" fmla="*/ 172 w 348"/>
              <a:gd name="T63" fmla="*/ 326 h 347"/>
              <a:gd name="T64" fmla="*/ 80 w 348"/>
              <a:gd name="T65" fmla="*/ 163 h 347"/>
              <a:gd name="T66" fmla="*/ 155 w 348"/>
              <a:gd name="T67" fmla="*/ 137 h 347"/>
              <a:gd name="T68" fmla="*/ 190 w 348"/>
              <a:gd name="T69" fmla="*/ 137 h 347"/>
              <a:gd name="T70" fmla="*/ 265 w 348"/>
              <a:gd name="T71" fmla="*/ 163 h 347"/>
              <a:gd name="T72" fmla="*/ 255 w 348"/>
              <a:gd name="T73" fmla="*/ 143 h 347"/>
              <a:gd name="T74" fmla="*/ 184 w 348"/>
              <a:gd name="T75" fmla="*/ 61 h 347"/>
              <a:gd name="T76" fmla="*/ 255 w 348"/>
              <a:gd name="T77" fmla="*/ 143 h 347"/>
              <a:gd name="T78" fmla="*/ 224 w 348"/>
              <a:gd name="T79" fmla="*/ 53 h 347"/>
              <a:gd name="T80" fmla="*/ 306 w 348"/>
              <a:gd name="T81" fmla="*/ 61 h 347"/>
              <a:gd name="T82" fmla="*/ 252 w 348"/>
              <a:gd name="T83" fmla="*/ 74 h 347"/>
              <a:gd name="T84" fmla="*/ 306 w 348"/>
              <a:gd name="T85" fmla="*/ 184 h 347"/>
              <a:gd name="T86" fmla="*/ 285 w 348"/>
              <a:gd name="T87" fmla="*/ 163 h 347"/>
              <a:gd name="T88" fmla="*/ 285 w 348"/>
              <a:gd name="T89" fmla="*/ 224 h 347"/>
              <a:gd name="T90" fmla="*/ 326 w 348"/>
              <a:gd name="T91" fmla="*/ 224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8" h="347">
                <a:moveTo>
                  <a:pt x="200" y="254"/>
                </a:moveTo>
                <a:cubicBezTo>
                  <a:pt x="198" y="254"/>
                  <a:pt x="195" y="254"/>
                  <a:pt x="193" y="255"/>
                </a:cubicBezTo>
                <a:cubicBezTo>
                  <a:pt x="188" y="262"/>
                  <a:pt x="179" y="264"/>
                  <a:pt x="171" y="264"/>
                </a:cubicBezTo>
                <a:cubicBezTo>
                  <a:pt x="163" y="264"/>
                  <a:pt x="155" y="262"/>
                  <a:pt x="150" y="255"/>
                </a:cubicBezTo>
                <a:cubicBezTo>
                  <a:pt x="148" y="253"/>
                  <a:pt x="145" y="252"/>
                  <a:pt x="143" y="252"/>
                </a:cubicBezTo>
                <a:cubicBezTo>
                  <a:pt x="140" y="252"/>
                  <a:pt x="138" y="253"/>
                  <a:pt x="136" y="255"/>
                </a:cubicBezTo>
                <a:cubicBezTo>
                  <a:pt x="132" y="260"/>
                  <a:pt x="132" y="267"/>
                  <a:pt x="136" y="270"/>
                </a:cubicBezTo>
                <a:cubicBezTo>
                  <a:pt x="146" y="280"/>
                  <a:pt x="158" y="285"/>
                  <a:pt x="171" y="285"/>
                </a:cubicBezTo>
                <a:cubicBezTo>
                  <a:pt x="184" y="285"/>
                  <a:pt x="198" y="280"/>
                  <a:pt x="206" y="270"/>
                </a:cubicBezTo>
                <a:cubicBezTo>
                  <a:pt x="211" y="266"/>
                  <a:pt x="211" y="259"/>
                  <a:pt x="206" y="255"/>
                </a:cubicBezTo>
                <a:cubicBezTo>
                  <a:pt x="205" y="254"/>
                  <a:pt x="203" y="254"/>
                  <a:pt x="200" y="254"/>
                </a:cubicBezTo>
                <a:close/>
                <a:moveTo>
                  <a:pt x="141" y="194"/>
                </a:moveTo>
                <a:cubicBezTo>
                  <a:pt x="141" y="188"/>
                  <a:pt x="137" y="183"/>
                  <a:pt x="132" y="183"/>
                </a:cubicBezTo>
                <a:cubicBezTo>
                  <a:pt x="127" y="183"/>
                  <a:pt x="123" y="188"/>
                  <a:pt x="123" y="194"/>
                </a:cubicBezTo>
                <a:cubicBezTo>
                  <a:pt x="123" y="199"/>
                  <a:pt x="127" y="203"/>
                  <a:pt x="132" y="203"/>
                </a:cubicBezTo>
                <a:cubicBezTo>
                  <a:pt x="137" y="203"/>
                  <a:pt x="141" y="199"/>
                  <a:pt x="141" y="194"/>
                </a:cubicBezTo>
                <a:close/>
                <a:moveTo>
                  <a:pt x="214" y="183"/>
                </a:moveTo>
                <a:cubicBezTo>
                  <a:pt x="209" y="183"/>
                  <a:pt x="204" y="188"/>
                  <a:pt x="204" y="194"/>
                </a:cubicBezTo>
                <a:cubicBezTo>
                  <a:pt x="204" y="199"/>
                  <a:pt x="209" y="203"/>
                  <a:pt x="214" y="203"/>
                </a:cubicBezTo>
                <a:cubicBezTo>
                  <a:pt x="219" y="203"/>
                  <a:pt x="223" y="199"/>
                  <a:pt x="223" y="194"/>
                </a:cubicBezTo>
                <a:cubicBezTo>
                  <a:pt x="223" y="188"/>
                  <a:pt x="219" y="183"/>
                  <a:pt x="214" y="183"/>
                </a:cubicBezTo>
                <a:close/>
                <a:moveTo>
                  <a:pt x="325" y="189"/>
                </a:moveTo>
                <a:cubicBezTo>
                  <a:pt x="328" y="164"/>
                  <a:pt x="309" y="143"/>
                  <a:pt x="284" y="143"/>
                </a:cubicBezTo>
                <a:cubicBezTo>
                  <a:pt x="283" y="135"/>
                  <a:pt x="282" y="128"/>
                  <a:pt x="280" y="120"/>
                </a:cubicBezTo>
                <a:cubicBezTo>
                  <a:pt x="306" y="113"/>
                  <a:pt x="326" y="89"/>
                  <a:pt x="326" y="61"/>
                </a:cubicBezTo>
                <a:cubicBezTo>
                  <a:pt x="326" y="28"/>
                  <a:pt x="300" y="0"/>
                  <a:pt x="265" y="0"/>
                </a:cubicBezTo>
                <a:cubicBezTo>
                  <a:pt x="236" y="0"/>
                  <a:pt x="213" y="19"/>
                  <a:pt x="205" y="45"/>
                </a:cubicBezTo>
                <a:cubicBezTo>
                  <a:pt x="194" y="42"/>
                  <a:pt x="184" y="41"/>
                  <a:pt x="172" y="41"/>
                </a:cubicBezTo>
                <a:cubicBezTo>
                  <a:pt x="162" y="41"/>
                  <a:pt x="150" y="43"/>
                  <a:pt x="141" y="45"/>
                </a:cubicBezTo>
                <a:cubicBezTo>
                  <a:pt x="134" y="19"/>
                  <a:pt x="110" y="0"/>
                  <a:pt x="80" y="0"/>
                </a:cubicBezTo>
                <a:cubicBezTo>
                  <a:pt x="47" y="0"/>
                  <a:pt x="19" y="27"/>
                  <a:pt x="19" y="61"/>
                </a:cubicBezTo>
                <a:cubicBezTo>
                  <a:pt x="19" y="89"/>
                  <a:pt x="38" y="113"/>
                  <a:pt x="65" y="120"/>
                </a:cubicBezTo>
                <a:cubicBezTo>
                  <a:pt x="63" y="128"/>
                  <a:pt x="61" y="135"/>
                  <a:pt x="61" y="143"/>
                </a:cubicBezTo>
                <a:cubicBezTo>
                  <a:pt x="37" y="143"/>
                  <a:pt x="17" y="164"/>
                  <a:pt x="20" y="189"/>
                </a:cubicBezTo>
                <a:cubicBezTo>
                  <a:pt x="7" y="197"/>
                  <a:pt x="0" y="209"/>
                  <a:pt x="0" y="224"/>
                </a:cubicBezTo>
                <a:cubicBezTo>
                  <a:pt x="0" y="246"/>
                  <a:pt x="18" y="265"/>
                  <a:pt x="41" y="265"/>
                </a:cubicBezTo>
                <a:cubicBezTo>
                  <a:pt x="50" y="265"/>
                  <a:pt x="56" y="263"/>
                  <a:pt x="63" y="257"/>
                </a:cubicBezTo>
                <a:cubicBezTo>
                  <a:pt x="74" y="308"/>
                  <a:pt x="119" y="347"/>
                  <a:pt x="174" y="347"/>
                </a:cubicBezTo>
                <a:cubicBezTo>
                  <a:pt x="228" y="347"/>
                  <a:pt x="274" y="308"/>
                  <a:pt x="284" y="257"/>
                </a:cubicBezTo>
                <a:cubicBezTo>
                  <a:pt x="291" y="262"/>
                  <a:pt x="299" y="265"/>
                  <a:pt x="307" y="265"/>
                </a:cubicBezTo>
                <a:cubicBezTo>
                  <a:pt x="330" y="265"/>
                  <a:pt x="348" y="246"/>
                  <a:pt x="348" y="224"/>
                </a:cubicBezTo>
                <a:cubicBezTo>
                  <a:pt x="347" y="209"/>
                  <a:pt x="338" y="195"/>
                  <a:pt x="325" y="189"/>
                </a:cubicBezTo>
                <a:close/>
                <a:moveTo>
                  <a:pt x="39" y="245"/>
                </a:moveTo>
                <a:cubicBezTo>
                  <a:pt x="29" y="245"/>
                  <a:pt x="19" y="236"/>
                  <a:pt x="19" y="224"/>
                </a:cubicBezTo>
                <a:cubicBezTo>
                  <a:pt x="19" y="218"/>
                  <a:pt x="22" y="211"/>
                  <a:pt x="27" y="208"/>
                </a:cubicBezTo>
                <a:cubicBezTo>
                  <a:pt x="35" y="218"/>
                  <a:pt x="47" y="224"/>
                  <a:pt x="60" y="224"/>
                </a:cubicBezTo>
                <a:cubicBezTo>
                  <a:pt x="60" y="235"/>
                  <a:pt x="51" y="245"/>
                  <a:pt x="39" y="245"/>
                </a:cubicBezTo>
                <a:close/>
                <a:moveTo>
                  <a:pt x="60" y="203"/>
                </a:moveTo>
                <a:cubicBezTo>
                  <a:pt x="49" y="203"/>
                  <a:pt x="39" y="195"/>
                  <a:pt x="39" y="184"/>
                </a:cubicBezTo>
                <a:cubicBezTo>
                  <a:pt x="39" y="172"/>
                  <a:pt x="49" y="163"/>
                  <a:pt x="60" y="163"/>
                </a:cubicBezTo>
                <a:lnTo>
                  <a:pt x="60" y="203"/>
                </a:lnTo>
                <a:close/>
                <a:moveTo>
                  <a:pt x="163" y="61"/>
                </a:moveTo>
                <a:cubicBezTo>
                  <a:pt x="163" y="71"/>
                  <a:pt x="163" y="71"/>
                  <a:pt x="163" y="71"/>
                </a:cubicBezTo>
                <a:cubicBezTo>
                  <a:pt x="163" y="111"/>
                  <a:pt x="130" y="143"/>
                  <a:pt x="91" y="143"/>
                </a:cubicBezTo>
                <a:cubicBezTo>
                  <a:pt x="81" y="143"/>
                  <a:pt x="81" y="143"/>
                  <a:pt x="81" y="143"/>
                </a:cubicBezTo>
                <a:cubicBezTo>
                  <a:pt x="86" y="100"/>
                  <a:pt x="120" y="65"/>
                  <a:pt x="163" y="61"/>
                </a:cubicBezTo>
                <a:close/>
                <a:moveTo>
                  <a:pt x="39" y="61"/>
                </a:moveTo>
                <a:cubicBezTo>
                  <a:pt x="39" y="39"/>
                  <a:pt x="57" y="21"/>
                  <a:pt x="80" y="21"/>
                </a:cubicBezTo>
                <a:cubicBezTo>
                  <a:pt x="100" y="21"/>
                  <a:pt x="117" y="35"/>
                  <a:pt x="121" y="53"/>
                </a:cubicBezTo>
                <a:cubicBezTo>
                  <a:pt x="111" y="59"/>
                  <a:pt x="102" y="65"/>
                  <a:pt x="93" y="74"/>
                </a:cubicBezTo>
                <a:cubicBezTo>
                  <a:pt x="85" y="83"/>
                  <a:pt x="78" y="91"/>
                  <a:pt x="73" y="101"/>
                </a:cubicBezTo>
                <a:cubicBezTo>
                  <a:pt x="53" y="98"/>
                  <a:pt x="39" y="81"/>
                  <a:pt x="39" y="61"/>
                </a:cubicBezTo>
                <a:close/>
                <a:moveTo>
                  <a:pt x="265" y="233"/>
                </a:moveTo>
                <a:cubicBezTo>
                  <a:pt x="265" y="284"/>
                  <a:pt x="223" y="326"/>
                  <a:pt x="172" y="326"/>
                </a:cubicBezTo>
                <a:cubicBezTo>
                  <a:pt x="122" y="326"/>
                  <a:pt x="80" y="284"/>
                  <a:pt x="80" y="233"/>
                </a:cubicBezTo>
                <a:cubicBezTo>
                  <a:pt x="80" y="163"/>
                  <a:pt x="80" y="163"/>
                  <a:pt x="80" y="163"/>
                </a:cubicBezTo>
                <a:cubicBezTo>
                  <a:pt x="90" y="163"/>
                  <a:pt x="90" y="163"/>
                  <a:pt x="90" y="163"/>
                </a:cubicBezTo>
                <a:cubicBezTo>
                  <a:pt x="115" y="163"/>
                  <a:pt x="137" y="154"/>
                  <a:pt x="155" y="137"/>
                </a:cubicBezTo>
                <a:cubicBezTo>
                  <a:pt x="162" y="130"/>
                  <a:pt x="168" y="121"/>
                  <a:pt x="172" y="113"/>
                </a:cubicBezTo>
                <a:cubicBezTo>
                  <a:pt x="177" y="121"/>
                  <a:pt x="182" y="129"/>
                  <a:pt x="190" y="137"/>
                </a:cubicBezTo>
                <a:cubicBezTo>
                  <a:pt x="207" y="154"/>
                  <a:pt x="231" y="163"/>
                  <a:pt x="255" y="163"/>
                </a:cubicBezTo>
                <a:cubicBezTo>
                  <a:pt x="265" y="163"/>
                  <a:pt x="265" y="163"/>
                  <a:pt x="265" y="163"/>
                </a:cubicBezTo>
                <a:lnTo>
                  <a:pt x="265" y="233"/>
                </a:lnTo>
                <a:close/>
                <a:moveTo>
                  <a:pt x="255" y="143"/>
                </a:moveTo>
                <a:cubicBezTo>
                  <a:pt x="215" y="143"/>
                  <a:pt x="184" y="111"/>
                  <a:pt x="184" y="71"/>
                </a:cubicBezTo>
                <a:cubicBezTo>
                  <a:pt x="184" y="61"/>
                  <a:pt x="184" y="61"/>
                  <a:pt x="184" y="61"/>
                </a:cubicBezTo>
                <a:cubicBezTo>
                  <a:pt x="227" y="65"/>
                  <a:pt x="261" y="100"/>
                  <a:pt x="265" y="143"/>
                </a:cubicBezTo>
                <a:lnTo>
                  <a:pt x="255" y="143"/>
                </a:lnTo>
                <a:close/>
                <a:moveTo>
                  <a:pt x="252" y="74"/>
                </a:moveTo>
                <a:cubicBezTo>
                  <a:pt x="244" y="65"/>
                  <a:pt x="233" y="59"/>
                  <a:pt x="224" y="53"/>
                </a:cubicBezTo>
                <a:cubicBezTo>
                  <a:pt x="228" y="35"/>
                  <a:pt x="245" y="21"/>
                  <a:pt x="265" y="21"/>
                </a:cubicBezTo>
                <a:cubicBezTo>
                  <a:pt x="287" y="21"/>
                  <a:pt x="306" y="39"/>
                  <a:pt x="306" y="61"/>
                </a:cubicBezTo>
                <a:cubicBezTo>
                  <a:pt x="306" y="82"/>
                  <a:pt x="292" y="98"/>
                  <a:pt x="272" y="101"/>
                </a:cubicBezTo>
                <a:cubicBezTo>
                  <a:pt x="267" y="91"/>
                  <a:pt x="261" y="82"/>
                  <a:pt x="252" y="74"/>
                </a:cubicBezTo>
                <a:close/>
                <a:moveTo>
                  <a:pt x="285" y="163"/>
                </a:moveTo>
                <a:cubicBezTo>
                  <a:pt x="296" y="163"/>
                  <a:pt x="306" y="172"/>
                  <a:pt x="306" y="184"/>
                </a:cubicBezTo>
                <a:cubicBezTo>
                  <a:pt x="306" y="194"/>
                  <a:pt x="296" y="203"/>
                  <a:pt x="285" y="203"/>
                </a:cubicBezTo>
                <a:lnTo>
                  <a:pt x="285" y="163"/>
                </a:lnTo>
                <a:close/>
                <a:moveTo>
                  <a:pt x="306" y="245"/>
                </a:moveTo>
                <a:cubicBezTo>
                  <a:pt x="295" y="245"/>
                  <a:pt x="285" y="236"/>
                  <a:pt x="285" y="224"/>
                </a:cubicBezTo>
                <a:cubicBezTo>
                  <a:pt x="298" y="224"/>
                  <a:pt x="310" y="218"/>
                  <a:pt x="318" y="208"/>
                </a:cubicBezTo>
                <a:cubicBezTo>
                  <a:pt x="323" y="212"/>
                  <a:pt x="326" y="218"/>
                  <a:pt x="326" y="224"/>
                </a:cubicBezTo>
                <a:cubicBezTo>
                  <a:pt x="326" y="235"/>
                  <a:pt x="317" y="245"/>
                  <a:pt x="306" y="2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85" name="Freeform 108">
            <a:extLst>
              <a:ext uri="{FF2B5EF4-FFF2-40B4-BE49-F238E27FC236}">
                <a16:creationId xmlns:a16="http://schemas.microsoft.com/office/drawing/2014/main" id="{74FFC482-3993-7E14-1B95-209F715673FC}"/>
              </a:ext>
            </a:extLst>
          </p:cNvPr>
          <p:cNvSpPr>
            <a:spLocks noEditPoints="1"/>
          </p:cNvSpPr>
          <p:nvPr/>
        </p:nvSpPr>
        <p:spPr bwMode="auto">
          <a:xfrm>
            <a:off x="2901081" y="5800940"/>
            <a:ext cx="259411" cy="259411"/>
          </a:xfrm>
          <a:custGeom>
            <a:avLst/>
            <a:gdLst>
              <a:gd name="T0" fmla="*/ 134 w 348"/>
              <a:gd name="T1" fmla="*/ 186 h 348"/>
              <a:gd name="T2" fmla="*/ 134 w 348"/>
              <a:gd name="T3" fmla="*/ 204 h 348"/>
              <a:gd name="T4" fmla="*/ 204 w 348"/>
              <a:gd name="T5" fmla="*/ 257 h 348"/>
              <a:gd name="T6" fmla="*/ 176 w 348"/>
              <a:gd name="T7" fmla="*/ 268 h 348"/>
              <a:gd name="T8" fmla="*/ 147 w 348"/>
              <a:gd name="T9" fmla="*/ 257 h 348"/>
              <a:gd name="T10" fmla="*/ 140 w 348"/>
              <a:gd name="T11" fmla="*/ 273 h 348"/>
              <a:gd name="T12" fmla="*/ 211 w 348"/>
              <a:gd name="T13" fmla="*/ 273 h 348"/>
              <a:gd name="T14" fmla="*/ 204 w 348"/>
              <a:gd name="T15" fmla="*/ 257 h 348"/>
              <a:gd name="T16" fmla="*/ 334 w 348"/>
              <a:gd name="T17" fmla="*/ 43 h 348"/>
              <a:gd name="T18" fmla="*/ 295 w 348"/>
              <a:gd name="T19" fmla="*/ 54 h 348"/>
              <a:gd name="T20" fmla="*/ 174 w 348"/>
              <a:gd name="T21" fmla="*/ 0 h 348"/>
              <a:gd name="T22" fmla="*/ 54 w 348"/>
              <a:gd name="T23" fmla="*/ 54 h 348"/>
              <a:gd name="T24" fmla="*/ 16 w 348"/>
              <a:gd name="T25" fmla="*/ 43 h 348"/>
              <a:gd name="T26" fmla="*/ 0 w 348"/>
              <a:gd name="T27" fmla="*/ 51 h 348"/>
              <a:gd name="T28" fmla="*/ 62 w 348"/>
              <a:gd name="T29" fmla="*/ 161 h 348"/>
              <a:gd name="T30" fmla="*/ 174 w 348"/>
              <a:gd name="T31" fmla="*/ 348 h 348"/>
              <a:gd name="T32" fmla="*/ 286 w 348"/>
              <a:gd name="T33" fmla="*/ 161 h 348"/>
              <a:gd name="T34" fmla="*/ 348 w 348"/>
              <a:gd name="T35" fmla="*/ 51 h 348"/>
              <a:gd name="T36" fmla="*/ 267 w 348"/>
              <a:gd name="T37" fmla="*/ 236 h 348"/>
              <a:gd name="T38" fmla="*/ 175 w 348"/>
              <a:gd name="T39" fmla="*/ 329 h 348"/>
              <a:gd name="T40" fmla="*/ 84 w 348"/>
              <a:gd name="T41" fmla="*/ 164 h 348"/>
              <a:gd name="T42" fmla="*/ 113 w 348"/>
              <a:gd name="T43" fmla="*/ 157 h 348"/>
              <a:gd name="T44" fmla="*/ 217 w 348"/>
              <a:gd name="T45" fmla="*/ 225 h 348"/>
              <a:gd name="T46" fmla="*/ 267 w 348"/>
              <a:gd name="T47" fmla="*/ 233 h 348"/>
              <a:gd name="T48" fmla="*/ 205 w 348"/>
              <a:gd name="T49" fmla="*/ 195 h 348"/>
              <a:gd name="T50" fmla="*/ 224 w 348"/>
              <a:gd name="T51" fmla="*/ 195 h 348"/>
              <a:gd name="T52" fmla="*/ 205 w 348"/>
              <a:gd name="T53" fmla="*/ 195 h 348"/>
              <a:gd name="T54" fmla="*/ 267 w 348"/>
              <a:gd name="T55" fmla="*/ 210 h 348"/>
              <a:gd name="T56" fmla="*/ 216 w 348"/>
              <a:gd name="T57" fmla="*/ 165 h 348"/>
              <a:gd name="T58" fmla="*/ 134 w 348"/>
              <a:gd name="T59" fmla="*/ 146 h 348"/>
              <a:gd name="T60" fmla="*/ 140 w 348"/>
              <a:gd name="T61" fmla="*/ 144 h 348"/>
              <a:gd name="T62" fmla="*/ 216 w 348"/>
              <a:gd name="T63" fmla="*/ 146 h 348"/>
              <a:gd name="T64" fmla="*/ 267 w 348"/>
              <a:gd name="T65" fmla="*/ 210 h 348"/>
              <a:gd name="T66" fmla="*/ 224 w 348"/>
              <a:gd name="T67" fmla="*/ 126 h 348"/>
              <a:gd name="T68" fmla="*/ 138 w 348"/>
              <a:gd name="T69" fmla="*/ 124 h 348"/>
              <a:gd name="T70" fmla="*/ 77 w 348"/>
              <a:gd name="T71" fmla="*/ 144 h 348"/>
              <a:gd name="T72" fmla="*/ 21 w 348"/>
              <a:gd name="T73" fmla="*/ 69 h 348"/>
              <a:gd name="T74" fmla="*/ 123 w 348"/>
              <a:gd name="T75" fmla="*/ 44 h 348"/>
              <a:gd name="T76" fmla="*/ 226 w 348"/>
              <a:gd name="T77" fmla="*/ 44 h 348"/>
              <a:gd name="T78" fmla="*/ 327 w 348"/>
              <a:gd name="T79" fmla="*/ 67 h 348"/>
              <a:gd name="T80" fmla="*/ 328 w 348"/>
              <a:gd name="T81" fmla="*/ 88 h 348"/>
              <a:gd name="T82" fmla="*/ 201 w 348"/>
              <a:gd name="T83" fmla="*/ 45 h 348"/>
              <a:gd name="T84" fmla="*/ 188 w 348"/>
              <a:gd name="T85" fmla="*/ 45 h 348"/>
              <a:gd name="T86" fmla="*/ 162 w 348"/>
              <a:gd name="T87" fmla="*/ 45 h 348"/>
              <a:gd name="T88" fmla="*/ 148 w 348"/>
              <a:gd name="T89" fmla="*/ 45 h 348"/>
              <a:gd name="T90" fmla="*/ 161 w 348"/>
              <a:gd name="T91" fmla="*/ 73 h 348"/>
              <a:gd name="T92" fmla="*/ 148 w 348"/>
              <a:gd name="T93" fmla="*/ 100 h 348"/>
              <a:gd name="T94" fmla="*/ 162 w 348"/>
              <a:gd name="T95" fmla="*/ 100 h 348"/>
              <a:gd name="T96" fmla="*/ 188 w 348"/>
              <a:gd name="T97" fmla="*/ 100 h 348"/>
              <a:gd name="T98" fmla="*/ 201 w 348"/>
              <a:gd name="T99" fmla="*/ 100 h 348"/>
              <a:gd name="T100" fmla="*/ 189 w 348"/>
              <a:gd name="T101" fmla="*/ 73 h 348"/>
              <a:gd name="T102" fmla="*/ 201 w 348"/>
              <a:gd name="T103" fmla="*/ 4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8" h="348">
                <a:moveTo>
                  <a:pt x="144" y="195"/>
                </a:moveTo>
                <a:cubicBezTo>
                  <a:pt x="144" y="190"/>
                  <a:pt x="140" y="186"/>
                  <a:pt x="134" y="186"/>
                </a:cubicBezTo>
                <a:cubicBezTo>
                  <a:pt x="128" y="186"/>
                  <a:pt x="124" y="190"/>
                  <a:pt x="124" y="195"/>
                </a:cubicBezTo>
                <a:cubicBezTo>
                  <a:pt x="124" y="200"/>
                  <a:pt x="128" y="204"/>
                  <a:pt x="134" y="204"/>
                </a:cubicBezTo>
                <a:cubicBezTo>
                  <a:pt x="140" y="204"/>
                  <a:pt x="144" y="200"/>
                  <a:pt x="144" y="195"/>
                </a:cubicBezTo>
                <a:close/>
                <a:moveTo>
                  <a:pt x="204" y="257"/>
                </a:moveTo>
                <a:cubicBezTo>
                  <a:pt x="202" y="257"/>
                  <a:pt x="199" y="258"/>
                  <a:pt x="197" y="260"/>
                </a:cubicBezTo>
                <a:cubicBezTo>
                  <a:pt x="192" y="265"/>
                  <a:pt x="183" y="268"/>
                  <a:pt x="176" y="268"/>
                </a:cubicBezTo>
                <a:cubicBezTo>
                  <a:pt x="167" y="268"/>
                  <a:pt x="159" y="265"/>
                  <a:pt x="154" y="260"/>
                </a:cubicBezTo>
                <a:cubicBezTo>
                  <a:pt x="152" y="258"/>
                  <a:pt x="149" y="257"/>
                  <a:pt x="147" y="257"/>
                </a:cubicBezTo>
                <a:cubicBezTo>
                  <a:pt x="144" y="257"/>
                  <a:pt x="142" y="258"/>
                  <a:pt x="140" y="260"/>
                </a:cubicBezTo>
                <a:cubicBezTo>
                  <a:pt x="136" y="264"/>
                  <a:pt x="136" y="270"/>
                  <a:pt x="140" y="273"/>
                </a:cubicBezTo>
                <a:cubicBezTo>
                  <a:pt x="150" y="282"/>
                  <a:pt x="163" y="288"/>
                  <a:pt x="176" y="288"/>
                </a:cubicBezTo>
                <a:cubicBezTo>
                  <a:pt x="189" y="288"/>
                  <a:pt x="202" y="282"/>
                  <a:pt x="211" y="273"/>
                </a:cubicBezTo>
                <a:cubicBezTo>
                  <a:pt x="215" y="269"/>
                  <a:pt x="215" y="263"/>
                  <a:pt x="211" y="260"/>
                </a:cubicBezTo>
                <a:cubicBezTo>
                  <a:pt x="209" y="258"/>
                  <a:pt x="207" y="257"/>
                  <a:pt x="204" y="257"/>
                </a:cubicBezTo>
                <a:close/>
                <a:moveTo>
                  <a:pt x="339" y="41"/>
                </a:moveTo>
                <a:cubicBezTo>
                  <a:pt x="337" y="41"/>
                  <a:pt x="335" y="42"/>
                  <a:pt x="334" y="43"/>
                </a:cubicBezTo>
                <a:cubicBezTo>
                  <a:pt x="332" y="44"/>
                  <a:pt x="332" y="44"/>
                  <a:pt x="332" y="44"/>
                </a:cubicBezTo>
                <a:cubicBezTo>
                  <a:pt x="321" y="50"/>
                  <a:pt x="308" y="54"/>
                  <a:pt x="295" y="54"/>
                </a:cubicBezTo>
                <a:cubicBezTo>
                  <a:pt x="275" y="54"/>
                  <a:pt x="256" y="46"/>
                  <a:pt x="242" y="31"/>
                </a:cubicBezTo>
                <a:cubicBezTo>
                  <a:pt x="224" y="13"/>
                  <a:pt x="201" y="0"/>
                  <a:pt x="174" y="0"/>
                </a:cubicBezTo>
                <a:cubicBezTo>
                  <a:pt x="148" y="0"/>
                  <a:pt x="123" y="12"/>
                  <a:pt x="107" y="30"/>
                </a:cubicBezTo>
                <a:cubicBezTo>
                  <a:pt x="93" y="46"/>
                  <a:pt x="74" y="54"/>
                  <a:pt x="54" y="54"/>
                </a:cubicBezTo>
                <a:cubicBezTo>
                  <a:pt x="41" y="54"/>
                  <a:pt x="28" y="50"/>
                  <a:pt x="17" y="44"/>
                </a:cubicBezTo>
                <a:cubicBezTo>
                  <a:pt x="16" y="43"/>
                  <a:pt x="16" y="43"/>
                  <a:pt x="16" y="43"/>
                </a:cubicBezTo>
                <a:cubicBezTo>
                  <a:pt x="14" y="42"/>
                  <a:pt x="12" y="41"/>
                  <a:pt x="10" y="41"/>
                </a:cubicBezTo>
                <a:cubicBezTo>
                  <a:pt x="5" y="41"/>
                  <a:pt x="0" y="46"/>
                  <a:pt x="0" y="51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124"/>
                  <a:pt x="28" y="155"/>
                  <a:pt x="62" y="161"/>
                </a:cubicBezTo>
                <a:cubicBezTo>
                  <a:pt x="62" y="234"/>
                  <a:pt x="62" y="234"/>
                  <a:pt x="62" y="234"/>
                </a:cubicBezTo>
                <a:cubicBezTo>
                  <a:pt x="62" y="297"/>
                  <a:pt x="112" y="348"/>
                  <a:pt x="174" y="348"/>
                </a:cubicBezTo>
                <a:cubicBezTo>
                  <a:pt x="235" y="348"/>
                  <a:pt x="286" y="297"/>
                  <a:pt x="286" y="234"/>
                </a:cubicBezTo>
                <a:cubicBezTo>
                  <a:pt x="286" y="161"/>
                  <a:pt x="286" y="161"/>
                  <a:pt x="286" y="161"/>
                </a:cubicBezTo>
                <a:cubicBezTo>
                  <a:pt x="322" y="155"/>
                  <a:pt x="348" y="124"/>
                  <a:pt x="348" y="87"/>
                </a:cubicBezTo>
                <a:cubicBezTo>
                  <a:pt x="348" y="51"/>
                  <a:pt x="348" y="51"/>
                  <a:pt x="348" y="51"/>
                </a:cubicBezTo>
                <a:cubicBezTo>
                  <a:pt x="348" y="46"/>
                  <a:pt x="343" y="41"/>
                  <a:pt x="339" y="41"/>
                </a:cubicBezTo>
                <a:close/>
                <a:moveTo>
                  <a:pt x="267" y="236"/>
                </a:moveTo>
                <a:cubicBezTo>
                  <a:pt x="267" y="236"/>
                  <a:pt x="267" y="236"/>
                  <a:pt x="267" y="236"/>
                </a:cubicBezTo>
                <a:cubicBezTo>
                  <a:pt x="267" y="286"/>
                  <a:pt x="226" y="329"/>
                  <a:pt x="175" y="329"/>
                </a:cubicBezTo>
                <a:cubicBezTo>
                  <a:pt x="124" y="329"/>
                  <a:pt x="84" y="286"/>
                  <a:pt x="84" y="236"/>
                </a:cubicBezTo>
                <a:cubicBezTo>
                  <a:pt x="84" y="164"/>
                  <a:pt x="84" y="164"/>
                  <a:pt x="84" y="164"/>
                </a:cubicBezTo>
                <a:cubicBezTo>
                  <a:pt x="93" y="163"/>
                  <a:pt x="103" y="160"/>
                  <a:pt x="111" y="156"/>
                </a:cubicBezTo>
                <a:cubicBezTo>
                  <a:pt x="111" y="156"/>
                  <a:pt x="113" y="156"/>
                  <a:pt x="113" y="157"/>
                </a:cubicBezTo>
                <a:cubicBezTo>
                  <a:pt x="186" y="193"/>
                  <a:pt x="186" y="193"/>
                  <a:pt x="186" y="193"/>
                </a:cubicBezTo>
                <a:cubicBezTo>
                  <a:pt x="185" y="210"/>
                  <a:pt x="199" y="225"/>
                  <a:pt x="217" y="225"/>
                </a:cubicBezTo>
                <a:cubicBezTo>
                  <a:pt x="223" y="225"/>
                  <a:pt x="231" y="221"/>
                  <a:pt x="236" y="217"/>
                </a:cubicBezTo>
                <a:cubicBezTo>
                  <a:pt x="267" y="233"/>
                  <a:pt x="267" y="233"/>
                  <a:pt x="267" y="233"/>
                </a:cubicBezTo>
                <a:lnTo>
                  <a:pt x="267" y="236"/>
                </a:lnTo>
                <a:close/>
                <a:moveTo>
                  <a:pt x="205" y="195"/>
                </a:moveTo>
                <a:cubicBezTo>
                  <a:pt x="205" y="190"/>
                  <a:pt x="210" y="185"/>
                  <a:pt x="215" y="185"/>
                </a:cubicBezTo>
                <a:cubicBezTo>
                  <a:pt x="220" y="185"/>
                  <a:pt x="224" y="190"/>
                  <a:pt x="224" y="195"/>
                </a:cubicBezTo>
                <a:cubicBezTo>
                  <a:pt x="224" y="200"/>
                  <a:pt x="220" y="204"/>
                  <a:pt x="215" y="204"/>
                </a:cubicBezTo>
                <a:cubicBezTo>
                  <a:pt x="210" y="204"/>
                  <a:pt x="205" y="200"/>
                  <a:pt x="205" y="195"/>
                </a:cubicBezTo>
                <a:close/>
                <a:moveTo>
                  <a:pt x="267" y="210"/>
                </a:moveTo>
                <a:cubicBezTo>
                  <a:pt x="267" y="210"/>
                  <a:pt x="267" y="210"/>
                  <a:pt x="267" y="210"/>
                </a:cubicBezTo>
                <a:cubicBezTo>
                  <a:pt x="246" y="200"/>
                  <a:pt x="246" y="200"/>
                  <a:pt x="246" y="200"/>
                </a:cubicBezTo>
                <a:cubicBezTo>
                  <a:pt x="249" y="182"/>
                  <a:pt x="235" y="165"/>
                  <a:pt x="216" y="165"/>
                </a:cubicBezTo>
                <a:cubicBezTo>
                  <a:pt x="207" y="165"/>
                  <a:pt x="198" y="169"/>
                  <a:pt x="193" y="174"/>
                </a:cubicBezTo>
                <a:cubicBezTo>
                  <a:pt x="134" y="146"/>
                  <a:pt x="134" y="146"/>
                  <a:pt x="134" y="146"/>
                </a:cubicBezTo>
                <a:cubicBezTo>
                  <a:pt x="135" y="146"/>
                  <a:pt x="135" y="146"/>
                  <a:pt x="135" y="146"/>
                </a:cubicBezTo>
                <a:cubicBezTo>
                  <a:pt x="136" y="144"/>
                  <a:pt x="138" y="144"/>
                  <a:pt x="140" y="144"/>
                </a:cubicBezTo>
                <a:cubicBezTo>
                  <a:pt x="211" y="144"/>
                  <a:pt x="211" y="144"/>
                  <a:pt x="211" y="144"/>
                </a:cubicBezTo>
                <a:cubicBezTo>
                  <a:pt x="213" y="144"/>
                  <a:pt x="215" y="144"/>
                  <a:pt x="216" y="146"/>
                </a:cubicBezTo>
                <a:cubicBezTo>
                  <a:pt x="240" y="157"/>
                  <a:pt x="248" y="164"/>
                  <a:pt x="267" y="165"/>
                </a:cubicBezTo>
                <a:lnTo>
                  <a:pt x="267" y="210"/>
                </a:lnTo>
                <a:close/>
                <a:moveTo>
                  <a:pt x="272" y="144"/>
                </a:moveTo>
                <a:cubicBezTo>
                  <a:pt x="256" y="144"/>
                  <a:pt x="248" y="139"/>
                  <a:pt x="224" y="126"/>
                </a:cubicBezTo>
                <a:cubicBezTo>
                  <a:pt x="221" y="125"/>
                  <a:pt x="216" y="124"/>
                  <a:pt x="210" y="124"/>
                </a:cubicBezTo>
                <a:cubicBezTo>
                  <a:pt x="138" y="124"/>
                  <a:pt x="138" y="124"/>
                  <a:pt x="138" y="124"/>
                </a:cubicBezTo>
                <a:cubicBezTo>
                  <a:pt x="135" y="124"/>
                  <a:pt x="129" y="125"/>
                  <a:pt x="124" y="126"/>
                </a:cubicBezTo>
                <a:cubicBezTo>
                  <a:pt x="101" y="139"/>
                  <a:pt x="93" y="144"/>
                  <a:pt x="77" y="144"/>
                </a:cubicBezTo>
                <a:cubicBezTo>
                  <a:pt x="46" y="144"/>
                  <a:pt x="21" y="120"/>
                  <a:pt x="21" y="88"/>
                </a:cubicBezTo>
                <a:cubicBezTo>
                  <a:pt x="21" y="69"/>
                  <a:pt x="21" y="69"/>
                  <a:pt x="21" y="69"/>
                </a:cubicBezTo>
                <a:cubicBezTo>
                  <a:pt x="32" y="73"/>
                  <a:pt x="43" y="75"/>
                  <a:pt x="54" y="75"/>
                </a:cubicBezTo>
                <a:cubicBezTo>
                  <a:pt x="80" y="75"/>
                  <a:pt x="105" y="64"/>
                  <a:pt x="123" y="44"/>
                </a:cubicBezTo>
                <a:cubicBezTo>
                  <a:pt x="135" y="30"/>
                  <a:pt x="154" y="21"/>
                  <a:pt x="174" y="21"/>
                </a:cubicBezTo>
                <a:cubicBezTo>
                  <a:pt x="194" y="21"/>
                  <a:pt x="213" y="30"/>
                  <a:pt x="226" y="44"/>
                </a:cubicBezTo>
                <a:cubicBezTo>
                  <a:pt x="243" y="63"/>
                  <a:pt x="268" y="74"/>
                  <a:pt x="293" y="74"/>
                </a:cubicBezTo>
                <a:cubicBezTo>
                  <a:pt x="305" y="74"/>
                  <a:pt x="316" y="71"/>
                  <a:pt x="327" y="67"/>
                </a:cubicBezTo>
                <a:cubicBezTo>
                  <a:pt x="327" y="88"/>
                  <a:pt x="327" y="88"/>
                  <a:pt x="327" y="88"/>
                </a:cubicBezTo>
                <a:cubicBezTo>
                  <a:pt x="328" y="88"/>
                  <a:pt x="328" y="88"/>
                  <a:pt x="328" y="88"/>
                </a:cubicBezTo>
                <a:cubicBezTo>
                  <a:pt x="328" y="120"/>
                  <a:pt x="302" y="144"/>
                  <a:pt x="272" y="144"/>
                </a:cubicBezTo>
                <a:close/>
                <a:moveTo>
                  <a:pt x="201" y="45"/>
                </a:moveTo>
                <a:cubicBezTo>
                  <a:pt x="199" y="43"/>
                  <a:pt x="197" y="42"/>
                  <a:pt x="194" y="42"/>
                </a:cubicBezTo>
                <a:cubicBezTo>
                  <a:pt x="192" y="42"/>
                  <a:pt x="190" y="43"/>
                  <a:pt x="188" y="45"/>
                </a:cubicBezTo>
                <a:cubicBezTo>
                  <a:pt x="175" y="58"/>
                  <a:pt x="175" y="58"/>
                  <a:pt x="175" y="58"/>
                </a:cubicBezTo>
                <a:cubicBezTo>
                  <a:pt x="162" y="45"/>
                  <a:pt x="162" y="45"/>
                  <a:pt x="162" y="45"/>
                </a:cubicBezTo>
                <a:cubicBezTo>
                  <a:pt x="160" y="43"/>
                  <a:pt x="157" y="42"/>
                  <a:pt x="155" y="42"/>
                </a:cubicBezTo>
                <a:cubicBezTo>
                  <a:pt x="152" y="42"/>
                  <a:pt x="150" y="43"/>
                  <a:pt x="148" y="45"/>
                </a:cubicBezTo>
                <a:cubicBezTo>
                  <a:pt x="144" y="49"/>
                  <a:pt x="144" y="56"/>
                  <a:pt x="148" y="60"/>
                </a:cubicBezTo>
                <a:cubicBezTo>
                  <a:pt x="161" y="73"/>
                  <a:pt x="161" y="73"/>
                  <a:pt x="161" y="73"/>
                </a:cubicBezTo>
                <a:cubicBezTo>
                  <a:pt x="148" y="86"/>
                  <a:pt x="148" y="86"/>
                  <a:pt x="148" y="86"/>
                </a:cubicBezTo>
                <a:cubicBezTo>
                  <a:pt x="144" y="90"/>
                  <a:pt x="144" y="96"/>
                  <a:pt x="148" y="100"/>
                </a:cubicBezTo>
                <a:cubicBezTo>
                  <a:pt x="151" y="102"/>
                  <a:pt x="153" y="103"/>
                  <a:pt x="156" y="103"/>
                </a:cubicBezTo>
                <a:cubicBezTo>
                  <a:pt x="158" y="103"/>
                  <a:pt x="160" y="102"/>
                  <a:pt x="162" y="100"/>
                </a:cubicBezTo>
                <a:cubicBezTo>
                  <a:pt x="175" y="87"/>
                  <a:pt x="175" y="87"/>
                  <a:pt x="175" y="87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90" y="102"/>
                  <a:pt x="192" y="103"/>
                  <a:pt x="195" y="103"/>
                </a:cubicBezTo>
                <a:cubicBezTo>
                  <a:pt x="197" y="103"/>
                  <a:pt x="200" y="102"/>
                  <a:pt x="201" y="100"/>
                </a:cubicBezTo>
                <a:cubicBezTo>
                  <a:pt x="206" y="96"/>
                  <a:pt x="206" y="89"/>
                  <a:pt x="201" y="86"/>
                </a:cubicBezTo>
                <a:cubicBezTo>
                  <a:pt x="189" y="73"/>
                  <a:pt x="189" y="73"/>
                  <a:pt x="189" y="73"/>
                </a:cubicBezTo>
                <a:cubicBezTo>
                  <a:pt x="201" y="60"/>
                  <a:pt x="201" y="60"/>
                  <a:pt x="201" y="60"/>
                </a:cubicBezTo>
                <a:cubicBezTo>
                  <a:pt x="206" y="55"/>
                  <a:pt x="206" y="48"/>
                  <a:pt x="201" y="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86" name="Freeform 109">
            <a:extLst>
              <a:ext uri="{FF2B5EF4-FFF2-40B4-BE49-F238E27FC236}">
                <a16:creationId xmlns:a16="http://schemas.microsoft.com/office/drawing/2014/main" id="{790AAE28-BD75-E883-DE16-82D6A7B2575A}"/>
              </a:ext>
            </a:extLst>
          </p:cNvPr>
          <p:cNvSpPr>
            <a:spLocks noEditPoints="1"/>
          </p:cNvSpPr>
          <p:nvPr/>
        </p:nvSpPr>
        <p:spPr bwMode="auto">
          <a:xfrm>
            <a:off x="1269697" y="5800940"/>
            <a:ext cx="245248" cy="259411"/>
          </a:xfrm>
          <a:custGeom>
            <a:avLst/>
            <a:gdLst>
              <a:gd name="T0" fmla="*/ 176 w 329"/>
              <a:gd name="T1" fmla="*/ 257 h 348"/>
              <a:gd name="T2" fmla="*/ 132 w 329"/>
              <a:gd name="T3" fmla="*/ 257 h 348"/>
              <a:gd name="T4" fmla="*/ 118 w 329"/>
              <a:gd name="T5" fmla="*/ 257 h 348"/>
              <a:gd name="T6" fmla="*/ 154 w 329"/>
              <a:gd name="T7" fmla="*/ 287 h 348"/>
              <a:gd name="T8" fmla="*/ 190 w 329"/>
              <a:gd name="T9" fmla="*/ 257 h 348"/>
              <a:gd name="T10" fmla="*/ 123 w 329"/>
              <a:gd name="T11" fmla="*/ 195 h 348"/>
              <a:gd name="T12" fmla="*/ 104 w 329"/>
              <a:gd name="T13" fmla="*/ 195 h 348"/>
              <a:gd name="T14" fmla="*/ 123 w 329"/>
              <a:gd name="T15" fmla="*/ 195 h 348"/>
              <a:gd name="T16" fmla="*/ 187 w 329"/>
              <a:gd name="T17" fmla="*/ 195 h 348"/>
              <a:gd name="T18" fmla="*/ 206 w 329"/>
              <a:gd name="T19" fmla="*/ 195 h 348"/>
              <a:gd name="T20" fmla="*/ 301 w 329"/>
              <a:gd name="T21" fmla="*/ 145 h 348"/>
              <a:gd name="T22" fmla="*/ 304 w 329"/>
              <a:gd name="T23" fmla="*/ 84 h 348"/>
              <a:gd name="T24" fmla="*/ 320 w 329"/>
              <a:gd name="T25" fmla="*/ 20 h 348"/>
              <a:gd name="T26" fmla="*/ 264 w 329"/>
              <a:gd name="T27" fmla="*/ 3 h 348"/>
              <a:gd name="T28" fmla="*/ 250 w 329"/>
              <a:gd name="T29" fmla="*/ 3 h 348"/>
              <a:gd name="T30" fmla="*/ 217 w 329"/>
              <a:gd name="T31" fmla="*/ 20 h 348"/>
              <a:gd name="T32" fmla="*/ 82 w 329"/>
              <a:gd name="T33" fmla="*/ 41 h 348"/>
              <a:gd name="T34" fmla="*/ 43 w 329"/>
              <a:gd name="T35" fmla="*/ 149 h 348"/>
              <a:gd name="T36" fmla="*/ 41 w 329"/>
              <a:gd name="T37" fmla="*/ 163 h 348"/>
              <a:gd name="T38" fmla="*/ 41 w 329"/>
              <a:gd name="T39" fmla="*/ 245 h 348"/>
              <a:gd name="T40" fmla="*/ 266 w 329"/>
              <a:gd name="T41" fmla="*/ 235 h 348"/>
              <a:gd name="T42" fmla="*/ 287 w 329"/>
              <a:gd name="T43" fmla="*/ 226 h 348"/>
              <a:gd name="T44" fmla="*/ 301 w 329"/>
              <a:gd name="T45" fmla="*/ 145 h 348"/>
              <a:gd name="T46" fmla="*/ 22 w 329"/>
              <a:gd name="T47" fmla="*/ 204 h 348"/>
              <a:gd name="T48" fmla="*/ 42 w 329"/>
              <a:gd name="T49" fmla="*/ 224 h 348"/>
              <a:gd name="T50" fmla="*/ 268 w 329"/>
              <a:gd name="T51" fmla="*/ 80 h 348"/>
              <a:gd name="T52" fmla="*/ 215 w 329"/>
              <a:gd name="T53" fmla="*/ 42 h 348"/>
              <a:gd name="T54" fmla="*/ 227 w 329"/>
              <a:gd name="T55" fmla="*/ 42 h 348"/>
              <a:gd name="T56" fmla="*/ 226 w 329"/>
              <a:gd name="T57" fmla="*/ 57 h 348"/>
              <a:gd name="T58" fmla="*/ 215 w 329"/>
              <a:gd name="T59" fmla="*/ 42 h 348"/>
              <a:gd name="T60" fmla="*/ 83 w 329"/>
              <a:gd name="T61" fmla="*/ 62 h 348"/>
              <a:gd name="T62" fmla="*/ 240 w 329"/>
              <a:gd name="T63" fmla="*/ 102 h 348"/>
              <a:gd name="T64" fmla="*/ 206 w 329"/>
              <a:gd name="T65" fmla="*/ 133 h 348"/>
              <a:gd name="T66" fmla="*/ 83 w 329"/>
              <a:gd name="T67" fmla="*/ 142 h 348"/>
              <a:gd name="T68" fmla="*/ 154 w 329"/>
              <a:gd name="T69" fmla="*/ 329 h 348"/>
              <a:gd name="T70" fmla="*/ 62 w 329"/>
              <a:gd name="T71" fmla="*/ 159 h 348"/>
              <a:gd name="T72" fmla="*/ 217 w 329"/>
              <a:gd name="T73" fmla="*/ 163 h 348"/>
              <a:gd name="T74" fmla="*/ 226 w 329"/>
              <a:gd name="T75" fmla="*/ 133 h 348"/>
              <a:gd name="T76" fmla="*/ 245 w 329"/>
              <a:gd name="T77" fmla="*/ 133 h 348"/>
              <a:gd name="T78" fmla="*/ 154 w 329"/>
              <a:gd name="T79" fmla="*/ 329 h 348"/>
              <a:gd name="T80" fmla="*/ 256 w 329"/>
              <a:gd name="T81" fmla="*/ 25 h 348"/>
              <a:gd name="T82" fmla="*/ 251 w 329"/>
              <a:gd name="T83" fmla="*/ 68 h 348"/>
              <a:gd name="T84" fmla="*/ 288 w 329"/>
              <a:gd name="T85" fmla="*/ 204 h 348"/>
              <a:gd name="T86" fmla="*/ 267 w 329"/>
              <a:gd name="T87" fmla="*/ 133 h 348"/>
              <a:gd name="T88" fmla="*/ 286 w 329"/>
              <a:gd name="T89" fmla="*/ 96 h 348"/>
              <a:gd name="T90" fmla="*/ 278 w 329"/>
              <a:gd name="T91" fmla="*/ 148 h 348"/>
              <a:gd name="T92" fmla="*/ 288 w 329"/>
              <a:gd name="T93" fmla="*/ 163 h 348"/>
              <a:gd name="T94" fmla="*/ 288 w 329"/>
              <a:gd name="T95" fmla="*/ 20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29" h="348">
                <a:moveTo>
                  <a:pt x="183" y="254"/>
                </a:moveTo>
                <a:cubicBezTo>
                  <a:pt x="181" y="254"/>
                  <a:pt x="178" y="255"/>
                  <a:pt x="176" y="257"/>
                </a:cubicBezTo>
                <a:cubicBezTo>
                  <a:pt x="170" y="262"/>
                  <a:pt x="162" y="266"/>
                  <a:pt x="154" y="266"/>
                </a:cubicBezTo>
                <a:cubicBezTo>
                  <a:pt x="145" y="266"/>
                  <a:pt x="138" y="262"/>
                  <a:pt x="132" y="257"/>
                </a:cubicBezTo>
                <a:cubicBezTo>
                  <a:pt x="130" y="255"/>
                  <a:pt x="127" y="254"/>
                  <a:pt x="125" y="254"/>
                </a:cubicBezTo>
                <a:cubicBezTo>
                  <a:pt x="122" y="254"/>
                  <a:pt x="120" y="255"/>
                  <a:pt x="118" y="257"/>
                </a:cubicBezTo>
                <a:cubicBezTo>
                  <a:pt x="114" y="261"/>
                  <a:pt x="114" y="267"/>
                  <a:pt x="118" y="271"/>
                </a:cubicBezTo>
                <a:cubicBezTo>
                  <a:pt x="128" y="281"/>
                  <a:pt x="141" y="287"/>
                  <a:pt x="154" y="287"/>
                </a:cubicBezTo>
                <a:cubicBezTo>
                  <a:pt x="167" y="287"/>
                  <a:pt x="182" y="281"/>
                  <a:pt x="190" y="271"/>
                </a:cubicBezTo>
                <a:cubicBezTo>
                  <a:pt x="195" y="266"/>
                  <a:pt x="195" y="260"/>
                  <a:pt x="190" y="257"/>
                </a:cubicBezTo>
                <a:cubicBezTo>
                  <a:pt x="189" y="255"/>
                  <a:pt x="186" y="254"/>
                  <a:pt x="183" y="254"/>
                </a:cubicBezTo>
                <a:close/>
                <a:moveTo>
                  <a:pt x="123" y="195"/>
                </a:moveTo>
                <a:cubicBezTo>
                  <a:pt x="123" y="190"/>
                  <a:pt x="119" y="186"/>
                  <a:pt x="114" y="186"/>
                </a:cubicBezTo>
                <a:cubicBezTo>
                  <a:pt x="109" y="186"/>
                  <a:pt x="104" y="190"/>
                  <a:pt x="104" y="195"/>
                </a:cubicBezTo>
                <a:cubicBezTo>
                  <a:pt x="104" y="200"/>
                  <a:pt x="109" y="204"/>
                  <a:pt x="114" y="204"/>
                </a:cubicBezTo>
                <a:cubicBezTo>
                  <a:pt x="119" y="204"/>
                  <a:pt x="123" y="200"/>
                  <a:pt x="123" y="195"/>
                </a:cubicBezTo>
                <a:close/>
                <a:moveTo>
                  <a:pt x="196" y="186"/>
                </a:moveTo>
                <a:cubicBezTo>
                  <a:pt x="191" y="186"/>
                  <a:pt x="187" y="190"/>
                  <a:pt x="187" y="195"/>
                </a:cubicBezTo>
                <a:cubicBezTo>
                  <a:pt x="187" y="200"/>
                  <a:pt x="191" y="204"/>
                  <a:pt x="196" y="204"/>
                </a:cubicBezTo>
                <a:cubicBezTo>
                  <a:pt x="201" y="204"/>
                  <a:pt x="206" y="200"/>
                  <a:pt x="206" y="195"/>
                </a:cubicBezTo>
                <a:cubicBezTo>
                  <a:pt x="206" y="190"/>
                  <a:pt x="201" y="186"/>
                  <a:pt x="196" y="186"/>
                </a:cubicBezTo>
                <a:close/>
                <a:moveTo>
                  <a:pt x="301" y="145"/>
                </a:moveTo>
                <a:cubicBezTo>
                  <a:pt x="306" y="135"/>
                  <a:pt x="308" y="124"/>
                  <a:pt x="308" y="112"/>
                </a:cubicBezTo>
                <a:cubicBezTo>
                  <a:pt x="308" y="102"/>
                  <a:pt x="307" y="94"/>
                  <a:pt x="304" y="84"/>
                </a:cubicBezTo>
                <a:cubicBezTo>
                  <a:pt x="320" y="71"/>
                  <a:pt x="329" y="51"/>
                  <a:pt x="329" y="30"/>
                </a:cubicBezTo>
                <a:cubicBezTo>
                  <a:pt x="329" y="25"/>
                  <a:pt x="325" y="20"/>
                  <a:pt x="320" y="20"/>
                </a:cubicBezTo>
                <a:cubicBezTo>
                  <a:pt x="307" y="20"/>
                  <a:pt x="294" y="24"/>
                  <a:pt x="283" y="30"/>
                </a:cubicBezTo>
                <a:cubicBezTo>
                  <a:pt x="277" y="14"/>
                  <a:pt x="265" y="3"/>
                  <a:pt x="264" y="3"/>
                </a:cubicBezTo>
                <a:cubicBezTo>
                  <a:pt x="262" y="1"/>
                  <a:pt x="260" y="0"/>
                  <a:pt x="257" y="0"/>
                </a:cubicBezTo>
                <a:cubicBezTo>
                  <a:pt x="255" y="0"/>
                  <a:pt x="252" y="1"/>
                  <a:pt x="250" y="3"/>
                </a:cubicBezTo>
                <a:cubicBezTo>
                  <a:pt x="249" y="3"/>
                  <a:pt x="242" y="11"/>
                  <a:pt x="235" y="23"/>
                </a:cubicBezTo>
                <a:cubicBezTo>
                  <a:pt x="229" y="21"/>
                  <a:pt x="223" y="20"/>
                  <a:pt x="217" y="20"/>
                </a:cubicBezTo>
                <a:cubicBezTo>
                  <a:pt x="195" y="20"/>
                  <a:pt x="175" y="28"/>
                  <a:pt x="158" y="41"/>
                </a:cubicBezTo>
                <a:cubicBezTo>
                  <a:pt x="82" y="41"/>
                  <a:pt x="82" y="41"/>
                  <a:pt x="82" y="41"/>
                </a:cubicBezTo>
                <a:cubicBezTo>
                  <a:pt x="49" y="41"/>
                  <a:pt x="21" y="68"/>
                  <a:pt x="21" y="102"/>
                </a:cubicBezTo>
                <a:cubicBezTo>
                  <a:pt x="21" y="120"/>
                  <a:pt x="30" y="138"/>
                  <a:pt x="43" y="149"/>
                </a:cubicBezTo>
                <a:cubicBezTo>
                  <a:pt x="41" y="150"/>
                  <a:pt x="41" y="152"/>
                  <a:pt x="41" y="153"/>
                </a:cubicBezTo>
                <a:cubicBezTo>
                  <a:pt x="41" y="163"/>
                  <a:pt x="41" y="163"/>
                  <a:pt x="41" y="163"/>
                </a:cubicBezTo>
                <a:cubicBezTo>
                  <a:pt x="18" y="163"/>
                  <a:pt x="0" y="181"/>
                  <a:pt x="0" y="204"/>
                </a:cubicBezTo>
                <a:cubicBezTo>
                  <a:pt x="0" y="227"/>
                  <a:pt x="18" y="245"/>
                  <a:pt x="41" y="245"/>
                </a:cubicBezTo>
                <a:cubicBezTo>
                  <a:pt x="47" y="302"/>
                  <a:pt x="94" y="348"/>
                  <a:pt x="153" y="348"/>
                </a:cubicBezTo>
                <a:cubicBezTo>
                  <a:pt x="217" y="348"/>
                  <a:pt x="266" y="297"/>
                  <a:pt x="266" y="235"/>
                </a:cubicBezTo>
                <a:cubicBezTo>
                  <a:pt x="266" y="226"/>
                  <a:pt x="266" y="226"/>
                  <a:pt x="266" y="226"/>
                </a:cubicBezTo>
                <a:cubicBezTo>
                  <a:pt x="287" y="226"/>
                  <a:pt x="287" y="226"/>
                  <a:pt x="287" y="226"/>
                </a:cubicBezTo>
                <a:cubicBezTo>
                  <a:pt x="309" y="226"/>
                  <a:pt x="328" y="207"/>
                  <a:pt x="328" y="184"/>
                </a:cubicBezTo>
                <a:cubicBezTo>
                  <a:pt x="329" y="166"/>
                  <a:pt x="318" y="151"/>
                  <a:pt x="301" y="145"/>
                </a:cubicBezTo>
                <a:close/>
                <a:moveTo>
                  <a:pt x="42" y="224"/>
                </a:moveTo>
                <a:cubicBezTo>
                  <a:pt x="30" y="224"/>
                  <a:pt x="22" y="215"/>
                  <a:pt x="22" y="204"/>
                </a:cubicBezTo>
                <a:cubicBezTo>
                  <a:pt x="22" y="193"/>
                  <a:pt x="31" y="183"/>
                  <a:pt x="42" y="183"/>
                </a:cubicBezTo>
                <a:lnTo>
                  <a:pt x="42" y="224"/>
                </a:lnTo>
                <a:close/>
                <a:moveTo>
                  <a:pt x="306" y="42"/>
                </a:moveTo>
                <a:cubicBezTo>
                  <a:pt x="303" y="60"/>
                  <a:pt x="288" y="76"/>
                  <a:pt x="268" y="80"/>
                </a:cubicBezTo>
                <a:cubicBezTo>
                  <a:pt x="273" y="60"/>
                  <a:pt x="288" y="46"/>
                  <a:pt x="306" y="42"/>
                </a:cubicBezTo>
                <a:close/>
                <a:moveTo>
                  <a:pt x="215" y="42"/>
                </a:moveTo>
                <a:cubicBezTo>
                  <a:pt x="217" y="41"/>
                  <a:pt x="219" y="41"/>
                  <a:pt x="221" y="41"/>
                </a:cubicBezTo>
                <a:cubicBezTo>
                  <a:pt x="223" y="41"/>
                  <a:pt x="225" y="41"/>
                  <a:pt x="227" y="42"/>
                </a:cubicBezTo>
                <a:cubicBezTo>
                  <a:pt x="226" y="45"/>
                  <a:pt x="226" y="49"/>
                  <a:pt x="226" y="51"/>
                </a:cubicBezTo>
                <a:cubicBezTo>
                  <a:pt x="226" y="57"/>
                  <a:pt x="226" y="57"/>
                  <a:pt x="226" y="57"/>
                </a:cubicBezTo>
                <a:cubicBezTo>
                  <a:pt x="217" y="51"/>
                  <a:pt x="206" y="46"/>
                  <a:pt x="196" y="44"/>
                </a:cubicBezTo>
                <a:cubicBezTo>
                  <a:pt x="202" y="42"/>
                  <a:pt x="209" y="42"/>
                  <a:pt x="215" y="42"/>
                </a:cubicBezTo>
                <a:close/>
                <a:moveTo>
                  <a:pt x="42" y="101"/>
                </a:moveTo>
                <a:cubicBezTo>
                  <a:pt x="42" y="80"/>
                  <a:pt x="61" y="62"/>
                  <a:pt x="83" y="62"/>
                </a:cubicBezTo>
                <a:cubicBezTo>
                  <a:pt x="175" y="62"/>
                  <a:pt x="175" y="62"/>
                  <a:pt x="175" y="62"/>
                </a:cubicBezTo>
                <a:cubicBezTo>
                  <a:pt x="204" y="62"/>
                  <a:pt x="228" y="78"/>
                  <a:pt x="240" y="102"/>
                </a:cubicBezTo>
                <a:cubicBezTo>
                  <a:pt x="236" y="102"/>
                  <a:pt x="236" y="102"/>
                  <a:pt x="236" y="102"/>
                </a:cubicBezTo>
                <a:cubicBezTo>
                  <a:pt x="219" y="102"/>
                  <a:pt x="206" y="116"/>
                  <a:pt x="206" y="133"/>
                </a:cubicBezTo>
                <a:cubicBezTo>
                  <a:pt x="206" y="142"/>
                  <a:pt x="206" y="142"/>
                  <a:pt x="206" y="142"/>
                </a:cubicBezTo>
                <a:cubicBezTo>
                  <a:pt x="83" y="142"/>
                  <a:pt x="83" y="142"/>
                  <a:pt x="83" y="142"/>
                </a:cubicBezTo>
                <a:cubicBezTo>
                  <a:pt x="61" y="142"/>
                  <a:pt x="42" y="124"/>
                  <a:pt x="42" y="101"/>
                </a:cubicBezTo>
                <a:close/>
                <a:moveTo>
                  <a:pt x="154" y="329"/>
                </a:moveTo>
                <a:cubicBezTo>
                  <a:pt x="104" y="329"/>
                  <a:pt x="62" y="287"/>
                  <a:pt x="62" y="235"/>
                </a:cubicBezTo>
                <a:cubicBezTo>
                  <a:pt x="62" y="159"/>
                  <a:pt x="62" y="159"/>
                  <a:pt x="62" y="159"/>
                </a:cubicBezTo>
                <a:cubicBezTo>
                  <a:pt x="69" y="162"/>
                  <a:pt x="75" y="163"/>
                  <a:pt x="83" y="163"/>
                </a:cubicBezTo>
                <a:cubicBezTo>
                  <a:pt x="217" y="163"/>
                  <a:pt x="217" y="163"/>
                  <a:pt x="217" y="163"/>
                </a:cubicBezTo>
                <a:cubicBezTo>
                  <a:pt x="222" y="163"/>
                  <a:pt x="226" y="158"/>
                  <a:pt x="226" y="153"/>
                </a:cubicBezTo>
                <a:cubicBezTo>
                  <a:pt x="226" y="133"/>
                  <a:pt x="226" y="133"/>
                  <a:pt x="226" y="133"/>
                </a:cubicBezTo>
                <a:cubicBezTo>
                  <a:pt x="226" y="127"/>
                  <a:pt x="230" y="123"/>
                  <a:pt x="236" y="123"/>
                </a:cubicBezTo>
                <a:cubicBezTo>
                  <a:pt x="241" y="123"/>
                  <a:pt x="245" y="127"/>
                  <a:pt x="245" y="133"/>
                </a:cubicBezTo>
                <a:cubicBezTo>
                  <a:pt x="247" y="137"/>
                  <a:pt x="247" y="231"/>
                  <a:pt x="247" y="235"/>
                </a:cubicBezTo>
                <a:cubicBezTo>
                  <a:pt x="247" y="287"/>
                  <a:pt x="205" y="329"/>
                  <a:pt x="154" y="329"/>
                </a:cubicBezTo>
                <a:close/>
                <a:moveTo>
                  <a:pt x="247" y="51"/>
                </a:moveTo>
                <a:cubicBezTo>
                  <a:pt x="247" y="42"/>
                  <a:pt x="251" y="33"/>
                  <a:pt x="256" y="25"/>
                </a:cubicBezTo>
                <a:cubicBezTo>
                  <a:pt x="261" y="30"/>
                  <a:pt x="264" y="35"/>
                  <a:pt x="266" y="43"/>
                </a:cubicBezTo>
                <a:cubicBezTo>
                  <a:pt x="260" y="50"/>
                  <a:pt x="254" y="58"/>
                  <a:pt x="251" y="68"/>
                </a:cubicBezTo>
                <a:cubicBezTo>
                  <a:pt x="249" y="63"/>
                  <a:pt x="247" y="57"/>
                  <a:pt x="247" y="51"/>
                </a:cubicBezTo>
                <a:close/>
                <a:moveTo>
                  <a:pt x="288" y="204"/>
                </a:moveTo>
                <a:cubicBezTo>
                  <a:pt x="267" y="204"/>
                  <a:pt x="267" y="204"/>
                  <a:pt x="267" y="204"/>
                </a:cubicBezTo>
                <a:cubicBezTo>
                  <a:pt x="267" y="133"/>
                  <a:pt x="267" y="133"/>
                  <a:pt x="267" y="133"/>
                </a:cubicBezTo>
                <a:cubicBezTo>
                  <a:pt x="267" y="122"/>
                  <a:pt x="265" y="111"/>
                  <a:pt x="262" y="101"/>
                </a:cubicBezTo>
                <a:cubicBezTo>
                  <a:pt x="270" y="101"/>
                  <a:pt x="278" y="99"/>
                  <a:pt x="286" y="96"/>
                </a:cubicBezTo>
                <a:cubicBezTo>
                  <a:pt x="287" y="101"/>
                  <a:pt x="288" y="107"/>
                  <a:pt x="288" y="112"/>
                </a:cubicBezTo>
                <a:cubicBezTo>
                  <a:pt x="288" y="125"/>
                  <a:pt x="284" y="137"/>
                  <a:pt x="278" y="148"/>
                </a:cubicBezTo>
                <a:cubicBezTo>
                  <a:pt x="274" y="154"/>
                  <a:pt x="279" y="163"/>
                  <a:pt x="287" y="163"/>
                </a:cubicBezTo>
                <a:cubicBezTo>
                  <a:pt x="288" y="163"/>
                  <a:pt x="288" y="163"/>
                  <a:pt x="288" y="163"/>
                </a:cubicBezTo>
                <a:cubicBezTo>
                  <a:pt x="299" y="163"/>
                  <a:pt x="308" y="171"/>
                  <a:pt x="308" y="183"/>
                </a:cubicBezTo>
                <a:cubicBezTo>
                  <a:pt x="308" y="196"/>
                  <a:pt x="300" y="204"/>
                  <a:pt x="288" y="2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87" name="Freeform 110">
            <a:extLst>
              <a:ext uri="{FF2B5EF4-FFF2-40B4-BE49-F238E27FC236}">
                <a16:creationId xmlns:a16="http://schemas.microsoft.com/office/drawing/2014/main" id="{0D1E98E1-1FE6-88FA-D1B1-4E84C3D9EDFE}"/>
              </a:ext>
            </a:extLst>
          </p:cNvPr>
          <p:cNvSpPr>
            <a:spLocks noEditPoints="1"/>
          </p:cNvSpPr>
          <p:nvPr/>
        </p:nvSpPr>
        <p:spPr bwMode="auto">
          <a:xfrm>
            <a:off x="2371077" y="5800940"/>
            <a:ext cx="226612" cy="259411"/>
          </a:xfrm>
          <a:custGeom>
            <a:avLst/>
            <a:gdLst>
              <a:gd name="T0" fmla="*/ 111 w 304"/>
              <a:gd name="T1" fmla="*/ 185 h 348"/>
              <a:gd name="T2" fmla="*/ 192 w 304"/>
              <a:gd name="T3" fmla="*/ 185 h 348"/>
              <a:gd name="T4" fmla="*/ 183 w 304"/>
              <a:gd name="T5" fmla="*/ 174 h 348"/>
              <a:gd name="T6" fmla="*/ 263 w 304"/>
              <a:gd name="T7" fmla="*/ 122 h 348"/>
              <a:gd name="T8" fmla="*/ 253 w 304"/>
              <a:gd name="T9" fmla="*/ 0 h 348"/>
              <a:gd name="T10" fmla="*/ 202 w 304"/>
              <a:gd name="T11" fmla="*/ 57 h 348"/>
              <a:gd name="T12" fmla="*/ 152 w 304"/>
              <a:gd name="T13" fmla="*/ 0 h 348"/>
              <a:gd name="T14" fmla="*/ 102 w 304"/>
              <a:gd name="T15" fmla="*/ 57 h 348"/>
              <a:gd name="T16" fmla="*/ 51 w 304"/>
              <a:gd name="T17" fmla="*/ 0 h 348"/>
              <a:gd name="T18" fmla="*/ 41 w 304"/>
              <a:gd name="T19" fmla="*/ 122 h 348"/>
              <a:gd name="T20" fmla="*/ 41 w 304"/>
              <a:gd name="T21" fmla="*/ 229 h 348"/>
              <a:gd name="T22" fmla="*/ 23 w 304"/>
              <a:gd name="T23" fmla="*/ 242 h 348"/>
              <a:gd name="T24" fmla="*/ 258 w 304"/>
              <a:gd name="T25" fmla="*/ 276 h 348"/>
              <a:gd name="T26" fmla="*/ 271 w 304"/>
              <a:gd name="T27" fmla="*/ 227 h 348"/>
              <a:gd name="T28" fmla="*/ 304 w 304"/>
              <a:gd name="T29" fmla="*/ 163 h 348"/>
              <a:gd name="T30" fmla="*/ 39 w 304"/>
              <a:gd name="T31" fmla="*/ 143 h 348"/>
              <a:gd name="T32" fmla="*/ 160 w 304"/>
              <a:gd name="T33" fmla="*/ 30 h 348"/>
              <a:gd name="T34" fmla="*/ 151 w 304"/>
              <a:gd name="T35" fmla="*/ 20 h 348"/>
              <a:gd name="T36" fmla="*/ 94 w 304"/>
              <a:gd name="T37" fmla="*/ 79 h 348"/>
              <a:gd name="T38" fmla="*/ 134 w 304"/>
              <a:gd name="T39" fmla="*/ 56 h 348"/>
              <a:gd name="T40" fmla="*/ 194 w 304"/>
              <a:gd name="T41" fmla="*/ 79 h 348"/>
              <a:gd name="T42" fmla="*/ 235 w 304"/>
              <a:gd name="T43" fmla="*/ 56 h 348"/>
              <a:gd name="T44" fmla="*/ 175 w 304"/>
              <a:gd name="T45" fmla="*/ 122 h 348"/>
              <a:gd name="T46" fmla="*/ 158 w 304"/>
              <a:gd name="T47" fmla="*/ 68 h 348"/>
              <a:gd name="T48" fmla="*/ 115 w 304"/>
              <a:gd name="T49" fmla="*/ 96 h 348"/>
              <a:gd name="T50" fmla="*/ 60 w 304"/>
              <a:gd name="T51" fmla="*/ 122 h 348"/>
              <a:gd name="T52" fmla="*/ 121 w 304"/>
              <a:gd name="T53" fmla="*/ 225 h 348"/>
              <a:gd name="T54" fmla="*/ 74 w 304"/>
              <a:gd name="T55" fmla="*/ 241 h 348"/>
              <a:gd name="T56" fmla="*/ 241 w 304"/>
              <a:gd name="T57" fmla="*/ 143 h 348"/>
              <a:gd name="T58" fmla="*/ 220 w 304"/>
              <a:gd name="T59" fmla="*/ 241 h 348"/>
              <a:gd name="T60" fmla="*/ 150 w 304"/>
              <a:gd name="T61" fmla="*/ 237 h 348"/>
              <a:gd name="T62" fmla="*/ 151 w 304"/>
              <a:gd name="T63" fmla="*/ 287 h 348"/>
              <a:gd name="T64" fmla="*/ 136 w 304"/>
              <a:gd name="T65" fmla="*/ 104 h 348"/>
              <a:gd name="T66" fmla="*/ 150 w 304"/>
              <a:gd name="T67" fmla="*/ 118 h 348"/>
              <a:gd name="T68" fmla="*/ 48 w 304"/>
              <a:gd name="T69" fmla="*/ 20 h 348"/>
              <a:gd name="T70" fmla="*/ 39 w 304"/>
              <a:gd name="T71" fmla="*/ 30 h 348"/>
              <a:gd name="T72" fmla="*/ 82 w 304"/>
              <a:gd name="T73" fmla="*/ 262 h 348"/>
              <a:gd name="T74" fmla="*/ 138 w 304"/>
              <a:gd name="T75" fmla="*/ 254 h 348"/>
              <a:gd name="T76" fmla="*/ 53 w 304"/>
              <a:gd name="T77" fmla="*/ 255 h 348"/>
              <a:gd name="T78" fmla="*/ 95 w 304"/>
              <a:gd name="T79" fmla="*/ 295 h 348"/>
              <a:gd name="T80" fmla="*/ 185 w 304"/>
              <a:gd name="T81" fmla="*/ 292 h 348"/>
              <a:gd name="T82" fmla="*/ 151 w 304"/>
              <a:gd name="T83" fmla="*/ 328 h 348"/>
              <a:gd name="T84" fmla="*/ 163 w 304"/>
              <a:gd name="T85" fmla="*/ 255 h 348"/>
              <a:gd name="T86" fmla="*/ 220 w 304"/>
              <a:gd name="T87" fmla="*/ 264 h 348"/>
              <a:gd name="T88" fmla="*/ 206 w 304"/>
              <a:gd name="T89" fmla="*/ 275 h 348"/>
              <a:gd name="T90" fmla="*/ 252 w 304"/>
              <a:gd name="T91" fmla="*/ 20 h 348"/>
              <a:gd name="T92" fmla="*/ 263 w 304"/>
              <a:gd name="T93" fmla="*/ 184 h 348"/>
              <a:gd name="T94" fmla="*/ 263 w 304"/>
              <a:gd name="T95" fmla="*/ 18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4" h="348">
                <a:moveTo>
                  <a:pt x="111" y="164"/>
                </a:moveTo>
                <a:cubicBezTo>
                  <a:pt x="106" y="164"/>
                  <a:pt x="101" y="169"/>
                  <a:pt x="101" y="174"/>
                </a:cubicBezTo>
                <a:cubicBezTo>
                  <a:pt x="101" y="179"/>
                  <a:pt x="106" y="185"/>
                  <a:pt x="111" y="185"/>
                </a:cubicBezTo>
                <a:cubicBezTo>
                  <a:pt x="116" y="185"/>
                  <a:pt x="120" y="179"/>
                  <a:pt x="120" y="174"/>
                </a:cubicBezTo>
                <a:cubicBezTo>
                  <a:pt x="120" y="169"/>
                  <a:pt x="116" y="164"/>
                  <a:pt x="111" y="164"/>
                </a:cubicBezTo>
                <a:close/>
                <a:moveTo>
                  <a:pt x="192" y="185"/>
                </a:moveTo>
                <a:cubicBezTo>
                  <a:pt x="197" y="185"/>
                  <a:pt x="202" y="179"/>
                  <a:pt x="202" y="174"/>
                </a:cubicBezTo>
                <a:cubicBezTo>
                  <a:pt x="202" y="169"/>
                  <a:pt x="197" y="164"/>
                  <a:pt x="192" y="164"/>
                </a:cubicBezTo>
                <a:cubicBezTo>
                  <a:pt x="187" y="164"/>
                  <a:pt x="183" y="169"/>
                  <a:pt x="183" y="174"/>
                </a:cubicBezTo>
                <a:cubicBezTo>
                  <a:pt x="183" y="179"/>
                  <a:pt x="187" y="185"/>
                  <a:pt x="192" y="185"/>
                </a:cubicBezTo>
                <a:close/>
                <a:moveTo>
                  <a:pt x="304" y="163"/>
                </a:moveTo>
                <a:cubicBezTo>
                  <a:pt x="304" y="141"/>
                  <a:pt x="285" y="122"/>
                  <a:pt x="263" y="122"/>
                </a:cubicBezTo>
                <a:cubicBezTo>
                  <a:pt x="263" y="60"/>
                  <a:pt x="263" y="60"/>
                  <a:pt x="263" y="60"/>
                </a:cubicBezTo>
                <a:cubicBezTo>
                  <a:pt x="275" y="56"/>
                  <a:pt x="283" y="44"/>
                  <a:pt x="283" y="31"/>
                </a:cubicBezTo>
                <a:cubicBezTo>
                  <a:pt x="283" y="13"/>
                  <a:pt x="270" y="0"/>
                  <a:pt x="253" y="0"/>
                </a:cubicBezTo>
                <a:cubicBezTo>
                  <a:pt x="236" y="0"/>
                  <a:pt x="223" y="14"/>
                  <a:pt x="223" y="31"/>
                </a:cubicBezTo>
                <a:cubicBezTo>
                  <a:pt x="223" y="34"/>
                  <a:pt x="224" y="37"/>
                  <a:pt x="225" y="40"/>
                </a:cubicBezTo>
                <a:cubicBezTo>
                  <a:pt x="202" y="57"/>
                  <a:pt x="202" y="57"/>
                  <a:pt x="202" y="57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81" y="37"/>
                  <a:pt x="182" y="34"/>
                  <a:pt x="182" y="31"/>
                </a:cubicBezTo>
                <a:cubicBezTo>
                  <a:pt x="182" y="13"/>
                  <a:pt x="168" y="0"/>
                  <a:pt x="152" y="0"/>
                </a:cubicBezTo>
                <a:cubicBezTo>
                  <a:pt x="134" y="0"/>
                  <a:pt x="122" y="14"/>
                  <a:pt x="122" y="31"/>
                </a:cubicBezTo>
                <a:cubicBezTo>
                  <a:pt x="122" y="34"/>
                  <a:pt x="123" y="37"/>
                  <a:pt x="124" y="40"/>
                </a:cubicBezTo>
                <a:cubicBezTo>
                  <a:pt x="102" y="57"/>
                  <a:pt x="102" y="57"/>
                  <a:pt x="102" y="57"/>
                </a:cubicBezTo>
                <a:cubicBezTo>
                  <a:pt x="79" y="40"/>
                  <a:pt x="79" y="40"/>
                  <a:pt x="79" y="40"/>
                </a:cubicBezTo>
                <a:cubicBezTo>
                  <a:pt x="80" y="37"/>
                  <a:pt x="81" y="34"/>
                  <a:pt x="81" y="31"/>
                </a:cubicBezTo>
                <a:cubicBezTo>
                  <a:pt x="81" y="13"/>
                  <a:pt x="67" y="0"/>
                  <a:pt x="51" y="0"/>
                </a:cubicBezTo>
                <a:cubicBezTo>
                  <a:pt x="35" y="0"/>
                  <a:pt x="21" y="14"/>
                  <a:pt x="21" y="31"/>
                </a:cubicBezTo>
                <a:cubicBezTo>
                  <a:pt x="21" y="43"/>
                  <a:pt x="29" y="56"/>
                  <a:pt x="41" y="60"/>
                </a:cubicBezTo>
                <a:cubicBezTo>
                  <a:pt x="41" y="122"/>
                  <a:pt x="41" y="122"/>
                  <a:pt x="41" y="122"/>
                </a:cubicBezTo>
                <a:cubicBezTo>
                  <a:pt x="18" y="122"/>
                  <a:pt x="0" y="140"/>
                  <a:pt x="0" y="163"/>
                </a:cubicBezTo>
                <a:cubicBezTo>
                  <a:pt x="0" y="186"/>
                  <a:pt x="18" y="204"/>
                  <a:pt x="41" y="204"/>
                </a:cubicBezTo>
                <a:cubicBezTo>
                  <a:pt x="41" y="229"/>
                  <a:pt x="41" y="229"/>
                  <a:pt x="41" y="229"/>
                </a:cubicBezTo>
                <a:cubicBezTo>
                  <a:pt x="35" y="227"/>
                  <a:pt x="35" y="227"/>
                  <a:pt x="35" y="227"/>
                </a:cubicBezTo>
                <a:cubicBezTo>
                  <a:pt x="33" y="227"/>
                  <a:pt x="32" y="226"/>
                  <a:pt x="31" y="226"/>
                </a:cubicBezTo>
                <a:cubicBezTo>
                  <a:pt x="23" y="226"/>
                  <a:pt x="18" y="235"/>
                  <a:pt x="23" y="242"/>
                </a:cubicBezTo>
                <a:cubicBezTo>
                  <a:pt x="37" y="263"/>
                  <a:pt x="40" y="268"/>
                  <a:pt x="48" y="276"/>
                </a:cubicBezTo>
                <a:cubicBezTo>
                  <a:pt x="65" y="319"/>
                  <a:pt x="107" y="348"/>
                  <a:pt x="153" y="348"/>
                </a:cubicBezTo>
                <a:cubicBezTo>
                  <a:pt x="199" y="348"/>
                  <a:pt x="241" y="319"/>
                  <a:pt x="258" y="276"/>
                </a:cubicBezTo>
                <a:cubicBezTo>
                  <a:pt x="266" y="268"/>
                  <a:pt x="270" y="263"/>
                  <a:pt x="283" y="242"/>
                </a:cubicBezTo>
                <a:cubicBezTo>
                  <a:pt x="288" y="235"/>
                  <a:pt x="283" y="226"/>
                  <a:pt x="275" y="226"/>
                </a:cubicBezTo>
                <a:cubicBezTo>
                  <a:pt x="274" y="226"/>
                  <a:pt x="273" y="227"/>
                  <a:pt x="271" y="227"/>
                </a:cubicBezTo>
                <a:cubicBezTo>
                  <a:pt x="265" y="229"/>
                  <a:pt x="265" y="229"/>
                  <a:pt x="265" y="229"/>
                </a:cubicBezTo>
                <a:cubicBezTo>
                  <a:pt x="265" y="204"/>
                  <a:pt x="265" y="204"/>
                  <a:pt x="265" y="204"/>
                </a:cubicBezTo>
                <a:cubicBezTo>
                  <a:pt x="285" y="204"/>
                  <a:pt x="304" y="186"/>
                  <a:pt x="304" y="163"/>
                </a:cubicBezTo>
                <a:close/>
                <a:moveTo>
                  <a:pt x="39" y="184"/>
                </a:moveTo>
                <a:cubicBezTo>
                  <a:pt x="27" y="184"/>
                  <a:pt x="18" y="175"/>
                  <a:pt x="18" y="163"/>
                </a:cubicBezTo>
                <a:cubicBezTo>
                  <a:pt x="18" y="152"/>
                  <a:pt x="29" y="143"/>
                  <a:pt x="39" y="143"/>
                </a:cubicBezTo>
                <a:lnTo>
                  <a:pt x="39" y="184"/>
                </a:lnTo>
                <a:close/>
                <a:moveTo>
                  <a:pt x="151" y="20"/>
                </a:moveTo>
                <a:cubicBezTo>
                  <a:pt x="156" y="20"/>
                  <a:pt x="160" y="25"/>
                  <a:pt x="160" y="30"/>
                </a:cubicBezTo>
                <a:cubicBezTo>
                  <a:pt x="160" y="35"/>
                  <a:pt x="156" y="39"/>
                  <a:pt x="151" y="39"/>
                </a:cubicBezTo>
                <a:cubicBezTo>
                  <a:pt x="146" y="39"/>
                  <a:pt x="141" y="35"/>
                  <a:pt x="141" y="30"/>
                </a:cubicBezTo>
                <a:cubicBezTo>
                  <a:pt x="140" y="25"/>
                  <a:pt x="145" y="20"/>
                  <a:pt x="151" y="20"/>
                </a:cubicBezTo>
                <a:close/>
                <a:moveTo>
                  <a:pt x="60" y="60"/>
                </a:moveTo>
                <a:cubicBezTo>
                  <a:pt x="66" y="56"/>
                  <a:pt x="66" y="56"/>
                  <a:pt x="66" y="56"/>
                </a:cubicBezTo>
                <a:cubicBezTo>
                  <a:pt x="94" y="79"/>
                  <a:pt x="94" y="79"/>
                  <a:pt x="94" y="79"/>
                </a:cubicBezTo>
                <a:cubicBezTo>
                  <a:pt x="96" y="81"/>
                  <a:pt x="98" y="81"/>
                  <a:pt x="100" y="81"/>
                </a:cubicBezTo>
                <a:cubicBezTo>
                  <a:pt x="102" y="81"/>
                  <a:pt x="104" y="81"/>
                  <a:pt x="106" y="79"/>
                </a:cubicBezTo>
                <a:cubicBezTo>
                  <a:pt x="134" y="56"/>
                  <a:pt x="134" y="56"/>
                  <a:pt x="134" y="56"/>
                </a:cubicBezTo>
                <a:cubicBezTo>
                  <a:pt x="138" y="60"/>
                  <a:pt x="143" y="61"/>
                  <a:pt x="150" y="61"/>
                </a:cubicBezTo>
                <a:cubicBezTo>
                  <a:pt x="155" y="61"/>
                  <a:pt x="162" y="59"/>
                  <a:pt x="166" y="56"/>
                </a:cubicBezTo>
                <a:cubicBezTo>
                  <a:pt x="194" y="79"/>
                  <a:pt x="194" y="79"/>
                  <a:pt x="194" y="79"/>
                </a:cubicBezTo>
                <a:cubicBezTo>
                  <a:pt x="196" y="81"/>
                  <a:pt x="198" y="81"/>
                  <a:pt x="200" y="81"/>
                </a:cubicBezTo>
                <a:cubicBezTo>
                  <a:pt x="202" y="81"/>
                  <a:pt x="205" y="81"/>
                  <a:pt x="207" y="79"/>
                </a:cubicBezTo>
                <a:cubicBezTo>
                  <a:pt x="235" y="56"/>
                  <a:pt x="235" y="56"/>
                  <a:pt x="235" y="56"/>
                </a:cubicBezTo>
                <a:cubicBezTo>
                  <a:pt x="241" y="60"/>
                  <a:pt x="241" y="60"/>
                  <a:pt x="241" y="60"/>
                </a:cubicBezTo>
                <a:cubicBezTo>
                  <a:pt x="241" y="122"/>
                  <a:pt x="241" y="122"/>
                  <a:pt x="241" y="122"/>
                </a:cubicBezTo>
                <a:cubicBezTo>
                  <a:pt x="175" y="122"/>
                  <a:pt x="175" y="122"/>
                  <a:pt x="175" y="122"/>
                </a:cubicBezTo>
                <a:cubicBezTo>
                  <a:pt x="187" y="111"/>
                  <a:pt x="187" y="111"/>
                  <a:pt x="187" y="111"/>
                </a:cubicBezTo>
                <a:cubicBezTo>
                  <a:pt x="191" y="106"/>
                  <a:pt x="191" y="99"/>
                  <a:pt x="187" y="96"/>
                </a:cubicBezTo>
                <a:cubicBezTo>
                  <a:pt x="158" y="68"/>
                  <a:pt x="158" y="68"/>
                  <a:pt x="158" y="68"/>
                </a:cubicBezTo>
                <a:cubicBezTo>
                  <a:pt x="156" y="65"/>
                  <a:pt x="153" y="64"/>
                  <a:pt x="150" y="64"/>
                </a:cubicBezTo>
                <a:cubicBezTo>
                  <a:pt x="148" y="64"/>
                  <a:pt x="145" y="65"/>
                  <a:pt x="144" y="68"/>
                </a:cubicBezTo>
                <a:cubicBezTo>
                  <a:pt x="115" y="96"/>
                  <a:pt x="115" y="96"/>
                  <a:pt x="115" y="96"/>
                </a:cubicBezTo>
                <a:cubicBezTo>
                  <a:pt x="110" y="100"/>
                  <a:pt x="110" y="107"/>
                  <a:pt x="115" y="111"/>
                </a:cubicBezTo>
                <a:cubicBezTo>
                  <a:pt x="127" y="122"/>
                  <a:pt x="127" y="122"/>
                  <a:pt x="127" y="122"/>
                </a:cubicBezTo>
                <a:cubicBezTo>
                  <a:pt x="60" y="122"/>
                  <a:pt x="60" y="122"/>
                  <a:pt x="60" y="122"/>
                </a:cubicBezTo>
                <a:lnTo>
                  <a:pt x="60" y="60"/>
                </a:lnTo>
                <a:close/>
                <a:moveTo>
                  <a:pt x="150" y="237"/>
                </a:moveTo>
                <a:cubicBezTo>
                  <a:pt x="143" y="230"/>
                  <a:pt x="132" y="225"/>
                  <a:pt x="121" y="225"/>
                </a:cubicBezTo>
                <a:cubicBezTo>
                  <a:pt x="112" y="225"/>
                  <a:pt x="102" y="229"/>
                  <a:pt x="94" y="236"/>
                </a:cubicBezTo>
                <a:cubicBezTo>
                  <a:pt x="90" y="240"/>
                  <a:pt x="86" y="242"/>
                  <a:pt x="81" y="242"/>
                </a:cubicBezTo>
                <a:cubicBezTo>
                  <a:pt x="79" y="242"/>
                  <a:pt x="77" y="241"/>
                  <a:pt x="74" y="241"/>
                </a:cubicBezTo>
                <a:cubicBezTo>
                  <a:pt x="57" y="236"/>
                  <a:pt x="57" y="236"/>
                  <a:pt x="57" y="236"/>
                </a:cubicBezTo>
                <a:cubicBezTo>
                  <a:pt x="57" y="143"/>
                  <a:pt x="57" y="143"/>
                  <a:pt x="57" y="143"/>
                </a:cubicBezTo>
                <a:cubicBezTo>
                  <a:pt x="241" y="143"/>
                  <a:pt x="241" y="143"/>
                  <a:pt x="241" y="143"/>
                </a:cubicBezTo>
                <a:cubicBezTo>
                  <a:pt x="241" y="236"/>
                  <a:pt x="241" y="236"/>
                  <a:pt x="241" y="236"/>
                </a:cubicBezTo>
                <a:cubicBezTo>
                  <a:pt x="225" y="241"/>
                  <a:pt x="225" y="241"/>
                  <a:pt x="225" y="241"/>
                </a:cubicBezTo>
                <a:cubicBezTo>
                  <a:pt x="223" y="241"/>
                  <a:pt x="222" y="241"/>
                  <a:pt x="220" y="241"/>
                </a:cubicBezTo>
                <a:cubicBezTo>
                  <a:pt x="215" y="241"/>
                  <a:pt x="210" y="240"/>
                  <a:pt x="206" y="236"/>
                </a:cubicBezTo>
                <a:cubicBezTo>
                  <a:pt x="198" y="228"/>
                  <a:pt x="188" y="225"/>
                  <a:pt x="178" y="225"/>
                </a:cubicBezTo>
                <a:cubicBezTo>
                  <a:pt x="168" y="225"/>
                  <a:pt x="157" y="229"/>
                  <a:pt x="150" y="237"/>
                </a:cubicBezTo>
                <a:close/>
                <a:moveTo>
                  <a:pt x="151" y="271"/>
                </a:moveTo>
                <a:cubicBezTo>
                  <a:pt x="154" y="274"/>
                  <a:pt x="159" y="279"/>
                  <a:pt x="166" y="283"/>
                </a:cubicBezTo>
                <a:cubicBezTo>
                  <a:pt x="162" y="285"/>
                  <a:pt x="156" y="287"/>
                  <a:pt x="151" y="287"/>
                </a:cubicBezTo>
                <a:cubicBezTo>
                  <a:pt x="146" y="287"/>
                  <a:pt x="140" y="286"/>
                  <a:pt x="136" y="283"/>
                </a:cubicBezTo>
                <a:cubicBezTo>
                  <a:pt x="143" y="279"/>
                  <a:pt x="147" y="274"/>
                  <a:pt x="151" y="271"/>
                </a:cubicBezTo>
                <a:close/>
                <a:moveTo>
                  <a:pt x="136" y="104"/>
                </a:moveTo>
                <a:cubicBezTo>
                  <a:pt x="150" y="90"/>
                  <a:pt x="150" y="90"/>
                  <a:pt x="150" y="90"/>
                </a:cubicBezTo>
                <a:cubicBezTo>
                  <a:pt x="164" y="104"/>
                  <a:pt x="164" y="104"/>
                  <a:pt x="164" y="104"/>
                </a:cubicBezTo>
                <a:cubicBezTo>
                  <a:pt x="150" y="118"/>
                  <a:pt x="150" y="118"/>
                  <a:pt x="150" y="118"/>
                </a:cubicBezTo>
                <a:lnTo>
                  <a:pt x="136" y="104"/>
                </a:lnTo>
                <a:close/>
                <a:moveTo>
                  <a:pt x="39" y="30"/>
                </a:moveTo>
                <a:cubicBezTo>
                  <a:pt x="39" y="25"/>
                  <a:pt x="43" y="20"/>
                  <a:pt x="48" y="20"/>
                </a:cubicBezTo>
                <a:cubicBezTo>
                  <a:pt x="54" y="20"/>
                  <a:pt x="59" y="25"/>
                  <a:pt x="59" y="30"/>
                </a:cubicBezTo>
                <a:cubicBezTo>
                  <a:pt x="59" y="35"/>
                  <a:pt x="54" y="39"/>
                  <a:pt x="48" y="39"/>
                </a:cubicBezTo>
                <a:cubicBezTo>
                  <a:pt x="43" y="39"/>
                  <a:pt x="39" y="35"/>
                  <a:pt x="39" y="30"/>
                </a:cubicBezTo>
                <a:close/>
                <a:moveTo>
                  <a:pt x="53" y="255"/>
                </a:moveTo>
                <a:cubicBezTo>
                  <a:pt x="69" y="260"/>
                  <a:pt x="69" y="260"/>
                  <a:pt x="69" y="260"/>
                </a:cubicBezTo>
                <a:cubicBezTo>
                  <a:pt x="73" y="261"/>
                  <a:pt x="77" y="262"/>
                  <a:pt x="82" y="262"/>
                </a:cubicBezTo>
                <a:cubicBezTo>
                  <a:pt x="92" y="262"/>
                  <a:pt x="101" y="258"/>
                  <a:pt x="109" y="250"/>
                </a:cubicBezTo>
                <a:cubicBezTo>
                  <a:pt x="112" y="247"/>
                  <a:pt x="117" y="245"/>
                  <a:pt x="122" y="245"/>
                </a:cubicBezTo>
                <a:cubicBezTo>
                  <a:pt x="128" y="245"/>
                  <a:pt x="134" y="248"/>
                  <a:pt x="138" y="254"/>
                </a:cubicBezTo>
                <a:cubicBezTo>
                  <a:pt x="133" y="260"/>
                  <a:pt x="126" y="267"/>
                  <a:pt x="112" y="272"/>
                </a:cubicBezTo>
                <a:cubicBezTo>
                  <a:pt x="106" y="274"/>
                  <a:pt x="101" y="275"/>
                  <a:pt x="95" y="275"/>
                </a:cubicBezTo>
                <a:cubicBezTo>
                  <a:pt x="79" y="275"/>
                  <a:pt x="63" y="267"/>
                  <a:pt x="53" y="255"/>
                </a:cubicBezTo>
                <a:close/>
                <a:moveTo>
                  <a:pt x="151" y="328"/>
                </a:moveTo>
                <a:cubicBezTo>
                  <a:pt x="123" y="328"/>
                  <a:pt x="96" y="315"/>
                  <a:pt x="79" y="293"/>
                </a:cubicBezTo>
                <a:cubicBezTo>
                  <a:pt x="84" y="294"/>
                  <a:pt x="90" y="295"/>
                  <a:pt x="95" y="295"/>
                </a:cubicBezTo>
                <a:cubicBezTo>
                  <a:pt x="102" y="295"/>
                  <a:pt x="108" y="294"/>
                  <a:pt x="115" y="292"/>
                </a:cubicBezTo>
                <a:cubicBezTo>
                  <a:pt x="124" y="302"/>
                  <a:pt x="137" y="307"/>
                  <a:pt x="150" y="307"/>
                </a:cubicBezTo>
                <a:cubicBezTo>
                  <a:pt x="163" y="307"/>
                  <a:pt x="177" y="302"/>
                  <a:pt x="185" y="292"/>
                </a:cubicBezTo>
                <a:cubicBezTo>
                  <a:pt x="192" y="294"/>
                  <a:pt x="198" y="295"/>
                  <a:pt x="205" y="295"/>
                </a:cubicBezTo>
                <a:cubicBezTo>
                  <a:pt x="210" y="295"/>
                  <a:pt x="216" y="294"/>
                  <a:pt x="221" y="293"/>
                </a:cubicBezTo>
                <a:cubicBezTo>
                  <a:pt x="205" y="315"/>
                  <a:pt x="179" y="328"/>
                  <a:pt x="151" y="328"/>
                </a:cubicBezTo>
                <a:close/>
                <a:moveTo>
                  <a:pt x="206" y="275"/>
                </a:moveTo>
                <a:cubicBezTo>
                  <a:pt x="200" y="275"/>
                  <a:pt x="194" y="274"/>
                  <a:pt x="189" y="273"/>
                </a:cubicBezTo>
                <a:cubicBezTo>
                  <a:pt x="176" y="268"/>
                  <a:pt x="168" y="261"/>
                  <a:pt x="163" y="255"/>
                </a:cubicBezTo>
                <a:cubicBezTo>
                  <a:pt x="166" y="250"/>
                  <a:pt x="173" y="247"/>
                  <a:pt x="179" y="247"/>
                </a:cubicBezTo>
                <a:cubicBezTo>
                  <a:pt x="184" y="247"/>
                  <a:pt x="188" y="249"/>
                  <a:pt x="192" y="252"/>
                </a:cubicBezTo>
                <a:cubicBezTo>
                  <a:pt x="200" y="260"/>
                  <a:pt x="210" y="264"/>
                  <a:pt x="220" y="264"/>
                </a:cubicBezTo>
                <a:cubicBezTo>
                  <a:pt x="224" y="264"/>
                  <a:pt x="228" y="263"/>
                  <a:pt x="232" y="262"/>
                </a:cubicBezTo>
                <a:cubicBezTo>
                  <a:pt x="248" y="255"/>
                  <a:pt x="248" y="255"/>
                  <a:pt x="248" y="255"/>
                </a:cubicBezTo>
                <a:cubicBezTo>
                  <a:pt x="237" y="268"/>
                  <a:pt x="222" y="275"/>
                  <a:pt x="206" y="275"/>
                </a:cubicBezTo>
                <a:close/>
                <a:moveTo>
                  <a:pt x="252" y="39"/>
                </a:moveTo>
                <a:cubicBezTo>
                  <a:pt x="246" y="39"/>
                  <a:pt x="243" y="35"/>
                  <a:pt x="243" y="30"/>
                </a:cubicBezTo>
                <a:cubicBezTo>
                  <a:pt x="242" y="25"/>
                  <a:pt x="246" y="20"/>
                  <a:pt x="252" y="20"/>
                </a:cubicBezTo>
                <a:cubicBezTo>
                  <a:pt x="258" y="20"/>
                  <a:pt x="262" y="25"/>
                  <a:pt x="262" y="30"/>
                </a:cubicBezTo>
                <a:cubicBezTo>
                  <a:pt x="262" y="35"/>
                  <a:pt x="258" y="39"/>
                  <a:pt x="252" y="39"/>
                </a:cubicBezTo>
                <a:close/>
                <a:moveTo>
                  <a:pt x="263" y="184"/>
                </a:moveTo>
                <a:cubicBezTo>
                  <a:pt x="263" y="143"/>
                  <a:pt x="263" y="143"/>
                  <a:pt x="263" y="143"/>
                </a:cubicBezTo>
                <a:cubicBezTo>
                  <a:pt x="274" y="143"/>
                  <a:pt x="283" y="152"/>
                  <a:pt x="283" y="163"/>
                </a:cubicBezTo>
                <a:cubicBezTo>
                  <a:pt x="283" y="174"/>
                  <a:pt x="274" y="184"/>
                  <a:pt x="263" y="1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88" name="Freeform 111">
            <a:extLst>
              <a:ext uri="{FF2B5EF4-FFF2-40B4-BE49-F238E27FC236}">
                <a16:creationId xmlns:a16="http://schemas.microsoft.com/office/drawing/2014/main" id="{D00E2022-6C58-BF48-25CB-00C99AED4E76}"/>
              </a:ext>
            </a:extLst>
          </p:cNvPr>
          <p:cNvSpPr>
            <a:spLocks noEditPoints="1"/>
          </p:cNvSpPr>
          <p:nvPr/>
        </p:nvSpPr>
        <p:spPr bwMode="auto">
          <a:xfrm>
            <a:off x="4005070" y="5800940"/>
            <a:ext cx="236303" cy="259411"/>
          </a:xfrm>
          <a:custGeom>
            <a:avLst/>
            <a:gdLst>
              <a:gd name="T0" fmla="*/ 181 w 317"/>
              <a:gd name="T1" fmla="*/ 279 h 348"/>
              <a:gd name="T2" fmla="*/ 139 w 317"/>
              <a:gd name="T3" fmla="*/ 279 h 348"/>
              <a:gd name="T4" fmla="*/ 124 w 317"/>
              <a:gd name="T5" fmla="*/ 279 h 348"/>
              <a:gd name="T6" fmla="*/ 160 w 317"/>
              <a:gd name="T7" fmla="*/ 308 h 348"/>
              <a:gd name="T8" fmla="*/ 194 w 317"/>
              <a:gd name="T9" fmla="*/ 279 h 348"/>
              <a:gd name="T10" fmla="*/ 299 w 317"/>
              <a:gd name="T11" fmla="*/ 191 h 348"/>
              <a:gd name="T12" fmla="*/ 261 w 317"/>
              <a:gd name="T13" fmla="*/ 52 h 348"/>
              <a:gd name="T14" fmla="*/ 196 w 317"/>
              <a:gd name="T15" fmla="*/ 14 h 348"/>
              <a:gd name="T16" fmla="*/ 121 w 317"/>
              <a:gd name="T17" fmla="*/ 14 h 348"/>
              <a:gd name="T18" fmla="*/ 56 w 317"/>
              <a:gd name="T19" fmla="*/ 52 h 348"/>
              <a:gd name="T20" fmla="*/ 18 w 317"/>
              <a:gd name="T21" fmla="*/ 191 h 348"/>
              <a:gd name="T22" fmla="*/ 5 w 317"/>
              <a:gd name="T23" fmla="*/ 225 h 348"/>
              <a:gd name="T24" fmla="*/ 45 w 317"/>
              <a:gd name="T25" fmla="*/ 277 h 348"/>
              <a:gd name="T26" fmla="*/ 199 w 317"/>
              <a:gd name="T27" fmla="*/ 348 h 348"/>
              <a:gd name="T28" fmla="*/ 269 w 317"/>
              <a:gd name="T29" fmla="*/ 265 h 348"/>
              <a:gd name="T30" fmla="*/ 299 w 317"/>
              <a:gd name="T31" fmla="*/ 195 h 348"/>
              <a:gd name="T32" fmla="*/ 48 w 317"/>
              <a:gd name="T33" fmla="*/ 246 h 348"/>
              <a:gd name="T34" fmla="*/ 48 w 317"/>
              <a:gd name="T35" fmla="*/ 205 h 348"/>
              <a:gd name="T36" fmla="*/ 200 w 317"/>
              <a:gd name="T37" fmla="*/ 328 h 348"/>
              <a:gd name="T38" fmla="*/ 67 w 317"/>
              <a:gd name="T39" fmla="*/ 277 h 348"/>
              <a:gd name="T40" fmla="*/ 98 w 317"/>
              <a:gd name="T41" fmla="*/ 265 h 348"/>
              <a:gd name="T42" fmla="*/ 170 w 317"/>
              <a:gd name="T43" fmla="*/ 225 h 348"/>
              <a:gd name="T44" fmla="*/ 250 w 317"/>
              <a:gd name="T45" fmla="*/ 256 h 348"/>
              <a:gd name="T46" fmla="*/ 251 w 317"/>
              <a:gd name="T47" fmla="*/ 277 h 348"/>
              <a:gd name="T48" fmla="*/ 98 w 317"/>
              <a:gd name="T49" fmla="*/ 185 h 348"/>
              <a:gd name="T50" fmla="*/ 98 w 317"/>
              <a:gd name="T51" fmla="*/ 245 h 348"/>
              <a:gd name="T52" fmla="*/ 98 w 317"/>
              <a:gd name="T53" fmla="*/ 185 h 348"/>
              <a:gd name="T54" fmla="*/ 117 w 317"/>
              <a:gd name="T55" fmla="*/ 114 h 348"/>
              <a:gd name="T56" fmla="*/ 171 w 317"/>
              <a:gd name="T57" fmla="*/ 204 h 348"/>
              <a:gd name="T58" fmla="*/ 148 w 317"/>
              <a:gd name="T59" fmla="*/ 205 h 348"/>
              <a:gd name="T60" fmla="*/ 70 w 317"/>
              <a:gd name="T61" fmla="*/ 173 h 348"/>
              <a:gd name="T62" fmla="*/ 191 w 317"/>
              <a:gd name="T63" fmla="*/ 215 h 348"/>
              <a:gd name="T64" fmla="*/ 251 w 317"/>
              <a:gd name="T65" fmla="*/ 215 h 348"/>
              <a:gd name="T66" fmla="*/ 261 w 317"/>
              <a:gd name="T67" fmla="*/ 185 h 348"/>
              <a:gd name="T68" fmla="*/ 131 w 317"/>
              <a:gd name="T69" fmla="*/ 97 h 348"/>
              <a:gd name="T70" fmla="*/ 118 w 317"/>
              <a:gd name="T71" fmla="*/ 91 h 348"/>
              <a:gd name="T72" fmla="*/ 46 w 317"/>
              <a:gd name="T73" fmla="*/ 186 h 348"/>
              <a:gd name="T74" fmla="*/ 37 w 317"/>
              <a:gd name="T75" fmla="*/ 182 h 348"/>
              <a:gd name="T76" fmla="*/ 40 w 317"/>
              <a:gd name="T77" fmla="*/ 117 h 348"/>
              <a:gd name="T78" fmla="*/ 74 w 317"/>
              <a:gd name="T79" fmla="*/ 62 h 348"/>
              <a:gd name="T80" fmla="*/ 122 w 317"/>
              <a:gd name="T81" fmla="*/ 35 h 348"/>
              <a:gd name="T82" fmla="*/ 131 w 317"/>
              <a:gd name="T83" fmla="*/ 33 h 348"/>
              <a:gd name="T84" fmla="*/ 187 w 317"/>
              <a:gd name="T85" fmla="*/ 33 h 348"/>
              <a:gd name="T86" fmla="*/ 196 w 317"/>
              <a:gd name="T87" fmla="*/ 35 h 348"/>
              <a:gd name="T88" fmla="*/ 243 w 317"/>
              <a:gd name="T89" fmla="*/ 62 h 348"/>
              <a:gd name="T90" fmla="*/ 278 w 317"/>
              <a:gd name="T91" fmla="*/ 117 h 348"/>
              <a:gd name="T92" fmla="*/ 281 w 317"/>
              <a:gd name="T93" fmla="*/ 182 h 348"/>
              <a:gd name="T94" fmla="*/ 261 w 317"/>
              <a:gd name="T95" fmla="*/ 185 h 348"/>
              <a:gd name="T96" fmla="*/ 272 w 317"/>
              <a:gd name="T97" fmla="*/ 205 h 348"/>
              <a:gd name="T98" fmla="*/ 272 w 317"/>
              <a:gd name="T99" fmla="*/ 24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17" h="348">
                <a:moveTo>
                  <a:pt x="188" y="277"/>
                </a:moveTo>
                <a:cubicBezTo>
                  <a:pt x="186" y="277"/>
                  <a:pt x="183" y="278"/>
                  <a:pt x="181" y="279"/>
                </a:cubicBezTo>
                <a:cubicBezTo>
                  <a:pt x="175" y="285"/>
                  <a:pt x="166" y="287"/>
                  <a:pt x="160" y="287"/>
                </a:cubicBezTo>
                <a:cubicBezTo>
                  <a:pt x="151" y="287"/>
                  <a:pt x="144" y="285"/>
                  <a:pt x="139" y="279"/>
                </a:cubicBezTo>
                <a:cubicBezTo>
                  <a:pt x="136" y="277"/>
                  <a:pt x="134" y="276"/>
                  <a:pt x="131" y="276"/>
                </a:cubicBezTo>
                <a:cubicBezTo>
                  <a:pt x="128" y="276"/>
                  <a:pt x="126" y="277"/>
                  <a:pt x="124" y="279"/>
                </a:cubicBezTo>
                <a:cubicBezTo>
                  <a:pt x="120" y="283"/>
                  <a:pt x="120" y="290"/>
                  <a:pt x="124" y="293"/>
                </a:cubicBezTo>
                <a:cubicBezTo>
                  <a:pt x="134" y="303"/>
                  <a:pt x="147" y="308"/>
                  <a:pt x="160" y="308"/>
                </a:cubicBezTo>
                <a:cubicBezTo>
                  <a:pt x="172" y="308"/>
                  <a:pt x="186" y="303"/>
                  <a:pt x="194" y="293"/>
                </a:cubicBezTo>
                <a:cubicBezTo>
                  <a:pt x="199" y="289"/>
                  <a:pt x="199" y="282"/>
                  <a:pt x="194" y="279"/>
                </a:cubicBezTo>
                <a:cubicBezTo>
                  <a:pt x="193" y="278"/>
                  <a:pt x="190" y="277"/>
                  <a:pt x="188" y="277"/>
                </a:cubicBezTo>
                <a:close/>
                <a:moveTo>
                  <a:pt x="299" y="191"/>
                </a:moveTo>
                <a:cubicBezTo>
                  <a:pt x="317" y="170"/>
                  <a:pt x="317" y="139"/>
                  <a:pt x="299" y="116"/>
                </a:cubicBezTo>
                <a:cubicBezTo>
                  <a:pt x="303" y="88"/>
                  <a:pt x="287" y="61"/>
                  <a:pt x="261" y="52"/>
                </a:cubicBezTo>
                <a:cubicBezTo>
                  <a:pt x="252" y="29"/>
                  <a:pt x="229" y="13"/>
                  <a:pt x="205" y="13"/>
                </a:cubicBezTo>
                <a:cubicBezTo>
                  <a:pt x="202" y="13"/>
                  <a:pt x="199" y="13"/>
                  <a:pt x="196" y="14"/>
                </a:cubicBezTo>
                <a:cubicBezTo>
                  <a:pt x="185" y="5"/>
                  <a:pt x="172" y="0"/>
                  <a:pt x="159" y="0"/>
                </a:cubicBezTo>
                <a:cubicBezTo>
                  <a:pt x="146" y="0"/>
                  <a:pt x="132" y="5"/>
                  <a:pt x="121" y="14"/>
                </a:cubicBezTo>
                <a:cubicBezTo>
                  <a:pt x="118" y="13"/>
                  <a:pt x="114" y="13"/>
                  <a:pt x="111" y="13"/>
                </a:cubicBezTo>
                <a:cubicBezTo>
                  <a:pt x="87" y="13"/>
                  <a:pt x="65" y="27"/>
                  <a:pt x="56" y="52"/>
                </a:cubicBezTo>
                <a:cubicBezTo>
                  <a:pt x="30" y="61"/>
                  <a:pt x="14" y="89"/>
                  <a:pt x="18" y="116"/>
                </a:cubicBezTo>
                <a:cubicBezTo>
                  <a:pt x="0" y="138"/>
                  <a:pt x="0" y="169"/>
                  <a:pt x="18" y="191"/>
                </a:cubicBezTo>
                <a:cubicBezTo>
                  <a:pt x="18" y="192"/>
                  <a:pt x="18" y="195"/>
                  <a:pt x="17" y="195"/>
                </a:cubicBezTo>
                <a:cubicBezTo>
                  <a:pt x="10" y="203"/>
                  <a:pt x="5" y="213"/>
                  <a:pt x="5" y="225"/>
                </a:cubicBezTo>
                <a:cubicBezTo>
                  <a:pt x="5" y="247"/>
                  <a:pt x="23" y="265"/>
                  <a:pt x="45" y="265"/>
                </a:cubicBezTo>
                <a:cubicBezTo>
                  <a:pt x="45" y="277"/>
                  <a:pt x="45" y="277"/>
                  <a:pt x="45" y="277"/>
                </a:cubicBezTo>
                <a:cubicBezTo>
                  <a:pt x="45" y="317"/>
                  <a:pt x="78" y="348"/>
                  <a:pt x="117" y="348"/>
                </a:cubicBezTo>
                <a:cubicBezTo>
                  <a:pt x="199" y="348"/>
                  <a:pt x="199" y="348"/>
                  <a:pt x="199" y="348"/>
                </a:cubicBezTo>
                <a:cubicBezTo>
                  <a:pt x="238" y="348"/>
                  <a:pt x="269" y="316"/>
                  <a:pt x="269" y="277"/>
                </a:cubicBezTo>
                <a:cubicBezTo>
                  <a:pt x="269" y="265"/>
                  <a:pt x="269" y="265"/>
                  <a:pt x="269" y="265"/>
                </a:cubicBezTo>
                <a:cubicBezTo>
                  <a:pt x="293" y="265"/>
                  <a:pt x="311" y="247"/>
                  <a:pt x="311" y="225"/>
                </a:cubicBezTo>
                <a:cubicBezTo>
                  <a:pt x="312" y="213"/>
                  <a:pt x="307" y="203"/>
                  <a:pt x="299" y="195"/>
                </a:cubicBezTo>
                <a:cubicBezTo>
                  <a:pt x="299" y="195"/>
                  <a:pt x="299" y="192"/>
                  <a:pt x="299" y="191"/>
                </a:cubicBezTo>
                <a:close/>
                <a:moveTo>
                  <a:pt x="48" y="246"/>
                </a:moveTo>
                <a:cubicBezTo>
                  <a:pt x="36" y="246"/>
                  <a:pt x="27" y="237"/>
                  <a:pt x="27" y="225"/>
                </a:cubicBezTo>
                <a:cubicBezTo>
                  <a:pt x="27" y="215"/>
                  <a:pt x="36" y="205"/>
                  <a:pt x="48" y="205"/>
                </a:cubicBezTo>
                <a:lnTo>
                  <a:pt x="48" y="246"/>
                </a:lnTo>
                <a:close/>
                <a:moveTo>
                  <a:pt x="200" y="328"/>
                </a:moveTo>
                <a:cubicBezTo>
                  <a:pt x="118" y="328"/>
                  <a:pt x="118" y="328"/>
                  <a:pt x="118" y="328"/>
                </a:cubicBezTo>
                <a:cubicBezTo>
                  <a:pt x="91" y="328"/>
                  <a:pt x="67" y="305"/>
                  <a:pt x="67" y="277"/>
                </a:cubicBezTo>
                <a:cubicBezTo>
                  <a:pt x="67" y="256"/>
                  <a:pt x="67" y="256"/>
                  <a:pt x="67" y="256"/>
                </a:cubicBezTo>
                <a:cubicBezTo>
                  <a:pt x="76" y="262"/>
                  <a:pt x="87" y="265"/>
                  <a:pt x="98" y="265"/>
                </a:cubicBezTo>
                <a:cubicBezTo>
                  <a:pt x="123" y="265"/>
                  <a:pt x="143" y="248"/>
                  <a:pt x="148" y="225"/>
                </a:cubicBezTo>
                <a:cubicBezTo>
                  <a:pt x="170" y="225"/>
                  <a:pt x="170" y="225"/>
                  <a:pt x="170" y="225"/>
                </a:cubicBezTo>
                <a:cubicBezTo>
                  <a:pt x="174" y="248"/>
                  <a:pt x="196" y="265"/>
                  <a:pt x="220" y="265"/>
                </a:cubicBezTo>
                <a:cubicBezTo>
                  <a:pt x="232" y="265"/>
                  <a:pt x="242" y="261"/>
                  <a:pt x="250" y="256"/>
                </a:cubicBezTo>
                <a:cubicBezTo>
                  <a:pt x="250" y="277"/>
                  <a:pt x="250" y="277"/>
                  <a:pt x="250" y="277"/>
                </a:cubicBezTo>
                <a:cubicBezTo>
                  <a:pt x="251" y="277"/>
                  <a:pt x="251" y="277"/>
                  <a:pt x="251" y="277"/>
                </a:cubicBezTo>
                <a:cubicBezTo>
                  <a:pt x="251" y="305"/>
                  <a:pt x="229" y="328"/>
                  <a:pt x="200" y="328"/>
                </a:cubicBezTo>
                <a:close/>
                <a:moveTo>
                  <a:pt x="98" y="185"/>
                </a:moveTo>
                <a:cubicBezTo>
                  <a:pt x="115" y="185"/>
                  <a:pt x="128" y="199"/>
                  <a:pt x="128" y="215"/>
                </a:cubicBezTo>
                <a:cubicBezTo>
                  <a:pt x="128" y="231"/>
                  <a:pt x="114" y="245"/>
                  <a:pt x="98" y="245"/>
                </a:cubicBezTo>
                <a:cubicBezTo>
                  <a:pt x="80" y="245"/>
                  <a:pt x="67" y="231"/>
                  <a:pt x="67" y="215"/>
                </a:cubicBezTo>
                <a:cubicBezTo>
                  <a:pt x="67" y="199"/>
                  <a:pt x="80" y="185"/>
                  <a:pt x="98" y="185"/>
                </a:cubicBezTo>
                <a:close/>
                <a:moveTo>
                  <a:pt x="70" y="173"/>
                </a:moveTo>
                <a:cubicBezTo>
                  <a:pt x="76" y="148"/>
                  <a:pt x="93" y="127"/>
                  <a:pt x="117" y="114"/>
                </a:cubicBezTo>
                <a:cubicBezTo>
                  <a:pt x="128" y="145"/>
                  <a:pt x="154" y="169"/>
                  <a:pt x="186" y="178"/>
                </a:cubicBezTo>
                <a:cubicBezTo>
                  <a:pt x="178" y="185"/>
                  <a:pt x="174" y="195"/>
                  <a:pt x="171" y="204"/>
                </a:cubicBezTo>
                <a:cubicBezTo>
                  <a:pt x="148" y="204"/>
                  <a:pt x="148" y="204"/>
                  <a:pt x="148" y="204"/>
                </a:cubicBezTo>
                <a:cubicBezTo>
                  <a:pt x="148" y="205"/>
                  <a:pt x="148" y="205"/>
                  <a:pt x="148" y="205"/>
                </a:cubicBezTo>
                <a:cubicBezTo>
                  <a:pt x="143" y="182"/>
                  <a:pt x="122" y="164"/>
                  <a:pt x="98" y="164"/>
                </a:cubicBezTo>
                <a:cubicBezTo>
                  <a:pt x="87" y="164"/>
                  <a:pt x="79" y="168"/>
                  <a:pt x="70" y="173"/>
                </a:cubicBezTo>
                <a:close/>
                <a:moveTo>
                  <a:pt x="221" y="245"/>
                </a:moveTo>
                <a:cubicBezTo>
                  <a:pt x="204" y="245"/>
                  <a:pt x="191" y="231"/>
                  <a:pt x="191" y="215"/>
                </a:cubicBezTo>
                <a:cubicBezTo>
                  <a:pt x="191" y="199"/>
                  <a:pt x="204" y="185"/>
                  <a:pt x="221" y="185"/>
                </a:cubicBezTo>
                <a:cubicBezTo>
                  <a:pt x="238" y="185"/>
                  <a:pt x="251" y="199"/>
                  <a:pt x="251" y="215"/>
                </a:cubicBezTo>
                <a:cubicBezTo>
                  <a:pt x="251" y="231"/>
                  <a:pt x="237" y="245"/>
                  <a:pt x="221" y="245"/>
                </a:cubicBezTo>
                <a:close/>
                <a:moveTo>
                  <a:pt x="261" y="185"/>
                </a:moveTo>
                <a:cubicBezTo>
                  <a:pt x="251" y="173"/>
                  <a:pt x="237" y="164"/>
                  <a:pt x="220" y="164"/>
                </a:cubicBezTo>
                <a:cubicBezTo>
                  <a:pt x="179" y="164"/>
                  <a:pt x="143" y="136"/>
                  <a:pt x="131" y="97"/>
                </a:cubicBezTo>
                <a:cubicBezTo>
                  <a:pt x="131" y="93"/>
                  <a:pt x="126" y="90"/>
                  <a:pt x="122" y="90"/>
                </a:cubicBezTo>
                <a:cubicBezTo>
                  <a:pt x="120" y="90"/>
                  <a:pt x="119" y="91"/>
                  <a:pt x="118" y="91"/>
                </a:cubicBezTo>
                <a:cubicBezTo>
                  <a:pt x="97" y="100"/>
                  <a:pt x="79" y="114"/>
                  <a:pt x="66" y="132"/>
                </a:cubicBezTo>
                <a:cubicBezTo>
                  <a:pt x="55" y="148"/>
                  <a:pt x="48" y="166"/>
                  <a:pt x="46" y="186"/>
                </a:cubicBezTo>
                <a:cubicBezTo>
                  <a:pt x="44" y="186"/>
                  <a:pt x="42" y="186"/>
                  <a:pt x="40" y="187"/>
                </a:cubicBezTo>
                <a:cubicBezTo>
                  <a:pt x="40" y="183"/>
                  <a:pt x="39" y="182"/>
                  <a:pt x="37" y="182"/>
                </a:cubicBezTo>
                <a:cubicBezTo>
                  <a:pt x="23" y="166"/>
                  <a:pt x="23" y="142"/>
                  <a:pt x="37" y="127"/>
                </a:cubicBezTo>
                <a:cubicBezTo>
                  <a:pt x="40" y="125"/>
                  <a:pt x="41" y="121"/>
                  <a:pt x="40" y="117"/>
                </a:cubicBezTo>
                <a:cubicBezTo>
                  <a:pt x="35" y="96"/>
                  <a:pt x="46" y="75"/>
                  <a:pt x="67" y="70"/>
                </a:cubicBezTo>
                <a:cubicBezTo>
                  <a:pt x="70" y="69"/>
                  <a:pt x="74" y="66"/>
                  <a:pt x="74" y="62"/>
                </a:cubicBezTo>
                <a:cubicBezTo>
                  <a:pt x="79" y="45"/>
                  <a:pt x="95" y="34"/>
                  <a:pt x="112" y="34"/>
                </a:cubicBezTo>
                <a:cubicBezTo>
                  <a:pt x="115" y="34"/>
                  <a:pt x="118" y="35"/>
                  <a:pt x="122" y="35"/>
                </a:cubicBezTo>
                <a:cubicBezTo>
                  <a:pt x="123" y="36"/>
                  <a:pt x="124" y="36"/>
                  <a:pt x="125" y="36"/>
                </a:cubicBezTo>
                <a:cubicBezTo>
                  <a:pt x="127" y="36"/>
                  <a:pt x="130" y="35"/>
                  <a:pt x="131" y="33"/>
                </a:cubicBezTo>
                <a:cubicBezTo>
                  <a:pt x="139" y="26"/>
                  <a:pt x="149" y="22"/>
                  <a:pt x="159" y="22"/>
                </a:cubicBezTo>
                <a:cubicBezTo>
                  <a:pt x="169" y="22"/>
                  <a:pt x="179" y="26"/>
                  <a:pt x="187" y="33"/>
                </a:cubicBezTo>
                <a:cubicBezTo>
                  <a:pt x="188" y="35"/>
                  <a:pt x="191" y="36"/>
                  <a:pt x="193" y="36"/>
                </a:cubicBezTo>
                <a:cubicBezTo>
                  <a:pt x="194" y="36"/>
                  <a:pt x="195" y="36"/>
                  <a:pt x="196" y="35"/>
                </a:cubicBezTo>
                <a:cubicBezTo>
                  <a:pt x="199" y="35"/>
                  <a:pt x="203" y="34"/>
                  <a:pt x="206" y="34"/>
                </a:cubicBezTo>
                <a:cubicBezTo>
                  <a:pt x="223" y="34"/>
                  <a:pt x="239" y="45"/>
                  <a:pt x="243" y="62"/>
                </a:cubicBezTo>
                <a:cubicBezTo>
                  <a:pt x="244" y="66"/>
                  <a:pt x="247" y="69"/>
                  <a:pt x="251" y="70"/>
                </a:cubicBezTo>
                <a:cubicBezTo>
                  <a:pt x="272" y="75"/>
                  <a:pt x="283" y="96"/>
                  <a:pt x="278" y="117"/>
                </a:cubicBezTo>
                <a:cubicBezTo>
                  <a:pt x="277" y="121"/>
                  <a:pt x="278" y="125"/>
                  <a:pt x="281" y="127"/>
                </a:cubicBezTo>
                <a:cubicBezTo>
                  <a:pt x="295" y="142"/>
                  <a:pt x="295" y="166"/>
                  <a:pt x="281" y="182"/>
                </a:cubicBezTo>
                <a:cubicBezTo>
                  <a:pt x="279" y="182"/>
                  <a:pt x="278" y="183"/>
                  <a:pt x="278" y="186"/>
                </a:cubicBezTo>
                <a:cubicBezTo>
                  <a:pt x="274" y="185"/>
                  <a:pt x="272" y="185"/>
                  <a:pt x="261" y="185"/>
                </a:cubicBezTo>
                <a:close/>
                <a:moveTo>
                  <a:pt x="272" y="246"/>
                </a:moveTo>
                <a:cubicBezTo>
                  <a:pt x="272" y="205"/>
                  <a:pt x="272" y="205"/>
                  <a:pt x="272" y="205"/>
                </a:cubicBezTo>
                <a:cubicBezTo>
                  <a:pt x="282" y="205"/>
                  <a:pt x="292" y="213"/>
                  <a:pt x="292" y="225"/>
                </a:cubicBezTo>
                <a:cubicBezTo>
                  <a:pt x="292" y="237"/>
                  <a:pt x="282" y="246"/>
                  <a:pt x="272" y="24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89" name="Freeform 112">
            <a:extLst>
              <a:ext uri="{FF2B5EF4-FFF2-40B4-BE49-F238E27FC236}">
                <a16:creationId xmlns:a16="http://schemas.microsoft.com/office/drawing/2014/main" id="{5F1C852F-50F6-26F9-AF02-B171444F5D01}"/>
              </a:ext>
            </a:extLst>
          </p:cNvPr>
          <p:cNvSpPr>
            <a:spLocks noEditPoints="1"/>
          </p:cNvSpPr>
          <p:nvPr/>
        </p:nvSpPr>
        <p:spPr bwMode="auto">
          <a:xfrm>
            <a:off x="5087814" y="5800940"/>
            <a:ext cx="245248" cy="259411"/>
          </a:xfrm>
          <a:custGeom>
            <a:avLst/>
            <a:gdLst>
              <a:gd name="T0" fmla="*/ 181 w 329"/>
              <a:gd name="T1" fmla="*/ 76 h 348"/>
              <a:gd name="T2" fmla="*/ 84 w 329"/>
              <a:gd name="T3" fmla="*/ 62 h 348"/>
              <a:gd name="T4" fmla="*/ 223 w 329"/>
              <a:gd name="T5" fmla="*/ 34 h 348"/>
              <a:gd name="T6" fmla="*/ 228 w 329"/>
              <a:gd name="T7" fmla="*/ 61 h 348"/>
              <a:gd name="T8" fmla="*/ 289 w 329"/>
              <a:gd name="T9" fmla="*/ 80 h 348"/>
              <a:gd name="T10" fmla="*/ 268 w 329"/>
              <a:gd name="T11" fmla="*/ 101 h 348"/>
              <a:gd name="T12" fmla="*/ 249 w 329"/>
              <a:gd name="T13" fmla="*/ 110 h 348"/>
              <a:gd name="T14" fmla="*/ 183 w 329"/>
              <a:gd name="T15" fmla="*/ 119 h 348"/>
              <a:gd name="T16" fmla="*/ 120 w 329"/>
              <a:gd name="T17" fmla="*/ 125 h 348"/>
              <a:gd name="T18" fmla="*/ 74 w 329"/>
              <a:gd name="T19" fmla="*/ 141 h 348"/>
              <a:gd name="T20" fmla="*/ 102 w 329"/>
              <a:gd name="T21" fmla="*/ 97 h 348"/>
              <a:gd name="T22" fmla="*/ 147 w 329"/>
              <a:gd name="T23" fmla="*/ 80 h 348"/>
              <a:gd name="T24" fmla="*/ 192 w 329"/>
              <a:gd name="T25" fmla="*/ 97 h 348"/>
              <a:gd name="T26" fmla="*/ 215 w 329"/>
              <a:gd name="T27" fmla="*/ 164 h 348"/>
              <a:gd name="T28" fmla="*/ 220 w 329"/>
              <a:gd name="T29" fmla="*/ 200 h 348"/>
              <a:gd name="T30" fmla="*/ 173 w 329"/>
              <a:gd name="T31" fmla="*/ 184 h 348"/>
              <a:gd name="T32" fmla="*/ 89 w 329"/>
              <a:gd name="T33" fmla="*/ 196 h 348"/>
              <a:gd name="T34" fmla="*/ 52 w 329"/>
              <a:gd name="T35" fmla="*/ 195 h 348"/>
              <a:gd name="T36" fmla="*/ 108 w 329"/>
              <a:gd name="T37" fmla="*/ 148 h 348"/>
              <a:gd name="T38" fmla="*/ 117 w 329"/>
              <a:gd name="T39" fmla="*/ 205 h 348"/>
              <a:gd name="T40" fmla="*/ 90 w 329"/>
              <a:gd name="T41" fmla="*/ 234 h 348"/>
              <a:gd name="T42" fmla="*/ 64 w 329"/>
              <a:gd name="T43" fmla="*/ 220 h 348"/>
              <a:gd name="T44" fmla="*/ 117 w 329"/>
              <a:gd name="T45" fmla="*/ 205 h 348"/>
              <a:gd name="T46" fmla="*/ 215 w 329"/>
              <a:gd name="T47" fmla="*/ 223 h 348"/>
              <a:gd name="T48" fmla="*/ 242 w 329"/>
              <a:gd name="T49" fmla="*/ 214 h 348"/>
              <a:gd name="T50" fmla="*/ 158 w 329"/>
              <a:gd name="T51" fmla="*/ 214 h 348"/>
              <a:gd name="T52" fmla="*/ 175 w 329"/>
              <a:gd name="T53" fmla="*/ 251 h 348"/>
              <a:gd name="T54" fmla="*/ 255 w 329"/>
              <a:gd name="T55" fmla="*/ 247 h 348"/>
              <a:gd name="T56" fmla="*/ 224 w 329"/>
              <a:gd name="T57" fmla="*/ 263 h 348"/>
              <a:gd name="T58" fmla="*/ 197 w 329"/>
              <a:gd name="T59" fmla="*/ 308 h 348"/>
              <a:gd name="T60" fmla="*/ 165 w 329"/>
              <a:gd name="T61" fmla="*/ 309 h 348"/>
              <a:gd name="T62" fmla="*/ 114 w 329"/>
              <a:gd name="T63" fmla="*/ 299 h 348"/>
              <a:gd name="T64" fmla="*/ 72 w 329"/>
              <a:gd name="T65" fmla="*/ 287 h 348"/>
              <a:gd name="T66" fmla="*/ 60 w 329"/>
              <a:gd name="T67" fmla="*/ 264 h 348"/>
              <a:gd name="T68" fmla="*/ 31 w 329"/>
              <a:gd name="T69" fmla="*/ 246 h 348"/>
              <a:gd name="T70" fmla="*/ 141 w 329"/>
              <a:gd name="T71" fmla="*/ 233 h 348"/>
              <a:gd name="T72" fmla="*/ 84 w 329"/>
              <a:gd name="T73" fmla="*/ 0 h 348"/>
              <a:gd name="T74" fmla="*/ 23 w 329"/>
              <a:gd name="T75" fmla="*/ 113 h 348"/>
              <a:gd name="T76" fmla="*/ 26 w 329"/>
              <a:gd name="T77" fmla="*/ 187 h 348"/>
              <a:gd name="T78" fmla="*/ 15 w 329"/>
              <a:gd name="T79" fmla="*/ 201 h 348"/>
              <a:gd name="T80" fmla="*/ 94 w 329"/>
              <a:gd name="T81" fmla="*/ 329 h 348"/>
              <a:gd name="T82" fmla="*/ 182 w 329"/>
              <a:gd name="T83" fmla="*/ 326 h 348"/>
              <a:gd name="T84" fmla="*/ 266 w 329"/>
              <a:gd name="T85" fmla="*/ 218 h 348"/>
              <a:gd name="T86" fmla="*/ 264 w 329"/>
              <a:gd name="T87" fmla="*/ 187 h 348"/>
              <a:gd name="T88" fmla="*/ 263 w 329"/>
              <a:gd name="T89" fmla="*/ 135 h 348"/>
              <a:gd name="T90" fmla="*/ 289 w 329"/>
              <a:gd name="T91" fmla="*/ 60 h 348"/>
              <a:gd name="T92" fmla="*/ 84 w 329"/>
              <a:gd name="T9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29" h="348">
                <a:moveTo>
                  <a:pt x="198" y="19"/>
                </a:moveTo>
                <a:cubicBezTo>
                  <a:pt x="207" y="62"/>
                  <a:pt x="207" y="62"/>
                  <a:pt x="207" y="62"/>
                </a:cubicBezTo>
                <a:cubicBezTo>
                  <a:pt x="198" y="64"/>
                  <a:pt x="189" y="69"/>
                  <a:pt x="181" y="76"/>
                </a:cubicBezTo>
                <a:cubicBezTo>
                  <a:pt x="172" y="66"/>
                  <a:pt x="159" y="61"/>
                  <a:pt x="146" y="61"/>
                </a:cubicBezTo>
                <a:cubicBezTo>
                  <a:pt x="132" y="61"/>
                  <a:pt x="120" y="66"/>
                  <a:pt x="110" y="76"/>
                </a:cubicBezTo>
                <a:cubicBezTo>
                  <a:pt x="103" y="70"/>
                  <a:pt x="94" y="64"/>
                  <a:pt x="84" y="62"/>
                </a:cubicBezTo>
                <a:cubicBezTo>
                  <a:pt x="93" y="19"/>
                  <a:pt x="93" y="19"/>
                  <a:pt x="93" y="19"/>
                </a:cubicBezTo>
                <a:cubicBezTo>
                  <a:pt x="198" y="19"/>
                  <a:pt x="198" y="19"/>
                  <a:pt x="198" y="19"/>
                </a:cubicBezTo>
                <a:close/>
                <a:moveTo>
                  <a:pt x="223" y="34"/>
                </a:moveTo>
                <a:cubicBezTo>
                  <a:pt x="264" y="67"/>
                  <a:pt x="264" y="67"/>
                  <a:pt x="264" y="67"/>
                </a:cubicBezTo>
                <a:cubicBezTo>
                  <a:pt x="261" y="71"/>
                  <a:pt x="258" y="74"/>
                  <a:pt x="255" y="77"/>
                </a:cubicBezTo>
                <a:cubicBezTo>
                  <a:pt x="248" y="70"/>
                  <a:pt x="240" y="63"/>
                  <a:pt x="228" y="61"/>
                </a:cubicBezTo>
                <a:cubicBezTo>
                  <a:pt x="223" y="34"/>
                  <a:pt x="223" y="34"/>
                  <a:pt x="223" y="34"/>
                </a:cubicBezTo>
                <a:cubicBezTo>
                  <a:pt x="223" y="34"/>
                  <a:pt x="223" y="34"/>
                  <a:pt x="223" y="34"/>
                </a:cubicBezTo>
                <a:close/>
                <a:moveTo>
                  <a:pt x="289" y="80"/>
                </a:moveTo>
                <a:cubicBezTo>
                  <a:pt x="301" y="80"/>
                  <a:pt x="310" y="89"/>
                  <a:pt x="310" y="101"/>
                </a:cubicBezTo>
                <a:cubicBezTo>
                  <a:pt x="309" y="113"/>
                  <a:pt x="300" y="122"/>
                  <a:pt x="289" y="122"/>
                </a:cubicBezTo>
                <a:cubicBezTo>
                  <a:pt x="279" y="122"/>
                  <a:pt x="268" y="113"/>
                  <a:pt x="268" y="101"/>
                </a:cubicBezTo>
                <a:cubicBezTo>
                  <a:pt x="268" y="90"/>
                  <a:pt x="277" y="80"/>
                  <a:pt x="289" y="80"/>
                </a:cubicBezTo>
                <a:close/>
                <a:moveTo>
                  <a:pt x="219" y="80"/>
                </a:moveTo>
                <a:cubicBezTo>
                  <a:pt x="236" y="80"/>
                  <a:pt x="249" y="95"/>
                  <a:pt x="249" y="110"/>
                </a:cubicBezTo>
                <a:cubicBezTo>
                  <a:pt x="249" y="127"/>
                  <a:pt x="236" y="141"/>
                  <a:pt x="219" y="141"/>
                </a:cubicBezTo>
                <a:cubicBezTo>
                  <a:pt x="208" y="141"/>
                  <a:pt x="198" y="135"/>
                  <a:pt x="192" y="125"/>
                </a:cubicBezTo>
                <a:cubicBezTo>
                  <a:pt x="190" y="121"/>
                  <a:pt x="186" y="119"/>
                  <a:pt x="183" y="119"/>
                </a:cubicBezTo>
                <a:cubicBezTo>
                  <a:pt x="179" y="119"/>
                  <a:pt x="175" y="121"/>
                  <a:pt x="173" y="125"/>
                </a:cubicBezTo>
                <a:cubicBezTo>
                  <a:pt x="168" y="135"/>
                  <a:pt x="158" y="141"/>
                  <a:pt x="147" y="141"/>
                </a:cubicBezTo>
                <a:cubicBezTo>
                  <a:pt x="136" y="141"/>
                  <a:pt x="125" y="135"/>
                  <a:pt x="120" y="125"/>
                </a:cubicBezTo>
                <a:cubicBezTo>
                  <a:pt x="118" y="121"/>
                  <a:pt x="114" y="119"/>
                  <a:pt x="111" y="119"/>
                </a:cubicBezTo>
                <a:cubicBezTo>
                  <a:pt x="107" y="119"/>
                  <a:pt x="104" y="121"/>
                  <a:pt x="102" y="125"/>
                </a:cubicBezTo>
                <a:cubicBezTo>
                  <a:pt x="96" y="135"/>
                  <a:pt x="85" y="141"/>
                  <a:pt x="74" y="141"/>
                </a:cubicBezTo>
                <a:cubicBezTo>
                  <a:pt x="57" y="141"/>
                  <a:pt x="44" y="127"/>
                  <a:pt x="44" y="110"/>
                </a:cubicBezTo>
                <a:cubicBezTo>
                  <a:pt x="44" y="95"/>
                  <a:pt x="57" y="80"/>
                  <a:pt x="74" y="80"/>
                </a:cubicBezTo>
                <a:cubicBezTo>
                  <a:pt x="85" y="80"/>
                  <a:pt x="96" y="87"/>
                  <a:pt x="102" y="97"/>
                </a:cubicBezTo>
                <a:cubicBezTo>
                  <a:pt x="104" y="100"/>
                  <a:pt x="107" y="102"/>
                  <a:pt x="111" y="102"/>
                </a:cubicBezTo>
                <a:cubicBezTo>
                  <a:pt x="114" y="102"/>
                  <a:pt x="118" y="100"/>
                  <a:pt x="120" y="97"/>
                </a:cubicBezTo>
                <a:cubicBezTo>
                  <a:pt x="125" y="87"/>
                  <a:pt x="136" y="80"/>
                  <a:pt x="147" y="80"/>
                </a:cubicBezTo>
                <a:cubicBezTo>
                  <a:pt x="158" y="80"/>
                  <a:pt x="168" y="87"/>
                  <a:pt x="173" y="97"/>
                </a:cubicBezTo>
                <a:cubicBezTo>
                  <a:pt x="175" y="100"/>
                  <a:pt x="179" y="102"/>
                  <a:pt x="183" y="102"/>
                </a:cubicBezTo>
                <a:cubicBezTo>
                  <a:pt x="186" y="102"/>
                  <a:pt x="190" y="100"/>
                  <a:pt x="192" y="97"/>
                </a:cubicBezTo>
                <a:cubicBezTo>
                  <a:pt x="198" y="87"/>
                  <a:pt x="208" y="80"/>
                  <a:pt x="219" y="80"/>
                </a:cubicBezTo>
                <a:close/>
                <a:moveTo>
                  <a:pt x="179" y="148"/>
                </a:moveTo>
                <a:cubicBezTo>
                  <a:pt x="189" y="158"/>
                  <a:pt x="202" y="164"/>
                  <a:pt x="215" y="164"/>
                </a:cubicBezTo>
                <a:cubicBezTo>
                  <a:pt x="223" y="164"/>
                  <a:pt x="229" y="162"/>
                  <a:pt x="236" y="160"/>
                </a:cubicBezTo>
                <a:cubicBezTo>
                  <a:pt x="236" y="195"/>
                  <a:pt x="236" y="195"/>
                  <a:pt x="236" y="195"/>
                </a:cubicBezTo>
                <a:cubicBezTo>
                  <a:pt x="220" y="200"/>
                  <a:pt x="220" y="200"/>
                  <a:pt x="220" y="200"/>
                </a:cubicBezTo>
                <a:cubicBezTo>
                  <a:pt x="218" y="201"/>
                  <a:pt x="217" y="201"/>
                  <a:pt x="215" y="201"/>
                </a:cubicBezTo>
                <a:cubicBezTo>
                  <a:pt x="210" y="201"/>
                  <a:pt x="205" y="199"/>
                  <a:pt x="201" y="196"/>
                </a:cubicBezTo>
                <a:cubicBezTo>
                  <a:pt x="193" y="188"/>
                  <a:pt x="183" y="184"/>
                  <a:pt x="173" y="184"/>
                </a:cubicBezTo>
                <a:cubicBezTo>
                  <a:pt x="163" y="184"/>
                  <a:pt x="152" y="189"/>
                  <a:pt x="145" y="197"/>
                </a:cubicBezTo>
                <a:cubicBezTo>
                  <a:pt x="137" y="189"/>
                  <a:pt x="126" y="185"/>
                  <a:pt x="115" y="185"/>
                </a:cubicBezTo>
                <a:cubicBezTo>
                  <a:pt x="106" y="185"/>
                  <a:pt x="96" y="188"/>
                  <a:pt x="89" y="196"/>
                </a:cubicBezTo>
                <a:cubicBezTo>
                  <a:pt x="84" y="200"/>
                  <a:pt x="80" y="202"/>
                  <a:pt x="76" y="202"/>
                </a:cubicBezTo>
                <a:cubicBezTo>
                  <a:pt x="73" y="202"/>
                  <a:pt x="71" y="201"/>
                  <a:pt x="69" y="200"/>
                </a:cubicBezTo>
                <a:cubicBezTo>
                  <a:pt x="52" y="195"/>
                  <a:pt x="52" y="195"/>
                  <a:pt x="52" y="195"/>
                </a:cubicBezTo>
                <a:cubicBezTo>
                  <a:pt x="52" y="160"/>
                  <a:pt x="52" y="160"/>
                  <a:pt x="52" y="160"/>
                </a:cubicBezTo>
                <a:cubicBezTo>
                  <a:pt x="58" y="162"/>
                  <a:pt x="64" y="164"/>
                  <a:pt x="72" y="164"/>
                </a:cubicBezTo>
                <a:cubicBezTo>
                  <a:pt x="86" y="164"/>
                  <a:pt x="98" y="158"/>
                  <a:pt x="108" y="148"/>
                </a:cubicBezTo>
                <a:cubicBezTo>
                  <a:pt x="117" y="158"/>
                  <a:pt x="130" y="164"/>
                  <a:pt x="143" y="164"/>
                </a:cubicBezTo>
                <a:cubicBezTo>
                  <a:pt x="158" y="164"/>
                  <a:pt x="169" y="158"/>
                  <a:pt x="179" y="148"/>
                </a:cubicBezTo>
                <a:close/>
                <a:moveTo>
                  <a:pt x="117" y="205"/>
                </a:moveTo>
                <a:cubicBezTo>
                  <a:pt x="124" y="205"/>
                  <a:pt x="130" y="208"/>
                  <a:pt x="134" y="213"/>
                </a:cubicBezTo>
                <a:cubicBezTo>
                  <a:pt x="129" y="218"/>
                  <a:pt x="129" y="218"/>
                  <a:pt x="129" y="218"/>
                </a:cubicBezTo>
                <a:cubicBezTo>
                  <a:pt x="118" y="228"/>
                  <a:pt x="104" y="234"/>
                  <a:pt x="90" y="234"/>
                </a:cubicBezTo>
                <a:cubicBezTo>
                  <a:pt x="75" y="234"/>
                  <a:pt x="59" y="227"/>
                  <a:pt x="48" y="214"/>
                </a:cubicBezTo>
                <a:cubicBezTo>
                  <a:pt x="48" y="214"/>
                  <a:pt x="48" y="214"/>
                  <a:pt x="48" y="214"/>
                </a:cubicBezTo>
                <a:cubicBezTo>
                  <a:pt x="64" y="220"/>
                  <a:pt x="64" y="220"/>
                  <a:pt x="64" y="220"/>
                </a:cubicBezTo>
                <a:cubicBezTo>
                  <a:pt x="68" y="222"/>
                  <a:pt x="72" y="222"/>
                  <a:pt x="76" y="222"/>
                </a:cubicBezTo>
                <a:cubicBezTo>
                  <a:pt x="87" y="222"/>
                  <a:pt x="97" y="218"/>
                  <a:pt x="104" y="210"/>
                </a:cubicBezTo>
                <a:cubicBezTo>
                  <a:pt x="108" y="206"/>
                  <a:pt x="113" y="205"/>
                  <a:pt x="117" y="205"/>
                </a:cubicBezTo>
                <a:close/>
                <a:moveTo>
                  <a:pt x="173" y="206"/>
                </a:moveTo>
                <a:cubicBezTo>
                  <a:pt x="178" y="206"/>
                  <a:pt x="182" y="208"/>
                  <a:pt x="186" y="212"/>
                </a:cubicBezTo>
                <a:cubicBezTo>
                  <a:pt x="194" y="219"/>
                  <a:pt x="204" y="223"/>
                  <a:pt x="215" y="223"/>
                </a:cubicBezTo>
                <a:cubicBezTo>
                  <a:pt x="219" y="223"/>
                  <a:pt x="223" y="222"/>
                  <a:pt x="227" y="221"/>
                </a:cubicBezTo>
                <a:cubicBezTo>
                  <a:pt x="242" y="214"/>
                  <a:pt x="242" y="214"/>
                  <a:pt x="242" y="214"/>
                </a:cubicBezTo>
                <a:cubicBezTo>
                  <a:pt x="242" y="214"/>
                  <a:pt x="242" y="214"/>
                  <a:pt x="242" y="214"/>
                </a:cubicBezTo>
                <a:cubicBezTo>
                  <a:pt x="232" y="227"/>
                  <a:pt x="217" y="234"/>
                  <a:pt x="201" y="234"/>
                </a:cubicBezTo>
                <a:cubicBezTo>
                  <a:pt x="195" y="234"/>
                  <a:pt x="189" y="233"/>
                  <a:pt x="184" y="232"/>
                </a:cubicBezTo>
                <a:cubicBezTo>
                  <a:pt x="169" y="227"/>
                  <a:pt x="163" y="219"/>
                  <a:pt x="158" y="214"/>
                </a:cubicBezTo>
                <a:cubicBezTo>
                  <a:pt x="161" y="209"/>
                  <a:pt x="167" y="206"/>
                  <a:pt x="173" y="206"/>
                </a:cubicBezTo>
                <a:close/>
                <a:moveTo>
                  <a:pt x="143" y="231"/>
                </a:moveTo>
                <a:cubicBezTo>
                  <a:pt x="152" y="239"/>
                  <a:pt x="160" y="247"/>
                  <a:pt x="175" y="251"/>
                </a:cubicBezTo>
                <a:cubicBezTo>
                  <a:pt x="182" y="253"/>
                  <a:pt x="191" y="256"/>
                  <a:pt x="198" y="256"/>
                </a:cubicBezTo>
                <a:cubicBezTo>
                  <a:pt x="218" y="256"/>
                  <a:pt x="237" y="248"/>
                  <a:pt x="251" y="234"/>
                </a:cubicBezTo>
                <a:cubicBezTo>
                  <a:pt x="255" y="238"/>
                  <a:pt x="255" y="243"/>
                  <a:pt x="255" y="247"/>
                </a:cubicBezTo>
                <a:cubicBezTo>
                  <a:pt x="258" y="258"/>
                  <a:pt x="249" y="266"/>
                  <a:pt x="237" y="266"/>
                </a:cubicBezTo>
                <a:cubicBezTo>
                  <a:pt x="234" y="266"/>
                  <a:pt x="231" y="265"/>
                  <a:pt x="229" y="264"/>
                </a:cubicBezTo>
                <a:cubicBezTo>
                  <a:pt x="227" y="264"/>
                  <a:pt x="226" y="263"/>
                  <a:pt x="224" y="263"/>
                </a:cubicBezTo>
                <a:cubicBezTo>
                  <a:pt x="217" y="263"/>
                  <a:pt x="211" y="271"/>
                  <a:pt x="215" y="278"/>
                </a:cubicBezTo>
                <a:cubicBezTo>
                  <a:pt x="216" y="282"/>
                  <a:pt x="217" y="285"/>
                  <a:pt x="217" y="287"/>
                </a:cubicBezTo>
                <a:cubicBezTo>
                  <a:pt x="217" y="298"/>
                  <a:pt x="208" y="308"/>
                  <a:pt x="197" y="308"/>
                </a:cubicBezTo>
                <a:cubicBezTo>
                  <a:pt x="191" y="308"/>
                  <a:pt x="186" y="305"/>
                  <a:pt x="182" y="303"/>
                </a:cubicBezTo>
                <a:cubicBezTo>
                  <a:pt x="180" y="300"/>
                  <a:pt x="177" y="299"/>
                  <a:pt x="175" y="299"/>
                </a:cubicBezTo>
                <a:cubicBezTo>
                  <a:pt x="170" y="299"/>
                  <a:pt x="166" y="303"/>
                  <a:pt x="165" y="309"/>
                </a:cubicBezTo>
                <a:cubicBezTo>
                  <a:pt x="164" y="320"/>
                  <a:pt x="155" y="328"/>
                  <a:pt x="145" y="328"/>
                </a:cubicBezTo>
                <a:cubicBezTo>
                  <a:pt x="134" y="328"/>
                  <a:pt x="125" y="320"/>
                  <a:pt x="124" y="309"/>
                </a:cubicBezTo>
                <a:cubicBezTo>
                  <a:pt x="124" y="303"/>
                  <a:pt x="119" y="299"/>
                  <a:pt x="114" y="299"/>
                </a:cubicBezTo>
                <a:cubicBezTo>
                  <a:pt x="111" y="299"/>
                  <a:pt x="109" y="300"/>
                  <a:pt x="107" y="303"/>
                </a:cubicBezTo>
                <a:cubicBezTo>
                  <a:pt x="102" y="305"/>
                  <a:pt x="98" y="308"/>
                  <a:pt x="93" y="308"/>
                </a:cubicBezTo>
                <a:cubicBezTo>
                  <a:pt x="82" y="308"/>
                  <a:pt x="72" y="299"/>
                  <a:pt x="72" y="287"/>
                </a:cubicBezTo>
                <a:cubicBezTo>
                  <a:pt x="72" y="283"/>
                  <a:pt x="73" y="281"/>
                  <a:pt x="74" y="278"/>
                </a:cubicBezTo>
                <a:cubicBezTo>
                  <a:pt x="78" y="271"/>
                  <a:pt x="72" y="263"/>
                  <a:pt x="65" y="263"/>
                </a:cubicBezTo>
                <a:cubicBezTo>
                  <a:pt x="63" y="263"/>
                  <a:pt x="62" y="264"/>
                  <a:pt x="60" y="264"/>
                </a:cubicBezTo>
                <a:cubicBezTo>
                  <a:pt x="57" y="266"/>
                  <a:pt x="54" y="267"/>
                  <a:pt x="51" y="267"/>
                </a:cubicBezTo>
                <a:cubicBezTo>
                  <a:pt x="47" y="267"/>
                  <a:pt x="44" y="266"/>
                  <a:pt x="41" y="264"/>
                </a:cubicBezTo>
                <a:cubicBezTo>
                  <a:pt x="34" y="259"/>
                  <a:pt x="31" y="252"/>
                  <a:pt x="31" y="246"/>
                </a:cubicBezTo>
                <a:cubicBezTo>
                  <a:pt x="31" y="240"/>
                  <a:pt x="33" y="236"/>
                  <a:pt x="35" y="233"/>
                </a:cubicBezTo>
                <a:cubicBezTo>
                  <a:pt x="50" y="247"/>
                  <a:pt x="69" y="255"/>
                  <a:pt x="89" y="255"/>
                </a:cubicBezTo>
                <a:cubicBezTo>
                  <a:pt x="108" y="255"/>
                  <a:pt x="128" y="247"/>
                  <a:pt x="141" y="233"/>
                </a:cubicBezTo>
                <a:cubicBezTo>
                  <a:pt x="143" y="231"/>
                  <a:pt x="143" y="231"/>
                  <a:pt x="143" y="231"/>
                </a:cubicBezTo>
                <a:cubicBezTo>
                  <a:pt x="143" y="231"/>
                  <a:pt x="143" y="231"/>
                  <a:pt x="143" y="231"/>
                </a:cubicBezTo>
                <a:close/>
                <a:moveTo>
                  <a:pt x="84" y="0"/>
                </a:moveTo>
                <a:cubicBezTo>
                  <a:pt x="78" y="0"/>
                  <a:pt x="76" y="4"/>
                  <a:pt x="74" y="9"/>
                </a:cubicBezTo>
                <a:cubicBezTo>
                  <a:pt x="64" y="63"/>
                  <a:pt x="64" y="63"/>
                  <a:pt x="64" y="63"/>
                </a:cubicBezTo>
                <a:cubicBezTo>
                  <a:pt x="40" y="69"/>
                  <a:pt x="23" y="89"/>
                  <a:pt x="23" y="113"/>
                </a:cubicBezTo>
                <a:cubicBezTo>
                  <a:pt x="23" y="125"/>
                  <a:pt x="27" y="135"/>
                  <a:pt x="33" y="143"/>
                </a:cubicBezTo>
                <a:cubicBezTo>
                  <a:pt x="33" y="188"/>
                  <a:pt x="33" y="188"/>
                  <a:pt x="33" y="188"/>
                </a:cubicBezTo>
                <a:cubicBezTo>
                  <a:pt x="26" y="187"/>
                  <a:pt x="26" y="187"/>
                  <a:pt x="26" y="187"/>
                </a:cubicBezTo>
                <a:cubicBezTo>
                  <a:pt x="25" y="186"/>
                  <a:pt x="24" y="186"/>
                  <a:pt x="23" y="186"/>
                </a:cubicBezTo>
                <a:cubicBezTo>
                  <a:pt x="20" y="186"/>
                  <a:pt x="17" y="187"/>
                  <a:pt x="15" y="190"/>
                </a:cubicBezTo>
                <a:cubicBezTo>
                  <a:pt x="13" y="193"/>
                  <a:pt x="12" y="199"/>
                  <a:pt x="15" y="201"/>
                </a:cubicBezTo>
                <a:cubicBezTo>
                  <a:pt x="26" y="218"/>
                  <a:pt x="26" y="218"/>
                  <a:pt x="26" y="218"/>
                </a:cubicBezTo>
                <a:cubicBezTo>
                  <a:pt x="0" y="243"/>
                  <a:pt x="17" y="288"/>
                  <a:pt x="54" y="288"/>
                </a:cubicBezTo>
                <a:cubicBezTo>
                  <a:pt x="54" y="311"/>
                  <a:pt x="73" y="329"/>
                  <a:pt x="94" y="329"/>
                </a:cubicBezTo>
                <a:cubicBezTo>
                  <a:pt x="99" y="329"/>
                  <a:pt x="104" y="328"/>
                  <a:pt x="109" y="326"/>
                </a:cubicBezTo>
                <a:cubicBezTo>
                  <a:pt x="115" y="340"/>
                  <a:pt x="129" y="348"/>
                  <a:pt x="146" y="348"/>
                </a:cubicBezTo>
                <a:cubicBezTo>
                  <a:pt x="162" y="348"/>
                  <a:pt x="176" y="339"/>
                  <a:pt x="182" y="326"/>
                </a:cubicBezTo>
                <a:cubicBezTo>
                  <a:pt x="187" y="328"/>
                  <a:pt x="192" y="328"/>
                  <a:pt x="197" y="328"/>
                </a:cubicBezTo>
                <a:cubicBezTo>
                  <a:pt x="219" y="328"/>
                  <a:pt x="237" y="311"/>
                  <a:pt x="237" y="288"/>
                </a:cubicBezTo>
                <a:cubicBezTo>
                  <a:pt x="274" y="288"/>
                  <a:pt x="293" y="243"/>
                  <a:pt x="266" y="218"/>
                </a:cubicBezTo>
                <a:cubicBezTo>
                  <a:pt x="276" y="201"/>
                  <a:pt x="276" y="201"/>
                  <a:pt x="276" y="201"/>
                </a:cubicBezTo>
                <a:cubicBezTo>
                  <a:pt x="281" y="195"/>
                  <a:pt x="275" y="186"/>
                  <a:pt x="268" y="186"/>
                </a:cubicBezTo>
                <a:cubicBezTo>
                  <a:pt x="266" y="186"/>
                  <a:pt x="265" y="186"/>
                  <a:pt x="264" y="187"/>
                </a:cubicBezTo>
                <a:cubicBezTo>
                  <a:pt x="258" y="188"/>
                  <a:pt x="258" y="188"/>
                  <a:pt x="258" y="188"/>
                </a:cubicBezTo>
                <a:cubicBezTo>
                  <a:pt x="258" y="143"/>
                  <a:pt x="258" y="143"/>
                  <a:pt x="258" y="143"/>
                </a:cubicBezTo>
                <a:cubicBezTo>
                  <a:pt x="260" y="140"/>
                  <a:pt x="262" y="138"/>
                  <a:pt x="263" y="135"/>
                </a:cubicBezTo>
                <a:cubicBezTo>
                  <a:pt x="270" y="140"/>
                  <a:pt x="280" y="143"/>
                  <a:pt x="288" y="143"/>
                </a:cubicBezTo>
                <a:cubicBezTo>
                  <a:pt x="311" y="143"/>
                  <a:pt x="329" y="125"/>
                  <a:pt x="329" y="102"/>
                </a:cubicBezTo>
                <a:cubicBezTo>
                  <a:pt x="329" y="79"/>
                  <a:pt x="311" y="60"/>
                  <a:pt x="289" y="60"/>
                </a:cubicBezTo>
                <a:cubicBezTo>
                  <a:pt x="288" y="60"/>
                  <a:pt x="288" y="60"/>
                  <a:pt x="288" y="60"/>
                </a:cubicBezTo>
                <a:cubicBezTo>
                  <a:pt x="215" y="0"/>
                  <a:pt x="215" y="0"/>
                  <a:pt x="215" y="0"/>
                </a:cubicBezTo>
                <a:cubicBezTo>
                  <a:pt x="84" y="0"/>
                  <a:pt x="84" y="0"/>
                  <a:pt x="8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</p:spTree>
    <p:extLst>
      <p:ext uri="{BB962C8B-B14F-4D97-AF65-F5344CB8AC3E}">
        <p14:creationId xmlns:p14="http://schemas.microsoft.com/office/powerpoint/2010/main" val="302669814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B6D10A-99AA-6DEC-69C5-8235511159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B0F9E6B7-9A63-54D6-88A4-FEF7A580AD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93">
            <a:extLst>
              <a:ext uri="{FF2B5EF4-FFF2-40B4-BE49-F238E27FC236}">
                <a16:creationId xmlns:a16="http://schemas.microsoft.com/office/drawing/2014/main" id="{A23DEA6A-285A-C399-A0D7-AEF9442B7906}"/>
              </a:ext>
            </a:extLst>
          </p:cNvPr>
          <p:cNvSpPr>
            <a:spLocks noEditPoints="1"/>
          </p:cNvSpPr>
          <p:nvPr/>
        </p:nvSpPr>
        <p:spPr bwMode="auto">
          <a:xfrm>
            <a:off x="9018807" y="1369502"/>
            <a:ext cx="260157" cy="258666"/>
          </a:xfrm>
          <a:custGeom>
            <a:avLst/>
            <a:gdLst>
              <a:gd name="T0" fmla="*/ 179 w 349"/>
              <a:gd name="T1" fmla="*/ 0 h 347"/>
              <a:gd name="T2" fmla="*/ 171 w 349"/>
              <a:gd name="T3" fmla="*/ 0 h 347"/>
              <a:gd name="T4" fmla="*/ 1 w 349"/>
              <a:gd name="T5" fmla="*/ 94 h 347"/>
              <a:gd name="T6" fmla="*/ 339 w 349"/>
              <a:gd name="T7" fmla="*/ 102 h 347"/>
              <a:gd name="T8" fmla="*/ 343 w 349"/>
              <a:gd name="T9" fmla="*/ 82 h 347"/>
              <a:gd name="T10" fmla="*/ 22 w 349"/>
              <a:gd name="T11" fmla="*/ 204 h 347"/>
              <a:gd name="T12" fmla="*/ 31 w 349"/>
              <a:gd name="T13" fmla="*/ 347 h 347"/>
              <a:gd name="T14" fmla="*/ 63 w 349"/>
              <a:gd name="T15" fmla="*/ 245 h 347"/>
              <a:gd name="T16" fmla="*/ 157 w 349"/>
              <a:gd name="T17" fmla="*/ 122 h 347"/>
              <a:gd name="T18" fmla="*/ 20 w 349"/>
              <a:gd name="T19" fmla="*/ 204 h 347"/>
              <a:gd name="T20" fmla="*/ 89 w 349"/>
              <a:gd name="T21" fmla="*/ 163 h 347"/>
              <a:gd name="T22" fmla="*/ 175 w 349"/>
              <a:gd name="T23" fmla="*/ 347 h 347"/>
              <a:gd name="T24" fmla="*/ 327 w 349"/>
              <a:gd name="T25" fmla="*/ 338 h 347"/>
              <a:gd name="T26" fmla="*/ 286 w 349"/>
              <a:gd name="T27" fmla="*/ 245 h 347"/>
              <a:gd name="T28" fmla="*/ 266 w 349"/>
              <a:gd name="T29" fmla="*/ 183 h 347"/>
              <a:gd name="T30" fmla="*/ 173 w 349"/>
              <a:gd name="T31" fmla="*/ 135 h 347"/>
              <a:gd name="T32" fmla="*/ 82 w 349"/>
              <a:gd name="T33" fmla="*/ 183 h 347"/>
              <a:gd name="T34" fmla="*/ 173 w 349"/>
              <a:gd name="T35" fmla="*/ 325 h 347"/>
              <a:gd name="T36" fmla="*/ 123 w 349"/>
              <a:gd name="T37" fmla="*/ 213 h 347"/>
              <a:gd name="T38" fmla="*/ 142 w 349"/>
              <a:gd name="T39" fmla="*/ 213 h 347"/>
              <a:gd name="T40" fmla="*/ 123 w 349"/>
              <a:gd name="T41" fmla="*/ 213 h 347"/>
              <a:gd name="T42" fmla="*/ 173 w 349"/>
              <a:gd name="T43" fmla="*/ 285 h 347"/>
              <a:gd name="T44" fmla="*/ 137 w 349"/>
              <a:gd name="T45" fmla="*/ 256 h 347"/>
              <a:gd name="T46" fmla="*/ 152 w 349"/>
              <a:gd name="T47" fmla="*/ 256 h 347"/>
              <a:gd name="T48" fmla="*/ 195 w 349"/>
              <a:gd name="T49" fmla="*/ 256 h 347"/>
              <a:gd name="T50" fmla="*/ 210 w 349"/>
              <a:gd name="T51" fmla="*/ 256 h 347"/>
              <a:gd name="T52" fmla="*/ 215 w 349"/>
              <a:gd name="T53" fmla="*/ 222 h 347"/>
              <a:gd name="T54" fmla="*/ 215 w 349"/>
              <a:gd name="T55" fmla="*/ 203 h 347"/>
              <a:gd name="T56" fmla="*/ 215 w 349"/>
              <a:gd name="T57" fmla="*/ 222 h 347"/>
              <a:gd name="T58" fmla="*/ 285 w 349"/>
              <a:gd name="T59" fmla="*/ 184 h 347"/>
              <a:gd name="T60" fmla="*/ 305 w 349"/>
              <a:gd name="T61" fmla="*/ 204 h 347"/>
              <a:gd name="T62" fmla="*/ 61 w 349"/>
              <a:gd name="T63" fmla="*/ 184 h 347"/>
              <a:gd name="T64" fmla="*/ 61 w 349"/>
              <a:gd name="T65" fmla="*/ 225 h 347"/>
              <a:gd name="T66" fmla="*/ 286 w 349"/>
              <a:gd name="T67" fmla="*/ 163 h 347"/>
              <a:gd name="T68" fmla="*/ 327 w 349"/>
              <a:gd name="T69" fmla="*/ 122 h 347"/>
              <a:gd name="T70" fmla="*/ 259 w 349"/>
              <a:gd name="T71" fmla="*/ 163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49" h="347">
                <a:moveTo>
                  <a:pt x="343" y="82"/>
                </a:moveTo>
                <a:cubicBezTo>
                  <a:pt x="179" y="0"/>
                  <a:pt x="179" y="0"/>
                  <a:pt x="179" y="0"/>
                </a:cubicBezTo>
                <a:cubicBezTo>
                  <a:pt x="178" y="0"/>
                  <a:pt x="176" y="0"/>
                  <a:pt x="174" y="0"/>
                </a:cubicBezTo>
                <a:cubicBezTo>
                  <a:pt x="173" y="0"/>
                  <a:pt x="172" y="0"/>
                  <a:pt x="171" y="0"/>
                </a:cubicBezTo>
                <a:cubicBezTo>
                  <a:pt x="7" y="82"/>
                  <a:pt x="7" y="82"/>
                  <a:pt x="7" y="82"/>
                </a:cubicBezTo>
                <a:cubicBezTo>
                  <a:pt x="3" y="85"/>
                  <a:pt x="0" y="89"/>
                  <a:pt x="1" y="94"/>
                </a:cubicBezTo>
                <a:cubicBezTo>
                  <a:pt x="3" y="98"/>
                  <a:pt x="7" y="102"/>
                  <a:pt x="11" y="102"/>
                </a:cubicBezTo>
                <a:cubicBezTo>
                  <a:pt x="339" y="102"/>
                  <a:pt x="339" y="102"/>
                  <a:pt x="339" y="102"/>
                </a:cubicBezTo>
                <a:cubicBezTo>
                  <a:pt x="343" y="102"/>
                  <a:pt x="348" y="98"/>
                  <a:pt x="348" y="94"/>
                </a:cubicBezTo>
                <a:cubicBezTo>
                  <a:pt x="349" y="89"/>
                  <a:pt x="348" y="85"/>
                  <a:pt x="343" y="82"/>
                </a:cubicBezTo>
                <a:close/>
                <a:moveTo>
                  <a:pt x="63" y="245"/>
                </a:moveTo>
                <a:cubicBezTo>
                  <a:pt x="40" y="245"/>
                  <a:pt x="22" y="227"/>
                  <a:pt x="22" y="204"/>
                </a:cubicBezTo>
                <a:cubicBezTo>
                  <a:pt x="22" y="338"/>
                  <a:pt x="22" y="338"/>
                  <a:pt x="22" y="338"/>
                </a:cubicBezTo>
                <a:cubicBezTo>
                  <a:pt x="22" y="343"/>
                  <a:pt x="26" y="347"/>
                  <a:pt x="31" y="347"/>
                </a:cubicBezTo>
                <a:cubicBezTo>
                  <a:pt x="171" y="347"/>
                  <a:pt x="171" y="347"/>
                  <a:pt x="171" y="347"/>
                </a:cubicBezTo>
                <a:cubicBezTo>
                  <a:pt x="114" y="346"/>
                  <a:pt x="67" y="301"/>
                  <a:pt x="63" y="245"/>
                </a:cubicBezTo>
                <a:close/>
                <a:moveTo>
                  <a:pt x="89" y="163"/>
                </a:moveTo>
                <a:cubicBezTo>
                  <a:pt x="117" y="163"/>
                  <a:pt x="144" y="147"/>
                  <a:pt x="157" y="122"/>
                </a:cubicBezTo>
                <a:cubicBezTo>
                  <a:pt x="20" y="122"/>
                  <a:pt x="20" y="122"/>
                  <a:pt x="20" y="122"/>
                </a:cubicBezTo>
                <a:cubicBezTo>
                  <a:pt x="20" y="204"/>
                  <a:pt x="20" y="204"/>
                  <a:pt x="20" y="204"/>
                </a:cubicBezTo>
                <a:cubicBezTo>
                  <a:pt x="21" y="182"/>
                  <a:pt x="39" y="163"/>
                  <a:pt x="61" y="163"/>
                </a:cubicBezTo>
                <a:lnTo>
                  <a:pt x="89" y="163"/>
                </a:lnTo>
                <a:close/>
                <a:moveTo>
                  <a:pt x="286" y="245"/>
                </a:moveTo>
                <a:cubicBezTo>
                  <a:pt x="281" y="302"/>
                  <a:pt x="232" y="347"/>
                  <a:pt x="175" y="347"/>
                </a:cubicBezTo>
                <a:cubicBezTo>
                  <a:pt x="318" y="347"/>
                  <a:pt x="318" y="347"/>
                  <a:pt x="318" y="347"/>
                </a:cubicBezTo>
                <a:cubicBezTo>
                  <a:pt x="323" y="347"/>
                  <a:pt x="327" y="343"/>
                  <a:pt x="327" y="338"/>
                </a:cubicBezTo>
                <a:cubicBezTo>
                  <a:pt x="327" y="204"/>
                  <a:pt x="327" y="204"/>
                  <a:pt x="327" y="204"/>
                </a:cubicBezTo>
                <a:cubicBezTo>
                  <a:pt x="327" y="227"/>
                  <a:pt x="309" y="245"/>
                  <a:pt x="286" y="245"/>
                </a:cubicBezTo>
                <a:close/>
                <a:moveTo>
                  <a:pt x="266" y="233"/>
                </a:moveTo>
                <a:cubicBezTo>
                  <a:pt x="266" y="183"/>
                  <a:pt x="266" y="183"/>
                  <a:pt x="266" y="183"/>
                </a:cubicBezTo>
                <a:cubicBezTo>
                  <a:pt x="259" y="183"/>
                  <a:pt x="259" y="183"/>
                  <a:pt x="259" y="183"/>
                </a:cubicBezTo>
                <a:cubicBezTo>
                  <a:pt x="224" y="183"/>
                  <a:pt x="192" y="165"/>
                  <a:pt x="173" y="135"/>
                </a:cubicBezTo>
                <a:cubicBezTo>
                  <a:pt x="155" y="164"/>
                  <a:pt x="124" y="183"/>
                  <a:pt x="89" y="183"/>
                </a:cubicBezTo>
                <a:cubicBezTo>
                  <a:pt x="82" y="183"/>
                  <a:pt x="82" y="183"/>
                  <a:pt x="82" y="183"/>
                </a:cubicBezTo>
                <a:cubicBezTo>
                  <a:pt x="82" y="233"/>
                  <a:pt x="82" y="233"/>
                  <a:pt x="82" y="233"/>
                </a:cubicBezTo>
                <a:cubicBezTo>
                  <a:pt x="82" y="284"/>
                  <a:pt x="123" y="325"/>
                  <a:pt x="173" y="325"/>
                </a:cubicBezTo>
                <a:cubicBezTo>
                  <a:pt x="224" y="325"/>
                  <a:pt x="266" y="284"/>
                  <a:pt x="266" y="233"/>
                </a:cubicBezTo>
                <a:close/>
                <a:moveTo>
                  <a:pt x="123" y="213"/>
                </a:moveTo>
                <a:cubicBezTo>
                  <a:pt x="123" y="209"/>
                  <a:pt x="128" y="203"/>
                  <a:pt x="133" y="203"/>
                </a:cubicBezTo>
                <a:cubicBezTo>
                  <a:pt x="138" y="203"/>
                  <a:pt x="142" y="208"/>
                  <a:pt x="142" y="213"/>
                </a:cubicBezTo>
                <a:cubicBezTo>
                  <a:pt x="142" y="218"/>
                  <a:pt x="138" y="222"/>
                  <a:pt x="133" y="222"/>
                </a:cubicBezTo>
                <a:cubicBezTo>
                  <a:pt x="128" y="222"/>
                  <a:pt x="123" y="218"/>
                  <a:pt x="123" y="213"/>
                </a:cubicBezTo>
                <a:close/>
                <a:moveTo>
                  <a:pt x="210" y="270"/>
                </a:moveTo>
                <a:cubicBezTo>
                  <a:pt x="199" y="280"/>
                  <a:pt x="186" y="285"/>
                  <a:pt x="173" y="285"/>
                </a:cubicBezTo>
                <a:cubicBezTo>
                  <a:pt x="160" y="285"/>
                  <a:pt x="147" y="280"/>
                  <a:pt x="137" y="270"/>
                </a:cubicBezTo>
                <a:cubicBezTo>
                  <a:pt x="133" y="265"/>
                  <a:pt x="133" y="259"/>
                  <a:pt x="137" y="256"/>
                </a:cubicBezTo>
                <a:cubicBezTo>
                  <a:pt x="139" y="254"/>
                  <a:pt x="142" y="253"/>
                  <a:pt x="144" y="253"/>
                </a:cubicBezTo>
                <a:cubicBezTo>
                  <a:pt x="147" y="253"/>
                  <a:pt x="150" y="254"/>
                  <a:pt x="152" y="256"/>
                </a:cubicBezTo>
                <a:cubicBezTo>
                  <a:pt x="158" y="262"/>
                  <a:pt x="166" y="265"/>
                  <a:pt x="174" y="265"/>
                </a:cubicBezTo>
                <a:cubicBezTo>
                  <a:pt x="182" y="265"/>
                  <a:pt x="189" y="262"/>
                  <a:pt x="195" y="256"/>
                </a:cubicBezTo>
                <a:cubicBezTo>
                  <a:pt x="197" y="254"/>
                  <a:pt x="200" y="253"/>
                  <a:pt x="203" y="253"/>
                </a:cubicBezTo>
                <a:cubicBezTo>
                  <a:pt x="205" y="253"/>
                  <a:pt x="208" y="254"/>
                  <a:pt x="210" y="256"/>
                </a:cubicBezTo>
                <a:cubicBezTo>
                  <a:pt x="214" y="260"/>
                  <a:pt x="214" y="267"/>
                  <a:pt x="210" y="270"/>
                </a:cubicBezTo>
                <a:close/>
                <a:moveTo>
                  <a:pt x="215" y="222"/>
                </a:moveTo>
                <a:cubicBezTo>
                  <a:pt x="210" y="222"/>
                  <a:pt x="205" y="218"/>
                  <a:pt x="205" y="213"/>
                </a:cubicBezTo>
                <a:cubicBezTo>
                  <a:pt x="205" y="209"/>
                  <a:pt x="210" y="203"/>
                  <a:pt x="215" y="203"/>
                </a:cubicBezTo>
                <a:cubicBezTo>
                  <a:pt x="220" y="203"/>
                  <a:pt x="224" y="208"/>
                  <a:pt x="224" y="213"/>
                </a:cubicBezTo>
                <a:cubicBezTo>
                  <a:pt x="224" y="218"/>
                  <a:pt x="220" y="222"/>
                  <a:pt x="215" y="222"/>
                </a:cubicBezTo>
                <a:close/>
                <a:moveTo>
                  <a:pt x="305" y="204"/>
                </a:moveTo>
                <a:cubicBezTo>
                  <a:pt x="305" y="193"/>
                  <a:pt x="297" y="184"/>
                  <a:pt x="285" y="184"/>
                </a:cubicBezTo>
                <a:cubicBezTo>
                  <a:pt x="285" y="225"/>
                  <a:pt x="285" y="225"/>
                  <a:pt x="285" y="225"/>
                </a:cubicBezTo>
                <a:cubicBezTo>
                  <a:pt x="296" y="225"/>
                  <a:pt x="305" y="214"/>
                  <a:pt x="305" y="204"/>
                </a:cubicBezTo>
                <a:close/>
                <a:moveTo>
                  <a:pt x="61" y="225"/>
                </a:moveTo>
                <a:cubicBezTo>
                  <a:pt x="61" y="184"/>
                  <a:pt x="61" y="184"/>
                  <a:pt x="61" y="184"/>
                </a:cubicBezTo>
                <a:cubicBezTo>
                  <a:pt x="51" y="184"/>
                  <a:pt x="42" y="193"/>
                  <a:pt x="42" y="204"/>
                </a:cubicBezTo>
                <a:cubicBezTo>
                  <a:pt x="42" y="214"/>
                  <a:pt x="51" y="225"/>
                  <a:pt x="61" y="225"/>
                </a:cubicBezTo>
                <a:close/>
                <a:moveTo>
                  <a:pt x="259" y="163"/>
                </a:moveTo>
                <a:cubicBezTo>
                  <a:pt x="286" y="163"/>
                  <a:pt x="286" y="163"/>
                  <a:pt x="286" y="163"/>
                </a:cubicBezTo>
                <a:cubicBezTo>
                  <a:pt x="309" y="163"/>
                  <a:pt x="327" y="182"/>
                  <a:pt x="327" y="204"/>
                </a:cubicBezTo>
                <a:cubicBezTo>
                  <a:pt x="327" y="122"/>
                  <a:pt x="327" y="122"/>
                  <a:pt x="327" y="122"/>
                </a:cubicBezTo>
                <a:cubicBezTo>
                  <a:pt x="190" y="122"/>
                  <a:pt x="190" y="122"/>
                  <a:pt x="190" y="122"/>
                </a:cubicBezTo>
                <a:cubicBezTo>
                  <a:pt x="204" y="147"/>
                  <a:pt x="230" y="163"/>
                  <a:pt x="259" y="1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" name="Freeform 94">
            <a:extLst>
              <a:ext uri="{FF2B5EF4-FFF2-40B4-BE49-F238E27FC236}">
                <a16:creationId xmlns:a16="http://schemas.microsoft.com/office/drawing/2014/main" id="{DC35E33C-3E03-4DE4-E3A4-20EEDA788888}"/>
              </a:ext>
            </a:extLst>
          </p:cNvPr>
          <p:cNvSpPr>
            <a:spLocks noEditPoints="1"/>
          </p:cNvSpPr>
          <p:nvPr/>
        </p:nvSpPr>
        <p:spPr bwMode="auto">
          <a:xfrm>
            <a:off x="7397114" y="1368757"/>
            <a:ext cx="226985" cy="259411"/>
          </a:xfrm>
          <a:custGeom>
            <a:avLst/>
            <a:gdLst>
              <a:gd name="T0" fmla="*/ 149 w 305"/>
              <a:gd name="T1" fmla="*/ 2 h 348"/>
              <a:gd name="T2" fmla="*/ 156 w 305"/>
              <a:gd name="T3" fmla="*/ 0 h 348"/>
              <a:gd name="T4" fmla="*/ 149 w 305"/>
              <a:gd name="T5" fmla="*/ 2 h 348"/>
              <a:gd name="T6" fmla="*/ 159 w 305"/>
              <a:gd name="T7" fmla="*/ 0 h 348"/>
              <a:gd name="T8" fmla="*/ 223 w 305"/>
              <a:gd name="T9" fmla="*/ 122 h 348"/>
              <a:gd name="T10" fmla="*/ 272 w 305"/>
              <a:gd name="T11" fmla="*/ 122 h 348"/>
              <a:gd name="T12" fmla="*/ 282 w 305"/>
              <a:gd name="T13" fmla="*/ 110 h 348"/>
              <a:gd name="T14" fmla="*/ 159 w 305"/>
              <a:gd name="T15" fmla="*/ 0 h 348"/>
              <a:gd name="T16" fmla="*/ 162 w 305"/>
              <a:gd name="T17" fmla="*/ 22 h 348"/>
              <a:gd name="T18" fmla="*/ 162 w 305"/>
              <a:gd name="T19" fmla="*/ 122 h 348"/>
              <a:gd name="T20" fmla="*/ 201 w 305"/>
              <a:gd name="T21" fmla="*/ 122 h 348"/>
              <a:gd name="T22" fmla="*/ 162 w 305"/>
              <a:gd name="T23" fmla="*/ 22 h 348"/>
              <a:gd name="T24" fmla="*/ 144 w 305"/>
              <a:gd name="T25" fmla="*/ 2 h 348"/>
              <a:gd name="T26" fmla="*/ 21 w 305"/>
              <a:gd name="T27" fmla="*/ 112 h 348"/>
              <a:gd name="T28" fmla="*/ 30 w 305"/>
              <a:gd name="T29" fmla="*/ 123 h 348"/>
              <a:gd name="T30" fmla="*/ 81 w 305"/>
              <a:gd name="T31" fmla="*/ 123 h 348"/>
              <a:gd name="T32" fmla="*/ 144 w 305"/>
              <a:gd name="T33" fmla="*/ 2 h 348"/>
              <a:gd name="T34" fmla="*/ 141 w 305"/>
              <a:gd name="T35" fmla="*/ 122 h 348"/>
              <a:gd name="T36" fmla="*/ 141 w 305"/>
              <a:gd name="T37" fmla="*/ 22 h 348"/>
              <a:gd name="T38" fmla="*/ 102 w 305"/>
              <a:gd name="T39" fmla="*/ 122 h 348"/>
              <a:gd name="T40" fmla="*/ 141 w 305"/>
              <a:gd name="T41" fmla="*/ 122 h 348"/>
              <a:gd name="T42" fmla="*/ 39 w 305"/>
              <a:gd name="T43" fmla="*/ 236 h 348"/>
              <a:gd name="T44" fmla="*/ 151 w 305"/>
              <a:gd name="T45" fmla="*/ 348 h 348"/>
              <a:gd name="T46" fmla="*/ 263 w 305"/>
              <a:gd name="T47" fmla="*/ 236 h 348"/>
              <a:gd name="T48" fmla="*/ 263 w 305"/>
              <a:gd name="T49" fmla="*/ 142 h 348"/>
              <a:gd name="T50" fmla="*/ 39 w 305"/>
              <a:gd name="T51" fmla="*/ 142 h 348"/>
              <a:gd name="T52" fmla="*/ 39 w 305"/>
              <a:gd name="T53" fmla="*/ 236 h 348"/>
              <a:gd name="T54" fmla="*/ 192 w 305"/>
              <a:gd name="T55" fmla="*/ 184 h 348"/>
              <a:gd name="T56" fmla="*/ 202 w 305"/>
              <a:gd name="T57" fmla="*/ 194 h 348"/>
              <a:gd name="T58" fmla="*/ 192 w 305"/>
              <a:gd name="T59" fmla="*/ 203 h 348"/>
              <a:gd name="T60" fmla="*/ 183 w 305"/>
              <a:gd name="T61" fmla="*/ 194 h 348"/>
              <a:gd name="T62" fmla="*/ 192 w 305"/>
              <a:gd name="T63" fmla="*/ 184 h 348"/>
              <a:gd name="T64" fmla="*/ 129 w 305"/>
              <a:gd name="T65" fmla="*/ 258 h 348"/>
              <a:gd name="T66" fmla="*/ 151 w 305"/>
              <a:gd name="T67" fmla="*/ 266 h 348"/>
              <a:gd name="T68" fmla="*/ 172 w 305"/>
              <a:gd name="T69" fmla="*/ 258 h 348"/>
              <a:gd name="T70" fmla="*/ 180 w 305"/>
              <a:gd name="T71" fmla="*/ 255 h 348"/>
              <a:gd name="T72" fmla="*/ 187 w 305"/>
              <a:gd name="T73" fmla="*/ 258 h 348"/>
              <a:gd name="T74" fmla="*/ 187 w 305"/>
              <a:gd name="T75" fmla="*/ 272 h 348"/>
              <a:gd name="T76" fmla="*/ 150 w 305"/>
              <a:gd name="T77" fmla="*/ 286 h 348"/>
              <a:gd name="T78" fmla="*/ 115 w 305"/>
              <a:gd name="T79" fmla="*/ 272 h 348"/>
              <a:gd name="T80" fmla="*/ 115 w 305"/>
              <a:gd name="T81" fmla="*/ 258 h 348"/>
              <a:gd name="T82" fmla="*/ 122 w 305"/>
              <a:gd name="T83" fmla="*/ 255 h 348"/>
              <a:gd name="T84" fmla="*/ 129 w 305"/>
              <a:gd name="T85" fmla="*/ 258 h 348"/>
              <a:gd name="T86" fmla="*/ 110 w 305"/>
              <a:gd name="T87" fmla="*/ 184 h 348"/>
              <a:gd name="T88" fmla="*/ 120 w 305"/>
              <a:gd name="T89" fmla="*/ 194 h 348"/>
              <a:gd name="T90" fmla="*/ 110 w 305"/>
              <a:gd name="T91" fmla="*/ 203 h 348"/>
              <a:gd name="T92" fmla="*/ 101 w 305"/>
              <a:gd name="T93" fmla="*/ 194 h 348"/>
              <a:gd name="T94" fmla="*/ 110 w 305"/>
              <a:gd name="T95" fmla="*/ 184 h 348"/>
              <a:gd name="T96" fmla="*/ 285 w 305"/>
              <a:gd name="T97" fmla="*/ 169 h 348"/>
              <a:gd name="T98" fmla="*/ 285 w 305"/>
              <a:gd name="T99" fmla="*/ 240 h 348"/>
              <a:gd name="T100" fmla="*/ 305 w 305"/>
              <a:gd name="T101" fmla="*/ 204 h 348"/>
              <a:gd name="T102" fmla="*/ 285 w 305"/>
              <a:gd name="T103" fmla="*/ 169 h 348"/>
              <a:gd name="T104" fmla="*/ 0 w 305"/>
              <a:gd name="T105" fmla="*/ 205 h 348"/>
              <a:gd name="T106" fmla="*/ 20 w 305"/>
              <a:gd name="T107" fmla="*/ 241 h 348"/>
              <a:gd name="T108" fmla="*/ 20 w 305"/>
              <a:gd name="T109" fmla="*/ 169 h 348"/>
              <a:gd name="T110" fmla="*/ 0 w 305"/>
              <a:gd name="T111" fmla="*/ 20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05" h="348">
                <a:moveTo>
                  <a:pt x="149" y="2"/>
                </a:moveTo>
                <a:cubicBezTo>
                  <a:pt x="152" y="0"/>
                  <a:pt x="154" y="0"/>
                  <a:pt x="156" y="0"/>
                </a:cubicBezTo>
                <a:cubicBezTo>
                  <a:pt x="154" y="0"/>
                  <a:pt x="151" y="0"/>
                  <a:pt x="149" y="2"/>
                </a:cubicBezTo>
                <a:close/>
                <a:moveTo>
                  <a:pt x="159" y="0"/>
                </a:moveTo>
                <a:cubicBezTo>
                  <a:pt x="193" y="6"/>
                  <a:pt x="220" y="57"/>
                  <a:pt x="223" y="122"/>
                </a:cubicBezTo>
                <a:cubicBezTo>
                  <a:pt x="272" y="122"/>
                  <a:pt x="272" y="122"/>
                  <a:pt x="272" y="122"/>
                </a:cubicBezTo>
                <a:cubicBezTo>
                  <a:pt x="279" y="122"/>
                  <a:pt x="283" y="116"/>
                  <a:pt x="282" y="110"/>
                </a:cubicBezTo>
                <a:cubicBezTo>
                  <a:pt x="272" y="51"/>
                  <a:pt x="222" y="5"/>
                  <a:pt x="159" y="0"/>
                </a:cubicBezTo>
                <a:close/>
                <a:moveTo>
                  <a:pt x="162" y="22"/>
                </a:moveTo>
                <a:cubicBezTo>
                  <a:pt x="162" y="122"/>
                  <a:pt x="162" y="122"/>
                  <a:pt x="162" y="122"/>
                </a:cubicBezTo>
                <a:cubicBezTo>
                  <a:pt x="201" y="122"/>
                  <a:pt x="201" y="122"/>
                  <a:pt x="201" y="122"/>
                </a:cubicBezTo>
                <a:cubicBezTo>
                  <a:pt x="200" y="71"/>
                  <a:pt x="182" y="33"/>
                  <a:pt x="162" y="22"/>
                </a:cubicBezTo>
                <a:close/>
                <a:moveTo>
                  <a:pt x="144" y="2"/>
                </a:moveTo>
                <a:cubicBezTo>
                  <a:pt x="81" y="5"/>
                  <a:pt x="30" y="52"/>
                  <a:pt x="21" y="112"/>
                </a:cubicBezTo>
                <a:cubicBezTo>
                  <a:pt x="20" y="118"/>
                  <a:pt x="25" y="123"/>
                  <a:pt x="30" y="123"/>
                </a:cubicBezTo>
                <a:cubicBezTo>
                  <a:pt x="81" y="123"/>
                  <a:pt x="81" y="123"/>
                  <a:pt x="81" y="123"/>
                </a:cubicBezTo>
                <a:cubicBezTo>
                  <a:pt x="82" y="59"/>
                  <a:pt x="110" y="9"/>
                  <a:pt x="144" y="2"/>
                </a:cubicBezTo>
                <a:close/>
                <a:moveTo>
                  <a:pt x="141" y="122"/>
                </a:moveTo>
                <a:cubicBezTo>
                  <a:pt x="141" y="22"/>
                  <a:pt x="141" y="22"/>
                  <a:pt x="141" y="22"/>
                </a:cubicBezTo>
                <a:cubicBezTo>
                  <a:pt x="122" y="33"/>
                  <a:pt x="104" y="71"/>
                  <a:pt x="102" y="122"/>
                </a:cubicBezTo>
                <a:lnTo>
                  <a:pt x="141" y="122"/>
                </a:lnTo>
                <a:close/>
                <a:moveTo>
                  <a:pt x="39" y="236"/>
                </a:moveTo>
                <a:cubicBezTo>
                  <a:pt x="39" y="297"/>
                  <a:pt x="90" y="348"/>
                  <a:pt x="151" y="348"/>
                </a:cubicBezTo>
                <a:cubicBezTo>
                  <a:pt x="213" y="348"/>
                  <a:pt x="263" y="297"/>
                  <a:pt x="263" y="236"/>
                </a:cubicBezTo>
                <a:cubicBezTo>
                  <a:pt x="263" y="142"/>
                  <a:pt x="263" y="142"/>
                  <a:pt x="263" y="142"/>
                </a:cubicBezTo>
                <a:cubicBezTo>
                  <a:pt x="39" y="142"/>
                  <a:pt x="39" y="142"/>
                  <a:pt x="39" y="142"/>
                </a:cubicBezTo>
                <a:lnTo>
                  <a:pt x="39" y="236"/>
                </a:lnTo>
                <a:close/>
                <a:moveTo>
                  <a:pt x="192" y="184"/>
                </a:moveTo>
                <a:cubicBezTo>
                  <a:pt x="197" y="184"/>
                  <a:pt x="202" y="188"/>
                  <a:pt x="202" y="194"/>
                </a:cubicBezTo>
                <a:cubicBezTo>
                  <a:pt x="202" y="199"/>
                  <a:pt x="197" y="203"/>
                  <a:pt x="192" y="203"/>
                </a:cubicBezTo>
                <a:cubicBezTo>
                  <a:pt x="187" y="203"/>
                  <a:pt x="183" y="199"/>
                  <a:pt x="183" y="194"/>
                </a:cubicBezTo>
                <a:cubicBezTo>
                  <a:pt x="181" y="189"/>
                  <a:pt x="187" y="184"/>
                  <a:pt x="192" y="184"/>
                </a:cubicBezTo>
                <a:close/>
                <a:moveTo>
                  <a:pt x="129" y="258"/>
                </a:moveTo>
                <a:cubicBezTo>
                  <a:pt x="135" y="263"/>
                  <a:pt x="143" y="266"/>
                  <a:pt x="151" y="266"/>
                </a:cubicBezTo>
                <a:cubicBezTo>
                  <a:pt x="159" y="266"/>
                  <a:pt x="167" y="263"/>
                  <a:pt x="172" y="258"/>
                </a:cubicBezTo>
                <a:cubicBezTo>
                  <a:pt x="174" y="256"/>
                  <a:pt x="177" y="255"/>
                  <a:pt x="180" y="255"/>
                </a:cubicBezTo>
                <a:cubicBezTo>
                  <a:pt x="183" y="255"/>
                  <a:pt x="185" y="256"/>
                  <a:pt x="187" y="258"/>
                </a:cubicBezTo>
                <a:cubicBezTo>
                  <a:pt x="191" y="262"/>
                  <a:pt x="191" y="268"/>
                  <a:pt x="187" y="272"/>
                </a:cubicBezTo>
                <a:cubicBezTo>
                  <a:pt x="177" y="281"/>
                  <a:pt x="164" y="286"/>
                  <a:pt x="150" y="286"/>
                </a:cubicBezTo>
                <a:cubicBezTo>
                  <a:pt x="136" y="286"/>
                  <a:pt x="123" y="281"/>
                  <a:pt x="115" y="272"/>
                </a:cubicBezTo>
                <a:cubicBezTo>
                  <a:pt x="110" y="267"/>
                  <a:pt x="110" y="260"/>
                  <a:pt x="115" y="258"/>
                </a:cubicBezTo>
                <a:cubicBezTo>
                  <a:pt x="117" y="256"/>
                  <a:pt x="119" y="255"/>
                  <a:pt x="122" y="255"/>
                </a:cubicBezTo>
                <a:cubicBezTo>
                  <a:pt x="125" y="255"/>
                  <a:pt x="127" y="256"/>
                  <a:pt x="129" y="258"/>
                </a:cubicBezTo>
                <a:close/>
                <a:moveTo>
                  <a:pt x="110" y="184"/>
                </a:moveTo>
                <a:cubicBezTo>
                  <a:pt x="116" y="184"/>
                  <a:pt x="120" y="188"/>
                  <a:pt x="120" y="194"/>
                </a:cubicBezTo>
                <a:cubicBezTo>
                  <a:pt x="120" y="199"/>
                  <a:pt x="116" y="203"/>
                  <a:pt x="110" y="203"/>
                </a:cubicBezTo>
                <a:cubicBezTo>
                  <a:pt x="105" y="203"/>
                  <a:pt x="101" y="199"/>
                  <a:pt x="101" y="194"/>
                </a:cubicBezTo>
                <a:cubicBezTo>
                  <a:pt x="101" y="189"/>
                  <a:pt x="105" y="184"/>
                  <a:pt x="110" y="184"/>
                </a:cubicBezTo>
                <a:close/>
                <a:moveTo>
                  <a:pt x="285" y="169"/>
                </a:moveTo>
                <a:cubicBezTo>
                  <a:pt x="285" y="240"/>
                  <a:pt x="285" y="240"/>
                  <a:pt x="285" y="240"/>
                </a:cubicBezTo>
                <a:cubicBezTo>
                  <a:pt x="297" y="233"/>
                  <a:pt x="305" y="220"/>
                  <a:pt x="305" y="204"/>
                </a:cubicBezTo>
                <a:cubicBezTo>
                  <a:pt x="305" y="190"/>
                  <a:pt x="297" y="177"/>
                  <a:pt x="285" y="169"/>
                </a:cubicBezTo>
                <a:close/>
                <a:moveTo>
                  <a:pt x="0" y="205"/>
                </a:moveTo>
                <a:cubicBezTo>
                  <a:pt x="0" y="220"/>
                  <a:pt x="8" y="233"/>
                  <a:pt x="20" y="241"/>
                </a:cubicBezTo>
                <a:cubicBezTo>
                  <a:pt x="20" y="169"/>
                  <a:pt x="20" y="169"/>
                  <a:pt x="20" y="169"/>
                </a:cubicBezTo>
                <a:cubicBezTo>
                  <a:pt x="8" y="177"/>
                  <a:pt x="0" y="190"/>
                  <a:pt x="0" y="20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" name="Freeform 95">
            <a:extLst>
              <a:ext uri="{FF2B5EF4-FFF2-40B4-BE49-F238E27FC236}">
                <a16:creationId xmlns:a16="http://schemas.microsoft.com/office/drawing/2014/main" id="{1B1DF99B-FEC1-8AB8-841F-CE44AEE257EF}"/>
              </a:ext>
            </a:extLst>
          </p:cNvPr>
          <p:cNvSpPr>
            <a:spLocks noEditPoints="1"/>
          </p:cNvSpPr>
          <p:nvPr/>
        </p:nvSpPr>
        <p:spPr bwMode="auto">
          <a:xfrm>
            <a:off x="6289398" y="1368757"/>
            <a:ext cx="257920" cy="259411"/>
          </a:xfrm>
          <a:custGeom>
            <a:avLst/>
            <a:gdLst>
              <a:gd name="T0" fmla="*/ 283 w 346"/>
              <a:gd name="T1" fmla="*/ 147 h 348"/>
              <a:gd name="T2" fmla="*/ 304 w 346"/>
              <a:gd name="T3" fmla="*/ 159 h 348"/>
              <a:gd name="T4" fmla="*/ 304 w 346"/>
              <a:gd name="T5" fmla="*/ 84 h 348"/>
              <a:gd name="T6" fmla="*/ 236 w 346"/>
              <a:gd name="T7" fmla="*/ 2 h 348"/>
              <a:gd name="T8" fmla="*/ 223 w 346"/>
              <a:gd name="T9" fmla="*/ 0 h 348"/>
              <a:gd name="T10" fmla="*/ 168 w 346"/>
              <a:gd name="T11" fmla="*/ 22 h 348"/>
              <a:gd name="T12" fmla="*/ 283 w 346"/>
              <a:gd name="T13" fmla="*/ 147 h 348"/>
              <a:gd name="T14" fmla="*/ 340 w 346"/>
              <a:gd name="T15" fmla="*/ 266 h 348"/>
              <a:gd name="T16" fmla="*/ 312 w 346"/>
              <a:gd name="T17" fmla="*/ 240 h 348"/>
              <a:gd name="T18" fmla="*/ 281 w 346"/>
              <a:gd name="T19" fmla="*/ 262 h 348"/>
              <a:gd name="T20" fmla="*/ 273 w 346"/>
              <a:gd name="T21" fmla="*/ 286 h 348"/>
              <a:gd name="T22" fmla="*/ 336 w 346"/>
              <a:gd name="T23" fmla="*/ 286 h 348"/>
              <a:gd name="T24" fmla="*/ 346 w 346"/>
              <a:gd name="T25" fmla="*/ 279 h 348"/>
              <a:gd name="T26" fmla="*/ 340 w 346"/>
              <a:gd name="T27" fmla="*/ 266 h 348"/>
              <a:gd name="T28" fmla="*/ 195 w 346"/>
              <a:gd name="T29" fmla="*/ 87 h 348"/>
              <a:gd name="T30" fmla="*/ 201 w 346"/>
              <a:gd name="T31" fmla="*/ 53 h 348"/>
              <a:gd name="T32" fmla="*/ 151 w 346"/>
              <a:gd name="T33" fmla="*/ 41 h 348"/>
              <a:gd name="T34" fmla="*/ 41 w 346"/>
              <a:gd name="T35" fmla="*/ 145 h 348"/>
              <a:gd name="T36" fmla="*/ 111 w 346"/>
              <a:gd name="T37" fmla="*/ 144 h 348"/>
              <a:gd name="T38" fmla="*/ 195 w 346"/>
              <a:gd name="T39" fmla="*/ 87 h 348"/>
              <a:gd name="T40" fmla="*/ 220 w 346"/>
              <a:gd name="T41" fmla="*/ 66 h 348"/>
              <a:gd name="T42" fmla="*/ 213 w 346"/>
              <a:gd name="T43" fmla="*/ 95 h 348"/>
              <a:gd name="T44" fmla="*/ 111 w 346"/>
              <a:gd name="T45" fmla="*/ 165 h 348"/>
              <a:gd name="T46" fmla="*/ 41 w 346"/>
              <a:gd name="T47" fmla="*/ 166 h 348"/>
              <a:gd name="T48" fmla="*/ 42 w 346"/>
              <a:gd name="T49" fmla="*/ 238 h 348"/>
              <a:gd name="T50" fmla="*/ 152 w 346"/>
              <a:gd name="T51" fmla="*/ 348 h 348"/>
              <a:gd name="T52" fmla="*/ 154 w 346"/>
              <a:gd name="T53" fmla="*/ 348 h 348"/>
              <a:gd name="T54" fmla="*/ 264 w 346"/>
              <a:gd name="T55" fmla="*/ 236 h 348"/>
              <a:gd name="T56" fmla="*/ 263 w 346"/>
              <a:gd name="T57" fmla="*/ 155 h 348"/>
              <a:gd name="T58" fmla="*/ 220 w 346"/>
              <a:gd name="T59" fmla="*/ 66 h 348"/>
              <a:gd name="T60" fmla="*/ 101 w 346"/>
              <a:gd name="T61" fmla="*/ 195 h 348"/>
              <a:gd name="T62" fmla="*/ 111 w 346"/>
              <a:gd name="T63" fmla="*/ 185 h 348"/>
              <a:gd name="T64" fmla="*/ 122 w 346"/>
              <a:gd name="T65" fmla="*/ 194 h 348"/>
              <a:gd name="T66" fmla="*/ 112 w 346"/>
              <a:gd name="T67" fmla="*/ 204 h 348"/>
              <a:gd name="T68" fmla="*/ 101 w 346"/>
              <a:gd name="T69" fmla="*/ 195 h 348"/>
              <a:gd name="T70" fmla="*/ 189 w 346"/>
              <a:gd name="T71" fmla="*/ 271 h 348"/>
              <a:gd name="T72" fmla="*/ 154 w 346"/>
              <a:gd name="T73" fmla="*/ 286 h 348"/>
              <a:gd name="T74" fmla="*/ 118 w 346"/>
              <a:gd name="T75" fmla="*/ 271 h 348"/>
              <a:gd name="T76" fmla="*/ 118 w 346"/>
              <a:gd name="T77" fmla="*/ 258 h 348"/>
              <a:gd name="T78" fmla="*/ 125 w 346"/>
              <a:gd name="T79" fmla="*/ 254 h 348"/>
              <a:gd name="T80" fmla="*/ 131 w 346"/>
              <a:gd name="T81" fmla="*/ 258 h 348"/>
              <a:gd name="T82" fmla="*/ 153 w 346"/>
              <a:gd name="T83" fmla="*/ 266 h 348"/>
              <a:gd name="T84" fmla="*/ 174 w 346"/>
              <a:gd name="T85" fmla="*/ 258 h 348"/>
              <a:gd name="T86" fmla="*/ 182 w 346"/>
              <a:gd name="T87" fmla="*/ 254 h 348"/>
              <a:gd name="T88" fmla="*/ 188 w 346"/>
              <a:gd name="T89" fmla="*/ 258 h 348"/>
              <a:gd name="T90" fmla="*/ 189 w 346"/>
              <a:gd name="T91" fmla="*/ 271 h 348"/>
              <a:gd name="T92" fmla="*/ 192 w 346"/>
              <a:gd name="T93" fmla="*/ 204 h 348"/>
              <a:gd name="T94" fmla="*/ 182 w 346"/>
              <a:gd name="T95" fmla="*/ 195 h 348"/>
              <a:gd name="T96" fmla="*/ 191 w 346"/>
              <a:gd name="T97" fmla="*/ 185 h 348"/>
              <a:gd name="T98" fmla="*/ 202 w 346"/>
              <a:gd name="T99" fmla="*/ 194 h 348"/>
              <a:gd name="T100" fmla="*/ 192 w 346"/>
              <a:gd name="T101" fmla="*/ 204 h 348"/>
              <a:gd name="T102" fmla="*/ 282 w 346"/>
              <a:gd name="T103" fmla="*/ 239 h 348"/>
              <a:gd name="T104" fmla="*/ 304 w 346"/>
              <a:gd name="T105" fmla="*/ 203 h 348"/>
              <a:gd name="T106" fmla="*/ 282 w 346"/>
              <a:gd name="T107" fmla="*/ 168 h 348"/>
              <a:gd name="T108" fmla="*/ 282 w 346"/>
              <a:gd name="T109" fmla="*/ 239 h 348"/>
              <a:gd name="T110" fmla="*/ 0 w 346"/>
              <a:gd name="T111" fmla="*/ 204 h 348"/>
              <a:gd name="T112" fmla="*/ 20 w 346"/>
              <a:gd name="T113" fmla="*/ 240 h 348"/>
              <a:gd name="T114" fmla="*/ 20 w 346"/>
              <a:gd name="T115" fmla="*/ 168 h 348"/>
              <a:gd name="T116" fmla="*/ 0 w 346"/>
              <a:gd name="T117" fmla="*/ 20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46" h="348">
                <a:moveTo>
                  <a:pt x="283" y="147"/>
                </a:moveTo>
                <a:cubicBezTo>
                  <a:pt x="291" y="150"/>
                  <a:pt x="299" y="153"/>
                  <a:pt x="304" y="159"/>
                </a:cubicBezTo>
                <a:cubicBezTo>
                  <a:pt x="304" y="84"/>
                  <a:pt x="304" y="84"/>
                  <a:pt x="304" y="84"/>
                </a:cubicBezTo>
                <a:cubicBezTo>
                  <a:pt x="304" y="44"/>
                  <a:pt x="275" y="8"/>
                  <a:pt x="236" y="2"/>
                </a:cubicBezTo>
                <a:cubicBezTo>
                  <a:pt x="232" y="1"/>
                  <a:pt x="227" y="0"/>
                  <a:pt x="223" y="0"/>
                </a:cubicBezTo>
                <a:cubicBezTo>
                  <a:pt x="202" y="0"/>
                  <a:pt x="183" y="9"/>
                  <a:pt x="168" y="22"/>
                </a:cubicBezTo>
                <a:cubicBezTo>
                  <a:pt x="231" y="30"/>
                  <a:pt x="281" y="82"/>
                  <a:pt x="283" y="147"/>
                </a:cubicBezTo>
                <a:close/>
                <a:moveTo>
                  <a:pt x="340" y="266"/>
                </a:moveTo>
                <a:cubicBezTo>
                  <a:pt x="328" y="261"/>
                  <a:pt x="319" y="251"/>
                  <a:pt x="312" y="240"/>
                </a:cubicBezTo>
                <a:cubicBezTo>
                  <a:pt x="304" y="251"/>
                  <a:pt x="294" y="259"/>
                  <a:pt x="281" y="262"/>
                </a:cubicBezTo>
                <a:cubicBezTo>
                  <a:pt x="278" y="270"/>
                  <a:pt x="276" y="279"/>
                  <a:pt x="273" y="286"/>
                </a:cubicBezTo>
                <a:cubicBezTo>
                  <a:pt x="336" y="286"/>
                  <a:pt x="336" y="286"/>
                  <a:pt x="336" y="286"/>
                </a:cubicBezTo>
                <a:cubicBezTo>
                  <a:pt x="340" y="286"/>
                  <a:pt x="345" y="283"/>
                  <a:pt x="346" y="279"/>
                </a:cubicBezTo>
                <a:cubicBezTo>
                  <a:pt x="346" y="273"/>
                  <a:pt x="345" y="268"/>
                  <a:pt x="340" y="266"/>
                </a:cubicBezTo>
                <a:close/>
                <a:moveTo>
                  <a:pt x="195" y="87"/>
                </a:moveTo>
                <a:cubicBezTo>
                  <a:pt x="199" y="76"/>
                  <a:pt x="201" y="65"/>
                  <a:pt x="201" y="53"/>
                </a:cubicBezTo>
                <a:cubicBezTo>
                  <a:pt x="186" y="45"/>
                  <a:pt x="169" y="41"/>
                  <a:pt x="151" y="41"/>
                </a:cubicBezTo>
                <a:cubicBezTo>
                  <a:pt x="93" y="43"/>
                  <a:pt x="46" y="88"/>
                  <a:pt x="41" y="145"/>
                </a:cubicBezTo>
                <a:cubicBezTo>
                  <a:pt x="111" y="144"/>
                  <a:pt x="111" y="144"/>
                  <a:pt x="111" y="144"/>
                </a:cubicBezTo>
                <a:cubicBezTo>
                  <a:pt x="148" y="144"/>
                  <a:pt x="180" y="121"/>
                  <a:pt x="195" y="87"/>
                </a:cubicBezTo>
                <a:close/>
                <a:moveTo>
                  <a:pt x="220" y="66"/>
                </a:moveTo>
                <a:cubicBezTo>
                  <a:pt x="219" y="76"/>
                  <a:pt x="217" y="86"/>
                  <a:pt x="213" y="95"/>
                </a:cubicBezTo>
                <a:cubicBezTo>
                  <a:pt x="196" y="137"/>
                  <a:pt x="156" y="165"/>
                  <a:pt x="111" y="165"/>
                </a:cubicBezTo>
                <a:cubicBezTo>
                  <a:pt x="41" y="166"/>
                  <a:pt x="41" y="166"/>
                  <a:pt x="41" y="166"/>
                </a:cubicBezTo>
                <a:cubicBezTo>
                  <a:pt x="42" y="238"/>
                  <a:pt x="42" y="238"/>
                  <a:pt x="42" y="238"/>
                </a:cubicBezTo>
                <a:cubicBezTo>
                  <a:pt x="42" y="298"/>
                  <a:pt x="92" y="348"/>
                  <a:pt x="152" y="348"/>
                </a:cubicBezTo>
                <a:cubicBezTo>
                  <a:pt x="154" y="348"/>
                  <a:pt x="154" y="348"/>
                  <a:pt x="154" y="348"/>
                </a:cubicBezTo>
                <a:cubicBezTo>
                  <a:pt x="214" y="348"/>
                  <a:pt x="265" y="297"/>
                  <a:pt x="264" y="236"/>
                </a:cubicBezTo>
                <a:cubicBezTo>
                  <a:pt x="263" y="155"/>
                  <a:pt x="263" y="155"/>
                  <a:pt x="263" y="155"/>
                </a:cubicBezTo>
                <a:cubicBezTo>
                  <a:pt x="263" y="118"/>
                  <a:pt x="246" y="87"/>
                  <a:pt x="220" y="66"/>
                </a:cubicBezTo>
                <a:close/>
                <a:moveTo>
                  <a:pt x="101" y="195"/>
                </a:moveTo>
                <a:cubicBezTo>
                  <a:pt x="101" y="190"/>
                  <a:pt x="106" y="185"/>
                  <a:pt x="111" y="185"/>
                </a:cubicBezTo>
                <a:cubicBezTo>
                  <a:pt x="116" y="185"/>
                  <a:pt x="122" y="188"/>
                  <a:pt x="122" y="194"/>
                </a:cubicBezTo>
                <a:cubicBezTo>
                  <a:pt x="122" y="199"/>
                  <a:pt x="118" y="204"/>
                  <a:pt x="112" y="204"/>
                </a:cubicBezTo>
                <a:cubicBezTo>
                  <a:pt x="106" y="204"/>
                  <a:pt x="101" y="200"/>
                  <a:pt x="101" y="195"/>
                </a:cubicBezTo>
                <a:close/>
                <a:moveTo>
                  <a:pt x="189" y="271"/>
                </a:moveTo>
                <a:cubicBezTo>
                  <a:pt x="179" y="281"/>
                  <a:pt x="166" y="286"/>
                  <a:pt x="154" y="286"/>
                </a:cubicBezTo>
                <a:cubicBezTo>
                  <a:pt x="140" y="286"/>
                  <a:pt x="127" y="281"/>
                  <a:pt x="118" y="271"/>
                </a:cubicBezTo>
                <a:cubicBezTo>
                  <a:pt x="113" y="267"/>
                  <a:pt x="113" y="260"/>
                  <a:pt x="118" y="258"/>
                </a:cubicBezTo>
                <a:cubicBezTo>
                  <a:pt x="120" y="255"/>
                  <a:pt x="122" y="254"/>
                  <a:pt x="125" y="254"/>
                </a:cubicBezTo>
                <a:cubicBezTo>
                  <a:pt x="127" y="254"/>
                  <a:pt x="130" y="255"/>
                  <a:pt x="131" y="258"/>
                </a:cubicBezTo>
                <a:cubicBezTo>
                  <a:pt x="137" y="263"/>
                  <a:pt x="145" y="266"/>
                  <a:pt x="153" y="266"/>
                </a:cubicBezTo>
                <a:cubicBezTo>
                  <a:pt x="161" y="266"/>
                  <a:pt x="169" y="263"/>
                  <a:pt x="174" y="258"/>
                </a:cubicBezTo>
                <a:cubicBezTo>
                  <a:pt x="176" y="255"/>
                  <a:pt x="179" y="254"/>
                  <a:pt x="182" y="254"/>
                </a:cubicBezTo>
                <a:cubicBezTo>
                  <a:pt x="184" y="254"/>
                  <a:pt x="187" y="255"/>
                  <a:pt x="188" y="258"/>
                </a:cubicBezTo>
                <a:cubicBezTo>
                  <a:pt x="192" y="260"/>
                  <a:pt x="192" y="267"/>
                  <a:pt x="189" y="271"/>
                </a:cubicBezTo>
                <a:close/>
                <a:moveTo>
                  <a:pt x="192" y="204"/>
                </a:moveTo>
                <a:cubicBezTo>
                  <a:pt x="187" y="204"/>
                  <a:pt x="182" y="200"/>
                  <a:pt x="182" y="195"/>
                </a:cubicBezTo>
                <a:cubicBezTo>
                  <a:pt x="182" y="190"/>
                  <a:pt x="186" y="185"/>
                  <a:pt x="191" y="185"/>
                </a:cubicBezTo>
                <a:cubicBezTo>
                  <a:pt x="196" y="185"/>
                  <a:pt x="202" y="189"/>
                  <a:pt x="202" y="194"/>
                </a:cubicBezTo>
                <a:cubicBezTo>
                  <a:pt x="203" y="199"/>
                  <a:pt x="199" y="203"/>
                  <a:pt x="192" y="204"/>
                </a:cubicBezTo>
                <a:close/>
                <a:moveTo>
                  <a:pt x="282" y="239"/>
                </a:moveTo>
                <a:cubicBezTo>
                  <a:pt x="295" y="232"/>
                  <a:pt x="304" y="219"/>
                  <a:pt x="304" y="203"/>
                </a:cubicBezTo>
                <a:cubicBezTo>
                  <a:pt x="304" y="189"/>
                  <a:pt x="295" y="176"/>
                  <a:pt x="282" y="168"/>
                </a:cubicBezTo>
                <a:lnTo>
                  <a:pt x="282" y="239"/>
                </a:lnTo>
                <a:close/>
                <a:moveTo>
                  <a:pt x="0" y="204"/>
                </a:moveTo>
                <a:cubicBezTo>
                  <a:pt x="0" y="219"/>
                  <a:pt x="8" y="232"/>
                  <a:pt x="20" y="240"/>
                </a:cubicBezTo>
                <a:cubicBezTo>
                  <a:pt x="20" y="168"/>
                  <a:pt x="20" y="168"/>
                  <a:pt x="20" y="168"/>
                </a:cubicBezTo>
                <a:cubicBezTo>
                  <a:pt x="8" y="176"/>
                  <a:pt x="0" y="189"/>
                  <a:pt x="0" y="2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" name="Freeform 96">
            <a:extLst>
              <a:ext uri="{FF2B5EF4-FFF2-40B4-BE49-F238E27FC236}">
                <a16:creationId xmlns:a16="http://schemas.microsoft.com/office/drawing/2014/main" id="{9EB7F97F-1CC2-A5F2-E6B5-581AEE2BF3AE}"/>
              </a:ext>
            </a:extLst>
          </p:cNvPr>
          <p:cNvSpPr>
            <a:spLocks noEditPoints="1"/>
          </p:cNvSpPr>
          <p:nvPr/>
        </p:nvSpPr>
        <p:spPr bwMode="auto">
          <a:xfrm>
            <a:off x="10127269" y="1368757"/>
            <a:ext cx="228103" cy="259411"/>
          </a:xfrm>
          <a:custGeom>
            <a:avLst/>
            <a:gdLst>
              <a:gd name="T0" fmla="*/ 152 w 306"/>
              <a:gd name="T1" fmla="*/ 0 h 348"/>
              <a:gd name="T2" fmla="*/ 40 w 306"/>
              <a:gd name="T3" fmla="*/ 112 h 348"/>
              <a:gd name="T4" fmla="*/ 40 w 306"/>
              <a:gd name="T5" fmla="*/ 123 h 348"/>
              <a:gd name="T6" fmla="*/ 152 w 306"/>
              <a:gd name="T7" fmla="*/ 61 h 348"/>
              <a:gd name="T8" fmla="*/ 263 w 306"/>
              <a:gd name="T9" fmla="*/ 123 h 348"/>
              <a:gd name="T10" fmla="*/ 263 w 306"/>
              <a:gd name="T11" fmla="*/ 112 h 348"/>
              <a:gd name="T12" fmla="*/ 152 w 306"/>
              <a:gd name="T13" fmla="*/ 0 h 348"/>
              <a:gd name="T14" fmla="*/ 152 w 306"/>
              <a:gd name="T15" fmla="*/ 82 h 348"/>
              <a:gd name="T16" fmla="*/ 82 w 306"/>
              <a:gd name="T17" fmla="*/ 108 h 348"/>
              <a:gd name="T18" fmla="*/ 122 w 306"/>
              <a:gd name="T19" fmla="*/ 103 h 348"/>
              <a:gd name="T20" fmla="*/ 263 w 306"/>
              <a:gd name="T21" fmla="*/ 185 h 348"/>
              <a:gd name="T22" fmla="*/ 152 w 306"/>
              <a:gd name="T23" fmla="*/ 82 h 348"/>
              <a:gd name="T24" fmla="*/ 122 w 306"/>
              <a:gd name="T25" fmla="*/ 123 h 348"/>
              <a:gd name="T26" fmla="*/ 57 w 306"/>
              <a:gd name="T27" fmla="*/ 138 h 348"/>
              <a:gd name="T28" fmla="*/ 55 w 306"/>
              <a:gd name="T29" fmla="*/ 140 h 348"/>
              <a:gd name="T30" fmla="*/ 40 w 306"/>
              <a:gd name="T31" fmla="*/ 194 h 348"/>
              <a:gd name="T32" fmla="*/ 40 w 306"/>
              <a:gd name="T33" fmla="*/ 236 h 348"/>
              <a:gd name="T34" fmla="*/ 152 w 306"/>
              <a:gd name="T35" fmla="*/ 348 h 348"/>
              <a:gd name="T36" fmla="*/ 263 w 306"/>
              <a:gd name="T37" fmla="*/ 251 h 348"/>
              <a:gd name="T38" fmla="*/ 122 w 306"/>
              <a:gd name="T39" fmla="*/ 123 h 348"/>
              <a:gd name="T40" fmla="*/ 110 w 306"/>
              <a:gd name="T41" fmla="*/ 204 h 348"/>
              <a:gd name="T42" fmla="*/ 102 w 306"/>
              <a:gd name="T43" fmla="*/ 194 h 348"/>
              <a:gd name="T44" fmla="*/ 111 w 306"/>
              <a:gd name="T45" fmla="*/ 184 h 348"/>
              <a:gd name="T46" fmla="*/ 121 w 306"/>
              <a:gd name="T47" fmla="*/ 194 h 348"/>
              <a:gd name="T48" fmla="*/ 111 w 306"/>
              <a:gd name="T49" fmla="*/ 204 h 348"/>
              <a:gd name="T50" fmla="*/ 110 w 306"/>
              <a:gd name="T51" fmla="*/ 204 h 348"/>
              <a:gd name="T52" fmla="*/ 188 w 306"/>
              <a:gd name="T53" fmla="*/ 271 h 348"/>
              <a:gd name="T54" fmla="*/ 152 w 306"/>
              <a:gd name="T55" fmla="*/ 287 h 348"/>
              <a:gd name="T56" fmla="*/ 116 w 306"/>
              <a:gd name="T57" fmla="*/ 271 h 348"/>
              <a:gd name="T58" fmla="*/ 116 w 306"/>
              <a:gd name="T59" fmla="*/ 257 h 348"/>
              <a:gd name="T60" fmla="*/ 123 w 306"/>
              <a:gd name="T61" fmla="*/ 254 h 348"/>
              <a:gd name="T62" fmla="*/ 130 w 306"/>
              <a:gd name="T63" fmla="*/ 257 h 348"/>
              <a:gd name="T64" fmla="*/ 151 w 306"/>
              <a:gd name="T65" fmla="*/ 266 h 348"/>
              <a:gd name="T66" fmla="*/ 173 w 306"/>
              <a:gd name="T67" fmla="*/ 257 h 348"/>
              <a:gd name="T68" fmla="*/ 180 w 306"/>
              <a:gd name="T69" fmla="*/ 254 h 348"/>
              <a:gd name="T70" fmla="*/ 187 w 306"/>
              <a:gd name="T71" fmla="*/ 257 h 348"/>
              <a:gd name="T72" fmla="*/ 188 w 306"/>
              <a:gd name="T73" fmla="*/ 271 h 348"/>
              <a:gd name="T74" fmla="*/ 193 w 306"/>
              <a:gd name="T75" fmla="*/ 205 h 348"/>
              <a:gd name="T76" fmla="*/ 184 w 306"/>
              <a:gd name="T77" fmla="*/ 195 h 348"/>
              <a:gd name="T78" fmla="*/ 193 w 306"/>
              <a:gd name="T79" fmla="*/ 185 h 348"/>
              <a:gd name="T80" fmla="*/ 203 w 306"/>
              <a:gd name="T81" fmla="*/ 195 h 348"/>
              <a:gd name="T82" fmla="*/ 193 w 306"/>
              <a:gd name="T83" fmla="*/ 205 h 348"/>
              <a:gd name="T84" fmla="*/ 0 w 306"/>
              <a:gd name="T85" fmla="*/ 205 h 348"/>
              <a:gd name="T86" fmla="*/ 21 w 306"/>
              <a:gd name="T87" fmla="*/ 240 h 348"/>
              <a:gd name="T88" fmla="*/ 21 w 306"/>
              <a:gd name="T89" fmla="*/ 171 h 348"/>
              <a:gd name="T90" fmla="*/ 0 w 306"/>
              <a:gd name="T91" fmla="*/ 205 h 348"/>
              <a:gd name="T92" fmla="*/ 284 w 306"/>
              <a:gd name="T93" fmla="*/ 171 h 348"/>
              <a:gd name="T94" fmla="*/ 284 w 306"/>
              <a:gd name="T95" fmla="*/ 240 h 348"/>
              <a:gd name="T96" fmla="*/ 306 w 306"/>
              <a:gd name="T97" fmla="*/ 205 h 348"/>
              <a:gd name="T98" fmla="*/ 284 w 306"/>
              <a:gd name="T99" fmla="*/ 17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06" h="348">
                <a:moveTo>
                  <a:pt x="152" y="0"/>
                </a:moveTo>
                <a:cubicBezTo>
                  <a:pt x="90" y="0"/>
                  <a:pt x="40" y="51"/>
                  <a:pt x="40" y="112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64" y="85"/>
                  <a:pt x="104" y="61"/>
                  <a:pt x="152" y="61"/>
                </a:cubicBezTo>
                <a:cubicBezTo>
                  <a:pt x="199" y="61"/>
                  <a:pt x="240" y="85"/>
                  <a:pt x="263" y="123"/>
                </a:cubicBezTo>
                <a:cubicBezTo>
                  <a:pt x="263" y="112"/>
                  <a:pt x="263" y="112"/>
                  <a:pt x="263" y="112"/>
                </a:cubicBezTo>
                <a:cubicBezTo>
                  <a:pt x="263" y="51"/>
                  <a:pt x="213" y="0"/>
                  <a:pt x="152" y="0"/>
                </a:cubicBezTo>
                <a:close/>
                <a:moveTo>
                  <a:pt x="152" y="82"/>
                </a:moveTo>
                <a:cubicBezTo>
                  <a:pt x="126" y="82"/>
                  <a:pt x="101" y="93"/>
                  <a:pt x="82" y="108"/>
                </a:cubicBezTo>
                <a:cubicBezTo>
                  <a:pt x="95" y="104"/>
                  <a:pt x="109" y="103"/>
                  <a:pt x="122" y="103"/>
                </a:cubicBezTo>
                <a:cubicBezTo>
                  <a:pt x="184" y="103"/>
                  <a:pt x="236" y="136"/>
                  <a:pt x="263" y="185"/>
                </a:cubicBezTo>
                <a:cubicBezTo>
                  <a:pt x="259" y="127"/>
                  <a:pt x="211" y="82"/>
                  <a:pt x="152" y="82"/>
                </a:cubicBezTo>
                <a:close/>
                <a:moveTo>
                  <a:pt x="122" y="123"/>
                </a:moveTo>
                <a:cubicBezTo>
                  <a:pt x="99" y="123"/>
                  <a:pt x="78" y="128"/>
                  <a:pt x="57" y="138"/>
                </a:cubicBezTo>
                <a:cubicBezTo>
                  <a:pt x="56" y="138"/>
                  <a:pt x="56" y="138"/>
                  <a:pt x="55" y="140"/>
                </a:cubicBezTo>
                <a:cubicBezTo>
                  <a:pt x="46" y="155"/>
                  <a:pt x="40" y="175"/>
                  <a:pt x="40" y="194"/>
                </a:cubicBezTo>
                <a:cubicBezTo>
                  <a:pt x="40" y="236"/>
                  <a:pt x="40" y="236"/>
                  <a:pt x="40" y="236"/>
                </a:cubicBezTo>
                <a:cubicBezTo>
                  <a:pt x="40" y="297"/>
                  <a:pt x="91" y="348"/>
                  <a:pt x="152" y="348"/>
                </a:cubicBezTo>
                <a:cubicBezTo>
                  <a:pt x="210" y="348"/>
                  <a:pt x="257" y="305"/>
                  <a:pt x="263" y="251"/>
                </a:cubicBezTo>
                <a:cubicBezTo>
                  <a:pt x="256" y="178"/>
                  <a:pt x="195" y="123"/>
                  <a:pt x="122" y="123"/>
                </a:cubicBezTo>
                <a:close/>
                <a:moveTo>
                  <a:pt x="110" y="204"/>
                </a:moveTo>
                <a:cubicBezTo>
                  <a:pt x="106" y="204"/>
                  <a:pt x="102" y="199"/>
                  <a:pt x="102" y="194"/>
                </a:cubicBezTo>
                <a:cubicBezTo>
                  <a:pt x="102" y="189"/>
                  <a:pt x="106" y="184"/>
                  <a:pt x="111" y="184"/>
                </a:cubicBezTo>
                <a:cubicBezTo>
                  <a:pt x="117" y="184"/>
                  <a:pt x="121" y="189"/>
                  <a:pt x="121" y="194"/>
                </a:cubicBezTo>
                <a:cubicBezTo>
                  <a:pt x="121" y="200"/>
                  <a:pt x="117" y="204"/>
                  <a:pt x="111" y="204"/>
                </a:cubicBezTo>
                <a:cubicBezTo>
                  <a:pt x="111" y="204"/>
                  <a:pt x="111" y="204"/>
                  <a:pt x="110" y="204"/>
                </a:cubicBezTo>
                <a:close/>
                <a:moveTo>
                  <a:pt x="188" y="271"/>
                </a:moveTo>
                <a:cubicBezTo>
                  <a:pt x="179" y="281"/>
                  <a:pt x="165" y="287"/>
                  <a:pt x="152" y="287"/>
                </a:cubicBezTo>
                <a:cubicBezTo>
                  <a:pt x="138" y="287"/>
                  <a:pt x="125" y="281"/>
                  <a:pt x="116" y="271"/>
                </a:cubicBezTo>
                <a:cubicBezTo>
                  <a:pt x="111" y="267"/>
                  <a:pt x="111" y="261"/>
                  <a:pt x="116" y="257"/>
                </a:cubicBezTo>
                <a:cubicBezTo>
                  <a:pt x="118" y="255"/>
                  <a:pt x="120" y="254"/>
                  <a:pt x="123" y="254"/>
                </a:cubicBezTo>
                <a:cubicBezTo>
                  <a:pt x="125" y="254"/>
                  <a:pt x="128" y="255"/>
                  <a:pt x="130" y="257"/>
                </a:cubicBezTo>
                <a:cubicBezTo>
                  <a:pt x="136" y="263"/>
                  <a:pt x="143" y="266"/>
                  <a:pt x="151" y="266"/>
                </a:cubicBezTo>
                <a:cubicBezTo>
                  <a:pt x="159" y="266"/>
                  <a:pt x="167" y="263"/>
                  <a:pt x="173" y="257"/>
                </a:cubicBezTo>
                <a:cubicBezTo>
                  <a:pt x="175" y="255"/>
                  <a:pt x="178" y="254"/>
                  <a:pt x="180" y="254"/>
                </a:cubicBezTo>
                <a:cubicBezTo>
                  <a:pt x="183" y="254"/>
                  <a:pt x="186" y="255"/>
                  <a:pt x="187" y="257"/>
                </a:cubicBezTo>
                <a:cubicBezTo>
                  <a:pt x="193" y="261"/>
                  <a:pt x="193" y="267"/>
                  <a:pt x="188" y="271"/>
                </a:cubicBezTo>
                <a:close/>
                <a:moveTo>
                  <a:pt x="193" y="205"/>
                </a:moveTo>
                <a:cubicBezTo>
                  <a:pt x="188" y="205"/>
                  <a:pt x="184" y="201"/>
                  <a:pt x="184" y="195"/>
                </a:cubicBezTo>
                <a:cubicBezTo>
                  <a:pt x="184" y="189"/>
                  <a:pt x="188" y="185"/>
                  <a:pt x="193" y="185"/>
                </a:cubicBezTo>
                <a:cubicBezTo>
                  <a:pt x="199" y="185"/>
                  <a:pt x="203" y="189"/>
                  <a:pt x="203" y="195"/>
                </a:cubicBezTo>
                <a:cubicBezTo>
                  <a:pt x="203" y="200"/>
                  <a:pt x="199" y="205"/>
                  <a:pt x="193" y="205"/>
                </a:cubicBezTo>
                <a:close/>
                <a:moveTo>
                  <a:pt x="0" y="205"/>
                </a:moveTo>
                <a:cubicBezTo>
                  <a:pt x="0" y="219"/>
                  <a:pt x="9" y="232"/>
                  <a:pt x="21" y="240"/>
                </a:cubicBezTo>
                <a:cubicBezTo>
                  <a:pt x="21" y="171"/>
                  <a:pt x="21" y="171"/>
                  <a:pt x="21" y="171"/>
                </a:cubicBezTo>
                <a:cubicBezTo>
                  <a:pt x="9" y="176"/>
                  <a:pt x="0" y="189"/>
                  <a:pt x="0" y="205"/>
                </a:cubicBezTo>
                <a:close/>
                <a:moveTo>
                  <a:pt x="284" y="171"/>
                </a:moveTo>
                <a:cubicBezTo>
                  <a:pt x="284" y="240"/>
                  <a:pt x="284" y="240"/>
                  <a:pt x="284" y="240"/>
                </a:cubicBezTo>
                <a:cubicBezTo>
                  <a:pt x="297" y="232"/>
                  <a:pt x="306" y="219"/>
                  <a:pt x="306" y="205"/>
                </a:cubicBezTo>
                <a:cubicBezTo>
                  <a:pt x="306" y="189"/>
                  <a:pt x="297" y="176"/>
                  <a:pt x="284" y="1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" name="Freeform 97">
            <a:extLst>
              <a:ext uri="{FF2B5EF4-FFF2-40B4-BE49-F238E27FC236}">
                <a16:creationId xmlns:a16="http://schemas.microsoft.com/office/drawing/2014/main" id="{CB5956CE-EE4A-DF84-4FCC-EF6C71B34005}"/>
              </a:ext>
            </a:extLst>
          </p:cNvPr>
          <p:cNvSpPr>
            <a:spLocks noEditPoints="1"/>
          </p:cNvSpPr>
          <p:nvPr/>
        </p:nvSpPr>
        <p:spPr bwMode="auto">
          <a:xfrm>
            <a:off x="11204049" y="1368757"/>
            <a:ext cx="259411" cy="259411"/>
          </a:xfrm>
          <a:custGeom>
            <a:avLst/>
            <a:gdLst>
              <a:gd name="T0" fmla="*/ 10 w 348"/>
              <a:gd name="T1" fmla="*/ 0 h 348"/>
              <a:gd name="T2" fmla="*/ 0 w 348"/>
              <a:gd name="T3" fmla="*/ 10 h 348"/>
              <a:gd name="T4" fmla="*/ 41 w 348"/>
              <a:gd name="T5" fmla="*/ 115 h 348"/>
              <a:gd name="T6" fmla="*/ 20 w 348"/>
              <a:gd name="T7" fmla="*/ 5 h 348"/>
              <a:gd name="T8" fmla="*/ 183 w 348"/>
              <a:gd name="T9" fmla="*/ 113 h 348"/>
              <a:gd name="T10" fmla="*/ 174 w 348"/>
              <a:gd name="T11" fmla="*/ 0 h 348"/>
              <a:gd name="T12" fmla="*/ 164 w 348"/>
              <a:gd name="T13" fmla="*/ 112 h 348"/>
              <a:gd name="T14" fmla="*/ 63 w 348"/>
              <a:gd name="T15" fmla="*/ 122 h 348"/>
              <a:gd name="T16" fmla="*/ 287 w 348"/>
              <a:gd name="T17" fmla="*/ 142 h 348"/>
              <a:gd name="T18" fmla="*/ 195 w 348"/>
              <a:gd name="T19" fmla="*/ 122 h 348"/>
              <a:gd name="T20" fmla="*/ 254 w 348"/>
              <a:gd name="T21" fmla="*/ 33 h 348"/>
              <a:gd name="T22" fmla="*/ 205 w 348"/>
              <a:gd name="T23" fmla="*/ 103 h 348"/>
              <a:gd name="T24" fmla="*/ 254 w 348"/>
              <a:gd name="T25" fmla="*/ 33 h 348"/>
              <a:gd name="T26" fmla="*/ 63 w 348"/>
              <a:gd name="T27" fmla="*/ 103 h 348"/>
              <a:gd name="T28" fmla="*/ 145 w 348"/>
              <a:gd name="T29" fmla="*/ 5 h 348"/>
              <a:gd name="T30" fmla="*/ 174 w 348"/>
              <a:gd name="T31" fmla="*/ 226 h 348"/>
              <a:gd name="T32" fmla="*/ 114 w 348"/>
              <a:gd name="T33" fmla="*/ 245 h 348"/>
              <a:gd name="T34" fmla="*/ 175 w 348"/>
              <a:gd name="T35" fmla="*/ 348 h 348"/>
              <a:gd name="T36" fmla="*/ 236 w 348"/>
              <a:gd name="T37" fmla="*/ 245 h 348"/>
              <a:gd name="T38" fmla="*/ 209 w 348"/>
              <a:gd name="T39" fmla="*/ 271 h 348"/>
              <a:gd name="T40" fmla="*/ 137 w 348"/>
              <a:gd name="T41" fmla="*/ 271 h 348"/>
              <a:gd name="T42" fmla="*/ 145 w 348"/>
              <a:gd name="T43" fmla="*/ 254 h 348"/>
              <a:gd name="T44" fmla="*/ 173 w 348"/>
              <a:gd name="T45" fmla="*/ 266 h 348"/>
              <a:gd name="T46" fmla="*/ 201 w 348"/>
              <a:gd name="T47" fmla="*/ 254 h 348"/>
              <a:gd name="T48" fmla="*/ 209 w 348"/>
              <a:gd name="T49" fmla="*/ 271 h 348"/>
              <a:gd name="T50" fmla="*/ 110 w 348"/>
              <a:gd name="T51" fmla="*/ 224 h 348"/>
              <a:gd name="T52" fmla="*/ 238 w 348"/>
              <a:gd name="T53" fmla="*/ 224 h 348"/>
              <a:gd name="T54" fmla="*/ 287 w 348"/>
              <a:gd name="T55" fmla="*/ 164 h 348"/>
              <a:gd name="T56" fmla="*/ 63 w 348"/>
              <a:gd name="T57" fmla="*/ 224 h 348"/>
              <a:gd name="T58" fmla="*/ 224 w 348"/>
              <a:gd name="T59" fmla="*/ 194 h 348"/>
              <a:gd name="T60" fmla="*/ 205 w 348"/>
              <a:gd name="T61" fmla="*/ 194 h 348"/>
              <a:gd name="T62" fmla="*/ 133 w 348"/>
              <a:gd name="T63" fmla="*/ 184 h 348"/>
              <a:gd name="T64" fmla="*/ 133 w 348"/>
              <a:gd name="T65" fmla="*/ 203 h 348"/>
              <a:gd name="T66" fmla="*/ 133 w 348"/>
              <a:gd name="T67" fmla="*/ 184 h 348"/>
              <a:gd name="T68" fmla="*/ 337 w 348"/>
              <a:gd name="T69" fmla="*/ 0 h 348"/>
              <a:gd name="T70" fmla="*/ 287 w 348"/>
              <a:gd name="T71" fmla="*/ 43 h 348"/>
              <a:gd name="T72" fmla="*/ 347 w 348"/>
              <a:gd name="T73" fmla="*/ 51 h 348"/>
              <a:gd name="T74" fmla="*/ 340 w 348"/>
              <a:gd name="T75" fmla="*/ 1 h 348"/>
              <a:gd name="T76" fmla="*/ 43 w 348"/>
              <a:gd name="T77" fmla="*/ 240 h 348"/>
              <a:gd name="T78" fmla="*/ 22 w 348"/>
              <a:gd name="T79" fmla="*/ 205 h 348"/>
              <a:gd name="T80" fmla="*/ 306 w 348"/>
              <a:gd name="T81" fmla="*/ 240 h 348"/>
              <a:gd name="T82" fmla="*/ 306 w 348"/>
              <a:gd name="T83" fmla="*/ 17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48" h="348">
                <a:moveTo>
                  <a:pt x="20" y="5"/>
                </a:moveTo>
                <a:cubicBezTo>
                  <a:pt x="18" y="2"/>
                  <a:pt x="14" y="0"/>
                  <a:pt x="10" y="0"/>
                </a:cubicBezTo>
                <a:cubicBezTo>
                  <a:pt x="9" y="0"/>
                  <a:pt x="8" y="0"/>
                  <a:pt x="8" y="1"/>
                </a:cubicBezTo>
                <a:cubicBezTo>
                  <a:pt x="3" y="1"/>
                  <a:pt x="0" y="6"/>
                  <a:pt x="0" y="1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79"/>
                  <a:pt x="17" y="103"/>
                  <a:pt x="41" y="115"/>
                </a:cubicBezTo>
                <a:cubicBezTo>
                  <a:pt x="41" y="90"/>
                  <a:pt x="47" y="65"/>
                  <a:pt x="60" y="43"/>
                </a:cubicBezTo>
                <a:cubicBezTo>
                  <a:pt x="44" y="34"/>
                  <a:pt x="30" y="21"/>
                  <a:pt x="20" y="5"/>
                </a:cubicBezTo>
                <a:close/>
                <a:moveTo>
                  <a:pt x="192" y="122"/>
                </a:moveTo>
                <a:cubicBezTo>
                  <a:pt x="187" y="122"/>
                  <a:pt x="183" y="118"/>
                  <a:pt x="183" y="113"/>
                </a:cubicBezTo>
                <a:cubicBezTo>
                  <a:pt x="183" y="1"/>
                  <a:pt x="183" y="1"/>
                  <a:pt x="183" y="1"/>
                </a:cubicBezTo>
                <a:cubicBezTo>
                  <a:pt x="180" y="1"/>
                  <a:pt x="177" y="0"/>
                  <a:pt x="174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4" y="112"/>
                  <a:pt x="164" y="112"/>
                  <a:pt x="164" y="112"/>
                </a:cubicBezTo>
                <a:cubicBezTo>
                  <a:pt x="164" y="117"/>
                  <a:pt x="160" y="122"/>
                  <a:pt x="154" y="122"/>
                </a:cubicBezTo>
                <a:cubicBezTo>
                  <a:pt x="63" y="122"/>
                  <a:pt x="63" y="122"/>
                  <a:pt x="63" y="122"/>
                </a:cubicBezTo>
                <a:cubicBezTo>
                  <a:pt x="63" y="142"/>
                  <a:pt x="63" y="142"/>
                  <a:pt x="63" y="142"/>
                </a:cubicBezTo>
                <a:cubicBezTo>
                  <a:pt x="287" y="142"/>
                  <a:pt x="287" y="142"/>
                  <a:pt x="287" y="142"/>
                </a:cubicBezTo>
                <a:cubicBezTo>
                  <a:pt x="287" y="122"/>
                  <a:pt x="287" y="122"/>
                  <a:pt x="287" y="122"/>
                </a:cubicBezTo>
                <a:cubicBezTo>
                  <a:pt x="195" y="122"/>
                  <a:pt x="195" y="122"/>
                  <a:pt x="195" y="122"/>
                </a:cubicBezTo>
                <a:cubicBezTo>
                  <a:pt x="194" y="122"/>
                  <a:pt x="193" y="122"/>
                  <a:pt x="192" y="122"/>
                </a:cubicBezTo>
                <a:close/>
                <a:moveTo>
                  <a:pt x="254" y="33"/>
                </a:moveTo>
                <a:cubicBezTo>
                  <a:pt x="240" y="19"/>
                  <a:pt x="223" y="10"/>
                  <a:pt x="205" y="5"/>
                </a:cubicBezTo>
                <a:cubicBezTo>
                  <a:pt x="205" y="103"/>
                  <a:pt x="205" y="103"/>
                  <a:pt x="205" y="103"/>
                </a:cubicBezTo>
                <a:cubicBezTo>
                  <a:pt x="287" y="103"/>
                  <a:pt x="287" y="103"/>
                  <a:pt x="287" y="103"/>
                </a:cubicBezTo>
                <a:cubicBezTo>
                  <a:pt x="283" y="77"/>
                  <a:pt x="272" y="52"/>
                  <a:pt x="254" y="33"/>
                </a:cubicBezTo>
                <a:close/>
                <a:moveTo>
                  <a:pt x="145" y="5"/>
                </a:moveTo>
                <a:cubicBezTo>
                  <a:pt x="100" y="18"/>
                  <a:pt x="67" y="57"/>
                  <a:pt x="63" y="103"/>
                </a:cubicBezTo>
                <a:cubicBezTo>
                  <a:pt x="145" y="103"/>
                  <a:pt x="145" y="103"/>
                  <a:pt x="145" y="103"/>
                </a:cubicBezTo>
                <a:lnTo>
                  <a:pt x="145" y="5"/>
                </a:lnTo>
                <a:close/>
                <a:moveTo>
                  <a:pt x="230" y="243"/>
                </a:moveTo>
                <a:cubicBezTo>
                  <a:pt x="213" y="231"/>
                  <a:pt x="194" y="226"/>
                  <a:pt x="174" y="226"/>
                </a:cubicBezTo>
                <a:cubicBezTo>
                  <a:pt x="155" y="226"/>
                  <a:pt x="136" y="231"/>
                  <a:pt x="119" y="243"/>
                </a:cubicBezTo>
                <a:cubicBezTo>
                  <a:pt x="116" y="244"/>
                  <a:pt x="115" y="245"/>
                  <a:pt x="114" y="245"/>
                </a:cubicBezTo>
                <a:cubicBezTo>
                  <a:pt x="63" y="245"/>
                  <a:pt x="63" y="245"/>
                  <a:pt x="63" y="245"/>
                </a:cubicBezTo>
                <a:cubicBezTo>
                  <a:pt x="68" y="302"/>
                  <a:pt x="115" y="348"/>
                  <a:pt x="175" y="348"/>
                </a:cubicBezTo>
                <a:cubicBezTo>
                  <a:pt x="232" y="348"/>
                  <a:pt x="281" y="302"/>
                  <a:pt x="287" y="245"/>
                </a:cubicBezTo>
                <a:cubicBezTo>
                  <a:pt x="236" y="245"/>
                  <a:pt x="236" y="245"/>
                  <a:pt x="236" y="245"/>
                </a:cubicBezTo>
                <a:cubicBezTo>
                  <a:pt x="232" y="245"/>
                  <a:pt x="231" y="245"/>
                  <a:pt x="230" y="243"/>
                </a:cubicBezTo>
                <a:close/>
                <a:moveTo>
                  <a:pt x="209" y="271"/>
                </a:moveTo>
                <a:cubicBezTo>
                  <a:pt x="200" y="281"/>
                  <a:pt x="187" y="287"/>
                  <a:pt x="172" y="287"/>
                </a:cubicBezTo>
                <a:cubicBezTo>
                  <a:pt x="158" y="287"/>
                  <a:pt x="146" y="281"/>
                  <a:pt x="137" y="271"/>
                </a:cubicBezTo>
                <a:cubicBezTo>
                  <a:pt x="133" y="267"/>
                  <a:pt x="133" y="261"/>
                  <a:pt x="137" y="257"/>
                </a:cubicBezTo>
                <a:cubicBezTo>
                  <a:pt x="139" y="255"/>
                  <a:pt x="142" y="254"/>
                  <a:pt x="145" y="254"/>
                </a:cubicBezTo>
                <a:cubicBezTo>
                  <a:pt x="147" y="254"/>
                  <a:pt x="149" y="255"/>
                  <a:pt x="151" y="257"/>
                </a:cubicBezTo>
                <a:cubicBezTo>
                  <a:pt x="157" y="263"/>
                  <a:pt x="165" y="266"/>
                  <a:pt x="173" y="266"/>
                </a:cubicBezTo>
                <a:cubicBezTo>
                  <a:pt x="180" y="266"/>
                  <a:pt x="188" y="263"/>
                  <a:pt x="194" y="257"/>
                </a:cubicBezTo>
                <a:cubicBezTo>
                  <a:pt x="196" y="255"/>
                  <a:pt x="199" y="254"/>
                  <a:pt x="201" y="254"/>
                </a:cubicBezTo>
                <a:cubicBezTo>
                  <a:pt x="204" y="254"/>
                  <a:pt x="207" y="255"/>
                  <a:pt x="208" y="257"/>
                </a:cubicBezTo>
                <a:cubicBezTo>
                  <a:pt x="214" y="261"/>
                  <a:pt x="214" y="267"/>
                  <a:pt x="209" y="271"/>
                </a:cubicBezTo>
                <a:close/>
                <a:moveTo>
                  <a:pt x="63" y="224"/>
                </a:moveTo>
                <a:cubicBezTo>
                  <a:pt x="110" y="224"/>
                  <a:pt x="110" y="224"/>
                  <a:pt x="110" y="224"/>
                </a:cubicBezTo>
                <a:cubicBezTo>
                  <a:pt x="130" y="212"/>
                  <a:pt x="152" y="206"/>
                  <a:pt x="175" y="206"/>
                </a:cubicBezTo>
                <a:cubicBezTo>
                  <a:pt x="197" y="206"/>
                  <a:pt x="219" y="212"/>
                  <a:pt x="238" y="224"/>
                </a:cubicBezTo>
                <a:cubicBezTo>
                  <a:pt x="287" y="224"/>
                  <a:pt x="287" y="224"/>
                  <a:pt x="287" y="224"/>
                </a:cubicBezTo>
                <a:cubicBezTo>
                  <a:pt x="287" y="164"/>
                  <a:pt x="287" y="164"/>
                  <a:pt x="287" y="164"/>
                </a:cubicBezTo>
                <a:cubicBezTo>
                  <a:pt x="63" y="164"/>
                  <a:pt x="63" y="164"/>
                  <a:pt x="63" y="164"/>
                </a:cubicBezTo>
                <a:lnTo>
                  <a:pt x="63" y="224"/>
                </a:lnTo>
                <a:close/>
                <a:moveTo>
                  <a:pt x="214" y="184"/>
                </a:moveTo>
                <a:cubicBezTo>
                  <a:pt x="220" y="184"/>
                  <a:pt x="224" y="189"/>
                  <a:pt x="224" y="194"/>
                </a:cubicBezTo>
                <a:cubicBezTo>
                  <a:pt x="224" y="199"/>
                  <a:pt x="220" y="203"/>
                  <a:pt x="214" y="203"/>
                </a:cubicBezTo>
                <a:cubicBezTo>
                  <a:pt x="209" y="203"/>
                  <a:pt x="205" y="199"/>
                  <a:pt x="205" y="194"/>
                </a:cubicBezTo>
                <a:cubicBezTo>
                  <a:pt x="204" y="189"/>
                  <a:pt x="209" y="184"/>
                  <a:pt x="214" y="184"/>
                </a:cubicBezTo>
                <a:close/>
                <a:moveTo>
                  <a:pt x="133" y="184"/>
                </a:moveTo>
                <a:cubicBezTo>
                  <a:pt x="138" y="184"/>
                  <a:pt x="142" y="189"/>
                  <a:pt x="142" y="194"/>
                </a:cubicBezTo>
                <a:cubicBezTo>
                  <a:pt x="142" y="199"/>
                  <a:pt x="138" y="203"/>
                  <a:pt x="133" y="203"/>
                </a:cubicBezTo>
                <a:cubicBezTo>
                  <a:pt x="128" y="203"/>
                  <a:pt x="123" y="199"/>
                  <a:pt x="123" y="194"/>
                </a:cubicBezTo>
                <a:cubicBezTo>
                  <a:pt x="123" y="189"/>
                  <a:pt x="128" y="184"/>
                  <a:pt x="133" y="184"/>
                </a:cubicBezTo>
                <a:close/>
                <a:moveTo>
                  <a:pt x="340" y="1"/>
                </a:moveTo>
                <a:cubicBezTo>
                  <a:pt x="339" y="1"/>
                  <a:pt x="338" y="0"/>
                  <a:pt x="337" y="0"/>
                </a:cubicBezTo>
                <a:cubicBezTo>
                  <a:pt x="334" y="0"/>
                  <a:pt x="331" y="2"/>
                  <a:pt x="329" y="5"/>
                </a:cubicBezTo>
                <a:cubicBezTo>
                  <a:pt x="318" y="21"/>
                  <a:pt x="304" y="34"/>
                  <a:pt x="287" y="43"/>
                </a:cubicBezTo>
                <a:cubicBezTo>
                  <a:pt x="300" y="65"/>
                  <a:pt x="306" y="90"/>
                  <a:pt x="306" y="115"/>
                </a:cubicBezTo>
                <a:cubicBezTo>
                  <a:pt x="330" y="103"/>
                  <a:pt x="347" y="79"/>
                  <a:pt x="347" y="51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8" y="6"/>
                  <a:pt x="345" y="3"/>
                  <a:pt x="340" y="1"/>
                </a:cubicBezTo>
                <a:close/>
                <a:moveTo>
                  <a:pt x="22" y="205"/>
                </a:moveTo>
                <a:cubicBezTo>
                  <a:pt x="22" y="219"/>
                  <a:pt x="31" y="232"/>
                  <a:pt x="43" y="240"/>
                </a:cubicBezTo>
                <a:cubicBezTo>
                  <a:pt x="43" y="170"/>
                  <a:pt x="43" y="170"/>
                  <a:pt x="43" y="170"/>
                </a:cubicBezTo>
                <a:cubicBezTo>
                  <a:pt x="31" y="176"/>
                  <a:pt x="22" y="189"/>
                  <a:pt x="22" y="205"/>
                </a:cubicBezTo>
                <a:close/>
                <a:moveTo>
                  <a:pt x="306" y="170"/>
                </a:moveTo>
                <a:cubicBezTo>
                  <a:pt x="306" y="240"/>
                  <a:pt x="306" y="240"/>
                  <a:pt x="306" y="240"/>
                </a:cubicBezTo>
                <a:cubicBezTo>
                  <a:pt x="317" y="232"/>
                  <a:pt x="326" y="219"/>
                  <a:pt x="326" y="205"/>
                </a:cubicBezTo>
                <a:cubicBezTo>
                  <a:pt x="326" y="189"/>
                  <a:pt x="317" y="176"/>
                  <a:pt x="306" y="1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" name="Freeform 98">
            <a:extLst>
              <a:ext uri="{FF2B5EF4-FFF2-40B4-BE49-F238E27FC236}">
                <a16:creationId xmlns:a16="http://schemas.microsoft.com/office/drawing/2014/main" id="{F29F711C-908E-7280-2D39-FA69FD7F022E}"/>
              </a:ext>
            </a:extLst>
          </p:cNvPr>
          <p:cNvSpPr>
            <a:spLocks noEditPoints="1"/>
          </p:cNvSpPr>
          <p:nvPr/>
        </p:nvSpPr>
        <p:spPr bwMode="auto">
          <a:xfrm>
            <a:off x="8488803" y="1368757"/>
            <a:ext cx="228103" cy="259411"/>
          </a:xfrm>
          <a:custGeom>
            <a:avLst/>
            <a:gdLst>
              <a:gd name="T0" fmla="*/ 209 w 306"/>
              <a:gd name="T1" fmla="*/ 43 h 348"/>
              <a:gd name="T2" fmla="*/ 208 w 306"/>
              <a:gd name="T3" fmla="*/ 21 h 348"/>
              <a:gd name="T4" fmla="*/ 213 w 306"/>
              <a:gd name="T5" fmla="*/ 22 h 348"/>
              <a:gd name="T6" fmla="*/ 216 w 306"/>
              <a:gd name="T7" fmla="*/ 1 h 348"/>
              <a:gd name="T8" fmla="*/ 160 w 306"/>
              <a:gd name="T9" fmla="*/ 34 h 348"/>
              <a:gd name="T10" fmla="*/ 111 w 306"/>
              <a:gd name="T11" fmla="*/ 27 h 348"/>
              <a:gd name="T12" fmla="*/ 31 w 306"/>
              <a:gd name="T13" fmla="*/ 114 h 348"/>
              <a:gd name="T14" fmla="*/ 273 w 306"/>
              <a:gd name="T15" fmla="*/ 156 h 348"/>
              <a:gd name="T16" fmla="*/ 268 w 306"/>
              <a:gd name="T17" fmla="*/ 78 h 348"/>
              <a:gd name="T18" fmla="*/ 197 w 306"/>
              <a:gd name="T19" fmla="*/ 124 h 348"/>
              <a:gd name="T20" fmla="*/ 186 w 306"/>
              <a:gd name="T21" fmla="*/ 112 h 348"/>
              <a:gd name="T22" fmla="*/ 161 w 306"/>
              <a:gd name="T23" fmla="*/ 56 h 348"/>
              <a:gd name="T24" fmla="*/ 115 w 306"/>
              <a:gd name="T25" fmla="*/ 110 h 348"/>
              <a:gd name="T26" fmla="*/ 106 w 306"/>
              <a:gd name="T27" fmla="*/ 98 h 348"/>
              <a:gd name="T28" fmla="*/ 168 w 306"/>
              <a:gd name="T29" fmla="*/ 37 h 348"/>
              <a:gd name="T30" fmla="*/ 207 w 306"/>
              <a:gd name="T31" fmla="*/ 115 h 348"/>
              <a:gd name="T32" fmla="*/ 152 w 306"/>
              <a:gd name="T33" fmla="*/ 348 h 348"/>
              <a:gd name="T34" fmla="*/ 263 w 306"/>
              <a:gd name="T35" fmla="*/ 176 h 348"/>
              <a:gd name="T36" fmla="*/ 41 w 306"/>
              <a:gd name="T37" fmla="*/ 237 h 348"/>
              <a:gd name="T38" fmla="*/ 203 w 306"/>
              <a:gd name="T39" fmla="*/ 195 h 348"/>
              <a:gd name="T40" fmla="*/ 183 w 306"/>
              <a:gd name="T41" fmla="*/ 195 h 348"/>
              <a:gd name="T42" fmla="*/ 131 w 306"/>
              <a:gd name="T43" fmla="*/ 258 h 348"/>
              <a:gd name="T44" fmla="*/ 173 w 306"/>
              <a:gd name="T45" fmla="*/ 258 h 348"/>
              <a:gd name="T46" fmla="*/ 187 w 306"/>
              <a:gd name="T47" fmla="*/ 258 h 348"/>
              <a:gd name="T48" fmla="*/ 152 w 306"/>
              <a:gd name="T49" fmla="*/ 287 h 348"/>
              <a:gd name="T50" fmla="*/ 117 w 306"/>
              <a:gd name="T51" fmla="*/ 258 h 348"/>
              <a:gd name="T52" fmla="*/ 131 w 306"/>
              <a:gd name="T53" fmla="*/ 258 h 348"/>
              <a:gd name="T54" fmla="*/ 121 w 306"/>
              <a:gd name="T55" fmla="*/ 195 h 348"/>
              <a:gd name="T56" fmla="*/ 102 w 306"/>
              <a:gd name="T57" fmla="*/ 195 h 348"/>
              <a:gd name="T58" fmla="*/ 284 w 306"/>
              <a:gd name="T59" fmla="*/ 171 h 348"/>
              <a:gd name="T60" fmla="*/ 306 w 306"/>
              <a:gd name="T61" fmla="*/ 205 h 348"/>
              <a:gd name="T62" fmla="*/ 0 w 306"/>
              <a:gd name="T63" fmla="*/ 205 h 348"/>
              <a:gd name="T64" fmla="*/ 20 w 306"/>
              <a:gd name="T65" fmla="*/ 17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06" h="348">
                <a:moveTo>
                  <a:pt x="268" y="78"/>
                </a:moveTo>
                <a:cubicBezTo>
                  <a:pt x="254" y="60"/>
                  <a:pt x="233" y="47"/>
                  <a:pt x="209" y="43"/>
                </a:cubicBezTo>
                <a:cubicBezTo>
                  <a:pt x="181" y="38"/>
                  <a:pt x="181" y="38"/>
                  <a:pt x="181" y="38"/>
                </a:cubicBezTo>
                <a:cubicBezTo>
                  <a:pt x="187" y="28"/>
                  <a:pt x="197" y="21"/>
                  <a:pt x="208" y="21"/>
                </a:cubicBezTo>
                <a:cubicBezTo>
                  <a:pt x="209" y="21"/>
                  <a:pt x="211" y="22"/>
                  <a:pt x="212" y="22"/>
                </a:cubicBezTo>
                <a:cubicBezTo>
                  <a:pt x="213" y="22"/>
                  <a:pt x="213" y="22"/>
                  <a:pt x="213" y="22"/>
                </a:cubicBezTo>
                <a:cubicBezTo>
                  <a:pt x="218" y="22"/>
                  <a:pt x="223" y="18"/>
                  <a:pt x="224" y="13"/>
                </a:cubicBezTo>
                <a:cubicBezTo>
                  <a:pt x="225" y="8"/>
                  <a:pt x="221" y="3"/>
                  <a:pt x="216" y="1"/>
                </a:cubicBezTo>
                <a:cubicBezTo>
                  <a:pt x="212" y="1"/>
                  <a:pt x="209" y="0"/>
                  <a:pt x="207" y="0"/>
                </a:cubicBezTo>
                <a:cubicBezTo>
                  <a:pt x="185" y="0"/>
                  <a:pt x="167" y="13"/>
                  <a:pt x="160" y="34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2" y="27"/>
                  <a:pt x="117" y="27"/>
                  <a:pt x="111" y="27"/>
                </a:cubicBezTo>
                <a:cubicBezTo>
                  <a:pt x="68" y="27"/>
                  <a:pt x="30" y="58"/>
                  <a:pt x="22" y="102"/>
                </a:cubicBezTo>
                <a:cubicBezTo>
                  <a:pt x="20" y="107"/>
                  <a:pt x="25" y="112"/>
                  <a:pt x="31" y="114"/>
                </a:cubicBezTo>
                <a:cubicBezTo>
                  <a:pt x="271" y="155"/>
                  <a:pt x="271" y="155"/>
                  <a:pt x="271" y="155"/>
                </a:cubicBezTo>
                <a:cubicBezTo>
                  <a:pt x="272" y="155"/>
                  <a:pt x="273" y="156"/>
                  <a:pt x="273" y="156"/>
                </a:cubicBezTo>
                <a:cubicBezTo>
                  <a:pt x="278" y="156"/>
                  <a:pt x="282" y="151"/>
                  <a:pt x="283" y="147"/>
                </a:cubicBezTo>
                <a:cubicBezTo>
                  <a:pt x="287" y="124"/>
                  <a:pt x="282" y="99"/>
                  <a:pt x="268" y="78"/>
                </a:cubicBezTo>
                <a:close/>
                <a:moveTo>
                  <a:pt x="207" y="115"/>
                </a:moveTo>
                <a:cubicBezTo>
                  <a:pt x="205" y="120"/>
                  <a:pt x="201" y="124"/>
                  <a:pt x="197" y="124"/>
                </a:cubicBezTo>
                <a:cubicBezTo>
                  <a:pt x="195" y="124"/>
                  <a:pt x="195" y="124"/>
                  <a:pt x="195" y="124"/>
                </a:cubicBezTo>
                <a:cubicBezTo>
                  <a:pt x="190" y="123"/>
                  <a:pt x="185" y="117"/>
                  <a:pt x="186" y="112"/>
                </a:cubicBezTo>
                <a:cubicBezTo>
                  <a:pt x="191" y="85"/>
                  <a:pt x="181" y="59"/>
                  <a:pt x="165" y="56"/>
                </a:cubicBezTo>
                <a:cubicBezTo>
                  <a:pt x="164" y="56"/>
                  <a:pt x="162" y="56"/>
                  <a:pt x="161" y="56"/>
                </a:cubicBezTo>
                <a:cubicBezTo>
                  <a:pt x="146" y="56"/>
                  <a:pt x="130" y="75"/>
                  <a:pt x="126" y="101"/>
                </a:cubicBezTo>
                <a:cubicBezTo>
                  <a:pt x="125" y="106"/>
                  <a:pt x="120" y="110"/>
                  <a:pt x="115" y="110"/>
                </a:cubicBezTo>
                <a:cubicBezTo>
                  <a:pt x="115" y="110"/>
                  <a:pt x="115" y="110"/>
                  <a:pt x="114" y="110"/>
                </a:cubicBezTo>
                <a:cubicBezTo>
                  <a:pt x="109" y="108"/>
                  <a:pt x="105" y="103"/>
                  <a:pt x="106" y="98"/>
                </a:cubicBezTo>
                <a:cubicBezTo>
                  <a:pt x="112" y="62"/>
                  <a:pt x="135" y="36"/>
                  <a:pt x="161" y="36"/>
                </a:cubicBezTo>
                <a:cubicBezTo>
                  <a:pt x="164" y="36"/>
                  <a:pt x="166" y="37"/>
                  <a:pt x="168" y="37"/>
                </a:cubicBezTo>
                <a:cubicBezTo>
                  <a:pt x="173" y="38"/>
                  <a:pt x="175" y="39"/>
                  <a:pt x="179" y="41"/>
                </a:cubicBezTo>
                <a:cubicBezTo>
                  <a:pt x="201" y="51"/>
                  <a:pt x="212" y="81"/>
                  <a:pt x="207" y="115"/>
                </a:cubicBezTo>
                <a:close/>
                <a:moveTo>
                  <a:pt x="41" y="237"/>
                </a:moveTo>
                <a:cubicBezTo>
                  <a:pt x="41" y="298"/>
                  <a:pt x="91" y="348"/>
                  <a:pt x="152" y="348"/>
                </a:cubicBezTo>
                <a:cubicBezTo>
                  <a:pt x="213" y="348"/>
                  <a:pt x="263" y="298"/>
                  <a:pt x="263" y="237"/>
                </a:cubicBezTo>
                <a:cubicBezTo>
                  <a:pt x="263" y="176"/>
                  <a:pt x="263" y="176"/>
                  <a:pt x="263" y="176"/>
                </a:cubicBezTo>
                <a:cubicBezTo>
                  <a:pt x="41" y="137"/>
                  <a:pt x="41" y="137"/>
                  <a:pt x="41" y="137"/>
                </a:cubicBezTo>
                <a:lnTo>
                  <a:pt x="41" y="237"/>
                </a:lnTo>
                <a:close/>
                <a:moveTo>
                  <a:pt x="192" y="186"/>
                </a:moveTo>
                <a:cubicBezTo>
                  <a:pt x="198" y="186"/>
                  <a:pt x="203" y="190"/>
                  <a:pt x="203" y="195"/>
                </a:cubicBezTo>
                <a:cubicBezTo>
                  <a:pt x="203" y="201"/>
                  <a:pt x="198" y="206"/>
                  <a:pt x="192" y="206"/>
                </a:cubicBezTo>
                <a:cubicBezTo>
                  <a:pt x="187" y="206"/>
                  <a:pt x="183" y="201"/>
                  <a:pt x="183" y="195"/>
                </a:cubicBezTo>
                <a:cubicBezTo>
                  <a:pt x="183" y="190"/>
                  <a:pt x="187" y="186"/>
                  <a:pt x="192" y="186"/>
                </a:cubicBezTo>
                <a:close/>
                <a:moveTo>
                  <a:pt x="131" y="258"/>
                </a:moveTo>
                <a:cubicBezTo>
                  <a:pt x="137" y="264"/>
                  <a:pt x="144" y="267"/>
                  <a:pt x="152" y="267"/>
                </a:cubicBezTo>
                <a:cubicBezTo>
                  <a:pt x="160" y="267"/>
                  <a:pt x="167" y="264"/>
                  <a:pt x="173" y="258"/>
                </a:cubicBezTo>
                <a:cubicBezTo>
                  <a:pt x="176" y="256"/>
                  <a:pt x="178" y="255"/>
                  <a:pt x="181" y="255"/>
                </a:cubicBezTo>
                <a:cubicBezTo>
                  <a:pt x="183" y="255"/>
                  <a:pt x="185" y="256"/>
                  <a:pt x="187" y="258"/>
                </a:cubicBezTo>
                <a:cubicBezTo>
                  <a:pt x="191" y="262"/>
                  <a:pt x="191" y="269"/>
                  <a:pt x="187" y="272"/>
                </a:cubicBezTo>
                <a:cubicBezTo>
                  <a:pt x="178" y="282"/>
                  <a:pt x="165" y="287"/>
                  <a:pt x="152" y="287"/>
                </a:cubicBezTo>
                <a:cubicBezTo>
                  <a:pt x="139" y="287"/>
                  <a:pt x="126" y="282"/>
                  <a:pt x="117" y="272"/>
                </a:cubicBezTo>
                <a:cubicBezTo>
                  <a:pt x="113" y="268"/>
                  <a:pt x="113" y="262"/>
                  <a:pt x="117" y="258"/>
                </a:cubicBezTo>
                <a:cubicBezTo>
                  <a:pt x="119" y="256"/>
                  <a:pt x="122" y="255"/>
                  <a:pt x="124" y="255"/>
                </a:cubicBezTo>
                <a:cubicBezTo>
                  <a:pt x="127" y="255"/>
                  <a:pt x="129" y="256"/>
                  <a:pt x="131" y="258"/>
                </a:cubicBezTo>
                <a:close/>
                <a:moveTo>
                  <a:pt x="111" y="186"/>
                </a:moveTo>
                <a:cubicBezTo>
                  <a:pt x="117" y="186"/>
                  <a:pt x="121" y="190"/>
                  <a:pt x="121" y="195"/>
                </a:cubicBezTo>
                <a:cubicBezTo>
                  <a:pt x="121" y="201"/>
                  <a:pt x="117" y="206"/>
                  <a:pt x="111" y="206"/>
                </a:cubicBezTo>
                <a:cubicBezTo>
                  <a:pt x="106" y="206"/>
                  <a:pt x="102" y="201"/>
                  <a:pt x="102" y="195"/>
                </a:cubicBezTo>
                <a:cubicBezTo>
                  <a:pt x="102" y="190"/>
                  <a:pt x="106" y="186"/>
                  <a:pt x="111" y="186"/>
                </a:cubicBezTo>
                <a:close/>
                <a:moveTo>
                  <a:pt x="284" y="171"/>
                </a:moveTo>
                <a:cubicBezTo>
                  <a:pt x="284" y="240"/>
                  <a:pt x="284" y="240"/>
                  <a:pt x="284" y="240"/>
                </a:cubicBezTo>
                <a:cubicBezTo>
                  <a:pt x="297" y="233"/>
                  <a:pt x="306" y="220"/>
                  <a:pt x="306" y="205"/>
                </a:cubicBezTo>
                <a:cubicBezTo>
                  <a:pt x="304" y="190"/>
                  <a:pt x="297" y="177"/>
                  <a:pt x="284" y="171"/>
                </a:cubicBezTo>
                <a:close/>
                <a:moveTo>
                  <a:pt x="0" y="205"/>
                </a:moveTo>
                <a:cubicBezTo>
                  <a:pt x="0" y="220"/>
                  <a:pt x="9" y="233"/>
                  <a:pt x="20" y="240"/>
                </a:cubicBezTo>
                <a:cubicBezTo>
                  <a:pt x="20" y="171"/>
                  <a:pt x="20" y="171"/>
                  <a:pt x="20" y="171"/>
                </a:cubicBezTo>
                <a:cubicBezTo>
                  <a:pt x="9" y="177"/>
                  <a:pt x="0" y="190"/>
                  <a:pt x="0" y="20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" name="Freeform 99">
            <a:extLst>
              <a:ext uri="{FF2B5EF4-FFF2-40B4-BE49-F238E27FC236}">
                <a16:creationId xmlns:a16="http://schemas.microsoft.com/office/drawing/2014/main" id="{51235647-784B-2C33-0254-123DBD0C1AEF}"/>
              </a:ext>
            </a:extLst>
          </p:cNvPr>
          <p:cNvSpPr>
            <a:spLocks noEditPoints="1"/>
          </p:cNvSpPr>
          <p:nvPr/>
        </p:nvSpPr>
        <p:spPr bwMode="auto">
          <a:xfrm>
            <a:off x="6835056" y="1368757"/>
            <a:ext cx="259411" cy="259411"/>
          </a:xfrm>
          <a:custGeom>
            <a:avLst/>
            <a:gdLst>
              <a:gd name="T0" fmla="*/ 132 w 348"/>
              <a:gd name="T1" fmla="*/ 122 h 348"/>
              <a:gd name="T2" fmla="*/ 61 w 348"/>
              <a:gd name="T3" fmla="*/ 234 h 348"/>
              <a:gd name="T4" fmla="*/ 174 w 348"/>
              <a:gd name="T5" fmla="*/ 348 h 348"/>
              <a:gd name="T6" fmla="*/ 286 w 348"/>
              <a:gd name="T7" fmla="*/ 234 h 348"/>
              <a:gd name="T8" fmla="*/ 214 w 348"/>
              <a:gd name="T9" fmla="*/ 122 h 348"/>
              <a:gd name="T10" fmla="*/ 132 w 348"/>
              <a:gd name="T11" fmla="*/ 184 h 348"/>
              <a:gd name="T12" fmla="*/ 132 w 348"/>
              <a:gd name="T13" fmla="*/ 203 h 348"/>
              <a:gd name="T14" fmla="*/ 210 w 348"/>
              <a:gd name="T15" fmla="*/ 272 h 348"/>
              <a:gd name="T16" fmla="*/ 138 w 348"/>
              <a:gd name="T17" fmla="*/ 272 h 348"/>
              <a:gd name="T18" fmla="*/ 145 w 348"/>
              <a:gd name="T19" fmla="*/ 255 h 348"/>
              <a:gd name="T20" fmla="*/ 174 w 348"/>
              <a:gd name="T21" fmla="*/ 266 h 348"/>
              <a:gd name="T22" fmla="*/ 202 w 348"/>
              <a:gd name="T23" fmla="*/ 255 h 348"/>
              <a:gd name="T24" fmla="*/ 210 w 348"/>
              <a:gd name="T25" fmla="*/ 272 h 348"/>
              <a:gd name="T26" fmla="*/ 205 w 348"/>
              <a:gd name="T27" fmla="*/ 195 h 348"/>
              <a:gd name="T28" fmla="*/ 225 w 348"/>
              <a:gd name="T29" fmla="*/ 195 h 348"/>
              <a:gd name="T30" fmla="*/ 226 w 348"/>
              <a:gd name="T31" fmla="*/ 48 h 348"/>
              <a:gd name="T32" fmla="*/ 186 w 348"/>
              <a:gd name="T33" fmla="*/ 82 h 348"/>
              <a:gd name="T34" fmla="*/ 127 w 348"/>
              <a:gd name="T35" fmla="*/ 64 h 348"/>
              <a:gd name="T36" fmla="*/ 0 w 348"/>
              <a:gd name="T37" fmla="*/ 214 h 348"/>
              <a:gd name="T38" fmla="*/ 44 w 348"/>
              <a:gd name="T39" fmla="*/ 262 h 348"/>
              <a:gd name="T40" fmla="*/ 41 w 348"/>
              <a:gd name="T41" fmla="*/ 193 h 348"/>
              <a:gd name="T42" fmla="*/ 215 w 348"/>
              <a:gd name="T43" fmla="*/ 101 h 348"/>
              <a:gd name="T44" fmla="*/ 307 w 348"/>
              <a:gd name="T45" fmla="*/ 234 h 348"/>
              <a:gd name="T46" fmla="*/ 303 w 348"/>
              <a:gd name="T47" fmla="*/ 265 h 348"/>
              <a:gd name="T48" fmla="*/ 226 w 348"/>
              <a:gd name="T49" fmla="*/ 48 h 348"/>
              <a:gd name="T50" fmla="*/ 142 w 348"/>
              <a:gd name="T51" fmla="*/ 30 h 348"/>
              <a:gd name="T52" fmla="*/ 160 w 348"/>
              <a:gd name="T53" fmla="*/ 61 h 348"/>
              <a:gd name="T54" fmla="*/ 204 w 348"/>
              <a:gd name="T55" fmla="*/ 34 h 348"/>
              <a:gd name="T56" fmla="*/ 254 w 348"/>
              <a:gd name="T57" fmla="*/ 30 h 348"/>
              <a:gd name="T58" fmla="*/ 254 w 348"/>
              <a:gd name="T59" fmla="*/ 10 h 348"/>
              <a:gd name="T60" fmla="*/ 178 w 348"/>
              <a:gd name="T61" fmla="*/ 0 h 348"/>
              <a:gd name="T62" fmla="*/ 149 w 348"/>
              <a:gd name="T63" fmla="*/ 10 h 348"/>
              <a:gd name="T64" fmla="*/ 82 w 348"/>
              <a:gd name="T65" fmla="*/ 2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48" h="348">
                <a:moveTo>
                  <a:pt x="214" y="122"/>
                </a:moveTo>
                <a:cubicBezTo>
                  <a:pt x="132" y="122"/>
                  <a:pt x="132" y="122"/>
                  <a:pt x="132" y="122"/>
                </a:cubicBezTo>
                <a:cubicBezTo>
                  <a:pt x="92" y="122"/>
                  <a:pt x="61" y="155"/>
                  <a:pt x="61" y="194"/>
                </a:cubicBezTo>
                <a:cubicBezTo>
                  <a:pt x="61" y="234"/>
                  <a:pt x="61" y="234"/>
                  <a:pt x="61" y="234"/>
                </a:cubicBezTo>
                <a:cubicBezTo>
                  <a:pt x="61" y="242"/>
                  <a:pt x="62" y="251"/>
                  <a:pt x="63" y="258"/>
                </a:cubicBezTo>
                <a:cubicBezTo>
                  <a:pt x="74" y="310"/>
                  <a:pt x="121" y="348"/>
                  <a:pt x="174" y="348"/>
                </a:cubicBezTo>
                <a:cubicBezTo>
                  <a:pt x="226" y="348"/>
                  <a:pt x="273" y="310"/>
                  <a:pt x="283" y="258"/>
                </a:cubicBezTo>
                <a:cubicBezTo>
                  <a:pt x="285" y="251"/>
                  <a:pt x="286" y="243"/>
                  <a:pt x="286" y="234"/>
                </a:cubicBezTo>
                <a:cubicBezTo>
                  <a:pt x="286" y="194"/>
                  <a:pt x="286" y="194"/>
                  <a:pt x="286" y="194"/>
                </a:cubicBezTo>
                <a:cubicBezTo>
                  <a:pt x="286" y="155"/>
                  <a:pt x="255" y="122"/>
                  <a:pt x="214" y="122"/>
                </a:cubicBezTo>
                <a:close/>
                <a:moveTo>
                  <a:pt x="123" y="194"/>
                </a:moveTo>
                <a:cubicBezTo>
                  <a:pt x="123" y="189"/>
                  <a:pt x="127" y="184"/>
                  <a:pt x="132" y="184"/>
                </a:cubicBezTo>
                <a:cubicBezTo>
                  <a:pt x="138" y="184"/>
                  <a:pt x="143" y="189"/>
                  <a:pt x="143" y="194"/>
                </a:cubicBezTo>
                <a:cubicBezTo>
                  <a:pt x="143" y="199"/>
                  <a:pt x="138" y="203"/>
                  <a:pt x="132" y="203"/>
                </a:cubicBezTo>
                <a:cubicBezTo>
                  <a:pt x="127" y="203"/>
                  <a:pt x="123" y="200"/>
                  <a:pt x="123" y="194"/>
                </a:cubicBezTo>
                <a:close/>
                <a:moveTo>
                  <a:pt x="210" y="272"/>
                </a:moveTo>
                <a:cubicBezTo>
                  <a:pt x="200" y="281"/>
                  <a:pt x="187" y="286"/>
                  <a:pt x="174" y="286"/>
                </a:cubicBezTo>
                <a:cubicBezTo>
                  <a:pt x="160" y="286"/>
                  <a:pt x="147" y="281"/>
                  <a:pt x="138" y="272"/>
                </a:cubicBezTo>
                <a:cubicBezTo>
                  <a:pt x="134" y="267"/>
                  <a:pt x="134" y="260"/>
                  <a:pt x="138" y="258"/>
                </a:cubicBezTo>
                <a:cubicBezTo>
                  <a:pt x="140" y="256"/>
                  <a:pt x="143" y="255"/>
                  <a:pt x="145" y="255"/>
                </a:cubicBezTo>
                <a:cubicBezTo>
                  <a:pt x="148" y="255"/>
                  <a:pt x="150" y="256"/>
                  <a:pt x="152" y="258"/>
                </a:cubicBezTo>
                <a:cubicBezTo>
                  <a:pt x="158" y="263"/>
                  <a:pt x="166" y="266"/>
                  <a:pt x="174" y="266"/>
                </a:cubicBezTo>
                <a:cubicBezTo>
                  <a:pt x="181" y="266"/>
                  <a:pt x="189" y="263"/>
                  <a:pt x="195" y="258"/>
                </a:cubicBezTo>
                <a:cubicBezTo>
                  <a:pt x="197" y="256"/>
                  <a:pt x="200" y="255"/>
                  <a:pt x="202" y="255"/>
                </a:cubicBezTo>
                <a:cubicBezTo>
                  <a:pt x="205" y="255"/>
                  <a:pt x="207" y="256"/>
                  <a:pt x="209" y="258"/>
                </a:cubicBezTo>
                <a:cubicBezTo>
                  <a:pt x="213" y="260"/>
                  <a:pt x="213" y="267"/>
                  <a:pt x="210" y="272"/>
                </a:cubicBezTo>
                <a:close/>
                <a:moveTo>
                  <a:pt x="214" y="204"/>
                </a:moveTo>
                <a:cubicBezTo>
                  <a:pt x="209" y="204"/>
                  <a:pt x="205" y="200"/>
                  <a:pt x="205" y="195"/>
                </a:cubicBezTo>
                <a:cubicBezTo>
                  <a:pt x="205" y="190"/>
                  <a:pt x="209" y="185"/>
                  <a:pt x="214" y="185"/>
                </a:cubicBezTo>
                <a:cubicBezTo>
                  <a:pt x="220" y="185"/>
                  <a:pt x="225" y="190"/>
                  <a:pt x="225" y="195"/>
                </a:cubicBezTo>
                <a:cubicBezTo>
                  <a:pt x="225" y="200"/>
                  <a:pt x="220" y="204"/>
                  <a:pt x="214" y="204"/>
                </a:cubicBezTo>
                <a:close/>
                <a:moveTo>
                  <a:pt x="226" y="48"/>
                </a:moveTo>
                <a:cubicBezTo>
                  <a:pt x="225" y="53"/>
                  <a:pt x="222" y="60"/>
                  <a:pt x="220" y="64"/>
                </a:cubicBezTo>
                <a:cubicBezTo>
                  <a:pt x="212" y="75"/>
                  <a:pt x="200" y="82"/>
                  <a:pt x="186" y="82"/>
                </a:cubicBezTo>
                <a:cubicBezTo>
                  <a:pt x="161" y="82"/>
                  <a:pt x="161" y="82"/>
                  <a:pt x="161" y="82"/>
                </a:cubicBezTo>
                <a:cubicBezTo>
                  <a:pt x="148" y="82"/>
                  <a:pt x="135" y="75"/>
                  <a:pt x="127" y="64"/>
                </a:cubicBezTo>
                <a:cubicBezTo>
                  <a:pt x="125" y="59"/>
                  <a:pt x="122" y="53"/>
                  <a:pt x="121" y="48"/>
                </a:cubicBezTo>
                <a:cubicBezTo>
                  <a:pt x="50" y="71"/>
                  <a:pt x="0" y="138"/>
                  <a:pt x="0" y="214"/>
                </a:cubicBezTo>
                <a:cubicBezTo>
                  <a:pt x="0" y="240"/>
                  <a:pt x="19" y="262"/>
                  <a:pt x="45" y="265"/>
                </a:cubicBezTo>
                <a:cubicBezTo>
                  <a:pt x="45" y="264"/>
                  <a:pt x="44" y="263"/>
                  <a:pt x="44" y="262"/>
                </a:cubicBezTo>
                <a:cubicBezTo>
                  <a:pt x="41" y="254"/>
                  <a:pt x="41" y="244"/>
                  <a:pt x="41" y="234"/>
                </a:cubicBezTo>
                <a:cubicBezTo>
                  <a:pt x="41" y="193"/>
                  <a:pt x="41" y="193"/>
                  <a:pt x="41" y="193"/>
                </a:cubicBezTo>
                <a:cubicBezTo>
                  <a:pt x="41" y="142"/>
                  <a:pt x="83" y="101"/>
                  <a:pt x="133" y="101"/>
                </a:cubicBezTo>
                <a:cubicBezTo>
                  <a:pt x="215" y="101"/>
                  <a:pt x="215" y="101"/>
                  <a:pt x="215" y="101"/>
                </a:cubicBezTo>
                <a:cubicBezTo>
                  <a:pt x="266" y="101"/>
                  <a:pt x="307" y="142"/>
                  <a:pt x="307" y="193"/>
                </a:cubicBezTo>
                <a:cubicBezTo>
                  <a:pt x="307" y="234"/>
                  <a:pt x="307" y="234"/>
                  <a:pt x="307" y="234"/>
                </a:cubicBezTo>
                <a:cubicBezTo>
                  <a:pt x="307" y="244"/>
                  <a:pt x="306" y="252"/>
                  <a:pt x="304" y="262"/>
                </a:cubicBezTo>
                <a:cubicBezTo>
                  <a:pt x="304" y="263"/>
                  <a:pt x="303" y="264"/>
                  <a:pt x="303" y="265"/>
                </a:cubicBezTo>
                <a:cubicBezTo>
                  <a:pt x="328" y="262"/>
                  <a:pt x="348" y="240"/>
                  <a:pt x="348" y="214"/>
                </a:cubicBezTo>
                <a:cubicBezTo>
                  <a:pt x="348" y="138"/>
                  <a:pt x="298" y="71"/>
                  <a:pt x="226" y="48"/>
                </a:cubicBezTo>
                <a:close/>
                <a:moveTo>
                  <a:pt x="91" y="30"/>
                </a:moveTo>
                <a:cubicBezTo>
                  <a:pt x="142" y="30"/>
                  <a:pt x="142" y="30"/>
                  <a:pt x="142" y="30"/>
                </a:cubicBezTo>
                <a:cubicBezTo>
                  <a:pt x="140" y="34"/>
                  <a:pt x="140" y="34"/>
                  <a:pt x="140" y="34"/>
                </a:cubicBezTo>
                <a:cubicBezTo>
                  <a:pt x="136" y="47"/>
                  <a:pt x="147" y="61"/>
                  <a:pt x="160" y="61"/>
                </a:cubicBezTo>
                <a:cubicBezTo>
                  <a:pt x="185" y="61"/>
                  <a:pt x="185" y="61"/>
                  <a:pt x="185" y="61"/>
                </a:cubicBezTo>
                <a:cubicBezTo>
                  <a:pt x="199" y="61"/>
                  <a:pt x="209" y="47"/>
                  <a:pt x="204" y="34"/>
                </a:cubicBezTo>
                <a:cubicBezTo>
                  <a:pt x="203" y="30"/>
                  <a:pt x="203" y="30"/>
                  <a:pt x="203" y="30"/>
                </a:cubicBezTo>
                <a:cubicBezTo>
                  <a:pt x="254" y="30"/>
                  <a:pt x="254" y="30"/>
                  <a:pt x="254" y="30"/>
                </a:cubicBezTo>
                <a:cubicBezTo>
                  <a:pt x="259" y="30"/>
                  <a:pt x="264" y="26"/>
                  <a:pt x="264" y="20"/>
                </a:cubicBezTo>
                <a:cubicBezTo>
                  <a:pt x="264" y="14"/>
                  <a:pt x="259" y="10"/>
                  <a:pt x="254" y="10"/>
                </a:cubicBezTo>
                <a:cubicBezTo>
                  <a:pt x="196" y="10"/>
                  <a:pt x="196" y="10"/>
                  <a:pt x="196" y="10"/>
                </a:cubicBezTo>
                <a:cubicBezTo>
                  <a:pt x="192" y="4"/>
                  <a:pt x="186" y="0"/>
                  <a:pt x="178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59" y="0"/>
                  <a:pt x="153" y="5"/>
                  <a:pt x="149" y="10"/>
                </a:cubicBezTo>
                <a:cubicBezTo>
                  <a:pt x="91" y="10"/>
                  <a:pt x="91" y="10"/>
                  <a:pt x="91" y="10"/>
                </a:cubicBezTo>
                <a:cubicBezTo>
                  <a:pt x="86" y="10"/>
                  <a:pt x="82" y="14"/>
                  <a:pt x="82" y="20"/>
                </a:cubicBezTo>
                <a:cubicBezTo>
                  <a:pt x="82" y="26"/>
                  <a:pt x="86" y="30"/>
                  <a:pt x="91" y="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" name="Freeform 100">
            <a:extLst>
              <a:ext uri="{FF2B5EF4-FFF2-40B4-BE49-F238E27FC236}">
                <a16:creationId xmlns:a16="http://schemas.microsoft.com/office/drawing/2014/main" id="{B4C5720B-2CB2-2669-8C7D-C4FD3692438F}"/>
              </a:ext>
            </a:extLst>
          </p:cNvPr>
          <p:cNvSpPr>
            <a:spLocks noEditPoints="1"/>
          </p:cNvSpPr>
          <p:nvPr/>
        </p:nvSpPr>
        <p:spPr bwMode="auto">
          <a:xfrm>
            <a:off x="7940909" y="1368757"/>
            <a:ext cx="231085" cy="259411"/>
          </a:xfrm>
          <a:custGeom>
            <a:avLst/>
            <a:gdLst>
              <a:gd name="T0" fmla="*/ 145 w 310"/>
              <a:gd name="T1" fmla="*/ 90 h 348"/>
              <a:gd name="T2" fmla="*/ 155 w 310"/>
              <a:gd name="T3" fmla="*/ 87 h 348"/>
              <a:gd name="T4" fmla="*/ 165 w 310"/>
              <a:gd name="T5" fmla="*/ 90 h 348"/>
              <a:gd name="T6" fmla="*/ 167 w 310"/>
              <a:gd name="T7" fmla="*/ 76 h 348"/>
              <a:gd name="T8" fmla="*/ 166 w 310"/>
              <a:gd name="T9" fmla="*/ 70 h 348"/>
              <a:gd name="T10" fmla="*/ 156 w 310"/>
              <a:gd name="T11" fmla="*/ 60 h 348"/>
              <a:gd name="T12" fmla="*/ 147 w 310"/>
              <a:gd name="T13" fmla="*/ 70 h 348"/>
              <a:gd name="T14" fmla="*/ 146 w 310"/>
              <a:gd name="T15" fmla="*/ 76 h 348"/>
              <a:gd name="T16" fmla="*/ 53 w 310"/>
              <a:gd name="T17" fmla="*/ 144 h 348"/>
              <a:gd name="T18" fmla="*/ 286 w 310"/>
              <a:gd name="T19" fmla="*/ 113 h 348"/>
              <a:gd name="T20" fmla="*/ 236 w 310"/>
              <a:gd name="T21" fmla="*/ 0 h 348"/>
              <a:gd name="T22" fmla="*/ 22 w 310"/>
              <a:gd name="T23" fmla="*/ 51 h 348"/>
              <a:gd name="T24" fmla="*/ 53 w 310"/>
              <a:gd name="T25" fmla="*/ 144 h 348"/>
              <a:gd name="T26" fmla="*/ 136 w 310"/>
              <a:gd name="T27" fmla="*/ 51 h 348"/>
              <a:gd name="T28" fmla="*/ 155 w 310"/>
              <a:gd name="T29" fmla="*/ 26 h 348"/>
              <a:gd name="T30" fmla="*/ 173 w 310"/>
              <a:gd name="T31" fmla="*/ 51 h 348"/>
              <a:gd name="T32" fmla="*/ 199 w 310"/>
              <a:gd name="T33" fmla="*/ 71 h 348"/>
              <a:gd name="T34" fmla="*/ 187 w 310"/>
              <a:gd name="T35" fmla="*/ 107 h 348"/>
              <a:gd name="T36" fmla="*/ 173 w 310"/>
              <a:gd name="T37" fmla="*/ 118 h 348"/>
              <a:gd name="T38" fmla="*/ 136 w 310"/>
              <a:gd name="T39" fmla="*/ 118 h 348"/>
              <a:gd name="T40" fmla="*/ 121 w 310"/>
              <a:gd name="T41" fmla="*/ 107 h 348"/>
              <a:gd name="T42" fmla="*/ 109 w 310"/>
              <a:gd name="T43" fmla="*/ 71 h 348"/>
              <a:gd name="T44" fmla="*/ 64 w 310"/>
              <a:gd name="T45" fmla="*/ 163 h 348"/>
              <a:gd name="T46" fmla="*/ 51 w 310"/>
              <a:gd name="T47" fmla="*/ 164 h 348"/>
              <a:gd name="T48" fmla="*/ 22 w 310"/>
              <a:gd name="T49" fmla="*/ 237 h 348"/>
              <a:gd name="T50" fmla="*/ 8 w 310"/>
              <a:gd name="T51" fmla="*/ 301 h 348"/>
              <a:gd name="T52" fmla="*/ 38 w 310"/>
              <a:gd name="T53" fmla="*/ 301 h 348"/>
              <a:gd name="T54" fmla="*/ 64 w 310"/>
              <a:gd name="T55" fmla="*/ 163 h 348"/>
              <a:gd name="T56" fmla="*/ 83 w 310"/>
              <a:gd name="T57" fmla="*/ 164 h 348"/>
              <a:gd name="T58" fmla="*/ 63 w 310"/>
              <a:gd name="T59" fmla="*/ 301 h 348"/>
              <a:gd name="T60" fmla="*/ 245 w 310"/>
              <a:gd name="T61" fmla="*/ 301 h 348"/>
              <a:gd name="T62" fmla="*/ 225 w 310"/>
              <a:gd name="T63" fmla="*/ 164 h 348"/>
              <a:gd name="T64" fmla="*/ 104 w 310"/>
              <a:gd name="T65" fmla="*/ 194 h 348"/>
              <a:gd name="T66" fmla="*/ 123 w 310"/>
              <a:gd name="T67" fmla="*/ 194 h 348"/>
              <a:gd name="T68" fmla="*/ 112 w 310"/>
              <a:gd name="T69" fmla="*/ 204 h 348"/>
              <a:gd name="T70" fmla="*/ 155 w 310"/>
              <a:gd name="T71" fmla="*/ 286 h 348"/>
              <a:gd name="T72" fmla="*/ 120 w 310"/>
              <a:gd name="T73" fmla="*/ 258 h 348"/>
              <a:gd name="T74" fmla="*/ 134 w 310"/>
              <a:gd name="T75" fmla="*/ 258 h 348"/>
              <a:gd name="T76" fmla="*/ 177 w 310"/>
              <a:gd name="T77" fmla="*/ 258 h 348"/>
              <a:gd name="T78" fmla="*/ 191 w 310"/>
              <a:gd name="T79" fmla="*/ 258 h 348"/>
              <a:gd name="T80" fmla="*/ 196 w 310"/>
              <a:gd name="T81" fmla="*/ 205 h 348"/>
              <a:gd name="T82" fmla="*/ 196 w 310"/>
              <a:gd name="T83" fmla="*/ 186 h 348"/>
              <a:gd name="T84" fmla="*/ 196 w 310"/>
              <a:gd name="T85" fmla="*/ 205 h 348"/>
              <a:gd name="T86" fmla="*/ 288 w 310"/>
              <a:gd name="T87" fmla="*/ 196 h 348"/>
              <a:gd name="T88" fmla="*/ 257 w 310"/>
              <a:gd name="T89" fmla="*/ 164 h 348"/>
              <a:gd name="T90" fmla="*/ 247 w 310"/>
              <a:gd name="T91" fmla="*/ 238 h 348"/>
              <a:gd name="T92" fmla="*/ 288 w 310"/>
              <a:gd name="T93" fmla="*/ 307 h 348"/>
              <a:gd name="T94" fmla="*/ 301 w 310"/>
              <a:gd name="T95" fmla="*/ 27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10" h="348">
                <a:moveTo>
                  <a:pt x="146" y="84"/>
                </a:moveTo>
                <a:cubicBezTo>
                  <a:pt x="145" y="90"/>
                  <a:pt x="145" y="90"/>
                  <a:pt x="145" y="90"/>
                </a:cubicBezTo>
                <a:cubicBezTo>
                  <a:pt x="150" y="88"/>
                  <a:pt x="150" y="88"/>
                  <a:pt x="150" y="88"/>
                </a:cubicBezTo>
                <a:cubicBezTo>
                  <a:pt x="152" y="87"/>
                  <a:pt x="153" y="87"/>
                  <a:pt x="155" y="87"/>
                </a:cubicBezTo>
                <a:cubicBezTo>
                  <a:pt x="156" y="87"/>
                  <a:pt x="158" y="87"/>
                  <a:pt x="159" y="88"/>
                </a:cubicBezTo>
                <a:cubicBezTo>
                  <a:pt x="165" y="90"/>
                  <a:pt x="165" y="90"/>
                  <a:pt x="165" y="90"/>
                </a:cubicBezTo>
                <a:cubicBezTo>
                  <a:pt x="164" y="84"/>
                  <a:pt x="164" y="84"/>
                  <a:pt x="164" y="84"/>
                </a:cubicBezTo>
                <a:cubicBezTo>
                  <a:pt x="163" y="82"/>
                  <a:pt x="164" y="78"/>
                  <a:pt x="167" y="76"/>
                </a:cubicBezTo>
                <a:cubicBezTo>
                  <a:pt x="171" y="71"/>
                  <a:pt x="171" y="71"/>
                  <a:pt x="171" y="71"/>
                </a:cubicBezTo>
                <a:cubicBezTo>
                  <a:pt x="166" y="70"/>
                  <a:pt x="166" y="70"/>
                  <a:pt x="166" y="70"/>
                </a:cubicBezTo>
                <a:cubicBezTo>
                  <a:pt x="163" y="70"/>
                  <a:pt x="159" y="69"/>
                  <a:pt x="159" y="65"/>
                </a:cubicBezTo>
                <a:cubicBezTo>
                  <a:pt x="156" y="60"/>
                  <a:pt x="156" y="60"/>
                  <a:pt x="156" y="60"/>
                </a:cubicBezTo>
                <a:cubicBezTo>
                  <a:pt x="154" y="65"/>
                  <a:pt x="154" y="65"/>
                  <a:pt x="154" y="65"/>
                </a:cubicBezTo>
                <a:cubicBezTo>
                  <a:pt x="153" y="69"/>
                  <a:pt x="150" y="70"/>
                  <a:pt x="147" y="70"/>
                </a:cubicBezTo>
                <a:cubicBezTo>
                  <a:pt x="142" y="71"/>
                  <a:pt x="142" y="71"/>
                  <a:pt x="142" y="71"/>
                </a:cubicBezTo>
                <a:cubicBezTo>
                  <a:pt x="146" y="76"/>
                  <a:pt x="146" y="76"/>
                  <a:pt x="146" y="76"/>
                </a:cubicBezTo>
                <a:cubicBezTo>
                  <a:pt x="145" y="78"/>
                  <a:pt x="146" y="82"/>
                  <a:pt x="146" y="84"/>
                </a:cubicBezTo>
                <a:close/>
                <a:moveTo>
                  <a:pt x="53" y="144"/>
                </a:moveTo>
                <a:cubicBezTo>
                  <a:pt x="256" y="144"/>
                  <a:pt x="256" y="144"/>
                  <a:pt x="256" y="144"/>
                </a:cubicBezTo>
                <a:cubicBezTo>
                  <a:pt x="273" y="144"/>
                  <a:pt x="286" y="130"/>
                  <a:pt x="286" y="113"/>
                </a:cubicBezTo>
                <a:cubicBezTo>
                  <a:pt x="286" y="51"/>
                  <a:pt x="286" y="51"/>
                  <a:pt x="286" y="51"/>
                </a:cubicBezTo>
                <a:cubicBezTo>
                  <a:pt x="286" y="23"/>
                  <a:pt x="264" y="0"/>
                  <a:pt x="236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44" y="0"/>
                  <a:pt x="22" y="23"/>
                  <a:pt x="22" y="51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3" y="130"/>
                  <a:pt x="36" y="144"/>
                  <a:pt x="53" y="144"/>
                </a:cubicBezTo>
                <a:close/>
                <a:moveTo>
                  <a:pt x="116" y="54"/>
                </a:moveTo>
                <a:cubicBezTo>
                  <a:pt x="136" y="51"/>
                  <a:pt x="136" y="51"/>
                  <a:pt x="136" y="51"/>
                </a:cubicBezTo>
                <a:cubicBezTo>
                  <a:pt x="146" y="31"/>
                  <a:pt x="146" y="31"/>
                  <a:pt x="146" y="31"/>
                </a:cubicBezTo>
                <a:cubicBezTo>
                  <a:pt x="147" y="28"/>
                  <a:pt x="151" y="26"/>
                  <a:pt x="155" y="26"/>
                </a:cubicBezTo>
                <a:cubicBezTo>
                  <a:pt x="158" y="26"/>
                  <a:pt x="162" y="28"/>
                  <a:pt x="164" y="31"/>
                </a:cubicBezTo>
                <a:cubicBezTo>
                  <a:pt x="173" y="51"/>
                  <a:pt x="173" y="51"/>
                  <a:pt x="173" y="51"/>
                </a:cubicBezTo>
                <a:cubicBezTo>
                  <a:pt x="194" y="54"/>
                  <a:pt x="194" y="54"/>
                  <a:pt x="194" y="54"/>
                </a:cubicBezTo>
                <a:cubicBezTo>
                  <a:pt x="203" y="56"/>
                  <a:pt x="206" y="66"/>
                  <a:pt x="199" y="71"/>
                </a:cubicBezTo>
                <a:cubicBezTo>
                  <a:pt x="185" y="87"/>
                  <a:pt x="185" y="87"/>
                  <a:pt x="185" y="87"/>
                </a:cubicBezTo>
                <a:cubicBezTo>
                  <a:pt x="187" y="107"/>
                  <a:pt x="187" y="107"/>
                  <a:pt x="187" y="107"/>
                </a:cubicBezTo>
                <a:cubicBezTo>
                  <a:pt x="189" y="114"/>
                  <a:pt x="184" y="119"/>
                  <a:pt x="178" y="119"/>
                </a:cubicBezTo>
                <a:cubicBezTo>
                  <a:pt x="176" y="119"/>
                  <a:pt x="174" y="119"/>
                  <a:pt x="173" y="118"/>
                </a:cubicBezTo>
                <a:cubicBezTo>
                  <a:pt x="155" y="108"/>
                  <a:pt x="155" y="108"/>
                  <a:pt x="155" y="108"/>
                </a:cubicBezTo>
                <a:cubicBezTo>
                  <a:pt x="136" y="118"/>
                  <a:pt x="136" y="118"/>
                  <a:pt x="136" y="118"/>
                </a:cubicBezTo>
                <a:cubicBezTo>
                  <a:pt x="134" y="119"/>
                  <a:pt x="132" y="119"/>
                  <a:pt x="131" y="119"/>
                </a:cubicBezTo>
                <a:cubicBezTo>
                  <a:pt x="125" y="119"/>
                  <a:pt x="120" y="114"/>
                  <a:pt x="121" y="107"/>
                </a:cubicBezTo>
                <a:cubicBezTo>
                  <a:pt x="124" y="87"/>
                  <a:pt x="124" y="87"/>
                  <a:pt x="124" y="87"/>
                </a:cubicBezTo>
                <a:cubicBezTo>
                  <a:pt x="109" y="71"/>
                  <a:pt x="109" y="71"/>
                  <a:pt x="109" y="71"/>
                </a:cubicBezTo>
                <a:cubicBezTo>
                  <a:pt x="105" y="65"/>
                  <a:pt x="108" y="55"/>
                  <a:pt x="116" y="54"/>
                </a:cubicBezTo>
                <a:close/>
                <a:moveTo>
                  <a:pt x="64" y="163"/>
                </a:moveTo>
                <a:cubicBezTo>
                  <a:pt x="54" y="163"/>
                  <a:pt x="54" y="163"/>
                  <a:pt x="54" y="163"/>
                </a:cubicBezTo>
                <a:cubicBezTo>
                  <a:pt x="53" y="164"/>
                  <a:pt x="52" y="164"/>
                  <a:pt x="51" y="164"/>
                </a:cubicBezTo>
                <a:cubicBezTo>
                  <a:pt x="39" y="164"/>
                  <a:pt x="30" y="159"/>
                  <a:pt x="22" y="153"/>
                </a:cubicBezTo>
                <a:cubicBezTo>
                  <a:pt x="22" y="237"/>
                  <a:pt x="22" y="237"/>
                  <a:pt x="22" y="237"/>
                </a:cubicBezTo>
                <a:cubicBezTo>
                  <a:pt x="22" y="250"/>
                  <a:pt x="17" y="263"/>
                  <a:pt x="8" y="272"/>
                </a:cubicBezTo>
                <a:cubicBezTo>
                  <a:pt x="0" y="280"/>
                  <a:pt x="1" y="293"/>
                  <a:pt x="8" y="301"/>
                </a:cubicBezTo>
                <a:cubicBezTo>
                  <a:pt x="13" y="304"/>
                  <a:pt x="18" y="306"/>
                  <a:pt x="23" y="306"/>
                </a:cubicBezTo>
                <a:cubicBezTo>
                  <a:pt x="29" y="306"/>
                  <a:pt x="34" y="304"/>
                  <a:pt x="38" y="301"/>
                </a:cubicBezTo>
                <a:cubicBezTo>
                  <a:pt x="56" y="284"/>
                  <a:pt x="64" y="260"/>
                  <a:pt x="64" y="237"/>
                </a:cubicBezTo>
                <a:lnTo>
                  <a:pt x="64" y="163"/>
                </a:lnTo>
                <a:close/>
                <a:moveTo>
                  <a:pt x="225" y="164"/>
                </a:moveTo>
                <a:cubicBezTo>
                  <a:pt x="83" y="164"/>
                  <a:pt x="83" y="164"/>
                  <a:pt x="83" y="164"/>
                </a:cubicBezTo>
                <a:cubicBezTo>
                  <a:pt x="83" y="238"/>
                  <a:pt x="83" y="238"/>
                  <a:pt x="83" y="238"/>
                </a:cubicBezTo>
                <a:cubicBezTo>
                  <a:pt x="83" y="261"/>
                  <a:pt x="77" y="281"/>
                  <a:pt x="63" y="301"/>
                </a:cubicBezTo>
                <a:cubicBezTo>
                  <a:pt x="83" y="329"/>
                  <a:pt x="117" y="348"/>
                  <a:pt x="155" y="348"/>
                </a:cubicBezTo>
                <a:cubicBezTo>
                  <a:pt x="191" y="348"/>
                  <a:pt x="225" y="329"/>
                  <a:pt x="245" y="301"/>
                </a:cubicBezTo>
                <a:cubicBezTo>
                  <a:pt x="232" y="281"/>
                  <a:pt x="225" y="260"/>
                  <a:pt x="225" y="238"/>
                </a:cubicBezTo>
                <a:lnTo>
                  <a:pt x="225" y="164"/>
                </a:lnTo>
                <a:close/>
                <a:moveTo>
                  <a:pt x="112" y="204"/>
                </a:moveTo>
                <a:cubicBezTo>
                  <a:pt x="108" y="204"/>
                  <a:pt x="104" y="200"/>
                  <a:pt x="104" y="194"/>
                </a:cubicBezTo>
                <a:cubicBezTo>
                  <a:pt x="104" y="189"/>
                  <a:pt x="108" y="185"/>
                  <a:pt x="113" y="185"/>
                </a:cubicBezTo>
                <a:cubicBezTo>
                  <a:pt x="119" y="185"/>
                  <a:pt x="123" y="189"/>
                  <a:pt x="123" y="194"/>
                </a:cubicBezTo>
                <a:cubicBezTo>
                  <a:pt x="123" y="199"/>
                  <a:pt x="119" y="204"/>
                  <a:pt x="113" y="204"/>
                </a:cubicBezTo>
                <a:cubicBezTo>
                  <a:pt x="113" y="204"/>
                  <a:pt x="113" y="204"/>
                  <a:pt x="112" y="204"/>
                </a:cubicBezTo>
                <a:close/>
                <a:moveTo>
                  <a:pt x="191" y="272"/>
                </a:moveTo>
                <a:cubicBezTo>
                  <a:pt x="181" y="281"/>
                  <a:pt x="168" y="286"/>
                  <a:pt x="155" y="286"/>
                </a:cubicBezTo>
                <a:cubicBezTo>
                  <a:pt x="143" y="286"/>
                  <a:pt x="129" y="281"/>
                  <a:pt x="120" y="272"/>
                </a:cubicBezTo>
                <a:cubicBezTo>
                  <a:pt x="116" y="267"/>
                  <a:pt x="116" y="261"/>
                  <a:pt x="120" y="258"/>
                </a:cubicBezTo>
                <a:cubicBezTo>
                  <a:pt x="122" y="256"/>
                  <a:pt x="125" y="255"/>
                  <a:pt x="127" y="255"/>
                </a:cubicBezTo>
                <a:cubicBezTo>
                  <a:pt x="130" y="255"/>
                  <a:pt x="132" y="256"/>
                  <a:pt x="134" y="258"/>
                </a:cubicBezTo>
                <a:cubicBezTo>
                  <a:pt x="140" y="264"/>
                  <a:pt x="148" y="266"/>
                  <a:pt x="155" y="266"/>
                </a:cubicBezTo>
                <a:cubicBezTo>
                  <a:pt x="163" y="266"/>
                  <a:pt x="171" y="264"/>
                  <a:pt x="177" y="258"/>
                </a:cubicBezTo>
                <a:cubicBezTo>
                  <a:pt x="179" y="256"/>
                  <a:pt x="182" y="255"/>
                  <a:pt x="184" y="255"/>
                </a:cubicBezTo>
                <a:cubicBezTo>
                  <a:pt x="186" y="255"/>
                  <a:pt x="189" y="256"/>
                  <a:pt x="191" y="258"/>
                </a:cubicBezTo>
                <a:cubicBezTo>
                  <a:pt x="195" y="262"/>
                  <a:pt x="195" y="268"/>
                  <a:pt x="191" y="272"/>
                </a:cubicBezTo>
                <a:close/>
                <a:moveTo>
                  <a:pt x="196" y="205"/>
                </a:moveTo>
                <a:cubicBezTo>
                  <a:pt x="191" y="205"/>
                  <a:pt x="186" y="200"/>
                  <a:pt x="186" y="195"/>
                </a:cubicBezTo>
                <a:cubicBezTo>
                  <a:pt x="186" y="190"/>
                  <a:pt x="191" y="186"/>
                  <a:pt x="196" y="186"/>
                </a:cubicBezTo>
                <a:cubicBezTo>
                  <a:pt x="202" y="186"/>
                  <a:pt x="206" y="190"/>
                  <a:pt x="206" y="195"/>
                </a:cubicBezTo>
                <a:cubicBezTo>
                  <a:pt x="206" y="200"/>
                  <a:pt x="202" y="205"/>
                  <a:pt x="196" y="205"/>
                </a:cubicBezTo>
                <a:close/>
                <a:moveTo>
                  <a:pt x="301" y="273"/>
                </a:moveTo>
                <a:cubicBezTo>
                  <a:pt x="292" y="264"/>
                  <a:pt x="288" y="248"/>
                  <a:pt x="288" y="196"/>
                </a:cubicBezTo>
                <a:cubicBezTo>
                  <a:pt x="288" y="153"/>
                  <a:pt x="288" y="153"/>
                  <a:pt x="288" y="153"/>
                </a:cubicBezTo>
                <a:cubicBezTo>
                  <a:pt x="279" y="160"/>
                  <a:pt x="268" y="164"/>
                  <a:pt x="257" y="164"/>
                </a:cubicBezTo>
                <a:cubicBezTo>
                  <a:pt x="247" y="164"/>
                  <a:pt x="247" y="164"/>
                  <a:pt x="247" y="164"/>
                </a:cubicBezTo>
                <a:cubicBezTo>
                  <a:pt x="247" y="238"/>
                  <a:pt x="247" y="238"/>
                  <a:pt x="247" y="238"/>
                </a:cubicBezTo>
                <a:cubicBezTo>
                  <a:pt x="247" y="264"/>
                  <a:pt x="257" y="285"/>
                  <a:pt x="273" y="302"/>
                </a:cubicBezTo>
                <a:cubicBezTo>
                  <a:pt x="277" y="306"/>
                  <a:pt x="282" y="307"/>
                  <a:pt x="288" y="307"/>
                </a:cubicBezTo>
                <a:cubicBezTo>
                  <a:pt x="293" y="307"/>
                  <a:pt x="298" y="306"/>
                  <a:pt x="302" y="302"/>
                </a:cubicBezTo>
                <a:cubicBezTo>
                  <a:pt x="310" y="294"/>
                  <a:pt x="310" y="281"/>
                  <a:pt x="301" y="27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" name="Freeform 101">
            <a:extLst>
              <a:ext uri="{FF2B5EF4-FFF2-40B4-BE49-F238E27FC236}">
                <a16:creationId xmlns:a16="http://schemas.microsoft.com/office/drawing/2014/main" id="{4EAB5A70-6D2D-85A2-27DF-DB2EB2FA87C0}"/>
              </a:ext>
            </a:extLst>
          </p:cNvPr>
          <p:cNvSpPr>
            <a:spLocks noEditPoints="1"/>
          </p:cNvSpPr>
          <p:nvPr/>
        </p:nvSpPr>
        <p:spPr bwMode="auto">
          <a:xfrm>
            <a:off x="9581611" y="1368757"/>
            <a:ext cx="227358" cy="259411"/>
          </a:xfrm>
          <a:custGeom>
            <a:avLst/>
            <a:gdLst>
              <a:gd name="T0" fmla="*/ 20 w 305"/>
              <a:gd name="T1" fmla="*/ 170 h 348"/>
              <a:gd name="T2" fmla="*/ 20 w 305"/>
              <a:gd name="T3" fmla="*/ 240 h 348"/>
              <a:gd name="T4" fmla="*/ 98 w 305"/>
              <a:gd name="T5" fmla="*/ 125 h 348"/>
              <a:gd name="T6" fmla="*/ 209 w 305"/>
              <a:gd name="T7" fmla="*/ 125 h 348"/>
              <a:gd name="T8" fmla="*/ 222 w 305"/>
              <a:gd name="T9" fmla="*/ 127 h 348"/>
              <a:gd name="T10" fmla="*/ 266 w 305"/>
              <a:gd name="T11" fmla="*/ 154 h 348"/>
              <a:gd name="T12" fmla="*/ 42 w 305"/>
              <a:gd name="T13" fmla="*/ 154 h 348"/>
              <a:gd name="T14" fmla="*/ 87 w 305"/>
              <a:gd name="T15" fmla="*/ 127 h 348"/>
              <a:gd name="T16" fmla="*/ 264 w 305"/>
              <a:gd name="T17" fmla="*/ 236 h 348"/>
              <a:gd name="T18" fmla="*/ 212 w 305"/>
              <a:gd name="T19" fmla="*/ 147 h 348"/>
              <a:gd name="T20" fmla="*/ 93 w 305"/>
              <a:gd name="T21" fmla="*/ 147 h 348"/>
              <a:gd name="T22" fmla="*/ 41 w 305"/>
              <a:gd name="T23" fmla="*/ 236 h 348"/>
              <a:gd name="T24" fmla="*/ 264 w 305"/>
              <a:gd name="T25" fmla="*/ 236 h 348"/>
              <a:gd name="T26" fmla="*/ 112 w 305"/>
              <a:gd name="T27" fmla="*/ 185 h 348"/>
              <a:gd name="T28" fmla="*/ 112 w 305"/>
              <a:gd name="T29" fmla="*/ 205 h 348"/>
              <a:gd name="T30" fmla="*/ 189 w 305"/>
              <a:gd name="T31" fmla="*/ 273 h 348"/>
              <a:gd name="T32" fmla="*/ 118 w 305"/>
              <a:gd name="T33" fmla="*/ 273 h 348"/>
              <a:gd name="T34" fmla="*/ 125 w 305"/>
              <a:gd name="T35" fmla="*/ 255 h 348"/>
              <a:gd name="T36" fmla="*/ 153 w 305"/>
              <a:gd name="T37" fmla="*/ 267 h 348"/>
              <a:gd name="T38" fmla="*/ 181 w 305"/>
              <a:gd name="T39" fmla="*/ 255 h 348"/>
              <a:gd name="T40" fmla="*/ 189 w 305"/>
              <a:gd name="T41" fmla="*/ 273 h 348"/>
              <a:gd name="T42" fmla="*/ 184 w 305"/>
              <a:gd name="T43" fmla="*/ 196 h 348"/>
              <a:gd name="T44" fmla="*/ 203 w 305"/>
              <a:gd name="T45" fmla="*/ 196 h 348"/>
              <a:gd name="T46" fmla="*/ 223 w 305"/>
              <a:gd name="T47" fmla="*/ 348 h 348"/>
              <a:gd name="T48" fmla="*/ 304 w 305"/>
              <a:gd name="T49" fmla="*/ 339 h 348"/>
              <a:gd name="T50" fmla="*/ 282 w 305"/>
              <a:gd name="T51" fmla="*/ 257 h 348"/>
              <a:gd name="T52" fmla="*/ 23 w 305"/>
              <a:gd name="T53" fmla="*/ 257 h 348"/>
              <a:gd name="T54" fmla="*/ 0 w 305"/>
              <a:gd name="T55" fmla="*/ 339 h 348"/>
              <a:gd name="T56" fmla="*/ 81 w 305"/>
              <a:gd name="T57" fmla="*/ 348 h 348"/>
              <a:gd name="T58" fmla="*/ 305 w 305"/>
              <a:gd name="T59" fmla="*/ 206 h 348"/>
              <a:gd name="T60" fmla="*/ 285 w 305"/>
              <a:gd name="T61" fmla="*/ 240 h 348"/>
              <a:gd name="T62" fmla="*/ 198 w 305"/>
              <a:gd name="T63" fmla="*/ 29 h 348"/>
              <a:gd name="T64" fmla="*/ 107 w 305"/>
              <a:gd name="T65" fmla="*/ 29 h 348"/>
              <a:gd name="T66" fmla="*/ 198 w 305"/>
              <a:gd name="T67" fmla="*/ 2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05" h="348">
                <a:moveTo>
                  <a:pt x="20" y="240"/>
                </a:moveTo>
                <a:cubicBezTo>
                  <a:pt x="20" y="170"/>
                  <a:pt x="20" y="170"/>
                  <a:pt x="20" y="170"/>
                </a:cubicBezTo>
                <a:cubicBezTo>
                  <a:pt x="8" y="178"/>
                  <a:pt x="0" y="191"/>
                  <a:pt x="0" y="206"/>
                </a:cubicBezTo>
                <a:cubicBezTo>
                  <a:pt x="0" y="219"/>
                  <a:pt x="8" y="232"/>
                  <a:pt x="20" y="240"/>
                </a:cubicBezTo>
                <a:close/>
                <a:moveTo>
                  <a:pt x="93" y="124"/>
                </a:moveTo>
                <a:cubicBezTo>
                  <a:pt x="94" y="124"/>
                  <a:pt x="96" y="124"/>
                  <a:pt x="98" y="125"/>
                </a:cubicBezTo>
                <a:cubicBezTo>
                  <a:pt x="115" y="137"/>
                  <a:pt x="134" y="142"/>
                  <a:pt x="154" y="142"/>
                </a:cubicBezTo>
                <a:cubicBezTo>
                  <a:pt x="173" y="142"/>
                  <a:pt x="192" y="137"/>
                  <a:pt x="209" y="125"/>
                </a:cubicBezTo>
                <a:cubicBezTo>
                  <a:pt x="211" y="124"/>
                  <a:pt x="213" y="124"/>
                  <a:pt x="214" y="124"/>
                </a:cubicBezTo>
                <a:cubicBezTo>
                  <a:pt x="217" y="124"/>
                  <a:pt x="220" y="125"/>
                  <a:pt x="222" y="127"/>
                </a:cubicBezTo>
                <a:cubicBezTo>
                  <a:pt x="266" y="170"/>
                  <a:pt x="266" y="170"/>
                  <a:pt x="266" y="170"/>
                </a:cubicBezTo>
                <a:cubicBezTo>
                  <a:pt x="266" y="154"/>
                  <a:pt x="266" y="154"/>
                  <a:pt x="266" y="154"/>
                </a:cubicBezTo>
                <a:cubicBezTo>
                  <a:pt x="266" y="93"/>
                  <a:pt x="215" y="43"/>
                  <a:pt x="154" y="43"/>
                </a:cubicBezTo>
                <a:cubicBezTo>
                  <a:pt x="93" y="43"/>
                  <a:pt x="42" y="93"/>
                  <a:pt x="42" y="154"/>
                </a:cubicBezTo>
                <a:cubicBezTo>
                  <a:pt x="42" y="170"/>
                  <a:pt x="42" y="170"/>
                  <a:pt x="42" y="170"/>
                </a:cubicBezTo>
                <a:cubicBezTo>
                  <a:pt x="87" y="127"/>
                  <a:pt x="87" y="127"/>
                  <a:pt x="87" y="127"/>
                </a:cubicBezTo>
                <a:cubicBezTo>
                  <a:pt x="88" y="125"/>
                  <a:pt x="90" y="124"/>
                  <a:pt x="93" y="124"/>
                </a:cubicBezTo>
                <a:close/>
                <a:moveTo>
                  <a:pt x="264" y="236"/>
                </a:moveTo>
                <a:cubicBezTo>
                  <a:pt x="264" y="200"/>
                  <a:pt x="264" y="200"/>
                  <a:pt x="264" y="200"/>
                </a:cubicBezTo>
                <a:cubicBezTo>
                  <a:pt x="212" y="147"/>
                  <a:pt x="212" y="147"/>
                  <a:pt x="212" y="147"/>
                </a:cubicBezTo>
                <a:cubicBezTo>
                  <a:pt x="194" y="158"/>
                  <a:pt x="173" y="163"/>
                  <a:pt x="153" y="163"/>
                </a:cubicBezTo>
                <a:cubicBezTo>
                  <a:pt x="132" y="163"/>
                  <a:pt x="112" y="158"/>
                  <a:pt x="93" y="147"/>
                </a:cubicBezTo>
                <a:cubicBezTo>
                  <a:pt x="41" y="200"/>
                  <a:pt x="41" y="200"/>
                  <a:pt x="41" y="200"/>
                </a:cubicBezTo>
                <a:cubicBezTo>
                  <a:pt x="41" y="236"/>
                  <a:pt x="41" y="236"/>
                  <a:pt x="41" y="236"/>
                </a:cubicBezTo>
                <a:cubicBezTo>
                  <a:pt x="41" y="297"/>
                  <a:pt x="90" y="348"/>
                  <a:pt x="152" y="348"/>
                </a:cubicBezTo>
                <a:cubicBezTo>
                  <a:pt x="215" y="348"/>
                  <a:pt x="264" y="297"/>
                  <a:pt x="264" y="236"/>
                </a:cubicBezTo>
                <a:close/>
                <a:moveTo>
                  <a:pt x="102" y="196"/>
                </a:moveTo>
                <a:cubicBezTo>
                  <a:pt x="102" y="190"/>
                  <a:pt x="107" y="185"/>
                  <a:pt x="112" y="185"/>
                </a:cubicBezTo>
                <a:cubicBezTo>
                  <a:pt x="118" y="185"/>
                  <a:pt x="122" y="190"/>
                  <a:pt x="122" y="196"/>
                </a:cubicBezTo>
                <a:cubicBezTo>
                  <a:pt x="122" y="201"/>
                  <a:pt x="118" y="205"/>
                  <a:pt x="112" y="205"/>
                </a:cubicBezTo>
                <a:cubicBezTo>
                  <a:pt x="107" y="205"/>
                  <a:pt x="102" y="201"/>
                  <a:pt x="102" y="196"/>
                </a:cubicBezTo>
                <a:close/>
                <a:moveTo>
                  <a:pt x="189" y="273"/>
                </a:moveTo>
                <a:cubicBezTo>
                  <a:pt x="179" y="282"/>
                  <a:pt x="167" y="287"/>
                  <a:pt x="154" y="287"/>
                </a:cubicBezTo>
                <a:cubicBezTo>
                  <a:pt x="140" y="287"/>
                  <a:pt x="127" y="282"/>
                  <a:pt x="118" y="273"/>
                </a:cubicBezTo>
                <a:cubicBezTo>
                  <a:pt x="113" y="269"/>
                  <a:pt x="113" y="262"/>
                  <a:pt x="118" y="258"/>
                </a:cubicBezTo>
                <a:cubicBezTo>
                  <a:pt x="120" y="256"/>
                  <a:pt x="122" y="255"/>
                  <a:pt x="125" y="255"/>
                </a:cubicBezTo>
                <a:cubicBezTo>
                  <a:pt x="127" y="255"/>
                  <a:pt x="130" y="256"/>
                  <a:pt x="131" y="258"/>
                </a:cubicBezTo>
                <a:cubicBezTo>
                  <a:pt x="137" y="264"/>
                  <a:pt x="145" y="267"/>
                  <a:pt x="153" y="267"/>
                </a:cubicBezTo>
                <a:cubicBezTo>
                  <a:pt x="161" y="267"/>
                  <a:pt x="168" y="264"/>
                  <a:pt x="174" y="258"/>
                </a:cubicBezTo>
                <a:cubicBezTo>
                  <a:pt x="176" y="256"/>
                  <a:pt x="179" y="255"/>
                  <a:pt x="181" y="255"/>
                </a:cubicBezTo>
                <a:cubicBezTo>
                  <a:pt x="184" y="255"/>
                  <a:pt x="186" y="256"/>
                  <a:pt x="188" y="258"/>
                </a:cubicBezTo>
                <a:cubicBezTo>
                  <a:pt x="192" y="262"/>
                  <a:pt x="192" y="269"/>
                  <a:pt x="189" y="273"/>
                </a:cubicBezTo>
                <a:close/>
                <a:moveTo>
                  <a:pt x="193" y="205"/>
                </a:moveTo>
                <a:cubicBezTo>
                  <a:pt x="188" y="205"/>
                  <a:pt x="184" y="201"/>
                  <a:pt x="184" y="196"/>
                </a:cubicBezTo>
                <a:cubicBezTo>
                  <a:pt x="184" y="190"/>
                  <a:pt x="188" y="185"/>
                  <a:pt x="193" y="185"/>
                </a:cubicBezTo>
                <a:cubicBezTo>
                  <a:pt x="199" y="185"/>
                  <a:pt x="203" y="190"/>
                  <a:pt x="203" y="196"/>
                </a:cubicBezTo>
                <a:cubicBezTo>
                  <a:pt x="203" y="201"/>
                  <a:pt x="199" y="205"/>
                  <a:pt x="193" y="205"/>
                </a:cubicBezTo>
                <a:close/>
                <a:moveTo>
                  <a:pt x="223" y="348"/>
                </a:moveTo>
                <a:cubicBezTo>
                  <a:pt x="294" y="348"/>
                  <a:pt x="294" y="348"/>
                  <a:pt x="294" y="348"/>
                </a:cubicBezTo>
                <a:cubicBezTo>
                  <a:pt x="299" y="348"/>
                  <a:pt x="304" y="344"/>
                  <a:pt x="304" y="339"/>
                </a:cubicBezTo>
                <a:cubicBezTo>
                  <a:pt x="304" y="335"/>
                  <a:pt x="304" y="335"/>
                  <a:pt x="304" y="335"/>
                </a:cubicBezTo>
                <a:cubicBezTo>
                  <a:pt x="304" y="308"/>
                  <a:pt x="296" y="281"/>
                  <a:pt x="282" y="257"/>
                </a:cubicBezTo>
                <a:cubicBezTo>
                  <a:pt x="277" y="295"/>
                  <a:pt x="255" y="329"/>
                  <a:pt x="223" y="348"/>
                </a:cubicBezTo>
                <a:close/>
                <a:moveTo>
                  <a:pt x="23" y="257"/>
                </a:moveTo>
                <a:cubicBezTo>
                  <a:pt x="8" y="280"/>
                  <a:pt x="0" y="306"/>
                  <a:pt x="0" y="335"/>
                </a:cubicBezTo>
                <a:cubicBezTo>
                  <a:pt x="0" y="339"/>
                  <a:pt x="0" y="339"/>
                  <a:pt x="0" y="339"/>
                </a:cubicBezTo>
                <a:cubicBezTo>
                  <a:pt x="0" y="344"/>
                  <a:pt x="4" y="348"/>
                  <a:pt x="10" y="348"/>
                </a:cubicBezTo>
                <a:cubicBezTo>
                  <a:pt x="81" y="348"/>
                  <a:pt x="81" y="348"/>
                  <a:pt x="81" y="348"/>
                </a:cubicBezTo>
                <a:cubicBezTo>
                  <a:pt x="50" y="329"/>
                  <a:pt x="28" y="296"/>
                  <a:pt x="23" y="257"/>
                </a:cubicBezTo>
                <a:close/>
                <a:moveTo>
                  <a:pt x="305" y="206"/>
                </a:moveTo>
                <a:cubicBezTo>
                  <a:pt x="305" y="190"/>
                  <a:pt x="296" y="177"/>
                  <a:pt x="285" y="170"/>
                </a:cubicBezTo>
                <a:cubicBezTo>
                  <a:pt x="285" y="240"/>
                  <a:pt x="285" y="240"/>
                  <a:pt x="285" y="240"/>
                </a:cubicBezTo>
                <a:cubicBezTo>
                  <a:pt x="296" y="233"/>
                  <a:pt x="305" y="220"/>
                  <a:pt x="305" y="206"/>
                </a:cubicBezTo>
                <a:close/>
                <a:moveTo>
                  <a:pt x="198" y="29"/>
                </a:moveTo>
                <a:cubicBezTo>
                  <a:pt x="189" y="12"/>
                  <a:pt x="172" y="0"/>
                  <a:pt x="153" y="0"/>
                </a:cubicBezTo>
                <a:cubicBezTo>
                  <a:pt x="132" y="0"/>
                  <a:pt x="115" y="12"/>
                  <a:pt x="107" y="29"/>
                </a:cubicBezTo>
                <a:cubicBezTo>
                  <a:pt x="122" y="24"/>
                  <a:pt x="136" y="20"/>
                  <a:pt x="153" y="20"/>
                </a:cubicBezTo>
                <a:cubicBezTo>
                  <a:pt x="169" y="20"/>
                  <a:pt x="184" y="24"/>
                  <a:pt x="198" y="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" name="Freeform 102">
            <a:extLst>
              <a:ext uri="{FF2B5EF4-FFF2-40B4-BE49-F238E27FC236}">
                <a16:creationId xmlns:a16="http://schemas.microsoft.com/office/drawing/2014/main" id="{426C8932-78E7-4F5E-54DF-5F397389D4B1}"/>
              </a:ext>
            </a:extLst>
          </p:cNvPr>
          <p:cNvSpPr>
            <a:spLocks noEditPoints="1"/>
          </p:cNvSpPr>
          <p:nvPr/>
        </p:nvSpPr>
        <p:spPr bwMode="auto">
          <a:xfrm>
            <a:off x="10672555" y="1368757"/>
            <a:ext cx="228848" cy="259411"/>
          </a:xfrm>
          <a:custGeom>
            <a:avLst/>
            <a:gdLst>
              <a:gd name="T0" fmla="*/ 125 w 307"/>
              <a:gd name="T1" fmla="*/ 83 h 348"/>
              <a:gd name="T2" fmla="*/ 42 w 307"/>
              <a:gd name="T3" fmla="*/ 102 h 348"/>
              <a:gd name="T4" fmla="*/ 124 w 307"/>
              <a:gd name="T5" fmla="*/ 92 h 348"/>
              <a:gd name="T6" fmla="*/ 91 w 307"/>
              <a:gd name="T7" fmla="*/ 122 h 348"/>
              <a:gd name="T8" fmla="*/ 220 w 307"/>
              <a:gd name="T9" fmla="*/ 159 h 348"/>
              <a:gd name="T10" fmla="*/ 275 w 307"/>
              <a:gd name="T11" fmla="*/ 130 h 348"/>
              <a:gd name="T12" fmla="*/ 271 w 307"/>
              <a:gd name="T13" fmla="*/ 122 h 348"/>
              <a:gd name="T14" fmla="*/ 154 w 307"/>
              <a:gd name="T15" fmla="*/ 102 h 348"/>
              <a:gd name="T16" fmla="*/ 154 w 307"/>
              <a:gd name="T17" fmla="*/ 81 h 348"/>
              <a:gd name="T18" fmla="*/ 266 w 307"/>
              <a:gd name="T19" fmla="*/ 31 h 348"/>
              <a:gd name="T20" fmla="*/ 72 w 307"/>
              <a:gd name="T21" fmla="*/ 0 h 348"/>
              <a:gd name="T22" fmla="*/ 42 w 307"/>
              <a:gd name="T23" fmla="*/ 62 h 348"/>
              <a:gd name="T24" fmla="*/ 266 w 307"/>
              <a:gd name="T25" fmla="*/ 31 h 348"/>
              <a:gd name="T26" fmla="*/ 266 w 307"/>
              <a:gd name="T27" fmla="*/ 83 h 348"/>
              <a:gd name="T28" fmla="*/ 185 w 307"/>
              <a:gd name="T29" fmla="*/ 92 h 348"/>
              <a:gd name="T30" fmla="*/ 266 w 307"/>
              <a:gd name="T31" fmla="*/ 102 h 348"/>
              <a:gd name="T32" fmla="*/ 69 w 307"/>
              <a:gd name="T33" fmla="*/ 136 h 348"/>
              <a:gd name="T34" fmla="*/ 42 w 307"/>
              <a:gd name="T35" fmla="*/ 124 h 348"/>
              <a:gd name="T36" fmla="*/ 154 w 307"/>
              <a:gd name="T37" fmla="*/ 348 h 348"/>
              <a:gd name="T38" fmla="*/ 266 w 307"/>
              <a:gd name="T39" fmla="*/ 167 h 348"/>
              <a:gd name="T40" fmla="*/ 207 w 307"/>
              <a:gd name="T41" fmla="*/ 179 h 348"/>
              <a:gd name="T42" fmla="*/ 112 w 307"/>
              <a:gd name="T43" fmla="*/ 206 h 348"/>
              <a:gd name="T44" fmla="*/ 112 w 307"/>
              <a:gd name="T45" fmla="*/ 225 h 348"/>
              <a:gd name="T46" fmla="*/ 190 w 307"/>
              <a:gd name="T47" fmla="*/ 292 h 348"/>
              <a:gd name="T48" fmla="*/ 118 w 307"/>
              <a:gd name="T49" fmla="*/ 292 h 348"/>
              <a:gd name="T50" fmla="*/ 125 w 307"/>
              <a:gd name="T51" fmla="*/ 275 h 348"/>
              <a:gd name="T52" fmla="*/ 154 w 307"/>
              <a:gd name="T53" fmla="*/ 288 h 348"/>
              <a:gd name="T54" fmla="*/ 183 w 307"/>
              <a:gd name="T55" fmla="*/ 275 h 348"/>
              <a:gd name="T56" fmla="*/ 190 w 307"/>
              <a:gd name="T57" fmla="*/ 292 h 348"/>
              <a:gd name="T58" fmla="*/ 186 w 307"/>
              <a:gd name="T59" fmla="*/ 215 h 348"/>
              <a:gd name="T60" fmla="*/ 206 w 307"/>
              <a:gd name="T61" fmla="*/ 215 h 348"/>
              <a:gd name="T62" fmla="*/ 287 w 307"/>
              <a:gd name="T63" fmla="*/ 170 h 348"/>
              <a:gd name="T64" fmla="*/ 307 w 307"/>
              <a:gd name="T65" fmla="*/ 204 h 348"/>
              <a:gd name="T66" fmla="*/ 0 w 307"/>
              <a:gd name="T67" fmla="*/ 204 h 348"/>
              <a:gd name="T68" fmla="*/ 21 w 307"/>
              <a:gd name="T69" fmla="*/ 17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07" h="348">
                <a:moveTo>
                  <a:pt x="124" y="92"/>
                </a:moveTo>
                <a:cubicBezTo>
                  <a:pt x="124" y="88"/>
                  <a:pt x="125" y="85"/>
                  <a:pt x="125" y="83"/>
                </a:cubicBezTo>
                <a:cubicBezTo>
                  <a:pt x="42" y="83"/>
                  <a:pt x="42" y="83"/>
                  <a:pt x="42" y="83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125" y="102"/>
                  <a:pt x="125" y="102"/>
                  <a:pt x="125" y="102"/>
                </a:cubicBezTo>
                <a:cubicBezTo>
                  <a:pt x="125" y="99"/>
                  <a:pt x="124" y="95"/>
                  <a:pt x="124" y="92"/>
                </a:cubicBezTo>
                <a:close/>
                <a:moveTo>
                  <a:pt x="271" y="122"/>
                </a:moveTo>
                <a:cubicBezTo>
                  <a:pt x="91" y="122"/>
                  <a:pt x="91" y="122"/>
                  <a:pt x="91" y="122"/>
                </a:cubicBezTo>
                <a:cubicBezTo>
                  <a:pt x="129" y="140"/>
                  <a:pt x="168" y="152"/>
                  <a:pt x="210" y="158"/>
                </a:cubicBezTo>
                <a:cubicBezTo>
                  <a:pt x="213" y="158"/>
                  <a:pt x="217" y="159"/>
                  <a:pt x="220" y="159"/>
                </a:cubicBezTo>
                <a:cubicBezTo>
                  <a:pt x="238" y="159"/>
                  <a:pt x="255" y="151"/>
                  <a:pt x="267" y="140"/>
                </a:cubicBezTo>
                <a:cubicBezTo>
                  <a:pt x="271" y="136"/>
                  <a:pt x="272" y="133"/>
                  <a:pt x="275" y="130"/>
                </a:cubicBezTo>
                <a:cubicBezTo>
                  <a:pt x="276" y="128"/>
                  <a:pt x="276" y="127"/>
                  <a:pt x="275" y="124"/>
                </a:cubicBezTo>
                <a:cubicBezTo>
                  <a:pt x="274" y="123"/>
                  <a:pt x="271" y="122"/>
                  <a:pt x="271" y="122"/>
                </a:cubicBezTo>
                <a:close/>
                <a:moveTo>
                  <a:pt x="144" y="92"/>
                </a:moveTo>
                <a:cubicBezTo>
                  <a:pt x="144" y="97"/>
                  <a:pt x="149" y="102"/>
                  <a:pt x="154" y="102"/>
                </a:cubicBezTo>
                <a:cubicBezTo>
                  <a:pt x="159" y="102"/>
                  <a:pt x="163" y="97"/>
                  <a:pt x="163" y="92"/>
                </a:cubicBezTo>
                <a:cubicBezTo>
                  <a:pt x="163" y="86"/>
                  <a:pt x="159" y="81"/>
                  <a:pt x="154" y="81"/>
                </a:cubicBezTo>
                <a:cubicBezTo>
                  <a:pt x="149" y="81"/>
                  <a:pt x="144" y="86"/>
                  <a:pt x="144" y="92"/>
                </a:cubicBezTo>
                <a:close/>
                <a:moveTo>
                  <a:pt x="266" y="31"/>
                </a:moveTo>
                <a:cubicBezTo>
                  <a:pt x="266" y="13"/>
                  <a:pt x="252" y="0"/>
                  <a:pt x="236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55" y="0"/>
                  <a:pt x="42" y="14"/>
                  <a:pt x="42" y="31"/>
                </a:cubicBezTo>
                <a:cubicBezTo>
                  <a:pt x="42" y="62"/>
                  <a:pt x="42" y="62"/>
                  <a:pt x="42" y="62"/>
                </a:cubicBezTo>
                <a:cubicBezTo>
                  <a:pt x="266" y="62"/>
                  <a:pt x="266" y="62"/>
                  <a:pt x="266" y="62"/>
                </a:cubicBezTo>
                <a:lnTo>
                  <a:pt x="266" y="31"/>
                </a:lnTo>
                <a:close/>
                <a:moveTo>
                  <a:pt x="266" y="102"/>
                </a:moveTo>
                <a:cubicBezTo>
                  <a:pt x="266" y="83"/>
                  <a:pt x="266" y="83"/>
                  <a:pt x="266" y="83"/>
                </a:cubicBezTo>
                <a:cubicBezTo>
                  <a:pt x="182" y="83"/>
                  <a:pt x="182" y="83"/>
                  <a:pt x="182" y="83"/>
                </a:cubicBezTo>
                <a:cubicBezTo>
                  <a:pt x="184" y="85"/>
                  <a:pt x="185" y="89"/>
                  <a:pt x="185" y="92"/>
                </a:cubicBezTo>
                <a:cubicBezTo>
                  <a:pt x="185" y="95"/>
                  <a:pt x="184" y="98"/>
                  <a:pt x="182" y="102"/>
                </a:cubicBezTo>
                <a:lnTo>
                  <a:pt x="266" y="102"/>
                </a:lnTo>
                <a:close/>
                <a:moveTo>
                  <a:pt x="207" y="179"/>
                </a:moveTo>
                <a:cubicBezTo>
                  <a:pt x="160" y="171"/>
                  <a:pt x="113" y="157"/>
                  <a:pt x="69" y="136"/>
                </a:cubicBezTo>
                <a:cubicBezTo>
                  <a:pt x="44" y="124"/>
                  <a:pt x="44" y="124"/>
                  <a:pt x="44" y="124"/>
                </a:cubicBezTo>
                <a:cubicBezTo>
                  <a:pt x="42" y="124"/>
                  <a:pt x="42" y="124"/>
                  <a:pt x="42" y="124"/>
                </a:cubicBezTo>
                <a:cubicBezTo>
                  <a:pt x="42" y="236"/>
                  <a:pt x="42" y="236"/>
                  <a:pt x="42" y="236"/>
                </a:cubicBezTo>
                <a:cubicBezTo>
                  <a:pt x="42" y="297"/>
                  <a:pt x="92" y="348"/>
                  <a:pt x="154" y="348"/>
                </a:cubicBezTo>
                <a:cubicBezTo>
                  <a:pt x="215" y="348"/>
                  <a:pt x="266" y="299"/>
                  <a:pt x="266" y="236"/>
                </a:cubicBezTo>
                <a:cubicBezTo>
                  <a:pt x="266" y="167"/>
                  <a:pt x="266" y="167"/>
                  <a:pt x="266" y="167"/>
                </a:cubicBezTo>
                <a:cubicBezTo>
                  <a:pt x="252" y="175"/>
                  <a:pt x="236" y="181"/>
                  <a:pt x="220" y="181"/>
                </a:cubicBezTo>
                <a:cubicBezTo>
                  <a:pt x="216" y="180"/>
                  <a:pt x="212" y="180"/>
                  <a:pt x="207" y="179"/>
                </a:cubicBezTo>
                <a:close/>
                <a:moveTo>
                  <a:pt x="103" y="215"/>
                </a:moveTo>
                <a:cubicBezTo>
                  <a:pt x="103" y="210"/>
                  <a:pt x="107" y="206"/>
                  <a:pt x="112" y="206"/>
                </a:cubicBezTo>
                <a:cubicBezTo>
                  <a:pt x="118" y="206"/>
                  <a:pt x="122" y="210"/>
                  <a:pt x="122" y="215"/>
                </a:cubicBezTo>
                <a:cubicBezTo>
                  <a:pt x="122" y="221"/>
                  <a:pt x="118" y="225"/>
                  <a:pt x="112" y="225"/>
                </a:cubicBezTo>
                <a:cubicBezTo>
                  <a:pt x="108" y="225"/>
                  <a:pt x="103" y="221"/>
                  <a:pt x="103" y="215"/>
                </a:cubicBezTo>
                <a:close/>
                <a:moveTo>
                  <a:pt x="190" y="292"/>
                </a:moveTo>
                <a:cubicBezTo>
                  <a:pt x="181" y="302"/>
                  <a:pt x="168" y="308"/>
                  <a:pt x="155" y="308"/>
                </a:cubicBezTo>
                <a:cubicBezTo>
                  <a:pt x="141" y="308"/>
                  <a:pt x="128" y="302"/>
                  <a:pt x="118" y="292"/>
                </a:cubicBezTo>
                <a:cubicBezTo>
                  <a:pt x="113" y="288"/>
                  <a:pt x="113" y="282"/>
                  <a:pt x="118" y="279"/>
                </a:cubicBezTo>
                <a:cubicBezTo>
                  <a:pt x="120" y="277"/>
                  <a:pt x="123" y="275"/>
                  <a:pt x="125" y="275"/>
                </a:cubicBezTo>
                <a:cubicBezTo>
                  <a:pt x="128" y="275"/>
                  <a:pt x="131" y="277"/>
                  <a:pt x="132" y="279"/>
                </a:cubicBezTo>
                <a:cubicBezTo>
                  <a:pt x="138" y="285"/>
                  <a:pt x="146" y="288"/>
                  <a:pt x="154" y="288"/>
                </a:cubicBezTo>
                <a:cubicBezTo>
                  <a:pt x="161" y="288"/>
                  <a:pt x="169" y="285"/>
                  <a:pt x="175" y="279"/>
                </a:cubicBezTo>
                <a:cubicBezTo>
                  <a:pt x="178" y="277"/>
                  <a:pt x="180" y="275"/>
                  <a:pt x="183" y="275"/>
                </a:cubicBezTo>
                <a:cubicBezTo>
                  <a:pt x="185" y="275"/>
                  <a:pt x="188" y="277"/>
                  <a:pt x="189" y="279"/>
                </a:cubicBezTo>
                <a:cubicBezTo>
                  <a:pt x="194" y="282"/>
                  <a:pt x="194" y="288"/>
                  <a:pt x="190" y="292"/>
                </a:cubicBezTo>
                <a:close/>
                <a:moveTo>
                  <a:pt x="195" y="225"/>
                </a:moveTo>
                <a:cubicBezTo>
                  <a:pt x="190" y="225"/>
                  <a:pt x="186" y="221"/>
                  <a:pt x="186" y="215"/>
                </a:cubicBezTo>
                <a:cubicBezTo>
                  <a:pt x="186" y="210"/>
                  <a:pt x="190" y="206"/>
                  <a:pt x="195" y="206"/>
                </a:cubicBezTo>
                <a:cubicBezTo>
                  <a:pt x="201" y="206"/>
                  <a:pt x="206" y="210"/>
                  <a:pt x="206" y="215"/>
                </a:cubicBezTo>
                <a:cubicBezTo>
                  <a:pt x="206" y="221"/>
                  <a:pt x="201" y="225"/>
                  <a:pt x="195" y="225"/>
                </a:cubicBezTo>
                <a:close/>
                <a:moveTo>
                  <a:pt x="287" y="170"/>
                </a:moveTo>
                <a:cubicBezTo>
                  <a:pt x="287" y="239"/>
                  <a:pt x="287" y="239"/>
                  <a:pt x="287" y="239"/>
                </a:cubicBezTo>
                <a:cubicBezTo>
                  <a:pt x="298" y="232"/>
                  <a:pt x="307" y="219"/>
                  <a:pt x="307" y="204"/>
                </a:cubicBezTo>
                <a:cubicBezTo>
                  <a:pt x="307" y="189"/>
                  <a:pt x="298" y="176"/>
                  <a:pt x="287" y="170"/>
                </a:cubicBezTo>
                <a:close/>
                <a:moveTo>
                  <a:pt x="0" y="204"/>
                </a:moveTo>
                <a:cubicBezTo>
                  <a:pt x="0" y="219"/>
                  <a:pt x="9" y="232"/>
                  <a:pt x="21" y="239"/>
                </a:cubicBezTo>
                <a:cubicBezTo>
                  <a:pt x="21" y="170"/>
                  <a:pt x="21" y="170"/>
                  <a:pt x="21" y="170"/>
                </a:cubicBezTo>
                <a:cubicBezTo>
                  <a:pt x="8" y="176"/>
                  <a:pt x="0" y="189"/>
                  <a:pt x="0" y="2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" name="Freeform 40">
            <a:extLst>
              <a:ext uri="{FF2B5EF4-FFF2-40B4-BE49-F238E27FC236}">
                <a16:creationId xmlns:a16="http://schemas.microsoft.com/office/drawing/2014/main" id="{50A19F0E-E1B8-6C20-49BE-405B7AB12694}"/>
              </a:ext>
            </a:extLst>
          </p:cNvPr>
          <p:cNvSpPr>
            <a:spLocks noEditPoints="1"/>
          </p:cNvSpPr>
          <p:nvPr/>
        </p:nvSpPr>
        <p:spPr bwMode="auto">
          <a:xfrm>
            <a:off x="3446739" y="1368943"/>
            <a:ext cx="260902" cy="259411"/>
          </a:xfrm>
          <a:custGeom>
            <a:avLst/>
            <a:gdLst>
              <a:gd name="T0" fmla="*/ 196 w 350"/>
              <a:gd name="T1" fmla="*/ 257 h 348"/>
              <a:gd name="T2" fmla="*/ 153 w 350"/>
              <a:gd name="T3" fmla="*/ 257 h 348"/>
              <a:gd name="T4" fmla="*/ 140 w 350"/>
              <a:gd name="T5" fmla="*/ 257 h 348"/>
              <a:gd name="T6" fmla="*/ 174 w 350"/>
              <a:gd name="T7" fmla="*/ 287 h 348"/>
              <a:gd name="T8" fmla="*/ 210 w 350"/>
              <a:gd name="T9" fmla="*/ 257 h 348"/>
              <a:gd name="T10" fmla="*/ 143 w 350"/>
              <a:gd name="T11" fmla="*/ 195 h 348"/>
              <a:gd name="T12" fmla="*/ 125 w 350"/>
              <a:gd name="T13" fmla="*/ 195 h 348"/>
              <a:gd name="T14" fmla="*/ 143 w 350"/>
              <a:gd name="T15" fmla="*/ 195 h 348"/>
              <a:gd name="T16" fmla="*/ 206 w 350"/>
              <a:gd name="T17" fmla="*/ 195 h 348"/>
              <a:gd name="T18" fmla="*/ 225 w 350"/>
              <a:gd name="T19" fmla="*/ 195 h 348"/>
              <a:gd name="T20" fmla="*/ 345 w 350"/>
              <a:gd name="T21" fmla="*/ 104 h 348"/>
              <a:gd name="T22" fmla="*/ 175 w 350"/>
              <a:gd name="T23" fmla="*/ 0 h 348"/>
              <a:gd name="T24" fmla="*/ 5 w 350"/>
              <a:gd name="T25" fmla="*/ 104 h 348"/>
              <a:gd name="T26" fmla="*/ 10 w 350"/>
              <a:gd name="T27" fmla="*/ 123 h 348"/>
              <a:gd name="T28" fmla="*/ 21 w 350"/>
              <a:gd name="T29" fmla="*/ 338 h 348"/>
              <a:gd name="T30" fmla="*/ 319 w 350"/>
              <a:gd name="T31" fmla="*/ 348 h 348"/>
              <a:gd name="T32" fmla="*/ 328 w 350"/>
              <a:gd name="T33" fmla="*/ 123 h 348"/>
              <a:gd name="T34" fmla="*/ 347 w 350"/>
              <a:gd name="T35" fmla="*/ 116 h 348"/>
              <a:gd name="T36" fmla="*/ 174 w 350"/>
              <a:gd name="T37" fmla="*/ 22 h 348"/>
              <a:gd name="T38" fmla="*/ 47 w 350"/>
              <a:gd name="T39" fmla="*/ 103 h 348"/>
              <a:gd name="T40" fmla="*/ 42 w 350"/>
              <a:gd name="T41" fmla="*/ 123 h 348"/>
              <a:gd name="T42" fmla="*/ 88 w 350"/>
              <a:gd name="T43" fmla="*/ 164 h 348"/>
              <a:gd name="T44" fmla="*/ 42 w 350"/>
              <a:gd name="T45" fmla="*/ 169 h 348"/>
              <a:gd name="T46" fmla="*/ 61 w 350"/>
              <a:gd name="T47" fmla="*/ 185 h 348"/>
              <a:gd name="T48" fmla="*/ 41 w 350"/>
              <a:gd name="T49" fmla="*/ 205 h 348"/>
              <a:gd name="T50" fmla="*/ 41 w 350"/>
              <a:gd name="T51" fmla="*/ 328 h 348"/>
              <a:gd name="T52" fmla="*/ 61 w 350"/>
              <a:gd name="T53" fmla="*/ 246 h 348"/>
              <a:gd name="T54" fmla="*/ 41 w 350"/>
              <a:gd name="T55" fmla="*/ 328 h 348"/>
              <a:gd name="T56" fmla="*/ 82 w 350"/>
              <a:gd name="T57" fmla="*/ 185 h 348"/>
              <a:gd name="T58" fmla="*/ 147 w 350"/>
              <a:gd name="T59" fmla="*/ 166 h 348"/>
              <a:gd name="T60" fmla="*/ 200 w 350"/>
              <a:gd name="T61" fmla="*/ 166 h 348"/>
              <a:gd name="T62" fmla="*/ 265 w 350"/>
              <a:gd name="T63" fmla="*/ 185 h 348"/>
              <a:gd name="T64" fmla="*/ 268 w 350"/>
              <a:gd name="T65" fmla="*/ 235 h 348"/>
              <a:gd name="T66" fmla="*/ 82 w 350"/>
              <a:gd name="T67" fmla="*/ 235 h 348"/>
              <a:gd name="T68" fmla="*/ 239 w 350"/>
              <a:gd name="T69" fmla="*/ 328 h 348"/>
              <a:gd name="T70" fmla="*/ 288 w 350"/>
              <a:gd name="T71" fmla="*/ 246 h 348"/>
              <a:gd name="T72" fmla="*/ 308 w 350"/>
              <a:gd name="T73" fmla="*/ 328 h 348"/>
              <a:gd name="T74" fmla="*/ 288 w 350"/>
              <a:gd name="T75" fmla="*/ 185 h 348"/>
              <a:gd name="T76" fmla="*/ 288 w 350"/>
              <a:gd name="T77" fmla="*/ 225 h 348"/>
              <a:gd name="T78" fmla="*/ 288 w 350"/>
              <a:gd name="T79" fmla="*/ 164 h 348"/>
              <a:gd name="T80" fmla="*/ 191 w 350"/>
              <a:gd name="T81" fmla="*/ 123 h 348"/>
              <a:gd name="T82" fmla="*/ 308 w 350"/>
              <a:gd name="T83" fmla="*/ 16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0" h="348">
                <a:moveTo>
                  <a:pt x="203" y="255"/>
                </a:moveTo>
                <a:cubicBezTo>
                  <a:pt x="201" y="255"/>
                  <a:pt x="198" y="256"/>
                  <a:pt x="196" y="257"/>
                </a:cubicBezTo>
                <a:cubicBezTo>
                  <a:pt x="191" y="263"/>
                  <a:pt x="182" y="266"/>
                  <a:pt x="174" y="266"/>
                </a:cubicBezTo>
                <a:cubicBezTo>
                  <a:pt x="166" y="266"/>
                  <a:pt x="159" y="263"/>
                  <a:pt x="153" y="257"/>
                </a:cubicBezTo>
                <a:cubicBezTo>
                  <a:pt x="152" y="255"/>
                  <a:pt x="149" y="254"/>
                  <a:pt x="147" y="254"/>
                </a:cubicBezTo>
                <a:cubicBezTo>
                  <a:pt x="144" y="254"/>
                  <a:pt x="141" y="255"/>
                  <a:pt x="140" y="257"/>
                </a:cubicBezTo>
                <a:cubicBezTo>
                  <a:pt x="136" y="261"/>
                  <a:pt x="136" y="268"/>
                  <a:pt x="140" y="272"/>
                </a:cubicBezTo>
                <a:cubicBezTo>
                  <a:pt x="149" y="282"/>
                  <a:pt x="162" y="287"/>
                  <a:pt x="174" y="287"/>
                </a:cubicBezTo>
                <a:cubicBezTo>
                  <a:pt x="187" y="287"/>
                  <a:pt x="202" y="282"/>
                  <a:pt x="210" y="272"/>
                </a:cubicBezTo>
                <a:cubicBezTo>
                  <a:pt x="214" y="268"/>
                  <a:pt x="214" y="261"/>
                  <a:pt x="210" y="257"/>
                </a:cubicBezTo>
                <a:cubicBezTo>
                  <a:pt x="208" y="256"/>
                  <a:pt x="206" y="255"/>
                  <a:pt x="203" y="255"/>
                </a:cubicBezTo>
                <a:close/>
                <a:moveTo>
                  <a:pt x="143" y="195"/>
                </a:moveTo>
                <a:cubicBezTo>
                  <a:pt x="143" y="190"/>
                  <a:pt x="139" y="184"/>
                  <a:pt x="134" y="184"/>
                </a:cubicBezTo>
                <a:cubicBezTo>
                  <a:pt x="129" y="184"/>
                  <a:pt x="125" y="190"/>
                  <a:pt x="125" y="195"/>
                </a:cubicBezTo>
                <a:cubicBezTo>
                  <a:pt x="125" y="200"/>
                  <a:pt x="129" y="205"/>
                  <a:pt x="134" y="205"/>
                </a:cubicBezTo>
                <a:cubicBezTo>
                  <a:pt x="139" y="205"/>
                  <a:pt x="143" y="200"/>
                  <a:pt x="143" y="195"/>
                </a:cubicBezTo>
                <a:close/>
                <a:moveTo>
                  <a:pt x="216" y="184"/>
                </a:moveTo>
                <a:cubicBezTo>
                  <a:pt x="211" y="184"/>
                  <a:pt x="206" y="190"/>
                  <a:pt x="206" y="195"/>
                </a:cubicBezTo>
                <a:cubicBezTo>
                  <a:pt x="206" y="200"/>
                  <a:pt x="211" y="205"/>
                  <a:pt x="216" y="205"/>
                </a:cubicBezTo>
                <a:cubicBezTo>
                  <a:pt x="221" y="205"/>
                  <a:pt x="225" y="200"/>
                  <a:pt x="225" y="195"/>
                </a:cubicBezTo>
                <a:cubicBezTo>
                  <a:pt x="225" y="190"/>
                  <a:pt x="221" y="184"/>
                  <a:pt x="216" y="184"/>
                </a:cubicBezTo>
                <a:close/>
                <a:moveTo>
                  <a:pt x="345" y="104"/>
                </a:moveTo>
                <a:cubicBezTo>
                  <a:pt x="181" y="1"/>
                  <a:pt x="181" y="1"/>
                  <a:pt x="181" y="1"/>
                </a:cubicBezTo>
                <a:cubicBezTo>
                  <a:pt x="179" y="1"/>
                  <a:pt x="177" y="0"/>
                  <a:pt x="175" y="0"/>
                </a:cubicBezTo>
                <a:cubicBezTo>
                  <a:pt x="173" y="0"/>
                  <a:pt x="171" y="1"/>
                  <a:pt x="169" y="1"/>
                </a:cubicBezTo>
                <a:cubicBezTo>
                  <a:pt x="5" y="104"/>
                  <a:pt x="5" y="104"/>
                  <a:pt x="5" y="104"/>
                </a:cubicBezTo>
                <a:cubicBezTo>
                  <a:pt x="1" y="106"/>
                  <a:pt x="0" y="112"/>
                  <a:pt x="1" y="116"/>
                </a:cubicBezTo>
                <a:cubicBezTo>
                  <a:pt x="3" y="120"/>
                  <a:pt x="7" y="123"/>
                  <a:pt x="10" y="123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21" y="338"/>
                  <a:pt x="21" y="338"/>
                  <a:pt x="21" y="338"/>
                </a:cubicBezTo>
                <a:cubicBezTo>
                  <a:pt x="21" y="344"/>
                  <a:pt x="25" y="348"/>
                  <a:pt x="30" y="348"/>
                </a:cubicBezTo>
                <a:cubicBezTo>
                  <a:pt x="319" y="348"/>
                  <a:pt x="319" y="348"/>
                  <a:pt x="319" y="348"/>
                </a:cubicBezTo>
                <a:cubicBezTo>
                  <a:pt x="324" y="348"/>
                  <a:pt x="328" y="344"/>
                  <a:pt x="328" y="338"/>
                </a:cubicBezTo>
                <a:cubicBezTo>
                  <a:pt x="328" y="123"/>
                  <a:pt x="328" y="123"/>
                  <a:pt x="328" y="123"/>
                </a:cubicBezTo>
                <a:cubicBezTo>
                  <a:pt x="338" y="123"/>
                  <a:pt x="338" y="123"/>
                  <a:pt x="338" y="123"/>
                </a:cubicBezTo>
                <a:cubicBezTo>
                  <a:pt x="342" y="123"/>
                  <a:pt x="346" y="120"/>
                  <a:pt x="347" y="116"/>
                </a:cubicBezTo>
                <a:cubicBezTo>
                  <a:pt x="350" y="112"/>
                  <a:pt x="349" y="107"/>
                  <a:pt x="345" y="104"/>
                </a:cubicBezTo>
                <a:close/>
                <a:moveTo>
                  <a:pt x="174" y="22"/>
                </a:moveTo>
                <a:cubicBezTo>
                  <a:pt x="303" y="103"/>
                  <a:pt x="303" y="103"/>
                  <a:pt x="303" y="103"/>
                </a:cubicBezTo>
                <a:cubicBezTo>
                  <a:pt x="47" y="103"/>
                  <a:pt x="47" y="103"/>
                  <a:pt x="47" y="103"/>
                </a:cubicBezTo>
                <a:lnTo>
                  <a:pt x="174" y="22"/>
                </a:lnTo>
                <a:close/>
                <a:moveTo>
                  <a:pt x="42" y="123"/>
                </a:moveTo>
                <a:cubicBezTo>
                  <a:pt x="159" y="123"/>
                  <a:pt x="159" y="123"/>
                  <a:pt x="159" y="123"/>
                </a:cubicBezTo>
                <a:cubicBezTo>
                  <a:pt x="144" y="148"/>
                  <a:pt x="118" y="164"/>
                  <a:pt x="88" y="164"/>
                </a:cubicBezTo>
                <a:cubicBezTo>
                  <a:pt x="61" y="164"/>
                  <a:pt x="61" y="164"/>
                  <a:pt x="61" y="164"/>
                </a:cubicBezTo>
                <a:cubicBezTo>
                  <a:pt x="54" y="164"/>
                  <a:pt x="48" y="166"/>
                  <a:pt x="42" y="169"/>
                </a:cubicBezTo>
                <a:lnTo>
                  <a:pt x="42" y="123"/>
                </a:lnTo>
                <a:close/>
                <a:moveTo>
                  <a:pt x="61" y="185"/>
                </a:moveTo>
                <a:cubicBezTo>
                  <a:pt x="61" y="225"/>
                  <a:pt x="61" y="225"/>
                  <a:pt x="61" y="225"/>
                </a:cubicBezTo>
                <a:cubicBezTo>
                  <a:pt x="51" y="225"/>
                  <a:pt x="41" y="216"/>
                  <a:pt x="41" y="205"/>
                </a:cubicBezTo>
                <a:cubicBezTo>
                  <a:pt x="41" y="194"/>
                  <a:pt x="49" y="185"/>
                  <a:pt x="61" y="185"/>
                </a:cubicBezTo>
                <a:close/>
                <a:moveTo>
                  <a:pt x="41" y="328"/>
                </a:moveTo>
                <a:cubicBezTo>
                  <a:pt x="41" y="241"/>
                  <a:pt x="41" y="241"/>
                  <a:pt x="41" y="241"/>
                </a:cubicBezTo>
                <a:cubicBezTo>
                  <a:pt x="48" y="243"/>
                  <a:pt x="54" y="246"/>
                  <a:pt x="61" y="246"/>
                </a:cubicBezTo>
                <a:cubicBezTo>
                  <a:pt x="65" y="279"/>
                  <a:pt x="82" y="309"/>
                  <a:pt x="110" y="328"/>
                </a:cubicBezTo>
                <a:lnTo>
                  <a:pt x="41" y="328"/>
                </a:lnTo>
                <a:close/>
                <a:moveTo>
                  <a:pt x="82" y="235"/>
                </a:moveTo>
                <a:cubicBezTo>
                  <a:pt x="82" y="185"/>
                  <a:pt x="82" y="185"/>
                  <a:pt x="82" y="185"/>
                </a:cubicBezTo>
                <a:cubicBezTo>
                  <a:pt x="88" y="185"/>
                  <a:pt x="88" y="185"/>
                  <a:pt x="88" y="185"/>
                </a:cubicBezTo>
                <a:cubicBezTo>
                  <a:pt x="110" y="185"/>
                  <a:pt x="130" y="178"/>
                  <a:pt x="147" y="166"/>
                </a:cubicBezTo>
                <a:cubicBezTo>
                  <a:pt x="157" y="159"/>
                  <a:pt x="168" y="149"/>
                  <a:pt x="174" y="137"/>
                </a:cubicBezTo>
                <a:cubicBezTo>
                  <a:pt x="181" y="148"/>
                  <a:pt x="190" y="157"/>
                  <a:pt x="200" y="166"/>
                </a:cubicBezTo>
                <a:cubicBezTo>
                  <a:pt x="218" y="178"/>
                  <a:pt x="238" y="185"/>
                  <a:pt x="259" y="185"/>
                </a:cubicBezTo>
                <a:cubicBezTo>
                  <a:pt x="265" y="185"/>
                  <a:pt x="265" y="185"/>
                  <a:pt x="265" y="185"/>
                </a:cubicBezTo>
                <a:cubicBezTo>
                  <a:pt x="265" y="235"/>
                  <a:pt x="265" y="235"/>
                  <a:pt x="265" y="235"/>
                </a:cubicBezTo>
                <a:cubicBezTo>
                  <a:pt x="268" y="235"/>
                  <a:pt x="268" y="235"/>
                  <a:pt x="268" y="235"/>
                </a:cubicBezTo>
                <a:cubicBezTo>
                  <a:pt x="268" y="285"/>
                  <a:pt x="225" y="328"/>
                  <a:pt x="174" y="328"/>
                </a:cubicBezTo>
                <a:cubicBezTo>
                  <a:pt x="124" y="328"/>
                  <a:pt x="82" y="285"/>
                  <a:pt x="82" y="235"/>
                </a:cubicBezTo>
                <a:close/>
                <a:moveTo>
                  <a:pt x="308" y="328"/>
                </a:moveTo>
                <a:cubicBezTo>
                  <a:pt x="239" y="328"/>
                  <a:pt x="239" y="328"/>
                  <a:pt x="239" y="328"/>
                </a:cubicBezTo>
                <a:cubicBezTo>
                  <a:pt x="239" y="328"/>
                  <a:pt x="239" y="328"/>
                  <a:pt x="239" y="328"/>
                </a:cubicBezTo>
                <a:cubicBezTo>
                  <a:pt x="267" y="309"/>
                  <a:pt x="285" y="279"/>
                  <a:pt x="288" y="246"/>
                </a:cubicBezTo>
                <a:cubicBezTo>
                  <a:pt x="295" y="246"/>
                  <a:pt x="302" y="243"/>
                  <a:pt x="308" y="241"/>
                </a:cubicBezTo>
                <a:lnTo>
                  <a:pt x="308" y="328"/>
                </a:lnTo>
                <a:close/>
                <a:moveTo>
                  <a:pt x="288" y="225"/>
                </a:moveTo>
                <a:cubicBezTo>
                  <a:pt x="288" y="185"/>
                  <a:pt x="288" y="185"/>
                  <a:pt x="288" y="185"/>
                </a:cubicBezTo>
                <a:cubicBezTo>
                  <a:pt x="299" y="185"/>
                  <a:pt x="308" y="193"/>
                  <a:pt x="308" y="205"/>
                </a:cubicBezTo>
                <a:cubicBezTo>
                  <a:pt x="308" y="216"/>
                  <a:pt x="300" y="225"/>
                  <a:pt x="288" y="225"/>
                </a:cubicBezTo>
                <a:close/>
                <a:moveTo>
                  <a:pt x="308" y="169"/>
                </a:moveTo>
                <a:cubicBezTo>
                  <a:pt x="302" y="166"/>
                  <a:pt x="295" y="164"/>
                  <a:pt x="288" y="164"/>
                </a:cubicBezTo>
                <a:cubicBezTo>
                  <a:pt x="261" y="164"/>
                  <a:pt x="261" y="164"/>
                  <a:pt x="261" y="164"/>
                </a:cubicBezTo>
                <a:cubicBezTo>
                  <a:pt x="232" y="164"/>
                  <a:pt x="205" y="148"/>
                  <a:pt x="191" y="123"/>
                </a:cubicBezTo>
                <a:cubicBezTo>
                  <a:pt x="308" y="123"/>
                  <a:pt x="308" y="123"/>
                  <a:pt x="308" y="123"/>
                </a:cubicBezTo>
                <a:lnTo>
                  <a:pt x="308" y="16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" name="Freeform 41">
            <a:extLst>
              <a:ext uri="{FF2B5EF4-FFF2-40B4-BE49-F238E27FC236}">
                <a16:creationId xmlns:a16="http://schemas.microsoft.com/office/drawing/2014/main" id="{3E630614-7179-D0E7-FFE7-1FB5CC06FF5B}"/>
              </a:ext>
            </a:extLst>
          </p:cNvPr>
          <p:cNvSpPr>
            <a:spLocks noEditPoints="1"/>
          </p:cNvSpPr>
          <p:nvPr/>
        </p:nvSpPr>
        <p:spPr bwMode="auto">
          <a:xfrm>
            <a:off x="1825046" y="1368943"/>
            <a:ext cx="228476" cy="259411"/>
          </a:xfrm>
          <a:custGeom>
            <a:avLst/>
            <a:gdLst>
              <a:gd name="T0" fmla="*/ 155 w 307"/>
              <a:gd name="T1" fmla="*/ 285 h 348"/>
              <a:gd name="T2" fmla="*/ 191 w 307"/>
              <a:gd name="T3" fmla="*/ 257 h 348"/>
              <a:gd name="T4" fmla="*/ 177 w 307"/>
              <a:gd name="T5" fmla="*/ 257 h 348"/>
              <a:gd name="T6" fmla="*/ 134 w 307"/>
              <a:gd name="T7" fmla="*/ 257 h 348"/>
              <a:gd name="T8" fmla="*/ 119 w 307"/>
              <a:gd name="T9" fmla="*/ 257 h 348"/>
              <a:gd name="T10" fmla="*/ 113 w 307"/>
              <a:gd name="T11" fmla="*/ 203 h 348"/>
              <a:gd name="T12" fmla="*/ 113 w 307"/>
              <a:gd name="T13" fmla="*/ 184 h 348"/>
              <a:gd name="T14" fmla="*/ 113 w 307"/>
              <a:gd name="T15" fmla="*/ 203 h 348"/>
              <a:gd name="T16" fmla="*/ 206 w 307"/>
              <a:gd name="T17" fmla="*/ 194 h 348"/>
              <a:gd name="T18" fmla="*/ 185 w 307"/>
              <a:gd name="T19" fmla="*/ 194 h 348"/>
              <a:gd name="T20" fmla="*/ 266 w 307"/>
              <a:gd name="T21" fmla="*/ 164 h 348"/>
              <a:gd name="T22" fmla="*/ 276 w 307"/>
              <a:gd name="T23" fmla="*/ 142 h 348"/>
              <a:gd name="T24" fmla="*/ 153 w 307"/>
              <a:gd name="T25" fmla="*/ 0 h 348"/>
              <a:gd name="T26" fmla="*/ 31 w 307"/>
              <a:gd name="T27" fmla="*/ 142 h 348"/>
              <a:gd name="T28" fmla="*/ 40 w 307"/>
              <a:gd name="T29" fmla="*/ 164 h 348"/>
              <a:gd name="T30" fmla="*/ 40 w 307"/>
              <a:gd name="T31" fmla="*/ 246 h 348"/>
              <a:gd name="T32" fmla="*/ 264 w 307"/>
              <a:gd name="T33" fmla="*/ 246 h 348"/>
              <a:gd name="T34" fmla="*/ 266 w 307"/>
              <a:gd name="T35" fmla="*/ 164 h 348"/>
              <a:gd name="T36" fmla="*/ 164 w 307"/>
              <a:gd name="T37" fmla="*/ 22 h 348"/>
              <a:gd name="T38" fmla="*/ 203 w 307"/>
              <a:gd name="T39" fmla="*/ 122 h 348"/>
              <a:gd name="T40" fmla="*/ 163 w 307"/>
              <a:gd name="T41" fmla="*/ 22 h 348"/>
              <a:gd name="T42" fmla="*/ 142 w 307"/>
              <a:gd name="T43" fmla="*/ 120 h 348"/>
              <a:gd name="T44" fmla="*/ 118 w 307"/>
              <a:gd name="T45" fmla="*/ 48 h 348"/>
              <a:gd name="T46" fmla="*/ 41 w 307"/>
              <a:gd name="T47" fmla="*/ 224 h 348"/>
              <a:gd name="T48" fmla="*/ 41 w 307"/>
              <a:gd name="T49" fmla="*/ 184 h 348"/>
              <a:gd name="T50" fmla="*/ 108 w 307"/>
              <a:gd name="T51" fmla="*/ 29 h 348"/>
              <a:gd name="T52" fmla="*/ 83 w 307"/>
              <a:gd name="T53" fmla="*/ 121 h 348"/>
              <a:gd name="T54" fmla="*/ 108 w 307"/>
              <a:gd name="T55" fmla="*/ 29 h 348"/>
              <a:gd name="T56" fmla="*/ 154 w 307"/>
              <a:gd name="T57" fmla="*/ 327 h 348"/>
              <a:gd name="T58" fmla="*/ 62 w 307"/>
              <a:gd name="T59" fmla="*/ 141 h 348"/>
              <a:gd name="T60" fmla="*/ 246 w 307"/>
              <a:gd name="T61" fmla="*/ 235 h 348"/>
              <a:gd name="T62" fmla="*/ 206 w 307"/>
              <a:gd name="T63" fmla="*/ 40 h 348"/>
              <a:gd name="T64" fmla="*/ 265 w 307"/>
              <a:gd name="T65" fmla="*/ 121 h 348"/>
              <a:gd name="T66" fmla="*/ 266 w 307"/>
              <a:gd name="T67" fmla="*/ 224 h 348"/>
              <a:gd name="T68" fmla="*/ 286 w 307"/>
              <a:gd name="T69" fmla="*/ 20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07" h="348">
                <a:moveTo>
                  <a:pt x="119" y="271"/>
                </a:moveTo>
                <a:cubicBezTo>
                  <a:pt x="129" y="280"/>
                  <a:pt x="142" y="285"/>
                  <a:pt x="155" y="285"/>
                </a:cubicBezTo>
                <a:cubicBezTo>
                  <a:pt x="169" y="285"/>
                  <a:pt x="182" y="280"/>
                  <a:pt x="191" y="271"/>
                </a:cubicBezTo>
                <a:cubicBezTo>
                  <a:pt x="195" y="266"/>
                  <a:pt x="195" y="259"/>
                  <a:pt x="191" y="257"/>
                </a:cubicBezTo>
                <a:cubicBezTo>
                  <a:pt x="188" y="255"/>
                  <a:pt x="186" y="254"/>
                  <a:pt x="183" y="254"/>
                </a:cubicBezTo>
                <a:cubicBezTo>
                  <a:pt x="180" y="254"/>
                  <a:pt x="178" y="255"/>
                  <a:pt x="177" y="257"/>
                </a:cubicBezTo>
                <a:cubicBezTo>
                  <a:pt x="171" y="262"/>
                  <a:pt x="162" y="265"/>
                  <a:pt x="155" y="265"/>
                </a:cubicBezTo>
                <a:cubicBezTo>
                  <a:pt x="147" y="265"/>
                  <a:pt x="139" y="262"/>
                  <a:pt x="134" y="257"/>
                </a:cubicBezTo>
                <a:cubicBezTo>
                  <a:pt x="131" y="255"/>
                  <a:pt x="129" y="254"/>
                  <a:pt x="126" y="254"/>
                </a:cubicBezTo>
                <a:cubicBezTo>
                  <a:pt x="123" y="254"/>
                  <a:pt x="121" y="255"/>
                  <a:pt x="119" y="257"/>
                </a:cubicBezTo>
                <a:cubicBezTo>
                  <a:pt x="115" y="261"/>
                  <a:pt x="115" y="267"/>
                  <a:pt x="119" y="271"/>
                </a:cubicBezTo>
                <a:close/>
                <a:moveTo>
                  <a:pt x="113" y="203"/>
                </a:moveTo>
                <a:cubicBezTo>
                  <a:pt x="118" y="203"/>
                  <a:pt x="122" y="199"/>
                  <a:pt x="122" y="194"/>
                </a:cubicBezTo>
                <a:cubicBezTo>
                  <a:pt x="122" y="189"/>
                  <a:pt x="118" y="184"/>
                  <a:pt x="113" y="184"/>
                </a:cubicBezTo>
                <a:cubicBezTo>
                  <a:pt x="108" y="184"/>
                  <a:pt x="104" y="189"/>
                  <a:pt x="104" y="194"/>
                </a:cubicBezTo>
                <a:cubicBezTo>
                  <a:pt x="104" y="199"/>
                  <a:pt x="108" y="203"/>
                  <a:pt x="113" y="203"/>
                </a:cubicBezTo>
                <a:close/>
                <a:moveTo>
                  <a:pt x="195" y="203"/>
                </a:moveTo>
                <a:cubicBezTo>
                  <a:pt x="201" y="203"/>
                  <a:pt x="206" y="199"/>
                  <a:pt x="206" y="194"/>
                </a:cubicBezTo>
                <a:cubicBezTo>
                  <a:pt x="206" y="189"/>
                  <a:pt x="201" y="184"/>
                  <a:pt x="195" y="184"/>
                </a:cubicBezTo>
                <a:cubicBezTo>
                  <a:pt x="190" y="184"/>
                  <a:pt x="185" y="189"/>
                  <a:pt x="185" y="194"/>
                </a:cubicBezTo>
                <a:cubicBezTo>
                  <a:pt x="185" y="199"/>
                  <a:pt x="190" y="203"/>
                  <a:pt x="195" y="203"/>
                </a:cubicBezTo>
                <a:close/>
                <a:moveTo>
                  <a:pt x="266" y="164"/>
                </a:moveTo>
                <a:cubicBezTo>
                  <a:pt x="266" y="142"/>
                  <a:pt x="266" y="142"/>
                  <a:pt x="266" y="142"/>
                </a:cubicBezTo>
                <a:cubicBezTo>
                  <a:pt x="276" y="142"/>
                  <a:pt x="276" y="142"/>
                  <a:pt x="276" y="142"/>
                </a:cubicBezTo>
                <a:cubicBezTo>
                  <a:pt x="281" y="142"/>
                  <a:pt x="285" y="138"/>
                  <a:pt x="285" y="133"/>
                </a:cubicBezTo>
                <a:cubicBezTo>
                  <a:pt x="285" y="60"/>
                  <a:pt x="226" y="0"/>
                  <a:pt x="153" y="0"/>
                </a:cubicBezTo>
                <a:cubicBezTo>
                  <a:pt x="80" y="0"/>
                  <a:pt x="21" y="60"/>
                  <a:pt x="21" y="133"/>
                </a:cubicBezTo>
                <a:cubicBezTo>
                  <a:pt x="21" y="138"/>
                  <a:pt x="25" y="142"/>
                  <a:pt x="31" y="142"/>
                </a:cubicBezTo>
                <a:cubicBezTo>
                  <a:pt x="40" y="142"/>
                  <a:pt x="40" y="142"/>
                  <a:pt x="40" y="142"/>
                </a:cubicBezTo>
                <a:cubicBezTo>
                  <a:pt x="40" y="164"/>
                  <a:pt x="40" y="164"/>
                  <a:pt x="40" y="164"/>
                </a:cubicBezTo>
                <a:cubicBezTo>
                  <a:pt x="18" y="164"/>
                  <a:pt x="0" y="182"/>
                  <a:pt x="0" y="205"/>
                </a:cubicBezTo>
                <a:cubicBezTo>
                  <a:pt x="0" y="228"/>
                  <a:pt x="18" y="246"/>
                  <a:pt x="40" y="246"/>
                </a:cubicBezTo>
                <a:cubicBezTo>
                  <a:pt x="45" y="303"/>
                  <a:pt x="94" y="348"/>
                  <a:pt x="152" y="348"/>
                </a:cubicBezTo>
                <a:cubicBezTo>
                  <a:pt x="210" y="348"/>
                  <a:pt x="259" y="303"/>
                  <a:pt x="264" y="246"/>
                </a:cubicBezTo>
                <a:cubicBezTo>
                  <a:pt x="286" y="246"/>
                  <a:pt x="305" y="228"/>
                  <a:pt x="305" y="205"/>
                </a:cubicBezTo>
                <a:cubicBezTo>
                  <a:pt x="307" y="182"/>
                  <a:pt x="289" y="164"/>
                  <a:pt x="266" y="164"/>
                </a:cubicBezTo>
                <a:close/>
                <a:moveTo>
                  <a:pt x="163" y="22"/>
                </a:moveTo>
                <a:cubicBezTo>
                  <a:pt x="164" y="22"/>
                  <a:pt x="164" y="22"/>
                  <a:pt x="164" y="22"/>
                </a:cubicBezTo>
                <a:cubicBezTo>
                  <a:pt x="173" y="26"/>
                  <a:pt x="181" y="35"/>
                  <a:pt x="187" y="50"/>
                </a:cubicBezTo>
                <a:cubicBezTo>
                  <a:pt x="197" y="69"/>
                  <a:pt x="203" y="94"/>
                  <a:pt x="203" y="122"/>
                </a:cubicBezTo>
                <a:cubicBezTo>
                  <a:pt x="163" y="122"/>
                  <a:pt x="163" y="122"/>
                  <a:pt x="163" y="122"/>
                </a:cubicBezTo>
                <a:lnTo>
                  <a:pt x="163" y="22"/>
                </a:lnTo>
                <a:close/>
                <a:moveTo>
                  <a:pt x="142" y="21"/>
                </a:moveTo>
                <a:cubicBezTo>
                  <a:pt x="142" y="120"/>
                  <a:pt x="142" y="120"/>
                  <a:pt x="142" y="120"/>
                </a:cubicBezTo>
                <a:cubicBezTo>
                  <a:pt x="103" y="120"/>
                  <a:pt x="103" y="120"/>
                  <a:pt x="103" y="120"/>
                </a:cubicBezTo>
                <a:cubicBezTo>
                  <a:pt x="104" y="93"/>
                  <a:pt x="109" y="68"/>
                  <a:pt x="118" y="48"/>
                </a:cubicBezTo>
                <a:cubicBezTo>
                  <a:pt x="125" y="35"/>
                  <a:pt x="134" y="25"/>
                  <a:pt x="142" y="21"/>
                </a:cubicBezTo>
                <a:close/>
                <a:moveTo>
                  <a:pt x="41" y="224"/>
                </a:moveTo>
                <a:cubicBezTo>
                  <a:pt x="31" y="224"/>
                  <a:pt x="21" y="216"/>
                  <a:pt x="21" y="203"/>
                </a:cubicBezTo>
                <a:cubicBezTo>
                  <a:pt x="21" y="193"/>
                  <a:pt x="30" y="184"/>
                  <a:pt x="41" y="184"/>
                </a:cubicBezTo>
                <a:lnTo>
                  <a:pt x="41" y="224"/>
                </a:lnTo>
                <a:close/>
                <a:moveTo>
                  <a:pt x="108" y="29"/>
                </a:moveTo>
                <a:cubicBezTo>
                  <a:pt x="105" y="33"/>
                  <a:pt x="104" y="37"/>
                  <a:pt x="101" y="40"/>
                </a:cubicBezTo>
                <a:cubicBezTo>
                  <a:pt x="91" y="61"/>
                  <a:pt x="84" y="91"/>
                  <a:pt x="83" y="121"/>
                </a:cubicBezTo>
                <a:cubicBezTo>
                  <a:pt x="43" y="121"/>
                  <a:pt x="43" y="121"/>
                  <a:pt x="43" y="121"/>
                </a:cubicBezTo>
                <a:cubicBezTo>
                  <a:pt x="45" y="80"/>
                  <a:pt x="71" y="46"/>
                  <a:pt x="108" y="29"/>
                </a:cubicBezTo>
                <a:close/>
                <a:moveTo>
                  <a:pt x="246" y="235"/>
                </a:moveTo>
                <a:cubicBezTo>
                  <a:pt x="246" y="285"/>
                  <a:pt x="204" y="327"/>
                  <a:pt x="154" y="327"/>
                </a:cubicBezTo>
                <a:cubicBezTo>
                  <a:pt x="104" y="327"/>
                  <a:pt x="62" y="285"/>
                  <a:pt x="62" y="235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246" y="141"/>
                  <a:pt x="246" y="141"/>
                  <a:pt x="246" y="141"/>
                </a:cubicBezTo>
                <a:lnTo>
                  <a:pt x="246" y="235"/>
                </a:lnTo>
                <a:close/>
                <a:moveTo>
                  <a:pt x="224" y="121"/>
                </a:moveTo>
                <a:cubicBezTo>
                  <a:pt x="223" y="91"/>
                  <a:pt x="216" y="61"/>
                  <a:pt x="206" y="40"/>
                </a:cubicBezTo>
                <a:cubicBezTo>
                  <a:pt x="203" y="35"/>
                  <a:pt x="202" y="33"/>
                  <a:pt x="199" y="29"/>
                </a:cubicBezTo>
                <a:cubicBezTo>
                  <a:pt x="236" y="46"/>
                  <a:pt x="262" y="80"/>
                  <a:pt x="265" y="121"/>
                </a:cubicBezTo>
                <a:lnTo>
                  <a:pt x="224" y="121"/>
                </a:lnTo>
                <a:close/>
                <a:moveTo>
                  <a:pt x="266" y="224"/>
                </a:moveTo>
                <a:cubicBezTo>
                  <a:pt x="266" y="184"/>
                  <a:pt x="266" y="184"/>
                  <a:pt x="266" y="184"/>
                </a:cubicBezTo>
                <a:cubicBezTo>
                  <a:pt x="277" y="184"/>
                  <a:pt x="286" y="193"/>
                  <a:pt x="286" y="203"/>
                </a:cubicBezTo>
                <a:cubicBezTo>
                  <a:pt x="286" y="216"/>
                  <a:pt x="277" y="224"/>
                  <a:pt x="266" y="2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" name="Freeform 42">
            <a:extLst>
              <a:ext uri="{FF2B5EF4-FFF2-40B4-BE49-F238E27FC236}">
                <a16:creationId xmlns:a16="http://schemas.microsoft.com/office/drawing/2014/main" id="{43630D7D-997B-D176-8878-82DF199586C7}"/>
              </a:ext>
            </a:extLst>
          </p:cNvPr>
          <p:cNvSpPr>
            <a:spLocks noEditPoints="1"/>
          </p:cNvSpPr>
          <p:nvPr/>
        </p:nvSpPr>
        <p:spPr bwMode="auto">
          <a:xfrm>
            <a:off x="716584" y="1369689"/>
            <a:ext cx="260157" cy="257920"/>
          </a:xfrm>
          <a:custGeom>
            <a:avLst/>
            <a:gdLst>
              <a:gd name="T0" fmla="*/ 177 w 349"/>
              <a:gd name="T1" fmla="*/ 255 h 346"/>
              <a:gd name="T2" fmla="*/ 133 w 349"/>
              <a:gd name="T3" fmla="*/ 255 h 346"/>
              <a:gd name="T4" fmla="*/ 119 w 349"/>
              <a:gd name="T5" fmla="*/ 255 h 346"/>
              <a:gd name="T6" fmla="*/ 155 w 349"/>
              <a:gd name="T7" fmla="*/ 285 h 346"/>
              <a:gd name="T8" fmla="*/ 191 w 349"/>
              <a:gd name="T9" fmla="*/ 255 h 346"/>
              <a:gd name="T10" fmla="*/ 196 w 349"/>
              <a:gd name="T11" fmla="*/ 183 h 346"/>
              <a:gd name="T12" fmla="*/ 196 w 349"/>
              <a:gd name="T13" fmla="*/ 203 h 346"/>
              <a:gd name="T14" fmla="*/ 196 w 349"/>
              <a:gd name="T15" fmla="*/ 183 h 346"/>
              <a:gd name="T16" fmla="*/ 116 w 349"/>
              <a:gd name="T17" fmla="*/ 184 h 346"/>
              <a:gd name="T18" fmla="*/ 116 w 349"/>
              <a:gd name="T19" fmla="*/ 203 h 346"/>
              <a:gd name="T20" fmla="*/ 126 w 349"/>
              <a:gd name="T21" fmla="*/ 194 h 346"/>
              <a:gd name="T22" fmla="*/ 307 w 349"/>
              <a:gd name="T23" fmla="*/ 209 h 346"/>
              <a:gd name="T24" fmla="*/ 240 w 349"/>
              <a:gd name="T25" fmla="*/ 1 h 346"/>
              <a:gd name="T26" fmla="*/ 155 w 349"/>
              <a:gd name="T27" fmla="*/ 42 h 346"/>
              <a:gd name="T28" fmla="*/ 40 w 349"/>
              <a:gd name="T29" fmla="*/ 154 h 346"/>
              <a:gd name="T30" fmla="*/ 0 w 349"/>
              <a:gd name="T31" fmla="*/ 203 h 346"/>
              <a:gd name="T32" fmla="*/ 152 w 349"/>
              <a:gd name="T33" fmla="*/ 346 h 346"/>
              <a:gd name="T34" fmla="*/ 337 w 349"/>
              <a:gd name="T35" fmla="*/ 285 h 346"/>
              <a:gd name="T36" fmla="*/ 343 w 349"/>
              <a:gd name="T37" fmla="*/ 266 h 346"/>
              <a:gd name="T38" fmla="*/ 203 w 349"/>
              <a:gd name="T39" fmla="*/ 75 h 346"/>
              <a:gd name="T40" fmla="*/ 64 w 349"/>
              <a:gd name="T41" fmla="*/ 142 h 346"/>
              <a:gd name="T42" fmla="*/ 42 w 349"/>
              <a:gd name="T43" fmla="*/ 224 h 346"/>
              <a:gd name="T44" fmla="*/ 42 w 349"/>
              <a:gd name="T45" fmla="*/ 184 h 346"/>
              <a:gd name="T46" fmla="*/ 247 w 349"/>
              <a:gd name="T47" fmla="*/ 235 h 346"/>
              <a:gd name="T48" fmla="*/ 62 w 349"/>
              <a:gd name="T49" fmla="*/ 233 h 346"/>
              <a:gd name="T50" fmla="*/ 114 w 349"/>
              <a:gd name="T51" fmla="*/ 163 h 346"/>
              <a:gd name="T52" fmla="*/ 220 w 349"/>
              <a:gd name="T53" fmla="*/ 89 h 346"/>
              <a:gd name="T54" fmla="*/ 247 w 349"/>
              <a:gd name="T55" fmla="*/ 235 h 346"/>
              <a:gd name="T56" fmla="*/ 227 w 349"/>
              <a:gd name="T57" fmla="*/ 20 h 346"/>
              <a:gd name="T58" fmla="*/ 287 w 349"/>
              <a:gd name="T59" fmla="*/ 83 h 346"/>
              <a:gd name="T60" fmla="*/ 267 w 349"/>
              <a:gd name="T61" fmla="*/ 162 h 346"/>
              <a:gd name="T62" fmla="*/ 177 w 349"/>
              <a:gd name="T63" fmla="*/ 43 h 346"/>
              <a:gd name="T64" fmla="*/ 268 w 349"/>
              <a:gd name="T65" fmla="*/ 224 h 346"/>
              <a:gd name="T66" fmla="*/ 288 w 349"/>
              <a:gd name="T67" fmla="*/ 203 h 346"/>
              <a:gd name="T68" fmla="*/ 268 w 349"/>
              <a:gd name="T69" fmla="*/ 244 h 346"/>
              <a:gd name="T70" fmla="*/ 301 w 349"/>
              <a:gd name="T71" fmla="*/ 253 h 346"/>
              <a:gd name="T72" fmla="*/ 264 w 349"/>
              <a:gd name="T73" fmla="*/ 264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49" h="346">
                <a:moveTo>
                  <a:pt x="184" y="253"/>
                </a:moveTo>
                <a:cubicBezTo>
                  <a:pt x="182" y="253"/>
                  <a:pt x="179" y="254"/>
                  <a:pt x="177" y="255"/>
                </a:cubicBezTo>
                <a:cubicBezTo>
                  <a:pt x="172" y="261"/>
                  <a:pt x="163" y="264"/>
                  <a:pt x="155" y="264"/>
                </a:cubicBezTo>
                <a:cubicBezTo>
                  <a:pt x="146" y="264"/>
                  <a:pt x="138" y="261"/>
                  <a:pt x="133" y="255"/>
                </a:cubicBezTo>
                <a:cubicBezTo>
                  <a:pt x="131" y="253"/>
                  <a:pt x="128" y="252"/>
                  <a:pt x="126" y="252"/>
                </a:cubicBezTo>
                <a:cubicBezTo>
                  <a:pt x="123" y="252"/>
                  <a:pt x="121" y="253"/>
                  <a:pt x="119" y="255"/>
                </a:cubicBezTo>
                <a:cubicBezTo>
                  <a:pt x="115" y="260"/>
                  <a:pt x="115" y="267"/>
                  <a:pt x="119" y="270"/>
                </a:cubicBezTo>
                <a:cubicBezTo>
                  <a:pt x="129" y="280"/>
                  <a:pt x="142" y="285"/>
                  <a:pt x="155" y="285"/>
                </a:cubicBezTo>
                <a:cubicBezTo>
                  <a:pt x="169" y="285"/>
                  <a:pt x="182" y="280"/>
                  <a:pt x="191" y="270"/>
                </a:cubicBezTo>
                <a:cubicBezTo>
                  <a:pt x="195" y="266"/>
                  <a:pt x="195" y="259"/>
                  <a:pt x="191" y="255"/>
                </a:cubicBezTo>
                <a:cubicBezTo>
                  <a:pt x="189" y="254"/>
                  <a:pt x="187" y="253"/>
                  <a:pt x="184" y="253"/>
                </a:cubicBezTo>
                <a:close/>
                <a:moveTo>
                  <a:pt x="196" y="183"/>
                </a:moveTo>
                <a:cubicBezTo>
                  <a:pt x="190" y="183"/>
                  <a:pt x="186" y="188"/>
                  <a:pt x="186" y="193"/>
                </a:cubicBezTo>
                <a:cubicBezTo>
                  <a:pt x="186" y="199"/>
                  <a:pt x="190" y="203"/>
                  <a:pt x="196" y="203"/>
                </a:cubicBezTo>
                <a:cubicBezTo>
                  <a:pt x="202" y="203"/>
                  <a:pt x="206" y="199"/>
                  <a:pt x="206" y="193"/>
                </a:cubicBezTo>
                <a:cubicBezTo>
                  <a:pt x="206" y="188"/>
                  <a:pt x="202" y="183"/>
                  <a:pt x="196" y="183"/>
                </a:cubicBezTo>
                <a:close/>
                <a:moveTo>
                  <a:pt x="126" y="194"/>
                </a:moveTo>
                <a:cubicBezTo>
                  <a:pt x="126" y="188"/>
                  <a:pt x="121" y="184"/>
                  <a:pt x="116" y="184"/>
                </a:cubicBezTo>
                <a:cubicBezTo>
                  <a:pt x="109" y="184"/>
                  <a:pt x="104" y="188"/>
                  <a:pt x="104" y="194"/>
                </a:cubicBezTo>
                <a:cubicBezTo>
                  <a:pt x="104" y="199"/>
                  <a:pt x="109" y="203"/>
                  <a:pt x="116" y="203"/>
                </a:cubicBezTo>
                <a:cubicBezTo>
                  <a:pt x="116" y="203"/>
                  <a:pt x="117" y="203"/>
                  <a:pt x="117" y="203"/>
                </a:cubicBezTo>
                <a:cubicBezTo>
                  <a:pt x="121" y="203"/>
                  <a:pt x="126" y="199"/>
                  <a:pt x="126" y="194"/>
                </a:cubicBezTo>
                <a:close/>
                <a:moveTo>
                  <a:pt x="343" y="266"/>
                </a:moveTo>
                <a:cubicBezTo>
                  <a:pt x="322" y="255"/>
                  <a:pt x="307" y="233"/>
                  <a:pt x="307" y="209"/>
                </a:cubicBezTo>
                <a:cubicBezTo>
                  <a:pt x="307" y="85"/>
                  <a:pt x="307" y="85"/>
                  <a:pt x="307" y="85"/>
                </a:cubicBezTo>
                <a:cubicBezTo>
                  <a:pt x="307" y="43"/>
                  <a:pt x="279" y="8"/>
                  <a:pt x="240" y="1"/>
                </a:cubicBezTo>
                <a:cubicBezTo>
                  <a:pt x="236" y="0"/>
                  <a:pt x="232" y="0"/>
                  <a:pt x="227" y="0"/>
                </a:cubicBezTo>
                <a:cubicBezTo>
                  <a:pt x="198" y="0"/>
                  <a:pt x="170" y="16"/>
                  <a:pt x="155" y="42"/>
                </a:cubicBezTo>
                <a:cubicBezTo>
                  <a:pt x="154" y="42"/>
                  <a:pt x="154" y="42"/>
                  <a:pt x="154" y="42"/>
                </a:cubicBezTo>
                <a:cubicBezTo>
                  <a:pt x="91" y="42"/>
                  <a:pt x="40" y="92"/>
                  <a:pt x="40" y="154"/>
                </a:cubicBezTo>
                <a:cubicBezTo>
                  <a:pt x="40" y="163"/>
                  <a:pt x="40" y="163"/>
                  <a:pt x="40" y="163"/>
                </a:cubicBezTo>
                <a:cubicBezTo>
                  <a:pt x="18" y="163"/>
                  <a:pt x="0" y="181"/>
                  <a:pt x="0" y="203"/>
                </a:cubicBezTo>
                <a:cubicBezTo>
                  <a:pt x="0" y="226"/>
                  <a:pt x="18" y="244"/>
                  <a:pt x="40" y="244"/>
                </a:cubicBezTo>
                <a:cubicBezTo>
                  <a:pt x="46" y="301"/>
                  <a:pt x="95" y="346"/>
                  <a:pt x="152" y="346"/>
                </a:cubicBezTo>
                <a:cubicBezTo>
                  <a:pt x="197" y="346"/>
                  <a:pt x="234" y="322"/>
                  <a:pt x="253" y="285"/>
                </a:cubicBezTo>
                <a:cubicBezTo>
                  <a:pt x="337" y="285"/>
                  <a:pt x="337" y="285"/>
                  <a:pt x="337" y="285"/>
                </a:cubicBezTo>
                <a:cubicBezTo>
                  <a:pt x="341" y="285"/>
                  <a:pt x="345" y="282"/>
                  <a:pt x="346" y="278"/>
                </a:cubicBezTo>
                <a:cubicBezTo>
                  <a:pt x="349" y="272"/>
                  <a:pt x="348" y="268"/>
                  <a:pt x="343" y="266"/>
                </a:cubicBezTo>
                <a:close/>
                <a:moveTo>
                  <a:pt x="155" y="61"/>
                </a:moveTo>
                <a:cubicBezTo>
                  <a:pt x="173" y="61"/>
                  <a:pt x="189" y="66"/>
                  <a:pt x="203" y="75"/>
                </a:cubicBezTo>
                <a:cubicBezTo>
                  <a:pt x="193" y="115"/>
                  <a:pt x="156" y="142"/>
                  <a:pt x="114" y="142"/>
                </a:cubicBezTo>
                <a:cubicBezTo>
                  <a:pt x="64" y="142"/>
                  <a:pt x="64" y="142"/>
                  <a:pt x="64" y="142"/>
                </a:cubicBezTo>
                <a:cubicBezTo>
                  <a:pt x="68" y="96"/>
                  <a:pt x="107" y="61"/>
                  <a:pt x="155" y="61"/>
                </a:cubicBezTo>
                <a:close/>
                <a:moveTo>
                  <a:pt x="42" y="224"/>
                </a:moveTo>
                <a:cubicBezTo>
                  <a:pt x="31" y="224"/>
                  <a:pt x="21" y="214"/>
                  <a:pt x="21" y="203"/>
                </a:cubicBezTo>
                <a:cubicBezTo>
                  <a:pt x="21" y="193"/>
                  <a:pt x="31" y="184"/>
                  <a:pt x="42" y="184"/>
                </a:cubicBezTo>
                <a:lnTo>
                  <a:pt x="42" y="224"/>
                </a:lnTo>
                <a:close/>
                <a:moveTo>
                  <a:pt x="247" y="235"/>
                </a:moveTo>
                <a:cubicBezTo>
                  <a:pt x="247" y="285"/>
                  <a:pt x="206" y="326"/>
                  <a:pt x="155" y="326"/>
                </a:cubicBezTo>
                <a:cubicBezTo>
                  <a:pt x="104" y="326"/>
                  <a:pt x="62" y="284"/>
                  <a:pt x="62" y="233"/>
                </a:cubicBezTo>
                <a:cubicBezTo>
                  <a:pt x="62" y="163"/>
                  <a:pt x="62" y="163"/>
                  <a:pt x="62" y="163"/>
                </a:cubicBezTo>
                <a:cubicBezTo>
                  <a:pt x="114" y="163"/>
                  <a:pt x="114" y="163"/>
                  <a:pt x="114" y="163"/>
                </a:cubicBezTo>
                <a:cubicBezTo>
                  <a:pt x="139" y="163"/>
                  <a:pt x="165" y="154"/>
                  <a:pt x="186" y="137"/>
                </a:cubicBezTo>
                <a:cubicBezTo>
                  <a:pt x="202" y="124"/>
                  <a:pt x="213" y="107"/>
                  <a:pt x="220" y="89"/>
                </a:cubicBezTo>
                <a:cubicBezTo>
                  <a:pt x="237" y="105"/>
                  <a:pt x="247" y="129"/>
                  <a:pt x="247" y="154"/>
                </a:cubicBezTo>
                <a:lnTo>
                  <a:pt x="247" y="235"/>
                </a:lnTo>
                <a:close/>
                <a:moveTo>
                  <a:pt x="177" y="43"/>
                </a:moveTo>
                <a:cubicBezTo>
                  <a:pt x="190" y="28"/>
                  <a:pt x="209" y="20"/>
                  <a:pt x="227" y="20"/>
                </a:cubicBezTo>
                <a:cubicBezTo>
                  <a:pt x="230" y="20"/>
                  <a:pt x="234" y="20"/>
                  <a:pt x="237" y="21"/>
                </a:cubicBezTo>
                <a:cubicBezTo>
                  <a:pt x="266" y="25"/>
                  <a:pt x="287" y="52"/>
                  <a:pt x="287" y="83"/>
                </a:cubicBezTo>
                <a:cubicBezTo>
                  <a:pt x="287" y="167"/>
                  <a:pt x="287" y="167"/>
                  <a:pt x="287" y="167"/>
                </a:cubicBezTo>
                <a:cubicBezTo>
                  <a:pt x="281" y="164"/>
                  <a:pt x="275" y="162"/>
                  <a:pt x="267" y="162"/>
                </a:cubicBezTo>
                <a:cubicBezTo>
                  <a:pt x="267" y="152"/>
                  <a:pt x="267" y="152"/>
                  <a:pt x="267" y="152"/>
                </a:cubicBezTo>
                <a:cubicBezTo>
                  <a:pt x="267" y="99"/>
                  <a:pt x="228" y="53"/>
                  <a:pt x="177" y="43"/>
                </a:cubicBezTo>
                <a:close/>
                <a:moveTo>
                  <a:pt x="288" y="203"/>
                </a:moveTo>
                <a:cubicBezTo>
                  <a:pt x="288" y="214"/>
                  <a:pt x="279" y="224"/>
                  <a:pt x="268" y="224"/>
                </a:cubicBezTo>
                <a:cubicBezTo>
                  <a:pt x="268" y="184"/>
                  <a:pt x="268" y="184"/>
                  <a:pt x="268" y="184"/>
                </a:cubicBezTo>
                <a:cubicBezTo>
                  <a:pt x="279" y="184"/>
                  <a:pt x="288" y="192"/>
                  <a:pt x="288" y="203"/>
                </a:cubicBezTo>
                <a:close/>
                <a:moveTo>
                  <a:pt x="264" y="264"/>
                </a:moveTo>
                <a:cubicBezTo>
                  <a:pt x="266" y="258"/>
                  <a:pt x="267" y="252"/>
                  <a:pt x="268" y="244"/>
                </a:cubicBezTo>
                <a:cubicBezTo>
                  <a:pt x="277" y="244"/>
                  <a:pt x="286" y="241"/>
                  <a:pt x="293" y="236"/>
                </a:cubicBezTo>
                <a:cubicBezTo>
                  <a:pt x="294" y="242"/>
                  <a:pt x="297" y="248"/>
                  <a:pt x="301" y="253"/>
                </a:cubicBezTo>
                <a:cubicBezTo>
                  <a:pt x="303" y="257"/>
                  <a:pt x="306" y="260"/>
                  <a:pt x="310" y="264"/>
                </a:cubicBezTo>
                <a:lnTo>
                  <a:pt x="264" y="26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" name="Freeform 43">
            <a:extLst>
              <a:ext uri="{FF2B5EF4-FFF2-40B4-BE49-F238E27FC236}">
                <a16:creationId xmlns:a16="http://schemas.microsoft.com/office/drawing/2014/main" id="{CD8338F7-5EA4-9DC2-1B3B-744484530FC0}"/>
              </a:ext>
            </a:extLst>
          </p:cNvPr>
          <p:cNvSpPr>
            <a:spLocks noEditPoints="1"/>
          </p:cNvSpPr>
          <p:nvPr/>
        </p:nvSpPr>
        <p:spPr bwMode="auto">
          <a:xfrm>
            <a:off x="4555201" y="1368943"/>
            <a:ext cx="228848" cy="259411"/>
          </a:xfrm>
          <a:custGeom>
            <a:avLst/>
            <a:gdLst>
              <a:gd name="T0" fmla="*/ 181 w 307"/>
              <a:gd name="T1" fmla="*/ 255 h 348"/>
              <a:gd name="T2" fmla="*/ 174 w 307"/>
              <a:gd name="T3" fmla="*/ 258 h 348"/>
              <a:gd name="T4" fmla="*/ 152 w 307"/>
              <a:gd name="T5" fmla="*/ 267 h 348"/>
              <a:gd name="T6" fmla="*/ 130 w 307"/>
              <a:gd name="T7" fmla="*/ 258 h 348"/>
              <a:gd name="T8" fmla="*/ 123 w 307"/>
              <a:gd name="T9" fmla="*/ 255 h 348"/>
              <a:gd name="T10" fmla="*/ 116 w 307"/>
              <a:gd name="T11" fmla="*/ 258 h 348"/>
              <a:gd name="T12" fmla="*/ 116 w 307"/>
              <a:gd name="T13" fmla="*/ 272 h 348"/>
              <a:gd name="T14" fmla="*/ 152 w 307"/>
              <a:gd name="T15" fmla="*/ 287 h 348"/>
              <a:gd name="T16" fmla="*/ 188 w 307"/>
              <a:gd name="T17" fmla="*/ 272 h 348"/>
              <a:gd name="T18" fmla="*/ 188 w 307"/>
              <a:gd name="T19" fmla="*/ 258 h 348"/>
              <a:gd name="T20" fmla="*/ 181 w 307"/>
              <a:gd name="T21" fmla="*/ 255 h 348"/>
              <a:gd name="T22" fmla="*/ 122 w 307"/>
              <a:gd name="T23" fmla="*/ 194 h 348"/>
              <a:gd name="T24" fmla="*/ 112 w 307"/>
              <a:gd name="T25" fmla="*/ 184 h 348"/>
              <a:gd name="T26" fmla="*/ 103 w 307"/>
              <a:gd name="T27" fmla="*/ 194 h 348"/>
              <a:gd name="T28" fmla="*/ 112 w 307"/>
              <a:gd name="T29" fmla="*/ 204 h 348"/>
              <a:gd name="T30" fmla="*/ 122 w 307"/>
              <a:gd name="T31" fmla="*/ 194 h 348"/>
              <a:gd name="T32" fmla="*/ 194 w 307"/>
              <a:gd name="T33" fmla="*/ 184 h 348"/>
              <a:gd name="T34" fmla="*/ 185 w 307"/>
              <a:gd name="T35" fmla="*/ 194 h 348"/>
              <a:gd name="T36" fmla="*/ 194 w 307"/>
              <a:gd name="T37" fmla="*/ 204 h 348"/>
              <a:gd name="T38" fmla="*/ 204 w 307"/>
              <a:gd name="T39" fmla="*/ 194 h 348"/>
              <a:gd name="T40" fmla="*/ 194 w 307"/>
              <a:gd name="T41" fmla="*/ 184 h 348"/>
              <a:gd name="T42" fmla="*/ 265 w 307"/>
              <a:gd name="T43" fmla="*/ 164 h 348"/>
              <a:gd name="T44" fmla="*/ 265 w 307"/>
              <a:gd name="T45" fmla="*/ 112 h 348"/>
              <a:gd name="T46" fmla="*/ 154 w 307"/>
              <a:gd name="T47" fmla="*/ 0 h 348"/>
              <a:gd name="T48" fmla="*/ 41 w 307"/>
              <a:gd name="T49" fmla="*/ 112 h 348"/>
              <a:gd name="T50" fmla="*/ 41 w 307"/>
              <a:gd name="T51" fmla="*/ 164 h 348"/>
              <a:gd name="T52" fmla="*/ 0 w 307"/>
              <a:gd name="T53" fmla="*/ 204 h 348"/>
              <a:gd name="T54" fmla="*/ 41 w 307"/>
              <a:gd name="T55" fmla="*/ 246 h 348"/>
              <a:gd name="T56" fmla="*/ 154 w 307"/>
              <a:gd name="T57" fmla="*/ 348 h 348"/>
              <a:gd name="T58" fmla="*/ 265 w 307"/>
              <a:gd name="T59" fmla="*/ 246 h 348"/>
              <a:gd name="T60" fmla="*/ 307 w 307"/>
              <a:gd name="T61" fmla="*/ 204 h 348"/>
              <a:gd name="T62" fmla="*/ 265 w 307"/>
              <a:gd name="T63" fmla="*/ 164 h 348"/>
              <a:gd name="T64" fmla="*/ 39 w 307"/>
              <a:gd name="T65" fmla="*/ 225 h 348"/>
              <a:gd name="T66" fmla="*/ 19 w 307"/>
              <a:gd name="T67" fmla="*/ 204 h 348"/>
              <a:gd name="T68" fmla="*/ 39 w 307"/>
              <a:gd name="T69" fmla="*/ 185 h 348"/>
              <a:gd name="T70" fmla="*/ 39 w 307"/>
              <a:gd name="T71" fmla="*/ 225 h 348"/>
              <a:gd name="T72" fmla="*/ 153 w 307"/>
              <a:gd name="T73" fmla="*/ 328 h 348"/>
              <a:gd name="T74" fmla="*/ 61 w 307"/>
              <a:gd name="T75" fmla="*/ 234 h 348"/>
              <a:gd name="T76" fmla="*/ 61 w 307"/>
              <a:gd name="T77" fmla="*/ 173 h 348"/>
              <a:gd name="T78" fmla="*/ 70 w 307"/>
              <a:gd name="T79" fmla="*/ 134 h 348"/>
              <a:gd name="T80" fmla="*/ 122 w 307"/>
              <a:gd name="T81" fmla="*/ 122 h 348"/>
              <a:gd name="T82" fmla="*/ 245 w 307"/>
              <a:gd name="T83" fmla="*/ 239 h 348"/>
              <a:gd name="T84" fmla="*/ 153 w 307"/>
              <a:gd name="T85" fmla="*/ 328 h 348"/>
              <a:gd name="T86" fmla="*/ 221 w 307"/>
              <a:gd name="T87" fmla="*/ 142 h 348"/>
              <a:gd name="T88" fmla="*/ 122 w 307"/>
              <a:gd name="T89" fmla="*/ 103 h 348"/>
              <a:gd name="T90" fmla="*/ 90 w 307"/>
              <a:gd name="T91" fmla="*/ 105 h 348"/>
              <a:gd name="T92" fmla="*/ 152 w 307"/>
              <a:gd name="T93" fmla="*/ 82 h 348"/>
              <a:gd name="T94" fmla="*/ 153 w 307"/>
              <a:gd name="T95" fmla="*/ 82 h 348"/>
              <a:gd name="T96" fmla="*/ 245 w 307"/>
              <a:gd name="T97" fmla="*/ 172 h 348"/>
              <a:gd name="T98" fmla="*/ 221 w 307"/>
              <a:gd name="T99" fmla="*/ 142 h 348"/>
              <a:gd name="T100" fmla="*/ 153 w 307"/>
              <a:gd name="T101" fmla="*/ 60 h 348"/>
              <a:gd name="T102" fmla="*/ 61 w 307"/>
              <a:gd name="T103" fmla="*/ 109 h 348"/>
              <a:gd name="T104" fmla="*/ 153 w 307"/>
              <a:gd name="T105" fmla="*/ 21 h 348"/>
              <a:gd name="T106" fmla="*/ 245 w 307"/>
              <a:gd name="T107" fmla="*/ 109 h 348"/>
              <a:gd name="T108" fmla="*/ 153 w 307"/>
              <a:gd name="T109" fmla="*/ 60 h 348"/>
              <a:gd name="T110" fmla="*/ 265 w 307"/>
              <a:gd name="T111" fmla="*/ 225 h 348"/>
              <a:gd name="T112" fmla="*/ 265 w 307"/>
              <a:gd name="T113" fmla="*/ 185 h 348"/>
              <a:gd name="T114" fmla="*/ 286 w 307"/>
              <a:gd name="T115" fmla="*/ 204 h 348"/>
              <a:gd name="T116" fmla="*/ 265 w 307"/>
              <a:gd name="T117" fmla="*/ 22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07" h="348">
                <a:moveTo>
                  <a:pt x="181" y="255"/>
                </a:moveTo>
                <a:cubicBezTo>
                  <a:pt x="178" y="255"/>
                  <a:pt x="175" y="256"/>
                  <a:pt x="174" y="258"/>
                </a:cubicBezTo>
                <a:cubicBezTo>
                  <a:pt x="168" y="263"/>
                  <a:pt x="160" y="267"/>
                  <a:pt x="152" y="267"/>
                </a:cubicBezTo>
                <a:cubicBezTo>
                  <a:pt x="145" y="267"/>
                  <a:pt x="136" y="263"/>
                  <a:pt x="130" y="258"/>
                </a:cubicBezTo>
                <a:cubicBezTo>
                  <a:pt x="128" y="256"/>
                  <a:pt x="125" y="255"/>
                  <a:pt x="123" y="255"/>
                </a:cubicBezTo>
                <a:cubicBezTo>
                  <a:pt x="120" y="255"/>
                  <a:pt x="118" y="256"/>
                  <a:pt x="116" y="258"/>
                </a:cubicBezTo>
                <a:cubicBezTo>
                  <a:pt x="112" y="262"/>
                  <a:pt x="112" y="268"/>
                  <a:pt x="116" y="272"/>
                </a:cubicBezTo>
                <a:cubicBezTo>
                  <a:pt x="126" y="281"/>
                  <a:pt x="139" y="287"/>
                  <a:pt x="152" y="287"/>
                </a:cubicBezTo>
                <a:cubicBezTo>
                  <a:pt x="165" y="287"/>
                  <a:pt x="180" y="281"/>
                  <a:pt x="188" y="272"/>
                </a:cubicBezTo>
                <a:cubicBezTo>
                  <a:pt x="193" y="268"/>
                  <a:pt x="193" y="261"/>
                  <a:pt x="188" y="258"/>
                </a:cubicBezTo>
                <a:cubicBezTo>
                  <a:pt x="186" y="256"/>
                  <a:pt x="183" y="255"/>
                  <a:pt x="181" y="255"/>
                </a:cubicBezTo>
                <a:close/>
                <a:moveTo>
                  <a:pt x="122" y="194"/>
                </a:moveTo>
                <a:cubicBezTo>
                  <a:pt x="122" y="189"/>
                  <a:pt x="117" y="184"/>
                  <a:pt x="112" y="184"/>
                </a:cubicBezTo>
                <a:cubicBezTo>
                  <a:pt x="107" y="184"/>
                  <a:pt x="103" y="189"/>
                  <a:pt x="103" y="194"/>
                </a:cubicBezTo>
                <a:cubicBezTo>
                  <a:pt x="103" y="200"/>
                  <a:pt x="107" y="204"/>
                  <a:pt x="112" y="204"/>
                </a:cubicBezTo>
                <a:cubicBezTo>
                  <a:pt x="117" y="204"/>
                  <a:pt x="122" y="200"/>
                  <a:pt x="122" y="194"/>
                </a:cubicBezTo>
                <a:close/>
                <a:moveTo>
                  <a:pt x="194" y="184"/>
                </a:moveTo>
                <a:cubicBezTo>
                  <a:pt x="189" y="184"/>
                  <a:pt x="185" y="189"/>
                  <a:pt x="185" y="194"/>
                </a:cubicBezTo>
                <a:cubicBezTo>
                  <a:pt x="185" y="200"/>
                  <a:pt x="189" y="204"/>
                  <a:pt x="194" y="204"/>
                </a:cubicBezTo>
                <a:cubicBezTo>
                  <a:pt x="199" y="204"/>
                  <a:pt x="204" y="200"/>
                  <a:pt x="204" y="194"/>
                </a:cubicBezTo>
                <a:cubicBezTo>
                  <a:pt x="204" y="189"/>
                  <a:pt x="199" y="184"/>
                  <a:pt x="194" y="184"/>
                </a:cubicBezTo>
                <a:close/>
                <a:moveTo>
                  <a:pt x="265" y="164"/>
                </a:moveTo>
                <a:cubicBezTo>
                  <a:pt x="265" y="112"/>
                  <a:pt x="265" y="112"/>
                  <a:pt x="265" y="112"/>
                </a:cubicBezTo>
                <a:cubicBezTo>
                  <a:pt x="265" y="51"/>
                  <a:pt x="215" y="0"/>
                  <a:pt x="154" y="0"/>
                </a:cubicBezTo>
                <a:cubicBezTo>
                  <a:pt x="91" y="0"/>
                  <a:pt x="41" y="50"/>
                  <a:pt x="41" y="112"/>
                </a:cubicBezTo>
                <a:cubicBezTo>
                  <a:pt x="41" y="164"/>
                  <a:pt x="41" y="164"/>
                  <a:pt x="41" y="164"/>
                </a:cubicBezTo>
                <a:cubicBezTo>
                  <a:pt x="18" y="164"/>
                  <a:pt x="0" y="182"/>
                  <a:pt x="0" y="204"/>
                </a:cubicBezTo>
                <a:cubicBezTo>
                  <a:pt x="0" y="228"/>
                  <a:pt x="18" y="246"/>
                  <a:pt x="41" y="246"/>
                </a:cubicBezTo>
                <a:cubicBezTo>
                  <a:pt x="46" y="303"/>
                  <a:pt x="94" y="348"/>
                  <a:pt x="154" y="348"/>
                </a:cubicBezTo>
                <a:cubicBezTo>
                  <a:pt x="212" y="348"/>
                  <a:pt x="260" y="303"/>
                  <a:pt x="265" y="246"/>
                </a:cubicBezTo>
                <a:cubicBezTo>
                  <a:pt x="288" y="246"/>
                  <a:pt x="307" y="228"/>
                  <a:pt x="307" y="204"/>
                </a:cubicBezTo>
                <a:cubicBezTo>
                  <a:pt x="307" y="182"/>
                  <a:pt x="288" y="164"/>
                  <a:pt x="265" y="164"/>
                </a:cubicBezTo>
                <a:close/>
                <a:moveTo>
                  <a:pt x="39" y="225"/>
                </a:moveTo>
                <a:cubicBezTo>
                  <a:pt x="29" y="225"/>
                  <a:pt x="19" y="216"/>
                  <a:pt x="19" y="204"/>
                </a:cubicBezTo>
                <a:cubicBezTo>
                  <a:pt x="19" y="194"/>
                  <a:pt x="29" y="185"/>
                  <a:pt x="39" y="185"/>
                </a:cubicBezTo>
                <a:lnTo>
                  <a:pt x="39" y="225"/>
                </a:lnTo>
                <a:close/>
                <a:moveTo>
                  <a:pt x="153" y="328"/>
                </a:moveTo>
                <a:cubicBezTo>
                  <a:pt x="103" y="328"/>
                  <a:pt x="61" y="285"/>
                  <a:pt x="61" y="234"/>
                </a:cubicBezTo>
                <a:cubicBezTo>
                  <a:pt x="61" y="173"/>
                  <a:pt x="61" y="173"/>
                  <a:pt x="61" y="173"/>
                </a:cubicBezTo>
                <a:cubicBezTo>
                  <a:pt x="61" y="160"/>
                  <a:pt x="65" y="146"/>
                  <a:pt x="70" y="134"/>
                </a:cubicBezTo>
                <a:cubicBezTo>
                  <a:pt x="86" y="126"/>
                  <a:pt x="103" y="122"/>
                  <a:pt x="122" y="122"/>
                </a:cubicBezTo>
                <a:cubicBezTo>
                  <a:pt x="187" y="122"/>
                  <a:pt x="242" y="173"/>
                  <a:pt x="245" y="239"/>
                </a:cubicBezTo>
                <a:cubicBezTo>
                  <a:pt x="242" y="289"/>
                  <a:pt x="202" y="328"/>
                  <a:pt x="153" y="328"/>
                </a:cubicBezTo>
                <a:close/>
                <a:moveTo>
                  <a:pt x="221" y="142"/>
                </a:moveTo>
                <a:cubicBezTo>
                  <a:pt x="194" y="116"/>
                  <a:pt x="159" y="103"/>
                  <a:pt x="122" y="103"/>
                </a:cubicBezTo>
                <a:cubicBezTo>
                  <a:pt x="111" y="103"/>
                  <a:pt x="101" y="104"/>
                  <a:pt x="90" y="105"/>
                </a:cubicBezTo>
                <a:cubicBezTo>
                  <a:pt x="107" y="91"/>
                  <a:pt x="129" y="82"/>
                  <a:pt x="152" y="82"/>
                </a:cubicBezTo>
                <a:cubicBezTo>
                  <a:pt x="153" y="82"/>
                  <a:pt x="153" y="82"/>
                  <a:pt x="153" y="82"/>
                </a:cubicBezTo>
                <a:cubicBezTo>
                  <a:pt x="204" y="82"/>
                  <a:pt x="244" y="122"/>
                  <a:pt x="245" y="172"/>
                </a:cubicBezTo>
                <a:cubicBezTo>
                  <a:pt x="238" y="160"/>
                  <a:pt x="231" y="151"/>
                  <a:pt x="221" y="142"/>
                </a:cubicBezTo>
                <a:close/>
                <a:moveTo>
                  <a:pt x="153" y="60"/>
                </a:moveTo>
                <a:cubicBezTo>
                  <a:pt x="116" y="60"/>
                  <a:pt x="82" y="79"/>
                  <a:pt x="61" y="109"/>
                </a:cubicBezTo>
                <a:cubicBezTo>
                  <a:pt x="62" y="60"/>
                  <a:pt x="103" y="21"/>
                  <a:pt x="153" y="21"/>
                </a:cubicBezTo>
                <a:cubicBezTo>
                  <a:pt x="203" y="21"/>
                  <a:pt x="243" y="60"/>
                  <a:pt x="245" y="109"/>
                </a:cubicBezTo>
                <a:cubicBezTo>
                  <a:pt x="224" y="79"/>
                  <a:pt x="191" y="60"/>
                  <a:pt x="153" y="60"/>
                </a:cubicBezTo>
                <a:close/>
                <a:moveTo>
                  <a:pt x="265" y="225"/>
                </a:moveTo>
                <a:cubicBezTo>
                  <a:pt x="265" y="185"/>
                  <a:pt x="265" y="185"/>
                  <a:pt x="265" y="185"/>
                </a:cubicBezTo>
                <a:cubicBezTo>
                  <a:pt x="276" y="185"/>
                  <a:pt x="286" y="193"/>
                  <a:pt x="286" y="204"/>
                </a:cubicBezTo>
                <a:cubicBezTo>
                  <a:pt x="286" y="216"/>
                  <a:pt x="276" y="225"/>
                  <a:pt x="265" y="2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" name="Freeform 44">
            <a:extLst>
              <a:ext uri="{FF2B5EF4-FFF2-40B4-BE49-F238E27FC236}">
                <a16:creationId xmlns:a16="http://schemas.microsoft.com/office/drawing/2014/main" id="{A8B49088-718A-7DDC-68AE-FF9EAB87E9D1}"/>
              </a:ext>
            </a:extLst>
          </p:cNvPr>
          <p:cNvSpPr>
            <a:spLocks noEditPoints="1"/>
          </p:cNvSpPr>
          <p:nvPr/>
        </p:nvSpPr>
        <p:spPr bwMode="auto">
          <a:xfrm>
            <a:off x="5682781" y="1368943"/>
            <a:ext cx="258666" cy="259411"/>
          </a:xfrm>
          <a:custGeom>
            <a:avLst/>
            <a:gdLst>
              <a:gd name="T0" fmla="*/ 196 w 347"/>
              <a:gd name="T1" fmla="*/ 257 h 348"/>
              <a:gd name="T2" fmla="*/ 153 w 347"/>
              <a:gd name="T3" fmla="*/ 257 h 348"/>
              <a:gd name="T4" fmla="*/ 140 w 347"/>
              <a:gd name="T5" fmla="*/ 257 h 348"/>
              <a:gd name="T6" fmla="*/ 174 w 347"/>
              <a:gd name="T7" fmla="*/ 285 h 348"/>
              <a:gd name="T8" fmla="*/ 209 w 347"/>
              <a:gd name="T9" fmla="*/ 257 h 348"/>
              <a:gd name="T10" fmla="*/ 134 w 347"/>
              <a:gd name="T11" fmla="*/ 204 h 348"/>
              <a:gd name="T12" fmla="*/ 134 w 347"/>
              <a:gd name="T13" fmla="*/ 185 h 348"/>
              <a:gd name="T14" fmla="*/ 134 w 347"/>
              <a:gd name="T15" fmla="*/ 204 h 348"/>
              <a:gd name="T16" fmla="*/ 225 w 347"/>
              <a:gd name="T17" fmla="*/ 195 h 348"/>
              <a:gd name="T18" fmla="*/ 204 w 347"/>
              <a:gd name="T19" fmla="*/ 195 h 348"/>
              <a:gd name="T20" fmla="*/ 340 w 347"/>
              <a:gd name="T21" fmla="*/ 0 h 348"/>
              <a:gd name="T22" fmla="*/ 328 w 347"/>
              <a:gd name="T23" fmla="*/ 5 h 348"/>
              <a:gd name="T24" fmla="*/ 174 w 347"/>
              <a:gd name="T25" fmla="*/ 0 h 348"/>
              <a:gd name="T26" fmla="*/ 20 w 347"/>
              <a:gd name="T27" fmla="*/ 5 h 348"/>
              <a:gd name="T28" fmla="*/ 8 w 347"/>
              <a:gd name="T29" fmla="*/ 0 h 348"/>
              <a:gd name="T30" fmla="*/ 0 w 347"/>
              <a:gd name="T31" fmla="*/ 51 h 348"/>
              <a:gd name="T32" fmla="*/ 62 w 347"/>
              <a:gd name="T33" fmla="*/ 164 h 348"/>
              <a:gd name="T34" fmla="*/ 62 w 347"/>
              <a:gd name="T35" fmla="*/ 246 h 348"/>
              <a:gd name="T36" fmla="*/ 284 w 347"/>
              <a:gd name="T37" fmla="*/ 246 h 348"/>
              <a:gd name="T38" fmla="*/ 284 w 347"/>
              <a:gd name="T39" fmla="*/ 164 h 348"/>
              <a:gd name="T40" fmla="*/ 347 w 347"/>
              <a:gd name="T41" fmla="*/ 51 h 348"/>
              <a:gd name="T42" fmla="*/ 340 w 347"/>
              <a:gd name="T43" fmla="*/ 0 h 348"/>
              <a:gd name="T44" fmla="*/ 42 w 347"/>
              <a:gd name="T45" fmla="*/ 206 h 348"/>
              <a:gd name="T46" fmla="*/ 63 w 347"/>
              <a:gd name="T47" fmla="*/ 226 h 348"/>
              <a:gd name="T48" fmla="*/ 22 w 347"/>
              <a:gd name="T49" fmla="*/ 51 h 348"/>
              <a:gd name="T50" fmla="*/ 71 w 347"/>
              <a:gd name="T51" fmla="*/ 70 h 348"/>
              <a:gd name="T52" fmla="*/ 205 w 347"/>
              <a:gd name="T53" fmla="*/ 26 h 348"/>
              <a:gd name="T54" fmla="*/ 205 w 347"/>
              <a:gd name="T55" fmla="*/ 103 h 348"/>
              <a:gd name="T56" fmla="*/ 144 w 347"/>
              <a:gd name="T57" fmla="*/ 26 h 348"/>
              <a:gd name="T58" fmla="*/ 84 w 347"/>
              <a:gd name="T59" fmla="*/ 103 h 348"/>
              <a:gd name="T60" fmla="*/ 82 w 347"/>
              <a:gd name="T61" fmla="*/ 122 h 348"/>
              <a:gd name="T62" fmla="*/ 162 w 347"/>
              <a:gd name="T63" fmla="*/ 112 h 348"/>
              <a:gd name="T64" fmla="*/ 172 w 347"/>
              <a:gd name="T65" fmla="*/ 20 h 348"/>
              <a:gd name="T66" fmla="*/ 184 w 347"/>
              <a:gd name="T67" fmla="*/ 112 h 348"/>
              <a:gd name="T68" fmla="*/ 265 w 347"/>
              <a:gd name="T69" fmla="*/ 122 h 348"/>
              <a:gd name="T70" fmla="*/ 82 w 347"/>
              <a:gd name="T71" fmla="*/ 143 h 348"/>
              <a:gd name="T72" fmla="*/ 174 w 347"/>
              <a:gd name="T73" fmla="*/ 327 h 348"/>
              <a:gd name="T74" fmla="*/ 113 w 347"/>
              <a:gd name="T75" fmla="*/ 245 h 348"/>
              <a:gd name="T76" fmla="*/ 174 w 347"/>
              <a:gd name="T77" fmla="*/ 226 h 348"/>
              <a:gd name="T78" fmla="*/ 234 w 347"/>
              <a:gd name="T79" fmla="*/ 245 h 348"/>
              <a:gd name="T80" fmla="*/ 174 w 347"/>
              <a:gd name="T81" fmla="*/ 327 h 348"/>
              <a:gd name="T82" fmla="*/ 238 w 347"/>
              <a:gd name="T83" fmla="*/ 226 h 348"/>
              <a:gd name="T84" fmla="*/ 111 w 347"/>
              <a:gd name="T85" fmla="*/ 226 h 348"/>
              <a:gd name="T86" fmla="*/ 83 w 347"/>
              <a:gd name="T87" fmla="*/ 164 h 348"/>
              <a:gd name="T88" fmla="*/ 266 w 347"/>
              <a:gd name="T89" fmla="*/ 226 h 348"/>
              <a:gd name="T90" fmla="*/ 307 w 347"/>
              <a:gd name="T91" fmla="*/ 206 h 348"/>
              <a:gd name="T92" fmla="*/ 286 w 347"/>
              <a:gd name="T93" fmla="*/ 185 h 348"/>
              <a:gd name="T94" fmla="*/ 285 w 347"/>
              <a:gd name="T95" fmla="*/ 103 h 348"/>
              <a:gd name="T96" fmla="*/ 327 w 347"/>
              <a:gd name="T97" fmla="*/ 3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7" h="348">
                <a:moveTo>
                  <a:pt x="203" y="254"/>
                </a:moveTo>
                <a:cubicBezTo>
                  <a:pt x="200" y="254"/>
                  <a:pt x="198" y="255"/>
                  <a:pt x="196" y="257"/>
                </a:cubicBezTo>
                <a:cubicBezTo>
                  <a:pt x="191" y="262"/>
                  <a:pt x="182" y="266"/>
                  <a:pt x="174" y="266"/>
                </a:cubicBezTo>
                <a:cubicBezTo>
                  <a:pt x="166" y="266"/>
                  <a:pt x="158" y="262"/>
                  <a:pt x="153" y="257"/>
                </a:cubicBezTo>
                <a:cubicBezTo>
                  <a:pt x="151" y="255"/>
                  <a:pt x="148" y="254"/>
                  <a:pt x="146" y="254"/>
                </a:cubicBezTo>
                <a:cubicBezTo>
                  <a:pt x="143" y="254"/>
                  <a:pt x="141" y="255"/>
                  <a:pt x="140" y="257"/>
                </a:cubicBezTo>
                <a:cubicBezTo>
                  <a:pt x="135" y="261"/>
                  <a:pt x="135" y="267"/>
                  <a:pt x="140" y="271"/>
                </a:cubicBezTo>
                <a:cubicBezTo>
                  <a:pt x="149" y="280"/>
                  <a:pt x="162" y="285"/>
                  <a:pt x="174" y="285"/>
                </a:cubicBezTo>
                <a:cubicBezTo>
                  <a:pt x="187" y="285"/>
                  <a:pt x="201" y="280"/>
                  <a:pt x="209" y="271"/>
                </a:cubicBezTo>
                <a:cubicBezTo>
                  <a:pt x="214" y="266"/>
                  <a:pt x="214" y="261"/>
                  <a:pt x="209" y="257"/>
                </a:cubicBezTo>
                <a:cubicBezTo>
                  <a:pt x="208" y="255"/>
                  <a:pt x="205" y="254"/>
                  <a:pt x="203" y="254"/>
                </a:cubicBezTo>
                <a:close/>
                <a:moveTo>
                  <a:pt x="134" y="204"/>
                </a:moveTo>
                <a:cubicBezTo>
                  <a:pt x="139" y="204"/>
                  <a:pt x="143" y="200"/>
                  <a:pt x="143" y="195"/>
                </a:cubicBezTo>
                <a:cubicBezTo>
                  <a:pt x="143" y="189"/>
                  <a:pt x="139" y="185"/>
                  <a:pt x="134" y="185"/>
                </a:cubicBezTo>
                <a:cubicBezTo>
                  <a:pt x="128" y="185"/>
                  <a:pt x="124" y="189"/>
                  <a:pt x="124" y="195"/>
                </a:cubicBezTo>
                <a:cubicBezTo>
                  <a:pt x="124" y="200"/>
                  <a:pt x="128" y="204"/>
                  <a:pt x="134" y="204"/>
                </a:cubicBezTo>
                <a:close/>
                <a:moveTo>
                  <a:pt x="214" y="204"/>
                </a:moveTo>
                <a:cubicBezTo>
                  <a:pt x="220" y="204"/>
                  <a:pt x="225" y="200"/>
                  <a:pt x="225" y="195"/>
                </a:cubicBezTo>
                <a:cubicBezTo>
                  <a:pt x="225" y="189"/>
                  <a:pt x="220" y="185"/>
                  <a:pt x="214" y="185"/>
                </a:cubicBezTo>
                <a:cubicBezTo>
                  <a:pt x="209" y="185"/>
                  <a:pt x="204" y="189"/>
                  <a:pt x="204" y="195"/>
                </a:cubicBezTo>
                <a:cubicBezTo>
                  <a:pt x="204" y="200"/>
                  <a:pt x="209" y="204"/>
                  <a:pt x="214" y="204"/>
                </a:cubicBezTo>
                <a:close/>
                <a:moveTo>
                  <a:pt x="340" y="0"/>
                </a:moveTo>
                <a:cubicBezTo>
                  <a:pt x="339" y="0"/>
                  <a:pt x="338" y="0"/>
                  <a:pt x="337" y="0"/>
                </a:cubicBezTo>
                <a:cubicBezTo>
                  <a:pt x="334" y="0"/>
                  <a:pt x="331" y="1"/>
                  <a:pt x="328" y="5"/>
                </a:cubicBezTo>
                <a:cubicBezTo>
                  <a:pt x="314" y="26"/>
                  <a:pt x="293" y="43"/>
                  <a:pt x="268" y="53"/>
                </a:cubicBezTo>
                <a:cubicBezTo>
                  <a:pt x="248" y="21"/>
                  <a:pt x="213" y="0"/>
                  <a:pt x="174" y="0"/>
                </a:cubicBezTo>
                <a:cubicBezTo>
                  <a:pt x="136" y="0"/>
                  <a:pt x="101" y="21"/>
                  <a:pt x="80" y="53"/>
                </a:cubicBezTo>
                <a:cubicBezTo>
                  <a:pt x="55" y="43"/>
                  <a:pt x="34" y="26"/>
                  <a:pt x="20" y="5"/>
                </a:cubicBezTo>
                <a:cubicBezTo>
                  <a:pt x="18" y="2"/>
                  <a:pt x="14" y="0"/>
                  <a:pt x="10" y="0"/>
                </a:cubicBezTo>
                <a:cubicBezTo>
                  <a:pt x="10" y="0"/>
                  <a:pt x="9" y="0"/>
                  <a:pt x="8" y="0"/>
                </a:cubicBezTo>
                <a:cubicBezTo>
                  <a:pt x="4" y="1"/>
                  <a:pt x="0" y="6"/>
                  <a:pt x="0" y="1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86"/>
                  <a:pt x="28" y="116"/>
                  <a:pt x="62" y="122"/>
                </a:cubicBezTo>
                <a:cubicBezTo>
                  <a:pt x="62" y="164"/>
                  <a:pt x="62" y="164"/>
                  <a:pt x="62" y="164"/>
                </a:cubicBezTo>
                <a:cubicBezTo>
                  <a:pt x="39" y="164"/>
                  <a:pt x="21" y="183"/>
                  <a:pt x="21" y="206"/>
                </a:cubicBezTo>
                <a:cubicBezTo>
                  <a:pt x="21" y="228"/>
                  <a:pt x="39" y="246"/>
                  <a:pt x="62" y="246"/>
                </a:cubicBezTo>
                <a:cubicBezTo>
                  <a:pt x="67" y="304"/>
                  <a:pt x="115" y="348"/>
                  <a:pt x="173" y="348"/>
                </a:cubicBezTo>
                <a:cubicBezTo>
                  <a:pt x="231" y="348"/>
                  <a:pt x="278" y="304"/>
                  <a:pt x="284" y="246"/>
                </a:cubicBezTo>
                <a:cubicBezTo>
                  <a:pt x="307" y="246"/>
                  <a:pt x="325" y="228"/>
                  <a:pt x="325" y="206"/>
                </a:cubicBezTo>
                <a:cubicBezTo>
                  <a:pt x="325" y="183"/>
                  <a:pt x="307" y="164"/>
                  <a:pt x="284" y="164"/>
                </a:cubicBezTo>
                <a:cubicBezTo>
                  <a:pt x="286" y="159"/>
                  <a:pt x="286" y="126"/>
                  <a:pt x="286" y="122"/>
                </a:cubicBezTo>
                <a:cubicBezTo>
                  <a:pt x="320" y="116"/>
                  <a:pt x="347" y="87"/>
                  <a:pt x="347" y="51"/>
                </a:cubicBezTo>
                <a:cubicBezTo>
                  <a:pt x="347" y="10"/>
                  <a:pt x="347" y="10"/>
                  <a:pt x="347" y="10"/>
                </a:cubicBezTo>
                <a:cubicBezTo>
                  <a:pt x="347" y="6"/>
                  <a:pt x="344" y="1"/>
                  <a:pt x="340" y="0"/>
                </a:cubicBezTo>
                <a:close/>
                <a:moveTo>
                  <a:pt x="63" y="226"/>
                </a:moveTo>
                <a:cubicBezTo>
                  <a:pt x="52" y="226"/>
                  <a:pt x="42" y="216"/>
                  <a:pt x="42" y="206"/>
                </a:cubicBezTo>
                <a:cubicBezTo>
                  <a:pt x="42" y="195"/>
                  <a:pt x="52" y="185"/>
                  <a:pt x="63" y="185"/>
                </a:cubicBezTo>
                <a:lnTo>
                  <a:pt x="63" y="226"/>
                </a:lnTo>
                <a:close/>
                <a:moveTo>
                  <a:pt x="64" y="100"/>
                </a:moveTo>
                <a:cubicBezTo>
                  <a:pt x="39" y="97"/>
                  <a:pt x="22" y="76"/>
                  <a:pt x="22" y="51"/>
                </a:cubicBezTo>
                <a:cubicBezTo>
                  <a:pt x="22" y="38"/>
                  <a:pt x="22" y="38"/>
                  <a:pt x="22" y="38"/>
                </a:cubicBezTo>
                <a:cubicBezTo>
                  <a:pt x="36" y="52"/>
                  <a:pt x="53" y="63"/>
                  <a:pt x="71" y="70"/>
                </a:cubicBezTo>
                <a:cubicBezTo>
                  <a:pt x="67" y="80"/>
                  <a:pt x="65" y="90"/>
                  <a:pt x="64" y="100"/>
                </a:cubicBezTo>
                <a:close/>
                <a:moveTo>
                  <a:pt x="205" y="26"/>
                </a:moveTo>
                <a:cubicBezTo>
                  <a:pt x="237" y="37"/>
                  <a:pt x="260" y="67"/>
                  <a:pt x="265" y="103"/>
                </a:cubicBezTo>
                <a:cubicBezTo>
                  <a:pt x="205" y="103"/>
                  <a:pt x="205" y="103"/>
                  <a:pt x="205" y="103"/>
                </a:cubicBezTo>
                <a:lnTo>
                  <a:pt x="205" y="26"/>
                </a:lnTo>
                <a:close/>
                <a:moveTo>
                  <a:pt x="144" y="26"/>
                </a:moveTo>
                <a:cubicBezTo>
                  <a:pt x="144" y="103"/>
                  <a:pt x="144" y="103"/>
                  <a:pt x="144" y="103"/>
                </a:cubicBezTo>
                <a:cubicBezTo>
                  <a:pt x="84" y="103"/>
                  <a:pt x="84" y="103"/>
                  <a:pt x="84" y="103"/>
                </a:cubicBezTo>
                <a:cubicBezTo>
                  <a:pt x="88" y="67"/>
                  <a:pt x="112" y="37"/>
                  <a:pt x="144" y="26"/>
                </a:cubicBezTo>
                <a:close/>
                <a:moveTo>
                  <a:pt x="82" y="122"/>
                </a:moveTo>
                <a:cubicBezTo>
                  <a:pt x="153" y="122"/>
                  <a:pt x="153" y="122"/>
                  <a:pt x="153" y="122"/>
                </a:cubicBezTo>
                <a:cubicBezTo>
                  <a:pt x="158" y="122"/>
                  <a:pt x="162" y="117"/>
                  <a:pt x="162" y="112"/>
                </a:cubicBezTo>
                <a:cubicBezTo>
                  <a:pt x="162" y="21"/>
                  <a:pt x="162" y="21"/>
                  <a:pt x="162" y="21"/>
                </a:cubicBezTo>
                <a:cubicBezTo>
                  <a:pt x="166" y="21"/>
                  <a:pt x="169" y="20"/>
                  <a:pt x="172" y="20"/>
                </a:cubicBezTo>
                <a:cubicBezTo>
                  <a:pt x="175" y="20"/>
                  <a:pt x="182" y="21"/>
                  <a:pt x="184" y="21"/>
                </a:cubicBezTo>
                <a:cubicBezTo>
                  <a:pt x="184" y="112"/>
                  <a:pt x="184" y="112"/>
                  <a:pt x="184" y="112"/>
                </a:cubicBezTo>
                <a:cubicBezTo>
                  <a:pt x="184" y="117"/>
                  <a:pt x="189" y="122"/>
                  <a:pt x="195" y="122"/>
                </a:cubicBezTo>
                <a:cubicBezTo>
                  <a:pt x="265" y="122"/>
                  <a:pt x="265" y="122"/>
                  <a:pt x="265" y="122"/>
                </a:cubicBezTo>
                <a:cubicBezTo>
                  <a:pt x="265" y="143"/>
                  <a:pt x="265" y="143"/>
                  <a:pt x="265" y="143"/>
                </a:cubicBezTo>
                <a:cubicBezTo>
                  <a:pt x="82" y="143"/>
                  <a:pt x="82" y="143"/>
                  <a:pt x="82" y="143"/>
                </a:cubicBezTo>
                <a:lnTo>
                  <a:pt x="82" y="122"/>
                </a:lnTo>
                <a:close/>
                <a:moveTo>
                  <a:pt x="174" y="327"/>
                </a:moveTo>
                <a:cubicBezTo>
                  <a:pt x="127" y="327"/>
                  <a:pt x="89" y="292"/>
                  <a:pt x="83" y="245"/>
                </a:cubicBezTo>
                <a:cubicBezTo>
                  <a:pt x="113" y="245"/>
                  <a:pt x="113" y="245"/>
                  <a:pt x="113" y="245"/>
                </a:cubicBezTo>
                <a:cubicBezTo>
                  <a:pt x="115" y="245"/>
                  <a:pt x="118" y="244"/>
                  <a:pt x="118" y="243"/>
                </a:cubicBezTo>
                <a:cubicBezTo>
                  <a:pt x="135" y="232"/>
                  <a:pt x="154" y="226"/>
                  <a:pt x="174" y="226"/>
                </a:cubicBezTo>
                <a:cubicBezTo>
                  <a:pt x="193" y="226"/>
                  <a:pt x="212" y="232"/>
                  <a:pt x="229" y="243"/>
                </a:cubicBezTo>
                <a:cubicBezTo>
                  <a:pt x="231" y="244"/>
                  <a:pt x="231" y="245"/>
                  <a:pt x="234" y="245"/>
                </a:cubicBezTo>
                <a:cubicBezTo>
                  <a:pt x="264" y="245"/>
                  <a:pt x="264" y="245"/>
                  <a:pt x="264" y="245"/>
                </a:cubicBezTo>
                <a:cubicBezTo>
                  <a:pt x="260" y="292"/>
                  <a:pt x="221" y="327"/>
                  <a:pt x="174" y="327"/>
                </a:cubicBezTo>
                <a:close/>
                <a:moveTo>
                  <a:pt x="266" y="226"/>
                </a:moveTo>
                <a:cubicBezTo>
                  <a:pt x="238" y="226"/>
                  <a:pt x="238" y="226"/>
                  <a:pt x="238" y="226"/>
                </a:cubicBezTo>
                <a:cubicBezTo>
                  <a:pt x="219" y="214"/>
                  <a:pt x="196" y="208"/>
                  <a:pt x="174" y="208"/>
                </a:cubicBezTo>
                <a:cubicBezTo>
                  <a:pt x="152" y="208"/>
                  <a:pt x="130" y="214"/>
                  <a:pt x="111" y="226"/>
                </a:cubicBezTo>
                <a:cubicBezTo>
                  <a:pt x="83" y="226"/>
                  <a:pt x="83" y="226"/>
                  <a:pt x="83" y="226"/>
                </a:cubicBezTo>
                <a:cubicBezTo>
                  <a:pt x="83" y="164"/>
                  <a:pt x="83" y="164"/>
                  <a:pt x="83" y="164"/>
                </a:cubicBezTo>
                <a:cubicBezTo>
                  <a:pt x="266" y="164"/>
                  <a:pt x="266" y="164"/>
                  <a:pt x="266" y="164"/>
                </a:cubicBezTo>
                <a:lnTo>
                  <a:pt x="266" y="226"/>
                </a:lnTo>
                <a:close/>
                <a:moveTo>
                  <a:pt x="286" y="185"/>
                </a:moveTo>
                <a:cubicBezTo>
                  <a:pt x="297" y="185"/>
                  <a:pt x="307" y="194"/>
                  <a:pt x="307" y="206"/>
                </a:cubicBezTo>
                <a:cubicBezTo>
                  <a:pt x="307" y="216"/>
                  <a:pt x="297" y="226"/>
                  <a:pt x="286" y="226"/>
                </a:cubicBezTo>
                <a:lnTo>
                  <a:pt x="286" y="185"/>
                </a:lnTo>
                <a:close/>
                <a:moveTo>
                  <a:pt x="327" y="52"/>
                </a:moveTo>
                <a:cubicBezTo>
                  <a:pt x="327" y="77"/>
                  <a:pt x="308" y="97"/>
                  <a:pt x="285" y="103"/>
                </a:cubicBezTo>
                <a:cubicBezTo>
                  <a:pt x="284" y="91"/>
                  <a:pt x="282" y="82"/>
                  <a:pt x="278" y="73"/>
                </a:cubicBezTo>
                <a:cubicBezTo>
                  <a:pt x="296" y="64"/>
                  <a:pt x="313" y="52"/>
                  <a:pt x="327" y="39"/>
                </a:cubicBezTo>
                <a:lnTo>
                  <a:pt x="327" y="5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8" name="Freeform 45">
            <a:extLst>
              <a:ext uri="{FF2B5EF4-FFF2-40B4-BE49-F238E27FC236}">
                <a16:creationId xmlns:a16="http://schemas.microsoft.com/office/drawing/2014/main" id="{80206AA9-36FF-93EA-EA99-54BC735E7A18}"/>
              </a:ext>
            </a:extLst>
          </p:cNvPr>
          <p:cNvSpPr>
            <a:spLocks noEditPoints="1"/>
          </p:cNvSpPr>
          <p:nvPr/>
        </p:nvSpPr>
        <p:spPr bwMode="auto">
          <a:xfrm>
            <a:off x="2915990" y="1368943"/>
            <a:ext cx="228848" cy="259411"/>
          </a:xfrm>
          <a:custGeom>
            <a:avLst/>
            <a:gdLst>
              <a:gd name="T0" fmla="*/ 152 w 307"/>
              <a:gd name="T1" fmla="*/ 288 h 348"/>
              <a:gd name="T2" fmla="*/ 188 w 307"/>
              <a:gd name="T3" fmla="*/ 260 h 348"/>
              <a:gd name="T4" fmla="*/ 174 w 307"/>
              <a:gd name="T5" fmla="*/ 260 h 348"/>
              <a:gd name="T6" fmla="*/ 131 w 307"/>
              <a:gd name="T7" fmla="*/ 260 h 348"/>
              <a:gd name="T8" fmla="*/ 117 w 307"/>
              <a:gd name="T9" fmla="*/ 260 h 348"/>
              <a:gd name="T10" fmla="*/ 111 w 307"/>
              <a:gd name="T11" fmla="*/ 206 h 348"/>
              <a:gd name="T12" fmla="*/ 111 w 307"/>
              <a:gd name="T13" fmla="*/ 185 h 348"/>
              <a:gd name="T14" fmla="*/ 111 w 307"/>
              <a:gd name="T15" fmla="*/ 206 h 348"/>
              <a:gd name="T16" fmla="*/ 203 w 307"/>
              <a:gd name="T17" fmla="*/ 196 h 348"/>
              <a:gd name="T18" fmla="*/ 184 w 307"/>
              <a:gd name="T19" fmla="*/ 196 h 348"/>
              <a:gd name="T20" fmla="*/ 274 w 307"/>
              <a:gd name="T21" fmla="*/ 166 h 348"/>
              <a:gd name="T22" fmla="*/ 210 w 307"/>
              <a:gd name="T23" fmla="*/ 41 h 348"/>
              <a:gd name="T24" fmla="*/ 210 w 307"/>
              <a:gd name="T25" fmla="*/ 21 h 348"/>
              <a:gd name="T26" fmla="*/ 216 w 307"/>
              <a:gd name="T27" fmla="*/ 21 h 348"/>
              <a:gd name="T28" fmla="*/ 217 w 307"/>
              <a:gd name="T29" fmla="*/ 1 h 348"/>
              <a:gd name="T30" fmla="*/ 161 w 307"/>
              <a:gd name="T31" fmla="*/ 32 h 348"/>
              <a:gd name="T32" fmla="*/ 114 w 307"/>
              <a:gd name="T33" fmla="*/ 25 h 348"/>
              <a:gd name="T34" fmla="*/ 41 w 307"/>
              <a:gd name="T35" fmla="*/ 135 h 348"/>
              <a:gd name="T36" fmla="*/ 0 w 307"/>
              <a:gd name="T37" fmla="*/ 204 h 348"/>
              <a:gd name="T38" fmla="*/ 153 w 307"/>
              <a:gd name="T39" fmla="*/ 348 h 348"/>
              <a:gd name="T40" fmla="*/ 307 w 307"/>
              <a:gd name="T41" fmla="*/ 204 h 348"/>
              <a:gd name="T42" fmla="*/ 40 w 307"/>
              <a:gd name="T43" fmla="*/ 226 h 348"/>
              <a:gd name="T44" fmla="*/ 40 w 307"/>
              <a:gd name="T45" fmla="*/ 184 h 348"/>
              <a:gd name="T46" fmla="*/ 245 w 307"/>
              <a:gd name="T47" fmla="*/ 235 h 348"/>
              <a:gd name="T48" fmla="*/ 61 w 307"/>
              <a:gd name="T49" fmla="*/ 235 h 348"/>
              <a:gd name="T50" fmla="*/ 245 w 307"/>
              <a:gd name="T51" fmla="*/ 172 h 348"/>
              <a:gd name="T52" fmla="*/ 261 w 307"/>
              <a:gd name="T53" fmla="*/ 145 h 348"/>
              <a:gd name="T54" fmla="*/ 249 w 307"/>
              <a:gd name="T55" fmla="*/ 153 h 348"/>
              <a:gd name="T56" fmla="*/ 42 w 307"/>
              <a:gd name="T57" fmla="*/ 106 h 348"/>
              <a:gd name="T58" fmla="*/ 130 w 307"/>
              <a:gd name="T59" fmla="*/ 49 h 348"/>
              <a:gd name="T60" fmla="*/ 115 w 307"/>
              <a:gd name="T61" fmla="*/ 109 h 348"/>
              <a:gd name="T62" fmla="*/ 127 w 307"/>
              <a:gd name="T63" fmla="*/ 100 h 348"/>
              <a:gd name="T64" fmla="*/ 162 w 307"/>
              <a:gd name="T65" fmla="*/ 54 h 348"/>
              <a:gd name="T66" fmla="*/ 183 w 307"/>
              <a:gd name="T67" fmla="*/ 72 h 348"/>
              <a:gd name="T68" fmla="*/ 196 w 307"/>
              <a:gd name="T69" fmla="*/ 122 h 348"/>
              <a:gd name="T70" fmla="*/ 199 w 307"/>
              <a:gd name="T71" fmla="*/ 60 h 348"/>
              <a:gd name="T72" fmla="*/ 261 w 307"/>
              <a:gd name="T73" fmla="*/ 145 h 348"/>
              <a:gd name="T74" fmla="*/ 265 w 307"/>
              <a:gd name="T75" fmla="*/ 184 h 348"/>
              <a:gd name="T76" fmla="*/ 265 w 307"/>
              <a:gd name="T77" fmla="*/ 22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07" h="348">
                <a:moveTo>
                  <a:pt x="117" y="273"/>
                </a:moveTo>
                <a:cubicBezTo>
                  <a:pt x="126" y="283"/>
                  <a:pt x="139" y="288"/>
                  <a:pt x="152" y="288"/>
                </a:cubicBezTo>
                <a:cubicBezTo>
                  <a:pt x="165" y="288"/>
                  <a:pt x="179" y="283"/>
                  <a:pt x="188" y="273"/>
                </a:cubicBezTo>
                <a:cubicBezTo>
                  <a:pt x="192" y="269"/>
                  <a:pt x="192" y="262"/>
                  <a:pt x="188" y="260"/>
                </a:cubicBezTo>
                <a:cubicBezTo>
                  <a:pt x="186" y="258"/>
                  <a:pt x="183" y="256"/>
                  <a:pt x="181" y="256"/>
                </a:cubicBezTo>
                <a:cubicBezTo>
                  <a:pt x="178" y="256"/>
                  <a:pt x="176" y="258"/>
                  <a:pt x="174" y="260"/>
                </a:cubicBezTo>
                <a:cubicBezTo>
                  <a:pt x="169" y="265"/>
                  <a:pt x="160" y="268"/>
                  <a:pt x="152" y="268"/>
                </a:cubicBezTo>
                <a:cubicBezTo>
                  <a:pt x="144" y="268"/>
                  <a:pt x="136" y="265"/>
                  <a:pt x="131" y="260"/>
                </a:cubicBezTo>
                <a:cubicBezTo>
                  <a:pt x="129" y="258"/>
                  <a:pt x="126" y="256"/>
                  <a:pt x="123" y="256"/>
                </a:cubicBezTo>
                <a:cubicBezTo>
                  <a:pt x="121" y="256"/>
                  <a:pt x="118" y="258"/>
                  <a:pt x="117" y="260"/>
                </a:cubicBezTo>
                <a:cubicBezTo>
                  <a:pt x="113" y="264"/>
                  <a:pt x="113" y="270"/>
                  <a:pt x="117" y="273"/>
                </a:cubicBezTo>
                <a:close/>
                <a:moveTo>
                  <a:pt x="111" y="206"/>
                </a:moveTo>
                <a:cubicBezTo>
                  <a:pt x="118" y="206"/>
                  <a:pt x="122" y="201"/>
                  <a:pt x="122" y="196"/>
                </a:cubicBezTo>
                <a:cubicBezTo>
                  <a:pt x="122" y="191"/>
                  <a:pt x="118" y="185"/>
                  <a:pt x="111" y="185"/>
                </a:cubicBezTo>
                <a:cubicBezTo>
                  <a:pt x="106" y="185"/>
                  <a:pt x="102" y="191"/>
                  <a:pt x="102" y="196"/>
                </a:cubicBezTo>
                <a:cubicBezTo>
                  <a:pt x="102" y="201"/>
                  <a:pt x="106" y="206"/>
                  <a:pt x="111" y="206"/>
                </a:cubicBezTo>
                <a:close/>
                <a:moveTo>
                  <a:pt x="194" y="206"/>
                </a:moveTo>
                <a:cubicBezTo>
                  <a:pt x="199" y="206"/>
                  <a:pt x="203" y="201"/>
                  <a:pt x="203" y="196"/>
                </a:cubicBezTo>
                <a:cubicBezTo>
                  <a:pt x="203" y="191"/>
                  <a:pt x="199" y="185"/>
                  <a:pt x="194" y="185"/>
                </a:cubicBezTo>
                <a:cubicBezTo>
                  <a:pt x="188" y="185"/>
                  <a:pt x="184" y="191"/>
                  <a:pt x="184" y="196"/>
                </a:cubicBezTo>
                <a:cubicBezTo>
                  <a:pt x="184" y="201"/>
                  <a:pt x="188" y="206"/>
                  <a:pt x="194" y="206"/>
                </a:cubicBezTo>
                <a:close/>
                <a:moveTo>
                  <a:pt x="274" y="166"/>
                </a:moveTo>
                <a:cubicBezTo>
                  <a:pt x="280" y="161"/>
                  <a:pt x="283" y="154"/>
                  <a:pt x="284" y="148"/>
                </a:cubicBezTo>
                <a:cubicBezTo>
                  <a:pt x="293" y="98"/>
                  <a:pt x="260" y="50"/>
                  <a:pt x="210" y="41"/>
                </a:cubicBezTo>
                <a:cubicBezTo>
                  <a:pt x="182" y="36"/>
                  <a:pt x="182" y="36"/>
                  <a:pt x="182" y="36"/>
                </a:cubicBezTo>
                <a:cubicBezTo>
                  <a:pt x="187" y="26"/>
                  <a:pt x="198" y="21"/>
                  <a:pt x="210" y="21"/>
                </a:cubicBezTo>
                <a:cubicBezTo>
                  <a:pt x="211" y="21"/>
                  <a:pt x="212" y="21"/>
                  <a:pt x="214" y="21"/>
                </a:cubicBezTo>
                <a:cubicBezTo>
                  <a:pt x="215" y="21"/>
                  <a:pt x="216" y="21"/>
                  <a:pt x="216" y="21"/>
                </a:cubicBezTo>
                <a:cubicBezTo>
                  <a:pt x="221" y="21"/>
                  <a:pt x="225" y="17"/>
                  <a:pt x="226" y="12"/>
                </a:cubicBezTo>
                <a:cubicBezTo>
                  <a:pt x="227" y="7"/>
                  <a:pt x="223" y="2"/>
                  <a:pt x="217" y="1"/>
                </a:cubicBezTo>
                <a:cubicBezTo>
                  <a:pt x="214" y="0"/>
                  <a:pt x="211" y="0"/>
                  <a:pt x="208" y="0"/>
                </a:cubicBezTo>
                <a:cubicBezTo>
                  <a:pt x="187" y="0"/>
                  <a:pt x="169" y="13"/>
                  <a:pt x="161" y="32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5" y="26"/>
                  <a:pt x="119" y="25"/>
                  <a:pt x="114" y="25"/>
                </a:cubicBezTo>
                <a:cubicBezTo>
                  <a:pt x="70" y="25"/>
                  <a:pt x="31" y="56"/>
                  <a:pt x="23" y="101"/>
                </a:cubicBezTo>
                <a:cubicBezTo>
                  <a:pt x="21" y="115"/>
                  <a:pt x="28" y="128"/>
                  <a:pt x="41" y="135"/>
                </a:cubicBezTo>
                <a:cubicBezTo>
                  <a:pt x="41" y="163"/>
                  <a:pt x="41" y="163"/>
                  <a:pt x="41" y="163"/>
                </a:cubicBezTo>
                <a:cubicBezTo>
                  <a:pt x="19" y="163"/>
                  <a:pt x="0" y="181"/>
                  <a:pt x="0" y="204"/>
                </a:cubicBezTo>
                <a:cubicBezTo>
                  <a:pt x="0" y="227"/>
                  <a:pt x="19" y="245"/>
                  <a:pt x="41" y="245"/>
                </a:cubicBezTo>
                <a:cubicBezTo>
                  <a:pt x="47" y="303"/>
                  <a:pt x="94" y="348"/>
                  <a:pt x="153" y="348"/>
                </a:cubicBezTo>
                <a:cubicBezTo>
                  <a:pt x="213" y="348"/>
                  <a:pt x="261" y="303"/>
                  <a:pt x="266" y="245"/>
                </a:cubicBezTo>
                <a:cubicBezTo>
                  <a:pt x="288" y="245"/>
                  <a:pt x="307" y="227"/>
                  <a:pt x="307" y="204"/>
                </a:cubicBezTo>
                <a:cubicBezTo>
                  <a:pt x="306" y="186"/>
                  <a:pt x="293" y="170"/>
                  <a:pt x="274" y="166"/>
                </a:cubicBezTo>
                <a:close/>
                <a:moveTo>
                  <a:pt x="40" y="226"/>
                </a:moveTo>
                <a:cubicBezTo>
                  <a:pt x="28" y="226"/>
                  <a:pt x="19" y="217"/>
                  <a:pt x="19" y="205"/>
                </a:cubicBezTo>
                <a:cubicBezTo>
                  <a:pt x="19" y="195"/>
                  <a:pt x="29" y="184"/>
                  <a:pt x="40" y="184"/>
                </a:cubicBezTo>
                <a:lnTo>
                  <a:pt x="40" y="226"/>
                </a:lnTo>
                <a:close/>
                <a:moveTo>
                  <a:pt x="245" y="235"/>
                </a:moveTo>
                <a:cubicBezTo>
                  <a:pt x="244" y="287"/>
                  <a:pt x="204" y="329"/>
                  <a:pt x="153" y="329"/>
                </a:cubicBezTo>
                <a:cubicBezTo>
                  <a:pt x="102" y="329"/>
                  <a:pt x="61" y="287"/>
                  <a:pt x="61" y="235"/>
                </a:cubicBezTo>
                <a:cubicBezTo>
                  <a:pt x="61" y="140"/>
                  <a:pt x="61" y="140"/>
                  <a:pt x="61" y="140"/>
                </a:cubicBezTo>
                <a:cubicBezTo>
                  <a:pt x="245" y="172"/>
                  <a:pt x="245" y="172"/>
                  <a:pt x="245" y="172"/>
                </a:cubicBezTo>
                <a:lnTo>
                  <a:pt x="245" y="235"/>
                </a:lnTo>
                <a:close/>
                <a:moveTo>
                  <a:pt x="261" y="145"/>
                </a:moveTo>
                <a:cubicBezTo>
                  <a:pt x="261" y="150"/>
                  <a:pt x="256" y="154"/>
                  <a:pt x="251" y="154"/>
                </a:cubicBezTo>
                <a:cubicBezTo>
                  <a:pt x="250" y="154"/>
                  <a:pt x="250" y="154"/>
                  <a:pt x="249" y="153"/>
                </a:cubicBezTo>
                <a:cubicBezTo>
                  <a:pt x="48" y="118"/>
                  <a:pt x="48" y="118"/>
                  <a:pt x="48" y="118"/>
                </a:cubicBezTo>
                <a:cubicBezTo>
                  <a:pt x="45" y="117"/>
                  <a:pt x="41" y="111"/>
                  <a:pt x="42" y="106"/>
                </a:cubicBezTo>
                <a:cubicBezTo>
                  <a:pt x="49" y="72"/>
                  <a:pt x="79" y="47"/>
                  <a:pt x="113" y="47"/>
                </a:cubicBezTo>
                <a:cubicBezTo>
                  <a:pt x="120" y="47"/>
                  <a:pt x="125" y="48"/>
                  <a:pt x="130" y="49"/>
                </a:cubicBezTo>
                <a:cubicBezTo>
                  <a:pt x="117" y="61"/>
                  <a:pt x="109" y="79"/>
                  <a:pt x="106" y="97"/>
                </a:cubicBezTo>
                <a:cubicBezTo>
                  <a:pt x="105" y="102"/>
                  <a:pt x="109" y="107"/>
                  <a:pt x="115" y="109"/>
                </a:cubicBezTo>
                <a:cubicBezTo>
                  <a:pt x="115" y="109"/>
                  <a:pt x="116" y="109"/>
                  <a:pt x="116" y="109"/>
                </a:cubicBezTo>
                <a:cubicBezTo>
                  <a:pt x="121" y="109"/>
                  <a:pt x="126" y="105"/>
                  <a:pt x="127" y="100"/>
                </a:cubicBezTo>
                <a:cubicBezTo>
                  <a:pt x="129" y="85"/>
                  <a:pt x="135" y="72"/>
                  <a:pt x="143" y="64"/>
                </a:cubicBezTo>
                <a:cubicBezTo>
                  <a:pt x="147" y="60"/>
                  <a:pt x="154" y="54"/>
                  <a:pt x="162" y="54"/>
                </a:cubicBezTo>
                <a:cubicBezTo>
                  <a:pt x="163" y="54"/>
                  <a:pt x="164" y="54"/>
                  <a:pt x="166" y="54"/>
                </a:cubicBezTo>
                <a:cubicBezTo>
                  <a:pt x="175" y="56"/>
                  <a:pt x="181" y="65"/>
                  <a:pt x="183" y="72"/>
                </a:cubicBezTo>
                <a:cubicBezTo>
                  <a:pt x="187" y="82"/>
                  <a:pt x="190" y="97"/>
                  <a:pt x="186" y="110"/>
                </a:cubicBezTo>
                <a:cubicBezTo>
                  <a:pt x="185" y="116"/>
                  <a:pt x="190" y="122"/>
                  <a:pt x="196" y="122"/>
                </a:cubicBezTo>
                <a:cubicBezTo>
                  <a:pt x="201" y="122"/>
                  <a:pt x="205" y="119"/>
                  <a:pt x="205" y="114"/>
                </a:cubicBezTo>
                <a:cubicBezTo>
                  <a:pt x="209" y="97"/>
                  <a:pt x="208" y="77"/>
                  <a:pt x="199" y="60"/>
                </a:cubicBezTo>
                <a:cubicBezTo>
                  <a:pt x="204" y="62"/>
                  <a:pt x="204" y="62"/>
                  <a:pt x="204" y="62"/>
                </a:cubicBezTo>
                <a:cubicBezTo>
                  <a:pt x="242" y="68"/>
                  <a:pt x="268" y="106"/>
                  <a:pt x="261" y="145"/>
                </a:cubicBezTo>
                <a:close/>
                <a:moveTo>
                  <a:pt x="265" y="226"/>
                </a:moveTo>
                <a:cubicBezTo>
                  <a:pt x="265" y="184"/>
                  <a:pt x="265" y="184"/>
                  <a:pt x="265" y="184"/>
                </a:cubicBezTo>
                <a:cubicBezTo>
                  <a:pt x="275" y="184"/>
                  <a:pt x="286" y="195"/>
                  <a:pt x="286" y="205"/>
                </a:cubicBezTo>
                <a:cubicBezTo>
                  <a:pt x="286" y="217"/>
                  <a:pt x="277" y="226"/>
                  <a:pt x="265" y="2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9" name="Freeform 46">
            <a:extLst>
              <a:ext uri="{FF2B5EF4-FFF2-40B4-BE49-F238E27FC236}">
                <a16:creationId xmlns:a16="http://schemas.microsoft.com/office/drawing/2014/main" id="{FBD51CAE-B0CD-B20B-5110-C156ED7CBE6D}"/>
              </a:ext>
            </a:extLst>
          </p:cNvPr>
          <p:cNvSpPr>
            <a:spLocks noEditPoints="1"/>
          </p:cNvSpPr>
          <p:nvPr/>
        </p:nvSpPr>
        <p:spPr bwMode="auto">
          <a:xfrm>
            <a:off x="1262988" y="1369689"/>
            <a:ext cx="260902" cy="257920"/>
          </a:xfrm>
          <a:custGeom>
            <a:avLst/>
            <a:gdLst>
              <a:gd name="T0" fmla="*/ 198 w 350"/>
              <a:gd name="T1" fmla="*/ 256 h 346"/>
              <a:gd name="T2" fmla="*/ 155 w 350"/>
              <a:gd name="T3" fmla="*/ 256 h 346"/>
              <a:gd name="T4" fmla="*/ 141 w 350"/>
              <a:gd name="T5" fmla="*/ 256 h 346"/>
              <a:gd name="T6" fmla="*/ 176 w 350"/>
              <a:gd name="T7" fmla="*/ 284 h 346"/>
              <a:gd name="T8" fmla="*/ 211 w 350"/>
              <a:gd name="T9" fmla="*/ 256 h 346"/>
              <a:gd name="T10" fmla="*/ 218 w 350"/>
              <a:gd name="T11" fmla="*/ 183 h 346"/>
              <a:gd name="T12" fmla="*/ 218 w 350"/>
              <a:gd name="T13" fmla="*/ 202 h 346"/>
              <a:gd name="T14" fmla="*/ 218 w 350"/>
              <a:gd name="T15" fmla="*/ 183 h 346"/>
              <a:gd name="T16" fmla="*/ 135 w 350"/>
              <a:gd name="T17" fmla="*/ 183 h 346"/>
              <a:gd name="T18" fmla="*/ 135 w 350"/>
              <a:gd name="T19" fmla="*/ 202 h 346"/>
              <a:gd name="T20" fmla="*/ 310 w 350"/>
              <a:gd name="T21" fmla="*/ 103 h 346"/>
              <a:gd name="T22" fmla="*/ 218 w 350"/>
              <a:gd name="T23" fmla="*/ 41 h 346"/>
              <a:gd name="T24" fmla="*/ 267 w 350"/>
              <a:gd name="T25" fmla="*/ 30 h 346"/>
              <a:gd name="T26" fmla="*/ 210 w 350"/>
              <a:gd name="T27" fmla="*/ 21 h 346"/>
              <a:gd name="T28" fmla="*/ 169 w 350"/>
              <a:gd name="T29" fmla="*/ 0 h 346"/>
              <a:gd name="T30" fmla="*/ 93 w 350"/>
              <a:gd name="T31" fmla="*/ 21 h 346"/>
              <a:gd name="T32" fmla="*/ 93 w 350"/>
              <a:gd name="T33" fmla="*/ 41 h 346"/>
              <a:gd name="T34" fmla="*/ 132 w 350"/>
              <a:gd name="T35" fmla="*/ 45 h 346"/>
              <a:gd name="T36" fmla="*/ 0 w 350"/>
              <a:gd name="T37" fmla="*/ 214 h 346"/>
              <a:gd name="T38" fmla="*/ 65 w 350"/>
              <a:gd name="T39" fmla="*/ 264 h 346"/>
              <a:gd name="T40" fmla="*/ 281 w 350"/>
              <a:gd name="T41" fmla="*/ 264 h 346"/>
              <a:gd name="T42" fmla="*/ 347 w 350"/>
              <a:gd name="T43" fmla="*/ 214 h 346"/>
              <a:gd name="T44" fmla="*/ 154 w 350"/>
              <a:gd name="T45" fmla="*/ 46 h 346"/>
              <a:gd name="T46" fmla="*/ 170 w 350"/>
              <a:gd name="T47" fmla="*/ 19 h 346"/>
              <a:gd name="T48" fmla="*/ 192 w 350"/>
              <a:gd name="T49" fmla="*/ 25 h 346"/>
              <a:gd name="T50" fmla="*/ 189 w 350"/>
              <a:gd name="T51" fmla="*/ 59 h 346"/>
              <a:gd name="T52" fmla="*/ 154 w 350"/>
              <a:gd name="T53" fmla="*/ 46 h 346"/>
              <a:gd name="T54" fmla="*/ 176 w 350"/>
              <a:gd name="T55" fmla="*/ 325 h 346"/>
              <a:gd name="T56" fmla="*/ 85 w 350"/>
              <a:gd name="T57" fmla="*/ 193 h 346"/>
              <a:gd name="T58" fmla="*/ 218 w 350"/>
              <a:gd name="T59" fmla="*/ 142 h 346"/>
              <a:gd name="T60" fmla="*/ 268 w 350"/>
              <a:gd name="T61" fmla="*/ 234 h 346"/>
              <a:gd name="T62" fmla="*/ 288 w 350"/>
              <a:gd name="T63" fmla="*/ 244 h 346"/>
              <a:gd name="T64" fmla="*/ 216 w 350"/>
              <a:gd name="T65" fmla="*/ 122 h 346"/>
              <a:gd name="T66" fmla="*/ 63 w 350"/>
              <a:gd name="T67" fmla="*/ 193 h 346"/>
              <a:gd name="T68" fmla="*/ 51 w 350"/>
              <a:gd name="T69" fmla="*/ 244 h 346"/>
              <a:gd name="T70" fmla="*/ 136 w 350"/>
              <a:gd name="T71" fmla="*/ 64 h 346"/>
              <a:gd name="T72" fmla="*/ 188 w 350"/>
              <a:gd name="T73" fmla="*/ 80 h 346"/>
              <a:gd name="T74" fmla="*/ 328 w 350"/>
              <a:gd name="T75" fmla="*/ 214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0" h="346">
                <a:moveTo>
                  <a:pt x="205" y="253"/>
                </a:moveTo>
                <a:cubicBezTo>
                  <a:pt x="203" y="253"/>
                  <a:pt x="200" y="254"/>
                  <a:pt x="198" y="256"/>
                </a:cubicBezTo>
                <a:cubicBezTo>
                  <a:pt x="193" y="261"/>
                  <a:pt x="184" y="265"/>
                  <a:pt x="176" y="265"/>
                </a:cubicBezTo>
                <a:cubicBezTo>
                  <a:pt x="168" y="265"/>
                  <a:pt x="160" y="261"/>
                  <a:pt x="155" y="256"/>
                </a:cubicBezTo>
                <a:cubicBezTo>
                  <a:pt x="153" y="254"/>
                  <a:pt x="150" y="253"/>
                  <a:pt x="148" y="253"/>
                </a:cubicBezTo>
                <a:cubicBezTo>
                  <a:pt x="145" y="253"/>
                  <a:pt x="143" y="254"/>
                  <a:pt x="141" y="256"/>
                </a:cubicBezTo>
                <a:cubicBezTo>
                  <a:pt x="137" y="260"/>
                  <a:pt x="137" y="266"/>
                  <a:pt x="141" y="270"/>
                </a:cubicBezTo>
                <a:cubicBezTo>
                  <a:pt x="151" y="279"/>
                  <a:pt x="163" y="284"/>
                  <a:pt x="176" y="284"/>
                </a:cubicBezTo>
                <a:cubicBezTo>
                  <a:pt x="190" y="284"/>
                  <a:pt x="203" y="279"/>
                  <a:pt x="211" y="270"/>
                </a:cubicBezTo>
                <a:cubicBezTo>
                  <a:pt x="216" y="266"/>
                  <a:pt x="216" y="259"/>
                  <a:pt x="211" y="256"/>
                </a:cubicBezTo>
                <a:cubicBezTo>
                  <a:pt x="210" y="254"/>
                  <a:pt x="208" y="253"/>
                  <a:pt x="205" y="253"/>
                </a:cubicBezTo>
                <a:close/>
                <a:moveTo>
                  <a:pt x="218" y="183"/>
                </a:moveTo>
                <a:cubicBezTo>
                  <a:pt x="213" y="183"/>
                  <a:pt x="208" y="188"/>
                  <a:pt x="208" y="193"/>
                </a:cubicBezTo>
                <a:cubicBezTo>
                  <a:pt x="208" y="198"/>
                  <a:pt x="213" y="202"/>
                  <a:pt x="218" y="202"/>
                </a:cubicBezTo>
                <a:cubicBezTo>
                  <a:pt x="223" y="202"/>
                  <a:pt x="227" y="198"/>
                  <a:pt x="227" y="193"/>
                </a:cubicBezTo>
                <a:cubicBezTo>
                  <a:pt x="227" y="188"/>
                  <a:pt x="223" y="183"/>
                  <a:pt x="218" y="183"/>
                </a:cubicBezTo>
                <a:close/>
                <a:moveTo>
                  <a:pt x="145" y="193"/>
                </a:moveTo>
                <a:cubicBezTo>
                  <a:pt x="145" y="188"/>
                  <a:pt x="140" y="183"/>
                  <a:pt x="135" y="183"/>
                </a:cubicBezTo>
                <a:cubicBezTo>
                  <a:pt x="130" y="183"/>
                  <a:pt x="126" y="188"/>
                  <a:pt x="126" y="193"/>
                </a:cubicBezTo>
                <a:cubicBezTo>
                  <a:pt x="126" y="198"/>
                  <a:pt x="130" y="202"/>
                  <a:pt x="135" y="202"/>
                </a:cubicBezTo>
                <a:cubicBezTo>
                  <a:pt x="140" y="202"/>
                  <a:pt x="145" y="198"/>
                  <a:pt x="145" y="193"/>
                </a:cubicBezTo>
                <a:close/>
                <a:moveTo>
                  <a:pt x="310" y="103"/>
                </a:moveTo>
                <a:cubicBezTo>
                  <a:pt x="287" y="73"/>
                  <a:pt x="254" y="54"/>
                  <a:pt x="219" y="45"/>
                </a:cubicBezTo>
                <a:cubicBezTo>
                  <a:pt x="219" y="43"/>
                  <a:pt x="218" y="42"/>
                  <a:pt x="218" y="41"/>
                </a:cubicBezTo>
                <a:cubicBezTo>
                  <a:pt x="258" y="41"/>
                  <a:pt x="258" y="41"/>
                  <a:pt x="258" y="41"/>
                </a:cubicBezTo>
                <a:cubicBezTo>
                  <a:pt x="263" y="41"/>
                  <a:pt x="267" y="37"/>
                  <a:pt x="267" y="30"/>
                </a:cubicBezTo>
                <a:cubicBezTo>
                  <a:pt x="267" y="25"/>
                  <a:pt x="263" y="21"/>
                  <a:pt x="258" y="21"/>
                </a:cubicBezTo>
                <a:cubicBezTo>
                  <a:pt x="210" y="21"/>
                  <a:pt x="210" y="21"/>
                  <a:pt x="210" y="21"/>
                </a:cubicBezTo>
                <a:cubicBezTo>
                  <a:pt x="206" y="9"/>
                  <a:pt x="194" y="0"/>
                  <a:pt x="181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156" y="0"/>
                  <a:pt x="145" y="9"/>
                  <a:pt x="140" y="21"/>
                </a:cubicBezTo>
                <a:cubicBezTo>
                  <a:pt x="93" y="21"/>
                  <a:pt x="93" y="21"/>
                  <a:pt x="93" y="21"/>
                </a:cubicBezTo>
                <a:cubicBezTo>
                  <a:pt x="87" y="21"/>
                  <a:pt x="82" y="25"/>
                  <a:pt x="82" y="30"/>
                </a:cubicBezTo>
                <a:cubicBezTo>
                  <a:pt x="82" y="37"/>
                  <a:pt x="87" y="41"/>
                  <a:pt x="93" y="41"/>
                </a:cubicBezTo>
                <a:cubicBezTo>
                  <a:pt x="132" y="41"/>
                  <a:pt x="132" y="41"/>
                  <a:pt x="132" y="41"/>
                </a:cubicBezTo>
                <a:cubicBezTo>
                  <a:pt x="132" y="42"/>
                  <a:pt x="132" y="43"/>
                  <a:pt x="132" y="45"/>
                </a:cubicBezTo>
                <a:cubicBezTo>
                  <a:pt x="95" y="54"/>
                  <a:pt x="63" y="73"/>
                  <a:pt x="39" y="103"/>
                </a:cubicBezTo>
                <a:cubicBezTo>
                  <a:pt x="13" y="134"/>
                  <a:pt x="0" y="174"/>
                  <a:pt x="0" y="214"/>
                </a:cubicBezTo>
                <a:cubicBezTo>
                  <a:pt x="0" y="241"/>
                  <a:pt x="22" y="264"/>
                  <a:pt x="51" y="264"/>
                </a:cubicBezTo>
                <a:cubicBezTo>
                  <a:pt x="65" y="264"/>
                  <a:pt x="65" y="264"/>
                  <a:pt x="65" y="264"/>
                </a:cubicBezTo>
                <a:cubicBezTo>
                  <a:pt x="78" y="312"/>
                  <a:pt x="123" y="346"/>
                  <a:pt x="173" y="346"/>
                </a:cubicBezTo>
                <a:cubicBezTo>
                  <a:pt x="225" y="346"/>
                  <a:pt x="268" y="312"/>
                  <a:pt x="281" y="264"/>
                </a:cubicBezTo>
                <a:cubicBezTo>
                  <a:pt x="296" y="264"/>
                  <a:pt x="296" y="264"/>
                  <a:pt x="296" y="264"/>
                </a:cubicBezTo>
                <a:cubicBezTo>
                  <a:pt x="324" y="264"/>
                  <a:pt x="347" y="241"/>
                  <a:pt x="347" y="214"/>
                </a:cubicBezTo>
                <a:cubicBezTo>
                  <a:pt x="350" y="172"/>
                  <a:pt x="336" y="134"/>
                  <a:pt x="310" y="103"/>
                </a:cubicBezTo>
                <a:close/>
                <a:moveTo>
                  <a:pt x="154" y="46"/>
                </a:moveTo>
                <a:cubicBezTo>
                  <a:pt x="156" y="39"/>
                  <a:pt x="158" y="33"/>
                  <a:pt x="161" y="25"/>
                </a:cubicBezTo>
                <a:cubicBezTo>
                  <a:pt x="163" y="21"/>
                  <a:pt x="166" y="19"/>
                  <a:pt x="170" y="19"/>
                </a:cubicBezTo>
                <a:cubicBezTo>
                  <a:pt x="182" y="19"/>
                  <a:pt x="182" y="19"/>
                  <a:pt x="182" y="19"/>
                </a:cubicBezTo>
                <a:cubicBezTo>
                  <a:pt x="186" y="19"/>
                  <a:pt x="190" y="22"/>
                  <a:pt x="192" y="25"/>
                </a:cubicBezTo>
                <a:cubicBezTo>
                  <a:pt x="194" y="33"/>
                  <a:pt x="196" y="38"/>
                  <a:pt x="198" y="46"/>
                </a:cubicBezTo>
                <a:cubicBezTo>
                  <a:pt x="201" y="52"/>
                  <a:pt x="195" y="59"/>
                  <a:pt x="189" y="59"/>
                </a:cubicBezTo>
                <a:cubicBezTo>
                  <a:pt x="164" y="59"/>
                  <a:pt x="164" y="59"/>
                  <a:pt x="164" y="59"/>
                </a:cubicBezTo>
                <a:cubicBezTo>
                  <a:pt x="157" y="59"/>
                  <a:pt x="151" y="52"/>
                  <a:pt x="154" y="46"/>
                </a:cubicBezTo>
                <a:close/>
                <a:moveTo>
                  <a:pt x="268" y="234"/>
                </a:moveTo>
                <a:cubicBezTo>
                  <a:pt x="268" y="284"/>
                  <a:pt x="227" y="325"/>
                  <a:pt x="176" y="325"/>
                </a:cubicBezTo>
                <a:cubicBezTo>
                  <a:pt x="126" y="325"/>
                  <a:pt x="85" y="284"/>
                  <a:pt x="85" y="234"/>
                </a:cubicBezTo>
                <a:cubicBezTo>
                  <a:pt x="85" y="193"/>
                  <a:pt x="85" y="193"/>
                  <a:pt x="85" y="193"/>
                </a:cubicBezTo>
                <a:cubicBezTo>
                  <a:pt x="85" y="165"/>
                  <a:pt x="107" y="142"/>
                  <a:pt x="136" y="142"/>
                </a:cubicBezTo>
                <a:cubicBezTo>
                  <a:pt x="218" y="142"/>
                  <a:pt x="218" y="142"/>
                  <a:pt x="218" y="142"/>
                </a:cubicBezTo>
                <a:cubicBezTo>
                  <a:pt x="245" y="142"/>
                  <a:pt x="268" y="165"/>
                  <a:pt x="268" y="193"/>
                </a:cubicBezTo>
                <a:lnTo>
                  <a:pt x="268" y="234"/>
                </a:lnTo>
                <a:close/>
                <a:moveTo>
                  <a:pt x="300" y="244"/>
                </a:moveTo>
                <a:cubicBezTo>
                  <a:pt x="288" y="244"/>
                  <a:pt x="288" y="244"/>
                  <a:pt x="288" y="244"/>
                </a:cubicBezTo>
                <a:cubicBezTo>
                  <a:pt x="288" y="193"/>
                  <a:pt x="288" y="193"/>
                  <a:pt x="288" y="193"/>
                </a:cubicBezTo>
                <a:cubicBezTo>
                  <a:pt x="288" y="153"/>
                  <a:pt x="255" y="122"/>
                  <a:pt x="216" y="122"/>
                </a:cubicBezTo>
                <a:cubicBezTo>
                  <a:pt x="134" y="122"/>
                  <a:pt x="134" y="122"/>
                  <a:pt x="134" y="122"/>
                </a:cubicBezTo>
                <a:cubicBezTo>
                  <a:pt x="94" y="122"/>
                  <a:pt x="63" y="154"/>
                  <a:pt x="63" y="193"/>
                </a:cubicBezTo>
                <a:cubicBezTo>
                  <a:pt x="63" y="244"/>
                  <a:pt x="63" y="244"/>
                  <a:pt x="63" y="244"/>
                </a:cubicBezTo>
                <a:cubicBezTo>
                  <a:pt x="51" y="244"/>
                  <a:pt x="51" y="244"/>
                  <a:pt x="51" y="244"/>
                </a:cubicBezTo>
                <a:cubicBezTo>
                  <a:pt x="34" y="244"/>
                  <a:pt x="21" y="230"/>
                  <a:pt x="21" y="214"/>
                </a:cubicBezTo>
                <a:cubicBezTo>
                  <a:pt x="21" y="144"/>
                  <a:pt x="69" y="82"/>
                  <a:pt x="136" y="64"/>
                </a:cubicBezTo>
                <a:cubicBezTo>
                  <a:pt x="141" y="73"/>
                  <a:pt x="151" y="80"/>
                  <a:pt x="163" y="80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8" y="80"/>
                  <a:pt x="208" y="73"/>
                  <a:pt x="214" y="64"/>
                </a:cubicBezTo>
                <a:cubicBezTo>
                  <a:pt x="281" y="81"/>
                  <a:pt x="328" y="142"/>
                  <a:pt x="328" y="214"/>
                </a:cubicBezTo>
                <a:cubicBezTo>
                  <a:pt x="330" y="231"/>
                  <a:pt x="317" y="244"/>
                  <a:pt x="300" y="2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0" name="Freeform 47">
            <a:extLst>
              <a:ext uri="{FF2B5EF4-FFF2-40B4-BE49-F238E27FC236}">
                <a16:creationId xmlns:a16="http://schemas.microsoft.com/office/drawing/2014/main" id="{45D1A22D-D3F7-1992-7246-B6FBAC62E951}"/>
              </a:ext>
            </a:extLst>
          </p:cNvPr>
          <p:cNvSpPr>
            <a:spLocks noEditPoints="1"/>
          </p:cNvSpPr>
          <p:nvPr/>
        </p:nvSpPr>
        <p:spPr bwMode="auto">
          <a:xfrm>
            <a:off x="2368841" y="1368943"/>
            <a:ext cx="231085" cy="259411"/>
          </a:xfrm>
          <a:custGeom>
            <a:avLst/>
            <a:gdLst>
              <a:gd name="T0" fmla="*/ 177 w 310"/>
              <a:gd name="T1" fmla="*/ 257 h 348"/>
              <a:gd name="T2" fmla="*/ 135 w 310"/>
              <a:gd name="T3" fmla="*/ 257 h 348"/>
              <a:gd name="T4" fmla="*/ 121 w 310"/>
              <a:gd name="T5" fmla="*/ 257 h 348"/>
              <a:gd name="T6" fmla="*/ 156 w 310"/>
              <a:gd name="T7" fmla="*/ 285 h 348"/>
              <a:gd name="T8" fmla="*/ 191 w 310"/>
              <a:gd name="T9" fmla="*/ 257 h 348"/>
              <a:gd name="T10" fmla="*/ 196 w 310"/>
              <a:gd name="T11" fmla="*/ 184 h 348"/>
              <a:gd name="T12" fmla="*/ 196 w 310"/>
              <a:gd name="T13" fmla="*/ 203 h 348"/>
              <a:gd name="T14" fmla="*/ 196 w 310"/>
              <a:gd name="T15" fmla="*/ 184 h 348"/>
              <a:gd name="T16" fmla="*/ 116 w 310"/>
              <a:gd name="T17" fmla="*/ 184 h 348"/>
              <a:gd name="T18" fmla="*/ 116 w 310"/>
              <a:gd name="T19" fmla="*/ 203 h 348"/>
              <a:gd name="T20" fmla="*/ 298 w 310"/>
              <a:gd name="T21" fmla="*/ 255 h 348"/>
              <a:gd name="T22" fmla="*/ 287 w 310"/>
              <a:gd name="T23" fmla="*/ 51 h 348"/>
              <a:gd name="T24" fmla="*/ 74 w 310"/>
              <a:gd name="T25" fmla="*/ 0 h 348"/>
              <a:gd name="T26" fmla="*/ 23 w 310"/>
              <a:gd name="T27" fmla="*/ 227 h 348"/>
              <a:gd name="T28" fmla="*/ 11 w 310"/>
              <a:gd name="T29" fmla="*/ 297 h 348"/>
              <a:gd name="T30" fmla="*/ 54 w 310"/>
              <a:gd name="T31" fmla="*/ 297 h 348"/>
              <a:gd name="T32" fmla="*/ 154 w 310"/>
              <a:gd name="T33" fmla="*/ 348 h 348"/>
              <a:gd name="T34" fmla="*/ 254 w 310"/>
              <a:gd name="T35" fmla="*/ 297 h 348"/>
              <a:gd name="T36" fmla="*/ 297 w 310"/>
              <a:gd name="T37" fmla="*/ 297 h 348"/>
              <a:gd name="T38" fmla="*/ 74 w 310"/>
              <a:gd name="T39" fmla="*/ 21 h 348"/>
              <a:gd name="T40" fmla="*/ 267 w 310"/>
              <a:gd name="T41" fmla="*/ 51 h 348"/>
              <a:gd name="T42" fmla="*/ 257 w 310"/>
              <a:gd name="T43" fmla="*/ 143 h 348"/>
              <a:gd name="T44" fmla="*/ 45 w 310"/>
              <a:gd name="T45" fmla="*/ 133 h 348"/>
              <a:gd name="T46" fmla="*/ 74 w 310"/>
              <a:gd name="T47" fmla="*/ 21 h 348"/>
              <a:gd name="T48" fmla="*/ 40 w 310"/>
              <a:gd name="T49" fmla="*/ 282 h 348"/>
              <a:gd name="T50" fmla="*/ 27 w 310"/>
              <a:gd name="T51" fmla="*/ 283 h 348"/>
              <a:gd name="T52" fmla="*/ 44 w 310"/>
              <a:gd name="T53" fmla="*/ 227 h 348"/>
              <a:gd name="T54" fmla="*/ 53 w 310"/>
              <a:gd name="T55" fmla="*/ 164 h 348"/>
              <a:gd name="T56" fmla="*/ 63 w 310"/>
              <a:gd name="T57" fmla="*/ 227 h 348"/>
              <a:gd name="T58" fmla="*/ 74 w 310"/>
              <a:gd name="T59" fmla="*/ 274 h 348"/>
              <a:gd name="T60" fmla="*/ 86 w 310"/>
              <a:gd name="T61" fmla="*/ 164 h 348"/>
              <a:gd name="T62" fmla="*/ 228 w 310"/>
              <a:gd name="T63" fmla="*/ 227 h 348"/>
              <a:gd name="T64" fmla="*/ 156 w 310"/>
              <a:gd name="T65" fmla="*/ 327 h 348"/>
              <a:gd name="T66" fmla="*/ 278 w 310"/>
              <a:gd name="T67" fmla="*/ 286 h 348"/>
              <a:gd name="T68" fmla="*/ 247 w 310"/>
              <a:gd name="T69" fmla="*/ 227 h 348"/>
              <a:gd name="T70" fmla="*/ 257 w 310"/>
              <a:gd name="T71" fmla="*/ 164 h 348"/>
              <a:gd name="T72" fmla="*/ 267 w 310"/>
              <a:gd name="T73" fmla="*/ 186 h 348"/>
              <a:gd name="T74" fmla="*/ 285 w 310"/>
              <a:gd name="T75" fmla="*/ 283 h 348"/>
              <a:gd name="T76" fmla="*/ 123 w 310"/>
              <a:gd name="T77" fmla="*/ 114 h 348"/>
              <a:gd name="T78" fmla="*/ 138 w 310"/>
              <a:gd name="T79" fmla="*/ 125 h 348"/>
              <a:gd name="T80" fmla="*/ 175 w 310"/>
              <a:gd name="T81" fmla="*/ 125 h 348"/>
              <a:gd name="T82" fmla="*/ 190 w 310"/>
              <a:gd name="T83" fmla="*/ 114 h 348"/>
              <a:gd name="T84" fmla="*/ 202 w 310"/>
              <a:gd name="T85" fmla="*/ 78 h 348"/>
              <a:gd name="T86" fmla="*/ 176 w 310"/>
              <a:gd name="T87" fmla="*/ 59 h 348"/>
              <a:gd name="T88" fmla="*/ 157 w 310"/>
              <a:gd name="T89" fmla="*/ 33 h 348"/>
              <a:gd name="T90" fmla="*/ 138 w 310"/>
              <a:gd name="T91" fmla="*/ 59 h 348"/>
              <a:gd name="T92" fmla="*/ 113 w 310"/>
              <a:gd name="T93" fmla="*/ 78 h 348"/>
              <a:gd name="T94" fmla="*/ 146 w 310"/>
              <a:gd name="T95" fmla="*/ 78 h 348"/>
              <a:gd name="T96" fmla="*/ 156 w 310"/>
              <a:gd name="T97" fmla="*/ 68 h 348"/>
              <a:gd name="T98" fmla="*/ 165 w 310"/>
              <a:gd name="T99" fmla="*/ 78 h 348"/>
              <a:gd name="T100" fmla="*/ 166 w 310"/>
              <a:gd name="T101" fmla="*/ 84 h 348"/>
              <a:gd name="T102" fmla="*/ 164 w 310"/>
              <a:gd name="T103" fmla="*/ 98 h 348"/>
              <a:gd name="T104" fmla="*/ 154 w 310"/>
              <a:gd name="T105" fmla="*/ 95 h 348"/>
              <a:gd name="T106" fmla="*/ 144 w 310"/>
              <a:gd name="T107" fmla="*/ 98 h 348"/>
              <a:gd name="T108" fmla="*/ 142 w 310"/>
              <a:gd name="T109" fmla="*/ 84 h 348"/>
              <a:gd name="T110" fmla="*/ 146 w 310"/>
              <a:gd name="T111" fmla="*/ 7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10" h="348">
                <a:moveTo>
                  <a:pt x="184" y="254"/>
                </a:moveTo>
                <a:cubicBezTo>
                  <a:pt x="182" y="254"/>
                  <a:pt x="179" y="255"/>
                  <a:pt x="177" y="257"/>
                </a:cubicBezTo>
                <a:cubicBezTo>
                  <a:pt x="172" y="262"/>
                  <a:pt x="164" y="265"/>
                  <a:pt x="156" y="265"/>
                </a:cubicBezTo>
                <a:cubicBezTo>
                  <a:pt x="148" y="265"/>
                  <a:pt x="140" y="262"/>
                  <a:pt x="135" y="257"/>
                </a:cubicBezTo>
                <a:cubicBezTo>
                  <a:pt x="133" y="255"/>
                  <a:pt x="130" y="254"/>
                  <a:pt x="128" y="254"/>
                </a:cubicBezTo>
                <a:cubicBezTo>
                  <a:pt x="125" y="254"/>
                  <a:pt x="123" y="255"/>
                  <a:pt x="121" y="257"/>
                </a:cubicBezTo>
                <a:cubicBezTo>
                  <a:pt x="117" y="261"/>
                  <a:pt x="117" y="267"/>
                  <a:pt x="121" y="271"/>
                </a:cubicBezTo>
                <a:cubicBezTo>
                  <a:pt x="130" y="280"/>
                  <a:pt x="143" y="285"/>
                  <a:pt x="156" y="285"/>
                </a:cubicBezTo>
                <a:cubicBezTo>
                  <a:pt x="169" y="285"/>
                  <a:pt x="183" y="280"/>
                  <a:pt x="191" y="271"/>
                </a:cubicBezTo>
                <a:cubicBezTo>
                  <a:pt x="195" y="266"/>
                  <a:pt x="195" y="259"/>
                  <a:pt x="191" y="257"/>
                </a:cubicBezTo>
                <a:cubicBezTo>
                  <a:pt x="189" y="255"/>
                  <a:pt x="186" y="254"/>
                  <a:pt x="184" y="254"/>
                </a:cubicBezTo>
                <a:close/>
                <a:moveTo>
                  <a:pt x="196" y="184"/>
                </a:moveTo>
                <a:cubicBezTo>
                  <a:pt x="190" y="184"/>
                  <a:pt x="186" y="189"/>
                  <a:pt x="186" y="194"/>
                </a:cubicBezTo>
                <a:cubicBezTo>
                  <a:pt x="186" y="199"/>
                  <a:pt x="190" y="203"/>
                  <a:pt x="196" y="203"/>
                </a:cubicBezTo>
                <a:cubicBezTo>
                  <a:pt x="202" y="203"/>
                  <a:pt x="206" y="199"/>
                  <a:pt x="206" y="194"/>
                </a:cubicBezTo>
                <a:cubicBezTo>
                  <a:pt x="206" y="189"/>
                  <a:pt x="202" y="184"/>
                  <a:pt x="196" y="184"/>
                </a:cubicBezTo>
                <a:close/>
                <a:moveTo>
                  <a:pt x="125" y="194"/>
                </a:moveTo>
                <a:cubicBezTo>
                  <a:pt x="125" y="189"/>
                  <a:pt x="120" y="184"/>
                  <a:pt x="116" y="184"/>
                </a:cubicBezTo>
                <a:cubicBezTo>
                  <a:pt x="111" y="184"/>
                  <a:pt x="106" y="189"/>
                  <a:pt x="106" y="194"/>
                </a:cubicBezTo>
                <a:cubicBezTo>
                  <a:pt x="106" y="199"/>
                  <a:pt x="111" y="203"/>
                  <a:pt x="116" y="203"/>
                </a:cubicBezTo>
                <a:cubicBezTo>
                  <a:pt x="120" y="203"/>
                  <a:pt x="125" y="199"/>
                  <a:pt x="125" y="194"/>
                </a:cubicBezTo>
                <a:close/>
                <a:moveTo>
                  <a:pt x="298" y="255"/>
                </a:moveTo>
                <a:cubicBezTo>
                  <a:pt x="292" y="249"/>
                  <a:pt x="287" y="238"/>
                  <a:pt x="287" y="186"/>
                </a:cubicBezTo>
                <a:cubicBezTo>
                  <a:pt x="287" y="51"/>
                  <a:pt x="287" y="51"/>
                  <a:pt x="287" y="51"/>
                </a:cubicBezTo>
                <a:cubicBezTo>
                  <a:pt x="287" y="23"/>
                  <a:pt x="264" y="0"/>
                  <a:pt x="237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46" y="0"/>
                  <a:pt x="23" y="23"/>
                  <a:pt x="23" y="51"/>
                </a:cubicBezTo>
                <a:cubicBezTo>
                  <a:pt x="23" y="227"/>
                  <a:pt x="23" y="227"/>
                  <a:pt x="23" y="227"/>
                </a:cubicBezTo>
                <a:cubicBezTo>
                  <a:pt x="23" y="237"/>
                  <a:pt x="19" y="247"/>
                  <a:pt x="11" y="255"/>
                </a:cubicBezTo>
                <a:cubicBezTo>
                  <a:pt x="0" y="267"/>
                  <a:pt x="0" y="285"/>
                  <a:pt x="11" y="297"/>
                </a:cubicBezTo>
                <a:cubicBezTo>
                  <a:pt x="17" y="303"/>
                  <a:pt x="25" y="307"/>
                  <a:pt x="33" y="307"/>
                </a:cubicBezTo>
                <a:cubicBezTo>
                  <a:pt x="41" y="307"/>
                  <a:pt x="49" y="303"/>
                  <a:pt x="54" y="297"/>
                </a:cubicBezTo>
                <a:cubicBezTo>
                  <a:pt x="58" y="293"/>
                  <a:pt x="58" y="293"/>
                  <a:pt x="58" y="293"/>
                </a:cubicBezTo>
                <a:cubicBezTo>
                  <a:pt x="78" y="327"/>
                  <a:pt x="114" y="348"/>
                  <a:pt x="154" y="348"/>
                </a:cubicBezTo>
                <a:cubicBezTo>
                  <a:pt x="195" y="348"/>
                  <a:pt x="230" y="327"/>
                  <a:pt x="250" y="293"/>
                </a:cubicBezTo>
                <a:cubicBezTo>
                  <a:pt x="250" y="296"/>
                  <a:pt x="253" y="297"/>
                  <a:pt x="254" y="297"/>
                </a:cubicBezTo>
                <a:cubicBezTo>
                  <a:pt x="260" y="303"/>
                  <a:pt x="268" y="307"/>
                  <a:pt x="275" y="307"/>
                </a:cubicBezTo>
                <a:cubicBezTo>
                  <a:pt x="283" y="307"/>
                  <a:pt x="291" y="303"/>
                  <a:pt x="297" y="297"/>
                </a:cubicBezTo>
                <a:cubicBezTo>
                  <a:pt x="310" y="285"/>
                  <a:pt x="310" y="267"/>
                  <a:pt x="298" y="255"/>
                </a:cubicBezTo>
                <a:close/>
                <a:moveTo>
                  <a:pt x="74" y="21"/>
                </a:moveTo>
                <a:cubicBezTo>
                  <a:pt x="237" y="21"/>
                  <a:pt x="237" y="21"/>
                  <a:pt x="237" y="21"/>
                </a:cubicBezTo>
                <a:cubicBezTo>
                  <a:pt x="254" y="21"/>
                  <a:pt x="267" y="35"/>
                  <a:pt x="267" y="51"/>
                </a:cubicBezTo>
                <a:cubicBezTo>
                  <a:pt x="267" y="133"/>
                  <a:pt x="267" y="133"/>
                  <a:pt x="267" y="133"/>
                </a:cubicBezTo>
                <a:cubicBezTo>
                  <a:pt x="267" y="139"/>
                  <a:pt x="262" y="143"/>
                  <a:pt x="257" y="143"/>
                </a:cubicBezTo>
                <a:cubicBezTo>
                  <a:pt x="55" y="143"/>
                  <a:pt x="55" y="143"/>
                  <a:pt x="55" y="143"/>
                </a:cubicBezTo>
                <a:cubicBezTo>
                  <a:pt x="49" y="143"/>
                  <a:pt x="45" y="139"/>
                  <a:pt x="45" y="133"/>
                </a:cubicBezTo>
                <a:cubicBezTo>
                  <a:pt x="44" y="133"/>
                  <a:pt x="44" y="53"/>
                  <a:pt x="44" y="51"/>
                </a:cubicBezTo>
                <a:cubicBezTo>
                  <a:pt x="44" y="34"/>
                  <a:pt x="58" y="21"/>
                  <a:pt x="74" y="21"/>
                </a:cubicBezTo>
                <a:close/>
                <a:moveTo>
                  <a:pt x="63" y="227"/>
                </a:moveTo>
                <a:cubicBezTo>
                  <a:pt x="63" y="249"/>
                  <a:pt x="54" y="267"/>
                  <a:pt x="40" y="282"/>
                </a:cubicBezTo>
                <a:cubicBezTo>
                  <a:pt x="38" y="285"/>
                  <a:pt x="36" y="286"/>
                  <a:pt x="34" y="286"/>
                </a:cubicBezTo>
                <a:cubicBezTo>
                  <a:pt x="31" y="286"/>
                  <a:pt x="29" y="285"/>
                  <a:pt x="27" y="283"/>
                </a:cubicBezTo>
                <a:cubicBezTo>
                  <a:pt x="23" y="279"/>
                  <a:pt x="23" y="272"/>
                  <a:pt x="27" y="268"/>
                </a:cubicBezTo>
                <a:cubicBezTo>
                  <a:pt x="37" y="258"/>
                  <a:pt x="44" y="242"/>
                  <a:pt x="44" y="227"/>
                </a:cubicBezTo>
                <a:cubicBezTo>
                  <a:pt x="44" y="163"/>
                  <a:pt x="44" y="163"/>
                  <a:pt x="44" y="163"/>
                </a:cubicBezTo>
                <a:cubicBezTo>
                  <a:pt x="47" y="163"/>
                  <a:pt x="51" y="164"/>
                  <a:pt x="53" y="164"/>
                </a:cubicBezTo>
                <a:cubicBezTo>
                  <a:pt x="63" y="164"/>
                  <a:pt x="63" y="164"/>
                  <a:pt x="63" y="164"/>
                </a:cubicBezTo>
                <a:lnTo>
                  <a:pt x="63" y="227"/>
                </a:lnTo>
                <a:close/>
                <a:moveTo>
                  <a:pt x="156" y="327"/>
                </a:moveTo>
                <a:cubicBezTo>
                  <a:pt x="121" y="327"/>
                  <a:pt x="88" y="306"/>
                  <a:pt x="74" y="274"/>
                </a:cubicBezTo>
                <a:cubicBezTo>
                  <a:pt x="82" y="260"/>
                  <a:pt x="86" y="243"/>
                  <a:pt x="86" y="227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228" y="164"/>
                  <a:pt x="228" y="164"/>
                  <a:pt x="228" y="164"/>
                </a:cubicBezTo>
                <a:cubicBezTo>
                  <a:pt x="228" y="227"/>
                  <a:pt x="228" y="227"/>
                  <a:pt x="228" y="227"/>
                </a:cubicBezTo>
                <a:cubicBezTo>
                  <a:pt x="228" y="244"/>
                  <a:pt x="232" y="260"/>
                  <a:pt x="240" y="274"/>
                </a:cubicBezTo>
                <a:cubicBezTo>
                  <a:pt x="224" y="306"/>
                  <a:pt x="191" y="327"/>
                  <a:pt x="156" y="327"/>
                </a:cubicBezTo>
                <a:close/>
                <a:moveTo>
                  <a:pt x="285" y="283"/>
                </a:moveTo>
                <a:cubicBezTo>
                  <a:pt x="283" y="285"/>
                  <a:pt x="280" y="286"/>
                  <a:pt x="278" y="286"/>
                </a:cubicBezTo>
                <a:cubicBezTo>
                  <a:pt x="275" y="286"/>
                  <a:pt x="273" y="285"/>
                  <a:pt x="271" y="283"/>
                </a:cubicBezTo>
                <a:cubicBezTo>
                  <a:pt x="256" y="267"/>
                  <a:pt x="247" y="247"/>
                  <a:pt x="247" y="227"/>
                </a:cubicBezTo>
                <a:cubicBezTo>
                  <a:pt x="247" y="164"/>
                  <a:pt x="247" y="164"/>
                  <a:pt x="247" y="164"/>
                </a:cubicBezTo>
                <a:cubicBezTo>
                  <a:pt x="257" y="164"/>
                  <a:pt x="257" y="164"/>
                  <a:pt x="257" y="164"/>
                </a:cubicBezTo>
                <a:cubicBezTo>
                  <a:pt x="260" y="164"/>
                  <a:pt x="264" y="163"/>
                  <a:pt x="267" y="163"/>
                </a:cubicBezTo>
                <a:cubicBezTo>
                  <a:pt x="267" y="186"/>
                  <a:pt x="267" y="186"/>
                  <a:pt x="267" y="186"/>
                </a:cubicBezTo>
                <a:cubicBezTo>
                  <a:pt x="267" y="242"/>
                  <a:pt x="272" y="257"/>
                  <a:pt x="284" y="268"/>
                </a:cubicBezTo>
                <a:cubicBezTo>
                  <a:pt x="289" y="273"/>
                  <a:pt x="289" y="279"/>
                  <a:pt x="285" y="283"/>
                </a:cubicBezTo>
                <a:close/>
                <a:moveTo>
                  <a:pt x="126" y="94"/>
                </a:moveTo>
                <a:cubicBezTo>
                  <a:pt x="123" y="114"/>
                  <a:pt x="123" y="114"/>
                  <a:pt x="123" y="114"/>
                </a:cubicBezTo>
                <a:cubicBezTo>
                  <a:pt x="122" y="121"/>
                  <a:pt x="127" y="126"/>
                  <a:pt x="133" y="126"/>
                </a:cubicBezTo>
                <a:cubicBezTo>
                  <a:pt x="135" y="126"/>
                  <a:pt x="137" y="126"/>
                  <a:pt x="138" y="125"/>
                </a:cubicBezTo>
                <a:cubicBezTo>
                  <a:pt x="156" y="115"/>
                  <a:pt x="156" y="115"/>
                  <a:pt x="156" y="115"/>
                </a:cubicBezTo>
                <a:cubicBezTo>
                  <a:pt x="175" y="125"/>
                  <a:pt x="175" y="125"/>
                  <a:pt x="175" y="125"/>
                </a:cubicBezTo>
                <a:cubicBezTo>
                  <a:pt x="176" y="126"/>
                  <a:pt x="178" y="126"/>
                  <a:pt x="180" y="126"/>
                </a:cubicBezTo>
                <a:cubicBezTo>
                  <a:pt x="186" y="126"/>
                  <a:pt x="191" y="121"/>
                  <a:pt x="190" y="11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202" y="78"/>
                  <a:pt x="202" y="78"/>
                  <a:pt x="202" y="78"/>
                </a:cubicBezTo>
                <a:cubicBezTo>
                  <a:pt x="208" y="73"/>
                  <a:pt x="205" y="63"/>
                  <a:pt x="196" y="61"/>
                </a:cubicBezTo>
                <a:cubicBezTo>
                  <a:pt x="176" y="59"/>
                  <a:pt x="176" y="59"/>
                  <a:pt x="176" y="59"/>
                </a:cubicBezTo>
                <a:cubicBezTo>
                  <a:pt x="166" y="39"/>
                  <a:pt x="166" y="39"/>
                  <a:pt x="166" y="39"/>
                </a:cubicBezTo>
                <a:cubicBezTo>
                  <a:pt x="165" y="35"/>
                  <a:pt x="161" y="33"/>
                  <a:pt x="157" y="33"/>
                </a:cubicBezTo>
                <a:cubicBezTo>
                  <a:pt x="153" y="33"/>
                  <a:pt x="150" y="35"/>
                  <a:pt x="148" y="39"/>
                </a:cubicBezTo>
                <a:cubicBezTo>
                  <a:pt x="138" y="59"/>
                  <a:pt x="138" y="59"/>
                  <a:pt x="138" y="59"/>
                </a:cubicBezTo>
                <a:cubicBezTo>
                  <a:pt x="118" y="61"/>
                  <a:pt x="118" y="61"/>
                  <a:pt x="118" y="61"/>
                </a:cubicBezTo>
                <a:cubicBezTo>
                  <a:pt x="109" y="63"/>
                  <a:pt x="106" y="73"/>
                  <a:pt x="113" y="78"/>
                </a:cubicBezTo>
                <a:lnTo>
                  <a:pt x="126" y="94"/>
                </a:lnTo>
                <a:close/>
                <a:moveTo>
                  <a:pt x="146" y="78"/>
                </a:moveTo>
                <a:cubicBezTo>
                  <a:pt x="149" y="78"/>
                  <a:pt x="152" y="77"/>
                  <a:pt x="153" y="73"/>
                </a:cubicBezTo>
                <a:cubicBezTo>
                  <a:pt x="156" y="68"/>
                  <a:pt x="156" y="68"/>
                  <a:pt x="156" y="68"/>
                </a:cubicBezTo>
                <a:cubicBezTo>
                  <a:pt x="157" y="73"/>
                  <a:pt x="157" y="73"/>
                  <a:pt x="157" y="73"/>
                </a:cubicBezTo>
                <a:cubicBezTo>
                  <a:pt x="159" y="77"/>
                  <a:pt x="162" y="78"/>
                  <a:pt x="165" y="78"/>
                </a:cubicBezTo>
                <a:cubicBezTo>
                  <a:pt x="170" y="80"/>
                  <a:pt x="170" y="80"/>
                  <a:pt x="170" y="80"/>
                </a:cubicBezTo>
                <a:cubicBezTo>
                  <a:pt x="166" y="84"/>
                  <a:pt x="166" y="84"/>
                  <a:pt x="166" y="84"/>
                </a:cubicBezTo>
                <a:cubicBezTo>
                  <a:pt x="164" y="86"/>
                  <a:pt x="163" y="90"/>
                  <a:pt x="163" y="93"/>
                </a:cubicBezTo>
                <a:cubicBezTo>
                  <a:pt x="164" y="98"/>
                  <a:pt x="164" y="98"/>
                  <a:pt x="164" y="98"/>
                </a:cubicBezTo>
                <a:cubicBezTo>
                  <a:pt x="159" y="96"/>
                  <a:pt x="159" y="96"/>
                  <a:pt x="159" y="96"/>
                </a:cubicBezTo>
                <a:cubicBezTo>
                  <a:pt x="157" y="95"/>
                  <a:pt x="156" y="95"/>
                  <a:pt x="154" y="95"/>
                </a:cubicBezTo>
                <a:cubicBezTo>
                  <a:pt x="152" y="95"/>
                  <a:pt x="150" y="95"/>
                  <a:pt x="149" y="96"/>
                </a:cubicBezTo>
                <a:cubicBezTo>
                  <a:pt x="144" y="98"/>
                  <a:pt x="144" y="98"/>
                  <a:pt x="144" y="98"/>
                </a:cubicBezTo>
                <a:cubicBezTo>
                  <a:pt x="145" y="93"/>
                  <a:pt x="145" y="93"/>
                  <a:pt x="145" y="93"/>
                </a:cubicBezTo>
                <a:cubicBezTo>
                  <a:pt x="146" y="90"/>
                  <a:pt x="145" y="86"/>
                  <a:pt x="142" y="84"/>
                </a:cubicBezTo>
                <a:cubicBezTo>
                  <a:pt x="138" y="80"/>
                  <a:pt x="138" y="80"/>
                  <a:pt x="138" y="80"/>
                </a:cubicBezTo>
                <a:lnTo>
                  <a:pt x="146" y="7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1" name="Freeform 48">
            <a:extLst>
              <a:ext uri="{FF2B5EF4-FFF2-40B4-BE49-F238E27FC236}">
                <a16:creationId xmlns:a16="http://schemas.microsoft.com/office/drawing/2014/main" id="{ADC7C63D-39E4-544C-B4C6-0FBB54A2E934}"/>
              </a:ext>
            </a:extLst>
          </p:cNvPr>
          <p:cNvSpPr>
            <a:spLocks noEditPoints="1"/>
          </p:cNvSpPr>
          <p:nvPr/>
        </p:nvSpPr>
        <p:spPr bwMode="auto">
          <a:xfrm>
            <a:off x="4008798" y="1368943"/>
            <a:ext cx="228848" cy="259411"/>
          </a:xfrm>
          <a:custGeom>
            <a:avLst/>
            <a:gdLst>
              <a:gd name="T0" fmla="*/ 175 w 307"/>
              <a:gd name="T1" fmla="*/ 258 h 348"/>
              <a:gd name="T2" fmla="*/ 131 w 307"/>
              <a:gd name="T3" fmla="*/ 258 h 348"/>
              <a:gd name="T4" fmla="*/ 116 w 307"/>
              <a:gd name="T5" fmla="*/ 258 h 348"/>
              <a:gd name="T6" fmla="*/ 153 w 307"/>
              <a:gd name="T7" fmla="*/ 287 h 348"/>
              <a:gd name="T8" fmla="*/ 189 w 307"/>
              <a:gd name="T9" fmla="*/ 258 h 348"/>
              <a:gd name="T10" fmla="*/ 122 w 307"/>
              <a:gd name="T11" fmla="*/ 194 h 348"/>
              <a:gd name="T12" fmla="*/ 103 w 307"/>
              <a:gd name="T13" fmla="*/ 194 h 348"/>
              <a:gd name="T14" fmla="*/ 122 w 307"/>
              <a:gd name="T15" fmla="*/ 194 h 348"/>
              <a:gd name="T16" fmla="*/ 185 w 307"/>
              <a:gd name="T17" fmla="*/ 194 h 348"/>
              <a:gd name="T18" fmla="*/ 204 w 307"/>
              <a:gd name="T19" fmla="*/ 194 h 348"/>
              <a:gd name="T20" fmla="*/ 307 w 307"/>
              <a:gd name="T21" fmla="*/ 204 h 348"/>
              <a:gd name="T22" fmla="*/ 266 w 307"/>
              <a:gd name="T23" fmla="*/ 153 h 348"/>
              <a:gd name="T24" fmla="*/ 153 w 307"/>
              <a:gd name="T25" fmla="*/ 0 h 348"/>
              <a:gd name="T26" fmla="*/ 41 w 307"/>
              <a:gd name="T27" fmla="*/ 153 h 348"/>
              <a:gd name="T28" fmla="*/ 0 w 307"/>
              <a:gd name="T29" fmla="*/ 204 h 348"/>
              <a:gd name="T30" fmla="*/ 0 w 307"/>
              <a:gd name="T31" fmla="*/ 335 h 348"/>
              <a:gd name="T32" fmla="*/ 9 w 307"/>
              <a:gd name="T33" fmla="*/ 348 h 348"/>
              <a:gd name="T34" fmla="*/ 306 w 307"/>
              <a:gd name="T35" fmla="*/ 338 h 348"/>
              <a:gd name="T36" fmla="*/ 276 w 307"/>
              <a:gd name="T37" fmla="*/ 244 h 348"/>
              <a:gd name="T38" fmla="*/ 266 w 307"/>
              <a:gd name="T39" fmla="*/ 184 h 348"/>
              <a:gd name="T40" fmla="*/ 266 w 307"/>
              <a:gd name="T41" fmla="*/ 225 h 348"/>
              <a:gd name="T42" fmla="*/ 153 w 307"/>
              <a:gd name="T43" fmla="*/ 20 h 348"/>
              <a:gd name="T44" fmla="*/ 153 w 307"/>
              <a:gd name="T45" fmla="*/ 40 h 348"/>
              <a:gd name="T46" fmla="*/ 153 w 307"/>
              <a:gd name="T47" fmla="*/ 20 h 348"/>
              <a:gd name="T48" fmla="*/ 245 w 307"/>
              <a:gd name="T49" fmla="*/ 150 h 348"/>
              <a:gd name="T50" fmla="*/ 215 w 307"/>
              <a:gd name="T51" fmla="*/ 122 h 348"/>
              <a:gd name="T52" fmla="*/ 153 w 307"/>
              <a:gd name="T53" fmla="*/ 141 h 348"/>
              <a:gd name="T54" fmla="*/ 91 w 307"/>
              <a:gd name="T55" fmla="*/ 122 h 348"/>
              <a:gd name="T56" fmla="*/ 60 w 307"/>
              <a:gd name="T57" fmla="*/ 150 h 348"/>
              <a:gd name="T58" fmla="*/ 20 w 307"/>
              <a:gd name="T59" fmla="*/ 204 h 348"/>
              <a:gd name="T60" fmla="*/ 41 w 307"/>
              <a:gd name="T61" fmla="*/ 225 h 348"/>
              <a:gd name="T62" fmla="*/ 20 w 307"/>
              <a:gd name="T63" fmla="*/ 327 h 348"/>
              <a:gd name="T64" fmla="*/ 88 w 307"/>
              <a:gd name="T65" fmla="*/ 327 h 348"/>
              <a:gd name="T66" fmla="*/ 61 w 307"/>
              <a:gd name="T67" fmla="*/ 234 h 348"/>
              <a:gd name="T68" fmla="*/ 60 w 307"/>
              <a:gd name="T69" fmla="*/ 177 h 348"/>
              <a:gd name="T70" fmla="*/ 152 w 307"/>
              <a:gd name="T71" fmla="*/ 161 h 348"/>
              <a:gd name="T72" fmla="*/ 245 w 307"/>
              <a:gd name="T73" fmla="*/ 177 h 348"/>
              <a:gd name="T74" fmla="*/ 153 w 307"/>
              <a:gd name="T75" fmla="*/ 327 h 348"/>
              <a:gd name="T76" fmla="*/ 285 w 307"/>
              <a:gd name="T77" fmla="*/ 327 h 348"/>
              <a:gd name="T78" fmla="*/ 263 w 307"/>
              <a:gd name="T79" fmla="*/ 25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07" h="348">
                <a:moveTo>
                  <a:pt x="181" y="255"/>
                </a:moveTo>
                <a:cubicBezTo>
                  <a:pt x="178" y="255"/>
                  <a:pt x="176" y="256"/>
                  <a:pt x="175" y="258"/>
                </a:cubicBezTo>
                <a:cubicBezTo>
                  <a:pt x="169" y="263"/>
                  <a:pt x="160" y="267"/>
                  <a:pt x="153" y="267"/>
                </a:cubicBezTo>
                <a:cubicBezTo>
                  <a:pt x="145" y="267"/>
                  <a:pt x="136" y="263"/>
                  <a:pt x="131" y="258"/>
                </a:cubicBezTo>
                <a:cubicBezTo>
                  <a:pt x="129" y="256"/>
                  <a:pt x="126" y="255"/>
                  <a:pt x="124" y="255"/>
                </a:cubicBezTo>
                <a:cubicBezTo>
                  <a:pt x="121" y="255"/>
                  <a:pt x="118" y="256"/>
                  <a:pt x="116" y="258"/>
                </a:cubicBezTo>
                <a:cubicBezTo>
                  <a:pt x="114" y="261"/>
                  <a:pt x="114" y="268"/>
                  <a:pt x="116" y="272"/>
                </a:cubicBezTo>
                <a:cubicBezTo>
                  <a:pt x="127" y="281"/>
                  <a:pt x="140" y="287"/>
                  <a:pt x="153" y="287"/>
                </a:cubicBezTo>
                <a:cubicBezTo>
                  <a:pt x="166" y="287"/>
                  <a:pt x="180" y="281"/>
                  <a:pt x="189" y="272"/>
                </a:cubicBezTo>
                <a:cubicBezTo>
                  <a:pt x="193" y="268"/>
                  <a:pt x="193" y="261"/>
                  <a:pt x="189" y="258"/>
                </a:cubicBezTo>
                <a:cubicBezTo>
                  <a:pt x="186" y="256"/>
                  <a:pt x="184" y="255"/>
                  <a:pt x="181" y="255"/>
                </a:cubicBezTo>
                <a:close/>
                <a:moveTo>
                  <a:pt x="122" y="194"/>
                </a:moveTo>
                <a:cubicBezTo>
                  <a:pt x="122" y="189"/>
                  <a:pt x="118" y="184"/>
                  <a:pt x="113" y="184"/>
                </a:cubicBezTo>
                <a:cubicBezTo>
                  <a:pt x="107" y="184"/>
                  <a:pt x="103" y="189"/>
                  <a:pt x="103" y="194"/>
                </a:cubicBezTo>
                <a:cubicBezTo>
                  <a:pt x="103" y="200"/>
                  <a:pt x="107" y="204"/>
                  <a:pt x="113" y="204"/>
                </a:cubicBezTo>
                <a:cubicBezTo>
                  <a:pt x="118" y="204"/>
                  <a:pt x="122" y="200"/>
                  <a:pt x="122" y="194"/>
                </a:cubicBezTo>
                <a:close/>
                <a:moveTo>
                  <a:pt x="195" y="184"/>
                </a:moveTo>
                <a:cubicBezTo>
                  <a:pt x="189" y="184"/>
                  <a:pt x="185" y="189"/>
                  <a:pt x="185" y="194"/>
                </a:cubicBezTo>
                <a:cubicBezTo>
                  <a:pt x="185" y="200"/>
                  <a:pt x="189" y="204"/>
                  <a:pt x="195" y="204"/>
                </a:cubicBezTo>
                <a:cubicBezTo>
                  <a:pt x="200" y="204"/>
                  <a:pt x="204" y="200"/>
                  <a:pt x="204" y="194"/>
                </a:cubicBezTo>
                <a:cubicBezTo>
                  <a:pt x="204" y="189"/>
                  <a:pt x="200" y="184"/>
                  <a:pt x="195" y="184"/>
                </a:cubicBezTo>
                <a:close/>
                <a:moveTo>
                  <a:pt x="307" y="204"/>
                </a:moveTo>
                <a:cubicBezTo>
                  <a:pt x="307" y="182"/>
                  <a:pt x="289" y="163"/>
                  <a:pt x="266" y="163"/>
                </a:cubicBezTo>
                <a:cubicBezTo>
                  <a:pt x="266" y="153"/>
                  <a:pt x="266" y="153"/>
                  <a:pt x="266" y="153"/>
                </a:cubicBezTo>
                <a:cubicBezTo>
                  <a:pt x="266" y="109"/>
                  <a:pt x="241" y="71"/>
                  <a:pt x="205" y="53"/>
                </a:cubicBezTo>
                <a:cubicBezTo>
                  <a:pt x="205" y="23"/>
                  <a:pt x="181" y="0"/>
                  <a:pt x="153" y="0"/>
                </a:cubicBezTo>
                <a:cubicBezTo>
                  <a:pt x="124" y="0"/>
                  <a:pt x="101" y="23"/>
                  <a:pt x="102" y="53"/>
                </a:cubicBezTo>
                <a:cubicBezTo>
                  <a:pt x="66" y="71"/>
                  <a:pt x="41" y="110"/>
                  <a:pt x="41" y="153"/>
                </a:cubicBezTo>
                <a:cubicBezTo>
                  <a:pt x="41" y="163"/>
                  <a:pt x="41" y="163"/>
                  <a:pt x="41" y="163"/>
                </a:cubicBezTo>
                <a:cubicBezTo>
                  <a:pt x="18" y="163"/>
                  <a:pt x="0" y="182"/>
                  <a:pt x="0" y="204"/>
                </a:cubicBezTo>
                <a:cubicBezTo>
                  <a:pt x="0" y="222"/>
                  <a:pt x="12" y="239"/>
                  <a:pt x="30" y="244"/>
                </a:cubicBezTo>
                <a:cubicBezTo>
                  <a:pt x="10" y="270"/>
                  <a:pt x="0" y="302"/>
                  <a:pt x="0" y="335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4"/>
                  <a:pt x="3" y="348"/>
                  <a:pt x="9" y="348"/>
                </a:cubicBezTo>
                <a:cubicBezTo>
                  <a:pt x="296" y="348"/>
                  <a:pt x="296" y="348"/>
                  <a:pt x="296" y="348"/>
                </a:cubicBezTo>
                <a:cubicBezTo>
                  <a:pt x="302" y="348"/>
                  <a:pt x="306" y="344"/>
                  <a:pt x="306" y="338"/>
                </a:cubicBezTo>
                <a:cubicBezTo>
                  <a:pt x="306" y="335"/>
                  <a:pt x="306" y="335"/>
                  <a:pt x="306" y="335"/>
                </a:cubicBezTo>
                <a:cubicBezTo>
                  <a:pt x="306" y="302"/>
                  <a:pt x="296" y="270"/>
                  <a:pt x="276" y="244"/>
                </a:cubicBezTo>
                <a:cubicBezTo>
                  <a:pt x="294" y="239"/>
                  <a:pt x="307" y="223"/>
                  <a:pt x="307" y="204"/>
                </a:cubicBezTo>
                <a:close/>
                <a:moveTo>
                  <a:pt x="266" y="184"/>
                </a:moveTo>
                <a:cubicBezTo>
                  <a:pt x="276" y="184"/>
                  <a:pt x="287" y="193"/>
                  <a:pt x="287" y="204"/>
                </a:cubicBezTo>
                <a:cubicBezTo>
                  <a:pt x="287" y="215"/>
                  <a:pt x="276" y="225"/>
                  <a:pt x="266" y="225"/>
                </a:cubicBezTo>
                <a:lnTo>
                  <a:pt x="266" y="184"/>
                </a:lnTo>
                <a:close/>
                <a:moveTo>
                  <a:pt x="153" y="20"/>
                </a:moveTo>
                <a:cubicBezTo>
                  <a:pt x="168" y="20"/>
                  <a:pt x="180" y="30"/>
                  <a:pt x="184" y="44"/>
                </a:cubicBezTo>
                <a:cubicBezTo>
                  <a:pt x="174" y="42"/>
                  <a:pt x="164" y="40"/>
                  <a:pt x="153" y="40"/>
                </a:cubicBezTo>
                <a:cubicBezTo>
                  <a:pt x="142" y="40"/>
                  <a:pt x="133" y="42"/>
                  <a:pt x="123" y="44"/>
                </a:cubicBezTo>
                <a:cubicBezTo>
                  <a:pt x="126" y="30"/>
                  <a:pt x="138" y="20"/>
                  <a:pt x="153" y="20"/>
                </a:cubicBezTo>
                <a:close/>
                <a:moveTo>
                  <a:pt x="153" y="61"/>
                </a:moveTo>
                <a:cubicBezTo>
                  <a:pt x="203" y="61"/>
                  <a:pt x="244" y="99"/>
                  <a:pt x="245" y="150"/>
                </a:cubicBezTo>
                <a:cubicBezTo>
                  <a:pt x="222" y="125"/>
                  <a:pt x="222" y="125"/>
                  <a:pt x="222" y="125"/>
                </a:cubicBezTo>
                <a:cubicBezTo>
                  <a:pt x="220" y="123"/>
                  <a:pt x="217" y="122"/>
                  <a:pt x="215" y="122"/>
                </a:cubicBezTo>
                <a:cubicBezTo>
                  <a:pt x="213" y="122"/>
                  <a:pt x="211" y="123"/>
                  <a:pt x="209" y="125"/>
                </a:cubicBezTo>
                <a:cubicBezTo>
                  <a:pt x="192" y="136"/>
                  <a:pt x="172" y="141"/>
                  <a:pt x="153" y="141"/>
                </a:cubicBezTo>
                <a:cubicBezTo>
                  <a:pt x="133" y="141"/>
                  <a:pt x="114" y="136"/>
                  <a:pt x="97" y="125"/>
                </a:cubicBezTo>
                <a:cubicBezTo>
                  <a:pt x="95" y="123"/>
                  <a:pt x="93" y="122"/>
                  <a:pt x="91" y="122"/>
                </a:cubicBezTo>
                <a:cubicBezTo>
                  <a:pt x="88" y="122"/>
                  <a:pt x="86" y="123"/>
                  <a:pt x="84" y="125"/>
                </a:cubicBezTo>
                <a:cubicBezTo>
                  <a:pt x="60" y="150"/>
                  <a:pt x="60" y="150"/>
                  <a:pt x="60" y="150"/>
                </a:cubicBezTo>
                <a:cubicBezTo>
                  <a:pt x="63" y="99"/>
                  <a:pt x="103" y="61"/>
                  <a:pt x="153" y="61"/>
                </a:cubicBezTo>
                <a:close/>
                <a:moveTo>
                  <a:pt x="20" y="204"/>
                </a:moveTo>
                <a:cubicBezTo>
                  <a:pt x="20" y="194"/>
                  <a:pt x="29" y="184"/>
                  <a:pt x="41" y="184"/>
                </a:cubicBezTo>
                <a:cubicBezTo>
                  <a:pt x="41" y="225"/>
                  <a:pt x="41" y="225"/>
                  <a:pt x="41" y="225"/>
                </a:cubicBezTo>
                <a:cubicBezTo>
                  <a:pt x="29" y="225"/>
                  <a:pt x="20" y="215"/>
                  <a:pt x="20" y="204"/>
                </a:cubicBezTo>
                <a:close/>
                <a:moveTo>
                  <a:pt x="20" y="327"/>
                </a:moveTo>
                <a:cubicBezTo>
                  <a:pt x="22" y="302"/>
                  <a:pt x="29" y="280"/>
                  <a:pt x="43" y="259"/>
                </a:cubicBezTo>
                <a:cubicBezTo>
                  <a:pt x="49" y="287"/>
                  <a:pt x="66" y="311"/>
                  <a:pt x="88" y="327"/>
                </a:cubicBezTo>
                <a:lnTo>
                  <a:pt x="20" y="327"/>
                </a:lnTo>
                <a:close/>
                <a:moveTo>
                  <a:pt x="61" y="234"/>
                </a:moveTo>
                <a:cubicBezTo>
                  <a:pt x="61" y="177"/>
                  <a:pt x="61" y="177"/>
                  <a:pt x="61" y="177"/>
                </a:cubicBezTo>
                <a:cubicBezTo>
                  <a:pt x="60" y="177"/>
                  <a:pt x="60" y="177"/>
                  <a:pt x="60" y="177"/>
                </a:cubicBezTo>
                <a:cubicBezTo>
                  <a:pt x="93" y="145"/>
                  <a:pt x="93" y="145"/>
                  <a:pt x="93" y="145"/>
                </a:cubicBezTo>
                <a:cubicBezTo>
                  <a:pt x="111" y="156"/>
                  <a:pt x="131" y="161"/>
                  <a:pt x="152" y="161"/>
                </a:cubicBezTo>
                <a:cubicBezTo>
                  <a:pt x="173" y="161"/>
                  <a:pt x="194" y="156"/>
                  <a:pt x="213" y="145"/>
                </a:cubicBezTo>
                <a:cubicBezTo>
                  <a:pt x="245" y="177"/>
                  <a:pt x="245" y="177"/>
                  <a:pt x="245" y="177"/>
                </a:cubicBezTo>
                <a:cubicBezTo>
                  <a:pt x="245" y="234"/>
                  <a:pt x="245" y="234"/>
                  <a:pt x="245" y="234"/>
                </a:cubicBezTo>
                <a:cubicBezTo>
                  <a:pt x="245" y="285"/>
                  <a:pt x="205" y="327"/>
                  <a:pt x="153" y="327"/>
                </a:cubicBezTo>
                <a:cubicBezTo>
                  <a:pt x="102" y="327"/>
                  <a:pt x="61" y="285"/>
                  <a:pt x="61" y="234"/>
                </a:cubicBezTo>
                <a:close/>
                <a:moveTo>
                  <a:pt x="285" y="327"/>
                </a:moveTo>
                <a:cubicBezTo>
                  <a:pt x="218" y="327"/>
                  <a:pt x="218" y="327"/>
                  <a:pt x="218" y="327"/>
                </a:cubicBezTo>
                <a:cubicBezTo>
                  <a:pt x="240" y="311"/>
                  <a:pt x="257" y="288"/>
                  <a:pt x="263" y="259"/>
                </a:cubicBezTo>
                <a:cubicBezTo>
                  <a:pt x="276" y="279"/>
                  <a:pt x="284" y="302"/>
                  <a:pt x="285" y="3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2" name="Freeform 49">
            <a:extLst>
              <a:ext uri="{FF2B5EF4-FFF2-40B4-BE49-F238E27FC236}">
                <a16:creationId xmlns:a16="http://schemas.microsoft.com/office/drawing/2014/main" id="{3D526941-D98F-F155-E8E2-F420E6F41AE3}"/>
              </a:ext>
            </a:extLst>
          </p:cNvPr>
          <p:cNvSpPr>
            <a:spLocks noEditPoints="1"/>
          </p:cNvSpPr>
          <p:nvPr/>
        </p:nvSpPr>
        <p:spPr bwMode="auto">
          <a:xfrm>
            <a:off x="5100487" y="1368943"/>
            <a:ext cx="228848" cy="259411"/>
          </a:xfrm>
          <a:custGeom>
            <a:avLst/>
            <a:gdLst>
              <a:gd name="T0" fmla="*/ 174 w 307"/>
              <a:gd name="T1" fmla="*/ 258 h 348"/>
              <a:gd name="T2" fmla="*/ 131 w 307"/>
              <a:gd name="T3" fmla="*/ 258 h 348"/>
              <a:gd name="T4" fmla="*/ 117 w 307"/>
              <a:gd name="T5" fmla="*/ 258 h 348"/>
              <a:gd name="T6" fmla="*/ 152 w 307"/>
              <a:gd name="T7" fmla="*/ 287 h 348"/>
              <a:gd name="T8" fmla="*/ 188 w 307"/>
              <a:gd name="T9" fmla="*/ 258 h 348"/>
              <a:gd name="T10" fmla="*/ 122 w 307"/>
              <a:gd name="T11" fmla="*/ 195 h 348"/>
              <a:gd name="T12" fmla="*/ 102 w 307"/>
              <a:gd name="T13" fmla="*/ 195 h 348"/>
              <a:gd name="T14" fmla="*/ 122 w 307"/>
              <a:gd name="T15" fmla="*/ 195 h 348"/>
              <a:gd name="T16" fmla="*/ 182 w 307"/>
              <a:gd name="T17" fmla="*/ 195 h 348"/>
              <a:gd name="T18" fmla="*/ 201 w 307"/>
              <a:gd name="T19" fmla="*/ 195 h 348"/>
              <a:gd name="T20" fmla="*/ 265 w 307"/>
              <a:gd name="T21" fmla="*/ 165 h 348"/>
              <a:gd name="T22" fmla="*/ 286 w 307"/>
              <a:gd name="T23" fmla="*/ 113 h 348"/>
              <a:gd name="T24" fmla="*/ 266 w 307"/>
              <a:gd name="T25" fmla="*/ 104 h 348"/>
              <a:gd name="T26" fmla="*/ 236 w 307"/>
              <a:gd name="T27" fmla="*/ 0 h 348"/>
              <a:gd name="T28" fmla="*/ 41 w 307"/>
              <a:gd name="T29" fmla="*/ 30 h 348"/>
              <a:gd name="T30" fmla="*/ 0 w 307"/>
              <a:gd name="T31" fmla="*/ 204 h 348"/>
              <a:gd name="T32" fmla="*/ 153 w 307"/>
              <a:gd name="T33" fmla="*/ 348 h 348"/>
              <a:gd name="T34" fmla="*/ 307 w 307"/>
              <a:gd name="T35" fmla="*/ 204 h 348"/>
              <a:gd name="T36" fmla="*/ 39 w 307"/>
              <a:gd name="T37" fmla="*/ 225 h 348"/>
              <a:gd name="T38" fmla="*/ 39 w 307"/>
              <a:gd name="T39" fmla="*/ 185 h 348"/>
              <a:gd name="T40" fmla="*/ 59 w 307"/>
              <a:gd name="T41" fmla="*/ 30 h 348"/>
              <a:gd name="T42" fmla="*/ 235 w 307"/>
              <a:gd name="T43" fmla="*/ 21 h 348"/>
              <a:gd name="T44" fmla="*/ 244 w 307"/>
              <a:gd name="T45" fmla="*/ 62 h 348"/>
              <a:gd name="T46" fmla="*/ 59 w 307"/>
              <a:gd name="T47" fmla="*/ 30 h 348"/>
              <a:gd name="T48" fmla="*/ 243 w 307"/>
              <a:gd name="T49" fmla="*/ 84 h 348"/>
              <a:gd name="T50" fmla="*/ 180 w 307"/>
              <a:gd name="T51" fmla="*/ 104 h 348"/>
              <a:gd name="T52" fmla="*/ 183 w 307"/>
              <a:gd name="T53" fmla="*/ 94 h 348"/>
              <a:gd name="T54" fmla="*/ 162 w 307"/>
              <a:gd name="T55" fmla="*/ 92 h 348"/>
              <a:gd name="T56" fmla="*/ 143 w 307"/>
              <a:gd name="T57" fmla="*/ 92 h 348"/>
              <a:gd name="T58" fmla="*/ 162 w 307"/>
              <a:gd name="T59" fmla="*/ 92 h 348"/>
              <a:gd name="T60" fmla="*/ 61 w 307"/>
              <a:gd name="T61" fmla="*/ 104 h 348"/>
              <a:gd name="T62" fmla="*/ 123 w 307"/>
              <a:gd name="T63" fmla="*/ 83 h 348"/>
              <a:gd name="T64" fmla="*/ 123 w 307"/>
              <a:gd name="T65" fmla="*/ 104 h 348"/>
              <a:gd name="T66" fmla="*/ 152 w 307"/>
              <a:gd name="T67" fmla="*/ 328 h 348"/>
              <a:gd name="T68" fmla="*/ 59 w 307"/>
              <a:gd name="T69" fmla="*/ 130 h 348"/>
              <a:gd name="T70" fmla="*/ 208 w 307"/>
              <a:gd name="T71" fmla="*/ 181 h 348"/>
              <a:gd name="T72" fmla="*/ 243 w 307"/>
              <a:gd name="T73" fmla="*/ 177 h 348"/>
              <a:gd name="T74" fmla="*/ 249 w 307"/>
              <a:gd name="T75" fmla="*/ 150 h 348"/>
              <a:gd name="T76" fmla="*/ 212 w 307"/>
              <a:gd name="T77" fmla="*/ 160 h 348"/>
              <a:gd name="T78" fmla="*/ 264 w 307"/>
              <a:gd name="T79" fmla="*/ 125 h 348"/>
              <a:gd name="T80" fmla="*/ 265 w 307"/>
              <a:gd name="T81" fmla="*/ 225 h 348"/>
              <a:gd name="T82" fmla="*/ 286 w 307"/>
              <a:gd name="T83" fmla="*/ 20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07" h="348">
                <a:moveTo>
                  <a:pt x="180" y="255"/>
                </a:moveTo>
                <a:cubicBezTo>
                  <a:pt x="178" y="255"/>
                  <a:pt x="176" y="256"/>
                  <a:pt x="174" y="258"/>
                </a:cubicBezTo>
                <a:cubicBezTo>
                  <a:pt x="169" y="263"/>
                  <a:pt x="160" y="267"/>
                  <a:pt x="152" y="267"/>
                </a:cubicBezTo>
                <a:cubicBezTo>
                  <a:pt x="144" y="267"/>
                  <a:pt x="136" y="263"/>
                  <a:pt x="131" y="258"/>
                </a:cubicBezTo>
                <a:cubicBezTo>
                  <a:pt x="129" y="256"/>
                  <a:pt x="126" y="255"/>
                  <a:pt x="123" y="255"/>
                </a:cubicBezTo>
                <a:cubicBezTo>
                  <a:pt x="121" y="255"/>
                  <a:pt x="118" y="256"/>
                  <a:pt x="117" y="258"/>
                </a:cubicBezTo>
                <a:cubicBezTo>
                  <a:pt x="113" y="262"/>
                  <a:pt x="113" y="268"/>
                  <a:pt x="117" y="272"/>
                </a:cubicBezTo>
                <a:cubicBezTo>
                  <a:pt x="127" y="281"/>
                  <a:pt x="139" y="287"/>
                  <a:pt x="152" y="287"/>
                </a:cubicBezTo>
                <a:cubicBezTo>
                  <a:pt x="165" y="287"/>
                  <a:pt x="179" y="281"/>
                  <a:pt x="188" y="272"/>
                </a:cubicBezTo>
                <a:cubicBezTo>
                  <a:pt x="192" y="268"/>
                  <a:pt x="192" y="261"/>
                  <a:pt x="188" y="258"/>
                </a:cubicBezTo>
                <a:cubicBezTo>
                  <a:pt x="185" y="256"/>
                  <a:pt x="183" y="255"/>
                  <a:pt x="180" y="255"/>
                </a:cubicBezTo>
                <a:close/>
                <a:moveTo>
                  <a:pt x="122" y="195"/>
                </a:moveTo>
                <a:cubicBezTo>
                  <a:pt x="122" y="190"/>
                  <a:pt x="118" y="185"/>
                  <a:pt x="112" y="185"/>
                </a:cubicBezTo>
                <a:cubicBezTo>
                  <a:pt x="106" y="185"/>
                  <a:pt x="102" y="190"/>
                  <a:pt x="102" y="195"/>
                </a:cubicBezTo>
                <a:cubicBezTo>
                  <a:pt x="102" y="200"/>
                  <a:pt x="106" y="204"/>
                  <a:pt x="112" y="204"/>
                </a:cubicBezTo>
                <a:cubicBezTo>
                  <a:pt x="118" y="204"/>
                  <a:pt x="122" y="200"/>
                  <a:pt x="122" y="195"/>
                </a:cubicBezTo>
                <a:close/>
                <a:moveTo>
                  <a:pt x="192" y="185"/>
                </a:moveTo>
                <a:cubicBezTo>
                  <a:pt x="187" y="185"/>
                  <a:pt x="182" y="190"/>
                  <a:pt x="182" y="195"/>
                </a:cubicBezTo>
                <a:cubicBezTo>
                  <a:pt x="182" y="200"/>
                  <a:pt x="187" y="204"/>
                  <a:pt x="192" y="204"/>
                </a:cubicBezTo>
                <a:cubicBezTo>
                  <a:pt x="197" y="204"/>
                  <a:pt x="201" y="200"/>
                  <a:pt x="201" y="195"/>
                </a:cubicBezTo>
                <a:cubicBezTo>
                  <a:pt x="203" y="190"/>
                  <a:pt x="199" y="185"/>
                  <a:pt x="192" y="185"/>
                </a:cubicBezTo>
                <a:close/>
                <a:moveTo>
                  <a:pt x="265" y="165"/>
                </a:moveTo>
                <a:cubicBezTo>
                  <a:pt x="265" y="161"/>
                  <a:pt x="265" y="161"/>
                  <a:pt x="265" y="161"/>
                </a:cubicBezTo>
                <a:cubicBezTo>
                  <a:pt x="278" y="148"/>
                  <a:pt x="286" y="131"/>
                  <a:pt x="286" y="113"/>
                </a:cubicBezTo>
                <a:cubicBezTo>
                  <a:pt x="286" y="108"/>
                  <a:pt x="281" y="104"/>
                  <a:pt x="275" y="104"/>
                </a:cubicBezTo>
                <a:cubicBezTo>
                  <a:pt x="266" y="104"/>
                  <a:pt x="266" y="104"/>
                  <a:pt x="266" y="104"/>
                </a:cubicBezTo>
                <a:cubicBezTo>
                  <a:pt x="266" y="30"/>
                  <a:pt x="266" y="30"/>
                  <a:pt x="266" y="30"/>
                </a:cubicBezTo>
                <a:cubicBezTo>
                  <a:pt x="266" y="13"/>
                  <a:pt x="252" y="0"/>
                  <a:pt x="236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54" y="0"/>
                  <a:pt x="41" y="14"/>
                  <a:pt x="41" y="30"/>
                </a:cubicBezTo>
                <a:cubicBezTo>
                  <a:pt x="41" y="164"/>
                  <a:pt x="41" y="164"/>
                  <a:pt x="41" y="164"/>
                </a:cubicBezTo>
                <a:cubicBezTo>
                  <a:pt x="19" y="164"/>
                  <a:pt x="0" y="182"/>
                  <a:pt x="0" y="204"/>
                </a:cubicBezTo>
                <a:cubicBezTo>
                  <a:pt x="0" y="228"/>
                  <a:pt x="19" y="246"/>
                  <a:pt x="41" y="246"/>
                </a:cubicBezTo>
                <a:cubicBezTo>
                  <a:pt x="46" y="303"/>
                  <a:pt x="96" y="348"/>
                  <a:pt x="153" y="348"/>
                </a:cubicBezTo>
                <a:cubicBezTo>
                  <a:pt x="212" y="348"/>
                  <a:pt x="261" y="303"/>
                  <a:pt x="266" y="246"/>
                </a:cubicBezTo>
                <a:cubicBezTo>
                  <a:pt x="288" y="246"/>
                  <a:pt x="307" y="228"/>
                  <a:pt x="307" y="204"/>
                </a:cubicBezTo>
                <a:cubicBezTo>
                  <a:pt x="306" y="183"/>
                  <a:pt x="287" y="165"/>
                  <a:pt x="265" y="165"/>
                </a:cubicBezTo>
                <a:close/>
                <a:moveTo>
                  <a:pt x="39" y="225"/>
                </a:moveTo>
                <a:cubicBezTo>
                  <a:pt x="28" y="225"/>
                  <a:pt x="19" y="216"/>
                  <a:pt x="19" y="204"/>
                </a:cubicBezTo>
                <a:cubicBezTo>
                  <a:pt x="19" y="194"/>
                  <a:pt x="28" y="185"/>
                  <a:pt x="39" y="185"/>
                </a:cubicBezTo>
                <a:lnTo>
                  <a:pt x="39" y="225"/>
                </a:lnTo>
                <a:close/>
                <a:moveTo>
                  <a:pt x="59" y="30"/>
                </a:moveTo>
                <a:cubicBezTo>
                  <a:pt x="59" y="25"/>
                  <a:pt x="64" y="21"/>
                  <a:pt x="70" y="21"/>
                </a:cubicBezTo>
                <a:cubicBezTo>
                  <a:pt x="235" y="21"/>
                  <a:pt x="235" y="21"/>
                  <a:pt x="235" y="21"/>
                </a:cubicBezTo>
                <a:cubicBezTo>
                  <a:pt x="240" y="21"/>
                  <a:pt x="244" y="25"/>
                  <a:pt x="244" y="30"/>
                </a:cubicBezTo>
                <a:cubicBezTo>
                  <a:pt x="244" y="62"/>
                  <a:pt x="244" y="62"/>
                  <a:pt x="244" y="62"/>
                </a:cubicBezTo>
                <a:cubicBezTo>
                  <a:pt x="59" y="62"/>
                  <a:pt x="59" y="62"/>
                  <a:pt x="59" y="62"/>
                </a:cubicBezTo>
                <a:lnTo>
                  <a:pt x="59" y="30"/>
                </a:lnTo>
                <a:close/>
                <a:moveTo>
                  <a:pt x="180" y="84"/>
                </a:moveTo>
                <a:cubicBezTo>
                  <a:pt x="243" y="84"/>
                  <a:pt x="243" y="84"/>
                  <a:pt x="243" y="84"/>
                </a:cubicBezTo>
                <a:cubicBezTo>
                  <a:pt x="243" y="104"/>
                  <a:pt x="243" y="104"/>
                  <a:pt x="243" y="104"/>
                </a:cubicBezTo>
                <a:cubicBezTo>
                  <a:pt x="180" y="104"/>
                  <a:pt x="180" y="104"/>
                  <a:pt x="180" y="104"/>
                </a:cubicBezTo>
                <a:cubicBezTo>
                  <a:pt x="180" y="104"/>
                  <a:pt x="180" y="104"/>
                  <a:pt x="180" y="104"/>
                </a:cubicBezTo>
                <a:cubicBezTo>
                  <a:pt x="182" y="100"/>
                  <a:pt x="183" y="97"/>
                  <a:pt x="183" y="94"/>
                </a:cubicBezTo>
                <a:cubicBezTo>
                  <a:pt x="183" y="91"/>
                  <a:pt x="182" y="86"/>
                  <a:pt x="180" y="84"/>
                </a:cubicBezTo>
                <a:close/>
                <a:moveTo>
                  <a:pt x="162" y="92"/>
                </a:moveTo>
                <a:cubicBezTo>
                  <a:pt x="162" y="98"/>
                  <a:pt x="158" y="103"/>
                  <a:pt x="153" y="103"/>
                </a:cubicBezTo>
                <a:cubicBezTo>
                  <a:pt x="147" y="103"/>
                  <a:pt x="143" y="98"/>
                  <a:pt x="143" y="92"/>
                </a:cubicBezTo>
                <a:cubicBezTo>
                  <a:pt x="143" y="87"/>
                  <a:pt x="147" y="83"/>
                  <a:pt x="153" y="83"/>
                </a:cubicBezTo>
                <a:cubicBezTo>
                  <a:pt x="158" y="83"/>
                  <a:pt x="162" y="87"/>
                  <a:pt x="162" y="92"/>
                </a:cubicBezTo>
                <a:close/>
                <a:moveTo>
                  <a:pt x="123" y="104"/>
                </a:moveTo>
                <a:cubicBezTo>
                  <a:pt x="61" y="104"/>
                  <a:pt x="61" y="104"/>
                  <a:pt x="61" y="104"/>
                </a:cubicBezTo>
                <a:cubicBezTo>
                  <a:pt x="61" y="83"/>
                  <a:pt x="61" y="83"/>
                  <a:pt x="61" y="83"/>
                </a:cubicBezTo>
                <a:cubicBezTo>
                  <a:pt x="123" y="83"/>
                  <a:pt x="123" y="83"/>
                  <a:pt x="123" y="83"/>
                </a:cubicBezTo>
                <a:cubicBezTo>
                  <a:pt x="122" y="86"/>
                  <a:pt x="121" y="90"/>
                  <a:pt x="121" y="94"/>
                </a:cubicBezTo>
                <a:cubicBezTo>
                  <a:pt x="121" y="97"/>
                  <a:pt x="122" y="100"/>
                  <a:pt x="123" y="104"/>
                </a:cubicBezTo>
                <a:close/>
                <a:moveTo>
                  <a:pt x="243" y="237"/>
                </a:moveTo>
                <a:cubicBezTo>
                  <a:pt x="244" y="286"/>
                  <a:pt x="202" y="328"/>
                  <a:pt x="152" y="328"/>
                </a:cubicBezTo>
                <a:cubicBezTo>
                  <a:pt x="101" y="328"/>
                  <a:pt x="59" y="286"/>
                  <a:pt x="59" y="236"/>
                </a:cubicBezTo>
                <a:cubicBezTo>
                  <a:pt x="59" y="130"/>
                  <a:pt x="59" y="130"/>
                  <a:pt x="59" y="130"/>
                </a:cubicBezTo>
                <a:cubicBezTo>
                  <a:pt x="76" y="139"/>
                  <a:pt x="76" y="139"/>
                  <a:pt x="76" y="139"/>
                </a:cubicBezTo>
                <a:cubicBezTo>
                  <a:pt x="117" y="160"/>
                  <a:pt x="161" y="173"/>
                  <a:pt x="208" y="181"/>
                </a:cubicBezTo>
                <a:cubicBezTo>
                  <a:pt x="211" y="182"/>
                  <a:pt x="214" y="182"/>
                  <a:pt x="217" y="182"/>
                </a:cubicBezTo>
                <a:cubicBezTo>
                  <a:pt x="226" y="182"/>
                  <a:pt x="235" y="180"/>
                  <a:pt x="243" y="177"/>
                </a:cubicBezTo>
                <a:lnTo>
                  <a:pt x="243" y="237"/>
                </a:lnTo>
                <a:close/>
                <a:moveTo>
                  <a:pt x="249" y="150"/>
                </a:moveTo>
                <a:cubicBezTo>
                  <a:pt x="241" y="157"/>
                  <a:pt x="230" y="161"/>
                  <a:pt x="220" y="161"/>
                </a:cubicBezTo>
                <a:cubicBezTo>
                  <a:pt x="217" y="161"/>
                  <a:pt x="215" y="161"/>
                  <a:pt x="212" y="160"/>
                </a:cubicBezTo>
                <a:cubicBezTo>
                  <a:pt x="171" y="154"/>
                  <a:pt x="131" y="142"/>
                  <a:pt x="95" y="125"/>
                </a:cubicBezTo>
                <a:cubicBezTo>
                  <a:pt x="264" y="125"/>
                  <a:pt x="264" y="125"/>
                  <a:pt x="264" y="125"/>
                </a:cubicBezTo>
                <a:cubicBezTo>
                  <a:pt x="261" y="134"/>
                  <a:pt x="256" y="143"/>
                  <a:pt x="249" y="150"/>
                </a:cubicBezTo>
                <a:close/>
                <a:moveTo>
                  <a:pt x="265" y="225"/>
                </a:moveTo>
                <a:cubicBezTo>
                  <a:pt x="265" y="185"/>
                  <a:pt x="265" y="185"/>
                  <a:pt x="265" y="185"/>
                </a:cubicBezTo>
                <a:cubicBezTo>
                  <a:pt x="275" y="185"/>
                  <a:pt x="286" y="193"/>
                  <a:pt x="286" y="204"/>
                </a:cubicBezTo>
                <a:cubicBezTo>
                  <a:pt x="286" y="216"/>
                  <a:pt x="275" y="225"/>
                  <a:pt x="265" y="2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3" name="Freeform 6">
            <a:extLst>
              <a:ext uri="{FF2B5EF4-FFF2-40B4-BE49-F238E27FC236}">
                <a16:creationId xmlns:a16="http://schemas.microsoft.com/office/drawing/2014/main" id="{E5D3361E-622C-B67F-28AB-410683775646}"/>
              </a:ext>
            </a:extLst>
          </p:cNvPr>
          <p:cNvSpPr>
            <a:spLocks noEditPoints="1"/>
          </p:cNvSpPr>
          <p:nvPr/>
        </p:nvSpPr>
        <p:spPr bwMode="auto">
          <a:xfrm>
            <a:off x="2890443" y="1895896"/>
            <a:ext cx="263884" cy="259411"/>
          </a:xfrm>
          <a:custGeom>
            <a:avLst/>
            <a:gdLst>
              <a:gd name="T0" fmla="*/ 273 w 354"/>
              <a:gd name="T1" fmla="*/ 9 h 348"/>
              <a:gd name="T2" fmla="*/ 230 w 354"/>
              <a:gd name="T3" fmla="*/ 9 h 348"/>
              <a:gd name="T4" fmla="*/ 224 w 354"/>
              <a:gd name="T5" fmla="*/ 44 h 348"/>
              <a:gd name="T6" fmla="*/ 143 w 354"/>
              <a:gd name="T7" fmla="*/ 125 h 348"/>
              <a:gd name="T8" fmla="*/ 24 w 354"/>
              <a:gd name="T9" fmla="*/ 330 h 348"/>
              <a:gd name="T10" fmla="*/ 110 w 354"/>
              <a:gd name="T11" fmla="*/ 330 h 348"/>
              <a:gd name="T12" fmla="*/ 322 w 354"/>
              <a:gd name="T13" fmla="*/ 134 h 348"/>
              <a:gd name="T14" fmla="*/ 354 w 354"/>
              <a:gd name="T15" fmla="*/ 103 h 348"/>
              <a:gd name="T16" fmla="*/ 96 w 354"/>
              <a:gd name="T17" fmla="*/ 316 h 348"/>
              <a:gd name="T18" fmla="*/ 38 w 354"/>
              <a:gd name="T19" fmla="*/ 316 h 348"/>
              <a:gd name="T20" fmla="*/ 105 w 354"/>
              <a:gd name="T21" fmla="*/ 191 h 348"/>
              <a:gd name="T22" fmla="*/ 156 w 354"/>
              <a:gd name="T23" fmla="*/ 208 h 348"/>
              <a:gd name="T24" fmla="*/ 96 w 354"/>
              <a:gd name="T25" fmla="*/ 316 h 348"/>
              <a:gd name="T26" fmla="*/ 156 w 354"/>
              <a:gd name="T27" fmla="*/ 187 h 348"/>
              <a:gd name="T28" fmla="*/ 152 w 354"/>
              <a:gd name="T29" fmla="*/ 187 h 348"/>
              <a:gd name="T30" fmla="*/ 151 w 354"/>
              <a:gd name="T31" fmla="*/ 145 h 348"/>
              <a:gd name="T32" fmla="*/ 164 w 354"/>
              <a:gd name="T33" fmla="*/ 156 h 348"/>
              <a:gd name="T34" fmla="*/ 171 w 354"/>
              <a:gd name="T35" fmla="*/ 138 h 348"/>
              <a:gd name="T36" fmla="*/ 178 w 354"/>
              <a:gd name="T37" fmla="*/ 118 h 348"/>
              <a:gd name="T38" fmla="*/ 192 w 354"/>
              <a:gd name="T39" fmla="*/ 128 h 348"/>
              <a:gd name="T40" fmla="*/ 199 w 354"/>
              <a:gd name="T41" fmla="*/ 110 h 348"/>
              <a:gd name="T42" fmla="*/ 206 w 354"/>
              <a:gd name="T43" fmla="*/ 90 h 348"/>
              <a:gd name="T44" fmla="*/ 220 w 354"/>
              <a:gd name="T45" fmla="*/ 100 h 348"/>
              <a:gd name="T46" fmla="*/ 226 w 354"/>
              <a:gd name="T47" fmla="*/ 82 h 348"/>
              <a:gd name="T48" fmla="*/ 234 w 354"/>
              <a:gd name="T49" fmla="*/ 62 h 348"/>
              <a:gd name="T50" fmla="*/ 291 w 354"/>
              <a:gd name="T51" fmla="*/ 119 h 348"/>
              <a:gd name="T52" fmla="*/ 331 w 354"/>
              <a:gd name="T53" fmla="*/ 109 h 348"/>
              <a:gd name="T54" fmla="*/ 317 w 354"/>
              <a:gd name="T55" fmla="*/ 109 h 348"/>
              <a:gd name="T56" fmla="*/ 241 w 354"/>
              <a:gd name="T57" fmla="*/ 31 h 348"/>
              <a:gd name="T58" fmla="*/ 252 w 354"/>
              <a:gd name="T59" fmla="*/ 20 h 348"/>
              <a:gd name="T60" fmla="*/ 331 w 354"/>
              <a:gd name="T61" fmla="*/ 95 h 348"/>
              <a:gd name="T62" fmla="*/ 331 w 354"/>
              <a:gd name="T63" fmla="*/ 109 h 348"/>
              <a:gd name="T64" fmla="*/ 109 w 354"/>
              <a:gd name="T65" fmla="*/ 250 h 348"/>
              <a:gd name="T66" fmla="*/ 129 w 354"/>
              <a:gd name="T67" fmla="*/ 250 h 348"/>
              <a:gd name="T68" fmla="*/ 75 w 354"/>
              <a:gd name="T69" fmla="*/ 253 h 348"/>
              <a:gd name="T70" fmla="*/ 68 w 354"/>
              <a:gd name="T71" fmla="*/ 271 h 348"/>
              <a:gd name="T72" fmla="*/ 82 w 354"/>
              <a:gd name="T73" fmla="*/ 271 h 348"/>
              <a:gd name="T74" fmla="*/ 75 w 354"/>
              <a:gd name="T75" fmla="*/ 25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4" h="348">
                <a:moveTo>
                  <a:pt x="345" y="81"/>
                </a:moveTo>
                <a:cubicBezTo>
                  <a:pt x="273" y="9"/>
                  <a:pt x="273" y="9"/>
                  <a:pt x="273" y="9"/>
                </a:cubicBezTo>
                <a:cubicBezTo>
                  <a:pt x="267" y="3"/>
                  <a:pt x="259" y="0"/>
                  <a:pt x="252" y="0"/>
                </a:cubicBezTo>
                <a:cubicBezTo>
                  <a:pt x="244" y="0"/>
                  <a:pt x="236" y="3"/>
                  <a:pt x="230" y="9"/>
                </a:cubicBezTo>
                <a:cubicBezTo>
                  <a:pt x="224" y="15"/>
                  <a:pt x="221" y="23"/>
                  <a:pt x="221" y="31"/>
                </a:cubicBezTo>
                <a:cubicBezTo>
                  <a:pt x="221" y="35"/>
                  <a:pt x="222" y="40"/>
                  <a:pt x="224" y="44"/>
                </a:cubicBezTo>
                <a:cubicBezTo>
                  <a:pt x="201" y="67"/>
                  <a:pt x="201" y="67"/>
                  <a:pt x="201" y="67"/>
                </a:cubicBezTo>
                <a:cubicBezTo>
                  <a:pt x="143" y="125"/>
                  <a:pt x="143" y="125"/>
                  <a:pt x="143" y="125"/>
                </a:cubicBezTo>
                <a:cubicBezTo>
                  <a:pt x="24" y="243"/>
                  <a:pt x="24" y="243"/>
                  <a:pt x="24" y="243"/>
                </a:cubicBezTo>
                <a:cubicBezTo>
                  <a:pt x="0" y="267"/>
                  <a:pt x="0" y="306"/>
                  <a:pt x="24" y="330"/>
                </a:cubicBezTo>
                <a:cubicBezTo>
                  <a:pt x="36" y="342"/>
                  <a:pt x="53" y="348"/>
                  <a:pt x="67" y="348"/>
                </a:cubicBezTo>
                <a:cubicBezTo>
                  <a:pt x="83" y="348"/>
                  <a:pt x="98" y="342"/>
                  <a:pt x="110" y="330"/>
                </a:cubicBezTo>
                <a:cubicBezTo>
                  <a:pt x="310" y="131"/>
                  <a:pt x="310" y="131"/>
                  <a:pt x="310" y="131"/>
                </a:cubicBezTo>
                <a:cubicBezTo>
                  <a:pt x="314" y="132"/>
                  <a:pt x="318" y="134"/>
                  <a:pt x="322" y="134"/>
                </a:cubicBezTo>
                <a:cubicBezTo>
                  <a:pt x="331" y="134"/>
                  <a:pt x="338" y="131"/>
                  <a:pt x="345" y="125"/>
                </a:cubicBezTo>
                <a:cubicBezTo>
                  <a:pt x="350" y="119"/>
                  <a:pt x="354" y="111"/>
                  <a:pt x="354" y="103"/>
                </a:cubicBezTo>
                <a:cubicBezTo>
                  <a:pt x="354" y="94"/>
                  <a:pt x="350" y="86"/>
                  <a:pt x="345" y="81"/>
                </a:cubicBezTo>
                <a:close/>
                <a:moveTo>
                  <a:pt x="96" y="316"/>
                </a:moveTo>
                <a:cubicBezTo>
                  <a:pt x="88" y="323"/>
                  <a:pt x="77" y="327"/>
                  <a:pt x="67" y="327"/>
                </a:cubicBezTo>
                <a:cubicBezTo>
                  <a:pt x="56" y="327"/>
                  <a:pt x="46" y="323"/>
                  <a:pt x="38" y="316"/>
                </a:cubicBezTo>
                <a:cubicBezTo>
                  <a:pt x="22" y="299"/>
                  <a:pt x="22" y="274"/>
                  <a:pt x="38" y="257"/>
                </a:cubicBezTo>
                <a:cubicBezTo>
                  <a:pt x="105" y="191"/>
                  <a:pt x="105" y="191"/>
                  <a:pt x="105" y="191"/>
                </a:cubicBezTo>
                <a:cubicBezTo>
                  <a:pt x="118" y="201"/>
                  <a:pt x="135" y="208"/>
                  <a:pt x="153" y="208"/>
                </a:cubicBezTo>
                <a:cubicBezTo>
                  <a:pt x="154" y="208"/>
                  <a:pt x="155" y="208"/>
                  <a:pt x="156" y="208"/>
                </a:cubicBezTo>
                <a:cubicBezTo>
                  <a:pt x="170" y="208"/>
                  <a:pt x="183" y="211"/>
                  <a:pt x="192" y="219"/>
                </a:cubicBezTo>
                <a:lnTo>
                  <a:pt x="96" y="316"/>
                </a:lnTo>
                <a:close/>
                <a:moveTo>
                  <a:pt x="207" y="205"/>
                </a:moveTo>
                <a:cubicBezTo>
                  <a:pt x="194" y="193"/>
                  <a:pt x="175" y="187"/>
                  <a:pt x="156" y="187"/>
                </a:cubicBezTo>
                <a:cubicBezTo>
                  <a:pt x="155" y="187"/>
                  <a:pt x="155" y="187"/>
                  <a:pt x="155" y="187"/>
                </a:cubicBezTo>
                <a:cubicBezTo>
                  <a:pt x="154" y="187"/>
                  <a:pt x="153" y="187"/>
                  <a:pt x="152" y="187"/>
                </a:cubicBezTo>
                <a:cubicBezTo>
                  <a:pt x="140" y="187"/>
                  <a:pt x="128" y="183"/>
                  <a:pt x="120" y="175"/>
                </a:cubicBezTo>
                <a:cubicBezTo>
                  <a:pt x="151" y="145"/>
                  <a:pt x="151" y="145"/>
                  <a:pt x="151" y="145"/>
                </a:cubicBezTo>
                <a:cubicBezTo>
                  <a:pt x="157" y="152"/>
                  <a:pt x="157" y="152"/>
                  <a:pt x="157" y="152"/>
                </a:cubicBezTo>
                <a:cubicBezTo>
                  <a:pt x="160" y="155"/>
                  <a:pt x="162" y="156"/>
                  <a:pt x="164" y="156"/>
                </a:cubicBezTo>
                <a:cubicBezTo>
                  <a:pt x="166" y="156"/>
                  <a:pt x="170" y="155"/>
                  <a:pt x="171" y="152"/>
                </a:cubicBezTo>
                <a:cubicBezTo>
                  <a:pt x="175" y="149"/>
                  <a:pt x="175" y="142"/>
                  <a:pt x="171" y="138"/>
                </a:cubicBezTo>
                <a:cubicBezTo>
                  <a:pt x="164" y="131"/>
                  <a:pt x="164" y="131"/>
                  <a:pt x="164" y="131"/>
                </a:cubicBezTo>
                <a:cubicBezTo>
                  <a:pt x="178" y="118"/>
                  <a:pt x="178" y="118"/>
                  <a:pt x="178" y="118"/>
                </a:cubicBezTo>
                <a:cubicBezTo>
                  <a:pt x="185" y="124"/>
                  <a:pt x="185" y="124"/>
                  <a:pt x="185" y="124"/>
                </a:cubicBezTo>
                <a:cubicBezTo>
                  <a:pt x="187" y="127"/>
                  <a:pt x="189" y="128"/>
                  <a:pt x="192" y="128"/>
                </a:cubicBezTo>
                <a:cubicBezTo>
                  <a:pt x="194" y="128"/>
                  <a:pt x="198" y="127"/>
                  <a:pt x="199" y="124"/>
                </a:cubicBezTo>
                <a:cubicBezTo>
                  <a:pt x="202" y="121"/>
                  <a:pt x="202" y="114"/>
                  <a:pt x="199" y="110"/>
                </a:cubicBezTo>
                <a:cubicBezTo>
                  <a:pt x="192" y="104"/>
                  <a:pt x="192" y="104"/>
                  <a:pt x="192" y="104"/>
                </a:cubicBezTo>
                <a:cubicBezTo>
                  <a:pt x="206" y="90"/>
                  <a:pt x="206" y="90"/>
                  <a:pt x="206" y="90"/>
                </a:cubicBezTo>
                <a:cubicBezTo>
                  <a:pt x="212" y="96"/>
                  <a:pt x="212" y="96"/>
                  <a:pt x="212" y="96"/>
                </a:cubicBezTo>
                <a:cubicBezTo>
                  <a:pt x="215" y="99"/>
                  <a:pt x="217" y="100"/>
                  <a:pt x="220" y="100"/>
                </a:cubicBezTo>
                <a:cubicBezTo>
                  <a:pt x="222" y="100"/>
                  <a:pt x="225" y="99"/>
                  <a:pt x="226" y="96"/>
                </a:cubicBezTo>
                <a:cubicBezTo>
                  <a:pt x="230" y="94"/>
                  <a:pt x="230" y="86"/>
                  <a:pt x="226" y="82"/>
                </a:cubicBezTo>
                <a:cubicBezTo>
                  <a:pt x="220" y="76"/>
                  <a:pt x="220" y="76"/>
                  <a:pt x="220" y="76"/>
                </a:cubicBezTo>
                <a:cubicBezTo>
                  <a:pt x="234" y="62"/>
                  <a:pt x="234" y="62"/>
                  <a:pt x="234" y="62"/>
                </a:cubicBezTo>
                <a:cubicBezTo>
                  <a:pt x="257" y="85"/>
                  <a:pt x="257" y="85"/>
                  <a:pt x="257" y="85"/>
                </a:cubicBezTo>
                <a:cubicBezTo>
                  <a:pt x="291" y="119"/>
                  <a:pt x="291" y="119"/>
                  <a:pt x="291" y="119"/>
                </a:cubicBezTo>
                <a:lnTo>
                  <a:pt x="207" y="205"/>
                </a:lnTo>
                <a:close/>
                <a:moveTo>
                  <a:pt x="331" y="109"/>
                </a:moveTo>
                <a:cubicBezTo>
                  <a:pt x="329" y="111"/>
                  <a:pt x="326" y="112"/>
                  <a:pt x="323" y="112"/>
                </a:cubicBezTo>
                <a:cubicBezTo>
                  <a:pt x="321" y="112"/>
                  <a:pt x="318" y="111"/>
                  <a:pt x="317" y="109"/>
                </a:cubicBezTo>
                <a:cubicBezTo>
                  <a:pt x="245" y="38"/>
                  <a:pt x="245" y="38"/>
                  <a:pt x="245" y="38"/>
                </a:cubicBezTo>
                <a:cubicBezTo>
                  <a:pt x="243" y="35"/>
                  <a:pt x="241" y="33"/>
                  <a:pt x="241" y="31"/>
                </a:cubicBezTo>
                <a:cubicBezTo>
                  <a:pt x="241" y="29"/>
                  <a:pt x="243" y="25"/>
                  <a:pt x="245" y="24"/>
                </a:cubicBezTo>
                <a:cubicBezTo>
                  <a:pt x="248" y="21"/>
                  <a:pt x="249" y="20"/>
                  <a:pt x="252" y="20"/>
                </a:cubicBezTo>
                <a:cubicBezTo>
                  <a:pt x="254" y="20"/>
                  <a:pt x="258" y="21"/>
                  <a:pt x="259" y="24"/>
                </a:cubicBezTo>
                <a:cubicBezTo>
                  <a:pt x="331" y="95"/>
                  <a:pt x="331" y="95"/>
                  <a:pt x="331" y="95"/>
                </a:cubicBezTo>
                <a:cubicBezTo>
                  <a:pt x="333" y="98"/>
                  <a:pt x="334" y="100"/>
                  <a:pt x="334" y="103"/>
                </a:cubicBezTo>
                <a:cubicBezTo>
                  <a:pt x="334" y="105"/>
                  <a:pt x="333" y="107"/>
                  <a:pt x="331" y="109"/>
                </a:cubicBezTo>
                <a:close/>
                <a:moveTo>
                  <a:pt x="119" y="239"/>
                </a:moveTo>
                <a:cubicBezTo>
                  <a:pt x="114" y="239"/>
                  <a:pt x="109" y="243"/>
                  <a:pt x="109" y="250"/>
                </a:cubicBezTo>
                <a:cubicBezTo>
                  <a:pt x="109" y="255"/>
                  <a:pt x="114" y="259"/>
                  <a:pt x="119" y="259"/>
                </a:cubicBezTo>
                <a:cubicBezTo>
                  <a:pt x="125" y="259"/>
                  <a:pt x="129" y="255"/>
                  <a:pt x="129" y="250"/>
                </a:cubicBezTo>
                <a:cubicBezTo>
                  <a:pt x="129" y="243"/>
                  <a:pt x="125" y="239"/>
                  <a:pt x="119" y="239"/>
                </a:cubicBezTo>
                <a:close/>
                <a:moveTo>
                  <a:pt x="75" y="253"/>
                </a:moveTo>
                <a:cubicBezTo>
                  <a:pt x="73" y="253"/>
                  <a:pt x="70" y="254"/>
                  <a:pt x="68" y="256"/>
                </a:cubicBezTo>
                <a:cubicBezTo>
                  <a:pt x="65" y="260"/>
                  <a:pt x="65" y="267"/>
                  <a:pt x="68" y="271"/>
                </a:cubicBezTo>
                <a:cubicBezTo>
                  <a:pt x="70" y="273"/>
                  <a:pt x="72" y="274"/>
                  <a:pt x="75" y="274"/>
                </a:cubicBezTo>
                <a:cubicBezTo>
                  <a:pt x="77" y="274"/>
                  <a:pt x="80" y="273"/>
                  <a:pt x="82" y="271"/>
                </a:cubicBezTo>
                <a:cubicBezTo>
                  <a:pt x="85" y="267"/>
                  <a:pt x="85" y="260"/>
                  <a:pt x="82" y="256"/>
                </a:cubicBezTo>
                <a:cubicBezTo>
                  <a:pt x="80" y="254"/>
                  <a:pt x="78" y="253"/>
                  <a:pt x="75" y="2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4" name="Freeform 7">
            <a:extLst>
              <a:ext uri="{FF2B5EF4-FFF2-40B4-BE49-F238E27FC236}">
                <a16:creationId xmlns:a16="http://schemas.microsoft.com/office/drawing/2014/main" id="{6011899B-BEB8-71A1-A696-B901D3BB126D}"/>
              </a:ext>
            </a:extLst>
          </p:cNvPr>
          <p:cNvSpPr>
            <a:spLocks noEditPoints="1"/>
          </p:cNvSpPr>
          <p:nvPr/>
        </p:nvSpPr>
        <p:spPr bwMode="auto">
          <a:xfrm>
            <a:off x="2894916" y="2996158"/>
            <a:ext cx="259411" cy="243757"/>
          </a:xfrm>
          <a:custGeom>
            <a:avLst/>
            <a:gdLst>
              <a:gd name="T0" fmla="*/ 265 w 348"/>
              <a:gd name="T1" fmla="*/ 175 h 327"/>
              <a:gd name="T2" fmla="*/ 83 w 348"/>
              <a:gd name="T3" fmla="*/ 175 h 327"/>
              <a:gd name="T4" fmla="*/ 62 w 348"/>
              <a:gd name="T5" fmla="*/ 297 h 327"/>
              <a:gd name="T6" fmla="*/ 72 w 348"/>
              <a:gd name="T7" fmla="*/ 327 h 327"/>
              <a:gd name="T8" fmla="*/ 286 w 348"/>
              <a:gd name="T9" fmla="*/ 317 h 327"/>
              <a:gd name="T10" fmla="*/ 265 w 348"/>
              <a:gd name="T11" fmla="*/ 268 h 327"/>
              <a:gd name="T12" fmla="*/ 245 w 348"/>
              <a:gd name="T13" fmla="*/ 175 h 327"/>
              <a:gd name="T14" fmla="*/ 184 w 348"/>
              <a:gd name="T15" fmla="*/ 266 h 327"/>
              <a:gd name="T16" fmla="*/ 205 w 348"/>
              <a:gd name="T17" fmla="*/ 175 h 327"/>
              <a:gd name="T18" fmla="*/ 145 w 348"/>
              <a:gd name="T19" fmla="*/ 175 h 327"/>
              <a:gd name="T20" fmla="*/ 166 w 348"/>
              <a:gd name="T21" fmla="*/ 266 h 327"/>
              <a:gd name="T22" fmla="*/ 104 w 348"/>
              <a:gd name="T23" fmla="*/ 175 h 327"/>
              <a:gd name="T24" fmla="*/ 173 w 348"/>
              <a:gd name="T25" fmla="*/ 104 h 327"/>
              <a:gd name="T26" fmla="*/ 172 w 348"/>
              <a:gd name="T27" fmla="*/ 185 h 327"/>
              <a:gd name="T28" fmla="*/ 172 w 348"/>
              <a:gd name="T29" fmla="*/ 165 h 327"/>
              <a:gd name="T30" fmla="*/ 265 w 348"/>
              <a:gd name="T31" fmla="*/ 306 h 327"/>
              <a:gd name="T32" fmla="*/ 81 w 348"/>
              <a:gd name="T33" fmla="*/ 297 h 327"/>
              <a:gd name="T34" fmla="*/ 255 w 348"/>
              <a:gd name="T35" fmla="*/ 286 h 327"/>
              <a:gd name="T36" fmla="*/ 265 w 348"/>
              <a:gd name="T37" fmla="*/ 306 h 327"/>
              <a:gd name="T38" fmla="*/ 296 w 348"/>
              <a:gd name="T39" fmla="*/ 164 h 327"/>
              <a:gd name="T40" fmla="*/ 296 w 348"/>
              <a:gd name="T41" fmla="*/ 185 h 327"/>
              <a:gd name="T42" fmla="*/ 348 w 348"/>
              <a:gd name="T43" fmla="*/ 175 h 327"/>
              <a:gd name="T44" fmla="*/ 51 w 348"/>
              <a:gd name="T45" fmla="*/ 164 h 327"/>
              <a:gd name="T46" fmla="*/ 0 w 348"/>
              <a:gd name="T47" fmla="*/ 175 h 327"/>
              <a:gd name="T48" fmla="*/ 51 w 348"/>
              <a:gd name="T49" fmla="*/ 185 h 327"/>
              <a:gd name="T50" fmla="*/ 51 w 348"/>
              <a:gd name="T51" fmla="*/ 164 h 327"/>
              <a:gd name="T52" fmla="*/ 183 w 348"/>
              <a:gd name="T53" fmla="*/ 52 h 327"/>
              <a:gd name="T54" fmla="*/ 173 w 348"/>
              <a:gd name="T55" fmla="*/ 0 h 327"/>
              <a:gd name="T56" fmla="*/ 163 w 348"/>
              <a:gd name="T57" fmla="*/ 52 h 327"/>
              <a:gd name="T58" fmla="*/ 79 w 348"/>
              <a:gd name="T59" fmla="*/ 96 h 327"/>
              <a:gd name="T60" fmla="*/ 93 w 348"/>
              <a:gd name="T61" fmla="*/ 96 h 327"/>
              <a:gd name="T62" fmla="*/ 65 w 348"/>
              <a:gd name="T63" fmla="*/ 53 h 327"/>
              <a:gd name="T64" fmla="*/ 51 w 348"/>
              <a:gd name="T65" fmla="*/ 53 h 327"/>
              <a:gd name="T66" fmla="*/ 79 w 348"/>
              <a:gd name="T67" fmla="*/ 96 h 327"/>
              <a:gd name="T68" fmla="*/ 266 w 348"/>
              <a:gd name="T69" fmla="*/ 96 h 327"/>
              <a:gd name="T70" fmla="*/ 296 w 348"/>
              <a:gd name="T71" fmla="*/ 53 h 327"/>
              <a:gd name="T72" fmla="*/ 282 w 348"/>
              <a:gd name="T73" fmla="*/ 53 h 327"/>
              <a:gd name="T74" fmla="*/ 253 w 348"/>
              <a:gd name="T75" fmla="*/ 96 h 3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8" h="327">
                <a:moveTo>
                  <a:pt x="265" y="268"/>
                </a:moveTo>
                <a:cubicBezTo>
                  <a:pt x="265" y="175"/>
                  <a:pt x="265" y="175"/>
                  <a:pt x="265" y="175"/>
                </a:cubicBezTo>
                <a:cubicBezTo>
                  <a:pt x="265" y="124"/>
                  <a:pt x="223" y="84"/>
                  <a:pt x="173" y="84"/>
                </a:cubicBezTo>
                <a:cubicBezTo>
                  <a:pt x="123" y="84"/>
                  <a:pt x="83" y="125"/>
                  <a:pt x="83" y="175"/>
                </a:cubicBezTo>
                <a:cubicBezTo>
                  <a:pt x="83" y="268"/>
                  <a:pt x="83" y="268"/>
                  <a:pt x="83" y="268"/>
                </a:cubicBezTo>
                <a:cubicBezTo>
                  <a:pt x="71" y="272"/>
                  <a:pt x="62" y="283"/>
                  <a:pt x="62" y="297"/>
                </a:cubicBezTo>
                <a:cubicBezTo>
                  <a:pt x="62" y="317"/>
                  <a:pt x="62" y="317"/>
                  <a:pt x="62" y="317"/>
                </a:cubicBezTo>
                <a:cubicBezTo>
                  <a:pt x="62" y="323"/>
                  <a:pt x="66" y="327"/>
                  <a:pt x="72" y="327"/>
                </a:cubicBezTo>
                <a:cubicBezTo>
                  <a:pt x="275" y="327"/>
                  <a:pt x="275" y="327"/>
                  <a:pt x="275" y="327"/>
                </a:cubicBezTo>
                <a:cubicBezTo>
                  <a:pt x="282" y="327"/>
                  <a:pt x="286" y="323"/>
                  <a:pt x="286" y="317"/>
                </a:cubicBezTo>
                <a:cubicBezTo>
                  <a:pt x="286" y="297"/>
                  <a:pt x="286" y="297"/>
                  <a:pt x="286" y="297"/>
                </a:cubicBezTo>
                <a:cubicBezTo>
                  <a:pt x="284" y="283"/>
                  <a:pt x="277" y="271"/>
                  <a:pt x="265" y="268"/>
                </a:cubicBezTo>
                <a:close/>
                <a:moveTo>
                  <a:pt x="173" y="104"/>
                </a:moveTo>
                <a:cubicBezTo>
                  <a:pt x="213" y="104"/>
                  <a:pt x="245" y="136"/>
                  <a:pt x="245" y="175"/>
                </a:cubicBezTo>
                <a:cubicBezTo>
                  <a:pt x="245" y="266"/>
                  <a:pt x="245" y="266"/>
                  <a:pt x="245" y="266"/>
                </a:cubicBezTo>
                <a:cubicBezTo>
                  <a:pt x="184" y="266"/>
                  <a:pt x="184" y="266"/>
                  <a:pt x="184" y="266"/>
                </a:cubicBezTo>
                <a:cubicBezTo>
                  <a:pt x="184" y="203"/>
                  <a:pt x="184" y="203"/>
                  <a:pt x="184" y="203"/>
                </a:cubicBezTo>
                <a:cubicBezTo>
                  <a:pt x="196" y="199"/>
                  <a:pt x="205" y="189"/>
                  <a:pt x="205" y="175"/>
                </a:cubicBezTo>
                <a:cubicBezTo>
                  <a:pt x="205" y="157"/>
                  <a:pt x="191" y="145"/>
                  <a:pt x="175" y="145"/>
                </a:cubicBezTo>
                <a:cubicBezTo>
                  <a:pt x="158" y="145"/>
                  <a:pt x="145" y="159"/>
                  <a:pt x="145" y="175"/>
                </a:cubicBezTo>
                <a:cubicBezTo>
                  <a:pt x="145" y="188"/>
                  <a:pt x="153" y="199"/>
                  <a:pt x="166" y="203"/>
                </a:cubicBezTo>
                <a:cubicBezTo>
                  <a:pt x="166" y="266"/>
                  <a:pt x="166" y="266"/>
                  <a:pt x="166" y="266"/>
                </a:cubicBezTo>
                <a:cubicBezTo>
                  <a:pt x="104" y="266"/>
                  <a:pt x="104" y="266"/>
                  <a:pt x="104" y="266"/>
                </a:cubicBezTo>
                <a:cubicBezTo>
                  <a:pt x="104" y="175"/>
                  <a:pt x="104" y="175"/>
                  <a:pt x="104" y="175"/>
                </a:cubicBezTo>
                <a:cubicBezTo>
                  <a:pt x="102" y="175"/>
                  <a:pt x="102" y="175"/>
                  <a:pt x="102" y="175"/>
                </a:cubicBezTo>
                <a:cubicBezTo>
                  <a:pt x="102" y="136"/>
                  <a:pt x="135" y="104"/>
                  <a:pt x="173" y="104"/>
                </a:cubicBezTo>
                <a:close/>
                <a:moveTo>
                  <a:pt x="183" y="175"/>
                </a:moveTo>
                <a:cubicBezTo>
                  <a:pt x="183" y="180"/>
                  <a:pt x="178" y="185"/>
                  <a:pt x="172" y="185"/>
                </a:cubicBezTo>
                <a:cubicBezTo>
                  <a:pt x="167" y="185"/>
                  <a:pt x="162" y="180"/>
                  <a:pt x="162" y="175"/>
                </a:cubicBezTo>
                <a:cubicBezTo>
                  <a:pt x="162" y="169"/>
                  <a:pt x="167" y="165"/>
                  <a:pt x="172" y="165"/>
                </a:cubicBezTo>
                <a:cubicBezTo>
                  <a:pt x="178" y="165"/>
                  <a:pt x="183" y="169"/>
                  <a:pt x="183" y="175"/>
                </a:cubicBezTo>
                <a:close/>
                <a:moveTo>
                  <a:pt x="265" y="306"/>
                </a:moveTo>
                <a:cubicBezTo>
                  <a:pt x="81" y="306"/>
                  <a:pt x="81" y="306"/>
                  <a:pt x="81" y="306"/>
                </a:cubicBezTo>
                <a:cubicBezTo>
                  <a:pt x="81" y="297"/>
                  <a:pt x="81" y="297"/>
                  <a:pt x="81" y="297"/>
                </a:cubicBezTo>
                <a:cubicBezTo>
                  <a:pt x="81" y="291"/>
                  <a:pt x="86" y="286"/>
                  <a:pt x="92" y="286"/>
                </a:cubicBezTo>
                <a:cubicBezTo>
                  <a:pt x="255" y="286"/>
                  <a:pt x="255" y="286"/>
                  <a:pt x="255" y="286"/>
                </a:cubicBezTo>
                <a:cubicBezTo>
                  <a:pt x="260" y="286"/>
                  <a:pt x="265" y="291"/>
                  <a:pt x="265" y="297"/>
                </a:cubicBezTo>
                <a:lnTo>
                  <a:pt x="265" y="306"/>
                </a:lnTo>
                <a:close/>
                <a:moveTo>
                  <a:pt x="338" y="164"/>
                </a:moveTo>
                <a:cubicBezTo>
                  <a:pt x="296" y="164"/>
                  <a:pt x="296" y="164"/>
                  <a:pt x="296" y="164"/>
                </a:cubicBezTo>
                <a:cubicBezTo>
                  <a:pt x="289" y="164"/>
                  <a:pt x="285" y="169"/>
                  <a:pt x="285" y="175"/>
                </a:cubicBezTo>
                <a:cubicBezTo>
                  <a:pt x="285" y="180"/>
                  <a:pt x="289" y="185"/>
                  <a:pt x="296" y="185"/>
                </a:cubicBezTo>
                <a:cubicBezTo>
                  <a:pt x="338" y="185"/>
                  <a:pt x="338" y="185"/>
                  <a:pt x="338" y="185"/>
                </a:cubicBezTo>
                <a:cubicBezTo>
                  <a:pt x="343" y="185"/>
                  <a:pt x="348" y="180"/>
                  <a:pt x="348" y="175"/>
                </a:cubicBezTo>
                <a:cubicBezTo>
                  <a:pt x="348" y="169"/>
                  <a:pt x="343" y="164"/>
                  <a:pt x="338" y="164"/>
                </a:cubicBezTo>
                <a:close/>
                <a:moveTo>
                  <a:pt x="51" y="164"/>
                </a:moveTo>
                <a:cubicBezTo>
                  <a:pt x="10" y="164"/>
                  <a:pt x="10" y="164"/>
                  <a:pt x="10" y="164"/>
                </a:cubicBezTo>
                <a:cubicBezTo>
                  <a:pt x="4" y="164"/>
                  <a:pt x="0" y="169"/>
                  <a:pt x="0" y="175"/>
                </a:cubicBezTo>
                <a:cubicBezTo>
                  <a:pt x="0" y="180"/>
                  <a:pt x="4" y="185"/>
                  <a:pt x="10" y="185"/>
                </a:cubicBezTo>
                <a:cubicBezTo>
                  <a:pt x="51" y="185"/>
                  <a:pt x="51" y="185"/>
                  <a:pt x="51" y="185"/>
                </a:cubicBezTo>
                <a:cubicBezTo>
                  <a:pt x="57" y="185"/>
                  <a:pt x="62" y="180"/>
                  <a:pt x="62" y="175"/>
                </a:cubicBezTo>
                <a:cubicBezTo>
                  <a:pt x="61" y="169"/>
                  <a:pt x="56" y="164"/>
                  <a:pt x="51" y="164"/>
                </a:cubicBezTo>
                <a:close/>
                <a:moveTo>
                  <a:pt x="173" y="63"/>
                </a:moveTo>
                <a:cubicBezTo>
                  <a:pt x="179" y="63"/>
                  <a:pt x="183" y="59"/>
                  <a:pt x="183" y="52"/>
                </a:cubicBezTo>
                <a:cubicBezTo>
                  <a:pt x="183" y="10"/>
                  <a:pt x="183" y="10"/>
                  <a:pt x="183" y="10"/>
                </a:cubicBezTo>
                <a:cubicBezTo>
                  <a:pt x="183" y="5"/>
                  <a:pt x="179" y="0"/>
                  <a:pt x="173" y="0"/>
                </a:cubicBezTo>
                <a:cubicBezTo>
                  <a:pt x="167" y="0"/>
                  <a:pt x="163" y="5"/>
                  <a:pt x="163" y="10"/>
                </a:cubicBezTo>
                <a:cubicBezTo>
                  <a:pt x="163" y="52"/>
                  <a:pt x="163" y="52"/>
                  <a:pt x="163" y="52"/>
                </a:cubicBezTo>
                <a:cubicBezTo>
                  <a:pt x="163" y="59"/>
                  <a:pt x="167" y="63"/>
                  <a:pt x="173" y="63"/>
                </a:cubicBezTo>
                <a:close/>
                <a:moveTo>
                  <a:pt x="79" y="96"/>
                </a:moveTo>
                <a:cubicBezTo>
                  <a:pt x="81" y="98"/>
                  <a:pt x="84" y="100"/>
                  <a:pt x="85" y="100"/>
                </a:cubicBezTo>
                <a:cubicBezTo>
                  <a:pt x="88" y="100"/>
                  <a:pt x="92" y="98"/>
                  <a:pt x="93" y="96"/>
                </a:cubicBezTo>
                <a:cubicBezTo>
                  <a:pt x="96" y="92"/>
                  <a:pt x="96" y="86"/>
                  <a:pt x="93" y="82"/>
                </a:cubicBezTo>
                <a:cubicBezTo>
                  <a:pt x="65" y="53"/>
                  <a:pt x="65" y="53"/>
                  <a:pt x="65" y="53"/>
                </a:cubicBezTo>
                <a:cubicBezTo>
                  <a:pt x="63" y="52"/>
                  <a:pt x="60" y="51"/>
                  <a:pt x="57" y="51"/>
                </a:cubicBezTo>
                <a:cubicBezTo>
                  <a:pt x="55" y="51"/>
                  <a:pt x="52" y="52"/>
                  <a:pt x="51" y="53"/>
                </a:cubicBezTo>
                <a:cubicBezTo>
                  <a:pt x="47" y="56"/>
                  <a:pt x="47" y="64"/>
                  <a:pt x="51" y="67"/>
                </a:cubicBezTo>
                <a:lnTo>
                  <a:pt x="79" y="96"/>
                </a:lnTo>
                <a:close/>
                <a:moveTo>
                  <a:pt x="260" y="100"/>
                </a:moveTo>
                <a:cubicBezTo>
                  <a:pt x="262" y="100"/>
                  <a:pt x="266" y="98"/>
                  <a:pt x="266" y="96"/>
                </a:cubicBezTo>
                <a:cubicBezTo>
                  <a:pt x="296" y="67"/>
                  <a:pt x="296" y="67"/>
                  <a:pt x="296" y="67"/>
                </a:cubicBezTo>
                <a:cubicBezTo>
                  <a:pt x="299" y="64"/>
                  <a:pt x="299" y="56"/>
                  <a:pt x="296" y="53"/>
                </a:cubicBezTo>
                <a:cubicBezTo>
                  <a:pt x="294" y="52"/>
                  <a:pt x="291" y="51"/>
                  <a:pt x="289" y="51"/>
                </a:cubicBezTo>
                <a:cubicBezTo>
                  <a:pt x="286" y="51"/>
                  <a:pt x="284" y="52"/>
                  <a:pt x="282" y="53"/>
                </a:cubicBezTo>
                <a:cubicBezTo>
                  <a:pt x="253" y="82"/>
                  <a:pt x="253" y="82"/>
                  <a:pt x="253" y="82"/>
                </a:cubicBezTo>
                <a:cubicBezTo>
                  <a:pt x="250" y="86"/>
                  <a:pt x="250" y="92"/>
                  <a:pt x="253" y="96"/>
                </a:cubicBezTo>
                <a:cubicBezTo>
                  <a:pt x="254" y="98"/>
                  <a:pt x="257" y="100"/>
                  <a:pt x="260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5" name="Freeform 8">
            <a:extLst>
              <a:ext uri="{FF2B5EF4-FFF2-40B4-BE49-F238E27FC236}">
                <a16:creationId xmlns:a16="http://schemas.microsoft.com/office/drawing/2014/main" id="{A78C6A6D-8F29-7A03-F4F5-E36D9CF05DE4}"/>
              </a:ext>
            </a:extLst>
          </p:cNvPr>
          <p:cNvSpPr>
            <a:spLocks noEditPoints="1"/>
          </p:cNvSpPr>
          <p:nvPr/>
        </p:nvSpPr>
        <p:spPr bwMode="auto">
          <a:xfrm>
            <a:off x="2894916" y="2442300"/>
            <a:ext cx="259411" cy="259411"/>
          </a:xfrm>
          <a:custGeom>
            <a:avLst/>
            <a:gdLst>
              <a:gd name="T0" fmla="*/ 297 w 348"/>
              <a:gd name="T1" fmla="*/ 0 h 348"/>
              <a:gd name="T2" fmla="*/ 51 w 348"/>
              <a:gd name="T3" fmla="*/ 0 h 348"/>
              <a:gd name="T4" fmla="*/ 0 w 348"/>
              <a:gd name="T5" fmla="*/ 51 h 348"/>
              <a:gd name="T6" fmla="*/ 0 w 348"/>
              <a:gd name="T7" fmla="*/ 297 h 348"/>
              <a:gd name="T8" fmla="*/ 51 w 348"/>
              <a:gd name="T9" fmla="*/ 348 h 348"/>
              <a:gd name="T10" fmla="*/ 297 w 348"/>
              <a:gd name="T11" fmla="*/ 348 h 348"/>
              <a:gd name="T12" fmla="*/ 347 w 348"/>
              <a:gd name="T13" fmla="*/ 297 h 348"/>
              <a:gd name="T14" fmla="*/ 347 w 348"/>
              <a:gd name="T15" fmla="*/ 51 h 348"/>
              <a:gd name="T16" fmla="*/ 297 w 348"/>
              <a:gd name="T17" fmla="*/ 0 h 348"/>
              <a:gd name="T18" fmla="*/ 328 w 348"/>
              <a:gd name="T19" fmla="*/ 297 h 348"/>
              <a:gd name="T20" fmla="*/ 298 w 348"/>
              <a:gd name="T21" fmla="*/ 327 h 348"/>
              <a:gd name="T22" fmla="*/ 52 w 348"/>
              <a:gd name="T23" fmla="*/ 327 h 348"/>
              <a:gd name="T24" fmla="*/ 22 w 348"/>
              <a:gd name="T25" fmla="*/ 297 h 348"/>
              <a:gd name="T26" fmla="*/ 22 w 348"/>
              <a:gd name="T27" fmla="*/ 51 h 348"/>
              <a:gd name="T28" fmla="*/ 52 w 348"/>
              <a:gd name="T29" fmla="*/ 20 h 348"/>
              <a:gd name="T30" fmla="*/ 298 w 348"/>
              <a:gd name="T31" fmla="*/ 20 h 348"/>
              <a:gd name="T32" fmla="*/ 328 w 348"/>
              <a:gd name="T33" fmla="*/ 51 h 348"/>
              <a:gd name="T34" fmla="*/ 328 w 348"/>
              <a:gd name="T35" fmla="*/ 297 h 348"/>
              <a:gd name="T36" fmla="*/ 297 w 348"/>
              <a:gd name="T37" fmla="*/ 43 h 348"/>
              <a:gd name="T38" fmla="*/ 51 w 348"/>
              <a:gd name="T39" fmla="*/ 43 h 348"/>
              <a:gd name="T40" fmla="*/ 40 w 348"/>
              <a:gd name="T41" fmla="*/ 53 h 348"/>
              <a:gd name="T42" fmla="*/ 40 w 348"/>
              <a:gd name="T43" fmla="*/ 256 h 348"/>
              <a:gd name="T44" fmla="*/ 51 w 348"/>
              <a:gd name="T45" fmla="*/ 267 h 348"/>
              <a:gd name="T46" fmla="*/ 297 w 348"/>
              <a:gd name="T47" fmla="*/ 267 h 348"/>
              <a:gd name="T48" fmla="*/ 307 w 348"/>
              <a:gd name="T49" fmla="*/ 256 h 348"/>
              <a:gd name="T50" fmla="*/ 307 w 348"/>
              <a:gd name="T51" fmla="*/ 53 h 348"/>
              <a:gd name="T52" fmla="*/ 297 w 348"/>
              <a:gd name="T53" fmla="*/ 43 h 348"/>
              <a:gd name="T54" fmla="*/ 287 w 348"/>
              <a:gd name="T55" fmla="*/ 247 h 348"/>
              <a:gd name="T56" fmla="*/ 62 w 348"/>
              <a:gd name="T57" fmla="*/ 247 h 348"/>
              <a:gd name="T58" fmla="*/ 62 w 348"/>
              <a:gd name="T59" fmla="*/ 163 h 348"/>
              <a:gd name="T60" fmla="*/ 128 w 348"/>
              <a:gd name="T61" fmla="*/ 163 h 348"/>
              <a:gd name="T62" fmla="*/ 137 w 348"/>
              <a:gd name="T63" fmla="*/ 158 h 348"/>
              <a:gd name="T64" fmla="*/ 154 w 348"/>
              <a:gd name="T65" fmla="*/ 121 h 348"/>
              <a:gd name="T66" fmla="*/ 185 w 348"/>
              <a:gd name="T67" fmla="*/ 217 h 348"/>
              <a:gd name="T68" fmla="*/ 194 w 348"/>
              <a:gd name="T69" fmla="*/ 224 h 348"/>
              <a:gd name="T70" fmla="*/ 204 w 348"/>
              <a:gd name="T71" fmla="*/ 218 h 348"/>
              <a:gd name="T72" fmla="*/ 226 w 348"/>
              <a:gd name="T73" fmla="*/ 164 h 348"/>
              <a:gd name="T74" fmla="*/ 287 w 348"/>
              <a:gd name="T75" fmla="*/ 164 h 348"/>
              <a:gd name="T76" fmla="*/ 287 w 348"/>
              <a:gd name="T77" fmla="*/ 247 h 348"/>
              <a:gd name="T78" fmla="*/ 288 w 348"/>
              <a:gd name="T79" fmla="*/ 143 h 348"/>
              <a:gd name="T80" fmla="*/ 220 w 348"/>
              <a:gd name="T81" fmla="*/ 143 h 348"/>
              <a:gd name="T82" fmla="*/ 211 w 348"/>
              <a:gd name="T83" fmla="*/ 148 h 348"/>
              <a:gd name="T84" fmla="*/ 197 w 348"/>
              <a:gd name="T85" fmla="*/ 184 h 348"/>
              <a:gd name="T86" fmla="*/ 167 w 348"/>
              <a:gd name="T87" fmla="*/ 89 h 348"/>
              <a:gd name="T88" fmla="*/ 157 w 348"/>
              <a:gd name="T89" fmla="*/ 81 h 348"/>
              <a:gd name="T90" fmla="*/ 146 w 348"/>
              <a:gd name="T91" fmla="*/ 88 h 348"/>
              <a:gd name="T92" fmla="*/ 122 w 348"/>
              <a:gd name="T93" fmla="*/ 143 h 348"/>
              <a:gd name="T94" fmla="*/ 62 w 348"/>
              <a:gd name="T95" fmla="*/ 143 h 348"/>
              <a:gd name="T96" fmla="*/ 62 w 348"/>
              <a:gd name="T97" fmla="*/ 62 h 348"/>
              <a:gd name="T98" fmla="*/ 288 w 348"/>
              <a:gd name="T99" fmla="*/ 62 h 348"/>
              <a:gd name="T100" fmla="*/ 288 w 348"/>
              <a:gd name="T101" fmla="*/ 143 h 348"/>
              <a:gd name="T102" fmla="*/ 113 w 348"/>
              <a:gd name="T103" fmla="*/ 286 h 348"/>
              <a:gd name="T104" fmla="*/ 103 w 348"/>
              <a:gd name="T105" fmla="*/ 296 h 348"/>
              <a:gd name="T106" fmla="*/ 113 w 348"/>
              <a:gd name="T107" fmla="*/ 307 h 348"/>
              <a:gd name="T108" fmla="*/ 124 w 348"/>
              <a:gd name="T109" fmla="*/ 296 h 348"/>
              <a:gd name="T110" fmla="*/ 113 w 348"/>
              <a:gd name="T111" fmla="*/ 286 h 348"/>
              <a:gd name="T112" fmla="*/ 73 w 348"/>
              <a:gd name="T113" fmla="*/ 286 h 348"/>
              <a:gd name="T114" fmla="*/ 62 w 348"/>
              <a:gd name="T115" fmla="*/ 296 h 348"/>
              <a:gd name="T116" fmla="*/ 73 w 348"/>
              <a:gd name="T117" fmla="*/ 307 h 348"/>
              <a:gd name="T118" fmla="*/ 84 w 348"/>
              <a:gd name="T119" fmla="*/ 296 h 348"/>
              <a:gd name="T120" fmla="*/ 73 w 348"/>
              <a:gd name="T121" fmla="*/ 28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48" h="348">
                <a:moveTo>
                  <a:pt x="297" y="0"/>
                </a:moveTo>
                <a:cubicBezTo>
                  <a:pt x="51" y="0"/>
                  <a:pt x="51" y="0"/>
                  <a:pt x="51" y="0"/>
                </a:cubicBezTo>
                <a:cubicBezTo>
                  <a:pt x="23" y="0"/>
                  <a:pt x="0" y="23"/>
                  <a:pt x="0" y="51"/>
                </a:cubicBezTo>
                <a:cubicBezTo>
                  <a:pt x="0" y="297"/>
                  <a:pt x="0" y="297"/>
                  <a:pt x="0" y="297"/>
                </a:cubicBezTo>
                <a:cubicBezTo>
                  <a:pt x="0" y="325"/>
                  <a:pt x="23" y="348"/>
                  <a:pt x="51" y="348"/>
                </a:cubicBezTo>
                <a:cubicBezTo>
                  <a:pt x="297" y="348"/>
                  <a:pt x="297" y="348"/>
                  <a:pt x="297" y="348"/>
                </a:cubicBezTo>
                <a:cubicBezTo>
                  <a:pt x="324" y="348"/>
                  <a:pt x="347" y="325"/>
                  <a:pt x="347" y="297"/>
                </a:cubicBezTo>
                <a:cubicBezTo>
                  <a:pt x="347" y="51"/>
                  <a:pt x="347" y="51"/>
                  <a:pt x="347" y="51"/>
                </a:cubicBezTo>
                <a:cubicBezTo>
                  <a:pt x="348" y="23"/>
                  <a:pt x="325" y="0"/>
                  <a:pt x="297" y="0"/>
                </a:cubicBezTo>
                <a:close/>
                <a:moveTo>
                  <a:pt x="328" y="297"/>
                </a:moveTo>
                <a:cubicBezTo>
                  <a:pt x="328" y="315"/>
                  <a:pt x="314" y="327"/>
                  <a:pt x="298" y="327"/>
                </a:cubicBezTo>
                <a:cubicBezTo>
                  <a:pt x="52" y="327"/>
                  <a:pt x="52" y="327"/>
                  <a:pt x="52" y="327"/>
                </a:cubicBezTo>
                <a:cubicBezTo>
                  <a:pt x="34" y="327"/>
                  <a:pt x="22" y="314"/>
                  <a:pt x="22" y="297"/>
                </a:cubicBezTo>
                <a:cubicBezTo>
                  <a:pt x="22" y="51"/>
                  <a:pt x="22" y="51"/>
                  <a:pt x="22" y="51"/>
                </a:cubicBezTo>
                <a:cubicBezTo>
                  <a:pt x="22" y="33"/>
                  <a:pt x="35" y="20"/>
                  <a:pt x="52" y="20"/>
                </a:cubicBezTo>
                <a:cubicBezTo>
                  <a:pt x="298" y="20"/>
                  <a:pt x="298" y="20"/>
                  <a:pt x="298" y="20"/>
                </a:cubicBezTo>
                <a:cubicBezTo>
                  <a:pt x="315" y="20"/>
                  <a:pt x="328" y="34"/>
                  <a:pt x="328" y="51"/>
                </a:cubicBezTo>
                <a:lnTo>
                  <a:pt x="328" y="297"/>
                </a:lnTo>
                <a:close/>
                <a:moveTo>
                  <a:pt x="297" y="43"/>
                </a:moveTo>
                <a:cubicBezTo>
                  <a:pt x="51" y="43"/>
                  <a:pt x="51" y="43"/>
                  <a:pt x="51" y="43"/>
                </a:cubicBezTo>
                <a:cubicBezTo>
                  <a:pt x="44" y="43"/>
                  <a:pt x="40" y="47"/>
                  <a:pt x="40" y="53"/>
                </a:cubicBezTo>
                <a:cubicBezTo>
                  <a:pt x="40" y="256"/>
                  <a:pt x="40" y="256"/>
                  <a:pt x="40" y="256"/>
                </a:cubicBezTo>
                <a:cubicBezTo>
                  <a:pt x="40" y="263"/>
                  <a:pt x="44" y="267"/>
                  <a:pt x="51" y="267"/>
                </a:cubicBezTo>
                <a:cubicBezTo>
                  <a:pt x="297" y="267"/>
                  <a:pt x="297" y="267"/>
                  <a:pt x="297" y="267"/>
                </a:cubicBezTo>
                <a:cubicBezTo>
                  <a:pt x="303" y="267"/>
                  <a:pt x="307" y="263"/>
                  <a:pt x="307" y="256"/>
                </a:cubicBezTo>
                <a:cubicBezTo>
                  <a:pt x="307" y="53"/>
                  <a:pt x="307" y="53"/>
                  <a:pt x="307" y="53"/>
                </a:cubicBezTo>
                <a:cubicBezTo>
                  <a:pt x="307" y="47"/>
                  <a:pt x="303" y="43"/>
                  <a:pt x="297" y="43"/>
                </a:cubicBezTo>
                <a:close/>
                <a:moveTo>
                  <a:pt x="287" y="247"/>
                </a:moveTo>
                <a:cubicBezTo>
                  <a:pt x="62" y="247"/>
                  <a:pt x="62" y="247"/>
                  <a:pt x="62" y="247"/>
                </a:cubicBezTo>
                <a:cubicBezTo>
                  <a:pt x="62" y="163"/>
                  <a:pt x="62" y="163"/>
                  <a:pt x="62" y="163"/>
                </a:cubicBezTo>
                <a:cubicBezTo>
                  <a:pt x="128" y="163"/>
                  <a:pt x="128" y="163"/>
                  <a:pt x="128" y="163"/>
                </a:cubicBezTo>
                <a:cubicBezTo>
                  <a:pt x="131" y="163"/>
                  <a:pt x="136" y="161"/>
                  <a:pt x="137" y="158"/>
                </a:cubicBezTo>
                <a:cubicBezTo>
                  <a:pt x="154" y="121"/>
                  <a:pt x="154" y="121"/>
                  <a:pt x="154" y="121"/>
                </a:cubicBezTo>
                <a:cubicBezTo>
                  <a:pt x="185" y="217"/>
                  <a:pt x="185" y="217"/>
                  <a:pt x="185" y="217"/>
                </a:cubicBezTo>
                <a:cubicBezTo>
                  <a:pt x="186" y="222"/>
                  <a:pt x="190" y="224"/>
                  <a:pt x="194" y="224"/>
                </a:cubicBezTo>
                <a:cubicBezTo>
                  <a:pt x="199" y="224"/>
                  <a:pt x="202" y="222"/>
                  <a:pt x="204" y="218"/>
                </a:cubicBezTo>
                <a:cubicBezTo>
                  <a:pt x="226" y="164"/>
                  <a:pt x="226" y="164"/>
                  <a:pt x="226" y="164"/>
                </a:cubicBezTo>
                <a:cubicBezTo>
                  <a:pt x="287" y="164"/>
                  <a:pt x="287" y="164"/>
                  <a:pt x="287" y="164"/>
                </a:cubicBezTo>
                <a:lnTo>
                  <a:pt x="287" y="247"/>
                </a:lnTo>
                <a:close/>
                <a:moveTo>
                  <a:pt x="288" y="143"/>
                </a:moveTo>
                <a:cubicBezTo>
                  <a:pt x="220" y="143"/>
                  <a:pt x="220" y="143"/>
                  <a:pt x="220" y="143"/>
                </a:cubicBezTo>
                <a:cubicBezTo>
                  <a:pt x="216" y="143"/>
                  <a:pt x="213" y="145"/>
                  <a:pt x="211" y="148"/>
                </a:cubicBezTo>
                <a:cubicBezTo>
                  <a:pt x="197" y="184"/>
                  <a:pt x="197" y="184"/>
                  <a:pt x="197" y="184"/>
                </a:cubicBezTo>
                <a:cubicBezTo>
                  <a:pt x="167" y="89"/>
                  <a:pt x="167" y="89"/>
                  <a:pt x="167" y="89"/>
                </a:cubicBezTo>
                <a:cubicBezTo>
                  <a:pt x="165" y="85"/>
                  <a:pt x="162" y="81"/>
                  <a:pt x="157" y="81"/>
                </a:cubicBezTo>
                <a:cubicBezTo>
                  <a:pt x="153" y="81"/>
                  <a:pt x="149" y="84"/>
                  <a:pt x="146" y="88"/>
                </a:cubicBezTo>
                <a:cubicBezTo>
                  <a:pt x="122" y="143"/>
                  <a:pt x="122" y="143"/>
                  <a:pt x="122" y="143"/>
                </a:cubicBezTo>
                <a:cubicBezTo>
                  <a:pt x="62" y="143"/>
                  <a:pt x="62" y="143"/>
                  <a:pt x="62" y="143"/>
                </a:cubicBezTo>
                <a:cubicBezTo>
                  <a:pt x="62" y="62"/>
                  <a:pt x="62" y="62"/>
                  <a:pt x="62" y="62"/>
                </a:cubicBezTo>
                <a:cubicBezTo>
                  <a:pt x="288" y="62"/>
                  <a:pt x="288" y="62"/>
                  <a:pt x="288" y="62"/>
                </a:cubicBezTo>
                <a:lnTo>
                  <a:pt x="288" y="143"/>
                </a:lnTo>
                <a:close/>
                <a:moveTo>
                  <a:pt x="113" y="286"/>
                </a:moveTo>
                <a:cubicBezTo>
                  <a:pt x="108" y="286"/>
                  <a:pt x="103" y="291"/>
                  <a:pt x="103" y="296"/>
                </a:cubicBezTo>
                <a:cubicBezTo>
                  <a:pt x="103" y="302"/>
                  <a:pt x="108" y="307"/>
                  <a:pt x="113" y="307"/>
                </a:cubicBezTo>
                <a:cubicBezTo>
                  <a:pt x="119" y="307"/>
                  <a:pt x="124" y="302"/>
                  <a:pt x="124" y="296"/>
                </a:cubicBezTo>
                <a:cubicBezTo>
                  <a:pt x="124" y="291"/>
                  <a:pt x="119" y="286"/>
                  <a:pt x="113" y="286"/>
                </a:cubicBezTo>
                <a:close/>
                <a:moveTo>
                  <a:pt x="73" y="286"/>
                </a:moveTo>
                <a:cubicBezTo>
                  <a:pt x="67" y="286"/>
                  <a:pt x="62" y="291"/>
                  <a:pt x="62" y="296"/>
                </a:cubicBezTo>
                <a:cubicBezTo>
                  <a:pt x="62" y="302"/>
                  <a:pt x="67" y="307"/>
                  <a:pt x="73" y="307"/>
                </a:cubicBezTo>
                <a:cubicBezTo>
                  <a:pt x="79" y="307"/>
                  <a:pt x="84" y="302"/>
                  <a:pt x="84" y="296"/>
                </a:cubicBezTo>
                <a:cubicBezTo>
                  <a:pt x="82" y="291"/>
                  <a:pt x="77" y="286"/>
                  <a:pt x="73" y="2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6" name="Freeform 9">
            <a:extLst>
              <a:ext uri="{FF2B5EF4-FFF2-40B4-BE49-F238E27FC236}">
                <a16:creationId xmlns:a16="http://schemas.microsoft.com/office/drawing/2014/main" id="{444F4AD9-0926-B9C0-8AA3-2A969FF164CA}"/>
              </a:ext>
            </a:extLst>
          </p:cNvPr>
          <p:cNvSpPr>
            <a:spLocks noEditPoints="1"/>
          </p:cNvSpPr>
          <p:nvPr/>
        </p:nvSpPr>
        <p:spPr bwMode="auto">
          <a:xfrm>
            <a:off x="2918025" y="4105792"/>
            <a:ext cx="213194" cy="259411"/>
          </a:xfrm>
          <a:custGeom>
            <a:avLst/>
            <a:gdLst>
              <a:gd name="T0" fmla="*/ 224 w 286"/>
              <a:gd name="T1" fmla="*/ 42 h 348"/>
              <a:gd name="T2" fmla="*/ 203 w 286"/>
              <a:gd name="T3" fmla="*/ 21 h 348"/>
              <a:gd name="T4" fmla="*/ 234 w 286"/>
              <a:gd name="T5" fmla="*/ 61 h 348"/>
              <a:gd name="T6" fmla="*/ 245 w 286"/>
              <a:gd name="T7" fmla="*/ 164 h 348"/>
              <a:gd name="T8" fmla="*/ 204 w 286"/>
              <a:gd name="T9" fmla="*/ 154 h 348"/>
              <a:gd name="T10" fmla="*/ 183 w 286"/>
              <a:gd name="T11" fmla="*/ 71 h 348"/>
              <a:gd name="T12" fmla="*/ 234 w 286"/>
              <a:gd name="T13" fmla="*/ 61 h 348"/>
              <a:gd name="T14" fmla="*/ 183 w 286"/>
              <a:gd name="T15" fmla="*/ 155 h 348"/>
              <a:gd name="T16" fmla="*/ 162 w 286"/>
              <a:gd name="T17" fmla="*/ 155 h 348"/>
              <a:gd name="T18" fmla="*/ 245 w 286"/>
              <a:gd name="T19" fmla="*/ 184 h 348"/>
              <a:gd name="T20" fmla="*/ 234 w 286"/>
              <a:gd name="T21" fmla="*/ 205 h 348"/>
              <a:gd name="T22" fmla="*/ 183 w 286"/>
              <a:gd name="T23" fmla="*/ 195 h 348"/>
              <a:gd name="T24" fmla="*/ 245 w 286"/>
              <a:gd name="T25" fmla="*/ 184 h 348"/>
              <a:gd name="T26" fmla="*/ 224 w 286"/>
              <a:gd name="T27" fmla="*/ 246 h 348"/>
              <a:gd name="T28" fmla="*/ 203 w 286"/>
              <a:gd name="T29" fmla="*/ 226 h 348"/>
              <a:gd name="T30" fmla="*/ 162 w 286"/>
              <a:gd name="T31" fmla="*/ 104 h 348"/>
              <a:gd name="T32" fmla="*/ 144 w 286"/>
              <a:gd name="T33" fmla="*/ 146 h 348"/>
              <a:gd name="T34" fmla="*/ 101 w 286"/>
              <a:gd name="T35" fmla="*/ 297 h 348"/>
              <a:gd name="T36" fmla="*/ 166 w 286"/>
              <a:gd name="T37" fmla="*/ 307 h 348"/>
              <a:gd name="T38" fmla="*/ 60 w 286"/>
              <a:gd name="T39" fmla="*/ 329 h 348"/>
              <a:gd name="T40" fmla="*/ 60 w 286"/>
              <a:gd name="T41" fmla="*/ 215 h 348"/>
              <a:gd name="T42" fmla="*/ 174 w 286"/>
              <a:gd name="T43" fmla="*/ 0 h 348"/>
              <a:gd name="T44" fmla="*/ 174 w 286"/>
              <a:gd name="T45" fmla="*/ 21 h 348"/>
              <a:gd name="T46" fmla="*/ 185 w 286"/>
              <a:gd name="T47" fmla="*/ 43 h 348"/>
              <a:gd name="T48" fmla="*/ 163 w 286"/>
              <a:gd name="T49" fmla="*/ 83 h 348"/>
              <a:gd name="T50" fmla="*/ 41 w 286"/>
              <a:gd name="T51" fmla="*/ 328 h 348"/>
              <a:gd name="T52" fmla="*/ 0 w 286"/>
              <a:gd name="T53" fmla="*/ 338 h 348"/>
              <a:gd name="T54" fmla="*/ 235 w 286"/>
              <a:gd name="T55" fmla="*/ 348 h 348"/>
              <a:gd name="T56" fmla="*/ 235 w 286"/>
              <a:gd name="T57" fmla="*/ 328 h 348"/>
              <a:gd name="T58" fmla="*/ 189 w 286"/>
              <a:gd name="T59" fmla="*/ 307 h 348"/>
              <a:gd name="T60" fmla="*/ 286 w 286"/>
              <a:gd name="T61" fmla="*/ 296 h 348"/>
              <a:gd name="T62" fmla="*/ 121 w 286"/>
              <a:gd name="T63" fmla="*/ 287 h 348"/>
              <a:gd name="T64" fmla="*/ 144 w 286"/>
              <a:gd name="T65" fmla="*/ 167 h 348"/>
              <a:gd name="T66" fmla="*/ 162 w 286"/>
              <a:gd name="T67" fmla="*/ 195 h 348"/>
              <a:gd name="T68" fmla="*/ 184 w 286"/>
              <a:gd name="T69" fmla="*/ 257 h 348"/>
              <a:gd name="T70" fmla="*/ 235 w 286"/>
              <a:gd name="T71" fmla="*/ 268 h 348"/>
              <a:gd name="T72" fmla="*/ 245 w 286"/>
              <a:gd name="T73" fmla="*/ 224 h 348"/>
              <a:gd name="T74" fmla="*/ 265 w 286"/>
              <a:gd name="T75" fmla="*/ 71 h 348"/>
              <a:gd name="T76" fmla="*/ 245 w 286"/>
              <a:gd name="T77" fmla="*/ 21 h 348"/>
              <a:gd name="T78" fmla="*/ 265 w 286"/>
              <a:gd name="T79" fmla="*/ 10 h 348"/>
              <a:gd name="T80" fmla="*/ 174 w 286"/>
              <a:gd name="T81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86" h="348">
                <a:moveTo>
                  <a:pt x="224" y="21"/>
                </a:moveTo>
                <a:cubicBezTo>
                  <a:pt x="224" y="42"/>
                  <a:pt x="224" y="42"/>
                  <a:pt x="224" y="42"/>
                </a:cubicBezTo>
                <a:cubicBezTo>
                  <a:pt x="203" y="42"/>
                  <a:pt x="203" y="42"/>
                  <a:pt x="203" y="42"/>
                </a:cubicBezTo>
                <a:cubicBezTo>
                  <a:pt x="203" y="21"/>
                  <a:pt x="203" y="21"/>
                  <a:pt x="203" y="21"/>
                </a:cubicBezTo>
                <a:cubicBezTo>
                  <a:pt x="224" y="21"/>
                  <a:pt x="224" y="21"/>
                  <a:pt x="224" y="21"/>
                </a:cubicBezTo>
                <a:close/>
                <a:moveTo>
                  <a:pt x="234" y="61"/>
                </a:moveTo>
                <a:cubicBezTo>
                  <a:pt x="240" y="61"/>
                  <a:pt x="245" y="66"/>
                  <a:pt x="245" y="71"/>
                </a:cubicBezTo>
                <a:cubicBezTo>
                  <a:pt x="245" y="164"/>
                  <a:pt x="245" y="164"/>
                  <a:pt x="245" y="164"/>
                </a:cubicBezTo>
                <a:cubicBezTo>
                  <a:pt x="202" y="164"/>
                  <a:pt x="202" y="164"/>
                  <a:pt x="202" y="164"/>
                </a:cubicBezTo>
                <a:cubicBezTo>
                  <a:pt x="203" y="161"/>
                  <a:pt x="204" y="158"/>
                  <a:pt x="204" y="154"/>
                </a:cubicBezTo>
                <a:cubicBezTo>
                  <a:pt x="204" y="141"/>
                  <a:pt x="196" y="130"/>
                  <a:pt x="183" y="125"/>
                </a:cubicBezTo>
                <a:cubicBezTo>
                  <a:pt x="183" y="71"/>
                  <a:pt x="183" y="71"/>
                  <a:pt x="183" y="71"/>
                </a:cubicBezTo>
                <a:cubicBezTo>
                  <a:pt x="183" y="66"/>
                  <a:pt x="187" y="61"/>
                  <a:pt x="194" y="61"/>
                </a:cubicBezTo>
                <a:lnTo>
                  <a:pt x="234" y="61"/>
                </a:lnTo>
                <a:close/>
                <a:moveTo>
                  <a:pt x="173" y="145"/>
                </a:moveTo>
                <a:cubicBezTo>
                  <a:pt x="178" y="145"/>
                  <a:pt x="183" y="149"/>
                  <a:pt x="183" y="155"/>
                </a:cubicBezTo>
                <a:cubicBezTo>
                  <a:pt x="183" y="161"/>
                  <a:pt x="178" y="166"/>
                  <a:pt x="173" y="166"/>
                </a:cubicBezTo>
                <a:cubicBezTo>
                  <a:pt x="167" y="166"/>
                  <a:pt x="162" y="161"/>
                  <a:pt x="162" y="155"/>
                </a:cubicBezTo>
                <a:cubicBezTo>
                  <a:pt x="163" y="149"/>
                  <a:pt x="167" y="145"/>
                  <a:pt x="173" y="145"/>
                </a:cubicBezTo>
                <a:close/>
                <a:moveTo>
                  <a:pt x="245" y="184"/>
                </a:moveTo>
                <a:cubicBezTo>
                  <a:pt x="245" y="195"/>
                  <a:pt x="245" y="195"/>
                  <a:pt x="245" y="195"/>
                </a:cubicBezTo>
                <a:cubicBezTo>
                  <a:pt x="245" y="201"/>
                  <a:pt x="240" y="205"/>
                  <a:pt x="234" y="205"/>
                </a:cubicBezTo>
                <a:cubicBezTo>
                  <a:pt x="194" y="205"/>
                  <a:pt x="194" y="205"/>
                  <a:pt x="194" y="205"/>
                </a:cubicBezTo>
                <a:cubicBezTo>
                  <a:pt x="187" y="205"/>
                  <a:pt x="183" y="200"/>
                  <a:pt x="183" y="195"/>
                </a:cubicBezTo>
                <a:cubicBezTo>
                  <a:pt x="183" y="184"/>
                  <a:pt x="183" y="184"/>
                  <a:pt x="183" y="184"/>
                </a:cubicBezTo>
                <a:cubicBezTo>
                  <a:pt x="245" y="184"/>
                  <a:pt x="245" y="184"/>
                  <a:pt x="245" y="184"/>
                </a:cubicBezTo>
                <a:close/>
                <a:moveTo>
                  <a:pt x="224" y="226"/>
                </a:moveTo>
                <a:cubicBezTo>
                  <a:pt x="224" y="246"/>
                  <a:pt x="224" y="246"/>
                  <a:pt x="224" y="246"/>
                </a:cubicBezTo>
                <a:cubicBezTo>
                  <a:pt x="203" y="246"/>
                  <a:pt x="203" y="246"/>
                  <a:pt x="203" y="246"/>
                </a:cubicBezTo>
                <a:cubicBezTo>
                  <a:pt x="203" y="226"/>
                  <a:pt x="203" y="226"/>
                  <a:pt x="203" y="226"/>
                </a:cubicBezTo>
                <a:cubicBezTo>
                  <a:pt x="224" y="226"/>
                  <a:pt x="224" y="226"/>
                  <a:pt x="224" y="226"/>
                </a:cubicBezTo>
                <a:close/>
                <a:moveTo>
                  <a:pt x="162" y="104"/>
                </a:moveTo>
                <a:cubicBezTo>
                  <a:pt x="162" y="126"/>
                  <a:pt x="162" y="126"/>
                  <a:pt x="162" y="126"/>
                </a:cubicBezTo>
                <a:cubicBezTo>
                  <a:pt x="153" y="130"/>
                  <a:pt x="146" y="136"/>
                  <a:pt x="144" y="146"/>
                </a:cubicBezTo>
                <a:cubicBezTo>
                  <a:pt x="120" y="150"/>
                  <a:pt x="101" y="171"/>
                  <a:pt x="101" y="195"/>
                </a:cubicBezTo>
                <a:cubicBezTo>
                  <a:pt x="101" y="297"/>
                  <a:pt x="101" y="297"/>
                  <a:pt x="101" y="297"/>
                </a:cubicBezTo>
                <a:cubicBezTo>
                  <a:pt x="101" y="303"/>
                  <a:pt x="106" y="307"/>
                  <a:pt x="111" y="307"/>
                </a:cubicBezTo>
                <a:cubicBezTo>
                  <a:pt x="166" y="307"/>
                  <a:pt x="166" y="307"/>
                  <a:pt x="166" y="307"/>
                </a:cubicBezTo>
                <a:cubicBezTo>
                  <a:pt x="176" y="329"/>
                  <a:pt x="176" y="329"/>
                  <a:pt x="176" y="329"/>
                </a:cubicBezTo>
                <a:cubicBezTo>
                  <a:pt x="60" y="329"/>
                  <a:pt x="60" y="329"/>
                  <a:pt x="60" y="329"/>
                </a:cubicBezTo>
                <a:cubicBezTo>
                  <a:pt x="60" y="328"/>
                  <a:pt x="60" y="328"/>
                  <a:pt x="60" y="328"/>
                </a:cubicBezTo>
                <a:cubicBezTo>
                  <a:pt x="60" y="215"/>
                  <a:pt x="60" y="215"/>
                  <a:pt x="60" y="215"/>
                </a:cubicBezTo>
                <a:cubicBezTo>
                  <a:pt x="60" y="158"/>
                  <a:pt x="106" y="108"/>
                  <a:pt x="162" y="104"/>
                </a:cubicBezTo>
                <a:close/>
                <a:moveTo>
                  <a:pt x="174" y="0"/>
                </a:moveTo>
                <a:cubicBezTo>
                  <a:pt x="168" y="0"/>
                  <a:pt x="163" y="5"/>
                  <a:pt x="163" y="10"/>
                </a:cubicBezTo>
                <a:cubicBezTo>
                  <a:pt x="163" y="16"/>
                  <a:pt x="168" y="21"/>
                  <a:pt x="174" y="21"/>
                </a:cubicBezTo>
                <a:cubicBezTo>
                  <a:pt x="185" y="21"/>
                  <a:pt x="185" y="21"/>
                  <a:pt x="185" y="21"/>
                </a:cubicBezTo>
                <a:cubicBezTo>
                  <a:pt x="185" y="43"/>
                  <a:pt x="185" y="43"/>
                  <a:pt x="185" y="43"/>
                </a:cubicBezTo>
                <a:cubicBezTo>
                  <a:pt x="173" y="47"/>
                  <a:pt x="163" y="58"/>
                  <a:pt x="163" y="71"/>
                </a:cubicBezTo>
                <a:cubicBezTo>
                  <a:pt x="163" y="83"/>
                  <a:pt x="163" y="83"/>
                  <a:pt x="163" y="83"/>
                </a:cubicBezTo>
                <a:cubicBezTo>
                  <a:pt x="95" y="89"/>
                  <a:pt x="41" y="146"/>
                  <a:pt x="41" y="215"/>
                </a:cubicBezTo>
                <a:cubicBezTo>
                  <a:pt x="41" y="328"/>
                  <a:pt x="41" y="328"/>
                  <a:pt x="41" y="328"/>
                </a:cubicBezTo>
                <a:cubicBezTo>
                  <a:pt x="10" y="328"/>
                  <a:pt x="10" y="328"/>
                  <a:pt x="10" y="328"/>
                </a:cubicBezTo>
                <a:cubicBezTo>
                  <a:pt x="5" y="328"/>
                  <a:pt x="0" y="332"/>
                  <a:pt x="0" y="338"/>
                </a:cubicBezTo>
                <a:cubicBezTo>
                  <a:pt x="0" y="344"/>
                  <a:pt x="5" y="348"/>
                  <a:pt x="10" y="348"/>
                </a:cubicBezTo>
                <a:cubicBezTo>
                  <a:pt x="235" y="348"/>
                  <a:pt x="235" y="348"/>
                  <a:pt x="235" y="348"/>
                </a:cubicBezTo>
                <a:cubicBezTo>
                  <a:pt x="240" y="348"/>
                  <a:pt x="245" y="344"/>
                  <a:pt x="245" y="338"/>
                </a:cubicBezTo>
                <a:cubicBezTo>
                  <a:pt x="245" y="332"/>
                  <a:pt x="240" y="328"/>
                  <a:pt x="235" y="328"/>
                </a:cubicBezTo>
                <a:cubicBezTo>
                  <a:pt x="200" y="328"/>
                  <a:pt x="200" y="328"/>
                  <a:pt x="200" y="328"/>
                </a:cubicBezTo>
                <a:cubicBezTo>
                  <a:pt x="189" y="307"/>
                  <a:pt x="189" y="307"/>
                  <a:pt x="189" y="307"/>
                </a:cubicBezTo>
                <a:cubicBezTo>
                  <a:pt x="275" y="307"/>
                  <a:pt x="275" y="307"/>
                  <a:pt x="275" y="307"/>
                </a:cubicBezTo>
                <a:cubicBezTo>
                  <a:pt x="281" y="307"/>
                  <a:pt x="286" y="302"/>
                  <a:pt x="286" y="296"/>
                </a:cubicBezTo>
                <a:cubicBezTo>
                  <a:pt x="285" y="292"/>
                  <a:pt x="280" y="287"/>
                  <a:pt x="275" y="287"/>
                </a:cubicBezTo>
                <a:cubicBezTo>
                  <a:pt x="121" y="287"/>
                  <a:pt x="121" y="287"/>
                  <a:pt x="121" y="287"/>
                </a:cubicBezTo>
                <a:cubicBezTo>
                  <a:pt x="121" y="195"/>
                  <a:pt x="121" y="195"/>
                  <a:pt x="121" y="195"/>
                </a:cubicBezTo>
                <a:cubicBezTo>
                  <a:pt x="121" y="182"/>
                  <a:pt x="131" y="170"/>
                  <a:pt x="144" y="167"/>
                </a:cubicBezTo>
                <a:cubicBezTo>
                  <a:pt x="147" y="175"/>
                  <a:pt x="154" y="182"/>
                  <a:pt x="162" y="184"/>
                </a:cubicBezTo>
                <a:cubicBezTo>
                  <a:pt x="162" y="195"/>
                  <a:pt x="162" y="195"/>
                  <a:pt x="162" y="195"/>
                </a:cubicBezTo>
                <a:cubicBezTo>
                  <a:pt x="162" y="208"/>
                  <a:pt x="171" y="220"/>
                  <a:pt x="184" y="224"/>
                </a:cubicBezTo>
                <a:cubicBezTo>
                  <a:pt x="184" y="257"/>
                  <a:pt x="184" y="257"/>
                  <a:pt x="184" y="257"/>
                </a:cubicBezTo>
                <a:cubicBezTo>
                  <a:pt x="184" y="263"/>
                  <a:pt x="188" y="268"/>
                  <a:pt x="194" y="268"/>
                </a:cubicBezTo>
                <a:cubicBezTo>
                  <a:pt x="235" y="268"/>
                  <a:pt x="235" y="268"/>
                  <a:pt x="235" y="268"/>
                </a:cubicBezTo>
                <a:cubicBezTo>
                  <a:pt x="240" y="268"/>
                  <a:pt x="245" y="263"/>
                  <a:pt x="245" y="257"/>
                </a:cubicBezTo>
                <a:cubicBezTo>
                  <a:pt x="245" y="224"/>
                  <a:pt x="245" y="224"/>
                  <a:pt x="245" y="224"/>
                </a:cubicBezTo>
                <a:cubicBezTo>
                  <a:pt x="256" y="220"/>
                  <a:pt x="265" y="209"/>
                  <a:pt x="265" y="195"/>
                </a:cubicBezTo>
                <a:cubicBezTo>
                  <a:pt x="265" y="71"/>
                  <a:pt x="265" y="71"/>
                  <a:pt x="265" y="71"/>
                </a:cubicBezTo>
                <a:cubicBezTo>
                  <a:pt x="265" y="59"/>
                  <a:pt x="258" y="47"/>
                  <a:pt x="245" y="43"/>
                </a:cubicBezTo>
                <a:cubicBezTo>
                  <a:pt x="245" y="21"/>
                  <a:pt x="245" y="21"/>
                  <a:pt x="245" y="21"/>
                </a:cubicBezTo>
                <a:cubicBezTo>
                  <a:pt x="255" y="21"/>
                  <a:pt x="255" y="21"/>
                  <a:pt x="255" y="21"/>
                </a:cubicBezTo>
                <a:cubicBezTo>
                  <a:pt x="261" y="21"/>
                  <a:pt x="265" y="16"/>
                  <a:pt x="265" y="10"/>
                </a:cubicBezTo>
                <a:cubicBezTo>
                  <a:pt x="265" y="5"/>
                  <a:pt x="261" y="0"/>
                  <a:pt x="255" y="0"/>
                </a:cubicBezTo>
                <a:lnTo>
                  <a:pt x="17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7" name="Freeform 10">
            <a:extLst>
              <a:ext uri="{FF2B5EF4-FFF2-40B4-BE49-F238E27FC236}">
                <a16:creationId xmlns:a16="http://schemas.microsoft.com/office/drawing/2014/main" id="{7C5BA52C-5ED7-0CB1-4FB2-66411BBE35D1}"/>
              </a:ext>
            </a:extLst>
          </p:cNvPr>
          <p:cNvSpPr>
            <a:spLocks noEditPoints="1"/>
          </p:cNvSpPr>
          <p:nvPr/>
        </p:nvSpPr>
        <p:spPr bwMode="auto">
          <a:xfrm>
            <a:off x="2904607" y="3533989"/>
            <a:ext cx="240030" cy="259411"/>
          </a:xfrm>
          <a:custGeom>
            <a:avLst/>
            <a:gdLst>
              <a:gd name="T0" fmla="*/ 90 w 322"/>
              <a:gd name="T1" fmla="*/ 103 h 348"/>
              <a:gd name="T2" fmla="*/ 50 w 322"/>
              <a:gd name="T3" fmla="*/ 194 h 348"/>
              <a:gd name="T4" fmla="*/ 64 w 322"/>
              <a:gd name="T5" fmla="*/ 197 h 348"/>
              <a:gd name="T6" fmla="*/ 63 w 322"/>
              <a:gd name="T7" fmla="*/ 154 h 348"/>
              <a:gd name="T8" fmla="*/ 102 w 322"/>
              <a:gd name="T9" fmla="*/ 109 h 348"/>
              <a:gd name="T10" fmla="*/ 217 w 322"/>
              <a:gd name="T11" fmla="*/ 144 h 348"/>
              <a:gd name="T12" fmla="*/ 157 w 322"/>
              <a:gd name="T13" fmla="*/ 144 h 348"/>
              <a:gd name="T14" fmla="*/ 166 w 322"/>
              <a:gd name="T15" fmla="*/ 252 h 348"/>
              <a:gd name="T16" fmla="*/ 190 w 322"/>
              <a:gd name="T17" fmla="*/ 267 h 348"/>
              <a:gd name="T18" fmla="*/ 213 w 322"/>
              <a:gd name="T19" fmla="*/ 252 h 348"/>
              <a:gd name="T20" fmla="*/ 217 w 322"/>
              <a:gd name="T21" fmla="*/ 144 h 348"/>
              <a:gd name="T22" fmla="*/ 188 w 322"/>
              <a:gd name="T23" fmla="*/ 244 h 348"/>
              <a:gd name="T24" fmla="*/ 137 w 322"/>
              <a:gd name="T25" fmla="*/ 186 h 348"/>
              <a:gd name="T26" fmla="*/ 178 w 322"/>
              <a:gd name="T27" fmla="*/ 183 h 348"/>
              <a:gd name="T28" fmla="*/ 197 w 322"/>
              <a:gd name="T29" fmla="*/ 183 h 348"/>
              <a:gd name="T30" fmla="*/ 239 w 322"/>
              <a:gd name="T31" fmla="*/ 186 h 348"/>
              <a:gd name="T32" fmla="*/ 231 w 322"/>
              <a:gd name="T33" fmla="*/ 59 h 348"/>
              <a:gd name="T34" fmla="*/ 171 w 322"/>
              <a:gd name="T35" fmla="*/ 52 h 348"/>
              <a:gd name="T36" fmla="*/ 211 w 322"/>
              <a:gd name="T37" fmla="*/ 11 h 348"/>
              <a:gd name="T38" fmla="*/ 151 w 322"/>
              <a:gd name="T39" fmla="*/ 52 h 348"/>
              <a:gd name="T40" fmla="*/ 91 w 322"/>
              <a:gd name="T41" fmla="*/ 59 h 348"/>
              <a:gd name="T42" fmla="*/ 9 w 322"/>
              <a:gd name="T43" fmla="*/ 194 h 348"/>
              <a:gd name="T44" fmla="*/ 121 w 322"/>
              <a:gd name="T45" fmla="*/ 348 h 348"/>
              <a:gd name="T46" fmla="*/ 200 w 322"/>
              <a:gd name="T47" fmla="*/ 348 h 348"/>
              <a:gd name="T48" fmla="*/ 312 w 322"/>
              <a:gd name="T49" fmla="*/ 194 h 348"/>
              <a:gd name="T50" fmla="*/ 231 w 322"/>
              <a:gd name="T51" fmla="*/ 59 h 348"/>
              <a:gd name="T52" fmla="*/ 237 w 322"/>
              <a:gd name="T53" fmla="*/ 306 h 348"/>
              <a:gd name="T54" fmla="*/ 170 w 322"/>
              <a:gd name="T55" fmla="*/ 313 h 348"/>
              <a:gd name="T56" fmla="*/ 154 w 322"/>
              <a:gd name="T57" fmla="*/ 313 h 348"/>
              <a:gd name="T58" fmla="*/ 86 w 322"/>
              <a:gd name="T59" fmla="*/ 306 h 348"/>
              <a:gd name="T60" fmla="*/ 22 w 322"/>
              <a:gd name="T61" fmla="*/ 152 h 348"/>
              <a:gd name="T62" fmla="*/ 152 w 322"/>
              <a:gd name="T63" fmla="*/ 115 h 348"/>
              <a:gd name="T64" fmla="*/ 171 w 322"/>
              <a:gd name="T65" fmla="*/ 115 h 348"/>
              <a:gd name="T66" fmla="*/ 302 w 322"/>
              <a:gd name="T67" fmla="*/ 15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22" h="348">
                <a:moveTo>
                  <a:pt x="93" y="103"/>
                </a:moveTo>
                <a:cubicBezTo>
                  <a:pt x="92" y="103"/>
                  <a:pt x="91" y="103"/>
                  <a:pt x="90" y="103"/>
                </a:cubicBezTo>
                <a:cubicBezTo>
                  <a:pt x="67" y="107"/>
                  <a:pt x="48" y="127"/>
                  <a:pt x="43" y="152"/>
                </a:cubicBezTo>
                <a:cubicBezTo>
                  <a:pt x="40" y="170"/>
                  <a:pt x="45" y="186"/>
                  <a:pt x="50" y="194"/>
                </a:cubicBezTo>
                <a:cubicBezTo>
                  <a:pt x="53" y="197"/>
                  <a:pt x="55" y="198"/>
                  <a:pt x="59" y="198"/>
                </a:cubicBezTo>
                <a:cubicBezTo>
                  <a:pt x="60" y="198"/>
                  <a:pt x="63" y="198"/>
                  <a:pt x="64" y="197"/>
                </a:cubicBezTo>
                <a:cubicBezTo>
                  <a:pt x="68" y="196"/>
                  <a:pt x="71" y="188"/>
                  <a:pt x="67" y="183"/>
                </a:cubicBezTo>
                <a:cubicBezTo>
                  <a:pt x="64" y="178"/>
                  <a:pt x="61" y="167"/>
                  <a:pt x="63" y="154"/>
                </a:cubicBezTo>
                <a:cubicBezTo>
                  <a:pt x="65" y="137"/>
                  <a:pt x="79" y="125"/>
                  <a:pt x="94" y="122"/>
                </a:cubicBezTo>
                <a:cubicBezTo>
                  <a:pt x="100" y="121"/>
                  <a:pt x="103" y="116"/>
                  <a:pt x="102" y="109"/>
                </a:cubicBezTo>
                <a:cubicBezTo>
                  <a:pt x="101" y="105"/>
                  <a:pt x="97" y="103"/>
                  <a:pt x="93" y="103"/>
                </a:cubicBezTo>
                <a:close/>
                <a:moveTo>
                  <a:pt x="217" y="144"/>
                </a:moveTo>
                <a:cubicBezTo>
                  <a:pt x="206" y="144"/>
                  <a:pt x="194" y="149"/>
                  <a:pt x="188" y="159"/>
                </a:cubicBezTo>
                <a:cubicBezTo>
                  <a:pt x="179" y="150"/>
                  <a:pt x="169" y="144"/>
                  <a:pt x="157" y="144"/>
                </a:cubicBezTo>
                <a:cubicBezTo>
                  <a:pt x="134" y="144"/>
                  <a:pt x="116" y="163"/>
                  <a:pt x="116" y="186"/>
                </a:cubicBezTo>
                <a:cubicBezTo>
                  <a:pt x="116" y="212"/>
                  <a:pt x="138" y="229"/>
                  <a:pt x="166" y="252"/>
                </a:cubicBezTo>
                <a:cubicBezTo>
                  <a:pt x="171" y="255"/>
                  <a:pt x="177" y="259"/>
                  <a:pt x="183" y="264"/>
                </a:cubicBezTo>
                <a:cubicBezTo>
                  <a:pt x="185" y="265"/>
                  <a:pt x="188" y="267"/>
                  <a:pt x="190" y="267"/>
                </a:cubicBezTo>
                <a:cubicBezTo>
                  <a:pt x="192" y="267"/>
                  <a:pt x="194" y="265"/>
                  <a:pt x="197" y="264"/>
                </a:cubicBezTo>
                <a:cubicBezTo>
                  <a:pt x="203" y="259"/>
                  <a:pt x="207" y="255"/>
                  <a:pt x="213" y="252"/>
                </a:cubicBezTo>
                <a:cubicBezTo>
                  <a:pt x="242" y="229"/>
                  <a:pt x="263" y="212"/>
                  <a:pt x="263" y="186"/>
                </a:cubicBezTo>
                <a:cubicBezTo>
                  <a:pt x="259" y="163"/>
                  <a:pt x="241" y="144"/>
                  <a:pt x="217" y="144"/>
                </a:cubicBezTo>
                <a:close/>
                <a:moveTo>
                  <a:pt x="197" y="235"/>
                </a:moveTo>
                <a:cubicBezTo>
                  <a:pt x="193" y="238"/>
                  <a:pt x="191" y="240"/>
                  <a:pt x="188" y="244"/>
                </a:cubicBezTo>
                <a:cubicBezTo>
                  <a:pt x="184" y="241"/>
                  <a:pt x="180" y="239"/>
                  <a:pt x="178" y="235"/>
                </a:cubicBezTo>
                <a:cubicBezTo>
                  <a:pt x="152" y="215"/>
                  <a:pt x="137" y="201"/>
                  <a:pt x="137" y="186"/>
                </a:cubicBezTo>
                <a:cubicBezTo>
                  <a:pt x="137" y="173"/>
                  <a:pt x="146" y="165"/>
                  <a:pt x="157" y="165"/>
                </a:cubicBezTo>
                <a:cubicBezTo>
                  <a:pt x="172" y="165"/>
                  <a:pt x="178" y="182"/>
                  <a:pt x="178" y="183"/>
                </a:cubicBezTo>
                <a:cubicBezTo>
                  <a:pt x="179" y="187"/>
                  <a:pt x="183" y="189"/>
                  <a:pt x="188" y="189"/>
                </a:cubicBezTo>
                <a:cubicBezTo>
                  <a:pt x="192" y="189"/>
                  <a:pt x="195" y="186"/>
                  <a:pt x="197" y="183"/>
                </a:cubicBezTo>
                <a:cubicBezTo>
                  <a:pt x="197" y="182"/>
                  <a:pt x="203" y="165"/>
                  <a:pt x="217" y="165"/>
                </a:cubicBezTo>
                <a:cubicBezTo>
                  <a:pt x="230" y="165"/>
                  <a:pt x="239" y="174"/>
                  <a:pt x="239" y="186"/>
                </a:cubicBezTo>
                <a:cubicBezTo>
                  <a:pt x="239" y="201"/>
                  <a:pt x="222" y="215"/>
                  <a:pt x="197" y="235"/>
                </a:cubicBezTo>
                <a:close/>
                <a:moveTo>
                  <a:pt x="231" y="59"/>
                </a:moveTo>
                <a:cubicBezTo>
                  <a:pt x="208" y="59"/>
                  <a:pt x="188" y="68"/>
                  <a:pt x="171" y="83"/>
                </a:cubicBezTo>
                <a:cubicBezTo>
                  <a:pt x="171" y="52"/>
                  <a:pt x="171" y="52"/>
                  <a:pt x="171" y="52"/>
                </a:cubicBezTo>
                <a:cubicBezTo>
                  <a:pt x="171" y="34"/>
                  <a:pt x="184" y="21"/>
                  <a:pt x="200" y="21"/>
                </a:cubicBezTo>
                <a:cubicBezTo>
                  <a:pt x="207" y="21"/>
                  <a:pt x="211" y="16"/>
                  <a:pt x="211" y="11"/>
                </a:cubicBezTo>
                <a:cubicBezTo>
                  <a:pt x="211" y="5"/>
                  <a:pt x="207" y="0"/>
                  <a:pt x="200" y="0"/>
                </a:cubicBezTo>
                <a:cubicBezTo>
                  <a:pt x="172" y="0"/>
                  <a:pt x="151" y="24"/>
                  <a:pt x="151" y="52"/>
                </a:cubicBezTo>
                <a:cubicBezTo>
                  <a:pt x="151" y="83"/>
                  <a:pt x="151" y="83"/>
                  <a:pt x="151" y="83"/>
                </a:cubicBezTo>
                <a:cubicBezTo>
                  <a:pt x="134" y="69"/>
                  <a:pt x="113" y="59"/>
                  <a:pt x="91" y="59"/>
                </a:cubicBezTo>
                <a:cubicBezTo>
                  <a:pt x="41" y="59"/>
                  <a:pt x="0" y="101"/>
                  <a:pt x="0" y="152"/>
                </a:cubicBezTo>
                <a:cubicBezTo>
                  <a:pt x="0" y="167"/>
                  <a:pt x="3" y="180"/>
                  <a:pt x="9" y="194"/>
                </a:cubicBezTo>
                <a:cubicBezTo>
                  <a:pt x="67" y="314"/>
                  <a:pt x="67" y="314"/>
                  <a:pt x="67" y="314"/>
                </a:cubicBezTo>
                <a:cubicBezTo>
                  <a:pt x="77" y="336"/>
                  <a:pt x="97" y="348"/>
                  <a:pt x="121" y="348"/>
                </a:cubicBezTo>
                <a:cubicBezTo>
                  <a:pt x="137" y="348"/>
                  <a:pt x="151" y="343"/>
                  <a:pt x="161" y="333"/>
                </a:cubicBezTo>
                <a:cubicBezTo>
                  <a:pt x="171" y="343"/>
                  <a:pt x="185" y="348"/>
                  <a:pt x="200" y="348"/>
                </a:cubicBezTo>
                <a:cubicBezTo>
                  <a:pt x="223" y="348"/>
                  <a:pt x="245" y="334"/>
                  <a:pt x="255" y="314"/>
                </a:cubicBezTo>
                <a:cubicBezTo>
                  <a:pt x="312" y="194"/>
                  <a:pt x="312" y="194"/>
                  <a:pt x="312" y="194"/>
                </a:cubicBezTo>
                <a:cubicBezTo>
                  <a:pt x="318" y="180"/>
                  <a:pt x="322" y="167"/>
                  <a:pt x="322" y="152"/>
                </a:cubicBezTo>
                <a:cubicBezTo>
                  <a:pt x="321" y="103"/>
                  <a:pt x="281" y="59"/>
                  <a:pt x="231" y="59"/>
                </a:cubicBezTo>
                <a:close/>
                <a:moveTo>
                  <a:pt x="295" y="185"/>
                </a:moveTo>
                <a:cubicBezTo>
                  <a:pt x="237" y="306"/>
                  <a:pt x="237" y="306"/>
                  <a:pt x="237" y="306"/>
                </a:cubicBezTo>
                <a:cubicBezTo>
                  <a:pt x="231" y="320"/>
                  <a:pt x="217" y="329"/>
                  <a:pt x="202" y="329"/>
                </a:cubicBezTo>
                <a:cubicBezTo>
                  <a:pt x="189" y="329"/>
                  <a:pt x="179" y="323"/>
                  <a:pt x="170" y="313"/>
                </a:cubicBezTo>
                <a:cubicBezTo>
                  <a:pt x="168" y="310"/>
                  <a:pt x="166" y="309"/>
                  <a:pt x="162" y="309"/>
                </a:cubicBezTo>
                <a:cubicBezTo>
                  <a:pt x="159" y="309"/>
                  <a:pt x="156" y="310"/>
                  <a:pt x="154" y="313"/>
                </a:cubicBezTo>
                <a:cubicBezTo>
                  <a:pt x="146" y="323"/>
                  <a:pt x="134" y="329"/>
                  <a:pt x="123" y="329"/>
                </a:cubicBezTo>
                <a:cubicBezTo>
                  <a:pt x="108" y="329"/>
                  <a:pt x="94" y="319"/>
                  <a:pt x="86" y="306"/>
                </a:cubicBezTo>
                <a:cubicBezTo>
                  <a:pt x="29" y="185"/>
                  <a:pt x="29" y="185"/>
                  <a:pt x="29" y="185"/>
                </a:cubicBezTo>
                <a:cubicBezTo>
                  <a:pt x="25" y="175"/>
                  <a:pt x="22" y="165"/>
                  <a:pt x="22" y="152"/>
                </a:cubicBezTo>
                <a:cubicBezTo>
                  <a:pt x="22" y="112"/>
                  <a:pt x="54" y="79"/>
                  <a:pt x="92" y="79"/>
                </a:cubicBezTo>
                <a:cubicBezTo>
                  <a:pt x="117" y="79"/>
                  <a:pt x="140" y="93"/>
                  <a:pt x="152" y="115"/>
                </a:cubicBezTo>
                <a:cubicBezTo>
                  <a:pt x="155" y="119"/>
                  <a:pt x="157" y="120"/>
                  <a:pt x="162" y="120"/>
                </a:cubicBezTo>
                <a:cubicBezTo>
                  <a:pt x="166" y="120"/>
                  <a:pt x="169" y="118"/>
                  <a:pt x="171" y="115"/>
                </a:cubicBezTo>
                <a:cubicBezTo>
                  <a:pt x="184" y="93"/>
                  <a:pt x="207" y="79"/>
                  <a:pt x="232" y="79"/>
                </a:cubicBezTo>
                <a:cubicBezTo>
                  <a:pt x="271" y="79"/>
                  <a:pt x="302" y="112"/>
                  <a:pt x="302" y="152"/>
                </a:cubicBezTo>
                <a:cubicBezTo>
                  <a:pt x="302" y="166"/>
                  <a:pt x="300" y="176"/>
                  <a:pt x="295" y="1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8" name="Freeform 16">
            <a:extLst>
              <a:ext uri="{FF2B5EF4-FFF2-40B4-BE49-F238E27FC236}">
                <a16:creationId xmlns:a16="http://schemas.microsoft.com/office/drawing/2014/main" id="{8D3E9687-6A32-C6F0-A963-87983157D93A}"/>
              </a:ext>
            </a:extLst>
          </p:cNvPr>
          <p:cNvSpPr>
            <a:spLocks noEditPoints="1"/>
          </p:cNvSpPr>
          <p:nvPr/>
        </p:nvSpPr>
        <p:spPr bwMode="auto">
          <a:xfrm>
            <a:off x="5676616" y="1895896"/>
            <a:ext cx="259411" cy="259411"/>
          </a:xfrm>
          <a:custGeom>
            <a:avLst/>
            <a:gdLst>
              <a:gd name="T0" fmla="*/ 184 w 348"/>
              <a:gd name="T1" fmla="*/ 60 h 348"/>
              <a:gd name="T2" fmla="*/ 224 w 348"/>
              <a:gd name="T3" fmla="*/ 122 h 348"/>
              <a:gd name="T4" fmla="*/ 188 w 348"/>
              <a:gd name="T5" fmla="*/ 136 h 348"/>
              <a:gd name="T6" fmla="*/ 158 w 348"/>
              <a:gd name="T7" fmla="*/ 136 h 348"/>
              <a:gd name="T8" fmla="*/ 128 w 348"/>
              <a:gd name="T9" fmla="*/ 136 h 348"/>
              <a:gd name="T10" fmla="*/ 135 w 348"/>
              <a:gd name="T11" fmla="*/ 103 h 348"/>
              <a:gd name="T12" fmla="*/ 163 w 348"/>
              <a:gd name="T13" fmla="*/ 20 h 348"/>
              <a:gd name="T14" fmla="*/ 205 w 348"/>
              <a:gd name="T15" fmla="*/ 23 h 348"/>
              <a:gd name="T16" fmla="*/ 328 w 348"/>
              <a:gd name="T17" fmla="*/ 175 h 348"/>
              <a:gd name="T18" fmla="*/ 205 w 348"/>
              <a:gd name="T19" fmla="*/ 325 h 348"/>
              <a:gd name="T20" fmla="*/ 222 w 348"/>
              <a:gd name="T21" fmla="*/ 263 h 348"/>
              <a:gd name="T22" fmla="*/ 205 w 348"/>
              <a:gd name="T23" fmla="*/ 185 h 348"/>
              <a:gd name="T24" fmla="*/ 144 w 348"/>
              <a:gd name="T25" fmla="*/ 185 h 348"/>
              <a:gd name="T26" fmla="*/ 104 w 348"/>
              <a:gd name="T27" fmla="*/ 228 h 348"/>
              <a:gd name="T28" fmla="*/ 144 w 348"/>
              <a:gd name="T29" fmla="*/ 292 h 348"/>
              <a:gd name="T30" fmla="*/ 66 w 348"/>
              <a:gd name="T31" fmla="*/ 284 h 348"/>
              <a:gd name="T32" fmla="*/ 66 w 348"/>
              <a:gd name="T33" fmla="*/ 66 h 348"/>
              <a:gd name="T34" fmla="*/ 144 w 348"/>
              <a:gd name="T35" fmla="*/ 59 h 348"/>
              <a:gd name="T36" fmla="*/ 104 w 348"/>
              <a:gd name="T37" fmla="*/ 122 h 348"/>
              <a:gd name="T38" fmla="*/ 144 w 348"/>
              <a:gd name="T39" fmla="*/ 166 h 348"/>
              <a:gd name="T40" fmla="*/ 205 w 348"/>
              <a:gd name="T41" fmla="*/ 166 h 348"/>
              <a:gd name="T42" fmla="*/ 222 w 348"/>
              <a:gd name="T43" fmla="*/ 88 h 348"/>
              <a:gd name="T44" fmla="*/ 205 w 348"/>
              <a:gd name="T45" fmla="*/ 23 h 348"/>
              <a:gd name="T46" fmla="*/ 204 w 348"/>
              <a:gd name="T47" fmla="*/ 203 h 348"/>
              <a:gd name="T48" fmla="*/ 213 w 348"/>
              <a:gd name="T49" fmla="*/ 242 h 348"/>
              <a:gd name="T50" fmla="*/ 184 w 348"/>
              <a:gd name="T51" fmla="*/ 327 h 348"/>
              <a:gd name="T52" fmla="*/ 163 w 348"/>
              <a:gd name="T53" fmla="*/ 291 h 348"/>
              <a:gd name="T54" fmla="*/ 122 w 348"/>
              <a:gd name="T55" fmla="*/ 226 h 348"/>
              <a:gd name="T56" fmla="*/ 144 w 348"/>
              <a:gd name="T57" fmla="*/ 203 h 348"/>
              <a:gd name="T58" fmla="*/ 173 w 348"/>
              <a:gd name="T59" fmla="*/ 217 h 348"/>
              <a:gd name="T60" fmla="*/ 204 w 348"/>
              <a:gd name="T61" fmla="*/ 203 h 348"/>
              <a:gd name="T62" fmla="*/ 51 w 348"/>
              <a:gd name="T63" fmla="*/ 51 h 348"/>
              <a:gd name="T64" fmla="*/ 51 w 348"/>
              <a:gd name="T65" fmla="*/ 297 h 348"/>
              <a:gd name="T66" fmla="*/ 297 w 348"/>
              <a:gd name="T67" fmla="*/ 297 h 348"/>
              <a:gd name="T68" fmla="*/ 297 w 348"/>
              <a:gd name="T69" fmla="*/ 5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8" h="348">
                <a:moveTo>
                  <a:pt x="184" y="20"/>
                </a:moveTo>
                <a:cubicBezTo>
                  <a:pt x="184" y="60"/>
                  <a:pt x="184" y="60"/>
                  <a:pt x="184" y="60"/>
                </a:cubicBezTo>
                <a:cubicBezTo>
                  <a:pt x="184" y="79"/>
                  <a:pt x="195" y="96"/>
                  <a:pt x="213" y="103"/>
                </a:cubicBezTo>
                <a:cubicBezTo>
                  <a:pt x="220" y="107"/>
                  <a:pt x="224" y="114"/>
                  <a:pt x="224" y="122"/>
                </a:cubicBezTo>
                <a:cubicBezTo>
                  <a:pt x="224" y="134"/>
                  <a:pt x="215" y="143"/>
                  <a:pt x="204" y="143"/>
                </a:cubicBezTo>
                <a:cubicBezTo>
                  <a:pt x="197" y="143"/>
                  <a:pt x="192" y="140"/>
                  <a:pt x="188" y="136"/>
                </a:cubicBezTo>
                <a:cubicBezTo>
                  <a:pt x="185" y="131"/>
                  <a:pt x="179" y="129"/>
                  <a:pt x="173" y="129"/>
                </a:cubicBezTo>
                <a:cubicBezTo>
                  <a:pt x="168" y="129"/>
                  <a:pt x="162" y="131"/>
                  <a:pt x="158" y="136"/>
                </a:cubicBezTo>
                <a:cubicBezTo>
                  <a:pt x="155" y="140"/>
                  <a:pt x="149" y="143"/>
                  <a:pt x="144" y="143"/>
                </a:cubicBezTo>
                <a:cubicBezTo>
                  <a:pt x="137" y="143"/>
                  <a:pt x="131" y="140"/>
                  <a:pt x="128" y="136"/>
                </a:cubicBezTo>
                <a:cubicBezTo>
                  <a:pt x="125" y="131"/>
                  <a:pt x="122" y="126"/>
                  <a:pt x="122" y="121"/>
                </a:cubicBezTo>
                <a:cubicBezTo>
                  <a:pt x="122" y="114"/>
                  <a:pt x="128" y="107"/>
                  <a:pt x="135" y="103"/>
                </a:cubicBezTo>
                <a:cubicBezTo>
                  <a:pt x="151" y="97"/>
                  <a:pt x="163" y="78"/>
                  <a:pt x="163" y="57"/>
                </a:cubicBezTo>
                <a:cubicBezTo>
                  <a:pt x="163" y="20"/>
                  <a:pt x="163" y="20"/>
                  <a:pt x="163" y="20"/>
                </a:cubicBezTo>
                <a:cubicBezTo>
                  <a:pt x="184" y="20"/>
                  <a:pt x="184" y="20"/>
                  <a:pt x="184" y="20"/>
                </a:cubicBezTo>
                <a:close/>
                <a:moveTo>
                  <a:pt x="205" y="23"/>
                </a:moveTo>
                <a:cubicBezTo>
                  <a:pt x="234" y="29"/>
                  <a:pt x="261" y="45"/>
                  <a:pt x="283" y="65"/>
                </a:cubicBezTo>
                <a:cubicBezTo>
                  <a:pt x="311" y="94"/>
                  <a:pt x="328" y="133"/>
                  <a:pt x="328" y="175"/>
                </a:cubicBezTo>
                <a:cubicBezTo>
                  <a:pt x="327" y="215"/>
                  <a:pt x="311" y="254"/>
                  <a:pt x="283" y="283"/>
                </a:cubicBezTo>
                <a:cubicBezTo>
                  <a:pt x="260" y="305"/>
                  <a:pt x="234" y="319"/>
                  <a:pt x="205" y="325"/>
                </a:cubicBezTo>
                <a:cubicBezTo>
                  <a:pt x="205" y="287"/>
                  <a:pt x="205" y="287"/>
                  <a:pt x="205" y="287"/>
                </a:cubicBezTo>
                <a:cubicBezTo>
                  <a:pt x="205" y="276"/>
                  <a:pt x="212" y="267"/>
                  <a:pt x="222" y="263"/>
                </a:cubicBezTo>
                <a:cubicBezTo>
                  <a:pt x="236" y="255"/>
                  <a:pt x="246" y="241"/>
                  <a:pt x="246" y="226"/>
                </a:cubicBezTo>
                <a:cubicBezTo>
                  <a:pt x="246" y="203"/>
                  <a:pt x="227" y="185"/>
                  <a:pt x="205" y="185"/>
                </a:cubicBezTo>
                <a:cubicBezTo>
                  <a:pt x="194" y="185"/>
                  <a:pt x="182" y="189"/>
                  <a:pt x="175" y="199"/>
                </a:cubicBezTo>
                <a:cubicBezTo>
                  <a:pt x="167" y="189"/>
                  <a:pt x="156" y="185"/>
                  <a:pt x="144" y="185"/>
                </a:cubicBezTo>
                <a:cubicBezTo>
                  <a:pt x="133" y="185"/>
                  <a:pt x="122" y="189"/>
                  <a:pt x="115" y="198"/>
                </a:cubicBezTo>
                <a:cubicBezTo>
                  <a:pt x="106" y="205"/>
                  <a:pt x="103" y="217"/>
                  <a:pt x="104" y="228"/>
                </a:cubicBezTo>
                <a:cubicBezTo>
                  <a:pt x="105" y="244"/>
                  <a:pt x="115" y="256"/>
                  <a:pt x="129" y="264"/>
                </a:cubicBezTo>
                <a:cubicBezTo>
                  <a:pt x="138" y="268"/>
                  <a:pt x="144" y="279"/>
                  <a:pt x="144" y="292"/>
                </a:cubicBezTo>
                <a:cubicBezTo>
                  <a:pt x="144" y="326"/>
                  <a:pt x="144" y="326"/>
                  <a:pt x="144" y="326"/>
                </a:cubicBezTo>
                <a:cubicBezTo>
                  <a:pt x="116" y="320"/>
                  <a:pt x="88" y="305"/>
                  <a:pt x="66" y="284"/>
                </a:cubicBezTo>
                <a:cubicBezTo>
                  <a:pt x="38" y="255"/>
                  <a:pt x="22" y="217"/>
                  <a:pt x="22" y="176"/>
                </a:cubicBezTo>
                <a:cubicBezTo>
                  <a:pt x="22" y="135"/>
                  <a:pt x="38" y="95"/>
                  <a:pt x="66" y="66"/>
                </a:cubicBezTo>
                <a:cubicBezTo>
                  <a:pt x="89" y="44"/>
                  <a:pt x="116" y="31"/>
                  <a:pt x="144" y="24"/>
                </a:cubicBezTo>
                <a:cubicBezTo>
                  <a:pt x="144" y="59"/>
                  <a:pt x="144" y="59"/>
                  <a:pt x="144" y="59"/>
                </a:cubicBezTo>
                <a:cubicBezTo>
                  <a:pt x="144" y="71"/>
                  <a:pt x="138" y="83"/>
                  <a:pt x="129" y="87"/>
                </a:cubicBezTo>
                <a:cubicBezTo>
                  <a:pt x="115" y="93"/>
                  <a:pt x="105" y="107"/>
                  <a:pt x="104" y="122"/>
                </a:cubicBezTo>
                <a:cubicBezTo>
                  <a:pt x="103" y="134"/>
                  <a:pt x="107" y="144"/>
                  <a:pt x="115" y="153"/>
                </a:cubicBezTo>
                <a:cubicBezTo>
                  <a:pt x="122" y="162"/>
                  <a:pt x="133" y="166"/>
                  <a:pt x="144" y="166"/>
                </a:cubicBezTo>
                <a:cubicBezTo>
                  <a:pt x="156" y="166"/>
                  <a:pt x="168" y="162"/>
                  <a:pt x="175" y="152"/>
                </a:cubicBezTo>
                <a:cubicBezTo>
                  <a:pt x="182" y="162"/>
                  <a:pt x="194" y="166"/>
                  <a:pt x="205" y="166"/>
                </a:cubicBezTo>
                <a:cubicBezTo>
                  <a:pt x="227" y="166"/>
                  <a:pt x="246" y="148"/>
                  <a:pt x="246" y="125"/>
                </a:cubicBezTo>
                <a:cubicBezTo>
                  <a:pt x="246" y="111"/>
                  <a:pt x="236" y="96"/>
                  <a:pt x="222" y="88"/>
                </a:cubicBezTo>
                <a:cubicBezTo>
                  <a:pt x="210" y="83"/>
                  <a:pt x="205" y="73"/>
                  <a:pt x="205" y="64"/>
                </a:cubicBezTo>
                <a:cubicBezTo>
                  <a:pt x="205" y="23"/>
                  <a:pt x="205" y="23"/>
                  <a:pt x="205" y="23"/>
                </a:cubicBezTo>
                <a:cubicBezTo>
                  <a:pt x="205" y="23"/>
                  <a:pt x="205" y="23"/>
                  <a:pt x="205" y="23"/>
                </a:cubicBezTo>
                <a:close/>
                <a:moveTo>
                  <a:pt x="204" y="203"/>
                </a:moveTo>
                <a:cubicBezTo>
                  <a:pt x="215" y="203"/>
                  <a:pt x="224" y="213"/>
                  <a:pt x="224" y="224"/>
                </a:cubicBezTo>
                <a:cubicBezTo>
                  <a:pt x="224" y="232"/>
                  <a:pt x="220" y="240"/>
                  <a:pt x="213" y="242"/>
                </a:cubicBezTo>
                <a:cubicBezTo>
                  <a:pt x="195" y="252"/>
                  <a:pt x="184" y="268"/>
                  <a:pt x="184" y="287"/>
                </a:cubicBezTo>
                <a:cubicBezTo>
                  <a:pt x="184" y="327"/>
                  <a:pt x="184" y="327"/>
                  <a:pt x="184" y="327"/>
                </a:cubicBezTo>
                <a:cubicBezTo>
                  <a:pt x="163" y="327"/>
                  <a:pt x="163" y="327"/>
                  <a:pt x="163" y="327"/>
                </a:cubicBezTo>
                <a:cubicBezTo>
                  <a:pt x="163" y="291"/>
                  <a:pt x="163" y="291"/>
                  <a:pt x="163" y="291"/>
                </a:cubicBezTo>
                <a:cubicBezTo>
                  <a:pt x="163" y="269"/>
                  <a:pt x="151" y="251"/>
                  <a:pt x="135" y="242"/>
                </a:cubicBezTo>
                <a:cubicBezTo>
                  <a:pt x="128" y="240"/>
                  <a:pt x="123" y="232"/>
                  <a:pt x="122" y="226"/>
                </a:cubicBezTo>
                <a:cubicBezTo>
                  <a:pt x="122" y="219"/>
                  <a:pt x="123" y="214"/>
                  <a:pt x="128" y="210"/>
                </a:cubicBezTo>
                <a:cubicBezTo>
                  <a:pt x="131" y="205"/>
                  <a:pt x="138" y="203"/>
                  <a:pt x="144" y="203"/>
                </a:cubicBezTo>
                <a:cubicBezTo>
                  <a:pt x="149" y="203"/>
                  <a:pt x="155" y="205"/>
                  <a:pt x="158" y="210"/>
                </a:cubicBezTo>
                <a:cubicBezTo>
                  <a:pt x="162" y="215"/>
                  <a:pt x="168" y="217"/>
                  <a:pt x="173" y="217"/>
                </a:cubicBezTo>
                <a:cubicBezTo>
                  <a:pt x="180" y="217"/>
                  <a:pt x="185" y="215"/>
                  <a:pt x="189" y="210"/>
                </a:cubicBezTo>
                <a:cubicBezTo>
                  <a:pt x="192" y="205"/>
                  <a:pt x="198" y="203"/>
                  <a:pt x="204" y="203"/>
                </a:cubicBezTo>
                <a:close/>
                <a:moveTo>
                  <a:pt x="173" y="0"/>
                </a:moveTo>
                <a:cubicBezTo>
                  <a:pt x="127" y="0"/>
                  <a:pt x="83" y="19"/>
                  <a:pt x="51" y="51"/>
                </a:cubicBezTo>
                <a:cubicBezTo>
                  <a:pt x="18" y="84"/>
                  <a:pt x="0" y="128"/>
                  <a:pt x="0" y="175"/>
                </a:cubicBezTo>
                <a:cubicBezTo>
                  <a:pt x="0" y="221"/>
                  <a:pt x="18" y="265"/>
                  <a:pt x="51" y="297"/>
                </a:cubicBezTo>
                <a:cubicBezTo>
                  <a:pt x="83" y="330"/>
                  <a:pt x="127" y="348"/>
                  <a:pt x="173" y="348"/>
                </a:cubicBezTo>
                <a:cubicBezTo>
                  <a:pt x="220" y="348"/>
                  <a:pt x="264" y="330"/>
                  <a:pt x="297" y="297"/>
                </a:cubicBezTo>
                <a:cubicBezTo>
                  <a:pt x="329" y="265"/>
                  <a:pt x="348" y="221"/>
                  <a:pt x="348" y="175"/>
                </a:cubicBezTo>
                <a:cubicBezTo>
                  <a:pt x="348" y="128"/>
                  <a:pt x="330" y="84"/>
                  <a:pt x="297" y="51"/>
                </a:cubicBezTo>
                <a:cubicBezTo>
                  <a:pt x="264" y="19"/>
                  <a:pt x="220" y="0"/>
                  <a:pt x="17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9" name="Freeform 17">
            <a:extLst>
              <a:ext uri="{FF2B5EF4-FFF2-40B4-BE49-F238E27FC236}">
                <a16:creationId xmlns:a16="http://schemas.microsoft.com/office/drawing/2014/main" id="{1F68DE31-3031-C978-2275-4AA925245220}"/>
              </a:ext>
            </a:extLst>
          </p:cNvPr>
          <p:cNvSpPr>
            <a:spLocks noEditPoints="1"/>
          </p:cNvSpPr>
          <p:nvPr/>
        </p:nvSpPr>
        <p:spPr bwMode="auto">
          <a:xfrm>
            <a:off x="5690034" y="2988703"/>
            <a:ext cx="233321" cy="259411"/>
          </a:xfrm>
          <a:custGeom>
            <a:avLst/>
            <a:gdLst>
              <a:gd name="T0" fmla="*/ 234 w 313"/>
              <a:gd name="T1" fmla="*/ 83 h 348"/>
              <a:gd name="T2" fmla="*/ 200 w 313"/>
              <a:gd name="T3" fmla="*/ 73 h 348"/>
              <a:gd name="T4" fmla="*/ 142 w 313"/>
              <a:gd name="T5" fmla="*/ 41 h 348"/>
              <a:gd name="T6" fmla="*/ 113 w 313"/>
              <a:gd name="T7" fmla="*/ 0 h 348"/>
              <a:gd name="T8" fmla="*/ 62 w 313"/>
              <a:gd name="T9" fmla="*/ 29 h 348"/>
              <a:gd name="T10" fmla="*/ 50 w 313"/>
              <a:gd name="T11" fmla="*/ 41 h 348"/>
              <a:gd name="T12" fmla="*/ 0 w 313"/>
              <a:gd name="T13" fmla="*/ 214 h 348"/>
              <a:gd name="T14" fmla="*/ 72 w 313"/>
              <a:gd name="T15" fmla="*/ 265 h 348"/>
              <a:gd name="T16" fmla="*/ 93 w 313"/>
              <a:gd name="T17" fmla="*/ 305 h 348"/>
              <a:gd name="T18" fmla="*/ 193 w 313"/>
              <a:gd name="T19" fmla="*/ 348 h 348"/>
              <a:gd name="T20" fmla="*/ 244 w 313"/>
              <a:gd name="T21" fmla="*/ 201 h 348"/>
              <a:gd name="T22" fmla="*/ 312 w 313"/>
              <a:gd name="T23" fmla="*/ 121 h 348"/>
              <a:gd name="T24" fmla="*/ 91 w 313"/>
              <a:gd name="T25" fmla="*/ 20 h 348"/>
              <a:gd name="T26" fmla="*/ 123 w 313"/>
              <a:gd name="T27" fmla="*/ 30 h 348"/>
              <a:gd name="T28" fmla="*/ 82 w 313"/>
              <a:gd name="T29" fmla="*/ 42 h 348"/>
              <a:gd name="T30" fmla="*/ 81 w 313"/>
              <a:gd name="T31" fmla="*/ 30 h 348"/>
              <a:gd name="T32" fmla="*/ 21 w 313"/>
              <a:gd name="T33" fmla="*/ 92 h 348"/>
              <a:gd name="T34" fmla="*/ 153 w 313"/>
              <a:gd name="T35" fmla="*/ 62 h 348"/>
              <a:gd name="T36" fmla="*/ 158 w 313"/>
              <a:gd name="T37" fmla="*/ 120 h 348"/>
              <a:gd name="T38" fmla="*/ 157 w 313"/>
              <a:gd name="T39" fmla="*/ 146 h 348"/>
              <a:gd name="T40" fmla="*/ 109 w 313"/>
              <a:gd name="T41" fmla="*/ 125 h 348"/>
              <a:gd name="T42" fmla="*/ 46 w 313"/>
              <a:gd name="T43" fmla="*/ 100 h 348"/>
              <a:gd name="T44" fmla="*/ 21 w 313"/>
              <a:gd name="T45" fmla="*/ 92 h 348"/>
              <a:gd name="T46" fmla="*/ 46 w 313"/>
              <a:gd name="T47" fmla="*/ 243 h 348"/>
              <a:gd name="T48" fmla="*/ 20 w 313"/>
              <a:gd name="T49" fmla="*/ 126 h 348"/>
              <a:gd name="T50" fmla="*/ 92 w 313"/>
              <a:gd name="T51" fmla="*/ 139 h 348"/>
              <a:gd name="T52" fmla="*/ 156 w 313"/>
              <a:gd name="T53" fmla="*/ 166 h 348"/>
              <a:gd name="T54" fmla="*/ 182 w 313"/>
              <a:gd name="T55" fmla="*/ 163 h 348"/>
              <a:gd name="T56" fmla="*/ 151 w 313"/>
              <a:gd name="T57" fmla="*/ 243 h 348"/>
              <a:gd name="T58" fmla="*/ 113 w 313"/>
              <a:gd name="T59" fmla="*/ 277 h 348"/>
              <a:gd name="T60" fmla="*/ 91 w 313"/>
              <a:gd name="T61" fmla="*/ 277 h 348"/>
              <a:gd name="T62" fmla="*/ 113 w 313"/>
              <a:gd name="T63" fmla="*/ 267 h 348"/>
              <a:gd name="T64" fmla="*/ 226 w 313"/>
              <a:gd name="T65" fmla="*/ 296 h 348"/>
              <a:gd name="T66" fmla="*/ 142 w 313"/>
              <a:gd name="T67" fmla="*/ 327 h 348"/>
              <a:gd name="T68" fmla="*/ 133 w 313"/>
              <a:gd name="T69" fmla="*/ 276 h 348"/>
              <a:gd name="T70" fmla="*/ 154 w 313"/>
              <a:gd name="T71" fmla="*/ 265 h 348"/>
              <a:gd name="T72" fmla="*/ 205 w 313"/>
              <a:gd name="T73" fmla="*/ 182 h 348"/>
              <a:gd name="T74" fmla="*/ 226 w 313"/>
              <a:gd name="T75" fmla="*/ 296 h 348"/>
              <a:gd name="T76" fmla="*/ 234 w 313"/>
              <a:gd name="T77" fmla="*/ 182 h 348"/>
              <a:gd name="T78" fmla="*/ 176 w 313"/>
              <a:gd name="T79" fmla="*/ 121 h 348"/>
              <a:gd name="T80" fmla="*/ 226 w 313"/>
              <a:gd name="T81" fmla="*/ 103 h 348"/>
              <a:gd name="T82" fmla="*/ 242 w 313"/>
              <a:gd name="T83" fmla="*/ 103 h 348"/>
              <a:gd name="T84" fmla="*/ 291 w 313"/>
              <a:gd name="T85" fmla="*/ 121 h 348"/>
              <a:gd name="T86" fmla="*/ 91 w 313"/>
              <a:gd name="T87" fmla="*/ 204 h 348"/>
              <a:gd name="T88" fmla="*/ 60 w 313"/>
              <a:gd name="T89" fmla="*/ 194 h 348"/>
              <a:gd name="T90" fmla="*/ 49 w 313"/>
              <a:gd name="T91" fmla="*/ 163 h 348"/>
              <a:gd name="T92" fmla="*/ 39 w 313"/>
              <a:gd name="T93" fmla="*/ 194 h 348"/>
              <a:gd name="T94" fmla="*/ 90 w 313"/>
              <a:gd name="T95" fmla="*/ 224 h 348"/>
              <a:gd name="T96" fmla="*/ 102 w 313"/>
              <a:gd name="T97" fmla="*/ 21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13" h="348">
                <a:moveTo>
                  <a:pt x="265" y="73"/>
                </a:moveTo>
                <a:cubicBezTo>
                  <a:pt x="252" y="73"/>
                  <a:pt x="242" y="76"/>
                  <a:pt x="234" y="83"/>
                </a:cubicBezTo>
                <a:cubicBezTo>
                  <a:pt x="226" y="76"/>
                  <a:pt x="215" y="73"/>
                  <a:pt x="204" y="73"/>
                </a:cubicBezTo>
                <a:cubicBezTo>
                  <a:pt x="200" y="73"/>
                  <a:pt x="200" y="73"/>
                  <a:pt x="200" y="73"/>
                </a:cubicBezTo>
                <a:cubicBezTo>
                  <a:pt x="191" y="54"/>
                  <a:pt x="173" y="41"/>
                  <a:pt x="153" y="41"/>
                </a:cubicBezTo>
                <a:cubicBezTo>
                  <a:pt x="142" y="41"/>
                  <a:pt x="142" y="41"/>
                  <a:pt x="142" y="41"/>
                </a:cubicBezTo>
                <a:cubicBezTo>
                  <a:pt x="142" y="29"/>
                  <a:pt x="142" y="29"/>
                  <a:pt x="142" y="29"/>
                </a:cubicBezTo>
                <a:cubicBezTo>
                  <a:pt x="142" y="13"/>
                  <a:pt x="128" y="0"/>
                  <a:pt x="113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74" y="0"/>
                  <a:pt x="62" y="14"/>
                  <a:pt x="62" y="29"/>
                </a:cubicBezTo>
                <a:cubicBezTo>
                  <a:pt x="62" y="41"/>
                  <a:pt x="62" y="41"/>
                  <a:pt x="62" y="41"/>
                </a:cubicBezTo>
                <a:cubicBezTo>
                  <a:pt x="50" y="41"/>
                  <a:pt x="50" y="41"/>
                  <a:pt x="50" y="41"/>
                </a:cubicBezTo>
                <a:cubicBezTo>
                  <a:pt x="23" y="41"/>
                  <a:pt x="0" y="64"/>
                  <a:pt x="0" y="92"/>
                </a:cubicBezTo>
                <a:cubicBezTo>
                  <a:pt x="0" y="214"/>
                  <a:pt x="0" y="214"/>
                  <a:pt x="0" y="214"/>
                </a:cubicBezTo>
                <a:cubicBezTo>
                  <a:pt x="0" y="242"/>
                  <a:pt x="23" y="265"/>
                  <a:pt x="50" y="265"/>
                </a:cubicBezTo>
                <a:cubicBezTo>
                  <a:pt x="72" y="265"/>
                  <a:pt x="72" y="265"/>
                  <a:pt x="72" y="265"/>
                </a:cubicBezTo>
                <a:cubicBezTo>
                  <a:pt x="72" y="276"/>
                  <a:pt x="72" y="276"/>
                  <a:pt x="72" y="276"/>
                </a:cubicBezTo>
                <a:cubicBezTo>
                  <a:pt x="72" y="290"/>
                  <a:pt x="81" y="301"/>
                  <a:pt x="93" y="305"/>
                </a:cubicBezTo>
                <a:cubicBezTo>
                  <a:pt x="98" y="329"/>
                  <a:pt x="118" y="348"/>
                  <a:pt x="142" y="348"/>
                </a:cubicBezTo>
                <a:cubicBezTo>
                  <a:pt x="193" y="348"/>
                  <a:pt x="193" y="348"/>
                  <a:pt x="193" y="348"/>
                </a:cubicBezTo>
                <a:cubicBezTo>
                  <a:pt x="221" y="348"/>
                  <a:pt x="244" y="325"/>
                  <a:pt x="244" y="297"/>
                </a:cubicBezTo>
                <a:cubicBezTo>
                  <a:pt x="244" y="201"/>
                  <a:pt x="244" y="201"/>
                  <a:pt x="244" y="201"/>
                </a:cubicBezTo>
                <a:cubicBezTo>
                  <a:pt x="248" y="198"/>
                  <a:pt x="280" y="170"/>
                  <a:pt x="281" y="168"/>
                </a:cubicBezTo>
                <a:cubicBezTo>
                  <a:pt x="295" y="157"/>
                  <a:pt x="312" y="143"/>
                  <a:pt x="312" y="121"/>
                </a:cubicBezTo>
                <a:cubicBezTo>
                  <a:pt x="313" y="94"/>
                  <a:pt x="290" y="73"/>
                  <a:pt x="265" y="73"/>
                </a:cubicBezTo>
                <a:close/>
                <a:moveTo>
                  <a:pt x="91" y="20"/>
                </a:moveTo>
                <a:cubicBezTo>
                  <a:pt x="113" y="20"/>
                  <a:pt x="113" y="20"/>
                  <a:pt x="113" y="20"/>
                </a:cubicBezTo>
                <a:cubicBezTo>
                  <a:pt x="118" y="20"/>
                  <a:pt x="123" y="25"/>
                  <a:pt x="123" y="30"/>
                </a:cubicBezTo>
                <a:cubicBezTo>
                  <a:pt x="123" y="42"/>
                  <a:pt x="123" y="42"/>
                  <a:pt x="123" y="42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30"/>
                  <a:pt x="82" y="30"/>
                  <a:pt x="82" y="30"/>
                </a:cubicBezTo>
                <a:cubicBezTo>
                  <a:pt x="81" y="30"/>
                  <a:pt x="81" y="30"/>
                  <a:pt x="81" y="30"/>
                </a:cubicBezTo>
                <a:cubicBezTo>
                  <a:pt x="81" y="25"/>
                  <a:pt x="86" y="20"/>
                  <a:pt x="91" y="20"/>
                </a:cubicBezTo>
                <a:close/>
                <a:moveTo>
                  <a:pt x="21" y="92"/>
                </a:moveTo>
                <a:cubicBezTo>
                  <a:pt x="20" y="76"/>
                  <a:pt x="34" y="62"/>
                  <a:pt x="50" y="62"/>
                </a:cubicBezTo>
                <a:cubicBezTo>
                  <a:pt x="153" y="62"/>
                  <a:pt x="153" y="62"/>
                  <a:pt x="153" y="62"/>
                </a:cubicBezTo>
                <a:cubicBezTo>
                  <a:pt x="164" y="62"/>
                  <a:pt x="175" y="69"/>
                  <a:pt x="181" y="79"/>
                </a:cubicBezTo>
                <a:cubicBezTo>
                  <a:pt x="167" y="88"/>
                  <a:pt x="158" y="102"/>
                  <a:pt x="158" y="120"/>
                </a:cubicBezTo>
                <a:cubicBezTo>
                  <a:pt x="158" y="130"/>
                  <a:pt x="161" y="139"/>
                  <a:pt x="165" y="145"/>
                </a:cubicBezTo>
                <a:cubicBezTo>
                  <a:pt x="163" y="145"/>
                  <a:pt x="160" y="146"/>
                  <a:pt x="157" y="146"/>
                </a:cubicBezTo>
                <a:cubicBezTo>
                  <a:pt x="141" y="146"/>
                  <a:pt x="124" y="138"/>
                  <a:pt x="112" y="126"/>
                </a:cubicBezTo>
                <a:cubicBezTo>
                  <a:pt x="109" y="125"/>
                  <a:pt x="109" y="125"/>
                  <a:pt x="109" y="125"/>
                </a:cubicBezTo>
                <a:cubicBezTo>
                  <a:pt x="95" y="112"/>
                  <a:pt x="77" y="103"/>
                  <a:pt x="59" y="101"/>
                </a:cubicBezTo>
                <a:cubicBezTo>
                  <a:pt x="55" y="101"/>
                  <a:pt x="50" y="100"/>
                  <a:pt x="46" y="100"/>
                </a:cubicBezTo>
                <a:cubicBezTo>
                  <a:pt x="38" y="100"/>
                  <a:pt x="29" y="102"/>
                  <a:pt x="21" y="103"/>
                </a:cubicBezTo>
                <a:lnTo>
                  <a:pt x="21" y="92"/>
                </a:lnTo>
                <a:close/>
                <a:moveTo>
                  <a:pt x="50" y="243"/>
                </a:moveTo>
                <a:cubicBezTo>
                  <a:pt x="48" y="243"/>
                  <a:pt x="47" y="243"/>
                  <a:pt x="46" y="243"/>
                </a:cubicBezTo>
                <a:cubicBezTo>
                  <a:pt x="32" y="243"/>
                  <a:pt x="20" y="230"/>
                  <a:pt x="20" y="214"/>
                </a:cubicBezTo>
                <a:cubicBezTo>
                  <a:pt x="20" y="126"/>
                  <a:pt x="20" y="126"/>
                  <a:pt x="20" y="126"/>
                </a:cubicBezTo>
                <a:cubicBezTo>
                  <a:pt x="28" y="122"/>
                  <a:pt x="37" y="121"/>
                  <a:pt x="45" y="121"/>
                </a:cubicBezTo>
                <a:cubicBezTo>
                  <a:pt x="63" y="121"/>
                  <a:pt x="79" y="127"/>
                  <a:pt x="92" y="139"/>
                </a:cubicBezTo>
                <a:cubicBezTo>
                  <a:pt x="95" y="141"/>
                  <a:pt x="95" y="141"/>
                  <a:pt x="95" y="141"/>
                </a:cubicBezTo>
                <a:cubicBezTo>
                  <a:pt x="113" y="157"/>
                  <a:pt x="134" y="166"/>
                  <a:pt x="156" y="166"/>
                </a:cubicBezTo>
                <a:cubicBezTo>
                  <a:pt x="164" y="166"/>
                  <a:pt x="172" y="165"/>
                  <a:pt x="179" y="163"/>
                </a:cubicBezTo>
                <a:cubicBezTo>
                  <a:pt x="180" y="163"/>
                  <a:pt x="180" y="163"/>
                  <a:pt x="182" y="163"/>
                </a:cubicBezTo>
                <a:cubicBezTo>
                  <a:pt x="182" y="213"/>
                  <a:pt x="182" y="213"/>
                  <a:pt x="182" y="213"/>
                </a:cubicBezTo>
                <a:cubicBezTo>
                  <a:pt x="182" y="231"/>
                  <a:pt x="168" y="243"/>
                  <a:pt x="151" y="243"/>
                </a:cubicBezTo>
                <a:lnTo>
                  <a:pt x="50" y="243"/>
                </a:lnTo>
                <a:close/>
                <a:moveTo>
                  <a:pt x="113" y="277"/>
                </a:moveTo>
                <a:cubicBezTo>
                  <a:pt x="113" y="283"/>
                  <a:pt x="108" y="288"/>
                  <a:pt x="101" y="288"/>
                </a:cubicBezTo>
                <a:cubicBezTo>
                  <a:pt x="96" y="288"/>
                  <a:pt x="91" y="283"/>
                  <a:pt x="91" y="277"/>
                </a:cubicBezTo>
                <a:cubicBezTo>
                  <a:pt x="91" y="267"/>
                  <a:pt x="91" y="267"/>
                  <a:pt x="91" y="267"/>
                </a:cubicBezTo>
                <a:cubicBezTo>
                  <a:pt x="113" y="267"/>
                  <a:pt x="113" y="267"/>
                  <a:pt x="113" y="267"/>
                </a:cubicBezTo>
                <a:lnTo>
                  <a:pt x="113" y="277"/>
                </a:lnTo>
                <a:close/>
                <a:moveTo>
                  <a:pt x="226" y="296"/>
                </a:moveTo>
                <a:cubicBezTo>
                  <a:pt x="225" y="313"/>
                  <a:pt x="211" y="327"/>
                  <a:pt x="193" y="327"/>
                </a:cubicBezTo>
                <a:cubicBezTo>
                  <a:pt x="142" y="327"/>
                  <a:pt x="142" y="327"/>
                  <a:pt x="142" y="327"/>
                </a:cubicBezTo>
                <a:cubicBezTo>
                  <a:pt x="128" y="327"/>
                  <a:pt x="117" y="318"/>
                  <a:pt x="113" y="305"/>
                </a:cubicBezTo>
                <a:cubicBezTo>
                  <a:pt x="125" y="300"/>
                  <a:pt x="133" y="290"/>
                  <a:pt x="133" y="276"/>
                </a:cubicBezTo>
                <a:cubicBezTo>
                  <a:pt x="133" y="265"/>
                  <a:pt x="133" y="265"/>
                  <a:pt x="133" y="265"/>
                </a:cubicBezTo>
                <a:cubicBezTo>
                  <a:pt x="154" y="265"/>
                  <a:pt x="154" y="265"/>
                  <a:pt x="154" y="265"/>
                </a:cubicBezTo>
                <a:cubicBezTo>
                  <a:pt x="182" y="265"/>
                  <a:pt x="205" y="242"/>
                  <a:pt x="205" y="214"/>
                </a:cubicBezTo>
                <a:cubicBezTo>
                  <a:pt x="205" y="182"/>
                  <a:pt x="205" y="182"/>
                  <a:pt x="205" y="182"/>
                </a:cubicBezTo>
                <a:cubicBezTo>
                  <a:pt x="207" y="185"/>
                  <a:pt x="221" y="196"/>
                  <a:pt x="226" y="200"/>
                </a:cubicBezTo>
                <a:lnTo>
                  <a:pt x="226" y="296"/>
                </a:lnTo>
                <a:close/>
                <a:moveTo>
                  <a:pt x="268" y="152"/>
                </a:moveTo>
                <a:cubicBezTo>
                  <a:pt x="266" y="153"/>
                  <a:pt x="238" y="179"/>
                  <a:pt x="234" y="182"/>
                </a:cubicBezTo>
                <a:cubicBezTo>
                  <a:pt x="230" y="180"/>
                  <a:pt x="196" y="150"/>
                  <a:pt x="196" y="150"/>
                </a:cubicBezTo>
                <a:cubicBezTo>
                  <a:pt x="184" y="139"/>
                  <a:pt x="176" y="132"/>
                  <a:pt x="176" y="121"/>
                </a:cubicBezTo>
                <a:cubicBezTo>
                  <a:pt x="176" y="106"/>
                  <a:pt x="189" y="93"/>
                  <a:pt x="203" y="93"/>
                </a:cubicBezTo>
                <a:cubicBezTo>
                  <a:pt x="212" y="93"/>
                  <a:pt x="220" y="97"/>
                  <a:pt x="226" y="103"/>
                </a:cubicBezTo>
                <a:cubicBezTo>
                  <a:pt x="228" y="106"/>
                  <a:pt x="230" y="108"/>
                  <a:pt x="234" y="108"/>
                </a:cubicBezTo>
                <a:cubicBezTo>
                  <a:pt x="238" y="108"/>
                  <a:pt x="240" y="107"/>
                  <a:pt x="242" y="103"/>
                </a:cubicBezTo>
                <a:cubicBezTo>
                  <a:pt x="248" y="97"/>
                  <a:pt x="254" y="93"/>
                  <a:pt x="264" y="93"/>
                </a:cubicBezTo>
                <a:cubicBezTo>
                  <a:pt x="279" y="93"/>
                  <a:pt x="291" y="106"/>
                  <a:pt x="291" y="121"/>
                </a:cubicBezTo>
                <a:cubicBezTo>
                  <a:pt x="291" y="134"/>
                  <a:pt x="280" y="143"/>
                  <a:pt x="268" y="152"/>
                </a:cubicBezTo>
                <a:close/>
                <a:moveTo>
                  <a:pt x="91" y="204"/>
                </a:moveTo>
                <a:cubicBezTo>
                  <a:pt x="71" y="204"/>
                  <a:pt x="71" y="204"/>
                  <a:pt x="71" y="204"/>
                </a:cubicBezTo>
                <a:cubicBezTo>
                  <a:pt x="64" y="204"/>
                  <a:pt x="60" y="200"/>
                  <a:pt x="60" y="194"/>
                </a:cubicBezTo>
                <a:cubicBezTo>
                  <a:pt x="60" y="173"/>
                  <a:pt x="60" y="173"/>
                  <a:pt x="60" y="173"/>
                </a:cubicBezTo>
                <a:cubicBezTo>
                  <a:pt x="60" y="167"/>
                  <a:pt x="55" y="163"/>
                  <a:pt x="49" y="163"/>
                </a:cubicBezTo>
                <a:cubicBezTo>
                  <a:pt x="44" y="163"/>
                  <a:pt x="39" y="167"/>
                  <a:pt x="39" y="173"/>
                </a:cubicBezTo>
                <a:cubicBezTo>
                  <a:pt x="39" y="194"/>
                  <a:pt x="39" y="194"/>
                  <a:pt x="39" y="194"/>
                </a:cubicBezTo>
                <a:cubicBezTo>
                  <a:pt x="39" y="212"/>
                  <a:pt x="53" y="224"/>
                  <a:pt x="69" y="224"/>
                </a:cubicBezTo>
                <a:cubicBezTo>
                  <a:pt x="90" y="224"/>
                  <a:pt x="90" y="224"/>
                  <a:pt x="90" y="224"/>
                </a:cubicBezTo>
                <a:cubicBezTo>
                  <a:pt x="91" y="224"/>
                  <a:pt x="92" y="224"/>
                  <a:pt x="93" y="224"/>
                </a:cubicBezTo>
                <a:cubicBezTo>
                  <a:pt x="98" y="224"/>
                  <a:pt x="102" y="220"/>
                  <a:pt x="102" y="215"/>
                </a:cubicBezTo>
                <a:cubicBezTo>
                  <a:pt x="102" y="209"/>
                  <a:pt x="97" y="204"/>
                  <a:pt x="91" y="2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0" name="Freeform 18">
            <a:extLst>
              <a:ext uri="{FF2B5EF4-FFF2-40B4-BE49-F238E27FC236}">
                <a16:creationId xmlns:a16="http://schemas.microsoft.com/office/drawing/2014/main" id="{F24068FA-1162-BC6D-7739-754EA3B69D45}"/>
              </a:ext>
            </a:extLst>
          </p:cNvPr>
          <p:cNvSpPr>
            <a:spLocks noEditPoints="1"/>
          </p:cNvSpPr>
          <p:nvPr/>
        </p:nvSpPr>
        <p:spPr bwMode="auto">
          <a:xfrm>
            <a:off x="5675871" y="2487771"/>
            <a:ext cx="260157" cy="168468"/>
          </a:xfrm>
          <a:custGeom>
            <a:avLst/>
            <a:gdLst>
              <a:gd name="T0" fmla="*/ 165 w 349"/>
              <a:gd name="T1" fmla="*/ 84 h 226"/>
              <a:gd name="T2" fmla="*/ 144 w 349"/>
              <a:gd name="T3" fmla="*/ 104 h 226"/>
              <a:gd name="T4" fmla="*/ 165 w 349"/>
              <a:gd name="T5" fmla="*/ 125 h 226"/>
              <a:gd name="T6" fmla="*/ 185 w 349"/>
              <a:gd name="T7" fmla="*/ 104 h 226"/>
              <a:gd name="T8" fmla="*/ 165 w 349"/>
              <a:gd name="T9" fmla="*/ 84 h 226"/>
              <a:gd name="T10" fmla="*/ 347 w 349"/>
              <a:gd name="T11" fmla="*/ 107 h 226"/>
              <a:gd name="T12" fmla="*/ 298 w 349"/>
              <a:gd name="T13" fmla="*/ 53 h 226"/>
              <a:gd name="T14" fmla="*/ 243 w 349"/>
              <a:gd name="T15" fmla="*/ 16 h 226"/>
              <a:gd name="T16" fmla="*/ 175 w 349"/>
              <a:gd name="T17" fmla="*/ 0 h 226"/>
              <a:gd name="T18" fmla="*/ 106 w 349"/>
              <a:gd name="T19" fmla="*/ 16 h 226"/>
              <a:gd name="T20" fmla="*/ 53 w 349"/>
              <a:gd name="T21" fmla="*/ 53 h 226"/>
              <a:gd name="T22" fmla="*/ 3 w 349"/>
              <a:gd name="T23" fmla="*/ 107 h 226"/>
              <a:gd name="T24" fmla="*/ 3 w 349"/>
              <a:gd name="T25" fmla="*/ 118 h 226"/>
              <a:gd name="T26" fmla="*/ 53 w 349"/>
              <a:gd name="T27" fmla="*/ 171 h 226"/>
              <a:gd name="T28" fmla="*/ 106 w 349"/>
              <a:gd name="T29" fmla="*/ 208 h 226"/>
              <a:gd name="T30" fmla="*/ 175 w 349"/>
              <a:gd name="T31" fmla="*/ 226 h 226"/>
              <a:gd name="T32" fmla="*/ 243 w 349"/>
              <a:gd name="T33" fmla="*/ 208 h 226"/>
              <a:gd name="T34" fmla="*/ 298 w 349"/>
              <a:gd name="T35" fmla="*/ 171 h 226"/>
              <a:gd name="T36" fmla="*/ 347 w 349"/>
              <a:gd name="T37" fmla="*/ 118 h 226"/>
              <a:gd name="T38" fmla="*/ 347 w 349"/>
              <a:gd name="T39" fmla="*/ 107 h 226"/>
              <a:gd name="T40" fmla="*/ 175 w 349"/>
              <a:gd name="T41" fmla="*/ 206 h 226"/>
              <a:gd name="T42" fmla="*/ 67 w 349"/>
              <a:gd name="T43" fmla="*/ 158 h 226"/>
              <a:gd name="T44" fmla="*/ 25 w 349"/>
              <a:gd name="T45" fmla="*/ 113 h 226"/>
              <a:gd name="T46" fmla="*/ 175 w 349"/>
              <a:gd name="T47" fmla="*/ 22 h 226"/>
              <a:gd name="T48" fmla="*/ 284 w 349"/>
              <a:gd name="T49" fmla="*/ 71 h 226"/>
              <a:gd name="T50" fmla="*/ 325 w 349"/>
              <a:gd name="T51" fmla="*/ 115 h 226"/>
              <a:gd name="T52" fmla="*/ 175 w 349"/>
              <a:gd name="T53" fmla="*/ 206 h 226"/>
              <a:gd name="T54" fmla="*/ 175 w 349"/>
              <a:gd name="T55" fmla="*/ 43 h 226"/>
              <a:gd name="T56" fmla="*/ 104 w 349"/>
              <a:gd name="T57" fmla="*/ 114 h 226"/>
              <a:gd name="T58" fmla="*/ 175 w 349"/>
              <a:gd name="T59" fmla="*/ 186 h 226"/>
              <a:gd name="T60" fmla="*/ 247 w 349"/>
              <a:gd name="T61" fmla="*/ 114 h 226"/>
              <a:gd name="T62" fmla="*/ 175 w 349"/>
              <a:gd name="T63" fmla="*/ 43 h 226"/>
              <a:gd name="T64" fmla="*/ 175 w 349"/>
              <a:gd name="T65" fmla="*/ 165 h 226"/>
              <a:gd name="T66" fmla="*/ 125 w 349"/>
              <a:gd name="T67" fmla="*/ 114 h 226"/>
              <a:gd name="T68" fmla="*/ 175 w 349"/>
              <a:gd name="T69" fmla="*/ 63 h 226"/>
              <a:gd name="T70" fmla="*/ 225 w 349"/>
              <a:gd name="T71" fmla="*/ 114 h 226"/>
              <a:gd name="T72" fmla="*/ 175 w 349"/>
              <a:gd name="T73" fmla="*/ 165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49" h="226">
                <a:moveTo>
                  <a:pt x="165" y="84"/>
                </a:moveTo>
                <a:cubicBezTo>
                  <a:pt x="153" y="84"/>
                  <a:pt x="144" y="93"/>
                  <a:pt x="144" y="104"/>
                </a:cubicBezTo>
                <a:cubicBezTo>
                  <a:pt x="144" y="116"/>
                  <a:pt x="153" y="125"/>
                  <a:pt x="165" y="125"/>
                </a:cubicBezTo>
                <a:cubicBezTo>
                  <a:pt x="176" y="125"/>
                  <a:pt x="185" y="116"/>
                  <a:pt x="185" y="104"/>
                </a:cubicBezTo>
                <a:cubicBezTo>
                  <a:pt x="185" y="93"/>
                  <a:pt x="176" y="84"/>
                  <a:pt x="165" y="84"/>
                </a:cubicBezTo>
                <a:close/>
                <a:moveTo>
                  <a:pt x="347" y="107"/>
                </a:moveTo>
                <a:cubicBezTo>
                  <a:pt x="346" y="106"/>
                  <a:pt x="327" y="79"/>
                  <a:pt x="298" y="53"/>
                </a:cubicBezTo>
                <a:cubicBezTo>
                  <a:pt x="279" y="38"/>
                  <a:pt x="262" y="26"/>
                  <a:pt x="243" y="16"/>
                </a:cubicBezTo>
                <a:cubicBezTo>
                  <a:pt x="220" y="5"/>
                  <a:pt x="197" y="0"/>
                  <a:pt x="175" y="0"/>
                </a:cubicBezTo>
                <a:cubicBezTo>
                  <a:pt x="152" y="0"/>
                  <a:pt x="129" y="5"/>
                  <a:pt x="106" y="16"/>
                </a:cubicBezTo>
                <a:cubicBezTo>
                  <a:pt x="88" y="26"/>
                  <a:pt x="69" y="39"/>
                  <a:pt x="53" y="53"/>
                </a:cubicBezTo>
                <a:cubicBezTo>
                  <a:pt x="22" y="80"/>
                  <a:pt x="4" y="106"/>
                  <a:pt x="3" y="107"/>
                </a:cubicBezTo>
                <a:cubicBezTo>
                  <a:pt x="0" y="111"/>
                  <a:pt x="0" y="115"/>
                  <a:pt x="3" y="118"/>
                </a:cubicBezTo>
                <a:cubicBezTo>
                  <a:pt x="4" y="120"/>
                  <a:pt x="22" y="146"/>
                  <a:pt x="53" y="171"/>
                </a:cubicBezTo>
                <a:cubicBezTo>
                  <a:pt x="71" y="187"/>
                  <a:pt x="88" y="199"/>
                  <a:pt x="106" y="208"/>
                </a:cubicBezTo>
                <a:cubicBezTo>
                  <a:pt x="129" y="219"/>
                  <a:pt x="152" y="226"/>
                  <a:pt x="175" y="226"/>
                </a:cubicBezTo>
                <a:cubicBezTo>
                  <a:pt x="197" y="226"/>
                  <a:pt x="220" y="219"/>
                  <a:pt x="243" y="208"/>
                </a:cubicBezTo>
                <a:cubicBezTo>
                  <a:pt x="262" y="199"/>
                  <a:pt x="280" y="186"/>
                  <a:pt x="298" y="171"/>
                </a:cubicBezTo>
                <a:cubicBezTo>
                  <a:pt x="327" y="145"/>
                  <a:pt x="346" y="120"/>
                  <a:pt x="347" y="118"/>
                </a:cubicBezTo>
                <a:cubicBezTo>
                  <a:pt x="349" y="115"/>
                  <a:pt x="349" y="111"/>
                  <a:pt x="347" y="107"/>
                </a:cubicBezTo>
                <a:close/>
                <a:moveTo>
                  <a:pt x="175" y="206"/>
                </a:moveTo>
                <a:cubicBezTo>
                  <a:pt x="132" y="206"/>
                  <a:pt x="91" y="180"/>
                  <a:pt x="67" y="158"/>
                </a:cubicBezTo>
                <a:cubicBezTo>
                  <a:pt x="46" y="140"/>
                  <a:pt x="31" y="123"/>
                  <a:pt x="25" y="113"/>
                </a:cubicBezTo>
                <a:cubicBezTo>
                  <a:pt x="42" y="93"/>
                  <a:pt x="103" y="23"/>
                  <a:pt x="175" y="22"/>
                </a:cubicBezTo>
                <a:cubicBezTo>
                  <a:pt x="217" y="22"/>
                  <a:pt x="258" y="49"/>
                  <a:pt x="284" y="71"/>
                </a:cubicBezTo>
                <a:cubicBezTo>
                  <a:pt x="303" y="88"/>
                  <a:pt x="318" y="105"/>
                  <a:pt x="325" y="115"/>
                </a:cubicBezTo>
                <a:cubicBezTo>
                  <a:pt x="309" y="136"/>
                  <a:pt x="247" y="206"/>
                  <a:pt x="175" y="206"/>
                </a:cubicBezTo>
                <a:close/>
                <a:moveTo>
                  <a:pt x="175" y="43"/>
                </a:moveTo>
                <a:cubicBezTo>
                  <a:pt x="136" y="43"/>
                  <a:pt x="104" y="75"/>
                  <a:pt x="104" y="114"/>
                </a:cubicBezTo>
                <a:cubicBezTo>
                  <a:pt x="104" y="154"/>
                  <a:pt x="136" y="186"/>
                  <a:pt x="175" y="186"/>
                </a:cubicBezTo>
                <a:cubicBezTo>
                  <a:pt x="214" y="186"/>
                  <a:pt x="247" y="154"/>
                  <a:pt x="247" y="114"/>
                </a:cubicBezTo>
                <a:cubicBezTo>
                  <a:pt x="247" y="75"/>
                  <a:pt x="214" y="43"/>
                  <a:pt x="175" y="43"/>
                </a:cubicBezTo>
                <a:close/>
                <a:moveTo>
                  <a:pt x="175" y="165"/>
                </a:moveTo>
                <a:cubicBezTo>
                  <a:pt x="147" y="165"/>
                  <a:pt x="125" y="142"/>
                  <a:pt x="125" y="114"/>
                </a:cubicBezTo>
                <a:cubicBezTo>
                  <a:pt x="125" y="86"/>
                  <a:pt x="147" y="63"/>
                  <a:pt x="175" y="63"/>
                </a:cubicBezTo>
                <a:cubicBezTo>
                  <a:pt x="203" y="63"/>
                  <a:pt x="225" y="86"/>
                  <a:pt x="225" y="114"/>
                </a:cubicBezTo>
                <a:cubicBezTo>
                  <a:pt x="225" y="142"/>
                  <a:pt x="202" y="165"/>
                  <a:pt x="175" y="1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1" name="Freeform 19">
            <a:extLst>
              <a:ext uri="{FF2B5EF4-FFF2-40B4-BE49-F238E27FC236}">
                <a16:creationId xmlns:a16="http://schemas.microsoft.com/office/drawing/2014/main" id="{9DA2C90D-13AA-4103-D19A-2C89E3B89C52}"/>
              </a:ext>
            </a:extLst>
          </p:cNvPr>
          <p:cNvSpPr>
            <a:spLocks noEditPoints="1"/>
          </p:cNvSpPr>
          <p:nvPr/>
        </p:nvSpPr>
        <p:spPr bwMode="auto">
          <a:xfrm>
            <a:off x="5719852" y="4105792"/>
            <a:ext cx="173686" cy="259411"/>
          </a:xfrm>
          <a:custGeom>
            <a:avLst/>
            <a:gdLst>
              <a:gd name="T0" fmla="*/ 50 w 233"/>
              <a:gd name="T1" fmla="*/ 0 h 348"/>
              <a:gd name="T2" fmla="*/ 40 w 233"/>
              <a:gd name="T3" fmla="*/ 100 h 348"/>
              <a:gd name="T4" fmla="*/ 19 w 233"/>
              <a:gd name="T5" fmla="*/ 173 h 348"/>
              <a:gd name="T6" fmla="*/ 26 w 233"/>
              <a:gd name="T7" fmla="*/ 335 h 348"/>
              <a:gd name="T8" fmla="*/ 78 w 233"/>
              <a:gd name="T9" fmla="*/ 335 h 348"/>
              <a:gd name="T10" fmla="*/ 82 w 233"/>
              <a:gd name="T11" fmla="*/ 173 h 348"/>
              <a:gd name="T12" fmla="*/ 60 w 233"/>
              <a:gd name="T13" fmla="*/ 101 h 348"/>
              <a:gd name="T14" fmla="*/ 68 w 233"/>
              <a:gd name="T15" fmla="*/ 309 h 348"/>
              <a:gd name="T16" fmla="*/ 52 w 233"/>
              <a:gd name="T17" fmla="*/ 326 h 348"/>
              <a:gd name="T18" fmla="*/ 36 w 233"/>
              <a:gd name="T19" fmla="*/ 311 h 348"/>
              <a:gd name="T20" fmla="*/ 68 w 233"/>
              <a:gd name="T21" fmla="*/ 307 h 348"/>
              <a:gd name="T22" fmla="*/ 67 w 233"/>
              <a:gd name="T23" fmla="*/ 285 h 348"/>
              <a:gd name="T24" fmla="*/ 38 w 233"/>
              <a:gd name="T25" fmla="*/ 205 h 348"/>
              <a:gd name="T26" fmla="*/ 67 w 233"/>
              <a:gd name="T27" fmla="*/ 285 h 348"/>
              <a:gd name="T28" fmla="*/ 61 w 233"/>
              <a:gd name="T29" fmla="*/ 184 h 348"/>
              <a:gd name="T30" fmla="*/ 38 w 233"/>
              <a:gd name="T31" fmla="*/ 174 h 348"/>
              <a:gd name="T32" fmla="*/ 51 w 233"/>
              <a:gd name="T33" fmla="*/ 164 h 348"/>
              <a:gd name="T34" fmla="*/ 49 w 233"/>
              <a:gd name="T35" fmla="*/ 81 h 348"/>
              <a:gd name="T36" fmla="*/ 19 w 233"/>
              <a:gd name="T37" fmla="*/ 51 h 348"/>
              <a:gd name="T38" fmla="*/ 78 w 233"/>
              <a:gd name="T39" fmla="*/ 51 h 348"/>
              <a:gd name="T40" fmla="*/ 229 w 233"/>
              <a:gd name="T41" fmla="*/ 18 h 348"/>
              <a:gd name="T42" fmla="*/ 221 w 233"/>
              <a:gd name="T43" fmla="*/ 2 h 348"/>
              <a:gd name="T44" fmla="*/ 163 w 233"/>
              <a:gd name="T45" fmla="*/ 67 h 348"/>
              <a:gd name="T46" fmla="*/ 161 w 233"/>
              <a:gd name="T47" fmla="*/ 147 h 348"/>
              <a:gd name="T48" fmla="*/ 137 w 233"/>
              <a:gd name="T49" fmla="*/ 310 h 348"/>
              <a:gd name="T50" fmla="*/ 174 w 233"/>
              <a:gd name="T51" fmla="*/ 348 h 348"/>
              <a:gd name="T52" fmla="*/ 211 w 233"/>
              <a:gd name="T53" fmla="*/ 309 h 348"/>
              <a:gd name="T54" fmla="*/ 182 w 233"/>
              <a:gd name="T55" fmla="*/ 147 h 348"/>
              <a:gd name="T56" fmla="*/ 229 w 233"/>
              <a:gd name="T57" fmla="*/ 18 h 348"/>
              <a:gd name="T58" fmla="*/ 173 w 233"/>
              <a:gd name="T59" fmla="*/ 327 h 348"/>
              <a:gd name="T60" fmla="*/ 156 w 233"/>
              <a:gd name="T61" fmla="*/ 311 h 348"/>
              <a:gd name="T62" fmla="*/ 188 w 233"/>
              <a:gd name="T63" fmla="*/ 308 h 348"/>
              <a:gd name="T64" fmla="*/ 184 w 233"/>
              <a:gd name="T65" fmla="*/ 322 h 348"/>
              <a:gd name="T66" fmla="*/ 159 w 233"/>
              <a:gd name="T67" fmla="*/ 206 h 348"/>
              <a:gd name="T68" fmla="*/ 187 w 233"/>
              <a:gd name="T69" fmla="*/ 286 h 348"/>
              <a:gd name="T70" fmla="*/ 183 w 233"/>
              <a:gd name="T71" fmla="*/ 174 h 348"/>
              <a:gd name="T72" fmla="*/ 160 w 233"/>
              <a:gd name="T73" fmla="*/ 185 h 348"/>
              <a:gd name="T74" fmla="*/ 170 w 233"/>
              <a:gd name="T75" fmla="*/ 164 h 348"/>
              <a:gd name="T76" fmla="*/ 183 w 233"/>
              <a:gd name="T77" fmla="*/ 174 h 348"/>
              <a:gd name="T78" fmla="*/ 37 w 233"/>
              <a:gd name="T79" fmla="*/ 51 h 348"/>
              <a:gd name="T80" fmla="*/ 59 w 233"/>
              <a:gd name="T81" fmla="*/ 5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33" h="348">
                <a:moveTo>
                  <a:pt x="100" y="51"/>
                </a:moveTo>
                <a:cubicBezTo>
                  <a:pt x="100" y="23"/>
                  <a:pt x="78" y="0"/>
                  <a:pt x="50" y="0"/>
                </a:cubicBezTo>
                <a:cubicBezTo>
                  <a:pt x="23" y="0"/>
                  <a:pt x="0" y="23"/>
                  <a:pt x="0" y="51"/>
                </a:cubicBezTo>
                <a:cubicBezTo>
                  <a:pt x="0" y="76"/>
                  <a:pt x="17" y="96"/>
                  <a:pt x="40" y="100"/>
                </a:cubicBezTo>
                <a:cubicBezTo>
                  <a:pt x="40" y="145"/>
                  <a:pt x="40" y="145"/>
                  <a:pt x="40" y="145"/>
                </a:cubicBezTo>
                <a:cubicBezTo>
                  <a:pt x="28" y="149"/>
                  <a:pt x="19" y="160"/>
                  <a:pt x="19" y="173"/>
                </a:cubicBezTo>
                <a:cubicBezTo>
                  <a:pt x="15" y="308"/>
                  <a:pt x="15" y="308"/>
                  <a:pt x="15" y="308"/>
                </a:cubicBezTo>
                <a:cubicBezTo>
                  <a:pt x="15" y="319"/>
                  <a:pt x="19" y="328"/>
                  <a:pt x="26" y="335"/>
                </a:cubicBezTo>
                <a:cubicBezTo>
                  <a:pt x="33" y="342"/>
                  <a:pt x="42" y="347"/>
                  <a:pt x="52" y="347"/>
                </a:cubicBezTo>
                <a:cubicBezTo>
                  <a:pt x="63" y="347"/>
                  <a:pt x="72" y="342"/>
                  <a:pt x="78" y="335"/>
                </a:cubicBezTo>
                <a:cubicBezTo>
                  <a:pt x="86" y="328"/>
                  <a:pt x="88" y="317"/>
                  <a:pt x="88" y="307"/>
                </a:cubicBezTo>
                <a:cubicBezTo>
                  <a:pt x="82" y="173"/>
                  <a:pt x="82" y="173"/>
                  <a:pt x="82" y="173"/>
                </a:cubicBezTo>
                <a:cubicBezTo>
                  <a:pt x="81" y="160"/>
                  <a:pt x="73" y="150"/>
                  <a:pt x="60" y="145"/>
                </a:cubicBezTo>
                <a:cubicBezTo>
                  <a:pt x="60" y="101"/>
                  <a:pt x="60" y="101"/>
                  <a:pt x="60" y="101"/>
                </a:cubicBezTo>
                <a:cubicBezTo>
                  <a:pt x="82" y="96"/>
                  <a:pt x="100" y="76"/>
                  <a:pt x="100" y="51"/>
                </a:cubicBezTo>
                <a:close/>
                <a:moveTo>
                  <a:pt x="68" y="309"/>
                </a:moveTo>
                <a:cubicBezTo>
                  <a:pt x="68" y="313"/>
                  <a:pt x="67" y="317"/>
                  <a:pt x="64" y="321"/>
                </a:cubicBezTo>
                <a:cubicBezTo>
                  <a:pt x="60" y="325"/>
                  <a:pt x="57" y="326"/>
                  <a:pt x="52" y="326"/>
                </a:cubicBezTo>
                <a:cubicBezTo>
                  <a:pt x="47" y="326"/>
                  <a:pt x="43" y="325"/>
                  <a:pt x="41" y="322"/>
                </a:cubicBezTo>
                <a:cubicBezTo>
                  <a:pt x="37" y="319"/>
                  <a:pt x="36" y="315"/>
                  <a:pt x="36" y="311"/>
                </a:cubicBezTo>
                <a:cubicBezTo>
                  <a:pt x="36" y="307"/>
                  <a:pt x="36" y="307"/>
                  <a:pt x="36" y="307"/>
                </a:cubicBezTo>
                <a:cubicBezTo>
                  <a:pt x="68" y="307"/>
                  <a:pt x="68" y="307"/>
                  <a:pt x="68" y="307"/>
                </a:cubicBezTo>
                <a:lnTo>
                  <a:pt x="68" y="309"/>
                </a:lnTo>
                <a:close/>
                <a:moveTo>
                  <a:pt x="67" y="285"/>
                </a:moveTo>
                <a:cubicBezTo>
                  <a:pt x="36" y="285"/>
                  <a:pt x="36" y="285"/>
                  <a:pt x="36" y="285"/>
                </a:cubicBezTo>
                <a:cubicBezTo>
                  <a:pt x="38" y="205"/>
                  <a:pt x="38" y="205"/>
                  <a:pt x="38" y="205"/>
                </a:cubicBezTo>
                <a:cubicBezTo>
                  <a:pt x="63" y="205"/>
                  <a:pt x="63" y="205"/>
                  <a:pt x="63" y="205"/>
                </a:cubicBezTo>
                <a:lnTo>
                  <a:pt x="67" y="285"/>
                </a:lnTo>
                <a:close/>
                <a:moveTo>
                  <a:pt x="61" y="173"/>
                </a:moveTo>
                <a:cubicBezTo>
                  <a:pt x="61" y="184"/>
                  <a:pt x="61" y="184"/>
                  <a:pt x="61" y="184"/>
                </a:cubicBezTo>
                <a:cubicBezTo>
                  <a:pt x="38" y="184"/>
                  <a:pt x="38" y="184"/>
                  <a:pt x="38" y="184"/>
                </a:cubicBezTo>
                <a:cubicBezTo>
                  <a:pt x="38" y="174"/>
                  <a:pt x="38" y="174"/>
                  <a:pt x="38" y="174"/>
                </a:cubicBezTo>
                <a:cubicBezTo>
                  <a:pt x="38" y="168"/>
                  <a:pt x="43" y="164"/>
                  <a:pt x="49" y="164"/>
                </a:cubicBezTo>
                <a:cubicBezTo>
                  <a:pt x="51" y="164"/>
                  <a:pt x="51" y="164"/>
                  <a:pt x="51" y="164"/>
                </a:cubicBezTo>
                <a:cubicBezTo>
                  <a:pt x="56" y="164"/>
                  <a:pt x="60" y="168"/>
                  <a:pt x="61" y="173"/>
                </a:cubicBezTo>
                <a:close/>
                <a:moveTo>
                  <a:pt x="49" y="81"/>
                </a:moveTo>
                <a:cubicBezTo>
                  <a:pt x="49" y="81"/>
                  <a:pt x="48" y="81"/>
                  <a:pt x="48" y="81"/>
                </a:cubicBezTo>
                <a:cubicBezTo>
                  <a:pt x="32" y="81"/>
                  <a:pt x="19" y="68"/>
                  <a:pt x="19" y="51"/>
                </a:cubicBezTo>
                <a:cubicBezTo>
                  <a:pt x="19" y="34"/>
                  <a:pt x="33" y="21"/>
                  <a:pt x="49" y="21"/>
                </a:cubicBezTo>
                <a:cubicBezTo>
                  <a:pt x="66" y="21"/>
                  <a:pt x="78" y="35"/>
                  <a:pt x="78" y="51"/>
                </a:cubicBezTo>
                <a:cubicBezTo>
                  <a:pt x="78" y="68"/>
                  <a:pt x="65" y="81"/>
                  <a:pt x="49" y="81"/>
                </a:cubicBezTo>
                <a:close/>
                <a:moveTo>
                  <a:pt x="229" y="18"/>
                </a:moveTo>
                <a:cubicBezTo>
                  <a:pt x="233" y="14"/>
                  <a:pt x="233" y="8"/>
                  <a:pt x="228" y="4"/>
                </a:cubicBezTo>
                <a:cubicBezTo>
                  <a:pt x="226" y="3"/>
                  <a:pt x="223" y="2"/>
                  <a:pt x="221" y="2"/>
                </a:cubicBezTo>
                <a:cubicBezTo>
                  <a:pt x="219" y="2"/>
                  <a:pt x="216" y="3"/>
                  <a:pt x="214" y="5"/>
                </a:cubicBezTo>
                <a:cubicBezTo>
                  <a:pt x="163" y="67"/>
                  <a:pt x="163" y="67"/>
                  <a:pt x="163" y="67"/>
                </a:cubicBezTo>
                <a:cubicBezTo>
                  <a:pt x="162" y="69"/>
                  <a:pt x="161" y="72"/>
                  <a:pt x="161" y="73"/>
                </a:cubicBezTo>
                <a:cubicBezTo>
                  <a:pt x="161" y="147"/>
                  <a:pt x="161" y="147"/>
                  <a:pt x="161" y="147"/>
                </a:cubicBezTo>
                <a:cubicBezTo>
                  <a:pt x="150" y="151"/>
                  <a:pt x="140" y="162"/>
                  <a:pt x="140" y="174"/>
                </a:cubicBezTo>
                <a:cubicBezTo>
                  <a:pt x="137" y="310"/>
                  <a:pt x="137" y="310"/>
                  <a:pt x="137" y="310"/>
                </a:cubicBezTo>
                <a:cubicBezTo>
                  <a:pt x="137" y="321"/>
                  <a:pt x="140" y="330"/>
                  <a:pt x="147" y="336"/>
                </a:cubicBezTo>
                <a:cubicBezTo>
                  <a:pt x="154" y="344"/>
                  <a:pt x="163" y="348"/>
                  <a:pt x="174" y="348"/>
                </a:cubicBezTo>
                <a:cubicBezTo>
                  <a:pt x="184" y="348"/>
                  <a:pt x="193" y="344"/>
                  <a:pt x="200" y="336"/>
                </a:cubicBezTo>
                <a:cubicBezTo>
                  <a:pt x="207" y="330"/>
                  <a:pt x="211" y="320"/>
                  <a:pt x="211" y="309"/>
                </a:cubicBezTo>
                <a:cubicBezTo>
                  <a:pt x="204" y="174"/>
                  <a:pt x="204" y="174"/>
                  <a:pt x="204" y="174"/>
                </a:cubicBezTo>
                <a:cubicBezTo>
                  <a:pt x="202" y="162"/>
                  <a:pt x="195" y="151"/>
                  <a:pt x="182" y="147"/>
                </a:cubicBezTo>
                <a:cubicBezTo>
                  <a:pt x="182" y="77"/>
                  <a:pt x="182" y="77"/>
                  <a:pt x="182" y="77"/>
                </a:cubicBezTo>
                <a:lnTo>
                  <a:pt x="229" y="18"/>
                </a:lnTo>
                <a:close/>
                <a:moveTo>
                  <a:pt x="184" y="322"/>
                </a:moveTo>
                <a:cubicBezTo>
                  <a:pt x="180" y="325"/>
                  <a:pt x="177" y="327"/>
                  <a:pt x="173" y="327"/>
                </a:cubicBezTo>
                <a:cubicBezTo>
                  <a:pt x="168" y="327"/>
                  <a:pt x="163" y="325"/>
                  <a:pt x="161" y="322"/>
                </a:cubicBezTo>
                <a:cubicBezTo>
                  <a:pt x="157" y="320"/>
                  <a:pt x="156" y="316"/>
                  <a:pt x="156" y="311"/>
                </a:cubicBezTo>
                <a:cubicBezTo>
                  <a:pt x="156" y="308"/>
                  <a:pt x="156" y="308"/>
                  <a:pt x="156" y="308"/>
                </a:cubicBezTo>
                <a:cubicBezTo>
                  <a:pt x="188" y="308"/>
                  <a:pt x="188" y="308"/>
                  <a:pt x="188" y="308"/>
                </a:cubicBezTo>
                <a:cubicBezTo>
                  <a:pt x="188" y="310"/>
                  <a:pt x="188" y="310"/>
                  <a:pt x="188" y="310"/>
                </a:cubicBezTo>
                <a:cubicBezTo>
                  <a:pt x="189" y="313"/>
                  <a:pt x="187" y="318"/>
                  <a:pt x="184" y="322"/>
                </a:cubicBezTo>
                <a:close/>
                <a:moveTo>
                  <a:pt x="156" y="286"/>
                </a:moveTo>
                <a:cubicBezTo>
                  <a:pt x="159" y="206"/>
                  <a:pt x="159" y="206"/>
                  <a:pt x="159" y="206"/>
                </a:cubicBezTo>
                <a:cubicBezTo>
                  <a:pt x="183" y="206"/>
                  <a:pt x="183" y="206"/>
                  <a:pt x="183" y="206"/>
                </a:cubicBezTo>
                <a:cubicBezTo>
                  <a:pt x="187" y="286"/>
                  <a:pt x="187" y="286"/>
                  <a:pt x="187" y="286"/>
                </a:cubicBezTo>
                <a:lnTo>
                  <a:pt x="156" y="286"/>
                </a:lnTo>
                <a:close/>
                <a:moveTo>
                  <a:pt x="183" y="174"/>
                </a:moveTo>
                <a:cubicBezTo>
                  <a:pt x="183" y="185"/>
                  <a:pt x="183" y="185"/>
                  <a:pt x="183" y="185"/>
                </a:cubicBezTo>
                <a:cubicBezTo>
                  <a:pt x="160" y="185"/>
                  <a:pt x="160" y="185"/>
                  <a:pt x="160" y="185"/>
                </a:cubicBezTo>
                <a:cubicBezTo>
                  <a:pt x="160" y="174"/>
                  <a:pt x="160" y="174"/>
                  <a:pt x="160" y="174"/>
                </a:cubicBezTo>
                <a:cubicBezTo>
                  <a:pt x="160" y="169"/>
                  <a:pt x="164" y="164"/>
                  <a:pt x="170" y="164"/>
                </a:cubicBezTo>
                <a:cubicBezTo>
                  <a:pt x="173" y="164"/>
                  <a:pt x="173" y="164"/>
                  <a:pt x="173" y="164"/>
                </a:cubicBezTo>
                <a:cubicBezTo>
                  <a:pt x="178" y="164"/>
                  <a:pt x="182" y="169"/>
                  <a:pt x="183" y="174"/>
                </a:cubicBezTo>
                <a:close/>
                <a:moveTo>
                  <a:pt x="49" y="41"/>
                </a:moveTo>
                <a:cubicBezTo>
                  <a:pt x="42" y="41"/>
                  <a:pt x="37" y="46"/>
                  <a:pt x="37" y="51"/>
                </a:cubicBezTo>
                <a:cubicBezTo>
                  <a:pt x="37" y="57"/>
                  <a:pt x="42" y="62"/>
                  <a:pt x="49" y="62"/>
                </a:cubicBezTo>
                <a:cubicBezTo>
                  <a:pt x="55" y="62"/>
                  <a:pt x="59" y="57"/>
                  <a:pt x="59" y="51"/>
                </a:cubicBezTo>
                <a:cubicBezTo>
                  <a:pt x="59" y="46"/>
                  <a:pt x="55" y="41"/>
                  <a:pt x="49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2" name="Freeform 20">
            <a:extLst>
              <a:ext uri="{FF2B5EF4-FFF2-40B4-BE49-F238E27FC236}">
                <a16:creationId xmlns:a16="http://schemas.microsoft.com/office/drawing/2014/main" id="{9B6341BC-D65A-36FD-0D5A-0C317457B883}"/>
              </a:ext>
            </a:extLst>
          </p:cNvPr>
          <p:cNvSpPr>
            <a:spLocks noEditPoints="1"/>
          </p:cNvSpPr>
          <p:nvPr/>
        </p:nvSpPr>
        <p:spPr bwMode="auto">
          <a:xfrm>
            <a:off x="5676617" y="3534734"/>
            <a:ext cx="266120" cy="257920"/>
          </a:xfrm>
          <a:custGeom>
            <a:avLst/>
            <a:gdLst>
              <a:gd name="T0" fmla="*/ 321 w 357"/>
              <a:gd name="T1" fmla="*/ 27 h 346"/>
              <a:gd name="T2" fmla="*/ 174 w 357"/>
              <a:gd name="T3" fmla="*/ 44 h 346"/>
              <a:gd name="T4" fmla="*/ 27 w 357"/>
              <a:gd name="T5" fmla="*/ 27 h 346"/>
              <a:gd name="T6" fmla="*/ 45 w 357"/>
              <a:gd name="T7" fmla="*/ 173 h 346"/>
              <a:gd name="T8" fmla="*/ 26 w 357"/>
              <a:gd name="T9" fmla="*/ 320 h 346"/>
              <a:gd name="T10" fmla="*/ 173 w 357"/>
              <a:gd name="T11" fmla="*/ 302 h 346"/>
              <a:gd name="T12" fmla="*/ 320 w 357"/>
              <a:gd name="T13" fmla="*/ 320 h 346"/>
              <a:gd name="T14" fmla="*/ 303 w 357"/>
              <a:gd name="T15" fmla="*/ 173 h 346"/>
              <a:gd name="T16" fmla="*/ 306 w 357"/>
              <a:gd name="T17" fmla="*/ 42 h 346"/>
              <a:gd name="T18" fmla="*/ 217 w 357"/>
              <a:gd name="T19" fmla="*/ 88 h 346"/>
              <a:gd name="T20" fmla="*/ 278 w 357"/>
              <a:gd name="T21" fmla="*/ 71 h 346"/>
              <a:gd name="T22" fmla="*/ 292 w 357"/>
              <a:gd name="T23" fmla="*/ 57 h 346"/>
              <a:gd name="T24" fmla="*/ 203 w 357"/>
              <a:gd name="T25" fmla="*/ 74 h 346"/>
              <a:gd name="T26" fmla="*/ 141 w 357"/>
              <a:gd name="T27" fmla="*/ 306 h 346"/>
              <a:gd name="T28" fmla="*/ 42 w 357"/>
              <a:gd name="T29" fmla="*/ 204 h 346"/>
              <a:gd name="T30" fmla="*/ 113 w 357"/>
              <a:gd name="T31" fmla="*/ 275 h 346"/>
              <a:gd name="T32" fmla="*/ 64 w 357"/>
              <a:gd name="T33" fmla="*/ 273 h 346"/>
              <a:gd name="T34" fmla="*/ 93 w 357"/>
              <a:gd name="T35" fmla="*/ 305 h 346"/>
              <a:gd name="T36" fmla="*/ 160 w 357"/>
              <a:gd name="T37" fmla="*/ 286 h 346"/>
              <a:gd name="T38" fmla="*/ 255 w 357"/>
              <a:gd name="T39" fmla="*/ 327 h 346"/>
              <a:gd name="T40" fmla="*/ 152 w 357"/>
              <a:gd name="T41" fmla="*/ 253 h 346"/>
              <a:gd name="T42" fmla="*/ 41 w 357"/>
              <a:gd name="T43" fmla="*/ 42 h 346"/>
              <a:gd name="T44" fmla="*/ 307 w 357"/>
              <a:gd name="T45" fmla="*/ 205 h 346"/>
              <a:gd name="T46" fmla="*/ 166 w 357"/>
              <a:gd name="T47" fmla="*/ 106 h 346"/>
              <a:gd name="T48" fmla="*/ 117 w 357"/>
              <a:gd name="T49" fmla="*/ 186 h 346"/>
              <a:gd name="T50" fmla="*/ 203 w 357"/>
              <a:gd name="T51" fmla="*/ 229 h 346"/>
              <a:gd name="T52" fmla="*/ 187 w 357"/>
              <a:gd name="T53" fmla="*/ 115 h 346"/>
              <a:gd name="T54" fmla="*/ 181 w 357"/>
              <a:gd name="T55" fmla="*/ 220 h 346"/>
              <a:gd name="T56" fmla="*/ 131 w 357"/>
              <a:gd name="T57" fmla="*/ 161 h 346"/>
              <a:gd name="T58" fmla="*/ 174 w 357"/>
              <a:gd name="T59" fmla="*/ 131 h 346"/>
              <a:gd name="T60" fmla="*/ 255 w 357"/>
              <a:gd name="T61" fmla="*/ 288 h 346"/>
              <a:gd name="T62" fmla="*/ 265 w 357"/>
              <a:gd name="T63" fmla="*/ 300 h 346"/>
              <a:gd name="T64" fmla="*/ 287 w 357"/>
              <a:gd name="T65" fmla="*/ 256 h 346"/>
              <a:gd name="T66" fmla="*/ 298 w 357"/>
              <a:gd name="T67" fmla="*/ 245 h 346"/>
              <a:gd name="T68" fmla="*/ 269 w 357"/>
              <a:gd name="T69" fmla="*/ 237 h 346"/>
              <a:gd name="T70" fmla="*/ 263 w 357"/>
              <a:gd name="T71" fmla="*/ 253 h 346"/>
              <a:gd name="T72" fmla="*/ 273 w 357"/>
              <a:gd name="T73" fmla="*/ 264 h 346"/>
              <a:gd name="T74" fmla="*/ 219 w 357"/>
              <a:gd name="T75" fmla="*/ 263 h 346"/>
              <a:gd name="T76" fmla="*/ 233 w 357"/>
              <a:gd name="T77" fmla="*/ 277 h 346"/>
              <a:gd name="T78" fmla="*/ 77 w 357"/>
              <a:gd name="T79" fmla="*/ 111 h 346"/>
              <a:gd name="T80" fmla="*/ 88 w 357"/>
              <a:gd name="T81" fmla="*/ 121 h 346"/>
              <a:gd name="T82" fmla="*/ 127 w 357"/>
              <a:gd name="T83" fmla="*/ 84 h 346"/>
              <a:gd name="T84" fmla="*/ 113 w 357"/>
              <a:gd name="T85" fmla="*/ 71 h 346"/>
              <a:gd name="T86" fmla="*/ 92 w 357"/>
              <a:gd name="T87" fmla="*/ 38 h 346"/>
              <a:gd name="T88" fmla="*/ 102 w 357"/>
              <a:gd name="T89" fmla="*/ 48 h 346"/>
              <a:gd name="T90" fmla="*/ 77 w 357"/>
              <a:gd name="T91" fmla="*/ 78 h 346"/>
              <a:gd name="T92" fmla="*/ 91 w 357"/>
              <a:gd name="T93" fmla="*/ 92 h 346"/>
              <a:gd name="T94" fmla="*/ 48 w 357"/>
              <a:gd name="T95" fmla="*/ 81 h 346"/>
              <a:gd name="T96" fmla="*/ 58 w 357"/>
              <a:gd name="T97" fmla="*/ 92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7" h="346">
                <a:moveTo>
                  <a:pt x="303" y="173"/>
                </a:moveTo>
                <a:cubicBezTo>
                  <a:pt x="321" y="156"/>
                  <a:pt x="321" y="156"/>
                  <a:pt x="321" y="156"/>
                </a:cubicBezTo>
                <a:cubicBezTo>
                  <a:pt x="357" y="121"/>
                  <a:pt x="357" y="62"/>
                  <a:pt x="321" y="27"/>
                </a:cubicBezTo>
                <a:cubicBezTo>
                  <a:pt x="303" y="9"/>
                  <a:pt x="279" y="0"/>
                  <a:pt x="256" y="0"/>
                </a:cubicBezTo>
                <a:cubicBezTo>
                  <a:pt x="232" y="0"/>
                  <a:pt x="209" y="9"/>
                  <a:pt x="191" y="27"/>
                </a:cubicBezTo>
                <a:cubicBezTo>
                  <a:pt x="174" y="44"/>
                  <a:pt x="174" y="44"/>
                  <a:pt x="174" y="44"/>
                </a:cubicBezTo>
                <a:cubicBezTo>
                  <a:pt x="157" y="27"/>
                  <a:pt x="157" y="27"/>
                  <a:pt x="157" y="27"/>
                </a:cubicBezTo>
                <a:cubicBezTo>
                  <a:pt x="139" y="10"/>
                  <a:pt x="116" y="1"/>
                  <a:pt x="92" y="1"/>
                </a:cubicBezTo>
                <a:cubicBezTo>
                  <a:pt x="68" y="1"/>
                  <a:pt x="45" y="10"/>
                  <a:pt x="27" y="27"/>
                </a:cubicBezTo>
                <a:cubicBezTo>
                  <a:pt x="10" y="44"/>
                  <a:pt x="1" y="67"/>
                  <a:pt x="1" y="92"/>
                </a:cubicBezTo>
                <a:cubicBezTo>
                  <a:pt x="1" y="116"/>
                  <a:pt x="10" y="139"/>
                  <a:pt x="27" y="156"/>
                </a:cubicBezTo>
                <a:cubicBezTo>
                  <a:pt x="45" y="173"/>
                  <a:pt x="45" y="173"/>
                  <a:pt x="45" y="173"/>
                </a:cubicBezTo>
                <a:cubicBezTo>
                  <a:pt x="27" y="191"/>
                  <a:pt x="27" y="191"/>
                  <a:pt x="27" y="191"/>
                </a:cubicBezTo>
                <a:cubicBezTo>
                  <a:pt x="10" y="208"/>
                  <a:pt x="1" y="231"/>
                  <a:pt x="0" y="255"/>
                </a:cubicBezTo>
                <a:cubicBezTo>
                  <a:pt x="0" y="279"/>
                  <a:pt x="9" y="302"/>
                  <a:pt x="26" y="320"/>
                </a:cubicBezTo>
                <a:cubicBezTo>
                  <a:pt x="43" y="337"/>
                  <a:pt x="68" y="346"/>
                  <a:pt x="91" y="346"/>
                </a:cubicBezTo>
                <a:cubicBezTo>
                  <a:pt x="114" y="346"/>
                  <a:pt x="138" y="337"/>
                  <a:pt x="156" y="320"/>
                </a:cubicBezTo>
                <a:cubicBezTo>
                  <a:pt x="173" y="302"/>
                  <a:pt x="173" y="302"/>
                  <a:pt x="173" y="302"/>
                </a:cubicBezTo>
                <a:cubicBezTo>
                  <a:pt x="190" y="320"/>
                  <a:pt x="190" y="320"/>
                  <a:pt x="190" y="320"/>
                </a:cubicBezTo>
                <a:cubicBezTo>
                  <a:pt x="208" y="337"/>
                  <a:pt x="231" y="346"/>
                  <a:pt x="255" y="346"/>
                </a:cubicBezTo>
                <a:cubicBezTo>
                  <a:pt x="279" y="346"/>
                  <a:pt x="302" y="337"/>
                  <a:pt x="320" y="320"/>
                </a:cubicBezTo>
                <a:cubicBezTo>
                  <a:pt x="337" y="302"/>
                  <a:pt x="346" y="279"/>
                  <a:pt x="346" y="255"/>
                </a:cubicBezTo>
                <a:cubicBezTo>
                  <a:pt x="347" y="231"/>
                  <a:pt x="338" y="208"/>
                  <a:pt x="321" y="191"/>
                </a:cubicBezTo>
                <a:lnTo>
                  <a:pt x="303" y="173"/>
                </a:lnTo>
                <a:close/>
                <a:moveTo>
                  <a:pt x="205" y="42"/>
                </a:moveTo>
                <a:cubicBezTo>
                  <a:pt x="219" y="28"/>
                  <a:pt x="237" y="21"/>
                  <a:pt x="255" y="21"/>
                </a:cubicBezTo>
                <a:cubicBezTo>
                  <a:pt x="274" y="21"/>
                  <a:pt x="292" y="28"/>
                  <a:pt x="306" y="42"/>
                </a:cubicBezTo>
                <a:cubicBezTo>
                  <a:pt x="334" y="70"/>
                  <a:pt x="334" y="115"/>
                  <a:pt x="306" y="142"/>
                </a:cubicBezTo>
                <a:cubicBezTo>
                  <a:pt x="288" y="159"/>
                  <a:pt x="288" y="159"/>
                  <a:pt x="288" y="159"/>
                </a:cubicBezTo>
                <a:cubicBezTo>
                  <a:pt x="217" y="88"/>
                  <a:pt x="217" y="88"/>
                  <a:pt x="217" y="88"/>
                </a:cubicBezTo>
                <a:cubicBezTo>
                  <a:pt x="234" y="71"/>
                  <a:pt x="234" y="71"/>
                  <a:pt x="234" y="71"/>
                </a:cubicBezTo>
                <a:cubicBezTo>
                  <a:pt x="240" y="65"/>
                  <a:pt x="248" y="62"/>
                  <a:pt x="256" y="62"/>
                </a:cubicBezTo>
                <a:cubicBezTo>
                  <a:pt x="264" y="62"/>
                  <a:pt x="273" y="65"/>
                  <a:pt x="278" y="71"/>
                </a:cubicBezTo>
                <a:cubicBezTo>
                  <a:pt x="280" y="73"/>
                  <a:pt x="282" y="74"/>
                  <a:pt x="285" y="74"/>
                </a:cubicBezTo>
                <a:cubicBezTo>
                  <a:pt x="288" y="74"/>
                  <a:pt x="290" y="73"/>
                  <a:pt x="292" y="71"/>
                </a:cubicBezTo>
                <a:cubicBezTo>
                  <a:pt x="296" y="67"/>
                  <a:pt x="296" y="61"/>
                  <a:pt x="292" y="57"/>
                </a:cubicBezTo>
                <a:cubicBezTo>
                  <a:pt x="283" y="48"/>
                  <a:pt x="270" y="42"/>
                  <a:pt x="256" y="42"/>
                </a:cubicBezTo>
                <a:cubicBezTo>
                  <a:pt x="242" y="42"/>
                  <a:pt x="229" y="48"/>
                  <a:pt x="221" y="57"/>
                </a:cubicBezTo>
                <a:cubicBezTo>
                  <a:pt x="203" y="74"/>
                  <a:pt x="203" y="74"/>
                  <a:pt x="203" y="74"/>
                </a:cubicBezTo>
                <a:cubicBezTo>
                  <a:pt x="189" y="61"/>
                  <a:pt x="189" y="61"/>
                  <a:pt x="189" y="61"/>
                </a:cubicBezTo>
                <a:lnTo>
                  <a:pt x="205" y="42"/>
                </a:lnTo>
                <a:close/>
                <a:moveTo>
                  <a:pt x="141" y="306"/>
                </a:moveTo>
                <a:cubicBezTo>
                  <a:pt x="127" y="320"/>
                  <a:pt x="109" y="327"/>
                  <a:pt x="91" y="327"/>
                </a:cubicBezTo>
                <a:cubicBezTo>
                  <a:pt x="73" y="327"/>
                  <a:pt x="55" y="320"/>
                  <a:pt x="41" y="306"/>
                </a:cubicBezTo>
                <a:cubicBezTo>
                  <a:pt x="14" y="278"/>
                  <a:pt x="14" y="233"/>
                  <a:pt x="42" y="204"/>
                </a:cubicBezTo>
                <a:cubicBezTo>
                  <a:pt x="60" y="187"/>
                  <a:pt x="60" y="187"/>
                  <a:pt x="60" y="187"/>
                </a:cubicBezTo>
                <a:cubicBezTo>
                  <a:pt x="131" y="259"/>
                  <a:pt x="131" y="259"/>
                  <a:pt x="131" y="259"/>
                </a:cubicBezTo>
                <a:cubicBezTo>
                  <a:pt x="113" y="275"/>
                  <a:pt x="113" y="275"/>
                  <a:pt x="113" y="275"/>
                </a:cubicBezTo>
                <a:cubicBezTo>
                  <a:pt x="108" y="281"/>
                  <a:pt x="100" y="284"/>
                  <a:pt x="92" y="284"/>
                </a:cubicBezTo>
                <a:cubicBezTo>
                  <a:pt x="85" y="284"/>
                  <a:pt x="77" y="281"/>
                  <a:pt x="71" y="275"/>
                </a:cubicBezTo>
                <a:cubicBezTo>
                  <a:pt x="69" y="274"/>
                  <a:pt x="66" y="273"/>
                  <a:pt x="64" y="273"/>
                </a:cubicBezTo>
                <a:cubicBezTo>
                  <a:pt x="61" y="273"/>
                  <a:pt x="59" y="274"/>
                  <a:pt x="57" y="275"/>
                </a:cubicBezTo>
                <a:cubicBezTo>
                  <a:pt x="53" y="279"/>
                  <a:pt x="53" y="286"/>
                  <a:pt x="57" y="289"/>
                </a:cubicBezTo>
                <a:cubicBezTo>
                  <a:pt x="68" y="300"/>
                  <a:pt x="80" y="305"/>
                  <a:pt x="93" y="305"/>
                </a:cubicBezTo>
                <a:cubicBezTo>
                  <a:pt x="106" y="305"/>
                  <a:pt x="120" y="300"/>
                  <a:pt x="129" y="289"/>
                </a:cubicBezTo>
                <a:cubicBezTo>
                  <a:pt x="146" y="273"/>
                  <a:pt x="146" y="273"/>
                  <a:pt x="146" y="273"/>
                </a:cubicBezTo>
                <a:cubicBezTo>
                  <a:pt x="160" y="286"/>
                  <a:pt x="160" y="286"/>
                  <a:pt x="160" y="286"/>
                </a:cubicBezTo>
                <a:lnTo>
                  <a:pt x="141" y="306"/>
                </a:lnTo>
                <a:close/>
                <a:moveTo>
                  <a:pt x="306" y="306"/>
                </a:moveTo>
                <a:cubicBezTo>
                  <a:pt x="292" y="320"/>
                  <a:pt x="274" y="327"/>
                  <a:pt x="255" y="327"/>
                </a:cubicBezTo>
                <a:cubicBezTo>
                  <a:pt x="237" y="327"/>
                  <a:pt x="219" y="320"/>
                  <a:pt x="205" y="306"/>
                </a:cubicBezTo>
                <a:cubicBezTo>
                  <a:pt x="181" y="282"/>
                  <a:pt x="181" y="282"/>
                  <a:pt x="181" y="282"/>
                </a:cubicBezTo>
                <a:cubicBezTo>
                  <a:pt x="152" y="253"/>
                  <a:pt x="152" y="253"/>
                  <a:pt x="152" y="253"/>
                </a:cubicBezTo>
                <a:cubicBezTo>
                  <a:pt x="65" y="167"/>
                  <a:pt x="65" y="167"/>
                  <a:pt x="65" y="167"/>
                </a:cubicBezTo>
                <a:cubicBezTo>
                  <a:pt x="41" y="143"/>
                  <a:pt x="41" y="143"/>
                  <a:pt x="41" y="143"/>
                </a:cubicBezTo>
                <a:cubicBezTo>
                  <a:pt x="14" y="115"/>
                  <a:pt x="14" y="70"/>
                  <a:pt x="41" y="42"/>
                </a:cubicBezTo>
                <a:cubicBezTo>
                  <a:pt x="55" y="28"/>
                  <a:pt x="74" y="21"/>
                  <a:pt x="92" y="21"/>
                </a:cubicBezTo>
                <a:cubicBezTo>
                  <a:pt x="111" y="21"/>
                  <a:pt x="129" y="28"/>
                  <a:pt x="143" y="42"/>
                </a:cubicBezTo>
                <a:cubicBezTo>
                  <a:pt x="307" y="205"/>
                  <a:pt x="307" y="205"/>
                  <a:pt x="307" y="205"/>
                </a:cubicBezTo>
                <a:cubicBezTo>
                  <a:pt x="334" y="233"/>
                  <a:pt x="334" y="278"/>
                  <a:pt x="306" y="306"/>
                </a:cubicBezTo>
                <a:close/>
                <a:moveTo>
                  <a:pt x="187" y="115"/>
                </a:moveTo>
                <a:cubicBezTo>
                  <a:pt x="182" y="109"/>
                  <a:pt x="174" y="106"/>
                  <a:pt x="166" y="106"/>
                </a:cubicBezTo>
                <a:cubicBezTo>
                  <a:pt x="159" y="106"/>
                  <a:pt x="151" y="109"/>
                  <a:pt x="145" y="115"/>
                </a:cubicBezTo>
                <a:cubicBezTo>
                  <a:pt x="117" y="144"/>
                  <a:pt x="117" y="144"/>
                  <a:pt x="117" y="144"/>
                </a:cubicBezTo>
                <a:cubicBezTo>
                  <a:pt x="106" y="156"/>
                  <a:pt x="106" y="175"/>
                  <a:pt x="117" y="186"/>
                </a:cubicBezTo>
                <a:cubicBezTo>
                  <a:pt x="159" y="229"/>
                  <a:pt x="159" y="229"/>
                  <a:pt x="159" y="229"/>
                </a:cubicBezTo>
                <a:cubicBezTo>
                  <a:pt x="164" y="235"/>
                  <a:pt x="172" y="239"/>
                  <a:pt x="181" y="239"/>
                </a:cubicBezTo>
                <a:cubicBezTo>
                  <a:pt x="189" y="239"/>
                  <a:pt x="197" y="235"/>
                  <a:pt x="203" y="229"/>
                </a:cubicBezTo>
                <a:cubicBezTo>
                  <a:pt x="231" y="200"/>
                  <a:pt x="231" y="200"/>
                  <a:pt x="231" y="200"/>
                </a:cubicBezTo>
                <a:cubicBezTo>
                  <a:pt x="243" y="189"/>
                  <a:pt x="243" y="170"/>
                  <a:pt x="231" y="158"/>
                </a:cubicBezTo>
                <a:lnTo>
                  <a:pt x="187" y="115"/>
                </a:lnTo>
                <a:close/>
                <a:moveTo>
                  <a:pt x="216" y="188"/>
                </a:moveTo>
                <a:cubicBezTo>
                  <a:pt x="187" y="217"/>
                  <a:pt x="187" y="217"/>
                  <a:pt x="187" y="217"/>
                </a:cubicBezTo>
                <a:cubicBezTo>
                  <a:pt x="186" y="219"/>
                  <a:pt x="183" y="220"/>
                  <a:pt x="181" y="220"/>
                </a:cubicBezTo>
                <a:cubicBezTo>
                  <a:pt x="178" y="220"/>
                  <a:pt x="176" y="219"/>
                  <a:pt x="174" y="217"/>
                </a:cubicBezTo>
                <a:cubicBezTo>
                  <a:pt x="131" y="174"/>
                  <a:pt x="131" y="174"/>
                  <a:pt x="131" y="174"/>
                </a:cubicBezTo>
                <a:cubicBezTo>
                  <a:pt x="128" y="171"/>
                  <a:pt x="128" y="163"/>
                  <a:pt x="131" y="161"/>
                </a:cubicBezTo>
                <a:cubicBezTo>
                  <a:pt x="160" y="131"/>
                  <a:pt x="160" y="131"/>
                  <a:pt x="160" y="131"/>
                </a:cubicBezTo>
                <a:cubicBezTo>
                  <a:pt x="162" y="129"/>
                  <a:pt x="165" y="128"/>
                  <a:pt x="167" y="128"/>
                </a:cubicBezTo>
                <a:cubicBezTo>
                  <a:pt x="169" y="128"/>
                  <a:pt x="172" y="129"/>
                  <a:pt x="174" y="131"/>
                </a:cubicBezTo>
                <a:cubicBezTo>
                  <a:pt x="216" y="174"/>
                  <a:pt x="216" y="174"/>
                  <a:pt x="216" y="174"/>
                </a:cubicBezTo>
                <a:cubicBezTo>
                  <a:pt x="219" y="177"/>
                  <a:pt x="219" y="184"/>
                  <a:pt x="216" y="188"/>
                </a:cubicBezTo>
                <a:close/>
                <a:moveTo>
                  <a:pt x="255" y="288"/>
                </a:moveTo>
                <a:cubicBezTo>
                  <a:pt x="249" y="288"/>
                  <a:pt x="245" y="293"/>
                  <a:pt x="245" y="300"/>
                </a:cubicBezTo>
                <a:cubicBezTo>
                  <a:pt x="245" y="305"/>
                  <a:pt x="249" y="310"/>
                  <a:pt x="255" y="310"/>
                </a:cubicBezTo>
                <a:cubicBezTo>
                  <a:pt x="260" y="310"/>
                  <a:pt x="265" y="305"/>
                  <a:pt x="265" y="300"/>
                </a:cubicBezTo>
                <a:cubicBezTo>
                  <a:pt x="265" y="293"/>
                  <a:pt x="260" y="288"/>
                  <a:pt x="255" y="288"/>
                </a:cubicBezTo>
                <a:close/>
                <a:moveTo>
                  <a:pt x="298" y="245"/>
                </a:moveTo>
                <a:cubicBezTo>
                  <a:pt x="292" y="245"/>
                  <a:pt x="287" y="250"/>
                  <a:pt x="287" y="256"/>
                </a:cubicBezTo>
                <a:cubicBezTo>
                  <a:pt x="287" y="262"/>
                  <a:pt x="292" y="267"/>
                  <a:pt x="298" y="267"/>
                </a:cubicBezTo>
                <a:cubicBezTo>
                  <a:pt x="304" y="267"/>
                  <a:pt x="309" y="262"/>
                  <a:pt x="309" y="256"/>
                </a:cubicBezTo>
                <a:cubicBezTo>
                  <a:pt x="309" y="250"/>
                  <a:pt x="304" y="245"/>
                  <a:pt x="298" y="245"/>
                </a:cubicBezTo>
                <a:close/>
                <a:moveTo>
                  <a:pt x="269" y="217"/>
                </a:moveTo>
                <a:cubicBezTo>
                  <a:pt x="263" y="217"/>
                  <a:pt x="259" y="222"/>
                  <a:pt x="259" y="227"/>
                </a:cubicBezTo>
                <a:cubicBezTo>
                  <a:pt x="259" y="233"/>
                  <a:pt x="263" y="237"/>
                  <a:pt x="269" y="237"/>
                </a:cubicBezTo>
                <a:cubicBezTo>
                  <a:pt x="275" y="237"/>
                  <a:pt x="279" y="233"/>
                  <a:pt x="279" y="227"/>
                </a:cubicBezTo>
                <a:cubicBezTo>
                  <a:pt x="279" y="222"/>
                  <a:pt x="275" y="217"/>
                  <a:pt x="269" y="217"/>
                </a:cubicBezTo>
                <a:close/>
                <a:moveTo>
                  <a:pt x="263" y="253"/>
                </a:moveTo>
                <a:cubicBezTo>
                  <a:pt x="257" y="253"/>
                  <a:pt x="252" y="259"/>
                  <a:pt x="252" y="264"/>
                </a:cubicBezTo>
                <a:cubicBezTo>
                  <a:pt x="252" y="269"/>
                  <a:pt x="257" y="274"/>
                  <a:pt x="263" y="274"/>
                </a:cubicBezTo>
                <a:cubicBezTo>
                  <a:pt x="268" y="274"/>
                  <a:pt x="273" y="269"/>
                  <a:pt x="273" y="264"/>
                </a:cubicBezTo>
                <a:cubicBezTo>
                  <a:pt x="273" y="259"/>
                  <a:pt x="268" y="253"/>
                  <a:pt x="263" y="253"/>
                </a:cubicBezTo>
                <a:close/>
                <a:moveTo>
                  <a:pt x="226" y="260"/>
                </a:moveTo>
                <a:cubicBezTo>
                  <a:pt x="224" y="260"/>
                  <a:pt x="221" y="261"/>
                  <a:pt x="219" y="263"/>
                </a:cubicBezTo>
                <a:cubicBezTo>
                  <a:pt x="216" y="267"/>
                  <a:pt x="216" y="273"/>
                  <a:pt x="219" y="277"/>
                </a:cubicBezTo>
                <a:cubicBezTo>
                  <a:pt x="221" y="279"/>
                  <a:pt x="224" y="280"/>
                  <a:pt x="226" y="280"/>
                </a:cubicBezTo>
                <a:cubicBezTo>
                  <a:pt x="229" y="280"/>
                  <a:pt x="231" y="279"/>
                  <a:pt x="233" y="277"/>
                </a:cubicBezTo>
                <a:cubicBezTo>
                  <a:pt x="237" y="273"/>
                  <a:pt x="237" y="267"/>
                  <a:pt x="233" y="263"/>
                </a:cubicBezTo>
                <a:cubicBezTo>
                  <a:pt x="231" y="261"/>
                  <a:pt x="229" y="260"/>
                  <a:pt x="226" y="260"/>
                </a:cubicBezTo>
                <a:close/>
                <a:moveTo>
                  <a:pt x="77" y="111"/>
                </a:moveTo>
                <a:cubicBezTo>
                  <a:pt x="71" y="111"/>
                  <a:pt x="66" y="115"/>
                  <a:pt x="66" y="121"/>
                </a:cubicBezTo>
                <a:cubicBezTo>
                  <a:pt x="66" y="126"/>
                  <a:pt x="71" y="130"/>
                  <a:pt x="77" y="130"/>
                </a:cubicBezTo>
                <a:cubicBezTo>
                  <a:pt x="83" y="130"/>
                  <a:pt x="88" y="126"/>
                  <a:pt x="88" y="121"/>
                </a:cubicBezTo>
                <a:cubicBezTo>
                  <a:pt x="88" y="115"/>
                  <a:pt x="83" y="111"/>
                  <a:pt x="77" y="111"/>
                </a:cubicBezTo>
                <a:close/>
                <a:moveTo>
                  <a:pt x="120" y="87"/>
                </a:moveTo>
                <a:cubicBezTo>
                  <a:pt x="122" y="87"/>
                  <a:pt x="125" y="86"/>
                  <a:pt x="127" y="84"/>
                </a:cubicBezTo>
                <a:cubicBezTo>
                  <a:pt x="131" y="81"/>
                  <a:pt x="131" y="74"/>
                  <a:pt x="127" y="71"/>
                </a:cubicBezTo>
                <a:cubicBezTo>
                  <a:pt x="126" y="69"/>
                  <a:pt x="123" y="68"/>
                  <a:pt x="120" y="68"/>
                </a:cubicBezTo>
                <a:cubicBezTo>
                  <a:pt x="118" y="68"/>
                  <a:pt x="115" y="69"/>
                  <a:pt x="113" y="71"/>
                </a:cubicBezTo>
                <a:cubicBezTo>
                  <a:pt x="110" y="74"/>
                  <a:pt x="110" y="81"/>
                  <a:pt x="113" y="84"/>
                </a:cubicBezTo>
                <a:cubicBezTo>
                  <a:pt x="115" y="86"/>
                  <a:pt x="117" y="87"/>
                  <a:pt x="120" y="87"/>
                </a:cubicBezTo>
                <a:close/>
                <a:moveTo>
                  <a:pt x="92" y="38"/>
                </a:moveTo>
                <a:cubicBezTo>
                  <a:pt x="86" y="38"/>
                  <a:pt x="82" y="43"/>
                  <a:pt x="82" y="48"/>
                </a:cubicBezTo>
                <a:cubicBezTo>
                  <a:pt x="82" y="54"/>
                  <a:pt x="86" y="59"/>
                  <a:pt x="92" y="59"/>
                </a:cubicBezTo>
                <a:cubicBezTo>
                  <a:pt x="98" y="59"/>
                  <a:pt x="102" y="54"/>
                  <a:pt x="102" y="48"/>
                </a:cubicBezTo>
                <a:cubicBezTo>
                  <a:pt x="102" y="43"/>
                  <a:pt x="98" y="38"/>
                  <a:pt x="92" y="38"/>
                </a:cubicBezTo>
                <a:close/>
                <a:moveTo>
                  <a:pt x="84" y="75"/>
                </a:moveTo>
                <a:cubicBezTo>
                  <a:pt x="82" y="75"/>
                  <a:pt x="79" y="76"/>
                  <a:pt x="77" y="78"/>
                </a:cubicBezTo>
                <a:cubicBezTo>
                  <a:pt x="74" y="80"/>
                  <a:pt x="74" y="88"/>
                  <a:pt x="77" y="92"/>
                </a:cubicBezTo>
                <a:cubicBezTo>
                  <a:pt x="79" y="93"/>
                  <a:pt x="81" y="94"/>
                  <a:pt x="84" y="94"/>
                </a:cubicBezTo>
                <a:cubicBezTo>
                  <a:pt x="87" y="94"/>
                  <a:pt x="89" y="93"/>
                  <a:pt x="91" y="92"/>
                </a:cubicBezTo>
                <a:cubicBezTo>
                  <a:pt x="94" y="88"/>
                  <a:pt x="94" y="80"/>
                  <a:pt x="91" y="78"/>
                </a:cubicBezTo>
                <a:cubicBezTo>
                  <a:pt x="89" y="76"/>
                  <a:pt x="87" y="75"/>
                  <a:pt x="84" y="75"/>
                </a:cubicBezTo>
                <a:close/>
                <a:moveTo>
                  <a:pt x="48" y="81"/>
                </a:moveTo>
                <a:cubicBezTo>
                  <a:pt x="42" y="81"/>
                  <a:pt x="38" y="85"/>
                  <a:pt x="38" y="92"/>
                </a:cubicBezTo>
                <a:cubicBezTo>
                  <a:pt x="38" y="97"/>
                  <a:pt x="42" y="102"/>
                  <a:pt x="48" y="102"/>
                </a:cubicBezTo>
                <a:cubicBezTo>
                  <a:pt x="53" y="102"/>
                  <a:pt x="58" y="97"/>
                  <a:pt x="58" y="92"/>
                </a:cubicBezTo>
                <a:cubicBezTo>
                  <a:pt x="58" y="85"/>
                  <a:pt x="53" y="81"/>
                  <a:pt x="48" y="8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3" name="Freeform 26">
            <a:extLst>
              <a:ext uri="{FF2B5EF4-FFF2-40B4-BE49-F238E27FC236}">
                <a16:creationId xmlns:a16="http://schemas.microsoft.com/office/drawing/2014/main" id="{B426BA9D-25FF-8930-2120-4C1C5973AA0B}"/>
              </a:ext>
            </a:extLst>
          </p:cNvPr>
          <p:cNvSpPr>
            <a:spLocks noEditPoints="1"/>
          </p:cNvSpPr>
          <p:nvPr/>
        </p:nvSpPr>
        <p:spPr bwMode="auto">
          <a:xfrm>
            <a:off x="3441320" y="1942858"/>
            <a:ext cx="259411" cy="166232"/>
          </a:xfrm>
          <a:custGeom>
            <a:avLst/>
            <a:gdLst>
              <a:gd name="T0" fmla="*/ 325 w 348"/>
              <a:gd name="T1" fmla="*/ 124 h 223"/>
              <a:gd name="T2" fmla="*/ 310 w 348"/>
              <a:gd name="T3" fmla="*/ 124 h 223"/>
              <a:gd name="T4" fmla="*/ 288 w 348"/>
              <a:gd name="T5" fmla="*/ 172 h 223"/>
              <a:gd name="T6" fmla="*/ 348 w 348"/>
              <a:gd name="T7" fmla="*/ 172 h 223"/>
              <a:gd name="T8" fmla="*/ 317 w 348"/>
              <a:gd name="T9" fmla="*/ 181 h 223"/>
              <a:gd name="T10" fmla="*/ 317 w 348"/>
              <a:gd name="T11" fmla="*/ 148 h 223"/>
              <a:gd name="T12" fmla="*/ 317 w 348"/>
              <a:gd name="T13" fmla="*/ 181 h 223"/>
              <a:gd name="T14" fmla="*/ 346 w 348"/>
              <a:gd name="T15" fmla="*/ 70 h 223"/>
              <a:gd name="T16" fmla="*/ 194 w 348"/>
              <a:gd name="T17" fmla="*/ 40 h 223"/>
              <a:gd name="T18" fmla="*/ 194 w 348"/>
              <a:gd name="T19" fmla="*/ 0 h 223"/>
              <a:gd name="T20" fmla="*/ 0 w 348"/>
              <a:gd name="T21" fmla="*/ 91 h 223"/>
              <a:gd name="T22" fmla="*/ 90 w 348"/>
              <a:gd name="T23" fmla="*/ 223 h 223"/>
              <a:gd name="T24" fmla="*/ 223 w 348"/>
              <a:gd name="T25" fmla="*/ 193 h 223"/>
              <a:gd name="T26" fmla="*/ 243 w 348"/>
              <a:gd name="T27" fmla="*/ 152 h 223"/>
              <a:gd name="T28" fmla="*/ 263 w 348"/>
              <a:gd name="T29" fmla="*/ 112 h 223"/>
              <a:gd name="T30" fmla="*/ 275 w 348"/>
              <a:gd name="T31" fmla="*/ 100 h 223"/>
              <a:gd name="T32" fmla="*/ 292 w 348"/>
              <a:gd name="T33" fmla="*/ 59 h 223"/>
              <a:gd name="T34" fmla="*/ 326 w 348"/>
              <a:gd name="T35" fmla="*/ 69 h 223"/>
              <a:gd name="T36" fmla="*/ 288 w 348"/>
              <a:gd name="T37" fmla="*/ 79 h 223"/>
              <a:gd name="T38" fmla="*/ 268 w 348"/>
              <a:gd name="T39" fmla="*/ 83 h 223"/>
              <a:gd name="T40" fmla="*/ 173 w 348"/>
              <a:gd name="T41" fmla="*/ 79 h 223"/>
              <a:gd name="T42" fmla="*/ 173 w 348"/>
              <a:gd name="T43" fmla="*/ 100 h 223"/>
              <a:gd name="T44" fmla="*/ 245 w 348"/>
              <a:gd name="T45" fmla="*/ 111 h 223"/>
              <a:gd name="T46" fmla="*/ 173 w 348"/>
              <a:gd name="T47" fmla="*/ 121 h 223"/>
              <a:gd name="T48" fmla="*/ 173 w 348"/>
              <a:gd name="T49" fmla="*/ 142 h 223"/>
              <a:gd name="T50" fmla="*/ 224 w 348"/>
              <a:gd name="T51" fmla="*/ 152 h 223"/>
              <a:gd name="T52" fmla="*/ 173 w 348"/>
              <a:gd name="T53" fmla="*/ 163 h 223"/>
              <a:gd name="T54" fmla="*/ 173 w 348"/>
              <a:gd name="T55" fmla="*/ 184 h 223"/>
              <a:gd name="T56" fmla="*/ 205 w 348"/>
              <a:gd name="T57" fmla="*/ 194 h 223"/>
              <a:gd name="T58" fmla="*/ 92 w 348"/>
              <a:gd name="T59" fmla="*/ 204 h 223"/>
              <a:gd name="T60" fmla="*/ 20 w 348"/>
              <a:gd name="T61" fmla="*/ 92 h 223"/>
              <a:gd name="T62" fmla="*/ 183 w 348"/>
              <a:gd name="T63" fmla="*/ 20 h 223"/>
              <a:gd name="T64" fmla="*/ 113 w 348"/>
              <a:gd name="T65" fmla="*/ 41 h 223"/>
              <a:gd name="T66" fmla="*/ 113 w 348"/>
              <a:gd name="T67" fmla="*/ 62 h 223"/>
              <a:gd name="T68" fmla="*/ 268 w 348"/>
              <a:gd name="T69" fmla="*/ 83 h 223"/>
              <a:gd name="T70" fmla="*/ 144 w 348"/>
              <a:gd name="T71" fmla="*/ 89 h 223"/>
              <a:gd name="T72" fmla="*/ 123 w 348"/>
              <a:gd name="T73" fmla="*/ 89 h 223"/>
              <a:gd name="T74" fmla="*/ 134 w 348"/>
              <a:gd name="T75" fmla="*/ 140 h 223"/>
              <a:gd name="T76" fmla="*/ 134 w 348"/>
              <a:gd name="T77" fmla="*/ 120 h 223"/>
              <a:gd name="T78" fmla="*/ 134 w 348"/>
              <a:gd name="T79" fmla="*/ 140 h 223"/>
              <a:gd name="T80" fmla="*/ 144 w 348"/>
              <a:gd name="T81" fmla="*/ 170 h 223"/>
              <a:gd name="T82" fmla="*/ 123 w 348"/>
              <a:gd name="T83" fmla="*/ 170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48" h="223">
                <a:moveTo>
                  <a:pt x="336" y="142"/>
                </a:moveTo>
                <a:cubicBezTo>
                  <a:pt x="330" y="133"/>
                  <a:pt x="325" y="124"/>
                  <a:pt x="325" y="124"/>
                </a:cubicBezTo>
                <a:cubicBezTo>
                  <a:pt x="324" y="122"/>
                  <a:pt x="321" y="120"/>
                  <a:pt x="317" y="120"/>
                </a:cubicBezTo>
                <a:cubicBezTo>
                  <a:pt x="314" y="120"/>
                  <a:pt x="311" y="121"/>
                  <a:pt x="310" y="124"/>
                </a:cubicBezTo>
                <a:cubicBezTo>
                  <a:pt x="310" y="124"/>
                  <a:pt x="303" y="133"/>
                  <a:pt x="299" y="142"/>
                </a:cubicBezTo>
                <a:cubicBezTo>
                  <a:pt x="288" y="159"/>
                  <a:pt x="288" y="167"/>
                  <a:pt x="288" y="172"/>
                </a:cubicBezTo>
                <a:cubicBezTo>
                  <a:pt x="288" y="189"/>
                  <a:pt x="301" y="202"/>
                  <a:pt x="317" y="202"/>
                </a:cubicBezTo>
                <a:cubicBezTo>
                  <a:pt x="335" y="202"/>
                  <a:pt x="348" y="188"/>
                  <a:pt x="348" y="172"/>
                </a:cubicBezTo>
                <a:cubicBezTo>
                  <a:pt x="348" y="167"/>
                  <a:pt x="347" y="161"/>
                  <a:pt x="336" y="142"/>
                </a:cubicBezTo>
                <a:close/>
                <a:moveTo>
                  <a:pt x="317" y="181"/>
                </a:moveTo>
                <a:cubicBezTo>
                  <a:pt x="312" y="181"/>
                  <a:pt x="307" y="176"/>
                  <a:pt x="307" y="171"/>
                </a:cubicBezTo>
                <a:cubicBezTo>
                  <a:pt x="307" y="167"/>
                  <a:pt x="312" y="159"/>
                  <a:pt x="317" y="148"/>
                </a:cubicBezTo>
                <a:cubicBezTo>
                  <a:pt x="324" y="159"/>
                  <a:pt x="328" y="167"/>
                  <a:pt x="328" y="171"/>
                </a:cubicBezTo>
                <a:cubicBezTo>
                  <a:pt x="326" y="176"/>
                  <a:pt x="322" y="181"/>
                  <a:pt x="317" y="181"/>
                </a:cubicBezTo>
                <a:close/>
                <a:moveTo>
                  <a:pt x="316" y="100"/>
                </a:moveTo>
                <a:cubicBezTo>
                  <a:pt x="333" y="100"/>
                  <a:pt x="346" y="86"/>
                  <a:pt x="346" y="70"/>
                </a:cubicBezTo>
                <a:cubicBezTo>
                  <a:pt x="346" y="52"/>
                  <a:pt x="332" y="40"/>
                  <a:pt x="316" y="40"/>
                </a:cubicBezTo>
                <a:cubicBezTo>
                  <a:pt x="194" y="40"/>
                  <a:pt x="194" y="40"/>
                  <a:pt x="194" y="40"/>
                </a:cubicBezTo>
                <a:cubicBezTo>
                  <a:pt x="200" y="32"/>
                  <a:pt x="204" y="20"/>
                  <a:pt x="204" y="10"/>
                </a:cubicBezTo>
                <a:cubicBezTo>
                  <a:pt x="204" y="4"/>
                  <a:pt x="199" y="0"/>
                  <a:pt x="194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39" y="0"/>
                  <a:pt x="0" y="41"/>
                  <a:pt x="0" y="91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182"/>
                  <a:pt x="41" y="223"/>
                  <a:pt x="90" y="223"/>
                </a:cubicBezTo>
                <a:cubicBezTo>
                  <a:pt x="194" y="223"/>
                  <a:pt x="194" y="223"/>
                  <a:pt x="194" y="223"/>
                </a:cubicBezTo>
                <a:cubicBezTo>
                  <a:pt x="210" y="223"/>
                  <a:pt x="223" y="209"/>
                  <a:pt x="223" y="193"/>
                </a:cubicBezTo>
                <a:cubicBezTo>
                  <a:pt x="223" y="189"/>
                  <a:pt x="222" y="185"/>
                  <a:pt x="221" y="181"/>
                </a:cubicBezTo>
                <a:cubicBezTo>
                  <a:pt x="233" y="177"/>
                  <a:pt x="243" y="166"/>
                  <a:pt x="243" y="152"/>
                </a:cubicBezTo>
                <a:cubicBezTo>
                  <a:pt x="243" y="149"/>
                  <a:pt x="242" y="144"/>
                  <a:pt x="241" y="140"/>
                </a:cubicBezTo>
                <a:cubicBezTo>
                  <a:pt x="254" y="138"/>
                  <a:pt x="263" y="125"/>
                  <a:pt x="263" y="112"/>
                </a:cubicBezTo>
                <a:cubicBezTo>
                  <a:pt x="263" y="108"/>
                  <a:pt x="262" y="105"/>
                  <a:pt x="260" y="101"/>
                </a:cubicBezTo>
                <a:cubicBezTo>
                  <a:pt x="275" y="100"/>
                  <a:pt x="275" y="100"/>
                  <a:pt x="275" y="100"/>
                </a:cubicBezTo>
                <a:lnTo>
                  <a:pt x="316" y="100"/>
                </a:lnTo>
                <a:close/>
                <a:moveTo>
                  <a:pt x="292" y="59"/>
                </a:moveTo>
                <a:cubicBezTo>
                  <a:pt x="316" y="59"/>
                  <a:pt x="316" y="59"/>
                  <a:pt x="316" y="59"/>
                </a:cubicBezTo>
                <a:cubicBezTo>
                  <a:pt x="321" y="59"/>
                  <a:pt x="326" y="63"/>
                  <a:pt x="326" y="69"/>
                </a:cubicBezTo>
                <a:cubicBezTo>
                  <a:pt x="326" y="75"/>
                  <a:pt x="321" y="79"/>
                  <a:pt x="316" y="79"/>
                </a:cubicBezTo>
                <a:cubicBezTo>
                  <a:pt x="288" y="79"/>
                  <a:pt x="288" y="79"/>
                  <a:pt x="288" y="79"/>
                </a:cubicBezTo>
                <a:lnTo>
                  <a:pt x="292" y="59"/>
                </a:lnTo>
                <a:close/>
                <a:moveTo>
                  <a:pt x="268" y="83"/>
                </a:moveTo>
                <a:cubicBezTo>
                  <a:pt x="173" y="83"/>
                  <a:pt x="173" y="83"/>
                  <a:pt x="173" y="83"/>
                </a:cubicBezTo>
                <a:cubicBezTo>
                  <a:pt x="173" y="79"/>
                  <a:pt x="173" y="79"/>
                  <a:pt x="173" y="79"/>
                </a:cubicBezTo>
                <a:cubicBezTo>
                  <a:pt x="168" y="79"/>
                  <a:pt x="163" y="84"/>
                  <a:pt x="163" y="89"/>
                </a:cubicBezTo>
                <a:cubicBezTo>
                  <a:pt x="163" y="96"/>
                  <a:pt x="168" y="100"/>
                  <a:pt x="173" y="100"/>
                </a:cubicBezTo>
                <a:cubicBezTo>
                  <a:pt x="235" y="100"/>
                  <a:pt x="235" y="100"/>
                  <a:pt x="235" y="100"/>
                </a:cubicBezTo>
                <a:cubicBezTo>
                  <a:pt x="241" y="100"/>
                  <a:pt x="245" y="105"/>
                  <a:pt x="245" y="111"/>
                </a:cubicBezTo>
                <a:cubicBezTo>
                  <a:pt x="245" y="116"/>
                  <a:pt x="241" y="121"/>
                  <a:pt x="235" y="121"/>
                </a:cubicBezTo>
                <a:cubicBezTo>
                  <a:pt x="173" y="121"/>
                  <a:pt x="173" y="121"/>
                  <a:pt x="173" y="121"/>
                </a:cubicBezTo>
                <a:cubicBezTo>
                  <a:pt x="168" y="121"/>
                  <a:pt x="163" y="125"/>
                  <a:pt x="163" y="131"/>
                </a:cubicBezTo>
                <a:cubicBezTo>
                  <a:pt x="163" y="138"/>
                  <a:pt x="168" y="142"/>
                  <a:pt x="173" y="142"/>
                </a:cubicBezTo>
                <a:cubicBezTo>
                  <a:pt x="214" y="142"/>
                  <a:pt x="214" y="142"/>
                  <a:pt x="214" y="142"/>
                </a:cubicBezTo>
                <a:cubicBezTo>
                  <a:pt x="219" y="142"/>
                  <a:pt x="224" y="147"/>
                  <a:pt x="224" y="152"/>
                </a:cubicBezTo>
                <a:cubicBezTo>
                  <a:pt x="224" y="158"/>
                  <a:pt x="219" y="163"/>
                  <a:pt x="214" y="163"/>
                </a:cubicBezTo>
                <a:cubicBezTo>
                  <a:pt x="173" y="163"/>
                  <a:pt x="173" y="163"/>
                  <a:pt x="173" y="163"/>
                </a:cubicBezTo>
                <a:cubicBezTo>
                  <a:pt x="168" y="163"/>
                  <a:pt x="163" y="167"/>
                  <a:pt x="163" y="173"/>
                </a:cubicBezTo>
                <a:cubicBezTo>
                  <a:pt x="163" y="179"/>
                  <a:pt x="168" y="184"/>
                  <a:pt x="173" y="184"/>
                </a:cubicBezTo>
                <a:cubicBezTo>
                  <a:pt x="195" y="184"/>
                  <a:pt x="195" y="184"/>
                  <a:pt x="195" y="184"/>
                </a:cubicBezTo>
                <a:cubicBezTo>
                  <a:pt x="200" y="184"/>
                  <a:pt x="205" y="188"/>
                  <a:pt x="205" y="194"/>
                </a:cubicBezTo>
                <a:cubicBezTo>
                  <a:pt x="205" y="200"/>
                  <a:pt x="200" y="204"/>
                  <a:pt x="195" y="204"/>
                </a:cubicBezTo>
                <a:cubicBezTo>
                  <a:pt x="92" y="204"/>
                  <a:pt x="92" y="204"/>
                  <a:pt x="92" y="204"/>
                </a:cubicBezTo>
                <a:cubicBezTo>
                  <a:pt x="52" y="204"/>
                  <a:pt x="20" y="172"/>
                  <a:pt x="20" y="133"/>
                </a:cubicBezTo>
                <a:cubicBezTo>
                  <a:pt x="20" y="92"/>
                  <a:pt x="20" y="92"/>
                  <a:pt x="20" y="92"/>
                </a:cubicBezTo>
                <a:cubicBezTo>
                  <a:pt x="20" y="52"/>
                  <a:pt x="52" y="20"/>
                  <a:pt x="92" y="20"/>
                </a:cubicBezTo>
                <a:cubicBezTo>
                  <a:pt x="183" y="20"/>
                  <a:pt x="183" y="20"/>
                  <a:pt x="183" y="20"/>
                </a:cubicBezTo>
                <a:cubicBezTo>
                  <a:pt x="178" y="32"/>
                  <a:pt x="168" y="41"/>
                  <a:pt x="154" y="41"/>
                </a:cubicBezTo>
                <a:cubicBezTo>
                  <a:pt x="113" y="41"/>
                  <a:pt x="113" y="41"/>
                  <a:pt x="113" y="41"/>
                </a:cubicBezTo>
                <a:cubicBezTo>
                  <a:pt x="108" y="41"/>
                  <a:pt x="103" y="46"/>
                  <a:pt x="103" y="51"/>
                </a:cubicBezTo>
                <a:cubicBezTo>
                  <a:pt x="103" y="57"/>
                  <a:pt x="108" y="62"/>
                  <a:pt x="113" y="62"/>
                </a:cubicBezTo>
                <a:cubicBezTo>
                  <a:pt x="273" y="62"/>
                  <a:pt x="273" y="62"/>
                  <a:pt x="273" y="62"/>
                </a:cubicBezTo>
                <a:lnTo>
                  <a:pt x="268" y="83"/>
                </a:lnTo>
                <a:close/>
                <a:moveTo>
                  <a:pt x="134" y="99"/>
                </a:moveTo>
                <a:cubicBezTo>
                  <a:pt x="139" y="99"/>
                  <a:pt x="144" y="95"/>
                  <a:pt x="144" y="89"/>
                </a:cubicBezTo>
                <a:cubicBezTo>
                  <a:pt x="144" y="83"/>
                  <a:pt x="139" y="79"/>
                  <a:pt x="134" y="79"/>
                </a:cubicBezTo>
                <a:cubicBezTo>
                  <a:pt x="127" y="79"/>
                  <a:pt x="123" y="83"/>
                  <a:pt x="123" y="89"/>
                </a:cubicBezTo>
                <a:cubicBezTo>
                  <a:pt x="123" y="95"/>
                  <a:pt x="127" y="99"/>
                  <a:pt x="134" y="99"/>
                </a:cubicBezTo>
                <a:close/>
                <a:moveTo>
                  <a:pt x="134" y="140"/>
                </a:moveTo>
                <a:cubicBezTo>
                  <a:pt x="139" y="140"/>
                  <a:pt x="144" y="136"/>
                  <a:pt x="144" y="130"/>
                </a:cubicBezTo>
                <a:cubicBezTo>
                  <a:pt x="144" y="125"/>
                  <a:pt x="139" y="120"/>
                  <a:pt x="134" y="120"/>
                </a:cubicBezTo>
                <a:cubicBezTo>
                  <a:pt x="127" y="120"/>
                  <a:pt x="123" y="125"/>
                  <a:pt x="123" y="130"/>
                </a:cubicBezTo>
                <a:cubicBezTo>
                  <a:pt x="123" y="136"/>
                  <a:pt x="127" y="140"/>
                  <a:pt x="134" y="140"/>
                </a:cubicBezTo>
                <a:close/>
                <a:moveTo>
                  <a:pt x="134" y="180"/>
                </a:moveTo>
                <a:cubicBezTo>
                  <a:pt x="139" y="180"/>
                  <a:pt x="144" y="175"/>
                  <a:pt x="144" y="170"/>
                </a:cubicBezTo>
                <a:cubicBezTo>
                  <a:pt x="144" y="164"/>
                  <a:pt x="139" y="159"/>
                  <a:pt x="134" y="159"/>
                </a:cubicBezTo>
                <a:cubicBezTo>
                  <a:pt x="127" y="159"/>
                  <a:pt x="123" y="164"/>
                  <a:pt x="123" y="170"/>
                </a:cubicBezTo>
                <a:cubicBezTo>
                  <a:pt x="123" y="175"/>
                  <a:pt x="127" y="180"/>
                  <a:pt x="134" y="1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4" name="Freeform 27">
            <a:extLst>
              <a:ext uri="{FF2B5EF4-FFF2-40B4-BE49-F238E27FC236}">
                <a16:creationId xmlns:a16="http://schemas.microsoft.com/office/drawing/2014/main" id="{2586711D-A7DB-F5D8-2738-326E35F0E0D7}"/>
              </a:ext>
            </a:extLst>
          </p:cNvPr>
          <p:cNvSpPr>
            <a:spLocks noEditPoints="1"/>
          </p:cNvSpPr>
          <p:nvPr/>
        </p:nvSpPr>
        <p:spPr bwMode="auto">
          <a:xfrm>
            <a:off x="3439829" y="2996903"/>
            <a:ext cx="261648" cy="242266"/>
          </a:xfrm>
          <a:custGeom>
            <a:avLst/>
            <a:gdLst>
              <a:gd name="T0" fmla="*/ 320 w 351"/>
              <a:gd name="T1" fmla="*/ 184 h 325"/>
              <a:gd name="T2" fmla="*/ 296 w 351"/>
              <a:gd name="T3" fmla="*/ 168 h 325"/>
              <a:gd name="T4" fmla="*/ 268 w 351"/>
              <a:gd name="T5" fmla="*/ 72 h 325"/>
              <a:gd name="T6" fmla="*/ 203 w 351"/>
              <a:gd name="T7" fmla="*/ 4 h 325"/>
              <a:gd name="T8" fmla="*/ 74 w 351"/>
              <a:gd name="T9" fmla="*/ 0 h 325"/>
              <a:gd name="T10" fmla="*/ 62 w 351"/>
              <a:gd name="T11" fmla="*/ 143 h 325"/>
              <a:gd name="T12" fmla="*/ 9 w 351"/>
              <a:gd name="T13" fmla="*/ 155 h 325"/>
              <a:gd name="T14" fmla="*/ 34 w 351"/>
              <a:gd name="T15" fmla="*/ 302 h 325"/>
              <a:gd name="T16" fmla="*/ 323 w 351"/>
              <a:gd name="T17" fmla="*/ 325 h 325"/>
              <a:gd name="T18" fmla="*/ 349 w 351"/>
              <a:gd name="T19" fmla="*/ 218 h 325"/>
              <a:gd name="T20" fmla="*/ 208 w 351"/>
              <a:gd name="T21" fmla="*/ 36 h 325"/>
              <a:gd name="T22" fmla="*/ 208 w 351"/>
              <a:gd name="T23" fmla="*/ 63 h 325"/>
              <a:gd name="T24" fmla="*/ 85 w 351"/>
              <a:gd name="T25" fmla="*/ 22 h 325"/>
              <a:gd name="T26" fmla="*/ 186 w 351"/>
              <a:gd name="T27" fmla="*/ 73 h 325"/>
              <a:gd name="T28" fmla="*/ 247 w 351"/>
              <a:gd name="T29" fmla="*/ 83 h 325"/>
              <a:gd name="T30" fmla="*/ 223 w 351"/>
              <a:gd name="T31" fmla="*/ 145 h 325"/>
              <a:gd name="T32" fmla="*/ 184 w 351"/>
              <a:gd name="T33" fmla="*/ 103 h 325"/>
              <a:gd name="T34" fmla="*/ 85 w 351"/>
              <a:gd name="T35" fmla="*/ 105 h 325"/>
              <a:gd name="T36" fmla="*/ 65 w 351"/>
              <a:gd name="T37" fmla="*/ 304 h 325"/>
              <a:gd name="T38" fmla="*/ 55 w 351"/>
              <a:gd name="T39" fmla="*/ 298 h 325"/>
              <a:gd name="T40" fmla="*/ 25 w 351"/>
              <a:gd name="T41" fmla="*/ 168 h 325"/>
              <a:gd name="T42" fmla="*/ 74 w 351"/>
              <a:gd name="T43" fmla="*/ 164 h 325"/>
              <a:gd name="T44" fmla="*/ 85 w 351"/>
              <a:gd name="T45" fmla="*/ 133 h 325"/>
              <a:gd name="T46" fmla="*/ 184 w 351"/>
              <a:gd name="T47" fmla="*/ 123 h 325"/>
              <a:gd name="T48" fmla="*/ 209 w 351"/>
              <a:gd name="T49" fmla="*/ 157 h 325"/>
              <a:gd name="T50" fmla="*/ 268 w 351"/>
              <a:gd name="T51" fmla="*/ 163 h 325"/>
              <a:gd name="T52" fmla="*/ 311 w 351"/>
              <a:gd name="T53" fmla="*/ 304 h 325"/>
              <a:gd name="T54" fmla="*/ 323 w 351"/>
              <a:gd name="T55" fmla="*/ 266 h 325"/>
              <a:gd name="T56" fmla="*/ 320 w 351"/>
              <a:gd name="T57" fmla="*/ 205 h 325"/>
              <a:gd name="T58" fmla="*/ 331 w 351"/>
              <a:gd name="T59" fmla="*/ 216 h 325"/>
              <a:gd name="T60" fmla="*/ 218 w 351"/>
              <a:gd name="T61" fmla="*/ 224 h 325"/>
              <a:gd name="T62" fmla="*/ 167 w 351"/>
              <a:gd name="T63" fmla="*/ 191 h 325"/>
              <a:gd name="T64" fmla="*/ 154 w 351"/>
              <a:gd name="T65" fmla="*/ 184 h 325"/>
              <a:gd name="T66" fmla="*/ 154 w 351"/>
              <a:gd name="T67" fmla="*/ 224 h 325"/>
              <a:gd name="T68" fmla="*/ 106 w 351"/>
              <a:gd name="T69" fmla="*/ 235 h 325"/>
              <a:gd name="T70" fmla="*/ 159 w 351"/>
              <a:gd name="T71" fmla="*/ 246 h 325"/>
              <a:gd name="T72" fmla="*/ 177 w 351"/>
              <a:gd name="T73" fmla="*/ 287 h 325"/>
              <a:gd name="T74" fmla="*/ 186 w 351"/>
              <a:gd name="T75" fmla="*/ 274 h 325"/>
              <a:gd name="T76" fmla="*/ 218 w 351"/>
              <a:gd name="T77" fmla="*/ 247 h 325"/>
              <a:gd name="T78" fmla="*/ 218 w 351"/>
              <a:gd name="T79" fmla="*/ 224 h 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1" h="325">
                <a:moveTo>
                  <a:pt x="343" y="194"/>
                </a:moveTo>
                <a:cubicBezTo>
                  <a:pt x="338" y="188"/>
                  <a:pt x="330" y="184"/>
                  <a:pt x="320" y="184"/>
                </a:cubicBezTo>
                <a:cubicBezTo>
                  <a:pt x="301" y="184"/>
                  <a:pt x="301" y="184"/>
                  <a:pt x="301" y="184"/>
                </a:cubicBezTo>
                <a:cubicBezTo>
                  <a:pt x="296" y="168"/>
                  <a:pt x="296" y="168"/>
                  <a:pt x="296" y="168"/>
                </a:cubicBezTo>
                <a:cubicBezTo>
                  <a:pt x="293" y="154"/>
                  <a:pt x="282" y="145"/>
                  <a:pt x="268" y="143"/>
                </a:cubicBezTo>
                <a:cubicBezTo>
                  <a:pt x="268" y="72"/>
                  <a:pt x="268" y="72"/>
                  <a:pt x="268" y="72"/>
                </a:cubicBezTo>
                <a:cubicBezTo>
                  <a:pt x="268" y="69"/>
                  <a:pt x="266" y="66"/>
                  <a:pt x="264" y="65"/>
                </a:cubicBezTo>
                <a:cubicBezTo>
                  <a:pt x="203" y="4"/>
                  <a:pt x="203" y="4"/>
                  <a:pt x="203" y="4"/>
                </a:cubicBezTo>
                <a:cubicBezTo>
                  <a:pt x="200" y="2"/>
                  <a:pt x="198" y="0"/>
                  <a:pt x="196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67" y="0"/>
                  <a:pt x="62" y="5"/>
                  <a:pt x="62" y="11"/>
                </a:cubicBezTo>
                <a:cubicBezTo>
                  <a:pt x="62" y="143"/>
                  <a:pt x="62" y="143"/>
                  <a:pt x="62" y="143"/>
                </a:cubicBezTo>
                <a:cubicBezTo>
                  <a:pt x="33" y="143"/>
                  <a:pt x="33" y="143"/>
                  <a:pt x="33" y="143"/>
                </a:cubicBezTo>
                <a:cubicBezTo>
                  <a:pt x="24" y="143"/>
                  <a:pt x="14" y="147"/>
                  <a:pt x="9" y="155"/>
                </a:cubicBezTo>
                <a:cubicBezTo>
                  <a:pt x="2" y="161"/>
                  <a:pt x="0" y="171"/>
                  <a:pt x="2" y="180"/>
                </a:cubicBezTo>
                <a:cubicBezTo>
                  <a:pt x="34" y="302"/>
                  <a:pt x="34" y="302"/>
                  <a:pt x="34" y="302"/>
                </a:cubicBezTo>
                <a:cubicBezTo>
                  <a:pt x="37" y="316"/>
                  <a:pt x="50" y="325"/>
                  <a:pt x="64" y="325"/>
                </a:cubicBezTo>
                <a:cubicBezTo>
                  <a:pt x="323" y="325"/>
                  <a:pt x="323" y="325"/>
                  <a:pt x="323" y="325"/>
                </a:cubicBezTo>
                <a:cubicBezTo>
                  <a:pt x="328" y="325"/>
                  <a:pt x="332" y="322"/>
                  <a:pt x="333" y="317"/>
                </a:cubicBezTo>
                <a:cubicBezTo>
                  <a:pt x="349" y="218"/>
                  <a:pt x="349" y="218"/>
                  <a:pt x="349" y="218"/>
                </a:cubicBezTo>
                <a:cubicBezTo>
                  <a:pt x="351" y="209"/>
                  <a:pt x="348" y="201"/>
                  <a:pt x="343" y="194"/>
                </a:cubicBezTo>
                <a:close/>
                <a:moveTo>
                  <a:pt x="208" y="36"/>
                </a:moveTo>
                <a:cubicBezTo>
                  <a:pt x="234" y="63"/>
                  <a:pt x="234" y="63"/>
                  <a:pt x="234" y="63"/>
                </a:cubicBezTo>
                <a:cubicBezTo>
                  <a:pt x="208" y="63"/>
                  <a:pt x="208" y="63"/>
                  <a:pt x="208" y="63"/>
                </a:cubicBezTo>
                <a:lnTo>
                  <a:pt x="208" y="36"/>
                </a:lnTo>
                <a:close/>
                <a:moveTo>
                  <a:pt x="85" y="22"/>
                </a:moveTo>
                <a:cubicBezTo>
                  <a:pt x="186" y="22"/>
                  <a:pt x="186" y="22"/>
                  <a:pt x="186" y="22"/>
                </a:cubicBezTo>
                <a:cubicBezTo>
                  <a:pt x="186" y="73"/>
                  <a:pt x="186" y="73"/>
                  <a:pt x="186" y="73"/>
                </a:cubicBezTo>
                <a:cubicBezTo>
                  <a:pt x="186" y="78"/>
                  <a:pt x="191" y="83"/>
                  <a:pt x="196" y="83"/>
                </a:cubicBezTo>
                <a:cubicBezTo>
                  <a:pt x="247" y="83"/>
                  <a:pt x="247" y="83"/>
                  <a:pt x="247" y="83"/>
                </a:cubicBezTo>
                <a:cubicBezTo>
                  <a:pt x="247" y="145"/>
                  <a:pt x="247" y="145"/>
                  <a:pt x="247" y="145"/>
                </a:cubicBezTo>
                <a:cubicBezTo>
                  <a:pt x="223" y="145"/>
                  <a:pt x="223" y="145"/>
                  <a:pt x="223" y="145"/>
                </a:cubicBezTo>
                <a:cubicBezTo>
                  <a:pt x="212" y="120"/>
                  <a:pt x="212" y="120"/>
                  <a:pt x="212" y="120"/>
                </a:cubicBezTo>
                <a:cubicBezTo>
                  <a:pt x="207" y="110"/>
                  <a:pt x="196" y="103"/>
                  <a:pt x="184" y="103"/>
                </a:cubicBezTo>
                <a:cubicBezTo>
                  <a:pt x="96" y="103"/>
                  <a:pt x="96" y="103"/>
                  <a:pt x="96" y="103"/>
                </a:cubicBezTo>
                <a:cubicBezTo>
                  <a:pt x="92" y="103"/>
                  <a:pt x="88" y="104"/>
                  <a:pt x="85" y="105"/>
                </a:cubicBezTo>
                <a:lnTo>
                  <a:pt x="85" y="22"/>
                </a:lnTo>
                <a:close/>
                <a:moveTo>
                  <a:pt x="65" y="304"/>
                </a:moveTo>
                <a:cubicBezTo>
                  <a:pt x="65" y="306"/>
                  <a:pt x="65" y="306"/>
                  <a:pt x="65" y="306"/>
                </a:cubicBezTo>
                <a:cubicBezTo>
                  <a:pt x="61" y="306"/>
                  <a:pt x="56" y="302"/>
                  <a:pt x="55" y="298"/>
                </a:cubicBezTo>
                <a:cubicBezTo>
                  <a:pt x="24" y="175"/>
                  <a:pt x="24" y="175"/>
                  <a:pt x="24" y="175"/>
                </a:cubicBezTo>
                <a:cubicBezTo>
                  <a:pt x="23" y="172"/>
                  <a:pt x="24" y="170"/>
                  <a:pt x="25" y="168"/>
                </a:cubicBezTo>
                <a:cubicBezTo>
                  <a:pt x="28" y="165"/>
                  <a:pt x="30" y="164"/>
                  <a:pt x="34" y="164"/>
                </a:cubicBezTo>
                <a:cubicBezTo>
                  <a:pt x="74" y="164"/>
                  <a:pt x="74" y="164"/>
                  <a:pt x="74" y="164"/>
                </a:cubicBezTo>
                <a:cubicBezTo>
                  <a:pt x="80" y="164"/>
                  <a:pt x="85" y="159"/>
                  <a:pt x="85" y="154"/>
                </a:cubicBezTo>
                <a:cubicBezTo>
                  <a:pt x="85" y="133"/>
                  <a:pt x="85" y="133"/>
                  <a:pt x="85" y="133"/>
                </a:cubicBezTo>
                <a:cubicBezTo>
                  <a:pt x="85" y="127"/>
                  <a:pt x="89" y="123"/>
                  <a:pt x="95" y="123"/>
                </a:cubicBezTo>
                <a:cubicBezTo>
                  <a:pt x="184" y="123"/>
                  <a:pt x="184" y="123"/>
                  <a:pt x="184" y="123"/>
                </a:cubicBezTo>
                <a:cubicBezTo>
                  <a:pt x="187" y="123"/>
                  <a:pt x="191" y="124"/>
                  <a:pt x="194" y="128"/>
                </a:cubicBezTo>
                <a:cubicBezTo>
                  <a:pt x="209" y="157"/>
                  <a:pt x="209" y="157"/>
                  <a:pt x="209" y="157"/>
                </a:cubicBezTo>
                <a:cubicBezTo>
                  <a:pt x="209" y="160"/>
                  <a:pt x="214" y="163"/>
                  <a:pt x="218" y="163"/>
                </a:cubicBezTo>
                <a:cubicBezTo>
                  <a:pt x="268" y="163"/>
                  <a:pt x="268" y="163"/>
                  <a:pt x="268" y="163"/>
                </a:cubicBezTo>
                <a:cubicBezTo>
                  <a:pt x="272" y="163"/>
                  <a:pt x="277" y="166"/>
                  <a:pt x="278" y="171"/>
                </a:cubicBezTo>
                <a:cubicBezTo>
                  <a:pt x="311" y="304"/>
                  <a:pt x="311" y="304"/>
                  <a:pt x="311" y="304"/>
                </a:cubicBezTo>
                <a:lnTo>
                  <a:pt x="65" y="304"/>
                </a:lnTo>
                <a:close/>
                <a:moveTo>
                  <a:pt x="323" y="266"/>
                </a:moveTo>
                <a:cubicBezTo>
                  <a:pt x="307" y="205"/>
                  <a:pt x="307" y="205"/>
                  <a:pt x="307" y="205"/>
                </a:cubicBezTo>
                <a:cubicBezTo>
                  <a:pt x="320" y="205"/>
                  <a:pt x="320" y="205"/>
                  <a:pt x="320" y="205"/>
                </a:cubicBezTo>
                <a:cubicBezTo>
                  <a:pt x="324" y="205"/>
                  <a:pt x="326" y="206"/>
                  <a:pt x="329" y="207"/>
                </a:cubicBezTo>
                <a:cubicBezTo>
                  <a:pt x="331" y="210"/>
                  <a:pt x="331" y="212"/>
                  <a:pt x="331" y="216"/>
                </a:cubicBezTo>
                <a:lnTo>
                  <a:pt x="323" y="266"/>
                </a:lnTo>
                <a:close/>
                <a:moveTo>
                  <a:pt x="218" y="224"/>
                </a:moveTo>
                <a:cubicBezTo>
                  <a:pt x="175" y="224"/>
                  <a:pt x="175" y="224"/>
                  <a:pt x="175" y="224"/>
                </a:cubicBezTo>
                <a:cubicBezTo>
                  <a:pt x="167" y="191"/>
                  <a:pt x="167" y="191"/>
                  <a:pt x="167" y="191"/>
                </a:cubicBezTo>
                <a:cubicBezTo>
                  <a:pt x="166" y="187"/>
                  <a:pt x="162" y="183"/>
                  <a:pt x="157" y="183"/>
                </a:cubicBezTo>
                <a:cubicBezTo>
                  <a:pt x="156" y="183"/>
                  <a:pt x="155" y="183"/>
                  <a:pt x="154" y="184"/>
                </a:cubicBezTo>
                <a:cubicBezTo>
                  <a:pt x="149" y="186"/>
                  <a:pt x="145" y="191"/>
                  <a:pt x="148" y="197"/>
                </a:cubicBezTo>
                <a:cubicBezTo>
                  <a:pt x="154" y="224"/>
                  <a:pt x="154" y="224"/>
                  <a:pt x="154" y="224"/>
                </a:cubicBezTo>
                <a:cubicBezTo>
                  <a:pt x="116" y="224"/>
                  <a:pt x="116" y="224"/>
                  <a:pt x="116" y="224"/>
                </a:cubicBezTo>
                <a:cubicBezTo>
                  <a:pt x="111" y="224"/>
                  <a:pt x="106" y="229"/>
                  <a:pt x="106" y="235"/>
                </a:cubicBezTo>
                <a:cubicBezTo>
                  <a:pt x="106" y="241"/>
                  <a:pt x="111" y="246"/>
                  <a:pt x="116" y="246"/>
                </a:cubicBezTo>
                <a:cubicBezTo>
                  <a:pt x="159" y="246"/>
                  <a:pt x="159" y="246"/>
                  <a:pt x="159" y="246"/>
                </a:cubicBezTo>
                <a:cubicBezTo>
                  <a:pt x="167" y="279"/>
                  <a:pt x="167" y="279"/>
                  <a:pt x="167" y="279"/>
                </a:cubicBezTo>
                <a:cubicBezTo>
                  <a:pt x="168" y="284"/>
                  <a:pt x="173" y="287"/>
                  <a:pt x="177" y="287"/>
                </a:cubicBezTo>
                <a:cubicBezTo>
                  <a:pt x="180" y="287"/>
                  <a:pt x="180" y="287"/>
                  <a:pt x="180" y="287"/>
                </a:cubicBezTo>
                <a:cubicBezTo>
                  <a:pt x="185" y="286"/>
                  <a:pt x="189" y="280"/>
                  <a:pt x="186" y="274"/>
                </a:cubicBezTo>
                <a:cubicBezTo>
                  <a:pt x="180" y="247"/>
                  <a:pt x="180" y="247"/>
                  <a:pt x="180" y="247"/>
                </a:cubicBezTo>
                <a:cubicBezTo>
                  <a:pt x="218" y="247"/>
                  <a:pt x="218" y="247"/>
                  <a:pt x="218" y="247"/>
                </a:cubicBezTo>
                <a:cubicBezTo>
                  <a:pt x="223" y="247"/>
                  <a:pt x="228" y="242"/>
                  <a:pt x="228" y="236"/>
                </a:cubicBezTo>
                <a:cubicBezTo>
                  <a:pt x="228" y="229"/>
                  <a:pt x="223" y="224"/>
                  <a:pt x="218" y="2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5" name="Freeform 28">
            <a:extLst>
              <a:ext uri="{FF2B5EF4-FFF2-40B4-BE49-F238E27FC236}">
                <a16:creationId xmlns:a16="http://schemas.microsoft.com/office/drawing/2014/main" id="{F92B4CA2-6D6D-03F8-5B17-3CA171865DC9}"/>
              </a:ext>
            </a:extLst>
          </p:cNvPr>
          <p:cNvSpPr>
            <a:spLocks noEditPoints="1"/>
          </p:cNvSpPr>
          <p:nvPr/>
        </p:nvSpPr>
        <p:spPr bwMode="auto">
          <a:xfrm>
            <a:off x="3439829" y="2443790"/>
            <a:ext cx="261648" cy="256430"/>
          </a:xfrm>
          <a:custGeom>
            <a:avLst/>
            <a:gdLst>
              <a:gd name="T0" fmla="*/ 177 w 351"/>
              <a:gd name="T1" fmla="*/ 182 h 344"/>
              <a:gd name="T2" fmla="*/ 177 w 351"/>
              <a:gd name="T3" fmla="*/ 161 h 344"/>
              <a:gd name="T4" fmla="*/ 206 w 351"/>
              <a:gd name="T5" fmla="*/ 132 h 344"/>
              <a:gd name="T6" fmla="*/ 168 w 351"/>
              <a:gd name="T7" fmla="*/ 231 h 344"/>
              <a:gd name="T8" fmla="*/ 197 w 351"/>
              <a:gd name="T9" fmla="*/ 201 h 344"/>
              <a:gd name="T10" fmla="*/ 197 w 351"/>
              <a:gd name="T11" fmla="*/ 222 h 344"/>
              <a:gd name="T12" fmla="*/ 96 w 351"/>
              <a:gd name="T13" fmla="*/ 160 h 344"/>
              <a:gd name="T14" fmla="*/ 107 w 351"/>
              <a:gd name="T15" fmla="*/ 172 h 344"/>
              <a:gd name="T16" fmla="*/ 127 w 351"/>
              <a:gd name="T17" fmla="*/ 232 h 344"/>
              <a:gd name="T18" fmla="*/ 136 w 351"/>
              <a:gd name="T19" fmla="*/ 223 h 344"/>
              <a:gd name="T20" fmla="*/ 257 w 351"/>
              <a:gd name="T21" fmla="*/ 182 h 344"/>
              <a:gd name="T22" fmla="*/ 306 w 351"/>
              <a:gd name="T23" fmla="*/ 202 h 344"/>
              <a:gd name="T24" fmla="*/ 340 w 351"/>
              <a:gd name="T25" fmla="*/ 170 h 344"/>
              <a:gd name="T26" fmla="*/ 307 w 351"/>
              <a:gd name="T27" fmla="*/ 172 h 344"/>
              <a:gd name="T28" fmla="*/ 337 w 351"/>
              <a:gd name="T29" fmla="*/ 116 h 344"/>
              <a:gd name="T30" fmla="*/ 303 w 351"/>
              <a:gd name="T31" fmla="*/ 138 h 344"/>
              <a:gd name="T32" fmla="*/ 309 w 351"/>
              <a:gd name="T33" fmla="*/ 63 h 344"/>
              <a:gd name="T34" fmla="*/ 283 w 351"/>
              <a:gd name="T35" fmla="*/ 96 h 344"/>
              <a:gd name="T36" fmla="*/ 263 w 351"/>
              <a:gd name="T37" fmla="*/ 25 h 344"/>
              <a:gd name="T38" fmla="*/ 229 w 351"/>
              <a:gd name="T39" fmla="*/ 52 h 344"/>
              <a:gd name="T40" fmla="*/ 208 w 351"/>
              <a:gd name="T41" fmla="*/ 4 h 344"/>
              <a:gd name="T42" fmla="*/ 185 w 351"/>
              <a:gd name="T43" fmla="*/ 40 h 344"/>
              <a:gd name="T44" fmla="*/ 149 w 351"/>
              <a:gd name="T45" fmla="*/ 3 h 344"/>
              <a:gd name="T46" fmla="*/ 139 w 351"/>
              <a:gd name="T47" fmla="*/ 45 h 344"/>
              <a:gd name="T48" fmla="*/ 91 w 351"/>
              <a:gd name="T49" fmla="*/ 22 h 344"/>
              <a:gd name="T50" fmla="*/ 96 w 351"/>
              <a:gd name="T51" fmla="*/ 66 h 344"/>
              <a:gd name="T52" fmla="*/ 53 w 351"/>
              <a:gd name="T53" fmla="*/ 72 h 344"/>
              <a:gd name="T54" fmla="*/ 44 w 351"/>
              <a:gd name="T55" fmla="*/ 96 h 344"/>
              <a:gd name="T56" fmla="*/ 24 w 351"/>
              <a:gd name="T57" fmla="*/ 119 h 344"/>
              <a:gd name="T58" fmla="*/ 55 w 351"/>
              <a:gd name="T59" fmla="*/ 116 h 344"/>
              <a:gd name="T60" fmla="*/ 4 w 351"/>
              <a:gd name="T61" fmla="*/ 170 h 344"/>
              <a:gd name="T62" fmla="*/ 44 w 351"/>
              <a:gd name="T63" fmla="*/ 160 h 344"/>
              <a:gd name="T64" fmla="*/ 12 w 351"/>
              <a:gd name="T65" fmla="*/ 214 h 344"/>
              <a:gd name="T66" fmla="*/ 27 w 351"/>
              <a:gd name="T67" fmla="*/ 226 h 344"/>
              <a:gd name="T68" fmla="*/ 36 w 351"/>
              <a:gd name="T69" fmla="*/ 269 h 344"/>
              <a:gd name="T70" fmla="*/ 55 w 351"/>
              <a:gd name="T71" fmla="*/ 273 h 344"/>
              <a:gd name="T72" fmla="*/ 77 w 351"/>
              <a:gd name="T73" fmla="*/ 310 h 344"/>
              <a:gd name="T74" fmla="*/ 98 w 351"/>
              <a:gd name="T75" fmla="*/ 307 h 344"/>
              <a:gd name="T76" fmla="*/ 130 w 351"/>
              <a:gd name="T77" fmla="*/ 334 h 344"/>
              <a:gd name="T78" fmla="*/ 149 w 351"/>
              <a:gd name="T79" fmla="*/ 325 h 344"/>
              <a:gd name="T80" fmla="*/ 190 w 351"/>
              <a:gd name="T81" fmla="*/ 341 h 344"/>
              <a:gd name="T82" fmla="*/ 204 w 351"/>
              <a:gd name="T83" fmla="*/ 327 h 344"/>
              <a:gd name="T84" fmla="*/ 247 w 351"/>
              <a:gd name="T85" fmla="*/ 325 h 344"/>
              <a:gd name="T86" fmla="*/ 256 w 351"/>
              <a:gd name="T87" fmla="*/ 307 h 344"/>
              <a:gd name="T88" fmla="*/ 296 w 351"/>
              <a:gd name="T89" fmla="*/ 292 h 344"/>
              <a:gd name="T90" fmla="*/ 298 w 351"/>
              <a:gd name="T91" fmla="*/ 272 h 344"/>
              <a:gd name="T92" fmla="*/ 306 w 351"/>
              <a:gd name="T93" fmla="*/ 247 h 344"/>
              <a:gd name="T94" fmla="*/ 329 w 351"/>
              <a:gd name="T95" fmla="*/ 223 h 344"/>
              <a:gd name="T96" fmla="*/ 297 w 351"/>
              <a:gd name="T97" fmla="*/ 226 h 344"/>
              <a:gd name="T98" fmla="*/ 285 w 351"/>
              <a:gd name="T99" fmla="*/ 192 h 344"/>
              <a:gd name="T100" fmla="*/ 138 w 351"/>
              <a:gd name="T101" fmla="*/ 276 h 344"/>
              <a:gd name="T102" fmla="*/ 68 w 351"/>
              <a:gd name="T103" fmla="*/ 153 h 344"/>
              <a:gd name="T104" fmla="*/ 215 w 351"/>
              <a:gd name="T105" fmla="*/ 68 h 344"/>
              <a:gd name="T106" fmla="*/ 285 w 351"/>
              <a:gd name="T107" fmla="*/ 192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1" h="344">
                <a:moveTo>
                  <a:pt x="177" y="82"/>
                </a:moveTo>
                <a:cubicBezTo>
                  <a:pt x="150" y="82"/>
                  <a:pt x="127" y="105"/>
                  <a:pt x="127" y="132"/>
                </a:cubicBezTo>
                <a:cubicBezTo>
                  <a:pt x="127" y="159"/>
                  <a:pt x="150" y="182"/>
                  <a:pt x="177" y="182"/>
                </a:cubicBezTo>
                <a:cubicBezTo>
                  <a:pt x="205" y="182"/>
                  <a:pt x="227" y="159"/>
                  <a:pt x="227" y="132"/>
                </a:cubicBezTo>
                <a:cubicBezTo>
                  <a:pt x="227" y="104"/>
                  <a:pt x="205" y="82"/>
                  <a:pt x="177" y="82"/>
                </a:cubicBezTo>
                <a:close/>
                <a:moveTo>
                  <a:pt x="177" y="161"/>
                </a:moveTo>
                <a:cubicBezTo>
                  <a:pt x="160" y="161"/>
                  <a:pt x="147" y="147"/>
                  <a:pt x="147" y="132"/>
                </a:cubicBezTo>
                <a:cubicBezTo>
                  <a:pt x="147" y="116"/>
                  <a:pt x="161" y="103"/>
                  <a:pt x="177" y="103"/>
                </a:cubicBezTo>
                <a:cubicBezTo>
                  <a:pt x="193" y="103"/>
                  <a:pt x="206" y="116"/>
                  <a:pt x="206" y="132"/>
                </a:cubicBezTo>
                <a:cubicBezTo>
                  <a:pt x="206" y="147"/>
                  <a:pt x="194" y="161"/>
                  <a:pt x="177" y="161"/>
                </a:cubicBezTo>
                <a:close/>
                <a:moveTo>
                  <a:pt x="197" y="201"/>
                </a:moveTo>
                <a:cubicBezTo>
                  <a:pt x="180" y="201"/>
                  <a:pt x="168" y="215"/>
                  <a:pt x="168" y="231"/>
                </a:cubicBezTo>
                <a:cubicBezTo>
                  <a:pt x="168" y="248"/>
                  <a:pt x="181" y="261"/>
                  <a:pt x="197" y="261"/>
                </a:cubicBezTo>
                <a:cubicBezTo>
                  <a:pt x="214" y="261"/>
                  <a:pt x="227" y="247"/>
                  <a:pt x="227" y="231"/>
                </a:cubicBezTo>
                <a:cubicBezTo>
                  <a:pt x="227" y="215"/>
                  <a:pt x="214" y="201"/>
                  <a:pt x="197" y="201"/>
                </a:cubicBezTo>
                <a:close/>
                <a:moveTo>
                  <a:pt x="197" y="242"/>
                </a:moveTo>
                <a:cubicBezTo>
                  <a:pt x="192" y="242"/>
                  <a:pt x="187" y="238"/>
                  <a:pt x="187" y="232"/>
                </a:cubicBezTo>
                <a:cubicBezTo>
                  <a:pt x="187" y="227"/>
                  <a:pt x="192" y="222"/>
                  <a:pt x="197" y="222"/>
                </a:cubicBezTo>
                <a:cubicBezTo>
                  <a:pt x="203" y="222"/>
                  <a:pt x="208" y="227"/>
                  <a:pt x="208" y="232"/>
                </a:cubicBezTo>
                <a:cubicBezTo>
                  <a:pt x="208" y="238"/>
                  <a:pt x="203" y="242"/>
                  <a:pt x="197" y="242"/>
                </a:cubicBezTo>
                <a:close/>
                <a:moveTo>
                  <a:pt x="96" y="160"/>
                </a:moveTo>
                <a:cubicBezTo>
                  <a:pt x="91" y="160"/>
                  <a:pt x="86" y="166"/>
                  <a:pt x="86" y="172"/>
                </a:cubicBezTo>
                <a:cubicBezTo>
                  <a:pt x="86" y="177"/>
                  <a:pt x="91" y="182"/>
                  <a:pt x="96" y="182"/>
                </a:cubicBezTo>
                <a:cubicBezTo>
                  <a:pt x="102" y="182"/>
                  <a:pt x="107" y="177"/>
                  <a:pt x="107" y="172"/>
                </a:cubicBezTo>
                <a:cubicBezTo>
                  <a:pt x="107" y="166"/>
                  <a:pt x="102" y="160"/>
                  <a:pt x="96" y="160"/>
                </a:cubicBezTo>
                <a:close/>
                <a:moveTo>
                  <a:pt x="136" y="223"/>
                </a:moveTo>
                <a:cubicBezTo>
                  <a:pt x="131" y="223"/>
                  <a:pt x="127" y="227"/>
                  <a:pt x="127" y="232"/>
                </a:cubicBezTo>
                <a:cubicBezTo>
                  <a:pt x="127" y="237"/>
                  <a:pt x="131" y="242"/>
                  <a:pt x="136" y="242"/>
                </a:cubicBezTo>
                <a:cubicBezTo>
                  <a:pt x="141" y="242"/>
                  <a:pt x="146" y="237"/>
                  <a:pt x="146" y="232"/>
                </a:cubicBezTo>
                <a:cubicBezTo>
                  <a:pt x="146" y="227"/>
                  <a:pt x="141" y="223"/>
                  <a:pt x="136" y="223"/>
                </a:cubicBezTo>
                <a:close/>
                <a:moveTo>
                  <a:pt x="257" y="160"/>
                </a:moveTo>
                <a:cubicBezTo>
                  <a:pt x="252" y="160"/>
                  <a:pt x="248" y="166"/>
                  <a:pt x="248" y="172"/>
                </a:cubicBezTo>
                <a:cubicBezTo>
                  <a:pt x="248" y="177"/>
                  <a:pt x="252" y="182"/>
                  <a:pt x="257" y="182"/>
                </a:cubicBezTo>
                <a:cubicBezTo>
                  <a:pt x="264" y="182"/>
                  <a:pt x="268" y="177"/>
                  <a:pt x="268" y="172"/>
                </a:cubicBezTo>
                <a:cubicBezTo>
                  <a:pt x="266" y="166"/>
                  <a:pt x="264" y="160"/>
                  <a:pt x="257" y="160"/>
                </a:cubicBezTo>
                <a:close/>
                <a:moveTo>
                  <a:pt x="306" y="202"/>
                </a:moveTo>
                <a:cubicBezTo>
                  <a:pt x="323" y="202"/>
                  <a:pt x="334" y="195"/>
                  <a:pt x="347" y="186"/>
                </a:cubicBezTo>
                <a:cubicBezTo>
                  <a:pt x="349" y="184"/>
                  <a:pt x="351" y="179"/>
                  <a:pt x="348" y="174"/>
                </a:cubicBezTo>
                <a:cubicBezTo>
                  <a:pt x="345" y="172"/>
                  <a:pt x="343" y="170"/>
                  <a:pt x="340" y="170"/>
                </a:cubicBezTo>
                <a:cubicBezTo>
                  <a:pt x="338" y="170"/>
                  <a:pt x="336" y="171"/>
                  <a:pt x="334" y="172"/>
                </a:cubicBezTo>
                <a:cubicBezTo>
                  <a:pt x="325" y="179"/>
                  <a:pt x="316" y="183"/>
                  <a:pt x="307" y="183"/>
                </a:cubicBezTo>
                <a:cubicBezTo>
                  <a:pt x="307" y="172"/>
                  <a:pt x="307" y="172"/>
                  <a:pt x="307" y="172"/>
                </a:cubicBezTo>
                <a:cubicBezTo>
                  <a:pt x="307" y="168"/>
                  <a:pt x="307" y="163"/>
                  <a:pt x="306" y="159"/>
                </a:cubicBezTo>
                <a:cubicBezTo>
                  <a:pt x="323" y="153"/>
                  <a:pt x="330" y="142"/>
                  <a:pt x="339" y="130"/>
                </a:cubicBezTo>
                <a:cubicBezTo>
                  <a:pt x="343" y="126"/>
                  <a:pt x="342" y="119"/>
                  <a:pt x="337" y="116"/>
                </a:cubicBezTo>
                <a:cubicBezTo>
                  <a:pt x="336" y="115"/>
                  <a:pt x="333" y="114"/>
                  <a:pt x="331" y="114"/>
                </a:cubicBezTo>
                <a:cubicBezTo>
                  <a:pt x="329" y="114"/>
                  <a:pt x="326" y="116"/>
                  <a:pt x="324" y="118"/>
                </a:cubicBezTo>
                <a:cubicBezTo>
                  <a:pt x="316" y="127"/>
                  <a:pt x="312" y="135"/>
                  <a:pt x="303" y="138"/>
                </a:cubicBezTo>
                <a:cubicBezTo>
                  <a:pt x="301" y="130"/>
                  <a:pt x="298" y="122"/>
                  <a:pt x="293" y="114"/>
                </a:cubicBezTo>
                <a:cubicBezTo>
                  <a:pt x="306" y="104"/>
                  <a:pt x="311" y="91"/>
                  <a:pt x="315" y="76"/>
                </a:cubicBezTo>
                <a:cubicBezTo>
                  <a:pt x="316" y="71"/>
                  <a:pt x="314" y="64"/>
                  <a:pt x="309" y="63"/>
                </a:cubicBezTo>
                <a:cubicBezTo>
                  <a:pt x="308" y="63"/>
                  <a:pt x="308" y="63"/>
                  <a:pt x="307" y="63"/>
                </a:cubicBezTo>
                <a:cubicBezTo>
                  <a:pt x="302" y="63"/>
                  <a:pt x="297" y="67"/>
                  <a:pt x="296" y="71"/>
                </a:cubicBezTo>
                <a:cubicBezTo>
                  <a:pt x="293" y="82"/>
                  <a:pt x="291" y="90"/>
                  <a:pt x="283" y="96"/>
                </a:cubicBezTo>
                <a:cubicBezTo>
                  <a:pt x="279" y="90"/>
                  <a:pt x="273" y="83"/>
                  <a:pt x="268" y="77"/>
                </a:cubicBezTo>
                <a:cubicBezTo>
                  <a:pt x="277" y="63"/>
                  <a:pt x="275" y="50"/>
                  <a:pt x="274" y="34"/>
                </a:cubicBezTo>
                <a:cubicBezTo>
                  <a:pt x="274" y="28"/>
                  <a:pt x="269" y="25"/>
                  <a:pt x="263" y="25"/>
                </a:cubicBezTo>
                <a:cubicBezTo>
                  <a:pt x="257" y="25"/>
                  <a:pt x="254" y="30"/>
                  <a:pt x="254" y="36"/>
                </a:cubicBezTo>
                <a:cubicBezTo>
                  <a:pt x="255" y="48"/>
                  <a:pt x="255" y="57"/>
                  <a:pt x="251" y="64"/>
                </a:cubicBezTo>
                <a:cubicBezTo>
                  <a:pt x="245" y="60"/>
                  <a:pt x="237" y="55"/>
                  <a:pt x="229" y="52"/>
                </a:cubicBezTo>
                <a:cubicBezTo>
                  <a:pt x="233" y="36"/>
                  <a:pt x="228" y="23"/>
                  <a:pt x="222" y="8"/>
                </a:cubicBezTo>
                <a:cubicBezTo>
                  <a:pt x="220" y="5"/>
                  <a:pt x="216" y="3"/>
                  <a:pt x="212" y="3"/>
                </a:cubicBezTo>
                <a:cubicBezTo>
                  <a:pt x="211" y="3"/>
                  <a:pt x="210" y="3"/>
                  <a:pt x="208" y="4"/>
                </a:cubicBezTo>
                <a:cubicBezTo>
                  <a:pt x="204" y="7"/>
                  <a:pt x="201" y="12"/>
                  <a:pt x="204" y="18"/>
                </a:cubicBezTo>
                <a:cubicBezTo>
                  <a:pt x="208" y="28"/>
                  <a:pt x="211" y="36"/>
                  <a:pt x="210" y="45"/>
                </a:cubicBezTo>
                <a:cubicBezTo>
                  <a:pt x="202" y="43"/>
                  <a:pt x="194" y="41"/>
                  <a:pt x="185" y="40"/>
                </a:cubicBezTo>
                <a:cubicBezTo>
                  <a:pt x="182" y="25"/>
                  <a:pt x="173" y="14"/>
                  <a:pt x="162" y="3"/>
                </a:cubicBezTo>
                <a:cubicBezTo>
                  <a:pt x="160" y="1"/>
                  <a:pt x="158" y="0"/>
                  <a:pt x="155" y="0"/>
                </a:cubicBezTo>
                <a:cubicBezTo>
                  <a:pt x="152" y="0"/>
                  <a:pt x="150" y="1"/>
                  <a:pt x="149" y="3"/>
                </a:cubicBezTo>
                <a:cubicBezTo>
                  <a:pt x="145" y="7"/>
                  <a:pt x="145" y="13"/>
                  <a:pt x="149" y="17"/>
                </a:cubicBezTo>
                <a:cubicBezTo>
                  <a:pt x="156" y="25"/>
                  <a:pt x="162" y="31"/>
                  <a:pt x="164" y="40"/>
                </a:cubicBezTo>
                <a:cubicBezTo>
                  <a:pt x="156" y="41"/>
                  <a:pt x="147" y="43"/>
                  <a:pt x="139" y="45"/>
                </a:cubicBezTo>
                <a:cubicBezTo>
                  <a:pt x="131" y="30"/>
                  <a:pt x="119" y="25"/>
                  <a:pt x="104" y="18"/>
                </a:cubicBezTo>
                <a:cubicBezTo>
                  <a:pt x="103" y="17"/>
                  <a:pt x="102" y="17"/>
                  <a:pt x="101" y="17"/>
                </a:cubicBezTo>
                <a:cubicBezTo>
                  <a:pt x="97" y="17"/>
                  <a:pt x="93" y="19"/>
                  <a:pt x="91" y="22"/>
                </a:cubicBezTo>
                <a:cubicBezTo>
                  <a:pt x="89" y="27"/>
                  <a:pt x="91" y="34"/>
                  <a:pt x="95" y="36"/>
                </a:cubicBezTo>
                <a:cubicBezTo>
                  <a:pt x="105" y="40"/>
                  <a:pt x="114" y="45"/>
                  <a:pt x="118" y="53"/>
                </a:cubicBezTo>
                <a:cubicBezTo>
                  <a:pt x="110" y="57"/>
                  <a:pt x="104" y="62"/>
                  <a:pt x="96" y="66"/>
                </a:cubicBezTo>
                <a:cubicBezTo>
                  <a:pt x="84" y="54"/>
                  <a:pt x="71" y="53"/>
                  <a:pt x="55" y="51"/>
                </a:cubicBezTo>
                <a:cubicBezTo>
                  <a:pt x="49" y="51"/>
                  <a:pt x="45" y="54"/>
                  <a:pt x="44" y="60"/>
                </a:cubicBezTo>
                <a:cubicBezTo>
                  <a:pt x="44" y="66"/>
                  <a:pt x="48" y="71"/>
                  <a:pt x="53" y="72"/>
                </a:cubicBezTo>
                <a:cubicBezTo>
                  <a:pt x="64" y="73"/>
                  <a:pt x="72" y="73"/>
                  <a:pt x="81" y="80"/>
                </a:cubicBezTo>
                <a:cubicBezTo>
                  <a:pt x="75" y="85"/>
                  <a:pt x="69" y="92"/>
                  <a:pt x="64" y="99"/>
                </a:cubicBezTo>
                <a:cubicBezTo>
                  <a:pt x="57" y="97"/>
                  <a:pt x="51" y="96"/>
                  <a:pt x="44" y="96"/>
                </a:cubicBezTo>
                <a:cubicBezTo>
                  <a:pt x="37" y="96"/>
                  <a:pt x="29" y="97"/>
                  <a:pt x="21" y="99"/>
                </a:cubicBezTo>
                <a:cubicBezTo>
                  <a:pt x="16" y="100"/>
                  <a:pt x="13" y="106"/>
                  <a:pt x="14" y="112"/>
                </a:cubicBezTo>
                <a:cubicBezTo>
                  <a:pt x="15" y="117"/>
                  <a:pt x="19" y="119"/>
                  <a:pt x="24" y="119"/>
                </a:cubicBezTo>
                <a:cubicBezTo>
                  <a:pt x="25" y="119"/>
                  <a:pt x="26" y="118"/>
                  <a:pt x="27" y="118"/>
                </a:cubicBezTo>
                <a:cubicBezTo>
                  <a:pt x="34" y="116"/>
                  <a:pt x="39" y="115"/>
                  <a:pt x="45" y="115"/>
                </a:cubicBezTo>
                <a:cubicBezTo>
                  <a:pt x="48" y="115"/>
                  <a:pt x="51" y="115"/>
                  <a:pt x="55" y="116"/>
                </a:cubicBezTo>
                <a:cubicBezTo>
                  <a:pt x="52" y="124"/>
                  <a:pt x="49" y="132"/>
                  <a:pt x="48" y="140"/>
                </a:cubicBezTo>
                <a:cubicBezTo>
                  <a:pt x="30" y="140"/>
                  <a:pt x="18" y="147"/>
                  <a:pt x="6" y="156"/>
                </a:cubicBezTo>
                <a:cubicBezTo>
                  <a:pt x="2" y="160"/>
                  <a:pt x="0" y="165"/>
                  <a:pt x="4" y="170"/>
                </a:cubicBezTo>
                <a:cubicBezTo>
                  <a:pt x="6" y="172"/>
                  <a:pt x="8" y="174"/>
                  <a:pt x="12" y="174"/>
                </a:cubicBezTo>
                <a:cubicBezTo>
                  <a:pt x="14" y="174"/>
                  <a:pt x="16" y="173"/>
                  <a:pt x="17" y="172"/>
                </a:cubicBezTo>
                <a:cubicBezTo>
                  <a:pt x="27" y="165"/>
                  <a:pt x="35" y="160"/>
                  <a:pt x="44" y="160"/>
                </a:cubicBezTo>
                <a:cubicBezTo>
                  <a:pt x="44" y="172"/>
                  <a:pt x="44" y="172"/>
                  <a:pt x="44" y="172"/>
                </a:cubicBezTo>
                <a:cubicBezTo>
                  <a:pt x="44" y="177"/>
                  <a:pt x="44" y="182"/>
                  <a:pt x="45" y="186"/>
                </a:cubicBezTo>
                <a:cubicBezTo>
                  <a:pt x="29" y="192"/>
                  <a:pt x="21" y="202"/>
                  <a:pt x="12" y="214"/>
                </a:cubicBezTo>
                <a:cubicBezTo>
                  <a:pt x="8" y="219"/>
                  <a:pt x="9" y="225"/>
                  <a:pt x="14" y="228"/>
                </a:cubicBezTo>
                <a:cubicBezTo>
                  <a:pt x="16" y="229"/>
                  <a:pt x="17" y="231"/>
                  <a:pt x="20" y="231"/>
                </a:cubicBezTo>
                <a:cubicBezTo>
                  <a:pt x="23" y="231"/>
                  <a:pt x="27" y="229"/>
                  <a:pt x="27" y="226"/>
                </a:cubicBezTo>
                <a:cubicBezTo>
                  <a:pt x="35" y="217"/>
                  <a:pt x="39" y="210"/>
                  <a:pt x="49" y="206"/>
                </a:cubicBezTo>
                <a:cubicBezTo>
                  <a:pt x="50" y="214"/>
                  <a:pt x="53" y="223"/>
                  <a:pt x="58" y="231"/>
                </a:cubicBezTo>
                <a:cubicBezTo>
                  <a:pt x="45" y="241"/>
                  <a:pt x="40" y="254"/>
                  <a:pt x="36" y="269"/>
                </a:cubicBezTo>
                <a:cubicBezTo>
                  <a:pt x="35" y="274"/>
                  <a:pt x="38" y="280"/>
                  <a:pt x="43" y="281"/>
                </a:cubicBezTo>
                <a:cubicBezTo>
                  <a:pt x="45" y="281"/>
                  <a:pt x="45" y="281"/>
                  <a:pt x="45" y="281"/>
                </a:cubicBezTo>
                <a:cubicBezTo>
                  <a:pt x="49" y="281"/>
                  <a:pt x="53" y="278"/>
                  <a:pt x="55" y="273"/>
                </a:cubicBezTo>
                <a:cubicBezTo>
                  <a:pt x="59" y="261"/>
                  <a:pt x="61" y="254"/>
                  <a:pt x="68" y="247"/>
                </a:cubicBezTo>
                <a:cubicBezTo>
                  <a:pt x="72" y="254"/>
                  <a:pt x="78" y="260"/>
                  <a:pt x="84" y="266"/>
                </a:cubicBezTo>
                <a:cubicBezTo>
                  <a:pt x="75" y="280"/>
                  <a:pt x="76" y="293"/>
                  <a:pt x="77" y="310"/>
                </a:cubicBezTo>
                <a:cubicBezTo>
                  <a:pt x="77" y="315"/>
                  <a:pt x="82" y="319"/>
                  <a:pt x="87" y="319"/>
                </a:cubicBezTo>
                <a:cubicBezTo>
                  <a:pt x="89" y="319"/>
                  <a:pt x="89" y="319"/>
                  <a:pt x="89" y="319"/>
                </a:cubicBezTo>
                <a:cubicBezTo>
                  <a:pt x="94" y="319"/>
                  <a:pt x="98" y="313"/>
                  <a:pt x="98" y="307"/>
                </a:cubicBezTo>
                <a:cubicBezTo>
                  <a:pt x="96" y="296"/>
                  <a:pt x="96" y="287"/>
                  <a:pt x="100" y="279"/>
                </a:cubicBezTo>
                <a:cubicBezTo>
                  <a:pt x="107" y="283"/>
                  <a:pt x="114" y="288"/>
                  <a:pt x="122" y="291"/>
                </a:cubicBezTo>
                <a:cubicBezTo>
                  <a:pt x="118" y="307"/>
                  <a:pt x="123" y="320"/>
                  <a:pt x="130" y="334"/>
                </a:cubicBezTo>
                <a:cubicBezTo>
                  <a:pt x="131" y="338"/>
                  <a:pt x="136" y="341"/>
                  <a:pt x="139" y="341"/>
                </a:cubicBezTo>
                <a:cubicBezTo>
                  <a:pt x="140" y="341"/>
                  <a:pt x="142" y="341"/>
                  <a:pt x="144" y="339"/>
                </a:cubicBezTo>
                <a:cubicBezTo>
                  <a:pt x="149" y="337"/>
                  <a:pt x="150" y="332"/>
                  <a:pt x="149" y="325"/>
                </a:cubicBezTo>
                <a:cubicBezTo>
                  <a:pt x="144" y="315"/>
                  <a:pt x="140" y="307"/>
                  <a:pt x="141" y="298"/>
                </a:cubicBezTo>
                <a:cubicBezTo>
                  <a:pt x="149" y="301"/>
                  <a:pt x="158" y="302"/>
                  <a:pt x="167" y="302"/>
                </a:cubicBezTo>
                <a:cubicBezTo>
                  <a:pt x="169" y="319"/>
                  <a:pt x="178" y="329"/>
                  <a:pt x="190" y="341"/>
                </a:cubicBezTo>
                <a:cubicBezTo>
                  <a:pt x="192" y="343"/>
                  <a:pt x="194" y="344"/>
                  <a:pt x="196" y="344"/>
                </a:cubicBezTo>
                <a:cubicBezTo>
                  <a:pt x="199" y="344"/>
                  <a:pt x="202" y="343"/>
                  <a:pt x="204" y="341"/>
                </a:cubicBezTo>
                <a:cubicBezTo>
                  <a:pt x="206" y="337"/>
                  <a:pt x="206" y="330"/>
                  <a:pt x="204" y="327"/>
                </a:cubicBezTo>
                <a:cubicBezTo>
                  <a:pt x="195" y="319"/>
                  <a:pt x="190" y="312"/>
                  <a:pt x="187" y="302"/>
                </a:cubicBezTo>
                <a:cubicBezTo>
                  <a:pt x="195" y="302"/>
                  <a:pt x="204" y="301"/>
                  <a:pt x="213" y="298"/>
                </a:cubicBezTo>
                <a:cubicBezTo>
                  <a:pt x="220" y="313"/>
                  <a:pt x="232" y="319"/>
                  <a:pt x="247" y="325"/>
                </a:cubicBezTo>
                <a:cubicBezTo>
                  <a:pt x="248" y="327"/>
                  <a:pt x="249" y="327"/>
                  <a:pt x="251" y="327"/>
                </a:cubicBezTo>
                <a:cubicBezTo>
                  <a:pt x="255" y="327"/>
                  <a:pt x="259" y="324"/>
                  <a:pt x="260" y="321"/>
                </a:cubicBezTo>
                <a:cubicBezTo>
                  <a:pt x="263" y="316"/>
                  <a:pt x="260" y="310"/>
                  <a:pt x="256" y="307"/>
                </a:cubicBezTo>
                <a:cubicBezTo>
                  <a:pt x="246" y="302"/>
                  <a:pt x="237" y="298"/>
                  <a:pt x="233" y="291"/>
                </a:cubicBezTo>
                <a:cubicBezTo>
                  <a:pt x="241" y="287"/>
                  <a:pt x="248" y="282"/>
                  <a:pt x="255" y="278"/>
                </a:cubicBezTo>
                <a:cubicBezTo>
                  <a:pt x="268" y="289"/>
                  <a:pt x="282" y="291"/>
                  <a:pt x="296" y="292"/>
                </a:cubicBezTo>
                <a:cubicBezTo>
                  <a:pt x="297" y="292"/>
                  <a:pt x="297" y="292"/>
                  <a:pt x="297" y="292"/>
                </a:cubicBezTo>
                <a:cubicBezTo>
                  <a:pt x="303" y="292"/>
                  <a:pt x="306" y="289"/>
                  <a:pt x="307" y="283"/>
                </a:cubicBezTo>
                <a:cubicBezTo>
                  <a:pt x="307" y="278"/>
                  <a:pt x="304" y="273"/>
                  <a:pt x="298" y="272"/>
                </a:cubicBezTo>
                <a:cubicBezTo>
                  <a:pt x="287" y="270"/>
                  <a:pt x="279" y="269"/>
                  <a:pt x="271" y="264"/>
                </a:cubicBezTo>
                <a:cubicBezTo>
                  <a:pt x="277" y="258"/>
                  <a:pt x="282" y="251"/>
                  <a:pt x="287" y="245"/>
                </a:cubicBezTo>
                <a:cubicBezTo>
                  <a:pt x="293" y="247"/>
                  <a:pt x="300" y="247"/>
                  <a:pt x="306" y="247"/>
                </a:cubicBezTo>
                <a:cubicBezTo>
                  <a:pt x="315" y="247"/>
                  <a:pt x="323" y="246"/>
                  <a:pt x="332" y="243"/>
                </a:cubicBezTo>
                <a:cubicBezTo>
                  <a:pt x="337" y="242"/>
                  <a:pt x="339" y="236"/>
                  <a:pt x="338" y="231"/>
                </a:cubicBezTo>
                <a:cubicBezTo>
                  <a:pt x="338" y="226"/>
                  <a:pt x="334" y="223"/>
                  <a:pt x="329" y="223"/>
                </a:cubicBezTo>
                <a:cubicBezTo>
                  <a:pt x="328" y="223"/>
                  <a:pt x="327" y="224"/>
                  <a:pt x="326" y="224"/>
                </a:cubicBezTo>
                <a:cubicBezTo>
                  <a:pt x="318" y="226"/>
                  <a:pt x="312" y="227"/>
                  <a:pt x="306" y="227"/>
                </a:cubicBezTo>
                <a:cubicBezTo>
                  <a:pt x="303" y="227"/>
                  <a:pt x="300" y="227"/>
                  <a:pt x="297" y="226"/>
                </a:cubicBezTo>
                <a:cubicBezTo>
                  <a:pt x="301" y="218"/>
                  <a:pt x="304" y="210"/>
                  <a:pt x="305" y="202"/>
                </a:cubicBezTo>
                <a:lnTo>
                  <a:pt x="306" y="202"/>
                </a:lnTo>
                <a:close/>
                <a:moveTo>
                  <a:pt x="285" y="192"/>
                </a:moveTo>
                <a:cubicBezTo>
                  <a:pt x="280" y="230"/>
                  <a:pt x="251" y="263"/>
                  <a:pt x="215" y="276"/>
                </a:cubicBezTo>
                <a:cubicBezTo>
                  <a:pt x="203" y="281"/>
                  <a:pt x="190" y="283"/>
                  <a:pt x="177" y="283"/>
                </a:cubicBezTo>
                <a:cubicBezTo>
                  <a:pt x="164" y="283"/>
                  <a:pt x="150" y="281"/>
                  <a:pt x="138" y="276"/>
                </a:cubicBezTo>
                <a:cubicBezTo>
                  <a:pt x="102" y="263"/>
                  <a:pt x="74" y="230"/>
                  <a:pt x="68" y="192"/>
                </a:cubicBezTo>
                <a:cubicBezTo>
                  <a:pt x="67" y="186"/>
                  <a:pt x="67" y="179"/>
                  <a:pt x="67" y="172"/>
                </a:cubicBezTo>
                <a:cubicBezTo>
                  <a:pt x="67" y="165"/>
                  <a:pt x="67" y="160"/>
                  <a:pt x="68" y="153"/>
                </a:cubicBezTo>
                <a:cubicBezTo>
                  <a:pt x="74" y="114"/>
                  <a:pt x="102" y="82"/>
                  <a:pt x="138" y="68"/>
                </a:cubicBezTo>
                <a:cubicBezTo>
                  <a:pt x="150" y="63"/>
                  <a:pt x="163" y="62"/>
                  <a:pt x="177" y="62"/>
                </a:cubicBezTo>
                <a:cubicBezTo>
                  <a:pt x="191" y="62"/>
                  <a:pt x="203" y="63"/>
                  <a:pt x="215" y="68"/>
                </a:cubicBezTo>
                <a:cubicBezTo>
                  <a:pt x="251" y="82"/>
                  <a:pt x="279" y="114"/>
                  <a:pt x="285" y="153"/>
                </a:cubicBezTo>
                <a:cubicBezTo>
                  <a:pt x="287" y="159"/>
                  <a:pt x="287" y="165"/>
                  <a:pt x="287" y="172"/>
                </a:cubicBezTo>
                <a:cubicBezTo>
                  <a:pt x="287" y="179"/>
                  <a:pt x="287" y="184"/>
                  <a:pt x="285" y="1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6" name="Freeform 29">
            <a:extLst>
              <a:ext uri="{FF2B5EF4-FFF2-40B4-BE49-F238E27FC236}">
                <a16:creationId xmlns:a16="http://schemas.microsoft.com/office/drawing/2014/main" id="{5F66E7D9-EE79-2F13-E952-F07D4515CA2E}"/>
              </a:ext>
            </a:extLst>
          </p:cNvPr>
          <p:cNvSpPr>
            <a:spLocks noEditPoints="1"/>
          </p:cNvSpPr>
          <p:nvPr/>
        </p:nvSpPr>
        <p:spPr bwMode="auto">
          <a:xfrm>
            <a:off x="3441320" y="4105792"/>
            <a:ext cx="259411" cy="259411"/>
          </a:xfrm>
          <a:custGeom>
            <a:avLst/>
            <a:gdLst>
              <a:gd name="T0" fmla="*/ 175 w 348"/>
              <a:gd name="T1" fmla="*/ 140 h 348"/>
              <a:gd name="T2" fmla="*/ 105 w 348"/>
              <a:gd name="T3" fmla="*/ 167 h 348"/>
              <a:gd name="T4" fmla="*/ 170 w 348"/>
              <a:gd name="T5" fmla="*/ 245 h 348"/>
              <a:gd name="T6" fmla="*/ 184 w 348"/>
              <a:gd name="T7" fmla="*/ 245 h 348"/>
              <a:gd name="T8" fmla="*/ 249 w 348"/>
              <a:gd name="T9" fmla="*/ 167 h 348"/>
              <a:gd name="T10" fmla="*/ 184 w 348"/>
              <a:gd name="T11" fmla="*/ 214 h 348"/>
              <a:gd name="T12" fmla="*/ 165 w 348"/>
              <a:gd name="T13" fmla="*/ 214 h 348"/>
              <a:gd name="T14" fmla="*/ 144 w 348"/>
              <a:gd name="T15" fmla="*/ 145 h 348"/>
              <a:gd name="T16" fmla="*/ 175 w 348"/>
              <a:gd name="T17" fmla="*/ 169 h 348"/>
              <a:gd name="T18" fmla="*/ 204 w 348"/>
              <a:gd name="T19" fmla="*/ 145 h 348"/>
              <a:gd name="T20" fmla="*/ 184 w 348"/>
              <a:gd name="T21" fmla="*/ 214 h 348"/>
              <a:gd name="T22" fmla="*/ 246 w 348"/>
              <a:gd name="T23" fmla="*/ 102 h 348"/>
              <a:gd name="T24" fmla="*/ 215 w 348"/>
              <a:gd name="T25" fmla="*/ 0 h 348"/>
              <a:gd name="T26" fmla="*/ 102 w 348"/>
              <a:gd name="T27" fmla="*/ 32 h 348"/>
              <a:gd name="T28" fmla="*/ 31 w 348"/>
              <a:gd name="T29" fmla="*/ 102 h 348"/>
              <a:gd name="T30" fmla="*/ 0 w 348"/>
              <a:gd name="T31" fmla="*/ 215 h 348"/>
              <a:gd name="T32" fmla="*/ 102 w 348"/>
              <a:gd name="T33" fmla="*/ 246 h 348"/>
              <a:gd name="T34" fmla="*/ 133 w 348"/>
              <a:gd name="T35" fmla="*/ 348 h 348"/>
              <a:gd name="T36" fmla="*/ 246 w 348"/>
              <a:gd name="T37" fmla="*/ 317 h 348"/>
              <a:gd name="T38" fmla="*/ 316 w 348"/>
              <a:gd name="T39" fmla="*/ 246 h 348"/>
              <a:gd name="T40" fmla="*/ 348 w 348"/>
              <a:gd name="T41" fmla="*/ 134 h 348"/>
              <a:gd name="T42" fmla="*/ 328 w 348"/>
              <a:gd name="T43" fmla="*/ 215 h 348"/>
              <a:gd name="T44" fmla="*/ 236 w 348"/>
              <a:gd name="T45" fmla="*/ 227 h 348"/>
              <a:gd name="T46" fmla="*/ 226 w 348"/>
              <a:gd name="T47" fmla="*/ 318 h 348"/>
              <a:gd name="T48" fmla="*/ 134 w 348"/>
              <a:gd name="T49" fmla="*/ 329 h 348"/>
              <a:gd name="T50" fmla="*/ 124 w 348"/>
              <a:gd name="T51" fmla="*/ 237 h 348"/>
              <a:gd name="T52" fmla="*/ 32 w 348"/>
              <a:gd name="T53" fmla="*/ 227 h 348"/>
              <a:gd name="T54" fmla="*/ 22 w 348"/>
              <a:gd name="T55" fmla="*/ 135 h 348"/>
              <a:gd name="T56" fmla="*/ 114 w 348"/>
              <a:gd name="T57" fmla="*/ 125 h 348"/>
              <a:gd name="T58" fmla="*/ 124 w 348"/>
              <a:gd name="T59" fmla="*/ 33 h 348"/>
              <a:gd name="T60" fmla="*/ 216 w 348"/>
              <a:gd name="T61" fmla="*/ 22 h 348"/>
              <a:gd name="T62" fmla="*/ 226 w 348"/>
              <a:gd name="T63" fmla="*/ 113 h 348"/>
              <a:gd name="T64" fmla="*/ 318 w 348"/>
              <a:gd name="T65" fmla="*/ 125 h 348"/>
              <a:gd name="T66" fmla="*/ 328 w 348"/>
              <a:gd name="T67" fmla="*/ 21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48" h="348">
                <a:moveTo>
                  <a:pt x="204" y="126"/>
                </a:moveTo>
                <a:cubicBezTo>
                  <a:pt x="193" y="126"/>
                  <a:pt x="181" y="130"/>
                  <a:pt x="175" y="140"/>
                </a:cubicBezTo>
                <a:cubicBezTo>
                  <a:pt x="166" y="131"/>
                  <a:pt x="156" y="126"/>
                  <a:pt x="144" y="126"/>
                </a:cubicBezTo>
                <a:cubicBezTo>
                  <a:pt x="121" y="126"/>
                  <a:pt x="105" y="144"/>
                  <a:pt x="105" y="167"/>
                </a:cubicBezTo>
                <a:cubicBezTo>
                  <a:pt x="105" y="192"/>
                  <a:pt x="125" y="209"/>
                  <a:pt x="153" y="232"/>
                </a:cubicBezTo>
                <a:cubicBezTo>
                  <a:pt x="158" y="235"/>
                  <a:pt x="164" y="240"/>
                  <a:pt x="170" y="245"/>
                </a:cubicBezTo>
                <a:cubicBezTo>
                  <a:pt x="172" y="246"/>
                  <a:pt x="175" y="246"/>
                  <a:pt x="176" y="246"/>
                </a:cubicBezTo>
                <a:cubicBezTo>
                  <a:pt x="179" y="246"/>
                  <a:pt x="181" y="246"/>
                  <a:pt x="184" y="245"/>
                </a:cubicBezTo>
                <a:cubicBezTo>
                  <a:pt x="189" y="240"/>
                  <a:pt x="194" y="234"/>
                  <a:pt x="199" y="232"/>
                </a:cubicBezTo>
                <a:cubicBezTo>
                  <a:pt x="229" y="209"/>
                  <a:pt x="249" y="192"/>
                  <a:pt x="249" y="167"/>
                </a:cubicBezTo>
                <a:cubicBezTo>
                  <a:pt x="245" y="143"/>
                  <a:pt x="227" y="126"/>
                  <a:pt x="204" y="126"/>
                </a:cubicBezTo>
                <a:close/>
                <a:moveTo>
                  <a:pt x="184" y="214"/>
                </a:moveTo>
                <a:cubicBezTo>
                  <a:pt x="180" y="217"/>
                  <a:pt x="177" y="219"/>
                  <a:pt x="175" y="223"/>
                </a:cubicBezTo>
                <a:cubicBezTo>
                  <a:pt x="171" y="220"/>
                  <a:pt x="167" y="218"/>
                  <a:pt x="165" y="214"/>
                </a:cubicBezTo>
                <a:cubicBezTo>
                  <a:pt x="140" y="195"/>
                  <a:pt x="124" y="181"/>
                  <a:pt x="124" y="166"/>
                </a:cubicBezTo>
                <a:cubicBezTo>
                  <a:pt x="124" y="153"/>
                  <a:pt x="133" y="145"/>
                  <a:pt x="144" y="145"/>
                </a:cubicBezTo>
                <a:cubicBezTo>
                  <a:pt x="159" y="145"/>
                  <a:pt x="165" y="162"/>
                  <a:pt x="165" y="163"/>
                </a:cubicBezTo>
                <a:cubicBezTo>
                  <a:pt x="166" y="167"/>
                  <a:pt x="170" y="169"/>
                  <a:pt x="175" y="169"/>
                </a:cubicBezTo>
                <a:cubicBezTo>
                  <a:pt x="179" y="169"/>
                  <a:pt x="182" y="165"/>
                  <a:pt x="184" y="163"/>
                </a:cubicBezTo>
                <a:cubicBezTo>
                  <a:pt x="184" y="162"/>
                  <a:pt x="189" y="145"/>
                  <a:pt x="204" y="145"/>
                </a:cubicBezTo>
                <a:cubicBezTo>
                  <a:pt x="216" y="145"/>
                  <a:pt x="225" y="154"/>
                  <a:pt x="225" y="166"/>
                </a:cubicBezTo>
                <a:cubicBezTo>
                  <a:pt x="225" y="182"/>
                  <a:pt x="209" y="195"/>
                  <a:pt x="184" y="214"/>
                </a:cubicBezTo>
                <a:close/>
                <a:moveTo>
                  <a:pt x="316" y="102"/>
                </a:moveTo>
                <a:cubicBezTo>
                  <a:pt x="246" y="102"/>
                  <a:pt x="246" y="102"/>
                  <a:pt x="246" y="102"/>
                </a:cubicBezTo>
                <a:cubicBezTo>
                  <a:pt x="246" y="32"/>
                  <a:pt x="246" y="32"/>
                  <a:pt x="246" y="32"/>
                </a:cubicBezTo>
                <a:cubicBezTo>
                  <a:pt x="246" y="14"/>
                  <a:pt x="232" y="0"/>
                  <a:pt x="215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16" y="0"/>
                  <a:pt x="102" y="14"/>
                  <a:pt x="102" y="32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31" y="102"/>
                  <a:pt x="31" y="102"/>
                  <a:pt x="31" y="102"/>
                </a:cubicBezTo>
                <a:cubicBezTo>
                  <a:pt x="14" y="102"/>
                  <a:pt x="0" y="116"/>
                  <a:pt x="0" y="134"/>
                </a:cubicBezTo>
                <a:cubicBezTo>
                  <a:pt x="0" y="215"/>
                  <a:pt x="0" y="215"/>
                  <a:pt x="0" y="215"/>
                </a:cubicBezTo>
                <a:cubicBezTo>
                  <a:pt x="0" y="232"/>
                  <a:pt x="14" y="246"/>
                  <a:pt x="31" y="246"/>
                </a:cubicBezTo>
                <a:cubicBezTo>
                  <a:pt x="102" y="246"/>
                  <a:pt x="102" y="246"/>
                  <a:pt x="102" y="246"/>
                </a:cubicBezTo>
                <a:cubicBezTo>
                  <a:pt x="102" y="317"/>
                  <a:pt x="102" y="317"/>
                  <a:pt x="102" y="317"/>
                </a:cubicBezTo>
                <a:cubicBezTo>
                  <a:pt x="102" y="334"/>
                  <a:pt x="116" y="348"/>
                  <a:pt x="133" y="348"/>
                </a:cubicBezTo>
                <a:cubicBezTo>
                  <a:pt x="215" y="348"/>
                  <a:pt x="215" y="348"/>
                  <a:pt x="215" y="348"/>
                </a:cubicBezTo>
                <a:cubicBezTo>
                  <a:pt x="232" y="348"/>
                  <a:pt x="246" y="334"/>
                  <a:pt x="246" y="317"/>
                </a:cubicBezTo>
                <a:cubicBezTo>
                  <a:pt x="246" y="246"/>
                  <a:pt x="246" y="246"/>
                  <a:pt x="246" y="246"/>
                </a:cubicBezTo>
                <a:cubicBezTo>
                  <a:pt x="316" y="246"/>
                  <a:pt x="316" y="246"/>
                  <a:pt x="316" y="246"/>
                </a:cubicBezTo>
                <a:cubicBezTo>
                  <a:pt x="334" y="246"/>
                  <a:pt x="348" y="232"/>
                  <a:pt x="348" y="215"/>
                </a:cubicBezTo>
                <a:cubicBezTo>
                  <a:pt x="348" y="134"/>
                  <a:pt x="348" y="134"/>
                  <a:pt x="348" y="134"/>
                </a:cubicBezTo>
                <a:cubicBezTo>
                  <a:pt x="348" y="116"/>
                  <a:pt x="334" y="102"/>
                  <a:pt x="316" y="102"/>
                </a:cubicBezTo>
                <a:close/>
                <a:moveTo>
                  <a:pt x="328" y="215"/>
                </a:moveTo>
                <a:cubicBezTo>
                  <a:pt x="328" y="222"/>
                  <a:pt x="323" y="227"/>
                  <a:pt x="318" y="227"/>
                </a:cubicBezTo>
                <a:cubicBezTo>
                  <a:pt x="236" y="227"/>
                  <a:pt x="236" y="227"/>
                  <a:pt x="236" y="227"/>
                </a:cubicBezTo>
                <a:cubicBezTo>
                  <a:pt x="231" y="227"/>
                  <a:pt x="226" y="231"/>
                  <a:pt x="226" y="237"/>
                </a:cubicBezTo>
                <a:cubicBezTo>
                  <a:pt x="226" y="318"/>
                  <a:pt x="226" y="318"/>
                  <a:pt x="226" y="318"/>
                </a:cubicBezTo>
                <a:cubicBezTo>
                  <a:pt x="226" y="324"/>
                  <a:pt x="221" y="329"/>
                  <a:pt x="216" y="329"/>
                </a:cubicBezTo>
                <a:cubicBezTo>
                  <a:pt x="134" y="329"/>
                  <a:pt x="134" y="329"/>
                  <a:pt x="134" y="329"/>
                </a:cubicBezTo>
                <a:cubicBezTo>
                  <a:pt x="129" y="329"/>
                  <a:pt x="124" y="324"/>
                  <a:pt x="124" y="318"/>
                </a:cubicBezTo>
                <a:cubicBezTo>
                  <a:pt x="124" y="237"/>
                  <a:pt x="124" y="237"/>
                  <a:pt x="124" y="237"/>
                </a:cubicBezTo>
                <a:cubicBezTo>
                  <a:pt x="124" y="231"/>
                  <a:pt x="119" y="227"/>
                  <a:pt x="114" y="227"/>
                </a:cubicBezTo>
                <a:cubicBezTo>
                  <a:pt x="32" y="227"/>
                  <a:pt x="32" y="227"/>
                  <a:pt x="32" y="227"/>
                </a:cubicBezTo>
                <a:cubicBezTo>
                  <a:pt x="27" y="227"/>
                  <a:pt x="22" y="222"/>
                  <a:pt x="22" y="215"/>
                </a:cubicBezTo>
                <a:cubicBezTo>
                  <a:pt x="22" y="135"/>
                  <a:pt x="22" y="135"/>
                  <a:pt x="22" y="135"/>
                </a:cubicBezTo>
                <a:cubicBezTo>
                  <a:pt x="22" y="129"/>
                  <a:pt x="27" y="125"/>
                  <a:pt x="32" y="125"/>
                </a:cubicBezTo>
                <a:cubicBezTo>
                  <a:pt x="114" y="125"/>
                  <a:pt x="114" y="125"/>
                  <a:pt x="114" y="125"/>
                </a:cubicBezTo>
                <a:cubicBezTo>
                  <a:pt x="119" y="125"/>
                  <a:pt x="124" y="119"/>
                  <a:pt x="124" y="113"/>
                </a:cubicBezTo>
                <a:cubicBezTo>
                  <a:pt x="124" y="33"/>
                  <a:pt x="124" y="33"/>
                  <a:pt x="124" y="33"/>
                </a:cubicBezTo>
                <a:cubicBezTo>
                  <a:pt x="124" y="26"/>
                  <a:pt x="129" y="22"/>
                  <a:pt x="134" y="22"/>
                </a:cubicBezTo>
                <a:cubicBezTo>
                  <a:pt x="216" y="22"/>
                  <a:pt x="216" y="22"/>
                  <a:pt x="216" y="22"/>
                </a:cubicBezTo>
                <a:cubicBezTo>
                  <a:pt x="221" y="22"/>
                  <a:pt x="226" y="26"/>
                  <a:pt x="226" y="33"/>
                </a:cubicBezTo>
                <a:cubicBezTo>
                  <a:pt x="226" y="113"/>
                  <a:pt x="226" y="113"/>
                  <a:pt x="226" y="113"/>
                </a:cubicBezTo>
                <a:cubicBezTo>
                  <a:pt x="226" y="119"/>
                  <a:pt x="231" y="125"/>
                  <a:pt x="236" y="125"/>
                </a:cubicBezTo>
                <a:cubicBezTo>
                  <a:pt x="318" y="125"/>
                  <a:pt x="318" y="125"/>
                  <a:pt x="318" y="125"/>
                </a:cubicBezTo>
                <a:cubicBezTo>
                  <a:pt x="323" y="125"/>
                  <a:pt x="328" y="129"/>
                  <a:pt x="328" y="135"/>
                </a:cubicBezTo>
                <a:lnTo>
                  <a:pt x="328" y="21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7" name="Freeform 30">
            <a:extLst>
              <a:ext uri="{FF2B5EF4-FFF2-40B4-BE49-F238E27FC236}">
                <a16:creationId xmlns:a16="http://schemas.microsoft.com/office/drawing/2014/main" id="{0BEF180D-8FF6-6031-0BFD-E32B6D4C63B5}"/>
              </a:ext>
            </a:extLst>
          </p:cNvPr>
          <p:cNvSpPr>
            <a:spLocks noEditPoints="1"/>
          </p:cNvSpPr>
          <p:nvPr/>
        </p:nvSpPr>
        <p:spPr bwMode="auto">
          <a:xfrm>
            <a:off x="3486791" y="3533989"/>
            <a:ext cx="167723" cy="259411"/>
          </a:xfrm>
          <a:custGeom>
            <a:avLst/>
            <a:gdLst>
              <a:gd name="T0" fmla="*/ 212 w 225"/>
              <a:gd name="T1" fmla="*/ 186 h 348"/>
              <a:gd name="T2" fmla="*/ 162 w 225"/>
              <a:gd name="T3" fmla="*/ 130 h 348"/>
              <a:gd name="T4" fmla="*/ 183 w 225"/>
              <a:gd name="T5" fmla="*/ 30 h 348"/>
              <a:gd name="T6" fmla="*/ 72 w 225"/>
              <a:gd name="T7" fmla="*/ 0 h 348"/>
              <a:gd name="T8" fmla="*/ 62 w 225"/>
              <a:gd name="T9" fmla="*/ 59 h 348"/>
              <a:gd name="T10" fmla="*/ 56 w 225"/>
              <a:gd name="T11" fmla="*/ 139 h 348"/>
              <a:gd name="T12" fmla="*/ 6 w 225"/>
              <a:gd name="T13" fmla="*/ 198 h 348"/>
              <a:gd name="T14" fmla="*/ 0 w 225"/>
              <a:gd name="T15" fmla="*/ 235 h 348"/>
              <a:gd name="T16" fmla="*/ 114 w 225"/>
              <a:gd name="T17" fmla="*/ 348 h 348"/>
              <a:gd name="T18" fmla="*/ 195 w 225"/>
              <a:gd name="T19" fmla="*/ 314 h 348"/>
              <a:gd name="T20" fmla="*/ 223 w 225"/>
              <a:gd name="T21" fmla="*/ 225 h 348"/>
              <a:gd name="T22" fmla="*/ 70 w 225"/>
              <a:gd name="T23" fmla="*/ 20 h 348"/>
              <a:gd name="T24" fmla="*/ 162 w 225"/>
              <a:gd name="T25" fmla="*/ 30 h 348"/>
              <a:gd name="T26" fmla="*/ 70 w 225"/>
              <a:gd name="T27" fmla="*/ 40 h 348"/>
              <a:gd name="T28" fmla="*/ 64 w 225"/>
              <a:gd name="T29" fmla="*/ 156 h 348"/>
              <a:gd name="T30" fmla="*/ 79 w 225"/>
              <a:gd name="T31" fmla="*/ 61 h 348"/>
              <a:gd name="T32" fmla="*/ 142 w 225"/>
              <a:gd name="T33" fmla="*/ 130 h 348"/>
              <a:gd name="T34" fmla="*/ 202 w 225"/>
              <a:gd name="T35" fmla="*/ 221 h 348"/>
              <a:gd name="T36" fmla="*/ 117 w 225"/>
              <a:gd name="T37" fmla="*/ 207 h 348"/>
              <a:gd name="T38" fmla="*/ 48 w 225"/>
              <a:gd name="T39" fmla="*/ 186 h 348"/>
              <a:gd name="T40" fmla="*/ 64 w 225"/>
              <a:gd name="T41" fmla="*/ 156 h 348"/>
              <a:gd name="T42" fmla="*/ 130 w 225"/>
              <a:gd name="T43" fmla="*/ 325 h 348"/>
              <a:gd name="T44" fmla="*/ 53 w 225"/>
              <a:gd name="T45" fmla="*/ 307 h 348"/>
              <a:gd name="T46" fmla="*/ 22 w 225"/>
              <a:gd name="T47" fmla="*/ 209 h 348"/>
              <a:gd name="T48" fmla="*/ 105 w 225"/>
              <a:gd name="T49" fmla="*/ 223 h 348"/>
              <a:gd name="T50" fmla="*/ 172 w 225"/>
              <a:gd name="T51" fmla="*/ 244 h 348"/>
              <a:gd name="T52" fmla="*/ 202 w 225"/>
              <a:gd name="T53" fmla="*/ 250 h 348"/>
              <a:gd name="T54" fmla="*/ 79 w 225"/>
              <a:gd name="T55" fmla="*/ 256 h 348"/>
              <a:gd name="T56" fmla="*/ 100 w 225"/>
              <a:gd name="T57" fmla="*/ 256 h 348"/>
              <a:gd name="T58" fmla="*/ 152 w 225"/>
              <a:gd name="T59" fmla="*/ 266 h 348"/>
              <a:gd name="T60" fmla="*/ 152 w 225"/>
              <a:gd name="T61" fmla="*/ 288 h 348"/>
              <a:gd name="T62" fmla="*/ 152 w 225"/>
              <a:gd name="T63" fmla="*/ 266 h 348"/>
              <a:gd name="T64" fmla="*/ 79 w 225"/>
              <a:gd name="T65" fmla="*/ 298 h 348"/>
              <a:gd name="T66" fmla="*/ 100 w 225"/>
              <a:gd name="T67" fmla="*/ 298 h 348"/>
              <a:gd name="T68" fmla="*/ 50 w 225"/>
              <a:gd name="T69" fmla="*/ 226 h 348"/>
              <a:gd name="T70" fmla="*/ 50 w 225"/>
              <a:gd name="T71" fmla="*/ 247 h 348"/>
              <a:gd name="T72" fmla="*/ 50 w 225"/>
              <a:gd name="T73" fmla="*/ 22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25" h="348">
                <a:moveTo>
                  <a:pt x="223" y="225"/>
                </a:moveTo>
                <a:cubicBezTo>
                  <a:pt x="222" y="211"/>
                  <a:pt x="218" y="198"/>
                  <a:pt x="212" y="186"/>
                </a:cubicBezTo>
                <a:cubicBezTo>
                  <a:pt x="202" y="165"/>
                  <a:pt x="186" y="149"/>
                  <a:pt x="167" y="137"/>
                </a:cubicBezTo>
                <a:cubicBezTo>
                  <a:pt x="165" y="136"/>
                  <a:pt x="162" y="133"/>
                  <a:pt x="162" y="130"/>
                </a:cubicBezTo>
                <a:cubicBezTo>
                  <a:pt x="162" y="59"/>
                  <a:pt x="162" y="59"/>
                  <a:pt x="162" y="59"/>
                </a:cubicBezTo>
                <a:cubicBezTo>
                  <a:pt x="174" y="54"/>
                  <a:pt x="183" y="44"/>
                  <a:pt x="183" y="30"/>
                </a:cubicBezTo>
                <a:cubicBezTo>
                  <a:pt x="183" y="12"/>
                  <a:pt x="170" y="0"/>
                  <a:pt x="153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54" y="0"/>
                  <a:pt x="41" y="14"/>
                  <a:pt x="41" y="30"/>
                </a:cubicBezTo>
                <a:cubicBezTo>
                  <a:pt x="41" y="43"/>
                  <a:pt x="49" y="54"/>
                  <a:pt x="62" y="59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62" y="135"/>
                  <a:pt x="59" y="136"/>
                  <a:pt x="56" y="139"/>
                </a:cubicBezTo>
                <a:cubicBezTo>
                  <a:pt x="40" y="149"/>
                  <a:pt x="26" y="162"/>
                  <a:pt x="16" y="179"/>
                </a:cubicBezTo>
                <a:cubicBezTo>
                  <a:pt x="12" y="186"/>
                  <a:pt x="8" y="192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2" y="210"/>
                  <a:pt x="0" y="223"/>
                  <a:pt x="0" y="235"/>
                </a:cubicBezTo>
                <a:cubicBezTo>
                  <a:pt x="0" y="270"/>
                  <a:pt x="16" y="302"/>
                  <a:pt x="42" y="322"/>
                </a:cubicBezTo>
                <a:cubicBezTo>
                  <a:pt x="62" y="339"/>
                  <a:pt x="87" y="348"/>
                  <a:pt x="114" y="348"/>
                </a:cubicBezTo>
                <a:cubicBezTo>
                  <a:pt x="121" y="348"/>
                  <a:pt x="129" y="347"/>
                  <a:pt x="138" y="346"/>
                </a:cubicBezTo>
                <a:cubicBezTo>
                  <a:pt x="160" y="341"/>
                  <a:pt x="180" y="331"/>
                  <a:pt x="195" y="314"/>
                </a:cubicBezTo>
                <a:cubicBezTo>
                  <a:pt x="210" y="298"/>
                  <a:pt x="221" y="279"/>
                  <a:pt x="225" y="257"/>
                </a:cubicBezTo>
                <a:cubicBezTo>
                  <a:pt x="224" y="246"/>
                  <a:pt x="224" y="235"/>
                  <a:pt x="223" y="225"/>
                </a:cubicBezTo>
                <a:close/>
                <a:moveTo>
                  <a:pt x="59" y="30"/>
                </a:moveTo>
                <a:cubicBezTo>
                  <a:pt x="59" y="24"/>
                  <a:pt x="64" y="20"/>
                  <a:pt x="70" y="20"/>
                </a:cubicBezTo>
                <a:cubicBezTo>
                  <a:pt x="152" y="20"/>
                  <a:pt x="152" y="20"/>
                  <a:pt x="152" y="20"/>
                </a:cubicBezTo>
                <a:cubicBezTo>
                  <a:pt x="157" y="20"/>
                  <a:pt x="162" y="24"/>
                  <a:pt x="162" y="30"/>
                </a:cubicBezTo>
                <a:cubicBezTo>
                  <a:pt x="162" y="36"/>
                  <a:pt x="157" y="40"/>
                  <a:pt x="152" y="40"/>
                </a:cubicBezTo>
                <a:cubicBezTo>
                  <a:pt x="70" y="40"/>
                  <a:pt x="70" y="40"/>
                  <a:pt x="70" y="40"/>
                </a:cubicBezTo>
                <a:cubicBezTo>
                  <a:pt x="64" y="40"/>
                  <a:pt x="59" y="36"/>
                  <a:pt x="59" y="30"/>
                </a:cubicBezTo>
                <a:close/>
                <a:moveTo>
                  <a:pt x="64" y="156"/>
                </a:moveTo>
                <a:cubicBezTo>
                  <a:pt x="73" y="150"/>
                  <a:pt x="79" y="141"/>
                  <a:pt x="79" y="131"/>
                </a:cubicBezTo>
                <a:cubicBezTo>
                  <a:pt x="79" y="61"/>
                  <a:pt x="79" y="61"/>
                  <a:pt x="79" y="61"/>
                </a:cubicBezTo>
                <a:cubicBezTo>
                  <a:pt x="142" y="61"/>
                  <a:pt x="142" y="61"/>
                  <a:pt x="142" y="61"/>
                </a:cubicBezTo>
                <a:cubicBezTo>
                  <a:pt x="142" y="130"/>
                  <a:pt x="142" y="130"/>
                  <a:pt x="142" y="130"/>
                </a:cubicBezTo>
                <a:cubicBezTo>
                  <a:pt x="142" y="140"/>
                  <a:pt x="147" y="150"/>
                  <a:pt x="156" y="156"/>
                </a:cubicBezTo>
                <a:cubicBezTo>
                  <a:pt x="181" y="170"/>
                  <a:pt x="197" y="193"/>
                  <a:pt x="202" y="221"/>
                </a:cubicBezTo>
                <a:cubicBezTo>
                  <a:pt x="192" y="225"/>
                  <a:pt x="182" y="227"/>
                  <a:pt x="172" y="227"/>
                </a:cubicBezTo>
                <a:cubicBezTo>
                  <a:pt x="154" y="227"/>
                  <a:pt x="135" y="220"/>
                  <a:pt x="117" y="207"/>
                </a:cubicBezTo>
                <a:cubicBezTo>
                  <a:pt x="100" y="196"/>
                  <a:pt x="82" y="188"/>
                  <a:pt x="63" y="186"/>
                </a:cubicBezTo>
                <a:cubicBezTo>
                  <a:pt x="58" y="186"/>
                  <a:pt x="53" y="186"/>
                  <a:pt x="48" y="186"/>
                </a:cubicBezTo>
                <a:cubicBezTo>
                  <a:pt x="43" y="186"/>
                  <a:pt x="38" y="186"/>
                  <a:pt x="33" y="186"/>
                </a:cubicBezTo>
                <a:cubicBezTo>
                  <a:pt x="41" y="173"/>
                  <a:pt x="51" y="163"/>
                  <a:pt x="64" y="156"/>
                </a:cubicBezTo>
                <a:close/>
                <a:moveTo>
                  <a:pt x="202" y="250"/>
                </a:moveTo>
                <a:cubicBezTo>
                  <a:pt x="195" y="288"/>
                  <a:pt x="167" y="318"/>
                  <a:pt x="130" y="325"/>
                </a:cubicBezTo>
                <a:cubicBezTo>
                  <a:pt x="124" y="327"/>
                  <a:pt x="117" y="327"/>
                  <a:pt x="111" y="327"/>
                </a:cubicBezTo>
                <a:cubicBezTo>
                  <a:pt x="89" y="327"/>
                  <a:pt x="69" y="320"/>
                  <a:pt x="53" y="307"/>
                </a:cubicBezTo>
                <a:cubicBezTo>
                  <a:pt x="31" y="289"/>
                  <a:pt x="18" y="262"/>
                  <a:pt x="18" y="235"/>
                </a:cubicBezTo>
                <a:cubicBezTo>
                  <a:pt x="18" y="225"/>
                  <a:pt x="20" y="218"/>
                  <a:pt x="22" y="209"/>
                </a:cubicBezTo>
                <a:cubicBezTo>
                  <a:pt x="31" y="206"/>
                  <a:pt x="40" y="204"/>
                  <a:pt x="49" y="204"/>
                </a:cubicBezTo>
                <a:cubicBezTo>
                  <a:pt x="68" y="204"/>
                  <a:pt x="87" y="211"/>
                  <a:pt x="105" y="223"/>
                </a:cubicBezTo>
                <a:cubicBezTo>
                  <a:pt x="123" y="234"/>
                  <a:pt x="142" y="241"/>
                  <a:pt x="160" y="243"/>
                </a:cubicBezTo>
                <a:cubicBezTo>
                  <a:pt x="165" y="243"/>
                  <a:pt x="168" y="244"/>
                  <a:pt x="172" y="244"/>
                </a:cubicBezTo>
                <a:cubicBezTo>
                  <a:pt x="183" y="244"/>
                  <a:pt x="194" y="243"/>
                  <a:pt x="203" y="239"/>
                </a:cubicBezTo>
                <a:cubicBezTo>
                  <a:pt x="203" y="243"/>
                  <a:pt x="202" y="247"/>
                  <a:pt x="202" y="250"/>
                </a:cubicBezTo>
                <a:close/>
                <a:moveTo>
                  <a:pt x="90" y="247"/>
                </a:moveTo>
                <a:cubicBezTo>
                  <a:pt x="84" y="247"/>
                  <a:pt x="79" y="251"/>
                  <a:pt x="79" y="256"/>
                </a:cubicBezTo>
                <a:cubicBezTo>
                  <a:pt x="79" y="261"/>
                  <a:pt x="84" y="266"/>
                  <a:pt x="90" y="266"/>
                </a:cubicBezTo>
                <a:cubicBezTo>
                  <a:pt x="95" y="266"/>
                  <a:pt x="100" y="261"/>
                  <a:pt x="100" y="256"/>
                </a:cubicBezTo>
                <a:cubicBezTo>
                  <a:pt x="100" y="251"/>
                  <a:pt x="95" y="247"/>
                  <a:pt x="90" y="247"/>
                </a:cubicBezTo>
                <a:close/>
                <a:moveTo>
                  <a:pt x="152" y="266"/>
                </a:moveTo>
                <a:cubicBezTo>
                  <a:pt x="146" y="266"/>
                  <a:pt x="141" y="271"/>
                  <a:pt x="141" y="276"/>
                </a:cubicBezTo>
                <a:cubicBezTo>
                  <a:pt x="141" y="283"/>
                  <a:pt x="146" y="288"/>
                  <a:pt x="152" y="288"/>
                </a:cubicBezTo>
                <a:cubicBezTo>
                  <a:pt x="157" y="288"/>
                  <a:pt x="162" y="283"/>
                  <a:pt x="162" y="276"/>
                </a:cubicBezTo>
                <a:cubicBezTo>
                  <a:pt x="162" y="271"/>
                  <a:pt x="157" y="266"/>
                  <a:pt x="152" y="266"/>
                </a:cubicBezTo>
                <a:close/>
                <a:moveTo>
                  <a:pt x="90" y="288"/>
                </a:moveTo>
                <a:cubicBezTo>
                  <a:pt x="84" y="288"/>
                  <a:pt x="79" y="293"/>
                  <a:pt x="79" y="298"/>
                </a:cubicBezTo>
                <a:cubicBezTo>
                  <a:pt x="79" y="304"/>
                  <a:pt x="84" y="309"/>
                  <a:pt x="90" y="309"/>
                </a:cubicBezTo>
                <a:cubicBezTo>
                  <a:pt x="95" y="309"/>
                  <a:pt x="100" y="304"/>
                  <a:pt x="100" y="298"/>
                </a:cubicBezTo>
                <a:cubicBezTo>
                  <a:pt x="100" y="293"/>
                  <a:pt x="95" y="288"/>
                  <a:pt x="90" y="288"/>
                </a:cubicBezTo>
                <a:close/>
                <a:moveTo>
                  <a:pt x="50" y="226"/>
                </a:moveTo>
                <a:cubicBezTo>
                  <a:pt x="44" y="226"/>
                  <a:pt x="40" y="231"/>
                  <a:pt x="40" y="237"/>
                </a:cubicBezTo>
                <a:cubicBezTo>
                  <a:pt x="40" y="242"/>
                  <a:pt x="44" y="247"/>
                  <a:pt x="50" y="247"/>
                </a:cubicBezTo>
                <a:cubicBezTo>
                  <a:pt x="55" y="247"/>
                  <a:pt x="60" y="242"/>
                  <a:pt x="60" y="237"/>
                </a:cubicBezTo>
                <a:cubicBezTo>
                  <a:pt x="60" y="231"/>
                  <a:pt x="55" y="226"/>
                  <a:pt x="50" y="2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8" name="Freeform 36">
            <a:extLst>
              <a:ext uri="{FF2B5EF4-FFF2-40B4-BE49-F238E27FC236}">
                <a16:creationId xmlns:a16="http://schemas.microsoft.com/office/drawing/2014/main" id="{84DFA567-EFC2-DAF6-2674-96566AA97389}"/>
              </a:ext>
            </a:extLst>
          </p:cNvPr>
          <p:cNvSpPr>
            <a:spLocks noEditPoints="1"/>
          </p:cNvSpPr>
          <p:nvPr/>
        </p:nvSpPr>
        <p:spPr bwMode="auto">
          <a:xfrm>
            <a:off x="1817390" y="1895896"/>
            <a:ext cx="229967" cy="259411"/>
          </a:xfrm>
          <a:custGeom>
            <a:avLst/>
            <a:gdLst>
              <a:gd name="T0" fmla="*/ 206 w 309"/>
              <a:gd name="T1" fmla="*/ 157 h 348"/>
              <a:gd name="T2" fmla="*/ 247 w 309"/>
              <a:gd name="T3" fmla="*/ 259 h 348"/>
              <a:gd name="T4" fmla="*/ 103 w 309"/>
              <a:gd name="T5" fmla="*/ 259 h 348"/>
              <a:gd name="T6" fmla="*/ 150 w 309"/>
              <a:gd name="T7" fmla="*/ 227 h 348"/>
              <a:gd name="T8" fmla="*/ 186 w 309"/>
              <a:gd name="T9" fmla="*/ 114 h 348"/>
              <a:gd name="T10" fmla="*/ 164 w 309"/>
              <a:gd name="T11" fmla="*/ 52 h 348"/>
              <a:gd name="T12" fmla="*/ 123 w 309"/>
              <a:gd name="T13" fmla="*/ 22 h 348"/>
              <a:gd name="T14" fmla="*/ 113 w 309"/>
              <a:gd name="T15" fmla="*/ 1 h 348"/>
              <a:gd name="T16" fmla="*/ 103 w 309"/>
              <a:gd name="T17" fmla="*/ 52 h 348"/>
              <a:gd name="T18" fmla="*/ 123 w 309"/>
              <a:gd name="T19" fmla="*/ 52 h 348"/>
              <a:gd name="T20" fmla="*/ 134 w 309"/>
              <a:gd name="T21" fmla="*/ 42 h 348"/>
              <a:gd name="T22" fmla="*/ 145 w 309"/>
              <a:gd name="T23" fmla="*/ 85 h 348"/>
              <a:gd name="T24" fmla="*/ 123 w 309"/>
              <a:gd name="T25" fmla="*/ 152 h 348"/>
              <a:gd name="T26" fmla="*/ 93 w 309"/>
              <a:gd name="T27" fmla="*/ 185 h 348"/>
              <a:gd name="T28" fmla="*/ 62 w 309"/>
              <a:gd name="T29" fmla="*/ 153 h 348"/>
              <a:gd name="T30" fmla="*/ 41 w 309"/>
              <a:gd name="T31" fmla="*/ 84 h 348"/>
              <a:gd name="T32" fmla="*/ 51 w 309"/>
              <a:gd name="T33" fmla="*/ 41 h 348"/>
              <a:gd name="T34" fmla="*/ 62 w 309"/>
              <a:gd name="T35" fmla="*/ 51 h 348"/>
              <a:gd name="T36" fmla="*/ 83 w 309"/>
              <a:gd name="T37" fmla="*/ 51 h 348"/>
              <a:gd name="T38" fmla="*/ 72 w 309"/>
              <a:gd name="T39" fmla="*/ 0 h 348"/>
              <a:gd name="T40" fmla="*/ 62 w 309"/>
              <a:gd name="T41" fmla="*/ 21 h 348"/>
              <a:gd name="T42" fmla="*/ 21 w 309"/>
              <a:gd name="T43" fmla="*/ 51 h 348"/>
              <a:gd name="T44" fmla="*/ 0 w 309"/>
              <a:gd name="T45" fmla="*/ 112 h 348"/>
              <a:gd name="T46" fmla="*/ 20 w 309"/>
              <a:gd name="T47" fmla="*/ 208 h 348"/>
              <a:gd name="T48" fmla="*/ 83 w 309"/>
              <a:gd name="T49" fmla="*/ 245 h 348"/>
              <a:gd name="T50" fmla="*/ 174 w 309"/>
              <a:gd name="T51" fmla="*/ 348 h 348"/>
              <a:gd name="T52" fmla="*/ 267 w 309"/>
              <a:gd name="T53" fmla="*/ 204 h 348"/>
              <a:gd name="T54" fmla="*/ 257 w 309"/>
              <a:gd name="T55" fmla="*/ 106 h 348"/>
              <a:gd name="T56" fmla="*/ 155 w 309"/>
              <a:gd name="T57" fmla="*/ 105 h 348"/>
              <a:gd name="T58" fmla="*/ 165 w 309"/>
              <a:gd name="T59" fmla="*/ 145 h 348"/>
              <a:gd name="T60" fmla="*/ 145 w 309"/>
              <a:gd name="T61" fmla="*/ 115 h 348"/>
              <a:gd name="T62" fmla="*/ 32 w 309"/>
              <a:gd name="T63" fmla="*/ 105 h 348"/>
              <a:gd name="T64" fmla="*/ 42 w 309"/>
              <a:gd name="T65" fmla="*/ 145 h 348"/>
              <a:gd name="T66" fmla="*/ 21 w 309"/>
              <a:gd name="T67" fmla="*/ 115 h 348"/>
              <a:gd name="T68" fmla="*/ 23 w 309"/>
              <a:gd name="T69" fmla="*/ 166 h 348"/>
              <a:gd name="T70" fmla="*/ 56 w 309"/>
              <a:gd name="T71" fmla="*/ 191 h 348"/>
              <a:gd name="T72" fmla="*/ 100 w 309"/>
              <a:gd name="T73" fmla="*/ 205 h 348"/>
              <a:gd name="T74" fmla="*/ 162 w 309"/>
              <a:gd name="T75" fmla="*/ 165 h 348"/>
              <a:gd name="T76" fmla="*/ 90 w 309"/>
              <a:gd name="T77" fmla="*/ 226 h 348"/>
              <a:gd name="T78" fmla="*/ 257 w 309"/>
              <a:gd name="T79" fmla="*/ 189 h 348"/>
              <a:gd name="T80" fmla="*/ 257 w 309"/>
              <a:gd name="T81" fmla="*/ 128 h 348"/>
              <a:gd name="T82" fmla="*/ 257 w 309"/>
              <a:gd name="T83" fmla="*/ 189 h 348"/>
              <a:gd name="T84" fmla="*/ 247 w 309"/>
              <a:gd name="T85" fmla="*/ 157 h 348"/>
              <a:gd name="T86" fmla="*/ 267 w 309"/>
              <a:gd name="T87" fmla="*/ 15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09" h="348">
                <a:moveTo>
                  <a:pt x="257" y="106"/>
                </a:moveTo>
                <a:cubicBezTo>
                  <a:pt x="229" y="106"/>
                  <a:pt x="206" y="129"/>
                  <a:pt x="206" y="157"/>
                </a:cubicBezTo>
                <a:cubicBezTo>
                  <a:pt x="206" y="181"/>
                  <a:pt x="224" y="202"/>
                  <a:pt x="247" y="207"/>
                </a:cubicBezTo>
                <a:cubicBezTo>
                  <a:pt x="247" y="259"/>
                  <a:pt x="247" y="259"/>
                  <a:pt x="247" y="259"/>
                </a:cubicBezTo>
                <a:cubicBezTo>
                  <a:pt x="247" y="298"/>
                  <a:pt x="214" y="331"/>
                  <a:pt x="174" y="331"/>
                </a:cubicBezTo>
                <a:cubicBezTo>
                  <a:pt x="135" y="331"/>
                  <a:pt x="103" y="298"/>
                  <a:pt x="103" y="259"/>
                </a:cubicBezTo>
                <a:cubicBezTo>
                  <a:pt x="103" y="246"/>
                  <a:pt x="103" y="246"/>
                  <a:pt x="103" y="246"/>
                </a:cubicBezTo>
                <a:cubicBezTo>
                  <a:pt x="120" y="244"/>
                  <a:pt x="136" y="238"/>
                  <a:pt x="150" y="227"/>
                </a:cubicBezTo>
                <a:cubicBezTo>
                  <a:pt x="173" y="209"/>
                  <a:pt x="186" y="182"/>
                  <a:pt x="186" y="154"/>
                </a:cubicBezTo>
                <a:cubicBezTo>
                  <a:pt x="186" y="114"/>
                  <a:pt x="186" y="114"/>
                  <a:pt x="186" y="114"/>
                </a:cubicBezTo>
                <a:cubicBezTo>
                  <a:pt x="186" y="101"/>
                  <a:pt x="177" y="89"/>
                  <a:pt x="164" y="85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164" y="35"/>
                  <a:pt x="150" y="22"/>
                  <a:pt x="134" y="22"/>
                </a:cubicBezTo>
                <a:cubicBezTo>
                  <a:pt x="123" y="22"/>
                  <a:pt x="123" y="22"/>
                  <a:pt x="123" y="22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6"/>
                  <a:pt x="118" y="1"/>
                  <a:pt x="113" y="1"/>
                </a:cubicBezTo>
                <a:cubicBezTo>
                  <a:pt x="107" y="1"/>
                  <a:pt x="103" y="6"/>
                  <a:pt x="103" y="12"/>
                </a:cubicBezTo>
                <a:cubicBezTo>
                  <a:pt x="103" y="52"/>
                  <a:pt x="103" y="52"/>
                  <a:pt x="103" y="52"/>
                </a:cubicBezTo>
                <a:cubicBezTo>
                  <a:pt x="103" y="59"/>
                  <a:pt x="107" y="63"/>
                  <a:pt x="113" y="63"/>
                </a:cubicBezTo>
                <a:cubicBezTo>
                  <a:pt x="118" y="63"/>
                  <a:pt x="123" y="59"/>
                  <a:pt x="123" y="52"/>
                </a:cubicBezTo>
                <a:cubicBezTo>
                  <a:pt x="123" y="42"/>
                  <a:pt x="123" y="42"/>
                  <a:pt x="123" y="42"/>
                </a:cubicBezTo>
                <a:cubicBezTo>
                  <a:pt x="134" y="42"/>
                  <a:pt x="134" y="42"/>
                  <a:pt x="134" y="42"/>
                </a:cubicBezTo>
                <a:cubicBezTo>
                  <a:pt x="140" y="42"/>
                  <a:pt x="145" y="47"/>
                  <a:pt x="145" y="52"/>
                </a:cubicBezTo>
                <a:cubicBezTo>
                  <a:pt x="145" y="85"/>
                  <a:pt x="145" y="85"/>
                  <a:pt x="145" y="85"/>
                </a:cubicBezTo>
                <a:cubicBezTo>
                  <a:pt x="132" y="89"/>
                  <a:pt x="123" y="100"/>
                  <a:pt x="123" y="114"/>
                </a:cubicBezTo>
                <a:cubicBezTo>
                  <a:pt x="123" y="152"/>
                  <a:pt x="123" y="152"/>
                  <a:pt x="123" y="152"/>
                </a:cubicBezTo>
                <a:cubicBezTo>
                  <a:pt x="123" y="168"/>
                  <a:pt x="113" y="182"/>
                  <a:pt x="98" y="185"/>
                </a:cubicBezTo>
                <a:cubicBezTo>
                  <a:pt x="93" y="185"/>
                  <a:pt x="93" y="185"/>
                  <a:pt x="93" y="185"/>
                </a:cubicBezTo>
                <a:cubicBezTo>
                  <a:pt x="85" y="185"/>
                  <a:pt x="77" y="181"/>
                  <a:pt x="71" y="176"/>
                </a:cubicBezTo>
                <a:cubicBezTo>
                  <a:pt x="65" y="170"/>
                  <a:pt x="62" y="162"/>
                  <a:pt x="62" y="153"/>
                </a:cubicBezTo>
                <a:cubicBezTo>
                  <a:pt x="62" y="112"/>
                  <a:pt x="62" y="112"/>
                  <a:pt x="62" y="112"/>
                </a:cubicBezTo>
                <a:cubicBezTo>
                  <a:pt x="62" y="100"/>
                  <a:pt x="53" y="88"/>
                  <a:pt x="41" y="84"/>
                </a:cubicBezTo>
                <a:cubicBezTo>
                  <a:pt x="41" y="51"/>
                  <a:pt x="41" y="51"/>
                  <a:pt x="41" y="51"/>
                </a:cubicBezTo>
                <a:cubicBezTo>
                  <a:pt x="41" y="46"/>
                  <a:pt x="46" y="41"/>
                  <a:pt x="51" y="41"/>
                </a:cubicBezTo>
                <a:cubicBezTo>
                  <a:pt x="62" y="41"/>
                  <a:pt x="62" y="41"/>
                  <a:pt x="62" y="41"/>
                </a:cubicBezTo>
                <a:cubicBezTo>
                  <a:pt x="62" y="51"/>
                  <a:pt x="62" y="51"/>
                  <a:pt x="62" y="51"/>
                </a:cubicBezTo>
                <a:cubicBezTo>
                  <a:pt x="62" y="57"/>
                  <a:pt x="66" y="61"/>
                  <a:pt x="72" y="61"/>
                </a:cubicBezTo>
                <a:cubicBezTo>
                  <a:pt x="78" y="61"/>
                  <a:pt x="83" y="57"/>
                  <a:pt x="83" y="51"/>
                </a:cubicBezTo>
                <a:cubicBezTo>
                  <a:pt x="83" y="10"/>
                  <a:pt x="83" y="10"/>
                  <a:pt x="83" y="10"/>
                </a:cubicBezTo>
                <a:cubicBezTo>
                  <a:pt x="83" y="5"/>
                  <a:pt x="78" y="0"/>
                  <a:pt x="72" y="0"/>
                </a:cubicBezTo>
                <a:cubicBezTo>
                  <a:pt x="66" y="0"/>
                  <a:pt x="62" y="5"/>
                  <a:pt x="62" y="10"/>
                </a:cubicBezTo>
                <a:cubicBezTo>
                  <a:pt x="62" y="21"/>
                  <a:pt x="62" y="21"/>
                  <a:pt x="62" y="21"/>
                </a:cubicBezTo>
                <a:cubicBezTo>
                  <a:pt x="51" y="21"/>
                  <a:pt x="51" y="21"/>
                  <a:pt x="51" y="21"/>
                </a:cubicBezTo>
                <a:cubicBezTo>
                  <a:pt x="34" y="21"/>
                  <a:pt x="21" y="35"/>
                  <a:pt x="21" y="51"/>
                </a:cubicBezTo>
                <a:cubicBezTo>
                  <a:pt x="21" y="84"/>
                  <a:pt x="21" y="84"/>
                  <a:pt x="21" y="84"/>
                </a:cubicBezTo>
                <a:cubicBezTo>
                  <a:pt x="10" y="88"/>
                  <a:pt x="0" y="99"/>
                  <a:pt x="0" y="112"/>
                </a:cubicBezTo>
                <a:cubicBezTo>
                  <a:pt x="0" y="154"/>
                  <a:pt x="0" y="154"/>
                  <a:pt x="0" y="154"/>
                </a:cubicBezTo>
                <a:cubicBezTo>
                  <a:pt x="1" y="175"/>
                  <a:pt x="9" y="193"/>
                  <a:pt x="20" y="208"/>
                </a:cubicBezTo>
                <a:cubicBezTo>
                  <a:pt x="33" y="226"/>
                  <a:pt x="50" y="237"/>
                  <a:pt x="71" y="242"/>
                </a:cubicBezTo>
                <a:cubicBezTo>
                  <a:pt x="75" y="244"/>
                  <a:pt x="79" y="244"/>
                  <a:pt x="83" y="245"/>
                </a:cubicBezTo>
                <a:cubicBezTo>
                  <a:pt x="83" y="256"/>
                  <a:pt x="83" y="256"/>
                  <a:pt x="83" y="256"/>
                </a:cubicBezTo>
                <a:cubicBezTo>
                  <a:pt x="83" y="307"/>
                  <a:pt x="125" y="348"/>
                  <a:pt x="174" y="348"/>
                </a:cubicBezTo>
                <a:cubicBezTo>
                  <a:pt x="226" y="348"/>
                  <a:pt x="267" y="306"/>
                  <a:pt x="267" y="256"/>
                </a:cubicBezTo>
                <a:cubicBezTo>
                  <a:pt x="267" y="204"/>
                  <a:pt x="267" y="204"/>
                  <a:pt x="267" y="204"/>
                </a:cubicBezTo>
                <a:cubicBezTo>
                  <a:pt x="291" y="202"/>
                  <a:pt x="309" y="182"/>
                  <a:pt x="309" y="157"/>
                </a:cubicBezTo>
                <a:cubicBezTo>
                  <a:pt x="309" y="129"/>
                  <a:pt x="285" y="106"/>
                  <a:pt x="257" y="106"/>
                </a:cubicBezTo>
                <a:close/>
                <a:moveTo>
                  <a:pt x="145" y="115"/>
                </a:moveTo>
                <a:cubicBezTo>
                  <a:pt x="145" y="110"/>
                  <a:pt x="149" y="105"/>
                  <a:pt x="155" y="105"/>
                </a:cubicBezTo>
                <a:cubicBezTo>
                  <a:pt x="160" y="105"/>
                  <a:pt x="165" y="110"/>
                  <a:pt x="165" y="115"/>
                </a:cubicBezTo>
                <a:cubicBezTo>
                  <a:pt x="165" y="145"/>
                  <a:pt x="165" y="145"/>
                  <a:pt x="165" y="145"/>
                </a:cubicBezTo>
                <a:cubicBezTo>
                  <a:pt x="145" y="145"/>
                  <a:pt x="145" y="145"/>
                  <a:pt x="145" y="145"/>
                </a:cubicBezTo>
                <a:lnTo>
                  <a:pt x="145" y="115"/>
                </a:lnTo>
                <a:close/>
                <a:moveTo>
                  <a:pt x="21" y="115"/>
                </a:moveTo>
                <a:cubicBezTo>
                  <a:pt x="21" y="110"/>
                  <a:pt x="25" y="105"/>
                  <a:pt x="32" y="105"/>
                </a:cubicBezTo>
                <a:cubicBezTo>
                  <a:pt x="37" y="105"/>
                  <a:pt x="42" y="110"/>
                  <a:pt x="42" y="115"/>
                </a:cubicBezTo>
                <a:cubicBezTo>
                  <a:pt x="42" y="145"/>
                  <a:pt x="42" y="145"/>
                  <a:pt x="42" y="145"/>
                </a:cubicBezTo>
                <a:cubicBezTo>
                  <a:pt x="21" y="145"/>
                  <a:pt x="21" y="145"/>
                  <a:pt x="21" y="145"/>
                </a:cubicBezTo>
                <a:lnTo>
                  <a:pt x="21" y="115"/>
                </a:lnTo>
                <a:close/>
                <a:moveTo>
                  <a:pt x="74" y="224"/>
                </a:moveTo>
                <a:cubicBezTo>
                  <a:pt x="49" y="218"/>
                  <a:pt x="28" y="195"/>
                  <a:pt x="23" y="166"/>
                </a:cubicBezTo>
                <a:cubicBezTo>
                  <a:pt x="42" y="166"/>
                  <a:pt x="42" y="166"/>
                  <a:pt x="42" y="166"/>
                </a:cubicBezTo>
                <a:cubicBezTo>
                  <a:pt x="44" y="176"/>
                  <a:pt x="49" y="185"/>
                  <a:pt x="56" y="191"/>
                </a:cubicBezTo>
                <a:cubicBezTo>
                  <a:pt x="65" y="201"/>
                  <a:pt x="78" y="207"/>
                  <a:pt x="92" y="207"/>
                </a:cubicBezTo>
                <a:cubicBezTo>
                  <a:pt x="94" y="207"/>
                  <a:pt x="98" y="207"/>
                  <a:pt x="100" y="205"/>
                </a:cubicBezTo>
                <a:cubicBezTo>
                  <a:pt x="121" y="202"/>
                  <a:pt x="136" y="186"/>
                  <a:pt x="141" y="165"/>
                </a:cubicBezTo>
                <a:cubicBezTo>
                  <a:pt x="162" y="165"/>
                  <a:pt x="162" y="165"/>
                  <a:pt x="162" y="165"/>
                </a:cubicBezTo>
                <a:cubicBezTo>
                  <a:pt x="159" y="182"/>
                  <a:pt x="150" y="200"/>
                  <a:pt x="135" y="210"/>
                </a:cubicBezTo>
                <a:cubicBezTo>
                  <a:pt x="122" y="220"/>
                  <a:pt x="106" y="226"/>
                  <a:pt x="90" y="226"/>
                </a:cubicBezTo>
                <a:cubicBezTo>
                  <a:pt x="85" y="226"/>
                  <a:pt x="79" y="225"/>
                  <a:pt x="74" y="224"/>
                </a:cubicBezTo>
                <a:close/>
                <a:moveTo>
                  <a:pt x="257" y="189"/>
                </a:moveTo>
                <a:cubicBezTo>
                  <a:pt x="240" y="189"/>
                  <a:pt x="227" y="175"/>
                  <a:pt x="227" y="158"/>
                </a:cubicBezTo>
                <a:cubicBezTo>
                  <a:pt x="227" y="142"/>
                  <a:pt x="241" y="128"/>
                  <a:pt x="257" y="128"/>
                </a:cubicBezTo>
                <a:cubicBezTo>
                  <a:pt x="275" y="128"/>
                  <a:pt x="288" y="142"/>
                  <a:pt x="288" y="158"/>
                </a:cubicBezTo>
                <a:cubicBezTo>
                  <a:pt x="288" y="175"/>
                  <a:pt x="274" y="189"/>
                  <a:pt x="257" y="189"/>
                </a:cubicBezTo>
                <a:close/>
                <a:moveTo>
                  <a:pt x="257" y="148"/>
                </a:moveTo>
                <a:cubicBezTo>
                  <a:pt x="251" y="148"/>
                  <a:pt x="247" y="152"/>
                  <a:pt x="247" y="157"/>
                </a:cubicBezTo>
                <a:cubicBezTo>
                  <a:pt x="247" y="163"/>
                  <a:pt x="251" y="167"/>
                  <a:pt x="257" y="167"/>
                </a:cubicBezTo>
                <a:cubicBezTo>
                  <a:pt x="262" y="167"/>
                  <a:pt x="267" y="163"/>
                  <a:pt x="267" y="157"/>
                </a:cubicBezTo>
                <a:cubicBezTo>
                  <a:pt x="267" y="152"/>
                  <a:pt x="262" y="148"/>
                  <a:pt x="257" y="1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9" name="Freeform 37">
            <a:extLst>
              <a:ext uri="{FF2B5EF4-FFF2-40B4-BE49-F238E27FC236}">
                <a16:creationId xmlns:a16="http://schemas.microsoft.com/office/drawing/2014/main" id="{96E39279-6558-DF60-70BB-2A560649772B}"/>
              </a:ext>
            </a:extLst>
          </p:cNvPr>
          <p:cNvSpPr>
            <a:spLocks noEditPoints="1"/>
          </p:cNvSpPr>
          <p:nvPr/>
        </p:nvSpPr>
        <p:spPr bwMode="auto">
          <a:xfrm>
            <a:off x="1802481" y="2988703"/>
            <a:ext cx="259039" cy="259411"/>
          </a:xfrm>
          <a:custGeom>
            <a:avLst/>
            <a:gdLst>
              <a:gd name="T0" fmla="*/ 175 w 348"/>
              <a:gd name="T1" fmla="*/ 144 h 348"/>
              <a:gd name="T2" fmla="*/ 175 w 348"/>
              <a:gd name="T3" fmla="*/ 205 h 348"/>
              <a:gd name="T4" fmla="*/ 175 w 348"/>
              <a:gd name="T5" fmla="*/ 184 h 348"/>
              <a:gd name="T6" fmla="*/ 175 w 348"/>
              <a:gd name="T7" fmla="*/ 163 h 348"/>
              <a:gd name="T8" fmla="*/ 175 w 348"/>
              <a:gd name="T9" fmla="*/ 184 h 348"/>
              <a:gd name="T10" fmla="*/ 141 w 348"/>
              <a:gd name="T11" fmla="*/ 131 h 348"/>
              <a:gd name="T12" fmla="*/ 150 w 348"/>
              <a:gd name="T13" fmla="*/ 130 h 348"/>
              <a:gd name="T14" fmla="*/ 198 w 348"/>
              <a:gd name="T15" fmla="*/ 130 h 348"/>
              <a:gd name="T16" fmla="*/ 205 w 348"/>
              <a:gd name="T17" fmla="*/ 131 h 348"/>
              <a:gd name="T18" fmla="*/ 242 w 348"/>
              <a:gd name="T19" fmla="*/ 73 h 348"/>
              <a:gd name="T20" fmla="*/ 173 w 348"/>
              <a:gd name="T21" fmla="*/ 43 h 348"/>
              <a:gd name="T22" fmla="*/ 104 w 348"/>
              <a:gd name="T23" fmla="*/ 73 h 348"/>
              <a:gd name="T24" fmla="*/ 175 w 348"/>
              <a:gd name="T25" fmla="*/ 62 h 348"/>
              <a:gd name="T26" fmla="*/ 201 w 348"/>
              <a:gd name="T27" fmla="*/ 108 h 348"/>
              <a:gd name="T28" fmla="*/ 150 w 348"/>
              <a:gd name="T29" fmla="*/ 108 h 348"/>
              <a:gd name="T30" fmla="*/ 175 w 348"/>
              <a:gd name="T31" fmla="*/ 62 h 348"/>
              <a:gd name="T32" fmla="*/ 121 w 348"/>
              <a:gd name="T33" fmla="*/ 168 h 348"/>
              <a:gd name="T34" fmla="*/ 113 w 348"/>
              <a:gd name="T35" fmla="*/ 166 h 348"/>
              <a:gd name="T36" fmla="*/ 42 w 348"/>
              <a:gd name="T37" fmla="*/ 177 h 348"/>
              <a:gd name="T38" fmla="*/ 107 w 348"/>
              <a:gd name="T39" fmla="*/ 290 h 348"/>
              <a:gd name="T40" fmla="*/ 114 w 348"/>
              <a:gd name="T41" fmla="*/ 290 h 348"/>
              <a:gd name="T42" fmla="*/ 152 w 348"/>
              <a:gd name="T43" fmla="*/ 233 h 348"/>
              <a:gd name="T44" fmla="*/ 124 w 348"/>
              <a:gd name="T45" fmla="*/ 175 h 348"/>
              <a:gd name="T46" fmla="*/ 62 w 348"/>
              <a:gd name="T47" fmla="*/ 186 h 348"/>
              <a:gd name="T48" fmla="*/ 128 w 348"/>
              <a:gd name="T49" fmla="*/ 230 h 348"/>
              <a:gd name="T50" fmla="*/ 297 w 348"/>
              <a:gd name="T51" fmla="*/ 167 h 348"/>
              <a:gd name="T52" fmla="*/ 228 w 348"/>
              <a:gd name="T53" fmla="*/ 168 h 348"/>
              <a:gd name="T54" fmla="*/ 200 w 348"/>
              <a:gd name="T55" fmla="*/ 218 h 348"/>
              <a:gd name="T56" fmla="*/ 228 w 348"/>
              <a:gd name="T57" fmla="*/ 284 h 348"/>
              <a:gd name="T58" fmla="*/ 236 w 348"/>
              <a:gd name="T59" fmla="*/ 289 h 348"/>
              <a:gd name="T60" fmla="*/ 288 w 348"/>
              <a:gd name="T61" fmla="*/ 242 h 348"/>
              <a:gd name="T62" fmla="*/ 297 w 348"/>
              <a:gd name="T63" fmla="*/ 167 h 348"/>
              <a:gd name="T64" fmla="*/ 220 w 348"/>
              <a:gd name="T65" fmla="*/ 231 h 348"/>
              <a:gd name="T66" fmla="*/ 286 w 348"/>
              <a:gd name="T67" fmla="*/ 188 h 348"/>
              <a:gd name="T68" fmla="*/ 297 w 348"/>
              <a:gd name="T69" fmla="*/ 51 h 348"/>
              <a:gd name="T70" fmla="*/ 51 w 348"/>
              <a:gd name="T71" fmla="*/ 51 h 348"/>
              <a:gd name="T72" fmla="*/ 51 w 348"/>
              <a:gd name="T73" fmla="*/ 297 h 348"/>
              <a:gd name="T74" fmla="*/ 297 w 348"/>
              <a:gd name="T75" fmla="*/ 297 h 348"/>
              <a:gd name="T76" fmla="*/ 297 w 348"/>
              <a:gd name="T77" fmla="*/ 51 h 348"/>
              <a:gd name="T78" fmla="*/ 173 w 348"/>
              <a:gd name="T79" fmla="*/ 329 h 348"/>
              <a:gd name="T80" fmla="*/ 19 w 348"/>
              <a:gd name="T81" fmla="*/ 175 h 348"/>
              <a:gd name="T82" fmla="*/ 173 w 348"/>
              <a:gd name="T83" fmla="*/ 20 h 348"/>
              <a:gd name="T84" fmla="*/ 327 w 348"/>
              <a:gd name="T85" fmla="*/ 17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48" h="348">
                <a:moveTo>
                  <a:pt x="205" y="175"/>
                </a:moveTo>
                <a:cubicBezTo>
                  <a:pt x="205" y="157"/>
                  <a:pt x="191" y="144"/>
                  <a:pt x="175" y="144"/>
                </a:cubicBezTo>
                <a:cubicBezTo>
                  <a:pt x="158" y="144"/>
                  <a:pt x="145" y="158"/>
                  <a:pt x="145" y="175"/>
                </a:cubicBezTo>
                <a:cubicBezTo>
                  <a:pt x="145" y="192"/>
                  <a:pt x="159" y="205"/>
                  <a:pt x="175" y="205"/>
                </a:cubicBezTo>
                <a:cubicBezTo>
                  <a:pt x="191" y="205"/>
                  <a:pt x="205" y="191"/>
                  <a:pt x="205" y="175"/>
                </a:cubicBezTo>
                <a:close/>
                <a:moveTo>
                  <a:pt x="175" y="184"/>
                </a:moveTo>
                <a:cubicBezTo>
                  <a:pt x="169" y="184"/>
                  <a:pt x="164" y="180"/>
                  <a:pt x="164" y="173"/>
                </a:cubicBezTo>
                <a:cubicBezTo>
                  <a:pt x="164" y="168"/>
                  <a:pt x="169" y="163"/>
                  <a:pt x="175" y="163"/>
                </a:cubicBezTo>
                <a:cubicBezTo>
                  <a:pt x="181" y="163"/>
                  <a:pt x="186" y="168"/>
                  <a:pt x="186" y="173"/>
                </a:cubicBezTo>
                <a:cubicBezTo>
                  <a:pt x="184" y="181"/>
                  <a:pt x="179" y="184"/>
                  <a:pt x="175" y="184"/>
                </a:cubicBezTo>
                <a:close/>
                <a:moveTo>
                  <a:pt x="136" y="127"/>
                </a:moveTo>
                <a:cubicBezTo>
                  <a:pt x="137" y="129"/>
                  <a:pt x="139" y="131"/>
                  <a:pt x="141" y="131"/>
                </a:cubicBezTo>
                <a:cubicBezTo>
                  <a:pt x="142" y="131"/>
                  <a:pt x="143" y="132"/>
                  <a:pt x="144" y="132"/>
                </a:cubicBezTo>
                <a:cubicBezTo>
                  <a:pt x="146" y="132"/>
                  <a:pt x="148" y="131"/>
                  <a:pt x="150" y="130"/>
                </a:cubicBezTo>
                <a:cubicBezTo>
                  <a:pt x="156" y="126"/>
                  <a:pt x="165" y="123"/>
                  <a:pt x="174" y="123"/>
                </a:cubicBezTo>
                <a:cubicBezTo>
                  <a:pt x="182" y="123"/>
                  <a:pt x="191" y="126"/>
                  <a:pt x="198" y="130"/>
                </a:cubicBezTo>
                <a:cubicBezTo>
                  <a:pt x="200" y="131"/>
                  <a:pt x="202" y="131"/>
                  <a:pt x="203" y="131"/>
                </a:cubicBezTo>
                <a:cubicBezTo>
                  <a:pt x="205" y="131"/>
                  <a:pt x="205" y="131"/>
                  <a:pt x="205" y="131"/>
                </a:cubicBezTo>
                <a:cubicBezTo>
                  <a:pt x="207" y="130"/>
                  <a:pt x="210" y="129"/>
                  <a:pt x="211" y="127"/>
                </a:cubicBezTo>
                <a:cubicBezTo>
                  <a:pt x="242" y="73"/>
                  <a:pt x="242" y="73"/>
                  <a:pt x="242" y="73"/>
                </a:cubicBezTo>
                <a:cubicBezTo>
                  <a:pt x="243" y="69"/>
                  <a:pt x="243" y="61"/>
                  <a:pt x="238" y="59"/>
                </a:cubicBezTo>
                <a:cubicBezTo>
                  <a:pt x="218" y="48"/>
                  <a:pt x="196" y="43"/>
                  <a:pt x="173" y="43"/>
                </a:cubicBezTo>
                <a:cubicBezTo>
                  <a:pt x="151" y="43"/>
                  <a:pt x="127" y="48"/>
                  <a:pt x="108" y="59"/>
                </a:cubicBezTo>
                <a:cubicBezTo>
                  <a:pt x="103" y="61"/>
                  <a:pt x="100" y="69"/>
                  <a:pt x="104" y="73"/>
                </a:cubicBezTo>
                <a:lnTo>
                  <a:pt x="136" y="127"/>
                </a:lnTo>
                <a:close/>
                <a:moveTo>
                  <a:pt x="175" y="62"/>
                </a:moveTo>
                <a:cubicBezTo>
                  <a:pt x="191" y="62"/>
                  <a:pt x="206" y="66"/>
                  <a:pt x="220" y="71"/>
                </a:cubicBezTo>
                <a:cubicBezTo>
                  <a:pt x="201" y="108"/>
                  <a:pt x="201" y="108"/>
                  <a:pt x="201" y="108"/>
                </a:cubicBezTo>
                <a:cubicBezTo>
                  <a:pt x="192" y="104"/>
                  <a:pt x="184" y="103"/>
                  <a:pt x="176" y="103"/>
                </a:cubicBezTo>
                <a:cubicBezTo>
                  <a:pt x="165" y="103"/>
                  <a:pt x="158" y="104"/>
                  <a:pt x="150" y="108"/>
                </a:cubicBezTo>
                <a:cubicBezTo>
                  <a:pt x="130" y="71"/>
                  <a:pt x="130" y="71"/>
                  <a:pt x="130" y="71"/>
                </a:cubicBezTo>
                <a:cubicBezTo>
                  <a:pt x="144" y="66"/>
                  <a:pt x="159" y="62"/>
                  <a:pt x="175" y="62"/>
                </a:cubicBezTo>
                <a:close/>
                <a:moveTo>
                  <a:pt x="124" y="175"/>
                </a:moveTo>
                <a:cubicBezTo>
                  <a:pt x="124" y="172"/>
                  <a:pt x="123" y="169"/>
                  <a:pt x="121" y="168"/>
                </a:cubicBezTo>
                <a:cubicBezTo>
                  <a:pt x="119" y="166"/>
                  <a:pt x="117" y="165"/>
                  <a:pt x="116" y="165"/>
                </a:cubicBezTo>
                <a:cubicBezTo>
                  <a:pt x="115" y="165"/>
                  <a:pt x="114" y="165"/>
                  <a:pt x="113" y="166"/>
                </a:cubicBezTo>
                <a:cubicBezTo>
                  <a:pt x="52" y="167"/>
                  <a:pt x="52" y="167"/>
                  <a:pt x="52" y="167"/>
                </a:cubicBezTo>
                <a:cubicBezTo>
                  <a:pt x="46" y="167"/>
                  <a:pt x="42" y="171"/>
                  <a:pt x="42" y="177"/>
                </a:cubicBezTo>
                <a:cubicBezTo>
                  <a:pt x="42" y="200"/>
                  <a:pt x="48" y="223"/>
                  <a:pt x="60" y="243"/>
                </a:cubicBezTo>
                <a:cubicBezTo>
                  <a:pt x="72" y="261"/>
                  <a:pt x="86" y="278"/>
                  <a:pt x="107" y="290"/>
                </a:cubicBezTo>
                <a:cubicBezTo>
                  <a:pt x="108" y="290"/>
                  <a:pt x="110" y="290"/>
                  <a:pt x="113" y="290"/>
                </a:cubicBezTo>
                <a:cubicBezTo>
                  <a:pt x="114" y="290"/>
                  <a:pt x="114" y="290"/>
                  <a:pt x="114" y="290"/>
                </a:cubicBezTo>
                <a:cubicBezTo>
                  <a:pt x="117" y="290"/>
                  <a:pt x="119" y="289"/>
                  <a:pt x="121" y="286"/>
                </a:cubicBezTo>
                <a:cubicBezTo>
                  <a:pt x="152" y="233"/>
                  <a:pt x="152" y="233"/>
                  <a:pt x="152" y="233"/>
                </a:cubicBezTo>
                <a:cubicBezTo>
                  <a:pt x="154" y="228"/>
                  <a:pt x="154" y="222"/>
                  <a:pt x="149" y="218"/>
                </a:cubicBezTo>
                <a:cubicBezTo>
                  <a:pt x="133" y="209"/>
                  <a:pt x="124" y="192"/>
                  <a:pt x="124" y="175"/>
                </a:cubicBezTo>
                <a:close/>
                <a:moveTo>
                  <a:pt x="108" y="266"/>
                </a:moveTo>
                <a:cubicBezTo>
                  <a:pt x="83" y="247"/>
                  <a:pt x="66" y="218"/>
                  <a:pt x="62" y="186"/>
                </a:cubicBezTo>
                <a:cubicBezTo>
                  <a:pt x="103" y="185"/>
                  <a:pt x="103" y="185"/>
                  <a:pt x="103" y="185"/>
                </a:cubicBezTo>
                <a:cubicBezTo>
                  <a:pt x="105" y="203"/>
                  <a:pt x="114" y="218"/>
                  <a:pt x="128" y="230"/>
                </a:cubicBezTo>
                <a:lnTo>
                  <a:pt x="108" y="266"/>
                </a:lnTo>
                <a:close/>
                <a:moveTo>
                  <a:pt x="297" y="167"/>
                </a:moveTo>
                <a:cubicBezTo>
                  <a:pt x="234" y="167"/>
                  <a:pt x="234" y="167"/>
                  <a:pt x="234" y="167"/>
                </a:cubicBezTo>
                <a:cubicBezTo>
                  <a:pt x="233" y="167"/>
                  <a:pt x="229" y="167"/>
                  <a:pt x="228" y="168"/>
                </a:cubicBezTo>
                <a:cubicBezTo>
                  <a:pt x="225" y="171"/>
                  <a:pt x="224" y="173"/>
                  <a:pt x="224" y="176"/>
                </a:cubicBezTo>
                <a:cubicBezTo>
                  <a:pt x="224" y="193"/>
                  <a:pt x="215" y="209"/>
                  <a:pt x="200" y="218"/>
                </a:cubicBezTo>
                <a:cubicBezTo>
                  <a:pt x="195" y="222"/>
                  <a:pt x="193" y="228"/>
                  <a:pt x="196" y="232"/>
                </a:cubicBezTo>
                <a:cubicBezTo>
                  <a:pt x="228" y="284"/>
                  <a:pt x="228" y="284"/>
                  <a:pt x="228" y="284"/>
                </a:cubicBezTo>
                <a:cubicBezTo>
                  <a:pt x="229" y="286"/>
                  <a:pt x="232" y="288"/>
                  <a:pt x="234" y="289"/>
                </a:cubicBezTo>
                <a:cubicBezTo>
                  <a:pt x="236" y="289"/>
                  <a:pt x="236" y="289"/>
                  <a:pt x="236" y="289"/>
                </a:cubicBezTo>
                <a:cubicBezTo>
                  <a:pt x="238" y="289"/>
                  <a:pt x="239" y="289"/>
                  <a:pt x="242" y="288"/>
                </a:cubicBezTo>
                <a:cubicBezTo>
                  <a:pt x="261" y="276"/>
                  <a:pt x="276" y="260"/>
                  <a:pt x="288" y="242"/>
                </a:cubicBezTo>
                <a:cubicBezTo>
                  <a:pt x="300" y="222"/>
                  <a:pt x="306" y="200"/>
                  <a:pt x="307" y="177"/>
                </a:cubicBezTo>
                <a:cubicBezTo>
                  <a:pt x="307" y="172"/>
                  <a:pt x="302" y="167"/>
                  <a:pt x="297" y="167"/>
                </a:cubicBezTo>
                <a:close/>
                <a:moveTo>
                  <a:pt x="241" y="266"/>
                </a:moveTo>
                <a:cubicBezTo>
                  <a:pt x="220" y="231"/>
                  <a:pt x="220" y="231"/>
                  <a:pt x="220" y="231"/>
                </a:cubicBezTo>
                <a:cubicBezTo>
                  <a:pt x="234" y="219"/>
                  <a:pt x="243" y="205"/>
                  <a:pt x="246" y="187"/>
                </a:cubicBezTo>
                <a:cubicBezTo>
                  <a:pt x="286" y="188"/>
                  <a:pt x="286" y="188"/>
                  <a:pt x="286" y="188"/>
                </a:cubicBezTo>
                <a:cubicBezTo>
                  <a:pt x="283" y="218"/>
                  <a:pt x="266" y="247"/>
                  <a:pt x="241" y="266"/>
                </a:cubicBezTo>
                <a:close/>
                <a:moveTo>
                  <a:pt x="297" y="51"/>
                </a:moveTo>
                <a:cubicBezTo>
                  <a:pt x="265" y="18"/>
                  <a:pt x="220" y="0"/>
                  <a:pt x="174" y="0"/>
                </a:cubicBezTo>
                <a:cubicBezTo>
                  <a:pt x="127" y="0"/>
                  <a:pt x="84" y="18"/>
                  <a:pt x="51" y="51"/>
                </a:cubicBezTo>
                <a:cubicBezTo>
                  <a:pt x="19" y="83"/>
                  <a:pt x="0" y="127"/>
                  <a:pt x="0" y="173"/>
                </a:cubicBezTo>
                <a:cubicBezTo>
                  <a:pt x="0" y="220"/>
                  <a:pt x="19" y="264"/>
                  <a:pt x="51" y="297"/>
                </a:cubicBezTo>
                <a:cubicBezTo>
                  <a:pt x="84" y="329"/>
                  <a:pt x="127" y="348"/>
                  <a:pt x="174" y="348"/>
                </a:cubicBezTo>
                <a:cubicBezTo>
                  <a:pt x="220" y="348"/>
                  <a:pt x="265" y="329"/>
                  <a:pt x="297" y="297"/>
                </a:cubicBezTo>
                <a:cubicBezTo>
                  <a:pt x="330" y="264"/>
                  <a:pt x="348" y="220"/>
                  <a:pt x="348" y="173"/>
                </a:cubicBezTo>
                <a:cubicBezTo>
                  <a:pt x="348" y="129"/>
                  <a:pt x="330" y="84"/>
                  <a:pt x="297" y="51"/>
                </a:cubicBezTo>
                <a:close/>
                <a:moveTo>
                  <a:pt x="282" y="284"/>
                </a:moveTo>
                <a:cubicBezTo>
                  <a:pt x="253" y="312"/>
                  <a:pt x="215" y="329"/>
                  <a:pt x="173" y="329"/>
                </a:cubicBezTo>
                <a:cubicBezTo>
                  <a:pt x="132" y="329"/>
                  <a:pt x="93" y="312"/>
                  <a:pt x="64" y="284"/>
                </a:cubicBezTo>
                <a:cubicBezTo>
                  <a:pt x="35" y="255"/>
                  <a:pt x="19" y="217"/>
                  <a:pt x="19" y="175"/>
                </a:cubicBezTo>
                <a:cubicBezTo>
                  <a:pt x="19" y="134"/>
                  <a:pt x="35" y="94"/>
                  <a:pt x="64" y="66"/>
                </a:cubicBezTo>
                <a:cubicBezTo>
                  <a:pt x="93" y="37"/>
                  <a:pt x="131" y="20"/>
                  <a:pt x="173" y="20"/>
                </a:cubicBezTo>
                <a:cubicBezTo>
                  <a:pt x="214" y="20"/>
                  <a:pt x="253" y="37"/>
                  <a:pt x="282" y="66"/>
                </a:cubicBezTo>
                <a:cubicBezTo>
                  <a:pt x="311" y="94"/>
                  <a:pt x="327" y="133"/>
                  <a:pt x="327" y="175"/>
                </a:cubicBezTo>
                <a:cubicBezTo>
                  <a:pt x="327" y="215"/>
                  <a:pt x="312" y="254"/>
                  <a:pt x="282" y="2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0" name="Freeform 38">
            <a:extLst>
              <a:ext uri="{FF2B5EF4-FFF2-40B4-BE49-F238E27FC236}">
                <a16:creationId xmlns:a16="http://schemas.microsoft.com/office/drawing/2014/main" id="{B243053E-A737-22E7-A4B0-EF1F19984214}"/>
              </a:ext>
            </a:extLst>
          </p:cNvPr>
          <p:cNvSpPr>
            <a:spLocks noEditPoints="1"/>
          </p:cNvSpPr>
          <p:nvPr/>
        </p:nvSpPr>
        <p:spPr bwMode="auto">
          <a:xfrm>
            <a:off x="1848698" y="2442300"/>
            <a:ext cx="168096" cy="259411"/>
          </a:xfrm>
          <a:custGeom>
            <a:avLst/>
            <a:gdLst>
              <a:gd name="T0" fmla="*/ 31 w 226"/>
              <a:gd name="T1" fmla="*/ 0 h 348"/>
              <a:gd name="T2" fmla="*/ 0 w 226"/>
              <a:gd name="T3" fmla="*/ 317 h 348"/>
              <a:gd name="T4" fmla="*/ 194 w 226"/>
              <a:gd name="T5" fmla="*/ 348 h 348"/>
              <a:gd name="T6" fmla="*/ 224 w 226"/>
              <a:gd name="T7" fmla="*/ 30 h 348"/>
              <a:gd name="T8" fmla="*/ 22 w 226"/>
              <a:gd name="T9" fmla="*/ 31 h 348"/>
              <a:gd name="T10" fmla="*/ 195 w 226"/>
              <a:gd name="T11" fmla="*/ 20 h 348"/>
              <a:gd name="T12" fmla="*/ 206 w 226"/>
              <a:gd name="T13" fmla="*/ 43 h 348"/>
              <a:gd name="T14" fmla="*/ 22 w 226"/>
              <a:gd name="T15" fmla="*/ 31 h 348"/>
              <a:gd name="T16" fmla="*/ 194 w 226"/>
              <a:gd name="T17" fmla="*/ 329 h 348"/>
              <a:gd name="T18" fmla="*/ 20 w 226"/>
              <a:gd name="T19" fmla="*/ 319 h 348"/>
              <a:gd name="T20" fmla="*/ 205 w 226"/>
              <a:gd name="T21" fmla="*/ 268 h 348"/>
              <a:gd name="T22" fmla="*/ 207 w 226"/>
              <a:gd name="T23" fmla="*/ 248 h 348"/>
              <a:gd name="T24" fmla="*/ 22 w 226"/>
              <a:gd name="T25" fmla="*/ 64 h 348"/>
              <a:gd name="T26" fmla="*/ 207 w 226"/>
              <a:gd name="T27" fmla="*/ 248 h 348"/>
              <a:gd name="T28" fmla="*/ 83 w 226"/>
              <a:gd name="T29" fmla="*/ 185 h 348"/>
              <a:gd name="T30" fmla="*/ 93 w 226"/>
              <a:gd name="T31" fmla="*/ 226 h 348"/>
              <a:gd name="T32" fmla="*/ 144 w 226"/>
              <a:gd name="T33" fmla="*/ 214 h 348"/>
              <a:gd name="T34" fmla="*/ 175 w 226"/>
              <a:gd name="T35" fmla="*/ 185 h 348"/>
              <a:gd name="T36" fmla="*/ 185 w 226"/>
              <a:gd name="T37" fmla="*/ 134 h 348"/>
              <a:gd name="T38" fmla="*/ 144 w 226"/>
              <a:gd name="T39" fmla="*/ 123 h 348"/>
              <a:gd name="T40" fmla="*/ 134 w 226"/>
              <a:gd name="T41" fmla="*/ 83 h 348"/>
              <a:gd name="T42" fmla="*/ 83 w 226"/>
              <a:gd name="T43" fmla="*/ 93 h 348"/>
              <a:gd name="T44" fmla="*/ 52 w 226"/>
              <a:gd name="T45" fmla="*/ 123 h 348"/>
              <a:gd name="T46" fmla="*/ 42 w 226"/>
              <a:gd name="T47" fmla="*/ 174 h 348"/>
              <a:gd name="T48" fmla="*/ 61 w 226"/>
              <a:gd name="T49" fmla="*/ 143 h 348"/>
              <a:gd name="T50" fmla="*/ 102 w 226"/>
              <a:gd name="T51" fmla="*/ 133 h 348"/>
              <a:gd name="T52" fmla="*/ 123 w 226"/>
              <a:gd name="T53" fmla="*/ 102 h 348"/>
              <a:gd name="T54" fmla="*/ 134 w 226"/>
              <a:gd name="T55" fmla="*/ 143 h 348"/>
              <a:gd name="T56" fmla="*/ 163 w 226"/>
              <a:gd name="T57" fmla="*/ 164 h 348"/>
              <a:gd name="T58" fmla="*/ 123 w 226"/>
              <a:gd name="T59" fmla="*/ 175 h 348"/>
              <a:gd name="T60" fmla="*/ 102 w 226"/>
              <a:gd name="T61" fmla="*/ 205 h 348"/>
              <a:gd name="T62" fmla="*/ 92 w 226"/>
              <a:gd name="T63" fmla="*/ 163 h 348"/>
              <a:gd name="T64" fmla="*/ 61 w 226"/>
              <a:gd name="T65" fmla="*/ 143 h 348"/>
              <a:gd name="T66" fmla="*/ 124 w 226"/>
              <a:gd name="T67" fmla="*/ 308 h 348"/>
              <a:gd name="T68" fmla="*/ 124 w 226"/>
              <a:gd name="T69" fmla="*/ 288 h 348"/>
              <a:gd name="T70" fmla="*/ 93 w 226"/>
              <a:gd name="T71" fmla="*/ 29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26" h="348">
                <a:moveTo>
                  <a:pt x="194" y="0"/>
                </a:moveTo>
                <a:cubicBezTo>
                  <a:pt x="31" y="0"/>
                  <a:pt x="31" y="0"/>
                  <a:pt x="31" y="0"/>
                </a:cubicBezTo>
                <a:cubicBezTo>
                  <a:pt x="13" y="0"/>
                  <a:pt x="0" y="14"/>
                  <a:pt x="0" y="30"/>
                </a:cubicBezTo>
                <a:cubicBezTo>
                  <a:pt x="0" y="317"/>
                  <a:pt x="0" y="317"/>
                  <a:pt x="0" y="317"/>
                </a:cubicBezTo>
                <a:cubicBezTo>
                  <a:pt x="0" y="335"/>
                  <a:pt x="14" y="348"/>
                  <a:pt x="31" y="348"/>
                </a:cubicBezTo>
                <a:cubicBezTo>
                  <a:pt x="194" y="348"/>
                  <a:pt x="194" y="348"/>
                  <a:pt x="194" y="348"/>
                </a:cubicBezTo>
                <a:cubicBezTo>
                  <a:pt x="212" y="348"/>
                  <a:pt x="224" y="334"/>
                  <a:pt x="224" y="317"/>
                </a:cubicBezTo>
                <a:cubicBezTo>
                  <a:pt x="224" y="30"/>
                  <a:pt x="224" y="30"/>
                  <a:pt x="224" y="30"/>
                </a:cubicBezTo>
                <a:cubicBezTo>
                  <a:pt x="226" y="14"/>
                  <a:pt x="212" y="0"/>
                  <a:pt x="194" y="0"/>
                </a:cubicBezTo>
                <a:close/>
                <a:moveTo>
                  <a:pt x="22" y="31"/>
                </a:moveTo>
                <a:cubicBezTo>
                  <a:pt x="22" y="25"/>
                  <a:pt x="26" y="20"/>
                  <a:pt x="32" y="20"/>
                </a:cubicBezTo>
                <a:cubicBezTo>
                  <a:pt x="195" y="20"/>
                  <a:pt x="195" y="20"/>
                  <a:pt x="195" y="20"/>
                </a:cubicBezTo>
                <a:cubicBezTo>
                  <a:pt x="201" y="20"/>
                  <a:pt x="206" y="25"/>
                  <a:pt x="206" y="31"/>
                </a:cubicBezTo>
                <a:cubicBezTo>
                  <a:pt x="206" y="43"/>
                  <a:pt x="206" y="43"/>
                  <a:pt x="206" y="43"/>
                </a:cubicBezTo>
                <a:cubicBezTo>
                  <a:pt x="22" y="43"/>
                  <a:pt x="22" y="43"/>
                  <a:pt x="22" y="43"/>
                </a:cubicBezTo>
                <a:lnTo>
                  <a:pt x="22" y="31"/>
                </a:lnTo>
                <a:close/>
                <a:moveTo>
                  <a:pt x="205" y="319"/>
                </a:moveTo>
                <a:cubicBezTo>
                  <a:pt x="205" y="325"/>
                  <a:pt x="200" y="329"/>
                  <a:pt x="194" y="329"/>
                </a:cubicBezTo>
                <a:cubicBezTo>
                  <a:pt x="31" y="329"/>
                  <a:pt x="31" y="329"/>
                  <a:pt x="31" y="329"/>
                </a:cubicBezTo>
                <a:cubicBezTo>
                  <a:pt x="25" y="329"/>
                  <a:pt x="20" y="325"/>
                  <a:pt x="20" y="319"/>
                </a:cubicBezTo>
                <a:cubicBezTo>
                  <a:pt x="20" y="268"/>
                  <a:pt x="20" y="268"/>
                  <a:pt x="20" y="268"/>
                </a:cubicBezTo>
                <a:cubicBezTo>
                  <a:pt x="205" y="268"/>
                  <a:pt x="205" y="268"/>
                  <a:pt x="205" y="268"/>
                </a:cubicBezTo>
                <a:lnTo>
                  <a:pt x="205" y="319"/>
                </a:lnTo>
                <a:close/>
                <a:moveTo>
                  <a:pt x="207" y="248"/>
                </a:moveTo>
                <a:cubicBezTo>
                  <a:pt x="22" y="248"/>
                  <a:pt x="22" y="248"/>
                  <a:pt x="22" y="248"/>
                </a:cubicBezTo>
                <a:cubicBezTo>
                  <a:pt x="22" y="64"/>
                  <a:pt x="22" y="64"/>
                  <a:pt x="22" y="64"/>
                </a:cubicBezTo>
                <a:cubicBezTo>
                  <a:pt x="207" y="64"/>
                  <a:pt x="207" y="64"/>
                  <a:pt x="207" y="64"/>
                </a:cubicBezTo>
                <a:lnTo>
                  <a:pt x="207" y="248"/>
                </a:lnTo>
                <a:close/>
                <a:moveTo>
                  <a:pt x="52" y="185"/>
                </a:moveTo>
                <a:cubicBezTo>
                  <a:pt x="83" y="185"/>
                  <a:pt x="83" y="185"/>
                  <a:pt x="83" y="185"/>
                </a:cubicBezTo>
                <a:cubicBezTo>
                  <a:pt x="83" y="214"/>
                  <a:pt x="83" y="214"/>
                  <a:pt x="83" y="214"/>
                </a:cubicBezTo>
                <a:cubicBezTo>
                  <a:pt x="83" y="221"/>
                  <a:pt x="87" y="226"/>
                  <a:pt x="93" y="226"/>
                </a:cubicBezTo>
                <a:cubicBezTo>
                  <a:pt x="134" y="226"/>
                  <a:pt x="134" y="226"/>
                  <a:pt x="134" y="226"/>
                </a:cubicBezTo>
                <a:cubicBezTo>
                  <a:pt x="139" y="226"/>
                  <a:pt x="144" y="221"/>
                  <a:pt x="144" y="214"/>
                </a:cubicBezTo>
                <a:cubicBezTo>
                  <a:pt x="144" y="185"/>
                  <a:pt x="144" y="185"/>
                  <a:pt x="144" y="185"/>
                </a:cubicBezTo>
                <a:cubicBezTo>
                  <a:pt x="175" y="185"/>
                  <a:pt x="175" y="185"/>
                  <a:pt x="175" y="185"/>
                </a:cubicBezTo>
                <a:cubicBezTo>
                  <a:pt x="180" y="185"/>
                  <a:pt x="185" y="180"/>
                  <a:pt x="185" y="174"/>
                </a:cubicBezTo>
                <a:cubicBezTo>
                  <a:pt x="185" y="134"/>
                  <a:pt x="185" y="134"/>
                  <a:pt x="185" y="134"/>
                </a:cubicBezTo>
                <a:cubicBezTo>
                  <a:pt x="185" y="128"/>
                  <a:pt x="180" y="123"/>
                  <a:pt x="175" y="123"/>
                </a:cubicBezTo>
                <a:cubicBezTo>
                  <a:pt x="144" y="123"/>
                  <a:pt x="144" y="123"/>
                  <a:pt x="144" y="123"/>
                </a:cubicBezTo>
                <a:cubicBezTo>
                  <a:pt x="144" y="93"/>
                  <a:pt x="144" y="93"/>
                  <a:pt x="144" y="93"/>
                </a:cubicBezTo>
                <a:cubicBezTo>
                  <a:pt x="144" y="87"/>
                  <a:pt x="139" y="83"/>
                  <a:pt x="134" y="83"/>
                </a:cubicBezTo>
                <a:cubicBezTo>
                  <a:pt x="93" y="83"/>
                  <a:pt x="93" y="83"/>
                  <a:pt x="93" y="83"/>
                </a:cubicBezTo>
                <a:cubicBezTo>
                  <a:pt x="87" y="83"/>
                  <a:pt x="83" y="87"/>
                  <a:pt x="83" y="9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52" y="123"/>
                  <a:pt x="52" y="123"/>
                  <a:pt x="52" y="123"/>
                </a:cubicBezTo>
                <a:cubicBezTo>
                  <a:pt x="46" y="123"/>
                  <a:pt x="42" y="128"/>
                  <a:pt x="42" y="134"/>
                </a:cubicBezTo>
                <a:cubicBezTo>
                  <a:pt x="42" y="174"/>
                  <a:pt x="42" y="174"/>
                  <a:pt x="42" y="174"/>
                </a:cubicBezTo>
                <a:cubicBezTo>
                  <a:pt x="42" y="180"/>
                  <a:pt x="46" y="185"/>
                  <a:pt x="52" y="185"/>
                </a:cubicBezTo>
                <a:close/>
                <a:moveTo>
                  <a:pt x="61" y="143"/>
                </a:moveTo>
                <a:cubicBezTo>
                  <a:pt x="92" y="143"/>
                  <a:pt x="92" y="143"/>
                  <a:pt x="92" y="143"/>
                </a:cubicBezTo>
                <a:cubicBezTo>
                  <a:pt x="97" y="143"/>
                  <a:pt x="102" y="138"/>
                  <a:pt x="102" y="133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123" y="102"/>
                  <a:pt x="123" y="102"/>
                  <a:pt x="123" y="102"/>
                </a:cubicBezTo>
                <a:cubicBezTo>
                  <a:pt x="123" y="133"/>
                  <a:pt x="123" y="133"/>
                  <a:pt x="123" y="133"/>
                </a:cubicBezTo>
                <a:cubicBezTo>
                  <a:pt x="123" y="138"/>
                  <a:pt x="128" y="143"/>
                  <a:pt x="134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163" y="164"/>
                  <a:pt x="163" y="164"/>
                  <a:pt x="163" y="164"/>
                </a:cubicBezTo>
                <a:cubicBezTo>
                  <a:pt x="134" y="164"/>
                  <a:pt x="134" y="164"/>
                  <a:pt x="134" y="164"/>
                </a:cubicBezTo>
                <a:cubicBezTo>
                  <a:pt x="128" y="164"/>
                  <a:pt x="123" y="170"/>
                  <a:pt x="123" y="175"/>
                </a:cubicBezTo>
                <a:cubicBezTo>
                  <a:pt x="123" y="205"/>
                  <a:pt x="123" y="205"/>
                  <a:pt x="123" y="205"/>
                </a:cubicBezTo>
                <a:cubicBezTo>
                  <a:pt x="102" y="205"/>
                  <a:pt x="102" y="205"/>
                  <a:pt x="102" y="205"/>
                </a:cubicBezTo>
                <a:cubicBezTo>
                  <a:pt x="102" y="174"/>
                  <a:pt x="102" y="174"/>
                  <a:pt x="102" y="174"/>
                </a:cubicBezTo>
                <a:cubicBezTo>
                  <a:pt x="102" y="168"/>
                  <a:pt x="97" y="163"/>
                  <a:pt x="92" y="163"/>
                </a:cubicBezTo>
                <a:cubicBezTo>
                  <a:pt x="61" y="163"/>
                  <a:pt x="61" y="163"/>
                  <a:pt x="61" y="163"/>
                </a:cubicBezTo>
                <a:lnTo>
                  <a:pt x="61" y="143"/>
                </a:lnTo>
                <a:close/>
                <a:moveTo>
                  <a:pt x="103" y="308"/>
                </a:moveTo>
                <a:cubicBezTo>
                  <a:pt x="124" y="308"/>
                  <a:pt x="124" y="308"/>
                  <a:pt x="124" y="308"/>
                </a:cubicBezTo>
                <a:cubicBezTo>
                  <a:pt x="129" y="308"/>
                  <a:pt x="134" y="303"/>
                  <a:pt x="134" y="298"/>
                </a:cubicBezTo>
                <a:cubicBezTo>
                  <a:pt x="134" y="292"/>
                  <a:pt x="129" y="288"/>
                  <a:pt x="124" y="288"/>
                </a:cubicBezTo>
                <a:cubicBezTo>
                  <a:pt x="103" y="288"/>
                  <a:pt x="103" y="288"/>
                  <a:pt x="103" y="288"/>
                </a:cubicBezTo>
                <a:cubicBezTo>
                  <a:pt x="97" y="288"/>
                  <a:pt x="93" y="292"/>
                  <a:pt x="93" y="298"/>
                </a:cubicBezTo>
                <a:cubicBezTo>
                  <a:pt x="93" y="303"/>
                  <a:pt x="97" y="308"/>
                  <a:pt x="103" y="3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1" name="Freeform 39">
            <a:extLst>
              <a:ext uri="{FF2B5EF4-FFF2-40B4-BE49-F238E27FC236}">
                <a16:creationId xmlns:a16="http://schemas.microsoft.com/office/drawing/2014/main" id="{82C1A9A8-C8B1-1425-B8C3-BDDFCF9D1087}"/>
              </a:ext>
            </a:extLst>
          </p:cNvPr>
          <p:cNvSpPr>
            <a:spLocks noEditPoints="1"/>
          </p:cNvSpPr>
          <p:nvPr/>
        </p:nvSpPr>
        <p:spPr bwMode="auto">
          <a:xfrm>
            <a:off x="1800990" y="4105792"/>
            <a:ext cx="261275" cy="259411"/>
          </a:xfrm>
          <a:custGeom>
            <a:avLst/>
            <a:gdLst>
              <a:gd name="T0" fmla="*/ 287 w 351"/>
              <a:gd name="T1" fmla="*/ 22 h 348"/>
              <a:gd name="T2" fmla="*/ 311 w 351"/>
              <a:gd name="T3" fmla="*/ 29 h 348"/>
              <a:gd name="T4" fmla="*/ 327 w 351"/>
              <a:gd name="T5" fmla="*/ 60 h 348"/>
              <a:gd name="T6" fmla="*/ 317 w 351"/>
              <a:gd name="T7" fmla="*/ 88 h 348"/>
              <a:gd name="T8" fmla="*/ 244 w 351"/>
              <a:gd name="T9" fmla="*/ 162 h 348"/>
              <a:gd name="T10" fmla="*/ 185 w 351"/>
              <a:gd name="T11" fmla="*/ 103 h 348"/>
              <a:gd name="T12" fmla="*/ 199 w 351"/>
              <a:gd name="T13" fmla="*/ 89 h 348"/>
              <a:gd name="T14" fmla="*/ 222 w 351"/>
              <a:gd name="T15" fmla="*/ 112 h 348"/>
              <a:gd name="T16" fmla="*/ 229 w 351"/>
              <a:gd name="T17" fmla="*/ 115 h 348"/>
              <a:gd name="T18" fmla="*/ 235 w 351"/>
              <a:gd name="T19" fmla="*/ 112 h 348"/>
              <a:gd name="T20" fmla="*/ 235 w 351"/>
              <a:gd name="T21" fmla="*/ 98 h 348"/>
              <a:gd name="T22" fmla="*/ 213 w 351"/>
              <a:gd name="T23" fmla="*/ 75 h 348"/>
              <a:gd name="T24" fmla="*/ 227 w 351"/>
              <a:gd name="T25" fmla="*/ 62 h 348"/>
              <a:gd name="T26" fmla="*/ 249 w 351"/>
              <a:gd name="T27" fmla="*/ 84 h 348"/>
              <a:gd name="T28" fmla="*/ 257 w 351"/>
              <a:gd name="T29" fmla="*/ 87 h 348"/>
              <a:gd name="T30" fmla="*/ 263 w 351"/>
              <a:gd name="T31" fmla="*/ 84 h 348"/>
              <a:gd name="T32" fmla="*/ 263 w 351"/>
              <a:gd name="T33" fmla="*/ 70 h 348"/>
              <a:gd name="T34" fmla="*/ 241 w 351"/>
              <a:gd name="T35" fmla="*/ 48 h 348"/>
              <a:gd name="T36" fmla="*/ 254 w 351"/>
              <a:gd name="T37" fmla="*/ 36 h 348"/>
              <a:gd name="T38" fmla="*/ 287 w 351"/>
              <a:gd name="T39" fmla="*/ 22 h 348"/>
              <a:gd name="T40" fmla="*/ 170 w 351"/>
              <a:gd name="T41" fmla="*/ 122 h 348"/>
              <a:gd name="T42" fmla="*/ 229 w 351"/>
              <a:gd name="T43" fmla="*/ 180 h 348"/>
              <a:gd name="T44" fmla="*/ 165 w 351"/>
              <a:gd name="T45" fmla="*/ 241 h 348"/>
              <a:gd name="T46" fmla="*/ 127 w 351"/>
              <a:gd name="T47" fmla="*/ 260 h 348"/>
              <a:gd name="T48" fmla="*/ 79 w 351"/>
              <a:gd name="T49" fmla="*/ 284 h 348"/>
              <a:gd name="T50" fmla="*/ 39 w 351"/>
              <a:gd name="T51" fmla="*/ 324 h 348"/>
              <a:gd name="T52" fmla="*/ 32 w 351"/>
              <a:gd name="T53" fmla="*/ 327 h 348"/>
              <a:gd name="T54" fmla="*/ 25 w 351"/>
              <a:gd name="T55" fmla="*/ 324 h 348"/>
              <a:gd name="T56" fmla="*/ 25 w 351"/>
              <a:gd name="T57" fmla="*/ 310 h 348"/>
              <a:gd name="T58" fmla="*/ 65 w 351"/>
              <a:gd name="T59" fmla="*/ 270 h 348"/>
              <a:gd name="T60" fmla="*/ 89 w 351"/>
              <a:gd name="T61" fmla="*/ 222 h 348"/>
              <a:gd name="T62" fmla="*/ 108 w 351"/>
              <a:gd name="T63" fmla="*/ 185 h 348"/>
              <a:gd name="T64" fmla="*/ 114 w 351"/>
              <a:gd name="T65" fmla="*/ 177 h 348"/>
              <a:gd name="T66" fmla="*/ 137 w 351"/>
              <a:gd name="T67" fmla="*/ 200 h 348"/>
              <a:gd name="T68" fmla="*/ 144 w 351"/>
              <a:gd name="T69" fmla="*/ 203 h 348"/>
              <a:gd name="T70" fmla="*/ 151 w 351"/>
              <a:gd name="T71" fmla="*/ 200 h 348"/>
              <a:gd name="T72" fmla="*/ 151 w 351"/>
              <a:gd name="T73" fmla="*/ 186 h 348"/>
              <a:gd name="T74" fmla="*/ 128 w 351"/>
              <a:gd name="T75" fmla="*/ 164 h 348"/>
              <a:gd name="T76" fmla="*/ 142 w 351"/>
              <a:gd name="T77" fmla="*/ 150 h 348"/>
              <a:gd name="T78" fmla="*/ 165 w 351"/>
              <a:gd name="T79" fmla="*/ 172 h 348"/>
              <a:gd name="T80" fmla="*/ 171 w 351"/>
              <a:gd name="T81" fmla="*/ 176 h 348"/>
              <a:gd name="T82" fmla="*/ 179 w 351"/>
              <a:gd name="T83" fmla="*/ 172 h 348"/>
              <a:gd name="T84" fmla="*/ 179 w 351"/>
              <a:gd name="T85" fmla="*/ 158 h 348"/>
              <a:gd name="T86" fmla="*/ 156 w 351"/>
              <a:gd name="T87" fmla="*/ 136 h 348"/>
              <a:gd name="T88" fmla="*/ 170 w 351"/>
              <a:gd name="T89" fmla="*/ 122 h 348"/>
              <a:gd name="T90" fmla="*/ 170 w 351"/>
              <a:gd name="T91" fmla="*/ 122 h 348"/>
              <a:gd name="T92" fmla="*/ 289 w 351"/>
              <a:gd name="T93" fmla="*/ 0 h 348"/>
              <a:gd name="T94" fmla="*/ 285 w 351"/>
              <a:gd name="T95" fmla="*/ 0 h 348"/>
              <a:gd name="T96" fmla="*/ 244 w 351"/>
              <a:gd name="T97" fmla="*/ 20 h 348"/>
              <a:gd name="T98" fmla="*/ 94 w 351"/>
              <a:gd name="T99" fmla="*/ 171 h 348"/>
              <a:gd name="T100" fmla="*/ 70 w 351"/>
              <a:gd name="T101" fmla="*/ 219 h 348"/>
              <a:gd name="T102" fmla="*/ 51 w 351"/>
              <a:gd name="T103" fmla="*/ 256 h 348"/>
              <a:gd name="T104" fmla="*/ 11 w 351"/>
              <a:gd name="T105" fmla="*/ 296 h 348"/>
              <a:gd name="T106" fmla="*/ 11 w 351"/>
              <a:gd name="T107" fmla="*/ 339 h 348"/>
              <a:gd name="T108" fmla="*/ 33 w 351"/>
              <a:gd name="T109" fmla="*/ 348 h 348"/>
              <a:gd name="T110" fmla="*/ 56 w 351"/>
              <a:gd name="T111" fmla="*/ 339 h 348"/>
              <a:gd name="T112" fmla="*/ 95 w 351"/>
              <a:gd name="T113" fmla="*/ 299 h 348"/>
              <a:gd name="T114" fmla="*/ 132 w 351"/>
              <a:gd name="T115" fmla="*/ 280 h 348"/>
              <a:gd name="T116" fmla="*/ 181 w 351"/>
              <a:gd name="T117" fmla="*/ 256 h 348"/>
              <a:gd name="T118" fmla="*/ 333 w 351"/>
              <a:gd name="T119" fmla="*/ 103 h 348"/>
              <a:gd name="T120" fmla="*/ 350 w 351"/>
              <a:gd name="T121" fmla="*/ 57 h 348"/>
              <a:gd name="T122" fmla="*/ 328 w 351"/>
              <a:gd name="T123" fmla="*/ 13 h 348"/>
              <a:gd name="T124" fmla="*/ 289 w 351"/>
              <a:gd name="T125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1" h="348">
                <a:moveTo>
                  <a:pt x="287" y="22"/>
                </a:moveTo>
                <a:cubicBezTo>
                  <a:pt x="296" y="22"/>
                  <a:pt x="304" y="23"/>
                  <a:pt x="311" y="29"/>
                </a:cubicBezTo>
                <a:cubicBezTo>
                  <a:pt x="320" y="36"/>
                  <a:pt x="325" y="48"/>
                  <a:pt x="327" y="60"/>
                </a:cubicBezTo>
                <a:cubicBezTo>
                  <a:pt x="330" y="70"/>
                  <a:pt x="327" y="80"/>
                  <a:pt x="317" y="88"/>
                </a:cubicBezTo>
                <a:cubicBezTo>
                  <a:pt x="244" y="162"/>
                  <a:pt x="244" y="162"/>
                  <a:pt x="244" y="162"/>
                </a:cubicBezTo>
                <a:cubicBezTo>
                  <a:pt x="185" y="103"/>
                  <a:pt x="185" y="103"/>
                  <a:pt x="185" y="103"/>
                </a:cubicBezTo>
                <a:cubicBezTo>
                  <a:pt x="199" y="89"/>
                  <a:pt x="199" y="89"/>
                  <a:pt x="199" y="89"/>
                </a:cubicBezTo>
                <a:cubicBezTo>
                  <a:pt x="222" y="112"/>
                  <a:pt x="222" y="112"/>
                  <a:pt x="222" y="112"/>
                </a:cubicBezTo>
                <a:cubicBezTo>
                  <a:pt x="224" y="114"/>
                  <a:pt x="226" y="115"/>
                  <a:pt x="229" y="115"/>
                </a:cubicBezTo>
                <a:cubicBezTo>
                  <a:pt x="231" y="115"/>
                  <a:pt x="235" y="114"/>
                  <a:pt x="235" y="112"/>
                </a:cubicBezTo>
                <a:cubicBezTo>
                  <a:pt x="239" y="108"/>
                  <a:pt x="239" y="101"/>
                  <a:pt x="235" y="98"/>
                </a:cubicBezTo>
                <a:cubicBezTo>
                  <a:pt x="213" y="75"/>
                  <a:pt x="213" y="75"/>
                  <a:pt x="213" y="75"/>
                </a:cubicBezTo>
                <a:cubicBezTo>
                  <a:pt x="227" y="62"/>
                  <a:pt x="227" y="62"/>
                  <a:pt x="227" y="62"/>
                </a:cubicBezTo>
                <a:cubicBezTo>
                  <a:pt x="249" y="84"/>
                  <a:pt x="249" y="84"/>
                  <a:pt x="249" y="84"/>
                </a:cubicBezTo>
                <a:cubicBezTo>
                  <a:pt x="252" y="87"/>
                  <a:pt x="254" y="87"/>
                  <a:pt x="257" y="87"/>
                </a:cubicBezTo>
                <a:cubicBezTo>
                  <a:pt x="259" y="87"/>
                  <a:pt x="262" y="87"/>
                  <a:pt x="263" y="84"/>
                </a:cubicBezTo>
                <a:cubicBezTo>
                  <a:pt x="267" y="80"/>
                  <a:pt x="267" y="74"/>
                  <a:pt x="263" y="70"/>
                </a:cubicBezTo>
                <a:cubicBezTo>
                  <a:pt x="241" y="48"/>
                  <a:pt x="241" y="48"/>
                  <a:pt x="241" y="48"/>
                </a:cubicBezTo>
                <a:cubicBezTo>
                  <a:pt x="254" y="36"/>
                  <a:pt x="254" y="36"/>
                  <a:pt x="254" y="36"/>
                </a:cubicBezTo>
                <a:cubicBezTo>
                  <a:pt x="263" y="26"/>
                  <a:pt x="276" y="22"/>
                  <a:pt x="287" y="22"/>
                </a:cubicBezTo>
                <a:close/>
                <a:moveTo>
                  <a:pt x="170" y="122"/>
                </a:moveTo>
                <a:cubicBezTo>
                  <a:pt x="229" y="180"/>
                  <a:pt x="229" y="180"/>
                  <a:pt x="229" y="180"/>
                </a:cubicBezTo>
                <a:cubicBezTo>
                  <a:pt x="165" y="241"/>
                  <a:pt x="165" y="241"/>
                  <a:pt x="165" y="241"/>
                </a:cubicBezTo>
                <a:cubicBezTo>
                  <a:pt x="154" y="252"/>
                  <a:pt x="141" y="258"/>
                  <a:pt x="127" y="260"/>
                </a:cubicBezTo>
                <a:cubicBezTo>
                  <a:pt x="109" y="263"/>
                  <a:pt x="91" y="272"/>
                  <a:pt x="79" y="284"/>
                </a:cubicBezTo>
                <a:cubicBezTo>
                  <a:pt x="39" y="324"/>
                  <a:pt x="39" y="324"/>
                  <a:pt x="39" y="324"/>
                </a:cubicBezTo>
                <a:cubicBezTo>
                  <a:pt x="37" y="326"/>
                  <a:pt x="34" y="327"/>
                  <a:pt x="32" y="327"/>
                </a:cubicBezTo>
                <a:cubicBezTo>
                  <a:pt x="29" y="327"/>
                  <a:pt x="27" y="326"/>
                  <a:pt x="25" y="324"/>
                </a:cubicBezTo>
                <a:cubicBezTo>
                  <a:pt x="21" y="320"/>
                  <a:pt x="21" y="314"/>
                  <a:pt x="25" y="310"/>
                </a:cubicBezTo>
                <a:cubicBezTo>
                  <a:pt x="65" y="270"/>
                  <a:pt x="65" y="270"/>
                  <a:pt x="65" y="270"/>
                </a:cubicBezTo>
                <a:cubicBezTo>
                  <a:pt x="77" y="258"/>
                  <a:pt x="86" y="241"/>
                  <a:pt x="89" y="222"/>
                </a:cubicBezTo>
                <a:cubicBezTo>
                  <a:pt x="91" y="208"/>
                  <a:pt x="98" y="194"/>
                  <a:pt x="108" y="185"/>
                </a:cubicBezTo>
                <a:cubicBezTo>
                  <a:pt x="114" y="177"/>
                  <a:pt x="114" y="177"/>
                  <a:pt x="114" y="177"/>
                </a:cubicBezTo>
                <a:cubicBezTo>
                  <a:pt x="137" y="200"/>
                  <a:pt x="137" y="200"/>
                  <a:pt x="137" y="200"/>
                </a:cubicBezTo>
                <a:cubicBezTo>
                  <a:pt x="140" y="203"/>
                  <a:pt x="141" y="203"/>
                  <a:pt x="144" y="203"/>
                </a:cubicBezTo>
                <a:cubicBezTo>
                  <a:pt x="146" y="203"/>
                  <a:pt x="150" y="203"/>
                  <a:pt x="151" y="200"/>
                </a:cubicBezTo>
                <a:cubicBezTo>
                  <a:pt x="154" y="196"/>
                  <a:pt x="154" y="190"/>
                  <a:pt x="151" y="186"/>
                </a:cubicBezTo>
                <a:cubicBezTo>
                  <a:pt x="128" y="164"/>
                  <a:pt x="128" y="164"/>
                  <a:pt x="128" y="164"/>
                </a:cubicBezTo>
                <a:cubicBezTo>
                  <a:pt x="142" y="150"/>
                  <a:pt x="142" y="150"/>
                  <a:pt x="142" y="150"/>
                </a:cubicBezTo>
                <a:cubicBezTo>
                  <a:pt x="165" y="172"/>
                  <a:pt x="165" y="172"/>
                  <a:pt x="165" y="172"/>
                </a:cubicBezTo>
                <a:cubicBezTo>
                  <a:pt x="167" y="175"/>
                  <a:pt x="169" y="176"/>
                  <a:pt x="171" y="176"/>
                </a:cubicBezTo>
                <a:cubicBezTo>
                  <a:pt x="174" y="176"/>
                  <a:pt x="178" y="175"/>
                  <a:pt x="179" y="172"/>
                </a:cubicBezTo>
                <a:cubicBezTo>
                  <a:pt x="182" y="168"/>
                  <a:pt x="182" y="162"/>
                  <a:pt x="179" y="158"/>
                </a:cubicBezTo>
                <a:cubicBezTo>
                  <a:pt x="156" y="136"/>
                  <a:pt x="156" y="136"/>
                  <a:pt x="156" y="136"/>
                </a:cubicBezTo>
                <a:cubicBezTo>
                  <a:pt x="170" y="122"/>
                  <a:pt x="170" y="122"/>
                  <a:pt x="170" y="122"/>
                </a:cubicBezTo>
                <a:cubicBezTo>
                  <a:pt x="170" y="122"/>
                  <a:pt x="170" y="122"/>
                  <a:pt x="170" y="122"/>
                </a:cubicBezTo>
                <a:close/>
                <a:moveTo>
                  <a:pt x="289" y="0"/>
                </a:moveTo>
                <a:cubicBezTo>
                  <a:pt x="287" y="0"/>
                  <a:pt x="286" y="0"/>
                  <a:pt x="285" y="0"/>
                </a:cubicBezTo>
                <a:cubicBezTo>
                  <a:pt x="269" y="1"/>
                  <a:pt x="254" y="9"/>
                  <a:pt x="244" y="20"/>
                </a:cubicBezTo>
                <a:cubicBezTo>
                  <a:pt x="94" y="171"/>
                  <a:pt x="94" y="171"/>
                  <a:pt x="94" y="171"/>
                </a:cubicBezTo>
                <a:cubicBezTo>
                  <a:pt x="81" y="183"/>
                  <a:pt x="71" y="201"/>
                  <a:pt x="70" y="219"/>
                </a:cubicBezTo>
                <a:cubicBezTo>
                  <a:pt x="67" y="233"/>
                  <a:pt x="61" y="247"/>
                  <a:pt x="51" y="256"/>
                </a:cubicBezTo>
                <a:cubicBezTo>
                  <a:pt x="11" y="296"/>
                  <a:pt x="11" y="296"/>
                  <a:pt x="11" y="296"/>
                </a:cubicBezTo>
                <a:cubicBezTo>
                  <a:pt x="0" y="307"/>
                  <a:pt x="0" y="327"/>
                  <a:pt x="11" y="339"/>
                </a:cubicBezTo>
                <a:cubicBezTo>
                  <a:pt x="17" y="344"/>
                  <a:pt x="25" y="348"/>
                  <a:pt x="33" y="348"/>
                </a:cubicBezTo>
                <a:cubicBezTo>
                  <a:pt x="42" y="348"/>
                  <a:pt x="49" y="344"/>
                  <a:pt x="56" y="339"/>
                </a:cubicBezTo>
                <a:cubicBezTo>
                  <a:pt x="95" y="299"/>
                  <a:pt x="95" y="299"/>
                  <a:pt x="95" y="299"/>
                </a:cubicBezTo>
                <a:cubicBezTo>
                  <a:pt x="105" y="289"/>
                  <a:pt x="118" y="283"/>
                  <a:pt x="132" y="280"/>
                </a:cubicBezTo>
                <a:cubicBezTo>
                  <a:pt x="151" y="279"/>
                  <a:pt x="168" y="269"/>
                  <a:pt x="181" y="256"/>
                </a:cubicBezTo>
                <a:cubicBezTo>
                  <a:pt x="333" y="103"/>
                  <a:pt x="333" y="103"/>
                  <a:pt x="333" y="103"/>
                </a:cubicBezTo>
                <a:cubicBezTo>
                  <a:pt x="344" y="91"/>
                  <a:pt x="351" y="75"/>
                  <a:pt x="350" y="57"/>
                </a:cubicBezTo>
                <a:cubicBezTo>
                  <a:pt x="349" y="40"/>
                  <a:pt x="341" y="23"/>
                  <a:pt x="328" y="13"/>
                </a:cubicBezTo>
                <a:cubicBezTo>
                  <a:pt x="317" y="5"/>
                  <a:pt x="302" y="0"/>
                  <a:pt x="28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2" name="Freeform 40">
            <a:extLst>
              <a:ext uri="{FF2B5EF4-FFF2-40B4-BE49-F238E27FC236}">
                <a16:creationId xmlns:a16="http://schemas.microsoft.com/office/drawing/2014/main" id="{F88F108F-1C42-B8A6-D446-81B3DFA46768}"/>
              </a:ext>
            </a:extLst>
          </p:cNvPr>
          <p:cNvSpPr>
            <a:spLocks noEditPoints="1"/>
          </p:cNvSpPr>
          <p:nvPr/>
        </p:nvSpPr>
        <p:spPr bwMode="auto">
          <a:xfrm>
            <a:off x="1802481" y="3535480"/>
            <a:ext cx="259039" cy="257175"/>
          </a:xfrm>
          <a:custGeom>
            <a:avLst/>
            <a:gdLst>
              <a:gd name="T0" fmla="*/ 347 w 348"/>
              <a:gd name="T1" fmla="*/ 144 h 345"/>
              <a:gd name="T2" fmla="*/ 289 w 348"/>
              <a:gd name="T3" fmla="*/ 47 h 345"/>
              <a:gd name="T4" fmla="*/ 213 w 348"/>
              <a:gd name="T5" fmla="*/ 0 h 345"/>
              <a:gd name="T6" fmla="*/ 168 w 348"/>
              <a:gd name="T7" fmla="*/ 15 h 345"/>
              <a:gd name="T8" fmla="*/ 85 w 348"/>
              <a:gd name="T9" fmla="*/ 33 h 345"/>
              <a:gd name="T10" fmla="*/ 15 w 348"/>
              <a:gd name="T11" fmla="*/ 108 h 345"/>
              <a:gd name="T12" fmla="*/ 0 w 348"/>
              <a:gd name="T13" fmla="*/ 204 h 345"/>
              <a:gd name="T14" fmla="*/ 42 w 348"/>
              <a:gd name="T15" fmla="*/ 264 h 345"/>
              <a:gd name="T16" fmla="*/ 175 w 348"/>
              <a:gd name="T17" fmla="*/ 325 h 345"/>
              <a:gd name="T18" fmla="*/ 307 w 348"/>
              <a:gd name="T19" fmla="*/ 264 h 345"/>
              <a:gd name="T20" fmla="*/ 348 w 348"/>
              <a:gd name="T21" fmla="*/ 204 h 345"/>
              <a:gd name="T22" fmla="*/ 122 w 348"/>
              <a:gd name="T23" fmla="*/ 195 h 345"/>
              <a:gd name="T24" fmla="*/ 163 w 348"/>
              <a:gd name="T25" fmla="*/ 297 h 345"/>
              <a:gd name="T26" fmla="*/ 93 w 348"/>
              <a:gd name="T27" fmla="*/ 287 h 345"/>
              <a:gd name="T28" fmla="*/ 63 w 348"/>
              <a:gd name="T29" fmla="*/ 254 h 345"/>
              <a:gd name="T30" fmla="*/ 93 w 348"/>
              <a:gd name="T31" fmla="*/ 236 h 345"/>
              <a:gd name="T32" fmla="*/ 143 w 348"/>
              <a:gd name="T33" fmla="*/ 265 h 345"/>
              <a:gd name="T34" fmla="*/ 86 w 348"/>
              <a:gd name="T35" fmla="*/ 170 h 345"/>
              <a:gd name="T36" fmla="*/ 72 w 348"/>
              <a:gd name="T37" fmla="*/ 183 h 345"/>
              <a:gd name="T38" fmla="*/ 51 w 348"/>
              <a:gd name="T39" fmla="*/ 237 h 345"/>
              <a:gd name="T40" fmla="*/ 24 w 348"/>
              <a:gd name="T41" fmla="*/ 188 h 345"/>
              <a:gd name="T42" fmla="*/ 49 w 348"/>
              <a:gd name="T43" fmla="*/ 174 h 345"/>
              <a:gd name="T44" fmla="*/ 28 w 348"/>
              <a:gd name="T45" fmla="*/ 122 h 345"/>
              <a:gd name="T46" fmla="*/ 78 w 348"/>
              <a:gd name="T47" fmla="*/ 124 h 345"/>
              <a:gd name="T48" fmla="*/ 62 w 348"/>
              <a:gd name="T49" fmla="*/ 95 h 345"/>
              <a:gd name="T50" fmla="*/ 113 w 348"/>
              <a:gd name="T51" fmla="*/ 62 h 345"/>
              <a:gd name="T52" fmla="*/ 127 w 348"/>
              <a:gd name="T53" fmla="*/ 48 h 345"/>
              <a:gd name="T54" fmla="*/ 132 w 348"/>
              <a:gd name="T55" fmla="*/ 21 h 345"/>
              <a:gd name="T56" fmla="*/ 163 w 348"/>
              <a:gd name="T57" fmla="*/ 155 h 345"/>
              <a:gd name="T58" fmla="*/ 326 w 348"/>
              <a:gd name="T59" fmla="*/ 204 h 345"/>
              <a:gd name="T60" fmla="*/ 274 w 348"/>
              <a:gd name="T61" fmla="*/ 227 h 345"/>
              <a:gd name="T62" fmla="*/ 274 w 348"/>
              <a:gd name="T63" fmla="*/ 169 h 345"/>
              <a:gd name="T64" fmla="*/ 245 w 348"/>
              <a:gd name="T65" fmla="*/ 205 h 345"/>
              <a:gd name="T66" fmla="*/ 214 w 348"/>
              <a:gd name="T67" fmla="*/ 275 h 345"/>
              <a:gd name="T68" fmla="*/ 255 w 348"/>
              <a:gd name="T69" fmla="*/ 235 h 345"/>
              <a:gd name="T70" fmla="*/ 285 w 348"/>
              <a:gd name="T71" fmla="*/ 265 h 345"/>
              <a:gd name="T72" fmla="*/ 243 w 348"/>
              <a:gd name="T73" fmla="*/ 296 h 345"/>
              <a:gd name="T74" fmla="*/ 183 w 348"/>
              <a:gd name="T75" fmla="*/ 194 h 345"/>
              <a:gd name="T76" fmla="*/ 214 w 348"/>
              <a:gd name="T77" fmla="*/ 184 h 345"/>
              <a:gd name="T78" fmla="*/ 192 w 348"/>
              <a:gd name="T79" fmla="*/ 28 h 345"/>
              <a:gd name="T80" fmla="*/ 240 w 348"/>
              <a:gd name="T81" fmla="*/ 33 h 345"/>
              <a:gd name="T82" fmla="*/ 226 w 348"/>
              <a:gd name="T83" fmla="*/ 62 h 345"/>
              <a:gd name="T84" fmla="*/ 277 w 348"/>
              <a:gd name="T85" fmla="*/ 59 h 345"/>
              <a:gd name="T86" fmla="*/ 261 w 348"/>
              <a:gd name="T87" fmla="*/ 119 h 345"/>
              <a:gd name="T88" fmla="*/ 297 w 348"/>
              <a:gd name="T89" fmla="*/ 110 h 345"/>
              <a:gd name="T90" fmla="*/ 319 w 348"/>
              <a:gd name="T91" fmla="*/ 163 h 345"/>
              <a:gd name="T92" fmla="*/ 297 w 348"/>
              <a:gd name="T93" fmla="*/ 194 h 345"/>
              <a:gd name="T94" fmla="*/ 219 w 348"/>
              <a:gd name="T95" fmla="*/ 87 h 345"/>
              <a:gd name="T96" fmla="*/ 226 w 348"/>
              <a:gd name="T97" fmla="*/ 161 h 345"/>
              <a:gd name="T98" fmla="*/ 223 w 348"/>
              <a:gd name="T99" fmla="*/ 122 h 345"/>
              <a:gd name="T100" fmla="*/ 120 w 348"/>
              <a:gd name="T101" fmla="*/ 85 h 345"/>
              <a:gd name="T102" fmla="*/ 122 w 348"/>
              <a:gd name="T103" fmla="*/ 124 h 345"/>
              <a:gd name="T104" fmla="*/ 120 w 348"/>
              <a:gd name="T105" fmla="*/ 163 h 345"/>
              <a:gd name="T106" fmla="*/ 127 w 348"/>
              <a:gd name="T107" fmla="*/ 88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48" h="345">
                <a:moveTo>
                  <a:pt x="348" y="204"/>
                </a:moveTo>
                <a:cubicBezTo>
                  <a:pt x="348" y="192"/>
                  <a:pt x="346" y="182"/>
                  <a:pt x="338" y="173"/>
                </a:cubicBezTo>
                <a:cubicBezTo>
                  <a:pt x="343" y="166"/>
                  <a:pt x="347" y="155"/>
                  <a:pt x="347" y="144"/>
                </a:cubicBezTo>
                <a:cubicBezTo>
                  <a:pt x="347" y="130"/>
                  <a:pt x="340" y="117"/>
                  <a:pt x="331" y="108"/>
                </a:cubicBezTo>
                <a:cubicBezTo>
                  <a:pt x="323" y="99"/>
                  <a:pt x="314" y="95"/>
                  <a:pt x="303" y="94"/>
                </a:cubicBezTo>
                <a:cubicBezTo>
                  <a:pt x="307" y="78"/>
                  <a:pt x="302" y="60"/>
                  <a:pt x="289" y="47"/>
                </a:cubicBezTo>
                <a:cubicBezTo>
                  <a:pt x="282" y="39"/>
                  <a:pt x="271" y="34"/>
                  <a:pt x="261" y="33"/>
                </a:cubicBezTo>
                <a:cubicBezTo>
                  <a:pt x="254" y="16"/>
                  <a:pt x="241" y="5"/>
                  <a:pt x="225" y="2"/>
                </a:cubicBezTo>
                <a:cubicBezTo>
                  <a:pt x="221" y="1"/>
                  <a:pt x="217" y="0"/>
                  <a:pt x="213" y="0"/>
                </a:cubicBezTo>
                <a:cubicBezTo>
                  <a:pt x="200" y="0"/>
                  <a:pt x="187" y="6"/>
                  <a:pt x="178" y="15"/>
                </a:cubicBezTo>
                <a:cubicBezTo>
                  <a:pt x="177" y="16"/>
                  <a:pt x="174" y="19"/>
                  <a:pt x="173" y="21"/>
                </a:cubicBezTo>
                <a:cubicBezTo>
                  <a:pt x="172" y="19"/>
                  <a:pt x="169" y="18"/>
                  <a:pt x="168" y="15"/>
                </a:cubicBezTo>
                <a:cubicBezTo>
                  <a:pt x="158" y="5"/>
                  <a:pt x="146" y="0"/>
                  <a:pt x="133" y="0"/>
                </a:cubicBezTo>
                <a:cubicBezTo>
                  <a:pt x="129" y="0"/>
                  <a:pt x="125" y="1"/>
                  <a:pt x="121" y="2"/>
                </a:cubicBezTo>
                <a:cubicBezTo>
                  <a:pt x="105" y="5"/>
                  <a:pt x="93" y="16"/>
                  <a:pt x="85" y="33"/>
                </a:cubicBezTo>
                <a:cubicBezTo>
                  <a:pt x="75" y="34"/>
                  <a:pt x="65" y="39"/>
                  <a:pt x="57" y="47"/>
                </a:cubicBezTo>
                <a:cubicBezTo>
                  <a:pt x="44" y="60"/>
                  <a:pt x="39" y="76"/>
                  <a:pt x="43" y="94"/>
                </a:cubicBezTo>
                <a:cubicBezTo>
                  <a:pt x="33" y="95"/>
                  <a:pt x="23" y="101"/>
                  <a:pt x="15" y="108"/>
                </a:cubicBezTo>
                <a:cubicBezTo>
                  <a:pt x="6" y="117"/>
                  <a:pt x="0" y="130"/>
                  <a:pt x="0" y="144"/>
                </a:cubicBezTo>
                <a:cubicBezTo>
                  <a:pt x="0" y="155"/>
                  <a:pt x="4" y="166"/>
                  <a:pt x="10" y="173"/>
                </a:cubicBezTo>
                <a:cubicBezTo>
                  <a:pt x="4" y="182"/>
                  <a:pt x="0" y="194"/>
                  <a:pt x="0" y="204"/>
                </a:cubicBezTo>
                <a:cubicBezTo>
                  <a:pt x="0" y="218"/>
                  <a:pt x="6" y="230"/>
                  <a:pt x="15" y="240"/>
                </a:cubicBezTo>
                <a:cubicBezTo>
                  <a:pt x="23" y="247"/>
                  <a:pt x="33" y="252"/>
                  <a:pt x="43" y="253"/>
                </a:cubicBezTo>
                <a:cubicBezTo>
                  <a:pt x="42" y="256"/>
                  <a:pt x="42" y="260"/>
                  <a:pt x="42" y="264"/>
                </a:cubicBezTo>
                <a:cubicBezTo>
                  <a:pt x="42" y="290"/>
                  <a:pt x="61" y="311"/>
                  <a:pt x="87" y="314"/>
                </a:cubicBezTo>
                <a:cubicBezTo>
                  <a:pt x="94" y="333"/>
                  <a:pt x="112" y="345"/>
                  <a:pt x="134" y="345"/>
                </a:cubicBezTo>
                <a:cubicBezTo>
                  <a:pt x="150" y="345"/>
                  <a:pt x="166" y="337"/>
                  <a:pt x="175" y="325"/>
                </a:cubicBezTo>
                <a:cubicBezTo>
                  <a:pt x="184" y="337"/>
                  <a:pt x="199" y="345"/>
                  <a:pt x="215" y="345"/>
                </a:cubicBezTo>
                <a:cubicBezTo>
                  <a:pt x="236" y="345"/>
                  <a:pt x="254" y="333"/>
                  <a:pt x="263" y="314"/>
                </a:cubicBezTo>
                <a:cubicBezTo>
                  <a:pt x="287" y="311"/>
                  <a:pt x="307" y="290"/>
                  <a:pt x="307" y="264"/>
                </a:cubicBezTo>
                <a:cubicBezTo>
                  <a:pt x="307" y="260"/>
                  <a:pt x="307" y="256"/>
                  <a:pt x="306" y="253"/>
                </a:cubicBezTo>
                <a:cubicBezTo>
                  <a:pt x="316" y="252"/>
                  <a:pt x="325" y="246"/>
                  <a:pt x="334" y="240"/>
                </a:cubicBezTo>
                <a:cubicBezTo>
                  <a:pt x="343" y="230"/>
                  <a:pt x="348" y="218"/>
                  <a:pt x="348" y="204"/>
                </a:cubicBezTo>
                <a:close/>
                <a:moveTo>
                  <a:pt x="163" y="155"/>
                </a:moveTo>
                <a:cubicBezTo>
                  <a:pt x="163" y="172"/>
                  <a:pt x="149" y="185"/>
                  <a:pt x="132" y="185"/>
                </a:cubicBezTo>
                <a:cubicBezTo>
                  <a:pt x="127" y="185"/>
                  <a:pt x="122" y="190"/>
                  <a:pt x="122" y="195"/>
                </a:cubicBezTo>
                <a:cubicBezTo>
                  <a:pt x="122" y="201"/>
                  <a:pt x="127" y="206"/>
                  <a:pt x="132" y="206"/>
                </a:cubicBezTo>
                <a:cubicBezTo>
                  <a:pt x="144" y="206"/>
                  <a:pt x="155" y="202"/>
                  <a:pt x="163" y="195"/>
                </a:cubicBezTo>
                <a:cubicBezTo>
                  <a:pt x="163" y="297"/>
                  <a:pt x="163" y="297"/>
                  <a:pt x="163" y="297"/>
                </a:cubicBezTo>
                <a:cubicBezTo>
                  <a:pt x="163" y="313"/>
                  <a:pt x="149" y="327"/>
                  <a:pt x="132" y="327"/>
                </a:cubicBezTo>
                <a:cubicBezTo>
                  <a:pt x="116" y="327"/>
                  <a:pt x="103" y="313"/>
                  <a:pt x="103" y="297"/>
                </a:cubicBezTo>
                <a:cubicBezTo>
                  <a:pt x="103" y="291"/>
                  <a:pt x="98" y="287"/>
                  <a:pt x="93" y="287"/>
                </a:cubicBezTo>
                <a:cubicBezTo>
                  <a:pt x="88" y="287"/>
                  <a:pt x="83" y="290"/>
                  <a:pt x="82" y="295"/>
                </a:cubicBezTo>
                <a:cubicBezTo>
                  <a:pt x="71" y="290"/>
                  <a:pt x="61" y="279"/>
                  <a:pt x="61" y="265"/>
                </a:cubicBezTo>
                <a:cubicBezTo>
                  <a:pt x="61" y="261"/>
                  <a:pt x="62" y="258"/>
                  <a:pt x="63" y="254"/>
                </a:cubicBezTo>
                <a:cubicBezTo>
                  <a:pt x="71" y="252"/>
                  <a:pt x="80" y="247"/>
                  <a:pt x="86" y="241"/>
                </a:cubicBezTo>
                <a:cubicBezTo>
                  <a:pt x="88" y="241"/>
                  <a:pt x="90" y="238"/>
                  <a:pt x="91" y="236"/>
                </a:cubicBezTo>
                <a:cubicBezTo>
                  <a:pt x="93" y="236"/>
                  <a:pt x="93" y="236"/>
                  <a:pt x="93" y="236"/>
                </a:cubicBezTo>
                <a:cubicBezTo>
                  <a:pt x="109" y="236"/>
                  <a:pt x="122" y="250"/>
                  <a:pt x="122" y="265"/>
                </a:cubicBezTo>
                <a:cubicBezTo>
                  <a:pt x="122" y="272"/>
                  <a:pt x="127" y="277"/>
                  <a:pt x="132" y="277"/>
                </a:cubicBezTo>
                <a:cubicBezTo>
                  <a:pt x="139" y="277"/>
                  <a:pt x="143" y="272"/>
                  <a:pt x="143" y="265"/>
                </a:cubicBezTo>
                <a:cubicBezTo>
                  <a:pt x="143" y="241"/>
                  <a:pt x="125" y="219"/>
                  <a:pt x="100" y="217"/>
                </a:cubicBezTo>
                <a:cubicBezTo>
                  <a:pt x="102" y="213"/>
                  <a:pt x="102" y="209"/>
                  <a:pt x="102" y="206"/>
                </a:cubicBezTo>
                <a:cubicBezTo>
                  <a:pt x="102" y="192"/>
                  <a:pt x="95" y="179"/>
                  <a:pt x="86" y="170"/>
                </a:cubicBezTo>
                <a:cubicBezTo>
                  <a:pt x="85" y="169"/>
                  <a:pt x="82" y="168"/>
                  <a:pt x="80" y="168"/>
                </a:cubicBezTo>
                <a:cubicBezTo>
                  <a:pt x="77" y="168"/>
                  <a:pt x="74" y="169"/>
                  <a:pt x="72" y="170"/>
                </a:cubicBezTo>
                <a:cubicBezTo>
                  <a:pt x="70" y="173"/>
                  <a:pt x="70" y="181"/>
                  <a:pt x="72" y="183"/>
                </a:cubicBezTo>
                <a:cubicBezTo>
                  <a:pt x="79" y="190"/>
                  <a:pt x="82" y="197"/>
                  <a:pt x="82" y="206"/>
                </a:cubicBezTo>
                <a:cubicBezTo>
                  <a:pt x="82" y="214"/>
                  <a:pt x="79" y="222"/>
                  <a:pt x="72" y="228"/>
                </a:cubicBezTo>
                <a:cubicBezTo>
                  <a:pt x="67" y="233"/>
                  <a:pt x="58" y="237"/>
                  <a:pt x="51" y="237"/>
                </a:cubicBezTo>
                <a:cubicBezTo>
                  <a:pt x="43" y="237"/>
                  <a:pt x="34" y="233"/>
                  <a:pt x="29" y="228"/>
                </a:cubicBezTo>
                <a:cubicBezTo>
                  <a:pt x="23" y="222"/>
                  <a:pt x="20" y="214"/>
                  <a:pt x="20" y="206"/>
                </a:cubicBezTo>
                <a:cubicBezTo>
                  <a:pt x="20" y="200"/>
                  <a:pt x="22" y="194"/>
                  <a:pt x="24" y="188"/>
                </a:cubicBezTo>
                <a:cubicBezTo>
                  <a:pt x="33" y="194"/>
                  <a:pt x="40" y="195"/>
                  <a:pt x="49" y="195"/>
                </a:cubicBezTo>
                <a:cubicBezTo>
                  <a:pt x="56" y="195"/>
                  <a:pt x="60" y="191"/>
                  <a:pt x="60" y="185"/>
                </a:cubicBezTo>
                <a:cubicBezTo>
                  <a:pt x="60" y="179"/>
                  <a:pt x="56" y="174"/>
                  <a:pt x="49" y="174"/>
                </a:cubicBezTo>
                <a:cubicBezTo>
                  <a:pt x="42" y="174"/>
                  <a:pt x="34" y="171"/>
                  <a:pt x="28" y="165"/>
                </a:cubicBezTo>
                <a:cubicBezTo>
                  <a:pt x="22" y="159"/>
                  <a:pt x="19" y="151"/>
                  <a:pt x="19" y="144"/>
                </a:cubicBezTo>
                <a:cubicBezTo>
                  <a:pt x="19" y="135"/>
                  <a:pt x="22" y="127"/>
                  <a:pt x="28" y="122"/>
                </a:cubicBezTo>
                <a:cubicBezTo>
                  <a:pt x="34" y="116"/>
                  <a:pt x="42" y="112"/>
                  <a:pt x="49" y="112"/>
                </a:cubicBezTo>
                <a:cubicBezTo>
                  <a:pt x="58" y="112"/>
                  <a:pt x="66" y="116"/>
                  <a:pt x="71" y="122"/>
                </a:cubicBezTo>
                <a:cubicBezTo>
                  <a:pt x="73" y="123"/>
                  <a:pt x="76" y="124"/>
                  <a:pt x="78" y="124"/>
                </a:cubicBezTo>
                <a:cubicBezTo>
                  <a:pt x="81" y="124"/>
                  <a:pt x="83" y="123"/>
                  <a:pt x="85" y="122"/>
                </a:cubicBezTo>
                <a:cubicBezTo>
                  <a:pt x="89" y="118"/>
                  <a:pt x="89" y="111"/>
                  <a:pt x="85" y="108"/>
                </a:cubicBezTo>
                <a:cubicBezTo>
                  <a:pt x="79" y="100"/>
                  <a:pt x="71" y="98"/>
                  <a:pt x="62" y="95"/>
                </a:cubicBezTo>
                <a:cubicBezTo>
                  <a:pt x="58" y="84"/>
                  <a:pt x="60" y="71"/>
                  <a:pt x="70" y="62"/>
                </a:cubicBezTo>
                <a:cubicBezTo>
                  <a:pt x="75" y="56"/>
                  <a:pt x="83" y="52"/>
                  <a:pt x="91" y="52"/>
                </a:cubicBezTo>
                <a:cubicBezTo>
                  <a:pt x="99" y="52"/>
                  <a:pt x="107" y="56"/>
                  <a:pt x="113" y="62"/>
                </a:cubicBezTo>
                <a:cubicBezTo>
                  <a:pt x="115" y="63"/>
                  <a:pt x="117" y="64"/>
                  <a:pt x="120" y="64"/>
                </a:cubicBezTo>
                <a:cubicBezTo>
                  <a:pt x="122" y="64"/>
                  <a:pt x="125" y="63"/>
                  <a:pt x="127" y="62"/>
                </a:cubicBezTo>
                <a:cubicBezTo>
                  <a:pt x="131" y="58"/>
                  <a:pt x="131" y="51"/>
                  <a:pt x="127" y="48"/>
                </a:cubicBezTo>
                <a:cubicBezTo>
                  <a:pt x="121" y="42"/>
                  <a:pt x="114" y="38"/>
                  <a:pt x="107" y="35"/>
                </a:cubicBezTo>
                <a:cubicBezTo>
                  <a:pt x="111" y="28"/>
                  <a:pt x="117" y="24"/>
                  <a:pt x="125" y="22"/>
                </a:cubicBezTo>
                <a:cubicBezTo>
                  <a:pt x="127" y="21"/>
                  <a:pt x="130" y="21"/>
                  <a:pt x="132" y="21"/>
                </a:cubicBezTo>
                <a:cubicBezTo>
                  <a:pt x="140" y="21"/>
                  <a:pt x="147" y="24"/>
                  <a:pt x="154" y="30"/>
                </a:cubicBezTo>
                <a:cubicBezTo>
                  <a:pt x="159" y="36"/>
                  <a:pt x="163" y="44"/>
                  <a:pt x="163" y="52"/>
                </a:cubicBezTo>
                <a:lnTo>
                  <a:pt x="163" y="155"/>
                </a:lnTo>
                <a:close/>
                <a:moveTo>
                  <a:pt x="297" y="194"/>
                </a:moveTo>
                <a:cubicBezTo>
                  <a:pt x="306" y="194"/>
                  <a:pt x="314" y="191"/>
                  <a:pt x="322" y="186"/>
                </a:cubicBezTo>
                <a:cubicBezTo>
                  <a:pt x="325" y="191"/>
                  <a:pt x="326" y="196"/>
                  <a:pt x="326" y="204"/>
                </a:cubicBezTo>
                <a:cubicBezTo>
                  <a:pt x="326" y="213"/>
                  <a:pt x="323" y="221"/>
                  <a:pt x="317" y="227"/>
                </a:cubicBezTo>
                <a:cubicBezTo>
                  <a:pt x="311" y="232"/>
                  <a:pt x="304" y="236"/>
                  <a:pt x="296" y="236"/>
                </a:cubicBezTo>
                <a:cubicBezTo>
                  <a:pt x="287" y="236"/>
                  <a:pt x="279" y="232"/>
                  <a:pt x="274" y="227"/>
                </a:cubicBezTo>
                <a:cubicBezTo>
                  <a:pt x="268" y="221"/>
                  <a:pt x="264" y="213"/>
                  <a:pt x="264" y="205"/>
                </a:cubicBezTo>
                <a:cubicBezTo>
                  <a:pt x="264" y="196"/>
                  <a:pt x="268" y="188"/>
                  <a:pt x="274" y="182"/>
                </a:cubicBezTo>
                <a:cubicBezTo>
                  <a:pt x="277" y="179"/>
                  <a:pt x="277" y="172"/>
                  <a:pt x="274" y="169"/>
                </a:cubicBezTo>
                <a:cubicBezTo>
                  <a:pt x="272" y="167"/>
                  <a:pt x="269" y="166"/>
                  <a:pt x="267" y="166"/>
                </a:cubicBezTo>
                <a:cubicBezTo>
                  <a:pt x="264" y="166"/>
                  <a:pt x="262" y="167"/>
                  <a:pt x="260" y="169"/>
                </a:cubicBezTo>
                <a:cubicBezTo>
                  <a:pt x="250" y="178"/>
                  <a:pt x="245" y="191"/>
                  <a:pt x="245" y="205"/>
                </a:cubicBezTo>
                <a:cubicBezTo>
                  <a:pt x="245" y="208"/>
                  <a:pt x="245" y="211"/>
                  <a:pt x="246" y="215"/>
                </a:cubicBezTo>
                <a:cubicBezTo>
                  <a:pt x="222" y="218"/>
                  <a:pt x="203" y="241"/>
                  <a:pt x="203" y="265"/>
                </a:cubicBezTo>
                <a:cubicBezTo>
                  <a:pt x="203" y="270"/>
                  <a:pt x="208" y="275"/>
                  <a:pt x="214" y="275"/>
                </a:cubicBezTo>
                <a:cubicBezTo>
                  <a:pt x="219" y="275"/>
                  <a:pt x="224" y="270"/>
                  <a:pt x="224" y="265"/>
                </a:cubicBezTo>
                <a:cubicBezTo>
                  <a:pt x="224" y="247"/>
                  <a:pt x="238" y="235"/>
                  <a:pt x="254" y="235"/>
                </a:cubicBezTo>
                <a:cubicBezTo>
                  <a:pt x="255" y="235"/>
                  <a:pt x="255" y="235"/>
                  <a:pt x="255" y="235"/>
                </a:cubicBezTo>
                <a:cubicBezTo>
                  <a:pt x="256" y="237"/>
                  <a:pt x="259" y="238"/>
                  <a:pt x="260" y="241"/>
                </a:cubicBezTo>
                <a:cubicBezTo>
                  <a:pt x="266" y="247"/>
                  <a:pt x="274" y="251"/>
                  <a:pt x="283" y="254"/>
                </a:cubicBezTo>
                <a:cubicBezTo>
                  <a:pt x="284" y="256"/>
                  <a:pt x="285" y="261"/>
                  <a:pt x="285" y="265"/>
                </a:cubicBezTo>
                <a:cubicBezTo>
                  <a:pt x="285" y="278"/>
                  <a:pt x="277" y="289"/>
                  <a:pt x="264" y="293"/>
                </a:cubicBezTo>
                <a:cubicBezTo>
                  <a:pt x="263" y="289"/>
                  <a:pt x="260" y="286"/>
                  <a:pt x="254" y="286"/>
                </a:cubicBezTo>
                <a:cubicBezTo>
                  <a:pt x="248" y="286"/>
                  <a:pt x="243" y="290"/>
                  <a:pt x="243" y="296"/>
                </a:cubicBezTo>
                <a:cubicBezTo>
                  <a:pt x="243" y="313"/>
                  <a:pt x="229" y="325"/>
                  <a:pt x="214" y="325"/>
                </a:cubicBezTo>
                <a:cubicBezTo>
                  <a:pt x="197" y="325"/>
                  <a:pt x="183" y="312"/>
                  <a:pt x="183" y="296"/>
                </a:cubicBezTo>
                <a:cubicBezTo>
                  <a:pt x="183" y="194"/>
                  <a:pt x="183" y="194"/>
                  <a:pt x="183" y="194"/>
                </a:cubicBezTo>
                <a:cubicBezTo>
                  <a:pt x="191" y="201"/>
                  <a:pt x="203" y="205"/>
                  <a:pt x="214" y="205"/>
                </a:cubicBezTo>
                <a:cubicBezTo>
                  <a:pt x="219" y="205"/>
                  <a:pt x="224" y="200"/>
                  <a:pt x="224" y="194"/>
                </a:cubicBezTo>
                <a:cubicBezTo>
                  <a:pt x="224" y="189"/>
                  <a:pt x="219" y="184"/>
                  <a:pt x="214" y="184"/>
                </a:cubicBezTo>
                <a:cubicBezTo>
                  <a:pt x="196" y="184"/>
                  <a:pt x="183" y="170"/>
                  <a:pt x="183" y="154"/>
                </a:cubicBezTo>
                <a:cubicBezTo>
                  <a:pt x="183" y="51"/>
                  <a:pt x="183" y="51"/>
                  <a:pt x="183" y="51"/>
                </a:cubicBezTo>
                <a:cubicBezTo>
                  <a:pt x="183" y="42"/>
                  <a:pt x="187" y="34"/>
                  <a:pt x="192" y="28"/>
                </a:cubicBezTo>
                <a:cubicBezTo>
                  <a:pt x="199" y="22"/>
                  <a:pt x="206" y="19"/>
                  <a:pt x="214" y="19"/>
                </a:cubicBezTo>
                <a:cubicBezTo>
                  <a:pt x="217" y="19"/>
                  <a:pt x="219" y="20"/>
                  <a:pt x="222" y="20"/>
                </a:cubicBezTo>
                <a:cubicBezTo>
                  <a:pt x="229" y="23"/>
                  <a:pt x="236" y="27"/>
                  <a:pt x="240" y="33"/>
                </a:cubicBezTo>
                <a:cubicBezTo>
                  <a:pt x="232" y="35"/>
                  <a:pt x="225" y="39"/>
                  <a:pt x="219" y="46"/>
                </a:cubicBezTo>
                <a:cubicBezTo>
                  <a:pt x="215" y="49"/>
                  <a:pt x="215" y="56"/>
                  <a:pt x="219" y="59"/>
                </a:cubicBezTo>
                <a:cubicBezTo>
                  <a:pt x="221" y="61"/>
                  <a:pt x="224" y="62"/>
                  <a:pt x="226" y="62"/>
                </a:cubicBezTo>
                <a:cubicBezTo>
                  <a:pt x="229" y="62"/>
                  <a:pt x="231" y="61"/>
                  <a:pt x="233" y="59"/>
                </a:cubicBezTo>
                <a:cubicBezTo>
                  <a:pt x="239" y="53"/>
                  <a:pt x="247" y="50"/>
                  <a:pt x="255" y="50"/>
                </a:cubicBezTo>
                <a:cubicBezTo>
                  <a:pt x="263" y="50"/>
                  <a:pt x="271" y="53"/>
                  <a:pt x="277" y="59"/>
                </a:cubicBezTo>
                <a:cubicBezTo>
                  <a:pt x="287" y="69"/>
                  <a:pt x="288" y="81"/>
                  <a:pt x="284" y="93"/>
                </a:cubicBezTo>
                <a:cubicBezTo>
                  <a:pt x="275" y="95"/>
                  <a:pt x="268" y="99"/>
                  <a:pt x="261" y="105"/>
                </a:cubicBezTo>
                <a:cubicBezTo>
                  <a:pt x="257" y="109"/>
                  <a:pt x="257" y="116"/>
                  <a:pt x="261" y="119"/>
                </a:cubicBezTo>
                <a:cubicBezTo>
                  <a:pt x="263" y="121"/>
                  <a:pt x="265" y="122"/>
                  <a:pt x="268" y="122"/>
                </a:cubicBezTo>
                <a:cubicBezTo>
                  <a:pt x="270" y="122"/>
                  <a:pt x="273" y="121"/>
                  <a:pt x="275" y="119"/>
                </a:cubicBezTo>
                <a:cubicBezTo>
                  <a:pt x="280" y="113"/>
                  <a:pt x="288" y="110"/>
                  <a:pt x="297" y="110"/>
                </a:cubicBezTo>
                <a:cubicBezTo>
                  <a:pt x="305" y="110"/>
                  <a:pt x="312" y="113"/>
                  <a:pt x="319" y="119"/>
                </a:cubicBezTo>
                <a:cubicBezTo>
                  <a:pt x="324" y="125"/>
                  <a:pt x="328" y="133"/>
                  <a:pt x="328" y="141"/>
                </a:cubicBezTo>
                <a:cubicBezTo>
                  <a:pt x="328" y="149"/>
                  <a:pt x="324" y="158"/>
                  <a:pt x="319" y="163"/>
                </a:cubicBezTo>
                <a:cubicBezTo>
                  <a:pt x="312" y="169"/>
                  <a:pt x="305" y="172"/>
                  <a:pt x="297" y="172"/>
                </a:cubicBezTo>
                <a:cubicBezTo>
                  <a:pt x="291" y="172"/>
                  <a:pt x="287" y="177"/>
                  <a:pt x="287" y="182"/>
                </a:cubicBezTo>
                <a:cubicBezTo>
                  <a:pt x="287" y="189"/>
                  <a:pt x="291" y="194"/>
                  <a:pt x="297" y="194"/>
                </a:cubicBezTo>
                <a:close/>
                <a:moveTo>
                  <a:pt x="232" y="87"/>
                </a:moveTo>
                <a:cubicBezTo>
                  <a:pt x="231" y="85"/>
                  <a:pt x="228" y="84"/>
                  <a:pt x="226" y="84"/>
                </a:cubicBezTo>
                <a:cubicBezTo>
                  <a:pt x="223" y="84"/>
                  <a:pt x="221" y="85"/>
                  <a:pt x="219" y="87"/>
                </a:cubicBezTo>
                <a:cubicBezTo>
                  <a:pt x="210" y="96"/>
                  <a:pt x="204" y="108"/>
                  <a:pt x="204" y="122"/>
                </a:cubicBezTo>
                <a:cubicBezTo>
                  <a:pt x="204" y="136"/>
                  <a:pt x="210" y="148"/>
                  <a:pt x="219" y="158"/>
                </a:cubicBezTo>
                <a:cubicBezTo>
                  <a:pt x="222" y="160"/>
                  <a:pt x="223" y="161"/>
                  <a:pt x="226" y="161"/>
                </a:cubicBezTo>
                <a:cubicBezTo>
                  <a:pt x="228" y="161"/>
                  <a:pt x="232" y="160"/>
                  <a:pt x="232" y="158"/>
                </a:cubicBezTo>
                <a:cubicBezTo>
                  <a:pt x="236" y="154"/>
                  <a:pt x="236" y="147"/>
                  <a:pt x="232" y="144"/>
                </a:cubicBezTo>
                <a:cubicBezTo>
                  <a:pt x="227" y="138"/>
                  <a:pt x="223" y="130"/>
                  <a:pt x="223" y="122"/>
                </a:cubicBezTo>
                <a:cubicBezTo>
                  <a:pt x="223" y="114"/>
                  <a:pt x="227" y="106"/>
                  <a:pt x="232" y="100"/>
                </a:cubicBezTo>
                <a:cubicBezTo>
                  <a:pt x="236" y="97"/>
                  <a:pt x="236" y="91"/>
                  <a:pt x="232" y="87"/>
                </a:cubicBezTo>
                <a:close/>
                <a:moveTo>
                  <a:pt x="120" y="85"/>
                </a:moveTo>
                <a:cubicBezTo>
                  <a:pt x="117" y="85"/>
                  <a:pt x="115" y="86"/>
                  <a:pt x="113" y="88"/>
                </a:cubicBezTo>
                <a:cubicBezTo>
                  <a:pt x="109" y="92"/>
                  <a:pt x="109" y="98"/>
                  <a:pt x="113" y="102"/>
                </a:cubicBezTo>
                <a:cubicBezTo>
                  <a:pt x="119" y="108"/>
                  <a:pt x="122" y="116"/>
                  <a:pt x="122" y="124"/>
                </a:cubicBezTo>
                <a:cubicBezTo>
                  <a:pt x="122" y="132"/>
                  <a:pt x="119" y="140"/>
                  <a:pt x="113" y="145"/>
                </a:cubicBezTo>
                <a:cubicBezTo>
                  <a:pt x="109" y="149"/>
                  <a:pt x="109" y="156"/>
                  <a:pt x="113" y="159"/>
                </a:cubicBezTo>
                <a:cubicBezTo>
                  <a:pt x="116" y="162"/>
                  <a:pt x="118" y="163"/>
                  <a:pt x="120" y="163"/>
                </a:cubicBezTo>
                <a:cubicBezTo>
                  <a:pt x="122" y="163"/>
                  <a:pt x="126" y="162"/>
                  <a:pt x="127" y="159"/>
                </a:cubicBezTo>
                <a:cubicBezTo>
                  <a:pt x="138" y="149"/>
                  <a:pt x="141" y="136"/>
                  <a:pt x="141" y="124"/>
                </a:cubicBezTo>
                <a:cubicBezTo>
                  <a:pt x="141" y="110"/>
                  <a:pt x="136" y="97"/>
                  <a:pt x="127" y="88"/>
                </a:cubicBezTo>
                <a:cubicBezTo>
                  <a:pt x="125" y="86"/>
                  <a:pt x="122" y="85"/>
                  <a:pt x="120" y="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9FDFC460-924F-E6C6-C657-7C111F644F45}"/>
              </a:ext>
            </a:extLst>
          </p:cNvPr>
          <p:cNvSpPr>
            <a:spLocks noEditPoints="1"/>
          </p:cNvSpPr>
          <p:nvPr/>
        </p:nvSpPr>
        <p:spPr bwMode="auto">
          <a:xfrm>
            <a:off x="3986978" y="1895896"/>
            <a:ext cx="259411" cy="259411"/>
          </a:xfrm>
          <a:custGeom>
            <a:avLst/>
            <a:gdLst>
              <a:gd name="T0" fmla="*/ 204 w 348"/>
              <a:gd name="T1" fmla="*/ 236 h 348"/>
              <a:gd name="T2" fmla="*/ 182 w 348"/>
              <a:gd name="T3" fmla="*/ 191 h 348"/>
              <a:gd name="T4" fmla="*/ 172 w 348"/>
              <a:gd name="T5" fmla="*/ 0 h 348"/>
              <a:gd name="T6" fmla="*/ 162 w 348"/>
              <a:gd name="T7" fmla="*/ 191 h 348"/>
              <a:gd name="T8" fmla="*/ 143 w 348"/>
              <a:gd name="T9" fmla="*/ 236 h 348"/>
              <a:gd name="T10" fmla="*/ 173 w 348"/>
              <a:gd name="T11" fmla="*/ 214 h 348"/>
              <a:gd name="T12" fmla="*/ 173 w 348"/>
              <a:gd name="T13" fmla="*/ 246 h 348"/>
              <a:gd name="T14" fmla="*/ 173 w 348"/>
              <a:gd name="T15" fmla="*/ 214 h 348"/>
              <a:gd name="T16" fmla="*/ 42 w 348"/>
              <a:gd name="T17" fmla="*/ 297 h 348"/>
              <a:gd name="T18" fmla="*/ 62 w 348"/>
              <a:gd name="T19" fmla="*/ 297 h 348"/>
              <a:gd name="T20" fmla="*/ 71 w 348"/>
              <a:gd name="T21" fmla="*/ 245 h 348"/>
              <a:gd name="T22" fmla="*/ 71 w 348"/>
              <a:gd name="T23" fmla="*/ 266 h 348"/>
              <a:gd name="T24" fmla="*/ 71 w 348"/>
              <a:gd name="T25" fmla="*/ 245 h 348"/>
              <a:gd name="T26" fmla="*/ 81 w 348"/>
              <a:gd name="T27" fmla="*/ 297 h 348"/>
              <a:gd name="T28" fmla="*/ 104 w 348"/>
              <a:gd name="T29" fmla="*/ 297 h 348"/>
              <a:gd name="T30" fmla="*/ 276 w 348"/>
              <a:gd name="T31" fmla="*/ 245 h 348"/>
              <a:gd name="T32" fmla="*/ 276 w 348"/>
              <a:gd name="T33" fmla="*/ 266 h 348"/>
              <a:gd name="T34" fmla="*/ 276 w 348"/>
              <a:gd name="T35" fmla="*/ 245 h 348"/>
              <a:gd name="T36" fmla="*/ 247 w 348"/>
              <a:gd name="T37" fmla="*/ 297 h 348"/>
              <a:gd name="T38" fmla="*/ 266 w 348"/>
              <a:gd name="T39" fmla="*/ 297 h 348"/>
              <a:gd name="T40" fmla="*/ 286 w 348"/>
              <a:gd name="T41" fmla="*/ 297 h 348"/>
              <a:gd name="T42" fmla="*/ 307 w 348"/>
              <a:gd name="T43" fmla="*/ 297 h 348"/>
              <a:gd name="T44" fmla="*/ 286 w 348"/>
              <a:gd name="T45" fmla="*/ 297 h 348"/>
              <a:gd name="T46" fmla="*/ 209 w 348"/>
              <a:gd name="T47" fmla="*/ 162 h 348"/>
              <a:gd name="T48" fmla="*/ 199 w 348"/>
              <a:gd name="T49" fmla="*/ 179 h 348"/>
              <a:gd name="T50" fmla="*/ 224 w 348"/>
              <a:gd name="T51" fmla="*/ 236 h 348"/>
              <a:gd name="T52" fmla="*/ 169 w 348"/>
              <a:gd name="T53" fmla="*/ 286 h 348"/>
              <a:gd name="T54" fmla="*/ 130 w 348"/>
              <a:gd name="T55" fmla="*/ 212 h 348"/>
              <a:gd name="T56" fmla="*/ 149 w 348"/>
              <a:gd name="T57" fmla="*/ 179 h 348"/>
              <a:gd name="T58" fmla="*/ 140 w 348"/>
              <a:gd name="T59" fmla="*/ 162 h 348"/>
              <a:gd name="T60" fmla="*/ 0 w 348"/>
              <a:gd name="T61" fmla="*/ 194 h 348"/>
              <a:gd name="T62" fmla="*/ 11 w 348"/>
              <a:gd name="T63" fmla="*/ 348 h 348"/>
              <a:gd name="T64" fmla="*/ 348 w 348"/>
              <a:gd name="T65" fmla="*/ 338 h 348"/>
              <a:gd name="T66" fmla="*/ 317 w 348"/>
              <a:gd name="T67" fmla="*/ 162 h 348"/>
              <a:gd name="T68" fmla="*/ 327 w 348"/>
              <a:gd name="T69" fmla="*/ 194 h 348"/>
              <a:gd name="T70" fmla="*/ 313 w 348"/>
              <a:gd name="T71" fmla="*/ 218 h 348"/>
              <a:gd name="T72" fmla="*/ 248 w 348"/>
              <a:gd name="T73" fmla="*/ 218 h 348"/>
              <a:gd name="T74" fmla="*/ 227 w 348"/>
              <a:gd name="T75" fmla="*/ 184 h 348"/>
              <a:gd name="T76" fmla="*/ 21 w 348"/>
              <a:gd name="T77" fmla="*/ 194 h 348"/>
              <a:gd name="T78" fmla="*/ 122 w 348"/>
              <a:gd name="T79" fmla="*/ 184 h 348"/>
              <a:gd name="T80" fmla="*/ 111 w 348"/>
              <a:gd name="T81" fmla="*/ 208 h 348"/>
              <a:gd name="T82" fmla="*/ 35 w 348"/>
              <a:gd name="T83" fmla="*/ 218 h 348"/>
              <a:gd name="T84" fmla="*/ 21 w 348"/>
              <a:gd name="T85" fmla="*/ 194 h 348"/>
              <a:gd name="T86" fmla="*/ 21 w 348"/>
              <a:gd name="T87" fmla="*/ 326 h 348"/>
              <a:gd name="T88" fmla="*/ 52 w 348"/>
              <a:gd name="T89" fmla="*/ 230 h 348"/>
              <a:gd name="T90" fmla="*/ 103 w 348"/>
              <a:gd name="T91" fmla="*/ 230 h 348"/>
              <a:gd name="T92" fmla="*/ 105 w 348"/>
              <a:gd name="T93" fmla="*/ 233 h 348"/>
              <a:gd name="T94" fmla="*/ 167 w 348"/>
              <a:gd name="T95" fmla="*/ 305 h 348"/>
              <a:gd name="T96" fmla="*/ 244 w 348"/>
              <a:gd name="T97" fmla="*/ 247 h 348"/>
              <a:gd name="T98" fmla="*/ 283 w 348"/>
              <a:gd name="T99" fmla="*/ 219 h 348"/>
              <a:gd name="T100" fmla="*/ 329 w 348"/>
              <a:gd name="T101" fmla="*/ 24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48" h="348">
                <a:moveTo>
                  <a:pt x="173" y="266"/>
                </a:moveTo>
                <a:cubicBezTo>
                  <a:pt x="190" y="266"/>
                  <a:pt x="204" y="252"/>
                  <a:pt x="204" y="236"/>
                </a:cubicBezTo>
                <a:cubicBezTo>
                  <a:pt x="204" y="231"/>
                  <a:pt x="202" y="224"/>
                  <a:pt x="192" y="205"/>
                </a:cubicBezTo>
                <a:cubicBezTo>
                  <a:pt x="188" y="200"/>
                  <a:pt x="185" y="194"/>
                  <a:pt x="182" y="191"/>
                </a:cubicBezTo>
                <a:cubicBezTo>
                  <a:pt x="182" y="10"/>
                  <a:pt x="182" y="10"/>
                  <a:pt x="182" y="10"/>
                </a:cubicBezTo>
                <a:cubicBezTo>
                  <a:pt x="182" y="5"/>
                  <a:pt x="178" y="0"/>
                  <a:pt x="172" y="0"/>
                </a:cubicBezTo>
                <a:cubicBezTo>
                  <a:pt x="167" y="0"/>
                  <a:pt x="162" y="5"/>
                  <a:pt x="162" y="10"/>
                </a:cubicBezTo>
                <a:cubicBezTo>
                  <a:pt x="162" y="191"/>
                  <a:pt x="162" y="191"/>
                  <a:pt x="162" y="191"/>
                </a:cubicBezTo>
                <a:cubicBezTo>
                  <a:pt x="159" y="195"/>
                  <a:pt x="155" y="200"/>
                  <a:pt x="153" y="205"/>
                </a:cubicBezTo>
                <a:cubicBezTo>
                  <a:pt x="144" y="223"/>
                  <a:pt x="143" y="231"/>
                  <a:pt x="143" y="236"/>
                </a:cubicBezTo>
                <a:cubicBezTo>
                  <a:pt x="143" y="253"/>
                  <a:pt x="157" y="266"/>
                  <a:pt x="173" y="266"/>
                </a:cubicBezTo>
                <a:close/>
                <a:moveTo>
                  <a:pt x="173" y="214"/>
                </a:moveTo>
                <a:cubicBezTo>
                  <a:pt x="179" y="224"/>
                  <a:pt x="183" y="232"/>
                  <a:pt x="183" y="236"/>
                </a:cubicBezTo>
                <a:cubicBezTo>
                  <a:pt x="183" y="241"/>
                  <a:pt x="179" y="246"/>
                  <a:pt x="173" y="246"/>
                </a:cubicBezTo>
                <a:cubicBezTo>
                  <a:pt x="168" y="246"/>
                  <a:pt x="163" y="241"/>
                  <a:pt x="163" y="236"/>
                </a:cubicBezTo>
                <a:cubicBezTo>
                  <a:pt x="164" y="232"/>
                  <a:pt x="168" y="223"/>
                  <a:pt x="173" y="214"/>
                </a:cubicBezTo>
                <a:close/>
                <a:moveTo>
                  <a:pt x="52" y="286"/>
                </a:moveTo>
                <a:cubicBezTo>
                  <a:pt x="46" y="286"/>
                  <a:pt x="42" y="291"/>
                  <a:pt x="42" y="297"/>
                </a:cubicBezTo>
                <a:cubicBezTo>
                  <a:pt x="42" y="302"/>
                  <a:pt x="46" y="307"/>
                  <a:pt x="52" y="307"/>
                </a:cubicBezTo>
                <a:cubicBezTo>
                  <a:pt x="58" y="307"/>
                  <a:pt x="62" y="302"/>
                  <a:pt x="62" y="297"/>
                </a:cubicBezTo>
                <a:cubicBezTo>
                  <a:pt x="62" y="291"/>
                  <a:pt x="58" y="286"/>
                  <a:pt x="52" y="286"/>
                </a:cubicBezTo>
                <a:close/>
                <a:moveTo>
                  <a:pt x="71" y="245"/>
                </a:moveTo>
                <a:cubicBezTo>
                  <a:pt x="65" y="245"/>
                  <a:pt x="61" y="250"/>
                  <a:pt x="61" y="255"/>
                </a:cubicBezTo>
                <a:cubicBezTo>
                  <a:pt x="61" y="261"/>
                  <a:pt x="65" y="266"/>
                  <a:pt x="71" y="266"/>
                </a:cubicBezTo>
                <a:cubicBezTo>
                  <a:pt x="77" y="266"/>
                  <a:pt x="81" y="261"/>
                  <a:pt x="81" y="255"/>
                </a:cubicBezTo>
                <a:cubicBezTo>
                  <a:pt x="81" y="250"/>
                  <a:pt x="77" y="245"/>
                  <a:pt x="71" y="245"/>
                </a:cubicBezTo>
                <a:close/>
                <a:moveTo>
                  <a:pt x="93" y="286"/>
                </a:moveTo>
                <a:cubicBezTo>
                  <a:pt x="86" y="286"/>
                  <a:pt x="81" y="291"/>
                  <a:pt x="81" y="297"/>
                </a:cubicBezTo>
                <a:cubicBezTo>
                  <a:pt x="81" y="302"/>
                  <a:pt x="86" y="307"/>
                  <a:pt x="93" y="307"/>
                </a:cubicBezTo>
                <a:cubicBezTo>
                  <a:pt x="99" y="307"/>
                  <a:pt x="104" y="302"/>
                  <a:pt x="104" y="297"/>
                </a:cubicBezTo>
                <a:cubicBezTo>
                  <a:pt x="104" y="291"/>
                  <a:pt x="99" y="286"/>
                  <a:pt x="93" y="286"/>
                </a:cubicBezTo>
                <a:close/>
                <a:moveTo>
                  <a:pt x="276" y="245"/>
                </a:moveTo>
                <a:cubicBezTo>
                  <a:pt x="271" y="245"/>
                  <a:pt x="266" y="250"/>
                  <a:pt x="266" y="255"/>
                </a:cubicBezTo>
                <a:cubicBezTo>
                  <a:pt x="266" y="261"/>
                  <a:pt x="271" y="266"/>
                  <a:pt x="276" y="266"/>
                </a:cubicBezTo>
                <a:cubicBezTo>
                  <a:pt x="283" y="266"/>
                  <a:pt x="288" y="261"/>
                  <a:pt x="288" y="255"/>
                </a:cubicBezTo>
                <a:cubicBezTo>
                  <a:pt x="286" y="250"/>
                  <a:pt x="281" y="245"/>
                  <a:pt x="276" y="245"/>
                </a:cubicBezTo>
                <a:close/>
                <a:moveTo>
                  <a:pt x="256" y="286"/>
                </a:moveTo>
                <a:cubicBezTo>
                  <a:pt x="251" y="286"/>
                  <a:pt x="247" y="291"/>
                  <a:pt x="247" y="297"/>
                </a:cubicBezTo>
                <a:cubicBezTo>
                  <a:pt x="247" y="302"/>
                  <a:pt x="251" y="307"/>
                  <a:pt x="256" y="307"/>
                </a:cubicBezTo>
                <a:cubicBezTo>
                  <a:pt x="261" y="307"/>
                  <a:pt x="266" y="302"/>
                  <a:pt x="266" y="297"/>
                </a:cubicBezTo>
                <a:cubicBezTo>
                  <a:pt x="266" y="291"/>
                  <a:pt x="261" y="286"/>
                  <a:pt x="256" y="286"/>
                </a:cubicBezTo>
                <a:close/>
                <a:moveTo>
                  <a:pt x="286" y="297"/>
                </a:moveTo>
                <a:cubicBezTo>
                  <a:pt x="286" y="302"/>
                  <a:pt x="291" y="307"/>
                  <a:pt x="297" y="307"/>
                </a:cubicBezTo>
                <a:cubicBezTo>
                  <a:pt x="303" y="307"/>
                  <a:pt x="307" y="302"/>
                  <a:pt x="307" y="297"/>
                </a:cubicBezTo>
                <a:cubicBezTo>
                  <a:pt x="307" y="291"/>
                  <a:pt x="303" y="286"/>
                  <a:pt x="297" y="286"/>
                </a:cubicBezTo>
                <a:cubicBezTo>
                  <a:pt x="291" y="286"/>
                  <a:pt x="286" y="291"/>
                  <a:pt x="286" y="297"/>
                </a:cubicBezTo>
                <a:close/>
                <a:moveTo>
                  <a:pt x="317" y="162"/>
                </a:moveTo>
                <a:cubicBezTo>
                  <a:pt x="209" y="162"/>
                  <a:pt x="209" y="162"/>
                  <a:pt x="209" y="162"/>
                </a:cubicBezTo>
                <a:cubicBezTo>
                  <a:pt x="205" y="162"/>
                  <a:pt x="201" y="164"/>
                  <a:pt x="199" y="168"/>
                </a:cubicBezTo>
                <a:cubicBezTo>
                  <a:pt x="197" y="172"/>
                  <a:pt x="198" y="175"/>
                  <a:pt x="199" y="179"/>
                </a:cubicBezTo>
                <a:cubicBezTo>
                  <a:pt x="200" y="180"/>
                  <a:pt x="200" y="180"/>
                  <a:pt x="200" y="180"/>
                </a:cubicBezTo>
                <a:cubicBezTo>
                  <a:pt x="216" y="203"/>
                  <a:pt x="224" y="222"/>
                  <a:pt x="224" y="236"/>
                </a:cubicBezTo>
                <a:cubicBezTo>
                  <a:pt x="224" y="264"/>
                  <a:pt x="202" y="286"/>
                  <a:pt x="174" y="286"/>
                </a:cubicBezTo>
                <a:cubicBezTo>
                  <a:pt x="169" y="286"/>
                  <a:pt x="169" y="286"/>
                  <a:pt x="169" y="286"/>
                </a:cubicBezTo>
                <a:cubicBezTo>
                  <a:pt x="154" y="284"/>
                  <a:pt x="141" y="275"/>
                  <a:pt x="133" y="261"/>
                </a:cubicBezTo>
                <a:cubicBezTo>
                  <a:pt x="124" y="246"/>
                  <a:pt x="123" y="227"/>
                  <a:pt x="130" y="212"/>
                </a:cubicBezTo>
                <a:cubicBezTo>
                  <a:pt x="133" y="203"/>
                  <a:pt x="140" y="191"/>
                  <a:pt x="148" y="180"/>
                </a:cubicBezTo>
                <a:cubicBezTo>
                  <a:pt x="149" y="179"/>
                  <a:pt x="149" y="179"/>
                  <a:pt x="149" y="179"/>
                </a:cubicBezTo>
                <a:cubicBezTo>
                  <a:pt x="151" y="175"/>
                  <a:pt x="151" y="172"/>
                  <a:pt x="149" y="168"/>
                </a:cubicBezTo>
                <a:cubicBezTo>
                  <a:pt x="147" y="165"/>
                  <a:pt x="144" y="162"/>
                  <a:pt x="140" y="162"/>
                </a:cubicBezTo>
                <a:cubicBezTo>
                  <a:pt x="31" y="162"/>
                  <a:pt x="31" y="162"/>
                  <a:pt x="31" y="162"/>
                </a:cubicBezTo>
                <a:cubicBezTo>
                  <a:pt x="14" y="162"/>
                  <a:pt x="0" y="176"/>
                  <a:pt x="0" y="194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4"/>
                  <a:pt x="5" y="348"/>
                  <a:pt x="11" y="348"/>
                </a:cubicBezTo>
                <a:cubicBezTo>
                  <a:pt x="338" y="348"/>
                  <a:pt x="338" y="348"/>
                  <a:pt x="338" y="348"/>
                </a:cubicBezTo>
                <a:cubicBezTo>
                  <a:pt x="344" y="348"/>
                  <a:pt x="348" y="344"/>
                  <a:pt x="348" y="338"/>
                </a:cubicBezTo>
                <a:cubicBezTo>
                  <a:pt x="348" y="194"/>
                  <a:pt x="348" y="194"/>
                  <a:pt x="348" y="194"/>
                </a:cubicBezTo>
                <a:cubicBezTo>
                  <a:pt x="348" y="177"/>
                  <a:pt x="335" y="162"/>
                  <a:pt x="317" y="162"/>
                </a:cubicBezTo>
                <a:close/>
                <a:moveTo>
                  <a:pt x="317" y="184"/>
                </a:moveTo>
                <a:cubicBezTo>
                  <a:pt x="322" y="184"/>
                  <a:pt x="327" y="188"/>
                  <a:pt x="327" y="194"/>
                </a:cubicBezTo>
                <a:cubicBezTo>
                  <a:pt x="327" y="226"/>
                  <a:pt x="327" y="226"/>
                  <a:pt x="327" y="226"/>
                </a:cubicBezTo>
                <a:cubicBezTo>
                  <a:pt x="322" y="226"/>
                  <a:pt x="317" y="224"/>
                  <a:pt x="313" y="218"/>
                </a:cubicBezTo>
                <a:cubicBezTo>
                  <a:pt x="307" y="207"/>
                  <a:pt x="296" y="199"/>
                  <a:pt x="281" y="199"/>
                </a:cubicBezTo>
                <a:cubicBezTo>
                  <a:pt x="267" y="199"/>
                  <a:pt x="256" y="207"/>
                  <a:pt x="248" y="218"/>
                </a:cubicBezTo>
                <a:cubicBezTo>
                  <a:pt x="248" y="221"/>
                  <a:pt x="246" y="223"/>
                  <a:pt x="244" y="225"/>
                </a:cubicBezTo>
                <a:cubicBezTo>
                  <a:pt x="243" y="216"/>
                  <a:pt x="238" y="202"/>
                  <a:pt x="227" y="184"/>
                </a:cubicBezTo>
                <a:lnTo>
                  <a:pt x="317" y="184"/>
                </a:lnTo>
                <a:close/>
                <a:moveTo>
                  <a:pt x="21" y="194"/>
                </a:moveTo>
                <a:cubicBezTo>
                  <a:pt x="21" y="187"/>
                  <a:pt x="25" y="184"/>
                  <a:pt x="31" y="184"/>
                </a:cubicBezTo>
                <a:cubicBezTo>
                  <a:pt x="122" y="184"/>
                  <a:pt x="122" y="184"/>
                  <a:pt x="122" y="184"/>
                </a:cubicBezTo>
                <a:cubicBezTo>
                  <a:pt x="117" y="190"/>
                  <a:pt x="113" y="198"/>
                  <a:pt x="111" y="204"/>
                </a:cubicBezTo>
                <a:cubicBezTo>
                  <a:pt x="111" y="205"/>
                  <a:pt x="111" y="207"/>
                  <a:pt x="111" y="208"/>
                </a:cubicBezTo>
                <a:cubicBezTo>
                  <a:pt x="100" y="202"/>
                  <a:pt x="88" y="199"/>
                  <a:pt x="77" y="199"/>
                </a:cubicBezTo>
                <a:cubicBezTo>
                  <a:pt x="62" y="199"/>
                  <a:pt x="43" y="204"/>
                  <a:pt x="35" y="218"/>
                </a:cubicBezTo>
                <a:cubicBezTo>
                  <a:pt x="31" y="224"/>
                  <a:pt x="25" y="226"/>
                  <a:pt x="21" y="226"/>
                </a:cubicBezTo>
                <a:lnTo>
                  <a:pt x="21" y="194"/>
                </a:lnTo>
                <a:close/>
                <a:moveTo>
                  <a:pt x="329" y="326"/>
                </a:moveTo>
                <a:cubicBezTo>
                  <a:pt x="21" y="326"/>
                  <a:pt x="21" y="326"/>
                  <a:pt x="21" y="326"/>
                </a:cubicBezTo>
                <a:cubicBezTo>
                  <a:pt x="21" y="249"/>
                  <a:pt x="21" y="249"/>
                  <a:pt x="21" y="249"/>
                </a:cubicBezTo>
                <a:cubicBezTo>
                  <a:pt x="34" y="249"/>
                  <a:pt x="47" y="241"/>
                  <a:pt x="52" y="230"/>
                </a:cubicBezTo>
                <a:cubicBezTo>
                  <a:pt x="54" y="225"/>
                  <a:pt x="63" y="222"/>
                  <a:pt x="77" y="222"/>
                </a:cubicBezTo>
                <a:cubicBezTo>
                  <a:pt x="90" y="222"/>
                  <a:pt x="99" y="226"/>
                  <a:pt x="103" y="230"/>
                </a:cubicBezTo>
                <a:cubicBezTo>
                  <a:pt x="104" y="232"/>
                  <a:pt x="104" y="232"/>
                  <a:pt x="104" y="232"/>
                </a:cubicBezTo>
                <a:cubicBezTo>
                  <a:pt x="104" y="233"/>
                  <a:pt x="105" y="233"/>
                  <a:pt x="105" y="233"/>
                </a:cubicBezTo>
                <a:cubicBezTo>
                  <a:pt x="105" y="247"/>
                  <a:pt x="109" y="260"/>
                  <a:pt x="116" y="272"/>
                </a:cubicBezTo>
                <a:cubicBezTo>
                  <a:pt x="127" y="291"/>
                  <a:pt x="146" y="303"/>
                  <a:pt x="167" y="305"/>
                </a:cubicBezTo>
                <a:cubicBezTo>
                  <a:pt x="174" y="305"/>
                  <a:pt x="174" y="305"/>
                  <a:pt x="174" y="305"/>
                </a:cubicBezTo>
                <a:cubicBezTo>
                  <a:pt x="210" y="305"/>
                  <a:pt x="238" y="281"/>
                  <a:pt x="244" y="247"/>
                </a:cubicBezTo>
                <a:cubicBezTo>
                  <a:pt x="257" y="244"/>
                  <a:pt x="262" y="235"/>
                  <a:pt x="267" y="227"/>
                </a:cubicBezTo>
                <a:cubicBezTo>
                  <a:pt x="271" y="222"/>
                  <a:pt x="275" y="219"/>
                  <a:pt x="283" y="219"/>
                </a:cubicBezTo>
                <a:cubicBezTo>
                  <a:pt x="289" y="219"/>
                  <a:pt x="294" y="223"/>
                  <a:pt x="297" y="227"/>
                </a:cubicBezTo>
                <a:cubicBezTo>
                  <a:pt x="304" y="239"/>
                  <a:pt x="316" y="246"/>
                  <a:pt x="329" y="246"/>
                </a:cubicBezTo>
                <a:lnTo>
                  <a:pt x="329" y="3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63BBA467-3EBB-7E67-D4E7-0A44C747DF07}"/>
              </a:ext>
            </a:extLst>
          </p:cNvPr>
          <p:cNvSpPr>
            <a:spLocks noEditPoints="1"/>
          </p:cNvSpPr>
          <p:nvPr/>
        </p:nvSpPr>
        <p:spPr bwMode="auto">
          <a:xfrm>
            <a:off x="3987724" y="2988703"/>
            <a:ext cx="258666" cy="259411"/>
          </a:xfrm>
          <a:custGeom>
            <a:avLst/>
            <a:gdLst>
              <a:gd name="T0" fmla="*/ 222 w 347"/>
              <a:gd name="T1" fmla="*/ 61 h 348"/>
              <a:gd name="T2" fmla="*/ 181 w 347"/>
              <a:gd name="T3" fmla="*/ 40 h 348"/>
              <a:gd name="T4" fmla="*/ 82 w 347"/>
              <a:gd name="T5" fmla="*/ 40 h 348"/>
              <a:gd name="T6" fmla="*/ 42 w 347"/>
              <a:gd name="T7" fmla="*/ 61 h 348"/>
              <a:gd name="T8" fmla="*/ 0 w 347"/>
              <a:gd name="T9" fmla="*/ 91 h 348"/>
              <a:gd name="T10" fmla="*/ 30 w 347"/>
              <a:gd name="T11" fmla="*/ 348 h 348"/>
              <a:gd name="T12" fmla="*/ 264 w 347"/>
              <a:gd name="T13" fmla="*/ 318 h 348"/>
              <a:gd name="T14" fmla="*/ 233 w 347"/>
              <a:gd name="T15" fmla="*/ 61 h 348"/>
              <a:gd name="T16" fmla="*/ 71 w 347"/>
              <a:gd name="T17" fmla="*/ 61 h 348"/>
              <a:gd name="T18" fmla="*/ 102 w 347"/>
              <a:gd name="T19" fmla="*/ 51 h 348"/>
              <a:gd name="T20" fmla="*/ 162 w 347"/>
              <a:gd name="T21" fmla="*/ 51 h 348"/>
              <a:gd name="T22" fmla="*/ 193 w 347"/>
              <a:gd name="T23" fmla="*/ 61 h 348"/>
              <a:gd name="T24" fmla="*/ 204 w 347"/>
              <a:gd name="T25" fmla="*/ 82 h 348"/>
              <a:gd name="T26" fmla="*/ 61 w 347"/>
              <a:gd name="T27" fmla="*/ 71 h 348"/>
              <a:gd name="T28" fmla="*/ 243 w 347"/>
              <a:gd name="T29" fmla="*/ 318 h 348"/>
              <a:gd name="T30" fmla="*/ 30 w 347"/>
              <a:gd name="T31" fmla="*/ 328 h 348"/>
              <a:gd name="T32" fmla="*/ 20 w 347"/>
              <a:gd name="T33" fmla="*/ 92 h 348"/>
              <a:gd name="T34" fmla="*/ 40 w 347"/>
              <a:gd name="T35" fmla="*/ 82 h 348"/>
              <a:gd name="T36" fmla="*/ 51 w 347"/>
              <a:gd name="T37" fmla="*/ 102 h 348"/>
              <a:gd name="T38" fmla="*/ 224 w 347"/>
              <a:gd name="T39" fmla="*/ 92 h 348"/>
              <a:gd name="T40" fmla="*/ 235 w 347"/>
              <a:gd name="T41" fmla="*/ 82 h 348"/>
              <a:gd name="T42" fmla="*/ 245 w 347"/>
              <a:gd name="T43" fmla="*/ 318 h 348"/>
              <a:gd name="T44" fmla="*/ 122 w 347"/>
              <a:gd name="T45" fmla="*/ 50 h 348"/>
              <a:gd name="T46" fmla="*/ 143 w 347"/>
              <a:gd name="T47" fmla="*/ 50 h 348"/>
              <a:gd name="T48" fmla="*/ 51 w 347"/>
              <a:gd name="T49" fmla="*/ 223 h 348"/>
              <a:gd name="T50" fmla="*/ 143 w 347"/>
              <a:gd name="T51" fmla="*/ 213 h 348"/>
              <a:gd name="T52" fmla="*/ 132 w 347"/>
              <a:gd name="T53" fmla="*/ 121 h 348"/>
              <a:gd name="T54" fmla="*/ 40 w 347"/>
              <a:gd name="T55" fmla="*/ 133 h 348"/>
              <a:gd name="T56" fmla="*/ 51 w 347"/>
              <a:gd name="T57" fmla="*/ 223 h 348"/>
              <a:gd name="T58" fmla="*/ 121 w 347"/>
              <a:gd name="T59" fmla="*/ 143 h 348"/>
              <a:gd name="T60" fmla="*/ 60 w 347"/>
              <a:gd name="T61" fmla="*/ 203 h 348"/>
              <a:gd name="T62" fmla="*/ 213 w 347"/>
              <a:gd name="T63" fmla="*/ 163 h 348"/>
              <a:gd name="T64" fmla="*/ 162 w 347"/>
              <a:gd name="T65" fmla="*/ 172 h 348"/>
              <a:gd name="T66" fmla="*/ 213 w 347"/>
              <a:gd name="T67" fmla="*/ 183 h 348"/>
              <a:gd name="T68" fmla="*/ 213 w 347"/>
              <a:gd name="T69" fmla="*/ 163 h 348"/>
              <a:gd name="T70" fmla="*/ 172 w 347"/>
              <a:gd name="T71" fmla="*/ 121 h 348"/>
              <a:gd name="T72" fmla="*/ 172 w 347"/>
              <a:gd name="T73" fmla="*/ 142 h 348"/>
              <a:gd name="T74" fmla="*/ 223 w 347"/>
              <a:gd name="T75" fmla="*/ 132 h 348"/>
              <a:gd name="T76" fmla="*/ 213 w 347"/>
              <a:gd name="T77" fmla="*/ 202 h 348"/>
              <a:gd name="T78" fmla="*/ 162 w 347"/>
              <a:gd name="T79" fmla="*/ 212 h 348"/>
              <a:gd name="T80" fmla="*/ 213 w 347"/>
              <a:gd name="T81" fmla="*/ 223 h 348"/>
              <a:gd name="T82" fmla="*/ 213 w 347"/>
              <a:gd name="T83" fmla="*/ 202 h 348"/>
              <a:gd name="T84" fmla="*/ 51 w 347"/>
              <a:gd name="T85" fmla="*/ 245 h 348"/>
              <a:gd name="T86" fmla="*/ 51 w 347"/>
              <a:gd name="T87" fmla="*/ 265 h 348"/>
              <a:gd name="T88" fmla="*/ 223 w 347"/>
              <a:gd name="T89" fmla="*/ 255 h 348"/>
              <a:gd name="T90" fmla="*/ 213 w 347"/>
              <a:gd name="T91" fmla="*/ 284 h 348"/>
              <a:gd name="T92" fmla="*/ 40 w 347"/>
              <a:gd name="T93" fmla="*/ 295 h 348"/>
              <a:gd name="T94" fmla="*/ 213 w 347"/>
              <a:gd name="T95" fmla="*/ 305 h 348"/>
              <a:gd name="T96" fmla="*/ 213 w 347"/>
              <a:gd name="T97" fmla="*/ 284 h 348"/>
              <a:gd name="T98" fmla="*/ 325 w 347"/>
              <a:gd name="T99" fmla="*/ 46 h 348"/>
              <a:gd name="T100" fmla="*/ 307 w 347"/>
              <a:gd name="T101" fmla="*/ 46 h 348"/>
              <a:gd name="T102" fmla="*/ 285 w 347"/>
              <a:gd name="T103" fmla="*/ 92 h 348"/>
              <a:gd name="T104" fmla="*/ 315 w 347"/>
              <a:gd name="T105" fmla="*/ 348 h 348"/>
              <a:gd name="T106" fmla="*/ 344 w 347"/>
              <a:gd name="T107" fmla="*/ 92 h 348"/>
              <a:gd name="T108" fmla="*/ 328 w 347"/>
              <a:gd name="T109" fmla="*/ 316 h 348"/>
              <a:gd name="T110" fmla="*/ 307 w 347"/>
              <a:gd name="T111" fmla="*/ 316 h 348"/>
              <a:gd name="T112" fmla="*/ 328 w 347"/>
              <a:gd name="T113" fmla="*/ 284 h 348"/>
              <a:gd name="T114" fmla="*/ 328 w 347"/>
              <a:gd name="T115" fmla="*/ 265 h 348"/>
              <a:gd name="T116" fmla="*/ 307 w 347"/>
              <a:gd name="T117" fmla="*/ 94 h 348"/>
              <a:gd name="T118" fmla="*/ 328 w 347"/>
              <a:gd name="T119" fmla="*/ 9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7" h="348">
                <a:moveTo>
                  <a:pt x="233" y="61"/>
                </a:moveTo>
                <a:cubicBezTo>
                  <a:pt x="222" y="61"/>
                  <a:pt x="222" y="61"/>
                  <a:pt x="222" y="61"/>
                </a:cubicBezTo>
                <a:cubicBezTo>
                  <a:pt x="217" y="50"/>
                  <a:pt x="206" y="40"/>
                  <a:pt x="192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77" y="17"/>
                  <a:pt x="156" y="0"/>
                  <a:pt x="132" y="0"/>
                </a:cubicBezTo>
                <a:cubicBezTo>
                  <a:pt x="108" y="0"/>
                  <a:pt x="86" y="17"/>
                  <a:pt x="82" y="40"/>
                </a:cubicBezTo>
                <a:cubicBezTo>
                  <a:pt x="71" y="40"/>
                  <a:pt x="71" y="40"/>
                  <a:pt x="71" y="40"/>
                </a:cubicBezTo>
                <a:cubicBezTo>
                  <a:pt x="58" y="40"/>
                  <a:pt x="47" y="48"/>
                  <a:pt x="42" y="61"/>
                </a:cubicBezTo>
                <a:cubicBezTo>
                  <a:pt x="30" y="61"/>
                  <a:pt x="30" y="61"/>
                  <a:pt x="30" y="61"/>
                </a:cubicBezTo>
                <a:cubicBezTo>
                  <a:pt x="12" y="61"/>
                  <a:pt x="0" y="75"/>
                  <a:pt x="0" y="91"/>
                </a:cubicBezTo>
                <a:cubicBezTo>
                  <a:pt x="0" y="318"/>
                  <a:pt x="0" y="318"/>
                  <a:pt x="0" y="318"/>
                </a:cubicBezTo>
                <a:cubicBezTo>
                  <a:pt x="0" y="335"/>
                  <a:pt x="14" y="348"/>
                  <a:pt x="30" y="348"/>
                </a:cubicBezTo>
                <a:cubicBezTo>
                  <a:pt x="233" y="348"/>
                  <a:pt x="233" y="348"/>
                  <a:pt x="233" y="348"/>
                </a:cubicBezTo>
                <a:cubicBezTo>
                  <a:pt x="251" y="348"/>
                  <a:pt x="264" y="334"/>
                  <a:pt x="264" y="318"/>
                </a:cubicBezTo>
                <a:cubicBezTo>
                  <a:pt x="264" y="92"/>
                  <a:pt x="264" y="92"/>
                  <a:pt x="264" y="92"/>
                </a:cubicBezTo>
                <a:cubicBezTo>
                  <a:pt x="265" y="75"/>
                  <a:pt x="251" y="61"/>
                  <a:pt x="233" y="61"/>
                </a:cubicBezTo>
                <a:close/>
                <a:moveTo>
                  <a:pt x="61" y="71"/>
                </a:moveTo>
                <a:cubicBezTo>
                  <a:pt x="60" y="65"/>
                  <a:pt x="65" y="61"/>
                  <a:pt x="71" y="61"/>
                </a:cubicBezTo>
                <a:cubicBezTo>
                  <a:pt x="92" y="61"/>
                  <a:pt x="92" y="61"/>
                  <a:pt x="92" y="61"/>
                </a:cubicBezTo>
                <a:cubicBezTo>
                  <a:pt x="97" y="61"/>
                  <a:pt x="102" y="56"/>
                  <a:pt x="102" y="51"/>
                </a:cubicBezTo>
                <a:cubicBezTo>
                  <a:pt x="102" y="33"/>
                  <a:pt x="116" y="20"/>
                  <a:pt x="132" y="20"/>
                </a:cubicBezTo>
                <a:cubicBezTo>
                  <a:pt x="148" y="20"/>
                  <a:pt x="162" y="34"/>
                  <a:pt x="162" y="51"/>
                </a:cubicBezTo>
                <a:cubicBezTo>
                  <a:pt x="162" y="56"/>
                  <a:pt x="167" y="61"/>
                  <a:pt x="172" y="61"/>
                </a:cubicBezTo>
                <a:cubicBezTo>
                  <a:pt x="193" y="61"/>
                  <a:pt x="193" y="61"/>
                  <a:pt x="193" y="61"/>
                </a:cubicBezTo>
                <a:cubicBezTo>
                  <a:pt x="199" y="61"/>
                  <a:pt x="204" y="65"/>
                  <a:pt x="204" y="71"/>
                </a:cubicBezTo>
                <a:cubicBezTo>
                  <a:pt x="204" y="82"/>
                  <a:pt x="204" y="82"/>
                  <a:pt x="204" y="82"/>
                </a:cubicBezTo>
                <a:cubicBezTo>
                  <a:pt x="61" y="82"/>
                  <a:pt x="61" y="82"/>
                  <a:pt x="61" y="82"/>
                </a:cubicBezTo>
                <a:lnTo>
                  <a:pt x="61" y="71"/>
                </a:lnTo>
                <a:close/>
                <a:moveTo>
                  <a:pt x="245" y="318"/>
                </a:moveTo>
                <a:cubicBezTo>
                  <a:pt x="243" y="318"/>
                  <a:pt x="243" y="318"/>
                  <a:pt x="243" y="318"/>
                </a:cubicBezTo>
                <a:cubicBezTo>
                  <a:pt x="243" y="324"/>
                  <a:pt x="239" y="328"/>
                  <a:pt x="233" y="328"/>
                </a:cubicBezTo>
                <a:cubicBezTo>
                  <a:pt x="30" y="328"/>
                  <a:pt x="30" y="328"/>
                  <a:pt x="30" y="328"/>
                </a:cubicBezTo>
                <a:cubicBezTo>
                  <a:pt x="24" y="328"/>
                  <a:pt x="20" y="324"/>
                  <a:pt x="20" y="318"/>
                </a:cubicBezTo>
                <a:cubicBezTo>
                  <a:pt x="20" y="92"/>
                  <a:pt x="20" y="92"/>
                  <a:pt x="20" y="92"/>
                </a:cubicBezTo>
                <a:cubicBezTo>
                  <a:pt x="20" y="87"/>
                  <a:pt x="24" y="82"/>
                  <a:pt x="30" y="82"/>
                </a:cubicBezTo>
                <a:cubicBezTo>
                  <a:pt x="40" y="82"/>
                  <a:pt x="40" y="82"/>
                  <a:pt x="40" y="82"/>
                </a:cubicBezTo>
                <a:cubicBezTo>
                  <a:pt x="40" y="92"/>
                  <a:pt x="40" y="92"/>
                  <a:pt x="40" y="92"/>
                </a:cubicBezTo>
                <a:cubicBezTo>
                  <a:pt x="40" y="98"/>
                  <a:pt x="46" y="102"/>
                  <a:pt x="51" y="102"/>
                </a:cubicBezTo>
                <a:cubicBezTo>
                  <a:pt x="214" y="102"/>
                  <a:pt x="214" y="102"/>
                  <a:pt x="214" y="102"/>
                </a:cubicBezTo>
                <a:cubicBezTo>
                  <a:pt x="219" y="102"/>
                  <a:pt x="224" y="98"/>
                  <a:pt x="224" y="92"/>
                </a:cubicBezTo>
                <a:cubicBezTo>
                  <a:pt x="224" y="82"/>
                  <a:pt x="224" y="82"/>
                  <a:pt x="224" y="82"/>
                </a:cubicBezTo>
                <a:cubicBezTo>
                  <a:pt x="235" y="82"/>
                  <a:pt x="235" y="82"/>
                  <a:pt x="235" y="82"/>
                </a:cubicBezTo>
                <a:cubicBezTo>
                  <a:pt x="241" y="82"/>
                  <a:pt x="245" y="87"/>
                  <a:pt x="245" y="92"/>
                </a:cubicBezTo>
                <a:lnTo>
                  <a:pt x="245" y="318"/>
                </a:lnTo>
                <a:close/>
                <a:moveTo>
                  <a:pt x="132" y="41"/>
                </a:moveTo>
                <a:cubicBezTo>
                  <a:pt x="127" y="41"/>
                  <a:pt x="122" y="45"/>
                  <a:pt x="122" y="50"/>
                </a:cubicBezTo>
                <a:cubicBezTo>
                  <a:pt x="122" y="55"/>
                  <a:pt x="127" y="60"/>
                  <a:pt x="132" y="60"/>
                </a:cubicBezTo>
                <a:cubicBezTo>
                  <a:pt x="138" y="60"/>
                  <a:pt x="143" y="55"/>
                  <a:pt x="143" y="50"/>
                </a:cubicBezTo>
                <a:cubicBezTo>
                  <a:pt x="143" y="45"/>
                  <a:pt x="138" y="41"/>
                  <a:pt x="132" y="41"/>
                </a:cubicBezTo>
                <a:close/>
                <a:moveTo>
                  <a:pt x="51" y="223"/>
                </a:moveTo>
                <a:cubicBezTo>
                  <a:pt x="132" y="223"/>
                  <a:pt x="132" y="223"/>
                  <a:pt x="132" y="223"/>
                </a:cubicBezTo>
                <a:cubicBezTo>
                  <a:pt x="138" y="223"/>
                  <a:pt x="143" y="218"/>
                  <a:pt x="143" y="213"/>
                </a:cubicBezTo>
                <a:cubicBezTo>
                  <a:pt x="143" y="133"/>
                  <a:pt x="143" y="133"/>
                  <a:pt x="143" y="133"/>
                </a:cubicBezTo>
                <a:cubicBezTo>
                  <a:pt x="143" y="126"/>
                  <a:pt x="138" y="121"/>
                  <a:pt x="132" y="121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45" y="121"/>
                  <a:pt x="40" y="126"/>
                  <a:pt x="40" y="133"/>
                </a:cubicBezTo>
                <a:cubicBezTo>
                  <a:pt x="40" y="213"/>
                  <a:pt x="40" y="213"/>
                  <a:pt x="40" y="213"/>
                </a:cubicBezTo>
                <a:cubicBezTo>
                  <a:pt x="40" y="218"/>
                  <a:pt x="45" y="223"/>
                  <a:pt x="51" y="223"/>
                </a:cubicBezTo>
                <a:close/>
                <a:moveTo>
                  <a:pt x="60" y="143"/>
                </a:moveTo>
                <a:cubicBezTo>
                  <a:pt x="121" y="143"/>
                  <a:pt x="121" y="143"/>
                  <a:pt x="121" y="143"/>
                </a:cubicBezTo>
                <a:cubicBezTo>
                  <a:pt x="121" y="203"/>
                  <a:pt x="121" y="203"/>
                  <a:pt x="121" y="203"/>
                </a:cubicBezTo>
                <a:cubicBezTo>
                  <a:pt x="60" y="203"/>
                  <a:pt x="60" y="203"/>
                  <a:pt x="60" y="203"/>
                </a:cubicBezTo>
                <a:lnTo>
                  <a:pt x="60" y="143"/>
                </a:lnTo>
                <a:close/>
                <a:moveTo>
                  <a:pt x="213" y="163"/>
                </a:moveTo>
                <a:cubicBezTo>
                  <a:pt x="172" y="163"/>
                  <a:pt x="172" y="163"/>
                  <a:pt x="172" y="163"/>
                </a:cubicBezTo>
                <a:cubicBezTo>
                  <a:pt x="166" y="163"/>
                  <a:pt x="162" y="167"/>
                  <a:pt x="162" y="172"/>
                </a:cubicBezTo>
                <a:cubicBezTo>
                  <a:pt x="162" y="179"/>
                  <a:pt x="166" y="183"/>
                  <a:pt x="172" y="183"/>
                </a:cubicBezTo>
                <a:cubicBezTo>
                  <a:pt x="213" y="183"/>
                  <a:pt x="213" y="183"/>
                  <a:pt x="213" y="183"/>
                </a:cubicBezTo>
                <a:cubicBezTo>
                  <a:pt x="219" y="183"/>
                  <a:pt x="223" y="179"/>
                  <a:pt x="223" y="172"/>
                </a:cubicBezTo>
                <a:cubicBezTo>
                  <a:pt x="223" y="167"/>
                  <a:pt x="219" y="163"/>
                  <a:pt x="213" y="163"/>
                </a:cubicBezTo>
                <a:close/>
                <a:moveTo>
                  <a:pt x="213" y="121"/>
                </a:moveTo>
                <a:cubicBezTo>
                  <a:pt x="172" y="121"/>
                  <a:pt x="172" y="121"/>
                  <a:pt x="172" y="121"/>
                </a:cubicBezTo>
                <a:cubicBezTo>
                  <a:pt x="166" y="121"/>
                  <a:pt x="162" y="126"/>
                  <a:pt x="162" y="132"/>
                </a:cubicBezTo>
                <a:cubicBezTo>
                  <a:pt x="162" y="138"/>
                  <a:pt x="166" y="142"/>
                  <a:pt x="172" y="142"/>
                </a:cubicBezTo>
                <a:cubicBezTo>
                  <a:pt x="213" y="142"/>
                  <a:pt x="213" y="142"/>
                  <a:pt x="213" y="142"/>
                </a:cubicBezTo>
                <a:cubicBezTo>
                  <a:pt x="219" y="142"/>
                  <a:pt x="223" y="138"/>
                  <a:pt x="223" y="132"/>
                </a:cubicBezTo>
                <a:cubicBezTo>
                  <a:pt x="223" y="126"/>
                  <a:pt x="219" y="121"/>
                  <a:pt x="213" y="121"/>
                </a:cubicBezTo>
                <a:close/>
                <a:moveTo>
                  <a:pt x="213" y="202"/>
                </a:moveTo>
                <a:cubicBezTo>
                  <a:pt x="172" y="202"/>
                  <a:pt x="172" y="202"/>
                  <a:pt x="172" y="202"/>
                </a:cubicBezTo>
                <a:cubicBezTo>
                  <a:pt x="166" y="202"/>
                  <a:pt x="162" y="207"/>
                  <a:pt x="162" y="212"/>
                </a:cubicBezTo>
                <a:cubicBezTo>
                  <a:pt x="162" y="218"/>
                  <a:pt x="166" y="223"/>
                  <a:pt x="172" y="223"/>
                </a:cubicBezTo>
                <a:cubicBezTo>
                  <a:pt x="213" y="223"/>
                  <a:pt x="213" y="223"/>
                  <a:pt x="213" y="223"/>
                </a:cubicBezTo>
                <a:cubicBezTo>
                  <a:pt x="219" y="223"/>
                  <a:pt x="223" y="218"/>
                  <a:pt x="223" y="212"/>
                </a:cubicBezTo>
                <a:cubicBezTo>
                  <a:pt x="223" y="207"/>
                  <a:pt x="219" y="202"/>
                  <a:pt x="213" y="202"/>
                </a:cubicBezTo>
                <a:close/>
                <a:moveTo>
                  <a:pt x="213" y="245"/>
                </a:moveTo>
                <a:cubicBezTo>
                  <a:pt x="51" y="245"/>
                  <a:pt x="51" y="245"/>
                  <a:pt x="51" y="245"/>
                </a:cubicBezTo>
                <a:cubicBezTo>
                  <a:pt x="45" y="245"/>
                  <a:pt x="40" y="250"/>
                  <a:pt x="40" y="255"/>
                </a:cubicBezTo>
                <a:cubicBezTo>
                  <a:pt x="40" y="261"/>
                  <a:pt x="45" y="265"/>
                  <a:pt x="51" y="265"/>
                </a:cubicBezTo>
                <a:cubicBezTo>
                  <a:pt x="213" y="265"/>
                  <a:pt x="213" y="265"/>
                  <a:pt x="213" y="265"/>
                </a:cubicBezTo>
                <a:cubicBezTo>
                  <a:pt x="219" y="265"/>
                  <a:pt x="223" y="261"/>
                  <a:pt x="223" y="255"/>
                </a:cubicBezTo>
                <a:cubicBezTo>
                  <a:pt x="223" y="250"/>
                  <a:pt x="219" y="245"/>
                  <a:pt x="213" y="245"/>
                </a:cubicBezTo>
                <a:close/>
                <a:moveTo>
                  <a:pt x="213" y="284"/>
                </a:moveTo>
                <a:cubicBezTo>
                  <a:pt x="51" y="284"/>
                  <a:pt x="51" y="284"/>
                  <a:pt x="51" y="284"/>
                </a:cubicBezTo>
                <a:cubicBezTo>
                  <a:pt x="45" y="284"/>
                  <a:pt x="40" y="289"/>
                  <a:pt x="40" y="295"/>
                </a:cubicBezTo>
                <a:cubicBezTo>
                  <a:pt x="40" y="300"/>
                  <a:pt x="45" y="305"/>
                  <a:pt x="51" y="305"/>
                </a:cubicBezTo>
                <a:cubicBezTo>
                  <a:pt x="213" y="305"/>
                  <a:pt x="213" y="305"/>
                  <a:pt x="213" y="305"/>
                </a:cubicBezTo>
                <a:cubicBezTo>
                  <a:pt x="219" y="305"/>
                  <a:pt x="223" y="300"/>
                  <a:pt x="223" y="295"/>
                </a:cubicBezTo>
                <a:cubicBezTo>
                  <a:pt x="223" y="289"/>
                  <a:pt x="219" y="284"/>
                  <a:pt x="213" y="284"/>
                </a:cubicBezTo>
                <a:close/>
                <a:moveTo>
                  <a:pt x="346" y="87"/>
                </a:moveTo>
                <a:cubicBezTo>
                  <a:pt x="325" y="46"/>
                  <a:pt x="325" y="46"/>
                  <a:pt x="325" y="46"/>
                </a:cubicBezTo>
                <a:cubicBezTo>
                  <a:pt x="324" y="43"/>
                  <a:pt x="320" y="41"/>
                  <a:pt x="316" y="41"/>
                </a:cubicBezTo>
                <a:cubicBezTo>
                  <a:pt x="312" y="41"/>
                  <a:pt x="309" y="43"/>
                  <a:pt x="307" y="46"/>
                </a:cubicBezTo>
                <a:cubicBezTo>
                  <a:pt x="286" y="87"/>
                  <a:pt x="286" y="87"/>
                  <a:pt x="286" y="87"/>
                </a:cubicBezTo>
                <a:cubicBezTo>
                  <a:pt x="285" y="88"/>
                  <a:pt x="285" y="91"/>
                  <a:pt x="285" y="92"/>
                </a:cubicBezTo>
                <a:cubicBezTo>
                  <a:pt x="285" y="318"/>
                  <a:pt x="285" y="318"/>
                  <a:pt x="285" y="318"/>
                </a:cubicBezTo>
                <a:cubicBezTo>
                  <a:pt x="285" y="335"/>
                  <a:pt x="299" y="348"/>
                  <a:pt x="315" y="348"/>
                </a:cubicBezTo>
                <a:cubicBezTo>
                  <a:pt x="331" y="348"/>
                  <a:pt x="344" y="334"/>
                  <a:pt x="344" y="318"/>
                </a:cubicBezTo>
                <a:cubicBezTo>
                  <a:pt x="344" y="92"/>
                  <a:pt x="344" y="92"/>
                  <a:pt x="344" y="92"/>
                </a:cubicBezTo>
                <a:cubicBezTo>
                  <a:pt x="347" y="89"/>
                  <a:pt x="347" y="88"/>
                  <a:pt x="346" y="87"/>
                </a:cubicBezTo>
                <a:close/>
                <a:moveTo>
                  <a:pt x="328" y="316"/>
                </a:moveTo>
                <a:cubicBezTo>
                  <a:pt x="327" y="323"/>
                  <a:pt x="323" y="327"/>
                  <a:pt x="317" y="327"/>
                </a:cubicBezTo>
                <a:cubicBezTo>
                  <a:pt x="311" y="327"/>
                  <a:pt x="307" y="323"/>
                  <a:pt x="307" y="316"/>
                </a:cubicBezTo>
                <a:cubicBezTo>
                  <a:pt x="307" y="284"/>
                  <a:pt x="307" y="284"/>
                  <a:pt x="307" y="284"/>
                </a:cubicBezTo>
                <a:cubicBezTo>
                  <a:pt x="328" y="284"/>
                  <a:pt x="328" y="284"/>
                  <a:pt x="328" y="284"/>
                </a:cubicBezTo>
                <a:lnTo>
                  <a:pt x="328" y="316"/>
                </a:lnTo>
                <a:close/>
                <a:moveTo>
                  <a:pt x="328" y="265"/>
                </a:moveTo>
                <a:cubicBezTo>
                  <a:pt x="307" y="265"/>
                  <a:pt x="307" y="265"/>
                  <a:pt x="307" y="265"/>
                </a:cubicBezTo>
                <a:cubicBezTo>
                  <a:pt x="307" y="94"/>
                  <a:pt x="307" y="94"/>
                  <a:pt x="307" y="94"/>
                </a:cubicBezTo>
                <a:cubicBezTo>
                  <a:pt x="317" y="73"/>
                  <a:pt x="317" y="73"/>
                  <a:pt x="317" y="73"/>
                </a:cubicBezTo>
                <a:cubicBezTo>
                  <a:pt x="328" y="94"/>
                  <a:pt x="328" y="94"/>
                  <a:pt x="328" y="94"/>
                </a:cubicBezTo>
                <a:lnTo>
                  <a:pt x="328" y="26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B9E8F5E8-5E05-3B42-F49D-59FD7F5BAF84}"/>
              </a:ext>
            </a:extLst>
          </p:cNvPr>
          <p:cNvSpPr>
            <a:spLocks noEditPoints="1"/>
          </p:cNvSpPr>
          <p:nvPr/>
        </p:nvSpPr>
        <p:spPr bwMode="auto">
          <a:xfrm>
            <a:off x="3986978" y="2443045"/>
            <a:ext cx="259411" cy="257920"/>
          </a:xfrm>
          <a:custGeom>
            <a:avLst/>
            <a:gdLst>
              <a:gd name="T0" fmla="*/ 112 w 348"/>
              <a:gd name="T1" fmla="*/ 98 h 346"/>
              <a:gd name="T2" fmla="*/ 111 w 348"/>
              <a:gd name="T3" fmla="*/ 122 h 346"/>
              <a:gd name="T4" fmla="*/ 92 w 348"/>
              <a:gd name="T5" fmla="*/ 102 h 346"/>
              <a:gd name="T6" fmla="*/ 22 w 348"/>
              <a:gd name="T7" fmla="*/ 30 h 346"/>
              <a:gd name="T8" fmla="*/ 194 w 348"/>
              <a:gd name="T9" fmla="*/ 103 h 346"/>
              <a:gd name="T10" fmla="*/ 224 w 348"/>
              <a:gd name="T11" fmla="*/ 163 h 346"/>
              <a:gd name="T12" fmla="*/ 192 w 348"/>
              <a:gd name="T13" fmla="*/ 156 h 346"/>
              <a:gd name="T14" fmla="*/ 138 w 348"/>
              <a:gd name="T15" fmla="*/ 126 h 346"/>
              <a:gd name="T16" fmla="*/ 194 w 348"/>
              <a:gd name="T17" fmla="*/ 103 h 346"/>
              <a:gd name="T18" fmla="*/ 102 w 348"/>
              <a:gd name="T19" fmla="*/ 164 h 346"/>
              <a:gd name="T20" fmla="*/ 55 w 348"/>
              <a:gd name="T21" fmla="*/ 163 h 346"/>
              <a:gd name="T22" fmla="*/ 123 w 348"/>
              <a:gd name="T23" fmla="*/ 143 h 346"/>
              <a:gd name="T24" fmla="*/ 155 w 348"/>
              <a:gd name="T25" fmla="*/ 178 h 346"/>
              <a:gd name="T26" fmla="*/ 123 w 348"/>
              <a:gd name="T27" fmla="*/ 143 h 346"/>
              <a:gd name="T28" fmla="*/ 184 w 348"/>
              <a:gd name="T29" fmla="*/ 177 h 346"/>
              <a:gd name="T30" fmla="*/ 183 w 348"/>
              <a:gd name="T31" fmla="*/ 224 h 346"/>
              <a:gd name="T32" fmla="*/ 184 w 348"/>
              <a:gd name="T33" fmla="*/ 177 h 346"/>
              <a:gd name="T34" fmla="*/ 41 w 348"/>
              <a:gd name="T35" fmla="*/ 178 h 346"/>
              <a:gd name="T36" fmla="*/ 42 w 348"/>
              <a:gd name="T37" fmla="*/ 225 h 346"/>
              <a:gd name="T38" fmla="*/ 41 w 348"/>
              <a:gd name="T39" fmla="*/ 178 h 346"/>
              <a:gd name="T40" fmla="*/ 285 w 348"/>
              <a:gd name="T41" fmla="*/ 214 h 346"/>
              <a:gd name="T42" fmla="*/ 224 w 348"/>
              <a:gd name="T43" fmla="*/ 225 h 346"/>
              <a:gd name="T44" fmla="*/ 254 w 348"/>
              <a:gd name="T45" fmla="*/ 185 h 346"/>
              <a:gd name="T46" fmla="*/ 112 w 348"/>
              <a:gd name="T47" fmla="*/ 183 h 346"/>
              <a:gd name="T48" fmla="*/ 112 w 348"/>
              <a:gd name="T49" fmla="*/ 285 h 346"/>
              <a:gd name="T50" fmla="*/ 112 w 348"/>
              <a:gd name="T51" fmla="*/ 183 h 346"/>
              <a:gd name="T52" fmla="*/ 56 w 348"/>
              <a:gd name="T53" fmla="*/ 277 h 346"/>
              <a:gd name="T54" fmla="*/ 22 w 348"/>
              <a:gd name="T55" fmla="*/ 245 h 346"/>
              <a:gd name="T56" fmla="*/ 203 w 348"/>
              <a:gd name="T57" fmla="*/ 245 h 346"/>
              <a:gd name="T58" fmla="*/ 169 w 348"/>
              <a:gd name="T59" fmla="*/ 277 h 346"/>
              <a:gd name="T60" fmla="*/ 203 w 348"/>
              <a:gd name="T61" fmla="*/ 245 h 346"/>
              <a:gd name="T62" fmla="*/ 170 w 348"/>
              <a:gd name="T63" fmla="*/ 306 h 346"/>
              <a:gd name="T64" fmla="*/ 123 w 348"/>
              <a:gd name="T65" fmla="*/ 305 h 346"/>
              <a:gd name="T66" fmla="*/ 69 w 348"/>
              <a:gd name="T67" fmla="*/ 292 h 346"/>
              <a:gd name="T68" fmla="*/ 102 w 348"/>
              <a:gd name="T69" fmla="*/ 327 h 346"/>
              <a:gd name="T70" fmla="*/ 69 w 348"/>
              <a:gd name="T71" fmla="*/ 292 h 346"/>
              <a:gd name="T72" fmla="*/ 275 w 348"/>
              <a:gd name="T73" fmla="*/ 306 h 346"/>
              <a:gd name="T74" fmla="*/ 275 w 348"/>
              <a:gd name="T75" fmla="*/ 327 h 346"/>
              <a:gd name="T76" fmla="*/ 275 w 348"/>
              <a:gd name="T77" fmla="*/ 306 h 346"/>
              <a:gd name="T78" fmla="*/ 3 w 348"/>
              <a:gd name="T79" fmla="*/ 29 h 346"/>
              <a:gd name="T80" fmla="*/ 73 w 348"/>
              <a:gd name="T81" fmla="*/ 103 h 346"/>
              <a:gd name="T82" fmla="*/ 34 w 348"/>
              <a:gd name="T83" fmla="*/ 154 h 346"/>
              <a:gd name="T84" fmla="*/ 0 w 348"/>
              <a:gd name="T85" fmla="*/ 233 h 346"/>
              <a:gd name="T86" fmla="*/ 34 w 348"/>
              <a:gd name="T87" fmla="*/ 312 h 346"/>
              <a:gd name="T88" fmla="*/ 114 w 348"/>
              <a:gd name="T89" fmla="*/ 346 h 346"/>
              <a:gd name="T90" fmla="*/ 193 w 348"/>
              <a:gd name="T91" fmla="*/ 312 h 346"/>
              <a:gd name="T92" fmla="*/ 225 w 348"/>
              <a:gd name="T93" fmla="*/ 243 h 346"/>
              <a:gd name="T94" fmla="*/ 266 w 348"/>
              <a:gd name="T95" fmla="*/ 286 h 346"/>
              <a:gd name="T96" fmla="*/ 276 w 348"/>
              <a:gd name="T97" fmla="*/ 344 h 346"/>
              <a:gd name="T98" fmla="*/ 337 w 348"/>
              <a:gd name="T99" fmla="*/ 324 h 346"/>
              <a:gd name="T100" fmla="*/ 336 w 348"/>
              <a:gd name="T101" fmla="*/ 306 h 346"/>
              <a:gd name="T102" fmla="*/ 285 w 348"/>
              <a:gd name="T103" fmla="*/ 287 h 346"/>
              <a:gd name="T104" fmla="*/ 316 w 348"/>
              <a:gd name="T105" fmla="*/ 245 h 346"/>
              <a:gd name="T106" fmla="*/ 316 w 348"/>
              <a:gd name="T107" fmla="*/ 224 h 346"/>
              <a:gd name="T108" fmla="*/ 306 w 348"/>
              <a:gd name="T109" fmla="*/ 213 h 346"/>
              <a:gd name="T110" fmla="*/ 244 w 348"/>
              <a:gd name="T111" fmla="*/ 163 h 346"/>
              <a:gd name="T112" fmla="*/ 194 w 348"/>
              <a:gd name="T113" fmla="*/ 83 h 346"/>
              <a:gd name="T114" fmla="*/ 100 w 348"/>
              <a:gd name="T115" fmla="*/ 25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48" h="346">
                <a:moveTo>
                  <a:pt x="33" y="20"/>
                </a:moveTo>
                <a:cubicBezTo>
                  <a:pt x="74" y="20"/>
                  <a:pt x="105" y="49"/>
                  <a:pt x="112" y="98"/>
                </a:cubicBezTo>
                <a:cubicBezTo>
                  <a:pt x="115" y="122"/>
                  <a:pt x="115" y="122"/>
                  <a:pt x="115" y="122"/>
                </a:cubicBezTo>
                <a:cubicBezTo>
                  <a:pt x="111" y="122"/>
                  <a:pt x="111" y="122"/>
                  <a:pt x="111" y="122"/>
                </a:cubicBezTo>
                <a:cubicBezTo>
                  <a:pt x="105" y="122"/>
                  <a:pt x="101" y="122"/>
                  <a:pt x="95" y="123"/>
                </a:cubicBezTo>
                <a:cubicBezTo>
                  <a:pt x="92" y="102"/>
                  <a:pt x="92" y="102"/>
                  <a:pt x="92" y="102"/>
                </a:cubicBezTo>
                <a:cubicBezTo>
                  <a:pt x="87" y="62"/>
                  <a:pt x="65" y="41"/>
                  <a:pt x="33" y="41"/>
                </a:cubicBezTo>
                <a:cubicBezTo>
                  <a:pt x="27" y="41"/>
                  <a:pt x="22" y="37"/>
                  <a:pt x="22" y="30"/>
                </a:cubicBezTo>
                <a:cubicBezTo>
                  <a:pt x="22" y="25"/>
                  <a:pt x="27" y="20"/>
                  <a:pt x="33" y="20"/>
                </a:cubicBezTo>
                <a:close/>
                <a:moveTo>
                  <a:pt x="194" y="103"/>
                </a:moveTo>
                <a:cubicBezTo>
                  <a:pt x="210" y="103"/>
                  <a:pt x="224" y="117"/>
                  <a:pt x="224" y="133"/>
                </a:cubicBezTo>
                <a:cubicBezTo>
                  <a:pt x="224" y="163"/>
                  <a:pt x="224" y="163"/>
                  <a:pt x="224" y="163"/>
                </a:cubicBezTo>
                <a:cubicBezTo>
                  <a:pt x="198" y="163"/>
                  <a:pt x="198" y="163"/>
                  <a:pt x="198" y="163"/>
                </a:cubicBezTo>
                <a:cubicBezTo>
                  <a:pt x="192" y="156"/>
                  <a:pt x="192" y="156"/>
                  <a:pt x="192" y="156"/>
                </a:cubicBezTo>
                <a:cubicBezTo>
                  <a:pt x="191" y="154"/>
                  <a:pt x="191" y="154"/>
                  <a:pt x="191" y="154"/>
                </a:cubicBezTo>
                <a:cubicBezTo>
                  <a:pt x="177" y="141"/>
                  <a:pt x="158" y="131"/>
                  <a:pt x="138" y="126"/>
                </a:cubicBezTo>
                <a:cubicBezTo>
                  <a:pt x="134" y="103"/>
                  <a:pt x="134" y="103"/>
                  <a:pt x="134" y="103"/>
                </a:cubicBezTo>
                <a:cubicBezTo>
                  <a:pt x="194" y="103"/>
                  <a:pt x="194" y="103"/>
                  <a:pt x="194" y="103"/>
                </a:cubicBezTo>
                <a:close/>
                <a:moveTo>
                  <a:pt x="102" y="143"/>
                </a:moveTo>
                <a:cubicBezTo>
                  <a:pt x="102" y="164"/>
                  <a:pt x="102" y="164"/>
                  <a:pt x="102" y="164"/>
                </a:cubicBezTo>
                <a:cubicBezTo>
                  <a:pt x="91" y="166"/>
                  <a:pt x="79" y="171"/>
                  <a:pt x="69" y="178"/>
                </a:cubicBezTo>
                <a:cubicBezTo>
                  <a:pt x="55" y="163"/>
                  <a:pt x="55" y="163"/>
                  <a:pt x="55" y="163"/>
                </a:cubicBezTo>
                <a:cubicBezTo>
                  <a:pt x="68" y="153"/>
                  <a:pt x="84" y="145"/>
                  <a:pt x="102" y="143"/>
                </a:cubicBezTo>
                <a:close/>
                <a:moveTo>
                  <a:pt x="123" y="143"/>
                </a:moveTo>
                <a:cubicBezTo>
                  <a:pt x="140" y="145"/>
                  <a:pt x="156" y="153"/>
                  <a:pt x="170" y="163"/>
                </a:cubicBezTo>
                <a:cubicBezTo>
                  <a:pt x="155" y="178"/>
                  <a:pt x="155" y="178"/>
                  <a:pt x="155" y="178"/>
                </a:cubicBezTo>
                <a:cubicBezTo>
                  <a:pt x="146" y="171"/>
                  <a:pt x="134" y="166"/>
                  <a:pt x="123" y="164"/>
                </a:cubicBezTo>
                <a:cubicBezTo>
                  <a:pt x="123" y="143"/>
                  <a:pt x="123" y="143"/>
                  <a:pt x="123" y="143"/>
                </a:cubicBezTo>
                <a:cubicBezTo>
                  <a:pt x="123" y="143"/>
                  <a:pt x="123" y="143"/>
                  <a:pt x="123" y="143"/>
                </a:cubicBezTo>
                <a:close/>
                <a:moveTo>
                  <a:pt x="184" y="177"/>
                </a:moveTo>
                <a:cubicBezTo>
                  <a:pt x="194" y="190"/>
                  <a:pt x="201" y="206"/>
                  <a:pt x="203" y="224"/>
                </a:cubicBezTo>
                <a:cubicBezTo>
                  <a:pt x="183" y="224"/>
                  <a:pt x="183" y="224"/>
                  <a:pt x="183" y="224"/>
                </a:cubicBezTo>
                <a:cubicBezTo>
                  <a:pt x="181" y="213"/>
                  <a:pt x="175" y="201"/>
                  <a:pt x="169" y="191"/>
                </a:cubicBezTo>
                <a:cubicBezTo>
                  <a:pt x="184" y="177"/>
                  <a:pt x="184" y="177"/>
                  <a:pt x="184" y="177"/>
                </a:cubicBezTo>
                <a:cubicBezTo>
                  <a:pt x="184" y="177"/>
                  <a:pt x="184" y="177"/>
                  <a:pt x="184" y="177"/>
                </a:cubicBezTo>
                <a:close/>
                <a:moveTo>
                  <a:pt x="41" y="178"/>
                </a:moveTo>
                <a:cubicBezTo>
                  <a:pt x="56" y="193"/>
                  <a:pt x="56" y="193"/>
                  <a:pt x="56" y="193"/>
                </a:cubicBezTo>
                <a:cubicBezTo>
                  <a:pt x="49" y="202"/>
                  <a:pt x="45" y="213"/>
                  <a:pt x="42" y="225"/>
                </a:cubicBezTo>
                <a:cubicBezTo>
                  <a:pt x="22" y="225"/>
                  <a:pt x="22" y="225"/>
                  <a:pt x="22" y="225"/>
                </a:cubicBezTo>
                <a:cubicBezTo>
                  <a:pt x="23" y="206"/>
                  <a:pt x="31" y="190"/>
                  <a:pt x="41" y="178"/>
                </a:cubicBezTo>
                <a:close/>
                <a:moveTo>
                  <a:pt x="257" y="185"/>
                </a:moveTo>
                <a:cubicBezTo>
                  <a:pt x="273" y="185"/>
                  <a:pt x="285" y="199"/>
                  <a:pt x="285" y="214"/>
                </a:cubicBezTo>
                <a:cubicBezTo>
                  <a:pt x="285" y="225"/>
                  <a:pt x="285" y="225"/>
                  <a:pt x="285" y="225"/>
                </a:cubicBezTo>
                <a:cubicBezTo>
                  <a:pt x="224" y="225"/>
                  <a:pt x="224" y="225"/>
                  <a:pt x="224" y="225"/>
                </a:cubicBezTo>
                <a:cubicBezTo>
                  <a:pt x="222" y="210"/>
                  <a:pt x="218" y="198"/>
                  <a:pt x="212" y="185"/>
                </a:cubicBezTo>
                <a:cubicBezTo>
                  <a:pt x="254" y="185"/>
                  <a:pt x="254" y="185"/>
                  <a:pt x="254" y="185"/>
                </a:cubicBezTo>
                <a:cubicBezTo>
                  <a:pt x="255" y="185"/>
                  <a:pt x="256" y="185"/>
                  <a:pt x="257" y="185"/>
                </a:cubicBezTo>
                <a:close/>
                <a:moveTo>
                  <a:pt x="112" y="183"/>
                </a:moveTo>
                <a:cubicBezTo>
                  <a:pt x="140" y="183"/>
                  <a:pt x="163" y="206"/>
                  <a:pt x="163" y="235"/>
                </a:cubicBezTo>
                <a:cubicBezTo>
                  <a:pt x="163" y="262"/>
                  <a:pt x="140" y="285"/>
                  <a:pt x="112" y="285"/>
                </a:cubicBezTo>
                <a:cubicBezTo>
                  <a:pt x="84" y="285"/>
                  <a:pt x="61" y="262"/>
                  <a:pt x="61" y="235"/>
                </a:cubicBezTo>
                <a:cubicBezTo>
                  <a:pt x="61" y="206"/>
                  <a:pt x="84" y="183"/>
                  <a:pt x="112" y="183"/>
                </a:cubicBezTo>
                <a:close/>
                <a:moveTo>
                  <a:pt x="42" y="245"/>
                </a:moveTo>
                <a:cubicBezTo>
                  <a:pt x="43" y="256"/>
                  <a:pt x="49" y="268"/>
                  <a:pt x="56" y="277"/>
                </a:cubicBezTo>
                <a:cubicBezTo>
                  <a:pt x="41" y="292"/>
                  <a:pt x="41" y="292"/>
                  <a:pt x="41" y="292"/>
                </a:cubicBezTo>
                <a:cubicBezTo>
                  <a:pt x="31" y="278"/>
                  <a:pt x="23" y="262"/>
                  <a:pt x="22" y="245"/>
                </a:cubicBezTo>
                <a:lnTo>
                  <a:pt x="42" y="245"/>
                </a:lnTo>
                <a:close/>
                <a:moveTo>
                  <a:pt x="203" y="245"/>
                </a:moveTo>
                <a:cubicBezTo>
                  <a:pt x="201" y="262"/>
                  <a:pt x="194" y="278"/>
                  <a:pt x="184" y="292"/>
                </a:cubicBezTo>
                <a:cubicBezTo>
                  <a:pt x="169" y="277"/>
                  <a:pt x="169" y="277"/>
                  <a:pt x="169" y="277"/>
                </a:cubicBezTo>
                <a:cubicBezTo>
                  <a:pt x="175" y="268"/>
                  <a:pt x="180" y="256"/>
                  <a:pt x="183" y="245"/>
                </a:cubicBezTo>
                <a:lnTo>
                  <a:pt x="203" y="245"/>
                </a:lnTo>
                <a:close/>
                <a:moveTo>
                  <a:pt x="155" y="291"/>
                </a:moveTo>
                <a:cubicBezTo>
                  <a:pt x="170" y="306"/>
                  <a:pt x="170" y="306"/>
                  <a:pt x="170" y="306"/>
                </a:cubicBezTo>
                <a:cubicBezTo>
                  <a:pt x="157" y="316"/>
                  <a:pt x="141" y="323"/>
                  <a:pt x="123" y="325"/>
                </a:cubicBezTo>
                <a:cubicBezTo>
                  <a:pt x="123" y="305"/>
                  <a:pt x="123" y="305"/>
                  <a:pt x="123" y="305"/>
                </a:cubicBezTo>
                <a:cubicBezTo>
                  <a:pt x="134" y="304"/>
                  <a:pt x="146" y="297"/>
                  <a:pt x="155" y="291"/>
                </a:cubicBezTo>
                <a:close/>
                <a:moveTo>
                  <a:pt x="69" y="292"/>
                </a:moveTo>
                <a:cubicBezTo>
                  <a:pt x="79" y="298"/>
                  <a:pt x="91" y="304"/>
                  <a:pt x="102" y="306"/>
                </a:cubicBezTo>
                <a:cubicBezTo>
                  <a:pt x="102" y="327"/>
                  <a:pt x="102" y="327"/>
                  <a:pt x="102" y="327"/>
                </a:cubicBezTo>
                <a:cubicBezTo>
                  <a:pt x="84" y="324"/>
                  <a:pt x="68" y="317"/>
                  <a:pt x="55" y="306"/>
                </a:cubicBezTo>
                <a:cubicBezTo>
                  <a:pt x="69" y="292"/>
                  <a:pt x="69" y="292"/>
                  <a:pt x="69" y="292"/>
                </a:cubicBezTo>
                <a:cubicBezTo>
                  <a:pt x="69" y="292"/>
                  <a:pt x="69" y="292"/>
                  <a:pt x="69" y="292"/>
                </a:cubicBezTo>
                <a:close/>
                <a:moveTo>
                  <a:pt x="275" y="306"/>
                </a:moveTo>
                <a:cubicBezTo>
                  <a:pt x="280" y="306"/>
                  <a:pt x="285" y="310"/>
                  <a:pt x="285" y="316"/>
                </a:cubicBezTo>
                <a:cubicBezTo>
                  <a:pt x="285" y="321"/>
                  <a:pt x="280" y="327"/>
                  <a:pt x="275" y="327"/>
                </a:cubicBezTo>
                <a:cubicBezTo>
                  <a:pt x="268" y="327"/>
                  <a:pt x="264" y="321"/>
                  <a:pt x="264" y="316"/>
                </a:cubicBezTo>
                <a:cubicBezTo>
                  <a:pt x="264" y="310"/>
                  <a:pt x="268" y="306"/>
                  <a:pt x="275" y="306"/>
                </a:cubicBezTo>
                <a:close/>
                <a:moveTo>
                  <a:pt x="33" y="0"/>
                </a:moveTo>
                <a:cubicBezTo>
                  <a:pt x="15" y="0"/>
                  <a:pt x="3" y="14"/>
                  <a:pt x="3" y="29"/>
                </a:cubicBezTo>
                <a:cubicBezTo>
                  <a:pt x="3" y="45"/>
                  <a:pt x="17" y="60"/>
                  <a:pt x="33" y="60"/>
                </a:cubicBezTo>
                <a:cubicBezTo>
                  <a:pt x="60" y="60"/>
                  <a:pt x="69" y="84"/>
                  <a:pt x="73" y="103"/>
                </a:cubicBezTo>
                <a:cubicBezTo>
                  <a:pt x="77" y="127"/>
                  <a:pt x="77" y="127"/>
                  <a:pt x="77" y="127"/>
                </a:cubicBezTo>
                <a:cubicBezTo>
                  <a:pt x="60" y="132"/>
                  <a:pt x="46" y="142"/>
                  <a:pt x="34" y="154"/>
                </a:cubicBezTo>
                <a:cubicBezTo>
                  <a:pt x="33" y="154"/>
                  <a:pt x="33" y="154"/>
                  <a:pt x="33" y="154"/>
                </a:cubicBezTo>
                <a:cubicBezTo>
                  <a:pt x="13" y="174"/>
                  <a:pt x="0" y="201"/>
                  <a:pt x="0" y="233"/>
                </a:cubicBezTo>
                <a:cubicBezTo>
                  <a:pt x="0" y="263"/>
                  <a:pt x="13" y="291"/>
                  <a:pt x="33" y="311"/>
                </a:cubicBezTo>
                <a:cubicBezTo>
                  <a:pt x="34" y="312"/>
                  <a:pt x="34" y="312"/>
                  <a:pt x="34" y="312"/>
                </a:cubicBezTo>
                <a:cubicBezTo>
                  <a:pt x="35" y="314"/>
                  <a:pt x="35" y="314"/>
                  <a:pt x="35" y="314"/>
                </a:cubicBezTo>
                <a:cubicBezTo>
                  <a:pt x="55" y="333"/>
                  <a:pt x="82" y="346"/>
                  <a:pt x="114" y="346"/>
                </a:cubicBezTo>
                <a:cubicBezTo>
                  <a:pt x="143" y="346"/>
                  <a:pt x="171" y="333"/>
                  <a:pt x="192" y="314"/>
                </a:cubicBezTo>
                <a:cubicBezTo>
                  <a:pt x="193" y="312"/>
                  <a:pt x="193" y="312"/>
                  <a:pt x="193" y="312"/>
                </a:cubicBezTo>
                <a:cubicBezTo>
                  <a:pt x="194" y="311"/>
                  <a:pt x="194" y="311"/>
                  <a:pt x="194" y="311"/>
                </a:cubicBezTo>
                <a:cubicBezTo>
                  <a:pt x="211" y="293"/>
                  <a:pt x="223" y="270"/>
                  <a:pt x="225" y="243"/>
                </a:cubicBezTo>
                <a:cubicBezTo>
                  <a:pt x="266" y="243"/>
                  <a:pt x="266" y="243"/>
                  <a:pt x="266" y="243"/>
                </a:cubicBezTo>
                <a:cubicBezTo>
                  <a:pt x="266" y="286"/>
                  <a:pt x="266" y="286"/>
                  <a:pt x="266" y="286"/>
                </a:cubicBezTo>
                <a:cubicBezTo>
                  <a:pt x="255" y="291"/>
                  <a:pt x="245" y="301"/>
                  <a:pt x="245" y="315"/>
                </a:cubicBezTo>
                <a:cubicBezTo>
                  <a:pt x="245" y="332"/>
                  <a:pt x="259" y="344"/>
                  <a:pt x="276" y="344"/>
                </a:cubicBezTo>
                <a:cubicBezTo>
                  <a:pt x="289" y="344"/>
                  <a:pt x="300" y="337"/>
                  <a:pt x="304" y="324"/>
                </a:cubicBezTo>
                <a:cubicBezTo>
                  <a:pt x="337" y="324"/>
                  <a:pt x="337" y="324"/>
                  <a:pt x="337" y="324"/>
                </a:cubicBezTo>
                <a:cubicBezTo>
                  <a:pt x="344" y="324"/>
                  <a:pt x="348" y="319"/>
                  <a:pt x="348" y="314"/>
                </a:cubicBezTo>
                <a:cubicBezTo>
                  <a:pt x="348" y="307"/>
                  <a:pt x="342" y="306"/>
                  <a:pt x="336" y="306"/>
                </a:cubicBezTo>
                <a:cubicBezTo>
                  <a:pt x="303" y="306"/>
                  <a:pt x="303" y="306"/>
                  <a:pt x="303" y="306"/>
                </a:cubicBezTo>
                <a:cubicBezTo>
                  <a:pt x="300" y="297"/>
                  <a:pt x="293" y="291"/>
                  <a:pt x="285" y="287"/>
                </a:cubicBezTo>
                <a:cubicBezTo>
                  <a:pt x="285" y="245"/>
                  <a:pt x="285" y="245"/>
                  <a:pt x="285" y="245"/>
                </a:cubicBezTo>
                <a:cubicBezTo>
                  <a:pt x="316" y="245"/>
                  <a:pt x="316" y="245"/>
                  <a:pt x="316" y="245"/>
                </a:cubicBezTo>
                <a:cubicBezTo>
                  <a:pt x="322" y="245"/>
                  <a:pt x="326" y="240"/>
                  <a:pt x="326" y="235"/>
                </a:cubicBezTo>
                <a:cubicBezTo>
                  <a:pt x="326" y="228"/>
                  <a:pt x="322" y="224"/>
                  <a:pt x="316" y="224"/>
                </a:cubicBezTo>
                <a:cubicBezTo>
                  <a:pt x="306" y="224"/>
                  <a:pt x="306" y="224"/>
                  <a:pt x="306" y="224"/>
                </a:cubicBezTo>
                <a:cubicBezTo>
                  <a:pt x="306" y="213"/>
                  <a:pt x="306" y="213"/>
                  <a:pt x="306" y="213"/>
                </a:cubicBezTo>
                <a:cubicBezTo>
                  <a:pt x="306" y="186"/>
                  <a:pt x="283" y="163"/>
                  <a:pt x="255" y="163"/>
                </a:cubicBezTo>
                <a:cubicBezTo>
                  <a:pt x="244" y="163"/>
                  <a:pt x="244" y="163"/>
                  <a:pt x="244" y="163"/>
                </a:cubicBezTo>
                <a:cubicBezTo>
                  <a:pt x="244" y="133"/>
                  <a:pt x="244" y="133"/>
                  <a:pt x="244" y="133"/>
                </a:cubicBezTo>
                <a:cubicBezTo>
                  <a:pt x="244" y="106"/>
                  <a:pt x="221" y="83"/>
                  <a:pt x="194" y="83"/>
                </a:cubicBezTo>
                <a:cubicBezTo>
                  <a:pt x="130" y="83"/>
                  <a:pt x="130" y="83"/>
                  <a:pt x="130" y="83"/>
                </a:cubicBezTo>
                <a:cubicBezTo>
                  <a:pt x="125" y="60"/>
                  <a:pt x="115" y="41"/>
                  <a:pt x="100" y="25"/>
                </a:cubicBezTo>
                <a:cubicBezTo>
                  <a:pt x="81" y="9"/>
                  <a:pt x="58" y="0"/>
                  <a:pt x="3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BB84F2C0-EE6A-21B0-3CA6-290A57FD965D}"/>
              </a:ext>
            </a:extLst>
          </p:cNvPr>
          <p:cNvSpPr>
            <a:spLocks noEditPoints="1"/>
          </p:cNvSpPr>
          <p:nvPr/>
        </p:nvSpPr>
        <p:spPr bwMode="auto">
          <a:xfrm>
            <a:off x="3980269" y="4106538"/>
            <a:ext cx="273575" cy="258666"/>
          </a:xfrm>
          <a:custGeom>
            <a:avLst/>
            <a:gdLst>
              <a:gd name="T0" fmla="*/ 336 w 367"/>
              <a:gd name="T1" fmla="*/ 21 h 347"/>
              <a:gd name="T2" fmla="*/ 291 w 367"/>
              <a:gd name="T3" fmla="*/ 22 h 347"/>
              <a:gd name="T4" fmla="*/ 268 w 367"/>
              <a:gd name="T5" fmla="*/ 27 h 347"/>
              <a:gd name="T6" fmla="*/ 324 w 367"/>
              <a:gd name="T7" fmla="*/ 111 h 347"/>
              <a:gd name="T8" fmla="*/ 268 w 367"/>
              <a:gd name="T9" fmla="*/ 27 h 347"/>
              <a:gd name="T10" fmla="*/ 313 w 367"/>
              <a:gd name="T11" fmla="*/ 129 h 347"/>
              <a:gd name="T12" fmla="*/ 298 w 367"/>
              <a:gd name="T13" fmla="*/ 144 h 347"/>
              <a:gd name="T14" fmla="*/ 219 w 367"/>
              <a:gd name="T15" fmla="*/ 50 h 347"/>
              <a:gd name="T16" fmla="*/ 203 w 367"/>
              <a:gd name="T17" fmla="*/ 78 h 347"/>
              <a:gd name="T18" fmla="*/ 259 w 367"/>
              <a:gd name="T19" fmla="*/ 162 h 347"/>
              <a:gd name="T20" fmla="*/ 203 w 367"/>
              <a:gd name="T21" fmla="*/ 78 h 347"/>
              <a:gd name="T22" fmla="*/ 232 w 367"/>
              <a:gd name="T23" fmla="*/ 165 h 347"/>
              <a:gd name="T24" fmla="*/ 192 w 367"/>
              <a:gd name="T25" fmla="*/ 165 h 347"/>
              <a:gd name="T26" fmla="*/ 147 w 367"/>
              <a:gd name="T27" fmla="*/ 181 h 347"/>
              <a:gd name="T28" fmla="*/ 175 w 367"/>
              <a:gd name="T29" fmla="*/ 223 h 347"/>
              <a:gd name="T30" fmla="*/ 147 w 367"/>
              <a:gd name="T31" fmla="*/ 181 h 347"/>
              <a:gd name="T32" fmla="*/ 172 w 367"/>
              <a:gd name="T33" fmla="*/ 248 h 347"/>
              <a:gd name="T34" fmla="*/ 87 w 367"/>
              <a:gd name="T35" fmla="*/ 193 h 347"/>
              <a:gd name="T36" fmla="*/ 68 w 367"/>
              <a:gd name="T37" fmla="*/ 203 h 347"/>
              <a:gd name="T38" fmla="*/ 147 w 367"/>
              <a:gd name="T39" fmla="*/ 297 h 347"/>
              <a:gd name="T40" fmla="*/ 53 w 367"/>
              <a:gd name="T41" fmla="*/ 218 h 347"/>
              <a:gd name="T42" fmla="*/ 68 w 367"/>
              <a:gd name="T43" fmla="*/ 203 h 347"/>
              <a:gd name="T44" fmla="*/ 120 w 367"/>
              <a:gd name="T45" fmla="*/ 313 h 347"/>
              <a:gd name="T46" fmla="*/ 36 w 367"/>
              <a:gd name="T47" fmla="*/ 258 h 347"/>
              <a:gd name="T48" fmla="*/ 31 w 367"/>
              <a:gd name="T49" fmla="*/ 282 h 347"/>
              <a:gd name="T50" fmla="*/ 45 w 367"/>
              <a:gd name="T51" fmla="*/ 327 h 347"/>
              <a:gd name="T52" fmla="*/ 31 w 367"/>
              <a:gd name="T53" fmla="*/ 282 h 347"/>
              <a:gd name="T54" fmla="*/ 205 w 367"/>
              <a:gd name="T55" fmla="*/ 36 h 347"/>
              <a:gd name="T56" fmla="*/ 172 w 367"/>
              <a:gd name="T57" fmla="*/ 161 h 347"/>
              <a:gd name="T58" fmla="*/ 46 w 367"/>
              <a:gd name="T59" fmla="*/ 195 h 347"/>
              <a:gd name="T60" fmla="*/ 21 w 367"/>
              <a:gd name="T61" fmla="*/ 346 h 347"/>
              <a:gd name="T62" fmla="*/ 162 w 367"/>
              <a:gd name="T63" fmla="*/ 310 h 347"/>
              <a:gd name="T64" fmla="*/ 218 w 367"/>
              <a:gd name="T65" fmla="*/ 185 h 347"/>
              <a:gd name="T66" fmla="*/ 356 w 367"/>
              <a:gd name="T67" fmla="*/ 10 h 347"/>
              <a:gd name="T68" fmla="*/ 320 w 367"/>
              <a:gd name="T69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67" h="347">
                <a:moveTo>
                  <a:pt x="319" y="20"/>
                </a:moveTo>
                <a:cubicBezTo>
                  <a:pt x="326" y="20"/>
                  <a:pt x="332" y="20"/>
                  <a:pt x="336" y="21"/>
                </a:cubicBezTo>
                <a:cubicBezTo>
                  <a:pt x="338" y="31"/>
                  <a:pt x="338" y="47"/>
                  <a:pt x="335" y="66"/>
                </a:cubicBezTo>
                <a:cubicBezTo>
                  <a:pt x="291" y="22"/>
                  <a:pt x="291" y="22"/>
                  <a:pt x="291" y="22"/>
                </a:cubicBezTo>
                <a:cubicBezTo>
                  <a:pt x="301" y="21"/>
                  <a:pt x="311" y="20"/>
                  <a:pt x="319" y="20"/>
                </a:cubicBezTo>
                <a:close/>
                <a:moveTo>
                  <a:pt x="268" y="27"/>
                </a:moveTo>
                <a:cubicBezTo>
                  <a:pt x="332" y="91"/>
                  <a:pt x="332" y="91"/>
                  <a:pt x="332" y="91"/>
                </a:cubicBezTo>
                <a:cubicBezTo>
                  <a:pt x="329" y="97"/>
                  <a:pt x="327" y="105"/>
                  <a:pt x="324" y="111"/>
                </a:cubicBezTo>
                <a:cubicBezTo>
                  <a:pt x="246" y="33"/>
                  <a:pt x="246" y="33"/>
                  <a:pt x="246" y="33"/>
                </a:cubicBezTo>
                <a:cubicBezTo>
                  <a:pt x="253" y="31"/>
                  <a:pt x="260" y="28"/>
                  <a:pt x="268" y="27"/>
                </a:cubicBezTo>
                <a:close/>
                <a:moveTo>
                  <a:pt x="227" y="43"/>
                </a:moveTo>
                <a:cubicBezTo>
                  <a:pt x="313" y="129"/>
                  <a:pt x="313" y="129"/>
                  <a:pt x="313" y="129"/>
                </a:cubicBezTo>
                <a:cubicBezTo>
                  <a:pt x="311" y="131"/>
                  <a:pt x="308" y="134"/>
                  <a:pt x="306" y="137"/>
                </a:cubicBezTo>
                <a:cubicBezTo>
                  <a:pt x="303" y="140"/>
                  <a:pt x="301" y="143"/>
                  <a:pt x="298" y="144"/>
                </a:cubicBezTo>
                <a:cubicBezTo>
                  <a:pt x="212" y="58"/>
                  <a:pt x="212" y="58"/>
                  <a:pt x="212" y="58"/>
                </a:cubicBezTo>
                <a:cubicBezTo>
                  <a:pt x="214" y="56"/>
                  <a:pt x="217" y="52"/>
                  <a:pt x="219" y="50"/>
                </a:cubicBezTo>
                <a:cubicBezTo>
                  <a:pt x="222" y="47"/>
                  <a:pt x="224" y="45"/>
                  <a:pt x="227" y="43"/>
                </a:cubicBezTo>
                <a:close/>
                <a:moveTo>
                  <a:pt x="203" y="78"/>
                </a:moveTo>
                <a:cubicBezTo>
                  <a:pt x="280" y="155"/>
                  <a:pt x="280" y="155"/>
                  <a:pt x="280" y="155"/>
                </a:cubicBezTo>
                <a:cubicBezTo>
                  <a:pt x="273" y="158"/>
                  <a:pt x="265" y="160"/>
                  <a:pt x="259" y="162"/>
                </a:cubicBezTo>
                <a:cubicBezTo>
                  <a:pt x="196" y="100"/>
                  <a:pt x="196" y="100"/>
                  <a:pt x="196" y="100"/>
                </a:cubicBezTo>
                <a:cubicBezTo>
                  <a:pt x="197" y="93"/>
                  <a:pt x="199" y="84"/>
                  <a:pt x="203" y="78"/>
                </a:cubicBezTo>
                <a:close/>
                <a:moveTo>
                  <a:pt x="191" y="124"/>
                </a:moveTo>
                <a:cubicBezTo>
                  <a:pt x="232" y="165"/>
                  <a:pt x="232" y="165"/>
                  <a:pt x="232" y="165"/>
                </a:cubicBezTo>
                <a:cubicBezTo>
                  <a:pt x="225" y="166"/>
                  <a:pt x="218" y="166"/>
                  <a:pt x="212" y="166"/>
                </a:cubicBezTo>
                <a:cubicBezTo>
                  <a:pt x="204" y="166"/>
                  <a:pt x="197" y="165"/>
                  <a:pt x="192" y="165"/>
                </a:cubicBezTo>
                <a:cubicBezTo>
                  <a:pt x="191" y="157"/>
                  <a:pt x="190" y="142"/>
                  <a:pt x="191" y="124"/>
                </a:cubicBezTo>
                <a:close/>
                <a:moveTo>
                  <a:pt x="147" y="181"/>
                </a:moveTo>
                <a:cubicBezTo>
                  <a:pt x="158" y="181"/>
                  <a:pt x="168" y="182"/>
                  <a:pt x="173" y="183"/>
                </a:cubicBezTo>
                <a:cubicBezTo>
                  <a:pt x="175" y="191"/>
                  <a:pt x="176" y="207"/>
                  <a:pt x="175" y="223"/>
                </a:cubicBezTo>
                <a:cubicBezTo>
                  <a:pt x="133" y="182"/>
                  <a:pt x="133" y="182"/>
                  <a:pt x="133" y="182"/>
                </a:cubicBezTo>
                <a:cubicBezTo>
                  <a:pt x="138" y="181"/>
                  <a:pt x="142" y="181"/>
                  <a:pt x="147" y="181"/>
                </a:cubicBezTo>
                <a:close/>
                <a:moveTo>
                  <a:pt x="109" y="185"/>
                </a:moveTo>
                <a:cubicBezTo>
                  <a:pt x="172" y="248"/>
                  <a:pt x="172" y="248"/>
                  <a:pt x="172" y="248"/>
                </a:cubicBezTo>
                <a:cubicBezTo>
                  <a:pt x="171" y="255"/>
                  <a:pt x="168" y="263"/>
                  <a:pt x="165" y="270"/>
                </a:cubicBezTo>
                <a:cubicBezTo>
                  <a:pt x="87" y="193"/>
                  <a:pt x="87" y="193"/>
                  <a:pt x="87" y="193"/>
                </a:cubicBezTo>
                <a:cubicBezTo>
                  <a:pt x="94" y="189"/>
                  <a:pt x="101" y="186"/>
                  <a:pt x="109" y="185"/>
                </a:cubicBezTo>
                <a:close/>
                <a:moveTo>
                  <a:pt x="68" y="203"/>
                </a:moveTo>
                <a:cubicBezTo>
                  <a:pt x="154" y="288"/>
                  <a:pt x="154" y="288"/>
                  <a:pt x="154" y="288"/>
                </a:cubicBezTo>
                <a:cubicBezTo>
                  <a:pt x="152" y="291"/>
                  <a:pt x="149" y="295"/>
                  <a:pt x="147" y="297"/>
                </a:cubicBezTo>
                <a:cubicBezTo>
                  <a:pt x="145" y="299"/>
                  <a:pt x="143" y="301"/>
                  <a:pt x="139" y="304"/>
                </a:cubicBezTo>
                <a:cubicBezTo>
                  <a:pt x="53" y="218"/>
                  <a:pt x="53" y="218"/>
                  <a:pt x="53" y="218"/>
                </a:cubicBezTo>
                <a:cubicBezTo>
                  <a:pt x="56" y="216"/>
                  <a:pt x="57" y="212"/>
                  <a:pt x="60" y="209"/>
                </a:cubicBezTo>
                <a:cubicBezTo>
                  <a:pt x="62" y="208"/>
                  <a:pt x="65" y="205"/>
                  <a:pt x="68" y="203"/>
                </a:cubicBezTo>
                <a:close/>
                <a:moveTo>
                  <a:pt x="43" y="235"/>
                </a:moveTo>
                <a:cubicBezTo>
                  <a:pt x="120" y="313"/>
                  <a:pt x="120" y="313"/>
                  <a:pt x="120" y="313"/>
                </a:cubicBezTo>
                <a:cubicBezTo>
                  <a:pt x="115" y="316"/>
                  <a:pt x="107" y="319"/>
                  <a:pt x="99" y="321"/>
                </a:cubicBezTo>
                <a:cubicBezTo>
                  <a:pt x="36" y="258"/>
                  <a:pt x="36" y="258"/>
                  <a:pt x="36" y="258"/>
                </a:cubicBezTo>
                <a:cubicBezTo>
                  <a:pt x="38" y="250"/>
                  <a:pt x="41" y="242"/>
                  <a:pt x="43" y="235"/>
                </a:cubicBezTo>
                <a:close/>
                <a:moveTo>
                  <a:pt x="31" y="282"/>
                </a:moveTo>
                <a:cubicBezTo>
                  <a:pt x="75" y="325"/>
                  <a:pt x="75" y="325"/>
                  <a:pt x="75" y="325"/>
                </a:cubicBezTo>
                <a:cubicBezTo>
                  <a:pt x="64" y="327"/>
                  <a:pt x="54" y="327"/>
                  <a:pt x="45" y="327"/>
                </a:cubicBezTo>
                <a:cubicBezTo>
                  <a:pt x="39" y="327"/>
                  <a:pt x="34" y="327"/>
                  <a:pt x="30" y="327"/>
                </a:cubicBezTo>
                <a:cubicBezTo>
                  <a:pt x="29" y="318"/>
                  <a:pt x="29" y="300"/>
                  <a:pt x="31" y="282"/>
                </a:cubicBezTo>
                <a:close/>
                <a:moveTo>
                  <a:pt x="320" y="0"/>
                </a:moveTo>
                <a:cubicBezTo>
                  <a:pt x="288" y="0"/>
                  <a:pt x="236" y="5"/>
                  <a:pt x="205" y="36"/>
                </a:cubicBezTo>
                <a:cubicBezTo>
                  <a:pt x="199" y="42"/>
                  <a:pt x="195" y="47"/>
                  <a:pt x="191" y="54"/>
                </a:cubicBezTo>
                <a:cubicBezTo>
                  <a:pt x="169" y="89"/>
                  <a:pt x="169" y="138"/>
                  <a:pt x="172" y="161"/>
                </a:cubicBezTo>
                <a:cubicBezTo>
                  <a:pt x="165" y="161"/>
                  <a:pt x="157" y="160"/>
                  <a:pt x="148" y="160"/>
                </a:cubicBezTo>
                <a:cubicBezTo>
                  <a:pt x="117" y="160"/>
                  <a:pt x="74" y="166"/>
                  <a:pt x="46" y="195"/>
                </a:cubicBezTo>
                <a:cubicBezTo>
                  <a:pt x="0" y="241"/>
                  <a:pt x="10" y="333"/>
                  <a:pt x="11" y="336"/>
                </a:cubicBezTo>
                <a:cubicBezTo>
                  <a:pt x="13" y="341"/>
                  <a:pt x="17" y="344"/>
                  <a:pt x="21" y="346"/>
                </a:cubicBezTo>
                <a:cubicBezTo>
                  <a:pt x="22" y="346"/>
                  <a:pt x="33" y="347"/>
                  <a:pt x="49" y="347"/>
                </a:cubicBezTo>
                <a:cubicBezTo>
                  <a:pt x="80" y="347"/>
                  <a:pt x="131" y="341"/>
                  <a:pt x="162" y="310"/>
                </a:cubicBezTo>
                <a:cubicBezTo>
                  <a:pt x="199" y="272"/>
                  <a:pt x="198" y="211"/>
                  <a:pt x="196" y="184"/>
                </a:cubicBezTo>
                <a:cubicBezTo>
                  <a:pt x="202" y="184"/>
                  <a:pt x="210" y="185"/>
                  <a:pt x="218" y="185"/>
                </a:cubicBezTo>
                <a:cubicBezTo>
                  <a:pt x="249" y="185"/>
                  <a:pt x="292" y="180"/>
                  <a:pt x="321" y="151"/>
                </a:cubicBezTo>
                <a:cubicBezTo>
                  <a:pt x="367" y="106"/>
                  <a:pt x="356" y="14"/>
                  <a:pt x="356" y="10"/>
                </a:cubicBezTo>
                <a:cubicBezTo>
                  <a:pt x="354" y="6"/>
                  <a:pt x="352" y="3"/>
                  <a:pt x="347" y="1"/>
                </a:cubicBezTo>
                <a:cubicBezTo>
                  <a:pt x="346" y="1"/>
                  <a:pt x="335" y="0"/>
                  <a:pt x="32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EC417ED8-2224-3B5A-9791-BA6635A58F68}"/>
              </a:ext>
            </a:extLst>
          </p:cNvPr>
          <p:cNvSpPr>
            <a:spLocks noEditPoints="1"/>
          </p:cNvSpPr>
          <p:nvPr/>
        </p:nvSpPr>
        <p:spPr bwMode="auto">
          <a:xfrm>
            <a:off x="3986978" y="3539952"/>
            <a:ext cx="259411" cy="248230"/>
          </a:xfrm>
          <a:custGeom>
            <a:avLst/>
            <a:gdLst>
              <a:gd name="T0" fmla="*/ 322 w 348"/>
              <a:gd name="T1" fmla="*/ 27 h 333"/>
              <a:gd name="T2" fmla="*/ 217 w 348"/>
              <a:gd name="T3" fmla="*/ 127 h 333"/>
              <a:gd name="T4" fmla="*/ 205 w 348"/>
              <a:gd name="T5" fmla="*/ 115 h 333"/>
              <a:gd name="T6" fmla="*/ 221 w 348"/>
              <a:gd name="T7" fmla="*/ 87 h 333"/>
              <a:gd name="T8" fmla="*/ 258 w 348"/>
              <a:gd name="T9" fmla="*/ 34 h 333"/>
              <a:gd name="T10" fmla="*/ 187 w 348"/>
              <a:gd name="T11" fmla="*/ 129 h 333"/>
              <a:gd name="T12" fmla="*/ 203 w 348"/>
              <a:gd name="T13" fmla="*/ 142 h 333"/>
              <a:gd name="T14" fmla="*/ 187 w 348"/>
              <a:gd name="T15" fmla="*/ 174 h 333"/>
              <a:gd name="T16" fmla="*/ 179 w 348"/>
              <a:gd name="T17" fmla="*/ 132 h 333"/>
              <a:gd name="T18" fmla="*/ 145 w 348"/>
              <a:gd name="T19" fmla="*/ 164 h 333"/>
              <a:gd name="T20" fmla="*/ 158 w 348"/>
              <a:gd name="T21" fmla="*/ 206 h 333"/>
              <a:gd name="T22" fmla="*/ 144 w 348"/>
              <a:gd name="T23" fmla="*/ 196 h 333"/>
              <a:gd name="T24" fmla="*/ 137 w 348"/>
              <a:gd name="T25" fmla="*/ 212 h 333"/>
              <a:gd name="T26" fmla="*/ 131 w 348"/>
              <a:gd name="T27" fmla="*/ 235 h 333"/>
              <a:gd name="T28" fmla="*/ 114 w 348"/>
              <a:gd name="T29" fmla="*/ 223 h 333"/>
              <a:gd name="T30" fmla="*/ 107 w 348"/>
              <a:gd name="T31" fmla="*/ 239 h 333"/>
              <a:gd name="T32" fmla="*/ 105 w 348"/>
              <a:gd name="T33" fmla="*/ 266 h 333"/>
              <a:gd name="T34" fmla="*/ 84 w 348"/>
              <a:gd name="T35" fmla="*/ 249 h 333"/>
              <a:gd name="T36" fmla="*/ 77 w 348"/>
              <a:gd name="T37" fmla="*/ 266 h 333"/>
              <a:gd name="T38" fmla="*/ 78 w 348"/>
              <a:gd name="T39" fmla="*/ 295 h 333"/>
              <a:gd name="T40" fmla="*/ 54 w 348"/>
              <a:gd name="T41" fmla="*/ 276 h 333"/>
              <a:gd name="T42" fmla="*/ 47 w 348"/>
              <a:gd name="T43" fmla="*/ 293 h 333"/>
              <a:gd name="T44" fmla="*/ 50 w 348"/>
              <a:gd name="T45" fmla="*/ 314 h 333"/>
              <a:gd name="T46" fmla="*/ 22 w 348"/>
              <a:gd name="T47" fmla="*/ 285 h 333"/>
              <a:gd name="T48" fmla="*/ 145 w 348"/>
              <a:gd name="T49" fmla="*/ 164 h 333"/>
              <a:gd name="T50" fmla="*/ 294 w 348"/>
              <a:gd name="T51" fmla="*/ 0 h 333"/>
              <a:gd name="T52" fmla="*/ 198 w 348"/>
              <a:gd name="T53" fmla="*/ 66 h 333"/>
              <a:gd name="T54" fmla="*/ 198 w 348"/>
              <a:gd name="T55" fmla="*/ 80 h 333"/>
              <a:gd name="T56" fmla="*/ 198 w 348"/>
              <a:gd name="T57" fmla="*/ 93 h 333"/>
              <a:gd name="T58" fmla="*/ 166 w 348"/>
              <a:gd name="T59" fmla="*/ 116 h 333"/>
              <a:gd name="T60" fmla="*/ 0 w 348"/>
              <a:gd name="T61" fmla="*/ 284 h 333"/>
              <a:gd name="T62" fmla="*/ 49 w 348"/>
              <a:gd name="T63" fmla="*/ 333 h 333"/>
              <a:gd name="T64" fmla="*/ 85 w 348"/>
              <a:gd name="T65" fmla="*/ 318 h 333"/>
              <a:gd name="T66" fmla="*/ 225 w 348"/>
              <a:gd name="T67" fmla="*/ 152 h 333"/>
              <a:gd name="T68" fmla="*/ 348 w 348"/>
              <a:gd name="T69" fmla="*/ 27 h 333"/>
              <a:gd name="T70" fmla="*/ 294 w 348"/>
              <a:gd name="T71" fmla="*/ 0 h 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48" h="333">
                <a:moveTo>
                  <a:pt x="295" y="19"/>
                </a:moveTo>
                <a:cubicBezTo>
                  <a:pt x="304" y="19"/>
                  <a:pt x="314" y="21"/>
                  <a:pt x="322" y="27"/>
                </a:cubicBezTo>
                <a:cubicBezTo>
                  <a:pt x="220" y="131"/>
                  <a:pt x="220" y="131"/>
                  <a:pt x="220" y="131"/>
                </a:cubicBezTo>
                <a:cubicBezTo>
                  <a:pt x="219" y="129"/>
                  <a:pt x="219" y="128"/>
                  <a:pt x="217" y="127"/>
                </a:cubicBezTo>
                <a:cubicBezTo>
                  <a:pt x="208" y="118"/>
                  <a:pt x="208" y="118"/>
                  <a:pt x="208" y="118"/>
                </a:cubicBezTo>
                <a:cubicBezTo>
                  <a:pt x="207" y="116"/>
                  <a:pt x="206" y="115"/>
                  <a:pt x="205" y="115"/>
                </a:cubicBezTo>
                <a:cubicBezTo>
                  <a:pt x="212" y="109"/>
                  <a:pt x="212" y="109"/>
                  <a:pt x="212" y="109"/>
                </a:cubicBezTo>
                <a:cubicBezTo>
                  <a:pt x="217" y="103"/>
                  <a:pt x="221" y="95"/>
                  <a:pt x="221" y="87"/>
                </a:cubicBezTo>
                <a:cubicBezTo>
                  <a:pt x="221" y="82"/>
                  <a:pt x="220" y="78"/>
                  <a:pt x="217" y="74"/>
                </a:cubicBezTo>
                <a:cubicBezTo>
                  <a:pt x="258" y="34"/>
                  <a:pt x="258" y="34"/>
                  <a:pt x="258" y="34"/>
                </a:cubicBezTo>
                <a:cubicBezTo>
                  <a:pt x="268" y="24"/>
                  <a:pt x="282" y="19"/>
                  <a:pt x="295" y="19"/>
                </a:cubicBezTo>
                <a:close/>
                <a:moveTo>
                  <a:pt x="187" y="129"/>
                </a:moveTo>
                <a:cubicBezTo>
                  <a:pt x="189" y="129"/>
                  <a:pt x="192" y="131"/>
                  <a:pt x="193" y="133"/>
                </a:cubicBezTo>
                <a:cubicBezTo>
                  <a:pt x="203" y="142"/>
                  <a:pt x="203" y="142"/>
                  <a:pt x="203" y="142"/>
                </a:cubicBezTo>
                <a:cubicBezTo>
                  <a:pt x="207" y="146"/>
                  <a:pt x="207" y="151"/>
                  <a:pt x="203" y="156"/>
                </a:cubicBezTo>
                <a:cubicBezTo>
                  <a:pt x="187" y="174"/>
                  <a:pt x="187" y="174"/>
                  <a:pt x="187" y="174"/>
                </a:cubicBezTo>
                <a:cubicBezTo>
                  <a:pt x="161" y="150"/>
                  <a:pt x="161" y="150"/>
                  <a:pt x="161" y="150"/>
                </a:cubicBezTo>
                <a:cubicBezTo>
                  <a:pt x="179" y="132"/>
                  <a:pt x="179" y="132"/>
                  <a:pt x="179" y="132"/>
                </a:cubicBezTo>
                <a:cubicBezTo>
                  <a:pt x="182" y="131"/>
                  <a:pt x="184" y="129"/>
                  <a:pt x="187" y="129"/>
                </a:cubicBezTo>
                <a:close/>
                <a:moveTo>
                  <a:pt x="145" y="164"/>
                </a:moveTo>
                <a:cubicBezTo>
                  <a:pt x="171" y="191"/>
                  <a:pt x="171" y="191"/>
                  <a:pt x="171" y="191"/>
                </a:cubicBezTo>
                <a:cubicBezTo>
                  <a:pt x="158" y="206"/>
                  <a:pt x="158" y="206"/>
                  <a:pt x="158" y="206"/>
                </a:cubicBezTo>
                <a:cubicBezTo>
                  <a:pt x="151" y="199"/>
                  <a:pt x="151" y="199"/>
                  <a:pt x="151" y="199"/>
                </a:cubicBezTo>
                <a:cubicBezTo>
                  <a:pt x="149" y="197"/>
                  <a:pt x="146" y="196"/>
                  <a:pt x="144" y="196"/>
                </a:cubicBezTo>
                <a:cubicBezTo>
                  <a:pt x="141" y="196"/>
                  <a:pt x="139" y="197"/>
                  <a:pt x="137" y="199"/>
                </a:cubicBezTo>
                <a:cubicBezTo>
                  <a:pt x="133" y="202"/>
                  <a:pt x="133" y="210"/>
                  <a:pt x="137" y="212"/>
                </a:cubicBezTo>
                <a:cubicBezTo>
                  <a:pt x="145" y="221"/>
                  <a:pt x="145" y="221"/>
                  <a:pt x="145" y="221"/>
                </a:cubicBezTo>
                <a:cubicBezTo>
                  <a:pt x="131" y="235"/>
                  <a:pt x="131" y="235"/>
                  <a:pt x="131" y="235"/>
                </a:cubicBezTo>
                <a:cubicBezTo>
                  <a:pt x="121" y="225"/>
                  <a:pt x="121" y="225"/>
                  <a:pt x="121" y="225"/>
                </a:cubicBezTo>
                <a:cubicBezTo>
                  <a:pt x="119" y="223"/>
                  <a:pt x="117" y="223"/>
                  <a:pt x="114" y="223"/>
                </a:cubicBezTo>
                <a:cubicBezTo>
                  <a:pt x="111" y="223"/>
                  <a:pt x="109" y="223"/>
                  <a:pt x="107" y="225"/>
                </a:cubicBezTo>
                <a:cubicBezTo>
                  <a:pt x="104" y="229"/>
                  <a:pt x="104" y="235"/>
                  <a:pt x="107" y="239"/>
                </a:cubicBezTo>
                <a:cubicBezTo>
                  <a:pt x="119" y="251"/>
                  <a:pt x="119" y="251"/>
                  <a:pt x="119" y="251"/>
                </a:cubicBezTo>
                <a:cubicBezTo>
                  <a:pt x="105" y="266"/>
                  <a:pt x="105" y="266"/>
                  <a:pt x="105" y="266"/>
                </a:cubicBezTo>
                <a:cubicBezTo>
                  <a:pt x="91" y="252"/>
                  <a:pt x="91" y="252"/>
                  <a:pt x="91" y="252"/>
                </a:cubicBezTo>
                <a:cubicBezTo>
                  <a:pt x="89" y="250"/>
                  <a:pt x="86" y="249"/>
                  <a:pt x="84" y="249"/>
                </a:cubicBezTo>
                <a:cubicBezTo>
                  <a:pt x="81" y="249"/>
                  <a:pt x="79" y="250"/>
                  <a:pt x="77" y="252"/>
                </a:cubicBezTo>
                <a:cubicBezTo>
                  <a:pt x="73" y="256"/>
                  <a:pt x="73" y="262"/>
                  <a:pt x="77" y="266"/>
                </a:cubicBezTo>
                <a:cubicBezTo>
                  <a:pt x="92" y="281"/>
                  <a:pt x="92" y="281"/>
                  <a:pt x="92" y="281"/>
                </a:cubicBezTo>
                <a:cubicBezTo>
                  <a:pt x="78" y="295"/>
                  <a:pt x="78" y="295"/>
                  <a:pt x="78" y="295"/>
                </a:cubicBezTo>
                <a:cubicBezTo>
                  <a:pt x="61" y="279"/>
                  <a:pt x="61" y="279"/>
                  <a:pt x="61" y="279"/>
                </a:cubicBezTo>
                <a:cubicBezTo>
                  <a:pt x="59" y="277"/>
                  <a:pt x="57" y="276"/>
                  <a:pt x="54" y="276"/>
                </a:cubicBezTo>
                <a:cubicBezTo>
                  <a:pt x="51" y="276"/>
                  <a:pt x="49" y="277"/>
                  <a:pt x="47" y="279"/>
                </a:cubicBezTo>
                <a:cubicBezTo>
                  <a:pt x="44" y="282"/>
                  <a:pt x="44" y="289"/>
                  <a:pt x="47" y="293"/>
                </a:cubicBezTo>
                <a:cubicBezTo>
                  <a:pt x="64" y="309"/>
                  <a:pt x="64" y="309"/>
                  <a:pt x="64" y="309"/>
                </a:cubicBezTo>
                <a:cubicBezTo>
                  <a:pt x="59" y="313"/>
                  <a:pt x="55" y="314"/>
                  <a:pt x="50" y="314"/>
                </a:cubicBezTo>
                <a:cubicBezTo>
                  <a:pt x="42" y="314"/>
                  <a:pt x="35" y="312"/>
                  <a:pt x="30" y="307"/>
                </a:cubicBezTo>
                <a:cubicBezTo>
                  <a:pt x="23" y="300"/>
                  <a:pt x="22" y="294"/>
                  <a:pt x="22" y="285"/>
                </a:cubicBezTo>
                <a:cubicBezTo>
                  <a:pt x="22" y="277"/>
                  <a:pt x="25" y="271"/>
                  <a:pt x="31" y="266"/>
                </a:cubicBezTo>
                <a:cubicBezTo>
                  <a:pt x="145" y="164"/>
                  <a:pt x="145" y="164"/>
                  <a:pt x="145" y="164"/>
                </a:cubicBezTo>
                <a:cubicBezTo>
                  <a:pt x="145" y="164"/>
                  <a:pt x="145" y="164"/>
                  <a:pt x="145" y="164"/>
                </a:cubicBezTo>
                <a:close/>
                <a:moveTo>
                  <a:pt x="294" y="0"/>
                </a:moveTo>
                <a:cubicBezTo>
                  <a:pt x="276" y="0"/>
                  <a:pt x="258" y="6"/>
                  <a:pt x="244" y="20"/>
                </a:cubicBezTo>
                <a:cubicBezTo>
                  <a:pt x="198" y="66"/>
                  <a:pt x="198" y="66"/>
                  <a:pt x="198" y="66"/>
                </a:cubicBezTo>
                <a:cubicBezTo>
                  <a:pt x="196" y="68"/>
                  <a:pt x="194" y="71"/>
                  <a:pt x="194" y="73"/>
                </a:cubicBezTo>
                <a:cubicBezTo>
                  <a:pt x="194" y="76"/>
                  <a:pt x="196" y="78"/>
                  <a:pt x="198" y="80"/>
                </a:cubicBezTo>
                <a:cubicBezTo>
                  <a:pt x="201" y="82"/>
                  <a:pt x="202" y="85"/>
                  <a:pt x="202" y="87"/>
                </a:cubicBezTo>
                <a:cubicBezTo>
                  <a:pt x="202" y="89"/>
                  <a:pt x="201" y="92"/>
                  <a:pt x="198" y="93"/>
                </a:cubicBezTo>
                <a:cubicBezTo>
                  <a:pt x="182" y="110"/>
                  <a:pt x="182" y="110"/>
                  <a:pt x="182" y="110"/>
                </a:cubicBezTo>
                <a:cubicBezTo>
                  <a:pt x="176" y="111"/>
                  <a:pt x="170" y="114"/>
                  <a:pt x="166" y="116"/>
                </a:cubicBezTo>
                <a:cubicBezTo>
                  <a:pt x="17" y="249"/>
                  <a:pt x="17" y="249"/>
                  <a:pt x="17" y="249"/>
                </a:cubicBezTo>
                <a:cubicBezTo>
                  <a:pt x="7" y="259"/>
                  <a:pt x="0" y="271"/>
                  <a:pt x="0" y="284"/>
                </a:cubicBezTo>
                <a:cubicBezTo>
                  <a:pt x="0" y="298"/>
                  <a:pt x="5" y="311"/>
                  <a:pt x="14" y="319"/>
                </a:cubicBezTo>
                <a:cubicBezTo>
                  <a:pt x="23" y="330"/>
                  <a:pt x="36" y="333"/>
                  <a:pt x="49" y="333"/>
                </a:cubicBezTo>
                <a:cubicBezTo>
                  <a:pt x="50" y="333"/>
                  <a:pt x="50" y="333"/>
                  <a:pt x="50" y="333"/>
                </a:cubicBezTo>
                <a:cubicBezTo>
                  <a:pt x="63" y="333"/>
                  <a:pt x="76" y="327"/>
                  <a:pt x="85" y="318"/>
                </a:cubicBezTo>
                <a:cubicBezTo>
                  <a:pt x="217" y="169"/>
                  <a:pt x="217" y="169"/>
                  <a:pt x="217" y="169"/>
                </a:cubicBezTo>
                <a:cubicBezTo>
                  <a:pt x="222" y="164"/>
                  <a:pt x="225" y="158"/>
                  <a:pt x="225" y="152"/>
                </a:cubicBezTo>
                <a:cubicBezTo>
                  <a:pt x="345" y="32"/>
                  <a:pt x="345" y="32"/>
                  <a:pt x="345" y="32"/>
                </a:cubicBezTo>
                <a:cubicBezTo>
                  <a:pt x="348" y="31"/>
                  <a:pt x="348" y="30"/>
                  <a:pt x="348" y="27"/>
                </a:cubicBezTo>
                <a:cubicBezTo>
                  <a:pt x="348" y="25"/>
                  <a:pt x="347" y="21"/>
                  <a:pt x="345" y="20"/>
                </a:cubicBezTo>
                <a:cubicBezTo>
                  <a:pt x="331" y="6"/>
                  <a:pt x="313" y="0"/>
                  <a:pt x="29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8" name="Freeform 56">
            <a:extLst>
              <a:ext uri="{FF2B5EF4-FFF2-40B4-BE49-F238E27FC236}">
                <a16:creationId xmlns:a16="http://schemas.microsoft.com/office/drawing/2014/main" id="{FF3DAFBC-98AF-3BD7-C5E2-BC863E5A6DA9}"/>
              </a:ext>
            </a:extLst>
          </p:cNvPr>
          <p:cNvSpPr>
            <a:spLocks noEditPoints="1"/>
          </p:cNvSpPr>
          <p:nvPr/>
        </p:nvSpPr>
        <p:spPr bwMode="auto">
          <a:xfrm>
            <a:off x="4533382" y="1895896"/>
            <a:ext cx="259039" cy="259411"/>
          </a:xfrm>
          <a:custGeom>
            <a:avLst/>
            <a:gdLst>
              <a:gd name="T0" fmla="*/ 163 w 348"/>
              <a:gd name="T1" fmla="*/ 81 h 348"/>
              <a:gd name="T2" fmla="*/ 142 w 348"/>
              <a:gd name="T3" fmla="*/ 31 h 348"/>
              <a:gd name="T4" fmla="*/ 163 w 348"/>
              <a:gd name="T5" fmla="*/ 20 h 348"/>
              <a:gd name="T6" fmla="*/ 204 w 348"/>
              <a:gd name="T7" fmla="*/ 82 h 348"/>
              <a:gd name="T8" fmla="*/ 182 w 348"/>
              <a:gd name="T9" fmla="*/ 20 h 348"/>
              <a:gd name="T10" fmla="*/ 245 w 348"/>
              <a:gd name="T11" fmla="*/ 20 h 348"/>
              <a:gd name="T12" fmla="*/ 224 w 348"/>
              <a:gd name="T13" fmla="*/ 82 h 348"/>
              <a:gd name="T14" fmla="*/ 245 w 348"/>
              <a:gd name="T15" fmla="*/ 20 h 348"/>
              <a:gd name="T16" fmla="*/ 285 w 348"/>
              <a:gd name="T17" fmla="*/ 82 h 348"/>
              <a:gd name="T18" fmla="*/ 265 w 348"/>
              <a:gd name="T19" fmla="*/ 20 h 348"/>
              <a:gd name="T20" fmla="*/ 316 w 348"/>
              <a:gd name="T21" fmla="*/ 20 h 348"/>
              <a:gd name="T22" fmla="*/ 326 w 348"/>
              <a:gd name="T23" fmla="*/ 82 h 348"/>
              <a:gd name="T24" fmla="*/ 306 w 348"/>
              <a:gd name="T25" fmla="*/ 20 h 348"/>
              <a:gd name="T26" fmla="*/ 184 w 348"/>
              <a:gd name="T27" fmla="*/ 164 h 348"/>
              <a:gd name="T28" fmla="*/ 163 w 348"/>
              <a:gd name="T29" fmla="*/ 267 h 348"/>
              <a:gd name="T30" fmla="*/ 184 w 348"/>
              <a:gd name="T31" fmla="*/ 164 h 348"/>
              <a:gd name="T32" fmla="*/ 306 w 348"/>
              <a:gd name="T33" fmla="*/ 184 h 348"/>
              <a:gd name="T34" fmla="*/ 265 w 348"/>
              <a:gd name="T35" fmla="*/ 195 h 348"/>
              <a:gd name="T36" fmla="*/ 306 w 348"/>
              <a:gd name="T37" fmla="*/ 205 h 348"/>
              <a:gd name="T38" fmla="*/ 275 w 348"/>
              <a:gd name="T39" fmla="*/ 226 h 348"/>
              <a:gd name="T40" fmla="*/ 275 w 348"/>
              <a:gd name="T41" fmla="*/ 246 h 348"/>
              <a:gd name="T42" fmla="*/ 306 w 348"/>
              <a:gd name="T43" fmla="*/ 268 h 348"/>
              <a:gd name="T44" fmla="*/ 244 w 348"/>
              <a:gd name="T45" fmla="*/ 166 h 348"/>
              <a:gd name="T46" fmla="*/ 61 w 348"/>
              <a:gd name="T47" fmla="*/ 226 h 348"/>
              <a:gd name="T48" fmla="*/ 58 w 348"/>
              <a:gd name="T49" fmla="*/ 245 h 348"/>
              <a:gd name="T50" fmla="*/ 40 w 348"/>
              <a:gd name="T51" fmla="*/ 287 h 348"/>
              <a:gd name="T52" fmla="*/ 20 w 348"/>
              <a:gd name="T53" fmla="*/ 267 h 348"/>
              <a:gd name="T54" fmla="*/ 100 w 348"/>
              <a:gd name="T55" fmla="*/ 245 h 348"/>
              <a:gd name="T56" fmla="*/ 135 w 348"/>
              <a:gd name="T57" fmla="*/ 308 h 348"/>
              <a:gd name="T58" fmla="*/ 100 w 348"/>
              <a:gd name="T59" fmla="*/ 245 h 348"/>
              <a:gd name="T60" fmla="*/ 121 w 348"/>
              <a:gd name="T61" fmla="*/ 322 h 348"/>
              <a:gd name="T62" fmla="*/ 100 w 348"/>
              <a:gd name="T63" fmla="*/ 327 h 348"/>
              <a:gd name="T64" fmla="*/ 66 w 348"/>
              <a:gd name="T65" fmla="*/ 267 h 348"/>
              <a:gd name="T66" fmla="*/ 304 w 348"/>
              <a:gd name="T67" fmla="*/ 144 h 348"/>
              <a:gd name="T68" fmla="*/ 223 w 348"/>
              <a:gd name="T69" fmla="*/ 154 h 348"/>
              <a:gd name="T70" fmla="*/ 233 w 348"/>
              <a:gd name="T71" fmla="*/ 287 h 348"/>
              <a:gd name="T72" fmla="*/ 306 w 348"/>
              <a:gd name="T73" fmla="*/ 318 h 348"/>
              <a:gd name="T74" fmla="*/ 172 w 348"/>
              <a:gd name="T75" fmla="*/ 328 h 348"/>
              <a:gd name="T76" fmla="*/ 162 w 348"/>
              <a:gd name="T77" fmla="*/ 287 h 348"/>
              <a:gd name="T78" fmla="*/ 202 w 348"/>
              <a:gd name="T79" fmla="*/ 277 h 348"/>
              <a:gd name="T80" fmla="*/ 192 w 348"/>
              <a:gd name="T81" fmla="*/ 144 h 348"/>
              <a:gd name="T82" fmla="*/ 162 w 348"/>
              <a:gd name="T83" fmla="*/ 102 h 348"/>
              <a:gd name="T84" fmla="*/ 153 w 348"/>
              <a:gd name="T85" fmla="*/ 0 h 348"/>
              <a:gd name="T86" fmla="*/ 122 w 348"/>
              <a:gd name="T87" fmla="*/ 92 h 348"/>
              <a:gd name="T88" fmla="*/ 144 w 348"/>
              <a:gd name="T89" fmla="*/ 102 h 348"/>
              <a:gd name="T90" fmla="*/ 107 w 348"/>
              <a:gd name="T91" fmla="*/ 226 h 348"/>
              <a:gd name="T92" fmla="*/ 0 w 348"/>
              <a:gd name="T93" fmla="*/ 267 h 348"/>
              <a:gd name="T94" fmla="*/ 103 w 348"/>
              <a:gd name="T95" fmla="*/ 348 h 348"/>
              <a:gd name="T96" fmla="*/ 146 w 348"/>
              <a:gd name="T97" fmla="*/ 330 h 348"/>
              <a:gd name="T98" fmla="*/ 297 w 348"/>
              <a:gd name="T99" fmla="*/ 348 h 348"/>
              <a:gd name="T100" fmla="*/ 327 w 348"/>
              <a:gd name="T101" fmla="*/ 103 h 348"/>
              <a:gd name="T102" fmla="*/ 348 w 348"/>
              <a:gd name="T103" fmla="*/ 93 h 348"/>
              <a:gd name="T104" fmla="*/ 316 w 348"/>
              <a:gd name="T105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48" h="348">
                <a:moveTo>
                  <a:pt x="163" y="20"/>
                </a:moveTo>
                <a:cubicBezTo>
                  <a:pt x="163" y="81"/>
                  <a:pt x="163" y="81"/>
                  <a:pt x="163" y="81"/>
                </a:cubicBezTo>
                <a:cubicBezTo>
                  <a:pt x="142" y="81"/>
                  <a:pt x="142" y="81"/>
                  <a:pt x="142" y="81"/>
                </a:cubicBezTo>
                <a:cubicBezTo>
                  <a:pt x="142" y="31"/>
                  <a:pt x="142" y="31"/>
                  <a:pt x="142" y="31"/>
                </a:cubicBezTo>
                <a:cubicBezTo>
                  <a:pt x="142" y="24"/>
                  <a:pt x="146" y="20"/>
                  <a:pt x="153" y="20"/>
                </a:cubicBezTo>
                <a:lnTo>
                  <a:pt x="163" y="20"/>
                </a:lnTo>
                <a:close/>
                <a:moveTo>
                  <a:pt x="204" y="20"/>
                </a:moveTo>
                <a:cubicBezTo>
                  <a:pt x="204" y="82"/>
                  <a:pt x="204" y="82"/>
                  <a:pt x="204" y="82"/>
                </a:cubicBezTo>
                <a:cubicBezTo>
                  <a:pt x="182" y="82"/>
                  <a:pt x="182" y="82"/>
                  <a:pt x="182" y="82"/>
                </a:cubicBezTo>
                <a:cubicBezTo>
                  <a:pt x="182" y="20"/>
                  <a:pt x="182" y="20"/>
                  <a:pt x="182" y="20"/>
                </a:cubicBezTo>
                <a:cubicBezTo>
                  <a:pt x="204" y="20"/>
                  <a:pt x="204" y="20"/>
                  <a:pt x="204" y="20"/>
                </a:cubicBezTo>
                <a:close/>
                <a:moveTo>
                  <a:pt x="245" y="20"/>
                </a:moveTo>
                <a:cubicBezTo>
                  <a:pt x="245" y="82"/>
                  <a:pt x="245" y="82"/>
                  <a:pt x="245" y="82"/>
                </a:cubicBezTo>
                <a:cubicBezTo>
                  <a:pt x="224" y="82"/>
                  <a:pt x="224" y="82"/>
                  <a:pt x="224" y="82"/>
                </a:cubicBezTo>
                <a:cubicBezTo>
                  <a:pt x="224" y="20"/>
                  <a:pt x="224" y="20"/>
                  <a:pt x="224" y="20"/>
                </a:cubicBezTo>
                <a:cubicBezTo>
                  <a:pt x="245" y="20"/>
                  <a:pt x="245" y="20"/>
                  <a:pt x="245" y="20"/>
                </a:cubicBezTo>
                <a:close/>
                <a:moveTo>
                  <a:pt x="285" y="20"/>
                </a:moveTo>
                <a:cubicBezTo>
                  <a:pt x="285" y="82"/>
                  <a:pt x="285" y="82"/>
                  <a:pt x="28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20"/>
                  <a:pt x="265" y="20"/>
                  <a:pt x="265" y="20"/>
                </a:cubicBezTo>
                <a:cubicBezTo>
                  <a:pt x="285" y="20"/>
                  <a:pt x="285" y="20"/>
                  <a:pt x="285" y="20"/>
                </a:cubicBezTo>
                <a:close/>
                <a:moveTo>
                  <a:pt x="316" y="20"/>
                </a:moveTo>
                <a:cubicBezTo>
                  <a:pt x="321" y="20"/>
                  <a:pt x="326" y="24"/>
                  <a:pt x="326" y="31"/>
                </a:cubicBezTo>
                <a:cubicBezTo>
                  <a:pt x="326" y="82"/>
                  <a:pt x="326" y="82"/>
                  <a:pt x="326" y="82"/>
                </a:cubicBezTo>
                <a:cubicBezTo>
                  <a:pt x="306" y="82"/>
                  <a:pt x="306" y="82"/>
                  <a:pt x="306" y="82"/>
                </a:cubicBezTo>
                <a:cubicBezTo>
                  <a:pt x="306" y="20"/>
                  <a:pt x="306" y="20"/>
                  <a:pt x="306" y="20"/>
                </a:cubicBezTo>
                <a:cubicBezTo>
                  <a:pt x="316" y="20"/>
                  <a:pt x="316" y="20"/>
                  <a:pt x="316" y="20"/>
                </a:cubicBezTo>
                <a:close/>
                <a:moveTo>
                  <a:pt x="184" y="164"/>
                </a:moveTo>
                <a:cubicBezTo>
                  <a:pt x="184" y="267"/>
                  <a:pt x="184" y="267"/>
                  <a:pt x="184" y="267"/>
                </a:cubicBezTo>
                <a:cubicBezTo>
                  <a:pt x="163" y="267"/>
                  <a:pt x="163" y="267"/>
                  <a:pt x="163" y="267"/>
                </a:cubicBezTo>
                <a:cubicBezTo>
                  <a:pt x="163" y="164"/>
                  <a:pt x="163" y="164"/>
                  <a:pt x="163" y="164"/>
                </a:cubicBezTo>
                <a:cubicBezTo>
                  <a:pt x="184" y="164"/>
                  <a:pt x="184" y="164"/>
                  <a:pt x="184" y="164"/>
                </a:cubicBezTo>
                <a:close/>
                <a:moveTo>
                  <a:pt x="306" y="166"/>
                </a:moveTo>
                <a:cubicBezTo>
                  <a:pt x="306" y="184"/>
                  <a:pt x="306" y="184"/>
                  <a:pt x="306" y="184"/>
                </a:cubicBezTo>
                <a:cubicBezTo>
                  <a:pt x="275" y="184"/>
                  <a:pt x="275" y="184"/>
                  <a:pt x="275" y="184"/>
                </a:cubicBezTo>
                <a:cubicBezTo>
                  <a:pt x="269" y="184"/>
                  <a:pt x="265" y="189"/>
                  <a:pt x="265" y="195"/>
                </a:cubicBezTo>
                <a:cubicBezTo>
                  <a:pt x="265" y="200"/>
                  <a:pt x="269" y="205"/>
                  <a:pt x="275" y="205"/>
                </a:cubicBezTo>
                <a:cubicBezTo>
                  <a:pt x="306" y="205"/>
                  <a:pt x="306" y="205"/>
                  <a:pt x="306" y="205"/>
                </a:cubicBezTo>
                <a:cubicBezTo>
                  <a:pt x="306" y="226"/>
                  <a:pt x="306" y="226"/>
                  <a:pt x="306" y="226"/>
                </a:cubicBezTo>
                <a:cubicBezTo>
                  <a:pt x="275" y="226"/>
                  <a:pt x="275" y="226"/>
                  <a:pt x="275" y="226"/>
                </a:cubicBezTo>
                <a:cubicBezTo>
                  <a:pt x="269" y="226"/>
                  <a:pt x="265" y="231"/>
                  <a:pt x="265" y="236"/>
                </a:cubicBezTo>
                <a:cubicBezTo>
                  <a:pt x="265" y="242"/>
                  <a:pt x="269" y="246"/>
                  <a:pt x="275" y="246"/>
                </a:cubicBezTo>
                <a:cubicBezTo>
                  <a:pt x="306" y="246"/>
                  <a:pt x="306" y="246"/>
                  <a:pt x="306" y="246"/>
                </a:cubicBezTo>
                <a:cubicBezTo>
                  <a:pt x="306" y="268"/>
                  <a:pt x="306" y="268"/>
                  <a:pt x="306" y="268"/>
                </a:cubicBezTo>
                <a:cubicBezTo>
                  <a:pt x="244" y="268"/>
                  <a:pt x="244" y="268"/>
                  <a:pt x="244" y="268"/>
                </a:cubicBezTo>
                <a:cubicBezTo>
                  <a:pt x="244" y="166"/>
                  <a:pt x="244" y="166"/>
                  <a:pt x="244" y="166"/>
                </a:cubicBezTo>
                <a:cubicBezTo>
                  <a:pt x="306" y="166"/>
                  <a:pt x="306" y="166"/>
                  <a:pt x="306" y="166"/>
                </a:cubicBezTo>
                <a:close/>
                <a:moveTo>
                  <a:pt x="61" y="226"/>
                </a:moveTo>
                <a:cubicBezTo>
                  <a:pt x="68" y="226"/>
                  <a:pt x="74" y="227"/>
                  <a:pt x="80" y="231"/>
                </a:cubicBezTo>
                <a:cubicBezTo>
                  <a:pt x="71" y="234"/>
                  <a:pt x="65" y="239"/>
                  <a:pt x="58" y="245"/>
                </a:cubicBezTo>
                <a:cubicBezTo>
                  <a:pt x="57" y="245"/>
                  <a:pt x="57" y="245"/>
                  <a:pt x="57" y="245"/>
                </a:cubicBezTo>
                <a:cubicBezTo>
                  <a:pt x="46" y="256"/>
                  <a:pt x="40" y="270"/>
                  <a:pt x="40" y="287"/>
                </a:cubicBezTo>
                <a:cubicBezTo>
                  <a:pt x="40" y="293"/>
                  <a:pt x="42" y="297"/>
                  <a:pt x="43" y="303"/>
                </a:cubicBezTo>
                <a:cubicBezTo>
                  <a:pt x="29" y="295"/>
                  <a:pt x="20" y="282"/>
                  <a:pt x="20" y="267"/>
                </a:cubicBezTo>
                <a:cubicBezTo>
                  <a:pt x="20" y="245"/>
                  <a:pt x="39" y="226"/>
                  <a:pt x="61" y="226"/>
                </a:cubicBezTo>
                <a:close/>
                <a:moveTo>
                  <a:pt x="100" y="245"/>
                </a:moveTo>
                <a:cubicBezTo>
                  <a:pt x="123" y="245"/>
                  <a:pt x="142" y="264"/>
                  <a:pt x="142" y="286"/>
                </a:cubicBezTo>
                <a:cubicBezTo>
                  <a:pt x="142" y="294"/>
                  <a:pt x="140" y="301"/>
                  <a:pt x="135" y="308"/>
                </a:cubicBezTo>
                <a:cubicBezTo>
                  <a:pt x="79" y="251"/>
                  <a:pt x="79" y="251"/>
                  <a:pt x="79" y="251"/>
                </a:cubicBezTo>
                <a:cubicBezTo>
                  <a:pt x="84" y="246"/>
                  <a:pt x="93" y="245"/>
                  <a:pt x="100" y="245"/>
                </a:cubicBezTo>
                <a:close/>
                <a:moveTo>
                  <a:pt x="66" y="267"/>
                </a:moveTo>
                <a:cubicBezTo>
                  <a:pt x="121" y="322"/>
                  <a:pt x="121" y="322"/>
                  <a:pt x="121" y="322"/>
                </a:cubicBezTo>
                <a:cubicBezTo>
                  <a:pt x="116" y="325"/>
                  <a:pt x="108" y="327"/>
                  <a:pt x="102" y="327"/>
                </a:cubicBezTo>
                <a:cubicBezTo>
                  <a:pt x="101" y="327"/>
                  <a:pt x="101" y="327"/>
                  <a:pt x="100" y="327"/>
                </a:cubicBezTo>
                <a:cubicBezTo>
                  <a:pt x="79" y="327"/>
                  <a:pt x="61" y="309"/>
                  <a:pt x="61" y="286"/>
                </a:cubicBezTo>
                <a:cubicBezTo>
                  <a:pt x="61" y="279"/>
                  <a:pt x="63" y="272"/>
                  <a:pt x="66" y="267"/>
                </a:cubicBezTo>
                <a:close/>
                <a:moveTo>
                  <a:pt x="304" y="102"/>
                </a:moveTo>
                <a:cubicBezTo>
                  <a:pt x="304" y="144"/>
                  <a:pt x="304" y="144"/>
                  <a:pt x="304" y="144"/>
                </a:cubicBezTo>
                <a:cubicBezTo>
                  <a:pt x="233" y="144"/>
                  <a:pt x="233" y="144"/>
                  <a:pt x="233" y="144"/>
                </a:cubicBezTo>
                <a:cubicBezTo>
                  <a:pt x="228" y="144"/>
                  <a:pt x="223" y="148"/>
                  <a:pt x="223" y="154"/>
                </a:cubicBezTo>
                <a:cubicBezTo>
                  <a:pt x="223" y="277"/>
                  <a:pt x="223" y="277"/>
                  <a:pt x="223" y="277"/>
                </a:cubicBezTo>
                <a:cubicBezTo>
                  <a:pt x="223" y="282"/>
                  <a:pt x="228" y="287"/>
                  <a:pt x="233" y="287"/>
                </a:cubicBezTo>
                <a:cubicBezTo>
                  <a:pt x="306" y="287"/>
                  <a:pt x="306" y="287"/>
                  <a:pt x="306" y="287"/>
                </a:cubicBezTo>
                <a:cubicBezTo>
                  <a:pt x="306" y="318"/>
                  <a:pt x="306" y="318"/>
                  <a:pt x="306" y="318"/>
                </a:cubicBezTo>
                <a:cubicBezTo>
                  <a:pt x="306" y="323"/>
                  <a:pt x="301" y="328"/>
                  <a:pt x="294" y="328"/>
                </a:cubicBezTo>
                <a:cubicBezTo>
                  <a:pt x="172" y="328"/>
                  <a:pt x="172" y="328"/>
                  <a:pt x="172" y="328"/>
                </a:cubicBezTo>
                <a:cubicBezTo>
                  <a:pt x="167" y="328"/>
                  <a:pt x="162" y="323"/>
                  <a:pt x="162" y="318"/>
                </a:cubicBezTo>
                <a:cubicBezTo>
                  <a:pt x="162" y="287"/>
                  <a:pt x="162" y="287"/>
                  <a:pt x="162" y="287"/>
                </a:cubicBezTo>
                <a:cubicBezTo>
                  <a:pt x="192" y="287"/>
                  <a:pt x="192" y="287"/>
                  <a:pt x="192" y="287"/>
                </a:cubicBezTo>
                <a:cubicBezTo>
                  <a:pt x="197" y="287"/>
                  <a:pt x="202" y="282"/>
                  <a:pt x="202" y="277"/>
                </a:cubicBezTo>
                <a:cubicBezTo>
                  <a:pt x="202" y="154"/>
                  <a:pt x="202" y="154"/>
                  <a:pt x="202" y="154"/>
                </a:cubicBezTo>
                <a:cubicBezTo>
                  <a:pt x="202" y="148"/>
                  <a:pt x="197" y="144"/>
                  <a:pt x="192" y="144"/>
                </a:cubicBezTo>
                <a:cubicBezTo>
                  <a:pt x="162" y="144"/>
                  <a:pt x="162" y="144"/>
                  <a:pt x="162" y="144"/>
                </a:cubicBezTo>
                <a:cubicBezTo>
                  <a:pt x="162" y="102"/>
                  <a:pt x="162" y="102"/>
                  <a:pt x="162" y="102"/>
                </a:cubicBezTo>
                <a:cubicBezTo>
                  <a:pt x="304" y="102"/>
                  <a:pt x="304" y="102"/>
                  <a:pt x="304" y="102"/>
                </a:cubicBezTo>
                <a:close/>
                <a:moveTo>
                  <a:pt x="153" y="0"/>
                </a:moveTo>
                <a:cubicBezTo>
                  <a:pt x="135" y="0"/>
                  <a:pt x="122" y="14"/>
                  <a:pt x="122" y="31"/>
                </a:cubicBezTo>
                <a:cubicBezTo>
                  <a:pt x="122" y="92"/>
                  <a:pt x="122" y="92"/>
                  <a:pt x="122" y="92"/>
                </a:cubicBezTo>
                <a:cubicBezTo>
                  <a:pt x="122" y="97"/>
                  <a:pt x="127" y="102"/>
                  <a:pt x="132" y="102"/>
                </a:cubicBezTo>
                <a:cubicBezTo>
                  <a:pt x="144" y="102"/>
                  <a:pt x="144" y="102"/>
                  <a:pt x="144" y="102"/>
                </a:cubicBezTo>
                <a:cubicBezTo>
                  <a:pt x="144" y="241"/>
                  <a:pt x="144" y="241"/>
                  <a:pt x="144" y="241"/>
                </a:cubicBezTo>
                <a:cubicBezTo>
                  <a:pt x="134" y="232"/>
                  <a:pt x="121" y="227"/>
                  <a:pt x="107" y="226"/>
                </a:cubicBezTo>
                <a:cubicBezTo>
                  <a:pt x="96" y="213"/>
                  <a:pt x="80" y="205"/>
                  <a:pt x="61" y="205"/>
                </a:cubicBezTo>
                <a:cubicBezTo>
                  <a:pt x="28" y="205"/>
                  <a:pt x="0" y="232"/>
                  <a:pt x="0" y="267"/>
                </a:cubicBezTo>
                <a:cubicBezTo>
                  <a:pt x="0" y="299"/>
                  <a:pt x="24" y="324"/>
                  <a:pt x="57" y="328"/>
                </a:cubicBezTo>
                <a:cubicBezTo>
                  <a:pt x="69" y="341"/>
                  <a:pt x="84" y="348"/>
                  <a:pt x="103" y="348"/>
                </a:cubicBezTo>
                <a:cubicBezTo>
                  <a:pt x="120" y="348"/>
                  <a:pt x="132" y="343"/>
                  <a:pt x="145" y="332"/>
                </a:cubicBezTo>
                <a:cubicBezTo>
                  <a:pt x="145" y="332"/>
                  <a:pt x="146" y="331"/>
                  <a:pt x="146" y="330"/>
                </a:cubicBezTo>
                <a:cubicBezTo>
                  <a:pt x="151" y="341"/>
                  <a:pt x="162" y="348"/>
                  <a:pt x="174" y="348"/>
                </a:cubicBezTo>
                <a:cubicBezTo>
                  <a:pt x="297" y="348"/>
                  <a:pt x="297" y="348"/>
                  <a:pt x="297" y="348"/>
                </a:cubicBezTo>
                <a:cubicBezTo>
                  <a:pt x="315" y="348"/>
                  <a:pt x="327" y="334"/>
                  <a:pt x="327" y="319"/>
                </a:cubicBezTo>
                <a:cubicBezTo>
                  <a:pt x="327" y="103"/>
                  <a:pt x="327" y="103"/>
                  <a:pt x="327" y="103"/>
                </a:cubicBezTo>
                <a:cubicBezTo>
                  <a:pt x="338" y="103"/>
                  <a:pt x="338" y="103"/>
                  <a:pt x="338" y="103"/>
                </a:cubicBezTo>
                <a:cubicBezTo>
                  <a:pt x="343" y="103"/>
                  <a:pt x="348" y="98"/>
                  <a:pt x="348" y="93"/>
                </a:cubicBezTo>
                <a:cubicBezTo>
                  <a:pt x="348" y="32"/>
                  <a:pt x="348" y="32"/>
                  <a:pt x="348" y="32"/>
                </a:cubicBezTo>
                <a:cubicBezTo>
                  <a:pt x="345" y="13"/>
                  <a:pt x="333" y="0"/>
                  <a:pt x="316" y="0"/>
                </a:cubicBezTo>
                <a:lnTo>
                  <a:pt x="153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9" name="Freeform 57">
            <a:extLst>
              <a:ext uri="{FF2B5EF4-FFF2-40B4-BE49-F238E27FC236}">
                <a16:creationId xmlns:a16="http://schemas.microsoft.com/office/drawing/2014/main" id="{6A76AC1E-FC99-2CAC-F584-4F97DC3EC739}"/>
              </a:ext>
            </a:extLst>
          </p:cNvPr>
          <p:cNvSpPr>
            <a:spLocks noEditPoints="1"/>
          </p:cNvSpPr>
          <p:nvPr/>
        </p:nvSpPr>
        <p:spPr bwMode="auto">
          <a:xfrm>
            <a:off x="4557236" y="2988703"/>
            <a:ext cx="211703" cy="259411"/>
          </a:xfrm>
          <a:custGeom>
            <a:avLst/>
            <a:gdLst>
              <a:gd name="T0" fmla="*/ 61 w 284"/>
              <a:gd name="T1" fmla="*/ 60 h 348"/>
              <a:gd name="T2" fmla="*/ 0 w 284"/>
              <a:gd name="T3" fmla="*/ 121 h 348"/>
              <a:gd name="T4" fmla="*/ 0 w 284"/>
              <a:gd name="T5" fmla="*/ 286 h 348"/>
              <a:gd name="T6" fmla="*/ 61 w 284"/>
              <a:gd name="T7" fmla="*/ 348 h 348"/>
              <a:gd name="T8" fmla="*/ 122 w 284"/>
              <a:gd name="T9" fmla="*/ 286 h 348"/>
              <a:gd name="T10" fmla="*/ 122 w 284"/>
              <a:gd name="T11" fmla="*/ 121 h 348"/>
              <a:gd name="T12" fmla="*/ 61 w 284"/>
              <a:gd name="T13" fmla="*/ 60 h 348"/>
              <a:gd name="T14" fmla="*/ 101 w 284"/>
              <a:gd name="T15" fmla="*/ 286 h 348"/>
              <a:gd name="T16" fmla="*/ 61 w 284"/>
              <a:gd name="T17" fmla="*/ 327 h 348"/>
              <a:gd name="T18" fmla="*/ 20 w 284"/>
              <a:gd name="T19" fmla="*/ 286 h 348"/>
              <a:gd name="T20" fmla="*/ 20 w 284"/>
              <a:gd name="T21" fmla="*/ 214 h 348"/>
              <a:gd name="T22" fmla="*/ 101 w 284"/>
              <a:gd name="T23" fmla="*/ 214 h 348"/>
              <a:gd name="T24" fmla="*/ 101 w 284"/>
              <a:gd name="T25" fmla="*/ 286 h 348"/>
              <a:gd name="T26" fmla="*/ 101 w 284"/>
              <a:gd name="T27" fmla="*/ 194 h 348"/>
              <a:gd name="T28" fmla="*/ 20 w 284"/>
              <a:gd name="T29" fmla="*/ 194 h 348"/>
              <a:gd name="T30" fmla="*/ 20 w 284"/>
              <a:gd name="T31" fmla="*/ 121 h 348"/>
              <a:gd name="T32" fmla="*/ 61 w 284"/>
              <a:gd name="T33" fmla="*/ 81 h 348"/>
              <a:gd name="T34" fmla="*/ 101 w 284"/>
              <a:gd name="T35" fmla="*/ 121 h 348"/>
              <a:gd name="T36" fmla="*/ 101 w 284"/>
              <a:gd name="T37" fmla="*/ 194 h 348"/>
              <a:gd name="T38" fmla="*/ 61 w 284"/>
              <a:gd name="T39" fmla="*/ 307 h 348"/>
              <a:gd name="T40" fmla="*/ 71 w 284"/>
              <a:gd name="T41" fmla="*/ 296 h 348"/>
              <a:gd name="T42" fmla="*/ 61 w 284"/>
              <a:gd name="T43" fmla="*/ 286 h 348"/>
              <a:gd name="T44" fmla="*/ 61 w 284"/>
              <a:gd name="T45" fmla="*/ 246 h 348"/>
              <a:gd name="T46" fmla="*/ 50 w 284"/>
              <a:gd name="T47" fmla="*/ 235 h 348"/>
              <a:gd name="T48" fmla="*/ 39 w 284"/>
              <a:gd name="T49" fmla="*/ 246 h 348"/>
              <a:gd name="T50" fmla="*/ 39 w 284"/>
              <a:gd name="T51" fmla="*/ 286 h 348"/>
              <a:gd name="T52" fmla="*/ 61 w 284"/>
              <a:gd name="T53" fmla="*/ 307 h 348"/>
              <a:gd name="T54" fmla="*/ 224 w 284"/>
              <a:gd name="T55" fmla="*/ 0 h 348"/>
              <a:gd name="T56" fmla="*/ 163 w 284"/>
              <a:gd name="T57" fmla="*/ 61 h 348"/>
              <a:gd name="T58" fmla="*/ 163 w 284"/>
              <a:gd name="T59" fmla="*/ 225 h 348"/>
              <a:gd name="T60" fmla="*/ 224 w 284"/>
              <a:gd name="T61" fmla="*/ 286 h 348"/>
              <a:gd name="T62" fmla="*/ 284 w 284"/>
              <a:gd name="T63" fmla="*/ 225 h 348"/>
              <a:gd name="T64" fmla="*/ 284 w 284"/>
              <a:gd name="T65" fmla="*/ 61 h 348"/>
              <a:gd name="T66" fmla="*/ 224 w 284"/>
              <a:gd name="T67" fmla="*/ 0 h 348"/>
              <a:gd name="T68" fmla="*/ 264 w 284"/>
              <a:gd name="T69" fmla="*/ 226 h 348"/>
              <a:gd name="T70" fmla="*/ 224 w 284"/>
              <a:gd name="T71" fmla="*/ 267 h 348"/>
              <a:gd name="T72" fmla="*/ 183 w 284"/>
              <a:gd name="T73" fmla="*/ 226 h 348"/>
              <a:gd name="T74" fmla="*/ 183 w 284"/>
              <a:gd name="T75" fmla="*/ 154 h 348"/>
              <a:gd name="T76" fmla="*/ 264 w 284"/>
              <a:gd name="T77" fmla="*/ 154 h 348"/>
              <a:gd name="T78" fmla="*/ 264 w 284"/>
              <a:gd name="T79" fmla="*/ 226 h 348"/>
              <a:gd name="T80" fmla="*/ 264 w 284"/>
              <a:gd name="T81" fmla="*/ 133 h 348"/>
              <a:gd name="T82" fmla="*/ 183 w 284"/>
              <a:gd name="T83" fmla="*/ 133 h 348"/>
              <a:gd name="T84" fmla="*/ 183 w 284"/>
              <a:gd name="T85" fmla="*/ 61 h 348"/>
              <a:gd name="T86" fmla="*/ 224 w 284"/>
              <a:gd name="T87" fmla="*/ 20 h 348"/>
              <a:gd name="T88" fmla="*/ 264 w 284"/>
              <a:gd name="T89" fmla="*/ 61 h 348"/>
              <a:gd name="T90" fmla="*/ 264 w 284"/>
              <a:gd name="T91" fmla="*/ 133 h 348"/>
              <a:gd name="T92" fmla="*/ 224 w 284"/>
              <a:gd name="T93" fmla="*/ 41 h 348"/>
              <a:gd name="T94" fmla="*/ 213 w 284"/>
              <a:gd name="T95" fmla="*/ 51 h 348"/>
              <a:gd name="T96" fmla="*/ 224 w 284"/>
              <a:gd name="T97" fmla="*/ 61 h 348"/>
              <a:gd name="T98" fmla="*/ 224 w 284"/>
              <a:gd name="T99" fmla="*/ 102 h 348"/>
              <a:gd name="T100" fmla="*/ 234 w 284"/>
              <a:gd name="T101" fmla="*/ 112 h 348"/>
              <a:gd name="T102" fmla="*/ 245 w 284"/>
              <a:gd name="T103" fmla="*/ 102 h 348"/>
              <a:gd name="T104" fmla="*/ 245 w 284"/>
              <a:gd name="T105" fmla="*/ 61 h 348"/>
              <a:gd name="T106" fmla="*/ 224 w 284"/>
              <a:gd name="T107" fmla="*/ 4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84" h="348">
                <a:moveTo>
                  <a:pt x="61" y="60"/>
                </a:moveTo>
                <a:cubicBezTo>
                  <a:pt x="27" y="60"/>
                  <a:pt x="0" y="88"/>
                  <a:pt x="0" y="121"/>
                </a:cubicBezTo>
                <a:cubicBezTo>
                  <a:pt x="0" y="286"/>
                  <a:pt x="0" y="286"/>
                  <a:pt x="0" y="286"/>
                </a:cubicBezTo>
                <a:cubicBezTo>
                  <a:pt x="0" y="320"/>
                  <a:pt x="27" y="348"/>
                  <a:pt x="61" y="348"/>
                </a:cubicBezTo>
                <a:cubicBezTo>
                  <a:pt x="94" y="348"/>
                  <a:pt x="122" y="320"/>
                  <a:pt x="122" y="286"/>
                </a:cubicBezTo>
                <a:cubicBezTo>
                  <a:pt x="122" y="121"/>
                  <a:pt x="122" y="121"/>
                  <a:pt x="122" y="121"/>
                </a:cubicBezTo>
                <a:cubicBezTo>
                  <a:pt x="122" y="88"/>
                  <a:pt x="95" y="60"/>
                  <a:pt x="61" y="60"/>
                </a:cubicBezTo>
                <a:close/>
                <a:moveTo>
                  <a:pt x="101" y="286"/>
                </a:moveTo>
                <a:cubicBezTo>
                  <a:pt x="102" y="310"/>
                  <a:pt x="84" y="327"/>
                  <a:pt x="61" y="327"/>
                </a:cubicBezTo>
                <a:cubicBezTo>
                  <a:pt x="39" y="327"/>
                  <a:pt x="20" y="309"/>
                  <a:pt x="20" y="286"/>
                </a:cubicBezTo>
                <a:cubicBezTo>
                  <a:pt x="20" y="214"/>
                  <a:pt x="20" y="214"/>
                  <a:pt x="20" y="214"/>
                </a:cubicBezTo>
                <a:cubicBezTo>
                  <a:pt x="101" y="214"/>
                  <a:pt x="101" y="214"/>
                  <a:pt x="101" y="214"/>
                </a:cubicBezTo>
                <a:lnTo>
                  <a:pt x="101" y="286"/>
                </a:lnTo>
                <a:close/>
                <a:moveTo>
                  <a:pt x="101" y="194"/>
                </a:moveTo>
                <a:cubicBezTo>
                  <a:pt x="20" y="194"/>
                  <a:pt x="20" y="194"/>
                  <a:pt x="20" y="194"/>
                </a:cubicBezTo>
                <a:cubicBezTo>
                  <a:pt x="20" y="121"/>
                  <a:pt x="20" y="121"/>
                  <a:pt x="20" y="121"/>
                </a:cubicBezTo>
                <a:cubicBezTo>
                  <a:pt x="20" y="99"/>
                  <a:pt x="39" y="81"/>
                  <a:pt x="61" y="81"/>
                </a:cubicBezTo>
                <a:cubicBezTo>
                  <a:pt x="83" y="81"/>
                  <a:pt x="101" y="99"/>
                  <a:pt x="101" y="121"/>
                </a:cubicBezTo>
                <a:lnTo>
                  <a:pt x="101" y="194"/>
                </a:lnTo>
                <a:close/>
                <a:moveTo>
                  <a:pt x="61" y="307"/>
                </a:moveTo>
                <a:cubicBezTo>
                  <a:pt x="66" y="307"/>
                  <a:pt x="71" y="302"/>
                  <a:pt x="71" y="296"/>
                </a:cubicBezTo>
                <a:cubicBezTo>
                  <a:pt x="71" y="291"/>
                  <a:pt x="66" y="286"/>
                  <a:pt x="61" y="286"/>
                </a:cubicBezTo>
                <a:cubicBezTo>
                  <a:pt x="61" y="246"/>
                  <a:pt x="61" y="246"/>
                  <a:pt x="61" y="246"/>
                </a:cubicBezTo>
                <a:cubicBezTo>
                  <a:pt x="61" y="240"/>
                  <a:pt x="56" y="235"/>
                  <a:pt x="50" y="235"/>
                </a:cubicBezTo>
                <a:cubicBezTo>
                  <a:pt x="44" y="235"/>
                  <a:pt x="39" y="240"/>
                  <a:pt x="39" y="246"/>
                </a:cubicBezTo>
                <a:cubicBezTo>
                  <a:pt x="39" y="286"/>
                  <a:pt x="39" y="286"/>
                  <a:pt x="39" y="286"/>
                </a:cubicBezTo>
                <a:cubicBezTo>
                  <a:pt x="39" y="297"/>
                  <a:pt x="49" y="307"/>
                  <a:pt x="61" y="307"/>
                </a:cubicBezTo>
                <a:close/>
                <a:moveTo>
                  <a:pt x="224" y="0"/>
                </a:moveTo>
                <a:cubicBezTo>
                  <a:pt x="190" y="0"/>
                  <a:pt x="163" y="27"/>
                  <a:pt x="163" y="61"/>
                </a:cubicBezTo>
                <a:cubicBezTo>
                  <a:pt x="163" y="225"/>
                  <a:pt x="163" y="225"/>
                  <a:pt x="163" y="225"/>
                </a:cubicBezTo>
                <a:cubicBezTo>
                  <a:pt x="163" y="258"/>
                  <a:pt x="190" y="286"/>
                  <a:pt x="224" y="286"/>
                </a:cubicBezTo>
                <a:cubicBezTo>
                  <a:pt x="257" y="286"/>
                  <a:pt x="284" y="258"/>
                  <a:pt x="284" y="225"/>
                </a:cubicBezTo>
                <a:cubicBezTo>
                  <a:pt x="284" y="61"/>
                  <a:pt x="284" y="61"/>
                  <a:pt x="284" y="61"/>
                </a:cubicBezTo>
                <a:cubicBezTo>
                  <a:pt x="284" y="27"/>
                  <a:pt x="259" y="0"/>
                  <a:pt x="224" y="0"/>
                </a:cubicBezTo>
                <a:close/>
                <a:moveTo>
                  <a:pt x="264" y="226"/>
                </a:moveTo>
                <a:cubicBezTo>
                  <a:pt x="265" y="248"/>
                  <a:pt x="247" y="267"/>
                  <a:pt x="224" y="267"/>
                </a:cubicBezTo>
                <a:cubicBezTo>
                  <a:pt x="201" y="267"/>
                  <a:pt x="183" y="248"/>
                  <a:pt x="183" y="226"/>
                </a:cubicBezTo>
                <a:cubicBezTo>
                  <a:pt x="183" y="154"/>
                  <a:pt x="183" y="154"/>
                  <a:pt x="183" y="154"/>
                </a:cubicBezTo>
                <a:cubicBezTo>
                  <a:pt x="264" y="154"/>
                  <a:pt x="264" y="154"/>
                  <a:pt x="264" y="154"/>
                </a:cubicBezTo>
                <a:lnTo>
                  <a:pt x="264" y="226"/>
                </a:lnTo>
                <a:close/>
                <a:moveTo>
                  <a:pt x="264" y="133"/>
                </a:moveTo>
                <a:cubicBezTo>
                  <a:pt x="183" y="133"/>
                  <a:pt x="183" y="133"/>
                  <a:pt x="183" y="133"/>
                </a:cubicBezTo>
                <a:cubicBezTo>
                  <a:pt x="183" y="61"/>
                  <a:pt x="183" y="61"/>
                  <a:pt x="183" y="61"/>
                </a:cubicBezTo>
                <a:cubicBezTo>
                  <a:pt x="183" y="38"/>
                  <a:pt x="201" y="20"/>
                  <a:pt x="224" y="20"/>
                </a:cubicBezTo>
                <a:cubicBezTo>
                  <a:pt x="246" y="20"/>
                  <a:pt x="264" y="38"/>
                  <a:pt x="264" y="61"/>
                </a:cubicBezTo>
                <a:lnTo>
                  <a:pt x="264" y="133"/>
                </a:lnTo>
                <a:close/>
                <a:moveTo>
                  <a:pt x="224" y="41"/>
                </a:moveTo>
                <a:cubicBezTo>
                  <a:pt x="218" y="41"/>
                  <a:pt x="213" y="45"/>
                  <a:pt x="213" y="51"/>
                </a:cubicBezTo>
                <a:cubicBezTo>
                  <a:pt x="214" y="57"/>
                  <a:pt x="219" y="61"/>
                  <a:pt x="224" y="61"/>
                </a:cubicBezTo>
                <a:cubicBezTo>
                  <a:pt x="224" y="102"/>
                  <a:pt x="224" y="102"/>
                  <a:pt x="224" y="102"/>
                </a:cubicBezTo>
                <a:cubicBezTo>
                  <a:pt x="224" y="107"/>
                  <a:pt x="228" y="112"/>
                  <a:pt x="234" y="112"/>
                </a:cubicBezTo>
                <a:cubicBezTo>
                  <a:pt x="240" y="112"/>
                  <a:pt x="245" y="107"/>
                  <a:pt x="245" y="102"/>
                </a:cubicBezTo>
                <a:cubicBezTo>
                  <a:pt x="245" y="61"/>
                  <a:pt x="245" y="61"/>
                  <a:pt x="245" y="61"/>
                </a:cubicBezTo>
                <a:cubicBezTo>
                  <a:pt x="245" y="50"/>
                  <a:pt x="236" y="41"/>
                  <a:pt x="224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0" name="Freeform 58">
            <a:extLst>
              <a:ext uri="{FF2B5EF4-FFF2-40B4-BE49-F238E27FC236}">
                <a16:creationId xmlns:a16="http://schemas.microsoft.com/office/drawing/2014/main" id="{B34E090E-AAAB-17B3-B732-65158C49572C}"/>
              </a:ext>
            </a:extLst>
          </p:cNvPr>
          <p:cNvSpPr>
            <a:spLocks noEditPoints="1"/>
          </p:cNvSpPr>
          <p:nvPr/>
        </p:nvSpPr>
        <p:spPr bwMode="auto">
          <a:xfrm>
            <a:off x="4533382" y="2442300"/>
            <a:ext cx="259039" cy="259411"/>
          </a:xfrm>
          <a:custGeom>
            <a:avLst/>
            <a:gdLst>
              <a:gd name="T0" fmla="*/ 71 w 348"/>
              <a:gd name="T1" fmla="*/ 0 h 348"/>
              <a:gd name="T2" fmla="*/ 0 w 348"/>
              <a:gd name="T3" fmla="*/ 277 h 348"/>
              <a:gd name="T4" fmla="*/ 276 w 348"/>
              <a:gd name="T5" fmla="*/ 348 h 348"/>
              <a:gd name="T6" fmla="*/ 348 w 348"/>
              <a:gd name="T7" fmla="*/ 72 h 348"/>
              <a:gd name="T8" fmla="*/ 20 w 348"/>
              <a:gd name="T9" fmla="*/ 101 h 348"/>
              <a:gd name="T10" fmla="*/ 61 w 348"/>
              <a:gd name="T11" fmla="*/ 112 h 348"/>
              <a:gd name="T12" fmla="*/ 20 w 348"/>
              <a:gd name="T13" fmla="*/ 122 h 348"/>
              <a:gd name="T14" fmla="*/ 61 w 348"/>
              <a:gd name="T15" fmla="*/ 83 h 348"/>
              <a:gd name="T16" fmla="*/ 71 w 348"/>
              <a:gd name="T17" fmla="*/ 61 h 348"/>
              <a:gd name="T18" fmla="*/ 287 w 348"/>
              <a:gd name="T19" fmla="*/ 71 h 348"/>
              <a:gd name="T20" fmla="*/ 276 w 348"/>
              <a:gd name="T21" fmla="*/ 286 h 348"/>
              <a:gd name="T22" fmla="*/ 61 w 348"/>
              <a:gd name="T23" fmla="*/ 275 h 348"/>
              <a:gd name="T24" fmla="*/ 82 w 348"/>
              <a:gd name="T25" fmla="*/ 235 h 348"/>
              <a:gd name="T26" fmla="*/ 61 w 348"/>
              <a:gd name="T27" fmla="*/ 140 h 348"/>
              <a:gd name="T28" fmla="*/ 61 w 348"/>
              <a:gd name="T29" fmla="*/ 83 h 348"/>
              <a:gd name="T30" fmla="*/ 42 w 348"/>
              <a:gd name="T31" fmla="*/ 141 h 348"/>
              <a:gd name="T32" fmla="*/ 20 w 348"/>
              <a:gd name="T33" fmla="*/ 204 h 348"/>
              <a:gd name="T34" fmla="*/ 20 w 348"/>
              <a:gd name="T35" fmla="*/ 224 h 348"/>
              <a:gd name="T36" fmla="*/ 61 w 348"/>
              <a:gd name="T37" fmla="*/ 235 h 348"/>
              <a:gd name="T38" fmla="*/ 20 w 348"/>
              <a:gd name="T39" fmla="*/ 245 h 348"/>
              <a:gd name="T40" fmla="*/ 327 w 348"/>
              <a:gd name="T41" fmla="*/ 275 h 348"/>
              <a:gd name="T42" fmla="*/ 71 w 348"/>
              <a:gd name="T43" fmla="*/ 326 h 348"/>
              <a:gd name="T44" fmla="*/ 20 w 348"/>
              <a:gd name="T45" fmla="*/ 265 h 348"/>
              <a:gd name="T46" fmla="*/ 42 w 348"/>
              <a:gd name="T47" fmla="*/ 275 h 348"/>
              <a:gd name="T48" fmla="*/ 276 w 348"/>
              <a:gd name="T49" fmla="*/ 305 h 348"/>
              <a:gd name="T50" fmla="*/ 306 w 348"/>
              <a:gd name="T51" fmla="*/ 71 h 348"/>
              <a:gd name="T52" fmla="*/ 71 w 348"/>
              <a:gd name="T53" fmla="*/ 41 h 348"/>
              <a:gd name="T54" fmla="*/ 42 w 348"/>
              <a:gd name="T55" fmla="*/ 81 h 348"/>
              <a:gd name="T56" fmla="*/ 20 w 348"/>
              <a:gd name="T57" fmla="*/ 71 h 348"/>
              <a:gd name="T58" fmla="*/ 276 w 348"/>
              <a:gd name="T59" fmla="*/ 20 h 348"/>
              <a:gd name="T60" fmla="*/ 327 w 348"/>
              <a:gd name="T61" fmla="*/ 275 h 348"/>
              <a:gd name="T62" fmla="*/ 153 w 348"/>
              <a:gd name="T63" fmla="*/ 203 h 348"/>
              <a:gd name="T64" fmla="*/ 163 w 348"/>
              <a:gd name="T65" fmla="*/ 243 h 348"/>
              <a:gd name="T66" fmla="*/ 214 w 348"/>
              <a:gd name="T67" fmla="*/ 232 h 348"/>
              <a:gd name="T68" fmla="*/ 245 w 348"/>
              <a:gd name="T69" fmla="*/ 203 h 348"/>
              <a:gd name="T70" fmla="*/ 255 w 348"/>
              <a:gd name="T71" fmla="*/ 152 h 348"/>
              <a:gd name="T72" fmla="*/ 214 w 348"/>
              <a:gd name="T73" fmla="*/ 142 h 348"/>
              <a:gd name="T74" fmla="*/ 204 w 348"/>
              <a:gd name="T75" fmla="*/ 101 h 348"/>
              <a:gd name="T76" fmla="*/ 153 w 348"/>
              <a:gd name="T77" fmla="*/ 111 h 348"/>
              <a:gd name="T78" fmla="*/ 123 w 348"/>
              <a:gd name="T79" fmla="*/ 142 h 348"/>
              <a:gd name="T80" fmla="*/ 112 w 348"/>
              <a:gd name="T81" fmla="*/ 193 h 348"/>
              <a:gd name="T82" fmla="*/ 132 w 348"/>
              <a:gd name="T83" fmla="*/ 161 h 348"/>
              <a:gd name="T84" fmla="*/ 173 w 348"/>
              <a:gd name="T85" fmla="*/ 150 h 348"/>
              <a:gd name="T86" fmla="*/ 194 w 348"/>
              <a:gd name="T87" fmla="*/ 121 h 348"/>
              <a:gd name="T88" fmla="*/ 204 w 348"/>
              <a:gd name="T89" fmla="*/ 161 h 348"/>
              <a:gd name="T90" fmla="*/ 234 w 348"/>
              <a:gd name="T91" fmla="*/ 182 h 348"/>
              <a:gd name="T92" fmla="*/ 194 w 348"/>
              <a:gd name="T93" fmla="*/ 193 h 348"/>
              <a:gd name="T94" fmla="*/ 173 w 348"/>
              <a:gd name="T95" fmla="*/ 222 h 348"/>
              <a:gd name="T96" fmla="*/ 162 w 348"/>
              <a:gd name="T97" fmla="*/ 182 h 348"/>
              <a:gd name="T98" fmla="*/ 132 w 348"/>
              <a:gd name="T99" fmla="*/ 16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48" h="348">
                <a:moveTo>
                  <a:pt x="276" y="0"/>
                </a:moveTo>
                <a:cubicBezTo>
                  <a:pt x="71" y="0"/>
                  <a:pt x="71" y="0"/>
                  <a:pt x="71" y="0"/>
                </a:cubicBezTo>
                <a:cubicBezTo>
                  <a:pt x="33" y="0"/>
                  <a:pt x="0" y="32"/>
                  <a:pt x="0" y="71"/>
                </a:cubicBezTo>
                <a:cubicBezTo>
                  <a:pt x="0" y="277"/>
                  <a:pt x="0" y="277"/>
                  <a:pt x="0" y="277"/>
                </a:cubicBezTo>
                <a:cubicBezTo>
                  <a:pt x="0" y="316"/>
                  <a:pt x="33" y="348"/>
                  <a:pt x="71" y="348"/>
                </a:cubicBezTo>
                <a:cubicBezTo>
                  <a:pt x="276" y="348"/>
                  <a:pt x="276" y="348"/>
                  <a:pt x="276" y="348"/>
                </a:cubicBezTo>
                <a:cubicBezTo>
                  <a:pt x="316" y="348"/>
                  <a:pt x="348" y="316"/>
                  <a:pt x="348" y="277"/>
                </a:cubicBezTo>
                <a:cubicBezTo>
                  <a:pt x="348" y="72"/>
                  <a:pt x="348" y="72"/>
                  <a:pt x="348" y="72"/>
                </a:cubicBezTo>
                <a:cubicBezTo>
                  <a:pt x="348" y="32"/>
                  <a:pt x="316" y="0"/>
                  <a:pt x="276" y="0"/>
                </a:cubicBezTo>
                <a:close/>
                <a:moveTo>
                  <a:pt x="20" y="101"/>
                </a:moveTo>
                <a:cubicBezTo>
                  <a:pt x="51" y="101"/>
                  <a:pt x="51" y="101"/>
                  <a:pt x="51" y="101"/>
                </a:cubicBezTo>
                <a:cubicBezTo>
                  <a:pt x="57" y="101"/>
                  <a:pt x="61" y="106"/>
                  <a:pt x="61" y="112"/>
                </a:cubicBezTo>
                <a:cubicBezTo>
                  <a:pt x="61" y="117"/>
                  <a:pt x="57" y="122"/>
                  <a:pt x="51" y="122"/>
                </a:cubicBezTo>
                <a:cubicBezTo>
                  <a:pt x="20" y="122"/>
                  <a:pt x="20" y="122"/>
                  <a:pt x="20" y="122"/>
                </a:cubicBezTo>
                <a:lnTo>
                  <a:pt x="20" y="101"/>
                </a:lnTo>
                <a:close/>
                <a:moveTo>
                  <a:pt x="61" y="83"/>
                </a:moveTo>
                <a:cubicBezTo>
                  <a:pt x="61" y="71"/>
                  <a:pt x="61" y="71"/>
                  <a:pt x="61" y="71"/>
                </a:cubicBezTo>
                <a:cubicBezTo>
                  <a:pt x="61" y="65"/>
                  <a:pt x="66" y="61"/>
                  <a:pt x="71" y="61"/>
                </a:cubicBezTo>
                <a:cubicBezTo>
                  <a:pt x="276" y="61"/>
                  <a:pt x="276" y="61"/>
                  <a:pt x="276" y="61"/>
                </a:cubicBezTo>
                <a:cubicBezTo>
                  <a:pt x="282" y="61"/>
                  <a:pt x="287" y="65"/>
                  <a:pt x="287" y="71"/>
                </a:cubicBezTo>
                <a:cubicBezTo>
                  <a:pt x="287" y="275"/>
                  <a:pt x="287" y="275"/>
                  <a:pt x="287" y="275"/>
                </a:cubicBezTo>
                <a:cubicBezTo>
                  <a:pt x="287" y="281"/>
                  <a:pt x="282" y="286"/>
                  <a:pt x="276" y="286"/>
                </a:cubicBezTo>
                <a:cubicBezTo>
                  <a:pt x="71" y="286"/>
                  <a:pt x="71" y="286"/>
                  <a:pt x="71" y="286"/>
                </a:cubicBezTo>
                <a:cubicBezTo>
                  <a:pt x="66" y="286"/>
                  <a:pt x="61" y="281"/>
                  <a:pt x="61" y="275"/>
                </a:cubicBezTo>
                <a:cubicBezTo>
                  <a:pt x="61" y="264"/>
                  <a:pt x="61" y="264"/>
                  <a:pt x="61" y="264"/>
                </a:cubicBezTo>
                <a:cubicBezTo>
                  <a:pt x="72" y="259"/>
                  <a:pt x="82" y="249"/>
                  <a:pt x="82" y="235"/>
                </a:cubicBezTo>
                <a:cubicBezTo>
                  <a:pt x="82" y="221"/>
                  <a:pt x="74" y="210"/>
                  <a:pt x="61" y="206"/>
                </a:cubicBezTo>
                <a:cubicBezTo>
                  <a:pt x="61" y="140"/>
                  <a:pt x="61" y="140"/>
                  <a:pt x="61" y="140"/>
                </a:cubicBezTo>
                <a:cubicBezTo>
                  <a:pt x="72" y="136"/>
                  <a:pt x="82" y="125"/>
                  <a:pt x="82" y="112"/>
                </a:cubicBezTo>
                <a:cubicBezTo>
                  <a:pt x="82" y="98"/>
                  <a:pt x="74" y="88"/>
                  <a:pt x="61" y="83"/>
                </a:cubicBezTo>
                <a:close/>
                <a:moveTo>
                  <a:pt x="20" y="141"/>
                </a:moveTo>
                <a:cubicBezTo>
                  <a:pt x="42" y="141"/>
                  <a:pt x="42" y="141"/>
                  <a:pt x="42" y="141"/>
                </a:cubicBezTo>
                <a:cubicBezTo>
                  <a:pt x="42" y="204"/>
                  <a:pt x="42" y="204"/>
                  <a:pt x="42" y="204"/>
                </a:cubicBezTo>
                <a:cubicBezTo>
                  <a:pt x="20" y="204"/>
                  <a:pt x="20" y="204"/>
                  <a:pt x="20" y="204"/>
                </a:cubicBezTo>
                <a:lnTo>
                  <a:pt x="20" y="141"/>
                </a:lnTo>
                <a:close/>
                <a:moveTo>
                  <a:pt x="20" y="224"/>
                </a:moveTo>
                <a:cubicBezTo>
                  <a:pt x="51" y="224"/>
                  <a:pt x="51" y="224"/>
                  <a:pt x="51" y="224"/>
                </a:cubicBezTo>
                <a:cubicBezTo>
                  <a:pt x="57" y="224"/>
                  <a:pt x="61" y="229"/>
                  <a:pt x="61" y="235"/>
                </a:cubicBezTo>
                <a:cubicBezTo>
                  <a:pt x="61" y="241"/>
                  <a:pt x="57" y="245"/>
                  <a:pt x="51" y="245"/>
                </a:cubicBezTo>
                <a:cubicBezTo>
                  <a:pt x="20" y="245"/>
                  <a:pt x="20" y="245"/>
                  <a:pt x="20" y="245"/>
                </a:cubicBezTo>
                <a:lnTo>
                  <a:pt x="20" y="224"/>
                </a:lnTo>
                <a:close/>
                <a:moveTo>
                  <a:pt x="327" y="275"/>
                </a:moveTo>
                <a:cubicBezTo>
                  <a:pt x="327" y="303"/>
                  <a:pt x="304" y="326"/>
                  <a:pt x="276" y="326"/>
                </a:cubicBezTo>
                <a:cubicBezTo>
                  <a:pt x="71" y="326"/>
                  <a:pt x="71" y="326"/>
                  <a:pt x="71" y="326"/>
                </a:cubicBezTo>
                <a:cubicBezTo>
                  <a:pt x="44" y="326"/>
                  <a:pt x="20" y="303"/>
                  <a:pt x="20" y="275"/>
                </a:cubicBezTo>
                <a:cubicBezTo>
                  <a:pt x="20" y="265"/>
                  <a:pt x="20" y="265"/>
                  <a:pt x="20" y="265"/>
                </a:cubicBezTo>
                <a:cubicBezTo>
                  <a:pt x="42" y="265"/>
                  <a:pt x="42" y="265"/>
                  <a:pt x="42" y="265"/>
                </a:cubicBezTo>
                <a:cubicBezTo>
                  <a:pt x="42" y="275"/>
                  <a:pt x="42" y="275"/>
                  <a:pt x="42" y="275"/>
                </a:cubicBezTo>
                <a:cubicBezTo>
                  <a:pt x="42" y="293"/>
                  <a:pt x="56" y="305"/>
                  <a:pt x="71" y="305"/>
                </a:cubicBezTo>
                <a:cubicBezTo>
                  <a:pt x="276" y="305"/>
                  <a:pt x="276" y="305"/>
                  <a:pt x="276" y="305"/>
                </a:cubicBezTo>
                <a:cubicBezTo>
                  <a:pt x="294" y="305"/>
                  <a:pt x="306" y="292"/>
                  <a:pt x="306" y="275"/>
                </a:cubicBezTo>
                <a:cubicBezTo>
                  <a:pt x="306" y="71"/>
                  <a:pt x="306" y="71"/>
                  <a:pt x="306" y="71"/>
                </a:cubicBezTo>
                <a:cubicBezTo>
                  <a:pt x="306" y="53"/>
                  <a:pt x="293" y="41"/>
                  <a:pt x="276" y="41"/>
                </a:cubicBezTo>
                <a:cubicBezTo>
                  <a:pt x="71" y="41"/>
                  <a:pt x="71" y="41"/>
                  <a:pt x="71" y="41"/>
                </a:cubicBezTo>
                <a:cubicBezTo>
                  <a:pt x="54" y="41"/>
                  <a:pt x="42" y="55"/>
                  <a:pt x="42" y="71"/>
                </a:cubicBezTo>
                <a:cubicBezTo>
                  <a:pt x="42" y="81"/>
                  <a:pt x="42" y="81"/>
                  <a:pt x="42" y="81"/>
                </a:cubicBezTo>
                <a:cubicBezTo>
                  <a:pt x="20" y="81"/>
                  <a:pt x="20" y="81"/>
                  <a:pt x="20" y="81"/>
                </a:cubicBezTo>
                <a:cubicBezTo>
                  <a:pt x="20" y="71"/>
                  <a:pt x="20" y="71"/>
                  <a:pt x="20" y="71"/>
                </a:cubicBezTo>
                <a:cubicBezTo>
                  <a:pt x="20" y="43"/>
                  <a:pt x="44" y="20"/>
                  <a:pt x="71" y="20"/>
                </a:cubicBezTo>
                <a:cubicBezTo>
                  <a:pt x="276" y="20"/>
                  <a:pt x="276" y="20"/>
                  <a:pt x="276" y="20"/>
                </a:cubicBezTo>
                <a:cubicBezTo>
                  <a:pt x="304" y="20"/>
                  <a:pt x="327" y="43"/>
                  <a:pt x="327" y="71"/>
                </a:cubicBezTo>
                <a:lnTo>
                  <a:pt x="327" y="275"/>
                </a:lnTo>
                <a:close/>
                <a:moveTo>
                  <a:pt x="123" y="203"/>
                </a:moveTo>
                <a:cubicBezTo>
                  <a:pt x="153" y="203"/>
                  <a:pt x="153" y="203"/>
                  <a:pt x="153" y="203"/>
                </a:cubicBezTo>
                <a:cubicBezTo>
                  <a:pt x="153" y="232"/>
                  <a:pt x="153" y="232"/>
                  <a:pt x="153" y="232"/>
                </a:cubicBezTo>
                <a:cubicBezTo>
                  <a:pt x="153" y="239"/>
                  <a:pt x="158" y="243"/>
                  <a:pt x="163" y="243"/>
                </a:cubicBezTo>
                <a:cubicBezTo>
                  <a:pt x="204" y="243"/>
                  <a:pt x="204" y="243"/>
                  <a:pt x="204" y="243"/>
                </a:cubicBezTo>
                <a:cubicBezTo>
                  <a:pt x="210" y="243"/>
                  <a:pt x="214" y="239"/>
                  <a:pt x="214" y="232"/>
                </a:cubicBezTo>
                <a:cubicBezTo>
                  <a:pt x="214" y="203"/>
                  <a:pt x="214" y="203"/>
                  <a:pt x="214" y="203"/>
                </a:cubicBezTo>
                <a:cubicBezTo>
                  <a:pt x="245" y="203"/>
                  <a:pt x="245" y="203"/>
                  <a:pt x="245" y="203"/>
                </a:cubicBezTo>
                <a:cubicBezTo>
                  <a:pt x="250" y="203"/>
                  <a:pt x="255" y="198"/>
                  <a:pt x="255" y="193"/>
                </a:cubicBezTo>
                <a:cubicBezTo>
                  <a:pt x="255" y="152"/>
                  <a:pt x="255" y="152"/>
                  <a:pt x="255" y="152"/>
                </a:cubicBezTo>
                <a:cubicBezTo>
                  <a:pt x="255" y="146"/>
                  <a:pt x="250" y="142"/>
                  <a:pt x="245" y="142"/>
                </a:cubicBezTo>
                <a:cubicBezTo>
                  <a:pt x="214" y="142"/>
                  <a:pt x="214" y="142"/>
                  <a:pt x="214" y="142"/>
                </a:cubicBezTo>
                <a:cubicBezTo>
                  <a:pt x="214" y="111"/>
                  <a:pt x="214" y="111"/>
                  <a:pt x="214" y="111"/>
                </a:cubicBezTo>
                <a:cubicBezTo>
                  <a:pt x="214" y="106"/>
                  <a:pt x="210" y="101"/>
                  <a:pt x="204" y="101"/>
                </a:cubicBezTo>
                <a:cubicBezTo>
                  <a:pt x="163" y="101"/>
                  <a:pt x="163" y="101"/>
                  <a:pt x="163" y="101"/>
                </a:cubicBezTo>
                <a:cubicBezTo>
                  <a:pt x="158" y="101"/>
                  <a:pt x="153" y="106"/>
                  <a:pt x="153" y="111"/>
                </a:cubicBezTo>
                <a:cubicBezTo>
                  <a:pt x="153" y="142"/>
                  <a:pt x="153" y="142"/>
                  <a:pt x="153" y="142"/>
                </a:cubicBezTo>
                <a:cubicBezTo>
                  <a:pt x="123" y="142"/>
                  <a:pt x="123" y="142"/>
                  <a:pt x="123" y="142"/>
                </a:cubicBezTo>
                <a:cubicBezTo>
                  <a:pt x="117" y="142"/>
                  <a:pt x="112" y="146"/>
                  <a:pt x="112" y="152"/>
                </a:cubicBezTo>
                <a:cubicBezTo>
                  <a:pt x="112" y="193"/>
                  <a:pt x="112" y="193"/>
                  <a:pt x="112" y="193"/>
                </a:cubicBezTo>
                <a:cubicBezTo>
                  <a:pt x="112" y="198"/>
                  <a:pt x="117" y="203"/>
                  <a:pt x="123" y="203"/>
                </a:cubicBezTo>
                <a:close/>
                <a:moveTo>
                  <a:pt x="132" y="161"/>
                </a:moveTo>
                <a:cubicBezTo>
                  <a:pt x="162" y="161"/>
                  <a:pt x="162" y="161"/>
                  <a:pt x="162" y="161"/>
                </a:cubicBezTo>
                <a:cubicBezTo>
                  <a:pt x="168" y="161"/>
                  <a:pt x="173" y="157"/>
                  <a:pt x="173" y="150"/>
                </a:cubicBezTo>
                <a:cubicBezTo>
                  <a:pt x="173" y="121"/>
                  <a:pt x="173" y="121"/>
                  <a:pt x="173" y="121"/>
                </a:cubicBezTo>
                <a:cubicBezTo>
                  <a:pt x="194" y="121"/>
                  <a:pt x="194" y="121"/>
                  <a:pt x="194" y="121"/>
                </a:cubicBezTo>
                <a:cubicBezTo>
                  <a:pt x="194" y="150"/>
                  <a:pt x="194" y="150"/>
                  <a:pt x="194" y="150"/>
                </a:cubicBezTo>
                <a:cubicBezTo>
                  <a:pt x="194" y="157"/>
                  <a:pt x="198" y="161"/>
                  <a:pt x="204" y="161"/>
                </a:cubicBezTo>
                <a:cubicBezTo>
                  <a:pt x="234" y="161"/>
                  <a:pt x="234" y="161"/>
                  <a:pt x="234" y="161"/>
                </a:cubicBezTo>
                <a:cubicBezTo>
                  <a:pt x="234" y="182"/>
                  <a:pt x="234" y="182"/>
                  <a:pt x="234" y="182"/>
                </a:cubicBezTo>
                <a:cubicBezTo>
                  <a:pt x="204" y="182"/>
                  <a:pt x="204" y="182"/>
                  <a:pt x="204" y="182"/>
                </a:cubicBezTo>
                <a:cubicBezTo>
                  <a:pt x="198" y="182"/>
                  <a:pt x="194" y="186"/>
                  <a:pt x="194" y="193"/>
                </a:cubicBezTo>
                <a:cubicBezTo>
                  <a:pt x="194" y="222"/>
                  <a:pt x="194" y="222"/>
                  <a:pt x="194" y="222"/>
                </a:cubicBezTo>
                <a:cubicBezTo>
                  <a:pt x="173" y="222"/>
                  <a:pt x="173" y="222"/>
                  <a:pt x="173" y="222"/>
                </a:cubicBezTo>
                <a:cubicBezTo>
                  <a:pt x="173" y="193"/>
                  <a:pt x="173" y="193"/>
                  <a:pt x="173" y="193"/>
                </a:cubicBezTo>
                <a:cubicBezTo>
                  <a:pt x="173" y="186"/>
                  <a:pt x="168" y="182"/>
                  <a:pt x="162" y="182"/>
                </a:cubicBezTo>
                <a:cubicBezTo>
                  <a:pt x="132" y="182"/>
                  <a:pt x="132" y="182"/>
                  <a:pt x="132" y="182"/>
                </a:cubicBezTo>
                <a:lnTo>
                  <a:pt x="132" y="16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1" name="Freeform 59">
            <a:extLst>
              <a:ext uri="{FF2B5EF4-FFF2-40B4-BE49-F238E27FC236}">
                <a16:creationId xmlns:a16="http://schemas.microsoft.com/office/drawing/2014/main" id="{2C113738-32FE-2556-60AE-BDF3AD514651}"/>
              </a:ext>
            </a:extLst>
          </p:cNvPr>
          <p:cNvSpPr>
            <a:spLocks noEditPoints="1"/>
          </p:cNvSpPr>
          <p:nvPr/>
        </p:nvSpPr>
        <p:spPr bwMode="auto">
          <a:xfrm>
            <a:off x="4531146" y="4114738"/>
            <a:ext cx="262020" cy="242266"/>
          </a:xfrm>
          <a:custGeom>
            <a:avLst/>
            <a:gdLst>
              <a:gd name="T0" fmla="*/ 70 w 352"/>
              <a:gd name="T1" fmla="*/ 24 h 325"/>
              <a:gd name="T2" fmla="*/ 41 w 352"/>
              <a:gd name="T3" fmla="*/ 66 h 325"/>
              <a:gd name="T4" fmla="*/ 27 w 352"/>
              <a:gd name="T5" fmla="*/ 66 h 325"/>
              <a:gd name="T6" fmla="*/ 56 w 352"/>
              <a:gd name="T7" fmla="*/ 24 h 325"/>
              <a:gd name="T8" fmla="*/ 78 w 352"/>
              <a:gd name="T9" fmla="*/ 59 h 325"/>
              <a:gd name="T10" fmla="*/ 93 w 352"/>
              <a:gd name="T11" fmla="*/ 122 h 325"/>
              <a:gd name="T12" fmla="*/ 78 w 352"/>
              <a:gd name="T13" fmla="*/ 59 h 325"/>
              <a:gd name="T14" fmla="*/ 310 w 352"/>
              <a:gd name="T15" fmla="*/ 82 h 325"/>
              <a:gd name="T16" fmla="*/ 296 w 352"/>
              <a:gd name="T17" fmla="*/ 122 h 325"/>
              <a:gd name="T18" fmla="*/ 310 w 352"/>
              <a:gd name="T19" fmla="*/ 82 h 325"/>
              <a:gd name="T20" fmla="*/ 333 w 352"/>
              <a:gd name="T21" fmla="*/ 153 h 325"/>
              <a:gd name="T22" fmla="*/ 321 w 352"/>
              <a:gd name="T23" fmla="*/ 163 h 325"/>
              <a:gd name="T24" fmla="*/ 27 w 352"/>
              <a:gd name="T25" fmla="*/ 158 h 325"/>
              <a:gd name="T26" fmla="*/ 35 w 352"/>
              <a:gd name="T27" fmla="*/ 142 h 325"/>
              <a:gd name="T28" fmla="*/ 310 w 352"/>
              <a:gd name="T29" fmla="*/ 182 h 325"/>
              <a:gd name="T30" fmla="*/ 98 w 352"/>
              <a:gd name="T31" fmla="*/ 265 h 325"/>
              <a:gd name="T32" fmla="*/ 269 w 352"/>
              <a:gd name="T33" fmla="*/ 183 h 325"/>
              <a:gd name="T34" fmla="*/ 240 w 352"/>
              <a:gd name="T35" fmla="*/ 241 h 325"/>
              <a:gd name="T36" fmla="*/ 254 w 352"/>
              <a:gd name="T37" fmla="*/ 242 h 325"/>
              <a:gd name="T38" fmla="*/ 310 w 352"/>
              <a:gd name="T39" fmla="*/ 182 h 325"/>
              <a:gd name="T40" fmla="*/ 249 w 352"/>
              <a:gd name="T41" fmla="*/ 294 h 325"/>
              <a:gd name="T42" fmla="*/ 116 w 352"/>
              <a:gd name="T43" fmla="*/ 305 h 325"/>
              <a:gd name="T44" fmla="*/ 106 w 352"/>
              <a:gd name="T45" fmla="*/ 284 h 325"/>
              <a:gd name="T46" fmla="*/ 63 w 352"/>
              <a:gd name="T47" fmla="*/ 0 h 325"/>
              <a:gd name="T48" fmla="*/ 12 w 352"/>
              <a:gd name="T49" fmla="*/ 38 h 325"/>
              <a:gd name="T50" fmla="*/ 33 w 352"/>
              <a:gd name="T51" fmla="*/ 90 h 325"/>
              <a:gd name="T52" fmla="*/ 69 w 352"/>
              <a:gd name="T53" fmla="*/ 122 h 325"/>
              <a:gd name="T54" fmla="*/ 5 w 352"/>
              <a:gd name="T55" fmla="*/ 153 h 325"/>
              <a:gd name="T56" fmla="*/ 27 w 352"/>
              <a:gd name="T57" fmla="*/ 182 h 325"/>
              <a:gd name="T58" fmla="*/ 86 w 352"/>
              <a:gd name="T59" fmla="*/ 279 h 325"/>
              <a:gd name="T60" fmla="*/ 116 w 352"/>
              <a:gd name="T61" fmla="*/ 325 h 325"/>
              <a:gd name="T62" fmla="*/ 270 w 352"/>
              <a:gd name="T63" fmla="*/ 294 h 325"/>
              <a:gd name="T64" fmla="*/ 330 w 352"/>
              <a:gd name="T65" fmla="*/ 182 h 325"/>
              <a:gd name="T66" fmla="*/ 351 w 352"/>
              <a:gd name="T67" fmla="*/ 153 h 325"/>
              <a:gd name="T68" fmla="*/ 319 w 352"/>
              <a:gd name="T69" fmla="*/ 122 h 325"/>
              <a:gd name="T70" fmla="*/ 321 w 352"/>
              <a:gd name="T71" fmla="*/ 62 h 325"/>
              <a:gd name="T72" fmla="*/ 189 w 352"/>
              <a:gd name="T73" fmla="*/ 122 h 325"/>
              <a:gd name="T74" fmla="*/ 84 w 352"/>
              <a:gd name="T75" fmla="*/ 10 h 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2" h="325">
                <a:moveTo>
                  <a:pt x="63" y="20"/>
                </a:moveTo>
                <a:cubicBezTo>
                  <a:pt x="65" y="20"/>
                  <a:pt x="69" y="21"/>
                  <a:pt x="70" y="24"/>
                </a:cubicBezTo>
                <a:cubicBezTo>
                  <a:pt x="73" y="26"/>
                  <a:pt x="73" y="34"/>
                  <a:pt x="70" y="38"/>
                </a:cubicBezTo>
                <a:cubicBezTo>
                  <a:pt x="41" y="66"/>
                  <a:pt x="41" y="66"/>
                  <a:pt x="41" y="66"/>
                </a:cubicBezTo>
                <a:cubicBezTo>
                  <a:pt x="39" y="68"/>
                  <a:pt x="36" y="70"/>
                  <a:pt x="33" y="70"/>
                </a:cubicBezTo>
                <a:cubicBezTo>
                  <a:pt x="32" y="70"/>
                  <a:pt x="29" y="68"/>
                  <a:pt x="27" y="66"/>
                </a:cubicBezTo>
                <a:cubicBezTo>
                  <a:pt x="23" y="62"/>
                  <a:pt x="23" y="56"/>
                  <a:pt x="27" y="52"/>
                </a:cubicBezTo>
                <a:cubicBezTo>
                  <a:pt x="56" y="24"/>
                  <a:pt x="56" y="24"/>
                  <a:pt x="56" y="24"/>
                </a:cubicBezTo>
                <a:cubicBezTo>
                  <a:pt x="58" y="21"/>
                  <a:pt x="60" y="20"/>
                  <a:pt x="63" y="20"/>
                </a:cubicBezTo>
                <a:close/>
                <a:moveTo>
                  <a:pt x="78" y="59"/>
                </a:moveTo>
                <a:cubicBezTo>
                  <a:pt x="157" y="122"/>
                  <a:pt x="157" y="122"/>
                  <a:pt x="157" y="122"/>
                </a:cubicBezTo>
                <a:cubicBezTo>
                  <a:pt x="93" y="122"/>
                  <a:pt x="93" y="122"/>
                  <a:pt x="93" y="122"/>
                </a:cubicBezTo>
                <a:cubicBezTo>
                  <a:pt x="62" y="75"/>
                  <a:pt x="62" y="75"/>
                  <a:pt x="62" y="75"/>
                </a:cubicBezTo>
                <a:cubicBezTo>
                  <a:pt x="78" y="59"/>
                  <a:pt x="78" y="59"/>
                  <a:pt x="78" y="59"/>
                </a:cubicBezTo>
                <a:cubicBezTo>
                  <a:pt x="78" y="59"/>
                  <a:pt x="78" y="59"/>
                  <a:pt x="78" y="59"/>
                </a:cubicBezTo>
                <a:close/>
                <a:moveTo>
                  <a:pt x="310" y="82"/>
                </a:moveTo>
                <a:cubicBezTo>
                  <a:pt x="310" y="82"/>
                  <a:pt x="310" y="82"/>
                  <a:pt x="310" y="82"/>
                </a:cubicBezTo>
                <a:cubicBezTo>
                  <a:pt x="309" y="96"/>
                  <a:pt x="304" y="110"/>
                  <a:pt x="296" y="122"/>
                </a:cubicBezTo>
                <a:cubicBezTo>
                  <a:pt x="245" y="122"/>
                  <a:pt x="245" y="122"/>
                  <a:pt x="245" y="122"/>
                </a:cubicBezTo>
                <a:cubicBezTo>
                  <a:pt x="259" y="99"/>
                  <a:pt x="283" y="86"/>
                  <a:pt x="310" y="82"/>
                </a:cubicBezTo>
                <a:close/>
                <a:moveTo>
                  <a:pt x="322" y="142"/>
                </a:moveTo>
                <a:cubicBezTo>
                  <a:pt x="328" y="142"/>
                  <a:pt x="333" y="146"/>
                  <a:pt x="333" y="153"/>
                </a:cubicBezTo>
                <a:cubicBezTo>
                  <a:pt x="332" y="155"/>
                  <a:pt x="332" y="158"/>
                  <a:pt x="329" y="158"/>
                </a:cubicBezTo>
                <a:cubicBezTo>
                  <a:pt x="327" y="160"/>
                  <a:pt x="324" y="163"/>
                  <a:pt x="321" y="163"/>
                </a:cubicBezTo>
                <a:cubicBezTo>
                  <a:pt x="35" y="163"/>
                  <a:pt x="35" y="163"/>
                  <a:pt x="35" y="163"/>
                </a:cubicBezTo>
                <a:cubicBezTo>
                  <a:pt x="32" y="163"/>
                  <a:pt x="30" y="162"/>
                  <a:pt x="27" y="158"/>
                </a:cubicBezTo>
                <a:cubicBezTo>
                  <a:pt x="26" y="156"/>
                  <a:pt x="25" y="155"/>
                  <a:pt x="25" y="153"/>
                </a:cubicBezTo>
                <a:cubicBezTo>
                  <a:pt x="25" y="146"/>
                  <a:pt x="30" y="142"/>
                  <a:pt x="35" y="142"/>
                </a:cubicBezTo>
                <a:lnTo>
                  <a:pt x="322" y="142"/>
                </a:lnTo>
                <a:close/>
                <a:moveTo>
                  <a:pt x="310" y="182"/>
                </a:moveTo>
                <a:cubicBezTo>
                  <a:pt x="307" y="206"/>
                  <a:pt x="296" y="237"/>
                  <a:pt x="258" y="265"/>
                </a:cubicBezTo>
                <a:cubicBezTo>
                  <a:pt x="98" y="265"/>
                  <a:pt x="98" y="265"/>
                  <a:pt x="98" y="265"/>
                </a:cubicBezTo>
                <a:cubicBezTo>
                  <a:pt x="70" y="245"/>
                  <a:pt x="52" y="224"/>
                  <a:pt x="46" y="183"/>
                </a:cubicBezTo>
                <a:cubicBezTo>
                  <a:pt x="269" y="183"/>
                  <a:pt x="269" y="183"/>
                  <a:pt x="269" y="183"/>
                </a:cubicBezTo>
                <a:cubicBezTo>
                  <a:pt x="267" y="196"/>
                  <a:pt x="259" y="211"/>
                  <a:pt x="241" y="227"/>
                </a:cubicBezTo>
                <a:cubicBezTo>
                  <a:pt x="236" y="230"/>
                  <a:pt x="236" y="237"/>
                  <a:pt x="240" y="241"/>
                </a:cubicBezTo>
                <a:cubicBezTo>
                  <a:pt x="242" y="242"/>
                  <a:pt x="245" y="243"/>
                  <a:pt x="248" y="243"/>
                </a:cubicBezTo>
                <a:cubicBezTo>
                  <a:pt x="250" y="243"/>
                  <a:pt x="253" y="242"/>
                  <a:pt x="254" y="242"/>
                </a:cubicBezTo>
                <a:cubicBezTo>
                  <a:pt x="279" y="220"/>
                  <a:pt x="287" y="200"/>
                  <a:pt x="290" y="182"/>
                </a:cubicBezTo>
                <a:lnTo>
                  <a:pt x="310" y="182"/>
                </a:lnTo>
                <a:close/>
                <a:moveTo>
                  <a:pt x="249" y="284"/>
                </a:moveTo>
                <a:cubicBezTo>
                  <a:pt x="249" y="294"/>
                  <a:pt x="249" y="294"/>
                  <a:pt x="249" y="294"/>
                </a:cubicBezTo>
                <a:cubicBezTo>
                  <a:pt x="250" y="301"/>
                  <a:pt x="246" y="305"/>
                  <a:pt x="240" y="305"/>
                </a:cubicBezTo>
                <a:cubicBezTo>
                  <a:pt x="116" y="305"/>
                  <a:pt x="116" y="305"/>
                  <a:pt x="116" y="305"/>
                </a:cubicBezTo>
                <a:cubicBezTo>
                  <a:pt x="110" y="305"/>
                  <a:pt x="106" y="301"/>
                  <a:pt x="106" y="294"/>
                </a:cubicBezTo>
                <a:cubicBezTo>
                  <a:pt x="106" y="284"/>
                  <a:pt x="106" y="284"/>
                  <a:pt x="106" y="284"/>
                </a:cubicBezTo>
                <a:cubicBezTo>
                  <a:pt x="249" y="284"/>
                  <a:pt x="249" y="284"/>
                  <a:pt x="249" y="284"/>
                </a:cubicBezTo>
                <a:close/>
                <a:moveTo>
                  <a:pt x="63" y="0"/>
                </a:moveTo>
                <a:cubicBezTo>
                  <a:pt x="55" y="0"/>
                  <a:pt x="46" y="3"/>
                  <a:pt x="41" y="10"/>
                </a:cubicBezTo>
                <a:cubicBezTo>
                  <a:pt x="12" y="38"/>
                  <a:pt x="12" y="38"/>
                  <a:pt x="12" y="38"/>
                </a:cubicBezTo>
                <a:cubicBezTo>
                  <a:pt x="0" y="50"/>
                  <a:pt x="0" y="69"/>
                  <a:pt x="12" y="81"/>
                </a:cubicBezTo>
                <a:cubicBezTo>
                  <a:pt x="18" y="86"/>
                  <a:pt x="26" y="90"/>
                  <a:pt x="33" y="90"/>
                </a:cubicBezTo>
                <a:cubicBezTo>
                  <a:pt x="37" y="90"/>
                  <a:pt x="42" y="89"/>
                  <a:pt x="46" y="88"/>
                </a:cubicBezTo>
                <a:cubicBezTo>
                  <a:pt x="69" y="122"/>
                  <a:pt x="69" y="122"/>
                  <a:pt x="69" y="122"/>
                </a:cubicBezTo>
                <a:cubicBezTo>
                  <a:pt x="35" y="122"/>
                  <a:pt x="35" y="122"/>
                  <a:pt x="35" y="122"/>
                </a:cubicBezTo>
                <a:cubicBezTo>
                  <a:pt x="18" y="122"/>
                  <a:pt x="5" y="136"/>
                  <a:pt x="5" y="153"/>
                </a:cubicBezTo>
                <a:cubicBezTo>
                  <a:pt x="5" y="159"/>
                  <a:pt x="8" y="165"/>
                  <a:pt x="10" y="171"/>
                </a:cubicBezTo>
                <a:cubicBezTo>
                  <a:pt x="14" y="177"/>
                  <a:pt x="20" y="181"/>
                  <a:pt x="27" y="182"/>
                </a:cubicBezTo>
                <a:cubicBezTo>
                  <a:pt x="29" y="205"/>
                  <a:pt x="36" y="223"/>
                  <a:pt x="46" y="239"/>
                </a:cubicBezTo>
                <a:cubicBezTo>
                  <a:pt x="55" y="254"/>
                  <a:pt x="68" y="266"/>
                  <a:pt x="86" y="279"/>
                </a:cubicBezTo>
                <a:cubicBezTo>
                  <a:pt x="86" y="294"/>
                  <a:pt x="86" y="294"/>
                  <a:pt x="86" y="294"/>
                </a:cubicBezTo>
                <a:cubicBezTo>
                  <a:pt x="86" y="312"/>
                  <a:pt x="100" y="325"/>
                  <a:pt x="116" y="325"/>
                </a:cubicBezTo>
                <a:cubicBezTo>
                  <a:pt x="240" y="325"/>
                  <a:pt x="240" y="325"/>
                  <a:pt x="240" y="325"/>
                </a:cubicBezTo>
                <a:cubicBezTo>
                  <a:pt x="258" y="325"/>
                  <a:pt x="270" y="311"/>
                  <a:pt x="270" y="294"/>
                </a:cubicBezTo>
                <a:cubicBezTo>
                  <a:pt x="270" y="279"/>
                  <a:pt x="270" y="279"/>
                  <a:pt x="270" y="279"/>
                </a:cubicBezTo>
                <a:cubicBezTo>
                  <a:pt x="307" y="254"/>
                  <a:pt x="327" y="222"/>
                  <a:pt x="330" y="182"/>
                </a:cubicBezTo>
                <a:cubicBezTo>
                  <a:pt x="336" y="179"/>
                  <a:pt x="342" y="176"/>
                  <a:pt x="346" y="171"/>
                </a:cubicBezTo>
                <a:cubicBezTo>
                  <a:pt x="348" y="165"/>
                  <a:pt x="351" y="159"/>
                  <a:pt x="351" y="153"/>
                </a:cubicBezTo>
                <a:cubicBezTo>
                  <a:pt x="352" y="135"/>
                  <a:pt x="338" y="122"/>
                  <a:pt x="321" y="122"/>
                </a:cubicBezTo>
                <a:cubicBezTo>
                  <a:pt x="319" y="122"/>
                  <a:pt x="319" y="122"/>
                  <a:pt x="319" y="122"/>
                </a:cubicBezTo>
                <a:cubicBezTo>
                  <a:pt x="327" y="107"/>
                  <a:pt x="332" y="89"/>
                  <a:pt x="332" y="72"/>
                </a:cubicBezTo>
                <a:cubicBezTo>
                  <a:pt x="332" y="66"/>
                  <a:pt x="327" y="62"/>
                  <a:pt x="321" y="62"/>
                </a:cubicBezTo>
                <a:cubicBezTo>
                  <a:pt x="278" y="62"/>
                  <a:pt x="240" y="86"/>
                  <a:pt x="221" y="122"/>
                </a:cubicBezTo>
                <a:cubicBezTo>
                  <a:pt x="189" y="122"/>
                  <a:pt x="189" y="122"/>
                  <a:pt x="189" y="122"/>
                </a:cubicBezTo>
                <a:cubicBezTo>
                  <a:pt x="91" y="43"/>
                  <a:pt x="91" y="43"/>
                  <a:pt x="91" y="43"/>
                </a:cubicBezTo>
                <a:cubicBezTo>
                  <a:pt x="96" y="31"/>
                  <a:pt x="93" y="19"/>
                  <a:pt x="84" y="10"/>
                </a:cubicBezTo>
                <a:cubicBezTo>
                  <a:pt x="79" y="3"/>
                  <a:pt x="71" y="0"/>
                  <a:pt x="6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2" name="Freeform 60">
            <a:extLst>
              <a:ext uri="{FF2B5EF4-FFF2-40B4-BE49-F238E27FC236}">
                <a16:creationId xmlns:a16="http://schemas.microsoft.com/office/drawing/2014/main" id="{5E941E25-8118-7FA4-9463-B34C5BDB47EF}"/>
              </a:ext>
            </a:extLst>
          </p:cNvPr>
          <p:cNvSpPr>
            <a:spLocks noEditPoints="1"/>
          </p:cNvSpPr>
          <p:nvPr/>
        </p:nvSpPr>
        <p:spPr bwMode="auto">
          <a:xfrm>
            <a:off x="4533382" y="3535480"/>
            <a:ext cx="259039" cy="257175"/>
          </a:xfrm>
          <a:custGeom>
            <a:avLst/>
            <a:gdLst>
              <a:gd name="T0" fmla="*/ 322 w 348"/>
              <a:gd name="T1" fmla="*/ 26 h 345"/>
              <a:gd name="T2" fmla="*/ 322 w 348"/>
              <a:gd name="T3" fmla="*/ 53 h 345"/>
              <a:gd name="T4" fmla="*/ 261 w 348"/>
              <a:gd name="T5" fmla="*/ 129 h 345"/>
              <a:gd name="T6" fmla="*/ 248 w 348"/>
              <a:gd name="T7" fmla="*/ 73 h 345"/>
              <a:gd name="T8" fmla="*/ 308 w 348"/>
              <a:gd name="T9" fmla="*/ 20 h 345"/>
              <a:gd name="T10" fmla="*/ 176 w 348"/>
              <a:gd name="T11" fmla="*/ 74 h 345"/>
              <a:gd name="T12" fmla="*/ 280 w 348"/>
              <a:gd name="T13" fmla="*/ 181 h 345"/>
              <a:gd name="T14" fmla="*/ 268 w 348"/>
              <a:gd name="T15" fmla="*/ 189 h 345"/>
              <a:gd name="T16" fmla="*/ 248 w 348"/>
              <a:gd name="T17" fmla="*/ 172 h 345"/>
              <a:gd name="T18" fmla="*/ 163 w 348"/>
              <a:gd name="T19" fmla="*/ 88 h 345"/>
              <a:gd name="T20" fmla="*/ 169 w 348"/>
              <a:gd name="T21" fmla="*/ 71 h 345"/>
              <a:gd name="T22" fmla="*/ 225 w 348"/>
              <a:gd name="T23" fmla="*/ 179 h 345"/>
              <a:gd name="T24" fmla="*/ 188 w 348"/>
              <a:gd name="T25" fmla="*/ 171 h 345"/>
              <a:gd name="T26" fmla="*/ 175 w 348"/>
              <a:gd name="T27" fmla="*/ 171 h 345"/>
              <a:gd name="T28" fmla="*/ 197 w 348"/>
              <a:gd name="T29" fmla="*/ 207 h 345"/>
              <a:gd name="T30" fmla="*/ 125 w 348"/>
              <a:gd name="T31" fmla="*/ 163 h 345"/>
              <a:gd name="T32" fmla="*/ 168 w 348"/>
              <a:gd name="T33" fmla="*/ 121 h 345"/>
              <a:gd name="T34" fmla="*/ 167 w 348"/>
              <a:gd name="T35" fmla="*/ 237 h 345"/>
              <a:gd name="T36" fmla="*/ 131 w 348"/>
              <a:gd name="T37" fmla="*/ 229 h 345"/>
              <a:gd name="T38" fmla="*/ 117 w 348"/>
              <a:gd name="T39" fmla="*/ 229 h 345"/>
              <a:gd name="T40" fmla="*/ 138 w 348"/>
              <a:gd name="T41" fmla="*/ 263 h 345"/>
              <a:gd name="T42" fmla="*/ 51 w 348"/>
              <a:gd name="T43" fmla="*/ 308 h 345"/>
              <a:gd name="T44" fmla="*/ 33 w 348"/>
              <a:gd name="T45" fmla="*/ 322 h 345"/>
              <a:gd name="T46" fmla="*/ 22 w 348"/>
              <a:gd name="T47" fmla="*/ 313 h 345"/>
              <a:gd name="T48" fmla="*/ 37 w 348"/>
              <a:gd name="T49" fmla="*/ 294 h 345"/>
              <a:gd name="T50" fmla="*/ 89 w 348"/>
              <a:gd name="T51" fmla="*/ 200 h 345"/>
              <a:gd name="T52" fmla="*/ 109 w 348"/>
              <a:gd name="T53" fmla="*/ 180 h 345"/>
              <a:gd name="T54" fmla="*/ 279 w 348"/>
              <a:gd name="T55" fmla="*/ 11 h 345"/>
              <a:gd name="T56" fmla="*/ 210 w 348"/>
              <a:gd name="T57" fmla="*/ 67 h 345"/>
              <a:gd name="T58" fmla="*/ 168 w 348"/>
              <a:gd name="T59" fmla="*/ 50 h 345"/>
              <a:gd name="T60" fmla="*/ 146 w 348"/>
              <a:gd name="T61" fmla="*/ 100 h 345"/>
              <a:gd name="T62" fmla="*/ 102 w 348"/>
              <a:gd name="T63" fmla="*/ 158 h 345"/>
              <a:gd name="T64" fmla="*/ 55 w 348"/>
              <a:gd name="T65" fmla="*/ 218 h 345"/>
              <a:gd name="T66" fmla="*/ 9 w 348"/>
              <a:gd name="T67" fmla="*/ 292 h 345"/>
              <a:gd name="T68" fmla="*/ 9 w 348"/>
              <a:gd name="T69" fmla="*/ 336 h 345"/>
              <a:gd name="T70" fmla="*/ 54 w 348"/>
              <a:gd name="T71" fmla="*/ 336 h 345"/>
              <a:gd name="T72" fmla="*/ 128 w 348"/>
              <a:gd name="T73" fmla="*/ 291 h 345"/>
              <a:gd name="T74" fmla="*/ 188 w 348"/>
              <a:gd name="T75" fmla="*/ 245 h 345"/>
              <a:gd name="T76" fmla="*/ 238 w 348"/>
              <a:gd name="T77" fmla="*/ 194 h 345"/>
              <a:gd name="T78" fmla="*/ 267 w 348"/>
              <a:gd name="T79" fmla="*/ 211 h 345"/>
              <a:gd name="T80" fmla="*/ 298 w 348"/>
              <a:gd name="T81" fmla="*/ 180 h 345"/>
              <a:gd name="T82" fmla="*/ 280 w 348"/>
              <a:gd name="T83" fmla="*/ 136 h 345"/>
              <a:gd name="T84" fmla="*/ 336 w 348"/>
              <a:gd name="T85" fmla="*/ 69 h 345"/>
              <a:gd name="T86" fmla="*/ 336 w 348"/>
              <a:gd name="T87" fmla="*/ 11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48" h="345">
                <a:moveTo>
                  <a:pt x="308" y="20"/>
                </a:moveTo>
                <a:cubicBezTo>
                  <a:pt x="313" y="20"/>
                  <a:pt x="320" y="23"/>
                  <a:pt x="322" y="26"/>
                </a:cubicBezTo>
                <a:cubicBezTo>
                  <a:pt x="326" y="29"/>
                  <a:pt x="328" y="35"/>
                  <a:pt x="328" y="39"/>
                </a:cubicBezTo>
                <a:cubicBezTo>
                  <a:pt x="328" y="46"/>
                  <a:pt x="326" y="50"/>
                  <a:pt x="322" y="53"/>
                </a:cubicBezTo>
                <a:cubicBezTo>
                  <a:pt x="275" y="101"/>
                  <a:pt x="275" y="101"/>
                  <a:pt x="275" y="101"/>
                </a:cubicBezTo>
                <a:cubicBezTo>
                  <a:pt x="267" y="108"/>
                  <a:pt x="262" y="119"/>
                  <a:pt x="261" y="129"/>
                </a:cubicBezTo>
                <a:cubicBezTo>
                  <a:pt x="219" y="87"/>
                  <a:pt x="219" y="87"/>
                  <a:pt x="219" y="87"/>
                </a:cubicBezTo>
                <a:cubicBezTo>
                  <a:pt x="229" y="85"/>
                  <a:pt x="239" y="81"/>
                  <a:pt x="248" y="73"/>
                </a:cubicBezTo>
                <a:cubicBezTo>
                  <a:pt x="295" y="26"/>
                  <a:pt x="295" y="26"/>
                  <a:pt x="295" y="26"/>
                </a:cubicBezTo>
                <a:cubicBezTo>
                  <a:pt x="298" y="23"/>
                  <a:pt x="304" y="20"/>
                  <a:pt x="308" y="20"/>
                </a:cubicBezTo>
                <a:close/>
                <a:moveTo>
                  <a:pt x="169" y="71"/>
                </a:moveTo>
                <a:cubicBezTo>
                  <a:pt x="172" y="71"/>
                  <a:pt x="175" y="72"/>
                  <a:pt x="176" y="74"/>
                </a:cubicBezTo>
                <a:cubicBezTo>
                  <a:pt x="276" y="174"/>
                  <a:pt x="276" y="174"/>
                  <a:pt x="276" y="174"/>
                </a:cubicBezTo>
                <a:cubicBezTo>
                  <a:pt x="279" y="176"/>
                  <a:pt x="280" y="179"/>
                  <a:pt x="280" y="181"/>
                </a:cubicBezTo>
                <a:cubicBezTo>
                  <a:pt x="277" y="182"/>
                  <a:pt x="277" y="184"/>
                  <a:pt x="275" y="186"/>
                </a:cubicBezTo>
                <a:cubicBezTo>
                  <a:pt x="273" y="188"/>
                  <a:pt x="271" y="189"/>
                  <a:pt x="268" y="189"/>
                </a:cubicBezTo>
                <a:cubicBezTo>
                  <a:pt x="266" y="189"/>
                  <a:pt x="263" y="188"/>
                  <a:pt x="261" y="186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176" y="102"/>
                  <a:pt x="176" y="102"/>
                  <a:pt x="176" y="102"/>
                </a:cubicBezTo>
                <a:cubicBezTo>
                  <a:pt x="163" y="88"/>
                  <a:pt x="163" y="88"/>
                  <a:pt x="163" y="88"/>
                </a:cubicBezTo>
                <a:cubicBezTo>
                  <a:pt x="159" y="84"/>
                  <a:pt x="159" y="78"/>
                  <a:pt x="163" y="74"/>
                </a:cubicBezTo>
                <a:cubicBezTo>
                  <a:pt x="164" y="72"/>
                  <a:pt x="167" y="71"/>
                  <a:pt x="169" y="71"/>
                </a:cubicBezTo>
                <a:close/>
                <a:moveTo>
                  <a:pt x="168" y="121"/>
                </a:moveTo>
                <a:cubicBezTo>
                  <a:pt x="225" y="179"/>
                  <a:pt x="225" y="179"/>
                  <a:pt x="225" y="179"/>
                </a:cubicBezTo>
                <a:cubicBezTo>
                  <a:pt x="211" y="193"/>
                  <a:pt x="211" y="193"/>
                  <a:pt x="211" y="193"/>
                </a:cubicBezTo>
                <a:cubicBezTo>
                  <a:pt x="188" y="171"/>
                  <a:pt x="188" y="171"/>
                  <a:pt x="188" y="171"/>
                </a:cubicBezTo>
                <a:cubicBezTo>
                  <a:pt x="187" y="170"/>
                  <a:pt x="184" y="169"/>
                  <a:pt x="182" y="169"/>
                </a:cubicBezTo>
                <a:cubicBezTo>
                  <a:pt x="179" y="169"/>
                  <a:pt x="176" y="170"/>
                  <a:pt x="175" y="171"/>
                </a:cubicBezTo>
                <a:cubicBezTo>
                  <a:pt x="171" y="175"/>
                  <a:pt x="171" y="182"/>
                  <a:pt x="175" y="185"/>
                </a:cubicBezTo>
                <a:cubicBezTo>
                  <a:pt x="197" y="207"/>
                  <a:pt x="197" y="207"/>
                  <a:pt x="197" y="207"/>
                </a:cubicBezTo>
                <a:cubicBezTo>
                  <a:pt x="183" y="221"/>
                  <a:pt x="183" y="221"/>
                  <a:pt x="183" y="221"/>
                </a:cubicBezTo>
                <a:cubicBezTo>
                  <a:pt x="125" y="163"/>
                  <a:pt x="125" y="163"/>
                  <a:pt x="125" y="163"/>
                </a:cubicBezTo>
                <a:cubicBezTo>
                  <a:pt x="168" y="121"/>
                  <a:pt x="168" y="121"/>
                  <a:pt x="168" y="121"/>
                </a:cubicBezTo>
                <a:cubicBezTo>
                  <a:pt x="168" y="121"/>
                  <a:pt x="168" y="121"/>
                  <a:pt x="168" y="121"/>
                </a:cubicBezTo>
                <a:close/>
                <a:moveTo>
                  <a:pt x="109" y="180"/>
                </a:moveTo>
                <a:cubicBezTo>
                  <a:pt x="167" y="237"/>
                  <a:pt x="167" y="237"/>
                  <a:pt x="167" y="237"/>
                </a:cubicBezTo>
                <a:cubicBezTo>
                  <a:pt x="153" y="250"/>
                  <a:pt x="153" y="250"/>
                  <a:pt x="153" y="250"/>
                </a:cubicBezTo>
                <a:cubicBezTo>
                  <a:pt x="131" y="229"/>
                  <a:pt x="131" y="229"/>
                  <a:pt x="131" y="229"/>
                </a:cubicBezTo>
                <a:cubicBezTo>
                  <a:pt x="129" y="227"/>
                  <a:pt x="127" y="227"/>
                  <a:pt x="124" y="227"/>
                </a:cubicBezTo>
                <a:cubicBezTo>
                  <a:pt x="122" y="227"/>
                  <a:pt x="119" y="227"/>
                  <a:pt x="117" y="229"/>
                </a:cubicBezTo>
                <a:cubicBezTo>
                  <a:pt x="114" y="232"/>
                  <a:pt x="114" y="239"/>
                  <a:pt x="117" y="243"/>
                </a:cubicBezTo>
                <a:cubicBezTo>
                  <a:pt x="138" y="263"/>
                  <a:pt x="138" y="263"/>
                  <a:pt x="138" y="263"/>
                </a:cubicBezTo>
                <a:cubicBezTo>
                  <a:pt x="133" y="267"/>
                  <a:pt x="128" y="269"/>
                  <a:pt x="123" y="271"/>
                </a:cubicBezTo>
                <a:cubicBezTo>
                  <a:pt x="92" y="278"/>
                  <a:pt x="68" y="291"/>
                  <a:pt x="51" y="308"/>
                </a:cubicBezTo>
                <a:cubicBezTo>
                  <a:pt x="40" y="319"/>
                  <a:pt x="40" y="319"/>
                  <a:pt x="40" y="319"/>
                </a:cubicBezTo>
                <a:cubicBezTo>
                  <a:pt x="38" y="321"/>
                  <a:pt x="35" y="322"/>
                  <a:pt x="33" y="322"/>
                </a:cubicBezTo>
                <a:cubicBezTo>
                  <a:pt x="30" y="322"/>
                  <a:pt x="28" y="321"/>
                  <a:pt x="26" y="319"/>
                </a:cubicBezTo>
                <a:cubicBezTo>
                  <a:pt x="24" y="317"/>
                  <a:pt x="22" y="315"/>
                  <a:pt x="22" y="313"/>
                </a:cubicBezTo>
                <a:cubicBezTo>
                  <a:pt x="22" y="310"/>
                  <a:pt x="23" y="307"/>
                  <a:pt x="26" y="305"/>
                </a:cubicBezTo>
                <a:cubicBezTo>
                  <a:pt x="37" y="294"/>
                  <a:pt x="37" y="294"/>
                  <a:pt x="37" y="294"/>
                </a:cubicBezTo>
                <a:cubicBezTo>
                  <a:pt x="55" y="277"/>
                  <a:pt x="68" y="253"/>
                  <a:pt x="76" y="223"/>
                </a:cubicBezTo>
                <a:cubicBezTo>
                  <a:pt x="78" y="216"/>
                  <a:pt x="82" y="207"/>
                  <a:pt x="89" y="200"/>
                </a:cubicBezTo>
                <a:cubicBezTo>
                  <a:pt x="109" y="180"/>
                  <a:pt x="109" y="180"/>
                  <a:pt x="109" y="180"/>
                </a:cubicBezTo>
                <a:cubicBezTo>
                  <a:pt x="109" y="180"/>
                  <a:pt x="109" y="180"/>
                  <a:pt x="109" y="180"/>
                </a:cubicBezTo>
                <a:close/>
                <a:moveTo>
                  <a:pt x="308" y="0"/>
                </a:moveTo>
                <a:cubicBezTo>
                  <a:pt x="297" y="0"/>
                  <a:pt x="286" y="5"/>
                  <a:pt x="279" y="11"/>
                </a:cubicBezTo>
                <a:cubicBezTo>
                  <a:pt x="231" y="58"/>
                  <a:pt x="231" y="58"/>
                  <a:pt x="231" y="58"/>
                </a:cubicBezTo>
                <a:cubicBezTo>
                  <a:pt x="225" y="64"/>
                  <a:pt x="218" y="67"/>
                  <a:pt x="210" y="67"/>
                </a:cubicBezTo>
                <a:cubicBezTo>
                  <a:pt x="202" y="67"/>
                  <a:pt x="194" y="64"/>
                  <a:pt x="188" y="58"/>
                </a:cubicBezTo>
                <a:cubicBezTo>
                  <a:pt x="183" y="52"/>
                  <a:pt x="175" y="50"/>
                  <a:pt x="168" y="50"/>
                </a:cubicBezTo>
                <a:cubicBezTo>
                  <a:pt x="160" y="50"/>
                  <a:pt x="152" y="52"/>
                  <a:pt x="146" y="58"/>
                </a:cubicBezTo>
                <a:cubicBezTo>
                  <a:pt x="135" y="70"/>
                  <a:pt x="135" y="89"/>
                  <a:pt x="146" y="100"/>
                </a:cubicBezTo>
                <a:cubicBezTo>
                  <a:pt x="152" y="107"/>
                  <a:pt x="152" y="107"/>
                  <a:pt x="152" y="107"/>
                </a:cubicBezTo>
                <a:cubicBezTo>
                  <a:pt x="102" y="158"/>
                  <a:pt x="102" y="158"/>
                  <a:pt x="102" y="158"/>
                </a:cubicBezTo>
                <a:cubicBezTo>
                  <a:pt x="73" y="186"/>
                  <a:pt x="73" y="186"/>
                  <a:pt x="73" y="186"/>
                </a:cubicBezTo>
                <a:cubicBezTo>
                  <a:pt x="64" y="195"/>
                  <a:pt x="58" y="205"/>
                  <a:pt x="55" y="218"/>
                </a:cubicBezTo>
                <a:cubicBezTo>
                  <a:pt x="48" y="245"/>
                  <a:pt x="36" y="265"/>
                  <a:pt x="21" y="281"/>
                </a:cubicBezTo>
                <a:cubicBezTo>
                  <a:pt x="9" y="292"/>
                  <a:pt x="9" y="292"/>
                  <a:pt x="9" y="292"/>
                </a:cubicBezTo>
                <a:cubicBezTo>
                  <a:pt x="4" y="298"/>
                  <a:pt x="0" y="305"/>
                  <a:pt x="0" y="314"/>
                </a:cubicBezTo>
                <a:cubicBezTo>
                  <a:pt x="0" y="322"/>
                  <a:pt x="4" y="330"/>
                  <a:pt x="9" y="336"/>
                </a:cubicBezTo>
                <a:cubicBezTo>
                  <a:pt x="16" y="341"/>
                  <a:pt x="23" y="345"/>
                  <a:pt x="32" y="345"/>
                </a:cubicBezTo>
                <a:cubicBezTo>
                  <a:pt x="40" y="345"/>
                  <a:pt x="48" y="341"/>
                  <a:pt x="54" y="336"/>
                </a:cubicBezTo>
                <a:cubicBezTo>
                  <a:pt x="66" y="324"/>
                  <a:pt x="66" y="324"/>
                  <a:pt x="66" y="324"/>
                </a:cubicBezTo>
                <a:cubicBezTo>
                  <a:pt x="80" y="309"/>
                  <a:pt x="101" y="298"/>
                  <a:pt x="128" y="291"/>
                </a:cubicBezTo>
                <a:cubicBezTo>
                  <a:pt x="140" y="287"/>
                  <a:pt x="151" y="282"/>
                  <a:pt x="159" y="273"/>
                </a:cubicBezTo>
                <a:cubicBezTo>
                  <a:pt x="188" y="245"/>
                  <a:pt x="188" y="245"/>
                  <a:pt x="188" y="245"/>
                </a:cubicBezTo>
                <a:cubicBezTo>
                  <a:pt x="216" y="216"/>
                  <a:pt x="216" y="216"/>
                  <a:pt x="216" y="216"/>
                </a:cubicBezTo>
                <a:cubicBezTo>
                  <a:pt x="238" y="194"/>
                  <a:pt x="238" y="194"/>
                  <a:pt x="238" y="194"/>
                </a:cubicBezTo>
                <a:cubicBezTo>
                  <a:pt x="245" y="202"/>
                  <a:pt x="245" y="202"/>
                  <a:pt x="245" y="202"/>
                </a:cubicBezTo>
                <a:cubicBezTo>
                  <a:pt x="251" y="207"/>
                  <a:pt x="259" y="211"/>
                  <a:pt x="267" y="211"/>
                </a:cubicBezTo>
                <a:cubicBezTo>
                  <a:pt x="275" y="211"/>
                  <a:pt x="284" y="207"/>
                  <a:pt x="289" y="202"/>
                </a:cubicBezTo>
                <a:cubicBezTo>
                  <a:pt x="295" y="195"/>
                  <a:pt x="298" y="188"/>
                  <a:pt x="298" y="180"/>
                </a:cubicBezTo>
                <a:cubicBezTo>
                  <a:pt x="298" y="171"/>
                  <a:pt x="295" y="163"/>
                  <a:pt x="289" y="158"/>
                </a:cubicBezTo>
                <a:cubicBezTo>
                  <a:pt x="284" y="152"/>
                  <a:pt x="280" y="144"/>
                  <a:pt x="280" y="136"/>
                </a:cubicBezTo>
                <a:cubicBezTo>
                  <a:pt x="280" y="127"/>
                  <a:pt x="284" y="120"/>
                  <a:pt x="289" y="114"/>
                </a:cubicBezTo>
                <a:cubicBezTo>
                  <a:pt x="336" y="69"/>
                  <a:pt x="336" y="69"/>
                  <a:pt x="336" y="69"/>
                </a:cubicBezTo>
                <a:cubicBezTo>
                  <a:pt x="344" y="61"/>
                  <a:pt x="348" y="50"/>
                  <a:pt x="348" y="39"/>
                </a:cubicBezTo>
                <a:cubicBezTo>
                  <a:pt x="348" y="29"/>
                  <a:pt x="344" y="19"/>
                  <a:pt x="336" y="11"/>
                </a:cubicBezTo>
                <a:cubicBezTo>
                  <a:pt x="328" y="3"/>
                  <a:pt x="318" y="0"/>
                  <a:pt x="30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3" name="Freeform 66">
            <a:extLst>
              <a:ext uri="{FF2B5EF4-FFF2-40B4-BE49-F238E27FC236}">
                <a16:creationId xmlns:a16="http://schemas.microsoft.com/office/drawing/2014/main" id="{39D06F36-EE01-2D3C-8560-DE3FC0D52B91}"/>
              </a:ext>
            </a:extLst>
          </p:cNvPr>
          <p:cNvSpPr>
            <a:spLocks noEditPoints="1"/>
          </p:cNvSpPr>
          <p:nvPr/>
        </p:nvSpPr>
        <p:spPr bwMode="auto">
          <a:xfrm>
            <a:off x="710420" y="1910804"/>
            <a:ext cx="259411" cy="229594"/>
          </a:xfrm>
          <a:custGeom>
            <a:avLst/>
            <a:gdLst>
              <a:gd name="T0" fmla="*/ 307 w 348"/>
              <a:gd name="T1" fmla="*/ 43 h 308"/>
              <a:gd name="T2" fmla="*/ 297 w 348"/>
              <a:gd name="T3" fmla="*/ 163 h 308"/>
              <a:gd name="T4" fmla="*/ 210 w 348"/>
              <a:gd name="T5" fmla="*/ 168 h 308"/>
              <a:gd name="T6" fmla="*/ 163 w 348"/>
              <a:gd name="T7" fmla="*/ 108 h 308"/>
              <a:gd name="T8" fmla="*/ 145 w 348"/>
              <a:gd name="T9" fmla="*/ 106 h 308"/>
              <a:gd name="T10" fmla="*/ 50 w 348"/>
              <a:gd name="T11" fmla="*/ 162 h 308"/>
              <a:gd name="T12" fmla="*/ 40 w 348"/>
              <a:gd name="T13" fmla="*/ 43 h 308"/>
              <a:gd name="T14" fmla="*/ 149 w 348"/>
              <a:gd name="T15" fmla="*/ 53 h 308"/>
              <a:gd name="T16" fmla="*/ 173 w 348"/>
              <a:gd name="T17" fmla="*/ 90 h 308"/>
              <a:gd name="T18" fmla="*/ 198 w 348"/>
              <a:gd name="T19" fmla="*/ 53 h 308"/>
              <a:gd name="T20" fmla="*/ 156 w 348"/>
              <a:gd name="T21" fmla="*/ 140 h 308"/>
              <a:gd name="T22" fmla="*/ 196 w 348"/>
              <a:gd name="T23" fmla="*/ 225 h 308"/>
              <a:gd name="T24" fmla="*/ 206 w 348"/>
              <a:gd name="T25" fmla="*/ 221 h 308"/>
              <a:gd name="T26" fmla="*/ 279 w 348"/>
              <a:gd name="T27" fmla="*/ 185 h 308"/>
              <a:gd name="T28" fmla="*/ 174 w 348"/>
              <a:gd name="T29" fmla="*/ 282 h 308"/>
              <a:gd name="T30" fmla="*/ 72 w 348"/>
              <a:gd name="T31" fmla="*/ 184 h 308"/>
              <a:gd name="T32" fmla="*/ 139 w 348"/>
              <a:gd name="T33" fmla="*/ 178 h 308"/>
              <a:gd name="T34" fmla="*/ 156 w 348"/>
              <a:gd name="T35" fmla="*/ 140 h 308"/>
              <a:gd name="T36" fmla="*/ 25 w 348"/>
              <a:gd name="T37" fmla="*/ 29 h 308"/>
              <a:gd name="T38" fmla="*/ 24 w 348"/>
              <a:gd name="T39" fmla="*/ 162 h 308"/>
              <a:gd name="T40" fmla="*/ 10 w 348"/>
              <a:gd name="T41" fmla="*/ 163 h 308"/>
              <a:gd name="T42" fmla="*/ 10 w 348"/>
              <a:gd name="T43" fmla="*/ 184 h 308"/>
              <a:gd name="T44" fmla="*/ 80 w 348"/>
              <a:gd name="T45" fmla="*/ 219 h 308"/>
              <a:gd name="T46" fmla="*/ 166 w 348"/>
              <a:gd name="T47" fmla="*/ 305 h 308"/>
              <a:gd name="T48" fmla="*/ 182 w 348"/>
              <a:gd name="T49" fmla="*/ 305 h 308"/>
              <a:gd name="T50" fmla="*/ 267 w 348"/>
              <a:gd name="T51" fmla="*/ 219 h 308"/>
              <a:gd name="T52" fmla="*/ 337 w 348"/>
              <a:gd name="T53" fmla="*/ 184 h 308"/>
              <a:gd name="T54" fmla="*/ 337 w 348"/>
              <a:gd name="T55" fmla="*/ 163 h 308"/>
              <a:gd name="T56" fmla="*/ 323 w 348"/>
              <a:gd name="T57" fmla="*/ 162 h 308"/>
              <a:gd name="T58" fmla="*/ 322 w 348"/>
              <a:gd name="T59" fmla="*/ 29 h 308"/>
              <a:gd name="T60" fmla="*/ 182 w 348"/>
              <a:gd name="T61" fmla="*/ 41 h 308"/>
              <a:gd name="T62" fmla="*/ 166 w 348"/>
              <a:gd name="T63" fmla="*/ 41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48" h="308">
                <a:moveTo>
                  <a:pt x="255" y="21"/>
                </a:moveTo>
                <a:cubicBezTo>
                  <a:pt x="275" y="21"/>
                  <a:pt x="293" y="29"/>
                  <a:pt x="307" y="43"/>
                </a:cubicBezTo>
                <a:cubicBezTo>
                  <a:pt x="320" y="57"/>
                  <a:pt x="326" y="77"/>
                  <a:pt x="326" y="97"/>
                </a:cubicBezTo>
                <a:cubicBezTo>
                  <a:pt x="326" y="123"/>
                  <a:pt x="315" y="142"/>
                  <a:pt x="297" y="163"/>
                </a:cubicBezTo>
                <a:cubicBezTo>
                  <a:pt x="219" y="163"/>
                  <a:pt x="219" y="163"/>
                  <a:pt x="219" y="163"/>
                </a:cubicBezTo>
                <a:cubicBezTo>
                  <a:pt x="215" y="163"/>
                  <a:pt x="212" y="165"/>
                  <a:pt x="210" y="168"/>
                </a:cubicBezTo>
                <a:cubicBezTo>
                  <a:pt x="196" y="191"/>
                  <a:pt x="196" y="191"/>
                  <a:pt x="196" y="191"/>
                </a:cubicBezTo>
                <a:cubicBezTo>
                  <a:pt x="163" y="108"/>
                  <a:pt x="163" y="108"/>
                  <a:pt x="163" y="108"/>
                </a:cubicBezTo>
                <a:cubicBezTo>
                  <a:pt x="162" y="104"/>
                  <a:pt x="159" y="101"/>
                  <a:pt x="154" y="101"/>
                </a:cubicBezTo>
                <a:cubicBezTo>
                  <a:pt x="149" y="101"/>
                  <a:pt x="146" y="103"/>
                  <a:pt x="145" y="106"/>
                </a:cubicBezTo>
                <a:cubicBezTo>
                  <a:pt x="120" y="162"/>
                  <a:pt x="120" y="162"/>
                  <a:pt x="120" y="162"/>
                </a:cubicBezTo>
                <a:cubicBezTo>
                  <a:pt x="50" y="162"/>
                  <a:pt x="50" y="162"/>
                  <a:pt x="50" y="162"/>
                </a:cubicBezTo>
                <a:cubicBezTo>
                  <a:pt x="32" y="142"/>
                  <a:pt x="20" y="123"/>
                  <a:pt x="20" y="97"/>
                </a:cubicBezTo>
                <a:cubicBezTo>
                  <a:pt x="20" y="77"/>
                  <a:pt x="28" y="58"/>
                  <a:pt x="40" y="43"/>
                </a:cubicBezTo>
                <a:cubicBezTo>
                  <a:pt x="53" y="29"/>
                  <a:pt x="71" y="21"/>
                  <a:pt x="93" y="21"/>
                </a:cubicBezTo>
                <a:cubicBezTo>
                  <a:pt x="120" y="21"/>
                  <a:pt x="139" y="38"/>
                  <a:pt x="149" y="53"/>
                </a:cubicBezTo>
                <a:cubicBezTo>
                  <a:pt x="159" y="65"/>
                  <a:pt x="163" y="77"/>
                  <a:pt x="164" y="83"/>
                </a:cubicBezTo>
                <a:cubicBezTo>
                  <a:pt x="165" y="88"/>
                  <a:pt x="170" y="90"/>
                  <a:pt x="173" y="90"/>
                </a:cubicBezTo>
                <a:cubicBezTo>
                  <a:pt x="178" y="90"/>
                  <a:pt x="182" y="88"/>
                  <a:pt x="183" y="83"/>
                </a:cubicBezTo>
                <a:cubicBezTo>
                  <a:pt x="184" y="78"/>
                  <a:pt x="190" y="65"/>
                  <a:pt x="198" y="53"/>
                </a:cubicBezTo>
                <a:cubicBezTo>
                  <a:pt x="209" y="38"/>
                  <a:pt x="226" y="21"/>
                  <a:pt x="255" y="21"/>
                </a:cubicBezTo>
                <a:close/>
                <a:moveTo>
                  <a:pt x="156" y="140"/>
                </a:moveTo>
                <a:cubicBezTo>
                  <a:pt x="187" y="219"/>
                  <a:pt x="187" y="219"/>
                  <a:pt x="187" y="219"/>
                </a:cubicBezTo>
                <a:cubicBezTo>
                  <a:pt x="188" y="222"/>
                  <a:pt x="192" y="224"/>
                  <a:pt x="196" y="225"/>
                </a:cubicBezTo>
                <a:cubicBezTo>
                  <a:pt x="197" y="225"/>
                  <a:pt x="197" y="225"/>
                  <a:pt x="197" y="225"/>
                </a:cubicBezTo>
                <a:cubicBezTo>
                  <a:pt x="200" y="225"/>
                  <a:pt x="204" y="223"/>
                  <a:pt x="206" y="221"/>
                </a:cubicBezTo>
                <a:cubicBezTo>
                  <a:pt x="228" y="185"/>
                  <a:pt x="228" y="185"/>
                  <a:pt x="228" y="185"/>
                </a:cubicBezTo>
                <a:cubicBezTo>
                  <a:pt x="279" y="185"/>
                  <a:pt x="279" y="185"/>
                  <a:pt x="279" y="185"/>
                </a:cubicBezTo>
                <a:cubicBezTo>
                  <a:pt x="270" y="189"/>
                  <a:pt x="262" y="197"/>
                  <a:pt x="255" y="203"/>
                </a:cubicBezTo>
                <a:cubicBezTo>
                  <a:pt x="230" y="225"/>
                  <a:pt x="202" y="249"/>
                  <a:pt x="174" y="282"/>
                </a:cubicBezTo>
                <a:cubicBezTo>
                  <a:pt x="146" y="249"/>
                  <a:pt x="119" y="225"/>
                  <a:pt x="95" y="203"/>
                </a:cubicBezTo>
                <a:cubicBezTo>
                  <a:pt x="86" y="197"/>
                  <a:pt x="80" y="189"/>
                  <a:pt x="72" y="184"/>
                </a:cubicBezTo>
                <a:cubicBezTo>
                  <a:pt x="130" y="184"/>
                  <a:pt x="130" y="184"/>
                  <a:pt x="130" y="184"/>
                </a:cubicBezTo>
                <a:cubicBezTo>
                  <a:pt x="133" y="184"/>
                  <a:pt x="137" y="182"/>
                  <a:pt x="139" y="178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156" y="140"/>
                  <a:pt x="156" y="140"/>
                  <a:pt x="156" y="140"/>
                </a:cubicBezTo>
                <a:close/>
                <a:moveTo>
                  <a:pt x="93" y="0"/>
                </a:moveTo>
                <a:cubicBezTo>
                  <a:pt x="67" y="0"/>
                  <a:pt x="43" y="11"/>
                  <a:pt x="25" y="29"/>
                </a:cubicBezTo>
                <a:cubicBezTo>
                  <a:pt x="9" y="46"/>
                  <a:pt x="0" y="71"/>
                  <a:pt x="0" y="97"/>
                </a:cubicBezTo>
                <a:cubicBezTo>
                  <a:pt x="0" y="120"/>
                  <a:pt x="7" y="141"/>
                  <a:pt x="24" y="162"/>
                </a:cubicBezTo>
                <a:cubicBezTo>
                  <a:pt x="24" y="163"/>
                  <a:pt x="24" y="163"/>
                  <a:pt x="24" y="163"/>
                </a:cubicBezTo>
                <a:cubicBezTo>
                  <a:pt x="10" y="163"/>
                  <a:pt x="10" y="163"/>
                  <a:pt x="10" y="163"/>
                </a:cubicBezTo>
                <a:cubicBezTo>
                  <a:pt x="4" y="163"/>
                  <a:pt x="0" y="168"/>
                  <a:pt x="0" y="174"/>
                </a:cubicBezTo>
                <a:cubicBezTo>
                  <a:pt x="0" y="179"/>
                  <a:pt x="4" y="184"/>
                  <a:pt x="10" y="184"/>
                </a:cubicBezTo>
                <a:cubicBezTo>
                  <a:pt x="42" y="184"/>
                  <a:pt x="42" y="184"/>
                  <a:pt x="42" y="184"/>
                </a:cubicBezTo>
                <a:cubicBezTo>
                  <a:pt x="53" y="196"/>
                  <a:pt x="66" y="207"/>
                  <a:pt x="80" y="219"/>
                </a:cubicBezTo>
                <a:cubicBezTo>
                  <a:pt x="107" y="242"/>
                  <a:pt x="135" y="268"/>
                  <a:pt x="166" y="304"/>
                </a:cubicBezTo>
                <a:cubicBezTo>
                  <a:pt x="166" y="305"/>
                  <a:pt x="166" y="305"/>
                  <a:pt x="166" y="305"/>
                </a:cubicBezTo>
                <a:cubicBezTo>
                  <a:pt x="168" y="307"/>
                  <a:pt x="171" y="308"/>
                  <a:pt x="173" y="308"/>
                </a:cubicBezTo>
                <a:cubicBezTo>
                  <a:pt x="177" y="308"/>
                  <a:pt x="179" y="307"/>
                  <a:pt x="182" y="305"/>
                </a:cubicBezTo>
                <a:cubicBezTo>
                  <a:pt x="182" y="304"/>
                  <a:pt x="182" y="304"/>
                  <a:pt x="182" y="304"/>
                </a:cubicBezTo>
                <a:cubicBezTo>
                  <a:pt x="210" y="268"/>
                  <a:pt x="241" y="243"/>
                  <a:pt x="267" y="219"/>
                </a:cubicBezTo>
                <a:cubicBezTo>
                  <a:pt x="281" y="206"/>
                  <a:pt x="294" y="194"/>
                  <a:pt x="306" y="184"/>
                </a:cubicBezTo>
                <a:cubicBezTo>
                  <a:pt x="337" y="184"/>
                  <a:pt x="337" y="184"/>
                  <a:pt x="337" y="184"/>
                </a:cubicBezTo>
                <a:cubicBezTo>
                  <a:pt x="343" y="184"/>
                  <a:pt x="348" y="179"/>
                  <a:pt x="348" y="174"/>
                </a:cubicBezTo>
                <a:cubicBezTo>
                  <a:pt x="348" y="168"/>
                  <a:pt x="343" y="163"/>
                  <a:pt x="337" y="163"/>
                </a:cubicBezTo>
                <a:cubicBezTo>
                  <a:pt x="323" y="163"/>
                  <a:pt x="323" y="163"/>
                  <a:pt x="323" y="163"/>
                </a:cubicBezTo>
                <a:cubicBezTo>
                  <a:pt x="323" y="162"/>
                  <a:pt x="323" y="162"/>
                  <a:pt x="323" y="162"/>
                </a:cubicBezTo>
                <a:cubicBezTo>
                  <a:pt x="339" y="141"/>
                  <a:pt x="348" y="120"/>
                  <a:pt x="348" y="97"/>
                </a:cubicBezTo>
                <a:cubicBezTo>
                  <a:pt x="348" y="72"/>
                  <a:pt x="339" y="48"/>
                  <a:pt x="322" y="29"/>
                </a:cubicBezTo>
                <a:cubicBezTo>
                  <a:pt x="305" y="11"/>
                  <a:pt x="282" y="0"/>
                  <a:pt x="255" y="0"/>
                </a:cubicBezTo>
                <a:cubicBezTo>
                  <a:pt x="218" y="0"/>
                  <a:pt x="195" y="22"/>
                  <a:pt x="182" y="41"/>
                </a:cubicBezTo>
                <a:cubicBezTo>
                  <a:pt x="178" y="45"/>
                  <a:pt x="176" y="50"/>
                  <a:pt x="173" y="54"/>
                </a:cubicBezTo>
                <a:cubicBezTo>
                  <a:pt x="172" y="50"/>
                  <a:pt x="168" y="45"/>
                  <a:pt x="166" y="41"/>
                </a:cubicBezTo>
                <a:cubicBezTo>
                  <a:pt x="153" y="22"/>
                  <a:pt x="130" y="0"/>
                  <a:pt x="9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4" name="Freeform 67">
            <a:extLst>
              <a:ext uri="{FF2B5EF4-FFF2-40B4-BE49-F238E27FC236}">
                <a16:creationId xmlns:a16="http://schemas.microsoft.com/office/drawing/2014/main" id="{A3F78FBB-EF07-5AE0-F06B-7BED7165C9F4}"/>
              </a:ext>
            </a:extLst>
          </p:cNvPr>
          <p:cNvSpPr>
            <a:spLocks noEditPoints="1"/>
          </p:cNvSpPr>
          <p:nvPr/>
        </p:nvSpPr>
        <p:spPr bwMode="auto">
          <a:xfrm>
            <a:off x="740982" y="2988703"/>
            <a:ext cx="199777" cy="259411"/>
          </a:xfrm>
          <a:custGeom>
            <a:avLst/>
            <a:gdLst>
              <a:gd name="T0" fmla="*/ 185 w 268"/>
              <a:gd name="T1" fmla="*/ 39 h 348"/>
              <a:gd name="T2" fmla="*/ 135 w 268"/>
              <a:gd name="T3" fmla="*/ 60 h 348"/>
              <a:gd name="T4" fmla="*/ 84 w 268"/>
              <a:gd name="T5" fmla="*/ 39 h 348"/>
              <a:gd name="T6" fmla="*/ 137 w 268"/>
              <a:gd name="T7" fmla="*/ 18 h 348"/>
              <a:gd name="T8" fmla="*/ 166 w 268"/>
              <a:gd name="T9" fmla="*/ 165 h 348"/>
              <a:gd name="T10" fmla="*/ 135 w 268"/>
              <a:gd name="T11" fmla="*/ 223 h 348"/>
              <a:gd name="T12" fmla="*/ 106 w 268"/>
              <a:gd name="T13" fmla="*/ 166 h 348"/>
              <a:gd name="T14" fmla="*/ 135 w 268"/>
              <a:gd name="T15" fmla="*/ 141 h 348"/>
              <a:gd name="T16" fmla="*/ 135 w 268"/>
              <a:gd name="T17" fmla="*/ 82 h 348"/>
              <a:gd name="T18" fmla="*/ 210 w 268"/>
              <a:gd name="T19" fmla="*/ 131 h 348"/>
              <a:gd name="T20" fmla="*/ 232 w 268"/>
              <a:gd name="T21" fmla="*/ 204 h 348"/>
              <a:gd name="T22" fmla="*/ 195 w 268"/>
              <a:gd name="T23" fmla="*/ 246 h 348"/>
              <a:gd name="T24" fmla="*/ 186 w 268"/>
              <a:gd name="T25" fmla="*/ 195 h 348"/>
              <a:gd name="T26" fmla="*/ 190 w 268"/>
              <a:gd name="T27" fmla="*/ 183 h 348"/>
              <a:gd name="T28" fmla="*/ 204 w 268"/>
              <a:gd name="T29" fmla="*/ 180 h 348"/>
              <a:gd name="T30" fmla="*/ 184 w 268"/>
              <a:gd name="T31" fmla="*/ 154 h 348"/>
              <a:gd name="T32" fmla="*/ 147 w 268"/>
              <a:gd name="T33" fmla="*/ 112 h 348"/>
              <a:gd name="T34" fmla="*/ 125 w 268"/>
              <a:gd name="T35" fmla="*/ 112 h 348"/>
              <a:gd name="T36" fmla="*/ 88 w 268"/>
              <a:gd name="T37" fmla="*/ 154 h 348"/>
              <a:gd name="T38" fmla="*/ 67 w 268"/>
              <a:gd name="T39" fmla="*/ 180 h 348"/>
              <a:gd name="T40" fmla="*/ 81 w 268"/>
              <a:gd name="T41" fmla="*/ 182 h 348"/>
              <a:gd name="T42" fmla="*/ 85 w 268"/>
              <a:gd name="T43" fmla="*/ 194 h 348"/>
              <a:gd name="T44" fmla="*/ 77 w 268"/>
              <a:gd name="T45" fmla="*/ 245 h 348"/>
              <a:gd name="T46" fmla="*/ 37 w 268"/>
              <a:gd name="T47" fmla="*/ 204 h 348"/>
              <a:gd name="T48" fmla="*/ 92 w 268"/>
              <a:gd name="T49" fmla="*/ 94 h 348"/>
              <a:gd name="T50" fmla="*/ 154 w 268"/>
              <a:gd name="T51" fmla="*/ 242 h 348"/>
              <a:gd name="T52" fmla="*/ 135 w 268"/>
              <a:gd name="T53" fmla="*/ 282 h 348"/>
              <a:gd name="T54" fmla="*/ 117 w 268"/>
              <a:gd name="T55" fmla="*/ 242 h 348"/>
              <a:gd name="T56" fmla="*/ 154 w 268"/>
              <a:gd name="T57" fmla="*/ 242 h 348"/>
              <a:gd name="T58" fmla="*/ 125 w 268"/>
              <a:gd name="T59" fmla="*/ 300 h 348"/>
              <a:gd name="T60" fmla="*/ 23 w 268"/>
              <a:gd name="T61" fmla="*/ 326 h 348"/>
              <a:gd name="T62" fmla="*/ 74 w 268"/>
              <a:gd name="T63" fmla="*/ 265 h 348"/>
              <a:gd name="T64" fmla="*/ 182 w 268"/>
              <a:gd name="T65" fmla="*/ 263 h 348"/>
              <a:gd name="T66" fmla="*/ 247 w 268"/>
              <a:gd name="T67" fmla="*/ 316 h 348"/>
              <a:gd name="T68" fmla="*/ 145 w 268"/>
              <a:gd name="T69" fmla="*/ 326 h 348"/>
              <a:gd name="T70" fmla="*/ 182 w 268"/>
              <a:gd name="T71" fmla="*/ 263 h 348"/>
              <a:gd name="T72" fmla="*/ 134 w 268"/>
              <a:gd name="T73" fmla="*/ 0 h 348"/>
              <a:gd name="T74" fmla="*/ 65 w 268"/>
              <a:gd name="T75" fmla="*/ 29 h 348"/>
              <a:gd name="T76" fmla="*/ 73 w 268"/>
              <a:gd name="T77" fmla="*/ 80 h 348"/>
              <a:gd name="T78" fmla="*/ 38 w 268"/>
              <a:gd name="T79" fmla="*/ 125 h 348"/>
              <a:gd name="T80" fmla="*/ 19 w 268"/>
              <a:gd name="T81" fmla="*/ 235 h 348"/>
              <a:gd name="T82" fmla="*/ 0 w 268"/>
              <a:gd name="T83" fmla="*/ 316 h 348"/>
              <a:gd name="T84" fmla="*/ 10 w 268"/>
              <a:gd name="T85" fmla="*/ 348 h 348"/>
              <a:gd name="T86" fmla="*/ 266 w 268"/>
              <a:gd name="T87" fmla="*/ 337 h 348"/>
              <a:gd name="T88" fmla="*/ 229 w 268"/>
              <a:gd name="T89" fmla="*/ 254 h 348"/>
              <a:gd name="T90" fmla="*/ 251 w 268"/>
              <a:gd name="T91" fmla="*/ 196 h 348"/>
              <a:gd name="T92" fmla="*/ 228 w 268"/>
              <a:gd name="T93" fmla="*/ 124 h 348"/>
              <a:gd name="T94" fmla="*/ 204 w 268"/>
              <a:gd name="T95" fmla="*/ 39 h 348"/>
              <a:gd name="T96" fmla="*/ 134 w 268"/>
              <a:gd name="T97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68" h="348">
                <a:moveTo>
                  <a:pt x="137" y="18"/>
                </a:moveTo>
                <a:cubicBezTo>
                  <a:pt x="154" y="18"/>
                  <a:pt x="170" y="26"/>
                  <a:pt x="185" y="39"/>
                </a:cubicBezTo>
                <a:cubicBezTo>
                  <a:pt x="176" y="69"/>
                  <a:pt x="176" y="69"/>
                  <a:pt x="176" y="69"/>
                </a:cubicBezTo>
                <a:cubicBezTo>
                  <a:pt x="163" y="63"/>
                  <a:pt x="148" y="60"/>
                  <a:pt x="135" y="60"/>
                </a:cubicBezTo>
                <a:cubicBezTo>
                  <a:pt x="121" y="60"/>
                  <a:pt x="106" y="63"/>
                  <a:pt x="93" y="69"/>
                </a:cubicBezTo>
                <a:cubicBezTo>
                  <a:pt x="84" y="39"/>
                  <a:pt x="84" y="39"/>
                  <a:pt x="84" y="39"/>
                </a:cubicBezTo>
                <a:cubicBezTo>
                  <a:pt x="98" y="27"/>
                  <a:pt x="116" y="19"/>
                  <a:pt x="132" y="18"/>
                </a:cubicBezTo>
                <a:cubicBezTo>
                  <a:pt x="133" y="18"/>
                  <a:pt x="135" y="18"/>
                  <a:pt x="137" y="18"/>
                </a:cubicBezTo>
                <a:close/>
                <a:moveTo>
                  <a:pt x="135" y="141"/>
                </a:moveTo>
                <a:cubicBezTo>
                  <a:pt x="143" y="149"/>
                  <a:pt x="153" y="157"/>
                  <a:pt x="166" y="165"/>
                </a:cubicBezTo>
                <a:cubicBezTo>
                  <a:pt x="166" y="193"/>
                  <a:pt x="166" y="193"/>
                  <a:pt x="166" y="193"/>
                </a:cubicBezTo>
                <a:cubicBezTo>
                  <a:pt x="166" y="210"/>
                  <a:pt x="152" y="223"/>
                  <a:pt x="135" y="223"/>
                </a:cubicBezTo>
                <a:cubicBezTo>
                  <a:pt x="120" y="223"/>
                  <a:pt x="106" y="209"/>
                  <a:pt x="106" y="193"/>
                </a:cubicBezTo>
                <a:cubicBezTo>
                  <a:pt x="106" y="166"/>
                  <a:pt x="106" y="166"/>
                  <a:pt x="106" y="166"/>
                </a:cubicBezTo>
                <a:cubicBezTo>
                  <a:pt x="116" y="157"/>
                  <a:pt x="125" y="152"/>
                  <a:pt x="132" y="144"/>
                </a:cubicBezTo>
                <a:cubicBezTo>
                  <a:pt x="135" y="141"/>
                  <a:pt x="135" y="141"/>
                  <a:pt x="135" y="141"/>
                </a:cubicBezTo>
                <a:cubicBezTo>
                  <a:pt x="135" y="141"/>
                  <a:pt x="135" y="141"/>
                  <a:pt x="135" y="141"/>
                </a:cubicBezTo>
                <a:close/>
                <a:moveTo>
                  <a:pt x="135" y="82"/>
                </a:moveTo>
                <a:cubicBezTo>
                  <a:pt x="149" y="82"/>
                  <a:pt x="164" y="87"/>
                  <a:pt x="177" y="94"/>
                </a:cubicBezTo>
                <a:cubicBezTo>
                  <a:pt x="191" y="103"/>
                  <a:pt x="203" y="117"/>
                  <a:pt x="210" y="131"/>
                </a:cubicBezTo>
                <a:cubicBezTo>
                  <a:pt x="232" y="203"/>
                  <a:pt x="232" y="203"/>
                  <a:pt x="232" y="203"/>
                </a:cubicBezTo>
                <a:cubicBezTo>
                  <a:pt x="232" y="204"/>
                  <a:pt x="232" y="204"/>
                  <a:pt x="232" y="204"/>
                </a:cubicBezTo>
                <a:cubicBezTo>
                  <a:pt x="236" y="212"/>
                  <a:pt x="233" y="220"/>
                  <a:pt x="229" y="224"/>
                </a:cubicBezTo>
                <a:cubicBezTo>
                  <a:pt x="223" y="236"/>
                  <a:pt x="209" y="245"/>
                  <a:pt x="195" y="246"/>
                </a:cubicBezTo>
                <a:cubicBezTo>
                  <a:pt x="185" y="246"/>
                  <a:pt x="175" y="240"/>
                  <a:pt x="170" y="232"/>
                </a:cubicBezTo>
                <a:cubicBezTo>
                  <a:pt x="179" y="222"/>
                  <a:pt x="186" y="209"/>
                  <a:pt x="186" y="195"/>
                </a:cubicBezTo>
                <a:cubicBezTo>
                  <a:pt x="186" y="180"/>
                  <a:pt x="186" y="180"/>
                  <a:pt x="186" y="180"/>
                </a:cubicBezTo>
                <a:cubicBezTo>
                  <a:pt x="187" y="181"/>
                  <a:pt x="189" y="182"/>
                  <a:pt x="190" y="183"/>
                </a:cubicBezTo>
                <a:cubicBezTo>
                  <a:pt x="193" y="184"/>
                  <a:pt x="194" y="184"/>
                  <a:pt x="196" y="184"/>
                </a:cubicBezTo>
                <a:cubicBezTo>
                  <a:pt x="200" y="184"/>
                  <a:pt x="203" y="183"/>
                  <a:pt x="204" y="180"/>
                </a:cubicBezTo>
                <a:cubicBezTo>
                  <a:pt x="208" y="175"/>
                  <a:pt x="206" y="168"/>
                  <a:pt x="202" y="166"/>
                </a:cubicBezTo>
                <a:cubicBezTo>
                  <a:pt x="195" y="161"/>
                  <a:pt x="189" y="157"/>
                  <a:pt x="184" y="154"/>
                </a:cubicBezTo>
                <a:cubicBezTo>
                  <a:pt x="182" y="153"/>
                  <a:pt x="181" y="152"/>
                  <a:pt x="180" y="152"/>
                </a:cubicBezTo>
                <a:cubicBezTo>
                  <a:pt x="153" y="134"/>
                  <a:pt x="147" y="129"/>
                  <a:pt x="147" y="112"/>
                </a:cubicBezTo>
                <a:cubicBezTo>
                  <a:pt x="147" y="106"/>
                  <a:pt x="142" y="102"/>
                  <a:pt x="135" y="102"/>
                </a:cubicBezTo>
                <a:cubicBezTo>
                  <a:pt x="130" y="102"/>
                  <a:pt x="125" y="106"/>
                  <a:pt x="125" y="112"/>
                </a:cubicBezTo>
                <a:cubicBezTo>
                  <a:pt x="125" y="129"/>
                  <a:pt x="119" y="134"/>
                  <a:pt x="92" y="152"/>
                </a:cubicBezTo>
                <a:cubicBezTo>
                  <a:pt x="90" y="152"/>
                  <a:pt x="89" y="153"/>
                  <a:pt x="88" y="154"/>
                </a:cubicBezTo>
                <a:cubicBezTo>
                  <a:pt x="83" y="157"/>
                  <a:pt x="76" y="161"/>
                  <a:pt x="70" y="166"/>
                </a:cubicBezTo>
                <a:cubicBezTo>
                  <a:pt x="65" y="169"/>
                  <a:pt x="64" y="175"/>
                  <a:pt x="67" y="180"/>
                </a:cubicBezTo>
                <a:cubicBezTo>
                  <a:pt x="69" y="182"/>
                  <a:pt x="72" y="184"/>
                  <a:pt x="75" y="184"/>
                </a:cubicBezTo>
                <a:cubicBezTo>
                  <a:pt x="77" y="184"/>
                  <a:pt x="79" y="183"/>
                  <a:pt x="81" y="182"/>
                </a:cubicBezTo>
                <a:cubicBezTo>
                  <a:pt x="83" y="181"/>
                  <a:pt x="84" y="180"/>
                  <a:pt x="85" y="178"/>
                </a:cubicBezTo>
                <a:cubicBezTo>
                  <a:pt x="85" y="194"/>
                  <a:pt x="85" y="194"/>
                  <a:pt x="85" y="194"/>
                </a:cubicBezTo>
                <a:cubicBezTo>
                  <a:pt x="85" y="208"/>
                  <a:pt x="92" y="221"/>
                  <a:pt x="102" y="231"/>
                </a:cubicBezTo>
                <a:cubicBezTo>
                  <a:pt x="96" y="238"/>
                  <a:pt x="87" y="245"/>
                  <a:pt x="77" y="245"/>
                </a:cubicBezTo>
                <a:cubicBezTo>
                  <a:pt x="63" y="243"/>
                  <a:pt x="49" y="235"/>
                  <a:pt x="42" y="223"/>
                </a:cubicBezTo>
                <a:cubicBezTo>
                  <a:pt x="36" y="219"/>
                  <a:pt x="33" y="212"/>
                  <a:pt x="37" y="204"/>
                </a:cubicBezTo>
                <a:cubicBezTo>
                  <a:pt x="59" y="131"/>
                  <a:pt x="59" y="131"/>
                  <a:pt x="59" y="131"/>
                </a:cubicBezTo>
                <a:cubicBezTo>
                  <a:pt x="66" y="116"/>
                  <a:pt x="78" y="103"/>
                  <a:pt x="92" y="94"/>
                </a:cubicBezTo>
                <a:cubicBezTo>
                  <a:pt x="104" y="87"/>
                  <a:pt x="120" y="82"/>
                  <a:pt x="135" y="82"/>
                </a:cubicBezTo>
                <a:close/>
                <a:moveTo>
                  <a:pt x="154" y="242"/>
                </a:moveTo>
                <a:cubicBezTo>
                  <a:pt x="157" y="247"/>
                  <a:pt x="160" y="250"/>
                  <a:pt x="164" y="254"/>
                </a:cubicBezTo>
                <a:cubicBezTo>
                  <a:pt x="135" y="282"/>
                  <a:pt x="135" y="282"/>
                  <a:pt x="135" y="282"/>
                </a:cubicBezTo>
                <a:cubicBezTo>
                  <a:pt x="107" y="254"/>
                  <a:pt x="107" y="254"/>
                  <a:pt x="107" y="254"/>
                </a:cubicBezTo>
                <a:cubicBezTo>
                  <a:pt x="110" y="250"/>
                  <a:pt x="113" y="247"/>
                  <a:pt x="117" y="242"/>
                </a:cubicBezTo>
                <a:cubicBezTo>
                  <a:pt x="122" y="245"/>
                  <a:pt x="129" y="246"/>
                  <a:pt x="135" y="246"/>
                </a:cubicBezTo>
                <a:cubicBezTo>
                  <a:pt x="143" y="246"/>
                  <a:pt x="148" y="245"/>
                  <a:pt x="154" y="242"/>
                </a:cubicBezTo>
                <a:close/>
                <a:moveTo>
                  <a:pt x="88" y="263"/>
                </a:moveTo>
                <a:cubicBezTo>
                  <a:pt x="125" y="300"/>
                  <a:pt x="125" y="300"/>
                  <a:pt x="125" y="300"/>
                </a:cubicBezTo>
                <a:cubicBezTo>
                  <a:pt x="125" y="326"/>
                  <a:pt x="125" y="326"/>
                  <a:pt x="125" y="326"/>
                </a:cubicBezTo>
                <a:cubicBezTo>
                  <a:pt x="23" y="326"/>
                  <a:pt x="23" y="326"/>
                  <a:pt x="23" y="326"/>
                </a:cubicBezTo>
                <a:cubicBezTo>
                  <a:pt x="23" y="316"/>
                  <a:pt x="23" y="316"/>
                  <a:pt x="23" y="316"/>
                </a:cubicBezTo>
                <a:cubicBezTo>
                  <a:pt x="23" y="288"/>
                  <a:pt x="46" y="265"/>
                  <a:pt x="74" y="265"/>
                </a:cubicBezTo>
                <a:cubicBezTo>
                  <a:pt x="79" y="265"/>
                  <a:pt x="83" y="264"/>
                  <a:pt x="88" y="263"/>
                </a:cubicBezTo>
                <a:close/>
                <a:moveTo>
                  <a:pt x="182" y="263"/>
                </a:moveTo>
                <a:cubicBezTo>
                  <a:pt x="187" y="264"/>
                  <a:pt x="191" y="265"/>
                  <a:pt x="196" y="265"/>
                </a:cubicBezTo>
                <a:cubicBezTo>
                  <a:pt x="224" y="265"/>
                  <a:pt x="247" y="288"/>
                  <a:pt x="247" y="316"/>
                </a:cubicBezTo>
                <a:cubicBezTo>
                  <a:pt x="247" y="326"/>
                  <a:pt x="247" y="326"/>
                  <a:pt x="247" y="326"/>
                </a:cubicBezTo>
                <a:cubicBezTo>
                  <a:pt x="145" y="326"/>
                  <a:pt x="145" y="326"/>
                  <a:pt x="145" y="326"/>
                </a:cubicBezTo>
                <a:cubicBezTo>
                  <a:pt x="145" y="300"/>
                  <a:pt x="145" y="300"/>
                  <a:pt x="145" y="300"/>
                </a:cubicBezTo>
                <a:cubicBezTo>
                  <a:pt x="182" y="263"/>
                  <a:pt x="182" y="263"/>
                  <a:pt x="182" y="263"/>
                </a:cubicBezTo>
                <a:cubicBezTo>
                  <a:pt x="182" y="263"/>
                  <a:pt x="182" y="263"/>
                  <a:pt x="182" y="263"/>
                </a:cubicBezTo>
                <a:close/>
                <a:moveTo>
                  <a:pt x="134" y="0"/>
                </a:moveTo>
                <a:cubicBezTo>
                  <a:pt x="133" y="0"/>
                  <a:pt x="132" y="0"/>
                  <a:pt x="131" y="0"/>
                </a:cubicBezTo>
                <a:cubicBezTo>
                  <a:pt x="108" y="1"/>
                  <a:pt x="83" y="11"/>
                  <a:pt x="65" y="29"/>
                </a:cubicBezTo>
                <a:cubicBezTo>
                  <a:pt x="63" y="32"/>
                  <a:pt x="61" y="36"/>
                  <a:pt x="63" y="39"/>
                </a:cubicBezTo>
                <a:cubicBezTo>
                  <a:pt x="73" y="80"/>
                  <a:pt x="73" y="80"/>
                  <a:pt x="73" y="80"/>
                </a:cubicBezTo>
                <a:cubicBezTo>
                  <a:pt x="58" y="92"/>
                  <a:pt x="46" y="106"/>
                  <a:pt x="38" y="124"/>
                </a:cubicBezTo>
                <a:cubicBezTo>
                  <a:pt x="38" y="125"/>
                  <a:pt x="38" y="125"/>
                  <a:pt x="38" y="125"/>
                </a:cubicBezTo>
                <a:cubicBezTo>
                  <a:pt x="17" y="196"/>
                  <a:pt x="17" y="196"/>
                  <a:pt x="17" y="196"/>
                </a:cubicBezTo>
                <a:cubicBezTo>
                  <a:pt x="12" y="209"/>
                  <a:pt x="13" y="222"/>
                  <a:pt x="19" y="235"/>
                </a:cubicBezTo>
                <a:cubicBezTo>
                  <a:pt x="24" y="242"/>
                  <a:pt x="30" y="249"/>
                  <a:pt x="37" y="254"/>
                </a:cubicBezTo>
                <a:cubicBezTo>
                  <a:pt x="15" y="265"/>
                  <a:pt x="0" y="289"/>
                  <a:pt x="0" y="316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3"/>
                  <a:pt x="4" y="348"/>
                  <a:pt x="10" y="348"/>
                </a:cubicBezTo>
                <a:cubicBezTo>
                  <a:pt x="255" y="348"/>
                  <a:pt x="255" y="348"/>
                  <a:pt x="255" y="348"/>
                </a:cubicBezTo>
                <a:cubicBezTo>
                  <a:pt x="261" y="348"/>
                  <a:pt x="266" y="343"/>
                  <a:pt x="266" y="337"/>
                </a:cubicBezTo>
                <a:cubicBezTo>
                  <a:pt x="266" y="316"/>
                  <a:pt x="266" y="316"/>
                  <a:pt x="266" y="316"/>
                </a:cubicBezTo>
                <a:cubicBezTo>
                  <a:pt x="268" y="289"/>
                  <a:pt x="253" y="265"/>
                  <a:pt x="229" y="254"/>
                </a:cubicBezTo>
                <a:cubicBezTo>
                  <a:pt x="237" y="249"/>
                  <a:pt x="243" y="242"/>
                  <a:pt x="247" y="235"/>
                </a:cubicBezTo>
                <a:cubicBezTo>
                  <a:pt x="255" y="222"/>
                  <a:pt x="256" y="209"/>
                  <a:pt x="251" y="196"/>
                </a:cubicBezTo>
                <a:cubicBezTo>
                  <a:pt x="228" y="125"/>
                  <a:pt x="228" y="125"/>
                  <a:pt x="228" y="125"/>
                </a:cubicBezTo>
                <a:cubicBezTo>
                  <a:pt x="228" y="124"/>
                  <a:pt x="228" y="124"/>
                  <a:pt x="228" y="124"/>
                </a:cubicBezTo>
                <a:cubicBezTo>
                  <a:pt x="222" y="106"/>
                  <a:pt x="209" y="92"/>
                  <a:pt x="194" y="80"/>
                </a:cubicBezTo>
                <a:cubicBezTo>
                  <a:pt x="204" y="39"/>
                  <a:pt x="204" y="39"/>
                  <a:pt x="204" y="39"/>
                </a:cubicBezTo>
                <a:cubicBezTo>
                  <a:pt x="205" y="36"/>
                  <a:pt x="204" y="32"/>
                  <a:pt x="201" y="29"/>
                </a:cubicBezTo>
                <a:cubicBezTo>
                  <a:pt x="182" y="10"/>
                  <a:pt x="159" y="0"/>
                  <a:pt x="13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5" name="Freeform 68">
            <a:extLst>
              <a:ext uri="{FF2B5EF4-FFF2-40B4-BE49-F238E27FC236}">
                <a16:creationId xmlns:a16="http://schemas.microsoft.com/office/drawing/2014/main" id="{3CA91AA6-09A5-27CA-0E80-43B32302E45A}"/>
              </a:ext>
            </a:extLst>
          </p:cNvPr>
          <p:cNvSpPr>
            <a:spLocks noEditPoints="1"/>
          </p:cNvSpPr>
          <p:nvPr/>
        </p:nvSpPr>
        <p:spPr bwMode="auto">
          <a:xfrm>
            <a:off x="710420" y="2443045"/>
            <a:ext cx="259411" cy="257920"/>
          </a:xfrm>
          <a:custGeom>
            <a:avLst/>
            <a:gdLst>
              <a:gd name="T0" fmla="*/ 267 w 348"/>
              <a:gd name="T1" fmla="*/ 163 h 346"/>
              <a:gd name="T2" fmla="*/ 297 w 348"/>
              <a:gd name="T3" fmla="*/ 219 h 346"/>
              <a:gd name="T4" fmla="*/ 210 w 348"/>
              <a:gd name="T5" fmla="*/ 327 h 346"/>
              <a:gd name="T6" fmla="*/ 144 w 348"/>
              <a:gd name="T7" fmla="*/ 245 h 346"/>
              <a:gd name="T8" fmla="*/ 195 w 348"/>
              <a:gd name="T9" fmla="*/ 286 h 346"/>
              <a:gd name="T10" fmla="*/ 246 w 348"/>
              <a:gd name="T11" fmla="*/ 232 h 346"/>
              <a:gd name="T12" fmla="*/ 250 w 348"/>
              <a:gd name="T13" fmla="*/ 79 h 346"/>
              <a:gd name="T14" fmla="*/ 324 w 348"/>
              <a:gd name="T15" fmla="*/ 93 h 346"/>
              <a:gd name="T16" fmla="*/ 324 w 348"/>
              <a:gd name="T17" fmla="*/ 33 h 346"/>
              <a:gd name="T18" fmla="*/ 247 w 348"/>
              <a:gd name="T19" fmla="*/ 51 h 346"/>
              <a:gd name="T20" fmla="*/ 226 w 348"/>
              <a:gd name="T21" fmla="*/ 232 h 346"/>
              <a:gd name="T22" fmla="*/ 194 w 348"/>
              <a:gd name="T23" fmla="*/ 265 h 346"/>
              <a:gd name="T24" fmla="*/ 166 w 348"/>
              <a:gd name="T25" fmla="*/ 245 h 346"/>
              <a:gd name="T26" fmla="*/ 204 w 348"/>
              <a:gd name="T27" fmla="*/ 61 h 346"/>
              <a:gd name="T28" fmla="*/ 41 w 348"/>
              <a:gd name="T29" fmla="*/ 0 h 346"/>
              <a:gd name="T30" fmla="*/ 0 w 348"/>
              <a:gd name="T31" fmla="*/ 153 h 346"/>
              <a:gd name="T32" fmla="*/ 41 w 348"/>
              <a:gd name="T33" fmla="*/ 214 h 346"/>
              <a:gd name="T34" fmla="*/ 103 w 348"/>
              <a:gd name="T35" fmla="*/ 245 h 346"/>
              <a:gd name="T36" fmla="*/ 286 w 348"/>
              <a:gd name="T37" fmla="*/ 304 h 346"/>
              <a:gd name="T38" fmla="*/ 315 w 348"/>
              <a:gd name="T39" fmla="*/ 203 h 346"/>
              <a:gd name="T40" fmla="*/ 307 w 348"/>
              <a:gd name="T41" fmla="*/ 123 h 346"/>
              <a:gd name="T42" fmla="*/ 314 w 348"/>
              <a:gd name="T43" fmla="*/ 51 h 346"/>
              <a:gd name="T44" fmla="*/ 314 w 348"/>
              <a:gd name="T45" fmla="*/ 75 h 346"/>
              <a:gd name="T46" fmla="*/ 265 w 348"/>
              <a:gd name="T47" fmla="*/ 63 h 346"/>
              <a:gd name="T48" fmla="*/ 41 w 348"/>
              <a:gd name="T49" fmla="*/ 20 h 346"/>
              <a:gd name="T50" fmla="*/ 185 w 348"/>
              <a:gd name="T51" fmla="*/ 61 h 346"/>
              <a:gd name="T52" fmla="*/ 164 w 348"/>
              <a:gd name="T53" fmla="*/ 92 h 346"/>
              <a:gd name="T54" fmla="*/ 41 w 348"/>
              <a:gd name="T55" fmla="*/ 62 h 346"/>
              <a:gd name="T56" fmla="*/ 41 w 348"/>
              <a:gd name="T57" fmla="*/ 20 h 346"/>
              <a:gd name="T58" fmla="*/ 41 w 348"/>
              <a:gd name="T59" fmla="*/ 184 h 346"/>
              <a:gd name="T60" fmla="*/ 21 w 348"/>
              <a:gd name="T61" fmla="*/ 75 h 346"/>
              <a:gd name="T62" fmla="*/ 134 w 348"/>
              <a:gd name="T63" fmla="*/ 82 h 346"/>
              <a:gd name="T64" fmla="*/ 144 w 348"/>
              <a:gd name="T65" fmla="*/ 102 h 346"/>
              <a:gd name="T66" fmla="*/ 41 w 348"/>
              <a:gd name="T67" fmla="*/ 133 h 346"/>
              <a:gd name="T68" fmla="*/ 70 w 348"/>
              <a:gd name="T69" fmla="*/ 224 h 346"/>
              <a:gd name="T70" fmla="*/ 61 w 348"/>
              <a:gd name="T71" fmla="*/ 133 h 346"/>
              <a:gd name="T72" fmla="*/ 144 w 348"/>
              <a:gd name="T73" fmla="*/ 122 h 346"/>
              <a:gd name="T74" fmla="*/ 157 w 348"/>
              <a:gd name="T75" fmla="*/ 121 h 346"/>
              <a:gd name="T76" fmla="*/ 185 w 348"/>
              <a:gd name="T77" fmla="*/ 195 h 346"/>
              <a:gd name="T78" fmla="*/ 72 w 348"/>
              <a:gd name="T79" fmla="*/ 224 h 346"/>
              <a:gd name="T80" fmla="*/ 287 w 348"/>
              <a:gd name="T81" fmla="*/ 163 h 346"/>
              <a:gd name="T82" fmla="*/ 328 w 348"/>
              <a:gd name="T83" fmla="*/ 163 h 346"/>
              <a:gd name="T84" fmla="*/ 92 w 348"/>
              <a:gd name="T85" fmla="*/ 142 h 346"/>
              <a:gd name="T86" fmla="*/ 92 w 348"/>
              <a:gd name="T87" fmla="*/ 163 h 346"/>
              <a:gd name="T88" fmla="*/ 92 w 348"/>
              <a:gd name="T89" fmla="*/ 142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48" h="346">
                <a:moveTo>
                  <a:pt x="307" y="123"/>
                </a:moveTo>
                <a:cubicBezTo>
                  <a:pt x="286" y="123"/>
                  <a:pt x="267" y="141"/>
                  <a:pt x="267" y="163"/>
                </a:cubicBezTo>
                <a:cubicBezTo>
                  <a:pt x="267" y="182"/>
                  <a:pt x="279" y="198"/>
                  <a:pt x="297" y="203"/>
                </a:cubicBezTo>
                <a:cubicBezTo>
                  <a:pt x="297" y="219"/>
                  <a:pt x="297" y="219"/>
                  <a:pt x="297" y="219"/>
                </a:cubicBezTo>
                <a:cubicBezTo>
                  <a:pt x="297" y="244"/>
                  <a:pt x="288" y="269"/>
                  <a:pt x="270" y="292"/>
                </a:cubicBezTo>
                <a:cubicBezTo>
                  <a:pt x="253" y="314"/>
                  <a:pt x="232" y="327"/>
                  <a:pt x="210" y="327"/>
                </a:cubicBezTo>
                <a:cubicBezTo>
                  <a:pt x="164" y="327"/>
                  <a:pt x="127" y="291"/>
                  <a:pt x="124" y="245"/>
                </a:cubicBezTo>
                <a:cubicBezTo>
                  <a:pt x="144" y="245"/>
                  <a:pt x="144" y="245"/>
                  <a:pt x="144" y="245"/>
                </a:cubicBezTo>
                <a:cubicBezTo>
                  <a:pt x="147" y="257"/>
                  <a:pt x="153" y="267"/>
                  <a:pt x="162" y="274"/>
                </a:cubicBezTo>
                <a:cubicBezTo>
                  <a:pt x="171" y="282"/>
                  <a:pt x="183" y="286"/>
                  <a:pt x="195" y="286"/>
                </a:cubicBezTo>
                <a:cubicBezTo>
                  <a:pt x="198" y="286"/>
                  <a:pt x="201" y="286"/>
                  <a:pt x="203" y="285"/>
                </a:cubicBezTo>
                <a:cubicBezTo>
                  <a:pt x="228" y="281"/>
                  <a:pt x="246" y="258"/>
                  <a:pt x="246" y="232"/>
                </a:cubicBezTo>
                <a:cubicBezTo>
                  <a:pt x="246" y="93"/>
                  <a:pt x="246" y="93"/>
                  <a:pt x="246" y="93"/>
                </a:cubicBezTo>
                <a:cubicBezTo>
                  <a:pt x="246" y="88"/>
                  <a:pt x="247" y="84"/>
                  <a:pt x="250" y="79"/>
                </a:cubicBezTo>
                <a:cubicBezTo>
                  <a:pt x="255" y="93"/>
                  <a:pt x="270" y="103"/>
                  <a:pt x="287" y="103"/>
                </a:cubicBezTo>
                <a:cubicBezTo>
                  <a:pt x="297" y="103"/>
                  <a:pt x="311" y="100"/>
                  <a:pt x="324" y="93"/>
                </a:cubicBezTo>
                <a:cubicBezTo>
                  <a:pt x="340" y="85"/>
                  <a:pt x="348" y="74"/>
                  <a:pt x="348" y="63"/>
                </a:cubicBezTo>
                <a:cubicBezTo>
                  <a:pt x="348" y="51"/>
                  <a:pt x="339" y="41"/>
                  <a:pt x="324" y="33"/>
                </a:cubicBezTo>
                <a:cubicBezTo>
                  <a:pt x="312" y="27"/>
                  <a:pt x="297" y="23"/>
                  <a:pt x="287" y="23"/>
                </a:cubicBezTo>
                <a:cubicBezTo>
                  <a:pt x="268" y="23"/>
                  <a:pt x="252" y="35"/>
                  <a:pt x="247" y="51"/>
                </a:cubicBezTo>
                <a:cubicBezTo>
                  <a:pt x="233" y="61"/>
                  <a:pt x="226" y="77"/>
                  <a:pt x="226" y="93"/>
                </a:cubicBezTo>
                <a:cubicBezTo>
                  <a:pt x="226" y="232"/>
                  <a:pt x="226" y="232"/>
                  <a:pt x="226" y="232"/>
                </a:cubicBezTo>
                <a:cubicBezTo>
                  <a:pt x="226" y="249"/>
                  <a:pt x="215" y="263"/>
                  <a:pt x="200" y="265"/>
                </a:cubicBezTo>
                <a:cubicBezTo>
                  <a:pt x="198" y="265"/>
                  <a:pt x="196" y="265"/>
                  <a:pt x="194" y="265"/>
                </a:cubicBezTo>
                <a:cubicBezTo>
                  <a:pt x="187" y="265"/>
                  <a:pt x="180" y="263"/>
                  <a:pt x="175" y="258"/>
                </a:cubicBezTo>
                <a:cubicBezTo>
                  <a:pt x="170" y="255"/>
                  <a:pt x="166" y="249"/>
                  <a:pt x="166" y="245"/>
                </a:cubicBezTo>
                <a:cubicBezTo>
                  <a:pt x="189" y="239"/>
                  <a:pt x="204" y="219"/>
                  <a:pt x="204" y="195"/>
                </a:cubicBezTo>
                <a:cubicBezTo>
                  <a:pt x="204" y="61"/>
                  <a:pt x="204" y="61"/>
                  <a:pt x="204" y="61"/>
                </a:cubicBezTo>
                <a:cubicBezTo>
                  <a:pt x="204" y="27"/>
                  <a:pt x="177" y="0"/>
                  <a:pt x="143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18" y="0"/>
                  <a:pt x="0" y="18"/>
                  <a:pt x="0" y="40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77"/>
                  <a:pt x="17" y="198"/>
                  <a:pt x="41" y="203"/>
                </a:cubicBezTo>
                <a:cubicBezTo>
                  <a:pt x="41" y="214"/>
                  <a:pt x="41" y="214"/>
                  <a:pt x="41" y="214"/>
                </a:cubicBezTo>
                <a:cubicBezTo>
                  <a:pt x="41" y="232"/>
                  <a:pt x="54" y="245"/>
                  <a:pt x="70" y="245"/>
                </a:cubicBezTo>
                <a:cubicBezTo>
                  <a:pt x="103" y="245"/>
                  <a:pt x="103" y="245"/>
                  <a:pt x="103" y="245"/>
                </a:cubicBezTo>
                <a:cubicBezTo>
                  <a:pt x="105" y="301"/>
                  <a:pt x="153" y="346"/>
                  <a:pt x="209" y="346"/>
                </a:cubicBezTo>
                <a:cubicBezTo>
                  <a:pt x="237" y="346"/>
                  <a:pt x="265" y="331"/>
                  <a:pt x="286" y="304"/>
                </a:cubicBezTo>
                <a:cubicBezTo>
                  <a:pt x="305" y="279"/>
                  <a:pt x="315" y="246"/>
                  <a:pt x="315" y="219"/>
                </a:cubicBezTo>
                <a:cubicBezTo>
                  <a:pt x="315" y="203"/>
                  <a:pt x="315" y="203"/>
                  <a:pt x="315" y="203"/>
                </a:cubicBezTo>
                <a:cubicBezTo>
                  <a:pt x="333" y="198"/>
                  <a:pt x="346" y="182"/>
                  <a:pt x="346" y="163"/>
                </a:cubicBezTo>
                <a:cubicBezTo>
                  <a:pt x="348" y="142"/>
                  <a:pt x="329" y="123"/>
                  <a:pt x="307" y="123"/>
                </a:cubicBezTo>
                <a:close/>
                <a:moveTo>
                  <a:pt x="287" y="42"/>
                </a:moveTo>
                <a:cubicBezTo>
                  <a:pt x="292" y="42"/>
                  <a:pt x="304" y="45"/>
                  <a:pt x="314" y="51"/>
                </a:cubicBezTo>
                <a:cubicBezTo>
                  <a:pt x="324" y="56"/>
                  <a:pt x="327" y="61"/>
                  <a:pt x="327" y="63"/>
                </a:cubicBezTo>
                <a:cubicBezTo>
                  <a:pt x="327" y="65"/>
                  <a:pt x="324" y="70"/>
                  <a:pt x="314" y="75"/>
                </a:cubicBezTo>
                <a:cubicBezTo>
                  <a:pt x="303" y="81"/>
                  <a:pt x="292" y="84"/>
                  <a:pt x="287" y="84"/>
                </a:cubicBezTo>
                <a:cubicBezTo>
                  <a:pt x="276" y="84"/>
                  <a:pt x="265" y="75"/>
                  <a:pt x="265" y="63"/>
                </a:cubicBezTo>
                <a:cubicBezTo>
                  <a:pt x="267" y="51"/>
                  <a:pt x="277" y="42"/>
                  <a:pt x="287" y="42"/>
                </a:cubicBezTo>
                <a:close/>
                <a:moveTo>
                  <a:pt x="41" y="20"/>
                </a:moveTo>
                <a:cubicBezTo>
                  <a:pt x="144" y="20"/>
                  <a:pt x="144" y="20"/>
                  <a:pt x="144" y="20"/>
                </a:cubicBezTo>
                <a:cubicBezTo>
                  <a:pt x="166" y="20"/>
                  <a:pt x="185" y="39"/>
                  <a:pt x="185" y="61"/>
                </a:cubicBezTo>
                <a:cubicBezTo>
                  <a:pt x="185" y="75"/>
                  <a:pt x="177" y="88"/>
                  <a:pt x="164" y="97"/>
                </a:cubicBezTo>
                <a:cubicBezTo>
                  <a:pt x="164" y="92"/>
                  <a:pt x="164" y="92"/>
                  <a:pt x="164" y="92"/>
                </a:cubicBezTo>
                <a:cubicBezTo>
                  <a:pt x="164" y="75"/>
                  <a:pt x="150" y="62"/>
                  <a:pt x="134" y="62"/>
                </a:cubicBezTo>
                <a:cubicBezTo>
                  <a:pt x="41" y="62"/>
                  <a:pt x="41" y="62"/>
                  <a:pt x="41" y="62"/>
                </a:cubicBezTo>
                <a:cubicBezTo>
                  <a:pt x="29" y="62"/>
                  <a:pt x="20" y="52"/>
                  <a:pt x="20" y="41"/>
                </a:cubicBezTo>
                <a:cubicBezTo>
                  <a:pt x="20" y="29"/>
                  <a:pt x="29" y="20"/>
                  <a:pt x="41" y="20"/>
                </a:cubicBezTo>
                <a:close/>
                <a:moveTo>
                  <a:pt x="41" y="133"/>
                </a:moveTo>
                <a:cubicBezTo>
                  <a:pt x="41" y="184"/>
                  <a:pt x="41" y="184"/>
                  <a:pt x="41" y="184"/>
                </a:cubicBezTo>
                <a:cubicBezTo>
                  <a:pt x="29" y="179"/>
                  <a:pt x="21" y="167"/>
                  <a:pt x="21" y="154"/>
                </a:cubicBezTo>
                <a:cubicBezTo>
                  <a:pt x="21" y="75"/>
                  <a:pt x="21" y="75"/>
                  <a:pt x="21" y="75"/>
                </a:cubicBezTo>
                <a:cubicBezTo>
                  <a:pt x="27" y="79"/>
                  <a:pt x="33" y="82"/>
                  <a:pt x="41" y="82"/>
                </a:cubicBezTo>
                <a:cubicBezTo>
                  <a:pt x="134" y="82"/>
                  <a:pt x="134" y="82"/>
                  <a:pt x="134" y="82"/>
                </a:cubicBezTo>
                <a:cubicBezTo>
                  <a:pt x="140" y="82"/>
                  <a:pt x="144" y="87"/>
                  <a:pt x="144" y="92"/>
                </a:cubicBezTo>
                <a:cubicBezTo>
                  <a:pt x="144" y="102"/>
                  <a:pt x="144" y="102"/>
                  <a:pt x="144" y="102"/>
                </a:cubicBezTo>
                <a:cubicBezTo>
                  <a:pt x="72" y="102"/>
                  <a:pt x="72" y="102"/>
                  <a:pt x="72" y="102"/>
                </a:cubicBezTo>
                <a:cubicBezTo>
                  <a:pt x="54" y="102"/>
                  <a:pt x="41" y="116"/>
                  <a:pt x="41" y="133"/>
                </a:cubicBezTo>
                <a:close/>
                <a:moveTo>
                  <a:pt x="72" y="224"/>
                </a:moveTo>
                <a:cubicBezTo>
                  <a:pt x="71" y="224"/>
                  <a:pt x="71" y="224"/>
                  <a:pt x="70" y="224"/>
                </a:cubicBezTo>
                <a:cubicBezTo>
                  <a:pt x="65" y="224"/>
                  <a:pt x="61" y="220"/>
                  <a:pt x="61" y="216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61" y="126"/>
                  <a:pt x="66" y="122"/>
                  <a:pt x="72" y="122"/>
                </a:cubicBezTo>
                <a:cubicBezTo>
                  <a:pt x="144" y="122"/>
                  <a:pt x="144" y="122"/>
                  <a:pt x="144" y="122"/>
                </a:cubicBezTo>
                <a:cubicBezTo>
                  <a:pt x="149" y="122"/>
                  <a:pt x="153" y="122"/>
                  <a:pt x="156" y="121"/>
                </a:cubicBezTo>
                <a:cubicBezTo>
                  <a:pt x="157" y="121"/>
                  <a:pt x="157" y="121"/>
                  <a:pt x="157" y="121"/>
                </a:cubicBezTo>
                <a:cubicBezTo>
                  <a:pt x="167" y="118"/>
                  <a:pt x="178" y="114"/>
                  <a:pt x="185" y="107"/>
                </a:cubicBezTo>
                <a:cubicBezTo>
                  <a:pt x="185" y="195"/>
                  <a:pt x="185" y="195"/>
                  <a:pt x="185" y="195"/>
                </a:cubicBezTo>
                <a:cubicBezTo>
                  <a:pt x="185" y="212"/>
                  <a:pt x="171" y="224"/>
                  <a:pt x="155" y="224"/>
                </a:cubicBezTo>
                <a:lnTo>
                  <a:pt x="72" y="224"/>
                </a:lnTo>
                <a:close/>
                <a:moveTo>
                  <a:pt x="307" y="184"/>
                </a:moveTo>
                <a:cubicBezTo>
                  <a:pt x="296" y="184"/>
                  <a:pt x="287" y="175"/>
                  <a:pt x="287" y="163"/>
                </a:cubicBezTo>
                <a:cubicBezTo>
                  <a:pt x="287" y="152"/>
                  <a:pt x="296" y="143"/>
                  <a:pt x="307" y="143"/>
                </a:cubicBezTo>
                <a:cubicBezTo>
                  <a:pt x="319" y="143"/>
                  <a:pt x="328" y="152"/>
                  <a:pt x="328" y="163"/>
                </a:cubicBezTo>
                <a:cubicBezTo>
                  <a:pt x="328" y="175"/>
                  <a:pt x="319" y="184"/>
                  <a:pt x="307" y="184"/>
                </a:cubicBezTo>
                <a:close/>
                <a:moveTo>
                  <a:pt x="92" y="142"/>
                </a:moveTo>
                <a:cubicBezTo>
                  <a:pt x="87" y="142"/>
                  <a:pt x="82" y="147"/>
                  <a:pt x="82" y="152"/>
                </a:cubicBezTo>
                <a:cubicBezTo>
                  <a:pt x="82" y="158"/>
                  <a:pt x="87" y="163"/>
                  <a:pt x="92" y="163"/>
                </a:cubicBezTo>
                <a:cubicBezTo>
                  <a:pt x="98" y="163"/>
                  <a:pt x="103" y="158"/>
                  <a:pt x="103" y="152"/>
                </a:cubicBezTo>
                <a:cubicBezTo>
                  <a:pt x="103" y="147"/>
                  <a:pt x="98" y="142"/>
                  <a:pt x="92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6" name="Freeform 69">
            <a:extLst>
              <a:ext uri="{FF2B5EF4-FFF2-40B4-BE49-F238E27FC236}">
                <a16:creationId xmlns:a16="http://schemas.microsoft.com/office/drawing/2014/main" id="{3C604D3D-68C9-DB30-3B0B-5027A0C4B592}"/>
              </a:ext>
            </a:extLst>
          </p:cNvPr>
          <p:cNvSpPr>
            <a:spLocks noEditPoints="1"/>
          </p:cNvSpPr>
          <p:nvPr/>
        </p:nvSpPr>
        <p:spPr bwMode="auto">
          <a:xfrm>
            <a:off x="732783" y="4105792"/>
            <a:ext cx="214685" cy="259411"/>
          </a:xfrm>
          <a:custGeom>
            <a:avLst/>
            <a:gdLst>
              <a:gd name="T0" fmla="*/ 279 w 288"/>
              <a:gd name="T1" fmla="*/ 42 h 348"/>
              <a:gd name="T2" fmla="*/ 235 w 288"/>
              <a:gd name="T3" fmla="*/ 0 h 348"/>
              <a:gd name="T4" fmla="*/ 0 w 288"/>
              <a:gd name="T5" fmla="*/ 30 h 348"/>
              <a:gd name="T6" fmla="*/ 40 w 288"/>
              <a:gd name="T7" fmla="*/ 348 h 348"/>
              <a:gd name="T8" fmla="*/ 288 w 288"/>
              <a:gd name="T9" fmla="*/ 338 h 348"/>
              <a:gd name="T10" fmla="*/ 30 w 288"/>
              <a:gd name="T11" fmla="*/ 21 h 348"/>
              <a:gd name="T12" fmla="*/ 242 w 288"/>
              <a:gd name="T13" fmla="*/ 42 h 348"/>
              <a:gd name="T14" fmla="*/ 20 w 288"/>
              <a:gd name="T15" fmla="*/ 32 h 348"/>
              <a:gd name="T16" fmla="*/ 40 w 288"/>
              <a:gd name="T17" fmla="*/ 330 h 348"/>
              <a:gd name="T18" fmla="*/ 20 w 288"/>
              <a:gd name="T19" fmla="*/ 61 h 348"/>
              <a:gd name="T20" fmla="*/ 40 w 288"/>
              <a:gd name="T21" fmla="*/ 62 h 348"/>
              <a:gd name="T22" fmla="*/ 265 w 288"/>
              <a:gd name="T23" fmla="*/ 329 h 348"/>
              <a:gd name="T24" fmla="*/ 61 w 288"/>
              <a:gd name="T25" fmla="*/ 61 h 348"/>
              <a:gd name="T26" fmla="*/ 265 w 288"/>
              <a:gd name="T27" fmla="*/ 329 h 348"/>
              <a:gd name="T28" fmla="*/ 143 w 288"/>
              <a:gd name="T29" fmla="*/ 204 h 348"/>
              <a:gd name="T30" fmla="*/ 154 w 288"/>
              <a:gd name="T31" fmla="*/ 245 h 348"/>
              <a:gd name="T32" fmla="*/ 205 w 288"/>
              <a:gd name="T33" fmla="*/ 234 h 348"/>
              <a:gd name="T34" fmla="*/ 235 w 288"/>
              <a:gd name="T35" fmla="*/ 204 h 348"/>
              <a:gd name="T36" fmla="*/ 245 w 288"/>
              <a:gd name="T37" fmla="*/ 153 h 348"/>
              <a:gd name="T38" fmla="*/ 205 w 288"/>
              <a:gd name="T39" fmla="*/ 143 h 348"/>
              <a:gd name="T40" fmla="*/ 194 w 288"/>
              <a:gd name="T41" fmla="*/ 102 h 348"/>
              <a:gd name="T42" fmla="*/ 143 w 288"/>
              <a:gd name="T43" fmla="*/ 112 h 348"/>
              <a:gd name="T44" fmla="*/ 114 w 288"/>
              <a:gd name="T45" fmla="*/ 143 h 348"/>
              <a:gd name="T46" fmla="*/ 103 w 288"/>
              <a:gd name="T47" fmla="*/ 194 h 348"/>
              <a:gd name="T48" fmla="*/ 123 w 288"/>
              <a:gd name="T49" fmla="*/ 163 h 348"/>
              <a:gd name="T50" fmla="*/ 163 w 288"/>
              <a:gd name="T51" fmla="*/ 153 h 348"/>
              <a:gd name="T52" fmla="*/ 184 w 288"/>
              <a:gd name="T53" fmla="*/ 122 h 348"/>
              <a:gd name="T54" fmla="*/ 194 w 288"/>
              <a:gd name="T55" fmla="*/ 163 h 348"/>
              <a:gd name="T56" fmla="*/ 224 w 288"/>
              <a:gd name="T57" fmla="*/ 185 h 348"/>
              <a:gd name="T58" fmla="*/ 184 w 288"/>
              <a:gd name="T59" fmla="*/ 195 h 348"/>
              <a:gd name="T60" fmla="*/ 163 w 288"/>
              <a:gd name="T61" fmla="*/ 224 h 348"/>
              <a:gd name="T62" fmla="*/ 152 w 288"/>
              <a:gd name="T63" fmla="*/ 185 h 348"/>
              <a:gd name="T64" fmla="*/ 123 w 288"/>
              <a:gd name="T65" fmla="*/ 163 h 348"/>
              <a:gd name="T66" fmla="*/ 234 w 288"/>
              <a:gd name="T67" fmla="*/ 308 h 348"/>
              <a:gd name="T68" fmla="*/ 234 w 288"/>
              <a:gd name="T69" fmla="*/ 288 h 348"/>
              <a:gd name="T70" fmla="*/ 100 w 288"/>
              <a:gd name="T71" fmla="*/ 29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88" h="348">
                <a:moveTo>
                  <a:pt x="286" y="51"/>
                </a:moveTo>
                <a:cubicBezTo>
                  <a:pt x="286" y="47"/>
                  <a:pt x="284" y="43"/>
                  <a:pt x="279" y="42"/>
                </a:cubicBezTo>
                <a:cubicBezTo>
                  <a:pt x="263" y="36"/>
                  <a:pt x="249" y="23"/>
                  <a:pt x="244" y="7"/>
                </a:cubicBezTo>
                <a:cubicBezTo>
                  <a:pt x="243" y="2"/>
                  <a:pt x="238" y="0"/>
                  <a:pt x="235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12" y="0"/>
                  <a:pt x="0" y="14"/>
                  <a:pt x="0" y="30"/>
                </a:cubicBezTo>
                <a:cubicBezTo>
                  <a:pt x="0" y="307"/>
                  <a:pt x="0" y="307"/>
                  <a:pt x="0" y="307"/>
                </a:cubicBezTo>
                <a:cubicBezTo>
                  <a:pt x="0" y="330"/>
                  <a:pt x="19" y="348"/>
                  <a:pt x="40" y="348"/>
                </a:cubicBezTo>
                <a:cubicBezTo>
                  <a:pt x="276" y="348"/>
                  <a:pt x="276" y="348"/>
                  <a:pt x="276" y="348"/>
                </a:cubicBezTo>
                <a:cubicBezTo>
                  <a:pt x="283" y="348"/>
                  <a:pt x="288" y="344"/>
                  <a:pt x="288" y="338"/>
                </a:cubicBezTo>
                <a:lnTo>
                  <a:pt x="286" y="51"/>
                </a:lnTo>
                <a:close/>
                <a:moveTo>
                  <a:pt x="30" y="21"/>
                </a:moveTo>
                <a:cubicBezTo>
                  <a:pt x="228" y="21"/>
                  <a:pt x="228" y="21"/>
                  <a:pt x="228" y="21"/>
                </a:cubicBezTo>
                <a:cubicBezTo>
                  <a:pt x="232" y="29"/>
                  <a:pt x="236" y="35"/>
                  <a:pt x="242" y="42"/>
                </a:cubicBezTo>
                <a:cubicBezTo>
                  <a:pt x="30" y="42"/>
                  <a:pt x="30" y="42"/>
                  <a:pt x="30" y="42"/>
                </a:cubicBezTo>
                <a:cubicBezTo>
                  <a:pt x="24" y="42"/>
                  <a:pt x="20" y="37"/>
                  <a:pt x="20" y="32"/>
                </a:cubicBezTo>
                <a:cubicBezTo>
                  <a:pt x="20" y="25"/>
                  <a:pt x="24" y="21"/>
                  <a:pt x="30" y="21"/>
                </a:cubicBezTo>
                <a:close/>
                <a:moveTo>
                  <a:pt x="40" y="330"/>
                </a:moveTo>
                <a:cubicBezTo>
                  <a:pt x="29" y="329"/>
                  <a:pt x="20" y="319"/>
                  <a:pt x="20" y="308"/>
                </a:cubicBezTo>
                <a:cubicBezTo>
                  <a:pt x="20" y="61"/>
                  <a:pt x="20" y="61"/>
                  <a:pt x="20" y="61"/>
                </a:cubicBezTo>
                <a:cubicBezTo>
                  <a:pt x="23" y="61"/>
                  <a:pt x="26" y="62"/>
                  <a:pt x="30" y="62"/>
                </a:cubicBezTo>
                <a:cubicBezTo>
                  <a:pt x="40" y="62"/>
                  <a:pt x="40" y="62"/>
                  <a:pt x="40" y="62"/>
                </a:cubicBezTo>
                <a:lnTo>
                  <a:pt x="40" y="330"/>
                </a:lnTo>
                <a:close/>
                <a:moveTo>
                  <a:pt x="265" y="329"/>
                </a:moveTo>
                <a:cubicBezTo>
                  <a:pt x="61" y="329"/>
                  <a:pt x="61" y="329"/>
                  <a:pt x="61" y="329"/>
                </a:cubicBezTo>
                <a:cubicBezTo>
                  <a:pt x="61" y="61"/>
                  <a:pt x="61" y="61"/>
                  <a:pt x="61" y="61"/>
                </a:cubicBezTo>
                <a:cubicBezTo>
                  <a:pt x="265" y="61"/>
                  <a:pt x="265" y="61"/>
                  <a:pt x="265" y="61"/>
                </a:cubicBezTo>
                <a:lnTo>
                  <a:pt x="265" y="329"/>
                </a:lnTo>
                <a:close/>
                <a:moveTo>
                  <a:pt x="114" y="204"/>
                </a:moveTo>
                <a:cubicBezTo>
                  <a:pt x="143" y="204"/>
                  <a:pt x="143" y="204"/>
                  <a:pt x="143" y="204"/>
                </a:cubicBezTo>
                <a:cubicBezTo>
                  <a:pt x="143" y="234"/>
                  <a:pt x="143" y="234"/>
                  <a:pt x="143" y="234"/>
                </a:cubicBezTo>
                <a:cubicBezTo>
                  <a:pt x="143" y="240"/>
                  <a:pt x="148" y="245"/>
                  <a:pt x="154" y="245"/>
                </a:cubicBezTo>
                <a:cubicBezTo>
                  <a:pt x="194" y="245"/>
                  <a:pt x="194" y="245"/>
                  <a:pt x="194" y="245"/>
                </a:cubicBezTo>
                <a:cubicBezTo>
                  <a:pt x="200" y="245"/>
                  <a:pt x="205" y="240"/>
                  <a:pt x="205" y="234"/>
                </a:cubicBezTo>
                <a:cubicBezTo>
                  <a:pt x="205" y="204"/>
                  <a:pt x="205" y="204"/>
                  <a:pt x="205" y="204"/>
                </a:cubicBezTo>
                <a:cubicBezTo>
                  <a:pt x="235" y="204"/>
                  <a:pt x="235" y="204"/>
                  <a:pt x="235" y="204"/>
                </a:cubicBezTo>
                <a:cubicBezTo>
                  <a:pt x="240" y="204"/>
                  <a:pt x="245" y="199"/>
                  <a:pt x="245" y="194"/>
                </a:cubicBezTo>
                <a:cubicBezTo>
                  <a:pt x="245" y="153"/>
                  <a:pt x="245" y="153"/>
                  <a:pt x="245" y="153"/>
                </a:cubicBezTo>
                <a:cubicBezTo>
                  <a:pt x="245" y="147"/>
                  <a:pt x="240" y="143"/>
                  <a:pt x="235" y="143"/>
                </a:cubicBezTo>
                <a:cubicBezTo>
                  <a:pt x="205" y="143"/>
                  <a:pt x="205" y="143"/>
                  <a:pt x="205" y="143"/>
                </a:cubicBezTo>
                <a:cubicBezTo>
                  <a:pt x="205" y="112"/>
                  <a:pt x="205" y="112"/>
                  <a:pt x="205" y="112"/>
                </a:cubicBezTo>
                <a:cubicBezTo>
                  <a:pt x="205" y="107"/>
                  <a:pt x="200" y="102"/>
                  <a:pt x="194" y="102"/>
                </a:cubicBezTo>
                <a:cubicBezTo>
                  <a:pt x="154" y="102"/>
                  <a:pt x="154" y="102"/>
                  <a:pt x="154" y="102"/>
                </a:cubicBezTo>
                <a:cubicBezTo>
                  <a:pt x="148" y="102"/>
                  <a:pt x="143" y="107"/>
                  <a:pt x="143" y="112"/>
                </a:cubicBezTo>
                <a:cubicBezTo>
                  <a:pt x="143" y="143"/>
                  <a:pt x="143" y="143"/>
                  <a:pt x="143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08" y="143"/>
                  <a:pt x="103" y="147"/>
                  <a:pt x="103" y="153"/>
                </a:cubicBezTo>
                <a:cubicBezTo>
                  <a:pt x="103" y="194"/>
                  <a:pt x="103" y="194"/>
                  <a:pt x="103" y="194"/>
                </a:cubicBezTo>
                <a:cubicBezTo>
                  <a:pt x="103" y="199"/>
                  <a:pt x="108" y="204"/>
                  <a:pt x="114" y="204"/>
                </a:cubicBezTo>
                <a:close/>
                <a:moveTo>
                  <a:pt x="123" y="163"/>
                </a:moveTo>
                <a:cubicBezTo>
                  <a:pt x="152" y="163"/>
                  <a:pt x="152" y="163"/>
                  <a:pt x="152" y="163"/>
                </a:cubicBezTo>
                <a:cubicBezTo>
                  <a:pt x="159" y="163"/>
                  <a:pt x="163" y="159"/>
                  <a:pt x="163" y="153"/>
                </a:cubicBezTo>
                <a:cubicBezTo>
                  <a:pt x="163" y="122"/>
                  <a:pt x="163" y="122"/>
                  <a:pt x="163" y="122"/>
                </a:cubicBezTo>
                <a:cubicBezTo>
                  <a:pt x="184" y="122"/>
                  <a:pt x="184" y="122"/>
                  <a:pt x="184" y="122"/>
                </a:cubicBezTo>
                <a:cubicBezTo>
                  <a:pt x="184" y="153"/>
                  <a:pt x="184" y="153"/>
                  <a:pt x="184" y="153"/>
                </a:cubicBezTo>
                <a:cubicBezTo>
                  <a:pt x="184" y="159"/>
                  <a:pt x="188" y="163"/>
                  <a:pt x="194" y="163"/>
                </a:cubicBezTo>
                <a:cubicBezTo>
                  <a:pt x="224" y="163"/>
                  <a:pt x="224" y="163"/>
                  <a:pt x="224" y="163"/>
                </a:cubicBezTo>
                <a:cubicBezTo>
                  <a:pt x="224" y="185"/>
                  <a:pt x="224" y="185"/>
                  <a:pt x="224" y="185"/>
                </a:cubicBezTo>
                <a:cubicBezTo>
                  <a:pt x="194" y="185"/>
                  <a:pt x="194" y="185"/>
                  <a:pt x="194" y="185"/>
                </a:cubicBezTo>
                <a:cubicBezTo>
                  <a:pt x="188" y="185"/>
                  <a:pt x="184" y="189"/>
                  <a:pt x="184" y="195"/>
                </a:cubicBezTo>
                <a:cubicBezTo>
                  <a:pt x="184" y="224"/>
                  <a:pt x="184" y="224"/>
                  <a:pt x="184" y="224"/>
                </a:cubicBezTo>
                <a:cubicBezTo>
                  <a:pt x="163" y="224"/>
                  <a:pt x="163" y="224"/>
                  <a:pt x="163" y="224"/>
                </a:cubicBezTo>
                <a:cubicBezTo>
                  <a:pt x="163" y="195"/>
                  <a:pt x="163" y="195"/>
                  <a:pt x="163" y="195"/>
                </a:cubicBezTo>
                <a:cubicBezTo>
                  <a:pt x="163" y="189"/>
                  <a:pt x="159" y="185"/>
                  <a:pt x="152" y="185"/>
                </a:cubicBezTo>
                <a:cubicBezTo>
                  <a:pt x="123" y="185"/>
                  <a:pt x="123" y="185"/>
                  <a:pt x="123" y="185"/>
                </a:cubicBezTo>
                <a:lnTo>
                  <a:pt x="123" y="163"/>
                </a:lnTo>
                <a:close/>
                <a:moveTo>
                  <a:pt x="111" y="308"/>
                </a:moveTo>
                <a:cubicBezTo>
                  <a:pt x="234" y="308"/>
                  <a:pt x="234" y="308"/>
                  <a:pt x="234" y="308"/>
                </a:cubicBezTo>
                <a:cubicBezTo>
                  <a:pt x="240" y="308"/>
                  <a:pt x="245" y="304"/>
                  <a:pt x="245" y="298"/>
                </a:cubicBezTo>
                <a:cubicBezTo>
                  <a:pt x="245" y="293"/>
                  <a:pt x="240" y="288"/>
                  <a:pt x="234" y="288"/>
                </a:cubicBezTo>
                <a:cubicBezTo>
                  <a:pt x="111" y="288"/>
                  <a:pt x="111" y="288"/>
                  <a:pt x="111" y="288"/>
                </a:cubicBezTo>
                <a:cubicBezTo>
                  <a:pt x="105" y="288"/>
                  <a:pt x="100" y="293"/>
                  <a:pt x="100" y="298"/>
                </a:cubicBezTo>
                <a:cubicBezTo>
                  <a:pt x="100" y="304"/>
                  <a:pt x="105" y="308"/>
                  <a:pt x="111" y="30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7" name="Freeform 70">
            <a:extLst>
              <a:ext uri="{FF2B5EF4-FFF2-40B4-BE49-F238E27FC236}">
                <a16:creationId xmlns:a16="http://schemas.microsoft.com/office/drawing/2014/main" id="{3FE0B02E-B108-D813-E0B2-E4FED08AA5CD}"/>
              </a:ext>
            </a:extLst>
          </p:cNvPr>
          <p:cNvSpPr>
            <a:spLocks noEditPoints="1"/>
          </p:cNvSpPr>
          <p:nvPr/>
        </p:nvSpPr>
        <p:spPr bwMode="auto">
          <a:xfrm>
            <a:off x="711165" y="3533989"/>
            <a:ext cx="257920" cy="259411"/>
          </a:xfrm>
          <a:custGeom>
            <a:avLst/>
            <a:gdLst>
              <a:gd name="T0" fmla="*/ 184 w 346"/>
              <a:gd name="T1" fmla="*/ 49 h 348"/>
              <a:gd name="T2" fmla="*/ 208 w 346"/>
              <a:gd name="T3" fmla="*/ 95 h 348"/>
              <a:gd name="T4" fmla="*/ 195 w 346"/>
              <a:gd name="T5" fmla="*/ 111 h 348"/>
              <a:gd name="T6" fmla="*/ 152 w 346"/>
              <a:gd name="T7" fmla="*/ 111 h 348"/>
              <a:gd name="T8" fmla="*/ 150 w 346"/>
              <a:gd name="T9" fmla="*/ 111 h 348"/>
              <a:gd name="T10" fmla="*/ 148 w 346"/>
              <a:gd name="T11" fmla="*/ 85 h 348"/>
              <a:gd name="T12" fmla="*/ 164 w 346"/>
              <a:gd name="T13" fmla="*/ 22 h 348"/>
              <a:gd name="T14" fmla="*/ 116 w 346"/>
              <a:gd name="T15" fmla="*/ 104 h 348"/>
              <a:gd name="T16" fmla="*/ 136 w 346"/>
              <a:gd name="T17" fmla="*/ 131 h 348"/>
              <a:gd name="T18" fmla="*/ 111 w 346"/>
              <a:gd name="T19" fmla="*/ 201 h 348"/>
              <a:gd name="T20" fmla="*/ 91 w 346"/>
              <a:gd name="T21" fmla="*/ 185 h 348"/>
              <a:gd name="T22" fmla="*/ 82 w 346"/>
              <a:gd name="T23" fmla="*/ 195 h 348"/>
              <a:gd name="T24" fmla="*/ 98 w 346"/>
              <a:gd name="T25" fmla="*/ 215 h 348"/>
              <a:gd name="T26" fmla="*/ 64 w 346"/>
              <a:gd name="T27" fmla="*/ 262 h 348"/>
              <a:gd name="T28" fmla="*/ 78 w 346"/>
              <a:gd name="T29" fmla="*/ 262 h 348"/>
              <a:gd name="T30" fmla="*/ 142 w 346"/>
              <a:gd name="T31" fmla="*/ 200 h 348"/>
              <a:gd name="T32" fmla="*/ 89 w 346"/>
              <a:gd name="T33" fmla="*/ 301 h 348"/>
              <a:gd name="T34" fmla="*/ 38 w 346"/>
              <a:gd name="T35" fmla="*/ 328 h 348"/>
              <a:gd name="T36" fmla="*/ 57 w 346"/>
              <a:gd name="T37" fmla="*/ 169 h 348"/>
              <a:gd name="T38" fmla="*/ 116 w 346"/>
              <a:gd name="T39" fmla="*/ 104 h 348"/>
              <a:gd name="T40" fmla="*/ 256 w 346"/>
              <a:gd name="T41" fmla="*/ 123 h 348"/>
              <a:gd name="T42" fmla="*/ 326 w 346"/>
              <a:gd name="T43" fmla="*/ 292 h 348"/>
              <a:gd name="T44" fmla="*/ 307 w 346"/>
              <a:gd name="T45" fmla="*/ 328 h 348"/>
              <a:gd name="T46" fmla="*/ 256 w 346"/>
              <a:gd name="T47" fmla="*/ 301 h 348"/>
              <a:gd name="T48" fmla="*/ 204 w 346"/>
              <a:gd name="T49" fmla="*/ 202 h 348"/>
              <a:gd name="T50" fmla="*/ 268 w 346"/>
              <a:gd name="T51" fmla="*/ 264 h 348"/>
              <a:gd name="T52" fmla="*/ 281 w 346"/>
              <a:gd name="T53" fmla="*/ 264 h 348"/>
              <a:gd name="T54" fmla="*/ 248 w 346"/>
              <a:gd name="T55" fmla="*/ 217 h 348"/>
              <a:gd name="T56" fmla="*/ 260 w 346"/>
              <a:gd name="T57" fmla="*/ 191 h 348"/>
              <a:gd name="T58" fmla="*/ 246 w 346"/>
              <a:gd name="T59" fmla="*/ 191 h 348"/>
              <a:gd name="T60" fmla="*/ 204 w 346"/>
              <a:gd name="T61" fmla="*/ 173 h 348"/>
              <a:gd name="T62" fmla="*/ 214 w 346"/>
              <a:gd name="T63" fmla="*/ 120 h 348"/>
              <a:gd name="T64" fmla="*/ 153 w 346"/>
              <a:gd name="T65" fmla="*/ 0 h 348"/>
              <a:gd name="T66" fmla="*/ 143 w 346"/>
              <a:gd name="T67" fmla="*/ 48 h 348"/>
              <a:gd name="T68" fmla="*/ 120 w 346"/>
              <a:gd name="T69" fmla="*/ 84 h 348"/>
              <a:gd name="T70" fmla="*/ 116 w 346"/>
              <a:gd name="T71" fmla="*/ 84 h 348"/>
              <a:gd name="T72" fmla="*/ 1 w 346"/>
              <a:gd name="T73" fmla="*/ 289 h 348"/>
              <a:gd name="T74" fmla="*/ 38 w 346"/>
              <a:gd name="T75" fmla="*/ 348 h 348"/>
              <a:gd name="T76" fmla="*/ 86 w 346"/>
              <a:gd name="T77" fmla="*/ 329 h 348"/>
              <a:gd name="T78" fmla="*/ 142 w 346"/>
              <a:gd name="T79" fmla="*/ 288 h 348"/>
              <a:gd name="T80" fmla="*/ 162 w 346"/>
              <a:gd name="T81" fmla="*/ 179 h 348"/>
              <a:gd name="T82" fmla="*/ 158 w 346"/>
              <a:gd name="T83" fmla="*/ 134 h 348"/>
              <a:gd name="T84" fmla="*/ 173 w 346"/>
              <a:gd name="T85" fmla="*/ 123 h 348"/>
              <a:gd name="T86" fmla="*/ 188 w 346"/>
              <a:gd name="T87" fmla="*/ 134 h 348"/>
              <a:gd name="T88" fmla="*/ 204 w 346"/>
              <a:gd name="T89" fmla="*/ 288 h 348"/>
              <a:gd name="T90" fmla="*/ 259 w 346"/>
              <a:gd name="T91" fmla="*/ 329 h 348"/>
              <a:gd name="T92" fmla="*/ 308 w 346"/>
              <a:gd name="T93" fmla="*/ 348 h 348"/>
              <a:gd name="T94" fmla="*/ 345 w 346"/>
              <a:gd name="T95" fmla="*/ 289 h 348"/>
              <a:gd name="T96" fmla="*/ 228 w 346"/>
              <a:gd name="T97" fmla="*/ 84 h 348"/>
              <a:gd name="T98" fmla="*/ 213 w 346"/>
              <a:gd name="T99" fmla="*/ 71 h 348"/>
              <a:gd name="T100" fmla="*/ 204 w 346"/>
              <a:gd name="T101" fmla="*/ 11 h 348"/>
              <a:gd name="T102" fmla="*/ 153 w 346"/>
              <a:gd name="T10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6" h="348">
                <a:moveTo>
                  <a:pt x="184" y="22"/>
                </a:moveTo>
                <a:cubicBezTo>
                  <a:pt x="184" y="49"/>
                  <a:pt x="184" y="49"/>
                  <a:pt x="184" y="49"/>
                </a:cubicBezTo>
                <a:cubicBezTo>
                  <a:pt x="184" y="63"/>
                  <a:pt x="190" y="76"/>
                  <a:pt x="199" y="85"/>
                </a:cubicBezTo>
                <a:cubicBezTo>
                  <a:pt x="208" y="95"/>
                  <a:pt x="208" y="95"/>
                  <a:pt x="208" y="95"/>
                </a:cubicBezTo>
                <a:cubicBezTo>
                  <a:pt x="206" y="98"/>
                  <a:pt x="201" y="104"/>
                  <a:pt x="197" y="111"/>
                </a:cubicBezTo>
                <a:cubicBezTo>
                  <a:pt x="195" y="111"/>
                  <a:pt x="195" y="111"/>
                  <a:pt x="195" y="111"/>
                </a:cubicBezTo>
                <a:cubicBezTo>
                  <a:pt x="189" y="105"/>
                  <a:pt x="181" y="102"/>
                  <a:pt x="173" y="102"/>
                </a:cubicBezTo>
                <a:cubicBezTo>
                  <a:pt x="165" y="102"/>
                  <a:pt x="158" y="105"/>
                  <a:pt x="152" y="111"/>
                </a:cubicBezTo>
                <a:cubicBezTo>
                  <a:pt x="151" y="112"/>
                  <a:pt x="151" y="112"/>
                  <a:pt x="151" y="112"/>
                </a:cubicBezTo>
                <a:cubicBezTo>
                  <a:pt x="151" y="112"/>
                  <a:pt x="151" y="111"/>
                  <a:pt x="150" y="111"/>
                </a:cubicBezTo>
                <a:cubicBezTo>
                  <a:pt x="147" y="104"/>
                  <a:pt x="143" y="99"/>
                  <a:pt x="139" y="95"/>
                </a:cubicBezTo>
                <a:cubicBezTo>
                  <a:pt x="148" y="85"/>
                  <a:pt x="148" y="85"/>
                  <a:pt x="148" y="85"/>
                </a:cubicBezTo>
                <a:cubicBezTo>
                  <a:pt x="158" y="76"/>
                  <a:pt x="164" y="63"/>
                  <a:pt x="164" y="49"/>
                </a:cubicBezTo>
                <a:cubicBezTo>
                  <a:pt x="164" y="22"/>
                  <a:pt x="164" y="22"/>
                  <a:pt x="164" y="22"/>
                </a:cubicBezTo>
                <a:cubicBezTo>
                  <a:pt x="184" y="22"/>
                  <a:pt x="184" y="22"/>
                  <a:pt x="184" y="22"/>
                </a:cubicBezTo>
                <a:close/>
                <a:moveTo>
                  <a:pt x="116" y="104"/>
                </a:moveTo>
                <a:cubicBezTo>
                  <a:pt x="122" y="104"/>
                  <a:pt x="127" y="108"/>
                  <a:pt x="132" y="118"/>
                </a:cubicBezTo>
                <a:cubicBezTo>
                  <a:pt x="134" y="121"/>
                  <a:pt x="135" y="126"/>
                  <a:pt x="136" y="131"/>
                </a:cubicBezTo>
                <a:cubicBezTo>
                  <a:pt x="139" y="143"/>
                  <a:pt x="141" y="155"/>
                  <a:pt x="142" y="171"/>
                </a:cubicBezTo>
                <a:cubicBezTo>
                  <a:pt x="111" y="201"/>
                  <a:pt x="111" y="201"/>
                  <a:pt x="111" y="201"/>
                </a:cubicBezTo>
                <a:cubicBezTo>
                  <a:pt x="98" y="188"/>
                  <a:pt x="98" y="188"/>
                  <a:pt x="98" y="188"/>
                </a:cubicBezTo>
                <a:cubicBezTo>
                  <a:pt x="96" y="186"/>
                  <a:pt x="94" y="185"/>
                  <a:pt x="91" y="185"/>
                </a:cubicBezTo>
                <a:cubicBezTo>
                  <a:pt x="88" y="185"/>
                  <a:pt x="86" y="186"/>
                  <a:pt x="84" y="188"/>
                </a:cubicBezTo>
                <a:cubicBezTo>
                  <a:pt x="82" y="191"/>
                  <a:pt x="82" y="192"/>
                  <a:pt x="82" y="195"/>
                </a:cubicBezTo>
                <a:cubicBezTo>
                  <a:pt x="82" y="197"/>
                  <a:pt x="83" y="201"/>
                  <a:pt x="86" y="202"/>
                </a:cubicBezTo>
                <a:cubicBezTo>
                  <a:pt x="98" y="215"/>
                  <a:pt x="98" y="215"/>
                  <a:pt x="98" y="215"/>
                </a:cubicBezTo>
                <a:cubicBezTo>
                  <a:pt x="64" y="248"/>
                  <a:pt x="64" y="248"/>
                  <a:pt x="64" y="248"/>
                </a:cubicBezTo>
                <a:cubicBezTo>
                  <a:pt x="61" y="251"/>
                  <a:pt x="61" y="259"/>
                  <a:pt x="64" y="262"/>
                </a:cubicBezTo>
                <a:cubicBezTo>
                  <a:pt x="67" y="264"/>
                  <a:pt x="69" y="265"/>
                  <a:pt x="72" y="265"/>
                </a:cubicBezTo>
                <a:cubicBezTo>
                  <a:pt x="74" y="265"/>
                  <a:pt x="77" y="264"/>
                  <a:pt x="78" y="262"/>
                </a:cubicBezTo>
                <a:cubicBezTo>
                  <a:pt x="142" y="198"/>
                  <a:pt x="142" y="198"/>
                  <a:pt x="142" y="198"/>
                </a:cubicBezTo>
                <a:cubicBezTo>
                  <a:pt x="142" y="200"/>
                  <a:pt x="142" y="200"/>
                  <a:pt x="142" y="200"/>
                </a:cubicBezTo>
                <a:cubicBezTo>
                  <a:pt x="139" y="234"/>
                  <a:pt x="134" y="263"/>
                  <a:pt x="124" y="275"/>
                </a:cubicBezTo>
                <a:cubicBezTo>
                  <a:pt x="116" y="287"/>
                  <a:pt x="103" y="293"/>
                  <a:pt x="89" y="301"/>
                </a:cubicBezTo>
                <a:cubicBezTo>
                  <a:pt x="84" y="305"/>
                  <a:pt x="79" y="308"/>
                  <a:pt x="74" y="312"/>
                </a:cubicBezTo>
                <a:cubicBezTo>
                  <a:pt x="62" y="320"/>
                  <a:pt x="50" y="328"/>
                  <a:pt x="38" y="328"/>
                </a:cubicBezTo>
                <a:cubicBezTo>
                  <a:pt x="25" y="326"/>
                  <a:pt x="19" y="314"/>
                  <a:pt x="20" y="289"/>
                </a:cubicBezTo>
                <a:cubicBezTo>
                  <a:pt x="22" y="257"/>
                  <a:pt x="37" y="210"/>
                  <a:pt x="57" y="169"/>
                </a:cubicBezTo>
                <a:cubicBezTo>
                  <a:pt x="68" y="150"/>
                  <a:pt x="79" y="132"/>
                  <a:pt x="89" y="121"/>
                </a:cubicBezTo>
                <a:cubicBezTo>
                  <a:pt x="100" y="111"/>
                  <a:pt x="110" y="104"/>
                  <a:pt x="116" y="104"/>
                </a:cubicBezTo>
                <a:close/>
                <a:moveTo>
                  <a:pt x="230" y="107"/>
                </a:moveTo>
                <a:cubicBezTo>
                  <a:pt x="236" y="107"/>
                  <a:pt x="245" y="112"/>
                  <a:pt x="256" y="123"/>
                </a:cubicBezTo>
                <a:cubicBezTo>
                  <a:pt x="267" y="135"/>
                  <a:pt x="278" y="151"/>
                  <a:pt x="289" y="172"/>
                </a:cubicBezTo>
                <a:cubicBezTo>
                  <a:pt x="309" y="213"/>
                  <a:pt x="324" y="260"/>
                  <a:pt x="326" y="292"/>
                </a:cubicBezTo>
                <a:cubicBezTo>
                  <a:pt x="327" y="315"/>
                  <a:pt x="320" y="328"/>
                  <a:pt x="308" y="328"/>
                </a:cubicBezTo>
                <a:cubicBezTo>
                  <a:pt x="308" y="328"/>
                  <a:pt x="307" y="328"/>
                  <a:pt x="307" y="328"/>
                </a:cubicBezTo>
                <a:cubicBezTo>
                  <a:pt x="295" y="328"/>
                  <a:pt x="283" y="319"/>
                  <a:pt x="272" y="312"/>
                </a:cubicBezTo>
                <a:cubicBezTo>
                  <a:pt x="267" y="308"/>
                  <a:pt x="262" y="305"/>
                  <a:pt x="256" y="301"/>
                </a:cubicBezTo>
                <a:cubicBezTo>
                  <a:pt x="243" y="293"/>
                  <a:pt x="230" y="287"/>
                  <a:pt x="221" y="275"/>
                </a:cubicBezTo>
                <a:cubicBezTo>
                  <a:pt x="213" y="263"/>
                  <a:pt x="207" y="234"/>
                  <a:pt x="204" y="202"/>
                </a:cubicBezTo>
                <a:cubicBezTo>
                  <a:pt x="204" y="201"/>
                  <a:pt x="204" y="201"/>
                  <a:pt x="204" y="201"/>
                </a:cubicBezTo>
                <a:cubicBezTo>
                  <a:pt x="268" y="264"/>
                  <a:pt x="268" y="264"/>
                  <a:pt x="268" y="264"/>
                </a:cubicBezTo>
                <a:cubicBezTo>
                  <a:pt x="269" y="266"/>
                  <a:pt x="272" y="268"/>
                  <a:pt x="274" y="268"/>
                </a:cubicBezTo>
                <a:cubicBezTo>
                  <a:pt x="277" y="268"/>
                  <a:pt x="280" y="266"/>
                  <a:pt x="281" y="264"/>
                </a:cubicBezTo>
                <a:cubicBezTo>
                  <a:pt x="285" y="261"/>
                  <a:pt x="285" y="253"/>
                  <a:pt x="281" y="251"/>
                </a:cubicBezTo>
                <a:cubicBezTo>
                  <a:pt x="248" y="217"/>
                  <a:pt x="248" y="217"/>
                  <a:pt x="248" y="217"/>
                </a:cubicBezTo>
                <a:cubicBezTo>
                  <a:pt x="260" y="204"/>
                  <a:pt x="260" y="204"/>
                  <a:pt x="260" y="204"/>
                </a:cubicBezTo>
                <a:cubicBezTo>
                  <a:pt x="264" y="201"/>
                  <a:pt x="264" y="194"/>
                  <a:pt x="260" y="191"/>
                </a:cubicBezTo>
                <a:cubicBezTo>
                  <a:pt x="259" y="189"/>
                  <a:pt x="256" y="188"/>
                  <a:pt x="254" y="188"/>
                </a:cubicBezTo>
                <a:cubicBezTo>
                  <a:pt x="251" y="188"/>
                  <a:pt x="248" y="189"/>
                  <a:pt x="246" y="191"/>
                </a:cubicBezTo>
                <a:cubicBezTo>
                  <a:pt x="234" y="204"/>
                  <a:pt x="234" y="204"/>
                  <a:pt x="234" y="204"/>
                </a:cubicBezTo>
                <a:cubicBezTo>
                  <a:pt x="204" y="173"/>
                  <a:pt x="204" y="173"/>
                  <a:pt x="204" y="173"/>
                </a:cubicBezTo>
                <a:cubicBezTo>
                  <a:pt x="205" y="158"/>
                  <a:pt x="207" y="144"/>
                  <a:pt x="209" y="134"/>
                </a:cubicBezTo>
                <a:cubicBezTo>
                  <a:pt x="211" y="130"/>
                  <a:pt x="213" y="124"/>
                  <a:pt x="214" y="120"/>
                </a:cubicBezTo>
                <a:cubicBezTo>
                  <a:pt x="220" y="111"/>
                  <a:pt x="224" y="107"/>
                  <a:pt x="230" y="107"/>
                </a:cubicBezTo>
                <a:close/>
                <a:moveTo>
                  <a:pt x="153" y="0"/>
                </a:moveTo>
                <a:cubicBezTo>
                  <a:pt x="147" y="0"/>
                  <a:pt x="143" y="5"/>
                  <a:pt x="143" y="11"/>
                </a:cubicBezTo>
                <a:cubicBezTo>
                  <a:pt x="143" y="48"/>
                  <a:pt x="143" y="48"/>
                  <a:pt x="143" y="48"/>
                </a:cubicBezTo>
                <a:cubicBezTo>
                  <a:pt x="143" y="57"/>
                  <a:pt x="139" y="65"/>
                  <a:pt x="134" y="71"/>
                </a:cubicBezTo>
                <a:cubicBezTo>
                  <a:pt x="120" y="84"/>
                  <a:pt x="120" y="84"/>
                  <a:pt x="120" y="84"/>
                </a:cubicBezTo>
                <a:cubicBezTo>
                  <a:pt x="117" y="84"/>
                  <a:pt x="117" y="84"/>
                  <a:pt x="117" y="84"/>
                </a:cubicBezTo>
                <a:cubicBezTo>
                  <a:pt x="117" y="84"/>
                  <a:pt x="116" y="84"/>
                  <a:pt x="116" y="84"/>
                </a:cubicBezTo>
                <a:cubicBezTo>
                  <a:pt x="84" y="84"/>
                  <a:pt x="55" y="132"/>
                  <a:pt x="40" y="160"/>
                </a:cubicBezTo>
                <a:cubicBezTo>
                  <a:pt x="17" y="204"/>
                  <a:pt x="1" y="252"/>
                  <a:pt x="1" y="289"/>
                </a:cubicBezTo>
                <a:cubicBezTo>
                  <a:pt x="0" y="306"/>
                  <a:pt x="1" y="320"/>
                  <a:pt x="8" y="329"/>
                </a:cubicBezTo>
                <a:cubicBezTo>
                  <a:pt x="14" y="342"/>
                  <a:pt x="24" y="348"/>
                  <a:pt x="38" y="348"/>
                </a:cubicBezTo>
                <a:cubicBezTo>
                  <a:pt x="40" y="348"/>
                  <a:pt x="40" y="348"/>
                  <a:pt x="40" y="348"/>
                </a:cubicBezTo>
                <a:cubicBezTo>
                  <a:pt x="57" y="348"/>
                  <a:pt x="73" y="338"/>
                  <a:pt x="86" y="329"/>
                </a:cubicBezTo>
                <a:cubicBezTo>
                  <a:pt x="91" y="325"/>
                  <a:pt x="96" y="322"/>
                  <a:pt x="100" y="320"/>
                </a:cubicBezTo>
                <a:cubicBezTo>
                  <a:pt x="116" y="311"/>
                  <a:pt x="131" y="302"/>
                  <a:pt x="142" y="288"/>
                </a:cubicBezTo>
                <a:cubicBezTo>
                  <a:pt x="152" y="272"/>
                  <a:pt x="160" y="241"/>
                  <a:pt x="162" y="204"/>
                </a:cubicBezTo>
                <a:cubicBezTo>
                  <a:pt x="162" y="195"/>
                  <a:pt x="163" y="187"/>
                  <a:pt x="162" y="179"/>
                </a:cubicBezTo>
                <a:cubicBezTo>
                  <a:pt x="162" y="176"/>
                  <a:pt x="162" y="176"/>
                  <a:pt x="162" y="176"/>
                </a:cubicBezTo>
                <a:cubicBezTo>
                  <a:pt x="162" y="160"/>
                  <a:pt x="160" y="146"/>
                  <a:pt x="158" y="134"/>
                </a:cubicBezTo>
                <a:cubicBezTo>
                  <a:pt x="166" y="126"/>
                  <a:pt x="166" y="126"/>
                  <a:pt x="166" y="126"/>
                </a:cubicBezTo>
                <a:cubicBezTo>
                  <a:pt x="168" y="124"/>
                  <a:pt x="170" y="123"/>
                  <a:pt x="173" y="123"/>
                </a:cubicBezTo>
                <a:cubicBezTo>
                  <a:pt x="175" y="123"/>
                  <a:pt x="178" y="124"/>
                  <a:pt x="180" y="126"/>
                </a:cubicBezTo>
                <a:cubicBezTo>
                  <a:pt x="188" y="134"/>
                  <a:pt x="188" y="134"/>
                  <a:pt x="188" y="134"/>
                </a:cubicBezTo>
                <a:cubicBezTo>
                  <a:pt x="183" y="154"/>
                  <a:pt x="182" y="178"/>
                  <a:pt x="183" y="204"/>
                </a:cubicBezTo>
                <a:cubicBezTo>
                  <a:pt x="185" y="241"/>
                  <a:pt x="194" y="273"/>
                  <a:pt x="204" y="288"/>
                </a:cubicBezTo>
                <a:cubicBezTo>
                  <a:pt x="214" y="302"/>
                  <a:pt x="230" y="312"/>
                  <a:pt x="245" y="320"/>
                </a:cubicBezTo>
                <a:cubicBezTo>
                  <a:pt x="250" y="322"/>
                  <a:pt x="255" y="325"/>
                  <a:pt x="259" y="329"/>
                </a:cubicBezTo>
                <a:cubicBezTo>
                  <a:pt x="273" y="338"/>
                  <a:pt x="288" y="348"/>
                  <a:pt x="305" y="348"/>
                </a:cubicBezTo>
                <a:cubicBezTo>
                  <a:pt x="308" y="348"/>
                  <a:pt x="308" y="348"/>
                  <a:pt x="308" y="348"/>
                </a:cubicBezTo>
                <a:cubicBezTo>
                  <a:pt x="322" y="347"/>
                  <a:pt x="332" y="340"/>
                  <a:pt x="338" y="329"/>
                </a:cubicBezTo>
                <a:cubicBezTo>
                  <a:pt x="343" y="319"/>
                  <a:pt x="346" y="306"/>
                  <a:pt x="345" y="289"/>
                </a:cubicBezTo>
                <a:cubicBezTo>
                  <a:pt x="343" y="254"/>
                  <a:pt x="329" y="204"/>
                  <a:pt x="305" y="160"/>
                </a:cubicBezTo>
                <a:cubicBezTo>
                  <a:pt x="291" y="131"/>
                  <a:pt x="260" y="84"/>
                  <a:pt x="228" y="84"/>
                </a:cubicBezTo>
                <a:cubicBezTo>
                  <a:pt x="227" y="84"/>
                  <a:pt x="227" y="84"/>
                  <a:pt x="227" y="84"/>
                </a:cubicBezTo>
                <a:cubicBezTo>
                  <a:pt x="213" y="71"/>
                  <a:pt x="213" y="71"/>
                  <a:pt x="213" y="71"/>
                </a:cubicBezTo>
                <a:cubicBezTo>
                  <a:pt x="208" y="65"/>
                  <a:pt x="204" y="57"/>
                  <a:pt x="204" y="48"/>
                </a:cubicBezTo>
                <a:cubicBezTo>
                  <a:pt x="204" y="11"/>
                  <a:pt x="204" y="11"/>
                  <a:pt x="204" y="11"/>
                </a:cubicBezTo>
                <a:cubicBezTo>
                  <a:pt x="204" y="5"/>
                  <a:pt x="199" y="0"/>
                  <a:pt x="194" y="0"/>
                </a:cubicBezTo>
                <a:lnTo>
                  <a:pt x="153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8" name="Freeform 76">
            <a:extLst>
              <a:ext uri="{FF2B5EF4-FFF2-40B4-BE49-F238E27FC236}">
                <a16:creationId xmlns:a16="http://schemas.microsoft.com/office/drawing/2014/main" id="{6D8BB9DF-5014-6D59-0017-0C8412896A87}"/>
              </a:ext>
            </a:extLst>
          </p:cNvPr>
          <p:cNvSpPr>
            <a:spLocks noEditPoints="1"/>
          </p:cNvSpPr>
          <p:nvPr/>
        </p:nvSpPr>
        <p:spPr bwMode="auto">
          <a:xfrm>
            <a:off x="5089849" y="1895896"/>
            <a:ext cx="237794" cy="259411"/>
          </a:xfrm>
          <a:custGeom>
            <a:avLst/>
            <a:gdLst>
              <a:gd name="T0" fmla="*/ 201 w 319"/>
              <a:gd name="T1" fmla="*/ 62 h 348"/>
              <a:gd name="T2" fmla="*/ 160 w 319"/>
              <a:gd name="T3" fmla="*/ 60 h 348"/>
              <a:gd name="T4" fmla="*/ 119 w 319"/>
              <a:gd name="T5" fmla="*/ 62 h 348"/>
              <a:gd name="T6" fmla="*/ 160 w 319"/>
              <a:gd name="T7" fmla="*/ 80 h 348"/>
              <a:gd name="T8" fmla="*/ 161 w 319"/>
              <a:gd name="T9" fmla="*/ 138 h 348"/>
              <a:gd name="T10" fmla="*/ 131 w 319"/>
              <a:gd name="T11" fmla="*/ 93 h 348"/>
              <a:gd name="T12" fmla="*/ 220 w 319"/>
              <a:gd name="T13" fmla="*/ 47 h 348"/>
              <a:gd name="T14" fmla="*/ 243 w 319"/>
              <a:gd name="T15" fmla="*/ 103 h 348"/>
              <a:gd name="T16" fmla="*/ 173 w 319"/>
              <a:gd name="T17" fmla="*/ 155 h 348"/>
              <a:gd name="T18" fmla="*/ 221 w 319"/>
              <a:gd name="T19" fmla="*/ 63 h 348"/>
              <a:gd name="T20" fmla="*/ 118 w 319"/>
              <a:gd name="T21" fmla="*/ 224 h 348"/>
              <a:gd name="T22" fmla="*/ 147 w 319"/>
              <a:gd name="T23" fmla="*/ 262 h 348"/>
              <a:gd name="T24" fmla="*/ 34 w 319"/>
              <a:gd name="T25" fmla="*/ 330 h 348"/>
              <a:gd name="T26" fmla="*/ 118 w 319"/>
              <a:gd name="T27" fmla="*/ 224 h 348"/>
              <a:gd name="T28" fmla="*/ 102 w 319"/>
              <a:gd name="T29" fmla="*/ 47 h 348"/>
              <a:gd name="T30" fmla="*/ 99 w 319"/>
              <a:gd name="T31" fmla="*/ 63 h 348"/>
              <a:gd name="T32" fmla="*/ 154 w 319"/>
              <a:gd name="T33" fmla="*/ 162 h 348"/>
              <a:gd name="T34" fmla="*/ 287 w 319"/>
              <a:gd name="T35" fmla="*/ 329 h 348"/>
              <a:gd name="T36" fmla="*/ 227 w 319"/>
              <a:gd name="T37" fmla="*/ 330 h 348"/>
              <a:gd name="T38" fmla="*/ 136 w 319"/>
              <a:gd name="T39" fmla="*/ 215 h 348"/>
              <a:gd name="T40" fmla="*/ 126 w 319"/>
              <a:gd name="T41" fmla="*/ 201 h 348"/>
              <a:gd name="T42" fmla="*/ 102 w 319"/>
              <a:gd name="T43" fmla="*/ 47 h 348"/>
              <a:gd name="T44" fmla="*/ 88 w 319"/>
              <a:gd name="T45" fmla="*/ 30 h 348"/>
              <a:gd name="T46" fmla="*/ 104 w 319"/>
              <a:gd name="T47" fmla="*/ 207 h 348"/>
              <a:gd name="T48" fmla="*/ 4 w 319"/>
              <a:gd name="T49" fmla="*/ 331 h 348"/>
              <a:gd name="T50" fmla="*/ 11 w 319"/>
              <a:gd name="T51" fmla="*/ 348 h 348"/>
              <a:gd name="T52" fmla="*/ 105 w 319"/>
              <a:gd name="T53" fmla="*/ 344 h 348"/>
              <a:gd name="T54" fmla="*/ 215 w 319"/>
              <a:gd name="T55" fmla="*/ 344 h 348"/>
              <a:gd name="T56" fmla="*/ 308 w 319"/>
              <a:gd name="T57" fmla="*/ 348 h 348"/>
              <a:gd name="T58" fmla="*/ 316 w 319"/>
              <a:gd name="T59" fmla="*/ 333 h 348"/>
              <a:gd name="T60" fmla="*/ 215 w 319"/>
              <a:gd name="T61" fmla="*/ 209 h 348"/>
              <a:gd name="T62" fmla="*/ 232 w 319"/>
              <a:gd name="T63" fmla="*/ 3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19" h="348">
                <a:moveTo>
                  <a:pt x="160" y="20"/>
                </a:moveTo>
                <a:cubicBezTo>
                  <a:pt x="182" y="20"/>
                  <a:pt x="201" y="40"/>
                  <a:pt x="201" y="62"/>
                </a:cubicBezTo>
                <a:cubicBezTo>
                  <a:pt x="201" y="65"/>
                  <a:pt x="199" y="69"/>
                  <a:pt x="198" y="74"/>
                </a:cubicBezTo>
                <a:cubicBezTo>
                  <a:pt x="188" y="65"/>
                  <a:pt x="174" y="60"/>
                  <a:pt x="160" y="60"/>
                </a:cubicBezTo>
                <a:cubicBezTo>
                  <a:pt x="146" y="60"/>
                  <a:pt x="132" y="64"/>
                  <a:pt x="121" y="74"/>
                </a:cubicBezTo>
                <a:cubicBezTo>
                  <a:pt x="120" y="69"/>
                  <a:pt x="119" y="65"/>
                  <a:pt x="119" y="62"/>
                </a:cubicBezTo>
                <a:cubicBezTo>
                  <a:pt x="119" y="40"/>
                  <a:pt x="137" y="20"/>
                  <a:pt x="160" y="20"/>
                </a:cubicBezTo>
                <a:close/>
                <a:moveTo>
                  <a:pt x="160" y="80"/>
                </a:moveTo>
                <a:cubicBezTo>
                  <a:pt x="171" y="80"/>
                  <a:pt x="182" y="85"/>
                  <a:pt x="189" y="93"/>
                </a:cubicBezTo>
                <a:cubicBezTo>
                  <a:pt x="183" y="106"/>
                  <a:pt x="173" y="121"/>
                  <a:pt x="161" y="138"/>
                </a:cubicBezTo>
                <a:cubicBezTo>
                  <a:pt x="157" y="133"/>
                  <a:pt x="155" y="130"/>
                  <a:pt x="151" y="126"/>
                </a:cubicBezTo>
                <a:cubicBezTo>
                  <a:pt x="144" y="113"/>
                  <a:pt x="136" y="103"/>
                  <a:pt x="131" y="93"/>
                </a:cubicBezTo>
                <a:cubicBezTo>
                  <a:pt x="138" y="85"/>
                  <a:pt x="149" y="80"/>
                  <a:pt x="160" y="80"/>
                </a:cubicBezTo>
                <a:close/>
                <a:moveTo>
                  <a:pt x="220" y="47"/>
                </a:moveTo>
                <a:cubicBezTo>
                  <a:pt x="220" y="47"/>
                  <a:pt x="220" y="47"/>
                  <a:pt x="220" y="47"/>
                </a:cubicBezTo>
                <a:cubicBezTo>
                  <a:pt x="234" y="61"/>
                  <a:pt x="243" y="82"/>
                  <a:pt x="243" y="103"/>
                </a:cubicBezTo>
                <a:cubicBezTo>
                  <a:pt x="243" y="125"/>
                  <a:pt x="229" y="155"/>
                  <a:pt x="202" y="192"/>
                </a:cubicBezTo>
                <a:cubicBezTo>
                  <a:pt x="192" y="180"/>
                  <a:pt x="182" y="167"/>
                  <a:pt x="173" y="155"/>
                </a:cubicBezTo>
                <a:cubicBezTo>
                  <a:pt x="179" y="145"/>
                  <a:pt x="191" y="131"/>
                  <a:pt x="200" y="116"/>
                </a:cubicBezTo>
                <a:cubicBezTo>
                  <a:pt x="214" y="93"/>
                  <a:pt x="221" y="76"/>
                  <a:pt x="221" y="63"/>
                </a:cubicBezTo>
                <a:cubicBezTo>
                  <a:pt x="221" y="57"/>
                  <a:pt x="220" y="51"/>
                  <a:pt x="220" y="47"/>
                </a:cubicBezTo>
                <a:close/>
                <a:moveTo>
                  <a:pt x="118" y="224"/>
                </a:moveTo>
                <a:cubicBezTo>
                  <a:pt x="119" y="226"/>
                  <a:pt x="120" y="227"/>
                  <a:pt x="120" y="228"/>
                </a:cubicBezTo>
                <a:cubicBezTo>
                  <a:pt x="147" y="262"/>
                  <a:pt x="147" y="262"/>
                  <a:pt x="147" y="262"/>
                </a:cubicBezTo>
                <a:cubicBezTo>
                  <a:pt x="93" y="330"/>
                  <a:pt x="93" y="330"/>
                  <a:pt x="93" y="330"/>
                </a:cubicBezTo>
                <a:cubicBezTo>
                  <a:pt x="34" y="330"/>
                  <a:pt x="34" y="330"/>
                  <a:pt x="34" y="330"/>
                </a:cubicBezTo>
                <a:cubicBezTo>
                  <a:pt x="68" y="285"/>
                  <a:pt x="95" y="252"/>
                  <a:pt x="115" y="228"/>
                </a:cubicBezTo>
                <a:cubicBezTo>
                  <a:pt x="118" y="224"/>
                  <a:pt x="118" y="224"/>
                  <a:pt x="118" y="224"/>
                </a:cubicBezTo>
                <a:cubicBezTo>
                  <a:pt x="118" y="224"/>
                  <a:pt x="118" y="224"/>
                  <a:pt x="118" y="224"/>
                </a:cubicBezTo>
                <a:close/>
                <a:moveTo>
                  <a:pt x="102" y="47"/>
                </a:moveTo>
                <a:cubicBezTo>
                  <a:pt x="102" y="47"/>
                  <a:pt x="102" y="47"/>
                  <a:pt x="102" y="47"/>
                </a:cubicBezTo>
                <a:cubicBezTo>
                  <a:pt x="100" y="52"/>
                  <a:pt x="99" y="57"/>
                  <a:pt x="99" y="63"/>
                </a:cubicBezTo>
                <a:cubicBezTo>
                  <a:pt x="99" y="80"/>
                  <a:pt x="109" y="103"/>
                  <a:pt x="136" y="138"/>
                </a:cubicBezTo>
                <a:cubicBezTo>
                  <a:pt x="140" y="144"/>
                  <a:pt x="153" y="162"/>
                  <a:pt x="154" y="162"/>
                </a:cubicBezTo>
                <a:cubicBezTo>
                  <a:pt x="175" y="189"/>
                  <a:pt x="201" y="222"/>
                  <a:pt x="231" y="259"/>
                </a:cubicBezTo>
                <a:cubicBezTo>
                  <a:pt x="248" y="279"/>
                  <a:pt x="267" y="303"/>
                  <a:pt x="287" y="329"/>
                </a:cubicBezTo>
                <a:cubicBezTo>
                  <a:pt x="227" y="329"/>
                  <a:pt x="227" y="329"/>
                  <a:pt x="227" y="329"/>
                </a:cubicBezTo>
                <a:cubicBezTo>
                  <a:pt x="227" y="330"/>
                  <a:pt x="227" y="330"/>
                  <a:pt x="227" y="330"/>
                </a:cubicBezTo>
                <a:cubicBezTo>
                  <a:pt x="168" y="255"/>
                  <a:pt x="168" y="255"/>
                  <a:pt x="168" y="255"/>
                </a:cubicBezTo>
                <a:cubicBezTo>
                  <a:pt x="136" y="215"/>
                  <a:pt x="136" y="215"/>
                  <a:pt x="136" y="215"/>
                </a:cubicBezTo>
                <a:cubicBezTo>
                  <a:pt x="133" y="210"/>
                  <a:pt x="130" y="208"/>
                  <a:pt x="126" y="203"/>
                </a:cubicBezTo>
                <a:cubicBezTo>
                  <a:pt x="126" y="201"/>
                  <a:pt x="126" y="201"/>
                  <a:pt x="126" y="201"/>
                </a:cubicBezTo>
                <a:cubicBezTo>
                  <a:pt x="95" y="161"/>
                  <a:pt x="79" y="126"/>
                  <a:pt x="79" y="103"/>
                </a:cubicBezTo>
                <a:cubicBezTo>
                  <a:pt x="79" y="82"/>
                  <a:pt x="86" y="61"/>
                  <a:pt x="102" y="47"/>
                </a:cubicBezTo>
                <a:close/>
                <a:moveTo>
                  <a:pt x="160" y="0"/>
                </a:moveTo>
                <a:cubicBezTo>
                  <a:pt x="133" y="0"/>
                  <a:pt x="107" y="10"/>
                  <a:pt x="88" y="30"/>
                </a:cubicBezTo>
                <a:cubicBezTo>
                  <a:pt x="67" y="50"/>
                  <a:pt x="57" y="76"/>
                  <a:pt x="57" y="103"/>
                </a:cubicBezTo>
                <a:cubicBezTo>
                  <a:pt x="57" y="135"/>
                  <a:pt x="80" y="174"/>
                  <a:pt x="104" y="207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76" y="242"/>
                  <a:pt x="46" y="279"/>
                  <a:pt x="4" y="331"/>
                </a:cubicBezTo>
                <a:cubicBezTo>
                  <a:pt x="1" y="335"/>
                  <a:pt x="0" y="339"/>
                  <a:pt x="2" y="342"/>
                </a:cubicBezTo>
                <a:cubicBezTo>
                  <a:pt x="4" y="345"/>
                  <a:pt x="9" y="348"/>
                  <a:pt x="11" y="348"/>
                </a:cubicBezTo>
                <a:cubicBezTo>
                  <a:pt x="97" y="348"/>
                  <a:pt x="97" y="348"/>
                  <a:pt x="97" y="348"/>
                </a:cubicBezTo>
                <a:cubicBezTo>
                  <a:pt x="100" y="348"/>
                  <a:pt x="103" y="346"/>
                  <a:pt x="105" y="344"/>
                </a:cubicBezTo>
                <a:cubicBezTo>
                  <a:pt x="160" y="276"/>
                  <a:pt x="160" y="276"/>
                  <a:pt x="160" y="276"/>
                </a:cubicBezTo>
                <a:cubicBezTo>
                  <a:pt x="215" y="344"/>
                  <a:pt x="215" y="344"/>
                  <a:pt x="215" y="344"/>
                </a:cubicBezTo>
                <a:cubicBezTo>
                  <a:pt x="217" y="346"/>
                  <a:pt x="220" y="348"/>
                  <a:pt x="223" y="348"/>
                </a:cubicBezTo>
                <a:cubicBezTo>
                  <a:pt x="308" y="348"/>
                  <a:pt x="308" y="348"/>
                  <a:pt x="308" y="348"/>
                </a:cubicBezTo>
                <a:cubicBezTo>
                  <a:pt x="312" y="348"/>
                  <a:pt x="315" y="345"/>
                  <a:pt x="318" y="342"/>
                </a:cubicBezTo>
                <a:cubicBezTo>
                  <a:pt x="319" y="340"/>
                  <a:pt x="319" y="336"/>
                  <a:pt x="316" y="333"/>
                </a:cubicBezTo>
                <a:cubicBezTo>
                  <a:pt x="290" y="302"/>
                  <a:pt x="267" y="273"/>
                  <a:pt x="246" y="247"/>
                </a:cubicBezTo>
                <a:cubicBezTo>
                  <a:pt x="235" y="233"/>
                  <a:pt x="225" y="220"/>
                  <a:pt x="215" y="209"/>
                </a:cubicBezTo>
                <a:cubicBezTo>
                  <a:pt x="237" y="177"/>
                  <a:pt x="262" y="136"/>
                  <a:pt x="262" y="103"/>
                </a:cubicBezTo>
                <a:cubicBezTo>
                  <a:pt x="262" y="76"/>
                  <a:pt x="252" y="50"/>
                  <a:pt x="232" y="30"/>
                </a:cubicBezTo>
                <a:cubicBezTo>
                  <a:pt x="212" y="10"/>
                  <a:pt x="187" y="0"/>
                  <a:pt x="16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9" name="Freeform 77">
            <a:extLst>
              <a:ext uri="{FF2B5EF4-FFF2-40B4-BE49-F238E27FC236}">
                <a16:creationId xmlns:a16="http://schemas.microsoft.com/office/drawing/2014/main" id="{7AE8C9EC-A193-5EE7-D1E1-0A5B56B48175}"/>
              </a:ext>
            </a:extLst>
          </p:cNvPr>
          <p:cNvSpPr>
            <a:spLocks noEditPoints="1"/>
          </p:cNvSpPr>
          <p:nvPr/>
        </p:nvSpPr>
        <p:spPr bwMode="auto">
          <a:xfrm>
            <a:off x="5087613" y="2988703"/>
            <a:ext cx="243757" cy="259411"/>
          </a:xfrm>
          <a:custGeom>
            <a:avLst/>
            <a:gdLst>
              <a:gd name="T0" fmla="*/ 91 w 327"/>
              <a:gd name="T1" fmla="*/ 0 h 348"/>
              <a:gd name="T2" fmla="*/ 0 w 327"/>
              <a:gd name="T3" fmla="*/ 256 h 348"/>
              <a:gd name="T4" fmla="*/ 234 w 327"/>
              <a:gd name="T5" fmla="*/ 348 h 348"/>
              <a:gd name="T6" fmla="*/ 326 w 327"/>
              <a:gd name="T7" fmla="*/ 92 h 348"/>
              <a:gd name="T8" fmla="*/ 164 w 327"/>
              <a:gd name="T9" fmla="*/ 20 h 348"/>
              <a:gd name="T10" fmla="*/ 225 w 327"/>
              <a:gd name="T11" fmla="*/ 92 h 348"/>
              <a:gd name="T12" fmla="*/ 174 w 327"/>
              <a:gd name="T13" fmla="*/ 103 h 348"/>
              <a:gd name="T14" fmla="*/ 164 w 327"/>
              <a:gd name="T15" fmla="*/ 82 h 348"/>
              <a:gd name="T16" fmla="*/ 153 w 327"/>
              <a:gd name="T17" fmla="*/ 103 h 348"/>
              <a:gd name="T18" fmla="*/ 102 w 327"/>
              <a:gd name="T19" fmla="*/ 92 h 348"/>
              <a:gd name="T20" fmla="*/ 164 w 327"/>
              <a:gd name="T21" fmla="*/ 20 h 348"/>
              <a:gd name="T22" fmla="*/ 153 w 327"/>
              <a:gd name="T23" fmla="*/ 215 h 348"/>
              <a:gd name="T24" fmla="*/ 91 w 327"/>
              <a:gd name="T25" fmla="*/ 287 h 348"/>
              <a:gd name="T26" fmla="*/ 62 w 327"/>
              <a:gd name="T27" fmla="*/ 113 h 348"/>
              <a:gd name="T28" fmla="*/ 82 w 327"/>
              <a:gd name="T29" fmla="*/ 92 h 348"/>
              <a:gd name="T30" fmla="*/ 215 w 327"/>
              <a:gd name="T31" fmla="*/ 122 h 348"/>
              <a:gd name="T32" fmla="*/ 244 w 327"/>
              <a:gd name="T33" fmla="*/ 84 h 348"/>
              <a:gd name="T34" fmla="*/ 266 w 327"/>
              <a:gd name="T35" fmla="*/ 257 h 348"/>
              <a:gd name="T36" fmla="*/ 174 w 327"/>
              <a:gd name="T37" fmla="*/ 287 h 348"/>
              <a:gd name="T38" fmla="*/ 164 w 327"/>
              <a:gd name="T39" fmla="*/ 205 h 348"/>
              <a:gd name="T40" fmla="*/ 306 w 327"/>
              <a:gd name="T41" fmla="*/ 257 h 348"/>
              <a:gd name="T42" fmla="*/ 91 w 327"/>
              <a:gd name="T43" fmla="*/ 329 h 348"/>
              <a:gd name="T44" fmla="*/ 20 w 327"/>
              <a:gd name="T45" fmla="*/ 92 h 348"/>
              <a:gd name="T46" fmla="*/ 109 w 327"/>
              <a:gd name="T47" fmla="*/ 20 h 348"/>
              <a:gd name="T48" fmla="*/ 40 w 327"/>
              <a:gd name="T49" fmla="*/ 113 h 348"/>
              <a:gd name="T50" fmla="*/ 91 w 327"/>
              <a:gd name="T51" fmla="*/ 308 h 348"/>
              <a:gd name="T52" fmla="*/ 285 w 327"/>
              <a:gd name="T53" fmla="*/ 257 h 348"/>
              <a:gd name="T54" fmla="*/ 243 w 327"/>
              <a:gd name="T55" fmla="*/ 62 h 348"/>
              <a:gd name="T56" fmla="*/ 234 w 327"/>
              <a:gd name="T57" fmla="*/ 20 h 348"/>
              <a:gd name="T58" fmla="*/ 307 w 327"/>
              <a:gd name="T59" fmla="*/ 257 h 348"/>
              <a:gd name="T60" fmla="*/ 134 w 327"/>
              <a:gd name="T61" fmla="*/ 81 h 348"/>
              <a:gd name="T62" fmla="*/ 163 w 327"/>
              <a:gd name="T63" fmla="*/ 61 h 348"/>
              <a:gd name="T64" fmla="*/ 192 w 327"/>
              <a:gd name="T65" fmla="*/ 82 h 348"/>
              <a:gd name="T66" fmla="*/ 201 w 327"/>
              <a:gd name="T67" fmla="*/ 68 h 348"/>
              <a:gd name="T68" fmla="*/ 124 w 327"/>
              <a:gd name="T69" fmla="*/ 68 h 348"/>
              <a:gd name="T70" fmla="*/ 244 w 327"/>
              <a:gd name="T71" fmla="*/ 155 h 348"/>
              <a:gd name="T72" fmla="*/ 91 w 327"/>
              <a:gd name="T73" fmla="*/ 144 h 348"/>
              <a:gd name="T74" fmla="*/ 91 w 327"/>
              <a:gd name="T75" fmla="*/ 165 h 348"/>
              <a:gd name="T76" fmla="*/ 244 w 327"/>
              <a:gd name="T77" fmla="*/ 155 h 348"/>
              <a:gd name="T78" fmla="*/ 92 w 327"/>
              <a:gd name="T79" fmla="*/ 206 h 348"/>
              <a:gd name="T80" fmla="*/ 92 w 327"/>
              <a:gd name="T81" fmla="*/ 227 h 348"/>
              <a:gd name="T82" fmla="*/ 133 w 327"/>
              <a:gd name="T83" fmla="*/ 217 h 348"/>
              <a:gd name="T84" fmla="*/ 112 w 327"/>
              <a:gd name="T85" fmla="*/ 248 h 348"/>
              <a:gd name="T86" fmla="*/ 81 w 327"/>
              <a:gd name="T87" fmla="*/ 257 h 348"/>
              <a:gd name="T88" fmla="*/ 112 w 327"/>
              <a:gd name="T89" fmla="*/ 268 h 348"/>
              <a:gd name="T90" fmla="*/ 112 w 327"/>
              <a:gd name="T91" fmla="*/ 248 h 348"/>
              <a:gd name="T92" fmla="*/ 205 w 327"/>
              <a:gd name="T93" fmla="*/ 206 h 348"/>
              <a:gd name="T94" fmla="*/ 205 w 327"/>
              <a:gd name="T95" fmla="*/ 227 h 348"/>
              <a:gd name="T96" fmla="*/ 244 w 327"/>
              <a:gd name="T97" fmla="*/ 217 h 348"/>
              <a:gd name="T98" fmla="*/ 234 w 327"/>
              <a:gd name="T99" fmla="*/ 248 h 348"/>
              <a:gd name="T100" fmla="*/ 203 w 327"/>
              <a:gd name="T101" fmla="*/ 257 h 348"/>
              <a:gd name="T102" fmla="*/ 234 w 327"/>
              <a:gd name="T103" fmla="*/ 268 h 348"/>
              <a:gd name="T104" fmla="*/ 234 w 327"/>
              <a:gd name="T105" fmla="*/ 24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27" h="348">
                <a:moveTo>
                  <a:pt x="234" y="0"/>
                </a:moveTo>
                <a:cubicBezTo>
                  <a:pt x="91" y="0"/>
                  <a:pt x="91" y="0"/>
                  <a:pt x="91" y="0"/>
                </a:cubicBezTo>
                <a:cubicBezTo>
                  <a:pt x="40" y="0"/>
                  <a:pt x="0" y="41"/>
                  <a:pt x="0" y="92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307"/>
                  <a:pt x="41" y="348"/>
                  <a:pt x="91" y="348"/>
                </a:cubicBezTo>
                <a:cubicBezTo>
                  <a:pt x="234" y="348"/>
                  <a:pt x="234" y="348"/>
                  <a:pt x="234" y="348"/>
                </a:cubicBezTo>
                <a:cubicBezTo>
                  <a:pt x="285" y="348"/>
                  <a:pt x="326" y="306"/>
                  <a:pt x="326" y="256"/>
                </a:cubicBezTo>
                <a:cubicBezTo>
                  <a:pt x="326" y="92"/>
                  <a:pt x="326" y="92"/>
                  <a:pt x="326" y="92"/>
                </a:cubicBezTo>
                <a:cubicBezTo>
                  <a:pt x="327" y="41"/>
                  <a:pt x="285" y="0"/>
                  <a:pt x="234" y="0"/>
                </a:cubicBezTo>
                <a:close/>
                <a:moveTo>
                  <a:pt x="164" y="20"/>
                </a:moveTo>
                <a:cubicBezTo>
                  <a:pt x="197" y="20"/>
                  <a:pt x="225" y="48"/>
                  <a:pt x="225" y="82"/>
                </a:cubicBezTo>
                <a:cubicBezTo>
                  <a:pt x="225" y="92"/>
                  <a:pt x="225" y="92"/>
                  <a:pt x="225" y="92"/>
                </a:cubicBezTo>
                <a:cubicBezTo>
                  <a:pt x="225" y="98"/>
                  <a:pt x="220" y="103"/>
                  <a:pt x="215" y="103"/>
                </a:cubicBezTo>
                <a:cubicBezTo>
                  <a:pt x="174" y="103"/>
                  <a:pt x="174" y="103"/>
                  <a:pt x="174" y="103"/>
                </a:cubicBezTo>
                <a:cubicBezTo>
                  <a:pt x="174" y="92"/>
                  <a:pt x="174" y="92"/>
                  <a:pt x="174" y="92"/>
                </a:cubicBezTo>
                <a:cubicBezTo>
                  <a:pt x="174" y="87"/>
                  <a:pt x="169" y="82"/>
                  <a:pt x="164" y="82"/>
                </a:cubicBezTo>
                <a:cubicBezTo>
                  <a:pt x="157" y="82"/>
                  <a:pt x="153" y="87"/>
                  <a:pt x="153" y="92"/>
                </a:cubicBezTo>
                <a:cubicBezTo>
                  <a:pt x="153" y="103"/>
                  <a:pt x="153" y="103"/>
                  <a:pt x="153" y="103"/>
                </a:cubicBezTo>
                <a:cubicBezTo>
                  <a:pt x="113" y="103"/>
                  <a:pt x="113" y="103"/>
                  <a:pt x="113" y="103"/>
                </a:cubicBezTo>
                <a:cubicBezTo>
                  <a:pt x="106" y="103"/>
                  <a:pt x="102" y="98"/>
                  <a:pt x="102" y="92"/>
                </a:cubicBezTo>
                <a:cubicBezTo>
                  <a:pt x="102" y="82"/>
                  <a:pt x="102" y="82"/>
                  <a:pt x="102" y="82"/>
                </a:cubicBezTo>
                <a:cubicBezTo>
                  <a:pt x="102" y="48"/>
                  <a:pt x="129" y="20"/>
                  <a:pt x="164" y="20"/>
                </a:cubicBezTo>
                <a:close/>
                <a:moveTo>
                  <a:pt x="164" y="205"/>
                </a:moveTo>
                <a:cubicBezTo>
                  <a:pt x="157" y="205"/>
                  <a:pt x="153" y="209"/>
                  <a:pt x="153" y="215"/>
                </a:cubicBezTo>
                <a:cubicBezTo>
                  <a:pt x="153" y="287"/>
                  <a:pt x="153" y="287"/>
                  <a:pt x="153" y="287"/>
                </a:cubicBezTo>
                <a:cubicBezTo>
                  <a:pt x="91" y="287"/>
                  <a:pt x="91" y="287"/>
                  <a:pt x="91" y="287"/>
                </a:cubicBezTo>
                <a:cubicBezTo>
                  <a:pt x="74" y="287"/>
                  <a:pt x="62" y="273"/>
                  <a:pt x="62" y="257"/>
                </a:cubicBezTo>
                <a:cubicBezTo>
                  <a:pt x="62" y="113"/>
                  <a:pt x="62" y="113"/>
                  <a:pt x="62" y="113"/>
                </a:cubicBezTo>
                <a:cubicBezTo>
                  <a:pt x="62" y="101"/>
                  <a:pt x="69" y="89"/>
                  <a:pt x="82" y="84"/>
                </a:cubicBezTo>
                <a:cubicBezTo>
                  <a:pt x="82" y="92"/>
                  <a:pt x="82" y="92"/>
                  <a:pt x="82" y="92"/>
                </a:cubicBezTo>
                <a:cubicBezTo>
                  <a:pt x="82" y="110"/>
                  <a:pt x="96" y="122"/>
                  <a:pt x="113" y="122"/>
                </a:cubicBezTo>
                <a:cubicBezTo>
                  <a:pt x="215" y="122"/>
                  <a:pt x="215" y="122"/>
                  <a:pt x="215" y="122"/>
                </a:cubicBezTo>
                <a:cubicBezTo>
                  <a:pt x="232" y="122"/>
                  <a:pt x="244" y="108"/>
                  <a:pt x="244" y="92"/>
                </a:cubicBezTo>
                <a:cubicBezTo>
                  <a:pt x="244" y="84"/>
                  <a:pt x="244" y="84"/>
                  <a:pt x="244" y="84"/>
                </a:cubicBezTo>
                <a:cubicBezTo>
                  <a:pt x="257" y="88"/>
                  <a:pt x="266" y="99"/>
                  <a:pt x="266" y="113"/>
                </a:cubicBezTo>
                <a:cubicBezTo>
                  <a:pt x="266" y="257"/>
                  <a:pt x="266" y="257"/>
                  <a:pt x="266" y="257"/>
                </a:cubicBezTo>
                <a:cubicBezTo>
                  <a:pt x="266" y="274"/>
                  <a:pt x="252" y="287"/>
                  <a:pt x="235" y="287"/>
                </a:cubicBezTo>
                <a:cubicBezTo>
                  <a:pt x="174" y="287"/>
                  <a:pt x="174" y="287"/>
                  <a:pt x="174" y="287"/>
                </a:cubicBezTo>
                <a:cubicBezTo>
                  <a:pt x="174" y="215"/>
                  <a:pt x="174" y="215"/>
                  <a:pt x="174" y="215"/>
                </a:cubicBezTo>
                <a:cubicBezTo>
                  <a:pt x="174" y="209"/>
                  <a:pt x="169" y="205"/>
                  <a:pt x="164" y="205"/>
                </a:cubicBezTo>
                <a:close/>
                <a:moveTo>
                  <a:pt x="307" y="257"/>
                </a:moveTo>
                <a:cubicBezTo>
                  <a:pt x="306" y="257"/>
                  <a:pt x="306" y="257"/>
                  <a:pt x="306" y="257"/>
                </a:cubicBezTo>
                <a:cubicBezTo>
                  <a:pt x="306" y="297"/>
                  <a:pt x="273" y="329"/>
                  <a:pt x="234" y="329"/>
                </a:cubicBezTo>
                <a:cubicBezTo>
                  <a:pt x="91" y="329"/>
                  <a:pt x="91" y="329"/>
                  <a:pt x="91" y="329"/>
                </a:cubicBezTo>
                <a:cubicBezTo>
                  <a:pt x="53" y="329"/>
                  <a:pt x="20" y="297"/>
                  <a:pt x="20" y="257"/>
                </a:cubicBezTo>
                <a:cubicBezTo>
                  <a:pt x="20" y="92"/>
                  <a:pt x="20" y="92"/>
                  <a:pt x="20" y="92"/>
                </a:cubicBezTo>
                <a:cubicBezTo>
                  <a:pt x="20" y="53"/>
                  <a:pt x="53" y="20"/>
                  <a:pt x="91" y="20"/>
                </a:cubicBezTo>
                <a:cubicBezTo>
                  <a:pt x="109" y="20"/>
                  <a:pt x="109" y="20"/>
                  <a:pt x="109" y="20"/>
                </a:cubicBezTo>
                <a:cubicBezTo>
                  <a:pt x="96" y="31"/>
                  <a:pt x="88" y="46"/>
                  <a:pt x="84" y="62"/>
                </a:cubicBezTo>
                <a:cubicBezTo>
                  <a:pt x="59" y="66"/>
                  <a:pt x="40" y="88"/>
                  <a:pt x="40" y="113"/>
                </a:cubicBezTo>
                <a:cubicBezTo>
                  <a:pt x="40" y="257"/>
                  <a:pt x="40" y="257"/>
                  <a:pt x="40" y="257"/>
                </a:cubicBezTo>
                <a:cubicBezTo>
                  <a:pt x="40" y="285"/>
                  <a:pt x="64" y="308"/>
                  <a:pt x="91" y="308"/>
                </a:cubicBezTo>
                <a:cubicBezTo>
                  <a:pt x="234" y="308"/>
                  <a:pt x="234" y="308"/>
                  <a:pt x="234" y="308"/>
                </a:cubicBezTo>
                <a:cubicBezTo>
                  <a:pt x="262" y="308"/>
                  <a:pt x="285" y="285"/>
                  <a:pt x="285" y="257"/>
                </a:cubicBezTo>
                <a:cubicBezTo>
                  <a:pt x="285" y="113"/>
                  <a:pt x="285" y="113"/>
                  <a:pt x="285" y="113"/>
                </a:cubicBezTo>
                <a:cubicBezTo>
                  <a:pt x="285" y="88"/>
                  <a:pt x="267" y="66"/>
                  <a:pt x="243" y="62"/>
                </a:cubicBezTo>
                <a:cubicBezTo>
                  <a:pt x="238" y="46"/>
                  <a:pt x="230" y="31"/>
                  <a:pt x="217" y="20"/>
                </a:cubicBezTo>
                <a:cubicBezTo>
                  <a:pt x="234" y="20"/>
                  <a:pt x="234" y="20"/>
                  <a:pt x="234" y="20"/>
                </a:cubicBezTo>
                <a:cubicBezTo>
                  <a:pt x="274" y="20"/>
                  <a:pt x="307" y="53"/>
                  <a:pt x="307" y="92"/>
                </a:cubicBezTo>
                <a:lnTo>
                  <a:pt x="307" y="257"/>
                </a:lnTo>
                <a:close/>
                <a:moveTo>
                  <a:pt x="130" y="80"/>
                </a:moveTo>
                <a:cubicBezTo>
                  <a:pt x="132" y="81"/>
                  <a:pt x="133" y="81"/>
                  <a:pt x="134" y="81"/>
                </a:cubicBezTo>
                <a:cubicBezTo>
                  <a:pt x="138" y="81"/>
                  <a:pt x="142" y="78"/>
                  <a:pt x="143" y="75"/>
                </a:cubicBezTo>
                <a:cubicBezTo>
                  <a:pt x="145" y="66"/>
                  <a:pt x="154" y="61"/>
                  <a:pt x="163" y="61"/>
                </a:cubicBezTo>
                <a:cubicBezTo>
                  <a:pt x="170" y="61"/>
                  <a:pt x="179" y="66"/>
                  <a:pt x="183" y="75"/>
                </a:cubicBezTo>
                <a:cubicBezTo>
                  <a:pt x="183" y="79"/>
                  <a:pt x="188" y="82"/>
                  <a:pt x="192" y="82"/>
                </a:cubicBezTo>
                <a:cubicBezTo>
                  <a:pt x="193" y="82"/>
                  <a:pt x="194" y="82"/>
                  <a:pt x="196" y="80"/>
                </a:cubicBezTo>
                <a:cubicBezTo>
                  <a:pt x="201" y="79"/>
                  <a:pt x="203" y="73"/>
                  <a:pt x="201" y="68"/>
                </a:cubicBezTo>
                <a:cubicBezTo>
                  <a:pt x="196" y="51"/>
                  <a:pt x="180" y="41"/>
                  <a:pt x="163" y="41"/>
                </a:cubicBezTo>
                <a:cubicBezTo>
                  <a:pt x="145" y="41"/>
                  <a:pt x="130" y="51"/>
                  <a:pt x="124" y="68"/>
                </a:cubicBezTo>
                <a:cubicBezTo>
                  <a:pt x="122" y="74"/>
                  <a:pt x="124" y="79"/>
                  <a:pt x="130" y="80"/>
                </a:cubicBezTo>
                <a:close/>
                <a:moveTo>
                  <a:pt x="244" y="155"/>
                </a:moveTo>
                <a:cubicBezTo>
                  <a:pt x="244" y="149"/>
                  <a:pt x="240" y="144"/>
                  <a:pt x="234" y="144"/>
                </a:cubicBezTo>
                <a:cubicBezTo>
                  <a:pt x="91" y="144"/>
                  <a:pt x="91" y="144"/>
                  <a:pt x="91" y="144"/>
                </a:cubicBezTo>
                <a:cubicBezTo>
                  <a:pt x="85" y="144"/>
                  <a:pt x="81" y="149"/>
                  <a:pt x="81" y="155"/>
                </a:cubicBezTo>
                <a:cubicBezTo>
                  <a:pt x="81" y="160"/>
                  <a:pt x="85" y="165"/>
                  <a:pt x="91" y="165"/>
                </a:cubicBezTo>
                <a:cubicBezTo>
                  <a:pt x="234" y="165"/>
                  <a:pt x="234" y="165"/>
                  <a:pt x="234" y="165"/>
                </a:cubicBezTo>
                <a:cubicBezTo>
                  <a:pt x="240" y="165"/>
                  <a:pt x="244" y="160"/>
                  <a:pt x="244" y="155"/>
                </a:cubicBezTo>
                <a:close/>
                <a:moveTo>
                  <a:pt x="123" y="206"/>
                </a:moveTo>
                <a:cubicBezTo>
                  <a:pt x="92" y="206"/>
                  <a:pt x="92" y="206"/>
                  <a:pt x="92" y="206"/>
                </a:cubicBezTo>
                <a:cubicBezTo>
                  <a:pt x="87" y="206"/>
                  <a:pt x="82" y="211"/>
                  <a:pt x="82" y="217"/>
                </a:cubicBezTo>
                <a:cubicBezTo>
                  <a:pt x="82" y="222"/>
                  <a:pt x="87" y="227"/>
                  <a:pt x="92" y="227"/>
                </a:cubicBezTo>
                <a:cubicBezTo>
                  <a:pt x="123" y="227"/>
                  <a:pt x="123" y="227"/>
                  <a:pt x="123" y="227"/>
                </a:cubicBezTo>
                <a:cubicBezTo>
                  <a:pt x="129" y="227"/>
                  <a:pt x="133" y="222"/>
                  <a:pt x="133" y="217"/>
                </a:cubicBezTo>
                <a:cubicBezTo>
                  <a:pt x="132" y="211"/>
                  <a:pt x="128" y="206"/>
                  <a:pt x="123" y="206"/>
                </a:cubicBezTo>
                <a:close/>
                <a:moveTo>
                  <a:pt x="112" y="248"/>
                </a:moveTo>
                <a:cubicBezTo>
                  <a:pt x="91" y="248"/>
                  <a:pt x="91" y="248"/>
                  <a:pt x="91" y="248"/>
                </a:cubicBezTo>
                <a:cubicBezTo>
                  <a:pt x="85" y="248"/>
                  <a:pt x="81" y="252"/>
                  <a:pt x="81" y="257"/>
                </a:cubicBezTo>
                <a:cubicBezTo>
                  <a:pt x="81" y="264"/>
                  <a:pt x="85" y="268"/>
                  <a:pt x="91" y="268"/>
                </a:cubicBezTo>
                <a:cubicBezTo>
                  <a:pt x="112" y="268"/>
                  <a:pt x="112" y="268"/>
                  <a:pt x="112" y="268"/>
                </a:cubicBezTo>
                <a:cubicBezTo>
                  <a:pt x="117" y="268"/>
                  <a:pt x="122" y="264"/>
                  <a:pt x="122" y="257"/>
                </a:cubicBezTo>
                <a:cubicBezTo>
                  <a:pt x="122" y="252"/>
                  <a:pt x="117" y="248"/>
                  <a:pt x="112" y="248"/>
                </a:cubicBezTo>
                <a:close/>
                <a:moveTo>
                  <a:pt x="234" y="206"/>
                </a:moveTo>
                <a:cubicBezTo>
                  <a:pt x="205" y="206"/>
                  <a:pt x="205" y="206"/>
                  <a:pt x="205" y="206"/>
                </a:cubicBezTo>
                <a:cubicBezTo>
                  <a:pt x="198" y="206"/>
                  <a:pt x="194" y="211"/>
                  <a:pt x="194" y="217"/>
                </a:cubicBezTo>
                <a:cubicBezTo>
                  <a:pt x="194" y="222"/>
                  <a:pt x="198" y="227"/>
                  <a:pt x="205" y="227"/>
                </a:cubicBezTo>
                <a:cubicBezTo>
                  <a:pt x="234" y="227"/>
                  <a:pt x="234" y="227"/>
                  <a:pt x="234" y="227"/>
                </a:cubicBezTo>
                <a:cubicBezTo>
                  <a:pt x="240" y="227"/>
                  <a:pt x="244" y="222"/>
                  <a:pt x="244" y="217"/>
                </a:cubicBezTo>
                <a:cubicBezTo>
                  <a:pt x="244" y="211"/>
                  <a:pt x="240" y="206"/>
                  <a:pt x="234" y="206"/>
                </a:cubicBezTo>
                <a:close/>
                <a:moveTo>
                  <a:pt x="234" y="248"/>
                </a:moveTo>
                <a:cubicBezTo>
                  <a:pt x="213" y="248"/>
                  <a:pt x="213" y="248"/>
                  <a:pt x="213" y="248"/>
                </a:cubicBezTo>
                <a:cubicBezTo>
                  <a:pt x="208" y="248"/>
                  <a:pt x="203" y="252"/>
                  <a:pt x="203" y="257"/>
                </a:cubicBezTo>
                <a:cubicBezTo>
                  <a:pt x="203" y="264"/>
                  <a:pt x="208" y="268"/>
                  <a:pt x="213" y="268"/>
                </a:cubicBezTo>
                <a:cubicBezTo>
                  <a:pt x="234" y="268"/>
                  <a:pt x="234" y="268"/>
                  <a:pt x="234" y="268"/>
                </a:cubicBezTo>
                <a:cubicBezTo>
                  <a:pt x="240" y="268"/>
                  <a:pt x="244" y="264"/>
                  <a:pt x="244" y="257"/>
                </a:cubicBezTo>
                <a:cubicBezTo>
                  <a:pt x="244" y="252"/>
                  <a:pt x="240" y="248"/>
                  <a:pt x="234" y="2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60" name="Freeform 78">
            <a:extLst>
              <a:ext uri="{FF2B5EF4-FFF2-40B4-BE49-F238E27FC236}">
                <a16:creationId xmlns:a16="http://schemas.microsoft.com/office/drawing/2014/main" id="{9D49C787-5EB2-6520-ACC3-6E2DE24ED639}"/>
              </a:ext>
            </a:extLst>
          </p:cNvPr>
          <p:cNvSpPr>
            <a:spLocks noEditPoints="1"/>
          </p:cNvSpPr>
          <p:nvPr/>
        </p:nvSpPr>
        <p:spPr bwMode="auto">
          <a:xfrm>
            <a:off x="5078667" y="2442300"/>
            <a:ext cx="262393" cy="259411"/>
          </a:xfrm>
          <a:custGeom>
            <a:avLst/>
            <a:gdLst>
              <a:gd name="T0" fmla="*/ 280 w 352"/>
              <a:gd name="T1" fmla="*/ 22 h 348"/>
              <a:gd name="T2" fmla="*/ 324 w 352"/>
              <a:gd name="T3" fmla="*/ 78 h 348"/>
              <a:gd name="T4" fmla="*/ 310 w 352"/>
              <a:gd name="T5" fmla="*/ 78 h 348"/>
              <a:gd name="T6" fmla="*/ 267 w 352"/>
              <a:gd name="T7" fmla="*/ 35 h 348"/>
              <a:gd name="T8" fmla="*/ 274 w 352"/>
              <a:gd name="T9" fmla="*/ 19 h 348"/>
              <a:gd name="T10" fmla="*/ 280 w 352"/>
              <a:gd name="T11" fmla="*/ 79 h 348"/>
              <a:gd name="T12" fmla="*/ 251 w 352"/>
              <a:gd name="T13" fmla="*/ 82 h 348"/>
              <a:gd name="T14" fmla="*/ 268 w 352"/>
              <a:gd name="T15" fmla="*/ 65 h 348"/>
              <a:gd name="T16" fmla="*/ 193 w 352"/>
              <a:gd name="T17" fmla="*/ 52 h 348"/>
              <a:gd name="T18" fmla="*/ 293 w 352"/>
              <a:gd name="T19" fmla="*/ 153 h 348"/>
              <a:gd name="T20" fmla="*/ 293 w 352"/>
              <a:gd name="T21" fmla="*/ 167 h 348"/>
              <a:gd name="T22" fmla="*/ 280 w 352"/>
              <a:gd name="T23" fmla="*/ 167 h 348"/>
              <a:gd name="T24" fmla="*/ 176 w 352"/>
              <a:gd name="T25" fmla="*/ 60 h 348"/>
              <a:gd name="T26" fmla="*/ 186 w 352"/>
              <a:gd name="T27" fmla="*/ 50 h 348"/>
              <a:gd name="T28" fmla="*/ 243 w 352"/>
              <a:gd name="T29" fmla="*/ 159 h 348"/>
              <a:gd name="T30" fmla="*/ 207 w 352"/>
              <a:gd name="T31" fmla="*/ 152 h 348"/>
              <a:gd name="T32" fmla="*/ 193 w 352"/>
              <a:gd name="T33" fmla="*/ 152 h 348"/>
              <a:gd name="T34" fmla="*/ 215 w 352"/>
              <a:gd name="T35" fmla="*/ 189 h 348"/>
              <a:gd name="T36" fmla="*/ 144 w 352"/>
              <a:gd name="T37" fmla="*/ 144 h 348"/>
              <a:gd name="T38" fmla="*/ 186 w 352"/>
              <a:gd name="T39" fmla="*/ 102 h 348"/>
              <a:gd name="T40" fmla="*/ 186 w 352"/>
              <a:gd name="T41" fmla="*/ 219 h 348"/>
              <a:gd name="T42" fmla="*/ 158 w 352"/>
              <a:gd name="T43" fmla="*/ 219 h 348"/>
              <a:gd name="T44" fmla="*/ 145 w 352"/>
              <a:gd name="T45" fmla="*/ 219 h 348"/>
              <a:gd name="T46" fmla="*/ 158 w 352"/>
              <a:gd name="T47" fmla="*/ 247 h 348"/>
              <a:gd name="T48" fmla="*/ 128 w 352"/>
              <a:gd name="T49" fmla="*/ 263 h 348"/>
              <a:gd name="T50" fmla="*/ 93 w 352"/>
              <a:gd name="T51" fmla="*/ 240 h 348"/>
              <a:gd name="T52" fmla="*/ 128 w 352"/>
              <a:gd name="T53" fmla="*/ 162 h 348"/>
              <a:gd name="T54" fmla="*/ 79 w 352"/>
              <a:gd name="T55" fmla="*/ 254 h 348"/>
              <a:gd name="T56" fmla="*/ 85 w 352"/>
              <a:gd name="T57" fmla="*/ 275 h 348"/>
              <a:gd name="T58" fmla="*/ 72 w 352"/>
              <a:gd name="T59" fmla="*/ 275 h 348"/>
              <a:gd name="T60" fmla="*/ 79 w 352"/>
              <a:gd name="T61" fmla="*/ 254 h 348"/>
              <a:gd name="T62" fmla="*/ 276 w 352"/>
              <a:gd name="T63" fmla="*/ 0 h 348"/>
              <a:gd name="T64" fmla="*/ 255 w 352"/>
              <a:gd name="T65" fmla="*/ 52 h 348"/>
              <a:gd name="T66" fmla="*/ 209 w 352"/>
              <a:gd name="T67" fmla="*/ 39 h 348"/>
              <a:gd name="T68" fmla="*/ 165 w 352"/>
              <a:gd name="T69" fmla="*/ 39 h 348"/>
              <a:gd name="T70" fmla="*/ 165 w 352"/>
              <a:gd name="T71" fmla="*/ 83 h 348"/>
              <a:gd name="T72" fmla="*/ 79 w 352"/>
              <a:gd name="T73" fmla="*/ 184 h 348"/>
              <a:gd name="T74" fmla="*/ 57 w 352"/>
              <a:gd name="T75" fmla="*/ 249 h 348"/>
              <a:gd name="T76" fmla="*/ 3 w 352"/>
              <a:gd name="T77" fmla="*/ 330 h 348"/>
              <a:gd name="T78" fmla="*/ 11 w 352"/>
              <a:gd name="T79" fmla="*/ 348 h 348"/>
              <a:gd name="T80" fmla="*/ 65 w 352"/>
              <a:gd name="T81" fmla="*/ 297 h 348"/>
              <a:gd name="T82" fmla="*/ 99 w 352"/>
              <a:gd name="T83" fmla="*/ 291 h 348"/>
              <a:gd name="T84" fmla="*/ 128 w 352"/>
              <a:gd name="T85" fmla="*/ 284 h 348"/>
              <a:gd name="T86" fmla="*/ 257 w 352"/>
              <a:gd name="T87" fmla="*/ 176 h 348"/>
              <a:gd name="T88" fmla="*/ 287 w 352"/>
              <a:gd name="T89" fmla="*/ 191 h 348"/>
              <a:gd name="T90" fmla="*/ 317 w 352"/>
              <a:gd name="T91" fmla="*/ 161 h 348"/>
              <a:gd name="T92" fmla="*/ 280 w 352"/>
              <a:gd name="T93" fmla="*/ 109 h 348"/>
              <a:gd name="T94" fmla="*/ 317 w 352"/>
              <a:gd name="T95" fmla="*/ 103 h 348"/>
              <a:gd name="T96" fmla="*/ 340 w 352"/>
              <a:gd name="T97" fmla="*/ 52 h 348"/>
              <a:gd name="T98" fmla="*/ 276 w 352"/>
              <a:gd name="T99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2" h="348">
                <a:moveTo>
                  <a:pt x="274" y="19"/>
                </a:moveTo>
                <a:cubicBezTo>
                  <a:pt x="277" y="19"/>
                  <a:pt x="279" y="20"/>
                  <a:pt x="280" y="22"/>
                </a:cubicBezTo>
                <a:cubicBezTo>
                  <a:pt x="324" y="64"/>
                  <a:pt x="324" y="64"/>
                  <a:pt x="324" y="64"/>
                </a:cubicBezTo>
                <a:cubicBezTo>
                  <a:pt x="327" y="68"/>
                  <a:pt x="327" y="75"/>
                  <a:pt x="324" y="78"/>
                </a:cubicBezTo>
                <a:cubicBezTo>
                  <a:pt x="322" y="80"/>
                  <a:pt x="319" y="80"/>
                  <a:pt x="317" y="80"/>
                </a:cubicBezTo>
                <a:cubicBezTo>
                  <a:pt x="314" y="80"/>
                  <a:pt x="311" y="80"/>
                  <a:pt x="310" y="78"/>
                </a:cubicBezTo>
                <a:cubicBezTo>
                  <a:pt x="303" y="71"/>
                  <a:pt x="303" y="71"/>
                  <a:pt x="303" y="71"/>
                </a:cubicBezTo>
                <a:cubicBezTo>
                  <a:pt x="267" y="35"/>
                  <a:pt x="267" y="35"/>
                  <a:pt x="267" y="35"/>
                </a:cubicBezTo>
                <a:cubicBezTo>
                  <a:pt x="262" y="32"/>
                  <a:pt x="262" y="27"/>
                  <a:pt x="267" y="22"/>
                </a:cubicBezTo>
                <a:cubicBezTo>
                  <a:pt x="268" y="20"/>
                  <a:pt x="271" y="19"/>
                  <a:pt x="274" y="19"/>
                </a:cubicBezTo>
                <a:close/>
                <a:moveTo>
                  <a:pt x="268" y="65"/>
                </a:moveTo>
                <a:cubicBezTo>
                  <a:pt x="280" y="79"/>
                  <a:pt x="280" y="79"/>
                  <a:pt x="280" y="79"/>
                </a:cubicBezTo>
                <a:cubicBezTo>
                  <a:pt x="265" y="96"/>
                  <a:pt x="265" y="96"/>
                  <a:pt x="265" y="96"/>
                </a:cubicBezTo>
                <a:cubicBezTo>
                  <a:pt x="251" y="82"/>
                  <a:pt x="251" y="82"/>
                  <a:pt x="251" y="82"/>
                </a:cubicBezTo>
                <a:cubicBezTo>
                  <a:pt x="268" y="65"/>
                  <a:pt x="268" y="65"/>
                  <a:pt x="268" y="65"/>
                </a:cubicBezTo>
                <a:cubicBezTo>
                  <a:pt x="268" y="65"/>
                  <a:pt x="268" y="65"/>
                  <a:pt x="268" y="65"/>
                </a:cubicBezTo>
                <a:close/>
                <a:moveTo>
                  <a:pt x="186" y="50"/>
                </a:moveTo>
                <a:cubicBezTo>
                  <a:pt x="188" y="50"/>
                  <a:pt x="192" y="51"/>
                  <a:pt x="193" y="52"/>
                </a:cubicBezTo>
                <a:cubicBezTo>
                  <a:pt x="257" y="117"/>
                  <a:pt x="257" y="117"/>
                  <a:pt x="257" y="117"/>
                </a:cubicBezTo>
                <a:cubicBezTo>
                  <a:pt x="293" y="153"/>
                  <a:pt x="293" y="153"/>
                  <a:pt x="293" y="153"/>
                </a:cubicBezTo>
                <a:cubicBezTo>
                  <a:pt x="296" y="154"/>
                  <a:pt x="297" y="157"/>
                  <a:pt x="297" y="161"/>
                </a:cubicBezTo>
                <a:cubicBezTo>
                  <a:pt x="297" y="163"/>
                  <a:pt x="296" y="166"/>
                  <a:pt x="293" y="167"/>
                </a:cubicBezTo>
                <a:cubicBezTo>
                  <a:pt x="292" y="168"/>
                  <a:pt x="289" y="171"/>
                  <a:pt x="287" y="171"/>
                </a:cubicBezTo>
                <a:cubicBezTo>
                  <a:pt x="284" y="171"/>
                  <a:pt x="280" y="170"/>
                  <a:pt x="280" y="167"/>
                </a:cubicBezTo>
                <a:cubicBezTo>
                  <a:pt x="179" y="66"/>
                  <a:pt x="179" y="66"/>
                  <a:pt x="179" y="66"/>
                </a:cubicBezTo>
                <a:cubicBezTo>
                  <a:pt x="177" y="64"/>
                  <a:pt x="176" y="62"/>
                  <a:pt x="176" y="60"/>
                </a:cubicBezTo>
                <a:cubicBezTo>
                  <a:pt x="176" y="57"/>
                  <a:pt x="177" y="54"/>
                  <a:pt x="179" y="52"/>
                </a:cubicBezTo>
                <a:cubicBezTo>
                  <a:pt x="182" y="51"/>
                  <a:pt x="183" y="50"/>
                  <a:pt x="186" y="50"/>
                </a:cubicBezTo>
                <a:close/>
                <a:moveTo>
                  <a:pt x="186" y="102"/>
                </a:moveTo>
                <a:cubicBezTo>
                  <a:pt x="243" y="159"/>
                  <a:pt x="243" y="159"/>
                  <a:pt x="243" y="159"/>
                </a:cubicBezTo>
                <a:cubicBezTo>
                  <a:pt x="229" y="175"/>
                  <a:pt x="229" y="175"/>
                  <a:pt x="229" y="175"/>
                </a:cubicBezTo>
                <a:cubicBezTo>
                  <a:pt x="207" y="152"/>
                  <a:pt x="207" y="152"/>
                  <a:pt x="207" y="152"/>
                </a:cubicBezTo>
                <a:cubicBezTo>
                  <a:pt x="205" y="151"/>
                  <a:pt x="203" y="150"/>
                  <a:pt x="200" y="150"/>
                </a:cubicBezTo>
                <a:cubicBezTo>
                  <a:pt x="197" y="150"/>
                  <a:pt x="195" y="151"/>
                  <a:pt x="193" y="152"/>
                </a:cubicBezTo>
                <a:cubicBezTo>
                  <a:pt x="190" y="156"/>
                  <a:pt x="190" y="163"/>
                  <a:pt x="193" y="166"/>
                </a:cubicBezTo>
                <a:cubicBezTo>
                  <a:pt x="215" y="189"/>
                  <a:pt x="215" y="189"/>
                  <a:pt x="215" y="189"/>
                </a:cubicBezTo>
                <a:cubicBezTo>
                  <a:pt x="201" y="203"/>
                  <a:pt x="201" y="203"/>
                  <a:pt x="201" y="203"/>
                </a:cubicBezTo>
                <a:cubicBezTo>
                  <a:pt x="144" y="144"/>
                  <a:pt x="144" y="144"/>
                  <a:pt x="144" y="144"/>
                </a:cubicBezTo>
                <a:cubicBezTo>
                  <a:pt x="186" y="102"/>
                  <a:pt x="186" y="102"/>
                  <a:pt x="186" y="102"/>
                </a:cubicBezTo>
                <a:cubicBezTo>
                  <a:pt x="186" y="102"/>
                  <a:pt x="186" y="102"/>
                  <a:pt x="186" y="102"/>
                </a:cubicBezTo>
                <a:close/>
                <a:moveTo>
                  <a:pt x="128" y="162"/>
                </a:moveTo>
                <a:cubicBezTo>
                  <a:pt x="186" y="219"/>
                  <a:pt x="186" y="219"/>
                  <a:pt x="186" y="219"/>
                </a:cubicBezTo>
                <a:cubicBezTo>
                  <a:pt x="172" y="233"/>
                  <a:pt x="172" y="233"/>
                  <a:pt x="172" y="233"/>
                </a:cubicBezTo>
                <a:cubicBezTo>
                  <a:pt x="158" y="219"/>
                  <a:pt x="158" y="219"/>
                  <a:pt x="158" y="219"/>
                </a:cubicBezTo>
                <a:cubicBezTo>
                  <a:pt x="157" y="218"/>
                  <a:pt x="154" y="217"/>
                  <a:pt x="152" y="217"/>
                </a:cubicBezTo>
                <a:cubicBezTo>
                  <a:pt x="149" y="217"/>
                  <a:pt x="146" y="218"/>
                  <a:pt x="145" y="219"/>
                </a:cubicBezTo>
                <a:cubicBezTo>
                  <a:pt x="141" y="223"/>
                  <a:pt x="141" y="230"/>
                  <a:pt x="145" y="233"/>
                </a:cubicBezTo>
                <a:cubicBezTo>
                  <a:pt x="158" y="247"/>
                  <a:pt x="158" y="247"/>
                  <a:pt x="158" y="247"/>
                </a:cubicBezTo>
                <a:cubicBezTo>
                  <a:pt x="152" y="254"/>
                  <a:pt x="152" y="254"/>
                  <a:pt x="152" y="254"/>
                </a:cubicBezTo>
                <a:cubicBezTo>
                  <a:pt x="145" y="260"/>
                  <a:pt x="136" y="263"/>
                  <a:pt x="128" y="263"/>
                </a:cubicBezTo>
                <a:cubicBezTo>
                  <a:pt x="120" y="263"/>
                  <a:pt x="113" y="260"/>
                  <a:pt x="107" y="254"/>
                </a:cubicBezTo>
                <a:cubicBezTo>
                  <a:pt x="93" y="240"/>
                  <a:pt x="93" y="240"/>
                  <a:pt x="93" y="240"/>
                </a:cubicBezTo>
                <a:cubicBezTo>
                  <a:pt x="81" y="228"/>
                  <a:pt x="81" y="209"/>
                  <a:pt x="93" y="198"/>
                </a:cubicBezTo>
                <a:cubicBezTo>
                  <a:pt x="128" y="162"/>
                  <a:pt x="128" y="162"/>
                  <a:pt x="128" y="162"/>
                </a:cubicBezTo>
                <a:cubicBezTo>
                  <a:pt x="128" y="162"/>
                  <a:pt x="128" y="162"/>
                  <a:pt x="128" y="162"/>
                </a:cubicBezTo>
                <a:close/>
                <a:moveTo>
                  <a:pt x="79" y="254"/>
                </a:moveTo>
                <a:cubicBezTo>
                  <a:pt x="93" y="268"/>
                  <a:pt x="93" y="268"/>
                  <a:pt x="93" y="268"/>
                </a:cubicBezTo>
                <a:cubicBezTo>
                  <a:pt x="85" y="275"/>
                  <a:pt x="85" y="275"/>
                  <a:pt x="85" y="275"/>
                </a:cubicBezTo>
                <a:cubicBezTo>
                  <a:pt x="84" y="277"/>
                  <a:pt x="81" y="278"/>
                  <a:pt x="79" y="278"/>
                </a:cubicBezTo>
                <a:cubicBezTo>
                  <a:pt x="76" y="278"/>
                  <a:pt x="73" y="277"/>
                  <a:pt x="72" y="275"/>
                </a:cubicBezTo>
                <a:cubicBezTo>
                  <a:pt x="68" y="272"/>
                  <a:pt x="68" y="265"/>
                  <a:pt x="72" y="261"/>
                </a:cubicBezTo>
                <a:cubicBezTo>
                  <a:pt x="79" y="254"/>
                  <a:pt x="79" y="254"/>
                  <a:pt x="79" y="254"/>
                </a:cubicBezTo>
                <a:cubicBezTo>
                  <a:pt x="79" y="254"/>
                  <a:pt x="79" y="254"/>
                  <a:pt x="79" y="254"/>
                </a:cubicBezTo>
                <a:close/>
                <a:moveTo>
                  <a:pt x="276" y="0"/>
                </a:moveTo>
                <a:cubicBezTo>
                  <a:pt x="268" y="0"/>
                  <a:pt x="260" y="3"/>
                  <a:pt x="255" y="9"/>
                </a:cubicBezTo>
                <a:cubicBezTo>
                  <a:pt x="243" y="20"/>
                  <a:pt x="243" y="40"/>
                  <a:pt x="255" y="52"/>
                </a:cubicBezTo>
                <a:cubicBezTo>
                  <a:pt x="238" y="68"/>
                  <a:pt x="238" y="68"/>
                  <a:pt x="238" y="68"/>
                </a:cubicBezTo>
                <a:cubicBezTo>
                  <a:pt x="209" y="39"/>
                  <a:pt x="209" y="39"/>
                  <a:pt x="209" y="39"/>
                </a:cubicBezTo>
                <a:cubicBezTo>
                  <a:pt x="204" y="33"/>
                  <a:pt x="195" y="29"/>
                  <a:pt x="187" y="29"/>
                </a:cubicBezTo>
                <a:cubicBezTo>
                  <a:pt x="179" y="29"/>
                  <a:pt x="171" y="33"/>
                  <a:pt x="165" y="39"/>
                </a:cubicBezTo>
                <a:cubicBezTo>
                  <a:pt x="159" y="45"/>
                  <a:pt x="156" y="52"/>
                  <a:pt x="156" y="61"/>
                </a:cubicBezTo>
                <a:cubicBezTo>
                  <a:pt x="156" y="69"/>
                  <a:pt x="159" y="77"/>
                  <a:pt x="165" y="83"/>
                </a:cubicBezTo>
                <a:cubicBezTo>
                  <a:pt x="172" y="90"/>
                  <a:pt x="172" y="90"/>
                  <a:pt x="172" y="90"/>
                </a:cubicBezTo>
                <a:cubicBezTo>
                  <a:pt x="79" y="184"/>
                  <a:pt x="79" y="184"/>
                  <a:pt x="79" y="184"/>
                </a:cubicBezTo>
                <a:cubicBezTo>
                  <a:pt x="63" y="199"/>
                  <a:pt x="61" y="219"/>
                  <a:pt x="67" y="238"/>
                </a:cubicBezTo>
                <a:cubicBezTo>
                  <a:pt x="57" y="249"/>
                  <a:pt x="57" y="249"/>
                  <a:pt x="57" y="249"/>
                </a:cubicBezTo>
                <a:cubicBezTo>
                  <a:pt x="48" y="258"/>
                  <a:pt x="45" y="272"/>
                  <a:pt x="51" y="283"/>
                </a:cubicBezTo>
                <a:cubicBezTo>
                  <a:pt x="3" y="330"/>
                  <a:pt x="3" y="330"/>
                  <a:pt x="3" y="330"/>
                </a:cubicBezTo>
                <a:cubicBezTo>
                  <a:pt x="0" y="334"/>
                  <a:pt x="0" y="341"/>
                  <a:pt x="3" y="344"/>
                </a:cubicBezTo>
                <a:cubicBezTo>
                  <a:pt x="6" y="347"/>
                  <a:pt x="9" y="348"/>
                  <a:pt x="11" y="348"/>
                </a:cubicBezTo>
                <a:cubicBezTo>
                  <a:pt x="12" y="348"/>
                  <a:pt x="16" y="347"/>
                  <a:pt x="17" y="344"/>
                </a:cubicBezTo>
                <a:cubicBezTo>
                  <a:pt x="65" y="297"/>
                  <a:pt x="65" y="297"/>
                  <a:pt x="65" y="297"/>
                </a:cubicBezTo>
                <a:cubicBezTo>
                  <a:pt x="70" y="300"/>
                  <a:pt x="73" y="301"/>
                  <a:pt x="77" y="301"/>
                </a:cubicBezTo>
                <a:cubicBezTo>
                  <a:pt x="85" y="301"/>
                  <a:pt x="94" y="297"/>
                  <a:pt x="99" y="291"/>
                </a:cubicBezTo>
                <a:cubicBezTo>
                  <a:pt x="110" y="281"/>
                  <a:pt x="110" y="281"/>
                  <a:pt x="110" y="281"/>
                </a:cubicBezTo>
                <a:cubicBezTo>
                  <a:pt x="116" y="283"/>
                  <a:pt x="122" y="284"/>
                  <a:pt x="128" y="284"/>
                </a:cubicBezTo>
                <a:cubicBezTo>
                  <a:pt x="141" y="284"/>
                  <a:pt x="155" y="279"/>
                  <a:pt x="164" y="269"/>
                </a:cubicBezTo>
                <a:cubicBezTo>
                  <a:pt x="257" y="176"/>
                  <a:pt x="257" y="176"/>
                  <a:pt x="257" y="176"/>
                </a:cubicBezTo>
                <a:cubicBezTo>
                  <a:pt x="265" y="182"/>
                  <a:pt x="265" y="182"/>
                  <a:pt x="265" y="182"/>
                </a:cubicBezTo>
                <a:cubicBezTo>
                  <a:pt x="270" y="189"/>
                  <a:pt x="279" y="191"/>
                  <a:pt x="287" y="191"/>
                </a:cubicBezTo>
                <a:cubicBezTo>
                  <a:pt x="294" y="191"/>
                  <a:pt x="303" y="189"/>
                  <a:pt x="308" y="182"/>
                </a:cubicBezTo>
                <a:cubicBezTo>
                  <a:pt x="315" y="177"/>
                  <a:pt x="317" y="168"/>
                  <a:pt x="317" y="161"/>
                </a:cubicBezTo>
                <a:cubicBezTo>
                  <a:pt x="317" y="152"/>
                  <a:pt x="315" y="144"/>
                  <a:pt x="308" y="139"/>
                </a:cubicBezTo>
                <a:cubicBezTo>
                  <a:pt x="280" y="109"/>
                  <a:pt x="280" y="109"/>
                  <a:pt x="280" y="109"/>
                </a:cubicBezTo>
                <a:cubicBezTo>
                  <a:pt x="296" y="94"/>
                  <a:pt x="296" y="94"/>
                  <a:pt x="296" y="94"/>
                </a:cubicBezTo>
                <a:cubicBezTo>
                  <a:pt x="302" y="101"/>
                  <a:pt x="310" y="103"/>
                  <a:pt x="317" y="103"/>
                </a:cubicBezTo>
                <a:cubicBezTo>
                  <a:pt x="326" y="103"/>
                  <a:pt x="334" y="101"/>
                  <a:pt x="340" y="94"/>
                </a:cubicBezTo>
                <a:cubicBezTo>
                  <a:pt x="352" y="83"/>
                  <a:pt x="352" y="64"/>
                  <a:pt x="340" y="52"/>
                </a:cubicBezTo>
                <a:cubicBezTo>
                  <a:pt x="297" y="9"/>
                  <a:pt x="297" y="9"/>
                  <a:pt x="297" y="9"/>
                </a:cubicBezTo>
                <a:cubicBezTo>
                  <a:pt x="292" y="3"/>
                  <a:pt x="284" y="0"/>
                  <a:pt x="27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61" name="Freeform 79">
            <a:extLst>
              <a:ext uri="{FF2B5EF4-FFF2-40B4-BE49-F238E27FC236}">
                <a16:creationId xmlns:a16="http://schemas.microsoft.com/office/drawing/2014/main" id="{F41091F2-98FE-2EA4-EA80-92B0EDD8B694}"/>
              </a:ext>
            </a:extLst>
          </p:cNvPr>
          <p:cNvSpPr>
            <a:spLocks noEditPoints="1"/>
          </p:cNvSpPr>
          <p:nvPr/>
        </p:nvSpPr>
        <p:spPr bwMode="auto">
          <a:xfrm>
            <a:off x="5079413" y="4106538"/>
            <a:ext cx="259411" cy="257920"/>
          </a:xfrm>
          <a:custGeom>
            <a:avLst/>
            <a:gdLst>
              <a:gd name="T0" fmla="*/ 203 w 348"/>
              <a:gd name="T1" fmla="*/ 42 h 346"/>
              <a:gd name="T2" fmla="*/ 145 w 348"/>
              <a:gd name="T3" fmla="*/ 42 h 346"/>
              <a:gd name="T4" fmla="*/ 62 w 348"/>
              <a:gd name="T5" fmla="*/ 82 h 346"/>
              <a:gd name="T6" fmla="*/ 71 w 348"/>
              <a:gd name="T7" fmla="*/ 122 h 346"/>
              <a:gd name="T8" fmla="*/ 80 w 348"/>
              <a:gd name="T9" fmla="*/ 162 h 346"/>
              <a:gd name="T10" fmla="*/ 131 w 348"/>
              <a:gd name="T11" fmla="*/ 193 h 346"/>
              <a:gd name="T12" fmla="*/ 100 w 348"/>
              <a:gd name="T13" fmla="*/ 161 h 346"/>
              <a:gd name="T14" fmla="*/ 142 w 348"/>
              <a:gd name="T15" fmla="*/ 140 h 346"/>
              <a:gd name="T16" fmla="*/ 111 w 348"/>
              <a:gd name="T17" fmla="*/ 221 h 346"/>
              <a:gd name="T18" fmla="*/ 105 w 348"/>
              <a:gd name="T19" fmla="*/ 281 h 346"/>
              <a:gd name="T20" fmla="*/ 173 w 348"/>
              <a:gd name="T21" fmla="*/ 323 h 346"/>
              <a:gd name="T22" fmla="*/ 222 w 348"/>
              <a:gd name="T23" fmla="*/ 289 h 346"/>
              <a:gd name="T24" fmla="*/ 264 w 348"/>
              <a:gd name="T25" fmla="*/ 254 h 346"/>
              <a:gd name="T26" fmla="*/ 204 w 348"/>
              <a:gd name="T27" fmla="*/ 223 h 346"/>
              <a:gd name="T28" fmla="*/ 225 w 348"/>
              <a:gd name="T29" fmla="*/ 143 h 346"/>
              <a:gd name="T30" fmla="*/ 225 w 348"/>
              <a:gd name="T31" fmla="*/ 184 h 346"/>
              <a:gd name="T32" fmla="*/ 225 w 348"/>
              <a:gd name="T33" fmla="*/ 205 h 346"/>
              <a:gd name="T34" fmla="*/ 263 w 348"/>
              <a:gd name="T35" fmla="*/ 153 h 346"/>
              <a:gd name="T36" fmla="*/ 272 w 348"/>
              <a:gd name="T37" fmla="*/ 113 h 346"/>
              <a:gd name="T38" fmla="*/ 246 w 348"/>
              <a:gd name="T39" fmla="*/ 42 h 346"/>
              <a:gd name="T40" fmla="*/ 173 w 348"/>
              <a:gd name="T41" fmla="*/ 42 h 346"/>
              <a:gd name="T42" fmla="*/ 185 w 348"/>
              <a:gd name="T43" fmla="*/ 62 h 346"/>
              <a:gd name="T44" fmla="*/ 163 w 348"/>
              <a:gd name="T45" fmla="*/ 52 h 346"/>
              <a:gd name="T46" fmla="*/ 185 w 348"/>
              <a:gd name="T47" fmla="*/ 82 h 346"/>
              <a:gd name="T48" fmla="*/ 163 w 348"/>
              <a:gd name="T49" fmla="*/ 103 h 346"/>
              <a:gd name="T50" fmla="*/ 163 w 348"/>
              <a:gd name="T51" fmla="*/ 122 h 346"/>
              <a:gd name="T52" fmla="*/ 185 w 348"/>
              <a:gd name="T53" fmla="*/ 143 h 346"/>
              <a:gd name="T54" fmla="*/ 163 w 348"/>
              <a:gd name="T55" fmla="*/ 122 h 346"/>
              <a:gd name="T56" fmla="*/ 185 w 348"/>
              <a:gd name="T57" fmla="*/ 163 h 346"/>
              <a:gd name="T58" fmla="*/ 163 w 348"/>
              <a:gd name="T59" fmla="*/ 184 h 346"/>
              <a:gd name="T60" fmla="*/ 163 w 348"/>
              <a:gd name="T61" fmla="*/ 204 h 346"/>
              <a:gd name="T62" fmla="*/ 185 w 348"/>
              <a:gd name="T63" fmla="*/ 234 h 346"/>
              <a:gd name="T64" fmla="*/ 163 w 348"/>
              <a:gd name="T65" fmla="*/ 234 h 346"/>
              <a:gd name="T66" fmla="*/ 87 w 348"/>
              <a:gd name="T67" fmla="*/ 93 h 346"/>
              <a:gd name="T68" fmla="*/ 103 w 348"/>
              <a:gd name="T69" fmla="*/ 62 h 346"/>
              <a:gd name="T70" fmla="*/ 144 w 348"/>
              <a:gd name="T71" fmla="*/ 83 h 346"/>
              <a:gd name="T72" fmla="*/ 87 w 348"/>
              <a:gd name="T73" fmla="*/ 93 h 346"/>
              <a:gd name="T74" fmla="*/ 95 w 348"/>
              <a:gd name="T75" fmla="*/ 133 h 346"/>
              <a:gd name="T76" fmla="*/ 112 w 348"/>
              <a:gd name="T77" fmla="*/ 102 h 346"/>
              <a:gd name="T78" fmla="*/ 143 w 348"/>
              <a:gd name="T79" fmla="*/ 122 h 346"/>
              <a:gd name="T80" fmla="*/ 235 w 348"/>
              <a:gd name="T81" fmla="*/ 244 h 346"/>
              <a:gd name="T82" fmla="*/ 237 w 348"/>
              <a:gd name="T83" fmla="*/ 264 h 346"/>
              <a:gd name="T84" fmla="*/ 182 w 348"/>
              <a:gd name="T85" fmla="*/ 301 h 346"/>
              <a:gd name="T86" fmla="*/ 166 w 348"/>
              <a:gd name="T87" fmla="*/ 301 h 346"/>
              <a:gd name="T88" fmla="*/ 102 w 348"/>
              <a:gd name="T89" fmla="*/ 255 h 346"/>
              <a:gd name="T90" fmla="*/ 145 w 348"/>
              <a:gd name="T91" fmla="*/ 244 h 346"/>
              <a:gd name="T92" fmla="*/ 203 w 348"/>
              <a:gd name="T93" fmla="*/ 244 h 346"/>
              <a:gd name="T94" fmla="*/ 251 w 348"/>
              <a:gd name="T95" fmla="*/ 134 h 346"/>
              <a:gd name="T96" fmla="*/ 204 w 348"/>
              <a:gd name="T97" fmla="*/ 122 h 346"/>
              <a:gd name="T98" fmla="*/ 234 w 348"/>
              <a:gd name="T99" fmla="*/ 103 h 346"/>
              <a:gd name="T100" fmla="*/ 251 w 348"/>
              <a:gd name="T101" fmla="*/ 134 h 346"/>
              <a:gd name="T102" fmla="*/ 234 w 348"/>
              <a:gd name="T103" fmla="*/ 82 h 346"/>
              <a:gd name="T104" fmla="*/ 204 w 348"/>
              <a:gd name="T105" fmla="*/ 61 h 346"/>
              <a:gd name="T106" fmla="*/ 265 w 348"/>
              <a:gd name="T107" fmla="*/ 82 h 346"/>
              <a:gd name="T108" fmla="*/ 317 w 348"/>
              <a:gd name="T109" fmla="*/ 0 h 346"/>
              <a:gd name="T110" fmla="*/ 0 w 348"/>
              <a:gd name="T111" fmla="*/ 31 h 346"/>
              <a:gd name="T112" fmla="*/ 31 w 348"/>
              <a:gd name="T113" fmla="*/ 346 h 346"/>
              <a:gd name="T114" fmla="*/ 348 w 348"/>
              <a:gd name="T115" fmla="*/ 315 h 346"/>
              <a:gd name="T116" fmla="*/ 317 w 348"/>
              <a:gd name="T117" fmla="*/ 0 h 346"/>
              <a:gd name="T118" fmla="*/ 316 w 348"/>
              <a:gd name="T119" fmla="*/ 326 h 346"/>
              <a:gd name="T120" fmla="*/ 20 w 348"/>
              <a:gd name="T121" fmla="*/ 315 h 346"/>
              <a:gd name="T122" fmla="*/ 31 w 348"/>
              <a:gd name="T123" fmla="*/ 20 h 346"/>
              <a:gd name="T124" fmla="*/ 328 w 348"/>
              <a:gd name="T125" fmla="*/ 31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48" h="346">
                <a:moveTo>
                  <a:pt x="246" y="42"/>
                </a:moveTo>
                <a:cubicBezTo>
                  <a:pt x="203" y="42"/>
                  <a:pt x="203" y="42"/>
                  <a:pt x="203" y="42"/>
                </a:cubicBezTo>
                <a:cubicBezTo>
                  <a:pt x="198" y="30"/>
                  <a:pt x="187" y="21"/>
                  <a:pt x="173" y="21"/>
                </a:cubicBezTo>
                <a:cubicBezTo>
                  <a:pt x="160" y="21"/>
                  <a:pt x="149" y="29"/>
                  <a:pt x="145" y="42"/>
                </a:cubicBezTo>
                <a:cubicBezTo>
                  <a:pt x="102" y="42"/>
                  <a:pt x="102" y="42"/>
                  <a:pt x="102" y="42"/>
                </a:cubicBezTo>
                <a:cubicBezTo>
                  <a:pt x="80" y="42"/>
                  <a:pt x="62" y="60"/>
                  <a:pt x="62" y="82"/>
                </a:cubicBezTo>
                <a:cubicBezTo>
                  <a:pt x="62" y="93"/>
                  <a:pt x="66" y="103"/>
                  <a:pt x="74" y="111"/>
                </a:cubicBezTo>
                <a:cubicBezTo>
                  <a:pt x="73" y="115"/>
                  <a:pt x="71" y="118"/>
                  <a:pt x="71" y="122"/>
                </a:cubicBezTo>
                <a:cubicBezTo>
                  <a:pt x="71" y="134"/>
                  <a:pt x="75" y="143"/>
                  <a:pt x="83" y="151"/>
                </a:cubicBezTo>
                <a:cubicBezTo>
                  <a:pt x="82" y="154"/>
                  <a:pt x="80" y="159"/>
                  <a:pt x="80" y="162"/>
                </a:cubicBezTo>
                <a:cubicBezTo>
                  <a:pt x="80" y="184"/>
                  <a:pt x="99" y="203"/>
                  <a:pt x="121" y="203"/>
                </a:cubicBezTo>
                <a:cubicBezTo>
                  <a:pt x="126" y="203"/>
                  <a:pt x="131" y="198"/>
                  <a:pt x="131" y="193"/>
                </a:cubicBezTo>
                <a:cubicBezTo>
                  <a:pt x="131" y="186"/>
                  <a:pt x="126" y="182"/>
                  <a:pt x="121" y="182"/>
                </a:cubicBezTo>
                <a:cubicBezTo>
                  <a:pt x="110" y="182"/>
                  <a:pt x="100" y="173"/>
                  <a:pt x="100" y="161"/>
                </a:cubicBezTo>
                <a:cubicBezTo>
                  <a:pt x="100" y="149"/>
                  <a:pt x="110" y="140"/>
                  <a:pt x="121" y="140"/>
                </a:cubicBezTo>
                <a:cubicBezTo>
                  <a:pt x="142" y="140"/>
                  <a:pt x="142" y="140"/>
                  <a:pt x="142" y="140"/>
                </a:cubicBezTo>
                <a:cubicBezTo>
                  <a:pt x="142" y="221"/>
                  <a:pt x="142" y="221"/>
                  <a:pt x="142" y="221"/>
                </a:cubicBezTo>
                <a:cubicBezTo>
                  <a:pt x="111" y="221"/>
                  <a:pt x="111" y="221"/>
                  <a:pt x="111" y="221"/>
                </a:cubicBezTo>
                <a:cubicBezTo>
                  <a:pt x="94" y="221"/>
                  <a:pt x="82" y="235"/>
                  <a:pt x="82" y="251"/>
                </a:cubicBezTo>
                <a:cubicBezTo>
                  <a:pt x="82" y="265"/>
                  <a:pt x="91" y="277"/>
                  <a:pt x="105" y="281"/>
                </a:cubicBezTo>
                <a:cubicBezTo>
                  <a:pt x="122" y="286"/>
                  <a:pt x="138" y="296"/>
                  <a:pt x="148" y="310"/>
                </a:cubicBezTo>
                <a:cubicBezTo>
                  <a:pt x="154" y="318"/>
                  <a:pt x="163" y="323"/>
                  <a:pt x="173" y="323"/>
                </a:cubicBezTo>
                <a:cubicBezTo>
                  <a:pt x="182" y="323"/>
                  <a:pt x="191" y="318"/>
                  <a:pt x="197" y="311"/>
                </a:cubicBezTo>
                <a:cubicBezTo>
                  <a:pt x="204" y="301"/>
                  <a:pt x="212" y="295"/>
                  <a:pt x="222" y="289"/>
                </a:cubicBezTo>
                <a:cubicBezTo>
                  <a:pt x="228" y="286"/>
                  <a:pt x="234" y="283"/>
                  <a:pt x="241" y="282"/>
                </a:cubicBezTo>
                <a:cubicBezTo>
                  <a:pt x="255" y="278"/>
                  <a:pt x="264" y="267"/>
                  <a:pt x="264" y="254"/>
                </a:cubicBezTo>
                <a:cubicBezTo>
                  <a:pt x="264" y="236"/>
                  <a:pt x="250" y="223"/>
                  <a:pt x="234" y="223"/>
                </a:cubicBezTo>
                <a:cubicBezTo>
                  <a:pt x="204" y="223"/>
                  <a:pt x="204" y="223"/>
                  <a:pt x="204" y="223"/>
                </a:cubicBezTo>
                <a:cubicBezTo>
                  <a:pt x="204" y="143"/>
                  <a:pt x="204" y="143"/>
                  <a:pt x="204" y="143"/>
                </a:cubicBezTo>
                <a:cubicBezTo>
                  <a:pt x="225" y="143"/>
                  <a:pt x="225" y="143"/>
                  <a:pt x="225" y="143"/>
                </a:cubicBezTo>
                <a:cubicBezTo>
                  <a:pt x="236" y="143"/>
                  <a:pt x="246" y="152"/>
                  <a:pt x="246" y="163"/>
                </a:cubicBezTo>
                <a:cubicBezTo>
                  <a:pt x="246" y="175"/>
                  <a:pt x="236" y="184"/>
                  <a:pt x="225" y="184"/>
                </a:cubicBezTo>
                <a:cubicBezTo>
                  <a:pt x="219" y="184"/>
                  <a:pt x="214" y="189"/>
                  <a:pt x="214" y="195"/>
                </a:cubicBezTo>
                <a:cubicBezTo>
                  <a:pt x="214" y="200"/>
                  <a:pt x="219" y="205"/>
                  <a:pt x="225" y="205"/>
                </a:cubicBezTo>
                <a:cubicBezTo>
                  <a:pt x="246" y="205"/>
                  <a:pt x="265" y="186"/>
                  <a:pt x="265" y="164"/>
                </a:cubicBezTo>
                <a:cubicBezTo>
                  <a:pt x="265" y="160"/>
                  <a:pt x="264" y="157"/>
                  <a:pt x="263" y="153"/>
                </a:cubicBezTo>
                <a:cubicBezTo>
                  <a:pt x="271" y="145"/>
                  <a:pt x="274" y="136"/>
                  <a:pt x="274" y="125"/>
                </a:cubicBezTo>
                <a:cubicBezTo>
                  <a:pt x="274" y="120"/>
                  <a:pt x="273" y="116"/>
                  <a:pt x="272" y="113"/>
                </a:cubicBezTo>
                <a:cubicBezTo>
                  <a:pt x="282" y="103"/>
                  <a:pt x="286" y="93"/>
                  <a:pt x="286" y="82"/>
                </a:cubicBezTo>
                <a:cubicBezTo>
                  <a:pt x="286" y="60"/>
                  <a:pt x="268" y="42"/>
                  <a:pt x="246" y="42"/>
                </a:cubicBezTo>
                <a:close/>
                <a:moveTo>
                  <a:pt x="163" y="52"/>
                </a:moveTo>
                <a:cubicBezTo>
                  <a:pt x="163" y="46"/>
                  <a:pt x="168" y="42"/>
                  <a:pt x="173" y="42"/>
                </a:cubicBezTo>
                <a:cubicBezTo>
                  <a:pt x="180" y="42"/>
                  <a:pt x="185" y="46"/>
                  <a:pt x="185" y="52"/>
                </a:cubicBezTo>
                <a:cubicBezTo>
                  <a:pt x="185" y="62"/>
                  <a:pt x="185" y="62"/>
                  <a:pt x="185" y="62"/>
                </a:cubicBezTo>
                <a:cubicBezTo>
                  <a:pt x="163" y="62"/>
                  <a:pt x="163" y="62"/>
                  <a:pt x="163" y="62"/>
                </a:cubicBezTo>
                <a:lnTo>
                  <a:pt x="163" y="52"/>
                </a:lnTo>
                <a:close/>
                <a:moveTo>
                  <a:pt x="163" y="82"/>
                </a:moveTo>
                <a:cubicBezTo>
                  <a:pt x="185" y="82"/>
                  <a:pt x="185" y="82"/>
                  <a:pt x="185" y="82"/>
                </a:cubicBezTo>
                <a:cubicBezTo>
                  <a:pt x="185" y="103"/>
                  <a:pt x="185" y="103"/>
                  <a:pt x="185" y="103"/>
                </a:cubicBezTo>
                <a:cubicBezTo>
                  <a:pt x="163" y="103"/>
                  <a:pt x="163" y="103"/>
                  <a:pt x="163" y="103"/>
                </a:cubicBezTo>
                <a:lnTo>
                  <a:pt x="163" y="82"/>
                </a:lnTo>
                <a:close/>
                <a:moveTo>
                  <a:pt x="163" y="122"/>
                </a:moveTo>
                <a:cubicBezTo>
                  <a:pt x="185" y="122"/>
                  <a:pt x="185" y="122"/>
                  <a:pt x="185" y="122"/>
                </a:cubicBezTo>
                <a:cubicBezTo>
                  <a:pt x="185" y="143"/>
                  <a:pt x="185" y="143"/>
                  <a:pt x="185" y="143"/>
                </a:cubicBezTo>
                <a:cubicBezTo>
                  <a:pt x="163" y="143"/>
                  <a:pt x="163" y="143"/>
                  <a:pt x="163" y="143"/>
                </a:cubicBezTo>
                <a:lnTo>
                  <a:pt x="163" y="122"/>
                </a:lnTo>
                <a:close/>
                <a:moveTo>
                  <a:pt x="163" y="163"/>
                </a:moveTo>
                <a:cubicBezTo>
                  <a:pt x="185" y="163"/>
                  <a:pt x="185" y="163"/>
                  <a:pt x="185" y="163"/>
                </a:cubicBezTo>
                <a:cubicBezTo>
                  <a:pt x="185" y="184"/>
                  <a:pt x="185" y="184"/>
                  <a:pt x="185" y="184"/>
                </a:cubicBezTo>
                <a:cubicBezTo>
                  <a:pt x="163" y="184"/>
                  <a:pt x="163" y="184"/>
                  <a:pt x="163" y="184"/>
                </a:cubicBezTo>
                <a:lnTo>
                  <a:pt x="163" y="163"/>
                </a:lnTo>
                <a:close/>
                <a:moveTo>
                  <a:pt x="163" y="204"/>
                </a:moveTo>
                <a:cubicBezTo>
                  <a:pt x="185" y="204"/>
                  <a:pt x="185" y="204"/>
                  <a:pt x="185" y="204"/>
                </a:cubicBezTo>
                <a:cubicBezTo>
                  <a:pt x="185" y="234"/>
                  <a:pt x="185" y="234"/>
                  <a:pt x="185" y="234"/>
                </a:cubicBezTo>
                <a:cubicBezTo>
                  <a:pt x="185" y="240"/>
                  <a:pt x="180" y="244"/>
                  <a:pt x="173" y="244"/>
                </a:cubicBezTo>
                <a:cubicBezTo>
                  <a:pt x="168" y="244"/>
                  <a:pt x="163" y="240"/>
                  <a:pt x="163" y="234"/>
                </a:cubicBezTo>
                <a:lnTo>
                  <a:pt x="163" y="204"/>
                </a:lnTo>
                <a:close/>
                <a:moveTo>
                  <a:pt x="87" y="93"/>
                </a:moveTo>
                <a:cubicBezTo>
                  <a:pt x="84" y="90"/>
                  <a:pt x="83" y="87"/>
                  <a:pt x="83" y="83"/>
                </a:cubicBezTo>
                <a:cubicBezTo>
                  <a:pt x="83" y="70"/>
                  <a:pt x="92" y="62"/>
                  <a:pt x="103" y="62"/>
                </a:cubicBezTo>
                <a:cubicBezTo>
                  <a:pt x="144" y="62"/>
                  <a:pt x="144" y="62"/>
                  <a:pt x="144" y="62"/>
                </a:cubicBezTo>
                <a:cubicBezTo>
                  <a:pt x="144" y="83"/>
                  <a:pt x="144" y="83"/>
                  <a:pt x="144" y="83"/>
                </a:cubicBezTo>
                <a:cubicBezTo>
                  <a:pt x="114" y="83"/>
                  <a:pt x="114" y="83"/>
                  <a:pt x="114" y="83"/>
                </a:cubicBezTo>
                <a:cubicBezTo>
                  <a:pt x="103" y="83"/>
                  <a:pt x="93" y="88"/>
                  <a:pt x="87" y="93"/>
                </a:cubicBezTo>
                <a:close/>
                <a:moveTo>
                  <a:pt x="123" y="122"/>
                </a:moveTo>
                <a:cubicBezTo>
                  <a:pt x="112" y="122"/>
                  <a:pt x="102" y="126"/>
                  <a:pt x="95" y="133"/>
                </a:cubicBezTo>
                <a:cubicBezTo>
                  <a:pt x="93" y="129"/>
                  <a:pt x="92" y="126"/>
                  <a:pt x="92" y="122"/>
                </a:cubicBezTo>
                <a:cubicBezTo>
                  <a:pt x="92" y="111"/>
                  <a:pt x="101" y="102"/>
                  <a:pt x="112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22"/>
                  <a:pt x="143" y="122"/>
                  <a:pt x="143" y="122"/>
                </a:cubicBezTo>
                <a:lnTo>
                  <a:pt x="123" y="122"/>
                </a:lnTo>
                <a:close/>
                <a:moveTo>
                  <a:pt x="235" y="244"/>
                </a:moveTo>
                <a:cubicBezTo>
                  <a:pt x="241" y="244"/>
                  <a:pt x="246" y="249"/>
                  <a:pt x="246" y="255"/>
                </a:cubicBezTo>
                <a:cubicBezTo>
                  <a:pt x="246" y="260"/>
                  <a:pt x="242" y="263"/>
                  <a:pt x="237" y="264"/>
                </a:cubicBezTo>
                <a:cubicBezTo>
                  <a:pt x="230" y="266"/>
                  <a:pt x="221" y="268"/>
                  <a:pt x="214" y="273"/>
                </a:cubicBezTo>
                <a:cubicBezTo>
                  <a:pt x="202" y="280"/>
                  <a:pt x="191" y="290"/>
                  <a:pt x="182" y="301"/>
                </a:cubicBezTo>
                <a:cubicBezTo>
                  <a:pt x="181" y="301"/>
                  <a:pt x="177" y="305"/>
                  <a:pt x="173" y="305"/>
                </a:cubicBezTo>
                <a:cubicBezTo>
                  <a:pt x="169" y="305"/>
                  <a:pt x="167" y="303"/>
                  <a:pt x="166" y="301"/>
                </a:cubicBezTo>
                <a:cubicBezTo>
                  <a:pt x="152" y="282"/>
                  <a:pt x="133" y="269"/>
                  <a:pt x="111" y="265"/>
                </a:cubicBezTo>
                <a:cubicBezTo>
                  <a:pt x="107" y="264"/>
                  <a:pt x="102" y="260"/>
                  <a:pt x="102" y="255"/>
                </a:cubicBezTo>
                <a:cubicBezTo>
                  <a:pt x="102" y="249"/>
                  <a:pt x="107" y="244"/>
                  <a:pt x="112" y="244"/>
                </a:cubicBezTo>
                <a:cubicBezTo>
                  <a:pt x="145" y="244"/>
                  <a:pt x="145" y="244"/>
                  <a:pt x="145" y="244"/>
                </a:cubicBezTo>
                <a:cubicBezTo>
                  <a:pt x="149" y="255"/>
                  <a:pt x="160" y="265"/>
                  <a:pt x="174" y="265"/>
                </a:cubicBezTo>
                <a:cubicBezTo>
                  <a:pt x="188" y="265"/>
                  <a:pt x="198" y="257"/>
                  <a:pt x="203" y="244"/>
                </a:cubicBezTo>
                <a:lnTo>
                  <a:pt x="235" y="244"/>
                </a:lnTo>
                <a:close/>
                <a:moveTo>
                  <a:pt x="251" y="134"/>
                </a:moveTo>
                <a:cubicBezTo>
                  <a:pt x="246" y="126"/>
                  <a:pt x="235" y="122"/>
                  <a:pt x="225" y="122"/>
                </a:cubicBezTo>
                <a:cubicBezTo>
                  <a:pt x="204" y="122"/>
                  <a:pt x="204" y="122"/>
                  <a:pt x="204" y="122"/>
                </a:cubicBezTo>
                <a:cubicBezTo>
                  <a:pt x="204" y="103"/>
                  <a:pt x="204" y="103"/>
                  <a:pt x="204" y="103"/>
                </a:cubicBezTo>
                <a:cubicBezTo>
                  <a:pt x="234" y="103"/>
                  <a:pt x="234" y="103"/>
                  <a:pt x="234" y="103"/>
                </a:cubicBezTo>
                <a:cubicBezTo>
                  <a:pt x="246" y="103"/>
                  <a:pt x="255" y="112"/>
                  <a:pt x="255" y="124"/>
                </a:cubicBezTo>
                <a:cubicBezTo>
                  <a:pt x="255" y="126"/>
                  <a:pt x="254" y="131"/>
                  <a:pt x="251" y="134"/>
                </a:cubicBezTo>
                <a:close/>
                <a:moveTo>
                  <a:pt x="261" y="92"/>
                </a:moveTo>
                <a:cubicBezTo>
                  <a:pt x="255" y="85"/>
                  <a:pt x="245" y="82"/>
                  <a:pt x="234" y="82"/>
                </a:cubicBezTo>
                <a:cubicBezTo>
                  <a:pt x="204" y="82"/>
                  <a:pt x="204" y="82"/>
                  <a:pt x="204" y="82"/>
                </a:cubicBezTo>
                <a:cubicBezTo>
                  <a:pt x="204" y="61"/>
                  <a:pt x="204" y="61"/>
                  <a:pt x="204" y="61"/>
                </a:cubicBezTo>
                <a:cubicBezTo>
                  <a:pt x="245" y="61"/>
                  <a:pt x="245" y="61"/>
                  <a:pt x="245" y="61"/>
                </a:cubicBezTo>
                <a:cubicBezTo>
                  <a:pt x="257" y="62"/>
                  <a:pt x="265" y="70"/>
                  <a:pt x="265" y="82"/>
                </a:cubicBezTo>
                <a:cubicBezTo>
                  <a:pt x="265" y="85"/>
                  <a:pt x="264" y="90"/>
                  <a:pt x="261" y="92"/>
                </a:cubicBezTo>
                <a:close/>
                <a:moveTo>
                  <a:pt x="317" y="0"/>
                </a:moveTo>
                <a:cubicBezTo>
                  <a:pt x="31" y="0"/>
                  <a:pt x="31" y="0"/>
                  <a:pt x="31" y="0"/>
                </a:cubicBezTo>
                <a:cubicBezTo>
                  <a:pt x="14" y="0"/>
                  <a:pt x="0" y="14"/>
                  <a:pt x="0" y="31"/>
                </a:cubicBezTo>
                <a:cubicBezTo>
                  <a:pt x="0" y="315"/>
                  <a:pt x="0" y="315"/>
                  <a:pt x="0" y="315"/>
                </a:cubicBezTo>
                <a:cubicBezTo>
                  <a:pt x="0" y="333"/>
                  <a:pt x="14" y="346"/>
                  <a:pt x="31" y="346"/>
                </a:cubicBezTo>
                <a:cubicBezTo>
                  <a:pt x="317" y="346"/>
                  <a:pt x="317" y="346"/>
                  <a:pt x="317" y="346"/>
                </a:cubicBezTo>
                <a:cubicBezTo>
                  <a:pt x="334" y="346"/>
                  <a:pt x="348" y="333"/>
                  <a:pt x="348" y="315"/>
                </a:cubicBezTo>
                <a:cubicBezTo>
                  <a:pt x="348" y="31"/>
                  <a:pt x="348" y="31"/>
                  <a:pt x="348" y="31"/>
                </a:cubicBezTo>
                <a:cubicBezTo>
                  <a:pt x="348" y="14"/>
                  <a:pt x="333" y="0"/>
                  <a:pt x="317" y="0"/>
                </a:cubicBezTo>
                <a:close/>
                <a:moveTo>
                  <a:pt x="328" y="315"/>
                </a:moveTo>
                <a:cubicBezTo>
                  <a:pt x="328" y="322"/>
                  <a:pt x="323" y="326"/>
                  <a:pt x="316" y="326"/>
                </a:cubicBezTo>
                <a:cubicBezTo>
                  <a:pt x="31" y="326"/>
                  <a:pt x="31" y="326"/>
                  <a:pt x="31" y="326"/>
                </a:cubicBezTo>
                <a:cubicBezTo>
                  <a:pt x="25" y="326"/>
                  <a:pt x="20" y="322"/>
                  <a:pt x="20" y="315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25"/>
                  <a:pt x="25" y="20"/>
                  <a:pt x="31" y="20"/>
                </a:cubicBezTo>
                <a:cubicBezTo>
                  <a:pt x="316" y="20"/>
                  <a:pt x="316" y="20"/>
                  <a:pt x="316" y="20"/>
                </a:cubicBezTo>
                <a:cubicBezTo>
                  <a:pt x="323" y="20"/>
                  <a:pt x="328" y="25"/>
                  <a:pt x="328" y="31"/>
                </a:cubicBezTo>
                <a:lnTo>
                  <a:pt x="328" y="31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62" name="Freeform 80">
            <a:extLst>
              <a:ext uri="{FF2B5EF4-FFF2-40B4-BE49-F238E27FC236}">
                <a16:creationId xmlns:a16="http://schemas.microsoft.com/office/drawing/2014/main" id="{6279BBBF-0619-B032-DC04-73598B2FE119}"/>
              </a:ext>
            </a:extLst>
          </p:cNvPr>
          <p:cNvSpPr>
            <a:spLocks noEditPoints="1"/>
          </p:cNvSpPr>
          <p:nvPr/>
        </p:nvSpPr>
        <p:spPr bwMode="auto">
          <a:xfrm>
            <a:off x="5079413" y="3557097"/>
            <a:ext cx="259411" cy="213940"/>
          </a:xfrm>
          <a:custGeom>
            <a:avLst/>
            <a:gdLst>
              <a:gd name="T0" fmla="*/ 344 w 348"/>
              <a:gd name="T1" fmla="*/ 165 h 287"/>
              <a:gd name="T2" fmla="*/ 269 w 348"/>
              <a:gd name="T3" fmla="*/ 61 h 287"/>
              <a:gd name="T4" fmla="*/ 193 w 348"/>
              <a:gd name="T5" fmla="*/ 41 h 287"/>
              <a:gd name="T6" fmla="*/ 141 w 348"/>
              <a:gd name="T7" fmla="*/ 31 h 287"/>
              <a:gd name="T8" fmla="*/ 81 w 348"/>
              <a:gd name="T9" fmla="*/ 31 h 287"/>
              <a:gd name="T10" fmla="*/ 30 w 348"/>
              <a:gd name="T11" fmla="*/ 41 h 287"/>
              <a:gd name="T12" fmla="*/ 0 w 348"/>
              <a:gd name="T13" fmla="*/ 236 h 287"/>
              <a:gd name="T14" fmla="*/ 42 w 348"/>
              <a:gd name="T15" fmla="*/ 266 h 287"/>
              <a:gd name="T16" fmla="*/ 99 w 348"/>
              <a:gd name="T17" fmla="*/ 266 h 287"/>
              <a:gd name="T18" fmla="*/ 277 w 348"/>
              <a:gd name="T19" fmla="*/ 287 h 287"/>
              <a:gd name="T20" fmla="*/ 317 w 348"/>
              <a:gd name="T21" fmla="*/ 266 h 287"/>
              <a:gd name="T22" fmla="*/ 348 w 348"/>
              <a:gd name="T23" fmla="*/ 182 h 287"/>
              <a:gd name="T24" fmla="*/ 101 w 348"/>
              <a:gd name="T25" fmla="*/ 32 h 287"/>
              <a:gd name="T26" fmla="*/ 122 w 348"/>
              <a:gd name="T27" fmla="*/ 32 h 287"/>
              <a:gd name="T28" fmla="*/ 101 w 348"/>
              <a:gd name="T29" fmla="*/ 44 h 287"/>
              <a:gd name="T30" fmla="*/ 70 w 348"/>
              <a:gd name="T31" fmla="*/ 268 h 287"/>
              <a:gd name="T32" fmla="*/ 70 w 348"/>
              <a:gd name="T33" fmla="*/ 247 h 287"/>
              <a:gd name="T34" fmla="*/ 70 w 348"/>
              <a:gd name="T35" fmla="*/ 268 h 287"/>
              <a:gd name="T36" fmla="*/ 99 w 348"/>
              <a:gd name="T37" fmla="*/ 249 h 287"/>
              <a:gd name="T38" fmla="*/ 41 w 348"/>
              <a:gd name="T39" fmla="*/ 249 h 287"/>
              <a:gd name="T40" fmla="*/ 19 w 348"/>
              <a:gd name="T41" fmla="*/ 238 h 287"/>
              <a:gd name="T42" fmla="*/ 204 w 348"/>
              <a:gd name="T43" fmla="*/ 208 h 287"/>
              <a:gd name="T44" fmla="*/ 204 w 348"/>
              <a:gd name="T45" fmla="*/ 186 h 287"/>
              <a:gd name="T46" fmla="*/ 19 w 348"/>
              <a:gd name="T47" fmla="*/ 73 h 287"/>
              <a:gd name="T48" fmla="*/ 193 w 348"/>
              <a:gd name="T49" fmla="*/ 63 h 287"/>
              <a:gd name="T50" fmla="*/ 204 w 348"/>
              <a:gd name="T51" fmla="*/ 186 h 287"/>
              <a:gd name="T52" fmla="*/ 270 w 348"/>
              <a:gd name="T53" fmla="*/ 83 h 287"/>
              <a:gd name="T54" fmla="*/ 323 w 348"/>
              <a:gd name="T55" fmla="*/ 166 h 287"/>
              <a:gd name="T56" fmla="*/ 266 w 348"/>
              <a:gd name="T57" fmla="*/ 156 h 287"/>
              <a:gd name="T58" fmla="*/ 275 w 348"/>
              <a:gd name="T59" fmla="*/ 268 h 287"/>
              <a:gd name="T60" fmla="*/ 275 w 348"/>
              <a:gd name="T61" fmla="*/ 247 h 287"/>
              <a:gd name="T62" fmla="*/ 275 w 348"/>
              <a:gd name="T63" fmla="*/ 268 h 287"/>
              <a:gd name="T64" fmla="*/ 317 w 348"/>
              <a:gd name="T65" fmla="*/ 208 h 287"/>
              <a:gd name="T66" fmla="*/ 317 w 348"/>
              <a:gd name="T67" fmla="*/ 228 h 287"/>
              <a:gd name="T68" fmla="*/ 327 w 348"/>
              <a:gd name="T69" fmla="*/ 239 h 287"/>
              <a:gd name="T70" fmla="*/ 306 w 348"/>
              <a:gd name="T71" fmla="*/ 249 h 287"/>
              <a:gd name="T72" fmla="*/ 247 w 348"/>
              <a:gd name="T73" fmla="*/ 249 h 287"/>
              <a:gd name="T74" fmla="*/ 224 w 348"/>
              <a:gd name="T75" fmla="*/ 84 h 287"/>
              <a:gd name="T76" fmla="*/ 246 w 348"/>
              <a:gd name="T77" fmla="*/ 156 h 287"/>
              <a:gd name="T78" fmla="*/ 327 w 348"/>
              <a:gd name="T79" fmla="*/ 186 h 287"/>
              <a:gd name="T80" fmla="*/ 143 w 348"/>
              <a:gd name="T81" fmla="*/ 114 h 287"/>
              <a:gd name="T82" fmla="*/ 121 w 348"/>
              <a:gd name="T83" fmla="*/ 93 h 287"/>
              <a:gd name="T84" fmla="*/ 101 w 348"/>
              <a:gd name="T85" fmla="*/ 93 h 287"/>
              <a:gd name="T86" fmla="*/ 79 w 348"/>
              <a:gd name="T87" fmla="*/ 114 h 287"/>
              <a:gd name="T88" fmla="*/ 79 w 348"/>
              <a:gd name="T89" fmla="*/ 134 h 287"/>
              <a:gd name="T90" fmla="*/ 101 w 348"/>
              <a:gd name="T91" fmla="*/ 156 h 287"/>
              <a:gd name="T92" fmla="*/ 121 w 348"/>
              <a:gd name="T93" fmla="*/ 156 h 287"/>
              <a:gd name="T94" fmla="*/ 143 w 348"/>
              <a:gd name="T95" fmla="*/ 134 h 287"/>
              <a:gd name="T96" fmla="*/ 143 w 348"/>
              <a:gd name="T97" fmla="*/ 114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8" h="287">
                <a:moveTo>
                  <a:pt x="346" y="174"/>
                </a:moveTo>
                <a:cubicBezTo>
                  <a:pt x="345" y="170"/>
                  <a:pt x="345" y="168"/>
                  <a:pt x="344" y="165"/>
                </a:cubicBezTo>
                <a:cubicBezTo>
                  <a:pt x="316" y="95"/>
                  <a:pt x="316" y="95"/>
                  <a:pt x="316" y="95"/>
                </a:cubicBezTo>
                <a:cubicBezTo>
                  <a:pt x="308" y="74"/>
                  <a:pt x="289" y="61"/>
                  <a:pt x="269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18" y="50"/>
                  <a:pt x="206" y="41"/>
                  <a:pt x="193" y="41"/>
                </a:cubicBezTo>
                <a:cubicBezTo>
                  <a:pt x="141" y="41"/>
                  <a:pt x="141" y="41"/>
                  <a:pt x="141" y="41"/>
                </a:cubicBezTo>
                <a:cubicBezTo>
                  <a:pt x="141" y="31"/>
                  <a:pt x="141" y="31"/>
                  <a:pt x="141" y="31"/>
                </a:cubicBezTo>
                <a:cubicBezTo>
                  <a:pt x="141" y="13"/>
                  <a:pt x="127" y="0"/>
                  <a:pt x="112" y="0"/>
                </a:cubicBezTo>
                <a:cubicBezTo>
                  <a:pt x="94" y="0"/>
                  <a:pt x="81" y="14"/>
                  <a:pt x="81" y="31"/>
                </a:cubicBezTo>
                <a:cubicBezTo>
                  <a:pt x="81" y="41"/>
                  <a:pt x="81" y="41"/>
                  <a:pt x="81" y="41"/>
                </a:cubicBezTo>
                <a:cubicBezTo>
                  <a:pt x="30" y="41"/>
                  <a:pt x="30" y="41"/>
                  <a:pt x="30" y="41"/>
                </a:cubicBezTo>
                <a:cubicBezTo>
                  <a:pt x="13" y="41"/>
                  <a:pt x="0" y="55"/>
                  <a:pt x="0" y="71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53"/>
                  <a:pt x="14" y="266"/>
                  <a:pt x="30" y="266"/>
                </a:cubicBezTo>
                <a:cubicBezTo>
                  <a:pt x="42" y="266"/>
                  <a:pt x="42" y="266"/>
                  <a:pt x="42" y="266"/>
                </a:cubicBezTo>
                <a:cubicBezTo>
                  <a:pt x="46" y="278"/>
                  <a:pt x="57" y="287"/>
                  <a:pt x="71" y="287"/>
                </a:cubicBezTo>
                <a:cubicBezTo>
                  <a:pt x="85" y="287"/>
                  <a:pt x="95" y="279"/>
                  <a:pt x="99" y="266"/>
                </a:cubicBezTo>
                <a:cubicBezTo>
                  <a:pt x="247" y="266"/>
                  <a:pt x="247" y="266"/>
                  <a:pt x="247" y="266"/>
                </a:cubicBezTo>
                <a:cubicBezTo>
                  <a:pt x="252" y="278"/>
                  <a:pt x="263" y="287"/>
                  <a:pt x="277" y="287"/>
                </a:cubicBezTo>
                <a:cubicBezTo>
                  <a:pt x="289" y="287"/>
                  <a:pt x="301" y="279"/>
                  <a:pt x="306" y="266"/>
                </a:cubicBezTo>
                <a:cubicBezTo>
                  <a:pt x="317" y="266"/>
                  <a:pt x="317" y="266"/>
                  <a:pt x="317" y="266"/>
                </a:cubicBezTo>
                <a:cubicBezTo>
                  <a:pt x="335" y="266"/>
                  <a:pt x="348" y="252"/>
                  <a:pt x="348" y="236"/>
                </a:cubicBezTo>
                <a:cubicBezTo>
                  <a:pt x="348" y="182"/>
                  <a:pt x="348" y="182"/>
                  <a:pt x="348" y="182"/>
                </a:cubicBezTo>
                <a:cubicBezTo>
                  <a:pt x="348" y="181"/>
                  <a:pt x="348" y="177"/>
                  <a:pt x="346" y="174"/>
                </a:cubicBezTo>
                <a:close/>
                <a:moveTo>
                  <a:pt x="101" y="32"/>
                </a:moveTo>
                <a:cubicBezTo>
                  <a:pt x="101" y="27"/>
                  <a:pt x="106" y="22"/>
                  <a:pt x="112" y="22"/>
                </a:cubicBezTo>
                <a:cubicBezTo>
                  <a:pt x="117" y="22"/>
                  <a:pt x="122" y="27"/>
                  <a:pt x="122" y="32"/>
                </a:cubicBezTo>
                <a:cubicBezTo>
                  <a:pt x="122" y="44"/>
                  <a:pt x="122" y="44"/>
                  <a:pt x="122" y="44"/>
                </a:cubicBezTo>
                <a:cubicBezTo>
                  <a:pt x="101" y="44"/>
                  <a:pt x="101" y="44"/>
                  <a:pt x="101" y="44"/>
                </a:cubicBezTo>
                <a:lnTo>
                  <a:pt x="101" y="32"/>
                </a:lnTo>
                <a:close/>
                <a:moveTo>
                  <a:pt x="70" y="268"/>
                </a:moveTo>
                <a:cubicBezTo>
                  <a:pt x="64" y="268"/>
                  <a:pt x="59" y="264"/>
                  <a:pt x="59" y="258"/>
                </a:cubicBezTo>
                <a:cubicBezTo>
                  <a:pt x="59" y="252"/>
                  <a:pt x="64" y="247"/>
                  <a:pt x="70" y="247"/>
                </a:cubicBezTo>
                <a:cubicBezTo>
                  <a:pt x="75" y="247"/>
                  <a:pt x="80" y="252"/>
                  <a:pt x="80" y="258"/>
                </a:cubicBezTo>
                <a:cubicBezTo>
                  <a:pt x="80" y="264"/>
                  <a:pt x="75" y="268"/>
                  <a:pt x="70" y="268"/>
                </a:cubicBezTo>
                <a:close/>
                <a:moveTo>
                  <a:pt x="204" y="249"/>
                </a:moveTo>
                <a:cubicBezTo>
                  <a:pt x="99" y="249"/>
                  <a:pt x="99" y="249"/>
                  <a:pt x="99" y="249"/>
                </a:cubicBezTo>
                <a:cubicBezTo>
                  <a:pt x="94" y="237"/>
                  <a:pt x="84" y="227"/>
                  <a:pt x="70" y="227"/>
                </a:cubicBezTo>
                <a:cubicBezTo>
                  <a:pt x="56" y="227"/>
                  <a:pt x="45" y="236"/>
                  <a:pt x="41" y="249"/>
                </a:cubicBezTo>
                <a:cubicBezTo>
                  <a:pt x="29" y="249"/>
                  <a:pt x="29" y="249"/>
                  <a:pt x="29" y="249"/>
                </a:cubicBezTo>
                <a:cubicBezTo>
                  <a:pt x="23" y="249"/>
                  <a:pt x="19" y="244"/>
                  <a:pt x="19" y="238"/>
                </a:cubicBezTo>
                <a:cubicBezTo>
                  <a:pt x="19" y="208"/>
                  <a:pt x="19" y="208"/>
                  <a:pt x="19" y="208"/>
                </a:cubicBezTo>
                <a:cubicBezTo>
                  <a:pt x="204" y="208"/>
                  <a:pt x="204" y="208"/>
                  <a:pt x="204" y="208"/>
                </a:cubicBezTo>
                <a:lnTo>
                  <a:pt x="204" y="249"/>
                </a:lnTo>
                <a:close/>
                <a:moveTo>
                  <a:pt x="204" y="186"/>
                </a:moveTo>
                <a:cubicBezTo>
                  <a:pt x="19" y="186"/>
                  <a:pt x="19" y="186"/>
                  <a:pt x="19" y="186"/>
                </a:cubicBezTo>
                <a:cubicBezTo>
                  <a:pt x="19" y="73"/>
                  <a:pt x="19" y="73"/>
                  <a:pt x="19" y="73"/>
                </a:cubicBezTo>
                <a:cubicBezTo>
                  <a:pt x="19" y="68"/>
                  <a:pt x="23" y="63"/>
                  <a:pt x="29" y="63"/>
                </a:cubicBezTo>
                <a:cubicBezTo>
                  <a:pt x="193" y="63"/>
                  <a:pt x="193" y="63"/>
                  <a:pt x="193" y="63"/>
                </a:cubicBezTo>
                <a:cubicBezTo>
                  <a:pt x="199" y="63"/>
                  <a:pt x="204" y="68"/>
                  <a:pt x="204" y="73"/>
                </a:cubicBezTo>
                <a:lnTo>
                  <a:pt x="204" y="186"/>
                </a:lnTo>
                <a:close/>
                <a:moveTo>
                  <a:pt x="266" y="83"/>
                </a:moveTo>
                <a:cubicBezTo>
                  <a:pt x="270" y="83"/>
                  <a:pt x="270" y="83"/>
                  <a:pt x="270" y="83"/>
                </a:cubicBezTo>
                <a:cubicBezTo>
                  <a:pt x="281" y="84"/>
                  <a:pt x="293" y="91"/>
                  <a:pt x="298" y="102"/>
                </a:cubicBezTo>
                <a:cubicBezTo>
                  <a:pt x="323" y="166"/>
                  <a:pt x="323" y="166"/>
                  <a:pt x="323" y="166"/>
                </a:cubicBezTo>
                <a:cubicBezTo>
                  <a:pt x="276" y="166"/>
                  <a:pt x="276" y="166"/>
                  <a:pt x="276" y="166"/>
                </a:cubicBezTo>
                <a:cubicBezTo>
                  <a:pt x="271" y="166"/>
                  <a:pt x="266" y="161"/>
                  <a:pt x="266" y="156"/>
                </a:cubicBezTo>
                <a:lnTo>
                  <a:pt x="266" y="83"/>
                </a:lnTo>
                <a:close/>
                <a:moveTo>
                  <a:pt x="275" y="268"/>
                </a:moveTo>
                <a:cubicBezTo>
                  <a:pt x="270" y="268"/>
                  <a:pt x="265" y="264"/>
                  <a:pt x="265" y="258"/>
                </a:cubicBezTo>
                <a:cubicBezTo>
                  <a:pt x="265" y="252"/>
                  <a:pt x="270" y="247"/>
                  <a:pt x="275" y="247"/>
                </a:cubicBezTo>
                <a:cubicBezTo>
                  <a:pt x="281" y="247"/>
                  <a:pt x="286" y="252"/>
                  <a:pt x="286" y="258"/>
                </a:cubicBezTo>
                <a:cubicBezTo>
                  <a:pt x="286" y="264"/>
                  <a:pt x="281" y="268"/>
                  <a:pt x="275" y="268"/>
                </a:cubicBezTo>
                <a:close/>
                <a:moveTo>
                  <a:pt x="327" y="208"/>
                </a:moveTo>
                <a:cubicBezTo>
                  <a:pt x="317" y="208"/>
                  <a:pt x="317" y="208"/>
                  <a:pt x="317" y="208"/>
                </a:cubicBezTo>
                <a:cubicBezTo>
                  <a:pt x="312" y="208"/>
                  <a:pt x="307" y="212"/>
                  <a:pt x="307" y="218"/>
                </a:cubicBezTo>
                <a:cubicBezTo>
                  <a:pt x="307" y="224"/>
                  <a:pt x="312" y="228"/>
                  <a:pt x="317" y="228"/>
                </a:cubicBezTo>
                <a:cubicBezTo>
                  <a:pt x="327" y="228"/>
                  <a:pt x="327" y="228"/>
                  <a:pt x="327" y="228"/>
                </a:cubicBezTo>
                <a:cubicBezTo>
                  <a:pt x="327" y="239"/>
                  <a:pt x="327" y="239"/>
                  <a:pt x="327" y="239"/>
                </a:cubicBezTo>
                <a:cubicBezTo>
                  <a:pt x="327" y="244"/>
                  <a:pt x="323" y="249"/>
                  <a:pt x="317" y="249"/>
                </a:cubicBezTo>
                <a:cubicBezTo>
                  <a:pt x="306" y="249"/>
                  <a:pt x="306" y="249"/>
                  <a:pt x="306" y="249"/>
                </a:cubicBezTo>
                <a:cubicBezTo>
                  <a:pt x="301" y="237"/>
                  <a:pt x="290" y="227"/>
                  <a:pt x="276" y="227"/>
                </a:cubicBezTo>
                <a:cubicBezTo>
                  <a:pt x="264" y="227"/>
                  <a:pt x="252" y="236"/>
                  <a:pt x="247" y="249"/>
                </a:cubicBezTo>
                <a:cubicBezTo>
                  <a:pt x="224" y="249"/>
                  <a:pt x="224" y="249"/>
                  <a:pt x="224" y="249"/>
                </a:cubicBezTo>
                <a:cubicBezTo>
                  <a:pt x="224" y="84"/>
                  <a:pt x="224" y="84"/>
                  <a:pt x="224" y="84"/>
                </a:cubicBezTo>
                <a:cubicBezTo>
                  <a:pt x="246" y="84"/>
                  <a:pt x="246" y="84"/>
                  <a:pt x="246" y="84"/>
                </a:cubicBezTo>
                <a:cubicBezTo>
                  <a:pt x="246" y="156"/>
                  <a:pt x="246" y="156"/>
                  <a:pt x="246" y="156"/>
                </a:cubicBezTo>
                <a:cubicBezTo>
                  <a:pt x="246" y="174"/>
                  <a:pt x="260" y="186"/>
                  <a:pt x="276" y="186"/>
                </a:cubicBezTo>
                <a:cubicBezTo>
                  <a:pt x="327" y="186"/>
                  <a:pt x="327" y="186"/>
                  <a:pt x="327" y="186"/>
                </a:cubicBezTo>
                <a:lnTo>
                  <a:pt x="327" y="208"/>
                </a:lnTo>
                <a:close/>
                <a:moveTo>
                  <a:pt x="143" y="114"/>
                </a:moveTo>
                <a:cubicBezTo>
                  <a:pt x="121" y="114"/>
                  <a:pt x="121" y="114"/>
                  <a:pt x="121" y="114"/>
                </a:cubicBezTo>
                <a:cubicBezTo>
                  <a:pt x="121" y="93"/>
                  <a:pt x="121" y="93"/>
                  <a:pt x="121" y="93"/>
                </a:cubicBezTo>
                <a:cubicBezTo>
                  <a:pt x="121" y="87"/>
                  <a:pt x="116" y="83"/>
                  <a:pt x="111" y="83"/>
                </a:cubicBezTo>
                <a:cubicBezTo>
                  <a:pt x="105" y="83"/>
                  <a:pt x="101" y="87"/>
                  <a:pt x="101" y="93"/>
                </a:cubicBezTo>
                <a:cubicBezTo>
                  <a:pt x="101" y="114"/>
                  <a:pt x="101" y="114"/>
                  <a:pt x="101" y="114"/>
                </a:cubicBezTo>
                <a:cubicBezTo>
                  <a:pt x="79" y="114"/>
                  <a:pt x="79" y="114"/>
                  <a:pt x="79" y="114"/>
                </a:cubicBezTo>
                <a:cubicBezTo>
                  <a:pt x="73" y="114"/>
                  <a:pt x="69" y="119"/>
                  <a:pt x="69" y="124"/>
                </a:cubicBezTo>
                <a:cubicBezTo>
                  <a:pt x="69" y="130"/>
                  <a:pt x="73" y="134"/>
                  <a:pt x="79" y="134"/>
                </a:cubicBezTo>
                <a:cubicBezTo>
                  <a:pt x="101" y="134"/>
                  <a:pt x="101" y="134"/>
                  <a:pt x="101" y="134"/>
                </a:cubicBezTo>
                <a:cubicBezTo>
                  <a:pt x="101" y="156"/>
                  <a:pt x="101" y="156"/>
                  <a:pt x="101" y="156"/>
                </a:cubicBezTo>
                <a:cubicBezTo>
                  <a:pt x="101" y="161"/>
                  <a:pt x="105" y="166"/>
                  <a:pt x="111" y="166"/>
                </a:cubicBezTo>
                <a:cubicBezTo>
                  <a:pt x="116" y="166"/>
                  <a:pt x="121" y="161"/>
                  <a:pt x="121" y="156"/>
                </a:cubicBezTo>
                <a:cubicBezTo>
                  <a:pt x="121" y="134"/>
                  <a:pt x="121" y="134"/>
                  <a:pt x="121" y="134"/>
                </a:cubicBezTo>
                <a:cubicBezTo>
                  <a:pt x="143" y="134"/>
                  <a:pt x="143" y="134"/>
                  <a:pt x="143" y="134"/>
                </a:cubicBezTo>
                <a:cubicBezTo>
                  <a:pt x="148" y="134"/>
                  <a:pt x="153" y="130"/>
                  <a:pt x="153" y="124"/>
                </a:cubicBezTo>
                <a:cubicBezTo>
                  <a:pt x="153" y="119"/>
                  <a:pt x="148" y="114"/>
                  <a:pt x="143" y="1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63" name="Freeform 86">
            <a:extLst>
              <a:ext uri="{FF2B5EF4-FFF2-40B4-BE49-F238E27FC236}">
                <a16:creationId xmlns:a16="http://schemas.microsoft.com/office/drawing/2014/main" id="{D00BB4C5-B3C3-4E7F-1E79-FB8F6515AAA8}"/>
              </a:ext>
            </a:extLst>
          </p:cNvPr>
          <p:cNvSpPr>
            <a:spLocks noEditPoints="1"/>
          </p:cNvSpPr>
          <p:nvPr/>
        </p:nvSpPr>
        <p:spPr bwMode="auto">
          <a:xfrm>
            <a:off x="1270987" y="1895896"/>
            <a:ext cx="230339" cy="259411"/>
          </a:xfrm>
          <a:custGeom>
            <a:avLst/>
            <a:gdLst>
              <a:gd name="T0" fmla="*/ 225 w 309"/>
              <a:gd name="T1" fmla="*/ 93 h 348"/>
              <a:gd name="T2" fmla="*/ 214 w 309"/>
              <a:gd name="T3" fmla="*/ 20 h 348"/>
              <a:gd name="T4" fmla="*/ 102 w 309"/>
              <a:gd name="T5" fmla="*/ 88 h 348"/>
              <a:gd name="T6" fmla="*/ 92 w 309"/>
              <a:gd name="T7" fmla="*/ 20 h 348"/>
              <a:gd name="T8" fmla="*/ 143 w 309"/>
              <a:gd name="T9" fmla="*/ 97 h 348"/>
              <a:gd name="T10" fmla="*/ 132 w 309"/>
              <a:gd name="T11" fmla="*/ 50 h 348"/>
              <a:gd name="T12" fmla="*/ 183 w 309"/>
              <a:gd name="T13" fmla="*/ 89 h 348"/>
              <a:gd name="T14" fmla="*/ 172 w 309"/>
              <a:gd name="T15" fmla="*/ 50 h 348"/>
              <a:gd name="T16" fmla="*/ 61 w 309"/>
              <a:gd name="T17" fmla="*/ 107 h 348"/>
              <a:gd name="T18" fmla="*/ 41 w 309"/>
              <a:gd name="T19" fmla="*/ 50 h 348"/>
              <a:gd name="T20" fmla="*/ 264 w 309"/>
              <a:gd name="T21" fmla="*/ 50 h 348"/>
              <a:gd name="T22" fmla="*/ 246 w 309"/>
              <a:gd name="T23" fmla="*/ 106 h 348"/>
              <a:gd name="T24" fmla="*/ 254 w 309"/>
              <a:gd name="T25" fmla="*/ 39 h 348"/>
              <a:gd name="T26" fmla="*/ 237 w 309"/>
              <a:gd name="T27" fmla="*/ 173 h 348"/>
              <a:gd name="T28" fmla="*/ 121 w 309"/>
              <a:gd name="T29" fmla="*/ 236 h 348"/>
              <a:gd name="T30" fmla="*/ 107 w 309"/>
              <a:gd name="T31" fmla="*/ 107 h 348"/>
              <a:gd name="T32" fmla="*/ 146 w 309"/>
              <a:gd name="T33" fmla="*/ 128 h 348"/>
              <a:gd name="T34" fmla="*/ 168 w 309"/>
              <a:gd name="T35" fmla="*/ 120 h 348"/>
              <a:gd name="T36" fmla="*/ 42 w 309"/>
              <a:gd name="T37" fmla="*/ 144 h 348"/>
              <a:gd name="T38" fmla="*/ 101 w 309"/>
              <a:gd name="T39" fmla="*/ 240 h 348"/>
              <a:gd name="T40" fmla="*/ 111 w 309"/>
              <a:gd name="T41" fmla="*/ 274 h 348"/>
              <a:gd name="T42" fmla="*/ 143 w 309"/>
              <a:gd name="T43" fmla="*/ 325 h 348"/>
              <a:gd name="T44" fmla="*/ 52 w 309"/>
              <a:gd name="T45" fmla="*/ 270 h 348"/>
              <a:gd name="T46" fmla="*/ 20 w 309"/>
              <a:gd name="T47" fmla="*/ 112 h 348"/>
              <a:gd name="T48" fmla="*/ 287 w 309"/>
              <a:gd name="T49" fmla="*/ 219 h 348"/>
              <a:gd name="T50" fmla="*/ 245 w 309"/>
              <a:gd name="T51" fmla="*/ 294 h 348"/>
              <a:gd name="T52" fmla="*/ 162 w 309"/>
              <a:gd name="T53" fmla="*/ 286 h 348"/>
              <a:gd name="T54" fmla="*/ 204 w 309"/>
              <a:gd name="T55" fmla="*/ 264 h 348"/>
              <a:gd name="T56" fmla="*/ 254 w 309"/>
              <a:gd name="T57" fmla="*/ 193 h 348"/>
              <a:gd name="T58" fmla="*/ 287 w 309"/>
              <a:gd name="T59" fmla="*/ 113 h 348"/>
              <a:gd name="T60" fmla="*/ 51 w 309"/>
              <a:gd name="T61" fmla="*/ 20 h 348"/>
              <a:gd name="T62" fmla="*/ 11 w 309"/>
              <a:gd name="T63" fmla="*/ 90 h 348"/>
              <a:gd name="T64" fmla="*/ 22 w 309"/>
              <a:gd name="T65" fmla="*/ 269 h 348"/>
              <a:gd name="T66" fmla="*/ 42 w 309"/>
              <a:gd name="T67" fmla="*/ 328 h 348"/>
              <a:gd name="T68" fmla="*/ 32 w 309"/>
              <a:gd name="T69" fmla="*/ 348 h 348"/>
              <a:gd name="T70" fmla="*/ 276 w 309"/>
              <a:gd name="T71" fmla="*/ 328 h 348"/>
              <a:gd name="T72" fmla="*/ 271 w 309"/>
              <a:gd name="T73" fmla="*/ 287 h 348"/>
              <a:gd name="T74" fmla="*/ 309 w 309"/>
              <a:gd name="T75" fmla="*/ 102 h 348"/>
              <a:gd name="T76" fmla="*/ 285 w 309"/>
              <a:gd name="T77" fmla="*/ 50 h 348"/>
              <a:gd name="T78" fmla="*/ 214 w 309"/>
              <a:gd name="T79" fmla="*/ 0 h 348"/>
              <a:gd name="T80" fmla="*/ 174 w 309"/>
              <a:gd name="T81" fmla="*/ 30 h 348"/>
              <a:gd name="T82" fmla="*/ 121 w 309"/>
              <a:gd name="T83" fmla="*/ 3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09" h="348">
                <a:moveTo>
                  <a:pt x="214" y="20"/>
                </a:moveTo>
                <a:cubicBezTo>
                  <a:pt x="220" y="20"/>
                  <a:pt x="225" y="24"/>
                  <a:pt x="225" y="30"/>
                </a:cubicBezTo>
                <a:cubicBezTo>
                  <a:pt x="225" y="93"/>
                  <a:pt x="225" y="93"/>
                  <a:pt x="225" y="93"/>
                </a:cubicBezTo>
                <a:cubicBezTo>
                  <a:pt x="217" y="90"/>
                  <a:pt x="211" y="88"/>
                  <a:pt x="204" y="88"/>
                </a:cubicBezTo>
                <a:cubicBezTo>
                  <a:pt x="204" y="30"/>
                  <a:pt x="204" y="30"/>
                  <a:pt x="204" y="30"/>
                </a:cubicBezTo>
                <a:cubicBezTo>
                  <a:pt x="204" y="24"/>
                  <a:pt x="208" y="20"/>
                  <a:pt x="214" y="20"/>
                </a:cubicBezTo>
                <a:close/>
                <a:moveTo>
                  <a:pt x="92" y="20"/>
                </a:moveTo>
                <a:cubicBezTo>
                  <a:pt x="97" y="20"/>
                  <a:pt x="102" y="24"/>
                  <a:pt x="102" y="30"/>
                </a:cubicBezTo>
                <a:cubicBezTo>
                  <a:pt x="102" y="88"/>
                  <a:pt x="102" y="88"/>
                  <a:pt x="102" y="88"/>
                </a:cubicBezTo>
                <a:cubicBezTo>
                  <a:pt x="96" y="89"/>
                  <a:pt x="88" y="90"/>
                  <a:pt x="82" y="94"/>
                </a:cubicBezTo>
                <a:cubicBezTo>
                  <a:pt x="82" y="30"/>
                  <a:pt x="82" y="30"/>
                  <a:pt x="82" y="30"/>
                </a:cubicBezTo>
                <a:cubicBezTo>
                  <a:pt x="82" y="24"/>
                  <a:pt x="86" y="20"/>
                  <a:pt x="92" y="20"/>
                </a:cubicBezTo>
                <a:close/>
                <a:moveTo>
                  <a:pt x="132" y="50"/>
                </a:moveTo>
                <a:cubicBezTo>
                  <a:pt x="138" y="50"/>
                  <a:pt x="143" y="55"/>
                  <a:pt x="143" y="60"/>
                </a:cubicBezTo>
                <a:cubicBezTo>
                  <a:pt x="143" y="97"/>
                  <a:pt x="143" y="97"/>
                  <a:pt x="143" y="97"/>
                </a:cubicBezTo>
                <a:cubicBezTo>
                  <a:pt x="137" y="94"/>
                  <a:pt x="130" y="90"/>
                  <a:pt x="121" y="89"/>
                </a:cubicBezTo>
                <a:cubicBezTo>
                  <a:pt x="121" y="60"/>
                  <a:pt x="121" y="60"/>
                  <a:pt x="121" y="60"/>
                </a:cubicBezTo>
                <a:cubicBezTo>
                  <a:pt x="121" y="55"/>
                  <a:pt x="126" y="50"/>
                  <a:pt x="132" y="50"/>
                </a:cubicBezTo>
                <a:close/>
                <a:moveTo>
                  <a:pt x="172" y="50"/>
                </a:moveTo>
                <a:cubicBezTo>
                  <a:pt x="179" y="50"/>
                  <a:pt x="183" y="55"/>
                  <a:pt x="183" y="60"/>
                </a:cubicBezTo>
                <a:cubicBezTo>
                  <a:pt x="183" y="89"/>
                  <a:pt x="183" y="89"/>
                  <a:pt x="183" y="89"/>
                </a:cubicBezTo>
                <a:cubicBezTo>
                  <a:pt x="176" y="92"/>
                  <a:pt x="169" y="94"/>
                  <a:pt x="162" y="98"/>
                </a:cubicBezTo>
                <a:cubicBezTo>
                  <a:pt x="162" y="60"/>
                  <a:pt x="162" y="60"/>
                  <a:pt x="162" y="60"/>
                </a:cubicBezTo>
                <a:cubicBezTo>
                  <a:pt x="163" y="55"/>
                  <a:pt x="168" y="50"/>
                  <a:pt x="172" y="50"/>
                </a:cubicBezTo>
                <a:close/>
                <a:moveTo>
                  <a:pt x="51" y="39"/>
                </a:moveTo>
                <a:cubicBezTo>
                  <a:pt x="57" y="39"/>
                  <a:pt x="61" y="44"/>
                  <a:pt x="61" y="50"/>
                </a:cubicBezTo>
                <a:cubicBezTo>
                  <a:pt x="61" y="107"/>
                  <a:pt x="61" y="107"/>
                  <a:pt x="61" y="107"/>
                </a:cubicBezTo>
                <a:cubicBezTo>
                  <a:pt x="59" y="108"/>
                  <a:pt x="57" y="111"/>
                  <a:pt x="55" y="115"/>
                </a:cubicBezTo>
                <a:cubicBezTo>
                  <a:pt x="51" y="108"/>
                  <a:pt x="47" y="104"/>
                  <a:pt x="41" y="101"/>
                </a:cubicBezTo>
                <a:cubicBezTo>
                  <a:pt x="41" y="50"/>
                  <a:pt x="41" y="50"/>
                  <a:pt x="41" y="50"/>
                </a:cubicBezTo>
                <a:cubicBezTo>
                  <a:pt x="41" y="44"/>
                  <a:pt x="46" y="39"/>
                  <a:pt x="51" y="39"/>
                </a:cubicBezTo>
                <a:close/>
                <a:moveTo>
                  <a:pt x="254" y="39"/>
                </a:moveTo>
                <a:cubicBezTo>
                  <a:pt x="260" y="39"/>
                  <a:pt x="264" y="44"/>
                  <a:pt x="264" y="50"/>
                </a:cubicBezTo>
                <a:cubicBezTo>
                  <a:pt x="264" y="102"/>
                  <a:pt x="264" y="102"/>
                  <a:pt x="264" y="102"/>
                </a:cubicBezTo>
                <a:cubicBezTo>
                  <a:pt x="260" y="106"/>
                  <a:pt x="257" y="110"/>
                  <a:pt x="253" y="115"/>
                </a:cubicBezTo>
                <a:cubicBezTo>
                  <a:pt x="251" y="111"/>
                  <a:pt x="249" y="108"/>
                  <a:pt x="246" y="106"/>
                </a:cubicBezTo>
                <a:cubicBezTo>
                  <a:pt x="245" y="104"/>
                  <a:pt x="245" y="104"/>
                  <a:pt x="245" y="104"/>
                </a:cubicBezTo>
                <a:cubicBezTo>
                  <a:pt x="245" y="50"/>
                  <a:pt x="245" y="50"/>
                  <a:pt x="245" y="50"/>
                </a:cubicBezTo>
                <a:cubicBezTo>
                  <a:pt x="244" y="44"/>
                  <a:pt x="249" y="39"/>
                  <a:pt x="254" y="39"/>
                </a:cubicBezTo>
                <a:close/>
                <a:moveTo>
                  <a:pt x="199" y="107"/>
                </a:moveTo>
                <a:cubicBezTo>
                  <a:pt x="210" y="107"/>
                  <a:pt x="222" y="112"/>
                  <a:pt x="230" y="120"/>
                </a:cubicBezTo>
                <a:cubicBezTo>
                  <a:pt x="244" y="134"/>
                  <a:pt x="248" y="156"/>
                  <a:pt x="237" y="173"/>
                </a:cubicBezTo>
                <a:cubicBezTo>
                  <a:pt x="208" y="182"/>
                  <a:pt x="186" y="207"/>
                  <a:pt x="183" y="238"/>
                </a:cubicBezTo>
                <a:cubicBezTo>
                  <a:pt x="153" y="266"/>
                  <a:pt x="153" y="266"/>
                  <a:pt x="153" y="266"/>
                </a:cubicBezTo>
                <a:cubicBezTo>
                  <a:pt x="121" y="236"/>
                  <a:pt x="121" y="236"/>
                  <a:pt x="121" y="236"/>
                </a:cubicBezTo>
                <a:cubicBezTo>
                  <a:pt x="120" y="206"/>
                  <a:pt x="97" y="181"/>
                  <a:pt x="69" y="173"/>
                </a:cubicBezTo>
                <a:cubicBezTo>
                  <a:pt x="59" y="157"/>
                  <a:pt x="62" y="134"/>
                  <a:pt x="75" y="120"/>
                </a:cubicBezTo>
                <a:cubicBezTo>
                  <a:pt x="83" y="112"/>
                  <a:pt x="96" y="107"/>
                  <a:pt x="107" y="107"/>
                </a:cubicBezTo>
                <a:cubicBezTo>
                  <a:pt x="119" y="107"/>
                  <a:pt x="130" y="112"/>
                  <a:pt x="138" y="120"/>
                </a:cubicBezTo>
                <a:cubicBezTo>
                  <a:pt x="144" y="127"/>
                  <a:pt x="144" y="127"/>
                  <a:pt x="144" y="127"/>
                </a:cubicBezTo>
                <a:cubicBezTo>
                  <a:pt x="146" y="128"/>
                  <a:pt x="146" y="128"/>
                  <a:pt x="146" y="128"/>
                </a:cubicBezTo>
                <a:cubicBezTo>
                  <a:pt x="148" y="130"/>
                  <a:pt x="150" y="131"/>
                  <a:pt x="153" y="131"/>
                </a:cubicBezTo>
                <a:cubicBezTo>
                  <a:pt x="156" y="131"/>
                  <a:pt x="158" y="130"/>
                  <a:pt x="160" y="128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6" y="112"/>
                  <a:pt x="188" y="107"/>
                  <a:pt x="199" y="107"/>
                </a:cubicBezTo>
                <a:close/>
                <a:moveTo>
                  <a:pt x="20" y="112"/>
                </a:moveTo>
                <a:cubicBezTo>
                  <a:pt x="33" y="117"/>
                  <a:pt x="42" y="129"/>
                  <a:pt x="42" y="144"/>
                </a:cubicBezTo>
                <a:cubicBezTo>
                  <a:pt x="42" y="182"/>
                  <a:pt x="42" y="182"/>
                  <a:pt x="42" y="182"/>
                </a:cubicBezTo>
                <a:cubicBezTo>
                  <a:pt x="42" y="187"/>
                  <a:pt x="47" y="192"/>
                  <a:pt x="52" y="192"/>
                </a:cubicBezTo>
                <a:cubicBezTo>
                  <a:pt x="79" y="192"/>
                  <a:pt x="101" y="213"/>
                  <a:pt x="101" y="240"/>
                </a:cubicBezTo>
                <a:cubicBezTo>
                  <a:pt x="101" y="242"/>
                  <a:pt x="101" y="242"/>
                  <a:pt x="101" y="242"/>
                </a:cubicBezTo>
                <a:cubicBezTo>
                  <a:pt x="101" y="264"/>
                  <a:pt x="101" y="264"/>
                  <a:pt x="101" y="264"/>
                </a:cubicBezTo>
                <a:cubicBezTo>
                  <a:pt x="101" y="269"/>
                  <a:pt x="106" y="274"/>
                  <a:pt x="111" y="274"/>
                </a:cubicBezTo>
                <a:cubicBezTo>
                  <a:pt x="117" y="274"/>
                  <a:pt x="121" y="269"/>
                  <a:pt x="121" y="264"/>
                </a:cubicBezTo>
                <a:cubicBezTo>
                  <a:pt x="143" y="282"/>
                  <a:pt x="143" y="282"/>
                  <a:pt x="143" y="282"/>
                </a:cubicBezTo>
                <a:cubicBezTo>
                  <a:pt x="143" y="325"/>
                  <a:pt x="143" y="325"/>
                  <a:pt x="143" y="325"/>
                </a:cubicBezTo>
                <a:cubicBezTo>
                  <a:pt x="61" y="325"/>
                  <a:pt x="61" y="325"/>
                  <a:pt x="61" y="325"/>
                </a:cubicBezTo>
                <a:cubicBezTo>
                  <a:pt x="61" y="292"/>
                  <a:pt x="61" y="292"/>
                  <a:pt x="61" y="292"/>
                </a:cubicBezTo>
                <a:cubicBezTo>
                  <a:pt x="61" y="284"/>
                  <a:pt x="59" y="277"/>
                  <a:pt x="52" y="270"/>
                </a:cubicBezTo>
                <a:cubicBezTo>
                  <a:pt x="35" y="254"/>
                  <a:pt x="35" y="254"/>
                  <a:pt x="35" y="254"/>
                </a:cubicBezTo>
                <a:cubicBezTo>
                  <a:pt x="26" y="244"/>
                  <a:pt x="20" y="232"/>
                  <a:pt x="20" y="218"/>
                </a:cubicBezTo>
                <a:cubicBezTo>
                  <a:pt x="20" y="112"/>
                  <a:pt x="20" y="112"/>
                  <a:pt x="20" y="112"/>
                </a:cubicBezTo>
                <a:cubicBezTo>
                  <a:pt x="20" y="112"/>
                  <a:pt x="20" y="112"/>
                  <a:pt x="20" y="112"/>
                </a:cubicBezTo>
                <a:close/>
                <a:moveTo>
                  <a:pt x="287" y="113"/>
                </a:moveTo>
                <a:cubicBezTo>
                  <a:pt x="287" y="219"/>
                  <a:pt x="287" y="219"/>
                  <a:pt x="287" y="219"/>
                </a:cubicBezTo>
                <a:cubicBezTo>
                  <a:pt x="287" y="232"/>
                  <a:pt x="281" y="245"/>
                  <a:pt x="272" y="255"/>
                </a:cubicBezTo>
                <a:cubicBezTo>
                  <a:pt x="254" y="272"/>
                  <a:pt x="254" y="272"/>
                  <a:pt x="254" y="272"/>
                </a:cubicBezTo>
                <a:cubicBezTo>
                  <a:pt x="249" y="278"/>
                  <a:pt x="245" y="285"/>
                  <a:pt x="245" y="294"/>
                </a:cubicBezTo>
                <a:cubicBezTo>
                  <a:pt x="245" y="328"/>
                  <a:pt x="245" y="328"/>
                  <a:pt x="245" y="328"/>
                </a:cubicBezTo>
                <a:cubicBezTo>
                  <a:pt x="162" y="328"/>
                  <a:pt x="162" y="328"/>
                  <a:pt x="162" y="328"/>
                </a:cubicBezTo>
                <a:cubicBezTo>
                  <a:pt x="162" y="286"/>
                  <a:pt x="162" y="286"/>
                  <a:pt x="162" y="286"/>
                </a:cubicBezTo>
                <a:cubicBezTo>
                  <a:pt x="183" y="266"/>
                  <a:pt x="183" y="266"/>
                  <a:pt x="183" y="266"/>
                </a:cubicBezTo>
                <a:cubicBezTo>
                  <a:pt x="184" y="270"/>
                  <a:pt x="188" y="274"/>
                  <a:pt x="193" y="274"/>
                </a:cubicBezTo>
                <a:cubicBezTo>
                  <a:pt x="199" y="274"/>
                  <a:pt x="204" y="269"/>
                  <a:pt x="204" y="264"/>
                </a:cubicBezTo>
                <a:cubicBezTo>
                  <a:pt x="204" y="243"/>
                  <a:pt x="204" y="243"/>
                  <a:pt x="204" y="243"/>
                </a:cubicBezTo>
                <a:cubicBezTo>
                  <a:pt x="204" y="218"/>
                  <a:pt x="221" y="197"/>
                  <a:pt x="245" y="193"/>
                </a:cubicBezTo>
                <a:cubicBezTo>
                  <a:pt x="254" y="193"/>
                  <a:pt x="254" y="193"/>
                  <a:pt x="254" y="193"/>
                </a:cubicBezTo>
                <a:cubicBezTo>
                  <a:pt x="260" y="193"/>
                  <a:pt x="264" y="188"/>
                  <a:pt x="264" y="182"/>
                </a:cubicBezTo>
                <a:cubicBezTo>
                  <a:pt x="264" y="145"/>
                  <a:pt x="264" y="145"/>
                  <a:pt x="264" y="145"/>
                </a:cubicBezTo>
                <a:cubicBezTo>
                  <a:pt x="264" y="131"/>
                  <a:pt x="274" y="118"/>
                  <a:pt x="287" y="113"/>
                </a:cubicBezTo>
                <a:close/>
                <a:moveTo>
                  <a:pt x="92" y="0"/>
                </a:moveTo>
                <a:cubicBezTo>
                  <a:pt x="78" y="0"/>
                  <a:pt x="66" y="9"/>
                  <a:pt x="63" y="22"/>
                </a:cubicBezTo>
                <a:cubicBezTo>
                  <a:pt x="59" y="21"/>
                  <a:pt x="56" y="20"/>
                  <a:pt x="51" y="20"/>
                </a:cubicBezTo>
                <a:cubicBezTo>
                  <a:pt x="34" y="20"/>
                  <a:pt x="22" y="33"/>
                  <a:pt x="22" y="50"/>
                </a:cubicBezTo>
                <a:cubicBezTo>
                  <a:pt x="22" y="92"/>
                  <a:pt x="22" y="92"/>
                  <a:pt x="22" y="92"/>
                </a:cubicBezTo>
                <a:cubicBezTo>
                  <a:pt x="18" y="90"/>
                  <a:pt x="14" y="90"/>
                  <a:pt x="11" y="90"/>
                </a:cubicBezTo>
                <a:cubicBezTo>
                  <a:pt x="5" y="90"/>
                  <a:pt x="0" y="95"/>
                  <a:pt x="0" y="101"/>
                </a:cubicBezTo>
                <a:cubicBezTo>
                  <a:pt x="0" y="219"/>
                  <a:pt x="0" y="219"/>
                  <a:pt x="0" y="219"/>
                </a:cubicBezTo>
                <a:cubicBezTo>
                  <a:pt x="0" y="237"/>
                  <a:pt x="8" y="256"/>
                  <a:pt x="22" y="269"/>
                </a:cubicBezTo>
                <a:cubicBezTo>
                  <a:pt x="38" y="287"/>
                  <a:pt x="38" y="287"/>
                  <a:pt x="38" y="287"/>
                </a:cubicBezTo>
                <a:cubicBezTo>
                  <a:pt x="41" y="289"/>
                  <a:pt x="42" y="292"/>
                  <a:pt x="42" y="294"/>
                </a:cubicBezTo>
                <a:cubicBezTo>
                  <a:pt x="42" y="328"/>
                  <a:pt x="42" y="328"/>
                  <a:pt x="42" y="328"/>
                </a:cubicBezTo>
                <a:cubicBezTo>
                  <a:pt x="32" y="328"/>
                  <a:pt x="32" y="328"/>
                  <a:pt x="32" y="328"/>
                </a:cubicBezTo>
                <a:cubicBezTo>
                  <a:pt x="26" y="328"/>
                  <a:pt x="22" y="332"/>
                  <a:pt x="22" y="338"/>
                </a:cubicBezTo>
                <a:cubicBezTo>
                  <a:pt x="22" y="344"/>
                  <a:pt x="26" y="348"/>
                  <a:pt x="32" y="348"/>
                </a:cubicBezTo>
                <a:cubicBezTo>
                  <a:pt x="276" y="348"/>
                  <a:pt x="276" y="348"/>
                  <a:pt x="276" y="348"/>
                </a:cubicBezTo>
                <a:cubicBezTo>
                  <a:pt x="281" y="348"/>
                  <a:pt x="286" y="344"/>
                  <a:pt x="286" y="338"/>
                </a:cubicBezTo>
                <a:cubicBezTo>
                  <a:pt x="286" y="332"/>
                  <a:pt x="281" y="328"/>
                  <a:pt x="276" y="328"/>
                </a:cubicBezTo>
                <a:cubicBezTo>
                  <a:pt x="267" y="328"/>
                  <a:pt x="267" y="328"/>
                  <a:pt x="267" y="328"/>
                </a:cubicBezTo>
                <a:cubicBezTo>
                  <a:pt x="267" y="294"/>
                  <a:pt x="267" y="294"/>
                  <a:pt x="267" y="294"/>
                </a:cubicBezTo>
                <a:cubicBezTo>
                  <a:pt x="267" y="292"/>
                  <a:pt x="268" y="288"/>
                  <a:pt x="271" y="287"/>
                </a:cubicBezTo>
                <a:cubicBezTo>
                  <a:pt x="288" y="269"/>
                  <a:pt x="288" y="269"/>
                  <a:pt x="288" y="269"/>
                </a:cubicBezTo>
                <a:cubicBezTo>
                  <a:pt x="301" y="256"/>
                  <a:pt x="309" y="238"/>
                  <a:pt x="309" y="219"/>
                </a:cubicBezTo>
                <a:cubicBezTo>
                  <a:pt x="309" y="102"/>
                  <a:pt x="309" y="102"/>
                  <a:pt x="309" y="102"/>
                </a:cubicBezTo>
                <a:cubicBezTo>
                  <a:pt x="308" y="95"/>
                  <a:pt x="303" y="90"/>
                  <a:pt x="297" y="90"/>
                </a:cubicBezTo>
                <a:cubicBezTo>
                  <a:pt x="292" y="90"/>
                  <a:pt x="289" y="90"/>
                  <a:pt x="285" y="92"/>
                </a:cubicBezTo>
                <a:cubicBezTo>
                  <a:pt x="285" y="50"/>
                  <a:pt x="285" y="50"/>
                  <a:pt x="285" y="50"/>
                </a:cubicBezTo>
                <a:cubicBezTo>
                  <a:pt x="285" y="33"/>
                  <a:pt x="271" y="20"/>
                  <a:pt x="254" y="20"/>
                </a:cubicBezTo>
                <a:cubicBezTo>
                  <a:pt x="251" y="20"/>
                  <a:pt x="247" y="21"/>
                  <a:pt x="243" y="22"/>
                </a:cubicBezTo>
                <a:cubicBezTo>
                  <a:pt x="240" y="9"/>
                  <a:pt x="228" y="0"/>
                  <a:pt x="214" y="0"/>
                </a:cubicBezTo>
                <a:cubicBezTo>
                  <a:pt x="197" y="0"/>
                  <a:pt x="184" y="14"/>
                  <a:pt x="184" y="30"/>
                </a:cubicBezTo>
                <a:cubicBezTo>
                  <a:pt x="184" y="33"/>
                  <a:pt x="184" y="33"/>
                  <a:pt x="184" y="33"/>
                </a:cubicBezTo>
                <a:cubicBezTo>
                  <a:pt x="180" y="32"/>
                  <a:pt x="178" y="30"/>
                  <a:pt x="174" y="30"/>
                </a:cubicBezTo>
                <a:cubicBezTo>
                  <a:pt x="166" y="30"/>
                  <a:pt x="158" y="33"/>
                  <a:pt x="153" y="38"/>
                </a:cubicBezTo>
                <a:cubicBezTo>
                  <a:pt x="147" y="33"/>
                  <a:pt x="140" y="30"/>
                  <a:pt x="132" y="30"/>
                </a:cubicBezTo>
                <a:cubicBezTo>
                  <a:pt x="129" y="30"/>
                  <a:pt x="125" y="32"/>
                  <a:pt x="121" y="33"/>
                </a:cubicBezTo>
                <a:cubicBezTo>
                  <a:pt x="121" y="30"/>
                  <a:pt x="121" y="30"/>
                  <a:pt x="121" y="30"/>
                </a:cubicBezTo>
                <a:cubicBezTo>
                  <a:pt x="121" y="13"/>
                  <a:pt x="107" y="0"/>
                  <a:pt x="9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64" name="Freeform 87">
            <a:extLst>
              <a:ext uri="{FF2B5EF4-FFF2-40B4-BE49-F238E27FC236}">
                <a16:creationId xmlns:a16="http://schemas.microsoft.com/office/drawing/2014/main" id="{20AA5DEA-27ED-0D46-B166-1D6FEF955341}"/>
              </a:ext>
            </a:extLst>
          </p:cNvPr>
          <p:cNvSpPr>
            <a:spLocks noEditPoints="1"/>
          </p:cNvSpPr>
          <p:nvPr/>
        </p:nvSpPr>
        <p:spPr bwMode="auto">
          <a:xfrm>
            <a:off x="1272477" y="2988703"/>
            <a:ext cx="227358" cy="259411"/>
          </a:xfrm>
          <a:custGeom>
            <a:avLst/>
            <a:gdLst>
              <a:gd name="T0" fmla="*/ 298 w 305"/>
              <a:gd name="T1" fmla="*/ 73 h 348"/>
              <a:gd name="T2" fmla="*/ 227 w 305"/>
              <a:gd name="T3" fmla="*/ 2 h 348"/>
              <a:gd name="T4" fmla="*/ 204 w 305"/>
              <a:gd name="T5" fmla="*/ 0 h 348"/>
              <a:gd name="T6" fmla="*/ 153 w 305"/>
              <a:gd name="T7" fmla="*/ 14 h 348"/>
              <a:gd name="T8" fmla="*/ 102 w 305"/>
              <a:gd name="T9" fmla="*/ 0 h 348"/>
              <a:gd name="T10" fmla="*/ 79 w 305"/>
              <a:gd name="T11" fmla="*/ 2 h 348"/>
              <a:gd name="T12" fmla="*/ 7 w 305"/>
              <a:gd name="T13" fmla="*/ 73 h 348"/>
              <a:gd name="T14" fmla="*/ 25 w 305"/>
              <a:gd name="T15" fmla="*/ 158 h 348"/>
              <a:gd name="T16" fmla="*/ 46 w 305"/>
              <a:gd name="T17" fmla="*/ 220 h 348"/>
              <a:gd name="T18" fmla="*/ 46 w 305"/>
              <a:gd name="T19" fmla="*/ 300 h 348"/>
              <a:gd name="T20" fmla="*/ 93 w 305"/>
              <a:gd name="T21" fmla="*/ 348 h 348"/>
              <a:gd name="T22" fmla="*/ 140 w 305"/>
              <a:gd name="T23" fmla="*/ 300 h 348"/>
              <a:gd name="T24" fmla="*/ 140 w 305"/>
              <a:gd name="T25" fmla="*/ 251 h 348"/>
              <a:gd name="T26" fmla="*/ 154 w 305"/>
              <a:gd name="T27" fmla="*/ 237 h 348"/>
              <a:gd name="T28" fmla="*/ 168 w 305"/>
              <a:gd name="T29" fmla="*/ 251 h 348"/>
              <a:gd name="T30" fmla="*/ 168 w 305"/>
              <a:gd name="T31" fmla="*/ 300 h 348"/>
              <a:gd name="T32" fmla="*/ 215 w 305"/>
              <a:gd name="T33" fmla="*/ 348 h 348"/>
              <a:gd name="T34" fmla="*/ 263 w 305"/>
              <a:gd name="T35" fmla="*/ 300 h 348"/>
              <a:gd name="T36" fmla="*/ 263 w 305"/>
              <a:gd name="T37" fmla="*/ 220 h 348"/>
              <a:gd name="T38" fmla="*/ 282 w 305"/>
              <a:gd name="T39" fmla="*/ 158 h 348"/>
              <a:gd name="T40" fmla="*/ 298 w 305"/>
              <a:gd name="T41" fmla="*/ 73 h 348"/>
              <a:gd name="T42" fmla="*/ 264 w 305"/>
              <a:gd name="T43" fmla="*/ 145 h 348"/>
              <a:gd name="T44" fmla="*/ 240 w 305"/>
              <a:gd name="T45" fmla="*/ 220 h 348"/>
              <a:gd name="T46" fmla="*/ 240 w 305"/>
              <a:gd name="T47" fmla="*/ 300 h 348"/>
              <a:gd name="T48" fmla="*/ 213 w 305"/>
              <a:gd name="T49" fmla="*/ 326 h 348"/>
              <a:gd name="T50" fmla="*/ 186 w 305"/>
              <a:gd name="T51" fmla="*/ 300 h 348"/>
              <a:gd name="T52" fmla="*/ 186 w 305"/>
              <a:gd name="T53" fmla="*/ 251 h 348"/>
              <a:gd name="T54" fmla="*/ 153 w 305"/>
              <a:gd name="T55" fmla="*/ 218 h 348"/>
              <a:gd name="T56" fmla="*/ 120 w 305"/>
              <a:gd name="T57" fmla="*/ 251 h 348"/>
              <a:gd name="T58" fmla="*/ 120 w 305"/>
              <a:gd name="T59" fmla="*/ 300 h 348"/>
              <a:gd name="T60" fmla="*/ 93 w 305"/>
              <a:gd name="T61" fmla="*/ 326 h 348"/>
              <a:gd name="T62" fmla="*/ 66 w 305"/>
              <a:gd name="T63" fmla="*/ 300 h 348"/>
              <a:gd name="T64" fmla="*/ 66 w 305"/>
              <a:gd name="T65" fmla="*/ 220 h 348"/>
              <a:gd name="T66" fmla="*/ 42 w 305"/>
              <a:gd name="T67" fmla="*/ 145 h 348"/>
              <a:gd name="T68" fmla="*/ 28 w 305"/>
              <a:gd name="T69" fmla="*/ 78 h 348"/>
              <a:gd name="T70" fmla="*/ 84 w 305"/>
              <a:gd name="T71" fmla="*/ 22 h 348"/>
              <a:gd name="T72" fmla="*/ 103 w 305"/>
              <a:gd name="T73" fmla="*/ 19 h 348"/>
              <a:gd name="T74" fmla="*/ 148 w 305"/>
              <a:gd name="T75" fmla="*/ 33 h 348"/>
              <a:gd name="T76" fmla="*/ 154 w 305"/>
              <a:gd name="T77" fmla="*/ 34 h 348"/>
              <a:gd name="T78" fmla="*/ 159 w 305"/>
              <a:gd name="T79" fmla="*/ 33 h 348"/>
              <a:gd name="T80" fmla="*/ 205 w 305"/>
              <a:gd name="T81" fmla="*/ 19 h 348"/>
              <a:gd name="T82" fmla="*/ 223 w 305"/>
              <a:gd name="T83" fmla="*/ 22 h 348"/>
              <a:gd name="T84" fmla="*/ 280 w 305"/>
              <a:gd name="T85" fmla="*/ 78 h 348"/>
              <a:gd name="T86" fmla="*/ 264 w 305"/>
              <a:gd name="T87" fmla="*/ 145 h 348"/>
              <a:gd name="T88" fmla="*/ 223 w 305"/>
              <a:gd name="T89" fmla="*/ 43 h 348"/>
              <a:gd name="T90" fmla="*/ 202 w 305"/>
              <a:gd name="T91" fmla="*/ 39 h 348"/>
              <a:gd name="T92" fmla="*/ 168 w 305"/>
              <a:gd name="T93" fmla="*/ 51 h 348"/>
              <a:gd name="T94" fmla="*/ 166 w 305"/>
              <a:gd name="T95" fmla="*/ 64 h 348"/>
              <a:gd name="T96" fmla="*/ 174 w 305"/>
              <a:gd name="T97" fmla="*/ 69 h 348"/>
              <a:gd name="T98" fmla="*/ 180 w 305"/>
              <a:gd name="T99" fmla="*/ 66 h 348"/>
              <a:gd name="T100" fmla="*/ 202 w 305"/>
              <a:gd name="T101" fmla="*/ 59 h 348"/>
              <a:gd name="T102" fmla="*/ 215 w 305"/>
              <a:gd name="T103" fmla="*/ 62 h 348"/>
              <a:gd name="T104" fmla="*/ 237 w 305"/>
              <a:gd name="T105" fmla="*/ 86 h 348"/>
              <a:gd name="T106" fmla="*/ 231 w 305"/>
              <a:gd name="T107" fmla="*/ 120 h 348"/>
              <a:gd name="T108" fmla="*/ 232 w 305"/>
              <a:gd name="T109" fmla="*/ 134 h 348"/>
              <a:gd name="T110" fmla="*/ 237 w 305"/>
              <a:gd name="T111" fmla="*/ 136 h 348"/>
              <a:gd name="T112" fmla="*/ 246 w 305"/>
              <a:gd name="T113" fmla="*/ 133 h 348"/>
              <a:gd name="T114" fmla="*/ 256 w 305"/>
              <a:gd name="T115" fmla="*/ 81 h 348"/>
              <a:gd name="T116" fmla="*/ 223 w 305"/>
              <a:gd name="T117" fmla="*/ 4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05" h="348">
                <a:moveTo>
                  <a:pt x="298" y="73"/>
                </a:moveTo>
                <a:cubicBezTo>
                  <a:pt x="291" y="38"/>
                  <a:pt x="261" y="10"/>
                  <a:pt x="227" y="2"/>
                </a:cubicBezTo>
                <a:cubicBezTo>
                  <a:pt x="219" y="0"/>
                  <a:pt x="210" y="0"/>
                  <a:pt x="204" y="0"/>
                </a:cubicBezTo>
                <a:cubicBezTo>
                  <a:pt x="186" y="0"/>
                  <a:pt x="168" y="4"/>
                  <a:pt x="153" y="14"/>
                </a:cubicBezTo>
                <a:cubicBezTo>
                  <a:pt x="138" y="4"/>
                  <a:pt x="120" y="0"/>
                  <a:pt x="102" y="0"/>
                </a:cubicBezTo>
                <a:cubicBezTo>
                  <a:pt x="94" y="0"/>
                  <a:pt x="85" y="1"/>
                  <a:pt x="79" y="2"/>
                </a:cubicBezTo>
                <a:cubicBezTo>
                  <a:pt x="44" y="10"/>
                  <a:pt x="15" y="38"/>
                  <a:pt x="7" y="73"/>
                </a:cubicBezTo>
                <a:cubicBezTo>
                  <a:pt x="0" y="103"/>
                  <a:pt x="6" y="134"/>
                  <a:pt x="25" y="158"/>
                </a:cubicBezTo>
                <a:cubicBezTo>
                  <a:pt x="38" y="175"/>
                  <a:pt x="46" y="196"/>
                  <a:pt x="46" y="220"/>
                </a:cubicBezTo>
                <a:cubicBezTo>
                  <a:pt x="46" y="300"/>
                  <a:pt x="46" y="300"/>
                  <a:pt x="46" y="300"/>
                </a:cubicBezTo>
                <a:cubicBezTo>
                  <a:pt x="46" y="326"/>
                  <a:pt x="66" y="348"/>
                  <a:pt x="93" y="348"/>
                </a:cubicBezTo>
                <a:cubicBezTo>
                  <a:pt x="120" y="348"/>
                  <a:pt x="140" y="326"/>
                  <a:pt x="140" y="300"/>
                </a:cubicBezTo>
                <a:cubicBezTo>
                  <a:pt x="140" y="251"/>
                  <a:pt x="140" y="251"/>
                  <a:pt x="140" y="251"/>
                </a:cubicBezTo>
                <a:cubicBezTo>
                  <a:pt x="140" y="245"/>
                  <a:pt x="145" y="237"/>
                  <a:pt x="154" y="237"/>
                </a:cubicBezTo>
                <a:cubicBezTo>
                  <a:pt x="161" y="237"/>
                  <a:pt x="168" y="243"/>
                  <a:pt x="168" y="251"/>
                </a:cubicBezTo>
                <a:cubicBezTo>
                  <a:pt x="168" y="300"/>
                  <a:pt x="168" y="300"/>
                  <a:pt x="168" y="300"/>
                </a:cubicBezTo>
                <a:cubicBezTo>
                  <a:pt x="168" y="326"/>
                  <a:pt x="189" y="348"/>
                  <a:pt x="215" y="348"/>
                </a:cubicBezTo>
                <a:cubicBezTo>
                  <a:pt x="242" y="348"/>
                  <a:pt x="263" y="326"/>
                  <a:pt x="263" y="300"/>
                </a:cubicBezTo>
                <a:cubicBezTo>
                  <a:pt x="263" y="220"/>
                  <a:pt x="263" y="220"/>
                  <a:pt x="263" y="220"/>
                </a:cubicBezTo>
                <a:cubicBezTo>
                  <a:pt x="263" y="196"/>
                  <a:pt x="269" y="175"/>
                  <a:pt x="282" y="158"/>
                </a:cubicBezTo>
                <a:cubicBezTo>
                  <a:pt x="298" y="134"/>
                  <a:pt x="305" y="103"/>
                  <a:pt x="298" y="73"/>
                </a:cubicBezTo>
                <a:close/>
                <a:moveTo>
                  <a:pt x="264" y="145"/>
                </a:moveTo>
                <a:cubicBezTo>
                  <a:pt x="249" y="166"/>
                  <a:pt x="240" y="192"/>
                  <a:pt x="240" y="220"/>
                </a:cubicBezTo>
                <a:cubicBezTo>
                  <a:pt x="240" y="300"/>
                  <a:pt x="240" y="300"/>
                  <a:pt x="240" y="300"/>
                </a:cubicBezTo>
                <a:cubicBezTo>
                  <a:pt x="240" y="315"/>
                  <a:pt x="227" y="326"/>
                  <a:pt x="213" y="326"/>
                </a:cubicBezTo>
                <a:cubicBezTo>
                  <a:pt x="198" y="326"/>
                  <a:pt x="186" y="314"/>
                  <a:pt x="186" y="300"/>
                </a:cubicBezTo>
                <a:cubicBezTo>
                  <a:pt x="186" y="251"/>
                  <a:pt x="186" y="251"/>
                  <a:pt x="186" y="251"/>
                </a:cubicBezTo>
                <a:cubicBezTo>
                  <a:pt x="186" y="233"/>
                  <a:pt x="171" y="218"/>
                  <a:pt x="153" y="218"/>
                </a:cubicBezTo>
                <a:cubicBezTo>
                  <a:pt x="134" y="218"/>
                  <a:pt x="120" y="233"/>
                  <a:pt x="120" y="251"/>
                </a:cubicBezTo>
                <a:cubicBezTo>
                  <a:pt x="120" y="300"/>
                  <a:pt x="120" y="300"/>
                  <a:pt x="120" y="300"/>
                </a:cubicBezTo>
                <a:cubicBezTo>
                  <a:pt x="120" y="315"/>
                  <a:pt x="107" y="326"/>
                  <a:pt x="93" y="326"/>
                </a:cubicBezTo>
                <a:cubicBezTo>
                  <a:pt x="78" y="326"/>
                  <a:pt x="66" y="314"/>
                  <a:pt x="66" y="300"/>
                </a:cubicBezTo>
                <a:cubicBezTo>
                  <a:pt x="66" y="220"/>
                  <a:pt x="66" y="220"/>
                  <a:pt x="66" y="220"/>
                </a:cubicBezTo>
                <a:cubicBezTo>
                  <a:pt x="66" y="192"/>
                  <a:pt x="58" y="166"/>
                  <a:pt x="42" y="145"/>
                </a:cubicBezTo>
                <a:cubicBezTo>
                  <a:pt x="27" y="126"/>
                  <a:pt x="23" y="102"/>
                  <a:pt x="28" y="78"/>
                </a:cubicBezTo>
                <a:cubicBezTo>
                  <a:pt x="35" y="50"/>
                  <a:pt x="57" y="28"/>
                  <a:pt x="84" y="22"/>
                </a:cubicBezTo>
                <a:cubicBezTo>
                  <a:pt x="90" y="20"/>
                  <a:pt x="97" y="19"/>
                  <a:pt x="103" y="19"/>
                </a:cubicBezTo>
                <a:cubicBezTo>
                  <a:pt x="120" y="19"/>
                  <a:pt x="135" y="24"/>
                  <a:pt x="148" y="33"/>
                </a:cubicBezTo>
                <a:cubicBezTo>
                  <a:pt x="150" y="34"/>
                  <a:pt x="152" y="34"/>
                  <a:pt x="154" y="34"/>
                </a:cubicBezTo>
                <a:cubicBezTo>
                  <a:pt x="156" y="34"/>
                  <a:pt x="158" y="34"/>
                  <a:pt x="159" y="33"/>
                </a:cubicBezTo>
                <a:cubicBezTo>
                  <a:pt x="172" y="24"/>
                  <a:pt x="189" y="19"/>
                  <a:pt x="205" y="19"/>
                </a:cubicBezTo>
                <a:cubicBezTo>
                  <a:pt x="210" y="19"/>
                  <a:pt x="218" y="20"/>
                  <a:pt x="223" y="22"/>
                </a:cubicBezTo>
                <a:cubicBezTo>
                  <a:pt x="251" y="28"/>
                  <a:pt x="273" y="51"/>
                  <a:pt x="280" y="78"/>
                </a:cubicBezTo>
                <a:cubicBezTo>
                  <a:pt x="284" y="102"/>
                  <a:pt x="279" y="126"/>
                  <a:pt x="264" y="145"/>
                </a:cubicBezTo>
                <a:close/>
                <a:moveTo>
                  <a:pt x="223" y="43"/>
                </a:moveTo>
                <a:cubicBezTo>
                  <a:pt x="216" y="41"/>
                  <a:pt x="209" y="39"/>
                  <a:pt x="202" y="39"/>
                </a:cubicBezTo>
                <a:cubicBezTo>
                  <a:pt x="190" y="39"/>
                  <a:pt x="179" y="43"/>
                  <a:pt x="168" y="51"/>
                </a:cubicBezTo>
                <a:cubicBezTo>
                  <a:pt x="163" y="53"/>
                  <a:pt x="162" y="60"/>
                  <a:pt x="166" y="64"/>
                </a:cubicBezTo>
                <a:cubicBezTo>
                  <a:pt x="168" y="67"/>
                  <a:pt x="171" y="69"/>
                  <a:pt x="174" y="69"/>
                </a:cubicBezTo>
                <a:cubicBezTo>
                  <a:pt x="176" y="69"/>
                  <a:pt x="178" y="68"/>
                  <a:pt x="180" y="66"/>
                </a:cubicBezTo>
                <a:cubicBezTo>
                  <a:pt x="187" y="62"/>
                  <a:pt x="194" y="59"/>
                  <a:pt x="202" y="59"/>
                </a:cubicBezTo>
                <a:cubicBezTo>
                  <a:pt x="206" y="59"/>
                  <a:pt x="211" y="60"/>
                  <a:pt x="215" y="62"/>
                </a:cubicBezTo>
                <a:cubicBezTo>
                  <a:pt x="227" y="66"/>
                  <a:pt x="236" y="75"/>
                  <a:pt x="237" y="86"/>
                </a:cubicBezTo>
                <a:cubicBezTo>
                  <a:pt x="241" y="98"/>
                  <a:pt x="237" y="110"/>
                  <a:pt x="231" y="120"/>
                </a:cubicBezTo>
                <a:cubicBezTo>
                  <a:pt x="227" y="124"/>
                  <a:pt x="228" y="131"/>
                  <a:pt x="232" y="134"/>
                </a:cubicBezTo>
                <a:cubicBezTo>
                  <a:pt x="234" y="135"/>
                  <a:pt x="237" y="136"/>
                  <a:pt x="237" y="136"/>
                </a:cubicBezTo>
                <a:cubicBezTo>
                  <a:pt x="241" y="136"/>
                  <a:pt x="243" y="135"/>
                  <a:pt x="246" y="133"/>
                </a:cubicBezTo>
                <a:cubicBezTo>
                  <a:pt x="257" y="119"/>
                  <a:pt x="261" y="100"/>
                  <a:pt x="256" y="81"/>
                </a:cubicBezTo>
                <a:cubicBezTo>
                  <a:pt x="255" y="64"/>
                  <a:pt x="241" y="51"/>
                  <a:pt x="223" y="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65" name="Freeform 88">
            <a:extLst>
              <a:ext uri="{FF2B5EF4-FFF2-40B4-BE49-F238E27FC236}">
                <a16:creationId xmlns:a16="http://schemas.microsoft.com/office/drawing/2014/main" id="{4454128F-6B8B-F84F-B9D6-CC41133C501C}"/>
              </a:ext>
            </a:extLst>
          </p:cNvPr>
          <p:cNvSpPr>
            <a:spLocks noEditPoints="1"/>
          </p:cNvSpPr>
          <p:nvPr/>
        </p:nvSpPr>
        <p:spPr bwMode="auto">
          <a:xfrm>
            <a:off x="1260550" y="2442300"/>
            <a:ext cx="247484" cy="259411"/>
          </a:xfrm>
          <a:custGeom>
            <a:avLst/>
            <a:gdLst>
              <a:gd name="T0" fmla="*/ 161 w 332"/>
              <a:gd name="T1" fmla="*/ 203 h 348"/>
              <a:gd name="T2" fmla="*/ 161 w 332"/>
              <a:gd name="T3" fmla="*/ 185 h 348"/>
              <a:gd name="T4" fmla="*/ 172 w 332"/>
              <a:gd name="T5" fmla="*/ 174 h 348"/>
              <a:gd name="T6" fmla="*/ 317 w 332"/>
              <a:gd name="T7" fmla="*/ 110 h 348"/>
              <a:gd name="T8" fmla="*/ 238 w 332"/>
              <a:gd name="T9" fmla="*/ 69 h 348"/>
              <a:gd name="T10" fmla="*/ 160 w 332"/>
              <a:gd name="T11" fmla="*/ 0 h 348"/>
              <a:gd name="T12" fmla="*/ 88 w 332"/>
              <a:gd name="T13" fmla="*/ 70 h 348"/>
              <a:gd name="T14" fmla="*/ 10 w 332"/>
              <a:gd name="T15" fmla="*/ 87 h 348"/>
              <a:gd name="T16" fmla="*/ 32 w 332"/>
              <a:gd name="T17" fmla="*/ 187 h 348"/>
              <a:gd name="T18" fmla="*/ 85 w 332"/>
              <a:gd name="T19" fmla="*/ 279 h 348"/>
              <a:gd name="T20" fmla="*/ 94 w 332"/>
              <a:gd name="T21" fmla="*/ 306 h 348"/>
              <a:gd name="T22" fmla="*/ 139 w 332"/>
              <a:gd name="T23" fmla="*/ 340 h 348"/>
              <a:gd name="T24" fmla="*/ 220 w 332"/>
              <a:gd name="T25" fmla="*/ 276 h 348"/>
              <a:gd name="T26" fmla="*/ 313 w 332"/>
              <a:gd name="T27" fmla="*/ 261 h 348"/>
              <a:gd name="T28" fmla="*/ 289 w 332"/>
              <a:gd name="T29" fmla="*/ 164 h 348"/>
              <a:gd name="T30" fmla="*/ 330 w 332"/>
              <a:gd name="T31" fmla="*/ 129 h 348"/>
              <a:gd name="T32" fmla="*/ 60 w 332"/>
              <a:gd name="T33" fmla="*/ 82 h 348"/>
              <a:gd name="T34" fmla="*/ 81 w 332"/>
              <a:gd name="T35" fmla="*/ 259 h 348"/>
              <a:gd name="T36" fmla="*/ 48 w 332"/>
              <a:gd name="T37" fmla="*/ 200 h 348"/>
              <a:gd name="T38" fmla="*/ 98 w 332"/>
              <a:gd name="T39" fmla="*/ 256 h 348"/>
              <a:gd name="T40" fmla="*/ 90 w 332"/>
              <a:gd name="T41" fmla="*/ 160 h 348"/>
              <a:gd name="T42" fmla="*/ 93 w 332"/>
              <a:gd name="T43" fmla="*/ 135 h 348"/>
              <a:gd name="T44" fmla="*/ 29 w 332"/>
              <a:gd name="T45" fmla="*/ 97 h 348"/>
              <a:gd name="T46" fmla="*/ 85 w 332"/>
              <a:gd name="T47" fmla="*/ 91 h 348"/>
              <a:gd name="T48" fmla="*/ 209 w 332"/>
              <a:gd name="T49" fmla="*/ 120 h 348"/>
              <a:gd name="T50" fmla="*/ 205 w 332"/>
              <a:gd name="T51" fmla="*/ 98 h 348"/>
              <a:gd name="T52" fmla="*/ 161 w 332"/>
              <a:gd name="T53" fmla="*/ 19 h 348"/>
              <a:gd name="T54" fmla="*/ 161 w 332"/>
              <a:gd name="T55" fmla="*/ 93 h 348"/>
              <a:gd name="T56" fmla="*/ 117 w 332"/>
              <a:gd name="T57" fmla="*/ 97 h 348"/>
              <a:gd name="T58" fmla="*/ 113 w 332"/>
              <a:gd name="T59" fmla="*/ 119 h 348"/>
              <a:gd name="T60" fmla="*/ 124 w 332"/>
              <a:gd name="T61" fmla="*/ 324 h 348"/>
              <a:gd name="T62" fmla="*/ 118 w 332"/>
              <a:gd name="T63" fmla="*/ 305 h 348"/>
              <a:gd name="T64" fmla="*/ 134 w 332"/>
              <a:gd name="T65" fmla="*/ 316 h 348"/>
              <a:gd name="T66" fmla="*/ 126 w 332"/>
              <a:gd name="T67" fmla="*/ 236 h 348"/>
              <a:gd name="T68" fmla="*/ 114 w 332"/>
              <a:gd name="T69" fmla="*/ 228 h 348"/>
              <a:gd name="T70" fmla="*/ 151 w 332"/>
              <a:gd name="T71" fmla="*/ 326 h 348"/>
              <a:gd name="T72" fmla="*/ 125 w 332"/>
              <a:gd name="T73" fmla="*/ 284 h 348"/>
              <a:gd name="T74" fmla="*/ 200 w 332"/>
              <a:gd name="T75" fmla="*/ 270 h 348"/>
              <a:gd name="T76" fmla="*/ 186 w 332"/>
              <a:gd name="T77" fmla="*/ 242 h 348"/>
              <a:gd name="T78" fmla="*/ 205 w 332"/>
              <a:gd name="T79" fmla="*/ 250 h 348"/>
              <a:gd name="T80" fmla="*/ 162 w 332"/>
              <a:gd name="T81" fmla="*/ 232 h 348"/>
              <a:gd name="T82" fmla="*/ 111 w 332"/>
              <a:gd name="T83" fmla="*/ 174 h 348"/>
              <a:gd name="T84" fmla="*/ 162 w 332"/>
              <a:gd name="T85" fmla="*/ 116 h 348"/>
              <a:gd name="T86" fmla="*/ 212 w 332"/>
              <a:gd name="T87" fmla="*/ 174 h 348"/>
              <a:gd name="T88" fmla="*/ 265 w 332"/>
              <a:gd name="T89" fmla="*/ 261 h 348"/>
              <a:gd name="T90" fmla="*/ 232 w 332"/>
              <a:gd name="T91" fmla="*/ 213 h 348"/>
              <a:gd name="T92" fmla="*/ 294 w 332"/>
              <a:gd name="T93" fmla="*/ 250 h 348"/>
              <a:gd name="T94" fmla="*/ 250 w 332"/>
              <a:gd name="T95" fmla="*/ 174 h 348"/>
              <a:gd name="T96" fmla="*/ 270 w 332"/>
              <a:gd name="T97" fmla="*/ 144 h 348"/>
              <a:gd name="T98" fmla="*/ 230 w 332"/>
              <a:gd name="T99" fmla="*/ 134 h 348"/>
              <a:gd name="T100" fmla="*/ 263 w 332"/>
              <a:gd name="T101" fmla="*/ 86 h 348"/>
              <a:gd name="T102" fmla="*/ 274 w 332"/>
              <a:gd name="T103" fmla="*/ 121 h 348"/>
              <a:gd name="T104" fmla="*/ 296 w 332"/>
              <a:gd name="T105" fmla="*/ 145 h 348"/>
              <a:gd name="T106" fmla="*/ 302 w 332"/>
              <a:gd name="T107" fmla="*/ 126 h 348"/>
              <a:gd name="T108" fmla="*/ 309 w 332"/>
              <a:gd name="T109" fmla="*/ 14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32" h="348">
                <a:moveTo>
                  <a:pt x="161" y="143"/>
                </a:moveTo>
                <a:cubicBezTo>
                  <a:pt x="145" y="143"/>
                  <a:pt x="132" y="157"/>
                  <a:pt x="132" y="173"/>
                </a:cubicBezTo>
                <a:cubicBezTo>
                  <a:pt x="132" y="190"/>
                  <a:pt x="146" y="203"/>
                  <a:pt x="161" y="203"/>
                </a:cubicBezTo>
                <a:cubicBezTo>
                  <a:pt x="178" y="203"/>
                  <a:pt x="192" y="189"/>
                  <a:pt x="192" y="173"/>
                </a:cubicBezTo>
                <a:cubicBezTo>
                  <a:pt x="192" y="157"/>
                  <a:pt x="179" y="143"/>
                  <a:pt x="161" y="143"/>
                </a:cubicBezTo>
                <a:close/>
                <a:moveTo>
                  <a:pt x="161" y="185"/>
                </a:moveTo>
                <a:cubicBezTo>
                  <a:pt x="156" y="185"/>
                  <a:pt x="151" y="180"/>
                  <a:pt x="151" y="174"/>
                </a:cubicBezTo>
                <a:cubicBezTo>
                  <a:pt x="151" y="168"/>
                  <a:pt x="156" y="163"/>
                  <a:pt x="161" y="163"/>
                </a:cubicBezTo>
                <a:cubicBezTo>
                  <a:pt x="168" y="163"/>
                  <a:pt x="172" y="168"/>
                  <a:pt x="172" y="174"/>
                </a:cubicBezTo>
                <a:cubicBezTo>
                  <a:pt x="172" y="180"/>
                  <a:pt x="168" y="185"/>
                  <a:pt x="161" y="185"/>
                </a:cubicBezTo>
                <a:close/>
                <a:moveTo>
                  <a:pt x="330" y="129"/>
                </a:moveTo>
                <a:cubicBezTo>
                  <a:pt x="328" y="121"/>
                  <a:pt x="323" y="114"/>
                  <a:pt x="317" y="110"/>
                </a:cubicBezTo>
                <a:cubicBezTo>
                  <a:pt x="317" y="102"/>
                  <a:pt x="316" y="94"/>
                  <a:pt x="312" y="87"/>
                </a:cubicBezTo>
                <a:cubicBezTo>
                  <a:pt x="304" y="73"/>
                  <a:pt x="287" y="67"/>
                  <a:pt x="263" y="67"/>
                </a:cubicBezTo>
                <a:cubicBezTo>
                  <a:pt x="255" y="67"/>
                  <a:pt x="247" y="67"/>
                  <a:pt x="238" y="69"/>
                </a:cubicBezTo>
                <a:cubicBezTo>
                  <a:pt x="232" y="70"/>
                  <a:pt x="226" y="70"/>
                  <a:pt x="219" y="72"/>
                </a:cubicBezTo>
                <a:cubicBezTo>
                  <a:pt x="216" y="66"/>
                  <a:pt x="215" y="59"/>
                  <a:pt x="214" y="55"/>
                </a:cubicBezTo>
                <a:cubicBezTo>
                  <a:pt x="201" y="18"/>
                  <a:pt x="181" y="0"/>
                  <a:pt x="160" y="0"/>
                </a:cubicBezTo>
                <a:cubicBezTo>
                  <a:pt x="139" y="0"/>
                  <a:pt x="121" y="19"/>
                  <a:pt x="107" y="55"/>
                </a:cubicBezTo>
                <a:cubicBezTo>
                  <a:pt x="104" y="60"/>
                  <a:pt x="103" y="66"/>
                  <a:pt x="100" y="72"/>
                </a:cubicBezTo>
                <a:cubicBezTo>
                  <a:pt x="96" y="70"/>
                  <a:pt x="93" y="70"/>
                  <a:pt x="88" y="70"/>
                </a:cubicBezTo>
                <a:cubicBezTo>
                  <a:pt x="87" y="54"/>
                  <a:pt x="74" y="42"/>
                  <a:pt x="58" y="42"/>
                </a:cubicBezTo>
                <a:cubicBezTo>
                  <a:pt x="41" y="42"/>
                  <a:pt x="28" y="56"/>
                  <a:pt x="28" y="71"/>
                </a:cubicBezTo>
                <a:cubicBezTo>
                  <a:pt x="20" y="75"/>
                  <a:pt x="14" y="80"/>
                  <a:pt x="10" y="87"/>
                </a:cubicBezTo>
                <a:cubicBezTo>
                  <a:pt x="0" y="106"/>
                  <a:pt x="7" y="131"/>
                  <a:pt x="32" y="160"/>
                </a:cubicBezTo>
                <a:cubicBezTo>
                  <a:pt x="35" y="164"/>
                  <a:pt x="39" y="170"/>
                  <a:pt x="44" y="173"/>
                </a:cubicBezTo>
                <a:cubicBezTo>
                  <a:pt x="39" y="178"/>
                  <a:pt x="36" y="183"/>
                  <a:pt x="32" y="187"/>
                </a:cubicBezTo>
                <a:cubicBezTo>
                  <a:pt x="7" y="217"/>
                  <a:pt x="0" y="242"/>
                  <a:pt x="10" y="261"/>
                </a:cubicBezTo>
                <a:cubicBezTo>
                  <a:pt x="19" y="275"/>
                  <a:pt x="35" y="282"/>
                  <a:pt x="60" y="282"/>
                </a:cubicBezTo>
                <a:cubicBezTo>
                  <a:pt x="67" y="282"/>
                  <a:pt x="75" y="280"/>
                  <a:pt x="85" y="279"/>
                </a:cubicBezTo>
                <a:cubicBezTo>
                  <a:pt x="102" y="276"/>
                  <a:pt x="102" y="276"/>
                  <a:pt x="102" y="276"/>
                </a:cubicBezTo>
                <a:cubicBezTo>
                  <a:pt x="103" y="280"/>
                  <a:pt x="104" y="286"/>
                  <a:pt x="107" y="288"/>
                </a:cubicBezTo>
                <a:cubicBezTo>
                  <a:pt x="100" y="293"/>
                  <a:pt x="96" y="299"/>
                  <a:pt x="94" y="306"/>
                </a:cubicBezTo>
                <a:cubicBezTo>
                  <a:pt x="92" y="314"/>
                  <a:pt x="93" y="322"/>
                  <a:pt x="98" y="329"/>
                </a:cubicBezTo>
                <a:cubicBezTo>
                  <a:pt x="103" y="339"/>
                  <a:pt x="113" y="344"/>
                  <a:pt x="124" y="344"/>
                </a:cubicBezTo>
                <a:cubicBezTo>
                  <a:pt x="129" y="344"/>
                  <a:pt x="135" y="343"/>
                  <a:pt x="139" y="340"/>
                </a:cubicBezTo>
                <a:cubicBezTo>
                  <a:pt x="146" y="344"/>
                  <a:pt x="153" y="348"/>
                  <a:pt x="162" y="348"/>
                </a:cubicBezTo>
                <a:cubicBezTo>
                  <a:pt x="182" y="348"/>
                  <a:pt x="201" y="328"/>
                  <a:pt x="214" y="293"/>
                </a:cubicBezTo>
                <a:cubicBezTo>
                  <a:pt x="217" y="288"/>
                  <a:pt x="218" y="282"/>
                  <a:pt x="220" y="276"/>
                </a:cubicBezTo>
                <a:cubicBezTo>
                  <a:pt x="227" y="277"/>
                  <a:pt x="233" y="278"/>
                  <a:pt x="239" y="279"/>
                </a:cubicBezTo>
                <a:cubicBezTo>
                  <a:pt x="248" y="280"/>
                  <a:pt x="256" y="282"/>
                  <a:pt x="265" y="282"/>
                </a:cubicBezTo>
                <a:cubicBezTo>
                  <a:pt x="288" y="282"/>
                  <a:pt x="305" y="275"/>
                  <a:pt x="313" y="261"/>
                </a:cubicBezTo>
                <a:cubicBezTo>
                  <a:pt x="324" y="242"/>
                  <a:pt x="317" y="217"/>
                  <a:pt x="292" y="187"/>
                </a:cubicBezTo>
                <a:cubicBezTo>
                  <a:pt x="289" y="183"/>
                  <a:pt x="284" y="178"/>
                  <a:pt x="279" y="173"/>
                </a:cubicBezTo>
                <a:cubicBezTo>
                  <a:pt x="283" y="171"/>
                  <a:pt x="285" y="167"/>
                  <a:pt x="289" y="164"/>
                </a:cubicBezTo>
                <a:cubicBezTo>
                  <a:pt x="293" y="167"/>
                  <a:pt x="298" y="168"/>
                  <a:pt x="302" y="168"/>
                </a:cubicBezTo>
                <a:cubicBezTo>
                  <a:pt x="312" y="168"/>
                  <a:pt x="322" y="162"/>
                  <a:pt x="329" y="153"/>
                </a:cubicBezTo>
                <a:cubicBezTo>
                  <a:pt x="331" y="145"/>
                  <a:pt x="332" y="137"/>
                  <a:pt x="330" y="129"/>
                </a:cubicBezTo>
                <a:close/>
                <a:moveTo>
                  <a:pt x="60" y="61"/>
                </a:moveTo>
                <a:cubicBezTo>
                  <a:pt x="65" y="61"/>
                  <a:pt x="70" y="66"/>
                  <a:pt x="70" y="72"/>
                </a:cubicBezTo>
                <a:cubicBezTo>
                  <a:pt x="70" y="78"/>
                  <a:pt x="65" y="82"/>
                  <a:pt x="60" y="82"/>
                </a:cubicBezTo>
                <a:cubicBezTo>
                  <a:pt x="53" y="82"/>
                  <a:pt x="48" y="78"/>
                  <a:pt x="48" y="72"/>
                </a:cubicBezTo>
                <a:cubicBezTo>
                  <a:pt x="48" y="66"/>
                  <a:pt x="53" y="61"/>
                  <a:pt x="60" y="61"/>
                </a:cubicBezTo>
                <a:close/>
                <a:moveTo>
                  <a:pt x="81" y="259"/>
                </a:moveTo>
                <a:cubicBezTo>
                  <a:pt x="73" y="260"/>
                  <a:pt x="66" y="261"/>
                  <a:pt x="59" y="261"/>
                </a:cubicBezTo>
                <a:cubicBezTo>
                  <a:pt x="44" y="261"/>
                  <a:pt x="33" y="257"/>
                  <a:pt x="29" y="250"/>
                </a:cubicBezTo>
                <a:cubicBezTo>
                  <a:pt x="23" y="240"/>
                  <a:pt x="30" y="222"/>
                  <a:pt x="48" y="200"/>
                </a:cubicBezTo>
                <a:cubicBezTo>
                  <a:pt x="51" y="196"/>
                  <a:pt x="54" y="193"/>
                  <a:pt x="59" y="188"/>
                </a:cubicBezTo>
                <a:cubicBezTo>
                  <a:pt x="70" y="198"/>
                  <a:pt x="80" y="205"/>
                  <a:pt x="91" y="214"/>
                </a:cubicBezTo>
                <a:cubicBezTo>
                  <a:pt x="93" y="230"/>
                  <a:pt x="95" y="244"/>
                  <a:pt x="98" y="256"/>
                </a:cubicBezTo>
                <a:cubicBezTo>
                  <a:pt x="91" y="257"/>
                  <a:pt x="86" y="259"/>
                  <a:pt x="81" y="259"/>
                </a:cubicBezTo>
                <a:close/>
                <a:moveTo>
                  <a:pt x="74" y="174"/>
                </a:moveTo>
                <a:cubicBezTo>
                  <a:pt x="79" y="170"/>
                  <a:pt x="85" y="164"/>
                  <a:pt x="90" y="160"/>
                </a:cubicBezTo>
                <a:cubicBezTo>
                  <a:pt x="90" y="187"/>
                  <a:pt x="90" y="187"/>
                  <a:pt x="90" y="187"/>
                </a:cubicBezTo>
                <a:cubicBezTo>
                  <a:pt x="85" y="183"/>
                  <a:pt x="79" y="178"/>
                  <a:pt x="74" y="174"/>
                </a:cubicBezTo>
                <a:close/>
                <a:moveTo>
                  <a:pt x="93" y="135"/>
                </a:moveTo>
                <a:cubicBezTo>
                  <a:pt x="81" y="144"/>
                  <a:pt x="70" y="153"/>
                  <a:pt x="61" y="161"/>
                </a:cubicBezTo>
                <a:cubicBezTo>
                  <a:pt x="56" y="157"/>
                  <a:pt x="52" y="153"/>
                  <a:pt x="48" y="148"/>
                </a:cubicBezTo>
                <a:cubicBezTo>
                  <a:pt x="30" y="125"/>
                  <a:pt x="23" y="107"/>
                  <a:pt x="29" y="97"/>
                </a:cubicBezTo>
                <a:cubicBezTo>
                  <a:pt x="30" y="95"/>
                  <a:pt x="33" y="93"/>
                  <a:pt x="35" y="92"/>
                </a:cubicBezTo>
                <a:cubicBezTo>
                  <a:pt x="42" y="98"/>
                  <a:pt x="49" y="103"/>
                  <a:pt x="59" y="103"/>
                </a:cubicBezTo>
                <a:cubicBezTo>
                  <a:pt x="70" y="103"/>
                  <a:pt x="79" y="97"/>
                  <a:pt x="85" y="91"/>
                </a:cubicBezTo>
                <a:cubicBezTo>
                  <a:pt x="99" y="94"/>
                  <a:pt x="99" y="94"/>
                  <a:pt x="99" y="94"/>
                </a:cubicBezTo>
                <a:cubicBezTo>
                  <a:pt x="96" y="107"/>
                  <a:pt x="94" y="121"/>
                  <a:pt x="93" y="135"/>
                </a:cubicBezTo>
                <a:close/>
                <a:moveTo>
                  <a:pt x="209" y="120"/>
                </a:moveTo>
                <a:cubicBezTo>
                  <a:pt x="205" y="117"/>
                  <a:pt x="201" y="115"/>
                  <a:pt x="197" y="112"/>
                </a:cubicBezTo>
                <a:cubicBezTo>
                  <a:pt x="193" y="109"/>
                  <a:pt x="189" y="108"/>
                  <a:pt x="186" y="106"/>
                </a:cubicBezTo>
                <a:cubicBezTo>
                  <a:pt x="192" y="103"/>
                  <a:pt x="200" y="100"/>
                  <a:pt x="205" y="98"/>
                </a:cubicBezTo>
                <a:lnTo>
                  <a:pt x="209" y="120"/>
                </a:lnTo>
                <a:close/>
                <a:moveTo>
                  <a:pt x="127" y="61"/>
                </a:moveTo>
                <a:cubicBezTo>
                  <a:pt x="137" y="36"/>
                  <a:pt x="150" y="19"/>
                  <a:pt x="161" y="19"/>
                </a:cubicBezTo>
                <a:cubicBezTo>
                  <a:pt x="173" y="19"/>
                  <a:pt x="186" y="35"/>
                  <a:pt x="195" y="61"/>
                </a:cubicBezTo>
                <a:cubicBezTo>
                  <a:pt x="197" y="66"/>
                  <a:pt x="199" y="72"/>
                  <a:pt x="201" y="78"/>
                </a:cubicBezTo>
                <a:cubicBezTo>
                  <a:pt x="188" y="82"/>
                  <a:pt x="176" y="87"/>
                  <a:pt x="161" y="93"/>
                </a:cubicBezTo>
                <a:cubicBezTo>
                  <a:pt x="149" y="87"/>
                  <a:pt x="135" y="82"/>
                  <a:pt x="122" y="78"/>
                </a:cubicBezTo>
                <a:cubicBezTo>
                  <a:pt x="124" y="72"/>
                  <a:pt x="125" y="66"/>
                  <a:pt x="127" y="61"/>
                </a:cubicBezTo>
                <a:close/>
                <a:moveTo>
                  <a:pt x="117" y="97"/>
                </a:moveTo>
                <a:cubicBezTo>
                  <a:pt x="124" y="100"/>
                  <a:pt x="130" y="102"/>
                  <a:pt x="137" y="105"/>
                </a:cubicBezTo>
                <a:cubicBezTo>
                  <a:pt x="133" y="107"/>
                  <a:pt x="129" y="109"/>
                  <a:pt x="125" y="111"/>
                </a:cubicBezTo>
                <a:cubicBezTo>
                  <a:pt x="122" y="114"/>
                  <a:pt x="118" y="116"/>
                  <a:pt x="113" y="119"/>
                </a:cubicBezTo>
                <a:lnTo>
                  <a:pt x="117" y="97"/>
                </a:lnTo>
                <a:close/>
                <a:moveTo>
                  <a:pt x="129" y="323"/>
                </a:moveTo>
                <a:cubicBezTo>
                  <a:pt x="127" y="324"/>
                  <a:pt x="126" y="324"/>
                  <a:pt x="124" y="324"/>
                </a:cubicBezTo>
                <a:cubicBezTo>
                  <a:pt x="120" y="324"/>
                  <a:pt x="117" y="322"/>
                  <a:pt x="114" y="319"/>
                </a:cubicBezTo>
                <a:cubicBezTo>
                  <a:pt x="113" y="316"/>
                  <a:pt x="113" y="314"/>
                  <a:pt x="113" y="311"/>
                </a:cubicBezTo>
                <a:cubicBezTo>
                  <a:pt x="114" y="309"/>
                  <a:pt x="116" y="306"/>
                  <a:pt x="118" y="305"/>
                </a:cubicBezTo>
                <a:cubicBezTo>
                  <a:pt x="119" y="304"/>
                  <a:pt x="122" y="304"/>
                  <a:pt x="123" y="304"/>
                </a:cubicBezTo>
                <a:cubicBezTo>
                  <a:pt x="126" y="304"/>
                  <a:pt x="130" y="306"/>
                  <a:pt x="132" y="309"/>
                </a:cubicBezTo>
                <a:cubicBezTo>
                  <a:pt x="134" y="311"/>
                  <a:pt x="134" y="314"/>
                  <a:pt x="134" y="316"/>
                </a:cubicBezTo>
                <a:cubicBezTo>
                  <a:pt x="132" y="319"/>
                  <a:pt x="131" y="321"/>
                  <a:pt x="129" y="323"/>
                </a:cubicBezTo>
                <a:close/>
                <a:moveTo>
                  <a:pt x="114" y="228"/>
                </a:moveTo>
                <a:cubicBezTo>
                  <a:pt x="118" y="231"/>
                  <a:pt x="123" y="233"/>
                  <a:pt x="126" y="236"/>
                </a:cubicBezTo>
                <a:cubicBezTo>
                  <a:pt x="130" y="237"/>
                  <a:pt x="133" y="240"/>
                  <a:pt x="138" y="242"/>
                </a:cubicBezTo>
                <a:cubicBezTo>
                  <a:pt x="131" y="245"/>
                  <a:pt x="124" y="249"/>
                  <a:pt x="118" y="250"/>
                </a:cubicBezTo>
                <a:lnTo>
                  <a:pt x="114" y="228"/>
                </a:lnTo>
                <a:close/>
                <a:moveTo>
                  <a:pt x="195" y="287"/>
                </a:moveTo>
                <a:cubicBezTo>
                  <a:pt x="186" y="312"/>
                  <a:pt x="173" y="328"/>
                  <a:pt x="161" y="328"/>
                </a:cubicBezTo>
                <a:cubicBezTo>
                  <a:pt x="159" y="328"/>
                  <a:pt x="155" y="327"/>
                  <a:pt x="151" y="326"/>
                </a:cubicBezTo>
                <a:cubicBezTo>
                  <a:pt x="151" y="325"/>
                  <a:pt x="153" y="324"/>
                  <a:pt x="153" y="322"/>
                </a:cubicBezTo>
                <a:cubicBezTo>
                  <a:pt x="155" y="314"/>
                  <a:pt x="154" y="306"/>
                  <a:pt x="150" y="299"/>
                </a:cubicBezTo>
                <a:cubicBezTo>
                  <a:pt x="145" y="289"/>
                  <a:pt x="136" y="286"/>
                  <a:pt x="125" y="284"/>
                </a:cubicBezTo>
                <a:cubicBezTo>
                  <a:pt x="124" y="279"/>
                  <a:pt x="122" y="275"/>
                  <a:pt x="121" y="270"/>
                </a:cubicBezTo>
                <a:cubicBezTo>
                  <a:pt x="133" y="265"/>
                  <a:pt x="146" y="261"/>
                  <a:pt x="160" y="255"/>
                </a:cubicBezTo>
                <a:cubicBezTo>
                  <a:pt x="173" y="261"/>
                  <a:pt x="187" y="266"/>
                  <a:pt x="200" y="270"/>
                </a:cubicBezTo>
                <a:cubicBezTo>
                  <a:pt x="200" y="275"/>
                  <a:pt x="197" y="280"/>
                  <a:pt x="195" y="287"/>
                </a:cubicBezTo>
                <a:close/>
                <a:moveTo>
                  <a:pt x="205" y="250"/>
                </a:moveTo>
                <a:cubicBezTo>
                  <a:pt x="198" y="247"/>
                  <a:pt x="192" y="245"/>
                  <a:pt x="186" y="242"/>
                </a:cubicBezTo>
                <a:cubicBezTo>
                  <a:pt x="189" y="240"/>
                  <a:pt x="193" y="237"/>
                  <a:pt x="197" y="236"/>
                </a:cubicBezTo>
                <a:cubicBezTo>
                  <a:pt x="201" y="233"/>
                  <a:pt x="205" y="231"/>
                  <a:pt x="209" y="228"/>
                </a:cubicBezTo>
                <a:lnTo>
                  <a:pt x="205" y="250"/>
                </a:lnTo>
                <a:close/>
                <a:moveTo>
                  <a:pt x="211" y="203"/>
                </a:moveTo>
                <a:cubicBezTo>
                  <a:pt x="204" y="208"/>
                  <a:pt x="196" y="213"/>
                  <a:pt x="187" y="218"/>
                </a:cubicBezTo>
                <a:cubicBezTo>
                  <a:pt x="178" y="223"/>
                  <a:pt x="169" y="227"/>
                  <a:pt x="162" y="232"/>
                </a:cubicBezTo>
                <a:cubicBezTo>
                  <a:pt x="153" y="227"/>
                  <a:pt x="144" y="223"/>
                  <a:pt x="136" y="218"/>
                </a:cubicBezTo>
                <a:cubicBezTo>
                  <a:pt x="127" y="213"/>
                  <a:pt x="120" y="208"/>
                  <a:pt x="112" y="203"/>
                </a:cubicBezTo>
                <a:cubicBezTo>
                  <a:pt x="111" y="194"/>
                  <a:pt x="111" y="184"/>
                  <a:pt x="111" y="174"/>
                </a:cubicBezTo>
                <a:cubicBezTo>
                  <a:pt x="111" y="164"/>
                  <a:pt x="111" y="154"/>
                  <a:pt x="112" y="145"/>
                </a:cubicBezTo>
                <a:cubicBezTo>
                  <a:pt x="120" y="139"/>
                  <a:pt x="127" y="134"/>
                  <a:pt x="136" y="130"/>
                </a:cubicBezTo>
                <a:cubicBezTo>
                  <a:pt x="144" y="125"/>
                  <a:pt x="153" y="121"/>
                  <a:pt x="162" y="116"/>
                </a:cubicBezTo>
                <a:cubicBezTo>
                  <a:pt x="169" y="121"/>
                  <a:pt x="178" y="125"/>
                  <a:pt x="187" y="130"/>
                </a:cubicBezTo>
                <a:cubicBezTo>
                  <a:pt x="195" y="134"/>
                  <a:pt x="203" y="140"/>
                  <a:pt x="211" y="145"/>
                </a:cubicBezTo>
                <a:cubicBezTo>
                  <a:pt x="212" y="154"/>
                  <a:pt x="212" y="163"/>
                  <a:pt x="212" y="174"/>
                </a:cubicBezTo>
                <a:cubicBezTo>
                  <a:pt x="212" y="184"/>
                  <a:pt x="212" y="194"/>
                  <a:pt x="211" y="203"/>
                </a:cubicBezTo>
                <a:close/>
                <a:moveTo>
                  <a:pt x="294" y="250"/>
                </a:moveTo>
                <a:cubicBezTo>
                  <a:pt x="290" y="257"/>
                  <a:pt x="280" y="261"/>
                  <a:pt x="265" y="261"/>
                </a:cubicBezTo>
                <a:cubicBezTo>
                  <a:pt x="258" y="261"/>
                  <a:pt x="251" y="260"/>
                  <a:pt x="242" y="259"/>
                </a:cubicBezTo>
                <a:cubicBezTo>
                  <a:pt x="237" y="257"/>
                  <a:pt x="232" y="256"/>
                  <a:pt x="226" y="255"/>
                </a:cubicBezTo>
                <a:cubicBezTo>
                  <a:pt x="228" y="242"/>
                  <a:pt x="230" y="228"/>
                  <a:pt x="232" y="213"/>
                </a:cubicBezTo>
                <a:cubicBezTo>
                  <a:pt x="243" y="205"/>
                  <a:pt x="255" y="196"/>
                  <a:pt x="265" y="187"/>
                </a:cubicBezTo>
                <a:cubicBezTo>
                  <a:pt x="269" y="193"/>
                  <a:pt x="272" y="196"/>
                  <a:pt x="276" y="200"/>
                </a:cubicBezTo>
                <a:cubicBezTo>
                  <a:pt x="293" y="222"/>
                  <a:pt x="300" y="240"/>
                  <a:pt x="294" y="250"/>
                </a:cubicBezTo>
                <a:close/>
                <a:moveTo>
                  <a:pt x="233" y="187"/>
                </a:moveTo>
                <a:cubicBezTo>
                  <a:pt x="233" y="160"/>
                  <a:pt x="233" y="160"/>
                  <a:pt x="233" y="160"/>
                </a:cubicBezTo>
                <a:cubicBezTo>
                  <a:pt x="239" y="164"/>
                  <a:pt x="245" y="170"/>
                  <a:pt x="250" y="174"/>
                </a:cubicBezTo>
                <a:cubicBezTo>
                  <a:pt x="245" y="179"/>
                  <a:pt x="239" y="184"/>
                  <a:pt x="233" y="187"/>
                </a:cubicBezTo>
                <a:close/>
                <a:moveTo>
                  <a:pt x="274" y="121"/>
                </a:moveTo>
                <a:cubicBezTo>
                  <a:pt x="269" y="127"/>
                  <a:pt x="269" y="135"/>
                  <a:pt x="270" y="144"/>
                </a:cubicBezTo>
                <a:cubicBezTo>
                  <a:pt x="270" y="147"/>
                  <a:pt x="271" y="147"/>
                  <a:pt x="272" y="148"/>
                </a:cubicBezTo>
                <a:cubicBezTo>
                  <a:pt x="270" y="152"/>
                  <a:pt x="266" y="156"/>
                  <a:pt x="263" y="159"/>
                </a:cubicBezTo>
                <a:cubicBezTo>
                  <a:pt x="253" y="149"/>
                  <a:pt x="242" y="142"/>
                  <a:pt x="230" y="134"/>
                </a:cubicBezTo>
                <a:cubicBezTo>
                  <a:pt x="229" y="119"/>
                  <a:pt x="227" y="105"/>
                  <a:pt x="225" y="92"/>
                </a:cubicBezTo>
                <a:cubicBezTo>
                  <a:pt x="230" y="91"/>
                  <a:pt x="237" y="89"/>
                  <a:pt x="241" y="88"/>
                </a:cubicBezTo>
                <a:cubicBezTo>
                  <a:pt x="249" y="87"/>
                  <a:pt x="256" y="86"/>
                  <a:pt x="263" y="86"/>
                </a:cubicBezTo>
                <a:cubicBezTo>
                  <a:pt x="278" y="86"/>
                  <a:pt x="289" y="90"/>
                  <a:pt x="293" y="96"/>
                </a:cubicBezTo>
                <a:cubicBezTo>
                  <a:pt x="294" y="98"/>
                  <a:pt x="295" y="102"/>
                  <a:pt x="295" y="106"/>
                </a:cubicBezTo>
                <a:cubicBezTo>
                  <a:pt x="286" y="107"/>
                  <a:pt x="278" y="112"/>
                  <a:pt x="274" y="121"/>
                </a:cubicBezTo>
                <a:close/>
                <a:moveTo>
                  <a:pt x="309" y="142"/>
                </a:moveTo>
                <a:cubicBezTo>
                  <a:pt x="308" y="145"/>
                  <a:pt x="305" y="147"/>
                  <a:pt x="301" y="147"/>
                </a:cubicBezTo>
                <a:cubicBezTo>
                  <a:pt x="299" y="147"/>
                  <a:pt x="297" y="146"/>
                  <a:pt x="296" y="145"/>
                </a:cubicBezTo>
                <a:cubicBezTo>
                  <a:pt x="293" y="144"/>
                  <a:pt x="292" y="142"/>
                  <a:pt x="291" y="139"/>
                </a:cubicBezTo>
                <a:cubicBezTo>
                  <a:pt x="290" y="137"/>
                  <a:pt x="291" y="134"/>
                  <a:pt x="292" y="131"/>
                </a:cubicBezTo>
                <a:cubicBezTo>
                  <a:pt x="294" y="128"/>
                  <a:pt x="298" y="126"/>
                  <a:pt x="302" y="126"/>
                </a:cubicBezTo>
                <a:cubicBezTo>
                  <a:pt x="303" y="126"/>
                  <a:pt x="305" y="126"/>
                  <a:pt x="306" y="127"/>
                </a:cubicBezTo>
                <a:cubicBezTo>
                  <a:pt x="308" y="129"/>
                  <a:pt x="310" y="131"/>
                  <a:pt x="311" y="134"/>
                </a:cubicBezTo>
                <a:cubicBezTo>
                  <a:pt x="312" y="135"/>
                  <a:pt x="311" y="139"/>
                  <a:pt x="309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66" name="Freeform 89">
            <a:extLst>
              <a:ext uri="{FF2B5EF4-FFF2-40B4-BE49-F238E27FC236}">
                <a16:creationId xmlns:a16="http://schemas.microsoft.com/office/drawing/2014/main" id="{0296D4F9-E078-F06B-A572-54037C38C8B7}"/>
              </a:ext>
            </a:extLst>
          </p:cNvPr>
          <p:cNvSpPr>
            <a:spLocks noEditPoints="1"/>
          </p:cNvSpPr>
          <p:nvPr/>
        </p:nvSpPr>
        <p:spPr bwMode="auto">
          <a:xfrm>
            <a:off x="1254587" y="4105792"/>
            <a:ext cx="263138" cy="259411"/>
          </a:xfrm>
          <a:custGeom>
            <a:avLst/>
            <a:gdLst>
              <a:gd name="T0" fmla="*/ 226 w 353"/>
              <a:gd name="T1" fmla="*/ 24 h 348"/>
              <a:gd name="T2" fmla="*/ 327 w 353"/>
              <a:gd name="T3" fmla="*/ 139 h 348"/>
              <a:gd name="T4" fmla="*/ 313 w 353"/>
              <a:gd name="T5" fmla="*/ 139 h 348"/>
              <a:gd name="T6" fmla="*/ 212 w 353"/>
              <a:gd name="T7" fmla="*/ 24 h 348"/>
              <a:gd name="T8" fmla="*/ 234 w 353"/>
              <a:gd name="T9" fmla="*/ 88 h 348"/>
              <a:gd name="T10" fmla="*/ 218 w 353"/>
              <a:gd name="T11" fmla="*/ 162 h 348"/>
              <a:gd name="T12" fmla="*/ 234 w 353"/>
              <a:gd name="T13" fmla="*/ 88 h 348"/>
              <a:gd name="T14" fmla="*/ 174 w 353"/>
              <a:gd name="T15" fmla="*/ 148 h 348"/>
              <a:gd name="T16" fmla="*/ 190 w 353"/>
              <a:gd name="T17" fmla="*/ 190 h 348"/>
              <a:gd name="T18" fmla="*/ 147 w 353"/>
              <a:gd name="T19" fmla="*/ 204 h 348"/>
              <a:gd name="T20" fmla="*/ 174 w 353"/>
              <a:gd name="T21" fmla="*/ 148 h 348"/>
              <a:gd name="T22" fmla="*/ 204 w 353"/>
              <a:gd name="T23" fmla="*/ 57 h 348"/>
              <a:gd name="T24" fmla="*/ 146 w 353"/>
              <a:gd name="T25" fmla="*/ 144 h 348"/>
              <a:gd name="T26" fmla="*/ 128 w 353"/>
              <a:gd name="T27" fmla="*/ 211 h 348"/>
              <a:gd name="T28" fmla="*/ 139 w 353"/>
              <a:gd name="T29" fmla="*/ 220 h 348"/>
              <a:gd name="T30" fmla="*/ 204 w 353"/>
              <a:gd name="T31" fmla="*/ 201 h 348"/>
              <a:gd name="T32" fmla="*/ 290 w 353"/>
              <a:gd name="T33" fmla="*/ 144 h 348"/>
              <a:gd name="T34" fmla="*/ 149 w 353"/>
              <a:gd name="T35" fmla="*/ 244 h 348"/>
              <a:gd name="T36" fmla="*/ 128 w 353"/>
              <a:gd name="T37" fmla="*/ 243 h 348"/>
              <a:gd name="T38" fmla="*/ 61 w 353"/>
              <a:gd name="T39" fmla="*/ 302 h 348"/>
              <a:gd name="T40" fmla="*/ 105 w 353"/>
              <a:gd name="T41" fmla="*/ 232 h 348"/>
              <a:gd name="T42" fmla="*/ 107 w 353"/>
              <a:gd name="T43" fmla="*/ 219 h 348"/>
              <a:gd name="T44" fmla="*/ 204 w 353"/>
              <a:gd name="T45" fmla="*/ 57 h 348"/>
              <a:gd name="T46" fmla="*/ 32 w 353"/>
              <a:gd name="T47" fmla="*/ 305 h 348"/>
              <a:gd name="T48" fmla="*/ 40 w 353"/>
              <a:gd name="T49" fmla="*/ 325 h 348"/>
              <a:gd name="T50" fmla="*/ 26 w 353"/>
              <a:gd name="T51" fmla="*/ 325 h 348"/>
              <a:gd name="T52" fmla="*/ 32 w 353"/>
              <a:gd name="T53" fmla="*/ 305 h 348"/>
              <a:gd name="T54" fmla="*/ 220 w 353"/>
              <a:gd name="T55" fmla="*/ 0 h 348"/>
              <a:gd name="T56" fmla="*/ 193 w 353"/>
              <a:gd name="T57" fmla="*/ 43 h 348"/>
              <a:gd name="T58" fmla="*/ 87 w 353"/>
              <a:gd name="T59" fmla="*/ 221 h 348"/>
              <a:gd name="T60" fmla="*/ 12 w 353"/>
              <a:gd name="T61" fmla="*/ 339 h 348"/>
              <a:gd name="T62" fmla="*/ 56 w 353"/>
              <a:gd name="T63" fmla="*/ 339 h 348"/>
              <a:gd name="T64" fmla="*/ 146 w 353"/>
              <a:gd name="T65" fmla="*/ 265 h 348"/>
              <a:gd name="T66" fmla="*/ 308 w 353"/>
              <a:gd name="T67" fmla="*/ 158 h 348"/>
              <a:gd name="T68" fmla="*/ 343 w 353"/>
              <a:gd name="T69" fmla="*/ 153 h 348"/>
              <a:gd name="T70" fmla="*/ 241 w 353"/>
              <a:gd name="T71" fmla="*/ 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3" h="348">
                <a:moveTo>
                  <a:pt x="219" y="20"/>
                </a:moveTo>
                <a:cubicBezTo>
                  <a:pt x="221" y="20"/>
                  <a:pt x="225" y="22"/>
                  <a:pt x="226" y="24"/>
                </a:cubicBezTo>
                <a:cubicBezTo>
                  <a:pt x="327" y="125"/>
                  <a:pt x="327" y="125"/>
                  <a:pt x="327" y="125"/>
                </a:cubicBezTo>
                <a:cubicBezTo>
                  <a:pt x="332" y="129"/>
                  <a:pt x="332" y="135"/>
                  <a:pt x="327" y="139"/>
                </a:cubicBezTo>
                <a:cubicBezTo>
                  <a:pt x="325" y="141"/>
                  <a:pt x="322" y="142"/>
                  <a:pt x="320" y="142"/>
                </a:cubicBezTo>
                <a:cubicBezTo>
                  <a:pt x="317" y="142"/>
                  <a:pt x="314" y="141"/>
                  <a:pt x="313" y="139"/>
                </a:cubicBezTo>
                <a:cubicBezTo>
                  <a:pt x="212" y="38"/>
                  <a:pt x="212" y="38"/>
                  <a:pt x="212" y="38"/>
                </a:cubicBezTo>
                <a:cubicBezTo>
                  <a:pt x="208" y="34"/>
                  <a:pt x="208" y="28"/>
                  <a:pt x="212" y="24"/>
                </a:cubicBezTo>
                <a:cubicBezTo>
                  <a:pt x="214" y="22"/>
                  <a:pt x="217" y="20"/>
                  <a:pt x="219" y="20"/>
                </a:cubicBezTo>
                <a:close/>
                <a:moveTo>
                  <a:pt x="234" y="88"/>
                </a:moveTo>
                <a:cubicBezTo>
                  <a:pt x="263" y="117"/>
                  <a:pt x="263" y="117"/>
                  <a:pt x="263" y="117"/>
                </a:cubicBezTo>
                <a:cubicBezTo>
                  <a:pt x="218" y="162"/>
                  <a:pt x="218" y="162"/>
                  <a:pt x="218" y="162"/>
                </a:cubicBezTo>
                <a:cubicBezTo>
                  <a:pt x="189" y="133"/>
                  <a:pt x="189" y="133"/>
                  <a:pt x="189" y="133"/>
                </a:cubicBezTo>
                <a:cubicBezTo>
                  <a:pt x="234" y="88"/>
                  <a:pt x="234" y="88"/>
                  <a:pt x="234" y="88"/>
                </a:cubicBezTo>
                <a:cubicBezTo>
                  <a:pt x="234" y="88"/>
                  <a:pt x="234" y="88"/>
                  <a:pt x="234" y="88"/>
                </a:cubicBezTo>
                <a:close/>
                <a:moveTo>
                  <a:pt x="174" y="148"/>
                </a:moveTo>
                <a:cubicBezTo>
                  <a:pt x="203" y="177"/>
                  <a:pt x="203" y="177"/>
                  <a:pt x="203" y="177"/>
                </a:cubicBezTo>
                <a:cubicBezTo>
                  <a:pt x="190" y="190"/>
                  <a:pt x="190" y="190"/>
                  <a:pt x="190" y="190"/>
                </a:cubicBezTo>
                <a:cubicBezTo>
                  <a:pt x="180" y="199"/>
                  <a:pt x="167" y="204"/>
                  <a:pt x="154" y="204"/>
                </a:cubicBezTo>
                <a:cubicBezTo>
                  <a:pt x="152" y="204"/>
                  <a:pt x="149" y="204"/>
                  <a:pt x="147" y="204"/>
                </a:cubicBezTo>
                <a:cubicBezTo>
                  <a:pt x="145" y="187"/>
                  <a:pt x="151" y="171"/>
                  <a:pt x="161" y="161"/>
                </a:cubicBezTo>
                <a:cubicBezTo>
                  <a:pt x="174" y="148"/>
                  <a:pt x="174" y="148"/>
                  <a:pt x="174" y="148"/>
                </a:cubicBezTo>
                <a:cubicBezTo>
                  <a:pt x="174" y="148"/>
                  <a:pt x="174" y="148"/>
                  <a:pt x="174" y="148"/>
                </a:cubicBezTo>
                <a:close/>
                <a:moveTo>
                  <a:pt x="204" y="57"/>
                </a:moveTo>
                <a:cubicBezTo>
                  <a:pt x="218" y="71"/>
                  <a:pt x="218" y="71"/>
                  <a:pt x="218" y="71"/>
                </a:cubicBezTo>
                <a:cubicBezTo>
                  <a:pt x="146" y="144"/>
                  <a:pt x="146" y="144"/>
                  <a:pt x="146" y="144"/>
                </a:cubicBezTo>
                <a:cubicBezTo>
                  <a:pt x="129" y="160"/>
                  <a:pt x="121" y="183"/>
                  <a:pt x="126" y="208"/>
                </a:cubicBezTo>
                <a:cubicBezTo>
                  <a:pt x="128" y="211"/>
                  <a:pt x="128" y="211"/>
                  <a:pt x="128" y="211"/>
                </a:cubicBezTo>
                <a:cubicBezTo>
                  <a:pt x="129" y="215"/>
                  <a:pt x="131" y="219"/>
                  <a:pt x="135" y="219"/>
                </a:cubicBezTo>
                <a:cubicBezTo>
                  <a:pt x="139" y="220"/>
                  <a:pt x="139" y="220"/>
                  <a:pt x="139" y="220"/>
                </a:cubicBezTo>
                <a:cubicBezTo>
                  <a:pt x="144" y="222"/>
                  <a:pt x="148" y="222"/>
                  <a:pt x="153" y="222"/>
                </a:cubicBezTo>
                <a:cubicBezTo>
                  <a:pt x="171" y="222"/>
                  <a:pt x="190" y="215"/>
                  <a:pt x="204" y="201"/>
                </a:cubicBezTo>
                <a:cubicBezTo>
                  <a:pt x="276" y="130"/>
                  <a:pt x="276" y="130"/>
                  <a:pt x="276" y="130"/>
                </a:cubicBezTo>
                <a:cubicBezTo>
                  <a:pt x="290" y="144"/>
                  <a:pt x="290" y="144"/>
                  <a:pt x="290" y="144"/>
                </a:cubicBezTo>
                <a:cubicBezTo>
                  <a:pt x="226" y="212"/>
                  <a:pt x="226" y="212"/>
                  <a:pt x="226" y="212"/>
                </a:cubicBezTo>
                <a:cubicBezTo>
                  <a:pt x="205" y="233"/>
                  <a:pt x="178" y="244"/>
                  <a:pt x="149" y="244"/>
                </a:cubicBezTo>
                <a:cubicBezTo>
                  <a:pt x="143" y="244"/>
                  <a:pt x="136" y="244"/>
                  <a:pt x="130" y="243"/>
                </a:cubicBezTo>
                <a:cubicBezTo>
                  <a:pt x="128" y="243"/>
                  <a:pt x="128" y="243"/>
                  <a:pt x="128" y="243"/>
                </a:cubicBezTo>
                <a:cubicBezTo>
                  <a:pt x="124" y="243"/>
                  <a:pt x="120" y="244"/>
                  <a:pt x="119" y="245"/>
                </a:cubicBezTo>
                <a:cubicBezTo>
                  <a:pt x="61" y="302"/>
                  <a:pt x="61" y="302"/>
                  <a:pt x="61" y="302"/>
                </a:cubicBezTo>
                <a:cubicBezTo>
                  <a:pt x="47" y="288"/>
                  <a:pt x="47" y="288"/>
                  <a:pt x="47" y="288"/>
                </a:cubicBezTo>
                <a:cubicBezTo>
                  <a:pt x="105" y="232"/>
                  <a:pt x="105" y="232"/>
                  <a:pt x="105" y="232"/>
                </a:cubicBezTo>
                <a:cubicBezTo>
                  <a:pt x="107" y="229"/>
                  <a:pt x="107" y="226"/>
                  <a:pt x="107" y="222"/>
                </a:cubicBezTo>
                <a:cubicBezTo>
                  <a:pt x="107" y="219"/>
                  <a:pt x="107" y="219"/>
                  <a:pt x="107" y="219"/>
                </a:cubicBezTo>
                <a:cubicBezTo>
                  <a:pt x="102" y="185"/>
                  <a:pt x="114" y="149"/>
                  <a:pt x="138" y="124"/>
                </a:cubicBezTo>
                <a:cubicBezTo>
                  <a:pt x="204" y="57"/>
                  <a:pt x="204" y="57"/>
                  <a:pt x="204" y="57"/>
                </a:cubicBezTo>
                <a:cubicBezTo>
                  <a:pt x="204" y="57"/>
                  <a:pt x="204" y="57"/>
                  <a:pt x="204" y="57"/>
                </a:cubicBezTo>
                <a:close/>
                <a:moveTo>
                  <a:pt x="32" y="305"/>
                </a:moveTo>
                <a:cubicBezTo>
                  <a:pt x="46" y="319"/>
                  <a:pt x="46" y="319"/>
                  <a:pt x="46" y="319"/>
                </a:cubicBezTo>
                <a:cubicBezTo>
                  <a:pt x="40" y="325"/>
                  <a:pt x="40" y="325"/>
                  <a:pt x="40" y="325"/>
                </a:cubicBezTo>
                <a:cubicBezTo>
                  <a:pt x="38" y="327"/>
                  <a:pt x="36" y="328"/>
                  <a:pt x="33" y="328"/>
                </a:cubicBezTo>
                <a:cubicBezTo>
                  <a:pt x="31" y="328"/>
                  <a:pt x="28" y="327"/>
                  <a:pt x="26" y="325"/>
                </a:cubicBezTo>
                <a:cubicBezTo>
                  <a:pt x="22" y="321"/>
                  <a:pt x="22" y="315"/>
                  <a:pt x="26" y="311"/>
                </a:cubicBezTo>
                <a:cubicBezTo>
                  <a:pt x="32" y="305"/>
                  <a:pt x="32" y="305"/>
                  <a:pt x="32" y="305"/>
                </a:cubicBezTo>
                <a:cubicBezTo>
                  <a:pt x="32" y="305"/>
                  <a:pt x="32" y="305"/>
                  <a:pt x="32" y="305"/>
                </a:cubicBezTo>
                <a:close/>
                <a:moveTo>
                  <a:pt x="220" y="0"/>
                </a:moveTo>
                <a:cubicBezTo>
                  <a:pt x="212" y="0"/>
                  <a:pt x="204" y="3"/>
                  <a:pt x="198" y="9"/>
                </a:cubicBezTo>
                <a:cubicBezTo>
                  <a:pt x="189" y="18"/>
                  <a:pt x="187" y="32"/>
                  <a:pt x="193" y="43"/>
                </a:cubicBezTo>
                <a:cubicBezTo>
                  <a:pt x="125" y="111"/>
                  <a:pt x="125" y="111"/>
                  <a:pt x="125" y="111"/>
                </a:cubicBezTo>
                <a:cubicBezTo>
                  <a:pt x="96" y="140"/>
                  <a:pt x="82" y="181"/>
                  <a:pt x="87" y="221"/>
                </a:cubicBezTo>
                <a:cubicBezTo>
                  <a:pt x="12" y="296"/>
                  <a:pt x="12" y="296"/>
                  <a:pt x="12" y="296"/>
                </a:cubicBezTo>
                <a:cubicBezTo>
                  <a:pt x="0" y="307"/>
                  <a:pt x="0" y="328"/>
                  <a:pt x="12" y="339"/>
                </a:cubicBezTo>
                <a:cubicBezTo>
                  <a:pt x="18" y="344"/>
                  <a:pt x="26" y="348"/>
                  <a:pt x="33" y="348"/>
                </a:cubicBezTo>
                <a:cubicBezTo>
                  <a:pt x="42" y="348"/>
                  <a:pt x="50" y="344"/>
                  <a:pt x="56" y="339"/>
                </a:cubicBezTo>
                <a:cubicBezTo>
                  <a:pt x="131" y="264"/>
                  <a:pt x="131" y="264"/>
                  <a:pt x="131" y="264"/>
                </a:cubicBezTo>
                <a:cubicBezTo>
                  <a:pt x="136" y="264"/>
                  <a:pt x="141" y="265"/>
                  <a:pt x="146" y="265"/>
                </a:cubicBezTo>
                <a:cubicBezTo>
                  <a:pt x="181" y="265"/>
                  <a:pt x="216" y="251"/>
                  <a:pt x="241" y="226"/>
                </a:cubicBezTo>
                <a:cubicBezTo>
                  <a:pt x="308" y="158"/>
                  <a:pt x="308" y="158"/>
                  <a:pt x="308" y="158"/>
                </a:cubicBezTo>
                <a:cubicBezTo>
                  <a:pt x="313" y="160"/>
                  <a:pt x="316" y="162"/>
                  <a:pt x="320" y="162"/>
                </a:cubicBezTo>
                <a:cubicBezTo>
                  <a:pt x="329" y="162"/>
                  <a:pt x="337" y="158"/>
                  <a:pt x="343" y="153"/>
                </a:cubicBezTo>
                <a:cubicBezTo>
                  <a:pt x="353" y="141"/>
                  <a:pt x="353" y="121"/>
                  <a:pt x="342" y="110"/>
                </a:cubicBezTo>
                <a:cubicBezTo>
                  <a:pt x="241" y="9"/>
                  <a:pt x="241" y="9"/>
                  <a:pt x="241" y="9"/>
                </a:cubicBezTo>
                <a:cubicBezTo>
                  <a:pt x="235" y="3"/>
                  <a:pt x="228" y="0"/>
                  <a:pt x="22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67" name="Freeform 90">
            <a:extLst>
              <a:ext uri="{FF2B5EF4-FFF2-40B4-BE49-F238E27FC236}">
                <a16:creationId xmlns:a16="http://schemas.microsoft.com/office/drawing/2014/main" id="{928067AE-0420-8E6D-9EC3-FE928FF1F31E}"/>
              </a:ext>
            </a:extLst>
          </p:cNvPr>
          <p:cNvSpPr>
            <a:spLocks noEditPoints="1"/>
          </p:cNvSpPr>
          <p:nvPr/>
        </p:nvSpPr>
        <p:spPr bwMode="auto">
          <a:xfrm>
            <a:off x="1287386" y="3533989"/>
            <a:ext cx="198286" cy="259411"/>
          </a:xfrm>
          <a:custGeom>
            <a:avLst/>
            <a:gdLst>
              <a:gd name="T0" fmla="*/ 78 w 266"/>
              <a:gd name="T1" fmla="*/ 53 h 348"/>
              <a:gd name="T2" fmla="*/ 61 w 266"/>
              <a:gd name="T3" fmla="*/ 43 h 348"/>
              <a:gd name="T4" fmla="*/ 51 w 266"/>
              <a:gd name="T5" fmla="*/ 0 h 348"/>
              <a:gd name="T6" fmla="*/ 0 w 266"/>
              <a:gd name="T7" fmla="*/ 11 h 348"/>
              <a:gd name="T8" fmla="*/ 65 w 266"/>
              <a:gd name="T9" fmla="*/ 113 h 348"/>
              <a:gd name="T10" fmla="*/ 144 w 266"/>
              <a:gd name="T11" fmla="*/ 176 h 348"/>
              <a:gd name="T12" fmla="*/ 65 w 266"/>
              <a:gd name="T13" fmla="*/ 238 h 348"/>
              <a:gd name="T14" fmla="*/ 0 w 266"/>
              <a:gd name="T15" fmla="*/ 338 h 348"/>
              <a:gd name="T16" fmla="*/ 51 w 266"/>
              <a:gd name="T17" fmla="*/ 348 h 348"/>
              <a:gd name="T18" fmla="*/ 61 w 266"/>
              <a:gd name="T19" fmla="*/ 309 h 348"/>
              <a:gd name="T20" fmla="*/ 78 w 266"/>
              <a:gd name="T21" fmla="*/ 298 h 348"/>
              <a:gd name="T22" fmla="*/ 265 w 266"/>
              <a:gd name="T23" fmla="*/ 177 h 348"/>
              <a:gd name="T24" fmla="*/ 122 w 266"/>
              <a:gd name="T25" fmla="*/ 297 h 348"/>
              <a:gd name="T26" fmla="*/ 83 w 266"/>
              <a:gd name="T27" fmla="*/ 276 h 348"/>
              <a:gd name="T28" fmla="*/ 42 w 266"/>
              <a:gd name="T29" fmla="*/ 306 h 348"/>
              <a:gd name="T30" fmla="*/ 21 w 266"/>
              <a:gd name="T31" fmla="*/ 327 h 348"/>
              <a:gd name="T32" fmla="*/ 71 w 266"/>
              <a:gd name="T33" fmla="*/ 255 h 348"/>
              <a:gd name="T34" fmla="*/ 84 w 266"/>
              <a:gd name="T35" fmla="*/ 247 h 348"/>
              <a:gd name="T36" fmla="*/ 164 w 266"/>
              <a:gd name="T37" fmla="*/ 174 h 348"/>
              <a:gd name="T38" fmla="*/ 84 w 266"/>
              <a:gd name="T39" fmla="*/ 102 h 348"/>
              <a:gd name="T40" fmla="*/ 71 w 266"/>
              <a:gd name="T41" fmla="*/ 94 h 348"/>
              <a:gd name="T42" fmla="*/ 21 w 266"/>
              <a:gd name="T43" fmla="*/ 21 h 348"/>
              <a:gd name="T44" fmla="*/ 42 w 266"/>
              <a:gd name="T45" fmla="*/ 43 h 348"/>
              <a:gd name="T46" fmla="*/ 83 w 266"/>
              <a:gd name="T47" fmla="*/ 72 h 348"/>
              <a:gd name="T48" fmla="*/ 122 w 266"/>
              <a:gd name="T49" fmla="*/ 52 h 348"/>
              <a:gd name="T50" fmla="*/ 122 w 266"/>
              <a:gd name="T51" fmla="*/ 297 h 348"/>
              <a:gd name="T52" fmla="*/ 189 w 266"/>
              <a:gd name="T53" fmla="*/ 100 h 348"/>
              <a:gd name="T54" fmla="*/ 182 w 266"/>
              <a:gd name="T55" fmla="*/ 117 h 348"/>
              <a:gd name="T56" fmla="*/ 182 w 266"/>
              <a:gd name="T57" fmla="*/ 232 h 348"/>
              <a:gd name="T58" fmla="*/ 114 w 266"/>
              <a:gd name="T59" fmla="*/ 267 h 348"/>
              <a:gd name="T60" fmla="*/ 196 w 266"/>
              <a:gd name="T61" fmla="*/ 247 h 348"/>
              <a:gd name="T62" fmla="*/ 196 w 266"/>
              <a:gd name="T63" fmla="*/ 10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66" h="348">
                <a:moveTo>
                  <a:pt x="122" y="33"/>
                </a:moveTo>
                <a:cubicBezTo>
                  <a:pt x="106" y="33"/>
                  <a:pt x="89" y="39"/>
                  <a:pt x="78" y="53"/>
                </a:cubicBezTo>
                <a:cubicBezTo>
                  <a:pt x="71" y="53"/>
                  <a:pt x="71" y="53"/>
                  <a:pt x="71" y="53"/>
                </a:cubicBezTo>
                <a:cubicBezTo>
                  <a:pt x="66" y="53"/>
                  <a:pt x="61" y="48"/>
                  <a:pt x="61" y="43"/>
                </a:cubicBezTo>
                <a:cubicBezTo>
                  <a:pt x="61" y="11"/>
                  <a:pt x="61" y="11"/>
                  <a:pt x="61" y="11"/>
                </a:cubicBezTo>
                <a:cubicBezTo>
                  <a:pt x="61" y="5"/>
                  <a:pt x="57" y="0"/>
                  <a:pt x="51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80"/>
                  <a:pt x="29" y="110"/>
                  <a:pt x="65" y="113"/>
                </a:cubicBezTo>
                <a:cubicBezTo>
                  <a:pt x="73" y="138"/>
                  <a:pt x="96" y="155"/>
                  <a:pt x="122" y="155"/>
                </a:cubicBezTo>
                <a:cubicBezTo>
                  <a:pt x="134" y="155"/>
                  <a:pt x="144" y="164"/>
                  <a:pt x="144" y="176"/>
                </a:cubicBezTo>
                <a:cubicBezTo>
                  <a:pt x="144" y="187"/>
                  <a:pt x="134" y="196"/>
                  <a:pt x="122" y="196"/>
                </a:cubicBezTo>
                <a:cubicBezTo>
                  <a:pt x="96" y="196"/>
                  <a:pt x="73" y="214"/>
                  <a:pt x="65" y="238"/>
                </a:cubicBezTo>
                <a:cubicBezTo>
                  <a:pt x="29" y="241"/>
                  <a:pt x="0" y="272"/>
                  <a:pt x="0" y="309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4"/>
                  <a:pt x="5" y="348"/>
                  <a:pt x="10" y="348"/>
                </a:cubicBezTo>
                <a:cubicBezTo>
                  <a:pt x="51" y="348"/>
                  <a:pt x="51" y="348"/>
                  <a:pt x="51" y="348"/>
                </a:cubicBezTo>
                <a:cubicBezTo>
                  <a:pt x="57" y="348"/>
                  <a:pt x="61" y="344"/>
                  <a:pt x="61" y="338"/>
                </a:cubicBezTo>
                <a:cubicBezTo>
                  <a:pt x="61" y="309"/>
                  <a:pt x="61" y="309"/>
                  <a:pt x="61" y="309"/>
                </a:cubicBezTo>
                <a:cubicBezTo>
                  <a:pt x="61" y="302"/>
                  <a:pt x="66" y="298"/>
                  <a:pt x="71" y="298"/>
                </a:cubicBezTo>
                <a:cubicBezTo>
                  <a:pt x="78" y="298"/>
                  <a:pt x="78" y="298"/>
                  <a:pt x="78" y="298"/>
                </a:cubicBezTo>
                <a:cubicBezTo>
                  <a:pt x="89" y="311"/>
                  <a:pt x="106" y="319"/>
                  <a:pt x="122" y="319"/>
                </a:cubicBezTo>
                <a:cubicBezTo>
                  <a:pt x="201" y="319"/>
                  <a:pt x="265" y="255"/>
                  <a:pt x="265" y="177"/>
                </a:cubicBezTo>
                <a:cubicBezTo>
                  <a:pt x="266" y="96"/>
                  <a:pt x="201" y="33"/>
                  <a:pt x="122" y="33"/>
                </a:cubicBezTo>
                <a:close/>
                <a:moveTo>
                  <a:pt x="122" y="297"/>
                </a:moveTo>
                <a:cubicBezTo>
                  <a:pt x="110" y="297"/>
                  <a:pt x="98" y="291"/>
                  <a:pt x="90" y="281"/>
                </a:cubicBezTo>
                <a:cubicBezTo>
                  <a:pt x="88" y="278"/>
                  <a:pt x="85" y="276"/>
                  <a:pt x="83" y="276"/>
                </a:cubicBezTo>
                <a:cubicBezTo>
                  <a:pt x="71" y="276"/>
                  <a:pt x="71" y="276"/>
                  <a:pt x="71" y="276"/>
                </a:cubicBezTo>
                <a:cubicBezTo>
                  <a:pt x="55" y="276"/>
                  <a:pt x="42" y="289"/>
                  <a:pt x="42" y="306"/>
                </a:cubicBezTo>
                <a:cubicBezTo>
                  <a:pt x="42" y="327"/>
                  <a:pt x="42" y="327"/>
                  <a:pt x="42" y="327"/>
                </a:cubicBezTo>
                <a:cubicBezTo>
                  <a:pt x="21" y="327"/>
                  <a:pt x="21" y="327"/>
                  <a:pt x="21" y="327"/>
                </a:cubicBezTo>
                <a:cubicBezTo>
                  <a:pt x="21" y="306"/>
                  <a:pt x="21" y="306"/>
                  <a:pt x="21" y="306"/>
                </a:cubicBezTo>
                <a:cubicBezTo>
                  <a:pt x="21" y="278"/>
                  <a:pt x="44" y="255"/>
                  <a:pt x="71" y="255"/>
                </a:cubicBezTo>
                <a:cubicBezTo>
                  <a:pt x="73" y="255"/>
                  <a:pt x="73" y="255"/>
                  <a:pt x="73" y="255"/>
                </a:cubicBezTo>
                <a:cubicBezTo>
                  <a:pt x="78" y="255"/>
                  <a:pt x="83" y="251"/>
                  <a:pt x="84" y="247"/>
                </a:cubicBezTo>
                <a:cubicBezTo>
                  <a:pt x="87" y="228"/>
                  <a:pt x="104" y="215"/>
                  <a:pt x="124" y="215"/>
                </a:cubicBezTo>
                <a:cubicBezTo>
                  <a:pt x="146" y="215"/>
                  <a:pt x="164" y="196"/>
                  <a:pt x="164" y="174"/>
                </a:cubicBezTo>
                <a:cubicBezTo>
                  <a:pt x="164" y="153"/>
                  <a:pt x="146" y="134"/>
                  <a:pt x="124" y="134"/>
                </a:cubicBezTo>
                <a:cubicBezTo>
                  <a:pt x="104" y="134"/>
                  <a:pt x="88" y="120"/>
                  <a:pt x="84" y="102"/>
                </a:cubicBezTo>
                <a:cubicBezTo>
                  <a:pt x="83" y="97"/>
                  <a:pt x="79" y="94"/>
                  <a:pt x="73" y="94"/>
                </a:cubicBezTo>
                <a:cubicBezTo>
                  <a:pt x="71" y="94"/>
                  <a:pt x="71" y="94"/>
                  <a:pt x="71" y="94"/>
                </a:cubicBezTo>
                <a:cubicBezTo>
                  <a:pt x="44" y="94"/>
                  <a:pt x="21" y="71"/>
                  <a:pt x="21" y="43"/>
                </a:cubicBezTo>
                <a:cubicBezTo>
                  <a:pt x="21" y="21"/>
                  <a:pt x="21" y="21"/>
                  <a:pt x="21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43"/>
                  <a:pt x="42" y="43"/>
                  <a:pt x="42" y="43"/>
                </a:cubicBezTo>
                <a:cubicBezTo>
                  <a:pt x="42" y="60"/>
                  <a:pt x="56" y="72"/>
                  <a:pt x="71" y="72"/>
                </a:cubicBezTo>
                <a:cubicBezTo>
                  <a:pt x="83" y="72"/>
                  <a:pt x="83" y="72"/>
                  <a:pt x="83" y="72"/>
                </a:cubicBezTo>
                <a:cubicBezTo>
                  <a:pt x="85" y="72"/>
                  <a:pt x="88" y="72"/>
                  <a:pt x="90" y="68"/>
                </a:cubicBezTo>
                <a:cubicBezTo>
                  <a:pt x="98" y="58"/>
                  <a:pt x="110" y="52"/>
                  <a:pt x="122" y="52"/>
                </a:cubicBezTo>
                <a:cubicBezTo>
                  <a:pt x="190" y="52"/>
                  <a:pt x="246" y="107"/>
                  <a:pt x="246" y="174"/>
                </a:cubicBezTo>
                <a:cubicBezTo>
                  <a:pt x="246" y="242"/>
                  <a:pt x="191" y="297"/>
                  <a:pt x="122" y="297"/>
                </a:cubicBezTo>
                <a:close/>
                <a:moveTo>
                  <a:pt x="196" y="103"/>
                </a:moveTo>
                <a:cubicBezTo>
                  <a:pt x="194" y="101"/>
                  <a:pt x="192" y="100"/>
                  <a:pt x="189" y="100"/>
                </a:cubicBezTo>
                <a:cubicBezTo>
                  <a:pt x="187" y="100"/>
                  <a:pt x="184" y="101"/>
                  <a:pt x="182" y="103"/>
                </a:cubicBezTo>
                <a:cubicBezTo>
                  <a:pt x="178" y="107"/>
                  <a:pt x="178" y="113"/>
                  <a:pt x="182" y="117"/>
                </a:cubicBezTo>
                <a:cubicBezTo>
                  <a:pt x="198" y="131"/>
                  <a:pt x="206" y="153"/>
                  <a:pt x="206" y="175"/>
                </a:cubicBezTo>
                <a:cubicBezTo>
                  <a:pt x="206" y="196"/>
                  <a:pt x="199" y="216"/>
                  <a:pt x="182" y="232"/>
                </a:cubicBezTo>
                <a:cubicBezTo>
                  <a:pt x="167" y="247"/>
                  <a:pt x="147" y="256"/>
                  <a:pt x="125" y="256"/>
                </a:cubicBezTo>
                <a:cubicBezTo>
                  <a:pt x="120" y="256"/>
                  <a:pt x="114" y="261"/>
                  <a:pt x="114" y="267"/>
                </a:cubicBezTo>
                <a:cubicBezTo>
                  <a:pt x="114" y="273"/>
                  <a:pt x="120" y="277"/>
                  <a:pt x="125" y="277"/>
                </a:cubicBezTo>
                <a:cubicBezTo>
                  <a:pt x="152" y="277"/>
                  <a:pt x="178" y="267"/>
                  <a:pt x="196" y="247"/>
                </a:cubicBezTo>
                <a:cubicBezTo>
                  <a:pt x="215" y="227"/>
                  <a:pt x="226" y="203"/>
                  <a:pt x="226" y="176"/>
                </a:cubicBezTo>
                <a:cubicBezTo>
                  <a:pt x="226" y="149"/>
                  <a:pt x="214" y="122"/>
                  <a:pt x="196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68" name="Freeform 96">
            <a:extLst>
              <a:ext uri="{FF2B5EF4-FFF2-40B4-BE49-F238E27FC236}">
                <a16:creationId xmlns:a16="http://schemas.microsoft.com/office/drawing/2014/main" id="{DC119D65-6780-E041-E48E-8EC0B55FC6A1}"/>
              </a:ext>
            </a:extLst>
          </p:cNvPr>
          <p:cNvSpPr>
            <a:spLocks noEditPoints="1"/>
          </p:cNvSpPr>
          <p:nvPr/>
        </p:nvSpPr>
        <p:spPr bwMode="auto">
          <a:xfrm>
            <a:off x="2348513" y="1895896"/>
            <a:ext cx="259411" cy="259411"/>
          </a:xfrm>
          <a:custGeom>
            <a:avLst/>
            <a:gdLst>
              <a:gd name="T0" fmla="*/ 286 w 348"/>
              <a:gd name="T1" fmla="*/ 83 h 348"/>
              <a:gd name="T2" fmla="*/ 235 w 348"/>
              <a:gd name="T3" fmla="*/ 0 h 348"/>
              <a:gd name="T4" fmla="*/ 62 w 348"/>
              <a:gd name="T5" fmla="*/ 51 h 348"/>
              <a:gd name="T6" fmla="*/ 51 w 348"/>
              <a:gd name="T7" fmla="*/ 83 h 348"/>
              <a:gd name="T8" fmla="*/ 0 w 348"/>
              <a:gd name="T9" fmla="*/ 297 h 348"/>
              <a:gd name="T10" fmla="*/ 297 w 348"/>
              <a:gd name="T11" fmla="*/ 348 h 348"/>
              <a:gd name="T12" fmla="*/ 348 w 348"/>
              <a:gd name="T13" fmla="*/ 134 h 348"/>
              <a:gd name="T14" fmla="*/ 80 w 348"/>
              <a:gd name="T15" fmla="*/ 51 h 348"/>
              <a:gd name="T16" fmla="*/ 113 w 348"/>
              <a:gd name="T17" fmla="*/ 21 h 348"/>
              <a:gd name="T18" fmla="*/ 266 w 348"/>
              <a:gd name="T19" fmla="*/ 51 h 348"/>
              <a:gd name="T20" fmla="*/ 245 w 348"/>
              <a:gd name="T21" fmla="*/ 83 h 348"/>
              <a:gd name="T22" fmla="*/ 235 w 348"/>
              <a:gd name="T23" fmla="*/ 40 h 348"/>
              <a:gd name="T24" fmla="*/ 101 w 348"/>
              <a:gd name="T25" fmla="*/ 51 h 348"/>
              <a:gd name="T26" fmla="*/ 80 w 348"/>
              <a:gd name="T27" fmla="*/ 83 h 348"/>
              <a:gd name="T28" fmla="*/ 226 w 348"/>
              <a:gd name="T29" fmla="*/ 61 h 348"/>
              <a:gd name="T30" fmla="*/ 124 w 348"/>
              <a:gd name="T31" fmla="*/ 83 h 348"/>
              <a:gd name="T32" fmla="*/ 226 w 348"/>
              <a:gd name="T33" fmla="*/ 61 h 348"/>
              <a:gd name="T34" fmla="*/ 297 w 348"/>
              <a:gd name="T35" fmla="*/ 327 h 348"/>
              <a:gd name="T36" fmla="*/ 21 w 348"/>
              <a:gd name="T37" fmla="*/ 297 h 348"/>
              <a:gd name="T38" fmla="*/ 42 w 348"/>
              <a:gd name="T39" fmla="*/ 206 h 348"/>
              <a:gd name="T40" fmla="*/ 72 w 348"/>
              <a:gd name="T41" fmla="*/ 266 h 348"/>
              <a:gd name="T42" fmla="*/ 102 w 348"/>
              <a:gd name="T43" fmla="*/ 206 h 348"/>
              <a:gd name="T44" fmla="*/ 245 w 348"/>
              <a:gd name="T45" fmla="*/ 236 h 348"/>
              <a:gd name="T46" fmla="*/ 305 w 348"/>
              <a:gd name="T47" fmla="*/ 236 h 348"/>
              <a:gd name="T48" fmla="*/ 326 w 348"/>
              <a:gd name="T49" fmla="*/ 206 h 348"/>
              <a:gd name="T50" fmla="*/ 63 w 348"/>
              <a:gd name="T51" fmla="*/ 236 h 348"/>
              <a:gd name="T52" fmla="*/ 83 w 348"/>
              <a:gd name="T53" fmla="*/ 185 h 348"/>
              <a:gd name="T54" fmla="*/ 73 w 348"/>
              <a:gd name="T55" fmla="*/ 246 h 348"/>
              <a:gd name="T56" fmla="*/ 267 w 348"/>
              <a:gd name="T57" fmla="*/ 236 h 348"/>
              <a:gd name="T58" fmla="*/ 288 w 348"/>
              <a:gd name="T59" fmla="*/ 185 h 348"/>
              <a:gd name="T60" fmla="*/ 277 w 348"/>
              <a:gd name="T61" fmla="*/ 246 h 348"/>
              <a:gd name="T62" fmla="*/ 327 w 348"/>
              <a:gd name="T63" fmla="*/ 185 h 348"/>
              <a:gd name="T64" fmla="*/ 307 w 348"/>
              <a:gd name="T65" fmla="*/ 174 h 348"/>
              <a:gd name="T66" fmla="*/ 257 w 348"/>
              <a:gd name="T67" fmla="*/ 164 h 348"/>
              <a:gd name="T68" fmla="*/ 247 w 348"/>
              <a:gd name="T69" fmla="*/ 185 h 348"/>
              <a:gd name="T70" fmla="*/ 104 w 348"/>
              <a:gd name="T71" fmla="*/ 174 h 348"/>
              <a:gd name="T72" fmla="*/ 53 w 348"/>
              <a:gd name="T73" fmla="*/ 164 h 348"/>
              <a:gd name="T74" fmla="*/ 42 w 348"/>
              <a:gd name="T75" fmla="*/ 185 h 348"/>
              <a:gd name="T76" fmla="*/ 21 w 348"/>
              <a:gd name="T77" fmla="*/ 145 h 348"/>
              <a:gd name="T78" fmla="*/ 327 w 348"/>
              <a:gd name="T79" fmla="*/ 185 h 348"/>
              <a:gd name="T80" fmla="*/ 53 w 348"/>
              <a:gd name="T81" fmla="*/ 103 h 348"/>
              <a:gd name="T82" fmla="*/ 327 w 348"/>
              <a:gd name="T83" fmla="*/ 123 h 348"/>
              <a:gd name="T84" fmla="*/ 205 w 348"/>
              <a:gd name="T85" fmla="*/ 256 h 348"/>
              <a:gd name="T86" fmla="*/ 184 w 348"/>
              <a:gd name="T87" fmla="*/ 235 h 348"/>
              <a:gd name="T88" fmla="*/ 164 w 348"/>
              <a:gd name="T89" fmla="*/ 235 h 348"/>
              <a:gd name="T90" fmla="*/ 143 w 348"/>
              <a:gd name="T91" fmla="*/ 256 h 348"/>
              <a:gd name="T92" fmla="*/ 143 w 348"/>
              <a:gd name="T93" fmla="*/ 276 h 348"/>
              <a:gd name="T94" fmla="*/ 164 w 348"/>
              <a:gd name="T95" fmla="*/ 297 h 348"/>
              <a:gd name="T96" fmla="*/ 184 w 348"/>
              <a:gd name="T97" fmla="*/ 297 h 348"/>
              <a:gd name="T98" fmla="*/ 205 w 348"/>
              <a:gd name="T99" fmla="*/ 276 h 348"/>
              <a:gd name="T100" fmla="*/ 205 w 348"/>
              <a:gd name="T101" fmla="*/ 25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48" h="348">
                <a:moveTo>
                  <a:pt x="297" y="83"/>
                </a:moveTo>
                <a:cubicBezTo>
                  <a:pt x="286" y="83"/>
                  <a:pt x="286" y="83"/>
                  <a:pt x="286" y="83"/>
                </a:cubicBezTo>
                <a:cubicBezTo>
                  <a:pt x="286" y="51"/>
                  <a:pt x="286" y="51"/>
                  <a:pt x="286" y="51"/>
                </a:cubicBezTo>
                <a:cubicBezTo>
                  <a:pt x="286" y="23"/>
                  <a:pt x="263" y="0"/>
                  <a:pt x="235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85" y="0"/>
                  <a:pt x="62" y="23"/>
                  <a:pt x="62" y="51"/>
                </a:cubicBezTo>
                <a:cubicBezTo>
                  <a:pt x="62" y="83"/>
                  <a:pt x="62" y="83"/>
                  <a:pt x="62" y="83"/>
                </a:cubicBezTo>
                <a:cubicBezTo>
                  <a:pt x="51" y="83"/>
                  <a:pt x="51" y="83"/>
                  <a:pt x="51" y="83"/>
                </a:cubicBezTo>
                <a:cubicBezTo>
                  <a:pt x="23" y="83"/>
                  <a:pt x="0" y="107"/>
                  <a:pt x="0" y="134"/>
                </a:cubicBezTo>
                <a:cubicBezTo>
                  <a:pt x="0" y="297"/>
                  <a:pt x="0" y="297"/>
                  <a:pt x="0" y="297"/>
                </a:cubicBezTo>
                <a:cubicBezTo>
                  <a:pt x="0" y="325"/>
                  <a:pt x="23" y="348"/>
                  <a:pt x="51" y="348"/>
                </a:cubicBezTo>
                <a:cubicBezTo>
                  <a:pt x="297" y="348"/>
                  <a:pt x="297" y="348"/>
                  <a:pt x="297" y="348"/>
                </a:cubicBezTo>
                <a:cubicBezTo>
                  <a:pt x="325" y="348"/>
                  <a:pt x="348" y="325"/>
                  <a:pt x="348" y="297"/>
                </a:cubicBezTo>
                <a:cubicBezTo>
                  <a:pt x="348" y="134"/>
                  <a:pt x="348" y="134"/>
                  <a:pt x="348" y="134"/>
                </a:cubicBezTo>
                <a:cubicBezTo>
                  <a:pt x="348" y="107"/>
                  <a:pt x="326" y="83"/>
                  <a:pt x="297" y="83"/>
                </a:cubicBezTo>
                <a:close/>
                <a:moveTo>
                  <a:pt x="80" y="51"/>
                </a:moveTo>
                <a:cubicBezTo>
                  <a:pt x="82" y="51"/>
                  <a:pt x="82" y="51"/>
                  <a:pt x="82" y="51"/>
                </a:cubicBezTo>
                <a:cubicBezTo>
                  <a:pt x="82" y="33"/>
                  <a:pt x="96" y="21"/>
                  <a:pt x="113" y="21"/>
                </a:cubicBezTo>
                <a:cubicBezTo>
                  <a:pt x="235" y="21"/>
                  <a:pt x="235" y="21"/>
                  <a:pt x="235" y="21"/>
                </a:cubicBezTo>
                <a:cubicBezTo>
                  <a:pt x="253" y="21"/>
                  <a:pt x="266" y="34"/>
                  <a:pt x="266" y="51"/>
                </a:cubicBezTo>
                <a:cubicBezTo>
                  <a:pt x="266" y="83"/>
                  <a:pt x="266" y="83"/>
                  <a:pt x="266" y="83"/>
                </a:cubicBezTo>
                <a:cubicBezTo>
                  <a:pt x="245" y="83"/>
                  <a:pt x="245" y="83"/>
                  <a:pt x="245" y="83"/>
                </a:cubicBezTo>
                <a:cubicBezTo>
                  <a:pt x="245" y="51"/>
                  <a:pt x="245" y="51"/>
                  <a:pt x="245" y="51"/>
                </a:cubicBezTo>
                <a:cubicBezTo>
                  <a:pt x="245" y="45"/>
                  <a:pt x="240" y="40"/>
                  <a:pt x="235" y="40"/>
                </a:cubicBezTo>
                <a:cubicBezTo>
                  <a:pt x="111" y="40"/>
                  <a:pt x="111" y="40"/>
                  <a:pt x="111" y="40"/>
                </a:cubicBezTo>
                <a:cubicBezTo>
                  <a:pt x="105" y="40"/>
                  <a:pt x="101" y="45"/>
                  <a:pt x="101" y="51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80" y="83"/>
                  <a:pt x="80" y="83"/>
                  <a:pt x="80" y="83"/>
                </a:cubicBezTo>
                <a:lnTo>
                  <a:pt x="80" y="51"/>
                </a:lnTo>
                <a:close/>
                <a:moveTo>
                  <a:pt x="226" y="61"/>
                </a:moveTo>
                <a:cubicBezTo>
                  <a:pt x="226" y="83"/>
                  <a:pt x="226" y="83"/>
                  <a:pt x="226" y="83"/>
                </a:cubicBezTo>
                <a:cubicBezTo>
                  <a:pt x="124" y="83"/>
                  <a:pt x="124" y="83"/>
                  <a:pt x="124" y="83"/>
                </a:cubicBezTo>
                <a:cubicBezTo>
                  <a:pt x="124" y="61"/>
                  <a:pt x="124" y="61"/>
                  <a:pt x="124" y="61"/>
                </a:cubicBezTo>
                <a:lnTo>
                  <a:pt x="226" y="61"/>
                </a:lnTo>
                <a:close/>
                <a:moveTo>
                  <a:pt x="326" y="297"/>
                </a:moveTo>
                <a:cubicBezTo>
                  <a:pt x="328" y="313"/>
                  <a:pt x="314" y="327"/>
                  <a:pt x="297" y="327"/>
                </a:cubicBezTo>
                <a:cubicBezTo>
                  <a:pt x="51" y="327"/>
                  <a:pt x="51" y="327"/>
                  <a:pt x="51" y="327"/>
                </a:cubicBezTo>
                <a:cubicBezTo>
                  <a:pt x="34" y="327"/>
                  <a:pt x="21" y="313"/>
                  <a:pt x="21" y="297"/>
                </a:cubicBezTo>
                <a:cubicBezTo>
                  <a:pt x="21" y="206"/>
                  <a:pt x="21" y="206"/>
                  <a:pt x="21" y="206"/>
                </a:cubicBezTo>
                <a:cubicBezTo>
                  <a:pt x="42" y="206"/>
                  <a:pt x="42" y="206"/>
                  <a:pt x="42" y="206"/>
                </a:cubicBezTo>
                <a:cubicBezTo>
                  <a:pt x="42" y="236"/>
                  <a:pt x="42" y="236"/>
                  <a:pt x="42" y="236"/>
                </a:cubicBezTo>
                <a:cubicBezTo>
                  <a:pt x="42" y="253"/>
                  <a:pt x="56" y="266"/>
                  <a:pt x="72" y="266"/>
                </a:cubicBezTo>
                <a:cubicBezTo>
                  <a:pt x="88" y="266"/>
                  <a:pt x="102" y="252"/>
                  <a:pt x="102" y="236"/>
                </a:cubicBezTo>
                <a:cubicBezTo>
                  <a:pt x="102" y="206"/>
                  <a:pt x="102" y="206"/>
                  <a:pt x="102" y="206"/>
                </a:cubicBezTo>
                <a:cubicBezTo>
                  <a:pt x="245" y="206"/>
                  <a:pt x="245" y="206"/>
                  <a:pt x="245" y="206"/>
                </a:cubicBezTo>
                <a:cubicBezTo>
                  <a:pt x="245" y="236"/>
                  <a:pt x="245" y="236"/>
                  <a:pt x="245" y="236"/>
                </a:cubicBezTo>
                <a:cubicBezTo>
                  <a:pt x="245" y="253"/>
                  <a:pt x="259" y="266"/>
                  <a:pt x="275" y="266"/>
                </a:cubicBezTo>
                <a:cubicBezTo>
                  <a:pt x="291" y="266"/>
                  <a:pt x="305" y="252"/>
                  <a:pt x="305" y="236"/>
                </a:cubicBezTo>
                <a:cubicBezTo>
                  <a:pt x="305" y="206"/>
                  <a:pt x="305" y="206"/>
                  <a:pt x="305" y="206"/>
                </a:cubicBezTo>
                <a:cubicBezTo>
                  <a:pt x="326" y="206"/>
                  <a:pt x="326" y="206"/>
                  <a:pt x="326" y="206"/>
                </a:cubicBezTo>
                <a:lnTo>
                  <a:pt x="326" y="297"/>
                </a:lnTo>
                <a:close/>
                <a:moveTo>
                  <a:pt x="63" y="236"/>
                </a:moveTo>
                <a:cubicBezTo>
                  <a:pt x="63" y="185"/>
                  <a:pt x="63" y="185"/>
                  <a:pt x="63" y="185"/>
                </a:cubicBezTo>
                <a:cubicBezTo>
                  <a:pt x="83" y="185"/>
                  <a:pt x="83" y="185"/>
                  <a:pt x="83" y="185"/>
                </a:cubicBezTo>
                <a:cubicBezTo>
                  <a:pt x="83" y="236"/>
                  <a:pt x="83" y="236"/>
                  <a:pt x="83" y="236"/>
                </a:cubicBezTo>
                <a:cubicBezTo>
                  <a:pt x="83" y="242"/>
                  <a:pt x="79" y="246"/>
                  <a:pt x="73" y="246"/>
                </a:cubicBezTo>
                <a:cubicBezTo>
                  <a:pt x="67" y="246"/>
                  <a:pt x="63" y="242"/>
                  <a:pt x="63" y="236"/>
                </a:cubicBezTo>
                <a:close/>
                <a:moveTo>
                  <a:pt x="267" y="236"/>
                </a:moveTo>
                <a:cubicBezTo>
                  <a:pt x="267" y="185"/>
                  <a:pt x="267" y="185"/>
                  <a:pt x="267" y="185"/>
                </a:cubicBezTo>
                <a:cubicBezTo>
                  <a:pt x="288" y="185"/>
                  <a:pt x="288" y="185"/>
                  <a:pt x="288" y="185"/>
                </a:cubicBezTo>
                <a:cubicBezTo>
                  <a:pt x="288" y="236"/>
                  <a:pt x="288" y="236"/>
                  <a:pt x="288" y="236"/>
                </a:cubicBezTo>
                <a:cubicBezTo>
                  <a:pt x="288" y="242"/>
                  <a:pt x="283" y="246"/>
                  <a:pt x="277" y="246"/>
                </a:cubicBezTo>
                <a:cubicBezTo>
                  <a:pt x="271" y="246"/>
                  <a:pt x="267" y="242"/>
                  <a:pt x="267" y="236"/>
                </a:cubicBezTo>
                <a:close/>
                <a:moveTo>
                  <a:pt x="327" y="185"/>
                </a:moveTo>
                <a:cubicBezTo>
                  <a:pt x="307" y="185"/>
                  <a:pt x="307" y="185"/>
                  <a:pt x="307" y="185"/>
                </a:cubicBezTo>
                <a:cubicBezTo>
                  <a:pt x="307" y="174"/>
                  <a:pt x="307" y="174"/>
                  <a:pt x="307" y="174"/>
                </a:cubicBezTo>
                <a:cubicBezTo>
                  <a:pt x="307" y="169"/>
                  <a:pt x="303" y="164"/>
                  <a:pt x="297" y="164"/>
                </a:cubicBezTo>
                <a:cubicBezTo>
                  <a:pt x="257" y="164"/>
                  <a:pt x="257" y="164"/>
                  <a:pt x="257" y="164"/>
                </a:cubicBezTo>
                <a:cubicBezTo>
                  <a:pt x="251" y="164"/>
                  <a:pt x="247" y="169"/>
                  <a:pt x="247" y="174"/>
                </a:cubicBezTo>
                <a:cubicBezTo>
                  <a:pt x="247" y="185"/>
                  <a:pt x="247" y="185"/>
                  <a:pt x="247" y="185"/>
                </a:cubicBezTo>
                <a:cubicBezTo>
                  <a:pt x="104" y="185"/>
                  <a:pt x="104" y="185"/>
                  <a:pt x="104" y="185"/>
                </a:cubicBezTo>
                <a:cubicBezTo>
                  <a:pt x="104" y="174"/>
                  <a:pt x="104" y="174"/>
                  <a:pt x="104" y="174"/>
                </a:cubicBezTo>
                <a:cubicBezTo>
                  <a:pt x="104" y="169"/>
                  <a:pt x="99" y="164"/>
                  <a:pt x="92" y="164"/>
                </a:cubicBezTo>
                <a:cubicBezTo>
                  <a:pt x="53" y="164"/>
                  <a:pt x="53" y="164"/>
                  <a:pt x="53" y="164"/>
                </a:cubicBezTo>
                <a:cubicBezTo>
                  <a:pt x="46" y="164"/>
                  <a:pt x="42" y="169"/>
                  <a:pt x="42" y="174"/>
                </a:cubicBezTo>
                <a:cubicBezTo>
                  <a:pt x="42" y="185"/>
                  <a:pt x="42" y="185"/>
                  <a:pt x="42" y="185"/>
                </a:cubicBezTo>
                <a:cubicBezTo>
                  <a:pt x="21" y="185"/>
                  <a:pt x="21" y="185"/>
                  <a:pt x="21" y="185"/>
                </a:cubicBezTo>
                <a:cubicBezTo>
                  <a:pt x="21" y="145"/>
                  <a:pt x="21" y="145"/>
                  <a:pt x="21" y="145"/>
                </a:cubicBezTo>
                <a:cubicBezTo>
                  <a:pt x="327" y="145"/>
                  <a:pt x="327" y="145"/>
                  <a:pt x="327" y="145"/>
                </a:cubicBezTo>
                <a:lnTo>
                  <a:pt x="327" y="185"/>
                </a:lnTo>
                <a:close/>
                <a:moveTo>
                  <a:pt x="25" y="123"/>
                </a:moveTo>
                <a:cubicBezTo>
                  <a:pt x="27" y="112"/>
                  <a:pt x="39" y="103"/>
                  <a:pt x="53" y="103"/>
                </a:cubicBezTo>
                <a:cubicBezTo>
                  <a:pt x="298" y="103"/>
                  <a:pt x="298" y="103"/>
                  <a:pt x="298" y="103"/>
                </a:cubicBezTo>
                <a:cubicBezTo>
                  <a:pt x="311" y="103"/>
                  <a:pt x="322" y="111"/>
                  <a:pt x="327" y="123"/>
                </a:cubicBezTo>
                <a:lnTo>
                  <a:pt x="25" y="123"/>
                </a:lnTo>
                <a:close/>
                <a:moveTo>
                  <a:pt x="205" y="256"/>
                </a:moveTo>
                <a:cubicBezTo>
                  <a:pt x="184" y="256"/>
                  <a:pt x="184" y="256"/>
                  <a:pt x="184" y="256"/>
                </a:cubicBezTo>
                <a:cubicBezTo>
                  <a:pt x="184" y="235"/>
                  <a:pt x="184" y="235"/>
                  <a:pt x="184" y="235"/>
                </a:cubicBezTo>
                <a:cubicBezTo>
                  <a:pt x="184" y="229"/>
                  <a:pt x="180" y="225"/>
                  <a:pt x="174" y="225"/>
                </a:cubicBezTo>
                <a:cubicBezTo>
                  <a:pt x="169" y="225"/>
                  <a:pt x="164" y="229"/>
                  <a:pt x="164" y="235"/>
                </a:cubicBezTo>
                <a:cubicBezTo>
                  <a:pt x="164" y="256"/>
                  <a:pt x="164" y="256"/>
                  <a:pt x="164" y="256"/>
                </a:cubicBezTo>
                <a:cubicBezTo>
                  <a:pt x="143" y="256"/>
                  <a:pt x="143" y="256"/>
                  <a:pt x="143" y="256"/>
                </a:cubicBezTo>
                <a:cubicBezTo>
                  <a:pt x="138" y="256"/>
                  <a:pt x="133" y="260"/>
                  <a:pt x="133" y="266"/>
                </a:cubicBezTo>
                <a:cubicBezTo>
                  <a:pt x="133" y="271"/>
                  <a:pt x="138" y="276"/>
                  <a:pt x="143" y="276"/>
                </a:cubicBezTo>
                <a:cubicBezTo>
                  <a:pt x="164" y="276"/>
                  <a:pt x="164" y="276"/>
                  <a:pt x="164" y="276"/>
                </a:cubicBezTo>
                <a:cubicBezTo>
                  <a:pt x="164" y="297"/>
                  <a:pt x="164" y="297"/>
                  <a:pt x="164" y="297"/>
                </a:cubicBezTo>
                <a:cubicBezTo>
                  <a:pt x="164" y="302"/>
                  <a:pt x="169" y="307"/>
                  <a:pt x="174" y="307"/>
                </a:cubicBezTo>
                <a:cubicBezTo>
                  <a:pt x="180" y="307"/>
                  <a:pt x="184" y="302"/>
                  <a:pt x="184" y="297"/>
                </a:cubicBezTo>
                <a:cubicBezTo>
                  <a:pt x="184" y="276"/>
                  <a:pt x="184" y="276"/>
                  <a:pt x="184" y="276"/>
                </a:cubicBezTo>
                <a:cubicBezTo>
                  <a:pt x="205" y="276"/>
                  <a:pt x="205" y="276"/>
                  <a:pt x="205" y="276"/>
                </a:cubicBezTo>
                <a:cubicBezTo>
                  <a:pt x="211" y="276"/>
                  <a:pt x="215" y="271"/>
                  <a:pt x="215" y="266"/>
                </a:cubicBezTo>
                <a:cubicBezTo>
                  <a:pt x="215" y="260"/>
                  <a:pt x="211" y="256"/>
                  <a:pt x="205" y="2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69" name="Freeform 97">
            <a:extLst>
              <a:ext uri="{FF2B5EF4-FFF2-40B4-BE49-F238E27FC236}">
                <a16:creationId xmlns:a16="http://schemas.microsoft.com/office/drawing/2014/main" id="{8EEF2A2A-8F15-94A9-FDB7-0DFBE226FA83}"/>
              </a:ext>
            </a:extLst>
          </p:cNvPr>
          <p:cNvSpPr>
            <a:spLocks noEditPoints="1"/>
          </p:cNvSpPr>
          <p:nvPr/>
        </p:nvSpPr>
        <p:spPr bwMode="auto">
          <a:xfrm>
            <a:off x="2348513" y="2989449"/>
            <a:ext cx="259411" cy="257175"/>
          </a:xfrm>
          <a:custGeom>
            <a:avLst/>
            <a:gdLst>
              <a:gd name="T0" fmla="*/ 297 w 348"/>
              <a:gd name="T1" fmla="*/ 144 h 345"/>
              <a:gd name="T2" fmla="*/ 226 w 348"/>
              <a:gd name="T3" fmla="*/ 184 h 345"/>
              <a:gd name="T4" fmla="*/ 198 w 348"/>
              <a:gd name="T5" fmla="*/ 165 h 345"/>
              <a:gd name="T6" fmla="*/ 165 w 348"/>
              <a:gd name="T7" fmla="*/ 204 h 345"/>
              <a:gd name="T8" fmla="*/ 186 w 348"/>
              <a:gd name="T9" fmla="*/ 283 h 345"/>
              <a:gd name="T10" fmla="*/ 132 w 348"/>
              <a:gd name="T11" fmla="*/ 254 h 345"/>
              <a:gd name="T12" fmla="*/ 12 w 348"/>
              <a:gd name="T13" fmla="*/ 244 h 345"/>
              <a:gd name="T14" fmla="*/ 2 w 348"/>
              <a:gd name="T15" fmla="*/ 294 h 345"/>
              <a:gd name="T16" fmla="*/ 89 w 348"/>
              <a:gd name="T17" fmla="*/ 305 h 345"/>
              <a:gd name="T18" fmla="*/ 172 w 348"/>
              <a:gd name="T19" fmla="*/ 340 h 345"/>
              <a:gd name="T20" fmla="*/ 319 w 348"/>
              <a:gd name="T21" fmla="*/ 345 h 345"/>
              <a:gd name="T22" fmla="*/ 327 w 348"/>
              <a:gd name="T23" fmla="*/ 286 h 345"/>
              <a:gd name="T24" fmla="*/ 348 w 348"/>
              <a:gd name="T25" fmla="*/ 194 h 345"/>
              <a:gd name="T26" fmla="*/ 317 w 348"/>
              <a:gd name="T27" fmla="*/ 326 h 345"/>
              <a:gd name="T28" fmla="*/ 181 w 348"/>
              <a:gd name="T29" fmla="*/ 322 h 345"/>
              <a:gd name="T30" fmla="*/ 89 w 348"/>
              <a:gd name="T31" fmla="*/ 285 h 345"/>
              <a:gd name="T32" fmla="*/ 22 w 348"/>
              <a:gd name="T33" fmla="*/ 264 h 345"/>
              <a:gd name="T34" fmla="*/ 122 w 348"/>
              <a:gd name="T35" fmla="*/ 272 h 345"/>
              <a:gd name="T36" fmla="*/ 196 w 348"/>
              <a:gd name="T37" fmla="*/ 305 h 345"/>
              <a:gd name="T38" fmla="*/ 329 w 348"/>
              <a:gd name="T39" fmla="*/ 315 h 345"/>
              <a:gd name="T40" fmla="*/ 205 w 348"/>
              <a:gd name="T41" fmla="*/ 245 h 345"/>
              <a:gd name="T42" fmla="*/ 226 w 348"/>
              <a:gd name="T43" fmla="*/ 285 h 345"/>
              <a:gd name="T44" fmla="*/ 247 w 348"/>
              <a:gd name="T45" fmla="*/ 285 h 345"/>
              <a:gd name="T46" fmla="*/ 267 w 348"/>
              <a:gd name="T47" fmla="*/ 245 h 345"/>
              <a:gd name="T48" fmla="*/ 247 w 348"/>
              <a:gd name="T49" fmla="*/ 285 h 345"/>
              <a:gd name="T50" fmla="*/ 287 w 348"/>
              <a:gd name="T51" fmla="*/ 245 h 345"/>
              <a:gd name="T52" fmla="*/ 308 w 348"/>
              <a:gd name="T53" fmla="*/ 244 h 345"/>
              <a:gd name="T54" fmla="*/ 287 w 348"/>
              <a:gd name="T55" fmla="*/ 285 h 345"/>
              <a:gd name="T56" fmla="*/ 206 w 348"/>
              <a:gd name="T57" fmla="*/ 225 h 345"/>
              <a:gd name="T58" fmla="*/ 193 w 348"/>
              <a:gd name="T59" fmla="*/ 189 h 345"/>
              <a:gd name="T60" fmla="*/ 269 w 348"/>
              <a:gd name="T61" fmla="*/ 181 h 345"/>
              <a:gd name="T62" fmla="*/ 327 w 348"/>
              <a:gd name="T63" fmla="*/ 194 h 345"/>
              <a:gd name="T64" fmla="*/ 4 w 348"/>
              <a:gd name="T65" fmla="*/ 139 h 345"/>
              <a:gd name="T66" fmla="*/ 12 w 348"/>
              <a:gd name="T67" fmla="*/ 140 h 345"/>
              <a:gd name="T68" fmla="*/ 302 w 348"/>
              <a:gd name="T69" fmla="*/ 90 h 345"/>
              <a:gd name="T70" fmla="*/ 348 w 348"/>
              <a:gd name="T71" fmla="*/ 60 h 345"/>
              <a:gd name="T72" fmla="*/ 301 w 348"/>
              <a:gd name="T73" fmla="*/ 30 h 345"/>
              <a:gd name="T74" fmla="*/ 11 w 348"/>
              <a:gd name="T75" fmla="*/ 0 h 345"/>
              <a:gd name="T76" fmla="*/ 0 w 348"/>
              <a:gd name="T77" fmla="*/ 9 h 345"/>
              <a:gd name="T78" fmla="*/ 4 w 348"/>
              <a:gd name="T79" fmla="*/ 139 h 345"/>
              <a:gd name="T80" fmla="*/ 317 w 348"/>
              <a:gd name="T81" fmla="*/ 50 h 345"/>
              <a:gd name="T82" fmla="*/ 317 w 348"/>
              <a:gd name="T83" fmla="*/ 70 h 345"/>
              <a:gd name="T84" fmla="*/ 307 w 348"/>
              <a:gd name="T85" fmla="*/ 50 h 345"/>
              <a:gd name="T86" fmla="*/ 278 w 348"/>
              <a:gd name="T87" fmla="*/ 38 h 345"/>
              <a:gd name="T88" fmla="*/ 287 w 348"/>
              <a:gd name="T89" fmla="*/ 73 h 345"/>
              <a:gd name="T90" fmla="*/ 62 w 348"/>
              <a:gd name="T91" fmla="*/ 115 h 345"/>
              <a:gd name="T92" fmla="*/ 21 w 348"/>
              <a:gd name="T93" fmla="*/ 21 h 345"/>
              <a:gd name="T94" fmla="*/ 43 w 348"/>
              <a:gd name="T95" fmla="*/ 116 h 345"/>
              <a:gd name="T96" fmla="*/ 21 w 348"/>
              <a:gd name="T97" fmla="*/ 21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8" h="345">
                <a:moveTo>
                  <a:pt x="348" y="194"/>
                </a:moveTo>
                <a:cubicBezTo>
                  <a:pt x="348" y="167"/>
                  <a:pt x="325" y="144"/>
                  <a:pt x="297" y="144"/>
                </a:cubicBezTo>
                <a:cubicBezTo>
                  <a:pt x="280" y="144"/>
                  <a:pt x="266" y="156"/>
                  <a:pt x="255" y="167"/>
                </a:cubicBezTo>
                <a:cubicBezTo>
                  <a:pt x="246" y="176"/>
                  <a:pt x="237" y="184"/>
                  <a:pt x="226" y="184"/>
                </a:cubicBezTo>
                <a:cubicBezTo>
                  <a:pt x="218" y="184"/>
                  <a:pt x="210" y="179"/>
                  <a:pt x="207" y="171"/>
                </a:cubicBezTo>
                <a:cubicBezTo>
                  <a:pt x="206" y="167"/>
                  <a:pt x="202" y="165"/>
                  <a:pt x="198" y="165"/>
                </a:cubicBezTo>
                <a:cubicBezTo>
                  <a:pt x="197" y="165"/>
                  <a:pt x="196" y="165"/>
                  <a:pt x="195" y="166"/>
                </a:cubicBezTo>
                <a:cubicBezTo>
                  <a:pt x="178" y="170"/>
                  <a:pt x="165" y="186"/>
                  <a:pt x="165" y="204"/>
                </a:cubicBezTo>
                <a:cubicBezTo>
                  <a:pt x="165" y="220"/>
                  <a:pt x="173" y="232"/>
                  <a:pt x="186" y="239"/>
                </a:cubicBezTo>
                <a:cubicBezTo>
                  <a:pt x="186" y="283"/>
                  <a:pt x="186" y="283"/>
                  <a:pt x="186" y="283"/>
                </a:cubicBezTo>
                <a:cubicBezTo>
                  <a:pt x="185" y="283"/>
                  <a:pt x="183" y="282"/>
                  <a:pt x="181" y="281"/>
                </a:cubicBezTo>
                <a:cubicBezTo>
                  <a:pt x="132" y="254"/>
                  <a:pt x="132" y="254"/>
                  <a:pt x="132" y="254"/>
                </a:cubicBezTo>
                <a:cubicBezTo>
                  <a:pt x="119" y="248"/>
                  <a:pt x="104" y="244"/>
                  <a:pt x="89" y="244"/>
                </a:cubicBezTo>
                <a:cubicBezTo>
                  <a:pt x="12" y="244"/>
                  <a:pt x="12" y="244"/>
                  <a:pt x="12" y="244"/>
                </a:cubicBezTo>
                <a:cubicBezTo>
                  <a:pt x="6" y="244"/>
                  <a:pt x="2" y="248"/>
                  <a:pt x="2" y="254"/>
                </a:cubicBezTo>
                <a:cubicBezTo>
                  <a:pt x="2" y="294"/>
                  <a:pt x="2" y="294"/>
                  <a:pt x="2" y="294"/>
                </a:cubicBezTo>
                <a:cubicBezTo>
                  <a:pt x="2" y="300"/>
                  <a:pt x="6" y="305"/>
                  <a:pt x="12" y="305"/>
                </a:cubicBezTo>
                <a:cubicBezTo>
                  <a:pt x="89" y="305"/>
                  <a:pt x="89" y="305"/>
                  <a:pt x="89" y="305"/>
                </a:cubicBezTo>
                <a:cubicBezTo>
                  <a:pt x="100" y="305"/>
                  <a:pt x="112" y="308"/>
                  <a:pt x="122" y="313"/>
                </a:cubicBezTo>
                <a:cubicBezTo>
                  <a:pt x="172" y="340"/>
                  <a:pt x="172" y="340"/>
                  <a:pt x="172" y="340"/>
                </a:cubicBezTo>
                <a:cubicBezTo>
                  <a:pt x="179" y="342"/>
                  <a:pt x="188" y="345"/>
                  <a:pt x="196" y="345"/>
                </a:cubicBezTo>
                <a:cubicBezTo>
                  <a:pt x="319" y="345"/>
                  <a:pt x="319" y="345"/>
                  <a:pt x="319" y="345"/>
                </a:cubicBezTo>
                <a:cubicBezTo>
                  <a:pt x="335" y="345"/>
                  <a:pt x="348" y="331"/>
                  <a:pt x="348" y="315"/>
                </a:cubicBezTo>
                <a:cubicBezTo>
                  <a:pt x="348" y="303"/>
                  <a:pt x="340" y="291"/>
                  <a:pt x="327" y="286"/>
                </a:cubicBezTo>
                <a:cubicBezTo>
                  <a:pt x="327" y="234"/>
                  <a:pt x="327" y="234"/>
                  <a:pt x="327" y="234"/>
                </a:cubicBezTo>
                <a:cubicBezTo>
                  <a:pt x="340" y="225"/>
                  <a:pt x="348" y="211"/>
                  <a:pt x="348" y="194"/>
                </a:cubicBezTo>
                <a:close/>
                <a:moveTo>
                  <a:pt x="329" y="315"/>
                </a:moveTo>
                <a:cubicBezTo>
                  <a:pt x="329" y="320"/>
                  <a:pt x="322" y="326"/>
                  <a:pt x="317" y="326"/>
                </a:cubicBezTo>
                <a:cubicBezTo>
                  <a:pt x="195" y="326"/>
                  <a:pt x="195" y="326"/>
                  <a:pt x="195" y="326"/>
                </a:cubicBezTo>
                <a:cubicBezTo>
                  <a:pt x="191" y="326"/>
                  <a:pt x="184" y="324"/>
                  <a:pt x="181" y="322"/>
                </a:cubicBezTo>
                <a:cubicBezTo>
                  <a:pt x="132" y="295"/>
                  <a:pt x="132" y="295"/>
                  <a:pt x="132" y="295"/>
                </a:cubicBezTo>
                <a:cubicBezTo>
                  <a:pt x="119" y="289"/>
                  <a:pt x="104" y="285"/>
                  <a:pt x="89" y="285"/>
                </a:cubicBezTo>
                <a:cubicBezTo>
                  <a:pt x="22" y="285"/>
                  <a:pt x="22" y="285"/>
                  <a:pt x="22" y="285"/>
                </a:cubicBezTo>
                <a:cubicBezTo>
                  <a:pt x="22" y="264"/>
                  <a:pt x="22" y="264"/>
                  <a:pt x="22" y="264"/>
                </a:cubicBezTo>
                <a:cubicBezTo>
                  <a:pt x="89" y="264"/>
                  <a:pt x="89" y="264"/>
                  <a:pt x="89" y="264"/>
                </a:cubicBezTo>
                <a:cubicBezTo>
                  <a:pt x="100" y="264"/>
                  <a:pt x="112" y="268"/>
                  <a:pt x="122" y="272"/>
                </a:cubicBezTo>
                <a:cubicBezTo>
                  <a:pt x="172" y="299"/>
                  <a:pt x="172" y="299"/>
                  <a:pt x="172" y="299"/>
                </a:cubicBezTo>
                <a:cubicBezTo>
                  <a:pt x="179" y="303"/>
                  <a:pt x="188" y="305"/>
                  <a:pt x="196" y="305"/>
                </a:cubicBezTo>
                <a:cubicBezTo>
                  <a:pt x="319" y="305"/>
                  <a:pt x="319" y="305"/>
                  <a:pt x="319" y="305"/>
                </a:cubicBezTo>
                <a:cubicBezTo>
                  <a:pt x="324" y="305"/>
                  <a:pt x="329" y="309"/>
                  <a:pt x="329" y="315"/>
                </a:cubicBezTo>
                <a:close/>
                <a:moveTo>
                  <a:pt x="205" y="285"/>
                </a:moveTo>
                <a:cubicBezTo>
                  <a:pt x="205" y="245"/>
                  <a:pt x="205" y="245"/>
                  <a:pt x="205" y="245"/>
                </a:cubicBezTo>
                <a:cubicBezTo>
                  <a:pt x="226" y="245"/>
                  <a:pt x="226" y="245"/>
                  <a:pt x="226" y="245"/>
                </a:cubicBezTo>
                <a:cubicBezTo>
                  <a:pt x="226" y="285"/>
                  <a:pt x="226" y="285"/>
                  <a:pt x="226" y="285"/>
                </a:cubicBezTo>
                <a:lnTo>
                  <a:pt x="205" y="285"/>
                </a:lnTo>
                <a:close/>
                <a:moveTo>
                  <a:pt x="247" y="285"/>
                </a:moveTo>
                <a:cubicBezTo>
                  <a:pt x="247" y="245"/>
                  <a:pt x="247" y="245"/>
                  <a:pt x="247" y="245"/>
                </a:cubicBezTo>
                <a:cubicBezTo>
                  <a:pt x="267" y="245"/>
                  <a:pt x="267" y="245"/>
                  <a:pt x="267" y="245"/>
                </a:cubicBezTo>
                <a:cubicBezTo>
                  <a:pt x="267" y="285"/>
                  <a:pt x="267" y="285"/>
                  <a:pt x="267" y="285"/>
                </a:cubicBezTo>
                <a:lnTo>
                  <a:pt x="247" y="285"/>
                </a:lnTo>
                <a:close/>
                <a:moveTo>
                  <a:pt x="287" y="285"/>
                </a:moveTo>
                <a:cubicBezTo>
                  <a:pt x="287" y="245"/>
                  <a:pt x="287" y="245"/>
                  <a:pt x="287" y="245"/>
                </a:cubicBezTo>
                <a:cubicBezTo>
                  <a:pt x="297" y="245"/>
                  <a:pt x="297" y="245"/>
                  <a:pt x="297" y="245"/>
                </a:cubicBezTo>
                <a:cubicBezTo>
                  <a:pt x="301" y="245"/>
                  <a:pt x="304" y="245"/>
                  <a:pt x="308" y="244"/>
                </a:cubicBezTo>
                <a:cubicBezTo>
                  <a:pt x="308" y="285"/>
                  <a:pt x="308" y="285"/>
                  <a:pt x="308" y="285"/>
                </a:cubicBezTo>
                <a:lnTo>
                  <a:pt x="287" y="285"/>
                </a:lnTo>
                <a:close/>
                <a:moveTo>
                  <a:pt x="297" y="225"/>
                </a:moveTo>
                <a:cubicBezTo>
                  <a:pt x="206" y="225"/>
                  <a:pt x="206" y="225"/>
                  <a:pt x="206" y="225"/>
                </a:cubicBezTo>
                <a:cubicBezTo>
                  <a:pt x="195" y="225"/>
                  <a:pt x="186" y="215"/>
                  <a:pt x="186" y="203"/>
                </a:cubicBezTo>
                <a:cubicBezTo>
                  <a:pt x="186" y="198"/>
                  <a:pt x="189" y="192"/>
                  <a:pt x="193" y="189"/>
                </a:cubicBezTo>
                <a:cubicBezTo>
                  <a:pt x="202" y="199"/>
                  <a:pt x="214" y="204"/>
                  <a:pt x="227" y="204"/>
                </a:cubicBezTo>
                <a:cubicBezTo>
                  <a:pt x="243" y="204"/>
                  <a:pt x="257" y="192"/>
                  <a:pt x="269" y="181"/>
                </a:cubicBezTo>
                <a:cubicBezTo>
                  <a:pt x="278" y="172"/>
                  <a:pt x="287" y="165"/>
                  <a:pt x="297" y="165"/>
                </a:cubicBezTo>
                <a:cubicBezTo>
                  <a:pt x="315" y="165"/>
                  <a:pt x="327" y="179"/>
                  <a:pt x="327" y="194"/>
                </a:cubicBezTo>
                <a:cubicBezTo>
                  <a:pt x="327" y="212"/>
                  <a:pt x="313" y="225"/>
                  <a:pt x="297" y="225"/>
                </a:cubicBezTo>
                <a:close/>
                <a:moveTo>
                  <a:pt x="4" y="139"/>
                </a:moveTo>
                <a:cubicBezTo>
                  <a:pt x="7" y="139"/>
                  <a:pt x="8" y="140"/>
                  <a:pt x="11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281" y="103"/>
                  <a:pt x="281" y="103"/>
                  <a:pt x="281" y="103"/>
                </a:cubicBezTo>
                <a:cubicBezTo>
                  <a:pt x="289" y="102"/>
                  <a:pt x="297" y="97"/>
                  <a:pt x="302" y="90"/>
                </a:cubicBezTo>
                <a:cubicBezTo>
                  <a:pt x="319" y="90"/>
                  <a:pt x="319" y="90"/>
                  <a:pt x="319" y="90"/>
                </a:cubicBezTo>
                <a:cubicBezTo>
                  <a:pt x="335" y="90"/>
                  <a:pt x="348" y="76"/>
                  <a:pt x="348" y="60"/>
                </a:cubicBezTo>
                <a:cubicBezTo>
                  <a:pt x="348" y="44"/>
                  <a:pt x="334" y="30"/>
                  <a:pt x="319" y="30"/>
                </a:cubicBezTo>
                <a:cubicBezTo>
                  <a:pt x="301" y="30"/>
                  <a:pt x="301" y="30"/>
                  <a:pt x="301" y="30"/>
                </a:cubicBezTo>
                <a:cubicBezTo>
                  <a:pt x="296" y="23"/>
                  <a:pt x="288" y="20"/>
                  <a:pt x="279" y="19"/>
                </a:cubicBezTo>
                <a:cubicBezTo>
                  <a:pt x="11" y="0"/>
                  <a:pt x="11" y="0"/>
                  <a:pt x="11" y="0"/>
                </a:cubicBezTo>
                <a:cubicBezTo>
                  <a:pt x="9" y="0"/>
                  <a:pt x="6" y="1"/>
                  <a:pt x="3" y="2"/>
                </a:cubicBezTo>
                <a:cubicBezTo>
                  <a:pt x="1" y="5"/>
                  <a:pt x="0" y="7"/>
                  <a:pt x="0" y="9"/>
                </a:cubicBezTo>
                <a:cubicBezTo>
                  <a:pt x="0" y="132"/>
                  <a:pt x="0" y="132"/>
                  <a:pt x="0" y="132"/>
                </a:cubicBezTo>
                <a:cubicBezTo>
                  <a:pt x="1" y="134"/>
                  <a:pt x="2" y="138"/>
                  <a:pt x="4" y="139"/>
                </a:cubicBezTo>
                <a:close/>
                <a:moveTo>
                  <a:pt x="307" y="50"/>
                </a:moveTo>
                <a:cubicBezTo>
                  <a:pt x="317" y="50"/>
                  <a:pt x="317" y="50"/>
                  <a:pt x="317" y="50"/>
                </a:cubicBezTo>
                <a:cubicBezTo>
                  <a:pt x="322" y="50"/>
                  <a:pt x="327" y="55"/>
                  <a:pt x="327" y="60"/>
                </a:cubicBezTo>
                <a:cubicBezTo>
                  <a:pt x="327" y="66"/>
                  <a:pt x="322" y="70"/>
                  <a:pt x="317" y="70"/>
                </a:cubicBezTo>
                <a:cubicBezTo>
                  <a:pt x="307" y="70"/>
                  <a:pt x="307" y="70"/>
                  <a:pt x="307" y="70"/>
                </a:cubicBezTo>
                <a:lnTo>
                  <a:pt x="307" y="50"/>
                </a:lnTo>
                <a:close/>
                <a:moveTo>
                  <a:pt x="62" y="23"/>
                </a:moveTo>
                <a:cubicBezTo>
                  <a:pt x="278" y="38"/>
                  <a:pt x="278" y="38"/>
                  <a:pt x="278" y="38"/>
                </a:cubicBezTo>
                <a:cubicBezTo>
                  <a:pt x="283" y="40"/>
                  <a:pt x="287" y="43"/>
                  <a:pt x="287" y="49"/>
                </a:cubicBezTo>
                <a:cubicBezTo>
                  <a:pt x="287" y="73"/>
                  <a:pt x="287" y="73"/>
                  <a:pt x="287" y="73"/>
                </a:cubicBezTo>
                <a:cubicBezTo>
                  <a:pt x="287" y="78"/>
                  <a:pt x="284" y="82"/>
                  <a:pt x="279" y="83"/>
                </a:cubicBezTo>
                <a:cubicBezTo>
                  <a:pt x="62" y="115"/>
                  <a:pt x="62" y="115"/>
                  <a:pt x="62" y="115"/>
                </a:cubicBezTo>
                <a:lnTo>
                  <a:pt x="62" y="23"/>
                </a:lnTo>
                <a:close/>
                <a:moveTo>
                  <a:pt x="21" y="21"/>
                </a:moveTo>
                <a:cubicBezTo>
                  <a:pt x="43" y="22"/>
                  <a:pt x="43" y="22"/>
                  <a:pt x="43" y="22"/>
                </a:cubicBezTo>
                <a:cubicBezTo>
                  <a:pt x="43" y="116"/>
                  <a:pt x="43" y="116"/>
                  <a:pt x="43" y="116"/>
                </a:cubicBezTo>
                <a:cubicBezTo>
                  <a:pt x="21" y="119"/>
                  <a:pt x="21" y="119"/>
                  <a:pt x="21" y="119"/>
                </a:cubicBezTo>
                <a:lnTo>
                  <a:pt x="21" y="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0" name="Freeform 98">
            <a:extLst>
              <a:ext uri="{FF2B5EF4-FFF2-40B4-BE49-F238E27FC236}">
                <a16:creationId xmlns:a16="http://schemas.microsoft.com/office/drawing/2014/main" id="{BC1D8C0F-F0FD-D58C-4D14-52F68B400984}"/>
              </a:ext>
            </a:extLst>
          </p:cNvPr>
          <p:cNvSpPr>
            <a:spLocks noEditPoints="1"/>
          </p:cNvSpPr>
          <p:nvPr/>
        </p:nvSpPr>
        <p:spPr bwMode="auto">
          <a:xfrm>
            <a:off x="2348512" y="2442300"/>
            <a:ext cx="260157" cy="259411"/>
          </a:xfrm>
          <a:custGeom>
            <a:avLst/>
            <a:gdLst>
              <a:gd name="T0" fmla="*/ 287 w 349"/>
              <a:gd name="T1" fmla="*/ 71 h 348"/>
              <a:gd name="T2" fmla="*/ 246 w 349"/>
              <a:gd name="T3" fmla="*/ 10 h 348"/>
              <a:gd name="T4" fmla="*/ 102 w 349"/>
              <a:gd name="T5" fmla="*/ 10 h 348"/>
              <a:gd name="T6" fmla="*/ 61 w 349"/>
              <a:gd name="T7" fmla="*/ 71 h 348"/>
              <a:gd name="T8" fmla="*/ 0 w 349"/>
              <a:gd name="T9" fmla="*/ 174 h 348"/>
              <a:gd name="T10" fmla="*/ 338 w 349"/>
              <a:gd name="T11" fmla="*/ 348 h 348"/>
              <a:gd name="T12" fmla="*/ 317 w 349"/>
              <a:gd name="T13" fmla="*/ 144 h 348"/>
              <a:gd name="T14" fmla="*/ 21 w 349"/>
              <a:gd name="T15" fmla="*/ 286 h 348"/>
              <a:gd name="T16" fmla="*/ 62 w 349"/>
              <a:gd name="T17" fmla="*/ 267 h 348"/>
              <a:gd name="T18" fmla="*/ 62 w 349"/>
              <a:gd name="T19" fmla="*/ 246 h 348"/>
              <a:gd name="T20" fmla="*/ 21 w 349"/>
              <a:gd name="T21" fmla="*/ 225 h 348"/>
              <a:gd name="T22" fmla="*/ 62 w 349"/>
              <a:gd name="T23" fmla="*/ 225 h 348"/>
              <a:gd name="T24" fmla="*/ 21 w 349"/>
              <a:gd name="T25" fmla="*/ 174 h 348"/>
              <a:gd name="T26" fmla="*/ 62 w 349"/>
              <a:gd name="T27" fmla="*/ 185 h 348"/>
              <a:gd name="T28" fmla="*/ 226 w 349"/>
              <a:gd name="T29" fmla="*/ 123 h 348"/>
              <a:gd name="T30" fmla="*/ 185 w 349"/>
              <a:gd name="T31" fmla="*/ 205 h 348"/>
              <a:gd name="T32" fmla="*/ 225 w 349"/>
              <a:gd name="T33" fmla="*/ 205 h 348"/>
              <a:gd name="T34" fmla="*/ 225 w 349"/>
              <a:gd name="T35" fmla="*/ 246 h 348"/>
              <a:gd name="T36" fmla="*/ 225 w 349"/>
              <a:gd name="T37" fmla="*/ 225 h 348"/>
              <a:gd name="T38" fmla="*/ 225 w 349"/>
              <a:gd name="T39" fmla="*/ 144 h 348"/>
              <a:gd name="T40" fmla="*/ 164 w 349"/>
              <a:gd name="T41" fmla="*/ 144 h 348"/>
              <a:gd name="T42" fmla="*/ 124 w 349"/>
              <a:gd name="T43" fmla="*/ 144 h 348"/>
              <a:gd name="T44" fmla="*/ 163 w 349"/>
              <a:gd name="T45" fmla="*/ 185 h 348"/>
              <a:gd name="T46" fmla="*/ 123 w 349"/>
              <a:gd name="T47" fmla="*/ 185 h 348"/>
              <a:gd name="T48" fmla="*/ 163 w 349"/>
              <a:gd name="T49" fmla="*/ 246 h 348"/>
              <a:gd name="T50" fmla="*/ 205 w 349"/>
              <a:gd name="T51" fmla="*/ 328 h 348"/>
              <a:gd name="T52" fmla="*/ 205 w 349"/>
              <a:gd name="T53" fmla="*/ 307 h 348"/>
              <a:gd name="T54" fmla="*/ 227 w 349"/>
              <a:gd name="T55" fmla="*/ 326 h 348"/>
              <a:gd name="T56" fmla="*/ 136 w 349"/>
              <a:gd name="T57" fmla="*/ 286 h 348"/>
              <a:gd name="T58" fmla="*/ 85 w 349"/>
              <a:gd name="T59" fmla="*/ 326 h 348"/>
              <a:gd name="T60" fmla="*/ 93 w 349"/>
              <a:gd name="T61" fmla="*/ 60 h 348"/>
              <a:gd name="T62" fmla="*/ 114 w 349"/>
              <a:gd name="T63" fmla="*/ 267 h 348"/>
              <a:gd name="T64" fmla="*/ 247 w 349"/>
              <a:gd name="T65" fmla="*/ 60 h 348"/>
              <a:gd name="T66" fmla="*/ 268 w 349"/>
              <a:gd name="T67" fmla="*/ 326 h 348"/>
              <a:gd name="T68" fmla="*/ 287 w 349"/>
              <a:gd name="T69" fmla="*/ 287 h 348"/>
              <a:gd name="T70" fmla="*/ 329 w 349"/>
              <a:gd name="T71" fmla="*/ 267 h 348"/>
              <a:gd name="T72" fmla="*/ 329 w 349"/>
              <a:gd name="T73" fmla="*/ 246 h 348"/>
              <a:gd name="T74" fmla="*/ 287 w 349"/>
              <a:gd name="T75" fmla="*/ 226 h 348"/>
              <a:gd name="T76" fmla="*/ 329 w 349"/>
              <a:gd name="T77" fmla="*/ 226 h 348"/>
              <a:gd name="T78" fmla="*/ 287 w 349"/>
              <a:gd name="T79" fmla="*/ 164 h 348"/>
              <a:gd name="T80" fmla="*/ 329 w 349"/>
              <a:gd name="T81" fmla="*/ 185 h 348"/>
              <a:gd name="T82" fmla="*/ 186 w 349"/>
              <a:gd name="T83" fmla="*/ 50 h 348"/>
              <a:gd name="T84" fmla="*/ 165 w 349"/>
              <a:gd name="T85" fmla="*/ 60 h 348"/>
              <a:gd name="T86" fmla="*/ 155 w 349"/>
              <a:gd name="T87" fmla="*/ 81 h 348"/>
              <a:gd name="T88" fmla="*/ 176 w 349"/>
              <a:gd name="T89" fmla="*/ 102 h 348"/>
              <a:gd name="T90" fmla="*/ 197 w 349"/>
              <a:gd name="T91" fmla="*/ 8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9" h="348">
                <a:moveTo>
                  <a:pt x="317" y="144"/>
                </a:moveTo>
                <a:cubicBezTo>
                  <a:pt x="287" y="144"/>
                  <a:pt x="287" y="144"/>
                  <a:pt x="287" y="144"/>
                </a:cubicBezTo>
                <a:cubicBezTo>
                  <a:pt x="287" y="71"/>
                  <a:pt x="287" y="71"/>
                  <a:pt x="287" y="71"/>
                </a:cubicBezTo>
                <a:cubicBezTo>
                  <a:pt x="287" y="54"/>
                  <a:pt x="273" y="41"/>
                  <a:pt x="256" y="41"/>
                </a:cubicBezTo>
                <a:cubicBezTo>
                  <a:pt x="246" y="41"/>
                  <a:pt x="246" y="41"/>
                  <a:pt x="246" y="41"/>
                </a:cubicBezTo>
                <a:cubicBezTo>
                  <a:pt x="246" y="10"/>
                  <a:pt x="246" y="10"/>
                  <a:pt x="246" y="10"/>
                </a:cubicBezTo>
                <a:cubicBezTo>
                  <a:pt x="246" y="5"/>
                  <a:pt x="241" y="0"/>
                  <a:pt x="236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07" y="0"/>
                  <a:pt x="102" y="5"/>
                  <a:pt x="102" y="10"/>
                </a:cubicBezTo>
                <a:cubicBezTo>
                  <a:pt x="102" y="41"/>
                  <a:pt x="102" y="41"/>
                  <a:pt x="102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74" y="41"/>
                  <a:pt x="61" y="55"/>
                  <a:pt x="61" y="71"/>
                </a:cubicBezTo>
                <a:cubicBezTo>
                  <a:pt x="61" y="144"/>
                  <a:pt x="61" y="144"/>
                  <a:pt x="61" y="144"/>
                </a:cubicBezTo>
                <a:cubicBezTo>
                  <a:pt x="30" y="144"/>
                  <a:pt x="30" y="144"/>
                  <a:pt x="30" y="144"/>
                </a:cubicBezTo>
                <a:cubicBezTo>
                  <a:pt x="13" y="144"/>
                  <a:pt x="0" y="158"/>
                  <a:pt x="0" y="174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3"/>
                  <a:pt x="5" y="348"/>
                  <a:pt x="10" y="348"/>
                </a:cubicBezTo>
                <a:cubicBezTo>
                  <a:pt x="338" y="348"/>
                  <a:pt x="338" y="348"/>
                  <a:pt x="338" y="348"/>
                </a:cubicBezTo>
                <a:cubicBezTo>
                  <a:pt x="343" y="348"/>
                  <a:pt x="348" y="343"/>
                  <a:pt x="348" y="337"/>
                </a:cubicBezTo>
                <a:cubicBezTo>
                  <a:pt x="348" y="174"/>
                  <a:pt x="348" y="174"/>
                  <a:pt x="348" y="174"/>
                </a:cubicBezTo>
                <a:cubicBezTo>
                  <a:pt x="349" y="158"/>
                  <a:pt x="335" y="144"/>
                  <a:pt x="317" y="144"/>
                </a:cubicBezTo>
                <a:close/>
                <a:moveTo>
                  <a:pt x="62" y="326"/>
                </a:moveTo>
                <a:cubicBezTo>
                  <a:pt x="21" y="326"/>
                  <a:pt x="21" y="326"/>
                  <a:pt x="21" y="326"/>
                </a:cubicBezTo>
                <a:cubicBezTo>
                  <a:pt x="21" y="286"/>
                  <a:pt x="21" y="286"/>
                  <a:pt x="21" y="286"/>
                </a:cubicBezTo>
                <a:cubicBezTo>
                  <a:pt x="62" y="286"/>
                  <a:pt x="62" y="286"/>
                  <a:pt x="62" y="286"/>
                </a:cubicBezTo>
                <a:lnTo>
                  <a:pt x="62" y="326"/>
                </a:lnTo>
                <a:close/>
                <a:moveTo>
                  <a:pt x="62" y="267"/>
                </a:moveTo>
                <a:cubicBezTo>
                  <a:pt x="21" y="267"/>
                  <a:pt x="21" y="267"/>
                  <a:pt x="21" y="267"/>
                </a:cubicBezTo>
                <a:cubicBezTo>
                  <a:pt x="21" y="246"/>
                  <a:pt x="21" y="246"/>
                  <a:pt x="21" y="246"/>
                </a:cubicBezTo>
                <a:cubicBezTo>
                  <a:pt x="62" y="246"/>
                  <a:pt x="62" y="246"/>
                  <a:pt x="62" y="246"/>
                </a:cubicBezTo>
                <a:lnTo>
                  <a:pt x="62" y="267"/>
                </a:lnTo>
                <a:close/>
                <a:moveTo>
                  <a:pt x="62" y="225"/>
                </a:moveTo>
                <a:cubicBezTo>
                  <a:pt x="21" y="225"/>
                  <a:pt x="21" y="225"/>
                  <a:pt x="21" y="225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62" y="204"/>
                  <a:pt x="62" y="204"/>
                  <a:pt x="62" y="204"/>
                </a:cubicBezTo>
                <a:lnTo>
                  <a:pt x="62" y="225"/>
                </a:lnTo>
                <a:close/>
                <a:moveTo>
                  <a:pt x="62" y="185"/>
                </a:moveTo>
                <a:cubicBezTo>
                  <a:pt x="21" y="185"/>
                  <a:pt x="21" y="185"/>
                  <a:pt x="21" y="185"/>
                </a:cubicBezTo>
                <a:cubicBezTo>
                  <a:pt x="21" y="174"/>
                  <a:pt x="21" y="174"/>
                  <a:pt x="21" y="174"/>
                </a:cubicBezTo>
                <a:cubicBezTo>
                  <a:pt x="21" y="170"/>
                  <a:pt x="25" y="164"/>
                  <a:pt x="32" y="164"/>
                </a:cubicBezTo>
                <a:cubicBezTo>
                  <a:pt x="62" y="164"/>
                  <a:pt x="62" y="164"/>
                  <a:pt x="62" y="164"/>
                </a:cubicBezTo>
                <a:lnTo>
                  <a:pt x="62" y="185"/>
                </a:lnTo>
                <a:close/>
                <a:moveTo>
                  <a:pt x="123" y="20"/>
                </a:moveTo>
                <a:cubicBezTo>
                  <a:pt x="226" y="20"/>
                  <a:pt x="226" y="20"/>
                  <a:pt x="226" y="20"/>
                </a:cubicBezTo>
                <a:cubicBezTo>
                  <a:pt x="226" y="123"/>
                  <a:pt x="226" y="123"/>
                  <a:pt x="226" y="123"/>
                </a:cubicBezTo>
                <a:cubicBezTo>
                  <a:pt x="123" y="123"/>
                  <a:pt x="123" y="123"/>
                  <a:pt x="123" y="123"/>
                </a:cubicBezTo>
                <a:lnTo>
                  <a:pt x="123" y="20"/>
                </a:lnTo>
                <a:close/>
                <a:moveTo>
                  <a:pt x="185" y="205"/>
                </a:moveTo>
                <a:cubicBezTo>
                  <a:pt x="185" y="185"/>
                  <a:pt x="185" y="185"/>
                  <a:pt x="185" y="185"/>
                </a:cubicBezTo>
                <a:cubicBezTo>
                  <a:pt x="225" y="185"/>
                  <a:pt x="225" y="185"/>
                  <a:pt x="225" y="185"/>
                </a:cubicBezTo>
                <a:cubicBezTo>
                  <a:pt x="225" y="205"/>
                  <a:pt x="225" y="205"/>
                  <a:pt x="225" y="205"/>
                </a:cubicBezTo>
                <a:lnTo>
                  <a:pt x="185" y="205"/>
                </a:lnTo>
                <a:close/>
                <a:moveTo>
                  <a:pt x="225" y="225"/>
                </a:moveTo>
                <a:cubicBezTo>
                  <a:pt x="225" y="246"/>
                  <a:pt x="225" y="246"/>
                  <a:pt x="225" y="246"/>
                </a:cubicBezTo>
                <a:cubicBezTo>
                  <a:pt x="185" y="246"/>
                  <a:pt x="185" y="246"/>
                  <a:pt x="185" y="246"/>
                </a:cubicBezTo>
                <a:cubicBezTo>
                  <a:pt x="185" y="225"/>
                  <a:pt x="185" y="225"/>
                  <a:pt x="185" y="225"/>
                </a:cubicBezTo>
                <a:lnTo>
                  <a:pt x="225" y="225"/>
                </a:lnTo>
                <a:close/>
                <a:moveTo>
                  <a:pt x="185" y="165"/>
                </a:moveTo>
                <a:cubicBezTo>
                  <a:pt x="185" y="144"/>
                  <a:pt x="185" y="144"/>
                  <a:pt x="185" y="144"/>
                </a:cubicBezTo>
                <a:cubicBezTo>
                  <a:pt x="225" y="144"/>
                  <a:pt x="225" y="144"/>
                  <a:pt x="225" y="144"/>
                </a:cubicBezTo>
                <a:cubicBezTo>
                  <a:pt x="225" y="165"/>
                  <a:pt x="225" y="165"/>
                  <a:pt x="225" y="165"/>
                </a:cubicBezTo>
                <a:lnTo>
                  <a:pt x="185" y="165"/>
                </a:lnTo>
                <a:close/>
                <a:moveTo>
                  <a:pt x="164" y="144"/>
                </a:moveTo>
                <a:cubicBezTo>
                  <a:pt x="164" y="164"/>
                  <a:pt x="164" y="164"/>
                  <a:pt x="164" y="164"/>
                </a:cubicBezTo>
                <a:cubicBezTo>
                  <a:pt x="124" y="164"/>
                  <a:pt x="124" y="164"/>
                  <a:pt x="124" y="164"/>
                </a:cubicBezTo>
                <a:cubicBezTo>
                  <a:pt x="124" y="144"/>
                  <a:pt x="124" y="144"/>
                  <a:pt x="124" y="144"/>
                </a:cubicBezTo>
                <a:lnTo>
                  <a:pt x="164" y="144"/>
                </a:lnTo>
                <a:close/>
                <a:moveTo>
                  <a:pt x="123" y="185"/>
                </a:moveTo>
                <a:cubicBezTo>
                  <a:pt x="163" y="185"/>
                  <a:pt x="163" y="185"/>
                  <a:pt x="163" y="185"/>
                </a:cubicBezTo>
                <a:cubicBezTo>
                  <a:pt x="163" y="205"/>
                  <a:pt x="163" y="205"/>
                  <a:pt x="163" y="205"/>
                </a:cubicBezTo>
                <a:cubicBezTo>
                  <a:pt x="123" y="205"/>
                  <a:pt x="123" y="205"/>
                  <a:pt x="123" y="205"/>
                </a:cubicBezTo>
                <a:lnTo>
                  <a:pt x="123" y="185"/>
                </a:lnTo>
                <a:close/>
                <a:moveTo>
                  <a:pt x="123" y="224"/>
                </a:moveTo>
                <a:cubicBezTo>
                  <a:pt x="163" y="224"/>
                  <a:pt x="163" y="224"/>
                  <a:pt x="163" y="224"/>
                </a:cubicBezTo>
                <a:cubicBezTo>
                  <a:pt x="163" y="246"/>
                  <a:pt x="163" y="246"/>
                  <a:pt x="163" y="246"/>
                </a:cubicBezTo>
                <a:cubicBezTo>
                  <a:pt x="123" y="246"/>
                  <a:pt x="123" y="246"/>
                  <a:pt x="123" y="246"/>
                </a:cubicBezTo>
                <a:lnTo>
                  <a:pt x="123" y="224"/>
                </a:lnTo>
                <a:close/>
                <a:moveTo>
                  <a:pt x="205" y="328"/>
                </a:moveTo>
                <a:cubicBezTo>
                  <a:pt x="144" y="328"/>
                  <a:pt x="144" y="328"/>
                  <a:pt x="144" y="328"/>
                </a:cubicBezTo>
                <a:cubicBezTo>
                  <a:pt x="144" y="307"/>
                  <a:pt x="144" y="307"/>
                  <a:pt x="144" y="307"/>
                </a:cubicBezTo>
                <a:cubicBezTo>
                  <a:pt x="205" y="307"/>
                  <a:pt x="205" y="307"/>
                  <a:pt x="205" y="307"/>
                </a:cubicBezTo>
                <a:lnTo>
                  <a:pt x="205" y="328"/>
                </a:lnTo>
                <a:close/>
                <a:moveTo>
                  <a:pt x="268" y="326"/>
                </a:moveTo>
                <a:cubicBezTo>
                  <a:pt x="227" y="326"/>
                  <a:pt x="227" y="326"/>
                  <a:pt x="227" y="326"/>
                </a:cubicBezTo>
                <a:cubicBezTo>
                  <a:pt x="227" y="297"/>
                  <a:pt x="227" y="297"/>
                  <a:pt x="227" y="297"/>
                </a:cubicBezTo>
                <a:cubicBezTo>
                  <a:pt x="227" y="291"/>
                  <a:pt x="223" y="286"/>
                  <a:pt x="217" y="286"/>
                </a:cubicBezTo>
                <a:cubicBezTo>
                  <a:pt x="136" y="286"/>
                  <a:pt x="136" y="286"/>
                  <a:pt x="136" y="286"/>
                </a:cubicBezTo>
                <a:cubicBezTo>
                  <a:pt x="130" y="286"/>
                  <a:pt x="125" y="291"/>
                  <a:pt x="125" y="297"/>
                </a:cubicBezTo>
                <a:cubicBezTo>
                  <a:pt x="125" y="326"/>
                  <a:pt x="125" y="326"/>
                  <a:pt x="125" y="326"/>
                </a:cubicBezTo>
                <a:cubicBezTo>
                  <a:pt x="85" y="326"/>
                  <a:pt x="85" y="326"/>
                  <a:pt x="85" y="326"/>
                </a:cubicBezTo>
                <a:cubicBezTo>
                  <a:pt x="85" y="71"/>
                  <a:pt x="85" y="71"/>
                  <a:pt x="85" y="71"/>
                </a:cubicBezTo>
                <a:cubicBezTo>
                  <a:pt x="83" y="71"/>
                  <a:pt x="83" y="71"/>
                  <a:pt x="83" y="71"/>
                </a:cubicBezTo>
                <a:cubicBezTo>
                  <a:pt x="83" y="65"/>
                  <a:pt x="87" y="60"/>
                  <a:pt x="93" y="60"/>
                </a:cubicBezTo>
                <a:cubicBezTo>
                  <a:pt x="103" y="60"/>
                  <a:pt x="103" y="60"/>
                  <a:pt x="103" y="60"/>
                </a:cubicBezTo>
                <a:cubicBezTo>
                  <a:pt x="103" y="256"/>
                  <a:pt x="103" y="256"/>
                  <a:pt x="103" y="256"/>
                </a:cubicBezTo>
                <a:cubicBezTo>
                  <a:pt x="103" y="262"/>
                  <a:pt x="108" y="267"/>
                  <a:pt x="114" y="267"/>
                </a:cubicBezTo>
                <a:cubicBezTo>
                  <a:pt x="237" y="267"/>
                  <a:pt x="237" y="267"/>
                  <a:pt x="237" y="267"/>
                </a:cubicBezTo>
                <a:cubicBezTo>
                  <a:pt x="242" y="267"/>
                  <a:pt x="247" y="262"/>
                  <a:pt x="247" y="256"/>
                </a:cubicBezTo>
                <a:cubicBezTo>
                  <a:pt x="247" y="60"/>
                  <a:pt x="247" y="60"/>
                  <a:pt x="247" y="60"/>
                </a:cubicBezTo>
                <a:cubicBezTo>
                  <a:pt x="258" y="60"/>
                  <a:pt x="258" y="60"/>
                  <a:pt x="258" y="60"/>
                </a:cubicBezTo>
                <a:cubicBezTo>
                  <a:pt x="264" y="60"/>
                  <a:pt x="268" y="65"/>
                  <a:pt x="268" y="71"/>
                </a:cubicBezTo>
                <a:lnTo>
                  <a:pt x="268" y="326"/>
                </a:lnTo>
                <a:close/>
                <a:moveTo>
                  <a:pt x="329" y="328"/>
                </a:moveTo>
                <a:cubicBezTo>
                  <a:pt x="287" y="328"/>
                  <a:pt x="287" y="328"/>
                  <a:pt x="287" y="328"/>
                </a:cubicBezTo>
                <a:cubicBezTo>
                  <a:pt x="287" y="287"/>
                  <a:pt x="287" y="287"/>
                  <a:pt x="287" y="287"/>
                </a:cubicBezTo>
                <a:cubicBezTo>
                  <a:pt x="329" y="287"/>
                  <a:pt x="329" y="287"/>
                  <a:pt x="329" y="287"/>
                </a:cubicBezTo>
                <a:lnTo>
                  <a:pt x="329" y="328"/>
                </a:lnTo>
                <a:close/>
                <a:moveTo>
                  <a:pt x="329" y="267"/>
                </a:moveTo>
                <a:cubicBezTo>
                  <a:pt x="287" y="267"/>
                  <a:pt x="287" y="267"/>
                  <a:pt x="287" y="267"/>
                </a:cubicBezTo>
                <a:cubicBezTo>
                  <a:pt x="287" y="246"/>
                  <a:pt x="287" y="246"/>
                  <a:pt x="287" y="246"/>
                </a:cubicBezTo>
                <a:cubicBezTo>
                  <a:pt x="329" y="246"/>
                  <a:pt x="329" y="246"/>
                  <a:pt x="329" y="246"/>
                </a:cubicBezTo>
                <a:lnTo>
                  <a:pt x="329" y="267"/>
                </a:lnTo>
                <a:close/>
                <a:moveTo>
                  <a:pt x="329" y="226"/>
                </a:moveTo>
                <a:cubicBezTo>
                  <a:pt x="287" y="226"/>
                  <a:pt x="287" y="226"/>
                  <a:pt x="287" y="226"/>
                </a:cubicBezTo>
                <a:cubicBezTo>
                  <a:pt x="287" y="205"/>
                  <a:pt x="287" y="205"/>
                  <a:pt x="287" y="205"/>
                </a:cubicBezTo>
                <a:cubicBezTo>
                  <a:pt x="329" y="205"/>
                  <a:pt x="329" y="205"/>
                  <a:pt x="329" y="205"/>
                </a:cubicBezTo>
                <a:lnTo>
                  <a:pt x="329" y="226"/>
                </a:lnTo>
                <a:close/>
                <a:moveTo>
                  <a:pt x="329" y="185"/>
                </a:moveTo>
                <a:cubicBezTo>
                  <a:pt x="287" y="185"/>
                  <a:pt x="287" y="185"/>
                  <a:pt x="287" y="185"/>
                </a:cubicBezTo>
                <a:cubicBezTo>
                  <a:pt x="287" y="164"/>
                  <a:pt x="287" y="164"/>
                  <a:pt x="287" y="164"/>
                </a:cubicBezTo>
                <a:cubicBezTo>
                  <a:pt x="317" y="164"/>
                  <a:pt x="317" y="164"/>
                  <a:pt x="317" y="164"/>
                </a:cubicBezTo>
                <a:cubicBezTo>
                  <a:pt x="324" y="164"/>
                  <a:pt x="329" y="170"/>
                  <a:pt x="329" y="175"/>
                </a:cubicBezTo>
                <a:lnTo>
                  <a:pt x="329" y="185"/>
                </a:lnTo>
                <a:close/>
                <a:moveTo>
                  <a:pt x="197" y="60"/>
                </a:moveTo>
                <a:cubicBezTo>
                  <a:pt x="186" y="60"/>
                  <a:pt x="186" y="60"/>
                  <a:pt x="186" y="60"/>
                </a:cubicBezTo>
                <a:cubicBezTo>
                  <a:pt x="186" y="50"/>
                  <a:pt x="186" y="50"/>
                  <a:pt x="186" y="50"/>
                </a:cubicBezTo>
                <a:cubicBezTo>
                  <a:pt x="186" y="43"/>
                  <a:pt x="182" y="38"/>
                  <a:pt x="176" y="38"/>
                </a:cubicBezTo>
                <a:cubicBezTo>
                  <a:pt x="170" y="38"/>
                  <a:pt x="165" y="43"/>
                  <a:pt x="165" y="50"/>
                </a:cubicBezTo>
                <a:cubicBezTo>
                  <a:pt x="165" y="60"/>
                  <a:pt x="165" y="60"/>
                  <a:pt x="165" y="60"/>
                </a:cubicBezTo>
                <a:cubicBezTo>
                  <a:pt x="155" y="60"/>
                  <a:pt x="155" y="60"/>
                  <a:pt x="155" y="60"/>
                </a:cubicBezTo>
                <a:cubicBezTo>
                  <a:pt x="149" y="60"/>
                  <a:pt x="144" y="64"/>
                  <a:pt x="144" y="70"/>
                </a:cubicBezTo>
                <a:cubicBezTo>
                  <a:pt x="144" y="77"/>
                  <a:pt x="149" y="81"/>
                  <a:pt x="155" y="81"/>
                </a:cubicBezTo>
                <a:cubicBezTo>
                  <a:pt x="165" y="81"/>
                  <a:pt x="165" y="81"/>
                  <a:pt x="165" y="81"/>
                </a:cubicBezTo>
                <a:cubicBezTo>
                  <a:pt x="165" y="91"/>
                  <a:pt x="165" y="91"/>
                  <a:pt x="165" y="91"/>
                </a:cubicBezTo>
                <a:cubicBezTo>
                  <a:pt x="165" y="97"/>
                  <a:pt x="170" y="102"/>
                  <a:pt x="176" y="102"/>
                </a:cubicBezTo>
                <a:cubicBezTo>
                  <a:pt x="182" y="102"/>
                  <a:pt x="186" y="97"/>
                  <a:pt x="186" y="91"/>
                </a:cubicBezTo>
                <a:cubicBezTo>
                  <a:pt x="186" y="81"/>
                  <a:pt x="186" y="81"/>
                  <a:pt x="186" y="81"/>
                </a:cubicBezTo>
                <a:cubicBezTo>
                  <a:pt x="197" y="81"/>
                  <a:pt x="197" y="81"/>
                  <a:pt x="197" y="81"/>
                </a:cubicBezTo>
                <a:cubicBezTo>
                  <a:pt x="203" y="81"/>
                  <a:pt x="208" y="77"/>
                  <a:pt x="208" y="70"/>
                </a:cubicBezTo>
                <a:cubicBezTo>
                  <a:pt x="208" y="64"/>
                  <a:pt x="203" y="60"/>
                  <a:pt x="197" y="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1" name="Freeform 99">
            <a:extLst>
              <a:ext uri="{FF2B5EF4-FFF2-40B4-BE49-F238E27FC236}">
                <a16:creationId xmlns:a16="http://schemas.microsoft.com/office/drawing/2014/main" id="{83D99217-BBD7-F380-5469-AF56E8ECB2FE}"/>
              </a:ext>
            </a:extLst>
          </p:cNvPr>
          <p:cNvSpPr>
            <a:spLocks noEditPoints="1"/>
          </p:cNvSpPr>
          <p:nvPr/>
        </p:nvSpPr>
        <p:spPr bwMode="auto">
          <a:xfrm>
            <a:off x="2345531" y="4139337"/>
            <a:ext cx="262393" cy="192322"/>
          </a:xfrm>
          <a:custGeom>
            <a:avLst/>
            <a:gdLst>
              <a:gd name="T0" fmla="*/ 212 w 352"/>
              <a:gd name="T1" fmla="*/ 56 h 258"/>
              <a:gd name="T2" fmla="*/ 191 w 352"/>
              <a:gd name="T3" fmla="*/ 36 h 258"/>
              <a:gd name="T4" fmla="*/ 171 w 352"/>
              <a:gd name="T5" fmla="*/ 37 h 258"/>
              <a:gd name="T6" fmla="*/ 150 w 352"/>
              <a:gd name="T7" fmla="*/ 57 h 258"/>
              <a:gd name="T8" fmla="*/ 160 w 352"/>
              <a:gd name="T9" fmla="*/ 37 h 258"/>
              <a:gd name="T10" fmla="*/ 242 w 352"/>
              <a:gd name="T11" fmla="*/ 37 h 258"/>
              <a:gd name="T12" fmla="*/ 252 w 352"/>
              <a:gd name="T13" fmla="*/ 57 h 258"/>
              <a:gd name="T14" fmla="*/ 231 w 352"/>
              <a:gd name="T15" fmla="*/ 37 h 258"/>
              <a:gd name="T16" fmla="*/ 43 w 352"/>
              <a:gd name="T17" fmla="*/ 20 h 258"/>
              <a:gd name="T18" fmla="*/ 94 w 352"/>
              <a:gd name="T19" fmla="*/ 64 h 258"/>
              <a:gd name="T20" fmla="*/ 310 w 352"/>
              <a:gd name="T21" fmla="*/ 78 h 258"/>
              <a:gd name="T22" fmla="*/ 310 w 352"/>
              <a:gd name="T23" fmla="*/ 120 h 258"/>
              <a:gd name="T24" fmla="*/ 76 w 352"/>
              <a:gd name="T25" fmla="*/ 105 h 258"/>
              <a:gd name="T26" fmla="*/ 29 w 352"/>
              <a:gd name="T27" fmla="*/ 27 h 258"/>
              <a:gd name="T28" fmla="*/ 243 w 352"/>
              <a:gd name="T29" fmla="*/ 138 h 258"/>
              <a:gd name="T30" fmla="*/ 158 w 352"/>
              <a:gd name="T31" fmla="*/ 138 h 258"/>
              <a:gd name="T32" fmla="*/ 201 w 352"/>
              <a:gd name="T33" fmla="*/ 185 h 258"/>
              <a:gd name="T34" fmla="*/ 142 w 352"/>
              <a:gd name="T35" fmla="*/ 219 h 258"/>
              <a:gd name="T36" fmla="*/ 201 w 352"/>
              <a:gd name="T37" fmla="*/ 185 h 258"/>
              <a:gd name="T38" fmla="*/ 109 w 352"/>
              <a:gd name="T39" fmla="*/ 230 h 258"/>
              <a:gd name="T40" fmla="*/ 88 w 352"/>
              <a:gd name="T41" fmla="*/ 230 h 258"/>
              <a:gd name="T42" fmla="*/ 303 w 352"/>
              <a:gd name="T43" fmla="*/ 219 h 258"/>
              <a:gd name="T44" fmla="*/ 303 w 352"/>
              <a:gd name="T45" fmla="*/ 240 h 258"/>
              <a:gd name="T46" fmla="*/ 303 w 352"/>
              <a:gd name="T47" fmla="*/ 219 h 258"/>
              <a:gd name="T48" fmla="*/ 16 w 352"/>
              <a:gd name="T49" fmla="*/ 11 h 258"/>
              <a:gd name="T50" fmla="*/ 65 w 352"/>
              <a:gd name="T51" fmla="*/ 117 h 258"/>
              <a:gd name="T52" fmla="*/ 118 w 352"/>
              <a:gd name="T53" fmla="*/ 138 h 258"/>
              <a:gd name="T54" fmla="*/ 122 w 352"/>
              <a:gd name="T55" fmla="*/ 208 h 258"/>
              <a:gd name="T56" fmla="*/ 70 w 352"/>
              <a:gd name="T57" fmla="*/ 228 h 258"/>
              <a:gd name="T58" fmla="*/ 129 w 352"/>
              <a:gd name="T59" fmla="*/ 237 h 258"/>
              <a:gd name="T60" fmla="*/ 304 w 352"/>
              <a:gd name="T61" fmla="*/ 258 h 258"/>
              <a:gd name="T62" fmla="*/ 304 w 352"/>
              <a:gd name="T63" fmla="*/ 198 h 258"/>
              <a:gd name="T64" fmla="*/ 222 w 352"/>
              <a:gd name="T65" fmla="*/ 174 h 258"/>
              <a:gd name="T66" fmla="*/ 311 w 352"/>
              <a:gd name="T67" fmla="*/ 138 h 258"/>
              <a:gd name="T68" fmla="*/ 311 w 352"/>
              <a:gd name="T69" fmla="*/ 57 h 258"/>
              <a:gd name="T70" fmla="*/ 273 w 352"/>
              <a:gd name="T71" fmla="*/ 47 h 258"/>
              <a:gd name="T72" fmla="*/ 162 w 352"/>
              <a:gd name="T73" fmla="*/ 18 h 258"/>
              <a:gd name="T74" fmla="*/ 131 w 352"/>
              <a:gd name="T75" fmla="*/ 57 h 258"/>
              <a:gd name="T76" fmla="*/ 74 w 352"/>
              <a:gd name="T77" fmla="*/ 11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2" h="258">
                <a:moveTo>
                  <a:pt x="212" y="36"/>
                </a:moveTo>
                <a:cubicBezTo>
                  <a:pt x="212" y="56"/>
                  <a:pt x="212" y="56"/>
                  <a:pt x="212" y="56"/>
                </a:cubicBezTo>
                <a:cubicBezTo>
                  <a:pt x="191" y="56"/>
                  <a:pt x="191" y="56"/>
                  <a:pt x="191" y="56"/>
                </a:cubicBezTo>
                <a:cubicBezTo>
                  <a:pt x="191" y="36"/>
                  <a:pt x="191" y="36"/>
                  <a:pt x="191" y="36"/>
                </a:cubicBezTo>
                <a:cubicBezTo>
                  <a:pt x="212" y="36"/>
                  <a:pt x="212" y="36"/>
                  <a:pt x="212" y="36"/>
                </a:cubicBezTo>
                <a:close/>
                <a:moveTo>
                  <a:pt x="171" y="37"/>
                </a:moveTo>
                <a:cubicBezTo>
                  <a:pt x="171" y="57"/>
                  <a:pt x="171" y="57"/>
                  <a:pt x="171" y="57"/>
                </a:cubicBezTo>
                <a:cubicBezTo>
                  <a:pt x="150" y="57"/>
                  <a:pt x="150" y="57"/>
                  <a:pt x="150" y="57"/>
                </a:cubicBezTo>
                <a:cubicBezTo>
                  <a:pt x="150" y="47"/>
                  <a:pt x="150" y="47"/>
                  <a:pt x="150" y="47"/>
                </a:cubicBezTo>
                <a:cubicBezTo>
                  <a:pt x="150" y="41"/>
                  <a:pt x="154" y="37"/>
                  <a:pt x="160" y="37"/>
                </a:cubicBezTo>
                <a:lnTo>
                  <a:pt x="171" y="37"/>
                </a:lnTo>
                <a:close/>
                <a:moveTo>
                  <a:pt x="242" y="37"/>
                </a:moveTo>
                <a:cubicBezTo>
                  <a:pt x="247" y="37"/>
                  <a:pt x="252" y="41"/>
                  <a:pt x="252" y="47"/>
                </a:cubicBezTo>
                <a:cubicBezTo>
                  <a:pt x="252" y="57"/>
                  <a:pt x="252" y="57"/>
                  <a:pt x="252" y="57"/>
                </a:cubicBezTo>
                <a:cubicBezTo>
                  <a:pt x="231" y="57"/>
                  <a:pt x="231" y="57"/>
                  <a:pt x="231" y="57"/>
                </a:cubicBezTo>
                <a:cubicBezTo>
                  <a:pt x="231" y="37"/>
                  <a:pt x="231" y="37"/>
                  <a:pt x="231" y="37"/>
                </a:cubicBezTo>
                <a:cubicBezTo>
                  <a:pt x="242" y="37"/>
                  <a:pt x="242" y="37"/>
                  <a:pt x="242" y="37"/>
                </a:cubicBezTo>
                <a:close/>
                <a:moveTo>
                  <a:pt x="43" y="20"/>
                </a:moveTo>
                <a:cubicBezTo>
                  <a:pt x="48" y="20"/>
                  <a:pt x="53" y="23"/>
                  <a:pt x="57" y="27"/>
                </a:cubicBezTo>
                <a:cubicBezTo>
                  <a:pt x="94" y="64"/>
                  <a:pt x="94" y="64"/>
                  <a:pt x="94" y="64"/>
                </a:cubicBezTo>
                <a:cubicBezTo>
                  <a:pt x="103" y="73"/>
                  <a:pt x="116" y="78"/>
                  <a:pt x="130" y="78"/>
                </a:cubicBezTo>
                <a:cubicBezTo>
                  <a:pt x="310" y="78"/>
                  <a:pt x="310" y="78"/>
                  <a:pt x="310" y="78"/>
                </a:cubicBezTo>
                <a:cubicBezTo>
                  <a:pt x="321" y="78"/>
                  <a:pt x="331" y="88"/>
                  <a:pt x="331" y="99"/>
                </a:cubicBezTo>
                <a:cubicBezTo>
                  <a:pt x="331" y="111"/>
                  <a:pt x="321" y="120"/>
                  <a:pt x="310" y="120"/>
                </a:cubicBezTo>
                <a:cubicBezTo>
                  <a:pt x="113" y="120"/>
                  <a:pt x="113" y="120"/>
                  <a:pt x="113" y="120"/>
                </a:cubicBezTo>
                <a:cubicBezTo>
                  <a:pt x="99" y="120"/>
                  <a:pt x="86" y="114"/>
                  <a:pt x="76" y="105"/>
                </a:cubicBezTo>
                <a:cubicBezTo>
                  <a:pt x="29" y="55"/>
                  <a:pt x="29" y="55"/>
                  <a:pt x="29" y="55"/>
                </a:cubicBezTo>
                <a:cubicBezTo>
                  <a:pt x="21" y="47"/>
                  <a:pt x="21" y="34"/>
                  <a:pt x="29" y="27"/>
                </a:cubicBezTo>
                <a:cubicBezTo>
                  <a:pt x="33" y="23"/>
                  <a:pt x="38" y="20"/>
                  <a:pt x="43" y="20"/>
                </a:cubicBezTo>
                <a:close/>
                <a:moveTo>
                  <a:pt x="243" y="138"/>
                </a:moveTo>
                <a:cubicBezTo>
                  <a:pt x="201" y="162"/>
                  <a:pt x="201" y="162"/>
                  <a:pt x="201" y="162"/>
                </a:cubicBezTo>
                <a:cubicBezTo>
                  <a:pt x="158" y="138"/>
                  <a:pt x="158" y="138"/>
                  <a:pt x="158" y="138"/>
                </a:cubicBezTo>
                <a:cubicBezTo>
                  <a:pt x="243" y="138"/>
                  <a:pt x="243" y="138"/>
                  <a:pt x="243" y="138"/>
                </a:cubicBezTo>
                <a:close/>
                <a:moveTo>
                  <a:pt x="201" y="185"/>
                </a:moveTo>
                <a:cubicBezTo>
                  <a:pt x="260" y="219"/>
                  <a:pt x="260" y="219"/>
                  <a:pt x="260" y="219"/>
                </a:cubicBezTo>
                <a:cubicBezTo>
                  <a:pt x="142" y="219"/>
                  <a:pt x="142" y="219"/>
                  <a:pt x="142" y="219"/>
                </a:cubicBezTo>
                <a:cubicBezTo>
                  <a:pt x="201" y="185"/>
                  <a:pt x="201" y="185"/>
                  <a:pt x="201" y="185"/>
                </a:cubicBezTo>
                <a:cubicBezTo>
                  <a:pt x="201" y="185"/>
                  <a:pt x="201" y="185"/>
                  <a:pt x="201" y="185"/>
                </a:cubicBezTo>
                <a:close/>
                <a:moveTo>
                  <a:pt x="99" y="219"/>
                </a:moveTo>
                <a:cubicBezTo>
                  <a:pt x="104" y="219"/>
                  <a:pt x="109" y="223"/>
                  <a:pt x="109" y="230"/>
                </a:cubicBezTo>
                <a:cubicBezTo>
                  <a:pt x="109" y="235"/>
                  <a:pt x="104" y="240"/>
                  <a:pt x="99" y="240"/>
                </a:cubicBezTo>
                <a:cubicBezTo>
                  <a:pt x="93" y="240"/>
                  <a:pt x="88" y="235"/>
                  <a:pt x="88" y="230"/>
                </a:cubicBezTo>
                <a:cubicBezTo>
                  <a:pt x="88" y="223"/>
                  <a:pt x="93" y="219"/>
                  <a:pt x="99" y="219"/>
                </a:cubicBezTo>
                <a:close/>
                <a:moveTo>
                  <a:pt x="303" y="219"/>
                </a:moveTo>
                <a:cubicBezTo>
                  <a:pt x="308" y="219"/>
                  <a:pt x="313" y="223"/>
                  <a:pt x="313" y="230"/>
                </a:cubicBezTo>
                <a:cubicBezTo>
                  <a:pt x="313" y="235"/>
                  <a:pt x="308" y="240"/>
                  <a:pt x="303" y="240"/>
                </a:cubicBezTo>
                <a:cubicBezTo>
                  <a:pt x="297" y="240"/>
                  <a:pt x="293" y="235"/>
                  <a:pt x="293" y="230"/>
                </a:cubicBezTo>
                <a:cubicBezTo>
                  <a:pt x="293" y="223"/>
                  <a:pt x="297" y="219"/>
                  <a:pt x="303" y="219"/>
                </a:cubicBezTo>
                <a:close/>
                <a:moveTo>
                  <a:pt x="46" y="0"/>
                </a:moveTo>
                <a:cubicBezTo>
                  <a:pt x="35" y="0"/>
                  <a:pt x="24" y="5"/>
                  <a:pt x="16" y="11"/>
                </a:cubicBezTo>
                <a:cubicBezTo>
                  <a:pt x="0" y="28"/>
                  <a:pt x="0" y="53"/>
                  <a:pt x="16" y="69"/>
                </a:cubicBezTo>
                <a:cubicBezTo>
                  <a:pt x="65" y="117"/>
                  <a:pt x="65" y="117"/>
                  <a:pt x="65" y="117"/>
                </a:cubicBezTo>
                <a:cubicBezTo>
                  <a:pt x="79" y="131"/>
                  <a:pt x="97" y="138"/>
                  <a:pt x="116" y="138"/>
                </a:cubicBezTo>
                <a:cubicBezTo>
                  <a:pt x="118" y="138"/>
                  <a:pt x="118" y="138"/>
                  <a:pt x="118" y="138"/>
                </a:cubicBezTo>
                <a:cubicBezTo>
                  <a:pt x="182" y="174"/>
                  <a:pt x="182" y="174"/>
                  <a:pt x="182" y="174"/>
                </a:cubicBezTo>
                <a:cubicBezTo>
                  <a:pt x="122" y="208"/>
                  <a:pt x="122" y="208"/>
                  <a:pt x="122" y="208"/>
                </a:cubicBezTo>
                <a:cubicBezTo>
                  <a:pt x="116" y="202"/>
                  <a:pt x="109" y="198"/>
                  <a:pt x="100" y="198"/>
                </a:cubicBezTo>
                <a:cubicBezTo>
                  <a:pt x="83" y="198"/>
                  <a:pt x="70" y="212"/>
                  <a:pt x="70" y="228"/>
                </a:cubicBezTo>
                <a:cubicBezTo>
                  <a:pt x="70" y="245"/>
                  <a:pt x="84" y="258"/>
                  <a:pt x="100" y="258"/>
                </a:cubicBezTo>
                <a:cubicBezTo>
                  <a:pt x="113" y="258"/>
                  <a:pt x="125" y="250"/>
                  <a:pt x="129" y="237"/>
                </a:cubicBezTo>
                <a:cubicBezTo>
                  <a:pt x="275" y="237"/>
                  <a:pt x="275" y="237"/>
                  <a:pt x="275" y="237"/>
                </a:cubicBezTo>
                <a:cubicBezTo>
                  <a:pt x="280" y="249"/>
                  <a:pt x="290" y="258"/>
                  <a:pt x="304" y="258"/>
                </a:cubicBezTo>
                <a:cubicBezTo>
                  <a:pt x="321" y="258"/>
                  <a:pt x="334" y="245"/>
                  <a:pt x="334" y="228"/>
                </a:cubicBezTo>
                <a:cubicBezTo>
                  <a:pt x="334" y="210"/>
                  <a:pt x="321" y="198"/>
                  <a:pt x="304" y="198"/>
                </a:cubicBezTo>
                <a:cubicBezTo>
                  <a:pt x="296" y="198"/>
                  <a:pt x="288" y="202"/>
                  <a:pt x="282" y="208"/>
                </a:cubicBezTo>
                <a:cubicBezTo>
                  <a:pt x="222" y="174"/>
                  <a:pt x="222" y="174"/>
                  <a:pt x="222" y="174"/>
                </a:cubicBezTo>
                <a:cubicBezTo>
                  <a:pt x="285" y="138"/>
                  <a:pt x="285" y="138"/>
                  <a:pt x="285" y="138"/>
                </a:cubicBezTo>
                <a:cubicBezTo>
                  <a:pt x="311" y="138"/>
                  <a:pt x="311" y="138"/>
                  <a:pt x="311" y="138"/>
                </a:cubicBezTo>
                <a:cubicBezTo>
                  <a:pt x="334" y="138"/>
                  <a:pt x="352" y="120"/>
                  <a:pt x="352" y="98"/>
                </a:cubicBezTo>
                <a:cubicBezTo>
                  <a:pt x="352" y="76"/>
                  <a:pt x="334" y="57"/>
                  <a:pt x="311" y="57"/>
                </a:cubicBezTo>
                <a:cubicBezTo>
                  <a:pt x="273" y="57"/>
                  <a:pt x="273" y="57"/>
                  <a:pt x="273" y="57"/>
                </a:cubicBezTo>
                <a:cubicBezTo>
                  <a:pt x="273" y="47"/>
                  <a:pt x="273" y="47"/>
                  <a:pt x="273" y="47"/>
                </a:cubicBezTo>
                <a:cubicBezTo>
                  <a:pt x="273" y="30"/>
                  <a:pt x="259" y="18"/>
                  <a:pt x="243" y="18"/>
                </a:cubicBezTo>
                <a:cubicBezTo>
                  <a:pt x="162" y="18"/>
                  <a:pt x="162" y="18"/>
                  <a:pt x="162" y="18"/>
                </a:cubicBezTo>
                <a:cubicBezTo>
                  <a:pt x="144" y="18"/>
                  <a:pt x="131" y="31"/>
                  <a:pt x="131" y="47"/>
                </a:cubicBezTo>
                <a:cubicBezTo>
                  <a:pt x="131" y="57"/>
                  <a:pt x="131" y="57"/>
                  <a:pt x="131" y="57"/>
                </a:cubicBezTo>
                <a:cubicBezTo>
                  <a:pt x="125" y="57"/>
                  <a:pt x="117" y="54"/>
                  <a:pt x="112" y="48"/>
                </a:cubicBezTo>
                <a:cubicBezTo>
                  <a:pt x="74" y="11"/>
                  <a:pt x="74" y="11"/>
                  <a:pt x="74" y="11"/>
                </a:cubicBezTo>
                <a:cubicBezTo>
                  <a:pt x="66" y="4"/>
                  <a:pt x="56" y="0"/>
                  <a:pt x="4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2" name="Freeform 100">
            <a:extLst>
              <a:ext uri="{FF2B5EF4-FFF2-40B4-BE49-F238E27FC236}">
                <a16:creationId xmlns:a16="http://schemas.microsoft.com/office/drawing/2014/main" id="{0079915F-EF24-9B97-A710-7BB747079C00}"/>
              </a:ext>
            </a:extLst>
          </p:cNvPr>
          <p:cNvSpPr>
            <a:spLocks noEditPoints="1"/>
          </p:cNvSpPr>
          <p:nvPr/>
        </p:nvSpPr>
        <p:spPr bwMode="auto">
          <a:xfrm>
            <a:off x="2348513" y="3533989"/>
            <a:ext cx="259411" cy="259411"/>
          </a:xfrm>
          <a:custGeom>
            <a:avLst/>
            <a:gdLst>
              <a:gd name="T0" fmla="*/ 182 w 348"/>
              <a:gd name="T1" fmla="*/ 30 h 348"/>
              <a:gd name="T2" fmla="*/ 161 w 348"/>
              <a:gd name="T3" fmla="*/ 30 h 348"/>
              <a:gd name="T4" fmla="*/ 95 w 348"/>
              <a:gd name="T5" fmla="*/ 83 h 348"/>
              <a:gd name="T6" fmla="*/ 161 w 348"/>
              <a:gd name="T7" fmla="*/ 144 h 348"/>
              <a:gd name="T8" fmla="*/ 141 w 348"/>
              <a:gd name="T9" fmla="*/ 134 h 348"/>
              <a:gd name="T10" fmla="*/ 120 w 348"/>
              <a:gd name="T11" fmla="*/ 134 h 348"/>
              <a:gd name="T12" fmla="*/ 101 w 348"/>
              <a:gd name="T13" fmla="*/ 144 h 348"/>
              <a:gd name="T14" fmla="*/ 108 w 348"/>
              <a:gd name="T15" fmla="*/ 103 h 348"/>
              <a:gd name="T16" fmla="*/ 95 w 348"/>
              <a:gd name="T17" fmla="*/ 111 h 348"/>
              <a:gd name="T18" fmla="*/ 44 w 348"/>
              <a:gd name="T19" fmla="*/ 144 h 348"/>
              <a:gd name="T20" fmla="*/ 93 w 348"/>
              <a:gd name="T21" fmla="*/ 83 h 348"/>
              <a:gd name="T22" fmla="*/ 248 w 348"/>
              <a:gd name="T23" fmla="*/ 82 h 348"/>
              <a:gd name="T24" fmla="*/ 265 w 348"/>
              <a:gd name="T25" fmla="*/ 102 h 348"/>
              <a:gd name="T26" fmla="*/ 274 w 348"/>
              <a:gd name="T27" fmla="*/ 144 h 348"/>
              <a:gd name="T28" fmla="*/ 236 w 348"/>
              <a:gd name="T29" fmla="*/ 103 h 348"/>
              <a:gd name="T30" fmla="*/ 227 w 348"/>
              <a:gd name="T31" fmla="*/ 116 h 348"/>
              <a:gd name="T32" fmla="*/ 232 w 348"/>
              <a:gd name="T33" fmla="*/ 144 h 348"/>
              <a:gd name="T34" fmla="*/ 210 w 348"/>
              <a:gd name="T35" fmla="*/ 123 h 348"/>
              <a:gd name="T36" fmla="*/ 203 w 348"/>
              <a:gd name="T37" fmla="*/ 144 h 348"/>
              <a:gd name="T38" fmla="*/ 181 w 348"/>
              <a:gd name="T39" fmla="*/ 123 h 348"/>
              <a:gd name="T40" fmla="*/ 212 w 348"/>
              <a:gd name="T41" fmla="*/ 164 h 348"/>
              <a:gd name="T42" fmla="*/ 212 w 348"/>
              <a:gd name="T43" fmla="*/ 185 h 348"/>
              <a:gd name="T44" fmla="*/ 182 w 348"/>
              <a:gd name="T45" fmla="*/ 164 h 348"/>
              <a:gd name="T46" fmla="*/ 161 w 348"/>
              <a:gd name="T47" fmla="*/ 206 h 348"/>
              <a:gd name="T48" fmla="*/ 131 w 348"/>
              <a:gd name="T49" fmla="*/ 227 h 348"/>
              <a:gd name="T50" fmla="*/ 131 w 348"/>
              <a:gd name="T51" fmla="*/ 206 h 348"/>
              <a:gd name="T52" fmla="*/ 191 w 348"/>
              <a:gd name="T53" fmla="*/ 246 h 348"/>
              <a:gd name="T54" fmla="*/ 191 w 348"/>
              <a:gd name="T55" fmla="*/ 267 h 348"/>
              <a:gd name="T56" fmla="*/ 181 w 348"/>
              <a:gd name="T57" fmla="*/ 246 h 348"/>
              <a:gd name="T58" fmla="*/ 161 w 348"/>
              <a:gd name="T59" fmla="*/ 287 h 348"/>
              <a:gd name="T60" fmla="*/ 150 w 348"/>
              <a:gd name="T61" fmla="*/ 308 h 348"/>
              <a:gd name="T62" fmla="*/ 150 w 348"/>
              <a:gd name="T63" fmla="*/ 287 h 348"/>
              <a:gd name="T64" fmla="*/ 172 w 348"/>
              <a:gd name="T65" fmla="*/ 0 h 348"/>
              <a:gd name="T66" fmla="*/ 163 w 348"/>
              <a:gd name="T67" fmla="*/ 59 h 348"/>
              <a:gd name="T68" fmla="*/ 96 w 348"/>
              <a:gd name="T69" fmla="*/ 62 h 348"/>
              <a:gd name="T70" fmla="*/ 61 w 348"/>
              <a:gd name="T71" fmla="*/ 93 h 348"/>
              <a:gd name="T72" fmla="*/ 1 w 348"/>
              <a:gd name="T73" fmla="*/ 157 h 348"/>
              <a:gd name="T74" fmla="*/ 165 w 348"/>
              <a:gd name="T75" fmla="*/ 165 h 348"/>
              <a:gd name="T76" fmla="*/ 134 w 348"/>
              <a:gd name="T77" fmla="*/ 186 h 348"/>
              <a:gd name="T78" fmla="*/ 134 w 348"/>
              <a:gd name="T79" fmla="*/ 246 h 348"/>
              <a:gd name="T80" fmla="*/ 165 w 348"/>
              <a:gd name="T81" fmla="*/ 267 h 348"/>
              <a:gd name="T82" fmla="*/ 124 w 348"/>
              <a:gd name="T83" fmla="*/ 297 h 348"/>
              <a:gd name="T84" fmla="*/ 165 w 348"/>
              <a:gd name="T85" fmla="*/ 327 h 348"/>
              <a:gd name="T86" fmla="*/ 175 w 348"/>
              <a:gd name="T87" fmla="*/ 348 h 348"/>
              <a:gd name="T88" fmla="*/ 185 w 348"/>
              <a:gd name="T89" fmla="*/ 327 h 348"/>
              <a:gd name="T90" fmla="*/ 207 w 348"/>
              <a:gd name="T91" fmla="*/ 317 h 348"/>
              <a:gd name="T92" fmla="*/ 185 w 348"/>
              <a:gd name="T93" fmla="*/ 307 h 348"/>
              <a:gd name="T94" fmla="*/ 195 w 348"/>
              <a:gd name="T95" fmla="*/ 285 h 348"/>
              <a:gd name="T96" fmla="*/ 195 w 348"/>
              <a:gd name="T97" fmla="*/ 225 h 348"/>
              <a:gd name="T98" fmla="*/ 185 w 348"/>
              <a:gd name="T99" fmla="*/ 205 h 348"/>
              <a:gd name="T100" fmla="*/ 245 w 348"/>
              <a:gd name="T101" fmla="*/ 174 h 348"/>
              <a:gd name="T102" fmla="*/ 337 w 348"/>
              <a:gd name="T103" fmla="*/ 164 h 348"/>
              <a:gd name="T104" fmla="*/ 338 w 348"/>
              <a:gd name="T105" fmla="*/ 145 h 348"/>
              <a:gd name="T106" fmla="*/ 254 w 348"/>
              <a:gd name="T107" fmla="*/ 63 h 348"/>
              <a:gd name="T108" fmla="*/ 182 w 348"/>
              <a:gd name="T109" fmla="*/ 98 h 348"/>
              <a:gd name="T110" fmla="*/ 203 w 348"/>
              <a:gd name="T111" fmla="*/ 3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48" h="348">
                <a:moveTo>
                  <a:pt x="171" y="20"/>
                </a:moveTo>
                <a:cubicBezTo>
                  <a:pt x="177" y="20"/>
                  <a:pt x="182" y="25"/>
                  <a:pt x="182" y="30"/>
                </a:cubicBezTo>
                <a:cubicBezTo>
                  <a:pt x="182" y="37"/>
                  <a:pt x="177" y="41"/>
                  <a:pt x="171" y="41"/>
                </a:cubicBezTo>
                <a:cubicBezTo>
                  <a:pt x="166" y="41"/>
                  <a:pt x="161" y="37"/>
                  <a:pt x="161" y="30"/>
                </a:cubicBezTo>
                <a:cubicBezTo>
                  <a:pt x="161" y="25"/>
                  <a:pt x="166" y="20"/>
                  <a:pt x="171" y="20"/>
                </a:cubicBezTo>
                <a:close/>
                <a:moveTo>
                  <a:pt x="95" y="83"/>
                </a:moveTo>
                <a:cubicBezTo>
                  <a:pt x="111" y="83"/>
                  <a:pt x="144" y="110"/>
                  <a:pt x="161" y="123"/>
                </a:cubicBezTo>
                <a:cubicBezTo>
                  <a:pt x="161" y="144"/>
                  <a:pt x="161" y="144"/>
                  <a:pt x="161" y="144"/>
                </a:cubicBezTo>
                <a:cubicBezTo>
                  <a:pt x="139" y="144"/>
                  <a:pt x="139" y="144"/>
                  <a:pt x="139" y="144"/>
                </a:cubicBezTo>
                <a:cubicBezTo>
                  <a:pt x="140" y="141"/>
                  <a:pt x="141" y="137"/>
                  <a:pt x="141" y="134"/>
                </a:cubicBezTo>
                <a:cubicBezTo>
                  <a:pt x="141" y="128"/>
                  <a:pt x="136" y="123"/>
                  <a:pt x="131" y="123"/>
                </a:cubicBezTo>
                <a:cubicBezTo>
                  <a:pt x="125" y="123"/>
                  <a:pt x="120" y="128"/>
                  <a:pt x="120" y="134"/>
                </a:cubicBezTo>
                <a:cubicBezTo>
                  <a:pt x="120" y="140"/>
                  <a:pt x="116" y="144"/>
                  <a:pt x="110" y="144"/>
                </a:cubicBezTo>
                <a:cubicBezTo>
                  <a:pt x="101" y="144"/>
                  <a:pt x="101" y="144"/>
                  <a:pt x="101" y="144"/>
                </a:cubicBezTo>
                <a:cubicBezTo>
                  <a:pt x="108" y="135"/>
                  <a:pt x="112" y="126"/>
                  <a:pt x="115" y="116"/>
                </a:cubicBezTo>
                <a:cubicBezTo>
                  <a:pt x="117" y="111"/>
                  <a:pt x="113" y="104"/>
                  <a:pt x="108" y="103"/>
                </a:cubicBezTo>
                <a:cubicBezTo>
                  <a:pt x="106" y="103"/>
                  <a:pt x="105" y="103"/>
                  <a:pt x="104" y="103"/>
                </a:cubicBezTo>
                <a:cubicBezTo>
                  <a:pt x="100" y="103"/>
                  <a:pt x="96" y="106"/>
                  <a:pt x="95" y="111"/>
                </a:cubicBezTo>
                <a:cubicBezTo>
                  <a:pt x="89" y="129"/>
                  <a:pt x="80" y="140"/>
                  <a:pt x="67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60" y="130"/>
                  <a:pt x="70" y="115"/>
                  <a:pt x="76" y="102"/>
                </a:cubicBezTo>
                <a:cubicBezTo>
                  <a:pt x="83" y="90"/>
                  <a:pt x="87" y="84"/>
                  <a:pt x="93" y="83"/>
                </a:cubicBezTo>
                <a:cubicBezTo>
                  <a:pt x="93" y="83"/>
                  <a:pt x="94" y="83"/>
                  <a:pt x="95" y="83"/>
                </a:cubicBezTo>
                <a:close/>
                <a:moveTo>
                  <a:pt x="248" y="82"/>
                </a:moveTo>
                <a:cubicBezTo>
                  <a:pt x="248" y="82"/>
                  <a:pt x="249" y="82"/>
                  <a:pt x="249" y="82"/>
                </a:cubicBezTo>
                <a:cubicBezTo>
                  <a:pt x="255" y="84"/>
                  <a:pt x="258" y="90"/>
                  <a:pt x="265" y="102"/>
                </a:cubicBezTo>
                <a:cubicBezTo>
                  <a:pt x="272" y="115"/>
                  <a:pt x="282" y="130"/>
                  <a:pt x="296" y="144"/>
                </a:cubicBezTo>
                <a:cubicBezTo>
                  <a:pt x="274" y="144"/>
                  <a:pt x="274" y="144"/>
                  <a:pt x="274" y="144"/>
                </a:cubicBezTo>
                <a:cubicBezTo>
                  <a:pt x="261" y="140"/>
                  <a:pt x="252" y="128"/>
                  <a:pt x="246" y="111"/>
                </a:cubicBezTo>
                <a:cubicBezTo>
                  <a:pt x="245" y="105"/>
                  <a:pt x="240" y="103"/>
                  <a:pt x="236" y="103"/>
                </a:cubicBezTo>
                <a:cubicBezTo>
                  <a:pt x="235" y="103"/>
                  <a:pt x="234" y="103"/>
                  <a:pt x="233" y="103"/>
                </a:cubicBezTo>
                <a:cubicBezTo>
                  <a:pt x="229" y="104"/>
                  <a:pt x="226" y="112"/>
                  <a:pt x="227" y="116"/>
                </a:cubicBezTo>
                <a:cubicBezTo>
                  <a:pt x="229" y="124"/>
                  <a:pt x="233" y="135"/>
                  <a:pt x="241" y="144"/>
                </a:cubicBezTo>
                <a:cubicBezTo>
                  <a:pt x="232" y="144"/>
                  <a:pt x="232" y="144"/>
                  <a:pt x="232" y="144"/>
                </a:cubicBezTo>
                <a:cubicBezTo>
                  <a:pt x="226" y="144"/>
                  <a:pt x="221" y="140"/>
                  <a:pt x="221" y="134"/>
                </a:cubicBezTo>
                <a:cubicBezTo>
                  <a:pt x="221" y="128"/>
                  <a:pt x="217" y="123"/>
                  <a:pt x="210" y="123"/>
                </a:cubicBezTo>
                <a:cubicBezTo>
                  <a:pt x="205" y="123"/>
                  <a:pt x="200" y="128"/>
                  <a:pt x="200" y="134"/>
                </a:cubicBezTo>
                <a:cubicBezTo>
                  <a:pt x="200" y="137"/>
                  <a:pt x="201" y="141"/>
                  <a:pt x="203" y="144"/>
                </a:cubicBezTo>
                <a:cubicBezTo>
                  <a:pt x="181" y="144"/>
                  <a:pt x="181" y="144"/>
                  <a:pt x="181" y="144"/>
                </a:cubicBezTo>
                <a:cubicBezTo>
                  <a:pt x="181" y="123"/>
                  <a:pt x="181" y="123"/>
                  <a:pt x="181" y="123"/>
                </a:cubicBezTo>
                <a:cubicBezTo>
                  <a:pt x="196" y="109"/>
                  <a:pt x="231" y="82"/>
                  <a:pt x="248" y="82"/>
                </a:cubicBezTo>
                <a:close/>
                <a:moveTo>
                  <a:pt x="212" y="164"/>
                </a:moveTo>
                <a:cubicBezTo>
                  <a:pt x="218" y="164"/>
                  <a:pt x="222" y="168"/>
                  <a:pt x="222" y="174"/>
                </a:cubicBezTo>
                <a:cubicBezTo>
                  <a:pt x="222" y="180"/>
                  <a:pt x="218" y="185"/>
                  <a:pt x="212" y="185"/>
                </a:cubicBezTo>
                <a:cubicBezTo>
                  <a:pt x="182" y="185"/>
                  <a:pt x="182" y="185"/>
                  <a:pt x="182" y="185"/>
                </a:cubicBezTo>
                <a:cubicBezTo>
                  <a:pt x="182" y="164"/>
                  <a:pt x="182" y="164"/>
                  <a:pt x="182" y="164"/>
                </a:cubicBezTo>
                <a:cubicBezTo>
                  <a:pt x="212" y="164"/>
                  <a:pt x="212" y="164"/>
                  <a:pt x="212" y="164"/>
                </a:cubicBezTo>
                <a:close/>
                <a:moveTo>
                  <a:pt x="161" y="206"/>
                </a:moveTo>
                <a:cubicBezTo>
                  <a:pt x="161" y="227"/>
                  <a:pt x="161" y="227"/>
                  <a:pt x="161" y="227"/>
                </a:cubicBezTo>
                <a:cubicBezTo>
                  <a:pt x="131" y="227"/>
                  <a:pt x="131" y="227"/>
                  <a:pt x="131" y="227"/>
                </a:cubicBezTo>
                <a:cubicBezTo>
                  <a:pt x="125" y="227"/>
                  <a:pt x="120" y="222"/>
                  <a:pt x="120" y="216"/>
                </a:cubicBezTo>
                <a:cubicBezTo>
                  <a:pt x="120" y="210"/>
                  <a:pt x="125" y="206"/>
                  <a:pt x="131" y="206"/>
                </a:cubicBezTo>
                <a:lnTo>
                  <a:pt x="161" y="206"/>
                </a:lnTo>
                <a:close/>
                <a:moveTo>
                  <a:pt x="191" y="246"/>
                </a:moveTo>
                <a:cubicBezTo>
                  <a:pt x="196" y="246"/>
                  <a:pt x="201" y="251"/>
                  <a:pt x="201" y="257"/>
                </a:cubicBezTo>
                <a:cubicBezTo>
                  <a:pt x="201" y="262"/>
                  <a:pt x="196" y="267"/>
                  <a:pt x="191" y="267"/>
                </a:cubicBezTo>
                <a:cubicBezTo>
                  <a:pt x="181" y="267"/>
                  <a:pt x="181" y="267"/>
                  <a:pt x="181" y="267"/>
                </a:cubicBezTo>
                <a:cubicBezTo>
                  <a:pt x="181" y="246"/>
                  <a:pt x="181" y="246"/>
                  <a:pt x="181" y="246"/>
                </a:cubicBezTo>
                <a:cubicBezTo>
                  <a:pt x="191" y="246"/>
                  <a:pt x="191" y="246"/>
                  <a:pt x="191" y="246"/>
                </a:cubicBezTo>
                <a:close/>
                <a:moveTo>
                  <a:pt x="161" y="287"/>
                </a:moveTo>
                <a:cubicBezTo>
                  <a:pt x="161" y="308"/>
                  <a:pt x="161" y="308"/>
                  <a:pt x="161" y="308"/>
                </a:cubicBezTo>
                <a:cubicBezTo>
                  <a:pt x="150" y="308"/>
                  <a:pt x="150" y="308"/>
                  <a:pt x="150" y="308"/>
                </a:cubicBezTo>
                <a:cubicBezTo>
                  <a:pt x="145" y="308"/>
                  <a:pt x="140" y="303"/>
                  <a:pt x="140" y="297"/>
                </a:cubicBezTo>
                <a:cubicBezTo>
                  <a:pt x="140" y="292"/>
                  <a:pt x="145" y="287"/>
                  <a:pt x="150" y="287"/>
                </a:cubicBezTo>
                <a:lnTo>
                  <a:pt x="161" y="287"/>
                </a:lnTo>
                <a:close/>
                <a:moveTo>
                  <a:pt x="172" y="0"/>
                </a:moveTo>
                <a:cubicBezTo>
                  <a:pt x="157" y="0"/>
                  <a:pt x="143" y="14"/>
                  <a:pt x="143" y="30"/>
                </a:cubicBezTo>
                <a:cubicBezTo>
                  <a:pt x="143" y="43"/>
                  <a:pt x="151" y="54"/>
                  <a:pt x="163" y="59"/>
                </a:cubicBezTo>
                <a:cubicBezTo>
                  <a:pt x="163" y="98"/>
                  <a:pt x="163" y="98"/>
                  <a:pt x="163" y="98"/>
                </a:cubicBezTo>
                <a:cubicBezTo>
                  <a:pt x="132" y="72"/>
                  <a:pt x="111" y="62"/>
                  <a:pt x="96" y="62"/>
                </a:cubicBezTo>
                <a:cubicBezTo>
                  <a:pt x="94" y="62"/>
                  <a:pt x="93" y="62"/>
                  <a:pt x="92" y="63"/>
                </a:cubicBezTo>
                <a:cubicBezTo>
                  <a:pt x="77" y="65"/>
                  <a:pt x="69" y="79"/>
                  <a:pt x="61" y="93"/>
                </a:cubicBezTo>
                <a:cubicBezTo>
                  <a:pt x="51" y="111"/>
                  <a:pt x="40" y="132"/>
                  <a:pt x="8" y="145"/>
                </a:cubicBezTo>
                <a:cubicBezTo>
                  <a:pt x="3" y="147"/>
                  <a:pt x="0" y="153"/>
                  <a:pt x="1" y="157"/>
                </a:cubicBezTo>
                <a:cubicBezTo>
                  <a:pt x="3" y="162"/>
                  <a:pt x="6" y="165"/>
                  <a:pt x="12" y="165"/>
                </a:cubicBezTo>
                <a:cubicBezTo>
                  <a:pt x="165" y="165"/>
                  <a:pt x="165" y="165"/>
                  <a:pt x="165" y="165"/>
                </a:cubicBezTo>
                <a:cubicBezTo>
                  <a:pt x="165" y="186"/>
                  <a:pt x="165" y="186"/>
                  <a:pt x="165" y="186"/>
                </a:cubicBezTo>
                <a:cubicBezTo>
                  <a:pt x="134" y="186"/>
                  <a:pt x="134" y="186"/>
                  <a:pt x="134" y="186"/>
                </a:cubicBezTo>
                <a:cubicBezTo>
                  <a:pt x="117" y="186"/>
                  <a:pt x="105" y="200"/>
                  <a:pt x="105" y="216"/>
                </a:cubicBezTo>
                <a:cubicBezTo>
                  <a:pt x="105" y="233"/>
                  <a:pt x="119" y="246"/>
                  <a:pt x="134" y="246"/>
                </a:cubicBezTo>
                <a:cubicBezTo>
                  <a:pt x="165" y="246"/>
                  <a:pt x="165" y="246"/>
                  <a:pt x="165" y="246"/>
                </a:cubicBezTo>
                <a:cubicBezTo>
                  <a:pt x="165" y="267"/>
                  <a:pt x="165" y="267"/>
                  <a:pt x="165" y="267"/>
                </a:cubicBezTo>
                <a:cubicBezTo>
                  <a:pt x="154" y="267"/>
                  <a:pt x="154" y="267"/>
                  <a:pt x="154" y="267"/>
                </a:cubicBezTo>
                <a:cubicBezTo>
                  <a:pt x="137" y="267"/>
                  <a:pt x="124" y="281"/>
                  <a:pt x="124" y="297"/>
                </a:cubicBezTo>
                <a:cubicBezTo>
                  <a:pt x="124" y="315"/>
                  <a:pt x="138" y="327"/>
                  <a:pt x="154" y="327"/>
                </a:cubicBezTo>
                <a:cubicBezTo>
                  <a:pt x="165" y="327"/>
                  <a:pt x="165" y="327"/>
                  <a:pt x="165" y="327"/>
                </a:cubicBezTo>
                <a:cubicBezTo>
                  <a:pt x="165" y="338"/>
                  <a:pt x="165" y="338"/>
                  <a:pt x="165" y="338"/>
                </a:cubicBezTo>
                <a:cubicBezTo>
                  <a:pt x="165" y="344"/>
                  <a:pt x="170" y="348"/>
                  <a:pt x="175" y="348"/>
                </a:cubicBezTo>
                <a:cubicBezTo>
                  <a:pt x="181" y="348"/>
                  <a:pt x="185" y="344"/>
                  <a:pt x="185" y="338"/>
                </a:cubicBezTo>
                <a:cubicBezTo>
                  <a:pt x="185" y="327"/>
                  <a:pt x="185" y="327"/>
                  <a:pt x="185" y="327"/>
                </a:cubicBezTo>
                <a:cubicBezTo>
                  <a:pt x="195" y="327"/>
                  <a:pt x="195" y="327"/>
                  <a:pt x="195" y="327"/>
                </a:cubicBezTo>
                <a:cubicBezTo>
                  <a:pt x="202" y="327"/>
                  <a:pt x="207" y="322"/>
                  <a:pt x="207" y="317"/>
                </a:cubicBezTo>
                <a:cubicBezTo>
                  <a:pt x="207" y="311"/>
                  <a:pt x="202" y="307"/>
                  <a:pt x="195" y="307"/>
                </a:cubicBezTo>
                <a:cubicBezTo>
                  <a:pt x="185" y="307"/>
                  <a:pt x="185" y="307"/>
                  <a:pt x="185" y="307"/>
                </a:cubicBezTo>
                <a:cubicBezTo>
                  <a:pt x="185" y="285"/>
                  <a:pt x="185" y="285"/>
                  <a:pt x="185" y="285"/>
                </a:cubicBezTo>
                <a:cubicBezTo>
                  <a:pt x="195" y="285"/>
                  <a:pt x="195" y="285"/>
                  <a:pt x="195" y="285"/>
                </a:cubicBezTo>
                <a:cubicBezTo>
                  <a:pt x="213" y="285"/>
                  <a:pt x="226" y="271"/>
                  <a:pt x="226" y="256"/>
                </a:cubicBezTo>
                <a:cubicBezTo>
                  <a:pt x="226" y="238"/>
                  <a:pt x="212" y="225"/>
                  <a:pt x="195" y="225"/>
                </a:cubicBezTo>
                <a:cubicBezTo>
                  <a:pt x="185" y="225"/>
                  <a:pt x="185" y="225"/>
                  <a:pt x="185" y="225"/>
                </a:cubicBezTo>
                <a:cubicBezTo>
                  <a:pt x="185" y="205"/>
                  <a:pt x="185" y="205"/>
                  <a:pt x="185" y="205"/>
                </a:cubicBezTo>
                <a:cubicBezTo>
                  <a:pt x="216" y="205"/>
                  <a:pt x="216" y="205"/>
                  <a:pt x="216" y="205"/>
                </a:cubicBezTo>
                <a:cubicBezTo>
                  <a:pt x="232" y="205"/>
                  <a:pt x="245" y="191"/>
                  <a:pt x="245" y="174"/>
                </a:cubicBezTo>
                <a:cubicBezTo>
                  <a:pt x="245" y="170"/>
                  <a:pt x="244" y="167"/>
                  <a:pt x="244" y="164"/>
                </a:cubicBezTo>
                <a:cubicBezTo>
                  <a:pt x="337" y="164"/>
                  <a:pt x="337" y="164"/>
                  <a:pt x="337" y="164"/>
                </a:cubicBezTo>
                <a:cubicBezTo>
                  <a:pt x="342" y="164"/>
                  <a:pt x="346" y="160"/>
                  <a:pt x="347" y="155"/>
                </a:cubicBezTo>
                <a:cubicBezTo>
                  <a:pt x="348" y="151"/>
                  <a:pt x="343" y="146"/>
                  <a:pt x="338" y="145"/>
                </a:cubicBezTo>
                <a:cubicBezTo>
                  <a:pt x="306" y="132"/>
                  <a:pt x="294" y="111"/>
                  <a:pt x="283" y="93"/>
                </a:cubicBezTo>
                <a:cubicBezTo>
                  <a:pt x="276" y="79"/>
                  <a:pt x="269" y="66"/>
                  <a:pt x="254" y="63"/>
                </a:cubicBezTo>
                <a:cubicBezTo>
                  <a:pt x="252" y="62"/>
                  <a:pt x="250" y="62"/>
                  <a:pt x="247" y="62"/>
                </a:cubicBezTo>
                <a:cubicBezTo>
                  <a:pt x="232" y="62"/>
                  <a:pt x="213" y="73"/>
                  <a:pt x="182" y="98"/>
                </a:cubicBezTo>
                <a:cubicBezTo>
                  <a:pt x="182" y="59"/>
                  <a:pt x="182" y="59"/>
                  <a:pt x="182" y="59"/>
                </a:cubicBezTo>
                <a:cubicBezTo>
                  <a:pt x="194" y="54"/>
                  <a:pt x="203" y="44"/>
                  <a:pt x="203" y="30"/>
                </a:cubicBezTo>
                <a:cubicBezTo>
                  <a:pt x="203" y="12"/>
                  <a:pt x="189" y="0"/>
                  <a:pt x="17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3" name="Freeform 11">
            <a:extLst>
              <a:ext uri="{FF2B5EF4-FFF2-40B4-BE49-F238E27FC236}">
                <a16:creationId xmlns:a16="http://schemas.microsoft.com/office/drawing/2014/main" id="{2D8E82B1-072B-1AC3-45EA-12B6A135EBC9}"/>
              </a:ext>
            </a:extLst>
          </p:cNvPr>
          <p:cNvSpPr>
            <a:spLocks noEditPoints="1"/>
          </p:cNvSpPr>
          <p:nvPr/>
        </p:nvSpPr>
        <p:spPr bwMode="auto">
          <a:xfrm>
            <a:off x="8458414" y="1895896"/>
            <a:ext cx="259411" cy="259411"/>
          </a:xfrm>
          <a:custGeom>
            <a:avLst/>
            <a:gdLst>
              <a:gd name="T0" fmla="*/ 339 w 348"/>
              <a:gd name="T1" fmla="*/ 81 h 348"/>
              <a:gd name="T2" fmla="*/ 267 w 348"/>
              <a:gd name="T3" fmla="*/ 9 h 348"/>
              <a:gd name="T4" fmla="*/ 246 w 348"/>
              <a:gd name="T5" fmla="*/ 0 h 348"/>
              <a:gd name="T6" fmla="*/ 224 w 348"/>
              <a:gd name="T7" fmla="*/ 9 h 348"/>
              <a:gd name="T8" fmla="*/ 224 w 348"/>
              <a:gd name="T9" fmla="*/ 52 h 348"/>
              <a:gd name="T10" fmla="*/ 294 w 348"/>
              <a:gd name="T11" fmla="*/ 126 h 348"/>
              <a:gd name="T12" fmla="*/ 317 w 348"/>
              <a:gd name="T13" fmla="*/ 135 h 348"/>
              <a:gd name="T14" fmla="*/ 339 w 348"/>
              <a:gd name="T15" fmla="*/ 126 h 348"/>
              <a:gd name="T16" fmla="*/ 348 w 348"/>
              <a:gd name="T17" fmla="*/ 103 h 348"/>
              <a:gd name="T18" fmla="*/ 339 w 348"/>
              <a:gd name="T19" fmla="*/ 81 h 348"/>
              <a:gd name="T20" fmla="*/ 150 w 348"/>
              <a:gd name="T21" fmla="*/ 210 h 348"/>
              <a:gd name="T22" fmla="*/ 150 w 348"/>
              <a:gd name="T23" fmla="*/ 210 h 348"/>
              <a:gd name="T24" fmla="*/ 147 w 348"/>
              <a:gd name="T25" fmla="*/ 210 h 348"/>
              <a:gd name="T26" fmla="*/ 86 w 348"/>
              <a:gd name="T27" fmla="*/ 178 h 348"/>
              <a:gd name="T28" fmla="*/ 17 w 348"/>
              <a:gd name="T29" fmla="*/ 246 h 348"/>
              <a:gd name="T30" fmla="*/ 0 w 348"/>
              <a:gd name="T31" fmla="*/ 288 h 348"/>
              <a:gd name="T32" fmla="*/ 17 w 348"/>
              <a:gd name="T33" fmla="*/ 331 h 348"/>
              <a:gd name="T34" fmla="*/ 60 w 348"/>
              <a:gd name="T35" fmla="*/ 348 h 348"/>
              <a:gd name="T36" fmla="*/ 103 w 348"/>
              <a:gd name="T37" fmla="*/ 331 h 348"/>
              <a:gd name="T38" fmla="*/ 198 w 348"/>
              <a:gd name="T39" fmla="*/ 238 h 348"/>
              <a:gd name="T40" fmla="*/ 197 w 348"/>
              <a:gd name="T41" fmla="*/ 234 h 348"/>
              <a:gd name="T42" fmla="*/ 150 w 348"/>
              <a:gd name="T43" fmla="*/ 210 h 348"/>
              <a:gd name="T44" fmla="*/ 76 w 348"/>
              <a:gd name="T45" fmla="*/ 271 h 348"/>
              <a:gd name="T46" fmla="*/ 68 w 348"/>
              <a:gd name="T47" fmla="*/ 274 h 348"/>
              <a:gd name="T48" fmla="*/ 62 w 348"/>
              <a:gd name="T49" fmla="*/ 271 h 348"/>
              <a:gd name="T50" fmla="*/ 62 w 348"/>
              <a:gd name="T51" fmla="*/ 257 h 348"/>
              <a:gd name="T52" fmla="*/ 68 w 348"/>
              <a:gd name="T53" fmla="*/ 255 h 348"/>
              <a:gd name="T54" fmla="*/ 76 w 348"/>
              <a:gd name="T55" fmla="*/ 257 h 348"/>
              <a:gd name="T56" fmla="*/ 76 w 348"/>
              <a:gd name="T57" fmla="*/ 271 h 348"/>
              <a:gd name="T58" fmla="*/ 118 w 348"/>
              <a:gd name="T59" fmla="*/ 257 h 348"/>
              <a:gd name="T60" fmla="*/ 111 w 348"/>
              <a:gd name="T61" fmla="*/ 260 h 348"/>
              <a:gd name="T62" fmla="*/ 104 w 348"/>
              <a:gd name="T63" fmla="*/ 257 h 348"/>
              <a:gd name="T64" fmla="*/ 104 w 348"/>
              <a:gd name="T65" fmla="*/ 243 h 348"/>
              <a:gd name="T66" fmla="*/ 111 w 348"/>
              <a:gd name="T67" fmla="*/ 241 h 348"/>
              <a:gd name="T68" fmla="*/ 118 w 348"/>
              <a:gd name="T69" fmla="*/ 243 h 348"/>
              <a:gd name="T70" fmla="*/ 118 w 348"/>
              <a:gd name="T71" fmla="*/ 257 h 348"/>
              <a:gd name="T72" fmla="*/ 180 w 348"/>
              <a:gd name="T73" fmla="*/ 81 h 348"/>
              <a:gd name="T74" fmla="*/ 169 w 348"/>
              <a:gd name="T75" fmla="*/ 93 h 348"/>
              <a:gd name="T76" fmla="*/ 191 w 348"/>
              <a:gd name="T77" fmla="*/ 115 h 348"/>
              <a:gd name="T78" fmla="*/ 191 w 348"/>
              <a:gd name="T79" fmla="*/ 129 h 348"/>
              <a:gd name="T80" fmla="*/ 183 w 348"/>
              <a:gd name="T81" fmla="*/ 131 h 348"/>
              <a:gd name="T82" fmla="*/ 177 w 348"/>
              <a:gd name="T83" fmla="*/ 129 h 348"/>
              <a:gd name="T84" fmla="*/ 155 w 348"/>
              <a:gd name="T85" fmla="*/ 107 h 348"/>
              <a:gd name="T86" fmla="*/ 141 w 348"/>
              <a:gd name="T87" fmla="*/ 120 h 348"/>
              <a:gd name="T88" fmla="*/ 163 w 348"/>
              <a:gd name="T89" fmla="*/ 143 h 348"/>
              <a:gd name="T90" fmla="*/ 163 w 348"/>
              <a:gd name="T91" fmla="*/ 156 h 348"/>
              <a:gd name="T92" fmla="*/ 156 w 348"/>
              <a:gd name="T93" fmla="*/ 159 h 348"/>
              <a:gd name="T94" fmla="*/ 149 w 348"/>
              <a:gd name="T95" fmla="*/ 156 h 348"/>
              <a:gd name="T96" fmla="*/ 127 w 348"/>
              <a:gd name="T97" fmla="*/ 134 h 348"/>
              <a:gd name="T98" fmla="*/ 101 w 348"/>
              <a:gd name="T99" fmla="*/ 159 h 348"/>
              <a:gd name="T100" fmla="*/ 103 w 348"/>
              <a:gd name="T101" fmla="*/ 163 h 348"/>
              <a:gd name="T102" fmla="*/ 145 w 348"/>
              <a:gd name="T103" fmla="*/ 189 h 348"/>
              <a:gd name="T104" fmla="*/ 147 w 348"/>
              <a:gd name="T105" fmla="*/ 189 h 348"/>
              <a:gd name="T106" fmla="*/ 173 w 348"/>
              <a:gd name="T107" fmla="*/ 191 h 348"/>
              <a:gd name="T108" fmla="*/ 212 w 348"/>
              <a:gd name="T109" fmla="*/ 222 h 348"/>
              <a:gd name="T110" fmla="*/ 288 w 348"/>
              <a:gd name="T111" fmla="*/ 147 h 348"/>
              <a:gd name="T112" fmla="*/ 201 w 348"/>
              <a:gd name="T113" fmla="*/ 60 h 348"/>
              <a:gd name="T114" fmla="*/ 180 w 348"/>
              <a:gd name="T115" fmla="*/ 8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48" h="348">
                <a:moveTo>
                  <a:pt x="339" y="81"/>
                </a:moveTo>
                <a:cubicBezTo>
                  <a:pt x="267" y="9"/>
                  <a:pt x="267" y="9"/>
                  <a:pt x="267" y="9"/>
                </a:cubicBezTo>
                <a:cubicBezTo>
                  <a:pt x="261" y="3"/>
                  <a:pt x="254" y="0"/>
                  <a:pt x="246" y="0"/>
                </a:cubicBezTo>
                <a:cubicBezTo>
                  <a:pt x="238" y="0"/>
                  <a:pt x="230" y="3"/>
                  <a:pt x="224" y="9"/>
                </a:cubicBezTo>
                <a:cubicBezTo>
                  <a:pt x="213" y="21"/>
                  <a:pt x="213" y="41"/>
                  <a:pt x="224" y="52"/>
                </a:cubicBezTo>
                <a:cubicBezTo>
                  <a:pt x="294" y="126"/>
                  <a:pt x="294" y="126"/>
                  <a:pt x="294" y="126"/>
                </a:cubicBezTo>
                <a:cubicBezTo>
                  <a:pt x="300" y="131"/>
                  <a:pt x="308" y="135"/>
                  <a:pt x="317" y="135"/>
                </a:cubicBezTo>
                <a:cubicBezTo>
                  <a:pt x="325" y="135"/>
                  <a:pt x="332" y="131"/>
                  <a:pt x="339" y="126"/>
                </a:cubicBezTo>
                <a:cubicBezTo>
                  <a:pt x="344" y="120"/>
                  <a:pt x="348" y="112"/>
                  <a:pt x="348" y="103"/>
                </a:cubicBezTo>
                <a:cubicBezTo>
                  <a:pt x="348" y="95"/>
                  <a:pt x="344" y="87"/>
                  <a:pt x="339" y="81"/>
                </a:cubicBezTo>
                <a:close/>
                <a:moveTo>
                  <a:pt x="150" y="210"/>
                </a:moveTo>
                <a:cubicBezTo>
                  <a:pt x="150" y="210"/>
                  <a:pt x="150" y="210"/>
                  <a:pt x="150" y="210"/>
                </a:cubicBezTo>
                <a:cubicBezTo>
                  <a:pt x="149" y="210"/>
                  <a:pt x="148" y="210"/>
                  <a:pt x="147" y="210"/>
                </a:cubicBezTo>
                <a:cubicBezTo>
                  <a:pt x="122" y="210"/>
                  <a:pt x="99" y="197"/>
                  <a:pt x="86" y="178"/>
                </a:cubicBezTo>
                <a:cubicBezTo>
                  <a:pt x="17" y="246"/>
                  <a:pt x="17" y="246"/>
                  <a:pt x="17" y="246"/>
                </a:cubicBezTo>
                <a:cubicBezTo>
                  <a:pt x="6" y="257"/>
                  <a:pt x="0" y="272"/>
                  <a:pt x="0" y="288"/>
                </a:cubicBezTo>
                <a:cubicBezTo>
                  <a:pt x="0" y="304"/>
                  <a:pt x="6" y="320"/>
                  <a:pt x="17" y="331"/>
                </a:cubicBezTo>
                <a:cubicBezTo>
                  <a:pt x="29" y="342"/>
                  <a:pt x="44" y="348"/>
                  <a:pt x="60" y="348"/>
                </a:cubicBezTo>
                <a:cubicBezTo>
                  <a:pt x="77" y="348"/>
                  <a:pt x="91" y="343"/>
                  <a:pt x="103" y="331"/>
                </a:cubicBezTo>
                <a:cubicBezTo>
                  <a:pt x="198" y="238"/>
                  <a:pt x="198" y="238"/>
                  <a:pt x="198" y="238"/>
                </a:cubicBezTo>
                <a:cubicBezTo>
                  <a:pt x="198" y="237"/>
                  <a:pt x="197" y="235"/>
                  <a:pt x="197" y="234"/>
                </a:cubicBezTo>
                <a:cubicBezTo>
                  <a:pt x="187" y="219"/>
                  <a:pt x="171" y="210"/>
                  <a:pt x="150" y="210"/>
                </a:cubicBezTo>
                <a:close/>
                <a:moveTo>
                  <a:pt x="76" y="271"/>
                </a:moveTo>
                <a:cubicBezTo>
                  <a:pt x="74" y="273"/>
                  <a:pt x="71" y="274"/>
                  <a:pt x="68" y="274"/>
                </a:cubicBezTo>
                <a:cubicBezTo>
                  <a:pt x="66" y="274"/>
                  <a:pt x="63" y="273"/>
                  <a:pt x="62" y="271"/>
                </a:cubicBezTo>
                <a:cubicBezTo>
                  <a:pt x="58" y="267"/>
                  <a:pt x="58" y="262"/>
                  <a:pt x="62" y="257"/>
                </a:cubicBezTo>
                <a:cubicBezTo>
                  <a:pt x="63" y="256"/>
                  <a:pt x="66" y="255"/>
                  <a:pt x="68" y="255"/>
                </a:cubicBezTo>
                <a:cubicBezTo>
                  <a:pt x="71" y="255"/>
                  <a:pt x="74" y="256"/>
                  <a:pt x="76" y="257"/>
                </a:cubicBezTo>
                <a:cubicBezTo>
                  <a:pt x="78" y="261"/>
                  <a:pt x="78" y="267"/>
                  <a:pt x="76" y="271"/>
                </a:cubicBezTo>
                <a:close/>
                <a:moveTo>
                  <a:pt x="118" y="257"/>
                </a:moveTo>
                <a:cubicBezTo>
                  <a:pt x="116" y="259"/>
                  <a:pt x="114" y="260"/>
                  <a:pt x="111" y="260"/>
                </a:cubicBezTo>
                <a:cubicBezTo>
                  <a:pt x="109" y="260"/>
                  <a:pt x="106" y="259"/>
                  <a:pt x="104" y="257"/>
                </a:cubicBezTo>
                <a:cubicBezTo>
                  <a:pt x="101" y="254"/>
                  <a:pt x="101" y="247"/>
                  <a:pt x="104" y="243"/>
                </a:cubicBezTo>
                <a:cubicBezTo>
                  <a:pt x="106" y="242"/>
                  <a:pt x="109" y="241"/>
                  <a:pt x="111" y="241"/>
                </a:cubicBezTo>
                <a:cubicBezTo>
                  <a:pt x="114" y="241"/>
                  <a:pt x="116" y="242"/>
                  <a:pt x="118" y="243"/>
                </a:cubicBezTo>
                <a:cubicBezTo>
                  <a:pt x="122" y="247"/>
                  <a:pt x="122" y="254"/>
                  <a:pt x="118" y="257"/>
                </a:cubicBezTo>
                <a:close/>
                <a:moveTo>
                  <a:pt x="180" y="81"/>
                </a:moveTo>
                <a:cubicBezTo>
                  <a:pt x="169" y="93"/>
                  <a:pt x="169" y="93"/>
                  <a:pt x="169" y="93"/>
                </a:cubicBezTo>
                <a:cubicBezTo>
                  <a:pt x="191" y="115"/>
                  <a:pt x="191" y="115"/>
                  <a:pt x="191" y="115"/>
                </a:cubicBezTo>
                <a:cubicBezTo>
                  <a:pt x="193" y="118"/>
                  <a:pt x="193" y="125"/>
                  <a:pt x="191" y="129"/>
                </a:cubicBezTo>
                <a:cubicBezTo>
                  <a:pt x="188" y="131"/>
                  <a:pt x="186" y="131"/>
                  <a:pt x="183" y="131"/>
                </a:cubicBezTo>
                <a:cubicBezTo>
                  <a:pt x="181" y="131"/>
                  <a:pt x="178" y="131"/>
                  <a:pt x="177" y="129"/>
                </a:cubicBezTo>
                <a:cubicBezTo>
                  <a:pt x="155" y="107"/>
                  <a:pt x="155" y="107"/>
                  <a:pt x="155" y="107"/>
                </a:cubicBezTo>
                <a:cubicBezTo>
                  <a:pt x="141" y="120"/>
                  <a:pt x="141" y="120"/>
                  <a:pt x="141" y="120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166" y="145"/>
                  <a:pt x="166" y="153"/>
                  <a:pt x="163" y="156"/>
                </a:cubicBezTo>
                <a:cubicBezTo>
                  <a:pt x="160" y="158"/>
                  <a:pt x="158" y="159"/>
                  <a:pt x="156" y="159"/>
                </a:cubicBezTo>
                <a:cubicBezTo>
                  <a:pt x="154" y="159"/>
                  <a:pt x="150" y="158"/>
                  <a:pt x="149" y="156"/>
                </a:cubicBezTo>
                <a:cubicBezTo>
                  <a:pt x="127" y="134"/>
                  <a:pt x="127" y="134"/>
                  <a:pt x="127" y="134"/>
                </a:cubicBezTo>
                <a:cubicBezTo>
                  <a:pt x="101" y="159"/>
                  <a:pt x="101" y="159"/>
                  <a:pt x="101" y="159"/>
                </a:cubicBezTo>
                <a:cubicBezTo>
                  <a:pt x="101" y="160"/>
                  <a:pt x="103" y="162"/>
                  <a:pt x="103" y="163"/>
                </a:cubicBezTo>
                <a:cubicBezTo>
                  <a:pt x="112" y="180"/>
                  <a:pt x="127" y="189"/>
                  <a:pt x="145" y="189"/>
                </a:cubicBezTo>
                <a:cubicBezTo>
                  <a:pt x="146" y="189"/>
                  <a:pt x="146" y="189"/>
                  <a:pt x="147" y="189"/>
                </a:cubicBezTo>
                <a:cubicBezTo>
                  <a:pt x="157" y="189"/>
                  <a:pt x="165" y="190"/>
                  <a:pt x="173" y="191"/>
                </a:cubicBezTo>
                <a:cubicBezTo>
                  <a:pt x="189" y="196"/>
                  <a:pt x="205" y="207"/>
                  <a:pt x="212" y="222"/>
                </a:cubicBezTo>
                <a:cubicBezTo>
                  <a:pt x="288" y="147"/>
                  <a:pt x="288" y="147"/>
                  <a:pt x="288" y="147"/>
                </a:cubicBezTo>
                <a:cubicBezTo>
                  <a:pt x="201" y="60"/>
                  <a:pt x="201" y="60"/>
                  <a:pt x="201" y="60"/>
                </a:cubicBezTo>
                <a:lnTo>
                  <a:pt x="180" y="8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4" name="Freeform 12">
            <a:extLst>
              <a:ext uri="{FF2B5EF4-FFF2-40B4-BE49-F238E27FC236}">
                <a16:creationId xmlns:a16="http://schemas.microsoft.com/office/drawing/2014/main" id="{53B59835-0B5A-ADB9-5497-EEAAA9A3ABF0}"/>
              </a:ext>
            </a:extLst>
          </p:cNvPr>
          <p:cNvSpPr>
            <a:spLocks noEditPoints="1"/>
          </p:cNvSpPr>
          <p:nvPr/>
        </p:nvSpPr>
        <p:spPr bwMode="auto">
          <a:xfrm>
            <a:off x="8458414" y="2995785"/>
            <a:ext cx="259411" cy="244503"/>
          </a:xfrm>
          <a:custGeom>
            <a:avLst/>
            <a:gdLst>
              <a:gd name="T0" fmla="*/ 164 w 348"/>
              <a:gd name="T1" fmla="*/ 175 h 328"/>
              <a:gd name="T2" fmla="*/ 185 w 348"/>
              <a:gd name="T3" fmla="*/ 175 h 328"/>
              <a:gd name="T4" fmla="*/ 337 w 348"/>
              <a:gd name="T5" fmla="*/ 165 h 328"/>
              <a:gd name="T6" fmla="*/ 285 w 348"/>
              <a:gd name="T7" fmla="*/ 174 h 328"/>
              <a:gd name="T8" fmla="*/ 337 w 348"/>
              <a:gd name="T9" fmla="*/ 185 h 328"/>
              <a:gd name="T10" fmla="*/ 337 w 348"/>
              <a:gd name="T11" fmla="*/ 165 h 328"/>
              <a:gd name="T12" fmla="*/ 53 w 348"/>
              <a:gd name="T13" fmla="*/ 165 h 328"/>
              <a:gd name="T14" fmla="*/ 0 w 348"/>
              <a:gd name="T15" fmla="*/ 174 h 328"/>
              <a:gd name="T16" fmla="*/ 53 w 348"/>
              <a:gd name="T17" fmla="*/ 185 h 328"/>
              <a:gd name="T18" fmla="*/ 173 w 348"/>
              <a:gd name="T19" fmla="*/ 63 h 328"/>
              <a:gd name="T20" fmla="*/ 183 w 348"/>
              <a:gd name="T21" fmla="*/ 11 h 328"/>
              <a:gd name="T22" fmla="*/ 163 w 348"/>
              <a:gd name="T23" fmla="*/ 11 h 328"/>
              <a:gd name="T24" fmla="*/ 173 w 348"/>
              <a:gd name="T25" fmla="*/ 63 h 328"/>
              <a:gd name="T26" fmla="*/ 87 w 348"/>
              <a:gd name="T27" fmla="*/ 98 h 328"/>
              <a:gd name="T28" fmla="*/ 94 w 348"/>
              <a:gd name="T29" fmla="*/ 81 h 328"/>
              <a:gd name="T30" fmla="*/ 59 w 348"/>
              <a:gd name="T31" fmla="*/ 49 h 328"/>
              <a:gd name="T32" fmla="*/ 53 w 348"/>
              <a:gd name="T33" fmla="*/ 66 h 328"/>
              <a:gd name="T34" fmla="*/ 261 w 348"/>
              <a:gd name="T35" fmla="*/ 98 h 328"/>
              <a:gd name="T36" fmla="*/ 296 w 348"/>
              <a:gd name="T37" fmla="*/ 66 h 328"/>
              <a:gd name="T38" fmla="*/ 289 w 348"/>
              <a:gd name="T39" fmla="*/ 49 h 328"/>
              <a:gd name="T40" fmla="*/ 254 w 348"/>
              <a:gd name="T41" fmla="*/ 81 h 328"/>
              <a:gd name="T42" fmla="*/ 261 w 348"/>
              <a:gd name="T43" fmla="*/ 98 h 328"/>
              <a:gd name="T44" fmla="*/ 81 w 348"/>
              <a:gd name="T45" fmla="*/ 285 h 328"/>
              <a:gd name="T46" fmla="*/ 60 w 348"/>
              <a:gd name="T47" fmla="*/ 317 h 328"/>
              <a:gd name="T48" fmla="*/ 274 w 348"/>
              <a:gd name="T49" fmla="*/ 328 h 328"/>
              <a:gd name="T50" fmla="*/ 285 w 348"/>
              <a:gd name="T51" fmla="*/ 307 h 328"/>
              <a:gd name="T52" fmla="*/ 82 w 348"/>
              <a:gd name="T53" fmla="*/ 266 h 328"/>
              <a:gd name="T54" fmla="*/ 164 w 348"/>
              <a:gd name="T55" fmla="*/ 203 h 328"/>
              <a:gd name="T56" fmla="*/ 173 w 348"/>
              <a:gd name="T57" fmla="*/ 145 h 328"/>
              <a:gd name="T58" fmla="*/ 182 w 348"/>
              <a:gd name="T59" fmla="*/ 203 h 328"/>
              <a:gd name="T60" fmla="*/ 262 w 348"/>
              <a:gd name="T61" fmla="*/ 266 h 328"/>
              <a:gd name="T62" fmla="*/ 171 w 348"/>
              <a:gd name="T63" fmla="*/ 84 h 328"/>
              <a:gd name="T64" fmla="*/ 82 w 348"/>
              <a:gd name="T65" fmla="*/ 266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48" h="328">
                <a:moveTo>
                  <a:pt x="175" y="165"/>
                </a:moveTo>
                <a:cubicBezTo>
                  <a:pt x="169" y="165"/>
                  <a:pt x="164" y="169"/>
                  <a:pt x="164" y="175"/>
                </a:cubicBezTo>
                <a:cubicBezTo>
                  <a:pt x="164" y="181"/>
                  <a:pt x="169" y="185"/>
                  <a:pt x="175" y="185"/>
                </a:cubicBezTo>
                <a:cubicBezTo>
                  <a:pt x="180" y="185"/>
                  <a:pt x="185" y="181"/>
                  <a:pt x="185" y="175"/>
                </a:cubicBezTo>
                <a:cubicBezTo>
                  <a:pt x="185" y="169"/>
                  <a:pt x="179" y="165"/>
                  <a:pt x="175" y="165"/>
                </a:cubicBezTo>
                <a:close/>
                <a:moveTo>
                  <a:pt x="337" y="165"/>
                </a:moveTo>
                <a:cubicBezTo>
                  <a:pt x="295" y="165"/>
                  <a:pt x="295" y="165"/>
                  <a:pt x="295" y="165"/>
                </a:cubicBezTo>
                <a:cubicBezTo>
                  <a:pt x="289" y="165"/>
                  <a:pt x="285" y="169"/>
                  <a:pt x="285" y="174"/>
                </a:cubicBezTo>
                <a:cubicBezTo>
                  <a:pt x="285" y="180"/>
                  <a:pt x="289" y="185"/>
                  <a:pt x="295" y="185"/>
                </a:cubicBezTo>
                <a:cubicBezTo>
                  <a:pt x="337" y="185"/>
                  <a:pt x="337" y="185"/>
                  <a:pt x="337" y="185"/>
                </a:cubicBezTo>
                <a:cubicBezTo>
                  <a:pt x="343" y="185"/>
                  <a:pt x="348" y="181"/>
                  <a:pt x="348" y="174"/>
                </a:cubicBezTo>
                <a:cubicBezTo>
                  <a:pt x="348" y="169"/>
                  <a:pt x="343" y="165"/>
                  <a:pt x="337" y="165"/>
                </a:cubicBezTo>
                <a:close/>
                <a:moveTo>
                  <a:pt x="63" y="174"/>
                </a:moveTo>
                <a:cubicBezTo>
                  <a:pt x="63" y="169"/>
                  <a:pt x="58" y="165"/>
                  <a:pt x="53" y="165"/>
                </a:cubicBezTo>
                <a:cubicBezTo>
                  <a:pt x="11" y="165"/>
                  <a:pt x="11" y="165"/>
                  <a:pt x="11" y="165"/>
                </a:cubicBezTo>
                <a:cubicBezTo>
                  <a:pt x="5" y="165"/>
                  <a:pt x="0" y="169"/>
                  <a:pt x="0" y="174"/>
                </a:cubicBezTo>
                <a:cubicBezTo>
                  <a:pt x="0" y="181"/>
                  <a:pt x="5" y="185"/>
                  <a:pt x="11" y="185"/>
                </a:cubicBezTo>
                <a:cubicBezTo>
                  <a:pt x="53" y="185"/>
                  <a:pt x="53" y="185"/>
                  <a:pt x="53" y="185"/>
                </a:cubicBezTo>
                <a:cubicBezTo>
                  <a:pt x="58" y="185"/>
                  <a:pt x="63" y="181"/>
                  <a:pt x="63" y="174"/>
                </a:cubicBezTo>
                <a:close/>
                <a:moveTo>
                  <a:pt x="173" y="63"/>
                </a:moveTo>
                <a:cubicBezTo>
                  <a:pt x="179" y="63"/>
                  <a:pt x="183" y="59"/>
                  <a:pt x="183" y="53"/>
                </a:cubicBezTo>
                <a:cubicBezTo>
                  <a:pt x="183" y="11"/>
                  <a:pt x="183" y="11"/>
                  <a:pt x="183" y="11"/>
                </a:cubicBezTo>
                <a:cubicBezTo>
                  <a:pt x="183" y="5"/>
                  <a:pt x="179" y="0"/>
                  <a:pt x="173" y="0"/>
                </a:cubicBezTo>
                <a:cubicBezTo>
                  <a:pt x="167" y="0"/>
                  <a:pt x="163" y="5"/>
                  <a:pt x="163" y="11"/>
                </a:cubicBezTo>
                <a:cubicBezTo>
                  <a:pt x="163" y="53"/>
                  <a:pt x="163" y="53"/>
                  <a:pt x="163" y="53"/>
                </a:cubicBezTo>
                <a:cubicBezTo>
                  <a:pt x="163" y="59"/>
                  <a:pt x="167" y="63"/>
                  <a:pt x="173" y="63"/>
                </a:cubicBezTo>
                <a:close/>
                <a:moveTo>
                  <a:pt x="81" y="95"/>
                </a:moveTo>
                <a:cubicBezTo>
                  <a:pt x="82" y="97"/>
                  <a:pt x="85" y="98"/>
                  <a:pt x="87" y="98"/>
                </a:cubicBezTo>
                <a:cubicBezTo>
                  <a:pt x="90" y="98"/>
                  <a:pt x="92" y="97"/>
                  <a:pt x="94" y="95"/>
                </a:cubicBezTo>
                <a:cubicBezTo>
                  <a:pt x="98" y="92"/>
                  <a:pt x="98" y="85"/>
                  <a:pt x="94" y="81"/>
                </a:cubicBezTo>
                <a:cubicBezTo>
                  <a:pt x="66" y="52"/>
                  <a:pt x="66" y="52"/>
                  <a:pt x="66" y="52"/>
                </a:cubicBezTo>
                <a:cubicBezTo>
                  <a:pt x="64" y="50"/>
                  <a:pt x="62" y="49"/>
                  <a:pt x="59" y="49"/>
                </a:cubicBezTo>
                <a:cubicBezTo>
                  <a:pt x="56" y="49"/>
                  <a:pt x="54" y="50"/>
                  <a:pt x="53" y="52"/>
                </a:cubicBezTo>
                <a:cubicBezTo>
                  <a:pt x="49" y="56"/>
                  <a:pt x="49" y="62"/>
                  <a:pt x="53" y="66"/>
                </a:cubicBezTo>
                <a:lnTo>
                  <a:pt x="81" y="95"/>
                </a:lnTo>
                <a:close/>
                <a:moveTo>
                  <a:pt x="261" y="98"/>
                </a:moveTo>
                <a:cubicBezTo>
                  <a:pt x="263" y="98"/>
                  <a:pt x="266" y="97"/>
                  <a:pt x="267" y="95"/>
                </a:cubicBezTo>
                <a:cubicBezTo>
                  <a:pt x="296" y="66"/>
                  <a:pt x="296" y="66"/>
                  <a:pt x="296" y="66"/>
                </a:cubicBezTo>
                <a:cubicBezTo>
                  <a:pt x="300" y="62"/>
                  <a:pt x="300" y="56"/>
                  <a:pt x="296" y="52"/>
                </a:cubicBezTo>
                <a:cubicBezTo>
                  <a:pt x="294" y="50"/>
                  <a:pt x="292" y="49"/>
                  <a:pt x="289" y="49"/>
                </a:cubicBezTo>
                <a:cubicBezTo>
                  <a:pt x="287" y="49"/>
                  <a:pt x="284" y="50"/>
                  <a:pt x="282" y="52"/>
                </a:cubicBezTo>
                <a:cubicBezTo>
                  <a:pt x="254" y="81"/>
                  <a:pt x="254" y="81"/>
                  <a:pt x="254" y="81"/>
                </a:cubicBezTo>
                <a:cubicBezTo>
                  <a:pt x="250" y="85"/>
                  <a:pt x="250" y="92"/>
                  <a:pt x="254" y="95"/>
                </a:cubicBezTo>
                <a:cubicBezTo>
                  <a:pt x="255" y="97"/>
                  <a:pt x="258" y="98"/>
                  <a:pt x="261" y="98"/>
                </a:cubicBezTo>
                <a:close/>
                <a:moveTo>
                  <a:pt x="264" y="285"/>
                </a:moveTo>
                <a:cubicBezTo>
                  <a:pt x="81" y="285"/>
                  <a:pt x="81" y="285"/>
                  <a:pt x="81" y="285"/>
                </a:cubicBezTo>
                <a:cubicBezTo>
                  <a:pt x="69" y="285"/>
                  <a:pt x="60" y="294"/>
                  <a:pt x="60" y="307"/>
                </a:cubicBezTo>
                <a:cubicBezTo>
                  <a:pt x="60" y="317"/>
                  <a:pt x="60" y="317"/>
                  <a:pt x="60" y="317"/>
                </a:cubicBezTo>
                <a:cubicBezTo>
                  <a:pt x="60" y="323"/>
                  <a:pt x="65" y="328"/>
                  <a:pt x="71" y="328"/>
                </a:cubicBezTo>
                <a:cubicBezTo>
                  <a:pt x="274" y="328"/>
                  <a:pt x="274" y="328"/>
                  <a:pt x="274" y="328"/>
                </a:cubicBezTo>
                <a:cubicBezTo>
                  <a:pt x="280" y="328"/>
                  <a:pt x="285" y="323"/>
                  <a:pt x="285" y="317"/>
                </a:cubicBezTo>
                <a:cubicBezTo>
                  <a:pt x="285" y="307"/>
                  <a:pt x="285" y="307"/>
                  <a:pt x="285" y="307"/>
                </a:cubicBezTo>
                <a:cubicBezTo>
                  <a:pt x="285" y="294"/>
                  <a:pt x="275" y="285"/>
                  <a:pt x="264" y="285"/>
                </a:cubicBezTo>
                <a:close/>
                <a:moveTo>
                  <a:pt x="82" y="266"/>
                </a:moveTo>
                <a:cubicBezTo>
                  <a:pt x="164" y="266"/>
                  <a:pt x="164" y="266"/>
                  <a:pt x="164" y="266"/>
                </a:cubicBezTo>
                <a:cubicBezTo>
                  <a:pt x="164" y="203"/>
                  <a:pt x="164" y="203"/>
                  <a:pt x="164" y="203"/>
                </a:cubicBezTo>
                <a:cubicBezTo>
                  <a:pt x="151" y="199"/>
                  <a:pt x="142" y="188"/>
                  <a:pt x="142" y="174"/>
                </a:cubicBezTo>
                <a:cubicBezTo>
                  <a:pt x="142" y="157"/>
                  <a:pt x="156" y="145"/>
                  <a:pt x="173" y="145"/>
                </a:cubicBezTo>
                <a:cubicBezTo>
                  <a:pt x="189" y="145"/>
                  <a:pt x="202" y="159"/>
                  <a:pt x="202" y="174"/>
                </a:cubicBezTo>
                <a:cubicBezTo>
                  <a:pt x="202" y="187"/>
                  <a:pt x="194" y="199"/>
                  <a:pt x="182" y="203"/>
                </a:cubicBezTo>
                <a:cubicBezTo>
                  <a:pt x="182" y="266"/>
                  <a:pt x="182" y="266"/>
                  <a:pt x="182" y="266"/>
                </a:cubicBezTo>
                <a:cubicBezTo>
                  <a:pt x="262" y="266"/>
                  <a:pt x="262" y="266"/>
                  <a:pt x="262" y="266"/>
                </a:cubicBezTo>
                <a:cubicBezTo>
                  <a:pt x="262" y="174"/>
                  <a:pt x="262" y="174"/>
                  <a:pt x="262" y="174"/>
                </a:cubicBezTo>
                <a:cubicBezTo>
                  <a:pt x="262" y="124"/>
                  <a:pt x="221" y="84"/>
                  <a:pt x="171" y="84"/>
                </a:cubicBezTo>
                <a:cubicBezTo>
                  <a:pt x="122" y="84"/>
                  <a:pt x="82" y="124"/>
                  <a:pt x="82" y="174"/>
                </a:cubicBezTo>
                <a:lnTo>
                  <a:pt x="82" y="26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5" name="Freeform 13">
            <a:extLst>
              <a:ext uri="{FF2B5EF4-FFF2-40B4-BE49-F238E27FC236}">
                <a16:creationId xmlns:a16="http://schemas.microsoft.com/office/drawing/2014/main" id="{7303CBF6-C4B0-B9D2-FC11-B1DEE4184783}"/>
              </a:ext>
            </a:extLst>
          </p:cNvPr>
          <p:cNvSpPr>
            <a:spLocks noEditPoints="1"/>
          </p:cNvSpPr>
          <p:nvPr/>
        </p:nvSpPr>
        <p:spPr bwMode="auto">
          <a:xfrm>
            <a:off x="8458414" y="2441927"/>
            <a:ext cx="259411" cy="259411"/>
          </a:xfrm>
          <a:custGeom>
            <a:avLst/>
            <a:gdLst>
              <a:gd name="T0" fmla="*/ 206 w 348"/>
              <a:gd name="T1" fmla="*/ 220 h 348"/>
              <a:gd name="T2" fmla="*/ 197 w 348"/>
              <a:gd name="T3" fmla="*/ 226 h 348"/>
              <a:gd name="T4" fmla="*/ 187 w 348"/>
              <a:gd name="T5" fmla="*/ 219 h 348"/>
              <a:gd name="T6" fmla="*/ 155 w 348"/>
              <a:gd name="T7" fmla="*/ 122 h 348"/>
              <a:gd name="T8" fmla="*/ 140 w 348"/>
              <a:gd name="T9" fmla="*/ 159 h 348"/>
              <a:gd name="T10" fmla="*/ 130 w 348"/>
              <a:gd name="T11" fmla="*/ 165 h 348"/>
              <a:gd name="T12" fmla="*/ 63 w 348"/>
              <a:gd name="T13" fmla="*/ 165 h 348"/>
              <a:gd name="T14" fmla="*/ 63 w 348"/>
              <a:gd name="T15" fmla="*/ 245 h 348"/>
              <a:gd name="T16" fmla="*/ 288 w 348"/>
              <a:gd name="T17" fmla="*/ 245 h 348"/>
              <a:gd name="T18" fmla="*/ 288 w 348"/>
              <a:gd name="T19" fmla="*/ 165 h 348"/>
              <a:gd name="T20" fmla="*/ 229 w 348"/>
              <a:gd name="T21" fmla="*/ 165 h 348"/>
              <a:gd name="T22" fmla="*/ 206 w 348"/>
              <a:gd name="T23" fmla="*/ 220 h 348"/>
              <a:gd name="T24" fmla="*/ 62 w 348"/>
              <a:gd name="T25" fmla="*/ 144 h 348"/>
              <a:gd name="T26" fmla="*/ 124 w 348"/>
              <a:gd name="T27" fmla="*/ 144 h 348"/>
              <a:gd name="T28" fmla="*/ 149 w 348"/>
              <a:gd name="T29" fmla="*/ 89 h 348"/>
              <a:gd name="T30" fmla="*/ 157 w 348"/>
              <a:gd name="T31" fmla="*/ 83 h 348"/>
              <a:gd name="T32" fmla="*/ 167 w 348"/>
              <a:gd name="T33" fmla="*/ 90 h 348"/>
              <a:gd name="T34" fmla="*/ 198 w 348"/>
              <a:gd name="T35" fmla="*/ 185 h 348"/>
              <a:gd name="T36" fmla="*/ 212 w 348"/>
              <a:gd name="T37" fmla="*/ 150 h 348"/>
              <a:gd name="T38" fmla="*/ 221 w 348"/>
              <a:gd name="T39" fmla="*/ 144 h 348"/>
              <a:gd name="T40" fmla="*/ 288 w 348"/>
              <a:gd name="T41" fmla="*/ 144 h 348"/>
              <a:gd name="T42" fmla="*/ 288 w 348"/>
              <a:gd name="T43" fmla="*/ 62 h 348"/>
              <a:gd name="T44" fmla="*/ 62 w 348"/>
              <a:gd name="T45" fmla="*/ 62 h 348"/>
              <a:gd name="T46" fmla="*/ 62 w 348"/>
              <a:gd name="T47" fmla="*/ 144 h 348"/>
              <a:gd name="T48" fmla="*/ 297 w 348"/>
              <a:gd name="T49" fmla="*/ 0 h 348"/>
              <a:gd name="T50" fmla="*/ 51 w 348"/>
              <a:gd name="T51" fmla="*/ 0 h 348"/>
              <a:gd name="T52" fmla="*/ 0 w 348"/>
              <a:gd name="T53" fmla="*/ 51 h 348"/>
              <a:gd name="T54" fmla="*/ 0 w 348"/>
              <a:gd name="T55" fmla="*/ 297 h 348"/>
              <a:gd name="T56" fmla="*/ 51 w 348"/>
              <a:gd name="T57" fmla="*/ 348 h 348"/>
              <a:gd name="T58" fmla="*/ 297 w 348"/>
              <a:gd name="T59" fmla="*/ 348 h 348"/>
              <a:gd name="T60" fmla="*/ 348 w 348"/>
              <a:gd name="T61" fmla="*/ 297 h 348"/>
              <a:gd name="T62" fmla="*/ 348 w 348"/>
              <a:gd name="T63" fmla="*/ 51 h 348"/>
              <a:gd name="T64" fmla="*/ 297 w 348"/>
              <a:gd name="T65" fmla="*/ 0 h 348"/>
              <a:gd name="T66" fmla="*/ 71 w 348"/>
              <a:gd name="T67" fmla="*/ 308 h 348"/>
              <a:gd name="T68" fmla="*/ 61 w 348"/>
              <a:gd name="T69" fmla="*/ 297 h 348"/>
              <a:gd name="T70" fmla="*/ 71 w 348"/>
              <a:gd name="T71" fmla="*/ 287 h 348"/>
              <a:gd name="T72" fmla="*/ 82 w 348"/>
              <a:gd name="T73" fmla="*/ 297 h 348"/>
              <a:gd name="T74" fmla="*/ 71 w 348"/>
              <a:gd name="T75" fmla="*/ 308 h 348"/>
              <a:gd name="T76" fmla="*/ 113 w 348"/>
              <a:gd name="T77" fmla="*/ 308 h 348"/>
              <a:gd name="T78" fmla="*/ 103 w 348"/>
              <a:gd name="T79" fmla="*/ 297 h 348"/>
              <a:gd name="T80" fmla="*/ 113 w 348"/>
              <a:gd name="T81" fmla="*/ 287 h 348"/>
              <a:gd name="T82" fmla="*/ 123 w 348"/>
              <a:gd name="T83" fmla="*/ 297 h 348"/>
              <a:gd name="T84" fmla="*/ 113 w 348"/>
              <a:gd name="T85" fmla="*/ 308 h 348"/>
              <a:gd name="T86" fmla="*/ 307 w 348"/>
              <a:gd name="T87" fmla="*/ 257 h 348"/>
              <a:gd name="T88" fmla="*/ 297 w 348"/>
              <a:gd name="T89" fmla="*/ 268 h 348"/>
              <a:gd name="T90" fmla="*/ 51 w 348"/>
              <a:gd name="T91" fmla="*/ 268 h 348"/>
              <a:gd name="T92" fmla="*/ 40 w 348"/>
              <a:gd name="T93" fmla="*/ 257 h 348"/>
              <a:gd name="T94" fmla="*/ 40 w 348"/>
              <a:gd name="T95" fmla="*/ 51 h 348"/>
              <a:gd name="T96" fmla="*/ 51 w 348"/>
              <a:gd name="T97" fmla="*/ 41 h 348"/>
              <a:gd name="T98" fmla="*/ 297 w 348"/>
              <a:gd name="T99" fmla="*/ 41 h 348"/>
              <a:gd name="T100" fmla="*/ 307 w 348"/>
              <a:gd name="T101" fmla="*/ 51 h 348"/>
              <a:gd name="T102" fmla="*/ 307 w 348"/>
              <a:gd name="T103" fmla="*/ 25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8" h="348">
                <a:moveTo>
                  <a:pt x="206" y="220"/>
                </a:moveTo>
                <a:cubicBezTo>
                  <a:pt x="204" y="225"/>
                  <a:pt x="201" y="226"/>
                  <a:pt x="197" y="226"/>
                </a:cubicBezTo>
                <a:cubicBezTo>
                  <a:pt x="193" y="226"/>
                  <a:pt x="189" y="224"/>
                  <a:pt x="187" y="219"/>
                </a:cubicBezTo>
                <a:cubicBezTo>
                  <a:pt x="155" y="122"/>
                  <a:pt x="155" y="122"/>
                  <a:pt x="155" y="122"/>
                </a:cubicBezTo>
                <a:cubicBezTo>
                  <a:pt x="140" y="159"/>
                  <a:pt x="140" y="159"/>
                  <a:pt x="140" y="159"/>
                </a:cubicBezTo>
                <a:cubicBezTo>
                  <a:pt x="139" y="162"/>
                  <a:pt x="134" y="165"/>
                  <a:pt x="130" y="165"/>
                </a:cubicBezTo>
                <a:cubicBezTo>
                  <a:pt x="63" y="165"/>
                  <a:pt x="63" y="165"/>
                  <a:pt x="63" y="165"/>
                </a:cubicBezTo>
                <a:cubicBezTo>
                  <a:pt x="63" y="245"/>
                  <a:pt x="63" y="245"/>
                  <a:pt x="63" y="245"/>
                </a:cubicBezTo>
                <a:cubicBezTo>
                  <a:pt x="288" y="245"/>
                  <a:pt x="288" y="245"/>
                  <a:pt x="288" y="245"/>
                </a:cubicBezTo>
                <a:cubicBezTo>
                  <a:pt x="288" y="165"/>
                  <a:pt x="288" y="165"/>
                  <a:pt x="288" y="165"/>
                </a:cubicBezTo>
                <a:cubicBezTo>
                  <a:pt x="229" y="165"/>
                  <a:pt x="229" y="165"/>
                  <a:pt x="229" y="165"/>
                </a:cubicBezTo>
                <a:lnTo>
                  <a:pt x="206" y="220"/>
                </a:lnTo>
                <a:close/>
                <a:moveTo>
                  <a:pt x="62" y="144"/>
                </a:moveTo>
                <a:cubicBezTo>
                  <a:pt x="124" y="144"/>
                  <a:pt x="124" y="144"/>
                  <a:pt x="124" y="144"/>
                </a:cubicBezTo>
                <a:cubicBezTo>
                  <a:pt x="149" y="89"/>
                  <a:pt x="149" y="89"/>
                  <a:pt x="149" y="89"/>
                </a:cubicBezTo>
                <a:cubicBezTo>
                  <a:pt x="150" y="85"/>
                  <a:pt x="154" y="83"/>
                  <a:pt x="157" y="83"/>
                </a:cubicBezTo>
                <a:cubicBezTo>
                  <a:pt x="162" y="83"/>
                  <a:pt x="166" y="86"/>
                  <a:pt x="167" y="90"/>
                </a:cubicBezTo>
                <a:cubicBezTo>
                  <a:pt x="198" y="185"/>
                  <a:pt x="198" y="185"/>
                  <a:pt x="198" y="185"/>
                </a:cubicBezTo>
                <a:cubicBezTo>
                  <a:pt x="212" y="150"/>
                  <a:pt x="212" y="150"/>
                  <a:pt x="212" y="150"/>
                </a:cubicBezTo>
                <a:cubicBezTo>
                  <a:pt x="214" y="147"/>
                  <a:pt x="218" y="144"/>
                  <a:pt x="221" y="144"/>
                </a:cubicBezTo>
                <a:cubicBezTo>
                  <a:pt x="288" y="144"/>
                  <a:pt x="288" y="144"/>
                  <a:pt x="288" y="144"/>
                </a:cubicBezTo>
                <a:cubicBezTo>
                  <a:pt x="288" y="62"/>
                  <a:pt x="288" y="62"/>
                  <a:pt x="288" y="62"/>
                </a:cubicBezTo>
                <a:cubicBezTo>
                  <a:pt x="62" y="62"/>
                  <a:pt x="62" y="62"/>
                  <a:pt x="62" y="62"/>
                </a:cubicBezTo>
                <a:lnTo>
                  <a:pt x="62" y="144"/>
                </a:lnTo>
                <a:close/>
                <a:moveTo>
                  <a:pt x="297" y="0"/>
                </a:moveTo>
                <a:cubicBezTo>
                  <a:pt x="51" y="0"/>
                  <a:pt x="51" y="0"/>
                  <a:pt x="51" y="0"/>
                </a:cubicBezTo>
                <a:cubicBezTo>
                  <a:pt x="23" y="0"/>
                  <a:pt x="0" y="23"/>
                  <a:pt x="0" y="51"/>
                </a:cubicBezTo>
                <a:cubicBezTo>
                  <a:pt x="0" y="297"/>
                  <a:pt x="0" y="297"/>
                  <a:pt x="0" y="297"/>
                </a:cubicBezTo>
                <a:cubicBezTo>
                  <a:pt x="0" y="325"/>
                  <a:pt x="23" y="348"/>
                  <a:pt x="51" y="348"/>
                </a:cubicBezTo>
                <a:cubicBezTo>
                  <a:pt x="297" y="348"/>
                  <a:pt x="297" y="348"/>
                  <a:pt x="297" y="348"/>
                </a:cubicBezTo>
                <a:cubicBezTo>
                  <a:pt x="325" y="348"/>
                  <a:pt x="348" y="325"/>
                  <a:pt x="348" y="297"/>
                </a:cubicBezTo>
                <a:cubicBezTo>
                  <a:pt x="348" y="51"/>
                  <a:pt x="348" y="51"/>
                  <a:pt x="348" y="51"/>
                </a:cubicBezTo>
                <a:cubicBezTo>
                  <a:pt x="348" y="23"/>
                  <a:pt x="325" y="0"/>
                  <a:pt x="297" y="0"/>
                </a:cubicBezTo>
                <a:close/>
                <a:moveTo>
                  <a:pt x="71" y="308"/>
                </a:moveTo>
                <a:cubicBezTo>
                  <a:pt x="66" y="308"/>
                  <a:pt x="61" y="304"/>
                  <a:pt x="61" y="297"/>
                </a:cubicBezTo>
                <a:cubicBezTo>
                  <a:pt x="61" y="292"/>
                  <a:pt x="66" y="287"/>
                  <a:pt x="71" y="287"/>
                </a:cubicBezTo>
                <a:cubicBezTo>
                  <a:pt x="77" y="287"/>
                  <a:pt x="82" y="292"/>
                  <a:pt x="82" y="297"/>
                </a:cubicBezTo>
                <a:cubicBezTo>
                  <a:pt x="82" y="304"/>
                  <a:pt x="77" y="308"/>
                  <a:pt x="71" y="308"/>
                </a:cubicBezTo>
                <a:close/>
                <a:moveTo>
                  <a:pt x="113" y="308"/>
                </a:moveTo>
                <a:cubicBezTo>
                  <a:pt x="107" y="308"/>
                  <a:pt x="103" y="304"/>
                  <a:pt x="103" y="297"/>
                </a:cubicBezTo>
                <a:cubicBezTo>
                  <a:pt x="103" y="292"/>
                  <a:pt x="107" y="287"/>
                  <a:pt x="113" y="287"/>
                </a:cubicBezTo>
                <a:cubicBezTo>
                  <a:pt x="118" y="287"/>
                  <a:pt x="123" y="292"/>
                  <a:pt x="123" y="297"/>
                </a:cubicBezTo>
                <a:cubicBezTo>
                  <a:pt x="123" y="304"/>
                  <a:pt x="117" y="308"/>
                  <a:pt x="113" y="308"/>
                </a:cubicBezTo>
                <a:close/>
                <a:moveTo>
                  <a:pt x="307" y="257"/>
                </a:moveTo>
                <a:cubicBezTo>
                  <a:pt x="307" y="263"/>
                  <a:pt x="303" y="268"/>
                  <a:pt x="297" y="268"/>
                </a:cubicBezTo>
                <a:cubicBezTo>
                  <a:pt x="51" y="268"/>
                  <a:pt x="51" y="268"/>
                  <a:pt x="51" y="268"/>
                </a:cubicBezTo>
                <a:cubicBezTo>
                  <a:pt x="44" y="268"/>
                  <a:pt x="40" y="263"/>
                  <a:pt x="40" y="257"/>
                </a:cubicBezTo>
                <a:cubicBezTo>
                  <a:pt x="40" y="51"/>
                  <a:pt x="40" y="51"/>
                  <a:pt x="40" y="51"/>
                </a:cubicBezTo>
                <a:cubicBezTo>
                  <a:pt x="40" y="45"/>
                  <a:pt x="44" y="41"/>
                  <a:pt x="51" y="41"/>
                </a:cubicBezTo>
                <a:cubicBezTo>
                  <a:pt x="297" y="41"/>
                  <a:pt x="297" y="41"/>
                  <a:pt x="297" y="41"/>
                </a:cubicBezTo>
                <a:cubicBezTo>
                  <a:pt x="303" y="41"/>
                  <a:pt x="307" y="45"/>
                  <a:pt x="307" y="51"/>
                </a:cubicBezTo>
                <a:lnTo>
                  <a:pt x="307" y="25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6" name="Freeform 14">
            <a:extLst>
              <a:ext uri="{FF2B5EF4-FFF2-40B4-BE49-F238E27FC236}">
                <a16:creationId xmlns:a16="http://schemas.microsoft.com/office/drawing/2014/main" id="{638E8FEA-969E-B32E-312B-9B759CDA0EC0}"/>
              </a:ext>
            </a:extLst>
          </p:cNvPr>
          <p:cNvSpPr>
            <a:spLocks noEditPoints="1"/>
          </p:cNvSpPr>
          <p:nvPr/>
        </p:nvSpPr>
        <p:spPr bwMode="auto">
          <a:xfrm>
            <a:off x="8481523" y="4105420"/>
            <a:ext cx="213194" cy="259411"/>
          </a:xfrm>
          <a:custGeom>
            <a:avLst/>
            <a:gdLst>
              <a:gd name="T0" fmla="*/ 163 w 286"/>
              <a:gd name="T1" fmla="*/ 195 h 348"/>
              <a:gd name="T2" fmla="*/ 184 w 286"/>
              <a:gd name="T3" fmla="*/ 257 h 348"/>
              <a:gd name="T4" fmla="*/ 235 w 286"/>
              <a:gd name="T5" fmla="*/ 267 h 348"/>
              <a:gd name="T6" fmla="*/ 246 w 286"/>
              <a:gd name="T7" fmla="*/ 225 h 348"/>
              <a:gd name="T8" fmla="*/ 267 w 286"/>
              <a:gd name="T9" fmla="*/ 72 h 348"/>
              <a:gd name="T10" fmla="*/ 246 w 286"/>
              <a:gd name="T11" fmla="*/ 22 h 348"/>
              <a:gd name="T12" fmla="*/ 267 w 286"/>
              <a:gd name="T13" fmla="*/ 11 h 348"/>
              <a:gd name="T14" fmla="*/ 174 w 286"/>
              <a:gd name="T15" fmla="*/ 0 h 348"/>
              <a:gd name="T16" fmla="*/ 174 w 286"/>
              <a:gd name="T17" fmla="*/ 22 h 348"/>
              <a:gd name="T18" fmla="*/ 184 w 286"/>
              <a:gd name="T19" fmla="*/ 43 h 348"/>
              <a:gd name="T20" fmla="*/ 163 w 286"/>
              <a:gd name="T21" fmla="*/ 126 h 348"/>
              <a:gd name="T22" fmla="*/ 163 w 286"/>
              <a:gd name="T23" fmla="*/ 184 h 348"/>
              <a:gd name="T24" fmla="*/ 226 w 286"/>
              <a:gd name="T25" fmla="*/ 20 h 348"/>
              <a:gd name="T26" fmla="*/ 206 w 286"/>
              <a:gd name="T27" fmla="*/ 41 h 348"/>
              <a:gd name="T28" fmla="*/ 246 w 286"/>
              <a:gd name="T29" fmla="*/ 185 h 348"/>
              <a:gd name="T30" fmla="*/ 235 w 286"/>
              <a:gd name="T31" fmla="*/ 205 h 348"/>
              <a:gd name="T32" fmla="*/ 184 w 286"/>
              <a:gd name="T33" fmla="*/ 195 h 348"/>
              <a:gd name="T34" fmla="*/ 246 w 286"/>
              <a:gd name="T35" fmla="*/ 185 h 348"/>
              <a:gd name="T36" fmla="*/ 184 w 286"/>
              <a:gd name="T37" fmla="*/ 154 h 348"/>
              <a:gd name="T38" fmla="*/ 163 w 286"/>
              <a:gd name="T39" fmla="*/ 154 h 348"/>
              <a:gd name="T40" fmla="*/ 276 w 286"/>
              <a:gd name="T41" fmla="*/ 286 h 348"/>
              <a:gd name="T42" fmla="*/ 213 w 286"/>
              <a:gd name="T43" fmla="*/ 307 h 348"/>
              <a:gd name="T44" fmla="*/ 286 w 286"/>
              <a:gd name="T45" fmla="*/ 297 h 348"/>
              <a:gd name="T46" fmla="*/ 234 w 286"/>
              <a:gd name="T47" fmla="*/ 328 h 348"/>
              <a:gd name="T48" fmla="*/ 183 w 286"/>
              <a:gd name="T49" fmla="*/ 293 h 348"/>
              <a:gd name="T50" fmla="*/ 123 w 286"/>
              <a:gd name="T51" fmla="*/ 287 h 348"/>
              <a:gd name="T52" fmla="*/ 128 w 286"/>
              <a:gd name="T53" fmla="*/ 179 h 348"/>
              <a:gd name="T54" fmla="*/ 143 w 286"/>
              <a:gd name="T55" fmla="*/ 115 h 348"/>
              <a:gd name="T56" fmla="*/ 41 w 286"/>
              <a:gd name="T57" fmla="*/ 217 h 348"/>
              <a:gd name="T58" fmla="*/ 12 w 286"/>
              <a:gd name="T59" fmla="*/ 329 h 348"/>
              <a:gd name="T60" fmla="*/ 0 w 286"/>
              <a:gd name="T61" fmla="*/ 338 h 348"/>
              <a:gd name="T62" fmla="*/ 234 w 286"/>
              <a:gd name="T63" fmla="*/ 348 h 348"/>
              <a:gd name="T64" fmla="*/ 234 w 286"/>
              <a:gd name="T65" fmla="*/ 32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6" h="348">
                <a:moveTo>
                  <a:pt x="163" y="184"/>
                </a:moveTo>
                <a:cubicBezTo>
                  <a:pt x="163" y="195"/>
                  <a:pt x="163" y="195"/>
                  <a:pt x="163" y="195"/>
                </a:cubicBezTo>
                <a:cubicBezTo>
                  <a:pt x="163" y="208"/>
                  <a:pt x="172" y="220"/>
                  <a:pt x="184" y="225"/>
                </a:cubicBezTo>
                <a:cubicBezTo>
                  <a:pt x="184" y="257"/>
                  <a:pt x="184" y="257"/>
                  <a:pt x="184" y="257"/>
                </a:cubicBezTo>
                <a:cubicBezTo>
                  <a:pt x="184" y="263"/>
                  <a:pt x="189" y="267"/>
                  <a:pt x="195" y="267"/>
                </a:cubicBezTo>
                <a:cubicBezTo>
                  <a:pt x="235" y="267"/>
                  <a:pt x="235" y="267"/>
                  <a:pt x="235" y="267"/>
                </a:cubicBezTo>
                <a:cubicBezTo>
                  <a:pt x="241" y="267"/>
                  <a:pt x="246" y="263"/>
                  <a:pt x="246" y="257"/>
                </a:cubicBezTo>
                <a:cubicBezTo>
                  <a:pt x="246" y="225"/>
                  <a:pt x="246" y="225"/>
                  <a:pt x="246" y="225"/>
                </a:cubicBezTo>
                <a:cubicBezTo>
                  <a:pt x="258" y="220"/>
                  <a:pt x="267" y="209"/>
                  <a:pt x="267" y="195"/>
                </a:cubicBezTo>
                <a:cubicBezTo>
                  <a:pt x="267" y="72"/>
                  <a:pt x="267" y="72"/>
                  <a:pt x="267" y="72"/>
                </a:cubicBezTo>
                <a:cubicBezTo>
                  <a:pt x="267" y="60"/>
                  <a:pt x="258" y="48"/>
                  <a:pt x="246" y="43"/>
                </a:cubicBezTo>
                <a:cubicBezTo>
                  <a:pt x="246" y="22"/>
                  <a:pt x="246" y="22"/>
                  <a:pt x="246" y="22"/>
                </a:cubicBezTo>
                <a:cubicBezTo>
                  <a:pt x="257" y="22"/>
                  <a:pt x="257" y="22"/>
                  <a:pt x="257" y="22"/>
                </a:cubicBezTo>
                <a:cubicBezTo>
                  <a:pt x="262" y="22"/>
                  <a:pt x="267" y="17"/>
                  <a:pt x="267" y="11"/>
                </a:cubicBezTo>
                <a:cubicBezTo>
                  <a:pt x="267" y="5"/>
                  <a:pt x="262" y="0"/>
                  <a:pt x="257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68" y="0"/>
                  <a:pt x="163" y="5"/>
                  <a:pt x="163" y="11"/>
                </a:cubicBezTo>
                <a:cubicBezTo>
                  <a:pt x="163" y="17"/>
                  <a:pt x="168" y="22"/>
                  <a:pt x="174" y="22"/>
                </a:cubicBezTo>
                <a:cubicBezTo>
                  <a:pt x="184" y="22"/>
                  <a:pt x="184" y="22"/>
                  <a:pt x="184" y="22"/>
                </a:cubicBezTo>
                <a:cubicBezTo>
                  <a:pt x="184" y="43"/>
                  <a:pt x="184" y="43"/>
                  <a:pt x="184" y="43"/>
                </a:cubicBezTo>
                <a:cubicBezTo>
                  <a:pt x="172" y="47"/>
                  <a:pt x="163" y="59"/>
                  <a:pt x="163" y="72"/>
                </a:cubicBezTo>
                <a:cubicBezTo>
                  <a:pt x="163" y="126"/>
                  <a:pt x="163" y="126"/>
                  <a:pt x="163" y="126"/>
                </a:cubicBezTo>
                <a:cubicBezTo>
                  <a:pt x="152" y="131"/>
                  <a:pt x="143" y="142"/>
                  <a:pt x="143" y="156"/>
                </a:cubicBezTo>
                <a:cubicBezTo>
                  <a:pt x="143" y="168"/>
                  <a:pt x="151" y="180"/>
                  <a:pt x="163" y="184"/>
                </a:cubicBezTo>
                <a:close/>
                <a:moveTo>
                  <a:pt x="206" y="20"/>
                </a:moveTo>
                <a:cubicBezTo>
                  <a:pt x="226" y="20"/>
                  <a:pt x="226" y="20"/>
                  <a:pt x="226" y="20"/>
                </a:cubicBezTo>
                <a:cubicBezTo>
                  <a:pt x="226" y="41"/>
                  <a:pt x="226" y="41"/>
                  <a:pt x="226" y="41"/>
                </a:cubicBezTo>
                <a:cubicBezTo>
                  <a:pt x="206" y="41"/>
                  <a:pt x="206" y="41"/>
                  <a:pt x="206" y="41"/>
                </a:cubicBezTo>
                <a:lnTo>
                  <a:pt x="206" y="20"/>
                </a:lnTo>
                <a:close/>
                <a:moveTo>
                  <a:pt x="246" y="185"/>
                </a:moveTo>
                <a:cubicBezTo>
                  <a:pt x="246" y="195"/>
                  <a:pt x="246" y="195"/>
                  <a:pt x="246" y="195"/>
                </a:cubicBezTo>
                <a:cubicBezTo>
                  <a:pt x="246" y="202"/>
                  <a:pt x="241" y="205"/>
                  <a:pt x="235" y="205"/>
                </a:cubicBezTo>
                <a:cubicBezTo>
                  <a:pt x="195" y="205"/>
                  <a:pt x="195" y="205"/>
                  <a:pt x="195" y="205"/>
                </a:cubicBezTo>
                <a:cubicBezTo>
                  <a:pt x="189" y="205"/>
                  <a:pt x="184" y="202"/>
                  <a:pt x="184" y="195"/>
                </a:cubicBezTo>
                <a:cubicBezTo>
                  <a:pt x="184" y="185"/>
                  <a:pt x="184" y="185"/>
                  <a:pt x="184" y="185"/>
                </a:cubicBezTo>
                <a:lnTo>
                  <a:pt x="246" y="185"/>
                </a:lnTo>
                <a:close/>
                <a:moveTo>
                  <a:pt x="174" y="144"/>
                </a:moveTo>
                <a:cubicBezTo>
                  <a:pt x="180" y="144"/>
                  <a:pt x="184" y="148"/>
                  <a:pt x="184" y="154"/>
                </a:cubicBezTo>
                <a:cubicBezTo>
                  <a:pt x="184" y="160"/>
                  <a:pt x="180" y="165"/>
                  <a:pt x="174" y="165"/>
                </a:cubicBezTo>
                <a:cubicBezTo>
                  <a:pt x="168" y="165"/>
                  <a:pt x="163" y="160"/>
                  <a:pt x="163" y="154"/>
                </a:cubicBezTo>
                <a:cubicBezTo>
                  <a:pt x="163" y="148"/>
                  <a:pt x="168" y="144"/>
                  <a:pt x="174" y="144"/>
                </a:cubicBezTo>
                <a:close/>
                <a:moveTo>
                  <a:pt x="276" y="286"/>
                </a:moveTo>
                <a:cubicBezTo>
                  <a:pt x="203" y="286"/>
                  <a:pt x="203" y="286"/>
                  <a:pt x="203" y="286"/>
                </a:cubicBezTo>
                <a:cubicBezTo>
                  <a:pt x="213" y="307"/>
                  <a:pt x="213" y="307"/>
                  <a:pt x="213" y="307"/>
                </a:cubicBezTo>
                <a:cubicBezTo>
                  <a:pt x="276" y="307"/>
                  <a:pt x="276" y="307"/>
                  <a:pt x="276" y="307"/>
                </a:cubicBezTo>
                <a:cubicBezTo>
                  <a:pt x="281" y="307"/>
                  <a:pt x="286" y="302"/>
                  <a:pt x="286" y="297"/>
                </a:cubicBezTo>
                <a:cubicBezTo>
                  <a:pt x="286" y="291"/>
                  <a:pt x="281" y="286"/>
                  <a:pt x="276" y="286"/>
                </a:cubicBezTo>
                <a:close/>
                <a:moveTo>
                  <a:pt x="234" y="328"/>
                </a:moveTo>
                <a:cubicBezTo>
                  <a:pt x="199" y="328"/>
                  <a:pt x="199" y="328"/>
                  <a:pt x="199" y="328"/>
                </a:cubicBezTo>
                <a:cubicBezTo>
                  <a:pt x="183" y="293"/>
                  <a:pt x="183" y="293"/>
                  <a:pt x="183" y="293"/>
                </a:cubicBezTo>
                <a:cubicBezTo>
                  <a:pt x="182" y="290"/>
                  <a:pt x="176" y="287"/>
                  <a:pt x="173" y="287"/>
                </a:cubicBezTo>
                <a:cubicBezTo>
                  <a:pt x="123" y="287"/>
                  <a:pt x="123" y="287"/>
                  <a:pt x="123" y="287"/>
                </a:cubicBezTo>
                <a:cubicBezTo>
                  <a:pt x="123" y="195"/>
                  <a:pt x="123" y="195"/>
                  <a:pt x="123" y="195"/>
                </a:cubicBezTo>
                <a:cubicBezTo>
                  <a:pt x="123" y="189"/>
                  <a:pt x="125" y="183"/>
                  <a:pt x="128" y="179"/>
                </a:cubicBezTo>
                <a:cubicBezTo>
                  <a:pt x="125" y="171"/>
                  <a:pt x="123" y="163"/>
                  <a:pt x="123" y="156"/>
                </a:cubicBezTo>
                <a:cubicBezTo>
                  <a:pt x="123" y="139"/>
                  <a:pt x="130" y="124"/>
                  <a:pt x="143" y="115"/>
                </a:cubicBezTo>
                <a:cubicBezTo>
                  <a:pt x="143" y="88"/>
                  <a:pt x="143" y="88"/>
                  <a:pt x="143" y="88"/>
                </a:cubicBezTo>
                <a:cubicBezTo>
                  <a:pt x="86" y="102"/>
                  <a:pt x="41" y="154"/>
                  <a:pt x="41" y="217"/>
                </a:cubicBezTo>
                <a:cubicBezTo>
                  <a:pt x="41" y="329"/>
                  <a:pt x="41" y="329"/>
                  <a:pt x="41" y="329"/>
                </a:cubicBezTo>
                <a:cubicBezTo>
                  <a:pt x="12" y="329"/>
                  <a:pt x="12" y="329"/>
                  <a:pt x="12" y="329"/>
                </a:cubicBezTo>
                <a:cubicBezTo>
                  <a:pt x="11" y="329"/>
                  <a:pt x="11" y="329"/>
                  <a:pt x="10" y="329"/>
                </a:cubicBezTo>
                <a:cubicBezTo>
                  <a:pt x="4" y="329"/>
                  <a:pt x="0" y="333"/>
                  <a:pt x="0" y="338"/>
                </a:cubicBezTo>
                <a:cubicBezTo>
                  <a:pt x="0" y="344"/>
                  <a:pt x="4" y="348"/>
                  <a:pt x="10" y="348"/>
                </a:cubicBezTo>
                <a:cubicBezTo>
                  <a:pt x="234" y="348"/>
                  <a:pt x="234" y="348"/>
                  <a:pt x="234" y="348"/>
                </a:cubicBezTo>
                <a:cubicBezTo>
                  <a:pt x="240" y="348"/>
                  <a:pt x="245" y="344"/>
                  <a:pt x="245" y="338"/>
                </a:cubicBezTo>
                <a:cubicBezTo>
                  <a:pt x="245" y="333"/>
                  <a:pt x="240" y="328"/>
                  <a:pt x="234" y="3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7" name="Freeform 15">
            <a:extLst>
              <a:ext uri="{FF2B5EF4-FFF2-40B4-BE49-F238E27FC236}">
                <a16:creationId xmlns:a16="http://schemas.microsoft.com/office/drawing/2014/main" id="{18E2576D-238C-9E70-971D-8B3DD1B2C793}"/>
              </a:ext>
            </a:extLst>
          </p:cNvPr>
          <p:cNvSpPr>
            <a:spLocks noEditPoints="1"/>
          </p:cNvSpPr>
          <p:nvPr/>
        </p:nvSpPr>
        <p:spPr bwMode="auto">
          <a:xfrm>
            <a:off x="8454687" y="3534734"/>
            <a:ext cx="266866" cy="259411"/>
          </a:xfrm>
          <a:custGeom>
            <a:avLst/>
            <a:gdLst>
              <a:gd name="T0" fmla="*/ 235 w 358"/>
              <a:gd name="T1" fmla="*/ 167 h 348"/>
              <a:gd name="T2" fmla="*/ 215 w 358"/>
              <a:gd name="T3" fmla="*/ 183 h 348"/>
              <a:gd name="T4" fmla="*/ 204 w 358"/>
              <a:gd name="T5" fmla="*/ 191 h 348"/>
              <a:gd name="T6" fmla="*/ 194 w 358"/>
              <a:gd name="T7" fmla="*/ 183 h 348"/>
              <a:gd name="T8" fmla="*/ 174 w 358"/>
              <a:gd name="T9" fmla="*/ 167 h 348"/>
              <a:gd name="T10" fmla="*/ 173 w 358"/>
              <a:gd name="T11" fmla="*/ 167 h 348"/>
              <a:gd name="T12" fmla="*/ 155 w 358"/>
              <a:gd name="T13" fmla="*/ 187 h 348"/>
              <a:gd name="T14" fmla="*/ 205 w 358"/>
              <a:gd name="T15" fmla="*/ 243 h 348"/>
              <a:gd name="T16" fmla="*/ 256 w 358"/>
              <a:gd name="T17" fmla="*/ 187 h 348"/>
              <a:gd name="T18" fmla="*/ 235 w 358"/>
              <a:gd name="T19" fmla="*/ 167 h 348"/>
              <a:gd name="T20" fmla="*/ 248 w 358"/>
              <a:gd name="T21" fmla="*/ 62 h 348"/>
              <a:gd name="T22" fmla="*/ 189 w 358"/>
              <a:gd name="T23" fmla="*/ 85 h 348"/>
              <a:gd name="T24" fmla="*/ 189 w 358"/>
              <a:gd name="T25" fmla="*/ 51 h 348"/>
              <a:gd name="T26" fmla="*/ 219 w 358"/>
              <a:gd name="T27" fmla="*/ 20 h 348"/>
              <a:gd name="T28" fmla="*/ 229 w 358"/>
              <a:gd name="T29" fmla="*/ 10 h 348"/>
              <a:gd name="T30" fmla="*/ 219 w 358"/>
              <a:gd name="T31" fmla="*/ 0 h 348"/>
              <a:gd name="T32" fmla="*/ 169 w 358"/>
              <a:gd name="T33" fmla="*/ 51 h 348"/>
              <a:gd name="T34" fmla="*/ 169 w 358"/>
              <a:gd name="T35" fmla="*/ 85 h 348"/>
              <a:gd name="T36" fmla="*/ 109 w 358"/>
              <a:gd name="T37" fmla="*/ 62 h 348"/>
              <a:gd name="T38" fmla="*/ 29 w 358"/>
              <a:gd name="T39" fmla="*/ 194 h 348"/>
              <a:gd name="T40" fmla="*/ 86 w 358"/>
              <a:gd name="T41" fmla="*/ 312 h 348"/>
              <a:gd name="T42" fmla="*/ 140 w 358"/>
              <a:gd name="T43" fmla="*/ 348 h 348"/>
              <a:gd name="T44" fmla="*/ 179 w 358"/>
              <a:gd name="T45" fmla="*/ 333 h 348"/>
              <a:gd name="T46" fmla="*/ 219 w 358"/>
              <a:gd name="T47" fmla="*/ 348 h 348"/>
              <a:gd name="T48" fmla="*/ 272 w 358"/>
              <a:gd name="T49" fmla="*/ 312 h 348"/>
              <a:gd name="T50" fmla="*/ 328 w 358"/>
              <a:gd name="T51" fmla="*/ 194 h 348"/>
              <a:gd name="T52" fmla="*/ 248 w 358"/>
              <a:gd name="T53" fmla="*/ 62 h 348"/>
              <a:gd name="T54" fmla="*/ 113 w 358"/>
              <a:gd name="T55" fmla="*/ 125 h 348"/>
              <a:gd name="T56" fmla="*/ 86 w 358"/>
              <a:gd name="T57" fmla="*/ 186 h 348"/>
              <a:gd name="T58" fmla="*/ 82 w 358"/>
              <a:gd name="T59" fmla="*/ 200 h 348"/>
              <a:gd name="T60" fmla="*/ 77 w 358"/>
              <a:gd name="T61" fmla="*/ 200 h 348"/>
              <a:gd name="T62" fmla="*/ 68 w 358"/>
              <a:gd name="T63" fmla="*/ 196 h 348"/>
              <a:gd name="T64" fmla="*/ 109 w 358"/>
              <a:gd name="T65" fmla="*/ 104 h 348"/>
              <a:gd name="T66" fmla="*/ 111 w 358"/>
              <a:gd name="T67" fmla="*/ 104 h 348"/>
              <a:gd name="T68" fmla="*/ 121 w 358"/>
              <a:gd name="T69" fmla="*/ 113 h 348"/>
              <a:gd name="T70" fmla="*/ 113 w 358"/>
              <a:gd name="T71" fmla="*/ 125 h 348"/>
              <a:gd name="T72" fmla="*/ 210 w 358"/>
              <a:gd name="T73" fmla="*/ 264 h 348"/>
              <a:gd name="T74" fmla="*/ 204 w 358"/>
              <a:gd name="T75" fmla="*/ 267 h 348"/>
              <a:gd name="T76" fmla="*/ 197 w 358"/>
              <a:gd name="T77" fmla="*/ 264 h 348"/>
              <a:gd name="T78" fmla="*/ 132 w 358"/>
              <a:gd name="T79" fmla="*/ 187 h 348"/>
              <a:gd name="T80" fmla="*/ 173 w 358"/>
              <a:gd name="T81" fmla="*/ 145 h 348"/>
              <a:gd name="T82" fmla="*/ 205 w 358"/>
              <a:gd name="T83" fmla="*/ 160 h 348"/>
              <a:gd name="T84" fmla="*/ 234 w 358"/>
              <a:gd name="T85" fmla="*/ 145 h 348"/>
              <a:gd name="T86" fmla="*/ 275 w 358"/>
              <a:gd name="T87" fmla="*/ 187 h 348"/>
              <a:gd name="T88" fmla="*/ 210 w 358"/>
              <a:gd name="T89" fmla="*/ 26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8" h="348">
                <a:moveTo>
                  <a:pt x="235" y="167"/>
                </a:moveTo>
                <a:cubicBezTo>
                  <a:pt x="220" y="167"/>
                  <a:pt x="215" y="183"/>
                  <a:pt x="215" y="183"/>
                </a:cubicBezTo>
                <a:cubicBezTo>
                  <a:pt x="213" y="188"/>
                  <a:pt x="209" y="191"/>
                  <a:pt x="204" y="191"/>
                </a:cubicBezTo>
                <a:cubicBezTo>
                  <a:pt x="200" y="191"/>
                  <a:pt x="196" y="188"/>
                  <a:pt x="194" y="183"/>
                </a:cubicBezTo>
                <a:cubicBezTo>
                  <a:pt x="194" y="182"/>
                  <a:pt x="189" y="167"/>
                  <a:pt x="174" y="167"/>
                </a:cubicBezTo>
                <a:cubicBezTo>
                  <a:pt x="174" y="167"/>
                  <a:pt x="173" y="167"/>
                  <a:pt x="173" y="167"/>
                </a:cubicBezTo>
                <a:cubicBezTo>
                  <a:pt x="163" y="167"/>
                  <a:pt x="155" y="175"/>
                  <a:pt x="155" y="187"/>
                </a:cubicBezTo>
                <a:cubicBezTo>
                  <a:pt x="155" y="206"/>
                  <a:pt x="184" y="226"/>
                  <a:pt x="205" y="243"/>
                </a:cubicBezTo>
                <a:cubicBezTo>
                  <a:pt x="226" y="226"/>
                  <a:pt x="256" y="206"/>
                  <a:pt x="256" y="187"/>
                </a:cubicBezTo>
                <a:cubicBezTo>
                  <a:pt x="256" y="177"/>
                  <a:pt x="249" y="167"/>
                  <a:pt x="235" y="167"/>
                </a:cubicBezTo>
                <a:close/>
                <a:moveTo>
                  <a:pt x="248" y="62"/>
                </a:moveTo>
                <a:cubicBezTo>
                  <a:pt x="226" y="62"/>
                  <a:pt x="206" y="70"/>
                  <a:pt x="189" y="85"/>
                </a:cubicBezTo>
                <a:cubicBezTo>
                  <a:pt x="189" y="51"/>
                  <a:pt x="189" y="51"/>
                  <a:pt x="189" y="51"/>
                </a:cubicBezTo>
                <a:cubicBezTo>
                  <a:pt x="189" y="34"/>
                  <a:pt x="202" y="20"/>
                  <a:pt x="219" y="20"/>
                </a:cubicBezTo>
                <a:cubicBezTo>
                  <a:pt x="224" y="20"/>
                  <a:pt x="229" y="15"/>
                  <a:pt x="229" y="10"/>
                </a:cubicBezTo>
                <a:cubicBezTo>
                  <a:pt x="229" y="4"/>
                  <a:pt x="224" y="0"/>
                  <a:pt x="219" y="0"/>
                </a:cubicBezTo>
                <a:cubicBezTo>
                  <a:pt x="191" y="0"/>
                  <a:pt x="169" y="23"/>
                  <a:pt x="169" y="51"/>
                </a:cubicBezTo>
                <a:cubicBezTo>
                  <a:pt x="169" y="85"/>
                  <a:pt x="169" y="85"/>
                  <a:pt x="169" y="85"/>
                </a:cubicBezTo>
                <a:cubicBezTo>
                  <a:pt x="152" y="70"/>
                  <a:pt x="131" y="62"/>
                  <a:pt x="109" y="62"/>
                </a:cubicBezTo>
                <a:cubicBezTo>
                  <a:pt x="43" y="62"/>
                  <a:pt x="0" y="132"/>
                  <a:pt x="29" y="194"/>
                </a:cubicBezTo>
                <a:cubicBezTo>
                  <a:pt x="86" y="312"/>
                  <a:pt x="86" y="312"/>
                  <a:pt x="86" y="312"/>
                </a:cubicBezTo>
                <a:cubicBezTo>
                  <a:pt x="96" y="334"/>
                  <a:pt x="117" y="348"/>
                  <a:pt x="140" y="348"/>
                </a:cubicBezTo>
                <a:cubicBezTo>
                  <a:pt x="155" y="348"/>
                  <a:pt x="169" y="342"/>
                  <a:pt x="179" y="333"/>
                </a:cubicBezTo>
                <a:cubicBezTo>
                  <a:pt x="189" y="343"/>
                  <a:pt x="203" y="348"/>
                  <a:pt x="219" y="348"/>
                </a:cubicBezTo>
                <a:cubicBezTo>
                  <a:pt x="242" y="348"/>
                  <a:pt x="262" y="335"/>
                  <a:pt x="272" y="312"/>
                </a:cubicBezTo>
                <a:cubicBezTo>
                  <a:pt x="328" y="194"/>
                  <a:pt x="328" y="194"/>
                  <a:pt x="328" y="194"/>
                </a:cubicBezTo>
                <a:cubicBezTo>
                  <a:pt x="358" y="132"/>
                  <a:pt x="313" y="62"/>
                  <a:pt x="248" y="62"/>
                </a:cubicBezTo>
                <a:close/>
                <a:moveTo>
                  <a:pt x="113" y="125"/>
                </a:moveTo>
                <a:cubicBezTo>
                  <a:pt x="87" y="128"/>
                  <a:pt x="72" y="160"/>
                  <a:pt x="86" y="186"/>
                </a:cubicBezTo>
                <a:cubicBezTo>
                  <a:pt x="89" y="190"/>
                  <a:pt x="87" y="197"/>
                  <a:pt x="82" y="200"/>
                </a:cubicBezTo>
                <a:cubicBezTo>
                  <a:pt x="81" y="200"/>
                  <a:pt x="79" y="200"/>
                  <a:pt x="77" y="200"/>
                </a:cubicBezTo>
                <a:cubicBezTo>
                  <a:pt x="74" y="200"/>
                  <a:pt x="70" y="199"/>
                  <a:pt x="68" y="196"/>
                </a:cubicBezTo>
                <a:cubicBezTo>
                  <a:pt x="48" y="159"/>
                  <a:pt x="70" y="112"/>
                  <a:pt x="109" y="104"/>
                </a:cubicBezTo>
                <a:cubicBezTo>
                  <a:pt x="110" y="104"/>
                  <a:pt x="110" y="104"/>
                  <a:pt x="111" y="104"/>
                </a:cubicBezTo>
                <a:cubicBezTo>
                  <a:pt x="116" y="104"/>
                  <a:pt x="120" y="108"/>
                  <a:pt x="121" y="113"/>
                </a:cubicBezTo>
                <a:cubicBezTo>
                  <a:pt x="122" y="118"/>
                  <a:pt x="117" y="123"/>
                  <a:pt x="113" y="125"/>
                </a:cubicBezTo>
                <a:close/>
                <a:moveTo>
                  <a:pt x="210" y="264"/>
                </a:moveTo>
                <a:cubicBezTo>
                  <a:pt x="208" y="266"/>
                  <a:pt x="206" y="267"/>
                  <a:pt x="204" y="267"/>
                </a:cubicBezTo>
                <a:cubicBezTo>
                  <a:pt x="201" y="267"/>
                  <a:pt x="199" y="266"/>
                  <a:pt x="197" y="264"/>
                </a:cubicBezTo>
                <a:cubicBezTo>
                  <a:pt x="160" y="234"/>
                  <a:pt x="132" y="215"/>
                  <a:pt x="132" y="187"/>
                </a:cubicBezTo>
                <a:cubicBezTo>
                  <a:pt x="132" y="163"/>
                  <a:pt x="151" y="145"/>
                  <a:pt x="173" y="145"/>
                </a:cubicBezTo>
                <a:cubicBezTo>
                  <a:pt x="188" y="145"/>
                  <a:pt x="198" y="153"/>
                  <a:pt x="205" y="160"/>
                </a:cubicBezTo>
                <a:cubicBezTo>
                  <a:pt x="210" y="152"/>
                  <a:pt x="221" y="145"/>
                  <a:pt x="234" y="145"/>
                </a:cubicBezTo>
                <a:cubicBezTo>
                  <a:pt x="258" y="145"/>
                  <a:pt x="275" y="163"/>
                  <a:pt x="275" y="187"/>
                </a:cubicBezTo>
                <a:cubicBezTo>
                  <a:pt x="275" y="215"/>
                  <a:pt x="247" y="233"/>
                  <a:pt x="210" y="2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8" name="Freeform 21">
            <a:extLst>
              <a:ext uri="{FF2B5EF4-FFF2-40B4-BE49-F238E27FC236}">
                <a16:creationId xmlns:a16="http://schemas.microsoft.com/office/drawing/2014/main" id="{AC6ED8EA-E09B-118A-69EC-83D2B81FCB7B}"/>
              </a:ext>
            </a:extLst>
          </p:cNvPr>
          <p:cNvSpPr>
            <a:spLocks noEditPoints="1"/>
          </p:cNvSpPr>
          <p:nvPr/>
        </p:nvSpPr>
        <p:spPr bwMode="auto">
          <a:xfrm>
            <a:off x="11190060" y="1895896"/>
            <a:ext cx="257175" cy="259411"/>
          </a:xfrm>
          <a:custGeom>
            <a:avLst/>
            <a:gdLst>
              <a:gd name="T0" fmla="*/ 124 w 345"/>
              <a:gd name="T1" fmla="*/ 121 h 348"/>
              <a:gd name="T2" fmla="*/ 145 w 345"/>
              <a:gd name="T3" fmla="*/ 144 h 348"/>
              <a:gd name="T4" fmla="*/ 160 w 345"/>
              <a:gd name="T5" fmla="*/ 137 h 348"/>
              <a:gd name="T6" fmla="*/ 175 w 345"/>
              <a:gd name="T7" fmla="*/ 130 h 348"/>
              <a:gd name="T8" fmla="*/ 189 w 345"/>
              <a:gd name="T9" fmla="*/ 137 h 348"/>
              <a:gd name="T10" fmla="*/ 205 w 345"/>
              <a:gd name="T11" fmla="*/ 144 h 348"/>
              <a:gd name="T12" fmla="*/ 225 w 345"/>
              <a:gd name="T13" fmla="*/ 124 h 348"/>
              <a:gd name="T14" fmla="*/ 214 w 345"/>
              <a:gd name="T15" fmla="*/ 105 h 348"/>
              <a:gd name="T16" fmla="*/ 185 w 345"/>
              <a:gd name="T17" fmla="*/ 63 h 348"/>
              <a:gd name="T18" fmla="*/ 185 w 345"/>
              <a:gd name="T19" fmla="*/ 1 h 348"/>
              <a:gd name="T20" fmla="*/ 175 w 345"/>
              <a:gd name="T21" fmla="*/ 0 h 348"/>
              <a:gd name="T22" fmla="*/ 164 w 345"/>
              <a:gd name="T23" fmla="*/ 0 h 348"/>
              <a:gd name="T24" fmla="*/ 164 w 345"/>
              <a:gd name="T25" fmla="*/ 57 h 348"/>
              <a:gd name="T26" fmla="*/ 137 w 345"/>
              <a:gd name="T27" fmla="*/ 104 h 348"/>
              <a:gd name="T28" fmla="*/ 124 w 345"/>
              <a:gd name="T29" fmla="*/ 121 h 348"/>
              <a:gd name="T30" fmla="*/ 204 w 345"/>
              <a:gd name="T31" fmla="*/ 5 h 348"/>
              <a:gd name="T32" fmla="*/ 204 w 345"/>
              <a:gd name="T33" fmla="*/ 64 h 348"/>
              <a:gd name="T34" fmla="*/ 221 w 345"/>
              <a:gd name="T35" fmla="*/ 88 h 348"/>
              <a:gd name="T36" fmla="*/ 244 w 345"/>
              <a:gd name="T37" fmla="*/ 125 h 348"/>
              <a:gd name="T38" fmla="*/ 203 w 345"/>
              <a:gd name="T39" fmla="*/ 165 h 348"/>
              <a:gd name="T40" fmla="*/ 173 w 345"/>
              <a:gd name="T41" fmla="*/ 151 h 348"/>
              <a:gd name="T42" fmla="*/ 144 w 345"/>
              <a:gd name="T43" fmla="*/ 165 h 348"/>
              <a:gd name="T44" fmla="*/ 103 w 345"/>
              <a:gd name="T45" fmla="*/ 122 h 348"/>
              <a:gd name="T46" fmla="*/ 127 w 345"/>
              <a:gd name="T47" fmla="*/ 88 h 348"/>
              <a:gd name="T48" fmla="*/ 143 w 345"/>
              <a:gd name="T49" fmla="*/ 59 h 348"/>
              <a:gd name="T50" fmla="*/ 143 w 345"/>
              <a:gd name="T51" fmla="*/ 5 h 348"/>
              <a:gd name="T52" fmla="*/ 0 w 345"/>
              <a:gd name="T53" fmla="*/ 175 h 348"/>
              <a:gd name="T54" fmla="*/ 143 w 345"/>
              <a:gd name="T55" fmla="*/ 345 h 348"/>
              <a:gd name="T56" fmla="*/ 143 w 345"/>
              <a:gd name="T57" fmla="*/ 291 h 348"/>
              <a:gd name="T58" fmla="*/ 127 w 345"/>
              <a:gd name="T59" fmla="*/ 262 h 348"/>
              <a:gd name="T60" fmla="*/ 103 w 345"/>
              <a:gd name="T61" fmla="*/ 228 h 348"/>
              <a:gd name="T62" fmla="*/ 144 w 345"/>
              <a:gd name="T63" fmla="*/ 185 h 348"/>
              <a:gd name="T64" fmla="*/ 174 w 345"/>
              <a:gd name="T65" fmla="*/ 199 h 348"/>
              <a:gd name="T66" fmla="*/ 202 w 345"/>
              <a:gd name="T67" fmla="*/ 185 h 348"/>
              <a:gd name="T68" fmla="*/ 244 w 345"/>
              <a:gd name="T69" fmla="*/ 226 h 348"/>
              <a:gd name="T70" fmla="*/ 221 w 345"/>
              <a:gd name="T71" fmla="*/ 262 h 348"/>
              <a:gd name="T72" fmla="*/ 204 w 345"/>
              <a:gd name="T73" fmla="*/ 286 h 348"/>
              <a:gd name="T74" fmla="*/ 204 w 345"/>
              <a:gd name="T75" fmla="*/ 345 h 348"/>
              <a:gd name="T76" fmla="*/ 345 w 345"/>
              <a:gd name="T77" fmla="*/ 175 h 348"/>
              <a:gd name="T78" fmla="*/ 204 w 345"/>
              <a:gd name="T79" fmla="*/ 5 h 348"/>
              <a:gd name="T80" fmla="*/ 225 w 345"/>
              <a:gd name="T81" fmla="*/ 225 h 348"/>
              <a:gd name="T82" fmla="*/ 205 w 345"/>
              <a:gd name="T83" fmla="*/ 205 h 348"/>
              <a:gd name="T84" fmla="*/ 189 w 345"/>
              <a:gd name="T85" fmla="*/ 212 h 348"/>
              <a:gd name="T86" fmla="*/ 175 w 345"/>
              <a:gd name="T87" fmla="*/ 219 h 348"/>
              <a:gd name="T88" fmla="*/ 160 w 345"/>
              <a:gd name="T89" fmla="*/ 212 h 348"/>
              <a:gd name="T90" fmla="*/ 145 w 345"/>
              <a:gd name="T91" fmla="*/ 206 h 348"/>
              <a:gd name="T92" fmla="*/ 124 w 345"/>
              <a:gd name="T93" fmla="*/ 227 h 348"/>
              <a:gd name="T94" fmla="*/ 137 w 345"/>
              <a:gd name="T95" fmla="*/ 245 h 348"/>
              <a:gd name="T96" fmla="*/ 164 w 345"/>
              <a:gd name="T97" fmla="*/ 291 h 348"/>
              <a:gd name="T98" fmla="*/ 164 w 345"/>
              <a:gd name="T99" fmla="*/ 348 h 348"/>
              <a:gd name="T100" fmla="*/ 175 w 345"/>
              <a:gd name="T101" fmla="*/ 347 h 348"/>
              <a:gd name="T102" fmla="*/ 185 w 345"/>
              <a:gd name="T103" fmla="*/ 347 h 348"/>
              <a:gd name="T104" fmla="*/ 185 w 345"/>
              <a:gd name="T105" fmla="*/ 286 h 348"/>
              <a:gd name="T106" fmla="*/ 214 w 345"/>
              <a:gd name="T107" fmla="*/ 244 h 348"/>
              <a:gd name="T108" fmla="*/ 225 w 345"/>
              <a:gd name="T109" fmla="*/ 22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45" h="348">
                <a:moveTo>
                  <a:pt x="124" y="121"/>
                </a:moveTo>
                <a:cubicBezTo>
                  <a:pt x="123" y="135"/>
                  <a:pt x="134" y="144"/>
                  <a:pt x="145" y="144"/>
                </a:cubicBezTo>
                <a:cubicBezTo>
                  <a:pt x="150" y="144"/>
                  <a:pt x="156" y="141"/>
                  <a:pt x="160" y="137"/>
                </a:cubicBezTo>
                <a:cubicBezTo>
                  <a:pt x="163" y="132"/>
                  <a:pt x="169" y="130"/>
                  <a:pt x="175" y="130"/>
                </a:cubicBezTo>
                <a:cubicBezTo>
                  <a:pt x="180" y="130"/>
                  <a:pt x="186" y="132"/>
                  <a:pt x="189" y="137"/>
                </a:cubicBezTo>
                <a:cubicBezTo>
                  <a:pt x="194" y="141"/>
                  <a:pt x="199" y="144"/>
                  <a:pt x="205" y="144"/>
                </a:cubicBezTo>
                <a:cubicBezTo>
                  <a:pt x="215" y="144"/>
                  <a:pt x="225" y="136"/>
                  <a:pt x="225" y="124"/>
                </a:cubicBezTo>
                <a:cubicBezTo>
                  <a:pt x="225" y="116"/>
                  <a:pt x="221" y="109"/>
                  <a:pt x="214" y="105"/>
                </a:cubicBezTo>
                <a:cubicBezTo>
                  <a:pt x="196" y="96"/>
                  <a:pt x="185" y="80"/>
                  <a:pt x="185" y="63"/>
                </a:cubicBezTo>
                <a:cubicBezTo>
                  <a:pt x="185" y="1"/>
                  <a:pt x="185" y="1"/>
                  <a:pt x="185" y="1"/>
                </a:cubicBezTo>
                <a:cubicBezTo>
                  <a:pt x="182" y="1"/>
                  <a:pt x="178" y="0"/>
                  <a:pt x="175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4" y="57"/>
                  <a:pt x="164" y="57"/>
                  <a:pt x="164" y="57"/>
                </a:cubicBezTo>
                <a:cubicBezTo>
                  <a:pt x="164" y="78"/>
                  <a:pt x="152" y="96"/>
                  <a:pt x="137" y="104"/>
                </a:cubicBezTo>
                <a:cubicBezTo>
                  <a:pt x="129" y="107"/>
                  <a:pt x="125" y="115"/>
                  <a:pt x="124" y="121"/>
                </a:cubicBezTo>
                <a:close/>
                <a:moveTo>
                  <a:pt x="204" y="5"/>
                </a:moveTo>
                <a:cubicBezTo>
                  <a:pt x="204" y="64"/>
                  <a:pt x="204" y="64"/>
                  <a:pt x="204" y="64"/>
                </a:cubicBezTo>
                <a:cubicBezTo>
                  <a:pt x="204" y="74"/>
                  <a:pt x="211" y="83"/>
                  <a:pt x="221" y="88"/>
                </a:cubicBezTo>
                <a:cubicBezTo>
                  <a:pt x="235" y="94"/>
                  <a:pt x="244" y="108"/>
                  <a:pt x="244" y="125"/>
                </a:cubicBezTo>
                <a:cubicBezTo>
                  <a:pt x="244" y="149"/>
                  <a:pt x="224" y="165"/>
                  <a:pt x="203" y="165"/>
                </a:cubicBezTo>
                <a:cubicBezTo>
                  <a:pt x="192" y="165"/>
                  <a:pt x="181" y="161"/>
                  <a:pt x="173" y="151"/>
                </a:cubicBezTo>
                <a:cubicBezTo>
                  <a:pt x="166" y="160"/>
                  <a:pt x="155" y="165"/>
                  <a:pt x="144" y="165"/>
                </a:cubicBezTo>
                <a:cubicBezTo>
                  <a:pt x="123" y="165"/>
                  <a:pt x="101" y="150"/>
                  <a:pt x="103" y="122"/>
                </a:cubicBezTo>
                <a:cubicBezTo>
                  <a:pt x="104" y="107"/>
                  <a:pt x="113" y="94"/>
                  <a:pt x="127" y="88"/>
                </a:cubicBezTo>
                <a:cubicBezTo>
                  <a:pt x="136" y="83"/>
                  <a:pt x="143" y="71"/>
                  <a:pt x="143" y="59"/>
                </a:cubicBezTo>
                <a:cubicBezTo>
                  <a:pt x="143" y="5"/>
                  <a:pt x="143" y="5"/>
                  <a:pt x="143" y="5"/>
                </a:cubicBezTo>
                <a:cubicBezTo>
                  <a:pt x="63" y="20"/>
                  <a:pt x="0" y="90"/>
                  <a:pt x="0" y="175"/>
                </a:cubicBezTo>
                <a:cubicBezTo>
                  <a:pt x="0" y="259"/>
                  <a:pt x="63" y="330"/>
                  <a:pt x="143" y="345"/>
                </a:cubicBezTo>
                <a:cubicBezTo>
                  <a:pt x="143" y="291"/>
                  <a:pt x="143" y="291"/>
                  <a:pt x="143" y="291"/>
                </a:cubicBezTo>
                <a:cubicBezTo>
                  <a:pt x="143" y="278"/>
                  <a:pt x="136" y="267"/>
                  <a:pt x="127" y="262"/>
                </a:cubicBezTo>
                <a:cubicBezTo>
                  <a:pt x="113" y="257"/>
                  <a:pt x="104" y="243"/>
                  <a:pt x="103" y="228"/>
                </a:cubicBezTo>
                <a:cubicBezTo>
                  <a:pt x="101" y="201"/>
                  <a:pt x="122" y="185"/>
                  <a:pt x="144" y="185"/>
                </a:cubicBezTo>
                <a:cubicBezTo>
                  <a:pt x="155" y="185"/>
                  <a:pt x="166" y="190"/>
                  <a:pt x="174" y="199"/>
                </a:cubicBezTo>
                <a:cubicBezTo>
                  <a:pt x="181" y="189"/>
                  <a:pt x="191" y="185"/>
                  <a:pt x="202" y="185"/>
                </a:cubicBezTo>
                <a:cubicBezTo>
                  <a:pt x="223" y="185"/>
                  <a:pt x="244" y="200"/>
                  <a:pt x="244" y="226"/>
                </a:cubicBezTo>
                <a:cubicBezTo>
                  <a:pt x="244" y="240"/>
                  <a:pt x="235" y="255"/>
                  <a:pt x="221" y="262"/>
                </a:cubicBezTo>
                <a:cubicBezTo>
                  <a:pt x="210" y="268"/>
                  <a:pt x="204" y="277"/>
                  <a:pt x="204" y="286"/>
                </a:cubicBezTo>
                <a:cubicBezTo>
                  <a:pt x="204" y="345"/>
                  <a:pt x="204" y="345"/>
                  <a:pt x="204" y="345"/>
                </a:cubicBezTo>
                <a:cubicBezTo>
                  <a:pt x="284" y="330"/>
                  <a:pt x="345" y="260"/>
                  <a:pt x="345" y="175"/>
                </a:cubicBezTo>
                <a:cubicBezTo>
                  <a:pt x="345" y="90"/>
                  <a:pt x="284" y="20"/>
                  <a:pt x="204" y="5"/>
                </a:cubicBezTo>
                <a:close/>
                <a:moveTo>
                  <a:pt x="225" y="225"/>
                </a:moveTo>
                <a:cubicBezTo>
                  <a:pt x="225" y="213"/>
                  <a:pt x="215" y="205"/>
                  <a:pt x="205" y="205"/>
                </a:cubicBezTo>
                <a:cubicBezTo>
                  <a:pt x="199" y="205"/>
                  <a:pt x="193" y="207"/>
                  <a:pt x="189" y="212"/>
                </a:cubicBezTo>
                <a:cubicBezTo>
                  <a:pt x="186" y="217"/>
                  <a:pt x="180" y="219"/>
                  <a:pt x="175" y="219"/>
                </a:cubicBezTo>
                <a:cubicBezTo>
                  <a:pt x="169" y="219"/>
                  <a:pt x="163" y="217"/>
                  <a:pt x="160" y="212"/>
                </a:cubicBezTo>
                <a:cubicBezTo>
                  <a:pt x="156" y="208"/>
                  <a:pt x="151" y="206"/>
                  <a:pt x="145" y="206"/>
                </a:cubicBezTo>
                <a:cubicBezTo>
                  <a:pt x="134" y="206"/>
                  <a:pt x="123" y="214"/>
                  <a:pt x="124" y="227"/>
                </a:cubicBezTo>
                <a:cubicBezTo>
                  <a:pt x="124" y="234"/>
                  <a:pt x="130" y="241"/>
                  <a:pt x="137" y="245"/>
                </a:cubicBezTo>
                <a:cubicBezTo>
                  <a:pt x="154" y="253"/>
                  <a:pt x="164" y="271"/>
                  <a:pt x="164" y="291"/>
                </a:cubicBezTo>
                <a:cubicBezTo>
                  <a:pt x="164" y="348"/>
                  <a:pt x="164" y="348"/>
                  <a:pt x="164" y="348"/>
                </a:cubicBezTo>
                <a:cubicBezTo>
                  <a:pt x="168" y="347"/>
                  <a:pt x="172" y="347"/>
                  <a:pt x="175" y="347"/>
                </a:cubicBezTo>
                <a:cubicBezTo>
                  <a:pt x="185" y="347"/>
                  <a:pt x="185" y="347"/>
                  <a:pt x="185" y="347"/>
                </a:cubicBezTo>
                <a:cubicBezTo>
                  <a:pt x="185" y="286"/>
                  <a:pt x="185" y="286"/>
                  <a:pt x="185" y="286"/>
                </a:cubicBezTo>
                <a:cubicBezTo>
                  <a:pt x="185" y="268"/>
                  <a:pt x="196" y="252"/>
                  <a:pt x="214" y="244"/>
                </a:cubicBezTo>
                <a:cubicBezTo>
                  <a:pt x="221" y="240"/>
                  <a:pt x="225" y="234"/>
                  <a:pt x="225" y="2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9" name="Freeform 22">
            <a:extLst>
              <a:ext uri="{FF2B5EF4-FFF2-40B4-BE49-F238E27FC236}">
                <a16:creationId xmlns:a16="http://schemas.microsoft.com/office/drawing/2014/main" id="{CFF2D442-0329-C95F-1DCD-3D0837E30C3E}"/>
              </a:ext>
            </a:extLst>
          </p:cNvPr>
          <p:cNvSpPr>
            <a:spLocks noEditPoints="1"/>
          </p:cNvSpPr>
          <p:nvPr/>
        </p:nvSpPr>
        <p:spPr bwMode="auto">
          <a:xfrm>
            <a:off x="11202732" y="2988331"/>
            <a:ext cx="231830" cy="259411"/>
          </a:xfrm>
          <a:custGeom>
            <a:avLst/>
            <a:gdLst>
              <a:gd name="T0" fmla="*/ 233 w 311"/>
              <a:gd name="T1" fmla="*/ 83 h 348"/>
              <a:gd name="T2" fmla="*/ 156 w 311"/>
              <a:gd name="T3" fmla="*/ 120 h 348"/>
              <a:gd name="T4" fmla="*/ 223 w 311"/>
              <a:gd name="T5" fmla="*/ 202 h 348"/>
              <a:gd name="T6" fmla="*/ 193 w 311"/>
              <a:gd name="T7" fmla="*/ 328 h 348"/>
              <a:gd name="T8" fmla="*/ 112 w 311"/>
              <a:gd name="T9" fmla="*/ 304 h 348"/>
              <a:gd name="T10" fmla="*/ 133 w 311"/>
              <a:gd name="T11" fmla="*/ 266 h 348"/>
              <a:gd name="T12" fmla="*/ 204 w 311"/>
              <a:gd name="T13" fmla="*/ 216 h 348"/>
              <a:gd name="T14" fmla="*/ 172 w 311"/>
              <a:gd name="T15" fmla="*/ 181 h 348"/>
              <a:gd name="T16" fmla="*/ 94 w 311"/>
              <a:gd name="T17" fmla="*/ 141 h 348"/>
              <a:gd name="T18" fmla="*/ 0 w 311"/>
              <a:gd name="T19" fmla="*/ 128 h 348"/>
              <a:gd name="T20" fmla="*/ 51 w 311"/>
              <a:gd name="T21" fmla="*/ 267 h 348"/>
              <a:gd name="T22" fmla="*/ 72 w 311"/>
              <a:gd name="T23" fmla="*/ 278 h 348"/>
              <a:gd name="T24" fmla="*/ 142 w 311"/>
              <a:gd name="T25" fmla="*/ 348 h 348"/>
              <a:gd name="T26" fmla="*/ 244 w 311"/>
              <a:gd name="T27" fmla="*/ 297 h 348"/>
              <a:gd name="T28" fmla="*/ 282 w 311"/>
              <a:gd name="T29" fmla="*/ 169 h 348"/>
              <a:gd name="T30" fmla="*/ 264 w 311"/>
              <a:gd name="T31" fmla="*/ 73 h 348"/>
              <a:gd name="T32" fmla="*/ 39 w 311"/>
              <a:gd name="T33" fmla="*/ 195 h 348"/>
              <a:gd name="T34" fmla="*/ 50 w 311"/>
              <a:gd name="T35" fmla="*/ 165 h 348"/>
              <a:gd name="T36" fmla="*/ 60 w 311"/>
              <a:gd name="T37" fmla="*/ 195 h 348"/>
              <a:gd name="T38" fmla="*/ 92 w 311"/>
              <a:gd name="T39" fmla="*/ 206 h 348"/>
              <a:gd name="T40" fmla="*/ 92 w 311"/>
              <a:gd name="T41" fmla="*/ 227 h 348"/>
              <a:gd name="T42" fmla="*/ 112 w 311"/>
              <a:gd name="T43" fmla="*/ 277 h 348"/>
              <a:gd name="T44" fmla="*/ 90 w 311"/>
              <a:gd name="T45" fmla="*/ 277 h 348"/>
              <a:gd name="T46" fmla="*/ 112 w 311"/>
              <a:gd name="T47" fmla="*/ 266 h 348"/>
              <a:gd name="T48" fmla="*/ 107 w 311"/>
              <a:gd name="T49" fmla="*/ 126 h 348"/>
              <a:gd name="T50" fmla="*/ 136 w 311"/>
              <a:gd name="T51" fmla="*/ 121 h 348"/>
              <a:gd name="T52" fmla="*/ 153 w 311"/>
              <a:gd name="T53" fmla="*/ 42 h 348"/>
              <a:gd name="T54" fmla="*/ 141 w 311"/>
              <a:gd name="T55" fmla="*/ 31 h 348"/>
              <a:gd name="T56" fmla="*/ 91 w 311"/>
              <a:gd name="T57" fmla="*/ 0 h 348"/>
              <a:gd name="T58" fmla="*/ 61 w 311"/>
              <a:gd name="T59" fmla="*/ 42 h 348"/>
              <a:gd name="T60" fmla="*/ 0 w 311"/>
              <a:gd name="T61" fmla="*/ 93 h 348"/>
              <a:gd name="T62" fmla="*/ 32 w 311"/>
              <a:gd name="T63" fmla="*/ 102 h 348"/>
              <a:gd name="T64" fmla="*/ 81 w 311"/>
              <a:gd name="T65" fmla="*/ 30 h 348"/>
              <a:gd name="T66" fmla="*/ 113 w 311"/>
              <a:gd name="T67" fmla="*/ 19 h 348"/>
              <a:gd name="T68" fmla="*/ 124 w 311"/>
              <a:gd name="T69" fmla="*/ 41 h 348"/>
              <a:gd name="T70" fmla="*/ 81 w 311"/>
              <a:gd name="T71" fmla="*/ 3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11" h="348">
                <a:moveTo>
                  <a:pt x="264" y="73"/>
                </a:moveTo>
                <a:cubicBezTo>
                  <a:pt x="252" y="73"/>
                  <a:pt x="242" y="77"/>
                  <a:pt x="233" y="83"/>
                </a:cubicBezTo>
                <a:cubicBezTo>
                  <a:pt x="226" y="76"/>
                  <a:pt x="215" y="73"/>
                  <a:pt x="204" y="73"/>
                </a:cubicBezTo>
                <a:cubicBezTo>
                  <a:pt x="177" y="73"/>
                  <a:pt x="156" y="93"/>
                  <a:pt x="156" y="120"/>
                </a:cubicBezTo>
                <a:cubicBezTo>
                  <a:pt x="156" y="142"/>
                  <a:pt x="170" y="154"/>
                  <a:pt x="184" y="166"/>
                </a:cubicBezTo>
                <a:cubicBezTo>
                  <a:pt x="223" y="202"/>
                  <a:pt x="223" y="202"/>
                  <a:pt x="223" y="202"/>
                </a:cubicBezTo>
                <a:cubicBezTo>
                  <a:pt x="223" y="297"/>
                  <a:pt x="223" y="297"/>
                  <a:pt x="223" y="297"/>
                </a:cubicBezTo>
                <a:cubicBezTo>
                  <a:pt x="223" y="315"/>
                  <a:pt x="209" y="328"/>
                  <a:pt x="193" y="328"/>
                </a:cubicBezTo>
                <a:cubicBezTo>
                  <a:pt x="142" y="328"/>
                  <a:pt x="142" y="328"/>
                  <a:pt x="142" y="328"/>
                </a:cubicBezTo>
                <a:cubicBezTo>
                  <a:pt x="128" y="328"/>
                  <a:pt x="116" y="318"/>
                  <a:pt x="112" y="304"/>
                </a:cubicBezTo>
                <a:cubicBezTo>
                  <a:pt x="125" y="300"/>
                  <a:pt x="133" y="290"/>
                  <a:pt x="133" y="277"/>
                </a:cubicBezTo>
                <a:cubicBezTo>
                  <a:pt x="133" y="266"/>
                  <a:pt x="133" y="266"/>
                  <a:pt x="133" y="266"/>
                </a:cubicBezTo>
                <a:cubicBezTo>
                  <a:pt x="153" y="266"/>
                  <a:pt x="153" y="266"/>
                  <a:pt x="153" y="266"/>
                </a:cubicBezTo>
                <a:cubicBezTo>
                  <a:pt x="181" y="266"/>
                  <a:pt x="204" y="243"/>
                  <a:pt x="204" y="216"/>
                </a:cubicBezTo>
                <a:cubicBezTo>
                  <a:pt x="204" y="209"/>
                  <a:pt x="204" y="209"/>
                  <a:pt x="204" y="209"/>
                </a:cubicBezTo>
                <a:cubicBezTo>
                  <a:pt x="172" y="181"/>
                  <a:pt x="172" y="181"/>
                  <a:pt x="172" y="181"/>
                </a:cubicBezTo>
                <a:cubicBezTo>
                  <a:pt x="167" y="177"/>
                  <a:pt x="162" y="172"/>
                  <a:pt x="156" y="166"/>
                </a:cubicBezTo>
                <a:cubicBezTo>
                  <a:pt x="135" y="166"/>
                  <a:pt x="114" y="158"/>
                  <a:pt x="94" y="141"/>
                </a:cubicBezTo>
                <a:cubicBezTo>
                  <a:pt x="80" y="129"/>
                  <a:pt x="55" y="123"/>
                  <a:pt x="32" y="123"/>
                </a:cubicBezTo>
                <a:cubicBezTo>
                  <a:pt x="20" y="123"/>
                  <a:pt x="9" y="125"/>
                  <a:pt x="0" y="128"/>
                </a:cubicBezTo>
                <a:cubicBezTo>
                  <a:pt x="0" y="216"/>
                  <a:pt x="0" y="216"/>
                  <a:pt x="0" y="216"/>
                </a:cubicBezTo>
                <a:cubicBezTo>
                  <a:pt x="0" y="244"/>
                  <a:pt x="23" y="267"/>
                  <a:pt x="51" y="267"/>
                </a:cubicBezTo>
                <a:cubicBezTo>
                  <a:pt x="72" y="267"/>
                  <a:pt x="72" y="267"/>
                  <a:pt x="72" y="267"/>
                </a:cubicBezTo>
                <a:cubicBezTo>
                  <a:pt x="72" y="278"/>
                  <a:pt x="72" y="278"/>
                  <a:pt x="72" y="278"/>
                </a:cubicBezTo>
                <a:cubicBezTo>
                  <a:pt x="71" y="291"/>
                  <a:pt x="79" y="302"/>
                  <a:pt x="92" y="305"/>
                </a:cubicBezTo>
                <a:cubicBezTo>
                  <a:pt x="97" y="329"/>
                  <a:pt x="117" y="348"/>
                  <a:pt x="142" y="348"/>
                </a:cubicBezTo>
                <a:cubicBezTo>
                  <a:pt x="193" y="348"/>
                  <a:pt x="193" y="348"/>
                  <a:pt x="193" y="348"/>
                </a:cubicBezTo>
                <a:cubicBezTo>
                  <a:pt x="221" y="348"/>
                  <a:pt x="244" y="325"/>
                  <a:pt x="244" y="297"/>
                </a:cubicBezTo>
                <a:cubicBezTo>
                  <a:pt x="244" y="202"/>
                  <a:pt x="244" y="202"/>
                  <a:pt x="244" y="202"/>
                </a:cubicBezTo>
                <a:cubicBezTo>
                  <a:pt x="274" y="176"/>
                  <a:pt x="282" y="169"/>
                  <a:pt x="282" y="169"/>
                </a:cubicBezTo>
                <a:cubicBezTo>
                  <a:pt x="295" y="157"/>
                  <a:pt x="311" y="143"/>
                  <a:pt x="311" y="120"/>
                </a:cubicBezTo>
                <a:cubicBezTo>
                  <a:pt x="311" y="93"/>
                  <a:pt x="290" y="73"/>
                  <a:pt x="264" y="73"/>
                </a:cubicBezTo>
                <a:close/>
                <a:moveTo>
                  <a:pt x="71" y="227"/>
                </a:moveTo>
                <a:cubicBezTo>
                  <a:pt x="53" y="226"/>
                  <a:pt x="39" y="212"/>
                  <a:pt x="39" y="195"/>
                </a:cubicBezTo>
                <a:cubicBezTo>
                  <a:pt x="39" y="175"/>
                  <a:pt x="39" y="175"/>
                  <a:pt x="39" y="175"/>
                </a:cubicBezTo>
                <a:cubicBezTo>
                  <a:pt x="39" y="169"/>
                  <a:pt x="45" y="165"/>
                  <a:pt x="50" y="165"/>
                </a:cubicBezTo>
                <a:cubicBezTo>
                  <a:pt x="56" y="165"/>
                  <a:pt x="60" y="169"/>
                  <a:pt x="60" y="175"/>
                </a:cubicBezTo>
                <a:cubicBezTo>
                  <a:pt x="60" y="195"/>
                  <a:pt x="60" y="195"/>
                  <a:pt x="60" y="195"/>
                </a:cubicBezTo>
                <a:cubicBezTo>
                  <a:pt x="60" y="202"/>
                  <a:pt x="65" y="206"/>
                  <a:pt x="71" y="206"/>
                </a:cubicBezTo>
                <a:cubicBezTo>
                  <a:pt x="92" y="206"/>
                  <a:pt x="92" y="206"/>
                  <a:pt x="92" y="206"/>
                </a:cubicBezTo>
                <a:cubicBezTo>
                  <a:pt x="98" y="206"/>
                  <a:pt x="102" y="210"/>
                  <a:pt x="102" y="216"/>
                </a:cubicBezTo>
                <a:cubicBezTo>
                  <a:pt x="102" y="222"/>
                  <a:pt x="98" y="227"/>
                  <a:pt x="92" y="227"/>
                </a:cubicBezTo>
                <a:lnTo>
                  <a:pt x="71" y="227"/>
                </a:lnTo>
                <a:close/>
                <a:moveTo>
                  <a:pt x="112" y="277"/>
                </a:moveTo>
                <a:cubicBezTo>
                  <a:pt x="112" y="282"/>
                  <a:pt x="107" y="287"/>
                  <a:pt x="101" y="287"/>
                </a:cubicBezTo>
                <a:cubicBezTo>
                  <a:pt x="95" y="287"/>
                  <a:pt x="90" y="282"/>
                  <a:pt x="90" y="277"/>
                </a:cubicBezTo>
                <a:cubicBezTo>
                  <a:pt x="90" y="266"/>
                  <a:pt x="90" y="266"/>
                  <a:pt x="90" y="266"/>
                </a:cubicBezTo>
                <a:cubicBezTo>
                  <a:pt x="112" y="266"/>
                  <a:pt x="112" y="266"/>
                  <a:pt x="112" y="266"/>
                </a:cubicBezTo>
                <a:lnTo>
                  <a:pt x="112" y="277"/>
                </a:lnTo>
                <a:close/>
                <a:moveTo>
                  <a:pt x="107" y="126"/>
                </a:moveTo>
                <a:cubicBezTo>
                  <a:pt x="117" y="135"/>
                  <a:pt x="129" y="141"/>
                  <a:pt x="141" y="144"/>
                </a:cubicBezTo>
                <a:cubicBezTo>
                  <a:pt x="139" y="138"/>
                  <a:pt x="136" y="130"/>
                  <a:pt x="136" y="121"/>
                </a:cubicBezTo>
                <a:cubicBezTo>
                  <a:pt x="136" y="89"/>
                  <a:pt x="157" y="62"/>
                  <a:pt x="186" y="55"/>
                </a:cubicBezTo>
                <a:cubicBezTo>
                  <a:pt x="177" y="47"/>
                  <a:pt x="165" y="42"/>
                  <a:pt x="153" y="42"/>
                </a:cubicBezTo>
                <a:cubicBezTo>
                  <a:pt x="141" y="42"/>
                  <a:pt x="141" y="42"/>
                  <a:pt x="141" y="42"/>
                </a:cubicBezTo>
                <a:cubicBezTo>
                  <a:pt x="141" y="31"/>
                  <a:pt x="141" y="31"/>
                  <a:pt x="141" y="31"/>
                </a:cubicBezTo>
                <a:cubicBezTo>
                  <a:pt x="141" y="13"/>
                  <a:pt x="128" y="0"/>
                  <a:pt x="112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74" y="0"/>
                  <a:pt x="61" y="14"/>
                  <a:pt x="61" y="31"/>
                </a:cubicBezTo>
                <a:cubicBezTo>
                  <a:pt x="61" y="42"/>
                  <a:pt x="61" y="42"/>
                  <a:pt x="61" y="42"/>
                </a:cubicBezTo>
                <a:cubicBezTo>
                  <a:pt x="51" y="42"/>
                  <a:pt x="51" y="42"/>
                  <a:pt x="51" y="42"/>
                </a:cubicBezTo>
                <a:cubicBezTo>
                  <a:pt x="23" y="42"/>
                  <a:pt x="0" y="65"/>
                  <a:pt x="0" y="93"/>
                </a:cubicBezTo>
                <a:cubicBezTo>
                  <a:pt x="0" y="106"/>
                  <a:pt x="0" y="106"/>
                  <a:pt x="0" y="106"/>
                </a:cubicBezTo>
                <a:cubicBezTo>
                  <a:pt x="10" y="104"/>
                  <a:pt x="21" y="102"/>
                  <a:pt x="32" y="102"/>
                </a:cubicBezTo>
                <a:cubicBezTo>
                  <a:pt x="60" y="102"/>
                  <a:pt x="90" y="110"/>
                  <a:pt x="107" y="126"/>
                </a:cubicBezTo>
                <a:close/>
                <a:moveTo>
                  <a:pt x="81" y="30"/>
                </a:moveTo>
                <a:cubicBezTo>
                  <a:pt x="81" y="23"/>
                  <a:pt x="86" y="19"/>
                  <a:pt x="92" y="19"/>
                </a:cubicBezTo>
                <a:cubicBezTo>
                  <a:pt x="113" y="19"/>
                  <a:pt x="113" y="19"/>
                  <a:pt x="113" y="19"/>
                </a:cubicBezTo>
                <a:cubicBezTo>
                  <a:pt x="119" y="19"/>
                  <a:pt x="124" y="23"/>
                  <a:pt x="124" y="30"/>
                </a:cubicBezTo>
                <a:cubicBezTo>
                  <a:pt x="124" y="41"/>
                  <a:pt x="124" y="41"/>
                  <a:pt x="124" y="41"/>
                </a:cubicBezTo>
                <a:cubicBezTo>
                  <a:pt x="81" y="41"/>
                  <a:pt x="81" y="41"/>
                  <a:pt x="81" y="41"/>
                </a:cubicBezTo>
                <a:lnTo>
                  <a:pt x="81" y="3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0" name="Freeform 23">
            <a:extLst>
              <a:ext uri="{FF2B5EF4-FFF2-40B4-BE49-F238E27FC236}">
                <a16:creationId xmlns:a16="http://schemas.microsoft.com/office/drawing/2014/main" id="{23AED98D-3B1F-0C50-2882-6B24150C4631}"/>
              </a:ext>
            </a:extLst>
          </p:cNvPr>
          <p:cNvSpPr>
            <a:spLocks noEditPoints="1"/>
          </p:cNvSpPr>
          <p:nvPr/>
        </p:nvSpPr>
        <p:spPr bwMode="auto">
          <a:xfrm>
            <a:off x="11188569" y="2488144"/>
            <a:ext cx="260157" cy="166977"/>
          </a:xfrm>
          <a:custGeom>
            <a:avLst/>
            <a:gdLst>
              <a:gd name="T0" fmla="*/ 175 w 349"/>
              <a:gd name="T1" fmla="*/ 62 h 224"/>
              <a:gd name="T2" fmla="*/ 125 w 349"/>
              <a:gd name="T3" fmla="*/ 113 h 224"/>
              <a:gd name="T4" fmla="*/ 175 w 349"/>
              <a:gd name="T5" fmla="*/ 164 h 224"/>
              <a:gd name="T6" fmla="*/ 226 w 349"/>
              <a:gd name="T7" fmla="*/ 113 h 224"/>
              <a:gd name="T8" fmla="*/ 175 w 349"/>
              <a:gd name="T9" fmla="*/ 62 h 224"/>
              <a:gd name="T10" fmla="*/ 165 w 349"/>
              <a:gd name="T11" fmla="*/ 123 h 224"/>
              <a:gd name="T12" fmla="*/ 144 w 349"/>
              <a:gd name="T13" fmla="*/ 103 h 224"/>
              <a:gd name="T14" fmla="*/ 165 w 349"/>
              <a:gd name="T15" fmla="*/ 81 h 224"/>
              <a:gd name="T16" fmla="*/ 186 w 349"/>
              <a:gd name="T17" fmla="*/ 103 h 224"/>
              <a:gd name="T18" fmla="*/ 165 w 349"/>
              <a:gd name="T19" fmla="*/ 123 h 224"/>
              <a:gd name="T20" fmla="*/ 347 w 349"/>
              <a:gd name="T21" fmla="*/ 106 h 224"/>
              <a:gd name="T22" fmla="*/ 175 w 349"/>
              <a:gd name="T23" fmla="*/ 0 h 224"/>
              <a:gd name="T24" fmla="*/ 3 w 349"/>
              <a:gd name="T25" fmla="*/ 106 h 224"/>
              <a:gd name="T26" fmla="*/ 3 w 349"/>
              <a:gd name="T27" fmla="*/ 118 h 224"/>
              <a:gd name="T28" fmla="*/ 175 w 349"/>
              <a:gd name="T29" fmla="*/ 224 h 224"/>
              <a:gd name="T30" fmla="*/ 347 w 349"/>
              <a:gd name="T31" fmla="*/ 118 h 224"/>
              <a:gd name="T32" fmla="*/ 347 w 349"/>
              <a:gd name="T33" fmla="*/ 106 h 224"/>
              <a:gd name="T34" fmla="*/ 175 w 349"/>
              <a:gd name="T35" fmla="*/ 185 h 224"/>
              <a:gd name="T36" fmla="*/ 103 w 349"/>
              <a:gd name="T37" fmla="*/ 114 h 224"/>
              <a:gd name="T38" fmla="*/ 175 w 349"/>
              <a:gd name="T39" fmla="*/ 41 h 224"/>
              <a:gd name="T40" fmla="*/ 246 w 349"/>
              <a:gd name="T41" fmla="*/ 114 h 224"/>
              <a:gd name="T42" fmla="*/ 175 w 349"/>
              <a:gd name="T43" fmla="*/ 185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49" h="224">
                <a:moveTo>
                  <a:pt x="175" y="62"/>
                </a:moveTo>
                <a:cubicBezTo>
                  <a:pt x="148" y="62"/>
                  <a:pt x="125" y="85"/>
                  <a:pt x="125" y="113"/>
                </a:cubicBezTo>
                <a:cubicBezTo>
                  <a:pt x="125" y="141"/>
                  <a:pt x="148" y="164"/>
                  <a:pt x="175" y="164"/>
                </a:cubicBezTo>
                <a:cubicBezTo>
                  <a:pt x="203" y="164"/>
                  <a:pt x="226" y="141"/>
                  <a:pt x="226" y="113"/>
                </a:cubicBezTo>
                <a:cubicBezTo>
                  <a:pt x="226" y="85"/>
                  <a:pt x="203" y="62"/>
                  <a:pt x="175" y="62"/>
                </a:cubicBezTo>
                <a:close/>
                <a:moveTo>
                  <a:pt x="165" y="123"/>
                </a:moveTo>
                <a:cubicBezTo>
                  <a:pt x="153" y="123"/>
                  <a:pt x="144" y="114"/>
                  <a:pt x="144" y="103"/>
                </a:cubicBezTo>
                <a:cubicBezTo>
                  <a:pt x="144" y="91"/>
                  <a:pt x="153" y="81"/>
                  <a:pt x="165" y="81"/>
                </a:cubicBezTo>
                <a:cubicBezTo>
                  <a:pt x="176" y="81"/>
                  <a:pt x="186" y="91"/>
                  <a:pt x="186" y="103"/>
                </a:cubicBezTo>
                <a:cubicBezTo>
                  <a:pt x="186" y="114"/>
                  <a:pt x="176" y="123"/>
                  <a:pt x="165" y="123"/>
                </a:cubicBezTo>
                <a:close/>
                <a:moveTo>
                  <a:pt x="347" y="106"/>
                </a:moveTo>
                <a:cubicBezTo>
                  <a:pt x="343" y="102"/>
                  <a:pt x="269" y="0"/>
                  <a:pt x="175" y="0"/>
                </a:cubicBezTo>
                <a:cubicBezTo>
                  <a:pt x="79" y="0"/>
                  <a:pt x="6" y="102"/>
                  <a:pt x="3" y="106"/>
                </a:cubicBezTo>
                <a:cubicBezTo>
                  <a:pt x="0" y="110"/>
                  <a:pt x="0" y="114"/>
                  <a:pt x="3" y="118"/>
                </a:cubicBezTo>
                <a:cubicBezTo>
                  <a:pt x="6" y="123"/>
                  <a:pt x="81" y="224"/>
                  <a:pt x="175" y="224"/>
                </a:cubicBezTo>
                <a:cubicBezTo>
                  <a:pt x="268" y="224"/>
                  <a:pt x="343" y="123"/>
                  <a:pt x="347" y="118"/>
                </a:cubicBezTo>
                <a:cubicBezTo>
                  <a:pt x="349" y="114"/>
                  <a:pt x="349" y="110"/>
                  <a:pt x="347" y="106"/>
                </a:cubicBezTo>
                <a:close/>
                <a:moveTo>
                  <a:pt x="175" y="185"/>
                </a:moveTo>
                <a:cubicBezTo>
                  <a:pt x="135" y="185"/>
                  <a:pt x="103" y="152"/>
                  <a:pt x="103" y="114"/>
                </a:cubicBezTo>
                <a:cubicBezTo>
                  <a:pt x="103" y="74"/>
                  <a:pt x="135" y="41"/>
                  <a:pt x="175" y="41"/>
                </a:cubicBezTo>
                <a:cubicBezTo>
                  <a:pt x="213" y="41"/>
                  <a:pt x="246" y="74"/>
                  <a:pt x="246" y="114"/>
                </a:cubicBezTo>
                <a:cubicBezTo>
                  <a:pt x="246" y="152"/>
                  <a:pt x="213" y="185"/>
                  <a:pt x="175" y="1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1" name="Freeform 24">
            <a:extLst>
              <a:ext uri="{FF2B5EF4-FFF2-40B4-BE49-F238E27FC236}">
                <a16:creationId xmlns:a16="http://schemas.microsoft.com/office/drawing/2014/main" id="{BA78C9CF-9B23-3B54-71FB-FA84F17D7141}"/>
              </a:ext>
            </a:extLst>
          </p:cNvPr>
          <p:cNvSpPr>
            <a:spLocks noEditPoints="1"/>
          </p:cNvSpPr>
          <p:nvPr/>
        </p:nvSpPr>
        <p:spPr bwMode="auto">
          <a:xfrm>
            <a:off x="11231059" y="4105420"/>
            <a:ext cx="176668" cy="259411"/>
          </a:xfrm>
          <a:custGeom>
            <a:avLst/>
            <a:gdLst>
              <a:gd name="T0" fmla="*/ 53 w 237"/>
              <a:gd name="T1" fmla="*/ 348 h 348"/>
              <a:gd name="T2" fmla="*/ 90 w 237"/>
              <a:gd name="T3" fmla="*/ 307 h 348"/>
              <a:gd name="T4" fmla="*/ 17 w 237"/>
              <a:gd name="T5" fmla="*/ 307 h 348"/>
              <a:gd name="T6" fmla="*/ 53 w 237"/>
              <a:gd name="T7" fmla="*/ 348 h 348"/>
              <a:gd name="T8" fmla="*/ 232 w 237"/>
              <a:gd name="T9" fmla="*/ 3 h 348"/>
              <a:gd name="T10" fmla="*/ 225 w 237"/>
              <a:gd name="T11" fmla="*/ 0 h 348"/>
              <a:gd name="T12" fmla="*/ 218 w 237"/>
              <a:gd name="T13" fmla="*/ 4 h 348"/>
              <a:gd name="T14" fmla="*/ 168 w 237"/>
              <a:gd name="T15" fmla="*/ 65 h 348"/>
              <a:gd name="T16" fmla="*/ 165 w 237"/>
              <a:gd name="T17" fmla="*/ 73 h 348"/>
              <a:gd name="T18" fmla="*/ 165 w 237"/>
              <a:gd name="T19" fmla="*/ 147 h 348"/>
              <a:gd name="T20" fmla="*/ 145 w 237"/>
              <a:gd name="T21" fmla="*/ 175 h 348"/>
              <a:gd name="T22" fmla="*/ 141 w 237"/>
              <a:gd name="T23" fmla="*/ 288 h 348"/>
              <a:gd name="T24" fmla="*/ 213 w 237"/>
              <a:gd name="T25" fmla="*/ 288 h 348"/>
              <a:gd name="T26" fmla="*/ 206 w 237"/>
              <a:gd name="T27" fmla="*/ 173 h 348"/>
              <a:gd name="T28" fmla="*/ 185 w 237"/>
              <a:gd name="T29" fmla="*/ 147 h 348"/>
              <a:gd name="T30" fmla="*/ 185 w 237"/>
              <a:gd name="T31" fmla="*/ 75 h 348"/>
              <a:gd name="T32" fmla="*/ 233 w 237"/>
              <a:gd name="T33" fmla="*/ 18 h 348"/>
              <a:gd name="T34" fmla="*/ 232 w 237"/>
              <a:gd name="T35" fmla="*/ 3 h 348"/>
              <a:gd name="T36" fmla="*/ 186 w 237"/>
              <a:gd name="T37" fmla="*/ 174 h 348"/>
              <a:gd name="T38" fmla="*/ 187 w 237"/>
              <a:gd name="T39" fmla="*/ 185 h 348"/>
              <a:gd name="T40" fmla="*/ 164 w 237"/>
              <a:gd name="T41" fmla="*/ 185 h 348"/>
              <a:gd name="T42" fmla="*/ 164 w 237"/>
              <a:gd name="T43" fmla="*/ 174 h 348"/>
              <a:gd name="T44" fmla="*/ 176 w 237"/>
              <a:gd name="T45" fmla="*/ 164 h 348"/>
              <a:gd name="T46" fmla="*/ 186 w 237"/>
              <a:gd name="T47" fmla="*/ 174 h 348"/>
              <a:gd name="T48" fmla="*/ 51 w 237"/>
              <a:gd name="T49" fmla="*/ 0 h 348"/>
              <a:gd name="T50" fmla="*/ 0 w 237"/>
              <a:gd name="T51" fmla="*/ 51 h 348"/>
              <a:gd name="T52" fmla="*/ 41 w 237"/>
              <a:gd name="T53" fmla="*/ 102 h 348"/>
              <a:gd name="T54" fmla="*/ 41 w 237"/>
              <a:gd name="T55" fmla="*/ 146 h 348"/>
              <a:gd name="T56" fmla="*/ 19 w 237"/>
              <a:gd name="T57" fmla="*/ 174 h 348"/>
              <a:gd name="T58" fmla="*/ 16 w 237"/>
              <a:gd name="T59" fmla="*/ 288 h 348"/>
              <a:gd name="T60" fmla="*/ 88 w 237"/>
              <a:gd name="T61" fmla="*/ 288 h 348"/>
              <a:gd name="T62" fmla="*/ 83 w 237"/>
              <a:gd name="T63" fmla="*/ 173 h 348"/>
              <a:gd name="T64" fmla="*/ 60 w 237"/>
              <a:gd name="T65" fmla="*/ 146 h 348"/>
              <a:gd name="T66" fmla="*/ 60 w 237"/>
              <a:gd name="T67" fmla="*/ 102 h 348"/>
              <a:gd name="T68" fmla="*/ 101 w 237"/>
              <a:gd name="T69" fmla="*/ 51 h 348"/>
              <a:gd name="T70" fmla="*/ 51 w 237"/>
              <a:gd name="T71" fmla="*/ 0 h 348"/>
              <a:gd name="T72" fmla="*/ 62 w 237"/>
              <a:gd name="T73" fmla="*/ 174 h 348"/>
              <a:gd name="T74" fmla="*/ 64 w 237"/>
              <a:gd name="T75" fmla="*/ 185 h 348"/>
              <a:gd name="T76" fmla="*/ 41 w 237"/>
              <a:gd name="T77" fmla="*/ 185 h 348"/>
              <a:gd name="T78" fmla="*/ 41 w 237"/>
              <a:gd name="T79" fmla="*/ 174 h 348"/>
              <a:gd name="T80" fmla="*/ 52 w 237"/>
              <a:gd name="T81" fmla="*/ 164 h 348"/>
              <a:gd name="T82" fmla="*/ 62 w 237"/>
              <a:gd name="T83" fmla="*/ 174 h 348"/>
              <a:gd name="T84" fmla="*/ 51 w 237"/>
              <a:gd name="T85" fmla="*/ 61 h 348"/>
              <a:gd name="T86" fmla="*/ 41 w 237"/>
              <a:gd name="T87" fmla="*/ 51 h 348"/>
              <a:gd name="T88" fmla="*/ 51 w 237"/>
              <a:gd name="T89" fmla="*/ 40 h 348"/>
              <a:gd name="T90" fmla="*/ 61 w 237"/>
              <a:gd name="T91" fmla="*/ 51 h 348"/>
              <a:gd name="T92" fmla="*/ 51 w 237"/>
              <a:gd name="T93" fmla="*/ 61 h 348"/>
              <a:gd name="T94" fmla="*/ 176 w 237"/>
              <a:gd name="T95" fmla="*/ 348 h 348"/>
              <a:gd name="T96" fmla="*/ 213 w 237"/>
              <a:gd name="T97" fmla="*/ 307 h 348"/>
              <a:gd name="T98" fmla="*/ 139 w 237"/>
              <a:gd name="T99" fmla="*/ 307 h 348"/>
              <a:gd name="T100" fmla="*/ 176 w 237"/>
              <a:gd name="T101" fmla="*/ 34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37" h="348">
                <a:moveTo>
                  <a:pt x="53" y="348"/>
                </a:moveTo>
                <a:cubicBezTo>
                  <a:pt x="74" y="348"/>
                  <a:pt x="92" y="332"/>
                  <a:pt x="90" y="307"/>
                </a:cubicBezTo>
                <a:cubicBezTo>
                  <a:pt x="17" y="307"/>
                  <a:pt x="17" y="307"/>
                  <a:pt x="17" y="307"/>
                </a:cubicBezTo>
                <a:cubicBezTo>
                  <a:pt x="16" y="333"/>
                  <a:pt x="34" y="348"/>
                  <a:pt x="53" y="348"/>
                </a:cubicBezTo>
                <a:close/>
                <a:moveTo>
                  <a:pt x="232" y="3"/>
                </a:moveTo>
                <a:cubicBezTo>
                  <a:pt x="230" y="1"/>
                  <a:pt x="227" y="0"/>
                  <a:pt x="225" y="0"/>
                </a:cubicBezTo>
                <a:cubicBezTo>
                  <a:pt x="223" y="0"/>
                  <a:pt x="220" y="2"/>
                  <a:pt x="218" y="4"/>
                </a:cubicBezTo>
                <a:cubicBezTo>
                  <a:pt x="168" y="65"/>
                  <a:pt x="168" y="65"/>
                  <a:pt x="168" y="65"/>
                </a:cubicBezTo>
                <a:cubicBezTo>
                  <a:pt x="167" y="68"/>
                  <a:pt x="165" y="70"/>
                  <a:pt x="165" y="73"/>
                </a:cubicBezTo>
                <a:cubicBezTo>
                  <a:pt x="165" y="147"/>
                  <a:pt x="165" y="147"/>
                  <a:pt x="165" y="147"/>
                </a:cubicBezTo>
                <a:cubicBezTo>
                  <a:pt x="154" y="150"/>
                  <a:pt x="145" y="162"/>
                  <a:pt x="145" y="175"/>
                </a:cubicBezTo>
                <a:cubicBezTo>
                  <a:pt x="141" y="288"/>
                  <a:pt x="141" y="288"/>
                  <a:pt x="141" y="288"/>
                </a:cubicBezTo>
                <a:cubicBezTo>
                  <a:pt x="213" y="288"/>
                  <a:pt x="213" y="288"/>
                  <a:pt x="213" y="288"/>
                </a:cubicBezTo>
                <a:cubicBezTo>
                  <a:pt x="206" y="173"/>
                  <a:pt x="206" y="173"/>
                  <a:pt x="206" y="173"/>
                </a:cubicBezTo>
                <a:cubicBezTo>
                  <a:pt x="205" y="161"/>
                  <a:pt x="197" y="150"/>
                  <a:pt x="185" y="147"/>
                </a:cubicBezTo>
                <a:cubicBezTo>
                  <a:pt x="185" y="75"/>
                  <a:pt x="185" y="75"/>
                  <a:pt x="185" y="75"/>
                </a:cubicBezTo>
                <a:cubicBezTo>
                  <a:pt x="233" y="18"/>
                  <a:pt x="233" y="18"/>
                  <a:pt x="233" y="18"/>
                </a:cubicBezTo>
                <a:cubicBezTo>
                  <a:pt x="237" y="11"/>
                  <a:pt x="237" y="6"/>
                  <a:pt x="232" y="3"/>
                </a:cubicBezTo>
                <a:close/>
                <a:moveTo>
                  <a:pt x="186" y="174"/>
                </a:moveTo>
                <a:cubicBezTo>
                  <a:pt x="187" y="185"/>
                  <a:pt x="187" y="185"/>
                  <a:pt x="187" y="185"/>
                </a:cubicBezTo>
                <a:cubicBezTo>
                  <a:pt x="164" y="185"/>
                  <a:pt x="164" y="185"/>
                  <a:pt x="164" y="185"/>
                </a:cubicBezTo>
                <a:cubicBezTo>
                  <a:pt x="164" y="174"/>
                  <a:pt x="164" y="174"/>
                  <a:pt x="164" y="174"/>
                </a:cubicBezTo>
                <a:cubicBezTo>
                  <a:pt x="164" y="168"/>
                  <a:pt x="169" y="164"/>
                  <a:pt x="176" y="164"/>
                </a:cubicBezTo>
                <a:cubicBezTo>
                  <a:pt x="182" y="165"/>
                  <a:pt x="186" y="168"/>
                  <a:pt x="186" y="174"/>
                </a:cubicBezTo>
                <a:close/>
                <a:moveTo>
                  <a:pt x="51" y="0"/>
                </a:moveTo>
                <a:cubicBezTo>
                  <a:pt x="23" y="0"/>
                  <a:pt x="0" y="24"/>
                  <a:pt x="0" y="51"/>
                </a:cubicBezTo>
                <a:cubicBezTo>
                  <a:pt x="0" y="76"/>
                  <a:pt x="17" y="97"/>
                  <a:pt x="41" y="102"/>
                </a:cubicBezTo>
                <a:cubicBezTo>
                  <a:pt x="41" y="146"/>
                  <a:pt x="41" y="146"/>
                  <a:pt x="41" y="146"/>
                </a:cubicBezTo>
                <a:cubicBezTo>
                  <a:pt x="29" y="150"/>
                  <a:pt x="19" y="162"/>
                  <a:pt x="19" y="174"/>
                </a:cubicBezTo>
                <a:cubicBezTo>
                  <a:pt x="16" y="288"/>
                  <a:pt x="16" y="288"/>
                  <a:pt x="16" y="288"/>
                </a:cubicBezTo>
                <a:cubicBezTo>
                  <a:pt x="88" y="288"/>
                  <a:pt x="88" y="288"/>
                  <a:pt x="88" y="288"/>
                </a:cubicBezTo>
                <a:cubicBezTo>
                  <a:pt x="83" y="173"/>
                  <a:pt x="83" y="173"/>
                  <a:pt x="83" y="173"/>
                </a:cubicBezTo>
                <a:cubicBezTo>
                  <a:pt x="81" y="160"/>
                  <a:pt x="73" y="150"/>
                  <a:pt x="60" y="146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84" y="97"/>
                  <a:pt x="101" y="76"/>
                  <a:pt x="101" y="51"/>
                </a:cubicBezTo>
                <a:cubicBezTo>
                  <a:pt x="103" y="23"/>
                  <a:pt x="80" y="0"/>
                  <a:pt x="51" y="0"/>
                </a:cubicBezTo>
                <a:close/>
                <a:moveTo>
                  <a:pt x="62" y="174"/>
                </a:moveTo>
                <a:cubicBezTo>
                  <a:pt x="64" y="185"/>
                  <a:pt x="64" y="185"/>
                  <a:pt x="64" y="185"/>
                </a:cubicBezTo>
                <a:cubicBezTo>
                  <a:pt x="41" y="185"/>
                  <a:pt x="41" y="185"/>
                  <a:pt x="41" y="185"/>
                </a:cubicBezTo>
                <a:cubicBezTo>
                  <a:pt x="41" y="174"/>
                  <a:pt x="41" y="174"/>
                  <a:pt x="41" y="174"/>
                </a:cubicBezTo>
                <a:cubicBezTo>
                  <a:pt x="41" y="168"/>
                  <a:pt x="45" y="164"/>
                  <a:pt x="52" y="164"/>
                </a:cubicBezTo>
                <a:cubicBezTo>
                  <a:pt x="57" y="166"/>
                  <a:pt x="62" y="168"/>
                  <a:pt x="62" y="174"/>
                </a:cubicBezTo>
                <a:close/>
                <a:moveTo>
                  <a:pt x="51" y="61"/>
                </a:moveTo>
                <a:cubicBezTo>
                  <a:pt x="45" y="61"/>
                  <a:pt x="41" y="56"/>
                  <a:pt x="41" y="51"/>
                </a:cubicBezTo>
                <a:cubicBezTo>
                  <a:pt x="41" y="45"/>
                  <a:pt x="45" y="40"/>
                  <a:pt x="51" y="40"/>
                </a:cubicBezTo>
                <a:cubicBezTo>
                  <a:pt x="57" y="40"/>
                  <a:pt x="61" y="45"/>
                  <a:pt x="61" y="51"/>
                </a:cubicBezTo>
                <a:cubicBezTo>
                  <a:pt x="61" y="57"/>
                  <a:pt x="57" y="61"/>
                  <a:pt x="51" y="61"/>
                </a:cubicBezTo>
                <a:close/>
                <a:moveTo>
                  <a:pt x="176" y="348"/>
                </a:moveTo>
                <a:cubicBezTo>
                  <a:pt x="196" y="348"/>
                  <a:pt x="214" y="332"/>
                  <a:pt x="213" y="307"/>
                </a:cubicBezTo>
                <a:cubicBezTo>
                  <a:pt x="139" y="307"/>
                  <a:pt x="139" y="307"/>
                  <a:pt x="139" y="307"/>
                </a:cubicBezTo>
                <a:cubicBezTo>
                  <a:pt x="138" y="333"/>
                  <a:pt x="157" y="348"/>
                  <a:pt x="176" y="3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2" name="Freeform 25">
            <a:extLst>
              <a:ext uri="{FF2B5EF4-FFF2-40B4-BE49-F238E27FC236}">
                <a16:creationId xmlns:a16="http://schemas.microsoft.com/office/drawing/2014/main" id="{7C245DCC-6F2F-5209-48FB-89F6D7BC3ED8}"/>
              </a:ext>
            </a:extLst>
          </p:cNvPr>
          <p:cNvSpPr>
            <a:spLocks noEditPoints="1"/>
          </p:cNvSpPr>
          <p:nvPr/>
        </p:nvSpPr>
        <p:spPr bwMode="auto">
          <a:xfrm>
            <a:off x="11180369" y="3535480"/>
            <a:ext cx="275811" cy="257920"/>
          </a:xfrm>
          <a:custGeom>
            <a:avLst/>
            <a:gdLst>
              <a:gd name="T0" fmla="*/ 303 w 370"/>
              <a:gd name="T1" fmla="*/ 57 h 346"/>
              <a:gd name="T2" fmla="*/ 295 w 370"/>
              <a:gd name="T3" fmla="*/ 73 h 346"/>
              <a:gd name="T4" fmla="*/ 267 w 370"/>
              <a:gd name="T5" fmla="*/ 61 h 346"/>
              <a:gd name="T6" fmla="*/ 329 w 370"/>
              <a:gd name="T7" fmla="*/ 159 h 346"/>
              <a:gd name="T8" fmla="*/ 268 w 370"/>
              <a:gd name="T9" fmla="*/ 1 h 346"/>
              <a:gd name="T10" fmla="*/ 229 w 370"/>
              <a:gd name="T11" fmla="*/ 59 h 346"/>
              <a:gd name="T12" fmla="*/ 184 w 370"/>
              <a:gd name="T13" fmla="*/ 130 h 346"/>
              <a:gd name="T14" fmla="*/ 170 w 370"/>
              <a:gd name="T15" fmla="*/ 130 h 346"/>
              <a:gd name="T16" fmla="*/ 141 w 370"/>
              <a:gd name="T17" fmla="*/ 173 h 346"/>
              <a:gd name="T18" fmla="*/ 191 w 370"/>
              <a:gd name="T19" fmla="*/ 218 h 346"/>
              <a:gd name="T20" fmla="*/ 226 w 370"/>
              <a:gd name="T21" fmla="*/ 186 h 346"/>
              <a:gd name="T22" fmla="*/ 184 w 370"/>
              <a:gd name="T23" fmla="*/ 130 h 346"/>
              <a:gd name="T24" fmla="*/ 67 w 370"/>
              <a:gd name="T25" fmla="*/ 290 h 346"/>
              <a:gd name="T26" fmla="*/ 74 w 370"/>
              <a:gd name="T27" fmla="*/ 274 h 346"/>
              <a:gd name="T28" fmla="*/ 102 w 370"/>
              <a:gd name="T29" fmla="*/ 286 h 346"/>
              <a:gd name="T30" fmla="*/ 40 w 370"/>
              <a:gd name="T31" fmla="*/ 188 h 346"/>
              <a:gd name="T32" fmla="*/ 102 w 370"/>
              <a:gd name="T33" fmla="*/ 346 h 346"/>
              <a:gd name="T34" fmla="*/ 141 w 370"/>
              <a:gd name="T35" fmla="*/ 288 h 346"/>
              <a:gd name="T36" fmla="*/ 333 w 370"/>
              <a:gd name="T37" fmla="*/ 191 h 346"/>
              <a:gd name="T38" fmla="*/ 104 w 370"/>
              <a:gd name="T39" fmla="*/ 0 h 346"/>
              <a:gd name="T40" fmla="*/ 39 w 370"/>
              <a:gd name="T41" fmla="*/ 156 h 346"/>
              <a:gd name="T42" fmla="*/ 268 w 370"/>
              <a:gd name="T43" fmla="*/ 346 h 346"/>
              <a:gd name="T44" fmla="*/ 333 w 370"/>
              <a:gd name="T45" fmla="*/ 191 h 346"/>
              <a:gd name="T46" fmla="*/ 132 w 370"/>
              <a:gd name="T47" fmla="*/ 66 h 346"/>
              <a:gd name="T48" fmla="*/ 138 w 370"/>
              <a:gd name="T49" fmla="*/ 83 h 346"/>
              <a:gd name="T50" fmla="*/ 125 w 370"/>
              <a:gd name="T51" fmla="*/ 83 h 346"/>
              <a:gd name="T52" fmla="*/ 68 w 370"/>
              <a:gd name="T53" fmla="*/ 98 h 346"/>
              <a:gd name="T54" fmla="*/ 54 w 370"/>
              <a:gd name="T55" fmla="*/ 98 h 346"/>
              <a:gd name="T56" fmla="*/ 61 w 370"/>
              <a:gd name="T57" fmla="*/ 82 h 346"/>
              <a:gd name="T58" fmla="*/ 68 w 370"/>
              <a:gd name="T59" fmla="*/ 98 h 346"/>
              <a:gd name="T60" fmla="*/ 90 w 370"/>
              <a:gd name="T61" fmla="*/ 130 h 346"/>
              <a:gd name="T62" fmla="*/ 83 w 370"/>
              <a:gd name="T63" fmla="*/ 113 h 346"/>
              <a:gd name="T64" fmla="*/ 97 w 370"/>
              <a:gd name="T65" fmla="*/ 113 h 346"/>
              <a:gd name="T66" fmla="*/ 103 w 370"/>
              <a:gd name="T67" fmla="*/ 91 h 346"/>
              <a:gd name="T68" fmla="*/ 89 w 370"/>
              <a:gd name="T69" fmla="*/ 91 h 346"/>
              <a:gd name="T70" fmla="*/ 97 w 370"/>
              <a:gd name="T71" fmla="*/ 75 h 346"/>
              <a:gd name="T72" fmla="*/ 103 w 370"/>
              <a:gd name="T73" fmla="*/ 91 h 346"/>
              <a:gd name="T74" fmla="*/ 104 w 370"/>
              <a:gd name="T75" fmla="*/ 58 h 346"/>
              <a:gd name="T76" fmla="*/ 97 w 370"/>
              <a:gd name="T77" fmla="*/ 41 h 346"/>
              <a:gd name="T78" fmla="*/ 111 w 370"/>
              <a:gd name="T79" fmla="*/ 41 h 346"/>
              <a:gd name="T80" fmla="*/ 246 w 370"/>
              <a:gd name="T81" fmla="*/ 276 h 346"/>
              <a:gd name="T82" fmla="*/ 232 w 370"/>
              <a:gd name="T83" fmla="*/ 276 h 346"/>
              <a:gd name="T84" fmla="*/ 239 w 370"/>
              <a:gd name="T85" fmla="*/ 259 h 346"/>
              <a:gd name="T86" fmla="*/ 246 w 370"/>
              <a:gd name="T87" fmla="*/ 276 h 346"/>
              <a:gd name="T88" fmla="*/ 213 w 370"/>
              <a:gd name="T89" fmla="*/ 229 h 346"/>
              <a:gd name="T90" fmla="*/ 171 w 370"/>
              <a:gd name="T91" fmla="*/ 229 h 346"/>
              <a:gd name="T92" fmla="*/ 128 w 370"/>
              <a:gd name="T93" fmla="*/ 145 h 346"/>
              <a:gd name="T94" fmla="*/ 178 w 370"/>
              <a:gd name="T95" fmla="*/ 106 h 346"/>
              <a:gd name="T96" fmla="*/ 242 w 370"/>
              <a:gd name="T97" fmla="*/ 158 h 346"/>
              <a:gd name="T98" fmla="*/ 273 w 370"/>
              <a:gd name="T99" fmla="*/ 304 h 346"/>
              <a:gd name="T100" fmla="*/ 260 w 370"/>
              <a:gd name="T101" fmla="*/ 304 h 346"/>
              <a:gd name="T102" fmla="*/ 267 w 370"/>
              <a:gd name="T103" fmla="*/ 288 h 346"/>
              <a:gd name="T104" fmla="*/ 273 w 370"/>
              <a:gd name="T105" fmla="*/ 304 h 346"/>
              <a:gd name="T106" fmla="*/ 275 w 370"/>
              <a:gd name="T107" fmla="*/ 270 h 346"/>
              <a:gd name="T108" fmla="*/ 268 w 370"/>
              <a:gd name="T109" fmla="*/ 253 h 346"/>
              <a:gd name="T110" fmla="*/ 282 w 370"/>
              <a:gd name="T111" fmla="*/ 253 h 346"/>
              <a:gd name="T112" fmla="*/ 288 w 370"/>
              <a:gd name="T113" fmla="*/ 232 h 346"/>
              <a:gd name="T114" fmla="*/ 274 w 370"/>
              <a:gd name="T115" fmla="*/ 232 h 346"/>
              <a:gd name="T116" fmla="*/ 282 w 370"/>
              <a:gd name="T117" fmla="*/ 216 h 346"/>
              <a:gd name="T118" fmla="*/ 288 w 370"/>
              <a:gd name="T119" fmla="*/ 232 h 346"/>
              <a:gd name="T120" fmla="*/ 311 w 370"/>
              <a:gd name="T121" fmla="*/ 264 h 346"/>
              <a:gd name="T122" fmla="*/ 304 w 370"/>
              <a:gd name="T123" fmla="*/ 247 h 346"/>
              <a:gd name="T124" fmla="*/ 318 w 370"/>
              <a:gd name="T125" fmla="*/ 247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70" h="346">
                <a:moveTo>
                  <a:pt x="268" y="42"/>
                </a:moveTo>
                <a:cubicBezTo>
                  <a:pt x="281" y="42"/>
                  <a:pt x="294" y="48"/>
                  <a:pt x="303" y="57"/>
                </a:cubicBezTo>
                <a:cubicBezTo>
                  <a:pt x="306" y="60"/>
                  <a:pt x="306" y="67"/>
                  <a:pt x="303" y="71"/>
                </a:cubicBezTo>
                <a:cubicBezTo>
                  <a:pt x="301" y="72"/>
                  <a:pt x="298" y="73"/>
                  <a:pt x="295" y="73"/>
                </a:cubicBezTo>
                <a:cubicBezTo>
                  <a:pt x="292" y="73"/>
                  <a:pt x="290" y="72"/>
                  <a:pt x="288" y="71"/>
                </a:cubicBezTo>
                <a:cubicBezTo>
                  <a:pt x="282" y="65"/>
                  <a:pt x="275" y="61"/>
                  <a:pt x="267" y="61"/>
                </a:cubicBezTo>
                <a:cubicBezTo>
                  <a:pt x="259" y="61"/>
                  <a:pt x="251" y="65"/>
                  <a:pt x="243" y="73"/>
                </a:cubicBezTo>
                <a:cubicBezTo>
                  <a:pt x="329" y="159"/>
                  <a:pt x="329" y="159"/>
                  <a:pt x="329" y="159"/>
                </a:cubicBezTo>
                <a:cubicBezTo>
                  <a:pt x="370" y="119"/>
                  <a:pt x="366" y="61"/>
                  <a:pt x="332" y="27"/>
                </a:cubicBezTo>
                <a:cubicBezTo>
                  <a:pt x="315" y="11"/>
                  <a:pt x="292" y="1"/>
                  <a:pt x="268" y="1"/>
                </a:cubicBezTo>
                <a:cubicBezTo>
                  <a:pt x="244" y="1"/>
                  <a:pt x="220" y="10"/>
                  <a:pt x="199" y="30"/>
                </a:cubicBezTo>
                <a:cubicBezTo>
                  <a:pt x="229" y="59"/>
                  <a:pt x="229" y="59"/>
                  <a:pt x="229" y="59"/>
                </a:cubicBezTo>
                <a:cubicBezTo>
                  <a:pt x="241" y="47"/>
                  <a:pt x="254" y="42"/>
                  <a:pt x="268" y="42"/>
                </a:cubicBezTo>
                <a:close/>
                <a:moveTo>
                  <a:pt x="184" y="130"/>
                </a:moveTo>
                <a:cubicBezTo>
                  <a:pt x="182" y="129"/>
                  <a:pt x="179" y="128"/>
                  <a:pt x="177" y="128"/>
                </a:cubicBezTo>
                <a:cubicBezTo>
                  <a:pt x="174" y="128"/>
                  <a:pt x="172" y="129"/>
                  <a:pt x="170" y="130"/>
                </a:cubicBezTo>
                <a:cubicBezTo>
                  <a:pt x="141" y="159"/>
                  <a:pt x="141" y="159"/>
                  <a:pt x="141" y="159"/>
                </a:cubicBezTo>
                <a:cubicBezTo>
                  <a:pt x="138" y="163"/>
                  <a:pt x="138" y="168"/>
                  <a:pt x="141" y="173"/>
                </a:cubicBezTo>
                <a:cubicBezTo>
                  <a:pt x="184" y="215"/>
                  <a:pt x="184" y="215"/>
                  <a:pt x="184" y="215"/>
                </a:cubicBezTo>
                <a:cubicBezTo>
                  <a:pt x="186" y="217"/>
                  <a:pt x="188" y="218"/>
                  <a:pt x="191" y="218"/>
                </a:cubicBezTo>
                <a:cubicBezTo>
                  <a:pt x="193" y="218"/>
                  <a:pt x="196" y="217"/>
                  <a:pt x="197" y="215"/>
                </a:cubicBezTo>
                <a:cubicBezTo>
                  <a:pt x="226" y="186"/>
                  <a:pt x="226" y="186"/>
                  <a:pt x="226" y="186"/>
                </a:cubicBezTo>
                <a:cubicBezTo>
                  <a:pt x="230" y="183"/>
                  <a:pt x="230" y="176"/>
                  <a:pt x="226" y="173"/>
                </a:cubicBezTo>
                <a:lnTo>
                  <a:pt x="184" y="130"/>
                </a:lnTo>
                <a:close/>
                <a:moveTo>
                  <a:pt x="103" y="305"/>
                </a:moveTo>
                <a:cubicBezTo>
                  <a:pt x="90" y="305"/>
                  <a:pt x="77" y="300"/>
                  <a:pt x="67" y="290"/>
                </a:cubicBezTo>
                <a:cubicBezTo>
                  <a:pt x="64" y="287"/>
                  <a:pt x="64" y="280"/>
                  <a:pt x="67" y="276"/>
                </a:cubicBezTo>
                <a:cubicBezTo>
                  <a:pt x="69" y="275"/>
                  <a:pt x="71" y="274"/>
                  <a:pt x="74" y="274"/>
                </a:cubicBezTo>
                <a:cubicBezTo>
                  <a:pt x="77" y="274"/>
                  <a:pt x="79" y="275"/>
                  <a:pt x="81" y="276"/>
                </a:cubicBezTo>
                <a:cubicBezTo>
                  <a:pt x="87" y="282"/>
                  <a:pt x="94" y="286"/>
                  <a:pt x="102" y="286"/>
                </a:cubicBezTo>
                <a:cubicBezTo>
                  <a:pt x="110" y="286"/>
                  <a:pt x="118" y="282"/>
                  <a:pt x="125" y="275"/>
                </a:cubicBezTo>
                <a:cubicBezTo>
                  <a:pt x="40" y="188"/>
                  <a:pt x="40" y="188"/>
                  <a:pt x="40" y="188"/>
                </a:cubicBezTo>
                <a:cubicBezTo>
                  <a:pt x="0" y="228"/>
                  <a:pt x="5" y="286"/>
                  <a:pt x="38" y="319"/>
                </a:cubicBezTo>
                <a:cubicBezTo>
                  <a:pt x="55" y="336"/>
                  <a:pt x="79" y="346"/>
                  <a:pt x="102" y="346"/>
                </a:cubicBezTo>
                <a:cubicBezTo>
                  <a:pt x="127" y="346"/>
                  <a:pt x="150" y="336"/>
                  <a:pt x="169" y="317"/>
                </a:cubicBezTo>
                <a:cubicBezTo>
                  <a:pt x="141" y="288"/>
                  <a:pt x="141" y="288"/>
                  <a:pt x="141" y="288"/>
                </a:cubicBezTo>
                <a:cubicBezTo>
                  <a:pt x="130" y="300"/>
                  <a:pt x="116" y="305"/>
                  <a:pt x="103" y="305"/>
                </a:cubicBezTo>
                <a:close/>
                <a:moveTo>
                  <a:pt x="333" y="191"/>
                </a:moveTo>
                <a:cubicBezTo>
                  <a:pt x="168" y="27"/>
                  <a:pt x="168" y="27"/>
                  <a:pt x="168" y="27"/>
                </a:cubicBezTo>
                <a:cubicBezTo>
                  <a:pt x="150" y="9"/>
                  <a:pt x="127" y="0"/>
                  <a:pt x="104" y="0"/>
                </a:cubicBezTo>
                <a:cubicBezTo>
                  <a:pt x="80" y="0"/>
                  <a:pt x="57" y="9"/>
                  <a:pt x="39" y="27"/>
                </a:cubicBezTo>
                <a:cubicBezTo>
                  <a:pt x="3" y="63"/>
                  <a:pt x="3" y="120"/>
                  <a:pt x="39" y="156"/>
                </a:cubicBezTo>
                <a:cubicBezTo>
                  <a:pt x="203" y="320"/>
                  <a:pt x="203" y="320"/>
                  <a:pt x="203" y="320"/>
                </a:cubicBezTo>
                <a:cubicBezTo>
                  <a:pt x="221" y="337"/>
                  <a:pt x="245" y="346"/>
                  <a:pt x="268" y="346"/>
                </a:cubicBezTo>
                <a:cubicBezTo>
                  <a:pt x="291" y="346"/>
                  <a:pt x="315" y="337"/>
                  <a:pt x="333" y="320"/>
                </a:cubicBezTo>
                <a:cubicBezTo>
                  <a:pt x="369" y="284"/>
                  <a:pt x="369" y="226"/>
                  <a:pt x="333" y="191"/>
                </a:cubicBezTo>
                <a:close/>
                <a:moveTo>
                  <a:pt x="125" y="69"/>
                </a:moveTo>
                <a:cubicBezTo>
                  <a:pt x="126" y="67"/>
                  <a:pt x="129" y="66"/>
                  <a:pt x="132" y="66"/>
                </a:cubicBezTo>
                <a:cubicBezTo>
                  <a:pt x="134" y="66"/>
                  <a:pt x="137" y="67"/>
                  <a:pt x="138" y="69"/>
                </a:cubicBezTo>
                <a:cubicBezTo>
                  <a:pt x="142" y="73"/>
                  <a:pt x="142" y="79"/>
                  <a:pt x="138" y="83"/>
                </a:cubicBezTo>
                <a:cubicBezTo>
                  <a:pt x="137" y="85"/>
                  <a:pt x="134" y="86"/>
                  <a:pt x="132" y="86"/>
                </a:cubicBezTo>
                <a:cubicBezTo>
                  <a:pt x="129" y="86"/>
                  <a:pt x="126" y="85"/>
                  <a:pt x="125" y="83"/>
                </a:cubicBezTo>
                <a:cubicBezTo>
                  <a:pt x="121" y="80"/>
                  <a:pt x="121" y="74"/>
                  <a:pt x="125" y="69"/>
                </a:cubicBezTo>
                <a:close/>
                <a:moveTo>
                  <a:pt x="68" y="98"/>
                </a:moveTo>
                <a:cubicBezTo>
                  <a:pt x="66" y="100"/>
                  <a:pt x="64" y="101"/>
                  <a:pt x="61" y="101"/>
                </a:cubicBezTo>
                <a:cubicBezTo>
                  <a:pt x="58" y="101"/>
                  <a:pt x="56" y="100"/>
                  <a:pt x="54" y="98"/>
                </a:cubicBezTo>
                <a:cubicBezTo>
                  <a:pt x="51" y="95"/>
                  <a:pt x="51" y="87"/>
                  <a:pt x="54" y="85"/>
                </a:cubicBezTo>
                <a:cubicBezTo>
                  <a:pt x="56" y="83"/>
                  <a:pt x="59" y="82"/>
                  <a:pt x="61" y="82"/>
                </a:cubicBezTo>
                <a:cubicBezTo>
                  <a:pt x="64" y="82"/>
                  <a:pt x="66" y="83"/>
                  <a:pt x="68" y="85"/>
                </a:cubicBezTo>
                <a:cubicBezTo>
                  <a:pt x="71" y="87"/>
                  <a:pt x="71" y="95"/>
                  <a:pt x="68" y="98"/>
                </a:cubicBezTo>
                <a:close/>
                <a:moveTo>
                  <a:pt x="97" y="127"/>
                </a:moveTo>
                <a:cubicBezTo>
                  <a:pt x="95" y="129"/>
                  <a:pt x="92" y="130"/>
                  <a:pt x="90" y="130"/>
                </a:cubicBezTo>
                <a:cubicBezTo>
                  <a:pt x="87" y="130"/>
                  <a:pt x="85" y="129"/>
                  <a:pt x="83" y="127"/>
                </a:cubicBezTo>
                <a:cubicBezTo>
                  <a:pt x="79" y="123"/>
                  <a:pt x="79" y="117"/>
                  <a:pt x="83" y="113"/>
                </a:cubicBezTo>
                <a:cubicBezTo>
                  <a:pt x="85" y="111"/>
                  <a:pt x="87" y="110"/>
                  <a:pt x="90" y="110"/>
                </a:cubicBezTo>
                <a:cubicBezTo>
                  <a:pt x="92" y="110"/>
                  <a:pt x="95" y="111"/>
                  <a:pt x="97" y="113"/>
                </a:cubicBezTo>
                <a:cubicBezTo>
                  <a:pt x="101" y="117"/>
                  <a:pt x="101" y="122"/>
                  <a:pt x="97" y="127"/>
                </a:cubicBezTo>
                <a:close/>
                <a:moveTo>
                  <a:pt x="103" y="91"/>
                </a:moveTo>
                <a:cubicBezTo>
                  <a:pt x="102" y="93"/>
                  <a:pt x="99" y="94"/>
                  <a:pt x="97" y="94"/>
                </a:cubicBezTo>
                <a:cubicBezTo>
                  <a:pt x="94" y="94"/>
                  <a:pt x="91" y="93"/>
                  <a:pt x="89" y="91"/>
                </a:cubicBezTo>
                <a:cubicBezTo>
                  <a:pt x="87" y="87"/>
                  <a:pt x="87" y="81"/>
                  <a:pt x="89" y="77"/>
                </a:cubicBezTo>
                <a:cubicBezTo>
                  <a:pt x="91" y="75"/>
                  <a:pt x="94" y="75"/>
                  <a:pt x="97" y="75"/>
                </a:cubicBezTo>
                <a:cubicBezTo>
                  <a:pt x="99" y="75"/>
                  <a:pt x="102" y="75"/>
                  <a:pt x="103" y="77"/>
                </a:cubicBezTo>
                <a:cubicBezTo>
                  <a:pt x="107" y="81"/>
                  <a:pt x="107" y="86"/>
                  <a:pt x="103" y="91"/>
                </a:cubicBezTo>
                <a:close/>
                <a:moveTo>
                  <a:pt x="111" y="55"/>
                </a:moveTo>
                <a:cubicBezTo>
                  <a:pt x="109" y="57"/>
                  <a:pt x="106" y="58"/>
                  <a:pt x="104" y="58"/>
                </a:cubicBezTo>
                <a:cubicBezTo>
                  <a:pt x="101" y="58"/>
                  <a:pt x="99" y="57"/>
                  <a:pt x="97" y="55"/>
                </a:cubicBezTo>
                <a:cubicBezTo>
                  <a:pt x="93" y="52"/>
                  <a:pt x="93" y="45"/>
                  <a:pt x="97" y="41"/>
                </a:cubicBezTo>
                <a:cubicBezTo>
                  <a:pt x="99" y="40"/>
                  <a:pt x="101" y="39"/>
                  <a:pt x="104" y="39"/>
                </a:cubicBezTo>
                <a:cubicBezTo>
                  <a:pt x="106" y="39"/>
                  <a:pt x="109" y="40"/>
                  <a:pt x="111" y="41"/>
                </a:cubicBezTo>
                <a:cubicBezTo>
                  <a:pt x="114" y="45"/>
                  <a:pt x="114" y="50"/>
                  <a:pt x="111" y="55"/>
                </a:cubicBezTo>
                <a:close/>
                <a:moveTo>
                  <a:pt x="246" y="276"/>
                </a:moveTo>
                <a:cubicBezTo>
                  <a:pt x="244" y="277"/>
                  <a:pt x="241" y="278"/>
                  <a:pt x="239" y="278"/>
                </a:cubicBezTo>
                <a:cubicBezTo>
                  <a:pt x="236" y="278"/>
                  <a:pt x="234" y="277"/>
                  <a:pt x="232" y="276"/>
                </a:cubicBezTo>
                <a:cubicBezTo>
                  <a:pt x="228" y="272"/>
                  <a:pt x="228" y="265"/>
                  <a:pt x="232" y="262"/>
                </a:cubicBezTo>
                <a:cubicBezTo>
                  <a:pt x="234" y="260"/>
                  <a:pt x="236" y="259"/>
                  <a:pt x="239" y="259"/>
                </a:cubicBezTo>
                <a:cubicBezTo>
                  <a:pt x="242" y="259"/>
                  <a:pt x="244" y="260"/>
                  <a:pt x="246" y="262"/>
                </a:cubicBezTo>
                <a:cubicBezTo>
                  <a:pt x="249" y="265"/>
                  <a:pt x="249" y="272"/>
                  <a:pt x="246" y="276"/>
                </a:cubicBezTo>
                <a:close/>
                <a:moveTo>
                  <a:pt x="242" y="201"/>
                </a:moveTo>
                <a:cubicBezTo>
                  <a:pt x="213" y="229"/>
                  <a:pt x="213" y="229"/>
                  <a:pt x="213" y="229"/>
                </a:cubicBezTo>
                <a:cubicBezTo>
                  <a:pt x="208" y="235"/>
                  <a:pt x="200" y="238"/>
                  <a:pt x="192" y="238"/>
                </a:cubicBezTo>
                <a:cubicBezTo>
                  <a:pt x="184" y="238"/>
                  <a:pt x="176" y="235"/>
                  <a:pt x="171" y="229"/>
                </a:cubicBezTo>
                <a:cubicBezTo>
                  <a:pt x="128" y="187"/>
                  <a:pt x="128" y="187"/>
                  <a:pt x="128" y="187"/>
                </a:cubicBezTo>
                <a:cubicBezTo>
                  <a:pt x="116" y="175"/>
                  <a:pt x="116" y="156"/>
                  <a:pt x="128" y="145"/>
                </a:cubicBezTo>
                <a:cubicBezTo>
                  <a:pt x="157" y="115"/>
                  <a:pt x="157" y="115"/>
                  <a:pt x="157" y="115"/>
                </a:cubicBezTo>
                <a:cubicBezTo>
                  <a:pt x="162" y="109"/>
                  <a:pt x="170" y="106"/>
                  <a:pt x="178" y="106"/>
                </a:cubicBezTo>
                <a:cubicBezTo>
                  <a:pt x="186" y="106"/>
                  <a:pt x="194" y="109"/>
                  <a:pt x="199" y="115"/>
                </a:cubicBezTo>
                <a:cubicBezTo>
                  <a:pt x="242" y="158"/>
                  <a:pt x="242" y="158"/>
                  <a:pt x="242" y="158"/>
                </a:cubicBezTo>
                <a:cubicBezTo>
                  <a:pt x="254" y="170"/>
                  <a:pt x="254" y="189"/>
                  <a:pt x="242" y="201"/>
                </a:cubicBezTo>
                <a:close/>
                <a:moveTo>
                  <a:pt x="273" y="304"/>
                </a:moveTo>
                <a:cubicBezTo>
                  <a:pt x="272" y="306"/>
                  <a:pt x="269" y="307"/>
                  <a:pt x="267" y="307"/>
                </a:cubicBezTo>
                <a:cubicBezTo>
                  <a:pt x="264" y="307"/>
                  <a:pt x="261" y="306"/>
                  <a:pt x="260" y="304"/>
                </a:cubicBezTo>
                <a:cubicBezTo>
                  <a:pt x="256" y="301"/>
                  <a:pt x="256" y="294"/>
                  <a:pt x="260" y="290"/>
                </a:cubicBezTo>
                <a:cubicBezTo>
                  <a:pt x="261" y="289"/>
                  <a:pt x="264" y="288"/>
                  <a:pt x="267" y="288"/>
                </a:cubicBezTo>
                <a:cubicBezTo>
                  <a:pt x="269" y="288"/>
                  <a:pt x="272" y="289"/>
                  <a:pt x="273" y="290"/>
                </a:cubicBezTo>
                <a:cubicBezTo>
                  <a:pt x="277" y="294"/>
                  <a:pt x="277" y="301"/>
                  <a:pt x="273" y="304"/>
                </a:cubicBezTo>
                <a:close/>
                <a:moveTo>
                  <a:pt x="282" y="267"/>
                </a:moveTo>
                <a:cubicBezTo>
                  <a:pt x="280" y="269"/>
                  <a:pt x="277" y="270"/>
                  <a:pt x="275" y="270"/>
                </a:cubicBezTo>
                <a:cubicBezTo>
                  <a:pt x="272" y="270"/>
                  <a:pt x="270" y="269"/>
                  <a:pt x="268" y="267"/>
                </a:cubicBezTo>
                <a:cubicBezTo>
                  <a:pt x="263" y="265"/>
                  <a:pt x="263" y="258"/>
                  <a:pt x="268" y="253"/>
                </a:cubicBezTo>
                <a:cubicBezTo>
                  <a:pt x="270" y="252"/>
                  <a:pt x="272" y="251"/>
                  <a:pt x="275" y="251"/>
                </a:cubicBezTo>
                <a:cubicBezTo>
                  <a:pt x="277" y="251"/>
                  <a:pt x="280" y="252"/>
                  <a:pt x="282" y="253"/>
                </a:cubicBezTo>
                <a:cubicBezTo>
                  <a:pt x="285" y="257"/>
                  <a:pt x="285" y="265"/>
                  <a:pt x="282" y="267"/>
                </a:cubicBezTo>
                <a:close/>
                <a:moveTo>
                  <a:pt x="288" y="232"/>
                </a:moveTo>
                <a:cubicBezTo>
                  <a:pt x="287" y="234"/>
                  <a:pt x="284" y="234"/>
                  <a:pt x="282" y="234"/>
                </a:cubicBezTo>
                <a:cubicBezTo>
                  <a:pt x="279" y="234"/>
                  <a:pt x="276" y="234"/>
                  <a:pt x="274" y="232"/>
                </a:cubicBezTo>
                <a:cubicBezTo>
                  <a:pt x="270" y="229"/>
                  <a:pt x="270" y="223"/>
                  <a:pt x="274" y="218"/>
                </a:cubicBezTo>
                <a:cubicBezTo>
                  <a:pt x="276" y="217"/>
                  <a:pt x="279" y="216"/>
                  <a:pt x="282" y="216"/>
                </a:cubicBezTo>
                <a:cubicBezTo>
                  <a:pt x="284" y="216"/>
                  <a:pt x="287" y="217"/>
                  <a:pt x="288" y="218"/>
                </a:cubicBezTo>
                <a:cubicBezTo>
                  <a:pt x="292" y="221"/>
                  <a:pt x="292" y="229"/>
                  <a:pt x="288" y="232"/>
                </a:cubicBezTo>
                <a:close/>
                <a:moveTo>
                  <a:pt x="318" y="261"/>
                </a:moveTo>
                <a:cubicBezTo>
                  <a:pt x="316" y="263"/>
                  <a:pt x="313" y="264"/>
                  <a:pt x="311" y="264"/>
                </a:cubicBezTo>
                <a:cubicBezTo>
                  <a:pt x="308" y="264"/>
                  <a:pt x="305" y="263"/>
                  <a:pt x="304" y="261"/>
                </a:cubicBezTo>
                <a:cubicBezTo>
                  <a:pt x="299" y="257"/>
                  <a:pt x="299" y="252"/>
                  <a:pt x="304" y="247"/>
                </a:cubicBezTo>
                <a:cubicBezTo>
                  <a:pt x="305" y="245"/>
                  <a:pt x="308" y="244"/>
                  <a:pt x="311" y="244"/>
                </a:cubicBezTo>
                <a:cubicBezTo>
                  <a:pt x="313" y="244"/>
                  <a:pt x="316" y="245"/>
                  <a:pt x="318" y="247"/>
                </a:cubicBezTo>
                <a:cubicBezTo>
                  <a:pt x="321" y="251"/>
                  <a:pt x="321" y="257"/>
                  <a:pt x="318" y="2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3" name="Freeform 31">
            <a:extLst>
              <a:ext uri="{FF2B5EF4-FFF2-40B4-BE49-F238E27FC236}">
                <a16:creationId xmlns:a16="http://schemas.microsoft.com/office/drawing/2014/main" id="{502DB1C1-793D-4596-17AB-5B3605DA6702}"/>
              </a:ext>
            </a:extLst>
          </p:cNvPr>
          <p:cNvSpPr>
            <a:spLocks noEditPoints="1"/>
          </p:cNvSpPr>
          <p:nvPr/>
        </p:nvSpPr>
        <p:spPr bwMode="auto">
          <a:xfrm>
            <a:off x="9004818" y="1941367"/>
            <a:ext cx="260157" cy="169214"/>
          </a:xfrm>
          <a:custGeom>
            <a:avLst/>
            <a:gdLst>
              <a:gd name="T0" fmla="*/ 318 w 349"/>
              <a:gd name="T1" fmla="*/ 123 h 227"/>
              <a:gd name="T2" fmla="*/ 309 w 349"/>
              <a:gd name="T3" fmla="*/ 128 h 227"/>
              <a:gd name="T4" fmla="*/ 287 w 349"/>
              <a:gd name="T5" fmla="*/ 175 h 227"/>
              <a:gd name="T6" fmla="*/ 318 w 349"/>
              <a:gd name="T7" fmla="*/ 204 h 227"/>
              <a:gd name="T8" fmla="*/ 347 w 349"/>
              <a:gd name="T9" fmla="*/ 175 h 227"/>
              <a:gd name="T10" fmla="*/ 327 w 349"/>
              <a:gd name="T11" fmla="*/ 128 h 227"/>
              <a:gd name="T12" fmla="*/ 318 w 349"/>
              <a:gd name="T13" fmla="*/ 123 h 227"/>
              <a:gd name="T14" fmla="*/ 318 w 349"/>
              <a:gd name="T15" fmla="*/ 103 h 227"/>
              <a:gd name="T16" fmla="*/ 348 w 349"/>
              <a:gd name="T17" fmla="*/ 73 h 227"/>
              <a:gd name="T18" fmla="*/ 320 w 349"/>
              <a:gd name="T19" fmla="*/ 41 h 227"/>
              <a:gd name="T20" fmla="*/ 194 w 349"/>
              <a:gd name="T21" fmla="*/ 41 h 227"/>
              <a:gd name="T22" fmla="*/ 205 w 349"/>
              <a:gd name="T23" fmla="*/ 11 h 227"/>
              <a:gd name="T24" fmla="*/ 194 w 349"/>
              <a:gd name="T25" fmla="*/ 0 h 227"/>
              <a:gd name="T26" fmla="*/ 91 w 349"/>
              <a:gd name="T27" fmla="*/ 0 h 227"/>
              <a:gd name="T28" fmla="*/ 0 w 349"/>
              <a:gd name="T29" fmla="*/ 93 h 227"/>
              <a:gd name="T30" fmla="*/ 0 w 349"/>
              <a:gd name="T31" fmla="*/ 134 h 227"/>
              <a:gd name="T32" fmla="*/ 91 w 349"/>
              <a:gd name="T33" fmla="*/ 227 h 227"/>
              <a:gd name="T34" fmla="*/ 194 w 349"/>
              <a:gd name="T35" fmla="*/ 227 h 227"/>
              <a:gd name="T36" fmla="*/ 225 w 349"/>
              <a:gd name="T37" fmla="*/ 196 h 227"/>
              <a:gd name="T38" fmla="*/ 222 w 349"/>
              <a:gd name="T39" fmla="*/ 185 h 227"/>
              <a:gd name="T40" fmla="*/ 245 w 349"/>
              <a:gd name="T41" fmla="*/ 155 h 227"/>
              <a:gd name="T42" fmla="*/ 243 w 349"/>
              <a:gd name="T43" fmla="*/ 143 h 227"/>
              <a:gd name="T44" fmla="*/ 265 w 349"/>
              <a:gd name="T45" fmla="*/ 114 h 227"/>
              <a:gd name="T46" fmla="*/ 262 w 349"/>
              <a:gd name="T47" fmla="*/ 103 h 227"/>
              <a:gd name="T48" fmla="*/ 318 w 349"/>
              <a:gd name="T49" fmla="*/ 103 h 227"/>
              <a:gd name="T50" fmla="*/ 296 w 349"/>
              <a:gd name="T51" fmla="*/ 61 h 227"/>
              <a:gd name="T52" fmla="*/ 320 w 349"/>
              <a:gd name="T53" fmla="*/ 61 h 227"/>
              <a:gd name="T54" fmla="*/ 330 w 349"/>
              <a:gd name="T55" fmla="*/ 72 h 227"/>
              <a:gd name="T56" fmla="*/ 320 w 349"/>
              <a:gd name="T57" fmla="*/ 82 h 227"/>
              <a:gd name="T58" fmla="*/ 291 w 349"/>
              <a:gd name="T59" fmla="*/ 82 h 227"/>
              <a:gd name="T60" fmla="*/ 296 w 349"/>
              <a:gd name="T61" fmla="*/ 61 h 227"/>
              <a:gd name="T62" fmla="*/ 132 w 349"/>
              <a:gd name="T63" fmla="*/ 185 h 227"/>
              <a:gd name="T64" fmla="*/ 122 w 349"/>
              <a:gd name="T65" fmla="*/ 175 h 227"/>
              <a:gd name="T66" fmla="*/ 132 w 349"/>
              <a:gd name="T67" fmla="*/ 164 h 227"/>
              <a:gd name="T68" fmla="*/ 143 w 349"/>
              <a:gd name="T69" fmla="*/ 175 h 227"/>
              <a:gd name="T70" fmla="*/ 132 w 349"/>
              <a:gd name="T71" fmla="*/ 185 h 227"/>
              <a:gd name="T72" fmla="*/ 132 w 349"/>
              <a:gd name="T73" fmla="*/ 144 h 227"/>
              <a:gd name="T74" fmla="*/ 122 w 349"/>
              <a:gd name="T75" fmla="*/ 134 h 227"/>
              <a:gd name="T76" fmla="*/ 132 w 349"/>
              <a:gd name="T77" fmla="*/ 124 h 227"/>
              <a:gd name="T78" fmla="*/ 143 w 349"/>
              <a:gd name="T79" fmla="*/ 134 h 227"/>
              <a:gd name="T80" fmla="*/ 132 w 349"/>
              <a:gd name="T81" fmla="*/ 144 h 227"/>
              <a:gd name="T82" fmla="*/ 132 w 349"/>
              <a:gd name="T83" fmla="*/ 103 h 227"/>
              <a:gd name="T84" fmla="*/ 122 w 349"/>
              <a:gd name="T85" fmla="*/ 93 h 227"/>
              <a:gd name="T86" fmla="*/ 132 w 349"/>
              <a:gd name="T87" fmla="*/ 82 h 227"/>
              <a:gd name="T88" fmla="*/ 143 w 349"/>
              <a:gd name="T89" fmla="*/ 93 h 227"/>
              <a:gd name="T90" fmla="*/ 132 w 349"/>
              <a:gd name="T91" fmla="*/ 103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9" h="227">
                <a:moveTo>
                  <a:pt x="318" y="123"/>
                </a:moveTo>
                <a:cubicBezTo>
                  <a:pt x="315" y="123"/>
                  <a:pt x="312" y="125"/>
                  <a:pt x="309" y="128"/>
                </a:cubicBezTo>
                <a:cubicBezTo>
                  <a:pt x="303" y="137"/>
                  <a:pt x="287" y="161"/>
                  <a:pt x="287" y="175"/>
                </a:cubicBezTo>
                <a:cubicBezTo>
                  <a:pt x="287" y="191"/>
                  <a:pt x="301" y="204"/>
                  <a:pt x="318" y="204"/>
                </a:cubicBezTo>
                <a:cubicBezTo>
                  <a:pt x="335" y="204"/>
                  <a:pt x="347" y="190"/>
                  <a:pt x="347" y="175"/>
                </a:cubicBezTo>
                <a:cubicBezTo>
                  <a:pt x="349" y="161"/>
                  <a:pt x="333" y="137"/>
                  <a:pt x="327" y="128"/>
                </a:cubicBezTo>
                <a:cubicBezTo>
                  <a:pt x="325" y="125"/>
                  <a:pt x="322" y="123"/>
                  <a:pt x="318" y="123"/>
                </a:cubicBezTo>
                <a:close/>
                <a:moveTo>
                  <a:pt x="318" y="103"/>
                </a:moveTo>
                <a:cubicBezTo>
                  <a:pt x="335" y="103"/>
                  <a:pt x="348" y="89"/>
                  <a:pt x="348" y="73"/>
                </a:cubicBezTo>
                <a:cubicBezTo>
                  <a:pt x="348" y="56"/>
                  <a:pt x="336" y="41"/>
                  <a:pt x="320" y="41"/>
                </a:cubicBezTo>
                <a:cubicBezTo>
                  <a:pt x="194" y="41"/>
                  <a:pt x="194" y="41"/>
                  <a:pt x="194" y="41"/>
                </a:cubicBezTo>
                <a:cubicBezTo>
                  <a:pt x="202" y="33"/>
                  <a:pt x="205" y="23"/>
                  <a:pt x="205" y="11"/>
                </a:cubicBezTo>
                <a:cubicBezTo>
                  <a:pt x="205" y="5"/>
                  <a:pt x="201" y="0"/>
                  <a:pt x="194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40" y="0"/>
                  <a:pt x="0" y="42"/>
                  <a:pt x="0" y="93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85"/>
                  <a:pt x="42" y="227"/>
                  <a:pt x="91" y="227"/>
                </a:cubicBezTo>
                <a:cubicBezTo>
                  <a:pt x="194" y="227"/>
                  <a:pt x="194" y="227"/>
                  <a:pt x="194" y="227"/>
                </a:cubicBezTo>
                <a:cubicBezTo>
                  <a:pt x="212" y="227"/>
                  <a:pt x="225" y="213"/>
                  <a:pt x="225" y="196"/>
                </a:cubicBezTo>
                <a:cubicBezTo>
                  <a:pt x="225" y="192"/>
                  <a:pt x="224" y="187"/>
                  <a:pt x="222" y="185"/>
                </a:cubicBezTo>
                <a:cubicBezTo>
                  <a:pt x="235" y="181"/>
                  <a:pt x="245" y="169"/>
                  <a:pt x="245" y="155"/>
                </a:cubicBezTo>
                <a:cubicBezTo>
                  <a:pt x="245" y="152"/>
                  <a:pt x="244" y="147"/>
                  <a:pt x="243" y="143"/>
                </a:cubicBezTo>
                <a:cubicBezTo>
                  <a:pt x="256" y="140"/>
                  <a:pt x="265" y="128"/>
                  <a:pt x="265" y="114"/>
                </a:cubicBezTo>
                <a:cubicBezTo>
                  <a:pt x="265" y="111"/>
                  <a:pt x="263" y="107"/>
                  <a:pt x="262" y="103"/>
                </a:cubicBezTo>
                <a:lnTo>
                  <a:pt x="318" y="103"/>
                </a:lnTo>
                <a:close/>
                <a:moveTo>
                  <a:pt x="296" y="61"/>
                </a:moveTo>
                <a:cubicBezTo>
                  <a:pt x="320" y="61"/>
                  <a:pt x="320" y="61"/>
                  <a:pt x="320" y="61"/>
                </a:cubicBezTo>
                <a:cubicBezTo>
                  <a:pt x="325" y="61"/>
                  <a:pt x="330" y="66"/>
                  <a:pt x="330" y="72"/>
                </a:cubicBezTo>
                <a:cubicBezTo>
                  <a:pt x="330" y="78"/>
                  <a:pt x="325" y="82"/>
                  <a:pt x="320" y="82"/>
                </a:cubicBezTo>
                <a:cubicBezTo>
                  <a:pt x="291" y="82"/>
                  <a:pt x="291" y="82"/>
                  <a:pt x="291" y="82"/>
                </a:cubicBezTo>
                <a:lnTo>
                  <a:pt x="296" y="61"/>
                </a:lnTo>
                <a:close/>
                <a:moveTo>
                  <a:pt x="132" y="185"/>
                </a:moveTo>
                <a:cubicBezTo>
                  <a:pt x="127" y="185"/>
                  <a:pt x="122" y="181"/>
                  <a:pt x="122" y="175"/>
                </a:cubicBezTo>
                <a:cubicBezTo>
                  <a:pt x="122" y="169"/>
                  <a:pt x="127" y="164"/>
                  <a:pt x="132" y="164"/>
                </a:cubicBezTo>
                <a:cubicBezTo>
                  <a:pt x="138" y="164"/>
                  <a:pt x="143" y="169"/>
                  <a:pt x="143" y="175"/>
                </a:cubicBezTo>
                <a:cubicBezTo>
                  <a:pt x="143" y="181"/>
                  <a:pt x="138" y="185"/>
                  <a:pt x="132" y="185"/>
                </a:cubicBezTo>
                <a:close/>
                <a:moveTo>
                  <a:pt x="132" y="144"/>
                </a:moveTo>
                <a:cubicBezTo>
                  <a:pt x="127" y="144"/>
                  <a:pt x="122" y="140"/>
                  <a:pt x="122" y="134"/>
                </a:cubicBezTo>
                <a:cubicBezTo>
                  <a:pt x="122" y="128"/>
                  <a:pt x="127" y="124"/>
                  <a:pt x="132" y="124"/>
                </a:cubicBezTo>
                <a:cubicBezTo>
                  <a:pt x="138" y="124"/>
                  <a:pt x="143" y="128"/>
                  <a:pt x="143" y="134"/>
                </a:cubicBezTo>
                <a:cubicBezTo>
                  <a:pt x="143" y="140"/>
                  <a:pt x="138" y="144"/>
                  <a:pt x="132" y="144"/>
                </a:cubicBezTo>
                <a:close/>
                <a:moveTo>
                  <a:pt x="132" y="103"/>
                </a:moveTo>
                <a:cubicBezTo>
                  <a:pt x="127" y="103"/>
                  <a:pt x="122" y="98"/>
                  <a:pt x="122" y="93"/>
                </a:cubicBezTo>
                <a:cubicBezTo>
                  <a:pt x="122" y="87"/>
                  <a:pt x="127" y="82"/>
                  <a:pt x="132" y="82"/>
                </a:cubicBezTo>
                <a:cubicBezTo>
                  <a:pt x="138" y="82"/>
                  <a:pt x="143" y="87"/>
                  <a:pt x="143" y="93"/>
                </a:cubicBezTo>
                <a:cubicBezTo>
                  <a:pt x="143" y="98"/>
                  <a:pt x="138" y="103"/>
                  <a:pt x="132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4" name="Freeform 32">
            <a:extLst>
              <a:ext uri="{FF2B5EF4-FFF2-40B4-BE49-F238E27FC236}">
                <a16:creationId xmlns:a16="http://schemas.microsoft.com/office/drawing/2014/main" id="{22A8ED77-913C-2395-EC3D-BA23B96E1CB0}"/>
              </a:ext>
            </a:extLst>
          </p:cNvPr>
          <p:cNvSpPr>
            <a:spLocks noEditPoints="1"/>
          </p:cNvSpPr>
          <p:nvPr/>
        </p:nvSpPr>
        <p:spPr bwMode="auto">
          <a:xfrm>
            <a:off x="9003327" y="2997276"/>
            <a:ext cx="260902" cy="241521"/>
          </a:xfrm>
          <a:custGeom>
            <a:avLst/>
            <a:gdLst>
              <a:gd name="T0" fmla="*/ 181 w 350"/>
              <a:gd name="T1" fmla="*/ 82 h 324"/>
              <a:gd name="T2" fmla="*/ 226 w 350"/>
              <a:gd name="T3" fmla="*/ 109 h 324"/>
              <a:gd name="T4" fmla="*/ 231 w 350"/>
              <a:gd name="T5" fmla="*/ 122 h 324"/>
              <a:gd name="T6" fmla="*/ 264 w 350"/>
              <a:gd name="T7" fmla="*/ 122 h 324"/>
              <a:gd name="T8" fmla="*/ 264 w 350"/>
              <a:gd name="T9" fmla="*/ 71 h 324"/>
              <a:gd name="T10" fmla="*/ 260 w 350"/>
              <a:gd name="T11" fmla="*/ 65 h 324"/>
              <a:gd name="T12" fmla="*/ 199 w 350"/>
              <a:gd name="T13" fmla="*/ 4 h 324"/>
              <a:gd name="T14" fmla="*/ 194 w 350"/>
              <a:gd name="T15" fmla="*/ 0 h 324"/>
              <a:gd name="T16" fmla="*/ 73 w 350"/>
              <a:gd name="T17" fmla="*/ 0 h 324"/>
              <a:gd name="T18" fmla="*/ 61 w 350"/>
              <a:gd name="T19" fmla="*/ 10 h 324"/>
              <a:gd name="T20" fmla="*/ 61 w 350"/>
              <a:gd name="T21" fmla="*/ 92 h 324"/>
              <a:gd name="T22" fmla="*/ 92 w 350"/>
              <a:gd name="T23" fmla="*/ 82 h 324"/>
              <a:gd name="T24" fmla="*/ 181 w 350"/>
              <a:gd name="T25" fmla="*/ 82 h 324"/>
              <a:gd name="T26" fmla="*/ 205 w 350"/>
              <a:gd name="T27" fmla="*/ 34 h 324"/>
              <a:gd name="T28" fmla="*/ 231 w 350"/>
              <a:gd name="T29" fmla="*/ 61 h 324"/>
              <a:gd name="T30" fmla="*/ 205 w 350"/>
              <a:gd name="T31" fmla="*/ 61 h 324"/>
              <a:gd name="T32" fmla="*/ 205 w 350"/>
              <a:gd name="T33" fmla="*/ 34 h 324"/>
              <a:gd name="T34" fmla="*/ 342 w 350"/>
              <a:gd name="T35" fmla="*/ 193 h 324"/>
              <a:gd name="T36" fmla="*/ 319 w 350"/>
              <a:gd name="T37" fmla="*/ 183 h 324"/>
              <a:gd name="T38" fmla="*/ 300 w 350"/>
              <a:gd name="T39" fmla="*/ 183 h 324"/>
              <a:gd name="T40" fmla="*/ 295 w 350"/>
              <a:gd name="T41" fmla="*/ 166 h 324"/>
              <a:gd name="T42" fmla="*/ 265 w 350"/>
              <a:gd name="T43" fmla="*/ 142 h 324"/>
              <a:gd name="T44" fmla="*/ 221 w 350"/>
              <a:gd name="T45" fmla="*/ 142 h 324"/>
              <a:gd name="T46" fmla="*/ 209 w 350"/>
              <a:gd name="T47" fmla="*/ 117 h 324"/>
              <a:gd name="T48" fmla="*/ 181 w 350"/>
              <a:gd name="T49" fmla="*/ 100 h 324"/>
              <a:gd name="T50" fmla="*/ 92 w 350"/>
              <a:gd name="T51" fmla="*/ 100 h 324"/>
              <a:gd name="T52" fmla="*/ 63 w 350"/>
              <a:gd name="T53" fmla="*/ 130 h 324"/>
              <a:gd name="T54" fmla="*/ 63 w 350"/>
              <a:gd name="T55" fmla="*/ 140 h 324"/>
              <a:gd name="T56" fmla="*/ 32 w 350"/>
              <a:gd name="T57" fmla="*/ 140 h 324"/>
              <a:gd name="T58" fmla="*/ 8 w 350"/>
              <a:gd name="T59" fmla="*/ 152 h 324"/>
              <a:gd name="T60" fmla="*/ 3 w 350"/>
              <a:gd name="T61" fmla="*/ 178 h 324"/>
              <a:gd name="T62" fmla="*/ 34 w 350"/>
              <a:gd name="T63" fmla="*/ 300 h 324"/>
              <a:gd name="T64" fmla="*/ 64 w 350"/>
              <a:gd name="T65" fmla="*/ 323 h 324"/>
              <a:gd name="T66" fmla="*/ 323 w 350"/>
              <a:gd name="T67" fmla="*/ 324 h 324"/>
              <a:gd name="T68" fmla="*/ 333 w 350"/>
              <a:gd name="T69" fmla="*/ 316 h 324"/>
              <a:gd name="T70" fmla="*/ 349 w 350"/>
              <a:gd name="T71" fmla="*/ 217 h 324"/>
              <a:gd name="T72" fmla="*/ 342 w 350"/>
              <a:gd name="T73" fmla="*/ 193 h 324"/>
              <a:gd name="T74" fmla="*/ 215 w 350"/>
              <a:gd name="T75" fmla="*/ 243 h 324"/>
              <a:gd name="T76" fmla="*/ 177 w 350"/>
              <a:gd name="T77" fmla="*/ 243 h 324"/>
              <a:gd name="T78" fmla="*/ 184 w 350"/>
              <a:gd name="T79" fmla="*/ 269 h 324"/>
              <a:gd name="T80" fmla="*/ 177 w 350"/>
              <a:gd name="T81" fmla="*/ 282 h 324"/>
              <a:gd name="T82" fmla="*/ 175 w 350"/>
              <a:gd name="T83" fmla="*/ 282 h 324"/>
              <a:gd name="T84" fmla="*/ 165 w 350"/>
              <a:gd name="T85" fmla="*/ 275 h 324"/>
              <a:gd name="T86" fmla="*/ 156 w 350"/>
              <a:gd name="T87" fmla="*/ 241 h 324"/>
              <a:gd name="T88" fmla="*/ 114 w 350"/>
              <a:gd name="T89" fmla="*/ 241 h 324"/>
              <a:gd name="T90" fmla="*/ 104 w 350"/>
              <a:gd name="T91" fmla="*/ 231 h 324"/>
              <a:gd name="T92" fmla="*/ 114 w 350"/>
              <a:gd name="T93" fmla="*/ 221 h 324"/>
              <a:gd name="T94" fmla="*/ 152 w 350"/>
              <a:gd name="T95" fmla="*/ 221 h 324"/>
              <a:gd name="T96" fmla="*/ 145 w 350"/>
              <a:gd name="T97" fmla="*/ 193 h 324"/>
              <a:gd name="T98" fmla="*/ 152 w 350"/>
              <a:gd name="T99" fmla="*/ 180 h 324"/>
              <a:gd name="T100" fmla="*/ 153 w 350"/>
              <a:gd name="T101" fmla="*/ 180 h 324"/>
              <a:gd name="T102" fmla="*/ 165 w 350"/>
              <a:gd name="T103" fmla="*/ 188 h 324"/>
              <a:gd name="T104" fmla="*/ 173 w 350"/>
              <a:gd name="T105" fmla="*/ 221 h 324"/>
              <a:gd name="T106" fmla="*/ 215 w 350"/>
              <a:gd name="T107" fmla="*/ 221 h 324"/>
              <a:gd name="T108" fmla="*/ 226 w 350"/>
              <a:gd name="T109" fmla="*/ 231 h 324"/>
              <a:gd name="T110" fmla="*/ 215 w 350"/>
              <a:gd name="T111" fmla="*/ 243 h 324"/>
              <a:gd name="T112" fmla="*/ 320 w 350"/>
              <a:gd name="T113" fmla="*/ 266 h 324"/>
              <a:gd name="T114" fmla="*/ 304 w 350"/>
              <a:gd name="T115" fmla="*/ 202 h 324"/>
              <a:gd name="T116" fmla="*/ 318 w 350"/>
              <a:gd name="T117" fmla="*/ 202 h 324"/>
              <a:gd name="T118" fmla="*/ 326 w 350"/>
              <a:gd name="T119" fmla="*/ 206 h 324"/>
              <a:gd name="T120" fmla="*/ 328 w 350"/>
              <a:gd name="T121" fmla="*/ 213 h 324"/>
              <a:gd name="T122" fmla="*/ 320 w 350"/>
              <a:gd name="T123" fmla="*/ 266 h 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0" h="324">
                <a:moveTo>
                  <a:pt x="181" y="82"/>
                </a:moveTo>
                <a:cubicBezTo>
                  <a:pt x="200" y="82"/>
                  <a:pt x="217" y="92"/>
                  <a:pt x="226" y="109"/>
                </a:cubicBezTo>
                <a:cubicBezTo>
                  <a:pt x="231" y="122"/>
                  <a:pt x="231" y="122"/>
                  <a:pt x="231" y="122"/>
                </a:cubicBezTo>
                <a:cubicBezTo>
                  <a:pt x="264" y="122"/>
                  <a:pt x="264" y="122"/>
                  <a:pt x="264" y="122"/>
                </a:cubicBezTo>
                <a:cubicBezTo>
                  <a:pt x="264" y="71"/>
                  <a:pt x="264" y="71"/>
                  <a:pt x="264" y="71"/>
                </a:cubicBezTo>
                <a:cubicBezTo>
                  <a:pt x="264" y="70"/>
                  <a:pt x="263" y="65"/>
                  <a:pt x="260" y="65"/>
                </a:cubicBezTo>
                <a:cubicBezTo>
                  <a:pt x="199" y="4"/>
                  <a:pt x="199" y="4"/>
                  <a:pt x="199" y="4"/>
                </a:cubicBezTo>
                <a:cubicBezTo>
                  <a:pt x="200" y="1"/>
                  <a:pt x="197" y="0"/>
                  <a:pt x="194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66" y="0"/>
                  <a:pt x="61" y="5"/>
                  <a:pt x="61" y="10"/>
                </a:cubicBezTo>
                <a:cubicBezTo>
                  <a:pt x="61" y="92"/>
                  <a:pt x="61" y="92"/>
                  <a:pt x="61" y="92"/>
                </a:cubicBezTo>
                <a:cubicBezTo>
                  <a:pt x="70" y="85"/>
                  <a:pt x="80" y="82"/>
                  <a:pt x="92" y="82"/>
                </a:cubicBezTo>
                <a:lnTo>
                  <a:pt x="181" y="82"/>
                </a:lnTo>
                <a:close/>
                <a:moveTo>
                  <a:pt x="205" y="34"/>
                </a:moveTo>
                <a:cubicBezTo>
                  <a:pt x="231" y="61"/>
                  <a:pt x="231" y="61"/>
                  <a:pt x="231" y="61"/>
                </a:cubicBezTo>
                <a:cubicBezTo>
                  <a:pt x="205" y="61"/>
                  <a:pt x="205" y="61"/>
                  <a:pt x="205" y="61"/>
                </a:cubicBezTo>
                <a:lnTo>
                  <a:pt x="205" y="34"/>
                </a:lnTo>
                <a:close/>
                <a:moveTo>
                  <a:pt x="342" y="193"/>
                </a:moveTo>
                <a:cubicBezTo>
                  <a:pt x="337" y="186"/>
                  <a:pt x="328" y="183"/>
                  <a:pt x="319" y="183"/>
                </a:cubicBezTo>
                <a:cubicBezTo>
                  <a:pt x="300" y="183"/>
                  <a:pt x="300" y="183"/>
                  <a:pt x="300" y="183"/>
                </a:cubicBezTo>
                <a:cubicBezTo>
                  <a:pt x="295" y="166"/>
                  <a:pt x="295" y="166"/>
                  <a:pt x="295" y="166"/>
                </a:cubicBezTo>
                <a:cubicBezTo>
                  <a:pt x="291" y="152"/>
                  <a:pt x="280" y="142"/>
                  <a:pt x="265" y="142"/>
                </a:cubicBezTo>
                <a:cubicBezTo>
                  <a:pt x="221" y="142"/>
                  <a:pt x="221" y="142"/>
                  <a:pt x="221" y="142"/>
                </a:cubicBezTo>
                <a:cubicBezTo>
                  <a:pt x="209" y="117"/>
                  <a:pt x="209" y="117"/>
                  <a:pt x="209" y="117"/>
                </a:cubicBezTo>
                <a:cubicBezTo>
                  <a:pt x="204" y="107"/>
                  <a:pt x="193" y="100"/>
                  <a:pt x="181" y="100"/>
                </a:cubicBezTo>
                <a:cubicBezTo>
                  <a:pt x="92" y="100"/>
                  <a:pt x="92" y="100"/>
                  <a:pt x="92" y="100"/>
                </a:cubicBezTo>
                <a:cubicBezTo>
                  <a:pt x="76" y="100"/>
                  <a:pt x="63" y="113"/>
                  <a:pt x="63" y="130"/>
                </a:cubicBezTo>
                <a:cubicBezTo>
                  <a:pt x="63" y="140"/>
                  <a:pt x="63" y="140"/>
                  <a:pt x="63" y="140"/>
                </a:cubicBezTo>
                <a:cubicBezTo>
                  <a:pt x="32" y="140"/>
                  <a:pt x="32" y="140"/>
                  <a:pt x="32" y="140"/>
                </a:cubicBezTo>
                <a:cubicBezTo>
                  <a:pt x="23" y="140"/>
                  <a:pt x="14" y="145"/>
                  <a:pt x="8" y="152"/>
                </a:cubicBezTo>
                <a:cubicBezTo>
                  <a:pt x="3" y="158"/>
                  <a:pt x="0" y="168"/>
                  <a:pt x="3" y="178"/>
                </a:cubicBezTo>
                <a:cubicBezTo>
                  <a:pt x="34" y="300"/>
                  <a:pt x="34" y="300"/>
                  <a:pt x="34" y="300"/>
                </a:cubicBezTo>
                <a:cubicBezTo>
                  <a:pt x="37" y="314"/>
                  <a:pt x="50" y="323"/>
                  <a:pt x="64" y="323"/>
                </a:cubicBezTo>
                <a:cubicBezTo>
                  <a:pt x="323" y="324"/>
                  <a:pt x="323" y="324"/>
                  <a:pt x="323" y="324"/>
                </a:cubicBezTo>
                <a:cubicBezTo>
                  <a:pt x="327" y="324"/>
                  <a:pt x="332" y="321"/>
                  <a:pt x="333" y="316"/>
                </a:cubicBezTo>
                <a:cubicBezTo>
                  <a:pt x="349" y="217"/>
                  <a:pt x="349" y="217"/>
                  <a:pt x="349" y="217"/>
                </a:cubicBezTo>
                <a:cubicBezTo>
                  <a:pt x="350" y="208"/>
                  <a:pt x="348" y="200"/>
                  <a:pt x="342" y="193"/>
                </a:cubicBezTo>
                <a:close/>
                <a:moveTo>
                  <a:pt x="215" y="243"/>
                </a:moveTo>
                <a:cubicBezTo>
                  <a:pt x="177" y="243"/>
                  <a:pt x="177" y="243"/>
                  <a:pt x="177" y="243"/>
                </a:cubicBezTo>
                <a:cubicBezTo>
                  <a:pt x="184" y="269"/>
                  <a:pt x="184" y="269"/>
                  <a:pt x="184" y="269"/>
                </a:cubicBezTo>
                <a:cubicBezTo>
                  <a:pt x="185" y="276"/>
                  <a:pt x="181" y="281"/>
                  <a:pt x="177" y="282"/>
                </a:cubicBezTo>
                <a:cubicBezTo>
                  <a:pt x="175" y="282"/>
                  <a:pt x="175" y="282"/>
                  <a:pt x="175" y="282"/>
                </a:cubicBezTo>
                <a:cubicBezTo>
                  <a:pt x="170" y="282"/>
                  <a:pt x="165" y="280"/>
                  <a:pt x="165" y="275"/>
                </a:cubicBezTo>
                <a:cubicBezTo>
                  <a:pt x="156" y="241"/>
                  <a:pt x="156" y="241"/>
                  <a:pt x="156" y="241"/>
                </a:cubicBezTo>
                <a:cubicBezTo>
                  <a:pt x="114" y="241"/>
                  <a:pt x="114" y="241"/>
                  <a:pt x="114" y="241"/>
                </a:cubicBezTo>
                <a:cubicBezTo>
                  <a:pt x="108" y="241"/>
                  <a:pt x="104" y="236"/>
                  <a:pt x="104" y="231"/>
                </a:cubicBezTo>
                <a:cubicBezTo>
                  <a:pt x="104" y="225"/>
                  <a:pt x="108" y="221"/>
                  <a:pt x="114" y="221"/>
                </a:cubicBezTo>
                <a:cubicBezTo>
                  <a:pt x="152" y="221"/>
                  <a:pt x="152" y="221"/>
                  <a:pt x="152" y="221"/>
                </a:cubicBezTo>
                <a:cubicBezTo>
                  <a:pt x="145" y="193"/>
                  <a:pt x="145" y="193"/>
                  <a:pt x="145" y="193"/>
                </a:cubicBezTo>
                <a:cubicBezTo>
                  <a:pt x="143" y="188"/>
                  <a:pt x="147" y="183"/>
                  <a:pt x="152" y="180"/>
                </a:cubicBezTo>
                <a:cubicBezTo>
                  <a:pt x="152" y="180"/>
                  <a:pt x="153" y="180"/>
                  <a:pt x="153" y="180"/>
                </a:cubicBezTo>
                <a:cubicBezTo>
                  <a:pt x="158" y="180"/>
                  <a:pt x="164" y="184"/>
                  <a:pt x="165" y="188"/>
                </a:cubicBezTo>
                <a:cubicBezTo>
                  <a:pt x="173" y="221"/>
                  <a:pt x="173" y="221"/>
                  <a:pt x="173" y="221"/>
                </a:cubicBezTo>
                <a:cubicBezTo>
                  <a:pt x="215" y="221"/>
                  <a:pt x="215" y="221"/>
                  <a:pt x="215" y="221"/>
                </a:cubicBezTo>
                <a:cubicBezTo>
                  <a:pt x="221" y="221"/>
                  <a:pt x="226" y="225"/>
                  <a:pt x="226" y="231"/>
                </a:cubicBezTo>
                <a:cubicBezTo>
                  <a:pt x="226" y="238"/>
                  <a:pt x="221" y="243"/>
                  <a:pt x="215" y="243"/>
                </a:cubicBezTo>
                <a:close/>
                <a:moveTo>
                  <a:pt x="320" y="266"/>
                </a:moveTo>
                <a:cubicBezTo>
                  <a:pt x="304" y="202"/>
                  <a:pt x="304" y="202"/>
                  <a:pt x="304" y="202"/>
                </a:cubicBezTo>
                <a:cubicBezTo>
                  <a:pt x="318" y="202"/>
                  <a:pt x="318" y="202"/>
                  <a:pt x="318" y="202"/>
                </a:cubicBezTo>
                <a:cubicBezTo>
                  <a:pt x="322" y="202"/>
                  <a:pt x="324" y="203"/>
                  <a:pt x="326" y="206"/>
                </a:cubicBezTo>
                <a:cubicBezTo>
                  <a:pt x="328" y="208"/>
                  <a:pt x="328" y="211"/>
                  <a:pt x="328" y="213"/>
                </a:cubicBezTo>
                <a:lnTo>
                  <a:pt x="320" y="26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5" name="Freeform 33">
            <a:extLst>
              <a:ext uri="{FF2B5EF4-FFF2-40B4-BE49-F238E27FC236}">
                <a16:creationId xmlns:a16="http://schemas.microsoft.com/office/drawing/2014/main" id="{C32A361C-CAB9-54BB-3BFD-03BB337862BE}"/>
              </a:ext>
            </a:extLst>
          </p:cNvPr>
          <p:cNvSpPr>
            <a:spLocks noEditPoints="1"/>
          </p:cNvSpPr>
          <p:nvPr/>
        </p:nvSpPr>
        <p:spPr bwMode="auto">
          <a:xfrm>
            <a:off x="9003327" y="2443417"/>
            <a:ext cx="261648" cy="256430"/>
          </a:xfrm>
          <a:custGeom>
            <a:avLst/>
            <a:gdLst>
              <a:gd name="T0" fmla="*/ 334 w 351"/>
              <a:gd name="T1" fmla="*/ 172 h 344"/>
              <a:gd name="T2" fmla="*/ 307 w 351"/>
              <a:gd name="T3" fmla="*/ 158 h 344"/>
              <a:gd name="T4" fmla="*/ 332 w 351"/>
              <a:gd name="T5" fmla="*/ 113 h 344"/>
              <a:gd name="T6" fmla="*/ 294 w 351"/>
              <a:gd name="T7" fmla="*/ 115 h 344"/>
              <a:gd name="T8" fmla="*/ 306 w 351"/>
              <a:gd name="T9" fmla="*/ 63 h 344"/>
              <a:gd name="T10" fmla="*/ 268 w 351"/>
              <a:gd name="T11" fmla="*/ 78 h 344"/>
              <a:gd name="T12" fmla="*/ 254 w 351"/>
              <a:gd name="T13" fmla="*/ 36 h 344"/>
              <a:gd name="T14" fmla="*/ 222 w 351"/>
              <a:gd name="T15" fmla="*/ 8 h 344"/>
              <a:gd name="T16" fmla="*/ 203 w 351"/>
              <a:gd name="T17" fmla="*/ 18 h 344"/>
              <a:gd name="T18" fmla="*/ 163 w 351"/>
              <a:gd name="T19" fmla="*/ 2 h 344"/>
              <a:gd name="T20" fmla="*/ 149 w 351"/>
              <a:gd name="T21" fmla="*/ 16 h 344"/>
              <a:gd name="T22" fmla="*/ 105 w 351"/>
              <a:gd name="T23" fmla="*/ 17 h 344"/>
              <a:gd name="T24" fmla="*/ 96 w 351"/>
              <a:gd name="T25" fmla="*/ 35 h 344"/>
              <a:gd name="T26" fmla="*/ 56 w 351"/>
              <a:gd name="T27" fmla="*/ 51 h 344"/>
              <a:gd name="T28" fmla="*/ 81 w 351"/>
              <a:gd name="T29" fmla="*/ 80 h 344"/>
              <a:gd name="T30" fmla="*/ 21 w 351"/>
              <a:gd name="T31" fmla="*/ 99 h 344"/>
              <a:gd name="T32" fmla="*/ 27 w 351"/>
              <a:gd name="T33" fmla="*/ 118 h 344"/>
              <a:gd name="T34" fmla="*/ 47 w 351"/>
              <a:gd name="T35" fmla="*/ 141 h 344"/>
              <a:gd name="T36" fmla="*/ 12 w 351"/>
              <a:gd name="T37" fmla="*/ 174 h 344"/>
              <a:gd name="T38" fmla="*/ 43 w 351"/>
              <a:gd name="T39" fmla="*/ 172 h 344"/>
              <a:gd name="T40" fmla="*/ 13 w 351"/>
              <a:gd name="T41" fmla="*/ 229 h 344"/>
              <a:gd name="T42" fmla="*/ 47 w 351"/>
              <a:gd name="T43" fmla="*/ 205 h 344"/>
              <a:gd name="T44" fmla="*/ 42 w 351"/>
              <a:gd name="T45" fmla="*/ 280 h 344"/>
              <a:gd name="T46" fmla="*/ 67 w 351"/>
              <a:gd name="T47" fmla="*/ 247 h 344"/>
              <a:gd name="T48" fmla="*/ 87 w 351"/>
              <a:gd name="T49" fmla="*/ 320 h 344"/>
              <a:gd name="T50" fmla="*/ 99 w 351"/>
              <a:gd name="T51" fmla="*/ 279 h 344"/>
              <a:gd name="T52" fmla="*/ 137 w 351"/>
              <a:gd name="T53" fmla="*/ 342 h 344"/>
              <a:gd name="T54" fmla="*/ 141 w 351"/>
              <a:gd name="T55" fmla="*/ 299 h 344"/>
              <a:gd name="T56" fmla="*/ 195 w 351"/>
              <a:gd name="T57" fmla="*/ 344 h 344"/>
              <a:gd name="T58" fmla="*/ 186 w 351"/>
              <a:gd name="T59" fmla="*/ 303 h 344"/>
              <a:gd name="T60" fmla="*/ 250 w 351"/>
              <a:gd name="T61" fmla="*/ 328 h 344"/>
              <a:gd name="T62" fmla="*/ 232 w 351"/>
              <a:gd name="T63" fmla="*/ 291 h 344"/>
              <a:gd name="T64" fmla="*/ 297 w 351"/>
              <a:gd name="T65" fmla="*/ 293 h 344"/>
              <a:gd name="T66" fmla="*/ 270 w 351"/>
              <a:gd name="T67" fmla="*/ 265 h 344"/>
              <a:gd name="T68" fmla="*/ 330 w 351"/>
              <a:gd name="T69" fmla="*/ 245 h 344"/>
              <a:gd name="T70" fmla="*/ 324 w 351"/>
              <a:gd name="T71" fmla="*/ 225 h 344"/>
              <a:gd name="T72" fmla="*/ 304 w 351"/>
              <a:gd name="T73" fmla="*/ 204 h 344"/>
              <a:gd name="T74" fmla="*/ 347 w 351"/>
              <a:gd name="T75" fmla="*/ 173 h 344"/>
              <a:gd name="T76" fmla="*/ 94 w 351"/>
              <a:gd name="T77" fmla="*/ 162 h 344"/>
              <a:gd name="T78" fmla="*/ 135 w 351"/>
              <a:gd name="T79" fmla="*/ 244 h 344"/>
              <a:gd name="T80" fmla="*/ 145 w 351"/>
              <a:gd name="T81" fmla="*/ 233 h 344"/>
              <a:gd name="T82" fmla="*/ 166 w 351"/>
              <a:gd name="T83" fmla="*/ 233 h 344"/>
              <a:gd name="T84" fmla="*/ 196 w 351"/>
              <a:gd name="T85" fmla="*/ 264 h 344"/>
              <a:gd name="T86" fmla="*/ 176 w 351"/>
              <a:gd name="T87" fmla="*/ 81 h 344"/>
              <a:gd name="T88" fmla="*/ 258 w 351"/>
              <a:gd name="T89" fmla="*/ 182 h 344"/>
              <a:gd name="T90" fmla="*/ 268 w 351"/>
              <a:gd name="T91" fmla="*/ 172 h 344"/>
              <a:gd name="T92" fmla="*/ 146 w 351"/>
              <a:gd name="T93" fmla="*/ 131 h 344"/>
              <a:gd name="T94" fmla="*/ 176 w 351"/>
              <a:gd name="T95" fmla="*/ 101 h 344"/>
              <a:gd name="T96" fmla="*/ 195 w 351"/>
              <a:gd name="T97" fmla="*/ 243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1" h="344">
                <a:moveTo>
                  <a:pt x="347" y="173"/>
                </a:moveTo>
                <a:cubicBezTo>
                  <a:pt x="346" y="171"/>
                  <a:pt x="343" y="170"/>
                  <a:pt x="340" y="170"/>
                </a:cubicBezTo>
                <a:cubicBezTo>
                  <a:pt x="338" y="170"/>
                  <a:pt x="335" y="171"/>
                  <a:pt x="334" y="172"/>
                </a:cubicBezTo>
                <a:cubicBezTo>
                  <a:pt x="324" y="180"/>
                  <a:pt x="316" y="184"/>
                  <a:pt x="307" y="184"/>
                </a:cubicBezTo>
                <a:cubicBezTo>
                  <a:pt x="307" y="180"/>
                  <a:pt x="308" y="176"/>
                  <a:pt x="308" y="172"/>
                </a:cubicBezTo>
                <a:cubicBezTo>
                  <a:pt x="308" y="168"/>
                  <a:pt x="308" y="163"/>
                  <a:pt x="307" y="158"/>
                </a:cubicBezTo>
                <a:cubicBezTo>
                  <a:pt x="323" y="153"/>
                  <a:pt x="331" y="143"/>
                  <a:pt x="340" y="130"/>
                </a:cubicBezTo>
                <a:cubicBezTo>
                  <a:pt x="344" y="125"/>
                  <a:pt x="343" y="119"/>
                  <a:pt x="338" y="116"/>
                </a:cubicBezTo>
                <a:cubicBezTo>
                  <a:pt x="336" y="114"/>
                  <a:pt x="334" y="113"/>
                  <a:pt x="332" y="113"/>
                </a:cubicBezTo>
                <a:cubicBezTo>
                  <a:pt x="329" y="113"/>
                  <a:pt x="326" y="115"/>
                  <a:pt x="324" y="118"/>
                </a:cubicBezTo>
                <a:cubicBezTo>
                  <a:pt x="318" y="129"/>
                  <a:pt x="311" y="135"/>
                  <a:pt x="304" y="139"/>
                </a:cubicBezTo>
                <a:cubicBezTo>
                  <a:pt x="301" y="131"/>
                  <a:pt x="298" y="122"/>
                  <a:pt x="294" y="115"/>
                </a:cubicBezTo>
                <a:cubicBezTo>
                  <a:pt x="307" y="104"/>
                  <a:pt x="311" y="92"/>
                  <a:pt x="316" y="76"/>
                </a:cubicBezTo>
                <a:cubicBezTo>
                  <a:pt x="317" y="70"/>
                  <a:pt x="314" y="65"/>
                  <a:pt x="310" y="64"/>
                </a:cubicBezTo>
                <a:cubicBezTo>
                  <a:pt x="309" y="64"/>
                  <a:pt x="308" y="63"/>
                  <a:pt x="306" y="63"/>
                </a:cubicBezTo>
                <a:cubicBezTo>
                  <a:pt x="302" y="63"/>
                  <a:pt x="297" y="67"/>
                  <a:pt x="297" y="70"/>
                </a:cubicBezTo>
                <a:cubicBezTo>
                  <a:pt x="293" y="82"/>
                  <a:pt x="291" y="90"/>
                  <a:pt x="284" y="97"/>
                </a:cubicBezTo>
                <a:cubicBezTo>
                  <a:pt x="279" y="90"/>
                  <a:pt x="274" y="83"/>
                  <a:pt x="268" y="78"/>
                </a:cubicBezTo>
                <a:cubicBezTo>
                  <a:pt x="277" y="64"/>
                  <a:pt x="275" y="50"/>
                  <a:pt x="274" y="33"/>
                </a:cubicBezTo>
                <a:cubicBezTo>
                  <a:pt x="274" y="28"/>
                  <a:pt x="269" y="24"/>
                  <a:pt x="263" y="24"/>
                </a:cubicBezTo>
                <a:cubicBezTo>
                  <a:pt x="258" y="24"/>
                  <a:pt x="254" y="30"/>
                  <a:pt x="254" y="36"/>
                </a:cubicBezTo>
                <a:cubicBezTo>
                  <a:pt x="255" y="48"/>
                  <a:pt x="255" y="57"/>
                  <a:pt x="251" y="65"/>
                </a:cubicBezTo>
                <a:cubicBezTo>
                  <a:pt x="245" y="60"/>
                  <a:pt x="238" y="56"/>
                  <a:pt x="229" y="52"/>
                </a:cubicBezTo>
                <a:cubicBezTo>
                  <a:pt x="233" y="36"/>
                  <a:pt x="228" y="23"/>
                  <a:pt x="222" y="8"/>
                </a:cubicBezTo>
                <a:cubicBezTo>
                  <a:pt x="220" y="5"/>
                  <a:pt x="216" y="3"/>
                  <a:pt x="212" y="3"/>
                </a:cubicBezTo>
                <a:cubicBezTo>
                  <a:pt x="211" y="3"/>
                  <a:pt x="210" y="3"/>
                  <a:pt x="208" y="4"/>
                </a:cubicBezTo>
                <a:cubicBezTo>
                  <a:pt x="203" y="6"/>
                  <a:pt x="201" y="11"/>
                  <a:pt x="203" y="18"/>
                </a:cubicBezTo>
                <a:cubicBezTo>
                  <a:pt x="208" y="28"/>
                  <a:pt x="212" y="36"/>
                  <a:pt x="210" y="45"/>
                </a:cubicBezTo>
                <a:cubicBezTo>
                  <a:pt x="202" y="43"/>
                  <a:pt x="194" y="42"/>
                  <a:pt x="185" y="41"/>
                </a:cubicBezTo>
                <a:cubicBezTo>
                  <a:pt x="182" y="24"/>
                  <a:pt x="173" y="14"/>
                  <a:pt x="163" y="2"/>
                </a:cubicBezTo>
                <a:cubicBezTo>
                  <a:pt x="161" y="1"/>
                  <a:pt x="158" y="0"/>
                  <a:pt x="156" y="0"/>
                </a:cubicBezTo>
                <a:cubicBezTo>
                  <a:pt x="153" y="0"/>
                  <a:pt x="151" y="1"/>
                  <a:pt x="149" y="2"/>
                </a:cubicBezTo>
                <a:cubicBezTo>
                  <a:pt x="145" y="6"/>
                  <a:pt x="145" y="13"/>
                  <a:pt x="149" y="16"/>
                </a:cubicBezTo>
                <a:cubicBezTo>
                  <a:pt x="157" y="24"/>
                  <a:pt x="163" y="32"/>
                  <a:pt x="165" y="40"/>
                </a:cubicBezTo>
                <a:cubicBezTo>
                  <a:pt x="157" y="42"/>
                  <a:pt x="148" y="43"/>
                  <a:pt x="140" y="45"/>
                </a:cubicBezTo>
                <a:cubicBezTo>
                  <a:pt x="131" y="30"/>
                  <a:pt x="120" y="23"/>
                  <a:pt x="105" y="17"/>
                </a:cubicBezTo>
                <a:cubicBezTo>
                  <a:pt x="104" y="16"/>
                  <a:pt x="103" y="16"/>
                  <a:pt x="102" y="16"/>
                </a:cubicBezTo>
                <a:cubicBezTo>
                  <a:pt x="98" y="16"/>
                  <a:pt x="93" y="18"/>
                  <a:pt x="92" y="22"/>
                </a:cubicBezTo>
                <a:cubicBezTo>
                  <a:pt x="89" y="27"/>
                  <a:pt x="92" y="33"/>
                  <a:pt x="96" y="35"/>
                </a:cubicBezTo>
                <a:cubicBezTo>
                  <a:pt x="106" y="40"/>
                  <a:pt x="115" y="45"/>
                  <a:pt x="119" y="53"/>
                </a:cubicBezTo>
                <a:cubicBezTo>
                  <a:pt x="111" y="57"/>
                  <a:pt x="104" y="61"/>
                  <a:pt x="97" y="66"/>
                </a:cubicBezTo>
                <a:cubicBezTo>
                  <a:pt x="84" y="54"/>
                  <a:pt x="70" y="52"/>
                  <a:pt x="56" y="51"/>
                </a:cubicBezTo>
                <a:cubicBezTo>
                  <a:pt x="50" y="51"/>
                  <a:pt x="45" y="54"/>
                  <a:pt x="44" y="60"/>
                </a:cubicBezTo>
                <a:cubicBezTo>
                  <a:pt x="44" y="66"/>
                  <a:pt x="47" y="70"/>
                  <a:pt x="53" y="71"/>
                </a:cubicBezTo>
                <a:cubicBezTo>
                  <a:pt x="65" y="72"/>
                  <a:pt x="73" y="74"/>
                  <a:pt x="81" y="80"/>
                </a:cubicBezTo>
                <a:cubicBezTo>
                  <a:pt x="75" y="85"/>
                  <a:pt x="69" y="93"/>
                  <a:pt x="65" y="99"/>
                </a:cubicBezTo>
                <a:cubicBezTo>
                  <a:pt x="57" y="97"/>
                  <a:pt x="51" y="96"/>
                  <a:pt x="44" y="96"/>
                </a:cubicBezTo>
                <a:cubicBezTo>
                  <a:pt x="37" y="96"/>
                  <a:pt x="29" y="97"/>
                  <a:pt x="21" y="99"/>
                </a:cubicBezTo>
                <a:cubicBezTo>
                  <a:pt x="15" y="100"/>
                  <a:pt x="13" y="106"/>
                  <a:pt x="14" y="112"/>
                </a:cubicBezTo>
                <a:cubicBezTo>
                  <a:pt x="15" y="116"/>
                  <a:pt x="18" y="119"/>
                  <a:pt x="23" y="119"/>
                </a:cubicBezTo>
                <a:cubicBezTo>
                  <a:pt x="24" y="119"/>
                  <a:pt x="26" y="119"/>
                  <a:pt x="27" y="118"/>
                </a:cubicBezTo>
                <a:cubicBezTo>
                  <a:pt x="34" y="117"/>
                  <a:pt x="40" y="115"/>
                  <a:pt x="46" y="115"/>
                </a:cubicBezTo>
                <a:cubicBezTo>
                  <a:pt x="49" y="115"/>
                  <a:pt x="52" y="116"/>
                  <a:pt x="56" y="117"/>
                </a:cubicBezTo>
                <a:cubicBezTo>
                  <a:pt x="52" y="125"/>
                  <a:pt x="48" y="132"/>
                  <a:pt x="47" y="141"/>
                </a:cubicBezTo>
                <a:cubicBezTo>
                  <a:pt x="32" y="141"/>
                  <a:pt x="19" y="146"/>
                  <a:pt x="6" y="155"/>
                </a:cubicBezTo>
                <a:cubicBezTo>
                  <a:pt x="1" y="159"/>
                  <a:pt x="0" y="165"/>
                  <a:pt x="4" y="169"/>
                </a:cubicBezTo>
                <a:cubicBezTo>
                  <a:pt x="6" y="172"/>
                  <a:pt x="9" y="174"/>
                  <a:pt x="12" y="174"/>
                </a:cubicBezTo>
                <a:cubicBezTo>
                  <a:pt x="14" y="174"/>
                  <a:pt x="16" y="174"/>
                  <a:pt x="18" y="172"/>
                </a:cubicBezTo>
                <a:cubicBezTo>
                  <a:pt x="27" y="165"/>
                  <a:pt x="34" y="160"/>
                  <a:pt x="44" y="160"/>
                </a:cubicBezTo>
                <a:cubicBezTo>
                  <a:pt x="44" y="164"/>
                  <a:pt x="43" y="168"/>
                  <a:pt x="43" y="172"/>
                </a:cubicBezTo>
                <a:cubicBezTo>
                  <a:pt x="43" y="177"/>
                  <a:pt x="43" y="181"/>
                  <a:pt x="44" y="186"/>
                </a:cubicBezTo>
                <a:cubicBezTo>
                  <a:pt x="28" y="192"/>
                  <a:pt x="20" y="202"/>
                  <a:pt x="10" y="215"/>
                </a:cubicBezTo>
                <a:cubicBezTo>
                  <a:pt x="7" y="219"/>
                  <a:pt x="9" y="225"/>
                  <a:pt x="13" y="229"/>
                </a:cubicBezTo>
                <a:cubicBezTo>
                  <a:pt x="15" y="230"/>
                  <a:pt x="17" y="231"/>
                  <a:pt x="19" y="231"/>
                </a:cubicBezTo>
                <a:cubicBezTo>
                  <a:pt x="23" y="231"/>
                  <a:pt x="25" y="229"/>
                  <a:pt x="27" y="227"/>
                </a:cubicBezTo>
                <a:cubicBezTo>
                  <a:pt x="33" y="216"/>
                  <a:pt x="39" y="209"/>
                  <a:pt x="47" y="205"/>
                </a:cubicBezTo>
                <a:cubicBezTo>
                  <a:pt x="50" y="214"/>
                  <a:pt x="52" y="222"/>
                  <a:pt x="57" y="229"/>
                </a:cubicBezTo>
                <a:cubicBezTo>
                  <a:pt x="44" y="241"/>
                  <a:pt x="39" y="253"/>
                  <a:pt x="34" y="268"/>
                </a:cubicBezTo>
                <a:cubicBezTo>
                  <a:pt x="33" y="274"/>
                  <a:pt x="37" y="279"/>
                  <a:pt x="42" y="280"/>
                </a:cubicBezTo>
                <a:cubicBezTo>
                  <a:pt x="43" y="281"/>
                  <a:pt x="44" y="281"/>
                  <a:pt x="45" y="281"/>
                </a:cubicBezTo>
                <a:cubicBezTo>
                  <a:pt x="49" y="281"/>
                  <a:pt x="53" y="278"/>
                  <a:pt x="55" y="274"/>
                </a:cubicBezTo>
                <a:cubicBezTo>
                  <a:pt x="57" y="262"/>
                  <a:pt x="60" y="254"/>
                  <a:pt x="67" y="247"/>
                </a:cubicBezTo>
                <a:cubicBezTo>
                  <a:pt x="71" y="254"/>
                  <a:pt x="78" y="261"/>
                  <a:pt x="83" y="266"/>
                </a:cubicBezTo>
                <a:cubicBezTo>
                  <a:pt x="74" y="280"/>
                  <a:pt x="75" y="294"/>
                  <a:pt x="76" y="311"/>
                </a:cubicBezTo>
                <a:cubicBezTo>
                  <a:pt x="76" y="316"/>
                  <a:pt x="81" y="320"/>
                  <a:pt x="87" y="320"/>
                </a:cubicBezTo>
                <a:cubicBezTo>
                  <a:pt x="88" y="320"/>
                  <a:pt x="88" y="320"/>
                  <a:pt x="88" y="320"/>
                </a:cubicBezTo>
                <a:cubicBezTo>
                  <a:pt x="93" y="320"/>
                  <a:pt x="97" y="315"/>
                  <a:pt x="97" y="308"/>
                </a:cubicBezTo>
                <a:cubicBezTo>
                  <a:pt x="96" y="296"/>
                  <a:pt x="96" y="288"/>
                  <a:pt x="99" y="279"/>
                </a:cubicBezTo>
                <a:cubicBezTo>
                  <a:pt x="106" y="284"/>
                  <a:pt x="113" y="289"/>
                  <a:pt x="121" y="292"/>
                </a:cubicBezTo>
                <a:cubicBezTo>
                  <a:pt x="117" y="308"/>
                  <a:pt x="122" y="321"/>
                  <a:pt x="129" y="336"/>
                </a:cubicBezTo>
                <a:cubicBezTo>
                  <a:pt x="131" y="340"/>
                  <a:pt x="134" y="342"/>
                  <a:pt x="137" y="342"/>
                </a:cubicBezTo>
                <a:cubicBezTo>
                  <a:pt x="139" y="342"/>
                  <a:pt x="141" y="341"/>
                  <a:pt x="143" y="340"/>
                </a:cubicBezTo>
                <a:cubicBezTo>
                  <a:pt x="148" y="339"/>
                  <a:pt x="150" y="333"/>
                  <a:pt x="148" y="327"/>
                </a:cubicBezTo>
                <a:cubicBezTo>
                  <a:pt x="143" y="316"/>
                  <a:pt x="140" y="308"/>
                  <a:pt x="141" y="299"/>
                </a:cubicBezTo>
                <a:cubicBezTo>
                  <a:pt x="149" y="302"/>
                  <a:pt x="157" y="303"/>
                  <a:pt x="166" y="303"/>
                </a:cubicBezTo>
                <a:cubicBezTo>
                  <a:pt x="168" y="320"/>
                  <a:pt x="178" y="330"/>
                  <a:pt x="189" y="342"/>
                </a:cubicBezTo>
                <a:cubicBezTo>
                  <a:pt x="190" y="344"/>
                  <a:pt x="193" y="344"/>
                  <a:pt x="195" y="344"/>
                </a:cubicBezTo>
                <a:cubicBezTo>
                  <a:pt x="198" y="344"/>
                  <a:pt x="201" y="344"/>
                  <a:pt x="202" y="342"/>
                </a:cubicBezTo>
                <a:cubicBezTo>
                  <a:pt x="205" y="339"/>
                  <a:pt x="205" y="331"/>
                  <a:pt x="202" y="328"/>
                </a:cubicBezTo>
                <a:cubicBezTo>
                  <a:pt x="194" y="320"/>
                  <a:pt x="189" y="313"/>
                  <a:pt x="186" y="303"/>
                </a:cubicBezTo>
                <a:cubicBezTo>
                  <a:pt x="194" y="303"/>
                  <a:pt x="203" y="302"/>
                  <a:pt x="212" y="299"/>
                </a:cubicBezTo>
                <a:cubicBezTo>
                  <a:pt x="219" y="315"/>
                  <a:pt x="231" y="321"/>
                  <a:pt x="246" y="327"/>
                </a:cubicBezTo>
                <a:cubicBezTo>
                  <a:pt x="247" y="327"/>
                  <a:pt x="249" y="328"/>
                  <a:pt x="250" y="328"/>
                </a:cubicBezTo>
                <a:cubicBezTo>
                  <a:pt x="254" y="328"/>
                  <a:pt x="258" y="325"/>
                  <a:pt x="260" y="322"/>
                </a:cubicBezTo>
                <a:cubicBezTo>
                  <a:pt x="262" y="317"/>
                  <a:pt x="260" y="311"/>
                  <a:pt x="255" y="308"/>
                </a:cubicBezTo>
                <a:cubicBezTo>
                  <a:pt x="245" y="304"/>
                  <a:pt x="237" y="299"/>
                  <a:pt x="232" y="291"/>
                </a:cubicBezTo>
                <a:cubicBezTo>
                  <a:pt x="240" y="288"/>
                  <a:pt x="247" y="283"/>
                  <a:pt x="254" y="278"/>
                </a:cubicBezTo>
                <a:cubicBezTo>
                  <a:pt x="267" y="291"/>
                  <a:pt x="281" y="292"/>
                  <a:pt x="296" y="293"/>
                </a:cubicBezTo>
                <a:cubicBezTo>
                  <a:pt x="297" y="293"/>
                  <a:pt x="297" y="293"/>
                  <a:pt x="297" y="293"/>
                </a:cubicBezTo>
                <a:cubicBezTo>
                  <a:pt x="302" y="293"/>
                  <a:pt x="306" y="290"/>
                  <a:pt x="307" y="284"/>
                </a:cubicBezTo>
                <a:cubicBezTo>
                  <a:pt x="307" y="278"/>
                  <a:pt x="304" y="274"/>
                  <a:pt x="298" y="273"/>
                </a:cubicBezTo>
                <a:cubicBezTo>
                  <a:pt x="286" y="271"/>
                  <a:pt x="278" y="270"/>
                  <a:pt x="270" y="265"/>
                </a:cubicBezTo>
                <a:cubicBezTo>
                  <a:pt x="275" y="259"/>
                  <a:pt x="282" y="252"/>
                  <a:pt x="286" y="245"/>
                </a:cubicBezTo>
                <a:cubicBezTo>
                  <a:pt x="293" y="248"/>
                  <a:pt x="299" y="248"/>
                  <a:pt x="305" y="248"/>
                </a:cubicBezTo>
                <a:cubicBezTo>
                  <a:pt x="313" y="248"/>
                  <a:pt x="321" y="247"/>
                  <a:pt x="330" y="245"/>
                </a:cubicBezTo>
                <a:cubicBezTo>
                  <a:pt x="336" y="243"/>
                  <a:pt x="338" y="238"/>
                  <a:pt x="337" y="232"/>
                </a:cubicBezTo>
                <a:cubicBezTo>
                  <a:pt x="336" y="227"/>
                  <a:pt x="331" y="225"/>
                  <a:pt x="326" y="225"/>
                </a:cubicBezTo>
                <a:cubicBezTo>
                  <a:pt x="326" y="225"/>
                  <a:pt x="325" y="225"/>
                  <a:pt x="324" y="225"/>
                </a:cubicBezTo>
                <a:cubicBezTo>
                  <a:pt x="317" y="227"/>
                  <a:pt x="311" y="229"/>
                  <a:pt x="305" y="229"/>
                </a:cubicBezTo>
                <a:cubicBezTo>
                  <a:pt x="302" y="229"/>
                  <a:pt x="299" y="229"/>
                  <a:pt x="296" y="228"/>
                </a:cubicBezTo>
                <a:cubicBezTo>
                  <a:pt x="299" y="219"/>
                  <a:pt x="302" y="211"/>
                  <a:pt x="304" y="204"/>
                </a:cubicBezTo>
                <a:cubicBezTo>
                  <a:pt x="305" y="204"/>
                  <a:pt x="305" y="204"/>
                  <a:pt x="305" y="204"/>
                </a:cubicBezTo>
                <a:cubicBezTo>
                  <a:pt x="321" y="204"/>
                  <a:pt x="333" y="196"/>
                  <a:pt x="345" y="187"/>
                </a:cubicBezTo>
                <a:cubicBezTo>
                  <a:pt x="350" y="183"/>
                  <a:pt x="351" y="178"/>
                  <a:pt x="347" y="173"/>
                </a:cubicBezTo>
                <a:close/>
                <a:moveTo>
                  <a:pt x="94" y="182"/>
                </a:moveTo>
                <a:cubicBezTo>
                  <a:pt x="89" y="182"/>
                  <a:pt x="84" y="178"/>
                  <a:pt x="84" y="172"/>
                </a:cubicBezTo>
                <a:cubicBezTo>
                  <a:pt x="84" y="167"/>
                  <a:pt x="89" y="162"/>
                  <a:pt x="94" y="162"/>
                </a:cubicBezTo>
                <a:cubicBezTo>
                  <a:pt x="100" y="162"/>
                  <a:pt x="105" y="167"/>
                  <a:pt x="105" y="172"/>
                </a:cubicBezTo>
                <a:cubicBezTo>
                  <a:pt x="105" y="178"/>
                  <a:pt x="100" y="182"/>
                  <a:pt x="94" y="182"/>
                </a:cubicBezTo>
                <a:close/>
                <a:moveTo>
                  <a:pt x="135" y="244"/>
                </a:moveTo>
                <a:cubicBezTo>
                  <a:pt x="129" y="244"/>
                  <a:pt x="125" y="240"/>
                  <a:pt x="125" y="233"/>
                </a:cubicBezTo>
                <a:cubicBezTo>
                  <a:pt x="125" y="228"/>
                  <a:pt x="129" y="223"/>
                  <a:pt x="135" y="223"/>
                </a:cubicBezTo>
                <a:cubicBezTo>
                  <a:pt x="141" y="223"/>
                  <a:pt x="145" y="228"/>
                  <a:pt x="145" y="233"/>
                </a:cubicBezTo>
                <a:cubicBezTo>
                  <a:pt x="145" y="240"/>
                  <a:pt x="141" y="244"/>
                  <a:pt x="135" y="244"/>
                </a:cubicBezTo>
                <a:close/>
                <a:moveTo>
                  <a:pt x="196" y="264"/>
                </a:moveTo>
                <a:cubicBezTo>
                  <a:pt x="178" y="264"/>
                  <a:pt x="166" y="250"/>
                  <a:pt x="166" y="233"/>
                </a:cubicBezTo>
                <a:cubicBezTo>
                  <a:pt x="166" y="217"/>
                  <a:pt x="180" y="204"/>
                  <a:pt x="196" y="204"/>
                </a:cubicBezTo>
                <a:cubicBezTo>
                  <a:pt x="214" y="204"/>
                  <a:pt x="226" y="217"/>
                  <a:pt x="226" y="233"/>
                </a:cubicBezTo>
                <a:cubicBezTo>
                  <a:pt x="226" y="250"/>
                  <a:pt x="213" y="264"/>
                  <a:pt x="196" y="264"/>
                </a:cubicBezTo>
                <a:close/>
                <a:moveTo>
                  <a:pt x="176" y="182"/>
                </a:moveTo>
                <a:cubicBezTo>
                  <a:pt x="148" y="182"/>
                  <a:pt x="125" y="159"/>
                  <a:pt x="125" y="131"/>
                </a:cubicBezTo>
                <a:cubicBezTo>
                  <a:pt x="125" y="104"/>
                  <a:pt x="148" y="81"/>
                  <a:pt x="176" y="81"/>
                </a:cubicBezTo>
                <a:cubicBezTo>
                  <a:pt x="203" y="81"/>
                  <a:pt x="226" y="104"/>
                  <a:pt x="226" y="131"/>
                </a:cubicBezTo>
                <a:cubicBezTo>
                  <a:pt x="226" y="159"/>
                  <a:pt x="204" y="182"/>
                  <a:pt x="176" y="182"/>
                </a:cubicBezTo>
                <a:close/>
                <a:moveTo>
                  <a:pt x="258" y="182"/>
                </a:moveTo>
                <a:cubicBezTo>
                  <a:pt x="251" y="182"/>
                  <a:pt x="247" y="178"/>
                  <a:pt x="247" y="172"/>
                </a:cubicBezTo>
                <a:cubicBezTo>
                  <a:pt x="247" y="167"/>
                  <a:pt x="251" y="162"/>
                  <a:pt x="258" y="162"/>
                </a:cubicBezTo>
                <a:cubicBezTo>
                  <a:pt x="263" y="162"/>
                  <a:pt x="268" y="167"/>
                  <a:pt x="268" y="172"/>
                </a:cubicBezTo>
                <a:cubicBezTo>
                  <a:pt x="268" y="178"/>
                  <a:pt x="263" y="182"/>
                  <a:pt x="258" y="182"/>
                </a:cubicBezTo>
                <a:close/>
                <a:moveTo>
                  <a:pt x="176" y="101"/>
                </a:moveTo>
                <a:cubicBezTo>
                  <a:pt x="158" y="101"/>
                  <a:pt x="146" y="115"/>
                  <a:pt x="146" y="131"/>
                </a:cubicBezTo>
                <a:cubicBezTo>
                  <a:pt x="146" y="148"/>
                  <a:pt x="159" y="161"/>
                  <a:pt x="176" y="161"/>
                </a:cubicBezTo>
                <a:cubicBezTo>
                  <a:pt x="192" y="161"/>
                  <a:pt x="205" y="147"/>
                  <a:pt x="205" y="131"/>
                </a:cubicBezTo>
                <a:cubicBezTo>
                  <a:pt x="206" y="115"/>
                  <a:pt x="192" y="101"/>
                  <a:pt x="176" y="101"/>
                </a:cubicBezTo>
                <a:close/>
                <a:moveTo>
                  <a:pt x="195" y="223"/>
                </a:moveTo>
                <a:cubicBezTo>
                  <a:pt x="190" y="223"/>
                  <a:pt x="185" y="227"/>
                  <a:pt x="185" y="233"/>
                </a:cubicBezTo>
                <a:cubicBezTo>
                  <a:pt x="185" y="239"/>
                  <a:pt x="190" y="243"/>
                  <a:pt x="195" y="243"/>
                </a:cubicBezTo>
                <a:cubicBezTo>
                  <a:pt x="201" y="243"/>
                  <a:pt x="206" y="239"/>
                  <a:pt x="206" y="233"/>
                </a:cubicBezTo>
                <a:cubicBezTo>
                  <a:pt x="206" y="227"/>
                  <a:pt x="201" y="223"/>
                  <a:pt x="195" y="2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6" name="Freeform 34">
            <a:extLst>
              <a:ext uri="{FF2B5EF4-FFF2-40B4-BE49-F238E27FC236}">
                <a16:creationId xmlns:a16="http://schemas.microsoft.com/office/drawing/2014/main" id="{F54B2E67-97EC-AF53-623A-82472A503FE1}"/>
              </a:ext>
            </a:extLst>
          </p:cNvPr>
          <p:cNvSpPr>
            <a:spLocks noEditPoints="1"/>
          </p:cNvSpPr>
          <p:nvPr/>
        </p:nvSpPr>
        <p:spPr bwMode="auto">
          <a:xfrm>
            <a:off x="9004818" y="4106165"/>
            <a:ext cx="260157" cy="258666"/>
          </a:xfrm>
          <a:custGeom>
            <a:avLst/>
            <a:gdLst>
              <a:gd name="T0" fmla="*/ 204 w 349"/>
              <a:gd name="T1" fmla="*/ 144 h 347"/>
              <a:gd name="T2" fmla="*/ 183 w 349"/>
              <a:gd name="T3" fmla="*/ 162 h 347"/>
              <a:gd name="T4" fmla="*/ 172 w 349"/>
              <a:gd name="T5" fmla="*/ 169 h 347"/>
              <a:gd name="T6" fmla="*/ 162 w 349"/>
              <a:gd name="T7" fmla="*/ 162 h 347"/>
              <a:gd name="T8" fmla="*/ 141 w 349"/>
              <a:gd name="T9" fmla="*/ 144 h 347"/>
              <a:gd name="T10" fmla="*/ 120 w 349"/>
              <a:gd name="T11" fmla="*/ 166 h 347"/>
              <a:gd name="T12" fmla="*/ 172 w 349"/>
              <a:gd name="T13" fmla="*/ 222 h 347"/>
              <a:gd name="T14" fmla="*/ 223 w 349"/>
              <a:gd name="T15" fmla="*/ 166 h 347"/>
              <a:gd name="T16" fmla="*/ 204 w 349"/>
              <a:gd name="T17" fmla="*/ 144 h 347"/>
              <a:gd name="T18" fmla="*/ 317 w 349"/>
              <a:gd name="T19" fmla="*/ 103 h 347"/>
              <a:gd name="T20" fmla="*/ 245 w 349"/>
              <a:gd name="T21" fmla="*/ 103 h 347"/>
              <a:gd name="T22" fmla="*/ 245 w 349"/>
              <a:gd name="T23" fmla="*/ 30 h 347"/>
              <a:gd name="T24" fmla="*/ 215 w 349"/>
              <a:gd name="T25" fmla="*/ 0 h 347"/>
              <a:gd name="T26" fmla="*/ 132 w 349"/>
              <a:gd name="T27" fmla="*/ 0 h 347"/>
              <a:gd name="T28" fmla="*/ 103 w 349"/>
              <a:gd name="T29" fmla="*/ 30 h 347"/>
              <a:gd name="T30" fmla="*/ 103 w 349"/>
              <a:gd name="T31" fmla="*/ 103 h 347"/>
              <a:gd name="T32" fmla="*/ 30 w 349"/>
              <a:gd name="T33" fmla="*/ 103 h 347"/>
              <a:gd name="T34" fmla="*/ 0 w 349"/>
              <a:gd name="T35" fmla="*/ 133 h 347"/>
              <a:gd name="T36" fmla="*/ 0 w 349"/>
              <a:gd name="T37" fmla="*/ 215 h 347"/>
              <a:gd name="T38" fmla="*/ 30 w 349"/>
              <a:gd name="T39" fmla="*/ 245 h 347"/>
              <a:gd name="T40" fmla="*/ 103 w 349"/>
              <a:gd name="T41" fmla="*/ 245 h 347"/>
              <a:gd name="T42" fmla="*/ 103 w 349"/>
              <a:gd name="T43" fmla="*/ 316 h 347"/>
              <a:gd name="T44" fmla="*/ 132 w 349"/>
              <a:gd name="T45" fmla="*/ 347 h 347"/>
              <a:gd name="T46" fmla="*/ 215 w 349"/>
              <a:gd name="T47" fmla="*/ 347 h 347"/>
              <a:gd name="T48" fmla="*/ 245 w 349"/>
              <a:gd name="T49" fmla="*/ 316 h 347"/>
              <a:gd name="T50" fmla="*/ 245 w 349"/>
              <a:gd name="T51" fmla="*/ 245 h 347"/>
              <a:gd name="T52" fmla="*/ 317 w 349"/>
              <a:gd name="T53" fmla="*/ 245 h 347"/>
              <a:gd name="T54" fmla="*/ 348 w 349"/>
              <a:gd name="T55" fmla="*/ 215 h 347"/>
              <a:gd name="T56" fmla="*/ 348 w 349"/>
              <a:gd name="T57" fmla="*/ 133 h 347"/>
              <a:gd name="T58" fmla="*/ 317 w 349"/>
              <a:gd name="T59" fmla="*/ 103 h 347"/>
              <a:gd name="T60" fmla="*/ 179 w 349"/>
              <a:gd name="T61" fmla="*/ 244 h 347"/>
              <a:gd name="T62" fmla="*/ 173 w 349"/>
              <a:gd name="T63" fmla="*/ 247 h 347"/>
              <a:gd name="T64" fmla="*/ 166 w 349"/>
              <a:gd name="T65" fmla="*/ 244 h 347"/>
              <a:gd name="T66" fmla="*/ 101 w 349"/>
              <a:gd name="T67" fmla="*/ 165 h 347"/>
              <a:gd name="T68" fmla="*/ 142 w 349"/>
              <a:gd name="T69" fmla="*/ 123 h 347"/>
              <a:gd name="T70" fmla="*/ 172 w 349"/>
              <a:gd name="T71" fmla="*/ 138 h 347"/>
              <a:gd name="T72" fmla="*/ 203 w 349"/>
              <a:gd name="T73" fmla="*/ 123 h 347"/>
              <a:gd name="T74" fmla="*/ 244 w 349"/>
              <a:gd name="T75" fmla="*/ 165 h 347"/>
              <a:gd name="T76" fmla="*/ 179 w 349"/>
              <a:gd name="T77" fmla="*/ 244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49" h="347">
                <a:moveTo>
                  <a:pt x="204" y="144"/>
                </a:moveTo>
                <a:cubicBezTo>
                  <a:pt x="189" y="144"/>
                  <a:pt x="183" y="162"/>
                  <a:pt x="183" y="162"/>
                </a:cubicBezTo>
                <a:cubicBezTo>
                  <a:pt x="181" y="166"/>
                  <a:pt x="177" y="169"/>
                  <a:pt x="172" y="169"/>
                </a:cubicBezTo>
                <a:cubicBezTo>
                  <a:pt x="168" y="169"/>
                  <a:pt x="163" y="166"/>
                  <a:pt x="162" y="162"/>
                </a:cubicBezTo>
                <a:cubicBezTo>
                  <a:pt x="162" y="161"/>
                  <a:pt x="156" y="144"/>
                  <a:pt x="141" y="144"/>
                </a:cubicBezTo>
                <a:cubicBezTo>
                  <a:pt x="129" y="144"/>
                  <a:pt x="120" y="154"/>
                  <a:pt x="120" y="166"/>
                </a:cubicBezTo>
                <a:cubicBezTo>
                  <a:pt x="120" y="184"/>
                  <a:pt x="151" y="205"/>
                  <a:pt x="172" y="222"/>
                </a:cubicBezTo>
                <a:cubicBezTo>
                  <a:pt x="193" y="204"/>
                  <a:pt x="223" y="184"/>
                  <a:pt x="223" y="166"/>
                </a:cubicBezTo>
                <a:cubicBezTo>
                  <a:pt x="225" y="156"/>
                  <a:pt x="218" y="144"/>
                  <a:pt x="204" y="144"/>
                </a:cubicBezTo>
                <a:close/>
                <a:moveTo>
                  <a:pt x="317" y="103"/>
                </a:moveTo>
                <a:cubicBezTo>
                  <a:pt x="245" y="103"/>
                  <a:pt x="245" y="103"/>
                  <a:pt x="245" y="103"/>
                </a:cubicBezTo>
                <a:cubicBezTo>
                  <a:pt x="245" y="30"/>
                  <a:pt x="245" y="30"/>
                  <a:pt x="245" y="30"/>
                </a:cubicBezTo>
                <a:cubicBezTo>
                  <a:pt x="245" y="12"/>
                  <a:pt x="231" y="0"/>
                  <a:pt x="215" y="0"/>
                </a:cubicBezTo>
                <a:cubicBezTo>
                  <a:pt x="132" y="0"/>
                  <a:pt x="132" y="0"/>
                  <a:pt x="132" y="0"/>
                </a:cubicBezTo>
                <a:cubicBezTo>
                  <a:pt x="115" y="0"/>
                  <a:pt x="103" y="14"/>
                  <a:pt x="103" y="30"/>
                </a:cubicBezTo>
                <a:cubicBezTo>
                  <a:pt x="103" y="103"/>
                  <a:pt x="103" y="103"/>
                  <a:pt x="103" y="103"/>
                </a:cubicBezTo>
                <a:cubicBezTo>
                  <a:pt x="30" y="103"/>
                  <a:pt x="30" y="103"/>
                  <a:pt x="30" y="103"/>
                </a:cubicBezTo>
                <a:cubicBezTo>
                  <a:pt x="12" y="103"/>
                  <a:pt x="0" y="117"/>
                  <a:pt x="0" y="133"/>
                </a:cubicBezTo>
                <a:cubicBezTo>
                  <a:pt x="0" y="215"/>
                  <a:pt x="0" y="215"/>
                  <a:pt x="0" y="215"/>
                </a:cubicBezTo>
                <a:cubicBezTo>
                  <a:pt x="0" y="232"/>
                  <a:pt x="14" y="245"/>
                  <a:pt x="30" y="245"/>
                </a:cubicBezTo>
                <a:cubicBezTo>
                  <a:pt x="103" y="245"/>
                  <a:pt x="103" y="245"/>
                  <a:pt x="103" y="245"/>
                </a:cubicBezTo>
                <a:cubicBezTo>
                  <a:pt x="103" y="316"/>
                  <a:pt x="103" y="316"/>
                  <a:pt x="103" y="316"/>
                </a:cubicBezTo>
                <a:cubicBezTo>
                  <a:pt x="103" y="334"/>
                  <a:pt x="117" y="347"/>
                  <a:pt x="132" y="347"/>
                </a:cubicBezTo>
                <a:cubicBezTo>
                  <a:pt x="215" y="347"/>
                  <a:pt x="215" y="347"/>
                  <a:pt x="215" y="347"/>
                </a:cubicBezTo>
                <a:cubicBezTo>
                  <a:pt x="232" y="347"/>
                  <a:pt x="245" y="333"/>
                  <a:pt x="245" y="316"/>
                </a:cubicBezTo>
                <a:cubicBezTo>
                  <a:pt x="245" y="245"/>
                  <a:pt x="245" y="245"/>
                  <a:pt x="245" y="245"/>
                </a:cubicBezTo>
                <a:cubicBezTo>
                  <a:pt x="317" y="245"/>
                  <a:pt x="317" y="245"/>
                  <a:pt x="317" y="245"/>
                </a:cubicBezTo>
                <a:cubicBezTo>
                  <a:pt x="334" y="245"/>
                  <a:pt x="348" y="231"/>
                  <a:pt x="348" y="215"/>
                </a:cubicBezTo>
                <a:cubicBezTo>
                  <a:pt x="348" y="133"/>
                  <a:pt x="348" y="133"/>
                  <a:pt x="348" y="133"/>
                </a:cubicBezTo>
                <a:cubicBezTo>
                  <a:pt x="349" y="117"/>
                  <a:pt x="334" y="103"/>
                  <a:pt x="317" y="103"/>
                </a:cubicBezTo>
                <a:close/>
                <a:moveTo>
                  <a:pt x="179" y="244"/>
                </a:moveTo>
                <a:cubicBezTo>
                  <a:pt x="177" y="246"/>
                  <a:pt x="175" y="247"/>
                  <a:pt x="173" y="247"/>
                </a:cubicBezTo>
                <a:cubicBezTo>
                  <a:pt x="170" y="247"/>
                  <a:pt x="168" y="246"/>
                  <a:pt x="166" y="244"/>
                </a:cubicBezTo>
                <a:cubicBezTo>
                  <a:pt x="129" y="213"/>
                  <a:pt x="101" y="195"/>
                  <a:pt x="101" y="165"/>
                </a:cubicBezTo>
                <a:cubicBezTo>
                  <a:pt x="101" y="142"/>
                  <a:pt x="119" y="123"/>
                  <a:pt x="142" y="123"/>
                </a:cubicBezTo>
                <a:cubicBezTo>
                  <a:pt x="157" y="123"/>
                  <a:pt x="166" y="131"/>
                  <a:pt x="172" y="138"/>
                </a:cubicBezTo>
                <a:cubicBezTo>
                  <a:pt x="178" y="131"/>
                  <a:pt x="189" y="123"/>
                  <a:pt x="203" y="123"/>
                </a:cubicBezTo>
                <a:cubicBezTo>
                  <a:pt x="226" y="123"/>
                  <a:pt x="244" y="142"/>
                  <a:pt x="244" y="165"/>
                </a:cubicBezTo>
                <a:cubicBezTo>
                  <a:pt x="245" y="196"/>
                  <a:pt x="217" y="213"/>
                  <a:pt x="179" y="2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7" name="Freeform 35">
            <a:extLst>
              <a:ext uri="{FF2B5EF4-FFF2-40B4-BE49-F238E27FC236}">
                <a16:creationId xmlns:a16="http://schemas.microsoft.com/office/drawing/2014/main" id="{D3C8DB47-E12E-194A-0A22-C20EC9201E38}"/>
              </a:ext>
            </a:extLst>
          </p:cNvPr>
          <p:cNvSpPr>
            <a:spLocks noEditPoints="1"/>
          </p:cNvSpPr>
          <p:nvPr/>
        </p:nvSpPr>
        <p:spPr bwMode="auto">
          <a:xfrm>
            <a:off x="9050289" y="3534734"/>
            <a:ext cx="167723" cy="259411"/>
          </a:xfrm>
          <a:custGeom>
            <a:avLst/>
            <a:gdLst>
              <a:gd name="T0" fmla="*/ 72 w 225"/>
              <a:gd name="T1" fmla="*/ 60 h 348"/>
              <a:gd name="T2" fmla="*/ 153 w 225"/>
              <a:gd name="T3" fmla="*/ 60 h 348"/>
              <a:gd name="T4" fmla="*/ 184 w 225"/>
              <a:gd name="T5" fmla="*/ 30 h 348"/>
              <a:gd name="T6" fmla="*/ 153 w 225"/>
              <a:gd name="T7" fmla="*/ 0 h 348"/>
              <a:gd name="T8" fmla="*/ 72 w 225"/>
              <a:gd name="T9" fmla="*/ 0 h 348"/>
              <a:gd name="T10" fmla="*/ 41 w 225"/>
              <a:gd name="T11" fmla="*/ 30 h 348"/>
              <a:gd name="T12" fmla="*/ 72 w 225"/>
              <a:gd name="T13" fmla="*/ 60 h 348"/>
              <a:gd name="T14" fmla="*/ 174 w 225"/>
              <a:gd name="T15" fmla="*/ 244 h 348"/>
              <a:gd name="T16" fmla="*/ 107 w 225"/>
              <a:gd name="T17" fmla="*/ 223 h 348"/>
              <a:gd name="T18" fmla="*/ 51 w 225"/>
              <a:gd name="T19" fmla="*/ 205 h 348"/>
              <a:gd name="T20" fmla="*/ 2 w 225"/>
              <a:gd name="T21" fmla="*/ 219 h 348"/>
              <a:gd name="T22" fmla="*/ 0 w 225"/>
              <a:gd name="T23" fmla="*/ 236 h 348"/>
              <a:gd name="T24" fmla="*/ 42 w 225"/>
              <a:gd name="T25" fmla="*/ 323 h 348"/>
              <a:gd name="T26" fmla="*/ 113 w 225"/>
              <a:gd name="T27" fmla="*/ 348 h 348"/>
              <a:gd name="T28" fmla="*/ 137 w 225"/>
              <a:gd name="T29" fmla="*/ 346 h 348"/>
              <a:gd name="T30" fmla="*/ 225 w 225"/>
              <a:gd name="T31" fmla="*/ 255 h 348"/>
              <a:gd name="T32" fmla="*/ 225 w 225"/>
              <a:gd name="T33" fmla="*/ 232 h 348"/>
              <a:gd name="T34" fmla="*/ 174 w 225"/>
              <a:gd name="T35" fmla="*/ 244 h 348"/>
              <a:gd name="T36" fmla="*/ 51 w 225"/>
              <a:gd name="T37" fmla="*/ 246 h 348"/>
              <a:gd name="T38" fmla="*/ 41 w 225"/>
              <a:gd name="T39" fmla="*/ 236 h 348"/>
              <a:gd name="T40" fmla="*/ 51 w 225"/>
              <a:gd name="T41" fmla="*/ 226 h 348"/>
              <a:gd name="T42" fmla="*/ 62 w 225"/>
              <a:gd name="T43" fmla="*/ 236 h 348"/>
              <a:gd name="T44" fmla="*/ 51 w 225"/>
              <a:gd name="T45" fmla="*/ 246 h 348"/>
              <a:gd name="T46" fmla="*/ 93 w 225"/>
              <a:gd name="T47" fmla="*/ 307 h 348"/>
              <a:gd name="T48" fmla="*/ 82 w 225"/>
              <a:gd name="T49" fmla="*/ 297 h 348"/>
              <a:gd name="T50" fmla="*/ 93 w 225"/>
              <a:gd name="T51" fmla="*/ 287 h 348"/>
              <a:gd name="T52" fmla="*/ 104 w 225"/>
              <a:gd name="T53" fmla="*/ 297 h 348"/>
              <a:gd name="T54" fmla="*/ 93 w 225"/>
              <a:gd name="T55" fmla="*/ 307 h 348"/>
              <a:gd name="T56" fmla="*/ 93 w 225"/>
              <a:gd name="T57" fmla="*/ 265 h 348"/>
              <a:gd name="T58" fmla="*/ 82 w 225"/>
              <a:gd name="T59" fmla="*/ 255 h 348"/>
              <a:gd name="T60" fmla="*/ 93 w 225"/>
              <a:gd name="T61" fmla="*/ 245 h 348"/>
              <a:gd name="T62" fmla="*/ 104 w 225"/>
              <a:gd name="T63" fmla="*/ 255 h 348"/>
              <a:gd name="T64" fmla="*/ 93 w 225"/>
              <a:gd name="T65" fmla="*/ 265 h 348"/>
              <a:gd name="T66" fmla="*/ 153 w 225"/>
              <a:gd name="T67" fmla="*/ 287 h 348"/>
              <a:gd name="T68" fmla="*/ 143 w 225"/>
              <a:gd name="T69" fmla="*/ 276 h 348"/>
              <a:gd name="T70" fmla="*/ 153 w 225"/>
              <a:gd name="T71" fmla="*/ 265 h 348"/>
              <a:gd name="T72" fmla="*/ 164 w 225"/>
              <a:gd name="T73" fmla="*/ 276 h 348"/>
              <a:gd name="T74" fmla="*/ 153 w 225"/>
              <a:gd name="T75" fmla="*/ 287 h 348"/>
              <a:gd name="T76" fmla="*/ 118 w 225"/>
              <a:gd name="T77" fmla="*/ 207 h 348"/>
              <a:gd name="T78" fmla="*/ 174 w 225"/>
              <a:gd name="T79" fmla="*/ 225 h 348"/>
              <a:gd name="T80" fmla="*/ 222 w 225"/>
              <a:gd name="T81" fmla="*/ 211 h 348"/>
              <a:gd name="T82" fmla="*/ 168 w 225"/>
              <a:gd name="T83" fmla="*/ 138 h 348"/>
              <a:gd name="T84" fmla="*/ 164 w 225"/>
              <a:gd name="T85" fmla="*/ 129 h 348"/>
              <a:gd name="T86" fmla="*/ 164 w 225"/>
              <a:gd name="T87" fmla="*/ 81 h 348"/>
              <a:gd name="T88" fmla="*/ 62 w 225"/>
              <a:gd name="T89" fmla="*/ 81 h 348"/>
              <a:gd name="T90" fmla="*/ 62 w 225"/>
              <a:gd name="T91" fmla="*/ 129 h 348"/>
              <a:gd name="T92" fmla="*/ 55 w 225"/>
              <a:gd name="T93" fmla="*/ 138 h 348"/>
              <a:gd name="T94" fmla="*/ 8 w 225"/>
              <a:gd name="T95" fmla="*/ 194 h 348"/>
              <a:gd name="T96" fmla="*/ 52 w 225"/>
              <a:gd name="T97" fmla="*/ 185 h 348"/>
              <a:gd name="T98" fmla="*/ 118 w 225"/>
              <a:gd name="T99" fmla="*/ 20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5" h="348">
                <a:moveTo>
                  <a:pt x="72" y="60"/>
                </a:moveTo>
                <a:cubicBezTo>
                  <a:pt x="153" y="60"/>
                  <a:pt x="153" y="60"/>
                  <a:pt x="153" y="60"/>
                </a:cubicBezTo>
                <a:cubicBezTo>
                  <a:pt x="171" y="60"/>
                  <a:pt x="184" y="46"/>
                  <a:pt x="184" y="30"/>
                </a:cubicBezTo>
                <a:cubicBezTo>
                  <a:pt x="184" y="13"/>
                  <a:pt x="170" y="0"/>
                  <a:pt x="153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54" y="0"/>
                  <a:pt x="41" y="14"/>
                  <a:pt x="41" y="30"/>
                </a:cubicBezTo>
                <a:cubicBezTo>
                  <a:pt x="41" y="47"/>
                  <a:pt x="55" y="60"/>
                  <a:pt x="72" y="60"/>
                </a:cubicBezTo>
                <a:close/>
                <a:moveTo>
                  <a:pt x="174" y="244"/>
                </a:moveTo>
                <a:cubicBezTo>
                  <a:pt x="146" y="244"/>
                  <a:pt x="123" y="234"/>
                  <a:pt x="107" y="223"/>
                </a:cubicBezTo>
                <a:cubicBezTo>
                  <a:pt x="89" y="211"/>
                  <a:pt x="70" y="205"/>
                  <a:pt x="51" y="205"/>
                </a:cubicBezTo>
                <a:cubicBezTo>
                  <a:pt x="35" y="205"/>
                  <a:pt x="18" y="210"/>
                  <a:pt x="2" y="219"/>
                </a:cubicBezTo>
                <a:cubicBezTo>
                  <a:pt x="2" y="226"/>
                  <a:pt x="0" y="230"/>
                  <a:pt x="0" y="236"/>
                </a:cubicBezTo>
                <a:cubicBezTo>
                  <a:pt x="0" y="269"/>
                  <a:pt x="16" y="301"/>
                  <a:pt x="42" y="323"/>
                </a:cubicBezTo>
                <a:cubicBezTo>
                  <a:pt x="62" y="338"/>
                  <a:pt x="87" y="348"/>
                  <a:pt x="113" y="348"/>
                </a:cubicBezTo>
                <a:cubicBezTo>
                  <a:pt x="121" y="348"/>
                  <a:pt x="129" y="347"/>
                  <a:pt x="137" y="346"/>
                </a:cubicBezTo>
                <a:cubicBezTo>
                  <a:pt x="181" y="337"/>
                  <a:pt x="216" y="300"/>
                  <a:pt x="225" y="255"/>
                </a:cubicBezTo>
                <a:cubicBezTo>
                  <a:pt x="225" y="247"/>
                  <a:pt x="225" y="240"/>
                  <a:pt x="225" y="232"/>
                </a:cubicBezTo>
                <a:cubicBezTo>
                  <a:pt x="207" y="241"/>
                  <a:pt x="190" y="244"/>
                  <a:pt x="174" y="244"/>
                </a:cubicBezTo>
                <a:close/>
                <a:moveTo>
                  <a:pt x="51" y="246"/>
                </a:moveTo>
                <a:cubicBezTo>
                  <a:pt x="45" y="246"/>
                  <a:pt x="41" y="241"/>
                  <a:pt x="41" y="236"/>
                </a:cubicBezTo>
                <a:cubicBezTo>
                  <a:pt x="42" y="230"/>
                  <a:pt x="46" y="226"/>
                  <a:pt x="51" y="226"/>
                </a:cubicBezTo>
                <a:cubicBezTo>
                  <a:pt x="57" y="226"/>
                  <a:pt x="62" y="230"/>
                  <a:pt x="62" y="236"/>
                </a:cubicBezTo>
                <a:cubicBezTo>
                  <a:pt x="62" y="241"/>
                  <a:pt x="57" y="246"/>
                  <a:pt x="51" y="246"/>
                </a:cubicBezTo>
                <a:close/>
                <a:moveTo>
                  <a:pt x="93" y="307"/>
                </a:moveTo>
                <a:cubicBezTo>
                  <a:pt x="87" y="307"/>
                  <a:pt x="82" y="302"/>
                  <a:pt x="82" y="297"/>
                </a:cubicBezTo>
                <a:cubicBezTo>
                  <a:pt x="82" y="291"/>
                  <a:pt x="87" y="287"/>
                  <a:pt x="93" y="287"/>
                </a:cubicBezTo>
                <a:cubicBezTo>
                  <a:pt x="99" y="287"/>
                  <a:pt x="104" y="291"/>
                  <a:pt x="104" y="297"/>
                </a:cubicBezTo>
                <a:cubicBezTo>
                  <a:pt x="104" y="302"/>
                  <a:pt x="99" y="307"/>
                  <a:pt x="93" y="307"/>
                </a:cubicBezTo>
                <a:close/>
                <a:moveTo>
                  <a:pt x="93" y="265"/>
                </a:moveTo>
                <a:cubicBezTo>
                  <a:pt x="87" y="265"/>
                  <a:pt x="82" y="261"/>
                  <a:pt x="82" y="255"/>
                </a:cubicBezTo>
                <a:cubicBezTo>
                  <a:pt x="82" y="250"/>
                  <a:pt x="87" y="245"/>
                  <a:pt x="93" y="245"/>
                </a:cubicBezTo>
                <a:cubicBezTo>
                  <a:pt x="99" y="245"/>
                  <a:pt x="104" y="250"/>
                  <a:pt x="104" y="255"/>
                </a:cubicBezTo>
                <a:cubicBezTo>
                  <a:pt x="104" y="261"/>
                  <a:pt x="99" y="265"/>
                  <a:pt x="93" y="265"/>
                </a:cubicBezTo>
                <a:close/>
                <a:moveTo>
                  <a:pt x="153" y="287"/>
                </a:moveTo>
                <a:cubicBezTo>
                  <a:pt x="147" y="287"/>
                  <a:pt x="143" y="282"/>
                  <a:pt x="143" y="276"/>
                </a:cubicBezTo>
                <a:cubicBezTo>
                  <a:pt x="144" y="270"/>
                  <a:pt x="148" y="265"/>
                  <a:pt x="153" y="265"/>
                </a:cubicBezTo>
                <a:cubicBezTo>
                  <a:pt x="160" y="265"/>
                  <a:pt x="164" y="270"/>
                  <a:pt x="164" y="276"/>
                </a:cubicBezTo>
                <a:cubicBezTo>
                  <a:pt x="164" y="282"/>
                  <a:pt x="160" y="287"/>
                  <a:pt x="153" y="287"/>
                </a:cubicBezTo>
                <a:close/>
                <a:moveTo>
                  <a:pt x="118" y="207"/>
                </a:moveTo>
                <a:cubicBezTo>
                  <a:pt x="137" y="219"/>
                  <a:pt x="155" y="225"/>
                  <a:pt x="174" y="225"/>
                </a:cubicBezTo>
                <a:cubicBezTo>
                  <a:pt x="190" y="225"/>
                  <a:pt x="206" y="221"/>
                  <a:pt x="222" y="211"/>
                </a:cubicBezTo>
                <a:cubicBezTo>
                  <a:pt x="216" y="181"/>
                  <a:pt x="197" y="153"/>
                  <a:pt x="168" y="138"/>
                </a:cubicBezTo>
                <a:cubicBezTo>
                  <a:pt x="166" y="136"/>
                  <a:pt x="164" y="133"/>
                  <a:pt x="164" y="129"/>
                </a:cubicBezTo>
                <a:cubicBezTo>
                  <a:pt x="164" y="81"/>
                  <a:pt x="164" y="81"/>
                  <a:pt x="164" y="81"/>
                </a:cubicBezTo>
                <a:cubicBezTo>
                  <a:pt x="62" y="81"/>
                  <a:pt x="62" y="81"/>
                  <a:pt x="62" y="81"/>
                </a:cubicBezTo>
                <a:cubicBezTo>
                  <a:pt x="62" y="129"/>
                  <a:pt x="62" y="129"/>
                  <a:pt x="62" y="129"/>
                </a:cubicBezTo>
                <a:cubicBezTo>
                  <a:pt x="62" y="133"/>
                  <a:pt x="59" y="137"/>
                  <a:pt x="55" y="138"/>
                </a:cubicBezTo>
                <a:cubicBezTo>
                  <a:pt x="35" y="151"/>
                  <a:pt x="17" y="170"/>
                  <a:pt x="8" y="194"/>
                </a:cubicBezTo>
                <a:cubicBezTo>
                  <a:pt x="22" y="188"/>
                  <a:pt x="37" y="185"/>
                  <a:pt x="52" y="185"/>
                </a:cubicBezTo>
                <a:cubicBezTo>
                  <a:pt x="74" y="185"/>
                  <a:pt x="96" y="192"/>
                  <a:pt x="118" y="20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8" name="Freeform 41">
            <a:extLst>
              <a:ext uri="{FF2B5EF4-FFF2-40B4-BE49-F238E27FC236}">
                <a16:creationId xmlns:a16="http://schemas.microsoft.com/office/drawing/2014/main" id="{7A2F0D68-DF74-6123-9BB1-118573685AB6}"/>
              </a:ext>
            </a:extLst>
          </p:cNvPr>
          <p:cNvSpPr>
            <a:spLocks noEditPoints="1"/>
          </p:cNvSpPr>
          <p:nvPr/>
        </p:nvSpPr>
        <p:spPr bwMode="auto">
          <a:xfrm>
            <a:off x="7386106" y="1895896"/>
            <a:ext cx="219531" cy="259411"/>
          </a:xfrm>
          <a:custGeom>
            <a:avLst/>
            <a:gdLst>
              <a:gd name="T0" fmla="*/ 233 w 295"/>
              <a:gd name="T1" fmla="*/ 156 h 348"/>
              <a:gd name="T2" fmla="*/ 254 w 295"/>
              <a:gd name="T3" fmla="*/ 156 h 348"/>
              <a:gd name="T4" fmla="*/ 100 w 295"/>
              <a:gd name="T5" fmla="*/ 62 h 348"/>
              <a:gd name="T6" fmla="*/ 111 w 295"/>
              <a:gd name="T7" fmla="*/ 42 h 348"/>
              <a:gd name="T8" fmla="*/ 132 w 295"/>
              <a:gd name="T9" fmla="*/ 52 h 348"/>
              <a:gd name="T10" fmla="*/ 121 w 295"/>
              <a:gd name="T11" fmla="*/ 104 h 348"/>
              <a:gd name="T12" fmla="*/ 162 w 295"/>
              <a:gd name="T13" fmla="*/ 126 h 348"/>
              <a:gd name="T14" fmla="*/ 151 w 295"/>
              <a:gd name="T15" fmla="*/ 87 h 348"/>
              <a:gd name="T16" fmla="*/ 121 w 295"/>
              <a:gd name="T17" fmla="*/ 21 h 348"/>
              <a:gd name="T18" fmla="*/ 111 w 295"/>
              <a:gd name="T19" fmla="*/ 11 h 348"/>
              <a:gd name="T20" fmla="*/ 90 w 295"/>
              <a:gd name="T21" fmla="*/ 11 h 348"/>
              <a:gd name="T22" fmla="*/ 100 w 295"/>
              <a:gd name="T23" fmla="*/ 62 h 348"/>
              <a:gd name="T24" fmla="*/ 29 w 295"/>
              <a:gd name="T25" fmla="*/ 87 h 348"/>
              <a:gd name="T26" fmla="*/ 40 w 295"/>
              <a:gd name="T27" fmla="*/ 42 h 348"/>
              <a:gd name="T28" fmla="*/ 51 w 295"/>
              <a:gd name="T29" fmla="*/ 52 h 348"/>
              <a:gd name="T30" fmla="*/ 71 w 295"/>
              <a:gd name="T31" fmla="*/ 52 h 348"/>
              <a:gd name="T32" fmla="*/ 61 w 295"/>
              <a:gd name="T33" fmla="*/ 0 h 348"/>
              <a:gd name="T34" fmla="*/ 51 w 295"/>
              <a:gd name="T35" fmla="*/ 21 h 348"/>
              <a:gd name="T36" fmla="*/ 10 w 295"/>
              <a:gd name="T37" fmla="*/ 52 h 348"/>
              <a:gd name="T38" fmla="*/ 0 w 295"/>
              <a:gd name="T39" fmla="*/ 104 h 348"/>
              <a:gd name="T40" fmla="*/ 40 w 295"/>
              <a:gd name="T41" fmla="*/ 126 h 348"/>
              <a:gd name="T42" fmla="*/ 244 w 295"/>
              <a:gd name="T43" fmla="*/ 105 h 348"/>
              <a:gd name="T44" fmla="*/ 233 w 295"/>
              <a:gd name="T45" fmla="*/ 206 h 348"/>
              <a:gd name="T46" fmla="*/ 162 w 295"/>
              <a:gd name="T47" fmla="*/ 330 h 348"/>
              <a:gd name="T48" fmla="*/ 90 w 295"/>
              <a:gd name="T49" fmla="*/ 236 h 348"/>
              <a:gd name="T50" fmla="*/ 162 w 295"/>
              <a:gd name="T51" fmla="*/ 145 h 348"/>
              <a:gd name="T52" fmla="*/ 120 w 295"/>
              <a:gd name="T53" fmla="*/ 165 h 348"/>
              <a:gd name="T54" fmla="*/ 41 w 295"/>
              <a:gd name="T55" fmla="*/ 165 h 348"/>
              <a:gd name="T56" fmla="*/ 0 w 295"/>
              <a:gd name="T57" fmla="*/ 145 h 348"/>
              <a:gd name="T58" fmla="*/ 71 w 295"/>
              <a:gd name="T59" fmla="*/ 237 h 348"/>
              <a:gd name="T60" fmla="*/ 82 w 295"/>
              <a:gd name="T61" fmla="*/ 298 h 348"/>
              <a:gd name="T62" fmla="*/ 254 w 295"/>
              <a:gd name="T63" fmla="*/ 257 h 348"/>
              <a:gd name="T64" fmla="*/ 295 w 295"/>
              <a:gd name="T65" fmla="*/ 156 h 348"/>
              <a:gd name="T66" fmla="*/ 244 w 295"/>
              <a:gd name="T67" fmla="*/ 187 h 348"/>
              <a:gd name="T68" fmla="*/ 244 w 295"/>
              <a:gd name="T69" fmla="*/ 127 h 348"/>
              <a:gd name="T70" fmla="*/ 244 w 295"/>
              <a:gd name="T71" fmla="*/ 18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95" h="348">
                <a:moveTo>
                  <a:pt x="244" y="145"/>
                </a:moveTo>
                <a:cubicBezTo>
                  <a:pt x="238" y="145"/>
                  <a:pt x="233" y="150"/>
                  <a:pt x="233" y="156"/>
                </a:cubicBezTo>
                <a:cubicBezTo>
                  <a:pt x="233" y="162"/>
                  <a:pt x="238" y="167"/>
                  <a:pt x="244" y="167"/>
                </a:cubicBezTo>
                <a:cubicBezTo>
                  <a:pt x="250" y="165"/>
                  <a:pt x="254" y="160"/>
                  <a:pt x="254" y="156"/>
                </a:cubicBezTo>
                <a:cubicBezTo>
                  <a:pt x="254" y="150"/>
                  <a:pt x="249" y="145"/>
                  <a:pt x="244" y="145"/>
                </a:cubicBezTo>
                <a:close/>
                <a:moveTo>
                  <a:pt x="100" y="62"/>
                </a:moveTo>
                <a:cubicBezTo>
                  <a:pt x="106" y="62"/>
                  <a:pt x="111" y="58"/>
                  <a:pt x="111" y="52"/>
                </a:cubicBezTo>
                <a:cubicBezTo>
                  <a:pt x="111" y="42"/>
                  <a:pt x="111" y="42"/>
                  <a:pt x="111" y="42"/>
                </a:cubicBezTo>
                <a:cubicBezTo>
                  <a:pt x="121" y="42"/>
                  <a:pt x="121" y="42"/>
                  <a:pt x="121" y="42"/>
                </a:cubicBezTo>
                <a:cubicBezTo>
                  <a:pt x="127" y="42"/>
                  <a:pt x="132" y="46"/>
                  <a:pt x="132" y="52"/>
                </a:cubicBezTo>
                <a:cubicBezTo>
                  <a:pt x="132" y="87"/>
                  <a:pt x="132" y="87"/>
                  <a:pt x="132" y="87"/>
                </a:cubicBezTo>
                <a:cubicBezTo>
                  <a:pt x="125" y="90"/>
                  <a:pt x="121" y="98"/>
                  <a:pt x="121" y="104"/>
                </a:cubicBezTo>
                <a:cubicBezTo>
                  <a:pt x="121" y="126"/>
                  <a:pt x="121" y="126"/>
                  <a:pt x="121" y="126"/>
                </a:cubicBezTo>
                <a:cubicBezTo>
                  <a:pt x="162" y="126"/>
                  <a:pt x="162" y="126"/>
                  <a:pt x="162" y="126"/>
                </a:cubicBezTo>
                <a:cubicBezTo>
                  <a:pt x="162" y="104"/>
                  <a:pt x="162" y="104"/>
                  <a:pt x="162" y="104"/>
                </a:cubicBezTo>
                <a:cubicBezTo>
                  <a:pt x="162" y="96"/>
                  <a:pt x="157" y="90"/>
                  <a:pt x="151" y="87"/>
                </a:cubicBezTo>
                <a:cubicBezTo>
                  <a:pt x="151" y="52"/>
                  <a:pt x="151" y="52"/>
                  <a:pt x="151" y="52"/>
                </a:cubicBezTo>
                <a:cubicBezTo>
                  <a:pt x="151" y="34"/>
                  <a:pt x="138" y="21"/>
                  <a:pt x="121" y="21"/>
                </a:cubicBezTo>
                <a:cubicBezTo>
                  <a:pt x="111" y="21"/>
                  <a:pt x="111" y="21"/>
                  <a:pt x="111" y="21"/>
                </a:cubicBezTo>
                <a:cubicBezTo>
                  <a:pt x="111" y="11"/>
                  <a:pt x="111" y="11"/>
                  <a:pt x="111" y="11"/>
                </a:cubicBezTo>
                <a:cubicBezTo>
                  <a:pt x="111" y="5"/>
                  <a:pt x="106" y="0"/>
                  <a:pt x="100" y="0"/>
                </a:cubicBezTo>
                <a:cubicBezTo>
                  <a:pt x="95" y="0"/>
                  <a:pt x="90" y="5"/>
                  <a:pt x="90" y="11"/>
                </a:cubicBezTo>
                <a:cubicBezTo>
                  <a:pt x="90" y="52"/>
                  <a:pt x="90" y="52"/>
                  <a:pt x="90" y="52"/>
                </a:cubicBezTo>
                <a:cubicBezTo>
                  <a:pt x="91" y="58"/>
                  <a:pt x="95" y="62"/>
                  <a:pt x="100" y="62"/>
                </a:cubicBezTo>
                <a:close/>
                <a:moveTo>
                  <a:pt x="40" y="104"/>
                </a:moveTo>
                <a:cubicBezTo>
                  <a:pt x="40" y="96"/>
                  <a:pt x="36" y="90"/>
                  <a:pt x="29" y="87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46"/>
                  <a:pt x="34" y="42"/>
                  <a:pt x="40" y="42"/>
                </a:cubicBezTo>
                <a:cubicBezTo>
                  <a:pt x="51" y="42"/>
                  <a:pt x="51" y="42"/>
                  <a:pt x="51" y="42"/>
                </a:cubicBezTo>
                <a:cubicBezTo>
                  <a:pt x="51" y="52"/>
                  <a:pt x="51" y="52"/>
                  <a:pt x="51" y="52"/>
                </a:cubicBezTo>
                <a:cubicBezTo>
                  <a:pt x="51" y="58"/>
                  <a:pt x="55" y="62"/>
                  <a:pt x="61" y="62"/>
                </a:cubicBezTo>
                <a:cubicBezTo>
                  <a:pt x="66" y="62"/>
                  <a:pt x="71" y="58"/>
                  <a:pt x="71" y="52"/>
                </a:cubicBezTo>
                <a:cubicBezTo>
                  <a:pt x="71" y="11"/>
                  <a:pt x="71" y="11"/>
                  <a:pt x="71" y="11"/>
                </a:cubicBezTo>
                <a:cubicBezTo>
                  <a:pt x="71" y="5"/>
                  <a:pt x="66" y="0"/>
                  <a:pt x="61" y="0"/>
                </a:cubicBezTo>
                <a:cubicBezTo>
                  <a:pt x="55" y="0"/>
                  <a:pt x="51" y="5"/>
                  <a:pt x="51" y="11"/>
                </a:cubicBezTo>
                <a:cubicBezTo>
                  <a:pt x="51" y="21"/>
                  <a:pt x="51" y="21"/>
                  <a:pt x="51" y="21"/>
                </a:cubicBezTo>
                <a:cubicBezTo>
                  <a:pt x="40" y="21"/>
                  <a:pt x="40" y="21"/>
                  <a:pt x="40" y="21"/>
                </a:cubicBezTo>
                <a:cubicBezTo>
                  <a:pt x="23" y="21"/>
                  <a:pt x="10" y="35"/>
                  <a:pt x="10" y="52"/>
                </a:cubicBezTo>
                <a:cubicBezTo>
                  <a:pt x="10" y="87"/>
                  <a:pt x="10" y="87"/>
                  <a:pt x="10" y="87"/>
                </a:cubicBezTo>
                <a:cubicBezTo>
                  <a:pt x="4" y="90"/>
                  <a:pt x="0" y="98"/>
                  <a:pt x="0" y="104"/>
                </a:cubicBezTo>
                <a:cubicBezTo>
                  <a:pt x="0" y="126"/>
                  <a:pt x="0" y="126"/>
                  <a:pt x="0" y="126"/>
                </a:cubicBezTo>
                <a:cubicBezTo>
                  <a:pt x="40" y="126"/>
                  <a:pt x="40" y="126"/>
                  <a:pt x="40" y="126"/>
                </a:cubicBezTo>
                <a:lnTo>
                  <a:pt x="40" y="104"/>
                </a:lnTo>
                <a:close/>
                <a:moveTo>
                  <a:pt x="244" y="105"/>
                </a:moveTo>
                <a:cubicBezTo>
                  <a:pt x="216" y="105"/>
                  <a:pt x="193" y="128"/>
                  <a:pt x="193" y="156"/>
                </a:cubicBezTo>
                <a:cubicBezTo>
                  <a:pt x="193" y="181"/>
                  <a:pt x="210" y="201"/>
                  <a:pt x="233" y="206"/>
                </a:cubicBezTo>
                <a:cubicBezTo>
                  <a:pt x="233" y="258"/>
                  <a:pt x="233" y="258"/>
                  <a:pt x="233" y="258"/>
                </a:cubicBezTo>
                <a:cubicBezTo>
                  <a:pt x="233" y="298"/>
                  <a:pt x="201" y="330"/>
                  <a:pt x="162" y="330"/>
                </a:cubicBezTo>
                <a:cubicBezTo>
                  <a:pt x="123" y="330"/>
                  <a:pt x="90" y="298"/>
                  <a:pt x="90" y="258"/>
                </a:cubicBezTo>
                <a:cubicBezTo>
                  <a:pt x="90" y="236"/>
                  <a:pt x="90" y="236"/>
                  <a:pt x="90" y="236"/>
                </a:cubicBezTo>
                <a:cubicBezTo>
                  <a:pt x="127" y="232"/>
                  <a:pt x="156" y="202"/>
                  <a:pt x="161" y="165"/>
                </a:cubicBezTo>
                <a:cubicBezTo>
                  <a:pt x="162" y="158"/>
                  <a:pt x="162" y="161"/>
                  <a:pt x="162" y="145"/>
                </a:cubicBezTo>
                <a:cubicBezTo>
                  <a:pt x="121" y="145"/>
                  <a:pt x="121" y="145"/>
                  <a:pt x="121" y="145"/>
                </a:cubicBezTo>
                <a:cubicBezTo>
                  <a:pt x="121" y="152"/>
                  <a:pt x="121" y="157"/>
                  <a:pt x="120" y="165"/>
                </a:cubicBezTo>
                <a:cubicBezTo>
                  <a:pt x="115" y="185"/>
                  <a:pt x="98" y="196"/>
                  <a:pt x="80" y="196"/>
                </a:cubicBezTo>
                <a:cubicBezTo>
                  <a:pt x="64" y="196"/>
                  <a:pt x="46" y="187"/>
                  <a:pt x="41" y="165"/>
                </a:cubicBezTo>
                <a:cubicBezTo>
                  <a:pt x="40" y="159"/>
                  <a:pt x="40" y="152"/>
                  <a:pt x="40" y="14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54"/>
                  <a:pt x="0" y="156"/>
                  <a:pt x="1" y="165"/>
                </a:cubicBezTo>
                <a:cubicBezTo>
                  <a:pt x="6" y="201"/>
                  <a:pt x="34" y="232"/>
                  <a:pt x="71" y="237"/>
                </a:cubicBezTo>
                <a:cubicBezTo>
                  <a:pt x="71" y="257"/>
                  <a:pt x="71" y="257"/>
                  <a:pt x="71" y="257"/>
                </a:cubicBezTo>
                <a:cubicBezTo>
                  <a:pt x="71" y="272"/>
                  <a:pt x="75" y="286"/>
                  <a:pt x="82" y="298"/>
                </a:cubicBezTo>
                <a:cubicBezTo>
                  <a:pt x="97" y="329"/>
                  <a:pt x="128" y="348"/>
                  <a:pt x="163" y="348"/>
                </a:cubicBezTo>
                <a:cubicBezTo>
                  <a:pt x="214" y="348"/>
                  <a:pt x="254" y="307"/>
                  <a:pt x="254" y="257"/>
                </a:cubicBezTo>
                <a:cubicBezTo>
                  <a:pt x="254" y="206"/>
                  <a:pt x="254" y="206"/>
                  <a:pt x="254" y="206"/>
                </a:cubicBezTo>
                <a:cubicBezTo>
                  <a:pt x="278" y="201"/>
                  <a:pt x="295" y="181"/>
                  <a:pt x="295" y="156"/>
                </a:cubicBezTo>
                <a:cubicBezTo>
                  <a:pt x="295" y="128"/>
                  <a:pt x="272" y="105"/>
                  <a:pt x="244" y="105"/>
                </a:cubicBezTo>
                <a:close/>
                <a:moveTo>
                  <a:pt x="244" y="187"/>
                </a:moveTo>
                <a:cubicBezTo>
                  <a:pt x="227" y="187"/>
                  <a:pt x="214" y="173"/>
                  <a:pt x="214" y="156"/>
                </a:cubicBezTo>
                <a:cubicBezTo>
                  <a:pt x="214" y="139"/>
                  <a:pt x="227" y="127"/>
                  <a:pt x="244" y="127"/>
                </a:cubicBezTo>
                <a:cubicBezTo>
                  <a:pt x="261" y="127"/>
                  <a:pt x="274" y="140"/>
                  <a:pt x="274" y="156"/>
                </a:cubicBezTo>
                <a:cubicBezTo>
                  <a:pt x="274" y="174"/>
                  <a:pt x="260" y="187"/>
                  <a:pt x="244" y="1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9" name="Freeform 42">
            <a:extLst>
              <a:ext uri="{FF2B5EF4-FFF2-40B4-BE49-F238E27FC236}">
                <a16:creationId xmlns:a16="http://schemas.microsoft.com/office/drawing/2014/main" id="{84925C07-61E1-95E9-8073-81F1AD242EB3}"/>
              </a:ext>
            </a:extLst>
          </p:cNvPr>
          <p:cNvSpPr>
            <a:spLocks noEditPoints="1"/>
          </p:cNvSpPr>
          <p:nvPr/>
        </p:nvSpPr>
        <p:spPr bwMode="auto">
          <a:xfrm>
            <a:off x="7365979" y="2988331"/>
            <a:ext cx="259039" cy="259411"/>
          </a:xfrm>
          <a:custGeom>
            <a:avLst/>
            <a:gdLst>
              <a:gd name="T0" fmla="*/ 200 w 348"/>
              <a:gd name="T1" fmla="*/ 108 h 348"/>
              <a:gd name="T2" fmla="*/ 174 w 348"/>
              <a:gd name="T3" fmla="*/ 62 h 348"/>
              <a:gd name="T4" fmla="*/ 149 w 348"/>
              <a:gd name="T5" fmla="*/ 108 h 348"/>
              <a:gd name="T6" fmla="*/ 174 w 348"/>
              <a:gd name="T7" fmla="*/ 165 h 348"/>
              <a:gd name="T8" fmla="*/ 174 w 348"/>
              <a:gd name="T9" fmla="*/ 186 h 348"/>
              <a:gd name="T10" fmla="*/ 174 w 348"/>
              <a:gd name="T11" fmla="*/ 165 h 348"/>
              <a:gd name="T12" fmla="*/ 108 w 348"/>
              <a:gd name="T13" fmla="*/ 265 h 348"/>
              <a:gd name="T14" fmla="*/ 104 w 348"/>
              <a:gd name="T15" fmla="*/ 186 h 348"/>
              <a:gd name="T16" fmla="*/ 220 w 348"/>
              <a:gd name="T17" fmla="*/ 230 h 348"/>
              <a:gd name="T18" fmla="*/ 286 w 348"/>
              <a:gd name="T19" fmla="*/ 185 h 348"/>
              <a:gd name="T20" fmla="*/ 220 w 348"/>
              <a:gd name="T21" fmla="*/ 230 h 348"/>
              <a:gd name="T22" fmla="*/ 0 w 348"/>
              <a:gd name="T23" fmla="*/ 174 h 348"/>
              <a:gd name="T24" fmla="*/ 348 w 348"/>
              <a:gd name="T25" fmla="*/ 174 h 348"/>
              <a:gd name="T26" fmla="*/ 109 w 348"/>
              <a:gd name="T27" fmla="*/ 58 h 348"/>
              <a:gd name="T28" fmla="*/ 238 w 348"/>
              <a:gd name="T29" fmla="*/ 58 h 348"/>
              <a:gd name="T30" fmla="*/ 211 w 348"/>
              <a:gd name="T31" fmla="*/ 125 h 348"/>
              <a:gd name="T32" fmla="*/ 197 w 348"/>
              <a:gd name="T33" fmla="*/ 129 h 348"/>
              <a:gd name="T34" fmla="*/ 147 w 348"/>
              <a:gd name="T35" fmla="*/ 129 h 348"/>
              <a:gd name="T36" fmla="*/ 133 w 348"/>
              <a:gd name="T37" fmla="*/ 125 h 348"/>
              <a:gd name="T38" fmla="*/ 109 w 348"/>
              <a:gd name="T39" fmla="*/ 58 h 348"/>
              <a:gd name="T40" fmla="*/ 119 w 348"/>
              <a:gd name="T41" fmla="*/ 284 h 348"/>
              <a:gd name="T42" fmla="*/ 105 w 348"/>
              <a:gd name="T43" fmla="*/ 288 h 348"/>
              <a:gd name="T44" fmla="*/ 51 w 348"/>
              <a:gd name="T45" fmla="*/ 166 h 348"/>
              <a:gd name="T46" fmla="*/ 123 w 348"/>
              <a:gd name="T47" fmla="*/ 175 h 348"/>
              <a:gd name="T48" fmla="*/ 151 w 348"/>
              <a:gd name="T49" fmla="*/ 232 h 348"/>
              <a:gd name="T50" fmla="*/ 142 w 348"/>
              <a:gd name="T51" fmla="*/ 175 h 348"/>
              <a:gd name="T52" fmla="*/ 203 w 348"/>
              <a:gd name="T53" fmla="*/ 175 h 348"/>
              <a:gd name="T54" fmla="*/ 243 w 348"/>
              <a:gd name="T55" fmla="*/ 288 h 348"/>
              <a:gd name="T56" fmla="*/ 229 w 348"/>
              <a:gd name="T57" fmla="*/ 285 h 348"/>
              <a:gd name="T58" fmla="*/ 201 w 348"/>
              <a:gd name="T59" fmla="*/ 219 h 348"/>
              <a:gd name="T60" fmla="*/ 236 w 348"/>
              <a:gd name="T61" fmla="*/ 166 h 348"/>
              <a:gd name="T62" fmla="*/ 308 w 348"/>
              <a:gd name="T63" fmla="*/ 17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48" h="348">
                <a:moveTo>
                  <a:pt x="174" y="103"/>
                </a:moveTo>
                <a:cubicBezTo>
                  <a:pt x="184" y="103"/>
                  <a:pt x="192" y="105"/>
                  <a:pt x="200" y="108"/>
                </a:cubicBezTo>
                <a:cubicBezTo>
                  <a:pt x="220" y="71"/>
                  <a:pt x="220" y="71"/>
                  <a:pt x="220" y="71"/>
                </a:cubicBezTo>
                <a:cubicBezTo>
                  <a:pt x="205" y="65"/>
                  <a:pt x="190" y="62"/>
                  <a:pt x="174" y="62"/>
                </a:cubicBezTo>
                <a:cubicBezTo>
                  <a:pt x="158" y="62"/>
                  <a:pt x="143" y="65"/>
                  <a:pt x="129" y="71"/>
                </a:cubicBezTo>
                <a:cubicBezTo>
                  <a:pt x="149" y="108"/>
                  <a:pt x="149" y="108"/>
                  <a:pt x="149" y="108"/>
                </a:cubicBezTo>
                <a:cubicBezTo>
                  <a:pt x="157" y="105"/>
                  <a:pt x="165" y="103"/>
                  <a:pt x="174" y="103"/>
                </a:cubicBezTo>
                <a:close/>
                <a:moveTo>
                  <a:pt x="174" y="165"/>
                </a:moveTo>
                <a:cubicBezTo>
                  <a:pt x="169" y="165"/>
                  <a:pt x="164" y="169"/>
                  <a:pt x="164" y="175"/>
                </a:cubicBezTo>
                <a:cubicBezTo>
                  <a:pt x="164" y="181"/>
                  <a:pt x="169" y="186"/>
                  <a:pt x="174" y="186"/>
                </a:cubicBezTo>
                <a:cubicBezTo>
                  <a:pt x="180" y="186"/>
                  <a:pt x="185" y="181"/>
                  <a:pt x="185" y="175"/>
                </a:cubicBezTo>
                <a:cubicBezTo>
                  <a:pt x="185" y="169"/>
                  <a:pt x="180" y="165"/>
                  <a:pt x="174" y="165"/>
                </a:cubicBezTo>
                <a:close/>
                <a:moveTo>
                  <a:pt x="62" y="187"/>
                </a:moveTo>
                <a:cubicBezTo>
                  <a:pt x="66" y="218"/>
                  <a:pt x="82" y="247"/>
                  <a:pt x="108" y="265"/>
                </a:cubicBezTo>
                <a:cubicBezTo>
                  <a:pt x="129" y="231"/>
                  <a:pt x="129" y="231"/>
                  <a:pt x="129" y="231"/>
                </a:cubicBezTo>
                <a:cubicBezTo>
                  <a:pt x="115" y="219"/>
                  <a:pt x="106" y="203"/>
                  <a:pt x="104" y="186"/>
                </a:cubicBezTo>
                <a:lnTo>
                  <a:pt x="62" y="187"/>
                </a:lnTo>
                <a:close/>
                <a:moveTo>
                  <a:pt x="220" y="230"/>
                </a:moveTo>
                <a:cubicBezTo>
                  <a:pt x="240" y="265"/>
                  <a:pt x="240" y="265"/>
                  <a:pt x="240" y="265"/>
                </a:cubicBezTo>
                <a:cubicBezTo>
                  <a:pt x="267" y="246"/>
                  <a:pt x="283" y="217"/>
                  <a:pt x="286" y="185"/>
                </a:cubicBezTo>
                <a:cubicBezTo>
                  <a:pt x="245" y="184"/>
                  <a:pt x="245" y="184"/>
                  <a:pt x="245" y="184"/>
                </a:cubicBezTo>
                <a:cubicBezTo>
                  <a:pt x="242" y="203"/>
                  <a:pt x="234" y="219"/>
                  <a:pt x="220" y="230"/>
                </a:cubicBezTo>
                <a:close/>
                <a:moveTo>
                  <a:pt x="174" y="0"/>
                </a:moveTo>
                <a:cubicBezTo>
                  <a:pt x="77" y="0"/>
                  <a:pt x="0" y="79"/>
                  <a:pt x="0" y="174"/>
                </a:cubicBezTo>
                <a:cubicBezTo>
                  <a:pt x="0" y="269"/>
                  <a:pt x="79" y="348"/>
                  <a:pt x="174" y="348"/>
                </a:cubicBezTo>
                <a:cubicBezTo>
                  <a:pt x="270" y="348"/>
                  <a:pt x="348" y="269"/>
                  <a:pt x="348" y="174"/>
                </a:cubicBezTo>
                <a:cubicBezTo>
                  <a:pt x="348" y="79"/>
                  <a:pt x="269" y="0"/>
                  <a:pt x="174" y="0"/>
                </a:cubicBezTo>
                <a:close/>
                <a:moveTo>
                  <a:pt x="109" y="58"/>
                </a:moveTo>
                <a:cubicBezTo>
                  <a:pt x="129" y="47"/>
                  <a:pt x="151" y="42"/>
                  <a:pt x="173" y="42"/>
                </a:cubicBezTo>
                <a:cubicBezTo>
                  <a:pt x="196" y="42"/>
                  <a:pt x="218" y="47"/>
                  <a:pt x="238" y="58"/>
                </a:cubicBezTo>
                <a:cubicBezTo>
                  <a:pt x="243" y="60"/>
                  <a:pt x="244" y="68"/>
                  <a:pt x="242" y="72"/>
                </a:cubicBezTo>
                <a:cubicBezTo>
                  <a:pt x="211" y="125"/>
                  <a:pt x="211" y="125"/>
                  <a:pt x="211" y="125"/>
                </a:cubicBezTo>
                <a:cubicBezTo>
                  <a:pt x="210" y="128"/>
                  <a:pt x="206" y="131"/>
                  <a:pt x="202" y="131"/>
                </a:cubicBezTo>
                <a:cubicBezTo>
                  <a:pt x="200" y="131"/>
                  <a:pt x="199" y="130"/>
                  <a:pt x="197" y="129"/>
                </a:cubicBezTo>
                <a:cubicBezTo>
                  <a:pt x="190" y="125"/>
                  <a:pt x="181" y="123"/>
                  <a:pt x="172" y="123"/>
                </a:cubicBezTo>
                <a:cubicBezTo>
                  <a:pt x="164" y="123"/>
                  <a:pt x="155" y="125"/>
                  <a:pt x="147" y="129"/>
                </a:cubicBezTo>
                <a:cubicBezTo>
                  <a:pt x="146" y="129"/>
                  <a:pt x="144" y="130"/>
                  <a:pt x="142" y="130"/>
                </a:cubicBezTo>
                <a:cubicBezTo>
                  <a:pt x="139" y="130"/>
                  <a:pt x="135" y="128"/>
                  <a:pt x="133" y="125"/>
                </a:cubicBezTo>
                <a:cubicBezTo>
                  <a:pt x="103" y="72"/>
                  <a:pt x="103" y="72"/>
                  <a:pt x="103" y="72"/>
                </a:cubicBezTo>
                <a:cubicBezTo>
                  <a:pt x="102" y="68"/>
                  <a:pt x="104" y="61"/>
                  <a:pt x="109" y="58"/>
                </a:cubicBezTo>
                <a:close/>
                <a:moveTo>
                  <a:pt x="151" y="232"/>
                </a:moveTo>
                <a:cubicBezTo>
                  <a:pt x="119" y="284"/>
                  <a:pt x="119" y="284"/>
                  <a:pt x="119" y="284"/>
                </a:cubicBezTo>
                <a:cubicBezTo>
                  <a:pt x="118" y="287"/>
                  <a:pt x="114" y="289"/>
                  <a:pt x="110" y="289"/>
                </a:cubicBezTo>
                <a:cubicBezTo>
                  <a:pt x="108" y="289"/>
                  <a:pt x="107" y="289"/>
                  <a:pt x="105" y="288"/>
                </a:cubicBezTo>
                <a:cubicBezTo>
                  <a:pt x="66" y="263"/>
                  <a:pt x="42" y="222"/>
                  <a:pt x="40" y="176"/>
                </a:cubicBezTo>
                <a:cubicBezTo>
                  <a:pt x="40" y="171"/>
                  <a:pt x="46" y="166"/>
                  <a:pt x="51" y="166"/>
                </a:cubicBezTo>
                <a:cubicBezTo>
                  <a:pt x="113" y="165"/>
                  <a:pt x="113" y="165"/>
                  <a:pt x="113" y="165"/>
                </a:cubicBezTo>
                <a:cubicBezTo>
                  <a:pt x="120" y="166"/>
                  <a:pt x="123" y="169"/>
                  <a:pt x="123" y="175"/>
                </a:cubicBezTo>
                <a:cubicBezTo>
                  <a:pt x="123" y="192"/>
                  <a:pt x="132" y="209"/>
                  <a:pt x="148" y="218"/>
                </a:cubicBezTo>
                <a:cubicBezTo>
                  <a:pt x="152" y="222"/>
                  <a:pt x="154" y="227"/>
                  <a:pt x="151" y="232"/>
                </a:cubicBezTo>
                <a:close/>
                <a:moveTo>
                  <a:pt x="173" y="205"/>
                </a:moveTo>
                <a:cubicBezTo>
                  <a:pt x="156" y="205"/>
                  <a:pt x="142" y="191"/>
                  <a:pt x="142" y="175"/>
                </a:cubicBezTo>
                <a:cubicBezTo>
                  <a:pt x="142" y="158"/>
                  <a:pt x="156" y="145"/>
                  <a:pt x="173" y="145"/>
                </a:cubicBezTo>
                <a:cubicBezTo>
                  <a:pt x="191" y="145"/>
                  <a:pt x="203" y="159"/>
                  <a:pt x="203" y="175"/>
                </a:cubicBezTo>
                <a:cubicBezTo>
                  <a:pt x="203" y="193"/>
                  <a:pt x="189" y="205"/>
                  <a:pt x="173" y="205"/>
                </a:cubicBezTo>
                <a:close/>
                <a:moveTo>
                  <a:pt x="243" y="288"/>
                </a:moveTo>
                <a:cubicBezTo>
                  <a:pt x="241" y="290"/>
                  <a:pt x="239" y="290"/>
                  <a:pt x="237" y="290"/>
                </a:cubicBezTo>
                <a:cubicBezTo>
                  <a:pt x="233" y="290"/>
                  <a:pt x="230" y="288"/>
                  <a:pt x="229" y="285"/>
                </a:cubicBezTo>
                <a:cubicBezTo>
                  <a:pt x="197" y="233"/>
                  <a:pt x="197" y="233"/>
                  <a:pt x="197" y="233"/>
                </a:cubicBezTo>
                <a:cubicBezTo>
                  <a:pt x="193" y="228"/>
                  <a:pt x="196" y="222"/>
                  <a:pt x="201" y="219"/>
                </a:cubicBezTo>
                <a:cubicBezTo>
                  <a:pt x="216" y="210"/>
                  <a:pt x="225" y="194"/>
                  <a:pt x="225" y="176"/>
                </a:cubicBezTo>
                <a:cubicBezTo>
                  <a:pt x="225" y="172"/>
                  <a:pt x="229" y="167"/>
                  <a:pt x="236" y="166"/>
                </a:cubicBezTo>
                <a:cubicBezTo>
                  <a:pt x="297" y="167"/>
                  <a:pt x="297" y="167"/>
                  <a:pt x="297" y="167"/>
                </a:cubicBezTo>
                <a:cubicBezTo>
                  <a:pt x="303" y="167"/>
                  <a:pt x="308" y="172"/>
                  <a:pt x="308" y="177"/>
                </a:cubicBezTo>
                <a:cubicBezTo>
                  <a:pt x="307" y="223"/>
                  <a:pt x="282" y="264"/>
                  <a:pt x="243" y="2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0" name="Freeform 43">
            <a:extLst>
              <a:ext uri="{FF2B5EF4-FFF2-40B4-BE49-F238E27FC236}">
                <a16:creationId xmlns:a16="http://schemas.microsoft.com/office/drawing/2014/main" id="{C657A105-3139-C261-4770-5EE2030A18F7}"/>
              </a:ext>
            </a:extLst>
          </p:cNvPr>
          <p:cNvSpPr>
            <a:spLocks noEditPoints="1"/>
          </p:cNvSpPr>
          <p:nvPr/>
        </p:nvSpPr>
        <p:spPr bwMode="auto">
          <a:xfrm>
            <a:off x="7411451" y="2441927"/>
            <a:ext cx="168841" cy="259411"/>
          </a:xfrm>
          <a:custGeom>
            <a:avLst/>
            <a:gdLst>
              <a:gd name="T0" fmla="*/ 195 w 227"/>
              <a:gd name="T1" fmla="*/ 0 h 348"/>
              <a:gd name="T2" fmla="*/ 0 w 227"/>
              <a:gd name="T3" fmla="*/ 31 h 348"/>
              <a:gd name="T4" fmla="*/ 227 w 227"/>
              <a:gd name="T5" fmla="*/ 42 h 348"/>
              <a:gd name="T6" fmla="*/ 225 w 227"/>
              <a:gd name="T7" fmla="*/ 31 h 348"/>
              <a:gd name="T8" fmla="*/ 102 w 227"/>
              <a:gd name="T9" fmla="*/ 206 h 348"/>
              <a:gd name="T10" fmla="*/ 122 w 227"/>
              <a:gd name="T11" fmla="*/ 175 h 348"/>
              <a:gd name="T12" fmla="*/ 163 w 227"/>
              <a:gd name="T13" fmla="*/ 165 h 348"/>
              <a:gd name="T14" fmla="*/ 132 w 227"/>
              <a:gd name="T15" fmla="*/ 144 h 348"/>
              <a:gd name="T16" fmla="*/ 122 w 227"/>
              <a:gd name="T17" fmla="*/ 104 h 348"/>
              <a:gd name="T18" fmla="*/ 102 w 227"/>
              <a:gd name="T19" fmla="*/ 134 h 348"/>
              <a:gd name="T20" fmla="*/ 61 w 227"/>
              <a:gd name="T21" fmla="*/ 144 h 348"/>
              <a:gd name="T22" fmla="*/ 90 w 227"/>
              <a:gd name="T23" fmla="*/ 165 h 348"/>
              <a:gd name="T24" fmla="*/ 0 w 227"/>
              <a:gd name="T25" fmla="*/ 318 h 348"/>
              <a:gd name="T26" fmla="*/ 193 w 227"/>
              <a:gd name="T27" fmla="*/ 348 h 348"/>
              <a:gd name="T28" fmla="*/ 225 w 227"/>
              <a:gd name="T29" fmla="*/ 318 h 348"/>
              <a:gd name="T30" fmla="*/ 0 w 227"/>
              <a:gd name="T31" fmla="*/ 267 h 348"/>
              <a:gd name="T32" fmla="*/ 102 w 227"/>
              <a:gd name="T33" fmla="*/ 287 h 348"/>
              <a:gd name="T34" fmla="*/ 133 w 227"/>
              <a:gd name="T35" fmla="*/ 298 h 348"/>
              <a:gd name="T36" fmla="*/ 102 w 227"/>
              <a:gd name="T37" fmla="*/ 309 h 348"/>
              <a:gd name="T38" fmla="*/ 102 w 227"/>
              <a:gd name="T39" fmla="*/ 287 h 348"/>
              <a:gd name="T40" fmla="*/ 225 w 227"/>
              <a:gd name="T41" fmla="*/ 246 h 348"/>
              <a:gd name="T42" fmla="*/ 0 w 227"/>
              <a:gd name="T43" fmla="*/ 62 h 348"/>
              <a:gd name="T44" fmla="*/ 42 w 227"/>
              <a:gd name="T45" fmla="*/ 134 h 348"/>
              <a:gd name="T46" fmla="*/ 82 w 227"/>
              <a:gd name="T47" fmla="*/ 124 h 348"/>
              <a:gd name="T48" fmla="*/ 93 w 227"/>
              <a:gd name="T49" fmla="*/ 83 h 348"/>
              <a:gd name="T50" fmla="*/ 144 w 227"/>
              <a:gd name="T51" fmla="*/ 93 h 348"/>
              <a:gd name="T52" fmla="*/ 174 w 227"/>
              <a:gd name="T53" fmla="*/ 124 h 348"/>
              <a:gd name="T54" fmla="*/ 184 w 227"/>
              <a:gd name="T55" fmla="*/ 175 h 348"/>
              <a:gd name="T56" fmla="*/ 144 w 227"/>
              <a:gd name="T57" fmla="*/ 185 h 348"/>
              <a:gd name="T58" fmla="*/ 133 w 227"/>
              <a:gd name="T59" fmla="*/ 226 h 348"/>
              <a:gd name="T60" fmla="*/ 82 w 227"/>
              <a:gd name="T61" fmla="*/ 215 h 348"/>
              <a:gd name="T62" fmla="*/ 52 w 227"/>
              <a:gd name="T63" fmla="*/ 185 h 348"/>
              <a:gd name="T64" fmla="*/ 42 w 227"/>
              <a:gd name="T65" fmla="*/ 13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27" h="348">
                <a:moveTo>
                  <a:pt x="225" y="31"/>
                </a:moveTo>
                <a:cubicBezTo>
                  <a:pt x="225" y="13"/>
                  <a:pt x="211" y="0"/>
                  <a:pt x="195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13" y="0"/>
                  <a:pt x="0" y="14"/>
                  <a:pt x="0" y="31"/>
                </a:cubicBezTo>
                <a:cubicBezTo>
                  <a:pt x="0" y="42"/>
                  <a:pt x="0" y="42"/>
                  <a:pt x="0" y="42"/>
                </a:cubicBezTo>
                <a:cubicBezTo>
                  <a:pt x="227" y="42"/>
                  <a:pt x="227" y="42"/>
                  <a:pt x="227" y="42"/>
                </a:cubicBezTo>
                <a:cubicBezTo>
                  <a:pt x="227" y="31"/>
                  <a:pt x="227" y="31"/>
                  <a:pt x="227" y="31"/>
                </a:cubicBezTo>
                <a:lnTo>
                  <a:pt x="225" y="31"/>
                </a:lnTo>
                <a:close/>
                <a:moveTo>
                  <a:pt x="102" y="175"/>
                </a:moveTo>
                <a:cubicBezTo>
                  <a:pt x="102" y="206"/>
                  <a:pt x="102" y="206"/>
                  <a:pt x="102" y="206"/>
                </a:cubicBezTo>
                <a:cubicBezTo>
                  <a:pt x="122" y="206"/>
                  <a:pt x="122" y="206"/>
                  <a:pt x="122" y="206"/>
                </a:cubicBezTo>
                <a:cubicBezTo>
                  <a:pt x="122" y="175"/>
                  <a:pt x="122" y="175"/>
                  <a:pt x="122" y="175"/>
                </a:cubicBezTo>
                <a:cubicBezTo>
                  <a:pt x="122" y="170"/>
                  <a:pt x="127" y="165"/>
                  <a:pt x="132" y="165"/>
                </a:cubicBezTo>
                <a:cubicBezTo>
                  <a:pt x="163" y="165"/>
                  <a:pt x="163" y="165"/>
                  <a:pt x="163" y="165"/>
                </a:cubicBezTo>
                <a:cubicBezTo>
                  <a:pt x="163" y="144"/>
                  <a:pt x="163" y="144"/>
                  <a:pt x="163" y="144"/>
                </a:cubicBezTo>
                <a:cubicBezTo>
                  <a:pt x="132" y="144"/>
                  <a:pt x="132" y="144"/>
                  <a:pt x="132" y="144"/>
                </a:cubicBezTo>
                <a:cubicBezTo>
                  <a:pt x="127" y="144"/>
                  <a:pt x="122" y="139"/>
                  <a:pt x="122" y="134"/>
                </a:cubicBezTo>
                <a:cubicBezTo>
                  <a:pt x="122" y="104"/>
                  <a:pt x="122" y="104"/>
                  <a:pt x="122" y="104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2" y="139"/>
                  <a:pt x="97" y="144"/>
                  <a:pt x="90" y="144"/>
                </a:cubicBezTo>
                <a:cubicBezTo>
                  <a:pt x="61" y="144"/>
                  <a:pt x="61" y="144"/>
                  <a:pt x="61" y="144"/>
                </a:cubicBezTo>
                <a:cubicBezTo>
                  <a:pt x="61" y="165"/>
                  <a:pt x="61" y="165"/>
                  <a:pt x="61" y="165"/>
                </a:cubicBezTo>
                <a:cubicBezTo>
                  <a:pt x="90" y="165"/>
                  <a:pt x="90" y="165"/>
                  <a:pt x="90" y="165"/>
                </a:cubicBezTo>
                <a:cubicBezTo>
                  <a:pt x="97" y="165"/>
                  <a:pt x="102" y="170"/>
                  <a:pt x="102" y="175"/>
                </a:cubicBezTo>
                <a:close/>
                <a:moveTo>
                  <a:pt x="0" y="318"/>
                </a:moveTo>
                <a:cubicBezTo>
                  <a:pt x="0" y="335"/>
                  <a:pt x="14" y="348"/>
                  <a:pt x="30" y="348"/>
                </a:cubicBezTo>
                <a:cubicBezTo>
                  <a:pt x="193" y="348"/>
                  <a:pt x="193" y="348"/>
                  <a:pt x="193" y="348"/>
                </a:cubicBezTo>
                <a:cubicBezTo>
                  <a:pt x="194" y="348"/>
                  <a:pt x="195" y="348"/>
                  <a:pt x="195" y="348"/>
                </a:cubicBezTo>
                <a:cubicBezTo>
                  <a:pt x="212" y="348"/>
                  <a:pt x="225" y="334"/>
                  <a:pt x="225" y="318"/>
                </a:cubicBezTo>
                <a:cubicBezTo>
                  <a:pt x="225" y="267"/>
                  <a:pt x="225" y="267"/>
                  <a:pt x="225" y="267"/>
                </a:cubicBezTo>
                <a:cubicBezTo>
                  <a:pt x="0" y="267"/>
                  <a:pt x="0" y="267"/>
                  <a:pt x="0" y="267"/>
                </a:cubicBezTo>
                <a:lnTo>
                  <a:pt x="0" y="318"/>
                </a:lnTo>
                <a:close/>
                <a:moveTo>
                  <a:pt x="102" y="287"/>
                </a:moveTo>
                <a:cubicBezTo>
                  <a:pt x="123" y="287"/>
                  <a:pt x="123" y="287"/>
                  <a:pt x="123" y="287"/>
                </a:cubicBezTo>
                <a:cubicBezTo>
                  <a:pt x="128" y="287"/>
                  <a:pt x="133" y="292"/>
                  <a:pt x="133" y="298"/>
                </a:cubicBezTo>
                <a:cubicBezTo>
                  <a:pt x="133" y="304"/>
                  <a:pt x="128" y="309"/>
                  <a:pt x="123" y="309"/>
                </a:cubicBezTo>
                <a:cubicBezTo>
                  <a:pt x="102" y="309"/>
                  <a:pt x="102" y="309"/>
                  <a:pt x="102" y="309"/>
                </a:cubicBezTo>
                <a:cubicBezTo>
                  <a:pt x="96" y="309"/>
                  <a:pt x="91" y="304"/>
                  <a:pt x="91" y="298"/>
                </a:cubicBezTo>
                <a:cubicBezTo>
                  <a:pt x="91" y="292"/>
                  <a:pt x="96" y="287"/>
                  <a:pt x="102" y="287"/>
                </a:cubicBezTo>
                <a:close/>
                <a:moveTo>
                  <a:pt x="0" y="246"/>
                </a:moveTo>
                <a:cubicBezTo>
                  <a:pt x="225" y="246"/>
                  <a:pt x="225" y="246"/>
                  <a:pt x="225" y="246"/>
                </a:cubicBezTo>
                <a:cubicBezTo>
                  <a:pt x="225" y="62"/>
                  <a:pt x="225" y="62"/>
                  <a:pt x="225" y="62"/>
                </a:cubicBezTo>
                <a:cubicBezTo>
                  <a:pt x="0" y="62"/>
                  <a:pt x="0" y="62"/>
                  <a:pt x="0" y="62"/>
                </a:cubicBezTo>
                <a:lnTo>
                  <a:pt x="0" y="246"/>
                </a:lnTo>
                <a:close/>
                <a:moveTo>
                  <a:pt x="42" y="134"/>
                </a:moveTo>
                <a:cubicBezTo>
                  <a:pt x="42" y="128"/>
                  <a:pt x="47" y="124"/>
                  <a:pt x="52" y="124"/>
                </a:cubicBezTo>
                <a:cubicBezTo>
                  <a:pt x="82" y="124"/>
                  <a:pt x="82" y="124"/>
                  <a:pt x="82" y="124"/>
                </a:cubicBezTo>
                <a:cubicBezTo>
                  <a:pt x="82" y="93"/>
                  <a:pt x="82" y="93"/>
                  <a:pt x="82" y="93"/>
                </a:cubicBezTo>
                <a:cubicBezTo>
                  <a:pt x="82" y="87"/>
                  <a:pt x="87" y="83"/>
                  <a:pt x="93" y="83"/>
                </a:cubicBezTo>
                <a:cubicBezTo>
                  <a:pt x="133" y="83"/>
                  <a:pt x="133" y="83"/>
                  <a:pt x="133" y="83"/>
                </a:cubicBezTo>
                <a:cubicBezTo>
                  <a:pt x="140" y="83"/>
                  <a:pt x="144" y="87"/>
                  <a:pt x="144" y="93"/>
                </a:cubicBezTo>
                <a:cubicBezTo>
                  <a:pt x="144" y="124"/>
                  <a:pt x="144" y="124"/>
                  <a:pt x="144" y="124"/>
                </a:cubicBezTo>
                <a:cubicBezTo>
                  <a:pt x="174" y="124"/>
                  <a:pt x="174" y="124"/>
                  <a:pt x="174" y="124"/>
                </a:cubicBezTo>
                <a:cubicBezTo>
                  <a:pt x="180" y="124"/>
                  <a:pt x="184" y="128"/>
                  <a:pt x="184" y="134"/>
                </a:cubicBezTo>
                <a:cubicBezTo>
                  <a:pt x="184" y="175"/>
                  <a:pt x="184" y="175"/>
                  <a:pt x="184" y="175"/>
                </a:cubicBezTo>
                <a:cubicBezTo>
                  <a:pt x="184" y="180"/>
                  <a:pt x="180" y="185"/>
                  <a:pt x="174" y="185"/>
                </a:cubicBezTo>
                <a:cubicBezTo>
                  <a:pt x="144" y="185"/>
                  <a:pt x="144" y="185"/>
                  <a:pt x="144" y="185"/>
                </a:cubicBezTo>
                <a:cubicBezTo>
                  <a:pt x="144" y="215"/>
                  <a:pt x="144" y="215"/>
                  <a:pt x="144" y="215"/>
                </a:cubicBezTo>
                <a:cubicBezTo>
                  <a:pt x="144" y="221"/>
                  <a:pt x="140" y="226"/>
                  <a:pt x="133" y="226"/>
                </a:cubicBezTo>
                <a:cubicBezTo>
                  <a:pt x="93" y="226"/>
                  <a:pt x="93" y="226"/>
                  <a:pt x="93" y="226"/>
                </a:cubicBezTo>
                <a:cubicBezTo>
                  <a:pt x="87" y="226"/>
                  <a:pt x="82" y="221"/>
                  <a:pt x="82" y="215"/>
                </a:cubicBezTo>
                <a:cubicBezTo>
                  <a:pt x="82" y="185"/>
                  <a:pt x="82" y="185"/>
                  <a:pt x="82" y="185"/>
                </a:cubicBezTo>
                <a:cubicBezTo>
                  <a:pt x="52" y="185"/>
                  <a:pt x="52" y="185"/>
                  <a:pt x="52" y="185"/>
                </a:cubicBezTo>
                <a:cubicBezTo>
                  <a:pt x="47" y="185"/>
                  <a:pt x="42" y="180"/>
                  <a:pt x="42" y="175"/>
                </a:cubicBezTo>
                <a:lnTo>
                  <a:pt x="42" y="13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1" name="Freeform 44">
            <a:extLst>
              <a:ext uri="{FF2B5EF4-FFF2-40B4-BE49-F238E27FC236}">
                <a16:creationId xmlns:a16="http://schemas.microsoft.com/office/drawing/2014/main" id="{868616C3-1334-E748-5905-A433C861EC6F}"/>
              </a:ext>
            </a:extLst>
          </p:cNvPr>
          <p:cNvSpPr>
            <a:spLocks noEditPoints="1"/>
          </p:cNvSpPr>
          <p:nvPr/>
        </p:nvSpPr>
        <p:spPr bwMode="auto">
          <a:xfrm>
            <a:off x="7363743" y="4106165"/>
            <a:ext cx="262020" cy="258666"/>
          </a:xfrm>
          <a:custGeom>
            <a:avLst/>
            <a:gdLst>
              <a:gd name="T0" fmla="*/ 327 w 352"/>
              <a:gd name="T1" fmla="*/ 13 h 347"/>
              <a:gd name="T2" fmla="*/ 288 w 352"/>
              <a:gd name="T3" fmla="*/ 0 h 347"/>
              <a:gd name="T4" fmla="*/ 244 w 352"/>
              <a:gd name="T5" fmla="*/ 19 h 347"/>
              <a:gd name="T6" fmla="*/ 232 w 352"/>
              <a:gd name="T7" fmla="*/ 32 h 347"/>
              <a:gd name="T8" fmla="*/ 248 w 352"/>
              <a:gd name="T9" fmla="*/ 48 h 347"/>
              <a:gd name="T10" fmla="*/ 248 w 352"/>
              <a:gd name="T11" fmla="*/ 62 h 347"/>
              <a:gd name="T12" fmla="*/ 241 w 352"/>
              <a:gd name="T13" fmla="*/ 65 h 347"/>
              <a:gd name="T14" fmla="*/ 234 w 352"/>
              <a:gd name="T15" fmla="*/ 62 h 347"/>
              <a:gd name="T16" fmla="*/ 218 w 352"/>
              <a:gd name="T17" fmla="*/ 46 h 347"/>
              <a:gd name="T18" fmla="*/ 204 w 352"/>
              <a:gd name="T19" fmla="*/ 60 h 347"/>
              <a:gd name="T20" fmla="*/ 220 w 352"/>
              <a:gd name="T21" fmla="*/ 75 h 347"/>
              <a:gd name="T22" fmla="*/ 220 w 352"/>
              <a:gd name="T23" fmla="*/ 89 h 347"/>
              <a:gd name="T24" fmla="*/ 213 w 352"/>
              <a:gd name="T25" fmla="*/ 93 h 347"/>
              <a:gd name="T26" fmla="*/ 207 w 352"/>
              <a:gd name="T27" fmla="*/ 89 h 347"/>
              <a:gd name="T28" fmla="*/ 190 w 352"/>
              <a:gd name="T29" fmla="*/ 74 h 347"/>
              <a:gd name="T30" fmla="*/ 176 w 352"/>
              <a:gd name="T31" fmla="*/ 88 h 347"/>
              <a:gd name="T32" fmla="*/ 263 w 352"/>
              <a:gd name="T33" fmla="*/ 176 h 347"/>
              <a:gd name="T34" fmla="*/ 334 w 352"/>
              <a:gd name="T35" fmla="*/ 102 h 347"/>
              <a:gd name="T36" fmla="*/ 351 w 352"/>
              <a:gd name="T37" fmla="*/ 56 h 347"/>
              <a:gd name="T38" fmla="*/ 327 w 352"/>
              <a:gd name="T39" fmla="*/ 13 h 347"/>
              <a:gd name="T40" fmla="*/ 144 w 352"/>
              <a:gd name="T41" fmla="*/ 120 h 347"/>
              <a:gd name="T42" fmla="*/ 161 w 352"/>
              <a:gd name="T43" fmla="*/ 135 h 347"/>
              <a:gd name="T44" fmla="*/ 161 w 352"/>
              <a:gd name="T45" fmla="*/ 149 h 347"/>
              <a:gd name="T46" fmla="*/ 153 w 352"/>
              <a:gd name="T47" fmla="*/ 153 h 347"/>
              <a:gd name="T48" fmla="*/ 147 w 352"/>
              <a:gd name="T49" fmla="*/ 149 h 347"/>
              <a:gd name="T50" fmla="*/ 130 w 352"/>
              <a:gd name="T51" fmla="*/ 134 h 347"/>
              <a:gd name="T52" fmla="*/ 116 w 352"/>
              <a:gd name="T53" fmla="*/ 147 h 347"/>
              <a:gd name="T54" fmla="*/ 133 w 352"/>
              <a:gd name="T55" fmla="*/ 163 h 347"/>
              <a:gd name="T56" fmla="*/ 133 w 352"/>
              <a:gd name="T57" fmla="*/ 177 h 347"/>
              <a:gd name="T58" fmla="*/ 125 w 352"/>
              <a:gd name="T59" fmla="*/ 181 h 347"/>
              <a:gd name="T60" fmla="*/ 119 w 352"/>
              <a:gd name="T61" fmla="*/ 177 h 347"/>
              <a:gd name="T62" fmla="*/ 102 w 352"/>
              <a:gd name="T63" fmla="*/ 161 h 347"/>
              <a:gd name="T64" fmla="*/ 95 w 352"/>
              <a:gd name="T65" fmla="*/ 169 h 347"/>
              <a:gd name="T66" fmla="*/ 70 w 352"/>
              <a:gd name="T67" fmla="*/ 218 h 347"/>
              <a:gd name="T68" fmla="*/ 51 w 352"/>
              <a:gd name="T69" fmla="*/ 255 h 347"/>
              <a:gd name="T70" fmla="*/ 12 w 352"/>
              <a:gd name="T71" fmla="*/ 294 h 347"/>
              <a:gd name="T72" fmla="*/ 12 w 352"/>
              <a:gd name="T73" fmla="*/ 338 h 347"/>
              <a:gd name="T74" fmla="*/ 35 w 352"/>
              <a:gd name="T75" fmla="*/ 347 h 347"/>
              <a:gd name="T76" fmla="*/ 56 w 352"/>
              <a:gd name="T77" fmla="*/ 338 h 347"/>
              <a:gd name="T78" fmla="*/ 96 w 352"/>
              <a:gd name="T79" fmla="*/ 298 h 347"/>
              <a:gd name="T80" fmla="*/ 133 w 352"/>
              <a:gd name="T81" fmla="*/ 279 h 347"/>
              <a:gd name="T82" fmla="*/ 181 w 352"/>
              <a:gd name="T83" fmla="*/ 255 h 347"/>
              <a:gd name="T84" fmla="*/ 246 w 352"/>
              <a:gd name="T85" fmla="*/ 190 h 347"/>
              <a:gd name="T86" fmla="*/ 160 w 352"/>
              <a:gd name="T87" fmla="*/ 103 h 347"/>
              <a:gd name="T88" fmla="*/ 144 w 352"/>
              <a:gd name="T89" fmla="*/ 12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2" h="347">
                <a:moveTo>
                  <a:pt x="327" y="13"/>
                </a:moveTo>
                <a:cubicBezTo>
                  <a:pt x="316" y="4"/>
                  <a:pt x="302" y="0"/>
                  <a:pt x="288" y="0"/>
                </a:cubicBezTo>
                <a:cubicBezTo>
                  <a:pt x="272" y="0"/>
                  <a:pt x="256" y="6"/>
                  <a:pt x="244" y="19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248" y="48"/>
                  <a:pt x="248" y="48"/>
                  <a:pt x="248" y="48"/>
                </a:cubicBezTo>
                <a:cubicBezTo>
                  <a:pt x="251" y="51"/>
                  <a:pt x="251" y="58"/>
                  <a:pt x="248" y="62"/>
                </a:cubicBezTo>
                <a:cubicBezTo>
                  <a:pt x="245" y="64"/>
                  <a:pt x="243" y="65"/>
                  <a:pt x="241" y="65"/>
                </a:cubicBezTo>
                <a:cubicBezTo>
                  <a:pt x="239" y="65"/>
                  <a:pt x="235" y="64"/>
                  <a:pt x="234" y="62"/>
                </a:cubicBezTo>
                <a:cubicBezTo>
                  <a:pt x="218" y="46"/>
                  <a:pt x="218" y="46"/>
                  <a:pt x="218" y="46"/>
                </a:cubicBezTo>
                <a:cubicBezTo>
                  <a:pt x="204" y="60"/>
                  <a:pt x="204" y="60"/>
                  <a:pt x="204" y="60"/>
                </a:cubicBezTo>
                <a:cubicBezTo>
                  <a:pt x="220" y="75"/>
                  <a:pt x="220" y="75"/>
                  <a:pt x="220" y="75"/>
                </a:cubicBezTo>
                <a:cubicBezTo>
                  <a:pt x="223" y="79"/>
                  <a:pt x="223" y="86"/>
                  <a:pt x="220" y="89"/>
                </a:cubicBezTo>
                <a:cubicBezTo>
                  <a:pt x="218" y="92"/>
                  <a:pt x="216" y="93"/>
                  <a:pt x="213" y="93"/>
                </a:cubicBezTo>
                <a:cubicBezTo>
                  <a:pt x="211" y="93"/>
                  <a:pt x="208" y="92"/>
                  <a:pt x="207" y="89"/>
                </a:cubicBezTo>
                <a:cubicBezTo>
                  <a:pt x="190" y="74"/>
                  <a:pt x="190" y="74"/>
                  <a:pt x="190" y="74"/>
                </a:cubicBezTo>
                <a:cubicBezTo>
                  <a:pt x="176" y="88"/>
                  <a:pt x="176" y="88"/>
                  <a:pt x="176" y="88"/>
                </a:cubicBezTo>
                <a:cubicBezTo>
                  <a:pt x="263" y="176"/>
                  <a:pt x="263" y="176"/>
                  <a:pt x="263" y="176"/>
                </a:cubicBezTo>
                <a:cubicBezTo>
                  <a:pt x="334" y="102"/>
                  <a:pt x="334" y="102"/>
                  <a:pt x="334" y="102"/>
                </a:cubicBezTo>
                <a:cubicBezTo>
                  <a:pt x="347" y="89"/>
                  <a:pt x="352" y="74"/>
                  <a:pt x="351" y="56"/>
                </a:cubicBezTo>
                <a:cubicBezTo>
                  <a:pt x="348" y="41"/>
                  <a:pt x="341" y="24"/>
                  <a:pt x="327" y="13"/>
                </a:cubicBezTo>
                <a:close/>
                <a:moveTo>
                  <a:pt x="144" y="120"/>
                </a:moveTo>
                <a:cubicBezTo>
                  <a:pt x="161" y="135"/>
                  <a:pt x="161" y="135"/>
                  <a:pt x="161" y="135"/>
                </a:cubicBezTo>
                <a:cubicBezTo>
                  <a:pt x="163" y="139"/>
                  <a:pt x="163" y="146"/>
                  <a:pt x="161" y="149"/>
                </a:cubicBezTo>
                <a:cubicBezTo>
                  <a:pt x="158" y="152"/>
                  <a:pt x="156" y="153"/>
                  <a:pt x="153" y="153"/>
                </a:cubicBezTo>
                <a:cubicBezTo>
                  <a:pt x="151" y="153"/>
                  <a:pt x="148" y="152"/>
                  <a:pt x="147" y="149"/>
                </a:cubicBezTo>
                <a:cubicBezTo>
                  <a:pt x="130" y="134"/>
                  <a:pt x="130" y="134"/>
                  <a:pt x="130" y="134"/>
                </a:cubicBezTo>
                <a:cubicBezTo>
                  <a:pt x="116" y="147"/>
                  <a:pt x="116" y="147"/>
                  <a:pt x="116" y="147"/>
                </a:cubicBezTo>
                <a:cubicBezTo>
                  <a:pt x="133" y="163"/>
                  <a:pt x="133" y="163"/>
                  <a:pt x="133" y="163"/>
                </a:cubicBezTo>
                <a:cubicBezTo>
                  <a:pt x="137" y="167"/>
                  <a:pt x="137" y="173"/>
                  <a:pt x="133" y="177"/>
                </a:cubicBezTo>
                <a:cubicBezTo>
                  <a:pt x="130" y="180"/>
                  <a:pt x="128" y="181"/>
                  <a:pt x="125" y="181"/>
                </a:cubicBezTo>
                <a:cubicBezTo>
                  <a:pt x="124" y="181"/>
                  <a:pt x="120" y="180"/>
                  <a:pt x="119" y="177"/>
                </a:cubicBezTo>
                <a:cubicBezTo>
                  <a:pt x="102" y="161"/>
                  <a:pt x="102" y="161"/>
                  <a:pt x="102" y="161"/>
                </a:cubicBezTo>
                <a:cubicBezTo>
                  <a:pt x="95" y="169"/>
                  <a:pt x="95" y="169"/>
                  <a:pt x="95" y="169"/>
                </a:cubicBezTo>
                <a:cubicBezTo>
                  <a:pt x="82" y="182"/>
                  <a:pt x="73" y="199"/>
                  <a:pt x="70" y="218"/>
                </a:cubicBezTo>
                <a:cubicBezTo>
                  <a:pt x="68" y="232"/>
                  <a:pt x="62" y="246"/>
                  <a:pt x="51" y="255"/>
                </a:cubicBezTo>
                <a:cubicBezTo>
                  <a:pt x="12" y="294"/>
                  <a:pt x="12" y="294"/>
                  <a:pt x="12" y="294"/>
                </a:cubicBezTo>
                <a:cubicBezTo>
                  <a:pt x="0" y="306"/>
                  <a:pt x="0" y="326"/>
                  <a:pt x="12" y="338"/>
                </a:cubicBezTo>
                <a:cubicBezTo>
                  <a:pt x="18" y="343"/>
                  <a:pt x="26" y="347"/>
                  <a:pt x="35" y="347"/>
                </a:cubicBezTo>
                <a:cubicBezTo>
                  <a:pt x="42" y="347"/>
                  <a:pt x="50" y="343"/>
                  <a:pt x="56" y="338"/>
                </a:cubicBezTo>
                <a:cubicBezTo>
                  <a:pt x="96" y="298"/>
                  <a:pt x="96" y="298"/>
                  <a:pt x="96" y="298"/>
                </a:cubicBezTo>
                <a:cubicBezTo>
                  <a:pt x="106" y="288"/>
                  <a:pt x="119" y="282"/>
                  <a:pt x="133" y="279"/>
                </a:cubicBezTo>
                <a:cubicBezTo>
                  <a:pt x="151" y="277"/>
                  <a:pt x="169" y="268"/>
                  <a:pt x="181" y="255"/>
                </a:cubicBezTo>
                <a:cubicBezTo>
                  <a:pt x="246" y="190"/>
                  <a:pt x="246" y="190"/>
                  <a:pt x="246" y="190"/>
                </a:cubicBezTo>
                <a:cubicBezTo>
                  <a:pt x="160" y="103"/>
                  <a:pt x="160" y="103"/>
                  <a:pt x="160" y="103"/>
                </a:cubicBezTo>
                <a:lnTo>
                  <a:pt x="144" y="1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2" name="Freeform 45">
            <a:extLst>
              <a:ext uri="{FF2B5EF4-FFF2-40B4-BE49-F238E27FC236}">
                <a16:creationId xmlns:a16="http://schemas.microsoft.com/office/drawing/2014/main" id="{C98601AC-3F34-623D-94D1-5086C9D2603F}"/>
              </a:ext>
            </a:extLst>
          </p:cNvPr>
          <p:cNvSpPr>
            <a:spLocks noEditPoints="1"/>
          </p:cNvSpPr>
          <p:nvPr/>
        </p:nvSpPr>
        <p:spPr bwMode="auto">
          <a:xfrm>
            <a:off x="7365979" y="3534734"/>
            <a:ext cx="259039" cy="258666"/>
          </a:xfrm>
          <a:custGeom>
            <a:avLst/>
            <a:gdLst>
              <a:gd name="T0" fmla="*/ 333 w 348"/>
              <a:gd name="T1" fmla="*/ 108 h 347"/>
              <a:gd name="T2" fmla="*/ 291 w 348"/>
              <a:gd name="T3" fmla="*/ 46 h 347"/>
              <a:gd name="T4" fmla="*/ 226 w 348"/>
              <a:gd name="T5" fmla="*/ 2 h 347"/>
              <a:gd name="T6" fmla="*/ 184 w 348"/>
              <a:gd name="T7" fmla="*/ 11 h 347"/>
              <a:gd name="T8" fmla="*/ 214 w 348"/>
              <a:gd name="T9" fmla="*/ 184 h 347"/>
              <a:gd name="T10" fmla="*/ 214 w 348"/>
              <a:gd name="T11" fmla="*/ 204 h 347"/>
              <a:gd name="T12" fmla="*/ 184 w 348"/>
              <a:gd name="T13" fmla="*/ 337 h 347"/>
              <a:gd name="T14" fmla="*/ 261 w 348"/>
              <a:gd name="T15" fmla="*/ 316 h 347"/>
              <a:gd name="T16" fmla="*/ 306 w 348"/>
              <a:gd name="T17" fmla="*/ 253 h 347"/>
              <a:gd name="T18" fmla="*/ 348 w 348"/>
              <a:gd name="T19" fmla="*/ 204 h 347"/>
              <a:gd name="T20" fmla="*/ 348 w 348"/>
              <a:gd name="T21" fmla="*/ 143 h 347"/>
              <a:gd name="T22" fmla="*/ 220 w 348"/>
              <a:gd name="T23" fmla="*/ 88 h 347"/>
              <a:gd name="T24" fmla="*/ 234 w 348"/>
              <a:gd name="T25" fmla="*/ 88 h 347"/>
              <a:gd name="T26" fmla="*/ 234 w 348"/>
              <a:gd name="T27" fmla="*/ 145 h 347"/>
              <a:gd name="T28" fmla="*/ 226 w 348"/>
              <a:gd name="T29" fmla="*/ 163 h 347"/>
              <a:gd name="T30" fmla="*/ 261 w 348"/>
              <a:gd name="T31" fmla="*/ 236 h 347"/>
              <a:gd name="T32" fmla="*/ 225 w 348"/>
              <a:gd name="T33" fmla="*/ 266 h 347"/>
              <a:gd name="T34" fmla="*/ 205 w 348"/>
              <a:gd name="T35" fmla="*/ 266 h 347"/>
              <a:gd name="T36" fmla="*/ 262 w 348"/>
              <a:gd name="T37" fmla="*/ 216 h 347"/>
              <a:gd name="T38" fmla="*/ 261 w 348"/>
              <a:gd name="T39" fmla="*/ 236 h 347"/>
              <a:gd name="T40" fmla="*/ 87 w 348"/>
              <a:gd name="T41" fmla="*/ 32 h 347"/>
              <a:gd name="T42" fmla="*/ 44 w 348"/>
              <a:gd name="T43" fmla="*/ 94 h 347"/>
              <a:gd name="T44" fmla="*/ 0 w 348"/>
              <a:gd name="T45" fmla="*/ 143 h 347"/>
              <a:gd name="T46" fmla="*/ 0 w 348"/>
              <a:gd name="T47" fmla="*/ 203 h 347"/>
              <a:gd name="T48" fmla="*/ 44 w 348"/>
              <a:gd name="T49" fmla="*/ 253 h 347"/>
              <a:gd name="T50" fmla="*/ 133 w 348"/>
              <a:gd name="T51" fmla="*/ 345 h 347"/>
              <a:gd name="T52" fmla="*/ 163 w 348"/>
              <a:gd name="T53" fmla="*/ 193 h 347"/>
              <a:gd name="T54" fmla="*/ 123 w 348"/>
              <a:gd name="T55" fmla="*/ 193 h 347"/>
              <a:gd name="T56" fmla="*/ 163 w 348"/>
              <a:gd name="T57" fmla="*/ 152 h 347"/>
              <a:gd name="T58" fmla="*/ 134 w 348"/>
              <a:gd name="T59" fmla="*/ 0 h 347"/>
              <a:gd name="T60" fmla="*/ 144 w 348"/>
              <a:gd name="T61" fmla="*/ 266 h 347"/>
              <a:gd name="T62" fmla="*/ 123 w 348"/>
              <a:gd name="T63" fmla="*/ 266 h 347"/>
              <a:gd name="T64" fmla="*/ 88 w 348"/>
              <a:gd name="T65" fmla="*/ 235 h 347"/>
              <a:gd name="T66" fmla="*/ 77 w 348"/>
              <a:gd name="T67" fmla="*/ 226 h 347"/>
              <a:gd name="T68" fmla="*/ 92 w 348"/>
              <a:gd name="T69" fmla="*/ 215 h 347"/>
              <a:gd name="T70" fmla="*/ 129 w 348"/>
              <a:gd name="T71" fmla="*/ 160 h 347"/>
              <a:gd name="T72" fmla="*/ 115 w 348"/>
              <a:gd name="T73" fmla="*/ 160 h 347"/>
              <a:gd name="T74" fmla="*/ 115 w 348"/>
              <a:gd name="T75" fmla="*/ 103 h 347"/>
              <a:gd name="T76" fmla="*/ 123 w 348"/>
              <a:gd name="T77" fmla="*/ 87 h 347"/>
              <a:gd name="T78" fmla="*/ 129 w 348"/>
              <a:gd name="T79" fmla="*/ 16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48" h="347">
                <a:moveTo>
                  <a:pt x="348" y="143"/>
                </a:moveTo>
                <a:cubicBezTo>
                  <a:pt x="348" y="129"/>
                  <a:pt x="342" y="117"/>
                  <a:pt x="333" y="108"/>
                </a:cubicBezTo>
                <a:cubicBezTo>
                  <a:pt x="326" y="101"/>
                  <a:pt x="316" y="96"/>
                  <a:pt x="305" y="94"/>
                </a:cubicBezTo>
                <a:cubicBezTo>
                  <a:pt x="309" y="78"/>
                  <a:pt x="304" y="59"/>
                  <a:pt x="291" y="46"/>
                </a:cubicBezTo>
                <a:cubicBezTo>
                  <a:pt x="284" y="39"/>
                  <a:pt x="273" y="33"/>
                  <a:pt x="261" y="32"/>
                </a:cubicBezTo>
                <a:cubicBezTo>
                  <a:pt x="254" y="18"/>
                  <a:pt x="242" y="5"/>
                  <a:pt x="226" y="2"/>
                </a:cubicBezTo>
                <a:cubicBezTo>
                  <a:pt x="223" y="1"/>
                  <a:pt x="219" y="0"/>
                  <a:pt x="215" y="0"/>
                </a:cubicBezTo>
                <a:cubicBezTo>
                  <a:pt x="204" y="0"/>
                  <a:pt x="193" y="4"/>
                  <a:pt x="184" y="11"/>
                </a:cubicBezTo>
                <a:cubicBezTo>
                  <a:pt x="184" y="154"/>
                  <a:pt x="184" y="154"/>
                  <a:pt x="184" y="154"/>
                </a:cubicBezTo>
                <a:cubicBezTo>
                  <a:pt x="184" y="171"/>
                  <a:pt x="198" y="184"/>
                  <a:pt x="214" y="184"/>
                </a:cubicBezTo>
                <a:cubicBezTo>
                  <a:pt x="220" y="184"/>
                  <a:pt x="224" y="189"/>
                  <a:pt x="224" y="194"/>
                </a:cubicBezTo>
                <a:cubicBezTo>
                  <a:pt x="224" y="201"/>
                  <a:pt x="220" y="204"/>
                  <a:pt x="214" y="204"/>
                </a:cubicBezTo>
                <a:cubicBezTo>
                  <a:pt x="202" y="204"/>
                  <a:pt x="192" y="202"/>
                  <a:pt x="184" y="194"/>
                </a:cubicBezTo>
                <a:cubicBezTo>
                  <a:pt x="184" y="337"/>
                  <a:pt x="184" y="337"/>
                  <a:pt x="184" y="337"/>
                </a:cubicBezTo>
                <a:cubicBezTo>
                  <a:pt x="192" y="344"/>
                  <a:pt x="202" y="347"/>
                  <a:pt x="214" y="347"/>
                </a:cubicBezTo>
                <a:cubicBezTo>
                  <a:pt x="235" y="347"/>
                  <a:pt x="253" y="334"/>
                  <a:pt x="261" y="316"/>
                </a:cubicBezTo>
                <a:cubicBezTo>
                  <a:pt x="286" y="313"/>
                  <a:pt x="307" y="291"/>
                  <a:pt x="307" y="265"/>
                </a:cubicBezTo>
                <a:cubicBezTo>
                  <a:pt x="307" y="262"/>
                  <a:pt x="306" y="258"/>
                  <a:pt x="306" y="253"/>
                </a:cubicBezTo>
                <a:cubicBezTo>
                  <a:pt x="316" y="252"/>
                  <a:pt x="325" y="247"/>
                  <a:pt x="334" y="240"/>
                </a:cubicBezTo>
                <a:cubicBezTo>
                  <a:pt x="343" y="230"/>
                  <a:pt x="348" y="217"/>
                  <a:pt x="348" y="204"/>
                </a:cubicBezTo>
                <a:cubicBezTo>
                  <a:pt x="348" y="192"/>
                  <a:pt x="345" y="182"/>
                  <a:pt x="338" y="174"/>
                </a:cubicBezTo>
                <a:cubicBezTo>
                  <a:pt x="345" y="165"/>
                  <a:pt x="348" y="154"/>
                  <a:pt x="348" y="143"/>
                </a:cubicBezTo>
                <a:close/>
                <a:moveTo>
                  <a:pt x="220" y="160"/>
                </a:moveTo>
                <a:cubicBezTo>
                  <a:pt x="200" y="141"/>
                  <a:pt x="200" y="108"/>
                  <a:pt x="220" y="88"/>
                </a:cubicBezTo>
                <a:cubicBezTo>
                  <a:pt x="222" y="86"/>
                  <a:pt x="224" y="86"/>
                  <a:pt x="227" y="86"/>
                </a:cubicBezTo>
                <a:cubicBezTo>
                  <a:pt x="229" y="86"/>
                  <a:pt x="232" y="86"/>
                  <a:pt x="234" y="88"/>
                </a:cubicBezTo>
                <a:cubicBezTo>
                  <a:pt x="237" y="92"/>
                  <a:pt x="237" y="99"/>
                  <a:pt x="234" y="102"/>
                </a:cubicBezTo>
                <a:cubicBezTo>
                  <a:pt x="222" y="114"/>
                  <a:pt x="222" y="133"/>
                  <a:pt x="234" y="145"/>
                </a:cubicBezTo>
                <a:cubicBezTo>
                  <a:pt x="237" y="148"/>
                  <a:pt x="237" y="155"/>
                  <a:pt x="234" y="158"/>
                </a:cubicBezTo>
                <a:cubicBezTo>
                  <a:pt x="232" y="161"/>
                  <a:pt x="229" y="163"/>
                  <a:pt x="226" y="163"/>
                </a:cubicBezTo>
                <a:cubicBezTo>
                  <a:pt x="224" y="163"/>
                  <a:pt x="222" y="162"/>
                  <a:pt x="220" y="160"/>
                </a:cubicBezTo>
                <a:close/>
                <a:moveTo>
                  <a:pt x="261" y="236"/>
                </a:moveTo>
                <a:cubicBezTo>
                  <a:pt x="259" y="236"/>
                  <a:pt x="258" y="236"/>
                  <a:pt x="257" y="236"/>
                </a:cubicBezTo>
                <a:cubicBezTo>
                  <a:pt x="241" y="236"/>
                  <a:pt x="225" y="249"/>
                  <a:pt x="225" y="266"/>
                </a:cubicBezTo>
                <a:cubicBezTo>
                  <a:pt x="225" y="272"/>
                  <a:pt x="221" y="277"/>
                  <a:pt x="215" y="277"/>
                </a:cubicBezTo>
                <a:cubicBezTo>
                  <a:pt x="210" y="277"/>
                  <a:pt x="205" y="272"/>
                  <a:pt x="205" y="266"/>
                </a:cubicBezTo>
                <a:cubicBezTo>
                  <a:pt x="205" y="238"/>
                  <a:pt x="228" y="215"/>
                  <a:pt x="256" y="215"/>
                </a:cubicBezTo>
                <a:cubicBezTo>
                  <a:pt x="258" y="215"/>
                  <a:pt x="260" y="215"/>
                  <a:pt x="262" y="216"/>
                </a:cubicBezTo>
                <a:cubicBezTo>
                  <a:pt x="268" y="216"/>
                  <a:pt x="273" y="221"/>
                  <a:pt x="272" y="227"/>
                </a:cubicBezTo>
                <a:cubicBezTo>
                  <a:pt x="271" y="233"/>
                  <a:pt x="266" y="236"/>
                  <a:pt x="261" y="236"/>
                </a:cubicBezTo>
                <a:close/>
                <a:moveTo>
                  <a:pt x="122" y="2"/>
                </a:moveTo>
                <a:cubicBezTo>
                  <a:pt x="105" y="5"/>
                  <a:pt x="94" y="18"/>
                  <a:pt x="87" y="32"/>
                </a:cubicBezTo>
                <a:cubicBezTo>
                  <a:pt x="76" y="34"/>
                  <a:pt x="65" y="39"/>
                  <a:pt x="57" y="46"/>
                </a:cubicBezTo>
                <a:cubicBezTo>
                  <a:pt x="45" y="59"/>
                  <a:pt x="40" y="78"/>
                  <a:pt x="44" y="94"/>
                </a:cubicBezTo>
                <a:cubicBezTo>
                  <a:pt x="33" y="95"/>
                  <a:pt x="24" y="100"/>
                  <a:pt x="16" y="108"/>
                </a:cubicBezTo>
                <a:cubicBezTo>
                  <a:pt x="7" y="117"/>
                  <a:pt x="0" y="129"/>
                  <a:pt x="0" y="143"/>
                </a:cubicBezTo>
                <a:cubicBezTo>
                  <a:pt x="0" y="155"/>
                  <a:pt x="4" y="165"/>
                  <a:pt x="11" y="174"/>
                </a:cubicBezTo>
                <a:cubicBezTo>
                  <a:pt x="4" y="183"/>
                  <a:pt x="0" y="193"/>
                  <a:pt x="0" y="203"/>
                </a:cubicBezTo>
                <a:cubicBezTo>
                  <a:pt x="0" y="217"/>
                  <a:pt x="7" y="230"/>
                  <a:pt x="16" y="239"/>
                </a:cubicBezTo>
                <a:cubicBezTo>
                  <a:pt x="23" y="247"/>
                  <a:pt x="33" y="252"/>
                  <a:pt x="44" y="253"/>
                </a:cubicBezTo>
                <a:cubicBezTo>
                  <a:pt x="36" y="284"/>
                  <a:pt x="58" y="311"/>
                  <a:pt x="86" y="314"/>
                </a:cubicBezTo>
                <a:cubicBezTo>
                  <a:pt x="94" y="332"/>
                  <a:pt x="111" y="345"/>
                  <a:pt x="133" y="345"/>
                </a:cubicBezTo>
                <a:cubicBezTo>
                  <a:pt x="145" y="345"/>
                  <a:pt x="155" y="341"/>
                  <a:pt x="163" y="335"/>
                </a:cubicBezTo>
                <a:cubicBezTo>
                  <a:pt x="163" y="193"/>
                  <a:pt x="163" y="193"/>
                  <a:pt x="163" y="193"/>
                </a:cubicBezTo>
                <a:cubicBezTo>
                  <a:pt x="155" y="200"/>
                  <a:pt x="145" y="203"/>
                  <a:pt x="133" y="203"/>
                </a:cubicBezTo>
                <a:cubicBezTo>
                  <a:pt x="127" y="203"/>
                  <a:pt x="123" y="198"/>
                  <a:pt x="123" y="193"/>
                </a:cubicBezTo>
                <a:cubicBezTo>
                  <a:pt x="123" y="187"/>
                  <a:pt x="127" y="183"/>
                  <a:pt x="133" y="183"/>
                </a:cubicBezTo>
                <a:cubicBezTo>
                  <a:pt x="150" y="183"/>
                  <a:pt x="163" y="169"/>
                  <a:pt x="163" y="152"/>
                </a:cubicBezTo>
                <a:cubicBezTo>
                  <a:pt x="163" y="9"/>
                  <a:pt x="163" y="9"/>
                  <a:pt x="163" y="9"/>
                </a:cubicBezTo>
                <a:cubicBezTo>
                  <a:pt x="155" y="4"/>
                  <a:pt x="145" y="0"/>
                  <a:pt x="134" y="0"/>
                </a:cubicBezTo>
                <a:cubicBezTo>
                  <a:pt x="130" y="0"/>
                  <a:pt x="126" y="1"/>
                  <a:pt x="122" y="2"/>
                </a:cubicBezTo>
                <a:close/>
                <a:moveTo>
                  <a:pt x="144" y="266"/>
                </a:moveTo>
                <a:cubicBezTo>
                  <a:pt x="144" y="271"/>
                  <a:pt x="138" y="276"/>
                  <a:pt x="133" y="276"/>
                </a:cubicBezTo>
                <a:cubicBezTo>
                  <a:pt x="127" y="276"/>
                  <a:pt x="123" y="271"/>
                  <a:pt x="123" y="266"/>
                </a:cubicBezTo>
                <a:cubicBezTo>
                  <a:pt x="123" y="249"/>
                  <a:pt x="107" y="235"/>
                  <a:pt x="91" y="235"/>
                </a:cubicBezTo>
                <a:cubicBezTo>
                  <a:pt x="90" y="235"/>
                  <a:pt x="89" y="235"/>
                  <a:pt x="88" y="235"/>
                </a:cubicBezTo>
                <a:cubicBezTo>
                  <a:pt x="87" y="236"/>
                  <a:pt x="86" y="236"/>
                  <a:pt x="86" y="236"/>
                </a:cubicBezTo>
                <a:cubicBezTo>
                  <a:pt x="81" y="236"/>
                  <a:pt x="78" y="231"/>
                  <a:pt x="77" y="226"/>
                </a:cubicBezTo>
                <a:cubicBezTo>
                  <a:pt x="76" y="221"/>
                  <a:pt x="80" y="216"/>
                  <a:pt x="86" y="215"/>
                </a:cubicBezTo>
                <a:cubicBezTo>
                  <a:pt x="88" y="215"/>
                  <a:pt x="90" y="215"/>
                  <a:pt x="92" y="215"/>
                </a:cubicBezTo>
                <a:cubicBezTo>
                  <a:pt x="121" y="215"/>
                  <a:pt x="144" y="238"/>
                  <a:pt x="144" y="266"/>
                </a:cubicBezTo>
                <a:close/>
                <a:moveTo>
                  <a:pt x="129" y="160"/>
                </a:moveTo>
                <a:cubicBezTo>
                  <a:pt x="128" y="162"/>
                  <a:pt x="125" y="163"/>
                  <a:pt x="123" y="163"/>
                </a:cubicBezTo>
                <a:cubicBezTo>
                  <a:pt x="120" y="163"/>
                  <a:pt x="117" y="162"/>
                  <a:pt x="115" y="160"/>
                </a:cubicBezTo>
                <a:cubicBezTo>
                  <a:pt x="113" y="156"/>
                  <a:pt x="113" y="150"/>
                  <a:pt x="115" y="146"/>
                </a:cubicBezTo>
                <a:cubicBezTo>
                  <a:pt x="127" y="134"/>
                  <a:pt x="127" y="114"/>
                  <a:pt x="115" y="103"/>
                </a:cubicBezTo>
                <a:cubicBezTo>
                  <a:pt x="113" y="100"/>
                  <a:pt x="113" y="92"/>
                  <a:pt x="115" y="90"/>
                </a:cubicBezTo>
                <a:cubicBezTo>
                  <a:pt x="117" y="88"/>
                  <a:pt x="120" y="87"/>
                  <a:pt x="123" y="87"/>
                </a:cubicBezTo>
                <a:cubicBezTo>
                  <a:pt x="125" y="87"/>
                  <a:pt x="128" y="88"/>
                  <a:pt x="129" y="90"/>
                </a:cubicBezTo>
                <a:cubicBezTo>
                  <a:pt x="149" y="108"/>
                  <a:pt x="149" y="140"/>
                  <a:pt x="129" y="16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3" name="Freeform 51">
            <a:extLst>
              <a:ext uri="{FF2B5EF4-FFF2-40B4-BE49-F238E27FC236}">
                <a16:creationId xmlns:a16="http://schemas.microsoft.com/office/drawing/2014/main" id="{2D982C19-E106-77CA-9952-48E787BEE65C}"/>
              </a:ext>
            </a:extLst>
          </p:cNvPr>
          <p:cNvSpPr>
            <a:spLocks noEditPoints="1"/>
          </p:cNvSpPr>
          <p:nvPr/>
        </p:nvSpPr>
        <p:spPr bwMode="auto">
          <a:xfrm>
            <a:off x="9551222" y="1895896"/>
            <a:ext cx="258666" cy="259411"/>
          </a:xfrm>
          <a:custGeom>
            <a:avLst/>
            <a:gdLst>
              <a:gd name="T0" fmla="*/ 199 w 347"/>
              <a:gd name="T1" fmla="*/ 236 h 348"/>
              <a:gd name="T2" fmla="*/ 179 w 347"/>
              <a:gd name="T3" fmla="*/ 11 h 348"/>
              <a:gd name="T4" fmla="*/ 161 w 347"/>
              <a:gd name="T5" fmla="*/ 11 h 348"/>
              <a:gd name="T6" fmla="*/ 139 w 347"/>
              <a:gd name="T7" fmla="*/ 236 h 348"/>
              <a:gd name="T8" fmla="*/ 313 w 347"/>
              <a:gd name="T9" fmla="*/ 166 h 348"/>
              <a:gd name="T10" fmla="*/ 198 w 347"/>
              <a:gd name="T11" fmla="*/ 182 h 348"/>
              <a:gd name="T12" fmla="*/ 206 w 347"/>
              <a:gd name="T13" fmla="*/ 276 h 348"/>
              <a:gd name="T14" fmla="*/ 166 w 347"/>
              <a:gd name="T15" fmla="*/ 288 h 348"/>
              <a:gd name="T16" fmla="*/ 127 w 347"/>
              <a:gd name="T17" fmla="*/ 214 h 348"/>
              <a:gd name="T18" fmla="*/ 137 w 347"/>
              <a:gd name="T19" fmla="*/ 166 h 348"/>
              <a:gd name="T20" fmla="*/ 0 w 347"/>
              <a:gd name="T21" fmla="*/ 196 h 348"/>
              <a:gd name="T22" fmla="*/ 10 w 347"/>
              <a:gd name="T23" fmla="*/ 348 h 348"/>
              <a:gd name="T24" fmla="*/ 347 w 347"/>
              <a:gd name="T25" fmla="*/ 338 h 348"/>
              <a:gd name="T26" fmla="*/ 313 w 347"/>
              <a:gd name="T27" fmla="*/ 166 h 348"/>
              <a:gd name="T28" fmla="*/ 37 w 347"/>
              <a:gd name="T29" fmla="*/ 298 h 348"/>
              <a:gd name="T30" fmla="*/ 58 w 347"/>
              <a:gd name="T31" fmla="*/ 298 h 348"/>
              <a:gd name="T32" fmla="*/ 68 w 347"/>
              <a:gd name="T33" fmla="*/ 268 h 348"/>
              <a:gd name="T34" fmla="*/ 68 w 347"/>
              <a:gd name="T35" fmla="*/ 247 h 348"/>
              <a:gd name="T36" fmla="*/ 68 w 347"/>
              <a:gd name="T37" fmla="*/ 268 h 348"/>
              <a:gd name="T38" fmla="*/ 78 w 347"/>
              <a:gd name="T39" fmla="*/ 298 h 348"/>
              <a:gd name="T40" fmla="*/ 100 w 347"/>
              <a:gd name="T41" fmla="*/ 298 h 348"/>
              <a:gd name="T42" fmla="*/ 106 w 347"/>
              <a:gd name="T43" fmla="*/ 205 h 348"/>
              <a:gd name="T44" fmla="*/ 73 w 347"/>
              <a:gd name="T45" fmla="*/ 202 h 348"/>
              <a:gd name="T46" fmla="*/ 17 w 347"/>
              <a:gd name="T47" fmla="*/ 228 h 348"/>
              <a:gd name="T48" fmla="*/ 27 w 347"/>
              <a:gd name="T49" fmla="*/ 186 h 348"/>
              <a:gd name="T50" fmla="*/ 106 w 347"/>
              <a:gd name="T51" fmla="*/ 205 h 348"/>
              <a:gd name="T52" fmla="*/ 241 w 347"/>
              <a:gd name="T53" fmla="*/ 298 h 348"/>
              <a:gd name="T54" fmla="*/ 262 w 347"/>
              <a:gd name="T55" fmla="*/ 298 h 348"/>
              <a:gd name="T56" fmla="*/ 272 w 347"/>
              <a:gd name="T57" fmla="*/ 268 h 348"/>
              <a:gd name="T58" fmla="*/ 272 w 347"/>
              <a:gd name="T59" fmla="*/ 247 h 348"/>
              <a:gd name="T60" fmla="*/ 272 w 347"/>
              <a:gd name="T61" fmla="*/ 268 h 348"/>
              <a:gd name="T62" fmla="*/ 281 w 347"/>
              <a:gd name="T63" fmla="*/ 298 h 348"/>
              <a:gd name="T64" fmla="*/ 302 w 347"/>
              <a:gd name="T65" fmla="*/ 298 h 348"/>
              <a:gd name="T66" fmla="*/ 323 w 347"/>
              <a:gd name="T67" fmla="*/ 228 h 348"/>
              <a:gd name="T68" fmla="*/ 277 w 347"/>
              <a:gd name="T69" fmla="*/ 202 h 348"/>
              <a:gd name="T70" fmla="*/ 240 w 347"/>
              <a:gd name="T71" fmla="*/ 226 h 348"/>
              <a:gd name="T72" fmla="*/ 312 w 347"/>
              <a:gd name="T73" fmla="*/ 186 h 348"/>
              <a:gd name="T74" fmla="*/ 323 w 347"/>
              <a:gd name="T75" fmla="*/ 22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7" h="348">
                <a:moveTo>
                  <a:pt x="170" y="266"/>
                </a:moveTo>
                <a:cubicBezTo>
                  <a:pt x="187" y="266"/>
                  <a:pt x="199" y="252"/>
                  <a:pt x="199" y="236"/>
                </a:cubicBezTo>
                <a:cubicBezTo>
                  <a:pt x="199" y="225"/>
                  <a:pt x="187" y="202"/>
                  <a:pt x="179" y="192"/>
                </a:cubicBezTo>
                <a:cubicBezTo>
                  <a:pt x="179" y="11"/>
                  <a:pt x="179" y="11"/>
                  <a:pt x="179" y="11"/>
                </a:cubicBezTo>
                <a:cubicBezTo>
                  <a:pt x="180" y="5"/>
                  <a:pt x="176" y="0"/>
                  <a:pt x="171" y="0"/>
                </a:cubicBezTo>
                <a:cubicBezTo>
                  <a:pt x="165" y="0"/>
                  <a:pt x="161" y="5"/>
                  <a:pt x="161" y="11"/>
                </a:cubicBezTo>
                <a:cubicBezTo>
                  <a:pt x="161" y="192"/>
                  <a:pt x="161" y="192"/>
                  <a:pt x="161" y="192"/>
                </a:cubicBezTo>
                <a:cubicBezTo>
                  <a:pt x="153" y="202"/>
                  <a:pt x="139" y="225"/>
                  <a:pt x="139" y="236"/>
                </a:cubicBezTo>
                <a:cubicBezTo>
                  <a:pt x="139" y="253"/>
                  <a:pt x="153" y="266"/>
                  <a:pt x="170" y="266"/>
                </a:cubicBezTo>
                <a:close/>
                <a:moveTo>
                  <a:pt x="313" y="166"/>
                </a:moveTo>
                <a:cubicBezTo>
                  <a:pt x="207" y="166"/>
                  <a:pt x="207" y="166"/>
                  <a:pt x="207" y="166"/>
                </a:cubicBezTo>
                <a:cubicBezTo>
                  <a:pt x="198" y="166"/>
                  <a:pt x="194" y="176"/>
                  <a:pt x="198" y="182"/>
                </a:cubicBezTo>
                <a:cubicBezTo>
                  <a:pt x="215" y="205"/>
                  <a:pt x="222" y="224"/>
                  <a:pt x="222" y="238"/>
                </a:cubicBezTo>
                <a:cubicBezTo>
                  <a:pt x="222" y="251"/>
                  <a:pt x="217" y="265"/>
                  <a:pt x="206" y="276"/>
                </a:cubicBezTo>
                <a:cubicBezTo>
                  <a:pt x="196" y="285"/>
                  <a:pt x="183" y="288"/>
                  <a:pt x="170" y="288"/>
                </a:cubicBezTo>
                <a:cubicBezTo>
                  <a:pt x="169" y="288"/>
                  <a:pt x="167" y="288"/>
                  <a:pt x="166" y="288"/>
                </a:cubicBezTo>
                <a:cubicBezTo>
                  <a:pt x="151" y="287"/>
                  <a:pt x="137" y="278"/>
                  <a:pt x="130" y="264"/>
                </a:cubicBezTo>
                <a:cubicBezTo>
                  <a:pt x="121" y="250"/>
                  <a:pt x="120" y="231"/>
                  <a:pt x="127" y="214"/>
                </a:cubicBezTo>
                <a:cubicBezTo>
                  <a:pt x="132" y="205"/>
                  <a:pt x="137" y="194"/>
                  <a:pt x="146" y="182"/>
                </a:cubicBezTo>
                <a:cubicBezTo>
                  <a:pt x="150" y="176"/>
                  <a:pt x="146" y="166"/>
                  <a:pt x="137" y="166"/>
                </a:cubicBezTo>
                <a:cubicBezTo>
                  <a:pt x="31" y="166"/>
                  <a:pt x="31" y="166"/>
                  <a:pt x="31" y="166"/>
                </a:cubicBezTo>
                <a:cubicBezTo>
                  <a:pt x="13" y="166"/>
                  <a:pt x="0" y="180"/>
                  <a:pt x="0" y="196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4"/>
                  <a:pt x="5" y="348"/>
                  <a:pt x="10" y="348"/>
                </a:cubicBezTo>
                <a:cubicBezTo>
                  <a:pt x="336" y="348"/>
                  <a:pt x="336" y="348"/>
                  <a:pt x="336" y="348"/>
                </a:cubicBezTo>
                <a:cubicBezTo>
                  <a:pt x="342" y="348"/>
                  <a:pt x="347" y="344"/>
                  <a:pt x="347" y="338"/>
                </a:cubicBezTo>
                <a:cubicBezTo>
                  <a:pt x="347" y="196"/>
                  <a:pt x="347" y="196"/>
                  <a:pt x="347" y="196"/>
                </a:cubicBezTo>
                <a:cubicBezTo>
                  <a:pt x="344" y="179"/>
                  <a:pt x="330" y="166"/>
                  <a:pt x="313" y="166"/>
                </a:cubicBezTo>
                <a:close/>
                <a:moveTo>
                  <a:pt x="47" y="309"/>
                </a:moveTo>
                <a:cubicBezTo>
                  <a:pt x="42" y="309"/>
                  <a:pt x="37" y="304"/>
                  <a:pt x="37" y="298"/>
                </a:cubicBezTo>
                <a:cubicBezTo>
                  <a:pt x="37" y="292"/>
                  <a:pt x="42" y="287"/>
                  <a:pt x="47" y="287"/>
                </a:cubicBezTo>
                <a:cubicBezTo>
                  <a:pt x="54" y="287"/>
                  <a:pt x="58" y="292"/>
                  <a:pt x="58" y="298"/>
                </a:cubicBezTo>
                <a:cubicBezTo>
                  <a:pt x="58" y="304"/>
                  <a:pt x="54" y="309"/>
                  <a:pt x="47" y="309"/>
                </a:cubicBezTo>
                <a:close/>
                <a:moveTo>
                  <a:pt x="68" y="268"/>
                </a:moveTo>
                <a:cubicBezTo>
                  <a:pt x="63" y="268"/>
                  <a:pt x="58" y="263"/>
                  <a:pt x="58" y="258"/>
                </a:cubicBezTo>
                <a:cubicBezTo>
                  <a:pt x="58" y="251"/>
                  <a:pt x="63" y="247"/>
                  <a:pt x="68" y="247"/>
                </a:cubicBezTo>
                <a:cubicBezTo>
                  <a:pt x="74" y="247"/>
                  <a:pt x="78" y="251"/>
                  <a:pt x="78" y="258"/>
                </a:cubicBezTo>
                <a:cubicBezTo>
                  <a:pt x="78" y="263"/>
                  <a:pt x="74" y="268"/>
                  <a:pt x="68" y="268"/>
                </a:cubicBezTo>
                <a:close/>
                <a:moveTo>
                  <a:pt x="89" y="309"/>
                </a:moveTo>
                <a:cubicBezTo>
                  <a:pt x="83" y="309"/>
                  <a:pt x="78" y="304"/>
                  <a:pt x="78" y="298"/>
                </a:cubicBezTo>
                <a:cubicBezTo>
                  <a:pt x="78" y="292"/>
                  <a:pt x="83" y="287"/>
                  <a:pt x="89" y="287"/>
                </a:cubicBezTo>
                <a:cubicBezTo>
                  <a:pt x="95" y="287"/>
                  <a:pt x="100" y="292"/>
                  <a:pt x="100" y="298"/>
                </a:cubicBezTo>
                <a:cubicBezTo>
                  <a:pt x="100" y="304"/>
                  <a:pt x="93" y="309"/>
                  <a:pt x="89" y="309"/>
                </a:cubicBezTo>
                <a:close/>
                <a:moveTo>
                  <a:pt x="106" y="205"/>
                </a:moveTo>
                <a:cubicBezTo>
                  <a:pt x="106" y="207"/>
                  <a:pt x="105" y="208"/>
                  <a:pt x="105" y="210"/>
                </a:cubicBezTo>
                <a:cubicBezTo>
                  <a:pt x="96" y="204"/>
                  <a:pt x="83" y="202"/>
                  <a:pt x="73" y="202"/>
                </a:cubicBezTo>
                <a:cubicBezTo>
                  <a:pt x="58" y="202"/>
                  <a:pt x="38" y="207"/>
                  <a:pt x="31" y="221"/>
                </a:cubicBezTo>
                <a:cubicBezTo>
                  <a:pt x="27" y="226"/>
                  <a:pt x="22" y="228"/>
                  <a:pt x="17" y="228"/>
                </a:cubicBezTo>
                <a:cubicBezTo>
                  <a:pt x="17" y="196"/>
                  <a:pt x="17" y="196"/>
                  <a:pt x="17" y="196"/>
                </a:cubicBezTo>
                <a:cubicBezTo>
                  <a:pt x="17" y="190"/>
                  <a:pt x="21" y="186"/>
                  <a:pt x="27" y="186"/>
                </a:cubicBezTo>
                <a:cubicBezTo>
                  <a:pt x="115" y="186"/>
                  <a:pt x="115" y="186"/>
                  <a:pt x="115" y="186"/>
                </a:cubicBezTo>
                <a:cubicBezTo>
                  <a:pt x="113" y="193"/>
                  <a:pt x="110" y="200"/>
                  <a:pt x="106" y="205"/>
                </a:cubicBezTo>
                <a:close/>
                <a:moveTo>
                  <a:pt x="252" y="309"/>
                </a:moveTo>
                <a:cubicBezTo>
                  <a:pt x="245" y="309"/>
                  <a:pt x="241" y="304"/>
                  <a:pt x="241" y="298"/>
                </a:cubicBezTo>
                <a:cubicBezTo>
                  <a:pt x="241" y="292"/>
                  <a:pt x="245" y="287"/>
                  <a:pt x="252" y="287"/>
                </a:cubicBezTo>
                <a:cubicBezTo>
                  <a:pt x="257" y="287"/>
                  <a:pt x="262" y="292"/>
                  <a:pt x="262" y="298"/>
                </a:cubicBezTo>
                <a:cubicBezTo>
                  <a:pt x="262" y="304"/>
                  <a:pt x="257" y="309"/>
                  <a:pt x="252" y="309"/>
                </a:cubicBezTo>
                <a:close/>
                <a:moveTo>
                  <a:pt x="272" y="268"/>
                </a:moveTo>
                <a:cubicBezTo>
                  <a:pt x="266" y="268"/>
                  <a:pt x="262" y="263"/>
                  <a:pt x="262" y="258"/>
                </a:cubicBezTo>
                <a:cubicBezTo>
                  <a:pt x="262" y="251"/>
                  <a:pt x="266" y="247"/>
                  <a:pt x="272" y="247"/>
                </a:cubicBezTo>
                <a:cubicBezTo>
                  <a:pt x="277" y="247"/>
                  <a:pt x="282" y="251"/>
                  <a:pt x="282" y="258"/>
                </a:cubicBezTo>
                <a:cubicBezTo>
                  <a:pt x="282" y="263"/>
                  <a:pt x="277" y="268"/>
                  <a:pt x="272" y="268"/>
                </a:cubicBezTo>
                <a:close/>
                <a:moveTo>
                  <a:pt x="291" y="309"/>
                </a:moveTo>
                <a:cubicBezTo>
                  <a:pt x="286" y="309"/>
                  <a:pt x="281" y="304"/>
                  <a:pt x="281" y="298"/>
                </a:cubicBezTo>
                <a:cubicBezTo>
                  <a:pt x="281" y="292"/>
                  <a:pt x="286" y="287"/>
                  <a:pt x="291" y="287"/>
                </a:cubicBezTo>
                <a:cubicBezTo>
                  <a:pt x="298" y="287"/>
                  <a:pt x="302" y="292"/>
                  <a:pt x="302" y="298"/>
                </a:cubicBezTo>
                <a:cubicBezTo>
                  <a:pt x="302" y="304"/>
                  <a:pt x="298" y="309"/>
                  <a:pt x="291" y="309"/>
                </a:cubicBezTo>
                <a:close/>
                <a:moveTo>
                  <a:pt x="323" y="228"/>
                </a:moveTo>
                <a:cubicBezTo>
                  <a:pt x="318" y="228"/>
                  <a:pt x="312" y="226"/>
                  <a:pt x="309" y="221"/>
                </a:cubicBezTo>
                <a:cubicBezTo>
                  <a:pt x="302" y="209"/>
                  <a:pt x="289" y="202"/>
                  <a:pt x="277" y="202"/>
                </a:cubicBezTo>
                <a:cubicBezTo>
                  <a:pt x="264" y="202"/>
                  <a:pt x="252" y="209"/>
                  <a:pt x="244" y="221"/>
                </a:cubicBezTo>
                <a:cubicBezTo>
                  <a:pt x="243" y="223"/>
                  <a:pt x="241" y="226"/>
                  <a:pt x="240" y="226"/>
                </a:cubicBezTo>
                <a:cubicBezTo>
                  <a:pt x="239" y="217"/>
                  <a:pt x="234" y="204"/>
                  <a:pt x="224" y="186"/>
                </a:cubicBezTo>
                <a:cubicBezTo>
                  <a:pt x="312" y="186"/>
                  <a:pt x="312" y="186"/>
                  <a:pt x="312" y="186"/>
                </a:cubicBezTo>
                <a:cubicBezTo>
                  <a:pt x="318" y="186"/>
                  <a:pt x="323" y="190"/>
                  <a:pt x="323" y="196"/>
                </a:cubicBezTo>
                <a:lnTo>
                  <a:pt x="323" y="2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4" name="Freeform 52">
            <a:extLst>
              <a:ext uri="{FF2B5EF4-FFF2-40B4-BE49-F238E27FC236}">
                <a16:creationId xmlns:a16="http://schemas.microsoft.com/office/drawing/2014/main" id="{D61882BE-EECC-0DA2-59C1-264FB994974C}"/>
              </a:ext>
            </a:extLst>
          </p:cNvPr>
          <p:cNvSpPr>
            <a:spLocks noEditPoints="1"/>
          </p:cNvSpPr>
          <p:nvPr/>
        </p:nvSpPr>
        <p:spPr bwMode="auto">
          <a:xfrm>
            <a:off x="9550476" y="2988331"/>
            <a:ext cx="259411" cy="259411"/>
          </a:xfrm>
          <a:custGeom>
            <a:avLst/>
            <a:gdLst>
              <a:gd name="T0" fmla="*/ 143 w 348"/>
              <a:gd name="T1" fmla="*/ 50 h 348"/>
              <a:gd name="T2" fmla="*/ 123 w 348"/>
              <a:gd name="T3" fmla="*/ 50 h 348"/>
              <a:gd name="T4" fmla="*/ 124 w 348"/>
              <a:gd name="T5" fmla="*/ 143 h 348"/>
              <a:gd name="T6" fmla="*/ 62 w 348"/>
              <a:gd name="T7" fmla="*/ 205 h 348"/>
              <a:gd name="T8" fmla="*/ 124 w 348"/>
              <a:gd name="T9" fmla="*/ 143 h 348"/>
              <a:gd name="T10" fmla="*/ 224 w 348"/>
              <a:gd name="T11" fmla="*/ 61 h 348"/>
              <a:gd name="T12" fmla="*/ 184 w 348"/>
              <a:gd name="T13" fmla="*/ 41 h 348"/>
              <a:gd name="T14" fmla="*/ 83 w 348"/>
              <a:gd name="T15" fmla="*/ 41 h 348"/>
              <a:gd name="T16" fmla="*/ 42 w 348"/>
              <a:gd name="T17" fmla="*/ 61 h 348"/>
              <a:gd name="T18" fmla="*/ 0 w 348"/>
              <a:gd name="T19" fmla="*/ 92 h 348"/>
              <a:gd name="T20" fmla="*/ 31 w 348"/>
              <a:gd name="T21" fmla="*/ 348 h 348"/>
              <a:gd name="T22" fmla="*/ 266 w 348"/>
              <a:gd name="T23" fmla="*/ 318 h 348"/>
              <a:gd name="T24" fmla="*/ 236 w 348"/>
              <a:gd name="T25" fmla="*/ 61 h 348"/>
              <a:gd name="T26" fmla="*/ 94 w 348"/>
              <a:gd name="T27" fmla="*/ 60 h 348"/>
              <a:gd name="T28" fmla="*/ 134 w 348"/>
              <a:gd name="T29" fmla="*/ 20 h 348"/>
              <a:gd name="T30" fmla="*/ 175 w 348"/>
              <a:gd name="T31" fmla="*/ 60 h 348"/>
              <a:gd name="T32" fmla="*/ 207 w 348"/>
              <a:gd name="T33" fmla="*/ 71 h 348"/>
              <a:gd name="T34" fmla="*/ 64 w 348"/>
              <a:gd name="T35" fmla="*/ 82 h 348"/>
              <a:gd name="T36" fmla="*/ 63 w 348"/>
              <a:gd name="T37" fmla="*/ 71 h 348"/>
              <a:gd name="T38" fmla="*/ 41 w 348"/>
              <a:gd name="T39" fmla="*/ 133 h 348"/>
              <a:gd name="T40" fmla="*/ 134 w 348"/>
              <a:gd name="T41" fmla="*/ 122 h 348"/>
              <a:gd name="T42" fmla="*/ 144 w 348"/>
              <a:gd name="T43" fmla="*/ 213 h 348"/>
              <a:gd name="T44" fmla="*/ 52 w 348"/>
              <a:gd name="T45" fmla="*/ 224 h 348"/>
              <a:gd name="T46" fmla="*/ 41 w 348"/>
              <a:gd name="T47" fmla="*/ 133 h 348"/>
              <a:gd name="T48" fmla="*/ 52 w 348"/>
              <a:gd name="T49" fmla="*/ 306 h 348"/>
              <a:gd name="T50" fmla="*/ 52 w 348"/>
              <a:gd name="T51" fmla="*/ 286 h 348"/>
              <a:gd name="T52" fmla="*/ 227 w 348"/>
              <a:gd name="T53" fmla="*/ 296 h 348"/>
              <a:gd name="T54" fmla="*/ 216 w 348"/>
              <a:gd name="T55" fmla="*/ 265 h 348"/>
              <a:gd name="T56" fmla="*/ 41 w 348"/>
              <a:gd name="T57" fmla="*/ 255 h 348"/>
              <a:gd name="T58" fmla="*/ 216 w 348"/>
              <a:gd name="T59" fmla="*/ 245 h 348"/>
              <a:gd name="T60" fmla="*/ 216 w 348"/>
              <a:gd name="T61" fmla="*/ 265 h 348"/>
              <a:gd name="T62" fmla="*/ 175 w 348"/>
              <a:gd name="T63" fmla="*/ 224 h 348"/>
              <a:gd name="T64" fmla="*/ 175 w 348"/>
              <a:gd name="T65" fmla="*/ 203 h 348"/>
              <a:gd name="T66" fmla="*/ 227 w 348"/>
              <a:gd name="T67" fmla="*/ 213 h 348"/>
              <a:gd name="T68" fmla="*/ 216 w 348"/>
              <a:gd name="T69" fmla="*/ 184 h 348"/>
              <a:gd name="T70" fmla="*/ 165 w 348"/>
              <a:gd name="T71" fmla="*/ 173 h 348"/>
              <a:gd name="T72" fmla="*/ 216 w 348"/>
              <a:gd name="T73" fmla="*/ 162 h 348"/>
              <a:gd name="T74" fmla="*/ 216 w 348"/>
              <a:gd name="T75" fmla="*/ 184 h 348"/>
              <a:gd name="T76" fmla="*/ 175 w 348"/>
              <a:gd name="T77" fmla="*/ 143 h 348"/>
              <a:gd name="T78" fmla="*/ 175 w 348"/>
              <a:gd name="T79" fmla="*/ 122 h 348"/>
              <a:gd name="T80" fmla="*/ 227 w 348"/>
              <a:gd name="T81" fmla="*/ 133 h 348"/>
              <a:gd name="T82" fmla="*/ 347 w 348"/>
              <a:gd name="T83" fmla="*/ 92 h 348"/>
              <a:gd name="T84" fmla="*/ 347 w 348"/>
              <a:gd name="T85" fmla="*/ 87 h 348"/>
              <a:gd name="T86" fmla="*/ 318 w 348"/>
              <a:gd name="T87" fmla="*/ 41 h 348"/>
              <a:gd name="T88" fmla="*/ 287 w 348"/>
              <a:gd name="T89" fmla="*/ 87 h 348"/>
              <a:gd name="T90" fmla="*/ 286 w 348"/>
              <a:gd name="T91" fmla="*/ 267 h 348"/>
              <a:gd name="T92" fmla="*/ 347 w 348"/>
              <a:gd name="T93" fmla="*/ 92 h 348"/>
              <a:gd name="T94" fmla="*/ 290 w 348"/>
              <a:gd name="T95" fmla="*/ 317 h 348"/>
              <a:gd name="T96" fmla="*/ 348 w 348"/>
              <a:gd name="T97" fmla="*/ 317 h 348"/>
              <a:gd name="T98" fmla="*/ 288 w 348"/>
              <a:gd name="T99" fmla="*/ 28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48" h="348">
                <a:moveTo>
                  <a:pt x="133" y="60"/>
                </a:moveTo>
                <a:cubicBezTo>
                  <a:pt x="139" y="60"/>
                  <a:pt x="143" y="56"/>
                  <a:pt x="143" y="50"/>
                </a:cubicBezTo>
                <a:cubicBezTo>
                  <a:pt x="143" y="44"/>
                  <a:pt x="139" y="40"/>
                  <a:pt x="133" y="40"/>
                </a:cubicBezTo>
                <a:cubicBezTo>
                  <a:pt x="127" y="40"/>
                  <a:pt x="123" y="44"/>
                  <a:pt x="123" y="50"/>
                </a:cubicBezTo>
                <a:cubicBezTo>
                  <a:pt x="123" y="56"/>
                  <a:pt x="127" y="60"/>
                  <a:pt x="133" y="60"/>
                </a:cubicBezTo>
                <a:close/>
                <a:moveTo>
                  <a:pt x="124" y="143"/>
                </a:moveTo>
                <a:cubicBezTo>
                  <a:pt x="62" y="143"/>
                  <a:pt x="62" y="143"/>
                  <a:pt x="62" y="143"/>
                </a:cubicBezTo>
                <a:cubicBezTo>
                  <a:pt x="62" y="205"/>
                  <a:pt x="62" y="205"/>
                  <a:pt x="62" y="205"/>
                </a:cubicBezTo>
                <a:cubicBezTo>
                  <a:pt x="124" y="205"/>
                  <a:pt x="124" y="205"/>
                  <a:pt x="124" y="205"/>
                </a:cubicBezTo>
                <a:lnTo>
                  <a:pt x="124" y="143"/>
                </a:lnTo>
                <a:close/>
                <a:moveTo>
                  <a:pt x="236" y="61"/>
                </a:moveTo>
                <a:cubicBezTo>
                  <a:pt x="224" y="61"/>
                  <a:pt x="224" y="61"/>
                  <a:pt x="224" y="61"/>
                </a:cubicBezTo>
                <a:cubicBezTo>
                  <a:pt x="219" y="50"/>
                  <a:pt x="209" y="41"/>
                  <a:pt x="195" y="41"/>
                </a:cubicBezTo>
                <a:cubicBezTo>
                  <a:pt x="184" y="41"/>
                  <a:pt x="184" y="41"/>
                  <a:pt x="184" y="41"/>
                </a:cubicBezTo>
                <a:cubicBezTo>
                  <a:pt x="179" y="18"/>
                  <a:pt x="158" y="0"/>
                  <a:pt x="134" y="0"/>
                </a:cubicBezTo>
                <a:cubicBezTo>
                  <a:pt x="109" y="0"/>
                  <a:pt x="88" y="18"/>
                  <a:pt x="83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59" y="41"/>
                  <a:pt x="47" y="49"/>
                  <a:pt x="42" y="61"/>
                </a:cubicBezTo>
                <a:cubicBezTo>
                  <a:pt x="31" y="61"/>
                  <a:pt x="31" y="61"/>
                  <a:pt x="31" y="61"/>
                </a:cubicBezTo>
                <a:cubicBezTo>
                  <a:pt x="13" y="61"/>
                  <a:pt x="0" y="75"/>
                  <a:pt x="0" y="92"/>
                </a:cubicBezTo>
                <a:cubicBezTo>
                  <a:pt x="0" y="318"/>
                  <a:pt x="0" y="318"/>
                  <a:pt x="0" y="318"/>
                </a:cubicBezTo>
                <a:cubicBezTo>
                  <a:pt x="0" y="334"/>
                  <a:pt x="14" y="348"/>
                  <a:pt x="31" y="348"/>
                </a:cubicBezTo>
                <a:cubicBezTo>
                  <a:pt x="236" y="348"/>
                  <a:pt x="236" y="348"/>
                  <a:pt x="236" y="348"/>
                </a:cubicBezTo>
                <a:cubicBezTo>
                  <a:pt x="254" y="348"/>
                  <a:pt x="266" y="334"/>
                  <a:pt x="266" y="318"/>
                </a:cubicBezTo>
                <a:cubicBezTo>
                  <a:pt x="266" y="92"/>
                  <a:pt x="266" y="92"/>
                  <a:pt x="266" y="92"/>
                </a:cubicBezTo>
                <a:cubicBezTo>
                  <a:pt x="266" y="74"/>
                  <a:pt x="252" y="61"/>
                  <a:pt x="236" y="61"/>
                </a:cubicBezTo>
                <a:close/>
                <a:moveTo>
                  <a:pt x="73" y="60"/>
                </a:moveTo>
                <a:cubicBezTo>
                  <a:pt x="94" y="60"/>
                  <a:pt x="94" y="60"/>
                  <a:pt x="94" y="60"/>
                </a:cubicBezTo>
                <a:cubicBezTo>
                  <a:pt x="100" y="60"/>
                  <a:pt x="105" y="56"/>
                  <a:pt x="105" y="50"/>
                </a:cubicBezTo>
                <a:cubicBezTo>
                  <a:pt x="105" y="32"/>
                  <a:pt x="119" y="20"/>
                  <a:pt x="134" y="20"/>
                </a:cubicBezTo>
                <a:cubicBezTo>
                  <a:pt x="152" y="20"/>
                  <a:pt x="165" y="34"/>
                  <a:pt x="165" y="50"/>
                </a:cubicBezTo>
                <a:cubicBezTo>
                  <a:pt x="165" y="56"/>
                  <a:pt x="170" y="60"/>
                  <a:pt x="175" y="60"/>
                </a:cubicBezTo>
                <a:cubicBezTo>
                  <a:pt x="197" y="60"/>
                  <a:pt x="197" y="60"/>
                  <a:pt x="197" y="60"/>
                </a:cubicBezTo>
                <a:cubicBezTo>
                  <a:pt x="202" y="60"/>
                  <a:pt x="207" y="65"/>
                  <a:pt x="207" y="71"/>
                </a:cubicBezTo>
                <a:cubicBezTo>
                  <a:pt x="207" y="82"/>
                  <a:pt x="207" y="82"/>
                  <a:pt x="207" y="82"/>
                </a:cubicBezTo>
                <a:cubicBezTo>
                  <a:pt x="64" y="82"/>
                  <a:pt x="64" y="82"/>
                  <a:pt x="64" y="82"/>
                </a:cubicBezTo>
                <a:cubicBezTo>
                  <a:pt x="64" y="71"/>
                  <a:pt x="64" y="71"/>
                  <a:pt x="64" y="71"/>
                </a:cubicBezTo>
                <a:cubicBezTo>
                  <a:pt x="63" y="71"/>
                  <a:pt x="63" y="71"/>
                  <a:pt x="63" y="71"/>
                </a:cubicBezTo>
                <a:cubicBezTo>
                  <a:pt x="63" y="65"/>
                  <a:pt x="67" y="60"/>
                  <a:pt x="73" y="60"/>
                </a:cubicBezTo>
                <a:close/>
                <a:moveTo>
                  <a:pt x="41" y="133"/>
                </a:moveTo>
                <a:cubicBezTo>
                  <a:pt x="41" y="127"/>
                  <a:pt x="46" y="122"/>
                  <a:pt x="52" y="122"/>
                </a:cubicBezTo>
                <a:cubicBezTo>
                  <a:pt x="134" y="122"/>
                  <a:pt x="134" y="122"/>
                  <a:pt x="134" y="122"/>
                </a:cubicBezTo>
                <a:cubicBezTo>
                  <a:pt x="139" y="122"/>
                  <a:pt x="144" y="127"/>
                  <a:pt x="144" y="133"/>
                </a:cubicBezTo>
                <a:cubicBezTo>
                  <a:pt x="144" y="213"/>
                  <a:pt x="144" y="213"/>
                  <a:pt x="144" y="213"/>
                </a:cubicBezTo>
                <a:cubicBezTo>
                  <a:pt x="144" y="220"/>
                  <a:pt x="139" y="224"/>
                  <a:pt x="134" y="224"/>
                </a:cubicBezTo>
                <a:cubicBezTo>
                  <a:pt x="52" y="224"/>
                  <a:pt x="52" y="224"/>
                  <a:pt x="52" y="224"/>
                </a:cubicBezTo>
                <a:cubicBezTo>
                  <a:pt x="46" y="224"/>
                  <a:pt x="41" y="220"/>
                  <a:pt x="41" y="213"/>
                </a:cubicBezTo>
                <a:lnTo>
                  <a:pt x="41" y="133"/>
                </a:lnTo>
                <a:close/>
                <a:moveTo>
                  <a:pt x="216" y="306"/>
                </a:moveTo>
                <a:cubicBezTo>
                  <a:pt x="52" y="306"/>
                  <a:pt x="52" y="306"/>
                  <a:pt x="52" y="306"/>
                </a:cubicBezTo>
                <a:cubicBezTo>
                  <a:pt x="46" y="306"/>
                  <a:pt x="41" y="302"/>
                  <a:pt x="41" y="296"/>
                </a:cubicBezTo>
                <a:cubicBezTo>
                  <a:pt x="41" y="290"/>
                  <a:pt x="46" y="286"/>
                  <a:pt x="52" y="286"/>
                </a:cubicBezTo>
                <a:cubicBezTo>
                  <a:pt x="216" y="286"/>
                  <a:pt x="216" y="286"/>
                  <a:pt x="216" y="286"/>
                </a:cubicBezTo>
                <a:cubicBezTo>
                  <a:pt x="222" y="286"/>
                  <a:pt x="227" y="290"/>
                  <a:pt x="227" y="296"/>
                </a:cubicBezTo>
                <a:cubicBezTo>
                  <a:pt x="227" y="302"/>
                  <a:pt x="222" y="306"/>
                  <a:pt x="216" y="306"/>
                </a:cubicBezTo>
                <a:close/>
                <a:moveTo>
                  <a:pt x="216" y="265"/>
                </a:moveTo>
                <a:cubicBezTo>
                  <a:pt x="52" y="265"/>
                  <a:pt x="52" y="265"/>
                  <a:pt x="52" y="265"/>
                </a:cubicBezTo>
                <a:cubicBezTo>
                  <a:pt x="46" y="265"/>
                  <a:pt x="41" y="261"/>
                  <a:pt x="41" y="255"/>
                </a:cubicBezTo>
                <a:cubicBezTo>
                  <a:pt x="41" y="250"/>
                  <a:pt x="46" y="245"/>
                  <a:pt x="52" y="245"/>
                </a:cubicBezTo>
                <a:cubicBezTo>
                  <a:pt x="216" y="245"/>
                  <a:pt x="216" y="245"/>
                  <a:pt x="216" y="245"/>
                </a:cubicBezTo>
                <a:cubicBezTo>
                  <a:pt x="222" y="245"/>
                  <a:pt x="227" y="250"/>
                  <a:pt x="227" y="255"/>
                </a:cubicBezTo>
                <a:cubicBezTo>
                  <a:pt x="227" y="261"/>
                  <a:pt x="222" y="265"/>
                  <a:pt x="216" y="265"/>
                </a:cubicBezTo>
                <a:close/>
                <a:moveTo>
                  <a:pt x="216" y="224"/>
                </a:moveTo>
                <a:cubicBezTo>
                  <a:pt x="175" y="224"/>
                  <a:pt x="175" y="224"/>
                  <a:pt x="175" y="224"/>
                </a:cubicBezTo>
                <a:cubicBezTo>
                  <a:pt x="170" y="224"/>
                  <a:pt x="165" y="220"/>
                  <a:pt x="165" y="213"/>
                </a:cubicBezTo>
                <a:cubicBezTo>
                  <a:pt x="165" y="208"/>
                  <a:pt x="170" y="203"/>
                  <a:pt x="175" y="203"/>
                </a:cubicBezTo>
                <a:cubicBezTo>
                  <a:pt x="216" y="203"/>
                  <a:pt x="216" y="203"/>
                  <a:pt x="216" y="203"/>
                </a:cubicBezTo>
                <a:cubicBezTo>
                  <a:pt x="222" y="203"/>
                  <a:pt x="227" y="208"/>
                  <a:pt x="227" y="213"/>
                </a:cubicBezTo>
                <a:cubicBezTo>
                  <a:pt x="227" y="220"/>
                  <a:pt x="222" y="224"/>
                  <a:pt x="216" y="224"/>
                </a:cubicBezTo>
                <a:close/>
                <a:moveTo>
                  <a:pt x="216" y="184"/>
                </a:moveTo>
                <a:cubicBezTo>
                  <a:pt x="175" y="184"/>
                  <a:pt x="175" y="184"/>
                  <a:pt x="175" y="184"/>
                </a:cubicBezTo>
                <a:cubicBezTo>
                  <a:pt x="170" y="184"/>
                  <a:pt x="165" y="179"/>
                  <a:pt x="165" y="173"/>
                </a:cubicBezTo>
                <a:cubicBezTo>
                  <a:pt x="165" y="167"/>
                  <a:pt x="170" y="162"/>
                  <a:pt x="175" y="162"/>
                </a:cubicBezTo>
                <a:cubicBezTo>
                  <a:pt x="216" y="162"/>
                  <a:pt x="216" y="162"/>
                  <a:pt x="216" y="162"/>
                </a:cubicBezTo>
                <a:cubicBezTo>
                  <a:pt x="222" y="162"/>
                  <a:pt x="227" y="167"/>
                  <a:pt x="227" y="173"/>
                </a:cubicBezTo>
                <a:cubicBezTo>
                  <a:pt x="227" y="179"/>
                  <a:pt x="222" y="184"/>
                  <a:pt x="216" y="184"/>
                </a:cubicBezTo>
                <a:close/>
                <a:moveTo>
                  <a:pt x="216" y="143"/>
                </a:moveTo>
                <a:cubicBezTo>
                  <a:pt x="175" y="143"/>
                  <a:pt x="175" y="143"/>
                  <a:pt x="175" y="143"/>
                </a:cubicBezTo>
                <a:cubicBezTo>
                  <a:pt x="170" y="143"/>
                  <a:pt x="165" y="138"/>
                  <a:pt x="165" y="133"/>
                </a:cubicBezTo>
                <a:cubicBezTo>
                  <a:pt x="165" y="127"/>
                  <a:pt x="170" y="122"/>
                  <a:pt x="175" y="122"/>
                </a:cubicBezTo>
                <a:cubicBezTo>
                  <a:pt x="216" y="122"/>
                  <a:pt x="216" y="122"/>
                  <a:pt x="216" y="122"/>
                </a:cubicBezTo>
                <a:cubicBezTo>
                  <a:pt x="222" y="122"/>
                  <a:pt x="227" y="127"/>
                  <a:pt x="227" y="133"/>
                </a:cubicBezTo>
                <a:cubicBezTo>
                  <a:pt x="227" y="138"/>
                  <a:pt x="222" y="143"/>
                  <a:pt x="216" y="143"/>
                </a:cubicBezTo>
                <a:close/>
                <a:moveTo>
                  <a:pt x="347" y="92"/>
                </a:moveTo>
                <a:cubicBezTo>
                  <a:pt x="348" y="92"/>
                  <a:pt x="348" y="92"/>
                  <a:pt x="348" y="92"/>
                </a:cubicBezTo>
                <a:cubicBezTo>
                  <a:pt x="348" y="91"/>
                  <a:pt x="348" y="88"/>
                  <a:pt x="347" y="87"/>
                </a:cubicBezTo>
                <a:cubicBezTo>
                  <a:pt x="327" y="46"/>
                  <a:pt x="327" y="46"/>
                  <a:pt x="327" y="46"/>
                </a:cubicBezTo>
                <a:cubicBezTo>
                  <a:pt x="325" y="43"/>
                  <a:pt x="321" y="41"/>
                  <a:pt x="318" y="41"/>
                </a:cubicBezTo>
                <a:cubicBezTo>
                  <a:pt x="314" y="41"/>
                  <a:pt x="310" y="43"/>
                  <a:pt x="309" y="46"/>
                </a:cubicBezTo>
                <a:cubicBezTo>
                  <a:pt x="287" y="87"/>
                  <a:pt x="287" y="87"/>
                  <a:pt x="287" y="87"/>
                </a:cubicBezTo>
                <a:cubicBezTo>
                  <a:pt x="286" y="88"/>
                  <a:pt x="286" y="91"/>
                  <a:pt x="286" y="92"/>
                </a:cubicBezTo>
                <a:cubicBezTo>
                  <a:pt x="286" y="267"/>
                  <a:pt x="286" y="267"/>
                  <a:pt x="286" y="267"/>
                </a:cubicBezTo>
                <a:cubicBezTo>
                  <a:pt x="347" y="267"/>
                  <a:pt x="347" y="267"/>
                  <a:pt x="347" y="267"/>
                </a:cubicBezTo>
                <a:lnTo>
                  <a:pt x="347" y="92"/>
                </a:lnTo>
                <a:close/>
                <a:moveTo>
                  <a:pt x="288" y="317"/>
                </a:moveTo>
                <a:cubicBezTo>
                  <a:pt x="290" y="317"/>
                  <a:pt x="290" y="317"/>
                  <a:pt x="290" y="317"/>
                </a:cubicBezTo>
                <a:cubicBezTo>
                  <a:pt x="290" y="335"/>
                  <a:pt x="303" y="348"/>
                  <a:pt x="319" y="348"/>
                </a:cubicBezTo>
                <a:cubicBezTo>
                  <a:pt x="336" y="348"/>
                  <a:pt x="348" y="334"/>
                  <a:pt x="348" y="317"/>
                </a:cubicBezTo>
                <a:cubicBezTo>
                  <a:pt x="348" y="284"/>
                  <a:pt x="348" y="284"/>
                  <a:pt x="348" y="284"/>
                </a:cubicBezTo>
                <a:cubicBezTo>
                  <a:pt x="288" y="284"/>
                  <a:pt x="288" y="284"/>
                  <a:pt x="288" y="284"/>
                </a:cubicBezTo>
                <a:lnTo>
                  <a:pt x="288" y="31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5" name="Freeform 53">
            <a:extLst>
              <a:ext uri="{FF2B5EF4-FFF2-40B4-BE49-F238E27FC236}">
                <a16:creationId xmlns:a16="http://schemas.microsoft.com/office/drawing/2014/main" id="{26B8C623-F0CD-19B1-ACE2-1B193AFF4192}"/>
              </a:ext>
            </a:extLst>
          </p:cNvPr>
          <p:cNvSpPr>
            <a:spLocks noEditPoints="1"/>
          </p:cNvSpPr>
          <p:nvPr/>
        </p:nvSpPr>
        <p:spPr bwMode="auto">
          <a:xfrm>
            <a:off x="9550476" y="2442672"/>
            <a:ext cx="259411" cy="257920"/>
          </a:xfrm>
          <a:custGeom>
            <a:avLst/>
            <a:gdLst>
              <a:gd name="T0" fmla="*/ 225 w 348"/>
              <a:gd name="T1" fmla="*/ 131 h 346"/>
              <a:gd name="T2" fmla="*/ 199 w 348"/>
              <a:gd name="T3" fmla="*/ 162 h 346"/>
              <a:gd name="T4" fmla="*/ 139 w 348"/>
              <a:gd name="T5" fmla="*/ 124 h 346"/>
              <a:gd name="T6" fmla="*/ 195 w 348"/>
              <a:gd name="T7" fmla="*/ 101 h 346"/>
              <a:gd name="T8" fmla="*/ 102 w 348"/>
              <a:gd name="T9" fmla="*/ 164 h 346"/>
              <a:gd name="T10" fmla="*/ 56 w 348"/>
              <a:gd name="T11" fmla="*/ 164 h 346"/>
              <a:gd name="T12" fmla="*/ 122 w 348"/>
              <a:gd name="T13" fmla="*/ 143 h 346"/>
              <a:gd name="T14" fmla="*/ 154 w 348"/>
              <a:gd name="T15" fmla="*/ 178 h 346"/>
              <a:gd name="T16" fmla="*/ 122 w 348"/>
              <a:gd name="T17" fmla="*/ 143 h 346"/>
              <a:gd name="T18" fmla="*/ 41 w 348"/>
              <a:gd name="T19" fmla="*/ 178 h 346"/>
              <a:gd name="T20" fmla="*/ 41 w 348"/>
              <a:gd name="T21" fmla="*/ 224 h 346"/>
              <a:gd name="T22" fmla="*/ 41 w 348"/>
              <a:gd name="T23" fmla="*/ 178 h 346"/>
              <a:gd name="T24" fmla="*/ 202 w 348"/>
              <a:gd name="T25" fmla="*/ 224 h 346"/>
              <a:gd name="T26" fmla="*/ 168 w 348"/>
              <a:gd name="T27" fmla="*/ 192 h 346"/>
              <a:gd name="T28" fmla="*/ 182 w 348"/>
              <a:gd name="T29" fmla="*/ 178 h 346"/>
              <a:gd name="T30" fmla="*/ 56 w 348"/>
              <a:gd name="T31" fmla="*/ 277 h 346"/>
              <a:gd name="T32" fmla="*/ 21 w 348"/>
              <a:gd name="T33" fmla="*/ 244 h 346"/>
              <a:gd name="T34" fmla="*/ 205 w 348"/>
              <a:gd name="T35" fmla="*/ 244 h 346"/>
              <a:gd name="T36" fmla="*/ 170 w 348"/>
              <a:gd name="T37" fmla="*/ 277 h 346"/>
              <a:gd name="T38" fmla="*/ 205 w 348"/>
              <a:gd name="T39" fmla="*/ 244 h 346"/>
              <a:gd name="T40" fmla="*/ 102 w 348"/>
              <a:gd name="T41" fmla="*/ 305 h 346"/>
              <a:gd name="T42" fmla="*/ 56 w 348"/>
              <a:gd name="T43" fmla="*/ 305 h 346"/>
              <a:gd name="T44" fmla="*/ 70 w 348"/>
              <a:gd name="T45" fmla="*/ 291 h 346"/>
              <a:gd name="T46" fmla="*/ 168 w 348"/>
              <a:gd name="T47" fmla="*/ 304 h 346"/>
              <a:gd name="T48" fmla="*/ 122 w 348"/>
              <a:gd name="T49" fmla="*/ 304 h 346"/>
              <a:gd name="T50" fmla="*/ 275 w 348"/>
              <a:gd name="T51" fmla="*/ 305 h 346"/>
              <a:gd name="T52" fmla="*/ 275 w 348"/>
              <a:gd name="T53" fmla="*/ 326 h 346"/>
              <a:gd name="T54" fmla="*/ 275 w 348"/>
              <a:gd name="T55" fmla="*/ 305 h 346"/>
              <a:gd name="T56" fmla="*/ 2 w 348"/>
              <a:gd name="T57" fmla="*/ 31 h 346"/>
              <a:gd name="T58" fmla="*/ 74 w 348"/>
              <a:gd name="T59" fmla="*/ 103 h 346"/>
              <a:gd name="T60" fmla="*/ 0 w 348"/>
              <a:gd name="T61" fmla="*/ 234 h 346"/>
              <a:gd name="T62" fmla="*/ 224 w 348"/>
              <a:gd name="T63" fmla="*/ 244 h 346"/>
              <a:gd name="T64" fmla="*/ 266 w 348"/>
              <a:gd name="T65" fmla="*/ 287 h 346"/>
              <a:gd name="T66" fmla="*/ 275 w 348"/>
              <a:gd name="T67" fmla="*/ 346 h 346"/>
              <a:gd name="T68" fmla="*/ 338 w 348"/>
              <a:gd name="T69" fmla="*/ 325 h 346"/>
              <a:gd name="T70" fmla="*/ 338 w 348"/>
              <a:gd name="T71" fmla="*/ 306 h 346"/>
              <a:gd name="T72" fmla="*/ 285 w 348"/>
              <a:gd name="T73" fmla="*/ 287 h 346"/>
              <a:gd name="T74" fmla="*/ 317 w 348"/>
              <a:gd name="T75" fmla="*/ 244 h 346"/>
              <a:gd name="T76" fmla="*/ 317 w 348"/>
              <a:gd name="T77" fmla="*/ 223 h 346"/>
              <a:gd name="T78" fmla="*/ 307 w 348"/>
              <a:gd name="T79" fmla="*/ 213 h 346"/>
              <a:gd name="T80" fmla="*/ 245 w 348"/>
              <a:gd name="T81" fmla="*/ 162 h 346"/>
              <a:gd name="T82" fmla="*/ 194 w 348"/>
              <a:gd name="T83" fmla="*/ 81 h 346"/>
              <a:gd name="T84" fmla="*/ 33 w 348"/>
              <a:gd name="T85" fmla="*/ 0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48" h="346">
                <a:moveTo>
                  <a:pt x="195" y="101"/>
                </a:moveTo>
                <a:cubicBezTo>
                  <a:pt x="213" y="101"/>
                  <a:pt x="225" y="115"/>
                  <a:pt x="225" y="131"/>
                </a:cubicBezTo>
                <a:cubicBezTo>
                  <a:pt x="225" y="162"/>
                  <a:pt x="225" y="162"/>
                  <a:pt x="225" y="162"/>
                </a:cubicBezTo>
                <a:cubicBezTo>
                  <a:pt x="199" y="162"/>
                  <a:pt x="199" y="162"/>
                  <a:pt x="199" y="162"/>
                </a:cubicBezTo>
                <a:cubicBezTo>
                  <a:pt x="196" y="160"/>
                  <a:pt x="194" y="156"/>
                  <a:pt x="192" y="155"/>
                </a:cubicBezTo>
                <a:cubicBezTo>
                  <a:pt x="177" y="141"/>
                  <a:pt x="159" y="130"/>
                  <a:pt x="139" y="124"/>
                </a:cubicBezTo>
                <a:cubicBezTo>
                  <a:pt x="135" y="101"/>
                  <a:pt x="135" y="101"/>
                  <a:pt x="135" y="101"/>
                </a:cubicBezTo>
                <a:cubicBezTo>
                  <a:pt x="195" y="101"/>
                  <a:pt x="195" y="101"/>
                  <a:pt x="195" y="101"/>
                </a:cubicBezTo>
                <a:close/>
                <a:moveTo>
                  <a:pt x="102" y="144"/>
                </a:moveTo>
                <a:cubicBezTo>
                  <a:pt x="102" y="164"/>
                  <a:pt x="102" y="164"/>
                  <a:pt x="102" y="164"/>
                </a:cubicBezTo>
                <a:cubicBezTo>
                  <a:pt x="90" y="166"/>
                  <a:pt x="79" y="170"/>
                  <a:pt x="70" y="177"/>
                </a:cubicBezTo>
                <a:cubicBezTo>
                  <a:pt x="56" y="164"/>
                  <a:pt x="56" y="164"/>
                  <a:pt x="56" y="164"/>
                </a:cubicBezTo>
                <a:cubicBezTo>
                  <a:pt x="69" y="153"/>
                  <a:pt x="85" y="146"/>
                  <a:pt x="102" y="144"/>
                </a:cubicBezTo>
                <a:close/>
                <a:moveTo>
                  <a:pt x="122" y="143"/>
                </a:moveTo>
                <a:cubicBezTo>
                  <a:pt x="140" y="145"/>
                  <a:pt x="155" y="152"/>
                  <a:pt x="168" y="162"/>
                </a:cubicBezTo>
                <a:cubicBezTo>
                  <a:pt x="154" y="178"/>
                  <a:pt x="154" y="178"/>
                  <a:pt x="154" y="178"/>
                </a:cubicBezTo>
                <a:cubicBezTo>
                  <a:pt x="145" y="170"/>
                  <a:pt x="134" y="166"/>
                  <a:pt x="122" y="164"/>
                </a:cubicBezTo>
                <a:cubicBezTo>
                  <a:pt x="122" y="143"/>
                  <a:pt x="122" y="143"/>
                  <a:pt x="122" y="143"/>
                </a:cubicBezTo>
                <a:cubicBezTo>
                  <a:pt x="122" y="143"/>
                  <a:pt x="122" y="143"/>
                  <a:pt x="122" y="143"/>
                </a:cubicBezTo>
                <a:close/>
                <a:moveTo>
                  <a:pt x="41" y="178"/>
                </a:moveTo>
                <a:cubicBezTo>
                  <a:pt x="55" y="192"/>
                  <a:pt x="55" y="192"/>
                  <a:pt x="55" y="192"/>
                </a:cubicBezTo>
                <a:cubicBezTo>
                  <a:pt x="48" y="201"/>
                  <a:pt x="43" y="212"/>
                  <a:pt x="41" y="224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4" y="206"/>
                  <a:pt x="30" y="190"/>
                  <a:pt x="41" y="178"/>
                </a:cubicBezTo>
                <a:close/>
                <a:moveTo>
                  <a:pt x="182" y="178"/>
                </a:moveTo>
                <a:cubicBezTo>
                  <a:pt x="193" y="190"/>
                  <a:pt x="200" y="206"/>
                  <a:pt x="202" y="224"/>
                </a:cubicBezTo>
                <a:cubicBezTo>
                  <a:pt x="182" y="224"/>
                  <a:pt x="182" y="224"/>
                  <a:pt x="182" y="224"/>
                </a:cubicBezTo>
                <a:cubicBezTo>
                  <a:pt x="180" y="212"/>
                  <a:pt x="176" y="201"/>
                  <a:pt x="168" y="192"/>
                </a:cubicBezTo>
                <a:cubicBezTo>
                  <a:pt x="182" y="178"/>
                  <a:pt x="182" y="178"/>
                  <a:pt x="182" y="178"/>
                </a:cubicBezTo>
                <a:cubicBezTo>
                  <a:pt x="182" y="178"/>
                  <a:pt x="182" y="178"/>
                  <a:pt x="182" y="178"/>
                </a:cubicBezTo>
                <a:close/>
                <a:moveTo>
                  <a:pt x="42" y="244"/>
                </a:moveTo>
                <a:cubicBezTo>
                  <a:pt x="44" y="256"/>
                  <a:pt x="50" y="268"/>
                  <a:pt x="56" y="277"/>
                </a:cubicBezTo>
                <a:cubicBezTo>
                  <a:pt x="42" y="291"/>
                  <a:pt x="42" y="291"/>
                  <a:pt x="42" y="291"/>
                </a:cubicBezTo>
                <a:cubicBezTo>
                  <a:pt x="30" y="278"/>
                  <a:pt x="24" y="262"/>
                  <a:pt x="21" y="244"/>
                </a:cubicBezTo>
                <a:lnTo>
                  <a:pt x="42" y="244"/>
                </a:lnTo>
                <a:close/>
                <a:moveTo>
                  <a:pt x="205" y="244"/>
                </a:moveTo>
                <a:cubicBezTo>
                  <a:pt x="201" y="262"/>
                  <a:pt x="194" y="278"/>
                  <a:pt x="183" y="291"/>
                </a:cubicBezTo>
                <a:cubicBezTo>
                  <a:pt x="170" y="277"/>
                  <a:pt x="170" y="277"/>
                  <a:pt x="170" y="277"/>
                </a:cubicBezTo>
                <a:cubicBezTo>
                  <a:pt x="177" y="268"/>
                  <a:pt x="181" y="256"/>
                  <a:pt x="183" y="244"/>
                </a:cubicBezTo>
                <a:lnTo>
                  <a:pt x="205" y="244"/>
                </a:lnTo>
                <a:close/>
                <a:moveTo>
                  <a:pt x="70" y="291"/>
                </a:moveTo>
                <a:cubicBezTo>
                  <a:pt x="79" y="298"/>
                  <a:pt x="90" y="303"/>
                  <a:pt x="102" y="305"/>
                </a:cubicBezTo>
                <a:cubicBezTo>
                  <a:pt x="102" y="324"/>
                  <a:pt x="102" y="324"/>
                  <a:pt x="102" y="324"/>
                </a:cubicBezTo>
                <a:cubicBezTo>
                  <a:pt x="85" y="322"/>
                  <a:pt x="69" y="315"/>
                  <a:pt x="56" y="305"/>
                </a:cubicBezTo>
                <a:cubicBezTo>
                  <a:pt x="70" y="291"/>
                  <a:pt x="70" y="291"/>
                  <a:pt x="70" y="291"/>
                </a:cubicBezTo>
                <a:cubicBezTo>
                  <a:pt x="70" y="291"/>
                  <a:pt x="70" y="291"/>
                  <a:pt x="70" y="291"/>
                </a:cubicBezTo>
                <a:close/>
                <a:moveTo>
                  <a:pt x="154" y="290"/>
                </a:moveTo>
                <a:cubicBezTo>
                  <a:pt x="168" y="304"/>
                  <a:pt x="168" y="304"/>
                  <a:pt x="168" y="304"/>
                </a:cubicBezTo>
                <a:cubicBezTo>
                  <a:pt x="155" y="316"/>
                  <a:pt x="140" y="323"/>
                  <a:pt x="122" y="324"/>
                </a:cubicBezTo>
                <a:cubicBezTo>
                  <a:pt x="122" y="304"/>
                  <a:pt x="122" y="304"/>
                  <a:pt x="122" y="304"/>
                </a:cubicBezTo>
                <a:cubicBezTo>
                  <a:pt x="134" y="301"/>
                  <a:pt x="145" y="296"/>
                  <a:pt x="154" y="290"/>
                </a:cubicBezTo>
                <a:close/>
                <a:moveTo>
                  <a:pt x="275" y="305"/>
                </a:moveTo>
                <a:cubicBezTo>
                  <a:pt x="282" y="305"/>
                  <a:pt x="286" y="309"/>
                  <a:pt x="286" y="315"/>
                </a:cubicBezTo>
                <a:cubicBezTo>
                  <a:pt x="285" y="321"/>
                  <a:pt x="282" y="326"/>
                  <a:pt x="275" y="326"/>
                </a:cubicBezTo>
                <a:cubicBezTo>
                  <a:pt x="270" y="326"/>
                  <a:pt x="265" y="321"/>
                  <a:pt x="265" y="315"/>
                </a:cubicBezTo>
                <a:cubicBezTo>
                  <a:pt x="265" y="309"/>
                  <a:pt x="270" y="305"/>
                  <a:pt x="275" y="305"/>
                </a:cubicBezTo>
                <a:close/>
                <a:moveTo>
                  <a:pt x="33" y="0"/>
                </a:moveTo>
                <a:cubicBezTo>
                  <a:pt x="15" y="0"/>
                  <a:pt x="2" y="14"/>
                  <a:pt x="2" y="31"/>
                </a:cubicBezTo>
                <a:cubicBezTo>
                  <a:pt x="2" y="46"/>
                  <a:pt x="16" y="60"/>
                  <a:pt x="33" y="60"/>
                </a:cubicBezTo>
                <a:cubicBezTo>
                  <a:pt x="61" y="60"/>
                  <a:pt x="70" y="83"/>
                  <a:pt x="74" y="103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32" y="143"/>
                  <a:pt x="0" y="185"/>
                  <a:pt x="0" y="234"/>
                </a:cubicBezTo>
                <a:cubicBezTo>
                  <a:pt x="0" y="295"/>
                  <a:pt x="51" y="346"/>
                  <a:pt x="113" y="346"/>
                </a:cubicBezTo>
                <a:cubicBezTo>
                  <a:pt x="171" y="346"/>
                  <a:pt x="219" y="301"/>
                  <a:pt x="224" y="244"/>
                </a:cubicBezTo>
                <a:cubicBezTo>
                  <a:pt x="266" y="244"/>
                  <a:pt x="266" y="244"/>
                  <a:pt x="266" y="244"/>
                </a:cubicBezTo>
                <a:cubicBezTo>
                  <a:pt x="266" y="287"/>
                  <a:pt x="266" y="287"/>
                  <a:pt x="266" y="287"/>
                </a:cubicBezTo>
                <a:cubicBezTo>
                  <a:pt x="255" y="292"/>
                  <a:pt x="245" y="302"/>
                  <a:pt x="245" y="316"/>
                </a:cubicBezTo>
                <a:cubicBezTo>
                  <a:pt x="245" y="333"/>
                  <a:pt x="259" y="346"/>
                  <a:pt x="275" y="346"/>
                </a:cubicBezTo>
                <a:cubicBezTo>
                  <a:pt x="288" y="346"/>
                  <a:pt x="299" y="338"/>
                  <a:pt x="304" y="325"/>
                </a:cubicBezTo>
                <a:cubicBezTo>
                  <a:pt x="338" y="325"/>
                  <a:pt x="338" y="325"/>
                  <a:pt x="338" y="325"/>
                </a:cubicBezTo>
                <a:cubicBezTo>
                  <a:pt x="344" y="325"/>
                  <a:pt x="348" y="320"/>
                  <a:pt x="348" y="315"/>
                </a:cubicBezTo>
                <a:cubicBezTo>
                  <a:pt x="348" y="310"/>
                  <a:pt x="344" y="306"/>
                  <a:pt x="338" y="306"/>
                </a:cubicBezTo>
                <a:cubicBezTo>
                  <a:pt x="304" y="306"/>
                  <a:pt x="304" y="306"/>
                  <a:pt x="304" y="306"/>
                </a:cubicBezTo>
                <a:cubicBezTo>
                  <a:pt x="301" y="298"/>
                  <a:pt x="294" y="291"/>
                  <a:pt x="285" y="287"/>
                </a:cubicBezTo>
                <a:cubicBezTo>
                  <a:pt x="285" y="244"/>
                  <a:pt x="285" y="244"/>
                  <a:pt x="285" y="244"/>
                </a:cubicBezTo>
                <a:cubicBezTo>
                  <a:pt x="317" y="244"/>
                  <a:pt x="317" y="244"/>
                  <a:pt x="317" y="244"/>
                </a:cubicBezTo>
                <a:cubicBezTo>
                  <a:pt x="322" y="244"/>
                  <a:pt x="328" y="240"/>
                  <a:pt x="328" y="234"/>
                </a:cubicBezTo>
                <a:cubicBezTo>
                  <a:pt x="328" y="229"/>
                  <a:pt x="322" y="223"/>
                  <a:pt x="317" y="223"/>
                </a:cubicBezTo>
                <a:cubicBezTo>
                  <a:pt x="307" y="223"/>
                  <a:pt x="307" y="223"/>
                  <a:pt x="307" y="223"/>
                </a:cubicBezTo>
                <a:cubicBezTo>
                  <a:pt x="307" y="213"/>
                  <a:pt x="307" y="213"/>
                  <a:pt x="307" y="213"/>
                </a:cubicBezTo>
                <a:cubicBezTo>
                  <a:pt x="307" y="185"/>
                  <a:pt x="283" y="162"/>
                  <a:pt x="256" y="162"/>
                </a:cubicBezTo>
                <a:cubicBezTo>
                  <a:pt x="245" y="162"/>
                  <a:pt x="245" y="162"/>
                  <a:pt x="245" y="162"/>
                </a:cubicBezTo>
                <a:cubicBezTo>
                  <a:pt x="245" y="132"/>
                  <a:pt x="245" y="132"/>
                  <a:pt x="245" y="132"/>
                </a:cubicBezTo>
                <a:cubicBezTo>
                  <a:pt x="245" y="105"/>
                  <a:pt x="222" y="81"/>
                  <a:pt x="194" y="81"/>
                </a:cubicBezTo>
                <a:cubicBezTo>
                  <a:pt x="130" y="81"/>
                  <a:pt x="130" y="81"/>
                  <a:pt x="130" y="81"/>
                </a:cubicBezTo>
                <a:cubicBezTo>
                  <a:pt x="117" y="31"/>
                  <a:pt x="81" y="0"/>
                  <a:pt x="3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6" name="Freeform 54">
            <a:extLst>
              <a:ext uri="{FF2B5EF4-FFF2-40B4-BE49-F238E27FC236}">
                <a16:creationId xmlns:a16="http://schemas.microsoft.com/office/drawing/2014/main" id="{F4DAF894-E1D1-F26F-5A6C-A12B3C5A0CDF}"/>
              </a:ext>
            </a:extLst>
          </p:cNvPr>
          <p:cNvSpPr>
            <a:spLocks noEditPoints="1"/>
          </p:cNvSpPr>
          <p:nvPr/>
        </p:nvSpPr>
        <p:spPr bwMode="auto">
          <a:xfrm>
            <a:off x="9540785" y="4106911"/>
            <a:ext cx="278793" cy="257175"/>
          </a:xfrm>
          <a:custGeom>
            <a:avLst/>
            <a:gdLst>
              <a:gd name="T0" fmla="*/ 336 w 374"/>
              <a:gd name="T1" fmla="*/ 88 h 345"/>
              <a:gd name="T2" fmla="*/ 251 w 374"/>
              <a:gd name="T3" fmla="*/ 32 h 345"/>
              <a:gd name="T4" fmla="*/ 232 w 374"/>
              <a:gd name="T5" fmla="*/ 42 h 345"/>
              <a:gd name="T6" fmla="*/ 312 w 374"/>
              <a:gd name="T7" fmla="*/ 136 h 345"/>
              <a:gd name="T8" fmla="*/ 217 w 374"/>
              <a:gd name="T9" fmla="*/ 57 h 345"/>
              <a:gd name="T10" fmla="*/ 232 w 374"/>
              <a:gd name="T11" fmla="*/ 42 h 345"/>
              <a:gd name="T12" fmla="*/ 285 w 374"/>
              <a:gd name="T13" fmla="*/ 154 h 345"/>
              <a:gd name="T14" fmla="*/ 200 w 374"/>
              <a:gd name="T15" fmla="*/ 98 h 345"/>
              <a:gd name="T16" fmla="*/ 113 w 374"/>
              <a:gd name="T17" fmla="*/ 185 h 345"/>
              <a:gd name="T18" fmla="*/ 168 w 374"/>
              <a:gd name="T19" fmla="*/ 271 h 345"/>
              <a:gd name="T20" fmla="*/ 113 w 374"/>
              <a:gd name="T21" fmla="*/ 185 h 345"/>
              <a:gd name="T22" fmla="*/ 158 w 374"/>
              <a:gd name="T23" fmla="*/ 288 h 345"/>
              <a:gd name="T24" fmla="*/ 143 w 374"/>
              <a:gd name="T25" fmla="*/ 304 h 345"/>
              <a:gd name="T26" fmla="*/ 63 w 374"/>
              <a:gd name="T27" fmla="*/ 209 h 345"/>
              <a:gd name="T28" fmla="*/ 47 w 374"/>
              <a:gd name="T29" fmla="*/ 236 h 345"/>
              <a:gd name="T30" fmla="*/ 103 w 374"/>
              <a:gd name="T31" fmla="*/ 321 h 345"/>
              <a:gd name="T32" fmla="*/ 47 w 374"/>
              <a:gd name="T33" fmla="*/ 236 h 345"/>
              <a:gd name="T34" fmla="*/ 210 w 374"/>
              <a:gd name="T35" fmla="*/ 35 h 345"/>
              <a:gd name="T36" fmla="*/ 194 w 374"/>
              <a:gd name="T37" fmla="*/ 143 h 345"/>
              <a:gd name="T38" fmla="*/ 195 w 374"/>
              <a:gd name="T39" fmla="*/ 123 h 345"/>
              <a:gd name="T40" fmla="*/ 218 w 374"/>
              <a:gd name="T41" fmla="*/ 165 h 345"/>
              <a:gd name="T42" fmla="*/ 152 w 374"/>
              <a:gd name="T43" fmla="*/ 160 h 345"/>
              <a:gd name="T44" fmla="*/ 17 w 374"/>
              <a:gd name="T45" fmla="*/ 335 h 345"/>
              <a:gd name="T46" fmla="*/ 30 w 374"/>
              <a:gd name="T47" fmla="*/ 344 h 345"/>
              <a:gd name="T48" fmla="*/ 36 w 374"/>
              <a:gd name="T49" fmla="*/ 284 h 345"/>
              <a:gd name="T50" fmla="*/ 77 w 374"/>
              <a:gd name="T51" fmla="*/ 325 h 345"/>
              <a:gd name="T52" fmla="*/ 58 w 374"/>
              <a:gd name="T53" fmla="*/ 325 h 345"/>
              <a:gd name="T54" fmla="*/ 55 w 374"/>
              <a:gd name="T55" fmla="*/ 345 h 345"/>
              <a:gd name="T56" fmla="*/ 166 w 374"/>
              <a:gd name="T57" fmla="*/ 310 h 345"/>
              <a:gd name="T58" fmla="*/ 181 w 374"/>
              <a:gd name="T59" fmla="*/ 202 h 345"/>
              <a:gd name="T60" fmla="*/ 180 w 374"/>
              <a:gd name="T61" fmla="*/ 222 h 345"/>
              <a:gd name="T62" fmla="*/ 156 w 374"/>
              <a:gd name="T63" fmla="*/ 180 h 345"/>
              <a:gd name="T64" fmla="*/ 223 w 374"/>
              <a:gd name="T65" fmla="*/ 184 h 345"/>
              <a:gd name="T66" fmla="*/ 358 w 374"/>
              <a:gd name="T67" fmla="*/ 8 h 345"/>
              <a:gd name="T68" fmla="*/ 339 w 374"/>
              <a:gd name="T69" fmla="*/ 14 h 345"/>
              <a:gd name="T70" fmla="*/ 298 w 374"/>
              <a:gd name="T71" fmla="*/ 20 h 345"/>
              <a:gd name="T72" fmla="*/ 318 w 374"/>
              <a:gd name="T73" fmla="*/ 20 h 345"/>
              <a:gd name="T74" fmla="*/ 321 w 374"/>
              <a:gd name="T75" fmla="*/ 0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74" h="345">
                <a:moveTo>
                  <a:pt x="273" y="25"/>
                </a:moveTo>
                <a:cubicBezTo>
                  <a:pt x="336" y="88"/>
                  <a:pt x="336" y="88"/>
                  <a:pt x="336" y="88"/>
                </a:cubicBezTo>
                <a:cubicBezTo>
                  <a:pt x="335" y="95"/>
                  <a:pt x="332" y="103"/>
                  <a:pt x="329" y="110"/>
                </a:cubicBezTo>
                <a:cubicBezTo>
                  <a:pt x="251" y="32"/>
                  <a:pt x="251" y="32"/>
                  <a:pt x="251" y="32"/>
                </a:cubicBezTo>
                <a:cubicBezTo>
                  <a:pt x="257" y="29"/>
                  <a:pt x="265" y="26"/>
                  <a:pt x="273" y="25"/>
                </a:cubicBezTo>
                <a:close/>
                <a:moveTo>
                  <a:pt x="232" y="42"/>
                </a:moveTo>
                <a:cubicBezTo>
                  <a:pt x="318" y="128"/>
                  <a:pt x="318" y="128"/>
                  <a:pt x="318" y="128"/>
                </a:cubicBezTo>
                <a:cubicBezTo>
                  <a:pt x="316" y="132"/>
                  <a:pt x="313" y="134"/>
                  <a:pt x="312" y="136"/>
                </a:cubicBezTo>
                <a:cubicBezTo>
                  <a:pt x="309" y="138"/>
                  <a:pt x="307" y="141"/>
                  <a:pt x="303" y="143"/>
                </a:cubicBezTo>
                <a:cubicBezTo>
                  <a:pt x="217" y="57"/>
                  <a:pt x="217" y="57"/>
                  <a:pt x="217" y="57"/>
                </a:cubicBezTo>
                <a:cubicBezTo>
                  <a:pt x="219" y="54"/>
                  <a:pt x="222" y="51"/>
                  <a:pt x="224" y="48"/>
                </a:cubicBezTo>
                <a:cubicBezTo>
                  <a:pt x="226" y="46"/>
                  <a:pt x="228" y="44"/>
                  <a:pt x="232" y="42"/>
                </a:cubicBezTo>
                <a:close/>
                <a:moveTo>
                  <a:pt x="208" y="75"/>
                </a:moveTo>
                <a:cubicBezTo>
                  <a:pt x="285" y="154"/>
                  <a:pt x="285" y="154"/>
                  <a:pt x="285" y="154"/>
                </a:cubicBezTo>
                <a:cubicBezTo>
                  <a:pt x="279" y="157"/>
                  <a:pt x="270" y="159"/>
                  <a:pt x="264" y="161"/>
                </a:cubicBezTo>
                <a:cubicBezTo>
                  <a:pt x="200" y="98"/>
                  <a:pt x="200" y="98"/>
                  <a:pt x="200" y="98"/>
                </a:cubicBezTo>
                <a:cubicBezTo>
                  <a:pt x="201" y="90"/>
                  <a:pt x="204" y="82"/>
                  <a:pt x="208" y="75"/>
                </a:cubicBezTo>
                <a:close/>
                <a:moveTo>
                  <a:pt x="113" y="185"/>
                </a:moveTo>
                <a:cubicBezTo>
                  <a:pt x="176" y="249"/>
                  <a:pt x="176" y="249"/>
                  <a:pt x="176" y="249"/>
                </a:cubicBezTo>
                <a:cubicBezTo>
                  <a:pt x="175" y="255"/>
                  <a:pt x="172" y="264"/>
                  <a:pt x="168" y="271"/>
                </a:cubicBezTo>
                <a:cubicBezTo>
                  <a:pt x="91" y="193"/>
                  <a:pt x="91" y="193"/>
                  <a:pt x="91" y="193"/>
                </a:cubicBezTo>
                <a:cubicBezTo>
                  <a:pt x="97" y="189"/>
                  <a:pt x="106" y="187"/>
                  <a:pt x="113" y="185"/>
                </a:cubicBezTo>
                <a:close/>
                <a:moveTo>
                  <a:pt x="72" y="202"/>
                </a:moveTo>
                <a:cubicBezTo>
                  <a:pt x="158" y="288"/>
                  <a:pt x="158" y="288"/>
                  <a:pt x="158" y="288"/>
                </a:cubicBezTo>
                <a:cubicBezTo>
                  <a:pt x="156" y="292"/>
                  <a:pt x="153" y="295"/>
                  <a:pt x="151" y="297"/>
                </a:cubicBezTo>
                <a:cubicBezTo>
                  <a:pt x="149" y="300"/>
                  <a:pt x="147" y="301"/>
                  <a:pt x="143" y="304"/>
                </a:cubicBezTo>
                <a:cubicBezTo>
                  <a:pt x="56" y="217"/>
                  <a:pt x="56" y="217"/>
                  <a:pt x="56" y="217"/>
                </a:cubicBezTo>
                <a:cubicBezTo>
                  <a:pt x="59" y="215"/>
                  <a:pt x="62" y="211"/>
                  <a:pt x="63" y="209"/>
                </a:cubicBezTo>
                <a:cubicBezTo>
                  <a:pt x="65" y="207"/>
                  <a:pt x="68" y="204"/>
                  <a:pt x="72" y="202"/>
                </a:cubicBezTo>
                <a:close/>
                <a:moveTo>
                  <a:pt x="47" y="236"/>
                </a:moveTo>
                <a:cubicBezTo>
                  <a:pt x="125" y="315"/>
                  <a:pt x="125" y="315"/>
                  <a:pt x="125" y="315"/>
                </a:cubicBezTo>
                <a:cubicBezTo>
                  <a:pt x="119" y="316"/>
                  <a:pt x="110" y="319"/>
                  <a:pt x="103" y="321"/>
                </a:cubicBezTo>
                <a:cubicBezTo>
                  <a:pt x="40" y="258"/>
                  <a:pt x="40" y="258"/>
                  <a:pt x="40" y="258"/>
                </a:cubicBezTo>
                <a:cubicBezTo>
                  <a:pt x="41" y="251"/>
                  <a:pt x="44" y="243"/>
                  <a:pt x="47" y="236"/>
                </a:cubicBezTo>
                <a:close/>
                <a:moveTo>
                  <a:pt x="315" y="0"/>
                </a:moveTo>
                <a:cubicBezTo>
                  <a:pt x="279" y="0"/>
                  <a:pt x="236" y="8"/>
                  <a:pt x="210" y="35"/>
                </a:cubicBezTo>
                <a:cubicBezTo>
                  <a:pt x="184" y="62"/>
                  <a:pt x="176" y="104"/>
                  <a:pt x="176" y="141"/>
                </a:cubicBezTo>
                <a:cubicBezTo>
                  <a:pt x="185" y="142"/>
                  <a:pt x="192" y="143"/>
                  <a:pt x="194" y="143"/>
                </a:cubicBezTo>
                <a:cubicBezTo>
                  <a:pt x="195" y="143"/>
                  <a:pt x="195" y="143"/>
                  <a:pt x="195" y="143"/>
                </a:cubicBezTo>
                <a:cubicBezTo>
                  <a:pt x="195" y="123"/>
                  <a:pt x="195" y="123"/>
                  <a:pt x="195" y="123"/>
                </a:cubicBezTo>
                <a:cubicBezTo>
                  <a:pt x="237" y="164"/>
                  <a:pt x="237" y="164"/>
                  <a:pt x="237" y="164"/>
                </a:cubicBezTo>
                <a:cubicBezTo>
                  <a:pt x="230" y="165"/>
                  <a:pt x="224" y="165"/>
                  <a:pt x="218" y="165"/>
                </a:cubicBezTo>
                <a:cubicBezTo>
                  <a:pt x="201" y="165"/>
                  <a:pt x="189" y="164"/>
                  <a:pt x="189" y="164"/>
                </a:cubicBezTo>
                <a:cubicBezTo>
                  <a:pt x="187" y="163"/>
                  <a:pt x="172" y="160"/>
                  <a:pt x="152" y="160"/>
                </a:cubicBezTo>
                <a:cubicBezTo>
                  <a:pt x="121" y="160"/>
                  <a:pt x="77" y="166"/>
                  <a:pt x="48" y="194"/>
                </a:cubicBezTo>
                <a:cubicBezTo>
                  <a:pt x="0" y="243"/>
                  <a:pt x="16" y="332"/>
                  <a:pt x="17" y="335"/>
                </a:cubicBezTo>
                <a:cubicBezTo>
                  <a:pt x="18" y="340"/>
                  <a:pt x="21" y="344"/>
                  <a:pt x="27" y="344"/>
                </a:cubicBezTo>
                <a:cubicBezTo>
                  <a:pt x="30" y="344"/>
                  <a:pt x="30" y="344"/>
                  <a:pt x="30" y="344"/>
                </a:cubicBezTo>
                <a:cubicBezTo>
                  <a:pt x="35" y="343"/>
                  <a:pt x="39" y="338"/>
                  <a:pt x="37" y="332"/>
                </a:cubicBezTo>
                <a:cubicBezTo>
                  <a:pt x="37" y="332"/>
                  <a:pt x="34" y="310"/>
                  <a:pt x="36" y="284"/>
                </a:cubicBezTo>
                <a:cubicBezTo>
                  <a:pt x="36" y="284"/>
                  <a:pt x="36" y="284"/>
                  <a:pt x="36" y="284"/>
                </a:cubicBezTo>
                <a:cubicBezTo>
                  <a:pt x="77" y="325"/>
                  <a:pt x="77" y="325"/>
                  <a:pt x="77" y="325"/>
                </a:cubicBezTo>
                <a:cubicBezTo>
                  <a:pt x="72" y="325"/>
                  <a:pt x="68" y="325"/>
                  <a:pt x="64" y="325"/>
                </a:cubicBezTo>
                <a:cubicBezTo>
                  <a:pt x="62" y="325"/>
                  <a:pt x="60" y="325"/>
                  <a:pt x="58" y="325"/>
                </a:cubicBezTo>
                <a:cubicBezTo>
                  <a:pt x="58" y="327"/>
                  <a:pt x="58" y="327"/>
                  <a:pt x="58" y="327"/>
                </a:cubicBezTo>
                <a:cubicBezTo>
                  <a:pt x="59" y="333"/>
                  <a:pt x="58" y="340"/>
                  <a:pt x="55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97" y="345"/>
                  <a:pt x="139" y="336"/>
                  <a:pt x="166" y="310"/>
                </a:cubicBezTo>
                <a:cubicBezTo>
                  <a:pt x="191" y="284"/>
                  <a:pt x="200" y="240"/>
                  <a:pt x="200" y="204"/>
                </a:cubicBezTo>
                <a:cubicBezTo>
                  <a:pt x="190" y="203"/>
                  <a:pt x="182" y="202"/>
                  <a:pt x="181" y="202"/>
                </a:cubicBezTo>
                <a:cubicBezTo>
                  <a:pt x="180" y="202"/>
                  <a:pt x="180" y="202"/>
                  <a:pt x="180" y="202"/>
                </a:cubicBezTo>
                <a:cubicBezTo>
                  <a:pt x="180" y="222"/>
                  <a:pt x="180" y="222"/>
                  <a:pt x="180" y="222"/>
                </a:cubicBezTo>
                <a:cubicBezTo>
                  <a:pt x="138" y="180"/>
                  <a:pt x="138" y="180"/>
                  <a:pt x="138" y="180"/>
                </a:cubicBezTo>
                <a:cubicBezTo>
                  <a:pt x="145" y="180"/>
                  <a:pt x="151" y="180"/>
                  <a:pt x="156" y="180"/>
                </a:cubicBezTo>
                <a:cubicBezTo>
                  <a:pt x="173" y="180"/>
                  <a:pt x="186" y="181"/>
                  <a:pt x="186" y="181"/>
                </a:cubicBezTo>
                <a:cubicBezTo>
                  <a:pt x="187" y="181"/>
                  <a:pt x="203" y="184"/>
                  <a:pt x="223" y="184"/>
                </a:cubicBezTo>
                <a:cubicBezTo>
                  <a:pt x="259" y="184"/>
                  <a:pt x="301" y="175"/>
                  <a:pt x="327" y="149"/>
                </a:cubicBezTo>
                <a:cubicBezTo>
                  <a:pt x="374" y="101"/>
                  <a:pt x="359" y="12"/>
                  <a:pt x="358" y="8"/>
                </a:cubicBezTo>
                <a:cubicBezTo>
                  <a:pt x="357" y="5"/>
                  <a:pt x="353" y="1"/>
                  <a:pt x="346" y="1"/>
                </a:cubicBezTo>
                <a:cubicBezTo>
                  <a:pt x="341" y="2"/>
                  <a:pt x="337" y="7"/>
                  <a:pt x="339" y="14"/>
                </a:cubicBezTo>
                <a:cubicBezTo>
                  <a:pt x="339" y="14"/>
                  <a:pt x="343" y="35"/>
                  <a:pt x="340" y="61"/>
                </a:cubicBezTo>
                <a:cubicBezTo>
                  <a:pt x="298" y="20"/>
                  <a:pt x="298" y="20"/>
                  <a:pt x="298" y="20"/>
                </a:cubicBezTo>
                <a:cubicBezTo>
                  <a:pt x="303" y="20"/>
                  <a:pt x="308" y="20"/>
                  <a:pt x="312" y="20"/>
                </a:cubicBezTo>
                <a:cubicBezTo>
                  <a:pt x="314" y="20"/>
                  <a:pt x="316" y="20"/>
                  <a:pt x="318" y="20"/>
                </a:cubicBezTo>
                <a:cubicBezTo>
                  <a:pt x="318" y="18"/>
                  <a:pt x="318" y="18"/>
                  <a:pt x="318" y="18"/>
                </a:cubicBezTo>
                <a:cubicBezTo>
                  <a:pt x="317" y="12"/>
                  <a:pt x="318" y="5"/>
                  <a:pt x="321" y="0"/>
                </a:cubicBezTo>
                <a:cubicBezTo>
                  <a:pt x="319" y="0"/>
                  <a:pt x="317" y="0"/>
                  <a:pt x="31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7" name="Freeform 55">
            <a:extLst>
              <a:ext uri="{FF2B5EF4-FFF2-40B4-BE49-F238E27FC236}">
                <a16:creationId xmlns:a16="http://schemas.microsoft.com/office/drawing/2014/main" id="{0E2D9494-F10B-4D6F-D4C6-B1D494B02CD9}"/>
              </a:ext>
            </a:extLst>
          </p:cNvPr>
          <p:cNvSpPr>
            <a:spLocks noEditPoints="1"/>
          </p:cNvSpPr>
          <p:nvPr/>
        </p:nvSpPr>
        <p:spPr bwMode="auto">
          <a:xfrm>
            <a:off x="9550476" y="3537716"/>
            <a:ext cx="260157" cy="252702"/>
          </a:xfrm>
          <a:custGeom>
            <a:avLst/>
            <a:gdLst>
              <a:gd name="T0" fmla="*/ 346 w 349"/>
              <a:gd name="T1" fmla="*/ 22 h 339"/>
              <a:gd name="T2" fmla="*/ 294 w 349"/>
              <a:gd name="T3" fmla="*/ 0 h 339"/>
              <a:gd name="T4" fmla="*/ 244 w 349"/>
              <a:gd name="T5" fmla="*/ 21 h 339"/>
              <a:gd name="T6" fmla="*/ 198 w 349"/>
              <a:gd name="T7" fmla="*/ 68 h 339"/>
              <a:gd name="T8" fmla="*/ 198 w 349"/>
              <a:gd name="T9" fmla="*/ 83 h 339"/>
              <a:gd name="T10" fmla="*/ 201 w 349"/>
              <a:gd name="T11" fmla="*/ 90 h 339"/>
              <a:gd name="T12" fmla="*/ 198 w 349"/>
              <a:gd name="T13" fmla="*/ 97 h 339"/>
              <a:gd name="T14" fmla="*/ 182 w 349"/>
              <a:gd name="T15" fmla="*/ 113 h 339"/>
              <a:gd name="T16" fmla="*/ 165 w 349"/>
              <a:gd name="T17" fmla="*/ 120 h 339"/>
              <a:gd name="T18" fmla="*/ 145 w 349"/>
              <a:gd name="T19" fmla="*/ 138 h 339"/>
              <a:gd name="T20" fmla="*/ 200 w 349"/>
              <a:gd name="T21" fmla="*/ 193 h 339"/>
              <a:gd name="T22" fmla="*/ 217 w 349"/>
              <a:gd name="T23" fmla="*/ 172 h 339"/>
              <a:gd name="T24" fmla="*/ 225 w 349"/>
              <a:gd name="T25" fmla="*/ 157 h 339"/>
              <a:gd name="T26" fmla="*/ 346 w 349"/>
              <a:gd name="T27" fmla="*/ 36 h 339"/>
              <a:gd name="T28" fmla="*/ 346 w 349"/>
              <a:gd name="T29" fmla="*/ 22 h 339"/>
              <a:gd name="T30" fmla="*/ 16 w 349"/>
              <a:gd name="T31" fmla="*/ 255 h 339"/>
              <a:gd name="T32" fmla="*/ 0 w 349"/>
              <a:gd name="T33" fmla="*/ 292 h 339"/>
              <a:gd name="T34" fmla="*/ 14 w 349"/>
              <a:gd name="T35" fmla="*/ 325 h 339"/>
              <a:gd name="T36" fmla="*/ 48 w 349"/>
              <a:gd name="T37" fmla="*/ 339 h 339"/>
              <a:gd name="T38" fmla="*/ 49 w 349"/>
              <a:gd name="T39" fmla="*/ 339 h 339"/>
              <a:gd name="T40" fmla="*/ 76 w 349"/>
              <a:gd name="T41" fmla="*/ 330 h 339"/>
              <a:gd name="T42" fmla="*/ 44 w 349"/>
              <a:gd name="T43" fmla="*/ 298 h 339"/>
              <a:gd name="T44" fmla="*/ 44 w 349"/>
              <a:gd name="T45" fmla="*/ 284 h 339"/>
              <a:gd name="T46" fmla="*/ 51 w 349"/>
              <a:gd name="T47" fmla="*/ 282 h 339"/>
              <a:gd name="T48" fmla="*/ 58 w 349"/>
              <a:gd name="T49" fmla="*/ 284 h 339"/>
              <a:gd name="T50" fmla="*/ 90 w 349"/>
              <a:gd name="T51" fmla="*/ 316 h 339"/>
              <a:gd name="T52" fmla="*/ 104 w 349"/>
              <a:gd name="T53" fmla="*/ 301 h 339"/>
              <a:gd name="T54" fmla="*/ 75 w 349"/>
              <a:gd name="T55" fmla="*/ 271 h 339"/>
              <a:gd name="T56" fmla="*/ 75 w 349"/>
              <a:gd name="T57" fmla="*/ 258 h 339"/>
              <a:gd name="T58" fmla="*/ 82 w 349"/>
              <a:gd name="T59" fmla="*/ 255 h 339"/>
              <a:gd name="T60" fmla="*/ 89 w 349"/>
              <a:gd name="T61" fmla="*/ 258 h 339"/>
              <a:gd name="T62" fmla="*/ 117 w 349"/>
              <a:gd name="T63" fmla="*/ 285 h 339"/>
              <a:gd name="T64" fmla="*/ 131 w 349"/>
              <a:gd name="T65" fmla="*/ 270 h 339"/>
              <a:gd name="T66" fmla="*/ 105 w 349"/>
              <a:gd name="T67" fmla="*/ 245 h 339"/>
              <a:gd name="T68" fmla="*/ 105 w 349"/>
              <a:gd name="T69" fmla="*/ 231 h 339"/>
              <a:gd name="T70" fmla="*/ 112 w 349"/>
              <a:gd name="T71" fmla="*/ 228 h 339"/>
              <a:gd name="T72" fmla="*/ 119 w 349"/>
              <a:gd name="T73" fmla="*/ 231 h 339"/>
              <a:gd name="T74" fmla="*/ 145 w 349"/>
              <a:gd name="T75" fmla="*/ 256 h 339"/>
              <a:gd name="T76" fmla="*/ 159 w 349"/>
              <a:gd name="T77" fmla="*/ 241 h 339"/>
              <a:gd name="T78" fmla="*/ 136 w 349"/>
              <a:gd name="T79" fmla="*/ 219 h 339"/>
              <a:gd name="T80" fmla="*/ 136 w 349"/>
              <a:gd name="T81" fmla="*/ 205 h 339"/>
              <a:gd name="T82" fmla="*/ 144 w 349"/>
              <a:gd name="T83" fmla="*/ 199 h 339"/>
              <a:gd name="T84" fmla="*/ 150 w 349"/>
              <a:gd name="T85" fmla="*/ 202 h 339"/>
              <a:gd name="T86" fmla="*/ 173 w 349"/>
              <a:gd name="T87" fmla="*/ 224 h 339"/>
              <a:gd name="T88" fmla="*/ 187 w 349"/>
              <a:gd name="T89" fmla="*/ 209 h 339"/>
              <a:gd name="T90" fmla="*/ 131 w 349"/>
              <a:gd name="T91" fmla="*/ 153 h 339"/>
              <a:gd name="T92" fmla="*/ 16 w 349"/>
              <a:gd name="T93" fmla="*/ 255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49" h="339">
                <a:moveTo>
                  <a:pt x="346" y="22"/>
                </a:moveTo>
                <a:cubicBezTo>
                  <a:pt x="332" y="7"/>
                  <a:pt x="313" y="0"/>
                  <a:pt x="294" y="0"/>
                </a:cubicBezTo>
                <a:cubicBezTo>
                  <a:pt x="276" y="0"/>
                  <a:pt x="258" y="7"/>
                  <a:pt x="244" y="21"/>
                </a:cubicBezTo>
                <a:cubicBezTo>
                  <a:pt x="198" y="68"/>
                  <a:pt x="198" y="68"/>
                  <a:pt x="198" y="68"/>
                </a:cubicBezTo>
                <a:cubicBezTo>
                  <a:pt x="194" y="71"/>
                  <a:pt x="194" y="78"/>
                  <a:pt x="198" y="83"/>
                </a:cubicBezTo>
                <a:cubicBezTo>
                  <a:pt x="200" y="85"/>
                  <a:pt x="201" y="87"/>
                  <a:pt x="201" y="90"/>
                </a:cubicBezTo>
                <a:cubicBezTo>
                  <a:pt x="201" y="92"/>
                  <a:pt x="200" y="96"/>
                  <a:pt x="198" y="97"/>
                </a:cubicBezTo>
                <a:cubicBezTo>
                  <a:pt x="182" y="113"/>
                  <a:pt x="182" y="113"/>
                  <a:pt x="182" y="113"/>
                </a:cubicBezTo>
                <a:cubicBezTo>
                  <a:pt x="175" y="114"/>
                  <a:pt x="170" y="116"/>
                  <a:pt x="165" y="120"/>
                </a:cubicBezTo>
                <a:cubicBezTo>
                  <a:pt x="145" y="138"/>
                  <a:pt x="145" y="138"/>
                  <a:pt x="145" y="138"/>
                </a:cubicBezTo>
                <a:cubicBezTo>
                  <a:pt x="200" y="193"/>
                  <a:pt x="200" y="193"/>
                  <a:pt x="200" y="193"/>
                </a:cubicBezTo>
                <a:cubicBezTo>
                  <a:pt x="217" y="172"/>
                  <a:pt x="217" y="172"/>
                  <a:pt x="217" y="172"/>
                </a:cubicBezTo>
                <a:cubicBezTo>
                  <a:pt x="221" y="168"/>
                  <a:pt x="224" y="163"/>
                  <a:pt x="225" y="157"/>
                </a:cubicBezTo>
                <a:cubicBezTo>
                  <a:pt x="346" y="36"/>
                  <a:pt x="346" y="36"/>
                  <a:pt x="346" y="36"/>
                </a:cubicBezTo>
                <a:cubicBezTo>
                  <a:pt x="349" y="32"/>
                  <a:pt x="349" y="26"/>
                  <a:pt x="346" y="22"/>
                </a:cubicBezTo>
                <a:close/>
                <a:moveTo>
                  <a:pt x="16" y="255"/>
                </a:moveTo>
                <a:cubicBezTo>
                  <a:pt x="6" y="265"/>
                  <a:pt x="0" y="278"/>
                  <a:pt x="0" y="292"/>
                </a:cubicBezTo>
                <a:cubicBezTo>
                  <a:pt x="0" y="305"/>
                  <a:pt x="5" y="317"/>
                  <a:pt x="14" y="325"/>
                </a:cubicBezTo>
                <a:cubicBezTo>
                  <a:pt x="24" y="335"/>
                  <a:pt x="35" y="339"/>
                  <a:pt x="48" y="339"/>
                </a:cubicBezTo>
                <a:cubicBezTo>
                  <a:pt x="49" y="339"/>
                  <a:pt x="49" y="339"/>
                  <a:pt x="49" y="339"/>
                </a:cubicBezTo>
                <a:cubicBezTo>
                  <a:pt x="58" y="339"/>
                  <a:pt x="67" y="336"/>
                  <a:pt x="76" y="330"/>
                </a:cubicBezTo>
                <a:cubicBezTo>
                  <a:pt x="44" y="298"/>
                  <a:pt x="44" y="298"/>
                  <a:pt x="44" y="298"/>
                </a:cubicBezTo>
                <a:cubicBezTo>
                  <a:pt x="40" y="295"/>
                  <a:pt x="40" y="288"/>
                  <a:pt x="44" y="284"/>
                </a:cubicBezTo>
                <a:cubicBezTo>
                  <a:pt x="46" y="283"/>
                  <a:pt x="49" y="282"/>
                  <a:pt x="51" y="282"/>
                </a:cubicBezTo>
                <a:cubicBezTo>
                  <a:pt x="54" y="282"/>
                  <a:pt x="56" y="283"/>
                  <a:pt x="58" y="284"/>
                </a:cubicBezTo>
                <a:cubicBezTo>
                  <a:pt x="90" y="316"/>
                  <a:pt x="90" y="316"/>
                  <a:pt x="90" y="316"/>
                </a:cubicBezTo>
                <a:cubicBezTo>
                  <a:pt x="104" y="301"/>
                  <a:pt x="104" y="301"/>
                  <a:pt x="104" y="301"/>
                </a:cubicBezTo>
                <a:cubicBezTo>
                  <a:pt x="75" y="271"/>
                  <a:pt x="75" y="271"/>
                  <a:pt x="75" y="271"/>
                </a:cubicBezTo>
                <a:cubicBezTo>
                  <a:pt x="71" y="269"/>
                  <a:pt x="71" y="261"/>
                  <a:pt x="75" y="258"/>
                </a:cubicBezTo>
                <a:cubicBezTo>
                  <a:pt x="76" y="256"/>
                  <a:pt x="79" y="255"/>
                  <a:pt x="82" y="255"/>
                </a:cubicBezTo>
                <a:cubicBezTo>
                  <a:pt x="84" y="255"/>
                  <a:pt x="87" y="256"/>
                  <a:pt x="89" y="258"/>
                </a:cubicBezTo>
                <a:cubicBezTo>
                  <a:pt x="117" y="285"/>
                  <a:pt x="117" y="285"/>
                  <a:pt x="117" y="285"/>
                </a:cubicBezTo>
                <a:cubicBezTo>
                  <a:pt x="131" y="270"/>
                  <a:pt x="131" y="270"/>
                  <a:pt x="131" y="270"/>
                </a:cubicBezTo>
                <a:cubicBezTo>
                  <a:pt x="105" y="245"/>
                  <a:pt x="105" y="245"/>
                  <a:pt x="105" y="245"/>
                </a:cubicBezTo>
                <a:cubicBezTo>
                  <a:pt x="101" y="241"/>
                  <a:pt x="101" y="235"/>
                  <a:pt x="105" y="231"/>
                </a:cubicBezTo>
                <a:cubicBezTo>
                  <a:pt x="107" y="229"/>
                  <a:pt x="109" y="228"/>
                  <a:pt x="112" y="228"/>
                </a:cubicBezTo>
                <a:cubicBezTo>
                  <a:pt x="114" y="228"/>
                  <a:pt x="117" y="229"/>
                  <a:pt x="119" y="231"/>
                </a:cubicBezTo>
                <a:cubicBezTo>
                  <a:pt x="145" y="256"/>
                  <a:pt x="145" y="256"/>
                  <a:pt x="145" y="256"/>
                </a:cubicBezTo>
                <a:cubicBezTo>
                  <a:pt x="159" y="241"/>
                  <a:pt x="159" y="241"/>
                  <a:pt x="159" y="241"/>
                </a:cubicBezTo>
                <a:cubicBezTo>
                  <a:pt x="136" y="219"/>
                  <a:pt x="136" y="219"/>
                  <a:pt x="136" y="219"/>
                </a:cubicBezTo>
                <a:cubicBezTo>
                  <a:pt x="133" y="215"/>
                  <a:pt x="133" y="209"/>
                  <a:pt x="136" y="205"/>
                </a:cubicBezTo>
                <a:cubicBezTo>
                  <a:pt x="139" y="201"/>
                  <a:pt x="142" y="199"/>
                  <a:pt x="144" y="199"/>
                </a:cubicBezTo>
                <a:cubicBezTo>
                  <a:pt x="147" y="199"/>
                  <a:pt x="149" y="200"/>
                  <a:pt x="150" y="202"/>
                </a:cubicBezTo>
                <a:cubicBezTo>
                  <a:pt x="173" y="224"/>
                  <a:pt x="173" y="224"/>
                  <a:pt x="173" y="224"/>
                </a:cubicBezTo>
                <a:cubicBezTo>
                  <a:pt x="187" y="209"/>
                  <a:pt x="187" y="209"/>
                  <a:pt x="187" y="209"/>
                </a:cubicBezTo>
                <a:cubicBezTo>
                  <a:pt x="131" y="153"/>
                  <a:pt x="131" y="153"/>
                  <a:pt x="131" y="153"/>
                </a:cubicBezTo>
                <a:lnTo>
                  <a:pt x="16" y="25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8" name="Freeform 61">
            <a:extLst>
              <a:ext uri="{FF2B5EF4-FFF2-40B4-BE49-F238E27FC236}">
                <a16:creationId xmlns:a16="http://schemas.microsoft.com/office/drawing/2014/main" id="{8C03A3C3-A5AA-F22F-1E31-0A43EA66D8EC}"/>
              </a:ext>
            </a:extLst>
          </p:cNvPr>
          <p:cNvSpPr>
            <a:spLocks noEditPoints="1"/>
          </p:cNvSpPr>
          <p:nvPr/>
        </p:nvSpPr>
        <p:spPr bwMode="auto">
          <a:xfrm>
            <a:off x="10096134" y="1895896"/>
            <a:ext cx="259039" cy="259411"/>
          </a:xfrm>
          <a:custGeom>
            <a:avLst/>
            <a:gdLst>
              <a:gd name="T0" fmla="*/ 326 w 348"/>
              <a:gd name="T1" fmla="*/ 184 h 348"/>
              <a:gd name="T2" fmla="*/ 246 w 348"/>
              <a:gd name="T3" fmla="*/ 163 h 348"/>
              <a:gd name="T4" fmla="*/ 326 w 348"/>
              <a:gd name="T5" fmla="*/ 265 h 348"/>
              <a:gd name="T6" fmla="*/ 276 w 348"/>
              <a:gd name="T7" fmla="*/ 244 h 348"/>
              <a:gd name="T8" fmla="*/ 276 w 348"/>
              <a:gd name="T9" fmla="*/ 224 h 348"/>
              <a:gd name="T10" fmla="*/ 326 w 348"/>
              <a:gd name="T11" fmla="*/ 202 h 348"/>
              <a:gd name="T12" fmla="*/ 266 w 348"/>
              <a:gd name="T13" fmla="*/ 192 h 348"/>
              <a:gd name="T14" fmla="*/ 347 w 348"/>
              <a:gd name="T15" fmla="*/ 31 h 348"/>
              <a:gd name="T16" fmla="*/ 154 w 348"/>
              <a:gd name="T17" fmla="*/ 0 h 348"/>
              <a:gd name="T18" fmla="*/ 124 w 348"/>
              <a:gd name="T19" fmla="*/ 92 h 348"/>
              <a:gd name="T20" fmla="*/ 145 w 348"/>
              <a:gd name="T21" fmla="*/ 102 h 348"/>
              <a:gd name="T22" fmla="*/ 196 w 348"/>
              <a:gd name="T23" fmla="*/ 143 h 348"/>
              <a:gd name="T24" fmla="*/ 206 w 348"/>
              <a:gd name="T25" fmla="*/ 276 h 348"/>
              <a:gd name="T26" fmla="*/ 186 w 348"/>
              <a:gd name="T27" fmla="*/ 287 h 348"/>
              <a:gd name="T28" fmla="*/ 175 w 348"/>
              <a:gd name="T29" fmla="*/ 348 h 348"/>
              <a:gd name="T30" fmla="*/ 327 w 348"/>
              <a:gd name="T31" fmla="*/ 318 h 348"/>
              <a:gd name="T32" fmla="*/ 236 w 348"/>
              <a:gd name="T33" fmla="*/ 287 h 348"/>
              <a:gd name="T34" fmla="*/ 225 w 348"/>
              <a:gd name="T35" fmla="*/ 155 h 348"/>
              <a:gd name="T36" fmla="*/ 327 w 348"/>
              <a:gd name="T37" fmla="*/ 145 h 348"/>
              <a:gd name="T38" fmla="*/ 338 w 348"/>
              <a:gd name="T39" fmla="*/ 104 h 348"/>
              <a:gd name="T40" fmla="*/ 348 w 348"/>
              <a:gd name="T41" fmla="*/ 31 h 348"/>
              <a:gd name="T42" fmla="*/ 184 w 348"/>
              <a:gd name="T43" fmla="*/ 82 h 348"/>
              <a:gd name="T44" fmla="*/ 163 w 348"/>
              <a:gd name="T45" fmla="*/ 21 h 348"/>
              <a:gd name="T46" fmla="*/ 184 w 348"/>
              <a:gd name="T47" fmla="*/ 82 h 348"/>
              <a:gd name="T48" fmla="*/ 203 w 348"/>
              <a:gd name="T49" fmla="*/ 82 h 348"/>
              <a:gd name="T50" fmla="*/ 224 w 348"/>
              <a:gd name="T51" fmla="*/ 21 h 348"/>
              <a:gd name="T52" fmla="*/ 265 w 348"/>
              <a:gd name="T53" fmla="*/ 82 h 348"/>
              <a:gd name="T54" fmla="*/ 244 w 348"/>
              <a:gd name="T55" fmla="*/ 21 h 348"/>
              <a:gd name="T56" fmla="*/ 265 w 348"/>
              <a:gd name="T57" fmla="*/ 82 h 348"/>
              <a:gd name="T58" fmla="*/ 285 w 348"/>
              <a:gd name="T59" fmla="*/ 82 h 348"/>
              <a:gd name="T60" fmla="*/ 305 w 348"/>
              <a:gd name="T61" fmla="*/ 21 h 348"/>
              <a:gd name="T62" fmla="*/ 81 w 348"/>
              <a:gd name="T63" fmla="*/ 207 h 348"/>
              <a:gd name="T64" fmla="*/ 2 w 348"/>
              <a:gd name="T65" fmla="*/ 264 h 348"/>
              <a:gd name="T66" fmla="*/ 21 w 348"/>
              <a:gd name="T67" fmla="*/ 286 h 348"/>
              <a:gd name="T68" fmla="*/ 102 w 348"/>
              <a:gd name="T69" fmla="*/ 225 h 348"/>
              <a:gd name="T70" fmla="*/ 102 w 348"/>
              <a:gd name="T71" fmla="*/ 347 h 348"/>
              <a:gd name="T72" fmla="*/ 102 w 348"/>
              <a:gd name="T73" fmla="*/ 225 h 348"/>
              <a:gd name="T74" fmla="*/ 78 w 348"/>
              <a:gd name="T75" fmla="*/ 252 h 348"/>
              <a:gd name="T76" fmla="*/ 142 w 348"/>
              <a:gd name="T77" fmla="*/ 286 h 348"/>
              <a:gd name="T78" fmla="*/ 180 w 348"/>
              <a:gd name="T79" fmla="*/ 266 h 348"/>
              <a:gd name="T80" fmla="*/ 184 w 348"/>
              <a:gd name="T81" fmla="*/ 165 h 348"/>
              <a:gd name="T82" fmla="*/ 143 w 348"/>
              <a:gd name="T83" fmla="*/ 21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48" h="348">
                <a:moveTo>
                  <a:pt x="276" y="184"/>
                </a:moveTo>
                <a:cubicBezTo>
                  <a:pt x="326" y="184"/>
                  <a:pt x="326" y="184"/>
                  <a:pt x="326" y="184"/>
                </a:cubicBezTo>
                <a:cubicBezTo>
                  <a:pt x="326" y="163"/>
                  <a:pt x="326" y="163"/>
                  <a:pt x="326" y="163"/>
                </a:cubicBezTo>
                <a:cubicBezTo>
                  <a:pt x="246" y="163"/>
                  <a:pt x="246" y="163"/>
                  <a:pt x="246" y="163"/>
                </a:cubicBezTo>
                <a:cubicBezTo>
                  <a:pt x="246" y="265"/>
                  <a:pt x="246" y="265"/>
                  <a:pt x="246" y="265"/>
                </a:cubicBezTo>
                <a:cubicBezTo>
                  <a:pt x="326" y="265"/>
                  <a:pt x="326" y="265"/>
                  <a:pt x="326" y="265"/>
                </a:cubicBezTo>
                <a:cubicBezTo>
                  <a:pt x="326" y="244"/>
                  <a:pt x="326" y="244"/>
                  <a:pt x="326" y="244"/>
                </a:cubicBezTo>
                <a:cubicBezTo>
                  <a:pt x="276" y="244"/>
                  <a:pt x="276" y="244"/>
                  <a:pt x="276" y="244"/>
                </a:cubicBezTo>
                <a:cubicBezTo>
                  <a:pt x="270" y="244"/>
                  <a:pt x="266" y="239"/>
                  <a:pt x="266" y="234"/>
                </a:cubicBezTo>
                <a:cubicBezTo>
                  <a:pt x="266" y="228"/>
                  <a:pt x="270" y="224"/>
                  <a:pt x="276" y="224"/>
                </a:cubicBezTo>
                <a:cubicBezTo>
                  <a:pt x="326" y="224"/>
                  <a:pt x="326" y="224"/>
                  <a:pt x="326" y="224"/>
                </a:cubicBezTo>
                <a:cubicBezTo>
                  <a:pt x="326" y="202"/>
                  <a:pt x="326" y="202"/>
                  <a:pt x="326" y="202"/>
                </a:cubicBezTo>
                <a:cubicBezTo>
                  <a:pt x="276" y="202"/>
                  <a:pt x="276" y="202"/>
                  <a:pt x="276" y="202"/>
                </a:cubicBezTo>
                <a:cubicBezTo>
                  <a:pt x="270" y="202"/>
                  <a:pt x="266" y="198"/>
                  <a:pt x="266" y="192"/>
                </a:cubicBezTo>
                <a:cubicBezTo>
                  <a:pt x="266" y="188"/>
                  <a:pt x="270" y="184"/>
                  <a:pt x="276" y="184"/>
                </a:cubicBezTo>
                <a:close/>
                <a:moveTo>
                  <a:pt x="347" y="31"/>
                </a:moveTo>
                <a:cubicBezTo>
                  <a:pt x="347" y="13"/>
                  <a:pt x="334" y="0"/>
                  <a:pt x="317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37" y="0"/>
                  <a:pt x="124" y="14"/>
                  <a:pt x="124" y="31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24" y="97"/>
                  <a:pt x="128" y="102"/>
                  <a:pt x="135" y="102"/>
                </a:cubicBezTo>
                <a:cubicBezTo>
                  <a:pt x="145" y="102"/>
                  <a:pt x="145" y="102"/>
                  <a:pt x="145" y="102"/>
                </a:cubicBezTo>
                <a:cubicBezTo>
                  <a:pt x="145" y="143"/>
                  <a:pt x="145" y="143"/>
                  <a:pt x="145" y="143"/>
                </a:cubicBezTo>
                <a:cubicBezTo>
                  <a:pt x="196" y="143"/>
                  <a:pt x="196" y="143"/>
                  <a:pt x="196" y="143"/>
                </a:cubicBezTo>
                <a:cubicBezTo>
                  <a:pt x="201" y="143"/>
                  <a:pt x="206" y="148"/>
                  <a:pt x="206" y="155"/>
                </a:cubicBezTo>
                <a:cubicBezTo>
                  <a:pt x="206" y="276"/>
                  <a:pt x="206" y="276"/>
                  <a:pt x="206" y="276"/>
                </a:cubicBezTo>
                <a:cubicBezTo>
                  <a:pt x="206" y="282"/>
                  <a:pt x="201" y="287"/>
                  <a:pt x="196" y="287"/>
                </a:cubicBezTo>
                <a:cubicBezTo>
                  <a:pt x="186" y="287"/>
                  <a:pt x="186" y="287"/>
                  <a:pt x="186" y="287"/>
                </a:cubicBezTo>
                <a:cubicBezTo>
                  <a:pt x="186" y="309"/>
                  <a:pt x="176" y="330"/>
                  <a:pt x="161" y="345"/>
                </a:cubicBezTo>
                <a:cubicBezTo>
                  <a:pt x="165" y="347"/>
                  <a:pt x="170" y="348"/>
                  <a:pt x="175" y="348"/>
                </a:cubicBezTo>
                <a:cubicBezTo>
                  <a:pt x="297" y="348"/>
                  <a:pt x="297" y="348"/>
                  <a:pt x="297" y="348"/>
                </a:cubicBezTo>
                <a:cubicBezTo>
                  <a:pt x="315" y="348"/>
                  <a:pt x="327" y="335"/>
                  <a:pt x="327" y="318"/>
                </a:cubicBezTo>
                <a:cubicBezTo>
                  <a:pt x="327" y="287"/>
                  <a:pt x="327" y="287"/>
                  <a:pt x="327" y="287"/>
                </a:cubicBezTo>
                <a:cubicBezTo>
                  <a:pt x="236" y="287"/>
                  <a:pt x="236" y="287"/>
                  <a:pt x="236" y="287"/>
                </a:cubicBezTo>
                <a:cubicBezTo>
                  <a:pt x="230" y="287"/>
                  <a:pt x="225" y="284"/>
                  <a:pt x="225" y="277"/>
                </a:cubicBezTo>
                <a:cubicBezTo>
                  <a:pt x="225" y="155"/>
                  <a:pt x="225" y="155"/>
                  <a:pt x="225" y="155"/>
                </a:cubicBezTo>
                <a:cubicBezTo>
                  <a:pt x="225" y="150"/>
                  <a:pt x="230" y="145"/>
                  <a:pt x="236" y="145"/>
                </a:cubicBezTo>
                <a:cubicBezTo>
                  <a:pt x="327" y="145"/>
                  <a:pt x="327" y="145"/>
                  <a:pt x="327" y="145"/>
                </a:cubicBezTo>
                <a:cubicBezTo>
                  <a:pt x="327" y="104"/>
                  <a:pt x="327" y="104"/>
                  <a:pt x="327" y="104"/>
                </a:cubicBezTo>
                <a:cubicBezTo>
                  <a:pt x="338" y="104"/>
                  <a:pt x="338" y="104"/>
                  <a:pt x="338" y="104"/>
                </a:cubicBezTo>
                <a:cubicBezTo>
                  <a:pt x="344" y="104"/>
                  <a:pt x="348" y="99"/>
                  <a:pt x="348" y="93"/>
                </a:cubicBezTo>
                <a:cubicBezTo>
                  <a:pt x="348" y="31"/>
                  <a:pt x="348" y="31"/>
                  <a:pt x="348" y="31"/>
                </a:cubicBezTo>
                <a:lnTo>
                  <a:pt x="347" y="31"/>
                </a:lnTo>
                <a:close/>
                <a:moveTo>
                  <a:pt x="184" y="82"/>
                </a:moveTo>
                <a:cubicBezTo>
                  <a:pt x="163" y="82"/>
                  <a:pt x="163" y="82"/>
                  <a:pt x="163" y="82"/>
                </a:cubicBezTo>
                <a:cubicBezTo>
                  <a:pt x="163" y="21"/>
                  <a:pt x="163" y="21"/>
                  <a:pt x="163" y="21"/>
                </a:cubicBezTo>
                <a:cubicBezTo>
                  <a:pt x="184" y="21"/>
                  <a:pt x="184" y="21"/>
                  <a:pt x="184" y="21"/>
                </a:cubicBezTo>
                <a:lnTo>
                  <a:pt x="184" y="82"/>
                </a:lnTo>
                <a:close/>
                <a:moveTo>
                  <a:pt x="224" y="82"/>
                </a:moveTo>
                <a:cubicBezTo>
                  <a:pt x="203" y="82"/>
                  <a:pt x="203" y="82"/>
                  <a:pt x="203" y="82"/>
                </a:cubicBezTo>
                <a:cubicBezTo>
                  <a:pt x="203" y="21"/>
                  <a:pt x="203" y="21"/>
                  <a:pt x="203" y="21"/>
                </a:cubicBezTo>
                <a:cubicBezTo>
                  <a:pt x="224" y="21"/>
                  <a:pt x="224" y="21"/>
                  <a:pt x="224" y="21"/>
                </a:cubicBezTo>
                <a:lnTo>
                  <a:pt x="224" y="82"/>
                </a:lnTo>
                <a:close/>
                <a:moveTo>
                  <a:pt x="265" y="82"/>
                </a:moveTo>
                <a:cubicBezTo>
                  <a:pt x="244" y="82"/>
                  <a:pt x="244" y="82"/>
                  <a:pt x="244" y="82"/>
                </a:cubicBezTo>
                <a:cubicBezTo>
                  <a:pt x="244" y="21"/>
                  <a:pt x="244" y="21"/>
                  <a:pt x="244" y="21"/>
                </a:cubicBezTo>
                <a:cubicBezTo>
                  <a:pt x="265" y="21"/>
                  <a:pt x="265" y="21"/>
                  <a:pt x="265" y="21"/>
                </a:cubicBezTo>
                <a:lnTo>
                  <a:pt x="265" y="82"/>
                </a:lnTo>
                <a:close/>
                <a:moveTo>
                  <a:pt x="305" y="82"/>
                </a:moveTo>
                <a:cubicBezTo>
                  <a:pt x="285" y="82"/>
                  <a:pt x="285" y="82"/>
                  <a:pt x="285" y="82"/>
                </a:cubicBezTo>
                <a:cubicBezTo>
                  <a:pt x="285" y="21"/>
                  <a:pt x="285" y="21"/>
                  <a:pt x="285" y="21"/>
                </a:cubicBezTo>
                <a:cubicBezTo>
                  <a:pt x="305" y="21"/>
                  <a:pt x="305" y="21"/>
                  <a:pt x="305" y="21"/>
                </a:cubicBezTo>
                <a:lnTo>
                  <a:pt x="305" y="82"/>
                </a:lnTo>
                <a:close/>
                <a:moveTo>
                  <a:pt x="81" y="207"/>
                </a:moveTo>
                <a:cubicBezTo>
                  <a:pt x="75" y="205"/>
                  <a:pt x="68" y="203"/>
                  <a:pt x="63" y="203"/>
                </a:cubicBezTo>
                <a:cubicBezTo>
                  <a:pt x="30" y="203"/>
                  <a:pt x="2" y="231"/>
                  <a:pt x="2" y="264"/>
                </a:cubicBezTo>
                <a:cubicBezTo>
                  <a:pt x="0" y="286"/>
                  <a:pt x="11" y="305"/>
                  <a:pt x="27" y="317"/>
                </a:cubicBezTo>
                <a:cubicBezTo>
                  <a:pt x="23" y="307"/>
                  <a:pt x="21" y="296"/>
                  <a:pt x="21" y="286"/>
                </a:cubicBezTo>
                <a:cubicBezTo>
                  <a:pt x="21" y="249"/>
                  <a:pt x="46" y="217"/>
                  <a:pt x="81" y="207"/>
                </a:cubicBezTo>
                <a:close/>
                <a:moveTo>
                  <a:pt x="102" y="225"/>
                </a:moveTo>
                <a:cubicBezTo>
                  <a:pt x="68" y="225"/>
                  <a:pt x="40" y="253"/>
                  <a:pt x="40" y="286"/>
                </a:cubicBezTo>
                <a:cubicBezTo>
                  <a:pt x="40" y="319"/>
                  <a:pt x="68" y="347"/>
                  <a:pt x="102" y="347"/>
                </a:cubicBezTo>
                <a:cubicBezTo>
                  <a:pt x="135" y="347"/>
                  <a:pt x="163" y="319"/>
                  <a:pt x="163" y="286"/>
                </a:cubicBezTo>
                <a:cubicBezTo>
                  <a:pt x="163" y="253"/>
                  <a:pt x="135" y="225"/>
                  <a:pt x="102" y="225"/>
                </a:cubicBezTo>
                <a:close/>
                <a:moveTo>
                  <a:pt x="135" y="308"/>
                </a:moveTo>
                <a:cubicBezTo>
                  <a:pt x="78" y="252"/>
                  <a:pt x="78" y="252"/>
                  <a:pt x="78" y="252"/>
                </a:cubicBezTo>
                <a:cubicBezTo>
                  <a:pt x="86" y="248"/>
                  <a:pt x="94" y="245"/>
                  <a:pt x="101" y="245"/>
                </a:cubicBezTo>
                <a:cubicBezTo>
                  <a:pt x="123" y="245"/>
                  <a:pt x="142" y="264"/>
                  <a:pt x="142" y="286"/>
                </a:cubicBezTo>
                <a:cubicBezTo>
                  <a:pt x="142" y="294"/>
                  <a:pt x="140" y="301"/>
                  <a:pt x="135" y="308"/>
                </a:cubicBezTo>
                <a:close/>
                <a:moveTo>
                  <a:pt x="180" y="266"/>
                </a:moveTo>
                <a:cubicBezTo>
                  <a:pt x="184" y="266"/>
                  <a:pt x="184" y="266"/>
                  <a:pt x="184" y="266"/>
                </a:cubicBezTo>
                <a:cubicBezTo>
                  <a:pt x="184" y="165"/>
                  <a:pt x="184" y="165"/>
                  <a:pt x="184" y="165"/>
                </a:cubicBezTo>
                <a:cubicBezTo>
                  <a:pt x="143" y="165"/>
                  <a:pt x="143" y="165"/>
                  <a:pt x="143" y="165"/>
                </a:cubicBezTo>
                <a:cubicBezTo>
                  <a:pt x="143" y="216"/>
                  <a:pt x="143" y="216"/>
                  <a:pt x="143" y="216"/>
                </a:cubicBezTo>
                <a:cubicBezTo>
                  <a:pt x="161" y="227"/>
                  <a:pt x="174" y="244"/>
                  <a:pt x="180" y="2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9" name="Freeform 62">
            <a:extLst>
              <a:ext uri="{FF2B5EF4-FFF2-40B4-BE49-F238E27FC236}">
                <a16:creationId xmlns:a16="http://schemas.microsoft.com/office/drawing/2014/main" id="{E6AD9917-50E5-4F02-941A-37B2D69F1787}"/>
              </a:ext>
            </a:extLst>
          </p:cNvPr>
          <p:cNvSpPr>
            <a:spLocks noEditPoints="1"/>
          </p:cNvSpPr>
          <p:nvPr/>
        </p:nvSpPr>
        <p:spPr bwMode="auto">
          <a:xfrm>
            <a:off x="10119988" y="2988331"/>
            <a:ext cx="213194" cy="259411"/>
          </a:xfrm>
          <a:custGeom>
            <a:avLst/>
            <a:gdLst>
              <a:gd name="T0" fmla="*/ 61 w 286"/>
              <a:gd name="T1" fmla="*/ 62 h 348"/>
              <a:gd name="T2" fmla="*/ 0 w 286"/>
              <a:gd name="T3" fmla="*/ 123 h 348"/>
              <a:gd name="T4" fmla="*/ 0 w 286"/>
              <a:gd name="T5" fmla="*/ 195 h 348"/>
              <a:gd name="T6" fmla="*/ 122 w 286"/>
              <a:gd name="T7" fmla="*/ 195 h 348"/>
              <a:gd name="T8" fmla="*/ 122 w 286"/>
              <a:gd name="T9" fmla="*/ 123 h 348"/>
              <a:gd name="T10" fmla="*/ 61 w 286"/>
              <a:gd name="T11" fmla="*/ 62 h 348"/>
              <a:gd name="T12" fmla="*/ 164 w 286"/>
              <a:gd name="T13" fmla="*/ 225 h 348"/>
              <a:gd name="T14" fmla="*/ 225 w 286"/>
              <a:gd name="T15" fmla="*/ 286 h 348"/>
              <a:gd name="T16" fmla="*/ 286 w 286"/>
              <a:gd name="T17" fmla="*/ 225 h 348"/>
              <a:gd name="T18" fmla="*/ 286 w 286"/>
              <a:gd name="T19" fmla="*/ 152 h 348"/>
              <a:gd name="T20" fmla="*/ 164 w 286"/>
              <a:gd name="T21" fmla="*/ 152 h 348"/>
              <a:gd name="T22" fmla="*/ 164 w 286"/>
              <a:gd name="T23" fmla="*/ 225 h 348"/>
              <a:gd name="T24" fmla="*/ 0 w 286"/>
              <a:gd name="T25" fmla="*/ 287 h 348"/>
              <a:gd name="T26" fmla="*/ 61 w 286"/>
              <a:gd name="T27" fmla="*/ 348 h 348"/>
              <a:gd name="T28" fmla="*/ 122 w 286"/>
              <a:gd name="T29" fmla="*/ 287 h 348"/>
              <a:gd name="T30" fmla="*/ 122 w 286"/>
              <a:gd name="T31" fmla="*/ 216 h 348"/>
              <a:gd name="T32" fmla="*/ 0 w 286"/>
              <a:gd name="T33" fmla="*/ 216 h 348"/>
              <a:gd name="T34" fmla="*/ 0 w 286"/>
              <a:gd name="T35" fmla="*/ 287 h 348"/>
              <a:gd name="T36" fmla="*/ 40 w 286"/>
              <a:gd name="T37" fmla="*/ 246 h 348"/>
              <a:gd name="T38" fmla="*/ 51 w 286"/>
              <a:gd name="T39" fmla="*/ 236 h 348"/>
              <a:gd name="T40" fmla="*/ 61 w 286"/>
              <a:gd name="T41" fmla="*/ 246 h 348"/>
              <a:gd name="T42" fmla="*/ 61 w 286"/>
              <a:gd name="T43" fmla="*/ 287 h 348"/>
              <a:gd name="T44" fmla="*/ 71 w 286"/>
              <a:gd name="T45" fmla="*/ 297 h 348"/>
              <a:gd name="T46" fmla="*/ 61 w 286"/>
              <a:gd name="T47" fmla="*/ 307 h 348"/>
              <a:gd name="T48" fmla="*/ 40 w 286"/>
              <a:gd name="T49" fmla="*/ 287 h 348"/>
              <a:gd name="T50" fmla="*/ 40 w 286"/>
              <a:gd name="T51" fmla="*/ 246 h 348"/>
              <a:gd name="T52" fmla="*/ 225 w 286"/>
              <a:gd name="T53" fmla="*/ 0 h 348"/>
              <a:gd name="T54" fmla="*/ 164 w 286"/>
              <a:gd name="T55" fmla="*/ 61 h 348"/>
              <a:gd name="T56" fmla="*/ 164 w 286"/>
              <a:gd name="T57" fmla="*/ 133 h 348"/>
              <a:gd name="T58" fmla="*/ 286 w 286"/>
              <a:gd name="T59" fmla="*/ 133 h 348"/>
              <a:gd name="T60" fmla="*/ 286 w 286"/>
              <a:gd name="T61" fmla="*/ 61 h 348"/>
              <a:gd name="T62" fmla="*/ 225 w 286"/>
              <a:gd name="T63" fmla="*/ 0 h 348"/>
              <a:gd name="T64" fmla="*/ 244 w 286"/>
              <a:gd name="T65" fmla="*/ 102 h 348"/>
              <a:gd name="T66" fmla="*/ 234 w 286"/>
              <a:gd name="T67" fmla="*/ 112 h 348"/>
              <a:gd name="T68" fmla="*/ 224 w 286"/>
              <a:gd name="T69" fmla="*/ 102 h 348"/>
              <a:gd name="T70" fmla="*/ 224 w 286"/>
              <a:gd name="T71" fmla="*/ 61 h 348"/>
              <a:gd name="T72" fmla="*/ 214 w 286"/>
              <a:gd name="T73" fmla="*/ 51 h 348"/>
              <a:gd name="T74" fmla="*/ 224 w 286"/>
              <a:gd name="T75" fmla="*/ 41 h 348"/>
              <a:gd name="T76" fmla="*/ 244 w 286"/>
              <a:gd name="T77" fmla="*/ 61 h 348"/>
              <a:gd name="T78" fmla="*/ 244 w 286"/>
              <a:gd name="T79" fmla="*/ 10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86" h="348">
                <a:moveTo>
                  <a:pt x="61" y="62"/>
                </a:moveTo>
                <a:cubicBezTo>
                  <a:pt x="28" y="62"/>
                  <a:pt x="0" y="90"/>
                  <a:pt x="0" y="123"/>
                </a:cubicBezTo>
                <a:cubicBezTo>
                  <a:pt x="0" y="195"/>
                  <a:pt x="0" y="195"/>
                  <a:pt x="0" y="195"/>
                </a:cubicBezTo>
                <a:cubicBezTo>
                  <a:pt x="122" y="195"/>
                  <a:pt x="122" y="195"/>
                  <a:pt x="122" y="195"/>
                </a:cubicBezTo>
                <a:cubicBezTo>
                  <a:pt x="122" y="123"/>
                  <a:pt x="122" y="123"/>
                  <a:pt x="122" y="123"/>
                </a:cubicBezTo>
                <a:cubicBezTo>
                  <a:pt x="122" y="90"/>
                  <a:pt x="95" y="62"/>
                  <a:pt x="61" y="62"/>
                </a:cubicBezTo>
                <a:close/>
                <a:moveTo>
                  <a:pt x="164" y="225"/>
                </a:moveTo>
                <a:cubicBezTo>
                  <a:pt x="164" y="258"/>
                  <a:pt x="192" y="286"/>
                  <a:pt x="225" y="286"/>
                </a:cubicBezTo>
                <a:cubicBezTo>
                  <a:pt x="259" y="286"/>
                  <a:pt x="286" y="258"/>
                  <a:pt x="286" y="225"/>
                </a:cubicBezTo>
                <a:cubicBezTo>
                  <a:pt x="286" y="152"/>
                  <a:pt x="286" y="152"/>
                  <a:pt x="286" y="152"/>
                </a:cubicBezTo>
                <a:cubicBezTo>
                  <a:pt x="164" y="152"/>
                  <a:pt x="164" y="152"/>
                  <a:pt x="164" y="152"/>
                </a:cubicBezTo>
                <a:lnTo>
                  <a:pt x="164" y="225"/>
                </a:lnTo>
                <a:close/>
                <a:moveTo>
                  <a:pt x="0" y="287"/>
                </a:moveTo>
                <a:cubicBezTo>
                  <a:pt x="0" y="320"/>
                  <a:pt x="28" y="348"/>
                  <a:pt x="61" y="348"/>
                </a:cubicBezTo>
                <a:cubicBezTo>
                  <a:pt x="95" y="348"/>
                  <a:pt x="122" y="320"/>
                  <a:pt x="122" y="287"/>
                </a:cubicBezTo>
                <a:cubicBezTo>
                  <a:pt x="122" y="216"/>
                  <a:pt x="122" y="216"/>
                  <a:pt x="122" y="216"/>
                </a:cubicBezTo>
                <a:cubicBezTo>
                  <a:pt x="0" y="216"/>
                  <a:pt x="0" y="216"/>
                  <a:pt x="0" y="216"/>
                </a:cubicBezTo>
                <a:lnTo>
                  <a:pt x="0" y="287"/>
                </a:lnTo>
                <a:close/>
                <a:moveTo>
                  <a:pt x="40" y="246"/>
                </a:moveTo>
                <a:cubicBezTo>
                  <a:pt x="40" y="241"/>
                  <a:pt x="45" y="236"/>
                  <a:pt x="51" y="236"/>
                </a:cubicBezTo>
                <a:cubicBezTo>
                  <a:pt x="57" y="236"/>
                  <a:pt x="61" y="241"/>
                  <a:pt x="61" y="246"/>
                </a:cubicBezTo>
                <a:cubicBezTo>
                  <a:pt x="61" y="287"/>
                  <a:pt x="61" y="287"/>
                  <a:pt x="61" y="287"/>
                </a:cubicBezTo>
                <a:cubicBezTo>
                  <a:pt x="67" y="287"/>
                  <a:pt x="71" y="292"/>
                  <a:pt x="71" y="297"/>
                </a:cubicBezTo>
                <a:cubicBezTo>
                  <a:pt x="71" y="303"/>
                  <a:pt x="67" y="307"/>
                  <a:pt x="61" y="307"/>
                </a:cubicBezTo>
                <a:cubicBezTo>
                  <a:pt x="50" y="307"/>
                  <a:pt x="40" y="298"/>
                  <a:pt x="40" y="287"/>
                </a:cubicBezTo>
                <a:lnTo>
                  <a:pt x="40" y="246"/>
                </a:lnTo>
                <a:close/>
                <a:moveTo>
                  <a:pt x="225" y="0"/>
                </a:moveTo>
                <a:cubicBezTo>
                  <a:pt x="192" y="0"/>
                  <a:pt x="164" y="28"/>
                  <a:pt x="164" y="61"/>
                </a:cubicBezTo>
                <a:cubicBezTo>
                  <a:pt x="164" y="133"/>
                  <a:pt x="164" y="133"/>
                  <a:pt x="164" y="133"/>
                </a:cubicBezTo>
                <a:cubicBezTo>
                  <a:pt x="286" y="133"/>
                  <a:pt x="286" y="133"/>
                  <a:pt x="286" y="133"/>
                </a:cubicBezTo>
                <a:cubicBezTo>
                  <a:pt x="286" y="61"/>
                  <a:pt x="286" y="61"/>
                  <a:pt x="286" y="61"/>
                </a:cubicBezTo>
                <a:cubicBezTo>
                  <a:pt x="286" y="28"/>
                  <a:pt x="258" y="0"/>
                  <a:pt x="225" y="0"/>
                </a:cubicBezTo>
                <a:close/>
                <a:moveTo>
                  <a:pt x="244" y="102"/>
                </a:moveTo>
                <a:cubicBezTo>
                  <a:pt x="244" y="107"/>
                  <a:pt x="240" y="112"/>
                  <a:pt x="234" y="112"/>
                </a:cubicBezTo>
                <a:cubicBezTo>
                  <a:pt x="229" y="112"/>
                  <a:pt x="224" y="107"/>
                  <a:pt x="224" y="102"/>
                </a:cubicBezTo>
                <a:cubicBezTo>
                  <a:pt x="224" y="61"/>
                  <a:pt x="224" y="61"/>
                  <a:pt x="224" y="61"/>
                </a:cubicBezTo>
                <a:cubicBezTo>
                  <a:pt x="218" y="61"/>
                  <a:pt x="214" y="56"/>
                  <a:pt x="214" y="51"/>
                </a:cubicBezTo>
                <a:cubicBezTo>
                  <a:pt x="214" y="45"/>
                  <a:pt x="218" y="41"/>
                  <a:pt x="224" y="41"/>
                </a:cubicBezTo>
                <a:cubicBezTo>
                  <a:pt x="235" y="41"/>
                  <a:pt x="244" y="50"/>
                  <a:pt x="244" y="61"/>
                </a:cubicBezTo>
                <a:lnTo>
                  <a:pt x="244" y="10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0" name="Freeform 63">
            <a:extLst>
              <a:ext uri="{FF2B5EF4-FFF2-40B4-BE49-F238E27FC236}">
                <a16:creationId xmlns:a16="http://schemas.microsoft.com/office/drawing/2014/main" id="{73FCE233-C0E4-9A8D-1768-409E4F4579FC}"/>
              </a:ext>
            </a:extLst>
          </p:cNvPr>
          <p:cNvSpPr>
            <a:spLocks noEditPoints="1"/>
          </p:cNvSpPr>
          <p:nvPr/>
        </p:nvSpPr>
        <p:spPr bwMode="auto">
          <a:xfrm>
            <a:off x="10096880" y="2442672"/>
            <a:ext cx="259039" cy="257920"/>
          </a:xfrm>
          <a:custGeom>
            <a:avLst/>
            <a:gdLst>
              <a:gd name="T0" fmla="*/ 0 w 348"/>
              <a:gd name="T1" fmla="*/ 142 h 346"/>
              <a:gd name="T2" fmla="*/ 40 w 348"/>
              <a:gd name="T3" fmla="*/ 204 h 346"/>
              <a:gd name="T4" fmla="*/ 62 w 348"/>
              <a:gd name="T5" fmla="*/ 235 h 346"/>
              <a:gd name="T6" fmla="*/ 0 w 348"/>
              <a:gd name="T7" fmla="*/ 225 h 346"/>
              <a:gd name="T8" fmla="*/ 51 w 348"/>
              <a:gd name="T9" fmla="*/ 245 h 346"/>
              <a:gd name="T10" fmla="*/ 62 w 348"/>
              <a:gd name="T11" fmla="*/ 111 h 346"/>
              <a:gd name="T12" fmla="*/ 0 w 348"/>
              <a:gd name="T13" fmla="*/ 101 h 346"/>
              <a:gd name="T14" fmla="*/ 51 w 348"/>
              <a:gd name="T15" fmla="*/ 122 h 346"/>
              <a:gd name="T16" fmla="*/ 276 w 348"/>
              <a:gd name="T17" fmla="*/ 0 h 346"/>
              <a:gd name="T18" fmla="*/ 0 w 348"/>
              <a:gd name="T19" fmla="*/ 71 h 346"/>
              <a:gd name="T20" fmla="*/ 40 w 348"/>
              <a:gd name="T21" fmla="*/ 82 h 346"/>
              <a:gd name="T22" fmla="*/ 70 w 348"/>
              <a:gd name="T23" fmla="*/ 41 h 346"/>
              <a:gd name="T24" fmla="*/ 305 w 348"/>
              <a:gd name="T25" fmla="*/ 71 h 346"/>
              <a:gd name="T26" fmla="*/ 275 w 348"/>
              <a:gd name="T27" fmla="*/ 305 h 346"/>
              <a:gd name="T28" fmla="*/ 40 w 348"/>
              <a:gd name="T29" fmla="*/ 275 h 346"/>
              <a:gd name="T30" fmla="*/ 0 w 348"/>
              <a:gd name="T31" fmla="*/ 264 h 346"/>
              <a:gd name="T32" fmla="*/ 71 w 348"/>
              <a:gd name="T33" fmla="*/ 346 h 346"/>
              <a:gd name="T34" fmla="*/ 348 w 348"/>
              <a:gd name="T35" fmla="*/ 275 h 346"/>
              <a:gd name="T36" fmla="*/ 276 w 348"/>
              <a:gd name="T37" fmla="*/ 0 h 346"/>
              <a:gd name="T38" fmla="*/ 174 w 348"/>
              <a:gd name="T39" fmla="*/ 223 h 346"/>
              <a:gd name="T40" fmla="*/ 194 w 348"/>
              <a:gd name="T41" fmla="*/ 194 h 346"/>
              <a:gd name="T42" fmla="*/ 234 w 348"/>
              <a:gd name="T43" fmla="*/ 183 h 346"/>
              <a:gd name="T44" fmla="*/ 205 w 348"/>
              <a:gd name="T45" fmla="*/ 162 h 346"/>
              <a:gd name="T46" fmla="*/ 194 w 348"/>
              <a:gd name="T47" fmla="*/ 122 h 346"/>
              <a:gd name="T48" fmla="*/ 174 w 348"/>
              <a:gd name="T49" fmla="*/ 152 h 346"/>
              <a:gd name="T50" fmla="*/ 133 w 348"/>
              <a:gd name="T51" fmla="*/ 162 h 346"/>
              <a:gd name="T52" fmla="*/ 163 w 348"/>
              <a:gd name="T53" fmla="*/ 183 h 346"/>
              <a:gd name="T54" fmla="*/ 62 w 348"/>
              <a:gd name="T55" fmla="*/ 140 h 346"/>
              <a:gd name="T56" fmla="*/ 82 w 348"/>
              <a:gd name="T57" fmla="*/ 235 h 346"/>
              <a:gd name="T58" fmla="*/ 62 w 348"/>
              <a:gd name="T59" fmla="*/ 276 h 346"/>
              <a:gd name="T60" fmla="*/ 276 w 348"/>
              <a:gd name="T61" fmla="*/ 286 h 346"/>
              <a:gd name="T62" fmla="*/ 286 w 348"/>
              <a:gd name="T63" fmla="*/ 70 h 346"/>
              <a:gd name="T64" fmla="*/ 72 w 348"/>
              <a:gd name="T65" fmla="*/ 60 h 346"/>
              <a:gd name="T66" fmla="*/ 62 w 348"/>
              <a:gd name="T67" fmla="*/ 82 h 346"/>
              <a:gd name="T68" fmla="*/ 62 w 348"/>
              <a:gd name="T69" fmla="*/ 140 h 346"/>
              <a:gd name="T70" fmla="*/ 124 w 348"/>
              <a:gd name="T71" fmla="*/ 143 h 346"/>
              <a:gd name="T72" fmla="*/ 154 w 348"/>
              <a:gd name="T73" fmla="*/ 112 h 346"/>
              <a:gd name="T74" fmla="*/ 205 w 348"/>
              <a:gd name="T75" fmla="*/ 102 h 346"/>
              <a:gd name="T76" fmla="*/ 215 w 348"/>
              <a:gd name="T77" fmla="*/ 143 h 346"/>
              <a:gd name="T78" fmla="*/ 256 w 348"/>
              <a:gd name="T79" fmla="*/ 153 h 346"/>
              <a:gd name="T80" fmla="*/ 245 w 348"/>
              <a:gd name="T81" fmla="*/ 204 h 346"/>
              <a:gd name="T82" fmla="*/ 215 w 348"/>
              <a:gd name="T83" fmla="*/ 234 h 346"/>
              <a:gd name="T84" fmla="*/ 164 w 348"/>
              <a:gd name="T85" fmla="*/ 245 h 346"/>
              <a:gd name="T86" fmla="*/ 154 w 348"/>
              <a:gd name="T87" fmla="*/ 204 h 346"/>
              <a:gd name="T88" fmla="*/ 114 w 348"/>
              <a:gd name="T89" fmla="*/ 194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48" h="346">
                <a:moveTo>
                  <a:pt x="40" y="142"/>
                </a:moveTo>
                <a:cubicBezTo>
                  <a:pt x="0" y="142"/>
                  <a:pt x="0" y="142"/>
                  <a:pt x="0" y="142"/>
                </a:cubicBezTo>
                <a:cubicBezTo>
                  <a:pt x="0" y="204"/>
                  <a:pt x="0" y="204"/>
                  <a:pt x="0" y="204"/>
                </a:cubicBezTo>
                <a:cubicBezTo>
                  <a:pt x="40" y="204"/>
                  <a:pt x="40" y="204"/>
                  <a:pt x="40" y="204"/>
                </a:cubicBezTo>
                <a:lnTo>
                  <a:pt x="40" y="142"/>
                </a:lnTo>
                <a:close/>
                <a:moveTo>
                  <a:pt x="62" y="235"/>
                </a:moveTo>
                <a:cubicBezTo>
                  <a:pt x="62" y="229"/>
                  <a:pt x="57" y="225"/>
                  <a:pt x="51" y="225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45"/>
                  <a:pt x="0" y="245"/>
                  <a:pt x="0" y="245"/>
                </a:cubicBezTo>
                <a:cubicBezTo>
                  <a:pt x="51" y="245"/>
                  <a:pt x="51" y="245"/>
                  <a:pt x="51" y="245"/>
                </a:cubicBezTo>
                <a:cubicBezTo>
                  <a:pt x="57" y="245"/>
                  <a:pt x="62" y="240"/>
                  <a:pt x="62" y="235"/>
                </a:cubicBezTo>
                <a:close/>
                <a:moveTo>
                  <a:pt x="62" y="111"/>
                </a:moveTo>
                <a:cubicBezTo>
                  <a:pt x="62" y="106"/>
                  <a:pt x="57" y="101"/>
                  <a:pt x="51" y="101"/>
                </a:cubicBezTo>
                <a:cubicBezTo>
                  <a:pt x="0" y="101"/>
                  <a:pt x="0" y="101"/>
                  <a:pt x="0" y="101"/>
                </a:cubicBezTo>
                <a:cubicBezTo>
                  <a:pt x="0" y="122"/>
                  <a:pt x="0" y="122"/>
                  <a:pt x="0" y="122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57" y="122"/>
                  <a:pt x="62" y="117"/>
                  <a:pt x="62" y="111"/>
                </a:cubicBezTo>
                <a:close/>
                <a:moveTo>
                  <a:pt x="276" y="0"/>
                </a:moveTo>
                <a:cubicBezTo>
                  <a:pt x="71" y="0"/>
                  <a:pt x="71" y="0"/>
                  <a:pt x="71" y="0"/>
                </a:cubicBezTo>
                <a:cubicBezTo>
                  <a:pt x="32" y="0"/>
                  <a:pt x="0" y="32"/>
                  <a:pt x="0" y="71"/>
                </a:cubicBezTo>
                <a:cubicBezTo>
                  <a:pt x="0" y="82"/>
                  <a:pt x="0" y="82"/>
                  <a:pt x="0" y="82"/>
                </a:cubicBezTo>
                <a:cubicBezTo>
                  <a:pt x="40" y="82"/>
                  <a:pt x="40" y="82"/>
                  <a:pt x="40" y="82"/>
                </a:cubicBezTo>
                <a:cubicBezTo>
                  <a:pt x="40" y="71"/>
                  <a:pt x="40" y="71"/>
                  <a:pt x="40" y="71"/>
                </a:cubicBezTo>
                <a:cubicBezTo>
                  <a:pt x="40" y="54"/>
                  <a:pt x="54" y="41"/>
                  <a:pt x="70" y="41"/>
                </a:cubicBezTo>
                <a:cubicBezTo>
                  <a:pt x="275" y="41"/>
                  <a:pt x="275" y="41"/>
                  <a:pt x="275" y="41"/>
                </a:cubicBezTo>
                <a:cubicBezTo>
                  <a:pt x="293" y="41"/>
                  <a:pt x="305" y="55"/>
                  <a:pt x="305" y="71"/>
                </a:cubicBezTo>
                <a:cubicBezTo>
                  <a:pt x="305" y="275"/>
                  <a:pt x="305" y="275"/>
                  <a:pt x="305" y="275"/>
                </a:cubicBezTo>
                <a:cubicBezTo>
                  <a:pt x="305" y="292"/>
                  <a:pt x="291" y="305"/>
                  <a:pt x="275" y="305"/>
                </a:cubicBezTo>
                <a:cubicBezTo>
                  <a:pt x="70" y="305"/>
                  <a:pt x="70" y="305"/>
                  <a:pt x="70" y="305"/>
                </a:cubicBezTo>
                <a:cubicBezTo>
                  <a:pt x="53" y="305"/>
                  <a:pt x="40" y="291"/>
                  <a:pt x="40" y="275"/>
                </a:cubicBezTo>
                <a:cubicBezTo>
                  <a:pt x="40" y="264"/>
                  <a:pt x="40" y="264"/>
                  <a:pt x="40" y="264"/>
                </a:cubicBezTo>
                <a:cubicBezTo>
                  <a:pt x="0" y="264"/>
                  <a:pt x="0" y="264"/>
                  <a:pt x="0" y="264"/>
                </a:cubicBezTo>
                <a:cubicBezTo>
                  <a:pt x="0" y="275"/>
                  <a:pt x="0" y="275"/>
                  <a:pt x="0" y="275"/>
                </a:cubicBezTo>
                <a:cubicBezTo>
                  <a:pt x="0" y="314"/>
                  <a:pt x="33" y="346"/>
                  <a:pt x="71" y="346"/>
                </a:cubicBezTo>
                <a:cubicBezTo>
                  <a:pt x="276" y="346"/>
                  <a:pt x="276" y="346"/>
                  <a:pt x="276" y="346"/>
                </a:cubicBezTo>
                <a:cubicBezTo>
                  <a:pt x="316" y="346"/>
                  <a:pt x="348" y="314"/>
                  <a:pt x="348" y="275"/>
                </a:cubicBezTo>
                <a:cubicBezTo>
                  <a:pt x="348" y="71"/>
                  <a:pt x="348" y="71"/>
                  <a:pt x="348" y="71"/>
                </a:cubicBezTo>
                <a:cubicBezTo>
                  <a:pt x="348" y="32"/>
                  <a:pt x="316" y="0"/>
                  <a:pt x="276" y="0"/>
                </a:cubicBezTo>
                <a:close/>
                <a:moveTo>
                  <a:pt x="174" y="194"/>
                </a:moveTo>
                <a:cubicBezTo>
                  <a:pt x="174" y="223"/>
                  <a:pt x="174" y="223"/>
                  <a:pt x="174" y="223"/>
                </a:cubicBezTo>
                <a:cubicBezTo>
                  <a:pt x="194" y="223"/>
                  <a:pt x="194" y="223"/>
                  <a:pt x="194" y="223"/>
                </a:cubicBezTo>
                <a:cubicBezTo>
                  <a:pt x="194" y="194"/>
                  <a:pt x="194" y="194"/>
                  <a:pt x="194" y="194"/>
                </a:cubicBezTo>
                <a:cubicBezTo>
                  <a:pt x="194" y="188"/>
                  <a:pt x="198" y="183"/>
                  <a:pt x="205" y="183"/>
                </a:cubicBezTo>
                <a:cubicBezTo>
                  <a:pt x="234" y="183"/>
                  <a:pt x="234" y="183"/>
                  <a:pt x="234" y="183"/>
                </a:cubicBezTo>
                <a:cubicBezTo>
                  <a:pt x="234" y="162"/>
                  <a:pt x="234" y="162"/>
                  <a:pt x="234" y="162"/>
                </a:cubicBezTo>
                <a:cubicBezTo>
                  <a:pt x="205" y="162"/>
                  <a:pt x="205" y="162"/>
                  <a:pt x="205" y="162"/>
                </a:cubicBezTo>
                <a:cubicBezTo>
                  <a:pt x="198" y="162"/>
                  <a:pt x="194" y="158"/>
                  <a:pt x="194" y="152"/>
                </a:cubicBezTo>
                <a:cubicBezTo>
                  <a:pt x="194" y="122"/>
                  <a:pt x="194" y="122"/>
                  <a:pt x="194" y="122"/>
                </a:cubicBezTo>
                <a:cubicBezTo>
                  <a:pt x="174" y="122"/>
                  <a:pt x="174" y="122"/>
                  <a:pt x="174" y="122"/>
                </a:cubicBezTo>
                <a:cubicBezTo>
                  <a:pt x="174" y="152"/>
                  <a:pt x="174" y="152"/>
                  <a:pt x="174" y="152"/>
                </a:cubicBezTo>
                <a:cubicBezTo>
                  <a:pt x="174" y="158"/>
                  <a:pt x="169" y="162"/>
                  <a:pt x="16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83"/>
                  <a:pt x="133" y="183"/>
                  <a:pt x="133" y="183"/>
                </a:cubicBezTo>
                <a:cubicBezTo>
                  <a:pt x="163" y="183"/>
                  <a:pt x="163" y="183"/>
                  <a:pt x="163" y="183"/>
                </a:cubicBezTo>
                <a:cubicBezTo>
                  <a:pt x="169" y="183"/>
                  <a:pt x="174" y="188"/>
                  <a:pt x="174" y="194"/>
                </a:cubicBezTo>
                <a:close/>
                <a:moveTo>
                  <a:pt x="62" y="140"/>
                </a:moveTo>
                <a:cubicBezTo>
                  <a:pt x="62" y="207"/>
                  <a:pt x="62" y="207"/>
                  <a:pt x="62" y="207"/>
                </a:cubicBezTo>
                <a:cubicBezTo>
                  <a:pt x="73" y="211"/>
                  <a:pt x="82" y="221"/>
                  <a:pt x="82" y="235"/>
                </a:cubicBezTo>
                <a:cubicBezTo>
                  <a:pt x="82" y="248"/>
                  <a:pt x="75" y="259"/>
                  <a:pt x="62" y="264"/>
                </a:cubicBezTo>
                <a:cubicBezTo>
                  <a:pt x="62" y="276"/>
                  <a:pt x="62" y="276"/>
                  <a:pt x="62" y="276"/>
                </a:cubicBezTo>
                <a:cubicBezTo>
                  <a:pt x="62" y="282"/>
                  <a:pt x="66" y="286"/>
                  <a:pt x="72" y="286"/>
                </a:cubicBezTo>
                <a:cubicBezTo>
                  <a:pt x="276" y="286"/>
                  <a:pt x="276" y="286"/>
                  <a:pt x="276" y="286"/>
                </a:cubicBezTo>
                <a:cubicBezTo>
                  <a:pt x="282" y="286"/>
                  <a:pt x="286" y="282"/>
                  <a:pt x="286" y="276"/>
                </a:cubicBezTo>
                <a:cubicBezTo>
                  <a:pt x="286" y="70"/>
                  <a:pt x="286" y="70"/>
                  <a:pt x="286" y="70"/>
                </a:cubicBezTo>
                <a:cubicBezTo>
                  <a:pt x="286" y="65"/>
                  <a:pt x="282" y="60"/>
                  <a:pt x="276" y="60"/>
                </a:cubicBezTo>
                <a:cubicBezTo>
                  <a:pt x="72" y="60"/>
                  <a:pt x="72" y="60"/>
                  <a:pt x="72" y="60"/>
                </a:cubicBezTo>
                <a:cubicBezTo>
                  <a:pt x="66" y="60"/>
                  <a:pt x="62" y="65"/>
                  <a:pt x="62" y="70"/>
                </a:cubicBezTo>
                <a:cubicBezTo>
                  <a:pt x="62" y="82"/>
                  <a:pt x="62" y="82"/>
                  <a:pt x="62" y="82"/>
                </a:cubicBezTo>
                <a:cubicBezTo>
                  <a:pt x="73" y="87"/>
                  <a:pt x="82" y="97"/>
                  <a:pt x="82" y="111"/>
                </a:cubicBezTo>
                <a:cubicBezTo>
                  <a:pt x="82" y="124"/>
                  <a:pt x="73" y="135"/>
                  <a:pt x="62" y="140"/>
                </a:cubicBezTo>
                <a:close/>
                <a:moveTo>
                  <a:pt x="114" y="153"/>
                </a:moveTo>
                <a:cubicBezTo>
                  <a:pt x="114" y="147"/>
                  <a:pt x="118" y="143"/>
                  <a:pt x="124" y="143"/>
                </a:cubicBezTo>
                <a:cubicBezTo>
                  <a:pt x="154" y="143"/>
                  <a:pt x="154" y="143"/>
                  <a:pt x="154" y="143"/>
                </a:cubicBezTo>
                <a:cubicBezTo>
                  <a:pt x="154" y="112"/>
                  <a:pt x="154" y="112"/>
                  <a:pt x="154" y="112"/>
                </a:cubicBezTo>
                <a:cubicBezTo>
                  <a:pt x="154" y="106"/>
                  <a:pt x="159" y="102"/>
                  <a:pt x="164" y="102"/>
                </a:cubicBezTo>
                <a:cubicBezTo>
                  <a:pt x="205" y="102"/>
                  <a:pt x="205" y="102"/>
                  <a:pt x="205" y="102"/>
                </a:cubicBezTo>
                <a:cubicBezTo>
                  <a:pt x="211" y="102"/>
                  <a:pt x="215" y="106"/>
                  <a:pt x="215" y="112"/>
                </a:cubicBezTo>
                <a:cubicBezTo>
                  <a:pt x="215" y="143"/>
                  <a:pt x="215" y="143"/>
                  <a:pt x="215" y="143"/>
                </a:cubicBezTo>
                <a:cubicBezTo>
                  <a:pt x="245" y="143"/>
                  <a:pt x="245" y="143"/>
                  <a:pt x="245" y="143"/>
                </a:cubicBezTo>
                <a:cubicBezTo>
                  <a:pt x="251" y="143"/>
                  <a:pt x="256" y="147"/>
                  <a:pt x="256" y="153"/>
                </a:cubicBezTo>
                <a:cubicBezTo>
                  <a:pt x="256" y="194"/>
                  <a:pt x="256" y="194"/>
                  <a:pt x="256" y="194"/>
                </a:cubicBezTo>
                <a:cubicBezTo>
                  <a:pt x="256" y="199"/>
                  <a:pt x="251" y="204"/>
                  <a:pt x="245" y="204"/>
                </a:cubicBezTo>
                <a:cubicBezTo>
                  <a:pt x="215" y="204"/>
                  <a:pt x="215" y="204"/>
                  <a:pt x="215" y="204"/>
                </a:cubicBezTo>
                <a:cubicBezTo>
                  <a:pt x="215" y="234"/>
                  <a:pt x="215" y="234"/>
                  <a:pt x="215" y="234"/>
                </a:cubicBezTo>
                <a:cubicBezTo>
                  <a:pt x="215" y="240"/>
                  <a:pt x="211" y="245"/>
                  <a:pt x="205" y="245"/>
                </a:cubicBezTo>
                <a:cubicBezTo>
                  <a:pt x="164" y="245"/>
                  <a:pt x="164" y="245"/>
                  <a:pt x="164" y="245"/>
                </a:cubicBezTo>
                <a:cubicBezTo>
                  <a:pt x="159" y="245"/>
                  <a:pt x="154" y="240"/>
                  <a:pt x="154" y="234"/>
                </a:cubicBezTo>
                <a:cubicBezTo>
                  <a:pt x="154" y="204"/>
                  <a:pt x="154" y="204"/>
                  <a:pt x="154" y="204"/>
                </a:cubicBezTo>
                <a:cubicBezTo>
                  <a:pt x="124" y="204"/>
                  <a:pt x="124" y="204"/>
                  <a:pt x="124" y="204"/>
                </a:cubicBezTo>
                <a:cubicBezTo>
                  <a:pt x="118" y="204"/>
                  <a:pt x="114" y="199"/>
                  <a:pt x="114" y="194"/>
                </a:cubicBezTo>
                <a:lnTo>
                  <a:pt x="114" y="15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1" name="Freeform 64">
            <a:extLst>
              <a:ext uri="{FF2B5EF4-FFF2-40B4-BE49-F238E27FC236}">
                <a16:creationId xmlns:a16="http://schemas.microsoft.com/office/drawing/2014/main" id="{58C6FD4E-19DC-F7A5-69B4-54DECAA57CB5}"/>
              </a:ext>
            </a:extLst>
          </p:cNvPr>
          <p:cNvSpPr>
            <a:spLocks noEditPoints="1"/>
          </p:cNvSpPr>
          <p:nvPr/>
        </p:nvSpPr>
        <p:spPr bwMode="auto">
          <a:xfrm>
            <a:off x="10096880" y="4112874"/>
            <a:ext cx="259784" cy="245248"/>
          </a:xfrm>
          <a:custGeom>
            <a:avLst/>
            <a:gdLst>
              <a:gd name="T0" fmla="*/ 317 w 349"/>
              <a:gd name="T1" fmla="*/ 124 h 329"/>
              <a:gd name="T2" fmla="*/ 316 w 349"/>
              <a:gd name="T3" fmla="*/ 124 h 329"/>
              <a:gd name="T4" fmla="*/ 329 w 349"/>
              <a:gd name="T5" fmla="*/ 73 h 329"/>
              <a:gd name="T6" fmla="*/ 317 w 349"/>
              <a:gd name="T7" fmla="*/ 63 h 329"/>
              <a:gd name="T8" fmla="*/ 218 w 349"/>
              <a:gd name="T9" fmla="*/ 124 h 329"/>
              <a:gd name="T10" fmla="*/ 186 w 349"/>
              <a:gd name="T11" fmla="*/ 124 h 329"/>
              <a:gd name="T12" fmla="*/ 103 w 349"/>
              <a:gd name="T13" fmla="*/ 57 h 329"/>
              <a:gd name="T14" fmla="*/ 95 w 349"/>
              <a:gd name="T15" fmla="*/ 68 h 329"/>
              <a:gd name="T16" fmla="*/ 66 w 349"/>
              <a:gd name="T17" fmla="*/ 96 h 329"/>
              <a:gd name="T18" fmla="*/ 52 w 349"/>
              <a:gd name="T19" fmla="*/ 105 h 329"/>
              <a:gd name="T20" fmla="*/ 64 w 349"/>
              <a:gd name="T21" fmla="*/ 123 h 329"/>
              <a:gd name="T22" fmla="*/ 31 w 349"/>
              <a:gd name="T23" fmla="*/ 123 h 329"/>
              <a:gd name="T24" fmla="*/ 0 w 349"/>
              <a:gd name="T25" fmla="*/ 152 h 329"/>
              <a:gd name="T26" fmla="*/ 6 w 349"/>
              <a:gd name="T27" fmla="*/ 171 h 329"/>
              <a:gd name="T28" fmla="*/ 22 w 349"/>
              <a:gd name="T29" fmla="*/ 182 h 329"/>
              <a:gd name="T30" fmla="*/ 86 w 349"/>
              <a:gd name="T31" fmla="*/ 283 h 329"/>
              <a:gd name="T32" fmla="*/ 92 w 349"/>
              <a:gd name="T33" fmla="*/ 284 h 329"/>
              <a:gd name="T34" fmla="*/ 256 w 349"/>
              <a:gd name="T35" fmla="*/ 284 h 329"/>
              <a:gd name="T36" fmla="*/ 263 w 349"/>
              <a:gd name="T37" fmla="*/ 283 h 329"/>
              <a:gd name="T38" fmla="*/ 327 w 349"/>
              <a:gd name="T39" fmla="*/ 182 h 329"/>
              <a:gd name="T40" fmla="*/ 343 w 349"/>
              <a:gd name="T41" fmla="*/ 171 h 329"/>
              <a:gd name="T42" fmla="*/ 348 w 349"/>
              <a:gd name="T43" fmla="*/ 152 h 329"/>
              <a:gd name="T44" fmla="*/ 317 w 349"/>
              <a:gd name="T45" fmla="*/ 124 h 329"/>
              <a:gd name="T46" fmla="*/ 251 w 349"/>
              <a:gd name="T47" fmla="*/ 244 h 329"/>
              <a:gd name="T48" fmla="*/ 245 w 349"/>
              <a:gd name="T49" fmla="*/ 246 h 329"/>
              <a:gd name="T50" fmla="*/ 237 w 349"/>
              <a:gd name="T51" fmla="*/ 243 h 329"/>
              <a:gd name="T52" fmla="*/ 238 w 349"/>
              <a:gd name="T53" fmla="*/ 229 h 329"/>
              <a:gd name="T54" fmla="*/ 266 w 349"/>
              <a:gd name="T55" fmla="*/ 186 h 329"/>
              <a:gd name="T56" fmla="*/ 287 w 349"/>
              <a:gd name="T57" fmla="*/ 186 h 329"/>
              <a:gd name="T58" fmla="*/ 251 w 349"/>
              <a:gd name="T59" fmla="*/ 244 h 329"/>
              <a:gd name="T60" fmla="*/ 326 w 349"/>
              <a:gd name="T61" fmla="*/ 161 h 329"/>
              <a:gd name="T62" fmla="*/ 318 w 349"/>
              <a:gd name="T63" fmla="*/ 165 h 329"/>
              <a:gd name="T64" fmla="*/ 31 w 349"/>
              <a:gd name="T65" fmla="*/ 165 h 329"/>
              <a:gd name="T66" fmla="*/ 22 w 349"/>
              <a:gd name="T67" fmla="*/ 161 h 329"/>
              <a:gd name="T68" fmla="*/ 20 w 349"/>
              <a:gd name="T69" fmla="*/ 155 h 329"/>
              <a:gd name="T70" fmla="*/ 31 w 349"/>
              <a:gd name="T71" fmla="*/ 145 h 329"/>
              <a:gd name="T72" fmla="*/ 319 w 349"/>
              <a:gd name="T73" fmla="*/ 145 h 329"/>
              <a:gd name="T74" fmla="*/ 330 w 349"/>
              <a:gd name="T75" fmla="*/ 155 h 329"/>
              <a:gd name="T76" fmla="*/ 326 w 349"/>
              <a:gd name="T77" fmla="*/ 161 h 329"/>
              <a:gd name="T78" fmla="*/ 31 w 349"/>
              <a:gd name="T79" fmla="*/ 91 h 329"/>
              <a:gd name="T80" fmla="*/ 53 w 349"/>
              <a:gd name="T81" fmla="*/ 81 h 329"/>
              <a:gd name="T82" fmla="*/ 83 w 349"/>
              <a:gd name="T83" fmla="*/ 53 h 329"/>
              <a:gd name="T84" fmla="*/ 92 w 349"/>
              <a:gd name="T85" fmla="*/ 31 h 329"/>
              <a:gd name="T86" fmla="*/ 83 w 349"/>
              <a:gd name="T87" fmla="*/ 9 h 329"/>
              <a:gd name="T88" fmla="*/ 60 w 349"/>
              <a:gd name="T89" fmla="*/ 0 h 329"/>
              <a:gd name="T90" fmla="*/ 39 w 349"/>
              <a:gd name="T91" fmla="*/ 9 h 329"/>
              <a:gd name="T92" fmla="*/ 10 w 349"/>
              <a:gd name="T93" fmla="*/ 38 h 329"/>
              <a:gd name="T94" fmla="*/ 0 w 349"/>
              <a:gd name="T95" fmla="*/ 59 h 329"/>
              <a:gd name="T96" fmla="*/ 10 w 349"/>
              <a:gd name="T97" fmla="*/ 81 h 329"/>
              <a:gd name="T98" fmla="*/ 31 w 349"/>
              <a:gd name="T99" fmla="*/ 91 h 329"/>
              <a:gd name="T100" fmla="*/ 114 w 349"/>
              <a:gd name="T101" fmla="*/ 329 h 329"/>
              <a:gd name="T102" fmla="*/ 236 w 349"/>
              <a:gd name="T103" fmla="*/ 329 h 329"/>
              <a:gd name="T104" fmla="*/ 265 w 349"/>
              <a:gd name="T105" fmla="*/ 308 h 329"/>
              <a:gd name="T106" fmla="*/ 84 w 349"/>
              <a:gd name="T107" fmla="*/ 308 h 329"/>
              <a:gd name="T108" fmla="*/ 114 w 349"/>
              <a:gd name="T109" fmla="*/ 329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49" h="329">
                <a:moveTo>
                  <a:pt x="317" y="124"/>
                </a:moveTo>
                <a:cubicBezTo>
                  <a:pt x="316" y="124"/>
                  <a:pt x="316" y="124"/>
                  <a:pt x="316" y="124"/>
                </a:cubicBezTo>
                <a:cubicBezTo>
                  <a:pt x="324" y="108"/>
                  <a:pt x="329" y="91"/>
                  <a:pt x="329" y="73"/>
                </a:cubicBezTo>
                <a:cubicBezTo>
                  <a:pt x="329" y="68"/>
                  <a:pt x="324" y="63"/>
                  <a:pt x="317" y="63"/>
                </a:cubicBezTo>
                <a:cubicBezTo>
                  <a:pt x="275" y="63"/>
                  <a:pt x="237" y="87"/>
                  <a:pt x="218" y="124"/>
                </a:cubicBezTo>
                <a:cubicBezTo>
                  <a:pt x="186" y="124"/>
                  <a:pt x="186" y="124"/>
                  <a:pt x="186" y="124"/>
                </a:cubicBezTo>
                <a:cubicBezTo>
                  <a:pt x="103" y="57"/>
                  <a:pt x="103" y="57"/>
                  <a:pt x="103" y="57"/>
                </a:cubicBezTo>
                <a:cubicBezTo>
                  <a:pt x="101" y="60"/>
                  <a:pt x="99" y="64"/>
                  <a:pt x="95" y="68"/>
                </a:cubicBezTo>
                <a:cubicBezTo>
                  <a:pt x="66" y="96"/>
                  <a:pt x="66" y="96"/>
                  <a:pt x="66" y="96"/>
                </a:cubicBezTo>
                <a:cubicBezTo>
                  <a:pt x="62" y="100"/>
                  <a:pt x="59" y="103"/>
                  <a:pt x="52" y="105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31" y="123"/>
                  <a:pt x="31" y="123"/>
                  <a:pt x="31" y="123"/>
                </a:cubicBezTo>
                <a:cubicBezTo>
                  <a:pt x="13" y="123"/>
                  <a:pt x="0" y="137"/>
                  <a:pt x="0" y="152"/>
                </a:cubicBezTo>
                <a:cubicBezTo>
                  <a:pt x="0" y="160"/>
                  <a:pt x="2" y="165"/>
                  <a:pt x="6" y="171"/>
                </a:cubicBezTo>
                <a:cubicBezTo>
                  <a:pt x="9" y="177"/>
                  <a:pt x="15" y="180"/>
                  <a:pt x="22" y="182"/>
                </a:cubicBezTo>
                <a:cubicBezTo>
                  <a:pt x="28" y="233"/>
                  <a:pt x="52" y="260"/>
                  <a:pt x="86" y="283"/>
                </a:cubicBezTo>
                <a:cubicBezTo>
                  <a:pt x="87" y="284"/>
                  <a:pt x="89" y="284"/>
                  <a:pt x="92" y="284"/>
                </a:cubicBezTo>
                <a:cubicBezTo>
                  <a:pt x="256" y="284"/>
                  <a:pt x="256" y="284"/>
                  <a:pt x="256" y="284"/>
                </a:cubicBezTo>
                <a:cubicBezTo>
                  <a:pt x="259" y="284"/>
                  <a:pt x="260" y="283"/>
                  <a:pt x="263" y="283"/>
                </a:cubicBezTo>
                <a:cubicBezTo>
                  <a:pt x="302" y="256"/>
                  <a:pt x="322" y="223"/>
                  <a:pt x="327" y="182"/>
                </a:cubicBezTo>
                <a:cubicBezTo>
                  <a:pt x="333" y="179"/>
                  <a:pt x="339" y="175"/>
                  <a:pt x="343" y="171"/>
                </a:cubicBezTo>
                <a:cubicBezTo>
                  <a:pt x="346" y="165"/>
                  <a:pt x="348" y="160"/>
                  <a:pt x="348" y="152"/>
                </a:cubicBezTo>
                <a:cubicBezTo>
                  <a:pt x="349" y="138"/>
                  <a:pt x="335" y="124"/>
                  <a:pt x="317" y="124"/>
                </a:cubicBezTo>
                <a:close/>
                <a:moveTo>
                  <a:pt x="251" y="244"/>
                </a:moveTo>
                <a:cubicBezTo>
                  <a:pt x="249" y="245"/>
                  <a:pt x="246" y="246"/>
                  <a:pt x="245" y="246"/>
                </a:cubicBezTo>
                <a:cubicBezTo>
                  <a:pt x="241" y="246"/>
                  <a:pt x="240" y="245"/>
                  <a:pt x="237" y="243"/>
                </a:cubicBezTo>
                <a:cubicBezTo>
                  <a:pt x="233" y="238"/>
                  <a:pt x="235" y="233"/>
                  <a:pt x="238" y="229"/>
                </a:cubicBezTo>
                <a:cubicBezTo>
                  <a:pt x="256" y="214"/>
                  <a:pt x="264" y="198"/>
                  <a:pt x="266" y="186"/>
                </a:cubicBezTo>
                <a:cubicBezTo>
                  <a:pt x="287" y="186"/>
                  <a:pt x="287" y="186"/>
                  <a:pt x="287" y="186"/>
                </a:cubicBezTo>
                <a:cubicBezTo>
                  <a:pt x="284" y="202"/>
                  <a:pt x="276" y="223"/>
                  <a:pt x="251" y="244"/>
                </a:cubicBezTo>
                <a:close/>
                <a:moveTo>
                  <a:pt x="326" y="161"/>
                </a:moveTo>
                <a:cubicBezTo>
                  <a:pt x="324" y="162"/>
                  <a:pt x="321" y="165"/>
                  <a:pt x="318" y="165"/>
                </a:cubicBezTo>
                <a:cubicBezTo>
                  <a:pt x="31" y="165"/>
                  <a:pt x="31" y="165"/>
                  <a:pt x="31" y="165"/>
                </a:cubicBezTo>
                <a:cubicBezTo>
                  <a:pt x="27" y="165"/>
                  <a:pt x="24" y="164"/>
                  <a:pt x="22" y="161"/>
                </a:cubicBezTo>
                <a:cubicBezTo>
                  <a:pt x="21" y="160"/>
                  <a:pt x="20" y="157"/>
                  <a:pt x="20" y="155"/>
                </a:cubicBezTo>
                <a:cubicBezTo>
                  <a:pt x="20" y="149"/>
                  <a:pt x="24" y="145"/>
                  <a:pt x="31" y="145"/>
                </a:cubicBezTo>
                <a:cubicBezTo>
                  <a:pt x="319" y="145"/>
                  <a:pt x="319" y="145"/>
                  <a:pt x="319" y="145"/>
                </a:cubicBezTo>
                <a:cubicBezTo>
                  <a:pt x="325" y="145"/>
                  <a:pt x="330" y="149"/>
                  <a:pt x="330" y="155"/>
                </a:cubicBezTo>
                <a:cubicBezTo>
                  <a:pt x="329" y="157"/>
                  <a:pt x="329" y="160"/>
                  <a:pt x="326" y="161"/>
                </a:cubicBezTo>
                <a:close/>
                <a:moveTo>
                  <a:pt x="31" y="91"/>
                </a:moveTo>
                <a:cubicBezTo>
                  <a:pt x="39" y="91"/>
                  <a:pt x="47" y="87"/>
                  <a:pt x="53" y="81"/>
                </a:cubicBezTo>
                <a:cubicBezTo>
                  <a:pt x="83" y="53"/>
                  <a:pt x="83" y="53"/>
                  <a:pt x="83" y="53"/>
                </a:cubicBezTo>
                <a:cubicBezTo>
                  <a:pt x="88" y="46"/>
                  <a:pt x="92" y="39"/>
                  <a:pt x="92" y="31"/>
                </a:cubicBezTo>
                <a:cubicBezTo>
                  <a:pt x="92" y="22"/>
                  <a:pt x="88" y="15"/>
                  <a:pt x="83" y="9"/>
                </a:cubicBezTo>
                <a:cubicBezTo>
                  <a:pt x="77" y="3"/>
                  <a:pt x="68" y="0"/>
                  <a:pt x="60" y="0"/>
                </a:cubicBezTo>
                <a:cubicBezTo>
                  <a:pt x="52" y="0"/>
                  <a:pt x="44" y="3"/>
                  <a:pt x="39" y="9"/>
                </a:cubicBezTo>
                <a:cubicBezTo>
                  <a:pt x="10" y="38"/>
                  <a:pt x="10" y="38"/>
                  <a:pt x="10" y="38"/>
                </a:cubicBezTo>
                <a:cubicBezTo>
                  <a:pt x="4" y="44"/>
                  <a:pt x="0" y="52"/>
                  <a:pt x="0" y="59"/>
                </a:cubicBezTo>
                <a:cubicBezTo>
                  <a:pt x="0" y="68"/>
                  <a:pt x="4" y="76"/>
                  <a:pt x="10" y="81"/>
                </a:cubicBezTo>
                <a:cubicBezTo>
                  <a:pt x="15" y="87"/>
                  <a:pt x="23" y="91"/>
                  <a:pt x="31" y="91"/>
                </a:cubicBezTo>
                <a:close/>
                <a:moveTo>
                  <a:pt x="114" y="329"/>
                </a:moveTo>
                <a:cubicBezTo>
                  <a:pt x="236" y="329"/>
                  <a:pt x="236" y="329"/>
                  <a:pt x="236" y="329"/>
                </a:cubicBezTo>
                <a:cubicBezTo>
                  <a:pt x="249" y="329"/>
                  <a:pt x="260" y="321"/>
                  <a:pt x="265" y="308"/>
                </a:cubicBezTo>
                <a:cubicBezTo>
                  <a:pt x="84" y="308"/>
                  <a:pt x="84" y="308"/>
                  <a:pt x="84" y="308"/>
                </a:cubicBezTo>
                <a:cubicBezTo>
                  <a:pt x="89" y="319"/>
                  <a:pt x="100" y="329"/>
                  <a:pt x="114" y="3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2" name="Freeform 65">
            <a:extLst>
              <a:ext uri="{FF2B5EF4-FFF2-40B4-BE49-F238E27FC236}">
                <a16:creationId xmlns:a16="http://schemas.microsoft.com/office/drawing/2014/main" id="{3477EFEB-54ED-B193-DC6E-EF1DB952AA86}"/>
              </a:ext>
            </a:extLst>
          </p:cNvPr>
          <p:cNvSpPr>
            <a:spLocks noEditPoints="1"/>
          </p:cNvSpPr>
          <p:nvPr/>
        </p:nvSpPr>
        <p:spPr bwMode="auto">
          <a:xfrm>
            <a:off x="10097625" y="3534734"/>
            <a:ext cx="257548" cy="259411"/>
          </a:xfrm>
          <a:custGeom>
            <a:avLst/>
            <a:gdLst>
              <a:gd name="T0" fmla="*/ 72 w 346"/>
              <a:gd name="T1" fmla="*/ 188 h 348"/>
              <a:gd name="T2" fmla="*/ 54 w 346"/>
              <a:gd name="T3" fmla="*/ 220 h 348"/>
              <a:gd name="T4" fmla="*/ 21 w 346"/>
              <a:gd name="T5" fmla="*/ 283 h 348"/>
              <a:gd name="T6" fmla="*/ 9 w 346"/>
              <a:gd name="T7" fmla="*/ 295 h 348"/>
              <a:gd name="T8" fmla="*/ 0 w 346"/>
              <a:gd name="T9" fmla="*/ 317 h 348"/>
              <a:gd name="T10" fmla="*/ 9 w 346"/>
              <a:gd name="T11" fmla="*/ 339 h 348"/>
              <a:gd name="T12" fmla="*/ 31 w 346"/>
              <a:gd name="T13" fmla="*/ 348 h 348"/>
              <a:gd name="T14" fmla="*/ 51 w 346"/>
              <a:gd name="T15" fmla="*/ 335 h 348"/>
              <a:gd name="T16" fmla="*/ 64 w 346"/>
              <a:gd name="T17" fmla="*/ 324 h 348"/>
              <a:gd name="T18" fmla="*/ 127 w 346"/>
              <a:gd name="T19" fmla="*/ 290 h 348"/>
              <a:gd name="T20" fmla="*/ 150 w 346"/>
              <a:gd name="T21" fmla="*/ 279 h 348"/>
              <a:gd name="T22" fmla="*/ 136 w 346"/>
              <a:gd name="T23" fmla="*/ 265 h 348"/>
              <a:gd name="T24" fmla="*/ 136 w 346"/>
              <a:gd name="T25" fmla="*/ 251 h 348"/>
              <a:gd name="T26" fmla="*/ 142 w 346"/>
              <a:gd name="T27" fmla="*/ 248 h 348"/>
              <a:gd name="T28" fmla="*/ 149 w 346"/>
              <a:gd name="T29" fmla="*/ 251 h 348"/>
              <a:gd name="T30" fmla="*/ 165 w 346"/>
              <a:gd name="T31" fmla="*/ 267 h 348"/>
              <a:gd name="T32" fmla="*/ 179 w 346"/>
              <a:gd name="T33" fmla="*/ 253 h 348"/>
              <a:gd name="T34" fmla="*/ 92 w 346"/>
              <a:gd name="T35" fmla="*/ 167 h 348"/>
              <a:gd name="T36" fmla="*/ 72 w 346"/>
              <a:gd name="T37" fmla="*/ 188 h 348"/>
              <a:gd name="T38" fmla="*/ 334 w 346"/>
              <a:gd name="T39" fmla="*/ 69 h 348"/>
              <a:gd name="T40" fmla="*/ 346 w 346"/>
              <a:gd name="T41" fmla="*/ 40 h 348"/>
              <a:gd name="T42" fmla="*/ 334 w 346"/>
              <a:gd name="T43" fmla="*/ 11 h 348"/>
              <a:gd name="T44" fmla="*/ 306 w 346"/>
              <a:gd name="T45" fmla="*/ 0 h 348"/>
              <a:gd name="T46" fmla="*/ 278 w 346"/>
              <a:gd name="T47" fmla="*/ 11 h 348"/>
              <a:gd name="T48" fmla="*/ 230 w 346"/>
              <a:gd name="T49" fmla="*/ 59 h 348"/>
              <a:gd name="T50" fmla="*/ 209 w 346"/>
              <a:gd name="T51" fmla="*/ 67 h 348"/>
              <a:gd name="T52" fmla="*/ 188 w 346"/>
              <a:gd name="T53" fmla="*/ 59 h 348"/>
              <a:gd name="T54" fmla="*/ 167 w 346"/>
              <a:gd name="T55" fmla="*/ 50 h 348"/>
              <a:gd name="T56" fmla="*/ 145 w 346"/>
              <a:gd name="T57" fmla="*/ 59 h 348"/>
              <a:gd name="T58" fmla="*/ 145 w 346"/>
              <a:gd name="T59" fmla="*/ 101 h 348"/>
              <a:gd name="T60" fmla="*/ 153 w 346"/>
              <a:gd name="T61" fmla="*/ 107 h 348"/>
              <a:gd name="T62" fmla="*/ 110 w 346"/>
              <a:gd name="T63" fmla="*/ 151 h 348"/>
              <a:gd name="T64" fmla="*/ 196 w 346"/>
              <a:gd name="T65" fmla="*/ 236 h 348"/>
              <a:gd name="T66" fmla="*/ 209 w 346"/>
              <a:gd name="T67" fmla="*/ 223 h 348"/>
              <a:gd name="T68" fmla="*/ 192 w 346"/>
              <a:gd name="T69" fmla="*/ 207 h 348"/>
              <a:gd name="T70" fmla="*/ 192 w 346"/>
              <a:gd name="T71" fmla="*/ 193 h 348"/>
              <a:gd name="T72" fmla="*/ 199 w 346"/>
              <a:gd name="T73" fmla="*/ 190 h 348"/>
              <a:gd name="T74" fmla="*/ 206 w 346"/>
              <a:gd name="T75" fmla="*/ 193 h 348"/>
              <a:gd name="T76" fmla="*/ 222 w 346"/>
              <a:gd name="T77" fmla="*/ 209 h 348"/>
              <a:gd name="T78" fmla="*/ 237 w 346"/>
              <a:gd name="T79" fmla="*/ 194 h 348"/>
              <a:gd name="T80" fmla="*/ 244 w 346"/>
              <a:gd name="T81" fmla="*/ 201 h 348"/>
              <a:gd name="T82" fmla="*/ 266 w 346"/>
              <a:gd name="T83" fmla="*/ 211 h 348"/>
              <a:gd name="T84" fmla="*/ 288 w 346"/>
              <a:gd name="T85" fmla="*/ 201 h 348"/>
              <a:gd name="T86" fmla="*/ 288 w 346"/>
              <a:gd name="T87" fmla="*/ 158 h 348"/>
              <a:gd name="T88" fmla="*/ 288 w 346"/>
              <a:gd name="T89" fmla="*/ 116 h 348"/>
              <a:gd name="T90" fmla="*/ 334 w 346"/>
              <a:gd name="T91" fmla="*/ 69 h 348"/>
              <a:gd name="T92" fmla="*/ 271 w 346"/>
              <a:gd name="T93" fmla="*/ 186 h 348"/>
              <a:gd name="T94" fmla="*/ 265 w 346"/>
              <a:gd name="T95" fmla="*/ 188 h 348"/>
              <a:gd name="T96" fmla="*/ 257 w 346"/>
              <a:gd name="T97" fmla="*/ 186 h 348"/>
              <a:gd name="T98" fmla="*/ 158 w 346"/>
              <a:gd name="T99" fmla="*/ 86 h 348"/>
              <a:gd name="T100" fmla="*/ 158 w 346"/>
              <a:gd name="T101" fmla="*/ 72 h 348"/>
              <a:gd name="T102" fmla="*/ 165 w 346"/>
              <a:gd name="T103" fmla="*/ 69 h 348"/>
              <a:gd name="T104" fmla="*/ 172 w 346"/>
              <a:gd name="T105" fmla="*/ 72 h 348"/>
              <a:gd name="T106" fmla="*/ 271 w 346"/>
              <a:gd name="T107" fmla="*/ 172 h 348"/>
              <a:gd name="T108" fmla="*/ 271 w 346"/>
              <a:gd name="T109" fmla="*/ 18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46" h="348">
                <a:moveTo>
                  <a:pt x="72" y="188"/>
                </a:moveTo>
                <a:cubicBezTo>
                  <a:pt x="64" y="197"/>
                  <a:pt x="58" y="207"/>
                  <a:pt x="54" y="220"/>
                </a:cubicBezTo>
                <a:cubicBezTo>
                  <a:pt x="47" y="247"/>
                  <a:pt x="36" y="267"/>
                  <a:pt x="21" y="283"/>
                </a:cubicBezTo>
                <a:cubicBezTo>
                  <a:pt x="9" y="295"/>
                  <a:pt x="9" y="295"/>
                  <a:pt x="9" y="295"/>
                </a:cubicBezTo>
                <a:cubicBezTo>
                  <a:pt x="4" y="301"/>
                  <a:pt x="0" y="308"/>
                  <a:pt x="0" y="317"/>
                </a:cubicBezTo>
                <a:cubicBezTo>
                  <a:pt x="0" y="325"/>
                  <a:pt x="4" y="333"/>
                  <a:pt x="9" y="339"/>
                </a:cubicBezTo>
                <a:cubicBezTo>
                  <a:pt x="15" y="344"/>
                  <a:pt x="23" y="348"/>
                  <a:pt x="31" y="348"/>
                </a:cubicBezTo>
                <a:cubicBezTo>
                  <a:pt x="39" y="344"/>
                  <a:pt x="47" y="340"/>
                  <a:pt x="51" y="335"/>
                </a:cubicBezTo>
                <a:cubicBezTo>
                  <a:pt x="64" y="324"/>
                  <a:pt x="64" y="324"/>
                  <a:pt x="64" y="324"/>
                </a:cubicBezTo>
                <a:cubicBezTo>
                  <a:pt x="79" y="308"/>
                  <a:pt x="100" y="298"/>
                  <a:pt x="127" y="290"/>
                </a:cubicBezTo>
                <a:cubicBezTo>
                  <a:pt x="136" y="288"/>
                  <a:pt x="143" y="284"/>
                  <a:pt x="150" y="279"/>
                </a:cubicBezTo>
                <a:cubicBezTo>
                  <a:pt x="136" y="265"/>
                  <a:pt x="136" y="265"/>
                  <a:pt x="136" y="265"/>
                </a:cubicBezTo>
                <a:cubicBezTo>
                  <a:pt x="132" y="261"/>
                  <a:pt x="132" y="254"/>
                  <a:pt x="136" y="251"/>
                </a:cubicBezTo>
                <a:cubicBezTo>
                  <a:pt x="137" y="249"/>
                  <a:pt x="139" y="248"/>
                  <a:pt x="142" y="248"/>
                </a:cubicBezTo>
                <a:cubicBezTo>
                  <a:pt x="145" y="248"/>
                  <a:pt x="147" y="249"/>
                  <a:pt x="149" y="251"/>
                </a:cubicBezTo>
                <a:cubicBezTo>
                  <a:pt x="165" y="267"/>
                  <a:pt x="165" y="267"/>
                  <a:pt x="165" y="267"/>
                </a:cubicBezTo>
                <a:cubicBezTo>
                  <a:pt x="179" y="253"/>
                  <a:pt x="179" y="253"/>
                  <a:pt x="179" y="253"/>
                </a:cubicBezTo>
                <a:cubicBezTo>
                  <a:pt x="92" y="167"/>
                  <a:pt x="92" y="167"/>
                  <a:pt x="92" y="167"/>
                </a:cubicBezTo>
                <a:lnTo>
                  <a:pt x="72" y="188"/>
                </a:lnTo>
                <a:close/>
                <a:moveTo>
                  <a:pt x="334" y="69"/>
                </a:moveTo>
                <a:cubicBezTo>
                  <a:pt x="343" y="60"/>
                  <a:pt x="346" y="50"/>
                  <a:pt x="346" y="40"/>
                </a:cubicBezTo>
                <a:cubicBezTo>
                  <a:pt x="346" y="29"/>
                  <a:pt x="342" y="19"/>
                  <a:pt x="334" y="11"/>
                </a:cubicBezTo>
                <a:cubicBezTo>
                  <a:pt x="326" y="3"/>
                  <a:pt x="317" y="0"/>
                  <a:pt x="306" y="0"/>
                </a:cubicBezTo>
                <a:cubicBezTo>
                  <a:pt x="294" y="0"/>
                  <a:pt x="285" y="4"/>
                  <a:pt x="278" y="11"/>
                </a:cubicBezTo>
                <a:cubicBezTo>
                  <a:pt x="230" y="59"/>
                  <a:pt x="230" y="59"/>
                  <a:pt x="230" y="59"/>
                </a:cubicBezTo>
                <a:cubicBezTo>
                  <a:pt x="224" y="64"/>
                  <a:pt x="217" y="67"/>
                  <a:pt x="209" y="67"/>
                </a:cubicBezTo>
                <a:cubicBezTo>
                  <a:pt x="201" y="67"/>
                  <a:pt x="194" y="64"/>
                  <a:pt x="188" y="59"/>
                </a:cubicBezTo>
                <a:cubicBezTo>
                  <a:pt x="182" y="53"/>
                  <a:pt x="175" y="50"/>
                  <a:pt x="167" y="50"/>
                </a:cubicBezTo>
                <a:cubicBezTo>
                  <a:pt x="159" y="50"/>
                  <a:pt x="151" y="53"/>
                  <a:pt x="145" y="59"/>
                </a:cubicBezTo>
                <a:cubicBezTo>
                  <a:pt x="134" y="70"/>
                  <a:pt x="134" y="89"/>
                  <a:pt x="145" y="101"/>
                </a:cubicBezTo>
                <a:cubicBezTo>
                  <a:pt x="153" y="107"/>
                  <a:pt x="153" y="107"/>
                  <a:pt x="153" y="107"/>
                </a:cubicBezTo>
                <a:cubicBezTo>
                  <a:pt x="110" y="151"/>
                  <a:pt x="110" y="151"/>
                  <a:pt x="110" y="151"/>
                </a:cubicBezTo>
                <a:cubicBezTo>
                  <a:pt x="196" y="236"/>
                  <a:pt x="196" y="236"/>
                  <a:pt x="196" y="236"/>
                </a:cubicBezTo>
                <a:cubicBezTo>
                  <a:pt x="209" y="223"/>
                  <a:pt x="209" y="223"/>
                  <a:pt x="209" y="223"/>
                </a:cubicBezTo>
                <a:cubicBezTo>
                  <a:pt x="192" y="207"/>
                  <a:pt x="192" y="207"/>
                  <a:pt x="192" y="207"/>
                </a:cubicBezTo>
                <a:cubicBezTo>
                  <a:pt x="189" y="203"/>
                  <a:pt x="189" y="197"/>
                  <a:pt x="192" y="193"/>
                </a:cubicBezTo>
                <a:cubicBezTo>
                  <a:pt x="194" y="191"/>
                  <a:pt x="197" y="190"/>
                  <a:pt x="199" y="190"/>
                </a:cubicBezTo>
                <a:cubicBezTo>
                  <a:pt x="202" y="190"/>
                  <a:pt x="204" y="191"/>
                  <a:pt x="206" y="193"/>
                </a:cubicBezTo>
                <a:cubicBezTo>
                  <a:pt x="222" y="209"/>
                  <a:pt x="222" y="209"/>
                  <a:pt x="222" y="209"/>
                </a:cubicBezTo>
                <a:cubicBezTo>
                  <a:pt x="237" y="194"/>
                  <a:pt x="237" y="194"/>
                  <a:pt x="237" y="194"/>
                </a:cubicBezTo>
                <a:cubicBezTo>
                  <a:pt x="244" y="201"/>
                  <a:pt x="244" y="201"/>
                  <a:pt x="244" y="201"/>
                </a:cubicBezTo>
                <a:cubicBezTo>
                  <a:pt x="250" y="207"/>
                  <a:pt x="257" y="211"/>
                  <a:pt x="266" y="211"/>
                </a:cubicBezTo>
                <a:cubicBezTo>
                  <a:pt x="274" y="211"/>
                  <a:pt x="282" y="207"/>
                  <a:pt x="288" y="201"/>
                </a:cubicBezTo>
                <a:cubicBezTo>
                  <a:pt x="299" y="189"/>
                  <a:pt x="299" y="170"/>
                  <a:pt x="288" y="158"/>
                </a:cubicBezTo>
                <a:cubicBezTo>
                  <a:pt x="276" y="147"/>
                  <a:pt x="276" y="128"/>
                  <a:pt x="288" y="116"/>
                </a:cubicBezTo>
                <a:lnTo>
                  <a:pt x="334" y="69"/>
                </a:lnTo>
                <a:close/>
                <a:moveTo>
                  <a:pt x="271" y="186"/>
                </a:moveTo>
                <a:cubicBezTo>
                  <a:pt x="270" y="188"/>
                  <a:pt x="267" y="188"/>
                  <a:pt x="265" y="188"/>
                </a:cubicBezTo>
                <a:cubicBezTo>
                  <a:pt x="262" y="188"/>
                  <a:pt x="259" y="188"/>
                  <a:pt x="257" y="186"/>
                </a:cubicBezTo>
                <a:cubicBezTo>
                  <a:pt x="158" y="86"/>
                  <a:pt x="158" y="86"/>
                  <a:pt x="158" y="86"/>
                </a:cubicBezTo>
                <a:cubicBezTo>
                  <a:pt x="155" y="83"/>
                  <a:pt x="155" y="77"/>
                  <a:pt x="158" y="72"/>
                </a:cubicBezTo>
                <a:cubicBezTo>
                  <a:pt x="160" y="70"/>
                  <a:pt x="163" y="69"/>
                  <a:pt x="165" y="69"/>
                </a:cubicBezTo>
                <a:cubicBezTo>
                  <a:pt x="167" y="69"/>
                  <a:pt x="169" y="70"/>
                  <a:pt x="172" y="72"/>
                </a:cubicBezTo>
                <a:cubicBezTo>
                  <a:pt x="271" y="172"/>
                  <a:pt x="271" y="172"/>
                  <a:pt x="271" y="172"/>
                </a:cubicBezTo>
                <a:cubicBezTo>
                  <a:pt x="275" y="176"/>
                  <a:pt x="275" y="182"/>
                  <a:pt x="271" y="1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3" name="Freeform 71">
            <a:extLst>
              <a:ext uri="{FF2B5EF4-FFF2-40B4-BE49-F238E27FC236}">
                <a16:creationId xmlns:a16="http://schemas.microsoft.com/office/drawing/2014/main" id="{667D3136-716A-4696-18F8-3DDA3722A95F}"/>
              </a:ext>
            </a:extLst>
          </p:cNvPr>
          <p:cNvSpPr>
            <a:spLocks noEditPoints="1"/>
          </p:cNvSpPr>
          <p:nvPr/>
        </p:nvSpPr>
        <p:spPr bwMode="auto">
          <a:xfrm>
            <a:off x="6273918" y="1913786"/>
            <a:ext cx="259411" cy="224376"/>
          </a:xfrm>
          <a:custGeom>
            <a:avLst/>
            <a:gdLst>
              <a:gd name="T0" fmla="*/ 338 w 348"/>
              <a:gd name="T1" fmla="*/ 160 h 301"/>
              <a:gd name="T2" fmla="*/ 219 w 348"/>
              <a:gd name="T3" fmla="*/ 160 h 301"/>
              <a:gd name="T4" fmla="*/ 210 w 348"/>
              <a:gd name="T5" fmla="*/ 165 h 301"/>
              <a:gd name="T6" fmla="*/ 197 w 348"/>
              <a:gd name="T7" fmla="*/ 188 h 301"/>
              <a:gd name="T8" fmla="*/ 164 w 348"/>
              <a:gd name="T9" fmla="*/ 105 h 301"/>
              <a:gd name="T10" fmla="*/ 155 w 348"/>
              <a:gd name="T11" fmla="*/ 99 h 301"/>
              <a:gd name="T12" fmla="*/ 146 w 348"/>
              <a:gd name="T13" fmla="*/ 104 h 301"/>
              <a:gd name="T14" fmla="*/ 122 w 348"/>
              <a:gd name="T15" fmla="*/ 159 h 301"/>
              <a:gd name="T16" fmla="*/ 13 w 348"/>
              <a:gd name="T17" fmla="*/ 159 h 301"/>
              <a:gd name="T18" fmla="*/ 3 w 348"/>
              <a:gd name="T19" fmla="*/ 169 h 301"/>
              <a:gd name="T20" fmla="*/ 13 w 348"/>
              <a:gd name="T21" fmla="*/ 180 h 301"/>
              <a:gd name="T22" fmla="*/ 129 w 348"/>
              <a:gd name="T23" fmla="*/ 180 h 301"/>
              <a:gd name="T24" fmla="*/ 137 w 348"/>
              <a:gd name="T25" fmla="*/ 174 h 301"/>
              <a:gd name="T26" fmla="*/ 154 w 348"/>
              <a:gd name="T27" fmla="*/ 136 h 301"/>
              <a:gd name="T28" fmla="*/ 185 w 348"/>
              <a:gd name="T29" fmla="*/ 214 h 301"/>
              <a:gd name="T30" fmla="*/ 193 w 348"/>
              <a:gd name="T31" fmla="*/ 221 h 301"/>
              <a:gd name="T32" fmla="*/ 194 w 348"/>
              <a:gd name="T33" fmla="*/ 221 h 301"/>
              <a:gd name="T34" fmla="*/ 203 w 348"/>
              <a:gd name="T35" fmla="*/ 216 h 301"/>
              <a:gd name="T36" fmla="*/ 225 w 348"/>
              <a:gd name="T37" fmla="*/ 181 h 301"/>
              <a:gd name="T38" fmla="*/ 338 w 348"/>
              <a:gd name="T39" fmla="*/ 181 h 301"/>
              <a:gd name="T40" fmla="*/ 348 w 348"/>
              <a:gd name="T41" fmla="*/ 170 h 301"/>
              <a:gd name="T42" fmla="*/ 338 w 348"/>
              <a:gd name="T43" fmla="*/ 160 h 301"/>
              <a:gd name="T44" fmla="*/ 106 w 348"/>
              <a:gd name="T45" fmla="*/ 140 h 301"/>
              <a:gd name="T46" fmla="*/ 124 w 348"/>
              <a:gd name="T47" fmla="*/ 97 h 301"/>
              <a:gd name="T48" fmla="*/ 151 w 348"/>
              <a:gd name="T49" fmla="*/ 79 h 301"/>
              <a:gd name="T50" fmla="*/ 179 w 348"/>
              <a:gd name="T51" fmla="*/ 99 h 301"/>
              <a:gd name="T52" fmla="*/ 198 w 348"/>
              <a:gd name="T53" fmla="*/ 146 h 301"/>
              <a:gd name="T54" fmla="*/ 215 w 348"/>
              <a:gd name="T55" fmla="*/ 140 h 301"/>
              <a:gd name="T56" fmla="*/ 330 w 348"/>
              <a:gd name="T57" fmla="*/ 140 h 301"/>
              <a:gd name="T58" fmla="*/ 343 w 348"/>
              <a:gd name="T59" fmla="*/ 95 h 301"/>
              <a:gd name="T60" fmla="*/ 252 w 348"/>
              <a:gd name="T61" fmla="*/ 0 h 301"/>
              <a:gd name="T62" fmla="*/ 172 w 348"/>
              <a:gd name="T63" fmla="*/ 54 h 301"/>
              <a:gd name="T64" fmla="*/ 91 w 348"/>
              <a:gd name="T65" fmla="*/ 0 h 301"/>
              <a:gd name="T66" fmla="*/ 0 w 348"/>
              <a:gd name="T67" fmla="*/ 95 h 301"/>
              <a:gd name="T68" fmla="*/ 13 w 348"/>
              <a:gd name="T69" fmla="*/ 140 h 301"/>
              <a:gd name="T70" fmla="*/ 106 w 348"/>
              <a:gd name="T71" fmla="*/ 140 h 301"/>
              <a:gd name="T72" fmla="*/ 220 w 348"/>
              <a:gd name="T73" fmla="*/ 225 h 301"/>
              <a:gd name="T74" fmla="*/ 193 w 348"/>
              <a:gd name="T75" fmla="*/ 240 h 301"/>
              <a:gd name="T76" fmla="*/ 192 w 348"/>
              <a:gd name="T77" fmla="*/ 240 h 301"/>
              <a:gd name="T78" fmla="*/ 166 w 348"/>
              <a:gd name="T79" fmla="*/ 220 h 301"/>
              <a:gd name="T80" fmla="*/ 152 w 348"/>
              <a:gd name="T81" fmla="*/ 186 h 301"/>
              <a:gd name="T82" fmla="*/ 127 w 348"/>
              <a:gd name="T83" fmla="*/ 199 h 301"/>
              <a:gd name="T84" fmla="*/ 66 w 348"/>
              <a:gd name="T85" fmla="*/ 199 h 301"/>
              <a:gd name="T86" fmla="*/ 81 w 348"/>
              <a:gd name="T87" fmla="*/ 213 h 301"/>
              <a:gd name="T88" fmla="*/ 166 w 348"/>
              <a:gd name="T89" fmla="*/ 297 h 301"/>
              <a:gd name="T90" fmla="*/ 174 w 348"/>
              <a:gd name="T91" fmla="*/ 301 h 301"/>
              <a:gd name="T92" fmla="*/ 182 w 348"/>
              <a:gd name="T93" fmla="*/ 297 h 301"/>
              <a:gd name="T94" fmla="*/ 267 w 348"/>
              <a:gd name="T95" fmla="*/ 213 h 301"/>
              <a:gd name="T96" fmla="*/ 284 w 348"/>
              <a:gd name="T97" fmla="*/ 199 h 301"/>
              <a:gd name="T98" fmla="*/ 237 w 348"/>
              <a:gd name="T99" fmla="*/ 199 h 301"/>
              <a:gd name="T100" fmla="*/ 220 w 348"/>
              <a:gd name="T101" fmla="*/ 225 h 3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48" h="301">
                <a:moveTo>
                  <a:pt x="338" y="160"/>
                </a:moveTo>
                <a:cubicBezTo>
                  <a:pt x="219" y="160"/>
                  <a:pt x="219" y="160"/>
                  <a:pt x="219" y="160"/>
                </a:cubicBezTo>
                <a:cubicBezTo>
                  <a:pt x="216" y="160"/>
                  <a:pt x="212" y="163"/>
                  <a:pt x="210" y="165"/>
                </a:cubicBezTo>
                <a:cubicBezTo>
                  <a:pt x="197" y="188"/>
                  <a:pt x="197" y="188"/>
                  <a:pt x="197" y="188"/>
                </a:cubicBezTo>
                <a:cubicBezTo>
                  <a:pt x="164" y="105"/>
                  <a:pt x="164" y="105"/>
                  <a:pt x="164" y="105"/>
                </a:cubicBezTo>
                <a:cubicBezTo>
                  <a:pt x="163" y="101"/>
                  <a:pt x="160" y="99"/>
                  <a:pt x="155" y="99"/>
                </a:cubicBezTo>
                <a:cubicBezTo>
                  <a:pt x="151" y="99"/>
                  <a:pt x="147" y="100"/>
                  <a:pt x="146" y="104"/>
                </a:cubicBezTo>
                <a:cubicBezTo>
                  <a:pt x="122" y="159"/>
                  <a:pt x="122" y="159"/>
                  <a:pt x="122" y="159"/>
                </a:cubicBezTo>
                <a:cubicBezTo>
                  <a:pt x="13" y="159"/>
                  <a:pt x="13" y="159"/>
                  <a:pt x="13" y="159"/>
                </a:cubicBezTo>
                <a:cubicBezTo>
                  <a:pt x="8" y="159"/>
                  <a:pt x="3" y="164"/>
                  <a:pt x="3" y="169"/>
                </a:cubicBezTo>
                <a:cubicBezTo>
                  <a:pt x="3" y="175"/>
                  <a:pt x="8" y="180"/>
                  <a:pt x="13" y="180"/>
                </a:cubicBezTo>
                <a:cubicBezTo>
                  <a:pt x="129" y="180"/>
                  <a:pt x="129" y="180"/>
                  <a:pt x="129" y="180"/>
                </a:cubicBezTo>
                <a:cubicBezTo>
                  <a:pt x="131" y="180"/>
                  <a:pt x="134" y="178"/>
                  <a:pt x="137" y="174"/>
                </a:cubicBezTo>
                <a:cubicBezTo>
                  <a:pt x="154" y="136"/>
                  <a:pt x="154" y="136"/>
                  <a:pt x="154" y="136"/>
                </a:cubicBezTo>
                <a:cubicBezTo>
                  <a:pt x="185" y="214"/>
                  <a:pt x="185" y="214"/>
                  <a:pt x="185" y="214"/>
                </a:cubicBezTo>
                <a:cubicBezTo>
                  <a:pt x="186" y="218"/>
                  <a:pt x="189" y="220"/>
                  <a:pt x="193" y="221"/>
                </a:cubicBezTo>
                <a:cubicBezTo>
                  <a:pt x="194" y="221"/>
                  <a:pt x="194" y="221"/>
                  <a:pt x="194" y="221"/>
                </a:cubicBezTo>
                <a:cubicBezTo>
                  <a:pt x="197" y="221"/>
                  <a:pt x="201" y="219"/>
                  <a:pt x="203" y="216"/>
                </a:cubicBezTo>
                <a:cubicBezTo>
                  <a:pt x="225" y="181"/>
                  <a:pt x="225" y="181"/>
                  <a:pt x="225" y="181"/>
                </a:cubicBezTo>
                <a:cubicBezTo>
                  <a:pt x="338" y="181"/>
                  <a:pt x="338" y="181"/>
                  <a:pt x="338" y="181"/>
                </a:cubicBezTo>
                <a:cubicBezTo>
                  <a:pt x="343" y="181"/>
                  <a:pt x="348" y="177"/>
                  <a:pt x="348" y="170"/>
                </a:cubicBezTo>
                <a:cubicBezTo>
                  <a:pt x="348" y="165"/>
                  <a:pt x="343" y="160"/>
                  <a:pt x="338" y="160"/>
                </a:cubicBezTo>
                <a:close/>
                <a:moveTo>
                  <a:pt x="106" y="140"/>
                </a:moveTo>
                <a:cubicBezTo>
                  <a:pt x="124" y="97"/>
                  <a:pt x="124" y="97"/>
                  <a:pt x="124" y="97"/>
                </a:cubicBezTo>
                <a:cubicBezTo>
                  <a:pt x="129" y="87"/>
                  <a:pt x="140" y="81"/>
                  <a:pt x="151" y="79"/>
                </a:cubicBezTo>
                <a:cubicBezTo>
                  <a:pt x="165" y="79"/>
                  <a:pt x="175" y="87"/>
                  <a:pt x="179" y="99"/>
                </a:cubicBezTo>
                <a:cubicBezTo>
                  <a:pt x="198" y="146"/>
                  <a:pt x="198" y="146"/>
                  <a:pt x="198" y="146"/>
                </a:cubicBezTo>
                <a:cubicBezTo>
                  <a:pt x="202" y="142"/>
                  <a:pt x="209" y="140"/>
                  <a:pt x="215" y="140"/>
                </a:cubicBezTo>
                <a:cubicBezTo>
                  <a:pt x="330" y="140"/>
                  <a:pt x="330" y="140"/>
                  <a:pt x="330" y="140"/>
                </a:cubicBezTo>
                <a:cubicBezTo>
                  <a:pt x="338" y="126"/>
                  <a:pt x="343" y="111"/>
                  <a:pt x="343" y="95"/>
                </a:cubicBezTo>
                <a:cubicBezTo>
                  <a:pt x="343" y="41"/>
                  <a:pt x="303" y="0"/>
                  <a:pt x="252" y="0"/>
                </a:cubicBezTo>
                <a:cubicBezTo>
                  <a:pt x="210" y="0"/>
                  <a:pt x="186" y="28"/>
                  <a:pt x="172" y="54"/>
                </a:cubicBezTo>
                <a:cubicBezTo>
                  <a:pt x="158" y="28"/>
                  <a:pt x="132" y="0"/>
                  <a:pt x="91" y="0"/>
                </a:cubicBezTo>
                <a:cubicBezTo>
                  <a:pt x="40" y="0"/>
                  <a:pt x="0" y="41"/>
                  <a:pt x="0" y="95"/>
                </a:cubicBezTo>
                <a:cubicBezTo>
                  <a:pt x="0" y="113"/>
                  <a:pt x="4" y="126"/>
                  <a:pt x="13" y="140"/>
                </a:cubicBezTo>
                <a:lnTo>
                  <a:pt x="106" y="140"/>
                </a:lnTo>
                <a:close/>
                <a:moveTo>
                  <a:pt x="220" y="225"/>
                </a:moveTo>
                <a:cubicBezTo>
                  <a:pt x="215" y="234"/>
                  <a:pt x="205" y="240"/>
                  <a:pt x="193" y="240"/>
                </a:cubicBezTo>
                <a:cubicBezTo>
                  <a:pt x="192" y="240"/>
                  <a:pt x="192" y="240"/>
                  <a:pt x="192" y="240"/>
                </a:cubicBezTo>
                <a:cubicBezTo>
                  <a:pt x="180" y="239"/>
                  <a:pt x="170" y="232"/>
                  <a:pt x="166" y="220"/>
                </a:cubicBezTo>
                <a:cubicBezTo>
                  <a:pt x="152" y="186"/>
                  <a:pt x="152" y="186"/>
                  <a:pt x="152" y="186"/>
                </a:cubicBezTo>
                <a:cubicBezTo>
                  <a:pt x="147" y="195"/>
                  <a:pt x="137" y="199"/>
                  <a:pt x="127" y="199"/>
                </a:cubicBezTo>
                <a:cubicBezTo>
                  <a:pt x="66" y="199"/>
                  <a:pt x="66" y="199"/>
                  <a:pt x="66" y="199"/>
                </a:cubicBezTo>
                <a:cubicBezTo>
                  <a:pt x="70" y="204"/>
                  <a:pt x="76" y="208"/>
                  <a:pt x="81" y="213"/>
                </a:cubicBezTo>
                <a:cubicBezTo>
                  <a:pt x="108" y="237"/>
                  <a:pt x="136" y="263"/>
                  <a:pt x="166" y="297"/>
                </a:cubicBezTo>
                <a:cubicBezTo>
                  <a:pt x="169" y="300"/>
                  <a:pt x="170" y="301"/>
                  <a:pt x="174" y="301"/>
                </a:cubicBezTo>
                <a:cubicBezTo>
                  <a:pt x="178" y="301"/>
                  <a:pt x="180" y="300"/>
                  <a:pt x="182" y="297"/>
                </a:cubicBezTo>
                <a:cubicBezTo>
                  <a:pt x="211" y="262"/>
                  <a:pt x="241" y="237"/>
                  <a:pt x="267" y="213"/>
                </a:cubicBezTo>
                <a:cubicBezTo>
                  <a:pt x="273" y="208"/>
                  <a:pt x="278" y="204"/>
                  <a:pt x="284" y="199"/>
                </a:cubicBezTo>
                <a:cubicBezTo>
                  <a:pt x="237" y="199"/>
                  <a:pt x="237" y="199"/>
                  <a:pt x="237" y="199"/>
                </a:cubicBezTo>
                <a:lnTo>
                  <a:pt x="220" y="22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4" name="Freeform 72">
            <a:extLst>
              <a:ext uri="{FF2B5EF4-FFF2-40B4-BE49-F238E27FC236}">
                <a16:creationId xmlns:a16="http://schemas.microsoft.com/office/drawing/2014/main" id="{B2A71314-CB89-C774-8A0C-1D8A2F0030C3}"/>
              </a:ext>
            </a:extLst>
          </p:cNvPr>
          <p:cNvSpPr>
            <a:spLocks noEditPoints="1"/>
          </p:cNvSpPr>
          <p:nvPr/>
        </p:nvSpPr>
        <p:spPr bwMode="auto">
          <a:xfrm>
            <a:off x="6303735" y="2988331"/>
            <a:ext cx="199031" cy="259411"/>
          </a:xfrm>
          <a:custGeom>
            <a:avLst/>
            <a:gdLst>
              <a:gd name="T0" fmla="*/ 73 w 267"/>
              <a:gd name="T1" fmla="*/ 265 h 348"/>
              <a:gd name="T2" fmla="*/ 94 w 267"/>
              <a:gd name="T3" fmla="*/ 261 h 348"/>
              <a:gd name="T4" fmla="*/ 117 w 267"/>
              <a:gd name="T5" fmla="*/ 241 h 348"/>
              <a:gd name="T6" fmla="*/ 135 w 267"/>
              <a:gd name="T7" fmla="*/ 245 h 348"/>
              <a:gd name="T8" fmla="*/ 154 w 267"/>
              <a:gd name="T9" fmla="*/ 241 h 348"/>
              <a:gd name="T10" fmla="*/ 175 w 267"/>
              <a:gd name="T11" fmla="*/ 261 h 348"/>
              <a:gd name="T12" fmla="*/ 196 w 267"/>
              <a:gd name="T13" fmla="*/ 265 h 348"/>
              <a:gd name="T14" fmla="*/ 197 w 267"/>
              <a:gd name="T15" fmla="*/ 265 h 348"/>
              <a:gd name="T16" fmla="*/ 248 w 267"/>
              <a:gd name="T17" fmla="*/ 236 h 348"/>
              <a:gd name="T18" fmla="*/ 253 w 267"/>
              <a:gd name="T19" fmla="*/ 198 h 348"/>
              <a:gd name="T20" fmla="*/ 231 w 267"/>
              <a:gd name="T21" fmla="*/ 125 h 348"/>
              <a:gd name="T22" fmla="*/ 191 w 267"/>
              <a:gd name="T23" fmla="*/ 76 h 348"/>
              <a:gd name="T24" fmla="*/ 136 w 267"/>
              <a:gd name="T25" fmla="*/ 62 h 348"/>
              <a:gd name="T26" fmla="*/ 81 w 267"/>
              <a:gd name="T27" fmla="*/ 76 h 348"/>
              <a:gd name="T28" fmla="*/ 39 w 267"/>
              <a:gd name="T29" fmla="*/ 125 h 348"/>
              <a:gd name="T30" fmla="*/ 17 w 267"/>
              <a:gd name="T31" fmla="*/ 196 h 348"/>
              <a:gd name="T32" fmla="*/ 21 w 267"/>
              <a:gd name="T33" fmla="*/ 236 h 348"/>
              <a:gd name="T34" fmla="*/ 73 w 267"/>
              <a:gd name="T35" fmla="*/ 265 h 348"/>
              <a:gd name="T36" fmla="*/ 102 w 267"/>
              <a:gd name="T37" fmla="*/ 166 h 348"/>
              <a:gd name="T38" fmla="*/ 104 w 267"/>
              <a:gd name="T39" fmla="*/ 166 h 348"/>
              <a:gd name="T40" fmla="*/ 133 w 267"/>
              <a:gd name="T41" fmla="*/ 142 h 348"/>
              <a:gd name="T42" fmla="*/ 164 w 267"/>
              <a:gd name="T43" fmla="*/ 166 h 348"/>
              <a:gd name="T44" fmla="*/ 164 w 267"/>
              <a:gd name="T45" fmla="*/ 194 h 348"/>
              <a:gd name="T46" fmla="*/ 150 w 267"/>
              <a:gd name="T47" fmla="*/ 219 h 348"/>
              <a:gd name="T48" fmla="*/ 133 w 267"/>
              <a:gd name="T49" fmla="*/ 225 h 348"/>
              <a:gd name="T50" fmla="*/ 116 w 267"/>
              <a:gd name="T51" fmla="*/ 219 h 348"/>
              <a:gd name="T52" fmla="*/ 102 w 267"/>
              <a:gd name="T53" fmla="*/ 194 h 348"/>
              <a:gd name="T54" fmla="*/ 102 w 267"/>
              <a:gd name="T55" fmla="*/ 166 h 348"/>
              <a:gd name="T56" fmla="*/ 247 w 267"/>
              <a:gd name="T57" fmla="*/ 268 h 348"/>
              <a:gd name="T58" fmla="*/ 198 w 267"/>
              <a:gd name="T59" fmla="*/ 287 h 348"/>
              <a:gd name="T60" fmla="*/ 196 w 267"/>
              <a:gd name="T61" fmla="*/ 287 h 348"/>
              <a:gd name="T62" fmla="*/ 165 w 267"/>
              <a:gd name="T63" fmla="*/ 280 h 348"/>
              <a:gd name="T64" fmla="*/ 145 w 267"/>
              <a:gd name="T65" fmla="*/ 265 h 348"/>
              <a:gd name="T66" fmla="*/ 133 w 267"/>
              <a:gd name="T67" fmla="*/ 266 h 348"/>
              <a:gd name="T68" fmla="*/ 123 w 267"/>
              <a:gd name="T69" fmla="*/ 265 h 348"/>
              <a:gd name="T70" fmla="*/ 101 w 267"/>
              <a:gd name="T71" fmla="*/ 280 h 348"/>
              <a:gd name="T72" fmla="*/ 72 w 267"/>
              <a:gd name="T73" fmla="*/ 285 h 348"/>
              <a:gd name="T74" fmla="*/ 21 w 267"/>
              <a:gd name="T75" fmla="*/ 266 h 348"/>
              <a:gd name="T76" fmla="*/ 0 w 267"/>
              <a:gd name="T77" fmla="*/ 316 h 348"/>
              <a:gd name="T78" fmla="*/ 0 w 267"/>
              <a:gd name="T79" fmla="*/ 338 h 348"/>
              <a:gd name="T80" fmla="*/ 11 w 267"/>
              <a:gd name="T81" fmla="*/ 348 h 348"/>
              <a:gd name="T82" fmla="*/ 257 w 267"/>
              <a:gd name="T83" fmla="*/ 348 h 348"/>
              <a:gd name="T84" fmla="*/ 267 w 267"/>
              <a:gd name="T85" fmla="*/ 338 h 348"/>
              <a:gd name="T86" fmla="*/ 267 w 267"/>
              <a:gd name="T87" fmla="*/ 317 h 348"/>
              <a:gd name="T88" fmla="*/ 247 w 267"/>
              <a:gd name="T89" fmla="*/ 268 h 348"/>
              <a:gd name="T90" fmla="*/ 134 w 267"/>
              <a:gd name="T91" fmla="*/ 43 h 348"/>
              <a:gd name="T92" fmla="*/ 199 w 267"/>
              <a:gd name="T93" fmla="*/ 60 h 348"/>
              <a:gd name="T94" fmla="*/ 201 w 267"/>
              <a:gd name="T95" fmla="*/ 60 h 348"/>
              <a:gd name="T96" fmla="*/ 206 w 267"/>
              <a:gd name="T97" fmla="*/ 39 h 348"/>
              <a:gd name="T98" fmla="*/ 203 w 267"/>
              <a:gd name="T99" fmla="*/ 30 h 348"/>
              <a:gd name="T100" fmla="*/ 136 w 267"/>
              <a:gd name="T101" fmla="*/ 0 h 348"/>
              <a:gd name="T102" fmla="*/ 68 w 267"/>
              <a:gd name="T103" fmla="*/ 30 h 348"/>
              <a:gd name="T104" fmla="*/ 65 w 267"/>
              <a:gd name="T105" fmla="*/ 39 h 348"/>
              <a:gd name="T106" fmla="*/ 69 w 267"/>
              <a:gd name="T107" fmla="*/ 60 h 348"/>
              <a:gd name="T108" fmla="*/ 134 w 267"/>
              <a:gd name="T109" fmla="*/ 4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67" h="348">
                <a:moveTo>
                  <a:pt x="73" y="265"/>
                </a:moveTo>
                <a:cubicBezTo>
                  <a:pt x="81" y="265"/>
                  <a:pt x="89" y="264"/>
                  <a:pt x="94" y="261"/>
                </a:cubicBezTo>
                <a:cubicBezTo>
                  <a:pt x="104" y="256"/>
                  <a:pt x="112" y="250"/>
                  <a:pt x="117" y="241"/>
                </a:cubicBezTo>
                <a:cubicBezTo>
                  <a:pt x="122" y="244"/>
                  <a:pt x="128" y="245"/>
                  <a:pt x="135" y="245"/>
                </a:cubicBezTo>
                <a:cubicBezTo>
                  <a:pt x="141" y="245"/>
                  <a:pt x="147" y="244"/>
                  <a:pt x="154" y="241"/>
                </a:cubicBezTo>
                <a:cubicBezTo>
                  <a:pt x="159" y="250"/>
                  <a:pt x="166" y="256"/>
                  <a:pt x="175" y="261"/>
                </a:cubicBezTo>
                <a:cubicBezTo>
                  <a:pt x="182" y="264"/>
                  <a:pt x="189" y="265"/>
                  <a:pt x="196" y="265"/>
                </a:cubicBezTo>
                <a:cubicBezTo>
                  <a:pt x="197" y="265"/>
                  <a:pt x="197" y="265"/>
                  <a:pt x="197" y="265"/>
                </a:cubicBezTo>
                <a:cubicBezTo>
                  <a:pt x="219" y="264"/>
                  <a:pt x="238" y="251"/>
                  <a:pt x="248" y="236"/>
                </a:cubicBezTo>
                <a:cubicBezTo>
                  <a:pt x="257" y="223"/>
                  <a:pt x="258" y="209"/>
                  <a:pt x="253" y="198"/>
                </a:cubicBezTo>
                <a:cubicBezTo>
                  <a:pt x="231" y="125"/>
                  <a:pt x="231" y="125"/>
                  <a:pt x="231" y="125"/>
                </a:cubicBezTo>
                <a:cubicBezTo>
                  <a:pt x="223" y="105"/>
                  <a:pt x="209" y="88"/>
                  <a:pt x="191" y="76"/>
                </a:cubicBezTo>
                <a:cubicBezTo>
                  <a:pt x="175" y="67"/>
                  <a:pt x="155" y="62"/>
                  <a:pt x="136" y="62"/>
                </a:cubicBezTo>
                <a:cubicBezTo>
                  <a:pt x="117" y="62"/>
                  <a:pt x="97" y="67"/>
                  <a:pt x="81" y="76"/>
                </a:cubicBezTo>
                <a:cubicBezTo>
                  <a:pt x="62" y="88"/>
                  <a:pt x="48" y="105"/>
                  <a:pt x="39" y="125"/>
                </a:cubicBezTo>
                <a:cubicBezTo>
                  <a:pt x="17" y="196"/>
                  <a:pt x="17" y="196"/>
                  <a:pt x="17" y="196"/>
                </a:cubicBezTo>
                <a:cubicBezTo>
                  <a:pt x="11" y="209"/>
                  <a:pt x="13" y="223"/>
                  <a:pt x="21" y="236"/>
                </a:cubicBezTo>
                <a:cubicBezTo>
                  <a:pt x="31" y="253"/>
                  <a:pt x="51" y="264"/>
                  <a:pt x="73" y="265"/>
                </a:cubicBezTo>
                <a:close/>
                <a:moveTo>
                  <a:pt x="102" y="166"/>
                </a:moveTo>
                <a:cubicBezTo>
                  <a:pt x="104" y="166"/>
                  <a:pt x="104" y="166"/>
                  <a:pt x="104" y="166"/>
                </a:cubicBezTo>
                <a:cubicBezTo>
                  <a:pt x="116" y="158"/>
                  <a:pt x="127" y="150"/>
                  <a:pt x="133" y="142"/>
                </a:cubicBezTo>
                <a:cubicBezTo>
                  <a:pt x="141" y="151"/>
                  <a:pt x="151" y="158"/>
                  <a:pt x="164" y="166"/>
                </a:cubicBezTo>
                <a:cubicBezTo>
                  <a:pt x="164" y="194"/>
                  <a:pt x="164" y="194"/>
                  <a:pt x="164" y="194"/>
                </a:cubicBezTo>
                <a:cubicBezTo>
                  <a:pt x="164" y="204"/>
                  <a:pt x="159" y="213"/>
                  <a:pt x="150" y="219"/>
                </a:cubicBezTo>
                <a:cubicBezTo>
                  <a:pt x="145" y="223"/>
                  <a:pt x="139" y="225"/>
                  <a:pt x="133" y="225"/>
                </a:cubicBezTo>
                <a:cubicBezTo>
                  <a:pt x="126" y="225"/>
                  <a:pt x="120" y="223"/>
                  <a:pt x="116" y="219"/>
                </a:cubicBezTo>
                <a:cubicBezTo>
                  <a:pt x="108" y="213"/>
                  <a:pt x="102" y="204"/>
                  <a:pt x="102" y="194"/>
                </a:cubicBezTo>
                <a:lnTo>
                  <a:pt x="102" y="166"/>
                </a:lnTo>
                <a:close/>
                <a:moveTo>
                  <a:pt x="247" y="268"/>
                </a:moveTo>
                <a:cubicBezTo>
                  <a:pt x="233" y="279"/>
                  <a:pt x="216" y="286"/>
                  <a:pt x="198" y="287"/>
                </a:cubicBezTo>
                <a:cubicBezTo>
                  <a:pt x="196" y="287"/>
                  <a:pt x="196" y="287"/>
                  <a:pt x="196" y="287"/>
                </a:cubicBezTo>
                <a:cubicBezTo>
                  <a:pt x="185" y="287"/>
                  <a:pt x="174" y="285"/>
                  <a:pt x="165" y="280"/>
                </a:cubicBezTo>
                <a:cubicBezTo>
                  <a:pt x="158" y="276"/>
                  <a:pt x="150" y="272"/>
                  <a:pt x="145" y="265"/>
                </a:cubicBezTo>
                <a:cubicBezTo>
                  <a:pt x="141" y="266"/>
                  <a:pt x="137" y="266"/>
                  <a:pt x="133" y="266"/>
                </a:cubicBezTo>
                <a:cubicBezTo>
                  <a:pt x="131" y="266"/>
                  <a:pt x="127" y="266"/>
                  <a:pt x="123" y="265"/>
                </a:cubicBezTo>
                <a:cubicBezTo>
                  <a:pt x="118" y="271"/>
                  <a:pt x="109" y="276"/>
                  <a:pt x="101" y="280"/>
                </a:cubicBezTo>
                <a:cubicBezTo>
                  <a:pt x="93" y="284"/>
                  <a:pt x="82" y="285"/>
                  <a:pt x="72" y="285"/>
                </a:cubicBezTo>
                <a:cubicBezTo>
                  <a:pt x="52" y="285"/>
                  <a:pt x="35" y="278"/>
                  <a:pt x="21" y="266"/>
                </a:cubicBezTo>
                <a:cubicBezTo>
                  <a:pt x="8" y="279"/>
                  <a:pt x="0" y="297"/>
                  <a:pt x="0" y="316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3"/>
                  <a:pt x="5" y="348"/>
                  <a:pt x="11" y="348"/>
                </a:cubicBezTo>
                <a:cubicBezTo>
                  <a:pt x="257" y="348"/>
                  <a:pt x="257" y="348"/>
                  <a:pt x="257" y="348"/>
                </a:cubicBezTo>
                <a:cubicBezTo>
                  <a:pt x="263" y="348"/>
                  <a:pt x="267" y="343"/>
                  <a:pt x="267" y="338"/>
                </a:cubicBezTo>
                <a:cubicBezTo>
                  <a:pt x="267" y="317"/>
                  <a:pt x="267" y="317"/>
                  <a:pt x="267" y="317"/>
                </a:cubicBezTo>
                <a:cubicBezTo>
                  <a:pt x="267" y="298"/>
                  <a:pt x="261" y="280"/>
                  <a:pt x="247" y="268"/>
                </a:cubicBezTo>
                <a:close/>
                <a:moveTo>
                  <a:pt x="134" y="43"/>
                </a:moveTo>
                <a:cubicBezTo>
                  <a:pt x="157" y="43"/>
                  <a:pt x="180" y="48"/>
                  <a:pt x="199" y="60"/>
                </a:cubicBezTo>
                <a:cubicBezTo>
                  <a:pt x="201" y="60"/>
                  <a:pt x="201" y="60"/>
                  <a:pt x="201" y="60"/>
                </a:cubicBezTo>
                <a:cubicBezTo>
                  <a:pt x="206" y="39"/>
                  <a:pt x="206" y="39"/>
                  <a:pt x="206" y="39"/>
                </a:cubicBezTo>
                <a:cubicBezTo>
                  <a:pt x="207" y="36"/>
                  <a:pt x="206" y="32"/>
                  <a:pt x="203" y="30"/>
                </a:cubicBezTo>
                <a:cubicBezTo>
                  <a:pt x="183" y="10"/>
                  <a:pt x="160" y="0"/>
                  <a:pt x="136" y="0"/>
                </a:cubicBezTo>
                <a:cubicBezTo>
                  <a:pt x="112" y="0"/>
                  <a:pt x="88" y="10"/>
                  <a:pt x="68" y="30"/>
                </a:cubicBezTo>
                <a:cubicBezTo>
                  <a:pt x="65" y="32"/>
                  <a:pt x="64" y="36"/>
                  <a:pt x="65" y="39"/>
                </a:cubicBezTo>
                <a:cubicBezTo>
                  <a:pt x="69" y="60"/>
                  <a:pt x="69" y="60"/>
                  <a:pt x="69" y="60"/>
                </a:cubicBezTo>
                <a:cubicBezTo>
                  <a:pt x="88" y="48"/>
                  <a:pt x="111" y="43"/>
                  <a:pt x="134" y="4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5" name="Freeform 73">
            <a:extLst>
              <a:ext uri="{FF2B5EF4-FFF2-40B4-BE49-F238E27FC236}">
                <a16:creationId xmlns:a16="http://schemas.microsoft.com/office/drawing/2014/main" id="{20F54A9F-53B6-D601-A388-41C5251D7B32}"/>
              </a:ext>
            </a:extLst>
          </p:cNvPr>
          <p:cNvSpPr>
            <a:spLocks noEditPoints="1"/>
          </p:cNvSpPr>
          <p:nvPr/>
        </p:nvSpPr>
        <p:spPr bwMode="auto">
          <a:xfrm>
            <a:off x="6273172" y="2441927"/>
            <a:ext cx="260902" cy="259411"/>
          </a:xfrm>
          <a:custGeom>
            <a:avLst/>
            <a:gdLst>
              <a:gd name="T0" fmla="*/ 145 w 350"/>
              <a:gd name="T1" fmla="*/ 20 h 348"/>
              <a:gd name="T2" fmla="*/ 186 w 350"/>
              <a:gd name="T3" fmla="*/ 60 h 348"/>
              <a:gd name="T4" fmla="*/ 165 w 350"/>
              <a:gd name="T5" fmla="*/ 96 h 348"/>
              <a:gd name="T6" fmla="*/ 135 w 350"/>
              <a:gd name="T7" fmla="*/ 61 h 348"/>
              <a:gd name="T8" fmla="*/ 42 w 350"/>
              <a:gd name="T9" fmla="*/ 61 h 348"/>
              <a:gd name="T10" fmla="*/ 20 w 350"/>
              <a:gd name="T11" fmla="*/ 41 h 348"/>
              <a:gd name="T12" fmla="*/ 42 w 350"/>
              <a:gd name="T13" fmla="*/ 20 h 348"/>
              <a:gd name="T14" fmla="*/ 145 w 350"/>
              <a:gd name="T15" fmla="*/ 20 h 348"/>
              <a:gd name="T16" fmla="*/ 94 w 350"/>
              <a:gd name="T17" fmla="*/ 145 h 348"/>
              <a:gd name="T18" fmla="*/ 101 w 350"/>
              <a:gd name="T19" fmla="*/ 148 h 348"/>
              <a:gd name="T20" fmla="*/ 101 w 350"/>
              <a:gd name="T21" fmla="*/ 162 h 348"/>
              <a:gd name="T22" fmla="*/ 94 w 350"/>
              <a:gd name="T23" fmla="*/ 164 h 348"/>
              <a:gd name="T24" fmla="*/ 87 w 350"/>
              <a:gd name="T25" fmla="*/ 162 h 348"/>
              <a:gd name="T26" fmla="*/ 87 w 350"/>
              <a:gd name="T27" fmla="*/ 148 h 348"/>
              <a:gd name="T28" fmla="*/ 94 w 350"/>
              <a:gd name="T29" fmla="*/ 145 h 348"/>
              <a:gd name="T30" fmla="*/ 41 w 350"/>
              <a:gd name="T31" fmla="*/ 0 h 348"/>
              <a:gd name="T32" fmla="*/ 0 w 350"/>
              <a:gd name="T33" fmla="*/ 41 h 348"/>
              <a:gd name="T34" fmla="*/ 0 w 350"/>
              <a:gd name="T35" fmla="*/ 154 h 348"/>
              <a:gd name="T36" fmla="*/ 20 w 350"/>
              <a:gd name="T37" fmla="*/ 195 h 348"/>
              <a:gd name="T38" fmla="*/ 20 w 350"/>
              <a:gd name="T39" fmla="*/ 132 h 348"/>
              <a:gd name="T40" fmla="*/ 72 w 350"/>
              <a:gd name="T41" fmla="*/ 81 h 348"/>
              <a:gd name="T42" fmla="*/ 135 w 350"/>
              <a:gd name="T43" fmla="*/ 81 h 348"/>
              <a:gd name="T44" fmla="*/ 145 w 350"/>
              <a:gd name="T45" fmla="*/ 92 h 348"/>
              <a:gd name="T46" fmla="*/ 145 w 350"/>
              <a:gd name="T47" fmla="*/ 102 h 348"/>
              <a:gd name="T48" fmla="*/ 72 w 350"/>
              <a:gd name="T49" fmla="*/ 102 h 348"/>
              <a:gd name="T50" fmla="*/ 42 w 350"/>
              <a:gd name="T51" fmla="*/ 132 h 348"/>
              <a:gd name="T52" fmla="*/ 42 w 350"/>
              <a:gd name="T53" fmla="*/ 215 h 348"/>
              <a:gd name="T54" fmla="*/ 74 w 350"/>
              <a:gd name="T55" fmla="*/ 246 h 348"/>
              <a:gd name="T56" fmla="*/ 106 w 350"/>
              <a:gd name="T57" fmla="*/ 246 h 348"/>
              <a:gd name="T58" fmla="*/ 213 w 350"/>
              <a:gd name="T59" fmla="*/ 348 h 348"/>
              <a:gd name="T60" fmla="*/ 320 w 350"/>
              <a:gd name="T61" fmla="*/ 220 h 348"/>
              <a:gd name="T62" fmla="*/ 320 w 350"/>
              <a:gd name="T63" fmla="*/ 204 h 348"/>
              <a:gd name="T64" fmla="*/ 350 w 350"/>
              <a:gd name="T65" fmla="*/ 164 h 348"/>
              <a:gd name="T66" fmla="*/ 309 w 350"/>
              <a:gd name="T67" fmla="*/ 125 h 348"/>
              <a:gd name="T68" fmla="*/ 269 w 350"/>
              <a:gd name="T69" fmla="*/ 164 h 348"/>
              <a:gd name="T70" fmla="*/ 298 w 350"/>
              <a:gd name="T71" fmla="*/ 204 h 348"/>
              <a:gd name="T72" fmla="*/ 298 w 350"/>
              <a:gd name="T73" fmla="*/ 220 h 348"/>
              <a:gd name="T74" fmla="*/ 211 w 350"/>
              <a:gd name="T75" fmla="*/ 327 h 348"/>
              <a:gd name="T76" fmla="*/ 126 w 350"/>
              <a:gd name="T77" fmla="*/ 246 h 348"/>
              <a:gd name="T78" fmla="*/ 146 w 350"/>
              <a:gd name="T79" fmla="*/ 246 h 348"/>
              <a:gd name="T80" fmla="*/ 196 w 350"/>
              <a:gd name="T81" fmla="*/ 288 h 348"/>
              <a:gd name="T82" fmla="*/ 205 w 350"/>
              <a:gd name="T83" fmla="*/ 287 h 348"/>
              <a:gd name="T84" fmla="*/ 247 w 350"/>
              <a:gd name="T85" fmla="*/ 235 h 348"/>
              <a:gd name="T86" fmla="*/ 247 w 350"/>
              <a:gd name="T87" fmla="*/ 94 h 348"/>
              <a:gd name="T88" fmla="*/ 251 w 350"/>
              <a:gd name="T89" fmla="*/ 80 h 348"/>
              <a:gd name="T90" fmla="*/ 288 w 350"/>
              <a:gd name="T91" fmla="*/ 105 h 348"/>
              <a:gd name="T92" fmla="*/ 350 w 350"/>
              <a:gd name="T93" fmla="*/ 64 h 348"/>
              <a:gd name="T94" fmla="*/ 288 w 350"/>
              <a:gd name="T95" fmla="*/ 23 h 348"/>
              <a:gd name="T96" fmla="*/ 248 w 350"/>
              <a:gd name="T97" fmla="*/ 54 h 348"/>
              <a:gd name="T98" fmla="*/ 227 w 350"/>
              <a:gd name="T99" fmla="*/ 96 h 348"/>
              <a:gd name="T100" fmla="*/ 227 w 350"/>
              <a:gd name="T101" fmla="*/ 236 h 348"/>
              <a:gd name="T102" fmla="*/ 201 w 350"/>
              <a:gd name="T103" fmla="*/ 268 h 348"/>
              <a:gd name="T104" fmla="*/ 196 w 350"/>
              <a:gd name="T105" fmla="*/ 269 h 348"/>
              <a:gd name="T106" fmla="*/ 166 w 350"/>
              <a:gd name="T107" fmla="*/ 246 h 348"/>
              <a:gd name="T108" fmla="*/ 206 w 350"/>
              <a:gd name="T109" fmla="*/ 196 h 348"/>
              <a:gd name="T110" fmla="*/ 206 w 350"/>
              <a:gd name="T111" fmla="*/ 61 h 348"/>
              <a:gd name="T112" fmla="*/ 144 w 350"/>
              <a:gd name="T113" fmla="*/ 0 h 348"/>
              <a:gd name="T114" fmla="*/ 41 w 350"/>
              <a:gd name="T115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0" h="348">
                <a:moveTo>
                  <a:pt x="145" y="20"/>
                </a:moveTo>
                <a:cubicBezTo>
                  <a:pt x="167" y="20"/>
                  <a:pt x="186" y="38"/>
                  <a:pt x="186" y="60"/>
                </a:cubicBezTo>
                <a:cubicBezTo>
                  <a:pt x="186" y="74"/>
                  <a:pt x="180" y="87"/>
                  <a:pt x="165" y="96"/>
                </a:cubicBezTo>
                <a:cubicBezTo>
                  <a:pt x="165" y="73"/>
                  <a:pt x="151" y="61"/>
                  <a:pt x="135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30" y="61"/>
                  <a:pt x="20" y="52"/>
                  <a:pt x="20" y="41"/>
                </a:cubicBezTo>
                <a:cubicBezTo>
                  <a:pt x="20" y="29"/>
                  <a:pt x="30" y="20"/>
                  <a:pt x="42" y="20"/>
                </a:cubicBezTo>
                <a:lnTo>
                  <a:pt x="145" y="20"/>
                </a:lnTo>
                <a:close/>
                <a:moveTo>
                  <a:pt x="94" y="145"/>
                </a:moveTo>
                <a:cubicBezTo>
                  <a:pt x="97" y="145"/>
                  <a:pt x="100" y="146"/>
                  <a:pt x="101" y="148"/>
                </a:cubicBezTo>
                <a:cubicBezTo>
                  <a:pt x="104" y="151"/>
                  <a:pt x="104" y="157"/>
                  <a:pt x="101" y="162"/>
                </a:cubicBezTo>
                <a:cubicBezTo>
                  <a:pt x="100" y="163"/>
                  <a:pt x="97" y="164"/>
                  <a:pt x="94" y="164"/>
                </a:cubicBezTo>
                <a:cubicBezTo>
                  <a:pt x="91" y="164"/>
                  <a:pt x="89" y="163"/>
                  <a:pt x="87" y="162"/>
                </a:cubicBezTo>
                <a:cubicBezTo>
                  <a:pt x="84" y="158"/>
                  <a:pt x="84" y="151"/>
                  <a:pt x="87" y="148"/>
                </a:cubicBezTo>
                <a:cubicBezTo>
                  <a:pt x="89" y="146"/>
                  <a:pt x="92" y="145"/>
                  <a:pt x="94" y="145"/>
                </a:cubicBezTo>
                <a:close/>
                <a:moveTo>
                  <a:pt x="41" y="0"/>
                </a:moveTo>
                <a:cubicBezTo>
                  <a:pt x="19" y="0"/>
                  <a:pt x="0" y="19"/>
                  <a:pt x="0" y="41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71"/>
                  <a:pt x="8" y="186"/>
                  <a:pt x="20" y="195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20" y="104"/>
                  <a:pt x="44" y="81"/>
                  <a:pt x="72" y="81"/>
                </a:cubicBezTo>
                <a:cubicBezTo>
                  <a:pt x="135" y="81"/>
                  <a:pt x="135" y="81"/>
                  <a:pt x="135" y="81"/>
                </a:cubicBezTo>
                <a:cubicBezTo>
                  <a:pt x="140" y="81"/>
                  <a:pt x="145" y="86"/>
                  <a:pt x="145" y="92"/>
                </a:cubicBezTo>
                <a:cubicBezTo>
                  <a:pt x="145" y="102"/>
                  <a:pt x="145" y="102"/>
                  <a:pt x="145" y="102"/>
                </a:cubicBezTo>
                <a:cubicBezTo>
                  <a:pt x="72" y="102"/>
                  <a:pt x="72" y="102"/>
                  <a:pt x="72" y="102"/>
                </a:cubicBezTo>
                <a:cubicBezTo>
                  <a:pt x="55" y="102"/>
                  <a:pt x="42" y="116"/>
                  <a:pt x="42" y="132"/>
                </a:cubicBezTo>
                <a:cubicBezTo>
                  <a:pt x="42" y="215"/>
                  <a:pt x="42" y="215"/>
                  <a:pt x="42" y="215"/>
                </a:cubicBezTo>
                <a:cubicBezTo>
                  <a:pt x="42" y="233"/>
                  <a:pt x="57" y="246"/>
                  <a:pt x="74" y="246"/>
                </a:cubicBezTo>
                <a:cubicBezTo>
                  <a:pt x="106" y="246"/>
                  <a:pt x="106" y="246"/>
                  <a:pt x="106" y="246"/>
                </a:cubicBezTo>
                <a:cubicBezTo>
                  <a:pt x="108" y="303"/>
                  <a:pt x="156" y="348"/>
                  <a:pt x="213" y="348"/>
                </a:cubicBezTo>
                <a:cubicBezTo>
                  <a:pt x="273" y="348"/>
                  <a:pt x="320" y="279"/>
                  <a:pt x="320" y="220"/>
                </a:cubicBezTo>
                <a:cubicBezTo>
                  <a:pt x="320" y="204"/>
                  <a:pt x="320" y="204"/>
                  <a:pt x="320" y="204"/>
                </a:cubicBezTo>
                <a:cubicBezTo>
                  <a:pt x="337" y="200"/>
                  <a:pt x="350" y="183"/>
                  <a:pt x="350" y="164"/>
                </a:cubicBezTo>
                <a:cubicBezTo>
                  <a:pt x="350" y="143"/>
                  <a:pt x="331" y="125"/>
                  <a:pt x="309" y="125"/>
                </a:cubicBezTo>
                <a:cubicBezTo>
                  <a:pt x="287" y="125"/>
                  <a:pt x="269" y="143"/>
                  <a:pt x="269" y="164"/>
                </a:cubicBezTo>
                <a:cubicBezTo>
                  <a:pt x="269" y="183"/>
                  <a:pt x="281" y="200"/>
                  <a:pt x="298" y="204"/>
                </a:cubicBezTo>
                <a:cubicBezTo>
                  <a:pt x="298" y="220"/>
                  <a:pt x="298" y="220"/>
                  <a:pt x="298" y="220"/>
                </a:cubicBezTo>
                <a:cubicBezTo>
                  <a:pt x="298" y="269"/>
                  <a:pt x="258" y="327"/>
                  <a:pt x="211" y="327"/>
                </a:cubicBezTo>
                <a:cubicBezTo>
                  <a:pt x="165" y="327"/>
                  <a:pt x="127" y="292"/>
                  <a:pt x="126" y="246"/>
                </a:cubicBezTo>
                <a:cubicBezTo>
                  <a:pt x="146" y="246"/>
                  <a:pt x="146" y="246"/>
                  <a:pt x="146" y="246"/>
                </a:cubicBezTo>
                <a:cubicBezTo>
                  <a:pt x="152" y="271"/>
                  <a:pt x="172" y="288"/>
                  <a:pt x="196" y="288"/>
                </a:cubicBezTo>
                <a:cubicBezTo>
                  <a:pt x="199" y="288"/>
                  <a:pt x="202" y="287"/>
                  <a:pt x="205" y="287"/>
                </a:cubicBezTo>
                <a:cubicBezTo>
                  <a:pt x="229" y="283"/>
                  <a:pt x="247" y="260"/>
                  <a:pt x="247" y="235"/>
                </a:cubicBezTo>
                <a:cubicBezTo>
                  <a:pt x="247" y="94"/>
                  <a:pt x="247" y="94"/>
                  <a:pt x="247" y="94"/>
                </a:cubicBezTo>
                <a:cubicBezTo>
                  <a:pt x="247" y="89"/>
                  <a:pt x="248" y="85"/>
                  <a:pt x="251" y="80"/>
                </a:cubicBezTo>
                <a:cubicBezTo>
                  <a:pt x="258" y="94"/>
                  <a:pt x="272" y="105"/>
                  <a:pt x="288" y="105"/>
                </a:cubicBezTo>
                <a:cubicBezTo>
                  <a:pt x="309" y="105"/>
                  <a:pt x="350" y="88"/>
                  <a:pt x="350" y="64"/>
                </a:cubicBezTo>
                <a:cubicBezTo>
                  <a:pt x="350" y="38"/>
                  <a:pt x="309" y="23"/>
                  <a:pt x="288" y="23"/>
                </a:cubicBezTo>
                <a:cubicBezTo>
                  <a:pt x="270" y="23"/>
                  <a:pt x="253" y="36"/>
                  <a:pt x="248" y="54"/>
                </a:cubicBezTo>
                <a:cubicBezTo>
                  <a:pt x="234" y="63"/>
                  <a:pt x="227" y="78"/>
                  <a:pt x="227" y="96"/>
                </a:cubicBezTo>
                <a:cubicBezTo>
                  <a:pt x="227" y="236"/>
                  <a:pt x="227" y="236"/>
                  <a:pt x="227" y="236"/>
                </a:cubicBezTo>
                <a:cubicBezTo>
                  <a:pt x="227" y="252"/>
                  <a:pt x="216" y="266"/>
                  <a:pt x="201" y="268"/>
                </a:cubicBezTo>
                <a:cubicBezTo>
                  <a:pt x="199" y="269"/>
                  <a:pt x="198" y="269"/>
                  <a:pt x="196" y="269"/>
                </a:cubicBezTo>
                <a:cubicBezTo>
                  <a:pt x="183" y="269"/>
                  <a:pt x="171" y="261"/>
                  <a:pt x="166" y="246"/>
                </a:cubicBezTo>
                <a:cubicBezTo>
                  <a:pt x="188" y="241"/>
                  <a:pt x="206" y="221"/>
                  <a:pt x="206" y="196"/>
                </a:cubicBezTo>
                <a:cubicBezTo>
                  <a:pt x="206" y="61"/>
                  <a:pt x="206" y="61"/>
                  <a:pt x="206" y="61"/>
                </a:cubicBezTo>
                <a:cubicBezTo>
                  <a:pt x="206" y="28"/>
                  <a:pt x="178" y="0"/>
                  <a:pt x="144" y="0"/>
                </a:cubicBezTo>
                <a:lnTo>
                  <a:pt x="4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6" name="Freeform 74">
            <a:extLst>
              <a:ext uri="{FF2B5EF4-FFF2-40B4-BE49-F238E27FC236}">
                <a16:creationId xmlns:a16="http://schemas.microsoft.com/office/drawing/2014/main" id="{D0BD9FA1-672E-EA45-8F83-C0AD2032FF0F}"/>
              </a:ext>
            </a:extLst>
          </p:cNvPr>
          <p:cNvSpPr>
            <a:spLocks noEditPoints="1"/>
          </p:cNvSpPr>
          <p:nvPr/>
        </p:nvSpPr>
        <p:spPr bwMode="auto">
          <a:xfrm>
            <a:off x="6297026" y="4105420"/>
            <a:ext cx="213194" cy="259411"/>
          </a:xfrm>
          <a:custGeom>
            <a:avLst/>
            <a:gdLst>
              <a:gd name="T0" fmla="*/ 226 w 286"/>
              <a:gd name="T1" fmla="*/ 20 h 348"/>
              <a:gd name="T2" fmla="*/ 240 w 286"/>
              <a:gd name="T3" fmla="*/ 41 h 348"/>
              <a:gd name="T4" fmla="*/ 30 w 286"/>
              <a:gd name="T5" fmla="*/ 41 h 348"/>
              <a:gd name="T6" fmla="*/ 18 w 286"/>
              <a:gd name="T7" fmla="*/ 31 h 348"/>
              <a:gd name="T8" fmla="*/ 30 w 286"/>
              <a:gd name="T9" fmla="*/ 20 h 348"/>
              <a:gd name="T10" fmla="*/ 226 w 286"/>
              <a:gd name="T11" fmla="*/ 20 h 348"/>
              <a:gd name="T12" fmla="*/ 193 w 286"/>
              <a:gd name="T13" fmla="*/ 102 h 348"/>
              <a:gd name="T14" fmla="*/ 203 w 286"/>
              <a:gd name="T15" fmla="*/ 112 h 348"/>
              <a:gd name="T16" fmla="*/ 203 w 286"/>
              <a:gd name="T17" fmla="*/ 143 h 348"/>
              <a:gd name="T18" fmla="*/ 234 w 286"/>
              <a:gd name="T19" fmla="*/ 143 h 348"/>
              <a:gd name="T20" fmla="*/ 244 w 286"/>
              <a:gd name="T21" fmla="*/ 153 h 348"/>
              <a:gd name="T22" fmla="*/ 244 w 286"/>
              <a:gd name="T23" fmla="*/ 194 h 348"/>
              <a:gd name="T24" fmla="*/ 234 w 286"/>
              <a:gd name="T25" fmla="*/ 204 h 348"/>
              <a:gd name="T26" fmla="*/ 203 w 286"/>
              <a:gd name="T27" fmla="*/ 204 h 348"/>
              <a:gd name="T28" fmla="*/ 203 w 286"/>
              <a:gd name="T29" fmla="*/ 235 h 348"/>
              <a:gd name="T30" fmla="*/ 193 w 286"/>
              <a:gd name="T31" fmla="*/ 245 h 348"/>
              <a:gd name="T32" fmla="*/ 152 w 286"/>
              <a:gd name="T33" fmla="*/ 245 h 348"/>
              <a:gd name="T34" fmla="*/ 142 w 286"/>
              <a:gd name="T35" fmla="*/ 235 h 348"/>
              <a:gd name="T36" fmla="*/ 142 w 286"/>
              <a:gd name="T37" fmla="*/ 204 h 348"/>
              <a:gd name="T38" fmla="*/ 111 w 286"/>
              <a:gd name="T39" fmla="*/ 204 h 348"/>
              <a:gd name="T40" fmla="*/ 101 w 286"/>
              <a:gd name="T41" fmla="*/ 194 h 348"/>
              <a:gd name="T42" fmla="*/ 101 w 286"/>
              <a:gd name="T43" fmla="*/ 153 h 348"/>
              <a:gd name="T44" fmla="*/ 111 w 286"/>
              <a:gd name="T45" fmla="*/ 143 h 348"/>
              <a:gd name="T46" fmla="*/ 142 w 286"/>
              <a:gd name="T47" fmla="*/ 143 h 348"/>
              <a:gd name="T48" fmla="*/ 142 w 286"/>
              <a:gd name="T49" fmla="*/ 112 h 348"/>
              <a:gd name="T50" fmla="*/ 152 w 286"/>
              <a:gd name="T51" fmla="*/ 102 h 348"/>
              <a:gd name="T52" fmla="*/ 193 w 286"/>
              <a:gd name="T53" fmla="*/ 102 h 348"/>
              <a:gd name="T54" fmla="*/ 234 w 286"/>
              <a:gd name="T55" fmla="*/ 286 h 348"/>
              <a:gd name="T56" fmla="*/ 244 w 286"/>
              <a:gd name="T57" fmla="*/ 297 h 348"/>
              <a:gd name="T58" fmla="*/ 234 w 286"/>
              <a:gd name="T59" fmla="*/ 307 h 348"/>
              <a:gd name="T60" fmla="*/ 110 w 286"/>
              <a:gd name="T61" fmla="*/ 307 h 348"/>
              <a:gd name="T62" fmla="*/ 100 w 286"/>
              <a:gd name="T63" fmla="*/ 297 h 348"/>
              <a:gd name="T64" fmla="*/ 110 w 286"/>
              <a:gd name="T65" fmla="*/ 286 h 348"/>
              <a:gd name="T66" fmla="*/ 234 w 286"/>
              <a:gd name="T67" fmla="*/ 286 h 348"/>
              <a:gd name="T68" fmla="*/ 30 w 286"/>
              <a:gd name="T69" fmla="*/ 0 h 348"/>
              <a:gd name="T70" fmla="*/ 0 w 286"/>
              <a:gd name="T71" fmla="*/ 31 h 348"/>
              <a:gd name="T72" fmla="*/ 0 w 286"/>
              <a:gd name="T73" fmla="*/ 307 h 348"/>
              <a:gd name="T74" fmla="*/ 41 w 286"/>
              <a:gd name="T75" fmla="*/ 347 h 348"/>
              <a:gd name="T76" fmla="*/ 41 w 286"/>
              <a:gd name="T77" fmla="*/ 61 h 348"/>
              <a:gd name="T78" fmla="*/ 62 w 286"/>
              <a:gd name="T79" fmla="*/ 61 h 348"/>
              <a:gd name="T80" fmla="*/ 62 w 286"/>
              <a:gd name="T81" fmla="*/ 347 h 348"/>
              <a:gd name="T82" fmla="*/ 276 w 286"/>
              <a:gd name="T83" fmla="*/ 347 h 348"/>
              <a:gd name="T84" fmla="*/ 276 w 286"/>
              <a:gd name="T85" fmla="*/ 348 h 348"/>
              <a:gd name="T86" fmla="*/ 286 w 286"/>
              <a:gd name="T87" fmla="*/ 338 h 348"/>
              <a:gd name="T88" fmla="*/ 286 w 286"/>
              <a:gd name="T89" fmla="*/ 51 h 348"/>
              <a:gd name="T90" fmla="*/ 278 w 286"/>
              <a:gd name="T91" fmla="*/ 42 h 348"/>
              <a:gd name="T92" fmla="*/ 244 w 286"/>
              <a:gd name="T93" fmla="*/ 8 h 348"/>
              <a:gd name="T94" fmla="*/ 235 w 286"/>
              <a:gd name="T95" fmla="*/ 0 h 348"/>
              <a:gd name="T96" fmla="*/ 30 w 286"/>
              <a:gd name="T97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86" h="348">
                <a:moveTo>
                  <a:pt x="226" y="20"/>
                </a:moveTo>
                <a:cubicBezTo>
                  <a:pt x="230" y="28"/>
                  <a:pt x="235" y="34"/>
                  <a:pt x="240" y="41"/>
                </a:cubicBezTo>
                <a:cubicBezTo>
                  <a:pt x="30" y="41"/>
                  <a:pt x="30" y="41"/>
                  <a:pt x="30" y="41"/>
                </a:cubicBezTo>
                <a:cubicBezTo>
                  <a:pt x="23" y="41"/>
                  <a:pt x="18" y="37"/>
                  <a:pt x="18" y="31"/>
                </a:cubicBezTo>
                <a:cubicBezTo>
                  <a:pt x="18" y="24"/>
                  <a:pt x="23" y="20"/>
                  <a:pt x="30" y="20"/>
                </a:cubicBezTo>
                <a:lnTo>
                  <a:pt x="226" y="20"/>
                </a:lnTo>
                <a:close/>
                <a:moveTo>
                  <a:pt x="193" y="102"/>
                </a:moveTo>
                <a:cubicBezTo>
                  <a:pt x="199" y="102"/>
                  <a:pt x="203" y="107"/>
                  <a:pt x="203" y="112"/>
                </a:cubicBezTo>
                <a:cubicBezTo>
                  <a:pt x="203" y="143"/>
                  <a:pt x="203" y="143"/>
                  <a:pt x="203" y="143"/>
                </a:cubicBezTo>
                <a:cubicBezTo>
                  <a:pt x="234" y="143"/>
                  <a:pt x="234" y="143"/>
                  <a:pt x="234" y="143"/>
                </a:cubicBezTo>
                <a:cubicBezTo>
                  <a:pt x="239" y="143"/>
                  <a:pt x="244" y="148"/>
                  <a:pt x="244" y="153"/>
                </a:cubicBezTo>
                <a:cubicBezTo>
                  <a:pt x="244" y="194"/>
                  <a:pt x="244" y="194"/>
                  <a:pt x="244" y="194"/>
                </a:cubicBezTo>
                <a:cubicBezTo>
                  <a:pt x="244" y="199"/>
                  <a:pt x="239" y="204"/>
                  <a:pt x="234" y="204"/>
                </a:cubicBezTo>
                <a:cubicBezTo>
                  <a:pt x="203" y="204"/>
                  <a:pt x="203" y="204"/>
                  <a:pt x="203" y="204"/>
                </a:cubicBezTo>
                <a:cubicBezTo>
                  <a:pt x="203" y="235"/>
                  <a:pt x="203" y="235"/>
                  <a:pt x="203" y="235"/>
                </a:cubicBezTo>
                <a:cubicBezTo>
                  <a:pt x="203" y="240"/>
                  <a:pt x="199" y="245"/>
                  <a:pt x="193" y="245"/>
                </a:cubicBezTo>
                <a:cubicBezTo>
                  <a:pt x="152" y="245"/>
                  <a:pt x="152" y="245"/>
                  <a:pt x="152" y="245"/>
                </a:cubicBezTo>
                <a:cubicBezTo>
                  <a:pt x="147" y="245"/>
                  <a:pt x="142" y="240"/>
                  <a:pt x="142" y="235"/>
                </a:cubicBezTo>
                <a:cubicBezTo>
                  <a:pt x="142" y="204"/>
                  <a:pt x="142" y="204"/>
                  <a:pt x="142" y="204"/>
                </a:cubicBezTo>
                <a:cubicBezTo>
                  <a:pt x="111" y="204"/>
                  <a:pt x="111" y="204"/>
                  <a:pt x="111" y="204"/>
                </a:cubicBezTo>
                <a:cubicBezTo>
                  <a:pt x="106" y="204"/>
                  <a:pt x="101" y="199"/>
                  <a:pt x="101" y="194"/>
                </a:cubicBezTo>
                <a:cubicBezTo>
                  <a:pt x="101" y="153"/>
                  <a:pt x="101" y="153"/>
                  <a:pt x="101" y="153"/>
                </a:cubicBezTo>
                <a:cubicBezTo>
                  <a:pt x="101" y="148"/>
                  <a:pt x="106" y="143"/>
                  <a:pt x="111" y="143"/>
                </a:cubicBezTo>
                <a:cubicBezTo>
                  <a:pt x="142" y="143"/>
                  <a:pt x="142" y="143"/>
                  <a:pt x="142" y="143"/>
                </a:cubicBezTo>
                <a:cubicBezTo>
                  <a:pt x="142" y="112"/>
                  <a:pt x="142" y="112"/>
                  <a:pt x="142" y="112"/>
                </a:cubicBezTo>
                <a:cubicBezTo>
                  <a:pt x="142" y="107"/>
                  <a:pt x="147" y="102"/>
                  <a:pt x="152" y="102"/>
                </a:cubicBezTo>
                <a:lnTo>
                  <a:pt x="193" y="102"/>
                </a:lnTo>
                <a:close/>
                <a:moveTo>
                  <a:pt x="234" y="286"/>
                </a:moveTo>
                <a:cubicBezTo>
                  <a:pt x="239" y="286"/>
                  <a:pt x="244" y="291"/>
                  <a:pt x="244" y="297"/>
                </a:cubicBezTo>
                <a:cubicBezTo>
                  <a:pt x="244" y="304"/>
                  <a:pt x="239" y="307"/>
                  <a:pt x="234" y="307"/>
                </a:cubicBezTo>
                <a:cubicBezTo>
                  <a:pt x="110" y="307"/>
                  <a:pt x="110" y="307"/>
                  <a:pt x="110" y="307"/>
                </a:cubicBezTo>
                <a:cubicBezTo>
                  <a:pt x="105" y="307"/>
                  <a:pt x="100" y="302"/>
                  <a:pt x="100" y="297"/>
                </a:cubicBezTo>
                <a:cubicBezTo>
                  <a:pt x="100" y="291"/>
                  <a:pt x="105" y="286"/>
                  <a:pt x="110" y="286"/>
                </a:cubicBezTo>
                <a:lnTo>
                  <a:pt x="234" y="286"/>
                </a:lnTo>
                <a:close/>
                <a:moveTo>
                  <a:pt x="30" y="0"/>
                </a:moveTo>
                <a:cubicBezTo>
                  <a:pt x="13" y="0"/>
                  <a:pt x="0" y="14"/>
                  <a:pt x="0" y="31"/>
                </a:cubicBezTo>
                <a:cubicBezTo>
                  <a:pt x="0" y="307"/>
                  <a:pt x="0" y="307"/>
                  <a:pt x="0" y="307"/>
                </a:cubicBezTo>
                <a:cubicBezTo>
                  <a:pt x="0" y="329"/>
                  <a:pt x="18" y="347"/>
                  <a:pt x="41" y="347"/>
                </a:cubicBezTo>
                <a:cubicBezTo>
                  <a:pt x="41" y="61"/>
                  <a:pt x="41" y="61"/>
                  <a:pt x="41" y="61"/>
                </a:cubicBezTo>
                <a:cubicBezTo>
                  <a:pt x="62" y="61"/>
                  <a:pt x="62" y="61"/>
                  <a:pt x="62" y="61"/>
                </a:cubicBezTo>
                <a:cubicBezTo>
                  <a:pt x="62" y="347"/>
                  <a:pt x="62" y="347"/>
                  <a:pt x="62" y="347"/>
                </a:cubicBezTo>
                <a:cubicBezTo>
                  <a:pt x="276" y="347"/>
                  <a:pt x="276" y="347"/>
                  <a:pt x="276" y="347"/>
                </a:cubicBezTo>
                <a:cubicBezTo>
                  <a:pt x="276" y="348"/>
                  <a:pt x="276" y="348"/>
                  <a:pt x="276" y="348"/>
                </a:cubicBezTo>
                <a:cubicBezTo>
                  <a:pt x="281" y="348"/>
                  <a:pt x="286" y="344"/>
                  <a:pt x="286" y="338"/>
                </a:cubicBezTo>
                <a:cubicBezTo>
                  <a:pt x="286" y="51"/>
                  <a:pt x="286" y="51"/>
                  <a:pt x="286" y="51"/>
                </a:cubicBezTo>
                <a:cubicBezTo>
                  <a:pt x="286" y="48"/>
                  <a:pt x="283" y="43"/>
                  <a:pt x="278" y="42"/>
                </a:cubicBezTo>
                <a:cubicBezTo>
                  <a:pt x="260" y="35"/>
                  <a:pt x="249" y="23"/>
                  <a:pt x="244" y="8"/>
                </a:cubicBezTo>
                <a:cubicBezTo>
                  <a:pt x="243" y="3"/>
                  <a:pt x="238" y="0"/>
                  <a:pt x="235" y="0"/>
                </a:cubicBezTo>
                <a:lnTo>
                  <a:pt x="3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7" name="Freeform 75">
            <a:extLst>
              <a:ext uri="{FF2B5EF4-FFF2-40B4-BE49-F238E27FC236}">
                <a16:creationId xmlns:a16="http://schemas.microsoft.com/office/drawing/2014/main" id="{AA436B08-E562-E1CC-AA6C-8C9DA96AA172}"/>
              </a:ext>
            </a:extLst>
          </p:cNvPr>
          <p:cNvSpPr>
            <a:spLocks noEditPoints="1"/>
          </p:cNvSpPr>
          <p:nvPr/>
        </p:nvSpPr>
        <p:spPr bwMode="auto">
          <a:xfrm>
            <a:off x="6273917" y="3534734"/>
            <a:ext cx="260157" cy="259411"/>
          </a:xfrm>
          <a:custGeom>
            <a:avLst/>
            <a:gdLst>
              <a:gd name="T0" fmla="*/ 183 w 349"/>
              <a:gd name="T1" fmla="*/ 48 h 348"/>
              <a:gd name="T2" fmla="*/ 208 w 349"/>
              <a:gd name="T3" fmla="*/ 93 h 348"/>
              <a:gd name="T4" fmla="*/ 173 w 349"/>
              <a:gd name="T5" fmla="*/ 99 h 348"/>
              <a:gd name="T6" fmla="*/ 138 w 349"/>
              <a:gd name="T7" fmla="*/ 92 h 348"/>
              <a:gd name="T8" fmla="*/ 163 w 349"/>
              <a:gd name="T9" fmla="*/ 47 h 348"/>
              <a:gd name="T10" fmla="*/ 183 w 349"/>
              <a:gd name="T11" fmla="*/ 21 h 348"/>
              <a:gd name="T12" fmla="*/ 142 w 349"/>
              <a:gd name="T13" fmla="*/ 10 h 348"/>
              <a:gd name="T14" fmla="*/ 142 w 349"/>
              <a:gd name="T15" fmla="*/ 48 h 348"/>
              <a:gd name="T16" fmla="*/ 119 w 349"/>
              <a:gd name="T17" fmla="*/ 84 h 348"/>
              <a:gd name="T18" fmla="*/ 0 w 349"/>
              <a:gd name="T19" fmla="*/ 288 h 348"/>
              <a:gd name="T20" fmla="*/ 42 w 349"/>
              <a:gd name="T21" fmla="*/ 347 h 348"/>
              <a:gd name="T22" fmla="*/ 142 w 349"/>
              <a:gd name="T23" fmla="*/ 286 h 348"/>
              <a:gd name="T24" fmla="*/ 164 w 349"/>
              <a:gd name="T25" fmla="*/ 180 h 348"/>
              <a:gd name="T26" fmla="*/ 122 w 349"/>
              <a:gd name="T27" fmla="*/ 223 h 348"/>
              <a:gd name="T28" fmla="*/ 80 w 349"/>
              <a:gd name="T29" fmla="*/ 264 h 348"/>
              <a:gd name="T30" fmla="*/ 67 w 349"/>
              <a:gd name="T31" fmla="*/ 264 h 348"/>
              <a:gd name="T32" fmla="*/ 100 w 349"/>
              <a:gd name="T33" fmla="*/ 217 h 348"/>
              <a:gd name="T34" fmla="*/ 84 w 349"/>
              <a:gd name="T35" fmla="*/ 197 h 348"/>
              <a:gd name="T36" fmla="*/ 93 w 349"/>
              <a:gd name="T37" fmla="*/ 187 h 348"/>
              <a:gd name="T38" fmla="*/ 114 w 349"/>
              <a:gd name="T39" fmla="*/ 203 h 348"/>
              <a:gd name="T40" fmla="*/ 159 w 349"/>
              <a:gd name="T41" fmla="*/ 133 h 348"/>
              <a:gd name="T42" fmla="*/ 173 w 349"/>
              <a:gd name="T43" fmla="*/ 122 h 348"/>
              <a:gd name="T44" fmla="*/ 188 w 349"/>
              <a:gd name="T45" fmla="*/ 133 h 348"/>
              <a:gd name="T46" fmla="*/ 234 w 349"/>
              <a:gd name="T47" fmla="*/ 204 h 348"/>
              <a:gd name="T48" fmla="*/ 254 w 349"/>
              <a:gd name="T49" fmla="*/ 189 h 348"/>
              <a:gd name="T50" fmla="*/ 261 w 349"/>
              <a:gd name="T51" fmla="*/ 204 h 348"/>
              <a:gd name="T52" fmla="*/ 281 w 349"/>
              <a:gd name="T53" fmla="*/ 251 h 348"/>
              <a:gd name="T54" fmla="*/ 274 w 349"/>
              <a:gd name="T55" fmla="*/ 267 h 348"/>
              <a:gd name="T56" fmla="*/ 183 w 349"/>
              <a:gd name="T57" fmla="*/ 181 h 348"/>
              <a:gd name="T58" fmla="*/ 206 w 349"/>
              <a:gd name="T59" fmla="*/ 287 h 348"/>
              <a:gd name="T60" fmla="*/ 307 w 349"/>
              <a:gd name="T61" fmla="*/ 348 h 348"/>
              <a:gd name="T62" fmla="*/ 347 w 349"/>
              <a:gd name="T63" fmla="*/ 289 h 348"/>
              <a:gd name="T64" fmla="*/ 226 w 349"/>
              <a:gd name="T65" fmla="*/ 83 h 348"/>
              <a:gd name="T66" fmla="*/ 203 w 349"/>
              <a:gd name="T67" fmla="*/ 47 h 348"/>
              <a:gd name="T68" fmla="*/ 203 w 349"/>
              <a:gd name="T69" fmla="*/ 10 h 348"/>
              <a:gd name="T70" fmla="*/ 152 w 349"/>
              <a:gd name="T71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49" h="348">
                <a:moveTo>
                  <a:pt x="183" y="21"/>
                </a:moveTo>
                <a:cubicBezTo>
                  <a:pt x="183" y="48"/>
                  <a:pt x="183" y="48"/>
                  <a:pt x="183" y="48"/>
                </a:cubicBezTo>
                <a:cubicBezTo>
                  <a:pt x="183" y="61"/>
                  <a:pt x="190" y="74"/>
                  <a:pt x="199" y="84"/>
                </a:cubicBezTo>
                <a:cubicBezTo>
                  <a:pt x="208" y="93"/>
                  <a:pt x="208" y="93"/>
                  <a:pt x="208" y="93"/>
                </a:cubicBezTo>
                <a:cubicBezTo>
                  <a:pt x="201" y="97"/>
                  <a:pt x="197" y="104"/>
                  <a:pt x="195" y="109"/>
                </a:cubicBezTo>
                <a:cubicBezTo>
                  <a:pt x="189" y="103"/>
                  <a:pt x="181" y="99"/>
                  <a:pt x="173" y="99"/>
                </a:cubicBezTo>
                <a:cubicBezTo>
                  <a:pt x="165" y="99"/>
                  <a:pt x="157" y="103"/>
                  <a:pt x="150" y="109"/>
                </a:cubicBezTo>
                <a:cubicBezTo>
                  <a:pt x="147" y="102"/>
                  <a:pt x="145" y="97"/>
                  <a:pt x="138" y="92"/>
                </a:cubicBezTo>
                <a:cubicBezTo>
                  <a:pt x="149" y="83"/>
                  <a:pt x="149" y="83"/>
                  <a:pt x="149" y="83"/>
                </a:cubicBezTo>
                <a:cubicBezTo>
                  <a:pt x="158" y="73"/>
                  <a:pt x="163" y="61"/>
                  <a:pt x="163" y="47"/>
                </a:cubicBezTo>
                <a:cubicBezTo>
                  <a:pt x="163" y="21"/>
                  <a:pt x="163" y="21"/>
                  <a:pt x="163" y="21"/>
                </a:cubicBezTo>
                <a:cubicBezTo>
                  <a:pt x="183" y="21"/>
                  <a:pt x="183" y="21"/>
                  <a:pt x="183" y="21"/>
                </a:cubicBezTo>
                <a:close/>
                <a:moveTo>
                  <a:pt x="152" y="0"/>
                </a:moveTo>
                <a:cubicBezTo>
                  <a:pt x="147" y="0"/>
                  <a:pt x="142" y="4"/>
                  <a:pt x="142" y="10"/>
                </a:cubicBezTo>
                <a:cubicBezTo>
                  <a:pt x="142" y="21"/>
                  <a:pt x="142" y="21"/>
                  <a:pt x="142" y="21"/>
                </a:cubicBezTo>
                <a:cubicBezTo>
                  <a:pt x="142" y="48"/>
                  <a:pt x="142" y="48"/>
                  <a:pt x="142" y="48"/>
                </a:cubicBezTo>
                <a:cubicBezTo>
                  <a:pt x="142" y="56"/>
                  <a:pt x="138" y="64"/>
                  <a:pt x="133" y="70"/>
                </a:cubicBezTo>
                <a:cubicBezTo>
                  <a:pt x="119" y="84"/>
                  <a:pt x="119" y="84"/>
                  <a:pt x="119" y="84"/>
                </a:cubicBezTo>
                <a:cubicBezTo>
                  <a:pt x="117" y="84"/>
                  <a:pt x="117" y="84"/>
                  <a:pt x="117" y="84"/>
                </a:cubicBezTo>
                <a:cubicBezTo>
                  <a:pt x="64" y="84"/>
                  <a:pt x="3" y="217"/>
                  <a:pt x="0" y="288"/>
                </a:cubicBezTo>
                <a:cubicBezTo>
                  <a:pt x="0" y="331"/>
                  <a:pt x="18" y="347"/>
                  <a:pt x="37" y="347"/>
                </a:cubicBezTo>
                <a:cubicBezTo>
                  <a:pt x="39" y="347"/>
                  <a:pt x="40" y="347"/>
                  <a:pt x="42" y="347"/>
                </a:cubicBezTo>
                <a:cubicBezTo>
                  <a:pt x="64" y="347"/>
                  <a:pt x="82" y="328"/>
                  <a:pt x="101" y="318"/>
                </a:cubicBezTo>
                <a:cubicBezTo>
                  <a:pt x="117" y="309"/>
                  <a:pt x="132" y="300"/>
                  <a:pt x="142" y="286"/>
                </a:cubicBezTo>
                <a:cubicBezTo>
                  <a:pt x="156" y="267"/>
                  <a:pt x="164" y="222"/>
                  <a:pt x="164" y="180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23" y="221"/>
                  <a:pt x="123" y="221"/>
                  <a:pt x="123" y="221"/>
                </a:cubicBezTo>
                <a:cubicBezTo>
                  <a:pt x="123" y="222"/>
                  <a:pt x="122" y="222"/>
                  <a:pt x="122" y="223"/>
                </a:cubicBezTo>
                <a:cubicBezTo>
                  <a:pt x="121" y="225"/>
                  <a:pt x="121" y="225"/>
                  <a:pt x="119" y="225"/>
                </a:cubicBezTo>
                <a:cubicBezTo>
                  <a:pt x="80" y="264"/>
                  <a:pt x="80" y="264"/>
                  <a:pt x="80" y="264"/>
                </a:cubicBezTo>
                <a:cubicBezTo>
                  <a:pt x="79" y="265"/>
                  <a:pt x="76" y="266"/>
                  <a:pt x="73" y="266"/>
                </a:cubicBezTo>
                <a:cubicBezTo>
                  <a:pt x="71" y="266"/>
                  <a:pt x="68" y="265"/>
                  <a:pt x="67" y="264"/>
                </a:cubicBezTo>
                <a:cubicBezTo>
                  <a:pt x="63" y="260"/>
                  <a:pt x="63" y="253"/>
                  <a:pt x="67" y="250"/>
                </a:cubicBezTo>
                <a:cubicBezTo>
                  <a:pt x="100" y="217"/>
                  <a:pt x="100" y="217"/>
                  <a:pt x="100" y="217"/>
                </a:cubicBezTo>
                <a:cubicBezTo>
                  <a:pt x="87" y="204"/>
                  <a:pt x="87" y="204"/>
                  <a:pt x="87" y="204"/>
                </a:cubicBezTo>
                <a:cubicBezTo>
                  <a:pt x="85" y="202"/>
                  <a:pt x="84" y="199"/>
                  <a:pt x="84" y="197"/>
                </a:cubicBezTo>
                <a:cubicBezTo>
                  <a:pt x="84" y="194"/>
                  <a:pt x="85" y="193"/>
                  <a:pt x="86" y="190"/>
                </a:cubicBezTo>
                <a:cubicBezTo>
                  <a:pt x="88" y="188"/>
                  <a:pt x="91" y="187"/>
                  <a:pt x="93" y="187"/>
                </a:cubicBezTo>
                <a:cubicBezTo>
                  <a:pt x="96" y="187"/>
                  <a:pt x="98" y="188"/>
                  <a:pt x="100" y="190"/>
                </a:cubicBezTo>
                <a:cubicBezTo>
                  <a:pt x="114" y="203"/>
                  <a:pt x="114" y="203"/>
                  <a:pt x="114" y="203"/>
                </a:cubicBezTo>
                <a:cubicBezTo>
                  <a:pt x="161" y="154"/>
                  <a:pt x="161" y="154"/>
                  <a:pt x="161" y="154"/>
                </a:cubicBezTo>
                <a:cubicBezTo>
                  <a:pt x="159" y="133"/>
                  <a:pt x="159" y="133"/>
                  <a:pt x="159" y="133"/>
                </a:cubicBezTo>
                <a:cubicBezTo>
                  <a:pt x="166" y="125"/>
                  <a:pt x="166" y="125"/>
                  <a:pt x="166" y="125"/>
                </a:cubicBezTo>
                <a:cubicBezTo>
                  <a:pt x="168" y="123"/>
                  <a:pt x="171" y="122"/>
                  <a:pt x="173" y="122"/>
                </a:cubicBezTo>
                <a:cubicBezTo>
                  <a:pt x="176" y="122"/>
                  <a:pt x="178" y="123"/>
                  <a:pt x="180" y="125"/>
                </a:cubicBezTo>
                <a:cubicBezTo>
                  <a:pt x="188" y="133"/>
                  <a:pt x="188" y="133"/>
                  <a:pt x="188" y="133"/>
                </a:cubicBezTo>
                <a:cubicBezTo>
                  <a:pt x="187" y="140"/>
                  <a:pt x="186" y="146"/>
                  <a:pt x="184" y="154"/>
                </a:cubicBezTo>
                <a:cubicBezTo>
                  <a:pt x="234" y="204"/>
                  <a:pt x="234" y="204"/>
                  <a:pt x="234" y="204"/>
                </a:cubicBezTo>
                <a:cubicBezTo>
                  <a:pt x="247" y="191"/>
                  <a:pt x="247" y="191"/>
                  <a:pt x="247" y="191"/>
                </a:cubicBezTo>
                <a:cubicBezTo>
                  <a:pt x="249" y="189"/>
                  <a:pt x="251" y="189"/>
                  <a:pt x="254" y="189"/>
                </a:cubicBezTo>
                <a:cubicBezTo>
                  <a:pt x="256" y="189"/>
                  <a:pt x="259" y="189"/>
                  <a:pt x="261" y="191"/>
                </a:cubicBezTo>
                <a:cubicBezTo>
                  <a:pt x="264" y="194"/>
                  <a:pt x="264" y="202"/>
                  <a:pt x="261" y="204"/>
                </a:cubicBezTo>
                <a:cubicBezTo>
                  <a:pt x="248" y="217"/>
                  <a:pt x="248" y="217"/>
                  <a:pt x="248" y="217"/>
                </a:cubicBezTo>
                <a:cubicBezTo>
                  <a:pt x="281" y="251"/>
                  <a:pt x="281" y="251"/>
                  <a:pt x="281" y="251"/>
                </a:cubicBezTo>
                <a:cubicBezTo>
                  <a:pt x="285" y="254"/>
                  <a:pt x="285" y="262"/>
                  <a:pt x="281" y="264"/>
                </a:cubicBezTo>
                <a:cubicBezTo>
                  <a:pt x="280" y="266"/>
                  <a:pt x="277" y="267"/>
                  <a:pt x="274" y="267"/>
                </a:cubicBezTo>
                <a:cubicBezTo>
                  <a:pt x="272" y="267"/>
                  <a:pt x="269" y="266"/>
                  <a:pt x="267" y="264"/>
                </a:cubicBezTo>
                <a:cubicBezTo>
                  <a:pt x="183" y="181"/>
                  <a:pt x="183" y="181"/>
                  <a:pt x="183" y="181"/>
                </a:cubicBezTo>
                <a:cubicBezTo>
                  <a:pt x="183" y="181"/>
                  <a:pt x="183" y="181"/>
                  <a:pt x="183" y="181"/>
                </a:cubicBezTo>
                <a:cubicBezTo>
                  <a:pt x="183" y="223"/>
                  <a:pt x="192" y="268"/>
                  <a:pt x="206" y="287"/>
                </a:cubicBezTo>
                <a:cubicBezTo>
                  <a:pt x="216" y="301"/>
                  <a:pt x="230" y="311"/>
                  <a:pt x="247" y="319"/>
                </a:cubicBezTo>
                <a:cubicBezTo>
                  <a:pt x="266" y="330"/>
                  <a:pt x="283" y="348"/>
                  <a:pt x="307" y="348"/>
                </a:cubicBezTo>
                <a:cubicBezTo>
                  <a:pt x="308" y="348"/>
                  <a:pt x="309" y="348"/>
                  <a:pt x="310" y="348"/>
                </a:cubicBezTo>
                <a:cubicBezTo>
                  <a:pt x="321" y="347"/>
                  <a:pt x="349" y="340"/>
                  <a:pt x="347" y="289"/>
                </a:cubicBezTo>
                <a:cubicBezTo>
                  <a:pt x="343" y="216"/>
                  <a:pt x="282" y="83"/>
                  <a:pt x="229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13" y="69"/>
                  <a:pt x="213" y="69"/>
                  <a:pt x="213" y="69"/>
                </a:cubicBezTo>
                <a:cubicBezTo>
                  <a:pt x="206" y="63"/>
                  <a:pt x="203" y="55"/>
                  <a:pt x="203" y="47"/>
                </a:cubicBezTo>
                <a:cubicBezTo>
                  <a:pt x="203" y="21"/>
                  <a:pt x="203" y="21"/>
                  <a:pt x="203" y="21"/>
                </a:cubicBezTo>
                <a:cubicBezTo>
                  <a:pt x="203" y="10"/>
                  <a:pt x="203" y="10"/>
                  <a:pt x="203" y="10"/>
                </a:cubicBezTo>
                <a:cubicBezTo>
                  <a:pt x="203" y="4"/>
                  <a:pt x="198" y="0"/>
                  <a:pt x="193" y="0"/>
                </a:cubicBezTo>
                <a:lnTo>
                  <a:pt x="15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8" name="Freeform 81">
            <a:extLst>
              <a:ext uri="{FF2B5EF4-FFF2-40B4-BE49-F238E27FC236}">
                <a16:creationId xmlns:a16="http://schemas.microsoft.com/office/drawing/2014/main" id="{AA50A31F-2261-9C8D-03CB-25E35EAC4797}"/>
              </a:ext>
            </a:extLst>
          </p:cNvPr>
          <p:cNvSpPr>
            <a:spLocks noEditPoints="1"/>
          </p:cNvSpPr>
          <p:nvPr/>
        </p:nvSpPr>
        <p:spPr bwMode="auto">
          <a:xfrm>
            <a:off x="10654838" y="1895896"/>
            <a:ext cx="234812" cy="259411"/>
          </a:xfrm>
          <a:custGeom>
            <a:avLst/>
            <a:gdLst>
              <a:gd name="T0" fmla="*/ 92 w 315"/>
              <a:gd name="T1" fmla="*/ 227 h 348"/>
              <a:gd name="T2" fmla="*/ 91 w 315"/>
              <a:gd name="T3" fmla="*/ 225 h 348"/>
              <a:gd name="T4" fmla="*/ 4 w 315"/>
              <a:gd name="T5" fmla="*/ 333 h 348"/>
              <a:gd name="T6" fmla="*/ 1 w 315"/>
              <a:gd name="T7" fmla="*/ 343 h 348"/>
              <a:gd name="T8" fmla="*/ 12 w 315"/>
              <a:gd name="T9" fmla="*/ 348 h 348"/>
              <a:gd name="T10" fmla="*/ 96 w 315"/>
              <a:gd name="T11" fmla="*/ 348 h 348"/>
              <a:gd name="T12" fmla="*/ 104 w 315"/>
              <a:gd name="T13" fmla="*/ 346 h 348"/>
              <a:gd name="T14" fmla="*/ 146 w 315"/>
              <a:gd name="T15" fmla="*/ 295 h 348"/>
              <a:gd name="T16" fmla="*/ 102 w 315"/>
              <a:gd name="T17" fmla="*/ 241 h 348"/>
              <a:gd name="T18" fmla="*/ 92 w 315"/>
              <a:gd name="T19" fmla="*/ 227 h 348"/>
              <a:gd name="T20" fmla="*/ 313 w 315"/>
              <a:gd name="T21" fmla="*/ 333 h 348"/>
              <a:gd name="T22" fmla="*/ 246 w 315"/>
              <a:gd name="T23" fmla="*/ 249 h 348"/>
              <a:gd name="T24" fmla="*/ 218 w 315"/>
              <a:gd name="T25" fmla="*/ 216 h 348"/>
              <a:gd name="T26" fmla="*/ 208 w 315"/>
              <a:gd name="T27" fmla="*/ 203 h 348"/>
              <a:gd name="T28" fmla="*/ 166 w 315"/>
              <a:gd name="T29" fmla="*/ 149 h 348"/>
              <a:gd name="T30" fmla="*/ 125 w 315"/>
              <a:gd name="T31" fmla="*/ 89 h 348"/>
              <a:gd name="T32" fmla="*/ 117 w 315"/>
              <a:gd name="T33" fmla="*/ 64 h 348"/>
              <a:gd name="T34" fmla="*/ 158 w 315"/>
              <a:gd name="T35" fmla="*/ 23 h 348"/>
              <a:gd name="T36" fmla="*/ 199 w 315"/>
              <a:gd name="T37" fmla="*/ 64 h 348"/>
              <a:gd name="T38" fmla="*/ 190 w 315"/>
              <a:gd name="T39" fmla="*/ 88 h 348"/>
              <a:gd name="T40" fmla="*/ 171 w 315"/>
              <a:gd name="T41" fmla="*/ 121 h 348"/>
              <a:gd name="T42" fmla="*/ 183 w 315"/>
              <a:gd name="T43" fmla="*/ 137 h 348"/>
              <a:gd name="T44" fmla="*/ 224 w 315"/>
              <a:gd name="T45" fmla="*/ 189 h 348"/>
              <a:gd name="T46" fmla="*/ 225 w 315"/>
              <a:gd name="T47" fmla="*/ 190 h 348"/>
              <a:gd name="T48" fmla="*/ 260 w 315"/>
              <a:gd name="T49" fmla="*/ 103 h 348"/>
              <a:gd name="T50" fmla="*/ 158 w 315"/>
              <a:gd name="T51" fmla="*/ 0 h 348"/>
              <a:gd name="T52" fmla="*/ 152 w 315"/>
              <a:gd name="T53" fmla="*/ 1 h 348"/>
              <a:gd name="T54" fmla="*/ 56 w 315"/>
              <a:gd name="T55" fmla="*/ 105 h 348"/>
              <a:gd name="T56" fmla="*/ 108 w 315"/>
              <a:gd name="T57" fmla="*/ 214 h 348"/>
              <a:gd name="T58" fmla="*/ 119 w 315"/>
              <a:gd name="T59" fmla="*/ 228 h 348"/>
              <a:gd name="T60" fmla="*/ 212 w 315"/>
              <a:gd name="T61" fmla="*/ 346 h 348"/>
              <a:gd name="T62" fmla="*/ 221 w 315"/>
              <a:gd name="T63" fmla="*/ 348 h 348"/>
              <a:gd name="T64" fmla="*/ 305 w 315"/>
              <a:gd name="T65" fmla="*/ 348 h 348"/>
              <a:gd name="T66" fmla="*/ 314 w 315"/>
              <a:gd name="T67" fmla="*/ 343 h 348"/>
              <a:gd name="T68" fmla="*/ 313 w 315"/>
              <a:gd name="T69" fmla="*/ 333 h 348"/>
              <a:gd name="T70" fmla="*/ 157 w 315"/>
              <a:gd name="T71" fmla="*/ 41 h 348"/>
              <a:gd name="T72" fmla="*/ 136 w 315"/>
              <a:gd name="T73" fmla="*/ 64 h 348"/>
              <a:gd name="T74" fmla="*/ 142 w 315"/>
              <a:gd name="T75" fmla="*/ 80 h 348"/>
              <a:gd name="T76" fmla="*/ 144 w 315"/>
              <a:gd name="T77" fmla="*/ 84 h 348"/>
              <a:gd name="T78" fmla="*/ 156 w 315"/>
              <a:gd name="T79" fmla="*/ 82 h 348"/>
              <a:gd name="T80" fmla="*/ 168 w 315"/>
              <a:gd name="T81" fmla="*/ 84 h 348"/>
              <a:gd name="T82" fmla="*/ 171 w 315"/>
              <a:gd name="T83" fmla="*/ 80 h 348"/>
              <a:gd name="T84" fmla="*/ 176 w 315"/>
              <a:gd name="T85" fmla="*/ 64 h 348"/>
              <a:gd name="T86" fmla="*/ 157 w 315"/>
              <a:gd name="T87" fmla="*/ 4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15" h="348">
                <a:moveTo>
                  <a:pt x="92" y="227"/>
                </a:moveTo>
                <a:cubicBezTo>
                  <a:pt x="92" y="226"/>
                  <a:pt x="91" y="226"/>
                  <a:pt x="91" y="225"/>
                </a:cubicBezTo>
                <a:cubicBezTo>
                  <a:pt x="70" y="251"/>
                  <a:pt x="41" y="286"/>
                  <a:pt x="4" y="333"/>
                </a:cubicBezTo>
                <a:cubicBezTo>
                  <a:pt x="0" y="334"/>
                  <a:pt x="0" y="339"/>
                  <a:pt x="1" y="343"/>
                </a:cubicBezTo>
                <a:cubicBezTo>
                  <a:pt x="3" y="346"/>
                  <a:pt x="8" y="348"/>
                  <a:pt x="12" y="348"/>
                </a:cubicBezTo>
                <a:cubicBezTo>
                  <a:pt x="96" y="348"/>
                  <a:pt x="96" y="348"/>
                  <a:pt x="96" y="348"/>
                </a:cubicBezTo>
                <a:cubicBezTo>
                  <a:pt x="100" y="348"/>
                  <a:pt x="102" y="347"/>
                  <a:pt x="104" y="346"/>
                </a:cubicBezTo>
                <a:cubicBezTo>
                  <a:pt x="146" y="295"/>
                  <a:pt x="146" y="295"/>
                  <a:pt x="146" y="295"/>
                </a:cubicBezTo>
                <a:cubicBezTo>
                  <a:pt x="102" y="241"/>
                  <a:pt x="102" y="241"/>
                  <a:pt x="102" y="241"/>
                </a:cubicBezTo>
                <a:lnTo>
                  <a:pt x="92" y="227"/>
                </a:lnTo>
                <a:close/>
                <a:moveTo>
                  <a:pt x="313" y="333"/>
                </a:moveTo>
                <a:cubicBezTo>
                  <a:pt x="289" y="302"/>
                  <a:pt x="267" y="273"/>
                  <a:pt x="246" y="249"/>
                </a:cubicBezTo>
                <a:cubicBezTo>
                  <a:pt x="236" y="237"/>
                  <a:pt x="227" y="226"/>
                  <a:pt x="218" y="216"/>
                </a:cubicBezTo>
                <a:cubicBezTo>
                  <a:pt x="214" y="211"/>
                  <a:pt x="211" y="208"/>
                  <a:pt x="208" y="203"/>
                </a:cubicBezTo>
                <a:cubicBezTo>
                  <a:pt x="191" y="184"/>
                  <a:pt x="177" y="166"/>
                  <a:pt x="166" y="149"/>
                </a:cubicBezTo>
                <a:cubicBezTo>
                  <a:pt x="147" y="124"/>
                  <a:pt x="134" y="105"/>
                  <a:pt x="125" y="89"/>
                </a:cubicBezTo>
                <a:cubicBezTo>
                  <a:pt x="120" y="79"/>
                  <a:pt x="117" y="70"/>
                  <a:pt x="117" y="64"/>
                </a:cubicBezTo>
                <a:cubicBezTo>
                  <a:pt x="117" y="42"/>
                  <a:pt x="135" y="23"/>
                  <a:pt x="158" y="23"/>
                </a:cubicBezTo>
                <a:cubicBezTo>
                  <a:pt x="181" y="23"/>
                  <a:pt x="199" y="42"/>
                  <a:pt x="199" y="64"/>
                </a:cubicBezTo>
                <a:cubicBezTo>
                  <a:pt x="199" y="68"/>
                  <a:pt x="198" y="75"/>
                  <a:pt x="190" y="88"/>
                </a:cubicBezTo>
                <a:cubicBezTo>
                  <a:pt x="185" y="99"/>
                  <a:pt x="178" y="111"/>
                  <a:pt x="171" y="121"/>
                </a:cubicBezTo>
                <a:cubicBezTo>
                  <a:pt x="175" y="126"/>
                  <a:pt x="179" y="133"/>
                  <a:pt x="183" y="137"/>
                </a:cubicBezTo>
                <a:cubicBezTo>
                  <a:pt x="194" y="153"/>
                  <a:pt x="208" y="171"/>
                  <a:pt x="224" y="189"/>
                </a:cubicBezTo>
                <a:cubicBezTo>
                  <a:pt x="225" y="190"/>
                  <a:pt x="225" y="190"/>
                  <a:pt x="225" y="190"/>
                </a:cubicBezTo>
                <a:cubicBezTo>
                  <a:pt x="244" y="162"/>
                  <a:pt x="260" y="130"/>
                  <a:pt x="260" y="103"/>
                </a:cubicBezTo>
                <a:cubicBezTo>
                  <a:pt x="260" y="48"/>
                  <a:pt x="215" y="0"/>
                  <a:pt x="158" y="0"/>
                </a:cubicBezTo>
                <a:cubicBezTo>
                  <a:pt x="156" y="0"/>
                  <a:pt x="154" y="0"/>
                  <a:pt x="152" y="1"/>
                </a:cubicBezTo>
                <a:cubicBezTo>
                  <a:pt x="99" y="4"/>
                  <a:pt x="56" y="51"/>
                  <a:pt x="56" y="105"/>
                </a:cubicBezTo>
                <a:cubicBezTo>
                  <a:pt x="56" y="139"/>
                  <a:pt x="84" y="184"/>
                  <a:pt x="108" y="214"/>
                </a:cubicBezTo>
                <a:cubicBezTo>
                  <a:pt x="119" y="228"/>
                  <a:pt x="119" y="228"/>
                  <a:pt x="119" y="228"/>
                </a:cubicBezTo>
                <a:cubicBezTo>
                  <a:pt x="212" y="346"/>
                  <a:pt x="212" y="346"/>
                  <a:pt x="212" y="346"/>
                </a:cubicBezTo>
                <a:cubicBezTo>
                  <a:pt x="214" y="347"/>
                  <a:pt x="217" y="348"/>
                  <a:pt x="221" y="348"/>
                </a:cubicBezTo>
                <a:cubicBezTo>
                  <a:pt x="305" y="348"/>
                  <a:pt x="305" y="348"/>
                  <a:pt x="305" y="348"/>
                </a:cubicBezTo>
                <a:cubicBezTo>
                  <a:pt x="309" y="348"/>
                  <a:pt x="312" y="346"/>
                  <a:pt x="314" y="343"/>
                </a:cubicBezTo>
                <a:cubicBezTo>
                  <a:pt x="315" y="339"/>
                  <a:pt x="315" y="334"/>
                  <a:pt x="313" y="333"/>
                </a:cubicBezTo>
                <a:close/>
                <a:moveTo>
                  <a:pt x="157" y="41"/>
                </a:moveTo>
                <a:cubicBezTo>
                  <a:pt x="146" y="41"/>
                  <a:pt x="136" y="52"/>
                  <a:pt x="136" y="64"/>
                </a:cubicBezTo>
                <a:cubicBezTo>
                  <a:pt x="136" y="64"/>
                  <a:pt x="136" y="68"/>
                  <a:pt x="142" y="80"/>
                </a:cubicBezTo>
                <a:cubicBezTo>
                  <a:pt x="143" y="81"/>
                  <a:pt x="143" y="83"/>
                  <a:pt x="144" y="84"/>
                </a:cubicBezTo>
                <a:cubicBezTo>
                  <a:pt x="148" y="83"/>
                  <a:pt x="153" y="82"/>
                  <a:pt x="156" y="82"/>
                </a:cubicBezTo>
                <a:cubicBezTo>
                  <a:pt x="160" y="82"/>
                  <a:pt x="165" y="83"/>
                  <a:pt x="168" y="84"/>
                </a:cubicBezTo>
                <a:cubicBezTo>
                  <a:pt x="170" y="83"/>
                  <a:pt x="171" y="81"/>
                  <a:pt x="171" y="80"/>
                </a:cubicBezTo>
                <a:cubicBezTo>
                  <a:pt x="176" y="68"/>
                  <a:pt x="176" y="64"/>
                  <a:pt x="176" y="64"/>
                </a:cubicBezTo>
                <a:cubicBezTo>
                  <a:pt x="179" y="52"/>
                  <a:pt x="170" y="41"/>
                  <a:pt x="157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9" name="Freeform 82">
            <a:extLst>
              <a:ext uri="{FF2B5EF4-FFF2-40B4-BE49-F238E27FC236}">
                <a16:creationId xmlns:a16="http://schemas.microsoft.com/office/drawing/2014/main" id="{B3ACAA5F-8DE5-39A0-4D9D-4907E00529E0}"/>
              </a:ext>
            </a:extLst>
          </p:cNvPr>
          <p:cNvSpPr>
            <a:spLocks noEditPoints="1"/>
          </p:cNvSpPr>
          <p:nvPr/>
        </p:nvSpPr>
        <p:spPr bwMode="auto">
          <a:xfrm>
            <a:off x="10651110" y="2988331"/>
            <a:ext cx="243012" cy="259411"/>
          </a:xfrm>
          <a:custGeom>
            <a:avLst/>
            <a:gdLst>
              <a:gd name="T0" fmla="*/ 134 w 326"/>
              <a:gd name="T1" fmla="*/ 81 h 348"/>
              <a:gd name="T2" fmla="*/ 164 w 326"/>
              <a:gd name="T3" fmla="*/ 60 h 348"/>
              <a:gd name="T4" fmla="*/ 193 w 326"/>
              <a:gd name="T5" fmla="*/ 81 h 348"/>
              <a:gd name="T6" fmla="*/ 202 w 326"/>
              <a:gd name="T7" fmla="*/ 68 h 348"/>
              <a:gd name="T8" fmla="*/ 125 w 326"/>
              <a:gd name="T9" fmla="*/ 68 h 348"/>
              <a:gd name="T10" fmla="*/ 234 w 326"/>
              <a:gd name="T11" fmla="*/ 0 h 348"/>
              <a:gd name="T12" fmla="*/ 0 w 326"/>
              <a:gd name="T13" fmla="*/ 92 h 348"/>
              <a:gd name="T14" fmla="*/ 91 w 326"/>
              <a:gd name="T15" fmla="*/ 348 h 348"/>
              <a:gd name="T16" fmla="*/ 326 w 326"/>
              <a:gd name="T17" fmla="*/ 257 h 348"/>
              <a:gd name="T18" fmla="*/ 234 w 326"/>
              <a:gd name="T19" fmla="*/ 0 h 348"/>
              <a:gd name="T20" fmla="*/ 163 w 326"/>
              <a:gd name="T21" fmla="*/ 20 h 348"/>
              <a:gd name="T22" fmla="*/ 225 w 326"/>
              <a:gd name="T23" fmla="*/ 92 h 348"/>
              <a:gd name="T24" fmla="*/ 174 w 326"/>
              <a:gd name="T25" fmla="*/ 102 h 348"/>
              <a:gd name="T26" fmla="*/ 163 w 326"/>
              <a:gd name="T27" fmla="*/ 82 h 348"/>
              <a:gd name="T28" fmla="*/ 153 w 326"/>
              <a:gd name="T29" fmla="*/ 102 h 348"/>
              <a:gd name="T30" fmla="*/ 102 w 326"/>
              <a:gd name="T31" fmla="*/ 92 h 348"/>
              <a:gd name="T32" fmla="*/ 234 w 326"/>
              <a:gd name="T33" fmla="*/ 142 h 348"/>
              <a:gd name="T34" fmla="*/ 234 w 326"/>
              <a:gd name="T35" fmla="*/ 162 h 348"/>
              <a:gd name="T36" fmla="*/ 81 w 326"/>
              <a:gd name="T37" fmla="*/ 152 h 348"/>
              <a:gd name="T38" fmla="*/ 234 w 326"/>
              <a:gd name="T39" fmla="*/ 142 h 348"/>
              <a:gd name="T40" fmla="*/ 204 w 326"/>
              <a:gd name="T41" fmla="*/ 225 h 348"/>
              <a:gd name="T42" fmla="*/ 204 w 326"/>
              <a:gd name="T43" fmla="*/ 204 h 348"/>
              <a:gd name="T44" fmla="*/ 245 w 326"/>
              <a:gd name="T45" fmla="*/ 215 h 348"/>
              <a:gd name="T46" fmla="*/ 244 w 326"/>
              <a:gd name="T47" fmla="*/ 255 h 348"/>
              <a:gd name="T48" fmla="*/ 213 w 326"/>
              <a:gd name="T49" fmla="*/ 266 h 348"/>
              <a:gd name="T50" fmla="*/ 213 w 326"/>
              <a:gd name="T51" fmla="*/ 245 h 348"/>
              <a:gd name="T52" fmla="*/ 244 w 326"/>
              <a:gd name="T53" fmla="*/ 255 h 348"/>
              <a:gd name="T54" fmla="*/ 81 w 326"/>
              <a:gd name="T55" fmla="*/ 215 h 348"/>
              <a:gd name="T56" fmla="*/ 122 w 326"/>
              <a:gd name="T57" fmla="*/ 204 h 348"/>
              <a:gd name="T58" fmla="*/ 122 w 326"/>
              <a:gd name="T59" fmla="*/ 225 h 348"/>
              <a:gd name="T60" fmla="*/ 122 w 326"/>
              <a:gd name="T61" fmla="*/ 255 h 348"/>
              <a:gd name="T62" fmla="*/ 90 w 326"/>
              <a:gd name="T63" fmla="*/ 266 h 348"/>
              <a:gd name="T64" fmla="*/ 90 w 326"/>
              <a:gd name="T65" fmla="*/ 245 h 348"/>
              <a:gd name="T66" fmla="*/ 122 w 326"/>
              <a:gd name="T67" fmla="*/ 255 h 348"/>
              <a:gd name="T68" fmla="*/ 236 w 326"/>
              <a:gd name="T69" fmla="*/ 307 h 348"/>
              <a:gd name="T70" fmla="*/ 42 w 326"/>
              <a:gd name="T71" fmla="*/ 256 h 348"/>
              <a:gd name="T72" fmla="*/ 40 w 326"/>
              <a:gd name="T73" fmla="*/ 111 h 348"/>
              <a:gd name="T74" fmla="*/ 83 w 326"/>
              <a:gd name="T75" fmla="*/ 82 h 348"/>
              <a:gd name="T76" fmla="*/ 61 w 326"/>
              <a:gd name="T77" fmla="*/ 255 h 348"/>
              <a:gd name="T78" fmla="*/ 153 w 326"/>
              <a:gd name="T79" fmla="*/ 286 h 348"/>
              <a:gd name="T80" fmla="*/ 163 w 326"/>
              <a:gd name="T81" fmla="*/ 203 h 348"/>
              <a:gd name="T82" fmla="*/ 174 w 326"/>
              <a:gd name="T83" fmla="*/ 286 h 348"/>
              <a:gd name="T84" fmla="*/ 265 w 326"/>
              <a:gd name="T85" fmla="*/ 255 h 348"/>
              <a:gd name="T86" fmla="*/ 245 w 326"/>
              <a:gd name="T87" fmla="*/ 83 h 348"/>
              <a:gd name="T88" fmla="*/ 287 w 326"/>
              <a:gd name="T89" fmla="*/ 11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26" h="348">
                <a:moveTo>
                  <a:pt x="131" y="80"/>
                </a:moveTo>
                <a:cubicBezTo>
                  <a:pt x="132" y="81"/>
                  <a:pt x="133" y="81"/>
                  <a:pt x="134" y="81"/>
                </a:cubicBezTo>
                <a:cubicBezTo>
                  <a:pt x="138" y="81"/>
                  <a:pt x="142" y="78"/>
                  <a:pt x="144" y="74"/>
                </a:cubicBezTo>
                <a:cubicBezTo>
                  <a:pt x="146" y="67"/>
                  <a:pt x="154" y="60"/>
                  <a:pt x="164" y="60"/>
                </a:cubicBezTo>
                <a:cubicBezTo>
                  <a:pt x="173" y="60"/>
                  <a:pt x="180" y="67"/>
                  <a:pt x="183" y="74"/>
                </a:cubicBezTo>
                <a:cubicBezTo>
                  <a:pt x="186" y="79"/>
                  <a:pt x="189" y="81"/>
                  <a:pt x="193" y="81"/>
                </a:cubicBezTo>
                <a:cubicBezTo>
                  <a:pt x="194" y="81"/>
                  <a:pt x="195" y="81"/>
                  <a:pt x="197" y="80"/>
                </a:cubicBezTo>
                <a:cubicBezTo>
                  <a:pt x="202" y="78"/>
                  <a:pt x="205" y="72"/>
                  <a:pt x="202" y="68"/>
                </a:cubicBezTo>
                <a:cubicBezTo>
                  <a:pt x="197" y="51"/>
                  <a:pt x="182" y="41"/>
                  <a:pt x="164" y="41"/>
                </a:cubicBezTo>
                <a:cubicBezTo>
                  <a:pt x="146" y="41"/>
                  <a:pt x="131" y="51"/>
                  <a:pt x="125" y="68"/>
                </a:cubicBezTo>
                <a:cubicBezTo>
                  <a:pt x="122" y="72"/>
                  <a:pt x="125" y="78"/>
                  <a:pt x="131" y="80"/>
                </a:cubicBezTo>
                <a:close/>
                <a:moveTo>
                  <a:pt x="234" y="0"/>
                </a:moveTo>
                <a:cubicBezTo>
                  <a:pt x="91" y="0"/>
                  <a:pt x="91" y="0"/>
                  <a:pt x="91" y="0"/>
                </a:cubicBezTo>
                <a:cubicBezTo>
                  <a:pt x="40" y="0"/>
                  <a:pt x="0" y="42"/>
                  <a:pt x="0" y="92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306"/>
                  <a:pt x="40" y="348"/>
                  <a:pt x="91" y="348"/>
                </a:cubicBezTo>
                <a:cubicBezTo>
                  <a:pt x="234" y="348"/>
                  <a:pt x="234" y="348"/>
                  <a:pt x="234" y="348"/>
                </a:cubicBezTo>
                <a:cubicBezTo>
                  <a:pt x="285" y="348"/>
                  <a:pt x="326" y="306"/>
                  <a:pt x="326" y="257"/>
                </a:cubicBezTo>
                <a:cubicBezTo>
                  <a:pt x="326" y="92"/>
                  <a:pt x="326" y="92"/>
                  <a:pt x="326" y="92"/>
                </a:cubicBezTo>
                <a:cubicBezTo>
                  <a:pt x="326" y="41"/>
                  <a:pt x="284" y="0"/>
                  <a:pt x="234" y="0"/>
                </a:cubicBezTo>
                <a:close/>
                <a:moveTo>
                  <a:pt x="102" y="82"/>
                </a:moveTo>
                <a:cubicBezTo>
                  <a:pt x="102" y="48"/>
                  <a:pt x="130" y="20"/>
                  <a:pt x="163" y="20"/>
                </a:cubicBezTo>
                <a:cubicBezTo>
                  <a:pt x="199" y="20"/>
                  <a:pt x="225" y="47"/>
                  <a:pt x="225" y="82"/>
                </a:cubicBezTo>
                <a:cubicBezTo>
                  <a:pt x="225" y="92"/>
                  <a:pt x="225" y="92"/>
                  <a:pt x="225" y="92"/>
                </a:cubicBezTo>
                <a:cubicBezTo>
                  <a:pt x="225" y="97"/>
                  <a:pt x="220" y="102"/>
                  <a:pt x="214" y="102"/>
                </a:cubicBezTo>
                <a:cubicBezTo>
                  <a:pt x="174" y="102"/>
                  <a:pt x="174" y="102"/>
                  <a:pt x="174" y="102"/>
                </a:cubicBezTo>
                <a:cubicBezTo>
                  <a:pt x="174" y="92"/>
                  <a:pt x="174" y="92"/>
                  <a:pt x="174" y="92"/>
                </a:cubicBezTo>
                <a:cubicBezTo>
                  <a:pt x="174" y="86"/>
                  <a:pt x="169" y="82"/>
                  <a:pt x="163" y="82"/>
                </a:cubicBezTo>
                <a:cubicBezTo>
                  <a:pt x="158" y="82"/>
                  <a:pt x="153" y="86"/>
                  <a:pt x="153" y="92"/>
                </a:cubicBezTo>
                <a:cubicBezTo>
                  <a:pt x="153" y="102"/>
                  <a:pt x="153" y="102"/>
                  <a:pt x="153" y="102"/>
                </a:cubicBezTo>
                <a:cubicBezTo>
                  <a:pt x="112" y="102"/>
                  <a:pt x="112" y="102"/>
                  <a:pt x="112" y="102"/>
                </a:cubicBezTo>
                <a:cubicBezTo>
                  <a:pt x="107" y="102"/>
                  <a:pt x="102" y="97"/>
                  <a:pt x="102" y="92"/>
                </a:cubicBezTo>
                <a:lnTo>
                  <a:pt x="102" y="82"/>
                </a:lnTo>
                <a:close/>
                <a:moveTo>
                  <a:pt x="234" y="142"/>
                </a:moveTo>
                <a:cubicBezTo>
                  <a:pt x="240" y="142"/>
                  <a:pt x="245" y="147"/>
                  <a:pt x="245" y="152"/>
                </a:cubicBezTo>
                <a:cubicBezTo>
                  <a:pt x="245" y="158"/>
                  <a:pt x="240" y="162"/>
                  <a:pt x="234" y="162"/>
                </a:cubicBezTo>
                <a:cubicBezTo>
                  <a:pt x="91" y="162"/>
                  <a:pt x="91" y="162"/>
                  <a:pt x="91" y="162"/>
                </a:cubicBezTo>
                <a:cubicBezTo>
                  <a:pt x="85" y="162"/>
                  <a:pt x="81" y="158"/>
                  <a:pt x="81" y="152"/>
                </a:cubicBezTo>
                <a:cubicBezTo>
                  <a:pt x="81" y="147"/>
                  <a:pt x="85" y="142"/>
                  <a:pt x="91" y="142"/>
                </a:cubicBezTo>
                <a:lnTo>
                  <a:pt x="234" y="142"/>
                </a:lnTo>
                <a:close/>
                <a:moveTo>
                  <a:pt x="234" y="225"/>
                </a:moveTo>
                <a:cubicBezTo>
                  <a:pt x="204" y="225"/>
                  <a:pt x="204" y="225"/>
                  <a:pt x="204" y="225"/>
                </a:cubicBezTo>
                <a:cubicBezTo>
                  <a:pt x="199" y="225"/>
                  <a:pt x="194" y="221"/>
                  <a:pt x="194" y="215"/>
                </a:cubicBezTo>
                <a:cubicBezTo>
                  <a:pt x="194" y="209"/>
                  <a:pt x="199" y="204"/>
                  <a:pt x="204" y="204"/>
                </a:cubicBezTo>
                <a:cubicBezTo>
                  <a:pt x="234" y="204"/>
                  <a:pt x="234" y="204"/>
                  <a:pt x="234" y="204"/>
                </a:cubicBezTo>
                <a:cubicBezTo>
                  <a:pt x="240" y="204"/>
                  <a:pt x="245" y="209"/>
                  <a:pt x="245" y="215"/>
                </a:cubicBezTo>
                <a:cubicBezTo>
                  <a:pt x="244" y="221"/>
                  <a:pt x="240" y="225"/>
                  <a:pt x="234" y="225"/>
                </a:cubicBezTo>
                <a:close/>
                <a:moveTo>
                  <a:pt x="244" y="255"/>
                </a:moveTo>
                <a:cubicBezTo>
                  <a:pt x="244" y="262"/>
                  <a:pt x="239" y="266"/>
                  <a:pt x="234" y="266"/>
                </a:cubicBezTo>
                <a:cubicBezTo>
                  <a:pt x="213" y="266"/>
                  <a:pt x="213" y="266"/>
                  <a:pt x="213" y="266"/>
                </a:cubicBezTo>
                <a:cubicBezTo>
                  <a:pt x="207" y="266"/>
                  <a:pt x="202" y="262"/>
                  <a:pt x="202" y="255"/>
                </a:cubicBezTo>
                <a:cubicBezTo>
                  <a:pt x="202" y="250"/>
                  <a:pt x="207" y="245"/>
                  <a:pt x="213" y="245"/>
                </a:cubicBezTo>
                <a:cubicBezTo>
                  <a:pt x="234" y="245"/>
                  <a:pt x="234" y="245"/>
                  <a:pt x="234" y="245"/>
                </a:cubicBezTo>
                <a:cubicBezTo>
                  <a:pt x="240" y="246"/>
                  <a:pt x="244" y="250"/>
                  <a:pt x="244" y="255"/>
                </a:cubicBezTo>
                <a:close/>
                <a:moveTo>
                  <a:pt x="91" y="225"/>
                </a:moveTo>
                <a:cubicBezTo>
                  <a:pt x="85" y="225"/>
                  <a:pt x="81" y="221"/>
                  <a:pt x="81" y="215"/>
                </a:cubicBezTo>
                <a:cubicBezTo>
                  <a:pt x="81" y="209"/>
                  <a:pt x="85" y="204"/>
                  <a:pt x="91" y="204"/>
                </a:cubicBezTo>
                <a:cubicBezTo>
                  <a:pt x="122" y="204"/>
                  <a:pt x="122" y="204"/>
                  <a:pt x="122" y="204"/>
                </a:cubicBezTo>
                <a:cubicBezTo>
                  <a:pt x="127" y="204"/>
                  <a:pt x="132" y="209"/>
                  <a:pt x="132" y="215"/>
                </a:cubicBezTo>
                <a:cubicBezTo>
                  <a:pt x="132" y="221"/>
                  <a:pt x="127" y="225"/>
                  <a:pt x="122" y="225"/>
                </a:cubicBezTo>
                <a:lnTo>
                  <a:pt x="91" y="225"/>
                </a:lnTo>
                <a:close/>
                <a:moveTo>
                  <a:pt x="122" y="255"/>
                </a:moveTo>
                <a:cubicBezTo>
                  <a:pt x="122" y="262"/>
                  <a:pt x="117" y="266"/>
                  <a:pt x="111" y="266"/>
                </a:cubicBezTo>
                <a:cubicBezTo>
                  <a:pt x="90" y="266"/>
                  <a:pt x="90" y="266"/>
                  <a:pt x="90" y="266"/>
                </a:cubicBezTo>
                <a:cubicBezTo>
                  <a:pt x="84" y="266"/>
                  <a:pt x="80" y="262"/>
                  <a:pt x="80" y="255"/>
                </a:cubicBezTo>
                <a:cubicBezTo>
                  <a:pt x="80" y="250"/>
                  <a:pt x="84" y="245"/>
                  <a:pt x="90" y="245"/>
                </a:cubicBezTo>
                <a:cubicBezTo>
                  <a:pt x="111" y="245"/>
                  <a:pt x="111" y="245"/>
                  <a:pt x="111" y="245"/>
                </a:cubicBezTo>
                <a:cubicBezTo>
                  <a:pt x="118" y="246"/>
                  <a:pt x="122" y="250"/>
                  <a:pt x="122" y="255"/>
                </a:cubicBezTo>
                <a:close/>
                <a:moveTo>
                  <a:pt x="287" y="256"/>
                </a:moveTo>
                <a:cubicBezTo>
                  <a:pt x="287" y="284"/>
                  <a:pt x="264" y="307"/>
                  <a:pt x="236" y="307"/>
                </a:cubicBezTo>
                <a:cubicBezTo>
                  <a:pt x="93" y="307"/>
                  <a:pt x="93" y="307"/>
                  <a:pt x="93" y="307"/>
                </a:cubicBezTo>
                <a:cubicBezTo>
                  <a:pt x="65" y="307"/>
                  <a:pt x="42" y="284"/>
                  <a:pt x="42" y="256"/>
                </a:cubicBezTo>
                <a:cubicBezTo>
                  <a:pt x="42" y="111"/>
                  <a:pt x="42" y="111"/>
                  <a:pt x="42" y="111"/>
                </a:cubicBezTo>
                <a:cubicBezTo>
                  <a:pt x="40" y="111"/>
                  <a:pt x="40" y="111"/>
                  <a:pt x="40" y="111"/>
                </a:cubicBezTo>
                <a:cubicBezTo>
                  <a:pt x="40" y="86"/>
                  <a:pt x="58" y="65"/>
                  <a:pt x="84" y="60"/>
                </a:cubicBezTo>
                <a:cubicBezTo>
                  <a:pt x="83" y="69"/>
                  <a:pt x="83" y="74"/>
                  <a:pt x="83" y="82"/>
                </a:cubicBezTo>
                <a:cubicBezTo>
                  <a:pt x="71" y="87"/>
                  <a:pt x="61" y="97"/>
                  <a:pt x="61" y="111"/>
                </a:cubicBezTo>
                <a:cubicBezTo>
                  <a:pt x="61" y="255"/>
                  <a:pt x="61" y="255"/>
                  <a:pt x="61" y="255"/>
                </a:cubicBezTo>
                <a:cubicBezTo>
                  <a:pt x="61" y="273"/>
                  <a:pt x="75" y="286"/>
                  <a:pt x="91" y="286"/>
                </a:cubicBezTo>
                <a:cubicBezTo>
                  <a:pt x="153" y="286"/>
                  <a:pt x="153" y="286"/>
                  <a:pt x="153" y="286"/>
                </a:cubicBezTo>
                <a:cubicBezTo>
                  <a:pt x="153" y="213"/>
                  <a:pt x="153" y="213"/>
                  <a:pt x="153" y="213"/>
                </a:cubicBezTo>
                <a:cubicBezTo>
                  <a:pt x="153" y="208"/>
                  <a:pt x="158" y="203"/>
                  <a:pt x="163" y="203"/>
                </a:cubicBezTo>
                <a:cubicBezTo>
                  <a:pt x="169" y="203"/>
                  <a:pt x="174" y="208"/>
                  <a:pt x="174" y="213"/>
                </a:cubicBezTo>
                <a:cubicBezTo>
                  <a:pt x="174" y="286"/>
                  <a:pt x="174" y="286"/>
                  <a:pt x="174" y="286"/>
                </a:cubicBezTo>
                <a:cubicBezTo>
                  <a:pt x="236" y="286"/>
                  <a:pt x="236" y="286"/>
                  <a:pt x="236" y="286"/>
                </a:cubicBezTo>
                <a:cubicBezTo>
                  <a:pt x="252" y="286"/>
                  <a:pt x="265" y="272"/>
                  <a:pt x="265" y="255"/>
                </a:cubicBezTo>
                <a:cubicBezTo>
                  <a:pt x="265" y="113"/>
                  <a:pt x="265" y="113"/>
                  <a:pt x="265" y="113"/>
                </a:cubicBezTo>
                <a:cubicBezTo>
                  <a:pt x="265" y="99"/>
                  <a:pt x="257" y="88"/>
                  <a:pt x="245" y="83"/>
                </a:cubicBezTo>
                <a:cubicBezTo>
                  <a:pt x="245" y="76"/>
                  <a:pt x="245" y="70"/>
                  <a:pt x="242" y="62"/>
                </a:cubicBezTo>
                <a:cubicBezTo>
                  <a:pt x="266" y="67"/>
                  <a:pt x="287" y="87"/>
                  <a:pt x="287" y="113"/>
                </a:cubicBezTo>
                <a:lnTo>
                  <a:pt x="287" y="25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0" name="Freeform 83">
            <a:extLst>
              <a:ext uri="{FF2B5EF4-FFF2-40B4-BE49-F238E27FC236}">
                <a16:creationId xmlns:a16="http://schemas.microsoft.com/office/drawing/2014/main" id="{785BF2FB-08A5-AC6C-0F21-1BA2D6F94061}"/>
              </a:ext>
            </a:extLst>
          </p:cNvPr>
          <p:cNvSpPr>
            <a:spLocks noEditPoints="1"/>
          </p:cNvSpPr>
          <p:nvPr/>
        </p:nvSpPr>
        <p:spPr bwMode="auto">
          <a:xfrm>
            <a:off x="10642911" y="2441927"/>
            <a:ext cx="260902" cy="259411"/>
          </a:xfrm>
          <a:custGeom>
            <a:avLst/>
            <a:gdLst>
              <a:gd name="T0" fmla="*/ 282 w 350"/>
              <a:gd name="T1" fmla="*/ 81 h 348"/>
              <a:gd name="T2" fmla="*/ 252 w 350"/>
              <a:gd name="T3" fmla="*/ 84 h 348"/>
              <a:gd name="T4" fmla="*/ 268 w 350"/>
              <a:gd name="T5" fmla="*/ 67 h 348"/>
              <a:gd name="T6" fmla="*/ 245 w 350"/>
              <a:gd name="T7" fmla="*/ 162 h 348"/>
              <a:gd name="T8" fmla="*/ 208 w 350"/>
              <a:gd name="T9" fmla="*/ 154 h 348"/>
              <a:gd name="T10" fmla="*/ 194 w 350"/>
              <a:gd name="T11" fmla="*/ 154 h 348"/>
              <a:gd name="T12" fmla="*/ 216 w 350"/>
              <a:gd name="T13" fmla="*/ 191 h 348"/>
              <a:gd name="T14" fmla="*/ 144 w 350"/>
              <a:gd name="T15" fmla="*/ 146 h 348"/>
              <a:gd name="T16" fmla="*/ 187 w 350"/>
              <a:gd name="T17" fmla="*/ 103 h 348"/>
              <a:gd name="T18" fmla="*/ 92 w 350"/>
              <a:gd name="T19" fmla="*/ 271 h 348"/>
              <a:gd name="T20" fmla="*/ 79 w 350"/>
              <a:gd name="T21" fmla="*/ 280 h 348"/>
              <a:gd name="T22" fmla="*/ 72 w 350"/>
              <a:gd name="T23" fmla="*/ 264 h 348"/>
              <a:gd name="T24" fmla="*/ 78 w 350"/>
              <a:gd name="T25" fmla="*/ 257 h 348"/>
              <a:gd name="T26" fmla="*/ 253 w 350"/>
              <a:gd name="T27" fmla="*/ 9 h 348"/>
              <a:gd name="T28" fmla="*/ 238 w 350"/>
              <a:gd name="T29" fmla="*/ 68 h 348"/>
              <a:gd name="T30" fmla="*/ 188 w 350"/>
              <a:gd name="T31" fmla="*/ 31 h 348"/>
              <a:gd name="T32" fmla="*/ 166 w 350"/>
              <a:gd name="T33" fmla="*/ 82 h 348"/>
              <a:gd name="T34" fmla="*/ 79 w 350"/>
              <a:gd name="T35" fmla="*/ 183 h 348"/>
              <a:gd name="T36" fmla="*/ 57 w 350"/>
              <a:gd name="T37" fmla="*/ 249 h 348"/>
              <a:gd name="T38" fmla="*/ 3 w 350"/>
              <a:gd name="T39" fmla="*/ 331 h 348"/>
              <a:gd name="T40" fmla="*/ 10 w 350"/>
              <a:gd name="T41" fmla="*/ 348 h 348"/>
              <a:gd name="T42" fmla="*/ 64 w 350"/>
              <a:gd name="T43" fmla="*/ 298 h 348"/>
              <a:gd name="T44" fmla="*/ 100 w 350"/>
              <a:gd name="T45" fmla="*/ 291 h 348"/>
              <a:gd name="T46" fmla="*/ 129 w 350"/>
              <a:gd name="T47" fmla="*/ 285 h 348"/>
              <a:gd name="T48" fmla="*/ 171 w 350"/>
              <a:gd name="T49" fmla="*/ 262 h 348"/>
              <a:gd name="T50" fmla="*/ 143 w 350"/>
              <a:gd name="T51" fmla="*/ 220 h 348"/>
              <a:gd name="T52" fmla="*/ 156 w 350"/>
              <a:gd name="T53" fmla="*/ 220 h 348"/>
              <a:gd name="T54" fmla="*/ 258 w 350"/>
              <a:gd name="T55" fmla="*/ 177 h 348"/>
              <a:gd name="T56" fmla="*/ 286 w 350"/>
              <a:gd name="T57" fmla="*/ 192 h 348"/>
              <a:gd name="T58" fmla="*/ 308 w 350"/>
              <a:gd name="T59" fmla="*/ 141 h 348"/>
              <a:gd name="T60" fmla="*/ 295 w 350"/>
              <a:gd name="T61" fmla="*/ 95 h 348"/>
              <a:gd name="T62" fmla="*/ 338 w 350"/>
              <a:gd name="T63" fmla="*/ 95 h 348"/>
              <a:gd name="T64" fmla="*/ 296 w 350"/>
              <a:gd name="T65" fmla="*/ 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0" h="348">
                <a:moveTo>
                  <a:pt x="268" y="67"/>
                </a:moveTo>
                <a:cubicBezTo>
                  <a:pt x="282" y="81"/>
                  <a:pt x="282" y="81"/>
                  <a:pt x="282" y="81"/>
                </a:cubicBezTo>
                <a:cubicBezTo>
                  <a:pt x="266" y="98"/>
                  <a:pt x="266" y="98"/>
                  <a:pt x="266" y="98"/>
                </a:cubicBezTo>
                <a:cubicBezTo>
                  <a:pt x="252" y="84"/>
                  <a:pt x="252" y="84"/>
                  <a:pt x="252" y="84"/>
                </a:cubicBezTo>
                <a:cubicBezTo>
                  <a:pt x="268" y="67"/>
                  <a:pt x="268" y="67"/>
                  <a:pt x="268" y="67"/>
                </a:cubicBezTo>
                <a:cubicBezTo>
                  <a:pt x="268" y="67"/>
                  <a:pt x="268" y="67"/>
                  <a:pt x="268" y="67"/>
                </a:cubicBezTo>
                <a:close/>
                <a:moveTo>
                  <a:pt x="187" y="103"/>
                </a:moveTo>
                <a:cubicBezTo>
                  <a:pt x="245" y="162"/>
                  <a:pt x="245" y="162"/>
                  <a:pt x="245" y="162"/>
                </a:cubicBezTo>
                <a:cubicBezTo>
                  <a:pt x="230" y="177"/>
                  <a:pt x="230" y="177"/>
                  <a:pt x="230" y="177"/>
                </a:cubicBezTo>
                <a:cubicBezTo>
                  <a:pt x="208" y="154"/>
                  <a:pt x="208" y="154"/>
                  <a:pt x="208" y="154"/>
                </a:cubicBezTo>
                <a:cubicBezTo>
                  <a:pt x="206" y="153"/>
                  <a:pt x="203" y="152"/>
                  <a:pt x="201" y="152"/>
                </a:cubicBezTo>
                <a:cubicBezTo>
                  <a:pt x="198" y="152"/>
                  <a:pt x="196" y="153"/>
                  <a:pt x="194" y="154"/>
                </a:cubicBezTo>
                <a:cubicBezTo>
                  <a:pt x="190" y="158"/>
                  <a:pt x="190" y="165"/>
                  <a:pt x="194" y="168"/>
                </a:cubicBezTo>
                <a:cubicBezTo>
                  <a:pt x="216" y="191"/>
                  <a:pt x="216" y="191"/>
                  <a:pt x="216" y="191"/>
                </a:cubicBezTo>
                <a:cubicBezTo>
                  <a:pt x="202" y="205"/>
                  <a:pt x="202" y="205"/>
                  <a:pt x="202" y="205"/>
                </a:cubicBezTo>
                <a:cubicBezTo>
                  <a:pt x="144" y="146"/>
                  <a:pt x="144" y="146"/>
                  <a:pt x="144" y="146"/>
                </a:cubicBezTo>
                <a:cubicBezTo>
                  <a:pt x="187" y="103"/>
                  <a:pt x="187" y="103"/>
                  <a:pt x="187" y="103"/>
                </a:cubicBezTo>
                <a:cubicBezTo>
                  <a:pt x="187" y="103"/>
                  <a:pt x="187" y="103"/>
                  <a:pt x="187" y="103"/>
                </a:cubicBezTo>
                <a:close/>
                <a:moveTo>
                  <a:pt x="78" y="257"/>
                </a:moveTo>
                <a:cubicBezTo>
                  <a:pt x="92" y="271"/>
                  <a:pt x="92" y="271"/>
                  <a:pt x="92" y="271"/>
                </a:cubicBezTo>
                <a:cubicBezTo>
                  <a:pt x="86" y="278"/>
                  <a:pt x="86" y="278"/>
                  <a:pt x="86" y="278"/>
                </a:cubicBezTo>
                <a:cubicBezTo>
                  <a:pt x="84" y="280"/>
                  <a:pt x="81" y="280"/>
                  <a:pt x="79" y="280"/>
                </a:cubicBezTo>
                <a:cubicBezTo>
                  <a:pt x="76" y="280"/>
                  <a:pt x="74" y="280"/>
                  <a:pt x="72" y="278"/>
                </a:cubicBezTo>
                <a:cubicBezTo>
                  <a:pt x="68" y="275"/>
                  <a:pt x="68" y="267"/>
                  <a:pt x="72" y="264"/>
                </a:cubicBezTo>
                <a:cubicBezTo>
                  <a:pt x="78" y="257"/>
                  <a:pt x="78" y="257"/>
                  <a:pt x="78" y="257"/>
                </a:cubicBezTo>
                <a:cubicBezTo>
                  <a:pt x="78" y="257"/>
                  <a:pt x="78" y="257"/>
                  <a:pt x="78" y="257"/>
                </a:cubicBezTo>
                <a:close/>
                <a:moveTo>
                  <a:pt x="275" y="0"/>
                </a:moveTo>
                <a:cubicBezTo>
                  <a:pt x="267" y="0"/>
                  <a:pt x="259" y="3"/>
                  <a:pt x="253" y="9"/>
                </a:cubicBezTo>
                <a:cubicBezTo>
                  <a:pt x="241" y="20"/>
                  <a:pt x="239" y="42"/>
                  <a:pt x="252" y="54"/>
                </a:cubicBezTo>
                <a:cubicBezTo>
                  <a:pt x="238" y="68"/>
                  <a:pt x="238" y="68"/>
                  <a:pt x="238" y="68"/>
                </a:cubicBezTo>
                <a:cubicBezTo>
                  <a:pt x="209" y="39"/>
                  <a:pt x="209" y="39"/>
                  <a:pt x="209" y="39"/>
                </a:cubicBezTo>
                <a:cubicBezTo>
                  <a:pt x="203" y="33"/>
                  <a:pt x="196" y="31"/>
                  <a:pt x="188" y="31"/>
                </a:cubicBezTo>
                <a:cubicBezTo>
                  <a:pt x="180" y="31"/>
                  <a:pt x="172" y="33"/>
                  <a:pt x="166" y="39"/>
                </a:cubicBezTo>
                <a:cubicBezTo>
                  <a:pt x="155" y="51"/>
                  <a:pt x="155" y="71"/>
                  <a:pt x="166" y="82"/>
                </a:cubicBezTo>
                <a:cubicBezTo>
                  <a:pt x="173" y="89"/>
                  <a:pt x="173" y="89"/>
                  <a:pt x="173" y="89"/>
                </a:cubicBezTo>
                <a:cubicBezTo>
                  <a:pt x="79" y="183"/>
                  <a:pt x="79" y="183"/>
                  <a:pt x="79" y="183"/>
                </a:cubicBezTo>
                <a:cubicBezTo>
                  <a:pt x="63" y="199"/>
                  <a:pt x="61" y="220"/>
                  <a:pt x="67" y="238"/>
                </a:cubicBezTo>
                <a:cubicBezTo>
                  <a:pt x="57" y="249"/>
                  <a:pt x="57" y="249"/>
                  <a:pt x="57" y="249"/>
                </a:cubicBezTo>
                <a:cubicBezTo>
                  <a:pt x="48" y="258"/>
                  <a:pt x="45" y="272"/>
                  <a:pt x="51" y="284"/>
                </a:cubicBezTo>
                <a:cubicBezTo>
                  <a:pt x="3" y="331"/>
                  <a:pt x="3" y="331"/>
                  <a:pt x="3" y="331"/>
                </a:cubicBezTo>
                <a:cubicBezTo>
                  <a:pt x="0" y="335"/>
                  <a:pt x="0" y="342"/>
                  <a:pt x="3" y="345"/>
                </a:cubicBezTo>
                <a:cubicBezTo>
                  <a:pt x="5" y="347"/>
                  <a:pt x="8" y="348"/>
                  <a:pt x="10" y="348"/>
                </a:cubicBezTo>
                <a:cubicBezTo>
                  <a:pt x="13" y="348"/>
                  <a:pt x="16" y="347"/>
                  <a:pt x="17" y="345"/>
                </a:cubicBezTo>
                <a:cubicBezTo>
                  <a:pt x="64" y="298"/>
                  <a:pt x="64" y="298"/>
                  <a:pt x="64" y="298"/>
                </a:cubicBezTo>
                <a:cubicBezTo>
                  <a:pt x="69" y="300"/>
                  <a:pt x="73" y="301"/>
                  <a:pt x="77" y="301"/>
                </a:cubicBezTo>
                <a:cubicBezTo>
                  <a:pt x="86" y="301"/>
                  <a:pt x="94" y="297"/>
                  <a:pt x="100" y="291"/>
                </a:cubicBezTo>
                <a:cubicBezTo>
                  <a:pt x="110" y="281"/>
                  <a:pt x="110" y="281"/>
                  <a:pt x="110" y="281"/>
                </a:cubicBezTo>
                <a:cubicBezTo>
                  <a:pt x="116" y="284"/>
                  <a:pt x="123" y="285"/>
                  <a:pt x="129" y="285"/>
                </a:cubicBezTo>
                <a:cubicBezTo>
                  <a:pt x="142" y="285"/>
                  <a:pt x="155" y="279"/>
                  <a:pt x="165" y="270"/>
                </a:cubicBezTo>
                <a:cubicBezTo>
                  <a:pt x="171" y="262"/>
                  <a:pt x="171" y="262"/>
                  <a:pt x="171" y="262"/>
                </a:cubicBezTo>
                <a:cubicBezTo>
                  <a:pt x="143" y="234"/>
                  <a:pt x="143" y="234"/>
                  <a:pt x="143" y="234"/>
                </a:cubicBezTo>
                <a:cubicBezTo>
                  <a:pt x="139" y="230"/>
                  <a:pt x="139" y="223"/>
                  <a:pt x="143" y="220"/>
                </a:cubicBezTo>
                <a:cubicBezTo>
                  <a:pt x="144" y="218"/>
                  <a:pt x="147" y="217"/>
                  <a:pt x="149" y="217"/>
                </a:cubicBezTo>
                <a:cubicBezTo>
                  <a:pt x="152" y="217"/>
                  <a:pt x="155" y="218"/>
                  <a:pt x="156" y="220"/>
                </a:cubicBezTo>
                <a:cubicBezTo>
                  <a:pt x="185" y="249"/>
                  <a:pt x="185" y="249"/>
                  <a:pt x="185" y="249"/>
                </a:cubicBezTo>
                <a:cubicBezTo>
                  <a:pt x="258" y="177"/>
                  <a:pt x="258" y="177"/>
                  <a:pt x="258" y="177"/>
                </a:cubicBezTo>
                <a:cubicBezTo>
                  <a:pt x="264" y="183"/>
                  <a:pt x="264" y="183"/>
                  <a:pt x="264" y="183"/>
                </a:cubicBezTo>
                <a:cubicBezTo>
                  <a:pt x="270" y="189"/>
                  <a:pt x="278" y="192"/>
                  <a:pt x="286" y="192"/>
                </a:cubicBezTo>
                <a:cubicBezTo>
                  <a:pt x="294" y="192"/>
                  <a:pt x="302" y="189"/>
                  <a:pt x="308" y="183"/>
                </a:cubicBezTo>
                <a:cubicBezTo>
                  <a:pt x="319" y="172"/>
                  <a:pt x="319" y="153"/>
                  <a:pt x="308" y="141"/>
                </a:cubicBezTo>
                <a:cubicBezTo>
                  <a:pt x="278" y="112"/>
                  <a:pt x="278" y="112"/>
                  <a:pt x="278" y="112"/>
                </a:cubicBezTo>
                <a:cubicBezTo>
                  <a:pt x="295" y="95"/>
                  <a:pt x="295" y="95"/>
                  <a:pt x="295" y="95"/>
                </a:cubicBezTo>
                <a:cubicBezTo>
                  <a:pt x="301" y="101"/>
                  <a:pt x="308" y="104"/>
                  <a:pt x="316" y="104"/>
                </a:cubicBezTo>
                <a:cubicBezTo>
                  <a:pt x="324" y="104"/>
                  <a:pt x="332" y="101"/>
                  <a:pt x="338" y="95"/>
                </a:cubicBezTo>
                <a:cubicBezTo>
                  <a:pt x="350" y="84"/>
                  <a:pt x="350" y="64"/>
                  <a:pt x="338" y="52"/>
                </a:cubicBezTo>
                <a:cubicBezTo>
                  <a:pt x="296" y="9"/>
                  <a:pt x="296" y="9"/>
                  <a:pt x="296" y="9"/>
                </a:cubicBezTo>
                <a:cubicBezTo>
                  <a:pt x="290" y="3"/>
                  <a:pt x="282" y="0"/>
                  <a:pt x="27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1" name="Freeform 84">
            <a:extLst>
              <a:ext uri="{FF2B5EF4-FFF2-40B4-BE49-F238E27FC236}">
                <a16:creationId xmlns:a16="http://schemas.microsoft.com/office/drawing/2014/main" id="{51A36F7B-FEB6-2442-D2D3-ADCA215611A5}"/>
              </a:ext>
            </a:extLst>
          </p:cNvPr>
          <p:cNvSpPr>
            <a:spLocks noEditPoints="1"/>
          </p:cNvSpPr>
          <p:nvPr/>
        </p:nvSpPr>
        <p:spPr bwMode="auto">
          <a:xfrm>
            <a:off x="10642911" y="4105420"/>
            <a:ext cx="259411" cy="259411"/>
          </a:xfrm>
          <a:custGeom>
            <a:avLst/>
            <a:gdLst>
              <a:gd name="T0" fmla="*/ 164 w 348"/>
              <a:gd name="T1" fmla="*/ 83 h 348"/>
              <a:gd name="T2" fmla="*/ 184 w 348"/>
              <a:gd name="T3" fmla="*/ 104 h 348"/>
              <a:gd name="T4" fmla="*/ 184 w 348"/>
              <a:gd name="T5" fmla="*/ 123 h 348"/>
              <a:gd name="T6" fmla="*/ 164 w 348"/>
              <a:gd name="T7" fmla="*/ 145 h 348"/>
              <a:gd name="T8" fmla="*/ 184 w 348"/>
              <a:gd name="T9" fmla="*/ 123 h 348"/>
              <a:gd name="T10" fmla="*/ 184 w 348"/>
              <a:gd name="T11" fmla="*/ 236 h 348"/>
              <a:gd name="T12" fmla="*/ 164 w 348"/>
              <a:gd name="T13" fmla="*/ 205 h 348"/>
              <a:gd name="T14" fmla="*/ 174 w 348"/>
              <a:gd name="T15" fmla="*/ 247 h 348"/>
              <a:gd name="T16" fmla="*/ 205 w 348"/>
              <a:gd name="T17" fmla="*/ 62 h 348"/>
              <a:gd name="T18" fmla="*/ 235 w 348"/>
              <a:gd name="T19" fmla="*/ 84 h 348"/>
              <a:gd name="T20" fmla="*/ 267 w 348"/>
              <a:gd name="T21" fmla="*/ 84 h 348"/>
              <a:gd name="T22" fmla="*/ 184 w 348"/>
              <a:gd name="T23" fmla="*/ 52 h 348"/>
              <a:gd name="T24" fmla="*/ 164 w 348"/>
              <a:gd name="T25" fmla="*/ 52 h 348"/>
              <a:gd name="T26" fmla="*/ 184 w 348"/>
              <a:gd name="T27" fmla="*/ 62 h 348"/>
              <a:gd name="T28" fmla="*/ 184 w 348"/>
              <a:gd name="T29" fmla="*/ 164 h 348"/>
              <a:gd name="T30" fmla="*/ 164 w 348"/>
              <a:gd name="T31" fmla="*/ 185 h 348"/>
              <a:gd name="T32" fmla="*/ 184 w 348"/>
              <a:gd name="T33" fmla="*/ 164 h 348"/>
              <a:gd name="T34" fmla="*/ 30 w 348"/>
              <a:gd name="T35" fmla="*/ 0 h 348"/>
              <a:gd name="T36" fmla="*/ 0 w 348"/>
              <a:gd name="T37" fmla="*/ 319 h 348"/>
              <a:gd name="T38" fmla="*/ 318 w 348"/>
              <a:gd name="T39" fmla="*/ 348 h 348"/>
              <a:gd name="T40" fmla="*/ 348 w 348"/>
              <a:gd name="T41" fmla="*/ 32 h 348"/>
              <a:gd name="T42" fmla="*/ 276 w 348"/>
              <a:gd name="T43" fmla="*/ 123 h 348"/>
              <a:gd name="T44" fmla="*/ 265 w 348"/>
              <a:gd name="T45" fmla="*/ 164 h 348"/>
              <a:gd name="T46" fmla="*/ 214 w 348"/>
              <a:gd name="T47" fmla="*/ 195 h 348"/>
              <a:gd name="T48" fmla="*/ 246 w 348"/>
              <a:gd name="T49" fmla="*/ 163 h 348"/>
              <a:gd name="T50" fmla="*/ 204 w 348"/>
              <a:gd name="T51" fmla="*/ 143 h 348"/>
              <a:gd name="T52" fmla="*/ 234 w 348"/>
              <a:gd name="T53" fmla="*/ 223 h 348"/>
              <a:gd name="T54" fmla="*/ 241 w 348"/>
              <a:gd name="T55" fmla="*/ 283 h 348"/>
              <a:gd name="T56" fmla="*/ 173 w 348"/>
              <a:gd name="T57" fmla="*/ 324 h 348"/>
              <a:gd name="T58" fmla="*/ 104 w 348"/>
              <a:gd name="T59" fmla="*/ 283 h 348"/>
              <a:gd name="T60" fmla="*/ 111 w 348"/>
              <a:gd name="T61" fmla="*/ 223 h 348"/>
              <a:gd name="T62" fmla="*/ 141 w 348"/>
              <a:gd name="T63" fmla="*/ 141 h 348"/>
              <a:gd name="T64" fmla="*/ 99 w 348"/>
              <a:gd name="T65" fmla="*/ 162 h 348"/>
              <a:gd name="T66" fmla="*/ 131 w 348"/>
              <a:gd name="T67" fmla="*/ 193 h 348"/>
              <a:gd name="T68" fmla="*/ 80 w 348"/>
              <a:gd name="T69" fmla="*/ 163 h 348"/>
              <a:gd name="T70" fmla="*/ 69 w 348"/>
              <a:gd name="T71" fmla="*/ 123 h 348"/>
              <a:gd name="T72" fmla="*/ 59 w 348"/>
              <a:gd name="T73" fmla="*/ 82 h 348"/>
              <a:gd name="T74" fmla="*/ 145 w 348"/>
              <a:gd name="T75" fmla="*/ 43 h 348"/>
              <a:gd name="T76" fmla="*/ 203 w 348"/>
              <a:gd name="T77" fmla="*/ 43 h 348"/>
              <a:gd name="T78" fmla="*/ 287 w 348"/>
              <a:gd name="T79" fmla="*/ 84 h 348"/>
              <a:gd name="T80" fmla="*/ 276 w 348"/>
              <a:gd name="T81" fmla="*/ 123 h 348"/>
              <a:gd name="T82" fmla="*/ 205 w 348"/>
              <a:gd name="T83" fmla="*/ 102 h 348"/>
              <a:gd name="T84" fmla="*/ 226 w 348"/>
              <a:gd name="T85" fmla="*/ 124 h 348"/>
              <a:gd name="T86" fmla="*/ 252 w 348"/>
              <a:gd name="T87" fmla="*/ 134 h 348"/>
              <a:gd name="T88" fmla="*/ 235 w 348"/>
              <a:gd name="T89" fmla="*/ 102 h 348"/>
              <a:gd name="T90" fmla="*/ 143 w 348"/>
              <a:gd name="T91" fmla="*/ 247 h 348"/>
              <a:gd name="T92" fmla="*/ 102 w 348"/>
              <a:gd name="T93" fmla="*/ 257 h 348"/>
              <a:gd name="T94" fmla="*/ 166 w 348"/>
              <a:gd name="T95" fmla="*/ 304 h 348"/>
              <a:gd name="T96" fmla="*/ 181 w 348"/>
              <a:gd name="T97" fmla="*/ 304 h 348"/>
              <a:gd name="T98" fmla="*/ 245 w 348"/>
              <a:gd name="T99" fmla="*/ 257 h 348"/>
              <a:gd name="T100" fmla="*/ 201 w 348"/>
              <a:gd name="T101" fmla="*/ 247 h 348"/>
              <a:gd name="T102" fmla="*/ 143 w 348"/>
              <a:gd name="T103" fmla="*/ 84 h 348"/>
              <a:gd name="T104" fmla="*/ 102 w 348"/>
              <a:gd name="T105" fmla="*/ 62 h 348"/>
              <a:gd name="T106" fmla="*/ 85 w 348"/>
              <a:gd name="T107" fmla="*/ 94 h 348"/>
              <a:gd name="T108" fmla="*/ 143 w 348"/>
              <a:gd name="T109" fmla="*/ 84 h 348"/>
              <a:gd name="T110" fmla="*/ 113 w 348"/>
              <a:gd name="T111" fmla="*/ 104 h 348"/>
              <a:gd name="T112" fmla="*/ 96 w 348"/>
              <a:gd name="T113" fmla="*/ 135 h 348"/>
              <a:gd name="T114" fmla="*/ 144 w 348"/>
              <a:gd name="T115" fmla="*/ 12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48" h="348">
                <a:moveTo>
                  <a:pt x="184" y="83"/>
                </a:moveTo>
                <a:cubicBezTo>
                  <a:pt x="164" y="83"/>
                  <a:pt x="164" y="83"/>
                  <a:pt x="164" y="83"/>
                </a:cubicBezTo>
                <a:cubicBezTo>
                  <a:pt x="164" y="104"/>
                  <a:pt x="164" y="104"/>
                  <a:pt x="164" y="104"/>
                </a:cubicBezTo>
                <a:cubicBezTo>
                  <a:pt x="184" y="104"/>
                  <a:pt x="184" y="104"/>
                  <a:pt x="184" y="104"/>
                </a:cubicBezTo>
                <a:lnTo>
                  <a:pt x="184" y="83"/>
                </a:lnTo>
                <a:close/>
                <a:moveTo>
                  <a:pt x="184" y="123"/>
                </a:moveTo>
                <a:cubicBezTo>
                  <a:pt x="164" y="123"/>
                  <a:pt x="164" y="123"/>
                  <a:pt x="164" y="123"/>
                </a:cubicBezTo>
                <a:cubicBezTo>
                  <a:pt x="164" y="145"/>
                  <a:pt x="164" y="145"/>
                  <a:pt x="164" y="145"/>
                </a:cubicBezTo>
                <a:cubicBezTo>
                  <a:pt x="184" y="145"/>
                  <a:pt x="184" y="145"/>
                  <a:pt x="184" y="145"/>
                </a:cubicBezTo>
                <a:lnTo>
                  <a:pt x="184" y="123"/>
                </a:lnTo>
                <a:close/>
                <a:moveTo>
                  <a:pt x="174" y="247"/>
                </a:moveTo>
                <a:cubicBezTo>
                  <a:pt x="180" y="247"/>
                  <a:pt x="184" y="242"/>
                  <a:pt x="184" y="236"/>
                </a:cubicBezTo>
                <a:cubicBezTo>
                  <a:pt x="184" y="205"/>
                  <a:pt x="184" y="205"/>
                  <a:pt x="184" y="205"/>
                </a:cubicBezTo>
                <a:cubicBezTo>
                  <a:pt x="164" y="205"/>
                  <a:pt x="164" y="205"/>
                  <a:pt x="164" y="205"/>
                </a:cubicBezTo>
                <a:cubicBezTo>
                  <a:pt x="164" y="236"/>
                  <a:pt x="164" y="236"/>
                  <a:pt x="164" y="236"/>
                </a:cubicBezTo>
                <a:cubicBezTo>
                  <a:pt x="164" y="242"/>
                  <a:pt x="168" y="247"/>
                  <a:pt x="174" y="247"/>
                </a:cubicBezTo>
                <a:close/>
                <a:moveTo>
                  <a:pt x="246" y="62"/>
                </a:moveTo>
                <a:cubicBezTo>
                  <a:pt x="205" y="62"/>
                  <a:pt x="205" y="62"/>
                  <a:pt x="205" y="62"/>
                </a:cubicBezTo>
                <a:cubicBezTo>
                  <a:pt x="205" y="84"/>
                  <a:pt x="205" y="84"/>
                  <a:pt x="205" y="84"/>
                </a:cubicBezTo>
                <a:cubicBezTo>
                  <a:pt x="235" y="84"/>
                  <a:pt x="235" y="84"/>
                  <a:pt x="235" y="84"/>
                </a:cubicBezTo>
                <a:cubicBezTo>
                  <a:pt x="246" y="84"/>
                  <a:pt x="255" y="89"/>
                  <a:pt x="263" y="94"/>
                </a:cubicBezTo>
                <a:cubicBezTo>
                  <a:pt x="265" y="90"/>
                  <a:pt x="267" y="88"/>
                  <a:pt x="267" y="84"/>
                </a:cubicBezTo>
                <a:cubicBezTo>
                  <a:pt x="267" y="72"/>
                  <a:pt x="257" y="62"/>
                  <a:pt x="246" y="62"/>
                </a:cubicBezTo>
                <a:close/>
                <a:moveTo>
                  <a:pt x="184" y="52"/>
                </a:moveTo>
                <a:cubicBezTo>
                  <a:pt x="184" y="46"/>
                  <a:pt x="180" y="42"/>
                  <a:pt x="173" y="42"/>
                </a:cubicBezTo>
                <a:cubicBezTo>
                  <a:pt x="168" y="42"/>
                  <a:pt x="164" y="46"/>
                  <a:pt x="164" y="52"/>
                </a:cubicBezTo>
                <a:cubicBezTo>
                  <a:pt x="164" y="62"/>
                  <a:pt x="164" y="62"/>
                  <a:pt x="164" y="62"/>
                </a:cubicBezTo>
                <a:cubicBezTo>
                  <a:pt x="184" y="62"/>
                  <a:pt x="184" y="62"/>
                  <a:pt x="184" y="62"/>
                </a:cubicBezTo>
                <a:lnTo>
                  <a:pt x="184" y="52"/>
                </a:lnTo>
                <a:close/>
                <a:moveTo>
                  <a:pt x="184" y="164"/>
                </a:moveTo>
                <a:cubicBezTo>
                  <a:pt x="164" y="164"/>
                  <a:pt x="164" y="164"/>
                  <a:pt x="164" y="164"/>
                </a:cubicBezTo>
                <a:cubicBezTo>
                  <a:pt x="164" y="185"/>
                  <a:pt x="164" y="185"/>
                  <a:pt x="164" y="185"/>
                </a:cubicBezTo>
                <a:cubicBezTo>
                  <a:pt x="184" y="185"/>
                  <a:pt x="184" y="185"/>
                  <a:pt x="184" y="185"/>
                </a:cubicBezTo>
                <a:lnTo>
                  <a:pt x="184" y="164"/>
                </a:lnTo>
                <a:close/>
                <a:moveTo>
                  <a:pt x="318" y="1"/>
                </a:moveTo>
                <a:cubicBezTo>
                  <a:pt x="30" y="0"/>
                  <a:pt x="30" y="0"/>
                  <a:pt x="30" y="0"/>
                </a:cubicBezTo>
                <a:cubicBezTo>
                  <a:pt x="14" y="1"/>
                  <a:pt x="0" y="15"/>
                  <a:pt x="0" y="31"/>
                </a:cubicBezTo>
                <a:cubicBezTo>
                  <a:pt x="0" y="319"/>
                  <a:pt x="0" y="319"/>
                  <a:pt x="0" y="319"/>
                </a:cubicBezTo>
                <a:cubicBezTo>
                  <a:pt x="0" y="335"/>
                  <a:pt x="14" y="348"/>
                  <a:pt x="30" y="348"/>
                </a:cubicBezTo>
                <a:cubicBezTo>
                  <a:pt x="318" y="348"/>
                  <a:pt x="318" y="348"/>
                  <a:pt x="318" y="348"/>
                </a:cubicBezTo>
                <a:cubicBezTo>
                  <a:pt x="335" y="348"/>
                  <a:pt x="348" y="335"/>
                  <a:pt x="348" y="317"/>
                </a:cubicBezTo>
                <a:cubicBezTo>
                  <a:pt x="348" y="32"/>
                  <a:pt x="348" y="32"/>
                  <a:pt x="348" y="32"/>
                </a:cubicBezTo>
                <a:cubicBezTo>
                  <a:pt x="348" y="15"/>
                  <a:pt x="334" y="1"/>
                  <a:pt x="318" y="1"/>
                </a:cubicBezTo>
                <a:close/>
                <a:moveTo>
                  <a:pt x="276" y="123"/>
                </a:moveTo>
                <a:cubicBezTo>
                  <a:pt x="276" y="136"/>
                  <a:pt x="271" y="145"/>
                  <a:pt x="263" y="153"/>
                </a:cubicBezTo>
                <a:cubicBezTo>
                  <a:pt x="264" y="157"/>
                  <a:pt x="265" y="161"/>
                  <a:pt x="265" y="164"/>
                </a:cubicBezTo>
                <a:cubicBezTo>
                  <a:pt x="265" y="186"/>
                  <a:pt x="247" y="205"/>
                  <a:pt x="224" y="205"/>
                </a:cubicBezTo>
                <a:cubicBezTo>
                  <a:pt x="219" y="205"/>
                  <a:pt x="214" y="200"/>
                  <a:pt x="214" y="195"/>
                </a:cubicBezTo>
                <a:cubicBezTo>
                  <a:pt x="214" y="189"/>
                  <a:pt x="219" y="185"/>
                  <a:pt x="224" y="185"/>
                </a:cubicBezTo>
                <a:cubicBezTo>
                  <a:pt x="237" y="185"/>
                  <a:pt x="246" y="175"/>
                  <a:pt x="246" y="163"/>
                </a:cubicBezTo>
                <a:cubicBezTo>
                  <a:pt x="246" y="152"/>
                  <a:pt x="237" y="143"/>
                  <a:pt x="224" y="143"/>
                </a:cubicBezTo>
                <a:cubicBezTo>
                  <a:pt x="204" y="143"/>
                  <a:pt x="204" y="143"/>
                  <a:pt x="204" y="143"/>
                </a:cubicBezTo>
                <a:cubicBezTo>
                  <a:pt x="204" y="223"/>
                  <a:pt x="204" y="223"/>
                  <a:pt x="204" y="223"/>
                </a:cubicBezTo>
                <a:cubicBezTo>
                  <a:pt x="234" y="223"/>
                  <a:pt x="234" y="223"/>
                  <a:pt x="234" y="223"/>
                </a:cubicBezTo>
                <a:cubicBezTo>
                  <a:pt x="251" y="223"/>
                  <a:pt x="264" y="237"/>
                  <a:pt x="264" y="254"/>
                </a:cubicBezTo>
                <a:cubicBezTo>
                  <a:pt x="264" y="268"/>
                  <a:pt x="255" y="280"/>
                  <a:pt x="241" y="283"/>
                </a:cubicBezTo>
                <a:cubicBezTo>
                  <a:pt x="223" y="287"/>
                  <a:pt x="208" y="298"/>
                  <a:pt x="197" y="311"/>
                </a:cubicBezTo>
                <a:cubicBezTo>
                  <a:pt x="190" y="320"/>
                  <a:pt x="182" y="324"/>
                  <a:pt x="173" y="324"/>
                </a:cubicBezTo>
                <a:cubicBezTo>
                  <a:pt x="163" y="324"/>
                  <a:pt x="154" y="320"/>
                  <a:pt x="148" y="311"/>
                </a:cubicBezTo>
                <a:cubicBezTo>
                  <a:pt x="138" y="298"/>
                  <a:pt x="121" y="287"/>
                  <a:pt x="104" y="283"/>
                </a:cubicBezTo>
                <a:cubicBezTo>
                  <a:pt x="90" y="279"/>
                  <a:pt x="81" y="266"/>
                  <a:pt x="81" y="252"/>
                </a:cubicBezTo>
                <a:cubicBezTo>
                  <a:pt x="81" y="235"/>
                  <a:pt x="95" y="223"/>
                  <a:pt x="111" y="223"/>
                </a:cubicBezTo>
                <a:cubicBezTo>
                  <a:pt x="141" y="223"/>
                  <a:pt x="141" y="223"/>
                  <a:pt x="141" y="223"/>
                </a:cubicBezTo>
                <a:cubicBezTo>
                  <a:pt x="141" y="141"/>
                  <a:pt x="141" y="141"/>
                  <a:pt x="141" y="141"/>
                </a:cubicBezTo>
                <a:cubicBezTo>
                  <a:pt x="121" y="141"/>
                  <a:pt x="121" y="141"/>
                  <a:pt x="121" y="141"/>
                </a:cubicBezTo>
                <a:cubicBezTo>
                  <a:pt x="108" y="141"/>
                  <a:pt x="99" y="150"/>
                  <a:pt x="99" y="162"/>
                </a:cubicBezTo>
                <a:cubicBezTo>
                  <a:pt x="99" y="173"/>
                  <a:pt x="108" y="183"/>
                  <a:pt x="121" y="183"/>
                </a:cubicBezTo>
                <a:cubicBezTo>
                  <a:pt x="126" y="183"/>
                  <a:pt x="131" y="187"/>
                  <a:pt x="131" y="193"/>
                </a:cubicBezTo>
                <a:cubicBezTo>
                  <a:pt x="131" y="199"/>
                  <a:pt x="126" y="204"/>
                  <a:pt x="121" y="204"/>
                </a:cubicBezTo>
                <a:cubicBezTo>
                  <a:pt x="98" y="204"/>
                  <a:pt x="80" y="186"/>
                  <a:pt x="80" y="163"/>
                </a:cubicBezTo>
                <a:cubicBezTo>
                  <a:pt x="80" y="159"/>
                  <a:pt x="81" y="155"/>
                  <a:pt x="82" y="151"/>
                </a:cubicBezTo>
                <a:cubicBezTo>
                  <a:pt x="74" y="144"/>
                  <a:pt x="69" y="135"/>
                  <a:pt x="69" y="123"/>
                </a:cubicBezTo>
                <a:cubicBezTo>
                  <a:pt x="69" y="118"/>
                  <a:pt x="70" y="114"/>
                  <a:pt x="71" y="111"/>
                </a:cubicBezTo>
                <a:cubicBezTo>
                  <a:pt x="64" y="103"/>
                  <a:pt x="59" y="94"/>
                  <a:pt x="59" y="82"/>
                </a:cubicBezTo>
                <a:cubicBezTo>
                  <a:pt x="61" y="61"/>
                  <a:pt x="80" y="43"/>
                  <a:pt x="102" y="43"/>
                </a:cubicBezTo>
                <a:cubicBezTo>
                  <a:pt x="145" y="43"/>
                  <a:pt x="145" y="43"/>
                  <a:pt x="145" y="43"/>
                </a:cubicBezTo>
                <a:cubicBezTo>
                  <a:pt x="149" y="31"/>
                  <a:pt x="159" y="22"/>
                  <a:pt x="173" y="22"/>
                </a:cubicBezTo>
                <a:cubicBezTo>
                  <a:pt x="186" y="22"/>
                  <a:pt x="198" y="30"/>
                  <a:pt x="203" y="43"/>
                </a:cubicBezTo>
                <a:cubicBezTo>
                  <a:pt x="246" y="43"/>
                  <a:pt x="246" y="43"/>
                  <a:pt x="246" y="43"/>
                </a:cubicBezTo>
                <a:cubicBezTo>
                  <a:pt x="268" y="43"/>
                  <a:pt x="287" y="61"/>
                  <a:pt x="287" y="84"/>
                </a:cubicBezTo>
                <a:cubicBezTo>
                  <a:pt x="287" y="95"/>
                  <a:pt x="282" y="104"/>
                  <a:pt x="274" y="112"/>
                </a:cubicBezTo>
                <a:cubicBezTo>
                  <a:pt x="275" y="116"/>
                  <a:pt x="276" y="121"/>
                  <a:pt x="276" y="123"/>
                </a:cubicBezTo>
                <a:close/>
                <a:moveTo>
                  <a:pt x="235" y="102"/>
                </a:moveTo>
                <a:cubicBezTo>
                  <a:pt x="205" y="102"/>
                  <a:pt x="205" y="102"/>
                  <a:pt x="205" y="102"/>
                </a:cubicBezTo>
                <a:cubicBezTo>
                  <a:pt x="205" y="124"/>
                  <a:pt x="205" y="124"/>
                  <a:pt x="205" y="124"/>
                </a:cubicBezTo>
                <a:cubicBezTo>
                  <a:pt x="226" y="124"/>
                  <a:pt x="226" y="124"/>
                  <a:pt x="226" y="124"/>
                </a:cubicBezTo>
                <a:cubicBezTo>
                  <a:pt x="227" y="124"/>
                  <a:pt x="228" y="123"/>
                  <a:pt x="228" y="123"/>
                </a:cubicBezTo>
                <a:cubicBezTo>
                  <a:pt x="237" y="123"/>
                  <a:pt x="245" y="129"/>
                  <a:pt x="252" y="134"/>
                </a:cubicBezTo>
                <a:cubicBezTo>
                  <a:pt x="255" y="130"/>
                  <a:pt x="256" y="126"/>
                  <a:pt x="256" y="124"/>
                </a:cubicBezTo>
                <a:cubicBezTo>
                  <a:pt x="256" y="111"/>
                  <a:pt x="246" y="102"/>
                  <a:pt x="235" y="102"/>
                </a:cubicBezTo>
                <a:close/>
                <a:moveTo>
                  <a:pt x="172" y="268"/>
                </a:moveTo>
                <a:cubicBezTo>
                  <a:pt x="158" y="268"/>
                  <a:pt x="148" y="260"/>
                  <a:pt x="143" y="247"/>
                </a:cubicBezTo>
                <a:cubicBezTo>
                  <a:pt x="111" y="247"/>
                  <a:pt x="111" y="247"/>
                  <a:pt x="111" y="247"/>
                </a:cubicBezTo>
                <a:cubicBezTo>
                  <a:pt x="106" y="247"/>
                  <a:pt x="102" y="251"/>
                  <a:pt x="102" y="257"/>
                </a:cubicBezTo>
                <a:cubicBezTo>
                  <a:pt x="102" y="264"/>
                  <a:pt x="106" y="266"/>
                  <a:pt x="110" y="267"/>
                </a:cubicBezTo>
                <a:cubicBezTo>
                  <a:pt x="131" y="274"/>
                  <a:pt x="152" y="287"/>
                  <a:pt x="166" y="304"/>
                </a:cubicBezTo>
                <a:cubicBezTo>
                  <a:pt x="167" y="307"/>
                  <a:pt x="168" y="309"/>
                  <a:pt x="173" y="309"/>
                </a:cubicBezTo>
                <a:cubicBezTo>
                  <a:pt x="178" y="309"/>
                  <a:pt x="181" y="307"/>
                  <a:pt x="181" y="304"/>
                </a:cubicBezTo>
                <a:cubicBezTo>
                  <a:pt x="194" y="287"/>
                  <a:pt x="214" y="273"/>
                  <a:pt x="236" y="266"/>
                </a:cubicBezTo>
                <a:cubicBezTo>
                  <a:pt x="241" y="265"/>
                  <a:pt x="245" y="262"/>
                  <a:pt x="245" y="257"/>
                </a:cubicBezTo>
                <a:cubicBezTo>
                  <a:pt x="245" y="251"/>
                  <a:pt x="240" y="247"/>
                  <a:pt x="233" y="247"/>
                </a:cubicBezTo>
                <a:cubicBezTo>
                  <a:pt x="201" y="247"/>
                  <a:pt x="201" y="247"/>
                  <a:pt x="201" y="247"/>
                </a:cubicBezTo>
                <a:cubicBezTo>
                  <a:pt x="196" y="259"/>
                  <a:pt x="186" y="268"/>
                  <a:pt x="172" y="268"/>
                </a:cubicBezTo>
                <a:close/>
                <a:moveTo>
                  <a:pt x="143" y="84"/>
                </a:moveTo>
                <a:cubicBezTo>
                  <a:pt x="143" y="62"/>
                  <a:pt x="143" y="62"/>
                  <a:pt x="143" y="62"/>
                </a:cubicBezTo>
                <a:cubicBezTo>
                  <a:pt x="102" y="62"/>
                  <a:pt x="102" y="62"/>
                  <a:pt x="102" y="62"/>
                </a:cubicBezTo>
                <a:cubicBezTo>
                  <a:pt x="90" y="62"/>
                  <a:pt x="81" y="72"/>
                  <a:pt x="81" y="84"/>
                </a:cubicBezTo>
                <a:cubicBezTo>
                  <a:pt x="81" y="88"/>
                  <a:pt x="83" y="91"/>
                  <a:pt x="85" y="94"/>
                </a:cubicBezTo>
                <a:cubicBezTo>
                  <a:pt x="93" y="89"/>
                  <a:pt x="102" y="84"/>
                  <a:pt x="112" y="84"/>
                </a:cubicBezTo>
                <a:lnTo>
                  <a:pt x="143" y="84"/>
                </a:lnTo>
                <a:close/>
                <a:moveTo>
                  <a:pt x="144" y="104"/>
                </a:moveTo>
                <a:cubicBezTo>
                  <a:pt x="113" y="104"/>
                  <a:pt x="113" y="104"/>
                  <a:pt x="113" y="104"/>
                </a:cubicBezTo>
                <a:cubicBezTo>
                  <a:pt x="101" y="104"/>
                  <a:pt x="92" y="113"/>
                  <a:pt x="92" y="125"/>
                </a:cubicBezTo>
                <a:cubicBezTo>
                  <a:pt x="92" y="129"/>
                  <a:pt x="93" y="134"/>
                  <a:pt x="96" y="135"/>
                </a:cubicBezTo>
                <a:cubicBezTo>
                  <a:pt x="102" y="128"/>
                  <a:pt x="113" y="125"/>
                  <a:pt x="124" y="125"/>
                </a:cubicBezTo>
                <a:cubicBezTo>
                  <a:pt x="144" y="125"/>
                  <a:pt x="144" y="125"/>
                  <a:pt x="144" y="125"/>
                </a:cubicBezTo>
                <a:lnTo>
                  <a:pt x="144" y="10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2" name="Freeform 85">
            <a:extLst>
              <a:ext uri="{FF2B5EF4-FFF2-40B4-BE49-F238E27FC236}">
                <a16:creationId xmlns:a16="http://schemas.microsoft.com/office/drawing/2014/main" id="{720A7488-F6D8-442A-0928-48E9D7774BDC}"/>
              </a:ext>
            </a:extLst>
          </p:cNvPr>
          <p:cNvSpPr>
            <a:spLocks noEditPoints="1"/>
          </p:cNvSpPr>
          <p:nvPr/>
        </p:nvSpPr>
        <p:spPr bwMode="auto">
          <a:xfrm>
            <a:off x="10642165" y="3557843"/>
            <a:ext cx="260157" cy="212449"/>
          </a:xfrm>
          <a:custGeom>
            <a:avLst/>
            <a:gdLst>
              <a:gd name="T0" fmla="*/ 134 w 349"/>
              <a:gd name="T1" fmla="*/ 41 h 285"/>
              <a:gd name="T2" fmla="*/ 105 w 349"/>
              <a:gd name="T3" fmla="*/ 0 h 285"/>
              <a:gd name="T4" fmla="*/ 74 w 349"/>
              <a:gd name="T5" fmla="*/ 41 h 285"/>
              <a:gd name="T6" fmla="*/ 3 w 349"/>
              <a:gd name="T7" fmla="*/ 71 h 285"/>
              <a:gd name="T8" fmla="*/ 208 w 349"/>
              <a:gd name="T9" fmla="*/ 184 h 285"/>
              <a:gd name="T10" fmla="*/ 205 w 349"/>
              <a:gd name="T11" fmla="*/ 71 h 285"/>
              <a:gd name="T12" fmla="*/ 133 w 349"/>
              <a:gd name="T13" fmla="*/ 122 h 285"/>
              <a:gd name="T14" fmla="*/ 112 w 349"/>
              <a:gd name="T15" fmla="*/ 143 h 285"/>
              <a:gd name="T16" fmla="*/ 92 w 349"/>
              <a:gd name="T17" fmla="*/ 143 h 285"/>
              <a:gd name="T18" fmla="*/ 70 w 349"/>
              <a:gd name="T19" fmla="*/ 122 h 285"/>
              <a:gd name="T20" fmla="*/ 70 w 349"/>
              <a:gd name="T21" fmla="*/ 101 h 285"/>
              <a:gd name="T22" fmla="*/ 92 w 349"/>
              <a:gd name="T23" fmla="*/ 80 h 285"/>
              <a:gd name="T24" fmla="*/ 112 w 349"/>
              <a:gd name="T25" fmla="*/ 80 h 285"/>
              <a:gd name="T26" fmla="*/ 133 w 349"/>
              <a:gd name="T27" fmla="*/ 101 h 285"/>
              <a:gd name="T28" fmla="*/ 133 w 349"/>
              <a:gd name="T29" fmla="*/ 122 h 285"/>
              <a:gd name="T30" fmla="*/ 31 w 349"/>
              <a:gd name="T31" fmla="*/ 264 h 285"/>
              <a:gd name="T32" fmla="*/ 72 w 349"/>
              <a:gd name="T33" fmla="*/ 285 h 285"/>
              <a:gd name="T34" fmla="*/ 205 w 349"/>
              <a:gd name="T35" fmla="*/ 264 h 285"/>
              <a:gd name="T36" fmla="*/ 1 w 349"/>
              <a:gd name="T37" fmla="*/ 203 h 285"/>
              <a:gd name="T38" fmla="*/ 72 w 349"/>
              <a:gd name="T39" fmla="*/ 245 h 285"/>
              <a:gd name="T40" fmla="*/ 72 w 349"/>
              <a:gd name="T41" fmla="*/ 265 h 285"/>
              <a:gd name="T42" fmla="*/ 72 w 349"/>
              <a:gd name="T43" fmla="*/ 245 h 285"/>
              <a:gd name="T44" fmla="*/ 349 w 349"/>
              <a:gd name="T45" fmla="*/ 203 h 285"/>
              <a:gd name="T46" fmla="*/ 348 w 349"/>
              <a:gd name="T47" fmla="*/ 168 h 285"/>
              <a:gd name="T48" fmla="*/ 271 w 349"/>
              <a:gd name="T49" fmla="*/ 60 h 285"/>
              <a:gd name="T50" fmla="*/ 225 w 349"/>
              <a:gd name="T51" fmla="*/ 264 h 285"/>
              <a:gd name="T52" fmla="*/ 277 w 349"/>
              <a:gd name="T53" fmla="*/ 285 h 285"/>
              <a:gd name="T54" fmla="*/ 318 w 349"/>
              <a:gd name="T55" fmla="*/ 264 h 285"/>
              <a:gd name="T56" fmla="*/ 348 w 349"/>
              <a:gd name="T57" fmla="*/ 224 h 285"/>
              <a:gd name="T58" fmla="*/ 307 w 349"/>
              <a:gd name="T59" fmla="*/ 213 h 285"/>
              <a:gd name="T60" fmla="*/ 277 w 349"/>
              <a:gd name="T61" fmla="*/ 264 h 285"/>
              <a:gd name="T62" fmla="*/ 277 w 349"/>
              <a:gd name="T63" fmla="*/ 244 h 285"/>
              <a:gd name="T64" fmla="*/ 277 w 349"/>
              <a:gd name="T65" fmla="*/ 264 h 285"/>
              <a:gd name="T66" fmla="*/ 267 w 349"/>
              <a:gd name="T67" fmla="*/ 152 h 285"/>
              <a:gd name="T68" fmla="*/ 270 w 349"/>
              <a:gd name="T69" fmla="*/ 80 h 285"/>
              <a:gd name="T70" fmla="*/ 325 w 349"/>
              <a:gd name="T71" fmla="*/ 163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49" h="285">
                <a:moveTo>
                  <a:pt x="175" y="41"/>
                </a:moveTo>
                <a:cubicBezTo>
                  <a:pt x="134" y="41"/>
                  <a:pt x="134" y="41"/>
                  <a:pt x="134" y="41"/>
                </a:cubicBezTo>
                <a:cubicBezTo>
                  <a:pt x="134" y="31"/>
                  <a:pt x="134" y="31"/>
                  <a:pt x="134" y="31"/>
                </a:cubicBezTo>
                <a:cubicBezTo>
                  <a:pt x="134" y="13"/>
                  <a:pt x="120" y="0"/>
                  <a:pt x="105" y="0"/>
                </a:cubicBezTo>
                <a:cubicBezTo>
                  <a:pt x="87" y="0"/>
                  <a:pt x="74" y="14"/>
                  <a:pt x="74" y="31"/>
                </a:cubicBezTo>
                <a:cubicBezTo>
                  <a:pt x="74" y="41"/>
                  <a:pt x="74" y="41"/>
                  <a:pt x="74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16" y="41"/>
                  <a:pt x="3" y="55"/>
                  <a:pt x="3" y="71"/>
                </a:cubicBezTo>
                <a:cubicBezTo>
                  <a:pt x="3" y="184"/>
                  <a:pt x="3" y="184"/>
                  <a:pt x="3" y="184"/>
                </a:cubicBezTo>
                <a:cubicBezTo>
                  <a:pt x="208" y="184"/>
                  <a:pt x="208" y="184"/>
                  <a:pt x="208" y="184"/>
                </a:cubicBezTo>
                <a:cubicBezTo>
                  <a:pt x="208" y="71"/>
                  <a:pt x="208" y="71"/>
                  <a:pt x="208" y="71"/>
                </a:cubicBezTo>
                <a:cubicBezTo>
                  <a:pt x="205" y="71"/>
                  <a:pt x="205" y="71"/>
                  <a:pt x="205" y="71"/>
                </a:cubicBezTo>
                <a:cubicBezTo>
                  <a:pt x="205" y="54"/>
                  <a:pt x="191" y="41"/>
                  <a:pt x="175" y="41"/>
                </a:cubicBezTo>
                <a:close/>
                <a:moveTo>
                  <a:pt x="133" y="122"/>
                </a:moveTo>
                <a:cubicBezTo>
                  <a:pt x="112" y="122"/>
                  <a:pt x="112" y="122"/>
                  <a:pt x="112" y="122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12" y="149"/>
                  <a:pt x="107" y="153"/>
                  <a:pt x="102" y="153"/>
                </a:cubicBezTo>
                <a:cubicBezTo>
                  <a:pt x="96" y="153"/>
                  <a:pt x="92" y="149"/>
                  <a:pt x="92" y="143"/>
                </a:cubicBezTo>
                <a:cubicBezTo>
                  <a:pt x="92" y="122"/>
                  <a:pt x="92" y="122"/>
                  <a:pt x="92" y="122"/>
                </a:cubicBezTo>
                <a:cubicBezTo>
                  <a:pt x="70" y="122"/>
                  <a:pt x="70" y="122"/>
                  <a:pt x="70" y="122"/>
                </a:cubicBezTo>
                <a:cubicBezTo>
                  <a:pt x="65" y="122"/>
                  <a:pt x="60" y="117"/>
                  <a:pt x="60" y="111"/>
                </a:cubicBezTo>
                <a:cubicBezTo>
                  <a:pt x="60" y="106"/>
                  <a:pt x="65" y="101"/>
                  <a:pt x="70" y="101"/>
                </a:cubicBezTo>
                <a:cubicBezTo>
                  <a:pt x="92" y="101"/>
                  <a:pt x="92" y="101"/>
                  <a:pt x="92" y="101"/>
                </a:cubicBezTo>
                <a:cubicBezTo>
                  <a:pt x="92" y="80"/>
                  <a:pt x="92" y="80"/>
                  <a:pt x="92" y="80"/>
                </a:cubicBezTo>
                <a:cubicBezTo>
                  <a:pt x="92" y="74"/>
                  <a:pt x="96" y="70"/>
                  <a:pt x="102" y="70"/>
                </a:cubicBezTo>
                <a:cubicBezTo>
                  <a:pt x="107" y="70"/>
                  <a:pt x="112" y="74"/>
                  <a:pt x="112" y="80"/>
                </a:cubicBezTo>
                <a:cubicBezTo>
                  <a:pt x="112" y="101"/>
                  <a:pt x="112" y="101"/>
                  <a:pt x="112" y="101"/>
                </a:cubicBezTo>
                <a:cubicBezTo>
                  <a:pt x="133" y="101"/>
                  <a:pt x="133" y="101"/>
                  <a:pt x="133" y="101"/>
                </a:cubicBezTo>
                <a:cubicBezTo>
                  <a:pt x="139" y="101"/>
                  <a:pt x="144" y="106"/>
                  <a:pt x="144" y="111"/>
                </a:cubicBezTo>
                <a:cubicBezTo>
                  <a:pt x="144" y="117"/>
                  <a:pt x="139" y="122"/>
                  <a:pt x="133" y="122"/>
                </a:cubicBezTo>
                <a:close/>
                <a:moveTo>
                  <a:pt x="1" y="233"/>
                </a:moveTo>
                <a:cubicBezTo>
                  <a:pt x="0" y="250"/>
                  <a:pt x="14" y="264"/>
                  <a:pt x="31" y="264"/>
                </a:cubicBezTo>
                <a:cubicBezTo>
                  <a:pt x="43" y="264"/>
                  <a:pt x="43" y="264"/>
                  <a:pt x="43" y="264"/>
                </a:cubicBezTo>
                <a:cubicBezTo>
                  <a:pt x="47" y="276"/>
                  <a:pt x="58" y="285"/>
                  <a:pt x="72" y="285"/>
                </a:cubicBezTo>
                <a:cubicBezTo>
                  <a:pt x="84" y="285"/>
                  <a:pt x="96" y="277"/>
                  <a:pt x="101" y="264"/>
                </a:cubicBezTo>
                <a:cubicBezTo>
                  <a:pt x="205" y="264"/>
                  <a:pt x="205" y="264"/>
                  <a:pt x="205" y="264"/>
                </a:cubicBezTo>
                <a:cubicBezTo>
                  <a:pt x="205" y="203"/>
                  <a:pt x="205" y="203"/>
                  <a:pt x="205" y="203"/>
                </a:cubicBezTo>
                <a:cubicBezTo>
                  <a:pt x="1" y="203"/>
                  <a:pt x="1" y="203"/>
                  <a:pt x="1" y="203"/>
                </a:cubicBezTo>
                <a:lnTo>
                  <a:pt x="1" y="233"/>
                </a:lnTo>
                <a:close/>
                <a:moveTo>
                  <a:pt x="72" y="245"/>
                </a:moveTo>
                <a:cubicBezTo>
                  <a:pt x="78" y="245"/>
                  <a:pt x="82" y="249"/>
                  <a:pt x="82" y="255"/>
                </a:cubicBezTo>
                <a:cubicBezTo>
                  <a:pt x="82" y="260"/>
                  <a:pt x="78" y="265"/>
                  <a:pt x="72" y="265"/>
                </a:cubicBezTo>
                <a:cubicBezTo>
                  <a:pt x="66" y="265"/>
                  <a:pt x="61" y="260"/>
                  <a:pt x="61" y="255"/>
                </a:cubicBezTo>
                <a:cubicBezTo>
                  <a:pt x="61" y="249"/>
                  <a:pt x="66" y="245"/>
                  <a:pt x="72" y="245"/>
                </a:cubicBezTo>
                <a:close/>
                <a:moveTo>
                  <a:pt x="319" y="203"/>
                </a:moveTo>
                <a:cubicBezTo>
                  <a:pt x="349" y="203"/>
                  <a:pt x="349" y="203"/>
                  <a:pt x="349" y="203"/>
                </a:cubicBezTo>
                <a:cubicBezTo>
                  <a:pt x="349" y="180"/>
                  <a:pt x="349" y="180"/>
                  <a:pt x="349" y="180"/>
                </a:cubicBezTo>
                <a:cubicBezTo>
                  <a:pt x="349" y="176"/>
                  <a:pt x="348" y="172"/>
                  <a:pt x="348" y="168"/>
                </a:cubicBezTo>
                <a:cubicBezTo>
                  <a:pt x="346" y="162"/>
                  <a:pt x="321" y="101"/>
                  <a:pt x="318" y="92"/>
                </a:cubicBezTo>
                <a:cubicBezTo>
                  <a:pt x="310" y="72"/>
                  <a:pt x="291" y="60"/>
                  <a:pt x="271" y="60"/>
                </a:cubicBezTo>
                <a:cubicBezTo>
                  <a:pt x="225" y="60"/>
                  <a:pt x="225" y="60"/>
                  <a:pt x="225" y="60"/>
                </a:cubicBezTo>
                <a:cubicBezTo>
                  <a:pt x="225" y="264"/>
                  <a:pt x="225" y="264"/>
                  <a:pt x="225" y="264"/>
                </a:cubicBezTo>
                <a:cubicBezTo>
                  <a:pt x="248" y="264"/>
                  <a:pt x="248" y="264"/>
                  <a:pt x="248" y="264"/>
                </a:cubicBezTo>
                <a:cubicBezTo>
                  <a:pt x="253" y="276"/>
                  <a:pt x="263" y="285"/>
                  <a:pt x="277" y="285"/>
                </a:cubicBezTo>
                <a:cubicBezTo>
                  <a:pt x="290" y="285"/>
                  <a:pt x="301" y="277"/>
                  <a:pt x="306" y="264"/>
                </a:cubicBezTo>
                <a:cubicBezTo>
                  <a:pt x="318" y="264"/>
                  <a:pt x="318" y="264"/>
                  <a:pt x="318" y="264"/>
                </a:cubicBezTo>
                <a:cubicBezTo>
                  <a:pt x="335" y="264"/>
                  <a:pt x="348" y="250"/>
                  <a:pt x="348" y="235"/>
                </a:cubicBezTo>
                <a:cubicBezTo>
                  <a:pt x="348" y="224"/>
                  <a:pt x="348" y="224"/>
                  <a:pt x="348" y="224"/>
                </a:cubicBezTo>
                <a:cubicBezTo>
                  <a:pt x="318" y="224"/>
                  <a:pt x="318" y="224"/>
                  <a:pt x="318" y="224"/>
                </a:cubicBezTo>
                <a:cubicBezTo>
                  <a:pt x="312" y="224"/>
                  <a:pt x="307" y="219"/>
                  <a:pt x="307" y="213"/>
                </a:cubicBezTo>
                <a:cubicBezTo>
                  <a:pt x="307" y="208"/>
                  <a:pt x="314" y="203"/>
                  <a:pt x="319" y="203"/>
                </a:cubicBezTo>
                <a:close/>
                <a:moveTo>
                  <a:pt x="277" y="264"/>
                </a:moveTo>
                <a:cubicBezTo>
                  <a:pt x="272" y="264"/>
                  <a:pt x="267" y="260"/>
                  <a:pt x="267" y="254"/>
                </a:cubicBezTo>
                <a:cubicBezTo>
                  <a:pt x="267" y="248"/>
                  <a:pt x="272" y="244"/>
                  <a:pt x="277" y="244"/>
                </a:cubicBezTo>
                <a:cubicBezTo>
                  <a:pt x="283" y="244"/>
                  <a:pt x="288" y="248"/>
                  <a:pt x="288" y="254"/>
                </a:cubicBezTo>
                <a:cubicBezTo>
                  <a:pt x="288" y="260"/>
                  <a:pt x="283" y="264"/>
                  <a:pt x="277" y="264"/>
                </a:cubicBezTo>
                <a:close/>
                <a:moveTo>
                  <a:pt x="277" y="163"/>
                </a:moveTo>
                <a:cubicBezTo>
                  <a:pt x="272" y="163"/>
                  <a:pt x="267" y="158"/>
                  <a:pt x="267" y="152"/>
                </a:cubicBezTo>
                <a:cubicBezTo>
                  <a:pt x="267" y="80"/>
                  <a:pt x="267" y="80"/>
                  <a:pt x="267" y="80"/>
                </a:cubicBezTo>
                <a:cubicBezTo>
                  <a:pt x="270" y="80"/>
                  <a:pt x="270" y="80"/>
                  <a:pt x="270" y="80"/>
                </a:cubicBezTo>
                <a:cubicBezTo>
                  <a:pt x="283" y="80"/>
                  <a:pt x="295" y="89"/>
                  <a:pt x="300" y="101"/>
                </a:cubicBezTo>
                <a:cubicBezTo>
                  <a:pt x="325" y="163"/>
                  <a:pt x="325" y="163"/>
                  <a:pt x="325" y="163"/>
                </a:cubicBezTo>
                <a:lnTo>
                  <a:pt x="277" y="16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3" name="Freeform 91">
            <a:extLst>
              <a:ext uri="{FF2B5EF4-FFF2-40B4-BE49-F238E27FC236}">
                <a16:creationId xmlns:a16="http://schemas.microsoft.com/office/drawing/2014/main" id="{C4360E2D-2D12-88AD-7235-8E82F7B254CA}"/>
              </a:ext>
            </a:extLst>
          </p:cNvPr>
          <p:cNvSpPr>
            <a:spLocks noEditPoints="1"/>
          </p:cNvSpPr>
          <p:nvPr/>
        </p:nvSpPr>
        <p:spPr bwMode="auto">
          <a:xfrm>
            <a:off x="6835230" y="1895896"/>
            <a:ext cx="228848" cy="259411"/>
          </a:xfrm>
          <a:custGeom>
            <a:avLst/>
            <a:gdLst>
              <a:gd name="T0" fmla="*/ 28 w 307"/>
              <a:gd name="T1" fmla="*/ 21 h 348"/>
              <a:gd name="T2" fmla="*/ 13 w 307"/>
              <a:gd name="T3" fmla="*/ 93 h 348"/>
              <a:gd name="T4" fmla="*/ 43 w 307"/>
              <a:gd name="T5" fmla="*/ 37 h 348"/>
              <a:gd name="T6" fmla="*/ 283 w 307"/>
              <a:gd name="T7" fmla="*/ 21 h 348"/>
              <a:gd name="T8" fmla="*/ 268 w 307"/>
              <a:gd name="T9" fmla="*/ 102 h 348"/>
              <a:gd name="T10" fmla="*/ 298 w 307"/>
              <a:gd name="T11" fmla="*/ 37 h 348"/>
              <a:gd name="T12" fmla="*/ 130 w 307"/>
              <a:gd name="T13" fmla="*/ 32 h 348"/>
              <a:gd name="T14" fmla="*/ 114 w 307"/>
              <a:gd name="T15" fmla="*/ 90 h 348"/>
              <a:gd name="T16" fmla="*/ 144 w 307"/>
              <a:gd name="T17" fmla="*/ 47 h 348"/>
              <a:gd name="T18" fmla="*/ 181 w 307"/>
              <a:gd name="T19" fmla="*/ 32 h 348"/>
              <a:gd name="T20" fmla="*/ 165 w 307"/>
              <a:gd name="T21" fmla="*/ 100 h 348"/>
              <a:gd name="T22" fmla="*/ 196 w 307"/>
              <a:gd name="T23" fmla="*/ 47 h 348"/>
              <a:gd name="T24" fmla="*/ 93 w 307"/>
              <a:gd name="T25" fmla="*/ 90 h 348"/>
              <a:gd name="T26" fmla="*/ 79 w 307"/>
              <a:gd name="T27" fmla="*/ 0 h 348"/>
              <a:gd name="T28" fmla="*/ 63 w 307"/>
              <a:gd name="T29" fmla="*/ 108 h 348"/>
              <a:gd name="T30" fmla="*/ 247 w 307"/>
              <a:gd name="T31" fmla="*/ 17 h 348"/>
              <a:gd name="T32" fmla="*/ 215 w 307"/>
              <a:gd name="T33" fmla="*/ 17 h 348"/>
              <a:gd name="T34" fmla="*/ 247 w 307"/>
              <a:gd name="T35" fmla="*/ 108 h 348"/>
              <a:gd name="T36" fmla="*/ 242 w 307"/>
              <a:gd name="T37" fmla="*/ 176 h 348"/>
              <a:gd name="T38" fmla="*/ 203 w 307"/>
              <a:gd name="T39" fmla="*/ 111 h 348"/>
              <a:gd name="T40" fmla="*/ 158 w 307"/>
              <a:gd name="T41" fmla="*/ 137 h 348"/>
              <a:gd name="T42" fmla="*/ 113 w 307"/>
              <a:gd name="T43" fmla="*/ 111 h 348"/>
              <a:gd name="T44" fmla="*/ 72 w 307"/>
              <a:gd name="T45" fmla="*/ 176 h 348"/>
              <a:gd name="T46" fmla="*/ 156 w 307"/>
              <a:gd name="T47" fmla="*/ 266 h 348"/>
              <a:gd name="T48" fmla="*/ 242 w 307"/>
              <a:gd name="T49" fmla="*/ 176 h 348"/>
              <a:gd name="T50" fmla="*/ 286 w 307"/>
              <a:gd name="T51" fmla="*/ 271 h 348"/>
              <a:gd name="T52" fmla="*/ 307 w 307"/>
              <a:gd name="T53" fmla="*/ 121 h 348"/>
              <a:gd name="T54" fmla="*/ 265 w 307"/>
              <a:gd name="T55" fmla="*/ 146 h 348"/>
              <a:gd name="T56" fmla="*/ 253 w 307"/>
              <a:gd name="T57" fmla="*/ 192 h 348"/>
              <a:gd name="T58" fmla="*/ 206 w 307"/>
              <a:gd name="T59" fmla="*/ 243 h 348"/>
              <a:gd name="T60" fmla="*/ 196 w 307"/>
              <a:gd name="T61" fmla="*/ 275 h 348"/>
              <a:gd name="T62" fmla="*/ 165 w 307"/>
              <a:gd name="T63" fmla="*/ 284 h 348"/>
              <a:gd name="T64" fmla="*/ 277 w 307"/>
              <a:gd name="T65" fmla="*/ 348 h 348"/>
              <a:gd name="T66" fmla="*/ 277 w 307"/>
              <a:gd name="T67" fmla="*/ 328 h 348"/>
              <a:gd name="T68" fmla="*/ 266 w 307"/>
              <a:gd name="T69" fmla="*/ 296 h 348"/>
              <a:gd name="T70" fmla="*/ 113 w 307"/>
              <a:gd name="T71" fmla="*/ 275 h 348"/>
              <a:gd name="T72" fmla="*/ 103 w 307"/>
              <a:gd name="T73" fmla="*/ 243 h 348"/>
              <a:gd name="T74" fmla="*/ 53 w 307"/>
              <a:gd name="T75" fmla="*/ 194 h 348"/>
              <a:gd name="T76" fmla="*/ 43 w 307"/>
              <a:gd name="T77" fmla="*/ 149 h 348"/>
              <a:gd name="T78" fmla="*/ 0 w 307"/>
              <a:gd name="T79" fmla="*/ 124 h 348"/>
              <a:gd name="T80" fmla="*/ 20 w 307"/>
              <a:gd name="T81" fmla="*/ 273 h 348"/>
              <a:gd name="T82" fmla="*/ 43 w 307"/>
              <a:gd name="T83" fmla="*/ 295 h 348"/>
              <a:gd name="T84" fmla="*/ 32 w 307"/>
              <a:gd name="T85" fmla="*/ 328 h 348"/>
              <a:gd name="T86" fmla="*/ 32 w 307"/>
              <a:gd name="T87" fmla="*/ 348 h 348"/>
              <a:gd name="T88" fmla="*/ 144 w 307"/>
              <a:gd name="T89" fmla="*/ 284 h 348"/>
              <a:gd name="T90" fmla="*/ 113 w 307"/>
              <a:gd name="T91" fmla="*/ 27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07" h="348">
                <a:moveTo>
                  <a:pt x="43" y="37"/>
                </a:moveTo>
                <a:cubicBezTo>
                  <a:pt x="43" y="28"/>
                  <a:pt x="36" y="21"/>
                  <a:pt x="28" y="21"/>
                </a:cubicBezTo>
                <a:cubicBezTo>
                  <a:pt x="20" y="21"/>
                  <a:pt x="13" y="28"/>
                  <a:pt x="13" y="37"/>
                </a:cubicBezTo>
                <a:cubicBezTo>
                  <a:pt x="13" y="93"/>
                  <a:pt x="13" y="93"/>
                  <a:pt x="13" y="93"/>
                </a:cubicBezTo>
                <a:cubicBezTo>
                  <a:pt x="25" y="93"/>
                  <a:pt x="35" y="97"/>
                  <a:pt x="43" y="103"/>
                </a:cubicBezTo>
                <a:lnTo>
                  <a:pt x="43" y="37"/>
                </a:lnTo>
                <a:close/>
                <a:moveTo>
                  <a:pt x="298" y="37"/>
                </a:moveTo>
                <a:cubicBezTo>
                  <a:pt x="298" y="28"/>
                  <a:pt x="290" y="21"/>
                  <a:pt x="283" y="21"/>
                </a:cubicBezTo>
                <a:cubicBezTo>
                  <a:pt x="275" y="21"/>
                  <a:pt x="268" y="28"/>
                  <a:pt x="268" y="37"/>
                </a:cubicBezTo>
                <a:cubicBezTo>
                  <a:pt x="268" y="102"/>
                  <a:pt x="268" y="102"/>
                  <a:pt x="268" y="102"/>
                </a:cubicBezTo>
                <a:cubicBezTo>
                  <a:pt x="276" y="96"/>
                  <a:pt x="288" y="92"/>
                  <a:pt x="298" y="92"/>
                </a:cubicBezTo>
                <a:lnTo>
                  <a:pt x="298" y="37"/>
                </a:lnTo>
                <a:close/>
                <a:moveTo>
                  <a:pt x="144" y="47"/>
                </a:moveTo>
                <a:cubicBezTo>
                  <a:pt x="144" y="39"/>
                  <a:pt x="137" y="32"/>
                  <a:pt x="130" y="32"/>
                </a:cubicBezTo>
                <a:cubicBezTo>
                  <a:pt x="121" y="32"/>
                  <a:pt x="114" y="39"/>
                  <a:pt x="114" y="47"/>
                </a:cubicBezTo>
                <a:cubicBezTo>
                  <a:pt x="114" y="90"/>
                  <a:pt x="114" y="90"/>
                  <a:pt x="114" y="90"/>
                </a:cubicBezTo>
                <a:cubicBezTo>
                  <a:pt x="126" y="91"/>
                  <a:pt x="136" y="93"/>
                  <a:pt x="144" y="100"/>
                </a:cubicBezTo>
                <a:lnTo>
                  <a:pt x="144" y="47"/>
                </a:lnTo>
                <a:close/>
                <a:moveTo>
                  <a:pt x="196" y="47"/>
                </a:moveTo>
                <a:cubicBezTo>
                  <a:pt x="196" y="39"/>
                  <a:pt x="189" y="32"/>
                  <a:pt x="181" y="32"/>
                </a:cubicBezTo>
                <a:cubicBezTo>
                  <a:pt x="172" y="32"/>
                  <a:pt x="165" y="39"/>
                  <a:pt x="165" y="47"/>
                </a:cubicBezTo>
                <a:cubicBezTo>
                  <a:pt x="165" y="100"/>
                  <a:pt x="165" y="100"/>
                  <a:pt x="165" y="100"/>
                </a:cubicBezTo>
                <a:cubicBezTo>
                  <a:pt x="174" y="94"/>
                  <a:pt x="186" y="91"/>
                  <a:pt x="196" y="90"/>
                </a:cubicBezTo>
                <a:lnTo>
                  <a:pt x="196" y="47"/>
                </a:lnTo>
                <a:close/>
                <a:moveTo>
                  <a:pt x="65" y="107"/>
                </a:moveTo>
                <a:cubicBezTo>
                  <a:pt x="72" y="100"/>
                  <a:pt x="82" y="94"/>
                  <a:pt x="93" y="90"/>
                </a:cubicBezTo>
                <a:cubicBezTo>
                  <a:pt x="93" y="15"/>
                  <a:pt x="93" y="15"/>
                  <a:pt x="93" y="15"/>
                </a:cubicBezTo>
                <a:cubicBezTo>
                  <a:pt x="93" y="7"/>
                  <a:pt x="86" y="0"/>
                  <a:pt x="79" y="0"/>
                </a:cubicBezTo>
                <a:cubicBezTo>
                  <a:pt x="71" y="0"/>
                  <a:pt x="63" y="7"/>
                  <a:pt x="63" y="15"/>
                </a:cubicBezTo>
                <a:cubicBezTo>
                  <a:pt x="63" y="108"/>
                  <a:pt x="63" y="108"/>
                  <a:pt x="63" y="108"/>
                </a:cubicBezTo>
                <a:cubicBezTo>
                  <a:pt x="63" y="108"/>
                  <a:pt x="63" y="107"/>
                  <a:pt x="65" y="107"/>
                </a:cubicBezTo>
                <a:close/>
                <a:moveTo>
                  <a:pt x="247" y="17"/>
                </a:moveTo>
                <a:cubicBezTo>
                  <a:pt x="247" y="9"/>
                  <a:pt x="239" y="2"/>
                  <a:pt x="232" y="2"/>
                </a:cubicBezTo>
                <a:cubicBezTo>
                  <a:pt x="223" y="2"/>
                  <a:pt x="215" y="8"/>
                  <a:pt x="215" y="17"/>
                </a:cubicBezTo>
                <a:cubicBezTo>
                  <a:pt x="215" y="91"/>
                  <a:pt x="215" y="91"/>
                  <a:pt x="215" y="91"/>
                </a:cubicBezTo>
                <a:cubicBezTo>
                  <a:pt x="227" y="93"/>
                  <a:pt x="237" y="99"/>
                  <a:pt x="247" y="108"/>
                </a:cubicBezTo>
                <a:lnTo>
                  <a:pt x="247" y="17"/>
                </a:lnTo>
                <a:close/>
                <a:moveTo>
                  <a:pt x="242" y="176"/>
                </a:moveTo>
                <a:cubicBezTo>
                  <a:pt x="252" y="159"/>
                  <a:pt x="248" y="137"/>
                  <a:pt x="234" y="123"/>
                </a:cubicBezTo>
                <a:cubicBezTo>
                  <a:pt x="226" y="116"/>
                  <a:pt x="215" y="111"/>
                  <a:pt x="203" y="111"/>
                </a:cubicBezTo>
                <a:cubicBezTo>
                  <a:pt x="191" y="111"/>
                  <a:pt x="179" y="116"/>
                  <a:pt x="172" y="123"/>
                </a:cubicBezTo>
                <a:cubicBezTo>
                  <a:pt x="158" y="137"/>
                  <a:pt x="158" y="137"/>
                  <a:pt x="158" y="137"/>
                </a:cubicBezTo>
                <a:cubicBezTo>
                  <a:pt x="144" y="123"/>
                  <a:pt x="144" y="123"/>
                  <a:pt x="144" y="123"/>
                </a:cubicBezTo>
                <a:cubicBezTo>
                  <a:pt x="136" y="116"/>
                  <a:pt x="125" y="111"/>
                  <a:pt x="113" y="111"/>
                </a:cubicBezTo>
                <a:cubicBezTo>
                  <a:pt x="102" y="111"/>
                  <a:pt x="90" y="116"/>
                  <a:pt x="81" y="123"/>
                </a:cubicBezTo>
                <a:cubicBezTo>
                  <a:pt x="64" y="137"/>
                  <a:pt x="62" y="159"/>
                  <a:pt x="72" y="176"/>
                </a:cubicBezTo>
                <a:cubicBezTo>
                  <a:pt x="101" y="183"/>
                  <a:pt x="122" y="208"/>
                  <a:pt x="126" y="238"/>
                </a:cubicBezTo>
                <a:cubicBezTo>
                  <a:pt x="156" y="266"/>
                  <a:pt x="156" y="266"/>
                  <a:pt x="156" y="266"/>
                </a:cubicBezTo>
                <a:cubicBezTo>
                  <a:pt x="188" y="238"/>
                  <a:pt x="188" y="238"/>
                  <a:pt x="188" y="238"/>
                </a:cubicBezTo>
                <a:cubicBezTo>
                  <a:pt x="191" y="208"/>
                  <a:pt x="211" y="184"/>
                  <a:pt x="242" y="176"/>
                </a:cubicBezTo>
                <a:close/>
                <a:moveTo>
                  <a:pt x="270" y="288"/>
                </a:moveTo>
                <a:cubicBezTo>
                  <a:pt x="286" y="271"/>
                  <a:pt x="286" y="271"/>
                  <a:pt x="286" y="271"/>
                </a:cubicBezTo>
                <a:cubicBezTo>
                  <a:pt x="300" y="257"/>
                  <a:pt x="307" y="240"/>
                  <a:pt x="307" y="220"/>
                </a:cubicBezTo>
                <a:cubicBezTo>
                  <a:pt x="307" y="121"/>
                  <a:pt x="307" y="121"/>
                  <a:pt x="307" y="121"/>
                </a:cubicBezTo>
                <a:cubicBezTo>
                  <a:pt x="307" y="116"/>
                  <a:pt x="302" y="111"/>
                  <a:pt x="297" y="111"/>
                </a:cubicBezTo>
                <a:cubicBezTo>
                  <a:pt x="278" y="111"/>
                  <a:pt x="265" y="126"/>
                  <a:pt x="265" y="146"/>
                </a:cubicBezTo>
                <a:cubicBezTo>
                  <a:pt x="265" y="182"/>
                  <a:pt x="265" y="182"/>
                  <a:pt x="265" y="182"/>
                </a:cubicBezTo>
                <a:cubicBezTo>
                  <a:pt x="265" y="187"/>
                  <a:pt x="260" y="192"/>
                  <a:pt x="253" y="192"/>
                </a:cubicBezTo>
                <a:cubicBezTo>
                  <a:pt x="243" y="192"/>
                  <a:pt x="234" y="195"/>
                  <a:pt x="226" y="200"/>
                </a:cubicBezTo>
                <a:cubicBezTo>
                  <a:pt x="215" y="210"/>
                  <a:pt x="206" y="227"/>
                  <a:pt x="206" y="243"/>
                </a:cubicBezTo>
                <a:cubicBezTo>
                  <a:pt x="206" y="265"/>
                  <a:pt x="206" y="265"/>
                  <a:pt x="206" y="265"/>
                </a:cubicBezTo>
                <a:cubicBezTo>
                  <a:pt x="206" y="271"/>
                  <a:pt x="202" y="275"/>
                  <a:pt x="196" y="275"/>
                </a:cubicBezTo>
                <a:cubicBezTo>
                  <a:pt x="191" y="275"/>
                  <a:pt x="186" y="271"/>
                  <a:pt x="186" y="265"/>
                </a:cubicBezTo>
                <a:cubicBezTo>
                  <a:pt x="165" y="284"/>
                  <a:pt x="165" y="284"/>
                  <a:pt x="165" y="284"/>
                </a:cubicBezTo>
                <a:cubicBezTo>
                  <a:pt x="165" y="348"/>
                  <a:pt x="165" y="348"/>
                  <a:pt x="165" y="348"/>
                </a:cubicBezTo>
                <a:cubicBezTo>
                  <a:pt x="277" y="348"/>
                  <a:pt x="277" y="348"/>
                  <a:pt x="277" y="348"/>
                </a:cubicBezTo>
                <a:cubicBezTo>
                  <a:pt x="283" y="348"/>
                  <a:pt x="288" y="344"/>
                  <a:pt x="288" y="338"/>
                </a:cubicBezTo>
                <a:cubicBezTo>
                  <a:pt x="288" y="333"/>
                  <a:pt x="283" y="328"/>
                  <a:pt x="277" y="328"/>
                </a:cubicBezTo>
                <a:cubicBezTo>
                  <a:pt x="266" y="328"/>
                  <a:pt x="266" y="328"/>
                  <a:pt x="266" y="328"/>
                </a:cubicBezTo>
                <a:cubicBezTo>
                  <a:pt x="266" y="296"/>
                  <a:pt x="266" y="296"/>
                  <a:pt x="266" y="296"/>
                </a:cubicBezTo>
                <a:cubicBezTo>
                  <a:pt x="266" y="293"/>
                  <a:pt x="267" y="289"/>
                  <a:pt x="270" y="288"/>
                </a:cubicBezTo>
                <a:close/>
                <a:moveTo>
                  <a:pt x="113" y="275"/>
                </a:moveTo>
                <a:cubicBezTo>
                  <a:pt x="107" y="275"/>
                  <a:pt x="103" y="270"/>
                  <a:pt x="103" y="265"/>
                </a:cubicBezTo>
                <a:cubicBezTo>
                  <a:pt x="103" y="243"/>
                  <a:pt x="103" y="243"/>
                  <a:pt x="103" y="243"/>
                </a:cubicBezTo>
                <a:cubicBezTo>
                  <a:pt x="103" y="227"/>
                  <a:pt x="94" y="212"/>
                  <a:pt x="80" y="203"/>
                </a:cubicBezTo>
                <a:cubicBezTo>
                  <a:pt x="72" y="198"/>
                  <a:pt x="63" y="194"/>
                  <a:pt x="53" y="194"/>
                </a:cubicBezTo>
                <a:cubicBezTo>
                  <a:pt x="47" y="194"/>
                  <a:pt x="43" y="190"/>
                  <a:pt x="43" y="184"/>
                </a:cubicBezTo>
                <a:cubicBezTo>
                  <a:pt x="43" y="149"/>
                  <a:pt x="43" y="149"/>
                  <a:pt x="43" y="149"/>
                </a:cubicBezTo>
                <a:cubicBezTo>
                  <a:pt x="43" y="127"/>
                  <a:pt x="28" y="113"/>
                  <a:pt x="10" y="113"/>
                </a:cubicBezTo>
                <a:cubicBezTo>
                  <a:pt x="5" y="113"/>
                  <a:pt x="0" y="117"/>
                  <a:pt x="0" y="124"/>
                </a:cubicBezTo>
                <a:cubicBezTo>
                  <a:pt x="0" y="222"/>
                  <a:pt x="0" y="222"/>
                  <a:pt x="0" y="222"/>
                </a:cubicBezTo>
                <a:cubicBezTo>
                  <a:pt x="0" y="241"/>
                  <a:pt x="7" y="259"/>
                  <a:pt x="20" y="273"/>
                </a:cubicBezTo>
                <a:cubicBezTo>
                  <a:pt x="39" y="288"/>
                  <a:pt x="39" y="288"/>
                  <a:pt x="39" y="288"/>
                </a:cubicBezTo>
                <a:cubicBezTo>
                  <a:pt x="42" y="290"/>
                  <a:pt x="43" y="293"/>
                  <a:pt x="43" y="295"/>
                </a:cubicBezTo>
                <a:cubicBezTo>
                  <a:pt x="43" y="328"/>
                  <a:pt x="43" y="328"/>
                  <a:pt x="43" y="328"/>
                </a:cubicBezTo>
                <a:cubicBezTo>
                  <a:pt x="32" y="328"/>
                  <a:pt x="32" y="328"/>
                  <a:pt x="32" y="328"/>
                </a:cubicBezTo>
                <a:cubicBezTo>
                  <a:pt x="26" y="328"/>
                  <a:pt x="21" y="333"/>
                  <a:pt x="21" y="338"/>
                </a:cubicBezTo>
                <a:cubicBezTo>
                  <a:pt x="21" y="344"/>
                  <a:pt x="26" y="348"/>
                  <a:pt x="32" y="348"/>
                </a:cubicBezTo>
                <a:cubicBezTo>
                  <a:pt x="144" y="348"/>
                  <a:pt x="144" y="348"/>
                  <a:pt x="144" y="348"/>
                </a:cubicBezTo>
                <a:cubicBezTo>
                  <a:pt x="144" y="284"/>
                  <a:pt x="144" y="284"/>
                  <a:pt x="144" y="284"/>
                </a:cubicBezTo>
                <a:cubicBezTo>
                  <a:pt x="123" y="265"/>
                  <a:pt x="123" y="265"/>
                  <a:pt x="123" y="265"/>
                </a:cubicBezTo>
                <a:cubicBezTo>
                  <a:pt x="123" y="270"/>
                  <a:pt x="118" y="275"/>
                  <a:pt x="113" y="27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4" name="Freeform 92">
            <a:extLst>
              <a:ext uri="{FF2B5EF4-FFF2-40B4-BE49-F238E27FC236}">
                <a16:creationId xmlns:a16="http://schemas.microsoft.com/office/drawing/2014/main" id="{8CEB84F6-762C-ADC0-79E6-5FF03F057EE6}"/>
              </a:ext>
            </a:extLst>
          </p:cNvPr>
          <p:cNvSpPr>
            <a:spLocks noEditPoints="1"/>
          </p:cNvSpPr>
          <p:nvPr/>
        </p:nvSpPr>
        <p:spPr bwMode="auto">
          <a:xfrm>
            <a:off x="6835975" y="2988331"/>
            <a:ext cx="228103" cy="259411"/>
          </a:xfrm>
          <a:custGeom>
            <a:avLst/>
            <a:gdLst>
              <a:gd name="T0" fmla="*/ 204 w 306"/>
              <a:gd name="T1" fmla="*/ 40 h 348"/>
              <a:gd name="T2" fmla="*/ 225 w 306"/>
              <a:gd name="T3" fmla="*/ 44 h 348"/>
              <a:gd name="T4" fmla="*/ 261 w 306"/>
              <a:gd name="T5" fmla="*/ 83 h 348"/>
              <a:gd name="T6" fmla="*/ 248 w 306"/>
              <a:gd name="T7" fmla="*/ 134 h 348"/>
              <a:gd name="T8" fmla="*/ 239 w 306"/>
              <a:gd name="T9" fmla="*/ 137 h 348"/>
              <a:gd name="T10" fmla="*/ 234 w 306"/>
              <a:gd name="T11" fmla="*/ 134 h 348"/>
              <a:gd name="T12" fmla="*/ 233 w 306"/>
              <a:gd name="T13" fmla="*/ 121 h 348"/>
              <a:gd name="T14" fmla="*/ 239 w 306"/>
              <a:gd name="T15" fmla="*/ 87 h 348"/>
              <a:gd name="T16" fmla="*/ 218 w 306"/>
              <a:gd name="T17" fmla="*/ 63 h 348"/>
              <a:gd name="T18" fmla="*/ 204 w 306"/>
              <a:gd name="T19" fmla="*/ 60 h 348"/>
              <a:gd name="T20" fmla="*/ 183 w 306"/>
              <a:gd name="T21" fmla="*/ 68 h 348"/>
              <a:gd name="T22" fmla="*/ 177 w 306"/>
              <a:gd name="T23" fmla="*/ 69 h 348"/>
              <a:gd name="T24" fmla="*/ 169 w 306"/>
              <a:gd name="T25" fmla="*/ 65 h 348"/>
              <a:gd name="T26" fmla="*/ 172 w 306"/>
              <a:gd name="T27" fmla="*/ 51 h 348"/>
              <a:gd name="T28" fmla="*/ 204 w 306"/>
              <a:gd name="T29" fmla="*/ 40 h 348"/>
              <a:gd name="T30" fmla="*/ 102 w 306"/>
              <a:gd name="T31" fmla="*/ 0 h 348"/>
              <a:gd name="T32" fmla="*/ 79 w 306"/>
              <a:gd name="T33" fmla="*/ 3 h 348"/>
              <a:gd name="T34" fmla="*/ 6 w 306"/>
              <a:gd name="T35" fmla="*/ 73 h 348"/>
              <a:gd name="T36" fmla="*/ 25 w 306"/>
              <a:gd name="T37" fmla="*/ 159 h 348"/>
              <a:gd name="T38" fmla="*/ 44 w 306"/>
              <a:gd name="T39" fmla="*/ 221 h 348"/>
              <a:gd name="T40" fmla="*/ 44 w 306"/>
              <a:gd name="T41" fmla="*/ 301 h 348"/>
              <a:gd name="T42" fmla="*/ 93 w 306"/>
              <a:gd name="T43" fmla="*/ 348 h 348"/>
              <a:gd name="T44" fmla="*/ 140 w 306"/>
              <a:gd name="T45" fmla="*/ 301 h 348"/>
              <a:gd name="T46" fmla="*/ 140 w 306"/>
              <a:gd name="T47" fmla="*/ 251 h 348"/>
              <a:gd name="T48" fmla="*/ 154 w 306"/>
              <a:gd name="T49" fmla="*/ 237 h 348"/>
              <a:gd name="T50" fmla="*/ 168 w 306"/>
              <a:gd name="T51" fmla="*/ 251 h 348"/>
              <a:gd name="T52" fmla="*/ 168 w 306"/>
              <a:gd name="T53" fmla="*/ 301 h 348"/>
              <a:gd name="T54" fmla="*/ 215 w 306"/>
              <a:gd name="T55" fmla="*/ 348 h 348"/>
              <a:gd name="T56" fmla="*/ 263 w 306"/>
              <a:gd name="T57" fmla="*/ 301 h 348"/>
              <a:gd name="T58" fmla="*/ 263 w 306"/>
              <a:gd name="T59" fmla="*/ 221 h 348"/>
              <a:gd name="T60" fmla="*/ 283 w 306"/>
              <a:gd name="T61" fmla="*/ 159 h 348"/>
              <a:gd name="T62" fmla="*/ 299 w 306"/>
              <a:gd name="T63" fmla="*/ 73 h 348"/>
              <a:gd name="T64" fmla="*/ 227 w 306"/>
              <a:gd name="T65" fmla="*/ 3 h 348"/>
              <a:gd name="T66" fmla="*/ 204 w 306"/>
              <a:gd name="T67" fmla="*/ 0 h 348"/>
              <a:gd name="T68" fmla="*/ 153 w 306"/>
              <a:gd name="T69" fmla="*/ 14 h 348"/>
              <a:gd name="T70" fmla="*/ 102 w 306"/>
              <a:gd name="T71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06" h="348">
                <a:moveTo>
                  <a:pt x="204" y="40"/>
                </a:moveTo>
                <a:cubicBezTo>
                  <a:pt x="211" y="40"/>
                  <a:pt x="218" y="42"/>
                  <a:pt x="225" y="44"/>
                </a:cubicBezTo>
                <a:cubicBezTo>
                  <a:pt x="243" y="51"/>
                  <a:pt x="256" y="65"/>
                  <a:pt x="261" y="83"/>
                </a:cubicBezTo>
                <a:cubicBezTo>
                  <a:pt x="263" y="101"/>
                  <a:pt x="260" y="120"/>
                  <a:pt x="248" y="134"/>
                </a:cubicBezTo>
                <a:cubicBezTo>
                  <a:pt x="246" y="135"/>
                  <a:pt x="243" y="137"/>
                  <a:pt x="239" y="137"/>
                </a:cubicBezTo>
                <a:cubicBezTo>
                  <a:pt x="238" y="137"/>
                  <a:pt x="235" y="135"/>
                  <a:pt x="234" y="134"/>
                </a:cubicBezTo>
                <a:cubicBezTo>
                  <a:pt x="229" y="131"/>
                  <a:pt x="229" y="124"/>
                  <a:pt x="233" y="121"/>
                </a:cubicBezTo>
                <a:cubicBezTo>
                  <a:pt x="239" y="111"/>
                  <a:pt x="242" y="100"/>
                  <a:pt x="239" y="87"/>
                </a:cubicBezTo>
                <a:cubicBezTo>
                  <a:pt x="238" y="75"/>
                  <a:pt x="228" y="66"/>
                  <a:pt x="218" y="63"/>
                </a:cubicBezTo>
                <a:cubicBezTo>
                  <a:pt x="214" y="61"/>
                  <a:pt x="209" y="60"/>
                  <a:pt x="204" y="60"/>
                </a:cubicBezTo>
                <a:cubicBezTo>
                  <a:pt x="196" y="60"/>
                  <a:pt x="189" y="63"/>
                  <a:pt x="183" y="68"/>
                </a:cubicBezTo>
                <a:cubicBezTo>
                  <a:pt x="181" y="69"/>
                  <a:pt x="179" y="69"/>
                  <a:pt x="177" y="69"/>
                </a:cubicBezTo>
                <a:cubicBezTo>
                  <a:pt x="174" y="69"/>
                  <a:pt x="171" y="68"/>
                  <a:pt x="169" y="65"/>
                </a:cubicBezTo>
                <a:cubicBezTo>
                  <a:pt x="165" y="60"/>
                  <a:pt x="167" y="55"/>
                  <a:pt x="172" y="51"/>
                </a:cubicBezTo>
                <a:cubicBezTo>
                  <a:pt x="181" y="44"/>
                  <a:pt x="193" y="40"/>
                  <a:pt x="204" y="40"/>
                </a:cubicBezTo>
                <a:close/>
                <a:moveTo>
                  <a:pt x="102" y="0"/>
                </a:moveTo>
                <a:cubicBezTo>
                  <a:pt x="93" y="0"/>
                  <a:pt x="85" y="1"/>
                  <a:pt x="79" y="3"/>
                </a:cubicBezTo>
                <a:cubicBezTo>
                  <a:pt x="43" y="10"/>
                  <a:pt x="14" y="38"/>
                  <a:pt x="6" y="73"/>
                </a:cubicBezTo>
                <a:cubicBezTo>
                  <a:pt x="0" y="103"/>
                  <a:pt x="5" y="134"/>
                  <a:pt x="25" y="159"/>
                </a:cubicBezTo>
                <a:cubicBezTo>
                  <a:pt x="38" y="175"/>
                  <a:pt x="44" y="198"/>
                  <a:pt x="44" y="221"/>
                </a:cubicBezTo>
                <a:cubicBezTo>
                  <a:pt x="44" y="301"/>
                  <a:pt x="44" y="301"/>
                  <a:pt x="44" y="301"/>
                </a:cubicBezTo>
                <a:cubicBezTo>
                  <a:pt x="44" y="327"/>
                  <a:pt x="66" y="348"/>
                  <a:pt x="93" y="348"/>
                </a:cubicBezTo>
                <a:cubicBezTo>
                  <a:pt x="119" y="348"/>
                  <a:pt x="140" y="327"/>
                  <a:pt x="140" y="301"/>
                </a:cubicBezTo>
                <a:cubicBezTo>
                  <a:pt x="140" y="251"/>
                  <a:pt x="140" y="251"/>
                  <a:pt x="140" y="251"/>
                </a:cubicBezTo>
                <a:cubicBezTo>
                  <a:pt x="140" y="245"/>
                  <a:pt x="145" y="237"/>
                  <a:pt x="154" y="237"/>
                </a:cubicBezTo>
                <a:cubicBezTo>
                  <a:pt x="160" y="237"/>
                  <a:pt x="168" y="244"/>
                  <a:pt x="168" y="251"/>
                </a:cubicBezTo>
                <a:cubicBezTo>
                  <a:pt x="168" y="301"/>
                  <a:pt x="168" y="301"/>
                  <a:pt x="168" y="301"/>
                </a:cubicBezTo>
                <a:cubicBezTo>
                  <a:pt x="168" y="327"/>
                  <a:pt x="188" y="348"/>
                  <a:pt x="215" y="348"/>
                </a:cubicBezTo>
                <a:cubicBezTo>
                  <a:pt x="242" y="348"/>
                  <a:pt x="263" y="327"/>
                  <a:pt x="263" y="301"/>
                </a:cubicBezTo>
                <a:cubicBezTo>
                  <a:pt x="263" y="221"/>
                  <a:pt x="263" y="221"/>
                  <a:pt x="263" y="221"/>
                </a:cubicBezTo>
                <a:cubicBezTo>
                  <a:pt x="263" y="198"/>
                  <a:pt x="270" y="175"/>
                  <a:pt x="283" y="159"/>
                </a:cubicBezTo>
                <a:cubicBezTo>
                  <a:pt x="299" y="134"/>
                  <a:pt x="306" y="103"/>
                  <a:pt x="299" y="73"/>
                </a:cubicBezTo>
                <a:cubicBezTo>
                  <a:pt x="291" y="38"/>
                  <a:pt x="262" y="10"/>
                  <a:pt x="227" y="3"/>
                </a:cubicBezTo>
                <a:cubicBezTo>
                  <a:pt x="219" y="0"/>
                  <a:pt x="211" y="0"/>
                  <a:pt x="204" y="0"/>
                </a:cubicBezTo>
                <a:cubicBezTo>
                  <a:pt x="186" y="0"/>
                  <a:pt x="168" y="5"/>
                  <a:pt x="153" y="14"/>
                </a:cubicBezTo>
                <a:cubicBezTo>
                  <a:pt x="137" y="5"/>
                  <a:pt x="119" y="0"/>
                  <a:pt x="10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5" name="Freeform 93">
            <a:extLst>
              <a:ext uri="{FF2B5EF4-FFF2-40B4-BE49-F238E27FC236}">
                <a16:creationId xmlns:a16="http://schemas.microsoft.com/office/drawing/2014/main" id="{A70DE0CB-01BE-B2E9-224C-1D00147D12A4}"/>
              </a:ext>
            </a:extLst>
          </p:cNvPr>
          <p:cNvSpPr>
            <a:spLocks noEditPoints="1"/>
          </p:cNvSpPr>
          <p:nvPr/>
        </p:nvSpPr>
        <p:spPr bwMode="auto">
          <a:xfrm>
            <a:off x="6820321" y="2441927"/>
            <a:ext cx="253448" cy="259411"/>
          </a:xfrm>
          <a:custGeom>
            <a:avLst/>
            <a:gdLst>
              <a:gd name="T0" fmla="*/ 137 w 340"/>
              <a:gd name="T1" fmla="*/ 176 h 348"/>
              <a:gd name="T2" fmla="*/ 198 w 340"/>
              <a:gd name="T3" fmla="*/ 176 h 348"/>
              <a:gd name="T4" fmla="*/ 321 w 340"/>
              <a:gd name="T5" fmla="*/ 110 h 348"/>
              <a:gd name="T6" fmla="*/ 269 w 340"/>
              <a:gd name="T7" fmla="*/ 66 h 348"/>
              <a:gd name="T8" fmla="*/ 165 w 340"/>
              <a:gd name="T9" fmla="*/ 0 h 348"/>
              <a:gd name="T10" fmla="*/ 94 w 340"/>
              <a:gd name="T11" fmla="*/ 70 h 348"/>
              <a:gd name="T12" fmla="*/ 34 w 340"/>
              <a:gd name="T13" fmla="*/ 71 h 348"/>
              <a:gd name="T14" fmla="*/ 50 w 340"/>
              <a:gd name="T15" fmla="*/ 173 h 348"/>
              <a:gd name="T16" fmla="*/ 65 w 340"/>
              <a:gd name="T17" fmla="*/ 282 h 348"/>
              <a:gd name="T18" fmla="*/ 113 w 340"/>
              <a:gd name="T19" fmla="*/ 289 h 348"/>
              <a:gd name="T20" fmla="*/ 129 w 340"/>
              <a:gd name="T21" fmla="*/ 344 h 348"/>
              <a:gd name="T22" fmla="*/ 167 w 340"/>
              <a:gd name="T23" fmla="*/ 348 h 348"/>
              <a:gd name="T24" fmla="*/ 269 w 340"/>
              <a:gd name="T25" fmla="*/ 281 h 348"/>
              <a:gd name="T26" fmla="*/ 284 w 340"/>
              <a:gd name="T27" fmla="*/ 173 h 348"/>
              <a:gd name="T28" fmla="*/ 306 w 340"/>
              <a:gd name="T29" fmla="*/ 167 h 348"/>
              <a:gd name="T30" fmla="*/ 321 w 340"/>
              <a:gd name="T31" fmla="*/ 110 h 348"/>
              <a:gd name="T32" fmla="*/ 41 w 340"/>
              <a:gd name="T33" fmla="*/ 93 h 348"/>
              <a:gd name="T34" fmla="*/ 88 w 340"/>
              <a:gd name="T35" fmla="*/ 92 h 348"/>
              <a:gd name="T36" fmla="*/ 96 w 340"/>
              <a:gd name="T37" fmla="*/ 136 h 348"/>
              <a:gd name="T38" fmla="*/ 34 w 340"/>
              <a:gd name="T39" fmla="*/ 98 h 348"/>
              <a:gd name="T40" fmla="*/ 80 w 340"/>
              <a:gd name="T41" fmla="*/ 175 h 348"/>
              <a:gd name="T42" fmla="*/ 96 w 340"/>
              <a:gd name="T43" fmla="*/ 189 h 348"/>
              <a:gd name="T44" fmla="*/ 34 w 340"/>
              <a:gd name="T45" fmla="*/ 252 h 348"/>
              <a:gd name="T46" fmla="*/ 98 w 340"/>
              <a:gd name="T47" fmla="*/ 215 h 348"/>
              <a:gd name="T48" fmla="*/ 63 w 340"/>
              <a:gd name="T49" fmla="*/ 262 h 348"/>
              <a:gd name="T50" fmla="*/ 191 w 340"/>
              <a:gd name="T51" fmla="*/ 107 h 348"/>
              <a:gd name="T52" fmla="*/ 214 w 340"/>
              <a:gd name="T53" fmla="*/ 120 h 348"/>
              <a:gd name="T54" fmla="*/ 206 w 340"/>
              <a:gd name="T55" fmla="*/ 80 h 348"/>
              <a:gd name="T56" fmla="*/ 127 w 340"/>
              <a:gd name="T57" fmla="*/ 80 h 348"/>
              <a:gd name="T58" fmla="*/ 123 w 340"/>
              <a:gd name="T59" fmla="*/ 99 h 348"/>
              <a:gd name="T60" fmla="*/ 119 w 340"/>
              <a:gd name="T61" fmla="*/ 120 h 348"/>
              <a:gd name="T62" fmla="*/ 119 w 340"/>
              <a:gd name="T63" fmla="*/ 231 h 348"/>
              <a:gd name="T64" fmla="*/ 123 w 340"/>
              <a:gd name="T65" fmla="*/ 251 h 348"/>
              <a:gd name="T66" fmla="*/ 166 w 340"/>
              <a:gd name="T67" fmla="*/ 329 h 348"/>
              <a:gd name="T68" fmla="*/ 155 w 340"/>
              <a:gd name="T69" fmla="*/ 299 h 348"/>
              <a:gd name="T70" fmla="*/ 126 w 340"/>
              <a:gd name="T71" fmla="*/ 270 h 348"/>
              <a:gd name="T72" fmla="*/ 205 w 340"/>
              <a:gd name="T73" fmla="*/ 270 h 348"/>
              <a:gd name="T74" fmla="*/ 210 w 340"/>
              <a:gd name="T75" fmla="*/ 251 h 348"/>
              <a:gd name="T76" fmla="*/ 213 w 340"/>
              <a:gd name="T77" fmla="*/ 231 h 348"/>
              <a:gd name="T78" fmla="*/ 216 w 340"/>
              <a:gd name="T79" fmla="*/ 205 h 348"/>
              <a:gd name="T80" fmla="*/ 117 w 340"/>
              <a:gd name="T81" fmla="*/ 205 h 348"/>
              <a:gd name="T82" fmla="*/ 167 w 340"/>
              <a:gd name="T83" fmla="*/ 118 h 348"/>
              <a:gd name="T84" fmla="*/ 216 w 340"/>
              <a:gd name="T85" fmla="*/ 205 h 348"/>
              <a:gd name="T86" fmla="*/ 269 w 340"/>
              <a:gd name="T87" fmla="*/ 262 h 348"/>
              <a:gd name="T88" fmla="*/ 236 w 340"/>
              <a:gd name="T89" fmla="*/ 215 h 348"/>
              <a:gd name="T90" fmla="*/ 298 w 340"/>
              <a:gd name="T91" fmla="*/ 252 h 348"/>
              <a:gd name="T92" fmla="*/ 237 w 340"/>
              <a:gd name="T93" fmla="*/ 162 h 348"/>
              <a:gd name="T94" fmla="*/ 237 w 340"/>
              <a:gd name="T95" fmla="*/ 190 h 348"/>
              <a:gd name="T96" fmla="*/ 279 w 340"/>
              <a:gd name="T97" fmla="*/ 122 h 348"/>
              <a:gd name="T98" fmla="*/ 268 w 340"/>
              <a:gd name="T99" fmla="*/ 161 h 348"/>
              <a:gd name="T100" fmla="*/ 230 w 340"/>
              <a:gd name="T101" fmla="*/ 94 h 348"/>
              <a:gd name="T102" fmla="*/ 298 w 340"/>
              <a:gd name="T103" fmla="*/ 9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0" h="348">
                <a:moveTo>
                  <a:pt x="167" y="146"/>
                </a:moveTo>
                <a:cubicBezTo>
                  <a:pt x="151" y="146"/>
                  <a:pt x="137" y="160"/>
                  <a:pt x="137" y="176"/>
                </a:cubicBezTo>
                <a:cubicBezTo>
                  <a:pt x="136" y="192"/>
                  <a:pt x="150" y="206"/>
                  <a:pt x="167" y="206"/>
                </a:cubicBezTo>
                <a:cubicBezTo>
                  <a:pt x="185" y="206"/>
                  <a:pt x="198" y="192"/>
                  <a:pt x="198" y="176"/>
                </a:cubicBezTo>
                <a:cubicBezTo>
                  <a:pt x="198" y="159"/>
                  <a:pt x="184" y="146"/>
                  <a:pt x="167" y="146"/>
                </a:cubicBezTo>
                <a:close/>
                <a:moveTo>
                  <a:pt x="321" y="110"/>
                </a:moveTo>
                <a:cubicBezTo>
                  <a:pt x="321" y="102"/>
                  <a:pt x="320" y="94"/>
                  <a:pt x="316" y="87"/>
                </a:cubicBezTo>
                <a:cubicBezTo>
                  <a:pt x="307" y="72"/>
                  <a:pt x="289" y="66"/>
                  <a:pt x="269" y="66"/>
                </a:cubicBezTo>
                <a:cubicBezTo>
                  <a:pt x="254" y="66"/>
                  <a:pt x="238" y="70"/>
                  <a:pt x="224" y="73"/>
                </a:cubicBezTo>
                <a:cubicBezTo>
                  <a:pt x="213" y="32"/>
                  <a:pt x="193" y="0"/>
                  <a:pt x="165" y="0"/>
                </a:cubicBezTo>
                <a:cubicBezTo>
                  <a:pt x="139" y="0"/>
                  <a:pt x="119" y="32"/>
                  <a:pt x="107" y="73"/>
                </a:cubicBezTo>
                <a:cubicBezTo>
                  <a:pt x="102" y="71"/>
                  <a:pt x="98" y="70"/>
                  <a:pt x="94" y="70"/>
                </a:cubicBezTo>
                <a:cubicBezTo>
                  <a:pt x="93" y="55"/>
                  <a:pt x="80" y="42"/>
                  <a:pt x="64" y="42"/>
                </a:cubicBezTo>
                <a:cubicBezTo>
                  <a:pt x="47" y="42"/>
                  <a:pt x="34" y="56"/>
                  <a:pt x="34" y="71"/>
                </a:cubicBezTo>
                <a:cubicBezTo>
                  <a:pt x="26" y="75"/>
                  <a:pt x="20" y="80"/>
                  <a:pt x="17" y="87"/>
                </a:cubicBezTo>
                <a:cubicBezTo>
                  <a:pt x="1" y="115"/>
                  <a:pt x="29" y="150"/>
                  <a:pt x="50" y="173"/>
                </a:cubicBezTo>
                <a:cubicBezTo>
                  <a:pt x="28" y="198"/>
                  <a:pt x="0" y="235"/>
                  <a:pt x="17" y="261"/>
                </a:cubicBezTo>
                <a:cubicBezTo>
                  <a:pt x="26" y="277"/>
                  <a:pt x="44" y="282"/>
                  <a:pt x="65" y="282"/>
                </a:cubicBezTo>
                <a:cubicBezTo>
                  <a:pt x="79" y="282"/>
                  <a:pt x="95" y="280"/>
                  <a:pt x="108" y="277"/>
                </a:cubicBezTo>
                <a:cubicBezTo>
                  <a:pt x="109" y="282"/>
                  <a:pt x="110" y="284"/>
                  <a:pt x="113" y="289"/>
                </a:cubicBezTo>
                <a:cubicBezTo>
                  <a:pt x="100" y="298"/>
                  <a:pt x="95" y="316"/>
                  <a:pt x="103" y="330"/>
                </a:cubicBezTo>
                <a:cubicBezTo>
                  <a:pt x="109" y="339"/>
                  <a:pt x="119" y="344"/>
                  <a:pt x="129" y="344"/>
                </a:cubicBezTo>
                <a:cubicBezTo>
                  <a:pt x="135" y="344"/>
                  <a:pt x="140" y="344"/>
                  <a:pt x="145" y="340"/>
                </a:cubicBezTo>
                <a:cubicBezTo>
                  <a:pt x="151" y="344"/>
                  <a:pt x="159" y="348"/>
                  <a:pt x="167" y="348"/>
                </a:cubicBezTo>
                <a:cubicBezTo>
                  <a:pt x="193" y="348"/>
                  <a:pt x="213" y="317"/>
                  <a:pt x="225" y="275"/>
                </a:cubicBezTo>
                <a:cubicBezTo>
                  <a:pt x="239" y="279"/>
                  <a:pt x="254" y="281"/>
                  <a:pt x="269" y="281"/>
                </a:cubicBezTo>
                <a:cubicBezTo>
                  <a:pt x="289" y="281"/>
                  <a:pt x="308" y="276"/>
                  <a:pt x="317" y="260"/>
                </a:cubicBezTo>
                <a:cubicBezTo>
                  <a:pt x="334" y="232"/>
                  <a:pt x="306" y="196"/>
                  <a:pt x="284" y="173"/>
                </a:cubicBezTo>
                <a:cubicBezTo>
                  <a:pt x="287" y="170"/>
                  <a:pt x="289" y="167"/>
                  <a:pt x="293" y="163"/>
                </a:cubicBezTo>
                <a:cubicBezTo>
                  <a:pt x="297" y="166"/>
                  <a:pt x="301" y="167"/>
                  <a:pt x="306" y="167"/>
                </a:cubicBezTo>
                <a:cubicBezTo>
                  <a:pt x="316" y="167"/>
                  <a:pt x="326" y="161"/>
                  <a:pt x="332" y="152"/>
                </a:cubicBezTo>
                <a:cubicBezTo>
                  <a:pt x="340" y="136"/>
                  <a:pt x="335" y="118"/>
                  <a:pt x="321" y="110"/>
                </a:cubicBezTo>
                <a:close/>
                <a:moveTo>
                  <a:pt x="34" y="98"/>
                </a:moveTo>
                <a:cubicBezTo>
                  <a:pt x="35" y="96"/>
                  <a:pt x="37" y="94"/>
                  <a:pt x="41" y="93"/>
                </a:cubicBezTo>
                <a:cubicBezTo>
                  <a:pt x="46" y="99"/>
                  <a:pt x="54" y="104"/>
                  <a:pt x="64" y="104"/>
                </a:cubicBezTo>
                <a:cubicBezTo>
                  <a:pt x="74" y="104"/>
                  <a:pt x="83" y="99"/>
                  <a:pt x="88" y="92"/>
                </a:cubicBezTo>
                <a:cubicBezTo>
                  <a:pt x="92" y="93"/>
                  <a:pt x="97" y="93"/>
                  <a:pt x="102" y="95"/>
                </a:cubicBezTo>
                <a:cubicBezTo>
                  <a:pt x="100" y="107"/>
                  <a:pt x="97" y="121"/>
                  <a:pt x="96" y="136"/>
                </a:cubicBezTo>
                <a:cubicBezTo>
                  <a:pt x="85" y="145"/>
                  <a:pt x="73" y="154"/>
                  <a:pt x="64" y="162"/>
                </a:cubicBezTo>
                <a:cubicBezTo>
                  <a:pt x="51" y="147"/>
                  <a:pt x="25" y="116"/>
                  <a:pt x="34" y="98"/>
                </a:cubicBezTo>
                <a:close/>
                <a:moveTo>
                  <a:pt x="96" y="189"/>
                </a:moveTo>
                <a:cubicBezTo>
                  <a:pt x="90" y="184"/>
                  <a:pt x="85" y="180"/>
                  <a:pt x="80" y="175"/>
                </a:cubicBezTo>
                <a:cubicBezTo>
                  <a:pt x="85" y="170"/>
                  <a:pt x="90" y="166"/>
                  <a:pt x="96" y="161"/>
                </a:cubicBezTo>
                <a:cubicBezTo>
                  <a:pt x="95" y="181"/>
                  <a:pt x="95" y="176"/>
                  <a:pt x="96" y="189"/>
                </a:cubicBezTo>
                <a:close/>
                <a:moveTo>
                  <a:pt x="63" y="262"/>
                </a:moveTo>
                <a:cubicBezTo>
                  <a:pt x="48" y="262"/>
                  <a:pt x="38" y="259"/>
                  <a:pt x="34" y="252"/>
                </a:cubicBezTo>
                <a:cubicBezTo>
                  <a:pt x="25" y="235"/>
                  <a:pt x="51" y="204"/>
                  <a:pt x="65" y="190"/>
                </a:cubicBezTo>
                <a:cubicBezTo>
                  <a:pt x="76" y="199"/>
                  <a:pt x="86" y="207"/>
                  <a:pt x="98" y="215"/>
                </a:cubicBezTo>
                <a:cubicBezTo>
                  <a:pt x="99" y="231"/>
                  <a:pt x="101" y="243"/>
                  <a:pt x="103" y="257"/>
                </a:cubicBezTo>
                <a:cubicBezTo>
                  <a:pt x="88" y="260"/>
                  <a:pt x="74" y="262"/>
                  <a:pt x="63" y="262"/>
                </a:cubicBezTo>
                <a:close/>
                <a:moveTo>
                  <a:pt x="214" y="120"/>
                </a:moveTo>
                <a:cubicBezTo>
                  <a:pt x="193" y="107"/>
                  <a:pt x="211" y="118"/>
                  <a:pt x="191" y="107"/>
                </a:cubicBezTo>
                <a:cubicBezTo>
                  <a:pt x="198" y="104"/>
                  <a:pt x="205" y="102"/>
                  <a:pt x="211" y="99"/>
                </a:cubicBezTo>
                <a:lnTo>
                  <a:pt x="214" y="120"/>
                </a:lnTo>
                <a:close/>
                <a:moveTo>
                  <a:pt x="166" y="22"/>
                </a:moveTo>
                <a:cubicBezTo>
                  <a:pt x="180" y="22"/>
                  <a:pt x="196" y="45"/>
                  <a:pt x="206" y="80"/>
                </a:cubicBezTo>
                <a:cubicBezTo>
                  <a:pt x="193" y="84"/>
                  <a:pt x="181" y="89"/>
                  <a:pt x="166" y="95"/>
                </a:cubicBezTo>
                <a:cubicBezTo>
                  <a:pt x="154" y="89"/>
                  <a:pt x="140" y="83"/>
                  <a:pt x="127" y="80"/>
                </a:cubicBezTo>
                <a:cubicBezTo>
                  <a:pt x="138" y="44"/>
                  <a:pt x="152" y="22"/>
                  <a:pt x="166" y="22"/>
                </a:cubicBezTo>
                <a:close/>
                <a:moveTo>
                  <a:pt x="123" y="99"/>
                </a:moveTo>
                <a:cubicBezTo>
                  <a:pt x="129" y="102"/>
                  <a:pt x="136" y="104"/>
                  <a:pt x="142" y="107"/>
                </a:cubicBezTo>
                <a:cubicBezTo>
                  <a:pt x="122" y="117"/>
                  <a:pt x="138" y="107"/>
                  <a:pt x="119" y="120"/>
                </a:cubicBezTo>
                <a:lnTo>
                  <a:pt x="123" y="99"/>
                </a:lnTo>
                <a:close/>
                <a:moveTo>
                  <a:pt x="119" y="231"/>
                </a:moveTo>
                <a:cubicBezTo>
                  <a:pt x="132" y="238"/>
                  <a:pt x="125" y="235"/>
                  <a:pt x="142" y="244"/>
                </a:cubicBezTo>
                <a:cubicBezTo>
                  <a:pt x="136" y="246"/>
                  <a:pt x="128" y="250"/>
                  <a:pt x="123" y="251"/>
                </a:cubicBezTo>
                <a:lnTo>
                  <a:pt x="119" y="231"/>
                </a:lnTo>
                <a:close/>
                <a:moveTo>
                  <a:pt x="166" y="329"/>
                </a:moveTo>
                <a:cubicBezTo>
                  <a:pt x="164" y="329"/>
                  <a:pt x="161" y="326"/>
                  <a:pt x="157" y="325"/>
                </a:cubicBezTo>
                <a:cubicBezTo>
                  <a:pt x="161" y="317"/>
                  <a:pt x="160" y="307"/>
                  <a:pt x="155" y="299"/>
                </a:cubicBezTo>
                <a:cubicBezTo>
                  <a:pt x="151" y="290"/>
                  <a:pt x="141" y="286"/>
                  <a:pt x="131" y="284"/>
                </a:cubicBezTo>
                <a:cubicBezTo>
                  <a:pt x="129" y="280"/>
                  <a:pt x="127" y="275"/>
                  <a:pt x="126" y="270"/>
                </a:cubicBezTo>
                <a:cubicBezTo>
                  <a:pt x="138" y="266"/>
                  <a:pt x="151" y="261"/>
                  <a:pt x="165" y="256"/>
                </a:cubicBezTo>
                <a:cubicBezTo>
                  <a:pt x="178" y="261"/>
                  <a:pt x="192" y="267"/>
                  <a:pt x="205" y="270"/>
                </a:cubicBezTo>
                <a:cubicBezTo>
                  <a:pt x="196" y="307"/>
                  <a:pt x="181" y="329"/>
                  <a:pt x="166" y="329"/>
                </a:cubicBezTo>
                <a:close/>
                <a:moveTo>
                  <a:pt x="210" y="251"/>
                </a:moveTo>
                <a:cubicBezTo>
                  <a:pt x="202" y="249"/>
                  <a:pt x="197" y="246"/>
                  <a:pt x="190" y="244"/>
                </a:cubicBezTo>
                <a:cubicBezTo>
                  <a:pt x="200" y="238"/>
                  <a:pt x="201" y="238"/>
                  <a:pt x="213" y="231"/>
                </a:cubicBezTo>
                <a:cubicBezTo>
                  <a:pt x="212" y="237"/>
                  <a:pt x="212" y="244"/>
                  <a:pt x="210" y="251"/>
                </a:cubicBezTo>
                <a:close/>
                <a:moveTo>
                  <a:pt x="216" y="205"/>
                </a:moveTo>
                <a:cubicBezTo>
                  <a:pt x="200" y="215"/>
                  <a:pt x="186" y="224"/>
                  <a:pt x="167" y="233"/>
                </a:cubicBezTo>
                <a:cubicBezTo>
                  <a:pt x="149" y="224"/>
                  <a:pt x="133" y="217"/>
                  <a:pt x="117" y="205"/>
                </a:cubicBezTo>
                <a:cubicBezTo>
                  <a:pt x="114" y="184"/>
                  <a:pt x="114" y="167"/>
                  <a:pt x="117" y="147"/>
                </a:cubicBezTo>
                <a:cubicBezTo>
                  <a:pt x="135" y="135"/>
                  <a:pt x="148" y="127"/>
                  <a:pt x="167" y="118"/>
                </a:cubicBezTo>
                <a:cubicBezTo>
                  <a:pt x="186" y="127"/>
                  <a:pt x="198" y="134"/>
                  <a:pt x="216" y="147"/>
                </a:cubicBezTo>
                <a:cubicBezTo>
                  <a:pt x="218" y="167"/>
                  <a:pt x="218" y="183"/>
                  <a:pt x="216" y="205"/>
                </a:cubicBezTo>
                <a:close/>
                <a:moveTo>
                  <a:pt x="298" y="252"/>
                </a:moveTo>
                <a:cubicBezTo>
                  <a:pt x="294" y="259"/>
                  <a:pt x="284" y="262"/>
                  <a:pt x="269" y="262"/>
                </a:cubicBezTo>
                <a:cubicBezTo>
                  <a:pt x="258" y="262"/>
                  <a:pt x="244" y="260"/>
                  <a:pt x="229" y="257"/>
                </a:cubicBezTo>
                <a:cubicBezTo>
                  <a:pt x="233" y="244"/>
                  <a:pt x="235" y="231"/>
                  <a:pt x="236" y="215"/>
                </a:cubicBezTo>
                <a:cubicBezTo>
                  <a:pt x="248" y="207"/>
                  <a:pt x="259" y="198"/>
                  <a:pt x="268" y="190"/>
                </a:cubicBezTo>
                <a:cubicBezTo>
                  <a:pt x="282" y="204"/>
                  <a:pt x="309" y="235"/>
                  <a:pt x="298" y="252"/>
                </a:cubicBezTo>
                <a:close/>
                <a:moveTo>
                  <a:pt x="237" y="190"/>
                </a:moveTo>
                <a:cubicBezTo>
                  <a:pt x="237" y="162"/>
                  <a:pt x="237" y="162"/>
                  <a:pt x="237" y="162"/>
                </a:cubicBezTo>
                <a:cubicBezTo>
                  <a:pt x="243" y="167"/>
                  <a:pt x="248" y="171"/>
                  <a:pt x="253" y="176"/>
                </a:cubicBezTo>
                <a:cubicBezTo>
                  <a:pt x="248" y="181"/>
                  <a:pt x="243" y="185"/>
                  <a:pt x="237" y="190"/>
                </a:cubicBezTo>
                <a:close/>
                <a:moveTo>
                  <a:pt x="299" y="107"/>
                </a:moveTo>
                <a:cubicBezTo>
                  <a:pt x="291" y="108"/>
                  <a:pt x="284" y="115"/>
                  <a:pt x="279" y="122"/>
                </a:cubicBezTo>
                <a:cubicBezTo>
                  <a:pt x="274" y="132"/>
                  <a:pt x="273" y="143"/>
                  <a:pt x="277" y="150"/>
                </a:cubicBezTo>
                <a:cubicBezTo>
                  <a:pt x="274" y="154"/>
                  <a:pt x="272" y="157"/>
                  <a:pt x="268" y="161"/>
                </a:cubicBezTo>
                <a:cubicBezTo>
                  <a:pt x="258" y="152"/>
                  <a:pt x="248" y="144"/>
                  <a:pt x="236" y="135"/>
                </a:cubicBezTo>
                <a:cubicBezTo>
                  <a:pt x="235" y="121"/>
                  <a:pt x="233" y="107"/>
                  <a:pt x="230" y="94"/>
                </a:cubicBezTo>
                <a:cubicBezTo>
                  <a:pt x="240" y="91"/>
                  <a:pt x="255" y="88"/>
                  <a:pt x="269" y="88"/>
                </a:cubicBezTo>
                <a:cubicBezTo>
                  <a:pt x="282" y="88"/>
                  <a:pt x="294" y="91"/>
                  <a:pt x="298" y="98"/>
                </a:cubicBezTo>
                <a:cubicBezTo>
                  <a:pt x="299" y="101"/>
                  <a:pt x="300" y="104"/>
                  <a:pt x="299" y="10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6" name="Freeform 94">
            <a:extLst>
              <a:ext uri="{FF2B5EF4-FFF2-40B4-BE49-F238E27FC236}">
                <a16:creationId xmlns:a16="http://schemas.microsoft.com/office/drawing/2014/main" id="{082D5CDE-A363-4048-6CF0-29B3D020CBBE}"/>
              </a:ext>
            </a:extLst>
          </p:cNvPr>
          <p:cNvSpPr>
            <a:spLocks noEditPoints="1"/>
          </p:cNvSpPr>
          <p:nvPr/>
        </p:nvSpPr>
        <p:spPr bwMode="auto">
          <a:xfrm>
            <a:off x="6820321" y="4106165"/>
            <a:ext cx="261648" cy="258666"/>
          </a:xfrm>
          <a:custGeom>
            <a:avLst/>
            <a:gdLst>
              <a:gd name="T0" fmla="*/ 339 w 351"/>
              <a:gd name="T1" fmla="*/ 110 h 347"/>
              <a:gd name="T2" fmla="*/ 237 w 351"/>
              <a:gd name="T3" fmla="*/ 9 h 347"/>
              <a:gd name="T4" fmla="*/ 216 w 351"/>
              <a:gd name="T5" fmla="*/ 0 h 347"/>
              <a:gd name="T6" fmla="*/ 195 w 351"/>
              <a:gd name="T7" fmla="*/ 9 h 347"/>
              <a:gd name="T8" fmla="*/ 195 w 351"/>
              <a:gd name="T9" fmla="*/ 52 h 347"/>
              <a:gd name="T10" fmla="*/ 294 w 351"/>
              <a:gd name="T11" fmla="*/ 152 h 347"/>
              <a:gd name="T12" fmla="*/ 317 w 351"/>
              <a:gd name="T13" fmla="*/ 162 h 347"/>
              <a:gd name="T14" fmla="*/ 339 w 351"/>
              <a:gd name="T15" fmla="*/ 152 h 347"/>
              <a:gd name="T16" fmla="*/ 339 w 351"/>
              <a:gd name="T17" fmla="*/ 110 h 347"/>
              <a:gd name="T18" fmla="*/ 6 w 351"/>
              <a:gd name="T19" fmla="*/ 314 h 347"/>
              <a:gd name="T20" fmla="*/ 0 w 351"/>
              <a:gd name="T21" fmla="*/ 328 h 347"/>
              <a:gd name="T22" fmla="*/ 6 w 351"/>
              <a:gd name="T23" fmla="*/ 341 h 347"/>
              <a:gd name="T24" fmla="*/ 20 w 351"/>
              <a:gd name="T25" fmla="*/ 347 h 347"/>
              <a:gd name="T26" fmla="*/ 34 w 351"/>
              <a:gd name="T27" fmla="*/ 341 h 347"/>
              <a:gd name="T28" fmla="*/ 50 w 351"/>
              <a:gd name="T29" fmla="*/ 324 h 347"/>
              <a:gd name="T30" fmla="*/ 22 w 351"/>
              <a:gd name="T31" fmla="*/ 296 h 347"/>
              <a:gd name="T32" fmla="*/ 6 w 351"/>
              <a:gd name="T33" fmla="*/ 314 h 347"/>
              <a:gd name="T34" fmla="*/ 224 w 351"/>
              <a:gd name="T35" fmla="*/ 168 h 347"/>
              <a:gd name="T36" fmla="*/ 181 w 351"/>
              <a:gd name="T37" fmla="*/ 126 h 347"/>
              <a:gd name="T38" fmla="*/ 210 w 351"/>
              <a:gd name="T39" fmla="*/ 97 h 347"/>
              <a:gd name="T40" fmla="*/ 179 w 351"/>
              <a:gd name="T41" fmla="*/ 67 h 347"/>
              <a:gd name="T42" fmla="*/ 129 w 351"/>
              <a:gd name="T43" fmla="*/ 119 h 347"/>
              <a:gd name="T44" fmla="*/ 95 w 351"/>
              <a:gd name="T45" fmla="*/ 221 h 347"/>
              <a:gd name="T46" fmla="*/ 95 w 351"/>
              <a:gd name="T47" fmla="*/ 225 h 347"/>
              <a:gd name="T48" fmla="*/ 39 w 351"/>
              <a:gd name="T49" fmla="*/ 282 h 347"/>
              <a:gd name="T50" fmla="*/ 68 w 351"/>
              <a:gd name="T51" fmla="*/ 310 h 347"/>
              <a:gd name="T52" fmla="*/ 124 w 351"/>
              <a:gd name="T53" fmla="*/ 254 h 347"/>
              <a:gd name="T54" fmla="*/ 129 w 351"/>
              <a:gd name="T55" fmla="*/ 255 h 347"/>
              <a:gd name="T56" fmla="*/ 144 w 351"/>
              <a:gd name="T57" fmla="*/ 256 h 347"/>
              <a:gd name="T58" fmla="*/ 230 w 351"/>
              <a:gd name="T59" fmla="*/ 221 h 347"/>
              <a:gd name="T60" fmla="*/ 281 w 351"/>
              <a:gd name="T61" fmla="*/ 168 h 347"/>
              <a:gd name="T62" fmla="*/ 252 w 351"/>
              <a:gd name="T63" fmla="*/ 140 h 347"/>
              <a:gd name="T64" fmla="*/ 224 w 351"/>
              <a:gd name="T65" fmla="*/ 168 h 347"/>
              <a:gd name="T66" fmla="*/ 193 w 351"/>
              <a:gd name="T67" fmla="*/ 198 h 347"/>
              <a:gd name="T68" fmla="*/ 151 w 351"/>
              <a:gd name="T69" fmla="*/ 215 h 347"/>
              <a:gd name="T70" fmla="*/ 142 w 351"/>
              <a:gd name="T71" fmla="*/ 214 h 347"/>
              <a:gd name="T72" fmla="*/ 133 w 351"/>
              <a:gd name="T73" fmla="*/ 213 h 347"/>
              <a:gd name="T74" fmla="*/ 132 w 351"/>
              <a:gd name="T75" fmla="*/ 205 h 347"/>
              <a:gd name="T76" fmla="*/ 150 w 351"/>
              <a:gd name="T77" fmla="*/ 153 h 347"/>
              <a:gd name="T78" fmla="*/ 165 w 351"/>
              <a:gd name="T79" fmla="*/ 139 h 347"/>
              <a:gd name="T80" fmla="*/ 209 w 351"/>
              <a:gd name="T81" fmla="*/ 182 h 347"/>
              <a:gd name="T82" fmla="*/ 193 w 351"/>
              <a:gd name="T83" fmla="*/ 198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1" h="347">
                <a:moveTo>
                  <a:pt x="339" y="110"/>
                </a:moveTo>
                <a:cubicBezTo>
                  <a:pt x="237" y="9"/>
                  <a:pt x="237" y="9"/>
                  <a:pt x="237" y="9"/>
                </a:cubicBezTo>
                <a:cubicBezTo>
                  <a:pt x="231" y="3"/>
                  <a:pt x="224" y="0"/>
                  <a:pt x="216" y="0"/>
                </a:cubicBezTo>
                <a:cubicBezTo>
                  <a:pt x="208" y="0"/>
                  <a:pt x="201" y="3"/>
                  <a:pt x="195" y="9"/>
                </a:cubicBezTo>
                <a:cubicBezTo>
                  <a:pt x="183" y="20"/>
                  <a:pt x="183" y="41"/>
                  <a:pt x="195" y="52"/>
                </a:cubicBezTo>
                <a:cubicBezTo>
                  <a:pt x="294" y="152"/>
                  <a:pt x="294" y="152"/>
                  <a:pt x="294" y="152"/>
                </a:cubicBezTo>
                <a:cubicBezTo>
                  <a:pt x="301" y="158"/>
                  <a:pt x="308" y="162"/>
                  <a:pt x="317" y="162"/>
                </a:cubicBezTo>
                <a:cubicBezTo>
                  <a:pt x="325" y="162"/>
                  <a:pt x="333" y="158"/>
                  <a:pt x="339" y="152"/>
                </a:cubicBezTo>
                <a:cubicBezTo>
                  <a:pt x="351" y="140"/>
                  <a:pt x="351" y="121"/>
                  <a:pt x="339" y="110"/>
                </a:cubicBezTo>
                <a:close/>
                <a:moveTo>
                  <a:pt x="6" y="314"/>
                </a:moveTo>
                <a:cubicBezTo>
                  <a:pt x="2" y="318"/>
                  <a:pt x="0" y="323"/>
                  <a:pt x="0" y="328"/>
                </a:cubicBezTo>
                <a:cubicBezTo>
                  <a:pt x="0" y="333"/>
                  <a:pt x="2" y="337"/>
                  <a:pt x="6" y="341"/>
                </a:cubicBezTo>
                <a:cubicBezTo>
                  <a:pt x="10" y="345"/>
                  <a:pt x="15" y="347"/>
                  <a:pt x="20" y="347"/>
                </a:cubicBezTo>
                <a:cubicBezTo>
                  <a:pt x="25" y="347"/>
                  <a:pt x="30" y="345"/>
                  <a:pt x="34" y="341"/>
                </a:cubicBezTo>
                <a:cubicBezTo>
                  <a:pt x="50" y="324"/>
                  <a:pt x="50" y="324"/>
                  <a:pt x="50" y="324"/>
                </a:cubicBezTo>
                <a:cubicBezTo>
                  <a:pt x="22" y="296"/>
                  <a:pt x="22" y="296"/>
                  <a:pt x="22" y="296"/>
                </a:cubicBezTo>
                <a:lnTo>
                  <a:pt x="6" y="314"/>
                </a:lnTo>
                <a:close/>
                <a:moveTo>
                  <a:pt x="224" y="168"/>
                </a:moveTo>
                <a:cubicBezTo>
                  <a:pt x="181" y="126"/>
                  <a:pt x="181" y="126"/>
                  <a:pt x="181" y="126"/>
                </a:cubicBezTo>
                <a:cubicBezTo>
                  <a:pt x="210" y="97"/>
                  <a:pt x="210" y="97"/>
                  <a:pt x="210" y="97"/>
                </a:cubicBezTo>
                <a:cubicBezTo>
                  <a:pt x="179" y="67"/>
                  <a:pt x="179" y="67"/>
                  <a:pt x="179" y="67"/>
                </a:cubicBezTo>
                <a:cubicBezTo>
                  <a:pt x="129" y="119"/>
                  <a:pt x="129" y="119"/>
                  <a:pt x="129" y="119"/>
                </a:cubicBezTo>
                <a:cubicBezTo>
                  <a:pt x="103" y="145"/>
                  <a:pt x="90" y="184"/>
                  <a:pt x="95" y="221"/>
                </a:cubicBezTo>
                <a:cubicBezTo>
                  <a:pt x="95" y="225"/>
                  <a:pt x="95" y="225"/>
                  <a:pt x="95" y="225"/>
                </a:cubicBezTo>
                <a:cubicBezTo>
                  <a:pt x="39" y="282"/>
                  <a:pt x="39" y="282"/>
                  <a:pt x="39" y="282"/>
                </a:cubicBezTo>
                <a:cubicBezTo>
                  <a:pt x="68" y="310"/>
                  <a:pt x="68" y="310"/>
                  <a:pt x="68" y="310"/>
                </a:cubicBezTo>
                <a:cubicBezTo>
                  <a:pt x="124" y="254"/>
                  <a:pt x="124" y="254"/>
                  <a:pt x="124" y="254"/>
                </a:cubicBezTo>
                <a:cubicBezTo>
                  <a:pt x="129" y="255"/>
                  <a:pt x="129" y="255"/>
                  <a:pt x="129" y="255"/>
                </a:cubicBezTo>
                <a:cubicBezTo>
                  <a:pt x="133" y="256"/>
                  <a:pt x="138" y="256"/>
                  <a:pt x="144" y="256"/>
                </a:cubicBezTo>
                <a:cubicBezTo>
                  <a:pt x="177" y="256"/>
                  <a:pt x="207" y="244"/>
                  <a:pt x="230" y="221"/>
                </a:cubicBezTo>
                <a:cubicBezTo>
                  <a:pt x="281" y="168"/>
                  <a:pt x="281" y="168"/>
                  <a:pt x="281" y="168"/>
                </a:cubicBezTo>
                <a:cubicBezTo>
                  <a:pt x="252" y="140"/>
                  <a:pt x="252" y="140"/>
                  <a:pt x="252" y="140"/>
                </a:cubicBezTo>
                <a:lnTo>
                  <a:pt x="224" y="168"/>
                </a:lnTo>
                <a:close/>
                <a:moveTo>
                  <a:pt x="193" y="198"/>
                </a:moveTo>
                <a:cubicBezTo>
                  <a:pt x="182" y="209"/>
                  <a:pt x="166" y="215"/>
                  <a:pt x="151" y="215"/>
                </a:cubicBezTo>
                <a:cubicBezTo>
                  <a:pt x="148" y="215"/>
                  <a:pt x="145" y="215"/>
                  <a:pt x="142" y="214"/>
                </a:cubicBezTo>
                <a:cubicBezTo>
                  <a:pt x="133" y="213"/>
                  <a:pt x="133" y="213"/>
                  <a:pt x="133" y="213"/>
                </a:cubicBezTo>
                <a:cubicBezTo>
                  <a:pt x="132" y="205"/>
                  <a:pt x="132" y="205"/>
                  <a:pt x="132" y="205"/>
                </a:cubicBezTo>
                <a:cubicBezTo>
                  <a:pt x="131" y="187"/>
                  <a:pt x="136" y="167"/>
                  <a:pt x="150" y="153"/>
                </a:cubicBezTo>
                <a:cubicBezTo>
                  <a:pt x="165" y="139"/>
                  <a:pt x="165" y="139"/>
                  <a:pt x="165" y="139"/>
                </a:cubicBezTo>
                <a:cubicBezTo>
                  <a:pt x="209" y="182"/>
                  <a:pt x="209" y="182"/>
                  <a:pt x="209" y="182"/>
                </a:cubicBezTo>
                <a:lnTo>
                  <a:pt x="193" y="19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7" name="Freeform 95">
            <a:extLst>
              <a:ext uri="{FF2B5EF4-FFF2-40B4-BE49-F238E27FC236}">
                <a16:creationId xmlns:a16="http://schemas.microsoft.com/office/drawing/2014/main" id="{46367911-3C35-E691-95E8-6D4F67B667E6}"/>
              </a:ext>
            </a:extLst>
          </p:cNvPr>
          <p:cNvSpPr>
            <a:spLocks noEditPoints="1"/>
          </p:cNvSpPr>
          <p:nvPr/>
        </p:nvSpPr>
        <p:spPr bwMode="auto">
          <a:xfrm>
            <a:off x="6850884" y="3534734"/>
            <a:ext cx="197540" cy="259411"/>
          </a:xfrm>
          <a:custGeom>
            <a:avLst/>
            <a:gdLst>
              <a:gd name="T0" fmla="*/ 188 w 265"/>
              <a:gd name="T1" fmla="*/ 100 h 348"/>
              <a:gd name="T2" fmla="*/ 194 w 265"/>
              <a:gd name="T3" fmla="*/ 102 h 348"/>
              <a:gd name="T4" fmla="*/ 225 w 265"/>
              <a:gd name="T5" fmla="*/ 174 h 348"/>
              <a:gd name="T6" fmla="*/ 194 w 265"/>
              <a:gd name="T7" fmla="*/ 246 h 348"/>
              <a:gd name="T8" fmla="*/ 123 w 265"/>
              <a:gd name="T9" fmla="*/ 276 h 348"/>
              <a:gd name="T10" fmla="*/ 113 w 265"/>
              <a:gd name="T11" fmla="*/ 266 h 348"/>
              <a:gd name="T12" fmla="*/ 123 w 265"/>
              <a:gd name="T13" fmla="*/ 255 h 348"/>
              <a:gd name="T14" fmla="*/ 180 w 265"/>
              <a:gd name="T15" fmla="*/ 231 h 348"/>
              <a:gd name="T16" fmla="*/ 205 w 265"/>
              <a:gd name="T17" fmla="*/ 173 h 348"/>
              <a:gd name="T18" fmla="*/ 180 w 265"/>
              <a:gd name="T19" fmla="*/ 116 h 348"/>
              <a:gd name="T20" fmla="*/ 180 w 265"/>
              <a:gd name="T21" fmla="*/ 102 h 348"/>
              <a:gd name="T22" fmla="*/ 188 w 265"/>
              <a:gd name="T23" fmla="*/ 100 h 348"/>
              <a:gd name="T24" fmla="*/ 11 w 265"/>
              <a:gd name="T25" fmla="*/ 0 h 348"/>
              <a:gd name="T26" fmla="*/ 0 w 265"/>
              <a:gd name="T27" fmla="*/ 11 h 348"/>
              <a:gd name="T28" fmla="*/ 0 w 265"/>
              <a:gd name="T29" fmla="*/ 43 h 348"/>
              <a:gd name="T30" fmla="*/ 65 w 265"/>
              <a:gd name="T31" fmla="*/ 114 h 348"/>
              <a:gd name="T32" fmla="*/ 123 w 265"/>
              <a:gd name="T33" fmla="*/ 156 h 348"/>
              <a:gd name="T34" fmla="*/ 144 w 265"/>
              <a:gd name="T35" fmla="*/ 176 h 348"/>
              <a:gd name="T36" fmla="*/ 123 w 265"/>
              <a:gd name="T37" fmla="*/ 195 h 348"/>
              <a:gd name="T38" fmla="*/ 65 w 265"/>
              <a:gd name="T39" fmla="*/ 236 h 348"/>
              <a:gd name="T40" fmla="*/ 0 w 265"/>
              <a:gd name="T41" fmla="*/ 308 h 348"/>
              <a:gd name="T42" fmla="*/ 0 w 265"/>
              <a:gd name="T43" fmla="*/ 337 h 348"/>
              <a:gd name="T44" fmla="*/ 11 w 265"/>
              <a:gd name="T45" fmla="*/ 348 h 348"/>
              <a:gd name="T46" fmla="*/ 52 w 265"/>
              <a:gd name="T47" fmla="*/ 348 h 348"/>
              <a:gd name="T48" fmla="*/ 62 w 265"/>
              <a:gd name="T49" fmla="*/ 337 h 348"/>
              <a:gd name="T50" fmla="*/ 62 w 265"/>
              <a:gd name="T51" fmla="*/ 308 h 348"/>
              <a:gd name="T52" fmla="*/ 72 w 265"/>
              <a:gd name="T53" fmla="*/ 297 h 348"/>
              <a:gd name="T54" fmla="*/ 78 w 265"/>
              <a:gd name="T55" fmla="*/ 297 h 348"/>
              <a:gd name="T56" fmla="*/ 123 w 265"/>
              <a:gd name="T57" fmla="*/ 318 h 348"/>
              <a:gd name="T58" fmla="*/ 265 w 265"/>
              <a:gd name="T59" fmla="*/ 175 h 348"/>
              <a:gd name="T60" fmla="*/ 123 w 265"/>
              <a:gd name="T61" fmla="*/ 32 h 348"/>
              <a:gd name="T62" fmla="*/ 78 w 265"/>
              <a:gd name="T63" fmla="*/ 53 h 348"/>
              <a:gd name="T64" fmla="*/ 72 w 265"/>
              <a:gd name="T65" fmla="*/ 53 h 348"/>
              <a:gd name="T66" fmla="*/ 62 w 265"/>
              <a:gd name="T67" fmla="*/ 43 h 348"/>
              <a:gd name="T68" fmla="*/ 62 w 265"/>
              <a:gd name="T69" fmla="*/ 11 h 348"/>
              <a:gd name="T70" fmla="*/ 52 w 265"/>
              <a:gd name="T71" fmla="*/ 0 h 348"/>
              <a:gd name="T72" fmla="*/ 11 w 265"/>
              <a:gd name="T7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65" h="348">
                <a:moveTo>
                  <a:pt x="188" y="100"/>
                </a:moveTo>
                <a:cubicBezTo>
                  <a:pt x="190" y="100"/>
                  <a:pt x="193" y="100"/>
                  <a:pt x="194" y="102"/>
                </a:cubicBezTo>
                <a:cubicBezTo>
                  <a:pt x="214" y="122"/>
                  <a:pt x="225" y="147"/>
                  <a:pt x="225" y="174"/>
                </a:cubicBezTo>
                <a:cubicBezTo>
                  <a:pt x="225" y="201"/>
                  <a:pt x="214" y="227"/>
                  <a:pt x="194" y="246"/>
                </a:cubicBezTo>
                <a:cubicBezTo>
                  <a:pt x="175" y="266"/>
                  <a:pt x="150" y="276"/>
                  <a:pt x="123" y="276"/>
                </a:cubicBezTo>
                <a:cubicBezTo>
                  <a:pt x="117" y="276"/>
                  <a:pt x="113" y="272"/>
                  <a:pt x="113" y="266"/>
                </a:cubicBezTo>
                <a:cubicBezTo>
                  <a:pt x="113" y="259"/>
                  <a:pt x="117" y="255"/>
                  <a:pt x="123" y="255"/>
                </a:cubicBezTo>
                <a:cubicBezTo>
                  <a:pt x="145" y="255"/>
                  <a:pt x="165" y="247"/>
                  <a:pt x="180" y="231"/>
                </a:cubicBezTo>
                <a:cubicBezTo>
                  <a:pt x="196" y="216"/>
                  <a:pt x="205" y="195"/>
                  <a:pt x="205" y="173"/>
                </a:cubicBezTo>
                <a:cubicBezTo>
                  <a:pt x="203" y="152"/>
                  <a:pt x="196" y="131"/>
                  <a:pt x="180" y="116"/>
                </a:cubicBezTo>
                <a:cubicBezTo>
                  <a:pt x="177" y="113"/>
                  <a:pt x="177" y="105"/>
                  <a:pt x="180" y="102"/>
                </a:cubicBezTo>
                <a:cubicBezTo>
                  <a:pt x="182" y="100"/>
                  <a:pt x="185" y="100"/>
                  <a:pt x="188" y="100"/>
                </a:cubicBezTo>
                <a:close/>
                <a:moveTo>
                  <a:pt x="11" y="0"/>
                </a:moveTo>
                <a:cubicBezTo>
                  <a:pt x="5" y="0"/>
                  <a:pt x="0" y="4"/>
                  <a:pt x="0" y="11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80"/>
                  <a:pt x="29" y="110"/>
                  <a:pt x="65" y="114"/>
                </a:cubicBezTo>
                <a:cubicBezTo>
                  <a:pt x="73" y="138"/>
                  <a:pt x="96" y="156"/>
                  <a:pt x="123" y="156"/>
                </a:cubicBezTo>
                <a:cubicBezTo>
                  <a:pt x="134" y="156"/>
                  <a:pt x="144" y="165"/>
                  <a:pt x="144" y="176"/>
                </a:cubicBezTo>
                <a:cubicBezTo>
                  <a:pt x="142" y="185"/>
                  <a:pt x="133" y="195"/>
                  <a:pt x="123" y="195"/>
                </a:cubicBezTo>
                <a:cubicBezTo>
                  <a:pt x="96" y="195"/>
                  <a:pt x="73" y="212"/>
                  <a:pt x="65" y="236"/>
                </a:cubicBezTo>
                <a:cubicBezTo>
                  <a:pt x="30" y="240"/>
                  <a:pt x="0" y="271"/>
                  <a:pt x="0" y="308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3"/>
                  <a:pt x="5" y="348"/>
                  <a:pt x="11" y="348"/>
                </a:cubicBezTo>
                <a:cubicBezTo>
                  <a:pt x="52" y="348"/>
                  <a:pt x="52" y="348"/>
                  <a:pt x="52" y="348"/>
                </a:cubicBezTo>
                <a:cubicBezTo>
                  <a:pt x="57" y="348"/>
                  <a:pt x="62" y="343"/>
                  <a:pt x="62" y="337"/>
                </a:cubicBezTo>
                <a:cubicBezTo>
                  <a:pt x="62" y="308"/>
                  <a:pt x="62" y="308"/>
                  <a:pt x="62" y="308"/>
                </a:cubicBezTo>
                <a:cubicBezTo>
                  <a:pt x="62" y="301"/>
                  <a:pt x="67" y="297"/>
                  <a:pt x="72" y="297"/>
                </a:cubicBezTo>
                <a:cubicBezTo>
                  <a:pt x="78" y="297"/>
                  <a:pt x="78" y="297"/>
                  <a:pt x="78" y="297"/>
                </a:cubicBezTo>
                <a:cubicBezTo>
                  <a:pt x="90" y="310"/>
                  <a:pt x="105" y="318"/>
                  <a:pt x="123" y="318"/>
                </a:cubicBezTo>
                <a:cubicBezTo>
                  <a:pt x="201" y="318"/>
                  <a:pt x="265" y="254"/>
                  <a:pt x="265" y="175"/>
                </a:cubicBezTo>
                <a:cubicBezTo>
                  <a:pt x="265" y="96"/>
                  <a:pt x="201" y="32"/>
                  <a:pt x="123" y="32"/>
                </a:cubicBezTo>
                <a:cubicBezTo>
                  <a:pt x="105" y="32"/>
                  <a:pt x="90" y="40"/>
                  <a:pt x="78" y="53"/>
                </a:cubicBezTo>
                <a:cubicBezTo>
                  <a:pt x="72" y="53"/>
                  <a:pt x="72" y="53"/>
                  <a:pt x="72" y="53"/>
                </a:cubicBezTo>
                <a:cubicBezTo>
                  <a:pt x="67" y="53"/>
                  <a:pt x="62" y="49"/>
                  <a:pt x="62" y="43"/>
                </a:cubicBezTo>
                <a:cubicBezTo>
                  <a:pt x="62" y="11"/>
                  <a:pt x="62" y="11"/>
                  <a:pt x="62" y="11"/>
                </a:cubicBezTo>
                <a:cubicBezTo>
                  <a:pt x="62" y="4"/>
                  <a:pt x="57" y="0"/>
                  <a:pt x="52" y="0"/>
                </a:cubicBezTo>
                <a:lnTo>
                  <a:pt x="1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8" name="Freeform 101">
            <a:extLst>
              <a:ext uri="{FF2B5EF4-FFF2-40B4-BE49-F238E27FC236}">
                <a16:creationId xmlns:a16="http://schemas.microsoft.com/office/drawing/2014/main" id="{EED904C2-E432-5942-F8DD-30B615A3D2D3}"/>
              </a:ext>
            </a:extLst>
          </p:cNvPr>
          <p:cNvSpPr>
            <a:spLocks noEditPoints="1"/>
          </p:cNvSpPr>
          <p:nvPr/>
        </p:nvSpPr>
        <p:spPr bwMode="auto">
          <a:xfrm>
            <a:off x="7912011" y="1896641"/>
            <a:ext cx="259411" cy="258666"/>
          </a:xfrm>
          <a:custGeom>
            <a:avLst/>
            <a:gdLst>
              <a:gd name="T0" fmla="*/ 41 w 348"/>
              <a:gd name="T1" fmla="*/ 174 h 347"/>
              <a:gd name="T2" fmla="*/ 92 w 348"/>
              <a:gd name="T3" fmla="*/ 163 h 347"/>
              <a:gd name="T4" fmla="*/ 103 w 348"/>
              <a:gd name="T5" fmla="*/ 184 h 347"/>
              <a:gd name="T6" fmla="*/ 245 w 348"/>
              <a:gd name="T7" fmla="*/ 174 h 347"/>
              <a:gd name="T8" fmla="*/ 296 w 348"/>
              <a:gd name="T9" fmla="*/ 163 h 347"/>
              <a:gd name="T10" fmla="*/ 306 w 348"/>
              <a:gd name="T11" fmla="*/ 184 h 347"/>
              <a:gd name="T12" fmla="*/ 347 w 348"/>
              <a:gd name="T13" fmla="*/ 134 h 347"/>
              <a:gd name="T14" fmla="*/ 285 w 348"/>
              <a:gd name="T15" fmla="*/ 83 h 347"/>
              <a:gd name="T16" fmla="*/ 234 w 348"/>
              <a:gd name="T17" fmla="*/ 0 h 347"/>
              <a:gd name="T18" fmla="*/ 62 w 348"/>
              <a:gd name="T19" fmla="*/ 51 h 347"/>
              <a:gd name="T20" fmla="*/ 51 w 348"/>
              <a:gd name="T21" fmla="*/ 83 h 347"/>
              <a:gd name="T22" fmla="*/ 0 w 348"/>
              <a:gd name="T23" fmla="*/ 184 h 347"/>
              <a:gd name="T24" fmla="*/ 41 w 348"/>
              <a:gd name="T25" fmla="*/ 174 h 347"/>
              <a:gd name="T26" fmla="*/ 224 w 348"/>
              <a:gd name="T27" fmla="*/ 61 h 347"/>
              <a:gd name="T28" fmla="*/ 122 w 348"/>
              <a:gd name="T29" fmla="*/ 83 h 347"/>
              <a:gd name="T30" fmla="*/ 52 w 348"/>
              <a:gd name="T31" fmla="*/ 102 h 347"/>
              <a:gd name="T32" fmla="*/ 325 w 348"/>
              <a:gd name="T33" fmla="*/ 124 h 347"/>
              <a:gd name="T34" fmla="*/ 52 w 348"/>
              <a:gd name="T35" fmla="*/ 102 h 347"/>
              <a:gd name="T36" fmla="*/ 287 w 348"/>
              <a:gd name="T37" fmla="*/ 234 h 347"/>
              <a:gd name="T38" fmla="*/ 266 w 348"/>
              <a:gd name="T39" fmla="*/ 184 h 347"/>
              <a:gd name="T40" fmla="*/ 276 w 348"/>
              <a:gd name="T41" fmla="*/ 244 h 347"/>
              <a:gd name="T42" fmla="*/ 307 w 348"/>
              <a:gd name="T43" fmla="*/ 235 h 347"/>
              <a:gd name="T44" fmla="*/ 247 w 348"/>
              <a:gd name="T45" fmla="*/ 235 h 347"/>
              <a:gd name="T46" fmla="*/ 104 w 348"/>
              <a:gd name="T47" fmla="*/ 205 h 347"/>
              <a:gd name="T48" fmla="*/ 74 w 348"/>
              <a:gd name="T49" fmla="*/ 265 h 347"/>
              <a:gd name="T50" fmla="*/ 44 w 348"/>
              <a:gd name="T51" fmla="*/ 205 h 347"/>
              <a:gd name="T52" fmla="*/ 4 w 348"/>
              <a:gd name="T53" fmla="*/ 296 h 347"/>
              <a:gd name="T54" fmla="*/ 297 w 348"/>
              <a:gd name="T55" fmla="*/ 347 h 347"/>
              <a:gd name="T56" fmla="*/ 348 w 348"/>
              <a:gd name="T57" fmla="*/ 205 h 347"/>
              <a:gd name="T58" fmla="*/ 205 w 348"/>
              <a:gd name="T59" fmla="*/ 277 h 347"/>
              <a:gd name="T60" fmla="*/ 184 w 348"/>
              <a:gd name="T61" fmla="*/ 297 h 347"/>
              <a:gd name="T62" fmla="*/ 163 w 348"/>
              <a:gd name="T63" fmla="*/ 297 h 347"/>
              <a:gd name="T64" fmla="*/ 142 w 348"/>
              <a:gd name="T65" fmla="*/ 277 h 347"/>
              <a:gd name="T66" fmla="*/ 142 w 348"/>
              <a:gd name="T67" fmla="*/ 255 h 347"/>
              <a:gd name="T68" fmla="*/ 163 w 348"/>
              <a:gd name="T69" fmla="*/ 235 h 347"/>
              <a:gd name="T70" fmla="*/ 184 w 348"/>
              <a:gd name="T71" fmla="*/ 235 h 347"/>
              <a:gd name="T72" fmla="*/ 205 w 348"/>
              <a:gd name="T73" fmla="*/ 255 h 347"/>
              <a:gd name="T74" fmla="*/ 205 w 348"/>
              <a:gd name="T75" fmla="*/ 277 h 347"/>
              <a:gd name="T76" fmla="*/ 82 w 348"/>
              <a:gd name="T77" fmla="*/ 234 h 347"/>
              <a:gd name="T78" fmla="*/ 60 w 348"/>
              <a:gd name="T79" fmla="*/ 184 h 347"/>
              <a:gd name="T80" fmla="*/ 71 w 348"/>
              <a:gd name="T81" fmla="*/ 244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48" h="347">
                <a:moveTo>
                  <a:pt x="41" y="174"/>
                </a:moveTo>
                <a:cubicBezTo>
                  <a:pt x="41" y="174"/>
                  <a:pt x="41" y="174"/>
                  <a:pt x="41" y="174"/>
                </a:cubicBezTo>
                <a:cubicBezTo>
                  <a:pt x="41" y="168"/>
                  <a:pt x="46" y="163"/>
                  <a:pt x="52" y="163"/>
                </a:cubicBezTo>
                <a:cubicBezTo>
                  <a:pt x="92" y="163"/>
                  <a:pt x="92" y="163"/>
                  <a:pt x="92" y="163"/>
                </a:cubicBezTo>
                <a:cubicBezTo>
                  <a:pt x="97" y="163"/>
                  <a:pt x="103" y="168"/>
                  <a:pt x="103" y="174"/>
                </a:cubicBezTo>
                <a:cubicBezTo>
                  <a:pt x="103" y="184"/>
                  <a:pt x="103" y="184"/>
                  <a:pt x="103" y="184"/>
                </a:cubicBezTo>
                <a:cubicBezTo>
                  <a:pt x="245" y="184"/>
                  <a:pt x="245" y="184"/>
                  <a:pt x="245" y="184"/>
                </a:cubicBezTo>
                <a:cubicBezTo>
                  <a:pt x="245" y="174"/>
                  <a:pt x="245" y="174"/>
                  <a:pt x="245" y="174"/>
                </a:cubicBezTo>
                <a:cubicBezTo>
                  <a:pt x="245" y="168"/>
                  <a:pt x="250" y="163"/>
                  <a:pt x="256" y="163"/>
                </a:cubicBezTo>
                <a:cubicBezTo>
                  <a:pt x="296" y="163"/>
                  <a:pt x="296" y="163"/>
                  <a:pt x="296" y="163"/>
                </a:cubicBezTo>
                <a:cubicBezTo>
                  <a:pt x="301" y="163"/>
                  <a:pt x="306" y="168"/>
                  <a:pt x="306" y="174"/>
                </a:cubicBezTo>
                <a:cubicBezTo>
                  <a:pt x="306" y="184"/>
                  <a:pt x="306" y="184"/>
                  <a:pt x="306" y="184"/>
                </a:cubicBezTo>
                <a:cubicBezTo>
                  <a:pt x="347" y="184"/>
                  <a:pt x="347" y="184"/>
                  <a:pt x="347" y="184"/>
                </a:cubicBezTo>
                <a:cubicBezTo>
                  <a:pt x="347" y="134"/>
                  <a:pt x="347" y="134"/>
                  <a:pt x="347" y="134"/>
                </a:cubicBezTo>
                <a:cubicBezTo>
                  <a:pt x="347" y="106"/>
                  <a:pt x="324" y="83"/>
                  <a:pt x="296" y="83"/>
                </a:cubicBezTo>
                <a:cubicBezTo>
                  <a:pt x="285" y="83"/>
                  <a:pt x="285" y="83"/>
                  <a:pt x="285" y="83"/>
                </a:cubicBezTo>
                <a:cubicBezTo>
                  <a:pt x="285" y="51"/>
                  <a:pt x="285" y="51"/>
                  <a:pt x="285" y="51"/>
                </a:cubicBezTo>
                <a:cubicBezTo>
                  <a:pt x="285" y="23"/>
                  <a:pt x="262" y="0"/>
                  <a:pt x="234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85" y="0"/>
                  <a:pt x="62" y="23"/>
                  <a:pt x="62" y="51"/>
                </a:cubicBezTo>
                <a:cubicBezTo>
                  <a:pt x="62" y="83"/>
                  <a:pt x="62" y="83"/>
                  <a:pt x="62" y="83"/>
                </a:cubicBezTo>
                <a:cubicBezTo>
                  <a:pt x="51" y="83"/>
                  <a:pt x="51" y="83"/>
                  <a:pt x="51" y="83"/>
                </a:cubicBezTo>
                <a:cubicBezTo>
                  <a:pt x="23" y="83"/>
                  <a:pt x="0" y="106"/>
                  <a:pt x="0" y="134"/>
                </a:cubicBezTo>
                <a:cubicBezTo>
                  <a:pt x="0" y="184"/>
                  <a:pt x="0" y="184"/>
                  <a:pt x="0" y="184"/>
                </a:cubicBezTo>
                <a:cubicBezTo>
                  <a:pt x="41" y="184"/>
                  <a:pt x="41" y="184"/>
                  <a:pt x="41" y="184"/>
                </a:cubicBezTo>
                <a:lnTo>
                  <a:pt x="41" y="174"/>
                </a:lnTo>
                <a:close/>
                <a:moveTo>
                  <a:pt x="122" y="61"/>
                </a:moveTo>
                <a:cubicBezTo>
                  <a:pt x="224" y="61"/>
                  <a:pt x="224" y="61"/>
                  <a:pt x="224" y="61"/>
                </a:cubicBezTo>
                <a:cubicBezTo>
                  <a:pt x="224" y="83"/>
                  <a:pt x="224" y="83"/>
                  <a:pt x="224" y="83"/>
                </a:cubicBezTo>
                <a:cubicBezTo>
                  <a:pt x="122" y="83"/>
                  <a:pt x="122" y="83"/>
                  <a:pt x="122" y="83"/>
                </a:cubicBezTo>
                <a:lnTo>
                  <a:pt x="122" y="61"/>
                </a:lnTo>
                <a:close/>
                <a:moveTo>
                  <a:pt x="52" y="102"/>
                </a:moveTo>
                <a:cubicBezTo>
                  <a:pt x="297" y="102"/>
                  <a:pt x="297" y="102"/>
                  <a:pt x="297" y="102"/>
                </a:cubicBezTo>
                <a:cubicBezTo>
                  <a:pt x="309" y="102"/>
                  <a:pt x="321" y="111"/>
                  <a:pt x="325" y="124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7" y="112"/>
                  <a:pt x="38" y="102"/>
                  <a:pt x="52" y="102"/>
                </a:cubicBezTo>
                <a:close/>
                <a:moveTo>
                  <a:pt x="276" y="244"/>
                </a:moveTo>
                <a:cubicBezTo>
                  <a:pt x="282" y="244"/>
                  <a:pt x="287" y="240"/>
                  <a:pt x="287" y="234"/>
                </a:cubicBezTo>
                <a:cubicBezTo>
                  <a:pt x="287" y="184"/>
                  <a:pt x="287" y="184"/>
                  <a:pt x="287" y="184"/>
                </a:cubicBezTo>
                <a:cubicBezTo>
                  <a:pt x="266" y="184"/>
                  <a:pt x="266" y="184"/>
                  <a:pt x="266" y="184"/>
                </a:cubicBezTo>
                <a:cubicBezTo>
                  <a:pt x="266" y="234"/>
                  <a:pt x="266" y="234"/>
                  <a:pt x="266" y="234"/>
                </a:cubicBezTo>
                <a:cubicBezTo>
                  <a:pt x="266" y="240"/>
                  <a:pt x="271" y="244"/>
                  <a:pt x="276" y="244"/>
                </a:cubicBezTo>
                <a:close/>
                <a:moveTo>
                  <a:pt x="307" y="205"/>
                </a:moveTo>
                <a:cubicBezTo>
                  <a:pt x="307" y="235"/>
                  <a:pt x="307" y="235"/>
                  <a:pt x="307" y="235"/>
                </a:cubicBezTo>
                <a:cubicBezTo>
                  <a:pt x="307" y="253"/>
                  <a:pt x="294" y="265"/>
                  <a:pt x="277" y="265"/>
                </a:cubicBezTo>
                <a:cubicBezTo>
                  <a:pt x="260" y="265"/>
                  <a:pt x="247" y="251"/>
                  <a:pt x="247" y="235"/>
                </a:cubicBezTo>
                <a:cubicBezTo>
                  <a:pt x="247" y="205"/>
                  <a:pt x="247" y="205"/>
                  <a:pt x="247" y="205"/>
                </a:cubicBezTo>
                <a:cubicBezTo>
                  <a:pt x="104" y="205"/>
                  <a:pt x="104" y="205"/>
                  <a:pt x="104" y="205"/>
                </a:cubicBezTo>
                <a:cubicBezTo>
                  <a:pt x="104" y="235"/>
                  <a:pt x="104" y="235"/>
                  <a:pt x="104" y="235"/>
                </a:cubicBezTo>
                <a:cubicBezTo>
                  <a:pt x="104" y="253"/>
                  <a:pt x="91" y="265"/>
                  <a:pt x="74" y="265"/>
                </a:cubicBezTo>
                <a:cubicBezTo>
                  <a:pt x="57" y="265"/>
                  <a:pt x="44" y="251"/>
                  <a:pt x="44" y="235"/>
                </a:cubicBezTo>
                <a:cubicBezTo>
                  <a:pt x="44" y="205"/>
                  <a:pt x="44" y="205"/>
                  <a:pt x="44" y="205"/>
                </a:cubicBezTo>
                <a:cubicBezTo>
                  <a:pt x="4" y="205"/>
                  <a:pt x="4" y="205"/>
                  <a:pt x="4" y="205"/>
                </a:cubicBezTo>
                <a:cubicBezTo>
                  <a:pt x="4" y="296"/>
                  <a:pt x="4" y="296"/>
                  <a:pt x="4" y="296"/>
                </a:cubicBezTo>
                <a:cubicBezTo>
                  <a:pt x="0" y="324"/>
                  <a:pt x="22" y="347"/>
                  <a:pt x="51" y="347"/>
                </a:cubicBezTo>
                <a:cubicBezTo>
                  <a:pt x="297" y="347"/>
                  <a:pt x="297" y="347"/>
                  <a:pt x="297" y="347"/>
                </a:cubicBezTo>
                <a:cubicBezTo>
                  <a:pt x="325" y="347"/>
                  <a:pt x="348" y="324"/>
                  <a:pt x="348" y="296"/>
                </a:cubicBezTo>
                <a:cubicBezTo>
                  <a:pt x="348" y="205"/>
                  <a:pt x="348" y="205"/>
                  <a:pt x="348" y="205"/>
                </a:cubicBezTo>
                <a:lnTo>
                  <a:pt x="307" y="205"/>
                </a:lnTo>
                <a:close/>
                <a:moveTo>
                  <a:pt x="205" y="277"/>
                </a:moveTo>
                <a:cubicBezTo>
                  <a:pt x="184" y="277"/>
                  <a:pt x="184" y="277"/>
                  <a:pt x="184" y="277"/>
                </a:cubicBezTo>
                <a:cubicBezTo>
                  <a:pt x="184" y="297"/>
                  <a:pt x="184" y="297"/>
                  <a:pt x="184" y="297"/>
                </a:cubicBezTo>
                <a:cubicBezTo>
                  <a:pt x="184" y="302"/>
                  <a:pt x="179" y="307"/>
                  <a:pt x="174" y="307"/>
                </a:cubicBezTo>
                <a:cubicBezTo>
                  <a:pt x="168" y="307"/>
                  <a:pt x="163" y="302"/>
                  <a:pt x="163" y="297"/>
                </a:cubicBezTo>
                <a:cubicBezTo>
                  <a:pt x="163" y="277"/>
                  <a:pt x="163" y="277"/>
                  <a:pt x="163" y="277"/>
                </a:cubicBezTo>
                <a:cubicBezTo>
                  <a:pt x="142" y="277"/>
                  <a:pt x="142" y="277"/>
                  <a:pt x="142" y="277"/>
                </a:cubicBezTo>
                <a:cubicBezTo>
                  <a:pt x="137" y="277"/>
                  <a:pt x="132" y="272"/>
                  <a:pt x="132" y="266"/>
                </a:cubicBezTo>
                <a:cubicBezTo>
                  <a:pt x="133" y="260"/>
                  <a:pt x="138" y="255"/>
                  <a:pt x="142" y="255"/>
                </a:cubicBezTo>
                <a:cubicBezTo>
                  <a:pt x="163" y="255"/>
                  <a:pt x="163" y="255"/>
                  <a:pt x="163" y="255"/>
                </a:cubicBezTo>
                <a:cubicBezTo>
                  <a:pt x="163" y="235"/>
                  <a:pt x="163" y="235"/>
                  <a:pt x="163" y="235"/>
                </a:cubicBezTo>
                <a:cubicBezTo>
                  <a:pt x="163" y="230"/>
                  <a:pt x="168" y="225"/>
                  <a:pt x="174" y="225"/>
                </a:cubicBezTo>
                <a:cubicBezTo>
                  <a:pt x="179" y="225"/>
                  <a:pt x="184" y="230"/>
                  <a:pt x="184" y="235"/>
                </a:cubicBezTo>
                <a:cubicBezTo>
                  <a:pt x="184" y="255"/>
                  <a:pt x="184" y="255"/>
                  <a:pt x="184" y="255"/>
                </a:cubicBezTo>
                <a:cubicBezTo>
                  <a:pt x="205" y="255"/>
                  <a:pt x="205" y="255"/>
                  <a:pt x="205" y="255"/>
                </a:cubicBezTo>
                <a:cubicBezTo>
                  <a:pt x="211" y="255"/>
                  <a:pt x="215" y="260"/>
                  <a:pt x="215" y="266"/>
                </a:cubicBezTo>
                <a:cubicBezTo>
                  <a:pt x="215" y="272"/>
                  <a:pt x="211" y="277"/>
                  <a:pt x="205" y="277"/>
                </a:cubicBezTo>
                <a:close/>
                <a:moveTo>
                  <a:pt x="71" y="244"/>
                </a:moveTo>
                <a:cubicBezTo>
                  <a:pt x="77" y="244"/>
                  <a:pt x="82" y="240"/>
                  <a:pt x="82" y="234"/>
                </a:cubicBezTo>
                <a:cubicBezTo>
                  <a:pt x="82" y="184"/>
                  <a:pt x="82" y="184"/>
                  <a:pt x="82" y="184"/>
                </a:cubicBezTo>
                <a:cubicBezTo>
                  <a:pt x="60" y="184"/>
                  <a:pt x="60" y="184"/>
                  <a:pt x="60" y="184"/>
                </a:cubicBezTo>
                <a:cubicBezTo>
                  <a:pt x="60" y="234"/>
                  <a:pt x="60" y="234"/>
                  <a:pt x="60" y="234"/>
                </a:cubicBezTo>
                <a:cubicBezTo>
                  <a:pt x="60" y="240"/>
                  <a:pt x="65" y="244"/>
                  <a:pt x="71" y="2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9" name="Freeform 102">
            <a:extLst>
              <a:ext uri="{FF2B5EF4-FFF2-40B4-BE49-F238E27FC236}">
                <a16:creationId xmlns:a16="http://schemas.microsoft.com/office/drawing/2014/main" id="{7AD2FCC6-B9C1-C579-848F-8EC504980197}"/>
              </a:ext>
            </a:extLst>
          </p:cNvPr>
          <p:cNvSpPr>
            <a:spLocks noEditPoints="1"/>
          </p:cNvSpPr>
          <p:nvPr/>
        </p:nvSpPr>
        <p:spPr bwMode="auto">
          <a:xfrm>
            <a:off x="7912011" y="2989076"/>
            <a:ext cx="259411" cy="257175"/>
          </a:xfrm>
          <a:custGeom>
            <a:avLst/>
            <a:gdLst>
              <a:gd name="T0" fmla="*/ 327 w 348"/>
              <a:gd name="T1" fmla="*/ 234 h 345"/>
              <a:gd name="T2" fmla="*/ 297 w 348"/>
              <a:gd name="T3" fmla="*/ 144 h 345"/>
              <a:gd name="T4" fmla="*/ 226 w 348"/>
              <a:gd name="T5" fmla="*/ 184 h 345"/>
              <a:gd name="T6" fmla="*/ 198 w 348"/>
              <a:gd name="T7" fmla="*/ 166 h 345"/>
              <a:gd name="T8" fmla="*/ 165 w 348"/>
              <a:gd name="T9" fmla="*/ 204 h 345"/>
              <a:gd name="T10" fmla="*/ 186 w 348"/>
              <a:gd name="T11" fmla="*/ 282 h 345"/>
              <a:gd name="T12" fmla="*/ 132 w 348"/>
              <a:gd name="T13" fmla="*/ 255 h 345"/>
              <a:gd name="T14" fmla="*/ 12 w 348"/>
              <a:gd name="T15" fmla="*/ 245 h 345"/>
              <a:gd name="T16" fmla="*/ 2 w 348"/>
              <a:gd name="T17" fmla="*/ 295 h 345"/>
              <a:gd name="T18" fmla="*/ 89 w 348"/>
              <a:gd name="T19" fmla="*/ 305 h 345"/>
              <a:gd name="T20" fmla="*/ 172 w 348"/>
              <a:gd name="T21" fmla="*/ 340 h 345"/>
              <a:gd name="T22" fmla="*/ 318 w 348"/>
              <a:gd name="T23" fmla="*/ 345 h 345"/>
              <a:gd name="T24" fmla="*/ 327 w 348"/>
              <a:gd name="T25" fmla="*/ 287 h 345"/>
              <a:gd name="T26" fmla="*/ 205 w 348"/>
              <a:gd name="T27" fmla="*/ 285 h 345"/>
              <a:gd name="T28" fmla="*/ 226 w 348"/>
              <a:gd name="T29" fmla="*/ 245 h 345"/>
              <a:gd name="T30" fmla="*/ 267 w 348"/>
              <a:gd name="T31" fmla="*/ 285 h 345"/>
              <a:gd name="T32" fmla="*/ 247 w 348"/>
              <a:gd name="T33" fmla="*/ 245 h 345"/>
              <a:gd name="T34" fmla="*/ 267 w 348"/>
              <a:gd name="T35" fmla="*/ 285 h 345"/>
              <a:gd name="T36" fmla="*/ 286 w 348"/>
              <a:gd name="T37" fmla="*/ 285 h 345"/>
              <a:gd name="T38" fmla="*/ 297 w 348"/>
              <a:gd name="T39" fmla="*/ 245 h 345"/>
              <a:gd name="T40" fmla="*/ 308 w 348"/>
              <a:gd name="T41" fmla="*/ 285 h 345"/>
              <a:gd name="T42" fmla="*/ 281 w 348"/>
              <a:gd name="T43" fmla="*/ 106 h 345"/>
              <a:gd name="T44" fmla="*/ 317 w 348"/>
              <a:gd name="T45" fmla="*/ 93 h 345"/>
              <a:gd name="T46" fmla="*/ 318 w 348"/>
              <a:gd name="T47" fmla="*/ 31 h 345"/>
              <a:gd name="T48" fmla="*/ 279 w 348"/>
              <a:gd name="T49" fmla="*/ 19 h 345"/>
              <a:gd name="T50" fmla="*/ 0 w 348"/>
              <a:gd name="T51" fmla="*/ 11 h 345"/>
              <a:gd name="T52" fmla="*/ 12 w 348"/>
              <a:gd name="T53" fmla="*/ 144 h 345"/>
              <a:gd name="T54" fmla="*/ 318 w 348"/>
              <a:gd name="T55" fmla="*/ 50 h 345"/>
              <a:gd name="T56" fmla="*/ 318 w 348"/>
              <a:gd name="T57" fmla="*/ 72 h 345"/>
              <a:gd name="T58" fmla="*/ 308 w 348"/>
              <a:gd name="T59" fmla="*/ 50 h 345"/>
              <a:gd name="T60" fmla="*/ 42 w 348"/>
              <a:gd name="T61" fmla="*/ 23 h 345"/>
              <a:gd name="T62" fmla="*/ 21 w 348"/>
              <a:gd name="T63" fmla="*/ 121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48" h="345">
                <a:moveTo>
                  <a:pt x="327" y="287"/>
                </a:moveTo>
                <a:cubicBezTo>
                  <a:pt x="327" y="234"/>
                  <a:pt x="327" y="234"/>
                  <a:pt x="327" y="234"/>
                </a:cubicBezTo>
                <a:cubicBezTo>
                  <a:pt x="340" y="225"/>
                  <a:pt x="348" y="211"/>
                  <a:pt x="348" y="194"/>
                </a:cubicBezTo>
                <a:cubicBezTo>
                  <a:pt x="348" y="167"/>
                  <a:pt x="325" y="144"/>
                  <a:pt x="297" y="144"/>
                </a:cubicBezTo>
                <a:cubicBezTo>
                  <a:pt x="280" y="144"/>
                  <a:pt x="266" y="157"/>
                  <a:pt x="254" y="167"/>
                </a:cubicBezTo>
                <a:cubicBezTo>
                  <a:pt x="245" y="176"/>
                  <a:pt x="237" y="184"/>
                  <a:pt x="226" y="184"/>
                </a:cubicBezTo>
                <a:cubicBezTo>
                  <a:pt x="218" y="184"/>
                  <a:pt x="210" y="179"/>
                  <a:pt x="207" y="171"/>
                </a:cubicBezTo>
                <a:cubicBezTo>
                  <a:pt x="206" y="167"/>
                  <a:pt x="202" y="166"/>
                  <a:pt x="198" y="166"/>
                </a:cubicBezTo>
                <a:cubicBezTo>
                  <a:pt x="197" y="166"/>
                  <a:pt x="196" y="166"/>
                  <a:pt x="195" y="166"/>
                </a:cubicBezTo>
                <a:cubicBezTo>
                  <a:pt x="178" y="170"/>
                  <a:pt x="165" y="187"/>
                  <a:pt x="165" y="204"/>
                </a:cubicBezTo>
                <a:cubicBezTo>
                  <a:pt x="165" y="220"/>
                  <a:pt x="173" y="232"/>
                  <a:pt x="186" y="239"/>
                </a:cubicBezTo>
                <a:cubicBezTo>
                  <a:pt x="186" y="282"/>
                  <a:pt x="186" y="282"/>
                  <a:pt x="186" y="282"/>
                </a:cubicBezTo>
                <a:cubicBezTo>
                  <a:pt x="184" y="282"/>
                  <a:pt x="183" y="281"/>
                  <a:pt x="181" y="281"/>
                </a:cubicBezTo>
                <a:cubicBezTo>
                  <a:pt x="132" y="255"/>
                  <a:pt x="132" y="255"/>
                  <a:pt x="132" y="255"/>
                </a:cubicBezTo>
                <a:cubicBezTo>
                  <a:pt x="119" y="248"/>
                  <a:pt x="104" y="245"/>
                  <a:pt x="89" y="245"/>
                </a:cubicBezTo>
                <a:cubicBezTo>
                  <a:pt x="12" y="245"/>
                  <a:pt x="12" y="245"/>
                  <a:pt x="12" y="245"/>
                </a:cubicBezTo>
                <a:cubicBezTo>
                  <a:pt x="6" y="245"/>
                  <a:pt x="2" y="249"/>
                  <a:pt x="2" y="255"/>
                </a:cubicBezTo>
                <a:cubicBezTo>
                  <a:pt x="2" y="295"/>
                  <a:pt x="2" y="295"/>
                  <a:pt x="2" y="295"/>
                </a:cubicBezTo>
                <a:cubicBezTo>
                  <a:pt x="2" y="300"/>
                  <a:pt x="6" y="305"/>
                  <a:pt x="12" y="305"/>
                </a:cubicBezTo>
                <a:cubicBezTo>
                  <a:pt x="89" y="305"/>
                  <a:pt x="89" y="305"/>
                  <a:pt x="89" y="305"/>
                </a:cubicBezTo>
                <a:cubicBezTo>
                  <a:pt x="100" y="305"/>
                  <a:pt x="112" y="309"/>
                  <a:pt x="122" y="313"/>
                </a:cubicBezTo>
                <a:cubicBezTo>
                  <a:pt x="172" y="340"/>
                  <a:pt x="172" y="340"/>
                  <a:pt x="172" y="340"/>
                </a:cubicBezTo>
                <a:cubicBezTo>
                  <a:pt x="179" y="344"/>
                  <a:pt x="188" y="345"/>
                  <a:pt x="196" y="345"/>
                </a:cubicBezTo>
                <a:cubicBezTo>
                  <a:pt x="318" y="345"/>
                  <a:pt x="318" y="345"/>
                  <a:pt x="318" y="345"/>
                </a:cubicBezTo>
                <a:cubicBezTo>
                  <a:pt x="335" y="345"/>
                  <a:pt x="348" y="332"/>
                  <a:pt x="348" y="316"/>
                </a:cubicBezTo>
                <a:cubicBezTo>
                  <a:pt x="348" y="303"/>
                  <a:pt x="340" y="291"/>
                  <a:pt x="327" y="287"/>
                </a:cubicBezTo>
                <a:close/>
                <a:moveTo>
                  <a:pt x="226" y="285"/>
                </a:moveTo>
                <a:cubicBezTo>
                  <a:pt x="205" y="285"/>
                  <a:pt x="205" y="285"/>
                  <a:pt x="205" y="285"/>
                </a:cubicBezTo>
                <a:cubicBezTo>
                  <a:pt x="205" y="245"/>
                  <a:pt x="205" y="245"/>
                  <a:pt x="205" y="245"/>
                </a:cubicBezTo>
                <a:cubicBezTo>
                  <a:pt x="226" y="245"/>
                  <a:pt x="226" y="245"/>
                  <a:pt x="226" y="245"/>
                </a:cubicBezTo>
                <a:lnTo>
                  <a:pt x="226" y="285"/>
                </a:lnTo>
                <a:close/>
                <a:moveTo>
                  <a:pt x="267" y="285"/>
                </a:moveTo>
                <a:cubicBezTo>
                  <a:pt x="247" y="285"/>
                  <a:pt x="247" y="285"/>
                  <a:pt x="247" y="285"/>
                </a:cubicBezTo>
                <a:cubicBezTo>
                  <a:pt x="247" y="245"/>
                  <a:pt x="247" y="245"/>
                  <a:pt x="247" y="245"/>
                </a:cubicBezTo>
                <a:cubicBezTo>
                  <a:pt x="267" y="245"/>
                  <a:pt x="267" y="245"/>
                  <a:pt x="267" y="245"/>
                </a:cubicBezTo>
                <a:lnTo>
                  <a:pt x="267" y="285"/>
                </a:lnTo>
                <a:close/>
                <a:moveTo>
                  <a:pt x="308" y="285"/>
                </a:moveTo>
                <a:cubicBezTo>
                  <a:pt x="286" y="285"/>
                  <a:pt x="286" y="285"/>
                  <a:pt x="286" y="285"/>
                </a:cubicBezTo>
                <a:cubicBezTo>
                  <a:pt x="286" y="245"/>
                  <a:pt x="286" y="245"/>
                  <a:pt x="286" y="245"/>
                </a:cubicBezTo>
                <a:cubicBezTo>
                  <a:pt x="297" y="245"/>
                  <a:pt x="297" y="245"/>
                  <a:pt x="297" y="245"/>
                </a:cubicBezTo>
                <a:cubicBezTo>
                  <a:pt x="300" y="245"/>
                  <a:pt x="304" y="245"/>
                  <a:pt x="308" y="244"/>
                </a:cubicBezTo>
                <a:lnTo>
                  <a:pt x="308" y="285"/>
                </a:lnTo>
                <a:close/>
                <a:moveTo>
                  <a:pt x="12" y="144"/>
                </a:moveTo>
                <a:cubicBezTo>
                  <a:pt x="281" y="106"/>
                  <a:pt x="281" y="106"/>
                  <a:pt x="281" y="106"/>
                </a:cubicBezTo>
                <a:cubicBezTo>
                  <a:pt x="289" y="105"/>
                  <a:pt x="296" y="100"/>
                  <a:pt x="300" y="93"/>
                </a:cubicBezTo>
                <a:cubicBezTo>
                  <a:pt x="317" y="93"/>
                  <a:pt x="317" y="93"/>
                  <a:pt x="317" y="93"/>
                </a:cubicBezTo>
                <a:cubicBezTo>
                  <a:pt x="334" y="93"/>
                  <a:pt x="346" y="79"/>
                  <a:pt x="346" y="63"/>
                </a:cubicBezTo>
                <a:cubicBezTo>
                  <a:pt x="348" y="45"/>
                  <a:pt x="334" y="31"/>
                  <a:pt x="318" y="31"/>
                </a:cubicBezTo>
                <a:cubicBezTo>
                  <a:pt x="300" y="31"/>
                  <a:pt x="300" y="31"/>
                  <a:pt x="300" y="31"/>
                </a:cubicBezTo>
                <a:cubicBezTo>
                  <a:pt x="296" y="24"/>
                  <a:pt x="288" y="21"/>
                  <a:pt x="279" y="19"/>
                </a:cubicBez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39"/>
                  <a:pt x="7" y="144"/>
                  <a:pt x="12" y="144"/>
                </a:cubicBezTo>
                <a:close/>
                <a:moveTo>
                  <a:pt x="308" y="50"/>
                </a:moveTo>
                <a:cubicBezTo>
                  <a:pt x="318" y="50"/>
                  <a:pt x="318" y="50"/>
                  <a:pt x="318" y="50"/>
                </a:cubicBezTo>
                <a:cubicBezTo>
                  <a:pt x="323" y="50"/>
                  <a:pt x="328" y="55"/>
                  <a:pt x="328" y="61"/>
                </a:cubicBezTo>
                <a:cubicBezTo>
                  <a:pt x="327" y="67"/>
                  <a:pt x="322" y="72"/>
                  <a:pt x="318" y="72"/>
                </a:cubicBezTo>
                <a:cubicBezTo>
                  <a:pt x="308" y="72"/>
                  <a:pt x="308" y="72"/>
                  <a:pt x="308" y="72"/>
                </a:cubicBezTo>
                <a:lnTo>
                  <a:pt x="308" y="50"/>
                </a:lnTo>
                <a:close/>
                <a:moveTo>
                  <a:pt x="21" y="22"/>
                </a:moveTo>
                <a:cubicBezTo>
                  <a:pt x="42" y="23"/>
                  <a:pt x="42" y="23"/>
                  <a:pt x="42" y="23"/>
                </a:cubicBezTo>
                <a:cubicBezTo>
                  <a:pt x="42" y="118"/>
                  <a:pt x="42" y="118"/>
                  <a:pt x="42" y="118"/>
                </a:cubicBezTo>
                <a:cubicBezTo>
                  <a:pt x="21" y="121"/>
                  <a:pt x="21" y="121"/>
                  <a:pt x="21" y="121"/>
                </a:cubicBezTo>
                <a:lnTo>
                  <a:pt x="21" y="2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0" name="Freeform 103">
            <a:extLst>
              <a:ext uri="{FF2B5EF4-FFF2-40B4-BE49-F238E27FC236}">
                <a16:creationId xmlns:a16="http://schemas.microsoft.com/office/drawing/2014/main" id="{4D91EB79-C219-6655-BAE0-5601160C8A27}"/>
              </a:ext>
            </a:extLst>
          </p:cNvPr>
          <p:cNvSpPr>
            <a:spLocks noEditPoints="1"/>
          </p:cNvSpPr>
          <p:nvPr/>
        </p:nvSpPr>
        <p:spPr bwMode="auto">
          <a:xfrm>
            <a:off x="7912756" y="2441927"/>
            <a:ext cx="257920" cy="259411"/>
          </a:xfrm>
          <a:custGeom>
            <a:avLst/>
            <a:gdLst>
              <a:gd name="T0" fmla="*/ 163 w 346"/>
              <a:gd name="T1" fmla="*/ 83 h 348"/>
              <a:gd name="T2" fmla="*/ 173 w 346"/>
              <a:gd name="T3" fmla="*/ 105 h 348"/>
              <a:gd name="T4" fmla="*/ 184 w 346"/>
              <a:gd name="T5" fmla="*/ 83 h 348"/>
              <a:gd name="T6" fmla="*/ 204 w 346"/>
              <a:gd name="T7" fmla="*/ 73 h 348"/>
              <a:gd name="T8" fmla="*/ 184 w 346"/>
              <a:gd name="T9" fmla="*/ 63 h 348"/>
              <a:gd name="T10" fmla="*/ 173 w 346"/>
              <a:gd name="T11" fmla="*/ 41 h 348"/>
              <a:gd name="T12" fmla="*/ 163 w 346"/>
              <a:gd name="T13" fmla="*/ 63 h 348"/>
              <a:gd name="T14" fmla="*/ 142 w 346"/>
              <a:gd name="T15" fmla="*/ 73 h 348"/>
              <a:gd name="T16" fmla="*/ 0 w 346"/>
              <a:gd name="T17" fmla="*/ 171 h 348"/>
              <a:gd name="T18" fmla="*/ 10 w 346"/>
              <a:gd name="T19" fmla="*/ 343 h 348"/>
              <a:gd name="T20" fmla="*/ 39 w 346"/>
              <a:gd name="T21" fmla="*/ 266 h 348"/>
              <a:gd name="T22" fmla="*/ 19 w 346"/>
              <a:gd name="T23" fmla="*/ 245 h 348"/>
              <a:gd name="T24" fmla="*/ 39 w 346"/>
              <a:gd name="T25" fmla="*/ 225 h 348"/>
              <a:gd name="T26" fmla="*/ 19 w 346"/>
              <a:gd name="T27" fmla="*/ 204 h 348"/>
              <a:gd name="T28" fmla="*/ 39 w 346"/>
              <a:gd name="T29" fmla="*/ 182 h 348"/>
              <a:gd name="T30" fmla="*/ 19 w 346"/>
              <a:gd name="T31" fmla="*/ 172 h 348"/>
              <a:gd name="T32" fmla="*/ 39 w 346"/>
              <a:gd name="T33" fmla="*/ 162 h 348"/>
              <a:gd name="T34" fmla="*/ 29 w 346"/>
              <a:gd name="T35" fmla="*/ 141 h 348"/>
              <a:gd name="T36" fmla="*/ 315 w 346"/>
              <a:gd name="T37" fmla="*/ 144 h 348"/>
              <a:gd name="T38" fmla="*/ 305 w 346"/>
              <a:gd name="T39" fmla="*/ 165 h 348"/>
              <a:gd name="T40" fmla="*/ 327 w 346"/>
              <a:gd name="T41" fmla="*/ 175 h 348"/>
              <a:gd name="T42" fmla="*/ 305 w 346"/>
              <a:gd name="T43" fmla="*/ 185 h 348"/>
              <a:gd name="T44" fmla="*/ 327 w 346"/>
              <a:gd name="T45" fmla="*/ 207 h 348"/>
              <a:gd name="T46" fmla="*/ 305 w 346"/>
              <a:gd name="T47" fmla="*/ 227 h 348"/>
              <a:gd name="T48" fmla="*/ 327 w 346"/>
              <a:gd name="T49" fmla="*/ 248 h 348"/>
              <a:gd name="T50" fmla="*/ 305 w 346"/>
              <a:gd name="T51" fmla="*/ 268 h 348"/>
              <a:gd name="T52" fmla="*/ 336 w 346"/>
              <a:gd name="T53" fmla="*/ 347 h 348"/>
              <a:gd name="T54" fmla="*/ 346 w 346"/>
              <a:gd name="T55" fmla="*/ 174 h 348"/>
              <a:gd name="T56" fmla="*/ 256 w 346"/>
              <a:gd name="T57" fmla="*/ 43 h 348"/>
              <a:gd name="T58" fmla="*/ 246 w 346"/>
              <a:gd name="T59" fmla="*/ 10 h 348"/>
              <a:gd name="T60" fmla="*/ 112 w 346"/>
              <a:gd name="T61" fmla="*/ 0 h 348"/>
              <a:gd name="T62" fmla="*/ 102 w 346"/>
              <a:gd name="T63" fmla="*/ 43 h 348"/>
              <a:gd name="T64" fmla="*/ 62 w 346"/>
              <a:gd name="T65" fmla="*/ 73 h 348"/>
              <a:gd name="T66" fmla="*/ 144 w 346"/>
              <a:gd name="T67" fmla="*/ 348 h 348"/>
              <a:gd name="T68" fmla="*/ 205 w 346"/>
              <a:gd name="T69" fmla="*/ 308 h 348"/>
              <a:gd name="T70" fmla="*/ 286 w 346"/>
              <a:gd name="T71" fmla="*/ 348 h 348"/>
              <a:gd name="T72" fmla="*/ 256 w 346"/>
              <a:gd name="T73" fmla="*/ 43 h 348"/>
              <a:gd name="T74" fmla="*/ 123 w 346"/>
              <a:gd name="T75" fmla="*/ 246 h 348"/>
              <a:gd name="T76" fmla="*/ 162 w 346"/>
              <a:gd name="T77" fmla="*/ 226 h 348"/>
              <a:gd name="T78" fmla="*/ 162 w 346"/>
              <a:gd name="T79" fmla="*/ 207 h 348"/>
              <a:gd name="T80" fmla="*/ 123 w 346"/>
              <a:gd name="T81" fmla="*/ 185 h 348"/>
              <a:gd name="T82" fmla="*/ 162 w 346"/>
              <a:gd name="T83" fmla="*/ 207 h 348"/>
              <a:gd name="T84" fmla="*/ 123 w 346"/>
              <a:gd name="T85" fmla="*/ 165 h 348"/>
              <a:gd name="T86" fmla="*/ 162 w 346"/>
              <a:gd name="T87" fmla="*/ 144 h 348"/>
              <a:gd name="T88" fmla="*/ 223 w 346"/>
              <a:gd name="T89" fmla="*/ 246 h 348"/>
              <a:gd name="T90" fmla="*/ 184 w 346"/>
              <a:gd name="T91" fmla="*/ 226 h 348"/>
              <a:gd name="T92" fmla="*/ 223 w 346"/>
              <a:gd name="T93" fmla="*/ 246 h 348"/>
              <a:gd name="T94" fmla="*/ 184 w 346"/>
              <a:gd name="T95" fmla="*/ 207 h 348"/>
              <a:gd name="T96" fmla="*/ 223 w 346"/>
              <a:gd name="T97" fmla="*/ 185 h 348"/>
              <a:gd name="T98" fmla="*/ 223 w 346"/>
              <a:gd name="T99" fmla="*/ 165 h 348"/>
              <a:gd name="T100" fmla="*/ 184 w 346"/>
              <a:gd name="T101" fmla="*/ 144 h 348"/>
              <a:gd name="T102" fmla="*/ 223 w 346"/>
              <a:gd name="T103" fmla="*/ 165 h 348"/>
              <a:gd name="T104" fmla="*/ 123 w 346"/>
              <a:gd name="T105" fmla="*/ 124 h 348"/>
              <a:gd name="T106" fmla="*/ 224 w 346"/>
              <a:gd name="T107" fmla="*/ 2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46" h="348">
                <a:moveTo>
                  <a:pt x="152" y="83"/>
                </a:moveTo>
                <a:cubicBezTo>
                  <a:pt x="163" y="83"/>
                  <a:pt x="163" y="83"/>
                  <a:pt x="163" y="83"/>
                </a:cubicBezTo>
                <a:cubicBezTo>
                  <a:pt x="163" y="93"/>
                  <a:pt x="163" y="93"/>
                  <a:pt x="163" y="93"/>
                </a:cubicBezTo>
                <a:cubicBezTo>
                  <a:pt x="163" y="100"/>
                  <a:pt x="167" y="105"/>
                  <a:pt x="173" y="105"/>
                </a:cubicBezTo>
                <a:cubicBezTo>
                  <a:pt x="179" y="105"/>
                  <a:pt x="184" y="100"/>
                  <a:pt x="184" y="93"/>
                </a:cubicBezTo>
                <a:cubicBezTo>
                  <a:pt x="184" y="83"/>
                  <a:pt x="184" y="83"/>
                  <a:pt x="184" y="83"/>
                </a:cubicBezTo>
                <a:cubicBezTo>
                  <a:pt x="194" y="83"/>
                  <a:pt x="194" y="83"/>
                  <a:pt x="194" y="83"/>
                </a:cubicBezTo>
                <a:cubicBezTo>
                  <a:pt x="199" y="83"/>
                  <a:pt x="204" y="78"/>
                  <a:pt x="204" y="73"/>
                </a:cubicBezTo>
                <a:cubicBezTo>
                  <a:pt x="204" y="67"/>
                  <a:pt x="199" y="63"/>
                  <a:pt x="194" y="63"/>
                </a:cubicBezTo>
                <a:cubicBezTo>
                  <a:pt x="184" y="63"/>
                  <a:pt x="184" y="63"/>
                  <a:pt x="184" y="63"/>
                </a:cubicBezTo>
                <a:cubicBezTo>
                  <a:pt x="184" y="52"/>
                  <a:pt x="184" y="52"/>
                  <a:pt x="184" y="52"/>
                </a:cubicBezTo>
                <a:cubicBezTo>
                  <a:pt x="184" y="46"/>
                  <a:pt x="179" y="41"/>
                  <a:pt x="173" y="41"/>
                </a:cubicBezTo>
                <a:cubicBezTo>
                  <a:pt x="167" y="41"/>
                  <a:pt x="163" y="46"/>
                  <a:pt x="163" y="52"/>
                </a:cubicBezTo>
                <a:cubicBezTo>
                  <a:pt x="163" y="63"/>
                  <a:pt x="163" y="63"/>
                  <a:pt x="163" y="63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147" y="63"/>
                  <a:pt x="142" y="67"/>
                  <a:pt x="142" y="73"/>
                </a:cubicBezTo>
                <a:cubicBezTo>
                  <a:pt x="142" y="78"/>
                  <a:pt x="147" y="83"/>
                  <a:pt x="152" y="83"/>
                </a:cubicBezTo>
                <a:close/>
                <a:moveTo>
                  <a:pt x="0" y="171"/>
                </a:moveTo>
                <a:cubicBezTo>
                  <a:pt x="0" y="333"/>
                  <a:pt x="0" y="333"/>
                  <a:pt x="0" y="333"/>
                </a:cubicBezTo>
                <a:cubicBezTo>
                  <a:pt x="0" y="339"/>
                  <a:pt x="4" y="343"/>
                  <a:pt x="10" y="343"/>
                </a:cubicBezTo>
                <a:cubicBezTo>
                  <a:pt x="39" y="343"/>
                  <a:pt x="39" y="343"/>
                  <a:pt x="39" y="343"/>
                </a:cubicBezTo>
                <a:cubicBezTo>
                  <a:pt x="39" y="266"/>
                  <a:pt x="39" y="266"/>
                  <a:pt x="39" y="266"/>
                </a:cubicBezTo>
                <a:cubicBezTo>
                  <a:pt x="19" y="266"/>
                  <a:pt x="19" y="266"/>
                  <a:pt x="19" y="266"/>
                </a:cubicBezTo>
                <a:cubicBezTo>
                  <a:pt x="19" y="245"/>
                  <a:pt x="19" y="245"/>
                  <a:pt x="19" y="245"/>
                </a:cubicBezTo>
                <a:cubicBezTo>
                  <a:pt x="39" y="245"/>
                  <a:pt x="39" y="245"/>
                  <a:pt x="39" y="245"/>
                </a:cubicBezTo>
                <a:cubicBezTo>
                  <a:pt x="39" y="225"/>
                  <a:pt x="39" y="225"/>
                  <a:pt x="39" y="225"/>
                </a:cubicBezTo>
                <a:cubicBezTo>
                  <a:pt x="19" y="225"/>
                  <a:pt x="19" y="225"/>
                  <a:pt x="19" y="225"/>
                </a:cubicBezTo>
                <a:cubicBezTo>
                  <a:pt x="19" y="204"/>
                  <a:pt x="19" y="204"/>
                  <a:pt x="19" y="204"/>
                </a:cubicBezTo>
                <a:cubicBezTo>
                  <a:pt x="39" y="204"/>
                  <a:pt x="39" y="204"/>
                  <a:pt x="39" y="204"/>
                </a:cubicBezTo>
                <a:cubicBezTo>
                  <a:pt x="39" y="182"/>
                  <a:pt x="39" y="182"/>
                  <a:pt x="39" y="182"/>
                </a:cubicBezTo>
                <a:cubicBezTo>
                  <a:pt x="19" y="182"/>
                  <a:pt x="19" y="182"/>
                  <a:pt x="19" y="182"/>
                </a:cubicBezTo>
                <a:cubicBezTo>
                  <a:pt x="19" y="172"/>
                  <a:pt x="19" y="172"/>
                  <a:pt x="19" y="172"/>
                </a:cubicBezTo>
                <a:cubicBezTo>
                  <a:pt x="19" y="167"/>
                  <a:pt x="23" y="162"/>
                  <a:pt x="29" y="162"/>
                </a:cubicBezTo>
                <a:cubicBezTo>
                  <a:pt x="39" y="162"/>
                  <a:pt x="39" y="162"/>
                  <a:pt x="39" y="162"/>
                </a:cubicBezTo>
                <a:cubicBezTo>
                  <a:pt x="39" y="141"/>
                  <a:pt x="39" y="141"/>
                  <a:pt x="39" y="141"/>
                </a:cubicBezTo>
                <a:cubicBezTo>
                  <a:pt x="29" y="141"/>
                  <a:pt x="29" y="141"/>
                  <a:pt x="29" y="141"/>
                </a:cubicBezTo>
                <a:cubicBezTo>
                  <a:pt x="12" y="141"/>
                  <a:pt x="0" y="155"/>
                  <a:pt x="0" y="171"/>
                </a:cubicBezTo>
                <a:close/>
                <a:moveTo>
                  <a:pt x="315" y="144"/>
                </a:moveTo>
                <a:cubicBezTo>
                  <a:pt x="305" y="144"/>
                  <a:pt x="305" y="144"/>
                  <a:pt x="305" y="144"/>
                </a:cubicBezTo>
                <a:cubicBezTo>
                  <a:pt x="305" y="165"/>
                  <a:pt x="305" y="165"/>
                  <a:pt x="305" y="165"/>
                </a:cubicBezTo>
                <a:cubicBezTo>
                  <a:pt x="315" y="165"/>
                  <a:pt x="315" y="165"/>
                  <a:pt x="315" y="165"/>
                </a:cubicBezTo>
                <a:cubicBezTo>
                  <a:pt x="322" y="165"/>
                  <a:pt x="327" y="170"/>
                  <a:pt x="327" y="175"/>
                </a:cubicBezTo>
                <a:cubicBezTo>
                  <a:pt x="327" y="185"/>
                  <a:pt x="327" y="185"/>
                  <a:pt x="327" y="185"/>
                </a:cubicBezTo>
                <a:cubicBezTo>
                  <a:pt x="305" y="185"/>
                  <a:pt x="305" y="185"/>
                  <a:pt x="305" y="185"/>
                </a:cubicBezTo>
                <a:cubicBezTo>
                  <a:pt x="305" y="207"/>
                  <a:pt x="305" y="207"/>
                  <a:pt x="305" y="207"/>
                </a:cubicBezTo>
                <a:cubicBezTo>
                  <a:pt x="327" y="207"/>
                  <a:pt x="327" y="207"/>
                  <a:pt x="327" y="207"/>
                </a:cubicBezTo>
                <a:cubicBezTo>
                  <a:pt x="327" y="227"/>
                  <a:pt x="327" y="227"/>
                  <a:pt x="327" y="227"/>
                </a:cubicBezTo>
                <a:cubicBezTo>
                  <a:pt x="305" y="227"/>
                  <a:pt x="305" y="227"/>
                  <a:pt x="305" y="227"/>
                </a:cubicBezTo>
                <a:cubicBezTo>
                  <a:pt x="305" y="248"/>
                  <a:pt x="305" y="248"/>
                  <a:pt x="305" y="248"/>
                </a:cubicBezTo>
                <a:cubicBezTo>
                  <a:pt x="327" y="248"/>
                  <a:pt x="327" y="248"/>
                  <a:pt x="327" y="248"/>
                </a:cubicBezTo>
                <a:cubicBezTo>
                  <a:pt x="327" y="268"/>
                  <a:pt x="327" y="268"/>
                  <a:pt x="327" y="268"/>
                </a:cubicBezTo>
                <a:cubicBezTo>
                  <a:pt x="305" y="268"/>
                  <a:pt x="305" y="268"/>
                  <a:pt x="305" y="268"/>
                </a:cubicBezTo>
                <a:cubicBezTo>
                  <a:pt x="305" y="347"/>
                  <a:pt x="305" y="347"/>
                  <a:pt x="305" y="347"/>
                </a:cubicBezTo>
                <a:cubicBezTo>
                  <a:pt x="336" y="347"/>
                  <a:pt x="336" y="347"/>
                  <a:pt x="336" y="347"/>
                </a:cubicBezTo>
                <a:cubicBezTo>
                  <a:pt x="342" y="347"/>
                  <a:pt x="346" y="342"/>
                  <a:pt x="346" y="336"/>
                </a:cubicBezTo>
                <a:cubicBezTo>
                  <a:pt x="346" y="174"/>
                  <a:pt x="346" y="174"/>
                  <a:pt x="346" y="174"/>
                </a:cubicBezTo>
                <a:cubicBezTo>
                  <a:pt x="346" y="157"/>
                  <a:pt x="332" y="144"/>
                  <a:pt x="315" y="144"/>
                </a:cubicBezTo>
                <a:close/>
                <a:moveTo>
                  <a:pt x="256" y="43"/>
                </a:moveTo>
                <a:cubicBezTo>
                  <a:pt x="246" y="43"/>
                  <a:pt x="246" y="43"/>
                  <a:pt x="246" y="43"/>
                </a:cubicBezTo>
                <a:cubicBezTo>
                  <a:pt x="246" y="10"/>
                  <a:pt x="246" y="10"/>
                  <a:pt x="246" y="10"/>
                </a:cubicBezTo>
                <a:cubicBezTo>
                  <a:pt x="246" y="5"/>
                  <a:pt x="241" y="0"/>
                  <a:pt x="235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07" y="0"/>
                  <a:pt x="102" y="5"/>
                  <a:pt x="102" y="10"/>
                </a:cubicBezTo>
                <a:cubicBezTo>
                  <a:pt x="102" y="43"/>
                  <a:pt x="102" y="43"/>
                  <a:pt x="102" y="43"/>
                </a:cubicBezTo>
                <a:cubicBezTo>
                  <a:pt x="92" y="43"/>
                  <a:pt x="92" y="43"/>
                  <a:pt x="92" y="43"/>
                </a:cubicBezTo>
                <a:cubicBezTo>
                  <a:pt x="75" y="43"/>
                  <a:pt x="62" y="57"/>
                  <a:pt x="62" y="73"/>
                </a:cubicBezTo>
                <a:cubicBezTo>
                  <a:pt x="62" y="348"/>
                  <a:pt x="62" y="348"/>
                  <a:pt x="62" y="348"/>
                </a:cubicBezTo>
                <a:cubicBezTo>
                  <a:pt x="144" y="348"/>
                  <a:pt x="144" y="348"/>
                  <a:pt x="144" y="348"/>
                </a:cubicBezTo>
                <a:cubicBezTo>
                  <a:pt x="144" y="308"/>
                  <a:pt x="144" y="308"/>
                  <a:pt x="144" y="308"/>
                </a:cubicBezTo>
                <a:cubicBezTo>
                  <a:pt x="205" y="308"/>
                  <a:pt x="205" y="308"/>
                  <a:pt x="205" y="308"/>
                </a:cubicBezTo>
                <a:cubicBezTo>
                  <a:pt x="204" y="311"/>
                  <a:pt x="204" y="343"/>
                  <a:pt x="204" y="348"/>
                </a:cubicBezTo>
                <a:cubicBezTo>
                  <a:pt x="286" y="348"/>
                  <a:pt x="286" y="348"/>
                  <a:pt x="286" y="348"/>
                </a:cubicBezTo>
                <a:cubicBezTo>
                  <a:pt x="286" y="73"/>
                  <a:pt x="286" y="73"/>
                  <a:pt x="286" y="73"/>
                </a:cubicBezTo>
                <a:cubicBezTo>
                  <a:pt x="286" y="56"/>
                  <a:pt x="272" y="43"/>
                  <a:pt x="256" y="43"/>
                </a:cubicBezTo>
                <a:close/>
                <a:moveTo>
                  <a:pt x="162" y="246"/>
                </a:moveTo>
                <a:cubicBezTo>
                  <a:pt x="123" y="246"/>
                  <a:pt x="123" y="246"/>
                  <a:pt x="123" y="246"/>
                </a:cubicBezTo>
                <a:cubicBezTo>
                  <a:pt x="123" y="226"/>
                  <a:pt x="123" y="226"/>
                  <a:pt x="123" y="226"/>
                </a:cubicBezTo>
                <a:cubicBezTo>
                  <a:pt x="162" y="226"/>
                  <a:pt x="162" y="226"/>
                  <a:pt x="162" y="226"/>
                </a:cubicBezTo>
                <a:lnTo>
                  <a:pt x="162" y="246"/>
                </a:lnTo>
                <a:close/>
                <a:moveTo>
                  <a:pt x="162" y="207"/>
                </a:moveTo>
                <a:cubicBezTo>
                  <a:pt x="123" y="207"/>
                  <a:pt x="123" y="207"/>
                  <a:pt x="123" y="207"/>
                </a:cubicBezTo>
                <a:cubicBezTo>
                  <a:pt x="123" y="185"/>
                  <a:pt x="123" y="185"/>
                  <a:pt x="123" y="185"/>
                </a:cubicBezTo>
                <a:cubicBezTo>
                  <a:pt x="162" y="185"/>
                  <a:pt x="162" y="185"/>
                  <a:pt x="162" y="185"/>
                </a:cubicBezTo>
                <a:lnTo>
                  <a:pt x="162" y="207"/>
                </a:lnTo>
                <a:close/>
                <a:moveTo>
                  <a:pt x="162" y="165"/>
                </a:moveTo>
                <a:cubicBezTo>
                  <a:pt x="123" y="165"/>
                  <a:pt x="123" y="165"/>
                  <a:pt x="123" y="165"/>
                </a:cubicBezTo>
                <a:cubicBezTo>
                  <a:pt x="123" y="144"/>
                  <a:pt x="123" y="144"/>
                  <a:pt x="123" y="144"/>
                </a:cubicBezTo>
                <a:cubicBezTo>
                  <a:pt x="162" y="144"/>
                  <a:pt x="162" y="144"/>
                  <a:pt x="162" y="144"/>
                </a:cubicBezTo>
                <a:lnTo>
                  <a:pt x="162" y="165"/>
                </a:lnTo>
                <a:close/>
                <a:moveTo>
                  <a:pt x="223" y="246"/>
                </a:moveTo>
                <a:cubicBezTo>
                  <a:pt x="184" y="246"/>
                  <a:pt x="184" y="246"/>
                  <a:pt x="184" y="246"/>
                </a:cubicBezTo>
                <a:cubicBezTo>
                  <a:pt x="184" y="226"/>
                  <a:pt x="184" y="226"/>
                  <a:pt x="184" y="226"/>
                </a:cubicBezTo>
                <a:cubicBezTo>
                  <a:pt x="223" y="226"/>
                  <a:pt x="223" y="226"/>
                  <a:pt x="223" y="226"/>
                </a:cubicBezTo>
                <a:lnTo>
                  <a:pt x="223" y="246"/>
                </a:lnTo>
                <a:close/>
                <a:moveTo>
                  <a:pt x="223" y="207"/>
                </a:moveTo>
                <a:cubicBezTo>
                  <a:pt x="184" y="207"/>
                  <a:pt x="184" y="207"/>
                  <a:pt x="184" y="207"/>
                </a:cubicBezTo>
                <a:cubicBezTo>
                  <a:pt x="184" y="185"/>
                  <a:pt x="184" y="185"/>
                  <a:pt x="184" y="185"/>
                </a:cubicBezTo>
                <a:cubicBezTo>
                  <a:pt x="223" y="185"/>
                  <a:pt x="223" y="185"/>
                  <a:pt x="223" y="185"/>
                </a:cubicBezTo>
                <a:lnTo>
                  <a:pt x="223" y="207"/>
                </a:lnTo>
                <a:close/>
                <a:moveTo>
                  <a:pt x="223" y="165"/>
                </a:moveTo>
                <a:cubicBezTo>
                  <a:pt x="184" y="165"/>
                  <a:pt x="184" y="165"/>
                  <a:pt x="184" y="165"/>
                </a:cubicBezTo>
                <a:cubicBezTo>
                  <a:pt x="184" y="144"/>
                  <a:pt x="184" y="144"/>
                  <a:pt x="184" y="144"/>
                </a:cubicBezTo>
                <a:cubicBezTo>
                  <a:pt x="223" y="144"/>
                  <a:pt x="223" y="144"/>
                  <a:pt x="223" y="144"/>
                </a:cubicBezTo>
                <a:lnTo>
                  <a:pt x="223" y="165"/>
                </a:lnTo>
                <a:close/>
                <a:moveTo>
                  <a:pt x="224" y="124"/>
                </a:moveTo>
                <a:cubicBezTo>
                  <a:pt x="123" y="124"/>
                  <a:pt x="123" y="124"/>
                  <a:pt x="123" y="124"/>
                </a:cubicBezTo>
                <a:cubicBezTo>
                  <a:pt x="123" y="20"/>
                  <a:pt x="123" y="20"/>
                  <a:pt x="123" y="20"/>
                </a:cubicBezTo>
                <a:cubicBezTo>
                  <a:pt x="224" y="20"/>
                  <a:pt x="224" y="20"/>
                  <a:pt x="224" y="20"/>
                </a:cubicBezTo>
                <a:lnTo>
                  <a:pt x="224" y="12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1" name="Freeform 104">
            <a:extLst>
              <a:ext uri="{FF2B5EF4-FFF2-40B4-BE49-F238E27FC236}">
                <a16:creationId xmlns:a16="http://schemas.microsoft.com/office/drawing/2014/main" id="{9CF711C7-3ABF-FB85-DEF4-A4486BD6CD1B}"/>
              </a:ext>
            </a:extLst>
          </p:cNvPr>
          <p:cNvSpPr>
            <a:spLocks noEditPoints="1"/>
          </p:cNvSpPr>
          <p:nvPr/>
        </p:nvSpPr>
        <p:spPr bwMode="auto">
          <a:xfrm>
            <a:off x="7909774" y="4145673"/>
            <a:ext cx="261648" cy="179650"/>
          </a:xfrm>
          <a:custGeom>
            <a:avLst/>
            <a:gdLst>
              <a:gd name="T0" fmla="*/ 167 w 351"/>
              <a:gd name="T1" fmla="*/ 57 h 241"/>
              <a:gd name="T2" fmla="*/ 146 w 351"/>
              <a:gd name="T3" fmla="*/ 46 h 241"/>
              <a:gd name="T4" fmla="*/ 167 w 351"/>
              <a:gd name="T5" fmla="*/ 36 h 241"/>
              <a:gd name="T6" fmla="*/ 250 w 351"/>
              <a:gd name="T7" fmla="*/ 47 h 241"/>
              <a:gd name="T8" fmla="*/ 229 w 351"/>
              <a:gd name="T9" fmla="*/ 58 h 241"/>
              <a:gd name="T10" fmla="*/ 239 w 351"/>
              <a:gd name="T11" fmla="*/ 37 h 241"/>
              <a:gd name="T12" fmla="*/ 208 w 351"/>
              <a:gd name="T13" fmla="*/ 59 h 241"/>
              <a:gd name="T14" fmla="*/ 187 w 351"/>
              <a:gd name="T15" fmla="*/ 37 h 241"/>
              <a:gd name="T16" fmla="*/ 240 w 351"/>
              <a:gd name="T17" fmla="*/ 118 h 241"/>
              <a:gd name="T18" fmla="*/ 154 w 351"/>
              <a:gd name="T19" fmla="*/ 118 h 241"/>
              <a:gd name="T20" fmla="*/ 197 w 351"/>
              <a:gd name="T21" fmla="*/ 168 h 241"/>
              <a:gd name="T22" fmla="*/ 138 w 351"/>
              <a:gd name="T23" fmla="*/ 202 h 241"/>
              <a:gd name="T24" fmla="*/ 197 w 351"/>
              <a:gd name="T25" fmla="*/ 168 h 241"/>
              <a:gd name="T26" fmla="*/ 106 w 351"/>
              <a:gd name="T27" fmla="*/ 211 h 241"/>
              <a:gd name="T28" fmla="*/ 84 w 351"/>
              <a:gd name="T29" fmla="*/ 211 h 241"/>
              <a:gd name="T30" fmla="*/ 300 w 351"/>
              <a:gd name="T31" fmla="*/ 202 h 241"/>
              <a:gd name="T32" fmla="*/ 300 w 351"/>
              <a:gd name="T33" fmla="*/ 223 h 241"/>
              <a:gd name="T34" fmla="*/ 300 w 351"/>
              <a:gd name="T35" fmla="*/ 202 h 241"/>
              <a:gd name="T36" fmla="*/ 12 w 351"/>
              <a:gd name="T37" fmla="*/ 9 h 241"/>
              <a:gd name="T38" fmla="*/ 60 w 351"/>
              <a:gd name="T39" fmla="*/ 102 h 241"/>
              <a:gd name="T40" fmla="*/ 112 w 351"/>
              <a:gd name="T41" fmla="*/ 119 h 241"/>
              <a:gd name="T42" fmla="*/ 116 w 351"/>
              <a:gd name="T43" fmla="*/ 189 h 241"/>
              <a:gd name="T44" fmla="*/ 64 w 351"/>
              <a:gd name="T45" fmla="*/ 210 h 241"/>
              <a:gd name="T46" fmla="*/ 122 w 351"/>
              <a:gd name="T47" fmla="*/ 219 h 241"/>
              <a:gd name="T48" fmla="*/ 300 w 351"/>
              <a:gd name="T49" fmla="*/ 241 h 241"/>
              <a:gd name="T50" fmla="*/ 300 w 351"/>
              <a:gd name="T51" fmla="*/ 180 h 241"/>
              <a:gd name="T52" fmla="*/ 217 w 351"/>
              <a:gd name="T53" fmla="*/ 155 h 241"/>
              <a:gd name="T54" fmla="*/ 321 w 351"/>
              <a:gd name="T55" fmla="*/ 119 h 241"/>
              <a:gd name="T56" fmla="*/ 321 w 351"/>
              <a:gd name="T57" fmla="*/ 58 h 241"/>
              <a:gd name="T58" fmla="*/ 269 w 351"/>
              <a:gd name="T59" fmla="*/ 47 h 241"/>
              <a:gd name="T60" fmla="*/ 157 w 351"/>
              <a:gd name="T61" fmla="*/ 17 h 241"/>
              <a:gd name="T62" fmla="*/ 126 w 351"/>
              <a:gd name="T63" fmla="*/ 58 h 241"/>
              <a:gd name="T64" fmla="*/ 93 w 351"/>
              <a:gd name="T65" fmla="*/ 46 h 241"/>
              <a:gd name="T66" fmla="*/ 33 w 351"/>
              <a:gd name="T67" fmla="*/ 0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1" h="241">
                <a:moveTo>
                  <a:pt x="167" y="36"/>
                </a:moveTo>
                <a:cubicBezTo>
                  <a:pt x="167" y="57"/>
                  <a:pt x="167" y="57"/>
                  <a:pt x="167" y="57"/>
                </a:cubicBezTo>
                <a:cubicBezTo>
                  <a:pt x="146" y="57"/>
                  <a:pt x="146" y="57"/>
                  <a:pt x="146" y="57"/>
                </a:cubicBezTo>
                <a:cubicBezTo>
                  <a:pt x="146" y="46"/>
                  <a:pt x="146" y="46"/>
                  <a:pt x="146" y="46"/>
                </a:cubicBezTo>
                <a:cubicBezTo>
                  <a:pt x="146" y="41"/>
                  <a:pt x="150" y="36"/>
                  <a:pt x="157" y="36"/>
                </a:cubicBezTo>
                <a:lnTo>
                  <a:pt x="167" y="36"/>
                </a:lnTo>
                <a:close/>
                <a:moveTo>
                  <a:pt x="239" y="37"/>
                </a:moveTo>
                <a:cubicBezTo>
                  <a:pt x="246" y="37"/>
                  <a:pt x="250" y="42"/>
                  <a:pt x="250" y="47"/>
                </a:cubicBezTo>
                <a:cubicBezTo>
                  <a:pt x="250" y="58"/>
                  <a:pt x="250" y="58"/>
                  <a:pt x="250" y="58"/>
                </a:cubicBezTo>
                <a:cubicBezTo>
                  <a:pt x="229" y="58"/>
                  <a:pt x="229" y="58"/>
                  <a:pt x="229" y="58"/>
                </a:cubicBezTo>
                <a:cubicBezTo>
                  <a:pt x="229" y="37"/>
                  <a:pt x="229" y="37"/>
                  <a:pt x="229" y="37"/>
                </a:cubicBezTo>
                <a:cubicBezTo>
                  <a:pt x="239" y="37"/>
                  <a:pt x="239" y="37"/>
                  <a:pt x="239" y="37"/>
                </a:cubicBezTo>
                <a:close/>
                <a:moveTo>
                  <a:pt x="208" y="37"/>
                </a:moveTo>
                <a:cubicBezTo>
                  <a:pt x="208" y="59"/>
                  <a:pt x="208" y="59"/>
                  <a:pt x="208" y="59"/>
                </a:cubicBezTo>
                <a:cubicBezTo>
                  <a:pt x="187" y="59"/>
                  <a:pt x="187" y="59"/>
                  <a:pt x="187" y="59"/>
                </a:cubicBezTo>
                <a:cubicBezTo>
                  <a:pt x="187" y="37"/>
                  <a:pt x="187" y="37"/>
                  <a:pt x="187" y="37"/>
                </a:cubicBezTo>
                <a:cubicBezTo>
                  <a:pt x="208" y="37"/>
                  <a:pt x="208" y="37"/>
                  <a:pt x="208" y="37"/>
                </a:cubicBezTo>
                <a:close/>
                <a:moveTo>
                  <a:pt x="240" y="118"/>
                </a:moveTo>
                <a:cubicBezTo>
                  <a:pt x="197" y="144"/>
                  <a:pt x="197" y="144"/>
                  <a:pt x="197" y="144"/>
                </a:cubicBezTo>
                <a:cubicBezTo>
                  <a:pt x="154" y="118"/>
                  <a:pt x="154" y="118"/>
                  <a:pt x="154" y="118"/>
                </a:cubicBezTo>
                <a:cubicBezTo>
                  <a:pt x="240" y="118"/>
                  <a:pt x="240" y="118"/>
                  <a:pt x="240" y="118"/>
                </a:cubicBezTo>
                <a:close/>
                <a:moveTo>
                  <a:pt x="197" y="168"/>
                </a:moveTo>
                <a:cubicBezTo>
                  <a:pt x="257" y="202"/>
                  <a:pt x="257" y="202"/>
                  <a:pt x="257" y="202"/>
                </a:cubicBezTo>
                <a:cubicBezTo>
                  <a:pt x="138" y="202"/>
                  <a:pt x="138" y="202"/>
                  <a:pt x="138" y="202"/>
                </a:cubicBezTo>
                <a:cubicBezTo>
                  <a:pt x="197" y="168"/>
                  <a:pt x="197" y="168"/>
                  <a:pt x="197" y="168"/>
                </a:cubicBezTo>
                <a:cubicBezTo>
                  <a:pt x="197" y="168"/>
                  <a:pt x="197" y="168"/>
                  <a:pt x="197" y="168"/>
                </a:cubicBezTo>
                <a:close/>
                <a:moveTo>
                  <a:pt x="94" y="201"/>
                </a:moveTo>
                <a:cubicBezTo>
                  <a:pt x="100" y="201"/>
                  <a:pt x="106" y="205"/>
                  <a:pt x="106" y="211"/>
                </a:cubicBezTo>
                <a:cubicBezTo>
                  <a:pt x="106" y="218"/>
                  <a:pt x="100" y="222"/>
                  <a:pt x="94" y="222"/>
                </a:cubicBezTo>
                <a:cubicBezTo>
                  <a:pt x="89" y="222"/>
                  <a:pt x="84" y="218"/>
                  <a:pt x="84" y="211"/>
                </a:cubicBezTo>
                <a:cubicBezTo>
                  <a:pt x="84" y="205"/>
                  <a:pt x="89" y="201"/>
                  <a:pt x="94" y="201"/>
                </a:cubicBezTo>
                <a:close/>
                <a:moveTo>
                  <a:pt x="300" y="202"/>
                </a:moveTo>
                <a:cubicBezTo>
                  <a:pt x="305" y="202"/>
                  <a:pt x="310" y="206"/>
                  <a:pt x="310" y="212"/>
                </a:cubicBezTo>
                <a:cubicBezTo>
                  <a:pt x="310" y="218"/>
                  <a:pt x="305" y="223"/>
                  <a:pt x="300" y="223"/>
                </a:cubicBezTo>
                <a:cubicBezTo>
                  <a:pt x="294" y="223"/>
                  <a:pt x="289" y="218"/>
                  <a:pt x="289" y="212"/>
                </a:cubicBezTo>
                <a:cubicBezTo>
                  <a:pt x="289" y="206"/>
                  <a:pt x="294" y="202"/>
                  <a:pt x="300" y="202"/>
                </a:cubicBezTo>
                <a:close/>
                <a:moveTo>
                  <a:pt x="33" y="0"/>
                </a:moveTo>
                <a:cubicBezTo>
                  <a:pt x="26" y="0"/>
                  <a:pt x="18" y="3"/>
                  <a:pt x="12" y="9"/>
                </a:cubicBezTo>
                <a:cubicBezTo>
                  <a:pt x="0" y="20"/>
                  <a:pt x="0" y="41"/>
                  <a:pt x="12" y="52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71" y="113"/>
                  <a:pt x="87" y="119"/>
                  <a:pt x="103" y="119"/>
                </a:cubicBezTo>
                <a:cubicBezTo>
                  <a:pt x="112" y="119"/>
                  <a:pt x="112" y="119"/>
                  <a:pt x="112" y="119"/>
                </a:cubicBezTo>
                <a:cubicBezTo>
                  <a:pt x="177" y="155"/>
                  <a:pt x="177" y="155"/>
                  <a:pt x="177" y="155"/>
                </a:cubicBezTo>
                <a:cubicBezTo>
                  <a:pt x="116" y="189"/>
                  <a:pt x="116" y="189"/>
                  <a:pt x="116" y="189"/>
                </a:cubicBezTo>
                <a:cubicBezTo>
                  <a:pt x="110" y="183"/>
                  <a:pt x="103" y="180"/>
                  <a:pt x="93" y="180"/>
                </a:cubicBezTo>
                <a:cubicBezTo>
                  <a:pt x="76" y="180"/>
                  <a:pt x="64" y="194"/>
                  <a:pt x="64" y="210"/>
                </a:cubicBezTo>
                <a:cubicBezTo>
                  <a:pt x="64" y="228"/>
                  <a:pt x="77" y="241"/>
                  <a:pt x="93" y="241"/>
                </a:cubicBezTo>
                <a:cubicBezTo>
                  <a:pt x="107" y="241"/>
                  <a:pt x="118" y="232"/>
                  <a:pt x="122" y="219"/>
                </a:cubicBezTo>
                <a:cubicBezTo>
                  <a:pt x="271" y="219"/>
                  <a:pt x="271" y="219"/>
                  <a:pt x="271" y="219"/>
                </a:cubicBezTo>
                <a:cubicBezTo>
                  <a:pt x="275" y="232"/>
                  <a:pt x="286" y="241"/>
                  <a:pt x="300" y="241"/>
                </a:cubicBezTo>
                <a:cubicBezTo>
                  <a:pt x="318" y="241"/>
                  <a:pt x="331" y="227"/>
                  <a:pt x="331" y="210"/>
                </a:cubicBezTo>
                <a:cubicBezTo>
                  <a:pt x="331" y="192"/>
                  <a:pt x="317" y="180"/>
                  <a:pt x="300" y="180"/>
                </a:cubicBezTo>
                <a:cubicBezTo>
                  <a:pt x="292" y="180"/>
                  <a:pt x="284" y="183"/>
                  <a:pt x="277" y="189"/>
                </a:cubicBezTo>
                <a:cubicBezTo>
                  <a:pt x="217" y="155"/>
                  <a:pt x="217" y="155"/>
                  <a:pt x="217" y="155"/>
                </a:cubicBezTo>
                <a:cubicBezTo>
                  <a:pt x="281" y="119"/>
                  <a:pt x="281" y="119"/>
                  <a:pt x="281" y="119"/>
                </a:cubicBezTo>
                <a:cubicBezTo>
                  <a:pt x="321" y="119"/>
                  <a:pt x="321" y="119"/>
                  <a:pt x="321" y="119"/>
                </a:cubicBezTo>
                <a:cubicBezTo>
                  <a:pt x="339" y="119"/>
                  <a:pt x="351" y="105"/>
                  <a:pt x="351" y="88"/>
                </a:cubicBezTo>
                <a:cubicBezTo>
                  <a:pt x="351" y="71"/>
                  <a:pt x="337" y="58"/>
                  <a:pt x="321" y="58"/>
                </a:cubicBezTo>
                <a:cubicBezTo>
                  <a:pt x="269" y="58"/>
                  <a:pt x="269" y="58"/>
                  <a:pt x="269" y="58"/>
                </a:cubicBezTo>
                <a:cubicBezTo>
                  <a:pt x="269" y="47"/>
                  <a:pt x="269" y="47"/>
                  <a:pt x="269" y="47"/>
                </a:cubicBezTo>
                <a:cubicBezTo>
                  <a:pt x="269" y="31"/>
                  <a:pt x="255" y="17"/>
                  <a:pt x="238" y="17"/>
                </a:cubicBezTo>
                <a:cubicBezTo>
                  <a:pt x="157" y="17"/>
                  <a:pt x="157" y="17"/>
                  <a:pt x="157" y="17"/>
                </a:cubicBezTo>
                <a:cubicBezTo>
                  <a:pt x="139" y="17"/>
                  <a:pt x="126" y="32"/>
                  <a:pt x="126" y="47"/>
                </a:cubicBezTo>
                <a:cubicBezTo>
                  <a:pt x="126" y="58"/>
                  <a:pt x="126" y="58"/>
                  <a:pt x="126" y="58"/>
                </a:cubicBezTo>
                <a:cubicBezTo>
                  <a:pt x="121" y="58"/>
                  <a:pt x="121" y="58"/>
                  <a:pt x="121" y="58"/>
                </a:cubicBezTo>
                <a:cubicBezTo>
                  <a:pt x="111" y="58"/>
                  <a:pt x="100" y="54"/>
                  <a:pt x="93" y="46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2" name="Freeform 105">
            <a:extLst>
              <a:ext uri="{FF2B5EF4-FFF2-40B4-BE49-F238E27FC236}">
                <a16:creationId xmlns:a16="http://schemas.microsoft.com/office/drawing/2014/main" id="{68888D3D-593C-C977-323E-E8E2786EF075}"/>
              </a:ext>
            </a:extLst>
          </p:cNvPr>
          <p:cNvSpPr>
            <a:spLocks noEditPoints="1"/>
          </p:cNvSpPr>
          <p:nvPr/>
        </p:nvSpPr>
        <p:spPr bwMode="auto">
          <a:xfrm>
            <a:off x="7912011" y="3534734"/>
            <a:ext cx="259411" cy="259411"/>
          </a:xfrm>
          <a:custGeom>
            <a:avLst/>
            <a:gdLst>
              <a:gd name="T0" fmla="*/ 159 w 348"/>
              <a:gd name="T1" fmla="*/ 225 h 348"/>
              <a:gd name="T2" fmla="*/ 119 w 348"/>
              <a:gd name="T3" fmla="*/ 215 h 348"/>
              <a:gd name="T4" fmla="*/ 159 w 348"/>
              <a:gd name="T5" fmla="*/ 205 h 348"/>
              <a:gd name="T6" fmla="*/ 190 w 348"/>
              <a:gd name="T7" fmla="*/ 245 h 348"/>
              <a:gd name="T8" fmla="*/ 190 w 348"/>
              <a:gd name="T9" fmla="*/ 265 h 348"/>
              <a:gd name="T10" fmla="*/ 179 w 348"/>
              <a:gd name="T11" fmla="*/ 244 h 348"/>
              <a:gd name="T12" fmla="*/ 159 w 348"/>
              <a:gd name="T13" fmla="*/ 285 h 348"/>
              <a:gd name="T14" fmla="*/ 149 w 348"/>
              <a:gd name="T15" fmla="*/ 306 h 348"/>
              <a:gd name="T16" fmla="*/ 149 w 348"/>
              <a:gd name="T17" fmla="*/ 285 h 348"/>
              <a:gd name="T18" fmla="*/ 171 w 348"/>
              <a:gd name="T19" fmla="*/ 0 h 348"/>
              <a:gd name="T20" fmla="*/ 162 w 348"/>
              <a:gd name="T21" fmla="*/ 59 h 348"/>
              <a:gd name="T22" fmla="*/ 99 w 348"/>
              <a:gd name="T23" fmla="*/ 62 h 348"/>
              <a:gd name="T24" fmla="*/ 61 w 348"/>
              <a:gd name="T25" fmla="*/ 93 h 348"/>
              <a:gd name="T26" fmla="*/ 1 w 348"/>
              <a:gd name="T27" fmla="*/ 156 h 348"/>
              <a:gd name="T28" fmla="*/ 32 w 348"/>
              <a:gd name="T29" fmla="*/ 164 h 348"/>
              <a:gd name="T30" fmla="*/ 109 w 348"/>
              <a:gd name="T31" fmla="*/ 103 h 348"/>
              <a:gd name="T32" fmla="*/ 118 w 348"/>
              <a:gd name="T33" fmla="*/ 118 h 348"/>
              <a:gd name="T34" fmla="*/ 107 w 348"/>
              <a:gd name="T35" fmla="*/ 165 h 348"/>
              <a:gd name="T36" fmla="*/ 135 w 348"/>
              <a:gd name="T37" fmla="*/ 125 h 348"/>
              <a:gd name="T38" fmla="*/ 135 w 348"/>
              <a:gd name="T39" fmla="*/ 165 h 348"/>
              <a:gd name="T40" fmla="*/ 164 w 348"/>
              <a:gd name="T41" fmla="*/ 186 h 348"/>
              <a:gd name="T42" fmla="*/ 104 w 348"/>
              <a:gd name="T43" fmla="*/ 216 h 348"/>
              <a:gd name="T44" fmla="*/ 164 w 348"/>
              <a:gd name="T45" fmla="*/ 246 h 348"/>
              <a:gd name="T46" fmla="*/ 154 w 348"/>
              <a:gd name="T47" fmla="*/ 266 h 348"/>
              <a:gd name="T48" fmla="*/ 154 w 348"/>
              <a:gd name="T49" fmla="*/ 326 h 348"/>
              <a:gd name="T50" fmla="*/ 164 w 348"/>
              <a:gd name="T51" fmla="*/ 337 h 348"/>
              <a:gd name="T52" fmla="*/ 185 w 348"/>
              <a:gd name="T53" fmla="*/ 337 h 348"/>
              <a:gd name="T54" fmla="*/ 195 w 348"/>
              <a:gd name="T55" fmla="*/ 326 h 348"/>
              <a:gd name="T56" fmla="*/ 195 w 348"/>
              <a:gd name="T57" fmla="*/ 306 h 348"/>
              <a:gd name="T58" fmla="*/ 185 w 348"/>
              <a:gd name="T59" fmla="*/ 285 h 348"/>
              <a:gd name="T60" fmla="*/ 226 w 348"/>
              <a:gd name="T61" fmla="*/ 255 h 348"/>
              <a:gd name="T62" fmla="*/ 185 w 348"/>
              <a:gd name="T63" fmla="*/ 225 h 348"/>
              <a:gd name="T64" fmla="*/ 215 w 348"/>
              <a:gd name="T65" fmla="*/ 205 h 348"/>
              <a:gd name="T66" fmla="*/ 224 w 348"/>
              <a:gd name="T67" fmla="*/ 176 h 348"/>
              <a:gd name="T68" fmla="*/ 184 w 348"/>
              <a:gd name="T69" fmla="*/ 183 h 348"/>
              <a:gd name="T70" fmla="*/ 214 w 348"/>
              <a:gd name="T71" fmla="*/ 163 h 348"/>
              <a:gd name="T72" fmla="*/ 214 w 348"/>
              <a:gd name="T73" fmla="*/ 122 h 348"/>
              <a:gd name="T74" fmla="*/ 242 w 348"/>
              <a:gd name="T75" fmla="*/ 163 h 348"/>
              <a:gd name="T76" fmla="*/ 231 w 348"/>
              <a:gd name="T77" fmla="*/ 116 h 348"/>
              <a:gd name="T78" fmla="*/ 240 w 348"/>
              <a:gd name="T79" fmla="*/ 101 h 348"/>
              <a:gd name="T80" fmla="*/ 316 w 348"/>
              <a:gd name="T81" fmla="*/ 162 h 348"/>
              <a:gd name="T82" fmla="*/ 348 w 348"/>
              <a:gd name="T83" fmla="*/ 154 h 348"/>
              <a:gd name="T84" fmla="*/ 282 w 348"/>
              <a:gd name="T85" fmla="*/ 93 h 348"/>
              <a:gd name="T86" fmla="*/ 246 w 348"/>
              <a:gd name="T87" fmla="*/ 62 h 348"/>
              <a:gd name="T88" fmla="*/ 181 w 348"/>
              <a:gd name="T89" fmla="*/ 59 h 348"/>
              <a:gd name="T90" fmla="*/ 171 w 348"/>
              <a:gd name="T91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8" h="348">
                <a:moveTo>
                  <a:pt x="159" y="205"/>
                </a:moveTo>
                <a:cubicBezTo>
                  <a:pt x="159" y="225"/>
                  <a:pt x="159" y="225"/>
                  <a:pt x="159" y="225"/>
                </a:cubicBezTo>
                <a:cubicBezTo>
                  <a:pt x="130" y="225"/>
                  <a:pt x="130" y="225"/>
                  <a:pt x="130" y="225"/>
                </a:cubicBezTo>
                <a:cubicBezTo>
                  <a:pt x="123" y="225"/>
                  <a:pt x="119" y="220"/>
                  <a:pt x="119" y="215"/>
                </a:cubicBezTo>
                <a:cubicBezTo>
                  <a:pt x="119" y="209"/>
                  <a:pt x="123" y="205"/>
                  <a:pt x="130" y="205"/>
                </a:cubicBezTo>
                <a:lnTo>
                  <a:pt x="159" y="205"/>
                </a:lnTo>
                <a:close/>
                <a:moveTo>
                  <a:pt x="190" y="244"/>
                </a:moveTo>
                <a:cubicBezTo>
                  <a:pt x="190" y="245"/>
                  <a:pt x="190" y="245"/>
                  <a:pt x="190" y="245"/>
                </a:cubicBezTo>
                <a:cubicBezTo>
                  <a:pt x="195" y="245"/>
                  <a:pt x="200" y="250"/>
                  <a:pt x="200" y="255"/>
                </a:cubicBezTo>
                <a:cubicBezTo>
                  <a:pt x="200" y="261"/>
                  <a:pt x="195" y="265"/>
                  <a:pt x="190" y="265"/>
                </a:cubicBezTo>
                <a:cubicBezTo>
                  <a:pt x="179" y="265"/>
                  <a:pt x="179" y="265"/>
                  <a:pt x="179" y="265"/>
                </a:cubicBezTo>
                <a:cubicBezTo>
                  <a:pt x="179" y="244"/>
                  <a:pt x="179" y="244"/>
                  <a:pt x="179" y="244"/>
                </a:cubicBezTo>
                <a:cubicBezTo>
                  <a:pt x="190" y="244"/>
                  <a:pt x="190" y="244"/>
                  <a:pt x="190" y="244"/>
                </a:cubicBezTo>
                <a:close/>
                <a:moveTo>
                  <a:pt x="159" y="285"/>
                </a:moveTo>
                <a:cubicBezTo>
                  <a:pt x="159" y="306"/>
                  <a:pt x="159" y="306"/>
                  <a:pt x="159" y="306"/>
                </a:cubicBezTo>
                <a:cubicBezTo>
                  <a:pt x="149" y="306"/>
                  <a:pt x="149" y="306"/>
                  <a:pt x="149" y="306"/>
                </a:cubicBezTo>
                <a:cubicBezTo>
                  <a:pt x="144" y="306"/>
                  <a:pt x="139" y="302"/>
                  <a:pt x="139" y="296"/>
                </a:cubicBezTo>
                <a:cubicBezTo>
                  <a:pt x="139" y="289"/>
                  <a:pt x="144" y="285"/>
                  <a:pt x="149" y="285"/>
                </a:cubicBezTo>
                <a:lnTo>
                  <a:pt x="159" y="285"/>
                </a:lnTo>
                <a:close/>
                <a:moveTo>
                  <a:pt x="171" y="0"/>
                </a:moveTo>
                <a:cubicBezTo>
                  <a:pt x="154" y="0"/>
                  <a:pt x="141" y="13"/>
                  <a:pt x="141" y="30"/>
                </a:cubicBezTo>
                <a:cubicBezTo>
                  <a:pt x="141" y="43"/>
                  <a:pt x="149" y="54"/>
                  <a:pt x="162" y="59"/>
                </a:cubicBezTo>
                <a:cubicBezTo>
                  <a:pt x="162" y="97"/>
                  <a:pt x="162" y="97"/>
                  <a:pt x="162" y="97"/>
                </a:cubicBezTo>
                <a:cubicBezTo>
                  <a:pt x="130" y="71"/>
                  <a:pt x="115" y="62"/>
                  <a:pt x="99" y="62"/>
                </a:cubicBezTo>
                <a:cubicBezTo>
                  <a:pt x="96" y="62"/>
                  <a:pt x="93" y="62"/>
                  <a:pt x="90" y="62"/>
                </a:cubicBezTo>
                <a:cubicBezTo>
                  <a:pt x="75" y="65"/>
                  <a:pt x="67" y="78"/>
                  <a:pt x="61" y="93"/>
                </a:cubicBezTo>
                <a:cubicBezTo>
                  <a:pt x="51" y="110"/>
                  <a:pt x="39" y="132"/>
                  <a:pt x="6" y="145"/>
                </a:cubicBezTo>
                <a:cubicBezTo>
                  <a:pt x="2" y="146"/>
                  <a:pt x="0" y="151"/>
                  <a:pt x="1" y="156"/>
                </a:cubicBezTo>
                <a:cubicBezTo>
                  <a:pt x="2" y="160"/>
                  <a:pt x="5" y="164"/>
                  <a:pt x="11" y="164"/>
                </a:cubicBezTo>
                <a:cubicBezTo>
                  <a:pt x="32" y="164"/>
                  <a:pt x="32" y="164"/>
                  <a:pt x="32" y="164"/>
                </a:cubicBezTo>
                <a:cubicBezTo>
                  <a:pt x="32" y="164"/>
                  <a:pt x="75" y="163"/>
                  <a:pt x="99" y="110"/>
                </a:cubicBezTo>
                <a:cubicBezTo>
                  <a:pt x="101" y="106"/>
                  <a:pt x="105" y="103"/>
                  <a:pt x="109" y="103"/>
                </a:cubicBezTo>
                <a:cubicBezTo>
                  <a:pt x="110" y="103"/>
                  <a:pt x="111" y="104"/>
                  <a:pt x="112" y="104"/>
                </a:cubicBezTo>
                <a:cubicBezTo>
                  <a:pt x="117" y="107"/>
                  <a:pt x="121" y="112"/>
                  <a:pt x="118" y="118"/>
                </a:cubicBezTo>
                <a:cubicBezTo>
                  <a:pt x="109" y="140"/>
                  <a:pt x="97" y="155"/>
                  <a:pt x="84" y="165"/>
                </a:cubicBezTo>
                <a:cubicBezTo>
                  <a:pt x="107" y="165"/>
                  <a:pt x="107" y="165"/>
                  <a:pt x="107" y="165"/>
                </a:cubicBezTo>
                <a:cubicBezTo>
                  <a:pt x="116" y="157"/>
                  <a:pt x="124" y="146"/>
                  <a:pt x="124" y="135"/>
                </a:cubicBezTo>
                <a:cubicBezTo>
                  <a:pt x="124" y="130"/>
                  <a:pt x="129" y="125"/>
                  <a:pt x="135" y="125"/>
                </a:cubicBezTo>
                <a:cubicBezTo>
                  <a:pt x="140" y="125"/>
                  <a:pt x="145" y="130"/>
                  <a:pt x="145" y="135"/>
                </a:cubicBezTo>
                <a:cubicBezTo>
                  <a:pt x="145" y="146"/>
                  <a:pt x="141" y="157"/>
                  <a:pt x="135" y="165"/>
                </a:cubicBezTo>
                <a:cubicBezTo>
                  <a:pt x="164" y="165"/>
                  <a:pt x="164" y="165"/>
                  <a:pt x="164" y="165"/>
                </a:cubicBezTo>
                <a:cubicBezTo>
                  <a:pt x="164" y="186"/>
                  <a:pt x="164" y="186"/>
                  <a:pt x="164" y="186"/>
                </a:cubicBezTo>
                <a:cubicBezTo>
                  <a:pt x="135" y="186"/>
                  <a:pt x="135" y="186"/>
                  <a:pt x="135" y="186"/>
                </a:cubicBezTo>
                <a:cubicBezTo>
                  <a:pt x="117" y="186"/>
                  <a:pt x="104" y="200"/>
                  <a:pt x="104" y="216"/>
                </a:cubicBezTo>
                <a:cubicBezTo>
                  <a:pt x="104" y="233"/>
                  <a:pt x="118" y="246"/>
                  <a:pt x="135" y="246"/>
                </a:cubicBezTo>
                <a:cubicBezTo>
                  <a:pt x="164" y="246"/>
                  <a:pt x="164" y="246"/>
                  <a:pt x="164" y="246"/>
                </a:cubicBezTo>
                <a:cubicBezTo>
                  <a:pt x="164" y="266"/>
                  <a:pt x="164" y="266"/>
                  <a:pt x="164" y="266"/>
                </a:cubicBezTo>
                <a:cubicBezTo>
                  <a:pt x="154" y="266"/>
                  <a:pt x="154" y="266"/>
                  <a:pt x="154" y="266"/>
                </a:cubicBezTo>
                <a:cubicBezTo>
                  <a:pt x="136" y="266"/>
                  <a:pt x="124" y="280"/>
                  <a:pt x="124" y="297"/>
                </a:cubicBezTo>
                <a:cubicBezTo>
                  <a:pt x="124" y="314"/>
                  <a:pt x="138" y="326"/>
                  <a:pt x="154" y="326"/>
                </a:cubicBezTo>
                <a:cubicBezTo>
                  <a:pt x="164" y="326"/>
                  <a:pt x="164" y="326"/>
                  <a:pt x="164" y="326"/>
                </a:cubicBezTo>
                <a:cubicBezTo>
                  <a:pt x="164" y="337"/>
                  <a:pt x="164" y="337"/>
                  <a:pt x="164" y="337"/>
                </a:cubicBezTo>
                <a:cubicBezTo>
                  <a:pt x="164" y="343"/>
                  <a:pt x="169" y="348"/>
                  <a:pt x="175" y="348"/>
                </a:cubicBezTo>
                <a:cubicBezTo>
                  <a:pt x="181" y="348"/>
                  <a:pt x="185" y="343"/>
                  <a:pt x="185" y="337"/>
                </a:cubicBezTo>
                <a:cubicBezTo>
                  <a:pt x="185" y="326"/>
                  <a:pt x="185" y="326"/>
                  <a:pt x="185" y="326"/>
                </a:cubicBezTo>
                <a:cubicBezTo>
                  <a:pt x="195" y="326"/>
                  <a:pt x="195" y="326"/>
                  <a:pt x="195" y="326"/>
                </a:cubicBezTo>
                <a:cubicBezTo>
                  <a:pt x="201" y="326"/>
                  <a:pt x="206" y="322"/>
                  <a:pt x="206" y="316"/>
                </a:cubicBezTo>
                <a:cubicBezTo>
                  <a:pt x="206" y="311"/>
                  <a:pt x="201" y="306"/>
                  <a:pt x="195" y="306"/>
                </a:cubicBezTo>
                <a:cubicBezTo>
                  <a:pt x="185" y="306"/>
                  <a:pt x="185" y="306"/>
                  <a:pt x="185" y="306"/>
                </a:cubicBezTo>
                <a:cubicBezTo>
                  <a:pt x="185" y="285"/>
                  <a:pt x="185" y="285"/>
                  <a:pt x="185" y="285"/>
                </a:cubicBezTo>
                <a:cubicBezTo>
                  <a:pt x="195" y="285"/>
                  <a:pt x="195" y="285"/>
                  <a:pt x="195" y="285"/>
                </a:cubicBezTo>
                <a:cubicBezTo>
                  <a:pt x="213" y="285"/>
                  <a:pt x="226" y="271"/>
                  <a:pt x="226" y="255"/>
                </a:cubicBezTo>
                <a:cubicBezTo>
                  <a:pt x="226" y="238"/>
                  <a:pt x="212" y="225"/>
                  <a:pt x="195" y="225"/>
                </a:cubicBezTo>
                <a:cubicBezTo>
                  <a:pt x="185" y="225"/>
                  <a:pt x="185" y="225"/>
                  <a:pt x="185" y="225"/>
                </a:cubicBezTo>
                <a:cubicBezTo>
                  <a:pt x="185" y="205"/>
                  <a:pt x="185" y="205"/>
                  <a:pt x="185" y="205"/>
                </a:cubicBezTo>
                <a:cubicBezTo>
                  <a:pt x="215" y="205"/>
                  <a:pt x="215" y="205"/>
                  <a:pt x="215" y="205"/>
                </a:cubicBezTo>
                <a:cubicBezTo>
                  <a:pt x="227" y="205"/>
                  <a:pt x="237" y="197"/>
                  <a:pt x="242" y="188"/>
                </a:cubicBezTo>
                <a:cubicBezTo>
                  <a:pt x="236" y="185"/>
                  <a:pt x="231" y="181"/>
                  <a:pt x="224" y="176"/>
                </a:cubicBezTo>
                <a:cubicBezTo>
                  <a:pt x="223" y="181"/>
                  <a:pt x="219" y="183"/>
                  <a:pt x="214" y="183"/>
                </a:cubicBezTo>
                <a:cubicBezTo>
                  <a:pt x="184" y="183"/>
                  <a:pt x="184" y="183"/>
                  <a:pt x="184" y="183"/>
                </a:cubicBezTo>
                <a:cubicBezTo>
                  <a:pt x="184" y="163"/>
                  <a:pt x="184" y="163"/>
                  <a:pt x="184" y="163"/>
                </a:cubicBezTo>
                <a:cubicBezTo>
                  <a:pt x="214" y="163"/>
                  <a:pt x="214" y="163"/>
                  <a:pt x="214" y="163"/>
                </a:cubicBezTo>
                <a:cubicBezTo>
                  <a:pt x="208" y="154"/>
                  <a:pt x="204" y="145"/>
                  <a:pt x="204" y="133"/>
                </a:cubicBezTo>
                <a:cubicBezTo>
                  <a:pt x="204" y="127"/>
                  <a:pt x="208" y="122"/>
                  <a:pt x="214" y="122"/>
                </a:cubicBezTo>
                <a:cubicBezTo>
                  <a:pt x="219" y="122"/>
                  <a:pt x="224" y="127"/>
                  <a:pt x="224" y="133"/>
                </a:cubicBezTo>
                <a:cubicBezTo>
                  <a:pt x="224" y="145"/>
                  <a:pt x="232" y="155"/>
                  <a:pt x="242" y="163"/>
                </a:cubicBezTo>
                <a:cubicBezTo>
                  <a:pt x="265" y="163"/>
                  <a:pt x="265" y="163"/>
                  <a:pt x="265" y="163"/>
                </a:cubicBezTo>
                <a:cubicBezTo>
                  <a:pt x="252" y="153"/>
                  <a:pt x="241" y="139"/>
                  <a:pt x="231" y="116"/>
                </a:cubicBezTo>
                <a:cubicBezTo>
                  <a:pt x="228" y="111"/>
                  <a:pt x="231" y="104"/>
                  <a:pt x="236" y="102"/>
                </a:cubicBezTo>
                <a:cubicBezTo>
                  <a:pt x="237" y="101"/>
                  <a:pt x="239" y="101"/>
                  <a:pt x="240" y="101"/>
                </a:cubicBezTo>
                <a:cubicBezTo>
                  <a:pt x="244" y="101"/>
                  <a:pt x="248" y="104"/>
                  <a:pt x="250" y="108"/>
                </a:cubicBezTo>
                <a:cubicBezTo>
                  <a:pt x="273" y="162"/>
                  <a:pt x="316" y="162"/>
                  <a:pt x="316" y="162"/>
                </a:cubicBezTo>
                <a:cubicBezTo>
                  <a:pt x="338" y="162"/>
                  <a:pt x="338" y="162"/>
                  <a:pt x="338" y="162"/>
                </a:cubicBezTo>
                <a:cubicBezTo>
                  <a:pt x="342" y="162"/>
                  <a:pt x="347" y="158"/>
                  <a:pt x="348" y="154"/>
                </a:cubicBezTo>
                <a:cubicBezTo>
                  <a:pt x="343" y="151"/>
                  <a:pt x="340" y="146"/>
                  <a:pt x="336" y="145"/>
                </a:cubicBezTo>
                <a:cubicBezTo>
                  <a:pt x="303" y="132"/>
                  <a:pt x="292" y="110"/>
                  <a:pt x="282" y="93"/>
                </a:cubicBezTo>
                <a:cubicBezTo>
                  <a:pt x="274" y="79"/>
                  <a:pt x="267" y="66"/>
                  <a:pt x="252" y="62"/>
                </a:cubicBezTo>
                <a:cubicBezTo>
                  <a:pt x="250" y="62"/>
                  <a:pt x="248" y="62"/>
                  <a:pt x="246" y="62"/>
                </a:cubicBezTo>
                <a:cubicBezTo>
                  <a:pt x="231" y="62"/>
                  <a:pt x="211" y="73"/>
                  <a:pt x="181" y="97"/>
                </a:cubicBezTo>
                <a:cubicBezTo>
                  <a:pt x="181" y="59"/>
                  <a:pt x="181" y="59"/>
                  <a:pt x="181" y="59"/>
                </a:cubicBezTo>
                <a:cubicBezTo>
                  <a:pt x="192" y="54"/>
                  <a:pt x="201" y="44"/>
                  <a:pt x="201" y="30"/>
                </a:cubicBezTo>
                <a:cubicBezTo>
                  <a:pt x="201" y="13"/>
                  <a:pt x="187" y="0"/>
                  <a:pt x="17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3" name="Freeform 9">
            <a:extLst>
              <a:ext uri="{FF2B5EF4-FFF2-40B4-BE49-F238E27FC236}">
                <a16:creationId xmlns:a16="http://schemas.microsoft.com/office/drawing/2014/main" id="{617627FC-0F9E-284F-CA85-FC2F202B10A3}"/>
              </a:ext>
            </a:extLst>
          </p:cNvPr>
          <p:cNvSpPr>
            <a:spLocks/>
          </p:cNvSpPr>
          <p:nvPr/>
        </p:nvSpPr>
        <p:spPr bwMode="auto">
          <a:xfrm>
            <a:off x="6275507" y="4671033"/>
            <a:ext cx="199777" cy="259411"/>
          </a:xfrm>
          <a:custGeom>
            <a:avLst/>
            <a:gdLst>
              <a:gd name="T0" fmla="*/ 132 w 268"/>
              <a:gd name="T1" fmla="*/ 0 h 348"/>
              <a:gd name="T2" fmla="*/ 82 w 268"/>
              <a:gd name="T3" fmla="*/ 52 h 348"/>
              <a:gd name="T4" fmla="*/ 122 w 268"/>
              <a:gd name="T5" fmla="*/ 102 h 348"/>
              <a:gd name="T6" fmla="*/ 122 w 268"/>
              <a:gd name="T7" fmla="*/ 138 h 348"/>
              <a:gd name="T8" fmla="*/ 51 w 268"/>
              <a:gd name="T9" fmla="*/ 103 h 348"/>
              <a:gd name="T10" fmla="*/ 10 w 268"/>
              <a:gd name="T11" fmla="*/ 103 h 348"/>
              <a:gd name="T12" fmla="*/ 0 w 268"/>
              <a:gd name="T13" fmla="*/ 113 h 348"/>
              <a:gd name="T14" fmla="*/ 93 w 268"/>
              <a:gd name="T15" fmla="*/ 206 h 348"/>
              <a:gd name="T16" fmla="*/ 123 w 268"/>
              <a:gd name="T17" fmla="*/ 206 h 348"/>
              <a:gd name="T18" fmla="*/ 123 w 268"/>
              <a:gd name="T19" fmla="*/ 288 h 348"/>
              <a:gd name="T20" fmla="*/ 81 w 268"/>
              <a:gd name="T21" fmla="*/ 260 h 348"/>
              <a:gd name="T22" fmla="*/ 83 w 268"/>
              <a:gd name="T23" fmla="*/ 247 h 348"/>
              <a:gd name="T24" fmla="*/ 42 w 268"/>
              <a:gd name="T25" fmla="*/ 206 h 348"/>
              <a:gd name="T26" fmla="*/ 1 w 268"/>
              <a:gd name="T27" fmla="*/ 247 h 348"/>
              <a:gd name="T28" fmla="*/ 42 w 268"/>
              <a:gd name="T29" fmla="*/ 288 h 348"/>
              <a:gd name="T30" fmla="*/ 68 w 268"/>
              <a:gd name="T31" fmla="*/ 277 h 348"/>
              <a:gd name="T32" fmla="*/ 123 w 268"/>
              <a:gd name="T33" fmla="*/ 320 h 348"/>
              <a:gd name="T34" fmla="*/ 123 w 268"/>
              <a:gd name="T35" fmla="*/ 338 h 348"/>
              <a:gd name="T36" fmla="*/ 133 w 268"/>
              <a:gd name="T37" fmla="*/ 348 h 348"/>
              <a:gd name="T38" fmla="*/ 144 w 268"/>
              <a:gd name="T39" fmla="*/ 338 h 348"/>
              <a:gd name="T40" fmla="*/ 144 w 268"/>
              <a:gd name="T41" fmla="*/ 327 h 348"/>
              <a:gd name="T42" fmla="*/ 174 w 268"/>
              <a:gd name="T43" fmla="*/ 327 h 348"/>
              <a:gd name="T44" fmla="*/ 268 w 268"/>
              <a:gd name="T45" fmla="*/ 234 h 348"/>
              <a:gd name="T46" fmla="*/ 255 w 268"/>
              <a:gd name="T47" fmla="*/ 225 h 348"/>
              <a:gd name="T48" fmla="*/ 214 w 268"/>
              <a:gd name="T49" fmla="*/ 225 h 348"/>
              <a:gd name="T50" fmla="*/ 142 w 268"/>
              <a:gd name="T51" fmla="*/ 260 h 348"/>
              <a:gd name="T52" fmla="*/ 142 w 268"/>
              <a:gd name="T53" fmla="*/ 197 h 348"/>
              <a:gd name="T54" fmla="*/ 199 w 268"/>
              <a:gd name="T55" fmla="*/ 154 h 348"/>
              <a:gd name="T56" fmla="*/ 225 w 268"/>
              <a:gd name="T57" fmla="*/ 163 h 348"/>
              <a:gd name="T58" fmla="*/ 265 w 268"/>
              <a:gd name="T59" fmla="*/ 123 h 348"/>
              <a:gd name="T60" fmla="*/ 225 w 268"/>
              <a:gd name="T61" fmla="*/ 82 h 348"/>
              <a:gd name="T62" fmla="*/ 184 w 268"/>
              <a:gd name="T63" fmla="*/ 123 h 348"/>
              <a:gd name="T64" fmla="*/ 186 w 268"/>
              <a:gd name="T65" fmla="*/ 136 h 348"/>
              <a:gd name="T66" fmla="*/ 142 w 268"/>
              <a:gd name="T67" fmla="*/ 163 h 348"/>
              <a:gd name="T68" fmla="*/ 142 w 268"/>
              <a:gd name="T69" fmla="*/ 102 h 348"/>
              <a:gd name="T70" fmla="*/ 183 w 268"/>
              <a:gd name="T71" fmla="*/ 52 h 348"/>
              <a:gd name="T72" fmla="*/ 132 w 268"/>
              <a:gd name="T7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68" h="348">
                <a:moveTo>
                  <a:pt x="132" y="0"/>
                </a:moveTo>
                <a:cubicBezTo>
                  <a:pt x="104" y="0"/>
                  <a:pt x="82" y="23"/>
                  <a:pt x="82" y="52"/>
                </a:cubicBezTo>
                <a:cubicBezTo>
                  <a:pt x="82" y="76"/>
                  <a:pt x="100" y="97"/>
                  <a:pt x="122" y="102"/>
                </a:cubicBezTo>
                <a:cubicBezTo>
                  <a:pt x="122" y="138"/>
                  <a:pt x="122" y="138"/>
                  <a:pt x="122" y="138"/>
                </a:cubicBezTo>
                <a:cubicBezTo>
                  <a:pt x="105" y="116"/>
                  <a:pt x="79" y="103"/>
                  <a:pt x="51" y="103"/>
                </a:cubicBezTo>
                <a:cubicBezTo>
                  <a:pt x="10" y="103"/>
                  <a:pt x="10" y="103"/>
                  <a:pt x="10" y="103"/>
                </a:cubicBezTo>
                <a:cubicBezTo>
                  <a:pt x="5" y="103"/>
                  <a:pt x="0" y="107"/>
                  <a:pt x="0" y="113"/>
                </a:cubicBezTo>
                <a:cubicBezTo>
                  <a:pt x="0" y="163"/>
                  <a:pt x="42" y="206"/>
                  <a:pt x="93" y="206"/>
                </a:cubicBezTo>
                <a:cubicBezTo>
                  <a:pt x="123" y="206"/>
                  <a:pt x="123" y="206"/>
                  <a:pt x="123" y="206"/>
                </a:cubicBezTo>
                <a:cubicBezTo>
                  <a:pt x="123" y="288"/>
                  <a:pt x="123" y="288"/>
                  <a:pt x="123" y="288"/>
                </a:cubicBezTo>
                <a:cubicBezTo>
                  <a:pt x="111" y="275"/>
                  <a:pt x="96" y="266"/>
                  <a:pt x="81" y="260"/>
                </a:cubicBezTo>
                <a:cubicBezTo>
                  <a:pt x="82" y="256"/>
                  <a:pt x="83" y="251"/>
                  <a:pt x="83" y="247"/>
                </a:cubicBezTo>
                <a:cubicBezTo>
                  <a:pt x="83" y="224"/>
                  <a:pt x="64" y="206"/>
                  <a:pt x="42" y="206"/>
                </a:cubicBezTo>
                <a:cubicBezTo>
                  <a:pt x="19" y="206"/>
                  <a:pt x="1" y="224"/>
                  <a:pt x="1" y="247"/>
                </a:cubicBezTo>
                <a:cubicBezTo>
                  <a:pt x="1" y="270"/>
                  <a:pt x="19" y="288"/>
                  <a:pt x="42" y="288"/>
                </a:cubicBezTo>
                <a:cubicBezTo>
                  <a:pt x="52" y="288"/>
                  <a:pt x="61" y="284"/>
                  <a:pt x="68" y="277"/>
                </a:cubicBezTo>
                <a:cubicBezTo>
                  <a:pt x="92" y="283"/>
                  <a:pt x="113" y="299"/>
                  <a:pt x="123" y="320"/>
                </a:cubicBezTo>
                <a:cubicBezTo>
                  <a:pt x="123" y="338"/>
                  <a:pt x="123" y="338"/>
                  <a:pt x="123" y="338"/>
                </a:cubicBezTo>
                <a:cubicBezTo>
                  <a:pt x="123" y="344"/>
                  <a:pt x="128" y="348"/>
                  <a:pt x="133" y="348"/>
                </a:cubicBezTo>
                <a:cubicBezTo>
                  <a:pt x="140" y="348"/>
                  <a:pt x="144" y="344"/>
                  <a:pt x="144" y="338"/>
                </a:cubicBezTo>
                <a:cubicBezTo>
                  <a:pt x="144" y="327"/>
                  <a:pt x="144" y="327"/>
                  <a:pt x="144" y="327"/>
                </a:cubicBezTo>
                <a:cubicBezTo>
                  <a:pt x="174" y="327"/>
                  <a:pt x="174" y="327"/>
                  <a:pt x="174" y="327"/>
                </a:cubicBezTo>
                <a:cubicBezTo>
                  <a:pt x="226" y="327"/>
                  <a:pt x="268" y="285"/>
                  <a:pt x="268" y="234"/>
                </a:cubicBezTo>
                <a:cubicBezTo>
                  <a:pt x="265" y="230"/>
                  <a:pt x="260" y="225"/>
                  <a:pt x="255" y="225"/>
                </a:cubicBezTo>
                <a:cubicBezTo>
                  <a:pt x="214" y="225"/>
                  <a:pt x="214" y="225"/>
                  <a:pt x="214" y="225"/>
                </a:cubicBezTo>
                <a:cubicBezTo>
                  <a:pt x="185" y="225"/>
                  <a:pt x="160" y="239"/>
                  <a:pt x="142" y="260"/>
                </a:cubicBezTo>
                <a:cubicBezTo>
                  <a:pt x="142" y="197"/>
                  <a:pt x="142" y="197"/>
                  <a:pt x="142" y="197"/>
                </a:cubicBezTo>
                <a:cubicBezTo>
                  <a:pt x="154" y="175"/>
                  <a:pt x="174" y="160"/>
                  <a:pt x="199" y="154"/>
                </a:cubicBezTo>
                <a:cubicBezTo>
                  <a:pt x="205" y="160"/>
                  <a:pt x="214" y="163"/>
                  <a:pt x="225" y="163"/>
                </a:cubicBezTo>
                <a:cubicBezTo>
                  <a:pt x="248" y="163"/>
                  <a:pt x="265" y="145"/>
                  <a:pt x="265" y="123"/>
                </a:cubicBezTo>
                <a:cubicBezTo>
                  <a:pt x="265" y="100"/>
                  <a:pt x="248" y="82"/>
                  <a:pt x="225" y="82"/>
                </a:cubicBezTo>
                <a:cubicBezTo>
                  <a:pt x="202" y="82"/>
                  <a:pt x="184" y="100"/>
                  <a:pt x="184" y="123"/>
                </a:cubicBezTo>
                <a:cubicBezTo>
                  <a:pt x="184" y="127"/>
                  <a:pt x="185" y="132"/>
                  <a:pt x="186" y="136"/>
                </a:cubicBezTo>
                <a:cubicBezTo>
                  <a:pt x="169" y="143"/>
                  <a:pt x="154" y="152"/>
                  <a:pt x="142" y="163"/>
                </a:cubicBezTo>
                <a:cubicBezTo>
                  <a:pt x="142" y="102"/>
                  <a:pt x="142" y="102"/>
                  <a:pt x="142" y="102"/>
                </a:cubicBezTo>
                <a:cubicBezTo>
                  <a:pt x="167" y="97"/>
                  <a:pt x="183" y="76"/>
                  <a:pt x="183" y="52"/>
                </a:cubicBezTo>
                <a:cubicBezTo>
                  <a:pt x="183" y="23"/>
                  <a:pt x="161" y="0"/>
                  <a:pt x="13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4" name="Freeform 10">
            <a:extLst>
              <a:ext uri="{FF2B5EF4-FFF2-40B4-BE49-F238E27FC236}">
                <a16:creationId xmlns:a16="http://schemas.microsoft.com/office/drawing/2014/main" id="{B5F710B9-CFC7-586C-9CE0-7FFA33816E9A}"/>
              </a:ext>
            </a:extLst>
          </p:cNvPr>
          <p:cNvSpPr>
            <a:spLocks noEditPoints="1"/>
          </p:cNvSpPr>
          <p:nvPr/>
        </p:nvSpPr>
        <p:spPr bwMode="auto">
          <a:xfrm>
            <a:off x="6244944" y="5763468"/>
            <a:ext cx="260157" cy="259411"/>
          </a:xfrm>
          <a:custGeom>
            <a:avLst/>
            <a:gdLst>
              <a:gd name="T0" fmla="*/ 151 w 349"/>
              <a:gd name="T1" fmla="*/ 198 h 348"/>
              <a:gd name="T2" fmla="*/ 72 w 349"/>
              <a:gd name="T3" fmla="*/ 80 h 348"/>
              <a:gd name="T4" fmla="*/ 50 w 349"/>
              <a:gd name="T5" fmla="*/ 165 h 348"/>
              <a:gd name="T6" fmla="*/ 182 w 349"/>
              <a:gd name="T7" fmla="*/ 298 h 348"/>
              <a:gd name="T8" fmla="*/ 255 w 349"/>
              <a:gd name="T9" fmla="*/ 308 h 348"/>
              <a:gd name="T10" fmla="*/ 235 w 349"/>
              <a:gd name="T11" fmla="*/ 209 h 348"/>
              <a:gd name="T12" fmla="*/ 173 w 349"/>
              <a:gd name="T13" fmla="*/ 105 h 348"/>
              <a:gd name="T14" fmla="*/ 166 w 349"/>
              <a:gd name="T15" fmla="*/ 182 h 348"/>
              <a:gd name="T16" fmla="*/ 343 w 349"/>
              <a:gd name="T17" fmla="*/ 42 h 348"/>
              <a:gd name="T18" fmla="*/ 258 w 349"/>
              <a:gd name="T19" fmla="*/ 0 h 348"/>
              <a:gd name="T20" fmla="*/ 173 w 349"/>
              <a:gd name="T21" fmla="*/ 42 h 348"/>
              <a:gd name="T22" fmla="*/ 168 w 349"/>
              <a:gd name="T23" fmla="*/ 85 h 348"/>
              <a:gd name="T24" fmla="*/ 218 w 349"/>
              <a:gd name="T25" fmla="*/ 96 h 348"/>
              <a:gd name="T26" fmla="*/ 239 w 349"/>
              <a:gd name="T27" fmla="*/ 70 h 348"/>
              <a:gd name="T28" fmla="*/ 247 w 349"/>
              <a:gd name="T29" fmla="*/ 85 h 348"/>
              <a:gd name="T30" fmla="*/ 250 w 349"/>
              <a:gd name="T31" fmla="*/ 128 h 348"/>
              <a:gd name="T32" fmla="*/ 278 w 349"/>
              <a:gd name="T33" fmla="*/ 120 h 348"/>
              <a:gd name="T34" fmla="*/ 281 w 349"/>
              <a:gd name="T35" fmla="*/ 141 h 348"/>
              <a:gd name="T36" fmla="*/ 259 w 349"/>
              <a:gd name="T37" fmla="*/ 201 h 348"/>
              <a:gd name="T38" fmla="*/ 349 w 349"/>
              <a:gd name="T39" fmla="*/ 151 h 348"/>
              <a:gd name="T40" fmla="*/ 343 w 349"/>
              <a:gd name="T41" fmla="*/ 42 h 348"/>
              <a:gd name="T42" fmla="*/ 51 w 349"/>
              <a:gd name="T43" fmla="*/ 196 h 348"/>
              <a:gd name="T44" fmla="*/ 150 w 349"/>
              <a:gd name="T45" fmla="*/ 298 h 348"/>
              <a:gd name="T46" fmla="*/ 156 w 349"/>
              <a:gd name="T47" fmla="*/ 292 h 348"/>
              <a:gd name="T48" fmla="*/ 56 w 349"/>
              <a:gd name="T49" fmla="*/ 192 h 348"/>
              <a:gd name="T50" fmla="*/ 4 w 349"/>
              <a:gd name="T51" fmla="*/ 330 h 348"/>
              <a:gd name="T52" fmla="*/ 12 w 349"/>
              <a:gd name="T53" fmla="*/ 348 h 348"/>
              <a:gd name="T54" fmla="*/ 45 w 349"/>
              <a:gd name="T55" fmla="*/ 319 h 348"/>
              <a:gd name="T56" fmla="*/ 92 w 349"/>
              <a:gd name="T57" fmla="*/ 326 h 348"/>
              <a:gd name="T58" fmla="*/ 30 w 349"/>
              <a:gd name="T59" fmla="*/ 304 h 348"/>
              <a:gd name="T60" fmla="*/ 115 w 349"/>
              <a:gd name="T61" fmla="*/ 318 h 348"/>
              <a:gd name="T62" fmla="*/ 37 w 349"/>
              <a:gd name="T63" fmla="*/ 21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49" h="348">
                <a:moveTo>
                  <a:pt x="241" y="233"/>
                </a:moveTo>
                <a:cubicBezTo>
                  <a:pt x="151" y="198"/>
                  <a:pt x="151" y="198"/>
                  <a:pt x="151" y="198"/>
                </a:cubicBezTo>
                <a:cubicBezTo>
                  <a:pt x="115" y="108"/>
                  <a:pt x="115" y="108"/>
                  <a:pt x="115" y="108"/>
                </a:cubicBezTo>
                <a:cubicBezTo>
                  <a:pt x="107" y="90"/>
                  <a:pt x="90" y="80"/>
                  <a:pt x="72" y="80"/>
                </a:cubicBezTo>
                <a:cubicBezTo>
                  <a:pt x="60" y="80"/>
                  <a:pt x="49" y="84"/>
                  <a:pt x="39" y="93"/>
                </a:cubicBezTo>
                <a:cubicBezTo>
                  <a:pt x="18" y="114"/>
                  <a:pt x="23" y="151"/>
                  <a:pt x="50" y="165"/>
                </a:cubicBezTo>
                <a:cubicBezTo>
                  <a:pt x="136" y="213"/>
                  <a:pt x="136" y="213"/>
                  <a:pt x="136" y="213"/>
                </a:cubicBezTo>
                <a:cubicBezTo>
                  <a:pt x="182" y="298"/>
                  <a:pt x="182" y="298"/>
                  <a:pt x="182" y="298"/>
                </a:cubicBezTo>
                <a:cubicBezTo>
                  <a:pt x="191" y="313"/>
                  <a:pt x="206" y="321"/>
                  <a:pt x="222" y="321"/>
                </a:cubicBezTo>
                <a:cubicBezTo>
                  <a:pt x="234" y="321"/>
                  <a:pt x="246" y="317"/>
                  <a:pt x="255" y="308"/>
                </a:cubicBezTo>
                <a:cubicBezTo>
                  <a:pt x="279" y="285"/>
                  <a:pt x="272" y="246"/>
                  <a:pt x="241" y="233"/>
                </a:cubicBezTo>
                <a:close/>
                <a:moveTo>
                  <a:pt x="235" y="209"/>
                </a:moveTo>
                <a:cubicBezTo>
                  <a:pt x="251" y="178"/>
                  <a:pt x="242" y="147"/>
                  <a:pt x="223" y="125"/>
                </a:cubicBezTo>
                <a:cubicBezTo>
                  <a:pt x="209" y="112"/>
                  <a:pt x="192" y="105"/>
                  <a:pt x="173" y="105"/>
                </a:cubicBezTo>
                <a:cubicBezTo>
                  <a:pt x="161" y="105"/>
                  <a:pt x="150" y="107"/>
                  <a:pt x="138" y="113"/>
                </a:cubicBezTo>
                <a:cubicBezTo>
                  <a:pt x="166" y="182"/>
                  <a:pt x="166" y="182"/>
                  <a:pt x="166" y="182"/>
                </a:cubicBezTo>
                <a:lnTo>
                  <a:pt x="235" y="209"/>
                </a:lnTo>
                <a:close/>
                <a:moveTo>
                  <a:pt x="343" y="42"/>
                </a:moveTo>
                <a:cubicBezTo>
                  <a:pt x="263" y="1"/>
                  <a:pt x="263" y="1"/>
                  <a:pt x="263" y="1"/>
                </a:cubicBezTo>
                <a:cubicBezTo>
                  <a:pt x="261" y="1"/>
                  <a:pt x="259" y="0"/>
                  <a:pt x="258" y="0"/>
                </a:cubicBezTo>
                <a:cubicBezTo>
                  <a:pt x="256" y="0"/>
                  <a:pt x="255" y="1"/>
                  <a:pt x="254" y="1"/>
                </a:cubicBezTo>
                <a:cubicBezTo>
                  <a:pt x="173" y="42"/>
                  <a:pt x="173" y="42"/>
                  <a:pt x="173" y="42"/>
                </a:cubicBezTo>
                <a:cubicBezTo>
                  <a:pt x="170" y="44"/>
                  <a:pt x="168" y="47"/>
                  <a:pt x="168" y="51"/>
                </a:cubicBezTo>
                <a:cubicBezTo>
                  <a:pt x="168" y="85"/>
                  <a:pt x="168" y="85"/>
                  <a:pt x="168" y="85"/>
                </a:cubicBezTo>
                <a:cubicBezTo>
                  <a:pt x="170" y="85"/>
                  <a:pt x="171" y="85"/>
                  <a:pt x="173" y="85"/>
                </a:cubicBezTo>
                <a:cubicBezTo>
                  <a:pt x="189" y="85"/>
                  <a:pt x="203" y="89"/>
                  <a:pt x="218" y="96"/>
                </a:cubicBezTo>
                <a:cubicBezTo>
                  <a:pt x="231" y="75"/>
                  <a:pt x="231" y="75"/>
                  <a:pt x="231" y="75"/>
                </a:cubicBezTo>
                <a:cubicBezTo>
                  <a:pt x="232" y="72"/>
                  <a:pt x="236" y="70"/>
                  <a:pt x="239" y="70"/>
                </a:cubicBezTo>
                <a:cubicBezTo>
                  <a:pt x="241" y="70"/>
                  <a:pt x="243" y="70"/>
                  <a:pt x="244" y="71"/>
                </a:cubicBezTo>
                <a:cubicBezTo>
                  <a:pt x="249" y="74"/>
                  <a:pt x="250" y="80"/>
                  <a:pt x="247" y="85"/>
                </a:cubicBezTo>
                <a:cubicBezTo>
                  <a:pt x="233" y="109"/>
                  <a:pt x="233" y="109"/>
                  <a:pt x="233" y="109"/>
                </a:cubicBezTo>
                <a:cubicBezTo>
                  <a:pt x="241" y="114"/>
                  <a:pt x="244" y="116"/>
                  <a:pt x="250" y="128"/>
                </a:cubicBezTo>
                <a:cubicBezTo>
                  <a:pt x="276" y="121"/>
                  <a:pt x="276" y="121"/>
                  <a:pt x="276" y="121"/>
                </a:cubicBezTo>
                <a:cubicBezTo>
                  <a:pt x="277" y="120"/>
                  <a:pt x="277" y="120"/>
                  <a:pt x="278" y="120"/>
                </a:cubicBezTo>
                <a:cubicBezTo>
                  <a:pt x="283" y="120"/>
                  <a:pt x="288" y="124"/>
                  <a:pt x="289" y="129"/>
                </a:cubicBezTo>
                <a:cubicBezTo>
                  <a:pt x="290" y="134"/>
                  <a:pt x="286" y="140"/>
                  <a:pt x="281" y="141"/>
                </a:cubicBezTo>
                <a:cubicBezTo>
                  <a:pt x="258" y="147"/>
                  <a:pt x="258" y="147"/>
                  <a:pt x="258" y="147"/>
                </a:cubicBezTo>
                <a:cubicBezTo>
                  <a:pt x="264" y="164"/>
                  <a:pt x="266" y="182"/>
                  <a:pt x="259" y="201"/>
                </a:cubicBezTo>
                <a:cubicBezTo>
                  <a:pt x="263" y="200"/>
                  <a:pt x="340" y="163"/>
                  <a:pt x="343" y="160"/>
                </a:cubicBezTo>
                <a:cubicBezTo>
                  <a:pt x="347" y="158"/>
                  <a:pt x="349" y="155"/>
                  <a:pt x="349" y="151"/>
                </a:cubicBezTo>
                <a:cubicBezTo>
                  <a:pt x="349" y="49"/>
                  <a:pt x="349" y="49"/>
                  <a:pt x="349" y="49"/>
                </a:cubicBezTo>
                <a:cubicBezTo>
                  <a:pt x="349" y="46"/>
                  <a:pt x="347" y="43"/>
                  <a:pt x="343" y="42"/>
                </a:cubicBezTo>
                <a:close/>
                <a:moveTo>
                  <a:pt x="56" y="192"/>
                </a:moveTo>
                <a:cubicBezTo>
                  <a:pt x="51" y="196"/>
                  <a:pt x="51" y="196"/>
                  <a:pt x="51" y="196"/>
                </a:cubicBezTo>
                <a:cubicBezTo>
                  <a:pt x="50" y="197"/>
                  <a:pt x="50" y="197"/>
                  <a:pt x="50" y="197"/>
                </a:cubicBezTo>
                <a:cubicBezTo>
                  <a:pt x="150" y="298"/>
                  <a:pt x="150" y="298"/>
                  <a:pt x="150" y="298"/>
                </a:cubicBezTo>
                <a:cubicBezTo>
                  <a:pt x="151" y="297"/>
                  <a:pt x="151" y="297"/>
                  <a:pt x="151" y="297"/>
                </a:cubicBezTo>
                <a:cubicBezTo>
                  <a:pt x="156" y="292"/>
                  <a:pt x="156" y="292"/>
                  <a:pt x="156" y="292"/>
                </a:cubicBezTo>
                <a:cubicBezTo>
                  <a:pt x="120" y="227"/>
                  <a:pt x="120" y="227"/>
                  <a:pt x="120" y="227"/>
                </a:cubicBezTo>
                <a:lnTo>
                  <a:pt x="56" y="192"/>
                </a:lnTo>
                <a:close/>
                <a:moveTo>
                  <a:pt x="30" y="304"/>
                </a:moveTo>
                <a:cubicBezTo>
                  <a:pt x="4" y="330"/>
                  <a:pt x="4" y="330"/>
                  <a:pt x="4" y="330"/>
                </a:cubicBezTo>
                <a:cubicBezTo>
                  <a:pt x="0" y="335"/>
                  <a:pt x="0" y="340"/>
                  <a:pt x="4" y="344"/>
                </a:cubicBezTo>
                <a:cubicBezTo>
                  <a:pt x="6" y="347"/>
                  <a:pt x="9" y="348"/>
                  <a:pt x="12" y="348"/>
                </a:cubicBezTo>
                <a:cubicBezTo>
                  <a:pt x="14" y="348"/>
                  <a:pt x="17" y="347"/>
                  <a:pt x="19" y="344"/>
                </a:cubicBezTo>
                <a:cubicBezTo>
                  <a:pt x="45" y="319"/>
                  <a:pt x="45" y="319"/>
                  <a:pt x="45" y="319"/>
                </a:cubicBezTo>
                <a:cubicBezTo>
                  <a:pt x="57" y="323"/>
                  <a:pt x="69" y="327"/>
                  <a:pt x="82" y="327"/>
                </a:cubicBezTo>
                <a:cubicBezTo>
                  <a:pt x="85" y="327"/>
                  <a:pt x="88" y="326"/>
                  <a:pt x="92" y="326"/>
                </a:cubicBezTo>
                <a:cubicBezTo>
                  <a:pt x="24" y="257"/>
                  <a:pt x="24" y="257"/>
                  <a:pt x="24" y="257"/>
                </a:cubicBezTo>
                <a:cubicBezTo>
                  <a:pt x="21" y="272"/>
                  <a:pt x="24" y="289"/>
                  <a:pt x="30" y="304"/>
                </a:cubicBezTo>
                <a:close/>
                <a:moveTo>
                  <a:pt x="28" y="232"/>
                </a:moveTo>
                <a:cubicBezTo>
                  <a:pt x="115" y="318"/>
                  <a:pt x="115" y="318"/>
                  <a:pt x="115" y="318"/>
                </a:cubicBezTo>
                <a:cubicBezTo>
                  <a:pt x="121" y="316"/>
                  <a:pt x="128" y="313"/>
                  <a:pt x="134" y="309"/>
                </a:cubicBezTo>
                <a:cubicBezTo>
                  <a:pt x="37" y="214"/>
                  <a:pt x="37" y="214"/>
                  <a:pt x="37" y="214"/>
                </a:cubicBezTo>
                <a:cubicBezTo>
                  <a:pt x="33" y="220"/>
                  <a:pt x="30" y="226"/>
                  <a:pt x="28" y="2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5" name="Freeform 11">
            <a:extLst>
              <a:ext uri="{FF2B5EF4-FFF2-40B4-BE49-F238E27FC236}">
                <a16:creationId xmlns:a16="http://schemas.microsoft.com/office/drawing/2014/main" id="{CBC02570-2821-8C9A-19B5-FDE29B21B2AE}"/>
              </a:ext>
            </a:extLst>
          </p:cNvPr>
          <p:cNvSpPr>
            <a:spLocks noEditPoints="1"/>
          </p:cNvSpPr>
          <p:nvPr/>
        </p:nvSpPr>
        <p:spPr bwMode="auto">
          <a:xfrm>
            <a:off x="6260598" y="5217064"/>
            <a:ext cx="230339" cy="259411"/>
          </a:xfrm>
          <a:custGeom>
            <a:avLst/>
            <a:gdLst>
              <a:gd name="T0" fmla="*/ 22 w 309"/>
              <a:gd name="T1" fmla="*/ 168 h 348"/>
              <a:gd name="T2" fmla="*/ 21 w 309"/>
              <a:gd name="T3" fmla="*/ 168 h 348"/>
              <a:gd name="T4" fmla="*/ 152 w 309"/>
              <a:gd name="T5" fmla="*/ 347 h 348"/>
              <a:gd name="T6" fmla="*/ 154 w 309"/>
              <a:gd name="T7" fmla="*/ 348 h 348"/>
              <a:gd name="T8" fmla="*/ 158 w 309"/>
              <a:gd name="T9" fmla="*/ 347 h 348"/>
              <a:gd name="T10" fmla="*/ 288 w 309"/>
              <a:gd name="T11" fmla="*/ 168 h 348"/>
              <a:gd name="T12" fmla="*/ 288 w 309"/>
              <a:gd name="T13" fmla="*/ 164 h 348"/>
              <a:gd name="T14" fmla="*/ 22 w 309"/>
              <a:gd name="T15" fmla="*/ 164 h 348"/>
              <a:gd name="T16" fmla="*/ 22 w 309"/>
              <a:gd name="T17" fmla="*/ 168 h 348"/>
              <a:gd name="T18" fmla="*/ 114 w 309"/>
              <a:gd name="T19" fmla="*/ 185 h 348"/>
              <a:gd name="T20" fmla="*/ 125 w 309"/>
              <a:gd name="T21" fmla="*/ 195 h 348"/>
              <a:gd name="T22" fmla="*/ 114 w 309"/>
              <a:gd name="T23" fmla="*/ 204 h 348"/>
              <a:gd name="T24" fmla="*/ 104 w 309"/>
              <a:gd name="T25" fmla="*/ 195 h 348"/>
              <a:gd name="T26" fmla="*/ 114 w 309"/>
              <a:gd name="T27" fmla="*/ 185 h 348"/>
              <a:gd name="T28" fmla="*/ 94 w 309"/>
              <a:gd name="T29" fmla="*/ 204 h 348"/>
              <a:gd name="T30" fmla="*/ 104 w 309"/>
              <a:gd name="T31" fmla="*/ 215 h 348"/>
              <a:gd name="T32" fmla="*/ 94 w 309"/>
              <a:gd name="T33" fmla="*/ 225 h 348"/>
              <a:gd name="T34" fmla="*/ 84 w 309"/>
              <a:gd name="T35" fmla="*/ 215 h 348"/>
              <a:gd name="T36" fmla="*/ 94 w 309"/>
              <a:gd name="T37" fmla="*/ 204 h 348"/>
              <a:gd name="T38" fmla="*/ 72 w 309"/>
              <a:gd name="T39" fmla="*/ 185 h 348"/>
              <a:gd name="T40" fmla="*/ 82 w 309"/>
              <a:gd name="T41" fmla="*/ 195 h 348"/>
              <a:gd name="T42" fmla="*/ 72 w 309"/>
              <a:gd name="T43" fmla="*/ 204 h 348"/>
              <a:gd name="T44" fmla="*/ 62 w 309"/>
              <a:gd name="T45" fmla="*/ 195 h 348"/>
              <a:gd name="T46" fmla="*/ 72 w 309"/>
              <a:gd name="T47" fmla="*/ 185 h 348"/>
              <a:gd name="T48" fmla="*/ 154 w 309"/>
              <a:gd name="T49" fmla="*/ 61 h 348"/>
              <a:gd name="T50" fmla="*/ 185 w 309"/>
              <a:gd name="T51" fmla="*/ 31 h 348"/>
              <a:gd name="T52" fmla="*/ 185 w 309"/>
              <a:gd name="T53" fmla="*/ 10 h 348"/>
              <a:gd name="T54" fmla="*/ 175 w 309"/>
              <a:gd name="T55" fmla="*/ 0 h 348"/>
              <a:gd name="T56" fmla="*/ 134 w 309"/>
              <a:gd name="T57" fmla="*/ 0 h 348"/>
              <a:gd name="T58" fmla="*/ 124 w 309"/>
              <a:gd name="T59" fmla="*/ 10 h 348"/>
              <a:gd name="T60" fmla="*/ 124 w 309"/>
              <a:gd name="T61" fmla="*/ 31 h 348"/>
              <a:gd name="T62" fmla="*/ 154 w 309"/>
              <a:gd name="T63" fmla="*/ 61 h 348"/>
              <a:gd name="T64" fmla="*/ 84 w 309"/>
              <a:gd name="T65" fmla="*/ 142 h 348"/>
              <a:gd name="T66" fmla="*/ 224 w 309"/>
              <a:gd name="T67" fmla="*/ 142 h 348"/>
              <a:gd name="T68" fmla="*/ 186 w 309"/>
              <a:gd name="T69" fmla="*/ 69 h 348"/>
              <a:gd name="T70" fmla="*/ 153 w 309"/>
              <a:gd name="T71" fmla="*/ 81 h 348"/>
              <a:gd name="T72" fmla="*/ 121 w 309"/>
              <a:gd name="T73" fmla="*/ 69 h 348"/>
              <a:gd name="T74" fmla="*/ 84 w 309"/>
              <a:gd name="T75" fmla="*/ 142 h 348"/>
              <a:gd name="T76" fmla="*/ 64 w 309"/>
              <a:gd name="T77" fmla="*/ 140 h 348"/>
              <a:gd name="T78" fmla="*/ 64 w 309"/>
              <a:gd name="T79" fmla="*/ 140 h 348"/>
              <a:gd name="T80" fmla="*/ 64 w 309"/>
              <a:gd name="T81" fmla="*/ 142 h 348"/>
              <a:gd name="T82" fmla="*/ 64 w 309"/>
              <a:gd name="T83" fmla="*/ 140 h 348"/>
              <a:gd name="T84" fmla="*/ 64 w 309"/>
              <a:gd name="T85" fmla="*/ 140 h 348"/>
              <a:gd name="T86" fmla="*/ 109 w 309"/>
              <a:gd name="T87" fmla="*/ 53 h 348"/>
              <a:gd name="T88" fmla="*/ 104 w 309"/>
              <a:gd name="T89" fmla="*/ 41 h 348"/>
              <a:gd name="T90" fmla="*/ 93 w 309"/>
              <a:gd name="T91" fmla="*/ 41 h 348"/>
              <a:gd name="T92" fmla="*/ 6 w 309"/>
              <a:gd name="T93" fmla="*/ 102 h 348"/>
              <a:gd name="T94" fmla="*/ 36 w 309"/>
              <a:gd name="T95" fmla="*/ 140 h 348"/>
              <a:gd name="T96" fmla="*/ 64 w 309"/>
              <a:gd name="T97" fmla="*/ 140 h 348"/>
              <a:gd name="T98" fmla="*/ 301 w 309"/>
              <a:gd name="T99" fmla="*/ 103 h 348"/>
              <a:gd name="T100" fmla="*/ 215 w 309"/>
              <a:gd name="T101" fmla="*/ 41 h 348"/>
              <a:gd name="T102" fmla="*/ 204 w 309"/>
              <a:gd name="T103" fmla="*/ 41 h 348"/>
              <a:gd name="T104" fmla="*/ 199 w 309"/>
              <a:gd name="T105" fmla="*/ 53 h 348"/>
              <a:gd name="T106" fmla="*/ 244 w 309"/>
              <a:gd name="T107" fmla="*/ 144 h 348"/>
              <a:gd name="T108" fmla="*/ 273 w 309"/>
              <a:gd name="T109" fmla="*/ 144 h 348"/>
              <a:gd name="T110" fmla="*/ 301 w 309"/>
              <a:gd name="T111" fmla="*/ 10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09" h="348">
                <a:moveTo>
                  <a:pt x="22" y="168"/>
                </a:moveTo>
                <a:cubicBezTo>
                  <a:pt x="21" y="168"/>
                  <a:pt x="21" y="168"/>
                  <a:pt x="21" y="168"/>
                </a:cubicBezTo>
                <a:cubicBezTo>
                  <a:pt x="21" y="248"/>
                  <a:pt x="73" y="321"/>
                  <a:pt x="152" y="347"/>
                </a:cubicBezTo>
                <a:cubicBezTo>
                  <a:pt x="153" y="347"/>
                  <a:pt x="154" y="348"/>
                  <a:pt x="154" y="348"/>
                </a:cubicBezTo>
                <a:cubicBezTo>
                  <a:pt x="156" y="348"/>
                  <a:pt x="157" y="348"/>
                  <a:pt x="158" y="347"/>
                </a:cubicBezTo>
                <a:cubicBezTo>
                  <a:pt x="236" y="321"/>
                  <a:pt x="288" y="248"/>
                  <a:pt x="288" y="168"/>
                </a:cubicBezTo>
                <a:cubicBezTo>
                  <a:pt x="288" y="164"/>
                  <a:pt x="288" y="164"/>
                  <a:pt x="288" y="164"/>
                </a:cubicBezTo>
                <a:cubicBezTo>
                  <a:pt x="22" y="164"/>
                  <a:pt x="22" y="164"/>
                  <a:pt x="22" y="164"/>
                </a:cubicBezTo>
                <a:lnTo>
                  <a:pt x="22" y="168"/>
                </a:lnTo>
                <a:close/>
                <a:moveTo>
                  <a:pt x="114" y="185"/>
                </a:moveTo>
                <a:cubicBezTo>
                  <a:pt x="120" y="185"/>
                  <a:pt x="125" y="189"/>
                  <a:pt x="125" y="195"/>
                </a:cubicBezTo>
                <a:cubicBezTo>
                  <a:pt x="125" y="200"/>
                  <a:pt x="120" y="204"/>
                  <a:pt x="114" y="204"/>
                </a:cubicBezTo>
                <a:cubicBezTo>
                  <a:pt x="108" y="204"/>
                  <a:pt x="104" y="200"/>
                  <a:pt x="104" y="195"/>
                </a:cubicBezTo>
                <a:cubicBezTo>
                  <a:pt x="104" y="189"/>
                  <a:pt x="108" y="185"/>
                  <a:pt x="114" y="185"/>
                </a:cubicBezTo>
                <a:close/>
                <a:moveTo>
                  <a:pt x="94" y="204"/>
                </a:moveTo>
                <a:cubicBezTo>
                  <a:pt x="99" y="204"/>
                  <a:pt x="104" y="209"/>
                  <a:pt x="104" y="215"/>
                </a:cubicBezTo>
                <a:cubicBezTo>
                  <a:pt x="104" y="221"/>
                  <a:pt x="99" y="225"/>
                  <a:pt x="94" y="225"/>
                </a:cubicBezTo>
                <a:cubicBezTo>
                  <a:pt x="88" y="225"/>
                  <a:pt x="84" y="221"/>
                  <a:pt x="84" y="215"/>
                </a:cubicBezTo>
                <a:cubicBezTo>
                  <a:pt x="82" y="209"/>
                  <a:pt x="88" y="204"/>
                  <a:pt x="94" y="204"/>
                </a:cubicBezTo>
                <a:close/>
                <a:moveTo>
                  <a:pt x="72" y="185"/>
                </a:moveTo>
                <a:cubicBezTo>
                  <a:pt x="78" y="185"/>
                  <a:pt x="82" y="189"/>
                  <a:pt x="82" y="195"/>
                </a:cubicBezTo>
                <a:cubicBezTo>
                  <a:pt x="82" y="200"/>
                  <a:pt x="78" y="204"/>
                  <a:pt x="72" y="204"/>
                </a:cubicBezTo>
                <a:cubicBezTo>
                  <a:pt x="67" y="204"/>
                  <a:pt x="62" y="200"/>
                  <a:pt x="62" y="195"/>
                </a:cubicBezTo>
                <a:cubicBezTo>
                  <a:pt x="62" y="189"/>
                  <a:pt x="67" y="185"/>
                  <a:pt x="72" y="185"/>
                </a:cubicBezTo>
                <a:close/>
                <a:moveTo>
                  <a:pt x="154" y="61"/>
                </a:moveTo>
                <a:cubicBezTo>
                  <a:pt x="172" y="61"/>
                  <a:pt x="185" y="48"/>
                  <a:pt x="185" y="31"/>
                </a:cubicBezTo>
                <a:cubicBezTo>
                  <a:pt x="185" y="10"/>
                  <a:pt x="185" y="10"/>
                  <a:pt x="185" y="10"/>
                </a:cubicBezTo>
                <a:cubicBezTo>
                  <a:pt x="185" y="5"/>
                  <a:pt x="181" y="0"/>
                  <a:pt x="175" y="0"/>
                </a:cubicBezTo>
                <a:cubicBezTo>
                  <a:pt x="134" y="0"/>
                  <a:pt x="134" y="0"/>
                  <a:pt x="134" y="0"/>
                </a:cubicBezTo>
                <a:cubicBezTo>
                  <a:pt x="129" y="0"/>
                  <a:pt x="124" y="5"/>
                  <a:pt x="124" y="10"/>
                </a:cubicBezTo>
                <a:cubicBezTo>
                  <a:pt x="124" y="31"/>
                  <a:pt x="124" y="31"/>
                  <a:pt x="124" y="31"/>
                </a:cubicBezTo>
                <a:cubicBezTo>
                  <a:pt x="124" y="48"/>
                  <a:pt x="138" y="61"/>
                  <a:pt x="154" y="61"/>
                </a:cubicBezTo>
                <a:close/>
                <a:moveTo>
                  <a:pt x="84" y="142"/>
                </a:moveTo>
                <a:cubicBezTo>
                  <a:pt x="224" y="142"/>
                  <a:pt x="224" y="142"/>
                  <a:pt x="224" y="142"/>
                </a:cubicBezTo>
                <a:cubicBezTo>
                  <a:pt x="229" y="112"/>
                  <a:pt x="213" y="82"/>
                  <a:pt x="186" y="69"/>
                </a:cubicBezTo>
                <a:cubicBezTo>
                  <a:pt x="177" y="77"/>
                  <a:pt x="166" y="81"/>
                  <a:pt x="153" y="81"/>
                </a:cubicBezTo>
                <a:cubicBezTo>
                  <a:pt x="141" y="81"/>
                  <a:pt x="130" y="77"/>
                  <a:pt x="121" y="69"/>
                </a:cubicBezTo>
                <a:cubicBezTo>
                  <a:pt x="97" y="81"/>
                  <a:pt x="79" y="109"/>
                  <a:pt x="84" y="142"/>
                </a:cubicBezTo>
                <a:close/>
                <a:moveTo>
                  <a:pt x="64" y="140"/>
                </a:moveTo>
                <a:cubicBezTo>
                  <a:pt x="64" y="140"/>
                  <a:pt x="64" y="140"/>
                  <a:pt x="64" y="140"/>
                </a:cubicBezTo>
                <a:cubicBezTo>
                  <a:pt x="64" y="141"/>
                  <a:pt x="64" y="142"/>
                  <a:pt x="64" y="142"/>
                </a:cubicBezTo>
                <a:lnTo>
                  <a:pt x="64" y="140"/>
                </a:lnTo>
                <a:close/>
                <a:moveTo>
                  <a:pt x="64" y="140"/>
                </a:moveTo>
                <a:cubicBezTo>
                  <a:pt x="60" y="102"/>
                  <a:pt x="80" y="69"/>
                  <a:pt x="109" y="53"/>
                </a:cubicBezTo>
                <a:cubicBezTo>
                  <a:pt x="107" y="50"/>
                  <a:pt x="105" y="45"/>
                  <a:pt x="104" y="41"/>
                </a:cubicBezTo>
                <a:cubicBezTo>
                  <a:pt x="93" y="41"/>
                  <a:pt x="93" y="41"/>
                  <a:pt x="93" y="41"/>
                </a:cubicBezTo>
                <a:cubicBezTo>
                  <a:pt x="54" y="41"/>
                  <a:pt x="19" y="65"/>
                  <a:pt x="6" y="102"/>
                </a:cubicBezTo>
                <a:cubicBezTo>
                  <a:pt x="0" y="121"/>
                  <a:pt x="15" y="140"/>
                  <a:pt x="36" y="140"/>
                </a:cubicBezTo>
                <a:lnTo>
                  <a:pt x="64" y="140"/>
                </a:lnTo>
                <a:close/>
                <a:moveTo>
                  <a:pt x="301" y="103"/>
                </a:moveTo>
                <a:cubicBezTo>
                  <a:pt x="289" y="66"/>
                  <a:pt x="255" y="41"/>
                  <a:pt x="215" y="41"/>
                </a:cubicBezTo>
                <a:cubicBezTo>
                  <a:pt x="204" y="41"/>
                  <a:pt x="204" y="41"/>
                  <a:pt x="204" y="41"/>
                </a:cubicBezTo>
                <a:cubicBezTo>
                  <a:pt x="203" y="45"/>
                  <a:pt x="202" y="50"/>
                  <a:pt x="199" y="53"/>
                </a:cubicBezTo>
                <a:cubicBezTo>
                  <a:pt x="231" y="71"/>
                  <a:pt x="249" y="107"/>
                  <a:pt x="244" y="144"/>
                </a:cubicBezTo>
                <a:cubicBezTo>
                  <a:pt x="273" y="144"/>
                  <a:pt x="273" y="144"/>
                  <a:pt x="273" y="144"/>
                </a:cubicBezTo>
                <a:cubicBezTo>
                  <a:pt x="293" y="143"/>
                  <a:pt x="309" y="123"/>
                  <a:pt x="301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6" name="Freeform 19">
            <a:extLst>
              <a:ext uri="{FF2B5EF4-FFF2-40B4-BE49-F238E27FC236}">
                <a16:creationId xmlns:a16="http://schemas.microsoft.com/office/drawing/2014/main" id="{57289808-6D66-5C09-EB37-4F8C5E186F0F}"/>
              </a:ext>
            </a:extLst>
          </p:cNvPr>
          <p:cNvSpPr>
            <a:spLocks noEditPoints="1"/>
          </p:cNvSpPr>
          <p:nvPr/>
        </p:nvSpPr>
        <p:spPr bwMode="auto">
          <a:xfrm>
            <a:off x="8976590" y="4671033"/>
            <a:ext cx="259411" cy="259411"/>
          </a:xfrm>
          <a:custGeom>
            <a:avLst/>
            <a:gdLst>
              <a:gd name="T0" fmla="*/ 213 w 348"/>
              <a:gd name="T1" fmla="*/ 185 h 348"/>
              <a:gd name="T2" fmla="*/ 294 w 348"/>
              <a:gd name="T3" fmla="*/ 206 h 348"/>
              <a:gd name="T4" fmla="*/ 275 w 348"/>
              <a:gd name="T5" fmla="*/ 227 h 348"/>
              <a:gd name="T6" fmla="*/ 215 w 348"/>
              <a:gd name="T7" fmla="*/ 247 h 348"/>
              <a:gd name="T8" fmla="*/ 275 w 348"/>
              <a:gd name="T9" fmla="*/ 227 h 348"/>
              <a:gd name="T10" fmla="*/ 92 w 348"/>
              <a:gd name="T11" fmla="*/ 267 h 348"/>
              <a:gd name="T12" fmla="*/ 92 w 348"/>
              <a:gd name="T13" fmla="*/ 287 h 348"/>
              <a:gd name="T14" fmla="*/ 255 w 348"/>
              <a:gd name="T15" fmla="*/ 267 h 348"/>
              <a:gd name="T16" fmla="*/ 71 w 348"/>
              <a:gd name="T17" fmla="*/ 144 h 348"/>
              <a:gd name="T18" fmla="*/ 275 w 348"/>
              <a:gd name="T19" fmla="*/ 166 h 348"/>
              <a:gd name="T20" fmla="*/ 131 w 348"/>
              <a:gd name="T21" fmla="*/ 185 h 348"/>
              <a:gd name="T22" fmla="*/ 50 w 348"/>
              <a:gd name="T23" fmla="*/ 206 h 348"/>
              <a:gd name="T24" fmla="*/ 131 w 348"/>
              <a:gd name="T25" fmla="*/ 185 h 348"/>
              <a:gd name="T26" fmla="*/ 101 w 348"/>
              <a:gd name="T27" fmla="*/ 318 h 348"/>
              <a:gd name="T28" fmla="*/ 213 w 348"/>
              <a:gd name="T29" fmla="*/ 348 h 348"/>
              <a:gd name="T30" fmla="*/ 240 w 348"/>
              <a:gd name="T31" fmla="*/ 308 h 348"/>
              <a:gd name="T32" fmla="*/ 142 w 348"/>
              <a:gd name="T33" fmla="*/ 216 h 348"/>
              <a:gd name="T34" fmla="*/ 203 w 348"/>
              <a:gd name="T35" fmla="*/ 216 h 348"/>
              <a:gd name="T36" fmla="*/ 142 w 348"/>
              <a:gd name="T37" fmla="*/ 216 h 348"/>
              <a:gd name="T38" fmla="*/ 298 w 348"/>
              <a:gd name="T39" fmla="*/ 42 h 348"/>
              <a:gd name="T40" fmla="*/ 253 w 348"/>
              <a:gd name="T41" fmla="*/ 0 h 348"/>
              <a:gd name="T42" fmla="*/ 246 w 348"/>
              <a:gd name="T43" fmla="*/ 18 h 348"/>
              <a:gd name="T44" fmla="*/ 10 w 348"/>
              <a:gd name="T45" fmla="*/ 42 h 348"/>
              <a:gd name="T46" fmla="*/ 10 w 348"/>
              <a:gd name="T47" fmla="*/ 62 h 348"/>
              <a:gd name="T48" fmla="*/ 23 w 348"/>
              <a:gd name="T49" fmla="*/ 86 h 348"/>
              <a:gd name="T50" fmla="*/ 30 w 348"/>
              <a:gd name="T51" fmla="*/ 104 h 348"/>
              <a:gd name="T52" fmla="*/ 76 w 348"/>
              <a:gd name="T53" fmla="*/ 62 h 348"/>
              <a:gd name="T54" fmla="*/ 163 w 348"/>
              <a:gd name="T55" fmla="*/ 84 h 348"/>
              <a:gd name="T56" fmla="*/ 82 w 348"/>
              <a:gd name="T57" fmla="*/ 114 h 348"/>
              <a:gd name="T58" fmla="*/ 264 w 348"/>
              <a:gd name="T59" fmla="*/ 124 h 348"/>
              <a:gd name="T60" fmla="*/ 236 w 348"/>
              <a:gd name="T61" fmla="*/ 84 h 348"/>
              <a:gd name="T62" fmla="*/ 185 w 348"/>
              <a:gd name="T63" fmla="*/ 62 h 348"/>
              <a:gd name="T64" fmla="*/ 348 w 348"/>
              <a:gd name="T65" fmla="*/ 52 h 348"/>
              <a:gd name="T66" fmla="*/ 122 w 348"/>
              <a:gd name="T67" fmla="*/ 227 h 348"/>
              <a:gd name="T68" fmla="*/ 60 w 348"/>
              <a:gd name="T69" fmla="*/ 234 h 348"/>
              <a:gd name="T70" fmla="*/ 131 w 348"/>
              <a:gd name="T71" fmla="*/ 24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48" h="348">
                <a:moveTo>
                  <a:pt x="294" y="185"/>
                </a:moveTo>
                <a:cubicBezTo>
                  <a:pt x="213" y="185"/>
                  <a:pt x="213" y="185"/>
                  <a:pt x="213" y="185"/>
                </a:cubicBezTo>
                <a:cubicBezTo>
                  <a:pt x="218" y="190"/>
                  <a:pt x="221" y="198"/>
                  <a:pt x="222" y="206"/>
                </a:cubicBezTo>
                <a:cubicBezTo>
                  <a:pt x="294" y="206"/>
                  <a:pt x="294" y="206"/>
                  <a:pt x="294" y="206"/>
                </a:cubicBezTo>
                <a:cubicBezTo>
                  <a:pt x="307" y="206"/>
                  <a:pt x="307" y="185"/>
                  <a:pt x="294" y="185"/>
                </a:cubicBezTo>
                <a:close/>
                <a:moveTo>
                  <a:pt x="275" y="227"/>
                </a:moveTo>
                <a:cubicBezTo>
                  <a:pt x="224" y="227"/>
                  <a:pt x="224" y="227"/>
                  <a:pt x="224" y="227"/>
                </a:cubicBezTo>
                <a:cubicBezTo>
                  <a:pt x="222" y="234"/>
                  <a:pt x="219" y="241"/>
                  <a:pt x="215" y="247"/>
                </a:cubicBezTo>
                <a:cubicBezTo>
                  <a:pt x="275" y="247"/>
                  <a:pt x="275" y="247"/>
                  <a:pt x="275" y="247"/>
                </a:cubicBezTo>
                <a:cubicBezTo>
                  <a:pt x="288" y="247"/>
                  <a:pt x="288" y="227"/>
                  <a:pt x="275" y="227"/>
                </a:cubicBezTo>
                <a:close/>
                <a:moveTo>
                  <a:pt x="255" y="267"/>
                </a:moveTo>
                <a:cubicBezTo>
                  <a:pt x="92" y="267"/>
                  <a:pt x="92" y="267"/>
                  <a:pt x="92" y="267"/>
                </a:cubicBezTo>
                <a:cubicBezTo>
                  <a:pt x="87" y="267"/>
                  <a:pt x="83" y="270"/>
                  <a:pt x="82" y="275"/>
                </a:cubicBezTo>
                <a:cubicBezTo>
                  <a:pt x="81" y="279"/>
                  <a:pt x="83" y="287"/>
                  <a:pt x="92" y="287"/>
                </a:cubicBezTo>
                <a:cubicBezTo>
                  <a:pt x="255" y="287"/>
                  <a:pt x="255" y="287"/>
                  <a:pt x="255" y="287"/>
                </a:cubicBezTo>
                <a:cubicBezTo>
                  <a:pt x="268" y="287"/>
                  <a:pt x="268" y="267"/>
                  <a:pt x="255" y="267"/>
                </a:cubicBezTo>
                <a:close/>
                <a:moveTo>
                  <a:pt x="275" y="144"/>
                </a:moveTo>
                <a:cubicBezTo>
                  <a:pt x="71" y="144"/>
                  <a:pt x="71" y="144"/>
                  <a:pt x="71" y="144"/>
                </a:cubicBezTo>
                <a:cubicBezTo>
                  <a:pt x="57" y="144"/>
                  <a:pt x="57" y="166"/>
                  <a:pt x="71" y="166"/>
                </a:cubicBezTo>
                <a:cubicBezTo>
                  <a:pt x="275" y="166"/>
                  <a:pt x="275" y="166"/>
                  <a:pt x="275" y="166"/>
                </a:cubicBezTo>
                <a:cubicBezTo>
                  <a:pt x="288" y="166"/>
                  <a:pt x="288" y="144"/>
                  <a:pt x="275" y="144"/>
                </a:cubicBezTo>
                <a:close/>
                <a:moveTo>
                  <a:pt x="131" y="185"/>
                </a:moveTo>
                <a:cubicBezTo>
                  <a:pt x="50" y="185"/>
                  <a:pt x="50" y="185"/>
                  <a:pt x="50" y="185"/>
                </a:cubicBezTo>
                <a:cubicBezTo>
                  <a:pt x="37" y="185"/>
                  <a:pt x="37" y="206"/>
                  <a:pt x="50" y="206"/>
                </a:cubicBezTo>
                <a:cubicBezTo>
                  <a:pt x="122" y="206"/>
                  <a:pt x="122" y="206"/>
                  <a:pt x="122" y="206"/>
                </a:cubicBezTo>
                <a:cubicBezTo>
                  <a:pt x="123" y="199"/>
                  <a:pt x="126" y="192"/>
                  <a:pt x="131" y="185"/>
                </a:cubicBezTo>
                <a:close/>
                <a:moveTo>
                  <a:pt x="104" y="308"/>
                </a:moveTo>
                <a:cubicBezTo>
                  <a:pt x="103" y="311"/>
                  <a:pt x="101" y="314"/>
                  <a:pt x="101" y="318"/>
                </a:cubicBezTo>
                <a:cubicBezTo>
                  <a:pt x="101" y="335"/>
                  <a:pt x="115" y="348"/>
                  <a:pt x="132" y="348"/>
                </a:cubicBezTo>
                <a:cubicBezTo>
                  <a:pt x="213" y="348"/>
                  <a:pt x="213" y="348"/>
                  <a:pt x="213" y="348"/>
                </a:cubicBezTo>
                <a:cubicBezTo>
                  <a:pt x="230" y="348"/>
                  <a:pt x="243" y="335"/>
                  <a:pt x="243" y="318"/>
                </a:cubicBezTo>
                <a:cubicBezTo>
                  <a:pt x="243" y="314"/>
                  <a:pt x="242" y="311"/>
                  <a:pt x="240" y="308"/>
                </a:cubicBezTo>
                <a:lnTo>
                  <a:pt x="104" y="308"/>
                </a:lnTo>
                <a:close/>
                <a:moveTo>
                  <a:pt x="142" y="216"/>
                </a:moveTo>
                <a:cubicBezTo>
                  <a:pt x="142" y="233"/>
                  <a:pt x="155" y="247"/>
                  <a:pt x="172" y="247"/>
                </a:cubicBezTo>
                <a:cubicBezTo>
                  <a:pt x="190" y="247"/>
                  <a:pt x="203" y="233"/>
                  <a:pt x="203" y="216"/>
                </a:cubicBezTo>
                <a:cubicBezTo>
                  <a:pt x="204" y="200"/>
                  <a:pt x="190" y="185"/>
                  <a:pt x="172" y="185"/>
                </a:cubicBezTo>
                <a:cubicBezTo>
                  <a:pt x="155" y="185"/>
                  <a:pt x="142" y="198"/>
                  <a:pt x="142" y="216"/>
                </a:cubicBezTo>
                <a:close/>
                <a:moveTo>
                  <a:pt x="336" y="42"/>
                </a:moveTo>
                <a:cubicBezTo>
                  <a:pt x="298" y="42"/>
                  <a:pt x="298" y="42"/>
                  <a:pt x="298" y="42"/>
                </a:cubicBezTo>
                <a:cubicBezTo>
                  <a:pt x="261" y="4"/>
                  <a:pt x="261" y="4"/>
                  <a:pt x="261" y="4"/>
                </a:cubicBezTo>
                <a:cubicBezTo>
                  <a:pt x="258" y="2"/>
                  <a:pt x="256" y="0"/>
                  <a:pt x="253" y="0"/>
                </a:cubicBezTo>
                <a:cubicBezTo>
                  <a:pt x="251" y="0"/>
                  <a:pt x="249" y="2"/>
                  <a:pt x="246" y="4"/>
                </a:cubicBezTo>
                <a:cubicBezTo>
                  <a:pt x="242" y="8"/>
                  <a:pt x="242" y="14"/>
                  <a:pt x="246" y="18"/>
                </a:cubicBezTo>
                <a:cubicBezTo>
                  <a:pt x="270" y="42"/>
                  <a:pt x="270" y="42"/>
                  <a:pt x="270" y="42"/>
                </a:cubicBezTo>
                <a:cubicBezTo>
                  <a:pt x="10" y="42"/>
                  <a:pt x="10" y="42"/>
                  <a:pt x="10" y="42"/>
                </a:cubicBezTo>
                <a:cubicBezTo>
                  <a:pt x="4" y="42"/>
                  <a:pt x="0" y="46"/>
                  <a:pt x="0" y="52"/>
                </a:cubicBezTo>
                <a:cubicBezTo>
                  <a:pt x="0" y="58"/>
                  <a:pt x="4" y="62"/>
                  <a:pt x="10" y="62"/>
                </a:cubicBezTo>
                <a:cubicBezTo>
                  <a:pt x="46" y="62"/>
                  <a:pt x="46" y="62"/>
                  <a:pt x="46" y="62"/>
                </a:cubicBezTo>
                <a:cubicBezTo>
                  <a:pt x="23" y="86"/>
                  <a:pt x="23" y="86"/>
                  <a:pt x="23" y="86"/>
                </a:cubicBezTo>
                <a:cubicBezTo>
                  <a:pt x="18" y="90"/>
                  <a:pt x="18" y="96"/>
                  <a:pt x="23" y="100"/>
                </a:cubicBezTo>
                <a:cubicBezTo>
                  <a:pt x="25" y="102"/>
                  <a:pt x="28" y="104"/>
                  <a:pt x="30" y="104"/>
                </a:cubicBezTo>
                <a:cubicBezTo>
                  <a:pt x="33" y="104"/>
                  <a:pt x="35" y="102"/>
                  <a:pt x="37" y="100"/>
                </a:cubicBezTo>
                <a:cubicBezTo>
                  <a:pt x="76" y="62"/>
                  <a:pt x="76" y="62"/>
                  <a:pt x="76" y="62"/>
                </a:cubicBezTo>
                <a:cubicBezTo>
                  <a:pt x="163" y="62"/>
                  <a:pt x="163" y="62"/>
                  <a:pt x="163" y="62"/>
                </a:cubicBezTo>
                <a:cubicBezTo>
                  <a:pt x="163" y="84"/>
                  <a:pt x="163" y="84"/>
                  <a:pt x="163" y="84"/>
                </a:cubicBezTo>
                <a:cubicBezTo>
                  <a:pt x="113" y="84"/>
                  <a:pt x="113" y="84"/>
                  <a:pt x="113" y="84"/>
                </a:cubicBezTo>
                <a:cubicBezTo>
                  <a:pt x="96" y="84"/>
                  <a:pt x="82" y="98"/>
                  <a:pt x="82" y="114"/>
                </a:cubicBezTo>
                <a:cubicBezTo>
                  <a:pt x="82" y="117"/>
                  <a:pt x="83" y="121"/>
                  <a:pt x="85" y="124"/>
                </a:cubicBezTo>
                <a:cubicBezTo>
                  <a:pt x="264" y="124"/>
                  <a:pt x="264" y="124"/>
                  <a:pt x="264" y="124"/>
                </a:cubicBezTo>
                <a:cubicBezTo>
                  <a:pt x="265" y="121"/>
                  <a:pt x="266" y="117"/>
                  <a:pt x="266" y="114"/>
                </a:cubicBezTo>
                <a:cubicBezTo>
                  <a:pt x="266" y="98"/>
                  <a:pt x="253" y="84"/>
                  <a:pt x="236" y="84"/>
                </a:cubicBezTo>
                <a:cubicBezTo>
                  <a:pt x="185" y="84"/>
                  <a:pt x="185" y="84"/>
                  <a:pt x="185" y="84"/>
                </a:cubicBezTo>
                <a:cubicBezTo>
                  <a:pt x="185" y="62"/>
                  <a:pt x="185" y="62"/>
                  <a:pt x="185" y="62"/>
                </a:cubicBezTo>
                <a:cubicBezTo>
                  <a:pt x="338" y="62"/>
                  <a:pt x="338" y="62"/>
                  <a:pt x="338" y="62"/>
                </a:cubicBezTo>
                <a:cubicBezTo>
                  <a:pt x="343" y="62"/>
                  <a:pt x="348" y="58"/>
                  <a:pt x="348" y="52"/>
                </a:cubicBezTo>
                <a:cubicBezTo>
                  <a:pt x="348" y="46"/>
                  <a:pt x="341" y="42"/>
                  <a:pt x="336" y="42"/>
                </a:cubicBezTo>
                <a:close/>
                <a:moveTo>
                  <a:pt x="122" y="227"/>
                </a:moveTo>
                <a:cubicBezTo>
                  <a:pt x="71" y="227"/>
                  <a:pt x="71" y="227"/>
                  <a:pt x="71" y="227"/>
                </a:cubicBezTo>
                <a:cubicBezTo>
                  <a:pt x="65" y="227"/>
                  <a:pt x="60" y="231"/>
                  <a:pt x="60" y="234"/>
                </a:cubicBezTo>
                <a:cubicBezTo>
                  <a:pt x="59" y="239"/>
                  <a:pt x="63" y="247"/>
                  <a:pt x="71" y="247"/>
                </a:cubicBezTo>
                <a:cubicBezTo>
                  <a:pt x="131" y="247"/>
                  <a:pt x="131" y="247"/>
                  <a:pt x="131" y="247"/>
                </a:cubicBezTo>
                <a:cubicBezTo>
                  <a:pt x="126" y="240"/>
                  <a:pt x="123" y="233"/>
                  <a:pt x="122" y="2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7" name="Freeform 20">
            <a:extLst>
              <a:ext uri="{FF2B5EF4-FFF2-40B4-BE49-F238E27FC236}">
                <a16:creationId xmlns:a16="http://schemas.microsoft.com/office/drawing/2014/main" id="{7B0A3F93-CF7C-C8CF-2A41-F21F4725E147}"/>
              </a:ext>
            </a:extLst>
          </p:cNvPr>
          <p:cNvSpPr>
            <a:spLocks noEditPoints="1"/>
          </p:cNvSpPr>
          <p:nvPr/>
        </p:nvSpPr>
        <p:spPr bwMode="auto">
          <a:xfrm>
            <a:off x="8976590" y="5763468"/>
            <a:ext cx="259411" cy="259411"/>
          </a:xfrm>
          <a:custGeom>
            <a:avLst/>
            <a:gdLst>
              <a:gd name="T0" fmla="*/ 87 w 348"/>
              <a:gd name="T1" fmla="*/ 216 h 348"/>
              <a:gd name="T2" fmla="*/ 60 w 348"/>
              <a:gd name="T3" fmla="*/ 220 h 348"/>
              <a:gd name="T4" fmla="*/ 85 w 348"/>
              <a:gd name="T5" fmla="*/ 275 h 348"/>
              <a:gd name="T6" fmla="*/ 101 w 348"/>
              <a:gd name="T7" fmla="*/ 280 h 348"/>
              <a:gd name="T8" fmla="*/ 175 w 348"/>
              <a:gd name="T9" fmla="*/ 61 h 348"/>
              <a:gd name="T10" fmla="*/ 63 w 348"/>
              <a:gd name="T11" fmla="*/ 104 h 348"/>
              <a:gd name="T12" fmla="*/ 17 w 348"/>
              <a:gd name="T13" fmla="*/ 231 h 348"/>
              <a:gd name="T14" fmla="*/ 75 w 348"/>
              <a:gd name="T15" fmla="*/ 192 h 348"/>
              <a:gd name="T16" fmla="*/ 121 w 348"/>
              <a:gd name="T17" fmla="*/ 236 h 348"/>
              <a:gd name="T18" fmla="*/ 161 w 348"/>
              <a:gd name="T19" fmla="*/ 348 h 348"/>
              <a:gd name="T20" fmla="*/ 143 w 348"/>
              <a:gd name="T21" fmla="*/ 289 h 348"/>
              <a:gd name="T22" fmla="*/ 171 w 348"/>
              <a:gd name="T23" fmla="*/ 251 h 348"/>
              <a:gd name="T24" fmla="*/ 200 w 348"/>
              <a:gd name="T25" fmla="*/ 289 h 348"/>
              <a:gd name="T26" fmla="*/ 182 w 348"/>
              <a:gd name="T27" fmla="*/ 348 h 348"/>
              <a:gd name="T28" fmla="*/ 223 w 348"/>
              <a:gd name="T29" fmla="*/ 236 h 348"/>
              <a:gd name="T30" fmla="*/ 268 w 348"/>
              <a:gd name="T31" fmla="*/ 192 h 348"/>
              <a:gd name="T32" fmla="*/ 324 w 348"/>
              <a:gd name="T33" fmla="*/ 231 h 348"/>
              <a:gd name="T34" fmla="*/ 175 w 348"/>
              <a:gd name="T35" fmla="*/ 61 h 348"/>
              <a:gd name="T36" fmla="*/ 112 w 348"/>
              <a:gd name="T37" fmla="*/ 185 h 348"/>
              <a:gd name="T38" fmla="*/ 85 w 348"/>
              <a:gd name="T39" fmla="*/ 162 h 348"/>
              <a:gd name="T40" fmla="*/ 91 w 348"/>
              <a:gd name="T41" fmla="*/ 144 h 348"/>
              <a:gd name="T42" fmla="*/ 119 w 348"/>
              <a:gd name="T43" fmla="*/ 167 h 348"/>
              <a:gd name="T44" fmla="*/ 262 w 348"/>
              <a:gd name="T45" fmla="*/ 162 h 348"/>
              <a:gd name="T46" fmla="*/ 235 w 348"/>
              <a:gd name="T47" fmla="*/ 185 h 348"/>
              <a:gd name="T48" fmla="*/ 227 w 348"/>
              <a:gd name="T49" fmla="*/ 167 h 348"/>
              <a:gd name="T50" fmla="*/ 255 w 348"/>
              <a:gd name="T51" fmla="*/ 144 h 348"/>
              <a:gd name="T52" fmla="*/ 262 w 348"/>
              <a:gd name="T53" fmla="*/ 162 h 348"/>
              <a:gd name="T54" fmla="*/ 257 w 348"/>
              <a:gd name="T55" fmla="*/ 216 h 348"/>
              <a:gd name="T56" fmla="*/ 244 w 348"/>
              <a:gd name="T57" fmla="*/ 280 h 348"/>
              <a:gd name="T58" fmla="*/ 244 w 348"/>
              <a:gd name="T59" fmla="*/ 294 h 348"/>
              <a:gd name="T60" fmla="*/ 266 w 348"/>
              <a:gd name="T61" fmla="*/ 266 h 348"/>
              <a:gd name="T62" fmla="*/ 284 w 348"/>
              <a:gd name="T63" fmla="*/ 220 h 348"/>
              <a:gd name="T64" fmla="*/ 173 w 348"/>
              <a:gd name="T65" fmla="*/ 273 h 348"/>
              <a:gd name="T66" fmla="*/ 173 w 348"/>
              <a:gd name="T67" fmla="*/ 291 h 348"/>
              <a:gd name="T68" fmla="*/ 173 w 348"/>
              <a:gd name="T69" fmla="*/ 273 h 348"/>
              <a:gd name="T70" fmla="*/ 122 w 348"/>
              <a:gd name="T71" fmla="*/ 50 h 348"/>
              <a:gd name="T72" fmla="*/ 10 w 348"/>
              <a:gd name="T73" fmla="*/ 0 h 348"/>
              <a:gd name="T74" fmla="*/ 0 w 348"/>
              <a:gd name="T75" fmla="*/ 31 h 348"/>
              <a:gd name="T76" fmla="*/ 53 w 348"/>
              <a:gd name="T77" fmla="*/ 91 h 348"/>
              <a:gd name="T78" fmla="*/ 317 w 348"/>
              <a:gd name="T79" fmla="*/ 0 h 348"/>
              <a:gd name="T80" fmla="*/ 311 w 348"/>
              <a:gd name="T81" fmla="*/ 113 h 348"/>
              <a:gd name="T82" fmla="*/ 348 w 348"/>
              <a:gd name="T83" fmla="*/ 1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48" h="348">
                <a:moveTo>
                  <a:pt x="101" y="236"/>
                </a:moveTo>
                <a:cubicBezTo>
                  <a:pt x="101" y="227"/>
                  <a:pt x="96" y="220"/>
                  <a:pt x="87" y="216"/>
                </a:cubicBezTo>
                <a:cubicBezTo>
                  <a:pt x="84" y="214"/>
                  <a:pt x="80" y="213"/>
                  <a:pt x="76" y="213"/>
                </a:cubicBezTo>
                <a:cubicBezTo>
                  <a:pt x="70" y="213"/>
                  <a:pt x="64" y="215"/>
                  <a:pt x="60" y="220"/>
                </a:cubicBezTo>
                <a:cubicBezTo>
                  <a:pt x="33" y="247"/>
                  <a:pt x="33" y="247"/>
                  <a:pt x="33" y="247"/>
                </a:cubicBezTo>
                <a:cubicBezTo>
                  <a:pt x="53" y="248"/>
                  <a:pt x="73" y="258"/>
                  <a:pt x="85" y="275"/>
                </a:cubicBezTo>
                <a:cubicBezTo>
                  <a:pt x="85" y="275"/>
                  <a:pt x="92" y="281"/>
                  <a:pt x="102" y="295"/>
                </a:cubicBezTo>
                <a:cubicBezTo>
                  <a:pt x="102" y="289"/>
                  <a:pt x="101" y="285"/>
                  <a:pt x="101" y="280"/>
                </a:cubicBezTo>
                <a:lnTo>
                  <a:pt x="101" y="236"/>
                </a:lnTo>
                <a:close/>
                <a:moveTo>
                  <a:pt x="175" y="61"/>
                </a:moveTo>
                <a:cubicBezTo>
                  <a:pt x="173" y="61"/>
                  <a:pt x="170" y="61"/>
                  <a:pt x="168" y="61"/>
                </a:cubicBezTo>
                <a:cubicBezTo>
                  <a:pt x="129" y="61"/>
                  <a:pt x="92" y="76"/>
                  <a:pt x="63" y="104"/>
                </a:cubicBezTo>
                <a:cubicBezTo>
                  <a:pt x="33" y="134"/>
                  <a:pt x="17" y="172"/>
                  <a:pt x="17" y="215"/>
                </a:cubicBezTo>
                <a:cubicBezTo>
                  <a:pt x="17" y="231"/>
                  <a:pt x="17" y="231"/>
                  <a:pt x="17" y="231"/>
                </a:cubicBezTo>
                <a:cubicBezTo>
                  <a:pt x="45" y="205"/>
                  <a:pt x="45" y="205"/>
                  <a:pt x="45" y="205"/>
                </a:cubicBezTo>
                <a:cubicBezTo>
                  <a:pt x="53" y="196"/>
                  <a:pt x="64" y="192"/>
                  <a:pt x="75" y="192"/>
                </a:cubicBezTo>
                <a:cubicBezTo>
                  <a:pt x="83" y="192"/>
                  <a:pt x="90" y="193"/>
                  <a:pt x="96" y="197"/>
                </a:cubicBezTo>
                <a:cubicBezTo>
                  <a:pt x="111" y="205"/>
                  <a:pt x="121" y="220"/>
                  <a:pt x="121" y="236"/>
                </a:cubicBezTo>
                <a:cubicBezTo>
                  <a:pt x="121" y="281"/>
                  <a:pt x="121" y="281"/>
                  <a:pt x="121" y="281"/>
                </a:cubicBezTo>
                <a:cubicBezTo>
                  <a:pt x="121" y="308"/>
                  <a:pt x="137" y="341"/>
                  <a:pt x="161" y="348"/>
                </a:cubicBezTo>
                <a:cubicBezTo>
                  <a:pt x="161" y="312"/>
                  <a:pt x="161" y="312"/>
                  <a:pt x="161" y="312"/>
                </a:cubicBezTo>
                <a:cubicBezTo>
                  <a:pt x="143" y="289"/>
                  <a:pt x="143" y="289"/>
                  <a:pt x="143" y="289"/>
                </a:cubicBezTo>
                <a:cubicBezTo>
                  <a:pt x="142" y="286"/>
                  <a:pt x="142" y="284"/>
                  <a:pt x="142" y="282"/>
                </a:cubicBezTo>
                <a:cubicBezTo>
                  <a:pt x="142" y="264"/>
                  <a:pt x="155" y="251"/>
                  <a:pt x="171" y="251"/>
                </a:cubicBezTo>
                <a:cubicBezTo>
                  <a:pt x="189" y="251"/>
                  <a:pt x="202" y="264"/>
                  <a:pt x="202" y="282"/>
                </a:cubicBezTo>
                <a:cubicBezTo>
                  <a:pt x="202" y="284"/>
                  <a:pt x="201" y="286"/>
                  <a:pt x="200" y="289"/>
                </a:cubicBezTo>
                <a:cubicBezTo>
                  <a:pt x="182" y="312"/>
                  <a:pt x="182" y="312"/>
                  <a:pt x="182" y="312"/>
                </a:cubicBezTo>
                <a:cubicBezTo>
                  <a:pt x="182" y="348"/>
                  <a:pt x="182" y="348"/>
                  <a:pt x="182" y="348"/>
                </a:cubicBezTo>
                <a:cubicBezTo>
                  <a:pt x="207" y="341"/>
                  <a:pt x="223" y="308"/>
                  <a:pt x="223" y="281"/>
                </a:cubicBezTo>
                <a:cubicBezTo>
                  <a:pt x="223" y="236"/>
                  <a:pt x="223" y="236"/>
                  <a:pt x="223" y="236"/>
                </a:cubicBezTo>
                <a:cubicBezTo>
                  <a:pt x="223" y="220"/>
                  <a:pt x="232" y="205"/>
                  <a:pt x="247" y="197"/>
                </a:cubicBezTo>
                <a:cubicBezTo>
                  <a:pt x="254" y="193"/>
                  <a:pt x="261" y="192"/>
                  <a:pt x="268" y="192"/>
                </a:cubicBezTo>
                <a:cubicBezTo>
                  <a:pt x="279" y="192"/>
                  <a:pt x="290" y="196"/>
                  <a:pt x="298" y="205"/>
                </a:cubicBezTo>
                <a:cubicBezTo>
                  <a:pt x="324" y="231"/>
                  <a:pt x="324" y="231"/>
                  <a:pt x="324" y="231"/>
                </a:cubicBezTo>
                <a:cubicBezTo>
                  <a:pt x="324" y="221"/>
                  <a:pt x="324" y="221"/>
                  <a:pt x="324" y="221"/>
                </a:cubicBezTo>
                <a:cubicBezTo>
                  <a:pt x="324" y="135"/>
                  <a:pt x="257" y="63"/>
                  <a:pt x="175" y="61"/>
                </a:cubicBezTo>
                <a:close/>
                <a:moveTo>
                  <a:pt x="119" y="182"/>
                </a:moveTo>
                <a:cubicBezTo>
                  <a:pt x="116" y="185"/>
                  <a:pt x="114" y="185"/>
                  <a:pt x="112" y="185"/>
                </a:cubicBezTo>
                <a:cubicBezTo>
                  <a:pt x="110" y="185"/>
                  <a:pt x="106" y="185"/>
                  <a:pt x="105" y="182"/>
                </a:cubicBezTo>
                <a:cubicBezTo>
                  <a:pt x="85" y="162"/>
                  <a:pt x="85" y="162"/>
                  <a:pt x="85" y="162"/>
                </a:cubicBezTo>
                <a:cubicBezTo>
                  <a:pt x="79" y="157"/>
                  <a:pt x="79" y="150"/>
                  <a:pt x="84" y="147"/>
                </a:cubicBezTo>
                <a:cubicBezTo>
                  <a:pt x="86" y="145"/>
                  <a:pt x="88" y="144"/>
                  <a:pt x="91" y="144"/>
                </a:cubicBezTo>
                <a:cubicBezTo>
                  <a:pt x="93" y="144"/>
                  <a:pt x="96" y="145"/>
                  <a:pt x="98" y="147"/>
                </a:cubicBezTo>
                <a:cubicBezTo>
                  <a:pt x="119" y="167"/>
                  <a:pt x="119" y="167"/>
                  <a:pt x="119" y="167"/>
                </a:cubicBezTo>
                <a:cubicBezTo>
                  <a:pt x="124" y="172"/>
                  <a:pt x="124" y="177"/>
                  <a:pt x="119" y="182"/>
                </a:cubicBezTo>
                <a:close/>
                <a:moveTo>
                  <a:pt x="262" y="162"/>
                </a:moveTo>
                <a:cubicBezTo>
                  <a:pt x="242" y="182"/>
                  <a:pt x="242" y="182"/>
                  <a:pt x="242" y="182"/>
                </a:cubicBezTo>
                <a:cubicBezTo>
                  <a:pt x="239" y="185"/>
                  <a:pt x="237" y="185"/>
                  <a:pt x="235" y="185"/>
                </a:cubicBezTo>
                <a:cubicBezTo>
                  <a:pt x="233" y="185"/>
                  <a:pt x="229" y="185"/>
                  <a:pt x="228" y="182"/>
                </a:cubicBezTo>
                <a:cubicBezTo>
                  <a:pt x="223" y="177"/>
                  <a:pt x="223" y="171"/>
                  <a:pt x="227" y="167"/>
                </a:cubicBezTo>
                <a:cubicBezTo>
                  <a:pt x="247" y="147"/>
                  <a:pt x="247" y="147"/>
                  <a:pt x="247" y="147"/>
                </a:cubicBezTo>
                <a:cubicBezTo>
                  <a:pt x="250" y="145"/>
                  <a:pt x="252" y="144"/>
                  <a:pt x="255" y="144"/>
                </a:cubicBezTo>
                <a:cubicBezTo>
                  <a:pt x="257" y="144"/>
                  <a:pt x="259" y="145"/>
                  <a:pt x="262" y="147"/>
                </a:cubicBezTo>
                <a:cubicBezTo>
                  <a:pt x="266" y="152"/>
                  <a:pt x="266" y="157"/>
                  <a:pt x="262" y="162"/>
                </a:cubicBezTo>
                <a:close/>
                <a:moveTo>
                  <a:pt x="268" y="213"/>
                </a:moveTo>
                <a:cubicBezTo>
                  <a:pt x="264" y="213"/>
                  <a:pt x="261" y="214"/>
                  <a:pt x="257" y="216"/>
                </a:cubicBezTo>
                <a:cubicBezTo>
                  <a:pt x="250" y="220"/>
                  <a:pt x="244" y="228"/>
                  <a:pt x="244" y="236"/>
                </a:cubicBezTo>
                <a:cubicBezTo>
                  <a:pt x="244" y="280"/>
                  <a:pt x="244" y="280"/>
                  <a:pt x="244" y="280"/>
                </a:cubicBezTo>
                <a:cubicBezTo>
                  <a:pt x="244" y="285"/>
                  <a:pt x="244" y="289"/>
                  <a:pt x="243" y="295"/>
                </a:cubicBezTo>
                <a:cubicBezTo>
                  <a:pt x="244" y="294"/>
                  <a:pt x="244" y="294"/>
                  <a:pt x="244" y="294"/>
                </a:cubicBezTo>
                <a:cubicBezTo>
                  <a:pt x="259" y="275"/>
                  <a:pt x="259" y="275"/>
                  <a:pt x="259" y="275"/>
                </a:cubicBezTo>
                <a:cubicBezTo>
                  <a:pt x="261" y="271"/>
                  <a:pt x="263" y="269"/>
                  <a:pt x="266" y="266"/>
                </a:cubicBezTo>
                <a:cubicBezTo>
                  <a:pt x="279" y="254"/>
                  <a:pt x="295" y="246"/>
                  <a:pt x="313" y="246"/>
                </a:cubicBezTo>
                <a:cubicBezTo>
                  <a:pt x="284" y="220"/>
                  <a:pt x="284" y="220"/>
                  <a:pt x="284" y="220"/>
                </a:cubicBezTo>
                <a:cubicBezTo>
                  <a:pt x="280" y="216"/>
                  <a:pt x="274" y="213"/>
                  <a:pt x="268" y="213"/>
                </a:cubicBezTo>
                <a:close/>
                <a:moveTo>
                  <a:pt x="173" y="273"/>
                </a:moveTo>
                <a:cubicBezTo>
                  <a:pt x="168" y="273"/>
                  <a:pt x="164" y="275"/>
                  <a:pt x="163" y="279"/>
                </a:cubicBezTo>
                <a:cubicBezTo>
                  <a:pt x="173" y="291"/>
                  <a:pt x="173" y="291"/>
                  <a:pt x="173" y="291"/>
                </a:cubicBezTo>
                <a:cubicBezTo>
                  <a:pt x="183" y="279"/>
                  <a:pt x="183" y="279"/>
                  <a:pt x="183" y="279"/>
                </a:cubicBezTo>
                <a:cubicBezTo>
                  <a:pt x="181" y="275"/>
                  <a:pt x="177" y="273"/>
                  <a:pt x="173" y="273"/>
                </a:cubicBezTo>
                <a:close/>
                <a:moveTo>
                  <a:pt x="53" y="91"/>
                </a:moveTo>
                <a:cubicBezTo>
                  <a:pt x="72" y="72"/>
                  <a:pt x="97" y="58"/>
                  <a:pt x="122" y="50"/>
                </a:cubicBezTo>
                <a:cubicBezTo>
                  <a:pt x="102" y="20"/>
                  <a:pt x="67" y="0"/>
                  <a:pt x="3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1" y="5"/>
                  <a:pt x="1" y="11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62"/>
                  <a:pt x="13" y="92"/>
                  <a:pt x="35" y="113"/>
                </a:cubicBezTo>
                <a:cubicBezTo>
                  <a:pt x="39" y="105"/>
                  <a:pt x="45" y="97"/>
                  <a:pt x="53" y="91"/>
                </a:cubicBezTo>
                <a:close/>
                <a:moveTo>
                  <a:pt x="338" y="0"/>
                </a:moveTo>
                <a:cubicBezTo>
                  <a:pt x="317" y="0"/>
                  <a:pt x="317" y="0"/>
                  <a:pt x="317" y="0"/>
                </a:cubicBezTo>
                <a:cubicBezTo>
                  <a:pt x="280" y="0"/>
                  <a:pt x="245" y="19"/>
                  <a:pt x="224" y="49"/>
                </a:cubicBezTo>
                <a:cubicBezTo>
                  <a:pt x="258" y="60"/>
                  <a:pt x="289" y="82"/>
                  <a:pt x="311" y="113"/>
                </a:cubicBezTo>
                <a:cubicBezTo>
                  <a:pt x="334" y="91"/>
                  <a:pt x="348" y="63"/>
                  <a:pt x="348" y="31"/>
                </a:cubicBezTo>
                <a:cubicBezTo>
                  <a:pt x="348" y="11"/>
                  <a:pt x="348" y="11"/>
                  <a:pt x="348" y="11"/>
                </a:cubicBezTo>
                <a:cubicBezTo>
                  <a:pt x="348" y="5"/>
                  <a:pt x="343" y="0"/>
                  <a:pt x="33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8" name="Freeform 21">
            <a:extLst>
              <a:ext uri="{FF2B5EF4-FFF2-40B4-BE49-F238E27FC236}">
                <a16:creationId xmlns:a16="http://schemas.microsoft.com/office/drawing/2014/main" id="{FFEE25F9-355D-5E0A-8A23-DBA6A73DE057}"/>
              </a:ext>
            </a:extLst>
          </p:cNvPr>
          <p:cNvSpPr>
            <a:spLocks noEditPoints="1"/>
          </p:cNvSpPr>
          <p:nvPr/>
        </p:nvSpPr>
        <p:spPr bwMode="auto">
          <a:xfrm>
            <a:off x="9007153" y="5217064"/>
            <a:ext cx="197540" cy="259411"/>
          </a:xfrm>
          <a:custGeom>
            <a:avLst/>
            <a:gdLst>
              <a:gd name="T0" fmla="*/ 82 w 530"/>
              <a:gd name="T1" fmla="*/ 196 h 696"/>
              <a:gd name="T2" fmla="*/ 0 w 530"/>
              <a:gd name="T3" fmla="*/ 156 h 696"/>
              <a:gd name="T4" fmla="*/ 0 w 530"/>
              <a:gd name="T5" fmla="*/ 540 h 696"/>
              <a:gd name="T6" fmla="*/ 82 w 530"/>
              <a:gd name="T7" fmla="*/ 498 h 696"/>
              <a:gd name="T8" fmla="*/ 82 w 530"/>
              <a:gd name="T9" fmla="*/ 196 h 696"/>
              <a:gd name="T10" fmla="*/ 450 w 530"/>
              <a:gd name="T11" fmla="*/ 196 h 696"/>
              <a:gd name="T12" fmla="*/ 450 w 530"/>
              <a:gd name="T13" fmla="*/ 498 h 696"/>
              <a:gd name="T14" fmla="*/ 530 w 530"/>
              <a:gd name="T15" fmla="*/ 540 h 696"/>
              <a:gd name="T16" fmla="*/ 530 w 530"/>
              <a:gd name="T17" fmla="*/ 156 h 696"/>
              <a:gd name="T18" fmla="*/ 450 w 530"/>
              <a:gd name="T19" fmla="*/ 196 h 696"/>
              <a:gd name="T20" fmla="*/ 98 w 530"/>
              <a:gd name="T21" fmla="*/ 538 h 696"/>
              <a:gd name="T22" fmla="*/ 16 w 530"/>
              <a:gd name="T23" fmla="*/ 578 h 696"/>
              <a:gd name="T24" fmla="*/ 118 w 530"/>
              <a:gd name="T25" fmla="*/ 678 h 696"/>
              <a:gd name="T26" fmla="*/ 160 w 530"/>
              <a:gd name="T27" fmla="*/ 598 h 696"/>
              <a:gd name="T28" fmla="*/ 98 w 530"/>
              <a:gd name="T29" fmla="*/ 538 h 696"/>
              <a:gd name="T30" fmla="*/ 368 w 530"/>
              <a:gd name="T31" fmla="*/ 598 h 696"/>
              <a:gd name="T32" fmla="*/ 410 w 530"/>
              <a:gd name="T33" fmla="*/ 678 h 696"/>
              <a:gd name="T34" fmla="*/ 514 w 530"/>
              <a:gd name="T35" fmla="*/ 578 h 696"/>
              <a:gd name="T36" fmla="*/ 430 w 530"/>
              <a:gd name="T37" fmla="*/ 538 h 696"/>
              <a:gd name="T38" fmla="*/ 368 w 530"/>
              <a:gd name="T39" fmla="*/ 598 h 696"/>
              <a:gd name="T40" fmla="*/ 160 w 530"/>
              <a:gd name="T41" fmla="*/ 100 h 696"/>
              <a:gd name="T42" fmla="*/ 118 w 530"/>
              <a:gd name="T43" fmla="*/ 16 h 696"/>
              <a:gd name="T44" fmla="*/ 16 w 530"/>
              <a:gd name="T45" fmla="*/ 120 h 696"/>
              <a:gd name="T46" fmla="*/ 98 w 530"/>
              <a:gd name="T47" fmla="*/ 160 h 696"/>
              <a:gd name="T48" fmla="*/ 160 w 530"/>
              <a:gd name="T49" fmla="*/ 100 h 696"/>
              <a:gd name="T50" fmla="*/ 430 w 530"/>
              <a:gd name="T51" fmla="*/ 160 h 696"/>
              <a:gd name="T52" fmla="*/ 514 w 530"/>
              <a:gd name="T53" fmla="*/ 120 h 696"/>
              <a:gd name="T54" fmla="*/ 410 w 530"/>
              <a:gd name="T55" fmla="*/ 16 h 696"/>
              <a:gd name="T56" fmla="*/ 368 w 530"/>
              <a:gd name="T57" fmla="*/ 100 h 696"/>
              <a:gd name="T58" fmla="*/ 430 w 530"/>
              <a:gd name="T59" fmla="*/ 160 h 696"/>
              <a:gd name="T60" fmla="*/ 194 w 530"/>
              <a:gd name="T61" fmla="*/ 616 h 696"/>
              <a:gd name="T62" fmla="*/ 152 w 530"/>
              <a:gd name="T63" fmla="*/ 696 h 696"/>
              <a:gd name="T64" fmla="*/ 374 w 530"/>
              <a:gd name="T65" fmla="*/ 696 h 696"/>
              <a:gd name="T66" fmla="*/ 334 w 530"/>
              <a:gd name="T67" fmla="*/ 616 h 696"/>
              <a:gd name="T68" fmla="*/ 194 w 530"/>
              <a:gd name="T69" fmla="*/ 616 h 696"/>
              <a:gd name="T70" fmla="*/ 334 w 530"/>
              <a:gd name="T71" fmla="*/ 82 h 696"/>
              <a:gd name="T72" fmla="*/ 374 w 530"/>
              <a:gd name="T73" fmla="*/ 0 h 696"/>
              <a:gd name="T74" fmla="*/ 152 w 530"/>
              <a:gd name="T75" fmla="*/ 0 h 696"/>
              <a:gd name="T76" fmla="*/ 194 w 530"/>
              <a:gd name="T77" fmla="*/ 82 h 696"/>
              <a:gd name="T78" fmla="*/ 334 w 530"/>
              <a:gd name="T79" fmla="*/ 82 h 696"/>
              <a:gd name="T80" fmla="*/ 190 w 530"/>
              <a:gd name="T81" fmla="*/ 122 h 696"/>
              <a:gd name="T82" fmla="*/ 190 w 530"/>
              <a:gd name="T83" fmla="*/ 124 h 696"/>
              <a:gd name="T84" fmla="*/ 122 w 530"/>
              <a:gd name="T85" fmla="*/ 194 h 696"/>
              <a:gd name="T86" fmla="*/ 122 w 530"/>
              <a:gd name="T87" fmla="*/ 504 h 696"/>
              <a:gd name="T88" fmla="*/ 190 w 530"/>
              <a:gd name="T89" fmla="*/ 572 h 696"/>
              <a:gd name="T90" fmla="*/ 340 w 530"/>
              <a:gd name="T91" fmla="*/ 572 h 696"/>
              <a:gd name="T92" fmla="*/ 408 w 530"/>
              <a:gd name="T93" fmla="*/ 504 h 696"/>
              <a:gd name="T94" fmla="*/ 408 w 530"/>
              <a:gd name="T95" fmla="*/ 192 h 696"/>
              <a:gd name="T96" fmla="*/ 340 w 530"/>
              <a:gd name="T97" fmla="*/ 122 h 696"/>
              <a:gd name="T98" fmla="*/ 190 w 530"/>
              <a:gd name="T99" fmla="*/ 122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30" h="696">
                <a:moveTo>
                  <a:pt x="82" y="196"/>
                </a:moveTo>
                <a:lnTo>
                  <a:pt x="0" y="156"/>
                </a:lnTo>
                <a:lnTo>
                  <a:pt x="0" y="540"/>
                </a:lnTo>
                <a:lnTo>
                  <a:pt x="82" y="498"/>
                </a:lnTo>
                <a:lnTo>
                  <a:pt x="82" y="196"/>
                </a:lnTo>
                <a:close/>
                <a:moveTo>
                  <a:pt x="450" y="196"/>
                </a:moveTo>
                <a:lnTo>
                  <a:pt x="450" y="498"/>
                </a:lnTo>
                <a:lnTo>
                  <a:pt x="530" y="540"/>
                </a:lnTo>
                <a:lnTo>
                  <a:pt x="530" y="156"/>
                </a:lnTo>
                <a:lnTo>
                  <a:pt x="450" y="196"/>
                </a:lnTo>
                <a:close/>
                <a:moveTo>
                  <a:pt x="98" y="538"/>
                </a:moveTo>
                <a:lnTo>
                  <a:pt x="16" y="578"/>
                </a:lnTo>
                <a:lnTo>
                  <a:pt x="118" y="678"/>
                </a:lnTo>
                <a:lnTo>
                  <a:pt x="160" y="598"/>
                </a:lnTo>
                <a:lnTo>
                  <a:pt x="98" y="538"/>
                </a:lnTo>
                <a:close/>
                <a:moveTo>
                  <a:pt x="368" y="598"/>
                </a:moveTo>
                <a:lnTo>
                  <a:pt x="410" y="678"/>
                </a:lnTo>
                <a:lnTo>
                  <a:pt x="514" y="578"/>
                </a:lnTo>
                <a:lnTo>
                  <a:pt x="430" y="538"/>
                </a:lnTo>
                <a:lnTo>
                  <a:pt x="368" y="598"/>
                </a:lnTo>
                <a:close/>
                <a:moveTo>
                  <a:pt x="160" y="100"/>
                </a:moveTo>
                <a:lnTo>
                  <a:pt x="118" y="16"/>
                </a:lnTo>
                <a:lnTo>
                  <a:pt x="16" y="120"/>
                </a:lnTo>
                <a:lnTo>
                  <a:pt x="98" y="160"/>
                </a:lnTo>
                <a:lnTo>
                  <a:pt x="160" y="100"/>
                </a:lnTo>
                <a:close/>
                <a:moveTo>
                  <a:pt x="430" y="160"/>
                </a:moveTo>
                <a:lnTo>
                  <a:pt x="514" y="120"/>
                </a:lnTo>
                <a:lnTo>
                  <a:pt x="410" y="16"/>
                </a:lnTo>
                <a:lnTo>
                  <a:pt x="368" y="100"/>
                </a:lnTo>
                <a:lnTo>
                  <a:pt x="430" y="160"/>
                </a:lnTo>
                <a:close/>
                <a:moveTo>
                  <a:pt x="194" y="616"/>
                </a:moveTo>
                <a:lnTo>
                  <a:pt x="152" y="696"/>
                </a:lnTo>
                <a:lnTo>
                  <a:pt x="374" y="696"/>
                </a:lnTo>
                <a:lnTo>
                  <a:pt x="334" y="616"/>
                </a:lnTo>
                <a:lnTo>
                  <a:pt x="194" y="616"/>
                </a:lnTo>
                <a:close/>
                <a:moveTo>
                  <a:pt x="334" y="82"/>
                </a:moveTo>
                <a:lnTo>
                  <a:pt x="374" y="0"/>
                </a:lnTo>
                <a:lnTo>
                  <a:pt x="152" y="0"/>
                </a:lnTo>
                <a:lnTo>
                  <a:pt x="194" y="82"/>
                </a:lnTo>
                <a:lnTo>
                  <a:pt x="334" y="82"/>
                </a:lnTo>
                <a:close/>
                <a:moveTo>
                  <a:pt x="190" y="122"/>
                </a:moveTo>
                <a:lnTo>
                  <a:pt x="190" y="124"/>
                </a:lnTo>
                <a:lnTo>
                  <a:pt x="122" y="194"/>
                </a:lnTo>
                <a:lnTo>
                  <a:pt x="122" y="504"/>
                </a:lnTo>
                <a:lnTo>
                  <a:pt x="190" y="572"/>
                </a:lnTo>
                <a:lnTo>
                  <a:pt x="340" y="572"/>
                </a:lnTo>
                <a:lnTo>
                  <a:pt x="408" y="504"/>
                </a:lnTo>
                <a:lnTo>
                  <a:pt x="408" y="192"/>
                </a:lnTo>
                <a:lnTo>
                  <a:pt x="340" y="122"/>
                </a:lnTo>
                <a:lnTo>
                  <a:pt x="190" y="12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9" name="Freeform 29">
            <a:extLst>
              <a:ext uri="{FF2B5EF4-FFF2-40B4-BE49-F238E27FC236}">
                <a16:creationId xmlns:a16="http://schemas.microsoft.com/office/drawing/2014/main" id="{6A72A3F7-9989-3A08-EBDD-FCEABB24DD67}"/>
              </a:ext>
            </a:extLst>
          </p:cNvPr>
          <p:cNvSpPr>
            <a:spLocks noEditPoints="1"/>
          </p:cNvSpPr>
          <p:nvPr/>
        </p:nvSpPr>
        <p:spPr bwMode="auto">
          <a:xfrm>
            <a:off x="6792093" y="4671033"/>
            <a:ext cx="259411" cy="259411"/>
          </a:xfrm>
          <a:custGeom>
            <a:avLst/>
            <a:gdLst>
              <a:gd name="T0" fmla="*/ 123 w 348"/>
              <a:gd name="T1" fmla="*/ 284 h 348"/>
              <a:gd name="T2" fmla="*/ 123 w 348"/>
              <a:gd name="T3" fmla="*/ 239 h 348"/>
              <a:gd name="T4" fmla="*/ 85 w 348"/>
              <a:gd name="T5" fmla="*/ 201 h 348"/>
              <a:gd name="T6" fmla="*/ 85 w 348"/>
              <a:gd name="T7" fmla="*/ 186 h 348"/>
              <a:gd name="T8" fmla="*/ 92 w 348"/>
              <a:gd name="T9" fmla="*/ 182 h 348"/>
              <a:gd name="T10" fmla="*/ 100 w 348"/>
              <a:gd name="T11" fmla="*/ 186 h 348"/>
              <a:gd name="T12" fmla="*/ 123 w 348"/>
              <a:gd name="T13" fmla="*/ 210 h 348"/>
              <a:gd name="T14" fmla="*/ 123 w 348"/>
              <a:gd name="T15" fmla="*/ 157 h 348"/>
              <a:gd name="T16" fmla="*/ 85 w 348"/>
              <a:gd name="T17" fmla="*/ 118 h 348"/>
              <a:gd name="T18" fmla="*/ 85 w 348"/>
              <a:gd name="T19" fmla="*/ 104 h 348"/>
              <a:gd name="T20" fmla="*/ 92 w 348"/>
              <a:gd name="T21" fmla="*/ 100 h 348"/>
              <a:gd name="T22" fmla="*/ 100 w 348"/>
              <a:gd name="T23" fmla="*/ 104 h 348"/>
              <a:gd name="T24" fmla="*/ 123 w 348"/>
              <a:gd name="T25" fmla="*/ 127 h 348"/>
              <a:gd name="T26" fmla="*/ 123 w 348"/>
              <a:gd name="T27" fmla="*/ 70 h 348"/>
              <a:gd name="T28" fmla="*/ 133 w 348"/>
              <a:gd name="T29" fmla="*/ 60 h 348"/>
              <a:gd name="T30" fmla="*/ 143 w 348"/>
              <a:gd name="T31" fmla="*/ 70 h 348"/>
              <a:gd name="T32" fmla="*/ 143 w 348"/>
              <a:gd name="T33" fmla="*/ 168 h 348"/>
              <a:gd name="T34" fmla="*/ 167 w 348"/>
              <a:gd name="T35" fmla="*/ 144 h 348"/>
              <a:gd name="T36" fmla="*/ 174 w 348"/>
              <a:gd name="T37" fmla="*/ 141 h 348"/>
              <a:gd name="T38" fmla="*/ 182 w 348"/>
              <a:gd name="T39" fmla="*/ 144 h 348"/>
              <a:gd name="T40" fmla="*/ 182 w 348"/>
              <a:gd name="T41" fmla="*/ 159 h 348"/>
              <a:gd name="T42" fmla="*/ 143 w 348"/>
              <a:gd name="T43" fmla="*/ 197 h 348"/>
              <a:gd name="T44" fmla="*/ 143 w 348"/>
              <a:gd name="T45" fmla="*/ 284 h 348"/>
              <a:gd name="T46" fmla="*/ 194 w 348"/>
              <a:gd name="T47" fmla="*/ 284 h 348"/>
              <a:gd name="T48" fmla="*/ 265 w 348"/>
              <a:gd name="T49" fmla="*/ 214 h 348"/>
              <a:gd name="T50" fmla="*/ 235 w 348"/>
              <a:gd name="T51" fmla="*/ 156 h 348"/>
              <a:gd name="T52" fmla="*/ 245 w 348"/>
              <a:gd name="T53" fmla="*/ 122 h 348"/>
              <a:gd name="T54" fmla="*/ 203 w 348"/>
              <a:gd name="T55" fmla="*/ 64 h 348"/>
              <a:gd name="T56" fmla="*/ 132 w 348"/>
              <a:gd name="T57" fmla="*/ 0 h 348"/>
              <a:gd name="T58" fmla="*/ 61 w 348"/>
              <a:gd name="T59" fmla="*/ 64 h 348"/>
              <a:gd name="T60" fmla="*/ 20 w 348"/>
              <a:gd name="T61" fmla="*/ 122 h 348"/>
              <a:gd name="T62" fmla="*/ 30 w 348"/>
              <a:gd name="T63" fmla="*/ 156 h 348"/>
              <a:gd name="T64" fmla="*/ 0 w 348"/>
              <a:gd name="T65" fmla="*/ 214 h 348"/>
              <a:gd name="T66" fmla="*/ 72 w 348"/>
              <a:gd name="T67" fmla="*/ 284 h 348"/>
              <a:gd name="T68" fmla="*/ 123 w 348"/>
              <a:gd name="T69" fmla="*/ 284 h 348"/>
              <a:gd name="T70" fmla="*/ 317 w 348"/>
              <a:gd name="T71" fmla="*/ 157 h 348"/>
              <a:gd name="T72" fmla="*/ 327 w 348"/>
              <a:gd name="T73" fmla="*/ 123 h 348"/>
              <a:gd name="T74" fmla="*/ 286 w 348"/>
              <a:gd name="T75" fmla="*/ 66 h 348"/>
              <a:gd name="T76" fmla="*/ 215 w 348"/>
              <a:gd name="T77" fmla="*/ 2 h 348"/>
              <a:gd name="T78" fmla="*/ 195 w 348"/>
              <a:gd name="T79" fmla="*/ 5 h 348"/>
              <a:gd name="T80" fmla="*/ 223 w 348"/>
              <a:gd name="T81" fmla="*/ 52 h 348"/>
              <a:gd name="T82" fmla="*/ 266 w 348"/>
              <a:gd name="T83" fmla="*/ 124 h 348"/>
              <a:gd name="T84" fmla="*/ 260 w 348"/>
              <a:gd name="T85" fmla="*/ 152 h 348"/>
              <a:gd name="T86" fmla="*/ 286 w 348"/>
              <a:gd name="T87" fmla="*/ 215 h 348"/>
              <a:gd name="T88" fmla="*/ 252 w 348"/>
              <a:gd name="T89" fmla="*/ 286 h 348"/>
              <a:gd name="T90" fmla="*/ 276 w 348"/>
              <a:gd name="T91" fmla="*/ 286 h 348"/>
              <a:gd name="T92" fmla="*/ 347 w 348"/>
              <a:gd name="T93" fmla="*/ 215 h 348"/>
              <a:gd name="T94" fmla="*/ 317 w 348"/>
              <a:gd name="T95" fmla="*/ 157 h 348"/>
              <a:gd name="T96" fmla="*/ 276 w 348"/>
              <a:gd name="T97" fmla="*/ 329 h 348"/>
              <a:gd name="T98" fmla="*/ 226 w 348"/>
              <a:gd name="T99" fmla="*/ 329 h 348"/>
              <a:gd name="T100" fmla="*/ 226 w 348"/>
              <a:gd name="T101" fmla="*/ 308 h 348"/>
              <a:gd name="T102" fmla="*/ 205 w 348"/>
              <a:gd name="T103" fmla="*/ 308 h 348"/>
              <a:gd name="T104" fmla="*/ 205 w 348"/>
              <a:gd name="T105" fmla="*/ 329 h 348"/>
              <a:gd name="T106" fmla="*/ 145 w 348"/>
              <a:gd name="T107" fmla="*/ 329 h 348"/>
              <a:gd name="T108" fmla="*/ 145 w 348"/>
              <a:gd name="T109" fmla="*/ 308 h 348"/>
              <a:gd name="T110" fmla="*/ 124 w 348"/>
              <a:gd name="T111" fmla="*/ 308 h 348"/>
              <a:gd name="T112" fmla="*/ 124 w 348"/>
              <a:gd name="T113" fmla="*/ 329 h 348"/>
              <a:gd name="T114" fmla="*/ 74 w 348"/>
              <a:gd name="T115" fmla="*/ 329 h 348"/>
              <a:gd name="T116" fmla="*/ 64 w 348"/>
              <a:gd name="T117" fmla="*/ 338 h 348"/>
              <a:gd name="T118" fmla="*/ 74 w 348"/>
              <a:gd name="T119" fmla="*/ 348 h 348"/>
              <a:gd name="T120" fmla="*/ 277 w 348"/>
              <a:gd name="T121" fmla="*/ 348 h 348"/>
              <a:gd name="T122" fmla="*/ 287 w 348"/>
              <a:gd name="T123" fmla="*/ 338 h 348"/>
              <a:gd name="T124" fmla="*/ 276 w 348"/>
              <a:gd name="T125" fmla="*/ 32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48" h="348">
                <a:moveTo>
                  <a:pt x="123" y="284"/>
                </a:moveTo>
                <a:cubicBezTo>
                  <a:pt x="123" y="239"/>
                  <a:pt x="123" y="239"/>
                  <a:pt x="123" y="239"/>
                </a:cubicBezTo>
                <a:cubicBezTo>
                  <a:pt x="85" y="201"/>
                  <a:pt x="85" y="201"/>
                  <a:pt x="85" y="201"/>
                </a:cubicBezTo>
                <a:cubicBezTo>
                  <a:pt x="80" y="196"/>
                  <a:pt x="80" y="190"/>
                  <a:pt x="85" y="186"/>
                </a:cubicBezTo>
                <a:cubicBezTo>
                  <a:pt x="87" y="183"/>
                  <a:pt x="90" y="182"/>
                  <a:pt x="92" y="182"/>
                </a:cubicBezTo>
                <a:cubicBezTo>
                  <a:pt x="95" y="182"/>
                  <a:pt x="98" y="183"/>
                  <a:pt x="100" y="186"/>
                </a:cubicBezTo>
                <a:cubicBezTo>
                  <a:pt x="123" y="210"/>
                  <a:pt x="123" y="210"/>
                  <a:pt x="123" y="210"/>
                </a:cubicBezTo>
                <a:cubicBezTo>
                  <a:pt x="123" y="157"/>
                  <a:pt x="123" y="157"/>
                  <a:pt x="123" y="157"/>
                </a:cubicBezTo>
                <a:cubicBezTo>
                  <a:pt x="85" y="118"/>
                  <a:pt x="85" y="118"/>
                  <a:pt x="85" y="118"/>
                </a:cubicBezTo>
                <a:cubicBezTo>
                  <a:pt x="80" y="114"/>
                  <a:pt x="80" y="108"/>
                  <a:pt x="85" y="104"/>
                </a:cubicBezTo>
                <a:cubicBezTo>
                  <a:pt x="87" y="101"/>
                  <a:pt x="90" y="100"/>
                  <a:pt x="92" y="100"/>
                </a:cubicBezTo>
                <a:cubicBezTo>
                  <a:pt x="95" y="100"/>
                  <a:pt x="98" y="101"/>
                  <a:pt x="100" y="104"/>
                </a:cubicBezTo>
                <a:cubicBezTo>
                  <a:pt x="123" y="127"/>
                  <a:pt x="123" y="127"/>
                  <a:pt x="123" y="127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64"/>
                  <a:pt x="128" y="60"/>
                  <a:pt x="133" y="60"/>
                </a:cubicBezTo>
                <a:cubicBezTo>
                  <a:pt x="139" y="60"/>
                  <a:pt x="143" y="64"/>
                  <a:pt x="143" y="70"/>
                </a:cubicBezTo>
                <a:cubicBezTo>
                  <a:pt x="143" y="168"/>
                  <a:pt x="143" y="168"/>
                  <a:pt x="143" y="168"/>
                </a:cubicBezTo>
                <a:cubicBezTo>
                  <a:pt x="167" y="144"/>
                  <a:pt x="167" y="144"/>
                  <a:pt x="167" y="144"/>
                </a:cubicBezTo>
                <a:cubicBezTo>
                  <a:pt x="170" y="142"/>
                  <a:pt x="172" y="141"/>
                  <a:pt x="174" y="141"/>
                </a:cubicBezTo>
                <a:cubicBezTo>
                  <a:pt x="177" y="141"/>
                  <a:pt x="179" y="142"/>
                  <a:pt x="182" y="144"/>
                </a:cubicBezTo>
                <a:cubicBezTo>
                  <a:pt x="186" y="149"/>
                  <a:pt x="186" y="154"/>
                  <a:pt x="182" y="159"/>
                </a:cubicBezTo>
                <a:cubicBezTo>
                  <a:pt x="143" y="197"/>
                  <a:pt x="143" y="197"/>
                  <a:pt x="143" y="197"/>
                </a:cubicBezTo>
                <a:cubicBezTo>
                  <a:pt x="143" y="284"/>
                  <a:pt x="143" y="284"/>
                  <a:pt x="143" y="284"/>
                </a:cubicBezTo>
                <a:cubicBezTo>
                  <a:pt x="194" y="284"/>
                  <a:pt x="194" y="284"/>
                  <a:pt x="194" y="284"/>
                </a:cubicBezTo>
                <a:cubicBezTo>
                  <a:pt x="233" y="284"/>
                  <a:pt x="265" y="253"/>
                  <a:pt x="265" y="214"/>
                </a:cubicBezTo>
                <a:cubicBezTo>
                  <a:pt x="265" y="190"/>
                  <a:pt x="254" y="169"/>
                  <a:pt x="235" y="156"/>
                </a:cubicBezTo>
                <a:cubicBezTo>
                  <a:pt x="241" y="145"/>
                  <a:pt x="245" y="134"/>
                  <a:pt x="245" y="122"/>
                </a:cubicBezTo>
                <a:cubicBezTo>
                  <a:pt x="245" y="96"/>
                  <a:pt x="228" y="72"/>
                  <a:pt x="203" y="64"/>
                </a:cubicBezTo>
                <a:cubicBezTo>
                  <a:pt x="200" y="28"/>
                  <a:pt x="169" y="0"/>
                  <a:pt x="132" y="0"/>
                </a:cubicBezTo>
                <a:cubicBezTo>
                  <a:pt x="95" y="0"/>
                  <a:pt x="65" y="28"/>
                  <a:pt x="61" y="64"/>
                </a:cubicBezTo>
                <a:cubicBezTo>
                  <a:pt x="37" y="72"/>
                  <a:pt x="20" y="96"/>
                  <a:pt x="20" y="122"/>
                </a:cubicBezTo>
                <a:cubicBezTo>
                  <a:pt x="20" y="134"/>
                  <a:pt x="23" y="145"/>
                  <a:pt x="30" y="156"/>
                </a:cubicBezTo>
                <a:cubicBezTo>
                  <a:pt x="11" y="169"/>
                  <a:pt x="0" y="190"/>
                  <a:pt x="0" y="214"/>
                </a:cubicBezTo>
                <a:cubicBezTo>
                  <a:pt x="0" y="253"/>
                  <a:pt x="32" y="284"/>
                  <a:pt x="72" y="284"/>
                </a:cubicBezTo>
                <a:lnTo>
                  <a:pt x="123" y="284"/>
                </a:lnTo>
                <a:close/>
                <a:moveTo>
                  <a:pt x="317" y="157"/>
                </a:moveTo>
                <a:cubicBezTo>
                  <a:pt x="325" y="147"/>
                  <a:pt x="327" y="135"/>
                  <a:pt x="327" y="123"/>
                </a:cubicBezTo>
                <a:cubicBezTo>
                  <a:pt x="327" y="97"/>
                  <a:pt x="311" y="74"/>
                  <a:pt x="286" y="66"/>
                </a:cubicBezTo>
                <a:cubicBezTo>
                  <a:pt x="282" y="30"/>
                  <a:pt x="253" y="2"/>
                  <a:pt x="215" y="2"/>
                </a:cubicBezTo>
                <a:cubicBezTo>
                  <a:pt x="209" y="2"/>
                  <a:pt x="202" y="3"/>
                  <a:pt x="195" y="5"/>
                </a:cubicBezTo>
                <a:cubicBezTo>
                  <a:pt x="209" y="18"/>
                  <a:pt x="219" y="33"/>
                  <a:pt x="223" y="52"/>
                </a:cubicBezTo>
                <a:cubicBezTo>
                  <a:pt x="249" y="67"/>
                  <a:pt x="266" y="94"/>
                  <a:pt x="266" y="124"/>
                </a:cubicBezTo>
                <a:cubicBezTo>
                  <a:pt x="266" y="135"/>
                  <a:pt x="263" y="143"/>
                  <a:pt x="260" y="152"/>
                </a:cubicBezTo>
                <a:cubicBezTo>
                  <a:pt x="276" y="169"/>
                  <a:pt x="286" y="191"/>
                  <a:pt x="286" y="215"/>
                </a:cubicBezTo>
                <a:cubicBezTo>
                  <a:pt x="286" y="244"/>
                  <a:pt x="272" y="269"/>
                  <a:pt x="252" y="286"/>
                </a:cubicBezTo>
                <a:cubicBezTo>
                  <a:pt x="276" y="286"/>
                  <a:pt x="276" y="286"/>
                  <a:pt x="276" y="286"/>
                </a:cubicBezTo>
                <a:cubicBezTo>
                  <a:pt x="316" y="286"/>
                  <a:pt x="347" y="254"/>
                  <a:pt x="347" y="215"/>
                </a:cubicBezTo>
                <a:cubicBezTo>
                  <a:pt x="348" y="192"/>
                  <a:pt x="335" y="169"/>
                  <a:pt x="317" y="157"/>
                </a:cubicBezTo>
                <a:close/>
                <a:moveTo>
                  <a:pt x="276" y="329"/>
                </a:moveTo>
                <a:cubicBezTo>
                  <a:pt x="226" y="329"/>
                  <a:pt x="226" y="329"/>
                  <a:pt x="226" y="329"/>
                </a:cubicBezTo>
                <a:cubicBezTo>
                  <a:pt x="226" y="308"/>
                  <a:pt x="226" y="308"/>
                  <a:pt x="226" y="308"/>
                </a:cubicBezTo>
                <a:cubicBezTo>
                  <a:pt x="205" y="308"/>
                  <a:pt x="205" y="308"/>
                  <a:pt x="205" y="308"/>
                </a:cubicBezTo>
                <a:cubicBezTo>
                  <a:pt x="205" y="329"/>
                  <a:pt x="205" y="329"/>
                  <a:pt x="205" y="329"/>
                </a:cubicBezTo>
                <a:cubicBezTo>
                  <a:pt x="145" y="329"/>
                  <a:pt x="145" y="329"/>
                  <a:pt x="145" y="329"/>
                </a:cubicBezTo>
                <a:cubicBezTo>
                  <a:pt x="145" y="308"/>
                  <a:pt x="145" y="308"/>
                  <a:pt x="145" y="308"/>
                </a:cubicBezTo>
                <a:cubicBezTo>
                  <a:pt x="124" y="308"/>
                  <a:pt x="124" y="308"/>
                  <a:pt x="124" y="308"/>
                </a:cubicBezTo>
                <a:cubicBezTo>
                  <a:pt x="124" y="329"/>
                  <a:pt x="124" y="329"/>
                  <a:pt x="124" y="329"/>
                </a:cubicBezTo>
                <a:cubicBezTo>
                  <a:pt x="74" y="329"/>
                  <a:pt x="74" y="329"/>
                  <a:pt x="74" y="329"/>
                </a:cubicBezTo>
                <a:cubicBezTo>
                  <a:pt x="69" y="329"/>
                  <a:pt x="64" y="333"/>
                  <a:pt x="64" y="338"/>
                </a:cubicBezTo>
                <a:cubicBezTo>
                  <a:pt x="64" y="344"/>
                  <a:pt x="69" y="348"/>
                  <a:pt x="74" y="348"/>
                </a:cubicBezTo>
                <a:cubicBezTo>
                  <a:pt x="277" y="348"/>
                  <a:pt x="277" y="348"/>
                  <a:pt x="277" y="348"/>
                </a:cubicBezTo>
                <a:cubicBezTo>
                  <a:pt x="283" y="348"/>
                  <a:pt x="287" y="344"/>
                  <a:pt x="287" y="338"/>
                </a:cubicBezTo>
                <a:cubicBezTo>
                  <a:pt x="287" y="333"/>
                  <a:pt x="282" y="329"/>
                  <a:pt x="276" y="3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0" name="Freeform 30">
            <a:extLst>
              <a:ext uri="{FF2B5EF4-FFF2-40B4-BE49-F238E27FC236}">
                <a16:creationId xmlns:a16="http://schemas.microsoft.com/office/drawing/2014/main" id="{F3522624-F373-98A6-B7C1-F2CB5B76D60C}"/>
              </a:ext>
            </a:extLst>
          </p:cNvPr>
          <p:cNvSpPr>
            <a:spLocks noEditPoints="1"/>
          </p:cNvSpPr>
          <p:nvPr/>
        </p:nvSpPr>
        <p:spPr bwMode="auto">
          <a:xfrm>
            <a:off x="6792093" y="5763468"/>
            <a:ext cx="259411" cy="259411"/>
          </a:xfrm>
          <a:custGeom>
            <a:avLst/>
            <a:gdLst>
              <a:gd name="T0" fmla="*/ 129 w 348"/>
              <a:gd name="T1" fmla="*/ 70 h 348"/>
              <a:gd name="T2" fmla="*/ 220 w 348"/>
              <a:gd name="T3" fmla="*/ 70 h 348"/>
              <a:gd name="T4" fmla="*/ 226 w 348"/>
              <a:gd name="T5" fmla="*/ 11 h 348"/>
              <a:gd name="T6" fmla="*/ 206 w 348"/>
              <a:gd name="T7" fmla="*/ 11 h 348"/>
              <a:gd name="T8" fmla="*/ 144 w 348"/>
              <a:gd name="T9" fmla="*/ 11 h 348"/>
              <a:gd name="T10" fmla="*/ 124 w 348"/>
              <a:gd name="T11" fmla="*/ 11 h 348"/>
              <a:gd name="T12" fmla="*/ 325 w 348"/>
              <a:gd name="T13" fmla="*/ 292 h 348"/>
              <a:gd name="T14" fmla="*/ 291 w 348"/>
              <a:gd name="T15" fmla="*/ 277 h 348"/>
              <a:gd name="T16" fmla="*/ 337 w 348"/>
              <a:gd name="T17" fmla="*/ 225 h 348"/>
              <a:gd name="T18" fmla="*/ 337 w 348"/>
              <a:gd name="T19" fmla="*/ 205 h 348"/>
              <a:gd name="T20" fmla="*/ 291 w 348"/>
              <a:gd name="T21" fmla="*/ 155 h 348"/>
              <a:gd name="T22" fmla="*/ 325 w 348"/>
              <a:gd name="T23" fmla="*/ 139 h 348"/>
              <a:gd name="T24" fmla="*/ 341 w 348"/>
              <a:gd name="T25" fmla="*/ 85 h 348"/>
              <a:gd name="T26" fmla="*/ 328 w 348"/>
              <a:gd name="T27" fmla="*/ 89 h 348"/>
              <a:gd name="T28" fmla="*/ 279 w 348"/>
              <a:gd name="T29" fmla="*/ 138 h 348"/>
              <a:gd name="T30" fmla="*/ 185 w 348"/>
              <a:gd name="T31" fmla="*/ 164 h 348"/>
              <a:gd name="T32" fmla="*/ 279 w 348"/>
              <a:gd name="T33" fmla="*/ 295 h 348"/>
              <a:gd name="T34" fmla="*/ 328 w 348"/>
              <a:gd name="T35" fmla="*/ 342 h 348"/>
              <a:gd name="T36" fmla="*/ 341 w 348"/>
              <a:gd name="T37" fmla="*/ 347 h 348"/>
              <a:gd name="T38" fmla="*/ 325 w 348"/>
              <a:gd name="T39" fmla="*/ 292 h 348"/>
              <a:gd name="T40" fmla="*/ 244 w 348"/>
              <a:gd name="T41" fmla="*/ 196 h 348"/>
              <a:gd name="T42" fmla="*/ 225 w 348"/>
              <a:gd name="T43" fmla="*/ 196 h 348"/>
              <a:gd name="T44" fmla="*/ 244 w 348"/>
              <a:gd name="T45" fmla="*/ 266 h 348"/>
              <a:gd name="T46" fmla="*/ 244 w 348"/>
              <a:gd name="T47" fmla="*/ 225 h 348"/>
              <a:gd name="T48" fmla="*/ 244 w 348"/>
              <a:gd name="T49" fmla="*/ 266 h 348"/>
              <a:gd name="T50" fmla="*/ 238 w 348"/>
              <a:gd name="T51" fmla="*/ 99 h 348"/>
              <a:gd name="T52" fmla="*/ 107 w 348"/>
              <a:gd name="T53" fmla="*/ 99 h 348"/>
              <a:gd name="T54" fmla="*/ 172 w 348"/>
              <a:gd name="T55" fmla="*/ 143 h 348"/>
              <a:gd name="T56" fmla="*/ 172 w 348"/>
              <a:gd name="T57" fmla="*/ 328 h 348"/>
              <a:gd name="T58" fmla="*/ 172 w 348"/>
              <a:gd name="T59" fmla="*/ 201 h 348"/>
              <a:gd name="T60" fmla="*/ 108 w 348"/>
              <a:gd name="T61" fmla="*/ 138 h 348"/>
              <a:gd name="T62" fmla="*/ 68 w 348"/>
              <a:gd name="T63" fmla="*/ 136 h 348"/>
              <a:gd name="T64" fmla="*/ 19 w 348"/>
              <a:gd name="T65" fmla="*/ 87 h 348"/>
              <a:gd name="T66" fmla="*/ 6 w 348"/>
              <a:gd name="T67" fmla="*/ 84 h 348"/>
              <a:gd name="T68" fmla="*/ 22 w 348"/>
              <a:gd name="T69" fmla="*/ 138 h 348"/>
              <a:gd name="T70" fmla="*/ 57 w 348"/>
              <a:gd name="T71" fmla="*/ 153 h 348"/>
              <a:gd name="T72" fmla="*/ 10 w 348"/>
              <a:gd name="T73" fmla="*/ 203 h 348"/>
              <a:gd name="T74" fmla="*/ 10 w 348"/>
              <a:gd name="T75" fmla="*/ 224 h 348"/>
              <a:gd name="T76" fmla="*/ 57 w 348"/>
              <a:gd name="T77" fmla="*/ 274 h 348"/>
              <a:gd name="T78" fmla="*/ 22 w 348"/>
              <a:gd name="T79" fmla="*/ 290 h 348"/>
              <a:gd name="T80" fmla="*/ 6 w 348"/>
              <a:gd name="T81" fmla="*/ 344 h 348"/>
              <a:gd name="T82" fmla="*/ 19 w 348"/>
              <a:gd name="T83" fmla="*/ 339 h 348"/>
              <a:gd name="T84" fmla="*/ 68 w 348"/>
              <a:gd name="T85" fmla="*/ 292 h 348"/>
              <a:gd name="T86" fmla="*/ 162 w 348"/>
              <a:gd name="T87" fmla="*/ 161 h 348"/>
              <a:gd name="T88" fmla="*/ 102 w 348"/>
              <a:gd name="T89" fmla="*/ 266 h 348"/>
              <a:gd name="T90" fmla="*/ 102 w 348"/>
              <a:gd name="T91" fmla="*/ 226 h 348"/>
              <a:gd name="T92" fmla="*/ 102 w 348"/>
              <a:gd name="T93" fmla="*/ 266 h 348"/>
              <a:gd name="T94" fmla="*/ 102 w 348"/>
              <a:gd name="T95" fmla="*/ 196 h 348"/>
              <a:gd name="T96" fmla="*/ 122 w 348"/>
              <a:gd name="T97" fmla="*/ 19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8" h="348">
                <a:moveTo>
                  <a:pt x="143" y="53"/>
                </a:moveTo>
                <a:cubicBezTo>
                  <a:pt x="138" y="57"/>
                  <a:pt x="131" y="63"/>
                  <a:pt x="129" y="70"/>
                </a:cubicBezTo>
                <a:cubicBezTo>
                  <a:pt x="143" y="66"/>
                  <a:pt x="158" y="63"/>
                  <a:pt x="174" y="63"/>
                </a:cubicBezTo>
                <a:cubicBezTo>
                  <a:pt x="189" y="63"/>
                  <a:pt x="204" y="65"/>
                  <a:pt x="220" y="70"/>
                </a:cubicBezTo>
                <a:cubicBezTo>
                  <a:pt x="216" y="63"/>
                  <a:pt x="210" y="57"/>
                  <a:pt x="204" y="53"/>
                </a:cubicBezTo>
                <a:cubicBezTo>
                  <a:pt x="217" y="44"/>
                  <a:pt x="226" y="27"/>
                  <a:pt x="226" y="11"/>
                </a:cubicBezTo>
                <a:cubicBezTo>
                  <a:pt x="226" y="4"/>
                  <a:pt x="221" y="0"/>
                  <a:pt x="216" y="0"/>
                </a:cubicBezTo>
                <a:cubicBezTo>
                  <a:pt x="210" y="0"/>
                  <a:pt x="206" y="4"/>
                  <a:pt x="206" y="11"/>
                </a:cubicBezTo>
                <a:cubicBezTo>
                  <a:pt x="206" y="27"/>
                  <a:pt x="192" y="43"/>
                  <a:pt x="175" y="43"/>
                </a:cubicBezTo>
                <a:cubicBezTo>
                  <a:pt x="158" y="43"/>
                  <a:pt x="144" y="27"/>
                  <a:pt x="144" y="11"/>
                </a:cubicBezTo>
                <a:cubicBezTo>
                  <a:pt x="144" y="4"/>
                  <a:pt x="139" y="0"/>
                  <a:pt x="134" y="0"/>
                </a:cubicBezTo>
                <a:cubicBezTo>
                  <a:pt x="129" y="0"/>
                  <a:pt x="124" y="4"/>
                  <a:pt x="124" y="11"/>
                </a:cubicBezTo>
                <a:cubicBezTo>
                  <a:pt x="121" y="27"/>
                  <a:pt x="130" y="43"/>
                  <a:pt x="143" y="53"/>
                </a:cubicBezTo>
                <a:close/>
                <a:moveTo>
                  <a:pt x="325" y="292"/>
                </a:moveTo>
                <a:cubicBezTo>
                  <a:pt x="324" y="290"/>
                  <a:pt x="322" y="287"/>
                  <a:pt x="320" y="287"/>
                </a:cubicBezTo>
                <a:cubicBezTo>
                  <a:pt x="291" y="277"/>
                  <a:pt x="291" y="277"/>
                  <a:pt x="291" y="277"/>
                </a:cubicBezTo>
                <a:cubicBezTo>
                  <a:pt x="299" y="260"/>
                  <a:pt x="303" y="243"/>
                  <a:pt x="305" y="225"/>
                </a:cubicBezTo>
                <a:cubicBezTo>
                  <a:pt x="337" y="225"/>
                  <a:pt x="337" y="225"/>
                  <a:pt x="337" y="225"/>
                </a:cubicBezTo>
                <a:cubicBezTo>
                  <a:pt x="342" y="225"/>
                  <a:pt x="347" y="221"/>
                  <a:pt x="347" y="215"/>
                </a:cubicBezTo>
                <a:cubicBezTo>
                  <a:pt x="347" y="210"/>
                  <a:pt x="342" y="205"/>
                  <a:pt x="337" y="205"/>
                </a:cubicBezTo>
                <a:cubicBezTo>
                  <a:pt x="305" y="205"/>
                  <a:pt x="305" y="205"/>
                  <a:pt x="305" y="205"/>
                </a:cubicBezTo>
                <a:cubicBezTo>
                  <a:pt x="305" y="187"/>
                  <a:pt x="299" y="169"/>
                  <a:pt x="291" y="155"/>
                </a:cubicBezTo>
                <a:cubicBezTo>
                  <a:pt x="320" y="143"/>
                  <a:pt x="320" y="143"/>
                  <a:pt x="320" y="143"/>
                </a:cubicBezTo>
                <a:cubicBezTo>
                  <a:pt x="322" y="142"/>
                  <a:pt x="324" y="142"/>
                  <a:pt x="325" y="139"/>
                </a:cubicBezTo>
                <a:cubicBezTo>
                  <a:pt x="346" y="98"/>
                  <a:pt x="346" y="98"/>
                  <a:pt x="346" y="98"/>
                </a:cubicBezTo>
                <a:cubicBezTo>
                  <a:pt x="348" y="94"/>
                  <a:pt x="346" y="88"/>
                  <a:pt x="341" y="85"/>
                </a:cubicBezTo>
                <a:cubicBezTo>
                  <a:pt x="340" y="84"/>
                  <a:pt x="339" y="84"/>
                  <a:pt x="337" y="84"/>
                </a:cubicBezTo>
                <a:cubicBezTo>
                  <a:pt x="333" y="84"/>
                  <a:pt x="329" y="86"/>
                  <a:pt x="328" y="89"/>
                </a:cubicBezTo>
                <a:cubicBezTo>
                  <a:pt x="309" y="126"/>
                  <a:pt x="309" y="126"/>
                  <a:pt x="309" y="126"/>
                </a:cubicBezTo>
                <a:cubicBezTo>
                  <a:pt x="279" y="138"/>
                  <a:pt x="279" y="138"/>
                  <a:pt x="279" y="138"/>
                </a:cubicBezTo>
                <a:cubicBezTo>
                  <a:pt x="273" y="129"/>
                  <a:pt x="265" y="120"/>
                  <a:pt x="256" y="113"/>
                </a:cubicBezTo>
                <a:cubicBezTo>
                  <a:pt x="243" y="140"/>
                  <a:pt x="217" y="160"/>
                  <a:pt x="185" y="164"/>
                </a:cubicBezTo>
                <a:cubicBezTo>
                  <a:pt x="225" y="338"/>
                  <a:pt x="225" y="338"/>
                  <a:pt x="225" y="338"/>
                </a:cubicBezTo>
                <a:cubicBezTo>
                  <a:pt x="247" y="329"/>
                  <a:pt x="265" y="314"/>
                  <a:pt x="279" y="295"/>
                </a:cubicBezTo>
                <a:cubicBezTo>
                  <a:pt x="309" y="305"/>
                  <a:pt x="309" y="305"/>
                  <a:pt x="309" y="305"/>
                </a:cubicBezTo>
                <a:cubicBezTo>
                  <a:pt x="328" y="342"/>
                  <a:pt x="328" y="342"/>
                  <a:pt x="328" y="342"/>
                </a:cubicBezTo>
                <a:cubicBezTo>
                  <a:pt x="330" y="346"/>
                  <a:pt x="334" y="348"/>
                  <a:pt x="337" y="348"/>
                </a:cubicBezTo>
                <a:cubicBezTo>
                  <a:pt x="339" y="348"/>
                  <a:pt x="340" y="348"/>
                  <a:pt x="341" y="347"/>
                </a:cubicBezTo>
                <a:cubicBezTo>
                  <a:pt x="346" y="345"/>
                  <a:pt x="348" y="338"/>
                  <a:pt x="346" y="333"/>
                </a:cubicBezTo>
                <a:lnTo>
                  <a:pt x="325" y="292"/>
                </a:lnTo>
                <a:close/>
                <a:moveTo>
                  <a:pt x="235" y="185"/>
                </a:moveTo>
                <a:cubicBezTo>
                  <a:pt x="240" y="185"/>
                  <a:pt x="244" y="189"/>
                  <a:pt x="244" y="196"/>
                </a:cubicBezTo>
                <a:cubicBezTo>
                  <a:pt x="244" y="201"/>
                  <a:pt x="240" y="205"/>
                  <a:pt x="235" y="205"/>
                </a:cubicBezTo>
                <a:cubicBezTo>
                  <a:pt x="229" y="205"/>
                  <a:pt x="225" y="201"/>
                  <a:pt x="225" y="196"/>
                </a:cubicBezTo>
                <a:cubicBezTo>
                  <a:pt x="225" y="189"/>
                  <a:pt x="229" y="185"/>
                  <a:pt x="235" y="185"/>
                </a:cubicBezTo>
                <a:close/>
                <a:moveTo>
                  <a:pt x="244" y="266"/>
                </a:moveTo>
                <a:cubicBezTo>
                  <a:pt x="234" y="266"/>
                  <a:pt x="225" y="257"/>
                  <a:pt x="225" y="246"/>
                </a:cubicBezTo>
                <a:cubicBezTo>
                  <a:pt x="225" y="234"/>
                  <a:pt x="234" y="225"/>
                  <a:pt x="244" y="225"/>
                </a:cubicBezTo>
                <a:cubicBezTo>
                  <a:pt x="256" y="225"/>
                  <a:pt x="265" y="234"/>
                  <a:pt x="265" y="246"/>
                </a:cubicBezTo>
                <a:cubicBezTo>
                  <a:pt x="265" y="257"/>
                  <a:pt x="256" y="266"/>
                  <a:pt x="244" y="266"/>
                </a:cubicBezTo>
                <a:close/>
                <a:moveTo>
                  <a:pt x="172" y="143"/>
                </a:moveTo>
                <a:cubicBezTo>
                  <a:pt x="202" y="143"/>
                  <a:pt x="228" y="125"/>
                  <a:pt x="238" y="99"/>
                </a:cubicBezTo>
                <a:cubicBezTo>
                  <a:pt x="219" y="88"/>
                  <a:pt x="197" y="81"/>
                  <a:pt x="172" y="81"/>
                </a:cubicBezTo>
                <a:cubicBezTo>
                  <a:pt x="149" y="81"/>
                  <a:pt x="126" y="88"/>
                  <a:pt x="107" y="99"/>
                </a:cubicBezTo>
                <a:cubicBezTo>
                  <a:pt x="111" y="107"/>
                  <a:pt x="116" y="115"/>
                  <a:pt x="122" y="122"/>
                </a:cubicBezTo>
                <a:cubicBezTo>
                  <a:pt x="135" y="135"/>
                  <a:pt x="153" y="143"/>
                  <a:pt x="172" y="143"/>
                </a:cubicBezTo>
                <a:close/>
                <a:moveTo>
                  <a:pt x="145" y="324"/>
                </a:moveTo>
                <a:cubicBezTo>
                  <a:pt x="154" y="327"/>
                  <a:pt x="163" y="328"/>
                  <a:pt x="172" y="328"/>
                </a:cubicBezTo>
                <a:cubicBezTo>
                  <a:pt x="181" y="328"/>
                  <a:pt x="189" y="327"/>
                  <a:pt x="199" y="324"/>
                </a:cubicBezTo>
                <a:cubicBezTo>
                  <a:pt x="172" y="201"/>
                  <a:pt x="172" y="201"/>
                  <a:pt x="172" y="201"/>
                </a:cubicBezTo>
                <a:lnTo>
                  <a:pt x="145" y="324"/>
                </a:lnTo>
                <a:close/>
                <a:moveTo>
                  <a:pt x="108" y="138"/>
                </a:moveTo>
                <a:cubicBezTo>
                  <a:pt x="100" y="130"/>
                  <a:pt x="95" y="121"/>
                  <a:pt x="91" y="112"/>
                </a:cubicBezTo>
                <a:cubicBezTo>
                  <a:pt x="82" y="118"/>
                  <a:pt x="75" y="127"/>
                  <a:pt x="68" y="136"/>
                </a:cubicBezTo>
                <a:cubicBezTo>
                  <a:pt x="39" y="125"/>
                  <a:pt x="39" y="125"/>
                  <a:pt x="39" y="125"/>
                </a:cubicBezTo>
                <a:cubicBezTo>
                  <a:pt x="19" y="87"/>
                  <a:pt x="19" y="87"/>
                  <a:pt x="19" y="87"/>
                </a:cubicBezTo>
                <a:cubicBezTo>
                  <a:pt x="18" y="85"/>
                  <a:pt x="14" y="83"/>
                  <a:pt x="10" y="83"/>
                </a:cubicBezTo>
                <a:cubicBezTo>
                  <a:pt x="9" y="83"/>
                  <a:pt x="7" y="83"/>
                  <a:pt x="6" y="84"/>
                </a:cubicBezTo>
                <a:cubicBezTo>
                  <a:pt x="1" y="85"/>
                  <a:pt x="0" y="93"/>
                  <a:pt x="1" y="96"/>
                </a:cubicBezTo>
                <a:cubicBezTo>
                  <a:pt x="22" y="138"/>
                  <a:pt x="22" y="138"/>
                  <a:pt x="22" y="138"/>
                </a:cubicBezTo>
                <a:cubicBezTo>
                  <a:pt x="23" y="139"/>
                  <a:pt x="26" y="141"/>
                  <a:pt x="27" y="141"/>
                </a:cubicBezTo>
                <a:cubicBezTo>
                  <a:pt x="57" y="153"/>
                  <a:pt x="57" y="153"/>
                  <a:pt x="57" y="153"/>
                </a:cubicBezTo>
                <a:cubicBezTo>
                  <a:pt x="49" y="168"/>
                  <a:pt x="44" y="185"/>
                  <a:pt x="42" y="203"/>
                </a:cubicBezTo>
                <a:cubicBezTo>
                  <a:pt x="10" y="203"/>
                  <a:pt x="10" y="203"/>
                  <a:pt x="10" y="203"/>
                </a:cubicBezTo>
                <a:cubicBezTo>
                  <a:pt x="5" y="203"/>
                  <a:pt x="0" y="208"/>
                  <a:pt x="0" y="213"/>
                </a:cubicBezTo>
                <a:cubicBezTo>
                  <a:pt x="0" y="220"/>
                  <a:pt x="5" y="224"/>
                  <a:pt x="10" y="224"/>
                </a:cubicBezTo>
                <a:cubicBezTo>
                  <a:pt x="42" y="224"/>
                  <a:pt x="42" y="224"/>
                  <a:pt x="42" y="224"/>
                </a:cubicBezTo>
                <a:cubicBezTo>
                  <a:pt x="44" y="242"/>
                  <a:pt x="49" y="258"/>
                  <a:pt x="57" y="274"/>
                </a:cubicBezTo>
                <a:cubicBezTo>
                  <a:pt x="27" y="285"/>
                  <a:pt x="27" y="285"/>
                  <a:pt x="27" y="285"/>
                </a:cubicBezTo>
                <a:cubicBezTo>
                  <a:pt x="26" y="287"/>
                  <a:pt x="23" y="288"/>
                  <a:pt x="22" y="290"/>
                </a:cubicBezTo>
                <a:cubicBezTo>
                  <a:pt x="1" y="330"/>
                  <a:pt x="1" y="330"/>
                  <a:pt x="1" y="330"/>
                </a:cubicBezTo>
                <a:cubicBezTo>
                  <a:pt x="0" y="335"/>
                  <a:pt x="1" y="342"/>
                  <a:pt x="6" y="344"/>
                </a:cubicBezTo>
                <a:cubicBezTo>
                  <a:pt x="8" y="344"/>
                  <a:pt x="9" y="345"/>
                  <a:pt x="11" y="345"/>
                </a:cubicBezTo>
                <a:cubicBezTo>
                  <a:pt x="15" y="345"/>
                  <a:pt x="18" y="342"/>
                  <a:pt x="19" y="339"/>
                </a:cubicBezTo>
                <a:cubicBezTo>
                  <a:pt x="39" y="302"/>
                  <a:pt x="39" y="302"/>
                  <a:pt x="39" y="302"/>
                </a:cubicBezTo>
                <a:cubicBezTo>
                  <a:pt x="68" y="292"/>
                  <a:pt x="68" y="292"/>
                  <a:pt x="68" y="292"/>
                </a:cubicBezTo>
                <a:cubicBezTo>
                  <a:pt x="81" y="310"/>
                  <a:pt x="100" y="325"/>
                  <a:pt x="122" y="335"/>
                </a:cubicBezTo>
                <a:cubicBezTo>
                  <a:pt x="162" y="161"/>
                  <a:pt x="162" y="161"/>
                  <a:pt x="162" y="161"/>
                </a:cubicBezTo>
                <a:cubicBezTo>
                  <a:pt x="140" y="161"/>
                  <a:pt x="122" y="152"/>
                  <a:pt x="108" y="138"/>
                </a:cubicBezTo>
                <a:close/>
                <a:moveTo>
                  <a:pt x="102" y="266"/>
                </a:moveTo>
                <a:cubicBezTo>
                  <a:pt x="90" y="266"/>
                  <a:pt x="81" y="257"/>
                  <a:pt x="81" y="247"/>
                </a:cubicBezTo>
                <a:cubicBezTo>
                  <a:pt x="81" y="235"/>
                  <a:pt x="90" y="226"/>
                  <a:pt x="102" y="226"/>
                </a:cubicBezTo>
                <a:cubicBezTo>
                  <a:pt x="113" y="226"/>
                  <a:pt x="122" y="235"/>
                  <a:pt x="122" y="247"/>
                </a:cubicBezTo>
                <a:cubicBezTo>
                  <a:pt x="122" y="257"/>
                  <a:pt x="113" y="266"/>
                  <a:pt x="102" y="266"/>
                </a:cubicBezTo>
                <a:close/>
                <a:moveTo>
                  <a:pt x="112" y="206"/>
                </a:moveTo>
                <a:cubicBezTo>
                  <a:pt x="106" y="206"/>
                  <a:pt x="102" y="202"/>
                  <a:pt x="102" y="196"/>
                </a:cubicBezTo>
                <a:cubicBezTo>
                  <a:pt x="102" y="190"/>
                  <a:pt x="106" y="185"/>
                  <a:pt x="112" y="185"/>
                </a:cubicBezTo>
                <a:cubicBezTo>
                  <a:pt x="117" y="185"/>
                  <a:pt x="122" y="190"/>
                  <a:pt x="122" y="196"/>
                </a:cubicBezTo>
                <a:cubicBezTo>
                  <a:pt x="122" y="202"/>
                  <a:pt x="117" y="206"/>
                  <a:pt x="112" y="20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1" name="Freeform 31">
            <a:extLst>
              <a:ext uri="{FF2B5EF4-FFF2-40B4-BE49-F238E27FC236}">
                <a16:creationId xmlns:a16="http://schemas.microsoft.com/office/drawing/2014/main" id="{B046E1BA-BB3C-C18D-9160-84932730D7FD}"/>
              </a:ext>
            </a:extLst>
          </p:cNvPr>
          <p:cNvSpPr>
            <a:spLocks noEditPoints="1"/>
          </p:cNvSpPr>
          <p:nvPr/>
        </p:nvSpPr>
        <p:spPr bwMode="auto">
          <a:xfrm>
            <a:off x="6807002" y="5217064"/>
            <a:ext cx="228848" cy="259411"/>
          </a:xfrm>
          <a:custGeom>
            <a:avLst/>
            <a:gdLst>
              <a:gd name="T0" fmla="*/ 182 w 307"/>
              <a:gd name="T1" fmla="*/ 83 h 348"/>
              <a:gd name="T2" fmla="*/ 193 w 307"/>
              <a:gd name="T3" fmla="*/ 81 h 348"/>
              <a:gd name="T4" fmla="*/ 264 w 307"/>
              <a:gd name="T5" fmla="*/ 10 h 348"/>
              <a:gd name="T6" fmla="*/ 254 w 307"/>
              <a:gd name="T7" fmla="*/ 0 h 348"/>
              <a:gd name="T8" fmla="*/ 193 w 307"/>
              <a:gd name="T9" fmla="*/ 0 h 348"/>
              <a:gd name="T10" fmla="*/ 147 w 307"/>
              <a:gd name="T11" fmla="*/ 31 h 348"/>
              <a:gd name="T12" fmla="*/ 182 w 307"/>
              <a:gd name="T13" fmla="*/ 83 h 348"/>
              <a:gd name="T14" fmla="*/ 204 w 307"/>
              <a:gd name="T15" fmla="*/ 103 h 348"/>
              <a:gd name="T16" fmla="*/ 163 w 307"/>
              <a:gd name="T17" fmla="*/ 110 h 348"/>
              <a:gd name="T18" fmla="*/ 163 w 307"/>
              <a:gd name="T19" fmla="*/ 94 h 348"/>
              <a:gd name="T20" fmla="*/ 113 w 307"/>
              <a:gd name="T21" fmla="*/ 42 h 348"/>
              <a:gd name="T22" fmla="*/ 102 w 307"/>
              <a:gd name="T23" fmla="*/ 53 h 348"/>
              <a:gd name="T24" fmla="*/ 113 w 307"/>
              <a:gd name="T25" fmla="*/ 63 h 348"/>
              <a:gd name="T26" fmla="*/ 142 w 307"/>
              <a:gd name="T27" fmla="*/ 94 h 348"/>
              <a:gd name="T28" fmla="*/ 142 w 307"/>
              <a:gd name="T29" fmla="*/ 110 h 348"/>
              <a:gd name="T30" fmla="*/ 103 w 307"/>
              <a:gd name="T31" fmla="*/ 103 h 348"/>
              <a:gd name="T32" fmla="*/ 0 w 307"/>
              <a:gd name="T33" fmla="*/ 206 h 348"/>
              <a:gd name="T34" fmla="*/ 103 w 307"/>
              <a:gd name="T35" fmla="*/ 348 h 348"/>
              <a:gd name="T36" fmla="*/ 122 w 307"/>
              <a:gd name="T37" fmla="*/ 346 h 348"/>
              <a:gd name="T38" fmla="*/ 154 w 307"/>
              <a:gd name="T39" fmla="*/ 341 h 348"/>
              <a:gd name="T40" fmla="*/ 186 w 307"/>
              <a:gd name="T41" fmla="*/ 346 h 348"/>
              <a:gd name="T42" fmla="*/ 205 w 307"/>
              <a:gd name="T43" fmla="*/ 348 h 348"/>
              <a:gd name="T44" fmla="*/ 307 w 307"/>
              <a:gd name="T45" fmla="*/ 206 h 348"/>
              <a:gd name="T46" fmla="*/ 204 w 307"/>
              <a:gd name="T47" fmla="*/ 10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07" h="348">
                <a:moveTo>
                  <a:pt x="182" y="83"/>
                </a:moveTo>
                <a:cubicBezTo>
                  <a:pt x="185" y="82"/>
                  <a:pt x="189" y="81"/>
                  <a:pt x="193" y="81"/>
                </a:cubicBezTo>
                <a:cubicBezTo>
                  <a:pt x="232" y="81"/>
                  <a:pt x="264" y="50"/>
                  <a:pt x="264" y="10"/>
                </a:cubicBezTo>
                <a:cubicBezTo>
                  <a:pt x="264" y="5"/>
                  <a:pt x="259" y="0"/>
                  <a:pt x="254" y="0"/>
                </a:cubicBezTo>
                <a:cubicBezTo>
                  <a:pt x="193" y="0"/>
                  <a:pt x="193" y="0"/>
                  <a:pt x="193" y="0"/>
                </a:cubicBezTo>
                <a:cubicBezTo>
                  <a:pt x="173" y="0"/>
                  <a:pt x="155" y="13"/>
                  <a:pt x="147" y="31"/>
                </a:cubicBezTo>
                <a:cubicBezTo>
                  <a:pt x="165" y="41"/>
                  <a:pt x="178" y="60"/>
                  <a:pt x="182" y="83"/>
                </a:cubicBezTo>
                <a:close/>
                <a:moveTo>
                  <a:pt x="204" y="103"/>
                </a:moveTo>
                <a:cubicBezTo>
                  <a:pt x="189" y="103"/>
                  <a:pt x="176" y="105"/>
                  <a:pt x="163" y="110"/>
                </a:cubicBezTo>
                <a:cubicBezTo>
                  <a:pt x="163" y="94"/>
                  <a:pt x="163" y="94"/>
                  <a:pt x="163" y="94"/>
                </a:cubicBezTo>
                <a:cubicBezTo>
                  <a:pt x="163" y="65"/>
                  <a:pt x="141" y="42"/>
                  <a:pt x="113" y="42"/>
                </a:cubicBezTo>
                <a:cubicBezTo>
                  <a:pt x="106" y="42"/>
                  <a:pt x="102" y="47"/>
                  <a:pt x="102" y="53"/>
                </a:cubicBezTo>
                <a:cubicBezTo>
                  <a:pt x="102" y="58"/>
                  <a:pt x="106" y="63"/>
                  <a:pt x="113" y="63"/>
                </a:cubicBezTo>
                <a:cubicBezTo>
                  <a:pt x="129" y="63"/>
                  <a:pt x="142" y="76"/>
                  <a:pt x="142" y="94"/>
                </a:cubicBezTo>
                <a:cubicBezTo>
                  <a:pt x="142" y="110"/>
                  <a:pt x="142" y="110"/>
                  <a:pt x="142" y="110"/>
                </a:cubicBezTo>
                <a:cubicBezTo>
                  <a:pt x="131" y="105"/>
                  <a:pt x="117" y="103"/>
                  <a:pt x="103" y="103"/>
                </a:cubicBezTo>
                <a:cubicBezTo>
                  <a:pt x="40" y="103"/>
                  <a:pt x="0" y="144"/>
                  <a:pt x="0" y="206"/>
                </a:cubicBezTo>
                <a:cubicBezTo>
                  <a:pt x="0" y="272"/>
                  <a:pt x="45" y="348"/>
                  <a:pt x="103" y="348"/>
                </a:cubicBezTo>
                <a:cubicBezTo>
                  <a:pt x="109" y="348"/>
                  <a:pt x="114" y="347"/>
                  <a:pt x="122" y="346"/>
                </a:cubicBezTo>
                <a:cubicBezTo>
                  <a:pt x="132" y="343"/>
                  <a:pt x="143" y="341"/>
                  <a:pt x="154" y="341"/>
                </a:cubicBezTo>
                <a:cubicBezTo>
                  <a:pt x="164" y="341"/>
                  <a:pt x="175" y="343"/>
                  <a:pt x="186" y="346"/>
                </a:cubicBezTo>
                <a:cubicBezTo>
                  <a:pt x="191" y="348"/>
                  <a:pt x="198" y="348"/>
                  <a:pt x="205" y="348"/>
                </a:cubicBezTo>
                <a:cubicBezTo>
                  <a:pt x="262" y="348"/>
                  <a:pt x="307" y="272"/>
                  <a:pt x="307" y="206"/>
                </a:cubicBezTo>
                <a:cubicBezTo>
                  <a:pt x="305" y="143"/>
                  <a:pt x="266" y="103"/>
                  <a:pt x="204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2" name="Freeform 39">
            <a:extLst>
              <a:ext uri="{FF2B5EF4-FFF2-40B4-BE49-F238E27FC236}">
                <a16:creationId xmlns:a16="http://schemas.microsoft.com/office/drawing/2014/main" id="{4C3C7CD4-0510-D98E-DFF0-17FDEBB9AB08}"/>
              </a:ext>
            </a:extLst>
          </p:cNvPr>
          <p:cNvSpPr>
            <a:spLocks noEditPoints="1"/>
          </p:cNvSpPr>
          <p:nvPr/>
        </p:nvSpPr>
        <p:spPr bwMode="auto">
          <a:xfrm>
            <a:off x="7337006" y="4671778"/>
            <a:ext cx="260530" cy="258666"/>
          </a:xfrm>
          <a:custGeom>
            <a:avLst/>
            <a:gdLst>
              <a:gd name="T0" fmla="*/ 164 w 350"/>
              <a:gd name="T1" fmla="*/ 291 h 347"/>
              <a:gd name="T2" fmla="*/ 164 w 350"/>
              <a:gd name="T3" fmla="*/ 337 h 347"/>
              <a:gd name="T4" fmla="*/ 175 w 350"/>
              <a:gd name="T5" fmla="*/ 347 h 347"/>
              <a:gd name="T6" fmla="*/ 186 w 350"/>
              <a:gd name="T7" fmla="*/ 337 h 347"/>
              <a:gd name="T8" fmla="*/ 186 w 350"/>
              <a:gd name="T9" fmla="*/ 291 h 347"/>
              <a:gd name="T10" fmla="*/ 175 w 350"/>
              <a:gd name="T11" fmla="*/ 288 h 347"/>
              <a:gd name="T12" fmla="*/ 164 w 350"/>
              <a:gd name="T13" fmla="*/ 291 h 347"/>
              <a:gd name="T14" fmla="*/ 344 w 350"/>
              <a:gd name="T15" fmla="*/ 180 h 347"/>
              <a:gd name="T16" fmla="*/ 304 w 350"/>
              <a:gd name="T17" fmla="*/ 147 h 347"/>
              <a:gd name="T18" fmla="*/ 295 w 350"/>
              <a:gd name="T19" fmla="*/ 142 h 347"/>
              <a:gd name="T20" fmla="*/ 288 w 350"/>
              <a:gd name="T21" fmla="*/ 145 h 347"/>
              <a:gd name="T22" fmla="*/ 252 w 350"/>
              <a:gd name="T23" fmla="*/ 166 h 347"/>
              <a:gd name="T24" fmla="*/ 264 w 350"/>
              <a:gd name="T25" fmla="*/ 79 h 347"/>
              <a:gd name="T26" fmla="*/ 257 w 350"/>
              <a:gd name="T27" fmla="*/ 62 h 347"/>
              <a:gd name="T28" fmla="*/ 202 w 350"/>
              <a:gd name="T29" fmla="*/ 32 h 347"/>
              <a:gd name="T30" fmla="*/ 183 w 350"/>
              <a:gd name="T31" fmla="*/ 4 h 347"/>
              <a:gd name="T32" fmla="*/ 175 w 350"/>
              <a:gd name="T33" fmla="*/ 0 h 347"/>
              <a:gd name="T34" fmla="*/ 166 w 350"/>
              <a:gd name="T35" fmla="*/ 4 h 347"/>
              <a:gd name="T36" fmla="*/ 148 w 350"/>
              <a:gd name="T37" fmla="*/ 32 h 347"/>
              <a:gd name="T38" fmla="*/ 93 w 350"/>
              <a:gd name="T39" fmla="*/ 62 h 347"/>
              <a:gd name="T40" fmla="*/ 87 w 350"/>
              <a:gd name="T41" fmla="*/ 79 h 347"/>
              <a:gd name="T42" fmla="*/ 98 w 350"/>
              <a:gd name="T43" fmla="*/ 166 h 347"/>
              <a:gd name="T44" fmla="*/ 62 w 350"/>
              <a:gd name="T45" fmla="*/ 145 h 347"/>
              <a:gd name="T46" fmla="*/ 56 w 350"/>
              <a:gd name="T47" fmla="*/ 142 h 347"/>
              <a:gd name="T48" fmla="*/ 47 w 350"/>
              <a:gd name="T49" fmla="*/ 147 h 347"/>
              <a:gd name="T50" fmla="*/ 7 w 350"/>
              <a:gd name="T51" fmla="*/ 180 h 347"/>
              <a:gd name="T52" fmla="*/ 2 w 350"/>
              <a:gd name="T53" fmla="*/ 194 h 347"/>
              <a:gd name="T54" fmla="*/ 11 w 350"/>
              <a:gd name="T55" fmla="*/ 244 h 347"/>
              <a:gd name="T56" fmla="*/ 21 w 350"/>
              <a:gd name="T57" fmla="*/ 256 h 347"/>
              <a:gd name="T58" fmla="*/ 26 w 350"/>
              <a:gd name="T59" fmla="*/ 256 h 347"/>
              <a:gd name="T60" fmla="*/ 59 w 350"/>
              <a:gd name="T61" fmla="*/ 261 h 347"/>
              <a:gd name="T62" fmla="*/ 43 w 350"/>
              <a:gd name="T63" fmla="*/ 292 h 347"/>
              <a:gd name="T64" fmla="*/ 51 w 350"/>
              <a:gd name="T65" fmla="*/ 306 h 347"/>
              <a:gd name="T66" fmla="*/ 55 w 350"/>
              <a:gd name="T67" fmla="*/ 305 h 347"/>
              <a:gd name="T68" fmla="*/ 165 w 350"/>
              <a:gd name="T69" fmla="*/ 269 h 347"/>
              <a:gd name="T70" fmla="*/ 165 w 350"/>
              <a:gd name="T71" fmla="*/ 262 h 347"/>
              <a:gd name="T72" fmla="*/ 69 w 350"/>
              <a:gd name="T73" fmla="*/ 224 h 347"/>
              <a:gd name="T74" fmla="*/ 63 w 350"/>
              <a:gd name="T75" fmla="*/ 211 h 347"/>
              <a:gd name="T76" fmla="*/ 72 w 350"/>
              <a:gd name="T77" fmla="*/ 204 h 347"/>
              <a:gd name="T78" fmla="*/ 76 w 350"/>
              <a:gd name="T79" fmla="*/ 205 h 347"/>
              <a:gd name="T80" fmla="*/ 165 w 350"/>
              <a:gd name="T81" fmla="*/ 240 h 347"/>
              <a:gd name="T82" fmla="*/ 165 w 350"/>
              <a:gd name="T83" fmla="*/ 112 h 347"/>
              <a:gd name="T84" fmla="*/ 174 w 350"/>
              <a:gd name="T85" fmla="*/ 102 h 347"/>
              <a:gd name="T86" fmla="*/ 185 w 350"/>
              <a:gd name="T87" fmla="*/ 112 h 347"/>
              <a:gd name="T88" fmla="*/ 185 w 350"/>
              <a:gd name="T89" fmla="*/ 240 h 347"/>
              <a:gd name="T90" fmla="*/ 273 w 350"/>
              <a:gd name="T91" fmla="*/ 205 h 347"/>
              <a:gd name="T92" fmla="*/ 277 w 350"/>
              <a:gd name="T93" fmla="*/ 204 h 347"/>
              <a:gd name="T94" fmla="*/ 286 w 350"/>
              <a:gd name="T95" fmla="*/ 211 h 347"/>
              <a:gd name="T96" fmla="*/ 281 w 350"/>
              <a:gd name="T97" fmla="*/ 224 h 347"/>
              <a:gd name="T98" fmla="*/ 185 w 350"/>
              <a:gd name="T99" fmla="*/ 262 h 347"/>
              <a:gd name="T100" fmla="*/ 185 w 350"/>
              <a:gd name="T101" fmla="*/ 269 h 347"/>
              <a:gd name="T102" fmla="*/ 295 w 350"/>
              <a:gd name="T103" fmla="*/ 305 h 347"/>
              <a:gd name="T104" fmla="*/ 298 w 350"/>
              <a:gd name="T105" fmla="*/ 306 h 347"/>
              <a:gd name="T106" fmla="*/ 306 w 350"/>
              <a:gd name="T107" fmla="*/ 292 h 347"/>
              <a:gd name="T108" fmla="*/ 291 w 350"/>
              <a:gd name="T109" fmla="*/ 261 h 347"/>
              <a:gd name="T110" fmla="*/ 323 w 350"/>
              <a:gd name="T111" fmla="*/ 256 h 347"/>
              <a:gd name="T112" fmla="*/ 328 w 350"/>
              <a:gd name="T113" fmla="*/ 256 h 347"/>
              <a:gd name="T114" fmla="*/ 340 w 350"/>
              <a:gd name="T115" fmla="*/ 244 h 347"/>
              <a:gd name="T116" fmla="*/ 349 w 350"/>
              <a:gd name="T117" fmla="*/ 194 h 347"/>
              <a:gd name="T118" fmla="*/ 344 w 350"/>
              <a:gd name="T119" fmla="*/ 18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0" h="347">
                <a:moveTo>
                  <a:pt x="164" y="291"/>
                </a:moveTo>
                <a:cubicBezTo>
                  <a:pt x="164" y="337"/>
                  <a:pt x="164" y="337"/>
                  <a:pt x="164" y="337"/>
                </a:cubicBezTo>
                <a:cubicBezTo>
                  <a:pt x="164" y="342"/>
                  <a:pt x="169" y="347"/>
                  <a:pt x="175" y="347"/>
                </a:cubicBezTo>
                <a:cubicBezTo>
                  <a:pt x="182" y="347"/>
                  <a:pt x="186" y="342"/>
                  <a:pt x="186" y="337"/>
                </a:cubicBezTo>
                <a:cubicBezTo>
                  <a:pt x="186" y="291"/>
                  <a:pt x="186" y="291"/>
                  <a:pt x="186" y="291"/>
                </a:cubicBezTo>
                <a:cubicBezTo>
                  <a:pt x="175" y="288"/>
                  <a:pt x="175" y="288"/>
                  <a:pt x="175" y="288"/>
                </a:cubicBezTo>
                <a:lnTo>
                  <a:pt x="164" y="291"/>
                </a:lnTo>
                <a:close/>
                <a:moveTo>
                  <a:pt x="344" y="180"/>
                </a:moveTo>
                <a:cubicBezTo>
                  <a:pt x="328" y="173"/>
                  <a:pt x="313" y="161"/>
                  <a:pt x="304" y="147"/>
                </a:cubicBezTo>
                <a:cubicBezTo>
                  <a:pt x="302" y="143"/>
                  <a:pt x="298" y="142"/>
                  <a:pt x="295" y="142"/>
                </a:cubicBezTo>
                <a:cubicBezTo>
                  <a:pt x="292" y="142"/>
                  <a:pt x="290" y="143"/>
                  <a:pt x="288" y="145"/>
                </a:cubicBezTo>
                <a:cubicBezTo>
                  <a:pt x="278" y="154"/>
                  <a:pt x="266" y="162"/>
                  <a:pt x="252" y="166"/>
                </a:cubicBezTo>
                <a:cubicBezTo>
                  <a:pt x="241" y="140"/>
                  <a:pt x="247" y="95"/>
                  <a:pt x="264" y="79"/>
                </a:cubicBezTo>
                <a:cubicBezTo>
                  <a:pt x="270" y="73"/>
                  <a:pt x="266" y="62"/>
                  <a:pt x="257" y="62"/>
                </a:cubicBezTo>
                <a:cubicBezTo>
                  <a:pt x="234" y="62"/>
                  <a:pt x="214" y="50"/>
                  <a:pt x="202" y="32"/>
                </a:cubicBezTo>
                <a:cubicBezTo>
                  <a:pt x="183" y="4"/>
                  <a:pt x="183" y="4"/>
                  <a:pt x="183" y="4"/>
                </a:cubicBezTo>
                <a:cubicBezTo>
                  <a:pt x="182" y="1"/>
                  <a:pt x="178" y="0"/>
                  <a:pt x="175" y="0"/>
                </a:cubicBezTo>
                <a:cubicBezTo>
                  <a:pt x="172" y="0"/>
                  <a:pt x="168" y="1"/>
                  <a:pt x="166" y="4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37" y="50"/>
                  <a:pt x="116" y="62"/>
                  <a:pt x="93" y="62"/>
                </a:cubicBezTo>
                <a:cubicBezTo>
                  <a:pt x="84" y="62"/>
                  <a:pt x="80" y="73"/>
                  <a:pt x="87" y="79"/>
                </a:cubicBezTo>
                <a:cubicBezTo>
                  <a:pt x="103" y="97"/>
                  <a:pt x="109" y="140"/>
                  <a:pt x="98" y="166"/>
                </a:cubicBezTo>
                <a:cubicBezTo>
                  <a:pt x="84" y="162"/>
                  <a:pt x="72" y="154"/>
                  <a:pt x="62" y="145"/>
                </a:cubicBezTo>
                <a:cubicBezTo>
                  <a:pt x="60" y="143"/>
                  <a:pt x="58" y="142"/>
                  <a:pt x="56" y="142"/>
                </a:cubicBezTo>
                <a:cubicBezTo>
                  <a:pt x="52" y="142"/>
                  <a:pt x="49" y="144"/>
                  <a:pt x="47" y="147"/>
                </a:cubicBezTo>
                <a:cubicBezTo>
                  <a:pt x="37" y="161"/>
                  <a:pt x="23" y="173"/>
                  <a:pt x="7" y="180"/>
                </a:cubicBezTo>
                <a:cubicBezTo>
                  <a:pt x="2" y="183"/>
                  <a:pt x="0" y="188"/>
                  <a:pt x="2" y="194"/>
                </a:cubicBezTo>
                <a:cubicBezTo>
                  <a:pt x="8" y="210"/>
                  <a:pt x="12" y="228"/>
                  <a:pt x="11" y="244"/>
                </a:cubicBezTo>
                <a:cubicBezTo>
                  <a:pt x="11" y="250"/>
                  <a:pt x="16" y="256"/>
                  <a:pt x="21" y="256"/>
                </a:cubicBezTo>
                <a:cubicBezTo>
                  <a:pt x="26" y="256"/>
                  <a:pt x="26" y="256"/>
                  <a:pt x="26" y="256"/>
                </a:cubicBezTo>
                <a:cubicBezTo>
                  <a:pt x="37" y="256"/>
                  <a:pt x="48" y="257"/>
                  <a:pt x="59" y="261"/>
                </a:cubicBezTo>
                <a:cubicBezTo>
                  <a:pt x="43" y="292"/>
                  <a:pt x="43" y="292"/>
                  <a:pt x="43" y="292"/>
                </a:cubicBezTo>
                <a:cubicBezTo>
                  <a:pt x="39" y="299"/>
                  <a:pt x="44" y="306"/>
                  <a:pt x="51" y="306"/>
                </a:cubicBezTo>
                <a:cubicBezTo>
                  <a:pt x="53" y="306"/>
                  <a:pt x="54" y="306"/>
                  <a:pt x="55" y="305"/>
                </a:cubicBezTo>
                <a:cubicBezTo>
                  <a:pt x="165" y="269"/>
                  <a:pt x="165" y="269"/>
                  <a:pt x="165" y="269"/>
                </a:cubicBezTo>
                <a:cubicBezTo>
                  <a:pt x="165" y="262"/>
                  <a:pt x="165" y="262"/>
                  <a:pt x="165" y="262"/>
                </a:cubicBezTo>
                <a:cubicBezTo>
                  <a:pt x="69" y="224"/>
                  <a:pt x="69" y="224"/>
                  <a:pt x="69" y="224"/>
                </a:cubicBezTo>
                <a:cubicBezTo>
                  <a:pt x="63" y="221"/>
                  <a:pt x="61" y="216"/>
                  <a:pt x="63" y="211"/>
                </a:cubicBezTo>
                <a:cubicBezTo>
                  <a:pt x="65" y="207"/>
                  <a:pt x="68" y="204"/>
                  <a:pt x="72" y="204"/>
                </a:cubicBezTo>
                <a:cubicBezTo>
                  <a:pt x="73" y="204"/>
                  <a:pt x="75" y="205"/>
                  <a:pt x="76" y="205"/>
                </a:cubicBezTo>
                <a:cubicBezTo>
                  <a:pt x="165" y="240"/>
                  <a:pt x="165" y="240"/>
                  <a:pt x="165" y="240"/>
                </a:cubicBezTo>
                <a:cubicBezTo>
                  <a:pt x="165" y="112"/>
                  <a:pt x="165" y="112"/>
                  <a:pt x="165" y="112"/>
                </a:cubicBezTo>
                <a:cubicBezTo>
                  <a:pt x="165" y="107"/>
                  <a:pt x="169" y="102"/>
                  <a:pt x="174" y="102"/>
                </a:cubicBezTo>
                <a:cubicBezTo>
                  <a:pt x="181" y="102"/>
                  <a:pt x="185" y="107"/>
                  <a:pt x="185" y="112"/>
                </a:cubicBezTo>
                <a:cubicBezTo>
                  <a:pt x="185" y="240"/>
                  <a:pt x="185" y="240"/>
                  <a:pt x="185" y="240"/>
                </a:cubicBezTo>
                <a:cubicBezTo>
                  <a:pt x="273" y="205"/>
                  <a:pt x="273" y="205"/>
                  <a:pt x="273" y="205"/>
                </a:cubicBezTo>
                <a:cubicBezTo>
                  <a:pt x="274" y="205"/>
                  <a:pt x="276" y="204"/>
                  <a:pt x="277" y="204"/>
                </a:cubicBezTo>
                <a:cubicBezTo>
                  <a:pt x="281" y="204"/>
                  <a:pt x="285" y="207"/>
                  <a:pt x="286" y="211"/>
                </a:cubicBezTo>
                <a:cubicBezTo>
                  <a:pt x="289" y="216"/>
                  <a:pt x="286" y="221"/>
                  <a:pt x="281" y="224"/>
                </a:cubicBezTo>
                <a:cubicBezTo>
                  <a:pt x="185" y="262"/>
                  <a:pt x="185" y="262"/>
                  <a:pt x="185" y="262"/>
                </a:cubicBezTo>
                <a:cubicBezTo>
                  <a:pt x="185" y="269"/>
                  <a:pt x="185" y="269"/>
                  <a:pt x="185" y="269"/>
                </a:cubicBezTo>
                <a:cubicBezTo>
                  <a:pt x="295" y="305"/>
                  <a:pt x="295" y="305"/>
                  <a:pt x="295" y="305"/>
                </a:cubicBezTo>
                <a:cubicBezTo>
                  <a:pt x="296" y="306"/>
                  <a:pt x="297" y="306"/>
                  <a:pt x="298" y="306"/>
                </a:cubicBezTo>
                <a:cubicBezTo>
                  <a:pt x="304" y="306"/>
                  <a:pt x="311" y="299"/>
                  <a:pt x="306" y="292"/>
                </a:cubicBezTo>
                <a:cubicBezTo>
                  <a:pt x="291" y="261"/>
                  <a:pt x="291" y="261"/>
                  <a:pt x="291" y="261"/>
                </a:cubicBezTo>
                <a:cubicBezTo>
                  <a:pt x="301" y="258"/>
                  <a:pt x="313" y="256"/>
                  <a:pt x="323" y="256"/>
                </a:cubicBezTo>
                <a:cubicBezTo>
                  <a:pt x="328" y="256"/>
                  <a:pt x="328" y="256"/>
                  <a:pt x="328" y="256"/>
                </a:cubicBezTo>
                <a:cubicBezTo>
                  <a:pt x="334" y="256"/>
                  <a:pt x="340" y="252"/>
                  <a:pt x="340" y="244"/>
                </a:cubicBezTo>
                <a:cubicBezTo>
                  <a:pt x="339" y="228"/>
                  <a:pt x="341" y="210"/>
                  <a:pt x="349" y="194"/>
                </a:cubicBezTo>
                <a:cubicBezTo>
                  <a:pt x="350" y="188"/>
                  <a:pt x="349" y="183"/>
                  <a:pt x="344" y="1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3" name="Freeform 40">
            <a:extLst>
              <a:ext uri="{FF2B5EF4-FFF2-40B4-BE49-F238E27FC236}">
                <a16:creationId xmlns:a16="http://schemas.microsoft.com/office/drawing/2014/main" id="{DCA42DAF-D526-E1CC-1263-C43671A23808}"/>
              </a:ext>
            </a:extLst>
          </p:cNvPr>
          <p:cNvSpPr>
            <a:spLocks noEditPoints="1"/>
          </p:cNvSpPr>
          <p:nvPr/>
        </p:nvSpPr>
        <p:spPr bwMode="auto">
          <a:xfrm>
            <a:off x="7337006" y="5764213"/>
            <a:ext cx="259784" cy="257920"/>
          </a:xfrm>
          <a:custGeom>
            <a:avLst/>
            <a:gdLst>
              <a:gd name="T0" fmla="*/ 287 w 349"/>
              <a:gd name="T1" fmla="*/ 40 h 346"/>
              <a:gd name="T2" fmla="*/ 206 w 349"/>
              <a:gd name="T3" fmla="*/ 40 h 346"/>
              <a:gd name="T4" fmla="*/ 267 w 349"/>
              <a:gd name="T5" fmla="*/ 99 h 346"/>
              <a:gd name="T6" fmla="*/ 193 w 349"/>
              <a:gd name="T7" fmla="*/ 74 h 346"/>
              <a:gd name="T8" fmla="*/ 249 w 349"/>
              <a:gd name="T9" fmla="*/ 170 h 346"/>
              <a:gd name="T10" fmla="*/ 222 w 349"/>
              <a:gd name="T11" fmla="*/ 186 h 346"/>
              <a:gd name="T12" fmla="*/ 123 w 349"/>
              <a:gd name="T13" fmla="*/ 105 h 346"/>
              <a:gd name="T14" fmla="*/ 24 w 349"/>
              <a:gd name="T15" fmla="*/ 192 h 346"/>
              <a:gd name="T16" fmla="*/ 63 w 349"/>
              <a:gd name="T17" fmla="*/ 185 h 346"/>
              <a:gd name="T18" fmla="*/ 133 w 349"/>
              <a:gd name="T19" fmla="*/ 145 h 346"/>
              <a:gd name="T20" fmla="*/ 133 w 349"/>
              <a:gd name="T21" fmla="*/ 165 h 346"/>
              <a:gd name="T22" fmla="*/ 84 w 349"/>
              <a:gd name="T23" fmla="*/ 185 h 346"/>
              <a:gd name="T24" fmla="*/ 164 w 349"/>
              <a:gd name="T25" fmla="*/ 196 h 346"/>
              <a:gd name="T26" fmla="*/ 52 w 349"/>
              <a:gd name="T27" fmla="*/ 206 h 346"/>
              <a:gd name="T28" fmla="*/ 11 w 349"/>
              <a:gd name="T29" fmla="*/ 266 h 346"/>
              <a:gd name="T30" fmla="*/ 61 w 349"/>
              <a:gd name="T31" fmla="*/ 246 h 346"/>
              <a:gd name="T32" fmla="*/ 86 w 349"/>
              <a:gd name="T33" fmla="*/ 268 h 346"/>
              <a:gd name="T34" fmla="*/ 142 w 349"/>
              <a:gd name="T35" fmla="*/ 286 h 346"/>
              <a:gd name="T36" fmla="*/ 152 w 349"/>
              <a:gd name="T37" fmla="*/ 346 h 346"/>
              <a:gd name="T38" fmla="*/ 163 w 349"/>
              <a:gd name="T39" fmla="*/ 286 h 346"/>
              <a:gd name="T40" fmla="*/ 182 w 349"/>
              <a:gd name="T41" fmla="*/ 296 h 346"/>
              <a:gd name="T42" fmla="*/ 203 w 349"/>
              <a:gd name="T43" fmla="*/ 296 h 346"/>
              <a:gd name="T44" fmla="*/ 192 w 349"/>
              <a:gd name="T45" fmla="*/ 267 h 346"/>
              <a:gd name="T46" fmla="*/ 163 w 349"/>
              <a:gd name="T47" fmla="*/ 246 h 346"/>
              <a:gd name="T48" fmla="*/ 301 w 349"/>
              <a:gd name="T49" fmla="*/ 208 h 346"/>
              <a:gd name="T50" fmla="*/ 267 w 349"/>
              <a:gd name="T51" fmla="*/ 99 h 346"/>
              <a:gd name="T52" fmla="*/ 124 w 349"/>
              <a:gd name="T53" fmla="*/ 267 h 346"/>
              <a:gd name="T54" fmla="*/ 144 w 349"/>
              <a:gd name="T55" fmla="*/ 267 h 346"/>
              <a:gd name="T56" fmla="*/ 308 w 349"/>
              <a:gd name="T57" fmla="*/ 42 h 346"/>
              <a:gd name="T58" fmla="*/ 332 w 349"/>
              <a:gd name="T59" fmla="*/ 99 h 346"/>
              <a:gd name="T60" fmla="*/ 343 w 349"/>
              <a:gd name="T61" fmla="*/ 102 h 346"/>
              <a:gd name="T62" fmla="*/ 349 w 349"/>
              <a:gd name="T63" fmla="*/ 72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49" h="346">
                <a:moveTo>
                  <a:pt x="247" y="80"/>
                </a:moveTo>
                <a:cubicBezTo>
                  <a:pt x="269" y="80"/>
                  <a:pt x="287" y="62"/>
                  <a:pt x="287" y="40"/>
                </a:cubicBezTo>
                <a:cubicBezTo>
                  <a:pt x="287" y="18"/>
                  <a:pt x="268" y="0"/>
                  <a:pt x="247" y="0"/>
                </a:cubicBezTo>
                <a:cubicBezTo>
                  <a:pt x="224" y="0"/>
                  <a:pt x="206" y="18"/>
                  <a:pt x="206" y="40"/>
                </a:cubicBezTo>
                <a:cubicBezTo>
                  <a:pt x="206" y="62"/>
                  <a:pt x="224" y="80"/>
                  <a:pt x="247" y="80"/>
                </a:cubicBezTo>
                <a:close/>
                <a:moveTo>
                  <a:pt x="267" y="99"/>
                </a:moveTo>
                <a:cubicBezTo>
                  <a:pt x="260" y="102"/>
                  <a:pt x="253" y="103"/>
                  <a:pt x="245" y="103"/>
                </a:cubicBezTo>
                <a:cubicBezTo>
                  <a:pt x="223" y="103"/>
                  <a:pt x="204" y="90"/>
                  <a:pt x="193" y="74"/>
                </a:cubicBezTo>
                <a:cubicBezTo>
                  <a:pt x="191" y="93"/>
                  <a:pt x="196" y="113"/>
                  <a:pt x="209" y="128"/>
                </a:cubicBezTo>
                <a:cubicBezTo>
                  <a:pt x="249" y="170"/>
                  <a:pt x="249" y="170"/>
                  <a:pt x="249" y="170"/>
                </a:cubicBezTo>
                <a:cubicBezTo>
                  <a:pt x="253" y="177"/>
                  <a:pt x="249" y="186"/>
                  <a:pt x="240" y="186"/>
                </a:cubicBezTo>
                <a:cubicBezTo>
                  <a:pt x="222" y="186"/>
                  <a:pt x="222" y="186"/>
                  <a:pt x="222" y="186"/>
                </a:cubicBezTo>
                <a:cubicBezTo>
                  <a:pt x="213" y="147"/>
                  <a:pt x="183" y="115"/>
                  <a:pt x="146" y="107"/>
                </a:cubicBezTo>
                <a:cubicBezTo>
                  <a:pt x="138" y="105"/>
                  <a:pt x="130" y="105"/>
                  <a:pt x="123" y="105"/>
                </a:cubicBezTo>
                <a:cubicBezTo>
                  <a:pt x="101" y="105"/>
                  <a:pt x="80" y="112"/>
                  <a:pt x="62" y="126"/>
                </a:cubicBezTo>
                <a:cubicBezTo>
                  <a:pt x="40" y="143"/>
                  <a:pt x="27" y="166"/>
                  <a:pt x="24" y="192"/>
                </a:cubicBezTo>
                <a:cubicBezTo>
                  <a:pt x="32" y="188"/>
                  <a:pt x="43" y="185"/>
                  <a:pt x="53" y="185"/>
                </a:cubicBezTo>
                <a:cubicBezTo>
                  <a:pt x="63" y="185"/>
                  <a:pt x="63" y="185"/>
                  <a:pt x="63" y="185"/>
                </a:cubicBezTo>
                <a:cubicBezTo>
                  <a:pt x="69" y="162"/>
                  <a:pt x="88" y="145"/>
                  <a:pt x="113" y="145"/>
                </a:cubicBezTo>
                <a:cubicBezTo>
                  <a:pt x="133" y="145"/>
                  <a:pt x="133" y="145"/>
                  <a:pt x="133" y="145"/>
                </a:cubicBezTo>
                <a:cubicBezTo>
                  <a:pt x="139" y="145"/>
                  <a:pt x="143" y="149"/>
                  <a:pt x="143" y="156"/>
                </a:cubicBezTo>
                <a:cubicBezTo>
                  <a:pt x="143" y="161"/>
                  <a:pt x="139" y="165"/>
                  <a:pt x="133" y="165"/>
                </a:cubicBezTo>
                <a:cubicBezTo>
                  <a:pt x="113" y="165"/>
                  <a:pt x="113" y="165"/>
                  <a:pt x="113" y="165"/>
                </a:cubicBezTo>
                <a:cubicBezTo>
                  <a:pt x="99" y="165"/>
                  <a:pt x="88" y="174"/>
                  <a:pt x="84" y="185"/>
                </a:cubicBezTo>
                <a:cubicBezTo>
                  <a:pt x="154" y="185"/>
                  <a:pt x="154" y="185"/>
                  <a:pt x="154" y="185"/>
                </a:cubicBezTo>
                <a:cubicBezTo>
                  <a:pt x="159" y="185"/>
                  <a:pt x="164" y="190"/>
                  <a:pt x="164" y="196"/>
                </a:cubicBezTo>
                <a:cubicBezTo>
                  <a:pt x="164" y="201"/>
                  <a:pt x="159" y="206"/>
                  <a:pt x="154" y="206"/>
                </a:cubicBezTo>
                <a:cubicBezTo>
                  <a:pt x="52" y="206"/>
                  <a:pt x="52" y="206"/>
                  <a:pt x="52" y="206"/>
                </a:cubicBezTo>
                <a:cubicBezTo>
                  <a:pt x="25" y="206"/>
                  <a:pt x="0" y="227"/>
                  <a:pt x="1" y="257"/>
                </a:cubicBezTo>
                <a:cubicBezTo>
                  <a:pt x="2" y="263"/>
                  <a:pt x="6" y="266"/>
                  <a:pt x="11" y="266"/>
                </a:cubicBezTo>
                <a:cubicBezTo>
                  <a:pt x="13" y="266"/>
                  <a:pt x="16" y="265"/>
                  <a:pt x="18" y="263"/>
                </a:cubicBezTo>
                <a:cubicBezTo>
                  <a:pt x="29" y="251"/>
                  <a:pt x="44" y="246"/>
                  <a:pt x="61" y="246"/>
                </a:cubicBezTo>
                <a:cubicBezTo>
                  <a:pt x="116" y="246"/>
                  <a:pt x="116" y="246"/>
                  <a:pt x="116" y="246"/>
                </a:cubicBezTo>
                <a:cubicBezTo>
                  <a:pt x="86" y="268"/>
                  <a:pt x="86" y="268"/>
                  <a:pt x="86" y="268"/>
                </a:cubicBezTo>
                <a:cubicBezTo>
                  <a:pt x="79" y="274"/>
                  <a:pt x="83" y="286"/>
                  <a:pt x="92" y="286"/>
                </a:cubicBezTo>
                <a:cubicBezTo>
                  <a:pt x="142" y="286"/>
                  <a:pt x="142" y="286"/>
                  <a:pt x="142" y="286"/>
                </a:cubicBezTo>
                <a:cubicBezTo>
                  <a:pt x="142" y="336"/>
                  <a:pt x="142" y="336"/>
                  <a:pt x="142" y="336"/>
                </a:cubicBezTo>
                <a:cubicBezTo>
                  <a:pt x="142" y="342"/>
                  <a:pt x="147" y="346"/>
                  <a:pt x="152" y="346"/>
                </a:cubicBezTo>
                <a:cubicBezTo>
                  <a:pt x="158" y="346"/>
                  <a:pt x="163" y="342"/>
                  <a:pt x="163" y="336"/>
                </a:cubicBezTo>
                <a:cubicBezTo>
                  <a:pt x="163" y="286"/>
                  <a:pt x="163" y="286"/>
                  <a:pt x="163" y="286"/>
                </a:cubicBezTo>
                <a:cubicBezTo>
                  <a:pt x="182" y="286"/>
                  <a:pt x="182" y="286"/>
                  <a:pt x="182" y="286"/>
                </a:cubicBezTo>
                <a:cubicBezTo>
                  <a:pt x="182" y="296"/>
                  <a:pt x="182" y="296"/>
                  <a:pt x="182" y="296"/>
                </a:cubicBezTo>
                <a:cubicBezTo>
                  <a:pt x="182" y="301"/>
                  <a:pt x="187" y="306"/>
                  <a:pt x="192" y="306"/>
                </a:cubicBezTo>
                <a:cubicBezTo>
                  <a:pt x="199" y="306"/>
                  <a:pt x="203" y="301"/>
                  <a:pt x="203" y="296"/>
                </a:cubicBezTo>
                <a:cubicBezTo>
                  <a:pt x="203" y="276"/>
                  <a:pt x="203" y="276"/>
                  <a:pt x="203" y="276"/>
                </a:cubicBezTo>
                <a:cubicBezTo>
                  <a:pt x="203" y="270"/>
                  <a:pt x="199" y="267"/>
                  <a:pt x="192" y="267"/>
                </a:cubicBezTo>
                <a:cubicBezTo>
                  <a:pt x="163" y="267"/>
                  <a:pt x="163" y="267"/>
                  <a:pt x="163" y="267"/>
                </a:cubicBezTo>
                <a:cubicBezTo>
                  <a:pt x="163" y="246"/>
                  <a:pt x="163" y="246"/>
                  <a:pt x="163" y="246"/>
                </a:cubicBezTo>
                <a:cubicBezTo>
                  <a:pt x="239" y="246"/>
                  <a:pt x="239" y="246"/>
                  <a:pt x="239" y="246"/>
                </a:cubicBezTo>
                <a:cubicBezTo>
                  <a:pt x="264" y="246"/>
                  <a:pt x="289" y="232"/>
                  <a:pt x="301" y="208"/>
                </a:cubicBezTo>
                <a:cubicBezTo>
                  <a:pt x="315" y="182"/>
                  <a:pt x="310" y="148"/>
                  <a:pt x="290" y="126"/>
                </a:cubicBezTo>
                <a:lnTo>
                  <a:pt x="267" y="99"/>
                </a:lnTo>
                <a:close/>
                <a:moveTo>
                  <a:pt x="144" y="267"/>
                </a:moveTo>
                <a:cubicBezTo>
                  <a:pt x="124" y="267"/>
                  <a:pt x="124" y="267"/>
                  <a:pt x="124" y="267"/>
                </a:cubicBezTo>
                <a:cubicBezTo>
                  <a:pt x="144" y="250"/>
                  <a:pt x="144" y="250"/>
                  <a:pt x="144" y="250"/>
                </a:cubicBezTo>
                <a:lnTo>
                  <a:pt x="144" y="267"/>
                </a:lnTo>
                <a:close/>
                <a:moveTo>
                  <a:pt x="304" y="21"/>
                </a:moveTo>
                <a:cubicBezTo>
                  <a:pt x="306" y="29"/>
                  <a:pt x="308" y="34"/>
                  <a:pt x="308" y="42"/>
                </a:cubicBezTo>
                <a:cubicBezTo>
                  <a:pt x="308" y="57"/>
                  <a:pt x="301" y="72"/>
                  <a:pt x="292" y="83"/>
                </a:cubicBezTo>
                <a:cubicBezTo>
                  <a:pt x="306" y="84"/>
                  <a:pt x="321" y="89"/>
                  <a:pt x="332" y="99"/>
                </a:cubicBezTo>
                <a:cubicBezTo>
                  <a:pt x="334" y="101"/>
                  <a:pt x="337" y="102"/>
                  <a:pt x="339" y="102"/>
                </a:cubicBezTo>
                <a:cubicBezTo>
                  <a:pt x="341" y="102"/>
                  <a:pt x="342" y="102"/>
                  <a:pt x="343" y="102"/>
                </a:cubicBezTo>
                <a:cubicBezTo>
                  <a:pt x="346" y="100"/>
                  <a:pt x="349" y="96"/>
                  <a:pt x="349" y="93"/>
                </a:cubicBezTo>
                <a:cubicBezTo>
                  <a:pt x="349" y="72"/>
                  <a:pt x="349" y="72"/>
                  <a:pt x="349" y="72"/>
                </a:cubicBezTo>
                <a:cubicBezTo>
                  <a:pt x="348" y="47"/>
                  <a:pt x="328" y="25"/>
                  <a:pt x="304" y="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4" name="Freeform 41">
            <a:extLst>
              <a:ext uri="{FF2B5EF4-FFF2-40B4-BE49-F238E27FC236}">
                <a16:creationId xmlns:a16="http://schemas.microsoft.com/office/drawing/2014/main" id="{6FA45D2C-20E6-5FAD-DF68-759FDD3A99BD}"/>
              </a:ext>
            </a:extLst>
          </p:cNvPr>
          <p:cNvSpPr>
            <a:spLocks noEditPoints="1"/>
          </p:cNvSpPr>
          <p:nvPr/>
        </p:nvSpPr>
        <p:spPr bwMode="auto">
          <a:xfrm>
            <a:off x="7353405" y="5217064"/>
            <a:ext cx="228476" cy="259411"/>
          </a:xfrm>
          <a:custGeom>
            <a:avLst/>
            <a:gdLst>
              <a:gd name="T0" fmla="*/ 154 w 307"/>
              <a:gd name="T1" fmla="*/ 0 h 348"/>
              <a:gd name="T2" fmla="*/ 0 w 307"/>
              <a:gd name="T3" fmla="*/ 154 h 348"/>
              <a:gd name="T4" fmla="*/ 30 w 307"/>
              <a:gd name="T5" fmla="*/ 185 h 348"/>
              <a:gd name="T6" fmla="*/ 276 w 307"/>
              <a:gd name="T7" fmla="*/ 185 h 348"/>
              <a:gd name="T8" fmla="*/ 307 w 307"/>
              <a:gd name="T9" fmla="*/ 154 h 348"/>
              <a:gd name="T10" fmla="*/ 154 w 307"/>
              <a:gd name="T11" fmla="*/ 0 h 348"/>
              <a:gd name="T12" fmla="*/ 91 w 307"/>
              <a:gd name="T13" fmla="*/ 144 h 348"/>
              <a:gd name="T14" fmla="*/ 61 w 307"/>
              <a:gd name="T15" fmla="*/ 113 h 348"/>
              <a:gd name="T16" fmla="*/ 91 w 307"/>
              <a:gd name="T17" fmla="*/ 83 h 348"/>
              <a:gd name="T18" fmla="*/ 122 w 307"/>
              <a:gd name="T19" fmla="*/ 113 h 348"/>
              <a:gd name="T20" fmla="*/ 91 w 307"/>
              <a:gd name="T21" fmla="*/ 144 h 348"/>
              <a:gd name="T22" fmla="*/ 143 w 307"/>
              <a:gd name="T23" fmla="*/ 82 h 348"/>
              <a:gd name="T24" fmla="*/ 123 w 307"/>
              <a:gd name="T25" fmla="*/ 61 h 348"/>
              <a:gd name="T26" fmla="*/ 143 w 307"/>
              <a:gd name="T27" fmla="*/ 41 h 348"/>
              <a:gd name="T28" fmla="*/ 164 w 307"/>
              <a:gd name="T29" fmla="*/ 61 h 348"/>
              <a:gd name="T30" fmla="*/ 143 w 307"/>
              <a:gd name="T31" fmla="*/ 82 h 348"/>
              <a:gd name="T32" fmla="*/ 90 w 307"/>
              <a:gd name="T33" fmla="*/ 104 h 348"/>
              <a:gd name="T34" fmla="*/ 80 w 307"/>
              <a:gd name="T35" fmla="*/ 113 h 348"/>
              <a:gd name="T36" fmla="*/ 90 w 307"/>
              <a:gd name="T37" fmla="*/ 122 h 348"/>
              <a:gd name="T38" fmla="*/ 100 w 307"/>
              <a:gd name="T39" fmla="*/ 113 h 348"/>
              <a:gd name="T40" fmla="*/ 90 w 307"/>
              <a:gd name="T41" fmla="*/ 104 h 348"/>
              <a:gd name="T42" fmla="*/ 195 w 307"/>
              <a:gd name="T43" fmla="*/ 204 h 348"/>
              <a:gd name="T44" fmla="*/ 110 w 307"/>
              <a:gd name="T45" fmla="*/ 204 h 348"/>
              <a:gd name="T46" fmla="*/ 95 w 307"/>
              <a:gd name="T47" fmla="*/ 263 h 348"/>
              <a:gd name="T48" fmla="*/ 151 w 307"/>
              <a:gd name="T49" fmla="*/ 348 h 348"/>
              <a:gd name="T50" fmla="*/ 210 w 307"/>
              <a:gd name="T51" fmla="*/ 268 h 348"/>
              <a:gd name="T52" fmla="*/ 195 w 307"/>
              <a:gd name="T53" fmla="*/ 20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07" h="348">
                <a:moveTo>
                  <a:pt x="154" y="0"/>
                </a:moveTo>
                <a:cubicBezTo>
                  <a:pt x="69" y="0"/>
                  <a:pt x="0" y="69"/>
                  <a:pt x="0" y="154"/>
                </a:cubicBezTo>
                <a:cubicBezTo>
                  <a:pt x="0" y="171"/>
                  <a:pt x="14" y="185"/>
                  <a:pt x="30" y="185"/>
                </a:cubicBezTo>
                <a:cubicBezTo>
                  <a:pt x="276" y="185"/>
                  <a:pt x="276" y="185"/>
                  <a:pt x="276" y="185"/>
                </a:cubicBezTo>
                <a:cubicBezTo>
                  <a:pt x="293" y="185"/>
                  <a:pt x="307" y="171"/>
                  <a:pt x="307" y="154"/>
                </a:cubicBezTo>
                <a:cubicBezTo>
                  <a:pt x="307" y="69"/>
                  <a:pt x="238" y="0"/>
                  <a:pt x="154" y="0"/>
                </a:cubicBezTo>
                <a:close/>
                <a:moveTo>
                  <a:pt x="91" y="144"/>
                </a:moveTo>
                <a:cubicBezTo>
                  <a:pt x="74" y="144"/>
                  <a:pt x="61" y="131"/>
                  <a:pt x="61" y="113"/>
                </a:cubicBezTo>
                <a:cubicBezTo>
                  <a:pt x="61" y="96"/>
                  <a:pt x="74" y="83"/>
                  <a:pt x="91" y="83"/>
                </a:cubicBezTo>
                <a:cubicBezTo>
                  <a:pt x="109" y="83"/>
                  <a:pt x="122" y="96"/>
                  <a:pt x="122" y="113"/>
                </a:cubicBezTo>
                <a:cubicBezTo>
                  <a:pt x="123" y="130"/>
                  <a:pt x="109" y="144"/>
                  <a:pt x="91" y="144"/>
                </a:cubicBezTo>
                <a:close/>
                <a:moveTo>
                  <a:pt x="143" y="82"/>
                </a:moveTo>
                <a:cubicBezTo>
                  <a:pt x="132" y="82"/>
                  <a:pt x="123" y="73"/>
                  <a:pt x="123" y="61"/>
                </a:cubicBezTo>
                <a:cubicBezTo>
                  <a:pt x="123" y="50"/>
                  <a:pt x="132" y="41"/>
                  <a:pt x="143" y="41"/>
                </a:cubicBezTo>
                <a:cubicBezTo>
                  <a:pt x="155" y="41"/>
                  <a:pt x="164" y="50"/>
                  <a:pt x="164" y="61"/>
                </a:cubicBezTo>
                <a:cubicBezTo>
                  <a:pt x="164" y="73"/>
                  <a:pt x="155" y="82"/>
                  <a:pt x="143" y="82"/>
                </a:cubicBezTo>
                <a:close/>
                <a:moveTo>
                  <a:pt x="90" y="104"/>
                </a:moveTo>
                <a:cubicBezTo>
                  <a:pt x="85" y="104"/>
                  <a:pt x="80" y="107"/>
                  <a:pt x="80" y="113"/>
                </a:cubicBezTo>
                <a:cubicBezTo>
                  <a:pt x="80" y="118"/>
                  <a:pt x="85" y="122"/>
                  <a:pt x="90" y="122"/>
                </a:cubicBezTo>
                <a:cubicBezTo>
                  <a:pt x="96" y="122"/>
                  <a:pt x="100" y="118"/>
                  <a:pt x="100" y="113"/>
                </a:cubicBezTo>
                <a:cubicBezTo>
                  <a:pt x="100" y="107"/>
                  <a:pt x="96" y="104"/>
                  <a:pt x="90" y="104"/>
                </a:cubicBezTo>
                <a:close/>
                <a:moveTo>
                  <a:pt x="195" y="204"/>
                </a:moveTo>
                <a:cubicBezTo>
                  <a:pt x="110" y="204"/>
                  <a:pt x="110" y="204"/>
                  <a:pt x="110" y="204"/>
                </a:cubicBezTo>
                <a:cubicBezTo>
                  <a:pt x="108" y="225"/>
                  <a:pt x="103" y="245"/>
                  <a:pt x="95" y="263"/>
                </a:cubicBezTo>
                <a:cubicBezTo>
                  <a:pt x="77" y="307"/>
                  <a:pt x="109" y="348"/>
                  <a:pt x="151" y="348"/>
                </a:cubicBezTo>
                <a:cubicBezTo>
                  <a:pt x="190" y="348"/>
                  <a:pt x="226" y="315"/>
                  <a:pt x="210" y="268"/>
                </a:cubicBezTo>
                <a:cubicBezTo>
                  <a:pt x="204" y="245"/>
                  <a:pt x="199" y="225"/>
                  <a:pt x="195" y="2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5" name="Freeform 49">
            <a:extLst>
              <a:ext uri="{FF2B5EF4-FFF2-40B4-BE49-F238E27FC236}">
                <a16:creationId xmlns:a16="http://schemas.microsoft.com/office/drawing/2014/main" id="{A3DDBB7D-23A1-8DAA-CF00-E0B659984775}"/>
              </a:ext>
            </a:extLst>
          </p:cNvPr>
          <p:cNvSpPr>
            <a:spLocks noEditPoints="1"/>
          </p:cNvSpPr>
          <p:nvPr/>
        </p:nvSpPr>
        <p:spPr bwMode="auto">
          <a:xfrm>
            <a:off x="10069397" y="4671033"/>
            <a:ext cx="259784" cy="259411"/>
          </a:xfrm>
          <a:custGeom>
            <a:avLst/>
            <a:gdLst>
              <a:gd name="T0" fmla="*/ 287 w 349"/>
              <a:gd name="T1" fmla="*/ 238 h 348"/>
              <a:gd name="T2" fmla="*/ 327 w 349"/>
              <a:gd name="T3" fmla="*/ 195 h 348"/>
              <a:gd name="T4" fmla="*/ 317 w 349"/>
              <a:gd name="T5" fmla="*/ 145 h 348"/>
              <a:gd name="T6" fmla="*/ 287 w 349"/>
              <a:gd name="T7" fmla="*/ 159 h 348"/>
              <a:gd name="T8" fmla="*/ 277 w 349"/>
              <a:gd name="T9" fmla="*/ 104 h 348"/>
              <a:gd name="T10" fmla="*/ 205 w 349"/>
              <a:gd name="T11" fmla="*/ 196 h 348"/>
              <a:gd name="T12" fmla="*/ 185 w 349"/>
              <a:gd name="T13" fmla="*/ 196 h 348"/>
              <a:gd name="T14" fmla="*/ 144 w 349"/>
              <a:gd name="T15" fmla="*/ 104 h 348"/>
              <a:gd name="T16" fmla="*/ 134 w 349"/>
              <a:gd name="T17" fmla="*/ 165 h 348"/>
              <a:gd name="T18" fmla="*/ 123 w 349"/>
              <a:gd name="T19" fmla="*/ 104 h 348"/>
              <a:gd name="T20" fmla="*/ 83 w 349"/>
              <a:gd name="T21" fmla="*/ 114 h 348"/>
              <a:gd name="T22" fmla="*/ 94 w 349"/>
              <a:gd name="T23" fmla="*/ 185 h 348"/>
              <a:gd name="T24" fmla="*/ 184 w 349"/>
              <a:gd name="T25" fmla="*/ 246 h 348"/>
              <a:gd name="T26" fmla="*/ 113 w 349"/>
              <a:gd name="T27" fmla="*/ 306 h 348"/>
              <a:gd name="T28" fmla="*/ 26 w 349"/>
              <a:gd name="T29" fmla="*/ 329 h 348"/>
              <a:gd name="T30" fmla="*/ 32 w 349"/>
              <a:gd name="T31" fmla="*/ 347 h 348"/>
              <a:gd name="T32" fmla="*/ 123 w 349"/>
              <a:gd name="T33" fmla="*/ 337 h 348"/>
              <a:gd name="T34" fmla="*/ 144 w 349"/>
              <a:gd name="T35" fmla="*/ 337 h 348"/>
              <a:gd name="T36" fmla="*/ 205 w 349"/>
              <a:gd name="T37" fmla="*/ 347 h 348"/>
              <a:gd name="T38" fmla="*/ 215 w 349"/>
              <a:gd name="T39" fmla="*/ 265 h 348"/>
              <a:gd name="T40" fmla="*/ 225 w 349"/>
              <a:gd name="T41" fmla="*/ 348 h 348"/>
              <a:gd name="T42" fmla="*/ 341 w 349"/>
              <a:gd name="T43" fmla="*/ 330 h 348"/>
              <a:gd name="T44" fmla="*/ 234 w 349"/>
              <a:gd name="T45" fmla="*/ 245 h 348"/>
              <a:gd name="T46" fmla="*/ 224 w 349"/>
              <a:gd name="T47" fmla="*/ 174 h 348"/>
              <a:gd name="T48" fmla="*/ 244 w 349"/>
              <a:gd name="T49" fmla="*/ 174 h 348"/>
              <a:gd name="T50" fmla="*/ 111 w 349"/>
              <a:gd name="T51" fmla="*/ 286 h 348"/>
              <a:gd name="T52" fmla="*/ 161 w 349"/>
              <a:gd name="T53" fmla="*/ 246 h 348"/>
              <a:gd name="T54" fmla="*/ 91 w 349"/>
              <a:gd name="T55" fmla="*/ 206 h 348"/>
              <a:gd name="T56" fmla="*/ 60 w 349"/>
              <a:gd name="T57" fmla="*/ 155 h 348"/>
              <a:gd name="T58" fmla="*/ 0 w 349"/>
              <a:gd name="T59" fmla="*/ 114 h 348"/>
              <a:gd name="T60" fmla="*/ 111 w 349"/>
              <a:gd name="T61" fmla="*/ 286 h 348"/>
              <a:gd name="T62" fmla="*/ 266 w 349"/>
              <a:gd name="T63" fmla="*/ 16 h 348"/>
              <a:gd name="T64" fmla="*/ 245 w 349"/>
              <a:gd name="T65" fmla="*/ 0 h 348"/>
              <a:gd name="T66" fmla="*/ 203 w 349"/>
              <a:gd name="T67" fmla="*/ 61 h 348"/>
              <a:gd name="T68" fmla="*/ 225 w 349"/>
              <a:gd name="T69" fmla="*/ 81 h 348"/>
              <a:gd name="T70" fmla="*/ 316 w 349"/>
              <a:gd name="T71" fmla="*/ 22 h 348"/>
              <a:gd name="T72" fmla="*/ 276 w 349"/>
              <a:gd name="T73" fmla="*/ 82 h 348"/>
              <a:gd name="T74" fmla="*/ 306 w 349"/>
              <a:gd name="T75" fmla="*/ 115 h 348"/>
              <a:gd name="T76" fmla="*/ 346 w 349"/>
              <a:gd name="T77" fmla="*/ 32 h 348"/>
              <a:gd name="T78" fmla="*/ 10 w 349"/>
              <a:gd name="T79" fmla="*/ 81 h 348"/>
              <a:gd name="T80" fmla="*/ 81 w 349"/>
              <a:gd name="T81" fmla="*/ 31 h 348"/>
              <a:gd name="T82" fmla="*/ 71 w 349"/>
              <a:gd name="T83" fmla="*/ 0 h 348"/>
              <a:gd name="T84" fmla="*/ 0 w 349"/>
              <a:gd name="T85" fmla="*/ 52 h 348"/>
              <a:gd name="T86" fmla="*/ 10 w 349"/>
              <a:gd name="T87" fmla="*/ 8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49" h="348">
                <a:moveTo>
                  <a:pt x="341" y="330"/>
                </a:moveTo>
                <a:cubicBezTo>
                  <a:pt x="310" y="309"/>
                  <a:pt x="291" y="274"/>
                  <a:pt x="287" y="238"/>
                </a:cubicBezTo>
                <a:cubicBezTo>
                  <a:pt x="324" y="202"/>
                  <a:pt x="324" y="202"/>
                  <a:pt x="324" y="202"/>
                </a:cubicBezTo>
                <a:cubicBezTo>
                  <a:pt x="326" y="200"/>
                  <a:pt x="327" y="197"/>
                  <a:pt x="327" y="195"/>
                </a:cubicBezTo>
                <a:cubicBezTo>
                  <a:pt x="327" y="154"/>
                  <a:pt x="327" y="154"/>
                  <a:pt x="327" y="154"/>
                </a:cubicBezTo>
                <a:cubicBezTo>
                  <a:pt x="327" y="149"/>
                  <a:pt x="322" y="145"/>
                  <a:pt x="317" y="145"/>
                </a:cubicBezTo>
                <a:cubicBezTo>
                  <a:pt x="315" y="145"/>
                  <a:pt x="314" y="145"/>
                  <a:pt x="313" y="146"/>
                </a:cubicBezTo>
                <a:cubicBezTo>
                  <a:pt x="287" y="159"/>
                  <a:pt x="287" y="159"/>
                  <a:pt x="287" y="159"/>
                </a:cubicBezTo>
                <a:cubicBezTo>
                  <a:pt x="287" y="114"/>
                  <a:pt x="287" y="114"/>
                  <a:pt x="287" y="114"/>
                </a:cubicBezTo>
                <a:cubicBezTo>
                  <a:pt x="287" y="109"/>
                  <a:pt x="282" y="104"/>
                  <a:pt x="277" y="104"/>
                </a:cubicBezTo>
                <a:cubicBezTo>
                  <a:pt x="205" y="104"/>
                  <a:pt x="205" y="104"/>
                  <a:pt x="205" y="104"/>
                </a:cubicBezTo>
                <a:cubicBezTo>
                  <a:pt x="205" y="196"/>
                  <a:pt x="205" y="196"/>
                  <a:pt x="205" y="196"/>
                </a:cubicBezTo>
                <a:cubicBezTo>
                  <a:pt x="205" y="202"/>
                  <a:pt x="201" y="206"/>
                  <a:pt x="195" y="206"/>
                </a:cubicBezTo>
                <a:cubicBezTo>
                  <a:pt x="189" y="206"/>
                  <a:pt x="185" y="202"/>
                  <a:pt x="185" y="196"/>
                </a:cubicBezTo>
                <a:cubicBezTo>
                  <a:pt x="185" y="104"/>
                  <a:pt x="185" y="104"/>
                  <a:pt x="185" y="104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44" y="154"/>
                  <a:pt x="144" y="154"/>
                  <a:pt x="144" y="154"/>
                </a:cubicBezTo>
                <a:cubicBezTo>
                  <a:pt x="144" y="161"/>
                  <a:pt x="139" y="165"/>
                  <a:pt x="134" y="165"/>
                </a:cubicBezTo>
                <a:cubicBezTo>
                  <a:pt x="128" y="165"/>
                  <a:pt x="123" y="161"/>
                  <a:pt x="123" y="154"/>
                </a:cubicBezTo>
                <a:cubicBezTo>
                  <a:pt x="123" y="104"/>
                  <a:pt x="123" y="104"/>
                  <a:pt x="123" y="104"/>
                </a:cubicBezTo>
                <a:cubicBezTo>
                  <a:pt x="94" y="104"/>
                  <a:pt x="94" y="104"/>
                  <a:pt x="94" y="104"/>
                </a:cubicBezTo>
                <a:cubicBezTo>
                  <a:pt x="87" y="104"/>
                  <a:pt x="83" y="109"/>
                  <a:pt x="83" y="114"/>
                </a:cubicBezTo>
                <a:cubicBezTo>
                  <a:pt x="83" y="175"/>
                  <a:pt x="83" y="175"/>
                  <a:pt x="83" y="175"/>
                </a:cubicBezTo>
                <a:cubicBezTo>
                  <a:pt x="83" y="180"/>
                  <a:pt x="87" y="185"/>
                  <a:pt x="94" y="185"/>
                </a:cubicBezTo>
                <a:cubicBezTo>
                  <a:pt x="123" y="185"/>
                  <a:pt x="123" y="185"/>
                  <a:pt x="123" y="185"/>
                </a:cubicBezTo>
                <a:cubicBezTo>
                  <a:pt x="157" y="185"/>
                  <a:pt x="184" y="212"/>
                  <a:pt x="184" y="246"/>
                </a:cubicBezTo>
                <a:cubicBezTo>
                  <a:pt x="184" y="279"/>
                  <a:pt x="157" y="306"/>
                  <a:pt x="123" y="306"/>
                </a:cubicBezTo>
                <a:cubicBezTo>
                  <a:pt x="113" y="306"/>
                  <a:pt x="113" y="306"/>
                  <a:pt x="113" y="306"/>
                </a:cubicBezTo>
                <a:cubicBezTo>
                  <a:pt x="94" y="306"/>
                  <a:pt x="77" y="301"/>
                  <a:pt x="60" y="295"/>
                </a:cubicBezTo>
                <a:cubicBezTo>
                  <a:pt x="51" y="308"/>
                  <a:pt x="40" y="320"/>
                  <a:pt x="26" y="329"/>
                </a:cubicBezTo>
                <a:cubicBezTo>
                  <a:pt x="23" y="331"/>
                  <a:pt x="20" y="336"/>
                  <a:pt x="22" y="340"/>
                </a:cubicBezTo>
                <a:cubicBezTo>
                  <a:pt x="23" y="345"/>
                  <a:pt x="27" y="347"/>
                  <a:pt x="32" y="347"/>
                </a:cubicBezTo>
                <a:cubicBezTo>
                  <a:pt x="123" y="347"/>
                  <a:pt x="123" y="347"/>
                  <a:pt x="123" y="347"/>
                </a:cubicBezTo>
                <a:cubicBezTo>
                  <a:pt x="123" y="337"/>
                  <a:pt x="123" y="337"/>
                  <a:pt x="123" y="337"/>
                </a:cubicBezTo>
                <a:cubicBezTo>
                  <a:pt x="123" y="331"/>
                  <a:pt x="128" y="327"/>
                  <a:pt x="134" y="327"/>
                </a:cubicBezTo>
                <a:cubicBezTo>
                  <a:pt x="139" y="327"/>
                  <a:pt x="144" y="331"/>
                  <a:pt x="144" y="337"/>
                </a:cubicBezTo>
                <a:cubicBezTo>
                  <a:pt x="144" y="347"/>
                  <a:pt x="144" y="347"/>
                  <a:pt x="144" y="347"/>
                </a:cubicBezTo>
                <a:cubicBezTo>
                  <a:pt x="205" y="347"/>
                  <a:pt x="205" y="347"/>
                  <a:pt x="205" y="347"/>
                </a:cubicBezTo>
                <a:cubicBezTo>
                  <a:pt x="205" y="276"/>
                  <a:pt x="205" y="276"/>
                  <a:pt x="205" y="276"/>
                </a:cubicBezTo>
                <a:cubicBezTo>
                  <a:pt x="205" y="270"/>
                  <a:pt x="210" y="265"/>
                  <a:pt x="215" y="265"/>
                </a:cubicBezTo>
                <a:cubicBezTo>
                  <a:pt x="221" y="265"/>
                  <a:pt x="225" y="270"/>
                  <a:pt x="225" y="276"/>
                </a:cubicBezTo>
                <a:cubicBezTo>
                  <a:pt x="225" y="348"/>
                  <a:pt x="225" y="348"/>
                  <a:pt x="225" y="348"/>
                </a:cubicBezTo>
                <a:cubicBezTo>
                  <a:pt x="337" y="348"/>
                  <a:pt x="337" y="348"/>
                  <a:pt x="337" y="348"/>
                </a:cubicBezTo>
                <a:cubicBezTo>
                  <a:pt x="346" y="347"/>
                  <a:pt x="349" y="335"/>
                  <a:pt x="341" y="330"/>
                </a:cubicBezTo>
                <a:close/>
                <a:moveTo>
                  <a:pt x="244" y="234"/>
                </a:moveTo>
                <a:cubicBezTo>
                  <a:pt x="244" y="240"/>
                  <a:pt x="239" y="245"/>
                  <a:pt x="234" y="245"/>
                </a:cubicBezTo>
                <a:cubicBezTo>
                  <a:pt x="229" y="245"/>
                  <a:pt x="224" y="240"/>
                  <a:pt x="224" y="234"/>
                </a:cubicBezTo>
                <a:cubicBezTo>
                  <a:pt x="224" y="174"/>
                  <a:pt x="224" y="174"/>
                  <a:pt x="224" y="174"/>
                </a:cubicBezTo>
                <a:cubicBezTo>
                  <a:pt x="224" y="169"/>
                  <a:pt x="229" y="164"/>
                  <a:pt x="234" y="164"/>
                </a:cubicBezTo>
                <a:cubicBezTo>
                  <a:pt x="239" y="164"/>
                  <a:pt x="244" y="169"/>
                  <a:pt x="244" y="174"/>
                </a:cubicBezTo>
                <a:lnTo>
                  <a:pt x="244" y="234"/>
                </a:lnTo>
                <a:close/>
                <a:moveTo>
                  <a:pt x="111" y="286"/>
                </a:moveTo>
                <a:cubicBezTo>
                  <a:pt x="121" y="286"/>
                  <a:pt x="121" y="286"/>
                  <a:pt x="121" y="286"/>
                </a:cubicBezTo>
                <a:cubicBezTo>
                  <a:pt x="144" y="286"/>
                  <a:pt x="161" y="268"/>
                  <a:pt x="161" y="246"/>
                </a:cubicBezTo>
                <a:cubicBezTo>
                  <a:pt x="161" y="224"/>
                  <a:pt x="144" y="206"/>
                  <a:pt x="121" y="206"/>
                </a:cubicBezTo>
                <a:cubicBezTo>
                  <a:pt x="91" y="206"/>
                  <a:pt x="91" y="206"/>
                  <a:pt x="91" y="206"/>
                </a:cubicBezTo>
                <a:cubicBezTo>
                  <a:pt x="74" y="206"/>
                  <a:pt x="60" y="192"/>
                  <a:pt x="60" y="17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60" y="127"/>
                  <a:pt x="38" y="104"/>
                  <a:pt x="10" y="104"/>
                </a:cubicBezTo>
                <a:cubicBezTo>
                  <a:pt x="4" y="104"/>
                  <a:pt x="0" y="109"/>
                  <a:pt x="0" y="114"/>
                </a:cubicBezTo>
                <a:cubicBezTo>
                  <a:pt x="0" y="175"/>
                  <a:pt x="0" y="175"/>
                  <a:pt x="0" y="175"/>
                </a:cubicBezTo>
                <a:cubicBezTo>
                  <a:pt x="0" y="235"/>
                  <a:pt x="49" y="286"/>
                  <a:pt x="111" y="286"/>
                </a:cubicBezTo>
                <a:close/>
                <a:moveTo>
                  <a:pt x="225" y="81"/>
                </a:moveTo>
                <a:cubicBezTo>
                  <a:pt x="229" y="54"/>
                  <a:pt x="243" y="30"/>
                  <a:pt x="266" y="16"/>
                </a:cubicBezTo>
                <a:cubicBezTo>
                  <a:pt x="259" y="8"/>
                  <a:pt x="252" y="2"/>
                  <a:pt x="251" y="2"/>
                </a:cubicBezTo>
                <a:cubicBezTo>
                  <a:pt x="249" y="1"/>
                  <a:pt x="247" y="0"/>
                  <a:pt x="245" y="0"/>
                </a:cubicBezTo>
                <a:cubicBezTo>
                  <a:pt x="243" y="0"/>
                  <a:pt x="240" y="1"/>
                  <a:pt x="239" y="2"/>
                </a:cubicBezTo>
                <a:cubicBezTo>
                  <a:pt x="238" y="3"/>
                  <a:pt x="203" y="27"/>
                  <a:pt x="203" y="61"/>
                </a:cubicBezTo>
                <a:cubicBezTo>
                  <a:pt x="203" y="69"/>
                  <a:pt x="206" y="75"/>
                  <a:pt x="208" y="81"/>
                </a:cubicBezTo>
                <a:lnTo>
                  <a:pt x="225" y="81"/>
                </a:lnTo>
                <a:close/>
                <a:moveTo>
                  <a:pt x="337" y="22"/>
                </a:moveTo>
                <a:cubicBezTo>
                  <a:pt x="316" y="22"/>
                  <a:pt x="316" y="22"/>
                  <a:pt x="316" y="22"/>
                </a:cubicBezTo>
                <a:cubicBezTo>
                  <a:pt x="280" y="22"/>
                  <a:pt x="251" y="49"/>
                  <a:pt x="247" y="82"/>
                </a:cubicBezTo>
                <a:cubicBezTo>
                  <a:pt x="276" y="82"/>
                  <a:pt x="276" y="82"/>
                  <a:pt x="276" y="82"/>
                </a:cubicBezTo>
                <a:cubicBezTo>
                  <a:pt x="293" y="82"/>
                  <a:pt x="306" y="95"/>
                  <a:pt x="306" y="112"/>
                </a:cubicBezTo>
                <a:cubicBezTo>
                  <a:pt x="306" y="115"/>
                  <a:pt x="306" y="115"/>
                  <a:pt x="306" y="115"/>
                </a:cubicBezTo>
                <a:cubicBezTo>
                  <a:pt x="329" y="104"/>
                  <a:pt x="346" y="80"/>
                  <a:pt x="346" y="52"/>
                </a:cubicBezTo>
                <a:cubicBezTo>
                  <a:pt x="346" y="32"/>
                  <a:pt x="346" y="32"/>
                  <a:pt x="346" y="32"/>
                </a:cubicBezTo>
                <a:cubicBezTo>
                  <a:pt x="346" y="27"/>
                  <a:pt x="342" y="22"/>
                  <a:pt x="337" y="22"/>
                </a:cubicBezTo>
                <a:close/>
                <a:moveTo>
                  <a:pt x="10" y="81"/>
                </a:moveTo>
                <a:cubicBezTo>
                  <a:pt x="30" y="81"/>
                  <a:pt x="30" y="81"/>
                  <a:pt x="30" y="81"/>
                </a:cubicBezTo>
                <a:cubicBezTo>
                  <a:pt x="58" y="81"/>
                  <a:pt x="81" y="59"/>
                  <a:pt x="81" y="31"/>
                </a:cubicBezTo>
                <a:cubicBezTo>
                  <a:pt x="81" y="10"/>
                  <a:pt x="81" y="10"/>
                  <a:pt x="81" y="10"/>
                </a:cubicBezTo>
                <a:cubicBezTo>
                  <a:pt x="81" y="5"/>
                  <a:pt x="76" y="0"/>
                  <a:pt x="7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22" y="0"/>
                  <a:pt x="0" y="23"/>
                  <a:pt x="0" y="52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77"/>
                  <a:pt x="4" y="81"/>
                  <a:pt x="10" y="8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6" name="Freeform 50">
            <a:extLst>
              <a:ext uri="{FF2B5EF4-FFF2-40B4-BE49-F238E27FC236}">
                <a16:creationId xmlns:a16="http://schemas.microsoft.com/office/drawing/2014/main" id="{2BC9176A-A443-DBCE-FCA0-A015D0C5F70E}"/>
              </a:ext>
            </a:extLst>
          </p:cNvPr>
          <p:cNvSpPr>
            <a:spLocks noEditPoints="1"/>
          </p:cNvSpPr>
          <p:nvPr/>
        </p:nvSpPr>
        <p:spPr bwMode="auto">
          <a:xfrm>
            <a:off x="10068652" y="5763468"/>
            <a:ext cx="259039" cy="259411"/>
          </a:xfrm>
          <a:custGeom>
            <a:avLst/>
            <a:gdLst>
              <a:gd name="T0" fmla="*/ 72 w 348"/>
              <a:gd name="T1" fmla="*/ 225 h 348"/>
              <a:gd name="T2" fmla="*/ 61 w 348"/>
              <a:gd name="T3" fmla="*/ 225 h 348"/>
              <a:gd name="T4" fmla="*/ 20 w 348"/>
              <a:gd name="T5" fmla="*/ 225 h 348"/>
              <a:gd name="T6" fmla="*/ 10 w 348"/>
              <a:gd name="T7" fmla="*/ 205 h 348"/>
              <a:gd name="T8" fmla="*/ 0 w 348"/>
              <a:gd name="T9" fmla="*/ 225 h 348"/>
              <a:gd name="T10" fmla="*/ 82 w 348"/>
              <a:gd name="T11" fmla="*/ 225 h 348"/>
              <a:gd name="T12" fmla="*/ 104 w 348"/>
              <a:gd name="T13" fmla="*/ 328 h 348"/>
              <a:gd name="T14" fmla="*/ 83 w 348"/>
              <a:gd name="T15" fmla="*/ 297 h 348"/>
              <a:gd name="T16" fmla="*/ 63 w 348"/>
              <a:gd name="T17" fmla="*/ 297 h 348"/>
              <a:gd name="T18" fmla="*/ 104 w 348"/>
              <a:gd name="T19" fmla="*/ 348 h 348"/>
              <a:gd name="T20" fmla="*/ 144 w 348"/>
              <a:gd name="T21" fmla="*/ 226 h 348"/>
              <a:gd name="T22" fmla="*/ 124 w 348"/>
              <a:gd name="T23" fmla="*/ 307 h 348"/>
              <a:gd name="T24" fmla="*/ 327 w 348"/>
              <a:gd name="T25" fmla="*/ 215 h 348"/>
              <a:gd name="T26" fmla="*/ 307 w 348"/>
              <a:gd name="T27" fmla="*/ 245 h 348"/>
              <a:gd name="T28" fmla="*/ 287 w 348"/>
              <a:gd name="T29" fmla="*/ 224 h 348"/>
              <a:gd name="T30" fmla="*/ 267 w 348"/>
              <a:gd name="T31" fmla="*/ 225 h 348"/>
              <a:gd name="T32" fmla="*/ 348 w 348"/>
              <a:gd name="T33" fmla="*/ 225 h 348"/>
              <a:gd name="T34" fmla="*/ 338 w 348"/>
              <a:gd name="T35" fmla="*/ 205 h 348"/>
              <a:gd name="T36" fmla="*/ 266 w 348"/>
              <a:gd name="T37" fmla="*/ 297 h 348"/>
              <a:gd name="T38" fmla="*/ 245 w 348"/>
              <a:gd name="T39" fmla="*/ 327 h 348"/>
              <a:gd name="T40" fmla="*/ 226 w 348"/>
              <a:gd name="T41" fmla="*/ 226 h 348"/>
              <a:gd name="T42" fmla="*/ 206 w 348"/>
              <a:gd name="T43" fmla="*/ 307 h 348"/>
              <a:gd name="T44" fmla="*/ 285 w 348"/>
              <a:gd name="T45" fmla="*/ 307 h 348"/>
              <a:gd name="T46" fmla="*/ 276 w 348"/>
              <a:gd name="T47" fmla="*/ 286 h 348"/>
              <a:gd name="T48" fmla="*/ 277 w 348"/>
              <a:gd name="T49" fmla="*/ 205 h 348"/>
              <a:gd name="T50" fmla="*/ 42 w 348"/>
              <a:gd name="T51" fmla="*/ 185 h 348"/>
              <a:gd name="T52" fmla="*/ 54 w 348"/>
              <a:gd name="T53" fmla="*/ 164 h 348"/>
              <a:gd name="T54" fmla="*/ 318 w 348"/>
              <a:gd name="T55" fmla="*/ 153 h 348"/>
              <a:gd name="T56" fmla="*/ 259 w 348"/>
              <a:gd name="T57" fmla="*/ 25 h 348"/>
              <a:gd name="T58" fmla="*/ 90 w 348"/>
              <a:gd name="T59" fmla="*/ 25 h 348"/>
              <a:gd name="T60" fmla="*/ 29 w 348"/>
              <a:gd name="T61" fmla="*/ 153 h 348"/>
              <a:gd name="T62" fmla="*/ 174 w 348"/>
              <a:gd name="T63" fmla="*/ 59 h 348"/>
              <a:gd name="T64" fmla="*/ 174 w 348"/>
              <a:gd name="T65" fmla="*/ 0 h 348"/>
              <a:gd name="T66" fmla="*/ 174 w 348"/>
              <a:gd name="T67" fmla="*/ 5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48" h="348">
                <a:moveTo>
                  <a:pt x="82" y="225"/>
                </a:moveTo>
                <a:cubicBezTo>
                  <a:pt x="72" y="225"/>
                  <a:pt x="72" y="225"/>
                  <a:pt x="72" y="225"/>
                </a:cubicBezTo>
                <a:cubicBezTo>
                  <a:pt x="68" y="225"/>
                  <a:pt x="64" y="225"/>
                  <a:pt x="61" y="224"/>
                </a:cubicBezTo>
                <a:cubicBezTo>
                  <a:pt x="61" y="225"/>
                  <a:pt x="61" y="225"/>
                  <a:pt x="61" y="225"/>
                </a:cubicBezTo>
                <a:cubicBezTo>
                  <a:pt x="61" y="237"/>
                  <a:pt x="52" y="246"/>
                  <a:pt x="41" y="246"/>
                </a:cubicBezTo>
                <a:cubicBezTo>
                  <a:pt x="29" y="246"/>
                  <a:pt x="20" y="237"/>
                  <a:pt x="20" y="225"/>
                </a:cubicBezTo>
                <a:cubicBezTo>
                  <a:pt x="20" y="215"/>
                  <a:pt x="20" y="215"/>
                  <a:pt x="20" y="215"/>
                </a:cubicBezTo>
                <a:cubicBezTo>
                  <a:pt x="20" y="210"/>
                  <a:pt x="16" y="205"/>
                  <a:pt x="10" y="205"/>
                </a:cubicBezTo>
                <a:cubicBezTo>
                  <a:pt x="5" y="205"/>
                  <a:pt x="0" y="210"/>
                  <a:pt x="0" y="215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48"/>
                  <a:pt x="18" y="266"/>
                  <a:pt x="41" y="266"/>
                </a:cubicBezTo>
                <a:cubicBezTo>
                  <a:pt x="63" y="266"/>
                  <a:pt x="82" y="248"/>
                  <a:pt x="82" y="225"/>
                </a:cubicBezTo>
                <a:close/>
                <a:moveTo>
                  <a:pt x="124" y="307"/>
                </a:moveTo>
                <a:cubicBezTo>
                  <a:pt x="124" y="319"/>
                  <a:pt x="114" y="328"/>
                  <a:pt x="104" y="328"/>
                </a:cubicBezTo>
                <a:cubicBezTo>
                  <a:pt x="92" y="328"/>
                  <a:pt x="83" y="319"/>
                  <a:pt x="83" y="307"/>
                </a:cubicBezTo>
                <a:cubicBezTo>
                  <a:pt x="83" y="297"/>
                  <a:pt x="83" y="297"/>
                  <a:pt x="83" y="297"/>
                </a:cubicBezTo>
                <a:cubicBezTo>
                  <a:pt x="83" y="292"/>
                  <a:pt x="78" y="287"/>
                  <a:pt x="73" y="287"/>
                </a:cubicBezTo>
                <a:cubicBezTo>
                  <a:pt x="67" y="287"/>
                  <a:pt x="63" y="292"/>
                  <a:pt x="63" y="297"/>
                </a:cubicBezTo>
                <a:cubicBezTo>
                  <a:pt x="63" y="307"/>
                  <a:pt x="63" y="307"/>
                  <a:pt x="63" y="307"/>
                </a:cubicBezTo>
                <a:cubicBezTo>
                  <a:pt x="63" y="330"/>
                  <a:pt x="81" y="348"/>
                  <a:pt x="104" y="348"/>
                </a:cubicBezTo>
                <a:cubicBezTo>
                  <a:pt x="126" y="348"/>
                  <a:pt x="144" y="330"/>
                  <a:pt x="144" y="307"/>
                </a:cubicBezTo>
                <a:cubicBezTo>
                  <a:pt x="144" y="226"/>
                  <a:pt x="144" y="226"/>
                  <a:pt x="144" y="226"/>
                </a:cubicBezTo>
                <a:cubicBezTo>
                  <a:pt x="124" y="226"/>
                  <a:pt x="124" y="226"/>
                  <a:pt x="124" y="226"/>
                </a:cubicBezTo>
                <a:lnTo>
                  <a:pt x="124" y="307"/>
                </a:lnTo>
                <a:close/>
                <a:moveTo>
                  <a:pt x="338" y="205"/>
                </a:moveTo>
                <a:cubicBezTo>
                  <a:pt x="332" y="205"/>
                  <a:pt x="327" y="209"/>
                  <a:pt x="327" y="215"/>
                </a:cubicBezTo>
                <a:cubicBezTo>
                  <a:pt x="327" y="225"/>
                  <a:pt x="327" y="225"/>
                  <a:pt x="327" y="225"/>
                </a:cubicBezTo>
                <a:cubicBezTo>
                  <a:pt x="327" y="236"/>
                  <a:pt x="318" y="245"/>
                  <a:pt x="307" y="245"/>
                </a:cubicBezTo>
                <a:cubicBezTo>
                  <a:pt x="296" y="245"/>
                  <a:pt x="287" y="236"/>
                  <a:pt x="287" y="225"/>
                </a:cubicBezTo>
                <a:cubicBezTo>
                  <a:pt x="287" y="224"/>
                  <a:pt x="287" y="224"/>
                  <a:pt x="287" y="224"/>
                </a:cubicBezTo>
                <a:cubicBezTo>
                  <a:pt x="284" y="225"/>
                  <a:pt x="280" y="225"/>
                  <a:pt x="277" y="225"/>
                </a:cubicBezTo>
                <a:cubicBezTo>
                  <a:pt x="267" y="225"/>
                  <a:pt x="267" y="225"/>
                  <a:pt x="267" y="225"/>
                </a:cubicBezTo>
                <a:cubicBezTo>
                  <a:pt x="267" y="248"/>
                  <a:pt x="285" y="266"/>
                  <a:pt x="307" y="266"/>
                </a:cubicBezTo>
                <a:cubicBezTo>
                  <a:pt x="330" y="266"/>
                  <a:pt x="348" y="248"/>
                  <a:pt x="348" y="225"/>
                </a:cubicBezTo>
                <a:cubicBezTo>
                  <a:pt x="348" y="215"/>
                  <a:pt x="348" y="215"/>
                  <a:pt x="348" y="215"/>
                </a:cubicBezTo>
                <a:cubicBezTo>
                  <a:pt x="348" y="210"/>
                  <a:pt x="344" y="205"/>
                  <a:pt x="338" y="205"/>
                </a:cubicBezTo>
                <a:close/>
                <a:moveTo>
                  <a:pt x="276" y="286"/>
                </a:moveTo>
                <a:cubicBezTo>
                  <a:pt x="270" y="286"/>
                  <a:pt x="266" y="291"/>
                  <a:pt x="266" y="297"/>
                </a:cubicBezTo>
                <a:cubicBezTo>
                  <a:pt x="266" y="307"/>
                  <a:pt x="266" y="307"/>
                  <a:pt x="266" y="307"/>
                </a:cubicBezTo>
                <a:cubicBezTo>
                  <a:pt x="266" y="318"/>
                  <a:pt x="257" y="327"/>
                  <a:pt x="245" y="327"/>
                </a:cubicBezTo>
                <a:cubicBezTo>
                  <a:pt x="235" y="327"/>
                  <a:pt x="226" y="318"/>
                  <a:pt x="226" y="307"/>
                </a:cubicBezTo>
                <a:cubicBezTo>
                  <a:pt x="226" y="226"/>
                  <a:pt x="226" y="226"/>
                  <a:pt x="226" y="226"/>
                </a:cubicBezTo>
                <a:cubicBezTo>
                  <a:pt x="206" y="226"/>
                  <a:pt x="206" y="226"/>
                  <a:pt x="206" y="226"/>
                </a:cubicBezTo>
                <a:cubicBezTo>
                  <a:pt x="206" y="307"/>
                  <a:pt x="206" y="307"/>
                  <a:pt x="206" y="307"/>
                </a:cubicBezTo>
                <a:cubicBezTo>
                  <a:pt x="206" y="330"/>
                  <a:pt x="223" y="348"/>
                  <a:pt x="245" y="348"/>
                </a:cubicBezTo>
                <a:cubicBezTo>
                  <a:pt x="268" y="348"/>
                  <a:pt x="285" y="330"/>
                  <a:pt x="285" y="307"/>
                </a:cubicBezTo>
                <a:cubicBezTo>
                  <a:pt x="285" y="297"/>
                  <a:pt x="285" y="297"/>
                  <a:pt x="285" y="297"/>
                </a:cubicBezTo>
                <a:cubicBezTo>
                  <a:pt x="285" y="292"/>
                  <a:pt x="282" y="286"/>
                  <a:pt x="276" y="286"/>
                </a:cubicBezTo>
                <a:close/>
                <a:moveTo>
                  <a:pt x="72" y="205"/>
                </a:moveTo>
                <a:cubicBezTo>
                  <a:pt x="277" y="205"/>
                  <a:pt x="277" y="205"/>
                  <a:pt x="277" y="205"/>
                </a:cubicBezTo>
                <a:cubicBezTo>
                  <a:pt x="290" y="205"/>
                  <a:pt x="301" y="196"/>
                  <a:pt x="306" y="185"/>
                </a:cubicBezTo>
                <a:cubicBezTo>
                  <a:pt x="42" y="185"/>
                  <a:pt x="42" y="185"/>
                  <a:pt x="42" y="185"/>
                </a:cubicBezTo>
                <a:cubicBezTo>
                  <a:pt x="47" y="196"/>
                  <a:pt x="58" y="205"/>
                  <a:pt x="72" y="205"/>
                </a:cubicBezTo>
                <a:close/>
                <a:moveTo>
                  <a:pt x="54" y="164"/>
                </a:moveTo>
                <a:cubicBezTo>
                  <a:pt x="295" y="164"/>
                  <a:pt x="295" y="164"/>
                  <a:pt x="295" y="164"/>
                </a:cubicBezTo>
                <a:cubicBezTo>
                  <a:pt x="304" y="164"/>
                  <a:pt x="313" y="160"/>
                  <a:pt x="318" y="153"/>
                </a:cubicBezTo>
                <a:cubicBezTo>
                  <a:pt x="324" y="146"/>
                  <a:pt x="326" y="137"/>
                  <a:pt x="325" y="129"/>
                </a:cubicBezTo>
                <a:cubicBezTo>
                  <a:pt x="318" y="85"/>
                  <a:pt x="294" y="48"/>
                  <a:pt x="259" y="25"/>
                </a:cubicBezTo>
                <a:cubicBezTo>
                  <a:pt x="245" y="58"/>
                  <a:pt x="212" y="81"/>
                  <a:pt x="174" y="81"/>
                </a:cubicBezTo>
                <a:cubicBezTo>
                  <a:pt x="137" y="81"/>
                  <a:pt x="104" y="59"/>
                  <a:pt x="90" y="25"/>
                </a:cubicBezTo>
                <a:cubicBezTo>
                  <a:pt x="55" y="48"/>
                  <a:pt x="29" y="85"/>
                  <a:pt x="23" y="129"/>
                </a:cubicBezTo>
                <a:cubicBezTo>
                  <a:pt x="22" y="138"/>
                  <a:pt x="24" y="146"/>
                  <a:pt x="29" y="153"/>
                </a:cubicBezTo>
                <a:cubicBezTo>
                  <a:pt x="36" y="160"/>
                  <a:pt x="45" y="164"/>
                  <a:pt x="54" y="164"/>
                </a:cubicBezTo>
                <a:close/>
                <a:moveTo>
                  <a:pt x="174" y="59"/>
                </a:moveTo>
                <a:cubicBezTo>
                  <a:pt x="205" y="59"/>
                  <a:pt x="232" y="41"/>
                  <a:pt x="242" y="14"/>
                </a:cubicBezTo>
                <a:cubicBezTo>
                  <a:pt x="222" y="4"/>
                  <a:pt x="199" y="0"/>
                  <a:pt x="174" y="0"/>
                </a:cubicBezTo>
                <a:cubicBezTo>
                  <a:pt x="151" y="0"/>
                  <a:pt x="128" y="5"/>
                  <a:pt x="108" y="14"/>
                </a:cubicBezTo>
                <a:cubicBezTo>
                  <a:pt x="118" y="43"/>
                  <a:pt x="145" y="59"/>
                  <a:pt x="174" y="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7" name="Freeform 51">
            <a:extLst>
              <a:ext uri="{FF2B5EF4-FFF2-40B4-BE49-F238E27FC236}">
                <a16:creationId xmlns:a16="http://schemas.microsoft.com/office/drawing/2014/main" id="{C883999A-8B82-27EF-7CA9-4182F99EF41F}"/>
              </a:ext>
            </a:extLst>
          </p:cNvPr>
          <p:cNvSpPr>
            <a:spLocks noEditPoints="1"/>
          </p:cNvSpPr>
          <p:nvPr/>
        </p:nvSpPr>
        <p:spPr bwMode="auto">
          <a:xfrm>
            <a:off x="10067161" y="5217064"/>
            <a:ext cx="261275" cy="259411"/>
          </a:xfrm>
          <a:custGeom>
            <a:avLst/>
            <a:gdLst>
              <a:gd name="T0" fmla="*/ 248 w 351"/>
              <a:gd name="T1" fmla="*/ 279 h 348"/>
              <a:gd name="T2" fmla="*/ 334 w 351"/>
              <a:gd name="T3" fmla="*/ 200 h 348"/>
              <a:gd name="T4" fmla="*/ 206 w 351"/>
              <a:gd name="T5" fmla="*/ 269 h 348"/>
              <a:gd name="T6" fmla="*/ 328 w 351"/>
              <a:gd name="T7" fmla="*/ 31 h 348"/>
              <a:gd name="T8" fmla="*/ 319 w 351"/>
              <a:gd name="T9" fmla="*/ 22 h 348"/>
              <a:gd name="T10" fmla="*/ 272 w 351"/>
              <a:gd name="T11" fmla="*/ 0 h 348"/>
              <a:gd name="T12" fmla="*/ 241 w 351"/>
              <a:gd name="T13" fmla="*/ 112 h 348"/>
              <a:gd name="T14" fmla="*/ 346 w 351"/>
              <a:gd name="T15" fmla="*/ 130 h 348"/>
              <a:gd name="T16" fmla="*/ 266 w 351"/>
              <a:gd name="T17" fmla="*/ 53 h 348"/>
              <a:gd name="T18" fmla="*/ 251 w 351"/>
              <a:gd name="T19" fmla="*/ 53 h 348"/>
              <a:gd name="T20" fmla="*/ 259 w 351"/>
              <a:gd name="T21" fmla="*/ 35 h 348"/>
              <a:gd name="T22" fmla="*/ 266 w 351"/>
              <a:gd name="T23" fmla="*/ 53 h 348"/>
              <a:gd name="T24" fmla="*/ 147 w 351"/>
              <a:gd name="T25" fmla="*/ 18 h 348"/>
              <a:gd name="T26" fmla="*/ 69 w 351"/>
              <a:gd name="T27" fmla="*/ 103 h 348"/>
              <a:gd name="T28" fmla="*/ 131 w 351"/>
              <a:gd name="T29" fmla="*/ 31 h 348"/>
              <a:gd name="T30" fmla="*/ 198 w 351"/>
              <a:gd name="T31" fmla="*/ 13 h 348"/>
              <a:gd name="T32" fmla="*/ 89 w 351"/>
              <a:gd name="T33" fmla="*/ 231 h 348"/>
              <a:gd name="T34" fmla="*/ 5 w 351"/>
              <a:gd name="T35" fmla="*/ 243 h 348"/>
              <a:gd name="T36" fmla="*/ 90 w 351"/>
              <a:gd name="T37" fmla="*/ 342 h 348"/>
              <a:gd name="T38" fmla="*/ 107 w 351"/>
              <a:gd name="T39" fmla="*/ 344 h 348"/>
              <a:gd name="T40" fmla="*/ 120 w 351"/>
              <a:gd name="T41" fmla="*/ 261 h 348"/>
              <a:gd name="T42" fmla="*/ 337 w 351"/>
              <a:gd name="T43" fmla="*/ 151 h 348"/>
              <a:gd name="T44" fmla="*/ 225 w 351"/>
              <a:gd name="T45" fmla="*/ 124 h 348"/>
              <a:gd name="T46" fmla="*/ 194 w 351"/>
              <a:gd name="T47" fmla="*/ 197 h 348"/>
              <a:gd name="T48" fmla="*/ 162 w 351"/>
              <a:gd name="T49" fmla="*/ 177 h 348"/>
              <a:gd name="T50" fmla="*/ 186 w 351"/>
              <a:gd name="T51" fmla="*/ 122 h 348"/>
              <a:gd name="T52" fmla="*/ 198 w 351"/>
              <a:gd name="T53" fmla="*/ 129 h 348"/>
              <a:gd name="T54" fmla="*/ 180 w 351"/>
              <a:gd name="T55" fmla="*/ 146 h 348"/>
              <a:gd name="T56" fmla="*/ 186 w 351"/>
              <a:gd name="T57" fmla="*/ 174 h 348"/>
              <a:gd name="T58" fmla="*/ 203 w 351"/>
              <a:gd name="T59" fmla="*/ 169 h 348"/>
              <a:gd name="T60" fmla="*/ 217 w 351"/>
              <a:gd name="T61" fmla="*/ 150 h 348"/>
              <a:gd name="T62" fmla="*/ 228 w 351"/>
              <a:gd name="T63" fmla="*/ 16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1" h="348">
                <a:moveTo>
                  <a:pt x="206" y="269"/>
                </a:moveTo>
                <a:cubicBezTo>
                  <a:pt x="220" y="277"/>
                  <a:pt x="233" y="279"/>
                  <a:pt x="248" y="279"/>
                </a:cubicBezTo>
                <a:cubicBezTo>
                  <a:pt x="271" y="279"/>
                  <a:pt x="294" y="270"/>
                  <a:pt x="313" y="252"/>
                </a:cubicBezTo>
                <a:cubicBezTo>
                  <a:pt x="328" y="238"/>
                  <a:pt x="334" y="219"/>
                  <a:pt x="334" y="200"/>
                </a:cubicBezTo>
                <a:cubicBezTo>
                  <a:pt x="329" y="205"/>
                  <a:pt x="325" y="211"/>
                  <a:pt x="320" y="215"/>
                </a:cubicBezTo>
                <a:cubicBezTo>
                  <a:pt x="289" y="247"/>
                  <a:pt x="247" y="262"/>
                  <a:pt x="206" y="269"/>
                </a:cubicBezTo>
                <a:close/>
                <a:moveTo>
                  <a:pt x="348" y="56"/>
                </a:moveTo>
                <a:cubicBezTo>
                  <a:pt x="346" y="44"/>
                  <a:pt x="338" y="35"/>
                  <a:pt x="328" y="31"/>
                </a:cubicBezTo>
                <a:cubicBezTo>
                  <a:pt x="326" y="31"/>
                  <a:pt x="323" y="31"/>
                  <a:pt x="320" y="31"/>
                </a:cubicBezTo>
                <a:cubicBezTo>
                  <a:pt x="320" y="28"/>
                  <a:pt x="319" y="25"/>
                  <a:pt x="319" y="22"/>
                </a:cubicBezTo>
                <a:cubicBezTo>
                  <a:pt x="316" y="12"/>
                  <a:pt x="307" y="3"/>
                  <a:pt x="296" y="2"/>
                </a:cubicBezTo>
                <a:cubicBezTo>
                  <a:pt x="289" y="1"/>
                  <a:pt x="281" y="0"/>
                  <a:pt x="272" y="0"/>
                </a:cubicBezTo>
                <a:cubicBezTo>
                  <a:pt x="257" y="0"/>
                  <a:pt x="240" y="2"/>
                  <a:pt x="223" y="7"/>
                </a:cubicBezTo>
                <a:cubicBezTo>
                  <a:pt x="206" y="41"/>
                  <a:pt x="212" y="84"/>
                  <a:pt x="241" y="112"/>
                </a:cubicBezTo>
                <a:cubicBezTo>
                  <a:pt x="258" y="129"/>
                  <a:pt x="282" y="139"/>
                  <a:pt x="307" y="139"/>
                </a:cubicBezTo>
                <a:cubicBezTo>
                  <a:pt x="320" y="139"/>
                  <a:pt x="334" y="135"/>
                  <a:pt x="346" y="130"/>
                </a:cubicBezTo>
                <a:cubicBezTo>
                  <a:pt x="351" y="99"/>
                  <a:pt x="351" y="72"/>
                  <a:pt x="348" y="56"/>
                </a:cubicBezTo>
                <a:close/>
                <a:moveTo>
                  <a:pt x="266" y="53"/>
                </a:moveTo>
                <a:cubicBezTo>
                  <a:pt x="264" y="55"/>
                  <a:pt x="261" y="57"/>
                  <a:pt x="259" y="57"/>
                </a:cubicBezTo>
                <a:cubicBezTo>
                  <a:pt x="256" y="57"/>
                  <a:pt x="254" y="55"/>
                  <a:pt x="251" y="53"/>
                </a:cubicBezTo>
                <a:cubicBezTo>
                  <a:pt x="247" y="49"/>
                  <a:pt x="247" y="43"/>
                  <a:pt x="251" y="39"/>
                </a:cubicBezTo>
                <a:cubicBezTo>
                  <a:pt x="254" y="36"/>
                  <a:pt x="256" y="35"/>
                  <a:pt x="259" y="35"/>
                </a:cubicBezTo>
                <a:cubicBezTo>
                  <a:pt x="261" y="35"/>
                  <a:pt x="264" y="36"/>
                  <a:pt x="266" y="39"/>
                </a:cubicBezTo>
                <a:cubicBezTo>
                  <a:pt x="270" y="43"/>
                  <a:pt x="270" y="49"/>
                  <a:pt x="266" y="53"/>
                </a:cubicBezTo>
                <a:close/>
                <a:moveTo>
                  <a:pt x="131" y="31"/>
                </a:moveTo>
                <a:cubicBezTo>
                  <a:pt x="135" y="26"/>
                  <a:pt x="141" y="22"/>
                  <a:pt x="147" y="18"/>
                </a:cubicBezTo>
                <a:cubicBezTo>
                  <a:pt x="127" y="18"/>
                  <a:pt x="109" y="25"/>
                  <a:pt x="96" y="39"/>
                </a:cubicBezTo>
                <a:cubicBezTo>
                  <a:pt x="79" y="56"/>
                  <a:pt x="69" y="79"/>
                  <a:pt x="69" y="103"/>
                </a:cubicBezTo>
                <a:cubicBezTo>
                  <a:pt x="69" y="118"/>
                  <a:pt x="73" y="133"/>
                  <a:pt x="79" y="145"/>
                </a:cubicBezTo>
                <a:cubicBezTo>
                  <a:pt x="87" y="103"/>
                  <a:pt x="103" y="60"/>
                  <a:pt x="131" y="31"/>
                </a:cubicBezTo>
                <a:close/>
                <a:moveTo>
                  <a:pt x="225" y="124"/>
                </a:moveTo>
                <a:cubicBezTo>
                  <a:pt x="195" y="94"/>
                  <a:pt x="186" y="52"/>
                  <a:pt x="198" y="13"/>
                </a:cubicBezTo>
                <a:cubicBezTo>
                  <a:pt x="179" y="20"/>
                  <a:pt x="161" y="30"/>
                  <a:pt x="147" y="44"/>
                </a:cubicBezTo>
                <a:cubicBezTo>
                  <a:pt x="99" y="93"/>
                  <a:pt x="89" y="189"/>
                  <a:pt x="89" y="231"/>
                </a:cubicBezTo>
                <a:cubicBezTo>
                  <a:pt x="78" y="226"/>
                  <a:pt x="67" y="224"/>
                  <a:pt x="56" y="224"/>
                </a:cubicBezTo>
                <a:cubicBezTo>
                  <a:pt x="37" y="224"/>
                  <a:pt x="19" y="230"/>
                  <a:pt x="5" y="243"/>
                </a:cubicBezTo>
                <a:cubicBezTo>
                  <a:pt x="0" y="247"/>
                  <a:pt x="1" y="256"/>
                  <a:pt x="8" y="260"/>
                </a:cubicBezTo>
                <a:cubicBezTo>
                  <a:pt x="42" y="278"/>
                  <a:pt x="72" y="308"/>
                  <a:pt x="90" y="342"/>
                </a:cubicBezTo>
                <a:cubicBezTo>
                  <a:pt x="92" y="346"/>
                  <a:pt x="95" y="348"/>
                  <a:pt x="98" y="348"/>
                </a:cubicBezTo>
                <a:cubicBezTo>
                  <a:pt x="101" y="348"/>
                  <a:pt x="104" y="347"/>
                  <a:pt x="107" y="344"/>
                </a:cubicBezTo>
                <a:cubicBezTo>
                  <a:pt x="129" y="322"/>
                  <a:pt x="134" y="288"/>
                  <a:pt x="118" y="261"/>
                </a:cubicBezTo>
                <a:cubicBezTo>
                  <a:pt x="120" y="261"/>
                  <a:pt x="120" y="261"/>
                  <a:pt x="120" y="261"/>
                </a:cubicBezTo>
                <a:cubicBezTo>
                  <a:pt x="162" y="261"/>
                  <a:pt x="257" y="251"/>
                  <a:pt x="305" y="202"/>
                </a:cubicBezTo>
                <a:cubicBezTo>
                  <a:pt x="320" y="188"/>
                  <a:pt x="330" y="170"/>
                  <a:pt x="337" y="151"/>
                </a:cubicBezTo>
                <a:cubicBezTo>
                  <a:pt x="325" y="155"/>
                  <a:pt x="315" y="157"/>
                  <a:pt x="305" y="157"/>
                </a:cubicBezTo>
                <a:cubicBezTo>
                  <a:pt x="274" y="157"/>
                  <a:pt x="246" y="146"/>
                  <a:pt x="225" y="124"/>
                </a:cubicBezTo>
                <a:close/>
                <a:moveTo>
                  <a:pt x="224" y="175"/>
                </a:moveTo>
                <a:cubicBezTo>
                  <a:pt x="219" y="189"/>
                  <a:pt x="206" y="197"/>
                  <a:pt x="194" y="197"/>
                </a:cubicBezTo>
                <a:cubicBezTo>
                  <a:pt x="186" y="197"/>
                  <a:pt x="178" y="194"/>
                  <a:pt x="172" y="188"/>
                </a:cubicBezTo>
                <a:cubicBezTo>
                  <a:pt x="162" y="177"/>
                  <a:pt x="162" y="177"/>
                  <a:pt x="162" y="177"/>
                </a:cubicBezTo>
                <a:cubicBezTo>
                  <a:pt x="145" y="161"/>
                  <a:pt x="152" y="133"/>
                  <a:pt x="174" y="126"/>
                </a:cubicBezTo>
                <a:cubicBezTo>
                  <a:pt x="186" y="122"/>
                  <a:pt x="186" y="122"/>
                  <a:pt x="186" y="122"/>
                </a:cubicBezTo>
                <a:cubicBezTo>
                  <a:pt x="187" y="121"/>
                  <a:pt x="188" y="121"/>
                  <a:pt x="189" y="121"/>
                </a:cubicBezTo>
                <a:cubicBezTo>
                  <a:pt x="194" y="121"/>
                  <a:pt x="198" y="124"/>
                  <a:pt x="198" y="129"/>
                </a:cubicBezTo>
                <a:cubicBezTo>
                  <a:pt x="201" y="134"/>
                  <a:pt x="198" y="140"/>
                  <a:pt x="192" y="141"/>
                </a:cubicBezTo>
                <a:cubicBezTo>
                  <a:pt x="180" y="146"/>
                  <a:pt x="180" y="146"/>
                  <a:pt x="180" y="146"/>
                </a:cubicBezTo>
                <a:cubicBezTo>
                  <a:pt x="172" y="148"/>
                  <a:pt x="171" y="157"/>
                  <a:pt x="175" y="162"/>
                </a:cubicBezTo>
                <a:cubicBezTo>
                  <a:pt x="186" y="174"/>
                  <a:pt x="186" y="174"/>
                  <a:pt x="186" y="174"/>
                </a:cubicBezTo>
                <a:cubicBezTo>
                  <a:pt x="188" y="176"/>
                  <a:pt x="191" y="177"/>
                  <a:pt x="194" y="177"/>
                </a:cubicBezTo>
                <a:cubicBezTo>
                  <a:pt x="198" y="177"/>
                  <a:pt x="202" y="174"/>
                  <a:pt x="203" y="169"/>
                </a:cubicBezTo>
                <a:cubicBezTo>
                  <a:pt x="207" y="157"/>
                  <a:pt x="207" y="157"/>
                  <a:pt x="207" y="157"/>
                </a:cubicBezTo>
                <a:cubicBezTo>
                  <a:pt x="210" y="152"/>
                  <a:pt x="213" y="150"/>
                  <a:pt x="217" y="150"/>
                </a:cubicBezTo>
                <a:cubicBezTo>
                  <a:pt x="218" y="150"/>
                  <a:pt x="219" y="150"/>
                  <a:pt x="220" y="150"/>
                </a:cubicBezTo>
                <a:cubicBezTo>
                  <a:pt x="226" y="152"/>
                  <a:pt x="229" y="158"/>
                  <a:pt x="228" y="163"/>
                </a:cubicBezTo>
                <a:lnTo>
                  <a:pt x="224" y="17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8" name="Freeform 59">
            <a:extLst>
              <a:ext uri="{FF2B5EF4-FFF2-40B4-BE49-F238E27FC236}">
                <a16:creationId xmlns:a16="http://schemas.microsoft.com/office/drawing/2014/main" id="{D75221E8-6AD4-0C4A-BE15-9FEC18519FDA}"/>
              </a:ext>
            </a:extLst>
          </p:cNvPr>
          <p:cNvSpPr>
            <a:spLocks noEditPoints="1"/>
          </p:cNvSpPr>
          <p:nvPr/>
        </p:nvSpPr>
        <p:spPr bwMode="auto">
          <a:xfrm>
            <a:off x="7883037" y="4671778"/>
            <a:ext cx="262393" cy="258666"/>
          </a:xfrm>
          <a:custGeom>
            <a:avLst/>
            <a:gdLst>
              <a:gd name="T0" fmla="*/ 72 w 352"/>
              <a:gd name="T1" fmla="*/ 224 h 347"/>
              <a:gd name="T2" fmla="*/ 48 w 352"/>
              <a:gd name="T3" fmla="*/ 223 h 347"/>
              <a:gd name="T4" fmla="*/ 42 w 352"/>
              <a:gd name="T5" fmla="*/ 256 h 347"/>
              <a:gd name="T6" fmla="*/ 52 w 352"/>
              <a:gd name="T7" fmla="*/ 266 h 347"/>
              <a:gd name="T8" fmla="*/ 120 w 352"/>
              <a:gd name="T9" fmla="*/ 234 h 347"/>
              <a:gd name="T10" fmla="*/ 117 w 352"/>
              <a:gd name="T11" fmla="*/ 216 h 347"/>
              <a:gd name="T12" fmla="*/ 72 w 352"/>
              <a:gd name="T13" fmla="*/ 224 h 347"/>
              <a:gd name="T14" fmla="*/ 52 w 352"/>
              <a:gd name="T15" fmla="*/ 81 h 347"/>
              <a:gd name="T16" fmla="*/ 42 w 352"/>
              <a:gd name="T17" fmla="*/ 92 h 347"/>
              <a:gd name="T18" fmla="*/ 48 w 352"/>
              <a:gd name="T19" fmla="*/ 125 h 347"/>
              <a:gd name="T20" fmla="*/ 72 w 352"/>
              <a:gd name="T21" fmla="*/ 123 h 347"/>
              <a:gd name="T22" fmla="*/ 117 w 352"/>
              <a:gd name="T23" fmla="*/ 130 h 347"/>
              <a:gd name="T24" fmla="*/ 120 w 352"/>
              <a:gd name="T25" fmla="*/ 112 h 347"/>
              <a:gd name="T26" fmla="*/ 52 w 352"/>
              <a:gd name="T27" fmla="*/ 81 h 347"/>
              <a:gd name="T28" fmla="*/ 80 w 352"/>
              <a:gd name="T29" fmla="*/ 204 h 347"/>
              <a:gd name="T30" fmla="*/ 110 w 352"/>
              <a:gd name="T31" fmla="*/ 197 h 347"/>
              <a:gd name="T32" fmla="*/ 101 w 352"/>
              <a:gd name="T33" fmla="*/ 178 h 347"/>
              <a:gd name="T34" fmla="*/ 101 w 352"/>
              <a:gd name="T35" fmla="*/ 169 h 347"/>
              <a:gd name="T36" fmla="*/ 110 w 352"/>
              <a:gd name="T37" fmla="*/ 149 h 347"/>
              <a:gd name="T38" fmla="*/ 73 w 352"/>
              <a:gd name="T39" fmla="*/ 143 h 347"/>
              <a:gd name="T40" fmla="*/ 6 w 352"/>
              <a:gd name="T41" fmla="*/ 165 h 347"/>
              <a:gd name="T42" fmla="*/ 6 w 352"/>
              <a:gd name="T43" fmla="*/ 181 h 347"/>
              <a:gd name="T44" fmla="*/ 73 w 352"/>
              <a:gd name="T45" fmla="*/ 203 h 347"/>
              <a:gd name="T46" fmla="*/ 80 w 352"/>
              <a:gd name="T47" fmla="*/ 204 h 347"/>
              <a:gd name="T48" fmla="*/ 222 w 352"/>
              <a:gd name="T49" fmla="*/ 184 h 347"/>
              <a:gd name="T50" fmla="*/ 128 w 352"/>
              <a:gd name="T51" fmla="*/ 184 h 347"/>
              <a:gd name="T52" fmla="*/ 125 w 352"/>
              <a:gd name="T53" fmla="*/ 333 h 347"/>
              <a:gd name="T54" fmla="*/ 135 w 352"/>
              <a:gd name="T55" fmla="*/ 347 h 347"/>
              <a:gd name="T56" fmla="*/ 215 w 352"/>
              <a:gd name="T57" fmla="*/ 347 h 347"/>
              <a:gd name="T58" fmla="*/ 224 w 352"/>
              <a:gd name="T59" fmla="*/ 333 h 347"/>
              <a:gd name="T60" fmla="*/ 222 w 352"/>
              <a:gd name="T61" fmla="*/ 184 h 347"/>
              <a:gd name="T62" fmla="*/ 127 w 352"/>
              <a:gd name="T63" fmla="*/ 162 h 347"/>
              <a:gd name="T64" fmla="*/ 222 w 352"/>
              <a:gd name="T65" fmla="*/ 162 h 347"/>
              <a:gd name="T66" fmla="*/ 224 w 352"/>
              <a:gd name="T67" fmla="*/ 14 h 347"/>
              <a:gd name="T68" fmla="*/ 215 w 352"/>
              <a:gd name="T69" fmla="*/ 0 h 347"/>
              <a:gd name="T70" fmla="*/ 134 w 352"/>
              <a:gd name="T71" fmla="*/ 0 h 347"/>
              <a:gd name="T72" fmla="*/ 125 w 352"/>
              <a:gd name="T73" fmla="*/ 4 h 347"/>
              <a:gd name="T74" fmla="*/ 125 w 352"/>
              <a:gd name="T75" fmla="*/ 14 h 347"/>
              <a:gd name="T76" fmla="*/ 127 w 352"/>
              <a:gd name="T77" fmla="*/ 162 h 347"/>
              <a:gd name="T78" fmla="*/ 250 w 352"/>
              <a:gd name="T79" fmla="*/ 204 h 347"/>
              <a:gd name="T80" fmla="*/ 345 w 352"/>
              <a:gd name="T81" fmla="*/ 204 h 347"/>
              <a:gd name="T82" fmla="*/ 347 w 352"/>
              <a:gd name="T83" fmla="*/ 97 h 347"/>
              <a:gd name="T84" fmla="*/ 338 w 352"/>
              <a:gd name="T85" fmla="*/ 81 h 347"/>
              <a:gd name="T86" fmla="*/ 256 w 352"/>
              <a:gd name="T87" fmla="*/ 81 h 347"/>
              <a:gd name="T88" fmla="*/ 247 w 352"/>
              <a:gd name="T89" fmla="*/ 97 h 347"/>
              <a:gd name="T90" fmla="*/ 250 w 352"/>
              <a:gd name="T91" fmla="*/ 204 h 347"/>
              <a:gd name="T92" fmla="*/ 344 w 352"/>
              <a:gd name="T93" fmla="*/ 224 h 347"/>
              <a:gd name="T94" fmla="*/ 251 w 352"/>
              <a:gd name="T95" fmla="*/ 224 h 347"/>
              <a:gd name="T96" fmla="*/ 249 w 352"/>
              <a:gd name="T97" fmla="*/ 332 h 347"/>
              <a:gd name="T98" fmla="*/ 258 w 352"/>
              <a:gd name="T99" fmla="*/ 347 h 347"/>
              <a:gd name="T100" fmla="*/ 338 w 352"/>
              <a:gd name="T101" fmla="*/ 347 h 347"/>
              <a:gd name="T102" fmla="*/ 347 w 352"/>
              <a:gd name="T103" fmla="*/ 332 h 347"/>
              <a:gd name="T104" fmla="*/ 344 w 352"/>
              <a:gd name="T105" fmla="*/ 224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2" h="347">
                <a:moveTo>
                  <a:pt x="72" y="224"/>
                </a:moveTo>
                <a:cubicBezTo>
                  <a:pt x="64" y="224"/>
                  <a:pt x="56" y="224"/>
                  <a:pt x="48" y="223"/>
                </a:cubicBezTo>
                <a:cubicBezTo>
                  <a:pt x="43" y="233"/>
                  <a:pt x="42" y="243"/>
                  <a:pt x="42" y="256"/>
                </a:cubicBezTo>
                <a:cubicBezTo>
                  <a:pt x="42" y="262"/>
                  <a:pt x="46" y="266"/>
                  <a:pt x="52" y="266"/>
                </a:cubicBezTo>
                <a:cubicBezTo>
                  <a:pt x="78" y="266"/>
                  <a:pt x="103" y="253"/>
                  <a:pt x="120" y="234"/>
                </a:cubicBezTo>
                <a:cubicBezTo>
                  <a:pt x="119" y="229"/>
                  <a:pt x="118" y="222"/>
                  <a:pt x="117" y="216"/>
                </a:cubicBezTo>
                <a:cubicBezTo>
                  <a:pt x="103" y="221"/>
                  <a:pt x="88" y="224"/>
                  <a:pt x="72" y="224"/>
                </a:cubicBezTo>
                <a:close/>
                <a:moveTo>
                  <a:pt x="52" y="81"/>
                </a:moveTo>
                <a:cubicBezTo>
                  <a:pt x="46" y="81"/>
                  <a:pt x="42" y="85"/>
                  <a:pt x="42" y="92"/>
                </a:cubicBezTo>
                <a:cubicBezTo>
                  <a:pt x="42" y="102"/>
                  <a:pt x="43" y="114"/>
                  <a:pt x="48" y="125"/>
                </a:cubicBezTo>
                <a:cubicBezTo>
                  <a:pt x="56" y="124"/>
                  <a:pt x="64" y="123"/>
                  <a:pt x="72" y="123"/>
                </a:cubicBezTo>
                <a:cubicBezTo>
                  <a:pt x="88" y="123"/>
                  <a:pt x="103" y="126"/>
                  <a:pt x="117" y="130"/>
                </a:cubicBezTo>
                <a:cubicBezTo>
                  <a:pt x="118" y="125"/>
                  <a:pt x="120" y="118"/>
                  <a:pt x="120" y="112"/>
                </a:cubicBezTo>
                <a:cubicBezTo>
                  <a:pt x="103" y="93"/>
                  <a:pt x="78" y="81"/>
                  <a:pt x="52" y="81"/>
                </a:cubicBezTo>
                <a:close/>
                <a:moveTo>
                  <a:pt x="80" y="204"/>
                </a:moveTo>
                <a:cubicBezTo>
                  <a:pt x="91" y="204"/>
                  <a:pt x="101" y="201"/>
                  <a:pt x="110" y="197"/>
                </a:cubicBezTo>
                <a:cubicBezTo>
                  <a:pt x="108" y="190"/>
                  <a:pt x="105" y="184"/>
                  <a:pt x="101" y="178"/>
                </a:cubicBezTo>
                <a:cubicBezTo>
                  <a:pt x="100" y="174"/>
                  <a:pt x="100" y="172"/>
                  <a:pt x="101" y="169"/>
                </a:cubicBezTo>
                <a:cubicBezTo>
                  <a:pt x="105" y="162"/>
                  <a:pt x="108" y="156"/>
                  <a:pt x="110" y="149"/>
                </a:cubicBezTo>
                <a:cubicBezTo>
                  <a:pt x="100" y="147"/>
                  <a:pt x="87" y="143"/>
                  <a:pt x="73" y="143"/>
                </a:cubicBezTo>
                <a:cubicBezTo>
                  <a:pt x="35" y="143"/>
                  <a:pt x="7" y="164"/>
                  <a:pt x="6" y="165"/>
                </a:cubicBezTo>
                <a:cubicBezTo>
                  <a:pt x="0" y="169"/>
                  <a:pt x="0" y="178"/>
                  <a:pt x="6" y="181"/>
                </a:cubicBezTo>
                <a:cubicBezTo>
                  <a:pt x="7" y="183"/>
                  <a:pt x="35" y="203"/>
                  <a:pt x="73" y="203"/>
                </a:cubicBezTo>
                <a:cubicBezTo>
                  <a:pt x="75" y="204"/>
                  <a:pt x="78" y="204"/>
                  <a:pt x="80" y="204"/>
                </a:cubicBezTo>
                <a:close/>
                <a:moveTo>
                  <a:pt x="222" y="184"/>
                </a:moveTo>
                <a:cubicBezTo>
                  <a:pt x="128" y="184"/>
                  <a:pt x="128" y="184"/>
                  <a:pt x="128" y="184"/>
                </a:cubicBezTo>
                <a:cubicBezTo>
                  <a:pt x="150" y="231"/>
                  <a:pt x="148" y="287"/>
                  <a:pt x="125" y="333"/>
                </a:cubicBezTo>
                <a:cubicBezTo>
                  <a:pt x="123" y="340"/>
                  <a:pt x="127" y="347"/>
                  <a:pt x="135" y="347"/>
                </a:cubicBezTo>
                <a:cubicBezTo>
                  <a:pt x="215" y="347"/>
                  <a:pt x="215" y="347"/>
                  <a:pt x="215" y="347"/>
                </a:cubicBezTo>
                <a:cubicBezTo>
                  <a:pt x="223" y="347"/>
                  <a:pt x="227" y="340"/>
                  <a:pt x="224" y="333"/>
                </a:cubicBezTo>
                <a:cubicBezTo>
                  <a:pt x="200" y="287"/>
                  <a:pt x="200" y="230"/>
                  <a:pt x="222" y="184"/>
                </a:cubicBezTo>
                <a:close/>
                <a:moveTo>
                  <a:pt x="127" y="162"/>
                </a:moveTo>
                <a:cubicBezTo>
                  <a:pt x="222" y="162"/>
                  <a:pt x="222" y="162"/>
                  <a:pt x="222" y="162"/>
                </a:cubicBezTo>
                <a:cubicBezTo>
                  <a:pt x="200" y="115"/>
                  <a:pt x="200" y="60"/>
                  <a:pt x="224" y="14"/>
                </a:cubicBezTo>
                <a:cubicBezTo>
                  <a:pt x="227" y="8"/>
                  <a:pt x="222" y="0"/>
                  <a:pt x="215" y="0"/>
                </a:cubicBezTo>
                <a:cubicBezTo>
                  <a:pt x="134" y="0"/>
                  <a:pt x="134" y="0"/>
                  <a:pt x="134" y="0"/>
                </a:cubicBezTo>
                <a:cubicBezTo>
                  <a:pt x="131" y="0"/>
                  <a:pt x="127" y="2"/>
                  <a:pt x="125" y="4"/>
                </a:cubicBezTo>
                <a:cubicBezTo>
                  <a:pt x="123" y="8"/>
                  <a:pt x="123" y="11"/>
                  <a:pt x="125" y="14"/>
                </a:cubicBezTo>
                <a:cubicBezTo>
                  <a:pt x="149" y="60"/>
                  <a:pt x="149" y="116"/>
                  <a:pt x="127" y="162"/>
                </a:cubicBezTo>
                <a:close/>
                <a:moveTo>
                  <a:pt x="250" y="204"/>
                </a:moveTo>
                <a:cubicBezTo>
                  <a:pt x="345" y="204"/>
                  <a:pt x="345" y="204"/>
                  <a:pt x="345" y="204"/>
                </a:cubicBezTo>
                <a:cubicBezTo>
                  <a:pt x="326" y="171"/>
                  <a:pt x="326" y="129"/>
                  <a:pt x="347" y="97"/>
                </a:cubicBezTo>
                <a:cubicBezTo>
                  <a:pt x="352" y="90"/>
                  <a:pt x="347" y="81"/>
                  <a:pt x="338" y="81"/>
                </a:cubicBezTo>
                <a:cubicBezTo>
                  <a:pt x="256" y="81"/>
                  <a:pt x="256" y="81"/>
                  <a:pt x="256" y="81"/>
                </a:cubicBezTo>
                <a:cubicBezTo>
                  <a:pt x="248" y="81"/>
                  <a:pt x="243" y="90"/>
                  <a:pt x="247" y="97"/>
                </a:cubicBezTo>
                <a:cubicBezTo>
                  <a:pt x="270" y="129"/>
                  <a:pt x="270" y="170"/>
                  <a:pt x="250" y="204"/>
                </a:cubicBezTo>
                <a:close/>
                <a:moveTo>
                  <a:pt x="344" y="224"/>
                </a:moveTo>
                <a:cubicBezTo>
                  <a:pt x="251" y="224"/>
                  <a:pt x="251" y="224"/>
                  <a:pt x="251" y="224"/>
                </a:cubicBezTo>
                <a:cubicBezTo>
                  <a:pt x="270" y="257"/>
                  <a:pt x="270" y="300"/>
                  <a:pt x="249" y="332"/>
                </a:cubicBezTo>
                <a:cubicBezTo>
                  <a:pt x="244" y="338"/>
                  <a:pt x="249" y="347"/>
                  <a:pt x="258" y="347"/>
                </a:cubicBezTo>
                <a:cubicBezTo>
                  <a:pt x="338" y="347"/>
                  <a:pt x="338" y="347"/>
                  <a:pt x="338" y="347"/>
                </a:cubicBezTo>
                <a:cubicBezTo>
                  <a:pt x="347" y="347"/>
                  <a:pt x="352" y="338"/>
                  <a:pt x="347" y="332"/>
                </a:cubicBezTo>
                <a:cubicBezTo>
                  <a:pt x="325" y="298"/>
                  <a:pt x="324" y="257"/>
                  <a:pt x="344" y="2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9" name="Freeform 60">
            <a:extLst>
              <a:ext uri="{FF2B5EF4-FFF2-40B4-BE49-F238E27FC236}">
                <a16:creationId xmlns:a16="http://schemas.microsoft.com/office/drawing/2014/main" id="{32EC1133-A831-283C-A4C6-8728A0215C62}"/>
              </a:ext>
            </a:extLst>
          </p:cNvPr>
          <p:cNvSpPr>
            <a:spLocks noEditPoints="1"/>
          </p:cNvSpPr>
          <p:nvPr/>
        </p:nvSpPr>
        <p:spPr bwMode="auto">
          <a:xfrm>
            <a:off x="7913600" y="5763468"/>
            <a:ext cx="199777" cy="259411"/>
          </a:xfrm>
          <a:custGeom>
            <a:avLst/>
            <a:gdLst>
              <a:gd name="T0" fmla="*/ 226 w 268"/>
              <a:gd name="T1" fmla="*/ 256 h 348"/>
              <a:gd name="T2" fmla="*/ 256 w 268"/>
              <a:gd name="T3" fmla="*/ 287 h 348"/>
              <a:gd name="T4" fmla="*/ 268 w 268"/>
              <a:gd name="T5" fmla="*/ 245 h 348"/>
              <a:gd name="T6" fmla="*/ 166 w 268"/>
              <a:gd name="T7" fmla="*/ 241 h 348"/>
              <a:gd name="T8" fmla="*/ 247 w 268"/>
              <a:gd name="T9" fmla="*/ 327 h 348"/>
              <a:gd name="T10" fmla="*/ 268 w 268"/>
              <a:gd name="T11" fmla="*/ 306 h 348"/>
              <a:gd name="T12" fmla="*/ 245 w 268"/>
              <a:gd name="T13" fmla="*/ 306 h 348"/>
              <a:gd name="T14" fmla="*/ 215 w 268"/>
              <a:gd name="T15" fmla="*/ 246 h 348"/>
              <a:gd name="T16" fmla="*/ 134 w 268"/>
              <a:gd name="T17" fmla="*/ 247 h 348"/>
              <a:gd name="T18" fmla="*/ 61 w 268"/>
              <a:gd name="T19" fmla="*/ 220 h 348"/>
              <a:gd name="T20" fmla="*/ 97 w 268"/>
              <a:gd name="T21" fmla="*/ 328 h 348"/>
              <a:gd name="T22" fmla="*/ 40 w 268"/>
              <a:gd name="T23" fmla="*/ 293 h 348"/>
              <a:gd name="T24" fmla="*/ 27 w 268"/>
              <a:gd name="T25" fmla="*/ 288 h 348"/>
              <a:gd name="T26" fmla="*/ 36 w 268"/>
              <a:gd name="T27" fmla="*/ 328 h 348"/>
              <a:gd name="T28" fmla="*/ 0 w 268"/>
              <a:gd name="T29" fmla="*/ 338 h 348"/>
              <a:gd name="T30" fmla="*/ 238 w 268"/>
              <a:gd name="T31" fmla="*/ 348 h 348"/>
              <a:gd name="T32" fmla="*/ 145 w 268"/>
              <a:gd name="T33" fmla="*/ 247 h 348"/>
              <a:gd name="T34" fmla="*/ 186 w 268"/>
              <a:gd name="T35" fmla="*/ 51 h 348"/>
              <a:gd name="T36" fmla="*/ 227 w 268"/>
              <a:gd name="T37" fmla="*/ 51 h 348"/>
              <a:gd name="T38" fmla="*/ 165 w 268"/>
              <a:gd name="T39" fmla="*/ 10 h 348"/>
              <a:gd name="T40" fmla="*/ 114 w 268"/>
              <a:gd name="T41" fmla="*/ 20 h 348"/>
              <a:gd name="T42" fmla="*/ 92 w 268"/>
              <a:gd name="T43" fmla="*/ 0 h 348"/>
              <a:gd name="T44" fmla="*/ 41 w 268"/>
              <a:gd name="T45" fmla="*/ 67 h 348"/>
              <a:gd name="T46" fmla="*/ 134 w 268"/>
              <a:gd name="T47" fmla="*/ 79 h 348"/>
              <a:gd name="T48" fmla="*/ 45 w 268"/>
              <a:gd name="T49" fmla="*/ 163 h 348"/>
              <a:gd name="T50" fmla="*/ 51 w 268"/>
              <a:gd name="T51" fmla="*/ 178 h 348"/>
              <a:gd name="T52" fmla="*/ 60 w 268"/>
              <a:gd name="T53" fmla="*/ 192 h 348"/>
              <a:gd name="T54" fmla="*/ 132 w 268"/>
              <a:gd name="T55" fmla="*/ 227 h 348"/>
              <a:gd name="T56" fmla="*/ 209 w 268"/>
              <a:gd name="T57" fmla="*/ 184 h 348"/>
              <a:gd name="T58" fmla="*/ 218 w 268"/>
              <a:gd name="T59" fmla="*/ 167 h 348"/>
              <a:gd name="T60" fmla="*/ 223 w 268"/>
              <a:gd name="T61" fmla="*/ 151 h 348"/>
              <a:gd name="T62" fmla="*/ 224 w 268"/>
              <a:gd name="T63" fmla="*/ 110 h 348"/>
              <a:gd name="T64" fmla="*/ 142 w 268"/>
              <a:gd name="T65" fmla="*/ 113 h 348"/>
              <a:gd name="T66" fmla="*/ 122 w 268"/>
              <a:gd name="T67" fmla="*/ 113 h 348"/>
              <a:gd name="T68" fmla="*/ 40 w 268"/>
              <a:gd name="T69" fmla="*/ 113 h 348"/>
              <a:gd name="T70" fmla="*/ 41 w 268"/>
              <a:gd name="T71" fmla="*/ 148 h 348"/>
              <a:gd name="T72" fmla="*/ 175 w 268"/>
              <a:gd name="T73" fmla="*/ 102 h 348"/>
              <a:gd name="T74" fmla="*/ 175 w 268"/>
              <a:gd name="T75" fmla="*/ 123 h 348"/>
              <a:gd name="T76" fmla="*/ 175 w 268"/>
              <a:gd name="T77" fmla="*/ 102 h 348"/>
              <a:gd name="T78" fmla="*/ 123 w 268"/>
              <a:gd name="T79" fmla="*/ 134 h 348"/>
              <a:gd name="T80" fmla="*/ 144 w 268"/>
              <a:gd name="T81" fmla="*/ 134 h 348"/>
              <a:gd name="T82" fmla="*/ 152 w 268"/>
              <a:gd name="T83" fmla="*/ 147 h 348"/>
              <a:gd name="T84" fmla="*/ 132 w 268"/>
              <a:gd name="T85" fmla="*/ 184 h 348"/>
              <a:gd name="T86" fmla="*/ 111 w 268"/>
              <a:gd name="T87" fmla="*/ 147 h 348"/>
              <a:gd name="T88" fmla="*/ 93 w 268"/>
              <a:gd name="T89" fmla="*/ 102 h 348"/>
              <a:gd name="T90" fmla="*/ 93 w 268"/>
              <a:gd name="T91" fmla="*/ 123 h 348"/>
              <a:gd name="T92" fmla="*/ 93 w 268"/>
              <a:gd name="T93" fmla="*/ 10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68" h="348">
                <a:moveTo>
                  <a:pt x="215" y="246"/>
                </a:moveTo>
                <a:cubicBezTo>
                  <a:pt x="222" y="246"/>
                  <a:pt x="226" y="251"/>
                  <a:pt x="226" y="256"/>
                </a:cubicBezTo>
                <a:cubicBezTo>
                  <a:pt x="226" y="270"/>
                  <a:pt x="235" y="283"/>
                  <a:pt x="250" y="286"/>
                </a:cubicBezTo>
                <a:cubicBezTo>
                  <a:pt x="252" y="287"/>
                  <a:pt x="254" y="287"/>
                  <a:pt x="256" y="287"/>
                </a:cubicBezTo>
                <a:cubicBezTo>
                  <a:pt x="260" y="287"/>
                  <a:pt x="263" y="286"/>
                  <a:pt x="268" y="285"/>
                </a:cubicBezTo>
                <a:cubicBezTo>
                  <a:pt x="268" y="245"/>
                  <a:pt x="268" y="245"/>
                  <a:pt x="268" y="245"/>
                </a:cubicBezTo>
                <a:cubicBezTo>
                  <a:pt x="268" y="220"/>
                  <a:pt x="253" y="198"/>
                  <a:pt x="232" y="189"/>
                </a:cubicBezTo>
                <a:cubicBezTo>
                  <a:pt x="217" y="214"/>
                  <a:pt x="193" y="233"/>
                  <a:pt x="166" y="241"/>
                </a:cubicBezTo>
                <a:cubicBezTo>
                  <a:pt x="166" y="245"/>
                  <a:pt x="166" y="245"/>
                  <a:pt x="166" y="245"/>
                </a:cubicBezTo>
                <a:cubicBezTo>
                  <a:pt x="166" y="291"/>
                  <a:pt x="204" y="327"/>
                  <a:pt x="247" y="327"/>
                </a:cubicBezTo>
                <a:cubicBezTo>
                  <a:pt x="268" y="327"/>
                  <a:pt x="268" y="327"/>
                  <a:pt x="268" y="327"/>
                </a:cubicBezTo>
                <a:cubicBezTo>
                  <a:pt x="268" y="306"/>
                  <a:pt x="268" y="306"/>
                  <a:pt x="268" y="306"/>
                </a:cubicBezTo>
                <a:cubicBezTo>
                  <a:pt x="264" y="306"/>
                  <a:pt x="261" y="306"/>
                  <a:pt x="258" y="306"/>
                </a:cubicBezTo>
                <a:cubicBezTo>
                  <a:pt x="252" y="306"/>
                  <a:pt x="247" y="306"/>
                  <a:pt x="245" y="306"/>
                </a:cubicBezTo>
                <a:cubicBezTo>
                  <a:pt x="223" y="300"/>
                  <a:pt x="206" y="279"/>
                  <a:pt x="206" y="255"/>
                </a:cubicBezTo>
                <a:cubicBezTo>
                  <a:pt x="205" y="251"/>
                  <a:pt x="210" y="246"/>
                  <a:pt x="215" y="246"/>
                </a:cubicBezTo>
                <a:close/>
                <a:moveTo>
                  <a:pt x="145" y="247"/>
                </a:moveTo>
                <a:cubicBezTo>
                  <a:pt x="134" y="247"/>
                  <a:pt x="134" y="247"/>
                  <a:pt x="134" y="247"/>
                </a:cubicBezTo>
                <a:cubicBezTo>
                  <a:pt x="115" y="247"/>
                  <a:pt x="97" y="242"/>
                  <a:pt x="79" y="233"/>
                </a:cubicBezTo>
                <a:cubicBezTo>
                  <a:pt x="73" y="229"/>
                  <a:pt x="68" y="225"/>
                  <a:pt x="61" y="220"/>
                </a:cubicBezTo>
                <a:cubicBezTo>
                  <a:pt x="61" y="257"/>
                  <a:pt x="61" y="257"/>
                  <a:pt x="61" y="257"/>
                </a:cubicBezTo>
                <a:cubicBezTo>
                  <a:pt x="61" y="286"/>
                  <a:pt x="75" y="311"/>
                  <a:pt x="97" y="328"/>
                </a:cubicBezTo>
                <a:cubicBezTo>
                  <a:pt x="58" y="328"/>
                  <a:pt x="58" y="328"/>
                  <a:pt x="58" y="328"/>
                </a:cubicBezTo>
                <a:cubicBezTo>
                  <a:pt x="40" y="293"/>
                  <a:pt x="40" y="293"/>
                  <a:pt x="40" y="293"/>
                </a:cubicBezTo>
                <a:cubicBezTo>
                  <a:pt x="38" y="289"/>
                  <a:pt x="34" y="287"/>
                  <a:pt x="30" y="287"/>
                </a:cubicBezTo>
                <a:cubicBezTo>
                  <a:pt x="29" y="287"/>
                  <a:pt x="28" y="288"/>
                  <a:pt x="27" y="288"/>
                </a:cubicBezTo>
                <a:cubicBezTo>
                  <a:pt x="22" y="291"/>
                  <a:pt x="19" y="297"/>
                  <a:pt x="22" y="302"/>
                </a:cubicBezTo>
                <a:cubicBezTo>
                  <a:pt x="36" y="328"/>
                  <a:pt x="36" y="328"/>
                  <a:pt x="36" y="328"/>
                </a:cubicBezTo>
                <a:cubicBezTo>
                  <a:pt x="10" y="328"/>
                  <a:pt x="10" y="328"/>
                  <a:pt x="10" y="328"/>
                </a:cubicBezTo>
                <a:cubicBezTo>
                  <a:pt x="5" y="328"/>
                  <a:pt x="0" y="333"/>
                  <a:pt x="0" y="338"/>
                </a:cubicBezTo>
                <a:cubicBezTo>
                  <a:pt x="0" y="343"/>
                  <a:pt x="5" y="348"/>
                  <a:pt x="10" y="348"/>
                </a:cubicBezTo>
                <a:cubicBezTo>
                  <a:pt x="238" y="348"/>
                  <a:pt x="238" y="348"/>
                  <a:pt x="238" y="348"/>
                </a:cubicBezTo>
                <a:cubicBezTo>
                  <a:pt x="238" y="348"/>
                  <a:pt x="240" y="348"/>
                  <a:pt x="241" y="347"/>
                </a:cubicBezTo>
                <a:cubicBezTo>
                  <a:pt x="187" y="345"/>
                  <a:pt x="145" y="301"/>
                  <a:pt x="145" y="247"/>
                </a:cubicBezTo>
                <a:close/>
                <a:moveTo>
                  <a:pt x="134" y="79"/>
                </a:moveTo>
                <a:cubicBezTo>
                  <a:pt x="146" y="61"/>
                  <a:pt x="164" y="51"/>
                  <a:pt x="186" y="51"/>
                </a:cubicBezTo>
                <a:cubicBezTo>
                  <a:pt x="201" y="51"/>
                  <a:pt x="215" y="57"/>
                  <a:pt x="227" y="67"/>
                </a:cubicBezTo>
                <a:cubicBezTo>
                  <a:pt x="227" y="51"/>
                  <a:pt x="227" y="51"/>
                  <a:pt x="227" y="51"/>
                </a:cubicBezTo>
                <a:cubicBezTo>
                  <a:pt x="227" y="23"/>
                  <a:pt x="204" y="0"/>
                  <a:pt x="175" y="0"/>
                </a:cubicBezTo>
                <a:cubicBezTo>
                  <a:pt x="169" y="0"/>
                  <a:pt x="165" y="4"/>
                  <a:pt x="165" y="10"/>
                </a:cubicBezTo>
                <a:cubicBezTo>
                  <a:pt x="165" y="15"/>
                  <a:pt x="160" y="20"/>
                  <a:pt x="155" y="20"/>
                </a:cubicBezTo>
                <a:cubicBezTo>
                  <a:pt x="114" y="20"/>
                  <a:pt x="114" y="20"/>
                  <a:pt x="114" y="20"/>
                </a:cubicBezTo>
                <a:cubicBezTo>
                  <a:pt x="108" y="20"/>
                  <a:pt x="103" y="15"/>
                  <a:pt x="103" y="10"/>
                </a:cubicBezTo>
                <a:cubicBezTo>
                  <a:pt x="103" y="4"/>
                  <a:pt x="99" y="0"/>
                  <a:pt x="92" y="0"/>
                </a:cubicBezTo>
                <a:cubicBezTo>
                  <a:pt x="64" y="0"/>
                  <a:pt x="41" y="23"/>
                  <a:pt x="41" y="51"/>
                </a:cubicBezTo>
                <a:cubicBezTo>
                  <a:pt x="41" y="67"/>
                  <a:pt x="41" y="67"/>
                  <a:pt x="41" y="67"/>
                </a:cubicBezTo>
                <a:cubicBezTo>
                  <a:pt x="53" y="57"/>
                  <a:pt x="67" y="51"/>
                  <a:pt x="83" y="51"/>
                </a:cubicBezTo>
                <a:cubicBezTo>
                  <a:pt x="104" y="51"/>
                  <a:pt x="123" y="62"/>
                  <a:pt x="134" y="79"/>
                </a:cubicBezTo>
                <a:close/>
                <a:moveTo>
                  <a:pt x="42" y="152"/>
                </a:moveTo>
                <a:cubicBezTo>
                  <a:pt x="44" y="156"/>
                  <a:pt x="44" y="159"/>
                  <a:pt x="45" y="163"/>
                </a:cubicBezTo>
                <a:cubicBezTo>
                  <a:pt x="45" y="164"/>
                  <a:pt x="46" y="165"/>
                  <a:pt x="46" y="166"/>
                </a:cubicBezTo>
                <a:cubicBezTo>
                  <a:pt x="47" y="169"/>
                  <a:pt x="50" y="174"/>
                  <a:pt x="51" y="178"/>
                </a:cubicBezTo>
                <a:cubicBezTo>
                  <a:pt x="51" y="178"/>
                  <a:pt x="52" y="178"/>
                  <a:pt x="52" y="179"/>
                </a:cubicBezTo>
                <a:cubicBezTo>
                  <a:pt x="54" y="184"/>
                  <a:pt x="58" y="188"/>
                  <a:pt x="60" y="192"/>
                </a:cubicBezTo>
                <a:cubicBezTo>
                  <a:pt x="68" y="201"/>
                  <a:pt x="77" y="209"/>
                  <a:pt x="87" y="215"/>
                </a:cubicBezTo>
                <a:cubicBezTo>
                  <a:pt x="101" y="223"/>
                  <a:pt x="116" y="227"/>
                  <a:pt x="132" y="227"/>
                </a:cubicBezTo>
                <a:cubicBezTo>
                  <a:pt x="164" y="227"/>
                  <a:pt x="192" y="210"/>
                  <a:pt x="208" y="186"/>
                </a:cubicBezTo>
                <a:cubicBezTo>
                  <a:pt x="208" y="186"/>
                  <a:pt x="208" y="184"/>
                  <a:pt x="209" y="184"/>
                </a:cubicBezTo>
                <a:cubicBezTo>
                  <a:pt x="212" y="179"/>
                  <a:pt x="214" y="177"/>
                  <a:pt x="216" y="171"/>
                </a:cubicBezTo>
                <a:cubicBezTo>
                  <a:pt x="217" y="170"/>
                  <a:pt x="217" y="169"/>
                  <a:pt x="218" y="167"/>
                </a:cubicBezTo>
                <a:cubicBezTo>
                  <a:pt x="219" y="164"/>
                  <a:pt x="221" y="159"/>
                  <a:pt x="222" y="156"/>
                </a:cubicBezTo>
                <a:cubicBezTo>
                  <a:pt x="222" y="155"/>
                  <a:pt x="223" y="152"/>
                  <a:pt x="223" y="151"/>
                </a:cubicBezTo>
                <a:cubicBezTo>
                  <a:pt x="224" y="146"/>
                  <a:pt x="224" y="140"/>
                  <a:pt x="224" y="134"/>
                </a:cubicBezTo>
                <a:cubicBezTo>
                  <a:pt x="224" y="110"/>
                  <a:pt x="224" y="110"/>
                  <a:pt x="224" y="110"/>
                </a:cubicBezTo>
                <a:cubicBezTo>
                  <a:pt x="222" y="89"/>
                  <a:pt x="205" y="72"/>
                  <a:pt x="183" y="72"/>
                </a:cubicBezTo>
                <a:cubicBezTo>
                  <a:pt x="160" y="72"/>
                  <a:pt x="142" y="90"/>
                  <a:pt x="142" y="113"/>
                </a:cubicBezTo>
                <a:cubicBezTo>
                  <a:pt x="142" y="119"/>
                  <a:pt x="137" y="123"/>
                  <a:pt x="132" y="123"/>
                </a:cubicBezTo>
                <a:cubicBezTo>
                  <a:pt x="126" y="123"/>
                  <a:pt x="122" y="119"/>
                  <a:pt x="122" y="113"/>
                </a:cubicBezTo>
                <a:cubicBezTo>
                  <a:pt x="122" y="90"/>
                  <a:pt x="103" y="72"/>
                  <a:pt x="81" y="72"/>
                </a:cubicBezTo>
                <a:cubicBezTo>
                  <a:pt x="58" y="72"/>
                  <a:pt x="40" y="90"/>
                  <a:pt x="40" y="113"/>
                </a:cubicBezTo>
                <a:cubicBezTo>
                  <a:pt x="40" y="133"/>
                  <a:pt x="40" y="133"/>
                  <a:pt x="40" y="133"/>
                </a:cubicBezTo>
                <a:cubicBezTo>
                  <a:pt x="40" y="138"/>
                  <a:pt x="40" y="143"/>
                  <a:pt x="41" y="148"/>
                </a:cubicBezTo>
                <a:cubicBezTo>
                  <a:pt x="42" y="149"/>
                  <a:pt x="42" y="151"/>
                  <a:pt x="42" y="152"/>
                </a:cubicBezTo>
                <a:close/>
                <a:moveTo>
                  <a:pt x="175" y="102"/>
                </a:moveTo>
                <a:cubicBezTo>
                  <a:pt x="181" y="102"/>
                  <a:pt x="186" y="107"/>
                  <a:pt x="186" y="112"/>
                </a:cubicBezTo>
                <a:cubicBezTo>
                  <a:pt x="186" y="119"/>
                  <a:pt x="181" y="123"/>
                  <a:pt x="175" y="123"/>
                </a:cubicBezTo>
                <a:cubicBezTo>
                  <a:pt x="169" y="123"/>
                  <a:pt x="165" y="119"/>
                  <a:pt x="165" y="112"/>
                </a:cubicBezTo>
                <a:cubicBezTo>
                  <a:pt x="165" y="107"/>
                  <a:pt x="169" y="102"/>
                  <a:pt x="175" y="102"/>
                </a:cubicBezTo>
                <a:close/>
                <a:moveTo>
                  <a:pt x="120" y="134"/>
                </a:moveTo>
                <a:cubicBezTo>
                  <a:pt x="121" y="134"/>
                  <a:pt x="122" y="134"/>
                  <a:pt x="123" y="134"/>
                </a:cubicBezTo>
                <a:cubicBezTo>
                  <a:pt x="128" y="134"/>
                  <a:pt x="132" y="137"/>
                  <a:pt x="133" y="141"/>
                </a:cubicBezTo>
                <a:cubicBezTo>
                  <a:pt x="135" y="137"/>
                  <a:pt x="140" y="134"/>
                  <a:pt x="144" y="134"/>
                </a:cubicBezTo>
                <a:cubicBezTo>
                  <a:pt x="144" y="134"/>
                  <a:pt x="145" y="134"/>
                  <a:pt x="145" y="134"/>
                </a:cubicBezTo>
                <a:cubicBezTo>
                  <a:pt x="151" y="137"/>
                  <a:pt x="154" y="142"/>
                  <a:pt x="152" y="147"/>
                </a:cubicBezTo>
                <a:cubicBezTo>
                  <a:pt x="142" y="178"/>
                  <a:pt x="142" y="178"/>
                  <a:pt x="142" y="178"/>
                </a:cubicBezTo>
                <a:cubicBezTo>
                  <a:pt x="141" y="182"/>
                  <a:pt x="136" y="184"/>
                  <a:pt x="132" y="184"/>
                </a:cubicBezTo>
                <a:cubicBezTo>
                  <a:pt x="127" y="184"/>
                  <a:pt x="124" y="182"/>
                  <a:pt x="122" y="178"/>
                </a:cubicBezTo>
                <a:cubicBezTo>
                  <a:pt x="111" y="147"/>
                  <a:pt x="111" y="147"/>
                  <a:pt x="111" y="147"/>
                </a:cubicBezTo>
                <a:cubicBezTo>
                  <a:pt x="113" y="142"/>
                  <a:pt x="114" y="137"/>
                  <a:pt x="120" y="134"/>
                </a:cubicBezTo>
                <a:close/>
                <a:moveTo>
                  <a:pt x="93" y="102"/>
                </a:moveTo>
                <a:cubicBezTo>
                  <a:pt x="99" y="102"/>
                  <a:pt x="103" y="107"/>
                  <a:pt x="103" y="112"/>
                </a:cubicBezTo>
                <a:cubicBezTo>
                  <a:pt x="103" y="119"/>
                  <a:pt x="99" y="123"/>
                  <a:pt x="93" y="123"/>
                </a:cubicBezTo>
                <a:cubicBezTo>
                  <a:pt x="87" y="123"/>
                  <a:pt x="83" y="119"/>
                  <a:pt x="83" y="112"/>
                </a:cubicBezTo>
                <a:cubicBezTo>
                  <a:pt x="83" y="107"/>
                  <a:pt x="87" y="102"/>
                  <a:pt x="93" y="10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0" name="Freeform 61">
            <a:extLst>
              <a:ext uri="{FF2B5EF4-FFF2-40B4-BE49-F238E27FC236}">
                <a16:creationId xmlns:a16="http://schemas.microsoft.com/office/drawing/2014/main" id="{9981FCA0-6F14-8AD2-2C7D-C8703108DB36}"/>
              </a:ext>
            </a:extLst>
          </p:cNvPr>
          <p:cNvSpPr>
            <a:spLocks noEditPoints="1"/>
          </p:cNvSpPr>
          <p:nvPr/>
        </p:nvSpPr>
        <p:spPr bwMode="auto">
          <a:xfrm>
            <a:off x="7884528" y="5217064"/>
            <a:ext cx="259411" cy="259411"/>
          </a:xfrm>
          <a:custGeom>
            <a:avLst/>
            <a:gdLst>
              <a:gd name="T0" fmla="*/ 246 w 348"/>
              <a:gd name="T1" fmla="*/ 101 h 348"/>
              <a:gd name="T2" fmla="*/ 246 w 348"/>
              <a:gd name="T3" fmla="*/ 119 h 348"/>
              <a:gd name="T4" fmla="*/ 266 w 348"/>
              <a:gd name="T5" fmla="*/ 111 h 348"/>
              <a:gd name="T6" fmla="*/ 266 w 348"/>
              <a:gd name="T7" fmla="*/ 101 h 348"/>
              <a:gd name="T8" fmla="*/ 287 w 348"/>
              <a:gd name="T9" fmla="*/ 72 h 348"/>
              <a:gd name="T10" fmla="*/ 256 w 348"/>
              <a:gd name="T11" fmla="*/ 41 h 348"/>
              <a:gd name="T12" fmla="*/ 226 w 348"/>
              <a:gd name="T13" fmla="*/ 72 h 348"/>
              <a:gd name="T14" fmla="*/ 246 w 348"/>
              <a:gd name="T15" fmla="*/ 101 h 348"/>
              <a:gd name="T16" fmla="*/ 82 w 348"/>
              <a:gd name="T17" fmla="*/ 101 h 348"/>
              <a:gd name="T18" fmla="*/ 82 w 348"/>
              <a:gd name="T19" fmla="*/ 111 h 348"/>
              <a:gd name="T20" fmla="*/ 103 w 348"/>
              <a:gd name="T21" fmla="*/ 119 h 348"/>
              <a:gd name="T22" fmla="*/ 103 w 348"/>
              <a:gd name="T23" fmla="*/ 102 h 348"/>
              <a:gd name="T24" fmla="*/ 123 w 348"/>
              <a:gd name="T25" fmla="*/ 73 h 348"/>
              <a:gd name="T26" fmla="*/ 93 w 348"/>
              <a:gd name="T27" fmla="*/ 42 h 348"/>
              <a:gd name="T28" fmla="*/ 62 w 348"/>
              <a:gd name="T29" fmla="*/ 73 h 348"/>
              <a:gd name="T30" fmla="*/ 82 w 348"/>
              <a:gd name="T31" fmla="*/ 101 h 348"/>
              <a:gd name="T32" fmla="*/ 116 w 348"/>
              <a:gd name="T33" fmla="*/ 150 h 348"/>
              <a:gd name="T34" fmla="*/ 31 w 348"/>
              <a:gd name="T35" fmla="*/ 123 h 348"/>
              <a:gd name="T36" fmla="*/ 9 w 348"/>
              <a:gd name="T37" fmla="*/ 123 h 348"/>
              <a:gd name="T38" fmla="*/ 0 w 348"/>
              <a:gd name="T39" fmla="*/ 133 h 348"/>
              <a:gd name="T40" fmla="*/ 0 w 348"/>
              <a:gd name="T41" fmla="*/ 154 h 348"/>
              <a:gd name="T42" fmla="*/ 153 w 348"/>
              <a:gd name="T43" fmla="*/ 308 h 348"/>
              <a:gd name="T44" fmla="*/ 163 w 348"/>
              <a:gd name="T45" fmla="*/ 308 h 348"/>
              <a:gd name="T46" fmla="*/ 163 w 348"/>
              <a:gd name="T47" fmla="*/ 238 h 348"/>
              <a:gd name="T48" fmla="*/ 116 w 348"/>
              <a:gd name="T49" fmla="*/ 150 h 348"/>
              <a:gd name="T50" fmla="*/ 338 w 348"/>
              <a:gd name="T51" fmla="*/ 123 h 348"/>
              <a:gd name="T52" fmla="*/ 316 w 348"/>
              <a:gd name="T53" fmla="*/ 123 h 348"/>
              <a:gd name="T54" fmla="*/ 232 w 348"/>
              <a:gd name="T55" fmla="*/ 149 h 348"/>
              <a:gd name="T56" fmla="*/ 184 w 348"/>
              <a:gd name="T57" fmla="*/ 238 h 348"/>
              <a:gd name="T58" fmla="*/ 184 w 348"/>
              <a:gd name="T59" fmla="*/ 308 h 348"/>
              <a:gd name="T60" fmla="*/ 194 w 348"/>
              <a:gd name="T61" fmla="*/ 308 h 348"/>
              <a:gd name="T62" fmla="*/ 347 w 348"/>
              <a:gd name="T63" fmla="*/ 155 h 348"/>
              <a:gd name="T64" fmla="*/ 347 w 348"/>
              <a:gd name="T65" fmla="*/ 135 h 348"/>
              <a:gd name="T66" fmla="*/ 338 w 348"/>
              <a:gd name="T67" fmla="*/ 123 h 348"/>
              <a:gd name="T68" fmla="*/ 223 w 348"/>
              <a:gd name="T69" fmla="*/ 131 h 348"/>
              <a:gd name="T70" fmla="*/ 183 w 348"/>
              <a:gd name="T71" fmla="*/ 88 h 348"/>
              <a:gd name="T72" fmla="*/ 183 w 348"/>
              <a:gd name="T73" fmla="*/ 59 h 348"/>
              <a:gd name="T74" fmla="*/ 203 w 348"/>
              <a:gd name="T75" fmla="*/ 30 h 348"/>
              <a:gd name="T76" fmla="*/ 173 w 348"/>
              <a:gd name="T77" fmla="*/ 0 h 348"/>
              <a:gd name="T78" fmla="*/ 143 w 348"/>
              <a:gd name="T79" fmla="*/ 30 h 348"/>
              <a:gd name="T80" fmla="*/ 163 w 348"/>
              <a:gd name="T81" fmla="*/ 59 h 348"/>
              <a:gd name="T82" fmla="*/ 163 w 348"/>
              <a:gd name="T83" fmla="*/ 88 h 348"/>
              <a:gd name="T84" fmla="*/ 124 w 348"/>
              <a:gd name="T85" fmla="*/ 131 h 348"/>
              <a:gd name="T86" fmla="*/ 173 w 348"/>
              <a:gd name="T87" fmla="*/ 178 h 348"/>
              <a:gd name="T88" fmla="*/ 223 w 348"/>
              <a:gd name="T89" fmla="*/ 131 h 348"/>
              <a:gd name="T90" fmla="*/ 104 w 348"/>
              <a:gd name="T91" fmla="*/ 320 h 348"/>
              <a:gd name="T92" fmla="*/ 143 w 348"/>
              <a:gd name="T93" fmla="*/ 348 h 348"/>
              <a:gd name="T94" fmla="*/ 147 w 348"/>
              <a:gd name="T95" fmla="*/ 348 h 348"/>
              <a:gd name="T96" fmla="*/ 163 w 348"/>
              <a:gd name="T97" fmla="*/ 329 h 348"/>
              <a:gd name="T98" fmla="*/ 163 w 348"/>
              <a:gd name="T99" fmla="*/ 328 h 348"/>
              <a:gd name="T100" fmla="*/ 153 w 348"/>
              <a:gd name="T101" fmla="*/ 328 h 348"/>
              <a:gd name="T102" fmla="*/ 104 w 348"/>
              <a:gd name="T103" fmla="*/ 320 h 348"/>
              <a:gd name="T104" fmla="*/ 184 w 348"/>
              <a:gd name="T105" fmla="*/ 328 h 348"/>
              <a:gd name="T106" fmla="*/ 203 w 348"/>
              <a:gd name="T107" fmla="*/ 348 h 348"/>
              <a:gd name="T108" fmla="*/ 204 w 348"/>
              <a:gd name="T109" fmla="*/ 348 h 348"/>
              <a:gd name="T110" fmla="*/ 243 w 348"/>
              <a:gd name="T111" fmla="*/ 320 h 348"/>
              <a:gd name="T112" fmla="*/ 194 w 348"/>
              <a:gd name="T113" fmla="*/ 328 h 348"/>
              <a:gd name="T114" fmla="*/ 184 w 348"/>
              <a:gd name="T115" fmla="*/ 32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48" h="348">
                <a:moveTo>
                  <a:pt x="246" y="101"/>
                </a:moveTo>
                <a:cubicBezTo>
                  <a:pt x="246" y="119"/>
                  <a:pt x="246" y="119"/>
                  <a:pt x="246" y="119"/>
                </a:cubicBezTo>
                <a:cubicBezTo>
                  <a:pt x="253" y="115"/>
                  <a:pt x="260" y="113"/>
                  <a:pt x="266" y="111"/>
                </a:cubicBezTo>
                <a:cubicBezTo>
                  <a:pt x="266" y="101"/>
                  <a:pt x="266" y="101"/>
                  <a:pt x="266" y="101"/>
                </a:cubicBezTo>
                <a:cubicBezTo>
                  <a:pt x="279" y="96"/>
                  <a:pt x="287" y="85"/>
                  <a:pt x="287" y="72"/>
                </a:cubicBezTo>
                <a:cubicBezTo>
                  <a:pt x="287" y="54"/>
                  <a:pt x="273" y="41"/>
                  <a:pt x="256" y="41"/>
                </a:cubicBezTo>
                <a:cubicBezTo>
                  <a:pt x="239" y="41"/>
                  <a:pt x="226" y="54"/>
                  <a:pt x="226" y="72"/>
                </a:cubicBezTo>
                <a:cubicBezTo>
                  <a:pt x="226" y="86"/>
                  <a:pt x="234" y="97"/>
                  <a:pt x="246" y="101"/>
                </a:cubicBezTo>
                <a:close/>
                <a:moveTo>
                  <a:pt x="82" y="101"/>
                </a:moveTo>
                <a:cubicBezTo>
                  <a:pt x="82" y="111"/>
                  <a:pt x="82" y="111"/>
                  <a:pt x="82" y="111"/>
                </a:cubicBezTo>
                <a:cubicBezTo>
                  <a:pt x="89" y="113"/>
                  <a:pt x="96" y="115"/>
                  <a:pt x="103" y="119"/>
                </a:cubicBezTo>
                <a:cubicBezTo>
                  <a:pt x="103" y="102"/>
                  <a:pt x="103" y="102"/>
                  <a:pt x="103" y="102"/>
                </a:cubicBezTo>
                <a:cubicBezTo>
                  <a:pt x="115" y="97"/>
                  <a:pt x="123" y="86"/>
                  <a:pt x="123" y="73"/>
                </a:cubicBezTo>
                <a:cubicBezTo>
                  <a:pt x="123" y="56"/>
                  <a:pt x="109" y="42"/>
                  <a:pt x="93" y="42"/>
                </a:cubicBezTo>
                <a:cubicBezTo>
                  <a:pt x="76" y="42"/>
                  <a:pt x="62" y="56"/>
                  <a:pt x="62" y="73"/>
                </a:cubicBezTo>
                <a:cubicBezTo>
                  <a:pt x="62" y="85"/>
                  <a:pt x="70" y="96"/>
                  <a:pt x="82" y="101"/>
                </a:cubicBezTo>
                <a:close/>
                <a:moveTo>
                  <a:pt x="116" y="150"/>
                </a:moveTo>
                <a:cubicBezTo>
                  <a:pt x="94" y="134"/>
                  <a:pt x="63" y="123"/>
                  <a:pt x="31" y="123"/>
                </a:cubicBezTo>
                <a:cubicBezTo>
                  <a:pt x="9" y="123"/>
                  <a:pt x="9" y="123"/>
                  <a:pt x="9" y="123"/>
                </a:cubicBezTo>
                <a:cubicBezTo>
                  <a:pt x="4" y="123"/>
                  <a:pt x="0" y="128"/>
                  <a:pt x="0" y="133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239"/>
                  <a:pt x="68" y="308"/>
                  <a:pt x="153" y="308"/>
                </a:cubicBezTo>
                <a:cubicBezTo>
                  <a:pt x="163" y="308"/>
                  <a:pt x="163" y="308"/>
                  <a:pt x="163" y="308"/>
                </a:cubicBezTo>
                <a:cubicBezTo>
                  <a:pt x="163" y="238"/>
                  <a:pt x="163" y="238"/>
                  <a:pt x="163" y="238"/>
                </a:cubicBezTo>
                <a:cubicBezTo>
                  <a:pt x="163" y="203"/>
                  <a:pt x="145" y="169"/>
                  <a:pt x="116" y="150"/>
                </a:cubicBezTo>
                <a:close/>
                <a:moveTo>
                  <a:pt x="338" y="123"/>
                </a:moveTo>
                <a:cubicBezTo>
                  <a:pt x="316" y="123"/>
                  <a:pt x="316" y="123"/>
                  <a:pt x="316" y="123"/>
                </a:cubicBezTo>
                <a:cubicBezTo>
                  <a:pt x="284" y="123"/>
                  <a:pt x="256" y="133"/>
                  <a:pt x="232" y="149"/>
                </a:cubicBezTo>
                <a:cubicBezTo>
                  <a:pt x="202" y="168"/>
                  <a:pt x="184" y="202"/>
                  <a:pt x="184" y="238"/>
                </a:cubicBezTo>
                <a:cubicBezTo>
                  <a:pt x="184" y="308"/>
                  <a:pt x="184" y="308"/>
                  <a:pt x="184" y="308"/>
                </a:cubicBezTo>
                <a:cubicBezTo>
                  <a:pt x="194" y="308"/>
                  <a:pt x="194" y="308"/>
                  <a:pt x="194" y="308"/>
                </a:cubicBezTo>
                <a:cubicBezTo>
                  <a:pt x="278" y="308"/>
                  <a:pt x="347" y="239"/>
                  <a:pt x="347" y="155"/>
                </a:cubicBezTo>
                <a:cubicBezTo>
                  <a:pt x="347" y="135"/>
                  <a:pt x="347" y="135"/>
                  <a:pt x="347" y="135"/>
                </a:cubicBezTo>
                <a:cubicBezTo>
                  <a:pt x="348" y="128"/>
                  <a:pt x="343" y="123"/>
                  <a:pt x="338" y="123"/>
                </a:cubicBezTo>
                <a:close/>
                <a:moveTo>
                  <a:pt x="223" y="131"/>
                </a:moveTo>
                <a:cubicBezTo>
                  <a:pt x="207" y="110"/>
                  <a:pt x="191" y="95"/>
                  <a:pt x="183" y="88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196" y="55"/>
                  <a:pt x="203" y="43"/>
                  <a:pt x="203" y="30"/>
                </a:cubicBezTo>
                <a:cubicBezTo>
                  <a:pt x="203" y="14"/>
                  <a:pt x="190" y="0"/>
                  <a:pt x="173" y="0"/>
                </a:cubicBezTo>
                <a:cubicBezTo>
                  <a:pt x="157" y="0"/>
                  <a:pt x="143" y="14"/>
                  <a:pt x="143" y="30"/>
                </a:cubicBezTo>
                <a:cubicBezTo>
                  <a:pt x="143" y="43"/>
                  <a:pt x="152" y="55"/>
                  <a:pt x="163" y="59"/>
                </a:cubicBezTo>
                <a:cubicBezTo>
                  <a:pt x="163" y="88"/>
                  <a:pt x="163" y="88"/>
                  <a:pt x="163" y="88"/>
                </a:cubicBezTo>
                <a:cubicBezTo>
                  <a:pt x="156" y="95"/>
                  <a:pt x="139" y="110"/>
                  <a:pt x="124" y="131"/>
                </a:cubicBezTo>
                <a:cubicBezTo>
                  <a:pt x="143" y="144"/>
                  <a:pt x="160" y="159"/>
                  <a:pt x="173" y="178"/>
                </a:cubicBezTo>
                <a:cubicBezTo>
                  <a:pt x="187" y="159"/>
                  <a:pt x="203" y="144"/>
                  <a:pt x="223" y="131"/>
                </a:cubicBezTo>
                <a:close/>
                <a:moveTo>
                  <a:pt x="104" y="320"/>
                </a:moveTo>
                <a:cubicBezTo>
                  <a:pt x="110" y="336"/>
                  <a:pt x="125" y="348"/>
                  <a:pt x="143" y="348"/>
                </a:cubicBezTo>
                <a:cubicBezTo>
                  <a:pt x="147" y="348"/>
                  <a:pt x="147" y="348"/>
                  <a:pt x="147" y="348"/>
                </a:cubicBezTo>
                <a:cubicBezTo>
                  <a:pt x="157" y="347"/>
                  <a:pt x="163" y="339"/>
                  <a:pt x="163" y="329"/>
                </a:cubicBezTo>
                <a:cubicBezTo>
                  <a:pt x="163" y="328"/>
                  <a:pt x="163" y="328"/>
                  <a:pt x="163" y="328"/>
                </a:cubicBezTo>
                <a:cubicBezTo>
                  <a:pt x="153" y="328"/>
                  <a:pt x="153" y="328"/>
                  <a:pt x="153" y="328"/>
                </a:cubicBezTo>
                <a:cubicBezTo>
                  <a:pt x="136" y="328"/>
                  <a:pt x="120" y="325"/>
                  <a:pt x="104" y="320"/>
                </a:cubicBezTo>
                <a:close/>
                <a:moveTo>
                  <a:pt x="184" y="328"/>
                </a:moveTo>
                <a:cubicBezTo>
                  <a:pt x="184" y="339"/>
                  <a:pt x="192" y="348"/>
                  <a:pt x="203" y="348"/>
                </a:cubicBezTo>
                <a:cubicBezTo>
                  <a:pt x="204" y="348"/>
                  <a:pt x="204" y="348"/>
                  <a:pt x="204" y="348"/>
                </a:cubicBezTo>
                <a:cubicBezTo>
                  <a:pt x="222" y="348"/>
                  <a:pt x="237" y="337"/>
                  <a:pt x="243" y="320"/>
                </a:cubicBezTo>
                <a:cubicBezTo>
                  <a:pt x="227" y="325"/>
                  <a:pt x="211" y="328"/>
                  <a:pt x="194" y="328"/>
                </a:cubicBezTo>
                <a:lnTo>
                  <a:pt x="184" y="3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1" name="Freeform 69">
            <a:extLst>
              <a:ext uri="{FF2B5EF4-FFF2-40B4-BE49-F238E27FC236}">
                <a16:creationId xmlns:a16="http://schemas.microsoft.com/office/drawing/2014/main" id="{61DA52E9-0EBE-5016-AB49-750B23C479DC}"/>
              </a:ext>
            </a:extLst>
          </p:cNvPr>
          <p:cNvSpPr>
            <a:spLocks noEditPoints="1"/>
          </p:cNvSpPr>
          <p:nvPr/>
        </p:nvSpPr>
        <p:spPr bwMode="auto">
          <a:xfrm>
            <a:off x="8419005" y="4681469"/>
            <a:ext cx="281029" cy="239285"/>
          </a:xfrm>
          <a:custGeom>
            <a:avLst/>
            <a:gdLst>
              <a:gd name="T0" fmla="*/ 199 w 377"/>
              <a:gd name="T1" fmla="*/ 41 h 321"/>
              <a:gd name="T2" fmla="*/ 190 w 377"/>
              <a:gd name="T3" fmla="*/ 36 h 321"/>
              <a:gd name="T4" fmla="*/ 181 w 377"/>
              <a:gd name="T5" fmla="*/ 41 h 321"/>
              <a:gd name="T6" fmla="*/ 109 w 377"/>
              <a:gd name="T7" fmla="*/ 188 h 321"/>
              <a:gd name="T8" fmla="*/ 191 w 377"/>
              <a:gd name="T9" fmla="*/ 321 h 321"/>
              <a:gd name="T10" fmla="*/ 273 w 377"/>
              <a:gd name="T11" fmla="*/ 188 h 321"/>
              <a:gd name="T12" fmla="*/ 199 w 377"/>
              <a:gd name="T13" fmla="*/ 41 h 321"/>
              <a:gd name="T14" fmla="*/ 355 w 377"/>
              <a:gd name="T15" fmla="*/ 114 h 321"/>
              <a:gd name="T16" fmla="*/ 301 w 377"/>
              <a:gd name="T17" fmla="*/ 5 h 321"/>
              <a:gd name="T18" fmla="*/ 292 w 377"/>
              <a:gd name="T19" fmla="*/ 0 h 321"/>
              <a:gd name="T20" fmla="*/ 283 w 377"/>
              <a:gd name="T21" fmla="*/ 5 h 321"/>
              <a:gd name="T22" fmla="*/ 244 w 377"/>
              <a:gd name="T23" fmla="*/ 84 h 321"/>
              <a:gd name="T24" fmla="*/ 290 w 377"/>
              <a:gd name="T25" fmla="*/ 177 h 321"/>
              <a:gd name="T26" fmla="*/ 301 w 377"/>
              <a:gd name="T27" fmla="*/ 216 h 321"/>
              <a:gd name="T28" fmla="*/ 355 w 377"/>
              <a:gd name="T29" fmla="*/ 114 h 321"/>
              <a:gd name="T30" fmla="*/ 95 w 377"/>
              <a:gd name="T31" fmla="*/ 5 h 321"/>
              <a:gd name="T32" fmla="*/ 85 w 377"/>
              <a:gd name="T33" fmla="*/ 0 h 321"/>
              <a:gd name="T34" fmla="*/ 77 w 377"/>
              <a:gd name="T35" fmla="*/ 5 h 321"/>
              <a:gd name="T36" fmla="*/ 23 w 377"/>
              <a:gd name="T37" fmla="*/ 114 h 321"/>
              <a:gd name="T38" fmla="*/ 77 w 377"/>
              <a:gd name="T39" fmla="*/ 216 h 321"/>
              <a:gd name="T40" fmla="*/ 87 w 377"/>
              <a:gd name="T41" fmla="*/ 175 h 321"/>
              <a:gd name="T42" fmla="*/ 133 w 377"/>
              <a:gd name="T43" fmla="*/ 82 h 321"/>
              <a:gd name="T44" fmla="*/ 95 w 377"/>
              <a:gd name="T45" fmla="*/ 5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77" h="321">
                <a:moveTo>
                  <a:pt x="199" y="41"/>
                </a:moveTo>
                <a:cubicBezTo>
                  <a:pt x="197" y="38"/>
                  <a:pt x="193" y="36"/>
                  <a:pt x="190" y="36"/>
                </a:cubicBezTo>
                <a:cubicBezTo>
                  <a:pt x="186" y="36"/>
                  <a:pt x="182" y="38"/>
                  <a:pt x="181" y="41"/>
                </a:cubicBezTo>
                <a:cubicBezTo>
                  <a:pt x="109" y="188"/>
                  <a:pt x="109" y="188"/>
                  <a:pt x="109" y="188"/>
                </a:cubicBezTo>
                <a:cubicBezTo>
                  <a:pt x="77" y="248"/>
                  <a:pt x="123" y="321"/>
                  <a:pt x="191" y="321"/>
                </a:cubicBezTo>
                <a:cubicBezTo>
                  <a:pt x="259" y="321"/>
                  <a:pt x="304" y="248"/>
                  <a:pt x="273" y="188"/>
                </a:cubicBezTo>
                <a:lnTo>
                  <a:pt x="199" y="41"/>
                </a:lnTo>
                <a:close/>
                <a:moveTo>
                  <a:pt x="355" y="114"/>
                </a:moveTo>
                <a:cubicBezTo>
                  <a:pt x="301" y="5"/>
                  <a:pt x="301" y="5"/>
                  <a:pt x="301" y="5"/>
                </a:cubicBezTo>
                <a:cubicBezTo>
                  <a:pt x="300" y="2"/>
                  <a:pt x="296" y="0"/>
                  <a:pt x="292" y="0"/>
                </a:cubicBezTo>
                <a:cubicBezTo>
                  <a:pt x="289" y="0"/>
                  <a:pt x="285" y="2"/>
                  <a:pt x="283" y="5"/>
                </a:cubicBezTo>
                <a:cubicBezTo>
                  <a:pt x="244" y="84"/>
                  <a:pt x="244" y="84"/>
                  <a:pt x="244" y="84"/>
                </a:cubicBezTo>
                <a:cubicBezTo>
                  <a:pt x="290" y="177"/>
                  <a:pt x="290" y="177"/>
                  <a:pt x="290" y="177"/>
                </a:cubicBezTo>
                <a:cubicBezTo>
                  <a:pt x="297" y="189"/>
                  <a:pt x="300" y="202"/>
                  <a:pt x="301" y="216"/>
                </a:cubicBezTo>
                <a:cubicBezTo>
                  <a:pt x="350" y="211"/>
                  <a:pt x="377" y="159"/>
                  <a:pt x="355" y="114"/>
                </a:cubicBezTo>
                <a:close/>
                <a:moveTo>
                  <a:pt x="95" y="5"/>
                </a:moveTo>
                <a:cubicBezTo>
                  <a:pt x="93" y="2"/>
                  <a:pt x="89" y="0"/>
                  <a:pt x="85" y="0"/>
                </a:cubicBezTo>
                <a:cubicBezTo>
                  <a:pt x="82" y="0"/>
                  <a:pt x="78" y="2"/>
                  <a:pt x="77" y="5"/>
                </a:cubicBezTo>
                <a:cubicBezTo>
                  <a:pt x="23" y="114"/>
                  <a:pt x="23" y="114"/>
                  <a:pt x="23" y="114"/>
                </a:cubicBezTo>
                <a:cubicBezTo>
                  <a:pt x="0" y="158"/>
                  <a:pt x="28" y="211"/>
                  <a:pt x="77" y="216"/>
                </a:cubicBezTo>
                <a:cubicBezTo>
                  <a:pt x="78" y="202"/>
                  <a:pt x="82" y="188"/>
                  <a:pt x="87" y="175"/>
                </a:cubicBezTo>
                <a:cubicBezTo>
                  <a:pt x="133" y="82"/>
                  <a:pt x="133" y="82"/>
                  <a:pt x="133" y="82"/>
                </a:cubicBezTo>
                <a:lnTo>
                  <a:pt x="95" y="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2" name="Freeform 70">
            <a:extLst>
              <a:ext uri="{FF2B5EF4-FFF2-40B4-BE49-F238E27FC236}">
                <a16:creationId xmlns:a16="http://schemas.microsoft.com/office/drawing/2014/main" id="{71BD1408-CEE8-0EB5-8D31-6A191D942450}"/>
              </a:ext>
            </a:extLst>
          </p:cNvPr>
          <p:cNvSpPr>
            <a:spLocks noEditPoints="1"/>
          </p:cNvSpPr>
          <p:nvPr/>
        </p:nvSpPr>
        <p:spPr bwMode="auto">
          <a:xfrm>
            <a:off x="8430186" y="5763467"/>
            <a:ext cx="259411" cy="258666"/>
          </a:xfrm>
          <a:custGeom>
            <a:avLst/>
            <a:gdLst>
              <a:gd name="T0" fmla="*/ 111 w 348"/>
              <a:gd name="T1" fmla="*/ 125 h 347"/>
              <a:gd name="T2" fmla="*/ 111 w 348"/>
              <a:gd name="T3" fmla="*/ 144 h 347"/>
              <a:gd name="T4" fmla="*/ 172 w 348"/>
              <a:gd name="T5" fmla="*/ 212 h 347"/>
              <a:gd name="T6" fmla="*/ 173 w 348"/>
              <a:gd name="T7" fmla="*/ 231 h 347"/>
              <a:gd name="T8" fmla="*/ 172 w 348"/>
              <a:gd name="T9" fmla="*/ 212 h 347"/>
              <a:gd name="T10" fmla="*/ 173 w 348"/>
              <a:gd name="T11" fmla="*/ 145 h 347"/>
              <a:gd name="T12" fmla="*/ 118 w 348"/>
              <a:gd name="T13" fmla="*/ 235 h 347"/>
              <a:gd name="T14" fmla="*/ 163 w 348"/>
              <a:gd name="T15" fmla="*/ 287 h 347"/>
              <a:gd name="T16" fmla="*/ 146 w 348"/>
              <a:gd name="T17" fmla="*/ 228 h 347"/>
              <a:gd name="T18" fmla="*/ 173 w 348"/>
              <a:gd name="T19" fmla="*/ 190 h 347"/>
              <a:gd name="T20" fmla="*/ 201 w 348"/>
              <a:gd name="T21" fmla="*/ 228 h 347"/>
              <a:gd name="T22" fmla="*/ 183 w 348"/>
              <a:gd name="T23" fmla="*/ 287 h 347"/>
              <a:gd name="T24" fmla="*/ 228 w 348"/>
              <a:gd name="T25" fmla="*/ 235 h 347"/>
              <a:gd name="T26" fmla="*/ 346 w 348"/>
              <a:gd name="T27" fmla="*/ 231 h 347"/>
              <a:gd name="T28" fmla="*/ 304 w 348"/>
              <a:gd name="T29" fmla="*/ 83 h 347"/>
              <a:gd name="T30" fmla="*/ 173 w 348"/>
              <a:gd name="T31" fmla="*/ 36 h 347"/>
              <a:gd name="T32" fmla="*/ 41 w 348"/>
              <a:gd name="T33" fmla="*/ 83 h 347"/>
              <a:gd name="T34" fmla="*/ 3 w 348"/>
              <a:gd name="T35" fmla="*/ 231 h 347"/>
              <a:gd name="T36" fmla="*/ 162 w 348"/>
              <a:gd name="T37" fmla="*/ 347 h 347"/>
              <a:gd name="T38" fmla="*/ 347 w 348"/>
              <a:gd name="T39" fmla="*/ 240 h 347"/>
              <a:gd name="T40" fmla="*/ 233 w 348"/>
              <a:gd name="T41" fmla="*/ 164 h 347"/>
              <a:gd name="T42" fmla="*/ 233 w 348"/>
              <a:gd name="T43" fmla="*/ 170 h 347"/>
              <a:gd name="T44" fmla="*/ 187 w 348"/>
              <a:gd name="T45" fmla="*/ 307 h 347"/>
              <a:gd name="T46" fmla="*/ 97 w 348"/>
              <a:gd name="T47" fmla="*/ 229 h 347"/>
              <a:gd name="T48" fmla="*/ 113 w 348"/>
              <a:gd name="T49" fmla="*/ 164 h 347"/>
              <a:gd name="T50" fmla="*/ 80 w 348"/>
              <a:gd name="T51" fmla="*/ 134 h 347"/>
              <a:gd name="T52" fmla="*/ 140 w 348"/>
              <a:gd name="T53" fmla="*/ 132 h 347"/>
              <a:gd name="T54" fmla="*/ 201 w 348"/>
              <a:gd name="T55" fmla="*/ 132 h 347"/>
              <a:gd name="T56" fmla="*/ 261 w 348"/>
              <a:gd name="T57" fmla="*/ 134 h 347"/>
              <a:gd name="T58" fmla="*/ 234 w 348"/>
              <a:gd name="T59" fmla="*/ 125 h 347"/>
              <a:gd name="T60" fmla="*/ 234 w 348"/>
              <a:gd name="T61" fmla="*/ 144 h 347"/>
              <a:gd name="T62" fmla="*/ 234 w 348"/>
              <a:gd name="T63" fmla="*/ 125 h 347"/>
              <a:gd name="T64" fmla="*/ 84 w 348"/>
              <a:gd name="T65" fmla="*/ 6 h 347"/>
              <a:gd name="T66" fmla="*/ 0 w 348"/>
              <a:gd name="T67" fmla="*/ 61 h 347"/>
              <a:gd name="T68" fmla="*/ 18 w 348"/>
              <a:gd name="T69" fmla="*/ 82 h 347"/>
              <a:gd name="T70" fmla="*/ 323 w 348"/>
              <a:gd name="T71" fmla="*/ 101 h 347"/>
              <a:gd name="T72" fmla="*/ 345 w 348"/>
              <a:gd name="T73" fmla="*/ 62 h 347"/>
              <a:gd name="T74" fmla="*/ 260 w 348"/>
              <a:gd name="T75" fmla="*/ 7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8" h="347">
                <a:moveTo>
                  <a:pt x="121" y="134"/>
                </a:moveTo>
                <a:cubicBezTo>
                  <a:pt x="121" y="129"/>
                  <a:pt x="117" y="125"/>
                  <a:pt x="111" y="125"/>
                </a:cubicBezTo>
                <a:cubicBezTo>
                  <a:pt x="106" y="125"/>
                  <a:pt x="101" y="129"/>
                  <a:pt x="101" y="134"/>
                </a:cubicBezTo>
                <a:cubicBezTo>
                  <a:pt x="101" y="139"/>
                  <a:pt x="106" y="144"/>
                  <a:pt x="111" y="144"/>
                </a:cubicBezTo>
                <a:cubicBezTo>
                  <a:pt x="117" y="144"/>
                  <a:pt x="121" y="139"/>
                  <a:pt x="121" y="134"/>
                </a:cubicBezTo>
                <a:close/>
                <a:moveTo>
                  <a:pt x="172" y="212"/>
                </a:moveTo>
                <a:cubicBezTo>
                  <a:pt x="168" y="212"/>
                  <a:pt x="163" y="214"/>
                  <a:pt x="162" y="219"/>
                </a:cubicBezTo>
                <a:cubicBezTo>
                  <a:pt x="173" y="231"/>
                  <a:pt x="173" y="231"/>
                  <a:pt x="173" y="231"/>
                </a:cubicBezTo>
                <a:cubicBezTo>
                  <a:pt x="183" y="219"/>
                  <a:pt x="183" y="219"/>
                  <a:pt x="183" y="219"/>
                </a:cubicBezTo>
                <a:cubicBezTo>
                  <a:pt x="182" y="214"/>
                  <a:pt x="177" y="212"/>
                  <a:pt x="172" y="212"/>
                </a:cubicBezTo>
                <a:close/>
                <a:moveTo>
                  <a:pt x="213" y="177"/>
                </a:moveTo>
                <a:cubicBezTo>
                  <a:pt x="209" y="158"/>
                  <a:pt x="192" y="145"/>
                  <a:pt x="173" y="145"/>
                </a:cubicBezTo>
                <a:cubicBezTo>
                  <a:pt x="154" y="145"/>
                  <a:pt x="138" y="159"/>
                  <a:pt x="133" y="177"/>
                </a:cubicBezTo>
                <a:cubicBezTo>
                  <a:pt x="118" y="235"/>
                  <a:pt x="118" y="235"/>
                  <a:pt x="118" y="235"/>
                </a:cubicBezTo>
                <a:cubicBezTo>
                  <a:pt x="112" y="262"/>
                  <a:pt x="132" y="287"/>
                  <a:pt x="158" y="287"/>
                </a:cubicBezTo>
                <a:cubicBezTo>
                  <a:pt x="163" y="287"/>
                  <a:pt x="163" y="287"/>
                  <a:pt x="163" y="287"/>
                </a:cubicBezTo>
                <a:cubicBezTo>
                  <a:pt x="163" y="250"/>
                  <a:pt x="163" y="250"/>
                  <a:pt x="163" y="250"/>
                </a:cubicBezTo>
                <a:cubicBezTo>
                  <a:pt x="146" y="228"/>
                  <a:pt x="146" y="228"/>
                  <a:pt x="146" y="228"/>
                </a:cubicBezTo>
                <a:cubicBezTo>
                  <a:pt x="144" y="225"/>
                  <a:pt x="143" y="223"/>
                  <a:pt x="143" y="220"/>
                </a:cubicBezTo>
                <a:cubicBezTo>
                  <a:pt x="143" y="203"/>
                  <a:pt x="156" y="190"/>
                  <a:pt x="173" y="190"/>
                </a:cubicBezTo>
                <a:cubicBezTo>
                  <a:pt x="190" y="190"/>
                  <a:pt x="204" y="203"/>
                  <a:pt x="204" y="220"/>
                </a:cubicBezTo>
                <a:cubicBezTo>
                  <a:pt x="204" y="223"/>
                  <a:pt x="202" y="225"/>
                  <a:pt x="201" y="228"/>
                </a:cubicBezTo>
                <a:cubicBezTo>
                  <a:pt x="183" y="250"/>
                  <a:pt x="183" y="250"/>
                  <a:pt x="183" y="250"/>
                </a:cubicBezTo>
                <a:cubicBezTo>
                  <a:pt x="183" y="287"/>
                  <a:pt x="183" y="287"/>
                  <a:pt x="183" y="287"/>
                </a:cubicBezTo>
                <a:cubicBezTo>
                  <a:pt x="188" y="287"/>
                  <a:pt x="188" y="287"/>
                  <a:pt x="188" y="287"/>
                </a:cubicBezTo>
                <a:cubicBezTo>
                  <a:pt x="214" y="287"/>
                  <a:pt x="235" y="261"/>
                  <a:pt x="228" y="235"/>
                </a:cubicBezTo>
                <a:lnTo>
                  <a:pt x="213" y="177"/>
                </a:lnTo>
                <a:close/>
                <a:moveTo>
                  <a:pt x="346" y="231"/>
                </a:moveTo>
                <a:cubicBezTo>
                  <a:pt x="319" y="192"/>
                  <a:pt x="304" y="147"/>
                  <a:pt x="304" y="101"/>
                </a:cubicBezTo>
                <a:cubicBezTo>
                  <a:pt x="304" y="83"/>
                  <a:pt x="304" y="83"/>
                  <a:pt x="304" y="83"/>
                </a:cubicBezTo>
                <a:cubicBezTo>
                  <a:pt x="304" y="49"/>
                  <a:pt x="268" y="22"/>
                  <a:pt x="224" y="22"/>
                </a:cubicBezTo>
                <a:cubicBezTo>
                  <a:pt x="205" y="22"/>
                  <a:pt x="187" y="27"/>
                  <a:pt x="173" y="36"/>
                </a:cubicBezTo>
                <a:cubicBezTo>
                  <a:pt x="158" y="27"/>
                  <a:pt x="140" y="22"/>
                  <a:pt x="122" y="22"/>
                </a:cubicBezTo>
                <a:cubicBezTo>
                  <a:pt x="77" y="22"/>
                  <a:pt x="41" y="49"/>
                  <a:pt x="41" y="83"/>
                </a:cubicBezTo>
                <a:cubicBezTo>
                  <a:pt x="41" y="101"/>
                  <a:pt x="41" y="101"/>
                  <a:pt x="41" y="101"/>
                </a:cubicBezTo>
                <a:cubicBezTo>
                  <a:pt x="41" y="147"/>
                  <a:pt x="27" y="192"/>
                  <a:pt x="3" y="231"/>
                </a:cubicBezTo>
                <a:cubicBezTo>
                  <a:pt x="0" y="232"/>
                  <a:pt x="0" y="237"/>
                  <a:pt x="1" y="240"/>
                </a:cubicBezTo>
                <a:cubicBezTo>
                  <a:pt x="27" y="304"/>
                  <a:pt x="91" y="347"/>
                  <a:pt x="162" y="347"/>
                </a:cubicBezTo>
                <a:cubicBezTo>
                  <a:pt x="187" y="347"/>
                  <a:pt x="187" y="347"/>
                  <a:pt x="187" y="347"/>
                </a:cubicBezTo>
                <a:cubicBezTo>
                  <a:pt x="257" y="347"/>
                  <a:pt x="320" y="304"/>
                  <a:pt x="347" y="240"/>
                </a:cubicBezTo>
                <a:cubicBezTo>
                  <a:pt x="348" y="236"/>
                  <a:pt x="348" y="232"/>
                  <a:pt x="346" y="231"/>
                </a:cubicBezTo>
                <a:close/>
                <a:moveTo>
                  <a:pt x="233" y="164"/>
                </a:moveTo>
                <a:cubicBezTo>
                  <a:pt x="232" y="164"/>
                  <a:pt x="231" y="164"/>
                  <a:pt x="230" y="164"/>
                </a:cubicBezTo>
                <a:cubicBezTo>
                  <a:pt x="232" y="166"/>
                  <a:pt x="233" y="169"/>
                  <a:pt x="233" y="170"/>
                </a:cubicBezTo>
                <a:cubicBezTo>
                  <a:pt x="247" y="229"/>
                  <a:pt x="247" y="229"/>
                  <a:pt x="247" y="229"/>
                </a:cubicBezTo>
                <a:cubicBezTo>
                  <a:pt x="257" y="268"/>
                  <a:pt x="227" y="307"/>
                  <a:pt x="187" y="307"/>
                </a:cubicBezTo>
                <a:cubicBezTo>
                  <a:pt x="157" y="307"/>
                  <a:pt x="157" y="307"/>
                  <a:pt x="157" y="307"/>
                </a:cubicBezTo>
                <a:cubicBezTo>
                  <a:pt x="117" y="307"/>
                  <a:pt x="86" y="268"/>
                  <a:pt x="97" y="229"/>
                </a:cubicBezTo>
                <a:cubicBezTo>
                  <a:pt x="111" y="170"/>
                  <a:pt x="111" y="170"/>
                  <a:pt x="111" y="170"/>
                </a:cubicBezTo>
                <a:cubicBezTo>
                  <a:pt x="112" y="169"/>
                  <a:pt x="112" y="166"/>
                  <a:pt x="113" y="164"/>
                </a:cubicBezTo>
                <a:cubicBezTo>
                  <a:pt x="112" y="164"/>
                  <a:pt x="111" y="164"/>
                  <a:pt x="110" y="164"/>
                </a:cubicBezTo>
                <a:cubicBezTo>
                  <a:pt x="93" y="164"/>
                  <a:pt x="80" y="150"/>
                  <a:pt x="80" y="134"/>
                </a:cubicBezTo>
                <a:cubicBezTo>
                  <a:pt x="80" y="117"/>
                  <a:pt x="93" y="103"/>
                  <a:pt x="110" y="103"/>
                </a:cubicBezTo>
                <a:cubicBezTo>
                  <a:pt x="126" y="103"/>
                  <a:pt x="139" y="116"/>
                  <a:pt x="140" y="132"/>
                </a:cubicBezTo>
                <a:cubicBezTo>
                  <a:pt x="149" y="126"/>
                  <a:pt x="160" y="124"/>
                  <a:pt x="171" y="124"/>
                </a:cubicBezTo>
                <a:cubicBezTo>
                  <a:pt x="182" y="124"/>
                  <a:pt x="192" y="127"/>
                  <a:pt x="201" y="132"/>
                </a:cubicBezTo>
                <a:cubicBezTo>
                  <a:pt x="202" y="116"/>
                  <a:pt x="215" y="103"/>
                  <a:pt x="232" y="103"/>
                </a:cubicBezTo>
                <a:cubicBezTo>
                  <a:pt x="248" y="103"/>
                  <a:pt x="261" y="117"/>
                  <a:pt x="261" y="134"/>
                </a:cubicBezTo>
                <a:cubicBezTo>
                  <a:pt x="264" y="151"/>
                  <a:pt x="251" y="164"/>
                  <a:pt x="233" y="164"/>
                </a:cubicBezTo>
                <a:close/>
                <a:moveTo>
                  <a:pt x="234" y="125"/>
                </a:moveTo>
                <a:cubicBezTo>
                  <a:pt x="228" y="125"/>
                  <a:pt x="224" y="129"/>
                  <a:pt x="224" y="134"/>
                </a:cubicBezTo>
                <a:cubicBezTo>
                  <a:pt x="224" y="139"/>
                  <a:pt x="228" y="144"/>
                  <a:pt x="234" y="144"/>
                </a:cubicBezTo>
                <a:cubicBezTo>
                  <a:pt x="239" y="144"/>
                  <a:pt x="244" y="139"/>
                  <a:pt x="244" y="134"/>
                </a:cubicBezTo>
                <a:cubicBezTo>
                  <a:pt x="243" y="129"/>
                  <a:pt x="239" y="125"/>
                  <a:pt x="234" y="125"/>
                </a:cubicBezTo>
                <a:close/>
                <a:moveTo>
                  <a:pt x="18" y="82"/>
                </a:moveTo>
                <a:cubicBezTo>
                  <a:pt x="18" y="46"/>
                  <a:pt x="45" y="17"/>
                  <a:pt x="84" y="6"/>
                </a:cubicBezTo>
                <a:cubicBezTo>
                  <a:pt x="76" y="3"/>
                  <a:pt x="68" y="0"/>
                  <a:pt x="60" y="0"/>
                </a:cubicBezTo>
                <a:cubicBezTo>
                  <a:pt x="27" y="0"/>
                  <a:pt x="0" y="27"/>
                  <a:pt x="0" y="61"/>
                </a:cubicBezTo>
                <a:cubicBezTo>
                  <a:pt x="0" y="78"/>
                  <a:pt x="6" y="94"/>
                  <a:pt x="18" y="105"/>
                </a:cubicBezTo>
                <a:lnTo>
                  <a:pt x="18" y="82"/>
                </a:lnTo>
                <a:close/>
                <a:moveTo>
                  <a:pt x="323" y="83"/>
                </a:moveTo>
                <a:cubicBezTo>
                  <a:pt x="323" y="101"/>
                  <a:pt x="323" y="101"/>
                  <a:pt x="323" y="101"/>
                </a:cubicBezTo>
                <a:cubicBezTo>
                  <a:pt x="323" y="102"/>
                  <a:pt x="323" y="106"/>
                  <a:pt x="324" y="108"/>
                </a:cubicBezTo>
                <a:cubicBezTo>
                  <a:pt x="337" y="97"/>
                  <a:pt x="345" y="80"/>
                  <a:pt x="345" y="62"/>
                </a:cubicBezTo>
                <a:cubicBezTo>
                  <a:pt x="345" y="29"/>
                  <a:pt x="318" y="2"/>
                  <a:pt x="285" y="2"/>
                </a:cubicBezTo>
                <a:cubicBezTo>
                  <a:pt x="276" y="2"/>
                  <a:pt x="268" y="4"/>
                  <a:pt x="260" y="7"/>
                </a:cubicBezTo>
                <a:cubicBezTo>
                  <a:pt x="297" y="18"/>
                  <a:pt x="323" y="48"/>
                  <a:pt x="323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3" name="Freeform 71">
            <a:extLst>
              <a:ext uri="{FF2B5EF4-FFF2-40B4-BE49-F238E27FC236}">
                <a16:creationId xmlns:a16="http://schemas.microsoft.com/office/drawing/2014/main" id="{68871325-237F-2968-AE20-154A4DEE41D0}"/>
              </a:ext>
            </a:extLst>
          </p:cNvPr>
          <p:cNvSpPr>
            <a:spLocks noEditPoints="1"/>
          </p:cNvSpPr>
          <p:nvPr/>
        </p:nvSpPr>
        <p:spPr bwMode="auto">
          <a:xfrm>
            <a:off x="8430186" y="5224518"/>
            <a:ext cx="259411" cy="244503"/>
          </a:xfrm>
          <a:custGeom>
            <a:avLst/>
            <a:gdLst>
              <a:gd name="T0" fmla="*/ 265 w 348"/>
              <a:gd name="T1" fmla="*/ 0 h 328"/>
              <a:gd name="T2" fmla="*/ 195 w 348"/>
              <a:gd name="T3" fmla="*/ 43 h 328"/>
              <a:gd name="T4" fmla="*/ 306 w 348"/>
              <a:gd name="T5" fmla="*/ 131 h 328"/>
              <a:gd name="T6" fmla="*/ 301 w 348"/>
              <a:gd name="T7" fmla="*/ 94 h 328"/>
              <a:gd name="T8" fmla="*/ 322 w 348"/>
              <a:gd name="T9" fmla="*/ 117 h 328"/>
              <a:gd name="T10" fmla="*/ 331 w 348"/>
              <a:gd name="T11" fmla="*/ 122 h 328"/>
              <a:gd name="T12" fmla="*/ 340 w 348"/>
              <a:gd name="T13" fmla="*/ 117 h 328"/>
              <a:gd name="T14" fmla="*/ 348 w 348"/>
              <a:gd name="T15" fmla="*/ 82 h 328"/>
              <a:gd name="T16" fmla="*/ 265 w 348"/>
              <a:gd name="T17" fmla="*/ 0 h 328"/>
              <a:gd name="T18" fmla="*/ 166 w 348"/>
              <a:gd name="T19" fmla="*/ 225 h 328"/>
              <a:gd name="T20" fmla="*/ 180 w 348"/>
              <a:gd name="T21" fmla="*/ 225 h 328"/>
              <a:gd name="T22" fmla="*/ 196 w 348"/>
              <a:gd name="T23" fmla="*/ 204 h 328"/>
              <a:gd name="T24" fmla="*/ 188 w 348"/>
              <a:gd name="T25" fmla="*/ 175 h 328"/>
              <a:gd name="T26" fmla="*/ 173 w 348"/>
              <a:gd name="T27" fmla="*/ 163 h 328"/>
              <a:gd name="T28" fmla="*/ 157 w 348"/>
              <a:gd name="T29" fmla="*/ 175 h 328"/>
              <a:gd name="T30" fmla="*/ 149 w 348"/>
              <a:gd name="T31" fmla="*/ 204 h 328"/>
              <a:gd name="T32" fmla="*/ 166 w 348"/>
              <a:gd name="T33" fmla="*/ 225 h 328"/>
              <a:gd name="T34" fmla="*/ 174 w 348"/>
              <a:gd name="T35" fmla="*/ 63 h 328"/>
              <a:gd name="T36" fmla="*/ 40 w 348"/>
              <a:gd name="T37" fmla="*/ 216 h 328"/>
              <a:gd name="T38" fmla="*/ 174 w 348"/>
              <a:gd name="T39" fmla="*/ 328 h 328"/>
              <a:gd name="T40" fmla="*/ 306 w 348"/>
              <a:gd name="T41" fmla="*/ 216 h 328"/>
              <a:gd name="T42" fmla="*/ 174 w 348"/>
              <a:gd name="T43" fmla="*/ 63 h 328"/>
              <a:gd name="T44" fmla="*/ 130 w 348"/>
              <a:gd name="T45" fmla="*/ 201 h 328"/>
              <a:gd name="T46" fmla="*/ 138 w 348"/>
              <a:gd name="T47" fmla="*/ 172 h 328"/>
              <a:gd name="T48" fmla="*/ 174 w 348"/>
              <a:gd name="T49" fmla="*/ 145 h 328"/>
              <a:gd name="T50" fmla="*/ 209 w 348"/>
              <a:gd name="T51" fmla="*/ 172 h 328"/>
              <a:gd name="T52" fmla="*/ 216 w 348"/>
              <a:gd name="T53" fmla="*/ 201 h 328"/>
              <a:gd name="T54" fmla="*/ 182 w 348"/>
              <a:gd name="T55" fmla="*/ 246 h 328"/>
              <a:gd name="T56" fmla="*/ 166 w 348"/>
              <a:gd name="T57" fmla="*/ 246 h 328"/>
              <a:gd name="T58" fmla="*/ 130 w 348"/>
              <a:gd name="T59" fmla="*/ 201 h 328"/>
              <a:gd name="T60" fmla="*/ 112 w 348"/>
              <a:gd name="T61" fmla="*/ 185 h 328"/>
              <a:gd name="T62" fmla="*/ 102 w 348"/>
              <a:gd name="T63" fmla="*/ 175 h 328"/>
              <a:gd name="T64" fmla="*/ 112 w 348"/>
              <a:gd name="T65" fmla="*/ 165 h 328"/>
              <a:gd name="T66" fmla="*/ 121 w 348"/>
              <a:gd name="T67" fmla="*/ 175 h 328"/>
              <a:gd name="T68" fmla="*/ 112 w 348"/>
              <a:gd name="T69" fmla="*/ 185 h 328"/>
              <a:gd name="T70" fmla="*/ 218 w 348"/>
              <a:gd name="T71" fmla="*/ 279 h 328"/>
              <a:gd name="T72" fmla="*/ 174 w 348"/>
              <a:gd name="T73" fmla="*/ 287 h 328"/>
              <a:gd name="T74" fmla="*/ 129 w 348"/>
              <a:gd name="T75" fmla="*/ 279 h 328"/>
              <a:gd name="T76" fmla="*/ 123 w 348"/>
              <a:gd name="T77" fmla="*/ 267 h 328"/>
              <a:gd name="T78" fmla="*/ 134 w 348"/>
              <a:gd name="T79" fmla="*/ 260 h 328"/>
              <a:gd name="T80" fmla="*/ 137 w 348"/>
              <a:gd name="T81" fmla="*/ 261 h 328"/>
              <a:gd name="T82" fmla="*/ 174 w 348"/>
              <a:gd name="T83" fmla="*/ 266 h 328"/>
              <a:gd name="T84" fmla="*/ 210 w 348"/>
              <a:gd name="T85" fmla="*/ 261 h 328"/>
              <a:gd name="T86" fmla="*/ 214 w 348"/>
              <a:gd name="T87" fmla="*/ 260 h 328"/>
              <a:gd name="T88" fmla="*/ 224 w 348"/>
              <a:gd name="T89" fmla="*/ 267 h 328"/>
              <a:gd name="T90" fmla="*/ 218 w 348"/>
              <a:gd name="T91" fmla="*/ 279 h 328"/>
              <a:gd name="T92" fmla="*/ 234 w 348"/>
              <a:gd name="T93" fmla="*/ 185 h 328"/>
              <a:gd name="T94" fmla="*/ 224 w 348"/>
              <a:gd name="T95" fmla="*/ 175 h 328"/>
              <a:gd name="T96" fmla="*/ 234 w 348"/>
              <a:gd name="T97" fmla="*/ 165 h 328"/>
              <a:gd name="T98" fmla="*/ 245 w 348"/>
              <a:gd name="T99" fmla="*/ 175 h 328"/>
              <a:gd name="T100" fmla="*/ 234 w 348"/>
              <a:gd name="T101" fmla="*/ 185 h 328"/>
              <a:gd name="T102" fmla="*/ 41 w 348"/>
              <a:gd name="T103" fmla="*/ 131 h 328"/>
              <a:gd name="T104" fmla="*/ 153 w 348"/>
              <a:gd name="T105" fmla="*/ 43 h 328"/>
              <a:gd name="T106" fmla="*/ 81 w 348"/>
              <a:gd name="T107" fmla="*/ 0 h 328"/>
              <a:gd name="T108" fmla="*/ 0 w 348"/>
              <a:gd name="T109" fmla="*/ 81 h 328"/>
              <a:gd name="T110" fmla="*/ 8 w 348"/>
              <a:gd name="T111" fmla="*/ 116 h 328"/>
              <a:gd name="T112" fmla="*/ 17 w 348"/>
              <a:gd name="T113" fmla="*/ 122 h 328"/>
              <a:gd name="T114" fmla="*/ 26 w 348"/>
              <a:gd name="T115" fmla="*/ 116 h 328"/>
              <a:gd name="T116" fmla="*/ 47 w 348"/>
              <a:gd name="T117" fmla="*/ 93 h 328"/>
              <a:gd name="T118" fmla="*/ 41 w 348"/>
              <a:gd name="T119" fmla="*/ 131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8" h="328">
                <a:moveTo>
                  <a:pt x="265" y="0"/>
                </a:moveTo>
                <a:cubicBezTo>
                  <a:pt x="235" y="0"/>
                  <a:pt x="208" y="17"/>
                  <a:pt x="195" y="43"/>
                </a:cubicBezTo>
                <a:cubicBezTo>
                  <a:pt x="243" y="51"/>
                  <a:pt x="283" y="86"/>
                  <a:pt x="306" y="131"/>
                </a:cubicBezTo>
                <a:cubicBezTo>
                  <a:pt x="307" y="119"/>
                  <a:pt x="306" y="106"/>
                  <a:pt x="301" y="94"/>
                </a:cubicBezTo>
                <a:cubicBezTo>
                  <a:pt x="309" y="99"/>
                  <a:pt x="316" y="107"/>
                  <a:pt x="322" y="117"/>
                </a:cubicBezTo>
                <a:cubicBezTo>
                  <a:pt x="324" y="121"/>
                  <a:pt x="327" y="122"/>
                  <a:pt x="331" y="122"/>
                </a:cubicBezTo>
                <a:cubicBezTo>
                  <a:pt x="334" y="122"/>
                  <a:pt x="338" y="121"/>
                  <a:pt x="340" y="117"/>
                </a:cubicBezTo>
                <a:cubicBezTo>
                  <a:pt x="345" y="106"/>
                  <a:pt x="348" y="95"/>
                  <a:pt x="348" y="82"/>
                </a:cubicBezTo>
                <a:cubicBezTo>
                  <a:pt x="346" y="37"/>
                  <a:pt x="310" y="0"/>
                  <a:pt x="265" y="0"/>
                </a:cubicBezTo>
                <a:close/>
                <a:moveTo>
                  <a:pt x="166" y="225"/>
                </a:moveTo>
                <a:cubicBezTo>
                  <a:pt x="180" y="225"/>
                  <a:pt x="180" y="225"/>
                  <a:pt x="180" y="225"/>
                </a:cubicBezTo>
                <a:cubicBezTo>
                  <a:pt x="191" y="225"/>
                  <a:pt x="198" y="215"/>
                  <a:pt x="196" y="204"/>
                </a:cubicBezTo>
                <a:cubicBezTo>
                  <a:pt x="188" y="175"/>
                  <a:pt x="188" y="175"/>
                  <a:pt x="188" y="175"/>
                </a:cubicBezTo>
                <a:cubicBezTo>
                  <a:pt x="186" y="168"/>
                  <a:pt x="180" y="163"/>
                  <a:pt x="173" y="163"/>
                </a:cubicBezTo>
                <a:cubicBezTo>
                  <a:pt x="166" y="163"/>
                  <a:pt x="160" y="167"/>
                  <a:pt x="157" y="175"/>
                </a:cubicBezTo>
                <a:cubicBezTo>
                  <a:pt x="149" y="204"/>
                  <a:pt x="149" y="204"/>
                  <a:pt x="149" y="204"/>
                </a:cubicBezTo>
                <a:cubicBezTo>
                  <a:pt x="148" y="216"/>
                  <a:pt x="156" y="225"/>
                  <a:pt x="166" y="225"/>
                </a:cubicBezTo>
                <a:close/>
                <a:moveTo>
                  <a:pt x="174" y="63"/>
                </a:moveTo>
                <a:cubicBezTo>
                  <a:pt x="99" y="63"/>
                  <a:pt x="40" y="145"/>
                  <a:pt x="40" y="216"/>
                </a:cubicBezTo>
                <a:cubicBezTo>
                  <a:pt x="40" y="284"/>
                  <a:pt x="93" y="328"/>
                  <a:pt x="174" y="328"/>
                </a:cubicBezTo>
                <a:cubicBezTo>
                  <a:pt x="254" y="328"/>
                  <a:pt x="306" y="284"/>
                  <a:pt x="306" y="216"/>
                </a:cubicBezTo>
                <a:cubicBezTo>
                  <a:pt x="305" y="145"/>
                  <a:pt x="247" y="63"/>
                  <a:pt x="174" y="63"/>
                </a:cubicBezTo>
                <a:close/>
                <a:moveTo>
                  <a:pt x="130" y="201"/>
                </a:moveTo>
                <a:cubicBezTo>
                  <a:pt x="138" y="172"/>
                  <a:pt x="138" y="172"/>
                  <a:pt x="138" y="172"/>
                </a:cubicBezTo>
                <a:cubicBezTo>
                  <a:pt x="143" y="156"/>
                  <a:pt x="156" y="145"/>
                  <a:pt x="174" y="145"/>
                </a:cubicBezTo>
                <a:cubicBezTo>
                  <a:pt x="191" y="145"/>
                  <a:pt x="205" y="156"/>
                  <a:pt x="209" y="172"/>
                </a:cubicBezTo>
                <a:cubicBezTo>
                  <a:pt x="216" y="201"/>
                  <a:pt x="216" y="201"/>
                  <a:pt x="216" y="201"/>
                </a:cubicBezTo>
                <a:cubicBezTo>
                  <a:pt x="222" y="224"/>
                  <a:pt x="205" y="246"/>
                  <a:pt x="182" y="246"/>
                </a:cubicBezTo>
                <a:cubicBezTo>
                  <a:pt x="166" y="246"/>
                  <a:pt x="166" y="246"/>
                  <a:pt x="166" y="246"/>
                </a:cubicBezTo>
                <a:cubicBezTo>
                  <a:pt x="142" y="246"/>
                  <a:pt x="125" y="224"/>
                  <a:pt x="130" y="201"/>
                </a:cubicBezTo>
                <a:close/>
                <a:moveTo>
                  <a:pt x="112" y="185"/>
                </a:moveTo>
                <a:cubicBezTo>
                  <a:pt x="106" y="185"/>
                  <a:pt x="102" y="181"/>
                  <a:pt x="102" y="175"/>
                </a:cubicBezTo>
                <a:cubicBezTo>
                  <a:pt x="102" y="170"/>
                  <a:pt x="106" y="165"/>
                  <a:pt x="112" y="165"/>
                </a:cubicBezTo>
                <a:cubicBezTo>
                  <a:pt x="117" y="165"/>
                  <a:pt x="121" y="170"/>
                  <a:pt x="121" y="175"/>
                </a:cubicBezTo>
                <a:cubicBezTo>
                  <a:pt x="121" y="181"/>
                  <a:pt x="117" y="185"/>
                  <a:pt x="112" y="185"/>
                </a:cubicBezTo>
                <a:close/>
                <a:moveTo>
                  <a:pt x="218" y="279"/>
                </a:moveTo>
                <a:cubicBezTo>
                  <a:pt x="201" y="285"/>
                  <a:pt x="184" y="287"/>
                  <a:pt x="174" y="287"/>
                </a:cubicBezTo>
                <a:cubicBezTo>
                  <a:pt x="162" y="287"/>
                  <a:pt x="146" y="285"/>
                  <a:pt x="129" y="279"/>
                </a:cubicBezTo>
                <a:cubicBezTo>
                  <a:pt x="124" y="278"/>
                  <a:pt x="121" y="271"/>
                  <a:pt x="123" y="267"/>
                </a:cubicBezTo>
                <a:cubicBezTo>
                  <a:pt x="125" y="262"/>
                  <a:pt x="129" y="260"/>
                  <a:pt x="134" y="260"/>
                </a:cubicBezTo>
                <a:cubicBezTo>
                  <a:pt x="135" y="260"/>
                  <a:pt x="136" y="260"/>
                  <a:pt x="137" y="261"/>
                </a:cubicBezTo>
                <a:cubicBezTo>
                  <a:pt x="150" y="265"/>
                  <a:pt x="165" y="266"/>
                  <a:pt x="174" y="266"/>
                </a:cubicBezTo>
                <a:cubicBezTo>
                  <a:pt x="183" y="266"/>
                  <a:pt x="197" y="265"/>
                  <a:pt x="210" y="261"/>
                </a:cubicBezTo>
                <a:cubicBezTo>
                  <a:pt x="212" y="260"/>
                  <a:pt x="213" y="260"/>
                  <a:pt x="214" y="260"/>
                </a:cubicBezTo>
                <a:cubicBezTo>
                  <a:pt x="219" y="260"/>
                  <a:pt x="223" y="263"/>
                  <a:pt x="224" y="267"/>
                </a:cubicBezTo>
                <a:cubicBezTo>
                  <a:pt x="225" y="273"/>
                  <a:pt x="223" y="279"/>
                  <a:pt x="218" y="279"/>
                </a:cubicBezTo>
                <a:close/>
                <a:moveTo>
                  <a:pt x="234" y="185"/>
                </a:moveTo>
                <a:cubicBezTo>
                  <a:pt x="228" y="185"/>
                  <a:pt x="224" y="181"/>
                  <a:pt x="224" y="175"/>
                </a:cubicBezTo>
                <a:cubicBezTo>
                  <a:pt x="224" y="170"/>
                  <a:pt x="228" y="165"/>
                  <a:pt x="234" y="165"/>
                </a:cubicBezTo>
                <a:cubicBezTo>
                  <a:pt x="240" y="165"/>
                  <a:pt x="245" y="170"/>
                  <a:pt x="245" y="175"/>
                </a:cubicBezTo>
                <a:cubicBezTo>
                  <a:pt x="245" y="181"/>
                  <a:pt x="240" y="185"/>
                  <a:pt x="234" y="185"/>
                </a:cubicBezTo>
                <a:close/>
                <a:moveTo>
                  <a:pt x="41" y="131"/>
                </a:moveTo>
                <a:cubicBezTo>
                  <a:pt x="63" y="86"/>
                  <a:pt x="104" y="51"/>
                  <a:pt x="153" y="43"/>
                </a:cubicBezTo>
                <a:cubicBezTo>
                  <a:pt x="139" y="17"/>
                  <a:pt x="112" y="0"/>
                  <a:pt x="81" y="0"/>
                </a:cubicBezTo>
                <a:cubicBezTo>
                  <a:pt x="36" y="0"/>
                  <a:pt x="0" y="37"/>
                  <a:pt x="0" y="81"/>
                </a:cubicBezTo>
                <a:cubicBezTo>
                  <a:pt x="0" y="94"/>
                  <a:pt x="3" y="104"/>
                  <a:pt x="8" y="116"/>
                </a:cubicBezTo>
                <a:cubicBezTo>
                  <a:pt x="10" y="120"/>
                  <a:pt x="13" y="122"/>
                  <a:pt x="17" y="122"/>
                </a:cubicBezTo>
                <a:cubicBezTo>
                  <a:pt x="21" y="122"/>
                  <a:pt x="24" y="120"/>
                  <a:pt x="26" y="116"/>
                </a:cubicBezTo>
                <a:cubicBezTo>
                  <a:pt x="31" y="106"/>
                  <a:pt x="38" y="98"/>
                  <a:pt x="47" y="93"/>
                </a:cubicBezTo>
                <a:cubicBezTo>
                  <a:pt x="41" y="106"/>
                  <a:pt x="40" y="118"/>
                  <a:pt x="41" y="1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4" name="Freeform 79">
            <a:extLst>
              <a:ext uri="{FF2B5EF4-FFF2-40B4-BE49-F238E27FC236}">
                <a16:creationId xmlns:a16="http://schemas.microsoft.com/office/drawing/2014/main" id="{7EEBA202-F01E-57CC-072E-3AE56B1496C4}"/>
              </a:ext>
            </a:extLst>
          </p:cNvPr>
          <p:cNvSpPr>
            <a:spLocks noEditPoints="1"/>
          </p:cNvSpPr>
          <p:nvPr/>
        </p:nvSpPr>
        <p:spPr bwMode="auto">
          <a:xfrm>
            <a:off x="11175995" y="4671033"/>
            <a:ext cx="229594" cy="259411"/>
          </a:xfrm>
          <a:custGeom>
            <a:avLst/>
            <a:gdLst>
              <a:gd name="T0" fmla="*/ 279 w 308"/>
              <a:gd name="T1" fmla="*/ 0 h 348"/>
              <a:gd name="T2" fmla="*/ 270 w 308"/>
              <a:gd name="T3" fmla="*/ 85 h 348"/>
              <a:gd name="T4" fmla="*/ 295 w 308"/>
              <a:gd name="T5" fmla="*/ 0 h 348"/>
              <a:gd name="T6" fmla="*/ 154 w 308"/>
              <a:gd name="T7" fmla="*/ 225 h 348"/>
              <a:gd name="T8" fmla="*/ 162 w 308"/>
              <a:gd name="T9" fmla="*/ 214 h 348"/>
              <a:gd name="T10" fmla="*/ 144 w 308"/>
              <a:gd name="T11" fmla="*/ 215 h 348"/>
              <a:gd name="T12" fmla="*/ 142 w 308"/>
              <a:gd name="T13" fmla="*/ 242 h 348"/>
              <a:gd name="T14" fmla="*/ 122 w 308"/>
              <a:gd name="T15" fmla="*/ 216 h 348"/>
              <a:gd name="T16" fmla="*/ 99 w 308"/>
              <a:gd name="T17" fmla="*/ 104 h 348"/>
              <a:gd name="T18" fmla="*/ 20 w 308"/>
              <a:gd name="T19" fmla="*/ 216 h 348"/>
              <a:gd name="T20" fmla="*/ 100 w 308"/>
              <a:gd name="T21" fmla="*/ 317 h 348"/>
              <a:gd name="T22" fmla="*/ 142 w 308"/>
              <a:gd name="T23" fmla="*/ 290 h 348"/>
              <a:gd name="T24" fmla="*/ 82 w 308"/>
              <a:gd name="T25" fmla="*/ 175 h 348"/>
              <a:gd name="T26" fmla="*/ 102 w 308"/>
              <a:gd name="T27" fmla="*/ 175 h 348"/>
              <a:gd name="T28" fmla="*/ 207 w 308"/>
              <a:gd name="T29" fmla="*/ 104 h 348"/>
              <a:gd name="T30" fmla="*/ 182 w 308"/>
              <a:gd name="T31" fmla="*/ 215 h 348"/>
              <a:gd name="T32" fmla="*/ 182 w 308"/>
              <a:gd name="T33" fmla="*/ 224 h 348"/>
              <a:gd name="T34" fmla="*/ 163 w 308"/>
              <a:gd name="T35" fmla="*/ 290 h 348"/>
              <a:gd name="T36" fmla="*/ 206 w 308"/>
              <a:gd name="T37" fmla="*/ 317 h 348"/>
              <a:gd name="T38" fmla="*/ 243 w 308"/>
              <a:gd name="T39" fmla="*/ 82 h 348"/>
              <a:gd name="T40" fmla="*/ 214 w 308"/>
              <a:gd name="T41" fmla="*/ 185 h 348"/>
              <a:gd name="T42" fmla="*/ 214 w 308"/>
              <a:gd name="T43" fmla="*/ 165 h 348"/>
              <a:gd name="T44" fmla="*/ 214 w 308"/>
              <a:gd name="T45" fmla="*/ 185 h 348"/>
              <a:gd name="T46" fmla="*/ 110 w 308"/>
              <a:gd name="T47" fmla="*/ 88 h 348"/>
              <a:gd name="T48" fmla="*/ 143 w 308"/>
              <a:gd name="T49" fmla="*/ 186 h 348"/>
              <a:gd name="T50" fmla="*/ 164 w 308"/>
              <a:gd name="T51" fmla="*/ 186 h 348"/>
              <a:gd name="T52" fmla="*/ 196 w 308"/>
              <a:gd name="T53" fmla="*/ 88 h 348"/>
              <a:gd name="T54" fmla="*/ 154 w 308"/>
              <a:gd name="T55" fmla="*/ 22 h 348"/>
              <a:gd name="T56" fmla="*/ 123 w 308"/>
              <a:gd name="T57" fmla="*/ 336 h 348"/>
              <a:gd name="T58" fmla="*/ 133 w 308"/>
              <a:gd name="T59" fmla="*/ 348 h 348"/>
              <a:gd name="T60" fmla="*/ 183 w 308"/>
              <a:gd name="T61" fmla="*/ 338 h 348"/>
              <a:gd name="T62" fmla="*/ 154 w 308"/>
              <a:gd name="T63" fmla="*/ 320 h 348"/>
              <a:gd name="T64" fmla="*/ 84 w 308"/>
              <a:gd name="T65" fmla="*/ 27 h 348"/>
              <a:gd name="T66" fmla="*/ 12 w 308"/>
              <a:gd name="T67" fmla="*/ 0 h 348"/>
              <a:gd name="T68" fmla="*/ 38 w 308"/>
              <a:gd name="T69" fmla="*/ 8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08" h="348">
                <a:moveTo>
                  <a:pt x="295" y="0"/>
                </a:moveTo>
                <a:cubicBezTo>
                  <a:pt x="279" y="0"/>
                  <a:pt x="279" y="0"/>
                  <a:pt x="279" y="0"/>
                </a:cubicBezTo>
                <a:cubicBezTo>
                  <a:pt x="257" y="0"/>
                  <a:pt x="237" y="11"/>
                  <a:pt x="223" y="27"/>
                </a:cubicBezTo>
                <a:cubicBezTo>
                  <a:pt x="241" y="43"/>
                  <a:pt x="258" y="62"/>
                  <a:pt x="270" y="85"/>
                </a:cubicBezTo>
                <a:cubicBezTo>
                  <a:pt x="304" y="14"/>
                  <a:pt x="304" y="14"/>
                  <a:pt x="304" y="14"/>
                </a:cubicBezTo>
                <a:cubicBezTo>
                  <a:pt x="308" y="8"/>
                  <a:pt x="303" y="0"/>
                  <a:pt x="295" y="0"/>
                </a:cubicBezTo>
                <a:close/>
                <a:moveTo>
                  <a:pt x="144" y="215"/>
                </a:moveTo>
                <a:cubicBezTo>
                  <a:pt x="144" y="218"/>
                  <a:pt x="148" y="221"/>
                  <a:pt x="154" y="225"/>
                </a:cubicBezTo>
                <a:cubicBezTo>
                  <a:pt x="158" y="223"/>
                  <a:pt x="162" y="219"/>
                  <a:pt x="162" y="216"/>
                </a:cubicBezTo>
                <a:cubicBezTo>
                  <a:pt x="162" y="214"/>
                  <a:pt x="162" y="214"/>
                  <a:pt x="162" y="214"/>
                </a:cubicBezTo>
                <a:cubicBezTo>
                  <a:pt x="162" y="209"/>
                  <a:pt x="158" y="205"/>
                  <a:pt x="154" y="205"/>
                </a:cubicBezTo>
                <a:cubicBezTo>
                  <a:pt x="148" y="205"/>
                  <a:pt x="144" y="210"/>
                  <a:pt x="144" y="215"/>
                </a:cubicBezTo>
                <a:close/>
                <a:moveTo>
                  <a:pt x="142" y="290"/>
                </a:moveTo>
                <a:cubicBezTo>
                  <a:pt x="142" y="242"/>
                  <a:pt x="142" y="242"/>
                  <a:pt x="142" y="242"/>
                </a:cubicBezTo>
                <a:cubicBezTo>
                  <a:pt x="136" y="237"/>
                  <a:pt x="126" y="230"/>
                  <a:pt x="123" y="220"/>
                </a:cubicBezTo>
                <a:cubicBezTo>
                  <a:pt x="122" y="219"/>
                  <a:pt x="122" y="217"/>
                  <a:pt x="122" y="216"/>
                </a:cubicBezTo>
                <a:cubicBezTo>
                  <a:pt x="122" y="147"/>
                  <a:pt x="122" y="147"/>
                  <a:pt x="122" y="147"/>
                </a:cubicBezTo>
                <a:cubicBezTo>
                  <a:pt x="122" y="129"/>
                  <a:pt x="114" y="113"/>
                  <a:pt x="99" y="104"/>
                </a:cubicBezTo>
                <a:cubicBezTo>
                  <a:pt x="63" y="82"/>
                  <a:pt x="63" y="82"/>
                  <a:pt x="63" y="82"/>
                </a:cubicBezTo>
                <a:cubicBezTo>
                  <a:pt x="37" y="121"/>
                  <a:pt x="20" y="174"/>
                  <a:pt x="20" y="216"/>
                </a:cubicBezTo>
                <a:cubicBezTo>
                  <a:pt x="20" y="256"/>
                  <a:pt x="34" y="287"/>
                  <a:pt x="62" y="306"/>
                </a:cubicBezTo>
                <a:cubicBezTo>
                  <a:pt x="73" y="313"/>
                  <a:pt x="87" y="317"/>
                  <a:pt x="100" y="317"/>
                </a:cubicBezTo>
                <a:cubicBezTo>
                  <a:pt x="110" y="317"/>
                  <a:pt x="121" y="315"/>
                  <a:pt x="131" y="310"/>
                </a:cubicBezTo>
                <a:cubicBezTo>
                  <a:pt x="138" y="306"/>
                  <a:pt x="142" y="298"/>
                  <a:pt x="142" y="290"/>
                </a:cubicBezTo>
                <a:close/>
                <a:moveTo>
                  <a:pt x="92" y="185"/>
                </a:moveTo>
                <a:cubicBezTo>
                  <a:pt x="87" y="185"/>
                  <a:pt x="82" y="181"/>
                  <a:pt x="82" y="175"/>
                </a:cubicBezTo>
                <a:cubicBezTo>
                  <a:pt x="82" y="170"/>
                  <a:pt x="87" y="165"/>
                  <a:pt x="92" y="165"/>
                </a:cubicBezTo>
                <a:cubicBezTo>
                  <a:pt x="97" y="165"/>
                  <a:pt x="102" y="170"/>
                  <a:pt x="102" y="175"/>
                </a:cubicBezTo>
                <a:cubicBezTo>
                  <a:pt x="102" y="181"/>
                  <a:pt x="97" y="185"/>
                  <a:pt x="92" y="185"/>
                </a:cubicBezTo>
                <a:close/>
                <a:moveTo>
                  <a:pt x="207" y="104"/>
                </a:moveTo>
                <a:cubicBezTo>
                  <a:pt x="192" y="113"/>
                  <a:pt x="182" y="130"/>
                  <a:pt x="182" y="147"/>
                </a:cubicBezTo>
                <a:cubicBezTo>
                  <a:pt x="182" y="215"/>
                  <a:pt x="182" y="215"/>
                  <a:pt x="182" y="215"/>
                </a:cubicBezTo>
                <a:cubicBezTo>
                  <a:pt x="182" y="218"/>
                  <a:pt x="182" y="220"/>
                  <a:pt x="182" y="223"/>
                </a:cubicBezTo>
                <a:cubicBezTo>
                  <a:pt x="182" y="224"/>
                  <a:pt x="182" y="224"/>
                  <a:pt x="182" y="224"/>
                </a:cubicBezTo>
                <a:cubicBezTo>
                  <a:pt x="179" y="233"/>
                  <a:pt x="170" y="239"/>
                  <a:pt x="163" y="242"/>
                </a:cubicBezTo>
                <a:cubicBezTo>
                  <a:pt x="163" y="290"/>
                  <a:pt x="163" y="290"/>
                  <a:pt x="163" y="290"/>
                </a:cubicBezTo>
                <a:cubicBezTo>
                  <a:pt x="163" y="297"/>
                  <a:pt x="167" y="305"/>
                  <a:pt x="175" y="310"/>
                </a:cubicBezTo>
                <a:cubicBezTo>
                  <a:pt x="185" y="315"/>
                  <a:pt x="195" y="317"/>
                  <a:pt x="206" y="317"/>
                </a:cubicBezTo>
                <a:cubicBezTo>
                  <a:pt x="245" y="317"/>
                  <a:pt x="286" y="282"/>
                  <a:pt x="286" y="215"/>
                </a:cubicBezTo>
                <a:cubicBezTo>
                  <a:pt x="286" y="174"/>
                  <a:pt x="270" y="122"/>
                  <a:pt x="243" y="82"/>
                </a:cubicBezTo>
                <a:lnTo>
                  <a:pt x="207" y="104"/>
                </a:lnTo>
                <a:close/>
                <a:moveTo>
                  <a:pt x="214" y="185"/>
                </a:moveTo>
                <a:cubicBezTo>
                  <a:pt x="209" y="185"/>
                  <a:pt x="204" y="180"/>
                  <a:pt x="204" y="175"/>
                </a:cubicBezTo>
                <a:cubicBezTo>
                  <a:pt x="204" y="170"/>
                  <a:pt x="209" y="165"/>
                  <a:pt x="214" y="165"/>
                </a:cubicBezTo>
                <a:cubicBezTo>
                  <a:pt x="221" y="165"/>
                  <a:pt x="225" y="170"/>
                  <a:pt x="225" y="175"/>
                </a:cubicBezTo>
                <a:cubicBezTo>
                  <a:pt x="225" y="180"/>
                  <a:pt x="221" y="185"/>
                  <a:pt x="214" y="185"/>
                </a:cubicBezTo>
                <a:close/>
                <a:moveTo>
                  <a:pt x="75" y="65"/>
                </a:moveTo>
                <a:cubicBezTo>
                  <a:pt x="110" y="88"/>
                  <a:pt x="110" y="88"/>
                  <a:pt x="110" y="88"/>
                </a:cubicBezTo>
                <a:cubicBezTo>
                  <a:pt x="131" y="100"/>
                  <a:pt x="143" y="123"/>
                  <a:pt x="143" y="147"/>
                </a:cubicBezTo>
                <a:cubicBezTo>
                  <a:pt x="143" y="186"/>
                  <a:pt x="143" y="186"/>
                  <a:pt x="143" y="186"/>
                </a:cubicBezTo>
                <a:cubicBezTo>
                  <a:pt x="146" y="184"/>
                  <a:pt x="150" y="183"/>
                  <a:pt x="154" y="183"/>
                </a:cubicBezTo>
                <a:cubicBezTo>
                  <a:pt x="158" y="183"/>
                  <a:pt x="161" y="184"/>
                  <a:pt x="164" y="186"/>
                </a:cubicBezTo>
                <a:cubicBezTo>
                  <a:pt x="164" y="147"/>
                  <a:pt x="164" y="147"/>
                  <a:pt x="164" y="147"/>
                </a:cubicBezTo>
                <a:cubicBezTo>
                  <a:pt x="164" y="122"/>
                  <a:pt x="176" y="99"/>
                  <a:pt x="196" y="88"/>
                </a:cubicBezTo>
                <a:cubicBezTo>
                  <a:pt x="231" y="65"/>
                  <a:pt x="231" y="65"/>
                  <a:pt x="231" y="65"/>
                </a:cubicBezTo>
                <a:cubicBezTo>
                  <a:pt x="210" y="39"/>
                  <a:pt x="182" y="22"/>
                  <a:pt x="154" y="22"/>
                </a:cubicBezTo>
                <a:cubicBezTo>
                  <a:pt x="124" y="22"/>
                  <a:pt x="97" y="39"/>
                  <a:pt x="75" y="65"/>
                </a:cubicBezTo>
                <a:close/>
                <a:moveTo>
                  <a:pt x="123" y="336"/>
                </a:moveTo>
                <a:cubicBezTo>
                  <a:pt x="123" y="338"/>
                  <a:pt x="123" y="338"/>
                  <a:pt x="123" y="338"/>
                </a:cubicBezTo>
                <a:cubicBezTo>
                  <a:pt x="123" y="345"/>
                  <a:pt x="128" y="348"/>
                  <a:pt x="133" y="348"/>
                </a:cubicBezTo>
                <a:cubicBezTo>
                  <a:pt x="173" y="348"/>
                  <a:pt x="173" y="348"/>
                  <a:pt x="173" y="348"/>
                </a:cubicBezTo>
                <a:cubicBezTo>
                  <a:pt x="178" y="348"/>
                  <a:pt x="183" y="345"/>
                  <a:pt x="183" y="338"/>
                </a:cubicBezTo>
                <a:cubicBezTo>
                  <a:pt x="183" y="336"/>
                  <a:pt x="183" y="336"/>
                  <a:pt x="183" y="336"/>
                </a:cubicBezTo>
                <a:cubicBezTo>
                  <a:pt x="172" y="332"/>
                  <a:pt x="162" y="328"/>
                  <a:pt x="154" y="320"/>
                </a:cubicBezTo>
                <a:cubicBezTo>
                  <a:pt x="145" y="328"/>
                  <a:pt x="134" y="332"/>
                  <a:pt x="123" y="336"/>
                </a:cubicBezTo>
                <a:close/>
                <a:moveTo>
                  <a:pt x="84" y="27"/>
                </a:moveTo>
                <a:cubicBezTo>
                  <a:pt x="71" y="11"/>
                  <a:pt x="51" y="0"/>
                  <a:pt x="29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4" y="0"/>
                  <a:pt x="0" y="8"/>
                  <a:pt x="3" y="16"/>
                </a:cubicBezTo>
                <a:cubicBezTo>
                  <a:pt x="38" y="85"/>
                  <a:pt x="38" y="85"/>
                  <a:pt x="38" y="85"/>
                </a:cubicBezTo>
                <a:cubicBezTo>
                  <a:pt x="50" y="62"/>
                  <a:pt x="66" y="43"/>
                  <a:pt x="84" y="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5" name="Freeform 80">
            <a:extLst>
              <a:ext uri="{FF2B5EF4-FFF2-40B4-BE49-F238E27FC236}">
                <a16:creationId xmlns:a16="http://schemas.microsoft.com/office/drawing/2014/main" id="{9255759C-85F6-DB05-5E38-2F0DC8432284}"/>
              </a:ext>
            </a:extLst>
          </p:cNvPr>
          <p:cNvSpPr>
            <a:spLocks noEditPoints="1"/>
          </p:cNvSpPr>
          <p:nvPr/>
        </p:nvSpPr>
        <p:spPr bwMode="auto">
          <a:xfrm>
            <a:off x="11177486" y="5763468"/>
            <a:ext cx="226612" cy="259411"/>
          </a:xfrm>
          <a:custGeom>
            <a:avLst/>
            <a:gdLst>
              <a:gd name="T0" fmla="*/ 0 w 304"/>
              <a:gd name="T1" fmla="*/ 152 h 348"/>
              <a:gd name="T2" fmla="*/ 10 w 304"/>
              <a:gd name="T3" fmla="*/ 346 h 348"/>
              <a:gd name="T4" fmla="*/ 41 w 304"/>
              <a:gd name="T5" fmla="*/ 317 h 348"/>
              <a:gd name="T6" fmla="*/ 78 w 304"/>
              <a:gd name="T7" fmla="*/ 233 h 348"/>
              <a:gd name="T8" fmla="*/ 41 w 304"/>
              <a:gd name="T9" fmla="*/ 146 h 348"/>
              <a:gd name="T10" fmla="*/ 101 w 304"/>
              <a:gd name="T11" fmla="*/ 83 h 348"/>
              <a:gd name="T12" fmla="*/ 150 w 304"/>
              <a:gd name="T13" fmla="*/ 109 h 348"/>
              <a:gd name="T14" fmla="*/ 204 w 304"/>
              <a:gd name="T15" fmla="*/ 82 h 348"/>
              <a:gd name="T16" fmla="*/ 263 w 304"/>
              <a:gd name="T17" fmla="*/ 146 h 348"/>
              <a:gd name="T18" fmla="*/ 225 w 304"/>
              <a:gd name="T19" fmla="*/ 234 h 348"/>
              <a:gd name="T20" fmla="*/ 263 w 304"/>
              <a:gd name="T21" fmla="*/ 323 h 348"/>
              <a:gd name="T22" fmla="*/ 292 w 304"/>
              <a:gd name="T23" fmla="*/ 348 h 348"/>
              <a:gd name="T24" fmla="*/ 303 w 304"/>
              <a:gd name="T25" fmla="*/ 154 h 348"/>
              <a:gd name="T26" fmla="*/ 143 w 304"/>
              <a:gd name="T27" fmla="*/ 194 h 348"/>
              <a:gd name="T28" fmla="*/ 158 w 304"/>
              <a:gd name="T29" fmla="*/ 194 h 348"/>
              <a:gd name="T30" fmla="*/ 143 w 304"/>
              <a:gd name="T31" fmla="*/ 194 h 348"/>
              <a:gd name="T32" fmla="*/ 204 w 304"/>
              <a:gd name="T33" fmla="*/ 225 h 348"/>
              <a:gd name="T34" fmla="*/ 241 w 304"/>
              <a:gd name="T35" fmla="*/ 144 h 348"/>
              <a:gd name="T36" fmla="*/ 202 w 304"/>
              <a:gd name="T37" fmla="*/ 100 h 348"/>
              <a:gd name="T38" fmla="*/ 161 w 304"/>
              <a:gd name="T39" fmla="*/ 141 h 348"/>
              <a:gd name="T40" fmla="*/ 140 w 304"/>
              <a:gd name="T41" fmla="*/ 141 h 348"/>
              <a:gd name="T42" fmla="*/ 99 w 304"/>
              <a:gd name="T43" fmla="*/ 100 h 348"/>
              <a:gd name="T44" fmla="*/ 59 w 304"/>
              <a:gd name="T45" fmla="*/ 144 h 348"/>
              <a:gd name="T46" fmla="*/ 98 w 304"/>
              <a:gd name="T47" fmla="*/ 226 h 348"/>
              <a:gd name="T48" fmla="*/ 78 w 304"/>
              <a:gd name="T49" fmla="*/ 265 h 348"/>
              <a:gd name="T50" fmla="*/ 60 w 304"/>
              <a:gd name="T51" fmla="*/ 345 h 348"/>
              <a:gd name="T52" fmla="*/ 242 w 304"/>
              <a:gd name="T53" fmla="*/ 320 h 348"/>
              <a:gd name="T54" fmla="*/ 204 w 304"/>
              <a:gd name="T55" fmla="*/ 240 h 348"/>
              <a:gd name="T56" fmla="*/ 100 w 304"/>
              <a:gd name="T57" fmla="*/ 152 h 348"/>
              <a:gd name="T58" fmla="*/ 121 w 304"/>
              <a:gd name="T59" fmla="*/ 152 h 348"/>
              <a:gd name="T60" fmla="*/ 179 w 304"/>
              <a:gd name="T61" fmla="*/ 198 h 348"/>
              <a:gd name="T62" fmla="*/ 151 w 304"/>
              <a:gd name="T63" fmla="*/ 243 h 348"/>
              <a:gd name="T64" fmla="*/ 122 w 304"/>
              <a:gd name="T65" fmla="*/ 198 h 348"/>
              <a:gd name="T66" fmla="*/ 144 w 304"/>
              <a:gd name="T67" fmla="*/ 167 h 348"/>
              <a:gd name="T68" fmla="*/ 158 w 304"/>
              <a:gd name="T69" fmla="*/ 167 h 348"/>
              <a:gd name="T70" fmla="*/ 179 w 304"/>
              <a:gd name="T71" fmla="*/ 198 h 348"/>
              <a:gd name="T72" fmla="*/ 180 w 304"/>
              <a:gd name="T73" fmla="*/ 152 h 348"/>
              <a:gd name="T74" fmla="*/ 201 w 304"/>
              <a:gd name="T75" fmla="*/ 15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04" h="348">
                <a:moveTo>
                  <a:pt x="152" y="0"/>
                </a:moveTo>
                <a:cubicBezTo>
                  <a:pt x="68" y="0"/>
                  <a:pt x="0" y="68"/>
                  <a:pt x="0" y="152"/>
                </a:cubicBezTo>
                <a:cubicBezTo>
                  <a:pt x="0" y="336"/>
                  <a:pt x="0" y="336"/>
                  <a:pt x="0" y="336"/>
                </a:cubicBezTo>
                <a:cubicBezTo>
                  <a:pt x="0" y="342"/>
                  <a:pt x="5" y="346"/>
                  <a:pt x="10" y="346"/>
                </a:cubicBezTo>
                <a:cubicBezTo>
                  <a:pt x="41" y="346"/>
                  <a:pt x="41" y="346"/>
                  <a:pt x="41" y="346"/>
                </a:cubicBezTo>
                <a:cubicBezTo>
                  <a:pt x="41" y="317"/>
                  <a:pt x="41" y="317"/>
                  <a:pt x="41" y="317"/>
                </a:cubicBezTo>
                <a:cubicBezTo>
                  <a:pt x="41" y="292"/>
                  <a:pt x="49" y="272"/>
                  <a:pt x="63" y="253"/>
                </a:cubicBezTo>
                <a:cubicBezTo>
                  <a:pt x="78" y="233"/>
                  <a:pt x="78" y="233"/>
                  <a:pt x="78" y="233"/>
                </a:cubicBezTo>
                <a:cubicBezTo>
                  <a:pt x="58" y="202"/>
                  <a:pt x="58" y="202"/>
                  <a:pt x="58" y="202"/>
                </a:cubicBezTo>
                <a:cubicBezTo>
                  <a:pt x="46" y="185"/>
                  <a:pt x="41" y="165"/>
                  <a:pt x="41" y="146"/>
                </a:cubicBezTo>
                <a:cubicBezTo>
                  <a:pt x="41" y="117"/>
                  <a:pt x="59" y="90"/>
                  <a:pt x="86" y="85"/>
                </a:cubicBezTo>
                <a:cubicBezTo>
                  <a:pt x="91" y="84"/>
                  <a:pt x="96" y="83"/>
                  <a:pt x="101" y="83"/>
                </a:cubicBezTo>
                <a:cubicBezTo>
                  <a:pt x="115" y="83"/>
                  <a:pt x="128" y="88"/>
                  <a:pt x="139" y="96"/>
                </a:cubicBezTo>
                <a:cubicBezTo>
                  <a:pt x="143" y="100"/>
                  <a:pt x="148" y="105"/>
                  <a:pt x="150" y="109"/>
                </a:cubicBezTo>
                <a:cubicBezTo>
                  <a:pt x="153" y="105"/>
                  <a:pt x="157" y="101"/>
                  <a:pt x="161" y="98"/>
                </a:cubicBezTo>
                <a:cubicBezTo>
                  <a:pt x="172" y="87"/>
                  <a:pt x="189" y="82"/>
                  <a:pt x="204" y="82"/>
                </a:cubicBezTo>
                <a:cubicBezTo>
                  <a:pt x="205" y="82"/>
                  <a:pt x="206" y="82"/>
                  <a:pt x="207" y="82"/>
                </a:cubicBezTo>
                <a:cubicBezTo>
                  <a:pt x="239" y="86"/>
                  <a:pt x="263" y="114"/>
                  <a:pt x="263" y="146"/>
                </a:cubicBezTo>
                <a:cubicBezTo>
                  <a:pt x="263" y="163"/>
                  <a:pt x="259" y="179"/>
                  <a:pt x="252" y="194"/>
                </a:cubicBezTo>
                <a:cubicBezTo>
                  <a:pt x="246" y="210"/>
                  <a:pt x="237" y="224"/>
                  <a:pt x="225" y="234"/>
                </a:cubicBezTo>
                <a:cubicBezTo>
                  <a:pt x="237" y="246"/>
                  <a:pt x="246" y="259"/>
                  <a:pt x="252" y="275"/>
                </a:cubicBezTo>
                <a:cubicBezTo>
                  <a:pt x="259" y="291"/>
                  <a:pt x="263" y="306"/>
                  <a:pt x="263" y="323"/>
                </a:cubicBezTo>
                <a:cubicBezTo>
                  <a:pt x="263" y="348"/>
                  <a:pt x="263" y="348"/>
                  <a:pt x="263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8" y="348"/>
                  <a:pt x="303" y="343"/>
                  <a:pt x="303" y="337"/>
                </a:cubicBezTo>
                <a:cubicBezTo>
                  <a:pt x="303" y="154"/>
                  <a:pt x="303" y="154"/>
                  <a:pt x="303" y="154"/>
                </a:cubicBezTo>
                <a:cubicBezTo>
                  <a:pt x="304" y="68"/>
                  <a:pt x="235" y="0"/>
                  <a:pt x="152" y="0"/>
                </a:cubicBezTo>
                <a:close/>
                <a:moveTo>
                  <a:pt x="143" y="194"/>
                </a:moveTo>
                <a:cubicBezTo>
                  <a:pt x="151" y="212"/>
                  <a:pt x="151" y="212"/>
                  <a:pt x="151" y="212"/>
                </a:cubicBezTo>
                <a:cubicBezTo>
                  <a:pt x="158" y="194"/>
                  <a:pt x="158" y="194"/>
                  <a:pt x="158" y="194"/>
                </a:cubicBezTo>
                <a:cubicBezTo>
                  <a:pt x="151" y="187"/>
                  <a:pt x="151" y="187"/>
                  <a:pt x="151" y="187"/>
                </a:cubicBezTo>
                <a:lnTo>
                  <a:pt x="143" y="194"/>
                </a:lnTo>
                <a:close/>
                <a:moveTo>
                  <a:pt x="204" y="240"/>
                </a:moveTo>
                <a:cubicBezTo>
                  <a:pt x="200" y="236"/>
                  <a:pt x="200" y="230"/>
                  <a:pt x="204" y="225"/>
                </a:cubicBezTo>
                <a:cubicBezTo>
                  <a:pt x="218" y="212"/>
                  <a:pt x="225" y="205"/>
                  <a:pt x="233" y="184"/>
                </a:cubicBezTo>
                <a:cubicBezTo>
                  <a:pt x="238" y="172"/>
                  <a:pt x="241" y="158"/>
                  <a:pt x="241" y="144"/>
                </a:cubicBezTo>
                <a:cubicBezTo>
                  <a:pt x="241" y="123"/>
                  <a:pt x="225" y="103"/>
                  <a:pt x="205" y="101"/>
                </a:cubicBezTo>
                <a:cubicBezTo>
                  <a:pt x="204" y="100"/>
                  <a:pt x="203" y="100"/>
                  <a:pt x="202" y="100"/>
                </a:cubicBezTo>
                <a:cubicBezTo>
                  <a:pt x="192" y="100"/>
                  <a:pt x="182" y="104"/>
                  <a:pt x="174" y="110"/>
                </a:cubicBezTo>
                <a:cubicBezTo>
                  <a:pt x="165" y="118"/>
                  <a:pt x="161" y="130"/>
                  <a:pt x="161" y="141"/>
                </a:cubicBezTo>
                <a:cubicBezTo>
                  <a:pt x="161" y="146"/>
                  <a:pt x="156" y="150"/>
                  <a:pt x="151" y="150"/>
                </a:cubicBezTo>
                <a:cubicBezTo>
                  <a:pt x="145" y="150"/>
                  <a:pt x="140" y="146"/>
                  <a:pt x="140" y="141"/>
                </a:cubicBezTo>
                <a:cubicBezTo>
                  <a:pt x="140" y="128"/>
                  <a:pt x="135" y="118"/>
                  <a:pt x="125" y="109"/>
                </a:cubicBezTo>
                <a:cubicBezTo>
                  <a:pt x="118" y="103"/>
                  <a:pt x="109" y="100"/>
                  <a:pt x="99" y="100"/>
                </a:cubicBezTo>
                <a:cubicBezTo>
                  <a:pt x="96" y="100"/>
                  <a:pt x="93" y="101"/>
                  <a:pt x="90" y="101"/>
                </a:cubicBezTo>
                <a:cubicBezTo>
                  <a:pt x="71" y="106"/>
                  <a:pt x="59" y="126"/>
                  <a:pt x="59" y="144"/>
                </a:cubicBezTo>
                <a:cubicBezTo>
                  <a:pt x="59" y="159"/>
                  <a:pt x="64" y="175"/>
                  <a:pt x="73" y="189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100" y="230"/>
                  <a:pt x="100" y="235"/>
                  <a:pt x="98" y="239"/>
                </a:cubicBezTo>
                <a:cubicBezTo>
                  <a:pt x="78" y="265"/>
                  <a:pt x="78" y="265"/>
                  <a:pt x="78" y="265"/>
                </a:cubicBezTo>
                <a:cubicBezTo>
                  <a:pt x="67" y="278"/>
                  <a:pt x="60" y="296"/>
                  <a:pt x="60" y="314"/>
                </a:cubicBezTo>
                <a:cubicBezTo>
                  <a:pt x="60" y="345"/>
                  <a:pt x="60" y="345"/>
                  <a:pt x="60" y="345"/>
                </a:cubicBezTo>
                <a:cubicBezTo>
                  <a:pt x="242" y="345"/>
                  <a:pt x="242" y="345"/>
                  <a:pt x="242" y="345"/>
                </a:cubicBezTo>
                <a:cubicBezTo>
                  <a:pt x="242" y="320"/>
                  <a:pt x="242" y="320"/>
                  <a:pt x="242" y="320"/>
                </a:cubicBezTo>
                <a:cubicBezTo>
                  <a:pt x="242" y="306"/>
                  <a:pt x="240" y="292"/>
                  <a:pt x="234" y="280"/>
                </a:cubicBezTo>
                <a:cubicBezTo>
                  <a:pt x="225" y="262"/>
                  <a:pt x="216" y="254"/>
                  <a:pt x="204" y="240"/>
                </a:cubicBezTo>
                <a:close/>
                <a:moveTo>
                  <a:pt x="111" y="162"/>
                </a:moveTo>
                <a:cubicBezTo>
                  <a:pt x="105" y="162"/>
                  <a:pt x="100" y="158"/>
                  <a:pt x="100" y="152"/>
                </a:cubicBezTo>
                <a:cubicBezTo>
                  <a:pt x="100" y="147"/>
                  <a:pt x="105" y="142"/>
                  <a:pt x="111" y="142"/>
                </a:cubicBezTo>
                <a:cubicBezTo>
                  <a:pt x="116" y="142"/>
                  <a:pt x="121" y="147"/>
                  <a:pt x="121" y="152"/>
                </a:cubicBezTo>
                <a:cubicBezTo>
                  <a:pt x="121" y="158"/>
                  <a:pt x="116" y="162"/>
                  <a:pt x="111" y="162"/>
                </a:cubicBezTo>
                <a:close/>
                <a:moveTo>
                  <a:pt x="179" y="198"/>
                </a:moveTo>
                <a:cubicBezTo>
                  <a:pt x="160" y="238"/>
                  <a:pt x="160" y="238"/>
                  <a:pt x="160" y="238"/>
                </a:cubicBezTo>
                <a:cubicBezTo>
                  <a:pt x="157" y="241"/>
                  <a:pt x="154" y="243"/>
                  <a:pt x="151" y="243"/>
                </a:cubicBezTo>
                <a:cubicBezTo>
                  <a:pt x="147" y="243"/>
                  <a:pt x="143" y="241"/>
                  <a:pt x="142" y="238"/>
                </a:cubicBezTo>
                <a:cubicBezTo>
                  <a:pt x="122" y="198"/>
                  <a:pt x="122" y="198"/>
                  <a:pt x="122" y="198"/>
                </a:cubicBezTo>
                <a:cubicBezTo>
                  <a:pt x="120" y="194"/>
                  <a:pt x="121" y="189"/>
                  <a:pt x="124" y="187"/>
                </a:cubicBezTo>
                <a:cubicBezTo>
                  <a:pt x="144" y="167"/>
                  <a:pt x="144" y="167"/>
                  <a:pt x="144" y="167"/>
                </a:cubicBezTo>
                <a:cubicBezTo>
                  <a:pt x="146" y="164"/>
                  <a:pt x="149" y="163"/>
                  <a:pt x="151" y="163"/>
                </a:cubicBezTo>
                <a:cubicBezTo>
                  <a:pt x="154" y="163"/>
                  <a:pt x="156" y="164"/>
                  <a:pt x="158" y="167"/>
                </a:cubicBezTo>
                <a:cubicBezTo>
                  <a:pt x="179" y="187"/>
                  <a:pt x="179" y="187"/>
                  <a:pt x="179" y="187"/>
                </a:cubicBezTo>
                <a:cubicBezTo>
                  <a:pt x="180" y="189"/>
                  <a:pt x="182" y="193"/>
                  <a:pt x="179" y="198"/>
                </a:cubicBezTo>
                <a:close/>
                <a:moveTo>
                  <a:pt x="191" y="162"/>
                </a:moveTo>
                <a:cubicBezTo>
                  <a:pt x="185" y="162"/>
                  <a:pt x="180" y="158"/>
                  <a:pt x="180" y="152"/>
                </a:cubicBezTo>
                <a:cubicBezTo>
                  <a:pt x="180" y="147"/>
                  <a:pt x="185" y="142"/>
                  <a:pt x="191" y="142"/>
                </a:cubicBezTo>
                <a:cubicBezTo>
                  <a:pt x="196" y="142"/>
                  <a:pt x="201" y="147"/>
                  <a:pt x="201" y="152"/>
                </a:cubicBezTo>
                <a:cubicBezTo>
                  <a:pt x="201" y="158"/>
                  <a:pt x="196" y="162"/>
                  <a:pt x="191" y="1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6" name="Freeform 81">
            <a:extLst>
              <a:ext uri="{FF2B5EF4-FFF2-40B4-BE49-F238E27FC236}">
                <a16:creationId xmlns:a16="http://schemas.microsoft.com/office/drawing/2014/main" id="{372FBC32-B9F4-F707-EFBD-F0229A64E187}"/>
              </a:ext>
            </a:extLst>
          </p:cNvPr>
          <p:cNvSpPr>
            <a:spLocks noEditPoints="1"/>
          </p:cNvSpPr>
          <p:nvPr/>
        </p:nvSpPr>
        <p:spPr bwMode="auto">
          <a:xfrm>
            <a:off x="11161086" y="5253590"/>
            <a:ext cx="259411" cy="187104"/>
          </a:xfrm>
          <a:custGeom>
            <a:avLst/>
            <a:gdLst>
              <a:gd name="T0" fmla="*/ 348 w 348"/>
              <a:gd name="T1" fmla="*/ 17 h 251"/>
              <a:gd name="T2" fmla="*/ 271 w 348"/>
              <a:gd name="T3" fmla="*/ 46 h 251"/>
              <a:gd name="T4" fmla="*/ 338 w 348"/>
              <a:gd name="T5" fmla="*/ 26 h 251"/>
              <a:gd name="T6" fmla="*/ 56 w 348"/>
              <a:gd name="T7" fmla="*/ 68 h 251"/>
              <a:gd name="T8" fmla="*/ 1 w 348"/>
              <a:gd name="T9" fmla="*/ 78 h 251"/>
              <a:gd name="T10" fmla="*/ 36 w 348"/>
              <a:gd name="T11" fmla="*/ 126 h 251"/>
              <a:gd name="T12" fmla="*/ 287 w 348"/>
              <a:gd name="T13" fmla="*/ 98 h 251"/>
              <a:gd name="T14" fmla="*/ 348 w 348"/>
              <a:gd name="T15" fmla="*/ 98 h 251"/>
              <a:gd name="T16" fmla="*/ 122 w 348"/>
              <a:gd name="T17" fmla="*/ 142 h 251"/>
              <a:gd name="T18" fmla="*/ 161 w 348"/>
              <a:gd name="T19" fmla="*/ 179 h 251"/>
              <a:gd name="T20" fmla="*/ 197 w 348"/>
              <a:gd name="T21" fmla="*/ 117 h 251"/>
              <a:gd name="T22" fmla="*/ 114 w 348"/>
              <a:gd name="T23" fmla="*/ 0 h 251"/>
              <a:gd name="T24" fmla="*/ 23 w 348"/>
              <a:gd name="T25" fmla="*/ 230 h 251"/>
              <a:gd name="T26" fmla="*/ 0 w 348"/>
              <a:gd name="T27" fmla="*/ 240 h 251"/>
              <a:gd name="T28" fmla="*/ 29 w 348"/>
              <a:gd name="T29" fmla="*/ 251 h 251"/>
              <a:gd name="T30" fmla="*/ 107 w 348"/>
              <a:gd name="T31" fmla="*/ 41 h 251"/>
              <a:gd name="T32" fmla="*/ 217 w 348"/>
              <a:gd name="T33" fmla="*/ 115 h 251"/>
              <a:gd name="T34" fmla="*/ 223 w 348"/>
              <a:gd name="T35" fmla="*/ 68 h 251"/>
              <a:gd name="T36" fmla="*/ 214 w 348"/>
              <a:gd name="T37" fmla="*/ 107 h 251"/>
              <a:gd name="T38" fmla="*/ 266 w 348"/>
              <a:gd name="T39" fmla="*/ 99 h 251"/>
              <a:gd name="T40" fmla="*/ 243 w 348"/>
              <a:gd name="T41" fmla="*/ 68 h 251"/>
              <a:gd name="T42" fmla="*/ 223 w 348"/>
              <a:gd name="T43" fmla="*/ 139 h 251"/>
              <a:gd name="T44" fmla="*/ 103 w 348"/>
              <a:gd name="T45" fmla="*/ 149 h 251"/>
              <a:gd name="T46" fmla="*/ 81 w 348"/>
              <a:gd name="T47" fmla="*/ 186 h 251"/>
              <a:gd name="T48" fmla="*/ 194 w 348"/>
              <a:gd name="T49" fmla="*/ 209 h 251"/>
              <a:gd name="T50" fmla="*/ 172 w 348"/>
              <a:gd name="T51" fmla="*/ 229 h 251"/>
              <a:gd name="T52" fmla="*/ 172 w 348"/>
              <a:gd name="T53" fmla="*/ 249 h 251"/>
              <a:gd name="T54" fmla="*/ 202 w 348"/>
              <a:gd name="T55" fmla="*/ 243 h 251"/>
              <a:gd name="T56" fmla="*/ 250 w 348"/>
              <a:gd name="T57" fmla="*/ 208 h 251"/>
              <a:gd name="T58" fmla="*/ 272 w 348"/>
              <a:gd name="T59" fmla="*/ 249 h 251"/>
              <a:gd name="T60" fmla="*/ 302 w 348"/>
              <a:gd name="T61" fmla="*/ 239 h 251"/>
              <a:gd name="T62" fmla="*/ 279 w 348"/>
              <a:gd name="T63" fmla="*/ 229 h 251"/>
              <a:gd name="T64" fmla="*/ 273 w 348"/>
              <a:gd name="T65" fmla="*/ 209 h 251"/>
              <a:gd name="T66" fmla="*/ 332 w 348"/>
              <a:gd name="T67" fmla="*/ 145 h 251"/>
              <a:gd name="T68" fmla="*/ 266 w 348"/>
              <a:gd name="T69" fmla="*/ 99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8" h="251">
                <a:moveTo>
                  <a:pt x="338" y="26"/>
                </a:moveTo>
                <a:cubicBezTo>
                  <a:pt x="343" y="26"/>
                  <a:pt x="348" y="22"/>
                  <a:pt x="348" y="17"/>
                </a:cubicBezTo>
                <a:cubicBezTo>
                  <a:pt x="348" y="10"/>
                  <a:pt x="343" y="6"/>
                  <a:pt x="338" y="6"/>
                </a:cubicBezTo>
                <a:cubicBezTo>
                  <a:pt x="309" y="6"/>
                  <a:pt x="283" y="23"/>
                  <a:pt x="271" y="46"/>
                </a:cubicBezTo>
                <a:cubicBezTo>
                  <a:pt x="295" y="46"/>
                  <a:pt x="295" y="46"/>
                  <a:pt x="295" y="46"/>
                </a:cubicBezTo>
                <a:cubicBezTo>
                  <a:pt x="304" y="35"/>
                  <a:pt x="320" y="26"/>
                  <a:pt x="338" y="26"/>
                </a:cubicBezTo>
                <a:close/>
                <a:moveTo>
                  <a:pt x="36" y="126"/>
                </a:moveTo>
                <a:cubicBezTo>
                  <a:pt x="56" y="68"/>
                  <a:pt x="56" y="68"/>
                  <a:pt x="56" y="68"/>
                </a:cubicBezTo>
                <a:cubicBezTo>
                  <a:pt x="10" y="68"/>
                  <a:pt x="10" y="68"/>
                  <a:pt x="10" y="68"/>
                </a:cubicBezTo>
                <a:cubicBezTo>
                  <a:pt x="5" y="68"/>
                  <a:pt x="1" y="73"/>
                  <a:pt x="1" y="78"/>
                </a:cubicBezTo>
                <a:cubicBezTo>
                  <a:pt x="0" y="82"/>
                  <a:pt x="0" y="85"/>
                  <a:pt x="1" y="89"/>
                </a:cubicBezTo>
                <a:cubicBezTo>
                  <a:pt x="4" y="106"/>
                  <a:pt x="18" y="121"/>
                  <a:pt x="36" y="126"/>
                </a:cubicBezTo>
                <a:close/>
                <a:moveTo>
                  <a:pt x="317" y="68"/>
                </a:moveTo>
                <a:cubicBezTo>
                  <a:pt x="300" y="68"/>
                  <a:pt x="287" y="81"/>
                  <a:pt x="287" y="98"/>
                </a:cubicBezTo>
                <a:cubicBezTo>
                  <a:pt x="287" y="115"/>
                  <a:pt x="300" y="127"/>
                  <a:pt x="317" y="127"/>
                </a:cubicBezTo>
                <a:cubicBezTo>
                  <a:pt x="334" y="127"/>
                  <a:pt x="348" y="115"/>
                  <a:pt x="348" y="98"/>
                </a:cubicBezTo>
                <a:cubicBezTo>
                  <a:pt x="348" y="81"/>
                  <a:pt x="334" y="68"/>
                  <a:pt x="317" y="68"/>
                </a:cubicBezTo>
                <a:close/>
                <a:moveTo>
                  <a:pt x="122" y="142"/>
                </a:moveTo>
                <a:cubicBezTo>
                  <a:pt x="124" y="161"/>
                  <a:pt x="139" y="176"/>
                  <a:pt x="158" y="179"/>
                </a:cubicBezTo>
                <a:cubicBezTo>
                  <a:pt x="159" y="179"/>
                  <a:pt x="160" y="179"/>
                  <a:pt x="161" y="179"/>
                </a:cubicBezTo>
                <a:cubicBezTo>
                  <a:pt x="184" y="179"/>
                  <a:pt x="203" y="161"/>
                  <a:pt x="203" y="138"/>
                </a:cubicBezTo>
                <a:cubicBezTo>
                  <a:pt x="203" y="130"/>
                  <a:pt x="200" y="124"/>
                  <a:pt x="197" y="117"/>
                </a:cubicBezTo>
                <a:cubicBezTo>
                  <a:pt x="132" y="9"/>
                  <a:pt x="132" y="9"/>
                  <a:pt x="132" y="9"/>
                </a:cubicBezTo>
                <a:cubicBezTo>
                  <a:pt x="128" y="3"/>
                  <a:pt x="121" y="0"/>
                  <a:pt x="114" y="0"/>
                </a:cubicBezTo>
                <a:cubicBezTo>
                  <a:pt x="106" y="0"/>
                  <a:pt x="98" y="4"/>
                  <a:pt x="95" y="14"/>
                </a:cubicBezTo>
                <a:cubicBezTo>
                  <a:pt x="23" y="230"/>
                  <a:pt x="23" y="230"/>
                  <a:pt x="23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4" y="230"/>
                  <a:pt x="0" y="235"/>
                  <a:pt x="0" y="240"/>
                </a:cubicBezTo>
                <a:cubicBezTo>
                  <a:pt x="0" y="246"/>
                  <a:pt x="4" y="251"/>
                  <a:pt x="10" y="251"/>
                </a:cubicBezTo>
                <a:cubicBezTo>
                  <a:pt x="29" y="251"/>
                  <a:pt x="29" y="251"/>
                  <a:pt x="29" y="251"/>
                </a:cubicBezTo>
                <a:cubicBezTo>
                  <a:pt x="34" y="251"/>
                  <a:pt x="37" y="248"/>
                  <a:pt x="40" y="244"/>
                </a:cubicBezTo>
                <a:cubicBezTo>
                  <a:pt x="107" y="41"/>
                  <a:pt x="107" y="41"/>
                  <a:pt x="107" y="41"/>
                </a:cubicBezTo>
                <a:lnTo>
                  <a:pt x="122" y="142"/>
                </a:lnTo>
                <a:close/>
                <a:moveTo>
                  <a:pt x="217" y="115"/>
                </a:moveTo>
                <a:cubicBezTo>
                  <a:pt x="221" y="111"/>
                  <a:pt x="223" y="104"/>
                  <a:pt x="223" y="98"/>
                </a:cubicBezTo>
                <a:cubicBezTo>
                  <a:pt x="223" y="68"/>
                  <a:pt x="223" y="68"/>
                  <a:pt x="223" y="68"/>
                </a:cubicBezTo>
                <a:cubicBezTo>
                  <a:pt x="190" y="68"/>
                  <a:pt x="190" y="68"/>
                  <a:pt x="190" y="68"/>
                </a:cubicBezTo>
                <a:cubicBezTo>
                  <a:pt x="214" y="107"/>
                  <a:pt x="214" y="107"/>
                  <a:pt x="214" y="107"/>
                </a:cubicBezTo>
                <a:cubicBezTo>
                  <a:pt x="216" y="109"/>
                  <a:pt x="216" y="112"/>
                  <a:pt x="217" y="115"/>
                </a:cubicBezTo>
                <a:close/>
                <a:moveTo>
                  <a:pt x="266" y="99"/>
                </a:moveTo>
                <a:cubicBezTo>
                  <a:pt x="266" y="87"/>
                  <a:pt x="270" y="76"/>
                  <a:pt x="276" y="68"/>
                </a:cubicBezTo>
                <a:cubicBezTo>
                  <a:pt x="243" y="68"/>
                  <a:pt x="243" y="68"/>
                  <a:pt x="243" y="68"/>
                </a:cubicBezTo>
                <a:cubicBezTo>
                  <a:pt x="243" y="99"/>
                  <a:pt x="243" y="99"/>
                  <a:pt x="243" y="99"/>
                </a:cubicBezTo>
                <a:cubicBezTo>
                  <a:pt x="243" y="116"/>
                  <a:pt x="235" y="130"/>
                  <a:pt x="223" y="139"/>
                </a:cubicBezTo>
                <a:cubicBezTo>
                  <a:pt x="223" y="172"/>
                  <a:pt x="196" y="199"/>
                  <a:pt x="162" y="199"/>
                </a:cubicBezTo>
                <a:cubicBezTo>
                  <a:pt x="133" y="199"/>
                  <a:pt x="108" y="178"/>
                  <a:pt x="103" y="149"/>
                </a:cubicBezTo>
                <a:cubicBezTo>
                  <a:pt x="101" y="139"/>
                  <a:pt x="101" y="136"/>
                  <a:pt x="100" y="128"/>
                </a:cubicBezTo>
                <a:cubicBezTo>
                  <a:pt x="99" y="131"/>
                  <a:pt x="82" y="184"/>
                  <a:pt x="81" y="186"/>
                </a:cubicBezTo>
                <a:cubicBezTo>
                  <a:pt x="94" y="200"/>
                  <a:pt x="112" y="209"/>
                  <a:pt x="132" y="209"/>
                </a:cubicBezTo>
                <a:cubicBezTo>
                  <a:pt x="194" y="209"/>
                  <a:pt x="194" y="209"/>
                  <a:pt x="194" y="209"/>
                </a:cubicBezTo>
                <a:cubicBezTo>
                  <a:pt x="186" y="229"/>
                  <a:pt x="186" y="229"/>
                  <a:pt x="186" y="229"/>
                </a:cubicBezTo>
                <a:cubicBezTo>
                  <a:pt x="172" y="229"/>
                  <a:pt x="172" y="229"/>
                  <a:pt x="172" y="229"/>
                </a:cubicBezTo>
                <a:cubicBezTo>
                  <a:pt x="167" y="229"/>
                  <a:pt x="162" y="234"/>
                  <a:pt x="162" y="239"/>
                </a:cubicBezTo>
                <a:cubicBezTo>
                  <a:pt x="162" y="245"/>
                  <a:pt x="167" y="249"/>
                  <a:pt x="172" y="249"/>
                </a:cubicBezTo>
                <a:cubicBezTo>
                  <a:pt x="193" y="249"/>
                  <a:pt x="193" y="249"/>
                  <a:pt x="193" y="249"/>
                </a:cubicBezTo>
                <a:cubicBezTo>
                  <a:pt x="197" y="249"/>
                  <a:pt x="200" y="247"/>
                  <a:pt x="202" y="243"/>
                </a:cubicBezTo>
                <a:cubicBezTo>
                  <a:pt x="215" y="208"/>
                  <a:pt x="215" y="208"/>
                  <a:pt x="215" y="208"/>
                </a:cubicBezTo>
                <a:cubicBezTo>
                  <a:pt x="250" y="208"/>
                  <a:pt x="250" y="208"/>
                  <a:pt x="250" y="208"/>
                </a:cubicBezTo>
                <a:cubicBezTo>
                  <a:pt x="263" y="243"/>
                  <a:pt x="263" y="243"/>
                  <a:pt x="263" y="243"/>
                </a:cubicBezTo>
                <a:cubicBezTo>
                  <a:pt x="265" y="247"/>
                  <a:pt x="269" y="249"/>
                  <a:pt x="272" y="249"/>
                </a:cubicBezTo>
                <a:cubicBezTo>
                  <a:pt x="293" y="249"/>
                  <a:pt x="293" y="249"/>
                  <a:pt x="293" y="249"/>
                </a:cubicBezTo>
                <a:cubicBezTo>
                  <a:pt x="298" y="249"/>
                  <a:pt x="302" y="245"/>
                  <a:pt x="302" y="239"/>
                </a:cubicBezTo>
                <a:cubicBezTo>
                  <a:pt x="302" y="234"/>
                  <a:pt x="298" y="229"/>
                  <a:pt x="293" y="229"/>
                </a:cubicBezTo>
                <a:cubicBezTo>
                  <a:pt x="279" y="229"/>
                  <a:pt x="279" y="229"/>
                  <a:pt x="279" y="229"/>
                </a:cubicBezTo>
                <a:cubicBezTo>
                  <a:pt x="271" y="209"/>
                  <a:pt x="271" y="209"/>
                  <a:pt x="271" y="209"/>
                </a:cubicBezTo>
                <a:cubicBezTo>
                  <a:pt x="273" y="209"/>
                  <a:pt x="273" y="209"/>
                  <a:pt x="273" y="209"/>
                </a:cubicBezTo>
                <a:cubicBezTo>
                  <a:pt x="289" y="209"/>
                  <a:pt x="304" y="200"/>
                  <a:pt x="311" y="186"/>
                </a:cubicBezTo>
                <a:cubicBezTo>
                  <a:pt x="332" y="145"/>
                  <a:pt x="332" y="145"/>
                  <a:pt x="332" y="145"/>
                </a:cubicBezTo>
                <a:cubicBezTo>
                  <a:pt x="327" y="148"/>
                  <a:pt x="319" y="149"/>
                  <a:pt x="314" y="149"/>
                </a:cubicBezTo>
                <a:cubicBezTo>
                  <a:pt x="288" y="149"/>
                  <a:pt x="266" y="126"/>
                  <a:pt x="266" y="9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7" name="Freeform 89">
            <a:extLst>
              <a:ext uri="{FF2B5EF4-FFF2-40B4-BE49-F238E27FC236}">
                <a16:creationId xmlns:a16="http://schemas.microsoft.com/office/drawing/2014/main" id="{9660DB06-AF8E-073D-26F5-55F26A8366A3}"/>
              </a:ext>
            </a:extLst>
          </p:cNvPr>
          <p:cNvSpPr>
            <a:spLocks noEditPoints="1"/>
          </p:cNvSpPr>
          <p:nvPr/>
        </p:nvSpPr>
        <p:spPr bwMode="auto">
          <a:xfrm>
            <a:off x="10615428" y="4671033"/>
            <a:ext cx="257175" cy="259411"/>
          </a:xfrm>
          <a:custGeom>
            <a:avLst/>
            <a:gdLst>
              <a:gd name="T0" fmla="*/ 50 w 345"/>
              <a:gd name="T1" fmla="*/ 84 h 348"/>
              <a:gd name="T2" fmla="*/ 20 w 345"/>
              <a:gd name="T3" fmla="*/ 175 h 348"/>
              <a:gd name="T4" fmla="*/ 296 w 345"/>
              <a:gd name="T5" fmla="*/ 84 h 348"/>
              <a:gd name="T6" fmla="*/ 326 w 345"/>
              <a:gd name="T7" fmla="*/ 174 h 348"/>
              <a:gd name="T8" fmla="*/ 296 w 345"/>
              <a:gd name="T9" fmla="*/ 84 h 348"/>
              <a:gd name="T10" fmla="*/ 154 w 345"/>
              <a:gd name="T11" fmla="*/ 262 h 348"/>
              <a:gd name="T12" fmla="*/ 194 w 345"/>
              <a:gd name="T13" fmla="*/ 262 h 348"/>
              <a:gd name="T14" fmla="*/ 246 w 345"/>
              <a:gd name="T15" fmla="*/ 103 h 348"/>
              <a:gd name="T16" fmla="*/ 192 w 345"/>
              <a:gd name="T17" fmla="*/ 152 h 348"/>
              <a:gd name="T18" fmla="*/ 156 w 345"/>
              <a:gd name="T19" fmla="*/ 152 h 348"/>
              <a:gd name="T20" fmla="*/ 102 w 345"/>
              <a:gd name="T21" fmla="*/ 102 h 348"/>
              <a:gd name="T22" fmla="*/ 44 w 345"/>
              <a:gd name="T23" fmla="*/ 175 h 348"/>
              <a:gd name="T24" fmla="*/ 165 w 345"/>
              <a:gd name="T25" fmla="*/ 301 h 348"/>
              <a:gd name="T26" fmla="*/ 138 w 345"/>
              <a:gd name="T27" fmla="*/ 274 h 348"/>
              <a:gd name="T28" fmla="*/ 175 w 345"/>
              <a:gd name="T29" fmla="*/ 228 h 348"/>
              <a:gd name="T30" fmla="*/ 211 w 345"/>
              <a:gd name="T31" fmla="*/ 274 h 348"/>
              <a:gd name="T32" fmla="*/ 184 w 345"/>
              <a:gd name="T33" fmla="*/ 348 h 348"/>
              <a:gd name="T34" fmla="*/ 280 w 345"/>
              <a:gd name="T35" fmla="*/ 116 h 348"/>
              <a:gd name="T36" fmla="*/ 112 w 345"/>
              <a:gd name="T37" fmla="*/ 205 h 348"/>
              <a:gd name="T38" fmla="*/ 112 w 345"/>
              <a:gd name="T39" fmla="*/ 185 h 348"/>
              <a:gd name="T40" fmla="*/ 112 w 345"/>
              <a:gd name="T41" fmla="*/ 205 h 348"/>
              <a:gd name="T42" fmla="*/ 224 w 345"/>
              <a:gd name="T43" fmla="*/ 195 h 348"/>
              <a:gd name="T44" fmla="*/ 244 w 345"/>
              <a:gd name="T45" fmla="*/ 195 h 348"/>
              <a:gd name="T46" fmla="*/ 167 w 345"/>
              <a:gd name="T47" fmla="*/ 125 h 348"/>
              <a:gd name="T48" fmla="*/ 180 w 345"/>
              <a:gd name="T49" fmla="*/ 125 h 348"/>
              <a:gd name="T50" fmla="*/ 290 w 345"/>
              <a:gd name="T51" fmla="*/ 61 h 348"/>
              <a:gd name="T52" fmla="*/ 290 w 345"/>
              <a:gd name="T53" fmla="*/ 54 h 348"/>
              <a:gd name="T54" fmla="*/ 264 w 345"/>
              <a:gd name="T55" fmla="*/ 31 h 348"/>
              <a:gd name="T56" fmla="*/ 236 w 345"/>
              <a:gd name="T57" fmla="*/ 24 h 348"/>
              <a:gd name="T58" fmla="*/ 212 w 345"/>
              <a:gd name="T59" fmla="*/ 7 h 348"/>
              <a:gd name="T60" fmla="*/ 176 w 345"/>
              <a:gd name="T61" fmla="*/ 2 h 348"/>
              <a:gd name="T62" fmla="*/ 166 w 345"/>
              <a:gd name="T63" fmla="*/ 2 h 348"/>
              <a:gd name="T64" fmla="*/ 130 w 345"/>
              <a:gd name="T65" fmla="*/ 7 h 348"/>
              <a:gd name="T66" fmla="*/ 120 w 345"/>
              <a:gd name="T67" fmla="*/ 11 h 348"/>
              <a:gd name="T68" fmla="*/ 87 w 345"/>
              <a:gd name="T69" fmla="*/ 25 h 348"/>
              <a:gd name="T70" fmla="*/ 69 w 345"/>
              <a:gd name="T71" fmla="*/ 47 h 348"/>
              <a:gd name="T72" fmla="*/ 100 w 345"/>
              <a:gd name="T73" fmla="*/ 80 h 348"/>
              <a:gd name="T74" fmla="*/ 204 w 345"/>
              <a:gd name="T75" fmla="*/ 41 h 348"/>
              <a:gd name="T76" fmla="*/ 224 w 345"/>
              <a:gd name="T77" fmla="*/ 41 h 348"/>
              <a:gd name="T78" fmla="*/ 214 w 345"/>
              <a:gd name="T79" fmla="*/ 71 h 348"/>
              <a:gd name="T80" fmla="*/ 204 w 345"/>
              <a:gd name="T81" fmla="*/ 41 h 348"/>
              <a:gd name="T82" fmla="*/ 174 w 345"/>
              <a:gd name="T83" fmla="*/ 51 h 348"/>
              <a:gd name="T84" fmla="*/ 184 w 345"/>
              <a:gd name="T85" fmla="*/ 81 h 348"/>
              <a:gd name="T86" fmla="*/ 163 w 345"/>
              <a:gd name="T87" fmla="*/ 81 h 348"/>
              <a:gd name="T88" fmla="*/ 122 w 345"/>
              <a:gd name="T89" fmla="*/ 41 h 348"/>
              <a:gd name="T90" fmla="*/ 143 w 345"/>
              <a:gd name="T91" fmla="*/ 41 h 348"/>
              <a:gd name="T92" fmla="*/ 133 w 345"/>
              <a:gd name="T93" fmla="*/ 71 h 348"/>
              <a:gd name="T94" fmla="*/ 122 w 345"/>
              <a:gd name="T95" fmla="*/ 4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5" h="348">
                <a:moveTo>
                  <a:pt x="72" y="88"/>
                </a:moveTo>
                <a:cubicBezTo>
                  <a:pt x="65" y="85"/>
                  <a:pt x="58" y="84"/>
                  <a:pt x="50" y="84"/>
                </a:cubicBezTo>
                <a:cubicBezTo>
                  <a:pt x="23" y="84"/>
                  <a:pt x="0" y="106"/>
                  <a:pt x="0" y="134"/>
                </a:cubicBezTo>
                <a:cubicBezTo>
                  <a:pt x="0" y="152"/>
                  <a:pt x="8" y="166"/>
                  <a:pt x="20" y="175"/>
                </a:cubicBezTo>
                <a:cubicBezTo>
                  <a:pt x="20" y="134"/>
                  <a:pt x="44" y="100"/>
                  <a:pt x="72" y="88"/>
                </a:cubicBezTo>
                <a:close/>
                <a:moveTo>
                  <a:pt x="296" y="84"/>
                </a:moveTo>
                <a:cubicBezTo>
                  <a:pt x="288" y="84"/>
                  <a:pt x="281" y="86"/>
                  <a:pt x="274" y="88"/>
                </a:cubicBezTo>
                <a:cubicBezTo>
                  <a:pt x="302" y="100"/>
                  <a:pt x="326" y="133"/>
                  <a:pt x="326" y="174"/>
                </a:cubicBezTo>
                <a:cubicBezTo>
                  <a:pt x="337" y="165"/>
                  <a:pt x="345" y="150"/>
                  <a:pt x="345" y="134"/>
                </a:cubicBezTo>
                <a:cubicBezTo>
                  <a:pt x="345" y="106"/>
                  <a:pt x="323" y="84"/>
                  <a:pt x="296" y="84"/>
                </a:cubicBezTo>
                <a:close/>
                <a:moveTo>
                  <a:pt x="174" y="245"/>
                </a:moveTo>
                <a:cubicBezTo>
                  <a:pt x="163" y="245"/>
                  <a:pt x="156" y="251"/>
                  <a:pt x="154" y="262"/>
                </a:cubicBezTo>
                <a:cubicBezTo>
                  <a:pt x="174" y="282"/>
                  <a:pt x="174" y="282"/>
                  <a:pt x="174" y="282"/>
                </a:cubicBezTo>
                <a:cubicBezTo>
                  <a:pt x="194" y="262"/>
                  <a:pt x="194" y="262"/>
                  <a:pt x="194" y="262"/>
                </a:cubicBezTo>
                <a:cubicBezTo>
                  <a:pt x="192" y="253"/>
                  <a:pt x="184" y="245"/>
                  <a:pt x="174" y="245"/>
                </a:cubicBezTo>
                <a:close/>
                <a:moveTo>
                  <a:pt x="246" y="103"/>
                </a:moveTo>
                <a:cubicBezTo>
                  <a:pt x="226" y="103"/>
                  <a:pt x="206" y="114"/>
                  <a:pt x="198" y="134"/>
                </a:cubicBezTo>
                <a:cubicBezTo>
                  <a:pt x="192" y="152"/>
                  <a:pt x="192" y="152"/>
                  <a:pt x="192" y="152"/>
                </a:cubicBezTo>
                <a:cubicBezTo>
                  <a:pt x="188" y="160"/>
                  <a:pt x="181" y="165"/>
                  <a:pt x="174" y="165"/>
                </a:cubicBezTo>
                <a:cubicBezTo>
                  <a:pt x="166" y="165"/>
                  <a:pt x="158" y="160"/>
                  <a:pt x="156" y="152"/>
                </a:cubicBezTo>
                <a:cubicBezTo>
                  <a:pt x="149" y="134"/>
                  <a:pt x="149" y="134"/>
                  <a:pt x="149" y="134"/>
                </a:cubicBezTo>
                <a:cubicBezTo>
                  <a:pt x="142" y="114"/>
                  <a:pt x="122" y="102"/>
                  <a:pt x="102" y="102"/>
                </a:cubicBezTo>
                <a:cubicBezTo>
                  <a:pt x="90" y="102"/>
                  <a:pt x="78" y="107"/>
                  <a:pt x="69" y="116"/>
                </a:cubicBezTo>
                <a:cubicBezTo>
                  <a:pt x="53" y="131"/>
                  <a:pt x="44" y="151"/>
                  <a:pt x="44" y="175"/>
                </a:cubicBezTo>
                <a:cubicBezTo>
                  <a:pt x="44" y="231"/>
                  <a:pt x="94" y="339"/>
                  <a:pt x="165" y="348"/>
                </a:cubicBezTo>
                <a:cubicBezTo>
                  <a:pt x="165" y="301"/>
                  <a:pt x="165" y="301"/>
                  <a:pt x="165" y="301"/>
                </a:cubicBezTo>
                <a:cubicBezTo>
                  <a:pt x="139" y="276"/>
                  <a:pt x="139" y="276"/>
                  <a:pt x="139" y="276"/>
                </a:cubicBezTo>
                <a:cubicBezTo>
                  <a:pt x="138" y="274"/>
                  <a:pt x="138" y="274"/>
                  <a:pt x="138" y="274"/>
                </a:cubicBezTo>
                <a:cubicBezTo>
                  <a:pt x="136" y="272"/>
                  <a:pt x="135" y="270"/>
                  <a:pt x="135" y="268"/>
                </a:cubicBezTo>
                <a:cubicBezTo>
                  <a:pt x="135" y="245"/>
                  <a:pt x="153" y="228"/>
                  <a:pt x="175" y="228"/>
                </a:cubicBezTo>
                <a:cubicBezTo>
                  <a:pt x="197" y="228"/>
                  <a:pt x="215" y="245"/>
                  <a:pt x="215" y="268"/>
                </a:cubicBezTo>
                <a:cubicBezTo>
                  <a:pt x="215" y="270"/>
                  <a:pt x="214" y="273"/>
                  <a:pt x="211" y="274"/>
                </a:cubicBezTo>
                <a:cubicBezTo>
                  <a:pt x="184" y="301"/>
                  <a:pt x="184" y="301"/>
                  <a:pt x="184" y="301"/>
                </a:cubicBezTo>
                <a:cubicBezTo>
                  <a:pt x="184" y="348"/>
                  <a:pt x="184" y="348"/>
                  <a:pt x="184" y="348"/>
                </a:cubicBezTo>
                <a:cubicBezTo>
                  <a:pt x="254" y="339"/>
                  <a:pt x="305" y="232"/>
                  <a:pt x="305" y="175"/>
                </a:cubicBezTo>
                <a:cubicBezTo>
                  <a:pt x="305" y="151"/>
                  <a:pt x="296" y="131"/>
                  <a:pt x="280" y="116"/>
                </a:cubicBezTo>
                <a:cubicBezTo>
                  <a:pt x="270" y="107"/>
                  <a:pt x="258" y="103"/>
                  <a:pt x="246" y="103"/>
                </a:cubicBezTo>
                <a:close/>
                <a:moveTo>
                  <a:pt x="112" y="205"/>
                </a:moveTo>
                <a:cubicBezTo>
                  <a:pt x="107" y="205"/>
                  <a:pt x="103" y="201"/>
                  <a:pt x="103" y="195"/>
                </a:cubicBezTo>
                <a:cubicBezTo>
                  <a:pt x="103" y="189"/>
                  <a:pt x="107" y="185"/>
                  <a:pt x="112" y="185"/>
                </a:cubicBezTo>
                <a:cubicBezTo>
                  <a:pt x="118" y="185"/>
                  <a:pt x="122" y="189"/>
                  <a:pt x="122" y="195"/>
                </a:cubicBezTo>
                <a:cubicBezTo>
                  <a:pt x="122" y="201"/>
                  <a:pt x="118" y="205"/>
                  <a:pt x="112" y="205"/>
                </a:cubicBezTo>
                <a:close/>
                <a:moveTo>
                  <a:pt x="234" y="205"/>
                </a:moveTo>
                <a:cubicBezTo>
                  <a:pt x="228" y="205"/>
                  <a:pt x="224" y="201"/>
                  <a:pt x="224" y="195"/>
                </a:cubicBezTo>
                <a:cubicBezTo>
                  <a:pt x="224" y="189"/>
                  <a:pt x="228" y="185"/>
                  <a:pt x="234" y="185"/>
                </a:cubicBezTo>
                <a:cubicBezTo>
                  <a:pt x="239" y="185"/>
                  <a:pt x="244" y="189"/>
                  <a:pt x="244" y="195"/>
                </a:cubicBezTo>
                <a:cubicBezTo>
                  <a:pt x="244" y="201"/>
                  <a:pt x="239" y="205"/>
                  <a:pt x="234" y="205"/>
                </a:cubicBezTo>
                <a:close/>
                <a:moveTo>
                  <a:pt x="167" y="125"/>
                </a:moveTo>
                <a:cubicBezTo>
                  <a:pt x="174" y="143"/>
                  <a:pt x="174" y="143"/>
                  <a:pt x="174" y="143"/>
                </a:cubicBezTo>
                <a:cubicBezTo>
                  <a:pt x="180" y="125"/>
                  <a:pt x="180" y="125"/>
                  <a:pt x="180" y="125"/>
                </a:cubicBezTo>
                <a:cubicBezTo>
                  <a:pt x="190" y="98"/>
                  <a:pt x="216" y="80"/>
                  <a:pt x="246" y="80"/>
                </a:cubicBezTo>
                <a:cubicBezTo>
                  <a:pt x="258" y="69"/>
                  <a:pt x="272" y="61"/>
                  <a:pt x="290" y="61"/>
                </a:cubicBezTo>
                <a:cubicBezTo>
                  <a:pt x="292" y="61"/>
                  <a:pt x="294" y="61"/>
                  <a:pt x="296" y="61"/>
                </a:cubicBezTo>
                <a:cubicBezTo>
                  <a:pt x="295" y="58"/>
                  <a:pt x="292" y="55"/>
                  <a:pt x="290" y="54"/>
                </a:cubicBezTo>
                <a:cubicBezTo>
                  <a:pt x="273" y="47"/>
                  <a:pt x="273" y="47"/>
                  <a:pt x="273" y="47"/>
                </a:cubicBezTo>
                <a:cubicBezTo>
                  <a:pt x="264" y="31"/>
                  <a:pt x="264" y="31"/>
                  <a:pt x="264" y="31"/>
                </a:cubicBezTo>
                <a:cubicBezTo>
                  <a:pt x="263" y="28"/>
                  <a:pt x="259" y="25"/>
                  <a:pt x="255" y="25"/>
                </a:cubicBezTo>
                <a:cubicBezTo>
                  <a:pt x="236" y="24"/>
                  <a:pt x="236" y="24"/>
                  <a:pt x="236" y="24"/>
                </a:cubicBezTo>
                <a:cubicBezTo>
                  <a:pt x="222" y="11"/>
                  <a:pt x="222" y="11"/>
                  <a:pt x="222" y="11"/>
                </a:cubicBezTo>
                <a:cubicBezTo>
                  <a:pt x="220" y="9"/>
                  <a:pt x="215" y="7"/>
                  <a:pt x="212" y="7"/>
                </a:cubicBezTo>
                <a:cubicBezTo>
                  <a:pt x="193" y="12"/>
                  <a:pt x="193" y="12"/>
                  <a:pt x="193" y="1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4" y="1"/>
                  <a:pt x="173" y="0"/>
                  <a:pt x="171" y="0"/>
                </a:cubicBezTo>
                <a:cubicBezTo>
                  <a:pt x="169" y="0"/>
                  <a:pt x="168" y="1"/>
                  <a:pt x="166" y="2"/>
                </a:cubicBezTo>
                <a:cubicBezTo>
                  <a:pt x="149" y="12"/>
                  <a:pt x="149" y="12"/>
                  <a:pt x="149" y="12"/>
                </a:cubicBezTo>
                <a:cubicBezTo>
                  <a:pt x="130" y="7"/>
                  <a:pt x="130" y="7"/>
                  <a:pt x="130" y="7"/>
                </a:cubicBezTo>
                <a:cubicBezTo>
                  <a:pt x="129" y="7"/>
                  <a:pt x="129" y="7"/>
                  <a:pt x="128" y="7"/>
                </a:cubicBezTo>
                <a:cubicBezTo>
                  <a:pt x="125" y="7"/>
                  <a:pt x="123" y="8"/>
                  <a:pt x="120" y="11"/>
                </a:cubicBezTo>
                <a:cubicBezTo>
                  <a:pt x="107" y="24"/>
                  <a:pt x="107" y="24"/>
                  <a:pt x="107" y="24"/>
                </a:cubicBezTo>
                <a:cubicBezTo>
                  <a:pt x="87" y="25"/>
                  <a:pt x="87" y="25"/>
                  <a:pt x="87" y="25"/>
                </a:cubicBezTo>
                <a:cubicBezTo>
                  <a:pt x="85" y="25"/>
                  <a:pt x="81" y="28"/>
                  <a:pt x="78" y="31"/>
                </a:cubicBezTo>
                <a:cubicBezTo>
                  <a:pt x="69" y="47"/>
                  <a:pt x="69" y="47"/>
                  <a:pt x="69" y="47"/>
                </a:cubicBezTo>
                <a:cubicBezTo>
                  <a:pt x="62" y="50"/>
                  <a:pt x="49" y="53"/>
                  <a:pt x="45" y="60"/>
                </a:cubicBezTo>
                <a:cubicBezTo>
                  <a:pt x="69" y="61"/>
                  <a:pt x="86" y="68"/>
                  <a:pt x="100" y="80"/>
                </a:cubicBezTo>
                <a:cubicBezTo>
                  <a:pt x="130" y="80"/>
                  <a:pt x="156" y="98"/>
                  <a:pt x="167" y="125"/>
                </a:cubicBezTo>
                <a:close/>
                <a:moveTo>
                  <a:pt x="204" y="41"/>
                </a:moveTo>
                <a:cubicBezTo>
                  <a:pt x="204" y="36"/>
                  <a:pt x="208" y="31"/>
                  <a:pt x="214" y="31"/>
                </a:cubicBezTo>
                <a:cubicBezTo>
                  <a:pt x="220" y="31"/>
                  <a:pt x="224" y="36"/>
                  <a:pt x="224" y="41"/>
                </a:cubicBezTo>
                <a:cubicBezTo>
                  <a:pt x="224" y="61"/>
                  <a:pt x="224" y="61"/>
                  <a:pt x="224" y="61"/>
                </a:cubicBezTo>
                <a:cubicBezTo>
                  <a:pt x="224" y="67"/>
                  <a:pt x="220" y="71"/>
                  <a:pt x="214" y="71"/>
                </a:cubicBezTo>
                <a:cubicBezTo>
                  <a:pt x="208" y="71"/>
                  <a:pt x="204" y="67"/>
                  <a:pt x="204" y="61"/>
                </a:cubicBezTo>
                <a:lnTo>
                  <a:pt x="204" y="41"/>
                </a:lnTo>
                <a:close/>
                <a:moveTo>
                  <a:pt x="163" y="61"/>
                </a:moveTo>
                <a:cubicBezTo>
                  <a:pt x="163" y="55"/>
                  <a:pt x="168" y="51"/>
                  <a:pt x="174" y="51"/>
                </a:cubicBezTo>
                <a:cubicBezTo>
                  <a:pt x="180" y="51"/>
                  <a:pt x="184" y="55"/>
                  <a:pt x="184" y="61"/>
                </a:cubicBezTo>
                <a:cubicBezTo>
                  <a:pt x="184" y="81"/>
                  <a:pt x="184" y="81"/>
                  <a:pt x="184" y="81"/>
                </a:cubicBezTo>
                <a:cubicBezTo>
                  <a:pt x="184" y="86"/>
                  <a:pt x="180" y="91"/>
                  <a:pt x="174" y="91"/>
                </a:cubicBezTo>
                <a:cubicBezTo>
                  <a:pt x="168" y="91"/>
                  <a:pt x="163" y="86"/>
                  <a:pt x="163" y="81"/>
                </a:cubicBezTo>
                <a:lnTo>
                  <a:pt x="163" y="61"/>
                </a:lnTo>
                <a:close/>
                <a:moveTo>
                  <a:pt x="122" y="41"/>
                </a:moveTo>
                <a:cubicBezTo>
                  <a:pt x="122" y="36"/>
                  <a:pt x="127" y="31"/>
                  <a:pt x="133" y="31"/>
                </a:cubicBezTo>
                <a:cubicBezTo>
                  <a:pt x="138" y="31"/>
                  <a:pt x="143" y="36"/>
                  <a:pt x="143" y="41"/>
                </a:cubicBezTo>
                <a:cubicBezTo>
                  <a:pt x="143" y="61"/>
                  <a:pt x="143" y="61"/>
                  <a:pt x="143" y="61"/>
                </a:cubicBezTo>
                <a:cubicBezTo>
                  <a:pt x="143" y="67"/>
                  <a:pt x="138" y="71"/>
                  <a:pt x="133" y="71"/>
                </a:cubicBezTo>
                <a:cubicBezTo>
                  <a:pt x="127" y="71"/>
                  <a:pt x="122" y="67"/>
                  <a:pt x="122" y="61"/>
                </a:cubicBezTo>
                <a:lnTo>
                  <a:pt x="122" y="4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8" name="Freeform 90">
            <a:extLst>
              <a:ext uri="{FF2B5EF4-FFF2-40B4-BE49-F238E27FC236}">
                <a16:creationId xmlns:a16="http://schemas.microsoft.com/office/drawing/2014/main" id="{C16ADB9E-84DC-49FA-4BA1-1997D0ECB9FA}"/>
              </a:ext>
            </a:extLst>
          </p:cNvPr>
          <p:cNvSpPr>
            <a:spLocks noEditPoints="1"/>
          </p:cNvSpPr>
          <p:nvPr/>
        </p:nvSpPr>
        <p:spPr bwMode="auto">
          <a:xfrm>
            <a:off x="10614683" y="5772413"/>
            <a:ext cx="259411" cy="241521"/>
          </a:xfrm>
          <a:custGeom>
            <a:avLst/>
            <a:gdLst>
              <a:gd name="T0" fmla="*/ 234 w 348"/>
              <a:gd name="T1" fmla="*/ 31 h 324"/>
              <a:gd name="T2" fmla="*/ 348 w 348"/>
              <a:gd name="T3" fmla="*/ 61 h 324"/>
              <a:gd name="T4" fmla="*/ 138 w 348"/>
              <a:gd name="T5" fmla="*/ 194 h 324"/>
              <a:gd name="T6" fmla="*/ 116 w 348"/>
              <a:gd name="T7" fmla="*/ 142 h 324"/>
              <a:gd name="T8" fmla="*/ 96 w 348"/>
              <a:gd name="T9" fmla="*/ 220 h 324"/>
              <a:gd name="T10" fmla="*/ 116 w 348"/>
              <a:gd name="T11" fmla="*/ 219 h 324"/>
              <a:gd name="T12" fmla="*/ 138 w 348"/>
              <a:gd name="T13" fmla="*/ 194 h 324"/>
              <a:gd name="T14" fmla="*/ 102 w 348"/>
              <a:gd name="T15" fmla="*/ 193 h 324"/>
              <a:gd name="T16" fmla="*/ 122 w 348"/>
              <a:gd name="T17" fmla="*/ 193 h 324"/>
              <a:gd name="T18" fmla="*/ 203 w 348"/>
              <a:gd name="T19" fmla="*/ 213 h 324"/>
              <a:gd name="T20" fmla="*/ 146 w 348"/>
              <a:gd name="T21" fmla="*/ 215 h 324"/>
              <a:gd name="T22" fmla="*/ 154 w 348"/>
              <a:gd name="T23" fmla="*/ 324 h 324"/>
              <a:gd name="T24" fmla="*/ 164 w 348"/>
              <a:gd name="T25" fmla="*/ 277 h 324"/>
              <a:gd name="T26" fmla="*/ 144 w 348"/>
              <a:gd name="T27" fmla="*/ 254 h 324"/>
              <a:gd name="T28" fmla="*/ 205 w 348"/>
              <a:gd name="T29" fmla="*/ 254 h 324"/>
              <a:gd name="T30" fmla="*/ 185 w 348"/>
              <a:gd name="T31" fmla="*/ 277 h 324"/>
              <a:gd name="T32" fmla="*/ 190 w 348"/>
              <a:gd name="T33" fmla="*/ 324 h 324"/>
              <a:gd name="T34" fmla="*/ 217 w 348"/>
              <a:gd name="T35" fmla="*/ 233 h 324"/>
              <a:gd name="T36" fmla="*/ 173 w 348"/>
              <a:gd name="T37" fmla="*/ 245 h 324"/>
              <a:gd name="T38" fmla="*/ 172 w 348"/>
              <a:gd name="T39" fmla="*/ 259 h 324"/>
              <a:gd name="T40" fmla="*/ 173 w 348"/>
              <a:gd name="T41" fmla="*/ 245 h 324"/>
              <a:gd name="T42" fmla="*/ 227 w 348"/>
              <a:gd name="T43" fmla="*/ 142 h 324"/>
              <a:gd name="T44" fmla="*/ 204 w 348"/>
              <a:gd name="T45" fmla="*/ 190 h 324"/>
              <a:gd name="T46" fmla="*/ 233 w 348"/>
              <a:gd name="T47" fmla="*/ 220 h 324"/>
              <a:gd name="T48" fmla="*/ 247 w 348"/>
              <a:gd name="T49" fmla="*/ 220 h 324"/>
              <a:gd name="T50" fmla="*/ 235 w 348"/>
              <a:gd name="T51" fmla="*/ 203 h 324"/>
              <a:gd name="T52" fmla="*/ 235 w 348"/>
              <a:gd name="T53" fmla="*/ 182 h 324"/>
              <a:gd name="T54" fmla="*/ 235 w 348"/>
              <a:gd name="T55" fmla="*/ 203 h 324"/>
              <a:gd name="T56" fmla="*/ 20 w 348"/>
              <a:gd name="T57" fmla="*/ 182 h 324"/>
              <a:gd name="T58" fmla="*/ 106 w 348"/>
              <a:gd name="T59" fmla="*/ 241 h 324"/>
              <a:gd name="T60" fmla="*/ 89 w 348"/>
              <a:gd name="T61" fmla="*/ 240 h 324"/>
              <a:gd name="T62" fmla="*/ 117 w 348"/>
              <a:gd name="T63" fmla="*/ 122 h 324"/>
              <a:gd name="T64" fmla="*/ 161 w 348"/>
              <a:gd name="T65" fmla="*/ 183 h 324"/>
              <a:gd name="T66" fmla="*/ 182 w 348"/>
              <a:gd name="T67" fmla="*/ 183 h 324"/>
              <a:gd name="T68" fmla="*/ 227 w 348"/>
              <a:gd name="T69" fmla="*/ 122 h 324"/>
              <a:gd name="T70" fmla="*/ 253 w 348"/>
              <a:gd name="T71" fmla="*/ 240 h 324"/>
              <a:gd name="T72" fmla="*/ 242 w 348"/>
              <a:gd name="T73" fmla="*/ 309 h 324"/>
              <a:gd name="T74" fmla="*/ 172 w 348"/>
              <a:gd name="T75" fmla="*/ 40 h 324"/>
              <a:gd name="T76" fmla="*/ 60 w 348"/>
              <a:gd name="T77" fmla="*/ 0 h 324"/>
              <a:gd name="T78" fmla="*/ 20 w 348"/>
              <a:gd name="T79" fmla="*/ 106 h 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48" h="324">
                <a:moveTo>
                  <a:pt x="287" y="1"/>
                </a:moveTo>
                <a:cubicBezTo>
                  <a:pt x="265" y="1"/>
                  <a:pt x="245" y="13"/>
                  <a:pt x="234" y="31"/>
                </a:cubicBezTo>
                <a:cubicBezTo>
                  <a:pt x="274" y="43"/>
                  <a:pt x="307" y="71"/>
                  <a:pt x="328" y="106"/>
                </a:cubicBezTo>
                <a:cubicBezTo>
                  <a:pt x="340" y="94"/>
                  <a:pt x="348" y="78"/>
                  <a:pt x="348" y="61"/>
                </a:cubicBezTo>
                <a:cubicBezTo>
                  <a:pt x="348" y="27"/>
                  <a:pt x="321" y="1"/>
                  <a:pt x="287" y="1"/>
                </a:cubicBezTo>
                <a:close/>
                <a:moveTo>
                  <a:pt x="138" y="194"/>
                </a:moveTo>
                <a:cubicBezTo>
                  <a:pt x="145" y="175"/>
                  <a:pt x="142" y="149"/>
                  <a:pt x="124" y="143"/>
                </a:cubicBezTo>
                <a:cubicBezTo>
                  <a:pt x="122" y="142"/>
                  <a:pt x="119" y="142"/>
                  <a:pt x="116" y="142"/>
                </a:cubicBezTo>
                <a:cubicBezTo>
                  <a:pt x="102" y="142"/>
                  <a:pt x="87" y="155"/>
                  <a:pt x="81" y="172"/>
                </a:cubicBezTo>
                <a:cubicBezTo>
                  <a:pt x="75" y="191"/>
                  <a:pt x="79" y="214"/>
                  <a:pt x="96" y="220"/>
                </a:cubicBezTo>
                <a:cubicBezTo>
                  <a:pt x="98" y="221"/>
                  <a:pt x="101" y="221"/>
                  <a:pt x="104" y="221"/>
                </a:cubicBezTo>
                <a:cubicBezTo>
                  <a:pt x="108" y="221"/>
                  <a:pt x="112" y="220"/>
                  <a:pt x="116" y="219"/>
                </a:cubicBezTo>
                <a:cubicBezTo>
                  <a:pt x="120" y="213"/>
                  <a:pt x="124" y="207"/>
                  <a:pt x="130" y="202"/>
                </a:cubicBezTo>
                <a:cubicBezTo>
                  <a:pt x="132" y="199"/>
                  <a:pt x="135" y="196"/>
                  <a:pt x="138" y="194"/>
                </a:cubicBezTo>
                <a:close/>
                <a:moveTo>
                  <a:pt x="112" y="203"/>
                </a:moveTo>
                <a:cubicBezTo>
                  <a:pt x="106" y="203"/>
                  <a:pt x="102" y="199"/>
                  <a:pt x="102" y="193"/>
                </a:cubicBezTo>
                <a:cubicBezTo>
                  <a:pt x="102" y="187"/>
                  <a:pt x="106" y="183"/>
                  <a:pt x="112" y="183"/>
                </a:cubicBezTo>
                <a:cubicBezTo>
                  <a:pt x="117" y="183"/>
                  <a:pt x="122" y="187"/>
                  <a:pt x="122" y="193"/>
                </a:cubicBezTo>
                <a:cubicBezTo>
                  <a:pt x="122" y="199"/>
                  <a:pt x="117" y="203"/>
                  <a:pt x="112" y="203"/>
                </a:cubicBezTo>
                <a:close/>
                <a:moveTo>
                  <a:pt x="203" y="213"/>
                </a:moveTo>
                <a:cubicBezTo>
                  <a:pt x="196" y="206"/>
                  <a:pt x="186" y="202"/>
                  <a:pt x="176" y="202"/>
                </a:cubicBezTo>
                <a:cubicBezTo>
                  <a:pt x="164" y="202"/>
                  <a:pt x="153" y="207"/>
                  <a:pt x="146" y="215"/>
                </a:cubicBezTo>
                <a:cubicBezTo>
                  <a:pt x="125" y="239"/>
                  <a:pt x="119" y="252"/>
                  <a:pt x="127" y="320"/>
                </a:cubicBezTo>
                <a:cubicBezTo>
                  <a:pt x="135" y="323"/>
                  <a:pt x="145" y="324"/>
                  <a:pt x="154" y="324"/>
                </a:cubicBezTo>
                <a:cubicBezTo>
                  <a:pt x="164" y="324"/>
                  <a:pt x="164" y="324"/>
                  <a:pt x="164" y="324"/>
                </a:cubicBezTo>
                <a:cubicBezTo>
                  <a:pt x="164" y="277"/>
                  <a:pt x="164" y="277"/>
                  <a:pt x="164" y="277"/>
                </a:cubicBezTo>
                <a:cubicBezTo>
                  <a:pt x="147" y="260"/>
                  <a:pt x="147" y="260"/>
                  <a:pt x="147" y="260"/>
                </a:cubicBezTo>
                <a:cubicBezTo>
                  <a:pt x="145" y="258"/>
                  <a:pt x="144" y="256"/>
                  <a:pt x="144" y="254"/>
                </a:cubicBezTo>
                <a:cubicBezTo>
                  <a:pt x="144" y="237"/>
                  <a:pt x="157" y="223"/>
                  <a:pt x="175" y="223"/>
                </a:cubicBezTo>
                <a:cubicBezTo>
                  <a:pt x="192" y="223"/>
                  <a:pt x="205" y="237"/>
                  <a:pt x="205" y="254"/>
                </a:cubicBezTo>
                <a:cubicBezTo>
                  <a:pt x="205" y="256"/>
                  <a:pt x="204" y="259"/>
                  <a:pt x="202" y="260"/>
                </a:cubicBezTo>
                <a:cubicBezTo>
                  <a:pt x="185" y="277"/>
                  <a:pt x="185" y="277"/>
                  <a:pt x="185" y="277"/>
                </a:cubicBezTo>
                <a:cubicBezTo>
                  <a:pt x="185" y="324"/>
                  <a:pt x="185" y="324"/>
                  <a:pt x="185" y="324"/>
                </a:cubicBezTo>
                <a:cubicBezTo>
                  <a:pt x="190" y="324"/>
                  <a:pt x="190" y="324"/>
                  <a:pt x="190" y="324"/>
                </a:cubicBezTo>
                <a:cubicBezTo>
                  <a:pt x="203" y="324"/>
                  <a:pt x="213" y="323"/>
                  <a:pt x="223" y="320"/>
                </a:cubicBezTo>
                <a:cubicBezTo>
                  <a:pt x="226" y="274"/>
                  <a:pt x="226" y="250"/>
                  <a:pt x="217" y="233"/>
                </a:cubicBezTo>
                <a:cubicBezTo>
                  <a:pt x="214" y="227"/>
                  <a:pt x="208" y="219"/>
                  <a:pt x="203" y="213"/>
                </a:cubicBezTo>
                <a:close/>
                <a:moveTo>
                  <a:pt x="173" y="245"/>
                </a:moveTo>
                <a:cubicBezTo>
                  <a:pt x="169" y="245"/>
                  <a:pt x="165" y="246"/>
                  <a:pt x="164" y="250"/>
                </a:cubicBezTo>
                <a:cubicBezTo>
                  <a:pt x="172" y="259"/>
                  <a:pt x="172" y="259"/>
                  <a:pt x="172" y="259"/>
                </a:cubicBezTo>
                <a:cubicBezTo>
                  <a:pt x="181" y="250"/>
                  <a:pt x="181" y="250"/>
                  <a:pt x="181" y="250"/>
                </a:cubicBezTo>
                <a:cubicBezTo>
                  <a:pt x="180" y="246"/>
                  <a:pt x="176" y="245"/>
                  <a:pt x="173" y="245"/>
                </a:cubicBezTo>
                <a:close/>
                <a:moveTo>
                  <a:pt x="262" y="171"/>
                </a:moveTo>
                <a:cubicBezTo>
                  <a:pt x="256" y="155"/>
                  <a:pt x="242" y="142"/>
                  <a:pt x="227" y="142"/>
                </a:cubicBezTo>
                <a:cubicBezTo>
                  <a:pt x="225" y="142"/>
                  <a:pt x="222" y="142"/>
                  <a:pt x="220" y="143"/>
                </a:cubicBezTo>
                <a:cubicBezTo>
                  <a:pt x="203" y="149"/>
                  <a:pt x="198" y="171"/>
                  <a:pt x="204" y="190"/>
                </a:cubicBezTo>
                <a:cubicBezTo>
                  <a:pt x="208" y="192"/>
                  <a:pt x="212" y="196"/>
                  <a:pt x="216" y="199"/>
                </a:cubicBezTo>
                <a:cubicBezTo>
                  <a:pt x="222" y="205"/>
                  <a:pt x="229" y="213"/>
                  <a:pt x="233" y="220"/>
                </a:cubicBezTo>
                <a:cubicBezTo>
                  <a:pt x="235" y="221"/>
                  <a:pt x="238" y="221"/>
                  <a:pt x="240" y="221"/>
                </a:cubicBezTo>
                <a:cubicBezTo>
                  <a:pt x="243" y="221"/>
                  <a:pt x="245" y="221"/>
                  <a:pt x="247" y="220"/>
                </a:cubicBezTo>
                <a:cubicBezTo>
                  <a:pt x="263" y="214"/>
                  <a:pt x="270" y="192"/>
                  <a:pt x="262" y="171"/>
                </a:cubicBezTo>
                <a:close/>
                <a:moveTo>
                  <a:pt x="235" y="203"/>
                </a:moveTo>
                <a:cubicBezTo>
                  <a:pt x="230" y="203"/>
                  <a:pt x="225" y="198"/>
                  <a:pt x="225" y="192"/>
                </a:cubicBezTo>
                <a:cubicBezTo>
                  <a:pt x="225" y="187"/>
                  <a:pt x="230" y="182"/>
                  <a:pt x="235" y="182"/>
                </a:cubicBezTo>
                <a:cubicBezTo>
                  <a:pt x="240" y="182"/>
                  <a:pt x="246" y="187"/>
                  <a:pt x="246" y="192"/>
                </a:cubicBezTo>
                <a:cubicBezTo>
                  <a:pt x="245" y="198"/>
                  <a:pt x="240" y="203"/>
                  <a:pt x="235" y="203"/>
                </a:cubicBezTo>
                <a:close/>
                <a:moveTo>
                  <a:pt x="172" y="40"/>
                </a:moveTo>
                <a:cubicBezTo>
                  <a:pt x="89" y="40"/>
                  <a:pt x="20" y="105"/>
                  <a:pt x="20" y="182"/>
                </a:cubicBezTo>
                <a:cubicBezTo>
                  <a:pt x="20" y="236"/>
                  <a:pt x="53" y="284"/>
                  <a:pt x="103" y="309"/>
                </a:cubicBezTo>
                <a:cubicBezTo>
                  <a:pt x="99" y="279"/>
                  <a:pt x="99" y="258"/>
                  <a:pt x="106" y="241"/>
                </a:cubicBezTo>
                <a:cubicBezTo>
                  <a:pt x="104" y="241"/>
                  <a:pt x="104" y="241"/>
                  <a:pt x="104" y="241"/>
                </a:cubicBezTo>
                <a:cubicBezTo>
                  <a:pt x="98" y="241"/>
                  <a:pt x="94" y="241"/>
                  <a:pt x="89" y="240"/>
                </a:cubicBezTo>
                <a:cubicBezTo>
                  <a:pt x="63" y="230"/>
                  <a:pt x="52" y="196"/>
                  <a:pt x="63" y="165"/>
                </a:cubicBezTo>
                <a:cubicBezTo>
                  <a:pt x="72" y="139"/>
                  <a:pt x="94" y="122"/>
                  <a:pt x="117" y="122"/>
                </a:cubicBezTo>
                <a:cubicBezTo>
                  <a:pt x="122" y="122"/>
                  <a:pt x="126" y="123"/>
                  <a:pt x="131" y="124"/>
                </a:cubicBezTo>
                <a:cubicBezTo>
                  <a:pt x="152" y="131"/>
                  <a:pt x="166" y="154"/>
                  <a:pt x="161" y="183"/>
                </a:cubicBezTo>
                <a:cubicBezTo>
                  <a:pt x="165" y="182"/>
                  <a:pt x="170" y="182"/>
                  <a:pt x="174" y="182"/>
                </a:cubicBezTo>
                <a:cubicBezTo>
                  <a:pt x="176" y="182"/>
                  <a:pt x="179" y="182"/>
                  <a:pt x="182" y="183"/>
                </a:cubicBezTo>
                <a:cubicBezTo>
                  <a:pt x="179" y="154"/>
                  <a:pt x="192" y="132"/>
                  <a:pt x="212" y="124"/>
                </a:cubicBezTo>
                <a:cubicBezTo>
                  <a:pt x="217" y="122"/>
                  <a:pt x="222" y="122"/>
                  <a:pt x="227" y="122"/>
                </a:cubicBezTo>
                <a:cubicBezTo>
                  <a:pt x="249" y="122"/>
                  <a:pt x="272" y="139"/>
                  <a:pt x="281" y="165"/>
                </a:cubicBezTo>
                <a:cubicBezTo>
                  <a:pt x="292" y="196"/>
                  <a:pt x="279" y="230"/>
                  <a:pt x="253" y="240"/>
                </a:cubicBezTo>
                <a:cubicBezTo>
                  <a:pt x="249" y="241"/>
                  <a:pt x="245" y="241"/>
                  <a:pt x="242" y="241"/>
                </a:cubicBezTo>
                <a:cubicBezTo>
                  <a:pt x="246" y="258"/>
                  <a:pt x="246" y="280"/>
                  <a:pt x="242" y="309"/>
                </a:cubicBezTo>
                <a:cubicBezTo>
                  <a:pt x="293" y="285"/>
                  <a:pt x="326" y="236"/>
                  <a:pt x="326" y="182"/>
                </a:cubicBezTo>
                <a:cubicBezTo>
                  <a:pt x="325" y="105"/>
                  <a:pt x="257" y="40"/>
                  <a:pt x="172" y="40"/>
                </a:cubicBezTo>
                <a:close/>
                <a:moveTo>
                  <a:pt x="114" y="30"/>
                </a:moveTo>
                <a:cubicBezTo>
                  <a:pt x="104" y="12"/>
                  <a:pt x="83" y="0"/>
                  <a:pt x="60" y="0"/>
                </a:cubicBezTo>
                <a:cubicBezTo>
                  <a:pt x="27" y="0"/>
                  <a:pt x="0" y="27"/>
                  <a:pt x="0" y="61"/>
                </a:cubicBezTo>
                <a:cubicBezTo>
                  <a:pt x="0" y="79"/>
                  <a:pt x="8" y="94"/>
                  <a:pt x="20" y="106"/>
                </a:cubicBezTo>
                <a:cubicBezTo>
                  <a:pt x="41" y="72"/>
                  <a:pt x="73" y="44"/>
                  <a:pt x="114" y="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9" name="Freeform 91">
            <a:extLst>
              <a:ext uri="{FF2B5EF4-FFF2-40B4-BE49-F238E27FC236}">
                <a16:creationId xmlns:a16="http://schemas.microsoft.com/office/drawing/2014/main" id="{E1223D22-63C5-5363-EA35-4E88C60B0665}"/>
              </a:ext>
            </a:extLst>
          </p:cNvPr>
          <p:cNvSpPr>
            <a:spLocks noEditPoints="1"/>
          </p:cNvSpPr>
          <p:nvPr/>
        </p:nvSpPr>
        <p:spPr bwMode="auto">
          <a:xfrm>
            <a:off x="10614683" y="5217064"/>
            <a:ext cx="259411" cy="259411"/>
          </a:xfrm>
          <a:custGeom>
            <a:avLst/>
            <a:gdLst>
              <a:gd name="T0" fmla="*/ 142 w 348"/>
              <a:gd name="T1" fmla="*/ 35 h 348"/>
              <a:gd name="T2" fmla="*/ 132 w 348"/>
              <a:gd name="T3" fmla="*/ 62 h 348"/>
              <a:gd name="T4" fmla="*/ 173 w 348"/>
              <a:gd name="T5" fmla="*/ 103 h 348"/>
              <a:gd name="T6" fmla="*/ 214 w 348"/>
              <a:gd name="T7" fmla="*/ 62 h 348"/>
              <a:gd name="T8" fmla="*/ 204 w 348"/>
              <a:gd name="T9" fmla="*/ 35 h 348"/>
              <a:gd name="T10" fmla="*/ 222 w 348"/>
              <a:gd name="T11" fmla="*/ 18 h 348"/>
              <a:gd name="T12" fmla="*/ 222 w 348"/>
              <a:gd name="T13" fmla="*/ 4 h 348"/>
              <a:gd name="T14" fmla="*/ 214 w 348"/>
              <a:gd name="T15" fmla="*/ 0 h 348"/>
              <a:gd name="T16" fmla="*/ 206 w 348"/>
              <a:gd name="T17" fmla="*/ 4 h 348"/>
              <a:gd name="T18" fmla="*/ 186 w 348"/>
              <a:gd name="T19" fmla="*/ 23 h 348"/>
              <a:gd name="T20" fmla="*/ 172 w 348"/>
              <a:gd name="T21" fmla="*/ 22 h 348"/>
              <a:gd name="T22" fmla="*/ 159 w 348"/>
              <a:gd name="T23" fmla="*/ 23 h 348"/>
              <a:gd name="T24" fmla="*/ 138 w 348"/>
              <a:gd name="T25" fmla="*/ 4 h 348"/>
              <a:gd name="T26" fmla="*/ 130 w 348"/>
              <a:gd name="T27" fmla="*/ 0 h 348"/>
              <a:gd name="T28" fmla="*/ 123 w 348"/>
              <a:gd name="T29" fmla="*/ 4 h 348"/>
              <a:gd name="T30" fmla="*/ 123 w 348"/>
              <a:gd name="T31" fmla="*/ 18 h 348"/>
              <a:gd name="T32" fmla="*/ 142 w 348"/>
              <a:gd name="T33" fmla="*/ 35 h 348"/>
              <a:gd name="T34" fmla="*/ 316 w 348"/>
              <a:gd name="T35" fmla="*/ 63 h 348"/>
              <a:gd name="T36" fmla="*/ 230 w 348"/>
              <a:gd name="T37" fmla="*/ 86 h 348"/>
              <a:gd name="T38" fmla="*/ 173 w 348"/>
              <a:gd name="T39" fmla="*/ 125 h 348"/>
              <a:gd name="T40" fmla="*/ 117 w 348"/>
              <a:gd name="T41" fmla="*/ 86 h 348"/>
              <a:gd name="T42" fmla="*/ 31 w 348"/>
              <a:gd name="T43" fmla="*/ 63 h 348"/>
              <a:gd name="T44" fmla="*/ 0 w 348"/>
              <a:gd name="T45" fmla="*/ 93 h 348"/>
              <a:gd name="T46" fmla="*/ 0 w 348"/>
              <a:gd name="T47" fmla="*/ 118 h 348"/>
              <a:gd name="T48" fmla="*/ 24 w 348"/>
              <a:gd name="T49" fmla="*/ 144 h 348"/>
              <a:gd name="T50" fmla="*/ 324 w 348"/>
              <a:gd name="T51" fmla="*/ 144 h 348"/>
              <a:gd name="T52" fmla="*/ 348 w 348"/>
              <a:gd name="T53" fmla="*/ 118 h 348"/>
              <a:gd name="T54" fmla="*/ 348 w 348"/>
              <a:gd name="T55" fmla="*/ 93 h 348"/>
              <a:gd name="T56" fmla="*/ 316 w 348"/>
              <a:gd name="T57" fmla="*/ 63 h 348"/>
              <a:gd name="T58" fmla="*/ 151 w 348"/>
              <a:gd name="T59" fmla="*/ 216 h 348"/>
              <a:gd name="T60" fmla="*/ 164 w 348"/>
              <a:gd name="T61" fmla="*/ 223 h 348"/>
              <a:gd name="T62" fmla="*/ 164 w 348"/>
              <a:gd name="T63" fmla="*/ 338 h 348"/>
              <a:gd name="T64" fmla="*/ 174 w 348"/>
              <a:gd name="T65" fmla="*/ 348 h 348"/>
              <a:gd name="T66" fmla="*/ 184 w 348"/>
              <a:gd name="T67" fmla="*/ 338 h 348"/>
              <a:gd name="T68" fmla="*/ 184 w 348"/>
              <a:gd name="T69" fmla="*/ 223 h 348"/>
              <a:gd name="T70" fmla="*/ 196 w 348"/>
              <a:gd name="T71" fmla="*/ 216 h 348"/>
              <a:gd name="T72" fmla="*/ 174 w 348"/>
              <a:gd name="T73" fmla="*/ 198 h 348"/>
              <a:gd name="T74" fmla="*/ 151 w 348"/>
              <a:gd name="T75" fmla="*/ 216 h 348"/>
              <a:gd name="T76" fmla="*/ 304 w 348"/>
              <a:gd name="T77" fmla="*/ 164 h 348"/>
              <a:gd name="T78" fmla="*/ 41 w 348"/>
              <a:gd name="T79" fmla="*/ 164 h 348"/>
              <a:gd name="T80" fmla="*/ 20 w 348"/>
              <a:gd name="T81" fmla="*/ 182 h 348"/>
              <a:gd name="T82" fmla="*/ 19 w 348"/>
              <a:gd name="T83" fmla="*/ 194 h 348"/>
              <a:gd name="T84" fmla="*/ 49 w 348"/>
              <a:gd name="T85" fmla="*/ 225 h 348"/>
              <a:gd name="T86" fmla="*/ 140 w 348"/>
              <a:gd name="T87" fmla="*/ 195 h 348"/>
              <a:gd name="T88" fmla="*/ 141 w 348"/>
              <a:gd name="T89" fmla="*/ 194 h 348"/>
              <a:gd name="T90" fmla="*/ 162 w 348"/>
              <a:gd name="T91" fmla="*/ 177 h 348"/>
              <a:gd name="T92" fmla="*/ 165 w 348"/>
              <a:gd name="T93" fmla="*/ 175 h 348"/>
              <a:gd name="T94" fmla="*/ 172 w 348"/>
              <a:gd name="T95" fmla="*/ 172 h 348"/>
              <a:gd name="T96" fmla="*/ 180 w 348"/>
              <a:gd name="T97" fmla="*/ 175 h 348"/>
              <a:gd name="T98" fmla="*/ 184 w 348"/>
              <a:gd name="T99" fmla="*/ 177 h 348"/>
              <a:gd name="T100" fmla="*/ 203 w 348"/>
              <a:gd name="T101" fmla="*/ 194 h 348"/>
              <a:gd name="T102" fmla="*/ 204 w 348"/>
              <a:gd name="T103" fmla="*/ 195 h 348"/>
              <a:gd name="T104" fmla="*/ 296 w 348"/>
              <a:gd name="T105" fmla="*/ 225 h 348"/>
              <a:gd name="T106" fmla="*/ 326 w 348"/>
              <a:gd name="T107" fmla="*/ 194 h 348"/>
              <a:gd name="T108" fmla="*/ 325 w 348"/>
              <a:gd name="T109" fmla="*/ 182 h 348"/>
              <a:gd name="T110" fmla="*/ 304 w 348"/>
              <a:gd name="T111" fmla="*/ 16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48" h="348">
                <a:moveTo>
                  <a:pt x="142" y="35"/>
                </a:moveTo>
                <a:cubicBezTo>
                  <a:pt x="137" y="42"/>
                  <a:pt x="132" y="52"/>
                  <a:pt x="132" y="62"/>
                </a:cubicBezTo>
                <a:cubicBezTo>
                  <a:pt x="132" y="85"/>
                  <a:pt x="150" y="103"/>
                  <a:pt x="173" y="103"/>
                </a:cubicBezTo>
                <a:cubicBezTo>
                  <a:pt x="196" y="103"/>
                  <a:pt x="214" y="85"/>
                  <a:pt x="214" y="62"/>
                </a:cubicBezTo>
                <a:cubicBezTo>
                  <a:pt x="214" y="52"/>
                  <a:pt x="211" y="42"/>
                  <a:pt x="204" y="35"/>
                </a:cubicBezTo>
                <a:cubicBezTo>
                  <a:pt x="222" y="18"/>
                  <a:pt x="222" y="18"/>
                  <a:pt x="222" y="18"/>
                </a:cubicBezTo>
                <a:cubicBezTo>
                  <a:pt x="226" y="13"/>
                  <a:pt x="226" y="8"/>
                  <a:pt x="222" y="4"/>
                </a:cubicBezTo>
                <a:cubicBezTo>
                  <a:pt x="219" y="1"/>
                  <a:pt x="217" y="0"/>
                  <a:pt x="214" y="0"/>
                </a:cubicBezTo>
                <a:cubicBezTo>
                  <a:pt x="211" y="0"/>
                  <a:pt x="208" y="1"/>
                  <a:pt x="206" y="4"/>
                </a:cubicBezTo>
                <a:cubicBezTo>
                  <a:pt x="186" y="23"/>
                  <a:pt x="186" y="23"/>
                  <a:pt x="186" y="23"/>
                </a:cubicBezTo>
                <a:cubicBezTo>
                  <a:pt x="181" y="23"/>
                  <a:pt x="177" y="22"/>
                  <a:pt x="172" y="22"/>
                </a:cubicBezTo>
                <a:cubicBezTo>
                  <a:pt x="168" y="22"/>
                  <a:pt x="163" y="23"/>
                  <a:pt x="159" y="23"/>
                </a:cubicBezTo>
                <a:cubicBezTo>
                  <a:pt x="138" y="4"/>
                  <a:pt x="138" y="4"/>
                  <a:pt x="138" y="4"/>
                </a:cubicBezTo>
                <a:cubicBezTo>
                  <a:pt x="135" y="1"/>
                  <a:pt x="133" y="0"/>
                  <a:pt x="130" y="0"/>
                </a:cubicBezTo>
                <a:cubicBezTo>
                  <a:pt x="128" y="0"/>
                  <a:pt x="125" y="1"/>
                  <a:pt x="123" y="4"/>
                </a:cubicBezTo>
                <a:cubicBezTo>
                  <a:pt x="118" y="8"/>
                  <a:pt x="118" y="13"/>
                  <a:pt x="123" y="18"/>
                </a:cubicBezTo>
                <a:lnTo>
                  <a:pt x="142" y="35"/>
                </a:lnTo>
                <a:close/>
                <a:moveTo>
                  <a:pt x="316" y="63"/>
                </a:moveTo>
                <a:cubicBezTo>
                  <a:pt x="286" y="63"/>
                  <a:pt x="255" y="71"/>
                  <a:pt x="230" y="86"/>
                </a:cubicBezTo>
                <a:cubicBezTo>
                  <a:pt x="221" y="109"/>
                  <a:pt x="198" y="125"/>
                  <a:pt x="173" y="125"/>
                </a:cubicBezTo>
                <a:cubicBezTo>
                  <a:pt x="147" y="125"/>
                  <a:pt x="126" y="109"/>
                  <a:pt x="117" y="86"/>
                </a:cubicBezTo>
                <a:cubicBezTo>
                  <a:pt x="91" y="72"/>
                  <a:pt x="60" y="63"/>
                  <a:pt x="31" y="63"/>
                </a:cubicBezTo>
                <a:cubicBezTo>
                  <a:pt x="13" y="63"/>
                  <a:pt x="0" y="76"/>
                  <a:pt x="0" y="93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32"/>
                  <a:pt x="11" y="144"/>
                  <a:pt x="24" y="144"/>
                </a:cubicBezTo>
                <a:cubicBezTo>
                  <a:pt x="324" y="144"/>
                  <a:pt x="324" y="144"/>
                  <a:pt x="324" y="144"/>
                </a:cubicBezTo>
                <a:cubicBezTo>
                  <a:pt x="337" y="144"/>
                  <a:pt x="348" y="132"/>
                  <a:pt x="348" y="118"/>
                </a:cubicBezTo>
                <a:cubicBezTo>
                  <a:pt x="348" y="93"/>
                  <a:pt x="348" y="93"/>
                  <a:pt x="348" y="93"/>
                </a:cubicBezTo>
                <a:cubicBezTo>
                  <a:pt x="348" y="76"/>
                  <a:pt x="333" y="63"/>
                  <a:pt x="316" y="63"/>
                </a:cubicBezTo>
                <a:close/>
                <a:moveTo>
                  <a:pt x="151" y="216"/>
                </a:moveTo>
                <a:cubicBezTo>
                  <a:pt x="155" y="220"/>
                  <a:pt x="159" y="223"/>
                  <a:pt x="164" y="223"/>
                </a:cubicBezTo>
                <a:cubicBezTo>
                  <a:pt x="164" y="338"/>
                  <a:pt x="164" y="338"/>
                  <a:pt x="164" y="338"/>
                </a:cubicBezTo>
                <a:cubicBezTo>
                  <a:pt x="164" y="344"/>
                  <a:pt x="168" y="348"/>
                  <a:pt x="174" y="348"/>
                </a:cubicBezTo>
                <a:cubicBezTo>
                  <a:pt x="179" y="348"/>
                  <a:pt x="184" y="344"/>
                  <a:pt x="184" y="338"/>
                </a:cubicBezTo>
                <a:cubicBezTo>
                  <a:pt x="184" y="223"/>
                  <a:pt x="184" y="223"/>
                  <a:pt x="184" y="223"/>
                </a:cubicBezTo>
                <a:cubicBezTo>
                  <a:pt x="188" y="223"/>
                  <a:pt x="193" y="220"/>
                  <a:pt x="196" y="216"/>
                </a:cubicBezTo>
                <a:cubicBezTo>
                  <a:pt x="188" y="210"/>
                  <a:pt x="181" y="205"/>
                  <a:pt x="174" y="198"/>
                </a:cubicBezTo>
                <a:cubicBezTo>
                  <a:pt x="168" y="205"/>
                  <a:pt x="159" y="210"/>
                  <a:pt x="151" y="216"/>
                </a:cubicBezTo>
                <a:close/>
                <a:moveTo>
                  <a:pt x="304" y="164"/>
                </a:moveTo>
                <a:cubicBezTo>
                  <a:pt x="41" y="164"/>
                  <a:pt x="41" y="164"/>
                  <a:pt x="41" y="164"/>
                </a:cubicBezTo>
                <a:cubicBezTo>
                  <a:pt x="31" y="164"/>
                  <a:pt x="22" y="172"/>
                  <a:pt x="20" y="182"/>
                </a:cubicBezTo>
                <a:cubicBezTo>
                  <a:pt x="19" y="186"/>
                  <a:pt x="19" y="190"/>
                  <a:pt x="19" y="194"/>
                </a:cubicBezTo>
                <a:cubicBezTo>
                  <a:pt x="19" y="211"/>
                  <a:pt x="32" y="225"/>
                  <a:pt x="49" y="225"/>
                </a:cubicBezTo>
                <a:cubicBezTo>
                  <a:pt x="79" y="225"/>
                  <a:pt x="113" y="216"/>
                  <a:pt x="140" y="195"/>
                </a:cubicBezTo>
                <a:cubicBezTo>
                  <a:pt x="141" y="194"/>
                  <a:pt x="141" y="194"/>
                  <a:pt x="141" y="194"/>
                </a:cubicBezTo>
                <a:cubicBezTo>
                  <a:pt x="148" y="190"/>
                  <a:pt x="155" y="185"/>
                  <a:pt x="162" y="177"/>
                </a:cubicBezTo>
                <a:cubicBezTo>
                  <a:pt x="165" y="175"/>
                  <a:pt x="165" y="175"/>
                  <a:pt x="165" y="175"/>
                </a:cubicBezTo>
                <a:cubicBezTo>
                  <a:pt x="166" y="173"/>
                  <a:pt x="169" y="172"/>
                  <a:pt x="172" y="172"/>
                </a:cubicBezTo>
                <a:cubicBezTo>
                  <a:pt x="175" y="172"/>
                  <a:pt x="178" y="173"/>
                  <a:pt x="180" y="175"/>
                </a:cubicBezTo>
                <a:cubicBezTo>
                  <a:pt x="184" y="177"/>
                  <a:pt x="184" y="177"/>
                  <a:pt x="184" y="177"/>
                </a:cubicBezTo>
                <a:cubicBezTo>
                  <a:pt x="189" y="184"/>
                  <a:pt x="195" y="190"/>
                  <a:pt x="203" y="194"/>
                </a:cubicBezTo>
                <a:cubicBezTo>
                  <a:pt x="204" y="195"/>
                  <a:pt x="204" y="195"/>
                  <a:pt x="204" y="195"/>
                </a:cubicBezTo>
                <a:cubicBezTo>
                  <a:pt x="229" y="212"/>
                  <a:pt x="261" y="225"/>
                  <a:pt x="296" y="225"/>
                </a:cubicBezTo>
                <a:cubicBezTo>
                  <a:pt x="313" y="225"/>
                  <a:pt x="326" y="211"/>
                  <a:pt x="326" y="194"/>
                </a:cubicBezTo>
                <a:cubicBezTo>
                  <a:pt x="326" y="190"/>
                  <a:pt x="326" y="186"/>
                  <a:pt x="325" y="182"/>
                </a:cubicBezTo>
                <a:cubicBezTo>
                  <a:pt x="325" y="172"/>
                  <a:pt x="316" y="164"/>
                  <a:pt x="304" y="1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0" name="Freeform 99">
            <a:extLst>
              <a:ext uri="{FF2B5EF4-FFF2-40B4-BE49-F238E27FC236}">
                <a16:creationId xmlns:a16="http://schemas.microsoft.com/office/drawing/2014/main" id="{F076A18C-D6F1-9AB4-9C4F-EFA6DAD2D04F}"/>
              </a:ext>
            </a:extLst>
          </p:cNvPr>
          <p:cNvSpPr>
            <a:spLocks noEditPoints="1"/>
          </p:cNvSpPr>
          <p:nvPr/>
        </p:nvSpPr>
        <p:spPr bwMode="auto">
          <a:xfrm>
            <a:off x="9544611" y="4671033"/>
            <a:ext cx="215431" cy="259411"/>
          </a:xfrm>
          <a:custGeom>
            <a:avLst/>
            <a:gdLst>
              <a:gd name="T0" fmla="*/ 237 w 289"/>
              <a:gd name="T1" fmla="*/ 201 h 348"/>
              <a:gd name="T2" fmla="*/ 233 w 289"/>
              <a:gd name="T3" fmla="*/ 171 h 348"/>
              <a:gd name="T4" fmla="*/ 153 w 289"/>
              <a:gd name="T5" fmla="*/ 104 h 348"/>
              <a:gd name="T6" fmla="*/ 104 w 289"/>
              <a:gd name="T7" fmla="*/ 113 h 348"/>
              <a:gd name="T8" fmla="*/ 55 w 289"/>
              <a:gd name="T9" fmla="*/ 174 h 348"/>
              <a:gd name="T10" fmla="*/ 51 w 289"/>
              <a:gd name="T11" fmla="*/ 204 h 348"/>
              <a:gd name="T12" fmla="*/ 30 w 289"/>
              <a:gd name="T13" fmla="*/ 258 h 348"/>
              <a:gd name="T14" fmla="*/ 103 w 289"/>
              <a:gd name="T15" fmla="*/ 342 h 348"/>
              <a:gd name="T16" fmla="*/ 134 w 289"/>
              <a:gd name="T17" fmla="*/ 283 h 348"/>
              <a:gd name="T18" fmla="*/ 116 w 289"/>
              <a:gd name="T19" fmla="*/ 252 h 348"/>
              <a:gd name="T20" fmla="*/ 132 w 289"/>
              <a:gd name="T21" fmla="*/ 252 h 348"/>
              <a:gd name="T22" fmla="*/ 159 w 289"/>
              <a:gd name="T23" fmla="*/ 252 h 348"/>
              <a:gd name="T24" fmla="*/ 173 w 289"/>
              <a:gd name="T25" fmla="*/ 252 h 348"/>
              <a:gd name="T26" fmla="*/ 156 w 289"/>
              <a:gd name="T27" fmla="*/ 283 h 348"/>
              <a:gd name="T28" fmla="*/ 187 w 289"/>
              <a:gd name="T29" fmla="*/ 342 h 348"/>
              <a:gd name="T30" fmla="*/ 259 w 289"/>
              <a:gd name="T31" fmla="*/ 258 h 348"/>
              <a:gd name="T32" fmla="*/ 237 w 289"/>
              <a:gd name="T33" fmla="*/ 204 h 348"/>
              <a:gd name="T34" fmla="*/ 94 w 289"/>
              <a:gd name="T35" fmla="*/ 217 h 348"/>
              <a:gd name="T36" fmla="*/ 114 w 289"/>
              <a:gd name="T37" fmla="*/ 217 h 348"/>
              <a:gd name="T38" fmla="*/ 185 w 289"/>
              <a:gd name="T39" fmla="*/ 228 h 348"/>
              <a:gd name="T40" fmla="*/ 185 w 289"/>
              <a:gd name="T41" fmla="*/ 207 h 348"/>
              <a:gd name="T42" fmla="*/ 185 w 289"/>
              <a:gd name="T43" fmla="*/ 228 h 348"/>
              <a:gd name="T44" fmla="*/ 144 w 289"/>
              <a:gd name="T45" fmla="*/ 348 h 348"/>
              <a:gd name="T46" fmla="*/ 144 w 289"/>
              <a:gd name="T47" fmla="*/ 317 h 348"/>
              <a:gd name="T48" fmla="*/ 97 w 289"/>
              <a:gd name="T49" fmla="*/ 94 h 348"/>
              <a:gd name="T50" fmla="*/ 111 w 289"/>
              <a:gd name="T51" fmla="*/ 84 h 348"/>
              <a:gd name="T52" fmla="*/ 25 w 289"/>
              <a:gd name="T53" fmla="*/ 0 h 348"/>
              <a:gd name="T54" fmla="*/ 16 w 289"/>
              <a:gd name="T55" fmla="*/ 7 h 348"/>
              <a:gd name="T56" fmla="*/ 38 w 289"/>
              <a:gd name="T57" fmla="*/ 162 h 348"/>
              <a:gd name="T58" fmla="*/ 274 w 289"/>
              <a:gd name="T59" fmla="*/ 7 h 348"/>
              <a:gd name="T60" fmla="*/ 265 w 289"/>
              <a:gd name="T61" fmla="*/ 0 h 348"/>
              <a:gd name="T62" fmla="*/ 180 w 289"/>
              <a:gd name="T63" fmla="*/ 84 h 348"/>
              <a:gd name="T64" fmla="*/ 195 w 289"/>
              <a:gd name="T65" fmla="*/ 94 h 348"/>
              <a:gd name="T66" fmla="*/ 274 w 289"/>
              <a:gd name="T67" fmla="*/ 12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89" h="348">
                <a:moveTo>
                  <a:pt x="237" y="204"/>
                </a:moveTo>
                <a:cubicBezTo>
                  <a:pt x="237" y="201"/>
                  <a:pt x="237" y="201"/>
                  <a:pt x="237" y="201"/>
                </a:cubicBezTo>
                <a:cubicBezTo>
                  <a:pt x="237" y="191"/>
                  <a:pt x="235" y="182"/>
                  <a:pt x="233" y="174"/>
                </a:cubicBezTo>
                <a:cubicBezTo>
                  <a:pt x="233" y="172"/>
                  <a:pt x="233" y="172"/>
                  <a:pt x="233" y="171"/>
                </a:cubicBezTo>
                <a:cubicBezTo>
                  <a:pt x="224" y="145"/>
                  <a:pt x="207" y="125"/>
                  <a:pt x="183" y="113"/>
                </a:cubicBezTo>
                <a:cubicBezTo>
                  <a:pt x="174" y="108"/>
                  <a:pt x="163" y="106"/>
                  <a:pt x="153" y="104"/>
                </a:cubicBezTo>
                <a:cubicBezTo>
                  <a:pt x="134" y="104"/>
                  <a:pt x="134" y="104"/>
                  <a:pt x="134" y="104"/>
                </a:cubicBezTo>
                <a:cubicBezTo>
                  <a:pt x="124" y="106"/>
                  <a:pt x="114" y="107"/>
                  <a:pt x="104" y="113"/>
                </a:cubicBezTo>
                <a:cubicBezTo>
                  <a:pt x="80" y="125"/>
                  <a:pt x="64" y="145"/>
                  <a:pt x="55" y="171"/>
                </a:cubicBezTo>
                <a:cubicBezTo>
                  <a:pt x="55" y="172"/>
                  <a:pt x="55" y="172"/>
                  <a:pt x="55" y="174"/>
                </a:cubicBezTo>
                <a:cubicBezTo>
                  <a:pt x="52" y="183"/>
                  <a:pt x="51" y="192"/>
                  <a:pt x="51" y="201"/>
                </a:cubicBezTo>
                <a:cubicBezTo>
                  <a:pt x="51" y="204"/>
                  <a:pt x="51" y="204"/>
                  <a:pt x="51" y="204"/>
                </a:cubicBezTo>
                <a:cubicBezTo>
                  <a:pt x="51" y="212"/>
                  <a:pt x="47" y="219"/>
                  <a:pt x="42" y="226"/>
                </a:cubicBezTo>
                <a:cubicBezTo>
                  <a:pt x="34" y="236"/>
                  <a:pt x="30" y="247"/>
                  <a:pt x="30" y="258"/>
                </a:cubicBezTo>
                <a:cubicBezTo>
                  <a:pt x="30" y="281"/>
                  <a:pt x="47" y="302"/>
                  <a:pt x="75" y="316"/>
                </a:cubicBezTo>
                <a:cubicBezTo>
                  <a:pt x="80" y="328"/>
                  <a:pt x="91" y="335"/>
                  <a:pt x="103" y="342"/>
                </a:cubicBezTo>
                <a:cubicBezTo>
                  <a:pt x="134" y="297"/>
                  <a:pt x="134" y="297"/>
                  <a:pt x="134" y="297"/>
                </a:cubicBezTo>
                <a:cubicBezTo>
                  <a:pt x="134" y="283"/>
                  <a:pt x="134" y="283"/>
                  <a:pt x="134" y="283"/>
                </a:cubicBezTo>
                <a:cubicBezTo>
                  <a:pt x="116" y="266"/>
                  <a:pt x="116" y="266"/>
                  <a:pt x="116" y="266"/>
                </a:cubicBezTo>
                <a:cubicBezTo>
                  <a:pt x="112" y="261"/>
                  <a:pt x="112" y="256"/>
                  <a:pt x="116" y="252"/>
                </a:cubicBezTo>
                <a:cubicBezTo>
                  <a:pt x="119" y="249"/>
                  <a:pt x="121" y="248"/>
                  <a:pt x="124" y="248"/>
                </a:cubicBezTo>
                <a:cubicBezTo>
                  <a:pt x="127" y="248"/>
                  <a:pt x="129" y="249"/>
                  <a:pt x="132" y="252"/>
                </a:cubicBezTo>
                <a:cubicBezTo>
                  <a:pt x="145" y="265"/>
                  <a:pt x="145" y="265"/>
                  <a:pt x="145" y="265"/>
                </a:cubicBezTo>
                <a:cubicBezTo>
                  <a:pt x="159" y="252"/>
                  <a:pt x="159" y="252"/>
                  <a:pt x="159" y="252"/>
                </a:cubicBezTo>
                <a:cubicBezTo>
                  <a:pt x="161" y="249"/>
                  <a:pt x="164" y="248"/>
                  <a:pt x="166" y="248"/>
                </a:cubicBezTo>
                <a:cubicBezTo>
                  <a:pt x="169" y="248"/>
                  <a:pt x="171" y="249"/>
                  <a:pt x="173" y="252"/>
                </a:cubicBezTo>
                <a:cubicBezTo>
                  <a:pt x="178" y="256"/>
                  <a:pt x="178" y="261"/>
                  <a:pt x="173" y="266"/>
                </a:cubicBezTo>
                <a:cubicBezTo>
                  <a:pt x="156" y="283"/>
                  <a:pt x="156" y="283"/>
                  <a:pt x="156" y="283"/>
                </a:cubicBezTo>
                <a:cubicBezTo>
                  <a:pt x="156" y="297"/>
                  <a:pt x="156" y="297"/>
                  <a:pt x="156" y="297"/>
                </a:cubicBezTo>
                <a:cubicBezTo>
                  <a:pt x="187" y="342"/>
                  <a:pt x="187" y="342"/>
                  <a:pt x="187" y="342"/>
                </a:cubicBezTo>
                <a:cubicBezTo>
                  <a:pt x="200" y="337"/>
                  <a:pt x="210" y="328"/>
                  <a:pt x="214" y="316"/>
                </a:cubicBezTo>
                <a:cubicBezTo>
                  <a:pt x="243" y="302"/>
                  <a:pt x="259" y="281"/>
                  <a:pt x="259" y="258"/>
                </a:cubicBezTo>
                <a:cubicBezTo>
                  <a:pt x="259" y="247"/>
                  <a:pt x="255" y="237"/>
                  <a:pt x="247" y="226"/>
                </a:cubicBezTo>
                <a:cubicBezTo>
                  <a:pt x="240" y="219"/>
                  <a:pt x="237" y="211"/>
                  <a:pt x="237" y="204"/>
                </a:cubicBezTo>
                <a:close/>
                <a:moveTo>
                  <a:pt x="104" y="228"/>
                </a:moveTo>
                <a:cubicBezTo>
                  <a:pt x="98" y="228"/>
                  <a:pt x="94" y="223"/>
                  <a:pt x="94" y="217"/>
                </a:cubicBezTo>
                <a:cubicBezTo>
                  <a:pt x="94" y="212"/>
                  <a:pt x="98" y="207"/>
                  <a:pt x="104" y="207"/>
                </a:cubicBezTo>
                <a:cubicBezTo>
                  <a:pt x="110" y="207"/>
                  <a:pt x="114" y="212"/>
                  <a:pt x="114" y="217"/>
                </a:cubicBezTo>
                <a:cubicBezTo>
                  <a:pt x="114" y="222"/>
                  <a:pt x="110" y="228"/>
                  <a:pt x="104" y="228"/>
                </a:cubicBezTo>
                <a:close/>
                <a:moveTo>
                  <a:pt x="185" y="228"/>
                </a:moveTo>
                <a:cubicBezTo>
                  <a:pt x="180" y="228"/>
                  <a:pt x="175" y="223"/>
                  <a:pt x="175" y="217"/>
                </a:cubicBezTo>
                <a:cubicBezTo>
                  <a:pt x="175" y="212"/>
                  <a:pt x="180" y="207"/>
                  <a:pt x="185" y="207"/>
                </a:cubicBezTo>
                <a:cubicBezTo>
                  <a:pt x="192" y="207"/>
                  <a:pt x="196" y="212"/>
                  <a:pt x="196" y="217"/>
                </a:cubicBezTo>
                <a:cubicBezTo>
                  <a:pt x="196" y="222"/>
                  <a:pt x="192" y="228"/>
                  <a:pt x="185" y="228"/>
                </a:cubicBezTo>
                <a:close/>
                <a:moveTo>
                  <a:pt x="124" y="347"/>
                </a:moveTo>
                <a:cubicBezTo>
                  <a:pt x="130" y="348"/>
                  <a:pt x="138" y="348"/>
                  <a:pt x="144" y="348"/>
                </a:cubicBezTo>
                <a:cubicBezTo>
                  <a:pt x="151" y="348"/>
                  <a:pt x="158" y="348"/>
                  <a:pt x="165" y="347"/>
                </a:cubicBezTo>
                <a:cubicBezTo>
                  <a:pt x="144" y="317"/>
                  <a:pt x="144" y="317"/>
                  <a:pt x="144" y="317"/>
                </a:cubicBezTo>
                <a:lnTo>
                  <a:pt x="124" y="347"/>
                </a:lnTo>
                <a:close/>
                <a:moveTo>
                  <a:pt x="97" y="94"/>
                </a:moveTo>
                <a:cubicBezTo>
                  <a:pt x="102" y="92"/>
                  <a:pt x="107" y="89"/>
                  <a:pt x="112" y="89"/>
                </a:cubicBezTo>
                <a:cubicBezTo>
                  <a:pt x="112" y="88"/>
                  <a:pt x="111" y="85"/>
                  <a:pt x="111" y="84"/>
                </a:cubicBezTo>
                <a:cubicBezTo>
                  <a:pt x="94" y="47"/>
                  <a:pt x="66" y="17"/>
                  <a:pt x="29" y="2"/>
                </a:cubicBezTo>
                <a:cubicBezTo>
                  <a:pt x="28" y="1"/>
                  <a:pt x="26" y="0"/>
                  <a:pt x="25" y="0"/>
                </a:cubicBezTo>
                <a:cubicBezTo>
                  <a:pt x="23" y="0"/>
                  <a:pt x="22" y="1"/>
                  <a:pt x="21" y="2"/>
                </a:cubicBezTo>
                <a:cubicBezTo>
                  <a:pt x="18" y="3"/>
                  <a:pt x="16" y="4"/>
                  <a:pt x="16" y="7"/>
                </a:cubicBezTo>
                <a:cubicBezTo>
                  <a:pt x="0" y="44"/>
                  <a:pt x="0" y="86"/>
                  <a:pt x="16" y="124"/>
                </a:cubicBezTo>
                <a:cubicBezTo>
                  <a:pt x="21" y="137"/>
                  <a:pt x="29" y="149"/>
                  <a:pt x="38" y="162"/>
                </a:cubicBezTo>
                <a:cubicBezTo>
                  <a:pt x="49" y="131"/>
                  <a:pt x="70" y="108"/>
                  <a:pt x="97" y="94"/>
                </a:cubicBezTo>
                <a:close/>
                <a:moveTo>
                  <a:pt x="274" y="7"/>
                </a:moveTo>
                <a:cubicBezTo>
                  <a:pt x="273" y="4"/>
                  <a:pt x="271" y="3"/>
                  <a:pt x="269" y="2"/>
                </a:cubicBezTo>
                <a:cubicBezTo>
                  <a:pt x="268" y="1"/>
                  <a:pt x="266" y="0"/>
                  <a:pt x="265" y="0"/>
                </a:cubicBezTo>
                <a:cubicBezTo>
                  <a:pt x="263" y="0"/>
                  <a:pt x="262" y="1"/>
                  <a:pt x="261" y="2"/>
                </a:cubicBezTo>
                <a:cubicBezTo>
                  <a:pt x="224" y="17"/>
                  <a:pt x="194" y="47"/>
                  <a:pt x="180" y="84"/>
                </a:cubicBezTo>
                <a:cubicBezTo>
                  <a:pt x="179" y="85"/>
                  <a:pt x="179" y="87"/>
                  <a:pt x="179" y="88"/>
                </a:cubicBezTo>
                <a:cubicBezTo>
                  <a:pt x="184" y="89"/>
                  <a:pt x="189" y="91"/>
                  <a:pt x="195" y="94"/>
                </a:cubicBezTo>
                <a:cubicBezTo>
                  <a:pt x="222" y="106"/>
                  <a:pt x="242" y="131"/>
                  <a:pt x="252" y="160"/>
                </a:cubicBezTo>
                <a:cubicBezTo>
                  <a:pt x="261" y="149"/>
                  <a:pt x="269" y="136"/>
                  <a:pt x="274" y="122"/>
                </a:cubicBezTo>
                <a:cubicBezTo>
                  <a:pt x="288" y="87"/>
                  <a:pt x="289" y="43"/>
                  <a:pt x="274" y="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1" name="Freeform 100">
            <a:extLst>
              <a:ext uri="{FF2B5EF4-FFF2-40B4-BE49-F238E27FC236}">
                <a16:creationId xmlns:a16="http://schemas.microsoft.com/office/drawing/2014/main" id="{D4C76A19-FC5F-A94F-8E07-010987545B70}"/>
              </a:ext>
            </a:extLst>
          </p:cNvPr>
          <p:cNvSpPr>
            <a:spLocks noEditPoints="1"/>
          </p:cNvSpPr>
          <p:nvPr/>
        </p:nvSpPr>
        <p:spPr bwMode="auto">
          <a:xfrm>
            <a:off x="9522994" y="5763468"/>
            <a:ext cx="258666" cy="259411"/>
          </a:xfrm>
          <a:custGeom>
            <a:avLst/>
            <a:gdLst>
              <a:gd name="T0" fmla="*/ 42 w 347"/>
              <a:gd name="T1" fmla="*/ 87 h 348"/>
              <a:gd name="T2" fmla="*/ 61 w 347"/>
              <a:gd name="T3" fmla="*/ 82 h 348"/>
              <a:gd name="T4" fmla="*/ 60 w 347"/>
              <a:gd name="T5" fmla="*/ 30 h 348"/>
              <a:gd name="T6" fmla="*/ 0 w 347"/>
              <a:gd name="T7" fmla="*/ 30 h 348"/>
              <a:gd name="T8" fmla="*/ 31 w 347"/>
              <a:gd name="T9" fmla="*/ 60 h 348"/>
              <a:gd name="T10" fmla="*/ 343 w 347"/>
              <a:gd name="T11" fmla="*/ 320 h 348"/>
              <a:gd name="T12" fmla="*/ 343 w 347"/>
              <a:gd name="T13" fmla="*/ 318 h 348"/>
              <a:gd name="T14" fmla="*/ 321 w 347"/>
              <a:gd name="T15" fmla="*/ 283 h 348"/>
              <a:gd name="T16" fmla="*/ 177 w 347"/>
              <a:gd name="T17" fmla="*/ 265 h 348"/>
              <a:gd name="T18" fmla="*/ 174 w 347"/>
              <a:gd name="T19" fmla="*/ 265 h 348"/>
              <a:gd name="T20" fmla="*/ 123 w 347"/>
              <a:gd name="T21" fmla="*/ 235 h 348"/>
              <a:gd name="T22" fmla="*/ 115 w 347"/>
              <a:gd name="T23" fmla="*/ 130 h 348"/>
              <a:gd name="T24" fmla="*/ 20 w 347"/>
              <a:gd name="T25" fmla="*/ 156 h 348"/>
              <a:gd name="T26" fmla="*/ 112 w 347"/>
              <a:gd name="T27" fmla="*/ 348 h 348"/>
              <a:gd name="T28" fmla="*/ 347 w 347"/>
              <a:gd name="T29" fmla="*/ 338 h 348"/>
              <a:gd name="T30" fmla="*/ 71 w 347"/>
              <a:gd name="T31" fmla="*/ 163 h 348"/>
              <a:gd name="T32" fmla="*/ 71 w 347"/>
              <a:gd name="T33" fmla="*/ 142 h 348"/>
              <a:gd name="T34" fmla="*/ 71 w 347"/>
              <a:gd name="T35" fmla="*/ 163 h 348"/>
              <a:gd name="T36" fmla="*/ 142 w 347"/>
              <a:gd name="T37" fmla="*/ 152 h 348"/>
              <a:gd name="T38" fmla="*/ 152 w 347"/>
              <a:gd name="T39" fmla="*/ 243 h 348"/>
              <a:gd name="T40" fmla="*/ 167 w 347"/>
              <a:gd name="T41" fmla="*/ 241 h 348"/>
              <a:gd name="T42" fmla="*/ 162 w 347"/>
              <a:gd name="T43" fmla="*/ 195 h 348"/>
              <a:gd name="T44" fmla="*/ 235 w 347"/>
              <a:gd name="T45" fmla="*/ 122 h 348"/>
              <a:gd name="T46" fmla="*/ 305 w 347"/>
              <a:gd name="T47" fmla="*/ 192 h 348"/>
              <a:gd name="T48" fmla="*/ 265 w 347"/>
              <a:gd name="T49" fmla="*/ 243 h 348"/>
              <a:gd name="T50" fmla="*/ 223 w 347"/>
              <a:gd name="T51" fmla="*/ 192 h 348"/>
              <a:gd name="T52" fmla="*/ 244 w 347"/>
              <a:gd name="T53" fmla="*/ 192 h 348"/>
              <a:gd name="T54" fmla="*/ 265 w 347"/>
              <a:gd name="T55" fmla="*/ 222 h 348"/>
              <a:gd name="T56" fmla="*/ 285 w 347"/>
              <a:gd name="T57" fmla="*/ 192 h 348"/>
              <a:gd name="T58" fmla="*/ 231 w 347"/>
              <a:gd name="T59" fmla="*/ 141 h 348"/>
              <a:gd name="T60" fmla="*/ 183 w 347"/>
              <a:gd name="T61" fmla="*/ 211 h 348"/>
              <a:gd name="T62" fmla="*/ 255 w 347"/>
              <a:gd name="T63" fmla="*/ 281 h 348"/>
              <a:gd name="T64" fmla="*/ 345 w 347"/>
              <a:gd name="T65" fmla="*/ 190 h 348"/>
              <a:gd name="T66" fmla="*/ 305 w 347"/>
              <a:gd name="T67" fmla="*/ 92 h 348"/>
              <a:gd name="T68" fmla="*/ 211 w 347"/>
              <a:gd name="T69" fmla="*/ 61 h 348"/>
              <a:gd name="T70" fmla="*/ 98 w 347"/>
              <a:gd name="T71" fmla="*/ 87 h 348"/>
              <a:gd name="T72" fmla="*/ 111 w 347"/>
              <a:gd name="T73" fmla="*/ 60 h 348"/>
              <a:gd name="T74" fmla="*/ 111 w 347"/>
              <a:gd name="T75" fmla="*/ 0 h 348"/>
              <a:gd name="T76" fmla="*/ 91 w 347"/>
              <a:gd name="T77" fmla="*/ 52 h 348"/>
              <a:gd name="T78" fmla="*/ 98 w 347"/>
              <a:gd name="T79" fmla="*/ 8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47" h="348">
                <a:moveTo>
                  <a:pt x="31" y="60"/>
                </a:moveTo>
                <a:cubicBezTo>
                  <a:pt x="42" y="87"/>
                  <a:pt x="42" y="87"/>
                  <a:pt x="42" y="87"/>
                </a:cubicBezTo>
                <a:cubicBezTo>
                  <a:pt x="48" y="85"/>
                  <a:pt x="53" y="82"/>
                  <a:pt x="58" y="82"/>
                </a:cubicBezTo>
                <a:cubicBezTo>
                  <a:pt x="61" y="82"/>
                  <a:pt x="61" y="82"/>
                  <a:pt x="61" y="82"/>
                </a:cubicBezTo>
                <a:cubicBezTo>
                  <a:pt x="49" y="52"/>
                  <a:pt x="49" y="52"/>
                  <a:pt x="49" y="52"/>
                </a:cubicBezTo>
                <a:cubicBezTo>
                  <a:pt x="56" y="47"/>
                  <a:pt x="60" y="39"/>
                  <a:pt x="60" y="30"/>
                </a:cubicBezTo>
                <a:cubicBezTo>
                  <a:pt x="60" y="13"/>
                  <a:pt x="47" y="0"/>
                  <a:pt x="30" y="0"/>
                </a:cubicBezTo>
                <a:cubicBezTo>
                  <a:pt x="13" y="0"/>
                  <a:pt x="0" y="13"/>
                  <a:pt x="0" y="30"/>
                </a:cubicBezTo>
                <a:cubicBezTo>
                  <a:pt x="0" y="47"/>
                  <a:pt x="13" y="60"/>
                  <a:pt x="30" y="60"/>
                </a:cubicBezTo>
                <a:lnTo>
                  <a:pt x="31" y="60"/>
                </a:lnTo>
                <a:close/>
                <a:moveTo>
                  <a:pt x="343" y="320"/>
                </a:moveTo>
                <a:cubicBezTo>
                  <a:pt x="343" y="320"/>
                  <a:pt x="343" y="320"/>
                  <a:pt x="343" y="320"/>
                </a:cubicBezTo>
                <a:cubicBezTo>
                  <a:pt x="343" y="320"/>
                  <a:pt x="343" y="320"/>
                  <a:pt x="343" y="320"/>
                </a:cubicBezTo>
                <a:cubicBezTo>
                  <a:pt x="343" y="319"/>
                  <a:pt x="343" y="318"/>
                  <a:pt x="343" y="318"/>
                </a:cubicBezTo>
                <a:cubicBezTo>
                  <a:pt x="343" y="318"/>
                  <a:pt x="343" y="319"/>
                  <a:pt x="343" y="319"/>
                </a:cubicBezTo>
                <a:cubicBezTo>
                  <a:pt x="339" y="305"/>
                  <a:pt x="331" y="292"/>
                  <a:pt x="321" y="283"/>
                </a:cubicBezTo>
                <a:cubicBezTo>
                  <a:pt x="302" y="298"/>
                  <a:pt x="278" y="306"/>
                  <a:pt x="253" y="306"/>
                </a:cubicBezTo>
                <a:cubicBezTo>
                  <a:pt x="222" y="306"/>
                  <a:pt x="192" y="290"/>
                  <a:pt x="177" y="265"/>
                </a:cubicBezTo>
                <a:cubicBezTo>
                  <a:pt x="177" y="263"/>
                  <a:pt x="177" y="263"/>
                  <a:pt x="177" y="263"/>
                </a:cubicBezTo>
                <a:cubicBezTo>
                  <a:pt x="176" y="263"/>
                  <a:pt x="175" y="265"/>
                  <a:pt x="174" y="265"/>
                </a:cubicBezTo>
                <a:cubicBezTo>
                  <a:pt x="152" y="265"/>
                  <a:pt x="152" y="265"/>
                  <a:pt x="152" y="265"/>
                </a:cubicBezTo>
                <a:cubicBezTo>
                  <a:pt x="136" y="265"/>
                  <a:pt x="123" y="252"/>
                  <a:pt x="123" y="235"/>
                </a:cubicBezTo>
                <a:cubicBezTo>
                  <a:pt x="123" y="154"/>
                  <a:pt x="123" y="154"/>
                  <a:pt x="123" y="154"/>
                </a:cubicBezTo>
                <a:cubicBezTo>
                  <a:pt x="123" y="145"/>
                  <a:pt x="120" y="137"/>
                  <a:pt x="115" y="130"/>
                </a:cubicBezTo>
                <a:cubicBezTo>
                  <a:pt x="105" y="112"/>
                  <a:pt x="89" y="104"/>
                  <a:pt x="72" y="104"/>
                </a:cubicBezTo>
                <a:cubicBezTo>
                  <a:pt x="46" y="104"/>
                  <a:pt x="20" y="124"/>
                  <a:pt x="20" y="156"/>
                </a:cubicBezTo>
                <a:cubicBezTo>
                  <a:pt x="20" y="255"/>
                  <a:pt x="20" y="255"/>
                  <a:pt x="20" y="255"/>
                </a:cubicBezTo>
                <a:cubicBezTo>
                  <a:pt x="20" y="307"/>
                  <a:pt x="62" y="348"/>
                  <a:pt x="112" y="348"/>
                </a:cubicBezTo>
                <a:cubicBezTo>
                  <a:pt x="336" y="348"/>
                  <a:pt x="336" y="348"/>
                  <a:pt x="336" y="348"/>
                </a:cubicBezTo>
                <a:cubicBezTo>
                  <a:pt x="342" y="348"/>
                  <a:pt x="347" y="343"/>
                  <a:pt x="347" y="338"/>
                </a:cubicBezTo>
                <a:cubicBezTo>
                  <a:pt x="345" y="334"/>
                  <a:pt x="343" y="320"/>
                  <a:pt x="343" y="320"/>
                </a:cubicBezTo>
                <a:close/>
                <a:moveTo>
                  <a:pt x="71" y="163"/>
                </a:moveTo>
                <a:cubicBezTo>
                  <a:pt x="65" y="163"/>
                  <a:pt x="61" y="158"/>
                  <a:pt x="61" y="153"/>
                </a:cubicBezTo>
                <a:cubicBezTo>
                  <a:pt x="61" y="147"/>
                  <a:pt x="65" y="142"/>
                  <a:pt x="71" y="142"/>
                </a:cubicBezTo>
                <a:cubicBezTo>
                  <a:pt x="76" y="142"/>
                  <a:pt x="80" y="147"/>
                  <a:pt x="80" y="153"/>
                </a:cubicBezTo>
                <a:cubicBezTo>
                  <a:pt x="80" y="158"/>
                  <a:pt x="76" y="163"/>
                  <a:pt x="71" y="163"/>
                </a:cubicBezTo>
                <a:close/>
                <a:moveTo>
                  <a:pt x="128" y="109"/>
                </a:moveTo>
                <a:cubicBezTo>
                  <a:pt x="136" y="122"/>
                  <a:pt x="142" y="136"/>
                  <a:pt x="142" y="152"/>
                </a:cubicBezTo>
                <a:cubicBezTo>
                  <a:pt x="142" y="232"/>
                  <a:pt x="142" y="232"/>
                  <a:pt x="142" y="232"/>
                </a:cubicBezTo>
                <a:cubicBezTo>
                  <a:pt x="142" y="238"/>
                  <a:pt x="146" y="243"/>
                  <a:pt x="152" y="243"/>
                </a:cubicBezTo>
                <a:cubicBezTo>
                  <a:pt x="168" y="243"/>
                  <a:pt x="168" y="243"/>
                  <a:pt x="168" y="243"/>
                </a:cubicBezTo>
                <a:cubicBezTo>
                  <a:pt x="168" y="243"/>
                  <a:pt x="168" y="241"/>
                  <a:pt x="167" y="241"/>
                </a:cubicBezTo>
                <a:cubicBezTo>
                  <a:pt x="163" y="232"/>
                  <a:pt x="162" y="222"/>
                  <a:pt x="162" y="212"/>
                </a:cubicBezTo>
                <a:cubicBezTo>
                  <a:pt x="162" y="195"/>
                  <a:pt x="162" y="195"/>
                  <a:pt x="162" y="195"/>
                </a:cubicBezTo>
                <a:cubicBezTo>
                  <a:pt x="162" y="156"/>
                  <a:pt x="192" y="123"/>
                  <a:pt x="229" y="122"/>
                </a:cubicBezTo>
                <a:cubicBezTo>
                  <a:pt x="231" y="122"/>
                  <a:pt x="233" y="122"/>
                  <a:pt x="235" y="122"/>
                </a:cubicBezTo>
                <a:cubicBezTo>
                  <a:pt x="253" y="122"/>
                  <a:pt x="270" y="129"/>
                  <a:pt x="282" y="141"/>
                </a:cubicBezTo>
                <a:cubicBezTo>
                  <a:pt x="298" y="154"/>
                  <a:pt x="305" y="172"/>
                  <a:pt x="305" y="192"/>
                </a:cubicBezTo>
                <a:cubicBezTo>
                  <a:pt x="305" y="202"/>
                  <a:pt x="305" y="202"/>
                  <a:pt x="305" y="202"/>
                </a:cubicBezTo>
                <a:cubicBezTo>
                  <a:pt x="305" y="225"/>
                  <a:pt x="288" y="243"/>
                  <a:pt x="265" y="243"/>
                </a:cubicBezTo>
                <a:cubicBezTo>
                  <a:pt x="243" y="243"/>
                  <a:pt x="223" y="225"/>
                  <a:pt x="223" y="202"/>
                </a:cubicBezTo>
                <a:cubicBezTo>
                  <a:pt x="223" y="192"/>
                  <a:pt x="223" y="192"/>
                  <a:pt x="223" y="192"/>
                </a:cubicBezTo>
                <a:cubicBezTo>
                  <a:pt x="223" y="186"/>
                  <a:pt x="228" y="182"/>
                  <a:pt x="234" y="182"/>
                </a:cubicBezTo>
                <a:cubicBezTo>
                  <a:pt x="239" y="182"/>
                  <a:pt x="244" y="186"/>
                  <a:pt x="244" y="192"/>
                </a:cubicBezTo>
                <a:cubicBezTo>
                  <a:pt x="244" y="202"/>
                  <a:pt x="244" y="202"/>
                  <a:pt x="244" y="202"/>
                </a:cubicBezTo>
                <a:cubicBezTo>
                  <a:pt x="244" y="213"/>
                  <a:pt x="254" y="222"/>
                  <a:pt x="265" y="222"/>
                </a:cubicBezTo>
                <a:cubicBezTo>
                  <a:pt x="276" y="222"/>
                  <a:pt x="285" y="213"/>
                  <a:pt x="285" y="202"/>
                </a:cubicBezTo>
                <a:cubicBezTo>
                  <a:pt x="285" y="192"/>
                  <a:pt x="285" y="192"/>
                  <a:pt x="285" y="192"/>
                </a:cubicBezTo>
                <a:cubicBezTo>
                  <a:pt x="285" y="177"/>
                  <a:pt x="280" y="165"/>
                  <a:pt x="270" y="155"/>
                </a:cubicBezTo>
                <a:cubicBezTo>
                  <a:pt x="259" y="145"/>
                  <a:pt x="245" y="141"/>
                  <a:pt x="231" y="141"/>
                </a:cubicBezTo>
                <a:cubicBezTo>
                  <a:pt x="205" y="142"/>
                  <a:pt x="183" y="167"/>
                  <a:pt x="183" y="194"/>
                </a:cubicBezTo>
                <a:cubicBezTo>
                  <a:pt x="183" y="211"/>
                  <a:pt x="183" y="211"/>
                  <a:pt x="183" y="211"/>
                </a:cubicBezTo>
                <a:cubicBezTo>
                  <a:pt x="183" y="229"/>
                  <a:pt x="190" y="247"/>
                  <a:pt x="201" y="258"/>
                </a:cubicBezTo>
                <a:cubicBezTo>
                  <a:pt x="214" y="272"/>
                  <a:pt x="234" y="281"/>
                  <a:pt x="255" y="281"/>
                </a:cubicBezTo>
                <a:cubicBezTo>
                  <a:pt x="273" y="281"/>
                  <a:pt x="290" y="276"/>
                  <a:pt x="303" y="267"/>
                </a:cubicBezTo>
                <a:cubicBezTo>
                  <a:pt x="329" y="252"/>
                  <a:pt x="345" y="223"/>
                  <a:pt x="345" y="190"/>
                </a:cubicBezTo>
                <a:cubicBezTo>
                  <a:pt x="345" y="180"/>
                  <a:pt x="345" y="180"/>
                  <a:pt x="345" y="180"/>
                </a:cubicBezTo>
                <a:cubicBezTo>
                  <a:pt x="345" y="149"/>
                  <a:pt x="331" y="115"/>
                  <a:pt x="305" y="92"/>
                </a:cubicBezTo>
                <a:cubicBezTo>
                  <a:pt x="283" y="72"/>
                  <a:pt x="254" y="61"/>
                  <a:pt x="223" y="61"/>
                </a:cubicBezTo>
                <a:cubicBezTo>
                  <a:pt x="219" y="61"/>
                  <a:pt x="215" y="61"/>
                  <a:pt x="211" y="61"/>
                </a:cubicBezTo>
                <a:cubicBezTo>
                  <a:pt x="178" y="65"/>
                  <a:pt x="147" y="83"/>
                  <a:pt x="128" y="109"/>
                </a:cubicBezTo>
                <a:close/>
                <a:moveTo>
                  <a:pt x="98" y="87"/>
                </a:moveTo>
                <a:cubicBezTo>
                  <a:pt x="110" y="60"/>
                  <a:pt x="110" y="60"/>
                  <a:pt x="110" y="60"/>
                </a:cubicBezTo>
                <a:cubicBezTo>
                  <a:pt x="111" y="60"/>
                  <a:pt x="111" y="60"/>
                  <a:pt x="111" y="60"/>
                </a:cubicBezTo>
                <a:cubicBezTo>
                  <a:pt x="128" y="60"/>
                  <a:pt x="141" y="47"/>
                  <a:pt x="141" y="30"/>
                </a:cubicBezTo>
                <a:cubicBezTo>
                  <a:pt x="141" y="13"/>
                  <a:pt x="128" y="0"/>
                  <a:pt x="111" y="0"/>
                </a:cubicBezTo>
                <a:cubicBezTo>
                  <a:pt x="94" y="0"/>
                  <a:pt x="80" y="13"/>
                  <a:pt x="80" y="30"/>
                </a:cubicBezTo>
                <a:cubicBezTo>
                  <a:pt x="80" y="38"/>
                  <a:pt x="85" y="47"/>
                  <a:pt x="91" y="52"/>
                </a:cubicBezTo>
                <a:cubicBezTo>
                  <a:pt x="79" y="82"/>
                  <a:pt x="79" y="82"/>
                  <a:pt x="79" y="82"/>
                </a:cubicBezTo>
                <a:cubicBezTo>
                  <a:pt x="87" y="82"/>
                  <a:pt x="93" y="83"/>
                  <a:pt x="98" y="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2" name="Freeform 101">
            <a:extLst>
              <a:ext uri="{FF2B5EF4-FFF2-40B4-BE49-F238E27FC236}">
                <a16:creationId xmlns:a16="http://schemas.microsoft.com/office/drawing/2014/main" id="{4D710EB4-2A65-3E8B-7B9D-EC406475F900}"/>
              </a:ext>
            </a:extLst>
          </p:cNvPr>
          <p:cNvSpPr>
            <a:spLocks noEditPoints="1"/>
          </p:cNvSpPr>
          <p:nvPr/>
        </p:nvSpPr>
        <p:spPr bwMode="auto">
          <a:xfrm>
            <a:off x="9522248" y="5217809"/>
            <a:ext cx="259411" cy="257920"/>
          </a:xfrm>
          <a:custGeom>
            <a:avLst/>
            <a:gdLst>
              <a:gd name="T0" fmla="*/ 183 w 348"/>
              <a:gd name="T1" fmla="*/ 4 h 346"/>
              <a:gd name="T2" fmla="*/ 174 w 348"/>
              <a:gd name="T3" fmla="*/ 0 h 346"/>
              <a:gd name="T4" fmla="*/ 165 w 348"/>
              <a:gd name="T5" fmla="*/ 4 h 346"/>
              <a:gd name="T6" fmla="*/ 130 w 348"/>
              <a:gd name="T7" fmla="*/ 98 h 346"/>
              <a:gd name="T8" fmla="*/ 174 w 348"/>
              <a:gd name="T9" fmla="*/ 179 h 346"/>
              <a:gd name="T10" fmla="*/ 217 w 348"/>
              <a:gd name="T11" fmla="*/ 98 h 346"/>
              <a:gd name="T12" fmla="*/ 183 w 348"/>
              <a:gd name="T13" fmla="*/ 4 h 346"/>
              <a:gd name="T14" fmla="*/ 67 w 348"/>
              <a:gd name="T15" fmla="*/ 146 h 346"/>
              <a:gd name="T16" fmla="*/ 76 w 348"/>
              <a:gd name="T17" fmla="*/ 184 h 346"/>
              <a:gd name="T18" fmla="*/ 114 w 348"/>
              <a:gd name="T19" fmla="*/ 225 h 346"/>
              <a:gd name="T20" fmla="*/ 164 w 348"/>
              <a:gd name="T21" fmla="*/ 270 h 346"/>
              <a:gd name="T22" fmla="*/ 164 w 348"/>
              <a:gd name="T23" fmla="*/ 215 h 346"/>
              <a:gd name="T24" fmla="*/ 163 w 348"/>
              <a:gd name="T25" fmla="*/ 211 h 346"/>
              <a:gd name="T26" fmla="*/ 88 w 348"/>
              <a:gd name="T27" fmla="*/ 80 h 346"/>
              <a:gd name="T28" fmla="*/ 59 w 348"/>
              <a:gd name="T29" fmla="*/ 45 h 346"/>
              <a:gd name="T30" fmla="*/ 52 w 348"/>
              <a:gd name="T31" fmla="*/ 42 h 346"/>
              <a:gd name="T32" fmla="*/ 41 w 348"/>
              <a:gd name="T33" fmla="*/ 54 h 346"/>
              <a:gd name="T34" fmla="*/ 67 w 348"/>
              <a:gd name="T35" fmla="*/ 146 h 346"/>
              <a:gd name="T36" fmla="*/ 233 w 348"/>
              <a:gd name="T37" fmla="*/ 225 h 346"/>
              <a:gd name="T38" fmla="*/ 271 w 348"/>
              <a:gd name="T39" fmla="*/ 183 h 346"/>
              <a:gd name="T40" fmla="*/ 280 w 348"/>
              <a:gd name="T41" fmla="*/ 145 h 346"/>
              <a:gd name="T42" fmla="*/ 305 w 348"/>
              <a:gd name="T43" fmla="*/ 53 h 346"/>
              <a:gd name="T44" fmla="*/ 296 w 348"/>
              <a:gd name="T45" fmla="*/ 40 h 346"/>
              <a:gd name="T46" fmla="*/ 287 w 348"/>
              <a:gd name="T47" fmla="*/ 44 h 346"/>
              <a:gd name="T48" fmla="*/ 259 w 348"/>
              <a:gd name="T49" fmla="*/ 80 h 346"/>
              <a:gd name="T50" fmla="*/ 184 w 348"/>
              <a:gd name="T51" fmla="*/ 210 h 346"/>
              <a:gd name="T52" fmla="*/ 183 w 348"/>
              <a:gd name="T53" fmla="*/ 215 h 346"/>
              <a:gd name="T54" fmla="*/ 183 w 348"/>
              <a:gd name="T55" fmla="*/ 270 h 346"/>
              <a:gd name="T56" fmla="*/ 233 w 348"/>
              <a:gd name="T57" fmla="*/ 225 h 346"/>
              <a:gd name="T58" fmla="*/ 101 w 348"/>
              <a:gd name="T59" fmla="*/ 241 h 346"/>
              <a:gd name="T60" fmla="*/ 40 w 348"/>
              <a:gd name="T61" fmla="*/ 160 h 346"/>
              <a:gd name="T62" fmla="*/ 20 w 348"/>
              <a:gd name="T63" fmla="*/ 110 h 346"/>
              <a:gd name="T64" fmla="*/ 10 w 348"/>
              <a:gd name="T65" fmla="*/ 103 h 346"/>
              <a:gd name="T66" fmla="*/ 0 w 348"/>
              <a:gd name="T67" fmla="*/ 112 h 346"/>
              <a:gd name="T68" fmla="*/ 0 w 348"/>
              <a:gd name="T69" fmla="*/ 193 h 346"/>
              <a:gd name="T70" fmla="*/ 153 w 348"/>
              <a:gd name="T71" fmla="*/ 346 h 346"/>
              <a:gd name="T72" fmla="*/ 164 w 348"/>
              <a:gd name="T73" fmla="*/ 346 h 346"/>
              <a:gd name="T74" fmla="*/ 164 w 348"/>
              <a:gd name="T75" fmla="*/ 319 h 346"/>
              <a:gd name="T76" fmla="*/ 151 w 348"/>
              <a:gd name="T77" fmla="*/ 285 h 346"/>
              <a:gd name="T78" fmla="*/ 101 w 348"/>
              <a:gd name="T79" fmla="*/ 241 h 346"/>
              <a:gd name="T80" fmla="*/ 338 w 348"/>
              <a:gd name="T81" fmla="*/ 103 h 346"/>
              <a:gd name="T82" fmla="*/ 329 w 348"/>
              <a:gd name="T83" fmla="*/ 109 h 346"/>
              <a:gd name="T84" fmla="*/ 309 w 348"/>
              <a:gd name="T85" fmla="*/ 161 h 346"/>
              <a:gd name="T86" fmla="*/ 248 w 348"/>
              <a:gd name="T87" fmla="*/ 241 h 346"/>
              <a:gd name="T88" fmla="*/ 198 w 348"/>
              <a:gd name="T89" fmla="*/ 284 h 346"/>
              <a:gd name="T90" fmla="*/ 185 w 348"/>
              <a:gd name="T91" fmla="*/ 319 h 346"/>
              <a:gd name="T92" fmla="*/ 185 w 348"/>
              <a:gd name="T93" fmla="*/ 346 h 346"/>
              <a:gd name="T94" fmla="*/ 195 w 348"/>
              <a:gd name="T95" fmla="*/ 346 h 346"/>
              <a:gd name="T96" fmla="*/ 348 w 348"/>
              <a:gd name="T97" fmla="*/ 194 h 346"/>
              <a:gd name="T98" fmla="*/ 348 w 348"/>
              <a:gd name="T99" fmla="*/ 113 h 346"/>
              <a:gd name="T100" fmla="*/ 338 w 348"/>
              <a:gd name="T101" fmla="*/ 103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48" h="346">
                <a:moveTo>
                  <a:pt x="183" y="4"/>
                </a:moveTo>
                <a:cubicBezTo>
                  <a:pt x="181" y="1"/>
                  <a:pt x="177" y="0"/>
                  <a:pt x="174" y="0"/>
                </a:cubicBezTo>
                <a:cubicBezTo>
                  <a:pt x="170" y="0"/>
                  <a:pt x="167" y="1"/>
                  <a:pt x="165" y="4"/>
                </a:cubicBezTo>
                <a:cubicBezTo>
                  <a:pt x="164" y="7"/>
                  <a:pt x="142" y="44"/>
                  <a:pt x="130" y="98"/>
                </a:cubicBezTo>
                <a:cubicBezTo>
                  <a:pt x="148" y="124"/>
                  <a:pt x="163" y="151"/>
                  <a:pt x="174" y="179"/>
                </a:cubicBezTo>
                <a:cubicBezTo>
                  <a:pt x="185" y="151"/>
                  <a:pt x="199" y="124"/>
                  <a:pt x="217" y="98"/>
                </a:cubicBezTo>
                <a:cubicBezTo>
                  <a:pt x="206" y="44"/>
                  <a:pt x="183" y="7"/>
                  <a:pt x="183" y="4"/>
                </a:cubicBezTo>
                <a:close/>
                <a:moveTo>
                  <a:pt x="67" y="146"/>
                </a:moveTo>
                <a:cubicBezTo>
                  <a:pt x="70" y="158"/>
                  <a:pt x="74" y="171"/>
                  <a:pt x="76" y="184"/>
                </a:cubicBezTo>
                <a:cubicBezTo>
                  <a:pt x="86" y="199"/>
                  <a:pt x="98" y="213"/>
                  <a:pt x="114" y="225"/>
                </a:cubicBezTo>
                <a:cubicBezTo>
                  <a:pt x="137" y="244"/>
                  <a:pt x="146" y="250"/>
                  <a:pt x="164" y="270"/>
                </a:cubicBezTo>
                <a:cubicBezTo>
                  <a:pt x="164" y="215"/>
                  <a:pt x="164" y="215"/>
                  <a:pt x="164" y="215"/>
                </a:cubicBezTo>
                <a:cubicBezTo>
                  <a:pt x="164" y="213"/>
                  <a:pt x="164" y="211"/>
                  <a:pt x="163" y="211"/>
                </a:cubicBezTo>
                <a:cubicBezTo>
                  <a:pt x="146" y="162"/>
                  <a:pt x="121" y="119"/>
                  <a:pt x="88" y="80"/>
                </a:cubicBezTo>
                <a:cubicBezTo>
                  <a:pt x="59" y="45"/>
                  <a:pt x="59" y="45"/>
                  <a:pt x="59" y="45"/>
                </a:cubicBezTo>
                <a:cubicBezTo>
                  <a:pt x="57" y="43"/>
                  <a:pt x="54" y="42"/>
                  <a:pt x="52" y="42"/>
                </a:cubicBezTo>
                <a:cubicBezTo>
                  <a:pt x="45" y="42"/>
                  <a:pt x="39" y="47"/>
                  <a:pt x="41" y="54"/>
                </a:cubicBezTo>
                <a:lnTo>
                  <a:pt x="67" y="146"/>
                </a:lnTo>
                <a:close/>
                <a:moveTo>
                  <a:pt x="233" y="225"/>
                </a:moveTo>
                <a:cubicBezTo>
                  <a:pt x="249" y="214"/>
                  <a:pt x="260" y="199"/>
                  <a:pt x="271" y="183"/>
                </a:cubicBezTo>
                <a:cubicBezTo>
                  <a:pt x="273" y="170"/>
                  <a:pt x="276" y="157"/>
                  <a:pt x="280" y="145"/>
                </a:cubicBezTo>
                <a:cubicBezTo>
                  <a:pt x="305" y="53"/>
                  <a:pt x="305" y="53"/>
                  <a:pt x="305" y="53"/>
                </a:cubicBezTo>
                <a:cubicBezTo>
                  <a:pt x="308" y="47"/>
                  <a:pt x="302" y="40"/>
                  <a:pt x="296" y="40"/>
                </a:cubicBezTo>
                <a:cubicBezTo>
                  <a:pt x="293" y="40"/>
                  <a:pt x="290" y="42"/>
                  <a:pt x="287" y="44"/>
                </a:cubicBezTo>
                <a:cubicBezTo>
                  <a:pt x="259" y="80"/>
                  <a:pt x="259" y="80"/>
                  <a:pt x="259" y="80"/>
                </a:cubicBezTo>
                <a:cubicBezTo>
                  <a:pt x="226" y="118"/>
                  <a:pt x="200" y="163"/>
                  <a:pt x="184" y="210"/>
                </a:cubicBezTo>
                <a:cubicBezTo>
                  <a:pt x="184" y="211"/>
                  <a:pt x="183" y="214"/>
                  <a:pt x="183" y="215"/>
                </a:cubicBezTo>
                <a:cubicBezTo>
                  <a:pt x="183" y="270"/>
                  <a:pt x="183" y="270"/>
                  <a:pt x="183" y="270"/>
                </a:cubicBezTo>
                <a:cubicBezTo>
                  <a:pt x="201" y="250"/>
                  <a:pt x="209" y="246"/>
                  <a:pt x="233" y="225"/>
                </a:cubicBezTo>
                <a:close/>
                <a:moveTo>
                  <a:pt x="101" y="241"/>
                </a:moveTo>
                <a:cubicBezTo>
                  <a:pt x="74" y="220"/>
                  <a:pt x="53" y="192"/>
                  <a:pt x="40" y="160"/>
                </a:cubicBezTo>
                <a:cubicBezTo>
                  <a:pt x="20" y="110"/>
                  <a:pt x="20" y="110"/>
                  <a:pt x="20" y="110"/>
                </a:cubicBezTo>
                <a:cubicBezTo>
                  <a:pt x="18" y="105"/>
                  <a:pt x="14" y="103"/>
                  <a:pt x="10" y="103"/>
                </a:cubicBezTo>
                <a:cubicBezTo>
                  <a:pt x="5" y="103"/>
                  <a:pt x="0" y="106"/>
                  <a:pt x="0" y="112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278"/>
                  <a:pt x="71" y="346"/>
                  <a:pt x="153" y="346"/>
                </a:cubicBezTo>
                <a:cubicBezTo>
                  <a:pt x="164" y="346"/>
                  <a:pt x="164" y="346"/>
                  <a:pt x="164" y="346"/>
                </a:cubicBezTo>
                <a:cubicBezTo>
                  <a:pt x="164" y="319"/>
                  <a:pt x="164" y="319"/>
                  <a:pt x="164" y="319"/>
                </a:cubicBezTo>
                <a:cubicBezTo>
                  <a:pt x="164" y="308"/>
                  <a:pt x="160" y="295"/>
                  <a:pt x="151" y="285"/>
                </a:cubicBezTo>
                <a:cubicBezTo>
                  <a:pt x="135" y="266"/>
                  <a:pt x="122" y="259"/>
                  <a:pt x="101" y="241"/>
                </a:cubicBezTo>
                <a:close/>
                <a:moveTo>
                  <a:pt x="338" y="103"/>
                </a:moveTo>
                <a:cubicBezTo>
                  <a:pt x="334" y="103"/>
                  <a:pt x="330" y="105"/>
                  <a:pt x="329" y="109"/>
                </a:cubicBezTo>
                <a:cubicBezTo>
                  <a:pt x="309" y="161"/>
                  <a:pt x="309" y="161"/>
                  <a:pt x="309" y="161"/>
                </a:cubicBezTo>
                <a:cubicBezTo>
                  <a:pt x="296" y="192"/>
                  <a:pt x="275" y="220"/>
                  <a:pt x="248" y="241"/>
                </a:cubicBezTo>
                <a:cubicBezTo>
                  <a:pt x="227" y="258"/>
                  <a:pt x="214" y="267"/>
                  <a:pt x="198" y="284"/>
                </a:cubicBezTo>
                <a:cubicBezTo>
                  <a:pt x="189" y="293"/>
                  <a:pt x="185" y="306"/>
                  <a:pt x="185" y="319"/>
                </a:cubicBezTo>
                <a:cubicBezTo>
                  <a:pt x="185" y="346"/>
                  <a:pt x="185" y="346"/>
                  <a:pt x="185" y="346"/>
                </a:cubicBezTo>
                <a:cubicBezTo>
                  <a:pt x="195" y="346"/>
                  <a:pt x="195" y="346"/>
                  <a:pt x="195" y="346"/>
                </a:cubicBezTo>
                <a:cubicBezTo>
                  <a:pt x="279" y="346"/>
                  <a:pt x="348" y="278"/>
                  <a:pt x="348" y="194"/>
                </a:cubicBezTo>
                <a:cubicBezTo>
                  <a:pt x="348" y="113"/>
                  <a:pt x="348" y="113"/>
                  <a:pt x="348" y="113"/>
                </a:cubicBezTo>
                <a:cubicBezTo>
                  <a:pt x="348" y="107"/>
                  <a:pt x="343" y="103"/>
                  <a:pt x="338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3" name="Freeform 6">
            <a:extLst>
              <a:ext uri="{FF2B5EF4-FFF2-40B4-BE49-F238E27FC236}">
                <a16:creationId xmlns:a16="http://schemas.microsoft.com/office/drawing/2014/main" id="{8F204D55-26FF-2C15-DC74-13BD4DBE4DA3}"/>
              </a:ext>
            </a:extLst>
          </p:cNvPr>
          <p:cNvSpPr>
            <a:spLocks noEditPoints="1"/>
          </p:cNvSpPr>
          <p:nvPr/>
        </p:nvSpPr>
        <p:spPr bwMode="auto">
          <a:xfrm>
            <a:off x="750670" y="5217624"/>
            <a:ext cx="226612" cy="259411"/>
          </a:xfrm>
          <a:custGeom>
            <a:avLst/>
            <a:gdLst>
              <a:gd name="T0" fmla="*/ 79 w 304"/>
              <a:gd name="T1" fmla="*/ 214 h 348"/>
              <a:gd name="T2" fmla="*/ 100 w 304"/>
              <a:gd name="T3" fmla="*/ 214 h 348"/>
              <a:gd name="T4" fmla="*/ 110 w 304"/>
              <a:gd name="T5" fmla="*/ 184 h 348"/>
              <a:gd name="T6" fmla="*/ 110 w 304"/>
              <a:gd name="T7" fmla="*/ 204 h 348"/>
              <a:gd name="T8" fmla="*/ 110 w 304"/>
              <a:gd name="T9" fmla="*/ 184 h 348"/>
              <a:gd name="T10" fmla="*/ 59 w 304"/>
              <a:gd name="T11" fmla="*/ 195 h 348"/>
              <a:gd name="T12" fmla="*/ 79 w 304"/>
              <a:gd name="T13" fmla="*/ 195 h 348"/>
              <a:gd name="T14" fmla="*/ 299 w 304"/>
              <a:gd name="T15" fmla="*/ 104 h 348"/>
              <a:gd name="T16" fmla="*/ 192 w 304"/>
              <a:gd name="T17" fmla="*/ 42 h 348"/>
              <a:gd name="T18" fmla="*/ 182 w 304"/>
              <a:gd name="T19" fmla="*/ 11 h 348"/>
              <a:gd name="T20" fmla="*/ 131 w 304"/>
              <a:gd name="T21" fmla="*/ 0 h 348"/>
              <a:gd name="T22" fmla="*/ 121 w 304"/>
              <a:gd name="T23" fmla="*/ 32 h 348"/>
              <a:gd name="T24" fmla="*/ 91 w 304"/>
              <a:gd name="T25" fmla="*/ 42 h 348"/>
              <a:gd name="T26" fmla="*/ 20 w 304"/>
              <a:gd name="T27" fmla="*/ 141 h 348"/>
              <a:gd name="T28" fmla="*/ 56 w 304"/>
              <a:gd name="T29" fmla="*/ 278 h 348"/>
              <a:gd name="T30" fmla="*/ 156 w 304"/>
              <a:gd name="T31" fmla="*/ 348 h 348"/>
              <a:gd name="T32" fmla="*/ 286 w 304"/>
              <a:gd name="T33" fmla="*/ 168 h 348"/>
              <a:gd name="T34" fmla="*/ 299 w 304"/>
              <a:gd name="T35" fmla="*/ 104 h 348"/>
              <a:gd name="T36" fmla="*/ 140 w 304"/>
              <a:gd name="T37" fmla="*/ 20 h 348"/>
              <a:gd name="T38" fmla="*/ 161 w 304"/>
              <a:gd name="T39" fmla="*/ 31 h 348"/>
              <a:gd name="T40" fmla="*/ 151 w 304"/>
              <a:gd name="T41" fmla="*/ 61 h 348"/>
              <a:gd name="T42" fmla="*/ 140 w 304"/>
              <a:gd name="T43" fmla="*/ 31 h 348"/>
              <a:gd name="T44" fmla="*/ 151 w 304"/>
              <a:gd name="T45" fmla="*/ 83 h 348"/>
              <a:gd name="T46" fmla="*/ 220 w 304"/>
              <a:gd name="T47" fmla="*/ 123 h 348"/>
              <a:gd name="T48" fmla="*/ 118 w 304"/>
              <a:gd name="T49" fmla="*/ 70 h 348"/>
              <a:gd name="T50" fmla="*/ 22 w 304"/>
              <a:gd name="T51" fmla="*/ 110 h 348"/>
              <a:gd name="T52" fmla="*/ 93 w 304"/>
              <a:gd name="T53" fmla="*/ 61 h 348"/>
              <a:gd name="T54" fmla="*/ 31 w 304"/>
              <a:gd name="T55" fmla="*/ 122 h 348"/>
              <a:gd name="T56" fmla="*/ 151 w 304"/>
              <a:gd name="T57" fmla="*/ 327 h 348"/>
              <a:gd name="T58" fmla="*/ 38 w 304"/>
              <a:gd name="T59" fmla="*/ 143 h 348"/>
              <a:gd name="T60" fmla="*/ 262 w 304"/>
              <a:gd name="T61" fmla="*/ 168 h 348"/>
              <a:gd name="T62" fmla="*/ 151 w 304"/>
              <a:gd name="T63" fmla="*/ 327 h 348"/>
              <a:gd name="T64" fmla="*/ 242 w 304"/>
              <a:gd name="T65" fmla="*/ 122 h 348"/>
              <a:gd name="T66" fmla="*/ 211 w 304"/>
              <a:gd name="T67" fmla="*/ 61 h 348"/>
              <a:gd name="T68" fmla="*/ 270 w 304"/>
              <a:gd name="T69" fmla="*/ 12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04" h="348">
                <a:moveTo>
                  <a:pt x="89" y="204"/>
                </a:moveTo>
                <a:cubicBezTo>
                  <a:pt x="84" y="204"/>
                  <a:pt x="79" y="209"/>
                  <a:pt x="79" y="214"/>
                </a:cubicBezTo>
                <a:cubicBezTo>
                  <a:pt x="79" y="220"/>
                  <a:pt x="84" y="225"/>
                  <a:pt x="89" y="225"/>
                </a:cubicBezTo>
                <a:cubicBezTo>
                  <a:pt x="95" y="225"/>
                  <a:pt x="100" y="220"/>
                  <a:pt x="100" y="214"/>
                </a:cubicBezTo>
                <a:cubicBezTo>
                  <a:pt x="100" y="209"/>
                  <a:pt x="95" y="204"/>
                  <a:pt x="89" y="204"/>
                </a:cubicBezTo>
                <a:close/>
                <a:moveTo>
                  <a:pt x="110" y="184"/>
                </a:moveTo>
                <a:cubicBezTo>
                  <a:pt x="104" y="184"/>
                  <a:pt x="100" y="188"/>
                  <a:pt x="100" y="195"/>
                </a:cubicBezTo>
                <a:cubicBezTo>
                  <a:pt x="100" y="200"/>
                  <a:pt x="104" y="204"/>
                  <a:pt x="110" y="204"/>
                </a:cubicBezTo>
                <a:cubicBezTo>
                  <a:pt x="115" y="204"/>
                  <a:pt x="120" y="200"/>
                  <a:pt x="120" y="195"/>
                </a:cubicBezTo>
                <a:cubicBezTo>
                  <a:pt x="120" y="188"/>
                  <a:pt x="115" y="184"/>
                  <a:pt x="110" y="184"/>
                </a:cubicBezTo>
                <a:close/>
                <a:moveTo>
                  <a:pt x="70" y="184"/>
                </a:moveTo>
                <a:cubicBezTo>
                  <a:pt x="63" y="184"/>
                  <a:pt x="59" y="188"/>
                  <a:pt x="59" y="195"/>
                </a:cubicBezTo>
                <a:cubicBezTo>
                  <a:pt x="59" y="200"/>
                  <a:pt x="63" y="204"/>
                  <a:pt x="70" y="204"/>
                </a:cubicBezTo>
                <a:cubicBezTo>
                  <a:pt x="75" y="204"/>
                  <a:pt x="79" y="200"/>
                  <a:pt x="79" y="195"/>
                </a:cubicBezTo>
                <a:cubicBezTo>
                  <a:pt x="79" y="188"/>
                  <a:pt x="75" y="184"/>
                  <a:pt x="70" y="184"/>
                </a:cubicBezTo>
                <a:close/>
                <a:moveTo>
                  <a:pt x="299" y="104"/>
                </a:moveTo>
                <a:cubicBezTo>
                  <a:pt x="287" y="67"/>
                  <a:pt x="252" y="42"/>
                  <a:pt x="212" y="42"/>
                </a:cubicBezTo>
                <a:cubicBezTo>
                  <a:pt x="192" y="42"/>
                  <a:pt x="192" y="42"/>
                  <a:pt x="192" y="42"/>
                </a:cubicBezTo>
                <a:cubicBezTo>
                  <a:pt x="187" y="42"/>
                  <a:pt x="182" y="38"/>
                  <a:pt x="182" y="32"/>
                </a:cubicBezTo>
                <a:cubicBezTo>
                  <a:pt x="182" y="11"/>
                  <a:pt x="182" y="11"/>
                  <a:pt x="182" y="11"/>
                </a:cubicBezTo>
                <a:cubicBezTo>
                  <a:pt x="182" y="5"/>
                  <a:pt x="178" y="0"/>
                  <a:pt x="172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26" y="0"/>
                  <a:pt x="121" y="5"/>
                  <a:pt x="121" y="11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21" y="38"/>
                  <a:pt x="117" y="42"/>
                  <a:pt x="111" y="42"/>
                </a:cubicBezTo>
                <a:cubicBezTo>
                  <a:pt x="91" y="42"/>
                  <a:pt x="91" y="42"/>
                  <a:pt x="91" y="42"/>
                </a:cubicBezTo>
                <a:cubicBezTo>
                  <a:pt x="52" y="42"/>
                  <a:pt x="17" y="67"/>
                  <a:pt x="4" y="104"/>
                </a:cubicBezTo>
                <a:cubicBezTo>
                  <a:pt x="0" y="119"/>
                  <a:pt x="7" y="134"/>
                  <a:pt x="20" y="141"/>
                </a:cubicBezTo>
                <a:cubicBezTo>
                  <a:pt x="20" y="168"/>
                  <a:pt x="20" y="168"/>
                  <a:pt x="20" y="168"/>
                </a:cubicBezTo>
                <a:cubicBezTo>
                  <a:pt x="20" y="208"/>
                  <a:pt x="32" y="246"/>
                  <a:pt x="56" y="278"/>
                </a:cubicBezTo>
                <a:cubicBezTo>
                  <a:pt x="80" y="312"/>
                  <a:pt x="112" y="335"/>
                  <a:pt x="149" y="348"/>
                </a:cubicBezTo>
                <a:cubicBezTo>
                  <a:pt x="156" y="348"/>
                  <a:pt x="156" y="348"/>
                  <a:pt x="156" y="348"/>
                </a:cubicBezTo>
                <a:cubicBezTo>
                  <a:pt x="194" y="335"/>
                  <a:pt x="226" y="312"/>
                  <a:pt x="250" y="278"/>
                </a:cubicBezTo>
                <a:cubicBezTo>
                  <a:pt x="273" y="246"/>
                  <a:pt x="286" y="208"/>
                  <a:pt x="286" y="168"/>
                </a:cubicBezTo>
                <a:cubicBezTo>
                  <a:pt x="286" y="141"/>
                  <a:pt x="286" y="141"/>
                  <a:pt x="286" y="141"/>
                </a:cubicBezTo>
                <a:cubicBezTo>
                  <a:pt x="297" y="133"/>
                  <a:pt x="304" y="119"/>
                  <a:pt x="299" y="104"/>
                </a:cubicBezTo>
                <a:close/>
                <a:moveTo>
                  <a:pt x="140" y="31"/>
                </a:moveTo>
                <a:cubicBezTo>
                  <a:pt x="140" y="20"/>
                  <a:pt x="140" y="20"/>
                  <a:pt x="140" y="20"/>
                </a:cubicBezTo>
                <a:cubicBezTo>
                  <a:pt x="161" y="20"/>
                  <a:pt x="161" y="20"/>
                  <a:pt x="161" y="20"/>
                </a:cubicBezTo>
                <a:cubicBezTo>
                  <a:pt x="161" y="31"/>
                  <a:pt x="161" y="31"/>
                  <a:pt x="161" y="31"/>
                </a:cubicBezTo>
                <a:cubicBezTo>
                  <a:pt x="161" y="40"/>
                  <a:pt x="165" y="48"/>
                  <a:pt x="171" y="53"/>
                </a:cubicBezTo>
                <a:cubicBezTo>
                  <a:pt x="165" y="58"/>
                  <a:pt x="159" y="61"/>
                  <a:pt x="151" y="61"/>
                </a:cubicBezTo>
                <a:cubicBezTo>
                  <a:pt x="143" y="61"/>
                  <a:pt x="137" y="58"/>
                  <a:pt x="130" y="53"/>
                </a:cubicBezTo>
                <a:cubicBezTo>
                  <a:pt x="137" y="49"/>
                  <a:pt x="140" y="40"/>
                  <a:pt x="140" y="31"/>
                </a:cubicBezTo>
                <a:close/>
                <a:moveTo>
                  <a:pt x="118" y="70"/>
                </a:moveTo>
                <a:cubicBezTo>
                  <a:pt x="127" y="78"/>
                  <a:pt x="138" y="83"/>
                  <a:pt x="151" y="83"/>
                </a:cubicBezTo>
                <a:cubicBezTo>
                  <a:pt x="164" y="83"/>
                  <a:pt x="174" y="78"/>
                  <a:pt x="183" y="70"/>
                </a:cubicBezTo>
                <a:cubicBezTo>
                  <a:pt x="204" y="80"/>
                  <a:pt x="218" y="101"/>
                  <a:pt x="220" y="123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84" y="101"/>
                  <a:pt x="98" y="80"/>
                  <a:pt x="118" y="70"/>
                </a:cubicBezTo>
                <a:close/>
                <a:moveTo>
                  <a:pt x="30" y="123"/>
                </a:moveTo>
                <a:cubicBezTo>
                  <a:pt x="25" y="123"/>
                  <a:pt x="20" y="116"/>
                  <a:pt x="22" y="110"/>
                </a:cubicBezTo>
                <a:cubicBezTo>
                  <a:pt x="32" y="80"/>
                  <a:pt x="59" y="61"/>
                  <a:pt x="90" y="61"/>
                </a:cubicBezTo>
                <a:cubicBezTo>
                  <a:pt x="93" y="61"/>
                  <a:pt x="93" y="61"/>
                  <a:pt x="93" y="61"/>
                </a:cubicBezTo>
                <a:cubicBezTo>
                  <a:pt x="74" y="76"/>
                  <a:pt x="63" y="98"/>
                  <a:pt x="59" y="122"/>
                </a:cubicBezTo>
                <a:cubicBezTo>
                  <a:pt x="31" y="122"/>
                  <a:pt x="31" y="122"/>
                  <a:pt x="31" y="122"/>
                </a:cubicBezTo>
                <a:cubicBezTo>
                  <a:pt x="31" y="123"/>
                  <a:pt x="31" y="123"/>
                  <a:pt x="30" y="123"/>
                </a:cubicBezTo>
                <a:close/>
                <a:moveTo>
                  <a:pt x="151" y="327"/>
                </a:moveTo>
                <a:cubicBezTo>
                  <a:pt x="83" y="304"/>
                  <a:pt x="38" y="239"/>
                  <a:pt x="38" y="168"/>
                </a:cubicBezTo>
                <a:cubicBezTo>
                  <a:pt x="38" y="143"/>
                  <a:pt x="38" y="143"/>
                  <a:pt x="38" y="143"/>
                </a:cubicBezTo>
                <a:cubicBezTo>
                  <a:pt x="262" y="143"/>
                  <a:pt x="262" y="143"/>
                  <a:pt x="262" y="143"/>
                </a:cubicBezTo>
                <a:cubicBezTo>
                  <a:pt x="262" y="168"/>
                  <a:pt x="262" y="168"/>
                  <a:pt x="262" y="168"/>
                </a:cubicBezTo>
                <a:cubicBezTo>
                  <a:pt x="263" y="168"/>
                  <a:pt x="263" y="168"/>
                  <a:pt x="263" y="168"/>
                </a:cubicBezTo>
                <a:cubicBezTo>
                  <a:pt x="263" y="240"/>
                  <a:pt x="218" y="304"/>
                  <a:pt x="151" y="327"/>
                </a:cubicBezTo>
                <a:close/>
                <a:moveTo>
                  <a:pt x="270" y="122"/>
                </a:moveTo>
                <a:cubicBezTo>
                  <a:pt x="242" y="122"/>
                  <a:pt x="242" y="122"/>
                  <a:pt x="242" y="122"/>
                </a:cubicBezTo>
                <a:cubicBezTo>
                  <a:pt x="239" y="97"/>
                  <a:pt x="227" y="76"/>
                  <a:pt x="208" y="61"/>
                </a:cubicBezTo>
                <a:cubicBezTo>
                  <a:pt x="211" y="61"/>
                  <a:pt x="211" y="61"/>
                  <a:pt x="211" y="61"/>
                </a:cubicBezTo>
                <a:cubicBezTo>
                  <a:pt x="243" y="61"/>
                  <a:pt x="270" y="82"/>
                  <a:pt x="280" y="110"/>
                </a:cubicBezTo>
                <a:cubicBezTo>
                  <a:pt x="282" y="116"/>
                  <a:pt x="277" y="122"/>
                  <a:pt x="270" y="1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4" name="Freeform 14">
            <a:extLst>
              <a:ext uri="{FF2B5EF4-FFF2-40B4-BE49-F238E27FC236}">
                <a16:creationId xmlns:a16="http://schemas.microsoft.com/office/drawing/2014/main" id="{6E0B93AF-E9FA-AB01-6CE5-761EF9D480E8}"/>
              </a:ext>
            </a:extLst>
          </p:cNvPr>
          <p:cNvSpPr>
            <a:spLocks noEditPoints="1"/>
          </p:cNvSpPr>
          <p:nvPr/>
        </p:nvSpPr>
        <p:spPr bwMode="auto">
          <a:xfrm>
            <a:off x="733525" y="5764027"/>
            <a:ext cx="259411" cy="259411"/>
          </a:xfrm>
          <a:custGeom>
            <a:avLst/>
            <a:gdLst>
              <a:gd name="T0" fmla="*/ 328 w 348"/>
              <a:gd name="T1" fmla="*/ 55 h 348"/>
              <a:gd name="T2" fmla="*/ 257 w 348"/>
              <a:gd name="T3" fmla="*/ 182 h 348"/>
              <a:gd name="T4" fmla="*/ 237 w 348"/>
              <a:gd name="T5" fmla="*/ 151 h 348"/>
              <a:gd name="T6" fmla="*/ 287 w 348"/>
              <a:gd name="T7" fmla="*/ 129 h 348"/>
              <a:gd name="T8" fmla="*/ 275 w 348"/>
              <a:gd name="T9" fmla="*/ 121 h 348"/>
              <a:gd name="T10" fmla="*/ 222 w 348"/>
              <a:gd name="T11" fmla="*/ 127 h 348"/>
              <a:gd name="T12" fmla="*/ 242 w 348"/>
              <a:gd name="T13" fmla="*/ 72 h 348"/>
              <a:gd name="T14" fmla="*/ 228 w 348"/>
              <a:gd name="T15" fmla="*/ 74 h 348"/>
              <a:gd name="T16" fmla="*/ 186 w 348"/>
              <a:gd name="T17" fmla="*/ 106 h 348"/>
              <a:gd name="T18" fmla="*/ 257 w 348"/>
              <a:gd name="T19" fmla="*/ 19 h 348"/>
              <a:gd name="T20" fmla="*/ 70 w 348"/>
              <a:gd name="T21" fmla="*/ 100 h 348"/>
              <a:gd name="T22" fmla="*/ 120 w 348"/>
              <a:gd name="T23" fmla="*/ 184 h 348"/>
              <a:gd name="T24" fmla="*/ 52 w 348"/>
              <a:gd name="T25" fmla="*/ 108 h 348"/>
              <a:gd name="T26" fmla="*/ 171 w 348"/>
              <a:gd name="T27" fmla="*/ 126 h 348"/>
              <a:gd name="T28" fmla="*/ 200 w 348"/>
              <a:gd name="T29" fmla="*/ 219 h 348"/>
              <a:gd name="T30" fmla="*/ 129 w 348"/>
              <a:gd name="T31" fmla="*/ 148 h 348"/>
              <a:gd name="T32" fmla="*/ 87 w 348"/>
              <a:gd name="T33" fmla="*/ 189 h 348"/>
              <a:gd name="T34" fmla="*/ 159 w 348"/>
              <a:gd name="T35" fmla="*/ 261 h 348"/>
              <a:gd name="T36" fmla="*/ 83 w 348"/>
              <a:gd name="T37" fmla="*/ 192 h 348"/>
              <a:gd name="T38" fmla="*/ 87 w 348"/>
              <a:gd name="T39" fmla="*/ 189 h 348"/>
              <a:gd name="T40" fmla="*/ 141 w 348"/>
              <a:gd name="T41" fmla="*/ 279 h 348"/>
              <a:gd name="T42" fmla="*/ 127 w 348"/>
              <a:gd name="T43" fmla="*/ 293 h 348"/>
              <a:gd name="T44" fmla="*/ 64 w 348"/>
              <a:gd name="T45" fmla="*/ 212 h 348"/>
              <a:gd name="T46" fmla="*/ 69 w 348"/>
              <a:gd name="T47" fmla="*/ 206 h 348"/>
              <a:gd name="T48" fmla="*/ 231 w 348"/>
              <a:gd name="T49" fmla="*/ 253 h 348"/>
              <a:gd name="T50" fmla="*/ 222 w 348"/>
              <a:gd name="T51" fmla="*/ 302 h 348"/>
              <a:gd name="T52" fmla="*/ 164 w 348"/>
              <a:gd name="T53" fmla="*/ 226 h 348"/>
              <a:gd name="T54" fmla="*/ 108 w 348"/>
              <a:gd name="T55" fmla="*/ 303 h 348"/>
              <a:gd name="T56" fmla="*/ 47 w 348"/>
              <a:gd name="T57" fmla="*/ 299 h 348"/>
              <a:gd name="T58" fmla="*/ 257 w 348"/>
              <a:gd name="T59" fmla="*/ 0 h 348"/>
              <a:gd name="T60" fmla="*/ 172 w 348"/>
              <a:gd name="T61" fmla="*/ 41 h 348"/>
              <a:gd name="T62" fmla="*/ 165 w 348"/>
              <a:gd name="T63" fmla="*/ 106 h 348"/>
              <a:gd name="T64" fmla="*/ 115 w 348"/>
              <a:gd name="T65" fmla="*/ 109 h 348"/>
              <a:gd name="T66" fmla="*/ 40 w 348"/>
              <a:gd name="T67" fmla="*/ 92 h 348"/>
              <a:gd name="T68" fmla="*/ 70 w 348"/>
              <a:gd name="T69" fmla="*/ 177 h 348"/>
              <a:gd name="T70" fmla="*/ 29 w 348"/>
              <a:gd name="T71" fmla="*/ 305 h 348"/>
              <a:gd name="T72" fmla="*/ 5 w 348"/>
              <a:gd name="T73" fmla="*/ 344 h 348"/>
              <a:gd name="T74" fmla="*/ 19 w 348"/>
              <a:gd name="T75" fmla="*/ 344 h 348"/>
              <a:gd name="T76" fmla="*/ 82 w 348"/>
              <a:gd name="T77" fmla="*/ 327 h 348"/>
              <a:gd name="T78" fmla="*/ 172 w 348"/>
              <a:gd name="T79" fmla="*/ 279 h 348"/>
              <a:gd name="T80" fmla="*/ 223 w 348"/>
              <a:gd name="T81" fmla="*/ 323 h 348"/>
              <a:gd name="T82" fmla="*/ 240 w 348"/>
              <a:gd name="T83" fmla="*/ 234 h 348"/>
              <a:gd name="T84" fmla="*/ 240 w 348"/>
              <a:gd name="T85" fmla="*/ 195 h 348"/>
              <a:gd name="T86" fmla="*/ 258 w 348"/>
              <a:gd name="T87" fmla="*/ 203 h 348"/>
              <a:gd name="T88" fmla="*/ 343 w 348"/>
              <a:gd name="T89" fmla="*/ 162 h 348"/>
              <a:gd name="T90" fmla="*/ 348 w 348"/>
              <a:gd name="T91" fmla="*/ 50 h 348"/>
              <a:gd name="T92" fmla="*/ 262 w 348"/>
              <a:gd name="T9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48" h="348">
                <a:moveTo>
                  <a:pt x="257" y="19"/>
                </a:moveTo>
                <a:cubicBezTo>
                  <a:pt x="328" y="55"/>
                  <a:pt x="328" y="55"/>
                  <a:pt x="328" y="55"/>
                </a:cubicBezTo>
                <a:cubicBezTo>
                  <a:pt x="328" y="146"/>
                  <a:pt x="328" y="146"/>
                  <a:pt x="328" y="146"/>
                </a:cubicBezTo>
                <a:cubicBezTo>
                  <a:pt x="257" y="182"/>
                  <a:pt x="257" y="182"/>
                  <a:pt x="257" y="182"/>
                </a:cubicBezTo>
                <a:cubicBezTo>
                  <a:pt x="242" y="174"/>
                  <a:pt x="242" y="174"/>
                  <a:pt x="242" y="174"/>
                </a:cubicBezTo>
                <a:cubicBezTo>
                  <a:pt x="242" y="166"/>
                  <a:pt x="240" y="159"/>
                  <a:pt x="237" y="151"/>
                </a:cubicBezTo>
                <a:cubicBezTo>
                  <a:pt x="280" y="141"/>
                  <a:pt x="280" y="141"/>
                  <a:pt x="280" y="141"/>
                </a:cubicBezTo>
                <a:cubicBezTo>
                  <a:pt x="285" y="140"/>
                  <a:pt x="289" y="135"/>
                  <a:pt x="287" y="129"/>
                </a:cubicBezTo>
                <a:cubicBezTo>
                  <a:pt x="286" y="124"/>
                  <a:pt x="282" y="121"/>
                  <a:pt x="278" y="121"/>
                </a:cubicBezTo>
                <a:cubicBezTo>
                  <a:pt x="277" y="121"/>
                  <a:pt x="276" y="121"/>
                  <a:pt x="275" y="121"/>
                </a:cubicBezTo>
                <a:cubicBezTo>
                  <a:pt x="227" y="133"/>
                  <a:pt x="227" y="133"/>
                  <a:pt x="227" y="133"/>
                </a:cubicBezTo>
                <a:cubicBezTo>
                  <a:pt x="226" y="131"/>
                  <a:pt x="224" y="129"/>
                  <a:pt x="222" y="127"/>
                </a:cubicBezTo>
                <a:cubicBezTo>
                  <a:pt x="246" y="85"/>
                  <a:pt x="246" y="85"/>
                  <a:pt x="246" y="85"/>
                </a:cubicBezTo>
                <a:cubicBezTo>
                  <a:pt x="248" y="81"/>
                  <a:pt x="246" y="73"/>
                  <a:pt x="242" y="72"/>
                </a:cubicBezTo>
                <a:cubicBezTo>
                  <a:pt x="240" y="71"/>
                  <a:pt x="238" y="70"/>
                  <a:pt x="236" y="70"/>
                </a:cubicBezTo>
                <a:cubicBezTo>
                  <a:pt x="233" y="70"/>
                  <a:pt x="230" y="72"/>
                  <a:pt x="228" y="74"/>
                </a:cubicBezTo>
                <a:cubicBezTo>
                  <a:pt x="206" y="114"/>
                  <a:pt x="206" y="114"/>
                  <a:pt x="206" y="114"/>
                </a:cubicBezTo>
                <a:cubicBezTo>
                  <a:pt x="200" y="110"/>
                  <a:pt x="194" y="109"/>
                  <a:pt x="186" y="106"/>
                </a:cubicBezTo>
                <a:cubicBezTo>
                  <a:pt x="186" y="55"/>
                  <a:pt x="186" y="55"/>
                  <a:pt x="186" y="55"/>
                </a:cubicBezTo>
                <a:cubicBezTo>
                  <a:pt x="257" y="19"/>
                  <a:pt x="257" y="19"/>
                  <a:pt x="257" y="19"/>
                </a:cubicBezTo>
                <a:cubicBezTo>
                  <a:pt x="257" y="19"/>
                  <a:pt x="257" y="19"/>
                  <a:pt x="257" y="19"/>
                </a:cubicBezTo>
                <a:close/>
                <a:moveTo>
                  <a:pt x="70" y="100"/>
                </a:moveTo>
                <a:cubicBezTo>
                  <a:pt x="80" y="100"/>
                  <a:pt x="89" y="106"/>
                  <a:pt x="93" y="117"/>
                </a:cubicBezTo>
                <a:cubicBezTo>
                  <a:pt x="120" y="184"/>
                  <a:pt x="120" y="184"/>
                  <a:pt x="120" y="184"/>
                </a:cubicBezTo>
                <a:cubicBezTo>
                  <a:pt x="111" y="178"/>
                  <a:pt x="68" y="154"/>
                  <a:pt x="58" y="148"/>
                </a:cubicBezTo>
                <a:cubicBezTo>
                  <a:pt x="43" y="140"/>
                  <a:pt x="40" y="120"/>
                  <a:pt x="52" y="108"/>
                </a:cubicBezTo>
                <a:cubicBezTo>
                  <a:pt x="57" y="102"/>
                  <a:pt x="64" y="100"/>
                  <a:pt x="70" y="100"/>
                </a:cubicBezTo>
                <a:close/>
                <a:moveTo>
                  <a:pt x="171" y="126"/>
                </a:moveTo>
                <a:cubicBezTo>
                  <a:pt x="184" y="126"/>
                  <a:pt x="196" y="131"/>
                  <a:pt x="206" y="141"/>
                </a:cubicBezTo>
                <a:cubicBezTo>
                  <a:pt x="227" y="163"/>
                  <a:pt x="226" y="200"/>
                  <a:pt x="200" y="219"/>
                </a:cubicBezTo>
                <a:cubicBezTo>
                  <a:pt x="150" y="199"/>
                  <a:pt x="150" y="199"/>
                  <a:pt x="150" y="199"/>
                </a:cubicBezTo>
                <a:cubicBezTo>
                  <a:pt x="129" y="148"/>
                  <a:pt x="129" y="148"/>
                  <a:pt x="129" y="148"/>
                </a:cubicBezTo>
                <a:cubicBezTo>
                  <a:pt x="140" y="133"/>
                  <a:pt x="155" y="126"/>
                  <a:pt x="171" y="126"/>
                </a:cubicBezTo>
                <a:close/>
                <a:moveTo>
                  <a:pt x="87" y="189"/>
                </a:moveTo>
                <a:cubicBezTo>
                  <a:pt x="133" y="214"/>
                  <a:pt x="133" y="214"/>
                  <a:pt x="133" y="214"/>
                </a:cubicBezTo>
                <a:cubicBezTo>
                  <a:pt x="159" y="261"/>
                  <a:pt x="159" y="261"/>
                  <a:pt x="159" y="261"/>
                </a:cubicBezTo>
                <a:cubicBezTo>
                  <a:pt x="155" y="264"/>
                  <a:pt x="155" y="264"/>
                  <a:pt x="155" y="264"/>
                </a:cubicBezTo>
                <a:cubicBezTo>
                  <a:pt x="83" y="192"/>
                  <a:pt x="83" y="192"/>
                  <a:pt x="83" y="192"/>
                </a:cubicBezTo>
                <a:cubicBezTo>
                  <a:pt x="87" y="189"/>
                  <a:pt x="87" y="189"/>
                  <a:pt x="87" y="189"/>
                </a:cubicBezTo>
                <a:cubicBezTo>
                  <a:pt x="87" y="189"/>
                  <a:pt x="87" y="189"/>
                  <a:pt x="87" y="189"/>
                </a:cubicBezTo>
                <a:close/>
                <a:moveTo>
                  <a:pt x="69" y="206"/>
                </a:moveTo>
                <a:cubicBezTo>
                  <a:pt x="141" y="279"/>
                  <a:pt x="141" y="279"/>
                  <a:pt x="141" y="279"/>
                </a:cubicBezTo>
                <a:cubicBezTo>
                  <a:pt x="136" y="284"/>
                  <a:pt x="136" y="284"/>
                  <a:pt x="136" y="284"/>
                </a:cubicBezTo>
                <a:cubicBezTo>
                  <a:pt x="133" y="286"/>
                  <a:pt x="130" y="289"/>
                  <a:pt x="127" y="293"/>
                </a:cubicBezTo>
                <a:cubicBezTo>
                  <a:pt x="55" y="222"/>
                  <a:pt x="55" y="222"/>
                  <a:pt x="55" y="222"/>
                </a:cubicBezTo>
                <a:cubicBezTo>
                  <a:pt x="57" y="218"/>
                  <a:pt x="61" y="214"/>
                  <a:pt x="64" y="212"/>
                </a:cubicBezTo>
                <a:cubicBezTo>
                  <a:pt x="69" y="206"/>
                  <a:pt x="69" y="206"/>
                  <a:pt x="69" y="206"/>
                </a:cubicBezTo>
                <a:cubicBezTo>
                  <a:pt x="69" y="206"/>
                  <a:pt x="69" y="206"/>
                  <a:pt x="69" y="206"/>
                </a:cubicBezTo>
                <a:close/>
                <a:moveTo>
                  <a:pt x="164" y="226"/>
                </a:moveTo>
                <a:cubicBezTo>
                  <a:pt x="172" y="230"/>
                  <a:pt x="223" y="249"/>
                  <a:pt x="231" y="253"/>
                </a:cubicBezTo>
                <a:cubicBezTo>
                  <a:pt x="248" y="259"/>
                  <a:pt x="253" y="282"/>
                  <a:pt x="240" y="295"/>
                </a:cubicBezTo>
                <a:cubicBezTo>
                  <a:pt x="235" y="300"/>
                  <a:pt x="228" y="302"/>
                  <a:pt x="222" y="302"/>
                </a:cubicBezTo>
                <a:cubicBezTo>
                  <a:pt x="213" y="302"/>
                  <a:pt x="204" y="298"/>
                  <a:pt x="200" y="289"/>
                </a:cubicBezTo>
                <a:cubicBezTo>
                  <a:pt x="196" y="282"/>
                  <a:pt x="168" y="231"/>
                  <a:pt x="164" y="226"/>
                </a:cubicBezTo>
                <a:close/>
                <a:moveTo>
                  <a:pt x="45" y="240"/>
                </a:moveTo>
                <a:cubicBezTo>
                  <a:pt x="108" y="303"/>
                  <a:pt x="108" y="303"/>
                  <a:pt x="108" y="303"/>
                </a:cubicBezTo>
                <a:cubicBezTo>
                  <a:pt x="99" y="305"/>
                  <a:pt x="90" y="306"/>
                  <a:pt x="81" y="306"/>
                </a:cubicBezTo>
                <a:cubicBezTo>
                  <a:pt x="69" y="306"/>
                  <a:pt x="58" y="304"/>
                  <a:pt x="47" y="299"/>
                </a:cubicBezTo>
                <a:cubicBezTo>
                  <a:pt x="38" y="280"/>
                  <a:pt x="38" y="259"/>
                  <a:pt x="45" y="240"/>
                </a:cubicBezTo>
                <a:close/>
                <a:moveTo>
                  <a:pt x="257" y="0"/>
                </a:moveTo>
                <a:cubicBezTo>
                  <a:pt x="255" y="0"/>
                  <a:pt x="254" y="0"/>
                  <a:pt x="253" y="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68" y="43"/>
                  <a:pt x="165" y="46"/>
                  <a:pt x="165" y="50"/>
                </a:cubicBezTo>
                <a:cubicBezTo>
                  <a:pt x="165" y="106"/>
                  <a:pt x="165" y="106"/>
                  <a:pt x="165" y="106"/>
                </a:cubicBezTo>
                <a:cubicBezTo>
                  <a:pt x="149" y="108"/>
                  <a:pt x="133" y="115"/>
                  <a:pt x="122" y="127"/>
                </a:cubicBezTo>
                <a:cubicBezTo>
                  <a:pt x="115" y="109"/>
                  <a:pt x="115" y="109"/>
                  <a:pt x="115" y="109"/>
                </a:cubicBezTo>
                <a:cubicBezTo>
                  <a:pt x="108" y="90"/>
                  <a:pt x="90" y="80"/>
                  <a:pt x="72" y="80"/>
                </a:cubicBezTo>
                <a:cubicBezTo>
                  <a:pt x="61" y="80"/>
                  <a:pt x="49" y="84"/>
                  <a:pt x="40" y="92"/>
                </a:cubicBezTo>
                <a:cubicBezTo>
                  <a:pt x="18" y="114"/>
                  <a:pt x="23" y="151"/>
                  <a:pt x="50" y="166"/>
                </a:cubicBezTo>
                <a:cubicBezTo>
                  <a:pt x="70" y="177"/>
                  <a:pt x="70" y="177"/>
                  <a:pt x="70" y="177"/>
                </a:cubicBezTo>
                <a:cubicBezTo>
                  <a:pt x="51" y="196"/>
                  <a:pt x="51" y="196"/>
                  <a:pt x="51" y="196"/>
                </a:cubicBezTo>
                <a:cubicBezTo>
                  <a:pt x="23" y="225"/>
                  <a:pt x="14" y="268"/>
                  <a:pt x="29" y="305"/>
                </a:cubicBezTo>
                <a:cubicBezTo>
                  <a:pt x="5" y="330"/>
                  <a:pt x="5" y="330"/>
                  <a:pt x="5" y="330"/>
                </a:cubicBezTo>
                <a:cubicBezTo>
                  <a:pt x="0" y="334"/>
                  <a:pt x="0" y="340"/>
                  <a:pt x="5" y="344"/>
                </a:cubicBezTo>
                <a:cubicBezTo>
                  <a:pt x="7" y="347"/>
                  <a:pt x="10" y="348"/>
                  <a:pt x="12" y="348"/>
                </a:cubicBezTo>
                <a:cubicBezTo>
                  <a:pt x="15" y="348"/>
                  <a:pt x="17" y="347"/>
                  <a:pt x="19" y="344"/>
                </a:cubicBezTo>
                <a:cubicBezTo>
                  <a:pt x="44" y="320"/>
                  <a:pt x="44" y="320"/>
                  <a:pt x="44" y="320"/>
                </a:cubicBezTo>
                <a:cubicBezTo>
                  <a:pt x="57" y="325"/>
                  <a:pt x="69" y="327"/>
                  <a:pt x="82" y="327"/>
                </a:cubicBezTo>
                <a:cubicBezTo>
                  <a:pt x="108" y="327"/>
                  <a:pt x="133" y="317"/>
                  <a:pt x="153" y="298"/>
                </a:cubicBezTo>
                <a:cubicBezTo>
                  <a:pt x="172" y="279"/>
                  <a:pt x="172" y="279"/>
                  <a:pt x="172" y="279"/>
                </a:cubicBezTo>
                <a:cubicBezTo>
                  <a:pt x="182" y="299"/>
                  <a:pt x="182" y="299"/>
                  <a:pt x="182" y="299"/>
                </a:cubicBezTo>
                <a:cubicBezTo>
                  <a:pt x="191" y="315"/>
                  <a:pt x="207" y="323"/>
                  <a:pt x="223" y="323"/>
                </a:cubicBezTo>
                <a:cubicBezTo>
                  <a:pt x="235" y="323"/>
                  <a:pt x="247" y="318"/>
                  <a:pt x="256" y="309"/>
                </a:cubicBezTo>
                <a:cubicBezTo>
                  <a:pt x="280" y="286"/>
                  <a:pt x="272" y="246"/>
                  <a:pt x="240" y="234"/>
                </a:cubicBezTo>
                <a:cubicBezTo>
                  <a:pt x="222" y="227"/>
                  <a:pt x="222" y="227"/>
                  <a:pt x="222" y="227"/>
                </a:cubicBezTo>
                <a:cubicBezTo>
                  <a:pt x="231" y="218"/>
                  <a:pt x="236" y="208"/>
                  <a:pt x="240" y="195"/>
                </a:cubicBezTo>
                <a:cubicBezTo>
                  <a:pt x="253" y="203"/>
                  <a:pt x="253" y="203"/>
                  <a:pt x="253" y="203"/>
                </a:cubicBezTo>
                <a:cubicBezTo>
                  <a:pt x="255" y="203"/>
                  <a:pt x="256" y="203"/>
                  <a:pt x="258" y="203"/>
                </a:cubicBezTo>
                <a:cubicBezTo>
                  <a:pt x="259" y="203"/>
                  <a:pt x="260" y="203"/>
                  <a:pt x="262" y="203"/>
                </a:cubicBezTo>
                <a:cubicBezTo>
                  <a:pt x="343" y="162"/>
                  <a:pt x="343" y="162"/>
                  <a:pt x="343" y="162"/>
                </a:cubicBezTo>
                <a:cubicBezTo>
                  <a:pt x="346" y="159"/>
                  <a:pt x="348" y="156"/>
                  <a:pt x="348" y="153"/>
                </a:cubicBezTo>
                <a:cubicBezTo>
                  <a:pt x="348" y="50"/>
                  <a:pt x="348" y="50"/>
                  <a:pt x="348" y="50"/>
                </a:cubicBezTo>
                <a:cubicBezTo>
                  <a:pt x="348" y="46"/>
                  <a:pt x="346" y="42"/>
                  <a:pt x="343" y="41"/>
                </a:cubicBezTo>
                <a:cubicBezTo>
                  <a:pt x="262" y="0"/>
                  <a:pt x="262" y="0"/>
                  <a:pt x="262" y="0"/>
                </a:cubicBezTo>
                <a:cubicBezTo>
                  <a:pt x="260" y="0"/>
                  <a:pt x="258" y="0"/>
                  <a:pt x="25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5" name="Freeform 15">
            <a:extLst>
              <a:ext uri="{FF2B5EF4-FFF2-40B4-BE49-F238E27FC236}">
                <a16:creationId xmlns:a16="http://schemas.microsoft.com/office/drawing/2014/main" id="{DDF4AF31-5DB0-24B8-2C7E-3E5CAA65FBFE}"/>
              </a:ext>
            </a:extLst>
          </p:cNvPr>
          <p:cNvSpPr>
            <a:spLocks noEditPoints="1"/>
          </p:cNvSpPr>
          <p:nvPr/>
        </p:nvSpPr>
        <p:spPr bwMode="auto">
          <a:xfrm>
            <a:off x="764833" y="4671220"/>
            <a:ext cx="197540" cy="259411"/>
          </a:xfrm>
          <a:custGeom>
            <a:avLst/>
            <a:gdLst>
              <a:gd name="T0" fmla="*/ 161 w 265"/>
              <a:gd name="T1" fmla="*/ 50 h 348"/>
              <a:gd name="T2" fmla="*/ 100 w 265"/>
              <a:gd name="T3" fmla="*/ 50 h 348"/>
              <a:gd name="T4" fmla="*/ 221 w 265"/>
              <a:gd name="T5" fmla="*/ 101 h 348"/>
              <a:gd name="T6" fmla="*/ 221 w 265"/>
              <a:gd name="T7" fmla="*/ 141 h 348"/>
              <a:gd name="T8" fmla="*/ 221 w 265"/>
              <a:gd name="T9" fmla="*/ 101 h 348"/>
              <a:gd name="T10" fmla="*/ 118 w 265"/>
              <a:gd name="T11" fmla="*/ 172 h 348"/>
              <a:gd name="T12" fmla="*/ 70 w 265"/>
              <a:gd name="T13" fmla="*/ 142 h 348"/>
              <a:gd name="T14" fmla="*/ 65 w 265"/>
              <a:gd name="T15" fmla="*/ 162 h 348"/>
              <a:gd name="T16" fmla="*/ 91 w 265"/>
              <a:gd name="T17" fmla="*/ 184 h 348"/>
              <a:gd name="T18" fmla="*/ 50 w 265"/>
              <a:gd name="T19" fmla="*/ 122 h 348"/>
              <a:gd name="T20" fmla="*/ 59 w 265"/>
              <a:gd name="T21" fmla="*/ 244 h 348"/>
              <a:gd name="T22" fmla="*/ 18 w 265"/>
              <a:gd name="T23" fmla="*/ 244 h 348"/>
              <a:gd name="T24" fmla="*/ 243 w 265"/>
              <a:gd name="T25" fmla="*/ 242 h 348"/>
              <a:gd name="T26" fmla="*/ 164 w 265"/>
              <a:gd name="T27" fmla="*/ 305 h 348"/>
              <a:gd name="T28" fmla="*/ 201 w 265"/>
              <a:gd name="T29" fmla="*/ 268 h 348"/>
              <a:gd name="T30" fmla="*/ 185 w 265"/>
              <a:gd name="T31" fmla="*/ 265 h 348"/>
              <a:gd name="T32" fmla="*/ 212 w 265"/>
              <a:gd name="T33" fmla="*/ 242 h 348"/>
              <a:gd name="T34" fmla="*/ 132 w 265"/>
              <a:gd name="T35" fmla="*/ 0 h 348"/>
              <a:gd name="T36" fmla="*/ 122 w 265"/>
              <a:gd name="T37" fmla="*/ 100 h 348"/>
              <a:gd name="T38" fmla="*/ 51 w 265"/>
              <a:gd name="T39" fmla="*/ 102 h 348"/>
              <a:gd name="T40" fmla="*/ 0 w 265"/>
              <a:gd name="T41" fmla="*/ 113 h 348"/>
              <a:gd name="T42" fmla="*/ 123 w 265"/>
              <a:gd name="T43" fmla="*/ 204 h 348"/>
              <a:gd name="T44" fmla="*/ 80 w 265"/>
              <a:gd name="T45" fmla="*/ 259 h 348"/>
              <a:gd name="T46" fmla="*/ 42 w 265"/>
              <a:gd name="T47" fmla="*/ 205 h 348"/>
              <a:gd name="T48" fmla="*/ 42 w 265"/>
              <a:gd name="T49" fmla="*/ 286 h 348"/>
              <a:gd name="T50" fmla="*/ 123 w 265"/>
              <a:gd name="T51" fmla="*/ 318 h 348"/>
              <a:gd name="T52" fmla="*/ 132 w 265"/>
              <a:gd name="T53" fmla="*/ 348 h 348"/>
              <a:gd name="T54" fmla="*/ 143 w 265"/>
              <a:gd name="T55" fmla="*/ 327 h 348"/>
              <a:gd name="T56" fmla="*/ 265 w 265"/>
              <a:gd name="T57" fmla="*/ 235 h 348"/>
              <a:gd name="T58" fmla="*/ 212 w 265"/>
              <a:gd name="T59" fmla="*/ 223 h 348"/>
              <a:gd name="T60" fmla="*/ 141 w 265"/>
              <a:gd name="T61" fmla="*/ 195 h 348"/>
              <a:gd name="T62" fmla="*/ 223 w 265"/>
              <a:gd name="T63" fmla="*/ 163 h 348"/>
              <a:gd name="T64" fmla="*/ 223 w 265"/>
              <a:gd name="T65" fmla="*/ 82 h 348"/>
              <a:gd name="T66" fmla="*/ 185 w 265"/>
              <a:gd name="T67" fmla="*/ 136 h 348"/>
              <a:gd name="T68" fmla="*/ 141 w 265"/>
              <a:gd name="T69" fmla="*/ 100 h 348"/>
              <a:gd name="T70" fmla="*/ 132 w 265"/>
              <a:gd name="T71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65" h="348">
                <a:moveTo>
                  <a:pt x="131" y="19"/>
                </a:moveTo>
                <a:cubicBezTo>
                  <a:pt x="148" y="19"/>
                  <a:pt x="161" y="33"/>
                  <a:pt x="161" y="50"/>
                </a:cubicBezTo>
                <a:cubicBezTo>
                  <a:pt x="161" y="66"/>
                  <a:pt x="148" y="79"/>
                  <a:pt x="131" y="79"/>
                </a:cubicBezTo>
                <a:cubicBezTo>
                  <a:pt x="114" y="79"/>
                  <a:pt x="100" y="66"/>
                  <a:pt x="100" y="50"/>
                </a:cubicBezTo>
                <a:cubicBezTo>
                  <a:pt x="100" y="33"/>
                  <a:pt x="114" y="19"/>
                  <a:pt x="131" y="19"/>
                </a:cubicBezTo>
                <a:close/>
                <a:moveTo>
                  <a:pt x="221" y="101"/>
                </a:moveTo>
                <a:cubicBezTo>
                  <a:pt x="233" y="101"/>
                  <a:pt x="242" y="110"/>
                  <a:pt x="242" y="122"/>
                </a:cubicBezTo>
                <a:cubicBezTo>
                  <a:pt x="242" y="132"/>
                  <a:pt x="233" y="141"/>
                  <a:pt x="221" y="141"/>
                </a:cubicBezTo>
                <a:cubicBezTo>
                  <a:pt x="211" y="141"/>
                  <a:pt x="202" y="132"/>
                  <a:pt x="202" y="122"/>
                </a:cubicBezTo>
                <a:cubicBezTo>
                  <a:pt x="202" y="111"/>
                  <a:pt x="211" y="101"/>
                  <a:pt x="221" y="101"/>
                </a:cubicBezTo>
                <a:close/>
                <a:moveTo>
                  <a:pt x="50" y="122"/>
                </a:moveTo>
                <a:cubicBezTo>
                  <a:pt x="81" y="122"/>
                  <a:pt x="109" y="142"/>
                  <a:pt x="118" y="172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5" y="143"/>
                  <a:pt x="73" y="142"/>
                  <a:pt x="70" y="142"/>
                </a:cubicBezTo>
                <a:cubicBezTo>
                  <a:pt x="67" y="142"/>
                  <a:pt x="64" y="143"/>
                  <a:pt x="62" y="147"/>
                </a:cubicBezTo>
                <a:cubicBezTo>
                  <a:pt x="59" y="151"/>
                  <a:pt x="60" y="158"/>
                  <a:pt x="65" y="162"/>
                </a:cubicBezTo>
                <a:cubicBezTo>
                  <a:pt x="98" y="184"/>
                  <a:pt x="98" y="184"/>
                  <a:pt x="98" y="184"/>
                </a:cubicBezTo>
                <a:cubicBezTo>
                  <a:pt x="91" y="184"/>
                  <a:pt x="91" y="184"/>
                  <a:pt x="91" y="184"/>
                </a:cubicBezTo>
                <a:cubicBezTo>
                  <a:pt x="54" y="183"/>
                  <a:pt x="24" y="156"/>
                  <a:pt x="19" y="122"/>
                </a:cubicBezTo>
                <a:lnTo>
                  <a:pt x="50" y="122"/>
                </a:lnTo>
                <a:close/>
                <a:moveTo>
                  <a:pt x="39" y="223"/>
                </a:moveTo>
                <a:cubicBezTo>
                  <a:pt x="50" y="223"/>
                  <a:pt x="59" y="232"/>
                  <a:pt x="59" y="244"/>
                </a:cubicBezTo>
                <a:cubicBezTo>
                  <a:pt x="59" y="255"/>
                  <a:pt x="50" y="264"/>
                  <a:pt x="39" y="264"/>
                </a:cubicBezTo>
                <a:cubicBezTo>
                  <a:pt x="27" y="264"/>
                  <a:pt x="18" y="255"/>
                  <a:pt x="18" y="244"/>
                </a:cubicBezTo>
                <a:cubicBezTo>
                  <a:pt x="18" y="232"/>
                  <a:pt x="27" y="223"/>
                  <a:pt x="39" y="223"/>
                </a:cubicBezTo>
                <a:close/>
                <a:moveTo>
                  <a:pt x="243" y="242"/>
                </a:moveTo>
                <a:cubicBezTo>
                  <a:pt x="238" y="279"/>
                  <a:pt x="207" y="305"/>
                  <a:pt x="171" y="305"/>
                </a:cubicBezTo>
                <a:cubicBezTo>
                  <a:pt x="164" y="305"/>
                  <a:pt x="164" y="305"/>
                  <a:pt x="164" y="305"/>
                </a:cubicBezTo>
                <a:cubicBezTo>
                  <a:pt x="197" y="282"/>
                  <a:pt x="197" y="282"/>
                  <a:pt x="197" y="282"/>
                </a:cubicBezTo>
                <a:cubicBezTo>
                  <a:pt x="202" y="280"/>
                  <a:pt x="203" y="274"/>
                  <a:pt x="201" y="268"/>
                </a:cubicBezTo>
                <a:cubicBezTo>
                  <a:pt x="198" y="265"/>
                  <a:pt x="195" y="264"/>
                  <a:pt x="191" y="264"/>
                </a:cubicBezTo>
                <a:cubicBezTo>
                  <a:pt x="189" y="264"/>
                  <a:pt x="187" y="264"/>
                  <a:pt x="185" y="265"/>
                </a:cubicBezTo>
                <a:cubicBezTo>
                  <a:pt x="144" y="293"/>
                  <a:pt x="144" y="293"/>
                  <a:pt x="144" y="293"/>
                </a:cubicBezTo>
                <a:cubicBezTo>
                  <a:pt x="153" y="264"/>
                  <a:pt x="180" y="242"/>
                  <a:pt x="212" y="242"/>
                </a:cubicBezTo>
                <a:lnTo>
                  <a:pt x="243" y="242"/>
                </a:lnTo>
                <a:close/>
                <a:moveTo>
                  <a:pt x="132" y="0"/>
                </a:moveTo>
                <a:cubicBezTo>
                  <a:pt x="104" y="0"/>
                  <a:pt x="81" y="23"/>
                  <a:pt x="81" y="50"/>
                </a:cubicBezTo>
                <a:cubicBezTo>
                  <a:pt x="81" y="75"/>
                  <a:pt x="99" y="95"/>
                  <a:pt x="122" y="100"/>
                </a:cubicBezTo>
                <a:cubicBezTo>
                  <a:pt x="122" y="136"/>
                  <a:pt x="122" y="136"/>
                  <a:pt x="122" y="136"/>
                </a:cubicBezTo>
                <a:cubicBezTo>
                  <a:pt x="105" y="115"/>
                  <a:pt x="78" y="102"/>
                  <a:pt x="51" y="102"/>
                </a:cubicBezTo>
                <a:cubicBezTo>
                  <a:pt x="10" y="102"/>
                  <a:pt x="10" y="102"/>
                  <a:pt x="10" y="102"/>
                </a:cubicBezTo>
                <a:cubicBezTo>
                  <a:pt x="5" y="102"/>
                  <a:pt x="0" y="106"/>
                  <a:pt x="0" y="113"/>
                </a:cubicBezTo>
                <a:cubicBezTo>
                  <a:pt x="0" y="163"/>
                  <a:pt x="42" y="204"/>
                  <a:pt x="92" y="204"/>
                </a:cubicBezTo>
                <a:cubicBezTo>
                  <a:pt x="123" y="204"/>
                  <a:pt x="123" y="204"/>
                  <a:pt x="123" y="204"/>
                </a:cubicBezTo>
                <a:cubicBezTo>
                  <a:pt x="123" y="285"/>
                  <a:pt x="123" y="285"/>
                  <a:pt x="123" y="285"/>
                </a:cubicBezTo>
                <a:cubicBezTo>
                  <a:pt x="110" y="273"/>
                  <a:pt x="96" y="264"/>
                  <a:pt x="80" y="259"/>
                </a:cubicBezTo>
                <a:cubicBezTo>
                  <a:pt x="81" y="255"/>
                  <a:pt x="82" y="250"/>
                  <a:pt x="82" y="246"/>
                </a:cubicBezTo>
                <a:cubicBezTo>
                  <a:pt x="82" y="223"/>
                  <a:pt x="64" y="205"/>
                  <a:pt x="42" y="205"/>
                </a:cubicBezTo>
                <a:cubicBezTo>
                  <a:pt x="19" y="205"/>
                  <a:pt x="1" y="223"/>
                  <a:pt x="1" y="246"/>
                </a:cubicBezTo>
                <a:cubicBezTo>
                  <a:pt x="1" y="268"/>
                  <a:pt x="19" y="286"/>
                  <a:pt x="42" y="286"/>
                </a:cubicBezTo>
                <a:cubicBezTo>
                  <a:pt x="51" y="286"/>
                  <a:pt x="60" y="282"/>
                  <a:pt x="68" y="276"/>
                </a:cubicBezTo>
                <a:cubicBezTo>
                  <a:pt x="91" y="282"/>
                  <a:pt x="112" y="298"/>
                  <a:pt x="123" y="318"/>
                </a:cubicBezTo>
                <a:cubicBezTo>
                  <a:pt x="123" y="338"/>
                  <a:pt x="123" y="338"/>
                  <a:pt x="123" y="338"/>
                </a:cubicBezTo>
                <a:cubicBezTo>
                  <a:pt x="123" y="344"/>
                  <a:pt x="127" y="348"/>
                  <a:pt x="132" y="348"/>
                </a:cubicBezTo>
                <a:cubicBezTo>
                  <a:pt x="139" y="348"/>
                  <a:pt x="143" y="344"/>
                  <a:pt x="143" y="338"/>
                </a:cubicBezTo>
                <a:cubicBezTo>
                  <a:pt x="143" y="327"/>
                  <a:pt x="143" y="327"/>
                  <a:pt x="143" y="327"/>
                </a:cubicBezTo>
                <a:cubicBezTo>
                  <a:pt x="173" y="327"/>
                  <a:pt x="173" y="327"/>
                  <a:pt x="173" y="327"/>
                </a:cubicBezTo>
                <a:cubicBezTo>
                  <a:pt x="224" y="327"/>
                  <a:pt x="265" y="285"/>
                  <a:pt x="265" y="235"/>
                </a:cubicBezTo>
                <a:cubicBezTo>
                  <a:pt x="264" y="228"/>
                  <a:pt x="258" y="223"/>
                  <a:pt x="253" y="223"/>
                </a:cubicBezTo>
                <a:cubicBezTo>
                  <a:pt x="212" y="223"/>
                  <a:pt x="212" y="223"/>
                  <a:pt x="212" y="223"/>
                </a:cubicBezTo>
                <a:cubicBezTo>
                  <a:pt x="184" y="223"/>
                  <a:pt x="158" y="237"/>
                  <a:pt x="141" y="257"/>
                </a:cubicBezTo>
                <a:cubicBezTo>
                  <a:pt x="141" y="195"/>
                  <a:pt x="141" y="195"/>
                  <a:pt x="141" y="195"/>
                </a:cubicBezTo>
                <a:cubicBezTo>
                  <a:pt x="153" y="174"/>
                  <a:pt x="174" y="158"/>
                  <a:pt x="197" y="153"/>
                </a:cubicBezTo>
                <a:cubicBezTo>
                  <a:pt x="203" y="158"/>
                  <a:pt x="213" y="163"/>
                  <a:pt x="223" y="163"/>
                </a:cubicBezTo>
                <a:cubicBezTo>
                  <a:pt x="246" y="163"/>
                  <a:pt x="264" y="145"/>
                  <a:pt x="264" y="122"/>
                </a:cubicBezTo>
                <a:cubicBezTo>
                  <a:pt x="264" y="100"/>
                  <a:pt x="246" y="82"/>
                  <a:pt x="223" y="82"/>
                </a:cubicBezTo>
                <a:cubicBezTo>
                  <a:pt x="201" y="82"/>
                  <a:pt x="183" y="100"/>
                  <a:pt x="183" y="122"/>
                </a:cubicBezTo>
                <a:cubicBezTo>
                  <a:pt x="183" y="127"/>
                  <a:pt x="184" y="131"/>
                  <a:pt x="185" y="136"/>
                </a:cubicBezTo>
                <a:cubicBezTo>
                  <a:pt x="167" y="141"/>
                  <a:pt x="153" y="150"/>
                  <a:pt x="141" y="162"/>
                </a:cubicBezTo>
                <a:cubicBezTo>
                  <a:pt x="141" y="100"/>
                  <a:pt x="141" y="100"/>
                  <a:pt x="141" y="100"/>
                </a:cubicBezTo>
                <a:cubicBezTo>
                  <a:pt x="166" y="95"/>
                  <a:pt x="182" y="74"/>
                  <a:pt x="182" y="50"/>
                </a:cubicBezTo>
                <a:cubicBezTo>
                  <a:pt x="182" y="23"/>
                  <a:pt x="159" y="0"/>
                  <a:pt x="13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6" name="Freeform 16">
            <a:extLst>
              <a:ext uri="{FF2B5EF4-FFF2-40B4-BE49-F238E27FC236}">
                <a16:creationId xmlns:a16="http://schemas.microsoft.com/office/drawing/2014/main" id="{472EADCA-09EE-E9C5-9D61-F6B778DA7182}"/>
              </a:ext>
            </a:extLst>
          </p:cNvPr>
          <p:cNvSpPr>
            <a:spLocks noEditPoints="1"/>
          </p:cNvSpPr>
          <p:nvPr/>
        </p:nvSpPr>
        <p:spPr bwMode="auto">
          <a:xfrm>
            <a:off x="3495734" y="5217624"/>
            <a:ext cx="197540" cy="259411"/>
          </a:xfrm>
          <a:custGeom>
            <a:avLst/>
            <a:gdLst>
              <a:gd name="T0" fmla="*/ 167 w 265"/>
              <a:gd name="T1" fmla="*/ 41 h 348"/>
              <a:gd name="T2" fmla="*/ 88 w 265"/>
              <a:gd name="T3" fmla="*/ 20 h 348"/>
              <a:gd name="T4" fmla="*/ 68 w 265"/>
              <a:gd name="T5" fmla="*/ 27 h 348"/>
              <a:gd name="T6" fmla="*/ 49 w 265"/>
              <a:gd name="T7" fmla="*/ 79 h 348"/>
              <a:gd name="T8" fmla="*/ 68 w 265"/>
              <a:gd name="T9" fmla="*/ 27 h 348"/>
              <a:gd name="T10" fmla="*/ 198 w 265"/>
              <a:gd name="T11" fmla="*/ 27 h 348"/>
              <a:gd name="T12" fmla="*/ 216 w 265"/>
              <a:gd name="T13" fmla="*/ 79 h 348"/>
              <a:gd name="T14" fmla="*/ 198 w 265"/>
              <a:gd name="T15" fmla="*/ 27 h 348"/>
              <a:gd name="T16" fmla="*/ 21 w 265"/>
              <a:gd name="T17" fmla="*/ 87 h 348"/>
              <a:gd name="T18" fmla="*/ 41 w 265"/>
              <a:gd name="T19" fmla="*/ 249 h 348"/>
              <a:gd name="T20" fmla="*/ 21 w 265"/>
              <a:gd name="T21" fmla="*/ 87 h 348"/>
              <a:gd name="T22" fmla="*/ 245 w 265"/>
              <a:gd name="T23" fmla="*/ 87 h 348"/>
              <a:gd name="T24" fmla="*/ 225 w 265"/>
              <a:gd name="T25" fmla="*/ 249 h 348"/>
              <a:gd name="T26" fmla="*/ 245 w 265"/>
              <a:gd name="T27" fmla="*/ 87 h 348"/>
              <a:gd name="T28" fmla="*/ 170 w 265"/>
              <a:gd name="T29" fmla="*/ 60 h 348"/>
              <a:gd name="T30" fmla="*/ 205 w 265"/>
              <a:gd name="T31" fmla="*/ 251 h 348"/>
              <a:gd name="T32" fmla="*/ 97 w 265"/>
              <a:gd name="T33" fmla="*/ 286 h 348"/>
              <a:gd name="T34" fmla="*/ 61 w 265"/>
              <a:gd name="T35" fmla="*/ 94 h 348"/>
              <a:gd name="T36" fmla="*/ 170 w 265"/>
              <a:gd name="T37" fmla="*/ 60 h 348"/>
              <a:gd name="T38" fmla="*/ 79 w 265"/>
              <a:gd name="T39" fmla="*/ 299 h 348"/>
              <a:gd name="T40" fmla="*/ 27 w 265"/>
              <a:gd name="T41" fmla="*/ 279 h 348"/>
              <a:gd name="T42" fmla="*/ 49 w 265"/>
              <a:gd name="T43" fmla="*/ 268 h 348"/>
              <a:gd name="T44" fmla="*/ 237 w 265"/>
              <a:gd name="T45" fmla="*/ 280 h 348"/>
              <a:gd name="T46" fmla="*/ 185 w 265"/>
              <a:gd name="T47" fmla="*/ 299 h 348"/>
              <a:gd name="T48" fmla="*/ 216 w 265"/>
              <a:gd name="T49" fmla="*/ 268 h 348"/>
              <a:gd name="T50" fmla="*/ 178 w 265"/>
              <a:gd name="T51" fmla="*/ 327 h 348"/>
              <a:gd name="T52" fmla="*/ 98 w 265"/>
              <a:gd name="T53" fmla="*/ 307 h 348"/>
              <a:gd name="T54" fmla="*/ 71 w 265"/>
              <a:gd name="T55" fmla="*/ 0 h 348"/>
              <a:gd name="T56" fmla="*/ 4 w 265"/>
              <a:gd name="T57" fmla="*/ 64 h 348"/>
              <a:gd name="T58" fmla="*/ 0 w 265"/>
              <a:gd name="T59" fmla="*/ 276 h 348"/>
              <a:gd name="T60" fmla="*/ 65 w 265"/>
              <a:gd name="T61" fmla="*/ 344 h 348"/>
              <a:gd name="T62" fmla="*/ 194 w 265"/>
              <a:gd name="T63" fmla="*/ 348 h 348"/>
              <a:gd name="T64" fmla="*/ 262 w 265"/>
              <a:gd name="T65" fmla="*/ 283 h 348"/>
              <a:gd name="T66" fmla="*/ 265 w 265"/>
              <a:gd name="T67" fmla="*/ 70 h 348"/>
              <a:gd name="T68" fmla="*/ 201 w 265"/>
              <a:gd name="T69" fmla="*/ 3 h 348"/>
              <a:gd name="T70" fmla="*/ 71 w 265"/>
              <a:gd name="T71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65" h="348">
                <a:moveTo>
                  <a:pt x="178" y="20"/>
                </a:moveTo>
                <a:cubicBezTo>
                  <a:pt x="167" y="41"/>
                  <a:pt x="167" y="41"/>
                  <a:pt x="167" y="41"/>
                </a:cubicBezTo>
                <a:cubicBezTo>
                  <a:pt x="98" y="41"/>
                  <a:pt x="98" y="41"/>
                  <a:pt x="98" y="41"/>
                </a:cubicBezTo>
                <a:cubicBezTo>
                  <a:pt x="88" y="20"/>
                  <a:pt x="88" y="20"/>
                  <a:pt x="88" y="20"/>
                </a:cubicBezTo>
                <a:cubicBezTo>
                  <a:pt x="178" y="20"/>
                  <a:pt x="178" y="20"/>
                  <a:pt x="178" y="20"/>
                </a:cubicBezTo>
                <a:close/>
                <a:moveTo>
                  <a:pt x="68" y="27"/>
                </a:moveTo>
                <a:cubicBezTo>
                  <a:pt x="79" y="48"/>
                  <a:pt x="79" y="48"/>
                  <a:pt x="79" y="48"/>
                </a:cubicBezTo>
                <a:cubicBezTo>
                  <a:pt x="49" y="79"/>
                  <a:pt x="49" y="79"/>
                  <a:pt x="49" y="79"/>
                </a:cubicBezTo>
                <a:cubicBezTo>
                  <a:pt x="27" y="68"/>
                  <a:pt x="27" y="68"/>
                  <a:pt x="27" y="68"/>
                </a:cubicBezTo>
                <a:cubicBezTo>
                  <a:pt x="68" y="27"/>
                  <a:pt x="68" y="27"/>
                  <a:pt x="68" y="27"/>
                </a:cubicBezTo>
                <a:cubicBezTo>
                  <a:pt x="68" y="27"/>
                  <a:pt x="68" y="27"/>
                  <a:pt x="68" y="27"/>
                </a:cubicBezTo>
                <a:close/>
                <a:moveTo>
                  <a:pt x="198" y="27"/>
                </a:moveTo>
                <a:cubicBezTo>
                  <a:pt x="238" y="68"/>
                  <a:pt x="238" y="68"/>
                  <a:pt x="238" y="68"/>
                </a:cubicBezTo>
                <a:cubicBezTo>
                  <a:pt x="216" y="79"/>
                  <a:pt x="216" y="79"/>
                  <a:pt x="216" y="79"/>
                </a:cubicBezTo>
                <a:cubicBezTo>
                  <a:pt x="187" y="48"/>
                  <a:pt x="187" y="48"/>
                  <a:pt x="187" y="48"/>
                </a:cubicBezTo>
                <a:cubicBezTo>
                  <a:pt x="198" y="27"/>
                  <a:pt x="198" y="27"/>
                  <a:pt x="198" y="27"/>
                </a:cubicBezTo>
                <a:cubicBezTo>
                  <a:pt x="198" y="27"/>
                  <a:pt x="198" y="27"/>
                  <a:pt x="198" y="27"/>
                </a:cubicBezTo>
                <a:close/>
                <a:moveTo>
                  <a:pt x="21" y="87"/>
                </a:moveTo>
                <a:cubicBezTo>
                  <a:pt x="41" y="97"/>
                  <a:pt x="41" y="97"/>
                  <a:pt x="41" y="97"/>
                </a:cubicBezTo>
                <a:cubicBezTo>
                  <a:pt x="41" y="249"/>
                  <a:pt x="41" y="249"/>
                  <a:pt x="41" y="249"/>
                </a:cubicBezTo>
                <a:cubicBezTo>
                  <a:pt x="21" y="259"/>
                  <a:pt x="21" y="259"/>
                  <a:pt x="21" y="259"/>
                </a:cubicBezTo>
                <a:cubicBezTo>
                  <a:pt x="21" y="87"/>
                  <a:pt x="21" y="87"/>
                  <a:pt x="21" y="87"/>
                </a:cubicBezTo>
                <a:cubicBezTo>
                  <a:pt x="21" y="87"/>
                  <a:pt x="21" y="87"/>
                  <a:pt x="21" y="87"/>
                </a:cubicBezTo>
                <a:close/>
                <a:moveTo>
                  <a:pt x="245" y="87"/>
                </a:moveTo>
                <a:cubicBezTo>
                  <a:pt x="245" y="259"/>
                  <a:pt x="245" y="259"/>
                  <a:pt x="245" y="259"/>
                </a:cubicBezTo>
                <a:cubicBezTo>
                  <a:pt x="225" y="249"/>
                  <a:pt x="225" y="249"/>
                  <a:pt x="225" y="249"/>
                </a:cubicBezTo>
                <a:cubicBezTo>
                  <a:pt x="225" y="97"/>
                  <a:pt x="225" y="97"/>
                  <a:pt x="225" y="97"/>
                </a:cubicBezTo>
                <a:cubicBezTo>
                  <a:pt x="245" y="87"/>
                  <a:pt x="245" y="87"/>
                  <a:pt x="245" y="87"/>
                </a:cubicBezTo>
                <a:cubicBezTo>
                  <a:pt x="245" y="87"/>
                  <a:pt x="245" y="87"/>
                  <a:pt x="245" y="87"/>
                </a:cubicBezTo>
                <a:close/>
                <a:moveTo>
                  <a:pt x="170" y="60"/>
                </a:moveTo>
                <a:cubicBezTo>
                  <a:pt x="205" y="94"/>
                  <a:pt x="205" y="94"/>
                  <a:pt x="205" y="94"/>
                </a:cubicBezTo>
                <a:cubicBezTo>
                  <a:pt x="205" y="251"/>
                  <a:pt x="205" y="251"/>
                  <a:pt x="205" y="251"/>
                </a:cubicBezTo>
                <a:cubicBezTo>
                  <a:pt x="170" y="286"/>
                  <a:pt x="170" y="286"/>
                  <a:pt x="170" y="286"/>
                </a:cubicBezTo>
                <a:cubicBezTo>
                  <a:pt x="97" y="286"/>
                  <a:pt x="97" y="286"/>
                  <a:pt x="97" y="286"/>
                </a:cubicBezTo>
                <a:cubicBezTo>
                  <a:pt x="61" y="251"/>
                  <a:pt x="61" y="251"/>
                  <a:pt x="61" y="251"/>
                </a:cubicBezTo>
                <a:cubicBezTo>
                  <a:pt x="61" y="94"/>
                  <a:pt x="61" y="94"/>
                  <a:pt x="61" y="94"/>
                </a:cubicBezTo>
                <a:cubicBezTo>
                  <a:pt x="97" y="60"/>
                  <a:pt x="97" y="60"/>
                  <a:pt x="97" y="60"/>
                </a:cubicBezTo>
                <a:cubicBezTo>
                  <a:pt x="170" y="60"/>
                  <a:pt x="170" y="60"/>
                  <a:pt x="170" y="60"/>
                </a:cubicBezTo>
                <a:close/>
                <a:moveTo>
                  <a:pt x="49" y="268"/>
                </a:moveTo>
                <a:cubicBezTo>
                  <a:pt x="79" y="299"/>
                  <a:pt x="79" y="299"/>
                  <a:pt x="79" y="299"/>
                </a:cubicBezTo>
                <a:cubicBezTo>
                  <a:pt x="69" y="320"/>
                  <a:pt x="69" y="320"/>
                  <a:pt x="69" y="320"/>
                </a:cubicBezTo>
                <a:cubicBezTo>
                  <a:pt x="27" y="279"/>
                  <a:pt x="27" y="279"/>
                  <a:pt x="27" y="279"/>
                </a:cubicBezTo>
                <a:cubicBezTo>
                  <a:pt x="49" y="268"/>
                  <a:pt x="49" y="268"/>
                  <a:pt x="49" y="268"/>
                </a:cubicBezTo>
                <a:cubicBezTo>
                  <a:pt x="49" y="268"/>
                  <a:pt x="49" y="268"/>
                  <a:pt x="49" y="268"/>
                </a:cubicBezTo>
                <a:close/>
                <a:moveTo>
                  <a:pt x="216" y="268"/>
                </a:moveTo>
                <a:cubicBezTo>
                  <a:pt x="237" y="280"/>
                  <a:pt x="237" y="280"/>
                  <a:pt x="237" y="280"/>
                </a:cubicBezTo>
                <a:cubicBezTo>
                  <a:pt x="197" y="321"/>
                  <a:pt x="197" y="321"/>
                  <a:pt x="197" y="321"/>
                </a:cubicBezTo>
                <a:cubicBezTo>
                  <a:pt x="185" y="299"/>
                  <a:pt x="185" y="299"/>
                  <a:pt x="185" y="299"/>
                </a:cubicBezTo>
                <a:cubicBezTo>
                  <a:pt x="216" y="268"/>
                  <a:pt x="216" y="268"/>
                  <a:pt x="216" y="268"/>
                </a:cubicBezTo>
                <a:cubicBezTo>
                  <a:pt x="216" y="268"/>
                  <a:pt x="216" y="268"/>
                  <a:pt x="216" y="268"/>
                </a:cubicBezTo>
                <a:close/>
                <a:moveTo>
                  <a:pt x="167" y="307"/>
                </a:moveTo>
                <a:cubicBezTo>
                  <a:pt x="178" y="327"/>
                  <a:pt x="178" y="327"/>
                  <a:pt x="178" y="327"/>
                </a:cubicBezTo>
                <a:cubicBezTo>
                  <a:pt x="88" y="327"/>
                  <a:pt x="88" y="327"/>
                  <a:pt x="88" y="327"/>
                </a:cubicBezTo>
                <a:cubicBezTo>
                  <a:pt x="98" y="307"/>
                  <a:pt x="98" y="307"/>
                  <a:pt x="98" y="307"/>
                </a:cubicBezTo>
                <a:cubicBezTo>
                  <a:pt x="167" y="307"/>
                  <a:pt x="167" y="307"/>
                  <a:pt x="167" y="307"/>
                </a:cubicBezTo>
                <a:close/>
                <a:moveTo>
                  <a:pt x="71" y="0"/>
                </a:moveTo>
                <a:cubicBezTo>
                  <a:pt x="70" y="0"/>
                  <a:pt x="66" y="1"/>
                  <a:pt x="65" y="3"/>
                </a:cubicBezTo>
                <a:cubicBezTo>
                  <a:pt x="4" y="64"/>
                  <a:pt x="4" y="64"/>
                  <a:pt x="4" y="64"/>
                </a:cubicBezTo>
                <a:cubicBezTo>
                  <a:pt x="2" y="66"/>
                  <a:pt x="0" y="69"/>
                  <a:pt x="0" y="70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78"/>
                  <a:pt x="2" y="282"/>
                  <a:pt x="4" y="283"/>
                </a:cubicBezTo>
                <a:cubicBezTo>
                  <a:pt x="65" y="344"/>
                  <a:pt x="65" y="344"/>
                  <a:pt x="65" y="344"/>
                </a:cubicBezTo>
                <a:cubicBezTo>
                  <a:pt x="67" y="346"/>
                  <a:pt x="70" y="348"/>
                  <a:pt x="71" y="348"/>
                </a:cubicBezTo>
                <a:cubicBezTo>
                  <a:pt x="194" y="348"/>
                  <a:pt x="194" y="348"/>
                  <a:pt x="194" y="348"/>
                </a:cubicBezTo>
                <a:cubicBezTo>
                  <a:pt x="197" y="348"/>
                  <a:pt x="200" y="346"/>
                  <a:pt x="201" y="344"/>
                </a:cubicBezTo>
                <a:cubicBezTo>
                  <a:pt x="262" y="283"/>
                  <a:pt x="262" y="283"/>
                  <a:pt x="262" y="283"/>
                </a:cubicBezTo>
                <a:cubicBezTo>
                  <a:pt x="264" y="282"/>
                  <a:pt x="265" y="279"/>
                  <a:pt x="265" y="276"/>
                </a:cubicBezTo>
                <a:cubicBezTo>
                  <a:pt x="265" y="70"/>
                  <a:pt x="265" y="70"/>
                  <a:pt x="265" y="70"/>
                </a:cubicBezTo>
                <a:cubicBezTo>
                  <a:pt x="265" y="69"/>
                  <a:pt x="264" y="65"/>
                  <a:pt x="262" y="64"/>
                </a:cubicBezTo>
                <a:cubicBezTo>
                  <a:pt x="201" y="3"/>
                  <a:pt x="201" y="3"/>
                  <a:pt x="201" y="3"/>
                </a:cubicBezTo>
                <a:cubicBezTo>
                  <a:pt x="198" y="1"/>
                  <a:pt x="197" y="0"/>
                  <a:pt x="194" y="0"/>
                </a:cubicBezTo>
                <a:lnTo>
                  <a:pt x="7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7" name="Freeform 24">
            <a:extLst>
              <a:ext uri="{FF2B5EF4-FFF2-40B4-BE49-F238E27FC236}">
                <a16:creationId xmlns:a16="http://schemas.microsoft.com/office/drawing/2014/main" id="{B3D5D5ED-D1EF-5447-BD12-B25D110D65AF}"/>
              </a:ext>
            </a:extLst>
          </p:cNvPr>
          <p:cNvSpPr>
            <a:spLocks noEditPoints="1"/>
          </p:cNvSpPr>
          <p:nvPr/>
        </p:nvSpPr>
        <p:spPr bwMode="auto">
          <a:xfrm>
            <a:off x="3465171" y="5764027"/>
            <a:ext cx="259411" cy="258666"/>
          </a:xfrm>
          <a:custGeom>
            <a:avLst/>
            <a:gdLst>
              <a:gd name="T0" fmla="*/ 318 w 348"/>
              <a:gd name="T1" fmla="*/ 0 h 347"/>
              <a:gd name="T2" fmla="*/ 215 w 348"/>
              <a:gd name="T3" fmla="*/ 68 h 347"/>
              <a:gd name="T4" fmla="*/ 134 w 348"/>
              <a:gd name="T5" fmla="*/ 68 h 347"/>
              <a:gd name="T6" fmla="*/ 30 w 348"/>
              <a:gd name="T7" fmla="*/ 1 h 347"/>
              <a:gd name="T8" fmla="*/ 0 w 348"/>
              <a:gd name="T9" fmla="*/ 11 h 347"/>
              <a:gd name="T10" fmla="*/ 17 w 348"/>
              <a:gd name="T11" fmla="*/ 91 h 347"/>
              <a:gd name="T12" fmla="*/ 33 w 348"/>
              <a:gd name="T13" fmla="*/ 155 h 347"/>
              <a:gd name="T14" fmla="*/ 21 w 348"/>
              <a:gd name="T15" fmla="*/ 236 h 347"/>
              <a:gd name="T16" fmla="*/ 89 w 348"/>
              <a:gd name="T17" fmla="*/ 275 h 347"/>
              <a:gd name="T18" fmla="*/ 132 w 348"/>
              <a:gd name="T19" fmla="*/ 330 h 347"/>
              <a:gd name="T20" fmla="*/ 215 w 348"/>
              <a:gd name="T21" fmla="*/ 330 h 347"/>
              <a:gd name="T22" fmla="*/ 259 w 348"/>
              <a:gd name="T23" fmla="*/ 275 h 347"/>
              <a:gd name="T24" fmla="*/ 327 w 348"/>
              <a:gd name="T25" fmla="*/ 236 h 347"/>
              <a:gd name="T26" fmla="*/ 296 w 348"/>
              <a:gd name="T27" fmla="*/ 126 h 347"/>
              <a:gd name="T28" fmla="*/ 348 w 348"/>
              <a:gd name="T29" fmla="*/ 31 h 347"/>
              <a:gd name="T30" fmla="*/ 338 w 348"/>
              <a:gd name="T31" fmla="*/ 0 h 347"/>
              <a:gd name="T32" fmla="*/ 21 w 348"/>
              <a:gd name="T33" fmla="*/ 20 h 347"/>
              <a:gd name="T34" fmla="*/ 115 w 348"/>
              <a:gd name="T35" fmla="*/ 74 h 347"/>
              <a:gd name="T36" fmla="*/ 63 w 348"/>
              <a:gd name="T37" fmla="*/ 109 h 347"/>
              <a:gd name="T38" fmla="*/ 103 w 348"/>
              <a:gd name="T39" fmla="*/ 258 h 347"/>
              <a:gd name="T40" fmla="*/ 63 w 348"/>
              <a:gd name="T41" fmla="*/ 218 h 347"/>
              <a:gd name="T42" fmla="*/ 90 w 348"/>
              <a:gd name="T43" fmla="*/ 214 h 347"/>
              <a:gd name="T44" fmla="*/ 103 w 348"/>
              <a:gd name="T45" fmla="*/ 258 h 347"/>
              <a:gd name="T46" fmla="*/ 163 w 348"/>
              <a:gd name="T47" fmla="*/ 278 h 347"/>
              <a:gd name="T48" fmla="*/ 184 w 348"/>
              <a:gd name="T49" fmla="*/ 278 h 347"/>
              <a:gd name="T50" fmla="*/ 246 w 348"/>
              <a:gd name="T51" fmla="*/ 259 h 347"/>
              <a:gd name="T52" fmla="*/ 259 w 348"/>
              <a:gd name="T53" fmla="*/ 215 h 347"/>
              <a:gd name="T54" fmla="*/ 286 w 348"/>
              <a:gd name="T55" fmla="*/ 220 h 347"/>
              <a:gd name="T56" fmla="*/ 246 w 348"/>
              <a:gd name="T57" fmla="*/ 259 h 347"/>
              <a:gd name="T58" fmla="*/ 301 w 348"/>
              <a:gd name="T59" fmla="*/ 204 h 347"/>
              <a:gd name="T60" fmla="*/ 251 w 348"/>
              <a:gd name="T61" fmla="*/ 196 h 347"/>
              <a:gd name="T62" fmla="*/ 225 w 348"/>
              <a:gd name="T63" fmla="*/ 259 h 347"/>
              <a:gd name="T64" fmla="*/ 203 w 348"/>
              <a:gd name="T65" fmla="*/ 315 h 347"/>
              <a:gd name="T66" fmla="*/ 185 w 348"/>
              <a:gd name="T67" fmla="*/ 310 h 347"/>
              <a:gd name="T68" fmla="*/ 206 w 348"/>
              <a:gd name="T69" fmla="*/ 280 h 347"/>
              <a:gd name="T70" fmla="*/ 144 w 348"/>
              <a:gd name="T71" fmla="*/ 280 h 347"/>
              <a:gd name="T72" fmla="*/ 165 w 348"/>
              <a:gd name="T73" fmla="*/ 310 h 347"/>
              <a:gd name="T74" fmla="*/ 148 w 348"/>
              <a:gd name="T75" fmla="*/ 315 h 347"/>
              <a:gd name="T76" fmla="*/ 126 w 348"/>
              <a:gd name="T77" fmla="*/ 259 h 347"/>
              <a:gd name="T78" fmla="*/ 100 w 348"/>
              <a:gd name="T79" fmla="*/ 196 h 347"/>
              <a:gd name="T80" fmla="*/ 50 w 348"/>
              <a:gd name="T81" fmla="*/ 204 h 347"/>
              <a:gd name="T82" fmla="*/ 76 w 348"/>
              <a:gd name="T83" fmla="*/ 127 h 347"/>
              <a:gd name="T84" fmla="*/ 132 w 348"/>
              <a:gd name="T85" fmla="*/ 88 h 347"/>
              <a:gd name="T86" fmla="*/ 306 w 348"/>
              <a:gd name="T87" fmla="*/ 209 h 347"/>
              <a:gd name="T88" fmla="*/ 283 w 348"/>
              <a:gd name="T89" fmla="*/ 109 h 347"/>
              <a:gd name="T90" fmla="*/ 318 w 348"/>
              <a:gd name="T91" fmla="*/ 20 h 347"/>
              <a:gd name="T92" fmla="*/ 328 w 348"/>
              <a:gd name="T93" fmla="*/ 31 h 347"/>
              <a:gd name="T94" fmla="*/ 92 w 348"/>
              <a:gd name="T95" fmla="*/ 142 h 347"/>
              <a:gd name="T96" fmla="*/ 85 w 348"/>
              <a:gd name="T97" fmla="*/ 161 h 347"/>
              <a:gd name="T98" fmla="*/ 112 w 348"/>
              <a:gd name="T99" fmla="*/ 185 h 347"/>
              <a:gd name="T100" fmla="*/ 118 w 348"/>
              <a:gd name="T101" fmla="*/ 167 h 347"/>
              <a:gd name="T102" fmla="*/ 255 w 348"/>
              <a:gd name="T103" fmla="*/ 142 h 347"/>
              <a:gd name="T104" fmla="*/ 229 w 348"/>
              <a:gd name="T105" fmla="*/ 167 h 347"/>
              <a:gd name="T106" fmla="*/ 236 w 348"/>
              <a:gd name="T107" fmla="*/ 185 h 347"/>
              <a:gd name="T108" fmla="*/ 262 w 348"/>
              <a:gd name="T109" fmla="*/ 160 h 347"/>
              <a:gd name="T110" fmla="*/ 255 w 348"/>
              <a:gd name="T111" fmla="*/ 142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48" h="347">
                <a:moveTo>
                  <a:pt x="338" y="0"/>
                </a:moveTo>
                <a:cubicBezTo>
                  <a:pt x="318" y="0"/>
                  <a:pt x="318" y="0"/>
                  <a:pt x="318" y="0"/>
                </a:cubicBezTo>
                <a:cubicBezTo>
                  <a:pt x="295" y="0"/>
                  <a:pt x="270" y="8"/>
                  <a:pt x="251" y="22"/>
                </a:cubicBezTo>
                <a:cubicBezTo>
                  <a:pt x="235" y="33"/>
                  <a:pt x="222" y="50"/>
                  <a:pt x="215" y="68"/>
                </a:cubicBezTo>
                <a:cubicBezTo>
                  <a:pt x="203" y="64"/>
                  <a:pt x="190" y="63"/>
                  <a:pt x="179" y="63"/>
                </a:cubicBezTo>
                <a:cubicBezTo>
                  <a:pt x="162" y="63"/>
                  <a:pt x="148" y="63"/>
                  <a:pt x="134" y="68"/>
                </a:cubicBezTo>
                <a:cubicBezTo>
                  <a:pt x="126" y="50"/>
                  <a:pt x="112" y="34"/>
                  <a:pt x="96" y="23"/>
                </a:cubicBezTo>
                <a:cubicBezTo>
                  <a:pt x="77" y="8"/>
                  <a:pt x="54" y="1"/>
                  <a:pt x="3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4" y="1"/>
                  <a:pt x="0" y="6"/>
                  <a:pt x="0" y="11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54"/>
                  <a:pt x="5" y="73"/>
                  <a:pt x="17" y="91"/>
                </a:cubicBezTo>
                <a:cubicBezTo>
                  <a:pt x="26" y="105"/>
                  <a:pt x="36" y="117"/>
                  <a:pt x="50" y="126"/>
                </a:cubicBezTo>
                <a:cubicBezTo>
                  <a:pt x="44" y="135"/>
                  <a:pt x="37" y="145"/>
                  <a:pt x="33" y="155"/>
                </a:cubicBezTo>
                <a:cubicBezTo>
                  <a:pt x="26" y="175"/>
                  <a:pt x="21" y="195"/>
                  <a:pt x="21" y="216"/>
                </a:cubicBezTo>
                <a:cubicBezTo>
                  <a:pt x="21" y="236"/>
                  <a:pt x="21" y="236"/>
                  <a:pt x="21" y="236"/>
                </a:cubicBezTo>
                <a:cubicBezTo>
                  <a:pt x="21" y="242"/>
                  <a:pt x="26" y="247"/>
                  <a:pt x="31" y="247"/>
                </a:cubicBezTo>
                <a:cubicBezTo>
                  <a:pt x="54" y="247"/>
                  <a:pt x="75" y="257"/>
                  <a:pt x="89" y="275"/>
                </a:cubicBezTo>
                <a:cubicBezTo>
                  <a:pt x="123" y="320"/>
                  <a:pt x="123" y="320"/>
                  <a:pt x="123" y="320"/>
                </a:cubicBezTo>
                <a:cubicBezTo>
                  <a:pt x="126" y="323"/>
                  <a:pt x="129" y="326"/>
                  <a:pt x="132" y="330"/>
                </a:cubicBezTo>
                <a:cubicBezTo>
                  <a:pt x="143" y="341"/>
                  <a:pt x="158" y="347"/>
                  <a:pt x="174" y="347"/>
                </a:cubicBezTo>
                <a:cubicBezTo>
                  <a:pt x="189" y="347"/>
                  <a:pt x="204" y="341"/>
                  <a:pt x="215" y="330"/>
                </a:cubicBezTo>
                <a:cubicBezTo>
                  <a:pt x="219" y="326"/>
                  <a:pt x="222" y="323"/>
                  <a:pt x="224" y="320"/>
                </a:cubicBezTo>
                <a:cubicBezTo>
                  <a:pt x="259" y="275"/>
                  <a:pt x="259" y="275"/>
                  <a:pt x="259" y="275"/>
                </a:cubicBezTo>
                <a:cubicBezTo>
                  <a:pt x="273" y="257"/>
                  <a:pt x="294" y="247"/>
                  <a:pt x="316" y="247"/>
                </a:cubicBezTo>
                <a:cubicBezTo>
                  <a:pt x="322" y="247"/>
                  <a:pt x="327" y="242"/>
                  <a:pt x="327" y="236"/>
                </a:cubicBezTo>
                <a:cubicBezTo>
                  <a:pt x="327" y="222"/>
                  <a:pt x="327" y="222"/>
                  <a:pt x="327" y="222"/>
                </a:cubicBezTo>
                <a:cubicBezTo>
                  <a:pt x="327" y="187"/>
                  <a:pt x="315" y="154"/>
                  <a:pt x="296" y="126"/>
                </a:cubicBezTo>
                <a:cubicBezTo>
                  <a:pt x="310" y="117"/>
                  <a:pt x="322" y="105"/>
                  <a:pt x="331" y="90"/>
                </a:cubicBezTo>
                <a:cubicBezTo>
                  <a:pt x="342" y="72"/>
                  <a:pt x="348" y="52"/>
                  <a:pt x="348" y="31"/>
                </a:cubicBezTo>
                <a:cubicBezTo>
                  <a:pt x="348" y="10"/>
                  <a:pt x="348" y="10"/>
                  <a:pt x="348" y="10"/>
                </a:cubicBezTo>
                <a:cubicBezTo>
                  <a:pt x="348" y="5"/>
                  <a:pt x="343" y="0"/>
                  <a:pt x="338" y="0"/>
                </a:cubicBezTo>
                <a:close/>
                <a:moveTo>
                  <a:pt x="21" y="31"/>
                </a:moveTo>
                <a:cubicBezTo>
                  <a:pt x="21" y="20"/>
                  <a:pt x="21" y="20"/>
                  <a:pt x="21" y="20"/>
                </a:cubicBezTo>
                <a:cubicBezTo>
                  <a:pt x="31" y="20"/>
                  <a:pt x="31" y="20"/>
                  <a:pt x="31" y="20"/>
                </a:cubicBezTo>
                <a:cubicBezTo>
                  <a:pt x="67" y="20"/>
                  <a:pt x="99" y="42"/>
                  <a:pt x="115" y="74"/>
                </a:cubicBezTo>
                <a:cubicBezTo>
                  <a:pt x="98" y="81"/>
                  <a:pt x="81" y="92"/>
                  <a:pt x="67" y="106"/>
                </a:cubicBezTo>
                <a:cubicBezTo>
                  <a:pt x="63" y="109"/>
                  <a:pt x="63" y="109"/>
                  <a:pt x="63" y="109"/>
                </a:cubicBezTo>
                <a:cubicBezTo>
                  <a:pt x="37" y="92"/>
                  <a:pt x="21" y="63"/>
                  <a:pt x="21" y="31"/>
                </a:cubicBezTo>
                <a:close/>
                <a:moveTo>
                  <a:pt x="103" y="258"/>
                </a:moveTo>
                <a:cubicBezTo>
                  <a:pt x="90" y="243"/>
                  <a:pt x="72" y="233"/>
                  <a:pt x="54" y="227"/>
                </a:cubicBezTo>
                <a:cubicBezTo>
                  <a:pt x="63" y="218"/>
                  <a:pt x="63" y="218"/>
                  <a:pt x="63" y="218"/>
                </a:cubicBezTo>
                <a:cubicBezTo>
                  <a:pt x="67" y="214"/>
                  <a:pt x="73" y="211"/>
                  <a:pt x="80" y="211"/>
                </a:cubicBezTo>
                <a:cubicBezTo>
                  <a:pt x="83" y="211"/>
                  <a:pt x="86" y="212"/>
                  <a:pt x="90" y="214"/>
                </a:cubicBezTo>
                <a:cubicBezTo>
                  <a:pt x="98" y="218"/>
                  <a:pt x="103" y="226"/>
                  <a:pt x="103" y="235"/>
                </a:cubicBezTo>
                <a:lnTo>
                  <a:pt x="103" y="258"/>
                </a:lnTo>
                <a:close/>
                <a:moveTo>
                  <a:pt x="174" y="290"/>
                </a:moveTo>
                <a:cubicBezTo>
                  <a:pt x="163" y="278"/>
                  <a:pt x="163" y="278"/>
                  <a:pt x="163" y="278"/>
                </a:cubicBezTo>
                <a:cubicBezTo>
                  <a:pt x="165" y="274"/>
                  <a:pt x="170" y="271"/>
                  <a:pt x="174" y="271"/>
                </a:cubicBezTo>
                <a:cubicBezTo>
                  <a:pt x="179" y="271"/>
                  <a:pt x="183" y="275"/>
                  <a:pt x="184" y="278"/>
                </a:cubicBezTo>
                <a:lnTo>
                  <a:pt x="174" y="290"/>
                </a:lnTo>
                <a:close/>
                <a:moveTo>
                  <a:pt x="246" y="259"/>
                </a:moveTo>
                <a:cubicBezTo>
                  <a:pt x="246" y="236"/>
                  <a:pt x="246" y="236"/>
                  <a:pt x="246" y="236"/>
                </a:cubicBezTo>
                <a:cubicBezTo>
                  <a:pt x="246" y="227"/>
                  <a:pt x="251" y="220"/>
                  <a:pt x="259" y="215"/>
                </a:cubicBezTo>
                <a:cubicBezTo>
                  <a:pt x="263" y="214"/>
                  <a:pt x="266" y="213"/>
                  <a:pt x="270" y="213"/>
                </a:cubicBezTo>
                <a:cubicBezTo>
                  <a:pt x="276" y="213"/>
                  <a:pt x="282" y="215"/>
                  <a:pt x="286" y="220"/>
                </a:cubicBezTo>
                <a:cubicBezTo>
                  <a:pt x="295" y="229"/>
                  <a:pt x="295" y="229"/>
                  <a:pt x="295" y="229"/>
                </a:cubicBezTo>
                <a:cubicBezTo>
                  <a:pt x="276" y="233"/>
                  <a:pt x="258" y="243"/>
                  <a:pt x="246" y="259"/>
                </a:cubicBezTo>
                <a:close/>
                <a:moveTo>
                  <a:pt x="306" y="209"/>
                </a:moveTo>
                <a:cubicBezTo>
                  <a:pt x="301" y="204"/>
                  <a:pt x="301" y="204"/>
                  <a:pt x="301" y="204"/>
                </a:cubicBezTo>
                <a:cubicBezTo>
                  <a:pt x="292" y="195"/>
                  <a:pt x="281" y="191"/>
                  <a:pt x="270" y="191"/>
                </a:cubicBezTo>
                <a:cubicBezTo>
                  <a:pt x="263" y="191"/>
                  <a:pt x="257" y="192"/>
                  <a:pt x="251" y="196"/>
                </a:cubicBezTo>
                <a:cubicBezTo>
                  <a:pt x="235" y="204"/>
                  <a:pt x="225" y="218"/>
                  <a:pt x="225" y="235"/>
                </a:cubicBezTo>
                <a:cubicBezTo>
                  <a:pt x="225" y="259"/>
                  <a:pt x="225" y="259"/>
                  <a:pt x="225" y="259"/>
                </a:cubicBezTo>
                <a:cubicBezTo>
                  <a:pt x="225" y="276"/>
                  <a:pt x="220" y="293"/>
                  <a:pt x="210" y="307"/>
                </a:cubicBezTo>
                <a:cubicBezTo>
                  <a:pt x="207" y="311"/>
                  <a:pt x="206" y="313"/>
                  <a:pt x="203" y="315"/>
                </a:cubicBezTo>
                <a:cubicBezTo>
                  <a:pt x="197" y="321"/>
                  <a:pt x="190" y="324"/>
                  <a:pt x="185" y="325"/>
                </a:cubicBezTo>
                <a:cubicBezTo>
                  <a:pt x="185" y="310"/>
                  <a:pt x="185" y="310"/>
                  <a:pt x="185" y="310"/>
                </a:cubicBezTo>
                <a:cubicBezTo>
                  <a:pt x="203" y="287"/>
                  <a:pt x="203" y="287"/>
                  <a:pt x="203" y="287"/>
                </a:cubicBezTo>
                <a:cubicBezTo>
                  <a:pt x="204" y="285"/>
                  <a:pt x="206" y="283"/>
                  <a:pt x="206" y="280"/>
                </a:cubicBezTo>
                <a:cubicBezTo>
                  <a:pt x="206" y="263"/>
                  <a:pt x="192" y="250"/>
                  <a:pt x="175" y="250"/>
                </a:cubicBezTo>
                <a:cubicBezTo>
                  <a:pt x="158" y="250"/>
                  <a:pt x="144" y="263"/>
                  <a:pt x="144" y="280"/>
                </a:cubicBezTo>
                <a:cubicBezTo>
                  <a:pt x="144" y="283"/>
                  <a:pt x="145" y="285"/>
                  <a:pt x="147" y="287"/>
                </a:cubicBezTo>
                <a:cubicBezTo>
                  <a:pt x="165" y="310"/>
                  <a:pt x="165" y="310"/>
                  <a:pt x="165" y="310"/>
                </a:cubicBezTo>
                <a:cubicBezTo>
                  <a:pt x="165" y="325"/>
                  <a:pt x="165" y="325"/>
                  <a:pt x="165" y="325"/>
                </a:cubicBezTo>
                <a:cubicBezTo>
                  <a:pt x="158" y="323"/>
                  <a:pt x="152" y="320"/>
                  <a:pt x="148" y="315"/>
                </a:cubicBezTo>
                <a:cubicBezTo>
                  <a:pt x="145" y="313"/>
                  <a:pt x="143" y="310"/>
                  <a:pt x="141" y="307"/>
                </a:cubicBezTo>
                <a:cubicBezTo>
                  <a:pt x="131" y="294"/>
                  <a:pt x="126" y="277"/>
                  <a:pt x="126" y="259"/>
                </a:cubicBezTo>
                <a:cubicBezTo>
                  <a:pt x="126" y="235"/>
                  <a:pt x="126" y="235"/>
                  <a:pt x="126" y="235"/>
                </a:cubicBezTo>
                <a:cubicBezTo>
                  <a:pt x="126" y="218"/>
                  <a:pt x="117" y="204"/>
                  <a:pt x="100" y="196"/>
                </a:cubicBezTo>
                <a:cubicBezTo>
                  <a:pt x="94" y="192"/>
                  <a:pt x="88" y="191"/>
                  <a:pt x="81" y="191"/>
                </a:cubicBezTo>
                <a:cubicBezTo>
                  <a:pt x="70" y="191"/>
                  <a:pt x="58" y="195"/>
                  <a:pt x="50" y="204"/>
                </a:cubicBezTo>
                <a:cubicBezTo>
                  <a:pt x="45" y="209"/>
                  <a:pt x="45" y="209"/>
                  <a:pt x="45" y="209"/>
                </a:cubicBezTo>
                <a:cubicBezTo>
                  <a:pt x="45" y="180"/>
                  <a:pt x="57" y="150"/>
                  <a:pt x="76" y="127"/>
                </a:cubicBezTo>
                <a:cubicBezTo>
                  <a:pt x="78" y="124"/>
                  <a:pt x="81" y="122"/>
                  <a:pt x="84" y="118"/>
                </a:cubicBezTo>
                <a:cubicBezTo>
                  <a:pt x="99" y="105"/>
                  <a:pt x="114" y="95"/>
                  <a:pt x="132" y="88"/>
                </a:cubicBezTo>
                <a:cubicBezTo>
                  <a:pt x="147" y="83"/>
                  <a:pt x="162" y="81"/>
                  <a:pt x="179" y="81"/>
                </a:cubicBezTo>
                <a:cubicBezTo>
                  <a:pt x="246" y="83"/>
                  <a:pt x="301" y="140"/>
                  <a:pt x="306" y="209"/>
                </a:cubicBezTo>
                <a:close/>
                <a:moveTo>
                  <a:pt x="328" y="31"/>
                </a:moveTo>
                <a:cubicBezTo>
                  <a:pt x="328" y="63"/>
                  <a:pt x="311" y="92"/>
                  <a:pt x="283" y="109"/>
                </a:cubicBezTo>
                <a:cubicBezTo>
                  <a:pt x="268" y="94"/>
                  <a:pt x="251" y="82"/>
                  <a:pt x="233" y="74"/>
                </a:cubicBezTo>
                <a:cubicBezTo>
                  <a:pt x="248" y="42"/>
                  <a:pt x="282" y="20"/>
                  <a:pt x="318" y="20"/>
                </a:cubicBezTo>
                <a:cubicBezTo>
                  <a:pt x="328" y="20"/>
                  <a:pt x="328" y="20"/>
                  <a:pt x="328" y="20"/>
                </a:cubicBezTo>
                <a:lnTo>
                  <a:pt x="328" y="31"/>
                </a:lnTo>
                <a:close/>
                <a:moveTo>
                  <a:pt x="100" y="146"/>
                </a:moveTo>
                <a:cubicBezTo>
                  <a:pt x="97" y="144"/>
                  <a:pt x="95" y="142"/>
                  <a:pt x="92" y="142"/>
                </a:cubicBezTo>
                <a:cubicBezTo>
                  <a:pt x="90" y="142"/>
                  <a:pt x="88" y="144"/>
                  <a:pt x="85" y="146"/>
                </a:cubicBezTo>
                <a:cubicBezTo>
                  <a:pt x="81" y="150"/>
                  <a:pt x="81" y="157"/>
                  <a:pt x="85" y="161"/>
                </a:cubicBezTo>
                <a:cubicBezTo>
                  <a:pt x="105" y="181"/>
                  <a:pt x="105" y="181"/>
                  <a:pt x="105" y="181"/>
                </a:cubicBezTo>
                <a:cubicBezTo>
                  <a:pt x="108" y="184"/>
                  <a:pt x="109" y="185"/>
                  <a:pt x="112" y="185"/>
                </a:cubicBezTo>
                <a:cubicBezTo>
                  <a:pt x="114" y="185"/>
                  <a:pt x="118" y="184"/>
                  <a:pt x="118" y="181"/>
                </a:cubicBezTo>
                <a:cubicBezTo>
                  <a:pt x="123" y="176"/>
                  <a:pt x="123" y="171"/>
                  <a:pt x="118" y="167"/>
                </a:cubicBezTo>
                <a:lnTo>
                  <a:pt x="100" y="146"/>
                </a:lnTo>
                <a:close/>
                <a:moveTo>
                  <a:pt x="255" y="142"/>
                </a:moveTo>
                <a:cubicBezTo>
                  <a:pt x="253" y="142"/>
                  <a:pt x="250" y="144"/>
                  <a:pt x="248" y="146"/>
                </a:cubicBezTo>
                <a:cubicBezTo>
                  <a:pt x="229" y="167"/>
                  <a:pt x="229" y="167"/>
                  <a:pt x="229" y="167"/>
                </a:cubicBezTo>
                <a:cubicBezTo>
                  <a:pt x="224" y="171"/>
                  <a:pt x="224" y="176"/>
                  <a:pt x="229" y="181"/>
                </a:cubicBezTo>
                <a:cubicBezTo>
                  <a:pt x="230" y="184"/>
                  <a:pt x="233" y="185"/>
                  <a:pt x="236" y="185"/>
                </a:cubicBezTo>
                <a:cubicBezTo>
                  <a:pt x="238" y="185"/>
                  <a:pt x="242" y="184"/>
                  <a:pt x="243" y="181"/>
                </a:cubicBezTo>
                <a:cubicBezTo>
                  <a:pt x="262" y="160"/>
                  <a:pt x="262" y="160"/>
                  <a:pt x="262" y="160"/>
                </a:cubicBezTo>
                <a:cubicBezTo>
                  <a:pt x="266" y="156"/>
                  <a:pt x="266" y="150"/>
                  <a:pt x="262" y="146"/>
                </a:cubicBezTo>
                <a:cubicBezTo>
                  <a:pt x="260" y="144"/>
                  <a:pt x="257" y="142"/>
                  <a:pt x="255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8" name="Freeform 25">
            <a:extLst>
              <a:ext uri="{FF2B5EF4-FFF2-40B4-BE49-F238E27FC236}">
                <a16:creationId xmlns:a16="http://schemas.microsoft.com/office/drawing/2014/main" id="{6A9C055B-FDA6-5B01-3174-748C3C9A2F93}"/>
              </a:ext>
            </a:extLst>
          </p:cNvPr>
          <p:cNvSpPr>
            <a:spLocks noEditPoints="1"/>
          </p:cNvSpPr>
          <p:nvPr/>
        </p:nvSpPr>
        <p:spPr bwMode="auto">
          <a:xfrm>
            <a:off x="3465171" y="4671220"/>
            <a:ext cx="259411" cy="259411"/>
          </a:xfrm>
          <a:custGeom>
            <a:avLst/>
            <a:gdLst>
              <a:gd name="T0" fmla="*/ 244 w 348"/>
              <a:gd name="T1" fmla="*/ 115 h 348"/>
              <a:gd name="T2" fmla="*/ 111 w 348"/>
              <a:gd name="T3" fmla="*/ 125 h 348"/>
              <a:gd name="T4" fmla="*/ 111 w 348"/>
              <a:gd name="T5" fmla="*/ 104 h 348"/>
              <a:gd name="T6" fmla="*/ 256 w 348"/>
              <a:gd name="T7" fmla="*/ 146 h 348"/>
              <a:gd name="T8" fmla="*/ 256 w 348"/>
              <a:gd name="T9" fmla="*/ 166 h 348"/>
              <a:gd name="T10" fmla="*/ 82 w 348"/>
              <a:gd name="T11" fmla="*/ 156 h 348"/>
              <a:gd name="T12" fmla="*/ 256 w 348"/>
              <a:gd name="T13" fmla="*/ 146 h 348"/>
              <a:gd name="T14" fmla="*/ 122 w 348"/>
              <a:gd name="T15" fmla="*/ 207 h 348"/>
              <a:gd name="T16" fmla="*/ 60 w 348"/>
              <a:gd name="T17" fmla="*/ 197 h 348"/>
              <a:gd name="T18" fmla="*/ 131 w 348"/>
              <a:gd name="T19" fmla="*/ 187 h 348"/>
              <a:gd name="T20" fmla="*/ 285 w 348"/>
              <a:gd name="T21" fmla="*/ 197 h 348"/>
              <a:gd name="T22" fmla="*/ 224 w 348"/>
              <a:gd name="T23" fmla="*/ 207 h 348"/>
              <a:gd name="T24" fmla="*/ 275 w 348"/>
              <a:gd name="T25" fmla="*/ 187 h 348"/>
              <a:gd name="T26" fmla="*/ 132 w 348"/>
              <a:gd name="T27" fmla="*/ 248 h 348"/>
              <a:gd name="T28" fmla="*/ 82 w 348"/>
              <a:gd name="T29" fmla="*/ 238 h 348"/>
              <a:gd name="T30" fmla="*/ 123 w 348"/>
              <a:gd name="T31" fmla="*/ 228 h 348"/>
              <a:gd name="T32" fmla="*/ 203 w 348"/>
              <a:gd name="T33" fmla="*/ 217 h 348"/>
              <a:gd name="T34" fmla="*/ 143 w 348"/>
              <a:gd name="T35" fmla="*/ 217 h 348"/>
              <a:gd name="T36" fmla="*/ 256 w 348"/>
              <a:gd name="T37" fmla="*/ 228 h 348"/>
              <a:gd name="T38" fmla="*/ 256 w 348"/>
              <a:gd name="T39" fmla="*/ 248 h 348"/>
              <a:gd name="T40" fmla="*/ 224 w 348"/>
              <a:gd name="T41" fmla="*/ 228 h 348"/>
              <a:gd name="T42" fmla="*/ 234 w 348"/>
              <a:gd name="T43" fmla="*/ 269 h 348"/>
              <a:gd name="T44" fmla="*/ 234 w 348"/>
              <a:gd name="T45" fmla="*/ 288 h 348"/>
              <a:gd name="T46" fmla="*/ 101 w 348"/>
              <a:gd name="T47" fmla="*/ 278 h 348"/>
              <a:gd name="T48" fmla="*/ 234 w 348"/>
              <a:gd name="T49" fmla="*/ 269 h 348"/>
              <a:gd name="T50" fmla="*/ 224 w 348"/>
              <a:gd name="T51" fmla="*/ 320 h 348"/>
              <a:gd name="T52" fmla="*/ 132 w 348"/>
              <a:gd name="T53" fmla="*/ 330 h 348"/>
              <a:gd name="T54" fmla="*/ 132 w 348"/>
              <a:gd name="T55" fmla="*/ 310 h 348"/>
              <a:gd name="T56" fmla="*/ 255 w 348"/>
              <a:gd name="T57" fmla="*/ 0 h 348"/>
              <a:gd name="T58" fmla="*/ 248 w 348"/>
              <a:gd name="T59" fmla="*/ 19 h 348"/>
              <a:gd name="T60" fmla="*/ 10 w 348"/>
              <a:gd name="T61" fmla="*/ 42 h 348"/>
              <a:gd name="T62" fmla="*/ 10 w 348"/>
              <a:gd name="T63" fmla="*/ 62 h 348"/>
              <a:gd name="T64" fmla="*/ 23 w 348"/>
              <a:gd name="T65" fmla="*/ 87 h 348"/>
              <a:gd name="T66" fmla="*/ 30 w 348"/>
              <a:gd name="T67" fmla="*/ 105 h 348"/>
              <a:gd name="T68" fmla="*/ 76 w 348"/>
              <a:gd name="T69" fmla="*/ 62 h 348"/>
              <a:gd name="T70" fmla="*/ 164 w 348"/>
              <a:gd name="T71" fmla="*/ 84 h 348"/>
              <a:gd name="T72" fmla="*/ 83 w 348"/>
              <a:gd name="T73" fmla="*/ 115 h 348"/>
              <a:gd name="T74" fmla="*/ 63 w 348"/>
              <a:gd name="T75" fmla="*/ 156 h 348"/>
              <a:gd name="T76" fmla="*/ 42 w 348"/>
              <a:gd name="T77" fmla="*/ 196 h 348"/>
              <a:gd name="T78" fmla="*/ 63 w 348"/>
              <a:gd name="T79" fmla="*/ 237 h 348"/>
              <a:gd name="T80" fmla="*/ 83 w 348"/>
              <a:gd name="T81" fmla="*/ 278 h 348"/>
              <a:gd name="T82" fmla="*/ 103 w 348"/>
              <a:gd name="T83" fmla="*/ 318 h 348"/>
              <a:gd name="T84" fmla="*/ 215 w 348"/>
              <a:gd name="T85" fmla="*/ 348 h 348"/>
              <a:gd name="T86" fmla="*/ 243 w 348"/>
              <a:gd name="T87" fmla="*/ 307 h 348"/>
              <a:gd name="T88" fmla="*/ 263 w 348"/>
              <a:gd name="T89" fmla="*/ 266 h 348"/>
              <a:gd name="T90" fmla="*/ 284 w 348"/>
              <a:gd name="T91" fmla="*/ 225 h 348"/>
              <a:gd name="T92" fmla="*/ 284 w 348"/>
              <a:gd name="T93" fmla="*/ 166 h 348"/>
              <a:gd name="T94" fmla="*/ 263 w 348"/>
              <a:gd name="T95" fmla="*/ 126 h 348"/>
              <a:gd name="T96" fmla="*/ 235 w 348"/>
              <a:gd name="T97" fmla="*/ 84 h 348"/>
              <a:gd name="T98" fmla="*/ 184 w 348"/>
              <a:gd name="T99" fmla="*/ 62 h 348"/>
              <a:gd name="T100" fmla="*/ 348 w 348"/>
              <a:gd name="T101" fmla="*/ 52 h 348"/>
              <a:gd name="T102" fmla="*/ 301 w 348"/>
              <a:gd name="T103" fmla="*/ 42 h 348"/>
              <a:gd name="T104" fmla="*/ 255 w 348"/>
              <a:gd name="T105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48" h="348">
                <a:moveTo>
                  <a:pt x="234" y="104"/>
                </a:moveTo>
                <a:cubicBezTo>
                  <a:pt x="239" y="104"/>
                  <a:pt x="244" y="109"/>
                  <a:pt x="244" y="115"/>
                </a:cubicBezTo>
                <a:cubicBezTo>
                  <a:pt x="244" y="120"/>
                  <a:pt x="239" y="125"/>
                  <a:pt x="234" y="125"/>
                </a:cubicBezTo>
                <a:cubicBezTo>
                  <a:pt x="111" y="125"/>
                  <a:pt x="111" y="125"/>
                  <a:pt x="111" y="125"/>
                </a:cubicBezTo>
                <a:cubicBezTo>
                  <a:pt x="105" y="125"/>
                  <a:pt x="101" y="120"/>
                  <a:pt x="101" y="115"/>
                </a:cubicBezTo>
                <a:cubicBezTo>
                  <a:pt x="101" y="109"/>
                  <a:pt x="105" y="104"/>
                  <a:pt x="111" y="104"/>
                </a:cubicBezTo>
                <a:lnTo>
                  <a:pt x="234" y="104"/>
                </a:lnTo>
                <a:close/>
                <a:moveTo>
                  <a:pt x="256" y="146"/>
                </a:moveTo>
                <a:cubicBezTo>
                  <a:pt x="261" y="146"/>
                  <a:pt x="266" y="151"/>
                  <a:pt x="266" y="156"/>
                </a:cubicBezTo>
                <a:cubicBezTo>
                  <a:pt x="266" y="162"/>
                  <a:pt x="261" y="166"/>
                  <a:pt x="256" y="166"/>
                </a:cubicBezTo>
                <a:cubicBezTo>
                  <a:pt x="92" y="166"/>
                  <a:pt x="92" y="166"/>
                  <a:pt x="92" y="166"/>
                </a:cubicBezTo>
                <a:cubicBezTo>
                  <a:pt x="86" y="166"/>
                  <a:pt x="82" y="162"/>
                  <a:pt x="82" y="156"/>
                </a:cubicBezTo>
                <a:cubicBezTo>
                  <a:pt x="82" y="151"/>
                  <a:pt x="86" y="146"/>
                  <a:pt x="92" y="146"/>
                </a:cubicBezTo>
                <a:lnTo>
                  <a:pt x="256" y="146"/>
                </a:lnTo>
                <a:close/>
                <a:moveTo>
                  <a:pt x="131" y="187"/>
                </a:moveTo>
                <a:cubicBezTo>
                  <a:pt x="127" y="193"/>
                  <a:pt x="123" y="201"/>
                  <a:pt x="122" y="207"/>
                </a:cubicBezTo>
                <a:cubicBezTo>
                  <a:pt x="71" y="207"/>
                  <a:pt x="71" y="207"/>
                  <a:pt x="71" y="207"/>
                </a:cubicBezTo>
                <a:cubicBezTo>
                  <a:pt x="65" y="207"/>
                  <a:pt x="60" y="203"/>
                  <a:pt x="60" y="197"/>
                </a:cubicBezTo>
                <a:cubicBezTo>
                  <a:pt x="60" y="192"/>
                  <a:pt x="65" y="187"/>
                  <a:pt x="71" y="187"/>
                </a:cubicBezTo>
                <a:lnTo>
                  <a:pt x="131" y="187"/>
                </a:lnTo>
                <a:close/>
                <a:moveTo>
                  <a:pt x="275" y="187"/>
                </a:moveTo>
                <a:cubicBezTo>
                  <a:pt x="281" y="187"/>
                  <a:pt x="285" y="192"/>
                  <a:pt x="285" y="197"/>
                </a:cubicBezTo>
                <a:cubicBezTo>
                  <a:pt x="285" y="203"/>
                  <a:pt x="281" y="207"/>
                  <a:pt x="275" y="207"/>
                </a:cubicBezTo>
                <a:cubicBezTo>
                  <a:pt x="224" y="207"/>
                  <a:pt x="224" y="207"/>
                  <a:pt x="224" y="207"/>
                </a:cubicBezTo>
                <a:cubicBezTo>
                  <a:pt x="222" y="200"/>
                  <a:pt x="220" y="193"/>
                  <a:pt x="215" y="187"/>
                </a:cubicBezTo>
                <a:lnTo>
                  <a:pt x="275" y="187"/>
                </a:lnTo>
                <a:close/>
                <a:moveTo>
                  <a:pt x="123" y="228"/>
                </a:moveTo>
                <a:cubicBezTo>
                  <a:pt x="125" y="235"/>
                  <a:pt x="129" y="242"/>
                  <a:pt x="132" y="248"/>
                </a:cubicBezTo>
                <a:cubicBezTo>
                  <a:pt x="92" y="248"/>
                  <a:pt x="92" y="248"/>
                  <a:pt x="92" y="248"/>
                </a:cubicBezTo>
                <a:cubicBezTo>
                  <a:pt x="86" y="248"/>
                  <a:pt x="82" y="243"/>
                  <a:pt x="82" y="238"/>
                </a:cubicBezTo>
                <a:cubicBezTo>
                  <a:pt x="82" y="232"/>
                  <a:pt x="86" y="228"/>
                  <a:pt x="92" y="228"/>
                </a:cubicBezTo>
                <a:lnTo>
                  <a:pt x="123" y="228"/>
                </a:lnTo>
                <a:close/>
                <a:moveTo>
                  <a:pt x="173" y="187"/>
                </a:moveTo>
                <a:cubicBezTo>
                  <a:pt x="190" y="187"/>
                  <a:pt x="203" y="201"/>
                  <a:pt x="203" y="217"/>
                </a:cubicBezTo>
                <a:cubicBezTo>
                  <a:pt x="203" y="234"/>
                  <a:pt x="190" y="248"/>
                  <a:pt x="173" y="248"/>
                </a:cubicBezTo>
                <a:cubicBezTo>
                  <a:pt x="156" y="248"/>
                  <a:pt x="143" y="234"/>
                  <a:pt x="143" y="217"/>
                </a:cubicBezTo>
                <a:cubicBezTo>
                  <a:pt x="143" y="201"/>
                  <a:pt x="156" y="187"/>
                  <a:pt x="173" y="187"/>
                </a:cubicBezTo>
                <a:close/>
                <a:moveTo>
                  <a:pt x="256" y="228"/>
                </a:moveTo>
                <a:cubicBezTo>
                  <a:pt x="261" y="228"/>
                  <a:pt x="266" y="232"/>
                  <a:pt x="266" y="238"/>
                </a:cubicBezTo>
                <a:cubicBezTo>
                  <a:pt x="266" y="243"/>
                  <a:pt x="261" y="248"/>
                  <a:pt x="256" y="248"/>
                </a:cubicBezTo>
                <a:cubicBezTo>
                  <a:pt x="215" y="248"/>
                  <a:pt x="215" y="248"/>
                  <a:pt x="215" y="248"/>
                </a:cubicBezTo>
                <a:cubicBezTo>
                  <a:pt x="220" y="242"/>
                  <a:pt x="222" y="236"/>
                  <a:pt x="224" y="228"/>
                </a:cubicBezTo>
                <a:lnTo>
                  <a:pt x="256" y="228"/>
                </a:lnTo>
                <a:close/>
                <a:moveTo>
                  <a:pt x="234" y="269"/>
                </a:moveTo>
                <a:cubicBezTo>
                  <a:pt x="239" y="269"/>
                  <a:pt x="244" y="273"/>
                  <a:pt x="244" y="278"/>
                </a:cubicBezTo>
                <a:cubicBezTo>
                  <a:pt x="244" y="284"/>
                  <a:pt x="239" y="288"/>
                  <a:pt x="234" y="288"/>
                </a:cubicBezTo>
                <a:cubicBezTo>
                  <a:pt x="111" y="288"/>
                  <a:pt x="111" y="288"/>
                  <a:pt x="111" y="288"/>
                </a:cubicBezTo>
                <a:cubicBezTo>
                  <a:pt x="105" y="288"/>
                  <a:pt x="101" y="284"/>
                  <a:pt x="101" y="278"/>
                </a:cubicBezTo>
                <a:cubicBezTo>
                  <a:pt x="101" y="273"/>
                  <a:pt x="105" y="269"/>
                  <a:pt x="111" y="269"/>
                </a:cubicBezTo>
                <a:lnTo>
                  <a:pt x="234" y="269"/>
                </a:lnTo>
                <a:close/>
                <a:moveTo>
                  <a:pt x="213" y="310"/>
                </a:moveTo>
                <a:cubicBezTo>
                  <a:pt x="220" y="310"/>
                  <a:pt x="224" y="315"/>
                  <a:pt x="224" y="320"/>
                </a:cubicBezTo>
                <a:cubicBezTo>
                  <a:pt x="224" y="326"/>
                  <a:pt x="220" y="330"/>
                  <a:pt x="213" y="330"/>
                </a:cubicBezTo>
                <a:cubicBezTo>
                  <a:pt x="132" y="330"/>
                  <a:pt x="132" y="330"/>
                  <a:pt x="132" y="330"/>
                </a:cubicBezTo>
                <a:cubicBezTo>
                  <a:pt x="127" y="330"/>
                  <a:pt x="122" y="326"/>
                  <a:pt x="122" y="320"/>
                </a:cubicBezTo>
                <a:cubicBezTo>
                  <a:pt x="122" y="315"/>
                  <a:pt x="127" y="310"/>
                  <a:pt x="132" y="310"/>
                </a:cubicBezTo>
                <a:lnTo>
                  <a:pt x="213" y="310"/>
                </a:lnTo>
                <a:close/>
                <a:moveTo>
                  <a:pt x="255" y="0"/>
                </a:moveTo>
                <a:cubicBezTo>
                  <a:pt x="252" y="0"/>
                  <a:pt x="250" y="1"/>
                  <a:pt x="248" y="4"/>
                </a:cubicBezTo>
                <a:cubicBezTo>
                  <a:pt x="243" y="8"/>
                  <a:pt x="243" y="14"/>
                  <a:pt x="248" y="19"/>
                </a:cubicBezTo>
                <a:cubicBezTo>
                  <a:pt x="271" y="42"/>
                  <a:pt x="271" y="42"/>
                  <a:pt x="271" y="42"/>
                </a:cubicBezTo>
                <a:cubicBezTo>
                  <a:pt x="10" y="42"/>
                  <a:pt x="10" y="42"/>
                  <a:pt x="10" y="42"/>
                </a:cubicBezTo>
                <a:cubicBezTo>
                  <a:pt x="4" y="42"/>
                  <a:pt x="0" y="47"/>
                  <a:pt x="0" y="52"/>
                </a:cubicBezTo>
                <a:cubicBezTo>
                  <a:pt x="0" y="58"/>
                  <a:pt x="4" y="62"/>
                  <a:pt x="10" y="62"/>
                </a:cubicBezTo>
                <a:cubicBezTo>
                  <a:pt x="46" y="62"/>
                  <a:pt x="46" y="62"/>
                  <a:pt x="46" y="62"/>
                </a:cubicBezTo>
                <a:cubicBezTo>
                  <a:pt x="23" y="87"/>
                  <a:pt x="23" y="87"/>
                  <a:pt x="23" y="87"/>
                </a:cubicBezTo>
                <a:cubicBezTo>
                  <a:pt x="19" y="91"/>
                  <a:pt x="19" y="97"/>
                  <a:pt x="23" y="101"/>
                </a:cubicBezTo>
                <a:cubicBezTo>
                  <a:pt x="25" y="103"/>
                  <a:pt x="28" y="105"/>
                  <a:pt x="30" y="105"/>
                </a:cubicBezTo>
                <a:cubicBezTo>
                  <a:pt x="33" y="105"/>
                  <a:pt x="35" y="103"/>
                  <a:pt x="37" y="101"/>
                </a:cubicBezTo>
                <a:cubicBezTo>
                  <a:pt x="76" y="62"/>
                  <a:pt x="76" y="62"/>
                  <a:pt x="76" y="62"/>
                </a:cubicBezTo>
                <a:cubicBezTo>
                  <a:pt x="164" y="62"/>
                  <a:pt x="164" y="62"/>
                  <a:pt x="164" y="62"/>
                </a:cubicBezTo>
                <a:cubicBezTo>
                  <a:pt x="164" y="84"/>
                  <a:pt x="164" y="84"/>
                  <a:pt x="164" y="84"/>
                </a:cubicBezTo>
                <a:cubicBezTo>
                  <a:pt x="113" y="84"/>
                  <a:pt x="113" y="84"/>
                  <a:pt x="113" y="84"/>
                </a:cubicBezTo>
                <a:cubicBezTo>
                  <a:pt x="96" y="84"/>
                  <a:pt x="83" y="98"/>
                  <a:pt x="83" y="115"/>
                </a:cubicBezTo>
                <a:cubicBezTo>
                  <a:pt x="83" y="119"/>
                  <a:pt x="84" y="122"/>
                  <a:pt x="85" y="126"/>
                </a:cubicBezTo>
                <a:cubicBezTo>
                  <a:pt x="72" y="129"/>
                  <a:pt x="63" y="142"/>
                  <a:pt x="63" y="156"/>
                </a:cubicBezTo>
                <a:cubicBezTo>
                  <a:pt x="63" y="160"/>
                  <a:pt x="64" y="163"/>
                  <a:pt x="65" y="166"/>
                </a:cubicBezTo>
                <a:cubicBezTo>
                  <a:pt x="51" y="170"/>
                  <a:pt x="42" y="183"/>
                  <a:pt x="42" y="196"/>
                </a:cubicBezTo>
                <a:cubicBezTo>
                  <a:pt x="42" y="211"/>
                  <a:pt x="51" y="222"/>
                  <a:pt x="65" y="225"/>
                </a:cubicBezTo>
                <a:cubicBezTo>
                  <a:pt x="64" y="229"/>
                  <a:pt x="63" y="232"/>
                  <a:pt x="63" y="237"/>
                </a:cubicBezTo>
                <a:cubicBezTo>
                  <a:pt x="63" y="251"/>
                  <a:pt x="73" y="262"/>
                  <a:pt x="85" y="266"/>
                </a:cubicBezTo>
                <a:cubicBezTo>
                  <a:pt x="84" y="269"/>
                  <a:pt x="83" y="273"/>
                  <a:pt x="83" y="278"/>
                </a:cubicBezTo>
                <a:cubicBezTo>
                  <a:pt x="83" y="292"/>
                  <a:pt x="93" y="303"/>
                  <a:pt x="105" y="307"/>
                </a:cubicBezTo>
                <a:cubicBezTo>
                  <a:pt x="104" y="310"/>
                  <a:pt x="103" y="314"/>
                  <a:pt x="103" y="318"/>
                </a:cubicBezTo>
                <a:cubicBezTo>
                  <a:pt x="103" y="335"/>
                  <a:pt x="117" y="348"/>
                  <a:pt x="134" y="348"/>
                </a:cubicBezTo>
                <a:cubicBezTo>
                  <a:pt x="215" y="348"/>
                  <a:pt x="215" y="348"/>
                  <a:pt x="215" y="348"/>
                </a:cubicBezTo>
                <a:cubicBezTo>
                  <a:pt x="231" y="348"/>
                  <a:pt x="245" y="335"/>
                  <a:pt x="245" y="318"/>
                </a:cubicBezTo>
                <a:cubicBezTo>
                  <a:pt x="245" y="314"/>
                  <a:pt x="244" y="310"/>
                  <a:pt x="243" y="307"/>
                </a:cubicBezTo>
                <a:cubicBezTo>
                  <a:pt x="257" y="303"/>
                  <a:pt x="266" y="291"/>
                  <a:pt x="266" y="278"/>
                </a:cubicBezTo>
                <a:cubicBezTo>
                  <a:pt x="266" y="273"/>
                  <a:pt x="265" y="269"/>
                  <a:pt x="263" y="266"/>
                </a:cubicBezTo>
                <a:cubicBezTo>
                  <a:pt x="276" y="262"/>
                  <a:pt x="285" y="250"/>
                  <a:pt x="285" y="237"/>
                </a:cubicBezTo>
                <a:cubicBezTo>
                  <a:pt x="285" y="232"/>
                  <a:pt x="284" y="229"/>
                  <a:pt x="284" y="225"/>
                </a:cubicBezTo>
                <a:cubicBezTo>
                  <a:pt x="297" y="222"/>
                  <a:pt x="306" y="210"/>
                  <a:pt x="306" y="196"/>
                </a:cubicBezTo>
                <a:cubicBezTo>
                  <a:pt x="306" y="181"/>
                  <a:pt x="296" y="170"/>
                  <a:pt x="284" y="166"/>
                </a:cubicBezTo>
                <a:cubicBezTo>
                  <a:pt x="284" y="163"/>
                  <a:pt x="285" y="160"/>
                  <a:pt x="285" y="156"/>
                </a:cubicBezTo>
                <a:cubicBezTo>
                  <a:pt x="285" y="140"/>
                  <a:pt x="275" y="129"/>
                  <a:pt x="263" y="126"/>
                </a:cubicBezTo>
                <a:cubicBezTo>
                  <a:pt x="265" y="122"/>
                  <a:pt x="266" y="119"/>
                  <a:pt x="266" y="115"/>
                </a:cubicBezTo>
                <a:cubicBezTo>
                  <a:pt x="266" y="98"/>
                  <a:pt x="252" y="84"/>
                  <a:pt x="235" y="84"/>
                </a:cubicBezTo>
                <a:cubicBezTo>
                  <a:pt x="184" y="84"/>
                  <a:pt x="184" y="84"/>
                  <a:pt x="184" y="84"/>
                </a:cubicBezTo>
                <a:cubicBezTo>
                  <a:pt x="184" y="62"/>
                  <a:pt x="184" y="62"/>
                  <a:pt x="184" y="62"/>
                </a:cubicBezTo>
                <a:cubicBezTo>
                  <a:pt x="338" y="62"/>
                  <a:pt x="338" y="62"/>
                  <a:pt x="338" y="62"/>
                </a:cubicBezTo>
                <a:cubicBezTo>
                  <a:pt x="343" y="62"/>
                  <a:pt x="348" y="58"/>
                  <a:pt x="348" y="52"/>
                </a:cubicBezTo>
                <a:cubicBezTo>
                  <a:pt x="348" y="47"/>
                  <a:pt x="343" y="42"/>
                  <a:pt x="338" y="42"/>
                </a:cubicBezTo>
                <a:cubicBezTo>
                  <a:pt x="301" y="42"/>
                  <a:pt x="301" y="42"/>
                  <a:pt x="301" y="42"/>
                </a:cubicBezTo>
                <a:cubicBezTo>
                  <a:pt x="262" y="4"/>
                  <a:pt x="262" y="4"/>
                  <a:pt x="262" y="4"/>
                </a:cubicBezTo>
                <a:cubicBezTo>
                  <a:pt x="260" y="1"/>
                  <a:pt x="257" y="0"/>
                  <a:pt x="25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9" name="Freeform 26">
            <a:extLst>
              <a:ext uri="{FF2B5EF4-FFF2-40B4-BE49-F238E27FC236}">
                <a16:creationId xmlns:a16="http://schemas.microsoft.com/office/drawing/2014/main" id="{DB489370-6141-47A7-C52D-5AFE7481C78E}"/>
              </a:ext>
            </a:extLst>
          </p:cNvPr>
          <p:cNvSpPr>
            <a:spLocks noEditPoints="1"/>
          </p:cNvSpPr>
          <p:nvPr/>
        </p:nvSpPr>
        <p:spPr bwMode="auto">
          <a:xfrm>
            <a:off x="1296328" y="5217624"/>
            <a:ext cx="228103" cy="259411"/>
          </a:xfrm>
          <a:custGeom>
            <a:avLst/>
            <a:gdLst>
              <a:gd name="T0" fmla="*/ 242 w 306"/>
              <a:gd name="T1" fmla="*/ 20 h 348"/>
              <a:gd name="T2" fmla="*/ 193 w 306"/>
              <a:gd name="T3" fmla="*/ 60 h 348"/>
              <a:gd name="T4" fmla="*/ 162 w 306"/>
              <a:gd name="T5" fmla="*/ 69 h 348"/>
              <a:gd name="T6" fmla="*/ 162 w 306"/>
              <a:gd name="T7" fmla="*/ 50 h 348"/>
              <a:gd name="T8" fmla="*/ 193 w 306"/>
              <a:gd name="T9" fmla="*/ 20 h 348"/>
              <a:gd name="T10" fmla="*/ 242 w 306"/>
              <a:gd name="T11" fmla="*/ 20 h 348"/>
              <a:gd name="T12" fmla="*/ 203 w 306"/>
              <a:gd name="T13" fmla="*/ 122 h 348"/>
              <a:gd name="T14" fmla="*/ 284 w 306"/>
              <a:gd name="T15" fmla="*/ 203 h 348"/>
              <a:gd name="T16" fmla="*/ 260 w 306"/>
              <a:gd name="T17" fmla="*/ 288 h 348"/>
              <a:gd name="T18" fmla="*/ 203 w 306"/>
              <a:gd name="T19" fmla="*/ 325 h 348"/>
              <a:gd name="T20" fmla="*/ 190 w 306"/>
              <a:gd name="T21" fmla="*/ 324 h 348"/>
              <a:gd name="T22" fmla="*/ 152 w 306"/>
              <a:gd name="T23" fmla="*/ 317 h 348"/>
              <a:gd name="T24" fmla="*/ 113 w 306"/>
              <a:gd name="T25" fmla="*/ 324 h 348"/>
              <a:gd name="T26" fmla="*/ 102 w 306"/>
              <a:gd name="T27" fmla="*/ 325 h 348"/>
              <a:gd name="T28" fmla="*/ 45 w 306"/>
              <a:gd name="T29" fmla="*/ 288 h 348"/>
              <a:gd name="T30" fmla="*/ 20 w 306"/>
              <a:gd name="T31" fmla="*/ 203 h 348"/>
              <a:gd name="T32" fmla="*/ 102 w 306"/>
              <a:gd name="T33" fmla="*/ 122 h 348"/>
              <a:gd name="T34" fmla="*/ 135 w 306"/>
              <a:gd name="T35" fmla="*/ 128 h 348"/>
              <a:gd name="T36" fmla="*/ 142 w 306"/>
              <a:gd name="T37" fmla="*/ 130 h 348"/>
              <a:gd name="T38" fmla="*/ 142 w 306"/>
              <a:gd name="T39" fmla="*/ 151 h 348"/>
              <a:gd name="T40" fmla="*/ 116 w 306"/>
              <a:gd name="T41" fmla="*/ 144 h 348"/>
              <a:gd name="T42" fmla="*/ 112 w 306"/>
              <a:gd name="T43" fmla="*/ 143 h 348"/>
              <a:gd name="T44" fmla="*/ 103 w 306"/>
              <a:gd name="T45" fmla="*/ 148 h 348"/>
              <a:gd name="T46" fmla="*/ 107 w 306"/>
              <a:gd name="T47" fmla="*/ 162 h 348"/>
              <a:gd name="T48" fmla="*/ 152 w 306"/>
              <a:gd name="T49" fmla="*/ 172 h 348"/>
              <a:gd name="T50" fmla="*/ 197 w 306"/>
              <a:gd name="T51" fmla="*/ 162 h 348"/>
              <a:gd name="T52" fmla="*/ 202 w 306"/>
              <a:gd name="T53" fmla="*/ 148 h 348"/>
              <a:gd name="T54" fmla="*/ 192 w 306"/>
              <a:gd name="T55" fmla="*/ 143 h 348"/>
              <a:gd name="T56" fmla="*/ 188 w 306"/>
              <a:gd name="T57" fmla="*/ 144 h 348"/>
              <a:gd name="T58" fmla="*/ 162 w 306"/>
              <a:gd name="T59" fmla="*/ 151 h 348"/>
              <a:gd name="T60" fmla="*/ 162 w 306"/>
              <a:gd name="T61" fmla="*/ 130 h 348"/>
              <a:gd name="T62" fmla="*/ 169 w 306"/>
              <a:gd name="T63" fmla="*/ 128 h 348"/>
              <a:gd name="T64" fmla="*/ 203 w 306"/>
              <a:gd name="T65" fmla="*/ 122 h 348"/>
              <a:gd name="T66" fmla="*/ 194 w 306"/>
              <a:gd name="T67" fmla="*/ 0 h 348"/>
              <a:gd name="T68" fmla="*/ 143 w 306"/>
              <a:gd name="T69" fmla="*/ 50 h 348"/>
              <a:gd name="T70" fmla="*/ 112 w 306"/>
              <a:gd name="T71" fmla="*/ 40 h 348"/>
              <a:gd name="T72" fmla="*/ 103 w 306"/>
              <a:gd name="T73" fmla="*/ 50 h 348"/>
              <a:gd name="T74" fmla="*/ 112 w 306"/>
              <a:gd name="T75" fmla="*/ 60 h 348"/>
              <a:gd name="T76" fmla="*/ 143 w 306"/>
              <a:gd name="T77" fmla="*/ 91 h 348"/>
              <a:gd name="T78" fmla="*/ 143 w 306"/>
              <a:gd name="T79" fmla="*/ 109 h 348"/>
              <a:gd name="T80" fmla="*/ 103 w 306"/>
              <a:gd name="T81" fmla="*/ 102 h 348"/>
              <a:gd name="T82" fmla="*/ 0 w 306"/>
              <a:gd name="T83" fmla="*/ 204 h 348"/>
              <a:gd name="T84" fmla="*/ 28 w 306"/>
              <a:gd name="T85" fmla="*/ 299 h 348"/>
              <a:gd name="T86" fmla="*/ 102 w 306"/>
              <a:gd name="T87" fmla="*/ 348 h 348"/>
              <a:gd name="T88" fmla="*/ 121 w 306"/>
              <a:gd name="T89" fmla="*/ 346 h 348"/>
              <a:gd name="T90" fmla="*/ 153 w 306"/>
              <a:gd name="T91" fmla="*/ 341 h 348"/>
              <a:gd name="T92" fmla="*/ 185 w 306"/>
              <a:gd name="T93" fmla="*/ 346 h 348"/>
              <a:gd name="T94" fmla="*/ 204 w 306"/>
              <a:gd name="T95" fmla="*/ 348 h 348"/>
              <a:gd name="T96" fmla="*/ 278 w 306"/>
              <a:gd name="T97" fmla="*/ 299 h 348"/>
              <a:gd name="T98" fmla="*/ 306 w 306"/>
              <a:gd name="T99" fmla="*/ 204 h 348"/>
              <a:gd name="T100" fmla="*/ 203 w 306"/>
              <a:gd name="T101" fmla="*/ 102 h 348"/>
              <a:gd name="T102" fmla="*/ 162 w 306"/>
              <a:gd name="T103" fmla="*/ 109 h 348"/>
              <a:gd name="T104" fmla="*/ 162 w 306"/>
              <a:gd name="T105" fmla="*/ 95 h 348"/>
              <a:gd name="T106" fmla="*/ 166 w 306"/>
              <a:gd name="T107" fmla="*/ 92 h 348"/>
              <a:gd name="T108" fmla="*/ 194 w 306"/>
              <a:gd name="T109" fmla="*/ 81 h 348"/>
              <a:gd name="T110" fmla="*/ 265 w 306"/>
              <a:gd name="T111" fmla="*/ 10 h 348"/>
              <a:gd name="T112" fmla="*/ 255 w 306"/>
              <a:gd name="T113" fmla="*/ 0 h 348"/>
              <a:gd name="T114" fmla="*/ 194 w 306"/>
              <a:gd name="T115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06" h="348">
                <a:moveTo>
                  <a:pt x="242" y="20"/>
                </a:moveTo>
                <a:cubicBezTo>
                  <a:pt x="238" y="43"/>
                  <a:pt x="216" y="60"/>
                  <a:pt x="193" y="60"/>
                </a:cubicBezTo>
                <a:cubicBezTo>
                  <a:pt x="181" y="60"/>
                  <a:pt x="171" y="64"/>
                  <a:pt x="162" y="69"/>
                </a:cubicBezTo>
                <a:cubicBezTo>
                  <a:pt x="162" y="50"/>
                  <a:pt x="162" y="50"/>
                  <a:pt x="162" y="50"/>
                </a:cubicBezTo>
                <a:cubicBezTo>
                  <a:pt x="162" y="33"/>
                  <a:pt x="176" y="20"/>
                  <a:pt x="193" y="20"/>
                </a:cubicBezTo>
                <a:lnTo>
                  <a:pt x="242" y="20"/>
                </a:lnTo>
                <a:close/>
                <a:moveTo>
                  <a:pt x="203" y="122"/>
                </a:moveTo>
                <a:cubicBezTo>
                  <a:pt x="253" y="122"/>
                  <a:pt x="284" y="153"/>
                  <a:pt x="284" y="203"/>
                </a:cubicBezTo>
                <a:cubicBezTo>
                  <a:pt x="285" y="232"/>
                  <a:pt x="275" y="263"/>
                  <a:pt x="260" y="288"/>
                </a:cubicBezTo>
                <a:cubicBezTo>
                  <a:pt x="243" y="312"/>
                  <a:pt x="223" y="325"/>
                  <a:pt x="203" y="325"/>
                </a:cubicBezTo>
                <a:cubicBezTo>
                  <a:pt x="198" y="325"/>
                  <a:pt x="194" y="325"/>
                  <a:pt x="190" y="324"/>
                </a:cubicBezTo>
                <a:cubicBezTo>
                  <a:pt x="178" y="320"/>
                  <a:pt x="165" y="317"/>
                  <a:pt x="152" y="317"/>
                </a:cubicBezTo>
                <a:cubicBezTo>
                  <a:pt x="140" y="317"/>
                  <a:pt x="126" y="320"/>
                  <a:pt x="113" y="324"/>
                </a:cubicBezTo>
                <a:cubicBezTo>
                  <a:pt x="109" y="325"/>
                  <a:pt x="104" y="325"/>
                  <a:pt x="102" y="325"/>
                </a:cubicBezTo>
                <a:cubicBezTo>
                  <a:pt x="81" y="325"/>
                  <a:pt x="61" y="311"/>
                  <a:pt x="45" y="288"/>
                </a:cubicBezTo>
                <a:cubicBezTo>
                  <a:pt x="29" y="262"/>
                  <a:pt x="20" y="231"/>
                  <a:pt x="20" y="203"/>
                </a:cubicBezTo>
                <a:cubicBezTo>
                  <a:pt x="20" y="153"/>
                  <a:pt x="50" y="122"/>
                  <a:pt x="102" y="122"/>
                </a:cubicBezTo>
                <a:cubicBezTo>
                  <a:pt x="113" y="122"/>
                  <a:pt x="125" y="124"/>
                  <a:pt x="135" y="128"/>
                </a:cubicBezTo>
                <a:cubicBezTo>
                  <a:pt x="138" y="129"/>
                  <a:pt x="140" y="129"/>
                  <a:pt x="142" y="130"/>
                </a:cubicBezTo>
                <a:cubicBezTo>
                  <a:pt x="142" y="151"/>
                  <a:pt x="142" y="151"/>
                  <a:pt x="142" y="151"/>
                </a:cubicBezTo>
                <a:cubicBezTo>
                  <a:pt x="133" y="150"/>
                  <a:pt x="124" y="148"/>
                  <a:pt x="116" y="144"/>
                </a:cubicBezTo>
                <a:cubicBezTo>
                  <a:pt x="115" y="143"/>
                  <a:pt x="113" y="143"/>
                  <a:pt x="112" y="143"/>
                </a:cubicBezTo>
                <a:cubicBezTo>
                  <a:pt x="108" y="143"/>
                  <a:pt x="104" y="145"/>
                  <a:pt x="103" y="148"/>
                </a:cubicBezTo>
                <a:cubicBezTo>
                  <a:pt x="100" y="153"/>
                  <a:pt x="103" y="159"/>
                  <a:pt x="107" y="162"/>
                </a:cubicBezTo>
                <a:cubicBezTo>
                  <a:pt x="121" y="168"/>
                  <a:pt x="136" y="172"/>
                  <a:pt x="152" y="172"/>
                </a:cubicBezTo>
                <a:cubicBezTo>
                  <a:pt x="167" y="172"/>
                  <a:pt x="184" y="168"/>
                  <a:pt x="197" y="162"/>
                </a:cubicBezTo>
                <a:cubicBezTo>
                  <a:pt x="202" y="159"/>
                  <a:pt x="204" y="153"/>
                  <a:pt x="202" y="148"/>
                </a:cubicBezTo>
                <a:cubicBezTo>
                  <a:pt x="200" y="145"/>
                  <a:pt x="196" y="143"/>
                  <a:pt x="192" y="143"/>
                </a:cubicBezTo>
                <a:cubicBezTo>
                  <a:pt x="191" y="143"/>
                  <a:pt x="189" y="143"/>
                  <a:pt x="188" y="144"/>
                </a:cubicBezTo>
                <a:cubicBezTo>
                  <a:pt x="180" y="148"/>
                  <a:pt x="171" y="150"/>
                  <a:pt x="162" y="151"/>
                </a:cubicBezTo>
                <a:cubicBezTo>
                  <a:pt x="162" y="130"/>
                  <a:pt x="162" y="130"/>
                  <a:pt x="162" y="130"/>
                </a:cubicBezTo>
                <a:cubicBezTo>
                  <a:pt x="165" y="130"/>
                  <a:pt x="167" y="129"/>
                  <a:pt x="169" y="128"/>
                </a:cubicBezTo>
                <a:cubicBezTo>
                  <a:pt x="179" y="124"/>
                  <a:pt x="190" y="122"/>
                  <a:pt x="203" y="122"/>
                </a:cubicBezTo>
                <a:close/>
                <a:moveTo>
                  <a:pt x="194" y="0"/>
                </a:moveTo>
                <a:cubicBezTo>
                  <a:pt x="166" y="0"/>
                  <a:pt x="143" y="22"/>
                  <a:pt x="143" y="50"/>
                </a:cubicBezTo>
                <a:cubicBezTo>
                  <a:pt x="134" y="43"/>
                  <a:pt x="124" y="40"/>
                  <a:pt x="112" y="40"/>
                </a:cubicBezTo>
                <a:cubicBezTo>
                  <a:pt x="107" y="40"/>
                  <a:pt x="103" y="45"/>
                  <a:pt x="103" y="50"/>
                </a:cubicBezTo>
                <a:cubicBezTo>
                  <a:pt x="103" y="56"/>
                  <a:pt x="107" y="60"/>
                  <a:pt x="112" y="60"/>
                </a:cubicBezTo>
                <a:cubicBezTo>
                  <a:pt x="130" y="60"/>
                  <a:pt x="143" y="74"/>
                  <a:pt x="143" y="91"/>
                </a:cubicBezTo>
                <a:cubicBezTo>
                  <a:pt x="143" y="109"/>
                  <a:pt x="143" y="109"/>
                  <a:pt x="143" y="109"/>
                </a:cubicBezTo>
                <a:cubicBezTo>
                  <a:pt x="131" y="104"/>
                  <a:pt x="117" y="102"/>
                  <a:pt x="103" y="102"/>
                </a:cubicBezTo>
                <a:cubicBezTo>
                  <a:pt x="43" y="102"/>
                  <a:pt x="0" y="139"/>
                  <a:pt x="0" y="204"/>
                </a:cubicBezTo>
                <a:cubicBezTo>
                  <a:pt x="0" y="236"/>
                  <a:pt x="10" y="271"/>
                  <a:pt x="28" y="299"/>
                </a:cubicBezTo>
                <a:cubicBezTo>
                  <a:pt x="48" y="331"/>
                  <a:pt x="75" y="348"/>
                  <a:pt x="102" y="348"/>
                </a:cubicBezTo>
                <a:cubicBezTo>
                  <a:pt x="108" y="348"/>
                  <a:pt x="113" y="347"/>
                  <a:pt x="121" y="346"/>
                </a:cubicBezTo>
                <a:cubicBezTo>
                  <a:pt x="131" y="343"/>
                  <a:pt x="142" y="341"/>
                  <a:pt x="153" y="341"/>
                </a:cubicBezTo>
                <a:cubicBezTo>
                  <a:pt x="163" y="341"/>
                  <a:pt x="174" y="343"/>
                  <a:pt x="185" y="346"/>
                </a:cubicBezTo>
                <a:cubicBezTo>
                  <a:pt x="190" y="348"/>
                  <a:pt x="197" y="348"/>
                  <a:pt x="204" y="348"/>
                </a:cubicBezTo>
                <a:cubicBezTo>
                  <a:pt x="232" y="348"/>
                  <a:pt x="257" y="331"/>
                  <a:pt x="278" y="299"/>
                </a:cubicBezTo>
                <a:cubicBezTo>
                  <a:pt x="296" y="272"/>
                  <a:pt x="306" y="236"/>
                  <a:pt x="306" y="204"/>
                </a:cubicBezTo>
                <a:cubicBezTo>
                  <a:pt x="306" y="139"/>
                  <a:pt x="262" y="102"/>
                  <a:pt x="203" y="102"/>
                </a:cubicBezTo>
                <a:cubicBezTo>
                  <a:pt x="188" y="102"/>
                  <a:pt x="175" y="104"/>
                  <a:pt x="162" y="109"/>
                </a:cubicBezTo>
                <a:cubicBezTo>
                  <a:pt x="162" y="95"/>
                  <a:pt x="162" y="95"/>
                  <a:pt x="162" y="95"/>
                </a:cubicBezTo>
                <a:cubicBezTo>
                  <a:pt x="166" y="92"/>
                  <a:pt x="166" y="92"/>
                  <a:pt x="166" y="92"/>
                </a:cubicBezTo>
                <a:cubicBezTo>
                  <a:pt x="174" y="84"/>
                  <a:pt x="183" y="81"/>
                  <a:pt x="194" y="81"/>
                </a:cubicBezTo>
                <a:cubicBezTo>
                  <a:pt x="233" y="81"/>
                  <a:pt x="265" y="49"/>
                  <a:pt x="265" y="10"/>
                </a:cubicBezTo>
                <a:cubicBezTo>
                  <a:pt x="265" y="4"/>
                  <a:pt x="260" y="0"/>
                  <a:pt x="255" y="0"/>
                </a:cubicBezTo>
                <a:lnTo>
                  <a:pt x="194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0" name="Freeform 34">
            <a:extLst>
              <a:ext uri="{FF2B5EF4-FFF2-40B4-BE49-F238E27FC236}">
                <a16:creationId xmlns:a16="http://schemas.microsoft.com/office/drawing/2014/main" id="{479D01CC-8C0B-1ABE-1796-6D863D408E39}"/>
              </a:ext>
            </a:extLst>
          </p:cNvPr>
          <p:cNvSpPr>
            <a:spLocks noEditPoints="1"/>
          </p:cNvSpPr>
          <p:nvPr/>
        </p:nvSpPr>
        <p:spPr bwMode="auto">
          <a:xfrm>
            <a:off x="1279929" y="5766264"/>
            <a:ext cx="260902" cy="254193"/>
          </a:xfrm>
          <a:custGeom>
            <a:avLst/>
            <a:gdLst>
              <a:gd name="T0" fmla="*/ 245 w 350"/>
              <a:gd name="T1" fmla="*/ 190 h 341"/>
              <a:gd name="T2" fmla="*/ 225 w 350"/>
              <a:gd name="T3" fmla="*/ 190 h 341"/>
              <a:gd name="T4" fmla="*/ 114 w 350"/>
              <a:gd name="T5" fmla="*/ 181 h 341"/>
              <a:gd name="T6" fmla="*/ 114 w 350"/>
              <a:gd name="T7" fmla="*/ 201 h 341"/>
              <a:gd name="T8" fmla="*/ 114 w 350"/>
              <a:gd name="T9" fmla="*/ 181 h 341"/>
              <a:gd name="T10" fmla="*/ 245 w 350"/>
              <a:gd name="T11" fmla="*/ 261 h 341"/>
              <a:gd name="T12" fmla="*/ 245 w 350"/>
              <a:gd name="T13" fmla="*/ 221 h 341"/>
              <a:gd name="T14" fmla="*/ 104 w 350"/>
              <a:gd name="T15" fmla="*/ 221 h 341"/>
              <a:gd name="T16" fmla="*/ 104 w 350"/>
              <a:gd name="T17" fmla="*/ 261 h 341"/>
              <a:gd name="T18" fmla="*/ 104 w 350"/>
              <a:gd name="T19" fmla="*/ 221 h 341"/>
              <a:gd name="T20" fmla="*/ 325 w 350"/>
              <a:gd name="T21" fmla="*/ 287 h 341"/>
              <a:gd name="T22" fmla="*/ 290 w 350"/>
              <a:gd name="T23" fmla="*/ 271 h 341"/>
              <a:gd name="T24" fmla="*/ 337 w 350"/>
              <a:gd name="T25" fmla="*/ 221 h 341"/>
              <a:gd name="T26" fmla="*/ 337 w 350"/>
              <a:gd name="T27" fmla="*/ 201 h 341"/>
              <a:gd name="T28" fmla="*/ 290 w 350"/>
              <a:gd name="T29" fmla="*/ 151 h 341"/>
              <a:gd name="T30" fmla="*/ 325 w 350"/>
              <a:gd name="T31" fmla="*/ 135 h 341"/>
              <a:gd name="T32" fmla="*/ 341 w 350"/>
              <a:gd name="T33" fmla="*/ 83 h 341"/>
              <a:gd name="T34" fmla="*/ 328 w 350"/>
              <a:gd name="T35" fmla="*/ 87 h 341"/>
              <a:gd name="T36" fmla="*/ 280 w 350"/>
              <a:gd name="T37" fmla="*/ 134 h 341"/>
              <a:gd name="T38" fmla="*/ 204 w 350"/>
              <a:gd name="T39" fmla="*/ 52 h 341"/>
              <a:gd name="T40" fmla="*/ 214 w 350"/>
              <a:gd name="T41" fmla="*/ 0 h 341"/>
              <a:gd name="T42" fmla="*/ 174 w 350"/>
              <a:gd name="T43" fmla="*/ 41 h 341"/>
              <a:gd name="T44" fmla="*/ 134 w 350"/>
              <a:gd name="T45" fmla="*/ 0 h 341"/>
              <a:gd name="T46" fmla="*/ 143 w 350"/>
              <a:gd name="T47" fmla="*/ 52 h 341"/>
              <a:gd name="T48" fmla="*/ 67 w 350"/>
              <a:gd name="T49" fmla="*/ 134 h 341"/>
              <a:gd name="T50" fmla="*/ 20 w 350"/>
              <a:gd name="T51" fmla="*/ 87 h 341"/>
              <a:gd name="T52" fmla="*/ 7 w 350"/>
              <a:gd name="T53" fmla="*/ 83 h 341"/>
              <a:gd name="T54" fmla="*/ 22 w 350"/>
              <a:gd name="T55" fmla="*/ 135 h 341"/>
              <a:gd name="T56" fmla="*/ 57 w 350"/>
              <a:gd name="T57" fmla="*/ 151 h 341"/>
              <a:gd name="T58" fmla="*/ 11 w 350"/>
              <a:gd name="T59" fmla="*/ 201 h 341"/>
              <a:gd name="T60" fmla="*/ 11 w 350"/>
              <a:gd name="T61" fmla="*/ 221 h 341"/>
              <a:gd name="T62" fmla="*/ 57 w 350"/>
              <a:gd name="T63" fmla="*/ 271 h 341"/>
              <a:gd name="T64" fmla="*/ 22 w 350"/>
              <a:gd name="T65" fmla="*/ 287 h 341"/>
              <a:gd name="T66" fmla="*/ 7 w 350"/>
              <a:gd name="T67" fmla="*/ 341 h 341"/>
              <a:gd name="T68" fmla="*/ 20 w 350"/>
              <a:gd name="T69" fmla="*/ 335 h 341"/>
              <a:gd name="T70" fmla="*/ 67 w 350"/>
              <a:gd name="T71" fmla="*/ 288 h 341"/>
              <a:gd name="T72" fmla="*/ 135 w 350"/>
              <a:gd name="T73" fmla="*/ 335 h 341"/>
              <a:gd name="T74" fmla="*/ 147 w 350"/>
              <a:gd name="T75" fmla="*/ 317 h 341"/>
              <a:gd name="T76" fmla="*/ 203 w 350"/>
              <a:gd name="T77" fmla="*/ 317 h 341"/>
              <a:gd name="T78" fmla="*/ 216 w 350"/>
              <a:gd name="T79" fmla="*/ 335 h 341"/>
              <a:gd name="T80" fmla="*/ 282 w 350"/>
              <a:gd name="T81" fmla="*/ 288 h 341"/>
              <a:gd name="T82" fmla="*/ 330 w 350"/>
              <a:gd name="T83" fmla="*/ 335 h 341"/>
              <a:gd name="T84" fmla="*/ 343 w 350"/>
              <a:gd name="T85" fmla="*/ 341 h 341"/>
              <a:gd name="T86" fmla="*/ 175 w 350"/>
              <a:gd name="T87" fmla="*/ 59 h 341"/>
              <a:gd name="T88" fmla="*/ 175 w 350"/>
              <a:gd name="T89" fmla="*/ 79 h 341"/>
              <a:gd name="T90" fmla="*/ 175 w 350"/>
              <a:gd name="T91" fmla="*/ 59 h 341"/>
              <a:gd name="T92" fmla="*/ 230 w 350"/>
              <a:gd name="T93" fmla="*/ 115 h 341"/>
              <a:gd name="T94" fmla="*/ 120 w 350"/>
              <a:gd name="T95" fmla="*/ 115 h 341"/>
              <a:gd name="T96" fmla="*/ 128 w 350"/>
              <a:gd name="T97" fmla="*/ 311 h 341"/>
              <a:gd name="T98" fmla="*/ 103 w 350"/>
              <a:gd name="T99" fmla="*/ 125 h 341"/>
              <a:gd name="T100" fmla="*/ 128 w 350"/>
              <a:gd name="T101" fmla="*/ 311 h 341"/>
              <a:gd name="T102" fmla="*/ 151 w 350"/>
              <a:gd name="T103" fmla="*/ 298 h 341"/>
              <a:gd name="T104" fmla="*/ 199 w 350"/>
              <a:gd name="T105" fmla="*/ 298 h 341"/>
              <a:gd name="T106" fmla="*/ 222 w 350"/>
              <a:gd name="T107" fmla="*/ 311 h 341"/>
              <a:gd name="T108" fmla="*/ 246 w 350"/>
              <a:gd name="T109" fmla="*/ 125 h 341"/>
              <a:gd name="T110" fmla="*/ 222 w 350"/>
              <a:gd name="T111" fmla="*/ 311 h 3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0" h="341">
                <a:moveTo>
                  <a:pt x="235" y="201"/>
                </a:moveTo>
                <a:cubicBezTo>
                  <a:pt x="241" y="201"/>
                  <a:pt x="245" y="196"/>
                  <a:pt x="245" y="190"/>
                </a:cubicBezTo>
                <a:cubicBezTo>
                  <a:pt x="245" y="185"/>
                  <a:pt x="241" y="179"/>
                  <a:pt x="235" y="179"/>
                </a:cubicBezTo>
                <a:cubicBezTo>
                  <a:pt x="230" y="179"/>
                  <a:pt x="225" y="185"/>
                  <a:pt x="225" y="190"/>
                </a:cubicBezTo>
                <a:cubicBezTo>
                  <a:pt x="225" y="196"/>
                  <a:pt x="230" y="201"/>
                  <a:pt x="235" y="201"/>
                </a:cubicBezTo>
                <a:close/>
                <a:moveTo>
                  <a:pt x="114" y="181"/>
                </a:moveTo>
                <a:cubicBezTo>
                  <a:pt x="108" y="181"/>
                  <a:pt x="103" y="185"/>
                  <a:pt x="103" y="191"/>
                </a:cubicBezTo>
                <a:cubicBezTo>
                  <a:pt x="103" y="196"/>
                  <a:pt x="108" y="201"/>
                  <a:pt x="114" y="201"/>
                </a:cubicBezTo>
                <a:cubicBezTo>
                  <a:pt x="119" y="201"/>
                  <a:pt x="124" y="196"/>
                  <a:pt x="124" y="191"/>
                </a:cubicBezTo>
                <a:cubicBezTo>
                  <a:pt x="125" y="185"/>
                  <a:pt x="119" y="181"/>
                  <a:pt x="114" y="181"/>
                </a:cubicBezTo>
                <a:close/>
                <a:moveTo>
                  <a:pt x="225" y="240"/>
                </a:moveTo>
                <a:cubicBezTo>
                  <a:pt x="225" y="252"/>
                  <a:pt x="234" y="261"/>
                  <a:pt x="245" y="261"/>
                </a:cubicBezTo>
                <a:cubicBezTo>
                  <a:pt x="256" y="261"/>
                  <a:pt x="265" y="252"/>
                  <a:pt x="265" y="240"/>
                </a:cubicBezTo>
                <a:cubicBezTo>
                  <a:pt x="265" y="230"/>
                  <a:pt x="256" y="221"/>
                  <a:pt x="245" y="221"/>
                </a:cubicBezTo>
                <a:cubicBezTo>
                  <a:pt x="234" y="221"/>
                  <a:pt x="225" y="230"/>
                  <a:pt x="225" y="240"/>
                </a:cubicBezTo>
                <a:close/>
                <a:moveTo>
                  <a:pt x="104" y="221"/>
                </a:moveTo>
                <a:cubicBezTo>
                  <a:pt x="92" y="221"/>
                  <a:pt x="83" y="230"/>
                  <a:pt x="83" y="240"/>
                </a:cubicBezTo>
                <a:cubicBezTo>
                  <a:pt x="83" y="251"/>
                  <a:pt x="92" y="261"/>
                  <a:pt x="104" y="261"/>
                </a:cubicBezTo>
                <a:cubicBezTo>
                  <a:pt x="114" y="261"/>
                  <a:pt x="123" y="251"/>
                  <a:pt x="123" y="240"/>
                </a:cubicBezTo>
                <a:cubicBezTo>
                  <a:pt x="123" y="230"/>
                  <a:pt x="114" y="221"/>
                  <a:pt x="104" y="221"/>
                </a:cubicBezTo>
                <a:close/>
                <a:moveTo>
                  <a:pt x="348" y="327"/>
                </a:moveTo>
                <a:cubicBezTo>
                  <a:pt x="325" y="287"/>
                  <a:pt x="325" y="287"/>
                  <a:pt x="325" y="287"/>
                </a:cubicBezTo>
                <a:cubicBezTo>
                  <a:pt x="324" y="285"/>
                  <a:pt x="322" y="283"/>
                  <a:pt x="320" y="283"/>
                </a:cubicBezTo>
                <a:cubicBezTo>
                  <a:pt x="290" y="271"/>
                  <a:pt x="290" y="271"/>
                  <a:pt x="290" y="271"/>
                </a:cubicBezTo>
                <a:cubicBezTo>
                  <a:pt x="298" y="256"/>
                  <a:pt x="303" y="239"/>
                  <a:pt x="306" y="221"/>
                </a:cubicBezTo>
                <a:cubicBezTo>
                  <a:pt x="337" y="221"/>
                  <a:pt x="337" y="221"/>
                  <a:pt x="337" y="221"/>
                </a:cubicBezTo>
                <a:cubicBezTo>
                  <a:pt x="342" y="221"/>
                  <a:pt x="347" y="217"/>
                  <a:pt x="347" y="212"/>
                </a:cubicBezTo>
                <a:cubicBezTo>
                  <a:pt x="347" y="205"/>
                  <a:pt x="342" y="201"/>
                  <a:pt x="337" y="201"/>
                </a:cubicBezTo>
                <a:cubicBezTo>
                  <a:pt x="306" y="201"/>
                  <a:pt x="306" y="201"/>
                  <a:pt x="306" y="201"/>
                </a:cubicBezTo>
                <a:cubicBezTo>
                  <a:pt x="305" y="183"/>
                  <a:pt x="298" y="167"/>
                  <a:pt x="290" y="151"/>
                </a:cubicBezTo>
                <a:cubicBezTo>
                  <a:pt x="320" y="141"/>
                  <a:pt x="320" y="141"/>
                  <a:pt x="320" y="141"/>
                </a:cubicBezTo>
                <a:cubicBezTo>
                  <a:pt x="322" y="139"/>
                  <a:pt x="324" y="138"/>
                  <a:pt x="325" y="135"/>
                </a:cubicBezTo>
                <a:cubicBezTo>
                  <a:pt x="346" y="96"/>
                  <a:pt x="346" y="96"/>
                  <a:pt x="346" y="96"/>
                </a:cubicBezTo>
                <a:cubicBezTo>
                  <a:pt x="348" y="91"/>
                  <a:pt x="346" y="85"/>
                  <a:pt x="341" y="83"/>
                </a:cubicBezTo>
                <a:cubicBezTo>
                  <a:pt x="340" y="82"/>
                  <a:pt x="339" y="82"/>
                  <a:pt x="337" y="82"/>
                </a:cubicBezTo>
                <a:cubicBezTo>
                  <a:pt x="333" y="82"/>
                  <a:pt x="329" y="84"/>
                  <a:pt x="328" y="87"/>
                </a:cubicBezTo>
                <a:cubicBezTo>
                  <a:pt x="308" y="124"/>
                  <a:pt x="308" y="124"/>
                  <a:pt x="308" y="124"/>
                </a:cubicBezTo>
                <a:cubicBezTo>
                  <a:pt x="280" y="134"/>
                  <a:pt x="280" y="134"/>
                  <a:pt x="280" y="134"/>
                </a:cubicBezTo>
                <a:cubicBezTo>
                  <a:pt x="265" y="116"/>
                  <a:pt x="246" y="101"/>
                  <a:pt x="224" y="92"/>
                </a:cubicBezTo>
                <a:cubicBezTo>
                  <a:pt x="224" y="75"/>
                  <a:pt x="216" y="61"/>
                  <a:pt x="204" y="52"/>
                </a:cubicBezTo>
                <a:cubicBezTo>
                  <a:pt x="216" y="41"/>
                  <a:pt x="224" y="27"/>
                  <a:pt x="224" y="10"/>
                </a:cubicBezTo>
                <a:cubicBezTo>
                  <a:pt x="224" y="4"/>
                  <a:pt x="219" y="0"/>
                  <a:pt x="214" y="0"/>
                </a:cubicBezTo>
                <a:cubicBezTo>
                  <a:pt x="208" y="0"/>
                  <a:pt x="204" y="4"/>
                  <a:pt x="204" y="10"/>
                </a:cubicBezTo>
                <a:cubicBezTo>
                  <a:pt x="204" y="27"/>
                  <a:pt x="191" y="41"/>
                  <a:pt x="174" y="41"/>
                </a:cubicBezTo>
                <a:cubicBezTo>
                  <a:pt x="157" y="41"/>
                  <a:pt x="143" y="27"/>
                  <a:pt x="143" y="10"/>
                </a:cubicBezTo>
                <a:cubicBezTo>
                  <a:pt x="143" y="4"/>
                  <a:pt x="139" y="0"/>
                  <a:pt x="134" y="0"/>
                </a:cubicBezTo>
                <a:cubicBezTo>
                  <a:pt x="128" y="0"/>
                  <a:pt x="124" y="4"/>
                  <a:pt x="124" y="10"/>
                </a:cubicBezTo>
                <a:cubicBezTo>
                  <a:pt x="124" y="27"/>
                  <a:pt x="132" y="43"/>
                  <a:pt x="143" y="52"/>
                </a:cubicBezTo>
                <a:cubicBezTo>
                  <a:pt x="132" y="61"/>
                  <a:pt x="124" y="76"/>
                  <a:pt x="124" y="92"/>
                </a:cubicBezTo>
                <a:cubicBezTo>
                  <a:pt x="101" y="101"/>
                  <a:pt x="83" y="116"/>
                  <a:pt x="67" y="134"/>
                </a:cubicBezTo>
                <a:cubicBezTo>
                  <a:pt x="39" y="124"/>
                  <a:pt x="39" y="124"/>
                  <a:pt x="39" y="124"/>
                </a:cubicBezTo>
                <a:cubicBezTo>
                  <a:pt x="20" y="87"/>
                  <a:pt x="20" y="87"/>
                  <a:pt x="20" y="87"/>
                </a:cubicBezTo>
                <a:cubicBezTo>
                  <a:pt x="18" y="84"/>
                  <a:pt x="14" y="82"/>
                  <a:pt x="11" y="82"/>
                </a:cubicBezTo>
                <a:cubicBezTo>
                  <a:pt x="9" y="82"/>
                  <a:pt x="8" y="82"/>
                  <a:pt x="7" y="83"/>
                </a:cubicBezTo>
                <a:cubicBezTo>
                  <a:pt x="2" y="85"/>
                  <a:pt x="0" y="92"/>
                  <a:pt x="2" y="96"/>
                </a:cubicBezTo>
                <a:cubicBezTo>
                  <a:pt x="22" y="135"/>
                  <a:pt x="22" y="135"/>
                  <a:pt x="22" y="135"/>
                </a:cubicBezTo>
                <a:cubicBezTo>
                  <a:pt x="23" y="138"/>
                  <a:pt x="26" y="141"/>
                  <a:pt x="27" y="141"/>
                </a:cubicBezTo>
                <a:cubicBezTo>
                  <a:pt x="57" y="151"/>
                  <a:pt x="57" y="151"/>
                  <a:pt x="57" y="151"/>
                </a:cubicBezTo>
                <a:cubicBezTo>
                  <a:pt x="49" y="167"/>
                  <a:pt x="43" y="183"/>
                  <a:pt x="43" y="201"/>
                </a:cubicBezTo>
                <a:cubicBezTo>
                  <a:pt x="11" y="201"/>
                  <a:pt x="11" y="201"/>
                  <a:pt x="11" y="201"/>
                </a:cubicBezTo>
                <a:cubicBezTo>
                  <a:pt x="5" y="201"/>
                  <a:pt x="1" y="205"/>
                  <a:pt x="1" y="212"/>
                </a:cubicBezTo>
                <a:cubicBezTo>
                  <a:pt x="1" y="217"/>
                  <a:pt x="5" y="221"/>
                  <a:pt x="11" y="221"/>
                </a:cubicBezTo>
                <a:cubicBezTo>
                  <a:pt x="43" y="221"/>
                  <a:pt x="43" y="221"/>
                  <a:pt x="43" y="221"/>
                </a:cubicBezTo>
                <a:cubicBezTo>
                  <a:pt x="43" y="239"/>
                  <a:pt x="49" y="256"/>
                  <a:pt x="57" y="271"/>
                </a:cubicBezTo>
                <a:cubicBezTo>
                  <a:pt x="27" y="283"/>
                  <a:pt x="27" y="283"/>
                  <a:pt x="27" y="283"/>
                </a:cubicBezTo>
                <a:cubicBezTo>
                  <a:pt x="26" y="284"/>
                  <a:pt x="23" y="285"/>
                  <a:pt x="22" y="287"/>
                </a:cubicBezTo>
                <a:cubicBezTo>
                  <a:pt x="2" y="327"/>
                  <a:pt x="2" y="327"/>
                  <a:pt x="2" y="327"/>
                </a:cubicBezTo>
                <a:cubicBezTo>
                  <a:pt x="0" y="332"/>
                  <a:pt x="2" y="338"/>
                  <a:pt x="7" y="341"/>
                </a:cubicBezTo>
                <a:cubicBezTo>
                  <a:pt x="8" y="341"/>
                  <a:pt x="9" y="341"/>
                  <a:pt x="10" y="341"/>
                </a:cubicBezTo>
                <a:cubicBezTo>
                  <a:pt x="14" y="341"/>
                  <a:pt x="18" y="339"/>
                  <a:pt x="20" y="335"/>
                </a:cubicBezTo>
                <a:cubicBezTo>
                  <a:pt x="39" y="299"/>
                  <a:pt x="39" y="299"/>
                  <a:pt x="39" y="299"/>
                </a:cubicBezTo>
                <a:cubicBezTo>
                  <a:pt x="67" y="288"/>
                  <a:pt x="67" y="288"/>
                  <a:pt x="67" y="288"/>
                </a:cubicBezTo>
                <a:cubicBezTo>
                  <a:pt x="84" y="309"/>
                  <a:pt x="105" y="325"/>
                  <a:pt x="132" y="334"/>
                </a:cubicBezTo>
                <a:cubicBezTo>
                  <a:pt x="133" y="335"/>
                  <a:pt x="134" y="335"/>
                  <a:pt x="135" y="335"/>
                </a:cubicBezTo>
                <a:cubicBezTo>
                  <a:pt x="140" y="335"/>
                  <a:pt x="144" y="332"/>
                  <a:pt x="145" y="326"/>
                </a:cubicBezTo>
                <a:cubicBezTo>
                  <a:pt x="147" y="317"/>
                  <a:pt x="147" y="317"/>
                  <a:pt x="147" y="317"/>
                </a:cubicBezTo>
                <a:cubicBezTo>
                  <a:pt x="156" y="320"/>
                  <a:pt x="165" y="321"/>
                  <a:pt x="175" y="321"/>
                </a:cubicBezTo>
                <a:cubicBezTo>
                  <a:pt x="183" y="321"/>
                  <a:pt x="194" y="320"/>
                  <a:pt x="203" y="317"/>
                </a:cubicBezTo>
                <a:cubicBezTo>
                  <a:pt x="205" y="326"/>
                  <a:pt x="205" y="326"/>
                  <a:pt x="205" y="326"/>
                </a:cubicBezTo>
                <a:cubicBezTo>
                  <a:pt x="206" y="332"/>
                  <a:pt x="211" y="335"/>
                  <a:pt x="216" y="335"/>
                </a:cubicBezTo>
                <a:cubicBezTo>
                  <a:pt x="217" y="335"/>
                  <a:pt x="218" y="334"/>
                  <a:pt x="218" y="334"/>
                </a:cubicBezTo>
                <a:cubicBezTo>
                  <a:pt x="244" y="325"/>
                  <a:pt x="266" y="309"/>
                  <a:pt x="282" y="288"/>
                </a:cubicBezTo>
                <a:cubicBezTo>
                  <a:pt x="311" y="299"/>
                  <a:pt x="311" y="299"/>
                  <a:pt x="311" y="299"/>
                </a:cubicBezTo>
                <a:cubicBezTo>
                  <a:pt x="330" y="335"/>
                  <a:pt x="330" y="335"/>
                  <a:pt x="330" y="335"/>
                </a:cubicBezTo>
                <a:cubicBezTo>
                  <a:pt x="332" y="339"/>
                  <a:pt x="336" y="341"/>
                  <a:pt x="339" y="341"/>
                </a:cubicBezTo>
                <a:cubicBezTo>
                  <a:pt x="341" y="341"/>
                  <a:pt x="342" y="341"/>
                  <a:pt x="343" y="341"/>
                </a:cubicBezTo>
                <a:cubicBezTo>
                  <a:pt x="348" y="338"/>
                  <a:pt x="350" y="331"/>
                  <a:pt x="348" y="327"/>
                </a:cubicBezTo>
                <a:close/>
                <a:moveTo>
                  <a:pt x="175" y="59"/>
                </a:moveTo>
                <a:cubicBezTo>
                  <a:pt x="190" y="59"/>
                  <a:pt x="201" y="69"/>
                  <a:pt x="204" y="83"/>
                </a:cubicBezTo>
                <a:cubicBezTo>
                  <a:pt x="194" y="80"/>
                  <a:pt x="185" y="79"/>
                  <a:pt x="175" y="79"/>
                </a:cubicBezTo>
                <a:cubicBezTo>
                  <a:pt x="165" y="79"/>
                  <a:pt x="155" y="80"/>
                  <a:pt x="146" y="83"/>
                </a:cubicBezTo>
                <a:cubicBezTo>
                  <a:pt x="148" y="69"/>
                  <a:pt x="160" y="59"/>
                  <a:pt x="175" y="59"/>
                </a:cubicBezTo>
                <a:close/>
                <a:moveTo>
                  <a:pt x="175" y="101"/>
                </a:moveTo>
                <a:cubicBezTo>
                  <a:pt x="195" y="101"/>
                  <a:pt x="214" y="106"/>
                  <a:pt x="230" y="115"/>
                </a:cubicBezTo>
                <a:cubicBezTo>
                  <a:pt x="216" y="130"/>
                  <a:pt x="196" y="141"/>
                  <a:pt x="175" y="141"/>
                </a:cubicBezTo>
                <a:cubicBezTo>
                  <a:pt x="154" y="141"/>
                  <a:pt x="134" y="130"/>
                  <a:pt x="120" y="115"/>
                </a:cubicBezTo>
                <a:cubicBezTo>
                  <a:pt x="137" y="106"/>
                  <a:pt x="155" y="101"/>
                  <a:pt x="175" y="101"/>
                </a:cubicBezTo>
                <a:close/>
                <a:moveTo>
                  <a:pt x="128" y="311"/>
                </a:moveTo>
                <a:cubicBezTo>
                  <a:pt x="89" y="293"/>
                  <a:pt x="63" y="253"/>
                  <a:pt x="63" y="210"/>
                </a:cubicBezTo>
                <a:cubicBezTo>
                  <a:pt x="63" y="176"/>
                  <a:pt x="79" y="146"/>
                  <a:pt x="103" y="125"/>
                </a:cubicBezTo>
                <a:cubicBezTo>
                  <a:pt x="118" y="143"/>
                  <a:pt x="138" y="156"/>
                  <a:pt x="163" y="159"/>
                </a:cubicBezTo>
                <a:lnTo>
                  <a:pt x="128" y="311"/>
                </a:lnTo>
                <a:close/>
                <a:moveTo>
                  <a:pt x="175" y="301"/>
                </a:moveTo>
                <a:cubicBezTo>
                  <a:pt x="167" y="301"/>
                  <a:pt x="159" y="301"/>
                  <a:pt x="151" y="298"/>
                </a:cubicBezTo>
                <a:cubicBezTo>
                  <a:pt x="175" y="196"/>
                  <a:pt x="175" y="196"/>
                  <a:pt x="175" y="196"/>
                </a:cubicBezTo>
                <a:cubicBezTo>
                  <a:pt x="199" y="298"/>
                  <a:pt x="199" y="298"/>
                  <a:pt x="199" y="298"/>
                </a:cubicBezTo>
                <a:cubicBezTo>
                  <a:pt x="191" y="301"/>
                  <a:pt x="183" y="301"/>
                  <a:pt x="175" y="301"/>
                </a:cubicBezTo>
                <a:close/>
                <a:moveTo>
                  <a:pt x="222" y="311"/>
                </a:moveTo>
                <a:cubicBezTo>
                  <a:pt x="187" y="159"/>
                  <a:pt x="187" y="159"/>
                  <a:pt x="187" y="159"/>
                </a:cubicBezTo>
                <a:cubicBezTo>
                  <a:pt x="212" y="156"/>
                  <a:pt x="232" y="143"/>
                  <a:pt x="246" y="125"/>
                </a:cubicBezTo>
                <a:cubicBezTo>
                  <a:pt x="271" y="146"/>
                  <a:pt x="286" y="177"/>
                  <a:pt x="286" y="210"/>
                </a:cubicBezTo>
                <a:cubicBezTo>
                  <a:pt x="285" y="253"/>
                  <a:pt x="261" y="293"/>
                  <a:pt x="222" y="3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1" name="Freeform 35">
            <a:extLst>
              <a:ext uri="{FF2B5EF4-FFF2-40B4-BE49-F238E27FC236}">
                <a16:creationId xmlns:a16="http://schemas.microsoft.com/office/drawing/2014/main" id="{B3EA082F-D8C4-6794-FFDA-D9B669FD0155}"/>
              </a:ext>
            </a:extLst>
          </p:cNvPr>
          <p:cNvSpPr>
            <a:spLocks noEditPoints="1"/>
          </p:cNvSpPr>
          <p:nvPr/>
        </p:nvSpPr>
        <p:spPr bwMode="auto">
          <a:xfrm>
            <a:off x="1280674" y="4671220"/>
            <a:ext cx="258666" cy="259411"/>
          </a:xfrm>
          <a:custGeom>
            <a:avLst/>
            <a:gdLst>
              <a:gd name="T0" fmla="*/ 183 w 347"/>
              <a:gd name="T1" fmla="*/ 71 h 348"/>
              <a:gd name="T2" fmla="*/ 224 w 347"/>
              <a:gd name="T3" fmla="*/ 123 h 348"/>
              <a:gd name="T4" fmla="*/ 215 w 347"/>
              <a:gd name="T5" fmla="*/ 169 h 348"/>
              <a:gd name="T6" fmla="*/ 194 w 347"/>
              <a:gd name="T7" fmla="*/ 265 h 348"/>
              <a:gd name="T8" fmla="*/ 143 w 347"/>
              <a:gd name="T9" fmla="*/ 198 h 348"/>
              <a:gd name="T10" fmla="*/ 181 w 347"/>
              <a:gd name="T11" fmla="*/ 145 h 348"/>
              <a:gd name="T12" fmla="*/ 167 w 347"/>
              <a:gd name="T13" fmla="*/ 145 h 348"/>
              <a:gd name="T14" fmla="*/ 143 w 347"/>
              <a:gd name="T15" fmla="*/ 71 h 348"/>
              <a:gd name="T16" fmla="*/ 123 w 347"/>
              <a:gd name="T17" fmla="*/ 71 h 348"/>
              <a:gd name="T18" fmla="*/ 99 w 347"/>
              <a:gd name="T19" fmla="*/ 104 h 348"/>
              <a:gd name="T20" fmla="*/ 84 w 347"/>
              <a:gd name="T21" fmla="*/ 104 h 348"/>
              <a:gd name="T22" fmla="*/ 123 w 347"/>
              <a:gd name="T23" fmla="*/ 158 h 348"/>
              <a:gd name="T24" fmla="*/ 99 w 347"/>
              <a:gd name="T25" fmla="*/ 187 h 348"/>
              <a:gd name="T26" fmla="*/ 84 w 347"/>
              <a:gd name="T27" fmla="*/ 187 h 348"/>
              <a:gd name="T28" fmla="*/ 123 w 347"/>
              <a:gd name="T29" fmla="*/ 240 h 348"/>
              <a:gd name="T30" fmla="*/ 72 w 347"/>
              <a:gd name="T31" fmla="*/ 265 h 348"/>
              <a:gd name="T32" fmla="*/ 50 w 347"/>
              <a:gd name="T33" fmla="*/ 169 h 348"/>
              <a:gd name="T34" fmla="*/ 41 w 347"/>
              <a:gd name="T35" fmla="*/ 123 h 348"/>
              <a:gd name="T36" fmla="*/ 82 w 347"/>
              <a:gd name="T37" fmla="*/ 71 h 348"/>
              <a:gd name="T38" fmla="*/ 214 w 347"/>
              <a:gd name="T39" fmla="*/ 21 h 348"/>
              <a:gd name="T40" fmla="*/ 272 w 347"/>
              <a:gd name="T41" fmla="*/ 84 h 348"/>
              <a:gd name="T42" fmla="*/ 294 w 347"/>
              <a:gd name="T43" fmla="*/ 153 h 348"/>
              <a:gd name="T44" fmla="*/ 326 w 347"/>
              <a:gd name="T45" fmla="*/ 216 h 348"/>
              <a:gd name="T46" fmla="*/ 243 w 347"/>
              <a:gd name="T47" fmla="*/ 267 h 348"/>
              <a:gd name="T48" fmla="*/ 234 w 347"/>
              <a:gd name="T49" fmla="*/ 158 h 348"/>
              <a:gd name="T50" fmla="*/ 203 w 347"/>
              <a:gd name="T51" fmla="*/ 67 h 348"/>
              <a:gd name="T52" fmla="*/ 214 w 347"/>
              <a:gd name="T53" fmla="*/ 21 h 348"/>
              <a:gd name="T54" fmla="*/ 204 w 347"/>
              <a:gd name="T55" fmla="*/ 327 h 348"/>
              <a:gd name="T56" fmla="*/ 143 w 347"/>
              <a:gd name="T57" fmla="*/ 286 h 348"/>
              <a:gd name="T58" fmla="*/ 133 w 347"/>
              <a:gd name="T59" fmla="*/ 0 h 348"/>
              <a:gd name="T60" fmla="*/ 20 w 347"/>
              <a:gd name="T61" fmla="*/ 123 h 348"/>
              <a:gd name="T62" fmla="*/ 0 w 347"/>
              <a:gd name="T63" fmla="*/ 215 h 348"/>
              <a:gd name="T64" fmla="*/ 123 w 347"/>
              <a:gd name="T65" fmla="*/ 286 h 348"/>
              <a:gd name="T66" fmla="*/ 72 w 347"/>
              <a:gd name="T67" fmla="*/ 327 h 348"/>
              <a:gd name="T68" fmla="*/ 72 w 347"/>
              <a:gd name="T69" fmla="*/ 348 h 348"/>
              <a:gd name="T70" fmla="*/ 286 w 347"/>
              <a:gd name="T71" fmla="*/ 337 h 348"/>
              <a:gd name="T72" fmla="*/ 225 w 347"/>
              <a:gd name="T73" fmla="*/ 327 h 348"/>
              <a:gd name="T74" fmla="*/ 275 w 347"/>
              <a:gd name="T75" fmla="*/ 286 h 348"/>
              <a:gd name="T76" fmla="*/ 316 w 347"/>
              <a:gd name="T77" fmla="*/ 157 h 348"/>
              <a:gd name="T78" fmla="*/ 285 w 347"/>
              <a:gd name="T79" fmla="*/ 66 h 348"/>
              <a:gd name="T80" fmla="*/ 173 w 347"/>
              <a:gd name="T81" fmla="*/ 1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47" h="348">
                <a:moveTo>
                  <a:pt x="133" y="21"/>
                </a:moveTo>
                <a:cubicBezTo>
                  <a:pt x="161" y="21"/>
                  <a:pt x="183" y="43"/>
                  <a:pt x="183" y="71"/>
                </a:cubicBezTo>
                <a:cubicBezTo>
                  <a:pt x="182" y="77"/>
                  <a:pt x="187" y="81"/>
                  <a:pt x="191" y="83"/>
                </a:cubicBezTo>
                <a:cubicBezTo>
                  <a:pt x="210" y="86"/>
                  <a:pt x="224" y="103"/>
                  <a:pt x="224" y="123"/>
                </a:cubicBezTo>
                <a:cubicBezTo>
                  <a:pt x="224" y="134"/>
                  <a:pt x="219" y="144"/>
                  <a:pt x="212" y="152"/>
                </a:cubicBezTo>
                <a:cubicBezTo>
                  <a:pt x="206" y="157"/>
                  <a:pt x="208" y="166"/>
                  <a:pt x="215" y="169"/>
                </a:cubicBezTo>
                <a:cubicBezTo>
                  <a:pt x="233" y="177"/>
                  <a:pt x="244" y="196"/>
                  <a:pt x="244" y="215"/>
                </a:cubicBezTo>
                <a:cubicBezTo>
                  <a:pt x="244" y="243"/>
                  <a:pt x="222" y="265"/>
                  <a:pt x="194" y="265"/>
                </a:cubicBezTo>
                <a:cubicBezTo>
                  <a:pt x="143" y="265"/>
                  <a:pt x="143" y="265"/>
                  <a:pt x="143" y="265"/>
                </a:cubicBezTo>
                <a:cubicBezTo>
                  <a:pt x="143" y="198"/>
                  <a:pt x="143" y="198"/>
                  <a:pt x="143" y="198"/>
                </a:cubicBezTo>
                <a:cubicBezTo>
                  <a:pt x="181" y="160"/>
                  <a:pt x="181" y="160"/>
                  <a:pt x="181" y="160"/>
                </a:cubicBezTo>
                <a:cubicBezTo>
                  <a:pt x="186" y="156"/>
                  <a:pt x="186" y="149"/>
                  <a:pt x="181" y="145"/>
                </a:cubicBezTo>
                <a:cubicBezTo>
                  <a:pt x="179" y="143"/>
                  <a:pt x="177" y="142"/>
                  <a:pt x="174" y="142"/>
                </a:cubicBezTo>
                <a:cubicBezTo>
                  <a:pt x="172" y="142"/>
                  <a:pt x="169" y="143"/>
                  <a:pt x="167" y="145"/>
                </a:cubicBezTo>
                <a:cubicBezTo>
                  <a:pt x="143" y="169"/>
                  <a:pt x="143" y="169"/>
                  <a:pt x="143" y="169"/>
                </a:cubicBezTo>
                <a:cubicBezTo>
                  <a:pt x="143" y="71"/>
                  <a:pt x="143" y="71"/>
                  <a:pt x="143" y="71"/>
                </a:cubicBezTo>
                <a:cubicBezTo>
                  <a:pt x="143" y="66"/>
                  <a:pt x="138" y="61"/>
                  <a:pt x="133" y="61"/>
                </a:cubicBezTo>
                <a:cubicBezTo>
                  <a:pt x="127" y="61"/>
                  <a:pt x="123" y="66"/>
                  <a:pt x="123" y="71"/>
                </a:cubicBezTo>
                <a:cubicBezTo>
                  <a:pt x="123" y="129"/>
                  <a:pt x="123" y="129"/>
                  <a:pt x="123" y="129"/>
                </a:cubicBezTo>
                <a:cubicBezTo>
                  <a:pt x="99" y="104"/>
                  <a:pt x="99" y="104"/>
                  <a:pt x="99" y="104"/>
                </a:cubicBezTo>
                <a:cubicBezTo>
                  <a:pt x="97" y="102"/>
                  <a:pt x="94" y="101"/>
                  <a:pt x="92" y="101"/>
                </a:cubicBezTo>
                <a:cubicBezTo>
                  <a:pt x="89" y="101"/>
                  <a:pt x="86" y="102"/>
                  <a:pt x="84" y="104"/>
                </a:cubicBezTo>
                <a:cubicBezTo>
                  <a:pt x="80" y="110"/>
                  <a:pt x="80" y="115"/>
                  <a:pt x="84" y="120"/>
                </a:cubicBezTo>
                <a:cubicBezTo>
                  <a:pt x="123" y="158"/>
                  <a:pt x="123" y="158"/>
                  <a:pt x="123" y="158"/>
                </a:cubicBezTo>
                <a:cubicBezTo>
                  <a:pt x="123" y="211"/>
                  <a:pt x="123" y="211"/>
                  <a:pt x="123" y="211"/>
                </a:cubicBezTo>
                <a:cubicBezTo>
                  <a:pt x="99" y="187"/>
                  <a:pt x="99" y="187"/>
                  <a:pt x="99" y="187"/>
                </a:cubicBezTo>
                <a:cubicBezTo>
                  <a:pt x="97" y="185"/>
                  <a:pt x="94" y="184"/>
                  <a:pt x="92" y="184"/>
                </a:cubicBezTo>
                <a:cubicBezTo>
                  <a:pt x="89" y="184"/>
                  <a:pt x="86" y="185"/>
                  <a:pt x="84" y="187"/>
                </a:cubicBezTo>
                <a:cubicBezTo>
                  <a:pt x="80" y="192"/>
                  <a:pt x="80" y="197"/>
                  <a:pt x="84" y="202"/>
                </a:cubicBezTo>
                <a:cubicBezTo>
                  <a:pt x="123" y="240"/>
                  <a:pt x="123" y="240"/>
                  <a:pt x="123" y="240"/>
                </a:cubicBezTo>
                <a:cubicBezTo>
                  <a:pt x="123" y="265"/>
                  <a:pt x="123" y="265"/>
                  <a:pt x="123" y="265"/>
                </a:cubicBezTo>
                <a:cubicBezTo>
                  <a:pt x="72" y="265"/>
                  <a:pt x="72" y="265"/>
                  <a:pt x="72" y="265"/>
                </a:cubicBezTo>
                <a:cubicBezTo>
                  <a:pt x="44" y="265"/>
                  <a:pt x="20" y="243"/>
                  <a:pt x="20" y="215"/>
                </a:cubicBezTo>
                <a:cubicBezTo>
                  <a:pt x="20" y="195"/>
                  <a:pt x="32" y="177"/>
                  <a:pt x="50" y="169"/>
                </a:cubicBezTo>
                <a:cubicBezTo>
                  <a:pt x="56" y="166"/>
                  <a:pt x="57" y="158"/>
                  <a:pt x="53" y="152"/>
                </a:cubicBezTo>
                <a:cubicBezTo>
                  <a:pt x="45" y="144"/>
                  <a:pt x="41" y="134"/>
                  <a:pt x="41" y="123"/>
                </a:cubicBezTo>
                <a:cubicBezTo>
                  <a:pt x="41" y="104"/>
                  <a:pt x="54" y="87"/>
                  <a:pt x="74" y="83"/>
                </a:cubicBezTo>
                <a:cubicBezTo>
                  <a:pt x="79" y="81"/>
                  <a:pt x="83" y="77"/>
                  <a:pt x="82" y="71"/>
                </a:cubicBezTo>
                <a:cubicBezTo>
                  <a:pt x="82" y="43"/>
                  <a:pt x="105" y="21"/>
                  <a:pt x="133" y="21"/>
                </a:cubicBezTo>
                <a:close/>
                <a:moveTo>
                  <a:pt x="214" y="21"/>
                </a:moveTo>
                <a:cubicBezTo>
                  <a:pt x="242" y="21"/>
                  <a:pt x="266" y="43"/>
                  <a:pt x="264" y="74"/>
                </a:cubicBezTo>
                <a:cubicBezTo>
                  <a:pt x="264" y="78"/>
                  <a:pt x="268" y="83"/>
                  <a:pt x="272" y="84"/>
                </a:cubicBezTo>
                <a:cubicBezTo>
                  <a:pt x="291" y="87"/>
                  <a:pt x="306" y="104"/>
                  <a:pt x="306" y="124"/>
                </a:cubicBezTo>
                <a:cubicBezTo>
                  <a:pt x="306" y="135"/>
                  <a:pt x="302" y="146"/>
                  <a:pt x="294" y="153"/>
                </a:cubicBezTo>
                <a:cubicBezTo>
                  <a:pt x="288" y="158"/>
                  <a:pt x="290" y="166"/>
                  <a:pt x="297" y="170"/>
                </a:cubicBezTo>
                <a:cubicBezTo>
                  <a:pt x="315" y="178"/>
                  <a:pt x="326" y="197"/>
                  <a:pt x="326" y="216"/>
                </a:cubicBezTo>
                <a:cubicBezTo>
                  <a:pt x="326" y="245"/>
                  <a:pt x="303" y="267"/>
                  <a:pt x="275" y="267"/>
                </a:cubicBezTo>
                <a:cubicBezTo>
                  <a:pt x="243" y="267"/>
                  <a:pt x="243" y="267"/>
                  <a:pt x="243" y="267"/>
                </a:cubicBezTo>
                <a:cubicBezTo>
                  <a:pt x="257" y="254"/>
                  <a:pt x="264" y="235"/>
                  <a:pt x="264" y="216"/>
                </a:cubicBezTo>
                <a:cubicBezTo>
                  <a:pt x="264" y="193"/>
                  <a:pt x="253" y="171"/>
                  <a:pt x="234" y="158"/>
                </a:cubicBezTo>
                <a:cubicBezTo>
                  <a:pt x="241" y="148"/>
                  <a:pt x="244" y="137"/>
                  <a:pt x="244" y="124"/>
                </a:cubicBezTo>
                <a:cubicBezTo>
                  <a:pt x="244" y="98"/>
                  <a:pt x="227" y="75"/>
                  <a:pt x="203" y="67"/>
                </a:cubicBezTo>
                <a:cubicBezTo>
                  <a:pt x="202" y="52"/>
                  <a:pt x="196" y="40"/>
                  <a:pt x="188" y="29"/>
                </a:cubicBezTo>
                <a:cubicBezTo>
                  <a:pt x="196" y="23"/>
                  <a:pt x="205" y="21"/>
                  <a:pt x="214" y="21"/>
                </a:cubicBezTo>
                <a:close/>
                <a:moveTo>
                  <a:pt x="204" y="286"/>
                </a:moveTo>
                <a:cubicBezTo>
                  <a:pt x="204" y="327"/>
                  <a:pt x="204" y="327"/>
                  <a:pt x="204" y="327"/>
                </a:cubicBezTo>
                <a:cubicBezTo>
                  <a:pt x="143" y="327"/>
                  <a:pt x="143" y="327"/>
                  <a:pt x="143" y="327"/>
                </a:cubicBezTo>
                <a:cubicBezTo>
                  <a:pt x="143" y="286"/>
                  <a:pt x="143" y="286"/>
                  <a:pt x="143" y="286"/>
                </a:cubicBezTo>
                <a:cubicBezTo>
                  <a:pt x="204" y="286"/>
                  <a:pt x="204" y="286"/>
                  <a:pt x="204" y="286"/>
                </a:cubicBezTo>
                <a:close/>
                <a:moveTo>
                  <a:pt x="133" y="0"/>
                </a:moveTo>
                <a:cubicBezTo>
                  <a:pt x="96" y="0"/>
                  <a:pt x="65" y="29"/>
                  <a:pt x="62" y="66"/>
                </a:cubicBezTo>
                <a:cubicBezTo>
                  <a:pt x="37" y="75"/>
                  <a:pt x="20" y="97"/>
                  <a:pt x="20" y="123"/>
                </a:cubicBezTo>
                <a:cubicBezTo>
                  <a:pt x="20" y="135"/>
                  <a:pt x="24" y="147"/>
                  <a:pt x="31" y="157"/>
                </a:cubicBezTo>
                <a:cubicBezTo>
                  <a:pt x="11" y="170"/>
                  <a:pt x="0" y="192"/>
                  <a:pt x="0" y="215"/>
                </a:cubicBezTo>
                <a:cubicBezTo>
                  <a:pt x="0" y="255"/>
                  <a:pt x="33" y="286"/>
                  <a:pt x="72" y="286"/>
                </a:cubicBezTo>
                <a:cubicBezTo>
                  <a:pt x="123" y="286"/>
                  <a:pt x="123" y="286"/>
                  <a:pt x="123" y="286"/>
                </a:cubicBezTo>
                <a:cubicBezTo>
                  <a:pt x="123" y="327"/>
                  <a:pt x="123" y="327"/>
                  <a:pt x="123" y="327"/>
                </a:cubicBezTo>
                <a:cubicBezTo>
                  <a:pt x="72" y="327"/>
                  <a:pt x="72" y="327"/>
                  <a:pt x="72" y="327"/>
                </a:cubicBezTo>
                <a:cubicBezTo>
                  <a:pt x="67" y="327"/>
                  <a:pt x="62" y="332"/>
                  <a:pt x="62" y="337"/>
                </a:cubicBezTo>
                <a:cubicBezTo>
                  <a:pt x="62" y="344"/>
                  <a:pt x="67" y="348"/>
                  <a:pt x="72" y="348"/>
                </a:cubicBezTo>
                <a:cubicBezTo>
                  <a:pt x="276" y="348"/>
                  <a:pt x="276" y="348"/>
                  <a:pt x="276" y="348"/>
                </a:cubicBezTo>
                <a:cubicBezTo>
                  <a:pt x="281" y="348"/>
                  <a:pt x="286" y="344"/>
                  <a:pt x="286" y="337"/>
                </a:cubicBezTo>
                <a:cubicBezTo>
                  <a:pt x="286" y="332"/>
                  <a:pt x="281" y="327"/>
                  <a:pt x="276" y="327"/>
                </a:cubicBezTo>
                <a:cubicBezTo>
                  <a:pt x="225" y="327"/>
                  <a:pt x="225" y="327"/>
                  <a:pt x="225" y="327"/>
                </a:cubicBezTo>
                <a:cubicBezTo>
                  <a:pt x="225" y="286"/>
                  <a:pt x="225" y="286"/>
                  <a:pt x="225" y="286"/>
                </a:cubicBezTo>
                <a:cubicBezTo>
                  <a:pt x="275" y="286"/>
                  <a:pt x="275" y="286"/>
                  <a:pt x="275" y="286"/>
                </a:cubicBezTo>
                <a:cubicBezTo>
                  <a:pt x="314" y="286"/>
                  <a:pt x="347" y="255"/>
                  <a:pt x="347" y="215"/>
                </a:cubicBezTo>
                <a:cubicBezTo>
                  <a:pt x="347" y="192"/>
                  <a:pt x="335" y="170"/>
                  <a:pt x="316" y="157"/>
                </a:cubicBezTo>
                <a:cubicBezTo>
                  <a:pt x="323" y="147"/>
                  <a:pt x="326" y="135"/>
                  <a:pt x="326" y="123"/>
                </a:cubicBezTo>
                <a:cubicBezTo>
                  <a:pt x="326" y="97"/>
                  <a:pt x="310" y="74"/>
                  <a:pt x="285" y="66"/>
                </a:cubicBezTo>
                <a:cubicBezTo>
                  <a:pt x="281" y="30"/>
                  <a:pt x="251" y="0"/>
                  <a:pt x="214" y="0"/>
                </a:cubicBezTo>
                <a:cubicBezTo>
                  <a:pt x="199" y="0"/>
                  <a:pt x="185" y="5"/>
                  <a:pt x="173" y="13"/>
                </a:cubicBezTo>
                <a:cubicBezTo>
                  <a:pt x="162" y="5"/>
                  <a:pt x="148" y="0"/>
                  <a:pt x="13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2" name="Freeform 36">
            <a:extLst>
              <a:ext uri="{FF2B5EF4-FFF2-40B4-BE49-F238E27FC236}">
                <a16:creationId xmlns:a16="http://schemas.microsoft.com/office/drawing/2014/main" id="{D1086F88-A17B-5B91-D77E-209E878614CD}"/>
              </a:ext>
            </a:extLst>
          </p:cNvPr>
          <p:cNvSpPr>
            <a:spLocks noEditPoints="1"/>
          </p:cNvSpPr>
          <p:nvPr/>
        </p:nvSpPr>
        <p:spPr bwMode="auto">
          <a:xfrm>
            <a:off x="1842732" y="5217624"/>
            <a:ext cx="227730" cy="259411"/>
          </a:xfrm>
          <a:custGeom>
            <a:avLst/>
            <a:gdLst>
              <a:gd name="T0" fmla="*/ 153 w 306"/>
              <a:gd name="T1" fmla="*/ 0 h 348"/>
              <a:gd name="T2" fmla="*/ 0 w 306"/>
              <a:gd name="T3" fmla="*/ 152 h 348"/>
              <a:gd name="T4" fmla="*/ 31 w 306"/>
              <a:gd name="T5" fmla="*/ 183 h 348"/>
              <a:gd name="T6" fmla="*/ 112 w 306"/>
              <a:gd name="T7" fmla="*/ 183 h 348"/>
              <a:gd name="T8" fmla="*/ 96 w 306"/>
              <a:gd name="T9" fmla="*/ 264 h 348"/>
              <a:gd name="T10" fmla="*/ 94 w 306"/>
              <a:gd name="T11" fmla="*/ 304 h 348"/>
              <a:gd name="T12" fmla="*/ 152 w 306"/>
              <a:gd name="T13" fmla="*/ 348 h 348"/>
              <a:gd name="T14" fmla="*/ 213 w 306"/>
              <a:gd name="T15" fmla="*/ 287 h 348"/>
              <a:gd name="T16" fmla="*/ 210 w 306"/>
              <a:gd name="T17" fmla="*/ 268 h 348"/>
              <a:gd name="T18" fmla="*/ 193 w 306"/>
              <a:gd name="T19" fmla="*/ 184 h 348"/>
              <a:gd name="T20" fmla="*/ 274 w 306"/>
              <a:gd name="T21" fmla="*/ 184 h 348"/>
              <a:gd name="T22" fmla="*/ 304 w 306"/>
              <a:gd name="T23" fmla="*/ 153 h 348"/>
              <a:gd name="T24" fmla="*/ 153 w 306"/>
              <a:gd name="T25" fmla="*/ 0 h 348"/>
              <a:gd name="T26" fmla="*/ 195 w 306"/>
              <a:gd name="T27" fmla="*/ 286 h 348"/>
              <a:gd name="T28" fmla="*/ 179 w 306"/>
              <a:gd name="T29" fmla="*/ 318 h 348"/>
              <a:gd name="T30" fmla="*/ 154 w 306"/>
              <a:gd name="T31" fmla="*/ 327 h 348"/>
              <a:gd name="T32" fmla="*/ 115 w 306"/>
              <a:gd name="T33" fmla="*/ 299 h 348"/>
              <a:gd name="T34" fmla="*/ 116 w 306"/>
              <a:gd name="T35" fmla="*/ 272 h 348"/>
              <a:gd name="T36" fmla="*/ 133 w 306"/>
              <a:gd name="T37" fmla="*/ 184 h 348"/>
              <a:gd name="T38" fmla="*/ 173 w 306"/>
              <a:gd name="T39" fmla="*/ 184 h 348"/>
              <a:gd name="T40" fmla="*/ 193 w 306"/>
              <a:gd name="T41" fmla="*/ 273 h 348"/>
              <a:gd name="T42" fmla="*/ 195 w 306"/>
              <a:gd name="T43" fmla="*/ 286 h 348"/>
              <a:gd name="T44" fmla="*/ 276 w 306"/>
              <a:gd name="T45" fmla="*/ 163 h 348"/>
              <a:gd name="T46" fmla="*/ 32 w 306"/>
              <a:gd name="T47" fmla="*/ 163 h 348"/>
              <a:gd name="T48" fmla="*/ 22 w 306"/>
              <a:gd name="T49" fmla="*/ 152 h 348"/>
              <a:gd name="T50" fmla="*/ 154 w 306"/>
              <a:gd name="T51" fmla="*/ 21 h 348"/>
              <a:gd name="T52" fmla="*/ 287 w 306"/>
              <a:gd name="T53" fmla="*/ 152 h 348"/>
              <a:gd name="T54" fmla="*/ 276 w 306"/>
              <a:gd name="T55" fmla="*/ 163 h 348"/>
              <a:gd name="T56" fmla="*/ 91 w 306"/>
              <a:gd name="T57" fmla="*/ 83 h 348"/>
              <a:gd name="T58" fmla="*/ 61 w 306"/>
              <a:gd name="T59" fmla="*/ 112 h 348"/>
              <a:gd name="T60" fmla="*/ 91 w 306"/>
              <a:gd name="T61" fmla="*/ 142 h 348"/>
              <a:gd name="T62" fmla="*/ 122 w 306"/>
              <a:gd name="T63" fmla="*/ 112 h 348"/>
              <a:gd name="T64" fmla="*/ 91 w 306"/>
              <a:gd name="T65" fmla="*/ 83 h 348"/>
              <a:gd name="T66" fmla="*/ 91 w 306"/>
              <a:gd name="T67" fmla="*/ 122 h 348"/>
              <a:gd name="T68" fmla="*/ 81 w 306"/>
              <a:gd name="T69" fmla="*/ 112 h 348"/>
              <a:gd name="T70" fmla="*/ 91 w 306"/>
              <a:gd name="T71" fmla="*/ 102 h 348"/>
              <a:gd name="T72" fmla="*/ 102 w 306"/>
              <a:gd name="T73" fmla="*/ 112 h 348"/>
              <a:gd name="T74" fmla="*/ 91 w 306"/>
              <a:gd name="T75" fmla="*/ 122 h 348"/>
              <a:gd name="T76" fmla="*/ 143 w 306"/>
              <a:gd name="T77" fmla="*/ 42 h 348"/>
              <a:gd name="T78" fmla="*/ 122 w 306"/>
              <a:gd name="T79" fmla="*/ 62 h 348"/>
              <a:gd name="T80" fmla="*/ 143 w 306"/>
              <a:gd name="T81" fmla="*/ 83 h 348"/>
              <a:gd name="T82" fmla="*/ 163 w 306"/>
              <a:gd name="T83" fmla="*/ 62 h 348"/>
              <a:gd name="T84" fmla="*/ 143 w 306"/>
              <a:gd name="T85" fmla="*/ 4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06" h="348">
                <a:moveTo>
                  <a:pt x="153" y="0"/>
                </a:moveTo>
                <a:cubicBezTo>
                  <a:pt x="69" y="0"/>
                  <a:pt x="0" y="68"/>
                  <a:pt x="0" y="152"/>
                </a:cubicBezTo>
                <a:cubicBezTo>
                  <a:pt x="0" y="169"/>
                  <a:pt x="14" y="183"/>
                  <a:pt x="31" y="183"/>
                </a:cubicBezTo>
                <a:cubicBezTo>
                  <a:pt x="112" y="183"/>
                  <a:pt x="112" y="183"/>
                  <a:pt x="112" y="183"/>
                </a:cubicBezTo>
                <a:cubicBezTo>
                  <a:pt x="112" y="211"/>
                  <a:pt x="106" y="239"/>
                  <a:pt x="96" y="264"/>
                </a:cubicBezTo>
                <a:cubicBezTo>
                  <a:pt x="90" y="276"/>
                  <a:pt x="90" y="291"/>
                  <a:pt x="94" y="304"/>
                </a:cubicBezTo>
                <a:cubicBezTo>
                  <a:pt x="100" y="327"/>
                  <a:pt x="123" y="348"/>
                  <a:pt x="152" y="348"/>
                </a:cubicBezTo>
                <a:cubicBezTo>
                  <a:pt x="186" y="348"/>
                  <a:pt x="213" y="321"/>
                  <a:pt x="213" y="287"/>
                </a:cubicBezTo>
                <a:cubicBezTo>
                  <a:pt x="213" y="281"/>
                  <a:pt x="212" y="274"/>
                  <a:pt x="210" y="268"/>
                </a:cubicBezTo>
                <a:cubicBezTo>
                  <a:pt x="202" y="243"/>
                  <a:pt x="193" y="213"/>
                  <a:pt x="193" y="184"/>
                </a:cubicBezTo>
                <a:cubicBezTo>
                  <a:pt x="274" y="184"/>
                  <a:pt x="274" y="184"/>
                  <a:pt x="274" y="184"/>
                </a:cubicBezTo>
                <a:cubicBezTo>
                  <a:pt x="291" y="184"/>
                  <a:pt x="304" y="170"/>
                  <a:pt x="304" y="153"/>
                </a:cubicBezTo>
                <a:cubicBezTo>
                  <a:pt x="306" y="68"/>
                  <a:pt x="239" y="0"/>
                  <a:pt x="153" y="0"/>
                </a:cubicBezTo>
                <a:close/>
                <a:moveTo>
                  <a:pt x="195" y="286"/>
                </a:moveTo>
                <a:cubicBezTo>
                  <a:pt x="195" y="299"/>
                  <a:pt x="189" y="310"/>
                  <a:pt x="179" y="318"/>
                </a:cubicBezTo>
                <a:cubicBezTo>
                  <a:pt x="172" y="324"/>
                  <a:pt x="163" y="327"/>
                  <a:pt x="154" y="327"/>
                </a:cubicBezTo>
                <a:cubicBezTo>
                  <a:pt x="137" y="327"/>
                  <a:pt x="120" y="316"/>
                  <a:pt x="115" y="299"/>
                </a:cubicBezTo>
                <a:cubicBezTo>
                  <a:pt x="113" y="290"/>
                  <a:pt x="113" y="281"/>
                  <a:pt x="116" y="272"/>
                </a:cubicBezTo>
                <a:cubicBezTo>
                  <a:pt x="127" y="245"/>
                  <a:pt x="133" y="214"/>
                  <a:pt x="133" y="184"/>
                </a:cubicBezTo>
                <a:cubicBezTo>
                  <a:pt x="173" y="184"/>
                  <a:pt x="173" y="184"/>
                  <a:pt x="173" y="184"/>
                </a:cubicBezTo>
                <a:cubicBezTo>
                  <a:pt x="175" y="215"/>
                  <a:pt x="184" y="247"/>
                  <a:pt x="193" y="273"/>
                </a:cubicBezTo>
                <a:cubicBezTo>
                  <a:pt x="194" y="278"/>
                  <a:pt x="195" y="282"/>
                  <a:pt x="195" y="286"/>
                </a:cubicBezTo>
                <a:close/>
                <a:moveTo>
                  <a:pt x="276" y="163"/>
                </a:moveTo>
                <a:cubicBezTo>
                  <a:pt x="32" y="163"/>
                  <a:pt x="32" y="163"/>
                  <a:pt x="32" y="163"/>
                </a:cubicBezTo>
                <a:cubicBezTo>
                  <a:pt x="26" y="163"/>
                  <a:pt x="22" y="158"/>
                  <a:pt x="22" y="152"/>
                </a:cubicBezTo>
                <a:cubicBezTo>
                  <a:pt x="22" y="80"/>
                  <a:pt x="81" y="21"/>
                  <a:pt x="154" y="21"/>
                </a:cubicBezTo>
                <a:cubicBezTo>
                  <a:pt x="227" y="21"/>
                  <a:pt x="287" y="80"/>
                  <a:pt x="287" y="152"/>
                </a:cubicBezTo>
                <a:cubicBezTo>
                  <a:pt x="285" y="158"/>
                  <a:pt x="281" y="163"/>
                  <a:pt x="276" y="163"/>
                </a:cubicBezTo>
                <a:close/>
                <a:moveTo>
                  <a:pt x="91" y="83"/>
                </a:moveTo>
                <a:cubicBezTo>
                  <a:pt x="75" y="83"/>
                  <a:pt x="61" y="96"/>
                  <a:pt x="61" y="112"/>
                </a:cubicBezTo>
                <a:cubicBezTo>
                  <a:pt x="61" y="129"/>
                  <a:pt x="75" y="142"/>
                  <a:pt x="91" y="142"/>
                </a:cubicBezTo>
                <a:cubicBezTo>
                  <a:pt x="108" y="142"/>
                  <a:pt x="122" y="129"/>
                  <a:pt x="122" y="112"/>
                </a:cubicBezTo>
                <a:cubicBezTo>
                  <a:pt x="122" y="96"/>
                  <a:pt x="108" y="83"/>
                  <a:pt x="91" y="83"/>
                </a:cubicBezTo>
                <a:close/>
                <a:moveTo>
                  <a:pt x="91" y="122"/>
                </a:moveTo>
                <a:cubicBezTo>
                  <a:pt x="86" y="122"/>
                  <a:pt x="81" y="118"/>
                  <a:pt x="81" y="112"/>
                </a:cubicBezTo>
                <a:cubicBezTo>
                  <a:pt x="81" y="107"/>
                  <a:pt x="86" y="102"/>
                  <a:pt x="91" y="102"/>
                </a:cubicBezTo>
                <a:cubicBezTo>
                  <a:pt x="97" y="102"/>
                  <a:pt x="102" y="107"/>
                  <a:pt x="102" y="112"/>
                </a:cubicBezTo>
                <a:cubicBezTo>
                  <a:pt x="102" y="118"/>
                  <a:pt x="97" y="122"/>
                  <a:pt x="91" y="122"/>
                </a:cubicBezTo>
                <a:close/>
                <a:moveTo>
                  <a:pt x="143" y="42"/>
                </a:moveTo>
                <a:cubicBezTo>
                  <a:pt x="131" y="42"/>
                  <a:pt x="122" y="51"/>
                  <a:pt x="122" y="62"/>
                </a:cubicBezTo>
                <a:cubicBezTo>
                  <a:pt x="122" y="74"/>
                  <a:pt x="131" y="83"/>
                  <a:pt x="143" y="83"/>
                </a:cubicBezTo>
                <a:cubicBezTo>
                  <a:pt x="154" y="83"/>
                  <a:pt x="163" y="74"/>
                  <a:pt x="163" y="62"/>
                </a:cubicBezTo>
                <a:cubicBezTo>
                  <a:pt x="163" y="51"/>
                  <a:pt x="154" y="42"/>
                  <a:pt x="143" y="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3" name="Freeform 44">
            <a:extLst>
              <a:ext uri="{FF2B5EF4-FFF2-40B4-BE49-F238E27FC236}">
                <a16:creationId xmlns:a16="http://schemas.microsoft.com/office/drawing/2014/main" id="{62A1A890-32DB-E443-60C2-C6C0448122D4}"/>
              </a:ext>
            </a:extLst>
          </p:cNvPr>
          <p:cNvSpPr>
            <a:spLocks noEditPoints="1"/>
          </p:cNvSpPr>
          <p:nvPr/>
        </p:nvSpPr>
        <p:spPr bwMode="auto">
          <a:xfrm>
            <a:off x="1827823" y="5764027"/>
            <a:ext cx="259039" cy="259411"/>
          </a:xfrm>
          <a:custGeom>
            <a:avLst/>
            <a:gdLst>
              <a:gd name="T0" fmla="*/ 267 w 348"/>
              <a:gd name="T1" fmla="*/ 40 h 348"/>
              <a:gd name="T2" fmla="*/ 226 w 348"/>
              <a:gd name="T3" fmla="*/ 40 h 348"/>
              <a:gd name="T4" fmla="*/ 298 w 348"/>
              <a:gd name="T5" fmla="*/ 40 h 348"/>
              <a:gd name="T6" fmla="*/ 289 w 348"/>
              <a:gd name="T7" fmla="*/ 60 h 348"/>
              <a:gd name="T8" fmla="*/ 288 w 348"/>
              <a:gd name="T9" fmla="*/ 40 h 348"/>
              <a:gd name="T10" fmla="*/ 218 w 348"/>
              <a:gd name="T11" fmla="*/ 69 h 348"/>
              <a:gd name="T12" fmla="*/ 236 w 348"/>
              <a:gd name="T13" fmla="*/ 80 h 348"/>
              <a:gd name="T14" fmla="*/ 277 w 348"/>
              <a:gd name="T15" fmla="*/ 140 h 348"/>
              <a:gd name="T16" fmla="*/ 240 w 348"/>
              <a:gd name="T17" fmla="*/ 224 h 348"/>
              <a:gd name="T18" fmla="*/ 226 w 348"/>
              <a:gd name="T19" fmla="*/ 207 h 348"/>
              <a:gd name="T20" fmla="*/ 242 w 348"/>
              <a:gd name="T21" fmla="*/ 203 h 348"/>
              <a:gd name="T22" fmla="*/ 267 w 348"/>
              <a:gd name="T23" fmla="*/ 155 h 348"/>
              <a:gd name="T24" fmla="*/ 218 w 348"/>
              <a:gd name="T25" fmla="*/ 69 h 348"/>
              <a:gd name="T26" fmla="*/ 141 w 348"/>
              <a:gd name="T27" fmla="*/ 123 h 348"/>
              <a:gd name="T28" fmla="*/ 189 w 348"/>
              <a:gd name="T29" fmla="*/ 224 h 348"/>
              <a:gd name="T30" fmla="*/ 21 w 348"/>
              <a:gd name="T31" fmla="*/ 234 h 348"/>
              <a:gd name="T32" fmla="*/ 154 w 348"/>
              <a:gd name="T33" fmla="*/ 203 h 348"/>
              <a:gd name="T34" fmla="*/ 154 w 348"/>
              <a:gd name="T35" fmla="*/ 184 h 348"/>
              <a:gd name="T36" fmla="*/ 114 w 348"/>
              <a:gd name="T37" fmla="*/ 163 h 348"/>
              <a:gd name="T38" fmla="*/ 144 w 348"/>
              <a:gd name="T39" fmla="*/ 153 h 348"/>
              <a:gd name="T40" fmla="*/ 114 w 348"/>
              <a:gd name="T41" fmla="*/ 143 h 348"/>
              <a:gd name="T42" fmla="*/ 52 w 348"/>
              <a:gd name="T43" fmla="*/ 184 h 348"/>
              <a:gd name="T44" fmla="*/ 73 w 348"/>
              <a:gd name="T45" fmla="*/ 140 h 348"/>
              <a:gd name="T46" fmla="*/ 144 w 348"/>
              <a:gd name="T47" fmla="*/ 248 h 348"/>
              <a:gd name="T48" fmla="*/ 124 w 348"/>
              <a:gd name="T49" fmla="*/ 264 h 348"/>
              <a:gd name="T50" fmla="*/ 144 w 348"/>
              <a:gd name="T51" fmla="*/ 248 h 348"/>
              <a:gd name="T52" fmla="*/ 206 w 348"/>
              <a:gd name="T53" fmla="*/ 45 h 348"/>
              <a:gd name="T54" fmla="*/ 249 w 348"/>
              <a:gd name="T55" fmla="*/ 169 h 348"/>
              <a:gd name="T56" fmla="*/ 222 w 348"/>
              <a:gd name="T57" fmla="*/ 184 h 348"/>
              <a:gd name="T58" fmla="*/ 123 w 348"/>
              <a:gd name="T59" fmla="*/ 104 h 348"/>
              <a:gd name="T60" fmla="*/ 21 w 348"/>
              <a:gd name="T61" fmla="*/ 194 h 348"/>
              <a:gd name="T62" fmla="*/ 0 w 348"/>
              <a:gd name="T63" fmla="*/ 256 h 348"/>
              <a:gd name="T64" fmla="*/ 16 w 348"/>
              <a:gd name="T65" fmla="*/ 262 h 348"/>
              <a:gd name="T66" fmla="*/ 115 w 348"/>
              <a:gd name="T67" fmla="*/ 246 h 348"/>
              <a:gd name="T68" fmla="*/ 91 w 348"/>
              <a:gd name="T69" fmla="*/ 287 h 348"/>
              <a:gd name="T70" fmla="*/ 141 w 348"/>
              <a:gd name="T71" fmla="*/ 338 h 348"/>
              <a:gd name="T72" fmla="*/ 162 w 348"/>
              <a:gd name="T73" fmla="*/ 338 h 348"/>
              <a:gd name="T74" fmla="*/ 182 w 348"/>
              <a:gd name="T75" fmla="*/ 287 h 348"/>
              <a:gd name="T76" fmla="*/ 192 w 348"/>
              <a:gd name="T77" fmla="*/ 306 h 348"/>
              <a:gd name="T78" fmla="*/ 203 w 348"/>
              <a:gd name="T79" fmla="*/ 276 h 348"/>
              <a:gd name="T80" fmla="*/ 162 w 348"/>
              <a:gd name="T81" fmla="*/ 266 h 348"/>
              <a:gd name="T82" fmla="*/ 239 w 348"/>
              <a:gd name="T83" fmla="*/ 246 h 348"/>
              <a:gd name="T84" fmla="*/ 290 w 348"/>
              <a:gd name="T85" fmla="*/ 128 h 348"/>
              <a:gd name="T86" fmla="*/ 252 w 348"/>
              <a:gd name="T87" fmla="*/ 85 h 348"/>
              <a:gd name="T88" fmla="*/ 327 w 348"/>
              <a:gd name="T89" fmla="*/ 100 h 348"/>
              <a:gd name="T90" fmla="*/ 344 w 348"/>
              <a:gd name="T91" fmla="*/ 94 h 348"/>
              <a:gd name="T92" fmla="*/ 297 w 348"/>
              <a:gd name="T93" fmla="*/ 19 h 348"/>
              <a:gd name="T94" fmla="*/ 246 w 348"/>
              <a:gd name="T95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8" h="348">
                <a:moveTo>
                  <a:pt x="246" y="19"/>
                </a:moveTo>
                <a:cubicBezTo>
                  <a:pt x="258" y="19"/>
                  <a:pt x="267" y="28"/>
                  <a:pt x="267" y="40"/>
                </a:cubicBezTo>
                <a:cubicBezTo>
                  <a:pt x="267" y="51"/>
                  <a:pt x="258" y="60"/>
                  <a:pt x="246" y="60"/>
                </a:cubicBezTo>
                <a:cubicBezTo>
                  <a:pt x="235" y="60"/>
                  <a:pt x="226" y="51"/>
                  <a:pt x="226" y="40"/>
                </a:cubicBezTo>
                <a:cubicBezTo>
                  <a:pt x="226" y="28"/>
                  <a:pt x="235" y="19"/>
                  <a:pt x="246" y="19"/>
                </a:cubicBezTo>
                <a:close/>
                <a:moveTo>
                  <a:pt x="298" y="40"/>
                </a:moveTo>
                <a:cubicBezTo>
                  <a:pt x="315" y="40"/>
                  <a:pt x="329" y="53"/>
                  <a:pt x="329" y="70"/>
                </a:cubicBezTo>
                <a:cubicBezTo>
                  <a:pt x="316" y="63"/>
                  <a:pt x="302" y="60"/>
                  <a:pt x="289" y="60"/>
                </a:cubicBezTo>
                <a:cubicBezTo>
                  <a:pt x="282" y="60"/>
                  <a:pt x="282" y="60"/>
                  <a:pt x="282" y="60"/>
                </a:cubicBezTo>
                <a:cubicBezTo>
                  <a:pt x="285" y="54"/>
                  <a:pt x="288" y="46"/>
                  <a:pt x="288" y="40"/>
                </a:cubicBezTo>
                <a:lnTo>
                  <a:pt x="298" y="40"/>
                </a:lnTo>
                <a:close/>
                <a:moveTo>
                  <a:pt x="218" y="69"/>
                </a:moveTo>
                <a:cubicBezTo>
                  <a:pt x="218" y="69"/>
                  <a:pt x="218" y="69"/>
                  <a:pt x="218" y="69"/>
                </a:cubicBezTo>
                <a:cubicBezTo>
                  <a:pt x="222" y="74"/>
                  <a:pt x="230" y="78"/>
                  <a:pt x="236" y="80"/>
                </a:cubicBezTo>
                <a:cubicBezTo>
                  <a:pt x="235" y="88"/>
                  <a:pt x="237" y="95"/>
                  <a:pt x="240" y="98"/>
                </a:cubicBezTo>
                <a:cubicBezTo>
                  <a:pt x="277" y="140"/>
                  <a:pt x="277" y="140"/>
                  <a:pt x="277" y="140"/>
                </a:cubicBezTo>
                <a:cubicBezTo>
                  <a:pt x="293" y="156"/>
                  <a:pt x="295" y="178"/>
                  <a:pt x="285" y="197"/>
                </a:cubicBezTo>
                <a:cubicBezTo>
                  <a:pt x="276" y="214"/>
                  <a:pt x="259" y="224"/>
                  <a:pt x="240" y="224"/>
                </a:cubicBezTo>
                <a:cubicBezTo>
                  <a:pt x="222" y="224"/>
                  <a:pt x="222" y="224"/>
                  <a:pt x="222" y="224"/>
                </a:cubicBezTo>
                <a:cubicBezTo>
                  <a:pt x="223" y="219"/>
                  <a:pt x="226" y="212"/>
                  <a:pt x="226" y="207"/>
                </a:cubicBezTo>
                <a:cubicBezTo>
                  <a:pt x="226" y="203"/>
                  <a:pt x="226" y="203"/>
                  <a:pt x="226" y="203"/>
                </a:cubicBezTo>
                <a:cubicBezTo>
                  <a:pt x="242" y="203"/>
                  <a:pt x="242" y="203"/>
                  <a:pt x="242" y="203"/>
                </a:cubicBezTo>
                <a:cubicBezTo>
                  <a:pt x="253" y="203"/>
                  <a:pt x="263" y="198"/>
                  <a:pt x="269" y="188"/>
                </a:cubicBezTo>
                <a:cubicBezTo>
                  <a:pt x="276" y="175"/>
                  <a:pt x="271" y="159"/>
                  <a:pt x="267" y="155"/>
                </a:cubicBezTo>
                <a:cubicBezTo>
                  <a:pt x="226" y="113"/>
                  <a:pt x="226" y="113"/>
                  <a:pt x="226" y="113"/>
                </a:cubicBezTo>
                <a:cubicBezTo>
                  <a:pt x="215" y="101"/>
                  <a:pt x="213" y="83"/>
                  <a:pt x="218" y="69"/>
                </a:cubicBezTo>
                <a:close/>
                <a:moveTo>
                  <a:pt x="126" y="122"/>
                </a:moveTo>
                <a:cubicBezTo>
                  <a:pt x="131" y="122"/>
                  <a:pt x="136" y="122"/>
                  <a:pt x="141" y="123"/>
                </a:cubicBezTo>
                <a:cubicBezTo>
                  <a:pt x="178" y="132"/>
                  <a:pt x="205" y="166"/>
                  <a:pt x="205" y="207"/>
                </a:cubicBezTo>
                <a:cubicBezTo>
                  <a:pt x="205" y="216"/>
                  <a:pt x="198" y="224"/>
                  <a:pt x="189" y="224"/>
                </a:cubicBezTo>
                <a:cubicBezTo>
                  <a:pt x="61" y="224"/>
                  <a:pt x="61" y="224"/>
                  <a:pt x="61" y="224"/>
                </a:cubicBezTo>
                <a:cubicBezTo>
                  <a:pt x="46" y="224"/>
                  <a:pt x="33" y="227"/>
                  <a:pt x="21" y="234"/>
                </a:cubicBezTo>
                <a:cubicBezTo>
                  <a:pt x="21" y="217"/>
                  <a:pt x="34" y="203"/>
                  <a:pt x="52" y="203"/>
                </a:cubicBezTo>
                <a:cubicBezTo>
                  <a:pt x="154" y="203"/>
                  <a:pt x="154" y="203"/>
                  <a:pt x="154" y="203"/>
                </a:cubicBezTo>
                <a:cubicBezTo>
                  <a:pt x="160" y="203"/>
                  <a:pt x="164" y="199"/>
                  <a:pt x="164" y="193"/>
                </a:cubicBezTo>
                <a:cubicBezTo>
                  <a:pt x="164" y="188"/>
                  <a:pt x="160" y="184"/>
                  <a:pt x="154" y="184"/>
                </a:cubicBezTo>
                <a:cubicBezTo>
                  <a:pt x="84" y="184"/>
                  <a:pt x="84" y="184"/>
                  <a:pt x="84" y="184"/>
                </a:cubicBezTo>
                <a:cubicBezTo>
                  <a:pt x="88" y="171"/>
                  <a:pt x="100" y="163"/>
                  <a:pt x="114" y="163"/>
                </a:cubicBezTo>
                <a:cubicBezTo>
                  <a:pt x="133" y="163"/>
                  <a:pt x="133" y="163"/>
                  <a:pt x="133" y="163"/>
                </a:cubicBezTo>
                <a:cubicBezTo>
                  <a:pt x="140" y="163"/>
                  <a:pt x="144" y="158"/>
                  <a:pt x="144" y="153"/>
                </a:cubicBezTo>
                <a:cubicBezTo>
                  <a:pt x="144" y="148"/>
                  <a:pt x="140" y="143"/>
                  <a:pt x="133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88" y="143"/>
                  <a:pt x="69" y="161"/>
                  <a:pt x="64" y="184"/>
                </a:cubicBezTo>
                <a:cubicBezTo>
                  <a:pt x="52" y="184"/>
                  <a:pt x="52" y="184"/>
                  <a:pt x="52" y="184"/>
                </a:cubicBezTo>
                <a:cubicBezTo>
                  <a:pt x="50" y="184"/>
                  <a:pt x="46" y="184"/>
                  <a:pt x="43" y="184"/>
                </a:cubicBezTo>
                <a:cubicBezTo>
                  <a:pt x="48" y="166"/>
                  <a:pt x="59" y="150"/>
                  <a:pt x="73" y="140"/>
                </a:cubicBezTo>
                <a:cubicBezTo>
                  <a:pt x="88" y="128"/>
                  <a:pt x="107" y="122"/>
                  <a:pt x="126" y="122"/>
                </a:cubicBezTo>
                <a:close/>
                <a:moveTo>
                  <a:pt x="144" y="248"/>
                </a:moveTo>
                <a:cubicBezTo>
                  <a:pt x="144" y="264"/>
                  <a:pt x="144" y="264"/>
                  <a:pt x="144" y="264"/>
                </a:cubicBezTo>
                <a:cubicBezTo>
                  <a:pt x="124" y="264"/>
                  <a:pt x="124" y="264"/>
                  <a:pt x="124" y="264"/>
                </a:cubicBezTo>
                <a:cubicBezTo>
                  <a:pt x="144" y="248"/>
                  <a:pt x="144" y="248"/>
                  <a:pt x="144" y="248"/>
                </a:cubicBezTo>
                <a:cubicBezTo>
                  <a:pt x="144" y="248"/>
                  <a:pt x="144" y="248"/>
                  <a:pt x="144" y="248"/>
                </a:cubicBezTo>
                <a:close/>
                <a:moveTo>
                  <a:pt x="246" y="0"/>
                </a:moveTo>
                <a:cubicBezTo>
                  <a:pt x="222" y="0"/>
                  <a:pt x="203" y="21"/>
                  <a:pt x="206" y="45"/>
                </a:cubicBezTo>
                <a:cubicBezTo>
                  <a:pt x="188" y="70"/>
                  <a:pt x="189" y="104"/>
                  <a:pt x="209" y="126"/>
                </a:cubicBezTo>
                <a:cubicBezTo>
                  <a:pt x="249" y="169"/>
                  <a:pt x="249" y="169"/>
                  <a:pt x="249" y="169"/>
                </a:cubicBezTo>
                <a:cubicBezTo>
                  <a:pt x="253" y="175"/>
                  <a:pt x="249" y="184"/>
                  <a:pt x="240" y="184"/>
                </a:cubicBezTo>
                <a:cubicBezTo>
                  <a:pt x="222" y="184"/>
                  <a:pt x="222" y="184"/>
                  <a:pt x="222" y="184"/>
                </a:cubicBezTo>
                <a:cubicBezTo>
                  <a:pt x="213" y="145"/>
                  <a:pt x="185" y="114"/>
                  <a:pt x="145" y="106"/>
                </a:cubicBezTo>
                <a:cubicBezTo>
                  <a:pt x="138" y="105"/>
                  <a:pt x="130" y="104"/>
                  <a:pt x="123" y="104"/>
                </a:cubicBezTo>
                <a:cubicBezTo>
                  <a:pt x="100" y="104"/>
                  <a:pt x="78" y="112"/>
                  <a:pt x="61" y="125"/>
                </a:cubicBezTo>
                <a:cubicBezTo>
                  <a:pt x="38" y="142"/>
                  <a:pt x="25" y="167"/>
                  <a:pt x="21" y="194"/>
                </a:cubicBezTo>
                <a:cubicBezTo>
                  <a:pt x="9" y="203"/>
                  <a:pt x="0" y="219"/>
                  <a:pt x="0" y="236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262"/>
                  <a:pt x="5" y="266"/>
                  <a:pt x="10" y="266"/>
                </a:cubicBezTo>
                <a:cubicBezTo>
                  <a:pt x="12" y="266"/>
                  <a:pt x="15" y="265"/>
                  <a:pt x="16" y="262"/>
                </a:cubicBezTo>
                <a:cubicBezTo>
                  <a:pt x="28" y="252"/>
                  <a:pt x="43" y="246"/>
                  <a:pt x="60" y="246"/>
                </a:cubicBezTo>
                <a:cubicBezTo>
                  <a:pt x="115" y="246"/>
                  <a:pt x="115" y="246"/>
                  <a:pt x="115" y="246"/>
                </a:cubicBezTo>
                <a:cubicBezTo>
                  <a:pt x="86" y="269"/>
                  <a:pt x="86" y="269"/>
                  <a:pt x="86" y="269"/>
                </a:cubicBezTo>
                <a:cubicBezTo>
                  <a:pt x="78" y="274"/>
                  <a:pt x="82" y="287"/>
                  <a:pt x="91" y="287"/>
                </a:cubicBezTo>
                <a:cubicBezTo>
                  <a:pt x="141" y="287"/>
                  <a:pt x="141" y="287"/>
                  <a:pt x="141" y="287"/>
                </a:cubicBezTo>
                <a:cubicBezTo>
                  <a:pt x="141" y="338"/>
                  <a:pt x="141" y="338"/>
                  <a:pt x="141" y="338"/>
                </a:cubicBezTo>
                <a:cubicBezTo>
                  <a:pt x="141" y="343"/>
                  <a:pt x="146" y="348"/>
                  <a:pt x="151" y="348"/>
                </a:cubicBezTo>
                <a:cubicBezTo>
                  <a:pt x="158" y="348"/>
                  <a:pt x="162" y="343"/>
                  <a:pt x="162" y="338"/>
                </a:cubicBezTo>
                <a:cubicBezTo>
                  <a:pt x="162" y="287"/>
                  <a:pt x="162" y="287"/>
                  <a:pt x="162" y="287"/>
                </a:cubicBezTo>
                <a:cubicBezTo>
                  <a:pt x="182" y="287"/>
                  <a:pt x="182" y="287"/>
                  <a:pt x="182" y="287"/>
                </a:cubicBezTo>
                <a:cubicBezTo>
                  <a:pt x="182" y="297"/>
                  <a:pt x="182" y="297"/>
                  <a:pt x="182" y="297"/>
                </a:cubicBezTo>
                <a:cubicBezTo>
                  <a:pt x="182" y="302"/>
                  <a:pt x="186" y="306"/>
                  <a:pt x="192" y="306"/>
                </a:cubicBezTo>
                <a:cubicBezTo>
                  <a:pt x="198" y="306"/>
                  <a:pt x="203" y="302"/>
                  <a:pt x="203" y="297"/>
                </a:cubicBezTo>
                <a:cubicBezTo>
                  <a:pt x="203" y="276"/>
                  <a:pt x="203" y="276"/>
                  <a:pt x="203" y="276"/>
                </a:cubicBezTo>
                <a:cubicBezTo>
                  <a:pt x="203" y="271"/>
                  <a:pt x="198" y="266"/>
                  <a:pt x="192" y="266"/>
                </a:cubicBezTo>
                <a:cubicBezTo>
                  <a:pt x="162" y="266"/>
                  <a:pt x="162" y="266"/>
                  <a:pt x="162" y="266"/>
                </a:cubicBezTo>
                <a:cubicBezTo>
                  <a:pt x="162" y="246"/>
                  <a:pt x="162" y="246"/>
                  <a:pt x="162" y="246"/>
                </a:cubicBezTo>
                <a:cubicBezTo>
                  <a:pt x="239" y="246"/>
                  <a:pt x="239" y="246"/>
                  <a:pt x="239" y="246"/>
                </a:cubicBezTo>
                <a:cubicBezTo>
                  <a:pt x="264" y="246"/>
                  <a:pt x="289" y="231"/>
                  <a:pt x="302" y="209"/>
                </a:cubicBezTo>
                <a:cubicBezTo>
                  <a:pt x="315" y="182"/>
                  <a:pt x="311" y="150"/>
                  <a:pt x="290" y="128"/>
                </a:cubicBezTo>
                <a:cubicBezTo>
                  <a:pt x="252" y="87"/>
                  <a:pt x="252" y="87"/>
                  <a:pt x="252" y="87"/>
                </a:cubicBezTo>
                <a:cubicBezTo>
                  <a:pt x="252" y="85"/>
                  <a:pt x="252" y="85"/>
                  <a:pt x="252" y="85"/>
                </a:cubicBezTo>
                <a:cubicBezTo>
                  <a:pt x="253" y="83"/>
                  <a:pt x="250" y="83"/>
                  <a:pt x="285" y="83"/>
                </a:cubicBezTo>
                <a:cubicBezTo>
                  <a:pt x="302" y="83"/>
                  <a:pt x="316" y="89"/>
                  <a:pt x="327" y="100"/>
                </a:cubicBezTo>
                <a:cubicBezTo>
                  <a:pt x="329" y="103"/>
                  <a:pt x="332" y="104"/>
                  <a:pt x="335" y="104"/>
                </a:cubicBezTo>
                <a:cubicBezTo>
                  <a:pt x="340" y="104"/>
                  <a:pt x="344" y="100"/>
                  <a:pt x="344" y="94"/>
                </a:cubicBezTo>
                <a:cubicBezTo>
                  <a:pt x="344" y="73"/>
                  <a:pt x="344" y="73"/>
                  <a:pt x="344" y="73"/>
                </a:cubicBezTo>
                <a:cubicBezTo>
                  <a:pt x="348" y="42"/>
                  <a:pt x="325" y="19"/>
                  <a:pt x="297" y="19"/>
                </a:cubicBezTo>
                <a:cubicBezTo>
                  <a:pt x="281" y="19"/>
                  <a:pt x="281" y="19"/>
                  <a:pt x="281" y="19"/>
                </a:cubicBezTo>
                <a:cubicBezTo>
                  <a:pt x="275" y="8"/>
                  <a:pt x="261" y="0"/>
                  <a:pt x="24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4" name="Freeform 45">
            <a:extLst>
              <a:ext uri="{FF2B5EF4-FFF2-40B4-BE49-F238E27FC236}">
                <a16:creationId xmlns:a16="http://schemas.microsoft.com/office/drawing/2014/main" id="{BBA086FF-4284-F16A-6AA4-56A66472CE68}"/>
              </a:ext>
            </a:extLst>
          </p:cNvPr>
          <p:cNvSpPr>
            <a:spLocks noEditPoints="1"/>
          </p:cNvSpPr>
          <p:nvPr/>
        </p:nvSpPr>
        <p:spPr bwMode="auto">
          <a:xfrm>
            <a:off x="1826332" y="4671220"/>
            <a:ext cx="259039" cy="259411"/>
          </a:xfrm>
          <a:custGeom>
            <a:avLst/>
            <a:gdLst>
              <a:gd name="T0" fmla="*/ 186 w 348"/>
              <a:gd name="T1" fmla="*/ 44 h 348"/>
              <a:gd name="T2" fmla="*/ 227 w 348"/>
              <a:gd name="T3" fmla="*/ 123 h 348"/>
              <a:gd name="T4" fmla="*/ 248 w 348"/>
              <a:gd name="T5" fmla="*/ 190 h 348"/>
              <a:gd name="T6" fmla="*/ 294 w 348"/>
              <a:gd name="T7" fmla="*/ 168 h 348"/>
              <a:gd name="T8" fmla="*/ 316 w 348"/>
              <a:gd name="T9" fmla="*/ 235 h 348"/>
              <a:gd name="T10" fmla="*/ 266 w 348"/>
              <a:gd name="T11" fmla="*/ 259 h 348"/>
              <a:gd name="T12" fmla="*/ 204 w 348"/>
              <a:gd name="T13" fmla="*/ 254 h 348"/>
              <a:gd name="T14" fmla="*/ 285 w 348"/>
              <a:gd name="T15" fmla="*/ 210 h 348"/>
              <a:gd name="T16" fmla="*/ 271 w 348"/>
              <a:gd name="T17" fmla="*/ 205 h 348"/>
              <a:gd name="T18" fmla="*/ 185 w 348"/>
              <a:gd name="T19" fmla="*/ 113 h 348"/>
              <a:gd name="T20" fmla="*/ 164 w 348"/>
              <a:gd name="T21" fmla="*/ 113 h 348"/>
              <a:gd name="T22" fmla="*/ 77 w 348"/>
              <a:gd name="T23" fmla="*/ 205 h 348"/>
              <a:gd name="T24" fmla="*/ 64 w 348"/>
              <a:gd name="T25" fmla="*/ 210 h 348"/>
              <a:gd name="T26" fmla="*/ 146 w 348"/>
              <a:gd name="T27" fmla="*/ 254 h 348"/>
              <a:gd name="T28" fmla="*/ 83 w 348"/>
              <a:gd name="T29" fmla="*/ 259 h 348"/>
              <a:gd name="T30" fmla="*/ 33 w 348"/>
              <a:gd name="T31" fmla="*/ 235 h 348"/>
              <a:gd name="T32" fmla="*/ 57 w 348"/>
              <a:gd name="T33" fmla="*/ 168 h 348"/>
              <a:gd name="T34" fmla="*/ 104 w 348"/>
              <a:gd name="T35" fmla="*/ 190 h 348"/>
              <a:gd name="T36" fmla="*/ 124 w 348"/>
              <a:gd name="T37" fmla="*/ 123 h 348"/>
              <a:gd name="T38" fmla="*/ 165 w 348"/>
              <a:gd name="T39" fmla="*/ 44 h 348"/>
              <a:gd name="T40" fmla="*/ 176 w 348"/>
              <a:gd name="T41" fmla="*/ 30 h 348"/>
              <a:gd name="T42" fmla="*/ 165 w 348"/>
              <a:gd name="T43" fmla="*/ 4 h 348"/>
              <a:gd name="T44" fmla="*/ 93 w 348"/>
              <a:gd name="T45" fmla="*/ 62 h 348"/>
              <a:gd name="T46" fmla="*/ 103 w 348"/>
              <a:gd name="T47" fmla="*/ 124 h 348"/>
              <a:gd name="T48" fmla="*/ 62 w 348"/>
              <a:gd name="T49" fmla="*/ 146 h 348"/>
              <a:gd name="T50" fmla="*/ 47 w 348"/>
              <a:gd name="T51" fmla="*/ 147 h 348"/>
              <a:gd name="T52" fmla="*/ 3 w 348"/>
              <a:gd name="T53" fmla="*/ 193 h 348"/>
              <a:gd name="T54" fmla="*/ 15 w 348"/>
              <a:gd name="T55" fmla="*/ 251 h 348"/>
              <a:gd name="T56" fmla="*/ 60 w 348"/>
              <a:gd name="T57" fmla="*/ 260 h 348"/>
              <a:gd name="T58" fmla="*/ 53 w 348"/>
              <a:gd name="T59" fmla="*/ 306 h 348"/>
              <a:gd name="T60" fmla="*/ 164 w 348"/>
              <a:gd name="T61" fmla="*/ 270 h 348"/>
              <a:gd name="T62" fmla="*/ 174 w 348"/>
              <a:gd name="T63" fmla="*/ 348 h 348"/>
              <a:gd name="T64" fmla="*/ 185 w 348"/>
              <a:gd name="T65" fmla="*/ 270 h 348"/>
              <a:gd name="T66" fmla="*/ 297 w 348"/>
              <a:gd name="T67" fmla="*/ 306 h 348"/>
              <a:gd name="T68" fmla="*/ 289 w 348"/>
              <a:gd name="T69" fmla="*/ 260 h 348"/>
              <a:gd name="T70" fmla="*/ 325 w 348"/>
              <a:gd name="T71" fmla="*/ 255 h 348"/>
              <a:gd name="T72" fmla="*/ 337 w 348"/>
              <a:gd name="T73" fmla="*/ 244 h 348"/>
              <a:gd name="T74" fmla="*/ 340 w 348"/>
              <a:gd name="T75" fmla="*/ 181 h 348"/>
              <a:gd name="T76" fmla="*/ 293 w 348"/>
              <a:gd name="T77" fmla="*/ 143 h 348"/>
              <a:gd name="T78" fmla="*/ 250 w 348"/>
              <a:gd name="T79" fmla="*/ 167 h 348"/>
              <a:gd name="T80" fmla="*/ 262 w 348"/>
              <a:gd name="T81" fmla="*/ 79 h 348"/>
              <a:gd name="T82" fmla="*/ 200 w 348"/>
              <a:gd name="T83" fmla="*/ 33 h 348"/>
              <a:gd name="T84" fmla="*/ 173 w 348"/>
              <a:gd name="T85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48" h="348">
                <a:moveTo>
                  <a:pt x="176" y="30"/>
                </a:moveTo>
                <a:cubicBezTo>
                  <a:pt x="186" y="44"/>
                  <a:pt x="186" y="44"/>
                  <a:pt x="186" y="44"/>
                </a:cubicBezTo>
                <a:cubicBezTo>
                  <a:pt x="198" y="64"/>
                  <a:pt x="217" y="76"/>
                  <a:pt x="239" y="80"/>
                </a:cubicBezTo>
                <a:cubicBezTo>
                  <a:pt x="232" y="93"/>
                  <a:pt x="229" y="107"/>
                  <a:pt x="227" y="123"/>
                </a:cubicBezTo>
                <a:cubicBezTo>
                  <a:pt x="225" y="147"/>
                  <a:pt x="229" y="169"/>
                  <a:pt x="239" y="185"/>
                </a:cubicBezTo>
                <a:cubicBezTo>
                  <a:pt x="241" y="187"/>
                  <a:pt x="244" y="190"/>
                  <a:pt x="248" y="190"/>
                </a:cubicBezTo>
                <a:cubicBezTo>
                  <a:pt x="249" y="190"/>
                  <a:pt x="249" y="190"/>
                  <a:pt x="250" y="190"/>
                </a:cubicBezTo>
                <a:cubicBezTo>
                  <a:pt x="267" y="185"/>
                  <a:pt x="281" y="177"/>
                  <a:pt x="294" y="168"/>
                </a:cubicBezTo>
                <a:cubicBezTo>
                  <a:pt x="303" y="178"/>
                  <a:pt x="314" y="187"/>
                  <a:pt x="326" y="195"/>
                </a:cubicBezTo>
                <a:cubicBezTo>
                  <a:pt x="320" y="208"/>
                  <a:pt x="316" y="222"/>
                  <a:pt x="316" y="235"/>
                </a:cubicBezTo>
                <a:cubicBezTo>
                  <a:pt x="300" y="236"/>
                  <a:pt x="286" y="240"/>
                  <a:pt x="271" y="245"/>
                </a:cubicBezTo>
                <a:cubicBezTo>
                  <a:pt x="266" y="248"/>
                  <a:pt x="263" y="254"/>
                  <a:pt x="266" y="259"/>
                </a:cubicBezTo>
                <a:cubicBezTo>
                  <a:pt x="275" y="277"/>
                  <a:pt x="275" y="277"/>
                  <a:pt x="275" y="277"/>
                </a:cubicBezTo>
                <a:cubicBezTo>
                  <a:pt x="204" y="254"/>
                  <a:pt x="204" y="254"/>
                  <a:pt x="204" y="254"/>
                </a:cubicBezTo>
                <a:cubicBezTo>
                  <a:pt x="279" y="224"/>
                  <a:pt x="279" y="224"/>
                  <a:pt x="279" y="224"/>
                </a:cubicBezTo>
                <a:cubicBezTo>
                  <a:pt x="285" y="222"/>
                  <a:pt x="287" y="216"/>
                  <a:pt x="285" y="210"/>
                </a:cubicBezTo>
                <a:cubicBezTo>
                  <a:pt x="283" y="206"/>
                  <a:pt x="280" y="204"/>
                  <a:pt x="275" y="204"/>
                </a:cubicBezTo>
                <a:cubicBezTo>
                  <a:pt x="274" y="204"/>
                  <a:pt x="273" y="204"/>
                  <a:pt x="271" y="205"/>
                </a:cubicBezTo>
                <a:cubicBezTo>
                  <a:pt x="185" y="240"/>
                  <a:pt x="185" y="240"/>
                  <a:pt x="185" y="240"/>
                </a:cubicBezTo>
                <a:cubicBezTo>
                  <a:pt x="185" y="113"/>
                  <a:pt x="185" y="113"/>
                  <a:pt x="185" y="113"/>
                </a:cubicBezTo>
                <a:cubicBezTo>
                  <a:pt x="185" y="107"/>
                  <a:pt x="180" y="103"/>
                  <a:pt x="174" y="103"/>
                </a:cubicBezTo>
                <a:cubicBezTo>
                  <a:pt x="169" y="103"/>
                  <a:pt x="164" y="107"/>
                  <a:pt x="164" y="113"/>
                </a:cubicBezTo>
                <a:cubicBezTo>
                  <a:pt x="164" y="240"/>
                  <a:pt x="164" y="240"/>
                  <a:pt x="164" y="240"/>
                </a:cubicBezTo>
                <a:cubicBezTo>
                  <a:pt x="77" y="205"/>
                  <a:pt x="77" y="205"/>
                  <a:pt x="77" y="205"/>
                </a:cubicBezTo>
                <a:cubicBezTo>
                  <a:pt x="75" y="204"/>
                  <a:pt x="74" y="204"/>
                  <a:pt x="73" y="204"/>
                </a:cubicBezTo>
                <a:cubicBezTo>
                  <a:pt x="69" y="204"/>
                  <a:pt x="66" y="206"/>
                  <a:pt x="64" y="210"/>
                </a:cubicBezTo>
                <a:cubicBezTo>
                  <a:pt x="62" y="216"/>
                  <a:pt x="64" y="222"/>
                  <a:pt x="70" y="224"/>
                </a:cubicBezTo>
                <a:cubicBezTo>
                  <a:pt x="146" y="254"/>
                  <a:pt x="146" y="254"/>
                  <a:pt x="146" y="254"/>
                </a:cubicBezTo>
                <a:cubicBezTo>
                  <a:pt x="74" y="277"/>
                  <a:pt x="74" y="277"/>
                  <a:pt x="74" y="277"/>
                </a:cubicBezTo>
                <a:cubicBezTo>
                  <a:pt x="83" y="259"/>
                  <a:pt x="83" y="259"/>
                  <a:pt x="83" y="259"/>
                </a:cubicBezTo>
                <a:cubicBezTo>
                  <a:pt x="85" y="253"/>
                  <a:pt x="83" y="248"/>
                  <a:pt x="78" y="245"/>
                </a:cubicBezTo>
                <a:cubicBezTo>
                  <a:pt x="63" y="239"/>
                  <a:pt x="48" y="235"/>
                  <a:pt x="33" y="235"/>
                </a:cubicBezTo>
                <a:cubicBezTo>
                  <a:pt x="33" y="222"/>
                  <a:pt x="30" y="208"/>
                  <a:pt x="25" y="195"/>
                </a:cubicBezTo>
                <a:cubicBezTo>
                  <a:pt x="38" y="187"/>
                  <a:pt x="48" y="178"/>
                  <a:pt x="57" y="168"/>
                </a:cubicBezTo>
                <a:cubicBezTo>
                  <a:pt x="70" y="178"/>
                  <a:pt x="84" y="185"/>
                  <a:pt x="101" y="190"/>
                </a:cubicBezTo>
                <a:cubicBezTo>
                  <a:pt x="102" y="190"/>
                  <a:pt x="103" y="190"/>
                  <a:pt x="104" y="190"/>
                </a:cubicBezTo>
                <a:cubicBezTo>
                  <a:pt x="107" y="190"/>
                  <a:pt x="110" y="189"/>
                  <a:pt x="112" y="185"/>
                </a:cubicBezTo>
                <a:cubicBezTo>
                  <a:pt x="122" y="169"/>
                  <a:pt x="125" y="147"/>
                  <a:pt x="124" y="123"/>
                </a:cubicBezTo>
                <a:cubicBezTo>
                  <a:pt x="123" y="106"/>
                  <a:pt x="119" y="92"/>
                  <a:pt x="112" y="80"/>
                </a:cubicBezTo>
                <a:cubicBezTo>
                  <a:pt x="133" y="76"/>
                  <a:pt x="152" y="62"/>
                  <a:pt x="165" y="44"/>
                </a:cubicBezTo>
                <a:cubicBezTo>
                  <a:pt x="176" y="30"/>
                  <a:pt x="176" y="30"/>
                  <a:pt x="176" y="30"/>
                </a:cubicBezTo>
                <a:cubicBezTo>
                  <a:pt x="176" y="30"/>
                  <a:pt x="176" y="30"/>
                  <a:pt x="176" y="30"/>
                </a:cubicBezTo>
                <a:close/>
                <a:moveTo>
                  <a:pt x="173" y="0"/>
                </a:moveTo>
                <a:cubicBezTo>
                  <a:pt x="170" y="0"/>
                  <a:pt x="167" y="1"/>
                  <a:pt x="165" y="4"/>
                </a:cubicBezTo>
                <a:cubicBezTo>
                  <a:pt x="147" y="33"/>
                  <a:pt x="147" y="33"/>
                  <a:pt x="147" y="33"/>
                </a:cubicBezTo>
                <a:cubicBezTo>
                  <a:pt x="136" y="51"/>
                  <a:pt x="115" y="62"/>
                  <a:pt x="93" y="62"/>
                </a:cubicBezTo>
                <a:cubicBezTo>
                  <a:pt x="84" y="62"/>
                  <a:pt x="80" y="73"/>
                  <a:pt x="87" y="79"/>
                </a:cubicBezTo>
                <a:cubicBezTo>
                  <a:pt x="96" y="87"/>
                  <a:pt x="102" y="105"/>
                  <a:pt x="103" y="124"/>
                </a:cubicBezTo>
                <a:cubicBezTo>
                  <a:pt x="104" y="140"/>
                  <a:pt x="102" y="156"/>
                  <a:pt x="97" y="167"/>
                </a:cubicBezTo>
                <a:cubicBezTo>
                  <a:pt x="84" y="163"/>
                  <a:pt x="71" y="155"/>
                  <a:pt x="62" y="146"/>
                </a:cubicBezTo>
                <a:cubicBezTo>
                  <a:pt x="60" y="144"/>
                  <a:pt x="57" y="143"/>
                  <a:pt x="55" y="143"/>
                </a:cubicBezTo>
                <a:cubicBezTo>
                  <a:pt x="52" y="143"/>
                  <a:pt x="49" y="144"/>
                  <a:pt x="47" y="147"/>
                </a:cubicBezTo>
                <a:cubicBezTo>
                  <a:pt x="38" y="160"/>
                  <a:pt x="24" y="173"/>
                  <a:pt x="7" y="181"/>
                </a:cubicBezTo>
                <a:cubicBezTo>
                  <a:pt x="3" y="182"/>
                  <a:pt x="0" y="188"/>
                  <a:pt x="3" y="193"/>
                </a:cubicBezTo>
                <a:cubicBezTo>
                  <a:pt x="10" y="210"/>
                  <a:pt x="13" y="228"/>
                  <a:pt x="12" y="244"/>
                </a:cubicBezTo>
                <a:cubicBezTo>
                  <a:pt x="12" y="248"/>
                  <a:pt x="13" y="250"/>
                  <a:pt x="15" y="251"/>
                </a:cubicBezTo>
                <a:cubicBezTo>
                  <a:pt x="18" y="255"/>
                  <a:pt x="22" y="255"/>
                  <a:pt x="27" y="255"/>
                </a:cubicBezTo>
                <a:cubicBezTo>
                  <a:pt x="38" y="255"/>
                  <a:pt x="48" y="258"/>
                  <a:pt x="60" y="260"/>
                </a:cubicBezTo>
                <a:cubicBezTo>
                  <a:pt x="44" y="291"/>
                  <a:pt x="44" y="291"/>
                  <a:pt x="44" y="291"/>
                </a:cubicBezTo>
                <a:cubicBezTo>
                  <a:pt x="40" y="298"/>
                  <a:pt x="46" y="306"/>
                  <a:pt x="53" y="306"/>
                </a:cubicBezTo>
                <a:cubicBezTo>
                  <a:pt x="54" y="306"/>
                  <a:pt x="55" y="305"/>
                  <a:pt x="56" y="305"/>
                </a:cubicBezTo>
                <a:cubicBezTo>
                  <a:pt x="164" y="270"/>
                  <a:pt x="164" y="270"/>
                  <a:pt x="164" y="270"/>
                </a:cubicBezTo>
                <a:cubicBezTo>
                  <a:pt x="164" y="338"/>
                  <a:pt x="164" y="338"/>
                  <a:pt x="164" y="338"/>
                </a:cubicBezTo>
                <a:cubicBezTo>
                  <a:pt x="164" y="344"/>
                  <a:pt x="169" y="348"/>
                  <a:pt x="174" y="348"/>
                </a:cubicBezTo>
                <a:cubicBezTo>
                  <a:pt x="180" y="348"/>
                  <a:pt x="185" y="344"/>
                  <a:pt x="185" y="338"/>
                </a:cubicBezTo>
                <a:cubicBezTo>
                  <a:pt x="185" y="270"/>
                  <a:pt x="185" y="270"/>
                  <a:pt x="185" y="270"/>
                </a:cubicBezTo>
                <a:cubicBezTo>
                  <a:pt x="293" y="305"/>
                  <a:pt x="293" y="305"/>
                  <a:pt x="293" y="305"/>
                </a:cubicBezTo>
                <a:cubicBezTo>
                  <a:pt x="294" y="306"/>
                  <a:pt x="296" y="306"/>
                  <a:pt x="297" y="306"/>
                </a:cubicBezTo>
                <a:cubicBezTo>
                  <a:pt x="304" y="306"/>
                  <a:pt x="309" y="298"/>
                  <a:pt x="305" y="291"/>
                </a:cubicBezTo>
                <a:cubicBezTo>
                  <a:pt x="289" y="260"/>
                  <a:pt x="289" y="260"/>
                  <a:pt x="289" y="260"/>
                </a:cubicBezTo>
                <a:cubicBezTo>
                  <a:pt x="299" y="258"/>
                  <a:pt x="311" y="255"/>
                  <a:pt x="321" y="255"/>
                </a:cubicBezTo>
                <a:cubicBezTo>
                  <a:pt x="323" y="255"/>
                  <a:pt x="324" y="255"/>
                  <a:pt x="325" y="255"/>
                </a:cubicBezTo>
                <a:cubicBezTo>
                  <a:pt x="328" y="255"/>
                  <a:pt x="331" y="255"/>
                  <a:pt x="334" y="251"/>
                </a:cubicBezTo>
                <a:cubicBezTo>
                  <a:pt x="336" y="250"/>
                  <a:pt x="337" y="247"/>
                  <a:pt x="337" y="244"/>
                </a:cubicBezTo>
                <a:cubicBezTo>
                  <a:pt x="337" y="227"/>
                  <a:pt x="339" y="210"/>
                  <a:pt x="346" y="193"/>
                </a:cubicBezTo>
                <a:cubicBezTo>
                  <a:pt x="348" y="188"/>
                  <a:pt x="346" y="182"/>
                  <a:pt x="340" y="181"/>
                </a:cubicBezTo>
                <a:cubicBezTo>
                  <a:pt x="324" y="173"/>
                  <a:pt x="311" y="160"/>
                  <a:pt x="300" y="147"/>
                </a:cubicBezTo>
                <a:cubicBezTo>
                  <a:pt x="298" y="144"/>
                  <a:pt x="296" y="143"/>
                  <a:pt x="293" y="143"/>
                </a:cubicBezTo>
                <a:cubicBezTo>
                  <a:pt x="290" y="143"/>
                  <a:pt x="288" y="144"/>
                  <a:pt x="286" y="146"/>
                </a:cubicBezTo>
                <a:cubicBezTo>
                  <a:pt x="276" y="155"/>
                  <a:pt x="263" y="163"/>
                  <a:pt x="250" y="167"/>
                </a:cubicBezTo>
                <a:cubicBezTo>
                  <a:pt x="246" y="156"/>
                  <a:pt x="244" y="140"/>
                  <a:pt x="245" y="124"/>
                </a:cubicBezTo>
                <a:cubicBezTo>
                  <a:pt x="246" y="105"/>
                  <a:pt x="253" y="87"/>
                  <a:pt x="262" y="79"/>
                </a:cubicBezTo>
                <a:cubicBezTo>
                  <a:pt x="268" y="71"/>
                  <a:pt x="263" y="62"/>
                  <a:pt x="254" y="62"/>
                </a:cubicBezTo>
                <a:cubicBezTo>
                  <a:pt x="232" y="62"/>
                  <a:pt x="212" y="51"/>
                  <a:pt x="200" y="33"/>
                </a:cubicBezTo>
                <a:cubicBezTo>
                  <a:pt x="182" y="4"/>
                  <a:pt x="182" y="4"/>
                  <a:pt x="182" y="4"/>
                </a:cubicBezTo>
                <a:cubicBezTo>
                  <a:pt x="180" y="1"/>
                  <a:pt x="177" y="0"/>
                  <a:pt x="17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5" name="Freeform 46">
            <a:extLst>
              <a:ext uri="{FF2B5EF4-FFF2-40B4-BE49-F238E27FC236}">
                <a16:creationId xmlns:a16="http://schemas.microsoft.com/office/drawing/2014/main" id="{9D29C30C-D608-42B6-C1DF-F220DABE705E}"/>
              </a:ext>
            </a:extLst>
          </p:cNvPr>
          <p:cNvSpPr>
            <a:spLocks noEditPoints="1"/>
          </p:cNvSpPr>
          <p:nvPr/>
        </p:nvSpPr>
        <p:spPr bwMode="auto">
          <a:xfrm>
            <a:off x="4557233" y="5217624"/>
            <a:ext cx="259039" cy="259411"/>
          </a:xfrm>
          <a:custGeom>
            <a:avLst/>
            <a:gdLst>
              <a:gd name="T0" fmla="*/ 249 w 348"/>
              <a:gd name="T1" fmla="*/ 37 h 348"/>
              <a:gd name="T2" fmla="*/ 256 w 348"/>
              <a:gd name="T3" fmla="*/ 56 h 348"/>
              <a:gd name="T4" fmla="*/ 263 w 348"/>
              <a:gd name="T5" fmla="*/ 37 h 348"/>
              <a:gd name="T6" fmla="*/ 344 w 348"/>
              <a:gd name="T7" fmla="*/ 55 h 348"/>
              <a:gd name="T8" fmla="*/ 292 w 348"/>
              <a:gd name="T9" fmla="*/ 2 h 348"/>
              <a:gd name="T10" fmla="*/ 219 w 348"/>
              <a:gd name="T11" fmla="*/ 6 h 348"/>
              <a:gd name="T12" fmla="*/ 144 w 348"/>
              <a:gd name="T13" fmla="*/ 18 h 348"/>
              <a:gd name="T14" fmla="*/ 67 w 348"/>
              <a:gd name="T15" fmla="*/ 104 h 348"/>
              <a:gd name="T16" fmla="*/ 88 w 348"/>
              <a:gd name="T17" fmla="*/ 231 h 348"/>
              <a:gd name="T18" fmla="*/ 4 w 348"/>
              <a:gd name="T19" fmla="*/ 243 h 348"/>
              <a:gd name="T20" fmla="*/ 88 w 348"/>
              <a:gd name="T21" fmla="*/ 342 h 348"/>
              <a:gd name="T22" fmla="*/ 105 w 348"/>
              <a:gd name="T23" fmla="*/ 344 h 348"/>
              <a:gd name="T24" fmla="*/ 181 w 348"/>
              <a:gd name="T25" fmla="*/ 256 h 348"/>
              <a:gd name="T26" fmla="*/ 310 w 348"/>
              <a:gd name="T27" fmla="*/ 255 h 348"/>
              <a:gd name="T28" fmla="*/ 343 w 348"/>
              <a:gd name="T29" fmla="*/ 130 h 348"/>
              <a:gd name="T30" fmla="*/ 98 w 348"/>
              <a:gd name="T31" fmla="*/ 316 h 348"/>
              <a:gd name="T32" fmla="*/ 29 w 348"/>
              <a:gd name="T33" fmla="*/ 247 h 348"/>
              <a:gd name="T34" fmla="*/ 89 w 348"/>
              <a:gd name="T35" fmla="*/ 256 h 348"/>
              <a:gd name="T36" fmla="*/ 98 w 348"/>
              <a:gd name="T37" fmla="*/ 137 h 348"/>
              <a:gd name="T38" fmla="*/ 109 w 348"/>
              <a:gd name="T39" fmla="*/ 51 h 348"/>
              <a:gd name="T40" fmla="*/ 152 w 348"/>
              <a:gd name="T41" fmla="*/ 37 h 348"/>
              <a:gd name="T42" fmla="*/ 98 w 348"/>
              <a:gd name="T43" fmla="*/ 137 h 348"/>
              <a:gd name="T44" fmla="*/ 157 w 348"/>
              <a:gd name="T45" fmla="*/ 59 h 348"/>
              <a:gd name="T46" fmla="*/ 223 w 348"/>
              <a:gd name="T47" fmla="*/ 123 h 348"/>
              <a:gd name="T48" fmla="*/ 309 w 348"/>
              <a:gd name="T49" fmla="*/ 155 h 348"/>
              <a:gd name="T50" fmla="*/ 106 w 348"/>
              <a:gd name="T51" fmla="*/ 239 h 348"/>
              <a:gd name="T52" fmla="*/ 244 w 348"/>
              <a:gd name="T53" fmla="*/ 258 h 348"/>
              <a:gd name="T54" fmla="*/ 300 w 348"/>
              <a:gd name="T55" fmla="*/ 202 h 348"/>
              <a:gd name="T56" fmla="*/ 294 w 348"/>
              <a:gd name="T57" fmla="*/ 238 h 348"/>
              <a:gd name="T58" fmla="*/ 303 w 348"/>
              <a:gd name="T59" fmla="*/ 136 h 348"/>
              <a:gd name="T60" fmla="*/ 213 w 348"/>
              <a:gd name="T61" fmla="*/ 28 h 348"/>
              <a:gd name="T62" fmla="*/ 289 w 348"/>
              <a:gd name="T63" fmla="*/ 21 h 348"/>
              <a:gd name="T64" fmla="*/ 294 w 348"/>
              <a:gd name="T65" fmla="*/ 52 h 348"/>
              <a:gd name="T66" fmla="*/ 309 w 348"/>
              <a:gd name="T67" fmla="*/ 52 h 348"/>
              <a:gd name="T68" fmla="*/ 325 w 348"/>
              <a:gd name="T69" fmla="*/ 58 h 348"/>
              <a:gd name="T70" fmla="*/ 218 w 348"/>
              <a:gd name="T71" fmla="*/ 150 h 348"/>
              <a:gd name="T72" fmla="*/ 206 w 348"/>
              <a:gd name="T73" fmla="*/ 157 h 348"/>
              <a:gd name="T74" fmla="*/ 192 w 348"/>
              <a:gd name="T75" fmla="*/ 175 h 348"/>
              <a:gd name="T76" fmla="*/ 173 w 348"/>
              <a:gd name="T77" fmla="*/ 162 h 348"/>
              <a:gd name="T78" fmla="*/ 190 w 348"/>
              <a:gd name="T79" fmla="*/ 141 h 348"/>
              <a:gd name="T80" fmla="*/ 186 w 348"/>
              <a:gd name="T81" fmla="*/ 122 h 348"/>
              <a:gd name="T82" fmla="*/ 172 w 348"/>
              <a:gd name="T83" fmla="*/ 127 h 348"/>
              <a:gd name="T84" fmla="*/ 172 w 348"/>
              <a:gd name="T85" fmla="*/ 188 h 348"/>
              <a:gd name="T86" fmla="*/ 222 w 348"/>
              <a:gd name="T87" fmla="*/ 175 h 348"/>
              <a:gd name="T88" fmla="*/ 218 w 348"/>
              <a:gd name="T89" fmla="*/ 15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48" h="348">
                <a:moveTo>
                  <a:pt x="256" y="34"/>
                </a:moveTo>
                <a:cubicBezTo>
                  <a:pt x="253" y="34"/>
                  <a:pt x="251" y="35"/>
                  <a:pt x="249" y="37"/>
                </a:cubicBezTo>
                <a:cubicBezTo>
                  <a:pt x="244" y="42"/>
                  <a:pt x="244" y="48"/>
                  <a:pt x="249" y="52"/>
                </a:cubicBezTo>
                <a:cubicBezTo>
                  <a:pt x="251" y="54"/>
                  <a:pt x="254" y="56"/>
                  <a:pt x="256" y="56"/>
                </a:cubicBezTo>
                <a:cubicBezTo>
                  <a:pt x="259" y="56"/>
                  <a:pt x="261" y="54"/>
                  <a:pt x="263" y="52"/>
                </a:cubicBezTo>
                <a:cubicBezTo>
                  <a:pt x="267" y="48"/>
                  <a:pt x="267" y="42"/>
                  <a:pt x="263" y="37"/>
                </a:cubicBezTo>
                <a:cubicBezTo>
                  <a:pt x="261" y="35"/>
                  <a:pt x="258" y="34"/>
                  <a:pt x="256" y="34"/>
                </a:cubicBezTo>
                <a:close/>
                <a:moveTo>
                  <a:pt x="344" y="55"/>
                </a:moveTo>
                <a:cubicBezTo>
                  <a:pt x="343" y="40"/>
                  <a:pt x="330" y="29"/>
                  <a:pt x="317" y="29"/>
                </a:cubicBezTo>
                <a:cubicBezTo>
                  <a:pt x="316" y="15"/>
                  <a:pt x="306" y="4"/>
                  <a:pt x="292" y="2"/>
                </a:cubicBezTo>
                <a:cubicBezTo>
                  <a:pt x="285" y="1"/>
                  <a:pt x="277" y="0"/>
                  <a:pt x="269" y="0"/>
                </a:cubicBezTo>
                <a:cubicBezTo>
                  <a:pt x="253" y="0"/>
                  <a:pt x="236" y="2"/>
                  <a:pt x="219" y="6"/>
                </a:cubicBezTo>
                <a:cubicBezTo>
                  <a:pt x="206" y="10"/>
                  <a:pt x="190" y="15"/>
                  <a:pt x="173" y="24"/>
                </a:cubicBezTo>
                <a:cubicBezTo>
                  <a:pt x="164" y="20"/>
                  <a:pt x="154" y="18"/>
                  <a:pt x="144" y="18"/>
                </a:cubicBezTo>
                <a:cubicBezTo>
                  <a:pt x="126" y="18"/>
                  <a:pt x="108" y="25"/>
                  <a:pt x="94" y="38"/>
                </a:cubicBezTo>
                <a:cubicBezTo>
                  <a:pt x="78" y="55"/>
                  <a:pt x="67" y="79"/>
                  <a:pt x="67" y="104"/>
                </a:cubicBezTo>
                <a:cubicBezTo>
                  <a:pt x="67" y="127"/>
                  <a:pt x="76" y="149"/>
                  <a:pt x="93" y="167"/>
                </a:cubicBezTo>
                <a:cubicBezTo>
                  <a:pt x="89" y="189"/>
                  <a:pt x="88" y="210"/>
                  <a:pt x="88" y="231"/>
                </a:cubicBezTo>
                <a:cubicBezTo>
                  <a:pt x="77" y="226"/>
                  <a:pt x="66" y="223"/>
                  <a:pt x="54" y="223"/>
                </a:cubicBezTo>
                <a:cubicBezTo>
                  <a:pt x="36" y="223"/>
                  <a:pt x="18" y="230"/>
                  <a:pt x="4" y="243"/>
                </a:cubicBezTo>
                <a:cubicBezTo>
                  <a:pt x="0" y="248"/>
                  <a:pt x="2" y="257"/>
                  <a:pt x="7" y="260"/>
                </a:cubicBezTo>
                <a:cubicBezTo>
                  <a:pt x="42" y="278"/>
                  <a:pt x="71" y="307"/>
                  <a:pt x="88" y="342"/>
                </a:cubicBezTo>
                <a:cubicBezTo>
                  <a:pt x="90" y="346"/>
                  <a:pt x="94" y="348"/>
                  <a:pt x="98" y="348"/>
                </a:cubicBezTo>
                <a:cubicBezTo>
                  <a:pt x="100" y="348"/>
                  <a:pt x="103" y="347"/>
                  <a:pt x="105" y="344"/>
                </a:cubicBezTo>
                <a:cubicBezTo>
                  <a:pt x="128" y="322"/>
                  <a:pt x="132" y="288"/>
                  <a:pt x="118" y="261"/>
                </a:cubicBezTo>
                <a:cubicBezTo>
                  <a:pt x="139" y="261"/>
                  <a:pt x="161" y="259"/>
                  <a:pt x="181" y="256"/>
                </a:cubicBezTo>
                <a:cubicBezTo>
                  <a:pt x="199" y="273"/>
                  <a:pt x="222" y="282"/>
                  <a:pt x="245" y="282"/>
                </a:cubicBezTo>
                <a:cubicBezTo>
                  <a:pt x="268" y="282"/>
                  <a:pt x="292" y="273"/>
                  <a:pt x="310" y="255"/>
                </a:cubicBezTo>
                <a:cubicBezTo>
                  <a:pt x="331" y="233"/>
                  <a:pt x="337" y="202"/>
                  <a:pt x="325" y="175"/>
                </a:cubicBezTo>
                <a:cubicBezTo>
                  <a:pt x="334" y="159"/>
                  <a:pt x="339" y="143"/>
                  <a:pt x="343" y="130"/>
                </a:cubicBezTo>
                <a:cubicBezTo>
                  <a:pt x="347" y="103"/>
                  <a:pt x="348" y="74"/>
                  <a:pt x="344" y="55"/>
                </a:cubicBezTo>
                <a:close/>
                <a:moveTo>
                  <a:pt x="98" y="316"/>
                </a:moveTo>
                <a:cubicBezTo>
                  <a:pt x="89" y="302"/>
                  <a:pt x="79" y="289"/>
                  <a:pt x="69" y="277"/>
                </a:cubicBezTo>
                <a:cubicBezTo>
                  <a:pt x="57" y="266"/>
                  <a:pt x="44" y="256"/>
                  <a:pt x="29" y="247"/>
                </a:cubicBezTo>
                <a:cubicBezTo>
                  <a:pt x="37" y="243"/>
                  <a:pt x="45" y="241"/>
                  <a:pt x="54" y="241"/>
                </a:cubicBezTo>
                <a:cubicBezTo>
                  <a:pt x="67" y="241"/>
                  <a:pt x="80" y="246"/>
                  <a:pt x="89" y="256"/>
                </a:cubicBezTo>
                <a:cubicBezTo>
                  <a:pt x="105" y="273"/>
                  <a:pt x="108" y="297"/>
                  <a:pt x="98" y="316"/>
                </a:cubicBezTo>
                <a:close/>
                <a:moveTo>
                  <a:pt x="98" y="137"/>
                </a:moveTo>
                <a:cubicBezTo>
                  <a:pt x="90" y="127"/>
                  <a:pt x="88" y="114"/>
                  <a:pt x="88" y="101"/>
                </a:cubicBezTo>
                <a:cubicBezTo>
                  <a:pt x="88" y="82"/>
                  <a:pt x="95" y="64"/>
                  <a:pt x="109" y="51"/>
                </a:cubicBezTo>
                <a:cubicBezTo>
                  <a:pt x="118" y="42"/>
                  <a:pt x="132" y="36"/>
                  <a:pt x="145" y="36"/>
                </a:cubicBezTo>
                <a:cubicBezTo>
                  <a:pt x="147" y="36"/>
                  <a:pt x="150" y="36"/>
                  <a:pt x="152" y="37"/>
                </a:cubicBezTo>
                <a:cubicBezTo>
                  <a:pt x="150" y="38"/>
                  <a:pt x="147" y="41"/>
                  <a:pt x="145" y="43"/>
                </a:cubicBezTo>
                <a:cubicBezTo>
                  <a:pt x="123" y="64"/>
                  <a:pt x="107" y="96"/>
                  <a:pt x="98" y="137"/>
                </a:cubicBezTo>
                <a:close/>
                <a:moveTo>
                  <a:pt x="106" y="239"/>
                </a:moveTo>
                <a:cubicBezTo>
                  <a:pt x="106" y="208"/>
                  <a:pt x="111" y="106"/>
                  <a:pt x="157" y="59"/>
                </a:cubicBezTo>
                <a:cubicBezTo>
                  <a:pt x="166" y="50"/>
                  <a:pt x="178" y="42"/>
                  <a:pt x="190" y="37"/>
                </a:cubicBezTo>
                <a:cubicBezTo>
                  <a:pt x="188" y="69"/>
                  <a:pt x="199" y="100"/>
                  <a:pt x="223" y="123"/>
                </a:cubicBezTo>
                <a:cubicBezTo>
                  <a:pt x="243" y="143"/>
                  <a:pt x="271" y="155"/>
                  <a:pt x="300" y="155"/>
                </a:cubicBezTo>
                <a:cubicBezTo>
                  <a:pt x="303" y="155"/>
                  <a:pt x="306" y="155"/>
                  <a:pt x="309" y="155"/>
                </a:cubicBezTo>
                <a:cubicBezTo>
                  <a:pt x="303" y="167"/>
                  <a:pt x="296" y="179"/>
                  <a:pt x="286" y="188"/>
                </a:cubicBezTo>
                <a:cubicBezTo>
                  <a:pt x="240" y="234"/>
                  <a:pt x="138" y="239"/>
                  <a:pt x="106" y="239"/>
                </a:cubicBezTo>
                <a:close/>
                <a:moveTo>
                  <a:pt x="294" y="238"/>
                </a:moveTo>
                <a:cubicBezTo>
                  <a:pt x="281" y="252"/>
                  <a:pt x="262" y="258"/>
                  <a:pt x="244" y="258"/>
                </a:cubicBezTo>
                <a:cubicBezTo>
                  <a:pt x="231" y="258"/>
                  <a:pt x="218" y="255"/>
                  <a:pt x="207" y="248"/>
                </a:cubicBezTo>
                <a:cubicBezTo>
                  <a:pt x="249" y="238"/>
                  <a:pt x="281" y="224"/>
                  <a:pt x="300" y="202"/>
                </a:cubicBezTo>
                <a:cubicBezTo>
                  <a:pt x="303" y="199"/>
                  <a:pt x="306" y="197"/>
                  <a:pt x="308" y="194"/>
                </a:cubicBezTo>
                <a:cubicBezTo>
                  <a:pt x="311" y="210"/>
                  <a:pt x="306" y="225"/>
                  <a:pt x="294" y="238"/>
                </a:cubicBezTo>
                <a:close/>
                <a:moveTo>
                  <a:pt x="319" y="134"/>
                </a:moveTo>
                <a:cubicBezTo>
                  <a:pt x="314" y="135"/>
                  <a:pt x="309" y="136"/>
                  <a:pt x="303" y="136"/>
                </a:cubicBezTo>
                <a:cubicBezTo>
                  <a:pt x="279" y="136"/>
                  <a:pt x="256" y="126"/>
                  <a:pt x="239" y="108"/>
                </a:cubicBezTo>
                <a:cubicBezTo>
                  <a:pt x="217" y="87"/>
                  <a:pt x="208" y="56"/>
                  <a:pt x="213" y="28"/>
                </a:cubicBezTo>
                <a:cubicBezTo>
                  <a:pt x="231" y="22"/>
                  <a:pt x="250" y="20"/>
                  <a:pt x="267" y="20"/>
                </a:cubicBezTo>
                <a:cubicBezTo>
                  <a:pt x="275" y="20"/>
                  <a:pt x="282" y="20"/>
                  <a:pt x="289" y="21"/>
                </a:cubicBezTo>
                <a:cubicBezTo>
                  <a:pt x="296" y="22"/>
                  <a:pt x="300" y="32"/>
                  <a:pt x="294" y="38"/>
                </a:cubicBezTo>
                <a:cubicBezTo>
                  <a:pt x="290" y="42"/>
                  <a:pt x="290" y="47"/>
                  <a:pt x="294" y="52"/>
                </a:cubicBezTo>
                <a:cubicBezTo>
                  <a:pt x="296" y="54"/>
                  <a:pt x="299" y="55"/>
                  <a:pt x="301" y="55"/>
                </a:cubicBezTo>
                <a:cubicBezTo>
                  <a:pt x="304" y="55"/>
                  <a:pt x="306" y="54"/>
                  <a:pt x="309" y="52"/>
                </a:cubicBezTo>
                <a:cubicBezTo>
                  <a:pt x="311" y="50"/>
                  <a:pt x="313" y="49"/>
                  <a:pt x="315" y="49"/>
                </a:cubicBezTo>
                <a:cubicBezTo>
                  <a:pt x="320" y="49"/>
                  <a:pt x="325" y="53"/>
                  <a:pt x="325" y="58"/>
                </a:cubicBezTo>
                <a:cubicBezTo>
                  <a:pt x="329" y="77"/>
                  <a:pt x="328" y="106"/>
                  <a:pt x="319" y="134"/>
                </a:cubicBezTo>
                <a:close/>
                <a:moveTo>
                  <a:pt x="218" y="150"/>
                </a:moveTo>
                <a:cubicBezTo>
                  <a:pt x="217" y="149"/>
                  <a:pt x="216" y="149"/>
                  <a:pt x="215" y="149"/>
                </a:cubicBezTo>
                <a:cubicBezTo>
                  <a:pt x="210" y="149"/>
                  <a:pt x="206" y="152"/>
                  <a:pt x="206" y="157"/>
                </a:cubicBezTo>
                <a:cubicBezTo>
                  <a:pt x="201" y="168"/>
                  <a:pt x="201" y="168"/>
                  <a:pt x="201" y="168"/>
                </a:cubicBezTo>
                <a:cubicBezTo>
                  <a:pt x="200" y="173"/>
                  <a:pt x="196" y="175"/>
                  <a:pt x="192" y="175"/>
                </a:cubicBezTo>
                <a:cubicBezTo>
                  <a:pt x="189" y="175"/>
                  <a:pt x="186" y="174"/>
                  <a:pt x="184" y="173"/>
                </a:cubicBezTo>
                <a:cubicBezTo>
                  <a:pt x="173" y="162"/>
                  <a:pt x="173" y="162"/>
                  <a:pt x="173" y="162"/>
                </a:cubicBezTo>
                <a:cubicBezTo>
                  <a:pt x="168" y="157"/>
                  <a:pt x="170" y="148"/>
                  <a:pt x="178" y="145"/>
                </a:cubicBezTo>
                <a:cubicBezTo>
                  <a:pt x="190" y="141"/>
                  <a:pt x="190" y="141"/>
                  <a:pt x="190" y="141"/>
                </a:cubicBezTo>
                <a:cubicBezTo>
                  <a:pt x="196" y="139"/>
                  <a:pt x="198" y="133"/>
                  <a:pt x="197" y="129"/>
                </a:cubicBezTo>
                <a:cubicBezTo>
                  <a:pt x="195" y="124"/>
                  <a:pt x="191" y="122"/>
                  <a:pt x="186" y="122"/>
                </a:cubicBezTo>
                <a:cubicBezTo>
                  <a:pt x="186" y="122"/>
                  <a:pt x="185" y="122"/>
                  <a:pt x="184" y="122"/>
                </a:cubicBezTo>
                <a:cubicBezTo>
                  <a:pt x="172" y="127"/>
                  <a:pt x="172" y="127"/>
                  <a:pt x="172" y="127"/>
                </a:cubicBezTo>
                <a:cubicBezTo>
                  <a:pt x="151" y="133"/>
                  <a:pt x="144" y="161"/>
                  <a:pt x="160" y="176"/>
                </a:cubicBezTo>
                <a:cubicBezTo>
                  <a:pt x="172" y="188"/>
                  <a:pt x="172" y="188"/>
                  <a:pt x="172" y="188"/>
                </a:cubicBezTo>
                <a:cubicBezTo>
                  <a:pt x="177" y="194"/>
                  <a:pt x="185" y="196"/>
                  <a:pt x="193" y="196"/>
                </a:cubicBezTo>
                <a:cubicBezTo>
                  <a:pt x="205" y="196"/>
                  <a:pt x="217" y="189"/>
                  <a:pt x="222" y="175"/>
                </a:cubicBezTo>
                <a:cubicBezTo>
                  <a:pt x="226" y="163"/>
                  <a:pt x="226" y="163"/>
                  <a:pt x="226" y="163"/>
                </a:cubicBezTo>
                <a:cubicBezTo>
                  <a:pt x="227" y="158"/>
                  <a:pt x="224" y="151"/>
                  <a:pt x="218" y="1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6" name="Freeform 54">
            <a:extLst>
              <a:ext uri="{FF2B5EF4-FFF2-40B4-BE49-F238E27FC236}">
                <a16:creationId xmlns:a16="http://schemas.microsoft.com/office/drawing/2014/main" id="{287B856E-E209-7BCA-5BB8-148A7C9315CB}"/>
              </a:ext>
            </a:extLst>
          </p:cNvPr>
          <p:cNvSpPr>
            <a:spLocks noEditPoints="1"/>
          </p:cNvSpPr>
          <p:nvPr/>
        </p:nvSpPr>
        <p:spPr bwMode="auto">
          <a:xfrm>
            <a:off x="4557978" y="5764027"/>
            <a:ext cx="259039" cy="259411"/>
          </a:xfrm>
          <a:custGeom>
            <a:avLst/>
            <a:gdLst>
              <a:gd name="T0" fmla="*/ 231 w 348"/>
              <a:gd name="T1" fmla="*/ 35 h 348"/>
              <a:gd name="T2" fmla="*/ 119 w 348"/>
              <a:gd name="T3" fmla="*/ 35 h 348"/>
              <a:gd name="T4" fmla="*/ 249 w 348"/>
              <a:gd name="T5" fmla="*/ 44 h 348"/>
              <a:gd name="T6" fmla="*/ 297 w 348"/>
              <a:gd name="T7" fmla="*/ 143 h 348"/>
              <a:gd name="T8" fmla="*/ 44 w 348"/>
              <a:gd name="T9" fmla="*/ 132 h 348"/>
              <a:gd name="T10" fmla="*/ 175 w 348"/>
              <a:gd name="T11" fmla="*/ 82 h 348"/>
              <a:gd name="T12" fmla="*/ 288 w 348"/>
              <a:gd name="T13" fmla="*/ 164 h 348"/>
              <a:gd name="T14" fmla="*/ 278 w 348"/>
              <a:gd name="T15" fmla="*/ 185 h 348"/>
              <a:gd name="T16" fmla="*/ 63 w 348"/>
              <a:gd name="T17" fmla="*/ 175 h 348"/>
              <a:gd name="T18" fmla="*/ 288 w 348"/>
              <a:gd name="T19" fmla="*/ 164 h 348"/>
              <a:gd name="T20" fmla="*/ 22 w 348"/>
              <a:gd name="T21" fmla="*/ 128 h 348"/>
              <a:gd name="T22" fmla="*/ 40 w 348"/>
              <a:gd name="T23" fmla="*/ 174 h 348"/>
              <a:gd name="T24" fmla="*/ 60 w 348"/>
              <a:gd name="T25" fmla="*/ 226 h 348"/>
              <a:gd name="T26" fmla="*/ 20 w 348"/>
              <a:gd name="T27" fmla="*/ 226 h 348"/>
              <a:gd name="T28" fmla="*/ 10 w 348"/>
              <a:gd name="T29" fmla="*/ 205 h 348"/>
              <a:gd name="T30" fmla="*/ 0 w 348"/>
              <a:gd name="T31" fmla="*/ 226 h 348"/>
              <a:gd name="T32" fmla="*/ 81 w 348"/>
              <a:gd name="T33" fmla="*/ 226 h 348"/>
              <a:gd name="T34" fmla="*/ 122 w 348"/>
              <a:gd name="T35" fmla="*/ 205 h 348"/>
              <a:gd name="T36" fmla="*/ 102 w 348"/>
              <a:gd name="T37" fmla="*/ 327 h 348"/>
              <a:gd name="T38" fmla="*/ 82 w 348"/>
              <a:gd name="T39" fmla="*/ 297 h 348"/>
              <a:gd name="T40" fmla="*/ 62 w 348"/>
              <a:gd name="T41" fmla="*/ 297 h 348"/>
              <a:gd name="T42" fmla="*/ 102 w 348"/>
              <a:gd name="T43" fmla="*/ 348 h 348"/>
              <a:gd name="T44" fmla="*/ 143 w 348"/>
              <a:gd name="T45" fmla="*/ 205 h 348"/>
              <a:gd name="T46" fmla="*/ 203 w 348"/>
              <a:gd name="T47" fmla="*/ 307 h 348"/>
              <a:gd name="T48" fmla="*/ 284 w 348"/>
              <a:gd name="T49" fmla="*/ 307 h 348"/>
              <a:gd name="T50" fmla="*/ 274 w 348"/>
              <a:gd name="T51" fmla="*/ 287 h 348"/>
              <a:gd name="T52" fmla="*/ 264 w 348"/>
              <a:gd name="T53" fmla="*/ 307 h 348"/>
              <a:gd name="T54" fmla="*/ 224 w 348"/>
              <a:gd name="T55" fmla="*/ 307 h 348"/>
              <a:gd name="T56" fmla="*/ 265 w 348"/>
              <a:gd name="T57" fmla="*/ 205 h 348"/>
              <a:gd name="T58" fmla="*/ 306 w 348"/>
              <a:gd name="T59" fmla="*/ 266 h 348"/>
              <a:gd name="T60" fmla="*/ 346 w 348"/>
              <a:gd name="T61" fmla="*/ 215 h 348"/>
              <a:gd name="T62" fmla="*/ 328 w 348"/>
              <a:gd name="T63" fmla="*/ 215 h 348"/>
              <a:gd name="T64" fmla="*/ 307 w 348"/>
              <a:gd name="T65" fmla="*/ 245 h 348"/>
              <a:gd name="T66" fmla="*/ 288 w 348"/>
              <a:gd name="T67" fmla="*/ 203 h 348"/>
              <a:gd name="T68" fmla="*/ 307 w 348"/>
              <a:gd name="T69" fmla="*/ 160 h 348"/>
              <a:gd name="T70" fmla="*/ 174 w 348"/>
              <a:gd name="T71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48" h="348">
                <a:moveTo>
                  <a:pt x="175" y="22"/>
                </a:moveTo>
                <a:cubicBezTo>
                  <a:pt x="194" y="22"/>
                  <a:pt x="213" y="26"/>
                  <a:pt x="231" y="35"/>
                </a:cubicBezTo>
                <a:cubicBezTo>
                  <a:pt x="217" y="53"/>
                  <a:pt x="198" y="62"/>
                  <a:pt x="175" y="62"/>
                </a:cubicBezTo>
                <a:cubicBezTo>
                  <a:pt x="153" y="62"/>
                  <a:pt x="132" y="53"/>
                  <a:pt x="119" y="35"/>
                </a:cubicBezTo>
                <a:cubicBezTo>
                  <a:pt x="136" y="27"/>
                  <a:pt x="156" y="22"/>
                  <a:pt x="175" y="22"/>
                </a:cubicBezTo>
                <a:close/>
                <a:moveTo>
                  <a:pt x="249" y="44"/>
                </a:moveTo>
                <a:cubicBezTo>
                  <a:pt x="279" y="64"/>
                  <a:pt x="300" y="96"/>
                  <a:pt x="306" y="132"/>
                </a:cubicBezTo>
                <a:cubicBezTo>
                  <a:pt x="307" y="138"/>
                  <a:pt x="302" y="143"/>
                  <a:pt x="297" y="143"/>
                </a:cubicBezTo>
                <a:cubicBezTo>
                  <a:pt x="55" y="143"/>
                  <a:pt x="55" y="143"/>
                  <a:pt x="55" y="143"/>
                </a:cubicBezTo>
                <a:cubicBezTo>
                  <a:pt x="47" y="143"/>
                  <a:pt x="42" y="139"/>
                  <a:pt x="44" y="132"/>
                </a:cubicBezTo>
                <a:cubicBezTo>
                  <a:pt x="49" y="96"/>
                  <a:pt x="71" y="64"/>
                  <a:pt x="101" y="44"/>
                </a:cubicBezTo>
                <a:cubicBezTo>
                  <a:pt x="118" y="67"/>
                  <a:pt x="146" y="82"/>
                  <a:pt x="175" y="82"/>
                </a:cubicBezTo>
                <a:cubicBezTo>
                  <a:pt x="204" y="82"/>
                  <a:pt x="233" y="69"/>
                  <a:pt x="249" y="44"/>
                </a:cubicBezTo>
                <a:close/>
                <a:moveTo>
                  <a:pt x="288" y="164"/>
                </a:moveTo>
                <a:cubicBezTo>
                  <a:pt x="288" y="175"/>
                  <a:pt x="288" y="175"/>
                  <a:pt x="288" y="175"/>
                </a:cubicBezTo>
                <a:cubicBezTo>
                  <a:pt x="288" y="181"/>
                  <a:pt x="283" y="185"/>
                  <a:pt x="278" y="185"/>
                </a:cubicBezTo>
                <a:cubicBezTo>
                  <a:pt x="73" y="185"/>
                  <a:pt x="73" y="185"/>
                  <a:pt x="73" y="185"/>
                </a:cubicBezTo>
                <a:cubicBezTo>
                  <a:pt x="67" y="185"/>
                  <a:pt x="63" y="181"/>
                  <a:pt x="63" y="175"/>
                </a:cubicBezTo>
                <a:cubicBezTo>
                  <a:pt x="63" y="164"/>
                  <a:pt x="63" y="164"/>
                  <a:pt x="63" y="164"/>
                </a:cubicBezTo>
                <a:cubicBezTo>
                  <a:pt x="288" y="164"/>
                  <a:pt x="288" y="164"/>
                  <a:pt x="288" y="164"/>
                </a:cubicBezTo>
                <a:close/>
                <a:moveTo>
                  <a:pt x="174" y="0"/>
                </a:moveTo>
                <a:cubicBezTo>
                  <a:pt x="99" y="0"/>
                  <a:pt x="35" y="56"/>
                  <a:pt x="22" y="128"/>
                </a:cubicBezTo>
                <a:cubicBezTo>
                  <a:pt x="20" y="141"/>
                  <a:pt x="28" y="155"/>
                  <a:pt x="40" y="160"/>
                </a:cubicBezTo>
                <a:cubicBezTo>
                  <a:pt x="40" y="174"/>
                  <a:pt x="40" y="174"/>
                  <a:pt x="40" y="174"/>
                </a:cubicBezTo>
                <a:cubicBezTo>
                  <a:pt x="40" y="187"/>
                  <a:pt x="49" y="199"/>
                  <a:pt x="60" y="203"/>
                </a:cubicBezTo>
                <a:cubicBezTo>
                  <a:pt x="60" y="226"/>
                  <a:pt x="60" y="226"/>
                  <a:pt x="60" y="226"/>
                </a:cubicBezTo>
                <a:cubicBezTo>
                  <a:pt x="60" y="236"/>
                  <a:pt x="51" y="245"/>
                  <a:pt x="40" y="245"/>
                </a:cubicBezTo>
                <a:cubicBezTo>
                  <a:pt x="29" y="245"/>
                  <a:pt x="20" y="236"/>
                  <a:pt x="20" y="226"/>
                </a:cubicBezTo>
                <a:cubicBezTo>
                  <a:pt x="20" y="215"/>
                  <a:pt x="20" y="215"/>
                  <a:pt x="20" y="215"/>
                </a:cubicBezTo>
                <a:cubicBezTo>
                  <a:pt x="20" y="210"/>
                  <a:pt x="15" y="205"/>
                  <a:pt x="10" y="205"/>
                </a:cubicBezTo>
                <a:cubicBezTo>
                  <a:pt x="4" y="205"/>
                  <a:pt x="0" y="210"/>
                  <a:pt x="0" y="215"/>
                </a:cubicBezTo>
                <a:cubicBezTo>
                  <a:pt x="0" y="226"/>
                  <a:pt x="0" y="226"/>
                  <a:pt x="0" y="226"/>
                </a:cubicBezTo>
                <a:cubicBezTo>
                  <a:pt x="0" y="248"/>
                  <a:pt x="18" y="266"/>
                  <a:pt x="40" y="266"/>
                </a:cubicBezTo>
                <a:cubicBezTo>
                  <a:pt x="63" y="266"/>
                  <a:pt x="81" y="248"/>
                  <a:pt x="81" y="226"/>
                </a:cubicBezTo>
                <a:cubicBezTo>
                  <a:pt x="81" y="205"/>
                  <a:pt x="81" y="205"/>
                  <a:pt x="81" y="205"/>
                </a:cubicBezTo>
                <a:cubicBezTo>
                  <a:pt x="122" y="205"/>
                  <a:pt x="122" y="205"/>
                  <a:pt x="122" y="205"/>
                </a:cubicBezTo>
                <a:cubicBezTo>
                  <a:pt x="122" y="307"/>
                  <a:pt x="122" y="307"/>
                  <a:pt x="122" y="307"/>
                </a:cubicBezTo>
                <a:cubicBezTo>
                  <a:pt x="122" y="318"/>
                  <a:pt x="113" y="327"/>
                  <a:pt x="102" y="327"/>
                </a:cubicBezTo>
                <a:cubicBezTo>
                  <a:pt x="91" y="327"/>
                  <a:pt x="82" y="318"/>
                  <a:pt x="82" y="307"/>
                </a:cubicBezTo>
                <a:cubicBezTo>
                  <a:pt x="82" y="297"/>
                  <a:pt x="82" y="297"/>
                  <a:pt x="82" y="297"/>
                </a:cubicBezTo>
                <a:cubicBezTo>
                  <a:pt x="82" y="291"/>
                  <a:pt x="77" y="287"/>
                  <a:pt x="72" y="287"/>
                </a:cubicBezTo>
                <a:cubicBezTo>
                  <a:pt x="66" y="287"/>
                  <a:pt x="62" y="291"/>
                  <a:pt x="62" y="297"/>
                </a:cubicBezTo>
                <a:cubicBezTo>
                  <a:pt x="62" y="307"/>
                  <a:pt x="62" y="307"/>
                  <a:pt x="62" y="307"/>
                </a:cubicBezTo>
                <a:cubicBezTo>
                  <a:pt x="62" y="330"/>
                  <a:pt x="80" y="348"/>
                  <a:pt x="102" y="348"/>
                </a:cubicBezTo>
                <a:cubicBezTo>
                  <a:pt x="125" y="348"/>
                  <a:pt x="143" y="330"/>
                  <a:pt x="143" y="307"/>
                </a:cubicBezTo>
                <a:cubicBezTo>
                  <a:pt x="143" y="205"/>
                  <a:pt x="143" y="205"/>
                  <a:pt x="143" y="205"/>
                </a:cubicBezTo>
                <a:cubicBezTo>
                  <a:pt x="203" y="205"/>
                  <a:pt x="203" y="205"/>
                  <a:pt x="203" y="205"/>
                </a:cubicBezTo>
                <a:cubicBezTo>
                  <a:pt x="203" y="307"/>
                  <a:pt x="203" y="307"/>
                  <a:pt x="203" y="307"/>
                </a:cubicBezTo>
                <a:cubicBezTo>
                  <a:pt x="203" y="330"/>
                  <a:pt x="221" y="348"/>
                  <a:pt x="244" y="348"/>
                </a:cubicBezTo>
                <a:cubicBezTo>
                  <a:pt x="266" y="348"/>
                  <a:pt x="284" y="330"/>
                  <a:pt x="284" y="307"/>
                </a:cubicBezTo>
                <a:cubicBezTo>
                  <a:pt x="284" y="297"/>
                  <a:pt x="284" y="297"/>
                  <a:pt x="284" y="297"/>
                </a:cubicBezTo>
                <a:cubicBezTo>
                  <a:pt x="284" y="291"/>
                  <a:pt x="279" y="287"/>
                  <a:pt x="274" y="287"/>
                </a:cubicBezTo>
                <a:cubicBezTo>
                  <a:pt x="269" y="287"/>
                  <a:pt x="264" y="291"/>
                  <a:pt x="264" y="297"/>
                </a:cubicBezTo>
                <a:cubicBezTo>
                  <a:pt x="264" y="307"/>
                  <a:pt x="264" y="307"/>
                  <a:pt x="264" y="307"/>
                </a:cubicBezTo>
                <a:cubicBezTo>
                  <a:pt x="264" y="318"/>
                  <a:pt x="255" y="327"/>
                  <a:pt x="244" y="327"/>
                </a:cubicBezTo>
                <a:cubicBezTo>
                  <a:pt x="233" y="327"/>
                  <a:pt x="224" y="318"/>
                  <a:pt x="224" y="307"/>
                </a:cubicBezTo>
                <a:cubicBezTo>
                  <a:pt x="224" y="205"/>
                  <a:pt x="224" y="205"/>
                  <a:pt x="224" y="205"/>
                </a:cubicBezTo>
                <a:cubicBezTo>
                  <a:pt x="265" y="205"/>
                  <a:pt x="265" y="205"/>
                  <a:pt x="265" y="205"/>
                </a:cubicBezTo>
                <a:cubicBezTo>
                  <a:pt x="265" y="226"/>
                  <a:pt x="265" y="226"/>
                  <a:pt x="265" y="226"/>
                </a:cubicBezTo>
                <a:cubicBezTo>
                  <a:pt x="265" y="248"/>
                  <a:pt x="283" y="266"/>
                  <a:pt x="306" y="266"/>
                </a:cubicBezTo>
                <a:cubicBezTo>
                  <a:pt x="328" y="266"/>
                  <a:pt x="346" y="248"/>
                  <a:pt x="346" y="226"/>
                </a:cubicBezTo>
                <a:cubicBezTo>
                  <a:pt x="346" y="215"/>
                  <a:pt x="346" y="215"/>
                  <a:pt x="346" y="215"/>
                </a:cubicBezTo>
                <a:cubicBezTo>
                  <a:pt x="348" y="210"/>
                  <a:pt x="343" y="205"/>
                  <a:pt x="338" y="205"/>
                </a:cubicBezTo>
                <a:cubicBezTo>
                  <a:pt x="333" y="205"/>
                  <a:pt x="328" y="210"/>
                  <a:pt x="328" y="215"/>
                </a:cubicBezTo>
                <a:cubicBezTo>
                  <a:pt x="328" y="226"/>
                  <a:pt x="328" y="226"/>
                  <a:pt x="328" y="226"/>
                </a:cubicBezTo>
                <a:cubicBezTo>
                  <a:pt x="328" y="236"/>
                  <a:pt x="319" y="245"/>
                  <a:pt x="307" y="245"/>
                </a:cubicBezTo>
                <a:cubicBezTo>
                  <a:pt x="297" y="245"/>
                  <a:pt x="288" y="236"/>
                  <a:pt x="288" y="226"/>
                </a:cubicBezTo>
                <a:cubicBezTo>
                  <a:pt x="288" y="203"/>
                  <a:pt x="288" y="203"/>
                  <a:pt x="288" y="203"/>
                </a:cubicBezTo>
                <a:cubicBezTo>
                  <a:pt x="300" y="199"/>
                  <a:pt x="307" y="187"/>
                  <a:pt x="307" y="174"/>
                </a:cubicBezTo>
                <a:cubicBezTo>
                  <a:pt x="307" y="160"/>
                  <a:pt x="307" y="160"/>
                  <a:pt x="307" y="160"/>
                </a:cubicBezTo>
                <a:cubicBezTo>
                  <a:pt x="320" y="155"/>
                  <a:pt x="328" y="141"/>
                  <a:pt x="325" y="128"/>
                </a:cubicBezTo>
                <a:cubicBezTo>
                  <a:pt x="314" y="55"/>
                  <a:pt x="249" y="0"/>
                  <a:pt x="17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7" name="Freeform 55">
            <a:extLst>
              <a:ext uri="{FF2B5EF4-FFF2-40B4-BE49-F238E27FC236}">
                <a16:creationId xmlns:a16="http://schemas.microsoft.com/office/drawing/2014/main" id="{6822E6FF-FB47-BE7B-8FE5-362DA33746C7}"/>
              </a:ext>
            </a:extLst>
          </p:cNvPr>
          <p:cNvSpPr>
            <a:spLocks noEditPoints="1"/>
          </p:cNvSpPr>
          <p:nvPr/>
        </p:nvSpPr>
        <p:spPr bwMode="auto">
          <a:xfrm>
            <a:off x="4557233" y="4671220"/>
            <a:ext cx="259039" cy="259411"/>
          </a:xfrm>
          <a:custGeom>
            <a:avLst/>
            <a:gdLst>
              <a:gd name="T0" fmla="*/ 224 w 348"/>
              <a:gd name="T1" fmla="*/ 172 h 348"/>
              <a:gd name="T2" fmla="*/ 233 w 348"/>
              <a:gd name="T3" fmla="*/ 244 h 348"/>
              <a:gd name="T4" fmla="*/ 244 w 348"/>
              <a:gd name="T5" fmla="*/ 172 h 348"/>
              <a:gd name="T6" fmla="*/ 343 w 348"/>
              <a:gd name="T7" fmla="*/ 330 h 348"/>
              <a:gd name="T8" fmla="*/ 325 w 348"/>
              <a:gd name="T9" fmla="*/ 202 h 348"/>
              <a:gd name="T10" fmla="*/ 328 w 348"/>
              <a:gd name="T11" fmla="*/ 155 h 348"/>
              <a:gd name="T12" fmla="*/ 319 w 348"/>
              <a:gd name="T13" fmla="*/ 144 h 348"/>
              <a:gd name="T14" fmla="*/ 287 w 348"/>
              <a:gd name="T15" fmla="*/ 159 h 348"/>
              <a:gd name="T16" fmla="*/ 346 w 348"/>
              <a:gd name="T17" fmla="*/ 52 h 348"/>
              <a:gd name="T18" fmla="*/ 336 w 348"/>
              <a:gd name="T19" fmla="*/ 21 h 348"/>
              <a:gd name="T20" fmla="*/ 276 w 348"/>
              <a:gd name="T21" fmla="*/ 33 h 348"/>
              <a:gd name="T22" fmla="*/ 244 w 348"/>
              <a:gd name="T23" fmla="*/ 0 h 348"/>
              <a:gd name="T24" fmla="*/ 204 w 348"/>
              <a:gd name="T25" fmla="*/ 61 h 348"/>
              <a:gd name="T26" fmla="*/ 90 w 348"/>
              <a:gd name="T27" fmla="*/ 102 h 348"/>
              <a:gd name="T28" fmla="*/ 80 w 348"/>
              <a:gd name="T29" fmla="*/ 203 h 348"/>
              <a:gd name="T30" fmla="*/ 60 w 348"/>
              <a:gd name="T31" fmla="*/ 153 h 348"/>
              <a:gd name="T32" fmla="*/ 81 w 348"/>
              <a:gd name="T33" fmla="*/ 72 h 348"/>
              <a:gd name="T34" fmla="*/ 71 w 348"/>
              <a:gd name="T35" fmla="*/ 42 h 348"/>
              <a:gd name="T36" fmla="*/ 0 w 348"/>
              <a:gd name="T37" fmla="*/ 92 h 348"/>
              <a:gd name="T38" fmla="*/ 69 w 348"/>
              <a:gd name="T39" fmla="*/ 276 h 348"/>
              <a:gd name="T40" fmla="*/ 30 w 348"/>
              <a:gd name="T41" fmla="*/ 348 h 348"/>
              <a:gd name="T42" fmla="*/ 348 w 348"/>
              <a:gd name="T43" fmla="*/ 341 h 348"/>
              <a:gd name="T44" fmla="*/ 315 w 348"/>
              <a:gd name="T45" fmla="*/ 42 h 348"/>
              <a:gd name="T46" fmla="*/ 325 w 348"/>
              <a:gd name="T47" fmla="*/ 52 h 348"/>
              <a:gd name="T48" fmla="*/ 303 w 348"/>
              <a:gd name="T49" fmla="*/ 79 h 348"/>
              <a:gd name="T50" fmla="*/ 295 w 348"/>
              <a:gd name="T51" fmla="*/ 61 h 348"/>
              <a:gd name="T52" fmla="*/ 264 w 348"/>
              <a:gd name="T53" fmla="*/ 88 h 348"/>
              <a:gd name="T54" fmla="*/ 244 w 348"/>
              <a:gd name="T55" fmla="*/ 25 h 348"/>
              <a:gd name="T56" fmla="*/ 244 w 348"/>
              <a:gd name="T57" fmla="*/ 93 h 348"/>
              <a:gd name="T58" fmla="*/ 223 w 348"/>
              <a:gd name="T59" fmla="*/ 63 h 348"/>
              <a:gd name="T60" fmla="*/ 19 w 348"/>
              <a:gd name="T61" fmla="*/ 92 h 348"/>
              <a:gd name="T62" fmla="*/ 60 w 348"/>
              <a:gd name="T63" fmla="*/ 61 h 348"/>
              <a:gd name="T64" fmla="*/ 29 w 348"/>
              <a:gd name="T65" fmla="*/ 102 h 348"/>
              <a:gd name="T66" fmla="*/ 19 w 348"/>
              <a:gd name="T67" fmla="*/ 92 h 348"/>
              <a:gd name="T68" fmla="*/ 19 w 348"/>
              <a:gd name="T69" fmla="*/ 124 h 348"/>
              <a:gd name="T70" fmla="*/ 39 w 348"/>
              <a:gd name="T71" fmla="*/ 174 h 348"/>
              <a:gd name="T72" fmla="*/ 120 w 348"/>
              <a:gd name="T73" fmla="*/ 225 h 348"/>
              <a:gd name="T74" fmla="*/ 120 w 348"/>
              <a:gd name="T75" fmla="*/ 265 h 348"/>
              <a:gd name="T76" fmla="*/ 19 w 348"/>
              <a:gd name="T77" fmla="*/ 174 h 348"/>
              <a:gd name="T78" fmla="*/ 223 w 348"/>
              <a:gd name="T79" fmla="*/ 275 h 348"/>
              <a:gd name="T80" fmla="*/ 202 w 348"/>
              <a:gd name="T81" fmla="*/ 275 h 348"/>
              <a:gd name="T82" fmla="*/ 139 w 348"/>
              <a:gd name="T83" fmla="*/ 327 h 348"/>
              <a:gd name="T84" fmla="*/ 129 w 348"/>
              <a:gd name="T85" fmla="*/ 307 h 348"/>
              <a:gd name="T86" fmla="*/ 119 w 348"/>
              <a:gd name="T87" fmla="*/ 327 h 348"/>
              <a:gd name="T88" fmla="*/ 85 w 348"/>
              <a:gd name="T89" fmla="*/ 282 h 348"/>
              <a:gd name="T90" fmla="*/ 119 w 348"/>
              <a:gd name="T91" fmla="*/ 284 h 348"/>
              <a:gd name="T92" fmla="*/ 119 w 348"/>
              <a:gd name="T93" fmla="*/ 203 h 348"/>
              <a:gd name="T94" fmla="*/ 98 w 348"/>
              <a:gd name="T95" fmla="*/ 123 h 348"/>
              <a:gd name="T96" fmla="*/ 119 w 348"/>
              <a:gd name="T97" fmla="*/ 153 h 348"/>
              <a:gd name="T98" fmla="*/ 139 w 348"/>
              <a:gd name="T99" fmla="*/ 153 h 348"/>
              <a:gd name="T100" fmla="*/ 181 w 348"/>
              <a:gd name="T101" fmla="*/ 123 h 348"/>
              <a:gd name="T102" fmla="*/ 191 w 348"/>
              <a:gd name="T103" fmla="*/ 203 h 348"/>
              <a:gd name="T104" fmla="*/ 201 w 348"/>
              <a:gd name="T105" fmla="*/ 123 h 348"/>
              <a:gd name="T106" fmla="*/ 262 w 348"/>
              <a:gd name="T107" fmla="*/ 173 h 348"/>
              <a:gd name="T108" fmla="*/ 276 w 348"/>
              <a:gd name="T109" fmla="*/ 182 h 348"/>
              <a:gd name="T110" fmla="*/ 303 w 348"/>
              <a:gd name="T111" fmla="*/ 190 h 348"/>
              <a:gd name="T112" fmla="*/ 267 w 348"/>
              <a:gd name="T113" fmla="*/ 227 h 348"/>
              <a:gd name="T114" fmla="*/ 307 w 348"/>
              <a:gd name="T115" fmla="*/ 32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48" h="348">
                <a:moveTo>
                  <a:pt x="233" y="162"/>
                </a:moveTo>
                <a:cubicBezTo>
                  <a:pt x="228" y="162"/>
                  <a:pt x="224" y="167"/>
                  <a:pt x="224" y="172"/>
                </a:cubicBezTo>
                <a:cubicBezTo>
                  <a:pt x="224" y="234"/>
                  <a:pt x="224" y="234"/>
                  <a:pt x="224" y="234"/>
                </a:cubicBezTo>
                <a:cubicBezTo>
                  <a:pt x="224" y="239"/>
                  <a:pt x="228" y="244"/>
                  <a:pt x="233" y="244"/>
                </a:cubicBezTo>
                <a:cubicBezTo>
                  <a:pt x="239" y="244"/>
                  <a:pt x="244" y="239"/>
                  <a:pt x="244" y="234"/>
                </a:cubicBezTo>
                <a:cubicBezTo>
                  <a:pt x="244" y="172"/>
                  <a:pt x="244" y="172"/>
                  <a:pt x="244" y="172"/>
                </a:cubicBezTo>
                <a:cubicBezTo>
                  <a:pt x="244" y="168"/>
                  <a:pt x="239" y="162"/>
                  <a:pt x="233" y="162"/>
                </a:cubicBezTo>
                <a:close/>
                <a:moveTo>
                  <a:pt x="343" y="330"/>
                </a:moveTo>
                <a:cubicBezTo>
                  <a:pt x="312" y="309"/>
                  <a:pt x="292" y="276"/>
                  <a:pt x="287" y="239"/>
                </a:cubicBezTo>
                <a:cubicBezTo>
                  <a:pt x="325" y="202"/>
                  <a:pt x="325" y="202"/>
                  <a:pt x="325" y="202"/>
                </a:cubicBezTo>
                <a:cubicBezTo>
                  <a:pt x="327" y="200"/>
                  <a:pt x="328" y="197"/>
                  <a:pt x="328" y="195"/>
                </a:cubicBezTo>
                <a:cubicBezTo>
                  <a:pt x="328" y="155"/>
                  <a:pt x="328" y="155"/>
                  <a:pt x="328" y="155"/>
                </a:cubicBezTo>
                <a:cubicBezTo>
                  <a:pt x="328" y="151"/>
                  <a:pt x="326" y="148"/>
                  <a:pt x="323" y="146"/>
                </a:cubicBezTo>
                <a:cubicBezTo>
                  <a:pt x="322" y="145"/>
                  <a:pt x="320" y="144"/>
                  <a:pt x="319" y="144"/>
                </a:cubicBezTo>
                <a:cubicBezTo>
                  <a:pt x="317" y="144"/>
                  <a:pt x="315" y="145"/>
                  <a:pt x="313" y="146"/>
                </a:cubicBezTo>
                <a:cubicBezTo>
                  <a:pt x="287" y="159"/>
                  <a:pt x="287" y="159"/>
                  <a:pt x="287" y="159"/>
                </a:cubicBezTo>
                <a:cubicBezTo>
                  <a:pt x="287" y="124"/>
                  <a:pt x="287" y="124"/>
                  <a:pt x="287" y="124"/>
                </a:cubicBezTo>
                <a:cubicBezTo>
                  <a:pt x="319" y="117"/>
                  <a:pt x="346" y="88"/>
                  <a:pt x="346" y="52"/>
                </a:cubicBezTo>
                <a:cubicBezTo>
                  <a:pt x="346" y="32"/>
                  <a:pt x="346" y="32"/>
                  <a:pt x="346" y="32"/>
                </a:cubicBezTo>
                <a:cubicBezTo>
                  <a:pt x="346" y="26"/>
                  <a:pt x="341" y="21"/>
                  <a:pt x="336" y="21"/>
                </a:cubicBezTo>
                <a:cubicBezTo>
                  <a:pt x="316" y="21"/>
                  <a:pt x="316" y="21"/>
                  <a:pt x="316" y="21"/>
                </a:cubicBezTo>
                <a:cubicBezTo>
                  <a:pt x="301" y="21"/>
                  <a:pt x="287" y="26"/>
                  <a:pt x="276" y="33"/>
                </a:cubicBezTo>
                <a:cubicBezTo>
                  <a:pt x="267" y="15"/>
                  <a:pt x="250" y="3"/>
                  <a:pt x="250" y="2"/>
                </a:cubicBezTo>
                <a:cubicBezTo>
                  <a:pt x="249" y="1"/>
                  <a:pt x="246" y="0"/>
                  <a:pt x="244" y="0"/>
                </a:cubicBezTo>
                <a:cubicBezTo>
                  <a:pt x="242" y="0"/>
                  <a:pt x="240" y="1"/>
                  <a:pt x="238" y="2"/>
                </a:cubicBezTo>
                <a:cubicBezTo>
                  <a:pt x="237" y="3"/>
                  <a:pt x="204" y="28"/>
                  <a:pt x="204" y="61"/>
                </a:cubicBezTo>
                <a:cubicBezTo>
                  <a:pt x="204" y="78"/>
                  <a:pt x="211" y="92"/>
                  <a:pt x="219" y="102"/>
                </a:cubicBezTo>
                <a:cubicBezTo>
                  <a:pt x="90" y="102"/>
                  <a:pt x="90" y="102"/>
                  <a:pt x="90" y="102"/>
                </a:cubicBezTo>
                <a:cubicBezTo>
                  <a:pt x="84" y="102"/>
                  <a:pt x="80" y="106"/>
                  <a:pt x="80" y="113"/>
                </a:cubicBezTo>
                <a:cubicBezTo>
                  <a:pt x="80" y="203"/>
                  <a:pt x="80" y="203"/>
                  <a:pt x="80" y="203"/>
                </a:cubicBezTo>
                <a:cubicBezTo>
                  <a:pt x="68" y="198"/>
                  <a:pt x="60" y="186"/>
                  <a:pt x="60" y="173"/>
                </a:cubicBezTo>
                <a:cubicBezTo>
                  <a:pt x="60" y="153"/>
                  <a:pt x="60" y="153"/>
                  <a:pt x="60" y="153"/>
                </a:cubicBezTo>
                <a:cubicBezTo>
                  <a:pt x="60" y="140"/>
                  <a:pt x="55" y="128"/>
                  <a:pt x="47" y="119"/>
                </a:cubicBezTo>
                <a:cubicBezTo>
                  <a:pt x="66" y="113"/>
                  <a:pt x="81" y="93"/>
                  <a:pt x="81" y="72"/>
                </a:cubicBezTo>
                <a:cubicBezTo>
                  <a:pt x="81" y="52"/>
                  <a:pt x="81" y="52"/>
                  <a:pt x="81" y="52"/>
                </a:cubicBezTo>
                <a:cubicBezTo>
                  <a:pt x="81" y="46"/>
                  <a:pt x="76" y="42"/>
                  <a:pt x="71" y="42"/>
                </a:cubicBezTo>
                <a:cubicBezTo>
                  <a:pt x="51" y="42"/>
                  <a:pt x="51" y="42"/>
                  <a:pt x="51" y="42"/>
                </a:cubicBezTo>
                <a:cubicBezTo>
                  <a:pt x="23" y="42"/>
                  <a:pt x="0" y="64"/>
                  <a:pt x="0" y="92"/>
                </a:cubicBezTo>
                <a:cubicBezTo>
                  <a:pt x="0" y="173"/>
                  <a:pt x="0" y="173"/>
                  <a:pt x="0" y="173"/>
                </a:cubicBezTo>
                <a:cubicBezTo>
                  <a:pt x="0" y="219"/>
                  <a:pt x="28" y="259"/>
                  <a:pt x="69" y="276"/>
                </a:cubicBezTo>
                <a:cubicBezTo>
                  <a:pt x="58" y="298"/>
                  <a:pt x="43" y="316"/>
                  <a:pt x="25" y="329"/>
                </a:cubicBezTo>
                <a:cubicBezTo>
                  <a:pt x="17" y="335"/>
                  <a:pt x="20" y="348"/>
                  <a:pt x="30" y="348"/>
                </a:cubicBezTo>
                <a:cubicBezTo>
                  <a:pt x="337" y="348"/>
                  <a:pt x="337" y="348"/>
                  <a:pt x="337" y="348"/>
                </a:cubicBezTo>
                <a:cubicBezTo>
                  <a:pt x="341" y="348"/>
                  <a:pt x="346" y="345"/>
                  <a:pt x="348" y="341"/>
                </a:cubicBezTo>
                <a:cubicBezTo>
                  <a:pt x="348" y="336"/>
                  <a:pt x="348" y="332"/>
                  <a:pt x="343" y="330"/>
                </a:cubicBezTo>
                <a:close/>
                <a:moveTo>
                  <a:pt x="315" y="42"/>
                </a:moveTo>
                <a:cubicBezTo>
                  <a:pt x="325" y="42"/>
                  <a:pt x="325" y="42"/>
                  <a:pt x="325" y="42"/>
                </a:cubicBezTo>
                <a:cubicBezTo>
                  <a:pt x="325" y="52"/>
                  <a:pt x="325" y="52"/>
                  <a:pt x="325" y="52"/>
                </a:cubicBezTo>
                <a:cubicBezTo>
                  <a:pt x="325" y="79"/>
                  <a:pt x="304" y="100"/>
                  <a:pt x="278" y="102"/>
                </a:cubicBezTo>
                <a:cubicBezTo>
                  <a:pt x="303" y="79"/>
                  <a:pt x="303" y="79"/>
                  <a:pt x="303" y="79"/>
                </a:cubicBezTo>
                <a:cubicBezTo>
                  <a:pt x="307" y="74"/>
                  <a:pt x="307" y="69"/>
                  <a:pt x="303" y="64"/>
                </a:cubicBezTo>
                <a:cubicBezTo>
                  <a:pt x="300" y="62"/>
                  <a:pt x="298" y="61"/>
                  <a:pt x="295" y="61"/>
                </a:cubicBezTo>
                <a:cubicBezTo>
                  <a:pt x="292" y="61"/>
                  <a:pt x="290" y="62"/>
                  <a:pt x="287" y="64"/>
                </a:cubicBezTo>
                <a:cubicBezTo>
                  <a:pt x="264" y="88"/>
                  <a:pt x="264" y="88"/>
                  <a:pt x="264" y="88"/>
                </a:cubicBezTo>
                <a:cubicBezTo>
                  <a:pt x="267" y="61"/>
                  <a:pt x="287" y="42"/>
                  <a:pt x="315" y="42"/>
                </a:cubicBezTo>
                <a:close/>
                <a:moveTo>
                  <a:pt x="244" y="25"/>
                </a:moveTo>
                <a:cubicBezTo>
                  <a:pt x="250" y="29"/>
                  <a:pt x="256" y="37"/>
                  <a:pt x="260" y="47"/>
                </a:cubicBezTo>
                <a:cubicBezTo>
                  <a:pt x="250" y="60"/>
                  <a:pt x="244" y="75"/>
                  <a:pt x="244" y="93"/>
                </a:cubicBezTo>
                <a:cubicBezTo>
                  <a:pt x="244" y="100"/>
                  <a:pt x="244" y="100"/>
                  <a:pt x="244" y="100"/>
                </a:cubicBezTo>
                <a:cubicBezTo>
                  <a:pt x="236" y="92"/>
                  <a:pt x="223" y="79"/>
                  <a:pt x="223" y="63"/>
                </a:cubicBezTo>
                <a:cubicBezTo>
                  <a:pt x="223" y="46"/>
                  <a:pt x="236" y="32"/>
                  <a:pt x="244" y="25"/>
                </a:cubicBezTo>
                <a:close/>
                <a:moveTo>
                  <a:pt x="19" y="92"/>
                </a:moveTo>
                <a:cubicBezTo>
                  <a:pt x="19" y="75"/>
                  <a:pt x="33" y="61"/>
                  <a:pt x="49" y="61"/>
                </a:cubicBezTo>
                <a:cubicBezTo>
                  <a:pt x="60" y="61"/>
                  <a:pt x="60" y="61"/>
                  <a:pt x="60" y="61"/>
                </a:cubicBezTo>
                <a:cubicBezTo>
                  <a:pt x="60" y="72"/>
                  <a:pt x="60" y="72"/>
                  <a:pt x="60" y="72"/>
                </a:cubicBezTo>
                <a:cubicBezTo>
                  <a:pt x="60" y="88"/>
                  <a:pt x="46" y="102"/>
                  <a:pt x="29" y="102"/>
                </a:cubicBezTo>
                <a:cubicBezTo>
                  <a:pt x="19" y="102"/>
                  <a:pt x="19" y="102"/>
                  <a:pt x="19" y="102"/>
                </a:cubicBezTo>
                <a:lnTo>
                  <a:pt x="19" y="92"/>
                </a:lnTo>
                <a:close/>
                <a:moveTo>
                  <a:pt x="19" y="174"/>
                </a:moveTo>
                <a:cubicBezTo>
                  <a:pt x="19" y="124"/>
                  <a:pt x="19" y="124"/>
                  <a:pt x="19" y="124"/>
                </a:cubicBezTo>
                <a:cubicBezTo>
                  <a:pt x="31" y="129"/>
                  <a:pt x="39" y="141"/>
                  <a:pt x="39" y="154"/>
                </a:cubicBezTo>
                <a:cubicBezTo>
                  <a:pt x="39" y="174"/>
                  <a:pt x="39" y="174"/>
                  <a:pt x="39" y="174"/>
                </a:cubicBezTo>
                <a:cubicBezTo>
                  <a:pt x="39" y="203"/>
                  <a:pt x="62" y="225"/>
                  <a:pt x="89" y="225"/>
                </a:cubicBezTo>
                <a:cubicBezTo>
                  <a:pt x="120" y="225"/>
                  <a:pt x="120" y="225"/>
                  <a:pt x="120" y="225"/>
                </a:cubicBezTo>
                <a:cubicBezTo>
                  <a:pt x="132" y="225"/>
                  <a:pt x="141" y="234"/>
                  <a:pt x="141" y="245"/>
                </a:cubicBezTo>
                <a:cubicBezTo>
                  <a:pt x="141" y="256"/>
                  <a:pt x="132" y="265"/>
                  <a:pt x="120" y="265"/>
                </a:cubicBezTo>
                <a:cubicBezTo>
                  <a:pt x="110" y="265"/>
                  <a:pt x="110" y="265"/>
                  <a:pt x="110" y="265"/>
                </a:cubicBezTo>
                <a:cubicBezTo>
                  <a:pt x="60" y="265"/>
                  <a:pt x="19" y="223"/>
                  <a:pt x="19" y="174"/>
                </a:cubicBezTo>
                <a:close/>
                <a:moveTo>
                  <a:pt x="223" y="327"/>
                </a:moveTo>
                <a:cubicBezTo>
                  <a:pt x="223" y="275"/>
                  <a:pt x="223" y="275"/>
                  <a:pt x="223" y="275"/>
                </a:cubicBezTo>
                <a:cubicBezTo>
                  <a:pt x="223" y="270"/>
                  <a:pt x="218" y="265"/>
                  <a:pt x="213" y="265"/>
                </a:cubicBezTo>
                <a:cubicBezTo>
                  <a:pt x="206" y="265"/>
                  <a:pt x="202" y="270"/>
                  <a:pt x="202" y="275"/>
                </a:cubicBezTo>
                <a:cubicBezTo>
                  <a:pt x="202" y="327"/>
                  <a:pt x="202" y="327"/>
                  <a:pt x="202" y="327"/>
                </a:cubicBezTo>
                <a:cubicBezTo>
                  <a:pt x="139" y="327"/>
                  <a:pt x="139" y="327"/>
                  <a:pt x="139" y="327"/>
                </a:cubicBezTo>
                <a:cubicBezTo>
                  <a:pt x="139" y="317"/>
                  <a:pt x="139" y="317"/>
                  <a:pt x="139" y="317"/>
                </a:cubicBezTo>
                <a:cubicBezTo>
                  <a:pt x="139" y="311"/>
                  <a:pt x="134" y="307"/>
                  <a:pt x="129" y="307"/>
                </a:cubicBezTo>
                <a:cubicBezTo>
                  <a:pt x="124" y="307"/>
                  <a:pt x="119" y="311"/>
                  <a:pt x="119" y="317"/>
                </a:cubicBezTo>
                <a:cubicBezTo>
                  <a:pt x="119" y="327"/>
                  <a:pt x="119" y="327"/>
                  <a:pt x="119" y="327"/>
                </a:cubicBezTo>
                <a:cubicBezTo>
                  <a:pt x="55" y="327"/>
                  <a:pt x="55" y="327"/>
                  <a:pt x="55" y="327"/>
                </a:cubicBezTo>
                <a:cubicBezTo>
                  <a:pt x="67" y="315"/>
                  <a:pt x="78" y="299"/>
                  <a:pt x="85" y="282"/>
                </a:cubicBezTo>
                <a:cubicBezTo>
                  <a:pt x="93" y="283"/>
                  <a:pt x="101" y="284"/>
                  <a:pt x="109" y="284"/>
                </a:cubicBezTo>
                <a:cubicBezTo>
                  <a:pt x="119" y="284"/>
                  <a:pt x="119" y="284"/>
                  <a:pt x="119" y="284"/>
                </a:cubicBezTo>
                <a:cubicBezTo>
                  <a:pt x="142" y="284"/>
                  <a:pt x="160" y="266"/>
                  <a:pt x="160" y="244"/>
                </a:cubicBezTo>
                <a:cubicBezTo>
                  <a:pt x="160" y="221"/>
                  <a:pt x="142" y="203"/>
                  <a:pt x="119" y="203"/>
                </a:cubicBezTo>
                <a:cubicBezTo>
                  <a:pt x="98" y="203"/>
                  <a:pt x="98" y="203"/>
                  <a:pt x="98" y="203"/>
                </a:cubicBezTo>
                <a:cubicBezTo>
                  <a:pt x="98" y="123"/>
                  <a:pt x="98" y="123"/>
                  <a:pt x="98" y="123"/>
                </a:cubicBezTo>
                <a:cubicBezTo>
                  <a:pt x="119" y="123"/>
                  <a:pt x="119" y="123"/>
                  <a:pt x="119" y="123"/>
                </a:cubicBezTo>
                <a:cubicBezTo>
                  <a:pt x="119" y="153"/>
                  <a:pt x="119" y="153"/>
                  <a:pt x="119" y="153"/>
                </a:cubicBezTo>
                <a:cubicBezTo>
                  <a:pt x="119" y="159"/>
                  <a:pt x="124" y="163"/>
                  <a:pt x="129" y="163"/>
                </a:cubicBezTo>
                <a:cubicBezTo>
                  <a:pt x="134" y="163"/>
                  <a:pt x="139" y="159"/>
                  <a:pt x="139" y="153"/>
                </a:cubicBezTo>
                <a:cubicBezTo>
                  <a:pt x="139" y="123"/>
                  <a:pt x="139" y="123"/>
                  <a:pt x="139" y="123"/>
                </a:cubicBezTo>
                <a:cubicBezTo>
                  <a:pt x="181" y="123"/>
                  <a:pt x="181" y="123"/>
                  <a:pt x="181" y="123"/>
                </a:cubicBezTo>
                <a:cubicBezTo>
                  <a:pt x="181" y="194"/>
                  <a:pt x="181" y="194"/>
                  <a:pt x="181" y="194"/>
                </a:cubicBezTo>
                <a:cubicBezTo>
                  <a:pt x="181" y="199"/>
                  <a:pt x="186" y="203"/>
                  <a:pt x="191" y="203"/>
                </a:cubicBezTo>
                <a:cubicBezTo>
                  <a:pt x="196" y="203"/>
                  <a:pt x="201" y="199"/>
                  <a:pt x="201" y="194"/>
                </a:cubicBezTo>
                <a:cubicBezTo>
                  <a:pt x="201" y="123"/>
                  <a:pt x="201" y="123"/>
                  <a:pt x="201" y="123"/>
                </a:cubicBezTo>
                <a:cubicBezTo>
                  <a:pt x="262" y="123"/>
                  <a:pt x="262" y="123"/>
                  <a:pt x="262" y="123"/>
                </a:cubicBezTo>
                <a:cubicBezTo>
                  <a:pt x="262" y="173"/>
                  <a:pt x="262" y="173"/>
                  <a:pt x="262" y="173"/>
                </a:cubicBezTo>
                <a:cubicBezTo>
                  <a:pt x="262" y="179"/>
                  <a:pt x="267" y="183"/>
                  <a:pt x="272" y="183"/>
                </a:cubicBezTo>
                <a:cubicBezTo>
                  <a:pt x="273" y="183"/>
                  <a:pt x="275" y="183"/>
                  <a:pt x="276" y="182"/>
                </a:cubicBezTo>
                <a:cubicBezTo>
                  <a:pt x="303" y="168"/>
                  <a:pt x="303" y="168"/>
                  <a:pt x="303" y="168"/>
                </a:cubicBezTo>
                <a:cubicBezTo>
                  <a:pt x="303" y="190"/>
                  <a:pt x="303" y="190"/>
                  <a:pt x="303" y="190"/>
                </a:cubicBezTo>
                <a:cubicBezTo>
                  <a:pt x="304" y="190"/>
                  <a:pt x="304" y="190"/>
                  <a:pt x="304" y="190"/>
                </a:cubicBezTo>
                <a:cubicBezTo>
                  <a:pt x="267" y="227"/>
                  <a:pt x="267" y="227"/>
                  <a:pt x="267" y="227"/>
                </a:cubicBezTo>
                <a:cubicBezTo>
                  <a:pt x="265" y="230"/>
                  <a:pt x="264" y="232"/>
                  <a:pt x="264" y="235"/>
                </a:cubicBezTo>
                <a:cubicBezTo>
                  <a:pt x="267" y="270"/>
                  <a:pt x="282" y="303"/>
                  <a:pt x="307" y="327"/>
                </a:cubicBezTo>
                <a:lnTo>
                  <a:pt x="223" y="3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8" name="Freeform 56">
            <a:extLst>
              <a:ext uri="{FF2B5EF4-FFF2-40B4-BE49-F238E27FC236}">
                <a16:creationId xmlns:a16="http://schemas.microsoft.com/office/drawing/2014/main" id="{FF71872B-3817-3C72-4FD1-371652A5246B}"/>
              </a:ext>
            </a:extLst>
          </p:cNvPr>
          <p:cNvSpPr>
            <a:spLocks noEditPoints="1"/>
          </p:cNvSpPr>
          <p:nvPr/>
        </p:nvSpPr>
        <p:spPr bwMode="auto">
          <a:xfrm>
            <a:off x="2373109" y="5217624"/>
            <a:ext cx="257920" cy="259411"/>
          </a:xfrm>
          <a:custGeom>
            <a:avLst/>
            <a:gdLst>
              <a:gd name="T0" fmla="*/ 183 w 346"/>
              <a:gd name="T1" fmla="*/ 31 h 348"/>
              <a:gd name="T2" fmla="*/ 163 w 346"/>
              <a:gd name="T3" fmla="*/ 31 h 348"/>
              <a:gd name="T4" fmla="*/ 91 w 346"/>
              <a:gd name="T5" fmla="*/ 62 h 348"/>
              <a:gd name="T6" fmla="*/ 91 w 346"/>
              <a:gd name="T7" fmla="*/ 82 h 348"/>
              <a:gd name="T8" fmla="*/ 91 w 346"/>
              <a:gd name="T9" fmla="*/ 62 h 348"/>
              <a:gd name="T10" fmla="*/ 264 w 346"/>
              <a:gd name="T11" fmla="*/ 72 h 348"/>
              <a:gd name="T12" fmla="*/ 244 w 346"/>
              <a:gd name="T13" fmla="*/ 72 h 348"/>
              <a:gd name="T14" fmla="*/ 173 w 346"/>
              <a:gd name="T15" fmla="*/ 106 h 348"/>
              <a:gd name="T16" fmla="*/ 173 w 346"/>
              <a:gd name="T17" fmla="*/ 222 h 348"/>
              <a:gd name="T18" fmla="*/ 173 w 346"/>
              <a:gd name="T19" fmla="*/ 106 h 348"/>
              <a:gd name="T20" fmla="*/ 162 w 346"/>
              <a:gd name="T21" fmla="*/ 276 h 348"/>
              <a:gd name="T22" fmla="*/ 151 w 346"/>
              <a:gd name="T23" fmla="*/ 286 h 348"/>
              <a:gd name="T24" fmla="*/ 19 w 346"/>
              <a:gd name="T25" fmla="*/ 143 h 348"/>
              <a:gd name="T26" fmla="*/ 326 w 346"/>
              <a:gd name="T27" fmla="*/ 143 h 348"/>
              <a:gd name="T28" fmla="*/ 193 w 346"/>
              <a:gd name="T29" fmla="*/ 286 h 348"/>
              <a:gd name="T30" fmla="*/ 183 w 346"/>
              <a:gd name="T31" fmla="*/ 276 h 348"/>
              <a:gd name="T32" fmla="*/ 326 w 346"/>
              <a:gd name="T33" fmla="*/ 143 h 348"/>
              <a:gd name="T34" fmla="*/ 223 w 346"/>
              <a:gd name="T35" fmla="*/ 307 h 348"/>
              <a:gd name="T36" fmla="*/ 183 w 346"/>
              <a:gd name="T37" fmla="*/ 307 h 348"/>
              <a:gd name="T38" fmla="*/ 122 w 346"/>
              <a:gd name="T39" fmla="*/ 304 h 348"/>
              <a:gd name="T40" fmla="*/ 142 w 346"/>
              <a:gd name="T41" fmla="*/ 327 h 348"/>
              <a:gd name="T42" fmla="*/ 122 w 346"/>
              <a:gd name="T43" fmla="*/ 304 h 348"/>
              <a:gd name="T44" fmla="*/ 173 w 346"/>
              <a:gd name="T45" fmla="*/ 0 h 348"/>
              <a:gd name="T46" fmla="*/ 163 w 346"/>
              <a:gd name="T47" fmla="*/ 59 h 348"/>
              <a:gd name="T48" fmla="*/ 113 w 346"/>
              <a:gd name="T49" fmla="*/ 147 h 348"/>
              <a:gd name="T50" fmla="*/ 102 w 346"/>
              <a:gd name="T51" fmla="*/ 100 h 348"/>
              <a:gd name="T52" fmla="*/ 92 w 346"/>
              <a:gd name="T53" fmla="*/ 40 h 348"/>
              <a:gd name="T54" fmla="*/ 82 w 346"/>
              <a:gd name="T55" fmla="*/ 100 h 348"/>
              <a:gd name="T56" fmla="*/ 30 w 346"/>
              <a:gd name="T57" fmla="*/ 123 h 348"/>
              <a:gd name="T58" fmla="*/ 0 w 346"/>
              <a:gd name="T59" fmla="*/ 133 h 348"/>
              <a:gd name="T60" fmla="*/ 45 w 346"/>
              <a:gd name="T61" fmla="*/ 262 h 348"/>
              <a:gd name="T62" fmla="*/ 102 w 346"/>
              <a:gd name="T63" fmla="*/ 308 h 348"/>
              <a:gd name="T64" fmla="*/ 173 w 346"/>
              <a:gd name="T65" fmla="*/ 334 h 348"/>
              <a:gd name="T66" fmla="*/ 244 w 346"/>
              <a:gd name="T67" fmla="*/ 308 h 348"/>
              <a:gd name="T68" fmla="*/ 301 w 346"/>
              <a:gd name="T69" fmla="*/ 262 h 348"/>
              <a:gd name="T70" fmla="*/ 346 w 346"/>
              <a:gd name="T71" fmla="*/ 133 h 348"/>
              <a:gd name="T72" fmla="*/ 316 w 346"/>
              <a:gd name="T73" fmla="*/ 123 h 348"/>
              <a:gd name="T74" fmla="*/ 264 w 346"/>
              <a:gd name="T75" fmla="*/ 100 h 348"/>
              <a:gd name="T76" fmla="*/ 254 w 346"/>
              <a:gd name="T77" fmla="*/ 40 h 348"/>
              <a:gd name="T78" fmla="*/ 244 w 346"/>
              <a:gd name="T79" fmla="*/ 100 h 348"/>
              <a:gd name="T80" fmla="*/ 232 w 346"/>
              <a:gd name="T81" fmla="*/ 147 h 348"/>
              <a:gd name="T82" fmla="*/ 183 w 346"/>
              <a:gd name="T83" fmla="*/ 59 h 348"/>
              <a:gd name="T84" fmla="*/ 173 w 346"/>
              <a:gd name="T85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46" h="348">
                <a:moveTo>
                  <a:pt x="173" y="21"/>
                </a:moveTo>
                <a:cubicBezTo>
                  <a:pt x="178" y="21"/>
                  <a:pt x="183" y="26"/>
                  <a:pt x="183" y="31"/>
                </a:cubicBezTo>
                <a:cubicBezTo>
                  <a:pt x="183" y="38"/>
                  <a:pt x="178" y="42"/>
                  <a:pt x="173" y="42"/>
                </a:cubicBezTo>
                <a:cubicBezTo>
                  <a:pt x="167" y="42"/>
                  <a:pt x="163" y="38"/>
                  <a:pt x="163" y="31"/>
                </a:cubicBezTo>
                <a:cubicBezTo>
                  <a:pt x="163" y="26"/>
                  <a:pt x="167" y="21"/>
                  <a:pt x="173" y="21"/>
                </a:cubicBezTo>
                <a:close/>
                <a:moveTo>
                  <a:pt x="91" y="62"/>
                </a:moveTo>
                <a:cubicBezTo>
                  <a:pt x="96" y="62"/>
                  <a:pt x="101" y="66"/>
                  <a:pt x="101" y="72"/>
                </a:cubicBezTo>
                <a:cubicBezTo>
                  <a:pt x="101" y="78"/>
                  <a:pt x="96" y="82"/>
                  <a:pt x="91" y="82"/>
                </a:cubicBezTo>
                <a:cubicBezTo>
                  <a:pt x="85" y="82"/>
                  <a:pt x="81" y="78"/>
                  <a:pt x="81" y="72"/>
                </a:cubicBezTo>
                <a:cubicBezTo>
                  <a:pt x="81" y="66"/>
                  <a:pt x="85" y="62"/>
                  <a:pt x="91" y="62"/>
                </a:cubicBezTo>
                <a:close/>
                <a:moveTo>
                  <a:pt x="254" y="62"/>
                </a:moveTo>
                <a:cubicBezTo>
                  <a:pt x="259" y="62"/>
                  <a:pt x="264" y="66"/>
                  <a:pt x="264" y="72"/>
                </a:cubicBezTo>
                <a:cubicBezTo>
                  <a:pt x="264" y="78"/>
                  <a:pt x="259" y="82"/>
                  <a:pt x="254" y="82"/>
                </a:cubicBezTo>
                <a:cubicBezTo>
                  <a:pt x="248" y="82"/>
                  <a:pt x="244" y="78"/>
                  <a:pt x="244" y="72"/>
                </a:cubicBezTo>
                <a:cubicBezTo>
                  <a:pt x="244" y="66"/>
                  <a:pt x="248" y="62"/>
                  <a:pt x="254" y="62"/>
                </a:cubicBezTo>
                <a:close/>
                <a:moveTo>
                  <a:pt x="173" y="106"/>
                </a:moveTo>
                <a:cubicBezTo>
                  <a:pt x="183" y="115"/>
                  <a:pt x="204" y="134"/>
                  <a:pt x="216" y="160"/>
                </a:cubicBezTo>
                <a:cubicBezTo>
                  <a:pt x="196" y="177"/>
                  <a:pt x="182" y="197"/>
                  <a:pt x="173" y="222"/>
                </a:cubicBezTo>
                <a:cubicBezTo>
                  <a:pt x="164" y="199"/>
                  <a:pt x="148" y="177"/>
                  <a:pt x="130" y="160"/>
                </a:cubicBezTo>
                <a:cubicBezTo>
                  <a:pt x="141" y="134"/>
                  <a:pt x="163" y="115"/>
                  <a:pt x="173" y="106"/>
                </a:cubicBezTo>
                <a:close/>
                <a:moveTo>
                  <a:pt x="29" y="143"/>
                </a:moveTo>
                <a:cubicBezTo>
                  <a:pt x="102" y="143"/>
                  <a:pt x="162" y="202"/>
                  <a:pt x="162" y="276"/>
                </a:cubicBezTo>
                <a:cubicBezTo>
                  <a:pt x="162" y="286"/>
                  <a:pt x="162" y="286"/>
                  <a:pt x="162" y="286"/>
                </a:cubicBezTo>
                <a:cubicBezTo>
                  <a:pt x="151" y="286"/>
                  <a:pt x="151" y="286"/>
                  <a:pt x="151" y="286"/>
                </a:cubicBezTo>
                <a:cubicBezTo>
                  <a:pt x="79" y="286"/>
                  <a:pt x="19" y="227"/>
                  <a:pt x="19" y="152"/>
                </a:cubicBezTo>
                <a:cubicBezTo>
                  <a:pt x="19" y="143"/>
                  <a:pt x="19" y="143"/>
                  <a:pt x="19" y="143"/>
                </a:cubicBezTo>
                <a:cubicBezTo>
                  <a:pt x="29" y="143"/>
                  <a:pt x="29" y="143"/>
                  <a:pt x="29" y="143"/>
                </a:cubicBezTo>
                <a:close/>
                <a:moveTo>
                  <a:pt x="326" y="143"/>
                </a:moveTo>
                <a:cubicBezTo>
                  <a:pt x="326" y="152"/>
                  <a:pt x="326" y="152"/>
                  <a:pt x="326" y="152"/>
                </a:cubicBezTo>
                <a:cubicBezTo>
                  <a:pt x="326" y="227"/>
                  <a:pt x="266" y="286"/>
                  <a:pt x="193" y="286"/>
                </a:cubicBezTo>
                <a:cubicBezTo>
                  <a:pt x="183" y="286"/>
                  <a:pt x="183" y="286"/>
                  <a:pt x="183" y="286"/>
                </a:cubicBezTo>
                <a:cubicBezTo>
                  <a:pt x="183" y="276"/>
                  <a:pt x="183" y="276"/>
                  <a:pt x="183" y="276"/>
                </a:cubicBezTo>
                <a:cubicBezTo>
                  <a:pt x="183" y="202"/>
                  <a:pt x="243" y="143"/>
                  <a:pt x="316" y="143"/>
                </a:cubicBezTo>
                <a:lnTo>
                  <a:pt x="326" y="143"/>
                </a:lnTo>
                <a:close/>
                <a:moveTo>
                  <a:pt x="223" y="303"/>
                </a:moveTo>
                <a:cubicBezTo>
                  <a:pt x="223" y="307"/>
                  <a:pt x="223" y="307"/>
                  <a:pt x="223" y="307"/>
                </a:cubicBezTo>
                <a:cubicBezTo>
                  <a:pt x="223" y="317"/>
                  <a:pt x="214" y="326"/>
                  <a:pt x="203" y="326"/>
                </a:cubicBezTo>
                <a:cubicBezTo>
                  <a:pt x="192" y="326"/>
                  <a:pt x="183" y="317"/>
                  <a:pt x="183" y="307"/>
                </a:cubicBezTo>
                <a:cubicBezTo>
                  <a:pt x="195" y="307"/>
                  <a:pt x="207" y="307"/>
                  <a:pt x="223" y="303"/>
                </a:cubicBezTo>
                <a:close/>
                <a:moveTo>
                  <a:pt x="122" y="304"/>
                </a:moveTo>
                <a:cubicBezTo>
                  <a:pt x="139" y="308"/>
                  <a:pt x="150" y="308"/>
                  <a:pt x="163" y="308"/>
                </a:cubicBezTo>
                <a:cubicBezTo>
                  <a:pt x="163" y="317"/>
                  <a:pt x="154" y="327"/>
                  <a:pt x="142" y="327"/>
                </a:cubicBezTo>
                <a:cubicBezTo>
                  <a:pt x="131" y="327"/>
                  <a:pt x="122" y="318"/>
                  <a:pt x="122" y="308"/>
                </a:cubicBezTo>
                <a:cubicBezTo>
                  <a:pt x="122" y="304"/>
                  <a:pt x="122" y="304"/>
                  <a:pt x="122" y="304"/>
                </a:cubicBezTo>
                <a:cubicBezTo>
                  <a:pt x="122" y="304"/>
                  <a:pt x="122" y="304"/>
                  <a:pt x="122" y="304"/>
                </a:cubicBezTo>
                <a:close/>
                <a:moveTo>
                  <a:pt x="173" y="0"/>
                </a:moveTo>
                <a:cubicBezTo>
                  <a:pt x="156" y="0"/>
                  <a:pt x="142" y="13"/>
                  <a:pt x="142" y="30"/>
                </a:cubicBezTo>
                <a:cubicBezTo>
                  <a:pt x="142" y="44"/>
                  <a:pt x="151" y="55"/>
                  <a:pt x="163" y="59"/>
                </a:cubicBezTo>
                <a:cubicBezTo>
                  <a:pt x="163" y="86"/>
                  <a:pt x="163" y="86"/>
                  <a:pt x="163" y="86"/>
                </a:cubicBezTo>
                <a:cubicBezTo>
                  <a:pt x="153" y="94"/>
                  <a:pt x="128" y="117"/>
                  <a:pt x="113" y="147"/>
                </a:cubicBezTo>
                <a:cubicBezTo>
                  <a:pt x="110" y="145"/>
                  <a:pt x="105" y="143"/>
                  <a:pt x="102" y="141"/>
                </a:cubicBezTo>
                <a:cubicBezTo>
                  <a:pt x="102" y="100"/>
                  <a:pt x="102" y="100"/>
                  <a:pt x="102" y="100"/>
                </a:cubicBezTo>
                <a:cubicBezTo>
                  <a:pt x="114" y="96"/>
                  <a:pt x="122" y="84"/>
                  <a:pt x="122" y="71"/>
                </a:cubicBezTo>
                <a:cubicBezTo>
                  <a:pt x="122" y="54"/>
                  <a:pt x="109" y="40"/>
                  <a:pt x="92" y="40"/>
                </a:cubicBezTo>
                <a:cubicBezTo>
                  <a:pt x="75" y="40"/>
                  <a:pt x="61" y="54"/>
                  <a:pt x="61" y="71"/>
                </a:cubicBezTo>
                <a:cubicBezTo>
                  <a:pt x="61" y="84"/>
                  <a:pt x="70" y="96"/>
                  <a:pt x="82" y="100"/>
                </a:cubicBezTo>
                <a:cubicBezTo>
                  <a:pt x="82" y="132"/>
                  <a:pt x="82" y="132"/>
                  <a:pt x="82" y="132"/>
                </a:cubicBezTo>
                <a:cubicBezTo>
                  <a:pt x="65" y="125"/>
                  <a:pt x="48" y="123"/>
                  <a:pt x="30" y="123"/>
                </a:cubicBezTo>
                <a:cubicBezTo>
                  <a:pt x="10" y="123"/>
                  <a:pt x="10" y="123"/>
                  <a:pt x="10" y="123"/>
                </a:cubicBezTo>
                <a:cubicBezTo>
                  <a:pt x="4" y="123"/>
                  <a:pt x="0" y="127"/>
                  <a:pt x="0" y="133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93"/>
                  <a:pt x="15" y="232"/>
                  <a:pt x="45" y="262"/>
                </a:cubicBezTo>
                <a:cubicBezTo>
                  <a:pt x="61" y="278"/>
                  <a:pt x="81" y="291"/>
                  <a:pt x="102" y="299"/>
                </a:cubicBezTo>
                <a:cubicBezTo>
                  <a:pt x="102" y="308"/>
                  <a:pt x="102" y="308"/>
                  <a:pt x="102" y="308"/>
                </a:cubicBezTo>
                <a:cubicBezTo>
                  <a:pt x="102" y="330"/>
                  <a:pt x="120" y="348"/>
                  <a:pt x="142" y="348"/>
                </a:cubicBezTo>
                <a:cubicBezTo>
                  <a:pt x="155" y="348"/>
                  <a:pt x="166" y="343"/>
                  <a:pt x="173" y="334"/>
                </a:cubicBezTo>
                <a:cubicBezTo>
                  <a:pt x="181" y="343"/>
                  <a:pt x="191" y="348"/>
                  <a:pt x="203" y="348"/>
                </a:cubicBezTo>
                <a:cubicBezTo>
                  <a:pt x="226" y="348"/>
                  <a:pt x="244" y="330"/>
                  <a:pt x="244" y="308"/>
                </a:cubicBezTo>
                <a:cubicBezTo>
                  <a:pt x="244" y="299"/>
                  <a:pt x="244" y="299"/>
                  <a:pt x="244" y="299"/>
                </a:cubicBezTo>
                <a:cubicBezTo>
                  <a:pt x="265" y="291"/>
                  <a:pt x="284" y="278"/>
                  <a:pt x="301" y="262"/>
                </a:cubicBezTo>
                <a:cubicBezTo>
                  <a:pt x="330" y="232"/>
                  <a:pt x="346" y="195"/>
                  <a:pt x="346" y="152"/>
                </a:cubicBezTo>
                <a:cubicBezTo>
                  <a:pt x="346" y="133"/>
                  <a:pt x="346" y="133"/>
                  <a:pt x="346" y="133"/>
                </a:cubicBezTo>
                <a:cubicBezTo>
                  <a:pt x="346" y="127"/>
                  <a:pt x="342" y="123"/>
                  <a:pt x="336" y="123"/>
                </a:cubicBezTo>
                <a:cubicBezTo>
                  <a:pt x="316" y="123"/>
                  <a:pt x="316" y="123"/>
                  <a:pt x="316" y="123"/>
                </a:cubicBezTo>
                <a:cubicBezTo>
                  <a:pt x="298" y="123"/>
                  <a:pt x="281" y="125"/>
                  <a:pt x="264" y="132"/>
                </a:cubicBezTo>
                <a:cubicBezTo>
                  <a:pt x="264" y="100"/>
                  <a:pt x="264" y="100"/>
                  <a:pt x="264" y="100"/>
                </a:cubicBezTo>
                <a:cubicBezTo>
                  <a:pt x="276" y="96"/>
                  <a:pt x="284" y="84"/>
                  <a:pt x="284" y="71"/>
                </a:cubicBezTo>
                <a:cubicBezTo>
                  <a:pt x="284" y="54"/>
                  <a:pt x="271" y="40"/>
                  <a:pt x="254" y="40"/>
                </a:cubicBezTo>
                <a:cubicBezTo>
                  <a:pt x="237" y="40"/>
                  <a:pt x="223" y="54"/>
                  <a:pt x="223" y="71"/>
                </a:cubicBezTo>
                <a:cubicBezTo>
                  <a:pt x="223" y="84"/>
                  <a:pt x="232" y="96"/>
                  <a:pt x="244" y="100"/>
                </a:cubicBezTo>
                <a:cubicBezTo>
                  <a:pt x="244" y="141"/>
                  <a:pt x="244" y="141"/>
                  <a:pt x="244" y="141"/>
                </a:cubicBezTo>
                <a:cubicBezTo>
                  <a:pt x="239" y="143"/>
                  <a:pt x="236" y="145"/>
                  <a:pt x="232" y="147"/>
                </a:cubicBezTo>
                <a:cubicBezTo>
                  <a:pt x="218" y="117"/>
                  <a:pt x="193" y="94"/>
                  <a:pt x="183" y="86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195" y="55"/>
                  <a:pt x="203" y="44"/>
                  <a:pt x="203" y="30"/>
                </a:cubicBezTo>
                <a:cubicBezTo>
                  <a:pt x="203" y="13"/>
                  <a:pt x="190" y="0"/>
                  <a:pt x="17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9" name="Freeform 64">
            <a:extLst>
              <a:ext uri="{FF2B5EF4-FFF2-40B4-BE49-F238E27FC236}">
                <a16:creationId xmlns:a16="http://schemas.microsoft.com/office/drawing/2014/main" id="{BA4F897A-612B-C476-BA81-50A59441261C}"/>
              </a:ext>
            </a:extLst>
          </p:cNvPr>
          <p:cNvSpPr>
            <a:spLocks noEditPoints="1"/>
          </p:cNvSpPr>
          <p:nvPr/>
        </p:nvSpPr>
        <p:spPr bwMode="auto">
          <a:xfrm>
            <a:off x="2402926" y="5764027"/>
            <a:ext cx="198286" cy="259411"/>
          </a:xfrm>
          <a:custGeom>
            <a:avLst/>
            <a:gdLst>
              <a:gd name="T0" fmla="*/ 154 w 266"/>
              <a:gd name="T1" fmla="*/ 147 h 348"/>
              <a:gd name="T2" fmla="*/ 143 w 266"/>
              <a:gd name="T3" fmla="*/ 133 h 348"/>
              <a:gd name="T4" fmla="*/ 124 w 266"/>
              <a:gd name="T5" fmla="*/ 134 h 348"/>
              <a:gd name="T6" fmla="*/ 115 w 266"/>
              <a:gd name="T7" fmla="*/ 147 h 348"/>
              <a:gd name="T8" fmla="*/ 134 w 266"/>
              <a:gd name="T9" fmla="*/ 185 h 348"/>
              <a:gd name="T10" fmla="*/ 91 w 266"/>
              <a:gd name="T11" fmla="*/ 103 h 348"/>
              <a:gd name="T12" fmla="*/ 91 w 266"/>
              <a:gd name="T13" fmla="*/ 123 h 348"/>
              <a:gd name="T14" fmla="*/ 91 w 266"/>
              <a:gd name="T15" fmla="*/ 103 h 348"/>
              <a:gd name="T16" fmla="*/ 185 w 266"/>
              <a:gd name="T17" fmla="*/ 113 h 348"/>
              <a:gd name="T18" fmla="*/ 164 w 266"/>
              <a:gd name="T19" fmla="*/ 113 h 348"/>
              <a:gd name="T20" fmla="*/ 209 w 266"/>
              <a:gd name="T21" fmla="*/ 185 h 348"/>
              <a:gd name="T22" fmla="*/ 226 w 266"/>
              <a:gd name="T23" fmla="*/ 50 h 348"/>
              <a:gd name="T24" fmla="*/ 164 w 266"/>
              <a:gd name="T25" fmla="*/ 10 h 348"/>
              <a:gd name="T26" fmla="*/ 113 w 266"/>
              <a:gd name="T27" fmla="*/ 20 h 348"/>
              <a:gd name="T28" fmla="*/ 93 w 266"/>
              <a:gd name="T29" fmla="*/ 0 h 348"/>
              <a:gd name="T30" fmla="*/ 42 w 266"/>
              <a:gd name="T31" fmla="*/ 134 h 348"/>
              <a:gd name="T32" fmla="*/ 62 w 266"/>
              <a:gd name="T33" fmla="*/ 256 h 348"/>
              <a:gd name="T34" fmla="*/ 58 w 266"/>
              <a:gd name="T35" fmla="*/ 327 h 348"/>
              <a:gd name="T36" fmla="*/ 30 w 266"/>
              <a:gd name="T37" fmla="*/ 287 h 348"/>
              <a:gd name="T38" fmla="*/ 22 w 266"/>
              <a:gd name="T39" fmla="*/ 302 h 348"/>
              <a:gd name="T40" fmla="*/ 10 w 266"/>
              <a:gd name="T41" fmla="*/ 327 h 348"/>
              <a:gd name="T42" fmla="*/ 10 w 266"/>
              <a:gd name="T43" fmla="*/ 348 h 348"/>
              <a:gd name="T44" fmla="*/ 266 w 266"/>
              <a:gd name="T45" fmla="*/ 338 h 348"/>
              <a:gd name="T46" fmla="*/ 209 w 266"/>
              <a:gd name="T47" fmla="*/ 185 h 348"/>
              <a:gd name="T48" fmla="*/ 84 w 266"/>
              <a:gd name="T49" fmla="*/ 21 h 348"/>
              <a:gd name="T50" fmla="*/ 153 w 266"/>
              <a:gd name="T51" fmla="*/ 40 h 348"/>
              <a:gd name="T52" fmla="*/ 204 w 266"/>
              <a:gd name="T53" fmla="*/ 50 h 348"/>
              <a:gd name="T54" fmla="*/ 173 w 266"/>
              <a:gd name="T55" fmla="*/ 62 h 348"/>
              <a:gd name="T56" fmla="*/ 91 w 266"/>
              <a:gd name="T57" fmla="*/ 62 h 348"/>
              <a:gd name="T58" fmla="*/ 62 w 266"/>
              <a:gd name="T59" fmla="*/ 50 h 348"/>
              <a:gd name="T60" fmla="*/ 62 w 266"/>
              <a:gd name="T61" fmla="*/ 114 h 348"/>
              <a:gd name="T62" fmla="*/ 122 w 266"/>
              <a:gd name="T63" fmla="*/ 114 h 348"/>
              <a:gd name="T64" fmla="*/ 143 w 266"/>
              <a:gd name="T65" fmla="*/ 114 h 348"/>
              <a:gd name="T66" fmla="*/ 204 w 266"/>
              <a:gd name="T67" fmla="*/ 114 h 348"/>
              <a:gd name="T68" fmla="*/ 133 w 266"/>
              <a:gd name="T69" fmla="*/ 205 h 348"/>
              <a:gd name="T70" fmla="*/ 154 w 266"/>
              <a:gd name="T71" fmla="*/ 329 h 348"/>
              <a:gd name="T72" fmla="*/ 82 w 266"/>
              <a:gd name="T73" fmla="*/ 211 h 348"/>
              <a:gd name="T74" fmla="*/ 149 w 266"/>
              <a:gd name="T75" fmla="*/ 226 h 348"/>
              <a:gd name="T76" fmla="*/ 186 w 266"/>
              <a:gd name="T77" fmla="*/ 329 h 348"/>
              <a:gd name="T78" fmla="*/ 246 w 266"/>
              <a:gd name="T79" fmla="*/ 285 h 348"/>
              <a:gd name="T80" fmla="*/ 216 w 266"/>
              <a:gd name="T81" fmla="*/ 246 h 348"/>
              <a:gd name="T82" fmla="*/ 246 w 266"/>
              <a:gd name="T83" fmla="*/ 306 h 348"/>
              <a:gd name="T84" fmla="*/ 164 w 266"/>
              <a:gd name="T85" fmla="*/ 246 h 348"/>
              <a:gd name="T86" fmla="*/ 246 w 266"/>
              <a:gd name="T87" fmla="*/ 24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66" h="348">
                <a:moveTo>
                  <a:pt x="144" y="177"/>
                </a:moveTo>
                <a:cubicBezTo>
                  <a:pt x="154" y="147"/>
                  <a:pt x="154" y="147"/>
                  <a:pt x="154" y="147"/>
                </a:cubicBezTo>
                <a:cubicBezTo>
                  <a:pt x="157" y="140"/>
                  <a:pt x="153" y="135"/>
                  <a:pt x="147" y="134"/>
                </a:cubicBezTo>
                <a:cubicBezTo>
                  <a:pt x="146" y="133"/>
                  <a:pt x="145" y="133"/>
                  <a:pt x="143" y="133"/>
                </a:cubicBezTo>
                <a:cubicBezTo>
                  <a:pt x="139" y="133"/>
                  <a:pt x="135" y="136"/>
                  <a:pt x="135" y="140"/>
                </a:cubicBezTo>
                <a:cubicBezTo>
                  <a:pt x="133" y="136"/>
                  <a:pt x="128" y="134"/>
                  <a:pt x="124" y="134"/>
                </a:cubicBezTo>
                <a:cubicBezTo>
                  <a:pt x="123" y="134"/>
                  <a:pt x="122" y="134"/>
                  <a:pt x="122" y="134"/>
                </a:cubicBezTo>
                <a:cubicBezTo>
                  <a:pt x="116" y="136"/>
                  <a:pt x="114" y="142"/>
                  <a:pt x="115" y="147"/>
                </a:cubicBezTo>
                <a:cubicBezTo>
                  <a:pt x="123" y="177"/>
                  <a:pt x="123" y="177"/>
                  <a:pt x="123" y="177"/>
                </a:cubicBezTo>
                <a:cubicBezTo>
                  <a:pt x="124" y="182"/>
                  <a:pt x="129" y="185"/>
                  <a:pt x="134" y="185"/>
                </a:cubicBezTo>
                <a:cubicBezTo>
                  <a:pt x="138" y="185"/>
                  <a:pt x="142" y="182"/>
                  <a:pt x="144" y="177"/>
                </a:cubicBezTo>
                <a:close/>
                <a:moveTo>
                  <a:pt x="91" y="103"/>
                </a:moveTo>
                <a:cubicBezTo>
                  <a:pt x="86" y="103"/>
                  <a:pt x="81" y="108"/>
                  <a:pt x="81" y="113"/>
                </a:cubicBezTo>
                <a:cubicBezTo>
                  <a:pt x="81" y="119"/>
                  <a:pt x="86" y="123"/>
                  <a:pt x="91" y="123"/>
                </a:cubicBezTo>
                <a:cubicBezTo>
                  <a:pt x="97" y="123"/>
                  <a:pt x="102" y="119"/>
                  <a:pt x="102" y="113"/>
                </a:cubicBezTo>
                <a:cubicBezTo>
                  <a:pt x="102" y="108"/>
                  <a:pt x="97" y="103"/>
                  <a:pt x="91" y="103"/>
                </a:cubicBezTo>
                <a:close/>
                <a:moveTo>
                  <a:pt x="175" y="123"/>
                </a:moveTo>
                <a:cubicBezTo>
                  <a:pt x="180" y="123"/>
                  <a:pt x="185" y="119"/>
                  <a:pt x="185" y="113"/>
                </a:cubicBezTo>
                <a:cubicBezTo>
                  <a:pt x="185" y="108"/>
                  <a:pt x="180" y="103"/>
                  <a:pt x="175" y="103"/>
                </a:cubicBezTo>
                <a:cubicBezTo>
                  <a:pt x="169" y="103"/>
                  <a:pt x="164" y="108"/>
                  <a:pt x="164" y="113"/>
                </a:cubicBezTo>
                <a:cubicBezTo>
                  <a:pt x="164" y="119"/>
                  <a:pt x="169" y="123"/>
                  <a:pt x="175" y="123"/>
                </a:cubicBezTo>
                <a:close/>
                <a:moveTo>
                  <a:pt x="209" y="185"/>
                </a:moveTo>
                <a:cubicBezTo>
                  <a:pt x="220" y="170"/>
                  <a:pt x="226" y="152"/>
                  <a:pt x="226" y="134"/>
                </a:cubicBezTo>
                <a:cubicBezTo>
                  <a:pt x="226" y="50"/>
                  <a:pt x="226" y="50"/>
                  <a:pt x="226" y="50"/>
                </a:cubicBezTo>
                <a:cubicBezTo>
                  <a:pt x="226" y="22"/>
                  <a:pt x="203" y="0"/>
                  <a:pt x="175" y="0"/>
                </a:cubicBezTo>
                <a:cubicBezTo>
                  <a:pt x="168" y="0"/>
                  <a:pt x="164" y="4"/>
                  <a:pt x="164" y="10"/>
                </a:cubicBezTo>
                <a:cubicBezTo>
                  <a:pt x="164" y="15"/>
                  <a:pt x="159" y="20"/>
                  <a:pt x="154" y="20"/>
                </a:cubicBezTo>
                <a:cubicBezTo>
                  <a:pt x="113" y="20"/>
                  <a:pt x="113" y="20"/>
                  <a:pt x="113" y="20"/>
                </a:cubicBezTo>
                <a:cubicBezTo>
                  <a:pt x="108" y="20"/>
                  <a:pt x="103" y="15"/>
                  <a:pt x="103" y="10"/>
                </a:cubicBezTo>
                <a:cubicBezTo>
                  <a:pt x="103" y="4"/>
                  <a:pt x="99" y="0"/>
                  <a:pt x="93" y="0"/>
                </a:cubicBezTo>
                <a:cubicBezTo>
                  <a:pt x="64" y="0"/>
                  <a:pt x="42" y="22"/>
                  <a:pt x="42" y="50"/>
                </a:cubicBezTo>
                <a:cubicBezTo>
                  <a:pt x="42" y="134"/>
                  <a:pt x="42" y="134"/>
                  <a:pt x="42" y="134"/>
                </a:cubicBezTo>
                <a:cubicBezTo>
                  <a:pt x="42" y="155"/>
                  <a:pt x="50" y="176"/>
                  <a:pt x="62" y="191"/>
                </a:cubicBezTo>
                <a:cubicBezTo>
                  <a:pt x="62" y="256"/>
                  <a:pt x="62" y="256"/>
                  <a:pt x="62" y="256"/>
                </a:cubicBezTo>
                <a:cubicBezTo>
                  <a:pt x="62" y="285"/>
                  <a:pt x="76" y="311"/>
                  <a:pt x="96" y="327"/>
                </a:cubicBezTo>
                <a:cubicBezTo>
                  <a:pt x="58" y="327"/>
                  <a:pt x="58" y="327"/>
                  <a:pt x="58" y="327"/>
                </a:cubicBezTo>
                <a:cubicBezTo>
                  <a:pt x="40" y="293"/>
                  <a:pt x="40" y="293"/>
                  <a:pt x="40" y="293"/>
                </a:cubicBezTo>
                <a:cubicBezTo>
                  <a:pt x="38" y="289"/>
                  <a:pt x="34" y="287"/>
                  <a:pt x="30" y="287"/>
                </a:cubicBezTo>
                <a:cubicBezTo>
                  <a:pt x="29" y="287"/>
                  <a:pt x="27" y="287"/>
                  <a:pt x="26" y="288"/>
                </a:cubicBezTo>
                <a:cubicBezTo>
                  <a:pt x="22" y="290"/>
                  <a:pt x="19" y="297"/>
                  <a:pt x="22" y="302"/>
                </a:cubicBezTo>
                <a:cubicBezTo>
                  <a:pt x="35" y="327"/>
                  <a:pt x="35" y="327"/>
                  <a:pt x="35" y="327"/>
                </a:cubicBezTo>
                <a:cubicBezTo>
                  <a:pt x="10" y="327"/>
                  <a:pt x="10" y="327"/>
                  <a:pt x="10" y="327"/>
                </a:cubicBezTo>
                <a:cubicBezTo>
                  <a:pt x="4" y="327"/>
                  <a:pt x="0" y="331"/>
                  <a:pt x="0" y="338"/>
                </a:cubicBezTo>
                <a:cubicBezTo>
                  <a:pt x="0" y="343"/>
                  <a:pt x="4" y="348"/>
                  <a:pt x="10" y="348"/>
                </a:cubicBezTo>
                <a:cubicBezTo>
                  <a:pt x="256" y="348"/>
                  <a:pt x="256" y="348"/>
                  <a:pt x="256" y="348"/>
                </a:cubicBezTo>
                <a:cubicBezTo>
                  <a:pt x="262" y="348"/>
                  <a:pt x="266" y="343"/>
                  <a:pt x="266" y="338"/>
                </a:cubicBezTo>
                <a:cubicBezTo>
                  <a:pt x="266" y="247"/>
                  <a:pt x="266" y="247"/>
                  <a:pt x="266" y="247"/>
                </a:cubicBezTo>
                <a:cubicBezTo>
                  <a:pt x="266" y="214"/>
                  <a:pt x="241" y="189"/>
                  <a:pt x="209" y="185"/>
                </a:cubicBezTo>
                <a:close/>
                <a:moveTo>
                  <a:pt x="62" y="50"/>
                </a:moveTo>
                <a:cubicBezTo>
                  <a:pt x="62" y="36"/>
                  <a:pt x="71" y="24"/>
                  <a:pt x="84" y="21"/>
                </a:cubicBezTo>
                <a:cubicBezTo>
                  <a:pt x="89" y="32"/>
                  <a:pt x="100" y="40"/>
                  <a:pt x="112" y="40"/>
                </a:cubicBezTo>
                <a:cubicBezTo>
                  <a:pt x="153" y="40"/>
                  <a:pt x="153" y="40"/>
                  <a:pt x="153" y="40"/>
                </a:cubicBezTo>
                <a:cubicBezTo>
                  <a:pt x="166" y="40"/>
                  <a:pt x="177" y="32"/>
                  <a:pt x="181" y="21"/>
                </a:cubicBezTo>
                <a:cubicBezTo>
                  <a:pt x="195" y="24"/>
                  <a:pt x="204" y="37"/>
                  <a:pt x="204" y="50"/>
                </a:cubicBezTo>
                <a:cubicBezTo>
                  <a:pt x="204" y="72"/>
                  <a:pt x="204" y="72"/>
                  <a:pt x="204" y="72"/>
                </a:cubicBezTo>
                <a:cubicBezTo>
                  <a:pt x="195" y="65"/>
                  <a:pt x="185" y="62"/>
                  <a:pt x="173" y="62"/>
                </a:cubicBezTo>
                <a:cubicBezTo>
                  <a:pt x="157" y="62"/>
                  <a:pt x="141" y="69"/>
                  <a:pt x="132" y="82"/>
                </a:cubicBezTo>
                <a:cubicBezTo>
                  <a:pt x="123" y="69"/>
                  <a:pt x="109" y="62"/>
                  <a:pt x="91" y="62"/>
                </a:cubicBezTo>
                <a:cubicBezTo>
                  <a:pt x="81" y="62"/>
                  <a:pt x="69" y="65"/>
                  <a:pt x="62" y="72"/>
                </a:cubicBezTo>
                <a:lnTo>
                  <a:pt x="62" y="50"/>
                </a:lnTo>
                <a:close/>
                <a:moveTo>
                  <a:pt x="62" y="134"/>
                </a:moveTo>
                <a:cubicBezTo>
                  <a:pt x="62" y="114"/>
                  <a:pt x="62" y="114"/>
                  <a:pt x="62" y="114"/>
                </a:cubicBezTo>
                <a:cubicBezTo>
                  <a:pt x="62" y="96"/>
                  <a:pt x="75" y="83"/>
                  <a:pt x="91" y="83"/>
                </a:cubicBezTo>
                <a:cubicBezTo>
                  <a:pt x="109" y="83"/>
                  <a:pt x="122" y="96"/>
                  <a:pt x="122" y="114"/>
                </a:cubicBezTo>
                <a:cubicBezTo>
                  <a:pt x="122" y="119"/>
                  <a:pt x="127" y="123"/>
                  <a:pt x="133" y="123"/>
                </a:cubicBezTo>
                <a:cubicBezTo>
                  <a:pt x="139" y="123"/>
                  <a:pt x="143" y="119"/>
                  <a:pt x="143" y="114"/>
                </a:cubicBezTo>
                <a:cubicBezTo>
                  <a:pt x="143" y="96"/>
                  <a:pt x="157" y="83"/>
                  <a:pt x="174" y="83"/>
                </a:cubicBezTo>
                <a:cubicBezTo>
                  <a:pt x="190" y="83"/>
                  <a:pt x="204" y="96"/>
                  <a:pt x="204" y="114"/>
                </a:cubicBezTo>
                <a:cubicBezTo>
                  <a:pt x="204" y="134"/>
                  <a:pt x="204" y="134"/>
                  <a:pt x="204" y="134"/>
                </a:cubicBezTo>
                <a:cubicBezTo>
                  <a:pt x="204" y="173"/>
                  <a:pt x="172" y="205"/>
                  <a:pt x="133" y="205"/>
                </a:cubicBezTo>
                <a:cubicBezTo>
                  <a:pt x="93" y="205"/>
                  <a:pt x="62" y="173"/>
                  <a:pt x="62" y="134"/>
                </a:cubicBezTo>
                <a:close/>
                <a:moveTo>
                  <a:pt x="154" y="329"/>
                </a:moveTo>
                <a:cubicBezTo>
                  <a:pt x="114" y="329"/>
                  <a:pt x="82" y="296"/>
                  <a:pt x="82" y="257"/>
                </a:cubicBezTo>
                <a:cubicBezTo>
                  <a:pt x="82" y="211"/>
                  <a:pt x="82" y="211"/>
                  <a:pt x="82" y="211"/>
                </a:cubicBezTo>
                <a:cubicBezTo>
                  <a:pt x="99" y="221"/>
                  <a:pt x="116" y="227"/>
                  <a:pt x="134" y="227"/>
                </a:cubicBezTo>
                <a:cubicBezTo>
                  <a:pt x="139" y="227"/>
                  <a:pt x="143" y="227"/>
                  <a:pt x="149" y="226"/>
                </a:cubicBezTo>
                <a:cubicBezTo>
                  <a:pt x="146" y="232"/>
                  <a:pt x="145" y="239"/>
                  <a:pt x="145" y="247"/>
                </a:cubicBezTo>
                <a:cubicBezTo>
                  <a:pt x="145" y="281"/>
                  <a:pt x="161" y="311"/>
                  <a:pt x="186" y="329"/>
                </a:cubicBezTo>
                <a:lnTo>
                  <a:pt x="154" y="329"/>
                </a:lnTo>
                <a:close/>
                <a:moveTo>
                  <a:pt x="246" y="285"/>
                </a:moveTo>
                <a:cubicBezTo>
                  <a:pt x="234" y="281"/>
                  <a:pt x="226" y="270"/>
                  <a:pt x="226" y="256"/>
                </a:cubicBezTo>
                <a:cubicBezTo>
                  <a:pt x="226" y="250"/>
                  <a:pt x="221" y="246"/>
                  <a:pt x="216" y="246"/>
                </a:cubicBezTo>
                <a:cubicBezTo>
                  <a:pt x="209" y="246"/>
                  <a:pt x="205" y="250"/>
                  <a:pt x="205" y="256"/>
                </a:cubicBezTo>
                <a:cubicBezTo>
                  <a:pt x="205" y="281"/>
                  <a:pt x="223" y="302"/>
                  <a:pt x="246" y="306"/>
                </a:cubicBezTo>
                <a:cubicBezTo>
                  <a:pt x="246" y="327"/>
                  <a:pt x="246" y="327"/>
                  <a:pt x="246" y="327"/>
                </a:cubicBezTo>
                <a:cubicBezTo>
                  <a:pt x="200" y="327"/>
                  <a:pt x="164" y="290"/>
                  <a:pt x="164" y="246"/>
                </a:cubicBezTo>
                <a:cubicBezTo>
                  <a:pt x="164" y="223"/>
                  <a:pt x="182" y="205"/>
                  <a:pt x="205" y="205"/>
                </a:cubicBezTo>
                <a:cubicBezTo>
                  <a:pt x="227" y="205"/>
                  <a:pt x="246" y="223"/>
                  <a:pt x="246" y="246"/>
                </a:cubicBezTo>
                <a:lnTo>
                  <a:pt x="246" y="28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0" name="Freeform 65">
            <a:extLst>
              <a:ext uri="{FF2B5EF4-FFF2-40B4-BE49-F238E27FC236}">
                <a16:creationId xmlns:a16="http://schemas.microsoft.com/office/drawing/2014/main" id="{BD8EDBF9-157D-00B4-FC03-0996488554AA}"/>
              </a:ext>
            </a:extLst>
          </p:cNvPr>
          <p:cNvSpPr>
            <a:spLocks noEditPoints="1"/>
          </p:cNvSpPr>
          <p:nvPr/>
        </p:nvSpPr>
        <p:spPr bwMode="auto">
          <a:xfrm>
            <a:off x="2373109" y="4671220"/>
            <a:ext cx="260902" cy="259411"/>
          </a:xfrm>
          <a:custGeom>
            <a:avLst/>
            <a:gdLst>
              <a:gd name="T0" fmla="*/ 224 w 350"/>
              <a:gd name="T1" fmla="*/ 169 h 348"/>
              <a:gd name="T2" fmla="*/ 214 w 350"/>
              <a:gd name="T3" fmla="*/ 0 h 348"/>
              <a:gd name="T4" fmla="*/ 124 w 350"/>
              <a:gd name="T5" fmla="*/ 15 h 348"/>
              <a:gd name="T6" fmla="*/ 51 w 350"/>
              <a:gd name="T7" fmla="*/ 82 h 348"/>
              <a:gd name="T8" fmla="*/ 58 w 350"/>
              <a:gd name="T9" fmla="*/ 144 h 348"/>
              <a:gd name="T10" fmla="*/ 0 w 350"/>
              <a:gd name="T11" fmla="*/ 174 h 348"/>
              <a:gd name="T12" fmla="*/ 58 w 350"/>
              <a:gd name="T13" fmla="*/ 203 h 348"/>
              <a:gd name="T14" fmla="*/ 51 w 350"/>
              <a:gd name="T15" fmla="*/ 265 h 348"/>
              <a:gd name="T16" fmla="*/ 124 w 350"/>
              <a:gd name="T17" fmla="*/ 332 h 348"/>
              <a:gd name="T18" fmla="*/ 214 w 350"/>
              <a:gd name="T19" fmla="*/ 347 h 348"/>
              <a:gd name="T20" fmla="*/ 224 w 350"/>
              <a:gd name="T21" fmla="*/ 178 h 348"/>
              <a:gd name="T22" fmla="*/ 71 w 350"/>
              <a:gd name="T23" fmla="*/ 165 h 348"/>
              <a:gd name="T24" fmla="*/ 71 w 350"/>
              <a:gd name="T25" fmla="*/ 185 h 348"/>
              <a:gd name="T26" fmla="*/ 60 w 350"/>
              <a:gd name="T27" fmla="*/ 245 h 348"/>
              <a:gd name="T28" fmla="*/ 118 w 350"/>
              <a:gd name="T29" fmla="*/ 193 h 348"/>
              <a:gd name="T30" fmla="*/ 84 w 350"/>
              <a:gd name="T31" fmla="*/ 144 h 348"/>
              <a:gd name="T32" fmla="*/ 119 w 350"/>
              <a:gd name="T33" fmla="*/ 156 h 348"/>
              <a:gd name="T34" fmla="*/ 198 w 350"/>
              <a:gd name="T35" fmla="*/ 328 h 348"/>
              <a:gd name="T36" fmla="*/ 148 w 350"/>
              <a:gd name="T37" fmla="*/ 184 h 348"/>
              <a:gd name="T38" fmla="*/ 198 w 350"/>
              <a:gd name="T39" fmla="*/ 328 h 348"/>
              <a:gd name="T40" fmla="*/ 148 w 350"/>
              <a:gd name="T41" fmla="*/ 165 h 348"/>
              <a:gd name="T42" fmla="*/ 198 w 350"/>
              <a:gd name="T43" fmla="*/ 21 h 348"/>
              <a:gd name="T44" fmla="*/ 344 w 350"/>
              <a:gd name="T45" fmla="*/ 209 h 348"/>
              <a:gd name="T46" fmla="*/ 335 w 350"/>
              <a:gd name="T47" fmla="*/ 81 h 348"/>
              <a:gd name="T48" fmla="*/ 245 w 350"/>
              <a:gd name="T49" fmla="*/ 98 h 348"/>
              <a:gd name="T50" fmla="*/ 245 w 350"/>
              <a:gd name="T51" fmla="*/ 220 h 348"/>
              <a:gd name="T52" fmla="*/ 254 w 350"/>
              <a:gd name="T53" fmla="*/ 348 h 348"/>
              <a:gd name="T54" fmla="*/ 344 w 350"/>
              <a:gd name="T55" fmla="*/ 332 h 348"/>
              <a:gd name="T56" fmla="*/ 344 w 350"/>
              <a:gd name="T57" fmla="*/ 209 h 348"/>
              <a:gd name="T58" fmla="*/ 271 w 350"/>
              <a:gd name="T59" fmla="*/ 327 h 348"/>
              <a:gd name="T60" fmla="*/ 271 w 350"/>
              <a:gd name="T61" fmla="*/ 224 h 348"/>
              <a:gd name="T62" fmla="*/ 307 w 350"/>
              <a:gd name="T63" fmla="*/ 276 h 348"/>
              <a:gd name="T64" fmla="*/ 320 w 350"/>
              <a:gd name="T65" fmla="*/ 205 h 348"/>
              <a:gd name="T66" fmla="*/ 272 w 350"/>
              <a:gd name="T67" fmla="*/ 102 h 348"/>
              <a:gd name="T68" fmla="*/ 320 w 350"/>
              <a:gd name="T69" fmla="*/ 20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0" h="348">
                <a:moveTo>
                  <a:pt x="224" y="178"/>
                </a:moveTo>
                <a:cubicBezTo>
                  <a:pt x="224" y="176"/>
                  <a:pt x="224" y="172"/>
                  <a:pt x="224" y="169"/>
                </a:cubicBezTo>
                <a:cubicBezTo>
                  <a:pt x="198" y="121"/>
                  <a:pt x="198" y="63"/>
                  <a:pt x="224" y="15"/>
                </a:cubicBezTo>
                <a:cubicBezTo>
                  <a:pt x="226" y="8"/>
                  <a:pt x="221" y="0"/>
                  <a:pt x="214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25" y="0"/>
                  <a:pt x="121" y="8"/>
                  <a:pt x="124" y="15"/>
                </a:cubicBezTo>
                <a:cubicBezTo>
                  <a:pt x="143" y="53"/>
                  <a:pt x="148" y="97"/>
                  <a:pt x="136" y="139"/>
                </a:cubicBezTo>
                <a:cubicBezTo>
                  <a:pt x="123" y="106"/>
                  <a:pt x="90" y="82"/>
                  <a:pt x="51" y="82"/>
                </a:cubicBezTo>
                <a:cubicBezTo>
                  <a:pt x="46" y="82"/>
                  <a:pt x="41" y="87"/>
                  <a:pt x="41" y="93"/>
                </a:cubicBezTo>
                <a:cubicBezTo>
                  <a:pt x="41" y="112"/>
                  <a:pt x="47" y="130"/>
                  <a:pt x="58" y="144"/>
                </a:cubicBezTo>
                <a:cubicBezTo>
                  <a:pt x="28" y="149"/>
                  <a:pt x="4" y="165"/>
                  <a:pt x="4" y="166"/>
                </a:cubicBezTo>
                <a:cubicBezTo>
                  <a:pt x="3" y="168"/>
                  <a:pt x="0" y="170"/>
                  <a:pt x="0" y="174"/>
                </a:cubicBezTo>
                <a:cubicBezTo>
                  <a:pt x="0" y="177"/>
                  <a:pt x="1" y="180"/>
                  <a:pt x="4" y="181"/>
                </a:cubicBezTo>
                <a:cubicBezTo>
                  <a:pt x="5" y="183"/>
                  <a:pt x="28" y="198"/>
                  <a:pt x="58" y="203"/>
                </a:cubicBezTo>
                <a:cubicBezTo>
                  <a:pt x="47" y="217"/>
                  <a:pt x="41" y="237"/>
                  <a:pt x="41" y="255"/>
                </a:cubicBezTo>
                <a:cubicBezTo>
                  <a:pt x="41" y="260"/>
                  <a:pt x="46" y="265"/>
                  <a:pt x="51" y="265"/>
                </a:cubicBezTo>
                <a:cubicBezTo>
                  <a:pt x="90" y="265"/>
                  <a:pt x="123" y="242"/>
                  <a:pt x="136" y="208"/>
                </a:cubicBezTo>
                <a:cubicBezTo>
                  <a:pt x="148" y="249"/>
                  <a:pt x="143" y="293"/>
                  <a:pt x="124" y="332"/>
                </a:cubicBezTo>
                <a:cubicBezTo>
                  <a:pt x="121" y="339"/>
                  <a:pt x="125" y="347"/>
                  <a:pt x="133" y="347"/>
                </a:cubicBezTo>
                <a:cubicBezTo>
                  <a:pt x="214" y="347"/>
                  <a:pt x="214" y="347"/>
                  <a:pt x="214" y="347"/>
                </a:cubicBezTo>
                <a:cubicBezTo>
                  <a:pt x="222" y="347"/>
                  <a:pt x="226" y="339"/>
                  <a:pt x="224" y="332"/>
                </a:cubicBezTo>
                <a:cubicBezTo>
                  <a:pt x="198" y="284"/>
                  <a:pt x="198" y="226"/>
                  <a:pt x="224" y="178"/>
                </a:cubicBezTo>
                <a:close/>
                <a:moveTo>
                  <a:pt x="29" y="175"/>
                </a:moveTo>
                <a:cubicBezTo>
                  <a:pt x="40" y="169"/>
                  <a:pt x="54" y="165"/>
                  <a:pt x="71" y="165"/>
                </a:cubicBezTo>
                <a:cubicBezTo>
                  <a:pt x="86" y="165"/>
                  <a:pt x="101" y="170"/>
                  <a:pt x="112" y="175"/>
                </a:cubicBezTo>
                <a:cubicBezTo>
                  <a:pt x="101" y="179"/>
                  <a:pt x="86" y="185"/>
                  <a:pt x="71" y="185"/>
                </a:cubicBezTo>
                <a:cubicBezTo>
                  <a:pt x="55" y="185"/>
                  <a:pt x="41" y="179"/>
                  <a:pt x="29" y="175"/>
                </a:cubicBezTo>
                <a:close/>
                <a:moveTo>
                  <a:pt x="60" y="245"/>
                </a:moveTo>
                <a:cubicBezTo>
                  <a:pt x="63" y="229"/>
                  <a:pt x="71" y="215"/>
                  <a:pt x="82" y="204"/>
                </a:cubicBezTo>
                <a:cubicBezTo>
                  <a:pt x="96" y="202"/>
                  <a:pt x="109" y="197"/>
                  <a:pt x="118" y="193"/>
                </a:cubicBezTo>
                <a:cubicBezTo>
                  <a:pt x="112" y="220"/>
                  <a:pt x="89" y="241"/>
                  <a:pt x="60" y="245"/>
                </a:cubicBezTo>
                <a:close/>
                <a:moveTo>
                  <a:pt x="84" y="144"/>
                </a:moveTo>
                <a:cubicBezTo>
                  <a:pt x="72" y="133"/>
                  <a:pt x="64" y="120"/>
                  <a:pt x="62" y="104"/>
                </a:cubicBezTo>
                <a:cubicBezTo>
                  <a:pt x="89" y="108"/>
                  <a:pt x="112" y="129"/>
                  <a:pt x="119" y="156"/>
                </a:cubicBezTo>
                <a:cubicBezTo>
                  <a:pt x="110" y="151"/>
                  <a:pt x="96" y="147"/>
                  <a:pt x="84" y="144"/>
                </a:cubicBezTo>
                <a:close/>
                <a:moveTo>
                  <a:pt x="198" y="328"/>
                </a:moveTo>
                <a:cubicBezTo>
                  <a:pt x="148" y="328"/>
                  <a:pt x="148" y="328"/>
                  <a:pt x="148" y="328"/>
                </a:cubicBezTo>
                <a:cubicBezTo>
                  <a:pt x="166" y="282"/>
                  <a:pt x="166" y="230"/>
                  <a:pt x="148" y="184"/>
                </a:cubicBezTo>
                <a:cubicBezTo>
                  <a:pt x="198" y="184"/>
                  <a:pt x="198" y="184"/>
                  <a:pt x="198" y="184"/>
                </a:cubicBezTo>
                <a:cubicBezTo>
                  <a:pt x="179" y="230"/>
                  <a:pt x="179" y="283"/>
                  <a:pt x="198" y="328"/>
                </a:cubicBezTo>
                <a:close/>
                <a:moveTo>
                  <a:pt x="198" y="165"/>
                </a:moveTo>
                <a:cubicBezTo>
                  <a:pt x="148" y="165"/>
                  <a:pt x="148" y="165"/>
                  <a:pt x="148" y="165"/>
                </a:cubicBezTo>
                <a:cubicBezTo>
                  <a:pt x="166" y="119"/>
                  <a:pt x="166" y="67"/>
                  <a:pt x="148" y="21"/>
                </a:cubicBezTo>
                <a:cubicBezTo>
                  <a:pt x="198" y="21"/>
                  <a:pt x="198" y="21"/>
                  <a:pt x="198" y="21"/>
                </a:cubicBezTo>
                <a:cubicBezTo>
                  <a:pt x="180" y="67"/>
                  <a:pt x="180" y="119"/>
                  <a:pt x="198" y="165"/>
                </a:cubicBezTo>
                <a:close/>
                <a:moveTo>
                  <a:pt x="344" y="209"/>
                </a:moveTo>
                <a:cubicBezTo>
                  <a:pt x="322" y="175"/>
                  <a:pt x="322" y="132"/>
                  <a:pt x="344" y="98"/>
                </a:cubicBezTo>
                <a:cubicBezTo>
                  <a:pt x="350" y="91"/>
                  <a:pt x="344" y="81"/>
                  <a:pt x="335" y="81"/>
                </a:cubicBezTo>
                <a:cubicBezTo>
                  <a:pt x="254" y="81"/>
                  <a:pt x="254" y="81"/>
                  <a:pt x="254" y="81"/>
                </a:cubicBezTo>
                <a:cubicBezTo>
                  <a:pt x="247" y="81"/>
                  <a:pt x="241" y="91"/>
                  <a:pt x="245" y="98"/>
                </a:cubicBezTo>
                <a:cubicBezTo>
                  <a:pt x="266" y="129"/>
                  <a:pt x="269" y="171"/>
                  <a:pt x="245" y="209"/>
                </a:cubicBezTo>
                <a:cubicBezTo>
                  <a:pt x="243" y="213"/>
                  <a:pt x="243" y="217"/>
                  <a:pt x="245" y="220"/>
                </a:cubicBezTo>
                <a:cubicBezTo>
                  <a:pt x="267" y="254"/>
                  <a:pt x="267" y="299"/>
                  <a:pt x="245" y="332"/>
                </a:cubicBezTo>
                <a:cubicBezTo>
                  <a:pt x="240" y="339"/>
                  <a:pt x="245" y="348"/>
                  <a:pt x="254" y="348"/>
                </a:cubicBezTo>
                <a:cubicBezTo>
                  <a:pt x="335" y="348"/>
                  <a:pt x="335" y="348"/>
                  <a:pt x="335" y="348"/>
                </a:cubicBezTo>
                <a:cubicBezTo>
                  <a:pt x="343" y="348"/>
                  <a:pt x="350" y="339"/>
                  <a:pt x="344" y="332"/>
                </a:cubicBezTo>
                <a:cubicBezTo>
                  <a:pt x="322" y="299"/>
                  <a:pt x="322" y="253"/>
                  <a:pt x="344" y="220"/>
                </a:cubicBezTo>
                <a:cubicBezTo>
                  <a:pt x="347" y="217"/>
                  <a:pt x="347" y="213"/>
                  <a:pt x="344" y="209"/>
                </a:cubicBezTo>
                <a:close/>
                <a:moveTo>
                  <a:pt x="319" y="327"/>
                </a:moveTo>
                <a:cubicBezTo>
                  <a:pt x="271" y="327"/>
                  <a:pt x="271" y="327"/>
                  <a:pt x="271" y="327"/>
                </a:cubicBezTo>
                <a:cubicBezTo>
                  <a:pt x="279" y="312"/>
                  <a:pt x="283" y="294"/>
                  <a:pt x="283" y="276"/>
                </a:cubicBezTo>
                <a:cubicBezTo>
                  <a:pt x="283" y="258"/>
                  <a:pt x="279" y="240"/>
                  <a:pt x="271" y="224"/>
                </a:cubicBezTo>
                <a:cubicBezTo>
                  <a:pt x="319" y="224"/>
                  <a:pt x="319" y="224"/>
                  <a:pt x="319" y="224"/>
                </a:cubicBezTo>
                <a:cubicBezTo>
                  <a:pt x="311" y="240"/>
                  <a:pt x="307" y="258"/>
                  <a:pt x="307" y="276"/>
                </a:cubicBezTo>
                <a:cubicBezTo>
                  <a:pt x="307" y="295"/>
                  <a:pt x="312" y="312"/>
                  <a:pt x="319" y="327"/>
                </a:cubicBezTo>
                <a:close/>
                <a:moveTo>
                  <a:pt x="320" y="205"/>
                </a:moveTo>
                <a:cubicBezTo>
                  <a:pt x="272" y="205"/>
                  <a:pt x="272" y="205"/>
                  <a:pt x="272" y="205"/>
                </a:cubicBezTo>
                <a:cubicBezTo>
                  <a:pt x="287" y="171"/>
                  <a:pt x="287" y="134"/>
                  <a:pt x="272" y="102"/>
                </a:cubicBezTo>
                <a:cubicBezTo>
                  <a:pt x="320" y="102"/>
                  <a:pt x="320" y="102"/>
                  <a:pt x="320" y="102"/>
                </a:cubicBezTo>
                <a:cubicBezTo>
                  <a:pt x="305" y="134"/>
                  <a:pt x="305" y="171"/>
                  <a:pt x="320" y="20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1" name="Freeform 66">
            <a:extLst>
              <a:ext uri="{FF2B5EF4-FFF2-40B4-BE49-F238E27FC236}">
                <a16:creationId xmlns:a16="http://schemas.microsoft.com/office/drawing/2014/main" id="{AC195BF8-06B5-FE3B-76A6-8129160F815A}"/>
              </a:ext>
            </a:extLst>
          </p:cNvPr>
          <p:cNvSpPr>
            <a:spLocks noEditPoints="1"/>
          </p:cNvSpPr>
          <p:nvPr/>
        </p:nvSpPr>
        <p:spPr bwMode="auto">
          <a:xfrm>
            <a:off x="2918767" y="5225078"/>
            <a:ext cx="260157" cy="244503"/>
          </a:xfrm>
          <a:custGeom>
            <a:avLst/>
            <a:gdLst>
              <a:gd name="T0" fmla="*/ 100 w 349"/>
              <a:gd name="T1" fmla="*/ 174 h 328"/>
              <a:gd name="T2" fmla="*/ 121 w 349"/>
              <a:gd name="T3" fmla="*/ 174 h 328"/>
              <a:gd name="T4" fmla="*/ 236 w 349"/>
              <a:gd name="T5" fmla="*/ 165 h 328"/>
              <a:gd name="T6" fmla="*/ 236 w 349"/>
              <a:gd name="T7" fmla="*/ 185 h 328"/>
              <a:gd name="T8" fmla="*/ 236 w 349"/>
              <a:gd name="T9" fmla="*/ 165 h 328"/>
              <a:gd name="T10" fmla="*/ 181 w 349"/>
              <a:gd name="T11" fmla="*/ 246 h 328"/>
              <a:gd name="T12" fmla="*/ 216 w 349"/>
              <a:gd name="T13" fmla="*/ 202 h 328"/>
              <a:gd name="T14" fmla="*/ 173 w 349"/>
              <a:gd name="T15" fmla="*/ 146 h 328"/>
              <a:gd name="T16" fmla="*/ 130 w 349"/>
              <a:gd name="T17" fmla="*/ 202 h 328"/>
              <a:gd name="T18" fmla="*/ 166 w 349"/>
              <a:gd name="T19" fmla="*/ 246 h 328"/>
              <a:gd name="T20" fmla="*/ 158 w 349"/>
              <a:gd name="T21" fmla="*/ 177 h 328"/>
              <a:gd name="T22" fmla="*/ 190 w 349"/>
              <a:gd name="T23" fmla="*/ 177 h 328"/>
              <a:gd name="T24" fmla="*/ 195 w 349"/>
              <a:gd name="T25" fmla="*/ 219 h 328"/>
              <a:gd name="T26" fmla="*/ 167 w 349"/>
              <a:gd name="T27" fmla="*/ 226 h 328"/>
              <a:gd name="T28" fmla="*/ 150 w 349"/>
              <a:gd name="T29" fmla="*/ 206 h 328"/>
              <a:gd name="T30" fmla="*/ 187 w 349"/>
              <a:gd name="T31" fmla="*/ 62 h 328"/>
              <a:gd name="T32" fmla="*/ 160 w 349"/>
              <a:gd name="T33" fmla="*/ 62 h 328"/>
              <a:gd name="T34" fmla="*/ 0 w 349"/>
              <a:gd name="T35" fmla="*/ 82 h 328"/>
              <a:gd name="T36" fmla="*/ 16 w 349"/>
              <a:gd name="T37" fmla="*/ 122 h 328"/>
              <a:gd name="T38" fmla="*/ 46 w 349"/>
              <a:gd name="T39" fmla="*/ 92 h 328"/>
              <a:gd name="T40" fmla="*/ 50 w 349"/>
              <a:gd name="T41" fmla="*/ 161 h 328"/>
              <a:gd name="T42" fmla="*/ 173 w 349"/>
              <a:gd name="T43" fmla="*/ 328 h 328"/>
              <a:gd name="T44" fmla="*/ 296 w 349"/>
              <a:gd name="T45" fmla="*/ 161 h 328"/>
              <a:gd name="T46" fmla="*/ 301 w 349"/>
              <a:gd name="T47" fmla="*/ 92 h 328"/>
              <a:gd name="T48" fmla="*/ 331 w 349"/>
              <a:gd name="T49" fmla="*/ 122 h 328"/>
              <a:gd name="T50" fmla="*/ 348 w 349"/>
              <a:gd name="T51" fmla="*/ 82 h 328"/>
              <a:gd name="T52" fmla="*/ 20 w 349"/>
              <a:gd name="T53" fmla="*/ 91 h 328"/>
              <a:gd name="T54" fmla="*/ 141 w 349"/>
              <a:gd name="T55" fmla="*/ 68 h 328"/>
              <a:gd name="T56" fmla="*/ 60 w 349"/>
              <a:gd name="T57" fmla="*/ 123 h 328"/>
              <a:gd name="T58" fmla="*/ 72 w 349"/>
              <a:gd name="T59" fmla="*/ 63 h 328"/>
              <a:gd name="T60" fmla="*/ 20 w 349"/>
              <a:gd name="T61" fmla="*/ 91 h 328"/>
              <a:gd name="T62" fmla="*/ 60 w 349"/>
              <a:gd name="T63" fmla="*/ 215 h 328"/>
              <a:gd name="T64" fmla="*/ 286 w 349"/>
              <a:gd name="T65" fmla="*/ 215 h 328"/>
              <a:gd name="T66" fmla="*/ 327 w 349"/>
              <a:gd name="T67" fmla="*/ 90 h 328"/>
              <a:gd name="T68" fmla="*/ 275 w 349"/>
              <a:gd name="T69" fmla="*/ 62 h 328"/>
              <a:gd name="T70" fmla="*/ 286 w 349"/>
              <a:gd name="T71" fmla="*/ 123 h 328"/>
              <a:gd name="T72" fmla="*/ 227 w 349"/>
              <a:gd name="T73" fmla="*/ 75 h 328"/>
              <a:gd name="T74" fmla="*/ 267 w 349"/>
              <a:gd name="T75" fmla="*/ 20 h 328"/>
              <a:gd name="T76" fmla="*/ 327 w 349"/>
              <a:gd name="T77" fmla="*/ 90 h 328"/>
              <a:gd name="T78" fmla="*/ 212 w 349"/>
              <a:gd name="T79" fmla="*/ 261 h 328"/>
              <a:gd name="T80" fmla="*/ 136 w 349"/>
              <a:gd name="T81" fmla="*/ 261 h 328"/>
              <a:gd name="T82" fmla="*/ 123 w 349"/>
              <a:gd name="T83" fmla="*/ 268 h 328"/>
              <a:gd name="T84" fmla="*/ 174 w 349"/>
              <a:gd name="T85" fmla="*/ 289 h 328"/>
              <a:gd name="T86" fmla="*/ 225 w 349"/>
              <a:gd name="T87" fmla="*/ 268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49" h="328">
                <a:moveTo>
                  <a:pt x="110" y="165"/>
                </a:moveTo>
                <a:cubicBezTo>
                  <a:pt x="105" y="165"/>
                  <a:pt x="100" y="169"/>
                  <a:pt x="100" y="174"/>
                </a:cubicBezTo>
                <a:cubicBezTo>
                  <a:pt x="100" y="181"/>
                  <a:pt x="105" y="185"/>
                  <a:pt x="110" y="185"/>
                </a:cubicBezTo>
                <a:cubicBezTo>
                  <a:pt x="116" y="185"/>
                  <a:pt x="121" y="181"/>
                  <a:pt x="121" y="174"/>
                </a:cubicBezTo>
                <a:cubicBezTo>
                  <a:pt x="121" y="169"/>
                  <a:pt x="116" y="165"/>
                  <a:pt x="110" y="165"/>
                </a:cubicBezTo>
                <a:close/>
                <a:moveTo>
                  <a:pt x="236" y="165"/>
                </a:moveTo>
                <a:cubicBezTo>
                  <a:pt x="230" y="165"/>
                  <a:pt x="226" y="169"/>
                  <a:pt x="226" y="174"/>
                </a:cubicBezTo>
                <a:cubicBezTo>
                  <a:pt x="226" y="181"/>
                  <a:pt x="230" y="185"/>
                  <a:pt x="236" y="185"/>
                </a:cubicBezTo>
                <a:cubicBezTo>
                  <a:pt x="241" y="185"/>
                  <a:pt x="245" y="181"/>
                  <a:pt x="245" y="174"/>
                </a:cubicBezTo>
                <a:cubicBezTo>
                  <a:pt x="245" y="169"/>
                  <a:pt x="241" y="165"/>
                  <a:pt x="236" y="165"/>
                </a:cubicBezTo>
                <a:close/>
                <a:moveTo>
                  <a:pt x="166" y="246"/>
                </a:moveTo>
                <a:cubicBezTo>
                  <a:pt x="181" y="246"/>
                  <a:pt x="181" y="246"/>
                  <a:pt x="181" y="246"/>
                </a:cubicBezTo>
                <a:cubicBezTo>
                  <a:pt x="192" y="246"/>
                  <a:pt x="203" y="241"/>
                  <a:pt x="209" y="233"/>
                </a:cubicBezTo>
                <a:cubicBezTo>
                  <a:pt x="216" y="224"/>
                  <a:pt x="218" y="213"/>
                  <a:pt x="216" y="202"/>
                </a:cubicBezTo>
                <a:cubicBezTo>
                  <a:pt x="208" y="173"/>
                  <a:pt x="208" y="173"/>
                  <a:pt x="208" y="173"/>
                </a:cubicBezTo>
                <a:cubicBezTo>
                  <a:pt x="204" y="157"/>
                  <a:pt x="190" y="146"/>
                  <a:pt x="173" y="146"/>
                </a:cubicBezTo>
                <a:cubicBezTo>
                  <a:pt x="155" y="146"/>
                  <a:pt x="141" y="157"/>
                  <a:pt x="137" y="173"/>
                </a:cubicBezTo>
                <a:cubicBezTo>
                  <a:pt x="130" y="202"/>
                  <a:pt x="130" y="202"/>
                  <a:pt x="130" y="202"/>
                </a:cubicBezTo>
                <a:cubicBezTo>
                  <a:pt x="127" y="213"/>
                  <a:pt x="130" y="224"/>
                  <a:pt x="136" y="233"/>
                </a:cubicBezTo>
                <a:cubicBezTo>
                  <a:pt x="144" y="241"/>
                  <a:pt x="155" y="246"/>
                  <a:pt x="166" y="246"/>
                </a:cubicBezTo>
                <a:close/>
                <a:moveTo>
                  <a:pt x="150" y="206"/>
                </a:moveTo>
                <a:cubicBezTo>
                  <a:pt x="158" y="177"/>
                  <a:pt x="158" y="177"/>
                  <a:pt x="158" y="177"/>
                </a:cubicBezTo>
                <a:cubicBezTo>
                  <a:pt x="160" y="170"/>
                  <a:pt x="166" y="165"/>
                  <a:pt x="174" y="165"/>
                </a:cubicBezTo>
                <a:cubicBezTo>
                  <a:pt x="182" y="165"/>
                  <a:pt x="187" y="169"/>
                  <a:pt x="190" y="177"/>
                </a:cubicBezTo>
                <a:cubicBezTo>
                  <a:pt x="198" y="206"/>
                  <a:pt x="198" y="206"/>
                  <a:pt x="198" y="206"/>
                </a:cubicBezTo>
                <a:cubicBezTo>
                  <a:pt x="199" y="210"/>
                  <a:pt x="198" y="217"/>
                  <a:pt x="195" y="219"/>
                </a:cubicBezTo>
                <a:cubicBezTo>
                  <a:pt x="191" y="223"/>
                  <a:pt x="186" y="226"/>
                  <a:pt x="182" y="226"/>
                </a:cubicBezTo>
                <a:cubicBezTo>
                  <a:pt x="167" y="226"/>
                  <a:pt x="167" y="226"/>
                  <a:pt x="167" y="226"/>
                </a:cubicBezTo>
                <a:cubicBezTo>
                  <a:pt x="163" y="226"/>
                  <a:pt x="158" y="223"/>
                  <a:pt x="155" y="219"/>
                </a:cubicBezTo>
                <a:cubicBezTo>
                  <a:pt x="150" y="216"/>
                  <a:pt x="149" y="210"/>
                  <a:pt x="150" y="206"/>
                </a:cubicBezTo>
                <a:close/>
                <a:moveTo>
                  <a:pt x="267" y="0"/>
                </a:moveTo>
                <a:cubicBezTo>
                  <a:pt x="228" y="0"/>
                  <a:pt x="196" y="26"/>
                  <a:pt x="187" y="62"/>
                </a:cubicBezTo>
                <a:cubicBezTo>
                  <a:pt x="182" y="61"/>
                  <a:pt x="178" y="61"/>
                  <a:pt x="173" y="61"/>
                </a:cubicBezTo>
                <a:cubicBezTo>
                  <a:pt x="169" y="61"/>
                  <a:pt x="164" y="61"/>
                  <a:pt x="160" y="62"/>
                </a:cubicBezTo>
                <a:cubicBezTo>
                  <a:pt x="151" y="26"/>
                  <a:pt x="118" y="0"/>
                  <a:pt x="81" y="0"/>
                </a:cubicBezTo>
                <a:cubicBezTo>
                  <a:pt x="36" y="0"/>
                  <a:pt x="0" y="37"/>
                  <a:pt x="0" y="82"/>
                </a:cubicBezTo>
                <a:cubicBezTo>
                  <a:pt x="0" y="93"/>
                  <a:pt x="2" y="105"/>
                  <a:pt x="7" y="116"/>
                </a:cubicBezTo>
                <a:cubicBezTo>
                  <a:pt x="9" y="120"/>
                  <a:pt x="13" y="122"/>
                  <a:pt x="16" y="122"/>
                </a:cubicBezTo>
                <a:cubicBezTo>
                  <a:pt x="20" y="122"/>
                  <a:pt x="24" y="120"/>
                  <a:pt x="25" y="116"/>
                </a:cubicBezTo>
                <a:cubicBezTo>
                  <a:pt x="30" y="106"/>
                  <a:pt x="37" y="98"/>
                  <a:pt x="46" y="92"/>
                </a:cubicBezTo>
                <a:cubicBezTo>
                  <a:pt x="42" y="102"/>
                  <a:pt x="41" y="112"/>
                  <a:pt x="41" y="123"/>
                </a:cubicBezTo>
                <a:cubicBezTo>
                  <a:pt x="41" y="136"/>
                  <a:pt x="43" y="150"/>
                  <a:pt x="50" y="161"/>
                </a:cubicBezTo>
                <a:cubicBezTo>
                  <a:pt x="43" y="178"/>
                  <a:pt x="41" y="196"/>
                  <a:pt x="41" y="214"/>
                </a:cubicBezTo>
                <a:cubicBezTo>
                  <a:pt x="41" y="288"/>
                  <a:pt x="100" y="328"/>
                  <a:pt x="173" y="328"/>
                </a:cubicBezTo>
                <a:cubicBezTo>
                  <a:pt x="248" y="328"/>
                  <a:pt x="307" y="288"/>
                  <a:pt x="307" y="214"/>
                </a:cubicBezTo>
                <a:cubicBezTo>
                  <a:pt x="307" y="196"/>
                  <a:pt x="304" y="178"/>
                  <a:pt x="296" y="161"/>
                </a:cubicBezTo>
                <a:cubicBezTo>
                  <a:pt x="304" y="148"/>
                  <a:pt x="307" y="136"/>
                  <a:pt x="307" y="123"/>
                </a:cubicBezTo>
                <a:cubicBezTo>
                  <a:pt x="307" y="112"/>
                  <a:pt x="304" y="102"/>
                  <a:pt x="301" y="92"/>
                </a:cubicBezTo>
                <a:cubicBezTo>
                  <a:pt x="309" y="98"/>
                  <a:pt x="316" y="106"/>
                  <a:pt x="322" y="116"/>
                </a:cubicBezTo>
                <a:cubicBezTo>
                  <a:pt x="323" y="120"/>
                  <a:pt x="327" y="122"/>
                  <a:pt x="331" y="122"/>
                </a:cubicBezTo>
                <a:cubicBezTo>
                  <a:pt x="334" y="122"/>
                  <a:pt x="338" y="120"/>
                  <a:pt x="340" y="116"/>
                </a:cubicBezTo>
                <a:cubicBezTo>
                  <a:pt x="345" y="105"/>
                  <a:pt x="348" y="93"/>
                  <a:pt x="348" y="82"/>
                </a:cubicBezTo>
                <a:cubicBezTo>
                  <a:pt x="349" y="37"/>
                  <a:pt x="312" y="0"/>
                  <a:pt x="267" y="0"/>
                </a:cubicBezTo>
                <a:close/>
                <a:moveTo>
                  <a:pt x="20" y="91"/>
                </a:moveTo>
                <a:cubicBezTo>
                  <a:pt x="15" y="54"/>
                  <a:pt x="43" y="22"/>
                  <a:pt x="81" y="22"/>
                </a:cubicBezTo>
                <a:cubicBezTo>
                  <a:pt x="109" y="22"/>
                  <a:pt x="134" y="41"/>
                  <a:pt x="141" y="68"/>
                </a:cubicBezTo>
                <a:cubicBezTo>
                  <a:pt x="107" y="79"/>
                  <a:pt x="79" y="106"/>
                  <a:pt x="63" y="137"/>
                </a:cubicBezTo>
                <a:cubicBezTo>
                  <a:pt x="61" y="133"/>
                  <a:pt x="60" y="128"/>
                  <a:pt x="60" y="123"/>
                </a:cubicBezTo>
                <a:cubicBezTo>
                  <a:pt x="60" y="108"/>
                  <a:pt x="68" y="92"/>
                  <a:pt x="79" y="80"/>
                </a:cubicBezTo>
                <a:cubicBezTo>
                  <a:pt x="85" y="74"/>
                  <a:pt x="80" y="63"/>
                  <a:pt x="72" y="63"/>
                </a:cubicBezTo>
                <a:cubicBezTo>
                  <a:pt x="71" y="63"/>
                  <a:pt x="70" y="63"/>
                  <a:pt x="69" y="63"/>
                </a:cubicBezTo>
                <a:cubicBezTo>
                  <a:pt x="50" y="65"/>
                  <a:pt x="32" y="75"/>
                  <a:pt x="20" y="91"/>
                </a:cubicBezTo>
                <a:close/>
                <a:moveTo>
                  <a:pt x="173" y="309"/>
                </a:moveTo>
                <a:cubicBezTo>
                  <a:pt x="122" y="309"/>
                  <a:pt x="60" y="285"/>
                  <a:pt x="60" y="215"/>
                </a:cubicBezTo>
                <a:cubicBezTo>
                  <a:pt x="60" y="153"/>
                  <a:pt x="111" y="82"/>
                  <a:pt x="173" y="82"/>
                </a:cubicBezTo>
                <a:cubicBezTo>
                  <a:pt x="236" y="82"/>
                  <a:pt x="286" y="153"/>
                  <a:pt x="286" y="215"/>
                </a:cubicBezTo>
                <a:cubicBezTo>
                  <a:pt x="287" y="284"/>
                  <a:pt x="227" y="309"/>
                  <a:pt x="173" y="309"/>
                </a:cubicBezTo>
                <a:close/>
                <a:moveTo>
                  <a:pt x="327" y="90"/>
                </a:moveTo>
                <a:cubicBezTo>
                  <a:pt x="315" y="74"/>
                  <a:pt x="296" y="65"/>
                  <a:pt x="277" y="62"/>
                </a:cubicBezTo>
                <a:cubicBezTo>
                  <a:pt x="277" y="62"/>
                  <a:pt x="276" y="62"/>
                  <a:pt x="275" y="62"/>
                </a:cubicBezTo>
                <a:cubicBezTo>
                  <a:pt x="267" y="62"/>
                  <a:pt x="262" y="73"/>
                  <a:pt x="268" y="79"/>
                </a:cubicBezTo>
                <a:cubicBezTo>
                  <a:pt x="280" y="91"/>
                  <a:pt x="286" y="106"/>
                  <a:pt x="286" y="123"/>
                </a:cubicBezTo>
                <a:cubicBezTo>
                  <a:pt x="286" y="127"/>
                  <a:pt x="286" y="132"/>
                  <a:pt x="285" y="136"/>
                </a:cubicBezTo>
                <a:cubicBezTo>
                  <a:pt x="272" y="111"/>
                  <a:pt x="251" y="90"/>
                  <a:pt x="227" y="75"/>
                </a:cubicBezTo>
                <a:cubicBezTo>
                  <a:pt x="220" y="72"/>
                  <a:pt x="214" y="69"/>
                  <a:pt x="208" y="66"/>
                </a:cubicBezTo>
                <a:cubicBezTo>
                  <a:pt x="214" y="39"/>
                  <a:pt x="238" y="20"/>
                  <a:pt x="267" y="20"/>
                </a:cubicBezTo>
                <a:cubicBezTo>
                  <a:pt x="301" y="20"/>
                  <a:pt x="328" y="47"/>
                  <a:pt x="328" y="82"/>
                </a:cubicBezTo>
                <a:cubicBezTo>
                  <a:pt x="328" y="85"/>
                  <a:pt x="328" y="87"/>
                  <a:pt x="327" y="90"/>
                </a:cubicBezTo>
                <a:close/>
                <a:moveTo>
                  <a:pt x="214" y="261"/>
                </a:moveTo>
                <a:cubicBezTo>
                  <a:pt x="213" y="261"/>
                  <a:pt x="212" y="261"/>
                  <a:pt x="212" y="261"/>
                </a:cubicBezTo>
                <a:cubicBezTo>
                  <a:pt x="198" y="267"/>
                  <a:pt x="183" y="268"/>
                  <a:pt x="174" y="268"/>
                </a:cubicBezTo>
                <a:cubicBezTo>
                  <a:pt x="164" y="268"/>
                  <a:pt x="150" y="267"/>
                  <a:pt x="136" y="261"/>
                </a:cubicBezTo>
                <a:cubicBezTo>
                  <a:pt x="135" y="261"/>
                  <a:pt x="134" y="261"/>
                  <a:pt x="133" y="261"/>
                </a:cubicBezTo>
                <a:cubicBezTo>
                  <a:pt x="129" y="261"/>
                  <a:pt x="125" y="264"/>
                  <a:pt x="123" y="268"/>
                </a:cubicBezTo>
                <a:cubicBezTo>
                  <a:pt x="121" y="274"/>
                  <a:pt x="124" y="280"/>
                  <a:pt x="130" y="282"/>
                </a:cubicBezTo>
                <a:cubicBezTo>
                  <a:pt x="145" y="288"/>
                  <a:pt x="163" y="289"/>
                  <a:pt x="174" y="289"/>
                </a:cubicBezTo>
                <a:cubicBezTo>
                  <a:pt x="185" y="289"/>
                  <a:pt x="203" y="288"/>
                  <a:pt x="218" y="282"/>
                </a:cubicBezTo>
                <a:cubicBezTo>
                  <a:pt x="224" y="280"/>
                  <a:pt x="226" y="274"/>
                  <a:pt x="225" y="268"/>
                </a:cubicBezTo>
                <a:cubicBezTo>
                  <a:pt x="223" y="264"/>
                  <a:pt x="218" y="261"/>
                  <a:pt x="214" y="2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2" name="Freeform 74">
            <a:extLst>
              <a:ext uri="{FF2B5EF4-FFF2-40B4-BE49-F238E27FC236}">
                <a16:creationId xmlns:a16="http://schemas.microsoft.com/office/drawing/2014/main" id="{D12EE479-A871-633F-EA3A-1F8E3402058E}"/>
              </a:ext>
            </a:extLst>
          </p:cNvPr>
          <p:cNvSpPr>
            <a:spLocks noEditPoints="1"/>
          </p:cNvSpPr>
          <p:nvPr/>
        </p:nvSpPr>
        <p:spPr bwMode="auto">
          <a:xfrm>
            <a:off x="2918767" y="5764773"/>
            <a:ext cx="259411" cy="257175"/>
          </a:xfrm>
          <a:custGeom>
            <a:avLst/>
            <a:gdLst>
              <a:gd name="T0" fmla="*/ 305 w 348"/>
              <a:gd name="T1" fmla="*/ 117 h 345"/>
              <a:gd name="T2" fmla="*/ 286 w 348"/>
              <a:gd name="T3" fmla="*/ 0 h 345"/>
              <a:gd name="T4" fmla="*/ 224 w 348"/>
              <a:gd name="T5" fmla="*/ 21 h 345"/>
              <a:gd name="T6" fmla="*/ 121 w 348"/>
              <a:gd name="T7" fmla="*/ 21 h 345"/>
              <a:gd name="T8" fmla="*/ 61 w 348"/>
              <a:gd name="T9" fmla="*/ 0 h 345"/>
              <a:gd name="T10" fmla="*/ 40 w 348"/>
              <a:gd name="T11" fmla="*/ 117 h 345"/>
              <a:gd name="T12" fmla="*/ 1 w 348"/>
              <a:gd name="T13" fmla="*/ 238 h 345"/>
              <a:gd name="T14" fmla="*/ 162 w 348"/>
              <a:gd name="T15" fmla="*/ 345 h 345"/>
              <a:gd name="T16" fmla="*/ 283 w 348"/>
              <a:gd name="T17" fmla="*/ 317 h 345"/>
              <a:gd name="T18" fmla="*/ 346 w 348"/>
              <a:gd name="T19" fmla="*/ 229 h 345"/>
              <a:gd name="T20" fmla="*/ 326 w 348"/>
              <a:gd name="T21" fmla="*/ 59 h 345"/>
              <a:gd name="T22" fmla="*/ 304 w 348"/>
              <a:gd name="T23" fmla="*/ 80 h 345"/>
              <a:gd name="T24" fmla="*/ 261 w 348"/>
              <a:gd name="T25" fmla="*/ 27 h 345"/>
              <a:gd name="T26" fmla="*/ 21 w 348"/>
              <a:gd name="T27" fmla="*/ 59 h 345"/>
              <a:gd name="T28" fmla="*/ 83 w 348"/>
              <a:gd name="T29" fmla="*/ 26 h 345"/>
              <a:gd name="T30" fmla="*/ 40 w 348"/>
              <a:gd name="T31" fmla="*/ 80 h 345"/>
              <a:gd name="T32" fmla="*/ 21 w 348"/>
              <a:gd name="T33" fmla="*/ 59 h 345"/>
              <a:gd name="T34" fmla="*/ 161 w 348"/>
              <a:gd name="T35" fmla="*/ 326 h 345"/>
              <a:gd name="T36" fmla="*/ 61 w 348"/>
              <a:gd name="T37" fmla="*/ 98 h 345"/>
              <a:gd name="T38" fmla="*/ 77 w 348"/>
              <a:gd name="T39" fmla="*/ 52 h 345"/>
              <a:gd name="T40" fmla="*/ 169 w 348"/>
              <a:gd name="T41" fmla="*/ 52 h 345"/>
              <a:gd name="T42" fmla="*/ 180 w 348"/>
              <a:gd name="T43" fmla="*/ 52 h 345"/>
              <a:gd name="T44" fmla="*/ 270 w 348"/>
              <a:gd name="T45" fmla="*/ 52 h 345"/>
              <a:gd name="T46" fmla="*/ 287 w 348"/>
              <a:gd name="T47" fmla="*/ 98 h 345"/>
              <a:gd name="T48" fmla="*/ 185 w 348"/>
              <a:gd name="T49" fmla="*/ 326 h 345"/>
              <a:gd name="T50" fmla="*/ 202 w 348"/>
              <a:gd name="T51" fmla="*/ 129 h 345"/>
              <a:gd name="T52" fmla="*/ 142 w 348"/>
              <a:gd name="T53" fmla="*/ 129 h 345"/>
              <a:gd name="T54" fmla="*/ 81 w 348"/>
              <a:gd name="T55" fmla="*/ 131 h 345"/>
              <a:gd name="T56" fmla="*/ 114 w 348"/>
              <a:gd name="T57" fmla="*/ 161 h 345"/>
              <a:gd name="T58" fmla="*/ 97 w 348"/>
              <a:gd name="T59" fmla="*/ 228 h 345"/>
              <a:gd name="T60" fmla="*/ 187 w 348"/>
              <a:gd name="T61" fmla="*/ 305 h 345"/>
              <a:gd name="T62" fmla="*/ 233 w 348"/>
              <a:gd name="T63" fmla="*/ 168 h 345"/>
              <a:gd name="T64" fmla="*/ 233 w 348"/>
              <a:gd name="T65" fmla="*/ 161 h 345"/>
              <a:gd name="T66" fmla="*/ 233 w 348"/>
              <a:gd name="T67" fmla="*/ 101 h 345"/>
              <a:gd name="T68" fmla="*/ 101 w 348"/>
              <a:gd name="T69" fmla="*/ 131 h 345"/>
              <a:gd name="T70" fmla="*/ 121 w 348"/>
              <a:gd name="T71" fmla="*/ 131 h 345"/>
              <a:gd name="T72" fmla="*/ 162 w 348"/>
              <a:gd name="T73" fmla="*/ 215 h 345"/>
              <a:gd name="T74" fmla="*/ 182 w 348"/>
              <a:gd name="T75" fmla="*/ 215 h 345"/>
              <a:gd name="T76" fmla="*/ 162 w 348"/>
              <a:gd name="T77" fmla="*/ 215 h 345"/>
              <a:gd name="T78" fmla="*/ 182 w 348"/>
              <a:gd name="T79" fmla="*/ 285 h 345"/>
              <a:gd name="T80" fmla="*/ 200 w 348"/>
              <a:gd name="T81" fmla="*/ 225 h 345"/>
              <a:gd name="T82" fmla="*/ 173 w 348"/>
              <a:gd name="T83" fmla="*/ 188 h 345"/>
              <a:gd name="T84" fmla="*/ 144 w 348"/>
              <a:gd name="T85" fmla="*/ 225 h 345"/>
              <a:gd name="T86" fmla="*/ 162 w 348"/>
              <a:gd name="T87" fmla="*/ 285 h 345"/>
              <a:gd name="T88" fmla="*/ 117 w 348"/>
              <a:gd name="T89" fmla="*/ 233 h 345"/>
              <a:gd name="T90" fmla="*/ 173 w 348"/>
              <a:gd name="T91" fmla="*/ 142 h 345"/>
              <a:gd name="T92" fmla="*/ 227 w 348"/>
              <a:gd name="T93" fmla="*/ 233 h 345"/>
              <a:gd name="T94" fmla="*/ 233 w 348"/>
              <a:gd name="T95" fmla="*/ 142 h 345"/>
              <a:gd name="T96" fmla="*/ 233 w 348"/>
              <a:gd name="T97" fmla="*/ 121 h 345"/>
              <a:gd name="T98" fmla="*/ 233 w 348"/>
              <a:gd name="T99" fmla="*/ 142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48" h="345">
                <a:moveTo>
                  <a:pt x="346" y="229"/>
                </a:moveTo>
                <a:cubicBezTo>
                  <a:pt x="322" y="196"/>
                  <a:pt x="309" y="157"/>
                  <a:pt x="305" y="117"/>
                </a:cubicBezTo>
                <a:cubicBezTo>
                  <a:pt x="329" y="108"/>
                  <a:pt x="346" y="86"/>
                  <a:pt x="346" y="61"/>
                </a:cubicBezTo>
                <a:cubicBezTo>
                  <a:pt x="346" y="27"/>
                  <a:pt x="319" y="0"/>
                  <a:pt x="286" y="0"/>
                </a:cubicBezTo>
                <a:cubicBezTo>
                  <a:pt x="268" y="0"/>
                  <a:pt x="251" y="8"/>
                  <a:pt x="239" y="21"/>
                </a:cubicBezTo>
                <a:cubicBezTo>
                  <a:pt x="234" y="21"/>
                  <a:pt x="229" y="21"/>
                  <a:pt x="224" y="21"/>
                </a:cubicBezTo>
                <a:cubicBezTo>
                  <a:pt x="205" y="21"/>
                  <a:pt x="187" y="25"/>
                  <a:pt x="173" y="34"/>
                </a:cubicBezTo>
                <a:cubicBezTo>
                  <a:pt x="158" y="24"/>
                  <a:pt x="140" y="21"/>
                  <a:pt x="121" y="21"/>
                </a:cubicBezTo>
                <a:cubicBezTo>
                  <a:pt x="117" y="21"/>
                  <a:pt x="111" y="21"/>
                  <a:pt x="107" y="21"/>
                </a:cubicBezTo>
                <a:cubicBezTo>
                  <a:pt x="95" y="8"/>
                  <a:pt x="79" y="0"/>
                  <a:pt x="61" y="0"/>
                </a:cubicBezTo>
                <a:cubicBezTo>
                  <a:pt x="27" y="0"/>
                  <a:pt x="0" y="27"/>
                  <a:pt x="0" y="61"/>
                </a:cubicBezTo>
                <a:cubicBezTo>
                  <a:pt x="0" y="86"/>
                  <a:pt x="16" y="108"/>
                  <a:pt x="40" y="117"/>
                </a:cubicBezTo>
                <a:cubicBezTo>
                  <a:pt x="37" y="157"/>
                  <a:pt x="23" y="196"/>
                  <a:pt x="3" y="229"/>
                </a:cubicBezTo>
                <a:cubicBezTo>
                  <a:pt x="0" y="231"/>
                  <a:pt x="0" y="236"/>
                  <a:pt x="1" y="238"/>
                </a:cubicBezTo>
                <a:cubicBezTo>
                  <a:pt x="13" y="270"/>
                  <a:pt x="36" y="297"/>
                  <a:pt x="65" y="317"/>
                </a:cubicBezTo>
                <a:cubicBezTo>
                  <a:pt x="94" y="336"/>
                  <a:pt x="127" y="345"/>
                  <a:pt x="162" y="345"/>
                </a:cubicBezTo>
                <a:cubicBezTo>
                  <a:pt x="187" y="345"/>
                  <a:pt x="187" y="345"/>
                  <a:pt x="187" y="345"/>
                </a:cubicBezTo>
                <a:cubicBezTo>
                  <a:pt x="221" y="345"/>
                  <a:pt x="255" y="336"/>
                  <a:pt x="283" y="317"/>
                </a:cubicBezTo>
                <a:cubicBezTo>
                  <a:pt x="312" y="297"/>
                  <a:pt x="333" y="270"/>
                  <a:pt x="347" y="238"/>
                </a:cubicBezTo>
                <a:cubicBezTo>
                  <a:pt x="348" y="234"/>
                  <a:pt x="348" y="231"/>
                  <a:pt x="346" y="229"/>
                </a:cubicBezTo>
                <a:close/>
                <a:moveTo>
                  <a:pt x="286" y="19"/>
                </a:moveTo>
                <a:cubicBezTo>
                  <a:pt x="308" y="19"/>
                  <a:pt x="326" y="37"/>
                  <a:pt x="326" y="59"/>
                </a:cubicBezTo>
                <a:cubicBezTo>
                  <a:pt x="326" y="75"/>
                  <a:pt x="317" y="89"/>
                  <a:pt x="304" y="95"/>
                </a:cubicBezTo>
                <a:cubicBezTo>
                  <a:pt x="304" y="80"/>
                  <a:pt x="304" y="80"/>
                  <a:pt x="304" y="80"/>
                </a:cubicBezTo>
                <a:cubicBezTo>
                  <a:pt x="304" y="63"/>
                  <a:pt x="295" y="47"/>
                  <a:pt x="279" y="36"/>
                </a:cubicBezTo>
                <a:cubicBezTo>
                  <a:pt x="274" y="32"/>
                  <a:pt x="268" y="29"/>
                  <a:pt x="261" y="27"/>
                </a:cubicBezTo>
                <a:cubicBezTo>
                  <a:pt x="269" y="21"/>
                  <a:pt x="277" y="19"/>
                  <a:pt x="286" y="19"/>
                </a:cubicBezTo>
                <a:close/>
                <a:moveTo>
                  <a:pt x="21" y="59"/>
                </a:moveTo>
                <a:cubicBezTo>
                  <a:pt x="21" y="37"/>
                  <a:pt x="39" y="19"/>
                  <a:pt x="61" y="19"/>
                </a:cubicBezTo>
                <a:cubicBezTo>
                  <a:pt x="68" y="19"/>
                  <a:pt x="76" y="21"/>
                  <a:pt x="83" y="26"/>
                </a:cubicBezTo>
                <a:cubicBezTo>
                  <a:pt x="76" y="28"/>
                  <a:pt x="71" y="31"/>
                  <a:pt x="65" y="36"/>
                </a:cubicBezTo>
                <a:cubicBezTo>
                  <a:pt x="49" y="47"/>
                  <a:pt x="40" y="63"/>
                  <a:pt x="40" y="80"/>
                </a:cubicBezTo>
                <a:cubicBezTo>
                  <a:pt x="40" y="94"/>
                  <a:pt x="40" y="94"/>
                  <a:pt x="40" y="94"/>
                </a:cubicBezTo>
                <a:cubicBezTo>
                  <a:pt x="28" y="88"/>
                  <a:pt x="21" y="75"/>
                  <a:pt x="21" y="59"/>
                </a:cubicBezTo>
                <a:close/>
                <a:moveTo>
                  <a:pt x="185" y="326"/>
                </a:moveTo>
                <a:cubicBezTo>
                  <a:pt x="161" y="326"/>
                  <a:pt x="161" y="326"/>
                  <a:pt x="161" y="326"/>
                </a:cubicBezTo>
                <a:cubicBezTo>
                  <a:pt x="101" y="326"/>
                  <a:pt x="45" y="290"/>
                  <a:pt x="21" y="234"/>
                </a:cubicBezTo>
                <a:cubicBezTo>
                  <a:pt x="47" y="194"/>
                  <a:pt x="61" y="146"/>
                  <a:pt x="61" y="98"/>
                </a:cubicBezTo>
                <a:cubicBezTo>
                  <a:pt x="61" y="80"/>
                  <a:pt x="61" y="80"/>
                  <a:pt x="61" y="80"/>
                </a:cubicBezTo>
                <a:cubicBezTo>
                  <a:pt x="61" y="70"/>
                  <a:pt x="66" y="59"/>
                  <a:pt x="77" y="52"/>
                </a:cubicBezTo>
                <a:cubicBezTo>
                  <a:pt x="89" y="44"/>
                  <a:pt x="106" y="39"/>
                  <a:pt x="122" y="39"/>
                </a:cubicBezTo>
                <a:cubicBezTo>
                  <a:pt x="139" y="39"/>
                  <a:pt x="156" y="43"/>
                  <a:pt x="169" y="52"/>
                </a:cubicBezTo>
                <a:cubicBezTo>
                  <a:pt x="170" y="53"/>
                  <a:pt x="172" y="53"/>
                  <a:pt x="174" y="53"/>
                </a:cubicBezTo>
                <a:cubicBezTo>
                  <a:pt x="176" y="53"/>
                  <a:pt x="178" y="53"/>
                  <a:pt x="180" y="52"/>
                </a:cubicBezTo>
                <a:cubicBezTo>
                  <a:pt x="192" y="43"/>
                  <a:pt x="209" y="39"/>
                  <a:pt x="225" y="39"/>
                </a:cubicBezTo>
                <a:cubicBezTo>
                  <a:pt x="242" y="39"/>
                  <a:pt x="257" y="43"/>
                  <a:pt x="270" y="52"/>
                </a:cubicBezTo>
                <a:cubicBezTo>
                  <a:pt x="282" y="59"/>
                  <a:pt x="287" y="70"/>
                  <a:pt x="287" y="80"/>
                </a:cubicBezTo>
                <a:cubicBezTo>
                  <a:pt x="287" y="98"/>
                  <a:pt x="287" y="98"/>
                  <a:pt x="287" y="98"/>
                </a:cubicBezTo>
                <a:cubicBezTo>
                  <a:pt x="287" y="144"/>
                  <a:pt x="302" y="193"/>
                  <a:pt x="328" y="234"/>
                </a:cubicBezTo>
                <a:cubicBezTo>
                  <a:pt x="301" y="290"/>
                  <a:pt x="246" y="326"/>
                  <a:pt x="185" y="326"/>
                </a:cubicBezTo>
                <a:close/>
                <a:moveTo>
                  <a:pt x="233" y="101"/>
                </a:moveTo>
                <a:cubicBezTo>
                  <a:pt x="218" y="101"/>
                  <a:pt x="204" y="113"/>
                  <a:pt x="202" y="129"/>
                </a:cubicBezTo>
                <a:cubicBezTo>
                  <a:pt x="193" y="124"/>
                  <a:pt x="183" y="121"/>
                  <a:pt x="173" y="121"/>
                </a:cubicBezTo>
                <a:cubicBezTo>
                  <a:pt x="161" y="121"/>
                  <a:pt x="151" y="124"/>
                  <a:pt x="142" y="129"/>
                </a:cubicBezTo>
                <a:cubicBezTo>
                  <a:pt x="141" y="113"/>
                  <a:pt x="128" y="101"/>
                  <a:pt x="111" y="101"/>
                </a:cubicBezTo>
                <a:cubicBezTo>
                  <a:pt x="94" y="101"/>
                  <a:pt x="81" y="114"/>
                  <a:pt x="81" y="131"/>
                </a:cubicBezTo>
                <a:cubicBezTo>
                  <a:pt x="81" y="148"/>
                  <a:pt x="94" y="161"/>
                  <a:pt x="111" y="161"/>
                </a:cubicBezTo>
                <a:cubicBezTo>
                  <a:pt x="114" y="161"/>
                  <a:pt x="114" y="161"/>
                  <a:pt x="114" y="161"/>
                </a:cubicBezTo>
                <a:cubicBezTo>
                  <a:pt x="112" y="163"/>
                  <a:pt x="112" y="166"/>
                  <a:pt x="111" y="168"/>
                </a:cubicBezTo>
                <a:cubicBezTo>
                  <a:pt x="97" y="228"/>
                  <a:pt x="97" y="228"/>
                  <a:pt x="97" y="228"/>
                </a:cubicBezTo>
                <a:cubicBezTo>
                  <a:pt x="87" y="266"/>
                  <a:pt x="117" y="305"/>
                  <a:pt x="157" y="305"/>
                </a:cubicBezTo>
                <a:cubicBezTo>
                  <a:pt x="187" y="305"/>
                  <a:pt x="187" y="305"/>
                  <a:pt x="187" y="305"/>
                </a:cubicBezTo>
                <a:cubicBezTo>
                  <a:pt x="227" y="305"/>
                  <a:pt x="258" y="266"/>
                  <a:pt x="247" y="228"/>
                </a:cubicBezTo>
                <a:cubicBezTo>
                  <a:pt x="233" y="168"/>
                  <a:pt x="233" y="168"/>
                  <a:pt x="233" y="168"/>
                </a:cubicBezTo>
                <a:cubicBezTo>
                  <a:pt x="232" y="166"/>
                  <a:pt x="232" y="163"/>
                  <a:pt x="231" y="161"/>
                </a:cubicBezTo>
                <a:cubicBezTo>
                  <a:pt x="233" y="161"/>
                  <a:pt x="233" y="161"/>
                  <a:pt x="233" y="161"/>
                </a:cubicBezTo>
                <a:cubicBezTo>
                  <a:pt x="250" y="161"/>
                  <a:pt x="263" y="148"/>
                  <a:pt x="263" y="131"/>
                </a:cubicBezTo>
                <a:cubicBezTo>
                  <a:pt x="264" y="115"/>
                  <a:pt x="250" y="101"/>
                  <a:pt x="233" y="101"/>
                </a:cubicBezTo>
                <a:close/>
                <a:moveTo>
                  <a:pt x="111" y="142"/>
                </a:moveTo>
                <a:cubicBezTo>
                  <a:pt x="106" y="142"/>
                  <a:pt x="101" y="137"/>
                  <a:pt x="101" y="131"/>
                </a:cubicBezTo>
                <a:cubicBezTo>
                  <a:pt x="101" y="125"/>
                  <a:pt x="106" y="121"/>
                  <a:pt x="111" y="121"/>
                </a:cubicBezTo>
                <a:cubicBezTo>
                  <a:pt x="117" y="121"/>
                  <a:pt x="121" y="125"/>
                  <a:pt x="121" y="131"/>
                </a:cubicBezTo>
                <a:cubicBezTo>
                  <a:pt x="121" y="137"/>
                  <a:pt x="117" y="142"/>
                  <a:pt x="111" y="142"/>
                </a:cubicBezTo>
                <a:close/>
                <a:moveTo>
                  <a:pt x="162" y="215"/>
                </a:moveTo>
                <a:cubicBezTo>
                  <a:pt x="164" y="211"/>
                  <a:pt x="168" y="209"/>
                  <a:pt x="173" y="209"/>
                </a:cubicBezTo>
                <a:cubicBezTo>
                  <a:pt x="177" y="209"/>
                  <a:pt x="182" y="212"/>
                  <a:pt x="182" y="215"/>
                </a:cubicBezTo>
                <a:cubicBezTo>
                  <a:pt x="173" y="228"/>
                  <a:pt x="173" y="228"/>
                  <a:pt x="173" y="228"/>
                </a:cubicBezTo>
                <a:lnTo>
                  <a:pt x="162" y="215"/>
                </a:lnTo>
                <a:close/>
                <a:moveTo>
                  <a:pt x="187" y="285"/>
                </a:moveTo>
                <a:cubicBezTo>
                  <a:pt x="182" y="285"/>
                  <a:pt x="182" y="285"/>
                  <a:pt x="182" y="285"/>
                </a:cubicBezTo>
                <a:cubicBezTo>
                  <a:pt x="182" y="247"/>
                  <a:pt x="182" y="247"/>
                  <a:pt x="182" y="247"/>
                </a:cubicBezTo>
                <a:cubicBezTo>
                  <a:pt x="200" y="225"/>
                  <a:pt x="200" y="225"/>
                  <a:pt x="200" y="225"/>
                </a:cubicBezTo>
                <a:cubicBezTo>
                  <a:pt x="201" y="223"/>
                  <a:pt x="202" y="221"/>
                  <a:pt x="202" y="219"/>
                </a:cubicBezTo>
                <a:cubicBezTo>
                  <a:pt x="202" y="202"/>
                  <a:pt x="189" y="188"/>
                  <a:pt x="173" y="188"/>
                </a:cubicBezTo>
                <a:cubicBezTo>
                  <a:pt x="155" y="188"/>
                  <a:pt x="142" y="202"/>
                  <a:pt x="142" y="219"/>
                </a:cubicBezTo>
                <a:cubicBezTo>
                  <a:pt x="142" y="221"/>
                  <a:pt x="143" y="223"/>
                  <a:pt x="144" y="225"/>
                </a:cubicBezTo>
                <a:cubicBezTo>
                  <a:pt x="162" y="247"/>
                  <a:pt x="162" y="247"/>
                  <a:pt x="162" y="247"/>
                </a:cubicBezTo>
                <a:cubicBezTo>
                  <a:pt x="162" y="285"/>
                  <a:pt x="162" y="285"/>
                  <a:pt x="162" y="285"/>
                </a:cubicBezTo>
                <a:cubicBezTo>
                  <a:pt x="157" y="285"/>
                  <a:pt x="157" y="285"/>
                  <a:pt x="157" y="285"/>
                </a:cubicBezTo>
                <a:cubicBezTo>
                  <a:pt x="130" y="285"/>
                  <a:pt x="110" y="259"/>
                  <a:pt x="117" y="233"/>
                </a:cubicBezTo>
                <a:cubicBezTo>
                  <a:pt x="132" y="174"/>
                  <a:pt x="132" y="174"/>
                  <a:pt x="132" y="174"/>
                </a:cubicBezTo>
                <a:cubicBezTo>
                  <a:pt x="137" y="155"/>
                  <a:pt x="153" y="142"/>
                  <a:pt x="173" y="142"/>
                </a:cubicBezTo>
                <a:cubicBezTo>
                  <a:pt x="191" y="142"/>
                  <a:pt x="209" y="156"/>
                  <a:pt x="213" y="174"/>
                </a:cubicBezTo>
                <a:cubicBezTo>
                  <a:pt x="227" y="233"/>
                  <a:pt x="227" y="233"/>
                  <a:pt x="227" y="233"/>
                </a:cubicBezTo>
                <a:cubicBezTo>
                  <a:pt x="234" y="259"/>
                  <a:pt x="214" y="285"/>
                  <a:pt x="187" y="285"/>
                </a:cubicBezTo>
                <a:close/>
                <a:moveTo>
                  <a:pt x="233" y="142"/>
                </a:moveTo>
                <a:cubicBezTo>
                  <a:pt x="227" y="142"/>
                  <a:pt x="223" y="137"/>
                  <a:pt x="223" y="131"/>
                </a:cubicBezTo>
                <a:cubicBezTo>
                  <a:pt x="223" y="125"/>
                  <a:pt x="227" y="121"/>
                  <a:pt x="233" y="121"/>
                </a:cubicBezTo>
                <a:cubicBezTo>
                  <a:pt x="238" y="121"/>
                  <a:pt x="243" y="125"/>
                  <a:pt x="243" y="131"/>
                </a:cubicBezTo>
                <a:cubicBezTo>
                  <a:pt x="243" y="137"/>
                  <a:pt x="238" y="142"/>
                  <a:pt x="233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3" name="Freeform 75">
            <a:extLst>
              <a:ext uri="{FF2B5EF4-FFF2-40B4-BE49-F238E27FC236}">
                <a16:creationId xmlns:a16="http://schemas.microsoft.com/office/drawing/2014/main" id="{C27CD08E-97C6-DF34-F7D8-6609A5C54517}"/>
              </a:ext>
            </a:extLst>
          </p:cNvPr>
          <p:cNvSpPr>
            <a:spLocks noEditPoints="1"/>
          </p:cNvSpPr>
          <p:nvPr/>
        </p:nvSpPr>
        <p:spPr bwMode="auto">
          <a:xfrm>
            <a:off x="2918767" y="4680910"/>
            <a:ext cx="259411" cy="240030"/>
          </a:xfrm>
          <a:custGeom>
            <a:avLst/>
            <a:gdLst>
              <a:gd name="T0" fmla="*/ 71 w 348"/>
              <a:gd name="T1" fmla="*/ 34 h 322"/>
              <a:gd name="T2" fmla="*/ 116 w 348"/>
              <a:gd name="T3" fmla="*/ 125 h 322"/>
              <a:gd name="T4" fmla="*/ 118 w 348"/>
              <a:gd name="T5" fmla="*/ 132 h 322"/>
              <a:gd name="T6" fmla="*/ 90 w 348"/>
              <a:gd name="T7" fmla="*/ 188 h 322"/>
              <a:gd name="T8" fmla="*/ 87 w 348"/>
              <a:gd name="T9" fmla="*/ 197 h 322"/>
              <a:gd name="T10" fmla="*/ 71 w 348"/>
              <a:gd name="T11" fmla="*/ 200 h 322"/>
              <a:gd name="T12" fmla="*/ 19 w 348"/>
              <a:gd name="T13" fmla="*/ 148 h 322"/>
              <a:gd name="T14" fmla="*/ 24 w 348"/>
              <a:gd name="T15" fmla="*/ 125 h 322"/>
              <a:gd name="T16" fmla="*/ 71 w 348"/>
              <a:gd name="T17" fmla="*/ 34 h 322"/>
              <a:gd name="T18" fmla="*/ 273 w 348"/>
              <a:gd name="T19" fmla="*/ 34 h 322"/>
              <a:gd name="T20" fmla="*/ 319 w 348"/>
              <a:gd name="T21" fmla="*/ 125 h 322"/>
              <a:gd name="T22" fmla="*/ 325 w 348"/>
              <a:gd name="T23" fmla="*/ 148 h 322"/>
              <a:gd name="T24" fmla="*/ 273 w 348"/>
              <a:gd name="T25" fmla="*/ 200 h 322"/>
              <a:gd name="T26" fmla="*/ 256 w 348"/>
              <a:gd name="T27" fmla="*/ 197 h 322"/>
              <a:gd name="T28" fmla="*/ 253 w 348"/>
              <a:gd name="T29" fmla="*/ 188 h 322"/>
              <a:gd name="T30" fmla="*/ 225 w 348"/>
              <a:gd name="T31" fmla="*/ 132 h 322"/>
              <a:gd name="T32" fmla="*/ 229 w 348"/>
              <a:gd name="T33" fmla="*/ 125 h 322"/>
              <a:gd name="T34" fmla="*/ 273 w 348"/>
              <a:gd name="T35" fmla="*/ 34 h 322"/>
              <a:gd name="T36" fmla="*/ 172 w 348"/>
              <a:gd name="T37" fmla="*/ 68 h 322"/>
              <a:gd name="T38" fmla="*/ 235 w 348"/>
              <a:gd name="T39" fmla="*/ 197 h 322"/>
              <a:gd name="T40" fmla="*/ 243 w 348"/>
              <a:gd name="T41" fmla="*/ 229 h 322"/>
              <a:gd name="T42" fmla="*/ 172 w 348"/>
              <a:gd name="T43" fmla="*/ 300 h 322"/>
              <a:gd name="T44" fmla="*/ 102 w 348"/>
              <a:gd name="T45" fmla="*/ 229 h 322"/>
              <a:gd name="T46" fmla="*/ 109 w 348"/>
              <a:gd name="T47" fmla="*/ 197 h 322"/>
              <a:gd name="T48" fmla="*/ 172 w 348"/>
              <a:gd name="T49" fmla="*/ 68 h 322"/>
              <a:gd name="T50" fmla="*/ 172 w 348"/>
              <a:gd name="T51" fmla="*/ 68 h 322"/>
              <a:gd name="T52" fmla="*/ 72 w 348"/>
              <a:gd name="T53" fmla="*/ 0 h 322"/>
              <a:gd name="T54" fmla="*/ 63 w 348"/>
              <a:gd name="T55" fmla="*/ 6 h 322"/>
              <a:gd name="T56" fmla="*/ 8 w 348"/>
              <a:gd name="T57" fmla="*/ 115 h 322"/>
              <a:gd name="T58" fmla="*/ 0 w 348"/>
              <a:gd name="T59" fmla="*/ 148 h 322"/>
              <a:gd name="T60" fmla="*/ 21 w 348"/>
              <a:gd name="T61" fmla="*/ 198 h 322"/>
              <a:gd name="T62" fmla="*/ 72 w 348"/>
              <a:gd name="T63" fmla="*/ 219 h 322"/>
              <a:gd name="T64" fmla="*/ 82 w 348"/>
              <a:gd name="T65" fmla="*/ 219 h 322"/>
              <a:gd name="T66" fmla="*/ 82 w 348"/>
              <a:gd name="T67" fmla="*/ 219 h 322"/>
              <a:gd name="T68" fmla="*/ 81 w 348"/>
              <a:gd name="T69" fmla="*/ 229 h 322"/>
              <a:gd name="T70" fmla="*/ 174 w 348"/>
              <a:gd name="T71" fmla="*/ 322 h 322"/>
              <a:gd name="T72" fmla="*/ 265 w 348"/>
              <a:gd name="T73" fmla="*/ 229 h 322"/>
              <a:gd name="T74" fmla="*/ 264 w 348"/>
              <a:gd name="T75" fmla="*/ 219 h 322"/>
              <a:gd name="T76" fmla="*/ 276 w 348"/>
              <a:gd name="T77" fmla="*/ 219 h 322"/>
              <a:gd name="T78" fmla="*/ 348 w 348"/>
              <a:gd name="T79" fmla="*/ 148 h 322"/>
              <a:gd name="T80" fmla="*/ 337 w 348"/>
              <a:gd name="T81" fmla="*/ 115 h 322"/>
              <a:gd name="T82" fmla="*/ 282 w 348"/>
              <a:gd name="T83" fmla="*/ 6 h 322"/>
              <a:gd name="T84" fmla="*/ 273 w 348"/>
              <a:gd name="T85" fmla="*/ 0 h 322"/>
              <a:gd name="T86" fmla="*/ 264 w 348"/>
              <a:gd name="T87" fmla="*/ 6 h 322"/>
              <a:gd name="T88" fmla="*/ 214 w 348"/>
              <a:gd name="T89" fmla="*/ 108 h 322"/>
              <a:gd name="T90" fmla="*/ 181 w 348"/>
              <a:gd name="T91" fmla="*/ 42 h 322"/>
              <a:gd name="T92" fmla="*/ 172 w 348"/>
              <a:gd name="T93" fmla="*/ 36 h 322"/>
              <a:gd name="T94" fmla="*/ 163 w 348"/>
              <a:gd name="T95" fmla="*/ 42 h 322"/>
              <a:gd name="T96" fmla="*/ 131 w 348"/>
              <a:gd name="T97" fmla="*/ 108 h 322"/>
              <a:gd name="T98" fmla="*/ 81 w 348"/>
              <a:gd name="T99" fmla="*/ 6 h 322"/>
              <a:gd name="T100" fmla="*/ 72 w 348"/>
              <a:gd name="T101" fmla="*/ 0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48" h="322">
                <a:moveTo>
                  <a:pt x="71" y="34"/>
                </a:moveTo>
                <a:cubicBezTo>
                  <a:pt x="116" y="125"/>
                  <a:pt x="116" y="125"/>
                  <a:pt x="116" y="125"/>
                </a:cubicBezTo>
                <a:cubicBezTo>
                  <a:pt x="118" y="132"/>
                  <a:pt x="118" y="132"/>
                  <a:pt x="118" y="132"/>
                </a:cubicBezTo>
                <a:cubicBezTo>
                  <a:pt x="90" y="188"/>
                  <a:pt x="90" y="188"/>
                  <a:pt x="90" y="188"/>
                </a:cubicBezTo>
                <a:cubicBezTo>
                  <a:pt x="90" y="191"/>
                  <a:pt x="89" y="193"/>
                  <a:pt x="87" y="197"/>
                </a:cubicBezTo>
                <a:cubicBezTo>
                  <a:pt x="81" y="198"/>
                  <a:pt x="76" y="200"/>
                  <a:pt x="71" y="200"/>
                </a:cubicBezTo>
                <a:cubicBezTo>
                  <a:pt x="42" y="200"/>
                  <a:pt x="19" y="177"/>
                  <a:pt x="19" y="148"/>
                </a:cubicBezTo>
                <a:cubicBezTo>
                  <a:pt x="19" y="141"/>
                  <a:pt x="21" y="133"/>
                  <a:pt x="24" y="125"/>
                </a:cubicBezTo>
                <a:cubicBezTo>
                  <a:pt x="24" y="125"/>
                  <a:pt x="64" y="45"/>
                  <a:pt x="71" y="34"/>
                </a:cubicBezTo>
                <a:close/>
                <a:moveTo>
                  <a:pt x="273" y="34"/>
                </a:moveTo>
                <a:cubicBezTo>
                  <a:pt x="319" y="125"/>
                  <a:pt x="319" y="125"/>
                  <a:pt x="319" y="125"/>
                </a:cubicBezTo>
                <a:cubicBezTo>
                  <a:pt x="323" y="133"/>
                  <a:pt x="325" y="139"/>
                  <a:pt x="325" y="148"/>
                </a:cubicBezTo>
                <a:cubicBezTo>
                  <a:pt x="325" y="175"/>
                  <a:pt x="302" y="200"/>
                  <a:pt x="273" y="200"/>
                </a:cubicBezTo>
                <a:cubicBezTo>
                  <a:pt x="268" y="200"/>
                  <a:pt x="262" y="198"/>
                  <a:pt x="256" y="197"/>
                </a:cubicBezTo>
                <a:cubicBezTo>
                  <a:pt x="255" y="193"/>
                  <a:pt x="255" y="192"/>
                  <a:pt x="253" y="188"/>
                </a:cubicBezTo>
                <a:cubicBezTo>
                  <a:pt x="225" y="132"/>
                  <a:pt x="225" y="132"/>
                  <a:pt x="225" y="132"/>
                </a:cubicBezTo>
                <a:cubicBezTo>
                  <a:pt x="229" y="125"/>
                  <a:pt x="229" y="125"/>
                  <a:pt x="229" y="125"/>
                </a:cubicBezTo>
                <a:cubicBezTo>
                  <a:pt x="229" y="125"/>
                  <a:pt x="269" y="44"/>
                  <a:pt x="273" y="34"/>
                </a:cubicBezTo>
                <a:close/>
                <a:moveTo>
                  <a:pt x="172" y="68"/>
                </a:moveTo>
                <a:cubicBezTo>
                  <a:pt x="235" y="197"/>
                  <a:pt x="235" y="197"/>
                  <a:pt x="235" y="197"/>
                </a:cubicBezTo>
                <a:cubicBezTo>
                  <a:pt x="241" y="207"/>
                  <a:pt x="243" y="219"/>
                  <a:pt x="243" y="229"/>
                </a:cubicBezTo>
                <a:cubicBezTo>
                  <a:pt x="243" y="269"/>
                  <a:pt x="212" y="300"/>
                  <a:pt x="172" y="300"/>
                </a:cubicBezTo>
                <a:cubicBezTo>
                  <a:pt x="134" y="300"/>
                  <a:pt x="102" y="269"/>
                  <a:pt x="102" y="229"/>
                </a:cubicBezTo>
                <a:cubicBezTo>
                  <a:pt x="102" y="219"/>
                  <a:pt x="104" y="207"/>
                  <a:pt x="109" y="197"/>
                </a:cubicBezTo>
                <a:cubicBezTo>
                  <a:pt x="172" y="68"/>
                  <a:pt x="172" y="68"/>
                  <a:pt x="172" y="68"/>
                </a:cubicBezTo>
                <a:cubicBezTo>
                  <a:pt x="172" y="68"/>
                  <a:pt x="172" y="68"/>
                  <a:pt x="172" y="68"/>
                </a:cubicBezTo>
                <a:close/>
                <a:moveTo>
                  <a:pt x="72" y="0"/>
                </a:moveTo>
                <a:cubicBezTo>
                  <a:pt x="68" y="0"/>
                  <a:pt x="64" y="2"/>
                  <a:pt x="63" y="6"/>
                </a:cubicBezTo>
                <a:cubicBezTo>
                  <a:pt x="60" y="9"/>
                  <a:pt x="8" y="115"/>
                  <a:pt x="8" y="115"/>
                </a:cubicBezTo>
                <a:cubicBezTo>
                  <a:pt x="2" y="125"/>
                  <a:pt x="0" y="137"/>
                  <a:pt x="0" y="148"/>
                </a:cubicBezTo>
                <a:cubicBezTo>
                  <a:pt x="0" y="166"/>
                  <a:pt x="8" y="184"/>
                  <a:pt x="21" y="198"/>
                </a:cubicBezTo>
                <a:cubicBezTo>
                  <a:pt x="35" y="211"/>
                  <a:pt x="53" y="219"/>
                  <a:pt x="72" y="219"/>
                </a:cubicBezTo>
                <a:cubicBezTo>
                  <a:pt x="75" y="219"/>
                  <a:pt x="78" y="219"/>
                  <a:pt x="82" y="219"/>
                </a:cubicBezTo>
                <a:cubicBezTo>
                  <a:pt x="82" y="219"/>
                  <a:pt x="82" y="219"/>
                  <a:pt x="82" y="219"/>
                </a:cubicBezTo>
                <a:cubicBezTo>
                  <a:pt x="82" y="222"/>
                  <a:pt x="81" y="227"/>
                  <a:pt x="81" y="229"/>
                </a:cubicBezTo>
                <a:cubicBezTo>
                  <a:pt x="81" y="281"/>
                  <a:pt x="124" y="322"/>
                  <a:pt x="174" y="322"/>
                </a:cubicBezTo>
                <a:cubicBezTo>
                  <a:pt x="224" y="322"/>
                  <a:pt x="265" y="281"/>
                  <a:pt x="265" y="229"/>
                </a:cubicBezTo>
                <a:cubicBezTo>
                  <a:pt x="265" y="227"/>
                  <a:pt x="265" y="222"/>
                  <a:pt x="264" y="219"/>
                </a:cubicBezTo>
                <a:cubicBezTo>
                  <a:pt x="268" y="219"/>
                  <a:pt x="272" y="219"/>
                  <a:pt x="276" y="219"/>
                </a:cubicBezTo>
                <a:cubicBezTo>
                  <a:pt x="315" y="219"/>
                  <a:pt x="348" y="188"/>
                  <a:pt x="348" y="148"/>
                </a:cubicBezTo>
                <a:cubicBezTo>
                  <a:pt x="345" y="136"/>
                  <a:pt x="342" y="125"/>
                  <a:pt x="337" y="115"/>
                </a:cubicBezTo>
                <a:cubicBezTo>
                  <a:pt x="282" y="6"/>
                  <a:pt x="282" y="6"/>
                  <a:pt x="282" y="6"/>
                </a:cubicBezTo>
                <a:cubicBezTo>
                  <a:pt x="281" y="2"/>
                  <a:pt x="277" y="0"/>
                  <a:pt x="273" y="0"/>
                </a:cubicBezTo>
                <a:cubicBezTo>
                  <a:pt x="270" y="0"/>
                  <a:pt x="266" y="2"/>
                  <a:pt x="264" y="6"/>
                </a:cubicBezTo>
                <a:cubicBezTo>
                  <a:pt x="255" y="26"/>
                  <a:pt x="214" y="108"/>
                  <a:pt x="214" y="108"/>
                </a:cubicBezTo>
                <a:cubicBezTo>
                  <a:pt x="181" y="42"/>
                  <a:pt x="181" y="42"/>
                  <a:pt x="181" y="42"/>
                </a:cubicBezTo>
                <a:cubicBezTo>
                  <a:pt x="180" y="38"/>
                  <a:pt x="176" y="36"/>
                  <a:pt x="172" y="36"/>
                </a:cubicBezTo>
                <a:cubicBezTo>
                  <a:pt x="169" y="36"/>
                  <a:pt x="165" y="38"/>
                  <a:pt x="163" y="42"/>
                </a:cubicBezTo>
                <a:cubicBezTo>
                  <a:pt x="131" y="108"/>
                  <a:pt x="131" y="108"/>
                  <a:pt x="131" y="108"/>
                </a:cubicBezTo>
                <a:cubicBezTo>
                  <a:pt x="81" y="6"/>
                  <a:pt x="81" y="6"/>
                  <a:pt x="81" y="6"/>
                </a:cubicBezTo>
                <a:cubicBezTo>
                  <a:pt x="79" y="2"/>
                  <a:pt x="75" y="0"/>
                  <a:pt x="7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4" name="Freeform 76">
            <a:extLst>
              <a:ext uri="{FF2B5EF4-FFF2-40B4-BE49-F238E27FC236}">
                <a16:creationId xmlns:a16="http://schemas.microsoft.com/office/drawing/2014/main" id="{4367ADAE-EE8D-C4B6-D9D0-BDD9E9D1CCC9}"/>
              </a:ext>
            </a:extLst>
          </p:cNvPr>
          <p:cNvSpPr>
            <a:spLocks noEditPoints="1"/>
          </p:cNvSpPr>
          <p:nvPr/>
        </p:nvSpPr>
        <p:spPr bwMode="auto">
          <a:xfrm>
            <a:off x="5649667" y="5249677"/>
            <a:ext cx="259411" cy="195304"/>
          </a:xfrm>
          <a:custGeom>
            <a:avLst/>
            <a:gdLst>
              <a:gd name="T0" fmla="*/ 111 w 348"/>
              <a:gd name="T1" fmla="*/ 81 h 262"/>
              <a:gd name="T2" fmla="*/ 108 w 348"/>
              <a:gd name="T3" fmla="*/ 55 h 262"/>
              <a:gd name="T4" fmla="*/ 71 w 348"/>
              <a:gd name="T5" fmla="*/ 101 h 262"/>
              <a:gd name="T6" fmla="*/ 21 w 348"/>
              <a:gd name="T7" fmla="*/ 101 h 262"/>
              <a:gd name="T8" fmla="*/ 224 w 348"/>
              <a:gd name="T9" fmla="*/ 101 h 262"/>
              <a:gd name="T10" fmla="*/ 202 w 348"/>
              <a:gd name="T11" fmla="*/ 141 h 262"/>
              <a:gd name="T12" fmla="*/ 180 w 348"/>
              <a:gd name="T13" fmla="*/ 101 h 262"/>
              <a:gd name="T14" fmla="*/ 115 w 348"/>
              <a:gd name="T15" fmla="*/ 101 h 262"/>
              <a:gd name="T16" fmla="*/ 79 w 348"/>
              <a:gd name="T17" fmla="*/ 141 h 262"/>
              <a:gd name="T18" fmla="*/ 115 w 348"/>
              <a:gd name="T19" fmla="*/ 101 h 262"/>
              <a:gd name="T20" fmla="*/ 327 w 348"/>
              <a:gd name="T21" fmla="*/ 123 h 262"/>
              <a:gd name="T22" fmla="*/ 287 w 348"/>
              <a:gd name="T23" fmla="*/ 122 h 262"/>
              <a:gd name="T24" fmla="*/ 129 w 348"/>
              <a:gd name="T25" fmla="*/ 58 h 262"/>
              <a:gd name="T26" fmla="*/ 185 w 348"/>
              <a:gd name="T27" fmla="*/ 152 h 262"/>
              <a:gd name="T28" fmla="*/ 143 w 348"/>
              <a:gd name="T29" fmla="*/ 155 h 262"/>
              <a:gd name="T30" fmla="*/ 129 w 348"/>
              <a:gd name="T31" fmla="*/ 58 h 262"/>
              <a:gd name="T32" fmla="*/ 265 w 348"/>
              <a:gd name="T33" fmla="*/ 120 h 262"/>
              <a:gd name="T34" fmla="*/ 310 w 348"/>
              <a:gd name="T35" fmla="*/ 160 h 262"/>
              <a:gd name="T36" fmla="*/ 277 w 348"/>
              <a:gd name="T37" fmla="*/ 202 h 262"/>
              <a:gd name="T38" fmla="*/ 83 w 348"/>
              <a:gd name="T39" fmla="*/ 162 h 262"/>
              <a:gd name="T40" fmla="*/ 163 w 348"/>
              <a:gd name="T41" fmla="*/ 192 h 262"/>
              <a:gd name="T42" fmla="*/ 244 w 348"/>
              <a:gd name="T43" fmla="*/ 110 h 262"/>
              <a:gd name="T44" fmla="*/ 271 w 348"/>
              <a:gd name="T45" fmla="*/ 100 h 262"/>
              <a:gd name="T46" fmla="*/ 102 w 348"/>
              <a:gd name="T47" fmla="*/ 6 h 262"/>
              <a:gd name="T48" fmla="*/ 10 w 348"/>
              <a:gd name="T49" fmla="*/ 81 h 262"/>
              <a:gd name="T50" fmla="*/ 52 w 348"/>
              <a:gd name="T51" fmla="*/ 158 h 262"/>
              <a:gd name="T52" fmla="*/ 10 w 348"/>
              <a:gd name="T53" fmla="*/ 242 h 262"/>
              <a:gd name="T54" fmla="*/ 10 w 348"/>
              <a:gd name="T55" fmla="*/ 262 h 262"/>
              <a:gd name="T56" fmla="*/ 41 w 348"/>
              <a:gd name="T57" fmla="*/ 256 h 262"/>
              <a:gd name="T58" fmla="*/ 133 w 348"/>
              <a:gd name="T59" fmla="*/ 222 h 262"/>
              <a:gd name="T60" fmla="*/ 187 w 348"/>
              <a:gd name="T61" fmla="*/ 242 h 262"/>
              <a:gd name="T62" fmla="*/ 163 w 348"/>
              <a:gd name="T63" fmla="*/ 252 h 262"/>
              <a:gd name="T64" fmla="*/ 194 w 348"/>
              <a:gd name="T65" fmla="*/ 262 h 262"/>
              <a:gd name="T66" fmla="*/ 216 w 348"/>
              <a:gd name="T67" fmla="*/ 221 h 262"/>
              <a:gd name="T68" fmla="*/ 266 w 348"/>
              <a:gd name="T69" fmla="*/ 256 h 262"/>
              <a:gd name="T70" fmla="*/ 295 w 348"/>
              <a:gd name="T71" fmla="*/ 262 h 262"/>
              <a:gd name="T72" fmla="*/ 295 w 348"/>
              <a:gd name="T73" fmla="*/ 242 h 262"/>
              <a:gd name="T74" fmla="*/ 273 w 348"/>
              <a:gd name="T75" fmla="*/ 222 h 262"/>
              <a:gd name="T76" fmla="*/ 313 w 348"/>
              <a:gd name="T77" fmla="*/ 199 h 262"/>
              <a:gd name="T78" fmla="*/ 345 w 348"/>
              <a:gd name="T79" fmla="*/ 123 h 262"/>
              <a:gd name="T80" fmla="*/ 304 w 348"/>
              <a:gd name="T81" fmla="*/ 81 h 262"/>
              <a:gd name="T82" fmla="*/ 337 w 348"/>
              <a:gd name="T83" fmla="*/ 41 h 262"/>
              <a:gd name="T84" fmla="*/ 337 w 348"/>
              <a:gd name="T85" fmla="*/ 21 h 262"/>
              <a:gd name="T86" fmla="*/ 166 w 348"/>
              <a:gd name="T87" fmla="*/ 81 h 262"/>
              <a:gd name="T88" fmla="*/ 120 w 348"/>
              <a:gd name="T89" fmla="*/ 5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48" h="262">
                <a:moveTo>
                  <a:pt x="108" y="55"/>
                </a:moveTo>
                <a:cubicBezTo>
                  <a:pt x="111" y="81"/>
                  <a:pt x="111" y="81"/>
                  <a:pt x="111" y="81"/>
                </a:cubicBezTo>
                <a:cubicBezTo>
                  <a:pt x="99" y="81"/>
                  <a:pt x="99" y="81"/>
                  <a:pt x="99" y="81"/>
                </a:cubicBezTo>
                <a:cubicBezTo>
                  <a:pt x="108" y="55"/>
                  <a:pt x="108" y="55"/>
                  <a:pt x="108" y="55"/>
                </a:cubicBezTo>
                <a:cubicBezTo>
                  <a:pt x="108" y="55"/>
                  <a:pt x="108" y="55"/>
                  <a:pt x="108" y="55"/>
                </a:cubicBezTo>
                <a:close/>
                <a:moveTo>
                  <a:pt x="71" y="101"/>
                </a:moveTo>
                <a:cubicBezTo>
                  <a:pt x="57" y="141"/>
                  <a:pt x="57" y="141"/>
                  <a:pt x="57" y="141"/>
                </a:cubicBezTo>
                <a:cubicBezTo>
                  <a:pt x="39" y="135"/>
                  <a:pt x="26" y="121"/>
                  <a:pt x="21" y="101"/>
                </a:cubicBezTo>
                <a:lnTo>
                  <a:pt x="71" y="101"/>
                </a:lnTo>
                <a:close/>
                <a:moveTo>
                  <a:pt x="224" y="101"/>
                </a:moveTo>
                <a:cubicBezTo>
                  <a:pt x="224" y="112"/>
                  <a:pt x="224" y="112"/>
                  <a:pt x="224" y="112"/>
                </a:cubicBezTo>
                <a:cubicBezTo>
                  <a:pt x="224" y="125"/>
                  <a:pt x="215" y="137"/>
                  <a:pt x="202" y="141"/>
                </a:cubicBezTo>
                <a:cubicBezTo>
                  <a:pt x="201" y="137"/>
                  <a:pt x="200" y="134"/>
                  <a:pt x="197" y="131"/>
                </a:cubicBezTo>
                <a:cubicBezTo>
                  <a:pt x="180" y="101"/>
                  <a:pt x="180" y="101"/>
                  <a:pt x="180" y="101"/>
                </a:cubicBezTo>
                <a:cubicBezTo>
                  <a:pt x="224" y="101"/>
                  <a:pt x="224" y="101"/>
                  <a:pt x="224" y="101"/>
                </a:cubicBezTo>
                <a:close/>
                <a:moveTo>
                  <a:pt x="115" y="101"/>
                </a:moveTo>
                <a:cubicBezTo>
                  <a:pt x="120" y="141"/>
                  <a:pt x="120" y="141"/>
                  <a:pt x="120" y="141"/>
                </a:cubicBezTo>
                <a:cubicBezTo>
                  <a:pt x="79" y="141"/>
                  <a:pt x="79" y="141"/>
                  <a:pt x="79" y="141"/>
                </a:cubicBezTo>
                <a:cubicBezTo>
                  <a:pt x="92" y="101"/>
                  <a:pt x="92" y="101"/>
                  <a:pt x="92" y="101"/>
                </a:cubicBezTo>
                <a:cubicBezTo>
                  <a:pt x="115" y="101"/>
                  <a:pt x="115" y="101"/>
                  <a:pt x="115" y="101"/>
                </a:cubicBezTo>
                <a:close/>
                <a:moveTo>
                  <a:pt x="305" y="101"/>
                </a:moveTo>
                <a:cubicBezTo>
                  <a:pt x="318" y="103"/>
                  <a:pt x="327" y="112"/>
                  <a:pt x="327" y="123"/>
                </a:cubicBezTo>
                <a:cubicBezTo>
                  <a:pt x="326" y="134"/>
                  <a:pt x="318" y="141"/>
                  <a:pt x="307" y="141"/>
                </a:cubicBezTo>
                <a:cubicBezTo>
                  <a:pt x="296" y="141"/>
                  <a:pt x="287" y="132"/>
                  <a:pt x="287" y="122"/>
                </a:cubicBezTo>
                <a:cubicBezTo>
                  <a:pt x="287" y="110"/>
                  <a:pt x="295" y="101"/>
                  <a:pt x="305" y="101"/>
                </a:cubicBezTo>
                <a:close/>
                <a:moveTo>
                  <a:pt x="129" y="58"/>
                </a:moveTo>
                <a:cubicBezTo>
                  <a:pt x="181" y="141"/>
                  <a:pt x="181" y="141"/>
                  <a:pt x="181" y="141"/>
                </a:cubicBezTo>
                <a:cubicBezTo>
                  <a:pt x="183" y="145"/>
                  <a:pt x="185" y="149"/>
                  <a:pt x="185" y="152"/>
                </a:cubicBezTo>
                <a:cubicBezTo>
                  <a:pt x="185" y="163"/>
                  <a:pt x="176" y="172"/>
                  <a:pt x="164" y="172"/>
                </a:cubicBezTo>
                <a:cubicBezTo>
                  <a:pt x="153" y="172"/>
                  <a:pt x="145" y="166"/>
                  <a:pt x="143" y="155"/>
                </a:cubicBezTo>
                <a:cubicBezTo>
                  <a:pt x="129" y="58"/>
                  <a:pt x="129" y="58"/>
                  <a:pt x="129" y="58"/>
                </a:cubicBezTo>
                <a:cubicBezTo>
                  <a:pt x="129" y="58"/>
                  <a:pt x="129" y="58"/>
                  <a:pt x="129" y="58"/>
                </a:cubicBezTo>
                <a:close/>
                <a:moveTo>
                  <a:pt x="271" y="100"/>
                </a:moveTo>
                <a:cubicBezTo>
                  <a:pt x="268" y="106"/>
                  <a:pt x="265" y="113"/>
                  <a:pt x="265" y="120"/>
                </a:cubicBezTo>
                <a:cubicBezTo>
                  <a:pt x="265" y="142"/>
                  <a:pt x="283" y="160"/>
                  <a:pt x="305" y="160"/>
                </a:cubicBezTo>
                <a:cubicBezTo>
                  <a:pt x="310" y="160"/>
                  <a:pt x="310" y="160"/>
                  <a:pt x="310" y="160"/>
                </a:cubicBezTo>
                <a:cubicBezTo>
                  <a:pt x="296" y="190"/>
                  <a:pt x="296" y="190"/>
                  <a:pt x="296" y="190"/>
                </a:cubicBezTo>
                <a:cubicBezTo>
                  <a:pt x="294" y="198"/>
                  <a:pt x="286" y="202"/>
                  <a:pt x="277" y="202"/>
                </a:cubicBezTo>
                <a:cubicBezTo>
                  <a:pt x="133" y="202"/>
                  <a:pt x="133" y="202"/>
                  <a:pt x="133" y="202"/>
                </a:cubicBezTo>
                <a:cubicBezTo>
                  <a:pt x="108" y="202"/>
                  <a:pt x="88" y="184"/>
                  <a:pt x="83" y="162"/>
                </a:cubicBezTo>
                <a:cubicBezTo>
                  <a:pt x="124" y="162"/>
                  <a:pt x="124" y="162"/>
                  <a:pt x="124" y="162"/>
                </a:cubicBezTo>
                <a:cubicBezTo>
                  <a:pt x="128" y="180"/>
                  <a:pt x="144" y="192"/>
                  <a:pt x="163" y="192"/>
                </a:cubicBezTo>
                <a:cubicBezTo>
                  <a:pt x="182" y="192"/>
                  <a:pt x="197" y="179"/>
                  <a:pt x="202" y="160"/>
                </a:cubicBezTo>
                <a:cubicBezTo>
                  <a:pt x="226" y="156"/>
                  <a:pt x="244" y="136"/>
                  <a:pt x="244" y="110"/>
                </a:cubicBezTo>
                <a:cubicBezTo>
                  <a:pt x="244" y="100"/>
                  <a:pt x="244" y="100"/>
                  <a:pt x="244" y="100"/>
                </a:cubicBezTo>
                <a:cubicBezTo>
                  <a:pt x="271" y="100"/>
                  <a:pt x="271" y="100"/>
                  <a:pt x="271" y="100"/>
                </a:cubicBezTo>
                <a:close/>
                <a:moveTo>
                  <a:pt x="112" y="0"/>
                </a:moveTo>
                <a:cubicBezTo>
                  <a:pt x="108" y="0"/>
                  <a:pt x="104" y="2"/>
                  <a:pt x="102" y="6"/>
                </a:cubicBezTo>
                <a:cubicBezTo>
                  <a:pt x="78" y="81"/>
                  <a:pt x="78" y="81"/>
                  <a:pt x="78" y="81"/>
                </a:cubicBezTo>
                <a:cubicBezTo>
                  <a:pt x="10" y="81"/>
                  <a:pt x="10" y="81"/>
                  <a:pt x="10" y="81"/>
                </a:cubicBezTo>
                <a:cubicBezTo>
                  <a:pt x="4" y="81"/>
                  <a:pt x="0" y="85"/>
                  <a:pt x="0" y="90"/>
                </a:cubicBezTo>
                <a:cubicBezTo>
                  <a:pt x="0" y="123"/>
                  <a:pt x="21" y="149"/>
                  <a:pt x="52" y="158"/>
                </a:cubicBezTo>
                <a:cubicBezTo>
                  <a:pt x="24" y="242"/>
                  <a:pt x="24" y="242"/>
                  <a:pt x="24" y="242"/>
                </a:cubicBezTo>
                <a:cubicBezTo>
                  <a:pt x="10" y="242"/>
                  <a:pt x="10" y="242"/>
                  <a:pt x="10" y="242"/>
                </a:cubicBezTo>
                <a:cubicBezTo>
                  <a:pt x="4" y="242"/>
                  <a:pt x="0" y="247"/>
                  <a:pt x="0" y="252"/>
                </a:cubicBezTo>
                <a:cubicBezTo>
                  <a:pt x="0" y="258"/>
                  <a:pt x="4" y="262"/>
                  <a:pt x="10" y="262"/>
                </a:cubicBezTo>
                <a:cubicBezTo>
                  <a:pt x="30" y="262"/>
                  <a:pt x="30" y="262"/>
                  <a:pt x="30" y="262"/>
                </a:cubicBezTo>
                <a:cubicBezTo>
                  <a:pt x="35" y="262"/>
                  <a:pt x="38" y="260"/>
                  <a:pt x="41" y="256"/>
                </a:cubicBezTo>
                <a:cubicBezTo>
                  <a:pt x="66" y="177"/>
                  <a:pt x="66" y="177"/>
                  <a:pt x="66" y="177"/>
                </a:cubicBezTo>
                <a:cubicBezTo>
                  <a:pt x="77" y="203"/>
                  <a:pt x="102" y="222"/>
                  <a:pt x="133" y="222"/>
                </a:cubicBezTo>
                <a:cubicBezTo>
                  <a:pt x="195" y="222"/>
                  <a:pt x="195" y="222"/>
                  <a:pt x="195" y="222"/>
                </a:cubicBezTo>
                <a:cubicBezTo>
                  <a:pt x="187" y="242"/>
                  <a:pt x="187" y="242"/>
                  <a:pt x="187" y="242"/>
                </a:cubicBezTo>
                <a:cubicBezTo>
                  <a:pt x="173" y="242"/>
                  <a:pt x="173" y="242"/>
                  <a:pt x="173" y="242"/>
                </a:cubicBezTo>
                <a:cubicBezTo>
                  <a:pt x="168" y="242"/>
                  <a:pt x="163" y="247"/>
                  <a:pt x="163" y="252"/>
                </a:cubicBezTo>
                <a:cubicBezTo>
                  <a:pt x="163" y="258"/>
                  <a:pt x="168" y="262"/>
                  <a:pt x="173" y="262"/>
                </a:cubicBezTo>
                <a:cubicBezTo>
                  <a:pt x="194" y="262"/>
                  <a:pt x="194" y="262"/>
                  <a:pt x="194" y="262"/>
                </a:cubicBezTo>
                <a:cubicBezTo>
                  <a:pt x="198" y="262"/>
                  <a:pt x="201" y="260"/>
                  <a:pt x="203" y="256"/>
                </a:cubicBezTo>
                <a:cubicBezTo>
                  <a:pt x="216" y="221"/>
                  <a:pt x="216" y="221"/>
                  <a:pt x="216" y="221"/>
                </a:cubicBezTo>
                <a:cubicBezTo>
                  <a:pt x="252" y="221"/>
                  <a:pt x="252" y="221"/>
                  <a:pt x="252" y="221"/>
                </a:cubicBezTo>
                <a:cubicBezTo>
                  <a:pt x="266" y="256"/>
                  <a:pt x="266" y="256"/>
                  <a:pt x="266" y="256"/>
                </a:cubicBezTo>
                <a:cubicBezTo>
                  <a:pt x="267" y="259"/>
                  <a:pt x="271" y="262"/>
                  <a:pt x="275" y="262"/>
                </a:cubicBezTo>
                <a:cubicBezTo>
                  <a:pt x="295" y="262"/>
                  <a:pt x="295" y="262"/>
                  <a:pt x="295" y="262"/>
                </a:cubicBezTo>
                <a:cubicBezTo>
                  <a:pt x="300" y="262"/>
                  <a:pt x="304" y="258"/>
                  <a:pt x="304" y="252"/>
                </a:cubicBezTo>
                <a:cubicBezTo>
                  <a:pt x="304" y="247"/>
                  <a:pt x="300" y="242"/>
                  <a:pt x="295" y="242"/>
                </a:cubicBezTo>
                <a:cubicBezTo>
                  <a:pt x="281" y="242"/>
                  <a:pt x="281" y="242"/>
                  <a:pt x="281" y="242"/>
                </a:cubicBezTo>
                <a:cubicBezTo>
                  <a:pt x="273" y="222"/>
                  <a:pt x="273" y="222"/>
                  <a:pt x="273" y="222"/>
                </a:cubicBezTo>
                <a:cubicBezTo>
                  <a:pt x="275" y="222"/>
                  <a:pt x="275" y="222"/>
                  <a:pt x="275" y="222"/>
                </a:cubicBezTo>
                <a:cubicBezTo>
                  <a:pt x="291" y="222"/>
                  <a:pt x="306" y="213"/>
                  <a:pt x="313" y="199"/>
                </a:cubicBezTo>
                <a:cubicBezTo>
                  <a:pt x="340" y="143"/>
                  <a:pt x="340" y="143"/>
                  <a:pt x="340" y="143"/>
                </a:cubicBezTo>
                <a:cubicBezTo>
                  <a:pt x="344" y="137"/>
                  <a:pt x="345" y="131"/>
                  <a:pt x="345" y="123"/>
                </a:cubicBezTo>
                <a:cubicBezTo>
                  <a:pt x="348" y="123"/>
                  <a:pt x="348" y="123"/>
                  <a:pt x="348" y="123"/>
                </a:cubicBezTo>
                <a:cubicBezTo>
                  <a:pt x="346" y="100"/>
                  <a:pt x="327" y="81"/>
                  <a:pt x="304" y="81"/>
                </a:cubicBezTo>
                <a:cubicBezTo>
                  <a:pt x="287" y="81"/>
                  <a:pt x="287" y="81"/>
                  <a:pt x="287" y="81"/>
                </a:cubicBezTo>
                <a:cubicBezTo>
                  <a:pt x="292" y="58"/>
                  <a:pt x="313" y="41"/>
                  <a:pt x="337" y="41"/>
                </a:cubicBezTo>
                <a:cubicBezTo>
                  <a:pt x="343" y="41"/>
                  <a:pt x="348" y="37"/>
                  <a:pt x="348" y="31"/>
                </a:cubicBezTo>
                <a:cubicBezTo>
                  <a:pt x="348" y="25"/>
                  <a:pt x="343" y="21"/>
                  <a:pt x="337" y="21"/>
                </a:cubicBezTo>
                <a:cubicBezTo>
                  <a:pt x="301" y="21"/>
                  <a:pt x="272" y="47"/>
                  <a:pt x="267" y="81"/>
                </a:cubicBezTo>
                <a:cubicBezTo>
                  <a:pt x="166" y="81"/>
                  <a:pt x="166" y="81"/>
                  <a:pt x="166" y="81"/>
                </a:cubicBezTo>
                <a:cubicBezTo>
                  <a:pt x="120" y="5"/>
                  <a:pt x="120" y="5"/>
                  <a:pt x="120" y="5"/>
                </a:cubicBezTo>
                <a:cubicBezTo>
                  <a:pt x="120" y="5"/>
                  <a:pt x="120" y="5"/>
                  <a:pt x="120" y="5"/>
                </a:cubicBezTo>
                <a:cubicBezTo>
                  <a:pt x="118" y="1"/>
                  <a:pt x="115" y="0"/>
                  <a:pt x="11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5" name="Freeform 84">
            <a:extLst>
              <a:ext uri="{FF2B5EF4-FFF2-40B4-BE49-F238E27FC236}">
                <a16:creationId xmlns:a16="http://schemas.microsoft.com/office/drawing/2014/main" id="{390864F3-C3A1-4784-5AC7-C0C8711082E1}"/>
              </a:ext>
            </a:extLst>
          </p:cNvPr>
          <p:cNvSpPr>
            <a:spLocks noEditPoints="1"/>
          </p:cNvSpPr>
          <p:nvPr/>
        </p:nvSpPr>
        <p:spPr bwMode="auto">
          <a:xfrm>
            <a:off x="5665321" y="5764027"/>
            <a:ext cx="227358" cy="259411"/>
          </a:xfrm>
          <a:custGeom>
            <a:avLst/>
            <a:gdLst>
              <a:gd name="T0" fmla="*/ 102 w 305"/>
              <a:gd name="T1" fmla="*/ 153 h 348"/>
              <a:gd name="T2" fmla="*/ 124 w 305"/>
              <a:gd name="T3" fmla="*/ 153 h 348"/>
              <a:gd name="T4" fmla="*/ 204 w 305"/>
              <a:gd name="T5" fmla="*/ 153 h 348"/>
              <a:gd name="T6" fmla="*/ 184 w 305"/>
              <a:gd name="T7" fmla="*/ 153 h 348"/>
              <a:gd name="T8" fmla="*/ 204 w 305"/>
              <a:gd name="T9" fmla="*/ 153 h 348"/>
              <a:gd name="T10" fmla="*/ 160 w 305"/>
              <a:gd name="T11" fmla="*/ 166 h 348"/>
              <a:gd name="T12" fmla="*/ 146 w 305"/>
              <a:gd name="T13" fmla="*/ 166 h 348"/>
              <a:gd name="T14" fmla="*/ 124 w 305"/>
              <a:gd name="T15" fmla="*/ 198 h 348"/>
              <a:gd name="T16" fmla="*/ 152 w 305"/>
              <a:gd name="T17" fmla="*/ 245 h 348"/>
              <a:gd name="T18" fmla="*/ 181 w 305"/>
              <a:gd name="T19" fmla="*/ 198 h 348"/>
              <a:gd name="T20" fmla="*/ 153 w 305"/>
              <a:gd name="T21" fmla="*/ 211 h 348"/>
              <a:gd name="T22" fmla="*/ 153 w 305"/>
              <a:gd name="T23" fmla="*/ 188 h 348"/>
              <a:gd name="T24" fmla="*/ 153 w 305"/>
              <a:gd name="T25" fmla="*/ 211 h 348"/>
              <a:gd name="T26" fmla="*/ 0 w 305"/>
              <a:gd name="T27" fmla="*/ 153 h 348"/>
              <a:gd name="T28" fmla="*/ 10 w 305"/>
              <a:gd name="T29" fmla="*/ 348 h 348"/>
              <a:gd name="T30" fmla="*/ 305 w 305"/>
              <a:gd name="T31" fmla="*/ 337 h 348"/>
              <a:gd name="T32" fmla="*/ 153 w 305"/>
              <a:gd name="T33" fmla="*/ 0 h 348"/>
              <a:gd name="T34" fmla="*/ 101 w 305"/>
              <a:gd name="T35" fmla="*/ 242 h 348"/>
              <a:gd name="T36" fmla="*/ 95 w 305"/>
              <a:gd name="T37" fmla="*/ 221 h 348"/>
              <a:gd name="T38" fmla="*/ 75 w 305"/>
              <a:gd name="T39" fmla="*/ 193 h 348"/>
              <a:gd name="T40" fmla="*/ 99 w 305"/>
              <a:gd name="T41" fmla="*/ 102 h 348"/>
              <a:gd name="T42" fmla="*/ 151 w 305"/>
              <a:gd name="T43" fmla="*/ 153 h 348"/>
              <a:gd name="T44" fmla="*/ 154 w 305"/>
              <a:gd name="T45" fmla="*/ 153 h 348"/>
              <a:gd name="T46" fmla="*/ 206 w 305"/>
              <a:gd name="T47" fmla="*/ 102 h 348"/>
              <a:gd name="T48" fmla="*/ 231 w 305"/>
              <a:gd name="T49" fmla="*/ 193 h 348"/>
              <a:gd name="T50" fmla="*/ 210 w 305"/>
              <a:gd name="T51" fmla="*/ 221 h 348"/>
              <a:gd name="T52" fmla="*/ 204 w 305"/>
              <a:gd name="T53" fmla="*/ 242 h 348"/>
              <a:gd name="T54" fmla="*/ 64 w 305"/>
              <a:gd name="T55" fmla="*/ 328 h 348"/>
              <a:gd name="T56" fmla="*/ 265 w 305"/>
              <a:gd name="T57" fmla="*/ 326 h 348"/>
              <a:gd name="T58" fmla="*/ 256 w 305"/>
              <a:gd name="T59" fmla="*/ 195 h 348"/>
              <a:gd name="T60" fmla="*/ 218 w 305"/>
              <a:gd name="T61" fmla="*/ 84 h 348"/>
              <a:gd name="T62" fmla="*/ 215 w 305"/>
              <a:gd name="T63" fmla="*/ 83 h 348"/>
              <a:gd name="T64" fmla="*/ 204 w 305"/>
              <a:gd name="T65" fmla="*/ 82 h 348"/>
              <a:gd name="T66" fmla="*/ 153 w 305"/>
              <a:gd name="T67" fmla="*/ 108 h 348"/>
              <a:gd name="T68" fmla="*/ 101 w 305"/>
              <a:gd name="T69" fmla="*/ 82 h 348"/>
              <a:gd name="T70" fmla="*/ 91 w 305"/>
              <a:gd name="T71" fmla="*/ 83 h 348"/>
              <a:gd name="T72" fmla="*/ 88 w 305"/>
              <a:gd name="T73" fmla="*/ 84 h 348"/>
              <a:gd name="T74" fmla="*/ 49 w 305"/>
              <a:gd name="T75" fmla="*/ 195 h 348"/>
              <a:gd name="T76" fmla="*/ 40 w 305"/>
              <a:gd name="T77" fmla="*/ 326 h 348"/>
              <a:gd name="T78" fmla="*/ 22 w 305"/>
              <a:gd name="T79" fmla="*/ 152 h 348"/>
              <a:gd name="T80" fmla="*/ 283 w 305"/>
              <a:gd name="T81" fmla="*/ 15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05" h="348">
                <a:moveTo>
                  <a:pt x="112" y="143"/>
                </a:moveTo>
                <a:cubicBezTo>
                  <a:pt x="107" y="143"/>
                  <a:pt x="102" y="147"/>
                  <a:pt x="102" y="153"/>
                </a:cubicBezTo>
                <a:cubicBezTo>
                  <a:pt x="102" y="159"/>
                  <a:pt x="107" y="164"/>
                  <a:pt x="112" y="164"/>
                </a:cubicBezTo>
                <a:cubicBezTo>
                  <a:pt x="119" y="164"/>
                  <a:pt x="124" y="159"/>
                  <a:pt x="124" y="153"/>
                </a:cubicBezTo>
                <a:cubicBezTo>
                  <a:pt x="124" y="147"/>
                  <a:pt x="119" y="143"/>
                  <a:pt x="112" y="143"/>
                </a:cubicBezTo>
                <a:close/>
                <a:moveTo>
                  <a:pt x="204" y="153"/>
                </a:moveTo>
                <a:cubicBezTo>
                  <a:pt x="205" y="147"/>
                  <a:pt x="199" y="143"/>
                  <a:pt x="194" y="143"/>
                </a:cubicBezTo>
                <a:cubicBezTo>
                  <a:pt x="188" y="143"/>
                  <a:pt x="184" y="147"/>
                  <a:pt x="184" y="153"/>
                </a:cubicBezTo>
                <a:cubicBezTo>
                  <a:pt x="184" y="159"/>
                  <a:pt x="188" y="164"/>
                  <a:pt x="194" y="164"/>
                </a:cubicBezTo>
                <a:cubicBezTo>
                  <a:pt x="199" y="164"/>
                  <a:pt x="204" y="159"/>
                  <a:pt x="204" y="153"/>
                </a:cubicBezTo>
                <a:close/>
                <a:moveTo>
                  <a:pt x="179" y="187"/>
                </a:moveTo>
                <a:cubicBezTo>
                  <a:pt x="160" y="166"/>
                  <a:pt x="160" y="166"/>
                  <a:pt x="160" y="166"/>
                </a:cubicBezTo>
                <a:cubicBezTo>
                  <a:pt x="158" y="163"/>
                  <a:pt x="156" y="162"/>
                  <a:pt x="153" y="162"/>
                </a:cubicBezTo>
                <a:cubicBezTo>
                  <a:pt x="151" y="162"/>
                  <a:pt x="148" y="163"/>
                  <a:pt x="146" y="166"/>
                </a:cubicBezTo>
                <a:cubicBezTo>
                  <a:pt x="125" y="187"/>
                  <a:pt x="125" y="187"/>
                  <a:pt x="125" y="187"/>
                </a:cubicBezTo>
                <a:cubicBezTo>
                  <a:pt x="122" y="190"/>
                  <a:pt x="122" y="195"/>
                  <a:pt x="124" y="198"/>
                </a:cubicBezTo>
                <a:cubicBezTo>
                  <a:pt x="143" y="239"/>
                  <a:pt x="143" y="239"/>
                  <a:pt x="143" y="239"/>
                </a:cubicBezTo>
                <a:cubicBezTo>
                  <a:pt x="145" y="243"/>
                  <a:pt x="149" y="245"/>
                  <a:pt x="152" y="245"/>
                </a:cubicBezTo>
                <a:cubicBezTo>
                  <a:pt x="156" y="245"/>
                  <a:pt x="159" y="243"/>
                  <a:pt x="161" y="239"/>
                </a:cubicBezTo>
                <a:cubicBezTo>
                  <a:pt x="181" y="198"/>
                  <a:pt x="181" y="198"/>
                  <a:pt x="181" y="198"/>
                </a:cubicBezTo>
                <a:cubicBezTo>
                  <a:pt x="184" y="195"/>
                  <a:pt x="183" y="189"/>
                  <a:pt x="179" y="187"/>
                </a:cubicBezTo>
                <a:close/>
                <a:moveTo>
                  <a:pt x="153" y="211"/>
                </a:moveTo>
                <a:cubicBezTo>
                  <a:pt x="146" y="196"/>
                  <a:pt x="146" y="196"/>
                  <a:pt x="146" y="196"/>
                </a:cubicBezTo>
                <a:cubicBezTo>
                  <a:pt x="153" y="188"/>
                  <a:pt x="153" y="188"/>
                  <a:pt x="153" y="188"/>
                </a:cubicBezTo>
                <a:cubicBezTo>
                  <a:pt x="161" y="196"/>
                  <a:pt x="161" y="196"/>
                  <a:pt x="161" y="196"/>
                </a:cubicBezTo>
                <a:lnTo>
                  <a:pt x="153" y="211"/>
                </a:lnTo>
                <a:close/>
                <a:moveTo>
                  <a:pt x="153" y="0"/>
                </a:moveTo>
                <a:cubicBezTo>
                  <a:pt x="68" y="0"/>
                  <a:pt x="0" y="69"/>
                  <a:pt x="0" y="153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3"/>
                  <a:pt x="4" y="348"/>
                  <a:pt x="10" y="348"/>
                </a:cubicBezTo>
                <a:cubicBezTo>
                  <a:pt x="296" y="348"/>
                  <a:pt x="296" y="348"/>
                  <a:pt x="296" y="348"/>
                </a:cubicBezTo>
                <a:cubicBezTo>
                  <a:pt x="301" y="348"/>
                  <a:pt x="305" y="343"/>
                  <a:pt x="305" y="337"/>
                </a:cubicBezTo>
                <a:cubicBezTo>
                  <a:pt x="305" y="153"/>
                  <a:pt x="305" y="153"/>
                  <a:pt x="305" y="153"/>
                </a:cubicBezTo>
                <a:cubicBezTo>
                  <a:pt x="305" y="69"/>
                  <a:pt x="237" y="0"/>
                  <a:pt x="153" y="0"/>
                </a:cubicBezTo>
                <a:close/>
                <a:moveTo>
                  <a:pt x="64" y="328"/>
                </a:moveTo>
                <a:cubicBezTo>
                  <a:pt x="64" y="278"/>
                  <a:pt x="92" y="252"/>
                  <a:pt x="101" y="242"/>
                </a:cubicBezTo>
                <a:cubicBezTo>
                  <a:pt x="106" y="238"/>
                  <a:pt x="106" y="233"/>
                  <a:pt x="101" y="228"/>
                </a:cubicBezTo>
                <a:cubicBezTo>
                  <a:pt x="95" y="221"/>
                  <a:pt x="95" y="221"/>
                  <a:pt x="95" y="221"/>
                </a:cubicBezTo>
                <a:cubicBezTo>
                  <a:pt x="93" y="219"/>
                  <a:pt x="91" y="217"/>
                  <a:pt x="89" y="214"/>
                </a:cubicBezTo>
                <a:cubicBezTo>
                  <a:pt x="75" y="193"/>
                  <a:pt x="75" y="193"/>
                  <a:pt x="75" y="193"/>
                </a:cubicBezTo>
                <a:cubicBezTo>
                  <a:pt x="67" y="178"/>
                  <a:pt x="64" y="162"/>
                  <a:pt x="64" y="146"/>
                </a:cubicBezTo>
                <a:cubicBezTo>
                  <a:pt x="64" y="124"/>
                  <a:pt x="80" y="104"/>
                  <a:pt x="99" y="102"/>
                </a:cubicBezTo>
                <a:cubicBezTo>
                  <a:pt x="122" y="102"/>
                  <a:pt x="141" y="120"/>
                  <a:pt x="141" y="143"/>
                </a:cubicBezTo>
                <a:cubicBezTo>
                  <a:pt x="141" y="148"/>
                  <a:pt x="145" y="153"/>
                  <a:pt x="151" y="153"/>
                </a:cubicBezTo>
                <a:cubicBezTo>
                  <a:pt x="151" y="153"/>
                  <a:pt x="152" y="152"/>
                  <a:pt x="153" y="152"/>
                </a:cubicBezTo>
                <a:cubicBezTo>
                  <a:pt x="153" y="152"/>
                  <a:pt x="154" y="153"/>
                  <a:pt x="154" y="153"/>
                </a:cubicBezTo>
                <a:cubicBezTo>
                  <a:pt x="160" y="153"/>
                  <a:pt x="164" y="148"/>
                  <a:pt x="164" y="143"/>
                </a:cubicBezTo>
                <a:cubicBezTo>
                  <a:pt x="164" y="120"/>
                  <a:pt x="183" y="102"/>
                  <a:pt x="206" y="102"/>
                </a:cubicBezTo>
                <a:cubicBezTo>
                  <a:pt x="226" y="104"/>
                  <a:pt x="242" y="124"/>
                  <a:pt x="242" y="146"/>
                </a:cubicBezTo>
                <a:cubicBezTo>
                  <a:pt x="242" y="162"/>
                  <a:pt x="238" y="178"/>
                  <a:pt x="231" y="193"/>
                </a:cubicBezTo>
                <a:cubicBezTo>
                  <a:pt x="216" y="214"/>
                  <a:pt x="216" y="214"/>
                  <a:pt x="216" y="214"/>
                </a:cubicBezTo>
                <a:cubicBezTo>
                  <a:pt x="214" y="217"/>
                  <a:pt x="212" y="219"/>
                  <a:pt x="210" y="221"/>
                </a:cubicBezTo>
                <a:cubicBezTo>
                  <a:pt x="204" y="228"/>
                  <a:pt x="204" y="228"/>
                  <a:pt x="204" y="228"/>
                </a:cubicBezTo>
                <a:cubicBezTo>
                  <a:pt x="199" y="233"/>
                  <a:pt x="199" y="238"/>
                  <a:pt x="204" y="242"/>
                </a:cubicBezTo>
                <a:cubicBezTo>
                  <a:pt x="214" y="252"/>
                  <a:pt x="242" y="278"/>
                  <a:pt x="242" y="328"/>
                </a:cubicBezTo>
                <a:lnTo>
                  <a:pt x="64" y="328"/>
                </a:lnTo>
                <a:close/>
                <a:moveTo>
                  <a:pt x="283" y="326"/>
                </a:moveTo>
                <a:cubicBezTo>
                  <a:pt x="265" y="326"/>
                  <a:pt x="265" y="326"/>
                  <a:pt x="265" y="326"/>
                </a:cubicBezTo>
                <a:cubicBezTo>
                  <a:pt x="265" y="289"/>
                  <a:pt x="251" y="258"/>
                  <a:pt x="229" y="235"/>
                </a:cubicBezTo>
                <a:cubicBezTo>
                  <a:pt x="241" y="224"/>
                  <a:pt x="250" y="209"/>
                  <a:pt x="256" y="195"/>
                </a:cubicBezTo>
                <a:cubicBezTo>
                  <a:pt x="263" y="179"/>
                  <a:pt x="266" y="163"/>
                  <a:pt x="266" y="146"/>
                </a:cubicBezTo>
                <a:cubicBezTo>
                  <a:pt x="266" y="117"/>
                  <a:pt x="246" y="90"/>
                  <a:pt x="218" y="84"/>
                </a:cubicBezTo>
                <a:cubicBezTo>
                  <a:pt x="217" y="84"/>
                  <a:pt x="217" y="83"/>
                  <a:pt x="216" y="83"/>
                </a:cubicBezTo>
                <a:cubicBezTo>
                  <a:pt x="216" y="83"/>
                  <a:pt x="215" y="83"/>
                  <a:pt x="215" y="83"/>
                </a:cubicBezTo>
                <a:cubicBezTo>
                  <a:pt x="214" y="83"/>
                  <a:pt x="212" y="82"/>
                  <a:pt x="211" y="82"/>
                </a:cubicBezTo>
                <a:cubicBezTo>
                  <a:pt x="209" y="82"/>
                  <a:pt x="206" y="82"/>
                  <a:pt x="204" y="82"/>
                </a:cubicBezTo>
                <a:cubicBezTo>
                  <a:pt x="203" y="82"/>
                  <a:pt x="203" y="82"/>
                  <a:pt x="203" y="82"/>
                </a:cubicBezTo>
                <a:cubicBezTo>
                  <a:pt x="182" y="82"/>
                  <a:pt x="164" y="91"/>
                  <a:pt x="153" y="108"/>
                </a:cubicBezTo>
                <a:cubicBezTo>
                  <a:pt x="141" y="91"/>
                  <a:pt x="123" y="82"/>
                  <a:pt x="103" y="82"/>
                </a:cubicBezTo>
                <a:cubicBezTo>
                  <a:pt x="102" y="82"/>
                  <a:pt x="102" y="82"/>
                  <a:pt x="101" y="82"/>
                </a:cubicBezTo>
                <a:cubicBezTo>
                  <a:pt x="99" y="82"/>
                  <a:pt x="97" y="82"/>
                  <a:pt x="94" y="82"/>
                </a:cubicBezTo>
                <a:cubicBezTo>
                  <a:pt x="93" y="82"/>
                  <a:pt x="92" y="83"/>
                  <a:pt x="91" y="83"/>
                </a:cubicBezTo>
                <a:cubicBezTo>
                  <a:pt x="90" y="83"/>
                  <a:pt x="89" y="83"/>
                  <a:pt x="89" y="83"/>
                </a:cubicBezTo>
                <a:cubicBezTo>
                  <a:pt x="88" y="83"/>
                  <a:pt x="88" y="84"/>
                  <a:pt x="88" y="84"/>
                </a:cubicBezTo>
                <a:cubicBezTo>
                  <a:pt x="60" y="90"/>
                  <a:pt x="39" y="117"/>
                  <a:pt x="39" y="146"/>
                </a:cubicBezTo>
                <a:cubicBezTo>
                  <a:pt x="39" y="163"/>
                  <a:pt x="42" y="179"/>
                  <a:pt x="49" y="195"/>
                </a:cubicBezTo>
                <a:cubicBezTo>
                  <a:pt x="56" y="209"/>
                  <a:pt x="65" y="224"/>
                  <a:pt x="76" y="235"/>
                </a:cubicBezTo>
                <a:cubicBezTo>
                  <a:pt x="54" y="258"/>
                  <a:pt x="41" y="289"/>
                  <a:pt x="40" y="326"/>
                </a:cubicBezTo>
                <a:cubicBezTo>
                  <a:pt x="22" y="326"/>
                  <a:pt x="22" y="326"/>
                  <a:pt x="22" y="326"/>
                </a:cubicBezTo>
                <a:cubicBezTo>
                  <a:pt x="22" y="152"/>
                  <a:pt x="22" y="152"/>
                  <a:pt x="22" y="152"/>
                </a:cubicBezTo>
                <a:cubicBezTo>
                  <a:pt x="22" y="80"/>
                  <a:pt x="81" y="21"/>
                  <a:pt x="153" y="20"/>
                </a:cubicBezTo>
                <a:cubicBezTo>
                  <a:pt x="224" y="21"/>
                  <a:pt x="283" y="80"/>
                  <a:pt x="283" y="152"/>
                </a:cubicBezTo>
                <a:lnTo>
                  <a:pt x="283" y="3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6" name="Freeform 85">
            <a:extLst>
              <a:ext uri="{FF2B5EF4-FFF2-40B4-BE49-F238E27FC236}">
                <a16:creationId xmlns:a16="http://schemas.microsoft.com/office/drawing/2014/main" id="{15E8B117-D090-E627-4B3E-56422B575354}"/>
              </a:ext>
            </a:extLst>
          </p:cNvPr>
          <p:cNvSpPr>
            <a:spLocks noEditPoints="1"/>
          </p:cNvSpPr>
          <p:nvPr/>
        </p:nvSpPr>
        <p:spPr bwMode="auto">
          <a:xfrm>
            <a:off x="5663085" y="4671220"/>
            <a:ext cx="231830" cy="259411"/>
          </a:xfrm>
          <a:custGeom>
            <a:avLst/>
            <a:gdLst>
              <a:gd name="T0" fmla="*/ 206 w 311"/>
              <a:gd name="T1" fmla="*/ 175 h 348"/>
              <a:gd name="T2" fmla="*/ 226 w 311"/>
              <a:gd name="T3" fmla="*/ 175 h 348"/>
              <a:gd name="T4" fmla="*/ 94 w 311"/>
              <a:gd name="T5" fmla="*/ 164 h 348"/>
              <a:gd name="T6" fmla="*/ 94 w 311"/>
              <a:gd name="T7" fmla="*/ 186 h 348"/>
              <a:gd name="T8" fmla="*/ 94 w 311"/>
              <a:gd name="T9" fmla="*/ 164 h 348"/>
              <a:gd name="T10" fmla="*/ 282 w 311"/>
              <a:gd name="T11" fmla="*/ 0 h 348"/>
              <a:gd name="T12" fmla="*/ 210 w 311"/>
              <a:gd name="T13" fmla="*/ 41 h 348"/>
              <a:gd name="T14" fmla="*/ 97 w 311"/>
              <a:gd name="T15" fmla="*/ 45 h 348"/>
              <a:gd name="T16" fmla="*/ 13 w 311"/>
              <a:gd name="T17" fmla="*/ 0 h 348"/>
              <a:gd name="T18" fmla="*/ 50 w 311"/>
              <a:gd name="T19" fmla="*/ 107 h 348"/>
              <a:gd name="T20" fmla="*/ 65 w 311"/>
              <a:gd name="T21" fmla="*/ 305 h 348"/>
              <a:gd name="T22" fmla="*/ 125 w 311"/>
              <a:gd name="T23" fmla="*/ 313 h 348"/>
              <a:gd name="T24" fmla="*/ 135 w 311"/>
              <a:gd name="T25" fmla="*/ 348 h 348"/>
              <a:gd name="T26" fmla="*/ 187 w 311"/>
              <a:gd name="T27" fmla="*/ 338 h 348"/>
              <a:gd name="T28" fmla="*/ 209 w 311"/>
              <a:gd name="T29" fmla="*/ 317 h 348"/>
              <a:gd name="T30" fmla="*/ 289 w 311"/>
              <a:gd name="T31" fmla="*/ 215 h 348"/>
              <a:gd name="T32" fmla="*/ 308 w 311"/>
              <a:gd name="T33" fmla="*/ 15 h 348"/>
              <a:gd name="T34" fmla="*/ 156 w 311"/>
              <a:gd name="T35" fmla="*/ 41 h 348"/>
              <a:gd name="T36" fmla="*/ 200 w 311"/>
              <a:gd name="T37" fmla="*/ 86 h 348"/>
              <a:gd name="T38" fmla="*/ 167 w 311"/>
              <a:gd name="T39" fmla="*/ 187 h 348"/>
              <a:gd name="T40" fmla="*/ 146 w 311"/>
              <a:gd name="T41" fmla="*/ 188 h 348"/>
              <a:gd name="T42" fmla="*/ 113 w 311"/>
              <a:gd name="T43" fmla="*/ 87 h 348"/>
              <a:gd name="T44" fmla="*/ 156 w 311"/>
              <a:gd name="T45" fmla="*/ 41 h 348"/>
              <a:gd name="T46" fmla="*/ 166 w 311"/>
              <a:gd name="T47" fmla="*/ 217 h 348"/>
              <a:gd name="T48" fmla="*/ 146 w 311"/>
              <a:gd name="T49" fmla="*/ 215 h 348"/>
              <a:gd name="T50" fmla="*/ 166 w 311"/>
              <a:gd name="T51" fmla="*/ 212 h 348"/>
              <a:gd name="T52" fmla="*/ 79 w 311"/>
              <a:gd name="T53" fmla="*/ 61 h 348"/>
              <a:gd name="T54" fmla="*/ 30 w 311"/>
              <a:gd name="T55" fmla="*/ 20 h 348"/>
              <a:gd name="T56" fmla="*/ 76 w 311"/>
              <a:gd name="T57" fmla="*/ 289 h 348"/>
              <a:gd name="T58" fmla="*/ 83 w 311"/>
              <a:gd name="T59" fmla="*/ 90 h 348"/>
              <a:gd name="T60" fmla="*/ 125 w 311"/>
              <a:gd name="T61" fmla="*/ 146 h 348"/>
              <a:gd name="T62" fmla="*/ 126 w 311"/>
              <a:gd name="T63" fmla="*/ 220 h 348"/>
              <a:gd name="T64" fmla="*/ 146 w 311"/>
              <a:gd name="T65" fmla="*/ 257 h 348"/>
              <a:gd name="T66" fmla="*/ 166 w 311"/>
              <a:gd name="T67" fmla="*/ 327 h 348"/>
              <a:gd name="T68" fmla="*/ 146 w 311"/>
              <a:gd name="T69" fmla="*/ 302 h 348"/>
              <a:gd name="T70" fmla="*/ 166 w 311"/>
              <a:gd name="T71" fmla="*/ 302 h 348"/>
              <a:gd name="T72" fmla="*/ 269 w 311"/>
              <a:gd name="T73" fmla="*/ 215 h 348"/>
              <a:gd name="T74" fmla="*/ 209 w 311"/>
              <a:gd name="T75" fmla="*/ 296 h 348"/>
              <a:gd name="T76" fmla="*/ 166 w 311"/>
              <a:gd name="T77" fmla="*/ 243 h 348"/>
              <a:gd name="T78" fmla="*/ 187 w 311"/>
              <a:gd name="T79" fmla="*/ 146 h 348"/>
              <a:gd name="T80" fmla="*/ 231 w 311"/>
              <a:gd name="T81" fmla="*/ 90 h 348"/>
              <a:gd name="T82" fmla="*/ 250 w 311"/>
              <a:gd name="T83" fmla="*/ 86 h 348"/>
              <a:gd name="T84" fmla="*/ 281 w 311"/>
              <a:gd name="T85" fmla="*/ 20 h 348"/>
              <a:gd name="T86" fmla="*/ 250 w 311"/>
              <a:gd name="T87" fmla="*/ 8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11" h="348">
                <a:moveTo>
                  <a:pt x="216" y="164"/>
                </a:moveTo>
                <a:cubicBezTo>
                  <a:pt x="211" y="164"/>
                  <a:pt x="206" y="169"/>
                  <a:pt x="206" y="175"/>
                </a:cubicBezTo>
                <a:cubicBezTo>
                  <a:pt x="206" y="181"/>
                  <a:pt x="211" y="186"/>
                  <a:pt x="216" y="186"/>
                </a:cubicBezTo>
                <a:cubicBezTo>
                  <a:pt x="222" y="186"/>
                  <a:pt x="226" y="181"/>
                  <a:pt x="226" y="175"/>
                </a:cubicBezTo>
                <a:cubicBezTo>
                  <a:pt x="226" y="169"/>
                  <a:pt x="222" y="164"/>
                  <a:pt x="216" y="164"/>
                </a:cubicBezTo>
                <a:close/>
                <a:moveTo>
                  <a:pt x="94" y="164"/>
                </a:moveTo>
                <a:cubicBezTo>
                  <a:pt x="89" y="164"/>
                  <a:pt x="85" y="169"/>
                  <a:pt x="85" y="175"/>
                </a:cubicBezTo>
                <a:cubicBezTo>
                  <a:pt x="85" y="181"/>
                  <a:pt x="89" y="186"/>
                  <a:pt x="94" y="186"/>
                </a:cubicBezTo>
                <a:cubicBezTo>
                  <a:pt x="100" y="186"/>
                  <a:pt x="105" y="181"/>
                  <a:pt x="105" y="175"/>
                </a:cubicBezTo>
                <a:cubicBezTo>
                  <a:pt x="105" y="169"/>
                  <a:pt x="100" y="164"/>
                  <a:pt x="94" y="164"/>
                </a:cubicBezTo>
                <a:close/>
                <a:moveTo>
                  <a:pt x="299" y="0"/>
                </a:moveTo>
                <a:cubicBezTo>
                  <a:pt x="282" y="0"/>
                  <a:pt x="282" y="0"/>
                  <a:pt x="282" y="0"/>
                </a:cubicBezTo>
                <a:cubicBezTo>
                  <a:pt x="253" y="0"/>
                  <a:pt x="227" y="18"/>
                  <a:pt x="215" y="45"/>
                </a:cubicBezTo>
                <a:cubicBezTo>
                  <a:pt x="214" y="44"/>
                  <a:pt x="212" y="42"/>
                  <a:pt x="210" y="41"/>
                </a:cubicBezTo>
                <a:cubicBezTo>
                  <a:pt x="193" y="27"/>
                  <a:pt x="175" y="20"/>
                  <a:pt x="156" y="20"/>
                </a:cubicBezTo>
                <a:cubicBezTo>
                  <a:pt x="133" y="20"/>
                  <a:pt x="113" y="31"/>
                  <a:pt x="97" y="45"/>
                </a:cubicBezTo>
                <a:cubicBezTo>
                  <a:pt x="86" y="18"/>
                  <a:pt x="61" y="0"/>
                  <a:pt x="30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5" y="0"/>
                  <a:pt x="0" y="8"/>
                  <a:pt x="4" y="15"/>
                </a:cubicBezTo>
                <a:cubicBezTo>
                  <a:pt x="50" y="107"/>
                  <a:pt x="50" y="107"/>
                  <a:pt x="50" y="107"/>
                </a:cubicBezTo>
                <a:cubicBezTo>
                  <a:pt x="34" y="142"/>
                  <a:pt x="23" y="180"/>
                  <a:pt x="23" y="215"/>
                </a:cubicBezTo>
                <a:cubicBezTo>
                  <a:pt x="23" y="255"/>
                  <a:pt x="36" y="286"/>
                  <a:pt x="65" y="305"/>
                </a:cubicBezTo>
                <a:cubicBezTo>
                  <a:pt x="76" y="313"/>
                  <a:pt x="90" y="317"/>
                  <a:pt x="103" y="317"/>
                </a:cubicBezTo>
                <a:cubicBezTo>
                  <a:pt x="111" y="317"/>
                  <a:pt x="118" y="316"/>
                  <a:pt x="125" y="313"/>
                </a:cubicBezTo>
                <a:cubicBezTo>
                  <a:pt x="125" y="338"/>
                  <a:pt x="125" y="338"/>
                  <a:pt x="125" y="338"/>
                </a:cubicBezTo>
                <a:cubicBezTo>
                  <a:pt x="125" y="344"/>
                  <a:pt x="130" y="348"/>
                  <a:pt x="135" y="348"/>
                </a:cubicBezTo>
                <a:cubicBezTo>
                  <a:pt x="176" y="348"/>
                  <a:pt x="176" y="348"/>
                  <a:pt x="176" y="348"/>
                </a:cubicBezTo>
                <a:cubicBezTo>
                  <a:pt x="182" y="348"/>
                  <a:pt x="187" y="344"/>
                  <a:pt x="187" y="338"/>
                </a:cubicBezTo>
                <a:cubicBezTo>
                  <a:pt x="187" y="313"/>
                  <a:pt x="187" y="313"/>
                  <a:pt x="187" y="313"/>
                </a:cubicBezTo>
                <a:cubicBezTo>
                  <a:pt x="194" y="316"/>
                  <a:pt x="201" y="317"/>
                  <a:pt x="209" y="317"/>
                </a:cubicBezTo>
                <a:cubicBezTo>
                  <a:pt x="222" y="317"/>
                  <a:pt x="235" y="313"/>
                  <a:pt x="247" y="305"/>
                </a:cubicBezTo>
                <a:cubicBezTo>
                  <a:pt x="276" y="286"/>
                  <a:pt x="289" y="255"/>
                  <a:pt x="289" y="215"/>
                </a:cubicBezTo>
                <a:cubicBezTo>
                  <a:pt x="289" y="180"/>
                  <a:pt x="278" y="141"/>
                  <a:pt x="261" y="107"/>
                </a:cubicBezTo>
                <a:cubicBezTo>
                  <a:pt x="308" y="15"/>
                  <a:pt x="308" y="15"/>
                  <a:pt x="308" y="15"/>
                </a:cubicBezTo>
                <a:cubicBezTo>
                  <a:pt x="311" y="8"/>
                  <a:pt x="305" y="0"/>
                  <a:pt x="299" y="0"/>
                </a:cubicBezTo>
                <a:close/>
                <a:moveTo>
                  <a:pt x="156" y="41"/>
                </a:moveTo>
                <a:cubicBezTo>
                  <a:pt x="176" y="41"/>
                  <a:pt x="197" y="53"/>
                  <a:pt x="216" y="74"/>
                </a:cubicBezTo>
                <a:cubicBezTo>
                  <a:pt x="200" y="86"/>
                  <a:pt x="200" y="86"/>
                  <a:pt x="200" y="86"/>
                </a:cubicBezTo>
                <a:cubicBezTo>
                  <a:pt x="179" y="99"/>
                  <a:pt x="167" y="122"/>
                  <a:pt x="167" y="147"/>
                </a:cubicBezTo>
                <a:cubicBezTo>
                  <a:pt x="167" y="187"/>
                  <a:pt x="167" y="187"/>
                  <a:pt x="167" y="187"/>
                </a:cubicBezTo>
                <a:cubicBezTo>
                  <a:pt x="164" y="186"/>
                  <a:pt x="160" y="186"/>
                  <a:pt x="157" y="186"/>
                </a:cubicBezTo>
                <a:cubicBezTo>
                  <a:pt x="153" y="186"/>
                  <a:pt x="149" y="187"/>
                  <a:pt x="146" y="188"/>
                </a:cubicBezTo>
                <a:cubicBezTo>
                  <a:pt x="146" y="149"/>
                  <a:pt x="146" y="149"/>
                  <a:pt x="146" y="149"/>
                </a:cubicBezTo>
                <a:cubicBezTo>
                  <a:pt x="146" y="124"/>
                  <a:pt x="133" y="100"/>
                  <a:pt x="113" y="87"/>
                </a:cubicBezTo>
                <a:cubicBezTo>
                  <a:pt x="97" y="75"/>
                  <a:pt x="97" y="75"/>
                  <a:pt x="97" y="75"/>
                </a:cubicBezTo>
                <a:cubicBezTo>
                  <a:pt x="115" y="52"/>
                  <a:pt x="135" y="41"/>
                  <a:pt x="156" y="41"/>
                </a:cubicBezTo>
                <a:close/>
                <a:moveTo>
                  <a:pt x="166" y="212"/>
                </a:moveTo>
                <a:cubicBezTo>
                  <a:pt x="166" y="217"/>
                  <a:pt x="166" y="217"/>
                  <a:pt x="166" y="217"/>
                </a:cubicBezTo>
                <a:cubicBezTo>
                  <a:pt x="165" y="218"/>
                  <a:pt x="160" y="222"/>
                  <a:pt x="156" y="225"/>
                </a:cubicBezTo>
                <a:cubicBezTo>
                  <a:pt x="151" y="221"/>
                  <a:pt x="146" y="217"/>
                  <a:pt x="146" y="215"/>
                </a:cubicBezTo>
                <a:cubicBezTo>
                  <a:pt x="146" y="209"/>
                  <a:pt x="151" y="205"/>
                  <a:pt x="156" y="205"/>
                </a:cubicBezTo>
                <a:cubicBezTo>
                  <a:pt x="160" y="205"/>
                  <a:pt x="164" y="208"/>
                  <a:pt x="166" y="212"/>
                </a:cubicBezTo>
                <a:close/>
                <a:moveTo>
                  <a:pt x="30" y="20"/>
                </a:moveTo>
                <a:cubicBezTo>
                  <a:pt x="54" y="20"/>
                  <a:pt x="75" y="37"/>
                  <a:pt x="79" y="61"/>
                </a:cubicBezTo>
                <a:cubicBezTo>
                  <a:pt x="73" y="68"/>
                  <a:pt x="67" y="77"/>
                  <a:pt x="61" y="86"/>
                </a:cubicBezTo>
                <a:lnTo>
                  <a:pt x="30" y="20"/>
                </a:lnTo>
                <a:close/>
                <a:moveTo>
                  <a:pt x="102" y="296"/>
                </a:moveTo>
                <a:cubicBezTo>
                  <a:pt x="93" y="296"/>
                  <a:pt x="84" y="294"/>
                  <a:pt x="76" y="289"/>
                </a:cubicBezTo>
                <a:cubicBezTo>
                  <a:pt x="53" y="273"/>
                  <a:pt x="43" y="250"/>
                  <a:pt x="43" y="215"/>
                </a:cubicBezTo>
                <a:cubicBezTo>
                  <a:pt x="43" y="176"/>
                  <a:pt x="58" y="127"/>
                  <a:pt x="83" y="90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116" y="112"/>
                  <a:pt x="125" y="130"/>
                  <a:pt x="125" y="146"/>
                </a:cubicBezTo>
                <a:cubicBezTo>
                  <a:pt x="125" y="215"/>
                  <a:pt x="125" y="215"/>
                  <a:pt x="125" y="215"/>
                </a:cubicBezTo>
                <a:cubicBezTo>
                  <a:pt x="125" y="217"/>
                  <a:pt x="125" y="218"/>
                  <a:pt x="126" y="220"/>
                </a:cubicBezTo>
                <a:cubicBezTo>
                  <a:pt x="129" y="230"/>
                  <a:pt x="139" y="237"/>
                  <a:pt x="146" y="241"/>
                </a:cubicBezTo>
                <a:cubicBezTo>
                  <a:pt x="146" y="257"/>
                  <a:pt x="146" y="257"/>
                  <a:pt x="146" y="257"/>
                </a:cubicBezTo>
                <a:cubicBezTo>
                  <a:pt x="145" y="281"/>
                  <a:pt x="125" y="296"/>
                  <a:pt x="102" y="296"/>
                </a:cubicBezTo>
                <a:close/>
                <a:moveTo>
                  <a:pt x="166" y="327"/>
                </a:moveTo>
                <a:cubicBezTo>
                  <a:pt x="146" y="327"/>
                  <a:pt x="146" y="327"/>
                  <a:pt x="146" y="327"/>
                </a:cubicBezTo>
                <a:cubicBezTo>
                  <a:pt x="146" y="302"/>
                  <a:pt x="146" y="302"/>
                  <a:pt x="146" y="302"/>
                </a:cubicBezTo>
                <a:cubicBezTo>
                  <a:pt x="149" y="299"/>
                  <a:pt x="153" y="295"/>
                  <a:pt x="156" y="290"/>
                </a:cubicBezTo>
                <a:cubicBezTo>
                  <a:pt x="160" y="295"/>
                  <a:pt x="162" y="299"/>
                  <a:pt x="166" y="302"/>
                </a:cubicBezTo>
                <a:lnTo>
                  <a:pt x="166" y="327"/>
                </a:lnTo>
                <a:close/>
                <a:moveTo>
                  <a:pt x="269" y="215"/>
                </a:moveTo>
                <a:cubicBezTo>
                  <a:pt x="268" y="249"/>
                  <a:pt x="257" y="274"/>
                  <a:pt x="234" y="289"/>
                </a:cubicBezTo>
                <a:cubicBezTo>
                  <a:pt x="226" y="294"/>
                  <a:pt x="217" y="296"/>
                  <a:pt x="209" y="296"/>
                </a:cubicBezTo>
                <a:cubicBezTo>
                  <a:pt x="187" y="296"/>
                  <a:pt x="166" y="281"/>
                  <a:pt x="166" y="257"/>
                </a:cubicBezTo>
                <a:cubicBezTo>
                  <a:pt x="166" y="243"/>
                  <a:pt x="166" y="243"/>
                  <a:pt x="166" y="243"/>
                </a:cubicBezTo>
                <a:cubicBezTo>
                  <a:pt x="177" y="236"/>
                  <a:pt x="187" y="227"/>
                  <a:pt x="187" y="215"/>
                </a:cubicBezTo>
                <a:cubicBezTo>
                  <a:pt x="187" y="146"/>
                  <a:pt x="187" y="146"/>
                  <a:pt x="187" y="146"/>
                </a:cubicBezTo>
                <a:cubicBezTo>
                  <a:pt x="187" y="128"/>
                  <a:pt x="196" y="112"/>
                  <a:pt x="211" y="102"/>
                </a:cubicBezTo>
                <a:cubicBezTo>
                  <a:pt x="231" y="90"/>
                  <a:pt x="231" y="90"/>
                  <a:pt x="231" y="90"/>
                </a:cubicBezTo>
                <a:cubicBezTo>
                  <a:pt x="255" y="126"/>
                  <a:pt x="269" y="176"/>
                  <a:pt x="269" y="215"/>
                </a:cubicBezTo>
                <a:close/>
                <a:moveTo>
                  <a:pt x="250" y="86"/>
                </a:moveTo>
                <a:cubicBezTo>
                  <a:pt x="243" y="77"/>
                  <a:pt x="238" y="69"/>
                  <a:pt x="232" y="61"/>
                </a:cubicBezTo>
                <a:cubicBezTo>
                  <a:pt x="236" y="37"/>
                  <a:pt x="257" y="20"/>
                  <a:pt x="281" y="20"/>
                </a:cubicBezTo>
                <a:cubicBezTo>
                  <a:pt x="282" y="20"/>
                  <a:pt x="282" y="20"/>
                  <a:pt x="282" y="20"/>
                </a:cubicBezTo>
                <a:lnTo>
                  <a:pt x="250" y="8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7" name="Freeform 86">
            <a:extLst>
              <a:ext uri="{FF2B5EF4-FFF2-40B4-BE49-F238E27FC236}">
                <a16:creationId xmlns:a16="http://schemas.microsoft.com/office/drawing/2014/main" id="{71DC2F9F-EB2C-EEED-C45B-34B8ACC90BD8}"/>
              </a:ext>
            </a:extLst>
          </p:cNvPr>
          <p:cNvSpPr>
            <a:spLocks noEditPoints="1"/>
          </p:cNvSpPr>
          <p:nvPr/>
        </p:nvSpPr>
        <p:spPr bwMode="auto">
          <a:xfrm>
            <a:off x="5104009" y="5217624"/>
            <a:ext cx="257920" cy="259411"/>
          </a:xfrm>
          <a:custGeom>
            <a:avLst/>
            <a:gdLst>
              <a:gd name="T0" fmla="*/ 193 w 346"/>
              <a:gd name="T1" fmla="*/ 62 h 348"/>
              <a:gd name="T2" fmla="*/ 153 w 346"/>
              <a:gd name="T3" fmla="*/ 62 h 348"/>
              <a:gd name="T4" fmla="*/ 172 w 346"/>
              <a:gd name="T5" fmla="*/ 102 h 348"/>
              <a:gd name="T6" fmla="*/ 181 w 346"/>
              <a:gd name="T7" fmla="*/ 123 h 348"/>
              <a:gd name="T8" fmla="*/ 162 w 346"/>
              <a:gd name="T9" fmla="*/ 123 h 348"/>
              <a:gd name="T10" fmla="*/ 172 w 346"/>
              <a:gd name="T11" fmla="*/ 102 h 348"/>
              <a:gd name="T12" fmla="*/ 152 w 346"/>
              <a:gd name="T13" fmla="*/ 143 h 348"/>
              <a:gd name="T14" fmla="*/ 19 w 346"/>
              <a:gd name="T15" fmla="*/ 118 h 348"/>
              <a:gd name="T16" fmla="*/ 28 w 346"/>
              <a:gd name="T17" fmla="*/ 82 h 348"/>
              <a:gd name="T18" fmla="*/ 325 w 346"/>
              <a:gd name="T19" fmla="*/ 92 h 348"/>
              <a:gd name="T20" fmla="*/ 301 w 346"/>
              <a:gd name="T21" fmla="*/ 143 h 348"/>
              <a:gd name="T22" fmla="*/ 316 w 346"/>
              <a:gd name="T23" fmla="*/ 82 h 348"/>
              <a:gd name="T24" fmla="*/ 181 w 346"/>
              <a:gd name="T25" fmla="*/ 178 h 348"/>
              <a:gd name="T26" fmla="*/ 172 w 346"/>
              <a:gd name="T27" fmla="*/ 204 h 348"/>
              <a:gd name="T28" fmla="*/ 162 w 346"/>
              <a:gd name="T29" fmla="*/ 178 h 348"/>
              <a:gd name="T30" fmla="*/ 172 w 346"/>
              <a:gd name="T31" fmla="*/ 168 h 348"/>
              <a:gd name="T32" fmla="*/ 307 w 346"/>
              <a:gd name="T33" fmla="*/ 188 h 348"/>
              <a:gd name="T34" fmla="*/ 306 w 346"/>
              <a:gd name="T35" fmla="*/ 194 h 348"/>
              <a:gd name="T36" fmla="*/ 198 w 346"/>
              <a:gd name="T37" fmla="*/ 163 h 348"/>
              <a:gd name="T38" fmla="*/ 146 w 346"/>
              <a:gd name="T39" fmla="*/ 164 h 348"/>
              <a:gd name="T40" fmla="*/ 38 w 346"/>
              <a:gd name="T41" fmla="*/ 194 h 348"/>
              <a:gd name="T42" fmla="*/ 46 w 346"/>
              <a:gd name="T43" fmla="*/ 172 h 348"/>
              <a:gd name="T44" fmla="*/ 146 w 346"/>
              <a:gd name="T45" fmla="*/ 164 h 348"/>
              <a:gd name="T46" fmla="*/ 124 w 346"/>
              <a:gd name="T47" fmla="*/ 3 h 348"/>
              <a:gd name="T48" fmla="*/ 141 w 346"/>
              <a:gd name="T49" fmla="*/ 35 h 348"/>
              <a:gd name="T50" fmla="*/ 148 w 346"/>
              <a:gd name="T51" fmla="*/ 95 h 348"/>
              <a:gd name="T52" fmla="*/ 29 w 346"/>
              <a:gd name="T53" fmla="*/ 62 h 348"/>
              <a:gd name="T54" fmla="*/ 0 w 346"/>
              <a:gd name="T55" fmla="*/ 118 h 348"/>
              <a:gd name="T56" fmla="*/ 19 w 346"/>
              <a:gd name="T57" fmla="*/ 188 h 348"/>
              <a:gd name="T58" fmla="*/ 50 w 346"/>
              <a:gd name="T59" fmla="*/ 224 h 348"/>
              <a:gd name="T60" fmla="*/ 163 w 346"/>
              <a:gd name="T61" fmla="*/ 223 h 348"/>
              <a:gd name="T62" fmla="*/ 172 w 346"/>
              <a:gd name="T63" fmla="*/ 348 h 348"/>
              <a:gd name="T64" fmla="*/ 182 w 346"/>
              <a:gd name="T65" fmla="*/ 223 h 348"/>
              <a:gd name="T66" fmla="*/ 295 w 346"/>
              <a:gd name="T67" fmla="*/ 224 h 348"/>
              <a:gd name="T68" fmla="*/ 325 w 346"/>
              <a:gd name="T69" fmla="*/ 188 h 348"/>
              <a:gd name="T70" fmla="*/ 346 w 346"/>
              <a:gd name="T71" fmla="*/ 118 h 348"/>
              <a:gd name="T72" fmla="*/ 316 w 346"/>
              <a:gd name="T73" fmla="*/ 62 h 348"/>
              <a:gd name="T74" fmla="*/ 198 w 346"/>
              <a:gd name="T75" fmla="*/ 95 h 348"/>
              <a:gd name="T76" fmla="*/ 204 w 346"/>
              <a:gd name="T77" fmla="*/ 35 h 348"/>
              <a:gd name="T78" fmla="*/ 221 w 346"/>
              <a:gd name="T79" fmla="*/ 3 h 348"/>
              <a:gd name="T80" fmla="*/ 207 w 346"/>
              <a:gd name="T81" fmla="*/ 3 h 348"/>
              <a:gd name="T82" fmla="*/ 172 w 346"/>
              <a:gd name="T83" fmla="*/ 21 h 348"/>
              <a:gd name="T84" fmla="*/ 139 w 346"/>
              <a:gd name="T85" fmla="*/ 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46" h="348">
                <a:moveTo>
                  <a:pt x="172" y="41"/>
                </a:moveTo>
                <a:cubicBezTo>
                  <a:pt x="182" y="41"/>
                  <a:pt x="193" y="50"/>
                  <a:pt x="193" y="62"/>
                </a:cubicBezTo>
                <a:cubicBezTo>
                  <a:pt x="193" y="73"/>
                  <a:pt x="184" y="82"/>
                  <a:pt x="172" y="82"/>
                </a:cubicBezTo>
                <a:cubicBezTo>
                  <a:pt x="162" y="82"/>
                  <a:pt x="153" y="73"/>
                  <a:pt x="153" y="62"/>
                </a:cubicBezTo>
                <a:cubicBezTo>
                  <a:pt x="153" y="51"/>
                  <a:pt x="162" y="41"/>
                  <a:pt x="172" y="41"/>
                </a:cubicBezTo>
                <a:close/>
                <a:moveTo>
                  <a:pt x="172" y="102"/>
                </a:moveTo>
                <a:cubicBezTo>
                  <a:pt x="177" y="102"/>
                  <a:pt x="181" y="107"/>
                  <a:pt x="181" y="113"/>
                </a:cubicBezTo>
                <a:cubicBezTo>
                  <a:pt x="181" y="123"/>
                  <a:pt x="181" y="123"/>
                  <a:pt x="181" y="123"/>
                </a:cubicBezTo>
                <a:cubicBezTo>
                  <a:pt x="178" y="127"/>
                  <a:pt x="176" y="131"/>
                  <a:pt x="172" y="136"/>
                </a:cubicBezTo>
                <a:cubicBezTo>
                  <a:pt x="167" y="131"/>
                  <a:pt x="164" y="127"/>
                  <a:pt x="162" y="123"/>
                </a:cubicBezTo>
                <a:cubicBezTo>
                  <a:pt x="162" y="113"/>
                  <a:pt x="162" y="113"/>
                  <a:pt x="162" y="113"/>
                </a:cubicBezTo>
                <a:cubicBezTo>
                  <a:pt x="162" y="107"/>
                  <a:pt x="166" y="102"/>
                  <a:pt x="172" y="102"/>
                </a:cubicBezTo>
                <a:close/>
                <a:moveTo>
                  <a:pt x="28" y="82"/>
                </a:moveTo>
                <a:cubicBezTo>
                  <a:pt x="77" y="82"/>
                  <a:pt x="123" y="105"/>
                  <a:pt x="152" y="143"/>
                </a:cubicBezTo>
                <a:cubicBezTo>
                  <a:pt x="44" y="143"/>
                  <a:pt x="44" y="143"/>
                  <a:pt x="44" y="143"/>
                </a:cubicBezTo>
                <a:cubicBezTo>
                  <a:pt x="29" y="143"/>
                  <a:pt x="19" y="132"/>
                  <a:pt x="19" y="118"/>
                </a:cubicBezTo>
                <a:cubicBezTo>
                  <a:pt x="19" y="92"/>
                  <a:pt x="19" y="92"/>
                  <a:pt x="19" y="92"/>
                </a:cubicBezTo>
                <a:cubicBezTo>
                  <a:pt x="19" y="87"/>
                  <a:pt x="23" y="82"/>
                  <a:pt x="28" y="82"/>
                </a:cubicBezTo>
                <a:close/>
                <a:moveTo>
                  <a:pt x="316" y="82"/>
                </a:moveTo>
                <a:cubicBezTo>
                  <a:pt x="321" y="82"/>
                  <a:pt x="325" y="87"/>
                  <a:pt x="325" y="92"/>
                </a:cubicBezTo>
                <a:cubicBezTo>
                  <a:pt x="325" y="118"/>
                  <a:pt x="325" y="118"/>
                  <a:pt x="325" y="118"/>
                </a:cubicBezTo>
                <a:cubicBezTo>
                  <a:pt x="325" y="132"/>
                  <a:pt x="315" y="143"/>
                  <a:pt x="301" y="143"/>
                </a:cubicBezTo>
                <a:cubicBezTo>
                  <a:pt x="193" y="143"/>
                  <a:pt x="193" y="143"/>
                  <a:pt x="193" y="143"/>
                </a:cubicBezTo>
                <a:cubicBezTo>
                  <a:pt x="222" y="105"/>
                  <a:pt x="267" y="82"/>
                  <a:pt x="316" y="82"/>
                </a:cubicBezTo>
                <a:close/>
                <a:moveTo>
                  <a:pt x="172" y="168"/>
                </a:moveTo>
                <a:cubicBezTo>
                  <a:pt x="181" y="178"/>
                  <a:pt x="181" y="178"/>
                  <a:pt x="181" y="178"/>
                </a:cubicBezTo>
                <a:cubicBezTo>
                  <a:pt x="181" y="194"/>
                  <a:pt x="181" y="194"/>
                  <a:pt x="181" y="194"/>
                </a:cubicBezTo>
                <a:cubicBezTo>
                  <a:pt x="181" y="199"/>
                  <a:pt x="177" y="204"/>
                  <a:pt x="172" y="204"/>
                </a:cubicBezTo>
                <a:cubicBezTo>
                  <a:pt x="166" y="204"/>
                  <a:pt x="162" y="199"/>
                  <a:pt x="162" y="194"/>
                </a:cubicBezTo>
                <a:cubicBezTo>
                  <a:pt x="162" y="178"/>
                  <a:pt x="162" y="178"/>
                  <a:pt x="162" y="178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72" y="168"/>
                  <a:pt x="172" y="168"/>
                  <a:pt x="172" y="168"/>
                </a:cubicBezTo>
                <a:close/>
                <a:moveTo>
                  <a:pt x="282" y="163"/>
                </a:moveTo>
                <a:cubicBezTo>
                  <a:pt x="295" y="163"/>
                  <a:pt x="307" y="174"/>
                  <a:pt x="307" y="188"/>
                </a:cubicBezTo>
                <a:cubicBezTo>
                  <a:pt x="307" y="194"/>
                  <a:pt x="307" y="194"/>
                  <a:pt x="307" y="194"/>
                </a:cubicBezTo>
                <a:cubicBezTo>
                  <a:pt x="306" y="194"/>
                  <a:pt x="306" y="194"/>
                  <a:pt x="306" y="194"/>
                </a:cubicBezTo>
                <a:cubicBezTo>
                  <a:pt x="306" y="199"/>
                  <a:pt x="301" y="204"/>
                  <a:pt x="295" y="204"/>
                </a:cubicBezTo>
                <a:cubicBezTo>
                  <a:pt x="258" y="204"/>
                  <a:pt x="223" y="190"/>
                  <a:pt x="198" y="163"/>
                </a:cubicBezTo>
                <a:lnTo>
                  <a:pt x="282" y="163"/>
                </a:lnTo>
                <a:close/>
                <a:moveTo>
                  <a:pt x="146" y="164"/>
                </a:moveTo>
                <a:cubicBezTo>
                  <a:pt x="121" y="190"/>
                  <a:pt x="86" y="205"/>
                  <a:pt x="49" y="205"/>
                </a:cubicBezTo>
                <a:cubicBezTo>
                  <a:pt x="43" y="204"/>
                  <a:pt x="38" y="199"/>
                  <a:pt x="38" y="194"/>
                </a:cubicBezTo>
                <a:cubicBezTo>
                  <a:pt x="38" y="188"/>
                  <a:pt x="38" y="188"/>
                  <a:pt x="38" y="188"/>
                </a:cubicBezTo>
                <a:cubicBezTo>
                  <a:pt x="38" y="181"/>
                  <a:pt x="41" y="176"/>
                  <a:pt x="46" y="172"/>
                </a:cubicBezTo>
                <a:cubicBezTo>
                  <a:pt x="50" y="167"/>
                  <a:pt x="56" y="164"/>
                  <a:pt x="63" y="164"/>
                </a:cubicBezTo>
                <a:lnTo>
                  <a:pt x="146" y="164"/>
                </a:lnTo>
                <a:close/>
                <a:moveTo>
                  <a:pt x="131" y="0"/>
                </a:moveTo>
                <a:cubicBezTo>
                  <a:pt x="129" y="0"/>
                  <a:pt x="126" y="1"/>
                  <a:pt x="124" y="3"/>
                </a:cubicBezTo>
                <a:cubicBezTo>
                  <a:pt x="119" y="8"/>
                  <a:pt x="119" y="13"/>
                  <a:pt x="124" y="19"/>
                </a:cubicBezTo>
                <a:cubicBezTo>
                  <a:pt x="141" y="35"/>
                  <a:pt x="141" y="35"/>
                  <a:pt x="141" y="35"/>
                </a:cubicBezTo>
                <a:cubicBezTo>
                  <a:pt x="135" y="43"/>
                  <a:pt x="131" y="52"/>
                  <a:pt x="131" y="62"/>
                </a:cubicBezTo>
                <a:cubicBezTo>
                  <a:pt x="131" y="75"/>
                  <a:pt x="137" y="87"/>
                  <a:pt x="148" y="95"/>
                </a:cubicBezTo>
                <a:cubicBezTo>
                  <a:pt x="145" y="98"/>
                  <a:pt x="145" y="100"/>
                  <a:pt x="144" y="105"/>
                </a:cubicBezTo>
                <a:cubicBezTo>
                  <a:pt x="112" y="78"/>
                  <a:pt x="72" y="62"/>
                  <a:pt x="29" y="62"/>
                </a:cubicBezTo>
                <a:cubicBezTo>
                  <a:pt x="13" y="62"/>
                  <a:pt x="0" y="75"/>
                  <a:pt x="0" y="92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38"/>
                  <a:pt x="11" y="154"/>
                  <a:pt x="28" y="161"/>
                </a:cubicBezTo>
                <a:cubicBezTo>
                  <a:pt x="23" y="169"/>
                  <a:pt x="19" y="178"/>
                  <a:pt x="19" y="188"/>
                </a:cubicBezTo>
                <a:cubicBezTo>
                  <a:pt x="19" y="194"/>
                  <a:pt x="19" y="194"/>
                  <a:pt x="19" y="194"/>
                </a:cubicBezTo>
                <a:cubicBezTo>
                  <a:pt x="19" y="210"/>
                  <a:pt x="33" y="224"/>
                  <a:pt x="50" y="224"/>
                </a:cubicBezTo>
                <a:cubicBezTo>
                  <a:pt x="83" y="224"/>
                  <a:pt x="115" y="214"/>
                  <a:pt x="142" y="195"/>
                </a:cubicBezTo>
                <a:cubicBezTo>
                  <a:pt x="142" y="208"/>
                  <a:pt x="151" y="218"/>
                  <a:pt x="163" y="223"/>
                </a:cubicBezTo>
                <a:cubicBezTo>
                  <a:pt x="163" y="338"/>
                  <a:pt x="163" y="338"/>
                  <a:pt x="163" y="338"/>
                </a:cubicBezTo>
                <a:cubicBezTo>
                  <a:pt x="163" y="343"/>
                  <a:pt x="167" y="348"/>
                  <a:pt x="172" y="348"/>
                </a:cubicBezTo>
                <a:cubicBezTo>
                  <a:pt x="178" y="348"/>
                  <a:pt x="182" y="343"/>
                  <a:pt x="182" y="338"/>
                </a:cubicBezTo>
                <a:cubicBezTo>
                  <a:pt x="182" y="223"/>
                  <a:pt x="182" y="223"/>
                  <a:pt x="182" y="223"/>
                </a:cubicBezTo>
                <a:cubicBezTo>
                  <a:pt x="194" y="218"/>
                  <a:pt x="203" y="208"/>
                  <a:pt x="203" y="195"/>
                </a:cubicBezTo>
                <a:cubicBezTo>
                  <a:pt x="230" y="214"/>
                  <a:pt x="262" y="224"/>
                  <a:pt x="295" y="224"/>
                </a:cubicBezTo>
                <a:cubicBezTo>
                  <a:pt x="312" y="224"/>
                  <a:pt x="325" y="210"/>
                  <a:pt x="325" y="194"/>
                </a:cubicBezTo>
                <a:cubicBezTo>
                  <a:pt x="325" y="188"/>
                  <a:pt x="325" y="188"/>
                  <a:pt x="325" y="188"/>
                </a:cubicBezTo>
                <a:cubicBezTo>
                  <a:pt x="325" y="178"/>
                  <a:pt x="322" y="169"/>
                  <a:pt x="316" y="161"/>
                </a:cubicBezTo>
                <a:cubicBezTo>
                  <a:pt x="334" y="155"/>
                  <a:pt x="346" y="138"/>
                  <a:pt x="346" y="118"/>
                </a:cubicBezTo>
                <a:cubicBezTo>
                  <a:pt x="346" y="92"/>
                  <a:pt x="346" y="92"/>
                  <a:pt x="346" y="92"/>
                </a:cubicBezTo>
                <a:cubicBezTo>
                  <a:pt x="346" y="75"/>
                  <a:pt x="333" y="62"/>
                  <a:pt x="316" y="62"/>
                </a:cubicBezTo>
                <a:cubicBezTo>
                  <a:pt x="274" y="62"/>
                  <a:pt x="232" y="78"/>
                  <a:pt x="202" y="105"/>
                </a:cubicBezTo>
                <a:cubicBezTo>
                  <a:pt x="201" y="101"/>
                  <a:pt x="199" y="98"/>
                  <a:pt x="198" y="95"/>
                </a:cubicBezTo>
                <a:cubicBezTo>
                  <a:pt x="208" y="87"/>
                  <a:pt x="215" y="75"/>
                  <a:pt x="215" y="62"/>
                </a:cubicBezTo>
                <a:cubicBezTo>
                  <a:pt x="215" y="52"/>
                  <a:pt x="211" y="43"/>
                  <a:pt x="204" y="35"/>
                </a:cubicBezTo>
                <a:cubicBezTo>
                  <a:pt x="221" y="19"/>
                  <a:pt x="221" y="19"/>
                  <a:pt x="221" y="19"/>
                </a:cubicBezTo>
                <a:cubicBezTo>
                  <a:pt x="226" y="13"/>
                  <a:pt x="226" y="8"/>
                  <a:pt x="221" y="3"/>
                </a:cubicBezTo>
                <a:cubicBezTo>
                  <a:pt x="219" y="1"/>
                  <a:pt x="216" y="0"/>
                  <a:pt x="214" y="0"/>
                </a:cubicBezTo>
                <a:cubicBezTo>
                  <a:pt x="211" y="0"/>
                  <a:pt x="209" y="1"/>
                  <a:pt x="207" y="3"/>
                </a:cubicBezTo>
                <a:cubicBezTo>
                  <a:pt x="186" y="24"/>
                  <a:pt x="186" y="24"/>
                  <a:pt x="186" y="24"/>
                </a:cubicBezTo>
                <a:cubicBezTo>
                  <a:pt x="181" y="23"/>
                  <a:pt x="177" y="21"/>
                  <a:pt x="172" y="21"/>
                </a:cubicBezTo>
                <a:cubicBezTo>
                  <a:pt x="168" y="21"/>
                  <a:pt x="163" y="23"/>
                  <a:pt x="159" y="24"/>
                </a:cubicBezTo>
                <a:cubicBezTo>
                  <a:pt x="139" y="3"/>
                  <a:pt x="139" y="3"/>
                  <a:pt x="139" y="3"/>
                </a:cubicBezTo>
                <a:cubicBezTo>
                  <a:pt x="137" y="1"/>
                  <a:pt x="134" y="0"/>
                  <a:pt x="13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8" name="Freeform 94">
            <a:extLst>
              <a:ext uri="{FF2B5EF4-FFF2-40B4-BE49-F238E27FC236}">
                <a16:creationId xmlns:a16="http://schemas.microsoft.com/office/drawing/2014/main" id="{CC913D75-815B-3C50-2ADB-A0FA88AC4ABB}"/>
              </a:ext>
            </a:extLst>
          </p:cNvPr>
          <p:cNvSpPr>
            <a:spLocks noEditPoints="1"/>
          </p:cNvSpPr>
          <p:nvPr/>
        </p:nvSpPr>
        <p:spPr bwMode="auto">
          <a:xfrm>
            <a:off x="5103264" y="5772227"/>
            <a:ext cx="259411" cy="243012"/>
          </a:xfrm>
          <a:custGeom>
            <a:avLst/>
            <a:gdLst>
              <a:gd name="T0" fmla="*/ 223 w 348"/>
              <a:gd name="T1" fmla="*/ 192 h 326"/>
              <a:gd name="T2" fmla="*/ 245 w 348"/>
              <a:gd name="T3" fmla="*/ 192 h 326"/>
              <a:gd name="T4" fmla="*/ 112 w 348"/>
              <a:gd name="T5" fmla="*/ 182 h 326"/>
              <a:gd name="T6" fmla="*/ 112 w 348"/>
              <a:gd name="T7" fmla="*/ 202 h 326"/>
              <a:gd name="T8" fmla="*/ 112 w 348"/>
              <a:gd name="T9" fmla="*/ 182 h 326"/>
              <a:gd name="T10" fmla="*/ 286 w 348"/>
              <a:gd name="T11" fmla="*/ 0 h 326"/>
              <a:gd name="T12" fmla="*/ 173 w 348"/>
              <a:gd name="T13" fmla="*/ 40 h 326"/>
              <a:gd name="T14" fmla="*/ 61 w 348"/>
              <a:gd name="T15" fmla="*/ 0 h 326"/>
              <a:gd name="T16" fmla="*/ 15 w 348"/>
              <a:gd name="T17" fmla="*/ 101 h 326"/>
              <a:gd name="T18" fmla="*/ 21 w 348"/>
              <a:gd name="T19" fmla="*/ 183 h 326"/>
              <a:gd name="T20" fmla="*/ 153 w 348"/>
              <a:gd name="T21" fmla="*/ 326 h 326"/>
              <a:gd name="T22" fmla="*/ 231 w 348"/>
              <a:gd name="T23" fmla="*/ 315 h 326"/>
              <a:gd name="T24" fmla="*/ 309 w 348"/>
              <a:gd name="T25" fmla="*/ 117 h 326"/>
              <a:gd name="T26" fmla="*/ 348 w 348"/>
              <a:gd name="T27" fmla="*/ 61 h 326"/>
              <a:gd name="T28" fmla="*/ 60 w 348"/>
              <a:gd name="T29" fmla="*/ 20 h 326"/>
              <a:gd name="T30" fmla="*/ 48 w 348"/>
              <a:gd name="T31" fmla="*/ 99 h 326"/>
              <a:gd name="T32" fmla="*/ 116 w 348"/>
              <a:gd name="T33" fmla="*/ 219 h 326"/>
              <a:gd name="T34" fmla="*/ 97 w 348"/>
              <a:gd name="T35" fmla="*/ 220 h 326"/>
              <a:gd name="T36" fmla="*/ 117 w 348"/>
              <a:gd name="T37" fmla="*/ 142 h 326"/>
              <a:gd name="T38" fmla="*/ 138 w 348"/>
              <a:gd name="T39" fmla="*/ 194 h 326"/>
              <a:gd name="T40" fmla="*/ 173 w 348"/>
              <a:gd name="T41" fmla="*/ 259 h 326"/>
              <a:gd name="T42" fmla="*/ 173 w 348"/>
              <a:gd name="T43" fmla="*/ 243 h 326"/>
              <a:gd name="T44" fmla="*/ 173 w 348"/>
              <a:gd name="T45" fmla="*/ 259 h 326"/>
              <a:gd name="T46" fmla="*/ 192 w 348"/>
              <a:gd name="T47" fmla="*/ 304 h 326"/>
              <a:gd name="T48" fmla="*/ 183 w 348"/>
              <a:gd name="T49" fmla="*/ 278 h 326"/>
              <a:gd name="T50" fmla="*/ 204 w 348"/>
              <a:gd name="T51" fmla="*/ 255 h 326"/>
              <a:gd name="T52" fmla="*/ 143 w 348"/>
              <a:gd name="T53" fmla="*/ 255 h 326"/>
              <a:gd name="T54" fmla="*/ 164 w 348"/>
              <a:gd name="T55" fmla="*/ 278 h 326"/>
              <a:gd name="T56" fmla="*/ 153 w 348"/>
              <a:gd name="T57" fmla="*/ 304 h 326"/>
              <a:gd name="T58" fmla="*/ 146 w 348"/>
              <a:gd name="T59" fmla="*/ 215 h 326"/>
              <a:gd name="T60" fmla="*/ 201 w 348"/>
              <a:gd name="T61" fmla="*/ 213 h 326"/>
              <a:gd name="T62" fmla="*/ 217 w 348"/>
              <a:gd name="T63" fmla="*/ 299 h 326"/>
              <a:gd name="T64" fmla="*/ 205 w 348"/>
              <a:gd name="T65" fmla="*/ 191 h 326"/>
              <a:gd name="T66" fmla="*/ 227 w 348"/>
              <a:gd name="T67" fmla="*/ 142 h 326"/>
              <a:gd name="T68" fmla="*/ 247 w 348"/>
              <a:gd name="T69" fmla="*/ 220 h 326"/>
              <a:gd name="T70" fmla="*/ 234 w 348"/>
              <a:gd name="T71" fmla="*/ 221 h 326"/>
              <a:gd name="T72" fmla="*/ 245 w 348"/>
              <a:gd name="T73" fmla="*/ 274 h 326"/>
              <a:gd name="T74" fmla="*/ 254 w 348"/>
              <a:gd name="T75" fmla="*/ 239 h 326"/>
              <a:gd name="T76" fmla="*/ 227 w 348"/>
              <a:gd name="T77" fmla="*/ 121 h 326"/>
              <a:gd name="T78" fmla="*/ 182 w 348"/>
              <a:gd name="T79" fmla="*/ 182 h 326"/>
              <a:gd name="T80" fmla="*/ 164 w 348"/>
              <a:gd name="T81" fmla="*/ 183 h 326"/>
              <a:gd name="T82" fmla="*/ 118 w 348"/>
              <a:gd name="T83" fmla="*/ 121 h 326"/>
              <a:gd name="T84" fmla="*/ 92 w 348"/>
              <a:gd name="T85" fmla="*/ 239 h 326"/>
              <a:gd name="T86" fmla="*/ 107 w 348"/>
              <a:gd name="T87" fmla="*/ 241 h 326"/>
              <a:gd name="T88" fmla="*/ 105 w 348"/>
              <a:gd name="T89" fmla="*/ 286 h 326"/>
              <a:gd name="T90" fmla="*/ 175 w 348"/>
              <a:gd name="T91" fmla="*/ 60 h 326"/>
              <a:gd name="T92" fmla="*/ 244 w 348"/>
              <a:gd name="T93" fmla="*/ 286 h 326"/>
              <a:gd name="T94" fmla="*/ 245 w 348"/>
              <a:gd name="T95" fmla="*/ 57 h 326"/>
              <a:gd name="T96" fmla="*/ 326 w 348"/>
              <a:gd name="T97" fmla="*/ 60 h 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8" h="326">
                <a:moveTo>
                  <a:pt x="234" y="182"/>
                </a:moveTo>
                <a:cubicBezTo>
                  <a:pt x="228" y="182"/>
                  <a:pt x="223" y="187"/>
                  <a:pt x="223" y="192"/>
                </a:cubicBezTo>
                <a:cubicBezTo>
                  <a:pt x="223" y="198"/>
                  <a:pt x="228" y="202"/>
                  <a:pt x="234" y="202"/>
                </a:cubicBezTo>
                <a:cubicBezTo>
                  <a:pt x="240" y="202"/>
                  <a:pt x="245" y="198"/>
                  <a:pt x="245" y="192"/>
                </a:cubicBezTo>
                <a:cubicBezTo>
                  <a:pt x="245" y="187"/>
                  <a:pt x="240" y="182"/>
                  <a:pt x="234" y="182"/>
                </a:cubicBezTo>
                <a:close/>
                <a:moveTo>
                  <a:pt x="112" y="182"/>
                </a:moveTo>
                <a:cubicBezTo>
                  <a:pt x="106" y="182"/>
                  <a:pt x="101" y="187"/>
                  <a:pt x="101" y="192"/>
                </a:cubicBezTo>
                <a:cubicBezTo>
                  <a:pt x="101" y="198"/>
                  <a:pt x="106" y="202"/>
                  <a:pt x="112" y="202"/>
                </a:cubicBezTo>
                <a:cubicBezTo>
                  <a:pt x="118" y="202"/>
                  <a:pt x="123" y="198"/>
                  <a:pt x="123" y="192"/>
                </a:cubicBezTo>
                <a:cubicBezTo>
                  <a:pt x="123" y="187"/>
                  <a:pt x="118" y="182"/>
                  <a:pt x="112" y="182"/>
                </a:cubicBezTo>
                <a:close/>
                <a:moveTo>
                  <a:pt x="348" y="61"/>
                </a:moveTo>
                <a:cubicBezTo>
                  <a:pt x="348" y="27"/>
                  <a:pt x="319" y="0"/>
                  <a:pt x="286" y="0"/>
                </a:cubicBezTo>
                <a:cubicBezTo>
                  <a:pt x="256" y="0"/>
                  <a:pt x="232" y="21"/>
                  <a:pt x="226" y="49"/>
                </a:cubicBezTo>
                <a:cubicBezTo>
                  <a:pt x="209" y="44"/>
                  <a:pt x="191" y="40"/>
                  <a:pt x="173" y="40"/>
                </a:cubicBezTo>
                <a:cubicBezTo>
                  <a:pt x="155" y="40"/>
                  <a:pt x="137" y="44"/>
                  <a:pt x="120" y="49"/>
                </a:cubicBezTo>
                <a:cubicBezTo>
                  <a:pt x="115" y="21"/>
                  <a:pt x="90" y="0"/>
                  <a:pt x="61" y="0"/>
                </a:cubicBezTo>
                <a:cubicBezTo>
                  <a:pt x="27" y="0"/>
                  <a:pt x="0" y="27"/>
                  <a:pt x="0" y="61"/>
                </a:cubicBezTo>
                <a:cubicBezTo>
                  <a:pt x="0" y="75"/>
                  <a:pt x="6" y="89"/>
                  <a:pt x="15" y="101"/>
                </a:cubicBezTo>
                <a:cubicBezTo>
                  <a:pt x="21" y="108"/>
                  <a:pt x="30" y="114"/>
                  <a:pt x="39" y="117"/>
                </a:cubicBezTo>
                <a:cubicBezTo>
                  <a:pt x="27" y="138"/>
                  <a:pt x="21" y="160"/>
                  <a:pt x="21" y="183"/>
                </a:cubicBezTo>
                <a:cubicBezTo>
                  <a:pt x="21" y="242"/>
                  <a:pt x="61" y="294"/>
                  <a:pt x="117" y="315"/>
                </a:cubicBezTo>
                <a:cubicBezTo>
                  <a:pt x="128" y="324"/>
                  <a:pt x="141" y="326"/>
                  <a:pt x="153" y="326"/>
                </a:cubicBezTo>
                <a:cubicBezTo>
                  <a:pt x="182" y="326"/>
                  <a:pt x="182" y="326"/>
                  <a:pt x="182" y="326"/>
                </a:cubicBezTo>
                <a:cubicBezTo>
                  <a:pt x="200" y="326"/>
                  <a:pt x="218" y="326"/>
                  <a:pt x="231" y="315"/>
                </a:cubicBezTo>
                <a:cubicBezTo>
                  <a:pt x="287" y="294"/>
                  <a:pt x="326" y="242"/>
                  <a:pt x="326" y="183"/>
                </a:cubicBezTo>
                <a:cubicBezTo>
                  <a:pt x="326" y="160"/>
                  <a:pt x="321" y="137"/>
                  <a:pt x="309" y="117"/>
                </a:cubicBezTo>
                <a:cubicBezTo>
                  <a:pt x="318" y="114"/>
                  <a:pt x="326" y="108"/>
                  <a:pt x="333" y="101"/>
                </a:cubicBezTo>
                <a:cubicBezTo>
                  <a:pt x="343" y="89"/>
                  <a:pt x="348" y="75"/>
                  <a:pt x="348" y="61"/>
                </a:cubicBezTo>
                <a:close/>
                <a:moveTo>
                  <a:pt x="20" y="61"/>
                </a:moveTo>
                <a:cubicBezTo>
                  <a:pt x="20" y="38"/>
                  <a:pt x="38" y="20"/>
                  <a:pt x="60" y="20"/>
                </a:cubicBezTo>
                <a:cubicBezTo>
                  <a:pt x="81" y="20"/>
                  <a:pt x="98" y="36"/>
                  <a:pt x="101" y="57"/>
                </a:cubicBezTo>
                <a:cubicBezTo>
                  <a:pt x="80" y="67"/>
                  <a:pt x="62" y="81"/>
                  <a:pt x="48" y="99"/>
                </a:cubicBezTo>
                <a:cubicBezTo>
                  <a:pt x="31" y="94"/>
                  <a:pt x="20" y="79"/>
                  <a:pt x="20" y="61"/>
                </a:cubicBezTo>
                <a:close/>
                <a:moveTo>
                  <a:pt x="116" y="219"/>
                </a:moveTo>
                <a:cubicBezTo>
                  <a:pt x="113" y="221"/>
                  <a:pt x="109" y="222"/>
                  <a:pt x="105" y="222"/>
                </a:cubicBezTo>
                <a:cubicBezTo>
                  <a:pt x="102" y="222"/>
                  <a:pt x="100" y="221"/>
                  <a:pt x="97" y="220"/>
                </a:cubicBezTo>
                <a:cubicBezTo>
                  <a:pt x="81" y="214"/>
                  <a:pt x="75" y="192"/>
                  <a:pt x="83" y="171"/>
                </a:cubicBezTo>
                <a:cubicBezTo>
                  <a:pt x="89" y="153"/>
                  <a:pt x="103" y="142"/>
                  <a:pt x="117" y="142"/>
                </a:cubicBezTo>
                <a:cubicBezTo>
                  <a:pt x="120" y="142"/>
                  <a:pt x="122" y="142"/>
                  <a:pt x="125" y="143"/>
                </a:cubicBezTo>
                <a:cubicBezTo>
                  <a:pt x="141" y="149"/>
                  <a:pt x="147" y="173"/>
                  <a:pt x="138" y="194"/>
                </a:cubicBezTo>
                <a:cubicBezTo>
                  <a:pt x="130" y="200"/>
                  <a:pt x="120" y="211"/>
                  <a:pt x="116" y="219"/>
                </a:cubicBezTo>
                <a:close/>
                <a:moveTo>
                  <a:pt x="173" y="259"/>
                </a:moveTo>
                <a:cubicBezTo>
                  <a:pt x="164" y="250"/>
                  <a:pt x="164" y="250"/>
                  <a:pt x="164" y="250"/>
                </a:cubicBezTo>
                <a:cubicBezTo>
                  <a:pt x="165" y="247"/>
                  <a:pt x="170" y="243"/>
                  <a:pt x="173" y="243"/>
                </a:cubicBezTo>
                <a:cubicBezTo>
                  <a:pt x="177" y="243"/>
                  <a:pt x="182" y="246"/>
                  <a:pt x="182" y="250"/>
                </a:cubicBezTo>
                <a:lnTo>
                  <a:pt x="173" y="259"/>
                </a:lnTo>
                <a:close/>
                <a:moveTo>
                  <a:pt x="217" y="299"/>
                </a:moveTo>
                <a:cubicBezTo>
                  <a:pt x="213" y="303"/>
                  <a:pt x="203" y="304"/>
                  <a:pt x="192" y="304"/>
                </a:cubicBezTo>
                <a:cubicBezTo>
                  <a:pt x="189" y="304"/>
                  <a:pt x="186" y="304"/>
                  <a:pt x="183" y="304"/>
                </a:cubicBezTo>
                <a:cubicBezTo>
                  <a:pt x="183" y="278"/>
                  <a:pt x="183" y="278"/>
                  <a:pt x="183" y="278"/>
                </a:cubicBezTo>
                <a:cubicBezTo>
                  <a:pt x="200" y="261"/>
                  <a:pt x="200" y="261"/>
                  <a:pt x="200" y="261"/>
                </a:cubicBezTo>
                <a:cubicBezTo>
                  <a:pt x="202" y="259"/>
                  <a:pt x="204" y="257"/>
                  <a:pt x="204" y="255"/>
                </a:cubicBezTo>
                <a:cubicBezTo>
                  <a:pt x="204" y="238"/>
                  <a:pt x="191" y="224"/>
                  <a:pt x="173" y="224"/>
                </a:cubicBezTo>
                <a:cubicBezTo>
                  <a:pt x="156" y="224"/>
                  <a:pt x="143" y="238"/>
                  <a:pt x="143" y="255"/>
                </a:cubicBezTo>
                <a:cubicBezTo>
                  <a:pt x="143" y="257"/>
                  <a:pt x="144" y="260"/>
                  <a:pt x="146" y="261"/>
                </a:cubicBezTo>
                <a:cubicBezTo>
                  <a:pt x="164" y="278"/>
                  <a:pt x="164" y="278"/>
                  <a:pt x="164" y="278"/>
                </a:cubicBezTo>
                <a:cubicBezTo>
                  <a:pt x="164" y="304"/>
                  <a:pt x="164" y="304"/>
                  <a:pt x="164" y="304"/>
                </a:cubicBezTo>
                <a:cubicBezTo>
                  <a:pt x="153" y="304"/>
                  <a:pt x="153" y="304"/>
                  <a:pt x="153" y="304"/>
                </a:cubicBezTo>
                <a:cubicBezTo>
                  <a:pt x="132" y="304"/>
                  <a:pt x="123" y="301"/>
                  <a:pt x="123" y="274"/>
                </a:cubicBezTo>
                <a:cubicBezTo>
                  <a:pt x="123" y="245"/>
                  <a:pt x="129" y="232"/>
                  <a:pt x="146" y="215"/>
                </a:cubicBezTo>
                <a:cubicBezTo>
                  <a:pt x="153" y="207"/>
                  <a:pt x="164" y="204"/>
                  <a:pt x="175" y="204"/>
                </a:cubicBezTo>
                <a:cubicBezTo>
                  <a:pt x="185" y="204"/>
                  <a:pt x="195" y="207"/>
                  <a:pt x="201" y="213"/>
                </a:cubicBezTo>
                <a:cubicBezTo>
                  <a:pt x="218" y="230"/>
                  <a:pt x="224" y="245"/>
                  <a:pt x="224" y="274"/>
                </a:cubicBezTo>
                <a:cubicBezTo>
                  <a:pt x="224" y="286"/>
                  <a:pt x="222" y="294"/>
                  <a:pt x="217" y="299"/>
                </a:cubicBezTo>
                <a:close/>
                <a:moveTo>
                  <a:pt x="234" y="221"/>
                </a:moveTo>
                <a:cubicBezTo>
                  <a:pt x="228" y="210"/>
                  <a:pt x="217" y="196"/>
                  <a:pt x="205" y="191"/>
                </a:cubicBezTo>
                <a:cubicBezTo>
                  <a:pt x="197" y="169"/>
                  <a:pt x="204" y="149"/>
                  <a:pt x="219" y="143"/>
                </a:cubicBezTo>
                <a:cubicBezTo>
                  <a:pt x="222" y="143"/>
                  <a:pt x="224" y="142"/>
                  <a:pt x="227" y="142"/>
                </a:cubicBezTo>
                <a:cubicBezTo>
                  <a:pt x="241" y="142"/>
                  <a:pt x="256" y="154"/>
                  <a:pt x="262" y="171"/>
                </a:cubicBezTo>
                <a:cubicBezTo>
                  <a:pt x="270" y="193"/>
                  <a:pt x="263" y="214"/>
                  <a:pt x="247" y="220"/>
                </a:cubicBezTo>
                <a:cubicBezTo>
                  <a:pt x="244" y="220"/>
                  <a:pt x="241" y="221"/>
                  <a:pt x="238" y="221"/>
                </a:cubicBezTo>
                <a:cubicBezTo>
                  <a:pt x="236" y="221"/>
                  <a:pt x="235" y="221"/>
                  <a:pt x="234" y="221"/>
                </a:cubicBezTo>
                <a:close/>
                <a:moveTo>
                  <a:pt x="244" y="286"/>
                </a:moveTo>
                <a:cubicBezTo>
                  <a:pt x="244" y="283"/>
                  <a:pt x="245" y="278"/>
                  <a:pt x="245" y="274"/>
                </a:cubicBezTo>
                <a:cubicBezTo>
                  <a:pt x="245" y="261"/>
                  <a:pt x="244" y="250"/>
                  <a:pt x="242" y="241"/>
                </a:cubicBezTo>
                <a:cubicBezTo>
                  <a:pt x="246" y="241"/>
                  <a:pt x="251" y="240"/>
                  <a:pt x="254" y="239"/>
                </a:cubicBezTo>
                <a:cubicBezTo>
                  <a:pt x="281" y="229"/>
                  <a:pt x="292" y="195"/>
                  <a:pt x="281" y="164"/>
                </a:cubicBezTo>
                <a:cubicBezTo>
                  <a:pt x="272" y="138"/>
                  <a:pt x="250" y="121"/>
                  <a:pt x="227" y="121"/>
                </a:cubicBezTo>
                <a:cubicBezTo>
                  <a:pt x="222" y="121"/>
                  <a:pt x="218" y="122"/>
                  <a:pt x="213" y="124"/>
                </a:cubicBezTo>
                <a:cubicBezTo>
                  <a:pt x="191" y="131"/>
                  <a:pt x="179" y="157"/>
                  <a:pt x="182" y="182"/>
                </a:cubicBezTo>
                <a:cubicBezTo>
                  <a:pt x="181" y="181"/>
                  <a:pt x="179" y="181"/>
                  <a:pt x="177" y="181"/>
                </a:cubicBezTo>
                <a:cubicBezTo>
                  <a:pt x="173" y="181"/>
                  <a:pt x="168" y="182"/>
                  <a:pt x="164" y="183"/>
                </a:cubicBezTo>
                <a:cubicBezTo>
                  <a:pt x="166" y="157"/>
                  <a:pt x="155" y="131"/>
                  <a:pt x="133" y="124"/>
                </a:cubicBezTo>
                <a:cubicBezTo>
                  <a:pt x="128" y="122"/>
                  <a:pt x="123" y="121"/>
                  <a:pt x="118" y="121"/>
                </a:cubicBezTo>
                <a:cubicBezTo>
                  <a:pt x="95" y="121"/>
                  <a:pt x="73" y="138"/>
                  <a:pt x="65" y="164"/>
                </a:cubicBezTo>
                <a:cubicBezTo>
                  <a:pt x="53" y="195"/>
                  <a:pt x="65" y="229"/>
                  <a:pt x="92" y="239"/>
                </a:cubicBezTo>
                <a:cubicBezTo>
                  <a:pt x="96" y="241"/>
                  <a:pt x="102" y="241"/>
                  <a:pt x="106" y="241"/>
                </a:cubicBezTo>
                <a:cubicBezTo>
                  <a:pt x="107" y="241"/>
                  <a:pt x="107" y="241"/>
                  <a:pt x="107" y="241"/>
                </a:cubicBezTo>
                <a:cubicBezTo>
                  <a:pt x="105" y="250"/>
                  <a:pt x="103" y="260"/>
                  <a:pt x="103" y="274"/>
                </a:cubicBezTo>
                <a:cubicBezTo>
                  <a:pt x="103" y="278"/>
                  <a:pt x="103" y="282"/>
                  <a:pt x="105" y="286"/>
                </a:cubicBezTo>
                <a:cubicBezTo>
                  <a:pt x="66" y="264"/>
                  <a:pt x="43" y="225"/>
                  <a:pt x="43" y="183"/>
                </a:cubicBezTo>
                <a:cubicBezTo>
                  <a:pt x="43" y="115"/>
                  <a:pt x="102" y="60"/>
                  <a:pt x="175" y="60"/>
                </a:cubicBezTo>
                <a:cubicBezTo>
                  <a:pt x="249" y="60"/>
                  <a:pt x="308" y="115"/>
                  <a:pt x="308" y="183"/>
                </a:cubicBezTo>
                <a:cubicBezTo>
                  <a:pt x="306" y="225"/>
                  <a:pt x="282" y="264"/>
                  <a:pt x="244" y="286"/>
                </a:cubicBezTo>
                <a:close/>
                <a:moveTo>
                  <a:pt x="297" y="99"/>
                </a:moveTo>
                <a:cubicBezTo>
                  <a:pt x="283" y="81"/>
                  <a:pt x="265" y="67"/>
                  <a:pt x="245" y="57"/>
                </a:cubicBezTo>
                <a:cubicBezTo>
                  <a:pt x="248" y="36"/>
                  <a:pt x="264" y="19"/>
                  <a:pt x="286" y="19"/>
                </a:cubicBezTo>
                <a:cubicBezTo>
                  <a:pt x="308" y="19"/>
                  <a:pt x="326" y="37"/>
                  <a:pt x="326" y="60"/>
                </a:cubicBezTo>
                <a:cubicBezTo>
                  <a:pt x="326" y="79"/>
                  <a:pt x="315" y="94"/>
                  <a:pt x="297" y="9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9" name="Freeform 95">
            <a:extLst>
              <a:ext uri="{FF2B5EF4-FFF2-40B4-BE49-F238E27FC236}">
                <a16:creationId xmlns:a16="http://schemas.microsoft.com/office/drawing/2014/main" id="{7CF02130-4620-E6D4-ACC1-19486E66F951}"/>
              </a:ext>
            </a:extLst>
          </p:cNvPr>
          <p:cNvSpPr>
            <a:spLocks noEditPoints="1"/>
          </p:cNvSpPr>
          <p:nvPr/>
        </p:nvSpPr>
        <p:spPr bwMode="auto">
          <a:xfrm>
            <a:off x="5103264" y="4672711"/>
            <a:ext cx="259411" cy="257175"/>
          </a:xfrm>
          <a:custGeom>
            <a:avLst/>
            <a:gdLst>
              <a:gd name="T0" fmla="*/ 303 w 348"/>
              <a:gd name="T1" fmla="*/ 80 h 345"/>
              <a:gd name="T2" fmla="*/ 276 w 348"/>
              <a:gd name="T3" fmla="*/ 47 h 345"/>
              <a:gd name="T4" fmla="*/ 258 w 348"/>
              <a:gd name="T5" fmla="*/ 25 h 345"/>
              <a:gd name="T6" fmla="*/ 226 w 348"/>
              <a:gd name="T7" fmla="*/ 10 h 345"/>
              <a:gd name="T8" fmla="*/ 216 w 348"/>
              <a:gd name="T9" fmla="*/ 7 h 345"/>
              <a:gd name="T10" fmla="*/ 180 w 348"/>
              <a:gd name="T11" fmla="*/ 1 h 345"/>
              <a:gd name="T12" fmla="*/ 174 w 348"/>
              <a:gd name="T13" fmla="*/ 0 h 345"/>
              <a:gd name="T14" fmla="*/ 134 w 348"/>
              <a:gd name="T15" fmla="*/ 7 h 345"/>
              <a:gd name="T16" fmla="*/ 130 w 348"/>
              <a:gd name="T17" fmla="*/ 7 h 345"/>
              <a:gd name="T18" fmla="*/ 90 w 348"/>
              <a:gd name="T19" fmla="*/ 25 h 345"/>
              <a:gd name="T20" fmla="*/ 82 w 348"/>
              <a:gd name="T21" fmla="*/ 30 h 345"/>
              <a:gd name="T22" fmla="*/ 47 w 348"/>
              <a:gd name="T23" fmla="*/ 62 h 345"/>
              <a:gd name="T24" fmla="*/ 0 w 348"/>
              <a:gd name="T25" fmla="*/ 130 h 345"/>
              <a:gd name="T26" fmla="*/ 172 w 348"/>
              <a:gd name="T27" fmla="*/ 345 h 345"/>
              <a:gd name="T28" fmla="*/ 270 w 348"/>
              <a:gd name="T29" fmla="*/ 279 h 345"/>
              <a:gd name="T30" fmla="*/ 347 w 348"/>
              <a:gd name="T31" fmla="*/ 140 h 345"/>
              <a:gd name="T32" fmla="*/ 70 w 348"/>
              <a:gd name="T33" fmla="*/ 71 h 345"/>
              <a:gd name="T34" fmla="*/ 91 w 348"/>
              <a:gd name="T35" fmla="*/ 61 h 345"/>
              <a:gd name="T36" fmla="*/ 116 w 348"/>
              <a:gd name="T37" fmla="*/ 44 h 345"/>
              <a:gd name="T38" fmla="*/ 135 w 348"/>
              <a:gd name="T39" fmla="*/ 28 h 345"/>
              <a:gd name="T40" fmla="*/ 154 w 348"/>
              <a:gd name="T41" fmla="*/ 33 h 345"/>
              <a:gd name="T42" fmla="*/ 155 w 348"/>
              <a:gd name="T43" fmla="*/ 33 h 345"/>
              <a:gd name="T44" fmla="*/ 174 w 348"/>
              <a:gd name="T45" fmla="*/ 23 h 345"/>
              <a:gd name="T46" fmla="*/ 194 w 348"/>
              <a:gd name="T47" fmla="*/ 33 h 345"/>
              <a:gd name="T48" fmla="*/ 213 w 348"/>
              <a:gd name="T49" fmla="*/ 28 h 345"/>
              <a:gd name="T50" fmla="*/ 250 w 348"/>
              <a:gd name="T51" fmla="*/ 45 h 345"/>
              <a:gd name="T52" fmla="*/ 278 w 348"/>
              <a:gd name="T53" fmla="*/ 71 h 345"/>
              <a:gd name="T54" fmla="*/ 247 w 348"/>
              <a:gd name="T55" fmla="*/ 98 h 345"/>
              <a:gd name="T56" fmla="*/ 198 w 348"/>
              <a:gd name="T57" fmla="*/ 130 h 345"/>
              <a:gd name="T58" fmla="*/ 158 w 348"/>
              <a:gd name="T59" fmla="*/ 148 h 345"/>
              <a:gd name="T60" fmla="*/ 103 w 348"/>
              <a:gd name="T61" fmla="*/ 98 h 345"/>
              <a:gd name="T62" fmla="*/ 68 w 348"/>
              <a:gd name="T63" fmla="*/ 81 h 345"/>
              <a:gd name="T64" fmla="*/ 41 w 348"/>
              <a:gd name="T65" fmla="*/ 103 h 345"/>
              <a:gd name="T66" fmla="*/ 68 w 348"/>
              <a:gd name="T67" fmla="*/ 112 h 345"/>
              <a:gd name="T68" fmla="*/ 174 w 348"/>
              <a:gd name="T69" fmla="*/ 280 h 345"/>
              <a:gd name="T70" fmla="*/ 174 w 348"/>
              <a:gd name="T71" fmla="*/ 244 h 345"/>
              <a:gd name="T72" fmla="*/ 174 w 348"/>
              <a:gd name="T73" fmla="*/ 280 h 345"/>
              <a:gd name="T74" fmla="*/ 186 w 348"/>
              <a:gd name="T75" fmla="*/ 299 h 345"/>
              <a:gd name="T76" fmla="*/ 204 w 348"/>
              <a:gd name="T77" fmla="*/ 237 h 345"/>
              <a:gd name="T78" fmla="*/ 173 w 348"/>
              <a:gd name="T79" fmla="*/ 224 h 345"/>
              <a:gd name="T80" fmla="*/ 135 w 348"/>
              <a:gd name="T81" fmla="*/ 272 h 345"/>
              <a:gd name="T82" fmla="*/ 99 w 348"/>
              <a:gd name="T83" fmla="*/ 269 h 345"/>
              <a:gd name="T84" fmla="*/ 97 w 348"/>
              <a:gd name="T85" fmla="*/ 119 h 345"/>
              <a:gd name="T86" fmla="*/ 135 w 348"/>
              <a:gd name="T87" fmla="*/ 156 h 345"/>
              <a:gd name="T88" fmla="*/ 177 w 348"/>
              <a:gd name="T89" fmla="*/ 182 h 345"/>
              <a:gd name="T90" fmla="*/ 249 w 348"/>
              <a:gd name="T91" fmla="*/ 119 h 345"/>
              <a:gd name="T92" fmla="*/ 283 w 348"/>
              <a:gd name="T93" fmla="*/ 171 h 345"/>
              <a:gd name="T94" fmla="*/ 281 w 348"/>
              <a:gd name="T95" fmla="*/ 112 h 345"/>
              <a:gd name="T96" fmla="*/ 303 w 348"/>
              <a:gd name="T97" fmla="*/ 102 h 345"/>
              <a:gd name="T98" fmla="*/ 236 w 348"/>
              <a:gd name="T99" fmla="*/ 181 h 345"/>
              <a:gd name="T100" fmla="*/ 247 w 348"/>
              <a:gd name="T101" fmla="*/ 191 h 345"/>
              <a:gd name="T102" fmla="*/ 104 w 348"/>
              <a:gd name="T103" fmla="*/ 191 h 345"/>
              <a:gd name="T104" fmla="*/ 114 w 348"/>
              <a:gd name="T105" fmla="*/ 181 h 345"/>
              <a:gd name="T106" fmla="*/ 145 w 348"/>
              <a:gd name="T107" fmla="*/ 70 h 345"/>
              <a:gd name="T108" fmla="*/ 124 w 348"/>
              <a:gd name="T109" fmla="*/ 90 h 345"/>
              <a:gd name="T110" fmla="*/ 226 w 348"/>
              <a:gd name="T111" fmla="*/ 90 h 345"/>
              <a:gd name="T112" fmla="*/ 206 w 348"/>
              <a:gd name="T113" fmla="*/ 70 h 345"/>
              <a:gd name="T114" fmla="*/ 175 w 348"/>
              <a:gd name="T115" fmla="*/ 120 h 345"/>
              <a:gd name="T116" fmla="*/ 175 w 348"/>
              <a:gd name="T117" fmla="*/ 81 h 345"/>
              <a:gd name="T118" fmla="*/ 175 w 348"/>
              <a:gd name="T119" fmla="*/ 120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8" h="345">
                <a:moveTo>
                  <a:pt x="333" y="96"/>
                </a:moveTo>
                <a:cubicBezTo>
                  <a:pt x="333" y="95"/>
                  <a:pt x="333" y="95"/>
                  <a:pt x="333" y="95"/>
                </a:cubicBezTo>
                <a:cubicBezTo>
                  <a:pt x="325" y="88"/>
                  <a:pt x="315" y="81"/>
                  <a:pt x="303" y="80"/>
                </a:cubicBezTo>
                <a:cubicBezTo>
                  <a:pt x="301" y="62"/>
                  <a:pt x="301" y="62"/>
                  <a:pt x="301" y="62"/>
                </a:cubicBezTo>
                <a:cubicBezTo>
                  <a:pt x="299" y="58"/>
                  <a:pt x="297" y="55"/>
                  <a:pt x="293" y="54"/>
                </a:cubicBezTo>
                <a:cubicBezTo>
                  <a:pt x="276" y="47"/>
                  <a:pt x="276" y="47"/>
                  <a:pt x="276" y="47"/>
                </a:cubicBezTo>
                <a:cubicBezTo>
                  <a:pt x="267" y="30"/>
                  <a:pt x="267" y="30"/>
                  <a:pt x="267" y="30"/>
                </a:cubicBezTo>
                <a:cubicBezTo>
                  <a:pt x="266" y="30"/>
                  <a:pt x="266" y="30"/>
                  <a:pt x="266" y="30"/>
                </a:cubicBezTo>
                <a:cubicBezTo>
                  <a:pt x="265" y="27"/>
                  <a:pt x="262" y="25"/>
                  <a:pt x="258" y="25"/>
                </a:cubicBezTo>
                <a:cubicBezTo>
                  <a:pt x="258" y="25"/>
                  <a:pt x="258" y="25"/>
                  <a:pt x="258" y="25"/>
                </a:cubicBezTo>
                <a:cubicBezTo>
                  <a:pt x="239" y="23"/>
                  <a:pt x="239" y="23"/>
                  <a:pt x="239" y="23"/>
                </a:cubicBezTo>
                <a:cubicBezTo>
                  <a:pt x="226" y="10"/>
                  <a:pt x="226" y="10"/>
                  <a:pt x="226" y="10"/>
                </a:cubicBezTo>
                <a:cubicBezTo>
                  <a:pt x="223" y="8"/>
                  <a:pt x="220" y="7"/>
                  <a:pt x="218" y="7"/>
                </a:cubicBezTo>
                <a:cubicBezTo>
                  <a:pt x="217" y="7"/>
                  <a:pt x="216" y="7"/>
                  <a:pt x="216" y="7"/>
                </a:cubicBezTo>
                <a:cubicBezTo>
                  <a:pt x="216" y="7"/>
                  <a:pt x="216" y="7"/>
                  <a:pt x="216" y="7"/>
                </a:cubicBezTo>
                <a:cubicBezTo>
                  <a:pt x="215" y="7"/>
                  <a:pt x="215" y="7"/>
                  <a:pt x="215" y="7"/>
                </a:cubicBezTo>
                <a:cubicBezTo>
                  <a:pt x="196" y="12"/>
                  <a:pt x="196" y="12"/>
                  <a:pt x="196" y="12"/>
                </a:cubicBezTo>
                <a:cubicBezTo>
                  <a:pt x="180" y="1"/>
                  <a:pt x="180" y="1"/>
                  <a:pt x="180" y="1"/>
                </a:cubicBezTo>
                <a:cubicBezTo>
                  <a:pt x="178" y="0"/>
                  <a:pt x="176" y="0"/>
                  <a:pt x="175" y="0"/>
                </a:cubicBezTo>
                <a:cubicBezTo>
                  <a:pt x="175" y="0"/>
                  <a:pt x="174" y="0"/>
                  <a:pt x="174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2" y="0"/>
                  <a:pt x="170" y="0"/>
                  <a:pt x="169" y="1"/>
                </a:cubicBezTo>
                <a:cubicBezTo>
                  <a:pt x="153" y="12"/>
                  <a:pt x="153" y="12"/>
                  <a:pt x="153" y="12"/>
                </a:cubicBezTo>
                <a:cubicBezTo>
                  <a:pt x="134" y="7"/>
                  <a:pt x="134" y="7"/>
                  <a:pt x="134" y="7"/>
                </a:cubicBezTo>
                <a:cubicBezTo>
                  <a:pt x="133" y="7"/>
                  <a:pt x="133" y="7"/>
                  <a:pt x="133" y="7"/>
                </a:cubicBezTo>
                <a:cubicBezTo>
                  <a:pt x="133" y="7"/>
                  <a:pt x="133" y="7"/>
                  <a:pt x="133" y="7"/>
                </a:cubicBezTo>
                <a:cubicBezTo>
                  <a:pt x="132" y="7"/>
                  <a:pt x="131" y="7"/>
                  <a:pt x="130" y="7"/>
                </a:cubicBezTo>
                <a:cubicBezTo>
                  <a:pt x="128" y="7"/>
                  <a:pt x="125" y="8"/>
                  <a:pt x="123" y="10"/>
                </a:cubicBezTo>
                <a:cubicBezTo>
                  <a:pt x="109" y="23"/>
                  <a:pt x="109" y="23"/>
                  <a:pt x="109" y="23"/>
                </a:cubicBezTo>
                <a:cubicBezTo>
                  <a:pt x="90" y="25"/>
                  <a:pt x="90" y="25"/>
                  <a:pt x="90" y="25"/>
                </a:cubicBezTo>
                <a:cubicBezTo>
                  <a:pt x="90" y="25"/>
                  <a:pt x="90" y="25"/>
                  <a:pt x="90" y="25"/>
                </a:cubicBezTo>
                <a:cubicBezTo>
                  <a:pt x="89" y="25"/>
                  <a:pt x="88" y="26"/>
                  <a:pt x="87" y="26"/>
                </a:cubicBezTo>
                <a:cubicBezTo>
                  <a:pt x="85" y="27"/>
                  <a:pt x="83" y="28"/>
                  <a:pt x="82" y="30"/>
                </a:cubicBezTo>
                <a:cubicBezTo>
                  <a:pt x="73" y="47"/>
                  <a:pt x="73" y="47"/>
                  <a:pt x="73" y="47"/>
                </a:cubicBezTo>
                <a:cubicBezTo>
                  <a:pt x="55" y="54"/>
                  <a:pt x="55" y="54"/>
                  <a:pt x="55" y="54"/>
                </a:cubicBezTo>
                <a:cubicBezTo>
                  <a:pt x="51" y="55"/>
                  <a:pt x="49" y="58"/>
                  <a:pt x="47" y="62"/>
                </a:cubicBezTo>
                <a:cubicBezTo>
                  <a:pt x="45" y="80"/>
                  <a:pt x="45" y="80"/>
                  <a:pt x="45" y="80"/>
                </a:cubicBezTo>
                <a:cubicBezTo>
                  <a:pt x="33" y="81"/>
                  <a:pt x="23" y="88"/>
                  <a:pt x="15" y="95"/>
                </a:cubicBezTo>
                <a:cubicBezTo>
                  <a:pt x="5" y="105"/>
                  <a:pt x="0" y="117"/>
                  <a:pt x="0" y="130"/>
                </a:cubicBezTo>
                <a:cubicBezTo>
                  <a:pt x="0" y="155"/>
                  <a:pt x="19" y="177"/>
                  <a:pt x="41" y="180"/>
                </a:cubicBezTo>
                <a:cubicBezTo>
                  <a:pt x="43" y="210"/>
                  <a:pt x="58" y="248"/>
                  <a:pt x="78" y="279"/>
                </a:cubicBezTo>
                <a:cubicBezTo>
                  <a:pt x="106" y="321"/>
                  <a:pt x="140" y="345"/>
                  <a:pt x="172" y="345"/>
                </a:cubicBezTo>
                <a:cubicBezTo>
                  <a:pt x="173" y="345"/>
                  <a:pt x="174" y="344"/>
                  <a:pt x="174" y="344"/>
                </a:cubicBezTo>
                <a:cubicBezTo>
                  <a:pt x="175" y="344"/>
                  <a:pt x="176" y="345"/>
                  <a:pt x="176" y="345"/>
                </a:cubicBezTo>
                <a:cubicBezTo>
                  <a:pt x="209" y="345"/>
                  <a:pt x="243" y="321"/>
                  <a:pt x="270" y="279"/>
                </a:cubicBezTo>
                <a:cubicBezTo>
                  <a:pt x="290" y="248"/>
                  <a:pt x="305" y="210"/>
                  <a:pt x="307" y="180"/>
                </a:cubicBezTo>
                <a:cubicBezTo>
                  <a:pt x="326" y="177"/>
                  <a:pt x="342" y="161"/>
                  <a:pt x="347" y="141"/>
                </a:cubicBezTo>
                <a:cubicBezTo>
                  <a:pt x="347" y="141"/>
                  <a:pt x="347" y="140"/>
                  <a:pt x="347" y="140"/>
                </a:cubicBezTo>
                <a:cubicBezTo>
                  <a:pt x="348" y="137"/>
                  <a:pt x="348" y="134"/>
                  <a:pt x="348" y="130"/>
                </a:cubicBezTo>
                <a:cubicBezTo>
                  <a:pt x="348" y="117"/>
                  <a:pt x="343" y="104"/>
                  <a:pt x="333" y="96"/>
                </a:cubicBezTo>
                <a:close/>
                <a:moveTo>
                  <a:pt x="70" y="71"/>
                </a:moveTo>
                <a:cubicBezTo>
                  <a:pt x="85" y="65"/>
                  <a:pt x="85" y="65"/>
                  <a:pt x="85" y="65"/>
                </a:cubicBezTo>
                <a:cubicBezTo>
                  <a:pt x="85" y="65"/>
                  <a:pt x="85" y="65"/>
                  <a:pt x="85" y="65"/>
                </a:cubicBezTo>
                <a:cubicBezTo>
                  <a:pt x="88" y="64"/>
                  <a:pt x="89" y="62"/>
                  <a:pt x="91" y="61"/>
                </a:cubicBezTo>
                <a:cubicBezTo>
                  <a:pt x="93" y="57"/>
                  <a:pt x="93" y="57"/>
                  <a:pt x="93" y="57"/>
                </a:cubicBezTo>
                <a:cubicBezTo>
                  <a:pt x="99" y="45"/>
                  <a:pt x="99" y="45"/>
                  <a:pt x="99" y="45"/>
                </a:cubicBezTo>
                <a:cubicBezTo>
                  <a:pt x="116" y="44"/>
                  <a:pt x="116" y="44"/>
                  <a:pt x="116" y="44"/>
                </a:cubicBezTo>
                <a:cubicBezTo>
                  <a:pt x="118" y="44"/>
                  <a:pt x="121" y="43"/>
                  <a:pt x="122" y="41"/>
                </a:cubicBezTo>
                <a:cubicBezTo>
                  <a:pt x="123" y="40"/>
                  <a:pt x="123" y="40"/>
                  <a:pt x="123" y="40"/>
                </a:cubicBezTo>
                <a:cubicBezTo>
                  <a:pt x="135" y="28"/>
                  <a:pt x="135" y="28"/>
                  <a:pt x="135" y="28"/>
                </a:cubicBezTo>
                <a:cubicBezTo>
                  <a:pt x="135" y="28"/>
                  <a:pt x="135" y="28"/>
                  <a:pt x="135" y="28"/>
                </a:cubicBezTo>
                <a:cubicBezTo>
                  <a:pt x="151" y="32"/>
                  <a:pt x="151" y="32"/>
                  <a:pt x="151" y="32"/>
                </a:cubicBezTo>
                <a:cubicBezTo>
                  <a:pt x="153" y="33"/>
                  <a:pt x="153" y="33"/>
                  <a:pt x="154" y="33"/>
                </a:cubicBezTo>
                <a:cubicBezTo>
                  <a:pt x="154" y="33"/>
                  <a:pt x="154" y="33"/>
                  <a:pt x="154" y="33"/>
                </a:cubicBezTo>
                <a:cubicBezTo>
                  <a:pt x="154" y="33"/>
                  <a:pt x="154" y="33"/>
                  <a:pt x="154" y="33"/>
                </a:cubicBezTo>
                <a:cubicBezTo>
                  <a:pt x="154" y="33"/>
                  <a:pt x="155" y="33"/>
                  <a:pt x="155" y="33"/>
                </a:cubicBezTo>
                <a:cubicBezTo>
                  <a:pt x="156" y="33"/>
                  <a:pt x="157" y="32"/>
                  <a:pt x="159" y="32"/>
                </a:cubicBezTo>
                <a:cubicBezTo>
                  <a:pt x="159" y="32"/>
                  <a:pt x="159" y="32"/>
                  <a:pt x="160" y="31"/>
                </a:cubicBezTo>
                <a:cubicBezTo>
                  <a:pt x="174" y="23"/>
                  <a:pt x="174" y="23"/>
                  <a:pt x="174" y="23"/>
                </a:cubicBezTo>
                <a:cubicBezTo>
                  <a:pt x="189" y="31"/>
                  <a:pt x="189" y="31"/>
                  <a:pt x="189" y="31"/>
                </a:cubicBezTo>
                <a:cubicBezTo>
                  <a:pt x="190" y="32"/>
                  <a:pt x="192" y="33"/>
                  <a:pt x="194" y="33"/>
                </a:cubicBezTo>
                <a:cubicBezTo>
                  <a:pt x="194" y="33"/>
                  <a:pt x="194" y="33"/>
                  <a:pt x="194" y="33"/>
                </a:cubicBezTo>
                <a:cubicBezTo>
                  <a:pt x="194" y="33"/>
                  <a:pt x="194" y="33"/>
                  <a:pt x="194" y="33"/>
                </a:cubicBezTo>
                <a:cubicBezTo>
                  <a:pt x="195" y="33"/>
                  <a:pt x="196" y="33"/>
                  <a:pt x="197" y="32"/>
                </a:cubicBezTo>
                <a:cubicBezTo>
                  <a:pt x="213" y="28"/>
                  <a:pt x="213" y="28"/>
                  <a:pt x="213" y="28"/>
                </a:cubicBezTo>
                <a:cubicBezTo>
                  <a:pt x="226" y="40"/>
                  <a:pt x="226" y="40"/>
                  <a:pt x="226" y="40"/>
                </a:cubicBezTo>
                <a:cubicBezTo>
                  <a:pt x="227" y="43"/>
                  <a:pt x="230" y="44"/>
                  <a:pt x="232" y="44"/>
                </a:cubicBezTo>
                <a:cubicBezTo>
                  <a:pt x="250" y="45"/>
                  <a:pt x="250" y="45"/>
                  <a:pt x="250" y="45"/>
                </a:cubicBezTo>
                <a:cubicBezTo>
                  <a:pt x="258" y="61"/>
                  <a:pt x="258" y="61"/>
                  <a:pt x="258" y="61"/>
                </a:cubicBezTo>
                <a:cubicBezTo>
                  <a:pt x="259" y="63"/>
                  <a:pt x="261" y="63"/>
                  <a:pt x="263" y="65"/>
                </a:cubicBezTo>
                <a:cubicBezTo>
                  <a:pt x="278" y="71"/>
                  <a:pt x="278" y="71"/>
                  <a:pt x="278" y="71"/>
                </a:cubicBezTo>
                <a:cubicBezTo>
                  <a:pt x="280" y="81"/>
                  <a:pt x="280" y="81"/>
                  <a:pt x="280" y="81"/>
                </a:cubicBezTo>
                <a:cubicBezTo>
                  <a:pt x="269" y="84"/>
                  <a:pt x="261" y="90"/>
                  <a:pt x="253" y="99"/>
                </a:cubicBezTo>
                <a:cubicBezTo>
                  <a:pt x="251" y="99"/>
                  <a:pt x="249" y="98"/>
                  <a:pt x="247" y="98"/>
                </a:cubicBezTo>
                <a:cubicBezTo>
                  <a:pt x="247" y="98"/>
                  <a:pt x="246" y="98"/>
                  <a:pt x="246" y="98"/>
                </a:cubicBezTo>
                <a:cubicBezTo>
                  <a:pt x="245" y="98"/>
                  <a:pt x="245" y="98"/>
                  <a:pt x="245" y="98"/>
                </a:cubicBezTo>
                <a:cubicBezTo>
                  <a:pt x="225" y="98"/>
                  <a:pt x="206" y="111"/>
                  <a:pt x="198" y="130"/>
                </a:cubicBezTo>
                <a:cubicBezTo>
                  <a:pt x="191" y="148"/>
                  <a:pt x="191" y="148"/>
                  <a:pt x="191" y="148"/>
                </a:cubicBezTo>
                <a:cubicBezTo>
                  <a:pt x="189" y="156"/>
                  <a:pt x="182" y="160"/>
                  <a:pt x="174" y="161"/>
                </a:cubicBezTo>
                <a:cubicBezTo>
                  <a:pt x="167" y="160"/>
                  <a:pt x="159" y="156"/>
                  <a:pt x="158" y="148"/>
                </a:cubicBezTo>
                <a:cubicBezTo>
                  <a:pt x="151" y="130"/>
                  <a:pt x="151" y="130"/>
                  <a:pt x="151" y="130"/>
                </a:cubicBezTo>
                <a:cubicBezTo>
                  <a:pt x="143" y="111"/>
                  <a:pt x="123" y="98"/>
                  <a:pt x="104" y="98"/>
                </a:cubicBezTo>
                <a:cubicBezTo>
                  <a:pt x="103" y="98"/>
                  <a:pt x="103" y="98"/>
                  <a:pt x="103" y="98"/>
                </a:cubicBezTo>
                <a:cubicBezTo>
                  <a:pt x="102" y="98"/>
                  <a:pt x="102" y="98"/>
                  <a:pt x="101" y="98"/>
                </a:cubicBezTo>
                <a:cubicBezTo>
                  <a:pt x="99" y="98"/>
                  <a:pt x="97" y="99"/>
                  <a:pt x="95" y="99"/>
                </a:cubicBezTo>
                <a:cubicBezTo>
                  <a:pt x="88" y="90"/>
                  <a:pt x="79" y="84"/>
                  <a:pt x="68" y="81"/>
                </a:cubicBezTo>
                <a:lnTo>
                  <a:pt x="70" y="71"/>
                </a:lnTo>
                <a:close/>
                <a:moveTo>
                  <a:pt x="22" y="130"/>
                </a:moveTo>
                <a:cubicBezTo>
                  <a:pt x="22" y="118"/>
                  <a:pt x="30" y="108"/>
                  <a:pt x="41" y="103"/>
                </a:cubicBezTo>
                <a:cubicBezTo>
                  <a:pt x="44" y="102"/>
                  <a:pt x="48" y="101"/>
                  <a:pt x="52" y="101"/>
                </a:cubicBezTo>
                <a:cubicBezTo>
                  <a:pt x="60" y="101"/>
                  <a:pt x="67" y="104"/>
                  <a:pt x="73" y="108"/>
                </a:cubicBezTo>
                <a:cubicBezTo>
                  <a:pt x="71" y="110"/>
                  <a:pt x="69" y="111"/>
                  <a:pt x="68" y="112"/>
                </a:cubicBezTo>
                <a:cubicBezTo>
                  <a:pt x="53" y="125"/>
                  <a:pt x="45" y="141"/>
                  <a:pt x="43" y="160"/>
                </a:cubicBezTo>
                <a:cubicBezTo>
                  <a:pt x="30" y="155"/>
                  <a:pt x="22" y="144"/>
                  <a:pt x="22" y="130"/>
                </a:cubicBezTo>
                <a:close/>
                <a:moveTo>
                  <a:pt x="174" y="280"/>
                </a:moveTo>
                <a:cubicBezTo>
                  <a:pt x="161" y="267"/>
                  <a:pt x="161" y="267"/>
                  <a:pt x="161" y="267"/>
                </a:cubicBezTo>
                <a:cubicBezTo>
                  <a:pt x="159" y="264"/>
                  <a:pt x="157" y="262"/>
                  <a:pt x="154" y="259"/>
                </a:cubicBezTo>
                <a:cubicBezTo>
                  <a:pt x="157" y="251"/>
                  <a:pt x="164" y="244"/>
                  <a:pt x="174" y="244"/>
                </a:cubicBezTo>
                <a:cubicBezTo>
                  <a:pt x="184" y="244"/>
                  <a:pt x="191" y="251"/>
                  <a:pt x="194" y="259"/>
                </a:cubicBezTo>
                <a:cubicBezTo>
                  <a:pt x="192" y="261"/>
                  <a:pt x="191" y="263"/>
                  <a:pt x="189" y="265"/>
                </a:cubicBezTo>
                <a:lnTo>
                  <a:pt x="174" y="280"/>
                </a:lnTo>
                <a:close/>
                <a:moveTo>
                  <a:pt x="249" y="269"/>
                </a:moveTo>
                <a:cubicBezTo>
                  <a:pt x="230" y="298"/>
                  <a:pt x="208" y="318"/>
                  <a:pt x="186" y="324"/>
                </a:cubicBezTo>
                <a:cubicBezTo>
                  <a:pt x="186" y="299"/>
                  <a:pt x="186" y="299"/>
                  <a:pt x="186" y="299"/>
                </a:cubicBezTo>
                <a:cubicBezTo>
                  <a:pt x="191" y="294"/>
                  <a:pt x="203" y="281"/>
                  <a:pt x="213" y="272"/>
                </a:cubicBezTo>
                <a:cubicBezTo>
                  <a:pt x="216" y="271"/>
                  <a:pt x="217" y="268"/>
                  <a:pt x="217" y="266"/>
                </a:cubicBezTo>
                <a:cubicBezTo>
                  <a:pt x="217" y="254"/>
                  <a:pt x="212" y="245"/>
                  <a:pt x="204" y="237"/>
                </a:cubicBezTo>
                <a:cubicBezTo>
                  <a:pt x="196" y="229"/>
                  <a:pt x="186" y="224"/>
                  <a:pt x="176" y="224"/>
                </a:cubicBezTo>
                <a:cubicBezTo>
                  <a:pt x="175" y="224"/>
                  <a:pt x="175" y="224"/>
                  <a:pt x="174" y="224"/>
                </a:cubicBezTo>
                <a:cubicBezTo>
                  <a:pt x="174" y="224"/>
                  <a:pt x="173" y="224"/>
                  <a:pt x="173" y="224"/>
                </a:cubicBezTo>
                <a:cubicBezTo>
                  <a:pt x="162" y="224"/>
                  <a:pt x="152" y="229"/>
                  <a:pt x="144" y="237"/>
                </a:cubicBezTo>
                <a:cubicBezTo>
                  <a:pt x="136" y="245"/>
                  <a:pt x="132" y="254"/>
                  <a:pt x="132" y="266"/>
                </a:cubicBezTo>
                <a:cubicBezTo>
                  <a:pt x="132" y="268"/>
                  <a:pt x="133" y="271"/>
                  <a:pt x="135" y="272"/>
                </a:cubicBezTo>
                <a:cubicBezTo>
                  <a:pt x="145" y="281"/>
                  <a:pt x="158" y="294"/>
                  <a:pt x="163" y="299"/>
                </a:cubicBezTo>
                <a:cubicBezTo>
                  <a:pt x="163" y="324"/>
                  <a:pt x="163" y="324"/>
                  <a:pt x="163" y="324"/>
                </a:cubicBezTo>
                <a:cubicBezTo>
                  <a:pt x="140" y="318"/>
                  <a:pt x="118" y="298"/>
                  <a:pt x="99" y="269"/>
                </a:cubicBezTo>
                <a:cubicBezTo>
                  <a:pt x="79" y="238"/>
                  <a:pt x="65" y="199"/>
                  <a:pt x="65" y="171"/>
                </a:cubicBezTo>
                <a:cubicBezTo>
                  <a:pt x="65" y="153"/>
                  <a:pt x="73" y="138"/>
                  <a:pt x="84" y="126"/>
                </a:cubicBezTo>
                <a:cubicBezTo>
                  <a:pt x="88" y="122"/>
                  <a:pt x="93" y="120"/>
                  <a:pt x="97" y="119"/>
                </a:cubicBezTo>
                <a:cubicBezTo>
                  <a:pt x="98" y="119"/>
                  <a:pt x="99" y="119"/>
                  <a:pt x="99" y="119"/>
                </a:cubicBezTo>
                <a:cubicBezTo>
                  <a:pt x="112" y="119"/>
                  <a:pt x="124" y="126"/>
                  <a:pt x="128" y="138"/>
                </a:cubicBezTo>
                <a:cubicBezTo>
                  <a:pt x="135" y="156"/>
                  <a:pt x="135" y="156"/>
                  <a:pt x="135" y="156"/>
                </a:cubicBezTo>
                <a:cubicBezTo>
                  <a:pt x="141" y="172"/>
                  <a:pt x="155" y="182"/>
                  <a:pt x="172" y="182"/>
                </a:cubicBezTo>
                <a:cubicBezTo>
                  <a:pt x="173" y="182"/>
                  <a:pt x="174" y="182"/>
                  <a:pt x="174" y="182"/>
                </a:cubicBezTo>
                <a:cubicBezTo>
                  <a:pt x="175" y="182"/>
                  <a:pt x="176" y="182"/>
                  <a:pt x="177" y="182"/>
                </a:cubicBezTo>
                <a:cubicBezTo>
                  <a:pt x="194" y="182"/>
                  <a:pt x="208" y="172"/>
                  <a:pt x="213" y="156"/>
                </a:cubicBezTo>
                <a:cubicBezTo>
                  <a:pt x="221" y="138"/>
                  <a:pt x="221" y="138"/>
                  <a:pt x="221" y="138"/>
                </a:cubicBezTo>
                <a:cubicBezTo>
                  <a:pt x="225" y="126"/>
                  <a:pt x="237" y="119"/>
                  <a:pt x="249" y="119"/>
                </a:cubicBezTo>
                <a:cubicBezTo>
                  <a:pt x="250" y="119"/>
                  <a:pt x="250" y="119"/>
                  <a:pt x="251" y="119"/>
                </a:cubicBezTo>
                <a:cubicBezTo>
                  <a:pt x="255" y="120"/>
                  <a:pt x="260" y="122"/>
                  <a:pt x="264" y="126"/>
                </a:cubicBezTo>
                <a:cubicBezTo>
                  <a:pt x="276" y="138"/>
                  <a:pt x="283" y="153"/>
                  <a:pt x="283" y="171"/>
                </a:cubicBezTo>
                <a:cubicBezTo>
                  <a:pt x="283" y="199"/>
                  <a:pt x="269" y="238"/>
                  <a:pt x="249" y="269"/>
                </a:cubicBezTo>
                <a:close/>
                <a:moveTo>
                  <a:pt x="306" y="159"/>
                </a:moveTo>
                <a:cubicBezTo>
                  <a:pt x="304" y="141"/>
                  <a:pt x="296" y="125"/>
                  <a:pt x="281" y="112"/>
                </a:cubicBezTo>
                <a:cubicBezTo>
                  <a:pt x="280" y="111"/>
                  <a:pt x="278" y="110"/>
                  <a:pt x="276" y="108"/>
                </a:cubicBezTo>
                <a:cubicBezTo>
                  <a:pt x="282" y="104"/>
                  <a:pt x="289" y="101"/>
                  <a:pt x="297" y="101"/>
                </a:cubicBezTo>
                <a:cubicBezTo>
                  <a:pt x="299" y="101"/>
                  <a:pt x="301" y="101"/>
                  <a:pt x="303" y="102"/>
                </a:cubicBezTo>
                <a:cubicBezTo>
                  <a:pt x="315" y="105"/>
                  <a:pt x="326" y="116"/>
                  <a:pt x="326" y="130"/>
                </a:cubicBezTo>
                <a:cubicBezTo>
                  <a:pt x="326" y="143"/>
                  <a:pt x="318" y="154"/>
                  <a:pt x="306" y="159"/>
                </a:cubicBezTo>
                <a:close/>
                <a:moveTo>
                  <a:pt x="236" y="181"/>
                </a:moveTo>
                <a:cubicBezTo>
                  <a:pt x="230" y="181"/>
                  <a:pt x="226" y="186"/>
                  <a:pt x="226" y="191"/>
                </a:cubicBezTo>
                <a:cubicBezTo>
                  <a:pt x="226" y="197"/>
                  <a:pt x="230" y="201"/>
                  <a:pt x="236" y="201"/>
                </a:cubicBezTo>
                <a:cubicBezTo>
                  <a:pt x="243" y="201"/>
                  <a:pt x="247" y="197"/>
                  <a:pt x="247" y="191"/>
                </a:cubicBezTo>
                <a:cubicBezTo>
                  <a:pt x="247" y="186"/>
                  <a:pt x="243" y="181"/>
                  <a:pt x="236" y="181"/>
                </a:cubicBezTo>
                <a:close/>
                <a:moveTo>
                  <a:pt x="114" y="181"/>
                </a:moveTo>
                <a:cubicBezTo>
                  <a:pt x="108" y="181"/>
                  <a:pt x="104" y="186"/>
                  <a:pt x="104" y="191"/>
                </a:cubicBezTo>
                <a:cubicBezTo>
                  <a:pt x="104" y="197"/>
                  <a:pt x="108" y="201"/>
                  <a:pt x="114" y="201"/>
                </a:cubicBezTo>
                <a:cubicBezTo>
                  <a:pt x="119" y="201"/>
                  <a:pt x="123" y="197"/>
                  <a:pt x="123" y="191"/>
                </a:cubicBezTo>
                <a:cubicBezTo>
                  <a:pt x="123" y="186"/>
                  <a:pt x="119" y="181"/>
                  <a:pt x="114" y="181"/>
                </a:cubicBezTo>
                <a:close/>
                <a:moveTo>
                  <a:pt x="135" y="100"/>
                </a:moveTo>
                <a:cubicBezTo>
                  <a:pt x="140" y="100"/>
                  <a:pt x="145" y="96"/>
                  <a:pt x="145" y="90"/>
                </a:cubicBezTo>
                <a:cubicBezTo>
                  <a:pt x="145" y="70"/>
                  <a:pt x="145" y="70"/>
                  <a:pt x="145" y="70"/>
                </a:cubicBezTo>
                <a:cubicBezTo>
                  <a:pt x="145" y="64"/>
                  <a:pt x="140" y="59"/>
                  <a:pt x="135" y="59"/>
                </a:cubicBezTo>
                <a:cubicBezTo>
                  <a:pt x="128" y="59"/>
                  <a:pt x="124" y="64"/>
                  <a:pt x="124" y="70"/>
                </a:cubicBezTo>
                <a:cubicBezTo>
                  <a:pt x="124" y="90"/>
                  <a:pt x="124" y="90"/>
                  <a:pt x="124" y="90"/>
                </a:cubicBezTo>
                <a:cubicBezTo>
                  <a:pt x="124" y="96"/>
                  <a:pt x="128" y="100"/>
                  <a:pt x="135" y="100"/>
                </a:cubicBezTo>
                <a:close/>
                <a:moveTo>
                  <a:pt x="216" y="100"/>
                </a:moveTo>
                <a:cubicBezTo>
                  <a:pt x="221" y="100"/>
                  <a:pt x="226" y="96"/>
                  <a:pt x="226" y="90"/>
                </a:cubicBezTo>
                <a:cubicBezTo>
                  <a:pt x="226" y="70"/>
                  <a:pt x="226" y="70"/>
                  <a:pt x="226" y="70"/>
                </a:cubicBezTo>
                <a:cubicBezTo>
                  <a:pt x="226" y="64"/>
                  <a:pt x="221" y="59"/>
                  <a:pt x="216" y="59"/>
                </a:cubicBezTo>
                <a:cubicBezTo>
                  <a:pt x="210" y="59"/>
                  <a:pt x="206" y="64"/>
                  <a:pt x="206" y="70"/>
                </a:cubicBezTo>
                <a:cubicBezTo>
                  <a:pt x="206" y="90"/>
                  <a:pt x="206" y="90"/>
                  <a:pt x="206" y="90"/>
                </a:cubicBezTo>
                <a:cubicBezTo>
                  <a:pt x="206" y="96"/>
                  <a:pt x="210" y="100"/>
                  <a:pt x="216" y="100"/>
                </a:cubicBezTo>
                <a:close/>
                <a:moveTo>
                  <a:pt x="175" y="120"/>
                </a:moveTo>
                <a:cubicBezTo>
                  <a:pt x="180" y="120"/>
                  <a:pt x="185" y="116"/>
                  <a:pt x="185" y="111"/>
                </a:cubicBezTo>
                <a:cubicBezTo>
                  <a:pt x="185" y="90"/>
                  <a:pt x="185" y="90"/>
                  <a:pt x="185" y="90"/>
                </a:cubicBezTo>
                <a:cubicBezTo>
                  <a:pt x="185" y="85"/>
                  <a:pt x="180" y="81"/>
                  <a:pt x="175" y="81"/>
                </a:cubicBezTo>
                <a:cubicBezTo>
                  <a:pt x="169" y="81"/>
                  <a:pt x="165" y="85"/>
                  <a:pt x="165" y="90"/>
                </a:cubicBezTo>
                <a:cubicBezTo>
                  <a:pt x="165" y="111"/>
                  <a:pt x="165" y="111"/>
                  <a:pt x="165" y="111"/>
                </a:cubicBezTo>
                <a:cubicBezTo>
                  <a:pt x="165" y="116"/>
                  <a:pt x="169" y="120"/>
                  <a:pt x="175" y="12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80" name="Freeform 96">
            <a:extLst>
              <a:ext uri="{FF2B5EF4-FFF2-40B4-BE49-F238E27FC236}">
                <a16:creationId xmlns:a16="http://schemas.microsoft.com/office/drawing/2014/main" id="{8B7798AB-E558-AFA2-044D-1FAC0FA47A95}"/>
              </a:ext>
            </a:extLst>
          </p:cNvPr>
          <p:cNvSpPr>
            <a:spLocks noEditPoints="1"/>
          </p:cNvSpPr>
          <p:nvPr/>
        </p:nvSpPr>
        <p:spPr bwMode="auto">
          <a:xfrm>
            <a:off x="4010829" y="5218369"/>
            <a:ext cx="259411" cy="257920"/>
          </a:xfrm>
          <a:custGeom>
            <a:avLst/>
            <a:gdLst>
              <a:gd name="T0" fmla="*/ 204 w 348"/>
              <a:gd name="T1" fmla="*/ 159 h 346"/>
              <a:gd name="T2" fmla="*/ 173 w 348"/>
              <a:gd name="T3" fmla="*/ 247 h 346"/>
              <a:gd name="T4" fmla="*/ 142 w 348"/>
              <a:gd name="T5" fmla="*/ 159 h 346"/>
              <a:gd name="T6" fmla="*/ 74 w 348"/>
              <a:gd name="T7" fmla="*/ 91 h 346"/>
              <a:gd name="T8" fmla="*/ 102 w 348"/>
              <a:gd name="T9" fmla="*/ 240 h 346"/>
              <a:gd name="T10" fmla="*/ 74 w 348"/>
              <a:gd name="T11" fmla="*/ 91 h 346"/>
              <a:gd name="T12" fmla="*/ 273 w 348"/>
              <a:gd name="T13" fmla="*/ 91 h 346"/>
              <a:gd name="T14" fmla="*/ 245 w 348"/>
              <a:gd name="T15" fmla="*/ 240 h 346"/>
              <a:gd name="T16" fmla="*/ 273 w 348"/>
              <a:gd name="T17" fmla="*/ 91 h 346"/>
              <a:gd name="T18" fmla="*/ 87 w 348"/>
              <a:gd name="T19" fmla="*/ 254 h 346"/>
              <a:gd name="T20" fmla="*/ 19 w 348"/>
              <a:gd name="T21" fmla="*/ 191 h 346"/>
              <a:gd name="T22" fmla="*/ 19 w 348"/>
              <a:gd name="T23" fmla="*/ 163 h 346"/>
              <a:gd name="T24" fmla="*/ 328 w 348"/>
              <a:gd name="T25" fmla="*/ 191 h 346"/>
              <a:gd name="T26" fmla="*/ 263 w 348"/>
              <a:gd name="T27" fmla="*/ 252 h 346"/>
              <a:gd name="T28" fmla="*/ 174 w 348"/>
              <a:gd name="T29" fmla="*/ 0 h 346"/>
              <a:gd name="T30" fmla="*/ 143 w 348"/>
              <a:gd name="T31" fmla="*/ 50 h 346"/>
              <a:gd name="T32" fmla="*/ 88 w 348"/>
              <a:gd name="T33" fmla="*/ 77 h 346"/>
              <a:gd name="T34" fmla="*/ 51 w 348"/>
              <a:gd name="T35" fmla="*/ 39 h 346"/>
              <a:gd name="T36" fmla="*/ 42 w 348"/>
              <a:gd name="T37" fmla="*/ 51 h 346"/>
              <a:gd name="T38" fmla="*/ 82 w 348"/>
              <a:gd name="T39" fmla="*/ 221 h 346"/>
              <a:gd name="T40" fmla="*/ 19 w 348"/>
              <a:gd name="T41" fmla="*/ 107 h 346"/>
              <a:gd name="T42" fmla="*/ 0 w 348"/>
              <a:gd name="T43" fmla="*/ 110 h 346"/>
              <a:gd name="T44" fmla="*/ 46 w 348"/>
              <a:gd name="T45" fmla="*/ 301 h 346"/>
              <a:gd name="T46" fmla="*/ 195 w 348"/>
              <a:gd name="T47" fmla="*/ 346 h 346"/>
              <a:gd name="T48" fmla="*/ 348 w 348"/>
              <a:gd name="T49" fmla="*/ 191 h 346"/>
              <a:gd name="T50" fmla="*/ 340 w 348"/>
              <a:gd name="T51" fmla="*/ 100 h 346"/>
              <a:gd name="T52" fmla="*/ 328 w 348"/>
              <a:gd name="T53" fmla="*/ 106 h 346"/>
              <a:gd name="T54" fmla="*/ 267 w 348"/>
              <a:gd name="T55" fmla="*/ 221 h 346"/>
              <a:gd name="T56" fmla="*/ 306 w 348"/>
              <a:gd name="T57" fmla="*/ 51 h 346"/>
              <a:gd name="T58" fmla="*/ 297 w 348"/>
              <a:gd name="T59" fmla="*/ 39 h 346"/>
              <a:gd name="T60" fmla="*/ 260 w 348"/>
              <a:gd name="T61" fmla="*/ 77 h 346"/>
              <a:gd name="T62" fmla="*/ 205 w 348"/>
              <a:gd name="T63" fmla="*/ 50 h 346"/>
              <a:gd name="T64" fmla="*/ 174 w 348"/>
              <a:gd name="T65" fmla="*/ 0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48" h="346">
                <a:moveTo>
                  <a:pt x="173" y="30"/>
                </a:moveTo>
                <a:cubicBezTo>
                  <a:pt x="184" y="55"/>
                  <a:pt x="204" y="103"/>
                  <a:pt x="204" y="159"/>
                </a:cubicBezTo>
                <a:cubicBezTo>
                  <a:pt x="197" y="172"/>
                  <a:pt x="192" y="185"/>
                  <a:pt x="187" y="198"/>
                </a:cubicBezTo>
                <a:cubicBezTo>
                  <a:pt x="182" y="213"/>
                  <a:pt x="178" y="230"/>
                  <a:pt x="173" y="247"/>
                </a:cubicBezTo>
                <a:cubicBezTo>
                  <a:pt x="169" y="230"/>
                  <a:pt x="164" y="213"/>
                  <a:pt x="159" y="198"/>
                </a:cubicBezTo>
                <a:cubicBezTo>
                  <a:pt x="154" y="185"/>
                  <a:pt x="148" y="172"/>
                  <a:pt x="142" y="159"/>
                </a:cubicBezTo>
                <a:cubicBezTo>
                  <a:pt x="143" y="104"/>
                  <a:pt x="161" y="55"/>
                  <a:pt x="173" y="30"/>
                </a:cubicBezTo>
                <a:close/>
                <a:moveTo>
                  <a:pt x="74" y="91"/>
                </a:moveTo>
                <a:cubicBezTo>
                  <a:pt x="123" y="149"/>
                  <a:pt x="154" y="221"/>
                  <a:pt x="161" y="296"/>
                </a:cubicBezTo>
                <a:cubicBezTo>
                  <a:pt x="142" y="270"/>
                  <a:pt x="127" y="259"/>
                  <a:pt x="102" y="240"/>
                </a:cubicBezTo>
                <a:cubicBezTo>
                  <a:pt x="102" y="204"/>
                  <a:pt x="96" y="170"/>
                  <a:pt x="87" y="137"/>
                </a:cubicBezTo>
                <a:cubicBezTo>
                  <a:pt x="74" y="91"/>
                  <a:pt x="74" y="91"/>
                  <a:pt x="74" y="91"/>
                </a:cubicBezTo>
                <a:cubicBezTo>
                  <a:pt x="74" y="91"/>
                  <a:pt x="74" y="91"/>
                  <a:pt x="74" y="91"/>
                </a:cubicBezTo>
                <a:close/>
                <a:moveTo>
                  <a:pt x="273" y="91"/>
                </a:moveTo>
                <a:cubicBezTo>
                  <a:pt x="260" y="137"/>
                  <a:pt x="260" y="137"/>
                  <a:pt x="260" y="137"/>
                </a:cubicBezTo>
                <a:cubicBezTo>
                  <a:pt x="251" y="171"/>
                  <a:pt x="245" y="204"/>
                  <a:pt x="245" y="240"/>
                </a:cubicBezTo>
                <a:cubicBezTo>
                  <a:pt x="222" y="259"/>
                  <a:pt x="206" y="270"/>
                  <a:pt x="186" y="296"/>
                </a:cubicBezTo>
                <a:cubicBezTo>
                  <a:pt x="193" y="221"/>
                  <a:pt x="224" y="149"/>
                  <a:pt x="273" y="91"/>
                </a:cubicBezTo>
                <a:close/>
                <a:moveTo>
                  <a:pt x="19" y="163"/>
                </a:moveTo>
                <a:cubicBezTo>
                  <a:pt x="34" y="200"/>
                  <a:pt x="58" y="231"/>
                  <a:pt x="87" y="254"/>
                </a:cubicBezTo>
                <a:cubicBezTo>
                  <a:pt x="114" y="276"/>
                  <a:pt x="134" y="290"/>
                  <a:pt x="156" y="325"/>
                </a:cubicBezTo>
                <a:cubicBezTo>
                  <a:pt x="74" y="325"/>
                  <a:pt x="19" y="262"/>
                  <a:pt x="19" y="191"/>
                </a:cubicBezTo>
                <a:cubicBezTo>
                  <a:pt x="19" y="163"/>
                  <a:pt x="19" y="163"/>
                  <a:pt x="19" y="163"/>
                </a:cubicBezTo>
                <a:cubicBezTo>
                  <a:pt x="19" y="163"/>
                  <a:pt x="19" y="163"/>
                  <a:pt x="19" y="163"/>
                </a:cubicBezTo>
                <a:close/>
                <a:moveTo>
                  <a:pt x="328" y="163"/>
                </a:moveTo>
                <a:cubicBezTo>
                  <a:pt x="328" y="191"/>
                  <a:pt x="328" y="191"/>
                  <a:pt x="328" y="191"/>
                </a:cubicBezTo>
                <a:cubicBezTo>
                  <a:pt x="328" y="262"/>
                  <a:pt x="272" y="325"/>
                  <a:pt x="191" y="325"/>
                </a:cubicBezTo>
                <a:cubicBezTo>
                  <a:pt x="214" y="287"/>
                  <a:pt x="235" y="274"/>
                  <a:pt x="263" y="252"/>
                </a:cubicBezTo>
                <a:cubicBezTo>
                  <a:pt x="291" y="229"/>
                  <a:pt x="313" y="199"/>
                  <a:pt x="328" y="163"/>
                </a:cubicBezTo>
                <a:close/>
                <a:moveTo>
                  <a:pt x="174" y="0"/>
                </a:moveTo>
                <a:cubicBezTo>
                  <a:pt x="170" y="0"/>
                  <a:pt x="168" y="1"/>
                  <a:pt x="165" y="4"/>
                </a:cubicBezTo>
                <a:cubicBezTo>
                  <a:pt x="165" y="5"/>
                  <a:pt x="154" y="22"/>
                  <a:pt x="143" y="50"/>
                </a:cubicBezTo>
                <a:cubicBezTo>
                  <a:pt x="137" y="69"/>
                  <a:pt x="129" y="96"/>
                  <a:pt x="124" y="127"/>
                </a:cubicBezTo>
                <a:cubicBezTo>
                  <a:pt x="113" y="109"/>
                  <a:pt x="102" y="93"/>
                  <a:pt x="88" y="77"/>
                </a:cubicBezTo>
                <a:cubicBezTo>
                  <a:pt x="59" y="42"/>
                  <a:pt x="59" y="42"/>
                  <a:pt x="59" y="42"/>
                </a:cubicBezTo>
                <a:cubicBezTo>
                  <a:pt x="57" y="40"/>
                  <a:pt x="54" y="39"/>
                  <a:pt x="51" y="39"/>
                </a:cubicBezTo>
                <a:cubicBezTo>
                  <a:pt x="50" y="39"/>
                  <a:pt x="48" y="39"/>
                  <a:pt x="46" y="40"/>
                </a:cubicBezTo>
                <a:cubicBezTo>
                  <a:pt x="42" y="42"/>
                  <a:pt x="39" y="47"/>
                  <a:pt x="42" y="51"/>
                </a:cubicBezTo>
                <a:cubicBezTo>
                  <a:pt x="68" y="143"/>
                  <a:pt x="68" y="143"/>
                  <a:pt x="68" y="143"/>
                </a:cubicBezTo>
                <a:cubicBezTo>
                  <a:pt x="74" y="168"/>
                  <a:pt x="80" y="195"/>
                  <a:pt x="82" y="221"/>
                </a:cubicBezTo>
                <a:cubicBezTo>
                  <a:pt x="64" y="203"/>
                  <a:pt x="50" y="180"/>
                  <a:pt x="39" y="158"/>
                </a:cubicBezTo>
                <a:cubicBezTo>
                  <a:pt x="19" y="107"/>
                  <a:pt x="19" y="107"/>
                  <a:pt x="19" y="107"/>
                </a:cubicBezTo>
                <a:cubicBezTo>
                  <a:pt x="17" y="103"/>
                  <a:pt x="12" y="100"/>
                  <a:pt x="8" y="100"/>
                </a:cubicBezTo>
                <a:cubicBezTo>
                  <a:pt x="3" y="101"/>
                  <a:pt x="0" y="105"/>
                  <a:pt x="0" y="110"/>
                </a:cubicBezTo>
                <a:cubicBezTo>
                  <a:pt x="0" y="191"/>
                  <a:pt x="0" y="191"/>
                  <a:pt x="0" y="191"/>
                </a:cubicBezTo>
                <a:cubicBezTo>
                  <a:pt x="0" y="232"/>
                  <a:pt x="16" y="271"/>
                  <a:pt x="46" y="301"/>
                </a:cubicBezTo>
                <a:cubicBezTo>
                  <a:pt x="74" y="330"/>
                  <a:pt x="113" y="346"/>
                  <a:pt x="154" y="346"/>
                </a:cubicBezTo>
                <a:cubicBezTo>
                  <a:pt x="195" y="346"/>
                  <a:pt x="195" y="346"/>
                  <a:pt x="195" y="346"/>
                </a:cubicBezTo>
                <a:cubicBezTo>
                  <a:pt x="235" y="346"/>
                  <a:pt x="274" y="330"/>
                  <a:pt x="303" y="301"/>
                </a:cubicBezTo>
                <a:cubicBezTo>
                  <a:pt x="332" y="271"/>
                  <a:pt x="348" y="233"/>
                  <a:pt x="348" y="191"/>
                </a:cubicBezTo>
                <a:cubicBezTo>
                  <a:pt x="348" y="110"/>
                  <a:pt x="348" y="110"/>
                  <a:pt x="348" y="110"/>
                </a:cubicBezTo>
                <a:cubicBezTo>
                  <a:pt x="348" y="105"/>
                  <a:pt x="345" y="101"/>
                  <a:pt x="340" y="100"/>
                </a:cubicBezTo>
                <a:cubicBezTo>
                  <a:pt x="340" y="100"/>
                  <a:pt x="339" y="100"/>
                  <a:pt x="338" y="100"/>
                </a:cubicBezTo>
                <a:cubicBezTo>
                  <a:pt x="334" y="100"/>
                  <a:pt x="330" y="102"/>
                  <a:pt x="328" y="106"/>
                </a:cubicBezTo>
                <a:cubicBezTo>
                  <a:pt x="309" y="158"/>
                  <a:pt x="309" y="158"/>
                  <a:pt x="309" y="158"/>
                </a:cubicBezTo>
                <a:cubicBezTo>
                  <a:pt x="300" y="181"/>
                  <a:pt x="285" y="203"/>
                  <a:pt x="267" y="221"/>
                </a:cubicBezTo>
                <a:cubicBezTo>
                  <a:pt x="269" y="195"/>
                  <a:pt x="273" y="167"/>
                  <a:pt x="281" y="142"/>
                </a:cubicBezTo>
                <a:cubicBezTo>
                  <a:pt x="306" y="51"/>
                  <a:pt x="306" y="51"/>
                  <a:pt x="306" y="51"/>
                </a:cubicBezTo>
                <a:cubicBezTo>
                  <a:pt x="308" y="47"/>
                  <a:pt x="305" y="42"/>
                  <a:pt x="301" y="40"/>
                </a:cubicBezTo>
                <a:cubicBezTo>
                  <a:pt x="300" y="39"/>
                  <a:pt x="299" y="39"/>
                  <a:pt x="297" y="39"/>
                </a:cubicBezTo>
                <a:cubicBezTo>
                  <a:pt x="294" y="39"/>
                  <a:pt x="291" y="40"/>
                  <a:pt x="290" y="42"/>
                </a:cubicBezTo>
                <a:cubicBezTo>
                  <a:pt x="260" y="77"/>
                  <a:pt x="260" y="77"/>
                  <a:pt x="260" y="77"/>
                </a:cubicBezTo>
                <a:cubicBezTo>
                  <a:pt x="246" y="93"/>
                  <a:pt x="234" y="110"/>
                  <a:pt x="224" y="127"/>
                </a:cubicBezTo>
                <a:cubicBezTo>
                  <a:pt x="220" y="96"/>
                  <a:pt x="213" y="69"/>
                  <a:pt x="205" y="50"/>
                </a:cubicBezTo>
                <a:cubicBezTo>
                  <a:pt x="195" y="22"/>
                  <a:pt x="184" y="4"/>
                  <a:pt x="183" y="4"/>
                </a:cubicBezTo>
                <a:cubicBezTo>
                  <a:pt x="181" y="1"/>
                  <a:pt x="178" y="0"/>
                  <a:pt x="17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81" name="Freeform 104">
            <a:extLst>
              <a:ext uri="{FF2B5EF4-FFF2-40B4-BE49-F238E27FC236}">
                <a16:creationId xmlns:a16="http://schemas.microsoft.com/office/drawing/2014/main" id="{337E8C33-B61F-D308-3010-09149480BE09}"/>
              </a:ext>
            </a:extLst>
          </p:cNvPr>
          <p:cNvSpPr>
            <a:spLocks noEditPoints="1"/>
          </p:cNvSpPr>
          <p:nvPr/>
        </p:nvSpPr>
        <p:spPr bwMode="auto">
          <a:xfrm>
            <a:off x="4010829" y="5764027"/>
            <a:ext cx="259411" cy="259411"/>
          </a:xfrm>
          <a:custGeom>
            <a:avLst/>
            <a:gdLst>
              <a:gd name="T0" fmla="*/ 226 w 348"/>
              <a:gd name="T1" fmla="*/ 61 h 348"/>
              <a:gd name="T2" fmla="*/ 116 w 348"/>
              <a:gd name="T3" fmla="*/ 129 h 348"/>
              <a:gd name="T4" fmla="*/ 111 w 348"/>
              <a:gd name="T5" fmla="*/ 61 h 348"/>
              <a:gd name="T6" fmla="*/ 142 w 348"/>
              <a:gd name="T7" fmla="*/ 30 h 348"/>
              <a:gd name="T8" fmla="*/ 81 w 348"/>
              <a:gd name="T9" fmla="*/ 30 h 348"/>
              <a:gd name="T10" fmla="*/ 72 w 348"/>
              <a:gd name="T11" fmla="*/ 102 h 348"/>
              <a:gd name="T12" fmla="*/ 52 w 348"/>
              <a:gd name="T13" fmla="*/ 53 h 348"/>
              <a:gd name="T14" fmla="*/ 31 w 348"/>
              <a:gd name="T15" fmla="*/ 0 h 348"/>
              <a:gd name="T16" fmla="*/ 30 w 348"/>
              <a:gd name="T17" fmla="*/ 61 h 348"/>
              <a:gd name="T18" fmla="*/ 50 w 348"/>
              <a:gd name="T19" fmla="*/ 107 h 348"/>
              <a:gd name="T20" fmla="*/ 21 w 348"/>
              <a:gd name="T21" fmla="*/ 256 h 348"/>
              <a:gd name="T22" fmla="*/ 338 w 348"/>
              <a:gd name="T23" fmla="*/ 348 h 348"/>
              <a:gd name="T24" fmla="*/ 333 w 348"/>
              <a:gd name="T25" fmla="*/ 294 h 348"/>
              <a:gd name="T26" fmla="*/ 348 w 348"/>
              <a:gd name="T27" fmla="*/ 194 h 348"/>
              <a:gd name="T28" fmla="*/ 112 w 348"/>
              <a:gd name="T29" fmla="*/ 19 h 348"/>
              <a:gd name="T30" fmla="*/ 112 w 348"/>
              <a:gd name="T31" fmla="*/ 39 h 348"/>
              <a:gd name="T32" fmla="*/ 112 w 348"/>
              <a:gd name="T33" fmla="*/ 19 h 348"/>
              <a:gd name="T34" fmla="*/ 20 w 348"/>
              <a:gd name="T35" fmla="*/ 29 h 348"/>
              <a:gd name="T36" fmla="*/ 40 w 348"/>
              <a:gd name="T37" fmla="*/ 29 h 348"/>
              <a:gd name="T38" fmla="*/ 326 w 348"/>
              <a:gd name="T39" fmla="*/ 327 h 348"/>
              <a:gd name="T40" fmla="*/ 41 w 348"/>
              <a:gd name="T41" fmla="*/ 255 h 348"/>
              <a:gd name="T42" fmla="*/ 67 w 348"/>
              <a:gd name="T43" fmla="*/ 121 h 348"/>
              <a:gd name="T44" fmla="*/ 103 w 348"/>
              <a:gd name="T45" fmla="*/ 152 h 348"/>
              <a:gd name="T46" fmla="*/ 153 w 348"/>
              <a:gd name="T47" fmla="*/ 284 h 348"/>
              <a:gd name="T48" fmla="*/ 236 w 348"/>
              <a:gd name="T49" fmla="*/ 303 h 348"/>
              <a:gd name="T50" fmla="*/ 326 w 348"/>
              <a:gd name="T51" fmla="*/ 327 h 348"/>
              <a:gd name="T52" fmla="*/ 234 w 348"/>
              <a:gd name="T53" fmla="*/ 286 h 348"/>
              <a:gd name="T54" fmla="*/ 162 w 348"/>
              <a:gd name="T55" fmla="*/ 198 h 348"/>
              <a:gd name="T56" fmla="*/ 213 w 348"/>
              <a:gd name="T57" fmla="*/ 144 h 348"/>
              <a:gd name="T58" fmla="*/ 265 w 348"/>
              <a:gd name="T59" fmla="*/ 204 h 348"/>
              <a:gd name="T60" fmla="*/ 224 w 348"/>
              <a:gd name="T61" fmla="*/ 204 h 348"/>
              <a:gd name="T62" fmla="*/ 214 w 348"/>
              <a:gd name="T63" fmla="*/ 184 h 348"/>
              <a:gd name="T64" fmla="*/ 205 w 348"/>
              <a:gd name="T65" fmla="*/ 204 h 348"/>
              <a:gd name="T66" fmla="*/ 285 w 348"/>
              <a:gd name="T67" fmla="*/ 204 h 348"/>
              <a:gd name="T68" fmla="*/ 213 w 348"/>
              <a:gd name="T69" fmla="*/ 123 h 348"/>
              <a:gd name="T70" fmla="*/ 142 w 348"/>
              <a:gd name="T71" fmla="*/ 198 h 348"/>
              <a:gd name="T72" fmla="*/ 157 w 348"/>
              <a:gd name="T73" fmla="*/ 266 h 348"/>
              <a:gd name="T74" fmla="*/ 121 w 348"/>
              <a:gd name="T75" fmla="*/ 235 h 348"/>
              <a:gd name="T76" fmla="*/ 214 w 348"/>
              <a:gd name="T77" fmla="*/ 82 h 348"/>
              <a:gd name="T78" fmla="*/ 327 w 348"/>
              <a:gd name="T79" fmla="*/ 184 h 348"/>
              <a:gd name="T80" fmla="*/ 71 w 348"/>
              <a:gd name="T81" fmla="*/ 142 h 348"/>
              <a:gd name="T82" fmla="*/ 71 w 348"/>
              <a:gd name="T83" fmla="*/ 162 h 348"/>
              <a:gd name="T84" fmla="*/ 71 w 348"/>
              <a:gd name="T85" fmla="*/ 14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48" h="348">
                <a:moveTo>
                  <a:pt x="348" y="184"/>
                </a:moveTo>
                <a:cubicBezTo>
                  <a:pt x="348" y="116"/>
                  <a:pt x="293" y="61"/>
                  <a:pt x="226" y="61"/>
                </a:cubicBezTo>
                <a:cubicBezTo>
                  <a:pt x="222" y="61"/>
                  <a:pt x="218" y="61"/>
                  <a:pt x="214" y="62"/>
                </a:cubicBezTo>
                <a:cubicBezTo>
                  <a:pt x="171" y="66"/>
                  <a:pt x="135" y="92"/>
                  <a:pt x="116" y="129"/>
                </a:cubicBezTo>
                <a:cubicBezTo>
                  <a:pt x="111" y="120"/>
                  <a:pt x="103" y="111"/>
                  <a:pt x="93" y="107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129" y="61"/>
                  <a:pt x="142" y="47"/>
                  <a:pt x="142" y="30"/>
                </a:cubicBezTo>
                <a:cubicBezTo>
                  <a:pt x="142" y="13"/>
                  <a:pt x="129" y="0"/>
                  <a:pt x="112" y="0"/>
                </a:cubicBezTo>
                <a:cubicBezTo>
                  <a:pt x="95" y="0"/>
                  <a:pt x="81" y="13"/>
                  <a:pt x="81" y="30"/>
                </a:cubicBezTo>
                <a:cubicBezTo>
                  <a:pt x="81" y="39"/>
                  <a:pt x="86" y="47"/>
                  <a:pt x="92" y="53"/>
                </a:cubicBezTo>
                <a:cubicBezTo>
                  <a:pt x="72" y="102"/>
                  <a:pt x="72" y="102"/>
                  <a:pt x="72" y="102"/>
                </a:cubicBezTo>
                <a:cubicBezTo>
                  <a:pt x="71" y="102"/>
                  <a:pt x="71" y="102"/>
                  <a:pt x="71" y="102"/>
                </a:cubicBezTo>
                <a:cubicBezTo>
                  <a:pt x="52" y="53"/>
                  <a:pt x="52" y="53"/>
                  <a:pt x="52" y="53"/>
                </a:cubicBezTo>
                <a:cubicBezTo>
                  <a:pt x="58" y="47"/>
                  <a:pt x="62" y="39"/>
                  <a:pt x="62" y="30"/>
                </a:cubicBezTo>
                <a:cubicBezTo>
                  <a:pt x="62" y="13"/>
                  <a:pt x="48" y="0"/>
                  <a:pt x="31" y="0"/>
                </a:cubicBezTo>
                <a:cubicBezTo>
                  <a:pt x="14" y="0"/>
                  <a:pt x="0" y="13"/>
                  <a:pt x="0" y="30"/>
                </a:cubicBezTo>
                <a:cubicBezTo>
                  <a:pt x="0" y="47"/>
                  <a:pt x="15" y="61"/>
                  <a:pt x="30" y="61"/>
                </a:cubicBezTo>
                <a:cubicBezTo>
                  <a:pt x="31" y="61"/>
                  <a:pt x="31" y="61"/>
                  <a:pt x="32" y="61"/>
                </a:cubicBezTo>
                <a:cubicBezTo>
                  <a:pt x="50" y="107"/>
                  <a:pt x="50" y="107"/>
                  <a:pt x="50" y="107"/>
                </a:cubicBezTo>
                <a:cubicBezTo>
                  <a:pt x="32" y="114"/>
                  <a:pt x="21" y="134"/>
                  <a:pt x="21" y="156"/>
                </a:cubicBezTo>
                <a:cubicBezTo>
                  <a:pt x="21" y="256"/>
                  <a:pt x="21" y="256"/>
                  <a:pt x="21" y="256"/>
                </a:cubicBezTo>
                <a:cubicBezTo>
                  <a:pt x="21" y="306"/>
                  <a:pt x="62" y="348"/>
                  <a:pt x="113" y="348"/>
                </a:cubicBezTo>
                <a:cubicBezTo>
                  <a:pt x="338" y="348"/>
                  <a:pt x="338" y="348"/>
                  <a:pt x="338" y="348"/>
                </a:cubicBezTo>
                <a:cubicBezTo>
                  <a:pt x="344" y="348"/>
                  <a:pt x="348" y="343"/>
                  <a:pt x="348" y="338"/>
                </a:cubicBezTo>
                <a:cubicBezTo>
                  <a:pt x="348" y="322"/>
                  <a:pt x="342" y="306"/>
                  <a:pt x="333" y="294"/>
                </a:cubicBezTo>
                <a:cubicBezTo>
                  <a:pt x="328" y="286"/>
                  <a:pt x="321" y="280"/>
                  <a:pt x="313" y="276"/>
                </a:cubicBezTo>
                <a:cubicBezTo>
                  <a:pt x="333" y="255"/>
                  <a:pt x="348" y="225"/>
                  <a:pt x="348" y="194"/>
                </a:cubicBezTo>
                <a:lnTo>
                  <a:pt x="348" y="184"/>
                </a:lnTo>
                <a:close/>
                <a:moveTo>
                  <a:pt x="112" y="19"/>
                </a:moveTo>
                <a:cubicBezTo>
                  <a:pt x="117" y="19"/>
                  <a:pt x="122" y="23"/>
                  <a:pt x="122" y="29"/>
                </a:cubicBezTo>
                <a:cubicBezTo>
                  <a:pt x="122" y="35"/>
                  <a:pt x="117" y="39"/>
                  <a:pt x="112" y="39"/>
                </a:cubicBezTo>
                <a:cubicBezTo>
                  <a:pt x="106" y="39"/>
                  <a:pt x="102" y="35"/>
                  <a:pt x="102" y="29"/>
                </a:cubicBezTo>
                <a:cubicBezTo>
                  <a:pt x="102" y="23"/>
                  <a:pt x="106" y="19"/>
                  <a:pt x="112" y="19"/>
                </a:cubicBezTo>
                <a:close/>
                <a:moveTo>
                  <a:pt x="30" y="39"/>
                </a:moveTo>
                <a:cubicBezTo>
                  <a:pt x="25" y="39"/>
                  <a:pt x="20" y="35"/>
                  <a:pt x="20" y="29"/>
                </a:cubicBezTo>
                <a:cubicBezTo>
                  <a:pt x="20" y="23"/>
                  <a:pt x="25" y="19"/>
                  <a:pt x="30" y="19"/>
                </a:cubicBezTo>
                <a:cubicBezTo>
                  <a:pt x="35" y="19"/>
                  <a:pt x="40" y="23"/>
                  <a:pt x="40" y="29"/>
                </a:cubicBezTo>
                <a:cubicBezTo>
                  <a:pt x="40" y="35"/>
                  <a:pt x="35" y="39"/>
                  <a:pt x="30" y="39"/>
                </a:cubicBezTo>
                <a:close/>
                <a:moveTo>
                  <a:pt x="326" y="327"/>
                </a:moveTo>
                <a:cubicBezTo>
                  <a:pt x="112" y="327"/>
                  <a:pt x="112" y="327"/>
                  <a:pt x="112" y="327"/>
                </a:cubicBezTo>
                <a:cubicBezTo>
                  <a:pt x="72" y="327"/>
                  <a:pt x="41" y="294"/>
                  <a:pt x="41" y="255"/>
                </a:cubicBezTo>
                <a:cubicBezTo>
                  <a:pt x="41" y="154"/>
                  <a:pt x="41" y="154"/>
                  <a:pt x="41" y="154"/>
                </a:cubicBezTo>
                <a:cubicBezTo>
                  <a:pt x="41" y="139"/>
                  <a:pt x="53" y="124"/>
                  <a:pt x="67" y="121"/>
                </a:cubicBezTo>
                <a:cubicBezTo>
                  <a:pt x="69" y="121"/>
                  <a:pt x="70" y="121"/>
                  <a:pt x="72" y="121"/>
                </a:cubicBezTo>
                <a:cubicBezTo>
                  <a:pt x="89" y="121"/>
                  <a:pt x="103" y="136"/>
                  <a:pt x="103" y="152"/>
                </a:cubicBezTo>
                <a:cubicBezTo>
                  <a:pt x="103" y="233"/>
                  <a:pt x="103" y="233"/>
                  <a:pt x="103" y="233"/>
                </a:cubicBezTo>
                <a:cubicBezTo>
                  <a:pt x="103" y="261"/>
                  <a:pt x="125" y="284"/>
                  <a:pt x="153" y="284"/>
                </a:cubicBezTo>
                <a:cubicBezTo>
                  <a:pt x="178" y="284"/>
                  <a:pt x="178" y="284"/>
                  <a:pt x="178" y="284"/>
                </a:cubicBezTo>
                <a:cubicBezTo>
                  <a:pt x="193" y="296"/>
                  <a:pt x="214" y="303"/>
                  <a:pt x="236" y="303"/>
                </a:cubicBezTo>
                <a:cubicBezTo>
                  <a:pt x="258" y="303"/>
                  <a:pt x="277" y="298"/>
                  <a:pt x="295" y="287"/>
                </a:cubicBezTo>
                <a:cubicBezTo>
                  <a:pt x="310" y="295"/>
                  <a:pt x="322" y="310"/>
                  <a:pt x="326" y="327"/>
                </a:cubicBezTo>
                <a:close/>
                <a:moveTo>
                  <a:pt x="327" y="194"/>
                </a:moveTo>
                <a:cubicBezTo>
                  <a:pt x="327" y="244"/>
                  <a:pt x="285" y="286"/>
                  <a:pt x="234" y="286"/>
                </a:cubicBezTo>
                <a:cubicBezTo>
                  <a:pt x="196" y="286"/>
                  <a:pt x="162" y="255"/>
                  <a:pt x="162" y="215"/>
                </a:cubicBezTo>
                <a:cubicBezTo>
                  <a:pt x="162" y="198"/>
                  <a:pt x="162" y="198"/>
                  <a:pt x="162" y="198"/>
                </a:cubicBezTo>
                <a:cubicBezTo>
                  <a:pt x="162" y="170"/>
                  <a:pt x="184" y="145"/>
                  <a:pt x="211" y="144"/>
                </a:cubicBezTo>
                <a:cubicBezTo>
                  <a:pt x="211" y="144"/>
                  <a:pt x="212" y="144"/>
                  <a:pt x="213" y="144"/>
                </a:cubicBezTo>
                <a:cubicBezTo>
                  <a:pt x="241" y="144"/>
                  <a:pt x="265" y="166"/>
                  <a:pt x="265" y="194"/>
                </a:cubicBezTo>
                <a:cubicBezTo>
                  <a:pt x="265" y="204"/>
                  <a:pt x="265" y="204"/>
                  <a:pt x="265" y="204"/>
                </a:cubicBezTo>
                <a:cubicBezTo>
                  <a:pt x="265" y="216"/>
                  <a:pt x="256" y="225"/>
                  <a:pt x="245" y="225"/>
                </a:cubicBezTo>
                <a:cubicBezTo>
                  <a:pt x="233" y="225"/>
                  <a:pt x="224" y="216"/>
                  <a:pt x="224" y="204"/>
                </a:cubicBezTo>
                <a:cubicBezTo>
                  <a:pt x="224" y="194"/>
                  <a:pt x="224" y="194"/>
                  <a:pt x="224" y="194"/>
                </a:cubicBezTo>
                <a:cubicBezTo>
                  <a:pt x="224" y="189"/>
                  <a:pt x="220" y="184"/>
                  <a:pt x="214" y="184"/>
                </a:cubicBezTo>
                <a:cubicBezTo>
                  <a:pt x="209" y="184"/>
                  <a:pt x="205" y="189"/>
                  <a:pt x="205" y="194"/>
                </a:cubicBezTo>
                <a:cubicBezTo>
                  <a:pt x="205" y="204"/>
                  <a:pt x="205" y="204"/>
                  <a:pt x="205" y="204"/>
                </a:cubicBezTo>
                <a:cubicBezTo>
                  <a:pt x="205" y="227"/>
                  <a:pt x="222" y="245"/>
                  <a:pt x="245" y="245"/>
                </a:cubicBezTo>
                <a:cubicBezTo>
                  <a:pt x="267" y="245"/>
                  <a:pt x="285" y="227"/>
                  <a:pt x="285" y="204"/>
                </a:cubicBezTo>
                <a:cubicBezTo>
                  <a:pt x="285" y="194"/>
                  <a:pt x="285" y="194"/>
                  <a:pt x="285" y="194"/>
                </a:cubicBezTo>
                <a:cubicBezTo>
                  <a:pt x="285" y="155"/>
                  <a:pt x="253" y="123"/>
                  <a:pt x="213" y="123"/>
                </a:cubicBezTo>
                <a:cubicBezTo>
                  <a:pt x="212" y="123"/>
                  <a:pt x="211" y="123"/>
                  <a:pt x="210" y="123"/>
                </a:cubicBezTo>
                <a:cubicBezTo>
                  <a:pt x="171" y="126"/>
                  <a:pt x="142" y="159"/>
                  <a:pt x="142" y="198"/>
                </a:cubicBezTo>
                <a:cubicBezTo>
                  <a:pt x="142" y="215"/>
                  <a:pt x="142" y="215"/>
                  <a:pt x="142" y="215"/>
                </a:cubicBezTo>
                <a:cubicBezTo>
                  <a:pt x="142" y="234"/>
                  <a:pt x="147" y="251"/>
                  <a:pt x="157" y="266"/>
                </a:cubicBezTo>
                <a:cubicBezTo>
                  <a:pt x="151" y="266"/>
                  <a:pt x="151" y="266"/>
                  <a:pt x="151" y="266"/>
                </a:cubicBezTo>
                <a:cubicBezTo>
                  <a:pt x="134" y="266"/>
                  <a:pt x="121" y="252"/>
                  <a:pt x="121" y="235"/>
                </a:cubicBezTo>
                <a:cubicBezTo>
                  <a:pt x="121" y="189"/>
                  <a:pt x="121" y="189"/>
                  <a:pt x="121" y="189"/>
                </a:cubicBezTo>
                <a:cubicBezTo>
                  <a:pt x="122" y="133"/>
                  <a:pt x="162" y="86"/>
                  <a:pt x="214" y="82"/>
                </a:cubicBezTo>
                <a:cubicBezTo>
                  <a:pt x="218" y="81"/>
                  <a:pt x="221" y="81"/>
                  <a:pt x="224" y="81"/>
                </a:cubicBezTo>
                <a:cubicBezTo>
                  <a:pt x="281" y="81"/>
                  <a:pt x="327" y="128"/>
                  <a:pt x="327" y="184"/>
                </a:cubicBezTo>
                <a:lnTo>
                  <a:pt x="327" y="194"/>
                </a:lnTo>
                <a:close/>
                <a:moveTo>
                  <a:pt x="71" y="142"/>
                </a:moveTo>
                <a:cubicBezTo>
                  <a:pt x="66" y="142"/>
                  <a:pt x="61" y="146"/>
                  <a:pt x="61" y="152"/>
                </a:cubicBezTo>
                <a:cubicBezTo>
                  <a:pt x="61" y="157"/>
                  <a:pt x="66" y="162"/>
                  <a:pt x="71" y="162"/>
                </a:cubicBezTo>
                <a:cubicBezTo>
                  <a:pt x="77" y="162"/>
                  <a:pt x="82" y="157"/>
                  <a:pt x="82" y="152"/>
                </a:cubicBezTo>
                <a:cubicBezTo>
                  <a:pt x="82" y="146"/>
                  <a:pt x="77" y="142"/>
                  <a:pt x="71" y="1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82" name="Freeform 105">
            <a:extLst>
              <a:ext uri="{FF2B5EF4-FFF2-40B4-BE49-F238E27FC236}">
                <a16:creationId xmlns:a16="http://schemas.microsoft.com/office/drawing/2014/main" id="{EAF1C006-6E47-82B5-2CAA-DDBA153E54ED}"/>
              </a:ext>
            </a:extLst>
          </p:cNvPr>
          <p:cNvSpPr>
            <a:spLocks noEditPoints="1"/>
          </p:cNvSpPr>
          <p:nvPr/>
        </p:nvSpPr>
        <p:spPr bwMode="auto">
          <a:xfrm>
            <a:off x="4030956" y="4670474"/>
            <a:ext cx="219158" cy="260157"/>
          </a:xfrm>
          <a:custGeom>
            <a:avLst/>
            <a:gdLst>
              <a:gd name="T0" fmla="*/ 101 w 294"/>
              <a:gd name="T1" fmla="*/ 217 h 349"/>
              <a:gd name="T2" fmla="*/ 120 w 294"/>
              <a:gd name="T3" fmla="*/ 217 h 349"/>
              <a:gd name="T4" fmla="*/ 191 w 294"/>
              <a:gd name="T5" fmla="*/ 207 h 349"/>
              <a:gd name="T6" fmla="*/ 191 w 294"/>
              <a:gd name="T7" fmla="*/ 228 h 349"/>
              <a:gd name="T8" fmla="*/ 191 w 294"/>
              <a:gd name="T9" fmla="*/ 207 h 349"/>
              <a:gd name="T10" fmla="*/ 278 w 294"/>
              <a:gd name="T11" fmla="*/ 6 h 349"/>
              <a:gd name="T12" fmla="*/ 263 w 294"/>
              <a:gd name="T13" fmla="*/ 3 h 349"/>
              <a:gd name="T14" fmla="*/ 259 w 294"/>
              <a:gd name="T15" fmla="*/ 3 h 349"/>
              <a:gd name="T16" fmla="*/ 171 w 294"/>
              <a:gd name="T17" fmla="*/ 106 h 349"/>
              <a:gd name="T18" fmla="*/ 151 w 294"/>
              <a:gd name="T19" fmla="*/ 105 h 349"/>
              <a:gd name="T20" fmla="*/ 143 w 294"/>
              <a:gd name="T21" fmla="*/ 105 h 349"/>
              <a:gd name="T22" fmla="*/ 123 w 294"/>
              <a:gd name="T23" fmla="*/ 107 h 349"/>
              <a:gd name="T24" fmla="*/ 40 w 294"/>
              <a:gd name="T25" fmla="*/ 6 h 349"/>
              <a:gd name="T26" fmla="*/ 35 w 294"/>
              <a:gd name="T27" fmla="*/ 3 h 349"/>
              <a:gd name="T28" fmla="*/ 20 w 294"/>
              <a:gd name="T29" fmla="*/ 2 h 349"/>
              <a:gd name="T30" fmla="*/ 15 w 294"/>
              <a:gd name="T31" fmla="*/ 10 h 349"/>
              <a:gd name="T32" fmla="*/ 54 w 294"/>
              <a:gd name="T33" fmla="*/ 179 h 349"/>
              <a:gd name="T34" fmla="*/ 42 w 294"/>
              <a:gd name="T35" fmla="*/ 226 h 349"/>
              <a:gd name="T36" fmla="*/ 76 w 294"/>
              <a:gd name="T37" fmla="*/ 314 h 349"/>
              <a:gd name="T38" fmla="*/ 143 w 294"/>
              <a:gd name="T39" fmla="*/ 349 h 349"/>
              <a:gd name="T40" fmla="*/ 151 w 294"/>
              <a:gd name="T41" fmla="*/ 349 h 349"/>
              <a:gd name="T42" fmla="*/ 219 w 294"/>
              <a:gd name="T43" fmla="*/ 314 h 349"/>
              <a:gd name="T44" fmla="*/ 252 w 294"/>
              <a:gd name="T45" fmla="*/ 226 h 349"/>
              <a:gd name="T46" fmla="*/ 240 w 294"/>
              <a:gd name="T47" fmla="*/ 179 h 349"/>
              <a:gd name="T48" fmla="*/ 280 w 294"/>
              <a:gd name="T49" fmla="*/ 10 h 349"/>
              <a:gd name="T50" fmla="*/ 36 w 294"/>
              <a:gd name="T51" fmla="*/ 31 h 349"/>
              <a:gd name="T52" fmla="*/ 98 w 294"/>
              <a:gd name="T53" fmla="*/ 118 h 349"/>
              <a:gd name="T54" fmla="*/ 41 w 294"/>
              <a:gd name="T55" fmla="*/ 117 h 349"/>
              <a:gd name="T56" fmla="*/ 147 w 294"/>
              <a:gd name="T57" fmla="*/ 328 h 349"/>
              <a:gd name="T58" fmla="*/ 143 w 294"/>
              <a:gd name="T59" fmla="*/ 328 h 349"/>
              <a:gd name="T60" fmla="*/ 151 w 294"/>
              <a:gd name="T61" fmla="*/ 328 h 349"/>
              <a:gd name="T62" fmla="*/ 220 w 294"/>
              <a:gd name="T63" fmla="*/ 288 h 349"/>
              <a:gd name="T64" fmla="*/ 203 w 294"/>
              <a:gd name="T65" fmla="*/ 267 h 349"/>
              <a:gd name="T66" fmla="*/ 202 w 294"/>
              <a:gd name="T67" fmla="*/ 267 h 349"/>
              <a:gd name="T68" fmla="*/ 193 w 294"/>
              <a:gd name="T69" fmla="*/ 284 h 349"/>
              <a:gd name="T70" fmla="*/ 177 w 294"/>
              <a:gd name="T71" fmla="*/ 323 h 349"/>
              <a:gd name="T72" fmla="*/ 159 w 294"/>
              <a:gd name="T73" fmla="*/ 282 h 349"/>
              <a:gd name="T74" fmla="*/ 176 w 294"/>
              <a:gd name="T75" fmla="*/ 251 h 349"/>
              <a:gd name="T76" fmla="*/ 168 w 294"/>
              <a:gd name="T77" fmla="*/ 248 h 349"/>
              <a:gd name="T78" fmla="*/ 160 w 294"/>
              <a:gd name="T79" fmla="*/ 251 h 349"/>
              <a:gd name="T80" fmla="*/ 140 w 294"/>
              <a:gd name="T81" fmla="*/ 258 h 349"/>
              <a:gd name="T82" fmla="*/ 133 w 294"/>
              <a:gd name="T83" fmla="*/ 250 h 349"/>
              <a:gd name="T84" fmla="*/ 126 w 294"/>
              <a:gd name="T85" fmla="*/ 248 h 349"/>
              <a:gd name="T86" fmla="*/ 118 w 294"/>
              <a:gd name="T87" fmla="*/ 251 h 349"/>
              <a:gd name="T88" fmla="*/ 135 w 294"/>
              <a:gd name="T89" fmla="*/ 282 h 349"/>
              <a:gd name="T90" fmla="*/ 117 w 294"/>
              <a:gd name="T91" fmla="*/ 323 h 349"/>
              <a:gd name="T92" fmla="*/ 100 w 294"/>
              <a:gd name="T93" fmla="*/ 284 h 349"/>
              <a:gd name="T94" fmla="*/ 98 w 294"/>
              <a:gd name="T95" fmla="*/ 270 h 349"/>
              <a:gd name="T96" fmla="*/ 91 w 294"/>
              <a:gd name="T97" fmla="*/ 267 h 349"/>
              <a:gd name="T98" fmla="*/ 91 w 294"/>
              <a:gd name="T99" fmla="*/ 267 h 349"/>
              <a:gd name="T100" fmla="*/ 74 w 294"/>
              <a:gd name="T101" fmla="*/ 289 h 349"/>
              <a:gd name="T102" fmla="*/ 57 w 294"/>
              <a:gd name="T103" fmla="*/ 257 h 349"/>
              <a:gd name="T104" fmla="*/ 77 w 294"/>
              <a:gd name="T105" fmla="*/ 203 h 349"/>
              <a:gd name="T106" fmla="*/ 141 w 294"/>
              <a:gd name="T107" fmla="*/ 126 h 349"/>
              <a:gd name="T108" fmla="*/ 217 w 294"/>
              <a:gd name="T109" fmla="*/ 200 h 349"/>
              <a:gd name="T110" fmla="*/ 231 w 294"/>
              <a:gd name="T111" fmla="*/ 238 h 349"/>
              <a:gd name="T112" fmla="*/ 238 w 294"/>
              <a:gd name="T113" fmla="*/ 269 h 349"/>
              <a:gd name="T114" fmla="*/ 230 w 294"/>
              <a:gd name="T115" fmla="*/ 153 h 349"/>
              <a:gd name="T116" fmla="*/ 204 w 294"/>
              <a:gd name="T117" fmla="*/ 93 h 349"/>
              <a:gd name="T118" fmla="*/ 252 w 294"/>
              <a:gd name="T119" fmla="*/ 117 h 3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94" h="349">
                <a:moveTo>
                  <a:pt x="111" y="207"/>
                </a:moveTo>
                <a:cubicBezTo>
                  <a:pt x="105" y="207"/>
                  <a:pt x="101" y="212"/>
                  <a:pt x="101" y="217"/>
                </a:cubicBezTo>
                <a:cubicBezTo>
                  <a:pt x="101" y="223"/>
                  <a:pt x="105" y="228"/>
                  <a:pt x="111" y="228"/>
                </a:cubicBezTo>
                <a:cubicBezTo>
                  <a:pt x="116" y="228"/>
                  <a:pt x="120" y="223"/>
                  <a:pt x="120" y="217"/>
                </a:cubicBezTo>
                <a:cubicBezTo>
                  <a:pt x="120" y="212"/>
                  <a:pt x="116" y="207"/>
                  <a:pt x="111" y="207"/>
                </a:cubicBezTo>
                <a:close/>
                <a:moveTo>
                  <a:pt x="191" y="207"/>
                </a:moveTo>
                <a:cubicBezTo>
                  <a:pt x="185" y="207"/>
                  <a:pt x="181" y="212"/>
                  <a:pt x="181" y="217"/>
                </a:cubicBezTo>
                <a:cubicBezTo>
                  <a:pt x="181" y="223"/>
                  <a:pt x="185" y="228"/>
                  <a:pt x="191" y="228"/>
                </a:cubicBezTo>
                <a:cubicBezTo>
                  <a:pt x="196" y="228"/>
                  <a:pt x="200" y="223"/>
                  <a:pt x="200" y="217"/>
                </a:cubicBezTo>
                <a:cubicBezTo>
                  <a:pt x="200" y="212"/>
                  <a:pt x="196" y="207"/>
                  <a:pt x="191" y="207"/>
                </a:cubicBezTo>
                <a:close/>
                <a:moveTo>
                  <a:pt x="280" y="10"/>
                </a:moveTo>
                <a:cubicBezTo>
                  <a:pt x="279" y="8"/>
                  <a:pt x="279" y="7"/>
                  <a:pt x="278" y="6"/>
                </a:cubicBezTo>
                <a:cubicBezTo>
                  <a:pt x="277" y="4"/>
                  <a:pt x="276" y="2"/>
                  <a:pt x="275" y="2"/>
                </a:cubicBezTo>
                <a:cubicBezTo>
                  <a:pt x="272" y="1"/>
                  <a:pt x="268" y="1"/>
                  <a:pt x="263" y="3"/>
                </a:cubicBezTo>
                <a:cubicBezTo>
                  <a:pt x="263" y="3"/>
                  <a:pt x="263" y="3"/>
                  <a:pt x="262" y="3"/>
                </a:cubicBezTo>
                <a:cubicBezTo>
                  <a:pt x="261" y="3"/>
                  <a:pt x="260" y="3"/>
                  <a:pt x="259" y="3"/>
                </a:cubicBezTo>
                <a:cubicBezTo>
                  <a:pt x="221" y="19"/>
                  <a:pt x="193" y="47"/>
                  <a:pt x="178" y="84"/>
                </a:cubicBezTo>
                <a:cubicBezTo>
                  <a:pt x="175" y="91"/>
                  <a:pt x="173" y="98"/>
                  <a:pt x="171" y="106"/>
                </a:cubicBezTo>
                <a:cubicBezTo>
                  <a:pt x="167" y="106"/>
                  <a:pt x="164" y="105"/>
                  <a:pt x="160" y="105"/>
                </a:cubicBezTo>
                <a:cubicBezTo>
                  <a:pt x="157" y="105"/>
                  <a:pt x="154" y="105"/>
                  <a:pt x="151" y="105"/>
                </a:cubicBezTo>
                <a:cubicBezTo>
                  <a:pt x="149" y="105"/>
                  <a:pt x="148" y="105"/>
                  <a:pt x="147" y="105"/>
                </a:cubicBezTo>
                <a:cubicBezTo>
                  <a:pt x="146" y="105"/>
                  <a:pt x="145" y="105"/>
                  <a:pt x="143" y="105"/>
                </a:cubicBezTo>
                <a:cubicBezTo>
                  <a:pt x="140" y="105"/>
                  <a:pt x="137" y="105"/>
                  <a:pt x="134" y="105"/>
                </a:cubicBezTo>
                <a:cubicBezTo>
                  <a:pt x="130" y="105"/>
                  <a:pt x="127" y="106"/>
                  <a:pt x="123" y="107"/>
                </a:cubicBezTo>
                <a:cubicBezTo>
                  <a:pt x="121" y="98"/>
                  <a:pt x="119" y="91"/>
                  <a:pt x="116" y="84"/>
                </a:cubicBezTo>
                <a:cubicBezTo>
                  <a:pt x="102" y="49"/>
                  <a:pt x="75" y="22"/>
                  <a:pt x="40" y="6"/>
                </a:cubicBezTo>
                <a:cubicBezTo>
                  <a:pt x="40" y="6"/>
                  <a:pt x="39" y="6"/>
                  <a:pt x="39" y="5"/>
                </a:cubicBezTo>
                <a:cubicBezTo>
                  <a:pt x="38" y="5"/>
                  <a:pt x="36" y="4"/>
                  <a:pt x="35" y="3"/>
                </a:cubicBezTo>
                <a:cubicBezTo>
                  <a:pt x="34" y="3"/>
                  <a:pt x="34" y="3"/>
                  <a:pt x="33" y="3"/>
                </a:cubicBezTo>
                <a:cubicBezTo>
                  <a:pt x="28" y="1"/>
                  <a:pt x="22" y="0"/>
                  <a:pt x="20" y="2"/>
                </a:cubicBezTo>
                <a:cubicBezTo>
                  <a:pt x="19" y="2"/>
                  <a:pt x="18" y="4"/>
                  <a:pt x="17" y="6"/>
                </a:cubicBezTo>
                <a:cubicBezTo>
                  <a:pt x="16" y="7"/>
                  <a:pt x="15" y="8"/>
                  <a:pt x="15" y="10"/>
                </a:cubicBezTo>
                <a:cubicBezTo>
                  <a:pt x="0" y="46"/>
                  <a:pt x="0" y="87"/>
                  <a:pt x="16" y="124"/>
                </a:cubicBezTo>
                <a:cubicBezTo>
                  <a:pt x="25" y="145"/>
                  <a:pt x="38" y="164"/>
                  <a:pt x="54" y="179"/>
                </a:cubicBezTo>
                <a:cubicBezTo>
                  <a:pt x="51" y="190"/>
                  <a:pt x="51" y="199"/>
                  <a:pt x="51" y="203"/>
                </a:cubicBezTo>
                <a:cubicBezTo>
                  <a:pt x="51" y="212"/>
                  <a:pt x="49" y="218"/>
                  <a:pt x="42" y="226"/>
                </a:cubicBezTo>
                <a:cubicBezTo>
                  <a:pt x="35" y="236"/>
                  <a:pt x="32" y="246"/>
                  <a:pt x="32" y="257"/>
                </a:cubicBezTo>
                <a:cubicBezTo>
                  <a:pt x="32" y="283"/>
                  <a:pt x="51" y="303"/>
                  <a:pt x="76" y="314"/>
                </a:cubicBezTo>
                <a:cubicBezTo>
                  <a:pt x="76" y="314"/>
                  <a:pt x="76" y="315"/>
                  <a:pt x="76" y="315"/>
                </a:cubicBezTo>
                <a:cubicBezTo>
                  <a:pt x="87" y="337"/>
                  <a:pt x="114" y="349"/>
                  <a:pt x="143" y="349"/>
                </a:cubicBezTo>
                <a:cubicBezTo>
                  <a:pt x="145" y="349"/>
                  <a:pt x="146" y="349"/>
                  <a:pt x="147" y="349"/>
                </a:cubicBezTo>
                <a:cubicBezTo>
                  <a:pt x="148" y="349"/>
                  <a:pt x="149" y="349"/>
                  <a:pt x="151" y="349"/>
                </a:cubicBezTo>
                <a:cubicBezTo>
                  <a:pt x="180" y="349"/>
                  <a:pt x="207" y="337"/>
                  <a:pt x="218" y="315"/>
                </a:cubicBezTo>
                <a:cubicBezTo>
                  <a:pt x="218" y="315"/>
                  <a:pt x="218" y="314"/>
                  <a:pt x="219" y="314"/>
                </a:cubicBezTo>
                <a:cubicBezTo>
                  <a:pt x="243" y="303"/>
                  <a:pt x="263" y="283"/>
                  <a:pt x="263" y="257"/>
                </a:cubicBezTo>
                <a:cubicBezTo>
                  <a:pt x="263" y="246"/>
                  <a:pt x="259" y="236"/>
                  <a:pt x="252" y="226"/>
                </a:cubicBezTo>
                <a:cubicBezTo>
                  <a:pt x="246" y="218"/>
                  <a:pt x="243" y="212"/>
                  <a:pt x="243" y="203"/>
                </a:cubicBezTo>
                <a:cubicBezTo>
                  <a:pt x="243" y="199"/>
                  <a:pt x="243" y="190"/>
                  <a:pt x="240" y="179"/>
                </a:cubicBezTo>
                <a:cubicBezTo>
                  <a:pt x="257" y="164"/>
                  <a:pt x="270" y="145"/>
                  <a:pt x="279" y="124"/>
                </a:cubicBezTo>
                <a:cubicBezTo>
                  <a:pt x="294" y="87"/>
                  <a:pt x="294" y="46"/>
                  <a:pt x="280" y="10"/>
                </a:cubicBezTo>
                <a:close/>
                <a:moveTo>
                  <a:pt x="41" y="117"/>
                </a:moveTo>
                <a:cubicBezTo>
                  <a:pt x="29" y="89"/>
                  <a:pt x="28" y="59"/>
                  <a:pt x="36" y="31"/>
                </a:cubicBezTo>
                <a:cubicBezTo>
                  <a:pt x="61" y="45"/>
                  <a:pt x="79" y="67"/>
                  <a:pt x="90" y="93"/>
                </a:cubicBezTo>
                <a:cubicBezTo>
                  <a:pt x="93" y="100"/>
                  <a:pt x="95" y="109"/>
                  <a:pt x="98" y="118"/>
                </a:cubicBezTo>
                <a:cubicBezTo>
                  <a:pt x="84" y="126"/>
                  <a:pt x="72" y="138"/>
                  <a:pt x="65" y="153"/>
                </a:cubicBezTo>
                <a:cubicBezTo>
                  <a:pt x="54" y="143"/>
                  <a:pt x="47" y="130"/>
                  <a:pt x="41" y="117"/>
                </a:cubicBezTo>
                <a:close/>
                <a:moveTo>
                  <a:pt x="151" y="328"/>
                </a:moveTo>
                <a:cubicBezTo>
                  <a:pt x="149" y="328"/>
                  <a:pt x="148" y="328"/>
                  <a:pt x="147" y="328"/>
                </a:cubicBezTo>
                <a:cubicBezTo>
                  <a:pt x="146" y="328"/>
                  <a:pt x="145" y="328"/>
                  <a:pt x="143" y="328"/>
                </a:cubicBezTo>
                <a:cubicBezTo>
                  <a:pt x="143" y="328"/>
                  <a:pt x="143" y="328"/>
                  <a:pt x="143" y="328"/>
                </a:cubicBezTo>
                <a:cubicBezTo>
                  <a:pt x="147" y="321"/>
                  <a:pt x="147" y="321"/>
                  <a:pt x="147" y="321"/>
                </a:cubicBezTo>
                <a:cubicBezTo>
                  <a:pt x="151" y="328"/>
                  <a:pt x="151" y="328"/>
                  <a:pt x="151" y="328"/>
                </a:cubicBezTo>
                <a:close/>
                <a:moveTo>
                  <a:pt x="238" y="269"/>
                </a:moveTo>
                <a:cubicBezTo>
                  <a:pt x="234" y="276"/>
                  <a:pt x="228" y="283"/>
                  <a:pt x="220" y="288"/>
                </a:cubicBezTo>
                <a:cubicBezTo>
                  <a:pt x="219" y="283"/>
                  <a:pt x="216" y="277"/>
                  <a:pt x="212" y="271"/>
                </a:cubicBezTo>
                <a:cubicBezTo>
                  <a:pt x="210" y="269"/>
                  <a:pt x="206" y="267"/>
                  <a:pt x="203" y="267"/>
                </a:cubicBezTo>
                <a:cubicBezTo>
                  <a:pt x="203" y="267"/>
                  <a:pt x="203" y="267"/>
                  <a:pt x="203" y="267"/>
                </a:cubicBezTo>
                <a:cubicBezTo>
                  <a:pt x="202" y="267"/>
                  <a:pt x="202" y="267"/>
                  <a:pt x="202" y="267"/>
                </a:cubicBezTo>
                <a:cubicBezTo>
                  <a:pt x="200" y="267"/>
                  <a:pt x="198" y="268"/>
                  <a:pt x="196" y="270"/>
                </a:cubicBezTo>
                <a:cubicBezTo>
                  <a:pt x="192" y="273"/>
                  <a:pt x="190" y="279"/>
                  <a:pt x="193" y="284"/>
                </a:cubicBezTo>
                <a:cubicBezTo>
                  <a:pt x="199" y="292"/>
                  <a:pt x="201" y="300"/>
                  <a:pt x="197" y="306"/>
                </a:cubicBezTo>
                <a:cubicBezTo>
                  <a:pt x="194" y="313"/>
                  <a:pt x="186" y="319"/>
                  <a:pt x="177" y="323"/>
                </a:cubicBezTo>
                <a:cubicBezTo>
                  <a:pt x="159" y="296"/>
                  <a:pt x="159" y="296"/>
                  <a:pt x="159" y="296"/>
                </a:cubicBezTo>
                <a:cubicBezTo>
                  <a:pt x="159" y="282"/>
                  <a:pt x="159" y="282"/>
                  <a:pt x="159" y="282"/>
                </a:cubicBezTo>
                <a:cubicBezTo>
                  <a:pt x="176" y="265"/>
                  <a:pt x="176" y="265"/>
                  <a:pt x="176" y="265"/>
                </a:cubicBezTo>
                <a:cubicBezTo>
                  <a:pt x="180" y="261"/>
                  <a:pt x="180" y="255"/>
                  <a:pt x="176" y="251"/>
                </a:cubicBezTo>
                <a:cubicBezTo>
                  <a:pt x="174" y="249"/>
                  <a:pt x="171" y="247"/>
                  <a:pt x="168" y="247"/>
                </a:cubicBezTo>
                <a:cubicBezTo>
                  <a:pt x="168" y="247"/>
                  <a:pt x="168" y="248"/>
                  <a:pt x="168" y="248"/>
                </a:cubicBezTo>
                <a:cubicBezTo>
                  <a:pt x="168" y="248"/>
                  <a:pt x="168" y="247"/>
                  <a:pt x="168" y="247"/>
                </a:cubicBezTo>
                <a:cubicBezTo>
                  <a:pt x="165" y="247"/>
                  <a:pt x="163" y="249"/>
                  <a:pt x="160" y="251"/>
                </a:cubicBezTo>
                <a:cubicBezTo>
                  <a:pt x="147" y="264"/>
                  <a:pt x="147" y="264"/>
                  <a:pt x="147" y="264"/>
                </a:cubicBezTo>
                <a:cubicBezTo>
                  <a:pt x="140" y="258"/>
                  <a:pt x="140" y="258"/>
                  <a:pt x="140" y="258"/>
                </a:cubicBezTo>
                <a:cubicBezTo>
                  <a:pt x="134" y="251"/>
                  <a:pt x="134" y="251"/>
                  <a:pt x="134" y="251"/>
                </a:cubicBezTo>
                <a:cubicBezTo>
                  <a:pt x="133" y="251"/>
                  <a:pt x="133" y="251"/>
                  <a:pt x="133" y="250"/>
                </a:cubicBezTo>
                <a:cubicBezTo>
                  <a:pt x="131" y="249"/>
                  <a:pt x="129" y="247"/>
                  <a:pt x="126" y="247"/>
                </a:cubicBezTo>
                <a:cubicBezTo>
                  <a:pt x="126" y="247"/>
                  <a:pt x="126" y="248"/>
                  <a:pt x="126" y="248"/>
                </a:cubicBezTo>
                <a:cubicBezTo>
                  <a:pt x="126" y="248"/>
                  <a:pt x="126" y="247"/>
                  <a:pt x="126" y="247"/>
                </a:cubicBezTo>
                <a:cubicBezTo>
                  <a:pt x="123" y="247"/>
                  <a:pt x="121" y="249"/>
                  <a:pt x="118" y="251"/>
                </a:cubicBezTo>
                <a:cubicBezTo>
                  <a:pt x="114" y="255"/>
                  <a:pt x="114" y="261"/>
                  <a:pt x="118" y="265"/>
                </a:cubicBezTo>
                <a:cubicBezTo>
                  <a:pt x="135" y="282"/>
                  <a:pt x="135" y="282"/>
                  <a:pt x="135" y="282"/>
                </a:cubicBezTo>
                <a:cubicBezTo>
                  <a:pt x="135" y="296"/>
                  <a:pt x="135" y="296"/>
                  <a:pt x="135" y="296"/>
                </a:cubicBezTo>
                <a:cubicBezTo>
                  <a:pt x="117" y="323"/>
                  <a:pt x="117" y="323"/>
                  <a:pt x="117" y="323"/>
                </a:cubicBezTo>
                <a:cubicBezTo>
                  <a:pt x="108" y="319"/>
                  <a:pt x="100" y="313"/>
                  <a:pt x="97" y="306"/>
                </a:cubicBezTo>
                <a:cubicBezTo>
                  <a:pt x="93" y="300"/>
                  <a:pt x="95" y="292"/>
                  <a:pt x="100" y="284"/>
                </a:cubicBezTo>
                <a:cubicBezTo>
                  <a:pt x="103" y="281"/>
                  <a:pt x="103" y="277"/>
                  <a:pt x="101" y="274"/>
                </a:cubicBezTo>
                <a:cubicBezTo>
                  <a:pt x="100" y="272"/>
                  <a:pt x="99" y="271"/>
                  <a:pt x="98" y="270"/>
                </a:cubicBezTo>
                <a:cubicBezTo>
                  <a:pt x="96" y="268"/>
                  <a:pt x="95" y="268"/>
                  <a:pt x="93" y="268"/>
                </a:cubicBezTo>
                <a:cubicBezTo>
                  <a:pt x="92" y="268"/>
                  <a:pt x="92" y="267"/>
                  <a:pt x="91" y="267"/>
                </a:cubicBezTo>
                <a:cubicBezTo>
                  <a:pt x="91" y="267"/>
                  <a:pt x="91" y="267"/>
                  <a:pt x="91" y="267"/>
                </a:cubicBezTo>
                <a:cubicBezTo>
                  <a:pt x="91" y="267"/>
                  <a:pt x="91" y="267"/>
                  <a:pt x="91" y="267"/>
                </a:cubicBezTo>
                <a:cubicBezTo>
                  <a:pt x="88" y="267"/>
                  <a:pt x="85" y="269"/>
                  <a:pt x="83" y="271"/>
                </a:cubicBezTo>
                <a:cubicBezTo>
                  <a:pt x="78" y="278"/>
                  <a:pt x="76" y="284"/>
                  <a:pt x="74" y="289"/>
                </a:cubicBezTo>
                <a:cubicBezTo>
                  <a:pt x="69" y="285"/>
                  <a:pt x="64" y="282"/>
                  <a:pt x="61" y="278"/>
                </a:cubicBezTo>
                <a:cubicBezTo>
                  <a:pt x="56" y="271"/>
                  <a:pt x="55" y="264"/>
                  <a:pt x="57" y="257"/>
                </a:cubicBezTo>
                <a:cubicBezTo>
                  <a:pt x="57" y="251"/>
                  <a:pt x="59" y="245"/>
                  <a:pt x="64" y="238"/>
                </a:cubicBezTo>
                <a:cubicBezTo>
                  <a:pt x="73" y="227"/>
                  <a:pt x="77" y="216"/>
                  <a:pt x="77" y="203"/>
                </a:cubicBezTo>
                <a:cubicBezTo>
                  <a:pt x="77" y="200"/>
                  <a:pt x="77" y="200"/>
                  <a:pt x="77" y="200"/>
                </a:cubicBezTo>
                <a:cubicBezTo>
                  <a:pt x="77" y="162"/>
                  <a:pt x="105" y="128"/>
                  <a:pt x="141" y="126"/>
                </a:cubicBezTo>
                <a:cubicBezTo>
                  <a:pt x="153" y="126"/>
                  <a:pt x="153" y="126"/>
                  <a:pt x="153" y="126"/>
                </a:cubicBezTo>
                <a:cubicBezTo>
                  <a:pt x="189" y="128"/>
                  <a:pt x="217" y="162"/>
                  <a:pt x="217" y="200"/>
                </a:cubicBezTo>
                <a:cubicBezTo>
                  <a:pt x="217" y="203"/>
                  <a:pt x="217" y="203"/>
                  <a:pt x="217" y="203"/>
                </a:cubicBezTo>
                <a:cubicBezTo>
                  <a:pt x="217" y="216"/>
                  <a:pt x="222" y="227"/>
                  <a:pt x="231" y="238"/>
                </a:cubicBezTo>
                <a:cubicBezTo>
                  <a:pt x="235" y="245"/>
                  <a:pt x="238" y="251"/>
                  <a:pt x="238" y="257"/>
                </a:cubicBezTo>
                <a:cubicBezTo>
                  <a:pt x="239" y="261"/>
                  <a:pt x="239" y="265"/>
                  <a:pt x="238" y="269"/>
                </a:cubicBezTo>
                <a:close/>
                <a:moveTo>
                  <a:pt x="252" y="117"/>
                </a:moveTo>
                <a:cubicBezTo>
                  <a:pt x="247" y="130"/>
                  <a:pt x="239" y="142"/>
                  <a:pt x="230" y="153"/>
                </a:cubicBezTo>
                <a:cubicBezTo>
                  <a:pt x="222" y="138"/>
                  <a:pt x="210" y="126"/>
                  <a:pt x="196" y="118"/>
                </a:cubicBezTo>
                <a:cubicBezTo>
                  <a:pt x="199" y="109"/>
                  <a:pt x="201" y="100"/>
                  <a:pt x="204" y="93"/>
                </a:cubicBezTo>
                <a:cubicBezTo>
                  <a:pt x="215" y="67"/>
                  <a:pt x="233" y="46"/>
                  <a:pt x="258" y="32"/>
                </a:cubicBezTo>
                <a:cubicBezTo>
                  <a:pt x="266" y="59"/>
                  <a:pt x="264" y="89"/>
                  <a:pt x="252" y="1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</p:spTree>
    <p:extLst>
      <p:ext uri="{BB962C8B-B14F-4D97-AF65-F5344CB8AC3E}">
        <p14:creationId xmlns:p14="http://schemas.microsoft.com/office/powerpoint/2010/main" val="75948531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751487-1893-2AEC-A101-15D2C056D4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ECA53531-BE54-D87F-3295-C804638112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12">
            <a:extLst>
              <a:ext uri="{FF2B5EF4-FFF2-40B4-BE49-F238E27FC236}">
                <a16:creationId xmlns:a16="http://schemas.microsoft.com/office/drawing/2014/main" id="{7E130805-034A-DD00-5BB2-6D892B8935D4}"/>
              </a:ext>
            </a:extLst>
          </p:cNvPr>
          <p:cNvSpPr>
            <a:spLocks noEditPoints="1"/>
          </p:cNvSpPr>
          <p:nvPr/>
        </p:nvSpPr>
        <p:spPr bwMode="auto">
          <a:xfrm>
            <a:off x="6245690" y="1921791"/>
            <a:ext cx="259411" cy="257175"/>
          </a:xfrm>
          <a:custGeom>
            <a:avLst/>
            <a:gdLst>
              <a:gd name="T0" fmla="*/ 163 w 348"/>
              <a:gd name="T1" fmla="*/ 216 h 345"/>
              <a:gd name="T2" fmla="*/ 67 w 348"/>
              <a:gd name="T3" fmla="*/ 281 h 345"/>
              <a:gd name="T4" fmla="*/ 185 w 348"/>
              <a:gd name="T5" fmla="*/ 263 h 345"/>
              <a:gd name="T6" fmla="*/ 204 w 348"/>
              <a:gd name="T7" fmla="*/ 263 h 345"/>
              <a:gd name="T8" fmla="*/ 184 w 348"/>
              <a:gd name="T9" fmla="*/ 345 h 345"/>
              <a:gd name="T10" fmla="*/ 194 w 348"/>
              <a:gd name="T11" fmla="*/ 224 h 345"/>
              <a:gd name="T12" fmla="*/ 241 w 348"/>
              <a:gd name="T13" fmla="*/ 225 h 345"/>
              <a:gd name="T14" fmla="*/ 254 w 348"/>
              <a:gd name="T15" fmla="*/ 323 h 345"/>
              <a:gd name="T16" fmla="*/ 306 w 348"/>
              <a:gd name="T17" fmla="*/ 273 h 345"/>
              <a:gd name="T18" fmla="*/ 306 w 348"/>
              <a:gd name="T19" fmla="*/ 203 h 345"/>
              <a:gd name="T20" fmla="*/ 326 w 348"/>
              <a:gd name="T21" fmla="*/ 275 h 345"/>
              <a:gd name="T22" fmla="*/ 348 w 348"/>
              <a:gd name="T23" fmla="*/ 245 h 345"/>
              <a:gd name="T24" fmla="*/ 346 w 348"/>
              <a:gd name="T25" fmla="*/ 199 h 345"/>
              <a:gd name="T26" fmla="*/ 316 w 348"/>
              <a:gd name="T27" fmla="*/ 163 h 345"/>
              <a:gd name="T28" fmla="*/ 306 w 348"/>
              <a:gd name="T29" fmla="*/ 184 h 345"/>
              <a:gd name="T30" fmla="*/ 144 w 348"/>
              <a:gd name="T31" fmla="*/ 203 h 345"/>
              <a:gd name="T32" fmla="*/ 23 w 348"/>
              <a:gd name="T33" fmla="*/ 202 h 345"/>
              <a:gd name="T34" fmla="*/ 144 w 348"/>
              <a:gd name="T35" fmla="*/ 203 h 345"/>
              <a:gd name="T36" fmla="*/ 134 w 348"/>
              <a:gd name="T37" fmla="*/ 141 h 345"/>
              <a:gd name="T38" fmla="*/ 134 w 348"/>
              <a:gd name="T39" fmla="*/ 101 h 345"/>
              <a:gd name="T40" fmla="*/ 42 w 348"/>
              <a:gd name="T41" fmla="*/ 122 h 345"/>
              <a:gd name="T42" fmla="*/ 22 w 348"/>
              <a:gd name="T43" fmla="*/ 122 h 345"/>
              <a:gd name="T44" fmla="*/ 42 w 348"/>
              <a:gd name="T45" fmla="*/ 122 h 345"/>
              <a:gd name="T46" fmla="*/ 81 w 348"/>
              <a:gd name="T47" fmla="*/ 202 h 345"/>
              <a:gd name="T48" fmla="*/ 133 w 348"/>
              <a:gd name="T49" fmla="*/ 162 h 345"/>
              <a:gd name="T50" fmla="*/ 133 w 348"/>
              <a:gd name="T51" fmla="*/ 81 h 345"/>
              <a:gd name="T52" fmla="*/ 146 w 348"/>
              <a:gd name="T53" fmla="*/ 73 h 345"/>
              <a:gd name="T54" fmla="*/ 123 w 348"/>
              <a:gd name="T55" fmla="*/ 0 h 345"/>
              <a:gd name="T56" fmla="*/ 123 w 348"/>
              <a:gd name="T57" fmla="*/ 20 h 345"/>
              <a:gd name="T58" fmla="*/ 132 w 348"/>
              <a:gd name="T59" fmla="*/ 59 h 345"/>
              <a:gd name="T60" fmla="*/ 31 w 348"/>
              <a:gd name="T61" fmla="*/ 59 h 345"/>
              <a:gd name="T62" fmla="*/ 40 w 348"/>
              <a:gd name="T63" fmla="*/ 20 h 345"/>
              <a:gd name="T64" fmla="*/ 40 w 348"/>
              <a:gd name="T65" fmla="*/ 0 h 345"/>
              <a:gd name="T66" fmla="*/ 16 w 348"/>
              <a:gd name="T67" fmla="*/ 73 h 345"/>
              <a:gd name="T68" fmla="*/ 29 w 348"/>
              <a:gd name="T69" fmla="*/ 81 h 345"/>
              <a:gd name="T70" fmla="*/ 29 w 348"/>
              <a:gd name="T71" fmla="*/ 162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48" h="345">
                <a:moveTo>
                  <a:pt x="185" y="263"/>
                </a:moveTo>
                <a:cubicBezTo>
                  <a:pt x="185" y="244"/>
                  <a:pt x="177" y="228"/>
                  <a:pt x="163" y="216"/>
                </a:cubicBezTo>
                <a:cubicBezTo>
                  <a:pt x="156" y="254"/>
                  <a:pt x="123" y="283"/>
                  <a:pt x="84" y="283"/>
                </a:cubicBezTo>
                <a:cubicBezTo>
                  <a:pt x="78" y="283"/>
                  <a:pt x="73" y="282"/>
                  <a:pt x="67" y="281"/>
                </a:cubicBezTo>
                <a:cubicBezTo>
                  <a:pt x="75" y="305"/>
                  <a:pt x="97" y="323"/>
                  <a:pt x="125" y="323"/>
                </a:cubicBezTo>
                <a:cubicBezTo>
                  <a:pt x="158" y="323"/>
                  <a:pt x="185" y="296"/>
                  <a:pt x="185" y="263"/>
                </a:cubicBezTo>
                <a:close/>
                <a:moveTo>
                  <a:pt x="194" y="224"/>
                </a:moveTo>
                <a:cubicBezTo>
                  <a:pt x="201" y="236"/>
                  <a:pt x="204" y="250"/>
                  <a:pt x="204" y="263"/>
                </a:cubicBezTo>
                <a:cubicBezTo>
                  <a:pt x="204" y="297"/>
                  <a:pt x="184" y="325"/>
                  <a:pt x="157" y="338"/>
                </a:cubicBezTo>
                <a:cubicBezTo>
                  <a:pt x="165" y="342"/>
                  <a:pt x="174" y="345"/>
                  <a:pt x="184" y="345"/>
                </a:cubicBezTo>
                <a:cubicBezTo>
                  <a:pt x="218" y="345"/>
                  <a:pt x="244" y="318"/>
                  <a:pt x="244" y="283"/>
                </a:cubicBezTo>
                <a:cubicBezTo>
                  <a:pt x="245" y="254"/>
                  <a:pt x="223" y="229"/>
                  <a:pt x="194" y="224"/>
                </a:cubicBezTo>
                <a:close/>
                <a:moveTo>
                  <a:pt x="256" y="224"/>
                </a:moveTo>
                <a:cubicBezTo>
                  <a:pt x="250" y="224"/>
                  <a:pt x="245" y="225"/>
                  <a:pt x="241" y="225"/>
                </a:cubicBezTo>
                <a:cubicBezTo>
                  <a:pt x="257" y="240"/>
                  <a:pt x="266" y="261"/>
                  <a:pt x="266" y="283"/>
                </a:cubicBezTo>
                <a:cubicBezTo>
                  <a:pt x="266" y="297"/>
                  <a:pt x="261" y="311"/>
                  <a:pt x="254" y="323"/>
                </a:cubicBezTo>
                <a:cubicBezTo>
                  <a:pt x="256" y="323"/>
                  <a:pt x="256" y="323"/>
                  <a:pt x="256" y="323"/>
                </a:cubicBezTo>
                <a:cubicBezTo>
                  <a:pt x="284" y="323"/>
                  <a:pt x="306" y="301"/>
                  <a:pt x="306" y="273"/>
                </a:cubicBezTo>
                <a:cubicBezTo>
                  <a:pt x="306" y="247"/>
                  <a:pt x="284" y="224"/>
                  <a:pt x="256" y="224"/>
                </a:cubicBezTo>
                <a:close/>
                <a:moveTo>
                  <a:pt x="306" y="203"/>
                </a:moveTo>
                <a:cubicBezTo>
                  <a:pt x="298" y="203"/>
                  <a:pt x="290" y="206"/>
                  <a:pt x="284" y="211"/>
                </a:cubicBezTo>
                <a:cubicBezTo>
                  <a:pt x="310" y="221"/>
                  <a:pt x="326" y="246"/>
                  <a:pt x="326" y="275"/>
                </a:cubicBezTo>
                <a:cubicBezTo>
                  <a:pt x="326" y="280"/>
                  <a:pt x="326" y="280"/>
                  <a:pt x="326" y="280"/>
                </a:cubicBezTo>
                <a:cubicBezTo>
                  <a:pt x="339" y="273"/>
                  <a:pt x="348" y="260"/>
                  <a:pt x="348" y="245"/>
                </a:cubicBezTo>
                <a:cubicBezTo>
                  <a:pt x="347" y="222"/>
                  <a:pt x="329" y="203"/>
                  <a:pt x="306" y="203"/>
                </a:cubicBezTo>
                <a:close/>
                <a:moveTo>
                  <a:pt x="346" y="199"/>
                </a:moveTo>
                <a:cubicBezTo>
                  <a:pt x="346" y="193"/>
                  <a:pt x="346" y="193"/>
                  <a:pt x="346" y="193"/>
                </a:cubicBezTo>
                <a:cubicBezTo>
                  <a:pt x="346" y="176"/>
                  <a:pt x="333" y="163"/>
                  <a:pt x="316" y="163"/>
                </a:cubicBezTo>
                <a:cubicBezTo>
                  <a:pt x="302" y="163"/>
                  <a:pt x="289" y="173"/>
                  <a:pt x="287" y="186"/>
                </a:cubicBezTo>
                <a:cubicBezTo>
                  <a:pt x="294" y="185"/>
                  <a:pt x="299" y="184"/>
                  <a:pt x="306" y="184"/>
                </a:cubicBezTo>
                <a:cubicBezTo>
                  <a:pt x="321" y="184"/>
                  <a:pt x="335" y="190"/>
                  <a:pt x="346" y="199"/>
                </a:cubicBezTo>
                <a:close/>
                <a:moveTo>
                  <a:pt x="144" y="203"/>
                </a:moveTo>
                <a:cubicBezTo>
                  <a:pt x="127" y="215"/>
                  <a:pt x="106" y="224"/>
                  <a:pt x="83" y="224"/>
                </a:cubicBezTo>
                <a:cubicBezTo>
                  <a:pt x="61" y="224"/>
                  <a:pt x="39" y="215"/>
                  <a:pt x="23" y="202"/>
                </a:cubicBezTo>
                <a:cubicBezTo>
                  <a:pt x="23" y="235"/>
                  <a:pt x="50" y="263"/>
                  <a:pt x="83" y="263"/>
                </a:cubicBezTo>
                <a:cubicBezTo>
                  <a:pt x="117" y="263"/>
                  <a:pt x="144" y="237"/>
                  <a:pt x="144" y="203"/>
                </a:cubicBezTo>
                <a:close/>
                <a:moveTo>
                  <a:pt x="123" y="122"/>
                </a:moveTo>
                <a:cubicBezTo>
                  <a:pt x="123" y="134"/>
                  <a:pt x="128" y="141"/>
                  <a:pt x="134" y="141"/>
                </a:cubicBezTo>
                <a:cubicBezTo>
                  <a:pt x="139" y="141"/>
                  <a:pt x="144" y="134"/>
                  <a:pt x="144" y="122"/>
                </a:cubicBezTo>
                <a:cubicBezTo>
                  <a:pt x="144" y="109"/>
                  <a:pt x="139" y="101"/>
                  <a:pt x="134" y="101"/>
                </a:cubicBezTo>
                <a:cubicBezTo>
                  <a:pt x="128" y="101"/>
                  <a:pt x="123" y="109"/>
                  <a:pt x="123" y="122"/>
                </a:cubicBezTo>
                <a:close/>
                <a:moveTo>
                  <a:pt x="42" y="122"/>
                </a:moveTo>
                <a:cubicBezTo>
                  <a:pt x="42" y="109"/>
                  <a:pt x="37" y="101"/>
                  <a:pt x="32" y="101"/>
                </a:cubicBezTo>
                <a:cubicBezTo>
                  <a:pt x="28" y="101"/>
                  <a:pt x="22" y="109"/>
                  <a:pt x="22" y="122"/>
                </a:cubicBezTo>
                <a:cubicBezTo>
                  <a:pt x="22" y="134"/>
                  <a:pt x="28" y="141"/>
                  <a:pt x="32" y="141"/>
                </a:cubicBezTo>
                <a:cubicBezTo>
                  <a:pt x="37" y="141"/>
                  <a:pt x="42" y="134"/>
                  <a:pt x="42" y="122"/>
                </a:cubicBezTo>
                <a:close/>
                <a:moveTo>
                  <a:pt x="1" y="131"/>
                </a:moveTo>
                <a:cubicBezTo>
                  <a:pt x="5" y="172"/>
                  <a:pt x="40" y="202"/>
                  <a:pt x="81" y="202"/>
                </a:cubicBezTo>
                <a:cubicBezTo>
                  <a:pt x="123" y="202"/>
                  <a:pt x="157" y="171"/>
                  <a:pt x="162" y="131"/>
                </a:cubicBezTo>
                <a:cubicBezTo>
                  <a:pt x="158" y="149"/>
                  <a:pt x="148" y="162"/>
                  <a:pt x="133" y="162"/>
                </a:cubicBezTo>
                <a:cubicBezTo>
                  <a:pt x="116" y="162"/>
                  <a:pt x="103" y="144"/>
                  <a:pt x="103" y="121"/>
                </a:cubicBezTo>
                <a:cubicBezTo>
                  <a:pt x="103" y="99"/>
                  <a:pt x="116" y="81"/>
                  <a:pt x="133" y="81"/>
                </a:cubicBezTo>
                <a:cubicBezTo>
                  <a:pt x="148" y="81"/>
                  <a:pt x="158" y="93"/>
                  <a:pt x="162" y="111"/>
                </a:cubicBezTo>
                <a:cubicBezTo>
                  <a:pt x="159" y="96"/>
                  <a:pt x="154" y="84"/>
                  <a:pt x="146" y="73"/>
                </a:cubicBezTo>
                <a:cubicBezTo>
                  <a:pt x="157" y="65"/>
                  <a:pt x="163" y="55"/>
                  <a:pt x="163" y="41"/>
                </a:cubicBezTo>
                <a:cubicBezTo>
                  <a:pt x="163" y="19"/>
                  <a:pt x="145" y="0"/>
                  <a:pt x="123" y="0"/>
                </a:cubicBezTo>
                <a:cubicBezTo>
                  <a:pt x="117" y="0"/>
                  <a:pt x="113" y="4"/>
                  <a:pt x="113" y="10"/>
                </a:cubicBezTo>
                <a:cubicBezTo>
                  <a:pt x="113" y="15"/>
                  <a:pt x="117" y="20"/>
                  <a:pt x="123" y="20"/>
                </a:cubicBezTo>
                <a:cubicBezTo>
                  <a:pt x="134" y="20"/>
                  <a:pt x="143" y="29"/>
                  <a:pt x="143" y="41"/>
                </a:cubicBezTo>
                <a:cubicBezTo>
                  <a:pt x="143" y="48"/>
                  <a:pt x="139" y="55"/>
                  <a:pt x="132" y="59"/>
                </a:cubicBezTo>
                <a:cubicBezTo>
                  <a:pt x="118" y="47"/>
                  <a:pt x="100" y="41"/>
                  <a:pt x="81" y="41"/>
                </a:cubicBezTo>
                <a:cubicBezTo>
                  <a:pt x="63" y="41"/>
                  <a:pt x="46" y="47"/>
                  <a:pt x="31" y="59"/>
                </a:cubicBezTo>
                <a:cubicBezTo>
                  <a:pt x="24" y="55"/>
                  <a:pt x="20" y="48"/>
                  <a:pt x="20" y="41"/>
                </a:cubicBezTo>
                <a:cubicBezTo>
                  <a:pt x="20" y="29"/>
                  <a:pt x="29" y="20"/>
                  <a:pt x="40" y="20"/>
                </a:cubicBezTo>
                <a:cubicBezTo>
                  <a:pt x="46" y="20"/>
                  <a:pt x="50" y="15"/>
                  <a:pt x="50" y="10"/>
                </a:cubicBezTo>
                <a:cubicBezTo>
                  <a:pt x="50" y="4"/>
                  <a:pt x="46" y="0"/>
                  <a:pt x="40" y="0"/>
                </a:cubicBezTo>
                <a:cubicBezTo>
                  <a:pt x="18" y="0"/>
                  <a:pt x="0" y="19"/>
                  <a:pt x="0" y="41"/>
                </a:cubicBezTo>
                <a:cubicBezTo>
                  <a:pt x="0" y="55"/>
                  <a:pt x="6" y="65"/>
                  <a:pt x="16" y="73"/>
                </a:cubicBezTo>
                <a:cubicBezTo>
                  <a:pt x="9" y="84"/>
                  <a:pt x="3" y="97"/>
                  <a:pt x="1" y="111"/>
                </a:cubicBezTo>
                <a:cubicBezTo>
                  <a:pt x="4" y="93"/>
                  <a:pt x="15" y="81"/>
                  <a:pt x="29" y="81"/>
                </a:cubicBezTo>
                <a:cubicBezTo>
                  <a:pt x="46" y="81"/>
                  <a:pt x="60" y="99"/>
                  <a:pt x="60" y="121"/>
                </a:cubicBezTo>
                <a:cubicBezTo>
                  <a:pt x="60" y="144"/>
                  <a:pt x="46" y="162"/>
                  <a:pt x="29" y="162"/>
                </a:cubicBezTo>
                <a:cubicBezTo>
                  <a:pt x="16" y="162"/>
                  <a:pt x="4" y="149"/>
                  <a:pt x="1" y="1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" name="Freeform 13">
            <a:extLst>
              <a:ext uri="{FF2B5EF4-FFF2-40B4-BE49-F238E27FC236}">
                <a16:creationId xmlns:a16="http://schemas.microsoft.com/office/drawing/2014/main" id="{53950F3E-944E-2795-6729-09F63CDE5191}"/>
              </a:ext>
            </a:extLst>
          </p:cNvPr>
          <p:cNvSpPr>
            <a:spLocks noEditPoints="1"/>
          </p:cNvSpPr>
          <p:nvPr/>
        </p:nvSpPr>
        <p:spPr bwMode="auto">
          <a:xfrm>
            <a:off x="6262834" y="1375014"/>
            <a:ext cx="226612" cy="259411"/>
          </a:xfrm>
          <a:custGeom>
            <a:avLst/>
            <a:gdLst>
              <a:gd name="T0" fmla="*/ 179 w 304"/>
              <a:gd name="T1" fmla="*/ 162 h 348"/>
              <a:gd name="T2" fmla="*/ 180 w 304"/>
              <a:gd name="T3" fmla="*/ 185 h 348"/>
              <a:gd name="T4" fmla="*/ 202 w 304"/>
              <a:gd name="T5" fmla="*/ 246 h 348"/>
              <a:gd name="T6" fmla="*/ 202 w 304"/>
              <a:gd name="T7" fmla="*/ 162 h 348"/>
              <a:gd name="T8" fmla="*/ 152 w 304"/>
              <a:gd name="T9" fmla="*/ 170 h 348"/>
              <a:gd name="T10" fmla="*/ 152 w 304"/>
              <a:gd name="T11" fmla="*/ 188 h 348"/>
              <a:gd name="T12" fmla="*/ 123 w 304"/>
              <a:gd name="T13" fmla="*/ 184 h 348"/>
              <a:gd name="T14" fmla="*/ 126 w 304"/>
              <a:gd name="T15" fmla="*/ 162 h 348"/>
              <a:gd name="T16" fmla="*/ 61 w 304"/>
              <a:gd name="T17" fmla="*/ 202 h 348"/>
              <a:gd name="T18" fmla="*/ 141 w 304"/>
              <a:gd name="T19" fmla="*/ 206 h 348"/>
              <a:gd name="T20" fmla="*/ 72 w 304"/>
              <a:gd name="T21" fmla="*/ 255 h 348"/>
              <a:gd name="T22" fmla="*/ 83 w 304"/>
              <a:gd name="T23" fmla="*/ 335 h 348"/>
              <a:gd name="T24" fmla="*/ 112 w 304"/>
              <a:gd name="T25" fmla="*/ 265 h 348"/>
              <a:gd name="T26" fmla="*/ 72 w 304"/>
              <a:gd name="T27" fmla="*/ 255 h 348"/>
              <a:gd name="T28" fmla="*/ 192 w 304"/>
              <a:gd name="T29" fmla="*/ 345 h 348"/>
              <a:gd name="T30" fmla="*/ 232 w 304"/>
              <a:gd name="T31" fmla="*/ 253 h 348"/>
              <a:gd name="T32" fmla="*/ 192 w 304"/>
              <a:gd name="T33" fmla="*/ 262 h 348"/>
              <a:gd name="T34" fmla="*/ 130 w 304"/>
              <a:gd name="T35" fmla="*/ 255 h 348"/>
              <a:gd name="T36" fmla="*/ 151 w 304"/>
              <a:gd name="T37" fmla="*/ 304 h 348"/>
              <a:gd name="T38" fmla="*/ 171 w 304"/>
              <a:gd name="T39" fmla="*/ 255 h 348"/>
              <a:gd name="T40" fmla="*/ 257 w 304"/>
              <a:gd name="T41" fmla="*/ 43 h 348"/>
              <a:gd name="T42" fmla="*/ 148 w 304"/>
              <a:gd name="T43" fmla="*/ 0 h 348"/>
              <a:gd name="T44" fmla="*/ 0 w 304"/>
              <a:gd name="T45" fmla="*/ 233 h 348"/>
              <a:gd name="T46" fmla="*/ 50 w 304"/>
              <a:gd name="T47" fmla="*/ 235 h 348"/>
              <a:gd name="T48" fmla="*/ 100 w 304"/>
              <a:gd name="T49" fmla="*/ 142 h 348"/>
              <a:gd name="T50" fmla="*/ 261 w 304"/>
              <a:gd name="T51" fmla="*/ 201 h 348"/>
              <a:gd name="T52" fmla="*/ 251 w 304"/>
              <a:gd name="T53" fmla="*/ 283 h 348"/>
              <a:gd name="T54" fmla="*/ 301 w 304"/>
              <a:gd name="T55" fmla="*/ 152 h 348"/>
              <a:gd name="T56" fmla="*/ 91 w 304"/>
              <a:gd name="T57" fmla="*/ 102 h 348"/>
              <a:gd name="T58" fmla="*/ 91 w 304"/>
              <a:gd name="T59" fmla="*/ 82 h 348"/>
              <a:gd name="T60" fmla="*/ 91 w 304"/>
              <a:gd name="T61" fmla="*/ 102 h 348"/>
              <a:gd name="T62" fmla="*/ 203 w 304"/>
              <a:gd name="T63" fmla="*/ 93 h 348"/>
              <a:gd name="T64" fmla="*/ 223 w 304"/>
              <a:gd name="T65" fmla="*/ 9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04" h="348">
                <a:moveTo>
                  <a:pt x="202" y="162"/>
                </a:moveTo>
                <a:cubicBezTo>
                  <a:pt x="179" y="162"/>
                  <a:pt x="179" y="162"/>
                  <a:pt x="179" y="162"/>
                </a:cubicBezTo>
                <a:cubicBezTo>
                  <a:pt x="180" y="167"/>
                  <a:pt x="183" y="172"/>
                  <a:pt x="183" y="178"/>
                </a:cubicBezTo>
                <a:cubicBezTo>
                  <a:pt x="183" y="180"/>
                  <a:pt x="181" y="183"/>
                  <a:pt x="180" y="185"/>
                </a:cubicBezTo>
                <a:cubicBezTo>
                  <a:pt x="163" y="207"/>
                  <a:pt x="163" y="207"/>
                  <a:pt x="163" y="207"/>
                </a:cubicBezTo>
                <a:cubicBezTo>
                  <a:pt x="164" y="229"/>
                  <a:pt x="181" y="246"/>
                  <a:pt x="202" y="246"/>
                </a:cubicBezTo>
                <a:cubicBezTo>
                  <a:pt x="224" y="246"/>
                  <a:pt x="242" y="227"/>
                  <a:pt x="242" y="205"/>
                </a:cubicBezTo>
                <a:cubicBezTo>
                  <a:pt x="242" y="180"/>
                  <a:pt x="224" y="162"/>
                  <a:pt x="202" y="162"/>
                </a:cubicBezTo>
                <a:close/>
                <a:moveTo>
                  <a:pt x="161" y="176"/>
                </a:moveTo>
                <a:cubicBezTo>
                  <a:pt x="160" y="172"/>
                  <a:pt x="156" y="170"/>
                  <a:pt x="152" y="170"/>
                </a:cubicBezTo>
                <a:cubicBezTo>
                  <a:pt x="148" y="170"/>
                  <a:pt x="144" y="172"/>
                  <a:pt x="143" y="176"/>
                </a:cubicBezTo>
                <a:cubicBezTo>
                  <a:pt x="152" y="188"/>
                  <a:pt x="152" y="188"/>
                  <a:pt x="152" y="188"/>
                </a:cubicBezTo>
                <a:lnTo>
                  <a:pt x="161" y="176"/>
                </a:lnTo>
                <a:close/>
                <a:moveTo>
                  <a:pt x="123" y="184"/>
                </a:moveTo>
                <a:cubicBezTo>
                  <a:pt x="122" y="183"/>
                  <a:pt x="122" y="180"/>
                  <a:pt x="122" y="177"/>
                </a:cubicBezTo>
                <a:cubicBezTo>
                  <a:pt x="122" y="172"/>
                  <a:pt x="122" y="167"/>
                  <a:pt x="126" y="162"/>
                </a:cubicBezTo>
                <a:cubicBezTo>
                  <a:pt x="101" y="162"/>
                  <a:pt x="101" y="162"/>
                  <a:pt x="101" y="162"/>
                </a:cubicBezTo>
                <a:cubicBezTo>
                  <a:pt x="79" y="162"/>
                  <a:pt x="61" y="180"/>
                  <a:pt x="61" y="202"/>
                </a:cubicBezTo>
                <a:cubicBezTo>
                  <a:pt x="61" y="225"/>
                  <a:pt x="79" y="242"/>
                  <a:pt x="101" y="242"/>
                </a:cubicBezTo>
                <a:cubicBezTo>
                  <a:pt x="122" y="242"/>
                  <a:pt x="139" y="226"/>
                  <a:pt x="141" y="206"/>
                </a:cubicBezTo>
                <a:lnTo>
                  <a:pt x="123" y="184"/>
                </a:lnTo>
                <a:close/>
                <a:moveTo>
                  <a:pt x="72" y="255"/>
                </a:moveTo>
                <a:cubicBezTo>
                  <a:pt x="72" y="306"/>
                  <a:pt x="72" y="306"/>
                  <a:pt x="72" y="306"/>
                </a:cubicBezTo>
                <a:cubicBezTo>
                  <a:pt x="72" y="317"/>
                  <a:pt x="76" y="327"/>
                  <a:pt x="83" y="335"/>
                </a:cubicBezTo>
                <a:cubicBezTo>
                  <a:pt x="91" y="343"/>
                  <a:pt x="101" y="348"/>
                  <a:pt x="112" y="348"/>
                </a:cubicBezTo>
                <a:cubicBezTo>
                  <a:pt x="112" y="265"/>
                  <a:pt x="112" y="265"/>
                  <a:pt x="112" y="265"/>
                </a:cubicBezTo>
                <a:cubicBezTo>
                  <a:pt x="108" y="266"/>
                  <a:pt x="105" y="266"/>
                  <a:pt x="103" y="266"/>
                </a:cubicBezTo>
                <a:cubicBezTo>
                  <a:pt x="90" y="264"/>
                  <a:pt x="79" y="260"/>
                  <a:pt x="72" y="255"/>
                </a:cubicBezTo>
                <a:close/>
                <a:moveTo>
                  <a:pt x="192" y="262"/>
                </a:moveTo>
                <a:cubicBezTo>
                  <a:pt x="192" y="345"/>
                  <a:pt x="192" y="345"/>
                  <a:pt x="192" y="345"/>
                </a:cubicBezTo>
                <a:cubicBezTo>
                  <a:pt x="215" y="345"/>
                  <a:pt x="232" y="326"/>
                  <a:pt x="232" y="304"/>
                </a:cubicBezTo>
                <a:cubicBezTo>
                  <a:pt x="232" y="253"/>
                  <a:pt x="232" y="253"/>
                  <a:pt x="232" y="253"/>
                </a:cubicBezTo>
                <a:cubicBezTo>
                  <a:pt x="224" y="260"/>
                  <a:pt x="213" y="264"/>
                  <a:pt x="202" y="264"/>
                </a:cubicBezTo>
                <a:cubicBezTo>
                  <a:pt x="199" y="264"/>
                  <a:pt x="195" y="264"/>
                  <a:pt x="192" y="262"/>
                </a:cubicBezTo>
                <a:close/>
                <a:moveTo>
                  <a:pt x="151" y="236"/>
                </a:moveTo>
                <a:cubicBezTo>
                  <a:pt x="145" y="243"/>
                  <a:pt x="138" y="251"/>
                  <a:pt x="130" y="255"/>
                </a:cubicBezTo>
                <a:cubicBezTo>
                  <a:pt x="130" y="301"/>
                  <a:pt x="130" y="301"/>
                  <a:pt x="130" y="301"/>
                </a:cubicBezTo>
                <a:cubicBezTo>
                  <a:pt x="138" y="303"/>
                  <a:pt x="144" y="304"/>
                  <a:pt x="151" y="304"/>
                </a:cubicBezTo>
                <a:cubicBezTo>
                  <a:pt x="157" y="304"/>
                  <a:pt x="164" y="303"/>
                  <a:pt x="171" y="301"/>
                </a:cubicBezTo>
                <a:cubicBezTo>
                  <a:pt x="171" y="255"/>
                  <a:pt x="171" y="255"/>
                  <a:pt x="171" y="255"/>
                </a:cubicBezTo>
                <a:cubicBezTo>
                  <a:pt x="163" y="251"/>
                  <a:pt x="156" y="245"/>
                  <a:pt x="151" y="236"/>
                </a:cubicBezTo>
                <a:close/>
                <a:moveTo>
                  <a:pt x="257" y="43"/>
                </a:moveTo>
                <a:cubicBezTo>
                  <a:pt x="229" y="15"/>
                  <a:pt x="192" y="0"/>
                  <a:pt x="151" y="0"/>
                </a:cubicBezTo>
                <a:cubicBezTo>
                  <a:pt x="150" y="0"/>
                  <a:pt x="149" y="0"/>
                  <a:pt x="148" y="0"/>
                </a:cubicBezTo>
                <a:cubicBezTo>
                  <a:pt x="66" y="1"/>
                  <a:pt x="0" y="73"/>
                  <a:pt x="0" y="158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60"/>
                  <a:pt x="23" y="283"/>
                  <a:pt x="50" y="283"/>
                </a:cubicBezTo>
                <a:cubicBezTo>
                  <a:pt x="50" y="235"/>
                  <a:pt x="50" y="235"/>
                  <a:pt x="50" y="235"/>
                </a:cubicBezTo>
                <a:cubicBezTo>
                  <a:pt x="43" y="225"/>
                  <a:pt x="41" y="214"/>
                  <a:pt x="41" y="201"/>
                </a:cubicBezTo>
                <a:cubicBezTo>
                  <a:pt x="41" y="168"/>
                  <a:pt x="67" y="142"/>
                  <a:pt x="100" y="142"/>
                </a:cubicBezTo>
                <a:cubicBezTo>
                  <a:pt x="201" y="142"/>
                  <a:pt x="201" y="142"/>
                  <a:pt x="201" y="142"/>
                </a:cubicBezTo>
                <a:cubicBezTo>
                  <a:pt x="234" y="142"/>
                  <a:pt x="261" y="168"/>
                  <a:pt x="261" y="201"/>
                </a:cubicBezTo>
                <a:cubicBezTo>
                  <a:pt x="261" y="214"/>
                  <a:pt x="257" y="225"/>
                  <a:pt x="251" y="235"/>
                </a:cubicBezTo>
                <a:cubicBezTo>
                  <a:pt x="251" y="283"/>
                  <a:pt x="251" y="283"/>
                  <a:pt x="251" y="283"/>
                </a:cubicBezTo>
                <a:cubicBezTo>
                  <a:pt x="279" y="283"/>
                  <a:pt x="301" y="260"/>
                  <a:pt x="301" y="233"/>
                </a:cubicBezTo>
                <a:cubicBezTo>
                  <a:pt x="301" y="152"/>
                  <a:pt x="301" y="152"/>
                  <a:pt x="301" y="152"/>
                </a:cubicBezTo>
                <a:cubicBezTo>
                  <a:pt x="304" y="111"/>
                  <a:pt x="287" y="72"/>
                  <a:pt x="257" y="43"/>
                </a:cubicBezTo>
                <a:close/>
                <a:moveTo>
                  <a:pt x="91" y="102"/>
                </a:moveTo>
                <a:cubicBezTo>
                  <a:pt x="86" y="102"/>
                  <a:pt x="82" y="98"/>
                  <a:pt x="82" y="93"/>
                </a:cubicBezTo>
                <a:cubicBezTo>
                  <a:pt x="82" y="86"/>
                  <a:pt x="86" y="82"/>
                  <a:pt x="91" y="82"/>
                </a:cubicBezTo>
                <a:cubicBezTo>
                  <a:pt x="97" y="82"/>
                  <a:pt x="101" y="86"/>
                  <a:pt x="101" y="93"/>
                </a:cubicBezTo>
                <a:cubicBezTo>
                  <a:pt x="101" y="98"/>
                  <a:pt x="97" y="102"/>
                  <a:pt x="91" y="102"/>
                </a:cubicBezTo>
                <a:close/>
                <a:moveTo>
                  <a:pt x="213" y="102"/>
                </a:moveTo>
                <a:cubicBezTo>
                  <a:pt x="207" y="102"/>
                  <a:pt x="203" y="98"/>
                  <a:pt x="203" y="93"/>
                </a:cubicBezTo>
                <a:cubicBezTo>
                  <a:pt x="203" y="86"/>
                  <a:pt x="207" y="82"/>
                  <a:pt x="213" y="82"/>
                </a:cubicBezTo>
                <a:cubicBezTo>
                  <a:pt x="219" y="82"/>
                  <a:pt x="223" y="86"/>
                  <a:pt x="223" y="93"/>
                </a:cubicBezTo>
                <a:cubicBezTo>
                  <a:pt x="223" y="98"/>
                  <a:pt x="219" y="102"/>
                  <a:pt x="213" y="10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" name="Freeform 22">
            <a:extLst>
              <a:ext uri="{FF2B5EF4-FFF2-40B4-BE49-F238E27FC236}">
                <a16:creationId xmlns:a16="http://schemas.microsoft.com/office/drawing/2014/main" id="{6E609D9E-D392-F7F7-641C-83CC8C006BBE}"/>
              </a:ext>
            </a:extLst>
          </p:cNvPr>
          <p:cNvSpPr>
            <a:spLocks noEditPoints="1"/>
          </p:cNvSpPr>
          <p:nvPr/>
        </p:nvSpPr>
        <p:spPr bwMode="auto">
          <a:xfrm>
            <a:off x="8975099" y="1921045"/>
            <a:ext cx="262393" cy="258666"/>
          </a:xfrm>
          <a:custGeom>
            <a:avLst/>
            <a:gdLst>
              <a:gd name="T0" fmla="*/ 204 w 352"/>
              <a:gd name="T1" fmla="*/ 44 h 347"/>
              <a:gd name="T2" fmla="*/ 166 w 352"/>
              <a:gd name="T3" fmla="*/ 5 h 347"/>
              <a:gd name="T4" fmla="*/ 175 w 352"/>
              <a:gd name="T5" fmla="*/ 57 h 347"/>
              <a:gd name="T6" fmla="*/ 148 w 352"/>
              <a:gd name="T7" fmla="*/ 303 h 347"/>
              <a:gd name="T8" fmla="*/ 184 w 352"/>
              <a:gd name="T9" fmla="*/ 341 h 347"/>
              <a:gd name="T10" fmla="*/ 175 w 352"/>
              <a:gd name="T11" fmla="*/ 289 h 347"/>
              <a:gd name="T12" fmla="*/ 8 w 352"/>
              <a:gd name="T13" fmla="*/ 182 h 347"/>
              <a:gd name="T14" fmla="*/ 60 w 352"/>
              <a:gd name="T15" fmla="*/ 173 h 347"/>
              <a:gd name="T16" fmla="*/ 306 w 352"/>
              <a:gd name="T17" fmla="*/ 145 h 347"/>
              <a:gd name="T18" fmla="*/ 306 w 352"/>
              <a:gd name="T19" fmla="*/ 200 h 347"/>
              <a:gd name="T20" fmla="*/ 344 w 352"/>
              <a:gd name="T21" fmla="*/ 164 h 347"/>
              <a:gd name="T22" fmla="*/ 52 w 352"/>
              <a:gd name="T23" fmla="*/ 285 h 347"/>
              <a:gd name="T24" fmla="*/ 104 w 352"/>
              <a:gd name="T25" fmla="*/ 283 h 347"/>
              <a:gd name="T26" fmla="*/ 66 w 352"/>
              <a:gd name="T27" fmla="*/ 244 h 347"/>
              <a:gd name="T28" fmla="*/ 301 w 352"/>
              <a:gd name="T29" fmla="*/ 62 h 347"/>
              <a:gd name="T30" fmla="*/ 249 w 352"/>
              <a:gd name="T31" fmla="*/ 63 h 347"/>
              <a:gd name="T32" fmla="*/ 287 w 352"/>
              <a:gd name="T33" fmla="*/ 103 h 347"/>
              <a:gd name="T34" fmla="*/ 247 w 352"/>
              <a:gd name="T35" fmla="*/ 283 h 347"/>
              <a:gd name="T36" fmla="*/ 291 w 352"/>
              <a:gd name="T37" fmla="*/ 299 h 347"/>
              <a:gd name="T38" fmla="*/ 65 w 352"/>
              <a:gd name="T39" fmla="*/ 103 h 347"/>
              <a:gd name="T40" fmla="*/ 63 w 352"/>
              <a:gd name="T41" fmla="*/ 50 h 347"/>
              <a:gd name="T42" fmla="*/ 65 w 352"/>
              <a:gd name="T43" fmla="*/ 103 h 347"/>
              <a:gd name="T44" fmla="*/ 175 w 352"/>
              <a:gd name="T45" fmla="*/ 202 h 347"/>
              <a:gd name="T46" fmla="*/ 165 w 352"/>
              <a:gd name="T47" fmla="*/ 124 h 347"/>
              <a:gd name="T48" fmla="*/ 134 w 352"/>
              <a:gd name="T49" fmla="*/ 60 h 347"/>
              <a:gd name="T50" fmla="*/ 113 w 352"/>
              <a:gd name="T51" fmla="*/ 97 h 347"/>
              <a:gd name="T52" fmla="*/ 287 w 352"/>
              <a:gd name="T53" fmla="*/ 128 h 347"/>
              <a:gd name="T54" fmla="*/ 218 w 352"/>
              <a:gd name="T55" fmla="*/ 146 h 347"/>
              <a:gd name="T56" fmla="*/ 288 w 352"/>
              <a:gd name="T57" fmla="*/ 138 h 347"/>
              <a:gd name="T58" fmla="*/ 134 w 352"/>
              <a:gd name="T59" fmla="*/ 143 h 347"/>
              <a:gd name="T60" fmla="*/ 65 w 352"/>
              <a:gd name="T61" fmla="*/ 126 h 347"/>
              <a:gd name="T62" fmla="*/ 125 w 352"/>
              <a:gd name="T63" fmla="*/ 162 h 347"/>
              <a:gd name="T64" fmla="*/ 236 w 352"/>
              <a:gd name="T65" fmla="*/ 98 h 347"/>
              <a:gd name="T66" fmla="*/ 215 w 352"/>
              <a:gd name="T67" fmla="*/ 62 h 347"/>
              <a:gd name="T68" fmla="*/ 186 w 352"/>
              <a:gd name="T69" fmla="*/ 123 h 347"/>
              <a:gd name="T70" fmla="*/ 211 w 352"/>
              <a:gd name="T71" fmla="*/ 285 h 347"/>
              <a:gd name="T72" fmla="*/ 228 w 352"/>
              <a:gd name="T73" fmla="*/ 278 h 347"/>
              <a:gd name="T74" fmla="*/ 186 w 352"/>
              <a:gd name="T75" fmla="*/ 223 h 347"/>
              <a:gd name="T76" fmla="*/ 251 w 352"/>
              <a:gd name="T77" fmla="*/ 236 h 347"/>
              <a:gd name="T78" fmla="*/ 286 w 352"/>
              <a:gd name="T79" fmla="*/ 211 h 347"/>
              <a:gd name="T80" fmla="*/ 165 w 352"/>
              <a:gd name="T81" fmla="*/ 223 h 347"/>
              <a:gd name="T82" fmla="*/ 122 w 352"/>
              <a:gd name="T83" fmla="*/ 277 h 347"/>
              <a:gd name="T84" fmla="*/ 139 w 352"/>
              <a:gd name="T85" fmla="*/ 283 h 347"/>
              <a:gd name="T86" fmla="*/ 72 w 352"/>
              <a:gd name="T87" fmla="*/ 225 h 347"/>
              <a:gd name="T88" fmla="*/ 125 w 352"/>
              <a:gd name="T89" fmla="*/ 184 h 347"/>
              <a:gd name="T90" fmla="*/ 65 w 352"/>
              <a:gd name="T91" fmla="*/ 21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2" h="347">
                <a:moveTo>
                  <a:pt x="175" y="57"/>
                </a:moveTo>
                <a:cubicBezTo>
                  <a:pt x="203" y="44"/>
                  <a:pt x="203" y="44"/>
                  <a:pt x="203" y="44"/>
                </a:cubicBezTo>
                <a:cubicBezTo>
                  <a:pt x="204" y="44"/>
                  <a:pt x="204" y="44"/>
                  <a:pt x="204" y="44"/>
                </a:cubicBezTo>
                <a:cubicBezTo>
                  <a:pt x="184" y="5"/>
                  <a:pt x="184" y="5"/>
                  <a:pt x="184" y="5"/>
                </a:cubicBezTo>
                <a:cubicBezTo>
                  <a:pt x="183" y="1"/>
                  <a:pt x="179" y="0"/>
                  <a:pt x="175" y="0"/>
                </a:cubicBezTo>
                <a:cubicBezTo>
                  <a:pt x="172" y="0"/>
                  <a:pt x="168" y="1"/>
                  <a:pt x="166" y="5"/>
                </a:cubicBezTo>
                <a:cubicBezTo>
                  <a:pt x="148" y="44"/>
                  <a:pt x="148" y="44"/>
                  <a:pt x="148" y="44"/>
                </a:cubicBezTo>
                <a:cubicBezTo>
                  <a:pt x="148" y="44"/>
                  <a:pt x="148" y="44"/>
                  <a:pt x="148" y="44"/>
                </a:cubicBezTo>
                <a:lnTo>
                  <a:pt x="175" y="57"/>
                </a:lnTo>
                <a:close/>
                <a:moveTo>
                  <a:pt x="175" y="289"/>
                </a:moveTo>
                <a:cubicBezTo>
                  <a:pt x="148" y="303"/>
                  <a:pt x="148" y="303"/>
                  <a:pt x="148" y="303"/>
                </a:cubicBezTo>
                <a:cubicBezTo>
                  <a:pt x="148" y="303"/>
                  <a:pt x="148" y="303"/>
                  <a:pt x="148" y="303"/>
                </a:cubicBezTo>
                <a:cubicBezTo>
                  <a:pt x="166" y="341"/>
                  <a:pt x="166" y="341"/>
                  <a:pt x="166" y="341"/>
                </a:cubicBezTo>
                <a:cubicBezTo>
                  <a:pt x="169" y="345"/>
                  <a:pt x="173" y="347"/>
                  <a:pt x="176" y="347"/>
                </a:cubicBezTo>
                <a:cubicBezTo>
                  <a:pt x="180" y="347"/>
                  <a:pt x="183" y="345"/>
                  <a:pt x="184" y="341"/>
                </a:cubicBezTo>
                <a:cubicBezTo>
                  <a:pt x="204" y="303"/>
                  <a:pt x="204" y="303"/>
                  <a:pt x="204" y="303"/>
                </a:cubicBezTo>
                <a:cubicBezTo>
                  <a:pt x="203" y="303"/>
                  <a:pt x="203" y="303"/>
                  <a:pt x="203" y="303"/>
                </a:cubicBezTo>
                <a:lnTo>
                  <a:pt x="175" y="289"/>
                </a:lnTo>
                <a:close/>
                <a:moveTo>
                  <a:pt x="47" y="146"/>
                </a:moveTo>
                <a:cubicBezTo>
                  <a:pt x="8" y="164"/>
                  <a:pt x="8" y="164"/>
                  <a:pt x="8" y="164"/>
                </a:cubicBezTo>
                <a:cubicBezTo>
                  <a:pt x="0" y="168"/>
                  <a:pt x="0" y="178"/>
                  <a:pt x="8" y="182"/>
                </a:cubicBezTo>
                <a:cubicBezTo>
                  <a:pt x="47" y="201"/>
                  <a:pt x="47" y="201"/>
                  <a:pt x="47" y="201"/>
                </a:cubicBezTo>
                <a:cubicBezTo>
                  <a:pt x="47" y="200"/>
                  <a:pt x="47" y="200"/>
                  <a:pt x="47" y="200"/>
                </a:cubicBezTo>
                <a:cubicBezTo>
                  <a:pt x="60" y="173"/>
                  <a:pt x="60" y="173"/>
                  <a:pt x="60" y="173"/>
                </a:cubicBezTo>
                <a:lnTo>
                  <a:pt x="47" y="146"/>
                </a:lnTo>
                <a:close/>
                <a:moveTo>
                  <a:pt x="344" y="164"/>
                </a:moveTo>
                <a:cubicBezTo>
                  <a:pt x="306" y="145"/>
                  <a:pt x="306" y="145"/>
                  <a:pt x="306" y="145"/>
                </a:cubicBezTo>
                <a:cubicBezTo>
                  <a:pt x="306" y="146"/>
                  <a:pt x="306" y="146"/>
                  <a:pt x="306" y="146"/>
                </a:cubicBezTo>
                <a:cubicBezTo>
                  <a:pt x="292" y="173"/>
                  <a:pt x="292" y="173"/>
                  <a:pt x="292" y="173"/>
                </a:cubicBezTo>
                <a:cubicBezTo>
                  <a:pt x="306" y="200"/>
                  <a:pt x="306" y="200"/>
                  <a:pt x="306" y="200"/>
                </a:cubicBezTo>
                <a:cubicBezTo>
                  <a:pt x="306" y="201"/>
                  <a:pt x="306" y="201"/>
                  <a:pt x="306" y="201"/>
                </a:cubicBezTo>
                <a:cubicBezTo>
                  <a:pt x="344" y="182"/>
                  <a:pt x="344" y="182"/>
                  <a:pt x="344" y="182"/>
                </a:cubicBezTo>
                <a:cubicBezTo>
                  <a:pt x="352" y="178"/>
                  <a:pt x="352" y="169"/>
                  <a:pt x="344" y="164"/>
                </a:cubicBezTo>
                <a:close/>
                <a:moveTo>
                  <a:pt x="66" y="244"/>
                </a:moveTo>
                <a:cubicBezTo>
                  <a:pt x="65" y="244"/>
                  <a:pt x="65" y="244"/>
                  <a:pt x="65" y="244"/>
                </a:cubicBezTo>
                <a:cubicBezTo>
                  <a:pt x="52" y="285"/>
                  <a:pt x="52" y="285"/>
                  <a:pt x="52" y="285"/>
                </a:cubicBezTo>
                <a:cubicBezTo>
                  <a:pt x="49" y="291"/>
                  <a:pt x="55" y="297"/>
                  <a:pt x="60" y="297"/>
                </a:cubicBezTo>
                <a:cubicBezTo>
                  <a:pt x="61" y="297"/>
                  <a:pt x="62" y="297"/>
                  <a:pt x="63" y="296"/>
                </a:cubicBezTo>
                <a:cubicBezTo>
                  <a:pt x="104" y="283"/>
                  <a:pt x="104" y="283"/>
                  <a:pt x="104" y="283"/>
                </a:cubicBezTo>
                <a:cubicBezTo>
                  <a:pt x="104" y="282"/>
                  <a:pt x="104" y="282"/>
                  <a:pt x="104" y="282"/>
                </a:cubicBezTo>
                <a:cubicBezTo>
                  <a:pt x="95" y="254"/>
                  <a:pt x="95" y="254"/>
                  <a:pt x="95" y="254"/>
                </a:cubicBezTo>
                <a:lnTo>
                  <a:pt x="66" y="244"/>
                </a:lnTo>
                <a:close/>
                <a:moveTo>
                  <a:pt x="287" y="103"/>
                </a:moveTo>
                <a:cubicBezTo>
                  <a:pt x="288" y="103"/>
                  <a:pt x="288" y="103"/>
                  <a:pt x="288" y="103"/>
                </a:cubicBezTo>
                <a:cubicBezTo>
                  <a:pt x="301" y="62"/>
                  <a:pt x="301" y="62"/>
                  <a:pt x="301" y="62"/>
                </a:cubicBezTo>
                <a:cubicBezTo>
                  <a:pt x="303" y="55"/>
                  <a:pt x="299" y="48"/>
                  <a:pt x="293" y="48"/>
                </a:cubicBezTo>
                <a:cubicBezTo>
                  <a:pt x="292" y="48"/>
                  <a:pt x="291" y="48"/>
                  <a:pt x="289" y="49"/>
                </a:cubicBezTo>
                <a:cubicBezTo>
                  <a:pt x="249" y="63"/>
                  <a:pt x="249" y="63"/>
                  <a:pt x="249" y="63"/>
                </a:cubicBezTo>
                <a:cubicBezTo>
                  <a:pt x="249" y="63"/>
                  <a:pt x="249" y="63"/>
                  <a:pt x="249" y="63"/>
                </a:cubicBezTo>
                <a:cubicBezTo>
                  <a:pt x="258" y="93"/>
                  <a:pt x="258" y="93"/>
                  <a:pt x="258" y="93"/>
                </a:cubicBezTo>
                <a:lnTo>
                  <a:pt x="287" y="103"/>
                </a:lnTo>
                <a:close/>
                <a:moveTo>
                  <a:pt x="287" y="244"/>
                </a:moveTo>
                <a:cubicBezTo>
                  <a:pt x="258" y="254"/>
                  <a:pt x="258" y="254"/>
                  <a:pt x="258" y="254"/>
                </a:cubicBezTo>
                <a:cubicBezTo>
                  <a:pt x="247" y="283"/>
                  <a:pt x="247" y="283"/>
                  <a:pt x="247" y="283"/>
                </a:cubicBezTo>
                <a:cubicBezTo>
                  <a:pt x="247" y="285"/>
                  <a:pt x="247" y="285"/>
                  <a:pt x="247" y="285"/>
                </a:cubicBezTo>
                <a:cubicBezTo>
                  <a:pt x="288" y="298"/>
                  <a:pt x="288" y="298"/>
                  <a:pt x="288" y="298"/>
                </a:cubicBezTo>
                <a:cubicBezTo>
                  <a:pt x="289" y="299"/>
                  <a:pt x="290" y="299"/>
                  <a:pt x="291" y="299"/>
                </a:cubicBezTo>
                <a:cubicBezTo>
                  <a:pt x="298" y="299"/>
                  <a:pt x="303" y="293"/>
                  <a:pt x="300" y="286"/>
                </a:cubicBezTo>
                <a:lnTo>
                  <a:pt x="287" y="244"/>
                </a:lnTo>
                <a:close/>
                <a:moveTo>
                  <a:pt x="65" y="103"/>
                </a:moveTo>
                <a:cubicBezTo>
                  <a:pt x="94" y="93"/>
                  <a:pt x="94" y="93"/>
                  <a:pt x="94" y="93"/>
                </a:cubicBezTo>
                <a:cubicBezTo>
                  <a:pt x="104" y="63"/>
                  <a:pt x="104" y="63"/>
                  <a:pt x="104" y="63"/>
                </a:cubicBezTo>
                <a:cubicBezTo>
                  <a:pt x="63" y="50"/>
                  <a:pt x="63" y="50"/>
                  <a:pt x="63" y="50"/>
                </a:cubicBezTo>
                <a:cubicBezTo>
                  <a:pt x="62" y="50"/>
                  <a:pt x="61" y="50"/>
                  <a:pt x="60" y="50"/>
                </a:cubicBezTo>
                <a:cubicBezTo>
                  <a:pt x="54" y="50"/>
                  <a:pt x="48" y="55"/>
                  <a:pt x="51" y="62"/>
                </a:cubicBezTo>
                <a:lnTo>
                  <a:pt x="65" y="103"/>
                </a:lnTo>
                <a:close/>
                <a:moveTo>
                  <a:pt x="175" y="143"/>
                </a:moveTo>
                <a:cubicBezTo>
                  <a:pt x="159" y="143"/>
                  <a:pt x="146" y="156"/>
                  <a:pt x="146" y="173"/>
                </a:cubicBezTo>
                <a:cubicBezTo>
                  <a:pt x="146" y="189"/>
                  <a:pt x="159" y="202"/>
                  <a:pt x="175" y="202"/>
                </a:cubicBezTo>
                <a:cubicBezTo>
                  <a:pt x="192" y="202"/>
                  <a:pt x="205" y="189"/>
                  <a:pt x="205" y="173"/>
                </a:cubicBezTo>
                <a:cubicBezTo>
                  <a:pt x="205" y="157"/>
                  <a:pt x="192" y="143"/>
                  <a:pt x="175" y="143"/>
                </a:cubicBezTo>
                <a:close/>
                <a:moveTo>
                  <a:pt x="165" y="124"/>
                </a:moveTo>
                <a:cubicBezTo>
                  <a:pt x="165" y="75"/>
                  <a:pt x="165" y="75"/>
                  <a:pt x="165" y="75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37" y="61"/>
                  <a:pt x="136" y="60"/>
                  <a:pt x="134" y="60"/>
                </a:cubicBezTo>
                <a:cubicBezTo>
                  <a:pt x="132" y="60"/>
                  <a:pt x="130" y="61"/>
                  <a:pt x="129" y="61"/>
                </a:cubicBezTo>
                <a:cubicBezTo>
                  <a:pt x="125" y="62"/>
                  <a:pt x="123" y="65"/>
                  <a:pt x="122" y="68"/>
                </a:cubicBezTo>
                <a:cubicBezTo>
                  <a:pt x="113" y="97"/>
                  <a:pt x="113" y="97"/>
                  <a:pt x="113" y="97"/>
                </a:cubicBezTo>
                <a:cubicBezTo>
                  <a:pt x="147" y="131"/>
                  <a:pt x="147" y="131"/>
                  <a:pt x="147" y="131"/>
                </a:cubicBezTo>
                <a:cubicBezTo>
                  <a:pt x="152" y="129"/>
                  <a:pt x="158" y="125"/>
                  <a:pt x="165" y="124"/>
                </a:cubicBezTo>
                <a:close/>
                <a:moveTo>
                  <a:pt x="287" y="128"/>
                </a:moveTo>
                <a:cubicBezTo>
                  <a:pt x="286" y="125"/>
                  <a:pt x="283" y="122"/>
                  <a:pt x="280" y="121"/>
                </a:cubicBezTo>
                <a:cubicBezTo>
                  <a:pt x="251" y="112"/>
                  <a:pt x="251" y="112"/>
                  <a:pt x="251" y="112"/>
                </a:cubicBezTo>
                <a:cubicBezTo>
                  <a:pt x="218" y="146"/>
                  <a:pt x="218" y="146"/>
                  <a:pt x="218" y="146"/>
                </a:cubicBezTo>
                <a:cubicBezTo>
                  <a:pt x="221" y="152"/>
                  <a:pt x="223" y="157"/>
                  <a:pt x="226" y="165"/>
                </a:cubicBezTo>
                <a:cubicBezTo>
                  <a:pt x="274" y="165"/>
                  <a:pt x="274" y="165"/>
                  <a:pt x="274" y="165"/>
                </a:cubicBezTo>
                <a:cubicBezTo>
                  <a:pt x="288" y="138"/>
                  <a:pt x="288" y="138"/>
                  <a:pt x="288" y="138"/>
                </a:cubicBezTo>
                <a:cubicBezTo>
                  <a:pt x="288" y="134"/>
                  <a:pt x="288" y="130"/>
                  <a:pt x="287" y="128"/>
                </a:cubicBezTo>
                <a:close/>
                <a:moveTo>
                  <a:pt x="125" y="162"/>
                </a:moveTo>
                <a:cubicBezTo>
                  <a:pt x="127" y="155"/>
                  <a:pt x="129" y="149"/>
                  <a:pt x="134" y="143"/>
                </a:cubicBezTo>
                <a:cubicBezTo>
                  <a:pt x="99" y="110"/>
                  <a:pt x="99" y="110"/>
                  <a:pt x="99" y="110"/>
                </a:cubicBezTo>
                <a:cubicBezTo>
                  <a:pt x="71" y="120"/>
                  <a:pt x="71" y="120"/>
                  <a:pt x="71" y="120"/>
                </a:cubicBezTo>
                <a:cubicBezTo>
                  <a:pt x="67" y="120"/>
                  <a:pt x="65" y="123"/>
                  <a:pt x="65" y="126"/>
                </a:cubicBezTo>
                <a:cubicBezTo>
                  <a:pt x="63" y="130"/>
                  <a:pt x="62" y="133"/>
                  <a:pt x="65" y="135"/>
                </a:cubicBezTo>
                <a:cubicBezTo>
                  <a:pt x="78" y="162"/>
                  <a:pt x="78" y="162"/>
                  <a:pt x="78" y="162"/>
                </a:cubicBezTo>
                <a:lnTo>
                  <a:pt x="125" y="162"/>
                </a:lnTo>
                <a:close/>
                <a:moveTo>
                  <a:pt x="186" y="123"/>
                </a:moveTo>
                <a:cubicBezTo>
                  <a:pt x="193" y="124"/>
                  <a:pt x="198" y="126"/>
                  <a:pt x="204" y="131"/>
                </a:cubicBezTo>
                <a:cubicBezTo>
                  <a:pt x="236" y="98"/>
                  <a:pt x="236" y="98"/>
                  <a:pt x="236" y="98"/>
                </a:cubicBezTo>
                <a:cubicBezTo>
                  <a:pt x="228" y="70"/>
                  <a:pt x="228" y="70"/>
                  <a:pt x="228" y="70"/>
                </a:cubicBezTo>
                <a:cubicBezTo>
                  <a:pt x="227" y="67"/>
                  <a:pt x="224" y="64"/>
                  <a:pt x="221" y="63"/>
                </a:cubicBezTo>
                <a:cubicBezTo>
                  <a:pt x="219" y="63"/>
                  <a:pt x="217" y="62"/>
                  <a:pt x="215" y="62"/>
                </a:cubicBezTo>
                <a:cubicBezTo>
                  <a:pt x="214" y="62"/>
                  <a:pt x="212" y="62"/>
                  <a:pt x="211" y="63"/>
                </a:cubicBezTo>
                <a:cubicBezTo>
                  <a:pt x="186" y="76"/>
                  <a:pt x="186" y="76"/>
                  <a:pt x="186" y="76"/>
                </a:cubicBezTo>
                <a:lnTo>
                  <a:pt x="186" y="123"/>
                </a:lnTo>
                <a:close/>
                <a:moveTo>
                  <a:pt x="186" y="223"/>
                </a:moveTo>
                <a:cubicBezTo>
                  <a:pt x="186" y="272"/>
                  <a:pt x="186" y="272"/>
                  <a:pt x="186" y="272"/>
                </a:cubicBezTo>
                <a:cubicBezTo>
                  <a:pt x="211" y="285"/>
                  <a:pt x="211" y="285"/>
                  <a:pt x="211" y="285"/>
                </a:cubicBezTo>
                <a:cubicBezTo>
                  <a:pt x="213" y="286"/>
                  <a:pt x="214" y="286"/>
                  <a:pt x="215" y="286"/>
                </a:cubicBezTo>
                <a:cubicBezTo>
                  <a:pt x="218" y="286"/>
                  <a:pt x="220" y="285"/>
                  <a:pt x="221" y="284"/>
                </a:cubicBezTo>
                <a:cubicBezTo>
                  <a:pt x="223" y="283"/>
                  <a:pt x="227" y="281"/>
                  <a:pt x="228" y="278"/>
                </a:cubicBezTo>
                <a:cubicBezTo>
                  <a:pt x="236" y="250"/>
                  <a:pt x="236" y="250"/>
                  <a:pt x="236" y="250"/>
                </a:cubicBezTo>
                <a:cubicBezTo>
                  <a:pt x="204" y="216"/>
                  <a:pt x="204" y="216"/>
                  <a:pt x="204" y="216"/>
                </a:cubicBezTo>
                <a:cubicBezTo>
                  <a:pt x="200" y="219"/>
                  <a:pt x="193" y="223"/>
                  <a:pt x="186" y="223"/>
                </a:cubicBezTo>
                <a:close/>
                <a:moveTo>
                  <a:pt x="225" y="184"/>
                </a:moveTo>
                <a:cubicBezTo>
                  <a:pt x="224" y="191"/>
                  <a:pt x="222" y="196"/>
                  <a:pt x="218" y="202"/>
                </a:cubicBezTo>
                <a:cubicBezTo>
                  <a:pt x="251" y="236"/>
                  <a:pt x="251" y="236"/>
                  <a:pt x="251" y="236"/>
                </a:cubicBezTo>
                <a:cubicBezTo>
                  <a:pt x="279" y="227"/>
                  <a:pt x="279" y="227"/>
                  <a:pt x="279" y="227"/>
                </a:cubicBezTo>
                <a:cubicBezTo>
                  <a:pt x="282" y="226"/>
                  <a:pt x="285" y="224"/>
                  <a:pt x="286" y="220"/>
                </a:cubicBezTo>
                <a:cubicBezTo>
                  <a:pt x="287" y="216"/>
                  <a:pt x="288" y="213"/>
                  <a:pt x="286" y="211"/>
                </a:cubicBezTo>
                <a:cubicBezTo>
                  <a:pt x="273" y="184"/>
                  <a:pt x="273" y="184"/>
                  <a:pt x="273" y="184"/>
                </a:cubicBezTo>
                <a:lnTo>
                  <a:pt x="225" y="184"/>
                </a:lnTo>
                <a:close/>
                <a:moveTo>
                  <a:pt x="165" y="223"/>
                </a:moveTo>
                <a:cubicBezTo>
                  <a:pt x="158" y="221"/>
                  <a:pt x="152" y="219"/>
                  <a:pt x="147" y="215"/>
                </a:cubicBezTo>
                <a:cubicBezTo>
                  <a:pt x="113" y="249"/>
                  <a:pt x="113" y="249"/>
                  <a:pt x="113" y="249"/>
                </a:cubicBezTo>
                <a:cubicBezTo>
                  <a:pt x="122" y="277"/>
                  <a:pt x="122" y="277"/>
                  <a:pt x="122" y="277"/>
                </a:cubicBezTo>
                <a:cubicBezTo>
                  <a:pt x="123" y="280"/>
                  <a:pt x="125" y="281"/>
                  <a:pt x="128" y="282"/>
                </a:cubicBezTo>
                <a:cubicBezTo>
                  <a:pt x="130" y="284"/>
                  <a:pt x="132" y="285"/>
                  <a:pt x="134" y="285"/>
                </a:cubicBezTo>
                <a:cubicBezTo>
                  <a:pt x="135" y="285"/>
                  <a:pt x="137" y="284"/>
                  <a:pt x="139" y="283"/>
                </a:cubicBezTo>
                <a:cubicBezTo>
                  <a:pt x="165" y="270"/>
                  <a:pt x="165" y="270"/>
                  <a:pt x="165" y="270"/>
                </a:cubicBezTo>
                <a:lnTo>
                  <a:pt x="165" y="223"/>
                </a:lnTo>
                <a:close/>
                <a:moveTo>
                  <a:pt x="72" y="225"/>
                </a:moveTo>
                <a:cubicBezTo>
                  <a:pt x="99" y="233"/>
                  <a:pt x="99" y="233"/>
                  <a:pt x="99" y="233"/>
                </a:cubicBezTo>
                <a:cubicBezTo>
                  <a:pt x="134" y="201"/>
                  <a:pt x="134" y="201"/>
                  <a:pt x="134" y="201"/>
                </a:cubicBezTo>
                <a:cubicBezTo>
                  <a:pt x="130" y="196"/>
                  <a:pt x="128" y="190"/>
                  <a:pt x="125" y="184"/>
                </a:cubicBezTo>
                <a:cubicBezTo>
                  <a:pt x="79" y="184"/>
                  <a:pt x="79" y="184"/>
                  <a:pt x="79" y="184"/>
                </a:cubicBezTo>
                <a:cubicBezTo>
                  <a:pt x="79" y="184"/>
                  <a:pt x="79" y="184"/>
                  <a:pt x="79" y="184"/>
                </a:cubicBezTo>
                <a:cubicBezTo>
                  <a:pt x="65" y="210"/>
                  <a:pt x="65" y="210"/>
                  <a:pt x="65" y="210"/>
                </a:cubicBezTo>
                <a:cubicBezTo>
                  <a:pt x="63" y="213"/>
                  <a:pt x="63" y="216"/>
                  <a:pt x="65" y="218"/>
                </a:cubicBezTo>
                <a:cubicBezTo>
                  <a:pt x="66" y="222"/>
                  <a:pt x="68" y="224"/>
                  <a:pt x="72" y="2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5" name="Freeform 23">
            <a:extLst>
              <a:ext uri="{FF2B5EF4-FFF2-40B4-BE49-F238E27FC236}">
                <a16:creationId xmlns:a16="http://schemas.microsoft.com/office/drawing/2014/main" id="{26218BCC-CC3B-DD01-8D8A-39EB68203259}"/>
              </a:ext>
            </a:extLst>
          </p:cNvPr>
          <p:cNvSpPr>
            <a:spLocks noEditPoints="1"/>
          </p:cNvSpPr>
          <p:nvPr/>
        </p:nvSpPr>
        <p:spPr bwMode="auto">
          <a:xfrm>
            <a:off x="8990753" y="1375014"/>
            <a:ext cx="230339" cy="259411"/>
          </a:xfrm>
          <a:custGeom>
            <a:avLst/>
            <a:gdLst>
              <a:gd name="T0" fmla="*/ 90 w 309"/>
              <a:gd name="T1" fmla="*/ 108 h 348"/>
              <a:gd name="T2" fmla="*/ 89 w 309"/>
              <a:gd name="T3" fmla="*/ 117 h 348"/>
              <a:gd name="T4" fmla="*/ 98 w 309"/>
              <a:gd name="T5" fmla="*/ 139 h 348"/>
              <a:gd name="T6" fmla="*/ 120 w 309"/>
              <a:gd name="T7" fmla="*/ 149 h 348"/>
              <a:gd name="T8" fmla="*/ 128 w 309"/>
              <a:gd name="T9" fmla="*/ 147 h 348"/>
              <a:gd name="T10" fmla="*/ 155 w 309"/>
              <a:gd name="T11" fmla="*/ 164 h 348"/>
              <a:gd name="T12" fmla="*/ 183 w 309"/>
              <a:gd name="T13" fmla="*/ 147 h 348"/>
              <a:gd name="T14" fmla="*/ 192 w 309"/>
              <a:gd name="T15" fmla="*/ 149 h 348"/>
              <a:gd name="T16" fmla="*/ 213 w 309"/>
              <a:gd name="T17" fmla="*/ 139 h 348"/>
              <a:gd name="T18" fmla="*/ 222 w 309"/>
              <a:gd name="T19" fmla="*/ 117 h 348"/>
              <a:gd name="T20" fmla="*/ 222 w 309"/>
              <a:gd name="T21" fmla="*/ 108 h 348"/>
              <a:gd name="T22" fmla="*/ 237 w 309"/>
              <a:gd name="T23" fmla="*/ 81 h 348"/>
              <a:gd name="T24" fmla="*/ 222 w 309"/>
              <a:gd name="T25" fmla="*/ 55 h 348"/>
              <a:gd name="T26" fmla="*/ 222 w 309"/>
              <a:gd name="T27" fmla="*/ 46 h 348"/>
              <a:gd name="T28" fmla="*/ 213 w 309"/>
              <a:gd name="T29" fmla="*/ 25 h 348"/>
              <a:gd name="T30" fmla="*/ 191 w 309"/>
              <a:gd name="T31" fmla="*/ 15 h 348"/>
              <a:gd name="T32" fmla="*/ 183 w 309"/>
              <a:gd name="T33" fmla="*/ 17 h 348"/>
              <a:gd name="T34" fmla="*/ 155 w 309"/>
              <a:gd name="T35" fmla="*/ 0 h 348"/>
              <a:gd name="T36" fmla="*/ 128 w 309"/>
              <a:gd name="T37" fmla="*/ 17 h 348"/>
              <a:gd name="T38" fmla="*/ 119 w 309"/>
              <a:gd name="T39" fmla="*/ 15 h 348"/>
              <a:gd name="T40" fmla="*/ 98 w 309"/>
              <a:gd name="T41" fmla="*/ 25 h 348"/>
              <a:gd name="T42" fmla="*/ 89 w 309"/>
              <a:gd name="T43" fmla="*/ 46 h 348"/>
              <a:gd name="T44" fmla="*/ 90 w 309"/>
              <a:gd name="T45" fmla="*/ 55 h 348"/>
              <a:gd name="T46" fmla="*/ 74 w 309"/>
              <a:gd name="T47" fmla="*/ 81 h 348"/>
              <a:gd name="T48" fmla="*/ 90 w 309"/>
              <a:gd name="T49" fmla="*/ 108 h 348"/>
              <a:gd name="T50" fmla="*/ 155 w 309"/>
              <a:gd name="T51" fmla="*/ 62 h 348"/>
              <a:gd name="T52" fmla="*/ 176 w 309"/>
              <a:gd name="T53" fmla="*/ 81 h 348"/>
              <a:gd name="T54" fmla="*/ 155 w 309"/>
              <a:gd name="T55" fmla="*/ 102 h 348"/>
              <a:gd name="T56" fmla="*/ 135 w 309"/>
              <a:gd name="T57" fmla="*/ 81 h 348"/>
              <a:gd name="T58" fmla="*/ 155 w 309"/>
              <a:gd name="T59" fmla="*/ 62 h 348"/>
              <a:gd name="T60" fmla="*/ 209 w 309"/>
              <a:gd name="T61" fmla="*/ 275 h 348"/>
              <a:gd name="T62" fmla="*/ 241 w 309"/>
              <a:gd name="T63" fmla="*/ 287 h 348"/>
              <a:gd name="T64" fmla="*/ 277 w 309"/>
              <a:gd name="T65" fmla="*/ 269 h 348"/>
              <a:gd name="T66" fmla="*/ 309 w 309"/>
              <a:gd name="T67" fmla="*/ 174 h 348"/>
              <a:gd name="T68" fmla="*/ 305 w 309"/>
              <a:gd name="T69" fmla="*/ 166 h 348"/>
              <a:gd name="T70" fmla="*/ 298 w 309"/>
              <a:gd name="T71" fmla="*/ 162 h 348"/>
              <a:gd name="T72" fmla="*/ 204 w 309"/>
              <a:gd name="T73" fmla="*/ 194 h 348"/>
              <a:gd name="T74" fmla="*/ 197 w 309"/>
              <a:gd name="T75" fmla="*/ 259 h 348"/>
              <a:gd name="T76" fmla="*/ 165 w 309"/>
              <a:gd name="T77" fmla="*/ 291 h 348"/>
              <a:gd name="T78" fmla="*/ 165 w 309"/>
              <a:gd name="T79" fmla="*/ 180 h 348"/>
              <a:gd name="T80" fmla="*/ 155 w 309"/>
              <a:gd name="T81" fmla="*/ 182 h 348"/>
              <a:gd name="T82" fmla="*/ 145 w 309"/>
              <a:gd name="T83" fmla="*/ 180 h 348"/>
              <a:gd name="T84" fmla="*/ 145 w 309"/>
              <a:gd name="T85" fmla="*/ 270 h 348"/>
              <a:gd name="T86" fmla="*/ 111 w 309"/>
              <a:gd name="T87" fmla="*/ 239 h 348"/>
              <a:gd name="T88" fmla="*/ 105 w 309"/>
              <a:gd name="T89" fmla="*/ 174 h 348"/>
              <a:gd name="T90" fmla="*/ 11 w 309"/>
              <a:gd name="T91" fmla="*/ 142 h 348"/>
              <a:gd name="T92" fmla="*/ 3 w 309"/>
              <a:gd name="T93" fmla="*/ 145 h 348"/>
              <a:gd name="T94" fmla="*/ 0 w 309"/>
              <a:gd name="T95" fmla="*/ 153 h 348"/>
              <a:gd name="T96" fmla="*/ 32 w 309"/>
              <a:gd name="T97" fmla="*/ 248 h 348"/>
              <a:gd name="T98" fmla="*/ 68 w 309"/>
              <a:gd name="T99" fmla="*/ 266 h 348"/>
              <a:gd name="T100" fmla="*/ 96 w 309"/>
              <a:gd name="T101" fmla="*/ 255 h 348"/>
              <a:gd name="T102" fmla="*/ 142 w 309"/>
              <a:gd name="T103" fmla="*/ 301 h 348"/>
              <a:gd name="T104" fmla="*/ 142 w 309"/>
              <a:gd name="T105" fmla="*/ 328 h 348"/>
              <a:gd name="T106" fmla="*/ 71 w 309"/>
              <a:gd name="T107" fmla="*/ 328 h 348"/>
              <a:gd name="T108" fmla="*/ 61 w 309"/>
              <a:gd name="T109" fmla="*/ 338 h 348"/>
              <a:gd name="T110" fmla="*/ 71 w 309"/>
              <a:gd name="T111" fmla="*/ 348 h 348"/>
              <a:gd name="T112" fmla="*/ 235 w 309"/>
              <a:gd name="T113" fmla="*/ 348 h 348"/>
              <a:gd name="T114" fmla="*/ 245 w 309"/>
              <a:gd name="T115" fmla="*/ 338 h 348"/>
              <a:gd name="T116" fmla="*/ 235 w 309"/>
              <a:gd name="T117" fmla="*/ 328 h 348"/>
              <a:gd name="T118" fmla="*/ 163 w 309"/>
              <a:gd name="T119" fmla="*/ 328 h 348"/>
              <a:gd name="T120" fmla="*/ 163 w 309"/>
              <a:gd name="T121" fmla="*/ 321 h 348"/>
              <a:gd name="T122" fmla="*/ 209 w 309"/>
              <a:gd name="T123" fmla="*/ 27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09" h="348">
                <a:moveTo>
                  <a:pt x="90" y="108"/>
                </a:moveTo>
                <a:cubicBezTo>
                  <a:pt x="89" y="112"/>
                  <a:pt x="89" y="115"/>
                  <a:pt x="89" y="117"/>
                </a:cubicBezTo>
                <a:cubicBezTo>
                  <a:pt x="89" y="126"/>
                  <a:pt x="92" y="134"/>
                  <a:pt x="98" y="139"/>
                </a:cubicBezTo>
                <a:cubicBezTo>
                  <a:pt x="104" y="145"/>
                  <a:pt x="112" y="149"/>
                  <a:pt x="120" y="149"/>
                </a:cubicBezTo>
                <a:cubicBezTo>
                  <a:pt x="123" y="149"/>
                  <a:pt x="126" y="148"/>
                  <a:pt x="128" y="147"/>
                </a:cubicBezTo>
                <a:cubicBezTo>
                  <a:pt x="135" y="157"/>
                  <a:pt x="145" y="164"/>
                  <a:pt x="155" y="164"/>
                </a:cubicBezTo>
                <a:cubicBezTo>
                  <a:pt x="167" y="164"/>
                  <a:pt x="177" y="157"/>
                  <a:pt x="183" y="147"/>
                </a:cubicBezTo>
                <a:cubicBezTo>
                  <a:pt x="186" y="148"/>
                  <a:pt x="189" y="149"/>
                  <a:pt x="192" y="149"/>
                </a:cubicBezTo>
                <a:cubicBezTo>
                  <a:pt x="200" y="149"/>
                  <a:pt x="208" y="145"/>
                  <a:pt x="213" y="139"/>
                </a:cubicBezTo>
                <a:cubicBezTo>
                  <a:pt x="219" y="134"/>
                  <a:pt x="222" y="126"/>
                  <a:pt x="222" y="117"/>
                </a:cubicBezTo>
                <a:cubicBezTo>
                  <a:pt x="222" y="115"/>
                  <a:pt x="222" y="112"/>
                  <a:pt x="222" y="108"/>
                </a:cubicBezTo>
                <a:cubicBezTo>
                  <a:pt x="231" y="103"/>
                  <a:pt x="237" y="93"/>
                  <a:pt x="237" y="81"/>
                </a:cubicBezTo>
                <a:cubicBezTo>
                  <a:pt x="237" y="71"/>
                  <a:pt x="231" y="61"/>
                  <a:pt x="222" y="55"/>
                </a:cubicBezTo>
                <a:cubicBezTo>
                  <a:pt x="222" y="52"/>
                  <a:pt x="222" y="49"/>
                  <a:pt x="222" y="46"/>
                </a:cubicBezTo>
                <a:cubicBezTo>
                  <a:pt x="222" y="38"/>
                  <a:pt x="219" y="30"/>
                  <a:pt x="213" y="25"/>
                </a:cubicBezTo>
                <a:cubicBezTo>
                  <a:pt x="207" y="19"/>
                  <a:pt x="199" y="15"/>
                  <a:pt x="191" y="15"/>
                </a:cubicBezTo>
                <a:cubicBezTo>
                  <a:pt x="188" y="15"/>
                  <a:pt x="185" y="16"/>
                  <a:pt x="183" y="17"/>
                </a:cubicBezTo>
                <a:cubicBezTo>
                  <a:pt x="177" y="7"/>
                  <a:pt x="167" y="0"/>
                  <a:pt x="155" y="0"/>
                </a:cubicBezTo>
                <a:cubicBezTo>
                  <a:pt x="145" y="0"/>
                  <a:pt x="135" y="7"/>
                  <a:pt x="128" y="17"/>
                </a:cubicBezTo>
                <a:cubicBezTo>
                  <a:pt x="125" y="16"/>
                  <a:pt x="122" y="15"/>
                  <a:pt x="119" y="15"/>
                </a:cubicBezTo>
                <a:cubicBezTo>
                  <a:pt x="111" y="15"/>
                  <a:pt x="104" y="18"/>
                  <a:pt x="98" y="25"/>
                </a:cubicBezTo>
                <a:cubicBezTo>
                  <a:pt x="92" y="30"/>
                  <a:pt x="89" y="38"/>
                  <a:pt x="89" y="46"/>
                </a:cubicBezTo>
                <a:cubicBezTo>
                  <a:pt x="89" y="49"/>
                  <a:pt x="89" y="52"/>
                  <a:pt x="90" y="55"/>
                </a:cubicBezTo>
                <a:cubicBezTo>
                  <a:pt x="79" y="61"/>
                  <a:pt x="74" y="71"/>
                  <a:pt x="74" y="81"/>
                </a:cubicBezTo>
                <a:cubicBezTo>
                  <a:pt x="74" y="94"/>
                  <a:pt x="79" y="104"/>
                  <a:pt x="90" y="108"/>
                </a:cubicBezTo>
                <a:close/>
                <a:moveTo>
                  <a:pt x="155" y="62"/>
                </a:moveTo>
                <a:cubicBezTo>
                  <a:pt x="167" y="62"/>
                  <a:pt x="176" y="71"/>
                  <a:pt x="176" y="81"/>
                </a:cubicBezTo>
                <a:cubicBezTo>
                  <a:pt x="176" y="93"/>
                  <a:pt x="167" y="102"/>
                  <a:pt x="155" y="102"/>
                </a:cubicBezTo>
                <a:cubicBezTo>
                  <a:pt x="145" y="102"/>
                  <a:pt x="135" y="93"/>
                  <a:pt x="135" y="81"/>
                </a:cubicBezTo>
                <a:cubicBezTo>
                  <a:pt x="135" y="71"/>
                  <a:pt x="145" y="62"/>
                  <a:pt x="155" y="62"/>
                </a:cubicBezTo>
                <a:close/>
                <a:moveTo>
                  <a:pt x="209" y="275"/>
                </a:moveTo>
                <a:cubicBezTo>
                  <a:pt x="222" y="283"/>
                  <a:pt x="231" y="287"/>
                  <a:pt x="241" y="287"/>
                </a:cubicBezTo>
                <a:cubicBezTo>
                  <a:pt x="254" y="287"/>
                  <a:pt x="265" y="280"/>
                  <a:pt x="277" y="269"/>
                </a:cubicBezTo>
                <a:cubicBezTo>
                  <a:pt x="304" y="242"/>
                  <a:pt x="309" y="178"/>
                  <a:pt x="309" y="174"/>
                </a:cubicBezTo>
                <a:cubicBezTo>
                  <a:pt x="309" y="170"/>
                  <a:pt x="308" y="168"/>
                  <a:pt x="305" y="166"/>
                </a:cubicBezTo>
                <a:cubicBezTo>
                  <a:pt x="304" y="164"/>
                  <a:pt x="301" y="162"/>
                  <a:pt x="298" y="162"/>
                </a:cubicBezTo>
                <a:cubicBezTo>
                  <a:pt x="295" y="162"/>
                  <a:pt x="231" y="168"/>
                  <a:pt x="204" y="194"/>
                </a:cubicBezTo>
                <a:cubicBezTo>
                  <a:pt x="183" y="216"/>
                  <a:pt x="181" y="238"/>
                  <a:pt x="197" y="259"/>
                </a:cubicBezTo>
                <a:cubicBezTo>
                  <a:pt x="165" y="291"/>
                  <a:pt x="165" y="291"/>
                  <a:pt x="165" y="291"/>
                </a:cubicBezTo>
                <a:cubicBezTo>
                  <a:pt x="165" y="180"/>
                  <a:pt x="165" y="180"/>
                  <a:pt x="165" y="180"/>
                </a:cubicBezTo>
                <a:cubicBezTo>
                  <a:pt x="161" y="182"/>
                  <a:pt x="158" y="182"/>
                  <a:pt x="155" y="182"/>
                </a:cubicBezTo>
                <a:cubicBezTo>
                  <a:pt x="151" y="182"/>
                  <a:pt x="147" y="182"/>
                  <a:pt x="145" y="180"/>
                </a:cubicBezTo>
                <a:cubicBezTo>
                  <a:pt x="145" y="270"/>
                  <a:pt x="145" y="270"/>
                  <a:pt x="145" y="270"/>
                </a:cubicBezTo>
                <a:cubicBezTo>
                  <a:pt x="111" y="239"/>
                  <a:pt x="111" y="239"/>
                  <a:pt x="111" y="239"/>
                </a:cubicBezTo>
                <a:cubicBezTo>
                  <a:pt x="128" y="217"/>
                  <a:pt x="127" y="195"/>
                  <a:pt x="105" y="174"/>
                </a:cubicBezTo>
                <a:cubicBezTo>
                  <a:pt x="79" y="148"/>
                  <a:pt x="15" y="142"/>
                  <a:pt x="11" y="142"/>
                </a:cubicBezTo>
                <a:cubicBezTo>
                  <a:pt x="7" y="142"/>
                  <a:pt x="6" y="143"/>
                  <a:pt x="3" y="145"/>
                </a:cubicBezTo>
                <a:cubicBezTo>
                  <a:pt x="1" y="148"/>
                  <a:pt x="0" y="150"/>
                  <a:pt x="0" y="153"/>
                </a:cubicBezTo>
                <a:cubicBezTo>
                  <a:pt x="0" y="156"/>
                  <a:pt x="6" y="220"/>
                  <a:pt x="32" y="248"/>
                </a:cubicBezTo>
                <a:cubicBezTo>
                  <a:pt x="44" y="260"/>
                  <a:pt x="55" y="266"/>
                  <a:pt x="68" y="266"/>
                </a:cubicBezTo>
                <a:cubicBezTo>
                  <a:pt x="77" y="266"/>
                  <a:pt x="87" y="262"/>
                  <a:pt x="96" y="255"/>
                </a:cubicBezTo>
                <a:cubicBezTo>
                  <a:pt x="142" y="301"/>
                  <a:pt x="142" y="301"/>
                  <a:pt x="142" y="301"/>
                </a:cubicBezTo>
                <a:cubicBezTo>
                  <a:pt x="142" y="328"/>
                  <a:pt x="142" y="328"/>
                  <a:pt x="142" y="328"/>
                </a:cubicBezTo>
                <a:cubicBezTo>
                  <a:pt x="71" y="328"/>
                  <a:pt x="71" y="328"/>
                  <a:pt x="71" y="328"/>
                </a:cubicBezTo>
                <a:cubicBezTo>
                  <a:pt x="65" y="328"/>
                  <a:pt x="61" y="332"/>
                  <a:pt x="61" y="338"/>
                </a:cubicBezTo>
                <a:cubicBezTo>
                  <a:pt x="61" y="343"/>
                  <a:pt x="65" y="348"/>
                  <a:pt x="71" y="348"/>
                </a:cubicBezTo>
                <a:cubicBezTo>
                  <a:pt x="235" y="348"/>
                  <a:pt x="235" y="348"/>
                  <a:pt x="235" y="348"/>
                </a:cubicBezTo>
                <a:cubicBezTo>
                  <a:pt x="240" y="348"/>
                  <a:pt x="245" y="343"/>
                  <a:pt x="245" y="338"/>
                </a:cubicBezTo>
                <a:cubicBezTo>
                  <a:pt x="245" y="332"/>
                  <a:pt x="240" y="328"/>
                  <a:pt x="235" y="328"/>
                </a:cubicBezTo>
                <a:cubicBezTo>
                  <a:pt x="163" y="328"/>
                  <a:pt x="163" y="328"/>
                  <a:pt x="163" y="328"/>
                </a:cubicBezTo>
                <a:cubicBezTo>
                  <a:pt x="163" y="321"/>
                  <a:pt x="163" y="321"/>
                  <a:pt x="163" y="321"/>
                </a:cubicBezTo>
                <a:lnTo>
                  <a:pt x="209" y="27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7" name="Freeform 32">
            <a:extLst>
              <a:ext uri="{FF2B5EF4-FFF2-40B4-BE49-F238E27FC236}">
                <a16:creationId xmlns:a16="http://schemas.microsoft.com/office/drawing/2014/main" id="{02B2FB0F-8568-0566-2BA5-336B5D1C969B}"/>
              </a:ext>
            </a:extLst>
          </p:cNvPr>
          <p:cNvSpPr>
            <a:spLocks noEditPoints="1"/>
          </p:cNvSpPr>
          <p:nvPr/>
        </p:nvSpPr>
        <p:spPr bwMode="auto">
          <a:xfrm>
            <a:off x="6792093" y="1921045"/>
            <a:ext cx="262393" cy="258666"/>
          </a:xfrm>
          <a:custGeom>
            <a:avLst/>
            <a:gdLst>
              <a:gd name="T0" fmla="*/ 182 w 352"/>
              <a:gd name="T1" fmla="*/ 69 h 347"/>
              <a:gd name="T2" fmla="*/ 174 w 352"/>
              <a:gd name="T3" fmla="*/ 40 h 347"/>
              <a:gd name="T4" fmla="*/ 143 w 352"/>
              <a:gd name="T5" fmla="*/ 42 h 347"/>
              <a:gd name="T6" fmla="*/ 114 w 352"/>
              <a:gd name="T7" fmla="*/ 0 h 347"/>
              <a:gd name="T8" fmla="*/ 84 w 352"/>
              <a:gd name="T9" fmla="*/ 42 h 347"/>
              <a:gd name="T10" fmla="*/ 53 w 352"/>
              <a:gd name="T11" fmla="*/ 40 h 347"/>
              <a:gd name="T12" fmla="*/ 47 w 352"/>
              <a:gd name="T13" fmla="*/ 69 h 347"/>
              <a:gd name="T14" fmla="*/ 88 w 352"/>
              <a:gd name="T15" fmla="*/ 162 h 347"/>
              <a:gd name="T16" fmla="*/ 82 w 352"/>
              <a:gd name="T17" fmla="*/ 132 h 347"/>
              <a:gd name="T18" fmla="*/ 102 w 352"/>
              <a:gd name="T19" fmla="*/ 132 h 347"/>
              <a:gd name="T20" fmla="*/ 120 w 352"/>
              <a:gd name="T21" fmla="*/ 117 h 347"/>
              <a:gd name="T22" fmla="*/ 112 w 352"/>
              <a:gd name="T23" fmla="*/ 82 h 347"/>
              <a:gd name="T24" fmla="*/ 63 w 352"/>
              <a:gd name="T25" fmla="*/ 304 h 347"/>
              <a:gd name="T26" fmla="*/ 88 w 352"/>
              <a:gd name="T27" fmla="*/ 162 h 347"/>
              <a:gd name="T28" fmla="*/ 53 w 352"/>
              <a:gd name="T29" fmla="*/ 203 h 347"/>
              <a:gd name="T30" fmla="*/ 43 w 352"/>
              <a:gd name="T31" fmla="*/ 172 h 347"/>
              <a:gd name="T32" fmla="*/ 63 w 352"/>
              <a:gd name="T33" fmla="*/ 172 h 347"/>
              <a:gd name="T34" fmla="*/ 344 w 352"/>
              <a:gd name="T35" fmla="*/ 167 h 347"/>
              <a:gd name="T36" fmla="*/ 321 w 352"/>
              <a:gd name="T37" fmla="*/ 146 h 347"/>
              <a:gd name="T38" fmla="*/ 322 w 352"/>
              <a:gd name="T39" fmla="*/ 93 h 347"/>
              <a:gd name="T40" fmla="*/ 279 w 352"/>
              <a:gd name="T41" fmla="*/ 104 h 347"/>
              <a:gd name="T42" fmla="*/ 257 w 352"/>
              <a:gd name="T43" fmla="*/ 81 h 347"/>
              <a:gd name="T44" fmla="*/ 243 w 352"/>
              <a:gd name="T45" fmla="*/ 81 h 347"/>
              <a:gd name="T46" fmla="*/ 286 w 352"/>
              <a:gd name="T47" fmla="*/ 137 h 347"/>
              <a:gd name="T48" fmla="*/ 343 w 352"/>
              <a:gd name="T49" fmla="*/ 180 h 347"/>
              <a:gd name="T50" fmla="*/ 191 w 352"/>
              <a:gd name="T51" fmla="*/ 107 h 347"/>
              <a:gd name="T52" fmla="*/ 85 w 352"/>
              <a:gd name="T53" fmla="*/ 228 h 347"/>
              <a:gd name="T54" fmla="*/ 160 w 352"/>
              <a:gd name="T55" fmla="*/ 347 h 347"/>
              <a:gd name="T56" fmla="*/ 295 w 352"/>
              <a:gd name="T57" fmla="*/ 290 h 347"/>
              <a:gd name="T58" fmla="*/ 191 w 352"/>
              <a:gd name="T59" fmla="*/ 107 h 347"/>
              <a:gd name="T60" fmla="*/ 144 w 352"/>
              <a:gd name="T61" fmla="*/ 298 h 347"/>
              <a:gd name="T62" fmla="*/ 129 w 352"/>
              <a:gd name="T63" fmla="*/ 298 h 347"/>
              <a:gd name="T64" fmla="*/ 144 w 352"/>
              <a:gd name="T65" fmla="*/ 268 h 347"/>
              <a:gd name="T66" fmla="*/ 159 w 352"/>
              <a:gd name="T67" fmla="*/ 268 h 347"/>
              <a:gd name="T68" fmla="*/ 159 w 352"/>
              <a:gd name="T69" fmla="*/ 226 h 347"/>
              <a:gd name="T70" fmla="*/ 136 w 352"/>
              <a:gd name="T71" fmla="*/ 244 h 347"/>
              <a:gd name="T72" fmla="*/ 129 w 352"/>
              <a:gd name="T73" fmla="*/ 226 h 347"/>
              <a:gd name="T74" fmla="*/ 152 w 352"/>
              <a:gd name="T75" fmla="*/ 209 h 347"/>
              <a:gd name="T76" fmla="*/ 159 w 352"/>
              <a:gd name="T77" fmla="*/ 226 h 347"/>
              <a:gd name="T78" fmla="*/ 173 w 352"/>
              <a:gd name="T79" fmla="*/ 168 h 347"/>
              <a:gd name="T80" fmla="*/ 187 w 352"/>
              <a:gd name="T81" fmla="*/ 138 h 347"/>
              <a:gd name="T82" fmla="*/ 202 w 352"/>
              <a:gd name="T83" fmla="*/ 138 h 347"/>
              <a:gd name="T84" fmla="*/ 187 w 352"/>
              <a:gd name="T85" fmla="*/ 168 h 347"/>
              <a:gd name="T86" fmla="*/ 202 w 352"/>
              <a:gd name="T87" fmla="*/ 212 h 347"/>
              <a:gd name="T88" fmla="*/ 224 w 352"/>
              <a:gd name="T89" fmla="*/ 193 h 347"/>
              <a:gd name="T90" fmla="*/ 231 w 352"/>
              <a:gd name="T91" fmla="*/ 212 h 347"/>
              <a:gd name="T92" fmla="*/ 209 w 352"/>
              <a:gd name="T93" fmla="*/ 230 h 347"/>
              <a:gd name="T94" fmla="*/ 202 w 352"/>
              <a:gd name="T95" fmla="*/ 212 h 347"/>
              <a:gd name="T96" fmla="*/ 221 w 352"/>
              <a:gd name="T97" fmla="*/ 277 h 347"/>
              <a:gd name="T98" fmla="*/ 206 w 352"/>
              <a:gd name="T99" fmla="*/ 277 h 347"/>
              <a:gd name="T100" fmla="*/ 221 w 352"/>
              <a:gd name="T101" fmla="*/ 249 h 347"/>
              <a:gd name="T102" fmla="*/ 236 w 352"/>
              <a:gd name="T103" fmla="*/ 249 h 347"/>
              <a:gd name="T104" fmla="*/ 287 w 352"/>
              <a:gd name="T105" fmla="*/ 226 h 347"/>
              <a:gd name="T106" fmla="*/ 272 w 352"/>
              <a:gd name="T107" fmla="*/ 255 h 347"/>
              <a:gd name="T108" fmla="*/ 258 w 352"/>
              <a:gd name="T109" fmla="*/ 255 h 347"/>
              <a:gd name="T110" fmla="*/ 272 w 352"/>
              <a:gd name="T111" fmla="*/ 226 h 347"/>
              <a:gd name="T112" fmla="*/ 287 w 352"/>
              <a:gd name="T113" fmla="*/ 226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2" h="347">
                <a:moveTo>
                  <a:pt x="114" y="61"/>
                </a:moveTo>
                <a:cubicBezTo>
                  <a:pt x="137" y="61"/>
                  <a:pt x="160" y="62"/>
                  <a:pt x="182" y="69"/>
                </a:cubicBezTo>
                <a:cubicBezTo>
                  <a:pt x="183" y="64"/>
                  <a:pt x="184" y="57"/>
                  <a:pt x="184" y="51"/>
                </a:cubicBezTo>
                <a:cubicBezTo>
                  <a:pt x="184" y="44"/>
                  <a:pt x="180" y="40"/>
                  <a:pt x="174" y="40"/>
                </a:cubicBezTo>
                <a:cubicBezTo>
                  <a:pt x="155" y="40"/>
                  <a:pt x="155" y="40"/>
                  <a:pt x="155" y="40"/>
                </a:cubicBezTo>
                <a:cubicBezTo>
                  <a:pt x="151" y="40"/>
                  <a:pt x="146" y="40"/>
                  <a:pt x="143" y="42"/>
                </a:cubicBezTo>
                <a:cubicBezTo>
                  <a:pt x="138" y="19"/>
                  <a:pt x="120" y="3"/>
                  <a:pt x="120" y="2"/>
                </a:cubicBezTo>
                <a:cubicBezTo>
                  <a:pt x="119" y="0"/>
                  <a:pt x="116" y="0"/>
                  <a:pt x="114" y="0"/>
                </a:cubicBezTo>
                <a:cubicBezTo>
                  <a:pt x="111" y="0"/>
                  <a:pt x="109" y="0"/>
                  <a:pt x="107" y="2"/>
                </a:cubicBezTo>
                <a:cubicBezTo>
                  <a:pt x="106" y="3"/>
                  <a:pt x="88" y="19"/>
                  <a:pt x="84" y="42"/>
                </a:cubicBezTo>
                <a:cubicBezTo>
                  <a:pt x="81" y="40"/>
                  <a:pt x="76" y="40"/>
                  <a:pt x="74" y="40"/>
                </a:cubicBezTo>
                <a:cubicBezTo>
                  <a:pt x="53" y="40"/>
                  <a:pt x="53" y="40"/>
                  <a:pt x="53" y="40"/>
                </a:cubicBezTo>
                <a:cubicBezTo>
                  <a:pt x="48" y="40"/>
                  <a:pt x="43" y="44"/>
                  <a:pt x="43" y="51"/>
                </a:cubicBezTo>
                <a:cubicBezTo>
                  <a:pt x="43" y="57"/>
                  <a:pt x="44" y="62"/>
                  <a:pt x="47" y="69"/>
                </a:cubicBezTo>
                <a:cubicBezTo>
                  <a:pt x="72" y="61"/>
                  <a:pt x="98" y="61"/>
                  <a:pt x="114" y="61"/>
                </a:cubicBezTo>
                <a:close/>
                <a:moveTo>
                  <a:pt x="88" y="162"/>
                </a:moveTo>
                <a:cubicBezTo>
                  <a:pt x="84" y="159"/>
                  <a:pt x="82" y="157"/>
                  <a:pt x="82" y="153"/>
                </a:cubicBezTo>
                <a:cubicBezTo>
                  <a:pt x="82" y="132"/>
                  <a:pt x="82" y="132"/>
                  <a:pt x="82" y="132"/>
                </a:cubicBezTo>
                <a:cubicBezTo>
                  <a:pt x="82" y="127"/>
                  <a:pt x="87" y="122"/>
                  <a:pt x="92" y="122"/>
                </a:cubicBezTo>
                <a:cubicBezTo>
                  <a:pt x="98" y="122"/>
                  <a:pt x="102" y="127"/>
                  <a:pt x="102" y="132"/>
                </a:cubicBezTo>
                <a:cubicBezTo>
                  <a:pt x="102" y="137"/>
                  <a:pt x="102" y="137"/>
                  <a:pt x="102" y="137"/>
                </a:cubicBezTo>
                <a:cubicBezTo>
                  <a:pt x="108" y="130"/>
                  <a:pt x="115" y="123"/>
                  <a:pt x="120" y="117"/>
                </a:cubicBezTo>
                <a:cubicBezTo>
                  <a:pt x="135" y="102"/>
                  <a:pt x="152" y="92"/>
                  <a:pt x="169" y="87"/>
                </a:cubicBezTo>
                <a:cubicBezTo>
                  <a:pt x="151" y="83"/>
                  <a:pt x="132" y="82"/>
                  <a:pt x="112" y="82"/>
                </a:cubicBezTo>
                <a:cubicBezTo>
                  <a:pt x="76" y="82"/>
                  <a:pt x="0" y="82"/>
                  <a:pt x="0" y="162"/>
                </a:cubicBezTo>
                <a:cubicBezTo>
                  <a:pt x="0" y="212"/>
                  <a:pt x="26" y="274"/>
                  <a:pt x="63" y="304"/>
                </a:cubicBezTo>
                <a:cubicBezTo>
                  <a:pt x="57" y="281"/>
                  <a:pt x="56" y="253"/>
                  <a:pt x="64" y="221"/>
                </a:cubicBezTo>
                <a:cubicBezTo>
                  <a:pt x="70" y="202"/>
                  <a:pt x="78" y="180"/>
                  <a:pt x="88" y="162"/>
                </a:cubicBezTo>
                <a:close/>
                <a:moveTo>
                  <a:pt x="63" y="193"/>
                </a:moveTo>
                <a:cubicBezTo>
                  <a:pt x="63" y="198"/>
                  <a:pt x="58" y="203"/>
                  <a:pt x="53" y="203"/>
                </a:cubicBezTo>
                <a:cubicBezTo>
                  <a:pt x="47" y="203"/>
                  <a:pt x="43" y="198"/>
                  <a:pt x="43" y="193"/>
                </a:cubicBezTo>
                <a:cubicBezTo>
                  <a:pt x="43" y="172"/>
                  <a:pt x="43" y="172"/>
                  <a:pt x="43" y="172"/>
                </a:cubicBezTo>
                <a:cubicBezTo>
                  <a:pt x="43" y="167"/>
                  <a:pt x="47" y="162"/>
                  <a:pt x="53" y="162"/>
                </a:cubicBezTo>
                <a:cubicBezTo>
                  <a:pt x="58" y="162"/>
                  <a:pt x="63" y="167"/>
                  <a:pt x="63" y="172"/>
                </a:cubicBezTo>
                <a:lnTo>
                  <a:pt x="63" y="193"/>
                </a:lnTo>
                <a:close/>
                <a:moveTo>
                  <a:pt x="344" y="167"/>
                </a:moveTo>
                <a:cubicBezTo>
                  <a:pt x="330" y="153"/>
                  <a:pt x="330" y="153"/>
                  <a:pt x="330" y="153"/>
                </a:cubicBezTo>
                <a:cubicBezTo>
                  <a:pt x="328" y="151"/>
                  <a:pt x="325" y="149"/>
                  <a:pt x="321" y="146"/>
                </a:cubicBezTo>
                <a:cubicBezTo>
                  <a:pt x="334" y="128"/>
                  <a:pt x="333" y="104"/>
                  <a:pt x="333" y="103"/>
                </a:cubicBezTo>
                <a:cubicBezTo>
                  <a:pt x="333" y="97"/>
                  <a:pt x="328" y="94"/>
                  <a:pt x="322" y="93"/>
                </a:cubicBezTo>
                <a:cubicBezTo>
                  <a:pt x="321" y="93"/>
                  <a:pt x="321" y="93"/>
                  <a:pt x="321" y="93"/>
                </a:cubicBezTo>
                <a:cubicBezTo>
                  <a:pt x="315" y="93"/>
                  <a:pt x="295" y="94"/>
                  <a:pt x="279" y="104"/>
                </a:cubicBezTo>
                <a:cubicBezTo>
                  <a:pt x="276" y="101"/>
                  <a:pt x="275" y="98"/>
                  <a:pt x="272" y="96"/>
                </a:cubicBezTo>
                <a:cubicBezTo>
                  <a:pt x="257" y="81"/>
                  <a:pt x="257" y="81"/>
                  <a:pt x="257" y="81"/>
                </a:cubicBezTo>
                <a:cubicBezTo>
                  <a:pt x="255" y="78"/>
                  <a:pt x="253" y="77"/>
                  <a:pt x="250" y="77"/>
                </a:cubicBezTo>
                <a:cubicBezTo>
                  <a:pt x="248" y="77"/>
                  <a:pt x="245" y="78"/>
                  <a:pt x="243" y="81"/>
                </a:cubicBezTo>
                <a:cubicBezTo>
                  <a:pt x="239" y="85"/>
                  <a:pt x="235" y="91"/>
                  <a:pt x="232" y="96"/>
                </a:cubicBezTo>
                <a:cubicBezTo>
                  <a:pt x="257" y="107"/>
                  <a:pt x="275" y="126"/>
                  <a:pt x="286" y="137"/>
                </a:cubicBezTo>
                <a:cubicBezTo>
                  <a:pt x="298" y="148"/>
                  <a:pt x="317" y="167"/>
                  <a:pt x="328" y="190"/>
                </a:cubicBezTo>
                <a:cubicBezTo>
                  <a:pt x="334" y="189"/>
                  <a:pt x="339" y="185"/>
                  <a:pt x="343" y="180"/>
                </a:cubicBezTo>
                <a:cubicBezTo>
                  <a:pt x="349" y="177"/>
                  <a:pt x="349" y="171"/>
                  <a:pt x="344" y="167"/>
                </a:cubicBezTo>
                <a:close/>
                <a:moveTo>
                  <a:pt x="191" y="107"/>
                </a:moveTo>
                <a:cubicBezTo>
                  <a:pt x="174" y="107"/>
                  <a:pt x="156" y="114"/>
                  <a:pt x="137" y="132"/>
                </a:cubicBezTo>
                <a:cubicBezTo>
                  <a:pt x="114" y="155"/>
                  <a:pt x="94" y="191"/>
                  <a:pt x="85" y="228"/>
                </a:cubicBezTo>
                <a:cubicBezTo>
                  <a:pt x="76" y="271"/>
                  <a:pt x="81" y="306"/>
                  <a:pt x="102" y="326"/>
                </a:cubicBezTo>
                <a:cubicBezTo>
                  <a:pt x="117" y="341"/>
                  <a:pt x="138" y="347"/>
                  <a:pt x="160" y="347"/>
                </a:cubicBezTo>
                <a:cubicBezTo>
                  <a:pt x="173" y="347"/>
                  <a:pt x="186" y="345"/>
                  <a:pt x="199" y="342"/>
                </a:cubicBezTo>
                <a:cubicBezTo>
                  <a:pt x="235" y="333"/>
                  <a:pt x="271" y="312"/>
                  <a:pt x="295" y="290"/>
                </a:cubicBezTo>
                <a:cubicBezTo>
                  <a:pt x="352" y="233"/>
                  <a:pt x="298" y="179"/>
                  <a:pt x="273" y="154"/>
                </a:cubicBezTo>
                <a:cubicBezTo>
                  <a:pt x="256" y="137"/>
                  <a:pt x="226" y="107"/>
                  <a:pt x="191" y="107"/>
                </a:cubicBezTo>
                <a:close/>
                <a:moveTo>
                  <a:pt x="159" y="284"/>
                </a:moveTo>
                <a:cubicBezTo>
                  <a:pt x="144" y="298"/>
                  <a:pt x="144" y="298"/>
                  <a:pt x="144" y="298"/>
                </a:cubicBezTo>
                <a:cubicBezTo>
                  <a:pt x="141" y="300"/>
                  <a:pt x="139" y="301"/>
                  <a:pt x="136" y="301"/>
                </a:cubicBezTo>
                <a:cubicBezTo>
                  <a:pt x="134" y="301"/>
                  <a:pt x="132" y="300"/>
                  <a:pt x="129" y="298"/>
                </a:cubicBezTo>
                <a:cubicBezTo>
                  <a:pt x="125" y="293"/>
                  <a:pt x="125" y="288"/>
                  <a:pt x="129" y="284"/>
                </a:cubicBezTo>
                <a:cubicBezTo>
                  <a:pt x="144" y="268"/>
                  <a:pt x="144" y="268"/>
                  <a:pt x="144" y="268"/>
                </a:cubicBezTo>
                <a:cubicBezTo>
                  <a:pt x="146" y="266"/>
                  <a:pt x="149" y="265"/>
                  <a:pt x="152" y="265"/>
                </a:cubicBezTo>
                <a:cubicBezTo>
                  <a:pt x="154" y="265"/>
                  <a:pt x="157" y="266"/>
                  <a:pt x="159" y="268"/>
                </a:cubicBezTo>
                <a:cubicBezTo>
                  <a:pt x="163" y="273"/>
                  <a:pt x="163" y="279"/>
                  <a:pt x="159" y="284"/>
                </a:cubicBezTo>
                <a:close/>
                <a:moveTo>
                  <a:pt x="159" y="226"/>
                </a:moveTo>
                <a:cubicBezTo>
                  <a:pt x="144" y="241"/>
                  <a:pt x="144" y="241"/>
                  <a:pt x="144" y="241"/>
                </a:cubicBezTo>
                <a:cubicBezTo>
                  <a:pt x="141" y="243"/>
                  <a:pt x="139" y="244"/>
                  <a:pt x="136" y="244"/>
                </a:cubicBezTo>
                <a:cubicBezTo>
                  <a:pt x="134" y="244"/>
                  <a:pt x="132" y="243"/>
                  <a:pt x="129" y="241"/>
                </a:cubicBezTo>
                <a:cubicBezTo>
                  <a:pt x="125" y="236"/>
                  <a:pt x="125" y="231"/>
                  <a:pt x="129" y="226"/>
                </a:cubicBezTo>
                <a:cubicBezTo>
                  <a:pt x="144" y="212"/>
                  <a:pt x="144" y="212"/>
                  <a:pt x="144" y="212"/>
                </a:cubicBezTo>
                <a:cubicBezTo>
                  <a:pt x="146" y="210"/>
                  <a:pt x="149" y="209"/>
                  <a:pt x="152" y="209"/>
                </a:cubicBezTo>
                <a:cubicBezTo>
                  <a:pt x="154" y="209"/>
                  <a:pt x="157" y="210"/>
                  <a:pt x="159" y="212"/>
                </a:cubicBezTo>
                <a:cubicBezTo>
                  <a:pt x="163" y="215"/>
                  <a:pt x="163" y="222"/>
                  <a:pt x="159" y="226"/>
                </a:cubicBezTo>
                <a:close/>
                <a:moveTo>
                  <a:pt x="180" y="171"/>
                </a:moveTo>
                <a:cubicBezTo>
                  <a:pt x="177" y="171"/>
                  <a:pt x="175" y="170"/>
                  <a:pt x="173" y="168"/>
                </a:cubicBezTo>
                <a:cubicBezTo>
                  <a:pt x="169" y="164"/>
                  <a:pt x="169" y="158"/>
                  <a:pt x="173" y="154"/>
                </a:cubicBezTo>
                <a:cubicBezTo>
                  <a:pt x="187" y="138"/>
                  <a:pt x="187" y="138"/>
                  <a:pt x="187" y="138"/>
                </a:cubicBezTo>
                <a:cubicBezTo>
                  <a:pt x="190" y="136"/>
                  <a:pt x="192" y="135"/>
                  <a:pt x="195" y="135"/>
                </a:cubicBezTo>
                <a:cubicBezTo>
                  <a:pt x="197" y="135"/>
                  <a:pt x="199" y="136"/>
                  <a:pt x="202" y="138"/>
                </a:cubicBezTo>
                <a:cubicBezTo>
                  <a:pt x="206" y="143"/>
                  <a:pt x="206" y="148"/>
                  <a:pt x="202" y="154"/>
                </a:cubicBezTo>
                <a:cubicBezTo>
                  <a:pt x="187" y="168"/>
                  <a:pt x="187" y="168"/>
                  <a:pt x="187" y="168"/>
                </a:cubicBezTo>
                <a:cubicBezTo>
                  <a:pt x="185" y="170"/>
                  <a:pt x="182" y="171"/>
                  <a:pt x="180" y="171"/>
                </a:cubicBezTo>
                <a:close/>
                <a:moveTo>
                  <a:pt x="202" y="212"/>
                </a:moveTo>
                <a:cubicBezTo>
                  <a:pt x="217" y="197"/>
                  <a:pt x="217" y="197"/>
                  <a:pt x="217" y="197"/>
                </a:cubicBezTo>
                <a:cubicBezTo>
                  <a:pt x="219" y="194"/>
                  <a:pt x="222" y="193"/>
                  <a:pt x="224" y="193"/>
                </a:cubicBezTo>
                <a:cubicBezTo>
                  <a:pt x="227" y="193"/>
                  <a:pt x="229" y="194"/>
                  <a:pt x="231" y="197"/>
                </a:cubicBezTo>
                <a:cubicBezTo>
                  <a:pt x="236" y="201"/>
                  <a:pt x="236" y="207"/>
                  <a:pt x="231" y="212"/>
                </a:cubicBezTo>
                <a:cubicBezTo>
                  <a:pt x="217" y="226"/>
                  <a:pt x="217" y="226"/>
                  <a:pt x="217" y="226"/>
                </a:cubicBezTo>
                <a:cubicBezTo>
                  <a:pt x="215" y="228"/>
                  <a:pt x="212" y="230"/>
                  <a:pt x="209" y="230"/>
                </a:cubicBezTo>
                <a:cubicBezTo>
                  <a:pt x="207" y="230"/>
                  <a:pt x="204" y="228"/>
                  <a:pt x="202" y="226"/>
                </a:cubicBezTo>
                <a:cubicBezTo>
                  <a:pt x="197" y="222"/>
                  <a:pt x="197" y="215"/>
                  <a:pt x="202" y="212"/>
                </a:cubicBezTo>
                <a:close/>
                <a:moveTo>
                  <a:pt x="236" y="263"/>
                </a:moveTo>
                <a:cubicBezTo>
                  <a:pt x="221" y="277"/>
                  <a:pt x="221" y="277"/>
                  <a:pt x="221" y="277"/>
                </a:cubicBezTo>
                <a:cubicBezTo>
                  <a:pt x="219" y="280"/>
                  <a:pt x="216" y="281"/>
                  <a:pt x="214" y="281"/>
                </a:cubicBezTo>
                <a:cubicBezTo>
                  <a:pt x="211" y="281"/>
                  <a:pt x="208" y="280"/>
                  <a:pt x="206" y="277"/>
                </a:cubicBezTo>
                <a:cubicBezTo>
                  <a:pt x="202" y="273"/>
                  <a:pt x="202" y="267"/>
                  <a:pt x="206" y="263"/>
                </a:cubicBezTo>
                <a:cubicBezTo>
                  <a:pt x="221" y="249"/>
                  <a:pt x="221" y="249"/>
                  <a:pt x="221" y="249"/>
                </a:cubicBezTo>
                <a:cubicBezTo>
                  <a:pt x="224" y="246"/>
                  <a:pt x="226" y="245"/>
                  <a:pt x="229" y="245"/>
                </a:cubicBezTo>
                <a:cubicBezTo>
                  <a:pt x="231" y="245"/>
                  <a:pt x="233" y="246"/>
                  <a:pt x="236" y="249"/>
                </a:cubicBezTo>
                <a:cubicBezTo>
                  <a:pt x="240" y="253"/>
                  <a:pt x="240" y="258"/>
                  <a:pt x="236" y="263"/>
                </a:cubicBezTo>
                <a:close/>
                <a:moveTo>
                  <a:pt x="287" y="226"/>
                </a:moveTo>
                <a:cubicBezTo>
                  <a:pt x="292" y="231"/>
                  <a:pt x="292" y="236"/>
                  <a:pt x="287" y="241"/>
                </a:cubicBezTo>
                <a:cubicBezTo>
                  <a:pt x="272" y="255"/>
                  <a:pt x="272" y="255"/>
                  <a:pt x="272" y="255"/>
                </a:cubicBezTo>
                <a:cubicBezTo>
                  <a:pt x="270" y="257"/>
                  <a:pt x="268" y="258"/>
                  <a:pt x="265" y="258"/>
                </a:cubicBezTo>
                <a:cubicBezTo>
                  <a:pt x="263" y="258"/>
                  <a:pt x="260" y="257"/>
                  <a:pt x="258" y="255"/>
                </a:cubicBezTo>
                <a:cubicBezTo>
                  <a:pt x="254" y="250"/>
                  <a:pt x="254" y="245"/>
                  <a:pt x="258" y="241"/>
                </a:cubicBezTo>
                <a:cubicBezTo>
                  <a:pt x="272" y="226"/>
                  <a:pt x="272" y="226"/>
                  <a:pt x="272" y="226"/>
                </a:cubicBezTo>
                <a:cubicBezTo>
                  <a:pt x="275" y="224"/>
                  <a:pt x="277" y="223"/>
                  <a:pt x="280" y="223"/>
                </a:cubicBezTo>
                <a:cubicBezTo>
                  <a:pt x="283" y="223"/>
                  <a:pt x="285" y="224"/>
                  <a:pt x="287" y="2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8" name="Freeform 33">
            <a:extLst>
              <a:ext uri="{FF2B5EF4-FFF2-40B4-BE49-F238E27FC236}">
                <a16:creationId xmlns:a16="http://schemas.microsoft.com/office/drawing/2014/main" id="{35A7F8FF-B73F-14F9-B3AB-87AA91E724D4}"/>
              </a:ext>
            </a:extLst>
          </p:cNvPr>
          <p:cNvSpPr>
            <a:spLocks noEditPoints="1"/>
          </p:cNvSpPr>
          <p:nvPr/>
        </p:nvSpPr>
        <p:spPr bwMode="auto">
          <a:xfrm>
            <a:off x="6792093" y="1375014"/>
            <a:ext cx="258666" cy="259411"/>
          </a:xfrm>
          <a:custGeom>
            <a:avLst/>
            <a:gdLst>
              <a:gd name="T0" fmla="*/ 108 w 347"/>
              <a:gd name="T1" fmla="*/ 91 h 348"/>
              <a:gd name="T2" fmla="*/ 166 w 347"/>
              <a:gd name="T3" fmla="*/ 46 h 348"/>
              <a:gd name="T4" fmla="*/ 243 w 347"/>
              <a:gd name="T5" fmla="*/ 91 h 348"/>
              <a:gd name="T6" fmla="*/ 186 w 347"/>
              <a:gd name="T7" fmla="*/ 46 h 348"/>
              <a:gd name="T8" fmla="*/ 139 w 347"/>
              <a:gd name="T9" fmla="*/ 122 h 348"/>
              <a:gd name="T10" fmla="*/ 166 w 347"/>
              <a:gd name="T11" fmla="*/ 90 h 348"/>
              <a:gd name="T12" fmla="*/ 213 w 347"/>
              <a:gd name="T13" fmla="*/ 123 h 348"/>
              <a:gd name="T14" fmla="*/ 186 w 347"/>
              <a:gd name="T15" fmla="*/ 90 h 348"/>
              <a:gd name="T16" fmla="*/ 154 w 347"/>
              <a:gd name="T17" fmla="*/ 138 h 348"/>
              <a:gd name="T18" fmla="*/ 186 w 347"/>
              <a:gd name="T19" fmla="*/ 135 h 348"/>
              <a:gd name="T20" fmla="*/ 186 w 347"/>
              <a:gd name="T21" fmla="*/ 135 h 348"/>
              <a:gd name="T22" fmla="*/ 92 w 347"/>
              <a:gd name="T23" fmla="*/ 106 h 348"/>
              <a:gd name="T24" fmla="*/ 77 w 347"/>
              <a:gd name="T25" fmla="*/ 90 h 348"/>
              <a:gd name="T26" fmla="*/ 124 w 347"/>
              <a:gd name="T27" fmla="*/ 136 h 348"/>
              <a:gd name="T28" fmla="*/ 108 w 347"/>
              <a:gd name="T29" fmla="*/ 121 h 348"/>
              <a:gd name="T30" fmla="*/ 151 w 347"/>
              <a:gd name="T31" fmla="*/ 163 h 348"/>
              <a:gd name="T32" fmla="*/ 140 w 347"/>
              <a:gd name="T33" fmla="*/ 153 h 348"/>
              <a:gd name="T34" fmla="*/ 200 w 347"/>
              <a:gd name="T35" fmla="*/ 163 h 348"/>
              <a:gd name="T36" fmla="*/ 243 w 347"/>
              <a:gd name="T37" fmla="*/ 121 h 348"/>
              <a:gd name="T38" fmla="*/ 227 w 347"/>
              <a:gd name="T39" fmla="*/ 136 h 348"/>
              <a:gd name="T40" fmla="*/ 274 w 347"/>
              <a:gd name="T41" fmla="*/ 90 h 348"/>
              <a:gd name="T42" fmla="*/ 258 w 347"/>
              <a:gd name="T43" fmla="*/ 106 h 348"/>
              <a:gd name="T44" fmla="*/ 151 w 347"/>
              <a:gd name="T45" fmla="*/ 184 h 348"/>
              <a:gd name="T46" fmla="*/ 151 w 347"/>
              <a:gd name="T47" fmla="*/ 184 h 348"/>
              <a:gd name="T48" fmla="*/ 199 w 347"/>
              <a:gd name="T49" fmla="*/ 184 h 348"/>
              <a:gd name="T50" fmla="*/ 166 w 347"/>
              <a:gd name="T51" fmla="*/ 213 h 348"/>
              <a:gd name="T52" fmla="*/ 166 w 347"/>
              <a:gd name="T53" fmla="*/ 197 h 348"/>
              <a:gd name="T54" fmla="*/ 186 w 347"/>
              <a:gd name="T55" fmla="*/ 215 h 348"/>
              <a:gd name="T56" fmla="*/ 114 w 347"/>
              <a:gd name="T57" fmla="*/ 184 h 348"/>
              <a:gd name="T58" fmla="*/ 91 w 347"/>
              <a:gd name="T59" fmla="*/ 184 h 348"/>
              <a:gd name="T60" fmla="*/ 242 w 347"/>
              <a:gd name="T61" fmla="*/ 226 h 348"/>
              <a:gd name="T62" fmla="*/ 259 w 347"/>
              <a:gd name="T63" fmla="*/ 184 h 348"/>
              <a:gd name="T64" fmla="*/ 78 w 347"/>
              <a:gd name="T65" fmla="*/ 257 h 348"/>
              <a:gd name="T66" fmla="*/ 139 w 347"/>
              <a:gd name="T67" fmla="*/ 224 h 348"/>
              <a:gd name="T68" fmla="*/ 123 w 347"/>
              <a:gd name="T69" fmla="*/ 240 h 348"/>
              <a:gd name="T70" fmla="*/ 213 w 347"/>
              <a:gd name="T71" fmla="*/ 225 h 348"/>
              <a:gd name="T72" fmla="*/ 186 w 347"/>
              <a:gd name="T73" fmla="*/ 235 h 348"/>
              <a:gd name="T74" fmla="*/ 304 w 347"/>
              <a:gd name="T75" fmla="*/ 185 h 348"/>
              <a:gd name="T76" fmla="*/ 281 w 347"/>
              <a:gd name="T77" fmla="*/ 185 h 348"/>
              <a:gd name="T78" fmla="*/ 166 w 347"/>
              <a:gd name="T79" fmla="*/ 279 h 348"/>
              <a:gd name="T80" fmla="*/ 108 w 347"/>
              <a:gd name="T81" fmla="*/ 256 h 348"/>
              <a:gd name="T82" fmla="*/ 259 w 347"/>
              <a:gd name="T83" fmla="*/ 270 h 348"/>
              <a:gd name="T84" fmla="*/ 243 w 347"/>
              <a:gd name="T85" fmla="*/ 254 h 348"/>
              <a:gd name="T86" fmla="*/ 164 w 347"/>
              <a:gd name="T87" fmla="*/ 10 h 348"/>
              <a:gd name="T88" fmla="*/ 67 w 347"/>
              <a:gd name="T89" fmla="*/ 51 h 348"/>
              <a:gd name="T90" fmla="*/ 52 w 347"/>
              <a:gd name="T91" fmla="*/ 66 h 348"/>
              <a:gd name="T92" fmla="*/ 10 w 347"/>
              <a:gd name="T93" fmla="*/ 163 h 348"/>
              <a:gd name="T94" fmla="*/ 25 w 347"/>
              <a:gd name="T95" fmla="*/ 184 h 348"/>
              <a:gd name="T96" fmla="*/ 52 w 347"/>
              <a:gd name="T97" fmla="*/ 296 h 348"/>
              <a:gd name="T98" fmla="*/ 74 w 347"/>
              <a:gd name="T99" fmla="*/ 287 h 348"/>
              <a:gd name="T100" fmla="*/ 173 w 347"/>
              <a:gd name="T101" fmla="*/ 348 h 348"/>
              <a:gd name="T102" fmla="*/ 272 w 347"/>
              <a:gd name="T103" fmla="*/ 287 h 348"/>
              <a:gd name="T104" fmla="*/ 295 w 347"/>
              <a:gd name="T105" fmla="*/ 296 h 348"/>
              <a:gd name="T106" fmla="*/ 322 w 347"/>
              <a:gd name="T107" fmla="*/ 184 h 348"/>
              <a:gd name="T108" fmla="*/ 339 w 347"/>
              <a:gd name="T109" fmla="*/ 163 h 348"/>
              <a:gd name="T110" fmla="*/ 297 w 347"/>
              <a:gd name="T111" fmla="*/ 66 h 348"/>
              <a:gd name="T112" fmla="*/ 283 w 347"/>
              <a:gd name="T113" fmla="*/ 51 h 348"/>
              <a:gd name="T114" fmla="*/ 185 w 347"/>
              <a:gd name="T115" fmla="*/ 1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47" h="348">
                <a:moveTo>
                  <a:pt x="166" y="46"/>
                </a:moveTo>
                <a:cubicBezTo>
                  <a:pt x="166" y="68"/>
                  <a:pt x="166" y="68"/>
                  <a:pt x="166" y="68"/>
                </a:cubicBezTo>
                <a:cubicBezTo>
                  <a:pt x="108" y="91"/>
                  <a:pt x="108" y="91"/>
                  <a:pt x="108" y="91"/>
                </a:cubicBezTo>
                <a:cubicBezTo>
                  <a:pt x="92" y="76"/>
                  <a:pt x="92" y="76"/>
                  <a:pt x="92" y="76"/>
                </a:cubicBezTo>
                <a:cubicBezTo>
                  <a:pt x="166" y="46"/>
                  <a:pt x="166" y="46"/>
                  <a:pt x="166" y="46"/>
                </a:cubicBezTo>
                <a:cubicBezTo>
                  <a:pt x="166" y="46"/>
                  <a:pt x="166" y="46"/>
                  <a:pt x="166" y="46"/>
                </a:cubicBezTo>
                <a:close/>
                <a:moveTo>
                  <a:pt x="186" y="46"/>
                </a:moveTo>
                <a:cubicBezTo>
                  <a:pt x="259" y="76"/>
                  <a:pt x="259" y="76"/>
                  <a:pt x="259" y="76"/>
                </a:cubicBezTo>
                <a:cubicBezTo>
                  <a:pt x="243" y="91"/>
                  <a:pt x="243" y="91"/>
                  <a:pt x="243" y="91"/>
                </a:cubicBezTo>
                <a:cubicBezTo>
                  <a:pt x="186" y="68"/>
                  <a:pt x="186" y="68"/>
                  <a:pt x="186" y="68"/>
                </a:cubicBezTo>
                <a:cubicBezTo>
                  <a:pt x="186" y="46"/>
                  <a:pt x="186" y="46"/>
                  <a:pt x="186" y="46"/>
                </a:cubicBezTo>
                <a:cubicBezTo>
                  <a:pt x="186" y="46"/>
                  <a:pt x="186" y="46"/>
                  <a:pt x="186" y="46"/>
                </a:cubicBezTo>
                <a:close/>
                <a:moveTo>
                  <a:pt x="166" y="90"/>
                </a:moveTo>
                <a:cubicBezTo>
                  <a:pt x="166" y="112"/>
                  <a:pt x="166" y="112"/>
                  <a:pt x="166" y="112"/>
                </a:cubicBezTo>
                <a:cubicBezTo>
                  <a:pt x="139" y="122"/>
                  <a:pt x="139" y="122"/>
                  <a:pt x="139" y="122"/>
                </a:cubicBezTo>
                <a:cubicBezTo>
                  <a:pt x="123" y="106"/>
                  <a:pt x="123" y="106"/>
                  <a:pt x="123" y="106"/>
                </a:cubicBezTo>
                <a:cubicBezTo>
                  <a:pt x="166" y="90"/>
                  <a:pt x="166" y="90"/>
                  <a:pt x="166" y="90"/>
                </a:cubicBezTo>
                <a:cubicBezTo>
                  <a:pt x="166" y="90"/>
                  <a:pt x="166" y="90"/>
                  <a:pt x="166" y="90"/>
                </a:cubicBezTo>
                <a:close/>
                <a:moveTo>
                  <a:pt x="186" y="90"/>
                </a:moveTo>
                <a:cubicBezTo>
                  <a:pt x="229" y="108"/>
                  <a:pt x="229" y="108"/>
                  <a:pt x="229" y="108"/>
                </a:cubicBezTo>
                <a:cubicBezTo>
                  <a:pt x="213" y="123"/>
                  <a:pt x="213" y="123"/>
                  <a:pt x="213" y="123"/>
                </a:cubicBezTo>
                <a:cubicBezTo>
                  <a:pt x="186" y="113"/>
                  <a:pt x="186" y="113"/>
                  <a:pt x="186" y="113"/>
                </a:cubicBezTo>
                <a:cubicBezTo>
                  <a:pt x="186" y="90"/>
                  <a:pt x="186" y="90"/>
                  <a:pt x="186" y="90"/>
                </a:cubicBezTo>
                <a:cubicBezTo>
                  <a:pt x="186" y="90"/>
                  <a:pt x="186" y="90"/>
                  <a:pt x="186" y="90"/>
                </a:cubicBezTo>
                <a:close/>
                <a:moveTo>
                  <a:pt x="166" y="134"/>
                </a:moveTo>
                <a:cubicBezTo>
                  <a:pt x="166" y="149"/>
                  <a:pt x="166" y="149"/>
                  <a:pt x="166" y="149"/>
                </a:cubicBezTo>
                <a:cubicBezTo>
                  <a:pt x="154" y="138"/>
                  <a:pt x="154" y="138"/>
                  <a:pt x="154" y="138"/>
                </a:cubicBezTo>
                <a:cubicBezTo>
                  <a:pt x="166" y="134"/>
                  <a:pt x="166" y="134"/>
                  <a:pt x="166" y="134"/>
                </a:cubicBezTo>
                <a:cubicBezTo>
                  <a:pt x="166" y="134"/>
                  <a:pt x="166" y="134"/>
                  <a:pt x="166" y="134"/>
                </a:cubicBezTo>
                <a:close/>
                <a:moveTo>
                  <a:pt x="186" y="135"/>
                </a:moveTo>
                <a:cubicBezTo>
                  <a:pt x="197" y="139"/>
                  <a:pt x="197" y="139"/>
                  <a:pt x="197" y="139"/>
                </a:cubicBezTo>
                <a:cubicBezTo>
                  <a:pt x="186" y="150"/>
                  <a:pt x="186" y="150"/>
                  <a:pt x="186" y="150"/>
                </a:cubicBezTo>
                <a:cubicBezTo>
                  <a:pt x="186" y="135"/>
                  <a:pt x="186" y="135"/>
                  <a:pt x="186" y="135"/>
                </a:cubicBezTo>
                <a:cubicBezTo>
                  <a:pt x="186" y="135"/>
                  <a:pt x="186" y="135"/>
                  <a:pt x="186" y="135"/>
                </a:cubicBezTo>
                <a:close/>
                <a:moveTo>
                  <a:pt x="77" y="90"/>
                </a:moveTo>
                <a:cubicBezTo>
                  <a:pt x="92" y="106"/>
                  <a:pt x="92" y="106"/>
                  <a:pt x="92" y="106"/>
                </a:cubicBezTo>
                <a:cubicBezTo>
                  <a:pt x="69" y="163"/>
                  <a:pt x="69" y="163"/>
                  <a:pt x="69" y="163"/>
                </a:cubicBezTo>
                <a:cubicBezTo>
                  <a:pt x="46" y="163"/>
                  <a:pt x="46" y="163"/>
                  <a:pt x="46" y="163"/>
                </a:cubicBezTo>
                <a:cubicBezTo>
                  <a:pt x="77" y="90"/>
                  <a:pt x="77" y="90"/>
                  <a:pt x="77" y="90"/>
                </a:cubicBezTo>
                <a:cubicBezTo>
                  <a:pt x="77" y="90"/>
                  <a:pt x="77" y="90"/>
                  <a:pt x="77" y="90"/>
                </a:cubicBezTo>
                <a:close/>
                <a:moveTo>
                  <a:pt x="108" y="121"/>
                </a:moveTo>
                <a:cubicBezTo>
                  <a:pt x="124" y="136"/>
                  <a:pt x="124" y="136"/>
                  <a:pt x="124" y="136"/>
                </a:cubicBezTo>
                <a:cubicBezTo>
                  <a:pt x="114" y="163"/>
                  <a:pt x="114" y="163"/>
                  <a:pt x="114" y="163"/>
                </a:cubicBezTo>
                <a:cubicBezTo>
                  <a:pt x="91" y="163"/>
                  <a:pt x="91" y="163"/>
                  <a:pt x="91" y="163"/>
                </a:cubicBezTo>
                <a:cubicBezTo>
                  <a:pt x="108" y="121"/>
                  <a:pt x="108" y="121"/>
                  <a:pt x="108" y="121"/>
                </a:cubicBezTo>
                <a:cubicBezTo>
                  <a:pt x="108" y="121"/>
                  <a:pt x="108" y="121"/>
                  <a:pt x="108" y="121"/>
                </a:cubicBezTo>
                <a:close/>
                <a:moveTo>
                  <a:pt x="140" y="153"/>
                </a:moveTo>
                <a:cubicBezTo>
                  <a:pt x="151" y="163"/>
                  <a:pt x="151" y="163"/>
                  <a:pt x="151" y="163"/>
                </a:cubicBezTo>
                <a:cubicBezTo>
                  <a:pt x="135" y="163"/>
                  <a:pt x="135" y="163"/>
                  <a:pt x="135" y="163"/>
                </a:cubicBezTo>
                <a:cubicBezTo>
                  <a:pt x="140" y="153"/>
                  <a:pt x="140" y="153"/>
                  <a:pt x="140" y="153"/>
                </a:cubicBezTo>
                <a:cubicBezTo>
                  <a:pt x="140" y="153"/>
                  <a:pt x="140" y="153"/>
                  <a:pt x="140" y="153"/>
                </a:cubicBezTo>
                <a:close/>
                <a:moveTo>
                  <a:pt x="212" y="153"/>
                </a:moveTo>
                <a:cubicBezTo>
                  <a:pt x="216" y="163"/>
                  <a:pt x="216" y="163"/>
                  <a:pt x="216" y="163"/>
                </a:cubicBezTo>
                <a:cubicBezTo>
                  <a:pt x="200" y="163"/>
                  <a:pt x="200" y="163"/>
                  <a:pt x="200" y="163"/>
                </a:cubicBezTo>
                <a:cubicBezTo>
                  <a:pt x="212" y="153"/>
                  <a:pt x="212" y="153"/>
                  <a:pt x="212" y="153"/>
                </a:cubicBezTo>
                <a:cubicBezTo>
                  <a:pt x="212" y="153"/>
                  <a:pt x="212" y="153"/>
                  <a:pt x="212" y="153"/>
                </a:cubicBezTo>
                <a:close/>
                <a:moveTo>
                  <a:pt x="243" y="121"/>
                </a:moveTo>
                <a:cubicBezTo>
                  <a:pt x="260" y="163"/>
                  <a:pt x="260" y="163"/>
                  <a:pt x="260" y="163"/>
                </a:cubicBezTo>
                <a:cubicBezTo>
                  <a:pt x="238" y="163"/>
                  <a:pt x="238" y="163"/>
                  <a:pt x="238" y="163"/>
                </a:cubicBezTo>
                <a:cubicBezTo>
                  <a:pt x="227" y="136"/>
                  <a:pt x="227" y="136"/>
                  <a:pt x="227" y="136"/>
                </a:cubicBezTo>
                <a:cubicBezTo>
                  <a:pt x="243" y="121"/>
                  <a:pt x="243" y="121"/>
                  <a:pt x="243" y="121"/>
                </a:cubicBezTo>
                <a:cubicBezTo>
                  <a:pt x="243" y="121"/>
                  <a:pt x="243" y="121"/>
                  <a:pt x="243" y="121"/>
                </a:cubicBezTo>
                <a:close/>
                <a:moveTo>
                  <a:pt x="274" y="90"/>
                </a:moveTo>
                <a:cubicBezTo>
                  <a:pt x="303" y="163"/>
                  <a:pt x="303" y="163"/>
                  <a:pt x="303" y="163"/>
                </a:cubicBezTo>
                <a:cubicBezTo>
                  <a:pt x="281" y="163"/>
                  <a:pt x="281" y="163"/>
                  <a:pt x="281" y="163"/>
                </a:cubicBezTo>
                <a:cubicBezTo>
                  <a:pt x="258" y="106"/>
                  <a:pt x="258" y="106"/>
                  <a:pt x="258" y="106"/>
                </a:cubicBezTo>
                <a:cubicBezTo>
                  <a:pt x="274" y="90"/>
                  <a:pt x="274" y="90"/>
                  <a:pt x="274" y="90"/>
                </a:cubicBezTo>
                <a:cubicBezTo>
                  <a:pt x="274" y="90"/>
                  <a:pt x="274" y="90"/>
                  <a:pt x="274" y="90"/>
                </a:cubicBezTo>
                <a:close/>
                <a:moveTo>
                  <a:pt x="151" y="184"/>
                </a:moveTo>
                <a:cubicBezTo>
                  <a:pt x="140" y="195"/>
                  <a:pt x="140" y="195"/>
                  <a:pt x="140" y="195"/>
                </a:cubicBezTo>
                <a:cubicBezTo>
                  <a:pt x="135" y="184"/>
                  <a:pt x="135" y="184"/>
                  <a:pt x="135" y="184"/>
                </a:cubicBezTo>
                <a:cubicBezTo>
                  <a:pt x="151" y="184"/>
                  <a:pt x="151" y="184"/>
                  <a:pt x="151" y="184"/>
                </a:cubicBezTo>
                <a:close/>
                <a:moveTo>
                  <a:pt x="215" y="184"/>
                </a:moveTo>
                <a:cubicBezTo>
                  <a:pt x="211" y="195"/>
                  <a:pt x="211" y="195"/>
                  <a:pt x="211" y="195"/>
                </a:cubicBezTo>
                <a:cubicBezTo>
                  <a:pt x="199" y="184"/>
                  <a:pt x="199" y="184"/>
                  <a:pt x="199" y="184"/>
                </a:cubicBezTo>
                <a:cubicBezTo>
                  <a:pt x="215" y="184"/>
                  <a:pt x="215" y="184"/>
                  <a:pt x="215" y="184"/>
                </a:cubicBezTo>
                <a:close/>
                <a:moveTo>
                  <a:pt x="166" y="197"/>
                </a:moveTo>
                <a:cubicBezTo>
                  <a:pt x="166" y="213"/>
                  <a:pt x="166" y="213"/>
                  <a:pt x="166" y="213"/>
                </a:cubicBezTo>
                <a:cubicBezTo>
                  <a:pt x="154" y="208"/>
                  <a:pt x="154" y="208"/>
                  <a:pt x="154" y="208"/>
                </a:cubicBezTo>
                <a:cubicBezTo>
                  <a:pt x="166" y="197"/>
                  <a:pt x="166" y="197"/>
                  <a:pt x="166" y="197"/>
                </a:cubicBezTo>
                <a:cubicBezTo>
                  <a:pt x="166" y="197"/>
                  <a:pt x="166" y="197"/>
                  <a:pt x="166" y="197"/>
                </a:cubicBezTo>
                <a:close/>
                <a:moveTo>
                  <a:pt x="186" y="198"/>
                </a:moveTo>
                <a:cubicBezTo>
                  <a:pt x="197" y="210"/>
                  <a:pt x="197" y="210"/>
                  <a:pt x="197" y="210"/>
                </a:cubicBezTo>
                <a:cubicBezTo>
                  <a:pt x="186" y="215"/>
                  <a:pt x="186" y="215"/>
                  <a:pt x="186" y="215"/>
                </a:cubicBezTo>
                <a:cubicBezTo>
                  <a:pt x="186" y="198"/>
                  <a:pt x="186" y="198"/>
                  <a:pt x="186" y="198"/>
                </a:cubicBezTo>
                <a:cubicBezTo>
                  <a:pt x="186" y="198"/>
                  <a:pt x="186" y="198"/>
                  <a:pt x="186" y="198"/>
                </a:cubicBezTo>
                <a:close/>
                <a:moveTo>
                  <a:pt x="114" y="184"/>
                </a:moveTo>
                <a:cubicBezTo>
                  <a:pt x="124" y="211"/>
                  <a:pt x="124" y="211"/>
                  <a:pt x="124" y="211"/>
                </a:cubicBezTo>
                <a:cubicBezTo>
                  <a:pt x="108" y="226"/>
                  <a:pt x="108" y="226"/>
                  <a:pt x="108" y="226"/>
                </a:cubicBezTo>
                <a:cubicBezTo>
                  <a:pt x="91" y="184"/>
                  <a:pt x="91" y="184"/>
                  <a:pt x="91" y="184"/>
                </a:cubicBezTo>
                <a:cubicBezTo>
                  <a:pt x="114" y="184"/>
                  <a:pt x="114" y="184"/>
                  <a:pt x="114" y="184"/>
                </a:cubicBezTo>
                <a:close/>
                <a:moveTo>
                  <a:pt x="259" y="184"/>
                </a:moveTo>
                <a:cubicBezTo>
                  <a:pt x="242" y="226"/>
                  <a:pt x="242" y="226"/>
                  <a:pt x="242" y="226"/>
                </a:cubicBezTo>
                <a:cubicBezTo>
                  <a:pt x="226" y="211"/>
                  <a:pt x="226" y="211"/>
                  <a:pt x="226" y="211"/>
                </a:cubicBezTo>
                <a:cubicBezTo>
                  <a:pt x="236" y="184"/>
                  <a:pt x="236" y="184"/>
                  <a:pt x="236" y="184"/>
                </a:cubicBezTo>
                <a:cubicBezTo>
                  <a:pt x="259" y="184"/>
                  <a:pt x="259" y="184"/>
                  <a:pt x="259" y="184"/>
                </a:cubicBezTo>
                <a:close/>
                <a:moveTo>
                  <a:pt x="70" y="184"/>
                </a:moveTo>
                <a:cubicBezTo>
                  <a:pt x="94" y="242"/>
                  <a:pt x="94" y="242"/>
                  <a:pt x="94" y="242"/>
                </a:cubicBezTo>
                <a:cubicBezTo>
                  <a:pt x="78" y="257"/>
                  <a:pt x="78" y="257"/>
                  <a:pt x="78" y="257"/>
                </a:cubicBezTo>
                <a:cubicBezTo>
                  <a:pt x="47" y="184"/>
                  <a:pt x="47" y="184"/>
                  <a:pt x="47" y="184"/>
                </a:cubicBezTo>
                <a:cubicBezTo>
                  <a:pt x="70" y="184"/>
                  <a:pt x="70" y="184"/>
                  <a:pt x="70" y="184"/>
                </a:cubicBezTo>
                <a:close/>
                <a:moveTo>
                  <a:pt x="139" y="224"/>
                </a:moveTo>
                <a:cubicBezTo>
                  <a:pt x="166" y="234"/>
                  <a:pt x="166" y="234"/>
                  <a:pt x="166" y="234"/>
                </a:cubicBezTo>
                <a:cubicBezTo>
                  <a:pt x="166" y="257"/>
                  <a:pt x="166" y="257"/>
                  <a:pt x="166" y="257"/>
                </a:cubicBezTo>
                <a:cubicBezTo>
                  <a:pt x="123" y="240"/>
                  <a:pt x="123" y="240"/>
                  <a:pt x="123" y="240"/>
                </a:cubicBezTo>
                <a:cubicBezTo>
                  <a:pt x="139" y="224"/>
                  <a:pt x="139" y="224"/>
                  <a:pt x="139" y="224"/>
                </a:cubicBezTo>
                <a:cubicBezTo>
                  <a:pt x="139" y="224"/>
                  <a:pt x="139" y="224"/>
                  <a:pt x="139" y="224"/>
                </a:cubicBezTo>
                <a:close/>
                <a:moveTo>
                  <a:pt x="213" y="225"/>
                </a:moveTo>
                <a:cubicBezTo>
                  <a:pt x="229" y="241"/>
                  <a:pt x="229" y="241"/>
                  <a:pt x="229" y="241"/>
                </a:cubicBezTo>
                <a:cubicBezTo>
                  <a:pt x="186" y="258"/>
                  <a:pt x="186" y="258"/>
                  <a:pt x="186" y="258"/>
                </a:cubicBezTo>
                <a:cubicBezTo>
                  <a:pt x="186" y="235"/>
                  <a:pt x="186" y="235"/>
                  <a:pt x="186" y="235"/>
                </a:cubicBezTo>
                <a:cubicBezTo>
                  <a:pt x="213" y="225"/>
                  <a:pt x="213" y="225"/>
                  <a:pt x="213" y="225"/>
                </a:cubicBezTo>
                <a:cubicBezTo>
                  <a:pt x="213" y="225"/>
                  <a:pt x="213" y="225"/>
                  <a:pt x="213" y="225"/>
                </a:cubicBezTo>
                <a:close/>
                <a:moveTo>
                  <a:pt x="304" y="185"/>
                </a:moveTo>
                <a:cubicBezTo>
                  <a:pt x="274" y="258"/>
                  <a:pt x="274" y="258"/>
                  <a:pt x="274" y="258"/>
                </a:cubicBezTo>
                <a:cubicBezTo>
                  <a:pt x="258" y="242"/>
                  <a:pt x="258" y="242"/>
                  <a:pt x="258" y="242"/>
                </a:cubicBezTo>
                <a:cubicBezTo>
                  <a:pt x="281" y="185"/>
                  <a:pt x="281" y="185"/>
                  <a:pt x="281" y="185"/>
                </a:cubicBezTo>
                <a:cubicBezTo>
                  <a:pt x="304" y="185"/>
                  <a:pt x="304" y="185"/>
                  <a:pt x="304" y="185"/>
                </a:cubicBezTo>
                <a:close/>
                <a:moveTo>
                  <a:pt x="108" y="256"/>
                </a:moveTo>
                <a:cubicBezTo>
                  <a:pt x="166" y="279"/>
                  <a:pt x="166" y="279"/>
                  <a:pt x="166" y="279"/>
                </a:cubicBezTo>
                <a:cubicBezTo>
                  <a:pt x="166" y="301"/>
                  <a:pt x="166" y="301"/>
                  <a:pt x="166" y="301"/>
                </a:cubicBezTo>
                <a:cubicBezTo>
                  <a:pt x="92" y="271"/>
                  <a:pt x="92" y="271"/>
                  <a:pt x="92" y="271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8" y="256"/>
                  <a:pt x="108" y="256"/>
                  <a:pt x="108" y="256"/>
                </a:cubicBezTo>
                <a:close/>
                <a:moveTo>
                  <a:pt x="243" y="254"/>
                </a:moveTo>
                <a:cubicBezTo>
                  <a:pt x="259" y="270"/>
                  <a:pt x="259" y="270"/>
                  <a:pt x="259" y="270"/>
                </a:cubicBezTo>
                <a:cubicBezTo>
                  <a:pt x="186" y="301"/>
                  <a:pt x="186" y="301"/>
                  <a:pt x="186" y="301"/>
                </a:cubicBezTo>
                <a:cubicBezTo>
                  <a:pt x="186" y="278"/>
                  <a:pt x="186" y="278"/>
                  <a:pt x="186" y="278"/>
                </a:cubicBezTo>
                <a:cubicBezTo>
                  <a:pt x="243" y="254"/>
                  <a:pt x="243" y="254"/>
                  <a:pt x="243" y="254"/>
                </a:cubicBezTo>
                <a:cubicBezTo>
                  <a:pt x="243" y="254"/>
                  <a:pt x="243" y="254"/>
                  <a:pt x="243" y="254"/>
                </a:cubicBezTo>
                <a:close/>
                <a:moveTo>
                  <a:pt x="175" y="0"/>
                </a:moveTo>
                <a:cubicBezTo>
                  <a:pt x="169" y="0"/>
                  <a:pt x="164" y="4"/>
                  <a:pt x="164" y="10"/>
                </a:cubicBezTo>
                <a:cubicBezTo>
                  <a:pt x="164" y="24"/>
                  <a:pt x="164" y="24"/>
                  <a:pt x="164" y="24"/>
                </a:cubicBezTo>
                <a:cubicBezTo>
                  <a:pt x="76" y="60"/>
                  <a:pt x="76" y="60"/>
                  <a:pt x="76" y="60"/>
                </a:cubicBezTo>
                <a:cubicBezTo>
                  <a:pt x="67" y="51"/>
                  <a:pt x="67" y="51"/>
                  <a:pt x="67" y="51"/>
                </a:cubicBezTo>
                <a:cubicBezTo>
                  <a:pt x="65" y="49"/>
                  <a:pt x="62" y="48"/>
                  <a:pt x="59" y="48"/>
                </a:cubicBezTo>
                <a:cubicBezTo>
                  <a:pt x="57" y="48"/>
                  <a:pt x="54" y="49"/>
                  <a:pt x="52" y="51"/>
                </a:cubicBezTo>
                <a:cubicBezTo>
                  <a:pt x="47" y="55"/>
                  <a:pt x="47" y="61"/>
                  <a:pt x="52" y="66"/>
                </a:cubicBezTo>
                <a:cubicBezTo>
                  <a:pt x="61" y="75"/>
                  <a:pt x="61" y="75"/>
                  <a:pt x="61" y="75"/>
                </a:cubicBezTo>
                <a:cubicBezTo>
                  <a:pt x="25" y="163"/>
                  <a:pt x="25" y="163"/>
                  <a:pt x="25" y="163"/>
                </a:cubicBezTo>
                <a:cubicBezTo>
                  <a:pt x="10" y="163"/>
                  <a:pt x="10" y="163"/>
                  <a:pt x="10" y="163"/>
                </a:cubicBezTo>
                <a:cubicBezTo>
                  <a:pt x="5" y="163"/>
                  <a:pt x="0" y="168"/>
                  <a:pt x="0" y="173"/>
                </a:cubicBezTo>
                <a:cubicBezTo>
                  <a:pt x="0" y="180"/>
                  <a:pt x="5" y="184"/>
                  <a:pt x="10" y="184"/>
                </a:cubicBezTo>
                <a:cubicBezTo>
                  <a:pt x="25" y="184"/>
                  <a:pt x="25" y="184"/>
                  <a:pt x="25" y="184"/>
                </a:cubicBezTo>
                <a:cubicBezTo>
                  <a:pt x="61" y="272"/>
                  <a:pt x="61" y="272"/>
                  <a:pt x="61" y="272"/>
                </a:cubicBezTo>
                <a:cubicBezTo>
                  <a:pt x="52" y="281"/>
                  <a:pt x="52" y="281"/>
                  <a:pt x="52" y="281"/>
                </a:cubicBezTo>
                <a:cubicBezTo>
                  <a:pt x="47" y="286"/>
                  <a:pt x="47" y="292"/>
                  <a:pt x="52" y="296"/>
                </a:cubicBezTo>
                <a:cubicBezTo>
                  <a:pt x="54" y="298"/>
                  <a:pt x="56" y="299"/>
                  <a:pt x="59" y="299"/>
                </a:cubicBezTo>
                <a:cubicBezTo>
                  <a:pt x="61" y="299"/>
                  <a:pt x="64" y="298"/>
                  <a:pt x="65" y="296"/>
                </a:cubicBezTo>
                <a:cubicBezTo>
                  <a:pt x="74" y="287"/>
                  <a:pt x="74" y="287"/>
                  <a:pt x="74" y="287"/>
                </a:cubicBezTo>
                <a:cubicBezTo>
                  <a:pt x="163" y="323"/>
                  <a:pt x="163" y="323"/>
                  <a:pt x="163" y="323"/>
                </a:cubicBezTo>
                <a:cubicBezTo>
                  <a:pt x="163" y="338"/>
                  <a:pt x="163" y="338"/>
                  <a:pt x="163" y="338"/>
                </a:cubicBezTo>
                <a:cubicBezTo>
                  <a:pt x="163" y="343"/>
                  <a:pt x="168" y="348"/>
                  <a:pt x="173" y="348"/>
                </a:cubicBezTo>
                <a:cubicBezTo>
                  <a:pt x="179" y="348"/>
                  <a:pt x="184" y="343"/>
                  <a:pt x="184" y="338"/>
                </a:cubicBezTo>
                <a:cubicBezTo>
                  <a:pt x="184" y="323"/>
                  <a:pt x="184" y="323"/>
                  <a:pt x="184" y="323"/>
                </a:cubicBezTo>
                <a:cubicBezTo>
                  <a:pt x="272" y="287"/>
                  <a:pt x="272" y="287"/>
                  <a:pt x="272" y="287"/>
                </a:cubicBezTo>
                <a:cubicBezTo>
                  <a:pt x="281" y="296"/>
                  <a:pt x="281" y="296"/>
                  <a:pt x="281" y="296"/>
                </a:cubicBezTo>
                <a:cubicBezTo>
                  <a:pt x="284" y="298"/>
                  <a:pt x="286" y="299"/>
                  <a:pt x="288" y="299"/>
                </a:cubicBezTo>
                <a:cubicBezTo>
                  <a:pt x="290" y="299"/>
                  <a:pt x="294" y="298"/>
                  <a:pt x="295" y="296"/>
                </a:cubicBezTo>
                <a:cubicBezTo>
                  <a:pt x="299" y="292"/>
                  <a:pt x="299" y="286"/>
                  <a:pt x="295" y="281"/>
                </a:cubicBezTo>
                <a:cubicBezTo>
                  <a:pt x="286" y="272"/>
                  <a:pt x="286" y="272"/>
                  <a:pt x="286" y="272"/>
                </a:cubicBezTo>
                <a:cubicBezTo>
                  <a:pt x="322" y="184"/>
                  <a:pt x="322" y="184"/>
                  <a:pt x="322" y="184"/>
                </a:cubicBezTo>
                <a:cubicBezTo>
                  <a:pt x="337" y="184"/>
                  <a:pt x="337" y="184"/>
                  <a:pt x="337" y="184"/>
                </a:cubicBezTo>
                <a:cubicBezTo>
                  <a:pt x="342" y="184"/>
                  <a:pt x="347" y="180"/>
                  <a:pt x="347" y="173"/>
                </a:cubicBezTo>
                <a:cubicBezTo>
                  <a:pt x="347" y="168"/>
                  <a:pt x="344" y="163"/>
                  <a:pt x="339" y="163"/>
                </a:cubicBezTo>
                <a:cubicBezTo>
                  <a:pt x="324" y="163"/>
                  <a:pt x="324" y="163"/>
                  <a:pt x="324" y="163"/>
                </a:cubicBezTo>
                <a:cubicBezTo>
                  <a:pt x="288" y="75"/>
                  <a:pt x="288" y="75"/>
                  <a:pt x="288" y="75"/>
                </a:cubicBezTo>
                <a:cubicBezTo>
                  <a:pt x="297" y="66"/>
                  <a:pt x="297" y="66"/>
                  <a:pt x="297" y="66"/>
                </a:cubicBezTo>
                <a:cubicBezTo>
                  <a:pt x="302" y="62"/>
                  <a:pt x="302" y="55"/>
                  <a:pt x="297" y="51"/>
                </a:cubicBezTo>
                <a:cubicBezTo>
                  <a:pt x="295" y="49"/>
                  <a:pt x="293" y="48"/>
                  <a:pt x="290" y="48"/>
                </a:cubicBezTo>
                <a:cubicBezTo>
                  <a:pt x="288" y="48"/>
                  <a:pt x="285" y="49"/>
                  <a:pt x="283" y="51"/>
                </a:cubicBezTo>
                <a:cubicBezTo>
                  <a:pt x="274" y="60"/>
                  <a:pt x="274" y="60"/>
                  <a:pt x="274" y="60"/>
                </a:cubicBezTo>
                <a:cubicBezTo>
                  <a:pt x="185" y="24"/>
                  <a:pt x="185" y="24"/>
                  <a:pt x="185" y="24"/>
                </a:cubicBezTo>
                <a:cubicBezTo>
                  <a:pt x="185" y="10"/>
                  <a:pt x="185" y="10"/>
                  <a:pt x="185" y="10"/>
                </a:cubicBezTo>
                <a:cubicBezTo>
                  <a:pt x="185" y="4"/>
                  <a:pt x="180" y="0"/>
                  <a:pt x="17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9" name="Freeform 42">
            <a:extLst>
              <a:ext uri="{FF2B5EF4-FFF2-40B4-BE49-F238E27FC236}">
                <a16:creationId xmlns:a16="http://schemas.microsoft.com/office/drawing/2014/main" id="{B1F4D085-0E55-63A5-E651-981C9EA2BD32}"/>
              </a:ext>
            </a:extLst>
          </p:cNvPr>
          <p:cNvSpPr>
            <a:spLocks noEditPoints="1"/>
          </p:cNvSpPr>
          <p:nvPr/>
        </p:nvSpPr>
        <p:spPr bwMode="auto">
          <a:xfrm>
            <a:off x="7369059" y="1920300"/>
            <a:ext cx="197168" cy="259411"/>
          </a:xfrm>
          <a:custGeom>
            <a:avLst/>
            <a:gdLst>
              <a:gd name="T0" fmla="*/ 214 w 265"/>
              <a:gd name="T1" fmla="*/ 185 h 348"/>
              <a:gd name="T2" fmla="*/ 178 w 265"/>
              <a:gd name="T3" fmla="*/ 204 h 348"/>
              <a:gd name="T4" fmla="*/ 173 w 265"/>
              <a:gd name="T5" fmla="*/ 204 h 348"/>
              <a:gd name="T6" fmla="*/ 169 w 265"/>
              <a:gd name="T7" fmla="*/ 204 h 348"/>
              <a:gd name="T8" fmla="*/ 133 w 265"/>
              <a:gd name="T9" fmla="*/ 185 h 348"/>
              <a:gd name="T10" fmla="*/ 97 w 265"/>
              <a:gd name="T11" fmla="*/ 204 h 348"/>
              <a:gd name="T12" fmla="*/ 91 w 265"/>
              <a:gd name="T13" fmla="*/ 204 h 348"/>
              <a:gd name="T14" fmla="*/ 88 w 265"/>
              <a:gd name="T15" fmla="*/ 204 h 348"/>
              <a:gd name="T16" fmla="*/ 51 w 265"/>
              <a:gd name="T17" fmla="*/ 185 h 348"/>
              <a:gd name="T18" fmla="*/ 0 w 265"/>
              <a:gd name="T19" fmla="*/ 210 h 348"/>
              <a:gd name="T20" fmla="*/ 133 w 265"/>
              <a:gd name="T21" fmla="*/ 348 h 348"/>
              <a:gd name="T22" fmla="*/ 265 w 265"/>
              <a:gd name="T23" fmla="*/ 210 h 348"/>
              <a:gd name="T24" fmla="*/ 214 w 265"/>
              <a:gd name="T25" fmla="*/ 185 h 348"/>
              <a:gd name="T26" fmla="*/ 174 w 265"/>
              <a:gd name="T27" fmla="*/ 184 h 348"/>
              <a:gd name="T28" fmla="*/ 210 w 265"/>
              <a:gd name="T29" fmla="*/ 166 h 348"/>
              <a:gd name="T30" fmla="*/ 214 w 265"/>
              <a:gd name="T31" fmla="*/ 165 h 348"/>
              <a:gd name="T32" fmla="*/ 219 w 265"/>
              <a:gd name="T33" fmla="*/ 166 h 348"/>
              <a:gd name="T34" fmla="*/ 224 w 265"/>
              <a:gd name="T35" fmla="*/ 134 h 348"/>
              <a:gd name="T36" fmla="*/ 216 w 265"/>
              <a:gd name="T37" fmla="*/ 98 h 348"/>
              <a:gd name="T38" fmla="*/ 174 w 265"/>
              <a:gd name="T39" fmla="*/ 83 h 348"/>
              <a:gd name="T40" fmla="*/ 136 w 265"/>
              <a:gd name="T41" fmla="*/ 102 h 348"/>
              <a:gd name="T42" fmla="*/ 131 w 265"/>
              <a:gd name="T43" fmla="*/ 102 h 348"/>
              <a:gd name="T44" fmla="*/ 127 w 265"/>
              <a:gd name="T45" fmla="*/ 102 h 348"/>
              <a:gd name="T46" fmla="*/ 90 w 265"/>
              <a:gd name="T47" fmla="*/ 83 h 348"/>
              <a:gd name="T48" fmla="*/ 47 w 265"/>
              <a:gd name="T49" fmla="*/ 98 h 348"/>
              <a:gd name="T50" fmla="*/ 39 w 265"/>
              <a:gd name="T51" fmla="*/ 134 h 348"/>
              <a:gd name="T52" fmla="*/ 45 w 265"/>
              <a:gd name="T53" fmla="*/ 166 h 348"/>
              <a:gd name="T54" fmla="*/ 49 w 265"/>
              <a:gd name="T55" fmla="*/ 165 h 348"/>
              <a:gd name="T56" fmla="*/ 54 w 265"/>
              <a:gd name="T57" fmla="*/ 166 h 348"/>
              <a:gd name="T58" fmla="*/ 90 w 265"/>
              <a:gd name="T59" fmla="*/ 184 h 348"/>
              <a:gd name="T60" fmla="*/ 120 w 265"/>
              <a:gd name="T61" fmla="*/ 168 h 348"/>
              <a:gd name="T62" fmla="*/ 120 w 265"/>
              <a:gd name="T63" fmla="*/ 154 h 348"/>
              <a:gd name="T64" fmla="*/ 130 w 265"/>
              <a:gd name="T65" fmla="*/ 143 h 348"/>
              <a:gd name="T66" fmla="*/ 141 w 265"/>
              <a:gd name="T67" fmla="*/ 154 h 348"/>
              <a:gd name="T68" fmla="*/ 141 w 265"/>
              <a:gd name="T69" fmla="*/ 168 h 348"/>
              <a:gd name="T70" fmla="*/ 174 w 265"/>
              <a:gd name="T71" fmla="*/ 184 h 348"/>
              <a:gd name="T72" fmla="*/ 102 w 265"/>
              <a:gd name="T73" fmla="*/ 133 h 348"/>
              <a:gd name="T74" fmla="*/ 92 w 265"/>
              <a:gd name="T75" fmla="*/ 123 h 348"/>
              <a:gd name="T76" fmla="*/ 102 w 265"/>
              <a:gd name="T77" fmla="*/ 113 h 348"/>
              <a:gd name="T78" fmla="*/ 112 w 265"/>
              <a:gd name="T79" fmla="*/ 123 h 348"/>
              <a:gd name="T80" fmla="*/ 102 w 265"/>
              <a:gd name="T81" fmla="*/ 133 h 348"/>
              <a:gd name="T82" fmla="*/ 163 w 265"/>
              <a:gd name="T83" fmla="*/ 113 h 348"/>
              <a:gd name="T84" fmla="*/ 174 w 265"/>
              <a:gd name="T85" fmla="*/ 123 h 348"/>
              <a:gd name="T86" fmla="*/ 163 w 265"/>
              <a:gd name="T87" fmla="*/ 133 h 348"/>
              <a:gd name="T88" fmla="*/ 153 w 265"/>
              <a:gd name="T89" fmla="*/ 123 h 348"/>
              <a:gd name="T90" fmla="*/ 163 w 265"/>
              <a:gd name="T91" fmla="*/ 113 h 348"/>
              <a:gd name="T92" fmla="*/ 92 w 265"/>
              <a:gd name="T93" fmla="*/ 61 h 348"/>
              <a:gd name="T94" fmla="*/ 97 w 265"/>
              <a:gd name="T95" fmla="*/ 61 h 348"/>
              <a:gd name="T96" fmla="*/ 133 w 265"/>
              <a:gd name="T97" fmla="*/ 79 h 348"/>
              <a:gd name="T98" fmla="*/ 169 w 265"/>
              <a:gd name="T99" fmla="*/ 61 h 348"/>
              <a:gd name="T100" fmla="*/ 172 w 265"/>
              <a:gd name="T101" fmla="*/ 61 h 348"/>
              <a:gd name="T102" fmla="*/ 176 w 265"/>
              <a:gd name="T103" fmla="*/ 61 h 348"/>
              <a:gd name="T104" fmla="*/ 238 w 265"/>
              <a:gd name="T105" fmla="*/ 82 h 348"/>
              <a:gd name="T106" fmla="*/ 133 w 265"/>
              <a:gd name="T107" fmla="*/ 0 h 348"/>
              <a:gd name="T108" fmla="*/ 27 w 265"/>
              <a:gd name="T109" fmla="*/ 82 h 348"/>
              <a:gd name="T110" fmla="*/ 89 w 265"/>
              <a:gd name="T111" fmla="*/ 61 h 348"/>
              <a:gd name="T112" fmla="*/ 92 w 265"/>
              <a:gd name="T113" fmla="*/ 6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65" h="348">
                <a:moveTo>
                  <a:pt x="214" y="185"/>
                </a:moveTo>
                <a:cubicBezTo>
                  <a:pt x="178" y="204"/>
                  <a:pt x="178" y="204"/>
                  <a:pt x="178" y="204"/>
                </a:cubicBezTo>
                <a:cubicBezTo>
                  <a:pt x="176" y="204"/>
                  <a:pt x="174" y="204"/>
                  <a:pt x="173" y="204"/>
                </a:cubicBezTo>
                <a:cubicBezTo>
                  <a:pt x="171" y="204"/>
                  <a:pt x="170" y="204"/>
                  <a:pt x="169" y="204"/>
                </a:cubicBezTo>
                <a:cubicBezTo>
                  <a:pt x="133" y="185"/>
                  <a:pt x="133" y="185"/>
                  <a:pt x="133" y="185"/>
                </a:cubicBezTo>
                <a:cubicBezTo>
                  <a:pt x="97" y="204"/>
                  <a:pt x="97" y="204"/>
                  <a:pt x="97" y="204"/>
                </a:cubicBezTo>
                <a:cubicBezTo>
                  <a:pt x="95" y="204"/>
                  <a:pt x="93" y="204"/>
                  <a:pt x="91" y="204"/>
                </a:cubicBezTo>
                <a:cubicBezTo>
                  <a:pt x="90" y="204"/>
                  <a:pt x="89" y="204"/>
                  <a:pt x="88" y="204"/>
                </a:cubicBezTo>
                <a:cubicBezTo>
                  <a:pt x="51" y="185"/>
                  <a:pt x="51" y="185"/>
                  <a:pt x="51" y="185"/>
                </a:cubicBezTo>
                <a:cubicBezTo>
                  <a:pt x="0" y="210"/>
                  <a:pt x="0" y="210"/>
                  <a:pt x="0" y="210"/>
                </a:cubicBezTo>
                <a:cubicBezTo>
                  <a:pt x="6" y="292"/>
                  <a:pt x="59" y="348"/>
                  <a:pt x="133" y="348"/>
                </a:cubicBezTo>
                <a:cubicBezTo>
                  <a:pt x="206" y="348"/>
                  <a:pt x="259" y="292"/>
                  <a:pt x="265" y="210"/>
                </a:cubicBezTo>
                <a:lnTo>
                  <a:pt x="214" y="185"/>
                </a:lnTo>
                <a:close/>
                <a:moveTo>
                  <a:pt x="174" y="184"/>
                </a:moveTo>
                <a:cubicBezTo>
                  <a:pt x="210" y="166"/>
                  <a:pt x="210" y="166"/>
                  <a:pt x="210" y="166"/>
                </a:cubicBezTo>
                <a:cubicBezTo>
                  <a:pt x="211" y="165"/>
                  <a:pt x="212" y="165"/>
                  <a:pt x="214" y="165"/>
                </a:cubicBezTo>
                <a:cubicBezTo>
                  <a:pt x="215" y="165"/>
                  <a:pt x="217" y="165"/>
                  <a:pt x="219" y="166"/>
                </a:cubicBezTo>
                <a:cubicBezTo>
                  <a:pt x="221" y="156"/>
                  <a:pt x="224" y="146"/>
                  <a:pt x="224" y="134"/>
                </a:cubicBezTo>
                <a:cubicBezTo>
                  <a:pt x="224" y="121"/>
                  <a:pt x="221" y="110"/>
                  <a:pt x="216" y="98"/>
                </a:cubicBezTo>
                <a:cubicBezTo>
                  <a:pt x="174" y="83"/>
                  <a:pt x="174" y="83"/>
                  <a:pt x="174" y="83"/>
                </a:cubicBezTo>
                <a:cubicBezTo>
                  <a:pt x="136" y="102"/>
                  <a:pt x="136" y="102"/>
                  <a:pt x="136" y="102"/>
                </a:cubicBezTo>
                <a:cubicBezTo>
                  <a:pt x="134" y="102"/>
                  <a:pt x="133" y="102"/>
                  <a:pt x="131" y="102"/>
                </a:cubicBezTo>
                <a:cubicBezTo>
                  <a:pt x="130" y="102"/>
                  <a:pt x="128" y="102"/>
                  <a:pt x="127" y="102"/>
                </a:cubicBezTo>
                <a:cubicBezTo>
                  <a:pt x="90" y="83"/>
                  <a:pt x="90" y="83"/>
                  <a:pt x="90" y="83"/>
                </a:cubicBezTo>
                <a:cubicBezTo>
                  <a:pt x="47" y="98"/>
                  <a:pt x="47" y="98"/>
                  <a:pt x="47" y="98"/>
                </a:cubicBezTo>
                <a:cubicBezTo>
                  <a:pt x="43" y="110"/>
                  <a:pt x="39" y="122"/>
                  <a:pt x="39" y="134"/>
                </a:cubicBezTo>
                <a:cubicBezTo>
                  <a:pt x="39" y="146"/>
                  <a:pt x="41" y="156"/>
                  <a:pt x="45" y="166"/>
                </a:cubicBezTo>
                <a:cubicBezTo>
                  <a:pt x="46" y="165"/>
                  <a:pt x="48" y="165"/>
                  <a:pt x="49" y="165"/>
                </a:cubicBezTo>
                <a:cubicBezTo>
                  <a:pt x="50" y="165"/>
                  <a:pt x="52" y="165"/>
                  <a:pt x="54" y="166"/>
                </a:cubicBezTo>
                <a:cubicBezTo>
                  <a:pt x="90" y="184"/>
                  <a:pt x="90" y="184"/>
                  <a:pt x="90" y="184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48"/>
                  <a:pt x="125" y="143"/>
                  <a:pt x="130" y="143"/>
                </a:cubicBezTo>
                <a:cubicBezTo>
                  <a:pt x="137" y="143"/>
                  <a:pt x="141" y="148"/>
                  <a:pt x="141" y="154"/>
                </a:cubicBezTo>
                <a:cubicBezTo>
                  <a:pt x="141" y="168"/>
                  <a:pt x="141" y="168"/>
                  <a:pt x="141" y="168"/>
                </a:cubicBezTo>
                <a:lnTo>
                  <a:pt x="174" y="184"/>
                </a:lnTo>
                <a:close/>
                <a:moveTo>
                  <a:pt x="102" y="133"/>
                </a:moveTo>
                <a:cubicBezTo>
                  <a:pt x="97" y="133"/>
                  <a:pt x="92" y="129"/>
                  <a:pt x="92" y="123"/>
                </a:cubicBezTo>
                <a:cubicBezTo>
                  <a:pt x="92" y="118"/>
                  <a:pt x="97" y="113"/>
                  <a:pt x="102" y="113"/>
                </a:cubicBezTo>
                <a:cubicBezTo>
                  <a:pt x="108" y="113"/>
                  <a:pt x="112" y="118"/>
                  <a:pt x="112" y="123"/>
                </a:cubicBezTo>
                <a:cubicBezTo>
                  <a:pt x="112" y="129"/>
                  <a:pt x="108" y="133"/>
                  <a:pt x="102" y="133"/>
                </a:cubicBezTo>
                <a:close/>
                <a:moveTo>
                  <a:pt x="163" y="113"/>
                </a:moveTo>
                <a:cubicBezTo>
                  <a:pt x="169" y="113"/>
                  <a:pt x="174" y="118"/>
                  <a:pt x="174" y="123"/>
                </a:cubicBezTo>
                <a:cubicBezTo>
                  <a:pt x="174" y="129"/>
                  <a:pt x="169" y="133"/>
                  <a:pt x="163" y="133"/>
                </a:cubicBezTo>
                <a:cubicBezTo>
                  <a:pt x="157" y="133"/>
                  <a:pt x="153" y="129"/>
                  <a:pt x="153" y="123"/>
                </a:cubicBezTo>
                <a:cubicBezTo>
                  <a:pt x="153" y="118"/>
                  <a:pt x="157" y="113"/>
                  <a:pt x="163" y="113"/>
                </a:cubicBezTo>
                <a:close/>
                <a:moveTo>
                  <a:pt x="92" y="61"/>
                </a:moveTo>
                <a:cubicBezTo>
                  <a:pt x="93" y="61"/>
                  <a:pt x="95" y="61"/>
                  <a:pt x="97" y="61"/>
                </a:cubicBezTo>
                <a:cubicBezTo>
                  <a:pt x="133" y="79"/>
                  <a:pt x="133" y="79"/>
                  <a:pt x="133" y="79"/>
                </a:cubicBezTo>
                <a:cubicBezTo>
                  <a:pt x="169" y="61"/>
                  <a:pt x="169" y="61"/>
                  <a:pt x="169" y="61"/>
                </a:cubicBezTo>
                <a:cubicBezTo>
                  <a:pt x="170" y="61"/>
                  <a:pt x="171" y="61"/>
                  <a:pt x="172" y="61"/>
                </a:cubicBezTo>
                <a:cubicBezTo>
                  <a:pt x="174" y="61"/>
                  <a:pt x="175" y="61"/>
                  <a:pt x="176" y="61"/>
                </a:cubicBezTo>
                <a:cubicBezTo>
                  <a:pt x="238" y="82"/>
                  <a:pt x="238" y="82"/>
                  <a:pt x="238" y="82"/>
                </a:cubicBezTo>
                <a:cubicBezTo>
                  <a:pt x="212" y="30"/>
                  <a:pt x="173" y="0"/>
                  <a:pt x="133" y="0"/>
                </a:cubicBezTo>
                <a:cubicBezTo>
                  <a:pt x="92" y="0"/>
                  <a:pt x="53" y="30"/>
                  <a:pt x="27" y="82"/>
                </a:cubicBezTo>
                <a:cubicBezTo>
                  <a:pt x="89" y="61"/>
                  <a:pt x="89" y="61"/>
                  <a:pt x="89" y="61"/>
                </a:cubicBezTo>
                <a:cubicBezTo>
                  <a:pt x="90" y="61"/>
                  <a:pt x="91" y="61"/>
                  <a:pt x="92" y="6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0" name="Freeform 43">
            <a:extLst>
              <a:ext uri="{FF2B5EF4-FFF2-40B4-BE49-F238E27FC236}">
                <a16:creationId xmlns:a16="http://schemas.microsoft.com/office/drawing/2014/main" id="{796E98A8-5757-480A-4D51-E2155596AF3D}"/>
              </a:ext>
            </a:extLst>
          </p:cNvPr>
          <p:cNvSpPr>
            <a:spLocks noEditPoints="1"/>
          </p:cNvSpPr>
          <p:nvPr/>
        </p:nvSpPr>
        <p:spPr bwMode="auto">
          <a:xfrm>
            <a:off x="7337751" y="1375760"/>
            <a:ext cx="259039" cy="257175"/>
          </a:xfrm>
          <a:custGeom>
            <a:avLst/>
            <a:gdLst>
              <a:gd name="T0" fmla="*/ 257 w 348"/>
              <a:gd name="T1" fmla="*/ 264 h 345"/>
              <a:gd name="T2" fmla="*/ 257 w 348"/>
              <a:gd name="T3" fmla="*/ 243 h 345"/>
              <a:gd name="T4" fmla="*/ 322 w 348"/>
              <a:gd name="T5" fmla="*/ 224 h 345"/>
              <a:gd name="T6" fmla="*/ 348 w 348"/>
              <a:gd name="T7" fmla="*/ 213 h 345"/>
              <a:gd name="T8" fmla="*/ 12 w 348"/>
              <a:gd name="T9" fmla="*/ 203 h 345"/>
              <a:gd name="T10" fmla="*/ 12 w 348"/>
              <a:gd name="T11" fmla="*/ 224 h 345"/>
              <a:gd name="T12" fmla="*/ 44 w 348"/>
              <a:gd name="T13" fmla="*/ 258 h 345"/>
              <a:gd name="T14" fmla="*/ 89 w 348"/>
              <a:gd name="T15" fmla="*/ 264 h 345"/>
              <a:gd name="T16" fmla="*/ 176 w 348"/>
              <a:gd name="T17" fmla="*/ 283 h 345"/>
              <a:gd name="T18" fmla="*/ 176 w 348"/>
              <a:gd name="T19" fmla="*/ 304 h 345"/>
              <a:gd name="T20" fmla="*/ 146 w 348"/>
              <a:gd name="T21" fmla="*/ 341 h 345"/>
              <a:gd name="T22" fmla="*/ 195 w 348"/>
              <a:gd name="T23" fmla="*/ 345 h 345"/>
              <a:gd name="T24" fmla="*/ 222 w 348"/>
              <a:gd name="T25" fmla="*/ 304 h 345"/>
              <a:gd name="T26" fmla="*/ 264 w 348"/>
              <a:gd name="T27" fmla="*/ 300 h 345"/>
              <a:gd name="T28" fmla="*/ 257 w 348"/>
              <a:gd name="T29" fmla="*/ 262 h 345"/>
              <a:gd name="T30" fmla="*/ 61 w 348"/>
              <a:gd name="T31" fmla="*/ 294 h 345"/>
              <a:gd name="T32" fmla="*/ 119 w 348"/>
              <a:gd name="T33" fmla="*/ 305 h 345"/>
              <a:gd name="T34" fmla="*/ 72 w 348"/>
              <a:gd name="T35" fmla="*/ 284 h 345"/>
              <a:gd name="T36" fmla="*/ 291 w 348"/>
              <a:gd name="T37" fmla="*/ 264 h 345"/>
              <a:gd name="T38" fmla="*/ 327 w 348"/>
              <a:gd name="T39" fmla="*/ 253 h 345"/>
              <a:gd name="T40" fmla="*/ 307 w 348"/>
              <a:gd name="T41" fmla="*/ 244 h 345"/>
              <a:gd name="T42" fmla="*/ 299 w 348"/>
              <a:gd name="T43" fmla="*/ 305 h 345"/>
              <a:gd name="T44" fmla="*/ 299 w 348"/>
              <a:gd name="T45" fmla="*/ 325 h 345"/>
              <a:gd name="T46" fmla="*/ 348 w 348"/>
              <a:gd name="T47" fmla="*/ 315 h 345"/>
              <a:gd name="T48" fmla="*/ 52 w 348"/>
              <a:gd name="T49" fmla="*/ 325 h 345"/>
              <a:gd name="T50" fmla="*/ 0 w 348"/>
              <a:gd name="T51" fmla="*/ 335 h 345"/>
              <a:gd name="T52" fmla="*/ 52 w 348"/>
              <a:gd name="T53" fmla="*/ 345 h 345"/>
              <a:gd name="T54" fmla="*/ 52 w 348"/>
              <a:gd name="T55" fmla="*/ 325 h 345"/>
              <a:gd name="T56" fmla="*/ 153 w 348"/>
              <a:gd name="T57" fmla="*/ 101 h 345"/>
              <a:gd name="T58" fmla="*/ 164 w 348"/>
              <a:gd name="T59" fmla="*/ 113 h 345"/>
              <a:gd name="T60" fmla="*/ 195 w 348"/>
              <a:gd name="T61" fmla="*/ 183 h 345"/>
              <a:gd name="T62" fmla="*/ 192 w 348"/>
              <a:gd name="T63" fmla="*/ 144 h 345"/>
              <a:gd name="T64" fmla="*/ 205 w 348"/>
              <a:gd name="T65" fmla="*/ 151 h 345"/>
              <a:gd name="T66" fmla="*/ 317 w 348"/>
              <a:gd name="T67" fmla="*/ 184 h 345"/>
              <a:gd name="T68" fmla="*/ 282 w 348"/>
              <a:gd name="T69" fmla="*/ 104 h 345"/>
              <a:gd name="T70" fmla="*/ 204 w 348"/>
              <a:gd name="T71" fmla="*/ 6 h 345"/>
              <a:gd name="T72" fmla="*/ 154 w 348"/>
              <a:gd name="T73" fmla="*/ 0 h 345"/>
              <a:gd name="T74" fmla="*/ 133 w 348"/>
              <a:gd name="T75" fmla="*/ 42 h 345"/>
              <a:gd name="T76" fmla="*/ 185 w 348"/>
              <a:gd name="T77" fmla="*/ 52 h 345"/>
              <a:gd name="T78" fmla="*/ 113 w 348"/>
              <a:gd name="T79" fmla="*/ 62 h 345"/>
              <a:gd name="T80" fmla="*/ 84 w 348"/>
              <a:gd name="T81" fmla="*/ 106 h 345"/>
              <a:gd name="T82" fmla="*/ 40 w 348"/>
              <a:gd name="T83" fmla="*/ 131 h 345"/>
              <a:gd name="T84" fmla="*/ 127 w 348"/>
              <a:gd name="T85" fmla="*/ 184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48" h="345">
                <a:moveTo>
                  <a:pt x="257" y="262"/>
                </a:moveTo>
                <a:cubicBezTo>
                  <a:pt x="257" y="264"/>
                  <a:pt x="257" y="264"/>
                  <a:pt x="257" y="264"/>
                </a:cubicBezTo>
                <a:cubicBezTo>
                  <a:pt x="251" y="264"/>
                  <a:pt x="246" y="259"/>
                  <a:pt x="246" y="253"/>
                </a:cubicBezTo>
                <a:cubicBezTo>
                  <a:pt x="246" y="248"/>
                  <a:pt x="251" y="243"/>
                  <a:pt x="257" y="243"/>
                </a:cubicBezTo>
                <a:cubicBezTo>
                  <a:pt x="307" y="243"/>
                  <a:pt x="307" y="243"/>
                  <a:pt x="307" y="243"/>
                </a:cubicBezTo>
                <a:cubicBezTo>
                  <a:pt x="322" y="224"/>
                  <a:pt x="322" y="224"/>
                  <a:pt x="322" y="224"/>
                </a:cubicBezTo>
                <a:cubicBezTo>
                  <a:pt x="338" y="224"/>
                  <a:pt x="338" y="224"/>
                  <a:pt x="338" y="224"/>
                </a:cubicBezTo>
                <a:cubicBezTo>
                  <a:pt x="344" y="224"/>
                  <a:pt x="348" y="219"/>
                  <a:pt x="348" y="213"/>
                </a:cubicBezTo>
                <a:cubicBezTo>
                  <a:pt x="348" y="208"/>
                  <a:pt x="344" y="203"/>
                  <a:pt x="338" y="203"/>
                </a:cubicBezTo>
                <a:cubicBezTo>
                  <a:pt x="12" y="203"/>
                  <a:pt x="12" y="203"/>
                  <a:pt x="12" y="203"/>
                </a:cubicBezTo>
                <a:cubicBezTo>
                  <a:pt x="6" y="203"/>
                  <a:pt x="2" y="208"/>
                  <a:pt x="2" y="213"/>
                </a:cubicBezTo>
                <a:cubicBezTo>
                  <a:pt x="2" y="219"/>
                  <a:pt x="6" y="224"/>
                  <a:pt x="12" y="224"/>
                </a:cubicBezTo>
                <a:cubicBezTo>
                  <a:pt x="26" y="224"/>
                  <a:pt x="26" y="224"/>
                  <a:pt x="26" y="224"/>
                </a:cubicBezTo>
                <a:cubicBezTo>
                  <a:pt x="44" y="258"/>
                  <a:pt x="44" y="258"/>
                  <a:pt x="44" y="258"/>
                </a:cubicBezTo>
                <a:cubicBezTo>
                  <a:pt x="47" y="261"/>
                  <a:pt x="50" y="264"/>
                  <a:pt x="53" y="264"/>
                </a:cubicBezTo>
                <a:cubicBezTo>
                  <a:pt x="89" y="264"/>
                  <a:pt x="89" y="264"/>
                  <a:pt x="89" y="264"/>
                </a:cubicBezTo>
                <a:cubicBezTo>
                  <a:pt x="105" y="283"/>
                  <a:pt x="105" y="283"/>
                  <a:pt x="105" y="283"/>
                </a:cubicBezTo>
                <a:cubicBezTo>
                  <a:pt x="176" y="283"/>
                  <a:pt x="176" y="283"/>
                  <a:pt x="176" y="283"/>
                </a:cubicBezTo>
                <a:cubicBezTo>
                  <a:pt x="181" y="283"/>
                  <a:pt x="186" y="288"/>
                  <a:pt x="186" y="293"/>
                </a:cubicBezTo>
                <a:cubicBezTo>
                  <a:pt x="186" y="300"/>
                  <a:pt x="181" y="304"/>
                  <a:pt x="176" y="304"/>
                </a:cubicBezTo>
                <a:cubicBezTo>
                  <a:pt x="120" y="304"/>
                  <a:pt x="120" y="304"/>
                  <a:pt x="120" y="304"/>
                </a:cubicBezTo>
                <a:cubicBezTo>
                  <a:pt x="146" y="341"/>
                  <a:pt x="146" y="341"/>
                  <a:pt x="146" y="341"/>
                </a:cubicBezTo>
                <a:cubicBezTo>
                  <a:pt x="149" y="342"/>
                  <a:pt x="151" y="345"/>
                  <a:pt x="155" y="345"/>
                </a:cubicBezTo>
                <a:cubicBezTo>
                  <a:pt x="195" y="345"/>
                  <a:pt x="195" y="345"/>
                  <a:pt x="195" y="345"/>
                </a:cubicBezTo>
                <a:cubicBezTo>
                  <a:pt x="198" y="345"/>
                  <a:pt x="203" y="342"/>
                  <a:pt x="204" y="340"/>
                </a:cubicBezTo>
                <a:cubicBezTo>
                  <a:pt x="222" y="304"/>
                  <a:pt x="222" y="304"/>
                  <a:pt x="222" y="304"/>
                </a:cubicBezTo>
                <a:cubicBezTo>
                  <a:pt x="257" y="304"/>
                  <a:pt x="257" y="304"/>
                  <a:pt x="257" y="304"/>
                </a:cubicBezTo>
                <a:cubicBezTo>
                  <a:pt x="260" y="304"/>
                  <a:pt x="263" y="302"/>
                  <a:pt x="264" y="300"/>
                </a:cubicBezTo>
                <a:cubicBezTo>
                  <a:pt x="291" y="262"/>
                  <a:pt x="291" y="262"/>
                  <a:pt x="291" y="262"/>
                </a:cubicBezTo>
                <a:lnTo>
                  <a:pt x="257" y="262"/>
                </a:lnTo>
                <a:close/>
                <a:moveTo>
                  <a:pt x="72" y="284"/>
                </a:moveTo>
                <a:cubicBezTo>
                  <a:pt x="66" y="284"/>
                  <a:pt x="61" y="289"/>
                  <a:pt x="61" y="294"/>
                </a:cubicBezTo>
                <a:cubicBezTo>
                  <a:pt x="61" y="300"/>
                  <a:pt x="66" y="305"/>
                  <a:pt x="72" y="305"/>
                </a:cubicBezTo>
                <a:cubicBezTo>
                  <a:pt x="119" y="305"/>
                  <a:pt x="119" y="305"/>
                  <a:pt x="119" y="305"/>
                </a:cubicBezTo>
                <a:cubicBezTo>
                  <a:pt x="102" y="284"/>
                  <a:pt x="102" y="284"/>
                  <a:pt x="102" y="284"/>
                </a:cubicBezTo>
                <a:lnTo>
                  <a:pt x="72" y="284"/>
                </a:lnTo>
                <a:close/>
                <a:moveTo>
                  <a:pt x="307" y="244"/>
                </a:moveTo>
                <a:cubicBezTo>
                  <a:pt x="291" y="264"/>
                  <a:pt x="291" y="264"/>
                  <a:pt x="291" y="264"/>
                </a:cubicBezTo>
                <a:cubicBezTo>
                  <a:pt x="317" y="264"/>
                  <a:pt x="317" y="264"/>
                  <a:pt x="317" y="264"/>
                </a:cubicBezTo>
                <a:cubicBezTo>
                  <a:pt x="322" y="264"/>
                  <a:pt x="327" y="260"/>
                  <a:pt x="327" y="253"/>
                </a:cubicBezTo>
                <a:cubicBezTo>
                  <a:pt x="327" y="248"/>
                  <a:pt x="322" y="244"/>
                  <a:pt x="317" y="244"/>
                </a:cubicBezTo>
                <a:lnTo>
                  <a:pt x="307" y="244"/>
                </a:lnTo>
                <a:close/>
                <a:moveTo>
                  <a:pt x="339" y="305"/>
                </a:moveTo>
                <a:cubicBezTo>
                  <a:pt x="299" y="305"/>
                  <a:pt x="299" y="305"/>
                  <a:pt x="299" y="305"/>
                </a:cubicBezTo>
                <a:cubicBezTo>
                  <a:pt x="293" y="305"/>
                  <a:pt x="289" y="309"/>
                  <a:pt x="289" y="315"/>
                </a:cubicBezTo>
                <a:cubicBezTo>
                  <a:pt x="289" y="320"/>
                  <a:pt x="293" y="325"/>
                  <a:pt x="299" y="325"/>
                </a:cubicBezTo>
                <a:cubicBezTo>
                  <a:pt x="339" y="325"/>
                  <a:pt x="339" y="325"/>
                  <a:pt x="339" y="325"/>
                </a:cubicBezTo>
                <a:cubicBezTo>
                  <a:pt x="344" y="325"/>
                  <a:pt x="348" y="320"/>
                  <a:pt x="348" y="315"/>
                </a:cubicBezTo>
                <a:cubicBezTo>
                  <a:pt x="348" y="309"/>
                  <a:pt x="344" y="305"/>
                  <a:pt x="339" y="305"/>
                </a:cubicBezTo>
                <a:close/>
                <a:moveTo>
                  <a:pt x="52" y="325"/>
                </a:moveTo>
                <a:cubicBezTo>
                  <a:pt x="10" y="325"/>
                  <a:pt x="10" y="325"/>
                  <a:pt x="10" y="325"/>
                </a:cubicBezTo>
                <a:cubicBezTo>
                  <a:pt x="5" y="325"/>
                  <a:pt x="0" y="329"/>
                  <a:pt x="0" y="335"/>
                </a:cubicBezTo>
                <a:cubicBezTo>
                  <a:pt x="0" y="341"/>
                  <a:pt x="5" y="345"/>
                  <a:pt x="10" y="345"/>
                </a:cubicBezTo>
                <a:cubicBezTo>
                  <a:pt x="52" y="345"/>
                  <a:pt x="52" y="345"/>
                  <a:pt x="52" y="345"/>
                </a:cubicBezTo>
                <a:cubicBezTo>
                  <a:pt x="57" y="345"/>
                  <a:pt x="63" y="341"/>
                  <a:pt x="63" y="335"/>
                </a:cubicBezTo>
                <a:cubicBezTo>
                  <a:pt x="63" y="329"/>
                  <a:pt x="57" y="325"/>
                  <a:pt x="52" y="325"/>
                </a:cubicBezTo>
                <a:close/>
                <a:moveTo>
                  <a:pt x="144" y="109"/>
                </a:moveTo>
                <a:cubicBezTo>
                  <a:pt x="145" y="104"/>
                  <a:pt x="149" y="101"/>
                  <a:pt x="153" y="101"/>
                </a:cubicBezTo>
                <a:cubicBezTo>
                  <a:pt x="154" y="101"/>
                  <a:pt x="155" y="101"/>
                  <a:pt x="156" y="102"/>
                </a:cubicBezTo>
                <a:cubicBezTo>
                  <a:pt x="163" y="103"/>
                  <a:pt x="165" y="108"/>
                  <a:pt x="164" y="113"/>
                </a:cubicBezTo>
                <a:cubicBezTo>
                  <a:pt x="151" y="183"/>
                  <a:pt x="151" y="183"/>
                  <a:pt x="151" y="183"/>
                </a:cubicBezTo>
                <a:cubicBezTo>
                  <a:pt x="195" y="183"/>
                  <a:pt x="195" y="183"/>
                  <a:pt x="195" y="183"/>
                </a:cubicBezTo>
                <a:cubicBezTo>
                  <a:pt x="186" y="157"/>
                  <a:pt x="186" y="157"/>
                  <a:pt x="186" y="157"/>
                </a:cubicBezTo>
                <a:cubicBezTo>
                  <a:pt x="183" y="151"/>
                  <a:pt x="187" y="145"/>
                  <a:pt x="192" y="144"/>
                </a:cubicBezTo>
                <a:cubicBezTo>
                  <a:pt x="194" y="144"/>
                  <a:pt x="195" y="143"/>
                  <a:pt x="196" y="143"/>
                </a:cubicBezTo>
                <a:cubicBezTo>
                  <a:pt x="201" y="143"/>
                  <a:pt x="204" y="146"/>
                  <a:pt x="205" y="151"/>
                </a:cubicBezTo>
                <a:cubicBezTo>
                  <a:pt x="217" y="184"/>
                  <a:pt x="217" y="184"/>
                  <a:pt x="217" y="184"/>
                </a:cubicBezTo>
                <a:cubicBezTo>
                  <a:pt x="317" y="184"/>
                  <a:pt x="317" y="184"/>
                  <a:pt x="317" y="184"/>
                </a:cubicBezTo>
                <a:cubicBezTo>
                  <a:pt x="286" y="109"/>
                  <a:pt x="286" y="109"/>
                  <a:pt x="286" y="109"/>
                </a:cubicBezTo>
                <a:cubicBezTo>
                  <a:pt x="285" y="107"/>
                  <a:pt x="285" y="104"/>
                  <a:pt x="282" y="104"/>
                </a:cubicBezTo>
                <a:cubicBezTo>
                  <a:pt x="244" y="85"/>
                  <a:pt x="244" y="85"/>
                  <a:pt x="244" y="85"/>
                </a:cubicBezTo>
                <a:cubicBezTo>
                  <a:pt x="204" y="6"/>
                  <a:pt x="204" y="6"/>
                  <a:pt x="204" y="6"/>
                </a:cubicBezTo>
                <a:cubicBezTo>
                  <a:pt x="201" y="3"/>
                  <a:pt x="199" y="0"/>
                  <a:pt x="195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0" y="0"/>
                  <a:pt x="146" y="3"/>
                  <a:pt x="144" y="7"/>
                </a:cubicBezTo>
                <a:cubicBezTo>
                  <a:pt x="133" y="42"/>
                  <a:pt x="133" y="42"/>
                  <a:pt x="133" y="42"/>
                </a:cubicBezTo>
                <a:cubicBezTo>
                  <a:pt x="174" y="42"/>
                  <a:pt x="174" y="42"/>
                  <a:pt x="174" y="42"/>
                </a:cubicBezTo>
                <a:cubicBezTo>
                  <a:pt x="181" y="42"/>
                  <a:pt x="185" y="46"/>
                  <a:pt x="185" y="52"/>
                </a:cubicBezTo>
                <a:cubicBezTo>
                  <a:pt x="185" y="58"/>
                  <a:pt x="181" y="62"/>
                  <a:pt x="174" y="62"/>
                </a:cubicBezTo>
                <a:cubicBezTo>
                  <a:pt x="113" y="62"/>
                  <a:pt x="113" y="62"/>
                  <a:pt x="113" y="62"/>
                </a:cubicBezTo>
                <a:cubicBezTo>
                  <a:pt x="109" y="62"/>
                  <a:pt x="105" y="64"/>
                  <a:pt x="104" y="68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46" y="125"/>
                  <a:pt x="46" y="125"/>
                  <a:pt x="46" y="125"/>
                </a:cubicBezTo>
                <a:cubicBezTo>
                  <a:pt x="43" y="126"/>
                  <a:pt x="41" y="129"/>
                  <a:pt x="40" y="131"/>
                </a:cubicBezTo>
                <a:cubicBezTo>
                  <a:pt x="27" y="184"/>
                  <a:pt x="27" y="184"/>
                  <a:pt x="27" y="184"/>
                </a:cubicBezTo>
                <a:cubicBezTo>
                  <a:pt x="127" y="184"/>
                  <a:pt x="127" y="184"/>
                  <a:pt x="127" y="184"/>
                </a:cubicBezTo>
                <a:lnTo>
                  <a:pt x="144" y="10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1" name="Freeform 52">
            <a:extLst>
              <a:ext uri="{FF2B5EF4-FFF2-40B4-BE49-F238E27FC236}">
                <a16:creationId xmlns:a16="http://schemas.microsoft.com/office/drawing/2014/main" id="{7B2F6454-83CC-6542-F359-37B25F0BF019}"/>
              </a:ext>
            </a:extLst>
          </p:cNvPr>
          <p:cNvSpPr>
            <a:spLocks noEditPoints="1"/>
          </p:cNvSpPr>
          <p:nvPr/>
        </p:nvSpPr>
        <p:spPr bwMode="auto">
          <a:xfrm>
            <a:off x="10068652" y="1921045"/>
            <a:ext cx="259039" cy="258666"/>
          </a:xfrm>
          <a:custGeom>
            <a:avLst/>
            <a:gdLst>
              <a:gd name="T0" fmla="*/ 83 w 348"/>
              <a:gd name="T1" fmla="*/ 174 h 347"/>
              <a:gd name="T2" fmla="*/ 103 w 348"/>
              <a:gd name="T3" fmla="*/ 174 h 347"/>
              <a:gd name="T4" fmla="*/ 42 w 348"/>
              <a:gd name="T5" fmla="*/ 164 h 347"/>
              <a:gd name="T6" fmla="*/ 42 w 348"/>
              <a:gd name="T7" fmla="*/ 124 h 347"/>
              <a:gd name="T8" fmla="*/ 42 w 348"/>
              <a:gd name="T9" fmla="*/ 164 h 347"/>
              <a:gd name="T10" fmla="*/ 78 w 348"/>
              <a:gd name="T11" fmla="*/ 113 h 347"/>
              <a:gd name="T12" fmla="*/ 126 w 348"/>
              <a:gd name="T13" fmla="*/ 113 h 347"/>
              <a:gd name="T14" fmla="*/ 139 w 348"/>
              <a:gd name="T15" fmla="*/ 113 h 347"/>
              <a:gd name="T16" fmla="*/ 187 w 348"/>
              <a:gd name="T17" fmla="*/ 113 h 347"/>
              <a:gd name="T18" fmla="*/ 199 w 348"/>
              <a:gd name="T19" fmla="*/ 113 h 347"/>
              <a:gd name="T20" fmla="*/ 259 w 348"/>
              <a:gd name="T21" fmla="*/ 100 h 347"/>
              <a:gd name="T22" fmla="*/ 283 w 348"/>
              <a:gd name="T23" fmla="*/ 57 h 347"/>
              <a:gd name="T24" fmla="*/ 261 w 348"/>
              <a:gd name="T25" fmla="*/ 24 h 347"/>
              <a:gd name="T26" fmla="*/ 223 w 348"/>
              <a:gd name="T27" fmla="*/ 0 h 347"/>
              <a:gd name="T28" fmla="*/ 192 w 348"/>
              <a:gd name="T29" fmla="*/ 14 h 347"/>
              <a:gd name="T30" fmla="*/ 161 w 348"/>
              <a:gd name="T31" fmla="*/ 1 h 347"/>
              <a:gd name="T32" fmla="*/ 130 w 348"/>
              <a:gd name="T33" fmla="*/ 14 h 347"/>
              <a:gd name="T34" fmla="*/ 100 w 348"/>
              <a:gd name="T35" fmla="*/ 0 h 347"/>
              <a:gd name="T36" fmla="*/ 62 w 348"/>
              <a:gd name="T37" fmla="*/ 24 h 347"/>
              <a:gd name="T38" fmla="*/ 178 w 348"/>
              <a:gd name="T39" fmla="*/ 186 h 347"/>
              <a:gd name="T40" fmla="*/ 178 w 348"/>
              <a:gd name="T41" fmla="*/ 142 h 347"/>
              <a:gd name="T42" fmla="*/ 137 w 348"/>
              <a:gd name="T43" fmla="*/ 138 h 347"/>
              <a:gd name="T44" fmla="*/ 137 w 348"/>
              <a:gd name="T45" fmla="*/ 192 h 347"/>
              <a:gd name="T46" fmla="*/ 236 w 348"/>
              <a:gd name="T47" fmla="*/ 200 h 347"/>
              <a:gd name="T48" fmla="*/ 239 w 348"/>
              <a:gd name="T49" fmla="*/ 142 h 347"/>
              <a:gd name="T50" fmla="*/ 198 w 348"/>
              <a:gd name="T51" fmla="*/ 138 h 347"/>
              <a:gd name="T52" fmla="*/ 201 w 348"/>
              <a:gd name="T53" fmla="*/ 187 h 347"/>
              <a:gd name="T54" fmla="*/ 52 w 348"/>
              <a:gd name="T55" fmla="*/ 265 h 347"/>
              <a:gd name="T56" fmla="*/ 114 w 348"/>
              <a:gd name="T57" fmla="*/ 288 h 347"/>
              <a:gd name="T58" fmla="*/ 175 w 348"/>
              <a:gd name="T59" fmla="*/ 267 h 347"/>
              <a:gd name="T60" fmla="*/ 244 w 348"/>
              <a:gd name="T61" fmla="*/ 289 h 347"/>
              <a:gd name="T62" fmla="*/ 348 w 348"/>
              <a:gd name="T63" fmla="*/ 163 h 347"/>
              <a:gd name="T64" fmla="*/ 279 w 348"/>
              <a:gd name="T65" fmla="*/ 114 h 347"/>
              <a:gd name="T66" fmla="*/ 267 w 348"/>
              <a:gd name="T67" fmla="*/ 163 h 347"/>
              <a:gd name="T68" fmla="*/ 238 w 348"/>
              <a:gd name="T69" fmla="*/ 222 h 347"/>
              <a:gd name="T70" fmla="*/ 175 w 348"/>
              <a:gd name="T71" fmla="*/ 205 h 347"/>
              <a:gd name="T72" fmla="*/ 115 w 348"/>
              <a:gd name="T73" fmla="*/ 222 h 347"/>
              <a:gd name="T74" fmla="*/ 53 w 348"/>
              <a:gd name="T75" fmla="*/ 203 h 347"/>
              <a:gd name="T76" fmla="*/ 0 w 348"/>
              <a:gd name="T77" fmla="*/ 224 h 347"/>
              <a:gd name="T78" fmla="*/ 28 w 348"/>
              <a:gd name="T79" fmla="*/ 274 h 347"/>
              <a:gd name="T80" fmla="*/ 291 w 348"/>
              <a:gd name="T81" fmla="*/ 295 h 347"/>
              <a:gd name="T82" fmla="*/ 187 w 348"/>
              <a:gd name="T83" fmla="*/ 290 h 347"/>
              <a:gd name="T84" fmla="*/ 163 w 348"/>
              <a:gd name="T85" fmla="*/ 289 h 347"/>
              <a:gd name="T86" fmla="*/ 65 w 348"/>
              <a:gd name="T87" fmla="*/ 289 h 347"/>
              <a:gd name="T88" fmla="*/ 42 w 348"/>
              <a:gd name="T89" fmla="*/ 289 h 347"/>
              <a:gd name="T90" fmla="*/ 0 w 348"/>
              <a:gd name="T91" fmla="*/ 337 h 347"/>
              <a:gd name="T92" fmla="*/ 337 w 348"/>
              <a:gd name="T93" fmla="*/ 347 h 347"/>
              <a:gd name="T94" fmla="*/ 348 w 348"/>
              <a:gd name="T95" fmla="*/ 234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8" h="347">
                <a:moveTo>
                  <a:pt x="93" y="164"/>
                </a:moveTo>
                <a:cubicBezTo>
                  <a:pt x="87" y="164"/>
                  <a:pt x="83" y="169"/>
                  <a:pt x="83" y="174"/>
                </a:cubicBezTo>
                <a:cubicBezTo>
                  <a:pt x="83" y="180"/>
                  <a:pt x="87" y="184"/>
                  <a:pt x="93" y="184"/>
                </a:cubicBezTo>
                <a:cubicBezTo>
                  <a:pt x="99" y="184"/>
                  <a:pt x="103" y="180"/>
                  <a:pt x="103" y="174"/>
                </a:cubicBezTo>
                <a:cubicBezTo>
                  <a:pt x="103" y="169"/>
                  <a:pt x="99" y="164"/>
                  <a:pt x="93" y="164"/>
                </a:cubicBezTo>
                <a:close/>
                <a:moveTo>
                  <a:pt x="42" y="164"/>
                </a:moveTo>
                <a:cubicBezTo>
                  <a:pt x="54" y="164"/>
                  <a:pt x="63" y="155"/>
                  <a:pt x="63" y="143"/>
                </a:cubicBezTo>
                <a:cubicBezTo>
                  <a:pt x="63" y="133"/>
                  <a:pt x="54" y="124"/>
                  <a:pt x="42" y="124"/>
                </a:cubicBezTo>
                <a:cubicBezTo>
                  <a:pt x="31" y="124"/>
                  <a:pt x="22" y="133"/>
                  <a:pt x="22" y="143"/>
                </a:cubicBezTo>
                <a:cubicBezTo>
                  <a:pt x="22" y="155"/>
                  <a:pt x="31" y="164"/>
                  <a:pt x="42" y="164"/>
                </a:cubicBezTo>
                <a:close/>
                <a:moveTo>
                  <a:pt x="66" y="98"/>
                </a:moveTo>
                <a:cubicBezTo>
                  <a:pt x="68" y="103"/>
                  <a:pt x="73" y="110"/>
                  <a:pt x="78" y="113"/>
                </a:cubicBezTo>
                <a:cubicBezTo>
                  <a:pt x="85" y="118"/>
                  <a:pt x="94" y="121"/>
                  <a:pt x="102" y="121"/>
                </a:cubicBezTo>
                <a:cubicBezTo>
                  <a:pt x="111" y="121"/>
                  <a:pt x="119" y="118"/>
                  <a:pt x="126" y="113"/>
                </a:cubicBezTo>
                <a:cubicBezTo>
                  <a:pt x="128" y="112"/>
                  <a:pt x="130" y="112"/>
                  <a:pt x="132" y="112"/>
                </a:cubicBezTo>
                <a:cubicBezTo>
                  <a:pt x="135" y="112"/>
                  <a:pt x="137" y="112"/>
                  <a:pt x="139" y="113"/>
                </a:cubicBezTo>
                <a:cubicBezTo>
                  <a:pt x="146" y="119"/>
                  <a:pt x="154" y="122"/>
                  <a:pt x="163" y="122"/>
                </a:cubicBezTo>
                <a:cubicBezTo>
                  <a:pt x="172" y="122"/>
                  <a:pt x="180" y="119"/>
                  <a:pt x="187" y="113"/>
                </a:cubicBezTo>
                <a:cubicBezTo>
                  <a:pt x="188" y="112"/>
                  <a:pt x="191" y="112"/>
                  <a:pt x="193" y="112"/>
                </a:cubicBezTo>
                <a:cubicBezTo>
                  <a:pt x="195" y="112"/>
                  <a:pt x="197" y="112"/>
                  <a:pt x="199" y="113"/>
                </a:cubicBezTo>
                <a:cubicBezTo>
                  <a:pt x="206" y="119"/>
                  <a:pt x="214" y="121"/>
                  <a:pt x="223" y="121"/>
                </a:cubicBezTo>
                <a:cubicBezTo>
                  <a:pt x="237" y="121"/>
                  <a:pt x="251" y="113"/>
                  <a:pt x="259" y="100"/>
                </a:cubicBezTo>
                <a:cubicBezTo>
                  <a:pt x="260" y="98"/>
                  <a:pt x="261" y="97"/>
                  <a:pt x="263" y="95"/>
                </a:cubicBezTo>
                <a:cubicBezTo>
                  <a:pt x="277" y="89"/>
                  <a:pt x="286" y="75"/>
                  <a:pt x="283" y="57"/>
                </a:cubicBezTo>
                <a:cubicBezTo>
                  <a:pt x="282" y="45"/>
                  <a:pt x="277" y="34"/>
                  <a:pt x="266" y="27"/>
                </a:cubicBezTo>
                <a:cubicBezTo>
                  <a:pt x="264" y="26"/>
                  <a:pt x="263" y="25"/>
                  <a:pt x="261" y="24"/>
                </a:cubicBezTo>
                <a:cubicBezTo>
                  <a:pt x="260" y="20"/>
                  <a:pt x="257" y="18"/>
                  <a:pt x="255" y="15"/>
                </a:cubicBezTo>
                <a:cubicBezTo>
                  <a:pt x="247" y="5"/>
                  <a:pt x="235" y="0"/>
                  <a:pt x="223" y="0"/>
                </a:cubicBezTo>
                <a:cubicBezTo>
                  <a:pt x="214" y="0"/>
                  <a:pt x="206" y="3"/>
                  <a:pt x="199" y="8"/>
                </a:cubicBezTo>
                <a:cubicBezTo>
                  <a:pt x="197" y="10"/>
                  <a:pt x="194" y="12"/>
                  <a:pt x="192" y="14"/>
                </a:cubicBezTo>
                <a:cubicBezTo>
                  <a:pt x="190" y="12"/>
                  <a:pt x="188" y="9"/>
                  <a:pt x="185" y="8"/>
                </a:cubicBezTo>
                <a:cubicBezTo>
                  <a:pt x="178" y="3"/>
                  <a:pt x="170" y="1"/>
                  <a:pt x="161" y="1"/>
                </a:cubicBezTo>
                <a:cubicBezTo>
                  <a:pt x="153" y="1"/>
                  <a:pt x="144" y="3"/>
                  <a:pt x="138" y="8"/>
                </a:cubicBezTo>
                <a:cubicBezTo>
                  <a:pt x="135" y="10"/>
                  <a:pt x="133" y="12"/>
                  <a:pt x="130" y="14"/>
                </a:cubicBezTo>
                <a:cubicBezTo>
                  <a:pt x="129" y="12"/>
                  <a:pt x="126" y="9"/>
                  <a:pt x="124" y="8"/>
                </a:cubicBezTo>
                <a:cubicBezTo>
                  <a:pt x="117" y="3"/>
                  <a:pt x="109" y="0"/>
                  <a:pt x="100" y="0"/>
                </a:cubicBezTo>
                <a:cubicBezTo>
                  <a:pt x="88" y="0"/>
                  <a:pt x="76" y="6"/>
                  <a:pt x="68" y="15"/>
                </a:cubicBezTo>
                <a:cubicBezTo>
                  <a:pt x="66" y="18"/>
                  <a:pt x="65" y="22"/>
                  <a:pt x="62" y="24"/>
                </a:cubicBezTo>
                <a:cubicBezTo>
                  <a:pt x="34" y="39"/>
                  <a:pt x="34" y="84"/>
                  <a:pt x="66" y="98"/>
                </a:cubicBezTo>
                <a:close/>
                <a:moveTo>
                  <a:pt x="178" y="186"/>
                </a:moveTo>
                <a:cubicBezTo>
                  <a:pt x="182" y="179"/>
                  <a:pt x="184" y="172"/>
                  <a:pt x="184" y="165"/>
                </a:cubicBezTo>
                <a:cubicBezTo>
                  <a:pt x="184" y="157"/>
                  <a:pt x="182" y="148"/>
                  <a:pt x="178" y="142"/>
                </a:cubicBezTo>
                <a:cubicBezTo>
                  <a:pt x="174" y="143"/>
                  <a:pt x="169" y="143"/>
                  <a:pt x="165" y="143"/>
                </a:cubicBezTo>
                <a:cubicBezTo>
                  <a:pt x="155" y="143"/>
                  <a:pt x="146" y="141"/>
                  <a:pt x="137" y="138"/>
                </a:cubicBezTo>
                <a:cubicBezTo>
                  <a:pt x="142" y="145"/>
                  <a:pt x="144" y="156"/>
                  <a:pt x="144" y="165"/>
                </a:cubicBezTo>
                <a:cubicBezTo>
                  <a:pt x="144" y="175"/>
                  <a:pt x="142" y="184"/>
                  <a:pt x="137" y="192"/>
                </a:cubicBezTo>
                <a:cubicBezTo>
                  <a:pt x="151" y="188"/>
                  <a:pt x="164" y="186"/>
                  <a:pt x="178" y="186"/>
                </a:cubicBezTo>
                <a:close/>
                <a:moveTo>
                  <a:pt x="236" y="200"/>
                </a:moveTo>
                <a:cubicBezTo>
                  <a:pt x="244" y="191"/>
                  <a:pt x="247" y="176"/>
                  <a:pt x="247" y="164"/>
                </a:cubicBezTo>
                <a:cubicBezTo>
                  <a:pt x="247" y="156"/>
                  <a:pt x="244" y="148"/>
                  <a:pt x="239" y="142"/>
                </a:cubicBezTo>
                <a:cubicBezTo>
                  <a:pt x="235" y="143"/>
                  <a:pt x="230" y="144"/>
                  <a:pt x="226" y="144"/>
                </a:cubicBezTo>
                <a:cubicBezTo>
                  <a:pt x="217" y="144"/>
                  <a:pt x="207" y="142"/>
                  <a:pt x="198" y="138"/>
                </a:cubicBezTo>
                <a:cubicBezTo>
                  <a:pt x="203" y="145"/>
                  <a:pt x="206" y="155"/>
                  <a:pt x="206" y="164"/>
                </a:cubicBezTo>
                <a:cubicBezTo>
                  <a:pt x="206" y="171"/>
                  <a:pt x="204" y="179"/>
                  <a:pt x="201" y="187"/>
                </a:cubicBezTo>
                <a:cubicBezTo>
                  <a:pt x="213" y="189"/>
                  <a:pt x="225" y="193"/>
                  <a:pt x="236" y="200"/>
                </a:cubicBezTo>
                <a:close/>
                <a:moveTo>
                  <a:pt x="52" y="265"/>
                </a:moveTo>
                <a:cubicBezTo>
                  <a:pt x="61" y="265"/>
                  <a:pt x="69" y="268"/>
                  <a:pt x="77" y="275"/>
                </a:cubicBezTo>
                <a:cubicBezTo>
                  <a:pt x="88" y="284"/>
                  <a:pt x="101" y="288"/>
                  <a:pt x="114" y="288"/>
                </a:cubicBezTo>
                <a:cubicBezTo>
                  <a:pt x="127" y="288"/>
                  <a:pt x="140" y="284"/>
                  <a:pt x="152" y="275"/>
                </a:cubicBezTo>
                <a:cubicBezTo>
                  <a:pt x="159" y="269"/>
                  <a:pt x="167" y="267"/>
                  <a:pt x="175" y="267"/>
                </a:cubicBezTo>
                <a:cubicBezTo>
                  <a:pt x="184" y="267"/>
                  <a:pt x="192" y="269"/>
                  <a:pt x="199" y="275"/>
                </a:cubicBezTo>
                <a:cubicBezTo>
                  <a:pt x="214" y="283"/>
                  <a:pt x="229" y="289"/>
                  <a:pt x="244" y="289"/>
                </a:cubicBezTo>
                <a:cubicBezTo>
                  <a:pt x="256" y="289"/>
                  <a:pt x="269" y="285"/>
                  <a:pt x="282" y="278"/>
                </a:cubicBezTo>
                <a:cubicBezTo>
                  <a:pt x="319" y="257"/>
                  <a:pt x="348" y="211"/>
                  <a:pt x="348" y="163"/>
                </a:cubicBezTo>
                <a:cubicBezTo>
                  <a:pt x="348" y="127"/>
                  <a:pt x="333" y="95"/>
                  <a:pt x="307" y="72"/>
                </a:cubicBezTo>
                <a:cubicBezTo>
                  <a:pt x="303" y="89"/>
                  <a:pt x="294" y="105"/>
                  <a:pt x="279" y="114"/>
                </a:cubicBezTo>
                <a:cubicBezTo>
                  <a:pt x="274" y="122"/>
                  <a:pt x="267" y="129"/>
                  <a:pt x="260" y="134"/>
                </a:cubicBezTo>
                <a:cubicBezTo>
                  <a:pt x="265" y="143"/>
                  <a:pt x="267" y="153"/>
                  <a:pt x="267" y="163"/>
                </a:cubicBezTo>
                <a:cubicBezTo>
                  <a:pt x="267" y="189"/>
                  <a:pt x="258" y="211"/>
                  <a:pt x="244" y="220"/>
                </a:cubicBezTo>
                <a:cubicBezTo>
                  <a:pt x="242" y="221"/>
                  <a:pt x="240" y="222"/>
                  <a:pt x="238" y="222"/>
                </a:cubicBezTo>
                <a:cubicBezTo>
                  <a:pt x="236" y="222"/>
                  <a:pt x="234" y="221"/>
                  <a:pt x="233" y="220"/>
                </a:cubicBezTo>
                <a:cubicBezTo>
                  <a:pt x="215" y="210"/>
                  <a:pt x="195" y="205"/>
                  <a:pt x="175" y="205"/>
                </a:cubicBezTo>
                <a:cubicBezTo>
                  <a:pt x="156" y="205"/>
                  <a:pt x="136" y="210"/>
                  <a:pt x="120" y="220"/>
                </a:cubicBezTo>
                <a:cubicBezTo>
                  <a:pt x="118" y="222"/>
                  <a:pt x="117" y="222"/>
                  <a:pt x="115" y="222"/>
                </a:cubicBezTo>
                <a:cubicBezTo>
                  <a:pt x="112" y="222"/>
                  <a:pt x="110" y="221"/>
                  <a:pt x="107" y="220"/>
                </a:cubicBezTo>
                <a:cubicBezTo>
                  <a:pt x="91" y="209"/>
                  <a:pt x="72" y="203"/>
                  <a:pt x="53" y="203"/>
                </a:cubicBezTo>
                <a:cubicBezTo>
                  <a:pt x="37" y="203"/>
                  <a:pt x="21" y="207"/>
                  <a:pt x="6" y="215"/>
                </a:cubicBezTo>
                <a:cubicBezTo>
                  <a:pt x="3" y="217"/>
                  <a:pt x="0" y="220"/>
                  <a:pt x="0" y="224"/>
                </a:cubicBezTo>
                <a:cubicBezTo>
                  <a:pt x="0" y="286"/>
                  <a:pt x="0" y="286"/>
                  <a:pt x="0" y="286"/>
                </a:cubicBezTo>
                <a:cubicBezTo>
                  <a:pt x="9" y="285"/>
                  <a:pt x="21" y="280"/>
                  <a:pt x="28" y="274"/>
                </a:cubicBezTo>
                <a:cubicBezTo>
                  <a:pt x="36" y="268"/>
                  <a:pt x="44" y="265"/>
                  <a:pt x="52" y="265"/>
                </a:cubicBezTo>
                <a:close/>
                <a:moveTo>
                  <a:pt x="291" y="295"/>
                </a:moveTo>
                <a:cubicBezTo>
                  <a:pt x="275" y="304"/>
                  <a:pt x="259" y="308"/>
                  <a:pt x="243" y="308"/>
                </a:cubicBezTo>
                <a:cubicBezTo>
                  <a:pt x="224" y="308"/>
                  <a:pt x="205" y="302"/>
                  <a:pt x="187" y="290"/>
                </a:cubicBezTo>
                <a:cubicBezTo>
                  <a:pt x="183" y="287"/>
                  <a:pt x="178" y="285"/>
                  <a:pt x="174" y="285"/>
                </a:cubicBezTo>
                <a:cubicBezTo>
                  <a:pt x="170" y="285"/>
                  <a:pt x="166" y="286"/>
                  <a:pt x="163" y="289"/>
                </a:cubicBezTo>
                <a:cubicBezTo>
                  <a:pt x="149" y="301"/>
                  <a:pt x="131" y="307"/>
                  <a:pt x="114" y="307"/>
                </a:cubicBezTo>
                <a:cubicBezTo>
                  <a:pt x="97" y="307"/>
                  <a:pt x="79" y="301"/>
                  <a:pt x="65" y="289"/>
                </a:cubicBezTo>
                <a:cubicBezTo>
                  <a:pt x="61" y="286"/>
                  <a:pt x="57" y="285"/>
                  <a:pt x="53" y="285"/>
                </a:cubicBezTo>
                <a:cubicBezTo>
                  <a:pt x="49" y="285"/>
                  <a:pt x="46" y="286"/>
                  <a:pt x="42" y="289"/>
                </a:cubicBezTo>
                <a:cubicBezTo>
                  <a:pt x="30" y="300"/>
                  <a:pt x="15" y="304"/>
                  <a:pt x="0" y="306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2"/>
                  <a:pt x="5" y="347"/>
                  <a:pt x="11" y="347"/>
                </a:cubicBezTo>
                <a:cubicBezTo>
                  <a:pt x="337" y="347"/>
                  <a:pt x="337" y="347"/>
                  <a:pt x="337" y="347"/>
                </a:cubicBezTo>
                <a:cubicBezTo>
                  <a:pt x="343" y="347"/>
                  <a:pt x="348" y="342"/>
                  <a:pt x="348" y="337"/>
                </a:cubicBezTo>
                <a:cubicBezTo>
                  <a:pt x="348" y="234"/>
                  <a:pt x="348" y="234"/>
                  <a:pt x="348" y="234"/>
                </a:cubicBezTo>
                <a:cubicBezTo>
                  <a:pt x="334" y="261"/>
                  <a:pt x="314" y="281"/>
                  <a:pt x="291" y="29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2" name="Freeform 53">
            <a:extLst>
              <a:ext uri="{FF2B5EF4-FFF2-40B4-BE49-F238E27FC236}">
                <a16:creationId xmlns:a16="http://schemas.microsoft.com/office/drawing/2014/main" id="{84E353EA-5039-85AC-0F45-21D954030820}"/>
              </a:ext>
            </a:extLst>
          </p:cNvPr>
          <p:cNvSpPr>
            <a:spLocks noEditPoints="1"/>
          </p:cNvSpPr>
          <p:nvPr/>
        </p:nvSpPr>
        <p:spPr bwMode="auto">
          <a:xfrm>
            <a:off x="10068652" y="1375014"/>
            <a:ext cx="259039" cy="259411"/>
          </a:xfrm>
          <a:custGeom>
            <a:avLst/>
            <a:gdLst>
              <a:gd name="T0" fmla="*/ 223 w 348"/>
              <a:gd name="T1" fmla="*/ 10 h 348"/>
              <a:gd name="T2" fmla="*/ 172 w 348"/>
              <a:gd name="T3" fmla="*/ 20 h 348"/>
              <a:gd name="T4" fmla="*/ 122 w 348"/>
              <a:gd name="T5" fmla="*/ 10 h 348"/>
              <a:gd name="T6" fmla="*/ 163 w 348"/>
              <a:gd name="T7" fmla="*/ 51 h 348"/>
              <a:gd name="T8" fmla="*/ 172 w 348"/>
              <a:gd name="T9" fmla="*/ 101 h 348"/>
              <a:gd name="T10" fmla="*/ 183 w 348"/>
              <a:gd name="T11" fmla="*/ 51 h 348"/>
              <a:gd name="T12" fmla="*/ 337 w 348"/>
              <a:gd name="T13" fmla="*/ 21 h 348"/>
              <a:gd name="T14" fmla="*/ 204 w 348"/>
              <a:gd name="T15" fmla="*/ 133 h 348"/>
              <a:gd name="T16" fmla="*/ 280 w 348"/>
              <a:gd name="T17" fmla="*/ 163 h 348"/>
              <a:gd name="T18" fmla="*/ 348 w 348"/>
              <a:gd name="T19" fmla="*/ 92 h 348"/>
              <a:gd name="T20" fmla="*/ 337 w 348"/>
              <a:gd name="T21" fmla="*/ 21 h 348"/>
              <a:gd name="T22" fmla="*/ 244 w 348"/>
              <a:gd name="T23" fmla="*/ 133 h 348"/>
              <a:gd name="T24" fmla="*/ 264 w 348"/>
              <a:gd name="T25" fmla="*/ 133 h 348"/>
              <a:gd name="T26" fmla="*/ 275 w 348"/>
              <a:gd name="T27" fmla="*/ 102 h 348"/>
              <a:gd name="T28" fmla="*/ 275 w 348"/>
              <a:gd name="T29" fmla="*/ 83 h 348"/>
              <a:gd name="T30" fmla="*/ 275 w 348"/>
              <a:gd name="T31" fmla="*/ 102 h 348"/>
              <a:gd name="T32" fmla="*/ 244 w 348"/>
              <a:gd name="T33" fmla="*/ 233 h 348"/>
              <a:gd name="T34" fmla="*/ 264 w 348"/>
              <a:gd name="T35" fmla="*/ 233 h 348"/>
              <a:gd name="T36" fmla="*/ 276 w 348"/>
              <a:gd name="T37" fmla="*/ 183 h 348"/>
              <a:gd name="T38" fmla="*/ 204 w 348"/>
              <a:gd name="T39" fmla="*/ 254 h 348"/>
              <a:gd name="T40" fmla="*/ 185 w 348"/>
              <a:gd name="T41" fmla="*/ 316 h 348"/>
              <a:gd name="T42" fmla="*/ 245 w 348"/>
              <a:gd name="T43" fmla="*/ 316 h 348"/>
              <a:gd name="T44" fmla="*/ 307 w 348"/>
              <a:gd name="T45" fmla="*/ 283 h 348"/>
              <a:gd name="T46" fmla="*/ 276 w 348"/>
              <a:gd name="T47" fmla="*/ 183 h 348"/>
              <a:gd name="T48" fmla="*/ 224 w 348"/>
              <a:gd name="T49" fmla="*/ 235 h 348"/>
              <a:gd name="T50" fmla="*/ 284 w 348"/>
              <a:gd name="T51" fmla="*/ 235 h 348"/>
              <a:gd name="T52" fmla="*/ 173 w 348"/>
              <a:gd name="T53" fmla="*/ 122 h 348"/>
              <a:gd name="T54" fmla="*/ 163 w 348"/>
              <a:gd name="T55" fmla="*/ 255 h 348"/>
              <a:gd name="T56" fmla="*/ 183 w 348"/>
              <a:gd name="T57" fmla="*/ 255 h 348"/>
              <a:gd name="T58" fmla="*/ 173 w 348"/>
              <a:gd name="T59" fmla="*/ 122 h 348"/>
              <a:gd name="T60" fmla="*/ 143 w 348"/>
              <a:gd name="T61" fmla="*/ 163 h 348"/>
              <a:gd name="T62" fmla="*/ 150 w 348"/>
              <a:gd name="T63" fmla="*/ 113 h 348"/>
              <a:gd name="T64" fmla="*/ 1 w 348"/>
              <a:gd name="T65" fmla="*/ 31 h 348"/>
              <a:gd name="T66" fmla="*/ 42 w 348"/>
              <a:gd name="T67" fmla="*/ 141 h 348"/>
              <a:gd name="T68" fmla="*/ 92 w 348"/>
              <a:gd name="T69" fmla="*/ 123 h 348"/>
              <a:gd name="T70" fmla="*/ 92 w 348"/>
              <a:gd name="T71" fmla="*/ 142 h 348"/>
              <a:gd name="T72" fmla="*/ 92 w 348"/>
              <a:gd name="T73" fmla="*/ 123 h 348"/>
              <a:gd name="T74" fmla="*/ 81 w 348"/>
              <a:gd name="T75" fmla="*/ 93 h 348"/>
              <a:gd name="T76" fmla="*/ 61 w 348"/>
              <a:gd name="T77" fmla="*/ 93 h 348"/>
              <a:gd name="T78" fmla="*/ 143 w 348"/>
              <a:gd name="T79" fmla="*/ 255 h 348"/>
              <a:gd name="T80" fmla="*/ 71 w 348"/>
              <a:gd name="T81" fmla="*/ 185 h 348"/>
              <a:gd name="T82" fmla="*/ 41 w 348"/>
              <a:gd name="T83" fmla="*/ 285 h 348"/>
              <a:gd name="T84" fmla="*/ 103 w 348"/>
              <a:gd name="T85" fmla="*/ 317 h 348"/>
              <a:gd name="T86" fmla="*/ 163 w 348"/>
              <a:gd name="T87" fmla="*/ 317 h 348"/>
              <a:gd name="T88" fmla="*/ 143 w 348"/>
              <a:gd name="T89" fmla="*/ 255 h 348"/>
              <a:gd name="T90" fmla="*/ 62 w 348"/>
              <a:gd name="T91" fmla="*/ 235 h 348"/>
              <a:gd name="T92" fmla="*/ 122 w 348"/>
              <a:gd name="T93" fmla="*/ 235 h 348"/>
              <a:gd name="T94" fmla="*/ 92 w 348"/>
              <a:gd name="T95" fmla="*/ 223 h 348"/>
              <a:gd name="T96" fmla="*/ 92 w 348"/>
              <a:gd name="T97" fmla="*/ 244 h 348"/>
              <a:gd name="T98" fmla="*/ 92 w 348"/>
              <a:gd name="T99" fmla="*/ 22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48" h="348">
                <a:moveTo>
                  <a:pt x="213" y="20"/>
                </a:moveTo>
                <a:cubicBezTo>
                  <a:pt x="219" y="20"/>
                  <a:pt x="223" y="16"/>
                  <a:pt x="223" y="10"/>
                </a:cubicBezTo>
                <a:cubicBezTo>
                  <a:pt x="223" y="4"/>
                  <a:pt x="219" y="0"/>
                  <a:pt x="213" y="0"/>
                </a:cubicBezTo>
                <a:cubicBezTo>
                  <a:pt x="197" y="0"/>
                  <a:pt x="181" y="8"/>
                  <a:pt x="172" y="20"/>
                </a:cubicBezTo>
                <a:cubicBezTo>
                  <a:pt x="164" y="8"/>
                  <a:pt x="149" y="0"/>
                  <a:pt x="132" y="0"/>
                </a:cubicBezTo>
                <a:cubicBezTo>
                  <a:pt x="127" y="0"/>
                  <a:pt x="122" y="4"/>
                  <a:pt x="122" y="10"/>
                </a:cubicBezTo>
                <a:cubicBezTo>
                  <a:pt x="122" y="16"/>
                  <a:pt x="127" y="20"/>
                  <a:pt x="132" y="20"/>
                </a:cubicBezTo>
                <a:cubicBezTo>
                  <a:pt x="149" y="20"/>
                  <a:pt x="163" y="34"/>
                  <a:pt x="163" y="51"/>
                </a:cubicBezTo>
                <a:cubicBezTo>
                  <a:pt x="163" y="104"/>
                  <a:pt x="163" y="104"/>
                  <a:pt x="163" y="104"/>
                </a:cubicBezTo>
                <a:cubicBezTo>
                  <a:pt x="166" y="102"/>
                  <a:pt x="170" y="101"/>
                  <a:pt x="172" y="101"/>
                </a:cubicBezTo>
                <a:cubicBezTo>
                  <a:pt x="176" y="101"/>
                  <a:pt x="180" y="102"/>
                  <a:pt x="183" y="104"/>
                </a:cubicBezTo>
                <a:cubicBezTo>
                  <a:pt x="183" y="51"/>
                  <a:pt x="183" y="51"/>
                  <a:pt x="183" y="51"/>
                </a:cubicBezTo>
                <a:cubicBezTo>
                  <a:pt x="183" y="34"/>
                  <a:pt x="197" y="20"/>
                  <a:pt x="213" y="20"/>
                </a:cubicBezTo>
                <a:close/>
                <a:moveTo>
                  <a:pt x="337" y="21"/>
                </a:moveTo>
                <a:cubicBezTo>
                  <a:pt x="274" y="21"/>
                  <a:pt x="220" y="60"/>
                  <a:pt x="197" y="113"/>
                </a:cubicBezTo>
                <a:cubicBezTo>
                  <a:pt x="202" y="118"/>
                  <a:pt x="204" y="125"/>
                  <a:pt x="204" y="133"/>
                </a:cubicBezTo>
                <a:cubicBezTo>
                  <a:pt x="204" y="163"/>
                  <a:pt x="204" y="163"/>
                  <a:pt x="204" y="163"/>
                </a:cubicBezTo>
                <a:cubicBezTo>
                  <a:pt x="280" y="163"/>
                  <a:pt x="280" y="163"/>
                  <a:pt x="280" y="163"/>
                </a:cubicBezTo>
                <a:cubicBezTo>
                  <a:pt x="292" y="163"/>
                  <a:pt x="303" y="154"/>
                  <a:pt x="306" y="141"/>
                </a:cubicBezTo>
                <a:cubicBezTo>
                  <a:pt x="329" y="137"/>
                  <a:pt x="348" y="117"/>
                  <a:pt x="348" y="92"/>
                </a:cubicBezTo>
                <a:cubicBezTo>
                  <a:pt x="348" y="31"/>
                  <a:pt x="348" y="31"/>
                  <a:pt x="348" y="31"/>
                </a:cubicBezTo>
                <a:cubicBezTo>
                  <a:pt x="347" y="26"/>
                  <a:pt x="342" y="21"/>
                  <a:pt x="337" y="21"/>
                </a:cubicBezTo>
                <a:close/>
                <a:moveTo>
                  <a:pt x="254" y="142"/>
                </a:moveTo>
                <a:cubicBezTo>
                  <a:pt x="248" y="142"/>
                  <a:pt x="244" y="138"/>
                  <a:pt x="244" y="133"/>
                </a:cubicBezTo>
                <a:cubicBezTo>
                  <a:pt x="244" y="127"/>
                  <a:pt x="248" y="123"/>
                  <a:pt x="254" y="123"/>
                </a:cubicBezTo>
                <a:cubicBezTo>
                  <a:pt x="260" y="123"/>
                  <a:pt x="264" y="127"/>
                  <a:pt x="264" y="133"/>
                </a:cubicBezTo>
                <a:cubicBezTo>
                  <a:pt x="265" y="138"/>
                  <a:pt x="260" y="142"/>
                  <a:pt x="254" y="142"/>
                </a:cubicBezTo>
                <a:close/>
                <a:moveTo>
                  <a:pt x="275" y="102"/>
                </a:moveTo>
                <a:cubicBezTo>
                  <a:pt x="270" y="102"/>
                  <a:pt x="265" y="98"/>
                  <a:pt x="265" y="93"/>
                </a:cubicBezTo>
                <a:cubicBezTo>
                  <a:pt x="265" y="87"/>
                  <a:pt x="270" y="83"/>
                  <a:pt x="275" y="83"/>
                </a:cubicBezTo>
                <a:cubicBezTo>
                  <a:pt x="280" y="83"/>
                  <a:pt x="286" y="87"/>
                  <a:pt x="286" y="93"/>
                </a:cubicBezTo>
                <a:cubicBezTo>
                  <a:pt x="286" y="98"/>
                  <a:pt x="280" y="102"/>
                  <a:pt x="275" y="102"/>
                </a:cubicBezTo>
                <a:close/>
                <a:moveTo>
                  <a:pt x="254" y="223"/>
                </a:moveTo>
                <a:cubicBezTo>
                  <a:pt x="248" y="223"/>
                  <a:pt x="244" y="228"/>
                  <a:pt x="244" y="233"/>
                </a:cubicBezTo>
                <a:cubicBezTo>
                  <a:pt x="244" y="239"/>
                  <a:pt x="248" y="244"/>
                  <a:pt x="254" y="244"/>
                </a:cubicBezTo>
                <a:cubicBezTo>
                  <a:pt x="260" y="244"/>
                  <a:pt x="264" y="239"/>
                  <a:pt x="264" y="233"/>
                </a:cubicBezTo>
                <a:cubicBezTo>
                  <a:pt x="265" y="230"/>
                  <a:pt x="260" y="223"/>
                  <a:pt x="254" y="223"/>
                </a:cubicBezTo>
                <a:close/>
                <a:moveTo>
                  <a:pt x="276" y="183"/>
                </a:moveTo>
                <a:cubicBezTo>
                  <a:pt x="204" y="183"/>
                  <a:pt x="204" y="183"/>
                  <a:pt x="204" y="183"/>
                </a:cubicBezTo>
                <a:cubicBezTo>
                  <a:pt x="204" y="254"/>
                  <a:pt x="204" y="254"/>
                  <a:pt x="204" y="254"/>
                </a:cubicBezTo>
                <a:cubicBezTo>
                  <a:pt x="204" y="267"/>
                  <a:pt x="195" y="279"/>
                  <a:pt x="185" y="283"/>
                </a:cubicBezTo>
                <a:cubicBezTo>
                  <a:pt x="185" y="316"/>
                  <a:pt x="185" y="316"/>
                  <a:pt x="185" y="316"/>
                </a:cubicBezTo>
                <a:cubicBezTo>
                  <a:pt x="185" y="333"/>
                  <a:pt x="198" y="346"/>
                  <a:pt x="215" y="346"/>
                </a:cubicBezTo>
                <a:cubicBezTo>
                  <a:pt x="231" y="346"/>
                  <a:pt x="245" y="333"/>
                  <a:pt x="245" y="316"/>
                </a:cubicBezTo>
                <a:cubicBezTo>
                  <a:pt x="245" y="310"/>
                  <a:pt x="249" y="306"/>
                  <a:pt x="256" y="306"/>
                </a:cubicBezTo>
                <a:cubicBezTo>
                  <a:pt x="275" y="306"/>
                  <a:pt x="293" y="298"/>
                  <a:pt x="307" y="283"/>
                </a:cubicBezTo>
                <a:cubicBezTo>
                  <a:pt x="320" y="268"/>
                  <a:pt x="328" y="249"/>
                  <a:pt x="326" y="230"/>
                </a:cubicBezTo>
                <a:cubicBezTo>
                  <a:pt x="324" y="204"/>
                  <a:pt x="302" y="183"/>
                  <a:pt x="276" y="183"/>
                </a:cubicBezTo>
                <a:close/>
                <a:moveTo>
                  <a:pt x="254" y="265"/>
                </a:moveTo>
                <a:cubicBezTo>
                  <a:pt x="238" y="265"/>
                  <a:pt x="224" y="252"/>
                  <a:pt x="224" y="235"/>
                </a:cubicBezTo>
                <a:cubicBezTo>
                  <a:pt x="224" y="218"/>
                  <a:pt x="238" y="204"/>
                  <a:pt x="254" y="204"/>
                </a:cubicBezTo>
                <a:cubicBezTo>
                  <a:pt x="271" y="204"/>
                  <a:pt x="284" y="218"/>
                  <a:pt x="284" y="235"/>
                </a:cubicBezTo>
                <a:cubicBezTo>
                  <a:pt x="286" y="250"/>
                  <a:pt x="271" y="265"/>
                  <a:pt x="254" y="265"/>
                </a:cubicBezTo>
                <a:close/>
                <a:moveTo>
                  <a:pt x="173" y="122"/>
                </a:moveTo>
                <a:cubicBezTo>
                  <a:pt x="167" y="122"/>
                  <a:pt x="163" y="127"/>
                  <a:pt x="163" y="132"/>
                </a:cubicBezTo>
                <a:cubicBezTo>
                  <a:pt x="163" y="255"/>
                  <a:pt x="163" y="255"/>
                  <a:pt x="163" y="255"/>
                </a:cubicBezTo>
                <a:cubicBezTo>
                  <a:pt x="163" y="261"/>
                  <a:pt x="167" y="265"/>
                  <a:pt x="173" y="265"/>
                </a:cubicBezTo>
                <a:cubicBezTo>
                  <a:pt x="179" y="265"/>
                  <a:pt x="183" y="261"/>
                  <a:pt x="183" y="255"/>
                </a:cubicBezTo>
                <a:cubicBezTo>
                  <a:pt x="183" y="132"/>
                  <a:pt x="183" y="132"/>
                  <a:pt x="183" y="132"/>
                </a:cubicBezTo>
                <a:cubicBezTo>
                  <a:pt x="183" y="127"/>
                  <a:pt x="179" y="122"/>
                  <a:pt x="173" y="122"/>
                </a:cubicBezTo>
                <a:close/>
                <a:moveTo>
                  <a:pt x="68" y="163"/>
                </a:moveTo>
                <a:cubicBezTo>
                  <a:pt x="143" y="163"/>
                  <a:pt x="143" y="163"/>
                  <a:pt x="143" y="163"/>
                </a:cubicBezTo>
                <a:cubicBezTo>
                  <a:pt x="143" y="133"/>
                  <a:pt x="143" y="133"/>
                  <a:pt x="143" y="133"/>
                </a:cubicBezTo>
                <a:cubicBezTo>
                  <a:pt x="143" y="125"/>
                  <a:pt x="146" y="118"/>
                  <a:pt x="150" y="113"/>
                </a:cubicBezTo>
                <a:cubicBezTo>
                  <a:pt x="127" y="60"/>
                  <a:pt x="73" y="21"/>
                  <a:pt x="10" y="21"/>
                </a:cubicBezTo>
                <a:cubicBezTo>
                  <a:pt x="5" y="21"/>
                  <a:pt x="1" y="26"/>
                  <a:pt x="1" y="31"/>
                </a:cubicBezTo>
                <a:cubicBezTo>
                  <a:pt x="1" y="92"/>
                  <a:pt x="1" y="92"/>
                  <a:pt x="1" y="92"/>
                </a:cubicBezTo>
                <a:cubicBezTo>
                  <a:pt x="0" y="117"/>
                  <a:pt x="19" y="137"/>
                  <a:pt x="42" y="141"/>
                </a:cubicBezTo>
                <a:cubicBezTo>
                  <a:pt x="45" y="154"/>
                  <a:pt x="55" y="163"/>
                  <a:pt x="68" y="163"/>
                </a:cubicBezTo>
                <a:close/>
                <a:moveTo>
                  <a:pt x="92" y="123"/>
                </a:moveTo>
                <a:cubicBezTo>
                  <a:pt x="98" y="123"/>
                  <a:pt x="103" y="127"/>
                  <a:pt x="103" y="133"/>
                </a:cubicBezTo>
                <a:cubicBezTo>
                  <a:pt x="103" y="138"/>
                  <a:pt x="98" y="142"/>
                  <a:pt x="92" y="142"/>
                </a:cubicBezTo>
                <a:cubicBezTo>
                  <a:pt x="87" y="142"/>
                  <a:pt x="82" y="138"/>
                  <a:pt x="82" y="133"/>
                </a:cubicBezTo>
                <a:cubicBezTo>
                  <a:pt x="81" y="127"/>
                  <a:pt x="87" y="123"/>
                  <a:pt x="92" y="123"/>
                </a:cubicBezTo>
                <a:close/>
                <a:moveTo>
                  <a:pt x="71" y="83"/>
                </a:moveTo>
                <a:cubicBezTo>
                  <a:pt x="77" y="83"/>
                  <a:pt x="81" y="87"/>
                  <a:pt x="81" y="93"/>
                </a:cubicBezTo>
                <a:cubicBezTo>
                  <a:pt x="81" y="98"/>
                  <a:pt x="77" y="102"/>
                  <a:pt x="71" y="102"/>
                </a:cubicBezTo>
                <a:cubicBezTo>
                  <a:pt x="65" y="102"/>
                  <a:pt x="61" y="98"/>
                  <a:pt x="61" y="93"/>
                </a:cubicBezTo>
                <a:cubicBezTo>
                  <a:pt x="62" y="87"/>
                  <a:pt x="65" y="83"/>
                  <a:pt x="71" y="83"/>
                </a:cubicBezTo>
                <a:close/>
                <a:moveTo>
                  <a:pt x="143" y="255"/>
                </a:moveTo>
                <a:cubicBezTo>
                  <a:pt x="143" y="185"/>
                  <a:pt x="143" y="185"/>
                  <a:pt x="143" y="185"/>
                </a:cubicBezTo>
                <a:cubicBezTo>
                  <a:pt x="71" y="185"/>
                  <a:pt x="71" y="185"/>
                  <a:pt x="71" y="185"/>
                </a:cubicBezTo>
                <a:cubicBezTo>
                  <a:pt x="45" y="185"/>
                  <a:pt x="23" y="204"/>
                  <a:pt x="22" y="231"/>
                </a:cubicBezTo>
                <a:cubicBezTo>
                  <a:pt x="20" y="252"/>
                  <a:pt x="27" y="269"/>
                  <a:pt x="41" y="285"/>
                </a:cubicBezTo>
                <a:cubicBezTo>
                  <a:pt x="54" y="299"/>
                  <a:pt x="72" y="307"/>
                  <a:pt x="92" y="307"/>
                </a:cubicBezTo>
                <a:cubicBezTo>
                  <a:pt x="98" y="307"/>
                  <a:pt x="103" y="312"/>
                  <a:pt x="103" y="317"/>
                </a:cubicBezTo>
                <a:cubicBezTo>
                  <a:pt x="103" y="334"/>
                  <a:pt x="116" y="348"/>
                  <a:pt x="132" y="348"/>
                </a:cubicBezTo>
                <a:cubicBezTo>
                  <a:pt x="149" y="348"/>
                  <a:pt x="163" y="334"/>
                  <a:pt x="163" y="317"/>
                </a:cubicBezTo>
                <a:cubicBezTo>
                  <a:pt x="163" y="285"/>
                  <a:pt x="163" y="285"/>
                  <a:pt x="163" y="285"/>
                </a:cubicBezTo>
                <a:cubicBezTo>
                  <a:pt x="151" y="280"/>
                  <a:pt x="143" y="267"/>
                  <a:pt x="143" y="255"/>
                </a:cubicBezTo>
                <a:close/>
                <a:moveTo>
                  <a:pt x="92" y="266"/>
                </a:moveTo>
                <a:cubicBezTo>
                  <a:pt x="76" y="266"/>
                  <a:pt x="62" y="252"/>
                  <a:pt x="62" y="235"/>
                </a:cubicBezTo>
                <a:cubicBezTo>
                  <a:pt x="62" y="218"/>
                  <a:pt x="76" y="204"/>
                  <a:pt x="92" y="204"/>
                </a:cubicBezTo>
                <a:cubicBezTo>
                  <a:pt x="109" y="204"/>
                  <a:pt x="122" y="218"/>
                  <a:pt x="122" y="235"/>
                </a:cubicBezTo>
                <a:cubicBezTo>
                  <a:pt x="122" y="250"/>
                  <a:pt x="109" y="266"/>
                  <a:pt x="92" y="266"/>
                </a:cubicBezTo>
                <a:close/>
                <a:moveTo>
                  <a:pt x="92" y="223"/>
                </a:moveTo>
                <a:cubicBezTo>
                  <a:pt x="86" y="223"/>
                  <a:pt x="82" y="228"/>
                  <a:pt x="82" y="233"/>
                </a:cubicBezTo>
                <a:cubicBezTo>
                  <a:pt x="82" y="239"/>
                  <a:pt x="86" y="244"/>
                  <a:pt x="92" y="244"/>
                </a:cubicBezTo>
                <a:cubicBezTo>
                  <a:pt x="98" y="244"/>
                  <a:pt x="102" y="239"/>
                  <a:pt x="102" y="233"/>
                </a:cubicBezTo>
                <a:cubicBezTo>
                  <a:pt x="102" y="230"/>
                  <a:pt x="98" y="223"/>
                  <a:pt x="92" y="2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3" name="Freeform 62">
            <a:extLst>
              <a:ext uri="{FF2B5EF4-FFF2-40B4-BE49-F238E27FC236}">
                <a16:creationId xmlns:a16="http://schemas.microsoft.com/office/drawing/2014/main" id="{8E74A0F5-0FCF-92F4-6D06-0AEC79E64C49}"/>
              </a:ext>
            </a:extLst>
          </p:cNvPr>
          <p:cNvSpPr>
            <a:spLocks noEditPoints="1"/>
          </p:cNvSpPr>
          <p:nvPr/>
        </p:nvSpPr>
        <p:spPr bwMode="auto">
          <a:xfrm>
            <a:off x="7900182" y="1920300"/>
            <a:ext cx="226612" cy="259411"/>
          </a:xfrm>
          <a:custGeom>
            <a:avLst/>
            <a:gdLst>
              <a:gd name="T0" fmla="*/ 275 w 304"/>
              <a:gd name="T1" fmla="*/ 123 h 348"/>
              <a:gd name="T2" fmla="*/ 263 w 304"/>
              <a:gd name="T3" fmla="*/ 182 h 348"/>
              <a:gd name="T4" fmla="*/ 294 w 304"/>
              <a:gd name="T5" fmla="*/ 123 h 348"/>
              <a:gd name="T6" fmla="*/ 284 w 304"/>
              <a:gd name="T7" fmla="*/ 12 h 348"/>
              <a:gd name="T8" fmla="*/ 265 w 304"/>
              <a:gd name="T9" fmla="*/ 12 h 348"/>
              <a:gd name="T10" fmla="*/ 254 w 304"/>
              <a:gd name="T11" fmla="*/ 42 h 348"/>
              <a:gd name="T12" fmla="*/ 244 w 304"/>
              <a:gd name="T13" fmla="*/ 32 h 348"/>
              <a:gd name="T14" fmla="*/ 225 w 304"/>
              <a:gd name="T15" fmla="*/ 32 h 348"/>
              <a:gd name="T16" fmla="*/ 214 w 304"/>
              <a:gd name="T17" fmla="*/ 62 h 348"/>
              <a:gd name="T18" fmla="*/ 204 w 304"/>
              <a:gd name="T19" fmla="*/ 32 h 348"/>
              <a:gd name="T20" fmla="*/ 185 w 304"/>
              <a:gd name="T21" fmla="*/ 32 h 348"/>
              <a:gd name="T22" fmla="*/ 214 w 304"/>
              <a:gd name="T23" fmla="*/ 83 h 348"/>
              <a:gd name="T24" fmla="*/ 225 w 304"/>
              <a:gd name="T25" fmla="*/ 101 h 348"/>
              <a:gd name="T26" fmla="*/ 239 w 304"/>
              <a:gd name="T27" fmla="*/ 120 h 348"/>
              <a:gd name="T28" fmla="*/ 245 w 304"/>
              <a:gd name="T29" fmla="*/ 62 h 348"/>
              <a:gd name="T30" fmla="*/ 284 w 304"/>
              <a:gd name="T31" fmla="*/ 32 h 348"/>
              <a:gd name="T32" fmla="*/ 61 w 304"/>
              <a:gd name="T33" fmla="*/ 62 h 348"/>
              <a:gd name="T34" fmla="*/ 68 w 304"/>
              <a:gd name="T35" fmla="*/ 118 h 348"/>
              <a:gd name="T36" fmla="*/ 82 w 304"/>
              <a:gd name="T37" fmla="*/ 99 h 348"/>
              <a:gd name="T38" fmla="*/ 93 w 304"/>
              <a:gd name="T39" fmla="*/ 81 h 348"/>
              <a:gd name="T40" fmla="*/ 123 w 304"/>
              <a:gd name="T41" fmla="*/ 31 h 348"/>
              <a:gd name="T42" fmla="*/ 103 w 304"/>
              <a:gd name="T43" fmla="*/ 31 h 348"/>
              <a:gd name="T44" fmla="*/ 92 w 304"/>
              <a:gd name="T45" fmla="*/ 61 h 348"/>
              <a:gd name="T46" fmla="*/ 82 w 304"/>
              <a:gd name="T47" fmla="*/ 31 h 348"/>
              <a:gd name="T48" fmla="*/ 63 w 304"/>
              <a:gd name="T49" fmla="*/ 31 h 348"/>
              <a:gd name="T50" fmla="*/ 52 w 304"/>
              <a:gd name="T51" fmla="*/ 41 h 348"/>
              <a:gd name="T52" fmla="*/ 42 w 304"/>
              <a:gd name="T53" fmla="*/ 11 h 348"/>
              <a:gd name="T54" fmla="*/ 23 w 304"/>
              <a:gd name="T55" fmla="*/ 11 h 348"/>
              <a:gd name="T56" fmla="*/ 51 w 304"/>
              <a:gd name="T57" fmla="*/ 62 h 348"/>
              <a:gd name="T58" fmla="*/ 153 w 304"/>
              <a:gd name="T59" fmla="*/ 226 h 348"/>
              <a:gd name="T60" fmla="*/ 154 w 304"/>
              <a:gd name="T61" fmla="*/ 244 h 348"/>
              <a:gd name="T62" fmla="*/ 153 w 304"/>
              <a:gd name="T63" fmla="*/ 103 h 348"/>
              <a:gd name="T64" fmla="*/ 90 w 304"/>
              <a:gd name="T65" fmla="*/ 286 h 348"/>
              <a:gd name="T66" fmla="*/ 153 w 304"/>
              <a:gd name="T67" fmla="*/ 206 h 348"/>
              <a:gd name="T68" fmla="*/ 215 w 304"/>
              <a:gd name="T69" fmla="*/ 286 h 348"/>
              <a:gd name="T70" fmla="*/ 153 w 304"/>
              <a:gd name="T71" fmla="*/ 103 h 348"/>
              <a:gd name="T72" fmla="*/ 102 w 304"/>
              <a:gd name="T73" fmla="*/ 174 h 348"/>
              <a:gd name="T74" fmla="*/ 122 w 304"/>
              <a:gd name="T75" fmla="*/ 174 h 348"/>
              <a:gd name="T76" fmla="*/ 193 w 304"/>
              <a:gd name="T77" fmla="*/ 185 h 348"/>
              <a:gd name="T78" fmla="*/ 193 w 304"/>
              <a:gd name="T79" fmla="*/ 165 h 348"/>
              <a:gd name="T80" fmla="*/ 193 w 304"/>
              <a:gd name="T81" fmla="*/ 185 h 348"/>
              <a:gd name="T82" fmla="*/ 181 w 304"/>
              <a:gd name="T83" fmla="*/ 241 h 348"/>
              <a:gd name="T84" fmla="*/ 163 w 304"/>
              <a:gd name="T85" fmla="*/ 272 h 348"/>
              <a:gd name="T86" fmla="*/ 180 w 304"/>
              <a:gd name="T87" fmla="*/ 304 h 348"/>
              <a:gd name="T88" fmla="*/ 166 w 304"/>
              <a:gd name="T89" fmla="*/ 304 h 348"/>
              <a:gd name="T90" fmla="*/ 139 w 304"/>
              <a:gd name="T91" fmla="*/ 304 h 348"/>
              <a:gd name="T92" fmla="*/ 125 w 304"/>
              <a:gd name="T93" fmla="*/ 304 h 348"/>
              <a:gd name="T94" fmla="*/ 141 w 304"/>
              <a:gd name="T95" fmla="*/ 272 h 348"/>
              <a:gd name="T96" fmla="*/ 123 w 304"/>
              <a:gd name="T97" fmla="*/ 241 h 348"/>
              <a:gd name="T98" fmla="*/ 115 w 304"/>
              <a:gd name="T99" fmla="*/ 257 h 348"/>
              <a:gd name="T100" fmla="*/ 110 w 304"/>
              <a:gd name="T101" fmla="*/ 335 h 348"/>
              <a:gd name="T102" fmla="*/ 156 w 304"/>
              <a:gd name="T103" fmla="*/ 348 h 348"/>
              <a:gd name="T104" fmla="*/ 199 w 304"/>
              <a:gd name="T105" fmla="*/ 319 h 348"/>
              <a:gd name="T106" fmla="*/ 182 w 304"/>
              <a:gd name="T107" fmla="*/ 240 h 348"/>
              <a:gd name="T108" fmla="*/ 0 w 304"/>
              <a:gd name="T109" fmla="*/ 133 h 348"/>
              <a:gd name="T110" fmla="*/ 57 w 304"/>
              <a:gd name="T111" fmla="*/ 130 h 348"/>
              <a:gd name="T112" fmla="*/ 10 w 304"/>
              <a:gd name="T113" fmla="*/ 12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04" h="348">
                <a:moveTo>
                  <a:pt x="294" y="123"/>
                </a:moveTo>
                <a:cubicBezTo>
                  <a:pt x="275" y="123"/>
                  <a:pt x="275" y="123"/>
                  <a:pt x="275" y="123"/>
                </a:cubicBezTo>
                <a:cubicBezTo>
                  <a:pt x="265" y="123"/>
                  <a:pt x="256" y="127"/>
                  <a:pt x="248" y="131"/>
                </a:cubicBezTo>
                <a:cubicBezTo>
                  <a:pt x="257" y="145"/>
                  <a:pt x="262" y="163"/>
                  <a:pt x="263" y="182"/>
                </a:cubicBezTo>
                <a:cubicBezTo>
                  <a:pt x="287" y="178"/>
                  <a:pt x="304" y="158"/>
                  <a:pt x="304" y="133"/>
                </a:cubicBezTo>
                <a:cubicBezTo>
                  <a:pt x="304" y="128"/>
                  <a:pt x="300" y="123"/>
                  <a:pt x="294" y="123"/>
                </a:cubicBezTo>
                <a:close/>
                <a:moveTo>
                  <a:pt x="284" y="32"/>
                </a:moveTo>
                <a:cubicBezTo>
                  <a:pt x="284" y="12"/>
                  <a:pt x="284" y="12"/>
                  <a:pt x="284" y="12"/>
                </a:cubicBezTo>
                <a:cubicBezTo>
                  <a:pt x="284" y="6"/>
                  <a:pt x="280" y="2"/>
                  <a:pt x="274" y="2"/>
                </a:cubicBezTo>
                <a:cubicBezTo>
                  <a:pt x="269" y="2"/>
                  <a:pt x="265" y="6"/>
                  <a:pt x="265" y="12"/>
                </a:cubicBezTo>
                <a:cubicBezTo>
                  <a:pt x="265" y="32"/>
                  <a:pt x="265" y="32"/>
                  <a:pt x="265" y="32"/>
                </a:cubicBezTo>
                <a:cubicBezTo>
                  <a:pt x="265" y="38"/>
                  <a:pt x="260" y="42"/>
                  <a:pt x="254" y="42"/>
                </a:cubicBezTo>
                <a:cubicBezTo>
                  <a:pt x="244" y="42"/>
                  <a:pt x="244" y="42"/>
                  <a:pt x="244" y="42"/>
                </a:cubicBezTo>
                <a:cubicBezTo>
                  <a:pt x="244" y="32"/>
                  <a:pt x="244" y="32"/>
                  <a:pt x="244" y="32"/>
                </a:cubicBezTo>
                <a:cubicBezTo>
                  <a:pt x="244" y="26"/>
                  <a:pt x="240" y="22"/>
                  <a:pt x="234" y="22"/>
                </a:cubicBezTo>
                <a:cubicBezTo>
                  <a:pt x="229" y="22"/>
                  <a:pt x="225" y="26"/>
                  <a:pt x="225" y="32"/>
                </a:cubicBezTo>
                <a:cubicBezTo>
                  <a:pt x="225" y="62"/>
                  <a:pt x="225" y="62"/>
                  <a:pt x="225" y="62"/>
                </a:cubicBezTo>
                <a:cubicBezTo>
                  <a:pt x="214" y="62"/>
                  <a:pt x="214" y="62"/>
                  <a:pt x="214" y="62"/>
                </a:cubicBezTo>
                <a:cubicBezTo>
                  <a:pt x="209" y="62"/>
                  <a:pt x="204" y="58"/>
                  <a:pt x="204" y="52"/>
                </a:cubicBezTo>
                <a:cubicBezTo>
                  <a:pt x="204" y="32"/>
                  <a:pt x="204" y="32"/>
                  <a:pt x="204" y="32"/>
                </a:cubicBezTo>
                <a:cubicBezTo>
                  <a:pt x="204" y="26"/>
                  <a:pt x="200" y="22"/>
                  <a:pt x="195" y="22"/>
                </a:cubicBezTo>
                <a:cubicBezTo>
                  <a:pt x="189" y="22"/>
                  <a:pt x="185" y="26"/>
                  <a:pt x="185" y="32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185" y="70"/>
                  <a:pt x="198" y="83"/>
                  <a:pt x="214" y="83"/>
                </a:cubicBezTo>
                <a:cubicBezTo>
                  <a:pt x="225" y="83"/>
                  <a:pt x="225" y="83"/>
                  <a:pt x="225" y="83"/>
                </a:cubicBezTo>
                <a:cubicBezTo>
                  <a:pt x="225" y="101"/>
                  <a:pt x="225" y="101"/>
                  <a:pt x="225" y="101"/>
                </a:cubicBezTo>
                <a:cubicBezTo>
                  <a:pt x="225" y="102"/>
                  <a:pt x="223" y="103"/>
                  <a:pt x="223" y="106"/>
                </a:cubicBezTo>
                <a:cubicBezTo>
                  <a:pt x="229" y="110"/>
                  <a:pt x="234" y="115"/>
                  <a:pt x="239" y="120"/>
                </a:cubicBezTo>
                <a:cubicBezTo>
                  <a:pt x="242" y="115"/>
                  <a:pt x="245" y="108"/>
                  <a:pt x="245" y="102"/>
                </a:cubicBezTo>
                <a:cubicBezTo>
                  <a:pt x="245" y="62"/>
                  <a:pt x="245" y="62"/>
                  <a:pt x="245" y="62"/>
                </a:cubicBezTo>
                <a:cubicBezTo>
                  <a:pt x="256" y="62"/>
                  <a:pt x="256" y="62"/>
                  <a:pt x="256" y="62"/>
                </a:cubicBezTo>
                <a:cubicBezTo>
                  <a:pt x="271" y="62"/>
                  <a:pt x="284" y="49"/>
                  <a:pt x="284" y="32"/>
                </a:cubicBezTo>
                <a:close/>
                <a:moveTo>
                  <a:pt x="51" y="62"/>
                </a:moveTo>
                <a:cubicBezTo>
                  <a:pt x="61" y="62"/>
                  <a:pt x="61" y="62"/>
                  <a:pt x="61" y="62"/>
                </a:cubicBezTo>
                <a:cubicBezTo>
                  <a:pt x="61" y="101"/>
                  <a:pt x="61" y="101"/>
                  <a:pt x="61" y="101"/>
                </a:cubicBezTo>
                <a:cubicBezTo>
                  <a:pt x="61" y="107"/>
                  <a:pt x="64" y="114"/>
                  <a:pt x="68" y="118"/>
                </a:cubicBezTo>
                <a:cubicBezTo>
                  <a:pt x="73" y="112"/>
                  <a:pt x="78" y="108"/>
                  <a:pt x="83" y="103"/>
                </a:cubicBezTo>
                <a:cubicBezTo>
                  <a:pt x="82" y="102"/>
                  <a:pt x="82" y="101"/>
                  <a:pt x="82" y="99"/>
                </a:cubicBezTo>
                <a:cubicBezTo>
                  <a:pt x="82" y="81"/>
                  <a:pt x="82" y="81"/>
                  <a:pt x="82" y="81"/>
                </a:cubicBezTo>
                <a:cubicBezTo>
                  <a:pt x="93" y="81"/>
                  <a:pt x="93" y="81"/>
                  <a:pt x="93" y="81"/>
                </a:cubicBezTo>
                <a:cubicBezTo>
                  <a:pt x="109" y="81"/>
                  <a:pt x="123" y="67"/>
                  <a:pt x="123" y="51"/>
                </a:cubicBezTo>
                <a:cubicBezTo>
                  <a:pt x="123" y="31"/>
                  <a:pt x="123" y="31"/>
                  <a:pt x="123" y="31"/>
                </a:cubicBezTo>
                <a:cubicBezTo>
                  <a:pt x="123" y="25"/>
                  <a:pt x="118" y="21"/>
                  <a:pt x="113" y="21"/>
                </a:cubicBezTo>
                <a:cubicBezTo>
                  <a:pt x="107" y="21"/>
                  <a:pt x="103" y="25"/>
                  <a:pt x="103" y="31"/>
                </a:cubicBezTo>
                <a:cubicBezTo>
                  <a:pt x="103" y="51"/>
                  <a:pt x="103" y="51"/>
                  <a:pt x="103" y="51"/>
                </a:cubicBezTo>
                <a:cubicBezTo>
                  <a:pt x="103" y="57"/>
                  <a:pt x="99" y="61"/>
                  <a:pt x="92" y="61"/>
                </a:cubicBezTo>
                <a:cubicBezTo>
                  <a:pt x="82" y="61"/>
                  <a:pt x="82" y="61"/>
                  <a:pt x="82" y="61"/>
                </a:cubicBezTo>
                <a:cubicBezTo>
                  <a:pt x="82" y="31"/>
                  <a:pt x="82" y="31"/>
                  <a:pt x="82" y="31"/>
                </a:cubicBezTo>
                <a:cubicBezTo>
                  <a:pt x="82" y="25"/>
                  <a:pt x="78" y="21"/>
                  <a:pt x="73" y="21"/>
                </a:cubicBezTo>
                <a:cubicBezTo>
                  <a:pt x="67" y="21"/>
                  <a:pt x="63" y="25"/>
                  <a:pt x="63" y="31"/>
                </a:cubicBezTo>
                <a:cubicBezTo>
                  <a:pt x="63" y="41"/>
                  <a:pt x="63" y="41"/>
                  <a:pt x="63" y="41"/>
                </a:cubicBezTo>
                <a:cubicBezTo>
                  <a:pt x="52" y="41"/>
                  <a:pt x="52" y="41"/>
                  <a:pt x="52" y="41"/>
                </a:cubicBezTo>
                <a:cubicBezTo>
                  <a:pt x="47" y="41"/>
                  <a:pt x="42" y="36"/>
                  <a:pt x="42" y="31"/>
                </a:cubicBezTo>
                <a:cubicBezTo>
                  <a:pt x="42" y="11"/>
                  <a:pt x="42" y="11"/>
                  <a:pt x="42" y="11"/>
                </a:cubicBezTo>
                <a:cubicBezTo>
                  <a:pt x="42" y="5"/>
                  <a:pt x="38" y="0"/>
                  <a:pt x="33" y="0"/>
                </a:cubicBezTo>
                <a:cubicBezTo>
                  <a:pt x="27" y="0"/>
                  <a:pt x="23" y="5"/>
                  <a:pt x="23" y="11"/>
                </a:cubicBezTo>
                <a:cubicBezTo>
                  <a:pt x="23" y="31"/>
                  <a:pt x="23" y="31"/>
                  <a:pt x="23" y="31"/>
                </a:cubicBezTo>
                <a:cubicBezTo>
                  <a:pt x="20" y="49"/>
                  <a:pt x="34" y="62"/>
                  <a:pt x="51" y="62"/>
                </a:cubicBezTo>
                <a:close/>
                <a:moveTo>
                  <a:pt x="163" y="232"/>
                </a:moveTo>
                <a:cubicBezTo>
                  <a:pt x="162" y="228"/>
                  <a:pt x="157" y="226"/>
                  <a:pt x="153" y="226"/>
                </a:cubicBezTo>
                <a:cubicBezTo>
                  <a:pt x="149" y="226"/>
                  <a:pt x="145" y="228"/>
                  <a:pt x="144" y="232"/>
                </a:cubicBezTo>
                <a:cubicBezTo>
                  <a:pt x="154" y="244"/>
                  <a:pt x="154" y="244"/>
                  <a:pt x="154" y="244"/>
                </a:cubicBezTo>
                <a:lnTo>
                  <a:pt x="163" y="232"/>
                </a:lnTo>
                <a:close/>
                <a:moveTo>
                  <a:pt x="153" y="103"/>
                </a:moveTo>
                <a:cubicBezTo>
                  <a:pt x="96" y="103"/>
                  <a:pt x="60" y="138"/>
                  <a:pt x="60" y="195"/>
                </a:cubicBezTo>
                <a:cubicBezTo>
                  <a:pt x="60" y="226"/>
                  <a:pt x="72" y="260"/>
                  <a:pt x="90" y="286"/>
                </a:cubicBezTo>
                <a:cubicBezTo>
                  <a:pt x="95" y="254"/>
                  <a:pt x="95" y="254"/>
                  <a:pt x="95" y="254"/>
                </a:cubicBezTo>
                <a:cubicBezTo>
                  <a:pt x="100" y="226"/>
                  <a:pt x="124" y="206"/>
                  <a:pt x="153" y="206"/>
                </a:cubicBezTo>
                <a:cubicBezTo>
                  <a:pt x="180" y="206"/>
                  <a:pt x="204" y="226"/>
                  <a:pt x="209" y="254"/>
                </a:cubicBezTo>
                <a:cubicBezTo>
                  <a:pt x="215" y="286"/>
                  <a:pt x="215" y="286"/>
                  <a:pt x="215" y="286"/>
                </a:cubicBezTo>
                <a:cubicBezTo>
                  <a:pt x="233" y="260"/>
                  <a:pt x="244" y="226"/>
                  <a:pt x="244" y="195"/>
                </a:cubicBezTo>
                <a:cubicBezTo>
                  <a:pt x="244" y="138"/>
                  <a:pt x="209" y="103"/>
                  <a:pt x="153" y="103"/>
                </a:cubicBezTo>
                <a:close/>
                <a:moveTo>
                  <a:pt x="112" y="185"/>
                </a:moveTo>
                <a:cubicBezTo>
                  <a:pt x="106" y="185"/>
                  <a:pt x="102" y="181"/>
                  <a:pt x="102" y="174"/>
                </a:cubicBezTo>
                <a:cubicBezTo>
                  <a:pt x="102" y="169"/>
                  <a:pt x="106" y="165"/>
                  <a:pt x="112" y="165"/>
                </a:cubicBezTo>
                <a:cubicBezTo>
                  <a:pt x="118" y="165"/>
                  <a:pt x="122" y="169"/>
                  <a:pt x="122" y="174"/>
                </a:cubicBezTo>
                <a:cubicBezTo>
                  <a:pt x="122" y="181"/>
                  <a:pt x="118" y="185"/>
                  <a:pt x="112" y="185"/>
                </a:cubicBezTo>
                <a:close/>
                <a:moveTo>
                  <a:pt x="193" y="185"/>
                </a:moveTo>
                <a:cubicBezTo>
                  <a:pt x="187" y="185"/>
                  <a:pt x="182" y="181"/>
                  <a:pt x="182" y="174"/>
                </a:cubicBezTo>
                <a:cubicBezTo>
                  <a:pt x="182" y="169"/>
                  <a:pt x="187" y="165"/>
                  <a:pt x="193" y="165"/>
                </a:cubicBezTo>
                <a:cubicBezTo>
                  <a:pt x="198" y="165"/>
                  <a:pt x="203" y="169"/>
                  <a:pt x="203" y="174"/>
                </a:cubicBezTo>
                <a:cubicBezTo>
                  <a:pt x="204" y="181"/>
                  <a:pt x="198" y="185"/>
                  <a:pt x="193" y="185"/>
                </a:cubicBezTo>
                <a:close/>
                <a:moveTo>
                  <a:pt x="182" y="240"/>
                </a:moveTo>
                <a:cubicBezTo>
                  <a:pt x="182" y="241"/>
                  <a:pt x="181" y="241"/>
                  <a:pt x="181" y="241"/>
                </a:cubicBezTo>
                <a:cubicBezTo>
                  <a:pt x="163" y="264"/>
                  <a:pt x="163" y="264"/>
                  <a:pt x="163" y="264"/>
                </a:cubicBezTo>
                <a:cubicBezTo>
                  <a:pt x="163" y="272"/>
                  <a:pt x="163" y="272"/>
                  <a:pt x="163" y="272"/>
                </a:cubicBezTo>
                <a:cubicBezTo>
                  <a:pt x="180" y="290"/>
                  <a:pt x="180" y="290"/>
                  <a:pt x="180" y="290"/>
                </a:cubicBezTo>
                <a:cubicBezTo>
                  <a:pt x="185" y="294"/>
                  <a:pt x="185" y="299"/>
                  <a:pt x="180" y="304"/>
                </a:cubicBezTo>
                <a:cubicBezTo>
                  <a:pt x="178" y="306"/>
                  <a:pt x="175" y="307"/>
                  <a:pt x="173" y="307"/>
                </a:cubicBezTo>
                <a:cubicBezTo>
                  <a:pt x="171" y="307"/>
                  <a:pt x="168" y="306"/>
                  <a:pt x="166" y="304"/>
                </a:cubicBezTo>
                <a:cubicBezTo>
                  <a:pt x="153" y="290"/>
                  <a:pt x="153" y="290"/>
                  <a:pt x="153" y="290"/>
                </a:cubicBezTo>
                <a:cubicBezTo>
                  <a:pt x="139" y="304"/>
                  <a:pt x="139" y="304"/>
                  <a:pt x="139" y="304"/>
                </a:cubicBezTo>
                <a:cubicBezTo>
                  <a:pt x="137" y="306"/>
                  <a:pt x="135" y="307"/>
                  <a:pt x="132" y="307"/>
                </a:cubicBezTo>
                <a:cubicBezTo>
                  <a:pt x="129" y="307"/>
                  <a:pt x="127" y="306"/>
                  <a:pt x="125" y="304"/>
                </a:cubicBezTo>
                <a:cubicBezTo>
                  <a:pt x="120" y="299"/>
                  <a:pt x="120" y="294"/>
                  <a:pt x="125" y="290"/>
                </a:cubicBezTo>
                <a:cubicBezTo>
                  <a:pt x="141" y="272"/>
                  <a:pt x="141" y="272"/>
                  <a:pt x="141" y="272"/>
                </a:cubicBezTo>
                <a:cubicBezTo>
                  <a:pt x="141" y="264"/>
                  <a:pt x="141" y="264"/>
                  <a:pt x="141" y="264"/>
                </a:cubicBezTo>
                <a:cubicBezTo>
                  <a:pt x="123" y="241"/>
                  <a:pt x="123" y="241"/>
                  <a:pt x="123" y="241"/>
                </a:cubicBezTo>
                <a:cubicBezTo>
                  <a:pt x="123" y="241"/>
                  <a:pt x="123" y="241"/>
                  <a:pt x="123" y="240"/>
                </a:cubicBezTo>
                <a:cubicBezTo>
                  <a:pt x="119" y="244"/>
                  <a:pt x="116" y="251"/>
                  <a:pt x="115" y="257"/>
                </a:cubicBezTo>
                <a:cubicBezTo>
                  <a:pt x="105" y="318"/>
                  <a:pt x="105" y="318"/>
                  <a:pt x="105" y="318"/>
                </a:cubicBezTo>
                <a:cubicBezTo>
                  <a:pt x="104" y="325"/>
                  <a:pt x="106" y="331"/>
                  <a:pt x="110" y="335"/>
                </a:cubicBezTo>
                <a:cubicBezTo>
                  <a:pt x="122" y="344"/>
                  <a:pt x="134" y="348"/>
                  <a:pt x="147" y="348"/>
                </a:cubicBezTo>
                <a:cubicBezTo>
                  <a:pt x="156" y="348"/>
                  <a:pt x="156" y="348"/>
                  <a:pt x="156" y="348"/>
                </a:cubicBezTo>
                <a:cubicBezTo>
                  <a:pt x="170" y="348"/>
                  <a:pt x="183" y="344"/>
                  <a:pt x="193" y="335"/>
                </a:cubicBezTo>
                <a:cubicBezTo>
                  <a:pt x="198" y="331"/>
                  <a:pt x="199" y="326"/>
                  <a:pt x="199" y="319"/>
                </a:cubicBezTo>
                <a:cubicBezTo>
                  <a:pt x="189" y="258"/>
                  <a:pt x="189" y="258"/>
                  <a:pt x="189" y="258"/>
                </a:cubicBezTo>
                <a:cubicBezTo>
                  <a:pt x="189" y="250"/>
                  <a:pt x="185" y="244"/>
                  <a:pt x="182" y="240"/>
                </a:cubicBezTo>
                <a:close/>
                <a:moveTo>
                  <a:pt x="10" y="123"/>
                </a:moveTo>
                <a:cubicBezTo>
                  <a:pt x="4" y="123"/>
                  <a:pt x="0" y="128"/>
                  <a:pt x="0" y="133"/>
                </a:cubicBezTo>
                <a:cubicBezTo>
                  <a:pt x="0" y="158"/>
                  <a:pt x="18" y="179"/>
                  <a:pt x="42" y="182"/>
                </a:cubicBezTo>
                <a:cubicBezTo>
                  <a:pt x="43" y="162"/>
                  <a:pt x="48" y="145"/>
                  <a:pt x="57" y="130"/>
                </a:cubicBezTo>
                <a:cubicBezTo>
                  <a:pt x="50" y="126"/>
                  <a:pt x="41" y="123"/>
                  <a:pt x="30" y="123"/>
                </a:cubicBezTo>
                <a:lnTo>
                  <a:pt x="10" y="1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4" name="Freeform 63">
            <a:extLst>
              <a:ext uri="{FF2B5EF4-FFF2-40B4-BE49-F238E27FC236}">
                <a16:creationId xmlns:a16="http://schemas.microsoft.com/office/drawing/2014/main" id="{5BE267FF-EC7A-FA6E-02AB-E556836793EF}"/>
              </a:ext>
            </a:extLst>
          </p:cNvPr>
          <p:cNvSpPr>
            <a:spLocks/>
          </p:cNvSpPr>
          <p:nvPr/>
        </p:nvSpPr>
        <p:spPr bwMode="auto">
          <a:xfrm>
            <a:off x="7883783" y="1375014"/>
            <a:ext cx="259411" cy="259411"/>
          </a:xfrm>
          <a:custGeom>
            <a:avLst/>
            <a:gdLst>
              <a:gd name="T0" fmla="*/ 62 w 348"/>
              <a:gd name="T1" fmla="*/ 50 h 348"/>
              <a:gd name="T2" fmla="*/ 82 w 348"/>
              <a:gd name="T3" fmla="*/ 122 h 348"/>
              <a:gd name="T4" fmla="*/ 22 w 348"/>
              <a:gd name="T5" fmla="*/ 81 h 348"/>
              <a:gd name="T6" fmla="*/ 62 w 348"/>
              <a:gd name="T7" fmla="*/ 142 h 348"/>
              <a:gd name="T8" fmla="*/ 82 w 348"/>
              <a:gd name="T9" fmla="*/ 193 h 348"/>
              <a:gd name="T10" fmla="*/ 22 w 348"/>
              <a:gd name="T11" fmla="*/ 152 h 348"/>
              <a:gd name="T12" fmla="*/ 62 w 348"/>
              <a:gd name="T13" fmla="*/ 214 h 348"/>
              <a:gd name="T14" fmla="*/ 82 w 348"/>
              <a:gd name="T15" fmla="*/ 265 h 348"/>
              <a:gd name="T16" fmla="*/ 22 w 348"/>
              <a:gd name="T17" fmla="*/ 225 h 348"/>
              <a:gd name="T18" fmla="*/ 62 w 348"/>
              <a:gd name="T19" fmla="*/ 286 h 348"/>
              <a:gd name="T20" fmla="*/ 82 w 348"/>
              <a:gd name="T21" fmla="*/ 328 h 348"/>
              <a:gd name="T22" fmla="*/ 0 w 348"/>
              <a:gd name="T23" fmla="*/ 338 h 348"/>
              <a:gd name="T24" fmla="*/ 338 w 348"/>
              <a:gd name="T25" fmla="*/ 348 h 348"/>
              <a:gd name="T26" fmla="*/ 338 w 348"/>
              <a:gd name="T27" fmla="*/ 328 h 348"/>
              <a:gd name="T28" fmla="*/ 266 w 348"/>
              <a:gd name="T29" fmla="*/ 286 h 348"/>
              <a:gd name="T30" fmla="*/ 327 w 348"/>
              <a:gd name="T31" fmla="*/ 246 h 348"/>
              <a:gd name="T32" fmla="*/ 307 w 348"/>
              <a:gd name="T33" fmla="*/ 225 h 348"/>
              <a:gd name="T34" fmla="*/ 266 w 348"/>
              <a:gd name="T35" fmla="*/ 214 h 348"/>
              <a:gd name="T36" fmla="*/ 327 w 348"/>
              <a:gd name="T37" fmla="*/ 172 h 348"/>
              <a:gd name="T38" fmla="*/ 307 w 348"/>
              <a:gd name="T39" fmla="*/ 152 h 348"/>
              <a:gd name="T40" fmla="*/ 266 w 348"/>
              <a:gd name="T41" fmla="*/ 142 h 348"/>
              <a:gd name="T42" fmla="*/ 327 w 348"/>
              <a:gd name="T43" fmla="*/ 102 h 348"/>
              <a:gd name="T44" fmla="*/ 307 w 348"/>
              <a:gd name="T45" fmla="*/ 81 h 348"/>
              <a:gd name="T46" fmla="*/ 266 w 348"/>
              <a:gd name="T47" fmla="*/ 93 h 348"/>
              <a:gd name="T48" fmla="*/ 256 w 348"/>
              <a:gd name="T49" fmla="*/ 0 h 348"/>
              <a:gd name="T50" fmla="*/ 246 w 348"/>
              <a:gd name="T51" fmla="*/ 93 h 348"/>
              <a:gd name="T52" fmla="*/ 206 w 348"/>
              <a:gd name="T53" fmla="*/ 81 h 348"/>
              <a:gd name="T54" fmla="*/ 185 w 348"/>
              <a:gd name="T55" fmla="*/ 102 h 348"/>
              <a:gd name="T56" fmla="*/ 246 w 348"/>
              <a:gd name="T57" fmla="*/ 142 h 348"/>
              <a:gd name="T58" fmla="*/ 206 w 348"/>
              <a:gd name="T59" fmla="*/ 152 h 348"/>
              <a:gd name="T60" fmla="*/ 185 w 348"/>
              <a:gd name="T61" fmla="*/ 172 h 348"/>
              <a:gd name="T62" fmla="*/ 246 w 348"/>
              <a:gd name="T63" fmla="*/ 214 h 348"/>
              <a:gd name="T64" fmla="*/ 206 w 348"/>
              <a:gd name="T65" fmla="*/ 225 h 348"/>
              <a:gd name="T66" fmla="*/ 185 w 348"/>
              <a:gd name="T67" fmla="*/ 246 h 348"/>
              <a:gd name="T68" fmla="*/ 246 w 348"/>
              <a:gd name="T69" fmla="*/ 286 h 348"/>
              <a:gd name="T70" fmla="*/ 103 w 348"/>
              <a:gd name="T71" fmla="*/ 328 h 348"/>
              <a:gd name="T72" fmla="*/ 123 w 348"/>
              <a:gd name="T73" fmla="*/ 286 h 348"/>
              <a:gd name="T74" fmla="*/ 163 w 348"/>
              <a:gd name="T75" fmla="*/ 225 h 348"/>
              <a:gd name="T76" fmla="*/ 103 w 348"/>
              <a:gd name="T77" fmla="*/ 265 h 348"/>
              <a:gd name="T78" fmla="*/ 123 w 348"/>
              <a:gd name="T79" fmla="*/ 214 h 348"/>
              <a:gd name="T80" fmla="*/ 163 w 348"/>
              <a:gd name="T81" fmla="*/ 152 h 348"/>
              <a:gd name="T82" fmla="*/ 103 w 348"/>
              <a:gd name="T83" fmla="*/ 193 h 348"/>
              <a:gd name="T84" fmla="*/ 123 w 348"/>
              <a:gd name="T85" fmla="*/ 142 h 348"/>
              <a:gd name="T86" fmla="*/ 163 w 348"/>
              <a:gd name="T87" fmla="*/ 81 h 348"/>
              <a:gd name="T88" fmla="*/ 103 w 348"/>
              <a:gd name="T89" fmla="*/ 122 h 348"/>
              <a:gd name="T90" fmla="*/ 123 w 348"/>
              <a:gd name="T91" fmla="*/ 5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8" h="348">
                <a:moveTo>
                  <a:pt x="93" y="0"/>
                </a:moveTo>
                <a:cubicBezTo>
                  <a:pt x="93" y="0"/>
                  <a:pt x="62" y="23"/>
                  <a:pt x="62" y="50"/>
                </a:cubicBezTo>
                <a:cubicBezTo>
                  <a:pt x="62" y="67"/>
                  <a:pt x="73" y="84"/>
                  <a:pt x="82" y="93"/>
                </a:cubicBezTo>
                <a:cubicBezTo>
                  <a:pt x="82" y="122"/>
                  <a:pt x="82" y="122"/>
                  <a:pt x="82" y="122"/>
                </a:cubicBezTo>
                <a:cubicBezTo>
                  <a:pt x="82" y="99"/>
                  <a:pt x="64" y="81"/>
                  <a:pt x="42" y="81"/>
                </a:cubicBezTo>
                <a:cubicBezTo>
                  <a:pt x="22" y="81"/>
                  <a:pt x="22" y="81"/>
                  <a:pt x="22" y="81"/>
                </a:cubicBezTo>
                <a:cubicBezTo>
                  <a:pt x="22" y="102"/>
                  <a:pt x="22" y="102"/>
                  <a:pt x="22" y="102"/>
                </a:cubicBezTo>
                <a:cubicBezTo>
                  <a:pt x="22" y="124"/>
                  <a:pt x="40" y="142"/>
                  <a:pt x="62" y="142"/>
                </a:cubicBezTo>
                <a:cubicBezTo>
                  <a:pt x="82" y="142"/>
                  <a:pt x="82" y="142"/>
                  <a:pt x="82" y="142"/>
                </a:cubicBezTo>
                <a:cubicBezTo>
                  <a:pt x="82" y="193"/>
                  <a:pt x="82" y="193"/>
                  <a:pt x="82" y="193"/>
                </a:cubicBezTo>
                <a:cubicBezTo>
                  <a:pt x="82" y="170"/>
                  <a:pt x="64" y="152"/>
                  <a:pt x="42" y="152"/>
                </a:cubicBezTo>
                <a:cubicBezTo>
                  <a:pt x="22" y="152"/>
                  <a:pt x="22" y="152"/>
                  <a:pt x="22" y="152"/>
                </a:cubicBezTo>
                <a:cubicBezTo>
                  <a:pt x="22" y="172"/>
                  <a:pt x="22" y="172"/>
                  <a:pt x="22" y="172"/>
                </a:cubicBezTo>
                <a:cubicBezTo>
                  <a:pt x="22" y="195"/>
                  <a:pt x="40" y="214"/>
                  <a:pt x="62" y="214"/>
                </a:cubicBezTo>
                <a:cubicBezTo>
                  <a:pt x="82" y="214"/>
                  <a:pt x="82" y="214"/>
                  <a:pt x="82" y="214"/>
                </a:cubicBezTo>
                <a:cubicBezTo>
                  <a:pt x="82" y="265"/>
                  <a:pt x="82" y="265"/>
                  <a:pt x="82" y="265"/>
                </a:cubicBezTo>
                <a:cubicBezTo>
                  <a:pt x="82" y="243"/>
                  <a:pt x="64" y="225"/>
                  <a:pt x="42" y="225"/>
                </a:cubicBezTo>
                <a:cubicBezTo>
                  <a:pt x="22" y="225"/>
                  <a:pt x="22" y="225"/>
                  <a:pt x="22" y="225"/>
                </a:cubicBezTo>
                <a:cubicBezTo>
                  <a:pt x="22" y="246"/>
                  <a:pt x="22" y="246"/>
                  <a:pt x="22" y="246"/>
                </a:cubicBezTo>
                <a:cubicBezTo>
                  <a:pt x="22" y="268"/>
                  <a:pt x="40" y="286"/>
                  <a:pt x="62" y="286"/>
                </a:cubicBezTo>
                <a:cubicBezTo>
                  <a:pt x="82" y="286"/>
                  <a:pt x="82" y="286"/>
                  <a:pt x="82" y="286"/>
                </a:cubicBezTo>
                <a:cubicBezTo>
                  <a:pt x="82" y="328"/>
                  <a:pt x="82" y="328"/>
                  <a:pt x="82" y="328"/>
                </a:cubicBezTo>
                <a:cubicBezTo>
                  <a:pt x="10" y="328"/>
                  <a:pt x="10" y="328"/>
                  <a:pt x="10" y="328"/>
                </a:cubicBezTo>
                <a:cubicBezTo>
                  <a:pt x="5" y="328"/>
                  <a:pt x="0" y="332"/>
                  <a:pt x="0" y="338"/>
                </a:cubicBezTo>
                <a:cubicBezTo>
                  <a:pt x="0" y="343"/>
                  <a:pt x="5" y="348"/>
                  <a:pt x="10" y="348"/>
                </a:cubicBezTo>
                <a:cubicBezTo>
                  <a:pt x="338" y="348"/>
                  <a:pt x="338" y="348"/>
                  <a:pt x="338" y="348"/>
                </a:cubicBezTo>
                <a:cubicBezTo>
                  <a:pt x="344" y="348"/>
                  <a:pt x="348" y="343"/>
                  <a:pt x="348" y="338"/>
                </a:cubicBezTo>
                <a:cubicBezTo>
                  <a:pt x="348" y="332"/>
                  <a:pt x="344" y="328"/>
                  <a:pt x="338" y="328"/>
                </a:cubicBezTo>
                <a:cubicBezTo>
                  <a:pt x="266" y="328"/>
                  <a:pt x="266" y="328"/>
                  <a:pt x="266" y="328"/>
                </a:cubicBezTo>
                <a:cubicBezTo>
                  <a:pt x="266" y="286"/>
                  <a:pt x="266" y="286"/>
                  <a:pt x="266" y="286"/>
                </a:cubicBezTo>
                <a:cubicBezTo>
                  <a:pt x="287" y="286"/>
                  <a:pt x="287" y="286"/>
                  <a:pt x="287" y="286"/>
                </a:cubicBezTo>
                <a:cubicBezTo>
                  <a:pt x="309" y="286"/>
                  <a:pt x="327" y="268"/>
                  <a:pt x="327" y="246"/>
                </a:cubicBezTo>
                <a:cubicBezTo>
                  <a:pt x="327" y="225"/>
                  <a:pt x="327" y="225"/>
                  <a:pt x="327" y="225"/>
                </a:cubicBezTo>
                <a:cubicBezTo>
                  <a:pt x="307" y="225"/>
                  <a:pt x="307" y="225"/>
                  <a:pt x="307" y="225"/>
                </a:cubicBezTo>
                <a:cubicBezTo>
                  <a:pt x="284" y="225"/>
                  <a:pt x="266" y="243"/>
                  <a:pt x="266" y="265"/>
                </a:cubicBezTo>
                <a:cubicBezTo>
                  <a:pt x="266" y="214"/>
                  <a:pt x="266" y="214"/>
                  <a:pt x="266" y="214"/>
                </a:cubicBezTo>
                <a:cubicBezTo>
                  <a:pt x="287" y="214"/>
                  <a:pt x="287" y="214"/>
                  <a:pt x="287" y="214"/>
                </a:cubicBezTo>
                <a:cubicBezTo>
                  <a:pt x="309" y="214"/>
                  <a:pt x="327" y="195"/>
                  <a:pt x="327" y="172"/>
                </a:cubicBezTo>
                <a:cubicBezTo>
                  <a:pt x="327" y="152"/>
                  <a:pt x="327" y="152"/>
                  <a:pt x="327" y="152"/>
                </a:cubicBezTo>
                <a:cubicBezTo>
                  <a:pt x="307" y="152"/>
                  <a:pt x="307" y="152"/>
                  <a:pt x="307" y="152"/>
                </a:cubicBezTo>
                <a:cubicBezTo>
                  <a:pt x="284" y="152"/>
                  <a:pt x="266" y="170"/>
                  <a:pt x="266" y="193"/>
                </a:cubicBezTo>
                <a:cubicBezTo>
                  <a:pt x="266" y="142"/>
                  <a:pt x="266" y="142"/>
                  <a:pt x="266" y="142"/>
                </a:cubicBezTo>
                <a:cubicBezTo>
                  <a:pt x="287" y="142"/>
                  <a:pt x="287" y="142"/>
                  <a:pt x="287" y="142"/>
                </a:cubicBezTo>
                <a:cubicBezTo>
                  <a:pt x="309" y="142"/>
                  <a:pt x="327" y="124"/>
                  <a:pt x="327" y="102"/>
                </a:cubicBezTo>
                <a:cubicBezTo>
                  <a:pt x="327" y="81"/>
                  <a:pt x="327" y="81"/>
                  <a:pt x="327" y="81"/>
                </a:cubicBezTo>
                <a:cubicBezTo>
                  <a:pt x="307" y="81"/>
                  <a:pt x="307" y="81"/>
                  <a:pt x="307" y="81"/>
                </a:cubicBezTo>
                <a:cubicBezTo>
                  <a:pt x="284" y="81"/>
                  <a:pt x="266" y="99"/>
                  <a:pt x="266" y="122"/>
                </a:cubicBezTo>
                <a:cubicBezTo>
                  <a:pt x="266" y="93"/>
                  <a:pt x="266" y="93"/>
                  <a:pt x="266" y="93"/>
                </a:cubicBezTo>
                <a:cubicBezTo>
                  <a:pt x="275" y="84"/>
                  <a:pt x="287" y="67"/>
                  <a:pt x="287" y="50"/>
                </a:cubicBezTo>
                <a:cubicBezTo>
                  <a:pt x="287" y="22"/>
                  <a:pt x="256" y="0"/>
                  <a:pt x="256" y="0"/>
                </a:cubicBezTo>
                <a:cubicBezTo>
                  <a:pt x="256" y="0"/>
                  <a:pt x="225" y="23"/>
                  <a:pt x="225" y="50"/>
                </a:cubicBezTo>
                <a:cubicBezTo>
                  <a:pt x="225" y="67"/>
                  <a:pt x="237" y="84"/>
                  <a:pt x="246" y="93"/>
                </a:cubicBezTo>
                <a:cubicBezTo>
                  <a:pt x="246" y="122"/>
                  <a:pt x="246" y="122"/>
                  <a:pt x="246" y="122"/>
                </a:cubicBezTo>
                <a:cubicBezTo>
                  <a:pt x="246" y="99"/>
                  <a:pt x="228" y="81"/>
                  <a:pt x="206" y="81"/>
                </a:cubicBezTo>
                <a:cubicBezTo>
                  <a:pt x="185" y="81"/>
                  <a:pt x="185" y="81"/>
                  <a:pt x="185" y="81"/>
                </a:cubicBezTo>
                <a:cubicBezTo>
                  <a:pt x="185" y="102"/>
                  <a:pt x="185" y="102"/>
                  <a:pt x="185" y="102"/>
                </a:cubicBezTo>
                <a:cubicBezTo>
                  <a:pt x="185" y="124"/>
                  <a:pt x="203" y="142"/>
                  <a:pt x="225" y="142"/>
                </a:cubicBezTo>
                <a:cubicBezTo>
                  <a:pt x="246" y="142"/>
                  <a:pt x="246" y="142"/>
                  <a:pt x="246" y="142"/>
                </a:cubicBezTo>
                <a:cubicBezTo>
                  <a:pt x="246" y="193"/>
                  <a:pt x="246" y="193"/>
                  <a:pt x="246" y="193"/>
                </a:cubicBezTo>
                <a:cubicBezTo>
                  <a:pt x="246" y="170"/>
                  <a:pt x="228" y="152"/>
                  <a:pt x="206" y="152"/>
                </a:cubicBezTo>
                <a:cubicBezTo>
                  <a:pt x="185" y="152"/>
                  <a:pt x="185" y="152"/>
                  <a:pt x="185" y="152"/>
                </a:cubicBezTo>
                <a:cubicBezTo>
                  <a:pt x="185" y="172"/>
                  <a:pt x="185" y="172"/>
                  <a:pt x="185" y="172"/>
                </a:cubicBezTo>
                <a:cubicBezTo>
                  <a:pt x="185" y="195"/>
                  <a:pt x="203" y="214"/>
                  <a:pt x="225" y="214"/>
                </a:cubicBezTo>
                <a:cubicBezTo>
                  <a:pt x="246" y="214"/>
                  <a:pt x="246" y="214"/>
                  <a:pt x="246" y="214"/>
                </a:cubicBezTo>
                <a:cubicBezTo>
                  <a:pt x="246" y="265"/>
                  <a:pt x="246" y="265"/>
                  <a:pt x="246" y="265"/>
                </a:cubicBezTo>
                <a:cubicBezTo>
                  <a:pt x="246" y="243"/>
                  <a:pt x="228" y="225"/>
                  <a:pt x="206" y="225"/>
                </a:cubicBezTo>
                <a:cubicBezTo>
                  <a:pt x="185" y="225"/>
                  <a:pt x="185" y="225"/>
                  <a:pt x="185" y="225"/>
                </a:cubicBezTo>
                <a:cubicBezTo>
                  <a:pt x="185" y="246"/>
                  <a:pt x="185" y="246"/>
                  <a:pt x="185" y="246"/>
                </a:cubicBezTo>
                <a:cubicBezTo>
                  <a:pt x="185" y="268"/>
                  <a:pt x="203" y="286"/>
                  <a:pt x="225" y="286"/>
                </a:cubicBezTo>
                <a:cubicBezTo>
                  <a:pt x="246" y="286"/>
                  <a:pt x="246" y="286"/>
                  <a:pt x="246" y="286"/>
                </a:cubicBezTo>
                <a:cubicBezTo>
                  <a:pt x="246" y="328"/>
                  <a:pt x="246" y="328"/>
                  <a:pt x="246" y="328"/>
                </a:cubicBezTo>
                <a:cubicBezTo>
                  <a:pt x="103" y="328"/>
                  <a:pt x="103" y="328"/>
                  <a:pt x="103" y="328"/>
                </a:cubicBezTo>
                <a:cubicBezTo>
                  <a:pt x="103" y="286"/>
                  <a:pt x="103" y="286"/>
                  <a:pt x="103" y="286"/>
                </a:cubicBezTo>
                <a:cubicBezTo>
                  <a:pt x="123" y="286"/>
                  <a:pt x="123" y="286"/>
                  <a:pt x="123" y="286"/>
                </a:cubicBezTo>
                <a:cubicBezTo>
                  <a:pt x="145" y="286"/>
                  <a:pt x="163" y="268"/>
                  <a:pt x="163" y="246"/>
                </a:cubicBezTo>
                <a:cubicBezTo>
                  <a:pt x="163" y="225"/>
                  <a:pt x="163" y="225"/>
                  <a:pt x="163" y="225"/>
                </a:cubicBezTo>
                <a:cubicBezTo>
                  <a:pt x="143" y="225"/>
                  <a:pt x="143" y="225"/>
                  <a:pt x="143" y="225"/>
                </a:cubicBezTo>
                <a:cubicBezTo>
                  <a:pt x="121" y="225"/>
                  <a:pt x="103" y="243"/>
                  <a:pt x="103" y="265"/>
                </a:cubicBezTo>
                <a:cubicBezTo>
                  <a:pt x="103" y="214"/>
                  <a:pt x="103" y="214"/>
                  <a:pt x="103" y="214"/>
                </a:cubicBezTo>
                <a:cubicBezTo>
                  <a:pt x="123" y="214"/>
                  <a:pt x="123" y="214"/>
                  <a:pt x="123" y="214"/>
                </a:cubicBezTo>
                <a:cubicBezTo>
                  <a:pt x="145" y="214"/>
                  <a:pt x="163" y="195"/>
                  <a:pt x="163" y="172"/>
                </a:cubicBezTo>
                <a:cubicBezTo>
                  <a:pt x="163" y="152"/>
                  <a:pt x="163" y="152"/>
                  <a:pt x="163" y="152"/>
                </a:cubicBezTo>
                <a:cubicBezTo>
                  <a:pt x="143" y="152"/>
                  <a:pt x="143" y="152"/>
                  <a:pt x="143" y="152"/>
                </a:cubicBezTo>
                <a:cubicBezTo>
                  <a:pt x="121" y="152"/>
                  <a:pt x="103" y="170"/>
                  <a:pt x="103" y="193"/>
                </a:cubicBezTo>
                <a:cubicBezTo>
                  <a:pt x="103" y="142"/>
                  <a:pt x="103" y="142"/>
                  <a:pt x="103" y="142"/>
                </a:cubicBezTo>
                <a:cubicBezTo>
                  <a:pt x="123" y="142"/>
                  <a:pt x="123" y="142"/>
                  <a:pt x="123" y="142"/>
                </a:cubicBezTo>
                <a:cubicBezTo>
                  <a:pt x="145" y="142"/>
                  <a:pt x="163" y="124"/>
                  <a:pt x="163" y="102"/>
                </a:cubicBezTo>
                <a:cubicBezTo>
                  <a:pt x="163" y="81"/>
                  <a:pt x="163" y="81"/>
                  <a:pt x="163" y="81"/>
                </a:cubicBezTo>
                <a:cubicBezTo>
                  <a:pt x="143" y="81"/>
                  <a:pt x="143" y="81"/>
                  <a:pt x="143" y="81"/>
                </a:cubicBezTo>
                <a:cubicBezTo>
                  <a:pt x="121" y="81"/>
                  <a:pt x="103" y="99"/>
                  <a:pt x="103" y="122"/>
                </a:cubicBezTo>
                <a:cubicBezTo>
                  <a:pt x="103" y="93"/>
                  <a:pt x="103" y="93"/>
                  <a:pt x="103" y="93"/>
                </a:cubicBezTo>
                <a:cubicBezTo>
                  <a:pt x="112" y="84"/>
                  <a:pt x="123" y="67"/>
                  <a:pt x="123" y="50"/>
                </a:cubicBezTo>
                <a:cubicBezTo>
                  <a:pt x="123" y="22"/>
                  <a:pt x="93" y="0"/>
                  <a:pt x="9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5" name="Freeform 72">
            <a:extLst>
              <a:ext uri="{FF2B5EF4-FFF2-40B4-BE49-F238E27FC236}">
                <a16:creationId xmlns:a16="http://schemas.microsoft.com/office/drawing/2014/main" id="{54E63051-19CC-CF7D-E53F-53EB3CA880E7}"/>
              </a:ext>
            </a:extLst>
          </p:cNvPr>
          <p:cNvSpPr>
            <a:spLocks noEditPoints="1"/>
          </p:cNvSpPr>
          <p:nvPr/>
        </p:nvSpPr>
        <p:spPr bwMode="auto">
          <a:xfrm>
            <a:off x="8430186" y="1928499"/>
            <a:ext cx="259411" cy="243012"/>
          </a:xfrm>
          <a:custGeom>
            <a:avLst/>
            <a:gdLst>
              <a:gd name="T0" fmla="*/ 176 w 348"/>
              <a:gd name="T1" fmla="*/ 286 h 326"/>
              <a:gd name="T2" fmla="*/ 168 w 348"/>
              <a:gd name="T3" fmla="*/ 286 h 326"/>
              <a:gd name="T4" fmla="*/ 85 w 348"/>
              <a:gd name="T5" fmla="*/ 261 h 326"/>
              <a:gd name="T6" fmla="*/ 26 w 348"/>
              <a:gd name="T7" fmla="*/ 245 h 326"/>
              <a:gd name="T8" fmla="*/ 172 w 348"/>
              <a:gd name="T9" fmla="*/ 326 h 326"/>
              <a:gd name="T10" fmla="*/ 318 w 348"/>
              <a:gd name="T11" fmla="*/ 245 h 326"/>
              <a:gd name="T12" fmla="*/ 261 w 348"/>
              <a:gd name="T13" fmla="*/ 261 h 326"/>
              <a:gd name="T14" fmla="*/ 176 w 348"/>
              <a:gd name="T15" fmla="*/ 286 h 326"/>
              <a:gd name="T16" fmla="*/ 328 w 348"/>
              <a:gd name="T17" fmla="*/ 126 h 326"/>
              <a:gd name="T18" fmla="*/ 254 w 348"/>
              <a:gd name="T19" fmla="*/ 163 h 326"/>
              <a:gd name="T20" fmla="*/ 173 w 348"/>
              <a:gd name="T21" fmla="*/ 113 h 326"/>
              <a:gd name="T22" fmla="*/ 92 w 348"/>
              <a:gd name="T23" fmla="*/ 163 h 326"/>
              <a:gd name="T24" fmla="*/ 19 w 348"/>
              <a:gd name="T25" fmla="*/ 126 h 326"/>
              <a:gd name="T26" fmla="*/ 0 w 348"/>
              <a:gd name="T27" fmla="*/ 194 h 326"/>
              <a:gd name="T28" fmla="*/ 31 w 348"/>
              <a:gd name="T29" fmla="*/ 223 h 326"/>
              <a:gd name="T30" fmla="*/ 96 w 348"/>
              <a:gd name="T31" fmla="*/ 243 h 326"/>
              <a:gd name="T32" fmla="*/ 170 w 348"/>
              <a:gd name="T33" fmla="*/ 266 h 326"/>
              <a:gd name="T34" fmla="*/ 177 w 348"/>
              <a:gd name="T35" fmla="*/ 266 h 326"/>
              <a:gd name="T36" fmla="*/ 251 w 348"/>
              <a:gd name="T37" fmla="*/ 243 h 326"/>
              <a:gd name="T38" fmla="*/ 317 w 348"/>
              <a:gd name="T39" fmla="*/ 223 h 326"/>
              <a:gd name="T40" fmla="*/ 348 w 348"/>
              <a:gd name="T41" fmla="*/ 194 h 326"/>
              <a:gd name="T42" fmla="*/ 328 w 348"/>
              <a:gd name="T43" fmla="*/ 126 h 326"/>
              <a:gd name="T44" fmla="*/ 132 w 348"/>
              <a:gd name="T45" fmla="*/ 204 h 326"/>
              <a:gd name="T46" fmla="*/ 122 w 348"/>
              <a:gd name="T47" fmla="*/ 194 h 326"/>
              <a:gd name="T48" fmla="*/ 132 w 348"/>
              <a:gd name="T49" fmla="*/ 183 h 326"/>
              <a:gd name="T50" fmla="*/ 143 w 348"/>
              <a:gd name="T51" fmla="*/ 194 h 326"/>
              <a:gd name="T52" fmla="*/ 132 w 348"/>
              <a:gd name="T53" fmla="*/ 204 h 326"/>
              <a:gd name="T54" fmla="*/ 214 w 348"/>
              <a:gd name="T55" fmla="*/ 204 h 326"/>
              <a:gd name="T56" fmla="*/ 204 w 348"/>
              <a:gd name="T57" fmla="*/ 194 h 326"/>
              <a:gd name="T58" fmla="*/ 214 w 348"/>
              <a:gd name="T59" fmla="*/ 183 h 326"/>
              <a:gd name="T60" fmla="*/ 224 w 348"/>
              <a:gd name="T61" fmla="*/ 194 h 326"/>
              <a:gd name="T62" fmla="*/ 214 w 348"/>
              <a:gd name="T63" fmla="*/ 204 h 326"/>
              <a:gd name="T64" fmla="*/ 253 w 348"/>
              <a:gd name="T65" fmla="*/ 81 h 326"/>
              <a:gd name="T66" fmla="*/ 264 w 348"/>
              <a:gd name="T67" fmla="*/ 71 h 326"/>
              <a:gd name="T68" fmla="*/ 253 w 348"/>
              <a:gd name="T69" fmla="*/ 61 h 326"/>
              <a:gd name="T70" fmla="*/ 243 w 348"/>
              <a:gd name="T71" fmla="*/ 71 h 326"/>
              <a:gd name="T72" fmla="*/ 253 w 348"/>
              <a:gd name="T73" fmla="*/ 81 h 326"/>
              <a:gd name="T74" fmla="*/ 254 w 348"/>
              <a:gd name="T75" fmla="*/ 142 h 326"/>
              <a:gd name="T76" fmla="*/ 324 w 348"/>
              <a:gd name="T77" fmla="*/ 71 h 326"/>
              <a:gd name="T78" fmla="*/ 254 w 348"/>
              <a:gd name="T79" fmla="*/ 0 h 326"/>
              <a:gd name="T80" fmla="*/ 184 w 348"/>
              <a:gd name="T81" fmla="*/ 71 h 326"/>
              <a:gd name="T82" fmla="*/ 254 w 348"/>
              <a:gd name="T83" fmla="*/ 142 h 326"/>
              <a:gd name="T84" fmla="*/ 254 w 348"/>
              <a:gd name="T85" fmla="*/ 41 h 326"/>
              <a:gd name="T86" fmla="*/ 284 w 348"/>
              <a:gd name="T87" fmla="*/ 71 h 326"/>
              <a:gd name="T88" fmla="*/ 254 w 348"/>
              <a:gd name="T89" fmla="*/ 102 h 326"/>
              <a:gd name="T90" fmla="*/ 224 w 348"/>
              <a:gd name="T91" fmla="*/ 71 h 326"/>
              <a:gd name="T92" fmla="*/ 254 w 348"/>
              <a:gd name="T93" fmla="*/ 41 h 326"/>
              <a:gd name="T94" fmla="*/ 91 w 348"/>
              <a:gd name="T95" fmla="*/ 81 h 326"/>
              <a:gd name="T96" fmla="*/ 101 w 348"/>
              <a:gd name="T97" fmla="*/ 71 h 326"/>
              <a:gd name="T98" fmla="*/ 91 w 348"/>
              <a:gd name="T99" fmla="*/ 61 h 326"/>
              <a:gd name="T100" fmla="*/ 81 w 348"/>
              <a:gd name="T101" fmla="*/ 71 h 326"/>
              <a:gd name="T102" fmla="*/ 91 w 348"/>
              <a:gd name="T103" fmla="*/ 81 h 326"/>
              <a:gd name="T104" fmla="*/ 91 w 348"/>
              <a:gd name="T105" fmla="*/ 142 h 326"/>
              <a:gd name="T106" fmla="*/ 162 w 348"/>
              <a:gd name="T107" fmla="*/ 71 h 326"/>
              <a:gd name="T108" fmla="*/ 91 w 348"/>
              <a:gd name="T109" fmla="*/ 0 h 326"/>
              <a:gd name="T110" fmla="*/ 20 w 348"/>
              <a:gd name="T111" fmla="*/ 71 h 326"/>
              <a:gd name="T112" fmla="*/ 91 w 348"/>
              <a:gd name="T113" fmla="*/ 142 h 326"/>
              <a:gd name="T114" fmla="*/ 91 w 348"/>
              <a:gd name="T115" fmla="*/ 41 h 326"/>
              <a:gd name="T116" fmla="*/ 122 w 348"/>
              <a:gd name="T117" fmla="*/ 71 h 326"/>
              <a:gd name="T118" fmla="*/ 91 w 348"/>
              <a:gd name="T119" fmla="*/ 102 h 326"/>
              <a:gd name="T120" fmla="*/ 61 w 348"/>
              <a:gd name="T121" fmla="*/ 71 h 326"/>
              <a:gd name="T122" fmla="*/ 91 w 348"/>
              <a:gd name="T123" fmla="*/ 41 h 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48" h="326">
                <a:moveTo>
                  <a:pt x="176" y="286"/>
                </a:moveTo>
                <a:cubicBezTo>
                  <a:pt x="168" y="286"/>
                  <a:pt x="168" y="286"/>
                  <a:pt x="168" y="286"/>
                </a:cubicBezTo>
                <a:cubicBezTo>
                  <a:pt x="139" y="286"/>
                  <a:pt x="109" y="277"/>
                  <a:pt x="85" y="261"/>
                </a:cubicBezTo>
                <a:cubicBezTo>
                  <a:pt x="60" y="245"/>
                  <a:pt x="46" y="247"/>
                  <a:pt x="26" y="245"/>
                </a:cubicBezTo>
                <a:cubicBezTo>
                  <a:pt x="58" y="294"/>
                  <a:pt x="113" y="326"/>
                  <a:pt x="172" y="326"/>
                </a:cubicBezTo>
                <a:cubicBezTo>
                  <a:pt x="231" y="326"/>
                  <a:pt x="288" y="295"/>
                  <a:pt x="318" y="245"/>
                </a:cubicBezTo>
                <a:cubicBezTo>
                  <a:pt x="298" y="246"/>
                  <a:pt x="284" y="245"/>
                  <a:pt x="261" y="261"/>
                </a:cubicBezTo>
                <a:cubicBezTo>
                  <a:pt x="236" y="277"/>
                  <a:pt x="207" y="286"/>
                  <a:pt x="176" y="286"/>
                </a:cubicBezTo>
                <a:close/>
                <a:moveTo>
                  <a:pt x="328" y="126"/>
                </a:moveTo>
                <a:cubicBezTo>
                  <a:pt x="311" y="149"/>
                  <a:pt x="285" y="163"/>
                  <a:pt x="254" y="163"/>
                </a:cubicBezTo>
                <a:cubicBezTo>
                  <a:pt x="218" y="163"/>
                  <a:pt x="188" y="142"/>
                  <a:pt x="173" y="113"/>
                </a:cubicBezTo>
                <a:cubicBezTo>
                  <a:pt x="159" y="142"/>
                  <a:pt x="127" y="163"/>
                  <a:pt x="92" y="163"/>
                </a:cubicBezTo>
                <a:cubicBezTo>
                  <a:pt x="62" y="163"/>
                  <a:pt x="36" y="149"/>
                  <a:pt x="19" y="126"/>
                </a:cubicBezTo>
                <a:cubicBezTo>
                  <a:pt x="6" y="146"/>
                  <a:pt x="0" y="169"/>
                  <a:pt x="0" y="194"/>
                </a:cubicBezTo>
                <a:cubicBezTo>
                  <a:pt x="0" y="210"/>
                  <a:pt x="13" y="223"/>
                  <a:pt x="31" y="223"/>
                </a:cubicBezTo>
                <a:cubicBezTo>
                  <a:pt x="54" y="223"/>
                  <a:pt x="76" y="228"/>
                  <a:pt x="96" y="243"/>
                </a:cubicBezTo>
                <a:cubicBezTo>
                  <a:pt x="118" y="258"/>
                  <a:pt x="144" y="266"/>
                  <a:pt x="170" y="266"/>
                </a:cubicBezTo>
                <a:cubicBezTo>
                  <a:pt x="177" y="266"/>
                  <a:pt x="177" y="266"/>
                  <a:pt x="177" y="266"/>
                </a:cubicBezTo>
                <a:cubicBezTo>
                  <a:pt x="204" y="266"/>
                  <a:pt x="230" y="258"/>
                  <a:pt x="251" y="243"/>
                </a:cubicBezTo>
                <a:cubicBezTo>
                  <a:pt x="272" y="228"/>
                  <a:pt x="294" y="223"/>
                  <a:pt x="317" y="223"/>
                </a:cubicBezTo>
                <a:cubicBezTo>
                  <a:pt x="334" y="223"/>
                  <a:pt x="348" y="210"/>
                  <a:pt x="348" y="194"/>
                </a:cubicBezTo>
                <a:cubicBezTo>
                  <a:pt x="347" y="168"/>
                  <a:pt x="340" y="146"/>
                  <a:pt x="328" y="126"/>
                </a:cubicBezTo>
                <a:close/>
                <a:moveTo>
                  <a:pt x="132" y="204"/>
                </a:moveTo>
                <a:cubicBezTo>
                  <a:pt x="127" y="204"/>
                  <a:pt x="122" y="199"/>
                  <a:pt x="122" y="194"/>
                </a:cubicBezTo>
                <a:cubicBezTo>
                  <a:pt x="122" y="187"/>
                  <a:pt x="127" y="183"/>
                  <a:pt x="132" y="183"/>
                </a:cubicBezTo>
                <a:cubicBezTo>
                  <a:pt x="139" y="183"/>
                  <a:pt x="143" y="187"/>
                  <a:pt x="143" y="194"/>
                </a:cubicBezTo>
                <a:cubicBezTo>
                  <a:pt x="143" y="199"/>
                  <a:pt x="139" y="204"/>
                  <a:pt x="132" y="204"/>
                </a:cubicBezTo>
                <a:close/>
                <a:moveTo>
                  <a:pt x="214" y="204"/>
                </a:moveTo>
                <a:cubicBezTo>
                  <a:pt x="208" y="204"/>
                  <a:pt x="204" y="199"/>
                  <a:pt x="204" y="194"/>
                </a:cubicBezTo>
                <a:cubicBezTo>
                  <a:pt x="204" y="187"/>
                  <a:pt x="208" y="183"/>
                  <a:pt x="214" y="183"/>
                </a:cubicBezTo>
                <a:cubicBezTo>
                  <a:pt x="220" y="183"/>
                  <a:pt x="224" y="187"/>
                  <a:pt x="224" y="194"/>
                </a:cubicBezTo>
                <a:cubicBezTo>
                  <a:pt x="224" y="199"/>
                  <a:pt x="220" y="204"/>
                  <a:pt x="214" y="204"/>
                </a:cubicBezTo>
                <a:close/>
                <a:moveTo>
                  <a:pt x="253" y="81"/>
                </a:moveTo>
                <a:cubicBezTo>
                  <a:pt x="259" y="81"/>
                  <a:pt x="264" y="77"/>
                  <a:pt x="264" y="71"/>
                </a:cubicBezTo>
                <a:cubicBezTo>
                  <a:pt x="264" y="66"/>
                  <a:pt x="259" y="61"/>
                  <a:pt x="253" y="61"/>
                </a:cubicBezTo>
                <a:cubicBezTo>
                  <a:pt x="248" y="61"/>
                  <a:pt x="243" y="66"/>
                  <a:pt x="243" y="71"/>
                </a:cubicBezTo>
                <a:cubicBezTo>
                  <a:pt x="243" y="77"/>
                  <a:pt x="248" y="81"/>
                  <a:pt x="253" y="81"/>
                </a:cubicBezTo>
                <a:close/>
                <a:moveTo>
                  <a:pt x="254" y="142"/>
                </a:moveTo>
                <a:cubicBezTo>
                  <a:pt x="293" y="142"/>
                  <a:pt x="324" y="111"/>
                  <a:pt x="324" y="71"/>
                </a:cubicBezTo>
                <a:cubicBezTo>
                  <a:pt x="324" y="32"/>
                  <a:pt x="293" y="0"/>
                  <a:pt x="254" y="0"/>
                </a:cubicBezTo>
                <a:cubicBezTo>
                  <a:pt x="215" y="0"/>
                  <a:pt x="184" y="32"/>
                  <a:pt x="184" y="71"/>
                </a:cubicBezTo>
                <a:cubicBezTo>
                  <a:pt x="184" y="111"/>
                  <a:pt x="215" y="142"/>
                  <a:pt x="254" y="142"/>
                </a:cubicBezTo>
                <a:close/>
                <a:moveTo>
                  <a:pt x="254" y="41"/>
                </a:moveTo>
                <a:cubicBezTo>
                  <a:pt x="271" y="41"/>
                  <a:pt x="284" y="55"/>
                  <a:pt x="284" y="71"/>
                </a:cubicBezTo>
                <a:cubicBezTo>
                  <a:pt x="284" y="88"/>
                  <a:pt x="271" y="102"/>
                  <a:pt x="254" y="102"/>
                </a:cubicBezTo>
                <a:cubicBezTo>
                  <a:pt x="238" y="102"/>
                  <a:pt x="224" y="88"/>
                  <a:pt x="224" y="71"/>
                </a:cubicBezTo>
                <a:cubicBezTo>
                  <a:pt x="224" y="55"/>
                  <a:pt x="238" y="41"/>
                  <a:pt x="254" y="41"/>
                </a:cubicBezTo>
                <a:close/>
                <a:moveTo>
                  <a:pt x="91" y="81"/>
                </a:moveTo>
                <a:cubicBezTo>
                  <a:pt x="97" y="81"/>
                  <a:pt x="101" y="77"/>
                  <a:pt x="101" y="71"/>
                </a:cubicBezTo>
                <a:cubicBezTo>
                  <a:pt x="101" y="66"/>
                  <a:pt x="97" y="61"/>
                  <a:pt x="91" y="61"/>
                </a:cubicBezTo>
                <a:cubicBezTo>
                  <a:pt x="86" y="61"/>
                  <a:pt x="81" y="66"/>
                  <a:pt x="81" y="71"/>
                </a:cubicBezTo>
                <a:cubicBezTo>
                  <a:pt x="81" y="77"/>
                  <a:pt x="86" y="81"/>
                  <a:pt x="91" y="81"/>
                </a:cubicBezTo>
                <a:close/>
                <a:moveTo>
                  <a:pt x="91" y="142"/>
                </a:moveTo>
                <a:cubicBezTo>
                  <a:pt x="131" y="142"/>
                  <a:pt x="162" y="111"/>
                  <a:pt x="162" y="71"/>
                </a:cubicBezTo>
                <a:cubicBezTo>
                  <a:pt x="162" y="32"/>
                  <a:pt x="131" y="0"/>
                  <a:pt x="91" y="0"/>
                </a:cubicBezTo>
                <a:cubicBezTo>
                  <a:pt x="52" y="0"/>
                  <a:pt x="20" y="32"/>
                  <a:pt x="20" y="71"/>
                </a:cubicBezTo>
                <a:cubicBezTo>
                  <a:pt x="20" y="111"/>
                  <a:pt x="52" y="142"/>
                  <a:pt x="91" y="142"/>
                </a:cubicBezTo>
                <a:close/>
                <a:moveTo>
                  <a:pt x="91" y="41"/>
                </a:moveTo>
                <a:cubicBezTo>
                  <a:pt x="108" y="41"/>
                  <a:pt x="122" y="55"/>
                  <a:pt x="122" y="71"/>
                </a:cubicBezTo>
                <a:cubicBezTo>
                  <a:pt x="122" y="88"/>
                  <a:pt x="108" y="102"/>
                  <a:pt x="91" y="102"/>
                </a:cubicBezTo>
                <a:cubicBezTo>
                  <a:pt x="74" y="102"/>
                  <a:pt x="61" y="88"/>
                  <a:pt x="61" y="71"/>
                </a:cubicBezTo>
                <a:cubicBezTo>
                  <a:pt x="61" y="55"/>
                  <a:pt x="74" y="41"/>
                  <a:pt x="91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6" name="Freeform 73">
            <a:extLst>
              <a:ext uri="{FF2B5EF4-FFF2-40B4-BE49-F238E27FC236}">
                <a16:creationId xmlns:a16="http://schemas.microsoft.com/office/drawing/2014/main" id="{761507DF-633C-1242-798E-E23C5C261F2B}"/>
              </a:ext>
            </a:extLst>
          </p:cNvPr>
          <p:cNvSpPr>
            <a:spLocks noEditPoints="1"/>
          </p:cNvSpPr>
          <p:nvPr/>
        </p:nvSpPr>
        <p:spPr bwMode="auto">
          <a:xfrm>
            <a:off x="8428695" y="1383214"/>
            <a:ext cx="261648" cy="243012"/>
          </a:xfrm>
          <a:custGeom>
            <a:avLst/>
            <a:gdLst>
              <a:gd name="T0" fmla="*/ 186 w 351"/>
              <a:gd name="T1" fmla="*/ 10 h 326"/>
              <a:gd name="T2" fmla="*/ 165 w 351"/>
              <a:gd name="T3" fmla="*/ 51 h 326"/>
              <a:gd name="T4" fmla="*/ 90 w 351"/>
              <a:gd name="T5" fmla="*/ 96 h 326"/>
              <a:gd name="T6" fmla="*/ 67 w 351"/>
              <a:gd name="T7" fmla="*/ 50 h 326"/>
              <a:gd name="T8" fmla="*/ 53 w 351"/>
              <a:gd name="T9" fmla="*/ 64 h 326"/>
              <a:gd name="T10" fmla="*/ 269 w 351"/>
              <a:gd name="T11" fmla="*/ 93 h 326"/>
              <a:gd name="T12" fmla="*/ 291 w 351"/>
              <a:gd name="T13" fmla="*/ 47 h 326"/>
              <a:gd name="T14" fmla="*/ 254 w 351"/>
              <a:gd name="T15" fmla="*/ 93 h 326"/>
              <a:gd name="T16" fmla="*/ 225 w 351"/>
              <a:gd name="T17" fmla="*/ 70 h 326"/>
              <a:gd name="T18" fmla="*/ 235 w 351"/>
              <a:gd name="T19" fmla="*/ 32 h 326"/>
              <a:gd name="T20" fmla="*/ 215 w 351"/>
              <a:gd name="T21" fmla="*/ 56 h 326"/>
              <a:gd name="T22" fmla="*/ 127 w 351"/>
              <a:gd name="T23" fmla="*/ 70 h 326"/>
              <a:gd name="T24" fmla="*/ 129 w 351"/>
              <a:gd name="T25" fmla="*/ 37 h 326"/>
              <a:gd name="T26" fmla="*/ 110 w 351"/>
              <a:gd name="T27" fmla="*/ 45 h 326"/>
              <a:gd name="T28" fmla="*/ 54 w 351"/>
              <a:gd name="T29" fmla="*/ 184 h 326"/>
              <a:gd name="T30" fmla="*/ 13 w 351"/>
              <a:gd name="T31" fmla="*/ 162 h 326"/>
              <a:gd name="T32" fmla="*/ 289 w 351"/>
              <a:gd name="T33" fmla="*/ 172 h 326"/>
              <a:gd name="T34" fmla="*/ 349 w 351"/>
              <a:gd name="T35" fmla="*/ 172 h 326"/>
              <a:gd name="T36" fmla="*/ 289 w 351"/>
              <a:gd name="T37" fmla="*/ 172 h 326"/>
              <a:gd name="T38" fmla="*/ 293 w 351"/>
              <a:gd name="T39" fmla="*/ 136 h 326"/>
              <a:gd name="T40" fmla="*/ 309 w 351"/>
              <a:gd name="T41" fmla="*/ 107 h 326"/>
              <a:gd name="T42" fmla="*/ 280 w 351"/>
              <a:gd name="T43" fmla="*/ 130 h 326"/>
              <a:gd name="T44" fmla="*/ 63 w 351"/>
              <a:gd name="T45" fmla="*/ 137 h 326"/>
              <a:gd name="T46" fmla="*/ 48 w 351"/>
              <a:gd name="T47" fmla="*/ 110 h 326"/>
              <a:gd name="T48" fmla="*/ 40 w 351"/>
              <a:gd name="T49" fmla="*/ 129 h 326"/>
              <a:gd name="T50" fmla="*/ 298 w 351"/>
              <a:gd name="T51" fmla="*/ 287 h 326"/>
              <a:gd name="T52" fmla="*/ 212 w 351"/>
              <a:gd name="T53" fmla="*/ 297 h 326"/>
              <a:gd name="T54" fmla="*/ 115 w 351"/>
              <a:gd name="T55" fmla="*/ 305 h 326"/>
              <a:gd name="T56" fmla="*/ 18 w 351"/>
              <a:gd name="T57" fmla="*/ 297 h 326"/>
              <a:gd name="T58" fmla="*/ 14 w 351"/>
              <a:gd name="T59" fmla="*/ 321 h 326"/>
              <a:gd name="T60" fmla="*/ 55 w 351"/>
              <a:gd name="T61" fmla="*/ 308 h 326"/>
              <a:gd name="T62" fmla="*/ 152 w 351"/>
              <a:gd name="T63" fmla="*/ 315 h 326"/>
              <a:gd name="T64" fmla="*/ 237 w 351"/>
              <a:gd name="T65" fmla="*/ 326 h 326"/>
              <a:gd name="T66" fmla="*/ 323 w 351"/>
              <a:gd name="T67" fmla="*/ 315 h 326"/>
              <a:gd name="T68" fmla="*/ 349 w 351"/>
              <a:gd name="T69" fmla="*/ 316 h 326"/>
              <a:gd name="T70" fmla="*/ 334 w 351"/>
              <a:gd name="T71" fmla="*/ 256 h 326"/>
              <a:gd name="T72" fmla="*/ 237 w 351"/>
              <a:gd name="T73" fmla="*/ 263 h 326"/>
              <a:gd name="T74" fmla="*/ 140 w 351"/>
              <a:gd name="T75" fmla="*/ 256 h 326"/>
              <a:gd name="T76" fmla="*/ 54 w 351"/>
              <a:gd name="T77" fmla="*/ 245 h 326"/>
              <a:gd name="T78" fmla="*/ 4 w 351"/>
              <a:gd name="T79" fmla="*/ 274 h 326"/>
              <a:gd name="T80" fmla="*/ 31 w 351"/>
              <a:gd name="T81" fmla="*/ 274 h 326"/>
              <a:gd name="T82" fmla="*/ 116 w 351"/>
              <a:gd name="T83" fmla="*/ 285 h 326"/>
              <a:gd name="T84" fmla="*/ 201 w 351"/>
              <a:gd name="T85" fmla="*/ 274 h 326"/>
              <a:gd name="T86" fmla="*/ 297 w 351"/>
              <a:gd name="T87" fmla="*/ 266 h 326"/>
              <a:gd name="T88" fmla="*/ 340 w 351"/>
              <a:gd name="T89" fmla="*/ 282 h 326"/>
              <a:gd name="T90" fmla="*/ 12 w 351"/>
              <a:gd name="T91" fmla="*/ 240 h 326"/>
              <a:gd name="T92" fmla="*/ 53 w 351"/>
              <a:gd name="T93" fmla="*/ 226 h 326"/>
              <a:gd name="T94" fmla="*/ 150 w 351"/>
              <a:gd name="T95" fmla="*/ 234 h 326"/>
              <a:gd name="T96" fmla="*/ 235 w 351"/>
              <a:gd name="T97" fmla="*/ 245 h 326"/>
              <a:gd name="T98" fmla="*/ 322 w 351"/>
              <a:gd name="T99" fmla="*/ 234 h 326"/>
              <a:gd name="T100" fmla="*/ 347 w 351"/>
              <a:gd name="T101" fmla="*/ 235 h 326"/>
              <a:gd name="T102" fmla="*/ 298 w 351"/>
              <a:gd name="T103" fmla="*/ 205 h 326"/>
              <a:gd name="T104" fmla="*/ 268 w 351"/>
              <a:gd name="T105" fmla="*/ 173 h 326"/>
              <a:gd name="T106" fmla="*/ 98 w 351"/>
              <a:gd name="T107" fmla="*/ 220 h 326"/>
              <a:gd name="T108" fmla="*/ 16 w 351"/>
              <a:gd name="T109" fmla="*/ 216 h 326"/>
              <a:gd name="T110" fmla="*/ 12 w 351"/>
              <a:gd name="T111" fmla="*/ 240 h 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1" h="326">
                <a:moveTo>
                  <a:pt x="176" y="61"/>
                </a:moveTo>
                <a:cubicBezTo>
                  <a:pt x="181" y="61"/>
                  <a:pt x="186" y="56"/>
                  <a:pt x="186" y="51"/>
                </a:cubicBezTo>
                <a:cubicBezTo>
                  <a:pt x="186" y="10"/>
                  <a:pt x="186" y="10"/>
                  <a:pt x="186" y="10"/>
                </a:cubicBezTo>
                <a:cubicBezTo>
                  <a:pt x="186" y="4"/>
                  <a:pt x="181" y="0"/>
                  <a:pt x="176" y="0"/>
                </a:cubicBezTo>
                <a:cubicBezTo>
                  <a:pt x="170" y="0"/>
                  <a:pt x="165" y="4"/>
                  <a:pt x="165" y="10"/>
                </a:cubicBezTo>
                <a:cubicBezTo>
                  <a:pt x="165" y="51"/>
                  <a:pt x="165" y="51"/>
                  <a:pt x="165" y="51"/>
                </a:cubicBezTo>
                <a:cubicBezTo>
                  <a:pt x="165" y="56"/>
                  <a:pt x="170" y="61"/>
                  <a:pt x="176" y="61"/>
                </a:cubicBezTo>
                <a:close/>
                <a:moveTo>
                  <a:pt x="82" y="93"/>
                </a:moveTo>
                <a:cubicBezTo>
                  <a:pt x="84" y="95"/>
                  <a:pt x="87" y="96"/>
                  <a:pt x="90" y="96"/>
                </a:cubicBezTo>
                <a:cubicBezTo>
                  <a:pt x="92" y="96"/>
                  <a:pt x="95" y="95"/>
                  <a:pt x="97" y="93"/>
                </a:cubicBezTo>
                <a:cubicBezTo>
                  <a:pt x="102" y="89"/>
                  <a:pt x="102" y="83"/>
                  <a:pt x="97" y="78"/>
                </a:cubicBezTo>
                <a:cubicBezTo>
                  <a:pt x="67" y="50"/>
                  <a:pt x="67" y="50"/>
                  <a:pt x="67" y="50"/>
                </a:cubicBezTo>
                <a:cubicBezTo>
                  <a:pt x="65" y="48"/>
                  <a:pt x="63" y="47"/>
                  <a:pt x="60" y="47"/>
                </a:cubicBezTo>
                <a:cubicBezTo>
                  <a:pt x="58" y="47"/>
                  <a:pt x="55" y="48"/>
                  <a:pt x="53" y="50"/>
                </a:cubicBezTo>
                <a:cubicBezTo>
                  <a:pt x="49" y="54"/>
                  <a:pt x="49" y="60"/>
                  <a:pt x="53" y="64"/>
                </a:cubicBezTo>
                <a:lnTo>
                  <a:pt x="82" y="93"/>
                </a:lnTo>
                <a:close/>
                <a:moveTo>
                  <a:pt x="262" y="96"/>
                </a:moveTo>
                <a:cubicBezTo>
                  <a:pt x="265" y="96"/>
                  <a:pt x="267" y="95"/>
                  <a:pt x="269" y="93"/>
                </a:cubicBezTo>
                <a:cubicBezTo>
                  <a:pt x="298" y="64"/>
                  <a:pt x="298" y="64"/>
                  <a:pt x="298" y="64"/>
                </a:cubicBezTo>
                <a:cubicBezTo>
                  <a:pt x="303" y="60"/>
                  <a:pt x="303" y="54"/>
                  <a:pt x="298" y="50"/>
                </a:cubicBezTo>
                <a:cubicBezTo>
                  <a:pt x="296" y="48"/>
                  <a:pt x="293" y="47"/>
                  <a:pt x="291" y="47"/>
                </a:cubicBezTo>
                <a:cubicBezTo>
                  <a:pt x="288" y="47"/>
                  <a:pt x="286" y="48"/>
                  <a:pt x="284" y="50"/>
                </a:cubicBezTo>
                <a:cubicBezTo>
                  <a:pt x="254" y="78"/>
                  <a:pt x="254" y="78"/>
                  <a:pt x="254" y="78"/>
                </a:cubicBezTo>
                <a:cubicBezTo>
                  <a:pt x="250" y="83"/>
                  <a:pt x="250" y="88"/>
                  <a:pt x="254" y="93"/>
                </a:cubicBezTo>
                <a:cubicBezTo>
                  <a:pt x="257" y="95"/>
                  <a:pt x="259" y="96"/>
                  <a:pt x="262" y="96"/>
                </a:cubicBezTo>
                <a:close/>
                <a:moveTo>
                  <a:pt x="220" y="69"/>
                </a:moveTo>
                <a:cubicBezTo>
                  <a:pt x="222" y="70"/>
                  <a:pt x="223" y="70"/>
                  <a:pt x="225" y="70"/>
                </a:cubicBezTo>
                <a:cubicBezTo>
                  <a:pt x="228" y="70"/>
                  <a:pt x="232" y="67"/>
                  <a:pt x="234" y="64"/>
                </a:cubicBezTo>
                <a:cubicBezTo>
                  <a:pt x="242" y="45"/>
                  <a:pt x="242" y="45"/>
                  <a:pt x="242" y="45"/>
                </a:cubicBezTo>
                <a:cubicBezTo>
                  <a:pt x="243" y="40"/>
                  <a:pt x="242" y="34"/>
                  <a:pt x="235" y="32"/>
                </a:cubicBezTo>
                <a:cubicBezTo>
                  <a:pt x="234" y="31"/>
                  <a:pt x="233" y="31"/>
                  <a:pt x="231" y="31"/>
                </a:cubicBezTo>
                <a:cubicBezTo>
                  <a:pt x="227" y="31"/>
                  <a:pt x="224" y="33"/>
                  <a:pt x="222" y="37"/>
                </a:cubicBezTo>
                <a:cubicBezTo>
                  <a:pt x="215" y="56"/>
                  <a:pt x="215" y="56"/>
                  <a:pt x="215" y="56"/>
                </a:cubicBezTo>
                <a:cubicBezTo>
                  <a:pt x="212" y="62"/>
                  <a:pt x="216" y="67"/>
                  <a:pt x="220" y="69"/>
                </a:cubicBezTo>
                <a:close/>
                <a:moveTo>
                  <a:pt x="118" y="64"/>
                </a:moveTo>
                <a:cubicBezTo>
                  <a:pt x="120" y="67"/>
                  <a:pt x="123" y="70"/>
                  <a:pt x="127" y="70"/>
                </a:cubicBezTo>
                <a:cubicBezTo>
                  <a:pt x="128" y="70"/>
                  <a:pt x="130" y="70"/>
                  <a:pt x="131" y="69"/>
                </a:cubicBezTo>
                <a:cubicBezTo>
                  <a:pt x="137" y="67"/>
                  <a:pt x="139" y="62"/>
                  <a:pt x="137" y="56"/>
                </a:cubicBezTo>
                <a:cubicBezTo>
                  <a:pt x="129" y="37"/>
                  <a:pt x="129" y="37"/>
                  <a:pt x="129" y="37"/>
                </a:cubicBezTo>
                <a:cubicBezTo>
                  <a:pt x="127" y="33"/>
                  <a:pt x="124" y="31"/>
                  <a:pt x="120" y="31"/>
                </a:cubicBezTo>
                <a:cubicBezTo>
                  <a:pt x="119" y="31"/>
                  <a:pt x="117" y="31"/>
                  <a:pt x="116" y="32"/>
                </a:cubicBezTo>
                <a:cubicBezTo>
                  <a:pt x="110" y="34"/>
                  <a:pt x="108" y="40"/>
                  <a:pt x="110" y="45"/>
                </a:cubicBezTo>
                <a:lnTo>
                  <a:pt x="118" y="64"/>
                </a:lnTo>
                <a:close/>
                <a:moveTo>
                  <a:pt x="13" y="184"/>
                </a:moveTo>
                <a:cubicBezTo>
                  <a:pt x="54" y="184"/>
                  <a:pt x="54" y="184"/>
                  <a:pt x="54" y="184"/>
                </a:cubicBezTo>
                <a:cubicBezTo>
                  <a:pt x="60" y="184"/>
                  <a:pt x="64" y="179"/>
                  <a:pt x="64" y="172"/>
                </a:cubicBezTo>
                <a:cubicBezTo>
                  <a:pt x="64" y="167"/>
                  <a:pt x="60" y="162"/>
                  <a:pt x="54" y="162"/>
                </a:cubicBezTo>
                <a:cubicBezTo>
                  <a:pt x="13" y="162"/>
                  <a:pt x="13" y="162"/>
                  <a:pt x="13" y="162"/>
                </a:cubicBezTo>
                <a:cubicBezTo>
                  <a:pt x="8" y="162"/>
                  <a:pt x="3" y="167"/>
                  <a:pt x="3" y="172"/>
                </a:cubicBezTo>
                <a:cubicBezTo>
                  <a:pt x="3" y="179"/>
                  <a:pt x="8" y="184"/>
                  <a:pt x="13" y="184"/>
                </a:cubicBezTo>
                <a:close/>
                <a:moveTo>
                  <a:pt x="289" y="172"/>
                </a:moveTo>
                <a:cubicBezTo>
                  <a:pt x="289" y="179"/>
                  <a:pt x="293" y="184"/>
                  <a:pt x="298" y="184"/>
                </a:cubicBezTo>
                <a:cubicBezTo>
                  <a:pt x="340" y="184"/>
                  <a:pt x="340" y="184"/>
                  <a:pt x="340" y="184"/>
                </a:cubicBezTo>
                <a:cubicBezTo>
                  <a:pt x="345" y="184"/>
                  <a:pt x="349" y="179"/>
                  <a:pt x="349" y="172"/>
                </a:cubicBezTo>
                <a:cubicBezTo>
                  <a:pt x="349" y="167"/>
                  <a:pt x="345" y="162"/>
                  <a:pt x="340" y="162"/>
                </a:cubicBezTo>
                <a:cubicBezTo>
                  <a:pt x="298" y="162"/>
                  <a:pt x="298" y="162"/>
                  <a:pt x="298" y="162"/>
                </a:cubicBezTo>
                <a:cubicBezTo>
                  <a:pt x="293" y="162"/>
                  <a:pt x="289" y="167"/>
                  <a:pt x="289" y="172"/>
                </a:cubicBezTo>
                <a:close/>
                <a:moveTo>
                  <a:pt x="280" y="130"/>
                </a:moveTo>
                <a:cubicBezTo>
                  <a:pt x="282" y="134"/>
                  <a:pt x="285" y="137"/>
                  <a:pt x="289" y="137"/>
                </a:cubicBezTo>
                <a:cubicBezTo>
                  <a:pt x="290" y="137"/>
                  <a:pt x="292" y="137"/>
                  <a:pt x="293" y="136"/>
                </a:cubicBezTo>
                <a:cubicBezTo>
                  <a:pt x="313" y="127"/>
                  <a:pt x="313" y="127"/>
                  <a:pt x="313" y="127"/>
                </a:cubicBezTo>
                <a:cubicBezTo>
                  <a:pt x="318" y="126"/>
                  <a:pt x="320" y="120"/>
                  <a:pt x="318" y="114"/>
                </a:cubicBezTo>
                <a:cubicBezTo>
                  <a:pt x="316" y="109"/>
                  <a:pt x="313" y="107"/>
                  <a:pt x="309" y="107"/>
                </a:cubicBezTo>
                <a:cubicBezTo>
                  <a:pt x="307" y="107"/>
                  <a:pt x="306" y="108"/>
                  <a:pt x="305" y="108"/>
                </a:cubicBezTo>
                <a:cubicBezTo>
                  <a:pt x="286" y="116"/>
                  <a:pt x="286" y="116"/>
                  <a:pt x="286" y="116"/>
                </a:cubicBezTo>
                <a:cubicBezTo>
                  <a:pt x="280" y="118"/>
                  <a:pt x="278" y="126"/>
                  <a:pt x="280" y="130"/>
                </a:cubicBezTo>
                <a:close/>
                <a:moveTo>
                  <a:pt x="40" y="129"/>
                </a:moveTo>
                <a:cubicBezTo>
                  <a:pt x="59" y="136"/>
                  <a:pt x="59" y="136"/>
                  <a:pt x="59" y="136"/>
                </a:cubicBezTo>
                <a:cubicBezTo>
                  <a:pt x="60" y="137"/>
                  <a:pt x="62" y="137"/>
                  <a:pt x="63" y="137"/>
                </a:cubicBezTo>
                <a:cubicBezTo>
                  <a:pt x="67" y="137"/>
                  <a:pt x="71" y="134"/>
                  <a:pt x="72" y="131"/>
                </a:cubicBezTo>
                <a:cubicBezTo>
                  <a:pt x="75" y="125"/>
                  <a:pt x="72" y="120"/>
                  <a:pt x="67" y="117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6" y="109"/>
                  <a:pt x="45" y="109"/>
                  <a:pt x="43" y="109"/>
                </a:cubicBezTo>
                <a:cubicBezTo>
                  <a:pt x="39" y="109"/>
                  <a:pt x="36" y="111"/>
                  <a:pt x="34" y="116"/>
                </a:cubicBezTo>
                <a:cubicBezTo>
                  <a:pt x="31" y="120"/>
                  <a:pt x="35" y="126"/>
                  <a:pt x="40" y="129"/>
                </a:cubicBezTo>
                <a:close/>
                <a:moveTo>
                  <a:pt x="343" y="302"/>
                </a:moveTo>
                <a:cubicBezTo>
                  <a:pt x="340" y="301"/>
                  <a:pt x="338" y="300"/>
                  <a:pt x="334" y="297"/>
                </a:cubicBezTo>
                <a:cubicBezTo>
                  <a:pt x="323" y="290"/>
                  <a:pt x="310" y="287"/>
                  <a:pt x="298" y="287"/>
                </a:cubicBezTo>
                <a:cubicBezTo>
                  <a:pt x="285" y="287"/>
                  <a:pt x="272" y="290"/>
                  <a:pt x="261" y="297"/>
                </a:cubicBezTo>
                <a:cubicBezTo>
                  <a:pt x="254" y="302"/>
                  <a:pt x="245" y="305"/>
                  <a:pt x="237" y="305"/>
                </a:cubicBezTo>
                <a:cubicBezTo>
                  <a:pt x="228" y="305"/>
                  <a:pt x="219" y="302"/>
                  <a:pt x="212" y="297"/>
                </a:cubicBezTo>
                <a:cubicBezTo>
                  <a:pt x="201" y="290"/>
                  <a:pt x="188" y="287"/>
                  <a:pt x="176" y="287"/>
                </a:cubicBezTo>
                <a:cubicBezTo>
                  <a:pt x="163" y="287"/>
                  <a:pt x="151" y="290"/>
                  <a:pt x="140" y="297"/>
                </a:cubicBezTo>
                <a:cubicBezTo>
                  <a:pt x="133" y="302"/>
                  <a:pt x="124" y="305"/>
                  <a:pt x="115" y="305"/>
                </a:cubicBezTo>
                <a:cubicBezTo>
                  <a:pt x="107" y="305"/>
                  <a:pt x="98" y="302"/>
                  <a:pt x="91" y="297"/>
                </a:cubicBezTo>
                <a:cubicBezTo>
                  <a:pt x="79" y="290"/>
                  <a:pt x="67" y="287"/>
                  <a:pt x="54" y="287"/>
                </a:cubicBezTo>
                <a:cubicBezTo>
                  <a:pt x="42" y="287"/>
                  <a:pt x="29" y="290"/>
                  <a:pt x="18" y="297"/>
                </a:cubicBezTo>
                <a:cubicBezTo>
                  <a:pt x="15" y="298"/>
                  <a:pt x="13" y="301"/>
                  <a:pt x="10" y="302"/>
                </a:cubicBezTo>
                <a:cubicBezTo>
                  <a:pt x="4" y="304"/>
                  <a:pt x="2" y="310"/>
                  <a:pt x="4" y="315"/>
                </a:cubicBezTo>
                <a:cubicBezTo>
                  <a:pt x="6" y="319"/>
                  <a:pt x="10" y="321"/>
                  <a:pt x="14" y="321"/>
                </a:cubicBezTo>
                <a:cubicBezTo>
                  <a:pt x="15" y="321"/>
                  <a:pt x="17" y="321"/>
                  <a:pt x="18" y="320"/>
                </a:cubicBezTo>
                <a:cubicBezTo>
                  <a:pt x="22" y="319"/>
                  <a:pt x="27" y="318"/>
                  <a:pt x="31" y="315"/>
                </a:cubicBezTo>
                <a:cubicBezTo>
                  <a:pt x="38" y="310"/>
                  <a:pt x="46" y="308"/>
                  <a:pt x="55" y="308"/>
                </a:cubicBezTo>
                <a:cubicBezTo>
                  <a:pt x="64" y="308"/>
                  <a:pt x="72" y="310"/>
                  <a:pt x="80" y="315"/>
                </a:cubicBezTo>
                <a:cubicBezTo>
                  <a:pt x="91" y="322"/>
                  <a:pt x="104" y="326"/>
                  <a:pt x="116" y="326"/>
                </a:cubicBezTo>
                <a:cubicBezTo>
                  <a:pt x="129" y="326"/>
                  <a:pt x="141" y="322"/>
                  <a:pt x="152" y="315"/>
                </a:cubicBezTo>
                <a:cubicBezTo>
                  <a:pt x="159" y="310"/>
                  <a:pt x="167" y="308"/>
                  <a:pt x="176" y="308"/>
                </a:cubicBezTo>
                <a:cubicBezTo>
                  <a:pt x="185" y="308"/>
                  <a:pt x="193" y="310"/>
                  <a:pt x="201" y="315"/>
                </a:cubicBezTo>
                <a:cubicBezTo>
                  <a:pt x="212" y="322"/>
                  <a:pt x="225" y="326"/>
                  <a:pt x="237" y="326"/>
                </a:cubicBezTo>
                <a:cubicBezTo>
                  <a:pt x="250" y="326"/>
                  <a:pt x="262" y="322"/>
                  <a:pt x="273" y="315"/>
                </a:cubicBezTo>
                <a:cubicBezTo>
                  <a:pt x="280" y="310"/>
                  <a:pt x="289" y="308"/>
                  <a:pt x="297" y="308"/>
                </a:cubicBezTo>
                <a:cubicBezTo>
                  <a:pt x="306" y="308"/>
                  <a:pt x="315" y="310"/>
                  <a:pt x="323" y="315"/>
                </a:cubicBezTo>
                <a:cubicBezTo>
                  <a:pt x="328" y="318"/>
                  <a:pt x="331" y="319"/>
                  <a:pt x="336" y="322"/>
                </a:cubicBezTo>
                <a:cubicBezTo>
                  <a:pt x="337" y="322"/>
                  <a:pt x="338" y="323"/>
                  <a:pt x="340" y="323"/>
                </a:cubicBezTo>
                <a:cubicBezTo>
                  <a:pt x="344" y="323"/>
                  <a:pt x="347" y="321"/>
                  <a:pt x="349" y="316"/>
                </a:cubicBezTo>
                <a:cubicBezTo>
                  <a:pt x="351" y="310"/>
                  <a:pt x="349" y="303"/>
                  <a:pt x="343" y="302"/>
                </a:cubicBezTo>
                <a:close/>
                <a:moveTo>
                  <a:pt x="343" y="260"/>
                </a:moveTo>
                <a:cubicBezTo>
                  <a:pt x="340" y="259"/>
                  <a:pt x="338" y="257"/>
                  <a:pt x="334" y="256"/>
                </a:cubicBezTo>
                <a:cubicBezTo>
                  <a:pt x="323" y="248"/>
                  <a:pt x="310" y="245"/>
                  <a:pt x="298" y="245"/>
                </a:cubicBezTo>
                <a:cubicBezTo>
                  <a:pt x="285" y="245"/>
                  <a:pt x="272" y="248"/>
                  <a:pt x="261" y="256"/>
                </a:cubicBezTo>
                <a:cubicBezTo>
                  <a:pt x="254" y="261"/>
                  <a:pt x="245" y="263"/>
                  <a:pt x="237" y="263"/>
                </a:cubicBezTo>
                <a:cubicBezTo>
                  <a:pt x="228" y="263"/>
                  <a:pt x="219" y="261"/>
                  <a:pt x="212" y="256"/>
                </a:cubicBezTo>
                <a:cubicBezTo>
                  <a:pt x="201" y="248"/>
                  <a:pt x="188" y="245"/>
                  <a:pt x="176" y="245"/>
                </a:cubicBezTo>
                <a:cubicBezTo>
                  <a:pt x="163" y="245"/>
                  <a:pt x="151" y="248"/>
                  <a:pt x="140" y="256"/>
                </a:cubicBezTo>
                <a:cubicBezTo>
                  <a:pt x="133" y="261"/>
                  <a:pt x="124" y="263"/>
                  <a:pt x="115" y="263"/>
                </a:cubicBezTo>
                <a:cubicBezTo>
                  <a:pt x="107" y="263"/>
                  <a:pt x="98" y="261"/>
                  <a:pt x="91" y="256"/>
                </a:cubicBezTo>
                <a:cubicBezTo>
                  <a:pt x="79" y="248"/>
                  <a:pt x="67" y="245"/>
                  <a:pt x="54" y="245"/>
                </a:cubicBezTo>
                <a:cubicBezTo>
                  <a:pt x="42" y="245"/>
                  <a:pt x="29" y="248"/>
                  <a:pt x="18" y="256"/>
                </a:cubicBezTo>
                <a:cubicBezTo>
                  <a:pt x="15" y="257"/>
                  <a:pt x="13" y="259"/>
                  <a:pt x="10" y="260"/>
                </a:cubicBezTo>
                <a:cubicBezTo>
                  <a:pt x="4" y="262"/>
                  <a:pt x="2" y="268"/>
                  <a:pt x="4" y="274"/>
                </a:cubicBezTo>
                <a:cubicBezTo>
                  <a:pt x="6" y="278"/>
                  <a:pt x="10" y="281"/>
                  <a:pt x="14" y="281"/>
                </a:cubicBezTo>
                <a:cubicBezTo>
                  <a:pt x="15" y="281"/>
                  <a:pt x="17" y="280"/>
                  <a:pt x="18" y="280"/>
                </a:cubicBezTo>
                <a:cubicBezTo>
                  <a:pt x="22" y="279"/>
                  <a:pt x="27" y="276"/>
                  <a:pt x="31" y="274"/>
                </a:cubicBezTo>
                <a:cubicBezTo>
                  <a:pt x="38" y="269"/>
                  <a:pt x="46" y="266"/>
                  <a:pt x="55" y="266"/>
                </a:cubicBezTo>
                <a:cubicBezTo>
                  <a:pt x="64" y="266"/>
                  <a:pt x="72" y="269"/>
                  <a:pt x="80" y="274"/>
                </a:cubicBezTo>
                <a:cubicBezTo>
                  <a:pt x="91" y="281"/>
                  <a:pt x="104" y="285"/>
                  <a:pt x="116" y="285"/>
                </a:cubicBezTo>
                <a:cubicBezTo>
                  <a:pt x="129" y="285"/>
                  <a:pt x="141" y="281"/>
                  <a:pt x="152" y="274"/>
                </a:cubicBezTo>
                <a:cubicBezTo>
                  <a:pt x="159" y="269"/>
                  <a:pt x="167" y="266"/>
                  <a:pt x="176" y="266"/>
                </a:cubicBezTo>
                <a:cubicBezTo>
                  <a:pt x="185" y="266"/>
                  <a:pt x="193" y="269"/>
                  <a:pt x="201" y="274"/>
                </a:cubicBezTo>
                <a:cubicBezTo>
                  <a:pt x="212" y="281"/>
                  <a:pt x="225" y="285"/>
                  <a:pt x="237" y="285"/>
                </a:cubicBezTo>
                <a:cubicBezTo>
                  <a:pt x="250" y="285"/>
                  <a:pt x="262" y="281"/>
                  <a:pt x="273" y="274"/>
                </a:cubicBezTo>
                <a:cubicBezTo>
                  <a:pt x="280" y="269"/>
                  <a:pt x="289" y="266"/>
                  <a:pt x="297" y="266"/>
                </a:cubicBezTo>
                <a:cubicBezTo>
                  <a:pt x="306" y="266"/>
                  <a:pt x="315" y="269"/>
                  <a:pt x="323" y="274"/>
                </a:cubicBezTo>
                <a:cubicBezTo>
                  <a:pt x="328" y="276"/>
                  <a:pt x="331" y="279"/>
                  <a:pt x="336" y="280"/>
                </a:cubicBezTo>
                <a:cubicBezTo>
                  <a:pt x="337" y="281"/>
                  <a:pt x="339" y="282"/>
                  <a:pt x="340" y="282"/>
                </a:cubicBezTo>
                <a:cubicBezTo>
                  <a:pt x="344" y="282"/>
                  <a:pt x="347" y="279"/>
                  <a:pt x="349" y="275"/>
                </a:cubicBezTo>
                <a:cubicBezTo>
                  <a:pt x="351" y="268"/>
                  <a:pt x="349" y="262"/>
                  <a:pt x="343" y="260"/>
                </a:cubicBezTo>
                <a:close/>
                <a:moveTo>
                  <a:pt x="12" y="240"/>
                </a:moveTo>
                <a:cubicBezTo>
                  <a:pt x="13" y="240"/>
                  <a:pt x="15" y="240"/>
                  <a:pt x="16" y="239"/>
                </a:cubicBezTo>
                <a:cubicBezTo>
                  <a:pt x="21" y="238"/>
                  <a:pt x="25" y="236"/>
                  <a:pt x="28" y="234"/>
                </a:cubicBezTo>
                <a:cubicBezTo>
                  <a:pt x="36" y="229"/>
                  <a:pt x="45" y="226"/>
                  <a:pt x="53" y="226"/>
                </a:cubicBezTo>
                <a:cubicBezTo>
                  <a:pt x="62" y="226"/>
                  <a:pt x="70" y="229"/>
                  <a:pt x="78" y="234"/>
                </a:cubicBezTo>
                <a:cubicBezTo>
                  <a:pt x="89" y="241"/>
                  <a:pt x="102" y="245"/>
                  <a:pt x="114" y="245"/>
                </a:cubicBezTo>
                <a:cubicBezTo>
                  <a:pt x="127" y="245"/>
                  <a:pt x="139" y="241"/>
                  <a:pt x="150" y="234"/>
                </a:cubicBezTo>
                <a:cubicBezTo>
                  <a:pt x="157" y="229"/>
                  <a:pt x="166" y="226"/>
                  <a:pt x="175" y="226"/>
                </a:cubicBezTo>
                <a:cubicBezTo>
                  <a:pt x="183" y="226"/>
                  <a:pt x="192" y="229"/>
                  <a:pt x="199" y="234"/>
                </a:cubicBezTo>
                <a:cubicBezTo>
                  <a:pt x="210" y="241"/>
                  <a:pt x="223" y="245"/>
                  <a:pt x="235" y="245"/>
                </a:cubicBezTo>
                <a:cubicBezTo>
                  <a:pt x="248" y="245"/>
                  <a:pt x="261" y="241"/>
                  <a:pt x="271" y="234"/>
                </a:cubicBezTo>
                <a:cubicBezTo>
                  <a:pt x="279" y="229"/>
                  <a:pt x="287" y="226"/>
                  <a:pt x="296" y="226"/>
                </a:cubicBezTo>
                <a:cubicBezTo>
                  <a:pt x="305" y="226"/>
                  <a:pt x="314" y="229"/>
                  <a:pt x="322" y="234"/>
                </a:cubicBezTo>
                <a:cubicBezTo>
                  <a:pt x="327" y="236"/>
                  <a:pt x="329" y="238"/>
                  <a:pt x="334" y="240"/>
                </a:cubicBezTo>
                <a:cubicBezTo>
                  <a:pt x="336" y="241"/>
                  <a:pt x="337" y="241"/>
                  <a:pt x="339" y="241"/>
                </a:cubicBezTo>
                <a:cubicBezTo>
                  <a:pt x="343" y="241"/>
                  <a:pt x="346" y="239"/>
                  <a:pt x="347" y="235"/>
                </a:cubicBezTo>
                <a:cubicBezTo>
                  <a:pt x="351" y="228"/>
                  <a:pt x="349" y="222"/>
                  <a:pt x="343" y="220"/>
                </a:cubicBezTo>
                <a:cubicBezTo>
                  <a:pt x="340" y="219"/>
                  <a:pt x="338" y="218"/>
                  <a:pt x="334" y="216"/>
                </a:cubicBezTo>
                <a:cubicBezTo>
                  <a:pt x="323" y="209"/>
                  <a:pt x="310" y="205"/>
                  <a:pt x="298" y="205"/>
                </a:cubicBezTo>
                <a:cubicBezTo>
                  <a:pt x="285" y="205"/>
                  <a:pt x="272" y="209"/>
                  <a:pt x="261" y="216"/>
                </a:cubicBezTo>
                <a:cubicBezTo>
                  <a:pt x="255" y="219"/>
                  <a:pt x="255" y="219"/>
                  <a:pt x="255" y="219"/>
                </a:cubicBezTo>
                <a:cubicBezTo>
                  <a:pt x="262" y="206"/>
                  <a:pt x="268" y="189"/>
                  <a:pt x="268" y="173"/>
                </a:cubicBezTo>
                <a:cubicBezTo>
                  <a:pt x="268" y="122"/>
                  <a:pt x="228" y="81"/>
                  <a:pt x="177" y="81"/>
                </a:cubicBezTo>
                <a:cubicBezTo>
                  <a:pt x="126" y="81"/>
                  <a:pt x="85" y="122"/>
                  <a:pt x="85" y="173"/>
                </a:cubicBezTo>
                <a:cubicBezTo>
                  <a:pt x="85" y="190"/>
                  <a:pt x="90" y="206"/>
                  <a:pt x="98" y="220"/>
                </a:cubicBezTo>
                <a:cubicBezTo>
                  <a:pt x="95" y="219"/>
                  <a:pt x="93" y="218"/>
                  <a:pt x="89" y="216"/>
                </a:cubicBezTo>
                <a:cubicBezTo>
                  <a:pt x="78" y="209"/>
                  <a:pt x="65" y="205"/>
                  <a:pt x="53" y="205"/>
                </a:cubicBezTo>
                <a:cubicBezTo>
                  <a:pt x="40" y="205"/>
                  <a:pt x="28" y="209"/>
                  <a:pt x="16" y="216"/>
                </a:cubicBezTo>
                <a:cubicBezTo>
                  <a:pt x="14" y="217"/>
                  <a:pt x="10" y="219"/>
                  <a:pt x="8" y="220"/>
                </a:cubicBezTo>
                <a:cubicBezTo>
                  <a:pt x="3" y="222"/>
                  <a:pt x="0" y="228"/>
                  <a:pt x="3" y="234"/>
                </a:cubicBezTo>
                <a:cubicBezTo>
                  <a:pt x="4" y="238"/>
                  <a:pt x="8" y="240"/>
                  <a:pt x="12" y="2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7" name="Freeform 82">
            <a:extLst>
              <a:ext uri="{FF2B5EF4-FFF2-40B4-BE49-F238E27FC236}">
                <a16:creationId xmlns:a16="http://schemas.microsoft.com/office/drawing/2014/main" id="{E31D9DD3-E8A3-A9CD-4DBF-7C3CC5700FB5}"/>
              </a:ext>
            </a:extLst>
          </p:cNvPr>
          <p:cNvSpPr>
            <a:spLocks noEditPoints="1"/>
          </p:cNvSpPr>
          <p:nvPr/>
        </p:nvSpPr>
        <p:spPr bwMode="auto">
          <a:xfrm>
            <a:off x="11161086" y="1921791"/>
            <a:ext cx="259411" cy="257175"/>
          </a:xfrm>
          <a:custGeom>
            <a:avLst/>
            <a:gdLst>
              <a:gd name="T0" fmla="*/ 161 w 348"/>
              <a:gd name="T1" fmla="*/ 92 h 345"/>
              <a:gd name="T2" fmla="*/ 151 w 348"/>
              <a:gd name="T3" fmla="*/ 122 h 345"/>
              <a:gd name="T4" fmla="*/ 140 w 348"/>
              <a:gd name="T5" fmla="*/ 92 h 345"/>
              <a:gd name="T6" fmla="*/ 191 w 348"/>
              <a:gd name="T7" fmla="*/ 82 h 345"/>
              <a:gd name="T8" fmla="*/ 201 w 348"/>
              <a:gd name="T9" fmla="*/ 112 h 345"/>
              <a:gd name="T10" fmla="*/ 180 w 348"/>
              <a:gd name="T11" fmla="*/ 112 h 345"/>
              <a:gd name="T12" fmla="*/ 191 w 348"/>
              <a:gd name="T13" fmla="*/ 82 h 345"/>
              <a:gd name="T14" fmla="*/ 180 w 348"/>
              <a:gd name="T15" fmla="*/ 152 h 345"/>
              <a:gd name="T16" fmla="*/ 171 w 348"/>
              <a:gd name="T17" fmla="*/ 182 h 345"/>
              <a:gd name="T18" fmla="*/ 161 w 348"/>
              <a:gd name="T19" fmla="*/ 152 h 345"/>
              <a:gd name="T20" fmla="*/ 151 w 348"/>
              <a:gd name="T21" fmla="*/ 203 h 345"/>
              <a:gd name="T22" fmla="*/ 161 w 348"/>
              <a:gd name="T23" fmla="*/ 233 h 345"/>
              <a:gd name="T24" fmla="*/ 140 w 348"/>
              <a:gd name="T25" fmla="*/ 233 h 345"/>
              <a:gd name="T26" fmla="*/ 151 w 348"/>
              <a:gd name="T27" fmla="*/ 203 h 345"/>
              <a:gd name="T28" fmla="*/ 201 w 348"/>
              <a:gd name="T29" fmla="*/ 214 h 345"/>
              <a:gd name="T30" fmla="*/ 191 w 348"/>
              <a:gd name="T31" fmla="*/ 243 h 345"/>
              <a:gd name="T32" fmla="*/ 180 w 348"/>
              <a:gd name="T33" fmla="*/ 214 h 345"/>
              <a:gd name="T34" fmla="*/ 171 w 348"/>
              <a:gd name="T35" fmla="*/ 264 h 345"/>
              <a:gd name="T36" fmla="*/ 180 w 348"/>
              <a:gd name="T37" fmla="*/ 294 h 345"/>
              <a:gd name="T38" fmla="*/ 161 w 348"/>
              <a:gd name="T39" fmla="*/ 294 h 345"/>
              <a:gd name="T40" fmla="*/ 171 w 348"/>
              <a:gd name="T41" fmla="*/ 264 h 345"/>
              <a:gd name="T42" fmla="*/ 0 w 348"/>
              <a:gd name="T43" fmla="*/ 40 h 345"/>
              <a:gd name="T44" fmla="*/ 92 w 348"/>
              <a:gd name="T45" fmla="*/ 223 h 345"/>
              <a:gd name="T46" fmla="*/ 103 w 348"/>
              <a:gd name="T47" fmla="*/ 325 h 345"/>
              <a:gd name="T48" fmla="*/ 62 w 348"/>
              <a:gd name="T49" fmla="*/ 335 h 345"/>
              <a:gd name="T50" fmla="*/ 275 w 348"/>
              <a:gd name="T51" fmla="*/ 345 h 345"/>
              <a:gd name="T52" fmla="*/ 275 w 348"/>
              <a:gd name="T53" fmla="*/ 325 h 345"/>
              <a:gd name="T54" fmla="*/ 245 w 348"/>
              <a:gd name="T55" fmla="*/ 304 h 345"/>
              <a:gd name="T56" fmla="*/ 348 w 348"/>
              <a:gd name="T57" fmla="*/ 212 h 345"/>
              <a:gd name="T58" fmla="*/ 304 w 348"/>
              <a:gd name="T59" fmla="*/ 102 h 345"/>
              <a:gd name="T60" fmla="*/ 264 w 348"/>
              <a:gd name="T61" fmla="*/ 212 h 345"/>
              <a:gd name="T62" fmla="*/ 242 w 348"/>
              <a:gd name="T63" fmla="*/ 223 h 345"/>
              <a:gd name="T64" fmla="*/ 171 w 348"/>
              <a:gd name="T65" fmla="*/ 20 h 345"/>
              <a:gd name="T66" fmla="*/ 102 w 348"/>
              <a:gd name="T67" fmla="*/ 141 h 345"/>
              <a:gd name="T68" fmla="*/ 80 w 348"/>
              <a:gd name="T69" fmla="*/ 131 h 345"/>
              <a:gd name="T70" fmla="*/ 40 w 348"/>
              <a:gd name="T71" fmla="*/ 0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48" h="345">
                <a:moveTo>
                  <a:pt x="151" y="82"/>
                </a:moveTo>
                <a:cubicBezTo>
                  <a:pt x="156" y="82"/>
                  <a:pt x="161" y="86"/>
                  <a:pt x="161" y="92"/>
                </a:cubicBezTo>
                <a:cubicBezTo>
                  <a:pt x="161" y="112"/>
                  <a:pt x="161" y="112"/>
                  <a:pt x="161" y="112"/>
                </a:cubicBezTo>
                <a:cubicBezTo>
                  <a:pt x="161" y="118"/>
                  <a:pt x="156" y="122"/>
                  <a:pt x="151" y="122"/>
                </a:cubicBezTo>
                <a:cubicBezTo>
                  <a:pt x="145" y="122"/>
                  <a:pt x="140" y="118"/>
                  <a:pt x="140" y="112"/>
                </a:cubicBezTo>
                <a:cubicBezTo>
                  <a:pt x="140" y="92"/>
                  <a:pt x="140" y="92"/>
                  <a:pt x="140" y="92"/>
                </a:cubicBezTo>
                <a:cubicBezTo>
                  <a:pt x="140" y="86"/>
                  <a:pt x="145" y="82"/>
                  <a:pt x="151" y="82"/>
                </a:cubicBezTo>
                <a:close/>
                <a:moveTo>
                  <a:pt x="191" y="82"/>
                </a:moveTo>
                <a:cubicBezTo>
                  <a:pt x="196" y="82"/>
                  <a:pt x="201" y="86"/>
                  <a:pt x="201" y="92"/>
                </a:cubicBezTo>
                <a:cubicBezTo>
                  <a:pt x="201" y="112"/>
                  <a:pt x="201" y="112"/>
                  <a:pt x="201" y="112"/>
                </a:cubicBezTo>
                <a:cubicBezTo>
                  <a:pt x="201" y="118"/>
                  <a:pt x="196" y="122"/>
                  <a:pt x="191" y="122"/>
                </a:cubicBezTo>
                <a:cubicBezTo>
                  <a:pt x="185" y="122"/>
                  <a:pt x="180" y="118"/>
                  <a:pt x="180" y="112"/>
                </a:cubicBezTo>
                <a:cubicBezTo>
                  <a:pt x="180" y="92"/>
                  <a:pt x="180" y="92"/>
                  <a:pt x="180" y="92"/>
                </a:cubicBezTo>
                <a:cubicBezTo>
                  <a:pt x="180" y="86"/>
                  <a:pt x="185" y="82"/>
                  <a:pt x="191" y="82"/>
                </a:cubicBezTo>
                <a:close/>
                <a:moveTo>
                  <a:pt x="171" y="143"/>
                </a:moveTo>
                <a:cubicBezTo>
                  <a:pt x="176" y="143"/>
                  <a:pt x="180" y="147"/>
                  <a:pt x="180" y="152"/>
                </a:cubicBezTo>
                <a:cubicBezTo>
                  <a:pt x="180" y="172"/>
                  <a:pt x="180" y="172"/>
                  <a:pt x="180" y="172"/>
                </a:cubicBezTo>
                <a:cubicBezTo>
                  <a:pt x="180" y="178"/>
                  <a:pt x="176" y="182"/>
                  <a:pt x="171" y="182"/>
                </a:cubicBezTo>
                <a:cubicBezTo>
                  <a:pt x="165" y="182"/>
                  <a:pt x="161" y="178"/>
                  <a:pt x="161" y="172"/>
                </a:cubicBezTo>
                <a:cubicBezTo>
                  <a:pt x="161" y="152"/>
                  <a:pt x="161" y="152"/>
                  <a:pt x="161" y="152"/>
                </a:cubicBezTo>
                <a:cubicBezTo>
                  <a:pt x="161" y="147"/>
                  <a:pt x="165" y="143"/>
                  <a:pt x="171" y="143"/>
                </a:cubicBezTo>
                <a:close/>
                <a:moveTo>
                  <a:pt x="151" y="203"/>
                </a:moveTo>
                <a:cubicBezTo>
                  <a:pt x="156" y="203"/>
                  <a:pt x="161" y="208"/>
                  <a:pt x="161" y="214"/>
                </a:cubicBezTo>
                <a:cubicBezTo>
                  <a:pt x="161" y="233"/>
                  <a:pt x="161" y="233"/>
                  <a:pt x="161" y="233"/>
                </a:cubicBezTo>
                <a:cubicBezTo>
                  <a:pt x="161" y="239"/>
                  <a:pt x="156" y="243"/>
                  <a:pt x="151" y="243"/>
                </a:cubicBezTo>
                <a:cubicBezTo>
                  <a:pt x="145" y="243"/>
                  <a:pt x="140" y="239"/>
                  <a:pt x="140" y="233"/>
                </a:cubicBezTo>
                <a:cubicBezTo>
                  <a:pt x="140" y="214"/>
                  <a:pt x="140" y="214"/>
                  <a:pt x="140" y="214"/>
                </a:cubicBezTo>
                <a:cubicBezTo>
                  <a:pt x="140" y="208"/>
                  <a:pt x="145" y="203"/>
                  <a:pt x="151" y="203"/>
                </a:cubicBezTo>
                <a:close/>
                <a:moveTo>
                  <a:pt x="191" y="203"/>
                </a:moveTo>
                <a:cubicBezTo>
                  <a:pt x="196" y="203"/>
                  <a:pt x="201" y="208"/>
                  <a:pt x="201" y="214"/>
                </a:cubicBezTo>
                <a:cubicBezTo>
                  <a:pt x="201" y="233"/>
                  <a:pt x="201" y="233"/>
                  <a:pt x="201" y="233"/>
                </a:cubicBezTo>
                <a:cubicBezTo>
                  <a:pt x="201" y="239"/>
                  <a:pt x="196" y="243"/>
                  <a:pt x="191" y="243"/>
                </a:cubicBezTo>
                <a:cubicBezTo>
                  <a:pt x="185" y="243"/>
                  <a:pt x="180" y="239"/>
                  <a:pt x="180" y="233"/>
                </a:cubicBezTo>
                <a:cubicBezTo>
                  <a:pt x="180" y="214"/>
                  <a:pt x="180" y="214"/>
                  <a:pt x="180" y="214"/>
                </a:cubicBezTo>
                <a:cubicBezTo>
                  <a:pt x="180" y="208"/>
                  <a:pt x="185" y="203"/>
                  <a:pt x="191" y="203"/>
                </a:cubicBezTo>
                <a:close/>
                <a:moveTo>
                  <a:pt x="171" y="264"/>
                </a:moveTo>
                <a:cubicBezTo>
                  <a:pt x="176" y="264"/>
                  <a:pt x="180" y="268"/>
                  <a:pt x="180" y="274"/>
                </a:cubicBezTo>
                <a:cubicBezTo>
                  <a:pt x="180" y="294"/>
                  <a:pt x="180" y="294"/>
                  <a:pt x="180" y="294"/>
                </a:cubicBezTo>
                <a:cubicBezTo>
                  <a:pt x="180" y="299"/>
                  <a:pt x="176" y="304"/>
                  <a:pt x="171" y="304"/>
                </a:cubicBezTo>
                <a:cubicBezTo>
                  <a:pt x="165" y="304"/>
                  <a:pt x="161" y="299"/>
                  <a:pt x="161" y="294"/>
                </a:cubicBezTo>
                <a:cubicBezTo>
                  <a:pt x="161" y="274"/>
                  <a:pt x="161" y="274"/>
                  <a:pt x="161" y="274"/>
                </a:cubicBezTo>
                <a:cubicBezTo>
                  <a:pt x="161" y="268"/>
                  <a:pt x="165" y="264"/>
                  <a:pt x="171" y="264"/>
                </a:cubicBezTo>
                <a:close/>
                <a:moveTo>
                  <a:pt x="40" y="0"/>
                </a:moveTo>
                <a:cubicBezTo>
                  <a:pt x="18" y="0"/>
                  <a:pt x="0" y="18"/>
                  <a:pt x="0" y="40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181"/>
                  <a:pt x="41" y="223"/>
                  <a:pt x="92" y="223"/>
                </a:cubicBezTo>
                <a:cubicBezTo>
                  <a:pt x="103" y="223"/>
                  <a:pt x="103" y="223"/>
                  <a:pt x="103" y="223"/>
                </a:cubicBezTo>
                <a:cubicBezTo>
                  <a:pt x="103" y="325"/>
                  <a:pt x="103" y="325"/>
                  <a:pt x="103" y="325"/>
                </a:cubicBezTo>
                <a:cubicBezTo>
                  <a:pt x="72" y="325"/>
                  <a:pt x="72" y="325"/>
                  <a:pt x="72" y="325"/>
                </a:cubicBezTo>
                <a:cubicBezTo>
                  <a:pt x="67" y="325"/>
                  <a:pt x="62" y="330"/>
                  <a:pt x="62" y="335"/>
                </a:cubicBezTo>
                <a:cubicBezTo>
                  <a:pt x="62" y="340"/>
                  <a:pt x="67" y="345"/>
                  <a:pt x="72" y="345"/>
                </a:cubicBezTo>
                <a:cubicBezTo>
                  <a:pt x="275" y="345"/>
                  <a:pt x="275" y="345"/>
                  <a:pt x="275" y="345"/>
                </a:cubicBezTo>
                <a:cubicBezTo>
                  <a:pt x="281" y="345"/>
                  <a:pt x="285" y="340"/>
                  <a:pt x="285" y="335"/>
                </a:cubicBezTo>
                <a:cubicBezTo>
                  <a:pt x="285" y="330"/>
                  <a:pt x="281" y="325"/>
                  <a:pt x="275" y="325"/>
                </a:cubicBezTo>
                <a:cubicBezTo>
                  <a:pt x="245" y="325"/>
                  <a:pt x="245" y="325"/>
                  <a:pt x="245" y="325"/>
                </a:cubicBezTo>
                <a:cubicBezTo>
                  <a:pt x="245" y="304"/>
                  <a:pt x="245" y="304"/>
                  <a:pt x="245" y="304"/>
                </a:cubicBezTo>
                <a:cubicBezTo>
                  <a:pt x="256" y="304"/>
                  <a:pt x="256" y="304"/>
                  <a:pt x="256" y="304"/>
                </a:cubicBezTo>
                <a:cubicBezTo>
                  <a:pt x="306" y="304"/>
                  <a:pt x="348" y="263"/>
                  <a:pt x="348" y="212"/>
                </a:cubicBezTo>
                <a:cubicBezTo>
                  <a:pt x="348" y="143"/>
                  <a:pt x="348" y="143"/>
                  <a:pt x="348" y="143"/>
                </a:cubicBezTo>
                <a:cubicBezTo>
                  <a:pt x="344" y="120"/>
                  <a:pt x="326" y="102"/>
                  <a:pt x="304" y="102"/>
                </a:cubicBezTo>
                <a:cubicBezTo>
                  <a:pt x="281" y="102"/>
                  <a:pt x="264" y="120"/>
                  <a:pt x="264" y="143"/>
                </a:cubicBezTo>
                <a:cubicBezTo>
                  <a:pt x="264" y="212"/>
                  <a:pt x="264" y="212"/>
                  <a:pt x="264" y="212"/>
                </a:cubicBezTo>
                <a:cubicBezTo>
                  <a:pt x="264" y="218"/>
                  <a:pt x="259" y="223"/>
                  <a:pt x="254" y="223"/>
                </a:cubicBezTo>
                <a:cubicBezTo>
                  <a:pt x="242" y="223"/>
                  <a:pt x="242" y="223"/>
                  <a:pt x="242" y="223"/>
                </a:cubicBezTo>
                <a:cubicBezTo>
                  <a:pt x="242" y="91"/>
                  <a:pt x="242" y="91"/>
                  <a:pt x="242" y="91"/>
                </a:cubicBezTo>
                <a:cubicBezTo>
                  <a:pt x="242" y="52"/>
                  <a:pt x="211" y="20"/>
                  <a:pt x="171" y="20"/>
                </a:cubicBezTo>
                <a:cubicBezTo>
                  <a:pt x="133" y="20"/>
                  <a:pt x="102" y="52"/>
                  <a:pt x="102" y="91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90" y="141"/>
                  <a:pt x="90" y="141"/>
                  <a:pt x="90" y="141"/>
                </a:cubicBezTo>
                <a:cubicBezTo>
                  <a:pt x="85" y="141"/>
                  <a:pt x="80" y="136"/>
                  <a:pt x="80" y="131"/>
                </a:cubicBezTo>
                <a:cubicBezTo>
                  <a:pt x="80" y="40"/>
                  <a:pt x="80" y="40"/>
                  <a:pt x="80" y="40"/>
                </a:cubicBezTo>
                <a:cubicBezTo>
                  <a:pt x="80" y="18"/>
                  <a:pt x="62" y="0"/>
                  <a:pt x="4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8" name="Freeform 83">
            <a:extLst>
              <a:ext uri="{FF2B5EF4-FFF2-40B4-BE49-F238E27FC236}">
                <a16:creationId xmlns:a16="http://schemas.microsoft.com/office/drawing/2014/main" id="{7F9856AE-A003-318E-4927-474CC222D89A}"/>
              </a:ext>
            </a:extLst>
          </p:cNvPr>
          <p:cNvSpPr>
            <a:spLocks noEditPoints="1"/>
          </p:cNvSpPr>
          <p:nvPr/>
        </p:nvSpPr>
        <p:spPr bwMode="auto">
          <a:xfrm>
            <a:off x="11161086" y="1375014"/>
            <a:ext cx="268357" cy="259411"/>
          </a:xfrm>
          <a:custGeom>
            <a:avLst/>
            <a:gdLst>
              <a:gd name="T0" fmla="*/ 271 w 360"/>
              <a:gd name="T1" fmla="*/ 171 h 348"/>
              <a:gd name="T2" fmla="*/ 239 w 360"/>
              <a:gd name="T3" fmla="*/ 204 h 348"/>
              <a:gd name="T4" fmla="*/ 284 w 360"/>
              <a:gd name="T5" fmla="*/ 204 h 348"/>
              <a:gd name="T6" fmla="*/ 271 w 360"/>
              <a:gd name="T7" fmla="*/ 171 h 348"/>
              <a:gd name="T8" fmla="*/ 204 w 360"/>
              <a:gd name="T9" fmla="*/ 240 h 348"/>
              <a:gd name="T10" fmla="*/ 171 w 360"/>
              <a:gd name="T11" fmla="*/ 271 h 348"/>
              <a:gd name="T12" fmla="*/ 204 w 360"/>
              <a:gd name="T13" fmla="*/ 284 h 348"/>
              <a:gd name="T14" fmla="*/ 204 w 360"/>
              <a:gd name="T15" fmla="*/ 240 h 348"/>
              <a:gd name="T16" fmla="*/ 322 w 360"/>
              <a:gd name="T17" fmla="*/ 138 h 348"/>
              <a:gd name="T18" fmla="*/ 314 w 360"/>
              <a:gd name="T19" fmla="*/ 134 h 348"/>
              <a:gd name="T20" fmla="*/ 306 w 360"/>
              <a:gd name="T21" fmla="*/ 137 h 348"/>
              <a:gd name="T22" fmla="*/ 285 w 360"/>
              <a:gd name="T23" fmla="*/ 159 h 348"/>
              <a:gd name="T24" fmla="*/ 278 w 360"/>
              <a:gd name="T25" fmla="*/ 280 h 348"/>
              <a:gd name="T26" fmla="*/ 213 w 360"/>
              <a:gd name="T27" fmla="*/ 306 h 348"/>
              <a:gd name="T28" fmla="*/ 156 w 360"/>
              <a:gd name="T29" fmla="*/ 286 h 348"/>
              <a:gd name="T30" fmla="*/ 135 w 360"/>
              <a:gd name="T31" fmla="*/ 308 h 348"/>
              <a:gd name="T32" fmla="*/ 136 w 360"/>
              <a:gd name="T33" fmla="*/ 323 h 348"/>
              <a:gd name="T34" fmla="*/ 214 w 360"/>
              <a:gd name="T35" fmla="*/ 348 h 348"/>
              <a:gd name="T36" fmla="*/ 307 w 360"/>
              <a:gd name="T37" fmla="*/ 309 h 348"/>
              <a:gd name="T38" fmla="*/ 322 w 360"/>
              <a:gd name="T39" fmla="*/ 138 h 348"/>
              <a:gd name="T40" fmla="*/ 225 w 360"/>
              <a:gd name="T41" fmla="*/ 284 h 348"/>
              <a:gd name="T42" fmla="*/ 257 w 360"/>
              <a:gd name="T43" fmla="*/ 271 h 348"/>
              <a:gd name="T44" fmla="*/ 225 w 360"/>
              <a:gd name="T45" fmla="*/ 240 h 348"/>
              <a:gd name="T46" fmla="*/ 225 w 360"/>
              <a:gd name="T47" fmla="*/ 284 h 348"/>
              <a:gd name="T48" fmla="*/ 106 w 360"/>
              <a:gd name="T49" fmla="*/ 308 h 348"/>
              <a:gd name="T50" fmla="*/ 288 w 360"/>
              <a:gd name="T51" fmla="*/ 126 h 348"/>
              <a:gd name="T52" fmla="*/ 162 w 360"/>
              <a:gd name="T53" fmla="*/ 42 h 348"/>
              <a:gd name="T54" fmla="*/ 112 w 360"/>
              <a:gd name="T55" fmla="*/ 0 h 348"/>
              <a:gd name="T56" fmla="*/ 101 w 360"/>
              <a:gd name="T57" fmla="*/ 10 h 348"/>
              <a:gd name="T58" fmla="*/ 112 w 360"/>
              <a:gd name="T59" fmla="*/ 19 h 348"/>
              <a:gd name="T60" fmla="*/ 141 w 360"/>
              <a:gd name="T61" fmla="*/ 42 h 348"/>
              <a:gd name="T62" fmla="*/ 0 w 360"/>
              <a:gd name="T63" fmla="*/ 194 h 348"/>
              <a:gd name="T64" fmla="*/ 136 w 360"/>
              <a:gd name="T65" fmla="*/ 346 h 348"/>
              <a:gd name="T66" fmla="*/ 106 w 360"/>
              <a:gd name="T67" fmla="*/ 324 h 348"/>
              <a:gd name="T68" fmla="*/ 106 w 360"/>
              <a:gd name="T69" fmla="*/ 308 h 348"/>
              <a:gd name="T70" fmla="*/ 284 w 360"/>
              <a:gd name="T71" fmla="*/ 224 h 348"/>
              <a:gd name="T72" fmla="*/ 239 w 360"/>
              <a:gd name="T73" fmla="*/ 224 h 348"/>
              <a:gd name="T74" fmla="*/ 271 w 360"/>
              <a:gd name="T75" fmla="*/ 257 h 348"/>
              <a:gd name="T76" fmla="*/ 284 w 360"/>
              <a:gd name="T77" fmla="*/ 22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60" h="348">
                <a:moveTo>
                  <a:pt x="271" y="171"/>
                </a:moveTo>
                <a:cubicBezTo>
                  <a:pt x="239" y="204"/>
                  <a:pt x="239" y="204"/>
                  <a:pt x="239" y="204"/>
                </a:cubicBezTo>
                <a:cubicBezTo>
                  <a:pt x="284" y="204"/>
                  <a:pt x="284" y="204"/>
                  <a:pt x="284" y="204"/>
                </a:cubicBezTo>
                <a:cubicBezTo>
                  <a:pt x="283" y="193"/>
                  <a:pt x="279" y="181"/>
                  <a:pt x="271" y="171"/>
                </a:cubicBezTo>
                <a:close/>
                <a:moveTo>
                  <a:pt x="204" y="240"/>
                </a:moveTo>
                <a:cubicBezTo>
                  <a:pt x="171" y="271"/>
                  <a:pt x="171" y="271"/>
                  <a:pt x="171" y="271"/>
                </a:cubicBezTo>
                <a:cubicBezTo>
                  <a:pt x="181" y="278"/>
                  <a:pt x="191" y="282"/>
                  <a:pt x="204" y="284"/>
                </a:cubicBezTo>
                <a:lnTo>
                  <a:pt x="204" y="240"/>
                </a:lnTo>
                <a:close/>
                <a:moveTo>
                  <a:pt x="322" y="138"/>
                </a:moveTo>
                <a:cubicBezTo>
                  <a:pt x="320" y="135"/>
                  <a:pt x="317" y="134"/>
                  <a:pt x="314" y="134"/>
                </a:cubicBezTo>
                <a:cubicBezTo>
                  <a:pt x="311" y="134"/>
                  <a:pt x="308" y="135"/>
                  <a:pt x="306" y="137"/>
                </a:cubicBezTo>
                <a:cubicBezTo>
                  <a:pt x="285" y="159"/>
                  <a:pt x="285" y="159"/>
                  <a:pt x="285" y="159"/>
                </a:cubicBezTo>
                <a:cubicBezTo>
                  <a:pt x="315" y="196"/>
                  <a:pt x="311" y="248"/>
                  <a:pt x="278" y="280"/>
                </a:cubicBezTo>
                <a:cubicBezTo>
                  <a:pt x="260" y="297"/>
                  <a:pt x="237" y="306"/>
                  <a:pt x="213" y="306"/>
                </a:cubicBezTo>
                <a:cubicBezTo>
                  <a:pt x="194" y="306"/>
                  <a:pt x="174" y="300"/>
                  <a:pt x="156" y="286"/>
                </a:cubicBezTo>
                <a:cubicBezTo>
                  <a:pt x="135" y="308"/>
                  <a:pt x="135" y="308"/>
                  <a:pt x="135" y="308"/>
                </a:cubicBezTo>
                <a:cubicBezTo>
                  <a:pt x="131" y="312"/>
                  <a:pt x="131" y="318"/>
                  <a:pt x="136" y="323"/>
                </a:cubicBezTo>
                <a:cubicBezTo>
                  <a:pt x="159" y="339"/>
                  <a:pt x="187" y="348"/>
                  <a:pt x="214" y="348"/>
                </a:cubicBezTo>
                <a:cubicBezTo>
                  <a:pt x="248" y="348"/>
                  <a:pt x="281" y="335"/>
                  <a:pt x="307" y="309"/>
                </a:cubicBezTo>
                <a:cubicBezTo>
                  <a:pt x="356" y="261"/>
                  <a:pt x="360" y="191"/>
                  <a:pt x="322" y="138"/>
                </a:cubicBezTo>
                <a:close/>
                <a:moveTo>
                  <a:pt x="225" y="284"/>
                </a:moveTo>
                <a:cubicBezTo>
                  <a:pt x="235" y="282"/>
                  <a:pt x="247" y="278"/>
                  <a:pt x="257" y="271"/>
                </a:cubicBezTo>
                <a:cubicBezTo>
                  <a:pt x="225" y="240"/>
                  <a:pt x="225" y="240"/>
                  <a:pt x="225" y="240"/>
                </a:cubicBezTo>
                <a:lnTo>
                  <a:pt x="225" y="284"/>
                </a:lnTo>
                <a:close/>
                <a:moveTo>
                  <a:pt x="106" y="308"/>
                </a:moveTo>
                <a:cubicBezTo>
                  <a:pt x="288" y="126"/>
                  <a:pt x="288" y="126"/>
                  <a:pt x="288" y="126"/>
                </a:cubicBezTo>
                <a:cubicBezTo>
                  <a:pt x="263" y="77"/>
                  <a:pt x="217" y="46"/>
                  <a:pt x="162" y="42"/>
                </a:cubicBezTo>
                <a:cubicBezTo>
                  <a:pt x="157" y="19"/>
                  <a:pt x="137" y="0"/>
                  <a:pt x="112" y="0"/>
                </a:cubicBezTo>
                <a:cubicBezTo>
                  <a:pt x="106" y="0"/>
                  <a:pt x="101" y="4"/>
                  <a:pt x="101" y="10"/>
                </a:cubicBezTo>
                <a:cubicBezTo>
                  <a:pt x="101" y="15"/>
                  <a:pt x="106" y="19"/>
                  <a:pt x="112" y="19"/>
                </a:cubicBezTo>
                <a:cubicBezTo>
                  <a:pt x="126" y="19"/>
                  <a:pt x="137" y="29"/>
                  <a:pt x="141" y="42"/>
                </a:cubicBezTo>
                <a:cubicBezTo>
                  <a:pt x="63" y="47"/>
                  <a:pt x="0" y="114"/>
                  <a:pt x="0" y="194"/>
                </a:cubicBezTo>
                <a:cubicBezTo>
                  <a:pt x="0" y="268"/>
                  <a:pt x="55" y="337"/>
                  <a:pt x="136" y="346"/>
                </a:cubicBezTo>
                <a:cubicBezTo>
                  <a:pt x="126" y="340"/>
                  <a:pt x="115" y="333"/>
                  <a:pt x="106" y="324"/>
                </a:cubicBezTo>
                <a:cubicBezTo>
                  <a:pt x="101" y="319"/>
                  <a:pt x="101" y="313"/>
                  <a:pt x="106" y="308"/>
                </a:cubicBezTo>
                <a:close/>
                <a:moveTo>
                  <a:pt x="284" y="224"/>
                </a:moveTo>
                <a:cubicBezTo>
                  <a:pt x="239" y="224"/>
                  <a:pt x="239" y="224"/>
                  <a:pt x="239" y="224"/>
                </a:cubicBezTo>
                <a:cubicBezTo>
                  <a:pt x="271" y="257"/>
                  <a:pt x="271" y="257"/>
                  <a:pt x="271" y="257"/>
                </a:cubicBezTo>
                <a:cubicBezTo>
                  <a:pt x="279" y="248"/>
                  <a:pt x="283" y="236"/>
                  <a:pt x="284" y="2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19" name="Freeform 92">
            <a:extLst>
              <a:ext uri="{FF2B5EF4-FFF2-40B4-BE49-F238E27FC236}">
                <a16:creationId xmlns:a16="http://schemas.microsoft.com/office/drawing/2014/main" id="{D89FDEE9-EF30-07DE-C293-010868BE3959}"/>
              </a:ext>
            </a:extLst>
          </p:cNvPr>
          <p:cNvSpPr>
            <a:spLocks noEditPoints="1"/>
          </p:cNvSpPr>
          <p:nvPr/>
        </p:nvSpPr>
        <p:spPr bwMode="auto">
          <a:xfrm>
            <a:off x="10637046" y="1920300"/>
            <a:ext cx="215431" cy="259411"/>
          </a:xfrm>
          <a:custGeom>
            <a:avLst/>
            <a:gdLst>
              <a:gd name="T0" fmla="*/ 105 w 289"/>
              <a:gd name="T1" fmla="*/ 133 h 348"/>
              <a:gd name="T2" fmla="*/ 205 w 289"/>
              <a:gd name="T3" fmla="*/ 133 h 348"/>
              <a:gd name="T4" fmla="*/ 213 w 289"/>
              <a:gd name="T5" fmla="*/ 249 h 348"/>
              <a:gd name="T6" fmla="*/ 225 w 289"/>
              <a:gd name="T7" fmla="*/ 242 h 348"/>
              <a:gd name="T8" fmla="*/ 243 w 289"/>
              <a:gd name="T9" fmla="*/ 208 h 348"/>
              <a:gd name="T10" fmla="*/ 270 w 289"/>
              <a:gd name="T11" fmla="*/ 193 h 348"/>
              <a:gd name="T12" fmla="*/ 284 w 289"/>
              <a:gd name="T13" fmla="*/ 141 h 348"/>
              <a:gd name="T14" fmla="*/ 253 w 289"/>
              <a:gd name="T15" fmla="*/ 107 h 348"/>
              <a:gd name="T16" fmla="*/ 263 w 289"/>
              <a:gd name="T17" fmla="*/ 62 h 348"/>
              <a:gd name="T18" fmla="*/ 226 w 289"/>
              <a:gd name="T19" fmla="*/ 61 h 348"/>
              <a:gd name="T20" fmla="*/ 216 w 289"/>
              <a:gd name="T21" fmla="*/ 17 h 348"/>
              <a:gd name="T22" fmla="*/ 180 w 289"/>
              <a:gd name="T23" fmla="*/ 35 h 348"/>
              <a:gd name="T24" fmla="*/ 154 w 289"/>
              <a:gd name="T25" fmla="*/ 0 h 348"/>
              <a:gd name="T26" fmla="*/ 127 w 289"/>
              <a:gd name="T27" fmla="*/ 35 h 348"/>
              <a:gd name="T28" fmla="*/ 93 w 289"/>
              <a:gd name="T29" fmla="*/ 18 h 348"/>
              <a:gd name="T30" fmla="*/ 82 w 289"/>
              <a:gd name="T31" fmla="*/ 61 h 348"/>
              <a:gd name="T32" fmla="*/ 45 w 289"/>
              <a:gd name="T33" fmla="*/ 62 h 348"/>
              <a:gd name="T34" fmla="*/ 55 w 289"/>
              <a:gd name="T35" fmla="*/ 107 h 348"/>
              <a:gd name="T36" fmla="*/ 23 w 289"/>
              <a:gd name="T37" fmla="*/ 141 h 348"/>
              <a:gd name="T38" fmla="*/ 38 w 289"/>
              <a:gd name="T39" fmla="*/ 193 h 348"/>
              <a:gd name="T40" fmla="*/ 65 w 289"/>
              <a:gd name="T41" fmla="*/ 208 h 348"/>
              <a:gd name="T42" fmla="*/ 83 w 289"/>
              <a:gd name="T43" fmla="*/ 242 h 348"/>
              <a:gd name="T44" fmla="*/ 95 w 289"/>
              <a:gd name="T45" fmla="*/ 249 h 348"/>
              <a:gd name="T46" fmla="*/ 146 w 289"/>
              <a:gd name="T47" fmla="*/ 264 h 348"/>
              <a:gd name="T48" fmla="*/ 161 w 289"/>
              <a:gd name="T49" fmla="*/ 264 h 348"/>
              <a:gd name="T50" fmla="*/ 213 w 289"/>
              <a:gd name="T51" fmla="*/ 249 h 348"/>
              <a:gd name="T52" fmla="*/ 83 w 289"/>
              <a:gd name="T53" fmla="*/ 133 h 348"/>
              <a:gd name="T54" fmla="*/ 225 w 289"/>
              <a:gd name="T55" fmla="*/ 133 h 348"/>
              <a:gd name="T56" fmla="*/ 119 w 289"/>
              <a:gd name="T57" fmla="*/ 262 h 348"/>
              <a:gd name="T58" fmla="*/ 79 w 289"/>
              <a:gd name="T59" fmla="*/ 275 h 348"/>
              <a:gd name="T60" fmla="*/ 60 w 289"/>
              <a:gd name="T61" fmla="*/ 229 h 348"/>
              <a:gd name="T62" fmla="*/ 0 w 289"/>
              <a:gd name="T63" fmla="*/ 299 h 348"/>
              <a:gd name="T64" fmla="*/ 1 w 289"/>
              <a:gd name="T65" fmla="*/ 338 h 348"/>
              <a:gd name="T66" fmla="*/ 52 w 289"/>
              <a:gd name="T67" fmla="*/ 348 h 348"/>
              <a:gd name="T68" fmla="*/ 119 w 289"/>
              <a:gd name="T69" fmla="*/ 262 h 348"/>
              <a:gd name="T70" fmla="*/ 239 w 289"/>
              <a:gd name="T71" fmla="*/ 267 h 348"/>
              <a:gd name="T72" fmla="*/ 226 w 289"/>
              <a:gd name="T73" fmla="*/ 274 h 348"/>
              <a:gd name="T74" fmla="*/ 162 w 289"/>
              <a:gd name="T75" fmla="*/ 290 h 348"/>
              <a:gd name="T76" fmla="*/ 276 w 289"/>
              <a:gd name="T77" fmla="*/ 327 h 348"/>
              <a:gd name="T78" fmla="*/ 286 w 289"/>
              <a:gd name="T79" fmla="*/ 318 h 348"/>
              <a:gd name="T80" fmla="*/ 269 w 289"/>
              <a:gd name="T81" fmla="*/ 22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89" h="348">
                <a:moveTo>
                  <a:pt x="155" y="83"/>
                </a:moveTo>
                <a:cubicBezTo>
                  <a:pt x="127" y="83"/>
                  <a:pt x="105" y="106"/>
                  <a:pt x="105" y="133"/>
                </a:cubicBezTo>
                <a:cubicBezTo>
                  <a:pt x="105" y="162"/>
                  <a:pt x="127" y="185"/>
                  <a:pt x="155" y="185"/>
                </a:cubicBezTo>
                <a:cubicBezTo>
                  <a:pt x="182" y="185"/>
                  <a:pt x="205" y="162"/>
                  <a:pt x="205" y="133"/>
                </a:cubicBezTo>
                <a:cubicBezTo>
                  <a:pt x="205" y="106"/>
                  <a:pt x="182" y="83"/>
                  <a:pt x="155" y="83"/>
                </a:cubicBezTo>
                <a:close/>
                <a:moveTo>
                  <a:pt x="213" y="249"/>
                </a:moveTo>
                <a:cubicBezTo>
                  <a:pt x="214" y="249"/>
                  <a:pt x="215" y="249"/>
                  <a:pt x="216" y="249"/>
                </a:cubicBezTo>
                <a:cubicBezTo>
                  <a:pt x="220" y="249"/>
                  <a:pt x="224" y="246"/>
                  <a:pt x="225" y="242"/>
                </a:cubicBezTo>
                <a:cubicBezTo>
                  <a:pt x="229" y="230"/>
                  <a:pt x="229" y="217"/>
                  <a:pt x="226" y="206"/>
                </a:cubicBezTo>
                <a:cubicBezTo>
                  <a:pt x="232" y="207"/>
                  <a:pt x="237" y="208"/>
                  <a:pt x="243" y="208"/>
                </a:cubicBezTo>
                <a:cubicBezTo>
                  <a:pt x="250" y="208"/>
                  <a:pt x="256" y="207"/>
                  <a:pt x="263" y="205"/>
                </a:cubicBezTo>
                <a:cubicBezTo>
                  <a:pt x="269" y="204"/>
                  <a:pt x="272" y="198"/>
                  <a:pt x="270" y="193"/>
                </a:cubicBezTo>
                <a:cubicBezTo>
                  <a:pt x="266" y="180"/>
                  <a:pt x="261" y="170"/>
                  <a:pt x="253" y="160"/>
                </a:cubicBezTo>
                <a:cubicBezTo>
                  <a:pt x="265" y="157"/>
                  <a:pt x="275" y="150"/>
                  <a:pt x="284" y="141"/>
                </a:cubicBezTo>
                <a:cubicBezTo>
                  <a:pt x="289" y="136"/>
                  <a:pt x="289" y="131"/>
                  <a:pt x="284" y="126"/>
                </a:cubicBezTo>
                <a:cubicBezTo>
                  <a:pt x="275" y="117"/>
                  <a:pt x="265" y="111"/>
                  <a:pt x="253" y="107"/>
                </a:cubicBezTo>
                <a:cubicBezTo>
                  <a:pt x="261" y="98"/>
                  <a:pt x="267" y="87"/>
                  <a:pt x="270" y="75"/>
                </a:cubicBezTo>
                <a:cubicBezTo>
                  <a:pt x="271" y="69"/>
                  <a:pt x="267" y="63"/>
                  <a:pt x="263" y="62"/>
                </a:cubicBezTo>
                <a:cubicBezTo>
                  <a:pt x="257" y="60"/>
                  <a:pt x="250" y="59"/>
                  <a:pt x="243" y="59"/>
                </a:cubicBezTo>
                <a:cubicBezTo>
                  <a:pt x="238" y="59"/>
                  <a:pt x="232" y="60"/>
                  <a:pt x="226" y="61"/>
                </a:cubicBezTo>
                <a:cubicBezTo>
                  <a:pt x="229" y="49"/>
                  <a:pt x="229" y="36"/>
                  <a:pt x="225" y="25"/>
                </a:cubicBezTo>
                <a:cubicBezTo>
                  <a:pt x="224" y="21"/>
                  <a:pt x="221" y="17"/>
                  <a:pt x="216" y="17"/>
                </a:cubicBezTo>
                <a:cubicBezTo>
                  <a:pt x="215" y="17"/>
                  <a:pt x="214" y="18"/>
                  <a:pt x="213" y="18"/>
                </a:cubicBezTo>
                <a:cubicBezTo>
                  <a:pt x="200" y="22"/>
                  <a:pt x="190" y="27"/>
                  <a:pt x="180" y="35"/>
                </a:cubicBezTo>
                <a:cubicBezTo>
                  <a:pt x="177" y="24"/>
                  <a:pt x="170" y="13"/>
                  <a:pt x="161" y="4"/>
                </a:cubicBezTo>
                <a:cubicBezTo>
                  <a:pt x="159" y="2"/>
                  <a:pt x="157" y="0"/>
                  <a:pt x="154" y="0"/>
                </a:cubicBezTo>
                <a:cubicBezTo>
                  <a:pt x="151" y="0"/>
                  <a:pt x="148" y="2"/>
                  <a:pt x="146" y="4"/>
                </a:cubicBezTo>
                <a:cubicBezTo>
                  <a:pt x="137" y="13"/>
                  <a:pt x="131" y="23"/>
                  <a:pt x="127" y="35"/>
                </a:cubicBezTo>
                <a:cubicBezTo>
                  <a:pt x="118" y="27"/>
                  <a:pt x="108" y="20"/>
                  <a:pt x="95" y="18"/>
                </a:cubicBezTo>
                <a:cubicBezTo>
                  <a:pt x="94" y="18"/>
                  <a:pt x="94" y="18"/>
                  <a:pt x="93" y="18"/>
                </a:cubicBezTo>
                <a:cubicBezTo>
                  <a:pt x="88" y="18"/>
                  <a:pt x="83" y="21"/>
                  <a:pt x="83" y="25"/>
                </a:cubicBezTo>
                <a:cubicBezTo>
                  <a:pt x="79" y="37"/>
                  <a:pt x="79" y="50"/>
                  <a:pt x="82" y="61"/>
                </a:cubicBezTo>
                <a:cubicBezTo>
                  <a:pt x="76" y="60"/>
                  <a:pt x="70" y="59"/>
                  <a:pt x="64" y="59"/>
                </a:cubicBezTo>
                <a:cubicBezTo>
                  <a:pt x="58" y="59"/>
                  <a:pt x="51" y="60"/>
                  <a:pt x="45" y="62"/>
                </a:cubicBezTo>
                <a:cubicBezTo>
                  <a:pt x="39" y="63"/>
                  <a:pt x="36" y="69"/>
                  <a:pt x="38" y="75"/>
                </a:cubicBezTo>
                <a:cubicBezTo>
                  <a:pt x="41" y="87"/>
                  <a:pt x="47" y="97"/>
                  <a:pt x="55" y="107"/>
                </a:cubicBezTo>
                <a:cubicBezTo>
                  <a:pt x="43" y="111"/>
                  <a:pt x="32" y="117"/>
                  <a:pt x="23" y="126"/>
                </a:cubicBezTo>
                <a:cubicBezTo>
                  <a:pt x="19" y="131"/>
                  <a:pt x="19" y="136"/>
                  <a:pt x="23" y="141"/>
                </a:cubicBezTo>
                <a:cubicBezTo>
                  <a:pt x="32" y="150"/>
                  <a:pt x="42" y="157"/>
                  <a:pt x="55" y="160"/>
                </a:cubicBezTo>
                <a:cubicBezTo>
                  <a:pt x="47" y="169"/>
                  <a:pt x="40" y="180"/>
                  <a:pt x="38" y="193"/>
                </a:cubicBezTo>
                <a:cubicBezTo>
                  <a:pt x="37" y="198"/>
                  <a:pt x="40" y="204"/>
                  <a:pt x="45" y="205"/>
                </a:cubicBezTo>
                <a:cubicBezTo>
                  <a:pt x="51" y="207"/>
                  <a:pt x="58" y="208"/>
                  <a:pt x="65" y="208"/>
                </a:cubicBezTo>
                <a:cubicBezTo>
                  <a:pt x="70" y="208"/>
                  <a:pt x="76" y="207"/>
                  <a:pt x="82" y="206"/>
                </a:cubicBezTo>
                <a:cubicBezTo>
                  <a:pt x="79" y="219"/>
                  <a:pt x="79" y="231"/>
                  <a:pt x="83" y="242"/>
                </a:cubicBezTo>
                <a:cubicBezTo>
                  <a:pt x="83" y="246"/>
                  <a:pt x="87" y="249"/>
                  <a:pt x="91" y="249"/>
                </a:cubicBezTo>
                <a:cubicBezTo>
                  <a:pt x="93" y="249"/>
                  <a:pt x="94" y="249"/>
                  <a:pt x="95" y="249"/>
                </a:cubicBezTo>
                <a:cubicBezTo>
                  <a:pt x="108" y="246"/>
                  <a:pt x="117" y="240"/>
                  <a:pt x="127" y="232"/>
                </a:cubicBezTo>
                <a:cubicBezTo>
                  <a:pt x="131" y="243"/>
                  <a:pt x="137" y="255"/>
                  <a:pt x="146" y="264"/>
                </a:cubicBezTo>
                <a:cubicBezTo>
                  <a:pt x="148" y="266"/>
                  <a:pt x="151" y="267"/>
                  <a:pt x="154" y="267"/>
                </a:cubicBezTo>
                <a:cubicBezTo>
                  <a:pt x="157" y="267"/>
                  <a:pt x="159" y="266"/>
                  <a:pt x="161" y="264"/>
                </a:cubicBezTo>
                <a:cubicBezTo>
                  <a:pt x="170" y="255"/>
                  <a:pt x="177" y="244"/>
                  <a:pt x="180" y="232"/>
                </a:cubicBezTo>
                <a:cubicBezTo>
                  <a:pt x="189" y="239"/>
                  <a:pt x="200" y="246"/>
                  <a:pt x="213" y="249"/>
                </a:cubicBezTo>
                <a:close/>
                <a:moveTo>
                  <a:pt x="154" y="204"/>
                </a:moveTo>
                <a:cubicBezTo>
                  <a:pt x="115" y="204"/>
                  <a:pt x="83" y="172"/>
                  <a:pt x="83" y="133"/>
                </a:cubicBezTo>
                <a:cubicBezTo>
                  <a:pt x="83" y="94"/>
                  <a:pt x="115" y="62"/>
                  <a:pt x="154" y="62"/>
                </a:cubicBezTo>
                <a:cubicBezTo>
                  <a:pt x="194" y="62"/>
                  <a:pt x="225" y="94"/>
                  <a:pt x="225" y="133"/>
                </a:cubicBezTo>
                <a:cubicBezTo>
                  <a:pt x="225" y="172"/>
                  <a:pt x="194" y="204"/>
                  <a:pt x="154" y="204"/>
                </a:cubicBezTo>
                <a:close/>
                <a:moveTo>
                  <a:pt x="119" y="262"/>
                </a:moveTo>
                <a:cubicBezTo>
                  <a:pt x="108" y="269"/>
                  <a:pt x="95" y="272"/>
                  <a:pt x="81" y="275"/>
                </a:cubicBezTo>
                <a:cubicBezTo>
                  <a:pt x="81" y="275"/>
                  <a:pt x="80" y="275"/>
                  <a:pt x="79" y="275"/>
                </a:cubicBezTo>
                <a:cubicBezTo>
                  <a:pt x="74" y="275"/>
                  <a:pt x="70" y="273"/>
                  <a:pt x="69" y="269"/>
                </a:cubicBezTo>
                <a:cubicBezTo>
                  <a:pt x="65" y="253"/>
                  <a:pt x="61" y="243"/>
                  <a:pt x="60" y="229"/>
                </a:cubicBezTo>
                <a:cubicBezTo>
                  <a:pt x="49" y="228"/>
                  <a:pt x="41" y="225"/>
                  <a:pt x="29" y="224"/>
                </a:cubicBezTo>
                <a:cubicBezTo>
                  <a:pt x="12" y="243"/>
                  <a:pt x="0" y="270"/>
                  <a:pt x="0" y="299"/>
                </a:cubicBezTo>
                <a:cubicBezTo>
                  <a:pt x="0" y="338"/>
                  <a:pt x="0" y="338"/>
                  <a:pt x="0" y="338"/>
                </a:cubicBezTo>
                <a:cubicBezTo>
                  <a:pt x="1" y="338"/>
                  <a:pt x="1" y="338"/>
                  <a:pt x="1" y="338"/>
                </a:cubicBezTo>
                <a:cubicBezTo>
                  <a:pt x="1" y="344"/>
                  <a:pt x="6" y="348"/>
                  <a:pt x="12" y="348"/>
                </a:cubicBezTo>
                <a:cubicBezTo>
                  <a:pt x="52" y="348"/>
                  <a:pt x="52" y="348"/>
                  <a:pt x="52" y="348"/>
                </a:cubicBezTo>
                <a:cubicBezTo>
                  <a:pt x="92" y="348"/>
                  <a:pt x="128" y="326"/>
                  <a:pt x="148" y="293"/>
                </a:cubicBezTo>
                <a:cubicBezTo>
                  <a:pt x="141" y="288"/>
                  <a:pt x="127" y="273"/>
                  <a:pt x="119" y="262"/>
                </a:cubicBezTo>
                <a:close/>
                <a:moveTo>
                  <a:pt x="248" y="229"/>
                </a:moveTo>
                <a:cubicBezTo>
                  <a:pt x="247" y="242"/>
                  <a:pt x="243" y="253"/>
                  <a:pt x="239" y="267"/>
                </a:cubicBezTo>
                <a:cubicBezTo>
                  <a:pt x="238" y="272"/>
                  <a:pt x="234" y="275"/>
                  <a:pt x="230" y="275"/>
                </a:cubicBezTo>
                <a:cubicBezTo>
                  <a:pt x="229" y="275"/>
                  <a:pt x="227" y="275"/>
                  <a:pt x="226" y="274"/>
                </a:cubicBezTo>
                <a:cubicBezTo>
                  <a:pt x="212" y="271"/>
                  <a:pt x="199" y="267"/>
                  <a:pt x="188" y="262"/>
                </a:cubicBezTo>
                <a:cubicBezTo>
                  <a:pt x="180" y="273"/>
                  <a:pt x="172" y="280"/>
                  <a:pt x="162" y="290"/>
                </a:cubicBezTo>
                <a:cubicBezTo>
                  <a:pt x="179" y="312"/>
                  <a:pt x="205" y="327"/>
                  <a:pt x="235" y="327"/>
                </a:cubicBezTo>
                <a:cubicBezTo>
                  <a:pt x="276" y="327"/>
                  <a:pt x="276" y="327"/>
                  <a:pt x="276" y="327"/>
                </a:cubicBezTo>
                <a:cubicBezTo>
                  <a:pt x="276" y="328"/>
                  <a:pt x="276" y="328"/>
                  <a:pt x="276" y="328"/>
                </a:cubicBezTo>
                <a:cubicBezTo>
                  <a:pt x="281" y="328"/>
                  <a:pt x="286" y="324"/>
                  <a:pt x="286" y="318"/>
                </a:cubicBezTo>
                <a:cubicBezTo>
                  <a:pt x="286" y="278"/>
                  <a:pt x="286" y="278"/>
                  <a:pt x="286" y="278"/>
                </a:cubicBezTo>
                <a:cubicBezTo>
                  <a:pt x="286" y="258"/>
                  <a:pt x="279" y="240"/>
                  <a:pt x="269" y="225"/>
                </a:cubicBezTo>
                <a:cubicBezTo>
                  <a:pt x="261" y="227"/>
                  <a:pt x="256" y="229"/>
                  <a:pt x="248" y="2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0" name="Freeform 93">
            <a:extLst>
              <a:ext uri="{FF2B5EF4-FFF2-40B4-BE49-F238E27FC236}">
                <a16:creationId xmlns:a16="http://schemas.microsoft.com/office/drawing/2014/main" id="{5EDE5043-C7D8-AC48-8594-DD76D39C3B46}"/>
              </a:ext>
            </a:extLst>
          </p:cNvPr>
          <p:cNvSpPr>
            <a:spLocks noEditPoints="1"/>
          </p:cNvSpPr>
          <p:nvPr/>
        </p:nvSpPr>
        <p:spPr bwMode="auto">
          <a:xfrm>
            <a:off x="10614683" y="1375014"/>
            <a:ext cx="259411" cy="259411"/>
          </a:xfrm>
          <a:custGeom>
            <a:avLst/>
            <a:gdLst>
              <a:gd name="T0" fmla="*/ 73 w 348"/>
              <a:gd name="T1" fmla="*/ 23 h 348"/>
              <a:gd name="T2" fmla="*/ 22 w 348"/>
              <a:gd name="T3" fmla="*/ 101 h 348"/>
              <a:gd name="T4" fmla="*/ 103 w 348"/>
              <a:gd name="T5" fmla="*/ 33 h 348"/>
              <a:gd name="T6" fmla="*/ 317 w 348"/>
              <a:gd name="T7" fmla="*/ 123 h 348"/>
              <a:gd name="T8" fmla="*/ 0 w 348"/>
              <a:gd name="T9" fmla="*/ 153 h 348"/>
              <a:gd name="T10" fmla="*/ 235 w 348"/>
              <a:gd name="T11" fmla="*/ 265 h 348"/>
              <a:gd name="T12" fmla="*/ 235 w 348"/>
              <a:gd name="T13" fmla="*/ 164 h 348"/>
              <a:gd name="T14" fmla="*/ 286 w 348"/>
              <a:gd name="T15" fmla="*/ 174 h 348"/>
              <a:gd name="T16" fmla="*/ 235 w 348"/>
              <a:gd name="T17" fmla="*/ 184 h 348"/>
              <a:gd name="T18" fmla="*/ 235 w 348"/>
              <a:gd name="T19" fmla="*/ 164 h 348"/>
              <a:gd name="T20" fmla="*/ 194 w 348"/>
              <a:gd name="T21" fmla="*/ 164 h 348"/>
              <a:gd name="T22" fmla="*/ 194 w 348"/>
              <a:gd name="T23" fmla="*/ 184 h 348"/>
              <a:gd name="T24" fmla="*/ 143 w 348"/>
              <a:gd name="T25" fmla="*/ 174 h 348"/>
              <a:gd name="T26" fmla="*/ 62 w 348"/>
              <a:gd name="T27" fmla="*/ 174 h 348"/>
              <a:gd name="T28" fmla="*/ 113 w 348"/>
              <a:gd name="T29" fmla="*/ 164 h 348"/>
              <a:gd name="T30" fmla="*/ 113 w 348"/>
              <a:gd name="T31" fmla="*/ 184 h 348"/>
              <a:gd name="T32" fmla="*/ 62 w 348"/>
              <a:gd name="T33" fmla="*/ 174 h 348"/>
              <a:gd name="T34" fmla="*/ 113 w 348"/>
              <a:gd name="T35" fmla="*/ 224 h 348"/>
              <a:gd name="T36" fmla="*/ 113 w 348"/>
              <a:gd name="T37" fmla="*/ 205 h 348"/>
              <a:gd name="T38" fmla="*/ 163 w 348"/>
              <a:gd name="T39" fmla="*/ 215 h 348"/>
              <a:gd name="T40" fmla="*/ 185 w 348"/>
              <a:gd name="T41" fmla="*/ 215 h 348"/>
              <a:gd name="T42" fmla="*/ 235 w 348"/>
              <a:gd name="T43" fmla="*/ 205 h 348"/>
              <a:gd name="T44" fmla="*/ 235 w 348"/>
              <a:gd name="T45" fmla="*/ 224 h 348"/>
              <a:gd name="T46" fmla="*/ 185 w 348"/>
              <a:gd name="T47" fmla="*/ 215 h 348"/>
              <a:gd name="T48" fmla="*/ 103 w 348"/>
              <a:gd name="T49" fmla="*/ 103 h 348"/>
              <a:gd name="T50" fmla="*/ 173 w 348"/>
              <a:gd name="T51" fmla="*/ 0 h 348"/>
              <a:gd name="T52" fmla="*/ 326 w 348"/>
              <a:gd name="T53" fmla="*/ 102 h 348"/>
              <a:gd name="T54" fmla="*/ 273 w 348"/>
              <a:gd name="T55" fmla="*/ 23 h 348"/>
              <a:gd name="T56" fmla="*/ 264 w 348"/>
              <a:gd name="T57" fmla="*/ 103 h 348"/>
              <a:gd name="T58" fmla="*/ 235 w 348"/>
              <a:gd name="T59" fmla="*/ 286 h 348"/>
              <a:gd name="T60" fmla="*/ 204 w 348"/>
              <a:gd name="T61" fmla="*/ 295 h 348"/>
              <a:gd name="T62" fmla="*/ 215 w 348"/>
              <a:gd name="T63" fmla="*/ 326 h 348"/>
              <a:gd name="T64" fmla="*/ 285 w 348"/>
              <a:gd name="T65" fmla="*/ 276 h 348"/>
              <a:gd name="T66" fmla="*/ 316 w 348"/>
              <a:gd name="T67" fmla="*/ 259 h 348"/>
              <a:gd name="T68" fmla="*/ 307 w 348"/>
              <a:gd name="T69" fmla="*/ 277 h 348"/>
              <a:gd name="T70" fmla="*/ 317 w 348"/>
              <a:gd name="T71" fmla="*/ 348 h 348"/>
              <a:gd name="T72" fmla="*/ 348 w 348"/>
              <a:gd name="T73" fmla="*/ 337 h 348"/>
              <a:gd name="T74" fmla="*/ 316 w 348"/>
              <a:gd name="T75" fmla="*/ 25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8" h="348">
                <a:moveTo>
                  <a:pt x="103" y="33"/>
                </a:moveTo>
                <a:cubicBezTo>
                  <a:pt x="93" y="27"/>
                  <a:pt x="83" y="23"/>
                  <a:pt x="73" y="23"/>
                </a:cubicBezTo>
                <a:cubicBezTo>
                  <a:pt x="70" y="23"/>
                  <a:pt x="67" y="24"/>
                  <a:pt x="64" y="24"/>
                </a:cubicBezTo>
                <a:cubicBezTo>
                  <a:pt x="37" y="31"/>
                  <a:pt x="24" y="65"/>
                  <a:pt x="22" y="101"/>
                </a:cubicBezTo>
                <a:cubicBezTo>
                  <a:pt x="82" y="101"/>
                  <a:pt x="82" y="101"/>
                  <a:pt x="82" y="101"/>
                </a:cubicBezTo>
                <a:cubicBezTo>
                  <a:pt x="85" y="79"/>
                  <a:pt x="91" y="54"/>
                  <a:pt x="103" y="33"/>
                </a:cubicBezTo>
                <a:close/>
                <a:moveTo>
                  <a:pt x="348" y="153"/>
                </a:moveTo>
                <a:cubicBezTo>
                  <a:pt x="348" y="136"/>
                  <a:pt x="334" y="123"/>
                  <a:pt x="317" y="123"/>
                </a:cubicBezTo>
                <a:cubicBezTo>
                  <a:pt x="31" y="123"/>
                  <a:pt x="31" y="123"/>
                  <a:pt x="31" y="123"/>
                </a:cubicBezTo>
                <a:cubicBezTo>
                  <a:pt x="13" y="123"/>
                  <a:pt x="0" y="136"/>
                  <a:pt x="0" y="153"/>
                </a:cubicBezTo>
                <a:cubicBezTo>
                  <a:pt x="0" y="215"/>
                  <a:pt x="50" y="265"/>
                  <a:pt x="113" y="265"/>
                </a:cubicBezTo>
                <a:cubicBezTo>
                  <a:pt x="235" y="265"/>
                  <a:pt x="235" y="265"/>
                  <a:pt x="235" y="265"/>
                </a:cubicBezTo>
                <a:cubicBezTo>
                  <a:pt x="297" y="265"/>
                  <a:pt x="348" y="215"/>
                  <a:pt x="348" y="153"/>
                </a:cubicBezTo>
                <a:close/>
                <a:moveTo>
                  <a:pt x="235" y="164"/>
                </a:moveTo>
                <a:cubicBezTo>
                  <a:pt x="276" y="164"/>
                  <a:pt x="276" y="164"/>
                  <a:pt x="276" y="164"/>
                </a:cubicBezTo>
                <a:cubicBezTo>
                  <a:pt x="281" y="164"/>
                  <a:pt x="286" y="169"/>
                  <a:pt x="286" y="174"/>
                </a:cubicBezTo>
                <a:cubicBezTo>
                  <a:pt x="286" y="180"/>
                  <a:pt x="281" y="184"/>
                  <a:pt x="276" y="184"/>
                </a:cubicBezTo>
                <a:cubicBezTo>
                  <a:pt x="235" y="184"/>
                  <a:pt x="235" y="184"/>
                  <a:pt x="235" y="184"/>
                </a:cubicBezTo>
                <a:cubicBezTo>
                  <a:pt x="230" y="184"/>
                  <a:pt x="225" y="180"/>
                  <a:pt x="225" y="174"/>
                </a:cubicBezTo>
                <a:cubicBezTo>
                  <a:pt x="225" y="169"/>
                  <a:pt x="230" y="164"/>
                  <a:pt x="235" y="164"/>
                </a:cubicBezTo>
                <a:close/>
                <a:moveTo>
                  <a:pt x="153" y="164"/>
                </a:moveTo>
                <a:cubicBezTo>
                  <a:pt x="194" y="164"/>
                  <a:pt x="194" y="164"/>
                  <a:pt x="194" y="164"/>
                </a:cubicBezTo>
                <a:cubicBezTo>
                  <a:pt x="199" y="164"/>
                  <a:pt x="204" y="169"/>
                  <a:pt x="204" y="174"/>
                </a:cubicBezTo>
                <a:cubicBezTo>
                  <a:pt x="204" y="180"/>
                  <a:pt x="199" y="184"/>
                  <a:pt x="194" y="184"/>
                </a:cubicBezTo>
                <a:cubicBezTo>
                  <a:pt x="153" y="184"/>
                  <a:pt x="153" y="184"/>
                  <a:pt x="153" y="184"/>
                </a:cubicBezTo>
                <a:cubicBezTo>
                  <a:pt x="148" y="184"/>
                  <a:pt x="143" y="180"/>
                  <a:pt x="143" y="174"/>
                </a:cubicBezTo>
                <a:cubicBezTo>
                  <a:pt x="143" y="169"/>
                  <a:pt x="148" y="164"/>
                  <a:pt x="153" y="164"/>
                </a:cubicBezTo>
                <a:close/>
                <a:moveTo>
                  <a:pt x="62" y="174"/>
                </a:moveTo>
                <a:cubicBezTo>
                  <a:pt x="62" y="169"/>
                  <a:pt x="67" y="164"/>
                  <a:pt x="72" y="164"/>
                </a:cubicBezTo>
                <a:cubicBezTo>
                  <a:pt x="113" y="164"/>
                  <a:pt x="113" y="164"/>
                  <a:pt x="113" y="164"/>
                </a:cubicBezTo>
                <a:cubicBezTo>
                  <a:pt x="118" y="164"/>
                  <a:pt x="122" y="169"/>
                  <a:pt x="122" y="174"/>
                </a:cubicBezTo>
                <a:cubicBezTo>
                  <a:pt x="122" y="180"/>
                  <a:pt x="118" y="184"/>
                  <a:pt x="113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67" y="184"/>
                  <a:pt x="62" y="180"/>
                  <a:pt x="62" y="174"/>
                </a:cubicBezTo>
                <a:close/>
                <a:moveTo>
                  <a:pt x="153" y="224"/>
                </a:moveTo>
                <a:cubicBezTo>
                  <a:pt x="113" y="224"/>
                  <a:pt x="113" y="224"/>
                  <a:pt x="113" y="224"/>
                </a:cubicBezTo>
                <a:cubicBezTo>
                  <a:pt x="107" y="224"/>
                  <a:pt x="103" y="220"/>
                  <a:pt x="103" y="215"/>
                </a:cubicBezTo>
                <a:cubicBezTo>
                  <a:pt x="103" y="209"/>
                  <a:pt x="107" y="205"/>
                  <a:pt x="113" y="205"/>
                </a:cubicBezTo>
                <a:cubicBezTo>
                  <a:pt x="153" y="205"/>
                  <a:pt x="153" y="205"/>
                  <a:pt x="153" y="205"/>
                </a:cubicBezTo>
                <a:cubicBezTo>
                  <a:pt x="159" y="205"/>
                  <a:pt x="163" y="209"/>
                  <a:pt x="163" y="215"/>
                </a:cubicBezTo>
                <a:cubicBezTo>
                  <a:pt x="163" y="220"/>
                  <a:pt x="159" y="224"/>
                  <a:pt x="153" y="224"/>
                </a:cubicBezTo>
                <a:close/>
                <a:moveTo>
                  <a:pt x="185" y="215"/>
                </a:moveTo>
                <a:cubicBezTo>
                  <a:pt x="185" y="209"/>
                  <a:pt x="189" y="205"/>
                  <a:pt x="195" y="205"/>
                </a:cubicBezTo>
                <a:cubicBezTo>
                  <a:pt x="235" y="205"/>
                  <a:pt x="235" y="205"/>
                  <a:pt x="235" y="205"/>
                </a:cubicBezTo>
                <a:cubicBezTo>
                  <a:pt x="241" y="205"/>
                  <a:pt x="245" y="209"/>
                  <a:pt x="245" y="215"/>
                </a:cubicBezTo>
                <a:cubicBezTo>
                  <a:pt x="245" y="220"/>
                  <a:pt x="241" y="224"/>
                  <a:pt x="235" y="224"/>
                </a:cubicBezTo>
                <a:cubicBezTo>
                  <a:pt x="195" y="224"/>
                  <a:pt x="195" y="224"/>
                  <a:pt x="195" y="224"/>
                </a:cubicBezTo>
                <a:cubicBezTo>
                  <a:pt x="189" y="224"/>
                  <a:pt x="185" y="220"/>
                  <a:pt x="185" y="215"/>
                </a:cubicBezTo>
                <a:close/>
                <a:moveTo>
                  <a:pt x="173" y="0"/>
                </a:moveTo>
                <a:cubicBezTo>
                  <a:pt x="138" y="0"/>
                  <a:pt x="108" y="51"/>
                  <a:pt x="103" y="103"/>
                </a:cubicBezTo>
                <a:cubicBezTo>
                  <a:pt x="243" y="103"/>
                  <a:pt x="243" y="103"/>
                  <a:pt x="243" y="103"/>
                </a:cubicBezTo>
                <a:cubicBezTo>
                  <a:pt x="238" y="51"/>
                  <a:pt x="209" y="0"/>
                  <a:pt x="173" y="0"/>
                </a:cubicBezTo>
                <a:close/>
                <a:moveTo>
                  <a:pt x="326" y="103"/>
                </a:moveTo>
                <a:cubicBezTo>
                  <a:pt x="326" y="102"/>
                  <a:pt x="326" y="102"/>
                  <a:pt x="326" y="102"/>
                </a:cubicBezTo>
                <a:cubicBezTo>
                  <a:pt x="324" y="65"/>
                  <a:pt x="311" y="31"/>
                  <a:pt x="283" y="24"/>
                </a:cubicBezTo>
                <a:cubicBezTo>
                  <a:pt x="280" y="23"/>
                  <a:pt x="277" y="23"/>
                  <a:pt x="273" y="23"/>
                </a:cubicBezTo>
                <a:cubicBezTo>
                  <a:pt x="264" y="23"/>
                  <a:pt x="253" y="27"/>
                  <a:pt x="243" y="33"/>
                </a:cubicBezTo>
                <a:cubicBezTo>
                  <a:pt x="255" y="55"/>
                  <a:pt x="262" y="79"/>
                  <a:pt x="264" y="103"/>
                </a:cubicBezTo>
                <a:lnTo>
                  <a:pt x="326" y="103"/>
                </a:lnTo>
                <a:close/>
                <a:moveTo>
                  <a:pt x="235" y="286"/>
                </a:moveTo>
                <a:cubicBezTo>
                  <a:pt x="206" y="286"/>
                  <a:pt x="206" y="286"/>
                  <a:pt x="206" y="286"/>
                </a:cubicBezTo>
                <a:cubicBezTo>
                  <a:pt x="204" y="289"/>
                  <a:pt x="204" y="292"/>
                  <a:pt x="204" y="295"/>
                </a:cubicBezTo>
                <a:cubicBezTo>
                  <a:pt x="204" y="315"/>
                  <a:pt x="204" y="315"/>
                  <a:pt x="204" y="315"/>
                </a:cubicBezTo>
                <a:cubicBezTo>
                  <a:pt x="204" y="321"/>
                  <a:pt x="210" y="326"/>
                  <a:pt x="215" y="326"/>
                </a:cubicBezTo>
                <a:cubicBezTo>
                  <a:pt x="235" y="326"/>
                  <a:pt x="235" y="326"/>
                  <a:pt x="235" y="326"/>
                </a:cubicBezTo>
                <a:cubicBezTo>
                  <a:pt x="263" y="326"/>
                  <a:pt x="285" y="304"/>
                  <a:pt x="285" y="276"/>
                </a:cubicBezTo>
                <a:cubicBezTo>
                  <a:pt x="270" y="282"/>
                  <a:pt x="253" y="286"/>
                  <a:pt x="235" y="286"/>
                </a:cubicBezTo>
                <a:close/>
                <a:moveTo>
                  <a:pt x="316" y="259"/>
                </a:moveTo>
                <a:cubicBezTo>
                  <a:pt x="307" y="265"/>
                  <a:pt x="307" y="265"/>
                  <a:pt x="307" y="265"/>
                </a:cubicBezTo>
                <a:cubicBezTo>
                  <a:pt x="307" y="277"/>
                  <a:pt x="307" y="277"/>
                  <a:pt x="307" y="277"/>
                </a:cubicBezTo>
                <a:cubicBezTo>
                  <a:pt x="307" y="300"/>
                  <a:pt x="294" y="321"/>
                  <a:pt x="276" y="334"/>
                </a:cubicBezTo>
                <a:cubicBezTo>
                  <a:pt x="288" y="341"/>
                  <a:pt x="303" y="348"/>
                  <a:pt x="317" y="348"/>
                </a:cubicBezTo>
                <a:cubicBezTo>
                  <a:pt x="338" y="348"/>
                  <a:pt x="338" y="348"/>
                  <a:pt x="338" y="348"/>
                </a:cubicBezTo>
                <a:cubicBezTo>
                  <a:pt x="343" y="348"/>
                  <a:pt x="348" y="343"/>
                  <a:pt x="348" y="337"/>
                </a:cubicBezTo>
                <a:cubicBezTo>
                  <a:pt x="348" y="317"/>
                  <a:pt x="348" y="317"/>
                  <a:pt x="348" y="317"/>
                </a:cubicBezTo>
                <a:cubicBezTo>
                  <a:pt x="348" y="293"/>
                  <a:pt x="334" y="272"/>
                  <a:pt x="316" y="2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1" name="Freeform 102">
            <a:extLst>
              <a:ext uri="{FF2B5EF4-FFF2-40B4-BE49-F238E27FC236}">
                <a16:creationId xmlns:a16="http://schemas.microsoft.com/office/drawing/2014/main" id="{926AD99B-873B-0E6F-E4D0-361F7C0D9AA7}"/>
              </a:ext>
            </a:extLst>
          </p:cNvPr>
          <p:cNvSpPr>
            <a:spLocks noEditPoints="1"/>
          </p:cNvSpPr>
          <p:nvPr/>
        </p:nvSpPr>
        <p:spPr bwMode="auto">
          <a:xfrm>
            <a:off x="9522248" y="1920300"/>
            <a:ext cx="259411" cy="259411"/>
          </a:xfrm>
          <a:custGeom>
            <a:avLst/>
            <a:gdLst>
              <a:gd name="T0" fmla="*/ 72 w 348"/>
              <a:gd name="T1" fmla="*/ 288 h 348"/>
              <a:gd name="T2" fmla="*/ 0 w 348"/>
              <a:gd name="T3" fmla="*/ 298 h 348"/>
              <a:gd name="T4" fmla="*/ 72 w 348"/>
              <a:gd name="T5" fmla="*/ 308 h 348"/>
              <a:gd name="T6" fmla="*/ 134 w 348"/>
              <a:gd name="T7" fmla="*/ 328 h 348"/>
              <a:gd name="T8" fmla="*/ 41 w 348"/>
              <a:gd name="T9" fmla="*/ 338 h 348"/>
              <a:gd name="T10" fmla="*/ 134 w 348"/>
              <a:gd name="T11" fmla="*/ 348 h 348"/>
              <a:gd name="T12" fmla="*/ 134 w 348"/>
              <a:gd name="T13" fmla="*/ 328 h 348"/>
              <a:gd name="T14" fmla="*/ 216 w 348"/>
              <a:gd name="T15" fmla="*/ 328 h 348"/>
              <a:gd name="T16" fmla="*/ 216 w 348"/>
              <a:gd name="T17" fmla="*/ 348 h 348"/>
              <a:gd name="T18" fmla="*/ 306 w 348"/>
              <a:gd name="T19" fmla="*/ 338 h 348"/>
              <a:gd name="T20" fmla="*/ 337 w 348"/>
              <a:gd name="T21" fmla="*/ 288 h 348"/>
              <a:gd name="T22" fmla="*/ 266 w 348"/>
              <a:gd name="T23" fmla="*/ 298 h 348"/>
              <a:gd name="T24" fmla="*/ 337 w 348"/>
              <a:gd name="T25" fmla="*/ 308 h 348"/>
              <a:gd name="T26" fmla="*/ 337 w 348"/>
              <a:gd name="T27" fmla="*/ 288 h 348"/>
              <a:gd name="T28" fmla="*/ 102 w 348"/>
              <a:gd name="T29" fmla="*/ 298 h 348"/>
              <a:gd name="T30" fmla="*/ 235 w 348"/>
              <a:gd name="T31" fmla="*/ 308 h 348"/>
              <a:gd name="T32" fmla="*/ 235 w 348"/>
              <a:gd name="T33" fmla="*/ 288 h 348"/>
              <a:gd name="T34" fmla="*/ 131 w 348"/>
              <a:gd name="T35" fmla="*/ 210 h 348"/>
              <a:gd name="T36" fmla="*/ 164 w 348"/>
              <a:gd name="T37" fmla="*/ 133 h 348"/>
              <a:gd name="T38" fmla="*/ 184 w 348"/>
              <a:gd name="T39" fmla="*/ 133 h 348"/>
              <a:gd name="T40" fmla="*/ 217 w 348"/>
              <a:gd name="T41" fmla="*/ 210 h 348"/>
              <a:gd name="T42" fmla="*/ 247 w 348"/>
              <a:gd name="T43" fmla="*/ 208 h 348"/>
              <a:gd name="T44" fmla="*/ 225 w 348"/>
              <a:gd name="T45" fmla="*/ 21 h 348"/>
              <a:gd name="T46" fmla="*/ 215 w 348"/>
              <a:gd name="T47" fmla="*/ 82 h 348"/>
              <a:gd name="T48" fmla="*/ 204 w 348"/>
              <a:gd name="T49" fmla="*/ 21 h 348"/>
              <a:gd name="T50" fmla="*/ 184 w 348"/>
              <a:gd name="T51" fmla="*/ 92 h 348"/>
              <a:gd name="T52" fmla="*/ 164 w 348"/>
              <a:gd name="T53" fmla="*/ 92 h 348"/>
              <a:gd name="T54" fmla="*/ 144 w 348"/>
              <a:gd name="T55" fmla="*/ 21 h 348"/>
              <a:gd name="T56" fmla="*/ 134 w 348"/>
              <a:gd name="T57" fmla="*/ 82 h 348"/>
              <a:gd name="T58" fmla="*/ 123 w 348"/>
              <a:gd name="T59" fmla="*/ 21 h 348"/>
              <a:gd name="T60" fmla="*/ 102 w 348"/>
              <a:gd name="T61" fmla="*/ 208 h 348"/>
              <a:gd name="T62" fmla="*/ 131 w 348"/>
              <a:gd name="T63" fmla="*/ 210 h 348"/>
              <a:gd name="T64" fmla="*/ 215 w 348"/>
              <a:gd name="T65" fmla="*/ 104 h 348"/>
              <a:gd name="T66" fmla="*/ 225 w 348"/>
              <a:gd name="T67" fmla="*/ 177 h 348"/>
              <a:gd name="T68" fmla="*/ 204 w 348"/>
              <a:gd name="T69" fmla="*/ 177 h 348"/>
              <a:gd name="T70" fmla="*/ 122 w 348"/>
              <a:gd name="T71" fmla="*/ 114 h 348"/>
              <a:gd name="T72" fmla="*/ 143 w 348"/>
              <a:gd name="T73" fmla="*/ 114 h 348"/>
              <a:gd name="T74" fmla="*/ 133 w 348"/>
              <a:gd name="T75" fmla="*/ 187 h 348"/>
              <a:gd name="T76" fmla="*/ 122 w 348"/>
              <a:gd name="T77" fmla="*/ 114 h 348"/>
              <a:gd name="T78" fmla="*/ 264 w 348"/>
              <a:gd name="T79" fmla="*/ 267 h 348"/>
              <a:gd name="T80" fmla="*/ 234 w 348"/>
              <a:gd name="T81" fmla="*/ 227 h 348"/>
              <a:gd name="T82" fmla="*/ 211 w 348"/>
              <a:gd name="T83" fmla="*/ 233 h 348"/>
              <a:gd name="T84" fmla="*/ 172 w 348"/>
              <a:gd name="T85" fmla="*/ 206 h 348"/>
              <a:gd name="T86" fmla="*/ 133 w 348"/>
              <a:gd name="T87" fmla="*/ 233 h 348"/>
              <a:gd name="T88" fmla="*/ 112 w 348"/>
              <a:gd name="T89" fmla="*/ 227 h 348"/>
              <a:gd name="T90" fmla="*/ 82 w 348"/>
              <a:gd name="T91" fmla="*/ 267 h 348"/>
              <a:gd name="T92" fmla="*/ 328 w 348"/>
              <a:gd name="T93" fmla="*/ 175 h 348"/>
              <a:gd name="T94" fmla="*/ 307 w 348"/>
              <a:gd name="T95" fmla="*/ 175 h 348"/>
              <a:gd name="T96" fmla="*/ 287 w 348"/>
              <a:gd name="T97" fmla="*/ 0 h 348"/>
              <a:gd name="T98" fmla="*/ 267 w 348"/>
              <a:gd name="T99" fmla="*/ 216 h 348"/>
              <a:gd name="T100" fmla="*/ 284 w 348"/>
              <a:gd name="T101" fmla="*/ 267 h 348"/>
              <a:gd name="T102" fmla="*/ 348 w 348"/>
              <a:gd name="T103" fmla="*/ 257 h 348"/>
              <a:gd name="T104" fmla="*/ 328 w 348"/>
              <a:gd name="T105" fmla="*/ 44 h 348"/>
              <a:gd name="T106" fmla="*/ 63 w 348"/>
              <a:gd name="T107" fmla="*/ 267 h 348"/>
              <a:gd name="T108" fmla="*/ 82 w 348"/>
              <a:gd name="T109" fmla="*/ 217 h 348"/>
              <a:gd name="T110" fmla="*/ 61 w 348"/>
              <a:gd name="T111" fmla="*/ 2 h 348"/>
              <a:gd name="T112" fmla="*/ 41 w 348"/>
              <a:gd name="T113" fmla="*/ 176 h 348"/>
              <a:gd name="T114" fmla="*/ 20 w 348"/>
              <a:gd name="T115" fmla="*/ 176 h 348"/>
              <a:gd name="T116" fmla="*/ 0 w 348"/>
              <a:gd name="T117" fmla="*/ 74 h 348"/>
              <a:gd name="T118" fmla="*/ 10 w 348"/>
              <a:gd name="T119" fmla="*/ 26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8" h="348">
                <a:moveTo>
                  <a:pt x="82" y="298"/>
                </a:moveTo>
                <a:cubicBezTo>
                  <a:pt x="82" y="292"/>
                  <a:pt x="77" y="288"/>
                  <a:pt x="72" y="288"/>
                </a:cubicBezTo>
                <a:cubicBezTo>
                  <a:pt x="10" y="288"/>
                  <a:pt x="10" y="288"/>
                  <a:pt x="10" y="288"/>
                </a:cubicBezTo>
                <a:cubicBezTo>
                  <a:pt x="5" y="288"/>
                  <a:pt x="0" y="292"/>
                  <a:pt x="0" y="298"/>
                </a:cubicBezTo>
                <a:cubicBezTo>
                  <a:pt x="0" y="303"/>
                  <a:pt x="5" y="308"/>
                  <a:pt x="10" y="308"/>
                </a:cubicBezTo>
                <a:cubicBezTo>
                  <a:pt x="72" y="308"/>
                  <a:pt x="72" y="308"/>
                  <a:pt x="72" y="308"/>
                </a:cubicBezTo>
                <a:cubicBezTo>
                  <a:pt x="77" y="308"/>
                  <a:pt x="82" y="303"/>
                  <a:pt x="82" y="298"/>
                </a:cubicBezTo>
                <a:close/>
                <a:moveTo>
                  <a:pt x="134" y="328"/>
                </a:moveTo>
                <a:cubicBezTo>
                  <a:pt x="51" y="328"/>
                  <a:pt x="51" y="328"/>
                  <a:pt x="51" y="328"/>
                </a:cubicBezTo>
                <a:cubicBezTo>
                  <a:pt x="46" y="328"/>
                  <a:pt x="41" y="333"/>
                  <a:pt x="41" y="338"/>
                </a:cubicBezTo>
                <a:cubicBezTo>
                  <a:pt x="41" y="344"/>
                  <a:pt x="46" y="348"/>
                  <a:pt x="51" y="348"/>
                </a:cubicBezTo>
                <a:cubicBezTo>
                  <a:pt x="134" y="348"/>
                  <a:pt x="134" y="348"/>
                  <a:pt x="134" y="348"/>
                </a:cubicBezTo>
                <a:cubicBezTo>
                  <a:pt x="139" y="348"/>
                  <a:pt x="144" y="344"/>
                  <a:pt x="144" y="338"/>
                </a:cubicBezTo>
                <a:cubicBezTo>
                  <a:pt x="144" y="333"/>
                  <a:pt x="139" y="328"/>
                  <a:pt x="134" y="328"/>
                </a:cubicBezTo>
                <a:close/>
                <a:moveTo>
                  <a:pt x="296" y="328"/>
                </a:moveTo>
                <a:cubicBezTo>
                  <a:pt x="216" y="328"/>
                  <a:pt x="216" y="328"/>
                  <a:pt x="216" y="328"/>
                </a:cubicBezTo>
                <a:cubicBezTo>
                  <a:pt x="209" y="328"/>
                  <a:pt x="205" y="333"/>
                  <a:pt x="205" y="338"/>
                </a:cubicBezTo>
                <a:cubicBezTo>
                  <a:pt x="205" y="344"/>
                  <a:pt x="209" y="348"/>
                  <a:pt x="216" y="348"/>
                </a:cubicBezTo>
                <a:cubicBezTo>
                  <a:pt x="296" y="348"/>
                  <a:pt x="296" y="348"/>
                  <a:pt x="296" y="348"/>
                </a:cubicBezTo>
                <a:cubicBezTo>
                  <a:pt x="302" y="348"/>
                  <a:pt x="306" y="344"/>
                  <a:pt x="306" y="338"/>
                </a:cubicBezTo>
                <a:cubicBezTo>
                  <a:pt x="306" y="333"/>
                  <a:pt x="302" y="328"/>
                  <a:pt x="296" y="328"/>
                </a:cubicBezTo>
                <a:close/>
                <a:moveTo>
                  <a:pt x="337" y="288"/>
                </a:moveTo>
                <a:cubicBezTo>
                  <a:pt x="276" y="288"/>
                  <a:pt x="276" y="288"/>
                  <a:pt x="276" y="288"/>
                </a:cubicBezTo>
                <a:cubicBezTo>
                  <a:pt x="270" y="288"/>
                  <a:pt x="266" y="292"/>
                  <a:pt x="266" y="298"/>
                </a:cubicBezTo>
                <a:cubicBezTo>
                  <a:pt x="266" y="303"/>
                  <a:pt x="270" y="308"/>
                  <a:pt x="276" y="308"/>
                </a:cubicBezTo>
                <a:cubicBezTo>
                  <a:pt x="337" y="308"/>
                  <a:pt x="337" y="308"/>
                  <a:pt x="337" y="308"/>
                </a:cubicBezTo>
                <a:cubicBezTo>
                  <a:pt x="342" y="308"/>
                  <a:pt x="347" y="303"/>
                  <a:pt x="347" y="298"/>
                </a:cubicBezTo>
                <a:cubicBezTo>
                  <a:pt x="347" y="292"/>
                  <a:pt x="342" y="288"/>
                  <a:pt x="337" y="288"/>
                </a:cubicBezTo>
                <a:close/>
                <a:moveTo>
                  <a:pt x="112" y="288"/>
                </a:moveTo>
                <a:cubicBezTo>
                  <a:pt x="106" y="288"/>
                  <a:pt x="102" y="292"/>
                  <a:pt x="102" y="298"/>
                </a:cubicBezTo>
                <a:cubicBezTo>
                  <a:pt x="102" y="303"/>
                  <a:pt x="106" y="308"/>
                  <a:pt x="112" y="308"/>
                </a:cubicBezTo>
                <a:cubicBezTo>
                  <a:pt x="235" y="308"/>
                  <a:pt x="235" y="308"/>
                  <a:pt x="235" y="308"/>
                </a:cubicBezTo>
                <a:cubicBezTo>
                  <a:pt x="240" y="308"/>
                  <a:pt x="245" y="303"/>
                  <a:pt x="245" y="298"/>
                </a:cubicBezTo>
                <a:cubicBezTo>
                  <a:pt x="245" y="292"/>
                  <a:pt x="240" y="288"/>
                  <a:pt x="235" y="288"/>
                </a:cubicBezTo>
                <a:lnTo>
                  <a:pt x="112" y="288"/>
                </a:lnTo>
                <a:close/>
                <a:moveTo>
                  <a:pt x="131" y="210"/>
                </a:moveTo>
                <a:cubicBezTo>
                  <a:pt x="139" y="198"/>
                  <a:pt x="150" y="190"/>
                  <a:pt x="164" y="187"/>
                </a:cubicBezTo>
                <a:cubicBezTo>
                  <a:pt x="164" y="133"/>
                  <a:pt x="164" y="133"/>
                  <a:pt x="164" y="133"/>
                </a:cubicBezTo>
                <a:cubicBezTo>
                  <a:pt x="164" y="128"/>
                  <a:pt x="169" y="123"/>
                  <a:pt x="174" y="123"/>
                </a:cubicBezTo>
                <a:cubicBezTo>
                  <a:pt x="180" y="123"/>
                  <a:pt x="184" y="128"/>
                  <a:pt x="184" y="133"/>
                </a:cubicBezTo>
                <a:cubicBezTo>
                  <a:pt x="184" y="187"/>
                  <a:pt x="184" y="187"/>
                  <a:pt x="184" y="187"/>
                </a:cubicBezTo>
                <a:cubicBezTo>
                  <a:pt x="198" y="191"/>
                  <a:pt x="210" y="199"/>
                  <a:pt x="217" y="210"/>
                </a:cubicBezTo>
                <a:cubicBezTo>
                  <a:pt x="223" y="208"/>
                  <a:pt x="230" y="206"/>
                  <a:pt x="236" y="206"/>
                </a:cubicBezTo>
                <a:cubicBezTo>
                  <a:pt x="240" y="206"/>
                  <a:pt x="243" y="207"/>
                  <a:pt x="247" y="208"/>
                </a:cubicBezTo>
                <a:cubicBezTo>
                  <a:pt x="247" y="21"/>
                  <a:pt x="247" y="21"/>
                  <a:pt x="247" y="21"/>
                </a:cubicBezTo>
                <a:cubicBezTo>
                  <a:pt x="225" y="21"/>
                  <a:pt x="225" y="21"/>
                  <a:pt x="225" y="21"/>
                </a:cubicBezTo>
                <a:cubicBezTo>
                  <a:pt x="225" y="72"/>
                  <a:pt x="225" y="72"/>
                  <a:pt x="225" y="72"/>
                </a:cubicBezTo>
                <a:cubicBezTo>
                  <a:pt x="225" y="77"/>
                  <a:pt x="221" y="82"/>
                  <a:pt x="215" y="82"/>
                </a:cubicBezTo>
                <a:cubicBezTo>
                  <a:pt x="209" y="82"/>
                  <a:pt x="204" y="77"/>
                  <a:pt x="204" y="72"/>
                </a:cubicBezTo>
                <a:cubicBezTo>
                  <a:pt x="204" y="21"/>
                  <a:pt x="204" y="21"/>
                  <a:pt x="204" y="21"/>
                </a:cubicBezTo>
                <a:cubicBezTo>
                  <a:pt x="184" y="21"/>
                  <a:pt x="184" y="21"/>
                  <a:pt x="184" y="21"/>
                </a:cubicBezTo>
                <a:cubicBezTo>
                  <a:pt x="184" y="92"/>
                  <a:pt x="184" y="92"/>
                  <a:pt x="184" y="92"/>
                </a:cubicBezTo>
                <a:cubicBezTo>
                  <a:pt x="184" y="97"/>
                  <a:pt x="180" y="102"/>
                  <a:pt x="174" y="102"/>
                </a:cubicBezTo>
                <a:cubicBezTo>
                  <a:pt x="168" y="102"/>
                  <a:pt x="164" y="97"/>
                  <a:pt x="164" y="92"/>
                </a:cubicBezTo>
                <a:cubicBezTo>
                  <a:pt x="164" y="21"/>
                  <a:pt x="164" y="21"/>
                  <a:pt x="164" y="21"/>
                </a:cubicBezTo>
                <a:cubicBezTo>
                  <a:pt x="144" y="21"/>
                  <a:pt x="144" y="21"/>
                  <a:pt x="144" y="21"/>
                </a:cubicBezTo>
                <a:cubicBezTo>
                  <a:pt x="144" y="72"/>
                  <a:pt x="144" y="72"/>
                  <a:pt x="144" y="72"/>
                </a:cubicBezTo>
                <a:cubicBezTo>
                  <a:pt x="144" y="77"/>
                  <a:pt x="139" y="82"/>
                  <a:pt x="134" y="82"/>
                </a:cubicBezTo>
                <a:cubicBezTo>
                  <a:pt x="127" y="82"/>
                  <a:pt x="123" y="77"/>
                  <a:pt x="123" y="72"/>
                </a:cubicBezTo>
                <a:cubicBezTo>
                  <a:pt x="123" y="21"/>
                  <a:pt x="123" y="21"/>
                  <a:pt x="123" y="21"/>
                </a:cubicBezTo>
                <a:cubicBezTo>
                  <a:pt x="102" y="21"/>
                  <a:pt x="102" y="21"/>
                  <a:pt x="102" y="21"/>
                </a:cubicBezTo>
                <a:cubicBezTo>
                  <a:pt x="102" y="208"/>
                  <a:pt x="102" y="208"/>
                  <a:pt x="102" y="208"/>
                </a:cubicBezTo>
                <a:cubicBezTo>
                  <a:pt x="105" y="207"/>
                  <a:pt x="109" y="207"/>
                  <a:pt x="112" y="207"/>
                </a:cubicBezTo>
                <a:cubicBezTo>
                  <a:pt x="119" y="207"/>
                  <a:pt x="125" y="208"/>
                  <a:pt x="131" y="210"/>
                </a:cubicBezTo>
                <a:close/>
                <a:moveTo>
                  <a:pt x="204" y="114"/>
                </a:moveTo>
                <a:cubicBezTo>
                  <a:pt x="204" y="109"/>
                  <a:pt x="209" y="104"/>
                  <a:pt x="215" y="104"/>
                </a:cubicBezTo>
                <a:cubicBezTo>
                  <a:pt x="221" y="104"/>
                  <a:pt x="225" y="109"/>
                  <a:pt x="225" y="114"/>
                </a:cubicBezTo>
                <a:cubicBezTo>
                  <a:pt x="225" y="177"/>
                  <a:pt x="225" y="177"/>
                  <a:pt x="225" y="177"/>
                </a:cubicBezTo>
                <a:cubicBezTo>
                  <a:pt x="225" y="183"/>
                  <a:pt x="221" y="187"/>
                  <a:pt x="215" y="187"/>
                </a:cubicBezTo>
                <a:cubicBezTo>
                  <a:pt x="209" y="187"/>
                  <a:pt x="204" y="183"/>
                  <a:pt x="204" y="177"/>
                </a:cubicBezTo>
                <a:lnTo>
                  <a:pt x="204" y="114"/>
                </a:lnTo>
                <a:close/>
                <a:moveTo>
                  <a:pt x="122" y="114"/>
                </a:moveTo>
                <a:cubicBezTo>
                  <a:pt x="122" y="109"/>
                  <a:pt x="126" y="104"/>
                  <a:pt x="133" y="104"/>
                </a:cubicBezTo>
                <a:cubicBezTo>
                  <a:pt x="138" y="104"/>
                  <a:pt x="143" y="109"/>
                  <a:pt x="143" y="114"/>
                </a:cubicBezTo>
                <a:cubicBezTo>
                  <a:pt x="143" y="177"/>
                  <a:pt x="143" y="177"/>
                  <a:pt x="143" y="177"/>
                </a:cubicBezTo>
                <a:cubicBezTo>
                  <a:pt x="143" y="183"/>
                  <a:pt x="138" y="187"/>
                  <a:pt x="133" y="187"/>
                </a:cubicBezTo>
                <a:cubicBezTo>
                  <a:pt x="126" y="187"/>
                  <a:pt x="122" y="183"/>
                  <a:pt x="122" y="177"/>
                </a:cubicBezTo>
                <a:lnTo>
                  <a:pt x="122" y="114"/>
                </a:lnTo>
                <a:close/>
                <a:moveTo>
                  <a:pt x="82" y="267"/>
                </a:moveTo>
                <a:cubicBezTo>
                  <a:pt x="264" y="267"/>
                  <a:pt x="264" y="267"/>
                  <a:pt x="264" y="267"/>
                </a:cubicBezTo>
                <a:cubicBezTo>
                  <a:pt x="266" y="260"/>
                  <a:pt x="266" y="251"/>
                  <a:pt x="262" y="243"/>
                </a:cubicBezTo>
                <a:cubicBezTo>
                  <a:pt x="257" y="232"/>
                  <a:pt x="246" y="227"/>
                  <a:pt x="234" y="227"/>
                </a:cubicBezTo>
                <a:cubicBezTo>
                  <a:pt x="229" y="227"/>
                  <a:pt x="222" y="228"/>
                  <a:pt x="217" y="231"/>
                </a:cubicBezTo>
                <a:cubicBezTo>
                  <a:pt x="215" y="233"/>
                  <a:pt x="213" y="233"/>
                  <a:pt x="211" y="233"/>
                </a:cubicBezTo>
                <a:cubicBezTo>
                  <a:pt x="207" y="233"/>
                  <a:pt x="203" y="231"/>
                  <a:pt x="202" y="226"/>
                </a:cubicBezTo>
                <a:cubicBezTo>
                  <a:pt x="198" y="214"/>
                  <a:pt x="186" y="206"/>
                  <a:pt x="172" y="206"/>
                </a:cubicBezTo>
                <a:cubicBezTo>
                  <a:pt x="160" y="206"/>
                  <a:pt x="148" y="214"/>
                  <a:pt x="144" y="226"/>
                </a:cubicBezTo>
                <a:cubicBezTo>
                  <a:pt x="142" y="230"/>
                  <a:pt x="138" y="233"/>
                  <a:pt x="133" y="233"/>
                </a:cubicBezTo>
                <a:cubicBezTo>
                  <a:pt x="131" y="233"/>
                  <a:pt x="129" y="232"/>
                  <a:pt x="128" y="231"/>
                </a:cubicBezTo>
                <a:cubicBezTo>
                  <a:pt x="123" y="228"/>
                  <a:pt x="118" y="227"/>
                  <a:pt x="112" y="227"/>
                </a:cubicBezTo>
                <a:cubicBezTo>
                  <a:pt x="101" y="227"/>
                  <a:pt x="91" y="232"/>
                  <a:pt x="85" y="242"/>
                </a:cubicBezTo>
                <a:cubicBezTo>
                  <a:pt x="80" y="249"/>
                  <a:pt x="78" y="258"/>
                  <a:pt x="82" y="267"/>
                </a:cubicBezTo>
                <a:close/>
                <a:moveTo>
                  <a:pt x="328" y="44"/>
                </a:moveTo>
                <a:cubicBezTo>
                  <a:pt x="328" y="175"/>
                  <a:pt x="328" y="175"/>
                  <a:pt x="328" y="175"/>
                </a:cubicBezTo>
                <a:cubicBezTo>
                  <a:pt x="328" y="181"/>
                  <a:pt x="323" y="185"/>
                  <a:pt x="318" y="185"/>
                </a:cubicBezTo>
                <a:cubicBezTo>
                  <a:pt x="312" y="185"/>
                  <a:pt x="307" y="181"/>
                  <a:pt x="307" y="175"/>
                </a:cubicBezTo>
                <a:cubicBezTo>
                  <a:pt x="307" y="21"/>
                  <a:pt x="307" y="21"/>
                  <a:pt x="307" y="21"/>
                </a:cubicBezTo>
                <a:cubicBezTo>
                  <a:pt x="307" y="9"/>
                  <a:pt x="297" y="0"/>
                  <a:pt x="287" y="0"/>
                </a:cubicBezTo>
                <a:cubicBezTo>
                  <a:pt x="275" y="0"/>
                  <a:pt x="267" y="9"/>
                  <a:pt x="267" y="21"/>
                </a:cubicBezTo>
                <a:cubicBezTo>
                  <a:pt x="267" y="216"/>
                  <a:pt x="267" y="216"/>
                  <a:pt x="267" y="216"/>
                </a:cubicBezTo>
                <a:cubicBezTo>
                  <a:pt x="271" y="221"/>
                  <a:pt x="277" y="227"/>
                  <a:pt x="280" y="234"/>
                </a:cubicBezTo>
                <a:cubicBezTo>
                  <a:pt x="286" y="244"/>
                  <a:pt x="287" y="256"/>
                  <a:pt x="284" y="267"/>
                </a:cubicBezTo>
                <a:cubicBezTo>
                  <a:pt x="338" y="267"/>
                  <a:pt x="338" y="267"/>
                  <a:pt x="338" y="267"/>
                </a:cubicBezTo>
                <a:cubicBezTo>
                  <a:pt x="343" y="267"/>
                  <a:pt x="348" y="263"/>
                  <a:pt x="348" y="257"/>
                </a:cubicBezTo>
                <a:cubicBezTo>
                  <a:pt x="348" y="73"/>
                  <a:pt x="348" y="73"/>
                  <a:pt x="348" y="73"/>
                </a:cubicBezTo>
                <a:cubicBezTo>
                  <a:pt x="348" y="59"/>
                  <a:pt x="339" y="48"/>
                  <a:pt x="328" y="44"/>
                </a:cubicBezTo>
                <a:close/>
                <a:moveTo>
                  <a:pt x="10" y="267"/>
                </a:moveTo>
                <a:cubicBezTo>
                  <a:pt x="63" y="267"/>
                  <a:pt x="63" y="267"/>
                  <a:pt x="63" y="267"/>
                </a:cubicBezTo>
                <a:cubicBezTo>
                  <a:pt x="60" y="256"/>
                  <a:pt x="61" y="243"/>
                  <a:pt x="68" y="231"/>
                </a:cubicBezTo>
                <a:cubicBezTo>
                  <a:pt x="72" y="226"/>
                  <a:pt x="76" y="221"/>
                  <a:pt x="82" y="217"/>
                </a:cubicBezTo>
                <a:cubicBezTo>
                  <a:pt x="82" y="23"/>
                  <a:pt x="82" y="23"/>
                  <a:pt x="82" y="23"/>
                </a:cubicBezTo>
                <a:cubicBezTo>
                  <a:pt x="82" y="11"/>
                  <a:pt x="72" y="2"/>
                  <a:pt x="61" y="2"/>
                </a:cubicBezTo>
                <a:cubicBezTo>
                  <a:pt x="50" y="2"/>
                  <a:pt x="41" y="11"/>
                  <a:pt x="41" y="23"/>
                </a:cubicBezTo>
                <a:cubicBezTo>
                  <a:pt x="41" y="176"/>
                  <a:pt x="41" y="176"/>
                  <a:pt x="41" y="176"/>
                </a:cubicBezTo>
                <a:cubicBezTo>
                  <a:pt x="41" y="182"/>
                  <a:pt x="36" y="186"/>
                  <a:pt x="31" y="186"/>
                </a:cubicBezTo>
                <a:cubicBezTo>
                  <a:pt x="25" y="186"/>
                  <a:pt x="20" y="182"/>
                  <a:pt x="20" y="176"/>
                </a:cubicBezTo>
                <a:cubicBezTo>
                  <a:pt x="20" y="45"/>
                  <a:pt x="20" y="45"/>
                  <a:pt x="20" y="45"/>
                </a:cubicBezTo>
                <a:cubicBezTo>
                  <a:pt x="9" y="50"/>
                  <a:pt x="0" y="60"/>
                  <a:pt x="0" y="74"/>
                </a:cubicBezTo>
                <a:cubicBezTo>
                  <a:pt x="0" y="258"/>
                  <a:pt x="0" y="258"/>
                  <a:pt x="0" y="258"/>
                </a:cubicBezTo>
                <a:cubicBezTo>
                  <a:pt x="0" y="263"/>
                  <a:pt x="5" y="267"/>
                  <a:pt x="10" y="26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2" name="Freeform 103">
            <a:extLst>
              <a:ext uri="{FF2B5EF4-FFF2-40B4-BE49-F238E27FC236}">
                <a16:creationId xmlns:a16="http://schemas.microsoft.com/office/drawing/2014/main" id="{E95BE7F3-8BF2-CCA6-53E6-5D4DF2B7B43D}"/>
              </a:ext>
            </a:extLst>
          </p:cNvPr>
          <p:cNvSpPr>
            <a:spLocks noEditPoints="1"/>
          </p:cNvSpPr>
          <p:nvPr/>
        </p:nvSpPr>
        <p:spPr bwMode="auto">
          <a:xfrm>
            <a:off x="9522248" y="1375014"/>
            <a:ext cx="259411" cy="259411"/>
          </a:xfrm>
          <a:custGeom>
            <a:avLst/>
            <a:gdLst>
              <a:gd name="T0" fmla="*/ 273 w 348"/>
              <a:gd name="T1" fmla="*/ 188 h 348"/>
              <a:gd name="T2" fmla="*/ 213 w 348"/>
              <a:gd name="T3" fmla="*/ 170 h 348"/>
              <a:gd name="T4" fmla="*/ 338 w 348"/>
              <a:gd name="T5" fmla="*/ 348 h 348"/>
              <a:gd name="T6" fmla="*/ 347 w 348"/>
              <a:gd name="T7" fmla="*/ 332 h 348"/>
              <a:gd name="T8" fmla="*/ 276 w 348"/>
              <a:gd name="T9" fmla="*/ 123 h 348"/>
              <a:gd name="T10" fmla="*/ 290 w 348"/>
              <a:gd name="T11" fmla="*/ 65 h 348"/>
              <a:gd name="T12" fmla="*/ 254 w 348"/>
              <a:gd name="T13" fmla="*/ 21 h 348"/>
              <a:gd name="T14" fmla="*/ 236 w 348"/>
              <a:gd name="T15" fmla="*/ 21 h 348"/>
              <a:gd name="T16" fmla="*/ 185 w 348"/>
              <a:gd name="T17" fmla="*/ 98 h 348"/>
              <a:gd name="T18" fmla="*/ 294 w 348"/>
              <a:gd name="T19" fmla="*/ 24 h 348"/>
              <a:gd name="T20" fmla="*/ 322 w 348"/>
              <a:gd name="T21" fmla="*/ 71 h 348"/>
              <a:gd name="T22" fmla="*/ 347 w 348"/>
              <a:gd name="T23" fmla="*/ 51 h 348"/>
              <a:gd name="T24" fmla="*/ 274 w 348"/>
              <a:gd name="T25" fmla="*/ 7 h 348"/>
              <a:gd name="T26" fmla="*/ 51 w 348"/>
              <a:gd name="T27" fmla="*/ 143 h 348"/>
              <a:gd name="T28" fmla="*/ 142 w 348"/>
              <a:gd name="T29" fmla="*/ 119 h 348"/>
              <a:gd name="T30" fmla="*/ 123 w 348"/>
              <a:gd name="T31" fmla="*/ 84 h 348"/>
              <a:gd name="T32" fmla="*/ 83 w 348"/>
              <a:gd name="T33" fmla="*/ 42 h 348"/>
              <a:gd name="T34" fmla="*/ 42 w 348"/>
              <a:gd name="T35" fmla="*/ 84 h 348"/>
              <a:gd name="T36" fmla="*/ 51 w 348"/>
              <a:gd name="T37" fmla="*/ 143 h 348"/>
              <a:gd name="T38" fmla="*/ 64 w 348"/>
              <a:gd name="T39" fmla="*/ 193 h 348"/>
              <a:gd name="T40" fmla="*/ 126 w 348"/>
              <a:gd name="T41" fmla="*/ 187 h 348"/>
              <a:gd name="T42" fmla="*/ 140 w 348"/>
              <a:gd name="T43" fmla="*/ 187 h 348"/>
              <a:gd name="T44" fmla="*/ 202 w 348"/>
              <a:gd name="T45" fmla="*/ 193 h 348"/>
              <a:gd name="T46" fmla="*/ 163 w 348"/>
              <a:gd name="T47" fmla="*/ 117 h 348"/>
              <a:gd name="T48" fmla="*/ 112 w 348"/>
              <a:gd name="T49" fmla="*/ 165 h 348"/>
              <a:gd name="T50" fmla="*/ 210 w 348"/>
              <a:gd name="T51" fmla="*/ 213 h 348"/>
              <a:gd name="T52" fmla="*/ 175 w 348"/>
              <a:gd name="T53" fmla="*/ 246 h 348"/>
              <a:gd name="T54" fmla="*/ 134 w 348"/>
              <a:gd name="T55" fmla="*/ 209 h 348"/>
              <a:gd name="T56" fmla="*/ 93 w 348"/>
              <a:gd name="T57" fmla="*/ 246 h 348"/>
              <a:gd name="T58" fmla="*/ 56 w 348"/>
              <a:gd name="T59" fmla="*/ 213 h 348"/>
              <a:gd name="T60" fmla="*/ 2 w 348"/>
              <a:gd name="T61" fmla="*/ 344 h 348"/>
              <a:gd name="T62" fmla="*/ 257 w 348"/>
              <a:gd name="T63" fmla="*/ 348 h 348"/>
              <a:gd name="T64" fmla="*/ 266 w 348"/>
              <a:gd name="T65" fmla="*/ 33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48" h="348">
                <a:moveTo>
                  <a:pt x="347" y="332"/>
                </a:moveTo>
                <a:cubicBezTo>
                  <a:pt x="273" y="188"/>
                  <a:pt x="273" y="188"/>
                  <a:pt x="273" y="188"/>
                </a:cubicBezTo>
                <a:cubicBezTo>
                  <a:pt x="267" y="174"/>
                  <a:pt x="252" y="165"/>
                  <a:pt x="234" y="165"/>
                </a:cubicBezTo>
                <a:cubicBezTo>
                  <a:pt x="226" y="165"/>
                  <a:pt x="219" y="167"/>
                  <a:pt x="213" y="170"/>
                </a:cubicBezTo>
                <a:cubicBezTo>
                  <a:pt x="294" y="348"/>
                  <a:pt x="294" y="348"/>
                  <a:pt x="294" y="348"/>
                </a:cubicBezTo>
                <a:cubicBezTo>
                  <a:pt x="338" y="348"/>
                  <a:pt x="338" y="348"/>
                  <a:pt x="338" y="348"/>
                </a:cubicBezTo>
                <a:cubicBezTo>
                  <a:pt x="340" y="348"/>
                  <a:pt x="344" y="345"/>
                  <a:pt x="347" y="343"/>
                </a:cubicBezTo>
                <a:cubicBezTo>
                  <a:pt x="348" y="340"/>
                  <a:pt x="348" y="336"/>
                  <a:pt x="347" y="332"/>
                </a:cubicBezTo>
                <a:close/>
                <a:moveTo>
                  <a:pt x="216" y="123"/>
                </a:moveTo>
                <a:cubicBezTo>
                  <a:pt x="276" y="123"/>
                  <a:pt x="276" y="123"/>
                  <a:pt x="276" y="123"/>
                </a:cubicBezTo>
                <a:cubicBezTo>
                  <a:pt x="292" y="123"/>
                  <a:pt x="306" y="109"/>
                  <a:pt x="306" y="92"/>
                </a:cubicBezTo>
                <a:cubicBezTo>
                  <a:pt x="306" y="82"/>
                  <a:pt x="302" y="71"/>
                  <a:pt x="290" y="65"/>
                </a:cubicBezTo>
                <a:cubicBezTo>
                  <a:pt x="287" y="64"/>
                  <a:pt x="286" y="61"/>
                  <a:pt x="285" y="57"/>
                </a:cubicBezTo>
                <a:cubicBezTo>
                  <a:pt x="283" y="38"/>
                  <a:pt x="270" y="25"/>
                  <a:pt x="254" y="21"/>
                </a:cubicBezTo>
                <a:cubicBezTo>
                  <a:pt x="251" y="20"/>
                  <a:pt x="248" y="20"/>
                  <a:pt x="244" y="20"/>
                </a:cubicBezTo>
                <a:cubicBezTo>
                  <a:pt x="242" y="20"/>
                  <a:pt x="239" y="20"/>
                  <a:pt x="236" y="21"/>
                </a:cubicBezTo>
                <a:cubicBezTo>
                  <a:pt x="217" y="25"/>
                  <a:pt x="204" y="44"/>
                  <a:pt x="204" y="62"/>
                </a:cubicBezTo>
                <a:cubicBezTo>
                  <a:pt x="190" y="69"/>
                  <a:pt x="181" y="83"/>
                  <a:pt x="185" y="98"/>
                </a:cubicBezTo>
                <a:cubicBezTo>
                  <a:pt x="189" y="112"/>
                  <a:pt x="201" y="123"/>
                  <a:pt x="216" y="123"/>
                </a:cubicBezTo>
                <a:close/>
                <a:moveTo>
                  <a:pt x="294" y="24"/>
                </a:moveTo>
                <a:cubicBezTo>
                  <a:pt x="300" y="31"/>
                  <a:pt x="304" y="40"/>
                  <a:pt x="306" y="49"/>
                </a:cubicBezTo>
                <a:cubicBezTo>
                  <a:pt x="312" y="54"/>
                  <a:pt x="319" y="62"/>
                  <a:pt x="322" y="71"/>
                </a:cubicBezTo>
                <a:cubicBezTo>
                  <a:pt x="325" y="76"/>
                  <a:pt x="326" y="84"/>
                  <a:pt x="326" y="92"/>
                </a:cubicBezTo>
                <a:cubicBezTo>
                  <a:pt x="339" y="83"/>
                  <a:pt x="347" y="67"/>
                  <a:pt x="347" y="51"/>
                </a:cubicBezTo>
                <a:cubicBezTo>
                  <a:pt x="347" y="22"/>
                  <a:pt x="325" y="0"/>
                  <a:pt x="297" y="0"/>
                </a:cubicBezTo>
                <a:cubicBezTo>
                  <a:pt x="288" y="0"/>
                  <a:pt x="280" y="2"/>
                  <a:pt x="274" y="7"/>
                </a:cubicBezTo>
                <a:cubicBezTo>
                  <a:pt x="281" y="10"/>
                  <a:pt x="288" y="16"/>
                  <a:pt x="294" y="24"/>
                </a:cubicBezTo>
                <a:close/>
                <a:moveTo>
                  <a:pt x="51" y="143"/>
                </a:moveTo>
                <a:cubicBezTo>
                  <a:pt x="113" y="143"/>
                  <a:pt x="113" y="143"/>
                  <a:pt x="113" y="143"/>
                </a:cubicBezTo>
                <a:cubicBezTo>
                  <a:pt x="126" y="143"/>
                  <a:pt x="140" y="133"/>
                  <a:pt x="142" y="119"/>
                </a:cubicBezTo>
                <a:cubicBezTo>
                  <a:pt x="142" y="116"/>
                  <a:pt x="144" y="114"/>
                  <a:pt x="144" y="114"/>
                </a:cubicBezTo>
                <a:cubicBezTo>
                  <a:pt x="144" y="101"/>
                  <a:pt x="136" y="89"/>
                  <a:pt x="123" y="84"/>
                </a:cubicBezTo>
                <a:cubicBezTo>
                  <a:pt x="123" y="74"/>
                  <a:pt x="122" y="65"/>
                  <a:pt x="115" y="57"/>
                </a:cubicBezTo>
                <a:cubicBezTo>
                  <a:pt x="108" y="47"/>
                  <a:pt x="96" y="42"/>
                  <a:pt x="83" y="42"/>
                </a:cubicBezTo>
                <a:cubicBezTo>
                  <a:pt x="60" y="42"/>
                  <a:pt x="42" y="60"/>
                  <a:pt x="42" y="82"/>
                </a:cubicBezTo>
                <a:cubicBezTo>
                  <a:pt x="42" y="84"/>
                  <a:pt x="42" y="84"/>
                  <a:pt x="42" y="84"/>
                </a:cubicBezTo>
                <a:cubicBezTo>
                  <a:pt x="29" y="88"/>
                  <a:pt x="23" y="100"/>
                  <a:pt x="23" y="112"/>
                </a:cubicBezTo>
                <a:cubicBezTo>
                  <a:pt x="21" y="130"/>
                  <a:pt x="34" y="143"/>
                  <a:pt x="51" y="143"/>
                </a:cubicBezTo>
                <a:close/>
                <a:moveTo>
                  <a:pt x="78" y="165"/>
                </a:moveTo>
                <a:cubicBezTo>
                  <a:pt x="64" y="193"/>
                  <a:pt x="64" y="193"/>
                  <a:pt x="64" y="193"/>
                </a:cubicBezTo>
                <a:cubicBezTo>
                  <a:pt x="92" y="220"/>
                  <a:pt x="92" y="220"/>
                  <a:pt x="92" y="220"/>
                </a:cubicBezTo>
                <a:cubicBezTo>
                  <a:pt x="126" y="187"/>
                  <a:pt x="126" y="187"/>
                  <a:pt x="126" y="187"/>
                </a:cubicBezTo>
                <a:cubicBezTo>
                  <a:pt x="128" y="185"/>
                  <a:pt x="131" y="183"/>
                  <a:pt x="133" y="183"/>
                </a:cubicBezTo>
                <a:cubicBezTo>
                  <a:pt x="136" y="183"/>
                  <a:pt x="138" y="185"/>
                  <a:pt x="140" y="187"/>
                </a:cubicBezTo>
                <a:cubicBezTo>
                  <a:pt x="175" y="220"/>
                  <a:pt x="175" y="220"/>
                  <a:pt x="175" y="220"/>
                </a:cubicBezTo>
                <a:cubicBezTo>
                  <a:pt x="202" y="193"/>
                  <a:pt x="202" y="193"/>
                  <a:pt x="202" y="193"/>
                </a:cubicBezTo>
                <a:cubicBezTo>
                  <a:pt x="171" y="128"/>
                  <a:pt x="171" y="128"/>
                  <a:pt x="171" y="128"/>
                </a:cubicBezTo>
                <a:cubicBezTo>
                  <a:pt x="168" y="124"/>
                  <a:pt x="167" y="120"/>
                  <a:pt x="163" y="117"/>
                </a:cubicBezTo>
                <a:cubicBezTo>
                  <a:pt x="163" y="126"/>
                  <a:pt x="161" y="134"/>
                  <a:pt x="155" y="142"/>
                </a:cubicBezTo>
                <a:cubicBezTo>
                  <a:pt x="144" y="158"/>
                  <a:pt x="128" y="165"/>
                  <a:pt x="112" y="165"/>
                </a:cubicBezTo>
                <a:lnTo>
                  <a:pt x="78" y="165"/>
                </a:lnTo>
                <a:close/>
                <a:moveTo>
                  <a:pt x="210" y="213"/>
                </a:moveTo>
                <a:cubicBezTo>
                  <a:pt x="181" y="242"/>
                  <a:pt x="181" y="242"/>
                  <a:pt x="181" y="242"/>
                </a:cubicBezTo>
                <a:cubicBezTo>
                  <a:pt x="179" y="245"/>
                  <a:pt x="177" y="246"/>
                  <a:pt x="175" y="246"/>
                </a:cubicBezTo>
                <a:cubicBezTo>
                  <a:pt x="172" y="246"/>
                  <a:pt x="168" y="245"/>
                  <a:pt x="168" y="242"/>
                </a:cubicBezTo>
                <a:cubicBezTo>
                  <a:pt x="134" y="209"/>
                  <a:pt x="134" y="209"/>
                  <a:pt x="134" y="209"/>
                </a:cubicBezTo>
                <a:cubicBezTo>
                  <a:pt x="100" y="242"/>
                  <a:pt x="100" y="242"/>
                  <a:pt x="100" y="242"/>
                </a:cubicBezTo>
                <a:cubicBezTo>
                  <a:pt x="98" y="245"/>
                  <a:pt x="95" y="246"/>
                  <a:pt x="93" y="246"/>
                </a:cubicBezTo>
                <a:cubicBezTo>
                  <a:pt x="91" y="246"/>
                  <a:pt x="88" y="245"/>
                  <a:pt x="86" y="242"/>
                </a:cubicBezTo>
                <a:cubicBezTo>
                  <a:pt x="56" y="213"/>
                  <a:pt x="56" y="213"/>
                  <a:pt x="56" y="213"/>
                </a:cubicBezTo>
                <a:cubicBezTo>
                  <a:pt x="1" y="333"/>
                  <a:pt x="1" y="333"/>
                  <a:pt x="1" y="333"/>
                </a:cubicBezTo>
                <a:cubicBezTo>
                  <a:pt x="0" y="337"/>
                  <a:pt x="0" y="340"/>
                  <a:pt x="2" y="344"/>
                </a:cubicBezTo>
                <a:cubicBezTo>
                  <a:pt x="5" y="347"/>
                  <a:pt x="8" y="348"/>
                  <a:pt x="11" y="348"/>
                </a:cubicBezTo>
                <a:cubicBezTo>
                  <a:pt x="257" y="348"/>
                  <a:pt x="257" y="348"/>
                  <a:pt x="257" y="348"/>
                </a:cubicBezTo>
                <a:cubicBezTo>
                  <a:pt x="260" y="348"/>
                  <a:pt x="263" y="346"/>
                  <a:pt x="265" y="344"/>
                </a:cubicBezTo>
                <a:cubicBezTo>
                  <a:pt x="267" y="340"/>
                  <a:pt x="267" y="337"/>
                  <a:pt x="266" y="333"/>
                </a:cubicBezTo>
                <a:lnTo>
                  <a:pt x="210" y="2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3" name="Freeform 7">
            <a:extLst>
              <a:ext uri="{FF2B5EF4-FFF2-40B4-BE49-F238E27FC236}">
                <a16:creationId xmlns:a16="http://schemas.microsoft.com/office/drawing/2014/main" id="{C1BF8703-65BC-1C25-42C5-2EB223696870}"/>
              </a:ext>
            </a:extLst>
          </p:cNvPr>
          <p:cNvSpPr>
            <a:spLocks noEditPoints="1"/>
          </p:cNvSpPr>
          <p:nvPr/>
        </p:nvSpPr>
        <p:spPr bwMode="auto">
          <a:xfrm>
            <a:off x="734271" y="1921605"/>
            <a:ext cx="259411" cy="257920"/>
          </a:xfrm>
          <a:custGeom>
            <a:avLst/>
            <a:gdLst>
              <a:gd name="T0" fmla="*/ 40 w 348"/>
              <a:gd name="T1" fmla="*/ 121 h 346"/>
              <a:gd name="T2" fmla="*/ 20 w 348"/>
              <a:gd name="T3" fmla="*/ 121 h 346"/>
              <a:gd name="T4" fmla="*/ 132 w 348"/>
              <a:gd name="T5" fmla="*/ 101 h 346"/>
              <a:gd name="T6" fmla="*/ 132 w 348"/>
              <a:gd name="T7" fmla="*/ 142 h 346"/>
              <a:gd name="T8" fmla="*/ 132 w 348"/>
              <a:gd name="T9" fmla="*/ 101 h 346"/>
              <a:gd name="T10" fmla="*/ 127 w 348"/>
              <a:gd name="T11" fmla="*/ 81 h 346"/>
              <a:gd name="T12" fmla="*/ 127 w 348"/>
              <a:gd name="T13" fmla="*/ 162 h 346"/>
              <a:gd name="T14" fmla="*/ 35 w 348"/>
              <a:gd name="T15" fmla="*/ 162 h 346"/>
              <a:gd name="T16" fmla="*/ 35 w 348"/>
              <a:gd name="T17" fmla="*/ 81 h 346"/>
              <a:gd name="T18" fmla="*/ 317 w 348"/>
              <a:gd name="T19" fmla="*/ 184 h 346"/>
              <a:gd name="T20" fmla="*/ 317 w 348"/>
              <a:gd name="T21" fmla="*/ 205 h 346"/>
              <a:gd name="T22" fmla="*/ 317 w 348"/>
              <a:gd name="T23" fmla="*/ 184 h 346"/>
              <a:gd name="T24" fmla="*/ 122 w 348"/>
              <a:gd name="T25" fmla="*/ 205 h 346"/>
              <a:gd name="T26" fmla="*/ 40 w 348"/>
              <a:gd name="T27" fmla="*/ 203 h 346"/>
              <a:gd name="T28" fmla="*/ 81 w 348"/>
              <a:gd name="T29" fmla="*/ 203 h 346"/>
              <a:gd name="T30" fmla="*/ 307 w 348"/>
              <a:gd name="T31" fmla="*/ 224 h 346"/>
              <a:gd name="T32" fmla="*/ 307 w 348"/>
              <a:gd name="T33" fmla="*/ 265 h 346"/>
              <a:gd name="T34" fmla="*/ 307 w 348"/>
              <a:gd name="T35" fmla="*/ 224 h 346"/>
              <a:gd name="T36" fmla="*/ 287 w 348"/>
              <a:gd name="T37" fmla="*/ 274 h 346"/>
              <a:gd name="T38" fmla="*/ 244 w 348"/>
              <a:gd name="T39" fmla="*/ 303 h 346"/>
              <a:gd name="T40" fmla="*/ 236 w 348"/>
              <a:gd name="T41" fmla="*/ 251 h 346"/>
              <a:gd name="T42" fmla="*/ 139 w 348"/>
              <a:gd name="T43" fmla="*/ 228 h 346"/>
              <a:gd name="T44" fmla="*/ 123 w 348"/>
              <a:gd name="T45" fmla="*/ 306 h 346"/>
              <a:gd name="T46" fmla="*/ 139 w 348"/>
              <a:gd name="T47" fmla="*/ 228 h 346"/>
              <a:gd name="T48" fmla="*/ 225 w 348"/>
              <a:gd name="T49" fmla="*/ 286 h 346"/>
              <a:gd name="T50" fmla="*/ 158 w 348"/>
              <a:gd name="T51" fmla="*/ 317 h 346"/>
              <a:gd name="T52" fmla="*/ 181 w 348"/>
              <a:gd name="T53" fmla="*/ 246 h 346"/>
              <a:gd name="T54" fmla="*/ 40 w 348"/>
              <a:gd name="T55" fmla="*/ 0 h 346"/>
              <a:gd name="T56" fmla="*/ 17 w 348"/>
              <a:gd name="T57" fmla="*/ 73 h 346"/>
              <a:gd name="T58" fmla="*/ 24 w 348"/>
              <a:gd name="T59" fmla="*/ 179 h 346"/>
              <a:gd name="T60" fmla="*/ 62 w 348"/>
              <a:gd name="T61" fmla="*/ 260 h 346"/>
              <a:gd name="T62" fmla="*/ 123 w 348"/>
              <a:gd name="T63" fmla="*/ 326 h 346"/>
              <a:gd name="T64" fmla="*/ 186 w 348"/>
              <a:gd name="T65" fmla="*/ 346 h 346"/>
              <a:gd name="T66" fmla="*/ 257 w 348"/>
              <a:gd name="T67" fmla="*/ 327 h 346"/>
              <a:gd name="T68" fmla="*/ 307 w 348"/>
              <a:gd name="T69" fmla="*/ 286 h 346"/>
              <a:gd name="T70" fmla="*/ 337 w 348"/>
              <a:gd name="T71" fmla="*/ 218 h 346"/>
              <a:gd name="T72" fmla="*/ 317 w 348"/>
              <a:gd name="T73" fmla="*/ 164 h 346"/>
              <a:gd name="T74" fmla="*/ 290 w 348"/>
              <a:gd name="T75" fmla="*/ 207 h 346"/>
              <a:gd name="T76" fmla="*/ 270 w 348"/>
              <a:gd name="T77" fmla="*/ 226 h 346"/>
              <a:gd name="T78" fmla="*/ 222 w 348"/>
              <a:gd name="T79" fmla="*/ 237 h 346"/>
              <a:gd name="T80" fmla="*/ 170 w 348"/>
              <a:gd name="T81" fmla="*/ 225 h 346"/>
              <a:gd name="T82" fmla="*/ 143 w 348"/>
              <a:gd name="T83" fmla="*/ 203 h 346"/>
              <a:gd name="T84" fmla="*/ 162 w 348"/>
              <a:gd name="T85" fmla="*/ 121 h 346"/>
              <a:gd name="T86" fmla="*/ 162 w 348"/>
              <a:gd name="T87" fmla="*/ 40 h 346"/>
              <a:gd name="T88" fmla="*/ 112 w 348"/>
              <a:gd name="T89" fmla="*/ 10 h 346"/>
              <a:gd name="T90" fmla="*/ 141 w 348"/>
              <a:gd name="T91" fmla="*/ 40 h 346"/>
              <a:gd name="T92" fmla="*/ 81 w 348"/>
              <a:gd name="T93" fmla="*/ 40 h 346"/>
              <a:gd name="T94" fmla="*/ 20 w 348"/>
              <a:gd name="T95" fmla="*/ 40 h 346"/>
              <a:gd name="T96" fmla="*/ 50 w 348"/>
              <a:gd name="T97" fmla="*/ 10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8" h="346">
                <a:moveTo>
                  <a:pt x="30" y="101"/>
                </a:moveTo>
                <a:cubicBezTo>
                  <a:pt x="35" y="101"/>
                  <a:pt x="40" y="109"/>
                  <a:pt x="40" y="121"/>
                </a:cubicBezTo>
                <a:cubicBezTo>
                  <a:pt x="40" y="134"/>
                  <a:pt x="35" y="142"/>
                  <a:pt x="30" y="142"/>
                </a:cubicBezTo>
                <a:cubicBezTo>
                  <a:pt x="26" y="142"/>
                  <a:pt x="20" y="134"/>
                  <a:pt x="20" y="121"/>
                </a:cubicBezTo>
                <a:cubicBezTo>
                  <a:pt x="20" y="109"/>
                  <a:pt x="26" y="101"/>
                  <a:pt x="30" y="101"/>
                </a:cubicBezTo>
                <a:close/>
                <a:moveTo>
                  <a:pt x="132" y="101"/>
                </a:moveTo>
                <a:cubicBezTo>
                  <a:pt x="138" y="101"/>
                  <a:pt x="143" y="109"/>
                  <a:pt x="143" y="121"/>
                </a:cubicBezTo>
                <a:cubicBezTo>
                  <a:pt x="143" y="134"/>
                  <a:pt x="136" y="142"/>
                  <a:pt x="132" y="142"/>
                </a:cubicBezTo>
                <a:cubicBezTo>
                  <a:pt x="128" y="142"/>
                  <a:pt x="122" y="134"/>
                  <a:pt x="122" y="121"/>
                </a:cubicBezTo>
                <a:cubicBezTo>
                  <a:pt x="122" y="109"/>
                  <a:pt x="128" y="101"/>
                  <a:pt x="132" y="101"/>
                </a:cubicBezTo>
                <a:close/>
                <a:moveTo>
                  <a:pt x="81" y="59"/>
                </a:moveTo>
                <a:cubicBezTo>
                  <a:pt x="99" y="59"/>
                  <a:pt x="116" y="68"/>
                  <a:pt x="127" y="81"/>
                </a:cubicBezTo>
                <a:cubicBezTo>
                  <a:pt x="113" y="84"/>
                  <a:pt x="101" y="100"/>
                  <a:pt x="101" y="121"/>
                </a:cubicBezTo>
                <a:cubicBezTo>
                  <a:pt x="101" y="142"/>
                  <a:pt x="113" y="158"/>
                  <a:pt x="127" y="162"/>
                </a:cubicBezTo>
                <a:cubicBezTo>
                  <a:pt x="116" y="174"/>
                  <a:pt x="99" y="183"/>
                  <a:pt x="81" y="183"/>
                </a:cubicBezTo>
                <a:cubicBezTo>
                  <a:pt x="63" y="183"/>
                  <a:pt x="46" y="175"/>
                  <a:pt x="35" y="162"/>
                </a:cubicBezTo>
                <a:cubicBezTo>
                  <a:pt x="49" y="158"/>
                  <a:pt x="61" y="143"/>
                  <a:pt x="61" y="121"/>
                </a:cubicBezTo>
                <a:cubicBezTo>
                  <a:pt x="61" y="101"/>
                  <a:pt x="49" y="84"/>
                  <a:pt x="35" y="81"/>
                </a:cubicBezTo>
                <a:cubicBezTo>
                  <a:pt x="46" y="68"/>
                  <a:pt x="63" y="59"/>
                  <a:pt x="81" y="59"/>
                </a:cubicBezTo>
                <a:close/>
                <a:moveTo>
                  <a:pt x="317" y="184"/>
                </a:moveTo>
                <a:cubicBezTo>
                  <a:pt x="324" y="184"/>
                  <a:pt x="328" y="188"/>
                  <a:pt x="328" y="194"/>
                </a:cubicBezTo>
                <a:cubicBezTo>
                  <a:pt x="328" y="200"/>
                  <a:pt x="324" y="205"/>
                  <a:pt x="317" y="205"/>
                </a:cubicBezTo>
                <a:cubicBezTo>
                  <a:pt x="312" y="205"/>
                  <a:pt x="307" y="200"/>
                  <a:pt x="307" y="194"/>
                </a:cubicBezTo>
                <a:cubicBezTo>
                  <a:pt x="307" y="188"/>
                  <a:pt x="312" y="184"/>
                  <a:pt x="317" y="184"/>
                </a:cubicBezTo>
                <a:close/>
                <a:moveTo>
                  <a:pt x="121" y="193"/>
                </a:moveTo>
                <a:cubicBezTo>
                  <a:pt x="122" y="197"/>
                  <a:pt x="122" y="201"/>
                  <a:pt x="122" y="205"/>
                </a:cubicBezTo>
                <a:cubicBezTo>
                  <a:pt x="122" y="227"/>
                  <a:pt x="104" y="245"/>
                  <a:pt x="82" y="245"/>
                </a:cubicBezTo>
                <a:cubicBezTo>
                  <a:pt x="59" y="243"/>
                  <a:pt x="40" y="225"/>
                  <a:pt x="40" y="203"/>
                </a:cubicBezTo>
                <a:cubicBezTo>
                  <a:pt x="40" y="200"/>
                  <a:pt x="40" y="197"/>
                  <a:pt x="41" y="193"/>
                </a:cubicBezTo>
                <a:cubicBezTo>
                  <a:pt x="53" y="200"/>
                  <a:pt x="67" y="203"/>
                  <a:pt x="81" y="203"/>
                </a:cubicBezTo>
                <a:cubicBezTo>
                  <a:pt x="95" y="203"/>
                  <a:pt x="109" y="200"/>
                  <a:pt x="121" y="193"/>
                </a:cubicBezTo>
                <a:close/>
                <a:moveTo>
                  <a:pt x="307" y="224"/>
                </a:moveTo>
                <a:cubicBezTo>
                  <a:pt x="319" y="224"/>
                  <a:pt x="328" y="233"/>
                  <a:pt x="328" y="245"/>
                </a:cubicBezTo>
                <a:cubicBezTo>
                  <a:pt x="328" y="256"/>
                  <a:pt x="319" y="265"/>
                  <a:pt x="307" y="265"/>
                </a:cubicBezTo>
                <a:cubicBezTo>
                  <a:pt x="304" y="254"/>
                  <a:pt x="297" y="243"/>
                  <a:pt x="289" y="236"/>
                </a:cubicBezTo>
                <a:cubicBezTo>
                  <a:pt x="293" y="229"/>
                  <a:pt x="300" y="224"/>
                  <a:pt x="307" y="224"/>
                </a:cubicBezTo>
                <a:close/>
                <a:moveTo>
                  <a:pt x="257" y="243"/>
                </a:moveTo>
                <a:cubicBezTo>
                  <a:pt x="274" y="243"/>
                  <a:pt x="287" y="257"/>
                  <a:pt x="287" y="274"/>
                </a:cubicBezTo>
                <a:cubicBezTo>
                  <a:pt x="287" y="292"/>
                  <a:pt x="274" y="305"/>
                  <a:pt x="257" y="305"/>
                </a:cubicBezTo>
                <a:cubicBezTo>
                  <a:pt x="252" y="305"/>
                  <a:pt x="248" y="304"/>
                  <a:pt x="244" y="303"/>
                </a:cubicBezTo>
                <a:cubicBezTo>
                  <a:pt x="245" y="297"/>
                  <a:pt x="247" y="292"/>
                  <a:pt x="247" y="285"/>
                </a:cubicBezTo>
                <a:cubicBezTo>
                  <a:pt x="247" y="273"/>
                  <a:pt x="243" y="261"/>
                  <a:pt x="236" y="251"/>
                </a:cubicBezTo>
                <a:cubicBezTo>
                  <a:pt x="242" y="247"/>
                  <a:pt x="249" y="243"/>
                  <a:pt x="257" y="243"/>
                </a:cubicBezTo>
                <a:close/>
                <a:moveTo>
                  <a:pt x="139" y="228"/>
                </a:moveTo>
                <a:cubicBezTo>
                  <a:pt x="153" y="234"/>
                  <a:pt x="164" y="249"/>
                  <a:pt x="164" y="266"/>
                </a:cubicBezTo>
                <a:cubicBezTo>
                  <a:pt x="164" y="288"/>
                  <a:pt x="146" y="306"/>
                  <a:pt x="123" y="306"/>
                </a:cubicBezTo>
                <a:cubicBezTo>
                  <a:pt x="101" y="305"/>
                  <a:pt x="82" y="287"/>
                  <a:pt x="82" y="265"/>
                </a:cubicBezTo>
                <a:cubicBezTo>
                  <a:pt x="108" y="265"/>
                  <a:pt x="130" y="249"/>
                  <a:pt x="139" y="228"/>
                </a:cubicBezTo>
                <a:close/>
                <a:moveTo>
                  <a:pt x="185" y="246"/>
                </a:moveTo>
                <a:cubicBezTo>
                  <a:pt x="207" y="246"/>
                  <a:pt x="225" y="264"/>
                  <a:pt x="225" y="286"/>
                </a:cubicBezTo>
                <a:cubicBezTo>
                  <a:pt x="225" y="308"/>
                  <a:pt x="207" y="327"/>
                  <a:pt x="185" y="327"/>
                </a:cubicBezTo>
                <a:cubicBezTo>
                  <a:pt x="175" y="327"/>
                  <a:pt x="164" y="323"/>
                  <a:pt x="158" y="317"/>
                </a:cubicBezTo>
                <a:cubicBezTo>
                  <a:pt x="175" y="305"/>
                  <a:pt x="185" y="287"/>
                  <a:pt x="185" y="266"/>
                </a:cubicBezTo>
                <a:cubicBezTo>
                  <a:pt x="185" y="259"/>
                  <a:pt x="184" y="252"/>
                  <a:pt x="181" y="246"/>
                </a:cubicBezTo>
                <a:lnTo>
                  <a:pt x="185" y="246"/>
                </a:lnTo>
                <a:close/>
                <a:moveTo>
                  <a:pt x="40" y="0"/>
                </a:moveTo>
                <a:cubicBezTo>
                  <a:pt x="18" y="0"/>
                  <a:pt x="0" y="18"/>
                  <a:pt x="0" y="40"/>
                </a:cubicBezTo>
                <a:cubicBezTo>
                  <a:pt x="0" y="54"/>
                  <a:pt x="6" y="65"/>
                  <a:pt x="17" y="73"/>
                </a:cubicBezTo>
                <a:cubicBezTo>
                  <a:pt x="6" y="86"/>
                  <a:pt x="0" y="103"/>
                  <a:pt x="0" y="121"/>
                </a:cubicBezTo>
                <a:cubicBezTo>
                  <a:pt x="0" y="144"/>
                  <a:pt x="9" y="165"/>
                  <a:pt x="24" y="179"/>
                </a:cubicBezTo>
                <a:cubicBezTo>
                  <a:pt x="21" y="187"/>
                  <a:pt x="20" y="194"/>
                  <a:pt x="20" y="202"/>
                </a:cubicBezTo>
                <a:cubicBezTo>
                  <a:pt x="20" y="229"/>
                  <a:pt x="38" y="251"/>
                  <a:pt x="62" y="260"/>
                </a:cubicBezTo>
                <a:cubicBezTo>
                  <a:pt x="62" y="264"/>
                  <a:pt x="62" y="264"/>
                  <a:pt x="62" y="264"/>
                </a:cubicBezTo>
                <a:cubicBezTo>
                  <a:pt x="62" y="297"/>
                  <a:pt x="90" y="326"/>
                  <a:pt x="123" y="326"/>
                </a:cubicBezTo>
                <a:cubicBezTo>
                  <a:pt x="128" y="326"/>
                  <a:pt x="134" y="324"/>
                  <a:pt x="139" y="324"/>
                </a:cubicBezTo>
                <a:cubicBezTo>
                  <a:pt x="149" y="337"/>
                  <a:pt x="167" y="346"/>
                  <a:pt x="186" y="346"/>
                </a:cubicBezTo>
                <a:cubicBezTo>
                  <a:pt x="206" y="346"/>
                  <a:pt x="224" y="337"/>
                  <a:pt x="235" y="322"/>
                </a:cubicBezTo>
                <a:cubicBezTo>
                  <a:pt x="242" y="326"/>
                  <a:pt x="250" y="327"/>
                  <a:pt x="257" y="327"/>
                </a:cubicBezTo>
                <a:cubicBezTo>
                  <a:pt x="281" y="327"/>
                  <a:pt x="302" y="309"/>
                  <a:pt x="306" y="286"/>
                </a:cubicBezTo>
                <a:cubicBezTo>
                  <a:pt x="307" y="286"/>
                  <a:pt x="307" y="286"/>
                  <a:pt x="307" y="286"/>
                </a:cubicBezTo>
                <a:cubicBezTo>
                  <a:pt x="330" y="286"/>
                  <a:pt x="348" y="268"/>
                  <a:pt x="348" y="246"/>
                </a:cubicBezTo>
                <a:cubicBezTo>
                  <a:pt x="348" y="236"/>
                  <a:pt x="343" y="225"/>
                  <a:pt x="337" y="218"/>
                </a:cubicBezTo>
                <a:cubicBezTo>
                  <a:pt x="343" y="212"/>
                  <a:pt x="348" y="203"/>
                  <a:pt x="348" y="194"/>
                </a:cubicBezTo>
                <a:cubicBezTo>
                  <a:pt x="348" y="178"/>
                  <a:pt x="334" y="164"/>
                  <a:pt x="317" y="164"/>
                </a:cubicBezTo>
                <a:cubicBezTo>
                  <a:pt x="301" y="164"/>
                  <a:pt x="287" y="178"/>
                  <a:pt x="287" y="194"/>
                </a:cubicBezTo>
                <a:cubicBezTo>
                  <a:pt x="287" y="198"/>
                  <a:pt x="288" y="205"/>
                  <a:pt x="290" y="207"/>
                </a:cubicBezTo>
                <a:cubicBezTo>
                  <a:pt x="287" y="209"/>
                  <a:pt x="284" y="211"/>
                  <a:pt x="280" y="214"/>
                </a:cubicBezTo>
                <a:cubicBezTo>
                  <a:pt x="276" y="218"/>
                  <a:pt x="272" y="222"/>
                  <a:pt x="270" y="226"/>
                </a:cubicBezTo>
                <a:cubicBezTo>
                  <a:pt x="266" y="225"/>
                  <a:pt x="261" y="224"/>
                  <a:pt x="256" y="224"/>
                </a:cubicBezTo>
                <a:cubicBezTo>
                  <a:pt x="243" y="224"/>
                  <a:pt x="231" y="229"/>
                  <a:pt x="222" y="237"/>
                </a:cubicBezTo>
                <a:cubicBezTo>
                  <a:pt x="212" y="229"/>
                  <a:pt x="198" y="224"/>
                  <a:pt x="185" y="224"/>
                </a:cubicBezTo>
                <a:cubicBezTo>
                  <a:pt x="180" y="224"/>
                  <a:pt x="175" y="225"/>
                  <a:pt x="170" y="225"/>
                </a:cubicBezTo>
                <a:cubicBezTo>
                  <a:pt x="163" y="216"/>
                  <a:pt x="153" y="210"/>
                  <a:pt x="143" y="206"/>
                </a:cubicBezTo>
                <a:cubicBezTo>
                  <a:pt x="143" y="203"/>
                  <a:pt x="143" y="203"/>
                  <a:pt x="143" y="203"/>
                </a:cubicBezTo>
                <a:cubicBezTo>
                  <a:pt x="143" y="196"/>
                  <a:pt x="140" y="188"/>
                  <a:pt x="137" y="179"/>
                </a:cubicBezTo>
                <a:cubicBezTo>
                  <a:pt x="153" y="165"/>
                  <a:pt x="162" y="144"/>
                  <a:pt x="162" y="121"/>
                </a:cubicBezTo>
                <a:cubicBezTo>
                  <a:pt x="162" y="103"/>
                  <a:pt x="157" y="86"/>
                  <a:pt x="145" y="73"/>
                </a:cubicBezTo>
                <a:cubicBezTo>
                  <a:pt x="155" y="65"/>
                  <a:pt x="162" y="54"/>
                  <a:pt x="162" y="40"/>
                </a:cubicBezTo>
                <a:cubicBezTo>
                  <a:pt x="162" y="18"/>
                  <a:pt x="144" y="0"/>
                  <a:pt x="122" y="0"/>
                </a:cubicBezTo>
                <a:cubicBezTo>
                  <a:pt x="116" y="0"/>
                  <a:pt x="112" y="4"/>
                  <a:pt x="112" y="10"/>
                </a:cubicBezTo>
                <a:cubicBezTo>
                  <a:pt x="112" y="16"/>
                  <a:pt x="116" y="21"/>
                  <a:pt x="122" y="21"/>
                </a:cubicBezTo>
                <a:cubicBezTo>
                  <a:pt x="132" y="21"/>
                  <a:pt x="141" y="30"/>
                  <a:pt x="141" y="40"/>
                </a:cubicBezTo>
                <a:cubicBezTo>
                  <a:pt x="141" y="48"/>
                  <a:pt x="137" y="55"/>
                  <a:pt x="131" y="58"/>
                </a:cubicBezTo>
                <a:cubicBezTo>
                  <a:pt x="118" y="48"/>
                  <a:pt x="100" y="40"/>
                  <a:pt x="81" y="40"/>
                </a:cubicBezTo>
                <a:cubicBezTo>
                  <a:pt x="62" y="40"/>
                  <a:pt x="44" y="48"/>
                  <a:pt x="30" y="58"/>
                </a:cubicBezTo>
                <a:cubicBezTo>
                  <a:pt x="23" y="55"/>
                  <a:pt x="20" y="48"/>
                  <a:pt x="20" y="40"/>
                </a:cubicBezTo>
                <a:cubicBezTo>
                  <a:pt x="20" y="30"/>
                  <a:pt x="29" y="21"/>
                  <a:pt x="40" y="21"/>
                </a:cubicBezTo>
                <a:cubicBezTo>
                  <a:pt x="46" y="21"/>
                  <a:pt x="50" y="16"/>
                  <a:pt x="50" y="10"/>
                </a:cubicBezTo>
                <a:cubicBezTo>
                  <a:pt x="50" y="4"/>
                  <a:pt x="46" y="0"/>
                  <a:pt x="4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4" name="Freeform 8">
            <a:extLst>
              <a:ext uri="{FF2B5EF4-FFF2-40B4-BE49-F238E27FC236}">
                <a16:creationId xmlns:a16="http://schemas.microsoft.com/office/drawing/2014/main" id="{4AD1D6CD-F2A7-3629-5DE7-5424933740AD}"/>
              </a:ext>
            </a:extLst>
          </p:cNvPr>
          <p:cNvSpPr>
            <a:spLocks noEditPoints="1"/>
          </p:cNvSpPr>
          <p:nvPr/>
        </p:nvSpPr>
        <p:spPr bwMode="auto">
          <a:xfrm>
            <a:off x="750670" y="1374456"/>
            <a:ext cx="226612" cy="259411"/>
          </a:xfrm>
          <a:custGeom>
            <a:avLst/>
            <a:gdLst>
              <a:gd name="T0" fmla="*/ 81 w 304"/>
              <a:gd name="T1" fmla="*/ 113 h 348"/>
              <a:gd name="T2" fmla="*/ 102 w 304"/>
              <a:gd name="T3" fmla="*/ 113 h 348"/>
              <a:gd name="T4" fmla="*/ 214 w 304"/>
              <a:gd name="T5" fmla="*/ 103 h 348"/>
              <a:gd name="T6" fmla="*/ 214 w 304"/>
              <a:gd name="T7" fmla="*/ 124 h 348"/>
              <a:gd name="T8" fmla="*/ 214 w 304"/>
              <a:gd name="T9" fmla="*/ 103 h 348"/>
              <a:gd name="T10" fmla="*/ 259 w 304"/>
              <a:gd name="T11" fmla="*/ 44 h 348"/>
              <a:gd name="T12" fmla="*/ 148 w 304"/>
              <a:gd name="T13" fmla="*/ 0 h 348"/>
              <a:gd name="T14" fmla="*/ 0 w 304"/>
              <a:gd name="T15" fmla="*/ 160 h 348"/>
              <a:gd name="T16" fmla="*/ 51 w 304"/>
              <a:gd name="T17" fmla="*/ 286 h 348"/>
              <a:gd name="T18" fmla="*/ 61 w 304"/>
              <a:gd name="T19" fmla="*/ 296 h 348"/>
              <a:gd name="T20" fmla="*/ 111 w 304"/>
              <a:gd name="T21" fmla="*/ 348 h 348"/>
              <a:gd name="T22" fmla="*/ 121 w 304"/>
              <a:gd name="T23" fmla="*/ 300 h 348"/>
              <a:gd name="T24" fmla="*/ 182 w 304"/>
              <a:gd name="T25" fmla="*/ 300 h 348"/>
              <a:gd name="T26" fmla="*/ 192 w 304"/>
              <a:gd name="T27" fmla="*/ 348 h 348"/>
              <a:gd name="T28" fmla="*/ 243 w 304"/>
              <a:gd name="T29" fmla="*/ 296 h 348"/>
              <a:gd name="T30" fmla="*/ 253 w 304"/>
              <a:gd name="T31" fmla="*/ 286 h 348"/>
              <a:gd name="T32" fmla="*/ 303 w 304"/>
              <a:gd name="T33" fmla="*/ 155 h 348"/>
              <a:gd name="T34" fmla="*/ 102 w 304"/>
              <a:gd name="T35" fmla="*/ 326 h 348"/>
              <a:gd name="T36" fmla="*/ 81 w 304"/>
              <a:gd name="T37" fmla="*/ 263 h 348"/>
              <a:gd name="T38" fmla="*/ 102 w 304"/>
              <a:gd name="T39" fmla="*/ 326 h 348"/>
              <a:gd name="T40" fmla="*/ 61 w 304"/>
              <a:gd name="T41" fmla="*/ 205 h 348"/>
              <a:gd name="T42" fmla="*/ 126 w 304"/>
              <a:gd name="T43" fmla="*/ 165 h 348"/>
              <a:gd name="T44" fmla="*/ 124 w 304"/>
              <a:gd name="T45" fmla="*/ 187 h 348"/>
              <a:gd name="T46" fmla="*/ 102 w 304"/>
              <a:gd name="T47" fmla="*/ 246 h 348"/>
              <a:gd name="T48" fmla="*/ 152 w 304"/>
              <a:gd name="T49" fmla="*/ 286 h 348"/>
              <a:gd name="T50" fmla="*/ 121 w 304"/>
              <a:gd name="T51" fmla="*/ 263 h 348"/>
              <a:gd name="T52" fmla="*/ 182 w 304"/>
              <a:gd name="T53" fmla="*/ 263 h 348"/>
              <a:gd name="T54" fmla="*/ 142 w 304"/>
              <a:gd name="T55" fmla="*/ 177 h 348"/>
              <a:gd name="T56" fmla="*/ 163 w 304"/>
              <a:gd name="T57" fmla="*/ 177 h 348"/>
              <a:gd name="T58" fmla="*/ 142 w 304"/>
              <a:gd name="T59" fmla="*/ 177 h 348"/>
              <a:gd name="T60" fmla="*/ 202 w 304"/>
              <a:gd name="T61" fmla="*/ 326 h 348"/>
              <a:gd name="T62" fmla="*/ 223 w 304"/>
              <a:gd name="T63" fmla="*/ 263 h 348"/>
              <a:gd name="T64" fmla="*/ 202 w 304"/>
              <a:gd name="T65" fmla="*/ 246 h 348"/>
              <a:gd name="T66" fmla="*/ 180 w 304"/>
              <a:gd name="T67" fmla="*/ 187 h 348"/>
              <a:gd name="T68" fmla="*/ 178 w 304"/>
              <a:gd name="T69" fmla="*/ 164 h 348"/>
              <a:gd name="T70" fmla="*/ 242 w 304"/>
              <a:gd name="T71" fmla="*/ 205 h 348"/>
              <a:gd name="T72" fmla="*/ 285 w 304"/>
              <a:gd name="T73" fmla="*/ 236 h 348"/>
              <a:gd name="T74" fmla="*/ 244 w 304"/>
              <a:gd name="T75" fmla="*/ 267 h 348"/>
              <a:gd name="T76" fmla="*/ 264 w 304"/>
              <a:gd name="T77" fmla="*/ 205 h 348"/>
              <a:gd name="T78" fmla="*/ 102 w 304"/>
              <a:gd name="T79" fmla="*/ 143 h 348"/>
              <a:gd name="T80" fmla="*/ 61 w 304"/>
              <a:gd name="T81" fmla="*/ 250 h 348"/>
              <a:gd name="T82" fmla="*/ 51 w 304"/>
              <a:gd name="T83" fmla="*/ 267 h 348"/>
              <a:gd name="T84" fmla="*/ 21 w 304"/>
              <a:gd name="T85" fmla="*/ 160 h 348"/>
              <a:gd name="T86" fmla="*/ 152 w 304"/>
              <a:gd name="T87" fmla="*/ 21 h 348"/>
              <a:gd name="T88" fmla="*/ 285 w 304"/>
              <a:gd name="T89" fmla="*/ 15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04" h="348">
                <a:moveTo>
                  <a:pt x="91" y="103"/>
                </a:moveTo>
                <a:cubicBezTo>
                  <a:pt x="86" y="103"/>
                  <a:pt x="81" y="108"/>
                  <a:pt x="81" y="113"/>
                </a:cubicBezTo>
                <a:cubicBezTo>
                  <a:pt x="81" y="119"/>
                  <a:pt x="86" y="124"/>
                  <a:pt x="91" y="124"/>
                </a:cubicBezTo>
                <a:cubicBezTo>
                  <a:pt x="97" y="124"/>
                  <a:pt x="102" y="119"/>
                  <a:pt x="102" y="113"/>
                </a:cubicBezTo>
                <a:cubicBezTo>
                  <a:pt x="102" y="108"/>
                  <a:pt x="97" y="103"/>
                  <a:pt x="91" y="103"/>
                </a:cubicBezTo>
                <a:close/>
                <a:moveTo>
                  <a:pt x="214" y="103"/>
                </a:moveTo>
                <a:cubicBezTo>
                  <a:pt x="207" y="103"/>
                  <a:pt x="203" y="108"/>
                  <a:pt x="203" y="114"/>
                </a:cubicBezTo>
                <a:cubicBezTo>
                  <a:pt x="203" y="119"/>
                  <a:pt x="207" y="124"/>
                  <a:pt x="214" y="124"/>
                </a:cubicBezTo>
                <a:cubicBezTo>
                  <a:pt x="219" y="124"/>
                  <a:pt x="223" y="119"/>
                  <a:pt x="223" y="114"/>
                </a:cubicBezTo>
                <a:cubicBezTo>
                  <a:pt x="223" y="108"/>
                  <a:pt x="219" y="103"/>
                  <a:pt x="214" y="103"/>
                </a:cubicBezTo>
                <a:close/>
                <a:moveTo>
                  <a:pt x="292" y="93"/>
                </a:moveTo>
                <a:cubicBezTo>
                  <a:pt x="285" y="74"/>
                  <a:pt x="273" y="58"/>
                  <a:pt x="259" y="44"/>
                </a:cubicBezTo>
                <a:cubicBezTo>
                  <a:pt x="229" y="16"/>
                  <a:pt x="191" y="0"/>
                  <a:pt x="152" y="0"/>
                </a:cubicBezTo>
                <a:cubicBezTo>
                  <a:pt x="150" y="0"/>
                  <a:pt x="149" y="0"/>
                  <a:pt x="148" y="0"/>
                </a:cubicBezTo>
                <a:cubicBezTo>
                  <a:pt x="108" y="2"/>
                  <a:pt x="71" y="20"/>
                  <a:pt x="43" y="51"/>
                </a:cubicBezTo>
                <a:cubicBezTo>
                  <a:pt x="16" y="81"/>
                  <a:pt x="0" y="119"/>
                  <a:pt x="0" y="160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64"/>
                  <a:pt x="23" y="286"/>
                  <a:pt x="51" y="286"/>
                </a:cubicBezTo>
                <a:cubicBezTo>
                  <a:pt x="61" y="286"/>
                  <a:pt x="61" y="286"/>
                  <a:pt x="61" y="286"/>
                </a:cubicBezTo>
                <a:cubicBezTo>
                  <a:pt x="61" y="296"/>
                  <a:pt x="61" y="296"/>
                  <a:pt x="61" y="296"/>
                </a:cubicBezTo>
                <a:cubicBezTo>
                  <a:pt x="61" y="310"/>
                  <a:pt x="67" y="323"/>
                  <a:pt x="75" y="332"/>
                </a:cubicBezTo>
                <a:cubicBezTo>
                  <a:pt x="85" y="343"/>
                  <a:pt x="98" y="348"/>
                  <a:pt x="111" y="348"/>
                </a:cubicBezTo>
                <a:cubicBezTo>
                  <a:pt x="117" y="348"/>
                  <a:pt x="121" y="344"/>
                  <a:pt x="121" y="339"/>
                </a:cubicBezTo>
                <a:cubicBezTo>
                  <a:pt x="121" y="300"/>
                  <a:pt x="121" y="300"/>
                  <a:pt x="121" y="300"/>
                </a:cubicBezTo>
                <a:cubicBezTo>
                  <a:pt x="130" y="304"/>
                  <a:pt x="142" y="306"/>
                  <a:pt x="152" y="306"/>
                </a:cubicBezTo>
                <a:cubicBezTo>
                  <a:pt x="163" y="306"/>
                  <a:pt x="173" y="304"/>
                  <a:pt x="182" y="300"/>
                </a:cubicBezTo>
                <a:cubicBezTo>
                  <a:pt x="182" y="339"/>
                  <a:pt x="182" y="339"/>
                  <a:pt x="182" y="339"/>
                </a:cubicBezTo>
                <a:cubicBezTo>
                  <a:pt x="182" y="344"/>
                  <a:pt x="187" y="348"/>
                  <a:pt x="192" y="348"/>
                </a:cubicBezTo>
                <a:cubicBezTo>
                  <a:pt x="206" y="348"/>
                  <a:pt x="218" y="343"/>
                  <a:pt x="228" y="332"/>
                </a:cubicBezTo>
                <a:cubicBezTo>
                  <a:pt x="239" y="322"/>
                  <a:pt x="243" y="310"/>
                  <a:pt x="243" y="296"/>
                </a:cubicBezTo>
                <a:cubicBezTo>
                  <a:pt x="243" y="286"/>
                  <a:pt x="243" y="286"/>
                  <a:pt x="243" y="286"/>
                </a:cubicBezTo>
                <a:cubicBezTo>
                  <a:pt x="253" y="286"/>
                  <a:pt x="253" y="286"/>
                  <a:pt x="253" y="286"/>
                </a:cubicBezTo>
                <a:cubicBezTo>
                  <a:pt x="281" y="286"/>
                  <a:pt x="303" y="264"/>
                  <a:pt x="303" y="236"/>
                </a:cubicBezTo>
                <a:cubicBezTo>
                  <a:pt x="303" y="155"/>
                  <a:pt x="303" y="155"/>
                  <a:pt x="303" y="155"/>
                </a:cubicBezTo>
                <a:cubicBezTo>
                  <a:pt x="304" y="134"/>
                  <a:pt x="300" y="112"/>
                  <a:pt x="292" y="93"/>
                </a:cubicBezTo>
                <a:close/>
                <a:moveTo>
                  <a:pt x="102" y="326"/>
                </a:moveTo>
                <a:cubicBezTo>
                  <a:pt x="90" y="321"/>
                  <a:pt x="81" y="310"/>
                  <a:pt x="81" y="296"/>
                </a:cubicBezTo>
                <a:cubicBezTo>
                  <a:pt x="81" y="263"/>
                  <a:pt x="81" y="263"/>
                  <a:pt x="81" y="263"/>
                </a:cubicBezTo>
                <a:cubicBezTo>
                  <a:pt x="88" y="265"/>
                  <a:pt x="94" y="267"/>
                  <a:pt x="102" y="267"/>
                </a:cubicBezTo>
                <a:lnTo>
                  <a:pt x="102" y="326"/>
                </a:lnTo>
                <a:close/>
                <a:moveTo>
                  <a:pt x="102" y="246"/>
                </a:moveTo>
                <a:cubicBezTo>
                  <a:pt x="79" y="246"/>
                  <a:pt x="61" y="228"/>
                  <a:pt x="61" y="205"/>
                </a:cubicBezTo>
                <a:cubicBezTo>
                  <a:pt x="61" y="183"/>
                  <a:pt x="79" y="165"/>
                  <a:pt x="102" y="165"/>
                </a:cubicBezTo>
                <a:cubicBezTo>
                  <a:pt x="126" y="165"/>
                  <a:pt x="126" y="165"/>
                  <a:pt x="126" y="165"/>
                </a:cubicBezTo>
                <a:cubicBezTo>
                  <a:pt x="124" y="170"/>
                  <a:pt x="121" y="175"/>
                  <a:pt x="121" y="181"/>
                </a:cubicBezTo>
                <a:cubicBezTo>
                  <a:pt x="121" y="182"/>
                  <a:pt x="121" y="184"/>
                  <a:pt x="124" y="187"/>
                </a:cubicBezTo>
                <a:cubicBezTo>
                  <a:pt x="142" y="209"/>
                  <a:pt x="142" y="209"/>
                  <a:pt x="142" y="209"/>
                </a:cubicBezTo>
                <a:cubicBezTo>
                  <a:pt x="139" y="229"/>
                  <a:pt x="123" y="246"/>
                  <a:pt x="102" y="246"/>
                </a:cubicBezTo>
                <a:close/>
                <a:moveTo>
                  <a:pt x="182" y="277"/>
                </a:moveTo>
                <a:cubicBezTo>
                  <a:pt x="173" y="283"/>
                  <a:pt x="163" y="286"/>
                  <a:pt x="152" y="286"/>
                </a:cubicBezTo>
                <a:cubicBezTo>
                  <a:pt x="141" y="286"/>
                  <a:pt x="130" y="283"/>
                  <a:pt x="121" y="277"/>
                </a:cubicBezTo>
                <a:cubicBezTo>
                  <a:pt x="121" y="263"/>
                  <a:pt x="121" y="263"/>
                  <a:pt x="121" y="263"/>
                </a:cubicBezTo>
                <a:cubicBezTo>
                  <a:pt x="134" y="258"/>
                  <a:pt x="145" y="250"/>
                  <a:pt x="152" y="240"/>
                </a:cubicBezTo>
                <a:cubicBezTo>
                  <a:pt x="159" y="250"/>
                  <a:pt x="170" y="258"/>
                  <a:pt x="182" y="263"/>
                </a:cubicBezTo>
                <a:lnTo>
                  <a:pt x="182" y="277"/>
                </a:lnTo>
                <a:close/>
                <a:moveTo>
                  <a:pt x="142" y="177"/>
                </a:moveTo>
                <a:cubicBezTo>
                  <a:pt x="143" y="172"/>
                  <a:pt x="147" y="170"/>
                  <a:pt x="152" y="170"/>
                </a:cubicBezTo>
                <a:cubicBezTo>
                  <a:pt x="156" y="170"/>
                  <a:pt x="161" y="173"/>
                  <a:pt x="163" y="177"/>
                </a:cubicBezTo>
                <a:cubicBezTo>
                  <a:pt x="152" y="188"/>
                  <a:pt x="152" y="188"/>
                  <a:pt x="152" y="188"/>
                </a:cubicBezTo>
                <a:lnTo>
                  <a:pt x="142" y="177"/>
                </a:lnTo>
                <a:close/>
                <a:moveTo>
                  <a:pt x="223" y="296"/>
                </a:moveTo>
                <a:cubicBezTo>
                  <a:pt x="223" y="310"/>
                  <a:pt x="214" y="321"/>
                  <a:pt x="202" y="326"/>
                </a:cubicBezTo>
                <a:cubicBezTo>
                  <a:pt x="202" y="267"/>
                  <a:pt x="202" y="267"/>
                  <a:pt x="202" y="267"/>
                </a:cubicBezTo>
                <a:cubicBezTo>
                  <a:pt x="209" y="267"/>
                  <a:pt x="216" y="265"/>
                  <a:pt x="223" y="263"/>
                </a:cubicBezTo>
                <a:lnTo>
                  <a:pt x="223" y="296"/>
                </a:lnTo>
                <a:close/>
                <a:moveTo>
                  <a:pt x="202" y="246"/>
                </a:moveTo>
                <a:cubicBezTo>
                  <a:pt x="181" y="246"/>
                  <a:pt x="163" y="229"/>
                  <a:pt x="162" y="209"/>
                </a:cubicBezTo>
                <a:cubicBezTo>
                  <a:pt x="180" y="187"/>
                  <a:pt x="180" y="187"/>
                  <a:pt x="180" y="187"/>
                </a:cubicBezTo>
                <a:cubicBezTo>
                  <a:pt x="181" y="184"/>
                  <a:pt x="182" y="182"/>
                  <a:pt x="182" y="179"/>
                </a:cubicBezTo>
                <a:cubicBezTo>
                  <a:pt x="182" y="174"/>
                  <a:pt x="181" y="169"/>
                  <a:pt x="178" y="164"/>
                </a:cubicBezTo>
                <a:cubicBezTo>
                  <a:pt x="202" y="164"/>
                  <a:pt x="202" y="164"/>
                  <a:pt x="202" y="164"/>
                </a:cubicBezTo>
                <a:cubicBezTo>
                  <a:pt x="224" y="164"/>
                  <a:pt x="242" y="182"/>
                  <a:pt x="242" y="205"/>
                </a:cubicBezTo>
                <a:cubicBezTo>
                  <a:pt x="242" y="228"/>
                  <a:pt x="224" y="246"/>
                  <a:pt x="202" y="246"/>
                </a:cubicBezTo>
                <a:close/>
                <a:moveTo>
                  <a:pt x="285" y="236"/>
                </a:moveTo>
                <a:cubicBezTo>
                  <a:pt x="285" y="253"/>
                  <a:pt x="271" y="267"/>
                  <a:pt x="254" y="267"/>
                </a:cubicBezTo>
                <a:cubicBezTo>
                  <a:pt x="244" y="267"/>
                  <a:pt x="244" y="267"/>
                  <a:pt x="244" y="267"/>
                </a:cubicBezTo>
                <a:cubicBezTo>
                  <a:pt x="244" y="250"/>
                  <a:pt x="244" y="250"/>
                  <a:pt x="244" y="250"/>
                </a:cubicBezTo>
                <a:cubicBezTo>
                  <a:pt x="258" y="239"/>
                  <a:pt x="264" y="223"/>
                  <a:pt x="264" y="205"/>
                </a:cubicBezTo>
                <a:cubicBezTo>
                  <a:pt x="264" y="170"/>
                  <a:pt x="237" y="143"/>
                  <a:pt x="204" y="143"/>
                </a:cubicBezTo>
                <a:cubicBezTo>
                  <a:pt x="102" y="143"/>
                  <a:pt x="102" y="143"/>
                  <a:pt x="102" y="143"/>
                </a:cubicBezTo>
                <a:cubicBezTo>
                  <a:pt x="67" y="143"/>
                  <a:pt x="40" y="170"/>
                  <a:pt x="40" y="205"/>
                </a:cubicBezTo>
                <a:cubicBezTo>
                  <a:pt x="40" y="223"/>
                  <a:pt x="49" y="238"/>
                  <a:pt x="61" y="250"/>
                </a:cubicBezTo>
                <a:cubicBezTo>
                  <a:pt x="61" y="267"/>
                  <a:pt x="61" y="267"/>
                  <a:pt x="61" y="267"/>
                </a:cubicBezTo>
                <a:cubicBezTo>
                  <a:pt x="51" y="267"/>
                  <a:pt x="51" y="267"/>
                  <a:pt x="51" y="267"/>
                </a:cubicBezTo>
                <a:cubicBezTo>
                  <a:pt x="34" y="267"/>
                  <a:pt x="21" y="253"/>
                  <a:pt x="21" y="236"/>
                </a:cubicBezTo>
                <a:cubicBezTo>
                  <a:pt x="21" y="160"/>
                  <a:pt x="21" y="160"/>
                  <a:pt x="21" y="160"/>
                </a:cubicBezTo>
                <a:cubicBezTo>
                  <a:pt x="21" y="87"/>
                  <a:pt x="78" y="24"/>
                  <a:pt x="148" y="21"/>
                </a:cubicBezTo>
                <a:cubicBezTo>
                  <a:pt x="149" y="21"/>
                  <a:pt x="150" y="21"/>
                  <a:pt x="152" y="21"/>
                </a:cubicBezTo>
                <a:cubicBezTo>
                  <a:pt x="186" y="21"/>
                  <a:pt x="219" y="34"/>
                  <a:pt x="244" y="58"/>
                </a:cubicBezTo>
                <a:cubicBezTo>
                  <a:pt x="269" y="84"/>
                  <a:pt x="285" y="118"/>
                  <a:pt x="285" y="154"/>
                </a:cubicBezTo>
                <a:lnTo>
                  <a:pt x="285" y="23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5" name="Freeform 17">
            <a:extLst>
              <a:ext uri="{FF2B5EF4-FFF2-40B4-BE49-F238E27FC236}">
                <a16:creationId xmlns:a16="http://schemas.microsoft.com/office/drawing/2014/main" id="{6B292AA8-4722-5FE7-E061-505CC04A154D}"/>
              </a:ext>
            </a:extLst>
          </p:cNvPr>
          <p:cNvSpPr>
            <a:spLocks noEditPoints="1"/>
          </p:cNvSpPr>
          <p:nvPr/>
        </p:nvSpPr>
        <p:spPr bwMode="auto">
          <a:xfrm>
            <a:off x="3465171" y="1920859"/>
            <a:ext cx="259411" cy="259411"/>
          </a:xfrm>
          <a:custGeom>
            <a:avLst/>
            <a:gdLst>
              <a:gd name="T0" fmla="*/ 162 w 348"/>
              <a:gd name="T1" fmla="*/ 50 h 348"/>
              <a:gd name="T2" fmla="*/ 264 w 348"/>
              <a:gd name="T3" fmla="*/ 92 h 348"/>
              <a:gd name="T4" fmla="*/ 271 w 348"/>
              <a:gd name="T5" fmla="*/ 73 h 348"/>
              <a:gd name="T6" fmla="*/ 78 w 348"/>
              <a:gd name="T7" fmla="*/ 94 h 348"/>
              <a:gd name="T8" fmla="*/ 161 w 348"/>
              <a:gd name="T9" fmla="*/ 98 h 348"/>
              <a:gd name="T10" fmla="*/ 134 w 348"/>
              <a:gd name="T11" fmla="*/ 85 h 348"/>
              <a:gd name="T12" fmla="*/ 200 w 348"/>
              <a:gd name="T13" fmla="*/ 131 h 348"/>
              <a:gd name="T14" fmla="*/ 209 w 348"/>
              <a:gd name="T15" fmla="*/ 85 h 348"/>
              <a:gd name="T16" fmla="*/ 95 w 348"/>
              <a:gd name="T17" fmla="*/ 164 h 348"/>
              <a:gd name="T18" fmla="*/ 231 w 348"/>
              <a:gd name="T19" fmla="*/ 127 h 348"/>
              <a:gd name="T20" fmla="*/ 213 w 348"/>
              <a:gd name="T21" fmla="*/ 146 h 348"/>
              <a:gd name="T22" fmla="*/ 66 w 348"/>
              <a:gd name="T23" fmla="*/ 174 h 348"/>
              <a:gd name="T24" fmla="*/ 48 w 348"/>
              <a:gd name="T25" fmla="*/ 165 h 348"/>
              <a:gd name="T26" fmla="*/ 277 w 348"/>
              <a:gd name="T27" fmla="*/ 174 h 348"/>
              <a:gd name="T28" fmla="*/ 202 w 348"/>
              <a:gd name="T29" fmla="*/ 174 h 348"/>
              <a:gd name="T30" fmla="*/ 121 w 348"/>
              <a:gd name="T31" fmla="*/ 184 h 348"/>
              <a:gd name="T32" fmla="*/ 82 w 348"/>
              <a:gd name="T33" fmla="*/ 211 h 348"/>
              <a:gd name="T34" fmla="*/ 261 w 348"/>
              <a:gd name="T35" fmla="*/ 212 h 348"/>
              <a:gd name="T36" fmla="*/ 248 w 348"/>
              <a:gd name="T37" fmla="*/ 185 h 348"/>
              <a:gd name="T38" fmla="*/ 134 w 348"/>
              <a:gd name="T39" fmla="*/ 264 h 348"/>
              <a:gd name="T40" fmla="*/ 200 w 348"/>
              <a:gd name="T41" fmla="*/ 217 h 348"/>
              <a:gd name="T42" fmla="*/ 181 w 348"/>
              <a:gd name="T43" fmla="*/ 226 h 348"/>
              <a:gd name="T44" fmla="*/ 271 w 348"/>
              <a:gd name="T45" fmla="*/ 274 h 348"/>
              <a:gd name="T46" fmla="*/ 98 w 348"/>
              <a:gd name="T47" fmla="*/ 249 h 348"/>
              <a:gd name="T48" fmla="*/ 98 w 348"/>
              <a:gd name="T49" fmla="*/ 249 h 348"/>
              <a:gd name="T50" fmla="*/ 171 w 348"/>
              <a:gd name="T51" fmla="*/ 316 h 348"/>
              <a:gd name="T52" fmla="*/ 173 w 348"/>
              <a:gd name="T53" fmla="*/ 0 h 348"/>
              <a:gd name="T54" fmla="*/ 150 w 348"/>
              <a:gd name="T55" fmla="*/ 71 h 348"/>
              <a:gd name="T56" fmla="*/ 120 w 348"/>
              <a:gd name="T57" fmla="*/ 71 h 348"/>
              <a:gd name="T58" fmla="*/ 61 w 348"/>
              <a:gd name="T59" fmla="*/ 49 h 348"/>
              <a:gd name="T60" fmla="*/ 63 w 348"/>
              <a:gd name="T61" fmla="*/ 105 h 348"/>
              <a:gd name="T62" fmla="*/ 63 w 348"/>
              <a:gd name="T63" fmla="*/ 127 h 348"/>
              <a:gd name="T64" fmla="*/ 52 w 348"/>
              <a:gd name="T65" fmla="*/ 144 h 348"/>
              <a:gd name="T66" fmla="*/ 5 w 348"/>
              <a:gd name="T67" fmla="*/ 183 h 348"/>
              <a:gd name="T68" fmla="*/ 71 w 348"/>
              <a:gd name="T69" fmla="*/ 196 h 348"/>
              <a:gd name="T70" fmla="*/ 85 w 348"/>
              <a:gd name="T71" fmla="*/ 232 h 348"/>
              <a:gd name="T72" fmla="*/ 57 w 348"/>
              <a:gd name="T73" fmla="*/ 300 h 348"/>
              <a:gd name="T74" fmla="*/ 116 w 348"/>
              <a:gd name="T75" fmla="*/ 263 h 348"/>
              <a:gd name="T76" fmla="*/ 137 w 348"/>
              <a:gd name="T77" fmla="*/ 285 h 348"/>
              <a:gd name="T78" fmla="*/ 164 w 348"/>
              <a:gd name="T79" fmla="*/ 342 h 348"/>
              <a:gd name="T80" fmla="*/ 203 w 348"/>
              <a:gd name="T81" fmla="*/ 291 h 348"/>
              <a:gd name="T82" fmla="*/ 220 w 348"/>
              <a:gd name="T83" fmla="*/ 285 h 348"/>
              <a:gd name="T84" fmla="*/ 243 w 348"/>
              <a:gd name="T85" fmla="*/ 285 h 348"/>
              <a:gd name="T86" fmla="*/ 284 w 348"/>
              <a:gd name="T87" fmla="*/ 244 h 348"/>
              <a:gd name="T88" fmla="*/ 284 w 348"/>
              <a:gd name="T89" fmla="*/ 221 h 348"/>
              <a:gd name="T90" fmla="*/ 296 w 348"/>
              <a:gd name="T91" fmla="*/ 204 h 348"/>
              <a:gd name="T92" fmla="*/ 341 w 348"/>
              <a:gd name="T93" fmla="*/ 165 h 348"/>
              <a:gd name="T94" fmla="*/ 277 w 348"/>
              <a:gd name="T95" fmla="*/ 151 h 348"/>
              <a:gd name="T96" fmla="*/ 262 w 348"/>
              <a:gd name="T97" fmla="*/ 117 h 348"/>
              <a:gd name="T98" fmla="*/ 296 w 348"/>
              <a:gd name="T99" fmla="*/ 51 h 348"/>
              <a:gd name="T100" fmla="*/ 236 w 348"/>
              <a:gd name="T101" fmla="*/ 71 h 348"/>
              <a:gd name="T102" fmla="*/ 214 w 348"/>
              <a:gd name="T103" fmla="*/ 63 h 348"/>
              <a:gd name="T104" fmla="*/ 203 w 348"/>
              <a:gd name="T105" fmla="*/ 4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48" h="348">
                <a:moveTo>
                  <a:pt x="171" y="32"/>
                </a:moveTo>
                <a:cubicBezTo>
                  <a:pt x="180" y="50"/>
                  <a:pt x="180" y="50"/>
                  <a:pt x="180" y="50"/>
                </a:cubicBezTo>
                <a:cubicBezTo>
                  <a:pt x="171" y="68"/>
                  <a:pt x="171" y="68"/>
                  <a:pt x="171" y="68"/>
                </a:cubicBezTo>
                <a:cubicBezTo>
                  <a:pt x="162" y="50"/>
                  <a:pt x="162" y="50"/>
                  <a:pt x="162" y="50"/>
                </a:cubicBezTo>
                <a:cubicBezTo>
                  <a:pt x="171" y="32"/>
                  <a:pt x="171" y="32"/>
                  <a:pt x="171" y="32"/>
                </a:cubicBezTo>
                <a:cubicBezTo>
                  <a:pt x="171" y="32"/>
                  <a:pt x="171" y="32"/>
                  <a:pt x="171" y="32"/>
                </a:cubicBezTo>
                <a:close/>
                <a:moveTo>
                  <a:pt x="271" y="73"/>
                </a:moveTo>
                <a:cubicBezTo>
                  <a:pt x="264" y="92"/>
                  <a:pt x="264" y="92"/>
                  <a:pt x="264" y="92"/>
                </a:cubicBezTo>
                <a:cubicBezTo>
                  <a:pt x="245" y="99"/>
                  <a:pt x="245" y="99"/>
                  <a:pt x="245" y="99"/>
                </a:cubicBezTo>
                <a:cubicBezTo>
                  <a:pt x="252" y="80"/>
                  <a:pt x="252" y="80"/>
                  <a:pt x="252" y="80"/>
                </a:cubicBezTo>
                <a:cubicBezTo>
                  <a:pt x="271" y="73"/>
                  <a:pt x="271" y="73"/>
                  <a:pt x="271" y="73"/>
                </a:cubicBezTo>
                <a:cubicBezTo>
                  <a:pt x="271" y="73"/>
                  <a:pt x="271" y="73"/>
                  <a:pt x="271" y="73"/>
                </a:cubicBezTo>
                <a:close/>
                <a:moveTo>
                  <a:pt x="71" y="74"/>
                </a:moveTo>
                <a:cubicBezTo>
                  <a:pt x="90" y="81"/>
                  <a:pt x="90" y="81"/>
                  <a:pt x="90" y="81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78" y="94"/>
                  <a:pt x="78" y="94"/>
                  <a:pt x="78" y="94"/>
                </a:cubicBezTo>
                <a:cubicBezTo>
                  <a:pt x="71" y="74"/>
                  <a:pt x="71" y="74"/>
                  <a:pt x="71" y="74"/>
                </a:cubicBezTo>
                <a:cubicBezTo>
                  <a:pt x="71" y="74"/>
                  <a:pt x="71" y="74"/>
                  <a:pt x="71" y="74"/>
                </a:cubicBezTo>
                <a:close/>
                <a:moveTo>
                  <a:pt x="134" y="85"/>
                </a:moveTo>
                <a:cubicBezTo>
                  <a:pt x="161" y="98"/>
                  <a:pt x="161" y="98"/>
                  <a:pt x="161" y="98"/>
                </a:cubicBezTo>
                <a:cubicBezTo>
                  <a:pt x="161" y="123"/>
                  <a:pt x="161" y="123"/>
                  <a:pt x="161" y="123"/>
                </a:cubicBezTo>
                <a:cubicBezTo>
                  <a:pt x="154" y="124"/>
                  <a:pt x="149" y="126"/>
                  <a:pt x="143" y="131"/>
                </a:cubicBezTo>
                <a:cubicBezTo>
                  <a:pt x="125" y="113"/>
                  <a:pt x="125" y="113"/>
                  <a:pt x="125" y="113"/>
                </a:cubicBezTo>
                <a:cubicBezTo>
                  <a:pt x="134" y="85"/>
                  <a:pt x="134" y="85"/>
                  <a:pt x="134" y="85"/>
                </a:cubicBezTo>
                <a:cubicBezTo>
                  <a:pt x="134" y="85"/>
                  <a:pt x="134" y="85"/>
                  <a:pt x="134" y="85"/>
                </a:cubicBezTo>
                <a:close/>
                <a:moveTo>
                  <a:pt x="209" y="85"/>
                </a:moveTo>
                <a:cubicBezTo>
                  <a:pt x="218" y="113"/>
                  <a:pt x="218" y="113"/>
                  <a:pt x="218" y="113"/>
                </a:cubicBezTo>
                <a:cubicBezTo>
                  <a:pt x="200" y="131"/>
                  <a:pt x="200" y="131"/>
                  <a:pt x="200" y="131"/>
                </a:cubicBezTo>
                <a:cubicBezTo>
                  <a:pt x="194" y="127"/>
                  <a:pt x="189" y="126"/>
                  <a:pt x="181" y="123"/>
                </a:cubicBezTo>
                <a:cubicBezTo>
                  <a:pt x="181" y="98"/>
                  <a:pt x="181" y="98"/>
                  <a:pt x="181" y="98"/>
                </a:cubicBezTo>
                <a:cubicBezTo>
                  <a:pt x="209" y="85"/>
                  <a:pt x="209" y="85"/>
                  <a:pt x="209" y="85"/>
                </a:cubicBezTo>
                <a:cubicBezTo>
                  <a:pt x="209" y="85"/>
                  <a:pt x="209" y="85"/>
                  <a:pt x="209" y="85"/>
                </a:cubicBezTo>
                <a:close/>
                <a:moveTo>
                  <a:pt x="110" y="127"/>
                </a:moveTo>
                <a:cubicBezTo>
                  <a:pt x="128" y="146"/>
                  <a:pt x="128" y="146"/>
                  <a:pt x="128" y="146"/>
                </a:cubicBezTo>
                <a:cubicBezTo>
                  <a:pt x="125" y="151"/>
                  <a:pt x="122" y="157"/>
                  <a:pt x="120" y="164"/>
                </a:cubicBezTo>
                <a:cubicBezTo>
                  <a:pt x="95" y="164"/>
                  <a:pt x="95" y="164"/>
                  <a:pt x="95" y="164"/>
                </a:cubicBezTo>
                <a:cubicBezTo>
                  <a:pt x="81" y="136"/>
                  <a:pt x="81" y="136"/>
                  <a:pt x="81" y="136"/>
                </a:cubicBezTo>
                <a:cubicBezTo>
                  <a:pt x="110" y="127"/>
                  <a:pt x="110" y="127"/>
                  <a:pt x="110" y="127"/>
                </a:cubicBezTo>
                <a:cubicBezTo>
                  <a:pt x="110" y="127"/>
                  <a:pt x="110" y="127"/>
                  <a:pt x="110" y="127"/>
                </a:cubicBezTo>
                <a:close/>
                <a:moveTo>
                  <a:pt x="231" y="127"/>
                </a:moveTo>
                <a:cubicBezTo>
                  <a:pt x="259" y="136"/>
                  <a:pt x="259" y="136"/>
                  <a:pt x="259" y="136"/>
                </a:cubicBezTo>
                <a:cubicBezTo>
                  <a:pt x="246" y="164"/>
                  <a:pt x="246" y="164"/>
                  <a:pt x="246" y="164"/>
                </a:cubicBezTo>
                <a:cubicBezTo>
                  <a:pt x="221" y="164"/>
                  <a:pt x="221" y="164"/>
                  <a:pt x="221" y="164"/>
                </a:cubicBezTo>
                <a:cubicBezTo>
                  <a:pt x="220" y="157"/>
                  <a:pt x="218" y="151"/>
                  <a:pt x="213" y="146"/>
                </a:cubicBezTo>
                <a:cubicBezTo>
                  <a:pt x="231" y="127"/>
                  <a:pt x="231" y="127"/>
                  <a:pt x="231" y="127"/>
                </a:cubicBezTo>
                <a:cubicBezTo>
                  <a:pt x="231" y="127"/>
                  <a:pt x="231" y="127"/>
                  <a:pt x="231" y="127"/>
                </a:cubicBezTo>
                <a:close/>
                <a:moveTo>
                  <a:pt x="48" y="165"/>
                </a:moveTo>
                <a:cubicBezTo>
                  <a:pt x="66" y="174"/>
                  <a:pt x="66" y="174"/>
                  <a:pt x="66" y="174"/>
                </a:cubicBezTo>
                <a:cubicBezTo>
                  <a:pt x="48" y="183"/>
                  <a:pt x="48" y="183"/>
                  <a:pt x="48" y="183"/>
                </a:cubicBezTo>
                <a:cubicBezTo>
                  <a:pt x="30" y="174"/>
                  <a:pt x="30" y="174"/>
                  <a:pt x="30" y="174"/>
                </a:cubicBezTo>
                <a:cubicBezTo>
                  <a:pt x="48" y="165"/>
                  <a:pt x="48" y="165"/>
                  <a:pt x="48" y="165"/>
                </a:cubicBezTo>
                <a:cubicBezTo>
                  <a:pt x="48" y="165"/>
                  <a:pt x="48" y="165"/>
                  <a:pt x="48" y="165"/>
                </a:cubicBezTo>
                <a:close/>
                <a:moveTo>
                  <a:pt x="295" y="165"/>
                </a:moveTo>
                <a:cubicBezTo>
                  <a:pt x="313" y="174"/>
                  <a:pt x="313" y="174"/>
                  <a:pt x="313" y="174"/>
                </a:cubicBezTo>
                <a:cubicBezTo>
                  <a:pt x="295" y="183"/>
                  <a:pt x="295" y="183"/>
                  <a:pt x="295" y="183"/>
                </a:cubicBezTo>
                <a:cubicBezTo>
                  <a:pt x="277" y="174"/>
                  <a:pt x="277" y="174"/>
                  <a:pt x="277" y="174"/>
                </a:cubicBezTo>
                <a:cubicBezTo>
                  <a:pt x="295" y="165"/>
                  <a:pt x="295" y="165"/>
                  <a:pt x="295" y="165"/>
                </a:cubicBezTo>
                <a:cubicBezTo>
                  <a:pt x="295" y="165"/>
                  <a:pt x="295" y="165"/>
                  <a:pt x="295" y="165"/>
                </a:cubicBezTo>
                <a:close/>
                <a:moveTo>
                  <a:pt x="171" y="144"/>
                </a:moveTo>
                <a:cubicBezTo>
                  <a:pt x="189" y="144"/>
                  <a:pt x="202" y="157"/>
                  <a:pt x="202" y="174"/>
                </a:cubicBezTo>
                <a:cubicBezTo>
                  <a:pt x="202" y="191"/>
                  <a:pt x="189" y="205"/>
                  <a:pt x="171" y="205"/>
                </a:cubicBezTo>
                <a:cubicBezTo>
                  <a:pt x="154" y="205"/>
                  <a:pt x="140" y="191"/>
                  <a:pt x="140" y="174"/>
                </a:cubicBezTo>
                <a:cubicBezTo>
                  <a:pt x="140" y="157"/>
                  <a:pt x="154" y="144"/>
                  <a:pt x="171" y="144"/>
                </a:cubicBezTo>
                <a:close/>
                <a:moveTo>
                  <a:pt x="121" y="184"/>
                </a:moveTo>
                <a:cubicBezTo>
                  <a:pt x="121" y="185"/>
                  <a:pt x="121" y="185"/>
                  <a:pt x="121" y="185"/>
                </a:cubicBezTo>
                <a:cubicBezTo>
                  <a:pt x="122" y="191"/>
                  <a:pt x="125" y="196"/>
                  <a:pt x="130" y="203"/>
                </a:cubicBezTo>
                <a:cubicBezTo>
                  <a:pt x="111" y="221"/>
                  <a:pt x="111" y="221"/>
                  <a:pt x="111" y="221"/>
                </a:cubicBezTo>
                <a:cubicBezTo>
                  <a:pt x="82" y="211"/>
                  <a:pt x="82" y="211"/>
                  <a:pt x="82" y="211"/>
                </a:cubicBezTo>
                <a:cubicBezTo>
                  <a:pt x="96" y="184"/>
                  <a:pt x="96" y="184"/>
                  <a:pt x="96" y="184"/>
                </a:cubicBezTo>
                <a:cubicBezTo>
                  <a:pt x="121" y="184"/>
                  <a:pt x="121" y="184"/>
                  <a:pt x="121" y="184"/>
                </a:cubicBezTo>
                <a:close/>
                <a:moveTo>
                  <a:pt x="248" y="185"/>
                </a:moveTo>
                <a:cubicBezTo>
                  <a:pt x="261" y="212"/>
                  <a:pt x="261" y="212"/>
                  <a:pt x="261" y="212"/>
                </a:cubicBezTo>
                <a:cubicBezTo>
                  <a:pt x="232" y="221"/>
                  <a:pt x="232" y="221"/>
                  <a:pt x="232" y="221"/>
                </a:cubicBezTo>
                <a:cubicBezTo>
                  <a:pt x="214" y="203"/>
                  <a:pt x="214" y="203"/>
                  <a:pt x="214" y="203"/>
                </a:cubicBezTo>
                <a:cubicBezTo>
                  <a:pt x="218" y="196"/>
                  <a:pt x="220" y="191"/>
                  <a:pt x="222" y="185"/>
                </a:cubicBezTo>
                <a:lnTo>
                  <a:pt x="248" y="185"/>
                </a:lnTo>
                <a:close/>
                <a:moveTo>
                  <a:pt x="143" y="217"/>
                </a:moveTo>
                <a:cubicBezTo>
                  <a:pt x="149" y="221"/>
                  <a:pt x="154" y="223"/>
                  <a:pt x="161" y="226"/>
                </a:cubicBezTo>
                <a:cubicBezTo>
                  <a:pt x="161" y="250"/>
                  <a:pt x="161" y="250"/>
                  <a:pt x="161" y="250"/>
                </a:cubicBezTo>
                <a:cubicBezTo>
                  <a:pt x="134" y="264"/>
                  <a:pt x="134" y="264"/>
                  <a:pt x="134" y="264"/>
                </a:cubicBezTo>
                <a:cubicBezTo>
                  <a:pt x="125" y="236"/>
                  <a:pt x="125" y="236"/>
                  <a:pt x="125" y="236"/>
                </a:cubicBezTo>
                <a:cubicBezTo>
                  <a:pt x="143" y="217"/>
                  <a:pt x="143" y="217"/>
                  <a:pt x="143" y="217"/>
                </a:cubicBezTo>
                <a:cubicBezTo>
                  <a:pt x="143" y="217"/>
                  <a:pt x="143" y="217"/>
                  <a:pt x="143" y="217"/>
                </a:cubicBezTo>
                <a:close/>
                <a:moveTo>
                  <a:pt x="200" y="217"/>
                </a:moveTo>
                <a:cubicBezTo>
                  <a:pt x="218" y="236"/>
                  <a:pt x="218" y="236"/>
                  <a:pt x="218" y="236"/>
                </a:cubicBezTo>
                <a:cubicBezTo>
                  <a:pt x="209" y="264"/>
                  <a:pt x="209" y="264"/>
                  <a:pt x="209" y="264"/>
                </a:cubicBezTo>
                <a:cubicBezTo>
                  <a:pt x="181" y="250"/>
                  <a:pt x="181" y="250"/>
                  <a:pt x="181" y="250"/>
                </a:cubicBezTo>
                <a:cubicBezTo>
                  <a:pt x="181" y="226"/>
                  <a:pt x="181" y="226"/>
                  <a:pt x="181" y="226"/>
                </a:cubicBezTo>
                <a:cubicBezTo>
                  <a:pt x="189" y="224"/>
                  <a:pt x="194" y="222"/>
                  <a:pt x="200" y="217"/>
                </a:cubicBezTo>
                <a:close/>
                <a:moveTo>
                  <a:pt x="245" y="248"/>
                </a:moveTo>
                <a:cubicBezTo>
                  <a:pt x="264" y="255"/>
                  <a:pt x="264" y="255"/>
                  <a:pt x="264" y="255"/>
                </a:cubicBezTo>
                <a:cubicBezTo>
                  <a:pt x="271" y="274"/>
                  <a:pt x="271" y="274"/>
                  <a:pt x="271" y="274"/>
                </a:cubicBezTo>
                <a:cubicBezTo>
                  <a:pt x="252" y="267"/>
                  <a:pt x="252" y="267"/>
                  <a:pt x="252" y="267"/>
                </a:cubicBezTo>
                <a:cubicBezTo>
                  <a:pt x="245" y="248"/>
                  <a:pt x="245" y="248"/>
                  <a:pt x="245" y="248"/>
                </a:cubicBezTo>
                <a:cubicBezTo>
                  <a:pt x="245" y="248"/>
                  <a:pt x="245" y="248"/>
                  <a:pt x="245" y="248"/>
                </a:cubicBezTo>
                <a:close/>
                <a:moveTo>
                  <a:pt x="98" y="249"/>
                </a:moveTo>
                <a:cubicBezTo>
                  <a:pt x="90" y="268"/>
                  <a:pt x="90" y="268"/>
                  <a:pt x="90" y="268"/>
                </a:cubicBezTo>
                <a:cubicBezTo>
                  <a:pt x="71" y="275"/>
                  <a:pt x="71" y="275"/>
                  <a:pt x="71" y="275"/>
                </a:cubicBezTo>
                <a:cubicBezTo>
                  <a:pt x="78" y="256"/>
                  <a:pt x="78" y="256"/>
                  <a:pt x="78" y="256"/>
                </a:cubicBezTo>
                <a:cubicBezTo>
                  <a:pt x="98" y="249"/>
                  <a:pt x="98" y="249"/>
                  <a:pt x="98" y="249"/>
                </a:cubicBezTo>
                <a:cubicBezTo>
                  <a:pt x="98" y="249"/>
                  <a:pt x="98" y="249"/>
                  <a:pt x="98" y="249"/>
                </a:cubicBezTo>
                <a:close/>
                <a:moveTo>
                  <a:pt x="171" y="280"/>
                </a:moveTo>
                <a:cubicBezTo>
                  <a:pt x="180" y="298"/>
                  <a:pt x="180" y="298"/>
                  <a:pt x="180" y="298"/>
                </a:cubicBezTo>
                <a:cubicBezTo>
                  <a:pt x="171" y="316"/>
                  <a:pt x="171" y="316"/>
                  <a:pt x="171" y="316"/>
                </a:cubicBezTo>
                <a:cubicBezTo>
                  <a:pt x="162" y="298"/>
                  <a:pt x="162" y="298"/>
                  <a:pt x="162" y="298"/>
                </a:cubicBezTo>
                <a:cubicBezTo>
                  <a:pt x="171" y="280"/>
                  <a:pt x="171" y="280"/>
                  <a:pt x="171" y="280"/>
                </a:cubicBezTo>
                <a:cubicBezTo>
                  <a:pt x="171" y="280"/>
                  <a:pt x="171" y="280"/>
                  <a:pt x="171" y="280"/>
                </a:cubicBezTo>
                <a:close/>
                <a:moveTo>
                  <a:pt x="173" y="0"/>
                </a:moveTo>
                <a:cubicBezTo>
                  <a:pt x="170" y="0"/>
                  <a:pt x="166" y="3"/>
                  <a:pt x="164" y="6"/>
                </a:cubicBezTo>
                <a:cubicBezTo>
                  <a:pt x="144" y="48"/>
                  <a:pt x="144" y="48"/>
                  <a:pt x="144" y="48"/>
                </a:cubicBezTo>
                <a:cubicBezTo>
                  <a:pt x="143" y="51"/>
                  <a:pt x="143" y="55"/>
                  <a:pt x="144" y="57"/>
                </a:cubicBezTo>
                <a:cubicBezTo>
                  <a:pt x="150" y="71"/>
                  <a:pt x="150" y="71"/>
                  <a:pt x="150" y="71"/>
                </a:cubicBezTo>
                <a:cubicBezTo>
                  <a:pt x="137" y="64"/>
                  <a:pt x="137" y="64"/>
                  <a:pt x="137" y="64"/>
                </a:cubicBezTo>
                <a:cubicBezTo>
                  <a:pt x="135" y="63"/>
                  <a:pt x="134" y="63"/>
                  <a:pt x="132" y="63"/>
                </a:cubicBezTo>
                <a:cubicBezTo>
                  <a:pt x="130" y="63"/>
                  <a:pt x="129" y="63"/>
                  <a:pt x="127" y="64"/>
                </a:cubicBezTo>
                <a:cubicBezTo>
                  <a:pt x="123" y="65"/>
                  <a:pt x="121" y="67"/>
                  <a:pt x="120" y="71"/>
                </a:cubicBezTo>
                <a:cubicBezTo>
                  <a:pt x="116" y="86"/>
                  <a:pt x="116" y="86"/>
                  <a:pt x="116" y="86"/>
                </a:cubicBezTo>
                <a:cubicBezTo>
                  <a:pt x="111" y="71"/>
                  <a:pt x="111" y="71"/>
                  <a:pt x="111" y="71"/>
                </a:cubicBezTo>
                <a:cubicBezTo>
                  <a:pt x="110" y="67"/>
                  <a:pt x="108" y="65"/>
                  <a:pt x="104" y="64"/>
                </a:cubicBezTo>
                <a:cubicBezTo>
                  <a:pt x="61" y="49"/>
                  <a:pt x="61" y="49"/>
                  <a:pt x="61" y="49"/>
                </a:cubicBezTo>
                <a:cubicBezTo>
                  <a:pt x="60" y="49"/>
                  <a:pt x="59" y="49"/>
                  <a:pt x="58" y="49"/>
                </a:cubicBezTo>
                <a:cubicBezTo>
                  <a:pt x="55" y="49"/>
                  <a:pt x="53" y="50"/>
                  <a:pt x="51" y="51"/>
                </a:cubicBezTo>
                <a:cubicBezTo>
                  <a:pt x="49" y="54"/>
                  <a:pt x="48" y="58"/>
                  <a:pt x="49" y="62"/>
                </a:cubicBezTo>
                <a:cubicBezTo>
                  <a:pt x="63" y="105"/>
                  <a:pt x="63" y="105"/>
                  <a:pt x="63" y="105"/>
                </a:cubicBezTo>
                <a:cubicBezTo>
                  <a:pt x="64" y="108"/>
                  <a:pt x="67" y="110"/>
                  <a:pt x="71" y="112"/>
                </a:cubicBezTo>
                <a:cubicBezTo>
                  <a:pt x="85" y="117"/>
                  <a:pt x="85" y="117"/>
                  <a:pt x="85" y="117"/>
                </a:cubicBezTo>
                <a:cubicBezTo>
                  <a:pt x="71" y="121"/>
                  <a:pt x="71" y="121"/>
                  <a:pt x="71" y="121"/>
                </a:cubicBezTo>
                <a:cubicBezTo>
                  <a:pt x="67" y="122"/>
                  <a:pt x="64" y="124"/>
                  <a:pt x="63" y="127"/>
                </a:cubicBezTo>
                <a:cubicBezTo>
                  <a:pt x="62" y="131"/>
                  <a:pt x="61" y="135"/>
                  <a:pt x="63" y="137"/>
                </a:cubicBezTo>
                <a:cubicBezTo>
                  <a:pt x="71" y="151"/>
                  <a:pt x="71" y="151"/>
                  <a:pt x="71" y="151"/>
                </a:cubicBezTo>
                <a:cubicBezTo>
                  <a:pt x="57" y="145"/>
                  <a:pt x="57" y="145"/>
                  <a:pt x="57" y="145"/>
                </a:cubicBezTo>
                <a:cubicBezTo>
                  <a:pt x="55" y="144"/>
                  <a:pt x="53" y="144"/>
                  <a:pt x="52" y="144"/>
                </a:cubicBezTo>
                <a:cubicBezTo>
                  <a:pt x="50" y="144"/>
                  <a:pt x="49" y="144"/>
                  <a:pt x="48" y="145"/>
                </a:cubicBezTo>
                <a:cubicBezTo>
                  <a:pt x="5" y="165"/>
                  <a:pt x="5" y="165"/>
                  <a:pt x="5" y="165"/>
                </a:cubicBezTo>
                <a:cubicBezTo>
                  <a:pt x="2" y="167"/>
                  <a:pt x="0" y="171"/>
                  <a:pt x="0" y="174"/>
                </a:cubicBezTo>
                <a:cubicBezTo>
                  <a:pt x="0" y="177"/>
                  <a:pt x="2" y="182"/>
                  <a:pt x="5" y="183"/>
                </a:cubicBezTo>
                <a:cubicBezTo>
                  <a:pt x="48" y="204"/>
                  <a:pt x="48" y="204"/>
                  <a:pt x="48" y="204"/>
                </a:cubicBezTo>
                <a:cubicBezTo>
                  <a:pt x="49" y="204"/>
                  <a:pt x="51" y="204"/>
                  <a:pt x="52" y="204"/>
                </a:cubicBezTo>
                <a:cubicBezTo>
                  <a:pt x="54" y="204"/>
                  <a:pt x="56" y="204"/>
                  <a:pt x="57" y="204"/>
                </a:cubicBezTo>
                <a:cubicBezTo>
                  <a:pt x="71" y="196"/>
                  <a:pt x="71" y="196"/>
                  <a:pt x="71" y="196"/>
                </a:cubicBezTo>
                <a:cubicBezTo>
                  <a:pt x="63" y="210"/>
                  <a:pt x="63" y="210"/>
                  <a:pt x="63" y="210"/>
                </a:cubicBezTo>
                <a:cubicBezTo>
                  <a:pt x="62" y="214"/>
                  <a:pt x="62" y="217"/>
                  <a:pt x="63" y="221"/>
                </a:cubicBezTo>
                <a:cubicBezTo>
                  <a:pt x="64" y="224"/>
                  <a:pt x="67" y="226"/>
                  <a:pt x="71" y="227"/>
                </a:cubicBezTo>
                <a:cubicBezTo>
                  <a:pt x="85" y="232"/>
                  <a:pt x="85" y="232"/>
                  <a:pt x="85" y="232"/>
                </a:cubicBezTo>
                <a:cubicBezTo>
                  <a:pt x="71" y="236"/>
                  <a:pt x="71" y="236"/>
                  <a:pt x="71" y="236"/>
                </a:cubicBezTo>
                <a:cubicBezTo>
                  <a:pt x="67" y="237"/>
                  <a:pt x="64" y="240"/>
                  <a:pt x="63" y="244"/>
                </a:cubicBezTo>
                <a:cubicBezTo>
                  <a:pt x="49" y="286"/>
                  <a:pt x="49" y="286"/>
                  <a:pt x="49" y="286"/>
                </a:cubicBezTo>
                <a:cubicBezTo>
                  <a:pt x="46" y="293"/>
                  <a:pt x="51" y="300"/>
                  <a:pt x="57" y="300"/>
                </a:cubicBezTo>
                <a:cubicBezTo>
                  <a:pt x="59" y="300"/>
                  <a:pt x="60" y="300"/>
                  <a:pt x="61" y="299"/>
                </a:cubicBezTo>
                <a:cubicBezTo>
                  <a:pt x="104" y="285"/>
                  <a:pt x="104" y="285"/>
                  <a:pt x="104" y="285"/>
                </a:cubicBezTo>
                <a:cubicBezTo>
                  <a:pt x="108" y="283"/>
                  <a:pt x="110" y="281"/>
                  <a:pt x="111" y="277"/>
                </a:cubicBezTo>
                <a:cubicBezTo>
                  <a:pt x="116" y="263"/>
                  <a:pt x="116" y="263"/>
                  <a:pt x="116" y="263"/>
                </a:cubicBezTo>
                <a:cubicBezTo>
                  <a:pt x="120" y="277"/>
                  <a:pt x="120" y="277"/>
                  <a:pt x="120" y="277"/>
                </a:cubicBezTo>
                <a:cubicBezTo>
                  <a:pt x="121" y="281"/>
                  <a:pt x="123" y="283"/>
                  <a:pt x="127" y="285"/>
                </a:cubicBezTo>
                <a:cubicBezTo>
                  <a:pt x="129" y="285"/>
                  <a:pt x="131" y="286"/>
                  <a:pt x="133" y="286"/>
                </a:cubicBezTo>
                <a:cubicBezTo>
                  <a:pt x="134" y="286"/>
                  <a:pt x="136" y="285"/>
                  <a:pt x="137" y="285"/>
                </a:cubicBezTo>
                <a:cubicBezTo>
                  <a:pt x="150" y="277"/>
                  <a:pt x="150" y="277"/>
                  <a:pt x="150" y="277"/>
                </a:cubicBezTo>
                <a:cubicBezTo>
                  <a:pt x="144" y="291"/>
                  <a:pt x="144" y="291"/>
                  <a:pt x="144" y="291"/>
                </a:cubicBezTo>
                <a:cubicBezTo>
                  <a:pt x="143" y="295"/>
                  <a:pt x="143" y="298"/>
                  <a:pt x="144" y="300"/>
                </a:cubicBezTo>
                <a:cubicBezTo>
                  <a:pt x="164" y="342"/>
                  <a:pt x="164" y="342"/>
                  <a:pt x="164" y="342"/>
                </a:cubicBezTo>
                <a:cubicBezTo>
                  <a:pt x="167" y="345"/>
                  <a:pt x="170" y="348"/>
                  <a:pt x="173" y="348"/>
                </a:cubicBezTo>
                <a:cubicBezTo>
                  <a:pt x="177" y="348"/>
                  <a:pt x="181" y="345"/>
                  <a:pt x="182" y="342"/>
                </a:cubicBezTo>
                <a:cubicBezTo>
                  <a:pt x="203" y="300"/>
                  <a:pt x="203" y="300"/>
                  <a:pt x="203" y="300"/>
                </a:cubicBezTo>
                <a:cubicBezTo>
                  <a:pt x="204" y="296"/>
                  <a:pt x="204" y="294"/>
                  <a:pt x="203" y="291"/>
                </a:cubicBezTo>
                <a:cubicBezTo>
                  <a:pt x="196" y="277"/>
                  <a:pt x="196" y="277"/>
                  <a:pt x="196" y="277"/>
                </a:cubicBezTo>
                <a:cubicBezTo>
                  <a:pt x="210" y="285"/>
                  <a:pt x="210" y="285"/>
                  <a:pt x="210" y="285"/>
                </a:cubicBezTo>
                <a:cubicBezTo>
                  <a:pt x="211" y="285"/>
                  <a:pt x="213" y="285"/>
                  <a:pt x="215" y="285"/>
                </a:cubicBezTo>
                <a:cubicBezTo>
                  <a:pt x="217" y="285"/>
                  <a:pt x="219" y="285"/>
                  <a:pt x="220" y="285"/>
                </a:cubicBezTo>
                <a:cubicBezTo>
                  <a:pt x="223" y="283"/>
                  <a:pt x="226" y="281"/>
                  <a:pt x="227" y="277"/>
                </a:cubicBezTo>
                <a:cubicBezTo>
                  <a:pt x="231" y="263"/>
                  <a:pt x="231" y="263"/>
                  <a:pt x="231" y="263"/>
                </a:cubicBezTo>
                <a:cubicBezTo>
                  <a:pt x="236" y="277"/>
                  <a:pt x="236" y="277"/>
                  <a:pt x="236" y="277"/>
                </a:cubicBezTo>
                <a:cubicBezTo>
                  <a:pt x="237" y="281"/>
                  <a:pt x="240" y="283"/>
                  <a:pt x="243" y="285"/>
                </a:cubicBezTo>
                <a:cubicBezTo>
                  <a:pt x="286" y="299"/>
                  <a:pt x="286" y="299"/>
                  <a:pt x="286" y="299"/>
                </a:cubicBezTo>
                <a:cubicBezTo>
                  <a:pt x="287" y="299"/>
                  <a:pt x="288" y="299"/>
                  <a:pt x="289" y="299"/>
                </a:cubicBezTo>
                <a:cubicBezTo>
                  <a:pt x="296" y="299"/>
                  <a:pt x="302" y="294"/>
                  <a:pt x="299" y="286"/>
                </a:cubicBezTo>
                <a:cubicBezTo>
                  <a:pt x="284" y="244"/>
                  <a:pt x="284" y="244"/>
                  <a:pt x="284" y="244"/>
                </a:cubicBezTo>
                <a:cubicBezTo>
                  <a:pt x="282" y="240"/>
                  <a:pt x="280" y="237"/>
                  <a:pt x="277" y="236"/>
                </a:cubicBezTo>
                <a:cubicBezTo>
                  <a:pt x="262" y="232"/>
                  <a:pt x="262" y="232"/>
                  <a:pt x="262" y="232"/>
                </a:cubicBezTo>
                <a:cubicBezTo>
                  <a:pt x="277" y="227"/>
                  <a:pt x="277" y="227"/>
                  <a:pt x="277" y="227"/>
                </a:cubicBezTo>
                <a:cubicBezTo>
                  <a:pt x="280" y="226"/>
                  <a:pt x="282" y="224"/>
                  <a:pt x="284" y="221"/>
                </a:cubicBezTo>
                <a:cubicBezTo>
                  <a:pt x="285" y="217"/>
                  <a:pt x="286" y="214"/>
                  <a:pt x="284" y="210"/>
                </a:cubicBezTo>
                <a:cubicBezTo>
                  <a:pt x="277" y="196"/>
                  <a:pt x="277" y="196"/>
                  <a:pt x="277" y="196"/>
                </a:cubicBezTo>
                <a:cubicBezTo>
                  <a:pt x="290" y="204"/>
                  <a:pt x="290" y="204"/>
                  <a:pt x="290" y="204"/>
                </a:cubicBezTo>
                <a:cubicBezTo>
                  <a:pt x="292" y="204"/>
                  <a:pt x="294" y="204"/>
                  <a:pt x="296" y="204"/>
                </a:cubicBezTo>
                <a:cubicBezTo>
                  <a:pt x="297" y="204"/>
                  <a:pt x="299" y="204"/>
                  <a:pt x="299" y="204"/>
                </a:cubicBezTo>
                <a:cubicBezTo>
                  <a:pt x="341" y="183"/>
                  <a:pt x="341" y="183"/>
                  <a:pt x="341" y="183"/>
                </a:cubicBezTo>
                <a:cubicBezTo>
                  <a:pt x="345" y="181"/>
                  <a:pt x="348" y="177"/>
                  <a:pt x="348" y="174"/>
                </a:cubicBezTo>
                <a:cubicBezTo>
                  <a:pt x="348" y="171"/>
                  <a:pt x="345" y="166"/>
                  <a:pt x="341" y="165"/>
                </a:cubicBezTo>
                <a:cubicBezTo>
                  <a:pt x="299" y="145"/>
                  <a:pt x="299" y="145"/>
                  <a:pt x="299" y="145"/>
                </a:cubicBezTo>
                <a:cubicBezTo>
                  <a:pt x="298" y="144"/>
                  <a:pt x="296" y="144"/>
                  <a:pt x="295" y="144"/>
                </a:cubicBezTo>
                <a:cubicBezTo>
                  <a:pt x="293" y="144"/>
                  <a:pt x="292" y="144"/>
                  <a:pt x="290" y="145"/>
                </a:cubicBezTo>
                <a:cubicBezTo>
                  <a:pt x="277" y="151"/>
                  <a:pt x="277" y="151"/>
                  <a:pt x="277" y="151"/>
                </a:cubicBezTo>
                <a:cubicBezTo>
                  <a:pt x="284" y="137"/>
                  <a:pt x="284" y="137"/>
                  <a:pt x="284" y="137"/>
                </a:cubicBezTo>
                <a:cubicBezTo>
                  <a:pt x="285" y="135"/>
                  <a:pt x="285" y="131"/>
                  <a:pt x="284" y="127"/>
                </a:cubicBezTo>
                <a:cubicBezTo>
                  <a:pt x="282" y="124"/>
                  <a:pt x="280" y="122"/>
                  <a:pt x="277" y="121"/>
                </a:cubicBezTo>
                <a:cubicBezTo>
                  <a:pt x="262" y="117"/>
                  <a:pt x="262" y="117"/>
                  <a:pt x="262" y="117"/>
                </a:cubicBezTo>
                <a:cubicBezTo>
                  <a:pt x="277" y="112"/>
                  <a:pt x="277" y="112"/>
                  <a:pt x="277" y="112"/>
                </a:cubicBezTo>
                <a:cubicBezTo>
                  <a:pt x="280" y="110"/>
                  <a:pt x="282" y="108"/>
                  <a:pt x="284" y="105"/>
                </a:cubicBezTo>
                <a:cubicBezTo>
                  <a:pt x="299" y="62"/>
                  <a:pt x="299" y="62"/>
                  <a:pt x="299" y="62"/>
                </a:cubicBezTo>
                <a:cubicBezTo>
                  <a:pt x="299" y="58"/>
                  <a:pt x="299" y="54"/>
                  <a:pt x="296" y="51"/>
                </a:cubicBezTo>
                <a:cubicBezTo>
                  <a:pt x="295" y="50"/>
                  <a:pt x="292" y="49"/>
                  <a:pt x="289" y="49"/>
                </a:cubicBezTo>
                <a:cubicBezTo>
                  <a:pt x="288" y="49"/>
                  <a:pt x="287" y="49"/>
                  <a:pt x="286" y="49"/>
                </a:cubicBezTo>
                <a:cubicBezTo>
                  <a:pt x="243" y="64"/>
                  <a:pt x="243" y="64"/>
                  <a:pt x="243" y="64"/>
                </a:cubicBezTo>
                <a:cubicBezTo>
                  <a:pt x="240" y="65"/>
                  <a:pt x="237" y="67"/>
                  <a:pt x="236" y="71"/>
                </a:cubicBezTo>
                <a:cubicBezTo>
                  <a:pt x="231" y="86"/>
                  <a:pt x="231" y="86"/>
                  <a:pt x="231" y="86"/>
                </a:cubicBezTo>
                <a:cubicBezTo>
                  <a:pt x="227" y="71"/>
                  <a:pt x="227" y="71"/>
                  <a:pt x="227" y="71"/>
                </a:cubicBezTo>
                <a:cubicBezTo>
                  <a:pt x="226" y="67"/>
                  <a:pt x="223" y="65"/>
                  <a:pt x="220" y="64"/>
                </a:cubicBezTo>
                <a:cubicBezTo>
                  <a:pt x="218" y="63"/>
                  <a:pt x="216" y="63"/>
                  <a:pt x="214" y="63"/>
                </a:cubicBezTo>
                <a:cubicBezTo>
                  <a:pt x="213" y="63"/>
                  <a:pt x="211" y="63"/>
                  <a:pt x="210" y="64"/>
                </a:cubicBezTo>
                <a:cubicBezTo>
                  <a:pt x="196" y="71"/>
                  <a:pt x="196" y="71"/>
                  <a:pt x="196" y="71"/>
                </a:cubicBezTo>
                <a:cubicBezTo>
                  <a:pt x="203" y="57"/>
                  <a:pt x="203" y="57"/>
                  <a:pt x="203" y="57"/>
                </a:cubicBezTo>
                <a:cubicBezTo>
                  <a:pt x="204" y="54"/>
                  <a:pt x="204" y="50"/>
                  <a:pt x="203" y="48"/>
                </a:cubicBezTo>
                <a:cubicBezTo>
                  <a:pt x="182" y="6"/>
                  <a:pt x="182" y="6"/>
                  <a:pt x="182" y="6"/>
                </a:cubicBezTo>
                <a:cubicBezTo>
                  <a:pt x="180" y="3"/>
                  <a:pt x="177" y="0"/>
                  <a:pt x="17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6" name="Freeform 18">
            <a:extLst>
              <a:ext uri="{FF2B5EF4-FFF2-40B4-BE49-F238E27FC236}">
                <a16:creationId xmlns:a16="http://schemas.microsoft.com/office/drawing/2014/main" id="{F6F7E820-A8FB-9568-CF2A-F4ABF7ACE35F}"/>
              </a:ext>
            </a:extLst>
          </p:cNvPr>
          <p:cNvSpPr>
            <a:spLocks noEditPoints="1"/>
          </p:cNvSpPr>
          <p:nvPr/>
        </p:nvSpPr>
        <p:spPr bwMode="auto">
          <a:xfrm>
            <a:off x="3481570" y="1374456"/>
            <a:ext cx="226612" cy="259411"/>
          </a:xfrm>
          <a:custGeom>
            <a:avLst/>
            <a:gdLst>
              <a:gd name="T0" fmla="*/ 236 w 304"/>
              <a:gd name="T1" fmla="*/ 287 h 348"/>
              <a:gd name="T2" fmla="*/ 303 w 304"/>
              <a:gd name="T3" fmla="*/ 176 h 348"/>
              <a:gd name="T4" fmla="*/ 294 w 304"/>
              <a:gd name="T5" fmla="*/ 164 h 348"/>
              <a:gd name="T6" fmla="*/ 193 w 304"/>
              <a:gd name="T7" fmla="*/ 259 h 348"/>
              <a:gd name="T8" fmla="*/ 162 w 304"/>
              <a:gd name="T9" fmla="*/ 160 h 348"/>
              <a:gd name="T10" fmla="*/ 188 w 304"/>
              <a:gd name="T11" fmla="*/ 148 h 348"/>
              <a:gd name="T12" fmla="*/ 218 w 304"/>
              <a:gd name="T13" fmla="*/ 117 h 348"/>
              <a:gd name="T14" fmla="*/ 233 w 304"/>
              <a:gd name="T15" fmla="*/ 81 h 348"/>
              <a:gd name="T16" fmla="*/ 209 w 304"/>
              <a:gd name="T17" fmla="*/ 24 h 348"/>
              <a:gd name="T18" fmla="*/ 179 w 304"/>
              <a:gd name="T19" fmla="*/ 16 h 348"/>
              <a:gd name="T20" fmla="*/ 125 w 304"/>
              <a:gd name="T21" fmla="*/ 16 h 348"/>
              <a:gd name="T22" fmla="*/ 95 w 304"/>
              <a:gd name="T23" fmla="*/ 24 h 348"/>
              <a:gd name="T24" fmla="*/ 71 w 304"/>
              <a:gd name="T25" fmla="*/ 81 h 348"/>
              <a:gd name="T26" fmla="*/ 95 w 304"/>
              <a:gd name="T27" fmla="*/ 138 h 348"/>
              <a:gd name="T28" fmla="*/ 125 w 304"/>
              <a:gd name="T29" fmla="*/ 146 h 348"/>
              <a:gd name="T30" fmla="*/ 142 w 304"/>
              <a:gd name="T31" fmla="*/ 271 h 348"/>
              <a:gd name="T32" fmla="*/ 104 w 304"/>
              <a:gd name="T33" fmla="*/ 176 h 348"/>
              <a:gd name="T34" fmla="*/ 0 w 304"/>
              <a:gd name="T35" fmla="*/ 155 h 348"/>
              <a:gd name="T36" fmla="*/ 67 w 304"/>
              <a:gd name="T37" fmla="*/ 266 h 348"/>
              <a:gd name="T38" fmla="*/ 141 w 304"/>
              <a:gd name="T39" fmla="*/ 302 h 348"/>
              <a:gd name="T40" fmla="*/ 71 w 304"/>
              <a:gd name="T41" fmla="*/ 329 h 348"/>
              <a:gd name="T42" fmla="*/ 71 w 304"/>
              <a:gd name="T43" fmla="*/ 348 h 348"/>
              <a:gd name="T44" fmla="*/ 242 w 304"/>
              <a:gd name="T45" fmla="*/ 339 h 348"/>
              <a:gd name="T46" fmla="*/ 162 w 304"/>
              <a:gd name="T47" fmla="*/ 329 h 348"/>
              <a:gd name="T48" fmla="*/ 208 w 304"/>
              <a:gd name="T49" fmla="*/ 276 h 348"/>
              <a:gd name="T50" fmla="*/ 281 w 304"/>
              <a:gd name="T51" fmla="*/ 185 h 348"/>
              <a:gd name="T52" fmla="*/ 236 w 304"/>
              <a:gd name="T53" fmla="*/ 265 h 348"/>
              <a:gd name="T54" fmla="*/ 243 w 304"/>
              <a:gd name="T55" fmla="*/ 239 h 348"/>
              <a:gd name="T56" fmla="*/ 236 w 304"/>
              <a:gd name="T57" fmla="*/ 220 h 348"/>
              <a:gd name="T58" fmla="*/ 207 w 304"/>
              <a:gd name="T59" fmla="*/ 245 h 348"/>
              <a:gd name="T60" fmla="*/ 95 w 304"/>
              <a:gd name="T61" fmla="*/ 226 h 348"/>
              <a:gd name="T62" fmla="*/ 66 w 304"/>
              <a:gd name="T63" fmla="*/ 201 h 348"/>
              <a:gd name="T64" fmla="*/ 59 w 304"/>
              <a:gd name="T65" fmla="*/ 219 h 348"/>
              <a:gd name="T66" fmla="*/ 68 w 304"/>
              <a:gd name="T67" fmla="*/ 245 h 348"/>
              <a:gd name="T68" fmla="*/ 21 w 304"/>
              <a:gd name="T69" fmla="*/ 165 h 348"/>
              <a:gd name="T70" fmla="*/ 95 w 304"/>
              <a:gd name="T71" fmla="*/ 226 h 348"/>
              <a:gd name="T72" fmla="*/ 160 w 304"/>
              <a:gd name="T73" fmla="*/ 133 h 348"/>
              <a:gd name="T74" fmla="*/ 139 w 304"/>
              <a:gd name="T75" fmla="*/ 133 h 348"/>
              <a:gd name="T76" fmla="*/ 131 w 304"/>
              <a:gd name="T77" fmla="*/ 121 h 348"/>
              <a:gd name="T78" fmla="*/ 123 w 304"/>
              <a:gd name="T79" fmla="*/ 125 h 348"/>
              <a:gd name="T80" fmla="*/ 108 w 304"/>
              <a:gd name="T81" fmla="*/ 125 h 348"/>
              <a:gd name="T82" fmla="*/ 110 w 304"/>
              <a:gd name="T83" fmla="*/ 109 h 348"/>
              <a:gd name="T84" fmla="*/ 101 w 304"/>
              <a:gd name="T85" fmla="*/ 92 h 348"/>
              <a:gd name="T86" fmla="*/ 101 w 304"/>
              <a:gd name="T87" fmla="*/ 71 h 348"/>
              <a:gd name="T88" fmla="*/ 110 w 304"/>
              <a:gd name="T89" fmla="*/ 55 h 348"/>
              <a:gd name="T90" fmla="*/ 115 w 304"/>
              <a:gd name="T91" fmla="*/ 36 h 348"/>
              <a:gd name="T92" fmla="*/ 123 w 304"/>
              <a:gd name="T93" fmla="*/ 40 h 348"/>
              <a:gd name="T94" fmla="*/ 139 w 304"/>
              <a:gd name="T95" fmla="*/ 34 h 348"/>
              <a:gd name="T96" fmla="*/ 150 w 304"/>
              <a:gd name="T97" fmla="*/ 21 h 348"/>
              <a:gd name="T98" fmla="*/ 160 w 304"/>
              <a:gd name="T99" fmla="*/ 34 h 348"/>
              <a:gd name="T100" fmla="*/ 177 w 304"/>
              <a:gd name="T101" fmla="*/ 40 h 348"/>
              <a:gd name="T102" fmla="*/ 185 w 304"/>
              <a:gd name="T103" fmla="*/ 36 h 348"/>
              <a:gd name="T104" fmla="*/ 191 w 304"/>
              <a:gd name="T105" fmla="*/ 55 h 348"/>
              <a:gd name="T106" fmla="*/ 199 w 304"/>
              <a:gd name="T107" fmla="*/ 71 h 348"/>
              <a:gd name="T108" fmla="*/ 199 w 304"/>
              <a:gd name="T109" fmla="*/ 92 h 348"/>
              <a:gd name="T110" fmla="*/ 188 w 304"/>
              <a:gd name="T111" fmla="*/ 99 h 348"/>
              <a:gd name="T112" fmla="*/ 191 w 304"/>
              <a:gd name="T113" fmla="*/ 111 h 348"/>
              <a:gd name="T114" fmla="*/ 185 w 304"/>
              <a:gd name="T115" fmla="*/ 128 h 348"/>
              <a:gd name="T116" fmla="*/ 177 w 304"/>
              <a:gd name="T117" fmla="*/ 124 h 348"/>
              <a:gd name="T118" fmla="*/ 160 w 304"/>
              <a:gd name="T119" fmla="*/ 130 h 348"/>
              <a:gd name="T120" fmla="*/ 152 w 304"/>
              <a:gd name="T121" fmla="*/ 63 h 348"/>
              <a:gd name="T122" fmla="*/ 152 w 304"/>
              <a:gd name="T123" fmla="*/ 10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04" h="348">
                <a:moveTo>
                  <a:pt x="208" y="276"/>
                </a:moveTo>
                <a:cubicBezTo>
                  <a:pt x="218" y="283"/>
                  <a:pt x="227" y="287"/>
                  <a:pt x="236" y="287"/>
                </a:cubicBezTo>
                <a:cubicBezTo>
                  <a:pt x="248" y="287"/>
                  <a:pt x="260" y="280"/>
                  <a:pt x="272" y="268"/>
                </a:cubicBezTo>
                <a:cubicBezTo>
                  <a:pt x="298" y="243"/>
                  <a:pt x="303" y="178"/>
                  <a:pt x="303" y="176"/>
                </a:cubicBezTo>
                <a:cubicBezTo>
                  <a:pt x="304" y="169"/>
                  <a:pt x="300" y="164"/>
                  <a:pt x="295" y="164"/>
                </a:cubicBezTo>
                <a:cubicBezTo>
                  <a:pt x="294" y="164"/>
                  <a:pt x="294" y="164"/>
                  <a:pt x="294" y="164"/>
                </a:cubicBezTo>
                <a:cubicBezTo>
                  <a:pt x="291" y="164"/>
                  <a:pt x="227" y="169"/>
                  <a:pt x="200" y="196"/>
                </a:cubicBezTo>
                <a:cubicBezTo>
                  <a:pt x="180" y="216"/>
                  <a:pt x="175" y="237"/>
                  <a:pt x="193" y="259"/>
                </a:cubicBezTo>
                <a:cubicBezTo>
                  <a:pt x="162" y="291"/>
                  <a:pt x="162" y="291"/>
                  <a:pt x="162" y="291"/>
                </a:cubicBezTo>
                <a:cubicBezTo>
                  <a:pt x="162" y="160"/>
                  <a:pt x="162" y="160"/>
                  <a:pt x="162" y="160"/>
                </a:cubicBezTo>
                <a:cubicBezTo>
                  <a:pt x="169" y="159"/>
                  <a:pt x="175" y="153"/>
                  <a:pt x="179" y="146"/>
                </a:cubicBezTo>
                <a:cubicBezTo>
                  <a:pt x="182" y="147"/>
                  <a:pt x="185" y="148"/>
                  <a:pt x="188" y="148"/>
                </a:cubicBezTo>
                <a:cubicBezTo>
                  <a:pt x="196" y="148"/>
                  <a:pt x="204" y="144"/>
                  <a:pt x="209" y="138"/>
                </a:cubicBezTo>
                <a:cubicBezTo>
                  <a:pt x="215" y="133"/>
                  <a:pt x="218" y="125"/>
                  <a:pt x="218" y="117"/>
                </a:cubicBezTo>
                <a:cubicBezTo>
                  <a:pt x="218" y="114"/>
                  <a:pt x="218" y="111"/>
                  <a:pt x="217" y="108"/>
                </a:cubicBezTo>
                <a:cubicBezTo>
                  <a:pt x="227" y="102"/>
                  <a:pt x="233" y="92"/>
                  <a:pt x="233" y="81"/>
                </a:cubicBezTo>
                <a:cubicBezTo>
                  <a:pt x="233" y="70"/>
                  <a:pt x="226" y="60"/>
                  <a:pt x="217" y="54"/>
                </a:cubicBezTo>
                <a:cubicBezTo>
                  <a:pt x="220" y="44"/>
                  <a:pt x="218" y="32"/>
                  <a:pt x="209" y="24"/>
                </a:cubicBezTo>
                <a:cubicBezTo>
                  <a:pt x="203" y="18"/>
                  <a:pt x="195" y="14"/>
                  <a:pt x="187" y="14"/>
                </a:cubicBezTo>
                <a:cubicBezTo>
                  <a:pt x="184" y="14"/>
                  <a:pt x="181" y="15"/>
                  <a:pt x="179" y="16"/>
                </a:cubicBezTo>
                <a:cubicBezTo>
                  <a:pt x="174" y="6"/>
                  <a:pt x="164" y="0"/>
                  <a:pt x="152" y="0"/>
                </a:cubicBezTo>
                <a:cubicBezTo>
                  <a:pt x="141" y="0"/>
                  <a:pt x="131" y="7"/>
                  <a:pt x="125" y="16"/>
                </a:cubicBezTo>
                <a:cubicBezTo>
                  <a:pt x="122" y="15"/>
                  <a:pt x="119" y="14"/>
                  <a:pt x="116" y="14"/>
                </a:cubicBezTo>
                <a:cubicBezTo>
                  <a:pt x="109" y="14"/>
                  <a:pt x="100" y="17"/>
                  <a:pt x="95" y="24"/>
                </a:cubicBezTo>
                <a:cubicBezTo>
                  <a:pt x="88" y="32"/>
                  <a:pt x="84" y="44"/>
                  <a:pt x="88" y="54"/>
                </a:cubicBezTo>
                <a:cubicBezTo>
                  <a:pt x="77" y="60"/>
                  <a:pt x="71" y="70"/>
                  <a:pt x="71" y="81"/>
                </a:cubicBezTo>
                <a:cubicBezTo>
                  <a:pt x="71" y="92"/>
                  <a:pt x="79" y="102"/>
                  <a:pt x="88" y="108"/>
                </a:cubicBezTo>
                <a:cubicBezTo>
                  <a:pt x="84" y="118"/>
                  <a:pt x="87" y="131"/>
                  <a:pt x="95" y="138"/>
                </a:cubicBezTo>
                <a:cubicBezTo>
                  <a:pt x="101" y="144"/>
                  <a:pt x="109" y="147"/>
                  <a:pt x="117" y="147"/>
                </a:cubicBezTo>
                <a:cubicBezTo>
                  <a:pt x="120" y="147"/>
                  <a:pt x="123" y="147"/>
                  <a:pt x="125" y="146"/>
                </a:cubicBezTo>
                <a:cubicBezTo>
                  <a:pt x="129" y="152"/>
                  <a:pt x="135" y="159"/>
                  <a:pt x="142" y="160"/>
                </a:cubicBezTo>
                <a:cubicBezTo>
                  <a:pt x="142" y="271"/>
                  <a:pt x="142" y="271"/>
                  <a:pt x="142" y="271"/>
                </a:cubicBezTo>
                <a:cubicBezTo>
                  <a:pt x="111" y="240"/>
                  <a:pt x="111" y="240"/>
                  <a:pt x="111" y="240"/>
                </a:cubicBezTo>
                <a:cubicBezTo>
                  <a:pt x="129" y="217"/>
                  <a:pt x="124" y="196"/>
                  <a:pt x="104" y="176"/>
                </a:cubicBezTo>
                <a:cubicBezTo>
                  <a:pt x="79" y="150"/>
                  <a:pt x="14" y="144"/>
                  <a:pt x="11" y="144"/>
                </a:cubicBezTo>
                <a:cubicBezTo>
                  <a:pt x="4" y="144"/>
                  <a:pt x="0" y="149"/>
                  <a:pt x="0" y="155"/>
                </a:cubicBezTo>
                <a:cubicBezTo>
                  <a:pt x="0" y="157"/>
                  <a:pt x="5" y="222"/>
                  <a:pt x="31" y="249"/>
                </a:cubicBezTo>
                <a:cubicBezTo>
                  <a:pt x="43" y="260"/>
                  <a:pt x="55" y="266"/>
                  <a:pt x="67" y="266"/>
                </a:cubicBezTo>
                <a:cubicBezTo>
                  <a:pt x="77" y="266"/>
                  <a:pt x="86" y="263"/>
                  <a:pt x="95" y="255"/>
                </a:cubicBezTo>
                <a:cubicBezTo>
                  <a:pt x="141" y="302"/>
                  <a:pt x="141" y="302"/>
                  <a:pt x="141" y="302"/>
                </a:cubicBezTo>
                <a:cubicBezTo>
                  <a:pt x="141" y="329"/>
                  <a:pt x="141" y="329"/>
                  <a:pt x="141" y="329"/>
                </a:cubicBezTo>
                <a:cubicBezTo>
                  <a:pt x="71" y="329"/>
                  <a:pt x="71" y="329"/>
                  <a:pt x="71" y="329"/>
                </a:cubicBezTo>
                <a:cubicBezTo>
                  <a:pt x="65" y="329"/>
                  <a:pt x="61" y="333"/>
                  <a:pt x="61" y="339"/>
                </a:cubicBezTo>
                <a:cubicBezTo>
                  <a:pt x="61" y="344"/>
                  <a:pt x="65" y="348"/>
                  <a:pt x="71" y="348"/>
                </a:cubicBezTo>
                <a:cubicBezTo>
                  <a:pt x="233" y="348"/>
                  <a:pt x="233" y="348"/>
                  <a:pt x="233" y="348"/>
                </a:cubicBezTo>
                <a:cubicBezTo>
                  <a:pt x="238" y="348"/>
                  <a:pt x="242" y="344"/>
                  <a:pt x="242" y="339"/>
                </a:cubicBezTo>
                <a:cubicBezTo>
                  <a:pt x="242" y="333"/>
                  <a:pt x="238" y="329"/>
                  <a:pt x="233" y="329"/>
                </a:cubicBezTo>
                <a:cubicBezTo>
                  <a:pt x="162" y="329"/>
                  <a:pt x="162" y="329"/>
                  <a:pt x="162" y="329"/>
                </a:cubicBezTo>
                <a:cubicBezTo>
                  <a:pt x="162" y="321"/>
                  <a:pt x="162" y="321"/>
                  <a:pt x="162" y="321"/>
                </a:cubicBezTo>
                <a:lnTo>
                  <a:pt x="208" y="276"/>
                </a:lnTo>
                <a:close/>
                <a:moveTo>
                  <a:pt x="214" y="209"/>
                </a:moveTo>
                <a:cubicBezTo>
                  <a:pt x="227" y="196"/>
                  <a:pt x="260" y="187"/>
                  <a:pt x="281" y="185"/>
                </a:cubicBezTo>
                <a:cubicBezTo>
                  <a:pt x="278" y="205"/>
                  <a:pt x="272" y="240"/>
                  <a:pt x="258" y="253"/>
                </a:cubicBezTo>
                <a:cubicBezTo>
                  <a:pt x="250" y="261"/>
                  <a:pt x="243" y="265"/>
                  <a:pt x="236" y="265"/>
                </a:cubicBezTo>
                <a:cubicBezTo>
                  <a:pt x="232" y="265"/>
                  <a:pt x="227" y="264"/>
                  <a:pt x="222" y="259"/>
                </a:cubicBezTo>
                <a:cubicBezTo>
                  <a:pt x="243" y="239"/>
                  <a:pt x="243" y="239"/>
                  <a:pt x="243" y="239"/>
                </a:cubicBezTo>
                <a:cubicBezTo>
                  <a:pt x="248" y="234"/>
                  <a:pt x="248" y="228"/>
                  <a:pt x="243" y="223"/>
                </a:cubicBezTo>
                <a:cubicBezTo>
                  <a:pt x="241" y="221"/>
                  <a:pt x="238" y="220"/>
                  <a:pt x="236" y="220"/>
                </a:cubicBezTo>
                <a:cubicBezTo>
                  <a:pt x="233" y="220"/>
                  <a:pt x="230" y="221"/>
                  <a:pt x="228" y="223"/>
                </a:cubicBezTo>
                <a:cubicBezTo>
                  <a:pt x="207" y="245"/>
                  <a:pt x="207" y="245"/>
                  <a:pt x="207" y="245"/>
                </a:cubicBezTo>
                <a:cubicBezTo>
                  <a:pt x="199" y="234"/>
                  <a:pt x="199" y="223"/>
                  <a:pt x="214" y="209"/>
                </a:cubicBezTo>
                <a:close/>
                <a:moveTo>
                  <a:pt x="95" y="226"/>
                </a:moveTo>
                <a:cubicBezTo>
                  <a:pt x="74" y="205"/>
                  <a:pt x="74" y="205"/>
                  <a:pt x="74" y="205"/>
                </a:cubicBezTo>
                <a:cubicBezTo>
                  <a:pt x="72" y="202"/>
                  <a:pt x="69" y="201"/>
                  <a:pt x="66" y="201"/>
                </a:cubicBezTo>
                <a:cubicBezTo>
                  <a:pt x="64" y="201"/>
                  <a:pt x="61" y="202"/>
                  <a:pt x="59" y="205"/>
                </a:cubicBezTo>
                <a:cubicBezTo>
                  <a:pt x="54" y="209"/>
                  <a:pt x="54" y="214"/>
                  <a:pt x="59" y="219"/>
                </a:cubicBezTo>
                <a:cubicBezTo>
                  <a:pt x="80" y="241"/>
                  <a:pt x="80" y="241"/>
                  <a:pt x="80" y="241"/>
                </a:cubicBezTo>
                <a:cubicBezTo>
                  <a:pt x="76" y="243"/>
                  <a:pt x="72" y="245"/>
                  <a:pt x="68" y="245"/>
                </a:cubicBezTo>
                <a:cubicBezTo>
                  <a:pt x="62" y="245"/>
                  <a:pt x="54" y="241"/>
                  <a:pt x="45" y="232"/>
                </a:cubicBezTo>
                <a:cubicBezTo>
                  <a:pt x="32" y="219"/>
                  <a:pt x="25" y="186"/>
                  <a:pt x="21" y="165"/>
                </a:cubicBezTo>
                <a:cubicBezTo>
                  <a:pt x="42" y="169"/>
                  <a:pt x="75" y="176"/>
                  <a:pt x="88" y="190"/>
                </a:cubicBezTo>
                <a:cubicBezTo>
                  <a:pt x="103" y="205"/>
                  <a:pt x="103" y="214"/>
                  <a:pt x="95" y="226"/>
                </a:cubicBezTo>
                <a:close/>
                <a:moveTo>
                  <a:pt x="160" y="130"/>
                </a:moveTo>
                <a:cubicBezTo>
                  <a:pt x="160" y="133"/>
                  <a:pt x="160" y="133"/>
                  <a:pt x="160" y="133"/>
                </a:cubicBezTo>
                <a:cubicBezTo>
                  <a:pt x="160" y="138"/>
                  <a:pt x="156" y="143"/>
                  <a:pt x="150" y="143"/>
                </a:cubicBezTo>
                <a:cubicBezTo>
                  <a:pt x="144" y="143"/>
                  <a:pt x="139" y="138"/>
                  <a:pt x="139" y="133"/>
                </a:cubicBezTo>
                <a:cubicBezTo>
                  <a:pt x="139" y="130"/>
                  <a:pt x="139" y="130"/>
                  <a:pt x="139" y="130"/>
                </a:cubicBezTo>
                <a:cubicBezTo>
                  <a:pt x="141" y="124"/>
                  <a:pt x="136" y="121"/>
                  <a:pt x="131" y="121"/>
                </a:cubicBezTo>
                <a:cubicBezTo>
                  <a:pt x="129" y="121"/>
                  <a:pt x="126" y="122"/>
                  <a:pt x="124" y="124"/>
                </a:cubicBezTo>
                <a:cubicBezTo>
                  <a:pt x="123" y="125"/>
                  <a:pt x="123" y="125"/>
                  <a:pt x="123" y="125"/>
                </a:cubicBezTo>
                <a:cubicBezTo>
                  <a:pt x="121" y="127"/>
                  <a:pt x="118" y="128"/>
                  <a:pt x="116" y="128"/>
                </a:cubicBezTo>
                <a:cubicBezTo>
                  <a:pt x="113" y="128"/>
                  <a:pt x="110" y="127"/>
                  <a:pt x="108" y="125"/>
                </a:cubicBezTo>
                <a:cubicBezTo>
                  <a:pt x="104" y="120"/>
                  <a:pt x="104" y="115"/>
                  <a:pt x="108" y="110"/>
                </a:cubicBezTo>
                <a:cubicBezTo>
                  <a:pt x="110" y="109"/>
                  <a:pt x="110" y="109"/>
                  <a:pt x="110" y="109"/>
                </a:cubicBezTo>
                <a:cubicBezTo>
                  <a:pt x="116" y="102"/>
                  <a:pt x="112" y="92"/>
                  <a:pt x="103" y="92"/>
                </a:cubicBezTo>
                <a:cubicBezTo>
                  <a:pt x="101" y="92"/>
                  <a:pt x="101" y="92"/>
                  <a:pt x="101" y="92"/>
                </a:cubicBezTo>
                <a:cubicBezTo>
                  <a:pt x="95" y="92"/>
                  <a:pt x="90" y="88"/>
                  <a:pt x="90" y="82"/>
                </a:cubicBezTo>
                <a:cubicBezTo>
                  <a:pt x="90" y="77"/>
                  <a:pt x="95" y="71"/>
                  <a:pt x="101" y="71"/>
                </a:cubicBezTo>
                <a:cubicBezTo>
                  <a:pt x="103" y="71"/>
                  <a:pt x="103" y="71"/>
                  <a:pt x="103" y="71"/>
                </a:cubicBezTo>
                <a:cubicBezTo>
                  <a:pt x="112" y="71"/>
                  <a:pt x="116" y="61"/>
                  <a:pt x="110" y="55"/>
                </a:cubicBezTo>
                <a:cubicBezTo>
                  <a:pt x="108" y="54"/>
                  <a:pt x="105" y="52"/>
                  <a:pt x="105" y="46"/>
                </a:cubicBezTo>
                <a:cubicBezTo>
                  <a:pt x="105" y="40"/>
                  <a:pt x="110" y="36"/>
                  <a:pt x="115" y="36"/>
                </a:cubicBezTo>
                <a:cubicBezTo>
                  <a:pt x="118" y="36"/>
                  <a:pt x="120" y="37"/>
                  <a:pt x="122" y="39"/>
                </a:cubicBezTo>
                <a:cubicBezTo>
                  <a:pt x="123" y="40"/>
                  <a:pt x="123" y="40"/>
                  <a:pt x="123" y="40"/>
                </a:cubicBezTo>
                <a:cubicBezTo>
                  <a:pt x="126" y="42"/>
                  <a:pt x="128" y="44"/>
                  <a:pt x="131" y="44"/>
                </a:cubicBezTo>
                <a:cubicBezTo>
                  <a:pt x="135" y="44"/>
                  <a:pt x="139" y="40"/>
                  <a:pt x="139" y="34"/>
                </a:cubicBezTo>
                <a:cubicBezTo>
                  <a:pt x="139" y="32"/>
                  <a:pt x="139" y="32"/>
                  <a:pt x="139" y="32"/>
                </a:cubicBezTo>
                <a:cubicBezTo>
                  <a:pt x="139" y="26"/>
                  <a:pt x="144" y="21"/>
                  <a:pt x="150" y="21"/>
                </a:cubicBezTo>
                <a:cubicBezTo>
                  <a:pt x="156" y="21"/>
                  <a:pt x="160" y="26"/>
                  <a:pt x="160" y="32"/>
                </a:cubicBezTo>
                <a:cubicBezTo>
                  <a:pt x="160" y="34"/>
                  <a:pt x="160" y="34"/>
                  <a:pt x="160" y="34"/>
                </a:cubicBezTo>
                <a:cubicBezTo>
                  <a:pt x="160" y="40"/>
                  <a:pt x="165" y="44"/>
                  <a:pt x="170" y="44"/>
                </a:cubicBezTo>
                <a:cubicBezTo>
                  <a:pt x="172" y="44"/>
                  <a:pt x="175" y="42"/>
                  <a:pt x="177" y="40"/>
                </a:cubicBezTo>
                <a:cubicBezTo>
                  <a:pt x="178" y="39"/>
                  <a:pt x="178" y="39"/>
                  <a:pt x="178" y="39"/>
                </a:cubicBezTo>
                <a:cubicBezTo>
                  <a:pt x="180" y="37"/>
                  <a:pt x="183" y="36"/>
                  <a:pt x="185" y="36"/>
                </a:cubicBezTo>
                <a:cubicBezTo>
                  <a:pt x="190" y="36"/>
                  <a:pt x="195" y="40"/>
                  <a:pt x="195" y="46"/>
                </a:cubicBezTo>
                <a:cubicBezTo>
                  <a:pt x="195" y="51"/>
                  <a:pt x="192" y="53"/>
                  <a:pt x="191" y="55"/>
                </a:cubicBezTo>
                <a:cubicBezTo>
                  <a:pt x="183" y="62"/>
                  <a:pt x="188" y="71"/>
                  <a:pt x="197" y="71"/>
                </a:cubicBezTo>
                <a:cubicBezTo>
                  <a:pt x="199" y="71"/>
                  <a:pt x="199" y="71"/>
                  <a:pt x="199" y="71"/>
                </a:cubicBezTo>
                <a:cubicBezTo>
                  <a:pt x="205" y="71"/>
                  <a:pt x="209" y="77"/>
                  <a:pt x="209" y="82"/>
                </a:cubicBezTo>
                <a:cubicBezTo>
                  <a:pt x="209" y="88"/>
                  <a:pt x="205" y="92"/>
                  <a:pt x="199" y="92"/>
                </a:cubicBezTo>
                <a:cubicBezTo>
                  <a:pt x="197" y="92"/>
                  <a:pt x="197" y="92"/>
                  <a:pt x="197" y="92"/>
                </a:cubicBezTo>
                <a:cubicBezTo>
                  <a:pt x="192" y="92"/>
                  <a:pt x="189" y="94"/>
                  <a:pt x="188" y="99"/>
                </a:cubicBezTo>
                <a:cubicBezTo>
                  <a:pt x="187" y="102"/>
                  <a:pt x="187" y="107"/>
                  <a:pt x="191" y="110"/>
                </a:cubicBezTo>
                <a:cubicBezTo>
                  <a:pt x="191" y="111"/>
                  <a:pt x="191" y="111"/>
                  <a:pt x="191" y="111"/>
                </a:cubicBezTo>
                <a:cubicBezTo>
                  <a:pt x="193" y="114"/>
                  <a:pt x="195" y="116"/>
                  <a:pt x="195" y="118"/>
                </a:cubicBezTo>
                <a:cubicBezTo>
                  <a:pt x="195" y="124"/>
                  <a:pt x="190" y="128"/>
                  <a:pt x="185" y="128"/>
                </a:cubicBezTo>
                <a:cubicBezTo>
                  <a:pt x="182" y="128"/>
                  <a:pt x="180" y="127"/>
                  <a:pt x="178" y="125"/>
                </a:cubicBezTo>
                <a:cubicBezTo>
                  <a:pt x="177" y="124"/>
                  <a:pt x="177" y="124"/>
                  <a:pt x="177" y="124"/>
                </a:cubicBezTo>
                <a:cubicBezTo>
                  <a:pt x="175" y="121"/>
                  <a:pt x="172" y="120"/>
                  <a:pt x="170" y="120"/>
                </a:cubicBezTo>
                <a:cubicBezTo>
                  <a:pt x="165" y="120"/>
                  <a:pt x="160" y="124"/>
                  <a:pt x="160" y="130"/>
                </a:cubicBezTo>
                <a:close/>
                <a:moveTo>
                  <a:pt x="172" y="83"/>
                </a:moveTo>
                <a:cubicBezTo>
                  <a:pt x="172" y="72"/>
                  <a:pt x="163" y="63"/>
                  <a:pt x="152" y="63"/>
                </a:cubicBezTo>
                <a:cubicBezTo>
                  <a:pt x="141" y="63"/>
                  <a:pt x="132" y="72"/>
                  <a:pt x="132" y="83"/>
                </a:cubicBezTo>
                <a:cubicBezTo>
                  <a:pt x="132" y="94"/>
                  <a:pt x="141" y="103"/>
                  <a:pt x="152" y="103"/>
                </a:cubicBezTo>
                <a:cubicBezTo>
                  <a:pt x="161" y="103"/>
                  <a:pt x="172" y="94"/>
                  <a:pt x="172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7" name="Freeform 27">
            <a:extLst>
              <a:ext uri="{FF2B5EF4-FFF2-40B4-BE49-F238E27FC236}">
                <a16:creationId xmlns:a16="http://schemas.microsoft.com/office/drawing/2014/main" id="{87358E66-5BDF-6164-0135-2A25C0FB4EF2}"/>
              </a:ext>
            </a:extLst>
          </p:cNvPr>
          <p:cNvSpPr>
            <a:spLocks noEditPoints="1"/>
          </p:cNvSpPr>
          <p:nvPr/>
        </p:nvSpPr>
        <p:spPr bwMode="auto">
          <a:xfrm>
            <a:off x="1280674" y="1920859"/>
            <a:ext cx="259411" cy="259411"/>
          </a:xfrm>
          <a:custGeom>
            <a:avLst/>
            <a:gdLst>
              <a:gd name="T0" fmla="*/ 41 w 348"/>
              <a:gd name="T1" fmla="*/ 195 h 348"/>
              <a:gd name="T2" fmla="*/ 61 w 348"/>
              <a:gd name="T3" fmla="*/ 175 h 348"/>
              <a:gd name="T4" fmla="*/ 81 w 348"/>
              <a:gd name="T5" fmla="*/ 134 h 348"/>
              <a:gd name="T6" fmla="*/ 101 w 348"/>
              <a:gd name="T7" fmla="*/ 155 h 348"/>
              <a:gd name="T8" fmla="*/ 344 w 348"/>
              <a:gd name="T9" fmla="*/ 185 h 348"/>
              <a:gd name="T10" fmla="*/ 320 w 348"/>
              <a:gd name="T11" fmla="*/ 149 h 348"/>
              <a:gd name="T12" fmla="*/ 320 w 348"/>
              <a:gd name="T13" fmla="*/ 95 h 348"/>
              <a:gd name="T14" fmla="*/ 256 w 348"/>
              <a:gd name="T15" fmla="*/ 83 h 348"/>
              <a:gd name="T16" fmla="*/ 227 w 348"/>
              <a:gd name="T17" fmla="*/ 119 h 348"/>
              <a:gd name="T18" fmla="*/ 167 w 348"/>
              <a:gd name="T19" fmla="*/ 88 h 348"/>
              <a:gd name="T20" fmla="*/ 152 w 348"/>
              <a:gd name="T21" fmla="*/ 41 h 348"/>
              <a:gd name="T22" fmla="*/ 112 w 348"/>
              <a:gd name="T23" fmla="*/ 0 h 348"/>
              <a:gd name="T24" fmla="*/ 72 w 348"/>
              <a:gd name="T25" fmla="*/ 41 h 348"/>
              <a:gd name="T26" fmla="*/ 56 w 348"/>
              <a:gd name="T27" fmla="*/ 87 h 348"/>
              <a:gd name="T28" fmla="*/ 99 w 348"/>
              <a:gd name="T29" fmla="*/ 326 h 348"/>
              <a:gd name="T30" fmla="*/ 293 w 348"/>
              <a:gd name="T31" fmla="*/ 291 h 348"/>
              <a:gd name="T32" fmla="*/ 344 w 348"/>
              <a:gd name="T33" fmla="*/ 185 h 348"/>
              <a:gd name="T34" fmla="*/ 92 w 348"/>
              <a:gd name="T35" fmla="*/ 70 h 348"/>
              <a:gd name="T36" fmla="*/ 113 w 348"/>
              <a:gd name="T37" fmla="*/ 27 h 348"/>
              <a:gd name="T38" fmla="*/ 133 w 348"/>
              <a:gd name="T39" fmla="*/ 70 h 348"/>
              <a:gd name="T40" fmla="*/ 164 w 348"/>
              <a:gd name="T41" fmla="*/ 64 h 348"/>
              <a:gd name="T42" fmla="*/ 63 w 348"/>
              <a:gd name="T43" fmla="*/ 64 h 348"/>
              <a:gd name="T44" fmla="*/ 85 w 348"/>
              <a:gd name="T45" fmla="*/ 300 h 348"/>
              <a:gd name="T46" fmla="*/ 113 w 348"/>
              <a:gd name="T47" fmla="*/ 105 h 348"/>
              <a:gd name="T48" fmla="*/ 86 w 348"/>
              <a:gd name="T49" fmla="*/ 232 h 348"/>
              <a:gd name="T50" fmla="*/ 159 w 348"/>
              <a:gd name="T51" fmla="*/ 329 h 348"/>
              <a:gd name="T52" fmla="*/ 150 w 348"/>
              <a:gd name="T53" fmla="*/ 149 h 348"/>
              <a:gd name="T54" fmla="*/ 278 w 348"/>
              <a:gd name="T55" fmla="*/ 278 h 348"/>
              <a:gd name="T56" fmla="*/ 255 w 348"/>
              <a:gd name="T57" fmla="*/ 139 h 348"/>
              <a:gd name="T58" fmla="*/ 265 w 348"/>
              <a:gd name="T59" fmla="*/ 127 h 348"/>
              <a:gd name="T60" fmla="*/ 286 w 348"/>
              <a:gd name="T61" fmla="*/ 127 h 348"/>
              <a:gd name="T62" fmla="*/ 295 w 348"/>
              <a:gd name="T63" fmla="*/ 142 h 348"/>
              <a:gd name="T64" fmla="*/ 319 w 348"/>
              <a:gd name="T65" fmla="*/ 174 h 348"/>
              <a:gd name="T66" fmla="*/ 229 w 348"/>
              <a:gd name="T67" fmla="*/ 213 h 348"/>
              <a:gd name="T68" fmla="*/ 215 w 348"/>
              <a:gd name="T69" fmla="*/ 198 h 348"/>
              <a:gd name="T70" fmla="*/ 207 w 348"/>
              <a:gd name="T71" fmla="*/ 230 h 348"/>
              <a:gd name="T72" fmla="*/ 143 w 348"/>
              <a:gd name="T73" fmla="*/ 271 h 348"/>
              <a:gd name="T74" fmla="*/ 136 w 348"/>
              <a:gd name="T75" fmla="*/ 303 h 348"/>
              <a:gd name="T76" fmla="*/ 157 w 348"/>
              <a:gd name="T77" fmla="*/ 271 h 348"/>
              <a:gd name="T78" fmla="*/ 143 w 348"/>
              <a:gd name="T79" fmla="*/ 213 h 348"/>
              <a:gd name="T80" fmla="*/ 135 w 348"/>
              <a:gd name="T81" fmla="*/ 246 h 348"/>
              <a:gd name="T82" fmla="*/ 157 w 348"/>
              <a:gd name="T83" fmla="*/ 213 h 348"/>
              <a:gd name="T84" fmla="*/ 220 w 348"/>
              <a:gd name="T85" fmla="*/ 251 h 348"/>
              <a:gd name="T86" fmla="*/ 213 w 348"/>
              <a:gd name="T87" fmla="*/ 284 h 348"/>
              <a:gd name="T88" fmla="*/ 235 w 348"/>
              <a:gd name="T89" fmla="*/ 251 h 348"/>
              <a:gd name="T90" fmla="*/ 192 w 348"/>
              <a:gd name="T91" fmla="*/ 138 h 348"/>
              <a:gd name="T92" fmla="*/ 171 w 348"/>
              <a:gd name="T93" fmla="*/ 171 h 348"/>
              <a:gd name="T94" fmla="*/ 200 w 348"/>
              <a:gd name="T95" fmla="*/ 156 h 348"/>
              <a:gd name="T96" fmla="*/ 264 w 348"/>
              <a:gd name="T97" fmla="*/ 260 h 348"/>
              <a:gd name="T98" fmla="*/ 286 w 348"/>
              <a:gd name="T99" fmla="*/ 228 h 348"/>
              <a:gd name="T100" fmla="*/ 256 w 348"/>
              <a:gd name="T101" fmla="*/ 24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48" h="348">
                <a:moveTo>
                  <a:pt x="50" y="165"/>
                </a:moveTo>
                <a:cubicBezTo>
                  <a:pt x="45" y="165"/>
                  <a:pt x="41" y="169"/>
                  <a:pt x="41" y="175"/>
                </a:cubicBezTo>
                <a:cubicBezTo>
                  <a:pt x="41" y="195"/>
                  <a:pt x="41" y="195"/>
                  <a:pt x="41" y="195"/>
                </a:cubicBezTo>
                <a:cubicBezTo>
                  <a:pt x="41" y="201"/>
                  <a:pt x="45" y="205"/>
                  <a:pt x="50" y="205"/>
                </a:cubicBezTo>
                <a:cubicBezTo>
                  <a:pt x="56" y="205"/>
                  <a:pt x="61" y="201"/>
                  <a:pt x="61" y="195"/>
                </a:cubicBezTo>
                <a:cubicBezTo>
                  <a:pt x="61" y="175"/>
                  <a:pt x="61" y="175"/>
                  <a:pt x="61" y="175"/>
                </a:cubicBezTo>
                <a:cubicBezTo>
                  <a:pt x="61" y="169"/>
                  <a:pt x="56" y="165"/>
                  <a:pt x="50" y="165"/>
                </a:cubicBezTo>
                <a:close/>
                <a:moveTo>
                  <a:pt x="91" y="124"/>
                </a:moveTo>
                <a:cubicBezTo>
                  <a:pt x="85" y="124"/>
                  <a:pt x="81" y="129"/>
                  <a:pt x="81" y="134"/>
                </a:cubicBezTo>
                <a:cubicBezTo>
                  <a:pt x="81" y="155"/>
                  <a:pt x="81" y="155"/>
                  <a:pt x="81" y="155"/>
                </a:cubicBezTo>
                <a:cubicBezTo>
                  <a:pt x="81" y="160"/>
                  <a:pt x="85" y="165"/>
                  <a:pt x="91" y="165"/>
                </a:cubicBezTo>
                <a:cubicBezTo>
                  <a:pt x="97" y="165"/>
                  <a:pt x="101" y="160"/>
                  <a:pt x="101" y="155"/>
                </a:cubicBezTo>
                <a:cubicBezTo>
                  <a:pt x="101" y="134"/>
                  <a:pt x="101" y="134"/>
                  <a:pt x="101" y="134"/>
                </a:cubicBezTo>
                <a:cubicBezTo>
                  <a:pt x="101" y="129"/>
                  <a:pt x="97" y="124"/>
                  <a:pt x="91" y="124"/>
                </a:cubicBezTo>
                <a:close/>
                <a:moveTo>
                  <a:pt x="344" y="185"/>
                </a:moveTo>
                <a:cubicBezTo>
                  <a:pt x="348" y="181"/>
                  <a:pt x="348" y="175"/>
                  <a:pt x="344" y="170"/>
                </a:cubicBezTo>
                <a:cubicBezTo>
                  <a:pt x="328" y="156"/>
                  <a:pt x="328" y="156"/>
                  <a:pt x="328" y="156"/>
                </a:cubicBezTo>
                <a:cubicBezTo>
                  <a:pt x="327" y="154"/>
                  <a:pt x="323" y="151"/>
                  <a:pt x="320" y="149"/>
                </a:cubicBezTo>
                <a:cubicBezTo>
                  <a:pt x="332" y="130"/>
                  <a:pt x="331" y="106"/>
                  <a:pt x="331" y="105"/>
                </a:cubicBezTo>
                <a:cubicBezTo>
                  <a:pt x="331" y="100"/>
                  <a:pt x="327" y="96"/>
                  <a:pt x="321" y="95"/>
                </a:cubicBezTo>
                <a:cubicBezTo>
                  <a:pt x="320" y="95"/>
                  <a:pt x="320" y="95"/>
                  <a:pt x="320" y="95"/>
                </a:cubicBezTo>
                <a:cubicBezTo>
                  <a:pt x="314" y="95"/>
                  <a:pt x="293" y="95"/>
                  <a:pt x="277" y="106"/>
                </a:cubicBezTo>
                <a:cubicBezTo>
                  <a:pt x="275" y="103"/>
                  <a:pt x="273" y="101"/>
                  <a:pt x="270" y="97"/>
                </a:cubicBezTo>
                <a:cubicBezTo>
                  <a:pt x="256" y="83"/>
                  <a:pt x="256" y="83"/>
                  <a:pt x="256" y="83"/>
                </a:cubicBezTo>
                <a:cubicBezTo>
                  <a:pt x="254" y="81"/>
                  <a:pt x="251" y="80"/>
                  <a:pt x="249" y="80"/>
                </a:cubicBezTo>
                <a:cubicBezTo>
                  <a:pt x="246" y="80"/>
                  <a:pt x="244" y="81"/>
                  <a:pt x="242" y="83"/>
                </a:cubicBezTo>
                <a:cubicBezTo>
                  <a:pt x="232" y="93"/>
                  <a:pt x="227" y="106"/>
                  <a:pt x="227" y="119"/>
                </a:cubicBezTo>
                <a:cubicBezTo>
                  <a:pt x="220" y="115"/>
                  <a:pt x="214" y="112"/>
                  <a:pt x="207" y="110"/>
                </a:cubicBezTo>
                <a:cubicBezTo>
                  <a:pt x="206" y="110"/>
                  <a:pt x="205" y="110"/>
                  <a:pt x="205" y="108"/>
                </a:cubicBezTo>
                <a:cubicBezTo>
                  <a:pt x="196" y="99"/>
                  <a:pt x="184" y="92"/>
                  <a:pt x="167" y="88"/>
                </a:cubicBezTo>
                <a:cubicBezTo>
                  <a:pt x="176" y="79"/>
                  <a:pt x="183" y="66"/>
                  <a:pt x="183" y="51"/>
                </a:cubicBezTo>
                <a:cubicBezTo>
                  <a:pt x="183" y="45"/>
                  <a:pt x="178" y="41"/>
                  <a:pt x="172" y="41"/>
                </a:cubicBezTo>
                <a:cubicBezTo>
                  <a:pt x="152" y="41"/>
                  <a:pt x="152" y="41"/>
                  <a:pt x="152" y="41"/>
                </a:cubicBezTo>
                <a:cubicBezTo>
                  <a:pt x="149" y="41"/>
                  <a:pt x="144" y="41"/>
                  <a:pt x="141" y="42"/>
                </a:cubicBezTo>
                <a:cubicBezTo>
                  <a:pt x="136" y="20"/>
                  <a:pt x="118" y="4"/>
                  <a:pt x="118" y="3"/>
                </a:cubicBezTo>
                <a:cubicBezTo>
                  <a:pt x="117" y="1"/>
                  <a:pt x="114" y="0"/>
                  <a:pt x="112" y="0"/>
                </a:cubicBezTo>
                <a:cubicBezTo>
                  <a:pt x="109" y="0"/>
                  <a:pt x="107" y="1"/>
                  <a:pt x="105" y="3"/>
                </a:cubicBezTo>
                <a:cubicBezTo>
                  <a:pt x="104" y="4"/>
                  <a:pt x="86" y="20"/>
                  <a:pt x="82" y="42"/>
                </a:cubicBezTo>
                <a:cubicBezTo>
                  <a:pt x="80" y="41"/>
                  <a:pt x="75" y="41"/>
                  <a:pt x="72" y="41"/>
                </a:cubicBezTo>
                <a:cubicBezTo>
                  <a:pt x="51" y="41"/>
                  <a:pt x="51" y="41"/>
                  <a:pt x="51" y="41"/>
                </a:cubicBezTo>
                <a:cubicBezTo>
                  <a:pt x="46" y="41"/>
                  <a:pt x="41" y="45"/>
                  <a:pt x="41" y="51"/>
                </a:cubicBezTo>
                <a:cubicBezTo>
                  <a:pt x="41" y="66"/>
                  <a:pt x="47" y="78"/>
                  <a:pt x="56" y="87"/>
                </a:cubicBezTo>
                <a:cubicBezTo>
                  <a:pt x="20" y="96"/>
                  <a:pt x="0" y="121"/>
                  <a:pt x="0" y="162"/>
                </a:cubicBezTo>
                <a:cubicBezTo>
                  <a:pt x="0" y="194"/>
                  <a:pt x="11" y="231"/>
                  <a:pt x="29" y="263"/>
                </a:cubicBezTo>
                <a:cubicBezTo>
                  <a:pt x="48" y="297"/>
                  <a:pt x="73" y="319"/>
                  <a:pt x="99" y="326"/>
                </a:cubicBezTo>
                <a:cubicBezTo>
                  <a:pt x="114" y="341"/>
                  <a:pt x="135" y="348"/>
                  <a:pt x="158" y="348"/>
                </a:cubicBezTo>
                <a:cubicBezTo>
                  <a:pt x="170" y="348"/>
                  <a:pt x="183" y="345"/>
                  <a:pt x="197" y="342"/>
                </a:cubicBezTo>
                <a:cubicBezTo>
                  <a:pt x="233" y="333"/>
                  <a:pt x="269" y="313"/>
                  <a:pt x="293" y="291"/>
                </a:cubicBezTo>
                <a:cubicBezTo>
                  <a:pt x="323" y="260"/>
                  <a:pt x="326" y="229"/>
                  <a:pt x="308" y="197"/>
                </a:cubicBezTo>
                <a:cubicBezTo>
                  <a:pt x="310" y="198"/>
                  <a:pt x="313" y="198"/>
                  <a:pt x="315" y="198"/>
                </a:cubicBezTo>
                <a:cubicBezTo>
                  <a:pt x="325" y="198"/>
                  <a:pt x="335" y="193"/>
                  <a:pt x="344" y="185"/>
                </a:cubicBezTo>
                <a:close/>
                <a:moveTo>
                  <a:pt x="72" y="64"/>
                </a:moveTo>
                <a:cubicBezTo>
                  <a:pt x="77" y="64"/>
                  <a:pt x="82" y="65"/>
                  <a:pt x="87" y="69"/>
                </a:cubicBezTo>
                <a:cubicBezTo>
                  <a:pt x="89" y="69"/>
                  <a:pt x="90" y="70"/>
                  <a:pt x="92" y="70"/>
                </a:cubicBezTo>
                <a:cubicBezTo>
                  <a:pt x="98" y="70"/>
                  <a:pt x="104" y="64"/>
                  <a:pt x="103" y="58"/>
                </a:cubicBezTo>
                <a:cubicBezTo>
                  <a:pt x="103" y="53"/>
                  <a:pt x="103" y="53"/>
                  <a:pt x="103" y="53"/>
                </a:cubicBezTo>
                <a:cubicBezTo>
                  <a:pt x="103" y="43"/>
                  <a:pt x="108" y="34"/>
                  <a:pt x="113" y="27"/>
                </a:cubicBezTo>
                <a:cubicBezTo>
                  <a:pt x="117" y="34"/>
                  <a:pt x="124" y="43"/>
                  <a:pt x="124" y="53"/>
                </a:cubicBezTo>
                <a:cubicBezTo>
                  <a:pt x="124" y="58"/>
                  <a:pt x="124" y="58"/>
                  <a:pt x="124" y="58"/>
                </a:cubicBezTo>
                <a:cubicBezTo>
                  <a:pt x="122" y="65"/>
                  <a:pt x="127" y="70"/>
                  <a:pt x="133" y="70"/>
                </a:cubicBezTo>
                <a:cubicBezTo>
                  <a:pt x="135" y="70"/>
                  <a:pt x="137" y="70"/>
                  <a:pt x="139" y="69"/>
                </a:cubicBezTo>
                <a:cubicBezTo>
                  <a:pt x="143" y="65"/>
                  <a:pt x="149" y="64"/>
                  <a:pt x="155" y="64"/>
                </a:cubicBezTo>
                <a:cubicBezTo>
                  <a:pt x="164" y="64"/>
                  <a:pt x="164" y="64"/>
                  <a:pt x="164" y="64"/>
                </a:cubicBezTo>
                <a:cubicBezTo>
                  <a:pt x="159" y="76"/>
                  <a:pt x="148" y="84"/>
                  <a:pt x="134" y="84"/>
                </a:cubicBezTo>
                <a:cubicBezTo>
                  <a:pt x="91" y="84"/>
                  <a:pt x="91" y="84"/>
                  <a:pt x="91" y="84"/>
                </a:cubicBezTo>
                <a:cubicBezTo>
                  <a:pt x="78" y="84"/>
                  <a:pt x="67" y="75"/>
                  <a:pt x="63" y="64"/>
                </a:cubicBezTo>
                <a:lnTo>
                  <a:pt x="72" y="64"/>
                </a:lnTo>
                <a:close/>
                <a:moveTo>
                  <a:pt x="86" y="232"/>
                </a:moveTo>
                <a:cubicBezTo>
                  <a:pt x="80" y="258"/>
                  <a:pt x="80" y="281"/>
                  <a:pt x="85" y="300"/>
                </a:cubicBezTo>
                <a:cubicBezTo>
                  <a:pt x="69" y="289"/>
                  <a:pt x="57" y="274"/>
                  <a:pt x="47" y="256"/>
                </a:cubicBezTo>
                <a:cubicBezTo>
                  <a:pt x="31" y="228"/>
                  <a:pt x="22" y="193"/>
                  <a:pt x="22" y="166"/>
                </a:cubicBezTo>
                <a:cubicBezTo>
                  <a:pt x="22" y="121"/>
                  <a:pt x="45" y="105"/>
                  <a:pt x="113" y="105"/>
                </a:cubicBezTo>
                <a:cubicBezTo>
                  <a:pt x="138" y="105"/>
                  <a:pt x="157" y="107"/>
                  <a:pt x="171" y="113"/>
                </a:cubicBezTo>
                <a:cubicBezTo>
                  <a:pt x="160" y="117"/>
                  <a:pt x="148" y="124"/>
                  <a:pt x="138" y="135"/>
                </a:cubicBezTo>
                <a:cubicBezTo>
                  <a:pt x="115" y="159"/>
                  <a:pt x="95" y="195"/>
                  <a:pt x="86" y="232"/>
                </a:cubicBezTo>
                <a:close/>
                <a:moveTo>
                  <a:pt x="278" y="278"/>
                </a:moveTo>
                <a:cubicBezTo>
                  <a:pt x="259" y="299"/>
                  <a:pt x="225" y="317"/>
                  <a:pt x="193" y="325"/>
                </a:cubicBezTo>
                <a:cubicBezTo>
                  <a:pt x="180" y="328"/>
                  <a:pt x="169" y="329"/>
                  <a:pt x="159" y="329"/>
                </a:cubicBezTo>
                <a:cubicBezTo>
                  <a:pt x="139" y="329"/>
                  <a:pt x="124" y="324"/>
                  <a:pt x="114" y="314"/>
                </a:cubicBezTo>
                <a:cubicBezTo>
                  <a:pt x="99" y="299"/>
                  <a:pt x="95" y="270"/>
                  <a:pt x="104" y="236"/>
                </a:cubicBezTo>
                <a:cubicBezTo>
                  <a:pt x="112" y="203"/>
                  <a:pt x="130" y="169"/>
                  <a:pt x="150" y="149"/>
                </a:cubicBezTo>
                <a:cubicBezTo>
                  <a:pt x="163" y="136"/>
                  <a:pt x="176" y="130"/>
                  <a:pt x="190" y="130"/>
                </a:cubicBezTo>
                <a:cubicBezTo>
                  <a:pt x="211" y="130"/>
                  <a:pt x="232" y="145"/>
                  <a:pt x="257" y="170"/>
                </a:cubicBezTo>
                <a:cubicBezTo>
                  <a:pt x="300" y="213"/>
                  <a:pt x="314" y="244"/>
                  <a:pt x="278" y="278"/>
                </a:cubicBezTo>
                <a:close/>
                <a:moveTo>
                  <a:pt x="305" y="177"/>
                </a:moveTo>
                <a:cubicBezTo>
                  <a:pt x="297" y="177"/>
                  <a:pt x="290" y="174"/>
                  <a:pt x="284" y="168"/>
                </a:cubicBezTo>
                <a:cubicBezTo>
                  <a:pt x="255" y="139"/>
                  <a:pt x="255" y="139"/>
                  <a:pt x="255" y="139"/>
                </a:cubicBezTo>
                <a:cubicBezTo>
                  <a:pt x="248" y="132"/>
                  <a:pt x="246" y="119"/>
                  <a:pt x="252" y="106"/>
                </a:cubicBezTo>
                <a:cubicBezTo>
                  <a:pt x="257" y="112"/>
                  <a:pt x="257" y="112"/>
                  <a:pt x="257" y="112"/>
                </a:cubicBezTo>
                <a:cubicBezTo>
                  <a:pt x="260" y="115"/>
                  <a:pt x="264" y="121"/>
                  <a:pt x="265" y="127"/>
                </a:cubicBezTo>
                <a:cubicBezTo>
                  <a:pt x="267" y="131"/>
                  <a:pt x="271" y="134"/>
                  <a:pt x="275" y="134"/>
                </a:cubicBezTo>
                <a:cubicBezTo>
                  <a:pt x="278" y="134"/>
                  <a:pt x="281" y="133"/>
                  <a:pt x="283" y="130"/>
                </a:cubicBezTo>
                <a:cubicBezTo>
                  <a:pt x="284" y="129"/>
                  <a:pt x="286" y="128"/>
                  <a:pt x="286" y="127"/>
                </a:cubicBezTo>
                <a:cubicBezTo>
                  <a:pt x="292" y="120"/>
                  <a:pt x="303" y="116"/>
                  <a:pt x="310" y="115"/>
                </a:cubicBezTo>
                <a:cubicBezTo>
                  <a:pt x="309" y="123"/>
                  <a:pt x="306" y="133"/>
                  <a:pt x="299" y="140"/>
                </a:cubicBezTo>
                <a:cubicBezTo>
                  <a:pt x="297" y="141"/>
                  <a:pt x="296" y="141"/>
                  <a:pt x="295" y="142"/>
                </a:cubicBezTo>
                <a:cubicBezTo>
                  <a:pt x="288" y="148"/>
                  <a:pt x="291" y="158"/>
                  <a:pt x="299" y="160"/>
                </a:cubicBezTo>
                <a:cubicBezTo>
                  <a:pt x="304" y="161"/>
                  <a:pt x="309" y="165"/>
                  <a:pt x="313" y="168"/>
                </a:cubicBezTo>
                <a:cubicBezTo>
                  <a:pt x="319" y="174"/>
                  <a:pt x="319" y="174"/>
                  <a:pt x="319" y="174"/>
                </a:cubicBezTo>
                <a:cubicBezTo>
                  <a:pt x="314" y="176"/>
                  <a:pt x="310" y="177"/>
                  <a:pt x="305" y="177"/>
                </a:cubicBezTo>
                <a:close/>
                <a:moveTo>
                  <a:pt x="215" y="227"/>
                </a:moveTo>
                <a:cubicBezTo>
                  <a:pt x="229" y="213"/>
                  <a:pt x="229" y="213"/>
                  <a:pt x="229" y="213"/>
                </a:cubicBezTo>
                <a:cubicBezTo>
                  <a:pt x="233" y="208"/>
                  <a:pt x="233" y="202"/>
                  <a:pt x="229" y="198"/>
                </a:cubicBezTo>
                <a:cubicBezTo>
                  <a:pt x="227" y="195"/>
                  <a:pt x="224" y="194"/>
                  <a:pt x="222" y="194"/>
                </a:cubicBezTo>
                <a:cubicBezTo>
                  <a:pt x="219" y="194"/>
                  <a:pt x="217" y="195"/>
                  <a:pt x="215" y="198"/>
                </a:cubicBezTo>
                <a:cubicBezTo>
                  <a:pt x="200" y="213"/>
                  <a:pt x="200" y="213"/>
                  <a:pt x="200" y="213"/>
                </a:cubicBezTo>
                <a:cubicBezTo>
                  <a:pt x="196" y="217"/>
                  <a:pt x="196" y="222"/>
                  <a:pt x="200" y="227"/>
                </a:cubicBezTo>
                <a:cubicBezTo>
                  <a:pt x="202" y="229"/>
                  <a:pt x="204" y="230"/>
                  <a:pt x="207" y="230"/>
                </a:cubicBezTo>
                <a:cubicBezTo>
                  <a:pt x="209" y="230"/>
                  <a:pt x="212" y="229"/>
                  <a:pt x="215" y="227"/>
                </a:cubicBezTo>
                <a:close/>
                <a:moveTo>
                  <a:pt x="150" y="267"/>
                </a:moveTo>
                <a:cubicBezTo>
                  <a:pt x="147" y="267"/>
                  <a:pt x="145" y="269"/>
                  <a:pt x="143" y="271"/>
                </a:cubicBezTo>
                <a:cubicBezTo>
                  <a:pt x="129" y="285"/>
                  <a:pt x="129" y="285"/>
                  <a:pt x="129" y="285"/>
                </a:cubicBezTo>
                <a:cubicBezTo>
                  <a:pt x="124" y="290"/>
                  <a:pt x="124" y="295"/>
                  <a:pt x="129" y="300"/>
                </a:cubicBezTo>
                <a:cubicBezTo>
                  <a:pt x="131" y="302"/>
                  <a:pt x="134" y="303"/>
                  <a:pt x="136" y="303"/>
                </a:cubicBezTo>
                <a:cubicBezTo>
                  <a:pt x="138" y="303"/>
                  <a:pt x="141" y="302"/>
                  <a:pt x="143" y="300"/>
                </a:cubicBezTo>
                <a:cubicBezTo>
                  <a:pt x="157" y="285"/>
                  <a:pt x="157" y="285"/>
                  <a:pt x="157" y="285"/>
                </a:cubicBezTo>
                <a:cubicBezTo>
                  <a:pt x="162" y="281"/>
                  <a:pt x="162" y="275"/>
                  <a:pt x="157" y="271"/>
                </a:cubicBezTo>
                <a:cubicBezTo>
                  <a:pt x="155" y="269"/>
                  <a:pt x="152" y="267"/>
                  <a:pt x="150" y="267"/>
                </a:cubicBezTo>
                <a:close/>
                <a:moveTo>
                  <a:pt x="150" y="210"/>
                </a:moveTo>
                <a:cubicBezTo>
                  <a:pt x="148" y="210"/>
                  <a:pt x="145" y="211"/>
                  <a:pt x="143" y="213"/>
                </a:cubicBezTo>
                <a:cubicBezTo>
                  <a:pt x="129" y="228"/>
                  <a:pt x="129" y="228"/>
                  <a:pt x="129" y="228"/>
                </a:cubicBezTo>
                <a:cubicBezTo>
                  <a:pt x="124" y="232"/>
                  <a:pt x="124" y="238"/>
                  <a:pt x="129" y="242"/>
                </a:cubicBezTo>
                <a:cubicBezTo>
                  <a:pt x="130" y="244"/>
                  <a:pt x="133" y="246"/>
                  <a:pt x="135" y="246"/>
                </a:cubicBezTo>
                <a:cubicBezTo>
                  <a:pt x="138" y="246"/>
                  <a:pt x="141" y="244"/>
                  <a:pt x="143" y="242"/>
                </a:cubicBezTo>
                <a:cubicBezTo>
                  <a:pt x="157" y="228"/>
                  <a:pt x="157" y="228"/>
                  <a:pt x="157" y="228"/>
                </a:cubicBezTo>
                <a:cubicBezTo>
                  <a:pt x="162" y="223"/>
                  <a:pt x="162" y="218"/>
                  <a:pt x="157" y="213"/>
                </a:cubicBezTo>
                <a:cubicBezTo>
                  <a:pt x="155" y="211"/>
                  <a:pt x="153" y="210"/>
                  <a:pt x="150" y="210"/>
                </a:cubicBezTo>
                <a:close/>
                <a:moveTo>
                  <a:pt x="227" y="247"/>
                </a:moveTo>
                <a:cubicBezTo>
                  <a:pt x="224" y="247"/>
                  <a:pt x="222" y="248"/>
                  <a:pt x="220" y="251"/>
                </a:cubicBezTo>
                <a:cubicBezTo>
                  <a:pt x="205" y="266"/>
                  <a:pt x="205" y="266"/>
                  <a:pt x="205" y="266"/>
                </a:cubicBezTo>
                <a:cubicBezTo>
                  <a:pt x="201" y="271"/>
                  <a:pt x="201" y="276"/>
                  <a:pt x="205" y="281"/>
                </a:cubicBezTo>
                <a:cubicBezTo>
                  <a:pt x="207" y="283"/>
                  <a:pt x="210" y="284"/>
                  <a:pt x="213" y="284"/>
                </a:cubicBezTo>
                <a:cubicBezTo>
                  <a:pt x="215" y="284"/>
                  <a:pt x="218" y="283"/>
                  <a:pt x="220" y="281"/>
                </a:cubicBezTo>
                <a:cubicBezTo>
                  <a:pt x="235" y="266"/>
                  <a:pt x="235" y="266"/>
                  <a:pt x="235" y="266"/>
                </a:cubicBezTo>
                <a:cubicBezTo>
                  <a:pt x="239" y="262"/>
                  <a:pt x="239" y="255"/>
                  <a:pt x="235" y="251"/>
                </a:cubicBezTo>
                <a:cubicBezTo>
                  <a:pt x="232" y="248"/>
                  <a:pt x="230" y="247"/>
                  <a:pt x="227" y="247"/>
                </a:cubicBezTo>
                <a:close/>
                <a:moveTo>
                  <a:pt x="200" y="142"/>
                </a:moveTo>
                <a:cubicBezTo>
                  <a:pt x="197" y="140"/>
                  <a:pt x="195" y="138"/>
                  <a:pt x="192" y="138"/>
                </a:cubicBezTo>
                <a:cubicBezTo>
                  <a:pt x="189" y="138"/>
                  <a:pt x="187" y="140"/>
                  <a:pt x="185" y="142"/>
                </a:cubicBezTo>
                <a:cubicBezTo>
                  <a:pt x="171" y="156"/>
                  <a:pt x="171" y="156"/>
                  <a:pt x="171" y="156"/>
                </a:cubicBezTo>
                <a:cubicBezTo>
                  <a:pt x="166" y="161"/>
                  <a:pt x="166" y="166"/>
                  <a:pt x="171" y="171"/>
                </a:cubicBezTo>
                <a:cubicBezTo>
                  <a:pt x="173" y="173"/>
                  <a:pt x="176" y="174"/>
                  <a:pt x="178" y="174"/>
                </a:cubicBezTo>
                <a:cubicBezTo>
                  <a:pt x="181" y="174"/>
                  <a:pt x="183" y="173"/>
                  <a:pt x="185" y="171"/>
                </a:cubicBezTo>
                <a:cubicBezTo>
                  <a:pt x="200" y="156"/>
                  <a:pt x="200" y="156"/>
                  <a:pt x="200" y="156"/>
                </a:cubicBezTo>
                <a:cubicBezTo>
                  <a:pt x="202" y="153"/>
                  <a:pt x="202" y="146"/>
                  <a:pt x="200" y="142"/>
                </a:cubicBezTo>
                <a:close/>
                <a:moveTo>
                  <a:pt x="256" y="256"/>
                </a:moveTo>
                <a:cubicBezTo>
                  <a:pt x="259" y="259"/>
                  <a:pt x="262" y="260"/>
                  <a:pt x="264" y="260"/>
                </a:cubicBezTo>
                <a:cubicBezTo>
                  <a:pt x="267" y="260"/>
                  <a:pt x="269" y="259"/>
                  <a:pt x="272" y="256"/>
                </a:cubicBezTo>
                <a:cubicBezTo>
                  <a:pt x="286" y="242"/>
                  <a:pt x="286" y="242"/>
                  <a:pt x="286" y="242"/>
                </a:cubicBezTo>
                <a:cubicBezTo>
                  <a:pt x="291" y="238"/>
                  <a:pt x="291" y="232"/>
                  <a:pt x="286" y="228"/>
                </a:cubicBezTo>
                <a:cubicBezTo>
                  <a:pt x="284" y="226"/>
                  <a:pt x="281" y="225"/>
                  <a:pt x="278" y="225"/>
                </a:cubicBezTo>
                <a:cubicBezTo>
                  <a:pt x="276" y="225"/>
                  <a:pt x="273" y="226"/>
                  <a:pt x="272" y="228"/>
                </a:cubicBezTo>
                <a:cubicBezTo>
                  <a:pt x="256" y="242"/>
                  <a:pt x="256" y="242"/>
                  <a:pt x="256" y="242"/>
                </a:cubicBezTo>
                <a:cubicBezTo>
                  <a:pt x="252" y="246"/>
                  <a:pt x="252" y="252"/>
                  <a:pt x="256" y="2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8" name="Freeform 28">
            <a:extLst>
              <a:ext uri="{FF2B5EF4-FFF2-40B4-BE49-F238E27FC236}">
                <a16:creationId xmlns:a16="http://schemas.microsoft.com/office/drawing/2014/main" id="{664F7EA9-D11A-5E52-A083-CD1B2B9784F3}"/>
              </a:ext>
            </a:extLst>
          </p:cNvPr>
          <p:cNvSpPr>
            <a:spLocks noEditPoints="1"/>
          </p:cNvSpPr>
          <p:nvPr/>
        </p:nvSpPr>
        <p:spPr bwMode="auto">
          <a:xfrm>
            <a:off x="1280674" y="1374456"/>
            <a:ext cx="259411" cy="259411"/>
          </a:xfrm>
          <a:custGeom>
            <a:avLst/>
            <a:gdLst>
              <a:gd name="T0" fmla="*/ 242 w 348"/>
              <a:gd name="T1" fmla="*/ 93 h 348"/>
              <a:gd name="T2" fmla="*/ 185 w 348"/>
              <a:gd name="T3" fmla="*/ 47 h 348"/>
              <a:gd name="T4" fmla="*/ 106 w 348"/>
              <a:gd name="T5" fmla="*/ 94 h 348"/>
              <a:gd name="T6" fmla="*/ 164 w 348"/>
              <a:gd name="T7" fmla="*/ 48 h 348"/>
              <a:gd name="T8" fmla="*/ 137 w 348"/>
              <a:gd name="T9" fmla="*/ 124 h 348"/>
              <a:gd name="T10" fmla="*/ 164 w 348"/>
              <a:gd name="T11" fmla="*/ 92 h 348"/>
              <a:gd name="T12" fmla="*/ 210 w 348"/>
              <a:gd name="T13" fmla="*/ 124 h 348"/>
              <a:gd name="T14" fmla="*/ 183 w 348"/>
              <a:gd name="T15" fmla="*/ 92 h 348"/>
              <a:gd name="T16" fmla="*/ 152 w 348"/>
              <a:gd name="T17" fmla="*/ 139 h 348"/>
              <a:gd name="T18" fmla="*/ 183 w 348"/>
              <a:gd name="T19" fmla="*/ 135 h 348"/>
              <a:gd name="T20" fmla="*/ 183 w 348"/>
              <a:gd name="T21" fmla="*/ 135 h 348"/>
              <a:gd name="T22" fmla="*/ 92 w 348"/>
              <a:gd name="T23" fmla="*/ 107 h 348"/>
              <a:gd name="T24" fmla="*/ 76 w 348"/>
              <a:gd name="T25" fmla="*/ 92 h 348"/>
              <a:gd name="T26" fmla="*/ 149 w 348"/>
              <a:gd name="T27" fmla="*/ 165 h 348"/>
              <a:gd name="T28" fmla="*/ 138 w 348"/>
              <a:gd name="T29" fmla="*/ 153 h 348"/>
              <a:gd name="T30" fmla="*/ 199 w 348"/>
              <a:gd name="T31" fmla="*/ 165 h 348"/>
              <a:gd name="T32" fmla="*/ 241 w 348"/>
              <a:gd name="T33" fmla="*/ 122 h 348"/>
              <a:gd name="T34" fmla="*/ 226 w 348"/>
              <a:gd name="T35" fmla="*/ 138 h 348"/>
              <a:gd name="T36" fmla="*/ 271 w 348"/>
              <a:gd name="T37" fmla="*/ 92 h 348"/>
              <a:gd name="T38" fmla="*/ 255 w 348"/>
              <a:gd name="T39" fmla="*/ 107 h 348"/>
              <a:gd name="T40" fmla="*/ 107 w 348"/>
              <a:gd name="T41" fmla="*/ 123 h 348"/>
              <a:gd name="T42" fmla="*/ 91 w 348"/>
              <a:gd name="T43" fmla="*/ 165 h 348"/>
              <a:gd name="T44" fmla="*/ 149 w 348"/>
              <a:gd name="T45" fmla="*/ 186 h 348"/>
              <a:gd name="T46" fmla="*/ 149 w 348"/>
              <a:gd name="T47" fmla="*/ 186 h 348"/>
              <a:gd name="T48" fmla="*/ 199 w 348"/>
              <a:gd name="T49" fmla="*/ 186 h 348"/>
              <a:gd name="T50" fmla="*/ 164 w 348"/>
              <a:gd name="T51" fmla="*/ 215 h 348"/>
              <a:gd name="T52" fmla="*/ 164 w 348"/>
              <a:gd name="T53" fmla="*/ 200 h 348"/>
              <a:gd name="T54" fmla="*/ 183 w 348"/>
              <a:gd name="T55" fmla="*/ 215 h 348"/>
              <a:gd name="T56" fmla="*/ 258 w 348"/>
              <a:gd name="T57" fmla="*/ 184 h 348"/>
              <a:gd name="T58" fmla="*/ 235 w 348"/>
              <a:gd name="T59" fmla="*/ 184 h 348"/>
              <a:gd name="T60" fmla="*/ 122 w 348"/>
              <a:gd name="T61" fmla="*/ 213 h 348"/>
              <a:gd name="T62" fmla="*/ 112 w 348"/>
              <a:gd name="T63" fmla="*/ 186 h 348"/>
              <a:gd name="T64" fmla="*/ 78 w 348"/>
              <a:gd name="T65" fmla="*/ 259 h 348"/>
              <a:gd name="T66" fmla="*/ 138 w 348"/>
              <a:gd name="T67" fmla="*/ 226 h 348"/>
              <a:gd name="T68" fmla="*/ 122 w 348"/>
              <a:gd name="T69" fmla="*/ 242 h 348"/>
              <a:gd name="T70" fmla="*/ 210 w 348"/>
              <a:gd name="T71" fmla="*/ 226 h 348"/>
              <a:gd name="T72" fmla="*/ 184 w 348"/>
              <a:gd name="T73" fmla="*/ 236 h 348"/>
              <a:gd name="T74" fmla="*/ 210 w 348"/>
              <a:gd name="T75" fmla="*/ 226 h 348"/>
              <a:gd name="T76" fmla="*/ 257 w 348"/>
              <a:gd name="T77" fmla="*/ 243 h 348"/>
              <a:gd name="T78" fmla="*/ 241 w 348"/>
              <a:gd name="T79" fmla="*/ 256 h 348"/>
              <a:gd name="T80" fmla="*/ 183 w 348"/>
              <a:gd name="T81" fmla="*/ 280 h 348"/>
              <a:gd name="T82" fmla="*/ 106 w 348"/>
              <a:gd name="T83" fmla="*/ 258 h 348"/>
              <a:gd name="T84" fmla="*/ 91 w 348"/>
              <a:gd name="T85" fmla="*/ 273 h 348"/>
              <a:gd name="T86" fmla="*/ 174 w 348"/>
              <a:gd name="T87" fmla="*/ 0 h 348"/>
              <a:gd name="T88" fmla="*/ 75 w 348"/>
              <a:gd name="T89" fmla="*/ 61 h 348"/>
              <a:gd name="T90" fmla="*/ 52 w 348"/>
              <a:gd name="T91" fmla="*/ 52 h 348"/>
              <a:gd name="T92" fmla="*/ 25 w 348"/>
              <a:gd name="T93" fmla="*/ 165 h 348"/>
              <a:gd name="T94" fmla="*/ 10 w 348"/>
              <a:gd name="T95" fmla="*/ 184 h 348"/>
              <a:gd name="T96" fmla="*/ 52 w 348"/>
              <a:gd name="T97" fmla="*/ 282 h 348"/>
              <a:gd name="T98" fmla="*/ 66 w 348"/>
              <a:gd name="T99" fmla="*/ 296 h 348"/>
              <a:gd name="T100" fmla="*/ 164 w 348"/>
              <a:gd name="T101" fmla="*/ 339 h 348"/>
              <a:gd name="T102" fmla="*/ 183 w 348"/>
              <a:gd name="T103" fmla="*/ 325 h 348"/>
              <a:gd name="T104" fmla="*/ 289 w 348"/>
              <a:gd name="T105" fmla="*/ 302 h 348"/>
              <a:gd name="T106" fmla="*/ 287 w 348"/>
              <a:gd name="T107" fmla="*/ 274 h 348"/>
              <a:gd name="T108" fmla="*/ 348 w 348"/>
              <a:gd name="T109" fmla="*/ 175 h 348"/>
              <a:gd name="T110" fmla="*/ 287 w 348"/>
              <a:gd name="T111" fmla="*/ 76 h 348"/>
              <a:gd name="T112" fmla="*/ 288 w 348"/>
              <a:gd name="T113" fmla="*/ 49 h 348"/>
              <a:gd name="T114" fmla="*/ 183 w 348"/>
              <a:gd name="T115" fmla="*/ 2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48" h="348">
                <a:moveTo>
                  <a:pt x="185" y="47"/>
                </a:moveTo>
                <a:cubicBezTo>
                  <a:pt x="258" y="77"/>
                  <a:pt x="258" y="77"/>
                  <a:pt x="258" y="77"/>
                </a:cubicBezTo>
                <a:cubicBezTo>
                  <a:pt x="242" y="93"/>
                  <a:pt x="242" y="93"/>
                  <a:pt x="242" y="93"/>
                </a:cubicBezTo>
                <a:cubicBezTo>
                  <a:pt x="185" y="69"/>
                  <a:pt x="185" y="69"/>
                  <a:pt x="185" y="69"/>
                </a:cubicBezTo>
                <a:cubicBezTo>
                  <a:pt x="185" y="47"/>
                  <a:pt x="185" y="47"/>
                  <a:pt x="185" y="47"/>
                </a:cubicBezTo>
                <a:cubicBezTo>
                  <a:pt x="185" y="47"/>
                  <a:pt x="185" y="47"/>
                  <a:pt x="185" y="47"/>
                </a:cubicBezTo>
                <a:close/>
                <a:moveTo>
                  <a:pt x="164" y="48"/>
                </a:moveTo>
                <a:cubicBezTo>
                  <a:pt x="164" y="70"/>
                  <a:pt x="164" y="70"/>
                  <a:pt x="164" y="70"/>
                </a:cubicBezTo>
                <a:cubicBezTo>
                  <a:pt x="106" y="94"/>
                  <a:pt x="106" y="94"/>
                  <a:pt x="106" y="94"/>
                </a:cubicBezTo>
                <a:cubicBezTo>
                  <a:pt x="91" y="78"/>
                  <a:pt x="91" y="78"/>
                  <a:pt x="91" y="78"/>
                </a:cubicBezTo>
                <a:cubicBezTo>
                  <a:pt x="164" y="48"/>
                  <a:pt x="164" y="48"/>
                  <a:pt x="164" y="48"/>
                </a:cubicBezTo>
                <a:cubicBezTo>
                  <a:pt x="164" y="48"/>
                  <a:pt x="164" y="48"/>
                  <a:pt x="164" y="48"/>
                </a:cubicBezTo>
                <a:close/>
                <a:moveTo>
                  <a:pt x="164" y="92"/>
                </a:moveTo>
                <a:cubicBezTo>
                  <a:pt x="164" y="114"/>
                  <a:pt x="164" y="114"/>
                  <a:pt x="164" y="114"/>
                </a:cubicBezTo>
                <a:cubicBezTo>
                  <a:pt x="137" y="124"/>
                  <a:pt x="137" y="124"/>
                  <a:pt x="137" y="124"/>
                </a:cubicBezTo>
                <a:cubicBezTo>
                  <a:pt x="121" y="108"/>
                  <a:pt x="121" y="108"/>
                  <a:pt x="121" y="108"/>
                </a:cubicBezTo>
                <a:cubicBezTo>
                  <a:pt x="164" y="92"/>
                  <a:pt x="164" y="92"/>
                  <a:pt x="164" y="92"/>
                </a:cubicBezTo>
                <a:cubicBezTo>
                  <a:pt x="164" y="92"/>
                  <a:pt x="164" y="92"/>
                  <a:pt x="164" y="92"/>
                </a:cubicBezTo>
                <a:close/>
                <a:moveTo>
                  <a:pt x="183" y="92"/>
                </a:moveTo>
                <a:cubicBezTo>
                  <a:pt x="227" y="108"/>
                  <a:pt x="227" y="108"/>
                  <a:pt x="227" y="108"/>
                </a:cubicBezTo>
                <a:cubicBezTo>
                  <a:pt x="210" y="124"/>
                  <a:pt x="210" y="124"/>
                  <a:pt x="210" y="124"/>
                </a:cubicBezTo>
                <a:cubicBezTo>
                  <a:pt x="183" y="114"/>
                  <a:pt x="183" y="114"/>
                  <a:pt x="183" y="114"/>
                </a:cubicBezTo>
                <a:cubicBezTo>
                  <a:pt x="183" y="92"/>
                  <a:pt x="183" y="92"/>
                  <a:pt x="183" y="92"/>
                </a:cubicBezTo>
                <a:cubicBezTo>
                  <a:pt x="183" y="92"/>
                  <a:pt x="183" y="92"/>
                  <a:pt x="183" y="92"/>
                </a:cubicBezTo>
                <a:close/>
                <a:moveTo>
                  <a:pt x="164" y="135"/>
                </a:moveTo>
                <a:cubicBezTo>
                  <a:pt x="164" y="151"/>
                  <a:pt x="164" y="151"/>
                  <a:pt x="164" y="151"/>
                </a:cubicBezTo>
                <a:cubicBezTo>
                  <a:pt x="152" y="139"/>
                  <a:pt x="152" y="139"/>
                  <a:pt x="152" y="139"/>
                </a:cubicBezTo>
                <a:cubicBezTo>
                  <a:pt x="164" y="135"/>
                  <a:pt x="164" y="135"/>
                  <a:pt x="164" y="135"/>
                </a:cubicBezTo>
                <a:cubicBezTo>
                  <a:pt x="164" y="135"/>
                  <a:pt x="164" y="135"/>
                  <a:pt x="164" y="135"/>
                </a:cubicBezTo>
                <a:close/>
                <a:moveTo>
                  <a:pt x="183" y="135"/>
                </a:moveTo>
                <a:cubicBezTo>
                  <a:pt x="195" y="139"/>
                  <a:pt x="195" y="139"/>
                  <a:pt x="195" y="139"/>
                </a:cubicBezTo>
                <a:cubicBezTo>
                  <a:pt x="183" y="151"/>
                  <a:pt x="183" y="151"/>
                  <a:pt x="183" y="151"/>
                </a:cubicBezTo>
                <a:cubicBezTo>
                  <a:pt x="183" y="135"/>
                  <a:pt x="183" y="135"/>
                  <a:pt x="183" y="135"/>
                </a:cubicBezTo>
                <a:cubicBezTo>
                  <a:pt x="183" y="135"/>
                  <a:pt x="183" y="135"/>
                  <a:pt x="183" y="135"/>
                </a:cubicBezTo>
                <a:close/>
                <a:moveTo>
                  <a:pt x="76" y="92"/>
                </a:moveTo>
                <a:cubicBezTo>
                  <a:pt x="92" y="107"/>
                  <a:pt x="92" y="107"/>
                  <a:pt x="92" y="107"/>
                </a:cubicBezTo>
                <a:cubicBezTo>
                  <a:pt x="69" y="165"/>
                  <a:pt x="69" y="165"/>
                  <a:pt x="69" y="165"/>
                </a:cubicBezTo>
                <a:cubicBezTo>
                  <a:pt x="46" y="165"/>
                  <a:pt x="46" y="165"/>
                  <a:pt x="46" y="165"/>
                </a:cubicBezTo>
                <a:cubicBezTo>
                  <a:pt x="76" y="92"/>
                  <a:pt x="76" y="92"/>
                  <a:pt x="76" y="92"/>
                </a:cubicBezTo>
                <a:cubicBezTo>
                  <a:pt x="76" y="92"/>
                  <a:pt x="76" y="92"/>
                  <a:pt x="76" y="92"/>
                </a:cubicBezTo>
                <a:close/>
                <a:moveTo>
                  <a:pt x="138" y="153"/>
                </a:moveTo>
                <a:cubicBezTo>
                  <a:pt x="149" y="165"/>
                  <a:pt x="149" y="165"/>
                  <a:pt x="149" y="165"/>
                </a:cubicBezTo>
                <a:cubicBezTo>
                  <a:pt x="133" y="165"/>
                  <a:pt x="133" y="165"/>
                  <a:pt x="133" y="165"/>
                </a:cubicBezTo>
                <a:cubicBezTo>
                  <a:pt x="138" y="153"/>
                  <a:pt x="138" y="153"/>
                  <a:pt x="138" y="153"/>
                </a:cubicBezTo>
                <a:cubicBezTo>
                  <a:pt x="138" y="153"/>
                  <a:pt x="138" y="153"/>
                  <a:pt x="138" y="153"/>
                </a:cubicBezTo>
                <a:close/>
                <a:moveTo>
                  <a:pt x="209" y="153"/>
                </a:moveTo>
                <a:cubicBezTo>
                  <a:pt x="214" y="165"/>
                  <a:pt x="214" y="165"/>
                  <a:pt x="214" y="165"/>
                </a:cubicBezTo>
                <a:cubicBezTo>
                  <a:pt x="199" y="165"/>
                  <a:pt x="199" y="165"/>
                  <a:pt x="199" y="165"/>
                </a:cubicBezTo>
                <a:cubicBezTo>
                  <a:pt x="209" y="153"/>
                  <a:pt x="209" y="153"/>
                  <a:pt x="209" y="153"/>
                </a:cubicBezTo>
                <a:cubicBezTo>
                  <a:pt x="209" y="153"/>
                  <a:pt x="209" y="153"/>
                  <a:pt x="209" y="153"/>
                </a:cubicBezTo>
                <a:close/>
                <a:moveTo>
                  <a:pt x="241" y="122"/>
                </a:moveTo>
                <a:cubicBezTo>
                  <a:pt x="258" y="165"/>
                  <a:pt x="258" y="165"/>
                  <a:pt x="258" y="165"/>
                </a:cubicBezTo>
                <a:cubicBezTo>
                  <a:pt x="235" y="165"/>
                  <a:pt x="235" y="165"/>
                  <a:pt x="235" y="165"/>
                </a:cubicBezTo>
                <a:cubicBezTo>
                  <a:pt x="226" y="138"/>
                  <a:pt x="226" y="138"/>
                  <a:pt x="226" y="138"/>
                </a:cubicBezTo>
                <a:cubicBezTo>
                  <a:pt x="241" y="122"/>
                  <a:pt x="241" y="122"/>
                  <a:pt x="241" y="122"/>
                </a:cubicBezTo>
                <a:cubicBezTo>
                  <a:pt x="241" y="122"/>
                  <a:pt x="241" y="122"/>
                  <a:pt x="241" y="122"/>
                </a:cubicBezTo>
                <a:close/>
                <a:moveTo>
                  <a:pt x="271" y="92"/>
                </a:moveTo>
                <a:cubicBezTo>
                  <a:pt x="302" y="165"/>
                  <a:pt x="302" y="165"/>
                  <a:pt x="302" y="165"/>
                </a:cubicBezTo>
                <a:cubicBezTo>
                  <a:pt x="279" y="165"/>
                  <a:pt x="279" y="165"/>
                  <a:pt x="279" y="165"/>
                </a:cubicBezTo>
                <a:cubicBezTo>
                  <a:pt x="255" y="107"/>
                  <a:pt x="255" y="107"/>
                  <a:pt x="255" y="107"/>
                </a:cubicBezTo>
                <a:cubicBezTo>
                  <a:pt x="271" y="92"/>
                  <a:pt x="271" y="92"/>
                  <a:pt x="271" y="92"/>
                </a:cubicBezTo>
                <a:cubicBezTo>
                  <a:pt x="271" y="92"/>
                  <a:pt x="271" y="92"/>
                  <a:pt x="271" y="92"/>
                </a:cubicBezTo>
                <a:close/>
                <a:moveTo>
                  <a:pt x="107" y="123"/>
                </a:moveTo>
                <a:cubicBezTo>
                  <a:pt x="123" y="139"/>
                  <a:pt x="123" y="139"/>
                  <a:pt x="123" y="139"/>
                </a:cubicBezTo>
                <a:cubicBezTo>
                  <a:pt x="114" y="165"/>
                  <a:pt x="114" y="165"/>
                  <a:pt x="114" y="165"/>
                </a:cubicBezTo>
                <a:cubicBezTo>
                  <a:pt x="91" y="165"/>
                  <a:pt x="91" y="165"/>
                  <a:pt x="91" y="165"/>
                </a:cubicBezTo>
                <a:cubicBezTo>
                  <a:pt x="107" y="123"/>
                  <a:pt x="107" y="123"/>
                  <a:pt x="107" y="123"/>
                </a:cubicBezTo>
                <a:cubicBezTo>
                  <a:pt x="107" y="123"/>
                  <a:pt x="107" y="123"/>
                  <a:pt x="107" y="123"/>
                </a:cubicBezTo>
                <a:close/>
                <a:moveTo>
                  <a:pt x="149" y="186"/>
                </a:moveTo>
                <a:cubicBezTo>
                  <a:pt x="138" y="197"/>
                  <a:pt x="138" y="197"/>
                  <a:pt x="138" y="197"/>
                </a:cubicBezTo>
                <a:cubicBezTo>
                  <a:pt x="133" y="186"/>
                  <a:pt x="133" y="186"/>
                  <a:pt x="133" y="186"/>
                </a:cubicBezTo>
                <a:cubicBezTo>
                  <a:pt x="149" y="186"/>
                  <a:pt x="149" y="186"/>
                  <a:pt x="149" y="186"/>
                </a:cubicBezTo>
                <a:close/>
                <a:moveTo>
                  <a:pt x="214" y="186"/>
                </a:moveTo>
                <a:cubicBezTo>
                  <a:pt x="209" y="197"/>
                  <a:pt x="209" y="197"/>
                  <a:pt x="209" y="197"/>
                </a:cubicBezTo>
                <a:cubicBezTo>
                  <a:pt x="199" y="186"/>
                  <a:pt x="199" y="186"/>
                  <a:pt x="199" y="186"/>
                </a:cubicBezTo>
                <a:cubicBezTo>
                  <a:pt x="214" y="186"/>
                  <a:pt x="214" y="186"/>
                  <a:pt x="214" y="186"/>
                </a:cubicBezTo>
                <a:close/>
                <a:moveTo>
                  <a:pt x="164" y="200"/>
                </a:moveTo>
                <a:cubicBezTo>
                  <a:pt x="164" y="215"/>
                  <a:pt x="164" y="215"/>
                  <a:pt x="164" y="215"/>
                </a:cubicBezTo>
                <a:cubicBezTo>
                  <a:pt x="152" y="210"/>
                  <a:pt x="152" y="210"/>
                  <a:pt x="152" y="210"/>
                </a:cubicBezTo>
                <a:cubicBezTo>
                  <a:pt x="164" y="200"/>
                  <a:pt x="164" y="200"/>
                  <a:pt x="164" y="200"/>
                </a:cubicBezTo>
                <a:cubicBezTo>
                  <a:pt x="164" y="200"/>
                  <a:pt x="164" y="200"/>
                  <a:pt x="164" y="200"/>
                </a:cubicBezTo>
                <a:close/>
                <a:moveTo>
                  <a:pt x="183" y="200"/>
                </a:moveTo>
                <a:cubicBezTo>
                  <a:pt x="195" y="210"/>
                  <a:pt x="195" y="210"/>
                  <a:pt x="195" y="210"/>
                </a:cubicBezTo>
                <a:cubicBezTo>
                  <a:pt x="183" y="215"/>
                  <a:pt x="183" y="215"/>
                  <a:pt x="183" y="215"/>
                </a:cubicBezTo>
                <a:cubicBezTo>
                  <a:pt x="183" y="200"/>
                  <a:pt x="183" y="200"/>
                  <a:pt x="183" y="200"/>
                </a:cubicBezTo>
                <a:cubicBezTo>
                  <a:pt x="183" y="200"/>
                  <a:pt x="183" y="200"/>
                  <a:pt x="183" y="200"/>
                </a:cubicBezTo>
                <a:close/>
                <a:moveTo>
                  <a:pt x="258" y="184"/>
                </a:moveTo>
                <a:cubicBezTo>
                  <a:pt x="241" y="227"/>
                  <a:pt x="241" y="227"/>
                  <a:pt x="241" y="227"/>
                </a:cubicBezTo>
                <a:cubicBezTo>
                  <a:pt x="226" y="211"/>
                  <a:pt x="226" y="211"/>
                  <a:pt x="226" y="211"/>
                </a:cubicBezTo>
                <a:cubicBezTo>
                  <a:pt x="235" y="184"/>
                  <a:pt x="235" y="184"/>
                  <a:pt x="235" y="184"/>
                </a:cubicBezTo>
                <a:cubicBezTo>
                  <a:pt x="258" y="184"/>
                  <a:pt x="258" y="184"/>
                  <a:pt x="258" y="184"/>
                </a:cubicBezTo>
                <a:close/>
                <a:moveTo>
                  <a:pt x="112" y="186"/>
                </a:moveTo>
                <a:cubicBezTo>
                  <a:pt x="122" y="213"/>
                  <a:pt x="122" y="213"/>
                  <a:pt x="122" y="213"/>
                </a:cubicBezTo>
                <a:cubicBezTo>
                  <a:pt x="106" y="228"/>
                  <a:pt x="106" y="228"/>
                  <a:pt x="106" y="228"/>
                </a:cubicBezTo>
                <a:cubicBezTo>
                  <a:pt x="89" y="186"/>
                  <a:pt x="89" y="186"/>
                  <a:pt x="89" y="186"/>
                </a:cubicBezTo>
                <a:cubicBezTo>
                  <a:pt x="112" y="186"/>
                  <a:pt x="112" y="186"/>
                  <a:pt x="112" y="186"/>
                </a:cubicBezTo>
                <a:close/>
                <a:moveTo>
                  <a:pt x="70" y="186"/>
                </a:moveTo>
                <a:cubicBezTo>
                  <a:pt x="93" y="243"/>
                  <a:pt x="93" y="243"/>
                  <a:pt x="93" y="243"/>
                </a:cubicBezTo>
                <a:cubicBezTo>
                  <a:pt x="78" y="259"/>
                  <a:pt x="78" y="259"/>
                  <a:pt x="78" y="259"/>
                </a:cubicBezTo>
                <a:cubicBezTo>
                  <a:pt x="47" y="186"/>
                  <a:pt x="47" y="186"/>
                  <a:pt x="47" y="186"/>
                </a:cubicBezTo>
                <a:cubicBezTo>
                  <a:pt x="70" y="186"/>
                  <a:pt x="70" y="186"/>
                  <a:pt x="70" y="186"/>
                </a:cubicBezTo>
                <a:close/>
                <a:moveTo>
                  <a:pt x="138" y="226"/>
                </a:moveTo>
                <a:cubicBezTo>
                  <a:pt x="165" y="236"/>
                  <a:pt x="165" y="236"/>
                  <a:pt x="165" y="236"/>
                </a:cubicBezTo>
                <a:cubicBezTo>
                  <a:pt x="165" y="259"/>
                  <a:pt x="165" y="259"/>
                  <a:pt x="165" y="259"/>
                </a:cubicBezTo>
                <a:cubicBezTo>
                  <a:pt x="122" y="242"/>
                  <a:pt x="122" y="242"/>
                  <a:pt x="122" y="242"/>
                </a:cubicBezTo>
                <a:cubicBezTo>
                  <a:pt x="138" y="226"/>
                  <a:pt x="138" y="226"/>
                  <a:pt x="138" y="226"/>
                </a:cubicBezTo>
                <a:cubicBezTo>
                  <a:pt x="138" y="226"/>
                  <a:pt x="138" y="226"/>
                  <a:pt x="138" y="226"/>
                </a:cubicBezTo>
                <a:close/>
                <a:moveTo>
                  <a:pt x="210" y="226"/>
                </a:moveTo>
                <a:cubicBezTo>
                  <a:pt x="227" y="242"/>
                  <a:pt x="227" y="242"/>
                  <a:pt x="227" y="242"/>
                </a:cubicBezTo>
                <a:cubicBezTo>
                  <a:pt x="184" y="259"/>
                  <a:pt x="184" y="259"/>
                  <a:pt x="184" y="259"/>
                </a:cubicBezTo>
                <a:cubicBezTo>
                  <a:pt x="184" y="236"/>
                  <a:pt x="184" y="236"/>
                  <a:pt x="184" y="236"/>
                </a:cubicBezTo>
                <a:cubicBezTo>
                  <a:pt x="183" y="236"/>
                  <a:pt x="183" y="236"/>
                  <a:pt x="183" y="236"/>
                </a:cubicBezTo>
                <a:cubicBezTo>
                  <a:pt x="210" y="226"/>
                  <a:pt x="210" y="226"/>
                  <a:pt x="210" y="226"/>
                </a:cubicBezTo>
                <a:cubicBezTo>
                  <a:pt x="210" y="226"/>
                  <a:pt x="210" y="226"/>
                  <a:pt x="210" y="226"/>
                </a:cubicBezTo>
                <a:close/>
                <a:moveTo>
                  <a:pt x="303" y="186"/>
                </a:moveTo>
                <a:cubicBezTo>
                  <a:pt x="272" y="259"/>
                  <a:pt x="272" y="259"/>
                  <a:pt x="272" y="259"/>
                </a:cubicBezTo>
                <a:cubicBezTo>
                  <a:pt x="257" y="243"/>
                  <a:pt x="257" y="243"/>
                  <a:pt x="257" y="243"/>
                </a:cubicBezTo>
                <a:cubicBezTo>
                  <a:pt x="280" y="186"/>
                  <a:pt x="280" y="186"/>
                  <a:pt x="280" y="186"/>
                </a:cubicBezTo>
                <a:cubicBezTo>
                  <a:pt x="303" y="186"/>
                  <a:pt x="303" y="186"/>
                  <a:pt x="303" y="186"/>
                </a:cubicBezTo>
                <a:close/>
                <a:moveTo>
                  <a:pt x="241" y="256"/>
                </a:moveTo>
                <a:cubicBezTo>
                  <a:pt x="257" y="272"/>
                  <a:pt x="257" y="272"/>
                  <a:pt x="257" y="272"/>
                </a:cubicBezTo>
                <a:cubicBezTo>
                  <a:pt x="183" y="303"/>
                  <a:pt x="183" y="303"/>
                  <a:pt x="183" y="303"/>
                </a:cubicBezTo>
                <a:cubicBezTo>
                  <a:pt x="183" y="280"/>
                  <a:pt x="183" y="280"/>
                  <a:pt x="183" y="280"/>
                </a:cubicBezTo>
                <a:cubicBezTo>
                  <a:pt x="241" y="256"/>
                  <a:pt x="241" y="256"/>
                  <a:pt x="241" y="256"/>
                </a:cubicBezTo>
                <a:cubicBezTo>
                  <a:pt x="241" y="256"/>
                  <a:pt x="241" y="256"/>
                  <a:pt x="241" y="256"/>
                </a:cubicBezTo>
                <a:close/>
                <a:moveTo>
                  <a:pt x="106" y="258"/>
                </a:moveTo>
                <a:cubicBezTo>
                  <a:pt x="164" y="281"/>
                  <a:pt x="164" y="281"/>
                  <a:pt x="164" y="281"/>
                </a:cubicBezTo>
                <a:cubicBezTo>
                  <a:pt x="164" y="304"/>
                  <a:pt x="164" y="304"/>
                  <a:pt x="164" y="304"/>
                </a:cubicBezTo>
                <a:cubicBezTo>
                  <a:pt x="91" y="273"/>
                  <a:pt x="91" y="273"/>
                  <a:pt x="91" y="273"/>
                </a:cubicBezTo>
                <a:cubicBezTo>
                  <a:pt x="106" y="258"/>
                  <a:pt x="106" y="258"/>
                  <a:pt x="106" y="258"/>
                </a:cubicBezTo>
                <a:cubicBezTo>
                  <a:pt x="106" y="258"/>
                  <a:pt x="106" y="258"/>
                  <a:pt x="106" y="258"/>
                </a:cubicBezTo>
                <a:close/>
                <a:moveTo>
                  <a:pt x="174" y="0"/>
                </a:moveTo>
                <a:cubicBezTo>
                  <a:pt x="168" y="0"/>
                  <a:pt x="164" y="5"/>
                  <a:pt x="164" y="10"/>
                </a:cubicBezTo>
                <a:cubicBezTo>
                  <a:pt x="164" y="26"/>
                  <a:pt x="164" y="26"/>
                  <a:pt x="164" y="26"/>
                </a:cubicBezTo>
                <a:cubicBezTo>
                  <a:pt x="75" y="61"/>
                  <a:pt x="75" y="61"/>
                  <a:pt x="75" y="61"/>
                </a:cubicBezTo>
                <a:cubicBezTo>
                  <a:pt x="66" y="52"/>
                  <a:pt x="66" y="52"/>
                  <a:pt x="66" y="52"/>
                </a:cubicBezTo>
                <a:cubicBezTo>
                  <a:pt x="64" y="50"/>
                  <a:pt x="61" y="49"/>
                  <a:pt x="59" y="49"/>
                </a:cubicBezTo>
                <a:cubicBezTo>
                  <a:pt x="56" y="49"/>
                  <a:pt x="54" y="50"/>
                  <a:pt x="52" y="52"/>
                </a:cubicBezTo>
                <a:cubicBezTo>
                  <a:pt x="47" y="57"/>
                  <a:pt x="47" y="62"/>
                  <a:pt x="52" y="67"/>
                </a:cubicBezTo>
                <a:cubicBezTo>
                  <a:pt x="61" y="76"/>
                  <a:pt x="61" y="76"/>
                  <a:pt x="61" y="76"/>
                </a:cubicBezTo>
                <a:cubicBezTo>
                  <a:pt x="25" y="165"/>
                  <a:pt x="25" y="165"/>
                  <a:pt x="25" y="165"/>
                </a:cubicBezTo>
                <a:cubicBezTo>
                  <a:pt x="10" y="165"/>
                  <a:pt x="10" y="165"/>
                  <a:pt x="10" y="165"/>
                </a:cubicBezTo>
                <a:cubicBezTo>
                  <a:pt x="4" y="165"/>
                  <a:pt x="0" y="169"/>
                  <a:pt x="0" y="174"/>
                </a:cubicBezTo>
                <a:cubicBezTo>
                  <a:pt x="0" y="180"/>
                  <a:pt x="4" y="184"/>
                  <a:pt x="10" y="184"/>
                </a:cubicBezTo>
                <a:cubicBezTo>
                  <a:pt x="25" y="184"/>
                  <a:pt x="25" y="184"/>
                  <a:pt x="25" y="184"/>
                </a:cubicBezTo>
                <a:cubicBezTo>
                  <a:pt x="61" y="273"/>
                  <a:pt x="61" y="273"/>
                  <a:pt x="61" y="273"/>
                </a:cubicBezTo>
                <a:cubicBezTo>
                  <a:pt x="52" y="282"/>
                  <a:pt x="52" y="282"/>
                  <a:pt x="52" y="282"/>
                </a:cubicBezTo>
                <a:cubicBezTo>
                  <a:pt x="47" y="287"/>
                  <a:pt x="47" y="292"/>
                  <a:pt x="52" y="296"/>
                </a:cubicBezTo>
                <a:cubicBezTo>
                  <a:pt x="54" y="299"/>
                  <a:pt x="56" y="300"/>
                  <a:pt x="59" y="300"/>
                </a:cubicBezTo>
                <a:cubicBezTo>
                  <a:pt x="61" y="300"/>
                  <a:pt x="64" y="299"/>
                  <a:pt x="66" y="296"/>
                </a:cubicBezTo>
                <a:cubicBezTo>
                  <a:pt x="75" y="287"/>
                  <a:pt x="75" y="287"/>
                  <a:pt x="75" y="287"/>
                </a:cubicBezTo>
                <a:cubicBezTo>
                  <a:pt x="164" y="323"/>
                  <a:pt x="164" y="323"/>
                  <a:pt x="164" y="323"/>
                </a:cubicBezTo>
                <a:cubicBezTo>
                  <a:pt x="164" y="339"/>
                  <a:pt x="164" y="339"/>
                  <a:pt x="164" y="339"/>
                </a:cubicBezTo>
                <a:cubicBezTo>
                  <a:pt x="164" y="344"/>
                  <a:pt x="168" y="348"/>
                  <a:pt x="174" y="348"/>
                </a:cubicBezTo>
                <a:cubicBezTo>
                  <a:pt x="179" y="348"/>
                  <a:pt x="183" y="344"/>
                  <a:pt x="183" y="339"/>
                </a:cubicBezTo>
                <a:cubicBezTo>
                  <a:pt x="183" y="325"/>
                  <a:pt x="183" y="325"/>
                  <a:pt x="183" y="325"/>
                </a:cubicBezTo>
                <a:cubicBezTo>
                  <a:pt x="272" y="289"/>
                  <a:pt x="272" y="289"/>
                  <a:pt x="272" y="289"/>
                </a:cubicBezTo>
                <a:cubicBezTo>
                  <a:pt x="281" y="298"/>
                  <a:pt x="281" y="298"/>
                  <a:pt x="281" y="298"/>
                </a:cubicBezTo>
                <a:cubicBezTo>
                  <a:pt x="283" y="300"/>
                  <a:pt x="286" y="302"/>
                  <a:pt x="289" y="302"/>
                </a:cubicBezTo>
                <a:cubicBezTo>
                  <a:pt x="291" y="302"/>
                  <a:pt x="294" y="300"/>
                  <a:pt x="296" y="298"/>
                </a:cubicBezTo>
                <a:cubicBezTo>
                  <a:pt x="300" y="294"/>
                  <a:pt x="300" y="287"/>
                  <a:pt x="296" y="283"/>
                </a:cubicBezTo>
                <a:cubicBezTo>
                  <a:pt x="287" y="274"/>
                  <a:pt x="287" y="274"/>
                  <a:pt x="287" y="274"/>
                </a:cubicBezTo>
                <a:cubicBezTo>
                  <a:pt x="322" y="186"/>
                  <a:pt x="322" y="186"/>
                  <a:pt x="322" y="186"/>
                </a:cubicBezTo>
                <a:cubicBezTo>
                  <a:pt x="338" y="186"/>
                  <a:pt x="338" y="186"/>
                  <a:pt x="338" y="186"/>
                </a:cubicBezTo>
                <a:cubicBezTo>
                  <a:pt x="343" y="186"/>
                  <a:pt x="348" y="182"/>
                  <a:pt x="348" y="175"/>
                </a:cubicBezTo>
                <a:cubicBezTo>
                  <a:pt x="348" y="170"/>
                  <a:pt x="343" y="165"/>
                  <a:pt x="338" y="165"/>
                </a:cubicBezTo>
                <a:cubicBezTo>
                  <a:pt x="322" y="165"/>
                  <a:pt x="322" y="165"/>
                  <a:pt x="322" y="165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96" y="67"/>
                  <a:pt x="296" y="67"/>
                  <a:pt x="296" y="67"/>
                </a:cubicBezTo>
                <a:cubicBezTo>
                  <a:pt x="300" y="62"/>
                  <a:pt x="300" y="57"/>
                  <a:pt x="296" y="52"/>
                </a:cubicBezTo>
                <a:cubicBezTo>
                  <a:pt x="293" y="50"/>
                  <a:pt x="291" y="49"/>
                  <a:pt x="288" y="49"/>
                </a:cubicBezTo>
                <a:cubicBezTo>
                  <a:pt x="286" y="49"/>
                  <a:pt x="283" y="50"/>
                  <a:pt x="281" y="52"/>
                </a:cubicBezTo>
                <a:cubicBezTo>
                  <a:pt x="272" y="61"/>
                  <a:pt x="272" y="61"/>
                  <a:pt x="272" y="61"/>
                </a:cubicBezTo>
                <a:cubicBezTo>
                  <a:pt x="183" y="26"/>
                  <a:pt x="183" y="26"/>
                  <a:pt x="183" y="26"/>
                </a:cubicBezTo>
                <a:cubicBezTo>
                  <a:pt x="183" y="10"/>
                  <a:pt x="183" y="10"/>
                  <a:pt x="183" y="10"/>
                </a:cubicBezTo>
                <a:cubicBezTo>
                  <a:pt x="183" y="5"/>
                  <a:pt x="179" y="0"/>
                  <a:pt x="17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29" name="Freeform 37">
            <a:extLst>
              <a:ext uri="{FF2B5EF4-FFF2-40B4-BE49-F238E27FC236}">
                <a16:creationId xmlns:a16="http://schemas.microsoft.com/office/drawing/2014/main" id="{8A4647F6-4C33-74A4-AB78-45218365B54B}"/>
              </a:ext>
            </a:extLst>
          </p:cNvPr>
          <p:cNvSpPr>
            <a:spLocks noEditPoints="1"/>
          </p:cNvSpPr>
          <p:nvPr/>
        </p:nvSpPr>
        <p:spPr bwMode="auto">
          <a:xfrm>
            <a:off x="1856150" y="1920859"/>
            <a:ext cx="199404" cy="259411"/>
          </a:xfrm>
          <a:custGeom>
            <a:avLst/>
            <a:gdLst>
              <a:gd name="T0" fmla="*/ 94 w 268"/>
              <a:gd name="T1" fmla="*/ 123 h 348"/>
              <a:gd name="T2" fmla="*/ 115 w 268"/>
              <a:gd name="T3" fmla="*/ 123 h 348"/>
              <a:gd name="T4" fmla="*/ 166 w 268"/>
              <a:gd name="T5" fmla="*/ 133 h 348"/>
              <a:gd name="T6" fmla="*/ 166 w 268"/>
              <a:gd name="T7" fmla="*/ 113 h 348"/>
              <a:gd name="T8" fmla="*/ 166 w 268"/>
              <a:gd name="T9" fmla="*/ 133 h 348"/>
              <a:gd name="T10" fmla="*/ 222 w 268"/>
              <a:gd name="T11" fmla="*/ 166 h 348"/>
              <a:gd name="T12" fmla="*/ 231 w 268"/>
              <a:gd name="T13" fmla="*/ 101 h 348"/>
              <a:gd name="T14" fmla="*/ 244 w 268"/>
              <a:gd name="T15" fmla="*/ 87 h 348"/>
              <a:gd name="T16" fmla="*/ 26 w 268"/>
              <a:gd name="T17" fmla="*/ 87 h 348"/>
              <a:gd name="T18" fmla="*/ 38 w 268"/>
              <a:gd name="T19" fmla="*/ 101 h 348"/>
              <a:gd name="T20" fmla="*/ 47 w 268"/>
              <a:gd name="T21" fmla="*/ 166 h 348"/>
              <a:gd name="T22" fmla="*/ 0 w 268"/>
              <a:gd name="T23" fmla="*/ 195 h 348"/>
              <a:gd name="T24" fmla="*/ 268 w 268"/>
              <a:gd name="T25" fmla="*/ 195 h 348"/>
              <a:gd name="T26" fmla="*/ 135 w 268"/>
              <a:gd name="T27" fmla="*/ 21 h 348"/>
              <a:gd name="T28" fmla="*/ 178 w 268"/>
              <a:gd name="T29" fmla="*/ 63 h 348"/>
              <a:gd name="T30" fmla="*/ 171 w 268"/>
              <a:gd name="T31" fmla="*/ 63 h 348"/>
              <a:gd name="T32" fmla="*/ 98 w 268"/>
              <a:gd name="T33" fmla="*/ 63 h 348"/>
              <a:gd name="T34" fmla="*/ 90 w 268"/>
              <a:gd name="T35" fmla="*/ 63 h 348"/>
              <a:gd name="T36" fmla="*/ 135 w 268"/>
              <a:gd name="T37" fmla="*/ 21 h 348"/>
              <a:gd name="T38" fmla="*/ 126 w 268"/>
              <a:gd name="T39" fmla="*/ 153 h 348"/>
              <a:gd name="T40" fmla="*/ 95 w 268"/>
              <a:gd name="T41" fmla="*/ 184 h 348"/>
              <a:gd name="T42" fmla="*/ 80 w 268"/>
              <a:gd name="T43" fmla="*/ 87 h 348"/>
              <a:gd name="T44" fmla="*/ 131 w 268"/>
              <a:gd name="T45" fmla="*/ 101 h 348"/>
              <a:gd name="T46" fmla="*/ 140 w 268"/>
              <a:gd name="T47" fmla="*/ 101 h 348"/>
              <a:gd name="T48" fmla="*/ 191 w 268"/>
              <a:gd name="T49" fmla="*/ 87 h 348"/>
              <a:gd name="T50" fmla="*/ 177 w 268"/>
              <a:gd name="T51" fmla="*/ 184 h 348"/>
              <a:gd name="T52" fmla="*/ 146 w 268"/>
              <a:gd name="T53" fmla="*/ 153 h 348"/>
              <a:gd name="T54" fmla="*/ 135 w 268"/>
              <a:gd name="T55" fmla="*/ 329 h 348"/>
              <a:gd name="T56" fmla="*/ 51 w 268"/>
              <a:gd name="T57" fmla="*/ 185 h 348"/>
              <a:gd name="T58" fmla="*/ 89 w 268"/>
              <a:gd name="T59" fmla="*/ 204 h 348"/>
              <a:gd name="T60" fmla="*/ 98 w 268"/>
              <a:gd name="T61" fmla="*/ 204 h 348"/>
              <a:gd name="T62" fmla="*/ 171 w 268"/>
              <a:gd name="T63" fmla="*/ 204 h 348"/>
              <a:gd name="T64" fmla="*/ 180 w 268"/>
              <a:gd name="T65" fmla="*/ 204 h 348"/>
              <a:gd name="T66" fmla="*/ 217 w 268"/>
              <a:gd name="T67" fmla="*/ 185 h 348"/>
              <a:gd name="T68" fmla="*/ 135 w 268"/>
              <a:gd name="T69" fmla="*/ 32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68" h="348">
                <a:moveTo>
                  <a:pt x="105" y="113"/>
                </a:moveTo>
                <a:cubicBezTo>
                  <a:pt x="99" y="113"/>
                  <a:pt x="94" y="117"/>
                  <a:pt x="94" y="123"/>
                </a:cubicBezTo>
                <a:cubicBezTo>
                  <a:pt x="94" y="129"/>
                  <a:pt x="99" y="133"/>
                  <a:pt x="105" y="133"/>
                </a:cubicBezTo>
                <a:cubicBezTo>
                  <a:pt x="110" y="133"/>
                  <a:pt x="115" y="129"/>
                  <a:pt x="115" y="123"/>
                </a:cubicBezTo>
                <a:cubicBezTo>
                  <a:pt x="115" y="117"/>
                  <a:pt x="110" y="113"/>
                  <a:pt x="105" y="113"/>
                </a:cubicBezTo>
                <a:close/>
                <a:moveTo>
                  <a:pt x="166" y="133"/>
                </a:moveTo>
                <a:cubicBezTo>
                  <a:pt x="171" y="133"/>
                  <a:pt x="176" y="129"/>
                  <a:pt x="176" y="123"/>
                </a:cubicBezTo>
                <a:cubicBezTo>
                  <a:pt x="176" y="117"/>
                  <a:pt x="171" y="113"/>
                  <a:pt x="166" y="113"/>
                </a:cubicBezTo>
                <a:cubicBezTo>
                  <a:pt x="160" y="113"/>
                  <a:pt x="156" y="117"/>
                  <a:pt x="156" y="123"/>
                </a:cubicBezTo>
                <a:cubicBezTo>
                  <a:pt x="156" y="129"/>
                  <a:pt x="160" y="133"/>
                  <a:pt x="166" y="133"/>
                </a:cubicBezTo>
                <a:close/>
                <a:moveTo>
                  <a:pt x="263" y="185"/>
                </a:moveTo>
                <a:cubicBezTo>
                  <a:pt x="222" y="166"/>
                  <a:pt x="222" y="166"/>
                  <a:pt x="222" y="166"/>
                </a:cubicBezTo>
                <a:cubicBezTo>
                  <a:pt x="230" y="144"/>
                  <a:pt x="230" y="120"/>
                  <a:pt x="219" y="98"/>
                </a:cubicBezTo>
                <a:cubicBezTo>
                  <a:pt x="231" y="101"/>
                  <a:pt x="231" y="101"/>
                  <a:pt x="231" y="101"/>
                </a:cubicBezTo>
                <a:cubicBezTo>
                  <a:pt x="233" y="101"/>
                  <a:pt x="234" y="101"/>
                  <a:pt x="235" y="101"/>
                </a:cubicBezTo>
                <a:cubicBezTo>
                  <a:pt x="242" y="101"/>
                  <a:pt x="247" y="94"/>
                  <a:pt x="244" y="87"/>
                </a:cubicBezTo>
                <a:cubicBezTo>
                  <a:pt x="217" y="33"/>
                  <a:pt x="177" y="0"/>
                  <a:pt x="135" y="0"/>
                </a:cubicBezTo>
                <a:cubicBezTo>
                  <a:pt x="93" y="0"/>
                  <a:pt x="52" y="33"/>
                  <a:pt x="26" y="87"/>
                </a:cubicBezTo>
                <a:cubicBezTo>
                  <a:pt x="23" y="94"/>
                  <a:pt x="27" y="101"/>
                  <a:pt x="34" y="101"/>
                </a:cubicBezTo>
                <a:cubicBezTo>
                  <a:pt x="35" y="101"/>
                  <a:pt x="36" y="101"/>
                  <a:pt x="38" y="101"/>
                </a:cubicBezTo>
                <a:cubicBezTo>
                  <a:pt x="49" y="98"/>
                  <a:pt x="49" y="98"/>
                  <a:pt x="49" y="98"/>
                </a:cubicBezTo>
                <a:cubicBezTo>
                  <a:pt x="40" y="119"/>
                  <a:pt x="39" y="143"/>
                  <a:pt x="47" y="166"/>
                </a:cubicBezTo>
                <a:cubicBezTo>
                  <a:pt x="7" y="185"/>
                  <a:pt x="7" y="185"/>
                  <a:pt x="7" y="185"/>
                </a:cubicBezTo>
                <a:cubicBezTo>
                  <a:pt x="3" y="188"/>
                  <a:pt x="0" y="191"/>
                  <a:pt x="0" y="195"/>
                </a:cubicBezTo>
                <a:cubicBezTo>
                  <a:pt x="0" y="293"/>
                  <a:pt x="62" y="348"/>
                  <a:pt x="135" y="348"/>
                </a:cubicBezTo>
                <a:cubicBezTo>
                  <a:pt x="208" y="348"/>
                  <a:pt x="268" y="292"/>
                  <a:pt x="268" y="195"/>
                </a:cubicBezTo>
                <a:cubicBezTo>
                  <a:pt x="268" y="191"/>
                  <a:pt x="267" y="188"/>
                  <a:pt x="263" y="185"/>
                </a:cubicBezTo>
                <a:close/>
                <a:moveTo>
                  <a:pt x="135" y="21"/>
                </a:moveTo>
                <a:cubicBezTo>
                  <a:pt x="163" y="21"/>
                  <a:pt x="191" y="40"/>
                  <a:pt x="213" y="73"/>
                </a:cubicBezTo>
                <a:cubicBezTo>
                  <a:pt x="206" y="72"/>
                  <a:pt x="187" y="64"/>
                  <a:pt x="178" y="63"/>
                </a:cubicBezTo>
                <a:cubicBezTo>
                  <a:pt x="178" y="62"/>
                  <a:pt x="176" y="62"/>
                  <a:pt x="175" y="62"/>
                </a:cubicBezTo>
                <a:cubicBezTo>
                  <a:pt x="173" y="62"/>
                  <a:pt x="172" y="62"/>
                  <a:pt x="171" y="63"/>
                </a:cubicBezTo>
                <a:cubicBezTo>
                  <a:pt x="135" y="81"/>
                  <a:pt x="135" y="81"/>
                  <a:pt x="135" y="81"/>
                </a:cubicBezTo>
                <a:cubicBezTo>
                  <a:pt x="98" y="63"/>
                  <a:pt x="98" y="63"/>
                  <a:pt x="98" y="63"/>
                </a:cubicBezTo>
                <a:cubicBezTo>
                  <a:pt x="97" y="62"/>
                  <a:pt x="96" y="62"/>
                  <a:pt x="94" y="62"/>
                </a:cubicBezTo>
                <a:cubicBezTo>
                  <a:pt x="93" y="62"/>
                  <a:pt x="91" y="62"/>
                  <a:pt x="90" y="63"/>
                </a:cubicBezTo>
                <a:cubicBezTo>
                  <a:pt x="56" y="73"/>
                  <a:pt x="56" y="73"/>
                  <a:pt x="56" y="73"/>
                </a:cubicBezTo>
                <a:cubicBezTo>
                  <a:pt x="78" y="40"/>
                  <a:pt x="108" y="21"/>
                  <a:pt x="135" y="21"/>
                </a:cubicBezTo>
                <a:close/>
                <a:moveTo>
                  <a:pt x="136" y="143"/>
                </a:moveTo>
                <a:cubicBezTo>
                  <a:pt x="130" y="143"/>
                  <a:pt x="126" y="148"/>
                  <a:pt x="126" y="153"/>
                </a:cubicBezTo>
                <a:cubicBezTo>
                  <a:pt x="126" y="167"/>
                  <a:pt x="126" y="167"/>
                  <a:pt x="126" y="167"/>
                </a:cubicBezTo>
                <a:cubicBezTo>
                  <a:pt x="95" y="184"/>
                  <a:pt x="95" y="184"/>
                  <a:pt x="95" y="184"/>
                </a:cubicBezTo>
                <a:cubicBezTo>
                  <a:pt x="77" y="175"/>
                  <a:pt x="77" y="175"/>
                  <a:pt x="77" y="175"/>
                </a:cubicBezTo>
                <a:cubicBezTo>
                  <a:pt x="58" y="148"/>
                  <a:pt x="59" y="112"/>
                  <a:pt x="80" y="87"/>
                </a:cubicBezTo>
                <a:cubicBezTo>
                  <a:pt x="94" y="82"/>
                  <a:pt x="94" y="82"/>
                  <a:pt x="94" y="82"/>
                </a:cubicBezTo>
                <a:cubicBezTo>
                  <a:pt x="131" y="101"/>
                  <a:pt x="131" y="101"/>
                  <a:pt x="131" y="101"/>
                </a:cubicBezTo>
                <a:cubicBezTo>
                  <a:pt x="133" y="101"/>
                  <a:pt x="135" y="102"/>
                  <a:pt x="136" y="102"/>
                </a:cubicBezTo>
                <a:cubicBezTo>
                  <a:pt x="138" y="102"/>
                  <a:pt x="139" y="101"/>
                  <a:pt x="140" y="101"/>
                </a:cubicBezTo>
                <a:cubicBezTo>
                  <a:pt x="178" y="82"/>
                  <a:pt x="178" y="82"/>
                  <a:pt x="178" y="82"/>
                </a:cubicBezTo>
                <a:cubicBezTo>
                  <a:pt x="191" y="87"/>
                  <a:pt x="191" y="87"/>
                  <a:pt x="191" y="87"/>
                </a:cubicBezTo>
                <a:cubicBezTo>
                  <a:pt x="212" y="112"/>
                  <a:pt x="214" y="148"/>
                  <a:pt x="195" y="175"/>
                </a:cubicBezTo>
                <a:cubicBezTo>
                  <a:pt x="177" y="184"/>
                  <a:pt x="177" y="184"/>
                  <a:pt x="177" y="184"/>
                </a:cubicBezTo>
                <a:cubicBezTo>
                  <a:pt x="146" y="167"/>
                  <a:pt x="146" y="167"/>
                  <a:pt x="146" y="167"/>
                </a:cubicBezTo>
                <a:cubicBezTo>
                  <a:pt x="146" y="153"/>
                  <a:pt x="146" y="153"/>
                  <a:pt x="146" y="153"/>
                </a:cubicBezTo>
                <a:cubicBezTo>
                  <a:pt x="146" y="148"/>
                  <a:pt x="141" y="143"/>
                  <a:pt x="136" y="143"/>
                </a:cubicBezTo>
                <a:close/>
                <a:moveTo>
                  <a:pt x="135" y="329"/>
                </a:moveTo>
                <a:cubicBezTo>
                  <a:pt x="68" y="329"/>
                  <a:pt x="23" y="279"/>
                  <a:pt x="21" y="202"/>
                </a:cubicBezTo>
                <a:cubicBezTo>
                  <a:pt x="51" y="185"/>
                  <a:pt x="51" y="185"/>
                  <a:pt x="51" y="185"/>
                </a:cubicBezTo>
                <a:cubicBezTo>
                  <a:pt x="64" y="191"/>
                  <a:pt x="64" y="191"/>
                  <a:pt x="64" y="191"/>
                </a:cubicBezTo>
                <a:cubicBezTo>
                  <a:pt x="89" y="204"/>
                  <a:pt x="89" y="204"/>
                  <a:pt x="89" y="204"/>
                </a:cubicBezTo>
                <a:cubicBezTo>
                  <a:pt x="91" y="204"/>
                  <a:pt x="92" y="204"/>
                  <a:pt x="94" y="204"/>
                </a:cubicBezTo>
                <a:cubicBezTo>
                  <a:pt x="96" y="204"/>
                  <a:pt x="97" y="204"/>
                  <a:pt x="98" y="204"/>
                </a:cubicBezTo>
                <a:cubicBezTo>
                  <a:pt x="135" y="185"/>
                  <a:pt x="135" y="185"/>
                  <a:pt x="135" y="185"/>
                </a:cubicBezTo>
                <a:cubicBezTo>
                  <a:pt x="171" y="204"/>
                  <a:pt x="171" y="204"/>
                  <a:pt x="171" y="204"/>
                </a:cubicBezTo>
                <a:cubicBezTo>
                  <a:pt x="173" y="204"/>
                  <a:pt x="174" y="204"/>
                  <a:pt x="176" y="204"/>
                </a:cubicBezTo>
                <a:cubicBezTo>
                  <a:pt x="177" y="204"/>
                  <a:pt x="179" y="204"/>
                  <a:pt x="180" y="204"/>
                </a:cubicBezTo>
                <a:cubicBezTo>
                  <a:pt x="205" y="191"/>
                  <a:pt x="205" y="191"/>
                  <a:pt x="205" y="191"/>
                </a:cubicBezTo>
                <a:cubicBezTo>
                  <a:pt x="217" y="185"/>
                  <a:pt x="217" y="185"/>
                  <a:pt x="217" y="185"/>
                </a:cubicBezTo>
                <a:cubicBezTo>
                  <a:pt x="248" y="202"/>
                  <a:pt x="248" y="202"/>
                  <a:pt x="248" y="202"/>
                </a:cubicBezTo>
                <a:cubicBezTo>
                  <a:pt x="246" y="277"/>
                  <a:pt x="200" y="329"/>
                  <a:pt x="135" y="3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0" name="Freeform 38">
            <a:extLst>
              <a:ext uri="{FF2B5EF4-FFF2-40B4-BE49-F238E27FC236}">
                <a16:creationId xmlns:a16="http://schemas.microsoft.com/office/drawing/2014/main" id="{B9114A5B-E2FB-5C3C-A1E7-A4ED42BD999F}"/>
              </a:ext>
            </a:extLst>
          </p:cNvPr>
          <p:cNvSpPr>
            <a:spLocks noEditPoints="1"/>
          </p:cNvSpPr>
          <p:nvPr/>
        </p:nvSpPr>
        <p:spPr bwMode="auto">
          <a:xfrm>
            <a:off x="1826332" y="1375201"/>
            <a:ext cx="259039" cy="258666"/>
          </a:xfrm>
          <a:custGeom>
            <a:avLst/>
            <a:gdLst>
              <a:gd name="T0" fmla="*/ 328 w 348"/>
              <a:gd name="T1" fmla="*/ 255 h 347"/>
              <a:gd name="T2" fmla="*/ 306 w 348"/>
              <a:gd name="T3" fmla="*/ 245 h 347"/>
              <a:gd name="T4" fmla="*/ 338 w 348"/>
              <a:gd name="T5" fmla="*/ 224 h 347"/>
              <a:gd name="T6" fmla="*/ 338 w 348"/>
              <a:gd name="T7" fmla="*/ 205 h 347"/>
              <a:gd name="T8" fmla="*/ 285 w 348"/>
              <a:gd name="T9" fmla="*/ 110 h 347"/>
              <a:gd name="T10" fmla="*/ 243 w 348"/>
              <a:gd name="T11" fmla="*/ 85 h 347"/>
              <a:gd name="T12" fmla="*/ 195 w 348"/>
              <a:gd name="T13" fmla="*/ 0 h 347"/>
              <a:gd name="T14" fmla="*/ 144 w 348"/>
              <a:gd name="T15" fmla="*/ 7 h 347"/>
              <a:gd name="T16" fmla="*/ 113 w 348"/>
              <a:gd name="T17" fmla="*/ 62 h 347"/>
              <a:gd name="T18" fmla="*/ 85 w 348"/>
              <a:gd name="T19" fmla="*/ 106 h 347"/>
              <a:gd name="T20" fmla="*/ 42 w 348"/>
              <a:gd name="T21" fmla="*/ 131 h 347"/>
              <a:gd name="T22" fmla="*/ 10 w 348"/>
              <a:gd name="T23" fmla="*/ 205 h 347"/>
              <a:gd name="T24" fmla="*/ 10 w 348"/>
              <a:gd name="T25" fmla="*/ 224 h 347"/>
              <a:gd name="T26" fmla="*/ 42 w 348"/>
              <a:gd name="T27" fmla="*/ 259 h 347"/>
              <a:gd name="T28" fmla="*/ 87 w 348"/>
              <a:gd name="T29" fmla="*/ 264 h 347"/>
              <a:gd name="T30" fmla="*/ 73 w 348"/>
              <a:gd name="T31" fmla="*/ 285 h 347"/>
              <a:gd name="T32" fmla="*/ 73 w 348"/>
              <a:gd name="T33" fmla="*/ 306 h 347"/>
              <a:gd name="T34" fmla="*/ 145 w 348"/>
              <a:gd name="T35" fmla="*/ 342 h 347"/>
              <a:gd name="T36" fmla="*/ 194 w 348"/>
              <a:gd name="T37" fmla="*/ 347 h 347"/>
              <a:gd name="T38" fmla="*/ 220 w 348"/>
              <a:gd name="T39" fmla="*/ 306 h 347"/>
              <a:gd name="T40" fmla="*/ 262 w 348"/>
              <a:gd name="T41" fmla="*/ 302 h 347"/>
              <a:gd name="T42" fmla="*/ 318 w 348"/>
              <a:gd name="T43" fmla="*/ 265 h 347"/>
              <a:gd name="T44" fmla="*/ 99 w 348"/>
              <a:gd name="T45" fmla="*/ 123 h 347"/>
              <a:gd name="T46" fmla="*/ 121 w 348"/>
              <a:gd name="T47" fmla="*/ 83 h 347"/>
              <a:gd name="T48" fmla="*/ 186 w 348"/>
              <a:gd name="T49" fmla="*/ 73 h 347"/>
              <a:gd name="T50" fmla="*/ 149 w 348"/>
              <a:gd name="T51" fmla="*/ 63 h 347"/>
              <a:gd name="T52" fmla="*/ 189 w 348"/>
              <a:gd name="T53" fmla="*/ 22 h 347"/>
              <a:gd name="T54" fmla="*/ 232 w 348"/>
              <a:gd name="T55" fmla="*/ 103 h 347"/>
              <a:gd name="T56" fmla="*/ 302 w 348"/>
              <a:gd name="T57" fmla="*/ 206 h 347"/>
              <a:gd name="T58" fmla="*/ 205 w 348"/>
              <a:gd name="T59" fmla="*/ 152 h 347"/>
              <a:gd name="T60" fmla="*/ 193 w 348"/>
              <a:gd name="T61" fmla="*/ 146 h 347"/>
              <a:gd name="T62" fmla="*/ 202 w 348"/>
              <a:gd name="T63" fmla="*/ 205 h 347"/>
              <a:gd name="T64" fmla="*/ 165 w 348"/>
              <a:gd name="T65" fmla="*/ 115 h 347"/>
              <a:gd name="T66" fmla="*/ 155 w 348"/>
              <a:gd name="T67" fmla="*/ 103 h 347"/>
              <a:gd name="T68" fmla="*/ 126 w 348"/>
              <a:gd name="T69" fmla="*/ 204 h 347"/>
              <a:gd name="T70" fmla="*/ 61 w 348"/>
              <a:gd name="T71" fmla="*/ 140 h 347"/>
              <a:gd name="T72" fmla="*/ 266 w 348"/>
              <a:gd name="T73" fmla="*/ 265 h 347"/>
              <a:gd name="T74" fmla="*/ 215 w 348"/>
              <a:gd name="T75" fmla="*/ 285 h 347"/>
              <a:gd name="T76" fmla="*/ 188 w 348"/>
              <a:gd name="T77" fmla="*/ 325 h 347"/>
              <a:gd name="T78" fmla="*/ 144 w 348"/>
              <a:gd name="T79" fmla="*/ 306 h 347"/>
              <a:gd name="T80" fmla="*/ 184 w 348"/>
              <a:gd name="T81" fmla="*/ 295 h 347"/>
              <a:gd name="T82" fmla="*/ 127 w 348"/>
              <a:gd name="T83" fmla="*/ 285 h 347"/>
              <a:gd name="T84" fmla="*/ 93 w 348"/>
              <a:gd name="T85" fmla="*/ 244 h 347"/>
              <a:gd name="T86" fmla="*/ 48 w 348"/>
              <a:gd name="T87" fmla="*/ 223 h 347"/>
              <a:gd name="T88" fmla="*/ 279 w 348"/>
              <a:gd name="T89" fmla="*/ 244 h 347"/>
              <a:gd name="T90" fmla="*/ 244 w 348"/>
              <a:gd name="T91" fmla="*/ 254 h 347"/>
              <a:gd name="T92" fmla="*/ 337 w 348"/>
              <a:gd name="T93" fmla="*/ 306 h 347"/>
              <a:gd name="T94" fmla="*/ 286 w 348"/>
              <a:gd name="T95" fmla="*/ 316 h 347"/>
              <a:gd name="T96" fmla="*/ 337 w 348"/>
              <a:gd name="T97" fmla="*/ 326 h 347"/>
              <a:gd name="T98" fmla="*/ 337 w 348"/>
              <a:gd name="T99" fmla="*/ 306 h 347"/>
              <a:gd name="T100" fmla="*/ 12 w 348"/>
              <a:gd name="T101" fmla="*/ 326 h 347"/>
              <a:gd name="T102" fmla="*/ 12 w 348"/>
              <a:gd name="T103" fmla="*/ 347 h 347"/>
              <a:gd name="T104" fmla="*/ 64 w 348"/>
              <a:gd name="T105" fmla="*/ 336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48" h="347">
                <a:moveTo>
                  <a:pt x="318" y="265"/>
                </a:moveTo>
                <a:cubicBezTo>
                  <a:pt x="323" y="265"/>
                  <a:pt x="328" y="261"/>
                  <a:pt x="328" y="255"/>
                </a:cubicBezTo>
                <a:cubicBezTo>
                  <a:pt x="328" y="249"/>
                  <a:pt x="323" y="245"/>
                  <a:pt x="318" y="245"/>
                </a:cubicBezTo>
                <a:cubicBezTo>
                  <a:pt x="306" y="245"/>
                  <a:pt x="306" y="245"/>
                  <a:pt x="306" y="245"/>
                </a:cubicBezTo>
                <a:cubicBezTo>
                  <a:pt x="322" y="224"/>
                  <a:pt x="322" y="224"/>
                  <a:pt x="322" y="224"/>
                </a:cubicBezTo>
                <a:cubicBezTo>
                  <a:pt x="338" y="224"/>
                  <a:pt x="338" y="224"/>
                  <a:pt x="338" y="224"/>
                </a:cubicBezTo>
                <a:cubicBezTo>
                  <a:pt x="344" y="224"/>
                  <a:pt x="348" y="220"/>
                  <a:pt x="348" y="214"/>
                </a:cubicBezTo>
                <a:cubicBezTo>
                  <a:pt x="348" y="209"/>
                  <a:pt x="344" y="205"/>
                  <a:pt x="338" y="205"/>
                </a:cubicBezTo>
                <a:cubicBezTo>
                  <a:pt x="323" y="205"/>
                  <a:pt x="323" y="205"/>
                  <a:pt x="323" y="205"/>
                </a:cubicBezTo>
                <a:cubicBezTo>
                  <a:pt x="285" y="110"/>
                  <a:pt x="285" y="110"/>
                  <a:pt x="285" y="110"/>
                </a:cubicBezTo>
                <a:cubicBezTo>
                  <a:pt x="284" y="107"/>
                  <a:pt x="283" y="106"/>
                  <a:pt x="280" y="104"/>
                </a:cubicBezTo>
                <a:cubicBezTo>
                  <a:pt x="243" y="85"/>
                  <a:pt x="243" y="85"/>
                  <a:pt x="243" y="85"/>
                </a:cubicBezTo>
                <a:cubicBezTo>
                  <a:pt x="203" y="6"/>
                  <a:pt x="203" y="6"/>
                  <a:pt x="203" y="6"/>
                </a:cubicBezTo>
                <a:cubicBezTo>
                  <a:pt x="202" y="3"/>
                  <a:pt x="198" y="0"/>
                  <a:pt x="195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0" y="0"/>
                  <a:pt x="146" y="4"/>
                  <a:pt x="144" y="7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13" y="62"/>
                  <a:pt x="113" y="62"/>
                  <a:pt x="113" y="62"/>
                </a:cubicBezTo>
                <a:cubicBezTo>
                  <a:pt x="110" y="62"/>
                  <a:pt x="105" y="64"/>
                  <a:pt x="104" y="67"/>
                </a:cubicBezTo>
                <a:cubicBezTo>
                  <a:pt x="85" y="106"/>
                  <a:pt x="85" y="106"/>
                  <a:pt x="85" y="106"/>
                </a:cubicBezTo>
                <a:cubicBezTo>
                  <a:pt x="47" y="124"/>
                  <a:pt x="47" y="124"/>
                  <a:pt x="47" y="124"/>
                </a:cubicBezTo>
                <a:cubicBezTo>
                  <a:pt x="45" y="125"/>
                  <a:pt x="42" y="128"/>
                  <a:pt x="42" y="131"/>
                </a:cubicBezTo>
                <a:cubicBezTo>
                  <a:pt x="24" y="205"/>
                  <a:pt x="24" y="205"/>
                  <a:pt x="24" y="205"/>
                </a:cubicBezTo>
                <a:cubicBezTo>
                  <a:pt x="10" y="205"/>
                  <a:pt x="10" y="205"/>
                  <a:pt x="10" y="205"/>
                </a:cubicBezTo>
                <a:cubicBezTo>
                  <a:pt x="5" y="205"/>
                  <a:pt x="0" y="209"/>
                  <a:pt x="0" y="214"/>
                </a:cubicBezTo>
                <a:cubicBezTo>
                  <a:pt x="0" y="220"/>
                  <a:pt x="5" y="224"/>
                  <a:pt x="10" y="224"/>
                </a:cubicBezTo>
                <a:cubicBezTo>
                  <a:pt x="25" y="224"/>
                  <a:pt x="25" y="224"/>
                  <a:pt x="25" y="224"/>
                </a:cubicBezTo>
                <a:cubicBezTo>
                  <a:pt x="42" y="259"/>
                  <a:pt x="42" y="259"/>
                  <a:pt x="42" y="259"/>
                </a:cubicBezTo>
                <a:cubicBezTo>
                  <a:pt x="45" y="263"/>
                  <a:pt x="48" y="264"/>
                  <a:pt x="51" y="264"/>
                </a:cubicBezTo>
                <a:cubicBezTo>
                  <a:pt x="87" y="264"/>
                  <a:pt x="87" y="264"/>
                  <a:pt x="87" y="264"/>
                </a:cubicBezTo>
                <a:cubicBezTo>
                  <a:pt x="103" y="285"/>
                  <a:pt x="103" y="285"/>
                  <a:pt x="103" y="285"/>
                </a:cubicBezTo>
                <a:cubicBezTo>
                  <a:pt x="73" y="285"/>
                  <a:pt x="73" y="285"/>
                  <a:pt x="73" y="285"/>
                </a:cubicBezTo>
                <a:cubicBezTo>
                  <a:pt x="67" y="285"/>
                  <a:pt x="63" y="290"/>
                  <a:pt x="63" y="295"/>
                </a:cubicBezTo>
                <a:cubicBezTo>
                  <a:pt x="63" y="301"/>
                  <a:pt x="67" y="306"/>
                  <a:pt x="73" y="306"/>
                </a:cubicBezTo>
                <a:cubicBezTo>
                  <a:pt x="118" y="306"/>
                  <a:pt x="118" y="306"/>
                  <a:pt x="118" y="306"/>
                </a:cubicBezTo>
                <a:cubicBezTo>
                  <a:pt x="145" y="342"/>
                  <a:pt x="145" y="342"/>
                  <a:pt x="145" y="342"/>
                </a:cubicBezTo>
                <a:cubicBezTo>
                  <a:pt x="148" y="344"/>
                  <a:pt x="150" y="347"/>
                  <a:pt x="153" y="347"/>
                </a:cubicBezTo>
                <a:cubicBezTo>
                  <a:pt x="194" y="347"/>
                  <a:pt x="194" y="347"/>
                  <a:pt x="194" y="347"/>
                </a:cubicBezTo>
                <a:cubicBezTo>
                  <a:pt x="197" y="347"/>
                  <a:pt x="202" y="344"/>
                  <a:pt x="203" y="341"/>
                </a:cubicBezTo>
                <a:cubicBezTo>
                  <a:pt x="220" y="306"/>
                  <a:pt x="220" y="306"/>
                  <a:pt x="220" y="306"/>
                </a:cubicBezTo>
                <a:cubicBezTo>
                  <a:pt x="255" y="306"/>
                  <a:pt x="255" y="306"/>
                  <a:pt x="255" y="306"/>
                </a:cubicBezTo>
                <a:cubicBezTo>
                  <a:pt x="258" y="306"/>
                  <a:pt x="262" y="306"/>
                  <a:pt x="262" y="302"/>
                </a:cubicBezTo>
                <a:cubicBezTo>
                  <a:pt x="289" y="265"/>
                  <a:pt x="289" y="265"/>
                  <a:pt x="289" y="265"/>
                </a:cubicBezTo>
                <a:lnTo>
                  <a:pt x="318" y="265"/>
                </a:lnTo>
                <a:close/>
                <a:moveTo>
                  <a:pt x="61" y="140"/>
                </a:moveTo>
                <a:cubicBezTo>
                  <a:pt x="99" y="123"/>
                  <a:pt x="99" y="123"/>
                  <a:pt x="99" y="123"/>
                </a:cubicBezTo>
                <a:cubicBezTo>
                  <a:pt x="101" y="121"/>
                  <a:pt x="101" y="120"/>
                  <a:pt x="103" y="118"/>
                </a:cubicBezTo>
                <a:cubicBezTo>
                  <a:pt x="121" y="83"/>
                  <a:pt x="121" y="83"/>
                  <a:pt x="121" y="83"/>
                </a:cubicBezTo>
                <a:cubicBezTo>
                  <a:pt x="176" y="83"/>
                  <a:pt x="176" y="83"/>
                  <a:pt x="176" y="83"/>
                </a:cubicBezTo>
                <a:cubicBezTo>
                  <a:pt x="181" y="83"/>
                  <a:pt x="186" y="79"/>
                  <a:pt x="186" y="73"/>
                </a:cubicBezTo>
                <a:cubicBezTo>
                  <a:pt x="186" y="67"/>
                  <a:pt x="181" y="63"/>
                  <a:pt x="176" y="63"/>
                </a:cubicBezTo>
                <a:cubicBezTo>
                  <a:pt x="149" y="63"/>
                  <a:pt x="149" y="63"/>
                  <a:pt x="149" y="63"/>
                </a:cubicBezTo>
                <a:cubicBezTo>
                  <a:pt x="162" y="22"/>
                  <a:pt x="162" y="22"/>
                  <a:pt x="162" y="22"/>
                </a:cubicBezTo>
                <a:cubicBezTo>
                  <a:pt x="189" y="22"/>
                  <a:pt x="189" y="22"/>
                  <a:pt x="189" y="22"/>
                </a:cubicBezTo>
                <a:cubicBezTo>
                  <a:pt x="228" y="98"/>
                  <a:pt x="228" y="98"/>
                  <a:pt x="228" y="98"/>
                </a:cubicBezTo>
                <a:cubicBezTo>
                  <a:pt x="228" y="101"/>
                  <a:pt x="229" y="102"/>
                  <a:pt x="232" y="103"/>
                </a:cubicBezTo>
                <a:cubicBezTo>
                  <a:pt x="269" y="123"/>
                  <a:pt x="269" y="123"/>
                  <a:pt x="269" y="123"/>
                </a:cubicBezTo>
                <a:cubicBezTo>
                  <a:pt x="302" y="206"/>
                  <a:pt x="302" y="206"/>
                  <a:pt x="302" y="206"/>
                </a:cubicBezTo>
                <a:cubicBezTo>
                  <a:pt x="223" y="206"/>
                  <a:pt x="223" y="206"/>
                  <a:pt x="223" y="206"/>
                </a:cubicBezTo>
                <a:cubicBezTo>
                  <a:pt x="205" y="152"/>
                  <a:pt x="205" y="152"/>
                  <a:pt x="205" y="152"/>
                </a:cubicBezTo>
                <a:cubicBezTo>
                  <a:pt x="203" y="148"/>
                  <a:pt x="199" y="146"/>
                  <a:pt x="195" y="146"/>
                </a:cubicBezTo>
                <a:cubicBezTo>
                  <a:pt x="194" y="146"/>
                  <a:pt x="193" y="146"/>
                  <a:pt x="193" y="146"/>
                </a:cubicBezTo>
                <a:cubicBezTo>
                  <a:pt x="188" y="147"/>
                  <a:pt x="185" y="154"/>
                  <a:pt x="186" y="158"/>
                </a:cubicBezTo>
                <a:cubicBezTo>
                  <a:pt x="202" y="205"/>
                  <a:pt x="202" y="205"/>
                  <a:pt x="202" y="205"/>
                </a:cubicBezTo>
                <a:cubicBezTo>
                  <a:pt x="147" y="205"/>
                  <a:pt x="147" y="205"/>
                  <a:pt x="147" y="205"/>
                </a:cubicBezTo>
                <a:cubicBezTo>
                  <a:pt x="165" y="115"/>
                  <a:pt x="165" y="115"/>
                  <a:pt x="165" y="115"/>
                </a:cubicBezTo>
                <a:cubicBezTo>
                  <a:pt x="166" y="110"/>
                  <a:pt x="162" y="105"/>
                  <a:pt x="157" y="103"/>
                </a:cubicBezTo>
                <a:cubicBezTo>
                  <a:pt x="156" y="103"/>
                  <a:pt x="156" y="103"/>
                  <a:pt x="155" y="103"/>
                </a:cubicBezTo>
                <a:cubicBezTo>
                  <a:pt x="150" y="103"/>
                  <a:pt x="145" y="106"/>
                  <a:pt x="144" y="111"/>
                </a:cubicBezTo>
                <a:cubicBezTo>
                  <a:pt x="126" y="204"/>
                  <a:pt x="126" y="204"/>
                  <a:pt x="126" y="204"/>
                </a:cubicBezTo>
                <a:cubicBezTo>
                  <a:pt x="46" y="204"/>
                  <a:pt x="46" y="204"/>
                  <a:pt x="46" y="204"/>
                </a:cubicBezTo>
                <a:lnTo>
                  <a:pt x="61" y="140"/>
                </a:lnTo>
                <a:close/>
                <a:moveTo>
                  <a:pt x="256" y="265"/>
                </a:moveTo>
                <a:cubicBezTo>
                  <a:pt x="266" y="265"/>
                  <a:pt x="266" y="265"/>
                  <a:pt x="266" y="265"/>
                </a:cubicBezTo>
                <a:cubicBezTo>
                  <a:pt x="251" y="285"/>
                  <a:pt x="251" y="285"/>
                  <a:pt x="251" y="285"/>
                </a:cubicBezTo>
                <a:cubicBezTo>
                  <a:pt x="215" y="285"/>
                  <a:pt x="215" y="285"/>
                  <a:pt x="215" y="285"/>
                </a:cubicBezTo>
                <a:cubicBezTo>
                  <a:pt x="211" y="285"/>
                  <a:pt x="207" y="288"/>
                  <a:pt x="206" y="290"/>
                </a:cubicBezTo>
                <a:cubicBezTo>
                  <a:pt x="188" y="325"/>
                  <a:pt x="188" y="325"/>
                  <a:pt x="188" y="325"/>
                </a:cubicBezTo>
                <a:cubicBezTo>
                  <a:pt x="159" y="325"/>
                  <a:pt x="159" y="325"/>
                  <a:pt x="159" y="325"/>
                </a:cubicBezTo>
                <a:cubicBezTo>
                  <a:pt x="144" y="306"/>
                  <a:pt x="144" y="306"/>
                  <a:pt x="144" y="306"/>
                </a:cubicBezTo>
                <a:cubicBezTo>
                  <a:pt x="173" y="306"/>
                  <a:pt x="173" y="306"/>
                  <a:pt x="173" y="306"/>
                </a:cubicBezTo>
                <a:cubicBezTo>
                  <a:pt x="179" y="306"/>
                  <a:pt x="184" y="301"/>
                  <a:pt x="184" y="295"/>
                </a:cubicBezTo>
                <a:cubicBezTo>
                  <a:pt x="184" y="290"/>
                  <a:pt x="179" y="285"/>
                  <a:pt x="173" y="285"/>
                </a:cubicBezTo>
                <a:cubicBezTo>
                  <a:pt x="127" y="285"/>
                  <a:pt x="127" y="285"/>
                  <a:pt x="127" y="285"/>
                </a:cubicBezTo>
                <a:cubicBezTo>
                  <a:pt x="101" y="248"/>
                  <a:pt x="101" y="248"/>
                  <a:pt x="101" y="248"/>
                </a:cubicBezTo>
                <a:cubicBezTo>
                  <a:pt x="99" y="246"/>
                  <a:pt x="96" y="244"/>
                  <a:pt x="93" y="244"/>
                </a:cubicBezTo>
                <a:cubicBezTo>
                  <a:pt x="59" y="244"/>
                  <a:pt x="59" y="244"/>
                  <a:pt x="59" y="244"/>
                </a:cubicBezTo>
                <a:cubicBezTo>
                  <a:pt x="48" y="223"/>
                  <a:pt x="48" y="223"/>
                  <a:pt x="48" y="223"/>
                </a:cubicBezTo>
                <a:cubicBezTo>
                  <a:pt x="296" y="223"/>
                  <a:pt x="296" y="223"/>
                  <a:pt x="296" y="223"/>
                </a:cubicBezTo>
                <a:cubicBezTo>
                  <a:pt x="279" y="244"/>
                  <a:pt x="279" y="244"/>
                  <a:pt x="279" y="244"/>
                </a:cubicBezTo>
                <a:cubicBezTo>
                  <a:pt x="254" y="244"/>
                  <a:pt x="254" y="244"/>
                  <a:pt x="254" y="244"/>
                </a:cubicBezTo>
                <a:cubicBezTo>
                  <a:pt x="248" y="244"/>
                  <a:pt x="244" y="248"/>
                  <a:pt x="244" y="254"/>
                </a:cubicBezTo>
                <a:cubicBezTo>
                  <a:pt x="246" y="261"/>
                  <a:pt x="251" y="265"/>
                  <a:pt x="256" y="265"/>
                </a:cubicBezTo>
                <a:close/>
                <a:moveTo>
                  <a:pt x="337" y="306"/>
                </a:moveTo>
                <a:cubicBezTo>
                  <a:pt x="296" y="306"/>
                  <a:pt x="296" y="306"/>
                  <a:pt x="296" y="306"/>
                </a:cubicBezTo>
                <a:cubicBezTo>
                  <a:pt x="291" y="306"/>
                  <a:pt x="286" y="311"/>
                  <a:pt x="286" y="316"/>
                </a:cubicBezTo>
                <a:cubicBezTo>
                  <a:pt x="286" y="322"/>
                  <a:pt x="291" y="326"/>
                  <a:pt x="296" y="326"/>
                </a:cubicBezTo>
                <a:cubicBezTo>
                  <a:pt x="337" y="326"/>
                  <a:pt x="337" y="326"/>
                  <a:pt x="337" y="326"/>
                </a:cubicBezTo>
                <a:cubicBezTo>
                  <a:pt x="342" y="326"/>
                  <a:pt x="347" y="322"/>
                  <a:pt x="347" y="316"/>
                </a:cubicBezTo>
                <a:cubicBezTo>
                  <a:pt x="347" y="311"/>
                  <a:pt x="342" y="306"/>
                  <a:pt x="337" y="306"/>
                </a:cubicBezTo>
                <a:close/>
                <a:moveTo>
                  <a:pt x="54" y="326"/>
                </a:moveTo>
                <a:cubicBezTo>
                  <a:pt x="12" y="326"/>
                  <a:pt x="12" y="326"/>
                  <a:pt x="12" y="326"/>
                </a:cubicBezTo>
                <a:cubicBezTo>
                  <a:pt x="6" y="326"/>
                  <a:pt x="2" y="331"/>
                  <a:pt x="2" y="336"/>
                </a:cubicBezTo>
                <a:cubicBezTo>
                  <a:pt x="2" y="342"/>
                  <a:pt x="6" y="347"/>
                  <a:pt x="12" y="347"/>
                </a:cubicBezTo>
                <a:cubicBezTo>
                  <a:pt x="54" y="347"/>
                  <a:pt x="54" y="347"/>
                  <a:pt x="54" y="347"/>
                </a:cubicBezTo>
                <a:cubicBezTo>
                  <a:pt x="60" y="347"/>
                  <a:pt x="64" y="342"/>
                  <a:pt x="64" y="336"/>
                </a:cubicBezTo>
                <a:cubicBezTo>
                  <a:pt x="64" y="331"/>
                  <a:pt x="60" y="326"/>
                  <a:pt x="54" y="3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1" name="Freeform 47">
            <a:extLst>
              <a:ext uri="{FF2B5EF4-FFF2-40B4-BE49-F238E27FC236}">
                <a16:creationId xmlns:a16="http://schemas.microsoft.com/office/drawing/2014/main" id="{C4615F95-56E6-604E-9FBD-7522D0603B0B}"/>
              </a:ext>
            </a:extLst>
          </p:cNvPr>
          <p:cNvSpPr>
            <a:spLocks noEditPoints="1"/>
          </p:cNvSpPr>
          <p:nvPr/>
        </p:nvSpPr>
        <p:spPr bwMode="auto">
          <a:xfrm>
            <a:off x="4557233" y="1921605"/>
            <a:ext cx="259039" cy="257920"/>
          </a:xfrm>
          <a:custGeom>
            <a:avLst/>
            <a:gdLst>
              <a:gd name="T0" fmla="*/ 93 w 348"/>
              <a:gd name="T1" fmla="*/ 161 h 346"/>
              <a:gd name="T2" fmla="*/ 93 w 348"/>
              <a:gd name="T3" fmla="*/ 181 h 346"/>
              <a:gd name="T4" fmla="*/ 286 w 348"/>
              <a:gd name="T5" fmla="*/ 56 h 346"/>
              <a:gd name="T6" fmla="*/ 226 w 348"/>
              <a:gd name="T7" fmla="*/ 0 h 346"/>
              <a:gd name="T8" fmla="*/ 165 w 348"/>
              <a:gd name="T9" fmla="*/ 0 h 346"/>
              <a:gd name="T10" fmla="*/ 104 w 348"/>
              <a:gd name="T11" fmla="*/ 0 h 346"/>
              <a:gd name="T12" fmla="*/ 43 w 348"/>
              <a:gd name="T13" fmla="*/ 60 h 346"/>
              <a:gd name="T14" fmla="*/ 104 w 348"/>
              <a:gd name="T15" fmla="*/ 121 h 346"/>
              <a:gd name="T16" fmla="*/ 144 w 348"/>
              <a:gd name="T17" fmla="*/ 162 h 346"/>
              <a:gd name="T18" fmla="*/ 53 w 348"/>
              <a:gd name="T19" fmla="*/ 201 h 346"/>
              <a:gd name="T20" fmla="*/ 0 w 348"/>
              <a:gd name="T21" fmla="*/ 222 h 346"/>
              <a:gd name="T22" fmla="*/ 11 w 348"/>
              <a:gd name="T23" fmla="*/ 346 h 346"/>
              <a:gd name="T24" fmla="*/ 348 w 348"/>
              <a:gd name="T25" fmla="*/ 337 h 346"/>
              <a:gd name="T26" fmla="*/ 286 w 348"/>
              <a:gd name="T27" fmla="*/ 56 h 346"/>
              <a:gd name="T28" fmla="*/ 132 w 348"/>
              <a:gd name="T29" fmla="*/ 81 h 346"/>
              <a:gd name="T30" fmla="*/ 103 w 348"/>
              <a:gd name="T31" fmla="*/ 100 h 346"/>
              <a:gd name="T32" fmla="*/ 77 w 348"/>
              <a:gd name="T33" fmla="*/ 80 h 346"/>
              <a:gd name="T34" fmla="*/ 77 w 348"/>
              <a:gd name="T35" fmla="*/ 41 h 346"/>
              <a:gd name="T36" fmla="*/ 103 w 348"/>
              <a:gd name="T37" fmla="*/ 20 h 346"/>
              <a:gd name="T38" fmla="*/ 132 w 348"/>
              <a:gd name="T39" fmla="*/ 40 h 346"/>
              <a:gd name="T40" fmla="*/ 146 w 348"/>
              <a:gd name="T41" fmla="*/ 33 h 346"/>
              <a:gd name="T42" fmla="*/ 184 w 348"/>
              <a:gd name="T43" fmla="*/ 33 h 346"/>
              <a:gd name="T44" fmla="*/ 197 w 348"/>
              <a:gd name="T45" fmla="*/ 40 h 346"/>
              <a:gd name="T46" fmla="*/ 227 w 348"/>
              <a:gd name="T47" fmla="*/ 20 h 346"/>
              <a:gd name="T48" fmla="*/ 253 w 348"/>
              <a:gd name="T49" fmla="*/ 41 h 346"/>
              <a:gd name="T50" fmla="*/ 253 w 348"/>
              <a:gd name="T51" fmla="*/ 80 h 346"/>
              <a:gd name="T52" fmla="*/ 227 w 348"/>
              <a:gd name="T53" fmla="*/ 100 h 346"/>
              <a:gd name="T54" fmla="*/ 197 w 348"/>
              <a:gd name="T55" fmla="*/ 81 h 346"/>
              <a:gd name="T56" fmla="*/ 184 w 348"/>
              <a:gd name="T57" fmla="*/ 87 h 346"/>
              <a:gd name="T58" fmla="*/ 146 w 348"/>
              <a:gd name="T59" fmla="*/ 87 h 346"/>
              <a:gd name="T60" fmla="*/ 213 w 348"/>
              <a:gd name="T61" fmla="*/ 118 h 346"/>
              <a:gd name="T62" fmla="*/ 246 w 348"/>
              <a:gd name="T63" fmla="*/ 116 h 346"/>
              <a:gd name="T64" fmla="*/ 237 w 348"/>
              <a:gd name="T65" fmla="*/ 221 h 346"/>
              <a:gd name="T66" fmla="*/ 226 w 348"/>
              <a:gd name="T67" fmla="*/ 162 h 346"/>
              <a:gd name="T68" fmla="*/ 151 w 348"/>
              <a:gd name="T69" fmla="*/ 118 h 346"/>
              <a:gd name="T70" fmla="*/ 169 w 348"/>
              <a:gd name="T71" fmla="*/ 120 h 346"/>
              <a:gd name="T72" fmla="*/ 205 w 348"/>
              <a:gd name="T73" fmla="*/ 162 h 346"/>
              <a:gd name="T74" fmla="*/ 174 w 348"/>
              <a:gd name="T75" fmla="*/ 202 h 346"/>
              <a:gd name="T76" fmla="*/ 164 w 348"/>
              <a:gd name="T77" fmla="*/ 160 h 346"/>
              <a:gd name="T78" fmla="*/ 22 w 348"/>
              <a:gd name="T79" fmla="*/ 226 h 346"/>
              <a:gd name="T80" fmla="*/ 107 w 348"/>
              <a:gd name="T81" fmla="*/ 243 h 346"/>
              <a:gd name="T82" fmla="*/ 121 w 348"/>
              <a:gd name="T83" fmla="*/ 243 h 346"/>
              <a:gd name="T84" fmla="*/ 229 w 348"/>
              <a:gd name="T85" fmla="*/ 241 h 346"/>
              <a:gd name="T86" fmla="*/ 238 w 348"/>
              <a:gd name="T87" fmla="*/ 242 h 346"/>
              <a:gd name="T88" fmla="*/ 287 w 348"/>
              <a:gd name="T89" fmla="*/ 162 h 346"/>
              <a:gd name="T90" fmla="*/ 260 w 348"/>
              <a:gd name="T91" fmla="*/ 100 h 346"/>
              <a:gd name="T92" fmla="*/ 283 w 348"/>
              <a:gd name="T93" fmla="*/ 77 h 346"/>
              <a:gd name="T94" fmla="*/ 241 w 348"/>
              <a:gd name="T95" fmla="*/ 264 h 346"/>
              <a:gd name="T96" fmla="*/ 211 w 348"/>
              <a:gd name="T97" fmla="*/ 255 h 346"/>
              <a:gd name="T98" fmla="*/ 139 w 348"/>
              <a:gd name="T99" fmla="*/ 255 h 346"/>
              <a:gd name="T100" fmla="*/ 91 w 348"/>
              <a:gd name="T101" fmla="*/ 255 h 346"/>
              <a:gd name="T102" fmla="*/ 22 w 348"/>
              <a:gd name="T103" fmla="*/ 250 h 346"/>
              <a:gd name="T104" fmla="*/ 328 w 348"/>
              <a:gd name="T105" fmla="*/ 327 h 346"/>
              <a:gd name="T106" fmla="*/ 21 w 348"/>
              <a:gd name="T107" fmla="*/ 276 h 346"/>
              <a:gd name="T108" fmla="*/ 52 w 348"/>
              <a:gd name="T109" fmla="*/ 263 h 346"/>
              <a:gd name="T110" fmla="*/ 114 w 348"/>
              <a:gd name="T111" fmla="*/ 284 h 346"/>
              <a:gd name="T112" fmla="*/ 175 w 348"/>
              <a:gd name="T113" fmla="*/ 263 h 346"/>
              <a:gd name="T114" fmla="*/ 205 w 348"/>
              <a:gd name="T115" fmla="*/ 275 h 346"/>
              <a:gd name="T116" fmla="*/ 328 w 348"/>
              <a:gd name="T117" fmla="*/ 229 h 346"/>
              <a:gd name="T118" fmla="*/ 43 w 348"/>
              <a:gd name="T119" fmla="*/ 162 h 346"/>
              <a:gd name="T120" fmla="*/ 43 w 348"/>
              <a:gd name="T121" fmla="*/ 122 h 346"/>
              <a:gd name="T122" fmla="*/ 43 w 348"/>
              <a:gd name="T123" fmla="*/ 162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48" h="346">
                <a:moveTo>
                  <a:pt x="103" y="171"/>
                </a:moveTo>
                <a:cubicBezTo>
                  <a:pt x="103" y="165"/>
                  <a:pt x="99" y="161"/>
                  <a:pt x="93" y="161"/>
                </a:cubicBezTo>
                <a:cubicBezTo>
                  <a:pt x="87" y="161"/>
                  <a:pt x="83" y="165"/>
                  <a:pt x="83" y="171"/>
                </a:cubicBezTo>
                <a:cubicBezTo>
                  <a:pt x="83" y="176"/>
                  <a:pt x="87" y="181"/>
                  <a:pt x="93" y="181"/>
                </a:cubicBezTo>
                <a:cubicBezTo>
                  <a:pt x="99" y="181"/>
                  <a:pt x="103" y="176"/>
                  <a:pt x="103" y="171"/>
                </a:cubicBezTo>
                <a:close/>
                <a:moveTo>
                  <a:pt x="286" y="56"/>
                </a:moveTo>
                <a:cubicBezTo>
                  <a:pt x="285" y="41"/>
                  <a:pt x="276" y="29"/>
                  <a:pt x="263" y="23"/>
                </a:cubicBezTo>
                <a:cubicBezTo>
                  <a:pt x="256" y="9"/>
                  <a:pt x="242" y="0"/>
                  <a:pt x="226" y="0"/>
                </a:cubicBezTo>
                <a:cubicBezTo>
                  <a:pt x="213" y="0"/>
                  <a:pt x="203" y="5"/>
                  <a:pt x="195" y="13"/>
                </a:cubicBezTo>
                <a:cubicBezTo>
                  <a:pt x="187" y="4"/>
                  <a:pt x="175" y="0"/>
                  <a:pt x="165" y="0"/>
                </a:cubicBezTo>
                <a:cubicBezTo>
                  <a:pt x="153" y="0"/>
                  <a:pt x="142" y="5"/>
                  <a:pt x="134" y="13"/>
                </a:cubicBezTo>
                <a:cubicBezTo>
                  <a:pt x="126" y="4"/>
                  <a:pt x="115" y="0"/>
                  <a:pt x="104" y="0"/>
                </a:cubicBezTo>
                <a:cubicBezTo>
                  <a:pt x="88" y="0"/>
                  <a:pt x="74" y="9"/>
                  <a:pt x="67" y="23"/>
                </a:cubicBezTo>
                <a:cubicBezTo>
                  <a:pt x="52" y="30"/>
                  <a:pt x="43" y="44"/>
                  <a:pt x="43" y="60"/>
                </a:cubicBezTo>
                <a:cubicBezTo>
                  <a:pt x="43" y="76"/>
                  <a:pt x="52" y="91"/>
                  <a:pt x="67" y="98"/>
                </a:cubicBezTo>
                <a:cubicBezTo>
                  <a:pt x="74" y="112"/>
                  <a:pt x="87" y="121"/>
                  <a:pt x="104" y="121"/>
                </a:cubicBezTo>
                <a:cubicBezTo>
                  <a:pt x="111" y="121"/>
                  <a:pt x="119" y="118"/>
                  <a:pt x="124" y="116"/>
                </a:cubicBezTo>
                <a:cubicBezTo>
                  <a:pt x="125" y="118"/>
                  <a:pt x="144" y="132"/>
                  <a:pt x="144" y="162"/>
                </a:cubicBezTo>
                <a:cubicBezTo>
                  <a:pt x="144" y="186"/>
                  <a:pt x="130" y="207"/>
                  <a:pt x="107" y="217"/>
                </a:cubicBezTo>
                <a:cubicBezTo>
                  <a:pt x="90" y="206"/>
                  <a:pt x="72" y="201"/>
                  <a:pt x="53" y="201"/>
                </a:cubicBezTo>
                <a:cubicBezTo>
                  <a:pt x="37" y="201"/>
                  <a:pt x="21" y="205"/>
                  <a:pt x="6" y="213"/>
                </a:cubicBezTo>
                <a:cubicBezTo>
                  <a:pt x="3" y="215"/>
                  <a:pt x="0" y="219"/>
                  <a:pt x="0" y="222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2"/>
                  <a:pt x="5" y="346"/>
                  <a:pt x="11" y="346"/>
                </a:cubicBezTo>
                <a:cubicBezTo>
                  <a:pt x="337" y="346"/>
                  <a:pt x="337" y="346"/>
                  <a:pt x="337" y="346"/>
                </a:cubicBezTo>
                <a:cubicBezTo>
                  <a:pt x="344" y="346"/>
                  <a:pt x="348" y="342"/>
                  <a:pt x="348" y="337"/>
                </a:cubicBezTo>
                <a:cubicBezTo>
                  <a:pt x="348" y="162"/>
                  <a:pt x="348" y="162"/>
                  <a:pt x="348" y="162"/>
                </a:cubicBezTo>
                <a:cubicBezTo>
                  <a:pt x="348" y="118"/>
                  <a:pt x="324" y="77"/>
                  <a:pt x="286" y="56"/>
                </a:cubicBezTo>
                <a:close/>
                <a:moveTo>
                  <a:pt x="136" y="81"/>
                </a:moveTo>
                <a:cubicBezTo>
                  <a:pt x="132" y="81"/>
                  <a:pt x="132" y="81"/>
                  <a:pt x="132" y="81"/>
                </a:cubicBezTo>
                <a:cubicBezTo>
                  <a:pt x="128" y="81"/>
                  <a:pt x="124" y="83"/>
                  <a:pt x="122" y="87"/>
                </a:cubicBezTo>
                <a:cubicBezTo>
                  <a:pt x="120" y="95"/>
                  <a:pt x="112" y="100"/>
                  <a:pt x="103" y="100"/>
                </a:cubicBezTo>
                <a:cubicBezTo>
                  <a:pt x="94" y="100"/>
                  <a:pt x="86" y="95"/>
                  <a:pt x="84" y="86"/>
                </a:cubicBezTo>
                <a:cubicBezTo>
                  <a:pt x="83" y="83"/>
                  <a:pt x="80" y="81"/>
                  <a:pt x="77" y="80"/>
                </a:cubicBezTo>
                <a:cubicBezTo>
                  <a:pt x="68" y="77"/>
                  <a:pt x="62" y="69"/>
                  <a:pt x="62" y="60"/>
                </a:cubicBezTo>
                <a:cubicBezTo>
                  <a:pt x="62" y="51"/>
                  <a:pt x="68" y="44"/>
                  <a:pt x="77" y="41"/>
                </a:cubicBezTo>
                <a:cubicBezTo>
                  <a:pt x="80" y="40"/>
                  <a:pt x="83" y="38"/>
                  <a:pt x="84" y="35"/>
                </a:cubicBezTo>
                <a:cubicBezTo>
                  <a:pt x="86" y="26"/>
                  <a:pt x="94" y="20"/>
                  <a:pt x="103" y="20"/>
                </a:cubicBezTo>
                <a:cubicBezTo>
                  <a:pt x="112" y="20"/>
                  <a:pt x="119" y="26"/>
                  <a:pt x="122" y="33"/>
                </a:cubicBezTo>
                <a:cubicBezTo>
                  <a:pt x="123" y="38"/>
                  <a:pt x="128" y="40"/>
                  <a:pt x="132" y="40"/>
                </a:cubicBezTo>
                <a:cubicBezTo>
                  <a:pt x="136" y="40"/>
                  <a:pt x="136" y="40"/>
                  <a:pt x="136" y="40"/>
                </a:cubicBezTo>
                <a:cubicBezTo>
                  <a:pt x="140" y="40"/>
                  <a:pt x="143" y="38"/>
                  <a:pt x="146" y="33"/>
                </a:cubicBezTo>
                <a:cubicBezTo>
                  <a:pt x="149" y="26"/>
                  <a:pt x="156" y="20"/>
                  <a:pt x="165" y="20"/>
                </a:cubicBezTo>
                <a:cubicBezTo>
                  <a:pt x="174" y="20"/>
                  <a:pt x="181" y="26"/>
                  <a:pt x="184" y="33"/>
                </a:cubicBezTo>
                <a:cubicBezTo>
                  <a:pt x="185" y="38"/>
                  <a:pt x="190" y="40"/>
                  <a:pt x="194" y="40"/>
                </a:cubicBezTo>
                <a:cubicBezTo>
                  <a:pt x="197" y="40"/>
                  <a:pt x="197" y="40"/>
                  <a:pt x="197" y="40"/>
                </a:cubicBezTo>
                <a:cubicBezTo>
                  <a:pt x="202" y="40"/>
                  <a:pt x="205" y="38"/>
                  <a:pt x="208" y="33"/>
                </a:cubicBezTo>
                <a:cubicBezTo>
                  <a:pt x="211" y="26"/>
                  <a:pt x="218" y="20"/>
                  <a:pt x="227" y="20"/>
                </a:cubicBezTo>
                <a:cubicBezTo>
                  <a:pt x="236" y="20"/>
                  <a:pt x="244" y="26"/>
                  <a:pt x="246" y="35"/>
                </a:cubicBezTo>
                <a:cubicBezTo>
                  <a:pt x="247" y="38"/>
                  <a:pt x="249" y="40"/>
                  <a:pt x="253" y="41"/>
                </a:cubicBezTo>
                <a:cubicBezTo>
                  <a:pt x="262" y="44"/>
                  <a:pt x="267" y="51"/>
                  <a:pt x="267" y="60"/>
                </a:cubicBezTo>
                <a:cubicBezTo>
                  <a:pt x="267" y="69"/>
                  <a:pt x="262" y="77"/>
                  <a:pt x="253" y="80"/>
                </a:cubicBezTo>
                <a:cubicBezTo>
                  <a:pt x="249" y="81"/>
                  <a:pt x="247" y="83"/>
                  <a:pt x="246" y="86"/>
                </a:cubicBezTo>
                <a:cubicBezTo>
                  <a:pt x="244" y="95"/>
                  <a:pt x="236" y="100"/>
                  <a:pt x="227" y="100"/>
                </a:cubicBezTo>
                <a:cubicBezTo>
                  <a:pt x="218" y="100"/>
                  <a:pt x="211" y="95"/>
                  <a:pt x="208" y="87"/>
                </a:cubicBezTo>
                <a:cubicBezTo>
                  <a:pt x="206" y="83"/>
                  <a:pt x="202" y="81"/>
                  <a:pt x="197" y="81"/>
                </a:cubicBezTo>
                <a:cubicBezTo>
                  <a:pt x="194" y="81"/>
                  <a:pt x="194" y="81"/>
                  <a:pt x="194" y="81"/>
                </a:cubicBezTo>
                <a:cubicBezTo>
                  <a:pt x="190" y="81"/>
                  <a:pt x="186" y="83"/>
                  <a:pt x="184" y="87"/>
                </a:cubicBezTo>
                <a:cubicBezTo>
                  <a:pt x="181" y="95"/>
                  <a:pt x="174" y="100"/>
                  <a:pt x="165" y="100"/>
                </a:cubicBezTo>
                <a:cubicBezTo>
                  <a:pt x="156" y="100"/>
                  <a:pt x="149" y="95"/>
                  <a:pt x="146" y="87"/>
                </a:cubicBezTo>
                <a:cubicBezTo>
                  <a:pt x="145" y="83"/>
                  <a:pt x="140" y="81"/>
                  <a:pt x="136" y="81"/>
                </a:cubicBezTo>
                <a:close/>
                <a:moveTo>
                  <a:pt x="213" y="118"/>
                </a:moveTo>
                <a:cubicBezTo>
                  <a:pt x="218" y="120"/>
                  <a:pt x="222" y="121"/>
                  <a:pt x="226" y="121"/>
                </a:cubicBezTo>
                <a:cubicBezTo>
                  <a:pt x="233" y="121"/>
                  <a:pt x="240" y="119"/>
                  <a:pt x="246" y="116"/>
                </a:cubicBezTo>
                <a:cubicBezTo>
                  <a:pt x="247" y="118"/>
                  <a:pt x="265" y="132"/>
                  <a:pt x="265" y="162"/>
                </a:cubicBezTo>
                <a:cubicBezTo>
                  <a:pt x="265" y="184"/>
                  <a:pt x="258" y="211"/>
                  <a:pt x="237" y="221"/>
                </a:cubicBezTo>
                <a:cubicBezTo>
                  <a:pt x="229" y="215"/>
                  <a:pt x="220" y="211"/>
                  <a:pt x="211" y="208"/>
                </a:cubicBezTo>
                <a:cubicBezTo>
                  <a:pt x="221" y="195"/>
                  <a:pt x="226" y="179"/>
                  <a:pt x="226" y="162"/>
                </a:cubicBezTo>
                <a:cubicBezTo>
                  <a:pt x="225" y="147"/>
                  <a:pt x="220" y="132"/>
                  <a:pt x="213" y="118"/>
                </a:cubicBezTo>
                <a:close/>
                <a:moveTo>
                  <a:pt x="151" y="118"/>
                </a:moveTo>
                <a:cubicBezTo>
                  <a:pt x="155" y="118"/>
                  <a:pt x="159" y="119"/>
                  <a:pt x="164" y="119"/>
                </a:cubicBezTo>
                <a:cubicBezTo>
                  <a:pt x="165" y="120"/>
                  <a:pt x="167" y="120"/>
                  <a:pt x="169" y="120"/>
                </a:cubicBezTo>
                <a:cubicBezTo>
                  <a:pt x="174" y="120"/>
                  <a:pt x="180" y="118"/>
                  <a:pt x="184" y="116"/>
                </a:cubicBezTo>
                <a:cubicBezTo>
                  <a:pt x="186" y="118"/>
                  <a:pt x="205" y="132"/>
                  <a:pt x="205" y="162"/>
                </a:cubicBezTo>
                <a:cubicBezTo>
                  <a:pt x="205" y="177"/>
                  <a:pt x="200" y="191"/>
                  <a:pt x="188" y="203"/>
                </a:cubicBezTo>
                <a:cubicBezTo>
                  <a:pt x="184" y="203"/>
                  <a:pt x="179" y="202"/>
                  <a:pt x="174" y="202"/>
                </a:cubicBezTo>
                <a:cubicBezTo>
                  <a:pt x="166" y="202"/>
                  <a:pt x="157" y="203"/>
                  <a:pt x="151" y="204"/>
                </a:cubicBezTo>
                <a:cubicBezTo>
                  <a:pt x="159" y="191"/>
                  <a:pt x="164" y="176"/>
                  <a:pt x="164" y="160"/>
                </a:cubicBezTo>
                <a:cubicBezTo>
                  <a:pt x="164" y="145"/>
                  <a:pt x="159" y="130"/>
                  <a:pt x="151" y="118"/>
                </a:cubicBezTo>
                <a:close/>
                <a:moveTo>
                  <a:pt x="22" y="226"/>
                </a:moveTo>
                <a:cubicBezTo>
                  <a:pt x="31" y="223"/>
                  <a:pt x="41" y="221"/>
                  <a:pt x="51" y="221"/>
                </a:cubicBezTo>
                <a:cubicBezTo>
                  <a:pt x="71" y="221"/>
                  <a:pt x="91" y="228"/>
                  <a:pt x="107" y="243"/>
                </a:cubicBezTo>
                <a:cubicBezTo>
                  <a:pt x="109" y="245"/>
                  <a:pt x="111" y="246"/>
                  <a:pt x="114" y="246"/>
                </a:cubicBezTo>
                <a:cubicBezTo>
                  <a:pt x="116" y="246"/>
                  <a:pt x="119" y="245"/>
                  <a:pt x="121" y="243"/>
                </a:cubicBezTo>
                <a:cubicBezTo>
                  <a:pt x="135" y="230"/>
                  <a:pt x="155" y="223"/>
                  <a:pt x="175" y="223"/>
                </a:cubicBezTo>
                <a:cubicBezTo>
                  <a:pt x="194" y="223"/>
                  <a:pt x="214" y="229"/>
                  <a:pt x="229" y="241"/>
                </a:cubicBezTo>
                <a:cubicBezTo>
                  <a:pt x="231" y="242"/>
                  <a:pt x="233" y="243"/>
                  <a:pt x="235" y="243"/>
                </a:cubicBezTo>
                <a:cubicBezTo>
                  <a:pt x="236" y="243"/>
                  <a:pt x="238" y="243"/>
                  <a:pt x="238" y="242"/>
                </a:cubicBezTo>
                <a:cubicBezTo>
                  <a:pt x="255" y="237"/>
                  <a:pt x="267" y="225"/>
                  <a:pt x="276" y="210"/>
                </a:cubicBezTo>
                <a:cubicBezTo>
                  <a:pt x="283" y="197"/>
                  <a:pt x="287" y="179"/>
                  <a:pt x="287" y="162"/>
                </a:cubicBezTo>
                <a:cubicBezTo>
                  <a:pt x="287" y="139"/>
                  <a:pt x="278" y="118"/>
                  <a:pt x="261" y="101"/>
                </a:cubicBezTo>
                <a:cubicBezTo>
                  <a:pt x="260" y="100"/>
                  <a:pt x="260" y="100"/>
                  <a:pt x="260" y="100"/>
                </a:cubicBezTo>
                <a:cubicBezTo>
                  <a:pt x="261" y="100"/>
                  <a:pt x="263" y="97"/>
                  <a:pt x="263" y="96"/>
                </a:cubicBezTo>
                <a:cubicBezTo>
                  <a:pt x="272" y="92"/>
                  <a:pt x="278" y="85"/>
                  <a:pt x="283" y="77"/>
                </a:cubicBezTo>
                <a:cubicBezTo>
                  <a:pt x="310" y="96"/>
                  <a:pt x="327" y="127"/>
                  <a:pt x="327" y="162"/>
                </a:cubicBezTo>
                <a:cubicBezTo>
                  <a:pt x="327" y="210"/>
                  <a:pt x="284" y="264"/>
                  <a:pt x="241" y="264"/>
                </a:cubicBezTo>
                <a:cubicBezTo>
                  <a:pt x="232" y="264"/>
                  <a:pt x="224" y="262"/>
                  <a:pt x="215" y="257"/>
                </a:cubicBezTo>
                <a:cubicBezTo>
                  <a:pt x="211" y="255"/>
                  <a:pt x="211" y="255"/>
                  <a:pt x="211" y="255"/>
                </a:cubicBezTo>
                <a:cubicBezTo>
                  <a:pt x="200" y="246"/>
                  <a:pt x="187" y="242"/>
                  <a:pt x="175" y="242"/>
                </a:cubicBezTo>
                <a:cubicBezTo>
                  <a:pt x="162" y="242"/>
                  <a:pt x="149" y="246"/>
                  <a:pt x="139" y="255"/>
                </a:cubicBezTo>
                <a:cubicBezTo>
                  <a:pt x="131" y="260"/>
                  <a:pt x="123" y="263"/>
                  <a:pt x="115" y="263"/>
                </a:cubicBezTo>
                <a:cubicBezTo>
                  <a:pt x="106" y="263"/>
                  <a:pt x="98" y="260"/>
                  <a:pt x="91" y="255"/>
                </a:cubicBezTo>
                <a:cubicBezTo>
                  <a:pt x="80" y="246"/>
                  <a:pt x="67" y="241"/>
                  <a:pt x="53" y="241"/>
                </a:cubicBezTo>
                <a:cubicBezTo>
                  <a:pt x="43" y="241"/>
                  <a:pt x="32" y="244"/>
                  <a:pt x="22" y="250"/>
                </a:cubicBezTo>
                <a:lnTo>
                  <a:pt x="22" y="226"/>
                </a:lnTo>
                <a:close/>
                <a:moveTo>
                  <a:pt x="328" y="327"/>
                </a:moveTo>
                <a:cubicBezTo>
                  <a:pt x="21" y="327"/>
                  <a:pt x="21" y="327"/>
                  <a:pt x="21" y="327"/>
                </a:cubicBezTo>
                <a:cubicBezTo>
                  <a:pt x="21" y="276"/>
                  <a:pt x="21" y="276"/>
                  <a:pt x="21" y="276"/>
                </a:cubicBezTo>
                <a:cubicBezTo>
                  <a:pt x="23" y="275"/>
                  <a:pt x="25" y="273"/>
                  <a:pt x="27" y="271"/>
                </a:cubicBezTo>
                <a:cubicBezTo>
                  <a:pt x="35" y="266"/>
                  <a:pt x="44" y="263"/>
                  <a:pt x="52" y="263"/>
                </a:cubicBezTo>
                <a:cubicBezTo>
                  <a:pt x="61" y="263"/>
                  <a:pt x="69" y="266"/>
                  <a:pt x="77" y="271"/>
                </a:cubicBezTo>
                <a:cubicBezTo>
                  <a:pt x="88" y="280"/>
                  <a:pt x="101" y="284"/>
                  <a:pt x="114" y="284"/>
                </a:cubicBezTo>
                <a:cubicBezTo>
                  <a:pt x="127" y="284"/>
                  <a:pt x="140" y="280"/>
                  <a:pt x="151" y="271"/>
                </a:cubicBezTo>
                <a:cubicBezTo>
                  <a:pt x="158" y="266"/>
                  <a:pt x="167" y="263"/>
                  <a:pt x="175" y="263"/>
                </a:cubicBezTo>
                <a:cubicBezTo>
                  <a:pt x="184" y="263"/>
                  <a:pt x="192" y="266"/>
                  <a:pt x="200" y="271"/>
                </a:cubicBezTo>
                <a:cubicBezTo>
                  <a:pt x="201" y="271"/>
                  <a:pt x="201" y="273"/>
                  <a:pt x="205" y="275"/>
                </a:cubicBezTo>
                <a:cubicBezTo>
                  <a:pt x="216" y="282"/>
                  <a:pt x="229" y="284"/>
                  <a:pt x="242" y="284"/>
                </a:cubicBezTo>
                <a:cubicBezTo>
                  <a:pt x="277" y="284"/>
                  <a:pt x="309" y="259"/>
                  <a:pt x="328" y="229"/>
                </a:cubicBezTo>
                <a:lnTo>
                  <a:pt x="328" y="327"/>
                </a:lnTo>
                <a:close/>
                <a:moveTo>
                  <a:pt x="43" y="162"/>
                </a:moveTo>
                <a:cubicBezTo>
                  <a:pt x="54" y="162"/>
                  <a:pt x="63" y="153"/>
                  <a:pt x="63" y="142"/>
                </a:cubicBezTo>
                <a:cubicBezTo>
                  <a:pt x="63" y="131"/>
                  <a:pt x="54" y="122"/>
                  <a:pt x="43" y="122"/>
                </a:cubicBezTo>
                <a:cubicBezTo>
                  <a:pt x="31" y="122"/>
                  <a:pt x="22" y="131"/>
                  <a:pt x="22" y="142"/>
                </a:cubicBezTo>
                <a:cubicBezTo>
                  <a:pt x="22" y="153"/>
                  <a:pt x="31" y="162"/>
                  <a:pt x="43" y="1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2" name="Freeform 48">
            <a:extLst>
              <a:ext uri="{FF2B5EF4-FFF2-40B4-BE49-F238E27FC236}">
                <a16:creationId xmlns:a16="http://schemas.microsoft.com/office/drawing/2014/main" id="{1F63ECBD-6848-9292-CA2B-ACE9BB8D0796}"/>
              </a:ext>
            </a:extLst>
          </p:cNvPr>
          <p:cNvSpPr>
            <a:spLocks noEditPoints="1"/>
          </p:cNvSpPr>
          <p:nvPr/>
        </p:nvSpPr>
        <p:spPr bwMode="auto">
          <a:xfrm>
            <a:off x="4558724" y="1374456"/>
            <a:ext cx="256802" cy="259411"/>
          </a:xfrm>
          <a:custGeom>
            <a:avLst/>
            <a:gdLst>
              <a:gd name="T0" fmla="*/ 262 w 345"/>
              <a:gd name="T1" fmla="*/ 134 h 348"/>
              <a:gd name="T2" fmla="*/ 242 w 345"/>
              <a:gd name="T3" fmla="*/ 134 h 348"/>
              <a:gd name="T4" fmla="*/ 272 w 345"/>
              <a:gd name="T5" fmla="*/ 103 h 348"/>
              <a:gd name="T6" fmla="*/ 272 w 345"/>
              <a:gd name="T7" fmla="*/ 83 h 348"/>
              <a:gd name="T8" fmla="*/ 272 w 345"/>
              <a:gd name="T9" fmla="*/ 103 h 348"/>
              <a:gd name="T10" fmla="*/ 80 w 345"/>
              <a:gd name="T11" fmla="*/ 133 h 348"/>
              <a:gd name="T12" fmla="*/ 101 w 345"/>
              <a:gd name="T13" fmla="*/ 133 h 348"/>
              <a:gd name="T14" fmla="*/ 70 w 345"/>
              <a:gd name="T15" fmla="*/ 83 h 348"/>
              <a:gd name="T16" fmla="*/ 70 w 345"/>
              <a:gd name="T17" fmla="*/ 103 h 348"/>
              <a:gd name="T18" fmla="*/ 70 w 345"/>
              <a:gd name="T19" fmla="*/ 83 h 348"/>
              <a:gd name="T20" fmla="*/ 194 w 345"/>
              <a:gd name="T21" fmla="*/ 114 h 348"/>
              <a:gd name="T22" fmla="*/ 182 w 345"/>
              <a:gd name="T23" fmla="*/ 52 h 348"/>
              <a:gd name="T24" fmla="*/ 222 w 345"/>
              <a:gd name="T25" fmla="*/ 11 h 348"/>
              <a:gd name="T26" fmla="*/ 176 w 345"/>
              <a:gd name="T27" fmla="*/ 17 h 348"/>
              <a:gd name="T28" fmla="*/ 167 w 345"/>
              <a:gd name="T29" fmla="*/ 17 h 348"/>
              <a:gd name="T30" fmla="*/ 121 w 345"/>
              <a:gd name="T31" fmla="*/ 11 h 348"/>
              <a:gd name="T32" fmla="*/ 161 w 345"/>
              <a:gd name="T33" fmla="*/ 52 h 348"/>
              <a:gd name="T34" fmla="*/ 149 w 345"/>
              <a:gd name="T35" fmla="*/ 114 h 348"/>
              <a:gd name="T36" fmla="*/ 0 w 345"/>
              <a:gd name="T37" fmla="*/ 33 h 348"/>
              <a:gd name="T38" fmla="*/ 42 w 345"/>
              <a:gd name="T39" fmla="*/ 143 h 348"/>
              <a:gd name="T40" fmla="*/ 21 w 345"/>
              <a:gd name="T41" fmla="*/ 232 h 348"/>
              <a:gd name="T42" fmla="*/ 102 w 345"/>
              <a:gd name="T43" fmla="*/ 318 h 348"/>
              <a:gd name="T44" fmla="*/ 161 w 345"/>
              <a:gd name="T45" fmla="*/ 318 h 348"/>
              <a:gd name="T46" fmla="*/ 171 w 345"/>
              <a:gd name="T47" fmla="*/ 287 h 348"/>
              <a:gd name="T48" fmla="*/ 182 w 345"/>
              <a:gd name="T49" fmla="*/ 318 h 348"/>
              <a:gd name="T50" fmla="*/ 242 w 345"/>
              <a:gd name="T51" fmla="*/ 318 h 348"/>
              <a:gd name="T52" fmla="*/ 322 w 345"/>
              <a:gd name="T53" fmla="*/ 232 h 348"/>
              <a:gd name="T54" fmla="*/ 285 w 345"/>
              <a:gd name="T55" fmla="*/ 174 h 348"/>
              <a:gd name="T56" fmla="*/ 345 w 345"/>
              <a:gd name="T57" fmla="*/ 93 h 348"/>
              <a:gd name="T58" fmla="*/ 334 w 345"/>
              <a:gd name="T59" fmla="*/ 22 h 348"/>
              <a:gd name="T60" fmla="*/ 130 w 345"/>
              <a:gd name="T61" fmla="*/ 327 h 348"/>
              <a:gd name="T62" fmla="*/ 111 w 345"/>
              <a:gd name="T63" fmla="*/ 296 h 348"/>
              <a:gd name="T64" fmla="*/ 40 w 345"/>
              <a:gd name="T65" fmla="*/ 233 h 348"/>
              <a:gd name="T66" fmla="*/ 140 w 345"/>
              <a:gd name="T67" fmla="*/ 184 h 348"/>
              <a:gd name="T68" fmla="*/ 90 w 345"/>
              <a:gd name="T69" fmla="*/ 165 h 348"/>
              <a:gd name="T70" fmla="*/ 50 w 345"/>
              <a:gd name="T71" fmla="*/ 124 h 348"/>
              <a:gd name="T72" fmla="*/ 18 w 345"/>
              <a:gd name="T73" fmla="*/ 43 h 348"/>
              <a:gd name="T74" fmla="*/ 90 w 345"/>
              <a:gd name="T75" fmla="*/ 165 h 348"/>
              <a:gd name="T76" fmla="*/ 170 w 345"/>
              <a:gd name="T77" fmla="*/ 266 h 348"/>
              <a:gd name="T78" fmla="*/ 161 w 345"/>
              <a:gd name="T79" fmla="*/ 133 h 348"/>
              <a:gd name="T80" fmla="*/ 180 w 345"/>
              <a:gd name="T81" fmla="*/ 133 h 348"/>
              <a:gd name="T82" fmla="*/ 303 w 345"/>
              <a:gd name="T83" fmla="*/ 233 h 348"/>
              <a:gd name="T84" fmla="*/ 231 w 345"/>
              <a:gd name="T85" fmla="*/ 296 h 348"/>
              <a:gd name="T86" fmla="*/ 211 w 345"/>
              <a:gd name="T87" fmla="*/ 327 h 348"/>
              <a:gd name="T88" fmla="*/ 202 w 345"/>
              <a:gd name="T89" fmla="*/ 185 h 348"/>
              <a:gd name="T90" fmla="*/ 303 w 345"/>
              <a:gd name="T91" fmla="*/ 233 h 348"/>
              <a:gd name="T92" fmla="*/ 323 w 345"/>
              <a:gd name="T93" fmla="*/ 93 h 348"/>
              <a:gd name="T94" fmla="*/ 282 w 345"/>
              <a:gd name="T95" fmla="*/ 133 h 348"/>
              <a:gd name="T96" fmla="*/ 202 w 345"/>
              <a:gd name="T97" fmla="*/ 164 h 348"/>
              <a:gd name="T98" fmla="*/ 324 w 345"/>
              <a:gd name="T99" fmla="*/ 93 h 348"/>
              <a:gd name="T100" fmla="*/ 252 w 345"/>
              <a:gd name="T101" fmla="*/ 266 h 348"/>
              <a:gd name="T102" fmla="*/ 252 w 345"/>
              <a:gd name="T103" fmla="*/ 206 h 348"/>
              <a:gd name="T104" fmla="*/ 252 w 345"/>
              <a:gd name="T105" fmla="*/ 226 h 348"/>
              <a:gd name="T106" fmla="*/ 252 w 345"/>
              <a:gd name="T107" fmla="*/ 246 h 348"/>
              <a:gd name="T108" fmla="*/ 252 w 345"/>
              <a:gd name="T109" fmla="*/ 226 h 348"/>
              <a:gd name="T110" fmla="*/ 90 w 345"/>
              <a:gd name="T111" fmla="*/ 265 h 348"/>
              <a:gd name="T112" fmla="*/ 90 w 345"/>
              <a:gd name="T113" fmla="*/ 206 h 348"/>
              <a:gd name="T114" fmla="*/ 101 w 345"/>
              <a:gd name="T115" fmla="*/ 235 h 348"/>
              <a:gd name="T116" fmla="*/ 80 w 345"/>
              <a:gd name="T117" fmla="*/ 235 h 348"/>
              <a:gd name="T118" fmla="*/ 101 w 345"/>
              <a:gd name="T119" fmla="*/ 23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5" h="348">
                <a:moveTo>
                  <a:pt x="252" y="145"/>
                </a:moveTo>
                <a:cubicBezTo>
                  <a:pt x="258" y="145"/>
                  <a:pt x="262" y="140"/>
                  <a:pt x="262" y="134"/>
                </a:cubicBezTo>
                <a:cubicBezTo>
                  <a:pt x="262" y="129"/>
                  <a:pt x="258" y="125"/>
                  <a:pt x="252" y="125"/>
                </a:cubicBezTo>
                <a:cubicBezTo>
                  <a:pt x="246" y="125"/>
                  <a:pt x="242" y="129"/>
                  <a:pt x="242" y="134"/>
                </a:cubicBezTo>
                <a:cubicBezTo>
                  <a:pt x="242" y="139"/>
                  <a:pt x="246" y="145"/>
                  <a:pt x="252" y="145"/>
                </a:cubicBezTo>
                <a:close/>
                <a:moveTo>
                  <a:pt x="272" y="103"/>
                </a:moveTo>
                <a:cubicBezTo>
                  <a:pt x="278" y="103"/>
                  <a:pt x="282" y="98"/>
                  <a:pt x="282" y="93"/>
                </a:cubicBezTo>
                <a:cubicBezTo>
                  <a:pt x="282" y="87"/>
                  <a:pt x="278" y="83"/>
                  <a:pt x="272" y="83"/>
                </a:cubicBezTo>
                <a:cubicBezTo>
                  <a:pt x="267" y="83"/>
                  <a:pt x="262" y="87"/>
                  <a:pt x="262" y="93"/>
                </a:cubicBezTo>
                <a:cubicBezTo>
                  <a:pt x="262" y="98"/>
                  <a:pt x="267" y="103"/>
                  <a:pt x="272" y="103"/>
                </a:cubicBezTo>
                <a:close/>
                <a:moveTo>
                  <a:pt x="90" y="123"/>
                </a:moveTo>
                <a:cubicBezTo>
                  <a:pt x="85" y="123"/>
                  <a:pt x="80" y="128"/>
                  <a:pt x="80" y="133"/>
                </a:cubicBezTo>
                <a:cubicBezTo>
                  <a:pt x="80" y="139"/>
                  <a:pt x="85" y="143"/>
                  <a:pt x="90" y="143"/>
                </a:cubicBezTo>
                <a:cubicBezTo>
                  <a:pt x="95" y="143"/>
                  <a:pt x="101" y="139"/>
                  <a:pt x="101" y="133"/>
                </a:cubicBezTo>
                <a:cubicBezTo>
                  <a:pt x="101" y="128"/>
                  <a:pt x="95" y="123"/>
                  <a:pt x="90" y="123"/>
                </a:cubicBezTo>
                <a:close/>
                <a:moveTo>
                  <a:pt x="70" y="83"/>
                </a:moveTo>
                <a:cubicBezTo>
                  <a:pt x="63" y="83"/>
                  <a:pt x="59" y="87"/>
                  <a:pt x="59" y="93"/>
                </a:cubicBezTo>
                <a:cubicBezTo>
                  <a:pt x="59" y="98"/>
                  <a:pt x="63" y="103"/>
                  <a:pt x="70" y="103"/>
                </a:cubicBezTo>
                <a:cubicBezTo>
                  <a:pt x="76" y="103"/>
                  <a:pt x="80" y="98"/>
                  <a:pt x="80" y="93"/>
                </a:cubicBezTo>
                <a:cubicBezTo>
                  <a:pt x="80" y="87"/>
                  <a:pt x="76" y="83"/>
                  <a:pt x="70" y="83"/>
                </a:cubicBezTo>
                <a:close/>
                <a:moveTo>
                  <a:pt x="334" y="22"/>
                </a:moveTo>
                <a:cubicBezTo>
                  <a:pt x="271" y="22"/>
                  <a:pt x="218" y="61"/>
                  <a:pt x="194" y="114"/>
                </a:cubicBezTo>
                <a:cubicBezTo>
                  <a:pt x="191" y="111"/>
                  <a:pt x="186" y="107"/>
                  <a:pt x="182" y="105"/>
                </a:cubicBezTo>
                <a:cubicBezTo>
                  <a:pt x="182" y="52"/>
                  <a:pt x="182" y="52"/>
                  <a:pt x="182" y="52"/>
                </a:cubicBezTo>
                <a:cubicBezTo>
                  <a:pt x="182" y="35"/>
                  <a:pt x="195" y="21"/>
                  <a:pt x="211" y="21"/>
                </a:cubicBezTo>
                <a:cubicBezTo>
                  <a:pt x="218" y="21"/>
                  <a:pt x="222" y="17"/>
                  <a:pt x="222" y="11"/>
                </a:cubicBezTo>
                <a:cubicBezTo>
                  <a:pt x="222" y="5"/>
                  <a:pt x="218" y="0"/>
                  <a:pt x="211" y="0"/>
                </a:cubicBezTo>
                <a:cubicBezTo>
                  <a:pt x="198" y="0"/>
                  <a:pt x="185" y="7"/>
                  <a:pt x="176" y="17"/>
                </a:cubicBezTo>
                <a:cubicBezTo>
                  <a:pt x="174" y="18"/>
                  <a:pt x="173" y="20"/>
                  <a:pt x="171" y="22"/>
                </a:cubicBezTo>
                <a:cubicBezTo>
                  <a:pt x="170" y="20"/>
                  <a:pt x="169" y="18"/>
                  <a:pt x="167" y="17"/>
                </a:cubicBezTo>
                <a:cubicBezTo>
                  <a:pt x="157" y="7"/>
                  <a:pt x="144" y="0"/>
                  <a:pt x="131" y="0"/>
                </a:cubicBezTo>
                <a:cubicBezTo>
                  <a:pt x="126" y="0"/>
                  <a:pt x="121" y="5"/>
                  <a:pt x="121" y="11"/>
                </a:cubicBezTo>
                <a:cubicBezTo>
                  <a:pt x="121" y="17"/>
                  <a:pt x="126" y="21"/>
                  <a:pt x="131" y="21"/>
                </a:cubicBezTo>
                <a:cubicBezTo>
                  <a:pt x="148" y="21"/>
                  <a:pt x="161" y="35"/>
                  <a:pt x="161" y="52"/>
                </a:cubicBezTo>
                <a:cubicBezTo>
                  <a:pt x="161" y="105"/>
                  <a:pt x="161" y="105"/>
                  <a:pt x="161" y="105"/>
                </a:cubicBezTo>
                <a:cubicBezTo>
                  <a:pt x="157" y="107"/>
                  <a:pt x="152" y="110"/>
                  <a:pt x="149" y="114"/>
                </a:cubicBezTo>
                <a:cubicBezTo>
                  <a:pt x="126" y="61"/>
                  <a:pt x="72" y="22"/>
                  <a:pt x="10" y="22"/>
                </a:cubicBezTo>
                <a:cubicBezTo>
                  <a:pt x="4" y="22"/>
                  <a:pt x="0" y="26"/>
                  <a:pt x="0" y="33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119"/>
                  <a:pt x="18" y="139"/>
                  <a:pt x="42" y="143"/>
                </a:cubicBezTo>
                <a:cubicBezTo>
                  <a:pt x="44" y="156"/>
                  <a:pt x="51" y="165"/>
                  <a:pt x="60" y="174"/>
                </a:cubicBezTo>
                <a:cubicBezTo>
                  <a:pt x="37" y="185"/>
                  <a:pt x="23" y="206"/>
                  <a:pt x="21" y="232"/>
                </a:cubicBezTo>
                <a:cubicBezTo>
                  <a:pt x="18" y="272"/>
                  <a:pt x="51" y="307"/>
                  <a:pt x="91" y="307"/>
                </a:cubicBezTo>
                <a:cubicBezTo>
                  <a:pt x="97" y="307"/>
                  <a:pt x="102" y="313"/>
                  <a:pt x="102" y="318"/>
                </a:cubicBezTo>
                <a:cubicBezTo>
                  <a:pt x="102" y="335"/>
                  <a:pt x="115" y="348"/>
                  <a:pt x="131" y="348"/>
                </a:cubicBezTo>
                <a:cubicBezTo>
                  <a:pt x="148" y="348"/>
                  <a:pt x="161" y="335"/>
                  <a:pt x="161" y="318"/>
                </a:cubicBezTo>
                <a:cubicBezTo>
                  <a:pt x="161" y="286"/>
                  <a:pt x="161" y="286"/>
                  <a:pt x="161" y="286"/>
                </a:cubicBezTo>
                <a:cubicBezTo>
                  <a:pt x="165" y="287"/>
                  <a:pt x="169" y="287"/>
                  <a:pt x="171" y="287"/>
                </a:cubicBezTo>
                <a:cubicBezTo>
                  <a:pt x="175" y="287"/>
                  <a:pt x="178" y="287"/>
                  <a:pt x="182" y="286"/>
                </a:cubicBezTo>
                <a:cubicBezTo>
                  <a:pt x="182" y="318"/>
                  <a:pt x="182" y="318"/>
                  <a:pt x="182" y="318"/>
                </a:cubicBezTo>
                <a:cubicBezTo>
                  <a:pt x="182" y="335"/>
                  <a:pt x="195" y="348"/>
                  <a:pt x="211" y="348"/>
                </a:cubicBezTo>
                <a:cubicBezTo>
                  <a:pt x="228" y="348"/>
                  <a:pt x="242" y="335"/>
                  <a:pt x="242" y="318"/>
                </a:cubicBezTo>
                <a:cubicBezTo>
                  <a:pt x="242" y="313"/>
                  <a:pt x="246" y="307"/>
                  <a:pt x="252" y="307"/>
                </a:cubicBezTo>
                <a:cubicBezTo>
                  <a:pt x="292" y="307"/>
                  <a:pt x="325" y="273"/>
                  <a:pt x="322" y="232"/>
                </a:cubicBezTo>
                <a:cubicBezTo>
                  <a:pt x="321" y="214"/>
                  <a:pt x="313" y="196"/>
                  <a:pt x="299" y="183"/>
                </a:cubicBezTo>
                <a:cubicBezTo>
                  <a:pt x="295" y="179"/>
                  <a:pt x="289" y="176"/>
                  <a:pt x="285" y="174"/>
                </a:cubicBezTo>
                <a:cubicBezTo>
                  <a:pt x="294" y="165"/>
                  <a:pt x="300" y="156"/>
                  <a:pt x="303" y="143"/>
                </a:cubicBezTo>
                <a:cubicBezTo>
                  <a:pt x="326" y="139"/>
                  <a:pt x="345" y="119"/>
                  <a:pt x="345" y="93"/>
                </a:cubicBezTo>
                <a:cubicBezTo>
                  <a:pt x="345" y="33"/>
                  <a:pt x="345" y="33"/>
                  <a:pt x="345" y="33"/>
                </a:cubicBezTo>
                <a:cubicBezTo>
                  <a:pt x="344" y="26"/>
                  <a:pt x="339" y="22"/>
                  <a:pt x="334" y="22"/>
                </a:cubicBezTo>
                <a:close/>
                <a:moveTo>
                  <a:pt x="140" y="317"/>
                </a:moveTo>
                <a:cubicBezTo>
                  <a:pt x="140" y="322"/>
                  <a:pt x="136" y="327"/>
                  <a:pt x="130" y="327"/>
                </a:cubicBezTo>
                <a:cubicBezTo>
                  <a:pt x="125" y="327"/>
                  <a:pt x="120" y="322"/>
                  <a:pt x="120" y="317"/>
                </a:cubicBezTo>
                <a:cubicBezTo>
                  <a:pt x="120" y="309"/>
                  <a:pt x="117" y="302"/>
                  <a:pt x="111" y="296"/>
                </a:cubicBezTo>
                <a:cubicBezTo>
                  <a:pt x="106" y="290"/>
                  <a:pt x="98" y="287"/>
                  <a:pt x="90" y="287"/>
                </a:cubicBezTo>
                <a:cubicBezTo>
                  <a:pt x="61" y="287"/>
                  <a:pt x="37" y="262"/>
                  <a:pt x="40" y="233"/>
                </a:cubicBezTo>
                <a:cubicBezTo>
                  <a:pt x="41" y="206"/>
                  <a:pt x="66" y="184"/>
                  <a:pt x="94" y="184"/>
                </a:cubicBezTo>
                <a:cubicBezTo>
                  <a:pt x="140" y="184"/>
                  <a:pt x="140" y="184"/>
                  <a:pt x="140" y="184"/>
                </a:cubicBezTo>
                <a:lnTo>
                  <a:pt x="140" y="317"/>
                </a:lnTo>
                <a:close/>
                <a:moveTo>
                  <a:pt x="90" y="165"/>
                </a:moveTo>
                <a:cubicBezTo>
                  <a:pt x="73" y="165"/>
                  <a:pt x="60" y="151"/>
                  <a:pt x="60" y="134"/>
                </a:cubicBezTo>
                <a:cubicBezTo>
                  <a:pt x="60" y="129"/>
                  <a:pt x="56" y="124"/>
                  <a:pt x="50" y="124"/>
                </a:cubicBezTo>
                <a:cubicBezTo>
                  <a:pt x="34" y="124"/>
                  <a:pt x="18" y="111"/>
                  <a:pt x="18" y="94"/>
                </a:cubicBezTo>
                <a:cubicBezTo>
                  <a:pt x="18" y="43"/>
                  <a:pt x="18" y="43"/>
                  <a:pt x="18" y="43"/>
                </a:cubicBezTo>
                <a:cubicBezTo>
                  <a:pt x="84" y="48"/>
                  <a:pt x="136" y="101"/>
                  <a:pt x="140" y="165"/>
                </a:cubicBezTo>
                <a:lnTo>
                  <a:pt x="90" y="165"/>
                </a:lnTo>
                <a:close/>
                <a:moveTo>
                  <a:pt x="180" y="255"/>
                </a:moveTo>
                <a:cubicBezTo>
                  <a:pt x="180" y="261"/>
                  <a:pt x="176" y="266"/>
                  <a:pt x="170" y="266"/>
                </a:cubicBezTo>
                <a:cubicBezTo>
                  <a:pt x="165" y="266"/>
                  <a:pt x="161" y="261"/>
                  <a:pt x="161" y="255"/>
                </a:cubicBezTo>
                <a:cubicBezTo>
                  <a:pt x="161" y="133"/>
                  <a:pt x="161" y="133"/>
                  <a:pt x="161" y="133"/>
                </a:cubicBezTo>
                <a:cubicBezTo>
                  <a:pt x="161" y="128"/>
                  <a:pt x="165" y="123"/>
                  <a:pt x="170" y="123"/>
                </a:cubicBezTo>
                <a:cubicBezTo>
                  <a:pt x="176" y="123"/>
                  <a:pt x="180" y="128"/>
                  <a:pt x="180" y="133"/>
                </a:cubicBezTo>
                <a:lnTo>
                  <a:pt x="180" y="255"/>
                </a:lnTo>
                <a:close/>
                <a:moveTo>
                  <a:pt x="303" y="233"/>
                </a:moveTo>
                <a:cubicBezTo>
                  <a:pt x="303" y="262"/>
                  <a:pt x="281" y="287"/>
                  <a:pt x="252" y="287"/>
                </a:cubicBezTo>
                <a:cubicBezTo>
                  <a:pt x="245" y="287"/>
                  <a:pt x="236" y="290"/>
                  <a:pt x="231" y="296"/>
                </a:cubicBezTo>
                <a:cubicBezTo>
                  <a:pt x="225" y="302"/>
                  <a:pt x="222" y="309"/>
                  <a:pt x="222" y="317"/>
                </a:cubicBezTo>
                <a:cubicBezTo>
                  <a:pt x="222" y="322"/>
                  <a:pt x="218" y="327"/>
                  <a:pt x="211" y="327"/>
                </a:cubicBezTo>
                <a:cubicBezTo>
                  <a:pt x="206" y="327"/>
                  <a:pt x="202" y="322"/>
                  <a:pt x="202" y="317"/>
                </a:cubicBezTo>
                <a:cubicBezTo>
                  <a:pt x="202" y="185"/>
                  <a:pt x="202" y="185"/>
                  <a:pt x="202" y="185"/>
                </a:cubicBezTo>
                <a:cubicBezTo>
                  <a:pt x="249" y="185"/>
                  <a:pt x="249" y="185"/>
                  <a:pt x="249" y="185"/>
                </a:cubicBezTo>
                <a:cubicBezTo>
                  <a:pt x="277" y="185"/>
                  <a:pt x="301" y="206"/>
                  <a:pt x="303" y="233"/>
                </a:cubicBezTo>
                <a:close/>
                <a:moveTo>
                  <a:pt x="324" y="93"/>
                </a:moveTo>
                <a:cubicBezTo>
                  <a:pt x="323" y="93"/>
                  <a:pt x="323" y="93"/>
                  <a:pt x="323" y="93"/>
                </a:cubicBezTo>
                <a:cubicBezTo>
                  <a:pt x="323" y="110"/>
                  <a:pt x="309" y="123"/>
                  <a:pt x="292" y="123"/>
                </a:cubicBezTo>
                <a:cubicBezTo>
                  <a:pt x="287" y="123"/>
                  <a:pt x="282" y="128"/>
                  <a:pt x="282" y="133"/>
                </a:cubicBezTo>
                <a:cubicBezTo>
                  <a:pt x="282" y="150"/>
                  <a:pt x="269" y="164"/>
                  <a:pt x="252" y="164"/>
                </a:cubicBezTo>
                <a:cubicBezTo>
                  <a:pt x="202" y="164"/>
                  <a:pt x="202" y="164"/>
                  <a:pt x="202" y="164"/>
                </a:cubicBezTo>
                <a:cubicBezTo>
                  <a:pt x="206" y="98"/>
                  <a:pt x="259" y="47"/>
                  <a:pt x="324" y="43"/>
                </a:cubicBezTo>
                <a:lnTo>
                  <a:pt x="324" y="93"/>
                </a:lnTo>
                <a:close/>
                <a:moveTo>
                  <a:pt x="222" y="236"/>
                </a:moveTo>
                <a:cubicBezTo>
                  <a:pt x="222" y="253"/>
                  <a:pt x="235" y="266"/>
                  <a:pt x="252" y="266"/>
                </a:cubicBezTo>
                <a:cubicBezTo>
                  <a:pt x="269" y="266"/>
                  <a:pt x="282" y="253"/>
                  <a:pt x="282" y="236"/>
                </a:cubicBezTo>
                <a:cubicBezTo>
                  <a:pt x="282" y="219"/>
                  <a:pt x="269" y="206"/>
                  <a:pt x="252" y="206"/>
                </a:cubicBezTo>
                <a:cubicBezTo>
                  <a:pt x="235" y="206"/>
                  <a:pt x="222" y="219"/>
                  <a:pt x="222" y="236"/>
                </a:cubicBezTo>
                <a:close/>
                <a:moveTo>
                  <a:pt x="252" y="226"/>
                </a:moveTo>
                <a:cubicBezTo>
                  <a:pt x="258" y="226"/>
                  <a:pt x="263" y="230"/>
                  <a:pt x="263" y="236"/>
                </a:cubicBezTo>
                <a:cubicBezTo>
                  <a:pt x="263" y="241"/>
                  <a:pt x="258" y="246"/>
                  <a:pt x="252" y="246"/>
                </a:cubicBezTo>
                <a:cubicBezTo>
                  <a:pt x="246" y="246"/>
                  <a:pt x="242" y="241"/>
                  <a:pt x="242" y="236"/>
                </a:cubicBezTo>
                <a:cubicBezTo>
                  <a:pt x="242" y="230"/>
                  <a:pt x="246" y="226"/>
                  <a:pt x="252" y="226"/>
                </a:cubicBezTo>
                <a:close/>
                <a:moveTo>
                  <a:pt x="60" y="235"/>
                </a:moveTo>
                <a:cubicBezTo>
                  <a:pt x="60" y="251"/>
                  <a:pt x="73" y="265"/>
                  <a:pt x="90" y="265"/>
                </a:cubicBezTo>
                <a:cubicBezTo>
                  <a:pt x="107" y="265"/>
                  <a:pt x="121" y="251"/>
                  <a:pt x="121" y="235"/>
                </a:cubicBezTo>
                <a:cubicBezTo>
                  <a:pt x="121" y="219"/>
                  <a:pt x="107" y="206"/>
                  <a:pt x="90" y="206"/>
                </a:cubicBezTo>
                <a:cubicBezTo>
                  <a:pt x="73" y="206"/>
                  <a:pt x="60" y="219"/>
                  <a:pt x="60" y="235"/>
                </a:cubicBezTo>
                <a:close/>
                <a:moveTo>
                  <a:pt x="101" y="235"/>
                </a:moveTo>
                <a:cubicBezTo>
                  <a:pt x="101" y="241"/>
                  <a:pt x="96" y="245"/>
                  <a:pt x="90" y="245"/>
                </a:cubicBezTo>
                <a:cubicBezTo>
                  <a:pt x="85" y="245"/>
                  <a:pt x="80" y="241"/>
                  <a:pt x="80" y="235"/>
                </a:cubicBezTo>
                <a:cubicBezTo>
                  <a:pt x="80" y="230"/>
                  <a:pt x="85" y="226"/>
                  <a:pt x="90" y="226"/>
                </a:cubicBezTo>
                <a:cubicBezTo>
                  <a:pt x="96" y="226"/>
                  <a:pt x="101" y="230"/>
                  <a:pt x="101" y="2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3" name="Freeform 57">
            <a:extLst>
              <a:ext uri="{FF2B5EF4-FFF2-40B4-BE49-F238E27FC236}">
                <a16:creationId xmlns:a16="http://schemas.microsoft.com/office/drawing/2014/main" id="{8E9D9150-313D-A422-DA7D-38D14A36375F}"/>
              </a:ext>
            </a:extLst>
          </p:cNvPr>
          <p:cNvSpPr>
            <a:spLocks noEditPoints="1"/>
          </p:cNvSpPr>
          <p:nvPr/>
        </p:nvSpPr>
        <p:spPr bwMode="auto">
          <a:xfrm>
            <a:off x="2388018" y="1920859"/>
            <a:ext cx="228848" cy="259411"/>
          </a:xfrm>
          <a:custGeom>
            <a:avLst/>
            <a:gdLst>
              <a:gd name="T0" fmla="*/ 233 w 307"/>
              <a:gd name="T1" fmla="*/ 145 h 348"/>
              <a:gd name="T2" fmla="*/ 245 w 307"/>
              <a:gd name="T3" fmla="*/ 102 h 348"/>
              <a:gd name="T4" fmla="*/ 286 w 307"/>
              <a:gd name="T5" fmla="*/ 31 h 348"/>
              <a:gd name="T6" fmla="*/ 265 w 307"/>
              <a:gd name="T7" fmla="*/ 11 h 348"/>
              <a:gd name="T8" fmla="*/ 245 w 307"/>
              <a:gd name="T9" fmla="*/ 41 h 348"/>
              <a:gd name="T10" fmla="*/ 225 w 307"/>
              <a:gd name="T11" fmla="*/ 31 h 348"/>
              <a:gd name="T12" fmla="*/ 205 w 307"/>
              <a:gd name="T13" fmla="*/ 52 h 348"/>
              <a:gd name="T14" fmla="*/ 184 w 307"/>
              <a:gd name="T15" fmla="*/ 31 h 348"/>
              <a:gd name="T16" fmla="*/ 225 w 307"/>
              <a:gd name="T17" fmla="*/ 82 h 348"/>
              <a:gd name="T18" fmla="*/ 206 w 307"/>
              <a:gd name="T19" fmla="*/ 117 h 348"/>
              <a:gd name="T20" fmla="*/ 85 w 307"/>
              <a:gd name="T21" fmla="*/ 110 h 348"/>
              <a:gd name="T22" fmla="*/ 90 w 307"/>
              <a:gd name="T23" fmla="*/ 82 h 348"/>
              <a:gd name="T24" fmla="*/ 111 w 307"/>
              <a:gd name="T25" fmla="*/ 21 h 348"/>
              <a:gd name="T26" fmla="*/ 90 w 307"/>
              <a:gd name="T27" fmla="*/ 62 h 348"/>
              <a:gd name="T28" fmla="*/ 70 w 307"/>
              <a:gd name="T29" fmla="*/ 21 h 348"/>
              <a:gd name="T30" fmla="*/ 49 w 307"/>
              <a:gd name="T31" fmla="*/ 41 h 348"/>
              <a:gd name="T32" fmla="*/ 29 w 307"/>
              <a:gd name="T33" fmla="*/ 0 h 348"/>
              <a:gd name="T34" fmla="*/ 49 w 307"/>
              <a:gd name="T35" fmla="*/ 62 h 348"/>
              <a:gd name="T36" fmla="*/ 76 w 307"/>
              <a:gd name="T37" fmla="*/ 129 h 348"/>
              <a:gd name="T38" fmla="*/ 30 w 307"/>
              <a:gd name="T39" fmla="*/ 123 h 348"/>
              <a:gd name="T40" fmla="*/ 51 w 307"/>
              <a:gd name="T41" fmla="*/ 184 h 348"/>
              <a:gd name="T42" fmla="*/ 90 w 307"/>
              <a:gd name="T43" fmla="*/ 288 h 348"/>
              <a:gd name="T44" fmla="*/ 216 w 307"/>
              <a:gd name="T45" fmla="*/ 288 h 348"/>
              <a:gd name="T46" fmla="*/ 256 w 307"/>
              <a:gd name="T47" fmla="*/ 184 h 348"/>
              <a:gd name="T48" fmla="*/ 48 w 307"/>
              <a:gd name="T49" fmla="*/ 163 h 348"/>
              <a:gd name="T50" fmla="*/ 57 w 307"/>
              <a:gd name="T51" fmla="*/ 163 h 348"/>
              <a:gd name="T52" fmla="*/ 147 w 307"/>
              <a:gd name="T53" fmla="*/ 329 h 348"/>
              <a:gd name="T54" fmla="*/ 121 w 307"/>
              <a:gd name="T55" fmla="*/ 242 h 348"/>
              <a:gd name="T56" fmla="*/ 124 w 307"/>
              <a:gd name="T57" fmla="*/ 291 h 348"/>
              <a:gd name="T58" fmla="*/ 139 w 307"/>
              <a:gd name="T59" fmla="*/ 307 h 348"/>
              <a:gd name="T60" fmla="*/ 173 w 307"/>
              <a:gd name="T61" fmla="*/ 310 h 348"/>
              <a:gd name="T62" fmla="*/ 164 w 307"/>
              <a:gd name="T63" fmla="*/ 275 h 348"/>
              <a:gd name="T64" fmla="*/ 191 w 307"/>
              <a:gd name="T65" fmla="*/ 258 h 348"/>
              <a:gd name="T66" fmla="*/ 141 w 307"/>
              <a:gd name="T67" fmla="*/ 233 h 348"/>
              <a:gd name="T68" fmla="*/ 151 w 307"/>
              <a:gd name="T69" fmla="*/ 245 h 348"/>
              <a:gd name="T70" fmla="*/ 209 w 307"/>
              <a:gd name="T71" fmla="*/ 254 h 348"/>
              <a:gd name="T72" fmla="*/ 93 w 307"/>
              <a:gd name="T73" fmla="*/ 256 h 348"/>
              <a:gd name="T74" fmla="*/ 223 w 307"/>
              <a:gd name="T75" fmla="*/ 194 h 348"/>
              <a:gd name="T76" fmla="*/ 243 w 307"/>
              <a:gd name="T77" fmla="*/ 163 h 348"/>
              <a:gd name="T78" fmla="*/ 253 w 307"/>
              <a:gd name="T79" fmla="*/ 163 h 348"/>
              <a:gd name="T80" fmla="*/ 193 w 307"/>
              <a:gd name="T81" fmla="*/ 184 h 348"/>
              <a:gd name="T82" fmla="*/ 112 w 307"/>
              <a:gd name="T83" fmla="*/ 163 h 348"/>
              <a:gd name="T84" fmla="*/ 122 w 307"/>
              <a:gd name="T85" fmla="*/ 17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07" h="348">
                <a:moveTo>
                  <a:pt x="295" y="123"/>
                </a:moveTo>
                <a:cubicBezTo>
                  <a:pt x="274" y="123"/>
                  <a:pt x="274" y="123"/>
                  <a:pt x="274" y="123"/>
                </a:cubicBezTo>
                <a:cubicBezTo>
                  <a:pt x="257" y="123"/>
                  <a:pt x="242" y="132"/>
                  <a:pt x="233" y="145"/>
                </a:cubicBezTo>
                <a:cubicBezTo>
                  <a:pt x="229" y="140"/>
                  <a:pt x="226" y="135"/>
                  <a:pt x="223" y="131"/>
                </a:cubicBezTo>
                <a:cubicBezTo>
                  <a:pt x="228" y="129"/>
                  <a:pt x="228" y="129"/>
                  <a:pt x="228" y="129"/>
                </a:cubicBezTo>
                <a:cubicBezTo>
                  <a:pt x="238" y="123"/>
                  <a:pt x="245" y="113"/>
                  <a:pt x="245" y="102"/>
                </a:cubicBezTo>
                <a:cubicBezTo>
                  <a:pt x="245" y="62"/>
                  <a:pt x="245" y="62"/>
                  <a:pt x="245" y="62"/>
                </a:cubicBezTo>
                <a:cubicBezTo>
                  <a:pt x="255" y="62"/>
                  <a:pt x="255" y="62"/>
                  <a:pt x="255" y="62"/>
                </a:cubicBezTo>
                <a:cubicBezTo>
                  <a:pt x="272" y="62"/>
                  <a:pt x="286" y="48"/>
                  <a:pt x="286" y="31"/>
                </a:cubicBezTo>
                <a:cubicBezTo>
                  <a:pt x="286" y="11"/>
                  <a:pt x="286" y="11"/>
                  <a:pt x="286" y="11"/>
                </a:cubicBezTo>
                <a:cubicBezTo>
                  <a:pt x="286" y="5"/>
                  <a:pt x="281" y="0"/>
                  <a:pt x="275" y="0"/>
                </a:cubicBezTo>
                <a:cubicBezTo>
                  <a:pt x="270" y="0"/>
                  <a:pt x="265" y="5"/>
                  <a:pt x="265" y="11"/>
                </a:cubicBezTo>
                <a:cubicBezTo>
                  <a:pt x="265" y="31"/>
                  <a:pt x="265" y="31"/>
                  <a:pt x="265" y="31"/>
                </a:cubicBezTo>
                <a:cubicBezTo>
                  <a:pt x="265" y="36"/>
                  <a:pt x="261" y="41"/>
                  <a:pt x="255" y="41"/>
                </a:cubicBezTo>
                <a:cubicBezTo>
                  <a:pt x="245" y="41"/>
                  <a:pt x="245" y="41"/>
                  <a:pt x="245" y="41"/>
                </a:cubicBezTo>
                <a:cubicBezTo>
                  <a:pt x="245" y="31"/>
                  <a:pt x="245" y="31"/>
                  <a:pt x="245" y="31"/>
                </a:cubicBezTo>
                <a:cubicBezTo>
                  <a:pt x="245" y="26"/>
                  <a:pt x="241" y="21"/>
                  <a:pt x="234" y="21"/>
                </a:cubicBezTo>
                <a:cubicBezTo>
                  <a:pt x="229" y="21"/>
                  <a:pt x="225" y="26"/>
                  <a:pt x="225" y="31"/>
                </a:cubicBezTo>
                <a:cubicBezTo>
                  <a:pt x="225" y="62"/>
                  <a:pt x="225" y="62"/>
                  <a:pt x="225" y="62"/>
                </a:cubicBezTo>
                <a:cubicBezTo>
                  <a:pt x="215" y="62"/>
                  <a:pt x="215" y="62"/>
                  <a:pt x="215" y="62"/>
                </a:cubicBezTo>
                <a:cubicBezTo>
                  <a:pt x="209" y="62"/>
                  <a:pt x="205" y="57"/>
                  <a:pt x="205" y="52"/>
                </a:cubicBezTo>
                <a:cubicBezTo>
                  <a:pt x="205" y="31"/>
                  <a:pt x="205" y="31"/>
                  <a:pt x="205" y="31"/>
                </a:cubicBezTo>
                <a:cubicBezTo>
                  <a:pt x="205" y="26"/>
                  <a:pt x="200" y="21"/>
                  <a:pt x="194" y="21"/>
                </a:cubicBezTo>
                <a:cubicBezTo>
                  <a:pt x="188" y="21"/>
                  <a:pt x="184" y="26"/>
                  <a:pt x="184" y="31"/>
                </a:cubicBezTo>
                <a:cubicBezTo>
                  <a:pt x="184" y="52"/>
                  <a:pt x="184" y="52"/>
                  <a:pt x="184" y="52"/>
                </a:cubicBezTo>
                <a:cubicBezTo>
                  <a:pt x="184" y="68"/>
                  <a:pt x="197" y="82"/>
                  <a:pt x="215" y="82"/>
                </a:cubicBezTo>
                <a:cubicBezTo>
                  <a:pt x="225" y="82"/>
                  <a:pt x="225" y="82"/>
                  <a:pt x="225" y="82"/>
                </a:cubicBezTo>
                <a:cubicBezTo>
                  <a:pt x="225" y="101"/>
                  <a:pt x="225" y="101"/>
                  <a:pt x="225" y="101"/>
                </a:cubicBezTo>
                <a:cubicBezTo>
                  <a:pt x="225" y="104"/>
                  <a:pt x="223" y="109"/>
                  <a:pt x="219" y="110"/>
                </a:cubicBezTo>
                <a:cubicBezTo>
                  <a:pt x="206" y="117"/>
                  <a:pt x="206" y="117"/>
                  <a:pt x="206" y="117"/>
                </a:cubicBezTo>
                <a:cubicBezTo>
                  <a:pt x="191" y="108"/>
                  <a:pt x="173" y="104"/>
                  <a:pt x="152" y="104"/>
                </a:cubicBezTo>
                <a:cubicBezTo>
                  <a:pt x="132" y="104"/>
                  <a:pt x="114" y="108"/>
                  <a:pt x="99" y="117"/>
                </a:cubicBezTo>
                <a:cubicBezTo>
                  <a:pt x="85" y="110"/>
                  <a:pt x="85" y="110"/>
                  <a:pt x="85" y="110"/>
                </a:cubicBezTo>
                <a:cubicBezTo>
                  <a:pt x="83" y="108"/>
                  <a:pt x="80" y="104"/>
                  <a:pt x="80" y="101"/>
                </a:cubicBezTo>
                <a:cubicBezTo>
                  <a:pt x="80" y="82"/>
                  <a:pt x="80" y="82"/>
                  <a:pt x="80" y="82"/>
                </a:cubicBezTo>
                <a:cubicBezTo>
                  <a:pt x="90" y="82"/>
                  <a:pt x="90" y="82"/>
                  <a:pt x="90" y="82"/>
                </a:cubicBezTo>
                <a:cubicBezTo>
                  <a:pt x="107" y="82"/>
                  <a:pt x="121" y="68"/>
                  <a:pt x="121" y="52"/>
                </a:cubicBezTo>
                <a:cubicBezTo>
                  <a:pt x="121" y="31"/>
                  <a:pt x="121" y="31"/>
                  <a:pt x="121" y="31"/>
                </a:cubicBezTo>
                <a:cubicBezTo>
                  <a:pt x="121" y="26"/>
                  <a:pt x="116" y="21"/>
                  <a:pt x="111" y="21"/>
                </a:cubicBezTo>
                <a:cubicBezTo>
                  <a:pt x="105" y="21"/>
                  <a:pt x="101" y="26"/>
                  <a:pt x="101" y="31"/>
                </a:cubicBezTo>
                <a:cubicBezTo>
                  <a:pt x="101" y="52"/>
                  <a:pt x="101" y="52"/>
                  <a:pt x="101" y="52"/>
                </a:cubicBezTo>
                <a:cubicBezTo>
                  <a:pt x="101" y="57"/>
                  <a:pt x="96" y="62"/>
                  <a:pt x="90" y="62"/>
                </a:cubicBezTo>
                <a:cubicBezTo>
                  <a:pt x="80" y="62"/>
                  <a:pt x="80" y="62"/>
                  <a:pt x="80" y="62"/>
                </a:cubicBezTo>
                <a:cubicBezTo>
                  <a:pt x="80" y="31"/>
                  <a:pt x="80" y="31"/>
                  <a:pt x="80" y="31"/>
                </a:cubicBezTo>
                <a:cubicBezTo>
                  <a:pt x="80" y="26"/>
                  <a:pt x="75" y="21"/>
                  <a:pt x="70" y="21"/>
                </a:cubicBezTo>
                <a:cubicBezTo>
                  <a:pt x="65" y="21"/>
                  <a:pt x="60" y="26"/>
                  <a:pt x="60" y="31"/>
                </a:cubicBezTo>
                <a:cubicBezTo>
                  <a:pt x="60" y="41"/>
                  <a:pt x="60" y="41"/>
                  <a:pt x="60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44" y="41"/>
                  <a:pt x="39" y="36"/>
                  <a:pt x="39" y="31"/>
                </a:cubicBezTo>
                <a:cubicBezTo>
                  <a:pt x="39" y="11"/>
                  <a:pt x="39" y="11"/>
                  <a:pt x="39" y="11"/>
                </a:cubicBezTo>
                <a:cubicBezTo>
                  <a:pt x="39" y="5"/>
                  <a:pt x="35" y="0"/>
                  <a:pt x="29" y="0"/>
                </a:cubicBezTo>
                <a:cubicBezTo>
                  <a:pt x="24" y="0"/>
                  <a:pt x="19" y="5"/>
                  <a:pt x="19" y="11"/>
                </a:cubicBezTo>
                <a:cubicBezTo>
                  <a:pt x="19" y="31"/>
                  <a:pt x="19" y="31"/>
                  <a:pt x="19" y="31"/>
                </a:cubicBezTo>
                <a:cubicBezTo>
                  <a:pt x="19" y="48"/>
                  <a:pt x="33" y="62"/>
                  <a:pt x="49" y="62"/>
                </a:cubicBezTo>
                <a:cubicBezTo>
                  <a:pt x="60" y="62"/>
                  <a:pt x="60" y="62"/>
                  <a:pt x="60" y="62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0" y="113"/>
                  <a:pt x="66" y="124"/>
                  <a:pt x="76" y="129"/>
                </a:cubicBezTo>
                <a:cubicBezTo>
                  <a:pt x="83" y="131"/>
                  <a:pt x="83" y="131"/>
                  <a:pt x="83" y="131"/>
                </a:cubicBezTo>
                <a:cubicBezTo>
                  <a:pt x="78" y="135"/>
                  <a:pt x="75" y="140"/>
                  <a:pt x="72" y="145"/>
                </a:cubicBezTo>
                <a:cubicBezTo>
                  <a:pt x="63" y="132"/>
                  <a:pt x="47" y="123"/>
                  <a:pt x="30" y="123"/>
                </a:cubicBezTo>
                <a:cubicBezTo>
                  <a:pt x="10" y="123"/>
                  <a:pt x="10" y="123"/>
                  <a:pt x="10" y="123"/>
                </a:cubicBezTo>
                <a:cubicBezTo>
                  <a:pt x="4" y="123"/>
                  <a:pt x="0" y="127"/>
                  <a:pt x="0" y="133"/>
                </a:cubicBezTo>
                <a:cubicBezTo>
                  <a:pt x="0" y="161"/>
                  <a:pt x="22" y="184"/>
                  <a:pt x="51" y="184"/>
                </a:cubicBezTo>
                <a:cubicBezTo>
                  <a:pt x="61" y="184"/>
                  <a:pt x="61" y="184"/>
                  <a:pt x="61" y="184"/>
                </a:cubicBezTo>
                <a:cubicBezTo>
                  <a:pt x="61" y="194"/>
                  <a:pt x="61" y="194"/>
                  <a:pt x="61" y="194"/>
                </a:cubicBezTo>
                <a:cubicBezTo>
                  <a:pt x="61" y="227"/>
                  <a:pt x="72" y="262"/>
                  <a:pt x="90" y="288"/>
                </a:cubicBezTo>
                <a:cubicBezTo>
                  <a:pt x="89" y="321"/>
                  <a:pt x="116" y="348"/>
                  <a:pt x="149" y="348"/>
                </a:cubicBezTo>
                <a:cubicBezTo>
                  <a:pt x="158" y="348"/>
                  <a:pt x="158" y="348"/>
                  <a:pt x="158" y="348"/>
                </a:cubicBezTo>
                <a:cubicBezTo>
                  <a:pt x="191" y="348"/>
                  <a:pt x="218" y="321"/>
                  <a:pt x="216" y="288"/>
                </a:cubicBezTo>
                <a:cubicBezTo>
                  <a:pt x="234" y="262"/>
                  <a:pt x="246" y="226"/>
                  <a:pt x="246" y="194"/>
                </a:cubicBezTo>
                <a:cubicBezTo>
                  <a:pt x="246" y="184"/>
                  <a:pt x="246" y="184"/>
                  <a:pt x="246" y="184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84" y="184"/>
                  <a:pt x="307" y="161"/>
                  <a:pt x="307" y="133"/>
                </a:cubicBezTo>
                <a:cubicBezTo>
                  <a:pt x="305" y="127"/>
                  <a:pt x="300" y="123"/>
                  <a:pt x="295" y="123"/>
                </a:cubicBezTo>
                <a:close/>
                <a:moveTo>
                  <a:pt x="48" y="163"/>
                </a:moveTo>
                <a:cubicBezTo>
                  <a:pt x="35" y="163"/>
                  <a:pt x="24" y="154"/>
                  <a:pt x="19" y="143"/>
                </a:cubicBezTo>
                <a:cubicBezTo>
                  <a:pt x="28" y="143"/>
                  <a:pt x="28" y="143"/>
                  <a:pt x="28" y="143"/>
                </a:cubicBezTo>
                <a:cubicBezTo>
                  <a:pt x="42" y="143"/>
                  <a:pt x="53" y="152"/>
                  <a:pt x="57" y="163"/>
                </a:cubicBezTo>
                <a:lnTo>
                  <a:pt x="48" y="163"/>
                </a:lnTo>
                <a:close/>
                <a:moveTo>
                  <a:pt x="156" y="329"/>
                </a:moveTo>
                <a:cubicBezTo>
                  <a:pt x="147" y="329"/>
                  <a:pt x="147" y="329"/>
                  <a:pt x="147" y="329"/>
                </a:cubicBezTo>
                <a:cubicBezTo>
                  <a:pt x="123" y="329"/>
                  <a:pt x="105" y="307"/>
                  <a:pt x="110" y="285"/>
                </a:cubicBezTo>
                <a:cubicBezTo>
                  <a:pt x="114" y="258"/>
                  <a:pt x="114" y="258"/>
                  <a:pt x="114" y="258"/>
                </a:cubicBezTo>
                <a:cubicBezTo>
                  <a:pt x="115" y="252"/>
                  <a:pt x="117" y="247"/>
                  <a:pt x="121" y="242"/>
                </a:cubicBezTo>
                <a:cubicBezTo>
                  <a:pt x="123" y="243"/>
                  <a:pt x="121" y="242"/>
                  <a:pt x="141" y="267"/>
                </a:cubicBezTo>
                <a:cubicBezTo>
                  <a:pt x="141" y="275"/>
                  <a:pt x="141" y="275"/>
                  <a:pt x="141" y="275"/>
                </a:cubicBezTo>
                <a:cubicBezTo>
                  <a:pt x="124" y="291"/>
                  <a:pt x="124" y="291"/>
                  <a:pt x="124" y="291"/>
                </a:cubicBezTo>
                <a:cubicBezTo>
                  <a:pt x="120" y="296"/>
                  <a:pt x="120" y="302"/>
                  <a:pt x="124" y="307"/>
                </a:cubicBezTo>
                <a:cubicBezTo>
                  <a:pt x="126" y="309"/>
                  <a:pt x="129" y="310"/>
                  <a:pt x="131" y="310"/>
                </a:cubicBezTo>
                <a:cubicBezTo>
                  <a:pt x="134" y="310"/>
                  <a:pt x="136" y="309"/>
                  <a:pt x="139" y="307"/>
                </a:cubicBezTo>
                <a:cubicBezTo>
                  <a:pt x="152" y="293"/>
                  <a:pt x="152" y="293"/>
                  <a:pt x="152" y="293"/>
                </a:cubicBezTo>
                <a:cubicBezTo>
                  <a:pt x="166" y="307"/>
                  <a:pt x="166" y="307"/>
                  <a:pt x="166" y="307"/>
                </a:cubicBezTo>
                <a:cubicBezTo>
                  <a:pt x="168" y="309"/>
                  <a:pt x="171" y="310"/>
                  <a:pt x="173" y="310"/>
                </a:cubicBezTo>
                <a:cubicBezTo>
                  <a:pt x="176" y="310"/>
                  <a:pt x="179" y="309"/>
                  <a:pt x="181" y="307"/>
                </a:cubicBezTo>
                <a:cubicBezTo>
                  <a:pt x="186" y="302"/>
                  <a:pt x="186" y="296"/>
                  <a:pt x="181" y="291"/>
                </a:cubicBezTo>
                <a:cubicBezTo>
                  <a:pt x="164" y="275"/>
                  <a:pt x="164" y="275"/>
                  <a:pt x="164" y="275"/>
                </a:cubicBezTo>
                <a:cubicBezTo>
                  <a:pt x="164" y="267"/>
                  <a:pt x="164" y="267"/>
                  <a:pt x="164" y="267"/>
                </a:cubicBezTo>
                <a:cubicBezTo>
                  <a:pt x="184" y="242"/>
                  <a:pt x="183" y="243"/>
                  <a:pt x="183" y="242"/>
                </a:cubicBezTo>
                <a:cubicBezTo>
                  <a:pt x="187" y="247"/>
                  <a:pt x="189" y="253"/>
                  <a:pt x="191" y="258"/>
                </a:cubicBezTo>
                <a:cubicBezTo>
                  <a:pt x="196" y="285"/>
                  <a:pt x="196" y="285"/>
                  <a:pt x="196" y="285"/>
                </a:cubicBezTo>
                <a:cubicBezTo>
                  <a:pt x="196" y="307"/>
                  <a:pt x="179" y="329"/>
                  <a:pt x="156" y="329"/>
                </a:cubicBezTo>
                <a:close/>
                <a:moveTo>
                  <a:pt x="141" y="233"/>
                </a:moveTo>
                <a:cubicBezTo>
                  <a:pt x="142" y="229"/>
                  <a:pt x="147" y="226"/>
                  <a:pt x="151" y="226"/>
                </a:cubicBezTo>
                <a:cubicBezTo>
                  <a:pt x="156" y="226"/>
                  <a:pt x="160" y="229"/>
                  <a:pt x="161" y="233"/>
                </a:cubicBezTo>
                <a:cubicBezTo>
                  <a:pt x="151" y="245"/>
                  <a:pt x="151" y="245"/>
                  <a:pt x="151" y="245"/>
                </a:cubicBezTo>
                <a:lnTo>
                  <a:pt x="141" y="233"/>
                </a:lnTo>
                <a:close/>
                <a:moveTo>
                  <a:pt x="209" y="256"/>
                </a:moveTo>
                <a:cubicBezTo>
                  <a:pt x="209" y="254"/>
                  <a:pt x="209" y="254"/>
                  <a:pt x="209" y="254"/>
                </a:cubicBezTo>
                <a:cubicBezTo>
                  <a:pt x="205" y="226"/>
                  <a:pt x="179" y="206"/>
                  <a:pt x="151" y="206"/>
                </a:cubicBezTo>
                <a:cubicBezTo>
                  <a:pt x="123" y="206"/>
                  <a:pt x="98" y="226"/>
                  <a:pt x="93" y="254"/>
                </a:cubicBezTo>
                <a:cubicBezTo>
                  <a:pt x="93" y="256"/>
                  <a:pt x="93" y="256"/>
                  <a:pt x="93" y="256"/>
                </a:cubicBezTo>
                <a:cubicBezTo>
                  <a:pt x="84" y="236"/>
                  <a:pt x="80" y="215"/>
                  <a:pt x="80" y="194"/>
                </a:cubicBezTo>
                <a:cubicBezTo>
                  <a:pt x="80" y="147"/>
                  <a:pt x="110" y="123"/>
                  <a:pt x="151" y="123"/>
                </a:cubicBezTo>
                <a:cubicBezTo>
                  <a:pt x="194" y="123"/>
                  <a:pt x="223" y="147"/>
                  <a:pt x="223" y="194"/>
                </a:cubicBezTo>
                <a:cubicBezTo>
                  <a:pt x="223" y="215"/>
                  <a:pt x="218" y="236"/>
                  <a:pt x="209" y="256"/>
                </a:cubicBezTo>
                <a:close/>
                <a:moveTo>
                  <a:pt x="253" y="163"/>
                </a:moveTo>
                <a:cubicBezTo>
                  <a:pt x="243" y="163"/>
                  <a:pt x="243" y="163"/>
                  <a:pt x="243" y="163"/>
                </a:cubicBezTo>
                <a:cubicBezTo>
                  <a:pt x="249" y="152"/>
                  <a:pt x="260" y="143"/>
                  <a:pt x="273" y="143"/>
                </a:cubicBezTo>
                <a:cubicBezTo>
                  <a:pt x="282" y="143"/>
                  <a:pt x="282" y="143"/>
                  <a:pt x="282" y="143"/>
                </a:cubicBezTo>
                <a:cubicBezTo>
                  <a:pt x="278" y="154"/>
                  <a:pt x="266" y="163"/>
                  <a:pt x="253" y="163"/>
                </a:cubicBezTo>
                <a:close/>
                <a:moveTo>
                  <a:pt x="193" y="163"/>
                </a:moveTo>
                <a:cubicBezTo>
                  <a:pt x="188" y="163"/>
                  <a:pt x="183" y="168"/>
                  <a:pt x="183" y="174"/>
                </a:cubicBezTo>
                <a:cubicBezTo>
                  <a:pt x="183" y="179"/>
                  <a:pt x="188" y="184"/>
                  <a:pt x="193" y="184"/>
                </a:cubicBezTo>
                <a:cubicBezTo>
                  <a:pt x="199" y="184"/>
                  <a:pt x="203" y="179"/>
                  <a:pt x="203" y="174"/>
                </a:cubicBezTo>
                <a:cubicBezTo>
                  <a:pt x="203" y="168"/>
                  <a:pt x="199" y="163"/>
                  <a:pt x="193" y="163"/>
                </a:cubicBezTo>
                <a:close/>
                <a:moveTo>
                  <a:pt x="112" y="163"/>
                </a:moveTo>
                <a:cubicBezTo>
                  <a:pt x="106" y="163"/>
                  <a:pt x="101" y="168"/>
                  <a:pt x="101" y="174"/>
                </a:cubicBezTo>
                <a:cubicBezTo>
                  <a:pt x="101" y="179"/>
                  <a:pt x="106" y="184"/>
                  <a:pt x="112" y="184"/>
                </a:cubicBezTo>
                <a:cubicBezTo>
                  <a:pt x="117" y="184"/>
                  <a:pt x="122" y="179"/>
                  <a:pt x="122" y="174"/>
                </a:cubicBezTo>
                <a:cubicBezTo>
                  <a:pt x="122" y="168"/>
                  <a:pt x="117" y="163"/>
                  <a:pt x="112" y="1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4" name="Freeform 58">
            <a:extLst>
              <a:ext uri="{FF2B5EF4-FFF2-40B4-BE49-F238E27FC236}">
                <a16:creationId xmlns:a16="http://schemas.microsoft.com/office/drawing/2014/main" id="{94E25F41-9642-CB3E-0795-50A8AA4D7570}"/>
              </a:ext>
            </a:extLst>
          </p:cNvPr>
          <p:cNvSpPr>
            <a:spLocks noEditPoints="1"/>
          </p:cNvSpPr>
          <p:nvPr/>
        </p:nvSpPr>
        <p:spPr bwMode="auto">
          <a:xfrm>
            <a:off x="2372363" y="1375946"/>
            <a:ext cx="260157" cy="256430"/>
          </a:xfrm>
          <a:custGeom>
            <a:avLst/>
            <a:gdLst>
              <a:gd name="T0" fmla="*/ 93 w 349"/>
              <a:gd name="T1" fmla="*/ 95 h 344"/>
              <a:gd name="T2" fmla="*/ 256 w 349"/>
              <a:gd name="T3" fmla="*/ 21 h 344"/>
              <a:gd name="T4" fmla="*/ 237 w 349"/>
              <a:gd name="T5" fmla="*/ 58 h 344"/>
              <a:gd name="T6" fmla="*/ 83 w 349"/>
              <a:gd name="T7" fmla="*/ 130 h 344"/>
              <a:gd name="T8" fmla="*/ 41 w 349"/>
              <a:gd name="T9" fmla="*/ 109 h 344"/>
              <a:gd name="T10" fmla="*/ 144 w 349"/>
              <a:gd name="T11" fmla="*/ 99 h 344"/>
              <a:gd name="T12" fmla="*/ 103 w 349"/>
              <a:gd name="T13" fmla="*/ 140 h 344"/>
              <a:gd name="T14" fmla="*/ 144 w 349"/>
              <a:gd name="T15" fmla="*/ 99 h 344"/>
              <a:gd name="T16" fmla="*/ 246 w 349"/>
              <a:gd name="T17" fmla="*/ 140 h 344"/>
              <a:gd name="T18" fmla="*/ 206 w 349"/>
              <a:gd name="T19" fmla="*/ 99 h 344"/>
              <a:gd name="T20" fmla="*/ 308 w 349"/>
              <a:gd name="T21" fmla="*/ 109 h 344"/>
              <a:gd name="T22" fmla="*/ 268 w 349"/>
              <a:gd name="T23" fmla="*/ 130 h 344"/>
              <a:gd name="T24" fmla="*/ 52 w 349"/>
              <a:gd name="T25" fmla="*/ 160 h 344"/>
              <a:gd name="T26" fmla="*/ 72 w 349"/>
              <a:gd name="T27" fmla="*/ 200 h 344"/>
              <a:gd name="T28" fmla="*/ 52 w 349"/>
              <a:gd name="T29" fmla="*/ 160 h 344"/>
              <a:gd name="T30" fmla="*/ 246 w 349"/>
              <a:gd name="T31" fmla="*/ 200 h 344"/>
              <a:gd name="T32" fmla="*/ 206 w 349"/>
              <a:gd name="T33" fmla="*/ 160 h 344"/>
              <a:gd name="T34" fmla="*/ 143 w 349"/>
              <a:gd name="T35" fmla="*/ 171 h 344"/>
              <a:gd name="T36" fmla="*/ 103 w 349"/>
              <a:gd name="T37" fmla="*/ 191 h 344"/>
              <a:gd name="T38" fmla="*/ 308 w 349"/>
              <a:gd name="T39" fmla="*/ 161 h 344"/>
              <a:gd name="T40" fmla="*/ 268 w 349"/>
              <a:gd name="T41" fmla="*/ 201 h 344"/>
              <a:gd name="T42" fmla="*/ 308 w 349"/>
              <a:gd name="T43" fmla="*/ 161 h 344"/>
              <a:gd name="T44" fmla="*/ 83 w 349"/>
              <a:gd name="T45" fmla="*/ 261 h 344"/>
              <a:gd name="T46" fmla="*/ 41 w 349"/>
              <a:gd name="T47" fmla="*/ 221 h 344"/>
              <a:gd name="T48" fmla="*/ 144 w 349"/>
              <a:gd name="T49" fmla="*/ 232 h 344"/>
              <a:gd name="T50" fmla="*/ 103 w 349"/>
              <a:gd name="T51" fmla="*/ 251 h 344"/>
              <a:gd name="T52" fmla="*/ 216 w 349"/>
              <a:gd name="T53" fmla="*/ 221 h 344"/>
              <a:gd name="T54" fmla="*/ 237 w 349"/>
              <a:gd name="T55" fmla="*/ 261 h 344"/>
              <a:gd name="T56" fmla="*/ 216 w 349"/>
              <a:gd name="T57" fmla="*/ 221 h 344"/>
              <a:gd name="T58" fmla="*/ 278 w 349"/>
              <a:gd name="T59" fmla="*/ 261 h 344"/>
              <a:gd name="T60" fmla="*/ 298 w 349"/>
              <a:gd name="T61" fmla="*/ 221 h 344"/>
              <a:gd name="T62" fmla="*/ 86 w 349"/>
              <a:gd name="T63" fmla="*/ 2 h 344"/>
              <a:gd name="T64" fmla="*/ 31 w 349"/>
              <a:gd name="T65" fmla="*/ 81 h 344"/>
              <a:gd name="T66" fmla="*/ 31 w 349"/>
              <a:gd name="T67" fmla="*/ 142 h 344"/>
              <a:gd name="T68" fmla="*/ 31 w 349"/>
              <a:gd name="T69" fmla="*/ 202 h 344"/>
              <a:gd name="T70" fmla="*/ 71 w 349"/>
              <a:gd name="T71" fmla="*/ 283 h 344"/>
              <a:gd name="T72" fmla="*/ 11 w 349"/>
              <a:gd name="T73" fmla="*/ 324 h 344"/>
              <a:gd name="T74" fmla="*/ 337 w 349"/>
              <a:gd name="T75" fmla="*/ 344 h 344"/>
              <a:gd name="T76" fmla="*/ 268 w 349"/>
              <a:gd name="T77" fmla="*/ 324 h 344"/>
              <a:gd name="T78" fmla="*/ 328 w 349"/>
              <a:gd name="T79" fmla="*/ 233 h 344"/>
              <a:gd name="T80" fmla="*/ 328 w 349"/>
              <a:gd name="T81" fmla="*/ 172 h 344"/>
              <a:gd name="T82" fmla="*/ 328 w 349"/>
              <a:gd name="T83" fmla="*/ 112 h 344"/>
              <a:gd name="T84" fmla="*/ 293 w 349"/>
              <a:gd name="T85" fmla="*/ 81 h 344"/>
              <a:gd name="T86" fmla="*/ 257 w 349"/>
              <a:gd name="T87" fmla="*/ 0 h 344"/>
              <a:gd name="T88" fmla="*/ 220 w 349"/>
              <a:gd name="T89" fmla="*/ 81 h 344"/>
              <a:gd name="T90" fmla="*/ 186 w 349"/>
              <a:gd name="T91" fmla="*/ 112 h 344"/>
              <a:gd name="T92" fmla="*/ 186 w 349"/>
              <a:gd name="T93" fmla="*/ 172 h 344"/>
              <a:gd name="T94" fmla="*/ 186 w 349"/>
              <a:gd name="T95" fmla="*/ 233 h 344"/>
              <a:gd name="T96" fmla="*/ 246 w 349"/>
              <a:gd name="T97" fmla="*/ 324 h 344"/>
              <a:gd name="T98" fmla="*/ 112 w 349"/>
              <a:gd name="T99" fmla="*/ 283 h 344"/>
              <a:gd name="T100" fmla="*/ 153 w 349"/>
              <a:gd name="T101" fmla="*/ 202 h 344"/>
              <a:gd name="T102" fmla="*/ 153 w 349"/>
              <a:gd name="T103" fmla="*/ 142 h 344"/>
              <a:gd name="T104" fmla="*/ 153 w 349"/>
              <a:gd name="T105" fmla="*/ 81 h 344"/>
              <a:gd name="T106" fmla="*/ 98 w 349"/>
              <a:gd name="T107" fmla="*/ 2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49" h="344">
                <a:moveTo>
                  <a:pt x="93" y="21"/>
                </a:moveTo>
                <a:cubicBezTo>
                  <a:pt x="100" y="29"/>
                  <a:pt x="112" y="42"/>
                  <a:pt x="112" y="58"/>
                </a:cubicBezTo>
                <a:cubicBezTo>
                  <a:pt x="112" y="73"/>
                  <a:pt x="100" y="89"/>
                  <a:pt x="93" y="95"/>
                </a:cubicBezTo>
                <a:cubicBezTo>
                  <a:pt x="85" y="87"/>
                  <a:pt x="72" y="73"/>
                  <a:pt x="72" y="58"/>
                </a:cubicBezTo>
                <a:cubicBezTo>
                  <a:pt x="72" y="44"/>
                  <a:pt x="85" y="29"/>
                  <a:pt x="93" y="21"/>
                </a:cubicBezTo>
                <a:close/>
                <a:moveTo>
                  <a:pt x="256" y="21"/>
                </a:moveTo>
                <a:cubicBezTo>
                  <a:pt x="264" y="29"/>
                  <a:pt x="277" y="42"/>
                  <a:pt x="277" y="58"/>
                </a:cubicBezTo>
                <a:cubicBezTo>
                  <a:pt x="277" y="73"/>
                  <a:pt x="264" y="89"/>
                  <a:pt x="256" y="95"/>
                </a:cubicBezTo>
                <a:cubicBezTo>
                  <a:pt x="248" y="87"/>
                  <a:pt x="237" y="73"/>
                  <a:pt x="237" y="58"/>
                </a:cubicBezTo>
                <a:cubicBezTo>
                  <a:pt x="237" y="44"/>
                  <a:pt x="250" y="29"/>
                  <a:pt x="256" y="21"/>
                </a:cubicBezTo>
                <a:close/>
                <a:moveTo>
                  <a:pt x="52" y="99"/>
                </a:moveTo>
                <a:cubicBezTo>
                  <a:pt x="68" y="99"/>
                  <a:pt x="83" y="113"/>
                  <a:pt x="83" y="130"/>
                </a:cubicBezTo>
                <a:cubicBezTo>
                  <a:pt x="83" y="140"/>
                  <a:pt x="83" y="140"/>
                  <a:pt x="83" y="140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55" y="140"/>
                  <a:pt x="41" y="126"/>
                  <a:pt x="41" y="109"/>
                </a:cubicBezTo>
                <a:cubicBezTo>
                  <a:pt x="41" y="99"/>
                  <a:pt x="41" y="99"/>
                  <a:pt x="41" y="99"/>
                </a:cubicBezTo>
                <a:cubicBezTo>
                  <a:pt x="52" y="99"/>
                  <a:pt x="52" y="99"/>
                  <a:pt x="52" y="99"/>
                </a:cubicBezTo>
                <a:close/>
                <a:moveTo>
                  <a:pt x="144" y="99"/>
                </a:moveTo>
                <a:cubicBezTo>
                  <a:pt x="144" y="109"/>
                  <a:pt x="144" y="109"/>
                  <a:pt x="144" y="109"/>
                </a:cubicBezTo>
                <a:cubicBezTo>
                  <a:pt x="144" y="126"/>
                  <a:pt x="130" y="140"/>
                  <a:pt x="113" y="140"/>
                </a:cubicBezTo>
                <a:cubicBezTo>
                  <a:pt x="103" y="140"/>
                  <a:pt x="103" y="140"/>
                  <a:pt x="103" y="140"/>
                </a:cubicBezTo>
                <a:cubicBezTo>
                  <a:pt x="103" y="130"/>
                  <a:pt x="103" y="130"/>
                  <a:pt x="103" y="130"/>
                </a:cubicBezTo>
                <a:cubicBezTo>
                  <a:pt x="103" y="113"/>
                  <a:pt x="117" y="99"/>
                  <a:pt x="134" y="99"/>
                </a:cubicBezTo>
                <a:lnTo>
                  <a:pt x="144" y="99"/>
                </a:lnTo>
                <a:close/>
                <a:moveTo>
                  <a:pt x="216" y="99"/>
                </a:moveTo>
                <a:cubicBezTo>
                  <a:pt x="233" y="99"/>
                  <a:pt x="246" y="113"/>
                  <a:pt x="246" y="130"/>
                </a:cubicBezTo>
                <a:cubicBezTo>
                  <a:pt x="246" y="140"/>
                  <a:pt x="246" y="140"/>
                  <a:pt x="246" y="140"/>
                </a:cubicBezTo>
                <a:cubicBezTo>
                  <a:pt x="237" y="140"/>
                  <a:pt x="237" y="140"/>
                  <a:pt x="237" y="140"/>
                </a:cubicBezTo>
                <a:cubicBezTo>
                  <a:pt x="219" y="140"/>
                  <a:pt x="206" y="126"/>
                  <a:pt x="206" y="109"/>
                </a:cubicBezTo>
                <a:cubicBezTo>
                  <a:pt x="206" y="99"/>
                  <a:pt x="206" y="99"/>
                  <a:pt x="206" y="99"/>
                </a:cubicBezTo>
                <a:cubicBezTo>
                  <a:pt x="216" y="99"/>
                  <a:pt x="216" y="99"/>
                  <a:pt x="216" y="99"/>
                </a:cubicBezTo>
                <a:close/>
                <a:moveTo>
                  <a:pt x="308" y="99"/>
                </a:moveTo>
                <a:cubicBezTo>
                  <a:pt x="308" y="109"/>
                  <a:pt x="308" y="109"/>
                  <a:pt x="308" y="109"/>
                </a:cubicBezTo>
                <a:cubicBezTo>
                  <a:pt x="308" y="126"/>
                  <a:pt x="295" y="140"/>
                  <a:pt x="278" y="140"/>
                </a:cubicBezTo>
                <a:cubicBezTo>
                  <a:pt x="268" y="140"/>
                  <a:pt x="268" y="140"/>
                  <a:pt x="268" y="140"/>
                </a:cubicBezTo>
                <a:cubicBezTo>
                  <a:pt x="268" y="130"/>
                  <a:pt x="268" y="130"/>
                  <a:pt x="268" y="130"/>
                </a:cubicBezTo>
                <a:cubicBezTo>
                  <a:pt x="268" y="113"/>
                  <a:pt x="281" y="99"/>
                  <a:pt x="298" y="99"/>
                </a:cubicBezTo>
                <a:lnTo>
                  <a:pt x="308" y="99"/>
                </a:lnTo>
                <a:close/>
                <a:moveTo>
                  <a:pt x="52" y="160"/>
                </a:moveTo>
                <a:cubicBezTo>
                  <a:pt x="68" y="160"/>
                  <a:pt x="83" y="173"/>
                  <a:pt x="83" y="190"/>
                </a:cubicBezTo>
                <a:cubicBezTo>
                  <a:pt x="83" y="200"/>
                  <a:pt x="83" y="200"/>
                  <a:pt x="83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55" y="200"/>
                  <a:pt x="41" y="187"/>
                  <a:pt x="41" y="170"/>
                </a:cubicBezTo>
                <a:cubicBezTo>
                  <a:pt x="41" y="160"/>
                  <a:pt x="41" y="160"/>
                  <a:pt x="41" y="160"/>
                </a:cubicBezTo>
                <a:cubicBezTo>
                  <a:pt x="52" y="160"/>
                  <a:pt x="52" y="160"/>
                  <a:pt x="52" y="160"/>
                </a:cubicBezTo>
                <a:close/>
                <a:moveTo>
                  <a:pt x="216" y="160"/>
                </a:moveTo>
                <a:cubicBezTo>
                  <a:pt x="233" y="160"/>
                  <a:pt x="246" y="173"/>
                  <a:pt x="246" y="190"/>
                </a:cubicBezTo>
                <a:cubicBezTo>
                  <a:pt x="246" y="200"/>
                  <a:pt x="246" y="200"/>
                  <a:pt x="246" y="200"/>
                </a:cubicBezTo>
                <a:cubicBezTo>
                  <a:pt x="237" y="200"/>
                  <a:pt x="237" y="200"/>
                  <a:pt x="237" y="200"/>
                </a:cubicBezTo>
                <a:cubicBezTo>
                  <a:pt x="219" y="200"/>
                  <a:pt x="206" y="187"/>
                  <a:pt x="206" y="170"/>
                </a:cubicBezTo>
                <a:cubicBezTo>
                  <a:pt x="206" y="160"/>
                  <a:pt x="206" y="160"/>
                  <a:pt x="206" y="160"/>
                </a:cubicBezTo>
                <a:cubicBezTo>
                  <a:pt x="216" y="160"/>
                  <a:pt x="216" y="160"/>
                  <a:pt x="216" y="160"/>
                </a:cubicBezTo>
                <a:close/>
                <a:moveTo>
                  <a:pt x="143" y="161"/>
                </a:moveTo>
                <a:cubicBezTo>
                  <a:pt x="143" y="171"/>
                  <a:pt x="143" y="171"/>
                  <a:pt x="143" y="171"/>
                </a:cubicBezTo>
                <a:cubicBezTo>
                  <a:pt x="143" y="188"/>
                  <a:pt x="130" y="201"/>
                  <a:pt x="112" y="201"/>
                </a:cubicBezTo>
                <a:cubicBezTo>
                  <a:pt x="103" y="201"/>
                  <a:pt x="103" y="201"/>
                  <a:pt x="103" y="201"/>
                </a:cubicBezTo>
                <a:cubicBezTo>
                  <a:pt x="103" y="191"/>
                  <a:pt x="103" y="191"/>
                  <a:pt x="103" y="191"/>
                </a:cubicBezTo>
                <a:cubicBezTo>
                  <a:pt x="103" y="174"/>
                  <a:pt x="116" y="161"/>
                  <a:pt x="133" y="161"/>
                </a:cubicBezTo>
                <a:lnTo>
                  <a:pt x="143" y="161"/>
                </a:lnTo>
                <a:close/>
                <a:moveTo>
                  <a:pt x="308" y="161"/>
                </a:moveTo>
                <a:cubicBezTo>
                  <a:pt x="308" y="171"/>
                  <a:pt x="308" y="171"/>
                  <a:pt x="308" y="171"/>
                </a:cubicBezTo>
                <a:cubicBezTo>
                  <a:pt x="308" y="188"/>
                  <a:pt x="295" y="201"/>
                  <a:pt x="278" y="201"/>
                </a:cubicBezTo>
                <a:cubicBezTo>
                  <a:pt x="268" y="201"/>
                  <a:pt x="268" y="201"/>
                  <a:pt x="268" y="201"/>
                </a:cubicBezTo>
                <a:cubicBezTo>
                  <a:pt x="268" y="191"/>
                  <a:pt x="268" y="191"/>
                  <a:pt x="268" y="191"/>
                </a:cubicBezTo>
                <a:cubicBezTo>
                  <a:pt x="268" y="174"/>
                  <a:pt x="281" y="161"/>
                  <a:pt x="298" y="161"/>
                </a:cubicBezTo>
                <a:lnTo>
                  <a:pt x="308" y="161"/>
                </a:lnTo>
                <a:close/>
                <a:moveTo>
                  <a:pt x="52" y="221"/>
                </a:moveTo>
                <a:cubicBezTo>
                  <a:pt x="68" y="221"/>
                  <a:pt x="83" y="234"/>
                  <a:pt x="83" y="251"/>
                </a:cubicBezTo>
                <a:cubicBezTo>
                  <a:pt x="83" y="261"/>
                  <a:pt x="83" y="261"/>
                  <a:pt x="83" y="261"/>
                </a:cubicBezTo>
                <a:cubicBezTo>
                  <a:pt x="72" y="261"/>
                  <a:pt x="72" y="261"/>
                  <a:pt x="72" y="261"/>
                </a:cubicBezTo>
                <a:cubicBezTo>
                  <a:pt x="55" y="261"/>
                  <a:pt x="41" y="248"/>
                  <a:pt x="41" y="232"/>
                </a:cubicBezTo>
                <a:cubicBezTo>
                  <a:pt x="41" y="221"/>
                  <a:pt x="41" y="221"/>
                  <a:pt x="41" y="221"/>
                </a:cubicBezTo>
                <a:cubicBezTo>
                  <a:pt x="52" y="221"/>
                  <a:pt x="52" y="221"/>
                  <a:pt x="52" y="221"/>
                </a:cubicBezTo>
                <a:close/>
                <a:moveTo>
                  <a:pt x="144" y="221"/>
                </a:moveTo>
                <a:cubicBezTo>
                  <a:pt x="144" y="232"/>
                  <a:pt x="144" y="232"/>
                  <a:pt x="144" y="232"/>
                </a:cubicBezTo>
                <a:cubicBezTo>
                  <a:pt x="144" y="248"/>
                  <a:pt x="130" y="261"/>
                  <a:pt x="113" y="261"/>
                </a:cubicBezTo>
                <a:cubicBezTo>
                  <a:pt x="103" y="261"/>
                  <a:pt x="103" y="261"/>
                  <a:pt x="103" y="261"/>
                </a:cubicBezTo>
                <a:cubicBezTo>
                  <a:pt x="103" y="251"/>
                  <a:pt x="103" y="251"/>
                  <a:pt x="103" y="251"/>
                </a:cubicBezTo>
                <a:cubicBezTo>
                  <a:pt x="103" y="234"/>
                  <a:pt x="117" y="221"/>
                  <a:pt x="134" y="221"/>
                </a:cubicBezTo>
                <a:lnTo>
                  <a:pt x="144" y="221"/>
                </a:lnTo>
                <a:close/>
                <a:moveTo>
                  <a:pt x="216" y="221"/>
                </a:moveTo>
                <a:cubicBezTo>
                  <a:pt x="233" y="221"/>
                  <a:pt x="246" y="234"/>
                  <a:pt x="246" y="251"/>
                </a:cubicBezTo>
                <a:cubicBezTo>
                  <a:pt x="246" y="261"/>
                  <a:pt x="246" y="261"/>
                  <a:pt x="246" y="261"/>
                </a:cubicBezTo>
                <a:cubicBezTo>
                  <a:pt x="237" y="261"/>
                  <a:pt x="237" y="261"/>
                  <a:pt x="237" y="261"/>
                </a:cubicBezTo>
                <a:cubicBezTo>
                  <a:pt x="219" y="261"/>
                  <a:pt x="206" y="248"/>
                  <a:pt x="206" y="232"/>
                </a:cubicBezTo>
                <a:cubicBezTo>
                  <a:pt x="206" y="221"/>
                  <a:pt x="206" y="221"/>
                  <a:pt x="206" y="221"/>
                </a:cubicBezTo>
                <a:cubicBezTo>
                  <a:pt x="216" y="221"/>
                  <a:pt x="216" y="221"/>
                  <a:pt x="216" y="221"/>
                </a:cubicBezTo>
                <a:close/>
                <a:moveTo>
                  <a:pt x="308" y="221"/>
                </a:moveTo>
                <a:cubicBezTo>
                  <a:pt x="308" y="232"/>
                  <a:pt x="308" y="232"/>
                  <a:pt x="308" y="232"/>
                </a:cubicBezTo>
                <a:cubicBezTo>
                  <a:pt x="308" y="248"/>
                  <a:pt x="295" y="261"/>
                  <a:pt x="278" y="261"/>
                </a:cubicBezTo>
                <a:cubicBezTo>
                  <a:pt x="268" y="261"/>
                  <a:pt x="268" y="261"/>
                  <a:pt x="268" y="261"/>
                </a:cubicBezTo>
                <a:cubicBezTo>
                  <a:pt x="268" y="251"/>
                  <a:pt x="268" y="251"/>
                  <a:pt x="268" y="251"/>
                </a:cubicBezTo>
                <a:cubicBezTo>
                  <a:pt x="268" y="234"/>
                  <a:pt x="281" y="221"/>
                  <a:pt x="298" y="221"/>
                </a:cubicBezTo>
                <a:lnTo>
                  <a:pt x="308" y="221"/>
                </a:lnTo>
                <a:close/>
                <a:moveTo>
                  <a:pt x="92" y="0"/>
                </a:moveTo>
                <a:cubicBezTo>
                  <a:pt x="90" y="0"/>
                  <a:pt x="87" y="1"/>
                  <a:pt x="86" y="2"/>
                </a:cubicBezTo>
                <a:cubicBezTo>
                  <a:pt x="85" y="3"/>
                  <a:pt x="51" y="28"/>
                  <a:pt x="51" y="61"/>
                </a:cubicBezTo>
                <a:cubicBezTo>
                  <a:pt x="51" y="68"/>
                  <a:pt x="52" y="76"/>
                  <a:pt x="56" y="81"/>
                </a:cubicBezTo>
                <a:cubicBezTo>
                  <a:pt x="31" y="81"/>
                  <a:pt x="31" y="81"/>
                  <a:pt x="31" y="81"/>
                </a:cubicBezTo>
                <a:cubicBezTo>
                  <a:pt x="25" y="81"/>
                  <a:pt x="21" y="86"/>
                  <a:pt x="21" y="91"/>
                </a:cubicBezTo>
                <a:cubicBezTo>
                  <a:pt x="21" y="112"/>
                  <a:pt x="21" y="112"/>
                  <a:pt x="21" y="112"/>
                </a:cubicBezTo>
                <a:cubicBezTo>
                  <a:pt x="21" y="123"/>
                  <a:pt x="24" y="134"/>
                  <a:pt x="31" y="142"/>
                </a:cubicBezTo>
                <a:cubicBezTo>
                  <a:pt x="25" y="142"/>
                  <a:pt x="21" y="147"/>
                  <a:pt x="21" y="152"/>
                </a:cubicBezTo>
                <a:cubicBezTo>
                  <a:pt x="21" y="172"/>
                  <a:pt x="21" y="172"/>
                  <a:pt x="21" y="172"/>
                </a:cubicBezTo>
                <a:cubicBezTo>
                  <a:pt x="21" y="183"/>
                  <a:pt x="24" y="194"/>
                  <a:pt x="31" y="202"/>
                </a:cubicBezTo>
                <a:cubicBezTo>
                  <a:pt x="25" y="202"/>
                  <a:pt x="21" y="207"/>
                  <a:pt x="21" y="212"/>
                </a:cubicBezTo>
                <a:cubicBezTo>
                  <a:pt x="21" y="233"/>
                  <a:pt x="21" y="233"/>
                  <a:pt x="21" y="233"/>
                </a:cubicBezTo>
                <a:cubicBezTo>
                  <a:pt x="21" y="260"/>
                  <a:pt x="43" y="283"/>
                  <a:pt x="71" y="283"/>
                </a:cubicBezTo>
                <a:cubicBezTo>
                  <a:pt x="81" y="283"/>
                  <a:pt x="81" y="283"/>
                  <a:pt x="81" y="283"/>
                </a:cubicBezTo>
                <a:cubicBezTo>
                  <a:pt x="81" y="324"/>
                  <a:pt x="81" y="324"/>
                  <a:pt x="81" y="324"/>
                </a:cubicBezTo>
                <a:cubicBezTo>
                  <a:pt x="11" y="324"/>
                  <a:pt x="11" y="324"/>
                  <a:pt x="11" y="324"/>
                </a:cubicBezTo>
                <a:cubicBezTo>
                  <a:pt x="5" y="324"/>
                  <a:pt x="0" y="328"/>
                  <a:pt x="0" y="335"/>
                </a:cubicBezTo>
                <a:cubicBezTo>
                  <a:pt x="0" y="340"/>
                  <a:pt x="5" y="344"/>
                  <a:pt x="11" y="344"/>
                </a:cubicBezTo>
                <a:cubicBezTo>
                  <a:pt x="337" y="344"/>
                  <a:pt x="337" y="344"/>
                  <a:pt x="337" y="344"/>
                </a:cubicBezTo>
                <a:cubicBezTo>
                  <a:pt x="344" y="344"/>
                  <a:pt x="348" y="340"/>
                  <a:pt x="348" y="335"/>
                </a:cubicBezTo>
                <a:cubicBezTo>
                  <a:pt x="349" y="328"/>
                  <a:pt x="344" y="324"/>
                  <a:pt x="338" y="324"/>
                </a:cubicBezTo>
                <a:cubicBezTo>
                  <a:pt x="268" y="324"/>
                  <a:pt x="268" y="324"/>
                  <a:pt x="268" y="324"/>
                </a:cubicBezTo>
                <a:cubicBezTo>
                  <a:pt x="268" y="283"/>
                  <a:pt x="268" y="283"/>
                  <a:pt x="268" y="283"/>
                </a:cubicBezTo>
                <a:cubicBezTo>
                  <a:pt x="278" y="283"/>
                  <a:pt x="278" y="283"/>
                  <a:pt x="278" y="283"/>
                </a:cubicBezTo>
                <a:cubicBezTo>
                  <a:pt x="306" y="283"/>
                  <a:pt x="328" y="260"/>
                  <a:pt x="328" y="233"/>
                </a:cubicBezTo>
                <a:cubicBezTo>
                  <a:pt x="328" y="212"/>
                  <a:pt x="328" y="212"/>
                  <a:pt x="328" y="212"/>
                </a:cubicBezTo>
                <a:cubicBezTo>
                  <a:pt x="328" y="207"/>
                  <a:pt x="324" y="202"/>
                  <a:pt x="318" y="202"/>
                </a:cubicBezTo>
                <a:cubicBezTo>
                  <a:pt x="325" y="193"/>
                  <a:pt x="328" y="183"/>
                  <a:pt x="328" y="172"/>
                </a:cubicBezTo>
                <a:cubicBezTo>
                  <a:pt x="328" y="152"/>
                  <a:pt x="328" y="152"/>
                  <a:pt x="328" y="152"/>
                </a:cubicBezTo>
                <a:cubicBezTo>
                  <a:pt x="328" y="147"/>
                  <a:pt x="324" y="142"/>
                  <a:pt x="318" y="142"/>
                </a:cubicBezTo>
                <a:cubicBezTo>
                  <a:pt x="325" y="133"/>
                  <a:pt x="328" y="123"/>
                  <a:pt x="328" y="112"/>
                </a:cubicBezTo>
                <a:cubicBezTo>
                  <a:pt x="328" y="91"/>
                  <a:pt x="328" y="91"/>
                  <a:pt x="328" y="91"/>
                </a:cubicBezTo>
                <a:cubicBezTo>
                  <a:pt x="328" y="86"/>
                  <a:pt x="324" y="81"/>
                  <a:pt x="318" y="81"/>
                </a:cubicBezTo>
                <a:cubicBezTo>
                  <a:pt x="293" y="81"/>
                  <a:pt x="293" y="81"/>
                  <a:pt x="293" y="81"/>
                </a:cubicBezTo>
                <a:cubicBezTo>
                  <a:pt x="296" y="75"/>
                  <a:pt x="298" y="68"/>
                  <a:pt x="298" y="61"/>
                </a:cubicBezTo>
                <a:cubicBezTo>
                  <a:pt x="298" y="29"/>
                  <a:pt x="264" y="3"/>
                  <a:pt x="264" y="2"/>
                </a:cubicBezTo>
                <a:cubicBezTo>
                  <a:pt x="262" y="1"/>
                  <a:pt x="259" y="0"/>
                  <a:pt x="257" y="0"/>
                </a:cubicBezTo>
                <a:cubicBezTo>
                  <a:pt x="255" y="0"/>
                  <a:pt x="253" y="1"/>
                  <a:pt x="251" y="2"/>
                </a:cubicBezTo>
                <a:cubicBezTo>
                  <a:pt x="250" y="3"/>
                  <a:pt x="216" y="28"/>
                  <a:pt x="216" y="61"/>
                </a:cubicBezTo>
                <a:cubicBezTo>
                  <a:pt x="216" y="68"/>
                  <a:pt x="218" y="76"/>
                  <a:pt x="220" y="81"/>
                </a:cubicBezTo>
                <a:cubicBezTo>
                  <a:pt x="196" y="81"/>
                  <a:pt x="196" y="81"/>
                  <a:pt x="196" y="81"/>
                </a:cubicBezTo>
                <a:cubicBezTo>
                  <a:pt x="191" y="81"/>
                  <a:pt x="186" y="86"/>
                  <a:pt x="186" y="91"/>
                </a:cubicBezTo>
                <a:cubicBezTo>
                  <a:pt x="186" y="112"/>
                  <a:pt x="186" y="112"/>
                  <a:pt x="186" y="112"/>
                </a:cubicBezTo>
                <a:cubicBezTo>
                  <a:pt x="186" y="123"/>
                  <a:pt x="189" y="134"/>
                  <a:pt x="196" y="142"/>
                </a:cubicBezTo>
                <a:cubicBezTo>
                  <a:pt x="191" y="142"/>
                  <a:pt x="186" y="147"/>
                  <a:pt x="186" y="152"/>
                </a:cubicBezTo>
                <a:cubicBezTo>
                  <a:pt x="186" y="172"/>
                  <a:pt x="186" y="172"/>
                  <a:pt x="186" y="172"/>
                </a:cubicBezTo>
                <a:cubicBezTo>
                  <a:pt x="186" y="183"/>
                  <a:pt x="189" y="194"/>
                  <a:pt x="196" y="202"/>
                </a:cubicBezTo>
                <a:cubicBezTo>
                  <a:pt x="191" y="202"/>
                  <a:pt x="186" y="207"/>
                  <a:pt x="186" y="212"/>
                </a:cubicBezTo>
                <a:cubicBezTo>
                  <a:pt x="186" y="233"/>
                  <a:pt x="186" y="233"/>
                  <a:pt x="186" y="233"/>
                </a:cubicBezTo>
                <a:cubicBezTo>
                  <a:pt x="186" y="260"/>
                  <a:pt x="209" y="283"/>
                  <a:pt x="237" y="283"/>
                </a:cubicBezTo>
                <a:cubicBezTo>
                  <a:pt x="246" y="283"/>
                  <a:pt x="246" y="283"/>
                  <a:pt x="246" y="283"/>
                </a:cubicBezTo>
                <a:cubicBezTo>
                  <a:pt x="246" y="324"/>
                  <a:pt x="246" y="324"/>
                  <a:pt x="246" y="324"/>
                </a:cubicBezTo>
                <a:cubicBezTo>
                  <a:pt x="103" y="324"/>
                  <a:pt x="103" y="324"/>
                  <a:pt x="103" y="324"/>
                </a:cubicBezTo>
                <a:cubicBezTo>
                  <a:pt x="103" y="283"/>
                  <a:pt x="103" y="283"/>
                  <a:pt x="103" y="283"/>
                </a:cubicBezTo>
                <a:cubicBezTo>
                  <a:pt x="112" y="283"/>
                  <a:pt x="112" y="283"/>
                  <a:pt x="112" y="283"/>
                </a:cubicBezTo>
                <a:cubicBezTo>
                  <a:pt x="141" y="283"/>
                  <a:pt x="164" y="260"/>
                  <a:pt x="164" y="233"/>
                </a:cubicBezTo>
                <a:cubicBezTo>
                  <a:pt x="164" y="212"/>
                  <a:pt x="164" y="212"/>
                  <a:pt x="164" y="212"/>
                </a:cubicBezTo>
                <a:cubicBezTo>
                  <a:pt x="164" y="207"/>
                  <a:pt x="159" y="202"/>
                  <a:pt x="153" y="202"/>
                </a:cubicBezTo>
                <a:cubicBezTo>
                  <a:pt x="160" y="193"/>
                  <a:pt x="164" y="183"/>
                  <a:pt x="164" y="172"/>
                </a:cubicBezTo>
                <a:cubicBezTo>
                  <a:pt x="164" y="152"/>
                  <a:pt x="164" y="152"/>
                  <a:pt x="164" y="152"/>
                </a:cubicBezTo>
                <a:cubicBezTo>
                  <a:pt x="164" y="147"/>
                  <a:pt x="159" y="142"/>
                  <a:pt x="153" y="142"/>
                </a:cubicBezTo>
                <a:cubicBezTo>
                  <a:pt x="160" y="133"/>
                  <a:pt x="164" y="123"/>
                  <a:pt x="164" y="112"/>
                </a:cubicBezTo>
                <a:cubicBezTo>
                  <a:pt x="164" y="91"/>
                  <a:pt x="164" y="91"/>
                  <a:pt x="164" y="91"/>
                </a:cubicBezTo>
                <a:cubicBezTo>
                  <a:pt x="164" y="86"/>
                  <a:pt x="159" y="81"/>
                  <a:pt x="153" y="81"/>
                </a:cubicBezTo>
                <a:cubicBezTo>
                  <a:pt x="129" y="81"/>
                  <a:pt x="129" y="81"/>
                  <a:pt x="129" y="81"/>
                </a:cubicBezTo>
                <a:cubicBezTo>
                  <a:pt x="130" y="75"/>
                  <a:pt x="133" y="68"/>
                  <a:pt x="133" y="61"/>
                </a:cubicBezTo>
                <a:cubicBezTo>
                  <a:pt x="133" y="29"/>
                  <a:pt x="99" y="3"/>
                  <a:pt x="98" y="2"/>
                </a:cubicBezTo>
                <a:cubicBezTo>
                  <a:pt x="96" y="1"/>
                  <a:pt x="94" y="0"/>
                  <a:pt x="9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5" name="Freeform 67">
            <a:extLst>
              <a:ext uri="{FF2B5EF4-FFF2-40B4-BE49-F238E27FC236}">
                <a16:creationId xmlns:a16="http://schemas.microsoft.com/office/drawing/2014/main" id="{B4818D94-0A94-24CF-054E-F2DA62B0287B}"/>
              </a:ext>
            </a:extLst>
          </p:cNvPr>
          <p:cNvSpPr>
            <a:spLocks noEditPoints="1"/>
          </p:cNvSpPr>
          <p:nvPr/>
        </p:nvSpPr>
        <p:spPr bwMode="auto">
          <a:xfrm>
            <a:off x="2918767" y="1928313"/>
            <a:ext cx="259411" cy="244503"/>
          </a:xfrm>
          <a:custGeom>
            <a:avLst/>
            <a:gdLst>
              <a:gd name="T0" fmla="*/ 122 w 348"/>
              <a:gd name="T1" fmla="*/ 195 h 328"/>
              <a:gd name="T2" fmla="*/ 143 w 348"/>
              <a:gd name="T3" fmla="*/ 195 h 328"/>
              <a:gd name="T4" fmla="*/ 214 w 348"/>
              <a:gd name="T5" fmla="*/ 185 h 328"/>
              <a:gd name="T6" fmla="*/ 214 w 348"/>
              <a:gd name="T7" fmla="*/ 205 h 328"/>
              <a:gd name="T8" fmla="*/ 214 w 348"/>
              <a:gd name="T9" fmla="*/ 185 h 328"/>
              <a:gd name="T10" fmla="*/ 328 w 348"/>
              <a:gd name="T11" fmla="*/ 72 h 328"/>
              <a:gd name="T12" fmla="*/ 186 w 348"/>
              <a:gd name="T13" fmla="*/ 62 h 328"/>
              <a:gd name="T14" fmla="*/ 92 w 348"/>
              <a:gd name="T15" fmla="*/ 0 h 328"/>
              <a:gd name="T16" fmla="*/ 31 w 348"/>
              <a:gd name="T17" fmla="*/ 109 h 328"/>
              <a:gd name="T18" fmla="*/ 12 w 348"/>
              <a:gd name="T19" fmla="*/ 220 h 328"/>
              <a:gd name="T20" fmla="*/ 334 w 348"/>
              <a:gd name="T21" fmla="*/ 220 h 328"/>
              <a:gd name="T22" fmla="*/ 318 w 348"/>
              <a:gd name="T23" fmla="*/ 109 h 328"/>
              <a:gd name="T24" fmla="*/ 307 w 348"/>
              <a:gd name="T25" fmla="*/ 72 h 328"/>
              <a:gd name="T26" fmla="*/ 206 w 348"/>
              <a:gd name="T27" fmla="*/ 72 h 328"/>
              <a:gd name="T28" fmla="*/ 91 w 348"/>
              <a:gd name="T29" fmla="*/ 21 h 328"/>
              <a:gd name="T30" fmla="*/ 91 w 348"/>
              <a:gd name="T31" fmla="*/ 122 h 328"/>
              <a:gd name="T32" fmla="*/ 91 w 348"/>
              <a:gd name="T33" fmla="*/ 21 h 328"/>
              <a:gd name="T34" fmla="*/ 39 w 348"/>
              <a:gd name="T35" fmla="*/ 226 h 328"/>
              <a:gd name="T36" fmla="*/ 170 w 348"/>
              <a:gd name="T37" fmla="*/ 268 h 328"/>
              <a:gd name="T38" fmla="*/ 251 w 348"/>
              <a:gd name="T39" fmla="*/ 245 h 328"/>
              <a:gd name="T40" fmla="*/ 175 w 348"/>
              <a:gd name="T41" fmla="*/ 307 h 328"/>
              <a:gd name="T42" fmla="*/ 314 w 348"/>
              <a:gd name="T43" fmla="*/ 204 h 328"/>
              <a:gd name="T44" fmla="*/ 178 w 348"/>
              <a:gd name="T45" fmla="*/ 247 h 328"/>
              <a:gd name="T46" fmla="*/ 108 w 348"/>
              <a:gd name="T47" fmla="*/ 227 h 328"/>
              <a:gd name="T48" fmla="*/ 21 w 348"/>
              <a:gd name="T49" fmla="*/ 194 h 328"/>
              <a:gd name="T50" fmla="*/ 91 w 348"/>
              <a:gd name="T51" fmla="*/ 144 h 328"/>
              <a:gd name="T52" fmla="*/ 186 w 348"/>
              <a:gd name="T53" fmla="*/ 82 h 328"/>
              <a:gd name="T54" fmla="*/ 305 w 348"/>
              <a:gd name="T55" fmla="*/ 126 h 328"/>
              <a:gd name="T56" fmla="*/ 318 w 348"/>
              <a:gd name="T57" fmla="*/ 204 h 328"/>
              <a:gd name="T58" fmla="*/ 287 w 348"/>
              <a:gd name="T59" fmla="*/ 73 h 328"/>
              <a:gd name="T60" fmla="*/ 225 w 348"/>
              <a:gd name="T61" fmla="*/ 73 h 328"/>
              <a:gd name="T62" fmla="*/ 256 w 348"/>
              <a:gd name="T63" fmla="*/ 62 h 328"/>
              <a:gd name="T64" fmla="*/ 256 w 348"/>
              <a:gd name="T65" fmla="*/ 82 h 328"/>
              <a:gd name="T66" fmla="*/ 256 w 348"/>
              <a:gd name="T67" fmla="*/ 62 h 328"/>
              <a:gd name="T68" fmla="*/ 122 w 348"/>
              <a:gd name="T69" fmla="*/ 73 h 328"/>
              <a:gd name="T70" fmla="*/ 61 w 348"/>
              <a:gd name="T71" fmla="*/ 73 h 328"/>
              <a:gd name="T72" fmla="*/ 91 w 348"/>
              <a:gd name="T73" fmla="*/ 62 h 328"/>
              <a:gd name="T74" fmla="*/ 91 w 348"/>
              <a:gd name="T75" fmla="*/ 82 h 328"/>
              <a:gd name="T76" fmla="*/ 91 w 348"/>
              <a:gd name="T77" fmla="*/ 62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48" h="328">
                <a:moveTo>
                  <a:pt x="133" y="185"/>
                </a:moveTo>
                <a:cubicBezTo>
                  <a:pt x="126" y="185"/>
                  <a:pt x="122" y="189"/>
                  <a:pt x="122" y="195"/>
                </a:cubicBezTo>
                <a:cubicBezTo>
                  <a:pt x="122" y="200"/>
                  <a:pt x="126" y="205"/>
                  <a:pt x="133" y="205"/>
                </a:cubicBezTo>
                <a:cubicBezTo>
                  <a:pt x="139" y="205"/>
                  <a:pt x="143" y="200"/>
                  <a:pt x="143" y="195"/>
                </a:cubicBezTo>
                <a:cubicBezTo>
                  <a:pt x="143" y="189"/>
                  <a:pt x="139" y="185"/>
                  <a:pt x="133" y="185"/>
                </a:cubicBezTo>
                <a:close/>
                <a:moveTo>
                  <a:pt x="214" y="185"/>
                </a:moveTo>
                <a:cubicBezTo>
                  <a:pt x="209" y="185"/>
                  <a:pt x="204" y="189"/>
                  <a:pt x="204" y="195"/>
                </a:cubicBezTo>
                <a:cubicBezTo>
                  <a:pt x="204" y="200"/>
                  <a:pt x="209" y="205"/>
                  <a:pt x="214" y="205"/>
                </a:cubicBezTo>
                <a:cubicBezTo>
                  <a:pt x="220" y="205"/>
                  <a:pt x="225" y="200"/>
                  <a:pt x="225" y="195"/>
                </a:cubicBezTo>
                <a:cubicBezTo>
                  <a:pt x="225" y="189"/>
                  <a:pt x="220" y="185"/>
                  <a:pt x="214" y="185"/>
                </a:cubicBezTo>
                <a:close/>
                <a:moveTo>
                  <a:pt x="318" y="109"/>
                </a:moveTo>
                <a:cubicBezTo>
                  <a:pt x="324" y="98"/>
                  <a:pt x="328" y="85"/>
                  <a:pt x="328" y="72"/>
                </a:cubicBezTo>
                <a:cubicBezTo>
                  <a:pt x="328" y="32"/>
                  <a:pt x="296" y="0"/>
                  <a:pt x="257" y="0"/>
                </a:cubicBezTo>
                <a:cubicBezTo>
                  <a:pt x="221" y="0"/>
                  <a:pt x="192" y="27"/>
                  <a:pt x="186" y="62"/>
                </a:cubicBezTo>
                <a:cubicBezTo>
                  <a:pt x="162" y="62"/>
                  <a:pt x="162" y="62"/>
                  <a:pt x="162" y="62"/>
                </a:cubicBezTo>
                <a:cubicBezTo>
                  <a:pt x="158" y="27"/>
                  <a:pt x="128" y="0"/>
                  <a:pt x="92" y="0"/>
                </a:cubicBezTo>
                <a:cubicBezTo>
                  <a:pt x="52" y="0"/>
                  <a:pt x="21" y="32"/>
                  <a:pt x="21" y="72"/>
                </a:cubicBezTo>
                <a:cubicBezTo>
                  <a:pt x="21" y="85"/>
                  <a:pt x="24" y="98"/>
                  <a:pt x="31" y="109"/>
                </a:cubicBezTo>
                <a:cubicBezTo>
                  <a:pt x="11" y="132"/>
                  <a:pt x="0" y="163"/>
                  <a:pt x="0" y="194"/>
                </a:cubicBezTo>
                <a:cubicBezTo>
                  <a:pt x="0" y="204"/>
                  <a:pt x="6" y="213"/>
                  <a:pt x="12" y="220"/>
                </a:cubicBezTo>
                <a:cubicBezTo>
                  <a:pt x="39" y="283"/>
                  <a:pt x="100" y="328"/>
                  <a:pt x="174" y="328"/>
                </a:cubicBezTo>
                <a:cubicBezTo>
                  <a:pt x="247" y="328"/>
                  <a:pt x="309" y="283"/>
                  <a:pt x="334" y="220"/>
                </a:cubicBezTo>
                <a:cubicBezTo>
                  <a:pt x="343" y="213"/>
                  <a:pt x="348" y="204"/>
                  <a:pt x="348" y="194"/>
                </a:cubicBezTo>
                <a:cubicBezTo>
                  <a:pt x="348" y="163"/>
                  <a:pt x="337" y="134"/>
                  <a:pt x="318" y="109"/>
                </a:cubicBezTo>
                <a:close/>
                <a:moveTo>
                  <a:pt x="257" y="21"/>
                </a:moveTo>
                <a:cubicBezTo>
                  <a:pt x="285" y="21"/>
                  <a:pt x="307" y="44"/>
                  <a:pt x="307" y="72"/>
                </a:cubicBezTo>
                <a:cubicBezTo>
                  <a:pt x="307" y="100"/>
                  <a:pt x="285" y="122"/>
                  <a:pt x="257" y="122"/>
                </a:cubicBezTo>
                <a:cubicBezTo>
                  <a:pt x="229" y="122"/>
                  <a:pt x="206" y="100"/>
                  <a:pt x="206" y="72"/>
                </a:cubicBezTo>
                <a:cubicBezTo>
                  <a:pt x="205" y="45"/>
                  <a:pt x="229" y="21"/>
                  <a:pt x="257" y="21"/>
                </a:cubicBezTo>
                <a:close/>
                <a:moveTo>
                  <a:pt x="91" y="21"/>
                </a:moveTo>
                <a:cubicBezTo>
                  <a:pt x="120" y="21"/>
                  <a:pt x="142" y="44"/>
                  <a:pt x="142" y="72"/>
                </a:cubicBezTo>
                <a:cubicBezTo>
                  <a:pt x="142" y="100"/>
                  <a:pt x="120" y="122"/>
                  <a:pt x="91" y="122"/>
                </a:cubicBezTo>
                <a:cubicBezTo>
                  <a:pt x="63" y="122"/>
                  <a:pt x="40" y="100"/>
                  <a:pt x="40" y="72"/>
                </a:cubicBezTo>
                <a:cubicBezTo>
                  <a:pt x="40" y="45"/>
                  <a:pt x="63" y="21"/>
                  <a:pt x="91" y="21"/>
                </a:cubicBezTo>
                <a:close/>
                <a:moveTo>
                  <a:pt x="175" y="307"/>
                </a:moveTo>
                <a:cubicBezTo>
                  <a:pt x="117" y="307"/>
                  <a:pt x="66" y="275"/>
                  <a:pt x="39" y="226"/>
                </a:cubicBezTo>
                <a:cubicBezTo>
                  <a:pt x="60" y="227"/>
                  <a:pt x="80" y="233"/>
                  <a:pt x="97" y="245"/>
                </a:cubicBezTo>
                <a:cubicBezTo>
                  <a:pt x="119" y="260"/>
                  <a:pt x="144" y="268"/>
                  <a:pt x="170" y="268"/>
                </a:cubicBezTo>
                <a:cubicBezTo>
                  <a:pt x="178" y="268"/>
                  <a:pt x="178" y="268"/>
                  <a:pt x="178" y="268"/>
                </a:cubicBezTo>
                <a:cubicBezTo>
                  <a:pt x="205" y="268"/>
                  <a:pt x="230" y="260"/>
                  <a:pt x="251" y="245"/>
                </a:cubicBezTo>
                <a:cubicBezTo>
                  <a:pt x="269" y="234"/>
                  <a:pt x="290" y="227"/>
                  <a:pt x="310" y="226"/>
                </a:cubicBezTo>
                <a:cubicBezTo>
                  <a:pt x="284" y="275"/>
                  <a:pt x="231" y="307"/>
                  <a:pt x="175" y="307"/>
                </a:cubicBezTo>
                <a:close/>
                <a:moveTo>
                  <a:pt x="318" y="204"/>
                </a:moveTo>
                <a:cubicBezTo>
                  <a:pt x="314" y="204"/>
                  <a:pt x="314" y="204"/>
                  <a:pt x="314" y="204"/>
                </a:cubicBezTo>
                <a:cubicBezTo>
                  <a:pt x="287" y="204"/>
                  <a:pt x="261" y="212"/>
                  <a:pt x="240" y="227"/>
                </a:cubicBezTo>
                <a:cubicBezTo>
                  <a:pt x="222" y="240"/>
                  <a:pt x="201" y="247"/>
                  <a:pt x="178" y="247"/>
                </a:cubicBezTo>
                <a:cubicBezTo>
                  <a:pt x="170" y="247"/>
                  <a:pt x="170" y="247"/>
                  <a:pt x="170" y="247"/>
                </a:cubicBezTo>
                <a:cubicBezTo>
                  <a:pt x="148" y="247"/>
                  <a:pt x="126" y="240"/>
                  <a:pt x="108" y="227"/>
                </a:cubicBezTo>
                <a:cubicBezTo>
                  <a:pt x="85" y="212"/>
                  <a:pt x="58" y="204"/>
                  <a:pt x="31" y="204"/>
                </a:cubicBezTo>
                <a:cubicBezTo>
                  <a:pt x="25" y="204"/>
                  <a:pt x="21" y="200"/>
                  <a:pt x="21" y="194"/>
                </a:cubicBezTo>
                <a:cubicBezTo>
                  <a:pt x="21" y="170"/>
                  <a:pt x="28" y="145"/>
                  <a:pt x="44" y="126"/>
                </a:cubicBezTo>
                <a:cubicBezTo>
                  <a:pt x="57" y="137"/>
                  <a:pt x="73" y="144"/>
                  <a:pt x="91" y="144"/>
                </a:cubicBezTo>
                <a:cubicBezTo>
                  <a:pt x="127" y="144"/>
                  <a:pt x="157" y="117"/>
                  <a:pt x="162" y="82"/>
                </a:cubicBezTo>
                <a:cubicBezTo>
                  <a:pt x="186" y="82"/>
                  <a:pt x="186" y="82"/>
                  <a:pt x="186" y="82"/>
                </a:cubicBezTo>
                <a:cubicBezTo>
                  <a:pt x="190" y="118"/>
                  <a:pt x="221" y="144"/>
                  <a:pt x="257" y="144"/>
                </a:cubicBezTo>
                <a:cubicBezTo>
                  <a:pt x="275" y="144"/>
                  <a:pt x="292" y="137"/>
                  <a:pt x="305" y="126"/>
                </a:cubicBezTo>
                <a:cubicBezTo>
                  <a:pt x="320" y="145"/>
                  <a:pt x="328" y="170"/>
                  <a:pt x="328" y="194"/>
                </a:cubicBezTo>
                <a:cubicBezTo>
                  <a:pt x="328" y="200"/>
                  <a:pt x="324" y="204"/>
                  <a:pt x="318" y="204"/>
                </a:cubicBezTo>
                <a:close/>
                <a:moveTo>
                  <a:pt x="256" y="103"/>
                </a:moveTo>
                <a:cubicBezTo>
                  <a:pt x="273" y="103"/>
                  <a:pt x="287" y="90"/>
                  <a:pt x="287" y="73"/>
                </a:cubicBezTo>
                <a:cubicBezTo>
                  <a:pt x="287" y="56"/>
                  <a:pt x="273" y="42"/>
                  <a:pt x="256" y="42"/>
                </a:cubicBezTo>
                <a:cubicBezTo>
                  <a:pt x="239" y="42"/>
                  <a:pt x="225" y="56"/>
                  <a:pt x="225" y="73"/>
                </a:cubicBezTo>
                <a:cubicBezTo>
                  <a:pt x="225" y="89"/>
                  <a:pt x="239" y="103"/>
                  <a:pt x="256" y="103"/>
                </a:cubicBezTo>
                <a:close/>
                <a:moveTo>
                  <a:pt x="256" y="62"/>
                </a:moveTo>
                <a:cubicBezTo>
                  <a:pt x="262" y="62"/>
                  <a:pt x="266" y="67"/>
                  <a:pt x="266" y="72"/>
                </a:cubicBezTo>
                <a:cubicBezTo>
                  <a:pt x="266" y="77"/>
                  <a:pt x="262" y="82"/>
                  <a:pt x="256" y="82"/>
                </a:cubicBezTo>
                <a:cubicBezTo>
                  <a:pt x="251" y="82"/>
                  <a:pt x="246" y="77"/>
                  <a:pt x="246" y="72"/>
                </a:cubicBezTo>
                <a:cubicBezTo>
                  <a:pt x="246" y="67"/>
                  <a:pt x="251" y="62"/>
                  <a:pt x="256" y="62"/>
                </a:cubicBezTo>
                <a:close/>
                <a:moveTo>
                  <a:pt x="91" y="103"/>
                </a:moveTo>
                <a:cubicBezTo>
                  <a:pt x="108" y="103"/>
                  <a:pt x="122" y="90"/>
                  <a:pt x="122" y="73"/>
                </a:cubicBezTo>
                <a:cubicBezTo>
                  <a:pt x="122" y="56"/>
                  <a:pt x="108" y="42"/>
                  <a:pt x="91" y="42"/>
                </a:cubicBezTo>
                <a:cubicBezTo>
                  <a:pt x="74" y="42"/>
                  <a:pt x="61" y="56"/>
                  <a:pt x="61" y="73"/>
                </a:cubicBezTo>
                <a:cubicBezTo>
                  <a:pt x="61" y="89"/>
                  <a:pt x="74" y="103"/>
                  <a:pt x="91" y="103"/>
                </a:cubicBezTo>
                <a:close/>
                <a:moveTo>
                  <a:pt x="91" y="62"/>
                </a:moveTo>
                <a:cubicBezTo>
                  <a:pt x="97" y="62"/>
                  <a:pt x="102" y="67"/>
                  <a:pt x="102" y="72"/>
                </a:cubicBezTo>
                <a:cubicBezTo>
                  <a:pt x="102" y="77"/>
                  <a:pt x="97" y="82"/>
                  <a:pt x="91" y="82"/>
                </a:cubicBezTo>
                <a:cubicBezTo>
                  <a:pt x="85" y="82"/>
                  <a:pt x="81" y="77"/>
                  <a:pt x="81" y="72"/>
                </a:cubicBezTo>
                <a:cubicBezTo>
                  <a:pt x="81" y="67"/>
                  <a:pt x="85" y="62"/>
                  <a:pt x="91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6" name="Freeform 68">
            <a:extLst>
              <a:ext uri="{FF2B5EF4-FFF2-40B4-BE49-F238E27FC236}">
                <a16:creationId xmlns:a16="http://schemas.microsoft.com/office/drawing/2014/main" id="{BAB370AE-65E5-C021-BD3F-5BCA0239C495}"/>
              </a:ext>
            </a:extLst>
          </p:cNvPr>
          <p:cNvSpPr>
            <a:spLocks noEditPoints="1"/>
          </p:cNvSpPr>
          <p:nvPr/>
        </p:nvSpPr>
        <p:spPr bwMode="auto">
          <a:xfrm>
            <a:off x="2917276" y="1382656"/>
            <a:ext cx="261648" cy="243757"/>
          </a:xfrm>
          <a:custGeom>
            <a:avLst/>
            <a:gdLst>
              <a:gd name="T0" fmla="*/ 186 w 351"/>
              <a:gd name="T1" fmla="*/ 9 h 327"/>
              <a:gd name="T2" fmla="*/ 167 w 351"/>
              <a:gd name="T3" fmla="*/ 50 h 327"/>
              <a:gd name="T4" fmla="*/ 90 w 351"/>
              <a:gd name="T5" fmla="*/ 96 h 327"/>
              <a:gd name="T6" fmla="*/ 68 w 351"/>
              <a:gd name="T7" fmla="*/ 50 h 327"/>
              <a:gd name="T8" fmla="*/ 53 w 351"/>
              <a:gd name="T9" fmla="*/ 64 h 327"/>
              <a:gd name="T10" fmla="*/ 270 w 351"/>
              <a:gd name="T11" fmla="*/ 93 h 327"/>
              <a:gd name="T12" fmla="*/ 292 w 351"/>
              <a:gd name="T13" fmla="*/ 46 h 327"/>
              <a:gd name="T14" fmla="*/ 256 w 351"/>
              <a:gd name="T15" fmla="*/ 93 h 327"/>
              <a:gd name="T16" fmla="*/ 224 w 351"/>
              <a:gd name="T17" fmla="*/ 71 h 327"/>
              <a:gd name="T18" fmla="*/ 235 w 351"/>
              <a:gd name="T19" fmla="*/ 31 h 327"/>
              <a:gd name="T20" fmla="*/ 213 w 351"/>
              <a:gd name="T21" fmla="*/ 57 h 327"/>
              <a:gd name="T22" fmla="*/ 129 w 351"/>
              <a:gd name="T23" fmla="*/ 71 h 327"/>
              <a:gd name="T24" fmla="*/ 131 w 351"/>
              <a:gd name="T25" fmla="*/ 37 h 327"/>
              <a:gd name="T26" fmla="*/ 112 w 351"/>
              <a:gd name="T27" fmla="*/ 45 h 327"/>
              <a:gd name="T28" fmla="*/ 54 w 351"/>
              <a:gd name="T29" fmla="*/ 184 h 327"/>
              <a:gd name="T30" fmla="*/ 13 w 351"/>
              <a:gd name="T31" fmla="*/ 162 h 327"/>
              <a:gd name="T32" fmla="*/ 289 w 351"/>
              <a:gd name="T33" fmla="*/ 173 h 327"/>
              <a:gd name="T34" fmla="*/ 350 w 351"/>
              <a:gd name="T35" fmla="*/ 173 h 327"/>
              <a:gd name="T36" fmla="*/ 289 w 351"/>
              <a:gd name="T37" fmla="*/ 173 h 327"/>
              <a:gd name="T38" fmla="*/ 293 w 351"/>
              <a:gd name="T39" fmla="*/ 136 h 327"/>
              <a:gd name="T40" fmla="*/ 309 w 351"/>
              <a:gd name="T41" fmla="*/ 107 h 327"/>
              <a:gd name="T42" fmla="*/ 280 w 351"/>
              <a:gd name="T43" fmla="*/ 130 h 327"/>
              <a:gd name="T44" fmla="*/ 64 w 351"/>
              <a:gd name="T45" fmla="*/ 138 h 327"/>
              <a:gd name="T46" fmla="*/ 49 w 351"/>
              <a:gd name="T47" fmla="*/ 110 h 327"/>
              <a:gd name="T48" fmla="*/ 41 w 351"/>
              <a:gd name="T49" fmla="*/ 129 h 327"/>
              <a:gd name="T50" fmla="*/ 298 w 351"/>
              <a:gd name="T51" fmla="*/ 287 h 327"/>
              <a:gd name="T52" fmla="*/ 212 w 351"/>
              <a:gd name="T53" fmla="*/ 298 h 327"/>
              <a:gd name="T54" fmla="*/ 116 w 351"/>
              <a:gd name="T55" fmla="*/ 306 h 327"/>
              <a:gd name="T56" fmla="*/ 18 w 351"/>
              <a:gd name="T57" fmla="*/ 298 h 327"/>
              <a:gd name="T58" fmla="*/ 14 w 351"/>
              <a:gd name="T59" fmla="*/ 323 h 327"/>
              <a:gd name="T60" fmla="*/ 54 w 351"/>
              <a:gd name="T61" fmla="*/ 308 h 327"/>
              <a:gd name="T62" fmla="*/ 151 w 351"/>
              <a:gd name="T63" fmla="*/ 316 h 327"/>
              <a:gd name="T64" fmla="*/ 237 w 351"/>
              <a:gd name="T65" fmla="*/ 327 h 327"/>
              <a:gd name="T66" fmla="*/ 324 w 351"/>
              <a:gd name="T67" fmla="*/ 316 h 327"/>
              <a:gd name="T68" fmla="*/ 349 w 351"/>
              <a:gd name="T69" fmla="*/ 318 h 327"/>
              <a:gd name="T70" fmla="*/ 334 w 351"/>
              <a:gd name="T71" fmla="*/ 257 h 327"/>
              <a:gd name="T72" fmla="*/ 237 w 351"/>
              <a:gd name="T73" fmla="*/ 264 h 327"/>
              <a:gd name="T74" fmla="*/ 140 w 351"/>
              <a:gd name="T75" fmla="*/ 257 h 327"/>
              <a:gd name="T76" fmla="*/ 54 w 351"/>
              <a:gd name="T77" fmla="*/ 246 h 327"/>
              <a:gd name="T78" fmla="*/ 5 w 351"/>
              <a:gd name="T79" fmla="*/ 275 h 327"/>
              <a:gd name="T80" fmla="*/ 29 w 351"/>
              <a:gd name="T81" fmla="*/ 275 h 327"/>
              <a:gd name="T82" fmla="*/ 116 w 351"/>
              <a:gd name="T83" fmla="*/ 285 h 327"/>
              <a:gd name="T84" fmla="*/ 200 w 351"/>
              <a:gd name="T85" fmla="*/ 275 h 327"/>
              <a:gd name="T86" fmla="*/ 298 w 351"/>
              <a:gd name="T87" fmla="*/ 267 h 327"/>
              <a:gd name="T88" fmla="*/ 340 w 351"/>
              <a:gd name="T89" fmla="*/ 282 h 327"/>
              <a:gd name="T90" fmla="*/ 12 w 351"/>
              <a:gd name="T91" fmla="*/ 238 h 327"/>
              <a:gd name="T92" fmla="*/ 52 w 351"/>
              <a:gd name="T93" fmla="*/ 225 h 327"/>
              <a:gd name="T94" fmla="*/ 150 w 351"/>
              <a:gd name="T95" fmla="*/ 232 h 327"/>
              <a:gd name="T96" fmla="*/ 236 w 351"/>
              <a:gd name="T97" fmla="*/ 243 h 327"/>
              <a:gd name="T98" fmla="*/ 323 w 351"/>
              <a:gd name="T99" fmla="*/ 232 h 327"/>
              <a:gd name="T100" fmla="*/ 348 w 351"/>
              <a:gd name="T101" fmla="*/ 233 h 327"/>
              <a:gd name="T102" fmla="*/ 298 w 351"/>
              <a:gd name="T103" fmla="*/ 204 h 327"/>
              <a:gd name="T104" fmla="*/ 268 w 351"/>
              <a:gd name="T105" fmla="*/ 171 h 327"/>
              <a:gd name="T106" fmla="*/ 97 w 351"/>
              <a:gd name="T107" fmla="*/ 219 h 327"/>
              <a:gd name="T108" fmla="*/ 17 w 351"/>
              <a:gd name="T109" fmla="*/ 214 h 327"/>
              <a:gd name="T110" fmla="*/ 12 w 351"/>
              <a:gd name="T111" fmla="*/ 238 h 327"/>
              <a:gd name="T112" fmla="*/ 226 w 351"/>
              <a:gd name="T113" fmla="*/ 222 h 327"/>
              <a:gd name="T114" fmla="*/ 140 w 351"/>
              <a:gd name="T115" fmla="*/ 215 h 327"/>
              <a:gd name="T116" fmla="*/ 176 w 351"/>
              <a:gd name="T117" fmla="*/ 102 h 3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1" h="327">
                <a:moveTo>
                  <a:pt x="177" y="60"/>
                </a:moveTo>
                <a:cubicBezTo>
                  <a:pt x="182" y="60"/>
                  <a:pt x="186" y="56"/>
                  <a:pt x="186" y="50"/>
                </a:cubicBezTo>
                <a:cubicBezTo>
                  <a:pt x="186" y="9"/>
                  <a:pt x="186" y="9"/>
                  <a:pt x="186" y="9"/>
                </a:cubicBezTo>
                <a:cubicBezTo>
                  <a:pt x="186" y="4"/>
                  <a:pt x="182" y="0"/>
                  <a:pt x="177" y="0"/>
                </a:cubicBezTo>
                <a:cubicBezTo>
                  <a:pt x="172" y="0"/>
                  <a:pt x="167" y="4"/>
                  <a:pt x="167" y="9"/>
                </a:cubicBezTo>
                <a:cubicBezTo>
                  <a:pt x="167" y="50"/>
                  <a:pt x="167" y="50"/>
                  <a:pt x="167" y="50"/>
                </a:cubicBezTo>
                <a:cubicBezTo>
                  <a:pt x="167" y="56"/>
                  <a:pt x="172" y="60"/>
                  <a:pt x="177" y="60"/>
                </a:cubicBezTo>
                <a:close/>
                <a:moveTo>
                  <a:pt x="83" y="93"/>
                </a:moveTo>
                <a:cubicBezTo>
                  <a:pt x="85" y="95"/>
                  <a:pt x="87" y="96"/>
                  <a:pt x="90" y="96"/>
                </a:cubicBezTo>
                <a:cubicBezTo>
                  <a:pt x="92" y="96"/>
                  <a:pt x="95" y="95"/>
                  <a:pt x="97" y="93"/>
                </a:cubicBezTo>
                <a:cubicBezTo>
                  <a:pt x="102" y="89"/>
                  <a:pt x="102" y="83"/>
                  <a:pt x="97" y="79"/>
                </a:cubicBezTo>
                <a:cubicBezTo>
                  <a:pt x="68" y="50"/>
                  <a:pt x="68" y="50"/>
                  <a:pt x="68" y="50"/>
                </a:cubicBezTo>
                <a:cubicBezTo>
                  <a:pt x="66" y="47"/>
                  <a:pt x="63" y="46"/>
                  <a:pt x="61" y="46"/>
                </a:cubicBezTo>
                <a:cubicBezTo>
                  <a:pt x="58" y="46"/>
                  <a:pt x="56" y="47"/>
                  <a:pt x="53" y="50"/>
                </a:cubicBezTo>
                <a:cubicBezTo>
                  <a:pt x="49" y="54"/>
                  <a:pt x="49" y="59"/>
                  <a:pt x="53" y="64"/>
                </a:cubicBezTo>
                <a:lnTo>
                  <a:pt x="83" y="93"/>
                </a:lnTo>
                <a:close/>
                <a:moveTo>
                  <a:pt x="263" y="96"/>
                </a:moveTo>
                <a:cubicBezTo>
                  <a:pt x="266" y="96"/>
                  <a:pt x="268" y="95"/>
                  <a:pt x="270" y="93"/>
                </a:cubicBezTo>
                <a:cubicBezTo>
                  <a:pt x="299" y="64"/>
                  <a:pt x="299" y="64"/>
                  <a:pt x="299" y="64"/>
                </a:cubicBezTo>
                <a:cubicBezTo>
                  <a:pt x="303" y="59"/>
                  <a:pt x="303" y="54"/>
                  <a:pt x="299" y="50"/>
                </a:cubicBezTo>
                <a:cubicBezTo>
                  <a:pt x="296" y="47"/>
                  <a:pt x="294" y="46"/>
                  <a:pt x="292" y="46"/>
                </a:cubicBezTo>
                <a:cubicBezTo>
                  <a:pt x="289" y="46"/>
                  <a:pt x="287" y="47"/>
                  <a:pt x="284" y="50"/>
                </a:cubicBezTo>
                <a:cubicBezTo>
                  <a:pt x="256" y="79"/>
                  <a:pt x="256" y="79"/>
                  <a:pt x="256" y="79"/>
                </a:cubicBezTo>
                <a:cubicBezTo>
                  <a:pt x="252" y="83"/>
                  <a:pt x="252" y="89"/>
                  <a:pt x="256" y="93"/>
                </a:cubicBezTo>
                <a:cubicBezTo>
                  <a:pt x="258" y="95"/>
                  <a:pt x="261" y="96"/>
                  <a:pt x="263" y="96"/>
                </a:cubicBezTo>
                <a:close/>
                <a:moveTo>
                  <a:pt x="220" y="71"/>
                </a:moveTo>
                <a:cubicBezTo>
                  <a:pt x="221" y="71"/>
                  <a:pt x="223" y="71"/>
                  <a:pt x="224" y="71"/>
                </a:cubicBezTo>
                <a:cubicBezTo>
                  <a:pt x="228" y="71"/>
                  <a:pt x="232" y="69"/>
                  <a:pt x="234" y="64"/>
                </a:cubicBezTo>
                <a:cubicBezTo>
                  <a:pt x="241" y="45"/>
                  <a:pt x="241" y="45"/>
                  <a:pt x="241" y="45"/>
                </a:cubicBezTo>
                <a:cubicBezTo>
                  <a:pt x="244" y="40"/>
                  <a:pt x="241" y="34"/>
                  <a:pt x="235" y="31"/>
                </a:cubicBezTo>
                <a:cubicBezTo>
                  <a:pt x="234" y="31"/>
                  <a:pt x="233" y="31"/>
                  <a:pt x="231" y="31"/>
                </a:cubicBezTo>
                <a:cubicBezTo>
                  <a:pt x="227" y="31"/>
                  <a:pt x="224" y="33"/>
                  <a:pt x="222" y="37"/>
                </a:cubicBezTo>
                <a:cubicBezTo>
                  <a:pt x="213" y="57"/>
                  <a:pt x="213" y="57"/>
                  <a:pt x="213" y="57"/>
                </a:cubicBezTo>
                <a:cubicBezTo>
                  <a:pt x="213" y="62"/>
                  <a:pt x="215" y="68"/>
                  <a:pt x="220" y="71"/>
                </a:cubicBezTo>
                <a:close/>
                <a:moveTo>
                  <a:pt x="119" y="64"/>
                </a:moveTo>
                <a:cubicBezTo>
                  <a:pt x="121" y="69"/>
                  <a:pt x="125" y="71"/>
                  <a:pt x="129" y="71"/>
                </a:cubicBezTo>
                <a:cubicBezTo>
                  <a:pt x="130" y="71"/>
                  <a:pt x="131" y="71"/>
                  <a:pt x="133" y="71"/>
                </a:cubicBezTo>
                <a:cubicBezTo>
                  <a:pt x="139" y="68"/>
                  <a:pt x="141" y="62"/>
                  <a:pt x="139" y="57"/>
                </a:cubicBezTo>
                <a:cubicBezTo>
                  <a:pt x="131" y="37"/>
                  <a:pt x="131" y="37"/>
                  <a:pt x="131" y="37"/>
                </a:cubicBezTo>
                <a:cubicBezTo>
                  <a:pt x="130" y="33"/>
                  <a:pt x="126" y="31"/>
                  <a:pt x="122" y="31"/>
                </a:cubicBezTo>
                <a:cubicBezTo>
                  <a:pt x="120" y="31"/>
                  <a:pt x="119" y="31"/>
                  <a:pt x="118" y="31"/>
                </a:cubicBezTo>
                <a:cubicBezTo>
                  <a:pt x="112" y="34"/>
                  <a:pt x="110" y="40"/>
                  <a:pt x="112" y="45"/>
                </a:cubicBezTo>
                <a:lnTo>
                  <a:pt x="119" y="64"/>
                </a:lnTo>
                <a:close/>
                <a:moveTo>
                  <a:pt x="13" y="184"/>
                </a:moveTo>
                <a:cubicBezTo>
                  <a:pt x="54" y="184"/>
                  <a:pt x="54" y="184"/>
                  <a:pt x="54" y="184"/>
                </a:cubicBezTo>
                <a:cubicBezTo>
                  <a:pt x="60" y="184"/>
                  <a:pt x="64" y="179"/>
                  <a:pt x="64" y="173"/>
                </a:cubicBezTo>
                <a:cubicBezTo>
                  <a:pt x="64" y="167"/>
                  <a:pt x="60" y="162"/>
                  <a:pt x="54" y="162"/>
                </a:cubicBezTo>
                <a:cubicBezTo>
                  <a:pt x="13" y="162"/>
                  <a:pt x="13" y="162"/>
                  <a:pt x="13" y="162"/>
                </a:cubicBezTo>
                <a:cubicBezTo>
                  <a:pt x="6" y="162"/>
                  <a:pt x="2" y="167"/>
                  <a:pt x="2" y="173"/>
                </a:cubicBezTo>
                <a:cubicBezTo>
                  <a:pt x="2" y="179"/>
                  <a:pt x="6" y="184"/>
                  <a:pt x="13" y="184"/>
                </a:cubicBezTo>
                <a:close/>
                <a:moveTo>
                  <a:pt x="289" y="173"/>
                </a:moveTo>
                <a:cubicBezTo>
                  <a:pt x="289" y="179"/>
                  <a:pt x="293" y="184"/>
                  <a:pt x="299" y="184"/>
                </a:cubicBezTo>
                <a:cubicBezTo>
                  <a:pt x="339" y="184"/>
                  <a:pt x="339" y="184"/>
                  <a:pt x="339" y="184"/>
                </a:cubicBezTo>
                <a:cubicBezTo>
                  <a:pt x="345" y="184"/>
                  <a:pt x="350" y="179"/>
                  <a:pt x="350" y="173"/>
                </a:cubicBezTo>
                <a:cubicBezTo>
                  <a:pt x="350" y="167"/>
                  <a:pt x="345" y="162"/>
                  <a:pt x="339" y="162"/>
                </a:cubicBezTo>
                <a:cubicBezTo>
                  <a:pt x="299" y="162"/>
                  <a:pt x="299" y="162"/>
                  <a:pt x="299" y="162"/>
                </a:cubicBezTo>
                <a:cubicBezTo>
                  <a:pt x="293" y="162"/>
                  <a:pt x="289" y="167"/>
                  <a:pt x="289" y="173"/>
                </a:cubicBezTo>
                <a:close/>
                <a:moveTo>
                  <a:pt x="280" y="130"/>
                </a:moveTo>
                <a:cubicBezTo>
                  <a:pt x="282" y="134"/>
                  <a:pt x="285" y="137"/>
                  <a:pt x="289" y="137"/>
                </a:cubicBezTo>
                <a:cubicBezTo>
                  <a:pt x="290" y="137"/>
                  <a:pt x="292" y="137"/>
                  <a:pt x="293" y="136"/>
                </a:cubicBezTo>
                <a:cubicBezTo>
                  <a:pt x="312" y="128"/>
                  <a:pt x="312" y="128"/>
                  <a:pt x="312" y="128"/>
                </a:cubicBezTo>
                <a:cubicBezTo>
                  <a:pt x="318" y="126"/>
                  <a:pt x="320" y="120"/>
                  <a:pt x="318" y="114"/>
                </a:cubicBezTo>
                <a:cubicBezTo>
                  <a:pt x="316" y="110"/>
                  <a:pt x="313" y="107"/>
                  <a:pt x="309" y="107"/>
                </a:cubicBezTo>
                <a:cubicBezTo>
                  <a:pt x="308" y="107"/>
                  <a:pt x="306" y="107"/>
                  <a:pt x="305" y="108"/>
                </a:cubicBezTo>
                <a:cubicBezTo>
                  <a:pt x="286" y="116"/>
                  <a:pt x="286" y="116"/>
                  <a:pt x="286" y="116"/>
                </a:cubicBezTo>
                <a:cubicBezTo>
                  <a:pt x="280" y="120"/>
                  <a:pt x="278" y="126"/>
                  <a:pt x="280" y="130"/>
                </a:cubicBezTo>
                <a:close/>
                <a:moveTo>
                  <a:pt x="41" y="129"/>
                </a:moveTo>
                <a:cubicBezTo>
                  <a:pt x="60" y="138"/>
                  <a:pt x="60" y="138"/>
                  <a:pt x="60" y="138"/>
                </a:cubicBezTo>
                <a:cubicBezTo>
                  <a:pt x="62" y="138"/>
                  <a:pt x="63" y="138"/>
                  <a:pt x="64" y="138"/>
                </a:cubicBezTo>
                <a:cubicBezTo>
                  <a:pt x="69" y="138"/>
                  <a:pt x="73" y="136"/>
                  <a:pt x="74" y="131"/>
                </a:cubicBezTo>
                <a:cubicBezTo>
                  <a:pt x="77" y="126"/>
                  <a:pt x="74" y="120"/>
                  <a:pt x="69" y="117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8" y="109"/>
                  <a:pt x="46" y="109"/>
                  <a:pt x="45" y="109"/>
                </a:cubicBezTo>
                <a:cubicBezTo>
                  <a:pt x="40" y="109"/>
                  <a:pt x="37" y="111"/>
                  <a:pt x="36" y="116"/>
                </a:cubicBezTo>
                <a:cubicBezTo>
                  <a:pt x="33" y="121"/>
                  <a:pt x="36" y="127"/>
                  <a:pt x="41" y="129"/>
                </a:cubicBezTo>
                <a:close/>
                <a:moveTo>
                  <a:pt x="343" y="302"/>
                </a:moveTo>
                <a:cubicBezTo>
                  <a:pt x="340" y="301"/>
                  <a:pt x="338" y="300"/>
                  <a:pt x="334" y="298"/>
                </a:cubicBezTo>
                <a:cubicBezTo>
                  <a:pt x="324" y="290"/>
                  <a:pt x="311" y="287"/>
                  <a:pt x="298" y="287"/>
                </a:cubicBezTo>
                <a:cubicBezTo>
                  <a:pt x="285" y="287"/>
                  <a:pt x="272" y="290"/>
                  <a:pt x="262" y="298"/>
                </a:cubicBezTo>
                <a:cubicBezTo>
                  <a:pt x="254" y="303"/>
                  <a:pt x="246" y="306"/>
                  <a:pt x="237" y="306"/>
                </a:cubicBezTo>
                <a:cubicBezTo>
                  <a:pt x="228" y="306"/>
                  <a:pt x="219" y="303"/>
                  <a:pt x="212" y="298"/>
                </a:cubicBezTo>
                <a:cubicBezTo>
                  <a:pt x="201" y="290"/>
                  <a:pt x="188" y="287"/>
                  <a:pt x="176" y="287"/>
                </a:cubicBezTo>
                <a:cubicBezTo>
                  <a:pt x="163" y="287"/>
                  <a:pt x="151" y="290"/>
                  <a:pt x="140" y="298"/>
                </a:cubicBezTo>
                <a:cubicBezTo>
                  <a:pt x="133" y="303"/>
                  <a:pt x="124" y="306"/>
                  <a:pt x="116" y="306"/>
                </a:cubicBezTo>
                <a:cubicBezTo>
                  <a:pt x="107" y="306"/>
                  <a:pt x="98" y="303"/>
                  <a:pt x="91" y="298"/>
                </a:cubicBezTo>
                <a:cubicBezTo>
                  <a:pt x="80" y="290"/>
                  <a:pt x="67" y="287"/>
                  <a:pt x="54" y="287"/>
                </a:cubicBezTo>
                <a:cubicBezTo>
                  <a:pt x="41" y="287"/>
                  <a:pt x="28" y="290"/>
                  <a:pt x="18" y="298"/>
                </a:cubicBezTo>
                <a:cubicBezTo>
                  <a:pt x="15" y="299"/>
                  <a:pt x="12" y="301"/>
                  <a:pt x="10" y="302"/>
                </a:cubicBezTo>
                <a:cubicBezTo>
                  <a:pt x="5" y="305"/>
                  <a:pt x="2" y="310"/>
                  <a:pt x="5" y="316"/>
                </a:cubicBezTo>
                <a:cubicBezTo>
                  <a:pt x="6" y="321"/>
                  <a:pt x="9" y="323"/>
                  <a:pt x="14" y="323"/>
                </a:cubicBezTo>
                <a:cubicBezTo>
                  <a:pt x="15" y="323"/>
                  <a:pt x="17" y="323"/>
                  <a:pt x="18" y="322"/>
                </a:cubicBezTo>
                <a:cubicBezTo>
                  <a:pt x="23" y="320"/>
                  <a:pt x="25" y="318"/>
                  <a:pt x="29" y="316"/>
                </a:cubicBezTo>
                <a:cubicBezTo>
                  <a:pt x="36" y="311"/>
                  <a:pt x="45" y="308"/>
                  <a:pt x="54" y="308"/>
                </a:cubicBezTo>
                <a:cubicBezTo>
                  <a:pt x="63" y="308"/>
                  <a:pt x="72" y="311"/>
                  <a:pt x="79" y="316"/>
                </a:cubicBezTo>
                <a:cubicBezTo>
                  <a:pt x="90" y="323"/>
                  <a:pt x="103" y="327"/>
                  <a:pt x="116" y="327"/>
                </a:cubicBezTo>
                <a:cubicBezTo>
                  <a:pt x="128" y="327"/>
                  <a:pt x="141" y="323"/>
                  <a:pt x="151" y="316"/>
                </a:cubicBezTo>
                <a:cubicBezTo>
                  <a:pt x="159" y="311"/>
                  <a:pt x="167" y="308"/>
                  <a:pt x="176" y="308"/>
                </a:cubicBezTo>
                <a:cubicBezTo>
                  <a:pt x="185" y="308"/>
                  <a:pt x="193" y="311"/>
                  <a:pt x="200" y="316"/>
                </a:cubicBezTo>
                <a:cubicBezTo>
                  <a:pt x="212" y="323"/>
                  <a:pt x="225" y="327"/>
                  <a:pt x="237" y="327"/>
                </a:cubicBezTo>
                <a:cubicBezTo>
                  <a:pt x="250" y="327"/>
                  <a:pt x="262" y="323"/>
                  <a:pt x="272" y="316"/>
                </a:cubicBezTo>
                <a:cubicBezTo>
                  <a:pt x="280" y="311"/>
                  <a:pt x="289" y="308"/>
                  <a:pt x="298" y="308"/>
                </a:cubicBezTo>
                <a:cubicBezTo>
                  <a:pt x="307" y="308"/>
                  <a:pt x="316" y="311"/>
                  <a:pt x="324" y="316"/>
                </a:cubicBezTo>
                <a:cubicBezTo>
                  <a:pt x="328" y="318"/>
                  <a:pt x="331" y="320"/>
                  <a:pt x="335" y="323"/>
                </a:cubicBezTo>
                <a:cubicBezTo>
                  <a:pt x="337" y="323"/>
                  <a:pt x="338" y="324"/>
                  <a:pt x="339" y="324"/>
                </a:cubicBezTo>
                <a:cubicBezTo>
                  <a:pt x="344" y="324"/>
                  <a:pt x="347" y="321"/>
                  <a:pt x="349" y="318"/>
                </a:cubicBezTo>
                <a:cubicBezTo>
                  <a:pt x="351" y="310"/>
                  <a:pt x="349" y="304"/>
                  <a:pt x="343" y="302"/>
                </a:cubicBezTo>
                <a:close/>
                <a:moveTo>
                  <a:pt x="343" y="261"/>
                </a:moveTo>
                <a:cubicBezTo>
                  <a:pt x="340" y="260"/>
                  <a:pt x="338" y="259"/>
                  <a:pt x="334" y="257"/>
                </a:cubicBezTo>
                <a:cubicBezTo>
                  <a:pt x="324" y="250"/>
                  <a:pt x="311" y="246"/>
                  <a:pt x="298" y="246"/>
                </a:cubicBezTo>
                <a:cubicBezTo>
                  <a:pt x="285" y="246"/>
                  <a:pt x="272" y="250"/>
                  <a:pt x="262" y="257"/>
                </a:cubicBezTo>
                <a:cubicBezTo>
                  <a:pt x="254" y="262"/>
                  <a:pt x="246" y="264"/>
                  <a:pt x="237" y="264"/>
                </a:cubicBezTo>
                <a:cubicBezTo>
                  <a:pt x="228" y="264"/>
                  <a:pt x="219" y="262"/>
                  <a:pt x="212" y="257"/>
                </a:cubicBezTo>
                <a:cubicBezTo>
                  <a:pt x="201" y="250"/>
                  <a:pt x="188" y="246"/>
                  <a:pt x="176" y="246"/>
                </a:cubicBezTo>
                <a:cubicBezTo>
                  <a:pt x="163" y="246"/>
                  <a:pt x="151" y="250"/>
                  <a:pt x="140" y="257"/>
                </a:cubicBezTo>
                <a:cubicBezTo>
                  <a:pt x="133" y="262"/>
                  <a:pt x="124" y="264"/>
                  <a:pt x="116" y="264"/>
                </a:cubicBezTo>
                <a:cubicBezTo>
                  <a:pt x="107" y="264"/>
                  <a:pt x="98" y="262"/>
                  <a:pt x="91" y="257"/>
                </a:cubicBezTo>
                <a:cubicBezTo>
                  <a:pt x="80" y="250"/>
                  <a:pt x="67" y="246"/>
                  <a:pt x="54" y="246"/>
                </a:cubicBezTo>
                <a:cubicBezTo>
                  <a:pt x="41" y="246"/>
                  <a:pt x="28" y="250"/>
                  <a:pt x="18" y="257"/>
                </a:cubicBezTo>
                <a:cubicBezTo>
                  <a:pt x="15" y="258"/>
                  <a:pt x="12" y="260"/>
                  <a:pt x="10" y="261"/>
                </a:cubicBezTo>
                <a:cubicBezTo>
                  <a:pt x="5" y="263"/>
                  <a:pt x="2" y="269"/>
                  <a:pt x="5" y="275"/>
                </a:cubicBezTo>
                <a:cubicBezTo>
                  <a:pt x="6" y="278"/>
                  <a:pt x="9" y="281"/>
                  <a:pt x="13" y="281"/>
                </a:cubicBezTo>
                <a:cubicBezTo>
                  <a:pt x="15" y="281"/>
                  <a:pt x="16" y="281"/>
                  <a:pt x="18" y="280"/>
                </a:cubicBezTo>
                <a:cubicBezTo>
                  <a:pt x="23" y="279"/>
                  <a:pt x="25" y="276"/>
                  <a:pt x="29" y="275"/>
                </a:cubicBezTo>
                <a:cubicBezTo>
                  <a:pt x="36" y="270"/>
                  <a:pt x="45" y="267"/>
                  <a:pt x="54" y="267"/>
                </a:cubicBezTo>
                <a:cubicBezTo>
                  <a:pt x="63" y="267"/>
                  <a:pt x="72" y="270"/>
                  <a:pt x="79" y="275"/>
                </a:cubicBezTo>
                <a:cubicBezTo>
                  <a:pt x="90" y="282"/>
                  <a:pt x="103" y="285"/>
                  <a:pt x="116" y="285"/>
                </a:cubicBezTo>
                <a:cubicBezTo>
                  <a:pt x="128" y="285"/>
                  <a:pt x="141" y="282"/>
                  <a:pt x="151" y="275"/>
                </a:cubicBezTo>
                <a:cubicBezTo>
                  <a:pt x="159" y="270"/>
                  <a:pt x="167" y="267"/>
                  <a:pt x="176" y="267"/>
                </a:cubicBezTo>
                <a:cubicBezTo>
                  <a:pt x="185" y="267"/>
                  <a:pt x="193" y="270"/>
                  <a:pt x="200" y="275"/>
                </a:cubicBezTo>
                <a:cubicBezTo>
                  <a:pt x="212" y="282"/>
                  <a:pt x="225" y="285"/>
                  <a:pt x="237" y="285"/>
                </a:cubicBezTo>
                <a:cubicBezTo>
                  <a:pt x="250" y="285"/>
                  <a:pt x="262" y="282"/>
                  <a:pt x="272" y="275"/>
                </a:cubicBezTo>
                <a:cubicBezTo>
                  <a:pt x="280" y="270"/>
                  <a:pt x="289" y="267"/>
                  <a:pt x="298" y="267"/>
                </a:cubicBezTo>
                <a:cubicBezTo>
                  <a:pt x="307" y="267"/>
                  <a:pt x="316" y="270"/>
                  <a:pt x="324" y="275"/>
                </a:cubicBezTo>
                <a:cubicBezTo>
                  <a:pt x="328" y="276"/>
                  <a:pt x="331" y="279"/>
                  <a:pt x="335" y="281"/>
                </a:cubicBezTo>
                <a:cubicBezTo>
                  <a:pt x="337" y="281"/>
                  <a:pt x="338" y="282"/>
                  <a:pt x="340" y="282"/>
                </a:cubicBezTo>
                <a:cubicBezTo>
                  <a:pt x="344" y="282"/>
                  <a:pt x="347" y="279"/>
                  <a:pt x="349" y="275"/>
                </a:cubicBezTo>
                <a:cubicBezTo>
                  <a:pt x="351" y="269"/>
                  <a:pt x="349" y="264"/>
                  <a:pt x="343" y="261"/>
                </a:cubicBezTo>
                <a:close/>
                <a:moveTo>
                  <a:pt x="12" y="238"/>
                </a:moveTo>
                <a:cubicBezTo>
                  <a:pt x="13" y="238"/>
                  <a:pt x="15" y="238"/>
                  <a:pt x="17" y="238"/>
                </a:cubicBezTo>
                <a:cubicBezTo>
                  <a:pt x="21" y="237"/>
                  <a:pt x="24" y="234"/>
                  <a:pt x="27" y="232"/>
                </a:cubicBezTo>
                <a:cubicBezTo>
                  <a:pt x="35" y="227"/>
                  <a:pt x="43" y="225"/>
                  <a:pt x="52" y="225"/>
                </a:cubicBezTo>
                <a:cubicBezTo>
                  <a:pt x="61" y="225"/>
                  <a:pt x="70" y="227"/>
                  <a:pt x="78" y="232"/>
                </a:cubicBezTo>
                <a:cubicBezTo>
                  <a:pt x="89" y="239"/>
                  <a:pt x="102" y="243"/>
                  <a:pt x="114" y="243"/>
                </a:cubicBezTo>
                <a:cubicBezTo>
                  <a:pt x="127" y="243"/>
                  <a:pt x="139" y="239"/>
                  <a:pt x="150" y="232"/>
                </a:cubicBezTo>
                <a:cubicBezTo>
                  <a:pt x="157" y="227"/>
                  <a:pt x="166" y="225"/>
                  <a:pt x="175" y="225"/>
                </a:cubicBezTo>
                <a:cubicBezTo>
                  <a:pt x="184" y="225"/>
                  <a:pt x="192" y="227"/>
                  <a:pt x="199" y="232"/>
                </a:cubicBezTo>
                <a:cubicBezTo>
                  <a:pt x="211" y="239"/>
                  <a:pt x="223" y="243"/>
                  <a:pt x="236" y="243"/>
                </a:cubicBezTo>
                <a:cubicBezTo>
                  <a:pt x="249" y="243"/>
                  <a:pt x="261" y="239"/>
                  <a:pt x="271" y="232"/>
                </a:cubicBezTo>
                <a:cubicBezTo>
                  <a:pt x="279" y="227"/>
                  <a:pt x="288" y="225"/>
                  <a:pt x="297" y="225"/>
                </a:cubicBezTo>
                <a:cubicBezTo>
                  <a:pt x="306" y="225"/>
                  <a:pt x="315" y="227"/>
                  <a:pt x="323" y="232"/>
                </a:cubicBezTo>
                <a:cubicBezTo>
                  <a:pt x="327" y="234"/>
                  <a:pt x="330" y="237"/>
                  <a:pt x="334" y="239"/>
                </a:cubicBezTo>
                <a:cubicBezTo>
                  <a:pt x="336" y="239"/>
                  <a:pt x="337" y="239"/>
                  <a:pt x="339" y="239"/>
                </a:cubicBezTo>
                <a:cubicBezTo>
                  <a:pt x="343" y="239"/>
                  <a:pt x="346" y="237"/>
                  <a:pt x="348" y="233"/>
                </a:cubicBezTo>
                <a:cubicBezTo>
                  <a:pt x="351" y="228"/>
                  <a:pt x="349" y="222"/>
                  <a:pt x="343" y="220"/>
                </a:cubicBezTo>
                <a:cubicBezTo>
                  <a:pt x="340" y="219"/>
                  <a:pt x="338" y="218"/>
                  <a:pt x="334" y="215"/>
                </a:cubicBezTo>
                <a:cubicBezTo>
                  <a:pt x="324" y="208"/>
                  <a:pt x="311" y="204"/>
                  <a:pt x="298" y="204"/>
                </a:cubicBezTo>
                <a:cubicBezTo>
                  <a:pt x="285" y="204"/>
                  <a:pt x="272" y="208"/>
                  <a:pt x="261" y="215"/>
                </a:cubicBezTo>
                <a:cubicBezTo>
                  <a:pt x="254" y="219"/>
                  <a:pt x="254" y="219"/>
                  <a:pt x="254" y="219"/>
                </a:cubicBezTo>
                <a:cubicBezTo>
                  <a:pt x="262" y="204"/>
                  <a:pt x="268" y="188"/>
                  <a:pt x="268" y="171"/>
                </a:cubicBezTo>
                <a:cubicBezTo>
                  <a:pt x="268" y="121"/>
                  <a:pt x="226" y="79"/>
                  <a:pt x="176" y="79"/>
                </a:cubicBezTo>
                <a:cubicBezTo>
                  <a:pt x="125" y="79"/>
                  <a:pt x="84" y="121"/>
                  <a:pt x="84" y="171"/>
                </a:cubicBezTo>
                <a:cubicBezTo>
                  <a:pt x="84" y="188"/>
                  <a:pt x="89" y="205"/>
                  <a:pt x="97" y="219"/>
                </a:cubicBezTo>
                <a:cubicBezTo>
                  <a:pt x="94" y="218"/>
                  <a:pt x="91" y="216"/>
                  <a:pt x="89" y="214"/>
                </a:cubicBezTo>
                <a:cubicBezTo>
                  <a:pt x="79" y="207"/>
                  <a:pt x="66" y="203"/>
                  <a:pt x="53" y="203"/>
                </a:cubicBezTo>
                <a:cubicBezTo>
                  <a:pt x="40" y="203"/>
                  <a:pt x="27" y="207"/>
                  <a:pt x="17" y="214"/>
                </a:cubicBezTo>
                <a:cubicBezTo>
                  <a:pt x="14" y="215"/>
                  <a:pt x="10" y="218"/>
                  <a:pt x="8" y="219"/>
                </a:cubicBezTo>
                <a:cubicBezTo>
                  <a:pt x="3" y="221"/>
                  <a:pt x="0" y="227"/>
                  <a:pt x="3" y="232"/>
                </a:cubicBezTo>
                <a:cubicBezTo>
                  <a:pt x="4" y="236"/>
                  <a:pt x="8" y="238"/>
                  <a:pt x="12" y="238"/>
                </a:cubicBezTo>
                <a:close/>
                <a:moveTo>
                  <a:pt x="176" y="102"/>
                </a:moveTo>
                <a:cubicBezTo>
                  <a:pt x="216" y="102"/>
                  <a:pt x="247" y="133"/>
                  <a:pt x="247" y="172"/>
                </a:cubicBezTo>
                <a:cubicBezTo>
                  <a:pt x="247" y="192"/>
                  <a:pt x="239" y="208"/>
                  <a:pt x="226" y="222"/>
                </a:cubicBezTo>
                <a:cubicBezTo>
                  <a:pt x="221" y="221"/>
                  <a:pt x="216" y="219"/>
                  <a:pt x="211" y="215"/>
                </a:cubicBezTo>
                <a:cubicBezTo>
                  <a:pt x="201" y="208"/>
                  <a:pt x="188" y="204"/>
                  <a:pt x="176" y="204"/>
                </a:cubicBezTo>
                <a:cubicBezTo>
                  <a:pt x="163" y="204"/>
                  <a:pt x="151" y="208"/>
                  <a:pt x="140" y="215"/>
                </a:cubicBezTo>
                <a:cubicBezTo>
                  <a:pt x="135" y="219"/>
                  <a:pt x="131" y="221"/>
                  <a:pt x="125" y="222"/>
                </a:cubicBezTo>
                <a:cubicBezTo>
                  <a:pt x="113" y="209"/>
                  <a:pt x="105" y="190"/>
                  <a:pt x="105" y="172"/>
                </a:cubicBezTo>
                <a:cubicBezTo>
                  <a:pt x="105" y="133"/>
                  <a:pt x="136" y="102"/>
                  <a:pt x="176" y="10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7" name="Freeform 77">
            <a:extLst>
              <a:ext uri="{FF2B5EF4-FFF2-40B4-BE49-F238E27FC236}">
                <a16:creationId xmlns:a16="http://schemas.microsoft.com/office/drawing/2014/main" id="{459DE251-6BB2-BEB3-EFC0-B5618CAF36FA}"/>
              </a:ext>
            </a:extLst>
          </p:cNvPr>
          <p:cNvSpPr>
            <a:spLocks noEditPoints="1"/>
          </p:cNvSpPr>
          <p:nvPr/>
        </p:nvSpPr>
        <p:spPr bwMode="auto">
          <a:xfrm>
            <a:off x="5649667" y="1920859"/>
            <a:ext cx="259411" cy="259411"/>
          </a:xfrm>
          <a:custGeom>
            <a:avLst/>
            <a:gdLst>
              <a:gd name="T0" fmla="*/ 264 w 348"/>
              <a:gd name="T1" fmla="*/ 144 h 348"/>
              <a:gd name="T2" fmla="*/ 254 w 348"/>
              <a:gd name="T3" fmla="*/ 224 h 348"/>
              <a:gd name="T4" fmla="*/ 243 w 348"/>
              <a:gd name="T5" fmla="*/ 93 h 348"/>
              <a:gd name="T6" fmla="*/ 102 w 348"/>
              <a:gd name="T7" fmla="*/ 93 h 348"/>
              <a:gd name="T8" fmla="*/ 91 w 348"/>
              <a:gd name="T9" fmla="*/ 143 h 348"/>
              <a:gd name="T10" fmla="*/ 80 w 348"/>
              <a:gd name="T11" fmla="*/ 41 h 348"/>
              <a:gd name="T12" fmla="*/ 0 w 348"/>
              <a:gd name="T13" fmla="*/ 41 h 348"/>
              <a:gd name="T14" fmla="*/ 92 w 348"/>
              <a:gd name="T15" fmla="*/ 224 h 348"/>
              <a:gd name="T16" fmla="*/ 103 w 348"/>
              <a:gd name="T17" fmla="*/ 328 h 348"/>
              <a:gd name="T18" fmla="*/ 62 w 348"/>
              <a:gd name="T19" fmla="*/ 337 h 348"/>
              <a:gd name="T20" fmla="*/ 275 w 348"/>
              <a:gd name="T21" fmla="*/ 348 h 348"/>
              <a:gd name="T22" fmla="*/ 275 w 348"/>
              <a:gd name="T23" fmla="*/ 328 h 348"/>
              <a:gd name="T24" fmla="*/ 245 w 348"/>
              <a:gd name="T25" fmla="*/ 306 h 348"/>
              <a:gd name="T26" fmla="*/ 348 w 348"/>
              <a:gd name="T27" fmla="*/ 215 h 348"/>
              <a:gd name="T28" fmla="*/ 304 w 348"/>
              <a:gd name="T29" fmla="*/ 103 h 348"/>
              <a:gd name="T30" fmla="*/ 232 w 348"/>
              <a:gd name="T31" fmla="*/ 286 h 348"/>
              <a:gd name="T32" fmla="*/ 222 w 348"/>
              <a:gd name="T33" fmla="*/ 328 h 348"/>
              <a:gd name="T34" fmla="*/ 120 w 348"/>
              <a:gd name="T35" fmla="*/ 215 h 348"/>
              <a:gd name="T36" fmla="*/ 89 w 348"/>
              <a:gd name="T37" fmla="*/ 206 h 348"/>
              <a:gd name="T38" fmla="*/ 19 w 348"/>
              <a:gd name="T39" fmla="*/ 43 h 348"/>
              <a:gd name="T40" fmla="*/ 60 w 348"/>
              <a:gd name="T41" fmla="*/ 43 h 348"/>
              <a:gd name="T42" fmla="*/ 89 w 348"/>
              <a:gd name="T43" fmla="*/ 165 h 348"/>
              <a:gd name="T44" fmla="*/ 120 w 348"/>
              <a:gd name="T45" fmla="*/ 154 h 348"/>
              <a:gd name="T46" fmla="*/ 171 w 348"/>
              <a:gd name="T47" fmla="*/ 44 h 348"/>
              <a:gd name="T48" fmla="*/ 222 w 348"/>
              <a:gd name="T49" fmla="*/ 237 h 348"/>
              <a:gd name="T50" fmla="*/ 253 w 348"/>
              <a:gd name="T51" fmla="*/ 247 h 348"/>
              <a:gd name="T52" fmla="*/ 283 w 348"/>
              <a:gd name="T53" fmla="*/ 145 h 348"/>
              <a:gd name="T54" fmla="*/ 323 w 348"/>
              <a:gd name="T55" fmla="*/ 145 h 348"/>
              <a:gd name="T56" fmla="*/ 324 w 348"/>
              <a:gd name="T57" fmla="*/ 215 h 348"/>
              <a:gd name="T58" fmla="*/ 151 w 348"/>
              <a:gd name="T59" fmla="*/ 124 h 348"/>
              <a:gd name="T60" fmla="*/ 161 w 348"/>
              <a:gd name="T61" fmla="*/ 94 h 348"/>
              <a:gd name="T62" fmla="*/ 141 w 348"/>
              <a:gd name="T63" fmla="*/ 94 h 348"/>
              <a:gd name="T64" fmla="*/ 151 w 348"/>
              <a:gd name="T65" fmla="*/ 124 h 348"/>
              <a:gd name="T66" fmla="*/ 141 w 348"/>
              <a:gd name="T67" fmla="*/ 215 h 348"/>
              <a:gd name="T68" fmla="*/ 150 w 348"/>
              <a:gd name="T69" fmla="*/ 246 h 348"/>
              <a:gd name="T70" fmla="*/ 160 w 348"/>
              <a:gd name="T71" fmla="*/ 215 h 348"/>
              <a:gd name="T72" fmla="*/ 191 w 348"/>
              <a:gd name="T73" fmla="*/ 84 h 348"/>
              <a:gd name="T74" fmla="*/ 181 w 348"/>
              <a:gd name="T75" fmla="*/ 114 h 348"/>
              <a:gd name="T76" fmla="*/ 200 w 348"/>
              <a:gd name="T77" fmla="*/ 114 h 348"/>
              <a:gd name="T78" fmla="*/ 191 w 348"/>
              <a:gd name="T79" fmla="*/ 84 h 348"/>
              <a:gd name="T80" fmla="*/ 181 w 348"/>
              <a:gd name="T81" fmla="*/ 215 h 348"/>
              <a:gd name="T82" fmla="*/ 191 w 348"/>
              <a:gd name="T83" fmla="*/ 246 h 348"/>
              <a:gd name="T84" fmla="*/ 200 w 348"/>
              <a:gd name="T85" fmla="*/ 215 h 348"/>
              <a:gd name="T86" fmla="*/ 160 w 348"/>
              <a:gd name="T87" fmla="*/ 175 h 348"/>
              <a:gd name="T88" fmla="*/ 181 w 348"/>
              <a:gd name="T89" fmla="*/ 175 h 348"/>
              <a:gd name="T90" fmla="*/ 171 w 348"/>
              <a:gd name="T91" fmla="*/ 145 h 348"/>
              <a:gd name="T92" fmla="*/ 160 w 348"/>
              <a:gd name="T93" fmla="*/ 175 h 348"/>
              <a:gd name="T94" fmla="*/ 160 w 348"/>
              <a:gd name="T95" fmla="*/ 277 h 348"/>
              <a:gd name="T96" fmla="*/ 171 w 348"/>
              <a:gd name="T97" fmla="*/ 306 h 348"/>
              <a:gd name="T98" fmla="*/ 181 w 348"/>
              <a:gd name="T99" fmla="*/ 27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48" h="348">
                <a:moveTo>
                  <a:pt x="304" y="103"/>
                </a:moveTo>
                <a:cubicBezTo>
                  <a:pt x="281" y="103"/>
                  <a:pt x="264" y="121"/>
                  <a:pt x="264" y="144"/>
                </a:cubicBezTo>
                <a:cubicBezTo>
                  <a:pt x="264" y="215"/>
                  <a:pt x="264" y="215"/>
                  <a:pt x="264" y="215"/>
                </a:cubicBezTo>
                <a:cubicBezTo>
                  <a:pt x="264" y="220"/>
                  <a:pt x="259" y="224"/>
                  <a:pt x="254" y="224"/>
                </a:cubicBezTo>
                <a:cubicBezTo>
                  <a:pt x="243" y="224"/>
                  <a:pt x="243" y="224"/>
                  <a:pt x="243" y="224"/>
                </a:cubicBezTo>
                <a:cubicBezTo>
                  <a:pt x="243" y="93"/>
                  <a:pt x="243" y="93"/>
                  <a:pt x="243" y="93"/>
                </a:cubicBezTo>
                <a:cubicBezTo>
                  <a:pt x="243" y="53"/>
                  <a:pt x="212" y="22"/>
                  <a:pt x="172" y="22"/>
                </a:cubicBezTo>
                <a:cubicBezTo>
                  <a:pt x="133" y="22"/>
                  <a:pt x="102" y="53"/>
                  <a:pt x="102" y="93"/>
                </a:cubicBezTo>
                <a:cubicBezTo>
                  <a:pt x="102" y="143"/>
                  <a:pt x="102" y="143"/>
                  <a:pt x="102" y="143"/>
                </a:cubicBezTo>
                <a:cubicBezTo>
                  <a:pt x="91" y="143"/>
                  <a:pt x="91" y="143"/>
                  <a:pt x="91" y="143"/>
                </a:cubicBezTo>
                <a:cubicBezTo>
                  <a:pt x="85" y="143"/>
                  <a:pt x="80" y="138"/>
                  <a:pt x="80" y="133"/>
                </a:cubicBezTo>
                <a:cubicBezTo>
                  <a:pt x="80" y="41"/>
                  <a:pt x="80" y="41"/>
                  <a:pt x="80" y="41"/>
                </a:cubicBezTo>
                <a:cubicBezTo>
                  <a:pt x="80" y="18"/>
                  <a:pt x="62" y="0"/>
                  <a:pt x="40" y="0"/>
                </a:cubicBezTo>
                <a:cubicBezTo>
                  <a:pt x="18" y="0"/>
                  <a:pt x="0" y="18"/>
                  <a:pt x="0" y="41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83"/>
                  <a:pt x="42" y="224"/>
                  <a:pt x="92" y="224"/>
                </a:cubicBezTo>
                <a:cubicBezTo>
                  <a:pt x="103" y="224"/>
                  <a:pt x="103" y="224"/>
                  <a:pt x="103" y="224"/>
                </a:cubicBezTo>
                <a:cubicBezTo>
                  <a:pt x="103" y="328"/>
                  <a:pt x="103" y="328"/>
                  <a:pt x="103" y="328"/>
                </a:cubicBezTo>
                <a:cubicBezTo>
                  <a:pt x="73" y="328"/>
                  <a:pt x="73" y="328"/>
                  <a:pt x="73" y="328"/>
                </a:cubicBezTo>
                <a:cubicBezTo>
                  <a:pt x="67" y="328"/>
                  <a:pt x="62" y="332"/>
                  <a:pt x="62" y="337"/>
                </a:cubicBezTo>
                <a:cubicBezTo>
                  <a:pt x="62" y="343"/>
                  <a:pt x="67" y="348"/>
                  <a:pt x="73" y="348"/>
                </a:cubicBezTo>
                <a:cubicBezTo>
                  <a:pt x="275" y="348"/>
                  <a:pt x="275" y="348"/>
                  <a:pt x="275" y="348"/>
                </a:cubicBezTo>
                <a:cubicBezTo>
                  <a:pt x="281" y="348"/>
                  <a:pt x="285" y="343"/>
                  <a:pt x="285" y="337"/>
                </a:cubicBezTo>
                <a:cubicBezTo>
                  <a:pt x="285" y="332"/>
                  <a:pt x="281" y="328"/>
                  <a:pt x="275" y="328"/>
                </a:cubicBezTo>
                <a:cubicBezTo>
                  <a:pt x="245" y="328"/>
                  <a:pt x="245" y="328"/>
                  <a:pt x="245" y="328"/>
                </a:cubicBezTo>
                <a:cubicBezTo>
                  <a:pt x="245" y="306"/>
                  <a:pt x="245" y="306"/>
                  <a:pt x="245" y="306"/>
                </a:cubicBezTo>
                <a:cubicBezTo>
                  <a:pt x="256" y="306"/>
                  <a:pt x="256" y="306"/>
                  <a:pt x="256" y="306"/>
                </a:cubicBezTo>
                <a:cubicBezTo>
                  <a:pt x="307" y="306"/>
                  <a:pt x="348" y="265"/>
                  <a:pt x="348" y="215"/>
                </a:cubicBezTo>
                <a:cubicBezTo>
                  <a:pt x="348" y="144"/>
                  <a:pt x="348" y="144"/>
                  <a:pt x="348" y="144"/>
                </a:cubicBezTo>
                <a:cubicBezTo>
                  <a:pt x="344" y="122"/>
                  <a:pt x="326" y="103"/>
                  <a:pt x="304" y="103"/>
                </a:cubicBezTo>
                <a:close/>
                <a:moveTo>
                  <a:pt x="254" y="286"/>
                </a:moveTo>
                <a:cubicBezTo>
                  <a:pt x="232" y="286"/>
                  <a:pt x="232" y="286"/>
                  <a:pt x="232" y="286"/>
                </a:cubicBezTo>
                <a:cubicBezTo>
                  <a:pt x="227" y="286"/>
                  <a:pt x="222" y="291"/>
                  <a:pt x="222" y="296"/>
                </a:cubicBezTo>
                <a:cubicBezTo>
                  <a:pt x="222" y="328"/>
                  <a:pt x="222" y="328"/>
                  <a:pt x="222" y="328"/>
                </a:cubicBezTo>
                <a:cubicBezTo>
                  <a:pt x="120" y="328"/>
                  <a:pt x="120" y="328"/>
                  <a:pt x="120" y="328"/>
                </a:cubicBezTo>
                <a:cubicBezTo>
                  <a:pt x="120" y="215"/>
                  <a:pt x="120" y="215"/>
                  <a:pt x="120" y="215"/>
                </a:cubicBezTo>
                <a:cubicBezTo>
                  <a:pt x="120" y="210"/>
                  <a:pt x="116" y="206"/>
                  <a:pt x="111" y="206"/>
                </a:cubicBezTo>
                <a:cubicBezTo>
                  <a:pt x="89" y="206"/>
                  <a:pt x="89" y="206"/>
                  <a:pt x="89" y="206"/>
                </a:cubicBezTo>
                <a:cubicBezTo>
                  <a:pt x="51" y="206"/>
                  <a:pt x="19" y="174"/>
                  <a:pt x="19" y="135"/>
                </a:cubicBezTo>
                <a:cubicBezTo>
                  <a:pt x="19" y="43"/>
                  <a:pt x="19" y="43"/>
                  <a:pt x="19" y="43"/>
                </a:cubicBezTo>
                <a:cubicBezTo>
                  <a:pt x="19" y="32"/>
                  <a:pt x="28" y="23"/>
                  <a:pt x="39" y="23"/>
                </a:cubicBezTo>
                <a:cubicBezTo>
                  <a:pt x="51" y="23"/>
                  <a:pt x="60" y="32"/>
                  <a:pt x="60" y="43"/>
                </a:cubicBezTo>
                <a:cubicBezTo>
                  <a:pt x="60" y="135"/>
                  <a:pt x="60" y="135"/>
                  <a:pt x="60" y="135"/>
                </a:cubicBezTo>
                <a:cubicBezTo>
                  <a:pt x="60" y="152"/>
                  <a:pt x="73" y="165"/>
                  <a:pt x="89" y="165"/>
                </a:cubicBezTo>
                <a:cubicBezTo>
                  <a:pt x="111" y="165"/>
                  <a:pt x="111" y="165"/>
                  <a:pt x="111" y="165"/>
                </a:cubicBezTo>
                <a:cubicBezTo>
                  <a:pt x="116" y="165"/>
                  <a:pt x="120" y="161"/>
                  <a:pt x="120" y="154"/>
                </a:cubicBezTo>
                <a:cubicBezTo>
                  <a:pt x="120" y="94"/>
                  <a:pt x="120" y="94"/>
                  <a:pt x="120" y="94"/>
                </a:cubicBezTo>
                <a:cubicBezTo>
                  <a:pt x="120" y="67"/>
                  <a:pt x="143" y="44"/>
                  <a:pt x="171" y="44"/>
                </a:cubicBezTo>
                <a:cubicBezTo>
                  <a:pt x="199" y="44"/>
                  <a:pt x="222" y="67"/>
                  <a:pt x="222" y="94"/>
                </a:cubicBezTo>
                <a:cubicBezTo>
                  <a:pt x="222" y="237"/>
                  <a:pt x="222" y="237"/>
                  <a:pt x="222" y="237"/>
                </a:cubicBezTo>
                <a:cubicBezTo>
                  <a:pt x="222" y="242"/>
                  <a:pt x="226" y="247"/>
                  <a:pt x="231" y="247"/>
                </a:cubicBezTo>
                <a:cubicBezTo>
                  <a:pt x="253" y="247"/>
                  <a:pt x="253" y="247"/>
                  <a:pt x="253" y="247"/>
                </a:cubicBezTo>
                <a:cubicBezTo>
                  <a:pt x="270" y="247"/>
                  <a:pt x="283" y="233"/>
                  <a:pt x="283" y="216"/>
                </a:cubicBezTo>
                <a:cubicBezTo>
                  <a:pt x="283" y="145"/>
                  <a:pt x="283" y="145"/>
                  <a:pt x="283" y="145"/>
                </a:cubicBezTo>
                <a:cubicBezTo>
                  <a:pt x="283" y="135"/>
                  <a:pt x="292" y="126"/>
                  <a:pt x="303" y="126"/>
                </a:cubicBezTo>
                <a:cubicBezTo>
                  <a:pt x="315" y="126"/>
                  <a:pt x="323" y="135"/>
                  <a:pt x="323" y="145"/>
                </a:cubicBezTo>
                <a:cubicBezTo>
                  <a:pt x="323" y="215"/>
                  <a:pt x="323" y="215"/>
                  <a:pt x="323" y="215"/>
                </a:cubicBezTo>
                <a:cubicBezTo>
                  <a:pt x="324" y="215"/>
                  <a:pt x="324" y="215"/>
                  <a:pt x="324" y="215"/>
                </a:cubicBezTo>
                <a:cubicBezTo>
                  <a:pt x="324" y="255"/>
                  <a:pt x="293" y="286"/>
                  <a:pt x="254" y="286"/>
                </a:cubicBezTo>
                <a:close/>
                <a:moveTo>
                  <a:pt x="151" y="124"/>
                </a:moveTo>
                <a:cubicBezTo>
                  <a:pt x="156" y="124"/>
                  <a:pt x="161" y="120"/>
                  <a:pt x="161" y="114"/>
                </a:cubicBezTo>
                <a:cubicBezTo>
                  <a:pt x="161" y="94"/>
                  <a:pt x="161" y="94"/>
                  <a:pt x="161" y="94"/>
                </a:cubicBezTo>
                <a:cubicBezTo>
                  <a:pt x="161" y="89"/>
                  <a:pt x="156" y="84"/>
                  <a:pt x="151" y="84"/>
                </a:cubicBezTo>
                <a:cubicBezTo>
                  <a:pt x="145" y="84"/>
                  <a:pt x="141" y="89"/>
                  <a:pt x="141" y="94"/>
                </a:cubicBezTo>
                <a:cubicBezTo>
                  <a:pt x="141" y="114"/>
                  <a:pt x="141" y="114"/>
                  <a:pt x="141" y="114"/>
                </a:cubicBezTo>
                <a:cubicBezTo>
                  <a:pt x="141" y="120"/>
                  <a:pt x="145" y="124"/>
                  <a:pt x="151" y="124"/>
                </a:cubicBezTo>
                <a:close/>
                <a:moveTo>
                  <a:pt x="150" y="205"/>
                </a:moveTo>
                <a:cubicBezTo>
                  <a:pt x="145" y="205"/>
                  <a:pt x="141" y="210"/>
                  <a:pt x="141" y="215"/>
                </a:cubicBezTo>
                <a:cubicBezTo>
                  <a:pt x="141" y="236"/>
                  <a:pt x="141" y="236"/>
                  <a:pt x="141" y="236"/>
                </a:cubicBezTo>
                <a:cubicBezTo>
                  <a:pt x="141" y="241"/>
                  <a:pt x="145" y="246"/>
                  <a:pt x="150" y="246"/>
                </a:cubicBezTo>
                <a:cubicBezTo>
                  <a:pt x="155" y="246"/>
                  <a:pt x="160" y="241"/>
                  <a:pt x="160" y="236"/>
                </a:cubicBezTo>
                <a:cubicBezTo>
                  <a:pt x="160" y="215"/>
                  <a:pt x="160" y="215"/>
                  <a:pt x="160" y="215"/>
                </a:cubicBezTo>
                <a:cubicBezTo>
                  <a:pt x="160" y="210"/>
                  <a:pt x="155" y="205"/>
                  <a:pt x="150" y="205"/>
                </a:cubicBezTo>
                <a:close/>
                <a:moveTo>
                  <a:pt x="191" y="84"/>
                </a:moveTo>
                <a:cubicBezTo>
                  <a:pt x="186" y="84"/>
                  <a:pt x="181" y="89"/>
                  <a:pt x="181" y="94"/>
                </a:cubicBezTo>
                <a:cubicBezTo>
                  <a:pt x="181" y="114"/>
                  <a:pt x="181" y="114"/>
                  <a:pt x="181" y="114"/>
                </a:cubicBezTo>
                <a:cubicBezTo>
                  <a:pt x="181" y="120"/>
                  <a:pt x="186" y="124"/>
                  <a:pt x="191" y="124"/>
                </a:cubicBezTo>
                <a:cubicBezTo>
                  <a:pt x="196" y="124"/>
                  <a:pt x="200" y="120"/>
                  <a:pt x="200" y="114"/>
                </a:cubicBezTo>
                <a:cubicBezTo>
                  <a:pt x="200" y="94"/>
                  <a:pt x="200" y="94"/>
                  <a:pt x="200" y="94"/>
                </a:cubicBezTo>
                <a:cubicBezTo>
                  <a:pt x="200" y="89"/>
                  <a:pt x="196" y="84"/>
                  <a:pt x="191" y="84"/>
                </a:cubicBezTo>
                <a:close/>
                <a:moveTo>
                  <a:pt x="191" y="205"/>
                </a:moveTo>
                <a:cubicBezTo>
                  <a:pt x="186" y="205"/>
                  <a:pt x="181" y="210"/>
                  <a:pt x="181" y="215"/>
                </a:cubicBezTo>
                <a:cubicBezTo>
                  <a:pt x="181" y="236"/>
                  <a:pt x="181" y="236"/>
                  <a:pt x="181" y="236"/>
                </a:cubicBezTo>
                <a:cubicBezTo>
                  <a:pt x="181" y="241"/>
                  <a:pt x="186" y="246"/>
                  <a:pt x="191" y="246"/>
                </a:cubicBezTo>
                <a:cubicBezTo>
                  <a:pt x="196" y="246"/>
                  <a:pt x="200" y="241"/>
                  <a:pt x="200" y="236"/>
                </a:cubicBezTo>
                <a:cubicBezTo>
                  <a:pt x="200" y="215"/>
                  <a:pt x="200" y="215"/>
                  <a:pt x="200" y="215"/>
                </a:cubicBezTo>
                <a:cubicBezTo>
                  <a:pt x="200" y="210"/>
                  <a:pt x="196" y="205"/>
                  <a:pt x="191" y="205"/>
                </a:cubicBezTo>
                <a:close/>
                <a:moveTo>
                  <a:pt x="160" y="175"/>
                </a:moveTo>
                <a:cubicBezTo>
                  <a:pt x="160" y="181"/>
                  <a:pt x="164" y="185"/>
                  <a:pt x="171" y="185"/>
                </a:cubicBezTo>
                <a:cubicBezTo>
                  <a:pt x="177" y="185"/>
                  <a:pt x="181" y="181"/>
                  <a:pt x="181" y="175"/>
                </a:cubicBezTo>
                <a:cubicBezTo>
                  <a:pt x="181" y="155"/>
                  <a:pt x="181" y="155"/>
                  <a:pt x="181" y="155"/>
                </a:cubicBezTo>
                <a:cubicBezTo>
                  <a:pt x="181" y="149"/>
                  <a:pt x="177" y="145"/>
                  <a:pt x="171" y="145"/>
                </a:cubicBezTo>
                <a:cubicBezTo>
                  <a:pt x="164" y="145"/>
                  <a:pt x="160" y="149"/>
                  <a:pt x="160" y="155"/>
                </a:cubicBezTo>
                <a:lnTo>
                  <a:pt x="160" y="175"/>
                </a:lnTo>
                <a:close/>
                <a:moveTo>
                  <a:pt x="171" y="266"/>
                </a:moveTo>
                <a:cubicBezTo>
                  <a:pt x="164" y="266"/>
                  <a:pt x="160" y="270"/>
                  <a:pt x="160" y="277"/>
                </a:cubicBezTo>
                <a:cubicBezTo>
                  <a:pt x="160" y="296"/>
                  <a:pt x="160" y="296"/>
                  <a:pt x="160" y="296"/>
                </a:cubicBezTo>
                <a:cubicBezTo>
                  <a:pt x="160" y="302"/>
                  <a:pt x="164" y="306"/>
                  <a:pt x="171" y="306"/>
                </a:cubicBezTo>
                <a:cubicBezTo>
                  <a:pt x="177" y="306"/>
                  <a:pt x="181" y="302"/>
                  <a:pt x="181" y="296"/>
                </a:cubicBezTo>
                <a:cubicBezTo>
                  <a:pt x="181" y="277"/>
                  <a:pt x="181" y="277"/>
                  <a:pt x="181" y="277"/>
                </a:cubicBezTo>
                <a:cubicBezTo>
                  <a:pt x="181" y="270"/>
                  <a:pt x="177" y="266"/>
                  <a:pt x="171" y="2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8" name="Freeform 78">
            <a:extLst>
              <a:ext uri="{FF2B5EF4-FFF2-40B4-BE49-F238E27FC236}">
                <a16:creationId xmlns:a16="http://schemas.microsoft.com/office/drawing/2014/main" id="{E8B77A30-B0B3-B32B-F882-991E19F0BEA4}"/>
              </a:ext>
            </a:extLst>
          </p:cNvPr>
          <p:cNvSpPr>
            <a:spLocks noEditPoints="1"/>
          </p:cNvSpPr>
          <p:nvPr/>
        </p:nvSpPr>
        <p:spPr bwMode="auto">
          <a:xfrm>
            <a:off x="5649667" y="1374456"/>
            <a:ext cx="268357" cy="259411"/>
          </a:xfrm>
          <a:custGeom>
            <a:avLst/>
            <a:gdLst>
              <a:gd name="T0" fmla="*/ 286 w 360"/>
              <a:gd name="T1" fmla="*/ 205 h 348"/>
              <a:gd name="T2" fmla="*/ 273 w 360"/>
              <a:gd name="T3" fmla="*/ 171 h 348"/>
              <a:gd name="T4" fmla="*/ 286 w 360"/>
              <a:gd name="T5" fmla="*/ 224 h 348"/>
              <a:gd name="T6" fmla="*/ 240 w 360"/>
              <a:gd name="T7" fmla="*/ 224 h 348"/>
              <a:gd name="T8" fmla="*/ 204 w 360"/>
              <a:gd name="T9" fmla="*/ 239 h 348"/>
              <a:gd name="T10" fmla="*/ 172 w 360"/>
              <a:gd name="T11" fmla="*/ 272 h 348"/>
              <a:gd name="T12" fmla="*/ 204 w 360"/>
              <a:gd name="T13" fmla="*/ 239 h 348"/>
              <a:gd name="T14" fmla="*/ 258 w 360"/>
              <a:gd name="T15" fmla="*/ 272 h 348"/>
              <a:gd name="T16" fmla="*/ 225 w 360"/>
              <a:gd name="T17" fmla="*/ 239 h 348"/>
              <a:gd name="T18" fmla="*/ 302 w 360"/>
              <a:gd name="T19" fmla="*/ 142 h 348"/>
              <a:gd name="T20" fmla="*/ 214 w 360"/>
              <a:gd name="T21" fmla="*/ 326 h 348"/>
              <a:gd name="T22" fmla="*/ 158 w 360"/>
              <a:gd name="T23" fmla="*/ 285 h 348"/>
              <a:gd name="T24" fmla="*/ 280 w 360"/>
              <a:gd name="T25" fmla="*/ 278 h 348"/>
              <a:gd name="T26" fmla="*/ 302 w 360"/>
              <a:gd name="T27" fmla="*/ 142 h 348"/>
              <a:gd name="T28" fmla="*/ 163 w 360"/>
              <a:gd name="T29" fmla="*/ 62 h 348"/>
              <a:gd name="T30" fmla="*/ 121 w 360"/>
              <a:gd name="T31" fmla="*/ 295 h 348"/>
              <a:gd name="T32" fmla="*/ 144 w 360"/>
              <a:gd name="T33" fmla="*/ 328 h 348"/>
              <a:gd name="T34" fmla="*/ 143 w 360"/>
              <a:gd name="T35" fmla="*/ 62 h 348"/>
              <a:gd name="T36" fmla="*/ 140 w 360"/>
              <a:gd name="T37" fmla="*/ 85 h 348"/>
              <a:gd name="T38" fmla="*/ 125 w 360"/>
              <a:gd name="T39" fmla="*/ 85 h 348"/>
              <a:gd name="T40" fmla="*/ 153 w 360"/>
              <a:gd name="T41" fmla="*/ 111 h 348"/>
              <a:gd name="T42" fmla="*/ 181 w 360"/>
              <a:gd name="T43" fmla="*/ 85 h 348"/>
              <a:gd name="T44" fmla="*/ 167 w 360"/>
              <a:gd name="T45" fmla="*/ 85 h 348"/>
              <a:gd name="T46" fmla="*/ 163 w 360"/>
              <a:gd name="T47" fmla="*/ 62 h 348"/>
              <a:gd name="T48" fmla="*/ 112 w 360"/>
              <a:gd name="T49" fmla="*/ 0 h 348"/>
              <a:gd name="T50" fmla="*/ 112 w 360"/>
              <a:gd name="T51" fmla="*/ 21 h 348"/>
              <a:gd name="T52" fmla="*/ 0 w 360"/>
              <a:gd name="T53" fmla="*/ 194 h 348"/>
              <a:gd name="T54" fmla="*/ 186 w 360"/>
              <a:gd name="T55" fmla="*/ 345 h 348"/>
              <a:gd name="T56" fmla="*/ 310 w 360"/>
              <a:gd name="T57" fmla="*/ 309 h 348"/>
              <a:gd name="T58" fmla="*/ 301 w 360"/>
              <a:gd name="T59" fmla="*/ 118 h 348"/>
              <a:gd name="T60" fmla="*/ 289 w 360"/>
              <a:gd name="T61" fmla="*/ 125 h 348"/>
              <a:gd name="T62" fmla="*/ 112 w 360"/>
              <a:gd name="T6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60" h="348">
                <a:moveTo>
                  <a:pt x="273" y="171"/>
                </a:moveTo>
                <a:cubicBezTo>
                  <a:pt x="279" y="182"/>
                  <a:pt x="284" y="193"/>
                  <a:pt x="286" y="205"/>
                </a:cubicBezTo>
                <a:cubicBezTo>
                  <a:pt x="240" y="205"/>
                  <a:pt x="240" y="205"/>
                  <a:pt x="240" y="205"/>
                </a:cubicBezTo>
                <a:cubicBezTo>
                  <a:pt x="273" y="171"/>
                  <a:pt x="273" y="171"/>
                  <a:pt x="273" y="171"/>
                </a:cubicBezTo>
                <a:cubicBezTo>
                  <a:pt x="273" y="171"/>
                  <a:pt x="273" y="171"/>
                  <a:pt x="273" y="171"/>
                </a:cubicBezTo>
                <a:close/>
                <a:moveTo>
                  <a:pt x="286" y="224"/>
                </a:moveTo>
                <a:cubicBezTo>
                  <a:pt x="284" y="236"/>
                  <a:pt x="279" y="247"/>
                  <a:pt x="272" y="257"/>
                </a:cubicBezTo>
                <a:cubicBezTo>
                  <a:pt x="240" y="224"/>
                  <a:pt x="240" y="224"/>
                  <a:pt x="240" y="224"/>
                </a:cubicBezTo>
                <a:cubicBezTo>
                  <a:pt x="286" y="224"/>
                  <a:pt x="286" y="224"/>
                  <a:pt x="286" y="224"/>
                </a:cubicBezTo>
                <a:close/>
                <a:moveTo>
                  <a:pt x="204" y="239"/>
                </a:moveTo>
                <a:cubicBezTo>
                  <a:pt x="204" y="285"/>
                  <a:pt x="204" y="285"/>
                  <a:pt x="204" y="285"/>
                </a:cubicBezTo>
                <a:cubicBezTo>
                  <a:pt x="194" y="284"/>
                  <a:pt x="182" y="279"/>
                  <a:pt x="172" y="272"/>
                </a:cubicBezTo>
                <a:cubicBezTo>
                  <a:pt x="204" y="239"/>
                  <a:pt x="204" y="239"/>
                  <a:pt x="204" y="239"/>
                </a:cubicBezTo>
                <a:cubicBezTo>
                  <a:pt x="204" y="239"/>
                  <a:pt x="204" y="239"/>
                  <a:pt x="204" y="239"/>
                </a:cubicBezTo>
                <a:close/>
                <a:moveTo>
                  <a:pt x="225" y="239"/>
                </a:moveTo>
                <a:cubicBezTo>
                  <a:pt x="258" y="272"/>
                  <a:pt x="258" y="272"/>
                  <a:pt x="258" y="272"/>
                </a:cubicBezTo>
                <a:cubicBezTo>
                  <a:pt x="248" y="278"/>
                  <a:pt x="236" y="283"/>
                  <a:pt x="225" y="285"/>
                </a:cubicBezTo>
                <a:cubicBezTo>
                  <a:pt x="225" y="239"/>
                  <a:pt x="225" y="239"/>
                  <a:pt x="225" y="239"/>
                </a:cubicBezTo>
                <a:cubicBezTo>
                  <a:pt x="225" y="239"/>
                  <a:pt x="225" y="239"/>
                  <a:pt x="225" y="239"/>
                </a:cubicBezTo>
                <a:close/>
                <a:moveTo>
                  <a:pt x="302" y="142"/>
                </a:moveTo>
                <a:cubicBezTo>
                  <a:pt x="338" y="187"/>
                  <a:pt x="335" y="251"/>
                  <a:pt x="294" y="293"/>
                </a:cubicBezTo>
                <a:cubicBezTo>
                  <a:pt x="272" y="315"/>
                  <a:pt x="243" y="326"/>
                  <a:pt x="214" y="326"/>
                </a:cubicBezTo>
                <a:cubicBezTo>
                  <a:pt x="189" y="326"/>
                  <a:pt x="164" y="317"/>
                  <a:pt x="143" y="300"/>
                </a:cubicBezTo>
                <a:cubicBezTo>
                  <a:pt x="158" y="285"/>
                  <a:pt x="158" y="285"/>
                  <a:pt x="158" y="285"/>
                </a:cubicBezTo>
                <a:cubicBezTo>
                  <a:pt x="174" y="299"/>
                  <a:pt x="194" y="305"/>
                  <a:pt x="214" y="305"/>
                </a:cubicBezTo>
                <a:cubicBezTo>
                  <a:pt x="238" y="305"/>
                  <a:pt x="262" y="296"/>
                  <a:pt x="280" y="278"/>
                </a:cubicBezTo>
                <a:cubicBezTo>
                  <a:pt x="314" y="245"/>
                  <a:pt x="316" y="192"/>
                  <a:pt x="287" y="156"/>
                </a:cubicBezTo>
                <a:cubicBezTo>
                  <a:pt x="302" y="142"/>
                  <a:pt x="302" y="142"/>
                  <a:pt x="302" y="142"/>
                </a:cubicBezTo>
                <a:cubicBezTo>
                  <a:pt x="302" y="142"/>
                  <a:pt x="302" y="142"/>
                  <a:pt x="302" y="142"/>
                </a:cubicBezTo>
                <a:close/>
                <a:moveTo>
                  <a:pt x="163" y="62"/>
                </a:moveTo>
                <a:cubicBezTo>
                  <a:pt x="212" y="65"/>
                  <a:pt x="256" y="97"/>
                  <a:pt x="276" y="142"/>
                </a:cubicBezTo>
                <a:cubicBezTo>
                  <a:pt x="121" y="295"/>
                  <a:pt x="121" y="295"/>
                  <a:pt x="121" y="295"/>
                </a:cubicBezTo>
                <a:cubicBezTo>
                  <a:pt x="117" y="300"/>
                  <a:pt x="117" y="305"/>
                  <a:pt x="121" y="310"/>
                </a:cubicBezTo>
                <a:cubicBezTo>
                  <a:pt x="129" y="317"/>
                  <a:pt x="136" y="322"/>
                  <a:pt x="144" y="328"/>
                </a:cubicBezTo>
                <a:cubicBezTo>
                  <a:pt x="74" y="320"/>
                  <a:pt x="20" y="261"/>
                  <a:pt x="20" y="193"/>
                </a:cubicBezTo>
                <a:cubicBezTo>
                  <a:pt x="20" y="124"/>
                  <a:pt x="74" y="66"/>
                  <a:pt x="143" y="62"/>
                </a:cubicBezTo>
                <a:cubicBezTo>
                  <a:pt x="143" y="88"/>
                  <a:pt x="143" y="88"/>
                  <a:pt x="143" y="88"/>
                </a:cubicBezTo>
                <a:cubicBezTo>
                  <a:pt x="142" y="86"/>
                  <a:pt x="140" y="86"/>
                  <a:pt x="140" y="85"/>
                </a:cubicBezTo>
                <a:cubicBezTo>
                  <a:pt x="137" y="83"/>
                  <a:pt x="135" y="82"/>
                  <a:pt x="132" y="82"/>
                </a:cubicBezTo>
                <a:cubicBezTo>
                  <a:pt x="130" y="82"/>
                  <a:pt x="127" y="83"/>
                  <a:pt x="125" y="85"/>
                </a:cubicBezTo>
                <a:cubicBezTo>
                  <a:pt x="121" y="89"/>
                  <a:pt x="121" y="95"/>
                  <a:pt x="125" y="99"/>
                </a:cubicBezTo>
                <a:cubicBezTo>
                  <a:pt x="133" y="107"/>
                  <a:pt x="142" y="111"/>
                  <a:pt x="153" y="111"/>
                </a:cubicBezTo>
                <a:cubicBezTo>
                  <a:pt x="165" y="111"/>
                  <a:pt x="174" y="107"/>
                  <a:pt x="181" y="99"/>
                </a:cubicBezTo>
                <a:cubicBezTo>
                  <a:pt x="185" y="95"/>
                  <a:pt x="185" y="89"/>
                  <a:pt x="181" y="85"/>
                </a:cubicBezTo>
                <a:cubicBezTo>
                  <a:pt x="179" y="83"/>
                  <a:pt x="176" y="82"/>
                  <a:pt x="174" y="82"/>
                </a:cubicBezTo>
                <a:cubicBezTo>
                  <a:pt x="171" y="82"/>
                  <a:pt x="169" y="83"/>
                  <a:pt x="167" y="85"/>
                </a:cubicBezTo>
                <a:cubicBezTo>
                  <a:pt x="166" y="86"/>
                  <a:pt x="165" y="88"/>
                  <a:pt x="163" y="88"/>
                </a:cubicBezTo>
                <a:cubicBezTo>
                  <a:pt x="163" y="62"/>
                  <a:pt x="163" y="62"/>
                  <a:pt x="163" y="62"/>
                </a:cubicBezTo>
                <a:cubicBezTo>
                  <a:pt x="163" y="62"/>
                  <a:pt x="163" y="62"/>
                  <a:pt x="163" y="62"/>
                </a:cubicBezTo>
                <a:close/>
                <a:moveTo>
                  <a:pt x="112" y="0"/>
                </a:moveTo>
                <a:cubicBezTo>
                  <a:pt x="105" y="0"/>
                  <a:pt x="101" y="5"/>
                  <a:pt x="101" y="11"/>
                </a:cubicBezTo>
                <a:cubicBezTo>
                  <a:pt x="101" y="17"/>
                  <a:pt x="105" y="21"/>
                  <a:pt x="112" y="21"/>
                </a:cubicBezTo>
                <a:cubicBezTo>
                  <a:pt x="125" y="21"/>
                  <a:pt x="136" y="30"/>
                  <a:pt x="140" y="43"/>
                </a:cubicBezTo>
                <a:cubicBezTo>
                  <a:pt x="62" y="48"/>
                  <a:pt x="0" y="115"/>
                  <a:pt x="0" y="194"/>
                </a:cubicBezTo>
                <a:cubicBezTo>
                  <a:pt x="0" y="278"/>
                  <a:pt x="69" y="348"/>
                  <a:pt x="155" y="348"/>
                </a:cubicBezTo>
                <a:cubicBezTo>
                  <a:pt x="166" y="348"/>
                  <a:pt x="176" y="347"/>
                  <a:pt x="186" y="345"/>
                </a:cubicBezTo>
                <a:cubicBezTo>
                  <a:pt x="196" y="347"/>
                  <a:pt x="206" y="348"/>
                  <a:pt x="216" y="348"/>
                </a:cubicBezTo>
                <a:cubicBezTo>
                  <a:pt x="250" y="348"/>
                  <a:pt x="284" y="335"/>
                  <a:pt x="310" y="309"/>
                </a:cubicBezTo>
                <a:cubicBezTo>
                  <a:pt x="360" y="256"/>
                  <a:pt x="360" y="173"/>
                  <a:pt x="308" y="121"/>
                </a:cubicBezTo>
                <a:cubicBezTo>
                  <a:pt x="306" y="119"/>
                  <a:pt x="303" y="118"/>
                  <a:pt x="301" y="118"/>
                </a:cubicBezTo>
                <a:cubicBezTo>
                  <a:pt x="298" y="118"/>
                  <a:pt x="296" y="119"/>
                  <a:pt x="294" y="121"/>
                </a:cubicBezTo>
                <a:cubicBezTo>
                  <a:pt x="289" y="125"/>
                  <a:pt x="289" y="125"/>
                  <a:pt x="289" y="125"/>
                </a:cubicBezTo>
                <a:cubicBezTo>
                  <a:pt x="266" y="79"/>
                  <a:pt x="217" y="44"/>
                  <a:pt x="161" y="41"/>
                </a:cubicBezTo>
                <a:cubicBezTo>
                  <a:pt x="157" y="18"/>
                  <a:pt x="136" y="0"/>
                  <a:pt x="11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39" name="Freeform 87">
            <a:extLst>
              <a:ext uri="{FF2B5EF4-FFF2-40B4-BE49-F238E27FC236}">
                <a16:creationId xmlns:a16="http://schemas.microsoft.com/office/drawing/2014/main" id="{DDF03D4A-5363-2963-42CA-550A4A1B8783}"/>
              </a:ext>
            </a:extLst>
          </p:cNvPr>
          <p:cNvSpPr>
            <a:spLocks noEditPoints="1"/>
          </p:cNvSpPr>
          <p:nvPr/>
        </p:nvSpPr>
        <p:spPr bwMode="auto">
          <a:xfrm>
            <a:off x="5126372" y="1920859"/>
            <a:ext cx="213940" cy="259411"/>
          </a:xfrm>
          <a:custGeom>
            <a:avLst/>
            <a:gdLst>
              <a:gd name="T0" fmla="*/ 164 w 287"/>
              <a:gd name="T1" fmla="*/ 65 h 348"/>
              <a:gd name="T2" fmla="*/ 143 w 287"/>
              <a:gd name="T3" fmla="*/ 60 h 348"/>
              <a:gd name="T4" fmla="*/ 125 w 287"/>
              <a:gd name="T5" fmla="*/ 65 h 348"/>
              <a:gd name="T6" fmla="*/ 108 w 287"/>
              <a:gd name="T7" fmla="*/ 74 h 348"/>
              <a:gd name="T8" fmla="*/ 206 w 287"/>
              <a:gd name="T9" fmla="*/ 42 h 348"/>
              <a:gd name="T10" fmla="*/ 179 w 287"/>
              <a:gd name="T11" fmla="*/ 67 h 348"/>
              <a:gd name="T12" fmla="*/ 61 w 287"/>
              <a:gd name="T13" fmla="*/ 80 h 348"/>
              <a:gd name="T14" fmla="*/ 87 w 287"/>
              <a:gd name="T15" fmla="*/ 108 h 348"/>
              <a:gd name="T16" fmla="*/ 242 w 287"/>
              <a:gd name="T17" fmla="*/ 81 h 348"/>
              <a:gd name="T18" fmla="*/ 220 w 287"/>
              <a:gd name="T19" fmla="*/ 109 h 348"/>
              <a:gd name="T20" fmla="*/ 242 w 287"/>
              <a:gd name="T21" fmla="*/ 81 h 348"/>
              <a:gd name="T22" fmla="*/ 83 w 287"/>
              <a:gd name="T23" fmla="*/ 145 h 348"/>
              <a:gd name="T24" fmla="*/ 79 w 287"/>
              <a:gd name="T25" fmla="*/ 124 h 348"/>
              <a:gd name="T26" fmla="*/ 228 w 287"/>
              <a:gd name="T27" fmla="*/ 124 h 348"/>
              <a:gd name="T28" fmla="*/ 223 w 287"/>
              <a:gd name="T29" fmla="*/ 145 h 348"/>
              <a:gd name="T30" fmla="*/ 204 w 287"/>
              <a:gd name="T31" fmla="*/ 134 h 348"/>
              <a:gd name="T32" fmla="*/ 152 w 287"/>
              <a:gd name="T33" fmla="*/ 83 h 348"/>
              <a:gd name="T34" fmla="*/ 93 w 287"/>
              <a:gd name="T35" fmla="*/ 179 h 348"/>
              <a:gd name="T36" fmla="*/ 83 w 287"/>
              <a:gd name="T37" fmla="*/ 162 h 348"/>
              <a:gd name="T38" fmla="*/ 223 w 287"/>
              <a:gd name="T39" fmla="*/ 163 h 348"/>
              <a:gd name="T40" fmla="*/ 214 w 287"/>
              <a:gd name="T41" fmla="*/ 181 h 348"/>
              <a:gd name="T42" fmla="*/ 108 w 287"/>
              <a:gd name="T43" fmla="*/ 188 h 348"/>
              <a:gd name="T44" fmla="*/ 99 w 287"/>
              <a:gd name="T45" fmla="*/ 226 h 348"/>
              <a:gd name="T46" fmla="*/ 197 w 287"/>
              <a:gd name="T47" fmla="*/ 188 h 348"/>
              <a:gd name="T48" fmla="*/ 181 w 287"/>
              <a:gd name="T49" fmla="*/ 204 h 348"/>
              <a:gd name="T50" fmla="*/ 164 w 287"/>
              <a:gd name="T51" fmla="*/ 205 h 348"/>
              <a:gd name="T52" fmla="*/ 143 w 287"/>
              <a:gd name="T53" fmla="*/ 209 h 348"/>
              <a:gd name="T54" fmla="*/ 153 w 287"/>
              <a:gd name="T55" fmla="*/ 205 h 348"/>
              <a:gd name="T56" fmla="*/ 266 w 287"/>
              <a:gd name="T57" fmla="*/ 277 h 348"/>
              <a:gd name="T58" fmla="*/ 236 w 287"/>
              <a:gd name="T59" fmla="*/ 266 h 348"/>
              <a:gd name="T60" fmla="*/ 252 w 287"/>
              <a:gd name="T61" fmla="*/ 308 h 348"/>
              <a:gd name="T62" fmla="*/ 179 w 287"/>
              <a:gd name="T63" fmla="*/ 231 h 348"/>
              <a:gd name="T64" fmla="*/ 224 w 287"/>
              <a:gd name="T65" fmla="*/ 241 h 348"/>
              <a:gd name="T66" fmla="*/ 83 w 287"/>
              <a:gd name="T67" fmla="*/ 241 h 348"/>
              <a:gd name="T68" fmla="*/ 128 w 287"/>
              <a:gd name="T69" fmla="*/ 231 h 348"/>
              <a:gd name="T70" fmla="*/ 36 w 287"/>
              <a:gd name="T71" fmla="*/ 328 h 348"/>
              <a:gd name="T72" fmla="*/ 73 w 287"/>
              <a:gd name="T73" fmla="*/ 266 h 348"/>
              <a:gd name="T74" fmla="*/ 21 w 287"/>
              <a:gd name="T75" fmla="*/ 298 h 348"/>
              <a:gd name="T76" fmla="*/ 146 w 287"/>
              <a:gd name="T77" fmla="*/ 4 h 348"/>
              <a:gd name="T78" fmla="*/ 92 w 287"/>
              <a:gd name="T79" fmla="*/ 18 h 348"/>
              <a:gd name="T80" fmla="*/ 64 w 287"/>
              <a:gd name="T81" fmla="*/ 59 h 348"/>
              <a:gd name="T82" fmla="*/ 38 w 287"/>
              <a:gd name="T83" fmla="*/ 74 h 348"/>
              <a:gd name="T84" fmla="*/ 24 w 287"/>
              <a:gd name="T85" fmla="*/ 141 h 348"/>
              <a:gd name="T86" fmla="*/ 45 w 287"/>
              <a:gd name="T87" fmla="*/ 205 h 348"/>
              <a:gd name="T88" fmla="*/ 0 w 287"/>
              <a:gd name="T89" fmla="*/ 298 h 348"/>
              <a:gd name="T90" fmla="*/ 49 w 287"/>
              <a:gd name="T91" fmla="*/ 348 h 348"/>
              <a:gd name="T92" fmla="*/ 231 w 287"/>
              <a:gd name="T93" fmla="*/ 328 h 348"/>
              <a:gd name="T94" fmla="*/ 285 w 287"/>
              <a:gd name="T95" fmla="*/ 277 h 348"/>
              <a:gd name="T96" fmla="*/ 268 w 287"/>
              <a:gd name="T97" fmla="*/ 192 h 348"/>
              <a:gd name="T98" fmla="*/ 283 w 287"/>
              <a:gd name="T99" fmla="*/ 126 h 348"/>
              <a:gd name="T100" fmla="*/ 262 w 287"/>
              <a:gd name="T101" fmla="*/ 62 h 348"/>
              <a:gd name="T102" fmla="*/ 224 w 287"/>
              <a:gd name="T103" fmla="*/ 25 h 348"/>
              <a:gd name="T104" fmla="*/ 179 w 287"/>
              <a:gd name="T105" fmla="*/ 3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7" h="348">
                <a:moveTo>
                  <a:pt x="152" y="29"/>
                </a:moveTo>
                <a:cubicBezTo>
                  <a:pt x="159" y="38"/>
                  <a:pt x="163" y="48"/>
                  <a:pt x="163" y="60"/>
                </a:cubicBezTo>
                <a:cubicBezTo>
                  <a:pt x="163" y="61"/>
                  <a:pt x="163" y="63"/>
                  <a:pt x="164" y="65"/>
                </a:cubicBezTo>
                <a:cubicBezTo>
                  <a:pt x="160" y="64"/>
                  <a:pt x="156" y="63"/>
                  <a:pt x="153" y="63"/>
                </a:cubicBezTo>
                <a:cubicBezTo>
                  <a:pt x="149" y="63"/>
                  <a:pt x="146" y="64"/>
                  <a:pt x="142" y="65"/>
                </a:cubicBezTo>
                <a:cubicBezTo>
                  <a:pt x="143" y="63"/>
                  <a:pt x="143" y="61"/>
                  <a:pt x="143" y="60"/>
                </a:cubicBezTo>
                <a:cubicBezTo>
                  <a:pt x="143" y="48"/>
                  <a:pt x="147" y="38"/>
                  <a:pt x="152" y="29"/>
                </a:cubicBezTo>
                <a:close/>
                <a:moveTo>
                  <a:pt x="100" y="42"/>
                </a:moveTo>
                <a:cubicBezTo>
                  <a:pt x="110" y="47"/>
                  <a:pt x="118" y="54"/>
                  <a:pt x="125" y="65"/>
                </a:cubicBezTo>
                <a:cubicBezTo>
                  <a:pt x="128" y="67"/>
                  <a:pt x="128" y="67"/>
                  <a:pt x="128" y="67"/>
                </a:cubicBezTo>
                <a:cubicBezTo>
                  <a:pt x="121" y="70"/>
                  <a:pt x="115" y="74"/>
                  <a:pt x="109" y="79"/>
                </a:cubicBezTo>
                <a:cubicBezTo>
                  <a:pt x="109" y="78"/>
                  <a:pt x="109" y="75"/>
                  <a:pt x="108" y="74"/>
                </a:cubicBezTo>
                <a:cubicBezTo>
                  <a:pt x="102" y="65"/>
                  <a:pt x="100" y="53"/>
                  <a:pt x="100" y="42"/>
                </a:cubicBezTo>
                <a:close/>
                <a:moveTo>
                  <a:pt x="206" y="42"/>
                </a:moveTo>
                <a:cubicBezTo>
                  <a:pt x="206" y="42"/>
                  <a:pt x="206" y="42"/>
                  <a:pt x="206" y="42"/>
                </a:cubicBezTo>
                <a:cubicBezTo>
                  <a:pt x="208" y="53"/>
                  <a:pt x="205" y="65"/>
                  <a:pt x="200" y="74"/>
                </a:cubicBezTo>
                <a:cubicBezTo>
                  <a:pt x="199" y="75"/>
                  <a:pt x="199" y="78"/>
                  <a:pt x="199" y="79"/>
                </a:cubicBezTo>
                <a:cubicBezTo>
                  <a:pt x="194" y="74"/>
                  <a:pt x="187" y="70"/>
                  <a:pt x="179" y="67"/>
                </a:cubicBezTo>
                <a:cubicBezTo>
                  <a:pt x="179" y="66"/>
                  <a:pt x="181" y="65"/>
                  <a:pt x="182" y="65"/>
                </a:cubicBezTo>
                <a:cubicBezTo>
                  <a:pt x="187" y="54"/>
                  <a:pt x="196" y="48"/>
                  <a:pt x="206" y="42"/>
                </a:cubicBezTo>
                <a:close/>
                <a:moveTo>
                  <a:pt x="61" y="80"/>
                </a:moveTo>
                <a:cubicBezTo>
                  <a:pt x="72" y="80"/>
                  <a:pt x="83" y="83"/>
                  <a:pt x="93" y="88"/>
                </a:cubicBezTo>
                <a:cubicBezTo>
                  <a:pt x="94" y="89"/>
                  <a:pt x="97" y="89"/>
                  <a:pt x="98" y="89"/>
                </a:cubicBezTo>
                <a:cubicBezTo>
                  <a:pt x="93" y="94"/>
                  <a:pt x="89" y="101"/>
                  <a:pt x="87" y="108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73" y="99"/>
                  <a:pt x="66" y="90"/>
                  <a:pt x="61" y="80"/>
                </a:cubicBezTo>
                <a:close/>
                <a:moveTo>
                  <a:pt x="242" y="81"/>
                </a:moveTo>
                <a:cubicBezTo>
                  <a:pt x="243" y="81"/>
                  <a:pt x="244" y="81"/>
                  <a:pt x="246" y="81"/>
                </a:cubicBezTo>
                <a:cubicBezTo>
                  <a:pt x="241" y="91"/>
                  <a:pt x="233" y="99"/>
                  <a:pt x="223" y="106"/>
                </a:cubicBezTo>
                <a:cubicBezTo>
                  <a:pt x="220" y="109"/>
                  <a:pt x="220" y="109"/>
                  <a:pt x="220" y="109"/>
                </a:cubicBezTo>
                <a:cubicBezTo>
                  <a:pt x="218" y="102"/>
                  <a:pt x="214" y="96"/>
                  <a:pt x="209" y="90"/>
                </a:cubicBezTo>
                <a:cubicBezTo>
                  <a:pt x="210" y="89"/>
                  <a:pt x="211" y="89"/>
                  <a:pt x="214" y="88"/>
                </a:cubicBezTo>
                <a:cubicBezTo>
                  <a:pt x="222" y="83"/>
                  <a:pt x="232" y="81"/>
                  <a:pt x="242" y="81"/>
                </a:cubicBezTo>
                <a:close/>
                <a:moveTo>
                  <a:pt x="83" y="123"/>
                </a:moveTo>
                <a:cubicBezTo>
                  <a:pt x="83" y="123"/>
                  <a:pt x="83" y="123"/>
                  <a:pt x="83" y="123"/>
                </a:cubicBezTo>
                <a:cubicBezTo>
                  <a:pt x="82" y="130"/>
                  <a:pt x="82" y="137"/>
                  <a:pt x="83" y="145"/>
                </a:cubicBezTo>
                <a:cubicBezTo>
                  <a:pt x="82" y="144"/>
                  <a:pt x="80" y="144"/>
                  <a:pt x="79" y="144"/>
                </a:cubicBezTo>
                <a:cubicBezTo>
                  <a:pt x="67" y="144"/>
                  <a:pt x="56" y="141"/>
                  <a:pt x="47" y="134"/>
                </a:cubicBezTo>
                <a:cubicBezTo>
                  <a:pt x="56" y="128"/>
                  <a:pt x="67" y="124"/>
                  <a:pt x="79" y="124"/>
                </a:cubicBezTo>
                <a:cubicBezTo>
                  <a:pt x="80" y="124"/>
                  <a:pt x="82" y="124"/>
                  <a:pt x="83" y="123"/>
                </a:cubicBezTo>
                <a:close/>
                <a:moveTo>
                  <a:pt x="223" y="123"/>
                </a:moveTo>
                <a:cubicBezTo>
                  <a:pt x="224" y="124"/>
                  <a:pt x="227" y="124"/>
                  <a:pt x="228" y="124"/>
                </a:cubicBezTo>
                <a:cubicBezTo>
                  <a:pt x="240" y="125"/>
                  <a:pt x="250" y="128"/>
                  <a:pt x="259" y="134"/>
                </a:cubicBezTo>
                <a:cubicBezTo>
                  <a:pt x="250" y="139"/>
                  <a:pt x="240" y="144"/>
                  <a:pt x="228" y="144"/>
                </a:cubicBezTo>
                <a:cubicBezTo>
                  <a:pt x="227" y="144"/>
                  <a:pt x="224" y="144"/>
                  <a:pt x="223" y="145"/>
                </a:cubicBezTo>
                <a:cubicBezTo>
                  <a:pt x="224" y="137"/>
                  <a:pt x="224" y="130"/>
                  <a:pt x="223" y="123"/>
                </a:cubicBezTo>
                <a:close/>
                <a:moveTo>
                  <a:pt x="152" y="83"/>
                </a:moveTo>
                <a:cubicBezTo>
                  <a:pt x="181" y="83"/>
                  <a:pt x="204" y="106"/>
                  <a:pt x="204" y="134"/>
                </a:cubicBezTo>
                <a:cubicBezTo>
                  <a:pt x="204" y="162"/>
                  <a:pt x="181" y="184"/>
                  <a:pt x="152" y="184"/>
                </a:cubicBezTo>
                <a:cubicBezTo>
                  <a:pt x="125" y="184"/>
                  <a:pt x="102" y="162"/>
                  <a:pt x="102" y="134"/>
                </a:cubicBezTo>
                <a:cubicBezTo>
                  <a:pt x="102" y="106"/>
                  <a:pt x="125" y="83"/>
                  <a:pt x="152" y="83"/>
                </a:cubicBezTo>
                <a:close/>
                <a:moveTo>
                  <a:pt x="87" y="160"/>
                </a:moveTo>
                <a:cubicBezTo>
                  <a:pt x="89" y="166"/>
                  <a:pt x="93" y="173"/>
                  <a:pt x="98" y="179"/>
                </a:cubicBezTo>
                <a:cubicBezTo>
                  <a:pt x="97" y="179"/>
                  <a:pt x="94" y="179"/>
                  <a:pt x="93" y="179"/>
                </a:cubicBezTo>
                <a:cubicBezTo>
                  <a:pt x="85" y="185"/>
                  <a:pt x="75" y="187"/>
                  <a:pt x="66" y="187"/>
                </a:cubicBezTo>
                <a:cubicBezTo>
                  <a:pt x="64" y="187"/>
                  <a:pt x="63" y="187"/>
                  <a:pt x="61" y="187"/>
                </a:cubicBezTo>
                <a:cubicBezTo>
                  <a:pt x="65" y="177"/>
                  <a:pt x="73" y="169"/>
                  <a:pt x="83" y="162"/>
                </a:cubicBezTo>
                <a:cubicBezTo>
                  <a:pt x="84" y="162"/>
                  <a:pt x="85" y="161"/>
                  <a:pt x="87" y="160"/>
                </a:cubicBezTo>
                <a:close/>
                <a:moveTo>
                  <a:pt x="220" y="160"/>
                </a:moveTo>
                <a:cubicBezTo>
                  <a:pt x="223" y="163"/>
                  <a:pt x="223" y="163"/>
                  <a:pt x="223" y="163"/>
                </a:cubicBezTo>
                <a:cubicBezTo>
                  <a:pt x="233" y="169"/>
                  <a:pt x="240" y="178"/>
                  <a:pt x="246" y="188"/>
                </a:cubicBezTo>
                <a:cubicBezTo>
                  <a:pt x="244" y="188"/>
                  <a:pt x="242" y="188"/>
                  <a:pt x="241" y="188"/>
                </a:cubicBezTo>
                <a:cubicBezTo>
                  <a:pt x="231" y="188"/>
                  <a:pt x="222" y="186"/>
                  <a:pt x="214" y="181"/>
                </a:cubicBezTo>
                <a:cubicBezTo>
                  <a:pt x="213" y="179"/>
                  <a:pt x="210" y="179"/>
                  <a:pt x="209" y="179"/>
                </a:cubicBezTo>
                <a:cubicBezTo>
                  <a:pt x="214" y="173"/>
                  <a:pt x="217" y="166"/>
                  <a:pt x="220" y="160"/>
                </a:cubicBezTo>
                <a:close/>
                <a:moveTo>
                  <a:pt x="108" y="188"/>
                </a:moveTo>
                <a:cubicBezTo>
                  <a:pt x="114" y="193"/>
                  <a:pt x="120" y="197"/>
                  <a:pt x="127" y="200"/>
                </a:cubicBezTo>
                <a:cubicBezTo>
                  <a:pt x="124" y="204"/>
                  <a:pt x="124" y="204"/>
                  <a:pt x="124" y="204"/>
                </a:cubicBezTo>
                <a:cubicBezTo>
                  <a:pt x="118" y="214"/>
                  <a:pt x="109" y="220"/>
                  <a:pt x="99" y="226"/>
                </a:cubicBezTo>
                <a:cubicBezTo>
                  <a:pt x="100" y="214"/>
                  <a:pt x="102" y="204"/>
                  <a:pt x="107" y="193"/>
                </a:cubicBezTo>
                <a:cubicBezTo>
                  <a:pt x="108" y="192"/>
                  <a:pt x="108" y="190"/>
                  <a:pt x="108" y="188"/>
                </a:cubicBezTo>
                <a:close/>
                <a:moveTo>
                  <a:pt x="197" y="188"/>
                </a:moveTo>
                <a:cubicBezTo>
                  <a:pt x="197" y="190"/>
                  <a:pt x="197" y="192"/>
                  <a:pt x="199" y="193"/>
                </a:cubicBezTo>
                <a:cubicBezTo>
                  <a:pt x="205" y="204"/>
                  <a:pt x="206" y="214"/>
                  <a:pt x="205" y="226"/>
                </a:cubicBezTo>
                <a:cubicBezTo>
                  <a:pt x="196" y="222"/>
                  <a:pt x="187" y="214"/>
                  <a:pt x="181" y="204"/>
                </a:cubicBezTo>
                <a:cubicBezTo>
                  <a:pt x="178" y="200"/>
                  <a:pt x="178" y="200"/>
                  <a:pt x="178" y="200"/>
                </a:cubicBezTo>
                <a:cubicBezTo>
                  <a:pt x="186" y="197"/>
                  <a:pt x="192" y="195"/>
                  <a:pt x="197" y="188"/>
                </a:cubicBezTo>
                <a:close/>
                <a:moveTo>
                  <a:pt x="164" y="205"/>
                </a:moveTo>
                <a:cubicBezTo>
                  <a:pt x="164" y="205"/>
                  <a:pt x="163" y="206"/>
                  <a:pt x="163" y="209"/>
                </a:cubicBezTo>
                <a:cubicBezTo>
                  <a:pt x="163" y="220"/>
                  <a:pt x="160" y="231"/>
                  <a:pt x="152" y="240"/>
                </a:cubicBezTo>
                <a:cubicBezTo>
                  <a:pt x="147" y="231"/>
                  <a:pt x="143" y="220"/>
                  <a:pt x="143" y="209"/>
                </a:cubicBezTo>
                <a:cubicBezTo>
                  <a:pt x="143" y="208"/>
                  <a:pt x="143" y="205"/>
                  <a:pt x="142" y="205"/>
                </a:cubicBezTo>
                <a:cubicBezTo>
                  <a:pt x="142" y="205"/>
                  <a:pt x="142" y="205"/>
                  <a:pt x="142" y="205"/>
                </a:cubicBezTo>
                <a:cubicBezTo>
                  <a:pt x="146" y="205"/>
                  <a:pt x="149" y="205"/>
                  <a:pt x="153" y="205"/>
                </a:cubicBezTo>
                <a:cubicBezTo>
                  <a:pt x="156" y="205"/>
                  <a:pt x="160" y="205"/>
                  <a:pt x="164" y="205"/>
                </a:cubicBezTo>
                <a:close/>
                <a:moveTo>
                  <a:pt x="227" y="213"/>
                </a:moveTo>
                <a:cubicBezTo>
                  <a:pt x="250" y="224"/>
                  <a:pt x="266" y="249"/>
                  <a:pt x="266" y="277"/>
                </a:cubicBezTo>
                <a:cubicBezTo>
                  <a:pt x="266" y="293"/>
                  <a:pt x="266" y="293"/>
                  <a:pt x="266" y="293"/>
                </a:cubicBezTo>
                <a:cubicBezTo>
                  <a:pt x="243" y="269"/>
                  <a:pt x="243" y="269"/>
                  <a:pt x="243" y="269"/>
                </a:cubicBezTo>
                <a:cubicBezTo>
                  <a:pt x="241" y="267"/>
                  <a:pt x="238" y="266"/>
                  <a:pt x="236" y="266"/>
                </a:cubicBezTo>
                <a:cubicBezTo>
                  <a:pt x="233" y="266"/>
                  <a:pt x="230" y="267"/>
                  <a:pt x="228" y="269"/>
                </a:cubicBezTo>
                <a:cubicBezTo>
                  <a:pt x="223" y="274"/>
                  <a:pt x="223" y="280"/>
                  <a:pt x="228" y="284"/>
                </a:cubicBezTo>
                <a:cubicBezTo>
                  <a:pt x="252" y="308"/>
                  <a:pt x="252" y="308"/>
                  <a:pt x="252" y="308"/>
                </a:cubicBezTo>
                <a:cubicBezTo>
                  <a:pt x="236" y="308"/>
                  <a:pt x="236" y="308"/>
                  <a:pt x="236" y="308"/>
                </a:cubicBezTo>
                <a:cubicBezTo>
                  <a:pt x="204" y="308"/>
                  <a:pt x="175" y="286"/>
                  <a:pt x="166" y="256"/>
                </a:cubicBezTo>
                <a:cubicBezTo>
                  <a:pt x="172" y="249"/>
                  <a:pt x="177" y="240"/>
                  <a:pt x="179" y="231"/>
                </a:cubicBezTo>
                <a:cubicBezTo>
                  <a:pt x="188" y="240"/>
                  <a:pt x="200" y="246"/>
                  <a:pt x="213" y="249"/>
                </a:cubicBezTo>
                <a:cubicBezTo>
                  <a:pt x="213" y="249"/>
                  <a:pt x="214" y="249"/>
                  <a:pt x="214" y="249"/>
                </a:cubicBezTo>
                <a:cubicBezTo>
                  <a:pt x="219" y="249"/>
                  <a:pt x="224" y="245"/>
                  <a:pt x="224" y="241"/>
                </a:cubicBezTo>
                <a:cubicBezTo>
                  <a:pt x="227" y="231"/>
                  <a:pt x="228" y="223"/>
                  <a:pt x="227" y="213"/>
                </a:cubicBezTo>
                <a:close/>
                <a:moveTo>
                  <a:pt x="81" y="210"/>
                </a:moveTo>
                <a:cubicBezTo>
                  <a:pt x="80" y="220"/>
                  <a:pt x="80" y="231"/>
                  <a:pt x="83" y="241"/>
                </a:cubicBezTo>
                <a:cubicBezTo>
                  <a:pt x="84" y="246"/>
                  <a:pt x="88" y="249"/>
                  <a:pt x="93" y="249"/>
                </a:cubicBezTo>
                <a:cubicBezTo>
                  <a:pt x="94" y="249"/>
                  <a:pt x="95" y="249"/>
                  <a:pt x="96" y="249"/>
                </a:cubicBezTo>
                <a:cubicBezTo>
                  <a:pt x="108" y="245"/>
                  <a:pt x="118" y="239"/>
                  <a:pt x="128" y="231"/>
                </a:cubicBezTo>
                <a:cubicBezTo>
                  <a:pt x="132" y="240"/>
                  <a:pt x="136" y="249"/>
                  <a:pt x="142" y="256"/>
                </a:cubicBezTo>
                <a:cubicBezTo>
                  <a:pt x="130" y="298"/>
                  <a:pt x="93" y="328"/>
                  <a:pt x="52" y="328"/>
                </a:cubicBezTo>
                <a:cubicBezTo>
                  <a:pt x="36" y="328"/>
                  <a:pt x="36" y="328"/>
                  <a:pt x="36" y="328"/>
                </a:cubicBezTo>
                <a:cubicBezTo>
                  <a:pt x="80" y="284"/>
                  <a:pt x="80" y="284"/>
                  <a:pt x="80" y="284"/>
                </a:cubicBezTo>
                <a:cubicBezTo>
                  <a:pt x="84" y="280"/>
                  <a:pt x="84" y="274"/>
                  <a:pt x="80" y="269"/>
                </a:cubicBezTo>
                <a:cubicBezTo>
                  <a:pt x="77" y="267"/>
                  <a:pt x="75" y="266"/>
                  <a:pt x="73" y="266"/>
                </a:cubicBezTo>
                <a:cubicBezTo>
                  <a:pt x="70" y="266"/>
                  <a:pt x="68" y="267"/>
                  <a:pt x="65" y="269"/>
                </a:cubicBezTo>
                <a:cubicBezTo>
                  <a:pt x="21" y="313"/>
                  <a:pt x="21" y="313"/>
                  <a:pt x="21" y="313"/>
                </a:cubicBezTo>
                <a:cubicBezTo>
                  <a:pt x="21" y="298"/>
                  <a:pt x="21" y="298"/>
                  <a:pt x="21" y="298"/>
                </a:cubicBezTo>
                <a:cubicBezTo>
                  <a:pt x="21" y="258"/>
                  <a:pt x="46" y="223"/>
                  <a:pt x="81" y="210"/>
                </a:cubicBezTo>
                <a:close/>
                <a:moveTo>
                  <a:pt x="153" y="0"/>
                </a:moveTo>
                <a:cubicBezTo>
                  <a:pt x="151" y="0"/>
                  <a:pt x="148" y="1"/>
                  <a:pt x="146" y="4"/>
                </a:cubicBezTo>
                <a:cubicBezTo>
                  <a:pt x="137" y="13"/>
                  <a:pt x="130" y="22"/>
                  <a:pt x="127" y="35"/>
                </a:cubicBezTo>
                <a:cubicBezTo>
                  <a:pt x="118" y="27"/>
                  <a:pt x="107" y="21"/>
                  <a:pt x="94" y="18"/>
                </a:cubicBezTo>
                <a:cubicBezTo>
                  <a:pt x="94" y="18"/>
                  <a:pt x="93" y="18"/>
                  <a:pt x="92" y="18"/>
                </a:cubicBezTo>
                <a:cubicBezTo>
                  <a:pt x="88" y="18"/>
                  <a:pt x="83" y="21"/>
                  <a:pt x="82" y="25"/>
                </a:cubicBezTo>
                <a:cubicBezTo>
                  <a:pt x="79" y="38"/>
                  <a:pt x="79" y="49"/>
                  <a:pt x="81" y="61"/>
                </a:cubicBezTo>
                <a:cubicBezTo>
                  <a:pt x="75" y="60"/>
                  <a:pt x="70" y="59"/>
                  <a:pt x="64" y="59"/>
                </a:cubicBezTo>
                <a:cubicBezTo>
                  <a:pt x="57" y="59"/>
                  <a:pt x="51" y="60"/>
                  <a:pt x="45" y="62"/>
                </a:cubicBezTo>
                <a:cubicBezTo>
                  <a:pt x="43" y="63"/>
                  <a:pt x="40" y="65"/>
                  <a:pt x="39" y="66"/>
                </a:cubicBezTo>
                <a:cubicBezTo>
                  <a:pt x="38" y="69"/>
                  <a:pt x="37" y="72"/>
                  <a:pt x="38" y="74"/>
                </a:cubicBezTo>
                <a:cubicBezTo>
                  <a:pt x="42" y="87"/>
                  <a:pt x="47" y="97"/>
                  <a:pt x="55" y="107"/>
                </a:cubicBezTo>
                <a:cubicBezTo>
                  <a:pt x="44" y="110"/>
                  <a:pt x="33" y="117"/>
                  <a:pt x="24" y="126"/>
                </a:cubicBezTo>
                <a:cubicBezTo>
                  <a:pt x="20" y="130"/>
                  <a:pt x="20" y="136"/>
                  <a:pt x="24" y="141"/>
                </a:cubicBezTo>
                <a:cubicBezTo>
                  <a:pt x="33" y="150"/>
                  <a:pt x="43" y="156"/>
                  <a:pt x="55" y="160"/>
                </a:cubicBezTo>
                <a:cubicBezTo>
                  <a:pt x="47" y="169"/>
                  <a:pt x="40" y="179"/>
                  <a:pt x="38" y="192"/>
                </a:cubicBezTo>
                <a:cubicBezTo>
                  <a:pt x="37" y="197"/>
                  <a:pt x="40" y="204"/>
                  <a:pt x="45" y="205"/>
                </a:cubicBezTo>
                <a:cubicBezTo>
                  <a:pt x="46" y="205"/>
                  <a:pt x="47" y="205"/>
                  <a:pt x="48" y="205"/>
                </a:cubicBezTo>
                <a:cubicBezTo>
                  <a:pt x="40" y="211"/>
                  <a:pt x="34" y="218"/>
                  <a:pt x="27" y="224"/>
                </a:cubicBezTo>
                <a:cubicBezTo>
                  <a:pt x="11" y="245"/>
                  <a:pt x="0" y="271"/>
                  <a:pt x="0" y="298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3"/>
                  <a:pt x="3" y="347"/>
                  <a:pt x="8" y="348"/>
                </a:cubicBezTo>
                <a:cubicBezTo>
                  <a:pt x="49" y="348"/>
                  <a:pt x="49" y="348"/>
                  <a:pt x="49" y="348"/>
                </a:cubicBezTo>
                <a:cubicBezTo>
                  <a:pt x="75" y="348"/>
                  <a:pt x="101" y="338"/>
                  <a:pt x="121" y="321"/>
                </a:cubicBezTo>
                <a:cubicBezTo>
                  <a:pt x="134" y="310"/>
                  <a:pt x="145" y="295"/>
                  <a:pt x="152" y="280"/>
                </a:cubicBezTo>
                <a:cubicBezTo>
                  <a:pt x="168" y="309"/>
                  <a:pt x="199" y="328"/>
                  <a:pt x="231" y="328"/>
                </a:cubicBezTo>
                <a:cubicBezTo>
                  <a:pt x="272" y="328"/>
                  <a:pt x="272" y="328"/>
                  <a:pt x="272" y="328"/>
                </a:cubicBezTo>
                <a:cubicBezTo>
                  <a:pt x="281" y="328"/>
                  <a:pt x="285" y="323"/>
                  <a:pt x="285" y="318"/>
                </a:cubicBezTo>
                <a:cubicBezTo>
                  <a:pt x="285" y="277"/>
                  <a:pt x="285" y="277"/>
                  <a:pt x="285" y="277"/>
                </a:cubicBezTo>
                <a:cubicBezTo>
                  <a:pt x="285" y="249"/>
                  <a:pt x="273" y="223"/>
                  <a:pt x="253" y="206"/>
                </a:cubicBezTo>
                <a:cubicBezTo>
                  <a:pt x="256" y="206"/>
                  <a:pt x="258" y="205"/>
                  <a:pt x="262" y="205"/>
                </a:cubicBezTo>
                <a:cubicBezTo>
                  <a:pt x="267" y="204"/>
                  <a:pt x="271" y="197"/>
                  <a:pt x="268" y="192"/>
                </a:cubicBezTo>
                <a:cubicBezTo>
                  <a:pt x="265" y="179"/>
                  <a:pt x="259" y="170"/>
                  <a:pt x="251" y="160"/>
                </a:cubicBezTo>
                <a:cubicBezTo>
                  <a:pt x="263" y="156"/>
                  <a:pt x="274" y="150"/>
                  <a:pt x="283" y="141"/>
                </a:cubicBezTo>
                <a:cubicBezTo>
                  <a:pt x="287" y="136"/>
                  <a:pt x="287" y="130"/>
                  <a:pt x="283" y="126"/>
                </a:cubicBezTo>
                <a:cubicBezTo>
                  <a:pt x="274" y="117"/>
                  <a:pt x="264" y="110"/>
                  <a:pt x="251" y="107"/>
                </a:cubicBezTo>
                <a:cubicBezTo>
                  <a:pt x="259" y="98"/>
                  <a:pt x="266" y="87"/>
                  <a:pt x="268" y="74"/>
                </a:cubicBezTo>
                <a:cubicBezTo>
                  <a:pt x="269" y="69"/>
                  <a:pt x="266" y="63"/>
                  <a:pt x="262" y="62"/>
                </a:cubicBezTo>
                <a:cubicBezTo>
                  <a:pt x="255" y="60"/>
                  <a:pt x="249" y="59"/>
                  <a:pt x="242" y="59"/>
                </a:cubicBezTo>
                <a:cubicBezTo>
                  <a:pt x="236" y="59"/>
                  <a:pt x="231" y="60"/>
                  <a:pt x="226" y="61"/>
                </a:cubicBezTo>
                <a:cubicBezTo>
                  <a:pt x="228" y="48"/>
                  <a:pt x="228" y="36"/>
                  <a:pt x="224" y="25"/>
                </a:cubicBezTo>
                <a:cubicBezTo>
                  <a:pt x="224" y="21"/>
                  <a:pt x="220" y="17"/>
                  <a:pt x="215" y="17"/>
                </a:cubicBezTo>
                <a:cubicBezTo>
                  <a:pt x="215" y="17"/>
                  <a:pt x="214" y="18"/>
                  <a:pt x="213" y="18"/>
                </a:cubicBezTo>
                <a:cubicBezTo>
                  <a:pt x="200" y="21"/>
                  <a:pt x="190" y="27"/>
                  <a:pt x="179" y="35"/>
                </a:cubicBezTo>
                <a:cubicBezTo>
                  <a:pt x="177" y="24"/>
                  <a:pt x="170" y="13"/>
                  <a:pt x="161" y="4"/>
                </a:cubicBezTo>
                <a:cubicBezTo>
                  <a:pt x="158" y="1"/>
                  <a:pt x="156" y="0"/>
                  <a:pt x="15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0" name="Freeform 88">
            <a:extLst>
              <a:ext uri="{FF2B5EF4-FFF2-40B4-BE49-F238E27FC236}">
                <a16:creationId xmlns:a16="http://schemas.microsoft.com/office/drawing/2014/main" id="{50FEE805-A590-1B6F-FAC0-60193B67B601}"/>
              </a:ext>
            </a:extLst>
          </p:cNvPr>
          <p:cNvSpPr>
            <a:spLocks noEditPoints="1"/>
          </p:cNvSpPr>
          <p:nvPr/>
        </p:nvSpPr>
        <p:spPr bwMode="auto">
          <a:xfrm>
            <a:off x="5103264" y="1375947"/>
            <a:ext cx="259411" cy="257175"/>
          </a:xfrm>
          <a:custGeom>
            <a:avLst/>
            <a:gdLst>
              <a:gd name="T0" fmla="*/ 116 w 348"/>
              <a:gd name="T1" fmla="*/ 163 h 345"/>
              <a:gd name="T2" fmla="*/ 65 w 348"/>
              <a:gd name="T3" fmla="*/ 173 h 345"/>
              <a:gd name="T4" fmla="*/ 116 w 348"/>
              <a:gd name="T5" fmla="*/ 183 h 345"/>
              <a:gd name="T6" fmla="*/ 156 w 348"/>
              <a:gd name="T7" fmla="*/ 204 h 345"/>
              <a:gd name="T8" fmla="*/ 106 w 348"/>
              <a:gd name="T9" fmla="*/ 213 h 345"/>
              <a:gd name="T10" fmla="*/ 156 w 348"/>
              <a:gd name="T11" fmla="*/ 224 h 345"/>
              <a:gd name="T12" fmla="*/ 156 w 348"/>
              <a:gd name="T13" fmla="*/ 204 h 345"/>
              <a:gd name="T14" fmla="*/ 236 w 348"/>
              <a:gd name="T15" fmla="*/ 204 h 345"/>
              <a:gd name="T16" fmla="*/ 186 w 348"/>
              <a:gd name="T17" fmla="*/ 214 h 345"/>
              <a:gd name="T18" fmla="*/ 236 w 348"/>
              <a:gd name="T19" fmla="*/ 224 h 345"/>
              <a:gd name="T20" fmla="*/ 156 w 348"/>
              <a:gd name="T21" fmla="*/ 183 h 345"/>
              <a:gd name="T22" fmla="*/ 207 w 348"/>
              <a:gd name="T23" fmla="*/ 173 h 345"/>
              <a:gd name="T24" fmla="*/ 156 w 348"/>
              <a:gd name="T25" fmla="*/ 163 h 345"/>
              <a:gd name="T26" fmla="*/ 156 w 348"/>
              <a:gd name="T27" fmla="*/ 183 h 345"/>
              <a:gd name="T28" fmla="*/ 276 w 348"/>
              <a:gd name="T29" fmla="*/ 183 h 345"/>
              <a:gd name="T30" fmla="*/ 276 w 348"/>
              <a:gd name="T31" fmla="*/ 163 h 345"/>
              <a:gd name="T32" fmla="*/ 227 w 348"/>
              <a:gd name="T33" fmla="*/ 173 h 345"/>
              <a:gd name="T34" fmla="*/ 296 w 348"/>
              <a:gd name="T35" fmla="*/ 247 h 345"/>
              <a:gd name="T36" fmla="*/ 327 w 348"/>
              <a:gd name="T37" fmla="*/ 123 h 345"/>
              <a:gd name="T38" fmla="*/ 275 w 348"/>
              <a:gd name="T39" fmla="*/ 22 h 345"/>
              <a:gd name="T40" fmla="*/ 227 w 348"/>
              <a:gd name="T41" fmla="*/ 43 h 345"/>
              <a:gd name="T42" fmla="*/ 121 w 348"/>
              <a:gd name="T43" fmla="*/ 43 h 345"/>
              <a:gd name="T44" fmla="*/ 74 w 348"/>
              <a:gd name="T45" fmla="*/ 22 h 345"/>
              <a:gd name="T46" fmla="*/ 21 w 348"/>
              <a:gd name="T47" fmla="*/ 123 h 345"/>
              <a:gd name="T48" fmla="*/ 112 w 348"/>
              <a:gd name="T49" fmla="*/ 264 h 345"/>
              <a:gd name="T50" fmla="*/ 204 w 348"/>
              <a:gd name="T51" fmla="*/ 294 h 345"/>
              <a:gd name="T52" fmla="*/ 214 w 348"/>
              <a:gd name="T53" fmla="*/ 324 h 345"/>
              <a:gd name="T54" fmla="*/ 260 w 348"/>
              <a:gd name="T55" fmla="*/ 318 h 345"/>
              <a:gd name="T56" fmla="*/ 336 w 348"/>
              <a:gd name="T57" fmla="*/ 345 h 345"/>
              <a:gd name="T58" fmla="*/ 347 w 348"/>
              <a:gd name="T59" fmla="*/ 314 h 345"/>
              <a:gd name="T60" fmla="*/ 275 w 348"/>
              <a:gd name="T61" fmla="*/ 42 h 345"/>
              <a:gd name="T62" fmla="*/ 302 w 348"/>
              <a:gd name="T63" fmla="*/ 72 h 345"/>
              <a:gd name="T64" fmla="*/ 246 w 348"/>
              <a:gd name="T65" fmla="*/ 122 h 345"/>
              <a:gd name="T66" fmla="*/ 275 w 348"/>
              <a:gd name="T67" fmla="*/ 42 h 345"/>
              <a:gd name="T68" fmla="*/ 226 w 348"/>
              <a:gd name="T69" fmla="*/ 122 h 345"/>
              <a:gd name="T70" fmla="*/ 175 w 348"/>
              <a:gd name="T71" fmla="*/ 20 h 345"/>
              <a:gd name="T72" fmla="*/ 71 w 348"/>
              <a:gd name="T73" fmla="*/ 43 h 345"/>
              <a:gd name="T74" fmla="*/ 114 w 348"/>
              <a:gd name="T75" fmla="*/ 67 h 345"/>
              <a:gd name="T76" fmla="*/ 43 w 348"/>
              <a:gd name="T77" fmla="*/ 123 h 345"/>
              <a:gd name="T78" fmla="*/ 114 w 348"/>
              <a:gd name="T79" fmla="*/ 244 h 345"/>
              <a:gd name="T80" fmla="*/ 31 w 348"/>
              <a:gd name="T81" fmla="*/ 143 h 345"/>
              <a:gd name="T82" fmla="*/ 327 w 348"/>
              <a:gd name="T83" fmla="*/ 153 h 345"/>
              <a:gd name="T84" fmla="*/ 114 w 348"/>
              <a:gd name="T85" fmla="*/ 244 h 345"/>
              <a:gd name="T86" fmla="*/ 236 w 348"/>
              <a:gd name="T87" fmla="*/ 305 h 345"/>
              <a:gd name="T88" fmla="*/ 226 w 348"/>
              <a:gd name="T89" fmla="*/ 295 h 345"/>
              <a:gd name="T90" fmla="*/ 266 w 348"/>
              <a:gd name="T91" fmla="*/ 264 h 345"/>
              <a:gd name="T92" fmla="*/ 327 w 348"/>
              <a:gd name="T93" fmla="*/ 324 h 345"/>
              <a:gd name="T94" fmla="*/ 276 w 348"/>
              <a:gd name="T95" fmla="*/ 305 h 345"/>
              <a:gd name="T96" fmla="*/ 286 w 348"/>
              <a:gd name="T97" fmla="*/ 265 h 345"/>
              <a:gd name="T98" fmla="*/ 327 w 348"/>
              <a:gd name="T99" fmla="*/ 324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48" h="345">
                <a:moveTo>
                  <a:pt x="126" y="173"/>
                </a:moveTo>
                <a:cubicBezTo>
                  <a:pt x="126" y="168"/>
                  <a:pt x="121" y="163"/>
                  <a:pt x="116" y="163"/>
                </a:cubicBezTo>
                <a:cubicBezTo>
                  <a:pt x="75" y="163"/>
                  <a:pt x="75" y="163"/>
                  <a:pt x="75" y="163"/>
                </a:cubicBezTo>
                <a:cubicBezTo>
                  <a:pt x="70" y="163"/>
                  <a:pt x="65" y="168"/>
                  <a:pt x="65" y="173"/>
                </a:cubicBezTo>
                <a:cubicBezTo>
                  <a:pt x="65" y="179"/>
                  <a:pt x="70" y="183"/>
                  <a:pt x="75" y="183"/>
                </a:cubicBezTo>
                <a:cubicBezTo>
                  <a:pt x="116" y="183"/>
                  <a:pt x="116" y="183"/>
                  <a:pt x="116" y="183"/>
                </a:cubicBezTo>
                <a:cubicBezTo>
                  <a:pt x="120" y="183"/>
                  <a:pt x="126" y="179"/>
                  <a:pt x="126" y="173"/>
                </a:cubicBezTo>
                <a:close/>
                <a:moveTo>
                  <a:pt x="156" y="204"/>
                </a:moveTo>
                <a:cubicBezTo>
                  <a:pt x="116" y="204"/>
                  <a:pt x="116" y="204"/>
                  <a:pt x="116" y="204"/>
                </a:cubicBezTo>
                <a:cubicBezTo>
                  <a:pt x="110" y="204"/>
                  <a:pt x="106" y="208"/>
                  <a:pt x="106" y="213"/>
                </a:cubicBezTo>
                <a:cubicBezTo>
                  <a:pt x="106" y="219"/>
                  <a:pt x="110" y="224"/>
                  <a:pt x="116" y="224"/>
                </a:cubicBezTo>
                <a:cubicBezTo>
                  <a:pt x="156" y="224"/>
                  <a:pt x="156" y="224"/>
                  <a:pt x="156" y="224"/>
                </a:cubicBezTo>
                <a:cubicBezTo>
                  <a:pt x="162" y="224"/>
                  <a:pt x="166" y="219"/>
                  <a:pt x="166" y="213"/>
                </a:cubicBezTo>
                <a:cubicBezTo>
                  <a:pt x="166" y="209"/>
                  <a:pt x="162" y="204"/>
                  <a:pt x="156" y="204"/>
                </a:cubicBezTo>
                <a:close/>
                <a:moveTo>
                  <a:pt x="245" y="214"/>
                </a:moveTo>
                <a:cubicBezTo>
                  <a:pt x="245" y="208"/>
                  <a:pt x="241" y="204"/>
                  <a:pt x="236" y="204"/>
                </a:cubicBezTo>
                <a:cubicBezTo>
                  <a:pt x="196" y="204"/>
                  <a:pt x="196" y="204"/>
                  <a:pt x="196" y="204"/>
                </a:cubicBezTo>
                <a:cubicBezTo>
                  <a:pt x="191" y="204"/>
                  <a:pt x="186" y="208"/>
                  <a:pt x="186" y="214"/>
                </a:cubicBezTo>
                <a:cubicBezTo>
                  <a:pt x="186" y="219"/>
                  <a:pt x="191" y="224"/>
                  <a:pt x="196" y="224"/>
                </a:cubicBezTo>
                <a:cubicBezTo>
                  <a:pt x="236" y="224"/>
                  <a:pt x="236" y="224"/>
                  <a:pt x="236" y="224"/>
                </a:cubicBezTo>
                <a:cubicBezTo>
                  <a:pt x="241" y="224"/>
                  <a:pt x="245" y="219"/>
                  <a:pt x="245" y="214"/>
                </a:cubicBezTo>
                <a:close/>
                <a:moveTo>
                  <a:pt x="156" y="183"/>
                </a:moveTo>
                <a:cubicBezTo>
                  <a:pt x="197" y="183"/>
                  <a:pt x="197" y="183"/>
                  <a:pt x="197" y="183"/>
                </a:cubicBezTo>
                <a:cubicBezTo>
                  <a:pt x="202" y="183"/>
                  <a:pt x="207" y="179"/>
                  <a:pt x="207" y="173"/>
                </a:cubicBezTo>
                <a:cubicBezTo>
                  <a:pt x="207" y="168"/>
                  <a:pt x="202" y="163"/>
                  <a:pt x="197" y="163"/>
                </a:cubicBezTo>
                <a:cubicBezTo>
                  <a:pt x="156" y="163"/>
                  <a:pt x="156" y="163"/>
                  <a:pt x="156" y="163"/>
                </a:cubicBezTo>
                <a:cubicBezTo>
                  <a:pt x="150" y="163"/>
                  <a:pt x="146" y="168"/>
                  <a:pt x="146" y="173"/>
                </a:cubicBezTo>
                <a:cubicBezTo>
                  <a:pt x="146" y="179"/>
                  <a:pt x="150" y="183"/>
                  <a:pt x="156" y="183"/>
                </a:cubicBezTo>
                <a:close/>
                <a:moveTo>
                  <a:pt x="236" y="183"/>
                </a:moveTo>
                <a:cubicBezTo>
                  <a:pt x="276" y="183"/>
                  <a:pt x="276" y="183"/>
                  <a:pt x="276" y="183"/>
                </a:cubicBezTo>
                <a:cubicBezTo>
                  <a:pt x="281" y="183"/>
                  <a:pt x="286" y="179"/>
                  <a:pt x="286" y="173"/>
                </a:cubicBezTo>
                <a:cubicBezTo>
                  <a:pt x="286" y="168"/>
                  <a:pt x="281" y="163"/>
                  <a:pt x="276" y="163"/>
                </a:cubicBezTo>
                <a:cubicBezTo>
                  <a:pt x="236" y="163"/>
                  <a:pt x="236" y="163"/>
                  <a:pt x="236" y="163"/>
                </a:cubicBezTo>
                <a:cubicBezTo>
                  <a:pt x="231" y="163"/>
                  <a:pt x="227" y="168"/>
                  <a:pt x="227" y="173"/>
                </a:cubicBezTo>
                <a:cubicBezTo>
                  <a:pt x="227" y="179"/>
                  <a:pt x="231" y="183"/>
                  <a:pt x="236" y="183"/>
                </a:cubicBezTo>
                <a:close/>
                <a:moveTo>
                  <a:pt x="296" y="247"/>
                </a:moveTo>
                <a:cubicBezTo>
                  <a:pt x="327" y="226"/>
                  <a:pt x="348" y="192"/>
                  <a:pt x="348" y="153"/>
                </a:cubicBezTo>
                <a:cubicBezTo>
                  <a:pt x="348" y="139"/>
                  <a:pt x="339" y="128"/>
                  <a:pt x="327" y="123"/>
                </a:cubicBezTo>
                <a:cubicBezTo>
                  <a:pt x="330" y="79"/>
                  <a:pt x="317" y="31"/>
                  <a:pt x="284" y="23"/>
                </a:cubicBezTo>
                <a:cubicBezTo>
                  <a:pt x="281" y="22"/>
                  <a:pt x="278" y="22"/>
                  <a:pt x="275" y="22"/>
                </a:cubicBezTo>
                <a:cubicBezTo>
                  <a:pt x="260" y="22"/>
                  <a:pt x="243" y="30"/>
                  <a:pt x="228" y="46"/>
                </a:cubicBezTo>
                <a:cubicBezTo>
                  <a:pt x="228" y="45"/>
                  <a:pt x="227" y="45"/>
                  <a:pt x="227" y="43"/>
                </a:cubicBezTo>
                <a:cubicBezTo>
                  <a:pt x="213" y="15"/>
                  <a:pt x="195" y="0"/>
                  <a:pt x="174" y="0"/>
                </a:cubicBezTo>
                <a:cubicBezTo>
                  <a:pt x="154" y="0"/>
                  <a:pt x="136" y="15"/>
                  <a:pt x="121" y="43"/>
                </a:cubicBezTo>
                <a:cubicBezTo>
                  <a:pt x="121" y="45"/>
                  <a:pt x="120" y="45"/>
                  <a:pt x="120" y="46"/>
                </a:cubicBezTo>
                <a:cubicBezTo>
                  <a:pt x="105" y="30"/>
                  <a:pt x="88" y="22"/>
                  <a:pt x="74" y="22"/>
                </a:cubicBezTo>
                <a:cubicBezTo>
                  <a:pt x="70" y="22"/>
                  <a:pt x="67" y="22"/>
                  <a:pt x="64" y="23"/>
                </a:cubicBezTo>
                <a:cubicBezTo>
                  <a:pt x="33" y="32"/>
                  <a:pt x="18" y="80"/>
                  <a:pt x="21" y="123"/>
                </a:cubicBezTo>
                <a:cubicBezTo>
                  <a:pt x="8" y="128"/>
                  <a:pt x="0" y="139"/>
                  <a:pt x="0" y="153"/>
                </a:cubicBezTo>
                <a:cubicBezTo>
                  <a:pt x="0" y="214"/>
                  <a:pt x="51" y="264"/>
                  <a:pt x="112" y="264"/>
                </a:cubicBezTo>
                <a:cubicBezTo>
                  <a:pt x="214" y="264"/>
                  <a:pt x="214" y="264"/>
                  <a:pt x="214" y="264"/>
                </a:cubicBezTo>
                <a:cubicBezTo>
                  <a:pt x="208" y="273"/>
                  <a:pt x="204" y="283"/>
                  <a:pt x="204" y="294"/>
                </a:cubicBezTo>
                <a:cubicBezTo>
                  <a:pt x="204" y="314"/>
                  <a:pt x="204" y="314"/>
                  <a:pt x="204" y="314"/>
                </a:cubicBezTo>
                <a:cubicBezTo>
                  <a:pt x="204" y="320"/>
                  <a:pt x="209" y="324"/>
                  <a:pt x="214" y="324"/>
                </a:cubicBezTo>
                <a:cubicBezTo>
                  <a:pt x="235" y="324"/>
                  <a:pt x="235" y="324"/>
                  <a:pt x="235" y="324"/>
                </a:cubicBezTo>
                <a:cubicBezTo>
                  <a:pt x="244" y="324"/>
                  <a:pt x="253" y="323"/>
                  <a:pt x="260" y="318"/>
                </a:cubicBezTo>
                <a:cubicBezTo>
                  <a:pt x="273" y="335"/>
                  <a:pt x="295" y="345"/>
                  <a:pt x="317" y="345"/>
                </a:cubicBezTo>
                <a:cubicBezTo>
                  <a:pt x="336" y="345"/>
                  <a:pt x="336" y="345"/>
                  <a:pt x="336" y="345"/>
                </a:cubicBezTo>
                <a:cubicBezTo>
                  <a:pt x="343" y="345"/>
                  <a:pt x="347" y="340"/>
                  <a:pt x="347" y="335"/>
                </a:cubicBezTo>
                <a:cubicBezTo>
                  <a:pt x="347" y="314"/>
                  <a:pt x="347" y="314"/>
                  <a:pt x="347" y="314"/>
                </a:cubicBezTo>
                <a:cubicBezTo>
                  <a:pt x="348" y="282"/>
                  <a:pt x="326" y="256"/>
                  <a:pt x="296" y="247"/>
                </a:cubicBezTo>
                <a:close/>
                <a:moveTo>
                  <a:pt x="275" y="42"/>
                </a:moveTo>
                <a:cubicBezTo>
                  <a:pt x="277" y="42"/>
                  <a:pt x="278" y="43"/>
                  <a:pt x="280" y="43"/>
                </a:cubicBezTo>
                <a:cubicBezTo>
                  <a:pt x="289" y="46"/>
                  <a:pt x="296" y="56"/>
                  <a:pt x="302" y="72"/>
                </a:cubicBezTo>
                <a:cubicBezTo>
                  <a:pt x="307" y="87"/>
                  <a:pt x="308" y="105"/>
                  <a:pt x="308" y="122"/>
                </a:cubicBezTo>
                <a:cubicBezTo>
                  <a:pt x="246" y="122"/>
                  <a:pt x="246" y="122"/>
                  <a:pt x="246" y="122"/>
                </a:cubicBezTo>
                <a:cubicBezTo>
                  <a:pt x="246" y="105"/>
                  <a:pt x="242" y="85"/>
                  <a:pt x="237" y="65"/>
                </a:cubicBezTo>
                <a:cubicBezTo>
                  <a:pt x="249" y="51"/>
                  <a:pt x="264" y="42"/>
                  <a:pt x="275" y="42"/>
                </a:cubicBezTo>
                <a:close/>
                <a:moveTo>
                  <a:pt x="175" y="20"/>
                </a:moveTo>
                <a:cubicBezTo>
                  <a:pt x="200" y="20"/>
                  <a:pt x="226" y="73"/>
                  <a:pt x="226" y="122"/>
                </a:cubicBezTo>
                <a:cubicBezTo>
                  <a:pt x="124" y="122"/>
                  <a:pt x="124" y="122"/>
                  <a:pt x="124" y="122"/>
                </a:cubicBezTo>
                <a:cubicBezTo>
                  <a:pt x="124" y="73"/>
                  <a:pt x="151" y="20"/>
                  <a:pt x="175" y="20"/>
                </a:cubicBezTo>
                <a:close/>
                <a:moveTo>
                  <a:pt x="48" y="72"/>
                </a:moveTo>
                <a:cubicBezTo>
                  <a:pt x="54" y="55"/>
                  <a:pt x="62" y="46"/>
                  <a:pt x="71" y="43"/>
                </a:cubicBezTo>
                <a:cubicBezTo>
                  <a:pt x="72" y="43"/>
                  <a:pt x="74" y="42"/>
                  <a:pt x="75" y="42"/>
                </a:cubicBezTo>
                <a:cubicBezTo>
                  <a:pt x="86" y="42"/>
                  <a:pt x="100" y="51"/>
                  <a:pt x="114" y="67"/>
                </a:cubicBezTo>
                <a:cubicBezTo>
                  <a:pt x="108" y="85"/>
                  <a:pt x="105" y="105"/>
                  <a:pt x="105" y="123"/>
                </a:cubicBezTo>
                <a:cubicBezTo>
                  <a:pt x="43" y="123"/>
                  <a:pt x="43" y="123"/>
                  <a:pt x="43" y="123"/>
                </a:cubicBezTo>
                <a:cubicBezTo>
                  <a:pt x="42" y="105"/>
                  <a:pt x="44" y="87"/>
                  <a:pt x="48" y="72"/>
                </a:cubicBezTo>
                <a:close/>
                <a:moveTo>
                  <a:pt x="114" y="244"/>
                </a:moveTo>
                <a:cubicBezTo>
                  <a:pt x="63" y="244"/>
                  <a:pt x="21" y="203"/>
                  <a:pt x="21" y="153"/>
                </a:cubicBezTo>
                <a:cubicBezTo>
                  <a:pt x="21" y="147"/>
                  <a:pt x="26" y="143"/>
                  <a:pt x="31" y="143"/>
                </a:cubicBezTo>
                <a:cubicBezTo>
                  <a:pt x="317" y="143"/>
                  <a:pt x="317" y="143"/>
                  <a:pt x="317" y="143"/>
                </a:cubicBezTo>
                <a:cubicBezTo>
                  <a:pt x="323" y="143"/>
                  <a:pt x="327" y="147"/>
                  <a:pt x="327" y="153"/>
                </a:cubicBezTo>
                <a:cubicBezTo>
                  <a:pt x="327" y="203"/>
                  <a:pt x="286" y="244"/>
                  <a:pt x="236" y="244"/>
                </a:cubicBezTo>
                <a:lnTo>
                  <a:pt x="114" y="244"/>
                </a:lnTo>
                <a:close/>
                <a:moveTo>
                  <a:pt x="266" y="274"/>
                </a:moveTo>
                <a:cubicBezTo>
                  <a:pt x="266" y="291"/>
                  <a:pt x="253" y="305"/>
                  <a:pt x="236" y="305"/>
                </a:cubicBezTo>
                <a:cubicBezTo>
                  <a:pt x="226" y="305"/>
                  <a:pt x="226" y="305"/>
                  <a:pt x="226" y="305"/>
                </a:cubicBezTo>
                <a:cubicBezTo>
                  <a:pt x="226" y="295"/>
                  <a:pt x="226" y="295"/>
                  <a:pt x="226" y="295"/>
                </a:cubicBezTo>
                <a:cubicBezTo>
                  <a:pt x="226" y="278"/>
                  <a:pt x="239" y="264"/>
                  <a:pt x="256" y="264"/>
                </a:cubicBezTo>
                <a:cubicBezTo>
                  <a:pt x="266" y="264"/>
                  <a:pt x="266" y="264"/>
                  <a:pt x="266" y="264"/>
                </a:cubicBezTo>
                <a:lnTo>
                  <a:pt x="266" y="274"/>
                </a:lnTo>
                <a:close/>
                <a:moveTo>
                  <a:pt x="327" y="324"/>
                </a:moveTo>
                <a:cubicBezTo>
                  <a:pt x="317" y="324"/>
                  <a:pt x="317" y="324"/>
                  <a:pt x="317" y="324"/>
                </a:cubicBezTo>
                <a:cubicBezTo>
                  <a:pt x="302" y="324"/>
                  <a:pt x="286" y="317"/>
                  <a:pt x="276" y="305"/>
                </a:cubicBezTo>
                <a:cubicBezTo>
                  <a:pt x="282" y="296"/>
                  <a:pt x="286" y="286"/>
                  <a:pt x="286" y="274"/>
                </a:cubicBezTo>
                <a:cubicBezTo>
                  <a:pt x="286" y="265"/>
                  <a:pt x="286" y="265"/>
                  <a:pt x="286" y="265"/>
                </a:cubicBezTo>
                <a:cubicBezTo>
                  <a:pt x="309" y="270"/>
                  <a:pt x="327" y="289"/>
                  <a:pt x="327" y="314"/>
                </a:cubicBezTo>
                <a:lnTo>
                  <a:pt x="327" y="32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1" name="Freeform 97">
            <a:extLst>
              <a:ext uri="{FF2B5EF4-FFF2-40B4-BE49-F238E27FC236}">
                <a16:creationId xmlns:a16="http://schemas.microsoft.com/office/drawing/2014/main" id="{8D1CC1A2-601D-1836-824E-4B1FED916B10}"/>
              </a:ext>
            </a:extLst>
          </p:cNvPr>
          <p:cNvSpPr>
            <a:spLocks noEditPoints="1"/>
          </p:cNvSpPr>
          <p:nvPr/>
        </p:nvSpPr>
        <p:spPr bwMode="auto">
          <a:xfrm>
            <a:off x="4010829" y="1921605"/>
            <a:ext cx="259411" cy="257920"/>
          </a:xfrm>
          <a:custGeom>
            <a:avLst/>
            <a:gdLst>
              <a:gd name="T0" fmla="*/ 347 w 348"/>
              <a:gd name="T1" fmla="*/ 255 h 346"/>
              <a:gd name="T2" fmla="*/ 306 w 348"/>
              <a:gd name="T3" fmla="*/ 40 h 346"/>
              <a:gd name="T4" fmla="*/ 247 w 348"/>
              <a:gd name="T5" fmla="*/ 20 h 346"/>
              <a:gd name="T6" fmla="*/ 42 w 348"/>
              <a:gd name="T7" fmla="*/ 31 h 346"/>
              <a:gd name="T8" fmla="*/ 0 w 348"/>
              <a:gd name="T9" fmla="*/ 71 h 346"/>
              <a:gd name="T10" fmla="*/ 266 w 348"/>
              <a:gd name="T11" fmla="*/ 31 h 346"/>
              <a:gd name="T12" fmla="*/ 286 w 348"/>
              <a:gd name="T13" fmla="*/ 173 h 346"/>
              <a:gd name="T14" fmla="*/ 307 w 348"/>
              <a:gd name="T15" fmla="*/ 60 h 346"/>
              <a:gd name="T16" fmla="*/ 328 w 348"/>
              <a:gd name="T17" fmla="*/ 244 h 346"/>
              <a:gd name="T18" fmla="*/ 266 w 348"/>
              <a:gd name="T19" fmla="*/ 31 h 346"/>
              <a:gd name="T20" fmla="*/ 125 w 348"/>
              <a:gd name="T21" fmla="*/ 70 h 346"/>
              <a:gd name="T22" fmla="*/ 145 w 348"/>
              <a:gd name="T23" fmla="*/ 40 h 346"/>
              <a:gd name="T24" fmla="*/ 175 w 348"/>
              <a:gd name="T25" fmla="*/ 101 h 346"/>
              <a:gd name="T26" fmla="*/ 206 w 348"/>
              <a:gd name="T27" fmla="*/ 40 h 346"/>
              <a:gd name="T28" fmla="*/ 226 w 348"/>
              <a:gd name="T29" fmla="*/ 70 h 346"/>
              <a:gd name="T30" fmla="*/ 246 w 348"/>
              <a:gd name="T31" fmla="*/ 204 h 346"/>
              <a:gd name="T32" fmla="*/ 185 w 348"/>
              <a:gd name="T33" fmla="*/ 184 h 346"/>
              <a:gd name="T34" fmla="*/ 165 w 348"/>
              <a:gd name="T35" fmla="*/ 131 h 346"/>
              <a:gd name="T36" fmla="*/ 115 w 348"/>
              <a:gd name="T37" fmla="*/ 203 h 346"/>
              <a:gd name="T38" fmla="*/ 113 w 348"/>
              <a:gd name="T39" fmla="*/ 224 h 346"/>
              <a:gd name="T40" fmla="*/ 139 w 348"/>
              <a:gd name="T41" fmla="*/ 230 h 346"/>
              <a:gd name="T42" fmla="*/ 205 w 348"/>
              <a:gd name="T43" fmla="*/ 224 h 346"/>
              <a:gd name="T44" fmla="*/ 237 w 348"/>
              <a:gd name="T45" fmla="*/ 224 h 346"/>
              <a:gd name="T46" fmla="*/ 113 w 348"/>
              <a:gd name="T47" fmla="*/ 224 h 346"/>
              <a:gd name="T48" fmla="*/ 43 w 348"/>
              <a:gd name="T49" fmla="*/ 60 h 346"/>
              <a:gd name="T50" fmla="*/ 63 w 348"/>
              <a:gd name="T51" fmla="*/ 173 h 346"/>
              <a:gd name="T52" fmla="*/ 84 w 348"/>
              <a:gd name="T53" fmla="*/ 31 h 346"/>
              <a:gd name="T54" fmla="*/ 22 w 348"/>
              <a:gd name="T55" fmla="*/ 245 h 346"/>
              <a:gd name="T56" fmla="*/ 227 w 348"/>
              <a:gd name="T57" fmla="*/ 173 h 346"/>
              <a:gd name="T58" fmla="*/ 206 w 348"/>
              <a:gd name="T59" fmla="*/ 112 h 346"/>
              <a:gd name="T60" fmla="*/ 134 w 348"/>
              <a:gd name="T61" fmla="*/ 184 h 346"/>
              <a:gd name="T62" fmla="*/ 134 w 348"/>
              <a:gd name="T63" fmla="*/ 101 h 346"/>
              <a:gd name="T64" fmla="*/ 134 w 348"/>
              <a:gd name="T65" fmla="*/ 184 h 346"/>
              <a:gd name="T66" fmla="*/ 11 w 348"/>
              <a:gd name="T67" fmla="*/ 286 h 346"/>
              <a:gd name="T68" fmla="*/ 72 w 348"/>
              <a:gd name="T69" fmla="*/ 306 h 346"/>
              <a:gd name="T70" fmla="*/ 52 w 348"/>
              <a:gd name="T71" fmla="*/ 326 h 346"/>
              <a:gd name="T72" fmla="*/ 134 w 348"/>
              <a:gd name="T73" fmla="*/ 346 h 346"/>
              <a:gd name="T74" fmla="*/ 296 w 348"/>
              <a:gd name="T75" fmla="*/ 326 h 346"/>
              <a:gd name="T76" fmla="*/ 216 w 348"/>
              <a:gd name="T77" fmla="*/ 346 h 346"/>
              <a:gd name="T78" fmla="*/ 296 w 348"/>
              <a:gd name="T79" fmla="*/ 326 h 346"/>
              <a:gd name="T80" fmla="*/ 266 w 348"/>
              <a:gd name="T81" fmla="*/ 296 h 346"/>
              <a:gd name="T82" fmla="*/ 348 w 348"/>
              <a:gd name="T83" fmla="*/ 296 h 346"/>
              <a:gd name="T84" fmla="*/ 103 w 348"/>
              <a:gd name="T85" fmla="*/ 296 h 346"/>
              <a:gd name="T86" fmla="*/ 247 w 348"/>
              <a:gd name="T87" fmla="*/ 296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48" h="346">
                <a:moveTo>
                  <a:pt x="10" y="265"/>
                </a:moveTo>
                <a:cubicBezTo>
                  <a:pt x="337" y="265"/>
                  <a:pt x="337" y="265"/>
                  <a:pt x="337" y="265"/>
                </a:cubicBezTo>
                <a:cubicBezTo>
                  <a:pt x="342" y="265"/>
                  <a:pt x="347" y="261"/>
                  <a:pt x="347" y="255"/>
                </a:cubicBezTo>
                <a:cubicBezTo>
                  <a:pt x="347" y="71"/>
                  <a:pt x="347" y="71"/>
                  <a:pt x="347" y="71"/>
                </a:cubicBezTo>
                <a:cubicBezTo>
                  <a:pt x="348" y="54"/>
                  <a:pt x="333" y="40"/>
                  <a:pt x="317" y="40"/>
                </a:cubicBezTo>
                <a:cubicBezTo>
                  <a:pt x="306" y="40"/>
                  <a:pt x="306" y="40"/>
                  <a:pt x="306" y="40"/>
                </a:cubicBezTo>
                <a:cubicBezTo>
                  <a:pt x="306" y="31"/>
                  <a:pt x="306" y="31"/>
                  <a:pt x="306" y="31"/>
                </a:cubicBezTo>
                <a:cubicBezTo>
                  <a:pt x="306" y="13"/>
                  <a:pt x="293" y="0"/>
                  <a:pt x="277" y="0"/>
                </a:cubicBezTo>
                <a:cubicBezTo>
                  <a:pt x="263" y="0"/>
                  <a:pt x="252" y="9"/>
                  <a:pt x="247" y="20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97" y="8"/>
                  <a:pt x="86" y="0"/>
                  <a:pt x="72" y="0"/>
                </a:cubicBezTo>
                <a:cubicBezTo>
                  <a:pt x="55" y="0"/>
                  <a:pt x="42" y="13"/>
                  <a:pt x="42" y="31"/>
                </a:cubicBezTo>
                <a:cubicBezTo>
                  <a:pt x="42" y="40"/>
                  <a:pt x="42" y="40"/>
                  <a:pt x="42" y="40"/>
                </a:cubicBezTo>
                <a:cubicBezTo>
                  <a:pt x="32" y="40"/>
                  <a:pt x="32" y="40"/>
                  <a:pt x="32" y="40"/>
                </a:cubicBezTo>
                <a:cubicBezTo>
                  <a:pt x="15" y="40"/>
                  <a:pt x="0" y="54"/>
                  <a:pt x="0" y="71"/>
                </a:cubicBezTo>
                <a:cubicBezTo>
                  <a:pt x="0" y="255"/>
                  <a:pt x="0" y="255"/>
                  <a:pt x="0" y="255"/>
                </a:cubicBezTo>
                <a:cubicBezTo>
                  <a:pt x="0" y="261"/>
                  <a:pt x="5" y="265"/>
                  <a:pt x="10" y="265"/>
                </a:cubicBezTo>
                <a:close/>
                <a:moveTo>
                  <a:pt x="266" y="31"/>
                </a:moveTo>
                <a:cubicBezTo>
                  <a:pt x="266" y="24"/>
                  <a:pt x="271" y="20"/>
                  <a:pt x="277" y="20"/>
                </a:cubicBezTo>
                <a:cubicBezTo>
                  <a:pt x="282" y="20"/>
                  <a:pt x="286" y="24"/>
                  <a:pt x="286" y="31"/>
                </a:cubicBezTo>
                <a:cubicBezTo>
                  <a:pt x="286" y="173"/>
                  <a:pt x="286" y="173"/>
                  <a:pt x="286" y="173"/>
                </a:cubicBezTo>
                <a:cubicBezTo>
                  <a:pt x="286" y="179"/>
                  <a:pt x="291" y="183"/>
                  <a:pt x="296" y="183"/>
                </a:cubicBezTo>
                <a:cubicBezTo>
                  <a:pt x="303" y="183"/>
                  <a:pt x="307" y="179"/>
                  <a:pt x="307" y="173"/>
                </a:cubicBezTo>
                <a:cubicBezTo>
                  <a:pt x="307" y="60"/>
                  <a:pt x="307" y="60"/>
                  <a:pt x="307" y="60"/>
                </a:cubicBezTo>
                <a:cubicBezTo>
                  <a:pt x="317" y="60"/>
                  <a:pt x="317" y="60"/>
                  <a:pt x="317" y="60"/>
                </a:cubicBezTo>
                <a:cubicBezTo>
                  <a:pt x="322" y="60"/>
                  <a:pt x="328" y="65"/>
                  <a:pt x="328" y="71"/>
                </a:cubicBezTo>
                <a:cubicBezTo>
                  <a:pt x="328" y="244"/>
                  <a:pt x="328" y="244"/>
                  <a:pt x="328" y="244"/>
                </a:cubicBezTo>
                <a:cubicBezTo>
                  <a:pt x="286" y="244"/>
                  <a:pt x="286" y="244"/>
                  <a:pt x="286" y="244"/>
                </a:cubicBezTo>
                <a:cubicBezTo>
                  <a:pt x="283" y="231"/>
                  <a:pt x="275" y="220"/>
                  <a:pt x="266" y="213"/>
                </a:cubicBezTo>
                <a:lnTo>
                  <a:pt x="266" y="31"/>
                </a:lnTo>
                <a:close/>
                <a:moveTo>
                  <a:pt x="104" y="40"/>
                </a:moveTo>
                <a:cubicBezTo>
                  <a:pt x="125" y="40"/>
                  <a:pt x="125" y="40"/>
                  <a:pt x="125" y="40"/>
                </a:cubicBezTo>
                <a:cubicBezTo>
                  <a:pt x="125" y="70"/>
                  <a:pt x="125" y="70"/>
                  <a:pt x="125" y="70"/>
                </a:cubicBezTo>
                <a:cubicBezTo>
                  <a:pt x="125" y="76"/>
                  <a:pt x="130" y="81"/>
                  <a:pt x="135" y="81"/>
                </a:cubicBezTo>
                <a:cubicBezTo>
                  <a:pt x="140" y="81"/>
                  <a:pt x="145" y="76"/>
                  <a:pt x="145" y="70"/>
                </a:cubicBezTo>
                <a:cubicBezTo>
                  <a:pt x="145" y="40"/>
                  <a:pt x="145" y="40"/>
                  <a:pt x="145" y="40"/>
                </a:cubicBezTo>
                <a:cubicBezTo>
                  <a:pt x="165" y="40"/>
                  <a:pt x="165" y="40"/>
                  <a:pt x="165" y="40"/>
                </a:cubicBezTo>
                <a:cubicBezTo>
                  <a:pt x="165" y="91"/>
                  <a:pt x="165" y="91"/>
                  <a:pt x="165" y="91"/>
                </a:cubicBezTo>
                <a:cubicBezTo>
                  <a:pt x="165" y="96"/>
                  <a:pt x="170" y="101"/>
                  <a:pt x="175" y="101"/>
                </a:cubicBezTo>
                <a:cubicBezTo>
                  <a:pt x="181" y="101"/>
                  <a:pt x="185" y="96"/>
                  <a:pt x="185" y="91"/>
                </a:cubicBezTo>
                <a:cubicBezTo>
                  <a:pt x="185" y="40"/>
                  <a:pt x="185" y="40"/>
                  <a:pt x="185" y="40"/>
                </a:cubicBezTo>
                <a:cubicBezTo>
                  <a:pt x="206" y="40"/>
                  <a:pt x="206" y="40"/>
                  <a:pt x="206" y="40"/>
                </a:cubicBezTo>
                <a:cubicBezTo>
                  <a:pt x="206" y="70"/>
                  <a:pt x="206" y="70"/>
                  <a:pt x="206" y="70"/>
                </a:cubicBezTo>
                <a:cubicBezTo>
                  <a:pt x="206" y="76"/>
                  <a:pt x="210" y="81"/>
                  <a:pt x="216" y="81"/>
                </a:cubicBezTo>
                <a:cubicBezTo>
                  <a:pt x="221" y="81"/>
                  <a:pt x="226" y="76"/>
                  <a:pt x="226" y="70"/>
                </a:cubicBezTo>
                <a:cubicBezTo>
                  <a:pt x="226" y="40"/>
                  <a:pt x="226" y="40"/>
                  <a:pt x="226" y="40"/>
                </a:cubicBezTo>
                <a:cubicBezTo>
                  <a:pt x="246" y="40"/>
                  <a:pt x="246" y="40"/>
                  <a:pt x="246" y="40"/>
                </a:cubicBezTo>
                <a:cubicBezTo>
                  <a:pt x="246" y="204"/>
                  <a:pt x="246" y="204"/>
                  <a:pt x="246" y="204"/>
                </a:cubicBezTo>
                <a:cubicBezTo>
                  <a:pt x="243" y="204"/>
                  <a:pt x="239" y="203"/>
                  <a:pt x="236" y="203"/>
                </a:cubicBezTo>
                <a:cubicBezTo>
                  <a:pt x="229" y="203"/>
                  <a:pt x="224" y="204"/>
                  <a:pt x="218" y="207"/>
                </a:cubicBezTo>
                <a:cubicBezTo>
                  <a:pt x="210" y="195"/>
                  <a:pt x="199" y="186"/>
                  <a:pt x="185" y="184"/>
                </a:cubicBezTo>
                <a:cubicBezTo>
                  <a:pt x="185" y="131"/>
                  <a:pt x="185" y="131"/>
                  <a:pt x="185" y="131"/>
                </a:cubicBezTo>
                <a:cubicBezTo>
                  <a:pt x="185" y="126"/>
                  <a:pt x="181" y="121"/>
                  <a:pt x="175" y="121"/>
                </a:cubicBezTo>
                <a:cubicBezTo>
                  <a:pt x="170" y="121"/>
                  <a:pt x="165" y="126"/>
                  <a:pt x="165" y="131"/>
                </a:cubicBezTo>
                <a:cubicBezTo>
                  <a:pt x="165" y="184"/>
                  <a:pt x="165" y="184"/>
                  <a:pt x="165" y="184"/>
                </a:cubicBezTo>
                <a:cubicBezTo>
                  <a:pt x="152" y="186"/>
                  <a:pt x="139" y="195"/>
                  <a:pt x="133" y="207"/>
                </a:cubicBezTo>
                <a:cubicBezTo>
                  <a:pt x="127" y="204"/>
                  <a:pt x="121" y="203"/>
                  <a:pt x="115" y="203"/>
                </a:cubicBezTo>
                <a:cubicBezTo>
                  <a:pt x="112" y="203"/>
                  <a:pt x="108" y="203"/>
                  <a:pt x="104" y="204"/>
                </a:cubicBezTo>
                <a:lnTo>
                  <a:pt x="104" y="40"/>
                </a:lnTo>
                <a:close/>
                <a:moveTo>
                  <a:pt x="113" y="224"/>
                </a:moveTo>
                <a:cubicBezTo>
                  <a:pt x="120" y="224"/>
                  <a:pt x="126" y="226"/>
                  <a:pt x="130" y="229"/>
                </a:cubicBezTo>
                <a:cubicBezTo>
                  <a:pt x="132" y="230"/>
                  <a:pt x="134" y="231"/>
                  <a:pt x="135" y="231"/>
                </a:cubicBezTo>
                <a:cubicBezTo>
                  <a:pt x="137" y="231"/>
                  <a:pt x="138" y="231"/>
                  <a:pt x="139" y="230"/>
                </a:cubicBezTo>
                <a:cubicBezTo>
                  <a:pt x="143" y="229"/>
                  <a:pt x="145" y="227"/>
                  <a:pt x="147" y="224"/>
                </a:cubicBezTo>
                <a:cubicBezTo>
                  <a:pt x="151" y="211"/>
                  <a:pt x="162" y="203"/>
                  <a:pt x="175" y="203"/>
                </a:cubicBezTo>
                <a:cubicBezTo>
                  <a:pt x="188" y="203"/>
                  <a:pt x="200" y="211"/>
                  <a:pt x="205" y="224"/>
                </a:cubicBezTo>
                <a:cubicBezTo>
                  <a:pt x="206" y="228"/>
                  <a:pt x="210" y="231"/>
                  <a:pt x="215" y="231"/>
                </a:cubicBezTo>
                <a:cubicBezTo>
                  <a:pt x="217" y="231"/>
                  <a:pt x="218" y="230"/>
                  <a:pt x="220" y="229"/>
                </a:cubicBezTo>
                <a:cubicBezTo>
                  <a:pt x="225" y="226"/>
                  <a:pt x="232" y="224"/>
                  <a:pt x="237" y="224"/>
                </a:cubicBezTo>
                <a:cubicBezTo>
                  <a:pt x="251" y="224"/>
                  <a:pt x="261" y="233"/>
                  <a:pt x="266" y="244"/>
                </a:cubicBezTo>
                <a:cubicBezTo>
                  <a:pt x="86" y="244"/>
                  <a:pt x="86" y="244"/>
                  <a:pt x="86" y="244"/>
                </a:cubicBezTo>
                <a:cubicBezTo>
                  <a:pt x="89" y="233"/>
                  <a:pt x="100" y="224"/>
                  <a:pt x="113" y="224"/>
                </a:cubicBezTo>
                <a:close/>
                <a:moveTo>
                  <a:pt x="22" y="71"/>
                </a:moveTo>
                <a:cubicBezTo>
                  <a:pt x="22" y="65"/>
                  <a:pt x="27" y="60"/>
                  <a:pt x="33" y="60"/>
                </a:cubicBezTo>
                <a:cubicBezTo>
                  <a:pt x="43" y="60"/>
                  <a:pt x="43" y="60"/>
                  <a:pt x="43" y="60"/>
                </a:cubicBezTo>
                <a:cubicBezTo>
                  <a:pt x="43" y="173"/>
                  <a:pt x="43" y="173"/>
                  <a:pt x="43" y="173"/>
                </a:cubicBezTo>
                <a:cubicBezTo>
                  <a:pt x="43" y="179"/>
                  <a:pt x="48" y="183"/>
                  <a:pt x="53" y="183"/>
                </a:cubicBezTo>
                <a:cubicBezTo>
                  <a:pt x="59" y="183"/>
                  <a:pt x="63" y="179"/>
                  <a:pt x="63" y="173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24"/>
                  <a:pt x="68" y="20"/>
                  <a:pt x="74" y="20"/>
                </a:cubicBezTo>
                <a:cubicBezTo>
                  <a:pt x="79" y="20"/>
                  <a:pt x="84" y="24"/>
                  <a:pt x="84" y="31"/>
                </a:cubicBezTo>
                <a:cubicBezTo>
                  <a:pt x="84" y="215"/>
                  <a:pt x="84" y="215"/>
                  <a:pt x="84" y="215"/>
                </a:cubicBezTo>
                <a:cubicBezTo>
                  <a:pt x="74" y="222"/>
                  <a:pt x="67" y="233"/>
                  <a:pt x="65" y="245"/>
                </a:cubicBezTo>
                <a:cubicBezTo>
                  <a:pt x="22" y="245"/>
                  <a:pt x="22" y="245"/>
                  <a:pt x="22" y="245"/>
                </a:cubicBezTo>
                <a:lnTo>
                  <a:pt x="22" y="71"/>
                </a:lnTo>
                <a:close/>
                <a:moveTo>
                  <a:pt x="216" y="184"/>
                </a:moveTo>
                <a:cubicBezTo>
                  <a:pt x="221" y="184"/>
                  <a:pt x="227" y="180"/>
                  <a:pt x="227" y="173"/>
                </a:cubicBezTo>
                <a:cubicBezTo>
                  <a:pt x="227" y="112"/>
                  <a:pt x="227" y="112"/>
                  <a:pt x="227" y="112"/>
                </a:cubicBezTo>
                <a:cubicBezTo>
                  <a:pt x="226" y="106"/>
                  <a:pt x="221" y="101"/>
                  <a:pt x="216" y="101"/>
                </a:cubicBezTo>
                <a:cubicBezTo>
                  <a:pt x="211" y="101"/>
                  <a:pt x="206" y="106"/>
                  <a:pt x="206" y="112"/>
                </a:cubicBezTo>
                <a:cubicBezTo>
                  <a:pt x="206" y="173"/>
                  <a:pt x="206" y="173"/>
                  <a:pt x="206" y="173"/>
                </a:cubicBezTo>
                <a:cubicBezTo>
                  <a:pt x="206" y="180"/>
                  <a:pt x="211" y="184"/>
                  <a:pt x="216" y="184"/>
                </a:cubicBezTo>
                <a:close/>
                <a:moveTo>
                  <a:pt x="134" y="184"/>
                </a:moveTo>
                <a:cubicBezTo>
                  <a:pt x="139" y="184"/>
                  <a:pt x="144" y="180"/>
                  <a:pt x="144" y="173"/>
                </a:cubicBezTo>
                <a:cubicBezTo>
                  <a:pt x="144" y="112"/>
                  <a:pt x="144" y="112"/>
                  <a:pt x="144" y="112"/>
                </a:cubicBezTo>
                <a:cubicBezTo>
                  <a:pt x="144" y="106"/>
                  <a:pt x="139" y="101"/>
                  <a:pt x="134" y="101"/>
                </a:cubicBezTo>
                <a:cubicBezTo>
                  <a:pt x="128" y="101"/>
                  <a:pt x="124" y="106"/>
                  <a:pt x="124" y="112"/>
                </a:cubicBezTo>
                <a:cubicBezTo>
                  <a:pt x="124" y="173"/>
                  <a:pt x="124" y="173"/>
                  <a:pt x="124" y="173"/>
                </a:cubicBezTo>
                <a:cubicBezTo>
                  <a:pt x="124" y="180"/>
                  <a:pt x="128" y="184"/>
                  <a:pt x="134" y="184"/>
                </a:cubicBezTo>
                <a:close/>
                <a:moveTo>
                  <a:pt x="83" y="296"/>
                </a:moveTo>
                <a:cubicBezTo>
                  <a:pt x="83" y="290"/>
                  <a:pt x="79" y="286"/>
                  <a:pt x="72" y="286"/>
                </a:cubicBezTo>
                <a:cubicBezTo>
                  <a:pt x="11" y="286"/>
                  <a:pt x="11" y="286"/>
                  <a:pt x="11" y="286"/>
                </a:cubicBezTo>
                <a:cubicBezTo>
                  <a:pt x="5" y="286"/>
                  <a:pt x="0" y="290"/>
                  <a:pt x="0" y="296"/>
                </a:cubicBezTo>
                <a:cubicBezTo>
                  <a:pt x="0" y="301"/>
                  <a:pt x="5" y="306"/>
                  <a:pt x="11" y="306"/>
                </a:cubicBezTo>
                <a:cubicBezTo>
                  <a:pt x="72" y="306"/>
                  <a:pt x="72" y="306"/>
                  <a:pt x="72" y="306"/>
                </a:cubicBezTo>
                <a:cubicBezTo>
                  <a:pt x="79" y="306"/>
                  <a:pt x="83" y="301"/>
                  <a:pt x="83" y="296"/>
                </a:cubicBezTo>
                <a:close/>
                <a:moveTo>
                  <a:pt x="134" y="326"/>
                </a:moveTo>
                <a:cubicBezTo>
                  <a:pt x="52" y="326"/>
                  <a:pt x="52" y="326"/>
                  <a:pt x="52" y="326"/>
                </a:cubicBezTo>
                <a:cubicBezTo>
                  <a:pt x="47" y="326"/>
                  <a:pt x="43" y="331"/>
                  <a:pt x="43" y="337"/>
                </a:cubicBezTo>
                <a:cubicBezTo>
                  <a:pt x="43" y="342"/>
                  <a:pt x="47" y="346"/>
                  <a:pt x="52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9" y="346"/>
                  <a:pt x="144" y="342"/>
                  <a:pt x="144" y="337"/>
                </a:cubicBezTo>
                <a:cubicBezTo>
                  <a:pt x="144" y="332"/>
                  <a:pt x="139" y="326"/>
                  <a:pt x="134" y="326"/>
                </a:cubicBezTo>
                <a:close/>
                <a:moveTo>
                  <a:pt x="296" y="326"/>
                </a:moveTo>
                <a:cubicBezTo>
                  <a:pt x="216" y="326"/>
                  <a:pt x="216" y="326"/>
                  <a:pt x="216" y="326"/>
                </a:cubicBezTo>
                <a:cubicBezTo>
                  <a:pt x="211" y="326"/>
                  <a:pt x="206" y="331"/>
                  <a:pt x="206" y="337"/>
                </a:cubicBezTo>
                <a:cubicBezTo>
                  <a:pt x="206" y="342"/>
                  <a:pt x="211" y="346"/>
                  <a:pt x="216" y="346"/>
                </a:cubicBezTo>
                <a:cubicBezTo>
                  <a:pt x="296" y="346"/>
                  <a:pt x="296" y="346"/>
                  <a:pt x="296" y="346"/>
                </a:cubicBezTo>
                <a:cubicBezTo>
                  <a:pt x="302" y="346"/>
                  <a:pt x="306" y="342"/>
                  <a:pt x="306" y="337"/>
                </a:cubicBezTo>
                <a:cubicBezTo>
                  <a:pt x="306" y="332"/>
                  <a:pt x="302" y="326"/>
                  <a:pt x="296" y="326"/>
                </a:cubicBezTo>
                <a:close/>
                <a:moveTo>
                  <a:pt x="338" y="286"/>
                </a:moveTo>
                <a:cubicBezTo>
                  <a:pt x="276" y="286"/>
                  <a:pt x="276" y="286"/>
                  <a:pt x="276" y="286"/>
                </a:cubicBezTo>
                <a:cubicBezTo>
                  <a:pt x="270" y="286"/>
                  <a:pt x="266" y="290"/>
                  <a:pt x="266" y="296"/>
                </a:cubicBezTo>
                <a:cubicBezTo>
                  <a:pt x="266" y="301"/>
                  <a:pt x="270" y="306"/>
                  <a:pt x="276" y="306"/>
                </a:cubicBezTo>
                <a:cubicBezTo>
                  <a:pt x="338" y="306"/>
                  <a:pt x="338" y="306"/>
                  <a:pt x="338" y="306"/>
                </a:cubicBezTo>
                <a:cubicBezTo>
                  <a:pt x="344" y="306"/>
                  <a:pt x="348" y="301"/>
                  <a:pt x="348" y="296"/>
                </a:cubicBezTo>
                <a:cubicBezTo>
                  <a:pt x="348" y="290"/>
                  <a:pt x="344" y="286"/>
                  <a:pt x="338" y="286"/>
                </a:cubicBezTo>
                <a:close/>
                <a:moveTo>
                  <a:pt x="113" y="286"/>
                </a:moveTo>
                <a:cubicBezTo>
                  <a:pt x="108" y="286"/>
                  <a:pt x="103" y="290"/>
                  <a:pt x="103" y="296"/>
                </a:cubicBezTo>
                <a:cubicBezTo>
                  <a:pt x="103" y="301"/>
                  <a:pt x="108" y="306"/>
                  <a:pt x="113" y="306"/>
                </a:cubicBezTo>
                <a:cubicBezTo>
                  <a:pt x="237" y="306"/>
                  <a:pt x="237" y="306"/>
                  <a:pt x="237" y="306"/>
                </a:cubicBezTo>
                <a:cubicBezTo>
                  <a:pt x="242" y="306"/>
                  <a:pt x="247" y="301"/>
                  <a:pt x="247" y="296"/>
                </a:cubicBezTo>
                <a:cubicBezTo>
                  <a:pt x="247" y="290"/>
                  <a:pt x="242" y="286"/>
                  <a:pt x="237" y="286"/>
                </a:cubicBezTo>
                <a:lnTo>
                  <a:pt x="113" y="28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2" name="Freeform 98">
            <a:extLst>
              <a:ext uri="{FF2B5EF4-FFF2-40B4-BE49-F238E27FC236}">
                <a16:creationId xmlns:a16="http://schemas.microsoft.com/office/drawing/2014/main" id="{980F97BD-E1F2-353A-8795-25ABAC78BF58}"/>
              </a:ext>
            </a:extLst>
          </p:cNvPr>
          <p:cNvSpPr>
            <a:spLocks noEditPoints="1"/>
          </p:cNvSpPr>
          <p:nvPr/>
        </p:nvSpPr>
        <p:spPr bwMode="auto">
          <a:xfrm>
            <a:off x="4009338" y="1375947"/>
            <a:ext cx="262393" cy="257175"/>
          </a:xfrm>
          <a:custGeom>
            <a:avLst/>
            <a:gdLst>
              <a:gd name="T0" fmla="*/ 236 w 352"/>
              <a:gd name="T1" fmla="*/ 161 h 345"/>
              <a:gd name="T2" fmla="*/ 173 w 352"/>
              <a:gd name="T3" fmla="*/ 125 h 345"/>
              <a:gd name="T4" fmla="*/ 136 w 352"/>
              <a:gd name="T5" fmla="*/ 89 h 345"/>
              <a:gd name="T6" fmla="*/ 84 w 352"/>
              <a:gd name="T7" fmla="*/ 40 h 345"/>
              <a:gd name="T8" fmla="*/ 24 w 352"/>
              <a:gd name="T9" fmla="*/ 112 h 345"/>
              <a:gd name="T10" fmla="*/ 90 w 352"/>
              <a:gd name="T11" fmla="*/ 142 h 345"/>
              <a:gd name="T12" fmla="*/ 13 w 352"/>
              <a:gd name="T13" fmla="*/ 345 h 345"/>
              <a:gd name="T14" fmla="*/ 348 w 352"/>
              <a:gd name="T15" fmla="*/ 331 h 345"/>
              <a:gd name="T16" fmla="*/ 56 w 352"/>
              <a:gd name="T17" fmla="*/ 121 h 345"/>
              <a:gd name="T18" fmla="*/ 53 w 352"/>
              <a:gd name="T19" fmla="*/ 100 h 345"/>
              <a:gd name="T20" fmla="*/ 61 w 352"/>
              <a:gd name="T21" fmla="*/ 103 h 345"/>
              <a:gd name="T22" fmla="*/ 75 w 352"/>
              <a:gd name="T23" fmla="*/ 103 h 345"/>
              <a:gd name="T24" fmla="*/ 65 w 352"/>
              <a:gd name="T25" fmla="*/ 81 h 345"/>
              <a:gd name="T26" fmla="*/ 84 w 352"/>
              <a:gd name="T27" fmla="*/ 59 h 345"/>
              <a:gd name="T28" fmla="*/ 93 w 352"/>
              <a:gd name="T29" fmla="*/ 87 h 345"/>
              <a:gd name="T30" fmla="*/ 101 w 352"/>
              <a:gd name="T31" fmla="*/ 106 h 345"/>
              <a:gd name="T32" fmla="*/ 112 w 352"/>
              <a:gd name="T33" fmla="*/ 100 h 345"/>
              <a:gd name="T34" fmla="*/ 125 w 352"/>
              <a:gd name="T35" fmla="*/ 107 h 345"/>
              <a:gd name="T36" fmla="*/ 56 w 352"/>
              <a:gd name="T37" fmla="*/ 121 h 345"/>
              <a:gd name="T38" fmla="*/ 136 w 352"/>
              <a:gd name="T39" fmla="*/ 133 h 345"/>
              <a:gd name="T40" fmla="*/ 153 w 352"/>
              <a:gd name="T41" fmla="*/ 134 h 345"/>
              <a:gd name="T42" fmla="*/ 174 w 352"/>
              <a:gd name="T43" fmla="*/ 219 h 345"/>
              <a:gd name="T44" fmla="*/ 133 w 352"/>
              <a:gd name="T45" fmla="*/ 182 h 345"/>
              <a:gd name="T46" fmla="*/ 92 w 352"/>
              <a:gd name="T47" fmla="*/ 219 h 345"/>
              <a:gd name="T48" fmla="*/ 109 w 352"/>
              <a:gd name="T49" fmla="*/ 142 h 345"/>
              <a:gd name="T50" fmla="*/ 72 w 352"/>
              <a:gd name="T51" fmla="*/ 225 h 345"/>
              <a:gd name="T52" fmla="*/ 92 w 352"/>
              <a:gd name="T53" fmla="*/ 242 h 345"/>
              <a:gd name="T54" fmla="*/ 134 w 352"/>
              <a:gd name="T55" fmla="*/ 206 h 345"/>
              <a:gd name="T56" fmla="*/ 175 w 352"/>
              <a:gd name="T57" fmla="*/ 242 h 345"/>
              <a:gd name="T58" fmla="*/ 196 w 352"/>
              <a:gd name="T59" fmla="*/ 225 h 345"/>
              <a:gd name="T60" fmla="*/ 27 w 352"/>
              <a:gd name="T61" fmla="*/ 324 h 345"/>
              <a:gd name="T62" fmla="*/ 209 w 352"/>
              <a:gd name="T63" fmla="*/ 207 h 345"/>
              <a:gd name="T64" fmla="*/ 236 w 352"/>
              <a:gd name="T65" fmla="*/ 182 h 345"/>
              <a:gd name="T66" fmla="*/ 322 w 352"/>
              <a:gd name="T67" fmla="*/ 324 h 345"/>
              <a:gd name="T68" fmla="*/ 216 w 352"/>
              <a:gd name="T69" fmla="*/ 121 h 345"/>
              <a:gd name="T70" fmla="*/ 307 w 352"/>
              <a:gd name="T71" fmla="*/ 100 h 345"/>
              <a:gd name="T72" fmla="*/ 300 w 352"/>
              <a:gd name="T73" fmla="*/ 0 h 345"/>
              <a:gd name="T74" fmla="*/ 248 w 352"/>
              <a:gd name="T75" fmla="*/ 19 h 345"/>
              <a:gd name="T76" fmla="*/ 187 w 352"/>
              <a:gd name="T77" fmla="*/ 89 h 345"/>
              <a:gd name="T78" fmla="*/ 298 w 352"/>
              <a:gd name="T79" fmla="*/ 18 h 345"/>
              <a:gd name="T80" fmla="*/ 306 w 352"/>
              <a:gd name="T81" fmla="*/ 78 h 345"/>
              <a:gd name="T82" fmla="*/ 288 w 352"/>
              <a:gd name="T83" fmla="*/ 62 h 345"/>
              <a:gd name="T84" fmla="*/ 275 w 352"/>
              <a:gd name="T85" fmla="*/ 28 h 345"/>
              <a:gd name="T86" fmla="*/ 209 w 352"/>
              <a:gd name="T87" fmla="*/ 90 h 345"/>
              <a:gd name="T88" fmla="*/ 218 w 352"/>
              <a:gd name="T89" fmla="*/ 80 h 345"/>
              <a:gd name="T90" fmla="*/ 225 w 352"/>
              <a:gd name="T91" fmla="*/ 81 h 345"/>
              <a:gd name="T92" fmla="*/ 240 w 352"/>
              <a:gd name="T93" fmla="*/ 81 h 345"/>
              <a:gd name="T94" fmla="*/ 229 w 352"/>
              <a:gd name="T95" fmla="*/ 60 h 345"/>
              <a:gd name="T96" fmla="*/ 268 w 352"/>
              <a:gd name="T97" fmla="*/ 59 h 345"/>
              <a:gd name="T98" fmla="*/ 257 w 352"/>
              <a:gd name="T99" fmla="*/ 68 h 345"/>
              <a:gd name="T100" fmla="*/ 264 w 352"/>
              <a:gd name="T101" fmla="*/ 86 h 345"/>
              <a:gd name="T102" fmla="*/ 276 w 352"/>
              <a:gd name="T103" fmla="*/ 81 h 345"/>
              <a:gd name="T104" fmla="*/ 286 w 352"/>
              <a:gd name="T105" fmla="*/ 84 h 345"/>
              <a:gd name="T106" fmla="*/ 219 w 352"/>
              <a:gd name="T107" fmla="*/ 100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2" h="345">
                <a:moveTo>
                  <a:pt x="274" y="184"/>
                </a:moveTo>
                <a:cubicBezTo>
                  <a:pt x="266" y="169"/>
                  <a:pt x="251" y="161"/>
                  <a:pt x="236" y="161"/>
                </a:cubicBezTo>
                <a:cubicBezTo>
                  <a:pt x="222" y="161"/>
                  <a:pt x="207" y="169"/>
                  <a:pt x="199" y="183"/>
                </a:cubicBezTo>
                <a:cubicBezTo>
                  <a:pt x="173" y="125"/>
                  <a:pt x="173" y="125"/>
                  <a:pt x="173" y="125"/>
                </a:cubicBezTo>
                <a:cubicBezTo>
                  <a:pt x="167" y="113"/>
                  <a:pt x="156" y="104"/>
                  <a:pt x="144" y="102"/>
                </a:cubicBezTo>
                <a:cubicBezTo>
                  <a:pt x="143" y="97"/>
                  <a:pt x="139" y="93"/>
                  <a:pt x="136" y="89"/>
                </a:cubicBezTo>
                <a:cubicBezTo>
                  <a:pt x="133" y="86"/>
                  <a:pt x="129" y="84"/>
                  <a:pt x="125" y="82"/>
                </a:cubicBezTo>
                <a:cubicBezTo>
                  <a:pt x="126" y="59"/>
                  <a:pt x="108" y="40"/>
                  <a:pt x="84" y="40"/>
                </a:cubicBezTo>
                <a:cubicBezTo>
                  <a:pt x="62" y="40"/>
                  <a:pt x="43" y="59"/>
                  <a:pt x="44" y="82"/>
                </a:cubicBezTo>
                <a:cubicBezTo>
                  <a:pt x="33" y="87"/>
                  <a:pt x="24" y="98"/>
                  <a:pt x="24" y="112"/>
                </a:cubicBezTo>
                <a:cubicBezTo>
                  <a:pt x="24" y="129"/>
                  <a:pt x="38" y="142"/>
                  <a:pt x="54" y="142"/>
                </a:cubicBezTo>
                <a:cubicBezTo>
                  <a:pt x="90" y="142"/>
                  <a:pt x="90" y="142"/>
                  <a:pt x="90" y="142"/>
                </a:cubicBezTo>
                <a:cubicBezTo>
                  <a:pt x="4" y="331"/>
                  <a:pt x="4" y="331"/>
                  <a:pt x="4" y="331"/>
                </a:cubicBezTo>
                <a:cubicBezTo>
                  <a:pt x="0" y="337"/>
                  <a:pt x="5" y="345"/>
                  <a:pt x="13" y="345"/>
                </a:cubicBezTo>
                <a:cubicBezTo>
                  <a:pt x="339" y="345"/>
                  <a:pt x="339" y="345"/>
                  <a:pt x="339" y="345"/>
                </a:cubicBezTo>
                <a:cubicBezTo>
                  <a:pt x="347" y="345"/>
                  <a:pt x="352" y="337"/>
                  <a:pt x="348" y="331"/>
                </a:cubicBezTo>
                <a:lnTo>
                  <a:pt x="274" y="184"/>
                </a:lnTo>
                <a:close/>
                <a:moveTo>
                  <a:pt x="56" y="121"/>
                </a:moveTo>
                <a:cubicBezTo>
                  <a:pt x="44" y="121"/>
                  <a:pt x="39" y="111"/>
                  <a:pt x="46" y="104"/>
                </a:cubicBezTo>
                <a:cubicBezTo>
                  <a:pt x="48" y="102"/>
                  <a:pt x="50" y="100"/>
                  <a:pt x="53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8" y="100"/>
                  <a:pt x="60" y="102"/>
                  <a:pt x="61" y="103"/>
                </a:cubicBezTo>
                <a:cubicBezTo>
                  <a:pt x="63" y="105"/>
                  <a:pt x="66" y="106"/>
                  <a:pt x="68" y="106"/>
                </a:cubicBezTo>
                <a:cubicBezTo>
                  <a:pt x="71" y="106"/>
                  <a:pt x="73" y="105"/>
                  <a:pt x="75" y="103"/>
                </a:cubicBezTo>
                <a:cubicBezTo>
                  <a:pt x="80" y="98"/>
                  <a:pt x="80" y="92"/>
                  <a:pt x="75" y="87"/>
                </a:cubicBezTo>
                <a:cubicBezTo>
                  <a:pt x="72" y="85"/>
                  <a:pt x="69" y="82"/>
                  <a:pt x="65" y="81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68"/>
                  <a:pt x="74" y="59"/>
                  <a:pt x="84" y="59"/>
                </a:cubicBezTo>
                <a:cubicBezTo>
                  <a:pt x="97" y="59"/>
                  <a:pt x="106" y="69"/>
                  <a:pt x="105" y="81"/>
                </a:cubicBezTo>
                <a:cubicBezTo>
                  <a:pt x="101" y="82"/>
                  <a:pt x="97" y="85"/>
                  <a:pt x="93" y="87"/>
                </a:cubicBezTo>
                <a:cubicBezTo>
                  <a:pt x="89" y="92"/>
                  <a:pt x="89" y="98"/>
                  <a:pt x="93" y="103"/>
                </a:cubicBezTo>
                <a:cubicBezTo>
                  <a:pt x="96" y="105"/>
                  <a:pt x="98" y="106"/>
                  <a:pt x="101" y="106"/>
                </a:cubicBezTo>
                <a:cubicBezTo>
                  <a:pt x="103" y="106"/>
                  <a:pt x="105" y="105"/>
                  <a:pt x="108" y="103"/>
                </a:cubicBezTo>
                <a:cubicBezTo>
                  <a:pt x="109" y="102"/>
                  <a:pt x="111" y="100"/>
                  <a:pt x="112" y="100"/>
                </a:cubicBezTo>
                <a:cubicBezTo>
                  <a:pt x="116" y="100"/>
                  <a:pt x="116" y="100"/>
                  <a:pt x="116" y="100"/>
                </a:cubicBezTo>
                <a:cubicBezTo>
                  <a:pt x="119" y="100"/>
                  <a:pt x="123" y="104"/>
                  <a:pt x="125" y="107"/>
                </a:cubicBezTo>
                <a:cubicBezTo>
                  <a:pt x="127" y="113"/>
                  <a:pt x="123" y="121"/>
                  <a:pt x="116" y="121"/>
                </a:cubicBezTo>
                <a:lnTo>
                  <a:pt x="56" y="121"/>
                </a:lnTo>
                <a:close/>
                <a:moveTo>
                  <a:pt x="109" y="142"/>
                </a:moveTo>
                <a:cubicBezTo>
                  <a:pt x="115" y="142"/>
                  <a:pt x="126" y="142"/>
                  <a:pt x="136" y="133"/>
                </a:cubicBezTo>
                <a:cubicBezTo>
                  <a:pt x="139" y="130"/>
                  <a:pt x="142" y="126"/>
                  <a:pt x="143" y="122"/>
                </a:cubicBezTo>
                <a:cubicBezTo>
                  <a:pt x="148" y="125"/>
                  <a:pt x="152" y="129"/>
                  <a:pt x="153" y="134"/>
                </a:cubicBezTo>
                <a:cubicBezTo>
                  <a:pt x="187" y="207"/>
                  <a:pt x="187" y="207"/>
                  <a:pt x="187" y="207"/>
                </a:cubicBezTo>
                <a:cubicBezTo>
                  <a:pt x="174" y="219"/>
                  <a:pt x="174" y="219"/>
                  <a:pt x="174" y="219"/>
                </a:cubicBezTo>
                <a:cubicBezTo>
                  <a:pt x="140" y="185"/>
                  <a:pt x="140" y="185"/>
                  <a:pt x="140" y="185"/>
                </a:cubicBezTo>
                <a:cubicBezTo>
                  <a:pt x="138" y="183"/>
                  <a:pt x="135" y="182"/>
                  <a:pt x="133" y="182"/>
                </a:cubicBezTo>
                <a:cubicBezTo>
                  <a:pt x="130" y="182"/>
                  <a:pt x="128" y="183"/>
                  <a:pt x="126" y="185"/>
                </a:cubicBezTo>
                <a:cubicBezTo>
                  <a:pt x="92" y="219"/>
                  <a:pt x="92" y="219"/>
                  <a:pt x="92" y="219"/>
                </a:cubicBezTo>
                <a:cubicBezTo>
                  <a:pt x="80" y="207"/>
                  <a:pt x="80" y="207"/>
                  <a:pt x="80" y="207"/>
                </a:cubicBezTo>
                <a:lnTo>
                  <a:pt x="109" y="142"/>
                </a:lnTo>
                <a:close/>
                <a:moveTo>
                  <a:pt x="27" y="324"/>
                </a:moveTo>
                <a:cubicBezTo>
                  <a:pt x="72" y="225"/>
                  <a:pt x="72" y="225"/>
                  <a:pt x="72" y="225"/>
                </a:cubicBezTo>
                <a:cubicBezTo>
                  <a:pt x="85" y="239"/>
                  <a:pt x="85" y="239"/>
                  <a:pt x="85" y="239"/>
                </a:cubicBezTo>
                <a:cubicBezTo>
                  <a:pt x="87" y="241"/>
                  <a:pt x="90" y="242"/>
                  <a:pt x="92" y="242"/>
                </a:cubicBezTo>
                <a:cubicBezTo>
                  <a:pt x="95" y="242"/>
                  <a:pt x="97" y="241"/>
                  <a:pt x="100" y="239"/>
                </a:cubicBezTo>
                <a:cubicBezTo>
                  <a:pt x="134" y="206"/>
                  <a:pt x="134" y="206"/>
                  <a:pt x="134" y="206"/>
                </a:cubicBezTo>
                <a:cubicBezTo>
                  <a:pt x="167" y="239"/>
                  <a:pt x="167" y="239"/>
                  <a:pt x="167" y="239"/>
                </a:cubicBezTo>
                <a:cubicBezTo>
                  <a:pt x="170" y="241"/>
                  <a:pt x="172" y="242"/>
                  <a:pt x="175" y="242"/>
                </a:cubicBezTo>
                <a:cubicBezTo>
                  <a:pt x="178" y="242"/>
                  <a:pt x="180" y="241"/>
                  <a:pt x="182" y="239"/>
                </a:cubicBezTo>
                <a:cubicBezTo>
                  <a:pt x="196" y="225"/>
                  <a:pt x="196" y="225"/>
                  <a:pt x="196" y="225"/>
                </a:cubicBezTo>
                <a:cubicBezTo>
                  <a:pt x="241" y="324"/>
                  <a:pt x="241" y="324"/>
                  <a:pt x="241" y="324"/>
                </a:cubicBezTo>
                <a:lnTo>
                  <a:pt x="27" y="324"/>
                </a:lnTo>
                <a:close/>
                <a:moveTo>
                  <a:pt x="263" y="324"/>
                </a:moveTo>
                <a:cubicBezTo>
                  <a:pt x="209" y="207"/>
                  <a:pt x="209" y="207"/>
                  <a:pt x="209" y="207"/>
                </a:cubicBezTo>
                <a:cubicBezTo>
                  <a:pt x="215" y="193"/>
                  <a:pt x="215" y="193"/>
                  <a:pt x="215" y="193"/>
                </a:cubicBezTo>
                <a:cubicBezTo>
                  <a:pt x="219" y="185"/>
                  <a:pt x="228" y="182"/>
                  <a:pt x="236" y="182"/>
                </a:cubicBezTo>
                <a:cubicBezTo>
                  <a:pt x="244" y="182"/>
                  <a:pt x="252" y="185"/>
                  <a:pt x="256" y="193"/>
                </a:cubicBezTo>
                <a:cubicBezTo>
                  <a:pt x="322" y="324"/>
                  <a:pt x="322" y="324"/>
                  <a:pt x="322" y="324"/>
                </a:cubicBezTo>
                <a:lnTo>
                  <a:pt x="263" y="324"/>
                </a:lnTo>
                <a:close/>
                <a:moveTo>
                  <a:pt x="216" y="121"/>
                </a:moveTo>
                <a:cubicBezTo>
                  <a:pt x="284" y="121"/>
                  <a:pt x="284" y="121"/>
                  <a:pt x="284" y="121"/>
                </a:cubicBezTo>
                <a:cubicBezTo>
                  <a:pt x="295" y="118"/>
                  <a:pt x="304" y="111"/>
                  <a:pt x="307" y="100"/>
                </a:cubicBezTo>
                <a:cubicBezTo>
                  <a:pt x="331" y="96"/>
                  <a:pt x="350" y="76"/>
                  <a:pt x="350" y="50"/>
                </a:cubicBezTo>
                <a:cubicBezTo>
                  <a:pt x="350" y="22"/>
                  <a:pt x="328" y="0"/>
                  <a:pt x="300" y="0"/>
                </a:cubicBezTo>
                <a:cubicBezTo>
                  <a:pt x="283" y="0"/>
                  <a:pt x="266" y="8"/>
                  <a:pt x="257" y="21"/>
                </a:cubicBezTo>
                <a:cubicBezTo>
                  <a:pt x="255" y="19"/>
                  <a:pt x="252" y="19"/>
                  <a:pt x="248" y="19"/>
                </a:cubicBezTo>
                <a:cubicBezTo>
                  <a:pt x="225" y="19"/>
                  <a:pt x="207" y="39"/>
                  <a:pt x="208" y="63"/>
                </a:cubicBezTo>
                <a:cubicBezTo>
                  <a:pt x="196" y="64"/>
                  <a:pt x="187" y="76"/>
                  <a:pt x="187" y="89"/>
                </a:cubicBezTo>
                <a:cubicBezTo>
                  <a:pt x="185" y="105"/>
                  <a:pt x="199" y="120"/>
                  <a:pt x="216" y="121"/>
                </a:cubicBezTo>
                <a:close/>
                <a:moveTo>
                  <a:pt x="298" y="18"/>
                </a:moveTo>
                <a:cubicBezTo>
                  <a:pt x="315" y="18"/>
                  <a:pt x="329" y="32"/>
                  <a:pt x="329" y="49"/>
                </a:cubicBezTo>
                <a:cubicBezTo>
                  <a:pt x="329" y="63"/>
                  <a:pt x="320" y="75"/>
                  <a:pt x="306" y="78"/>
                </a:cubicBezTo>
                <a:cubicBezTo>
                  <a:pt x="305" y="75"/>
                  <a:pt x="303" y="71"/>
                  <a:pt x="300" y="68"/>
                </a:cubicBezTo>
                <a:cubicBezTo>
                  <a:pt x="296" y="64"/>
                  <a:pt x="293" y="63"/>
                  <a:pt x="288" y="62"/>
                </a:cubicBezTo>
                <a:cubicBezTo>
                  <a:pt x="288" y="59"/>
                  <a:pt x="288" y="59"/>
                  <a:pt x="288" y="59"/>
                </a:cubicBezTo>
                <a:cubicBezTo>
                  <a:pt x="288" y="46"/>
                  <a:pt x="283" y="36"/>
                  <a:pt x="275" y="28"/>
                </a:cubicBezTo>
                <a:cubicBezTo>
                  <a:pt x="282" y="23"/>
                  <a:pt x="289" y="18"/>
                  <a:pt x="298" y="18"/>
                </a:cubicBezTo>
                <a:close/>
                <a:moveTo>
                  <a:pt x="209" y="90"/>
                </a:moveTo>
                <a:cubicBezTo>
                  <a:pt x="209" y="89"/>
                  <a:pt x="209" y="89"/>
                  <a:pt x="209" y="89"/>
                </a:cubicBezTo>
                <a:cubicBezTo>
                  <a:pt x="210" y="84"/>
                  <a:pt x="213" y="81"/>
                  <a:pt x="218" y="80"/>
                </a:cubicBezTo>
                <a:cubicBezTo>
                  <a:pt x="220" y="80"/>
                  <a:pt x="220" y="80"/>
                  <a:pt x="220" y="80"/>
                </a:cubicBezTo>
                <a:cubicBezTo>
                  <a:pt x="223" y="80"/>
                  <a:pt x="224" y="81"/>
                  <a:pt x="225" y="81"/>
                </a:cubicBezTo>
                <a:cubicBezTo>
                  <a:pt x="227" y="84"/>
                  <a:pt x="230" y="85"/>
                  <a:pt x="233" y="85"/>
                </a:cubicBezTo>
                <a:cubicBezTo>
                  <a:pt x="235" y="85"/>
                  <a:pt x="238" y="84"/>
                  <a:pt x="240" y="81"/>
                </a:cubicBezTo>
                <a:cubicBezTo>
                  <a:pt x="245" y="77"/>
                  <a:pt x="245" y="72"/>
                  <a:pt x="240" y="67"/>
                </a:cubicBezTo>
                <a:cubicBezTo>
                  <a:pt x="237" y="63"/>
                  <a:pt x="233" y="62"/>
                  <a:pt x="229" y="60"/>
                </a:cubicBezTo>
                <a:cubicBezTo>
                  <a:pt x="226" y="49"/>
                  <a:pt x="235" y="39"/>
                  <a:pt x="248" y="39"/>
                </a:cubicBezTo>
                <a:cubicBezTo>
                  <a:pt x="259" y="39"/>
                  <a:pt x="268" y="48"/>
                  <a:pt x="268" y="59"/>
                </a:cubicBezTo>
                <a:cubicBezTo>
                  <a:pt x="268" y="62"/>
                  <a:pt x="268" y="62"/>
                  <a:pt x="268" y="62"/>
                </a:cubicBezTo>
                <a:cubicBezTo>
                  <a:pt x="264" y="63"/>
                  <a:pt x="260" y="64"/>
                  <a:pt x="257" y="68"/>
                </a:cubicBezTo>
                <a:cubicBezTo>
                  <a:pt x="252" y="72"/>
                  <a:pt x="252" y="78"/>
                  <a:pt x="257" y="82"/>
                </a:cubicBezTo>
                <a:cubicBezTo>
                  <a:pt x="259" y="85"/>
                  <a:pt x="262" y="86"/>
                  <a:pt x="264" y="86"/>
                </a:cubicBezTo>
                <a:cubicBezTo>
                  <a:pt x="267" y="86"/>
                  <a:pt x="270" y="85"/>
                  <a:pt x="272" y="82"/>
                </a:cubicBezTo>
                <a:cubicBezTo>
                  <a:pt x="273" y="81"/>
                  <a:pt x="275" y="81"/>
                  <a:pt x="276" y="81"/>
                </a:cubicBezTo>
                <a:cubicBezTo>
                  <a:pt x="279" y="81"/>
                  <a:pt x="279" y="81"/>
                  <a:pt x="279" y="81"/>
                </a:cubicBezTo>
                <a:cubicBezTo>
                  <a:pt x="282" y="81"/>
                  <a:pt x="284" y="81"/>
                  <a:pt x="286" y="84"/>
                </a:cubicBezTo>
                <a:cubicBezTo>
                  <a:pt x="293" y="90"/>
                  <a:pt x="288" y="100"/>
                  <a:pt x="279" y="100"/>
                </a:cubicBezTo>
                <a:cubicBezTo>
                  <a:pt x="219" y="100"/>
                  <a:pt x="219" y="100"/>
                  <a:pt x="219" y="100"/>
                </a:cubicBezTo>
                <a:cubicBezTo>
                  <a:pt x="213" y="100"/>
                  <a:pt x="207" y="95"/>
                  <a:pt x="209" y="9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469" tIns="10734" rIns="21469" bIns="10734" numCol="1" anchor="t" anchorCtr="0" compatLnSpc="1">
            <a:prstTxWarp prst="textNoShape">
              <a:avLst/>
            </a:prstTxWarp>
          </a:bodyPr>
          <a:lstStyle/>
          <a:p>
            <a:endParaRPr lang="en-US" sz="423"/>
          </a:p>
        </p:txBody>
      </p:sp>
      <p:sp>
        <p:nvSpPr>
          <p:cNvPr id="43" name="Freeform 153">
            <a:extLst>
              <a:ext uri="{FF2B5EF4-FFF2-40B4-BE49-F238E27FC236}">
                <a16:creationId xmlns:a16="http://schemas.microsoft.com/office/drawing/2014/main" id="{71461F91-2F79-431C-9304-0FAEFF5E8176}"/>
              </a:ext>
            </a:extLst>
          </p:cNvPr>
          <p:cNvSpPr>
            <a:spLocks noEditPoints="1"/>
          </p:cNvSpPr>
          <p:nvPr/>
        </p:nvSpPr>
        <p:spPr bwMode="auto">
          <a:xfrm>
            <a:off x="7326110" y="5217781"/>
            <a:ext cx="276897" cy="278706"/>
          </a:xfrm>
          <a:custGeom>
            <a:avLst/>
            <a:gdLst>
              <a:gd name="T0" fmla="*/ 3 w 29"/>
              <a:gd name="T1" fmla="*/ 0 h 29"/>
              <a:gd name="T2" fmla="*/ 6 w 29"/>
              <a:gd name="T3" fmla="*/ 0 h 29"/>
              <a:gd name="T4" fmla="*/ 9 w 29"/>
              <a:gd name="T5" fmla="*/ 1 h 29"/>
              <a:gd name="T6" fmla="*/ 13 w 29"/>
              <a:gd name="T7" fmla="*/ 0 h 29"/>
              <a:gd name="T8" fmla="*/ 16 w 29"/>
              <a:gd name="T9" fmla="*/ 0 h 29"/>
              <a:gd name="T10" fmla="*/ 20 w 29"/>
              <a:gd name="T11" fmla="*/ 1 h 29"/>
              <a:gd name="T12" fmla="*/ 23 w 29"/>
              <a:gd name="T13" fmla="*/ 0 h 29"/>
              <a:gd name="T14" fmla="*/ 26 w 29"/>
              <a:gd name="T15" fmla="*/ 0 h 29"/>
              <a:gd name="T16" fmla="*/ 29 w 29"/>
              <a:gd name="T17" fmla="*/ 2 h 29"/>
              <a:gd name="T18" fmla="*/ 27 w 29"/>
              <a:gd name="T19" fmla="*/ 4 h 29"/>
              <a:gd name="T20" fmla="*/ 29 w 29"/>
              <a:gd name="T21" fmla="*/ 8 h 29"/>
              <a:gd name="T22" fmla="*/ 29 w 29"/>
              <a:gd name="T23" fmla="*/ 11 h 29"/>
              <a:gd name="T24" fmla="*/ 27 w 29"/>
              <a:gd name="T25" fmla="*/ 14 h 29"/>
              <a:gd name="T26" fmla="*/ 29 w 29"/>
              <a:gd name="T27" fmla="*/ 18 h 29"/>
              <a:gd name="T28" fmla="*/ 29 w 29"/>
              <a:gd name="T29" fmla="*/ 21 h 29"/>
              <a:gd name="T30" fmla="*/ 27 w 29"/>
              <a:gd name="T31" fmla="*/ 25 h 29"/>
              <a:gd name="T32" fmla="*/ 29 w 29"/>
              <a:gd name="T33" fmla="*/ 27 h 29"/>
              <a:gd name="T34" fmla="*/ 26 w 29"/>
              <a:gd name="T35" fmla="*/ 29 h 29"/>
              <a:gd name="T36" fmla="*/ 23 w 29"/>
              <a:gd name="T37" fmla="*/ 29 h 29"/>
              <a:gd name="T38" fmla="*/ 20 w 29"/>
              <a:gd name="T39" fmla="*/ 27 h 29"/>
              <a:gd name="T40" fmla="*/ 16 w 29"/>
              <a:gd name="T41" fmla="*/ 29 h 29"/>
              <a:gd name="T42" fmla="*/ 13 w 29"/>
              <a:gd name="T43" fmla="*/ 29 h 29"/>
              <a:gd name="T44" fmla="*/ 9 w 29"/>
              <a:gd name="T45" fmla="*/ 27 h 29"/>
              <a:gd name="T46" fmla="*/ 6 w 29"/>
              <a:gd name="T47" fmla="*/ 29 h 29"/>
              <a:gd name="T48" fmla="*/ 3 w 29"/>
              <a:gd name="T49" fmla="*/ 29 h 29"/>
              <a:gd name="T50" fmla="*/ 0 w 29"/>
              <a:gd name="T51" fmla="*/ 27 h 29"/>
              <a:gd name="T52" fmla="*/ 2 w 29"/>
              <a:gd name="T53" fmla="*/ 25 h 29"/>
              <a:gd name="T54" fmla="*/ 0 w 29"/>
              <a:gd name="T55" fmla="*/ 21 h 29"/>
              <a:gd name="T56" fmla="*/ 2 w 29"/>
              <a:gd name="T57" fmla="*/ 19 h 29"/>
              <a:gd name="T58" fmla="*/ 0 w 29"/>
              <a:gd name="T59" fmla="*/ 18 h 29"/>
              <a:gd name="T60" fmla="*/ 0 w 29"/>
              <a:gd name="T61" fmla="*/ 16 h 29"/>
              <a:gd name="T62" fmla="*/ 0 w 29"/>
              <a:gd name="T63" fmla="*/ 13 h 29"/>
              <a:gd name="T64" fmla="*/ 0 w 29"/>
              <a:gd name="T65" fmla="*/ 11 h 29"/>
              <a:gd name="T66" fmla="*/ 2 w 29"/>
              <a:gd name="T67" fmla="*/ 9 h 29"/>
              <a:gd name="T68" fmla="*/ 0 w 29"/>
              <a:gd name="T69" fmla="*/ 8 h 29"/>
              <a:gd name="T70" fmla="*/ 0 w 29"/>
              <a:gd name="T71" fmla="*/ 6 h 29"/>
              <a:gd name="T72" fmla="*/ 0 w 29"/>
              <a:gd name="T73" fmla="*/ 2 h 29"/>
              <a:gd name="T74" fmla="*/ 0 w 29"/>
              <a:gd name="T75" fmla="*/ 2 h 29"/>
              <a:gd name="T76" fmla="*/ 4 w 29"/>
              <a:gd name="T77" fmla="*/ 4 h 29"/>
              <a:gd name="T78" fmla="*/ 24 w 29"/>
              <a:gd name="T79" fmla="*/ 24 h 29"/>
              <a:gd name="T80" fmla="*/ 4 w 29"/>
              <a:gd name="T81" fmla="*/ 4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9" h="29">
                <a:moveTo>
                  <a:pt x="2" y="0"/>
                </a:moveTo>
                <a:cubicBezTo>
                  <a:pt x="3" y="0"/>
                  <a:pt x="3" y="0"/>
                  <a:pt x="3" y="0"/>
                </a:cubicBezTo>
                <a:cubicBezTo>
                  <a:pt x="3" y="1"/>
                  <a:pt x="3" y="1"/>
                  <a:pt x="4" y="1"/>
                </a:cubicBezTo>
                <a:cubicBezTo>
                  <a:pt x="5" y="1"/>
                  <a:pt x="6" y="1"/>
                  <a:pt x="6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1"/>
                  <a:pt x="8" y="1"/>
                  <a:pt x="9" y="1"/>
                </a:cubicBezTo>
                <a:cubicBezTo>
                  <a:pt x="10" y="1"/>
                  <a:pt x="11" y="1"/>
                  <a:pt x="11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1"/>
                  <a:pt x="14" y="1"/>
                  <a:pt x="14" y="1"/>
                </a:cubicBezTo>
                <a:cubicBezTo>
                  <a:pt x="15" y="1"/>
                  <a:pt x="16" y="1"/>
                  <a:pt x="16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1"/>
                  <a:pt x="19" y="1"/>
                  <a:pt x="20" y="1"/>
                </a:cubicBezTo>
                <a:cubicBezTo>
                  <a:pt x="20" y="1"/>
                  <a:pt x="21" y="1"/>
                  <a:pt x="21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1"/>
                  <a:pt x="24" y="1"/>
                  <a:pt x="25" y="1"/>
                </a:cubicBezTo>
                <a:cubicBezTo>
                  <a:pt x="26" y="1"/>
                  <a:pt x="26" y="1"/>
                  <a:pt x="26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8" y="0"/>
                  <a:pt x="29" y="1"/>
                  <a:pt x="29" y="2"/>
                </a:cubicBezTo>
                <a:cubicBezTo>
                  <a:pt x="29" y="2"/>
                  <a:pt x="29" y="2"/>
                  <a:pt x="29" y="2"/>
                </a:cubicBezTo>
                <a:cubicBezTo>
                  <a:pt x="28" y="2"/>
                  <a:pt x="27" y="3"/>
                  <a:pt x="27" y="4"/>
                </a:cubicBezTo>
                <a:cubicBezTo>
                  <a:pt x="27" y="5"/>
                  <a:pt x="28" y="6"/>
                  <a:pt x="29" y="6"/>
                </a:cubicBezTo>
                <a:cubicBezTo>
                  <a:pt x="29" y="8"/>
                  <a:pt x="29" y="8"/>
                  <a:pt x="29" y="8"/>
                </a:cubicBezTo>
                <a:cubicBezTo>
                  <a:pt x="28" y="8"/>
                  <a:pt x="27" y="8"/>
                  <a:pt x="27" y="9"/>
                </a:cubicBezTo>
                <a:cubicBezTo>
                  <a:pt x="27" y="10"/>
                  <a:pt x="28" y="11"/>
                  <a:pt x="29" y="11"/>
                </a:cubicBezTo>
                <a:cubicBezTo>
                  <a:pt x="29" y="13"/>
                  <a:pt x="29" y="13"/>
                  <a:pt x="29" y="13"/>
                </a:cubicBezTo>
                <a:cubicBezTo>
                  <a:pt x="28" y="13"/>
                  <a:pt x="27" y="13"/>
                  <a:pt x="27" y="14"/>
                </a:cubicBezTo>
                <a:cubicBezTo>
                  <a:pt x="27" y="15"/>
                  <a:pt x="28" y="16"/>
                  <a:pt x="29" y="16"/>
                </a:cubicBezTo>
                <a:cubicBezTo>
                  <a:pt x="29" y="18"/>
                  <a:pt x="29" y="18"/>
                  <a:pt x="29" y="18"/>
                </a:cubicBezTo>
                <a:cubicBezTo>
                  <a:pt x="28" y="18"/>
                  <a:pt x="27" y="19"/>
                  <a:pt x="27" y="19"/>
                </a:cubicBezTo>
                <a:cubicBezTo>
                  <a:pt x="27" y="20"/>
                  <a:pt x="28" y="21"/>
                  <a:pt x="29" y="21"/>
                </a:cubicBezTo>
                <a:cubicBezTo>
                  <a:pt x="29" y="23"/>
                  <a:pt x="29" y="23"/>
                  <a:pt x="29" y="23"/>
                </a:cubicBezTo>
                <a:cubicBezTo>
                  <a:pt x="28" y="23"/>
                  <a:pt x="27" y="24"/>
                  <a:pt x="27" y="25"/>
                </a:cubicBezTo>
                <a:cubicBezTo>
                  <a:pt x="27" y="25"/>
                  <a:pt x="28" y="26"/>
                  <a:pt x="29" y="26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28"/>
                  <a:pt x="28" y="29"/>
                  <a:pt x="27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8"/>
                  <a:pt x="26" y="27"/>
                  <a:pt x="25" y="27"/>
                </a:cubicBezTo>
                <a:cubicBezTo>
                  <a:pt x="24" y="27"/>
                  <a:pt x="23" y="28"/>
                  <a:pt x="23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28"/>
                  <a:pt x="20" y="27"/>
                  <a:pt x="20" y="27"/>
                </a:cubicBezTo>
                <a:cubicBezTo>
                  <a:pt x="19" y="27"/>
                  <a:pt x="18" y="28"/>
                  <a:pt x="18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8"/>
                  <a:pt x="15" y="27"/>
                  <a:pt x="14" y="27"/>
                </a:cubicBezTo>
                <a:cubicBezTo>
                  <a:pt x="14" y="27"/>
                  <a:pt x="13" y="28"/>
                  <a:pt x="13" y="29"/>
                </a:cubicBezTo>
                <a:cubicBezTo>
                  <a:pt x="11" y="29"/>
                  <a:pt x="11" y="29"/>
                  <a:pt x="11" y="29"/>
                </a:cubicBezTo>
                <a:cubicBezTo>
                  <a:pt x="11" y="28"/>
                  <a:pt x="10" y="27"/>
                  <a:pt x="9" y="27"/>
                </a:cubicBezTo>
                <a:cubicBezTo>
                  <a:pt x="8" y="27"/>
                  <a:pt x="8" y="28"/>
                  <a:pt x="8" y="29"/>
                </a:cubicBezTo>
                <a:cubicBezTo>
                  <a:pt x="6" y="29"/>
                  <a:pt x="6" y="29"/>
                  <a:pt x="6" y="29"/>
                </a:cubicBezTo>
                <a:cubicBezTo>
                  <a:pt x="6" y="28"/>
                  <a:pt x="5" y="27"/>
                  <a:pt x="4" y="27"/>
                </a:cubicBezTo>
                <a:cubicBezTo>
                  <a:pt x="3" y="27"/>
                  <a:pt x="3" y="28"/>
                  <a:pt x="3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1" y="29"/>
                  <a:pt x="0" y="28"/>
                  <a:pt x="0" y="27"/>
                </a:cubicBezTo>
                <a:cubicBezTo>
                  <a:pt x="0" y="26"/>
                  <a:pt x="0" y="26"/>
                  <a:pt x="0" y="26"/>
                </a:cubicBezTo>
                <a:cubicBezTo>
                  <a:pt x="1" y="26"/>
                  <a:pt x="2" y="25"/>
                  <a:pt x="2" y="25"/>
                </a:cubicBezTo>
                <a:cubicBezTo>
                  <a:pt x="2" y="24"/>
                  <a:pt x="1" y="23"/>
                  <a:pt x="0" y="23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1" y="21"/>
                  <a:pt x="2" y="20"/>
                  <a:pt x="2" y="19"/>
                </a:cubicBezTo>
                <a:cubicBezTo>
                  <a:pt x="2" y="19"/>
                  <a:pt x="1" y="18"/>
                  <a:pt x="0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6"/>
                  <a:pt x="0" y="16"/>
                  <a:pt x="0" y="16"/>
                </a:cubicBezTo>
                <a:cubicBezTo>
                  <a:pt x="1" y="16"/>
                  <a:pt x="2" y="15"/>
                  <a:pt x="2" y="14"/>
                </a:cubicBezTo>
                <a:cubicBezTo>
                  <a:pt x="2" y="13"/>
                  <a:pt x="1" y="13"/>
                  <a:pt x="0" y="13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1" y="11"/>
                  <a:pt x="2" y="10"/>
                  <a:pt x="2" y="9"/>
                </a:cubicBezTo>
                <a:cubicBezTo>
                  <a:pt x="2" y="8"/>
                  <a:pt x="1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6"/>
                  <a:pt x="0" y="6"/>
                </a:cubicBezTo>
                <a:cubicBezTo>
                  <a:pt x="1" y="6"/>
                  <a:pt x="2" y="5"/>
                  <a:pt x="2" y="4"/>
                </a:cubicBezTo>
                <a:cubicBezTo>
                  <a:pt x="2" y="3"/>
                  <a:pt x="1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4" y="4"/>
                </a:moveTo>
                <a:cubicBezTo>
                  <a:pt x="4" y="24"/>
                  <a:pt x="4" y="24"/>
                  <a:pt x="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4"/>
                  <a:pt x="24" y="4"/>
                  <a:pt x="24" y="4"/>
                </a:cubicBezTo>
                <a:lnTo>
                  <a:pt x="4" y="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44" name="Freeform 156">
            <a:extLst>
              <a:ext uri="{FF2B5EF4-FFF2-40B4-BE49-F238E27FC236}">
                <a16:creationId xmlns:a16="http://schemas.microsoft.com/office/drawing/2014/main" id="{4818F48F-725A-9C25-EDFE-CE2F84BB213A}"/>
              </a:ext>
            </a:extLst>
          </p:cNvPr>
          <p:cNvSpPr>
            <a:spLocks noEditPoints="1"/>
          </p:cNvSpPr>
          <p:nvPr/>
        </p:nvSpPr>
        <p:spPr bwMode="auto">
          <a:xfrm>
            <a:off x="8442494" y="5266644"/>
            <a:ext cx="325761" cy="180978"/>
          </a:xfrm>
          <a:custGeom>
            <a:avLst/>
            <a:gdLst>
              <a:gd name="T0" fmla="*/ 34 w 34"/>
              <a:gd name="T1" fmla="*/ 17 h 19"/>
              <a:gd name="T2" fmla="*/ 34 w 34"/>
              <a:gd name="T3" fmla="*/ 2 h 19"/>
              <a:gd name="T4" fmla="*/ 32 w 34"/>
              <a:gd name="T5" fmla="*/ 0 h 19"/>
              <a:gd name="T6" fmla="*/ 5 w 34"/>
              <a:gd name="T7" fmla="*/ 0 h 19"/>
              <a:gd name="T8" fmla="*/ 3 w 34"/>
              <a:gd name="T9" fmla="*/ 2 h 19"/>
              <a:gd name="T10" fmla="*/ 3 w 34"/>
              <a:gd name="T11" fmla="*/ 6 h 19"/>
              <a:gd name="T12" fmla="*/ 0 w 34"/>
              <a:gd name="T13" fmla="*/ 6 h 19"/>
              <a:gd name="T14" fmla="*/ 0 w 34"/>
              <a:gd name="T15" fmla="*/ 13 h 19"/>
              <a:gd name="T16" fmla="*/ 3 w 34"/>
              <a:gd name="T17" fmla="*/ 13 h 19"/>
              <a:gd name="T18" fmla="*/ 3 w 34"/>
              <a:gd name="T19" fmla="*/ 17 h 19"/>
              <a:gd name="T20" fmla="*/ 5 w 34"/>
              <a:gd name="T21" fmla="*/ 19 h 19"/>
              <a:gd name="T22" fmla="*/ 32 w 34"/>
              <a:gd name="T23" fmla="*/ 19 h 19"/>
              <a:gd name="T24" fmla="*/ 34 w 34"/>
              <a:gd name="T25" fmla="*/ 17 h 19"/>
              <a:gd name="T26" fmla="*/ 23 w 34"/>
              <a:gd name="T27" fmla="*/ 3 h 19"/>
              <a:gd name="T28" fmla="*/ 31 w 34"/>
              <a:gd name="T29" fmla="*/ 3 h 19"/>
              <a:gd name="T30" fmla="*/ 31 w 34"/>
              <a:gd name="T31" fmla="*/ 16 h 19"/>
              <a:gd name="T32" fmla="*/ 23 w 34"/>
              <a:gd name="T33" fmla="*/ 16 h 19"/>
              <a:gd name="T34" fmla="*/ 23 w 34"/>
              <a:gd name="T35" fmla="*/ 3 h 19"/>
              <a:gd name="T36" fmla="*/ 15 w 34"/>
              <a:gd name="T37" fmla="*/ 3 h 19"/>
              <a:gd name="T38" fmla="*/ 22 w 34"/>
              <a:gd name="T39" fmla="*/ 3 h 19"/>
              <a:gd name="T40" fmla="*/ 22 w 34"/>
              <a:gd name="T41" fmla="*/ 16 h 19"/>
              <a:gd name="T42" fmla="*/ 15 w 34"/>
              <a:gd name="T43" fmla="*/ 16 h 19"/>
              <a:gd name="T44" fmla="*/ 15 w 34"/>
              <a:gd name="T45" fmla="*/ 3 h 19"/>
              <a:gd name="T46" fmla="*/ 32 w 34"/>
              <a:gd name="T47" fmla="*/ 17 h 19"/>
              <a:gd name="T48" fmla="*/ 5 w 34"/>
              <a:gd name="T49" fmla="*/ 17 h 19"/>
              <a:gd name="T50" fmla="*/ 5 w 34"/>
              <a:gd name="T51" fmla="*/ 17 h 19"/>
              <a:gd name="T52" fmla="*/ 5 w 34"/>
              <a:gd name="T53" fmla="*/ 2 h 19"/>
              <a:gd name="T54" fmla="*/ 5 w 34"/>
              <a:gd name="T55" fmla="*/ 2 h 19"/>
              <a:gd name="T56" fmla="*/ 32 w 34"/>
              <a:gd name="T57" fmla="*/ 2 h 19"/>
              <a:gd name="T58" fmla="*/ 32 w 34"/>
              <a:gd name="T59" fmla="*/ 2 h 19"/>
              <a:gd name="T60" fmla="*/ 32 w 34"/>
              <a:gd name="T61" fmla="*/ 17 h 19"/>
              <a:gd name="T62" fmla="*/ 32 w 34"/>
              <a:gd name="T63" fmla="*/ 17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4" h="19">
                <a:moveTo>
                  <a:pt x="34" y="17"/>
                </a:moveTo>
                <a:cubicBezTo>
                  <a:pt x="34" y="2"/>
                  <a:pt x="34" y="2"/>
                  <a:pt x="34" y="2"/>
                </a:cubicBezTo>
                <a:cubicBezTo>
                  <a:pt x="34" y="1"/>
                  <a:pt x="33" y="0"/>
                  <a:pt x="32" y="0"/>
                </a:cubicBezTo>
                <a:cubicBezTo>
                  <a:pt x="5" y="0"/>
                  <a:pt x="5" y="0"/>
                  <a:pt x="5" y="0"/>
                </a:cubicBezTo>
                <a:cubicBezTo>
                  <a:pt x="4" y="0"/>
                  <a:pt x="3" y="1"/>
                  <a:pt x="3" y="2"/>
                </a:cubicBezTo>
                <a:cubicBezTo>
                  <a:pt x="3" y="6"/>
                  <a:pt x="3" y="6"/>
                  <a:pt x="3" y="6"/>
                </a:cubicBezTo>
                <a:cubicBezTo>
                  <a:pt x="0" y="6"/>
                  <a:pt x="0" y="6"/>
                  <a:pt x="0" y="6"/>
                </a:cubicBezTo>
                <a:cubicBezTo>
                  <a:pt x="0" y="13"/>
                  <a:pt x="0" y="13"/>
                  <a:pt x="0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8"/>
                  <a:pt x="4" y="19"/>
                  <a:pt x="5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3" y="19"/>
                  <a:pt x="34" y="18"/>
                  <a:pt x="34" y="17"/>
                </a:cubicBezTo>
                <a:close/>
                <a:moveTo>
                  <a:pt x="23" y="3"/>
                </a:moveTo>
                <a:cubicBezTo>
                  <a:pt x="31" y="3"/>
                  <a:pt x="31" y="3"/>
                  <a:pt x="31" y="3"/>
                </a:cubicBezTo>
                <a:cubicBezTo>
                  <a:pt x="31" y="16"/>
                  <a:pt x="31" y="16"/>
                  <a:pt x="31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3"/>
                  <a:pt x="23" y="3"/>
                  <a:pt x="23" y="3"/>
                </a:cubicBezTo>
                <a:close/>
                <a:moveTo>
                  <a:pt x="15" y="3"/>
                </a:moveTo>
                <a:cubicBezTo>
                  <a:pt x="22" y="3"/>
                  <a:pt x="22" y="3"/>
                  <a:pt x="22" y="3"/>
                </a:cubicBezTo>
                <a:cubicBezTo>
                  <a:pt x="22" y="16"/>
                  <a:pt x="22" y="16"/>
                  <a:pt x="22" y="16"/>
                </a:cubicBezTo>
                <a:cubicBezTo>
                  <a:pt x="15" y="16"/>
                  <a:pt x="15" y="16"/>
                  <a:pt x="15" y="16"/>
                </a:cubicBezTo>
                <a:cubicBezTo>
                  <a:pt x="15" y="3"/>
                  <a:pt x="15" y="3"/>
                  <a:pt x="15" y="3"/>
                </a:cubicBezTo>
                <a:close/>
                <a:moveTo>
                  <a:pt x="32" y="17"/>
                </a:moveTo>
                <a:cubicBezTo>
                  <a:pt x="5" y="17"/>
                  <a:pt x="5" y="17"/>
                  <a:pt x="5" y="17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2"/>
                  <a:pt x="5" y="2"/>
                  <a:pt x="5" y="2"/>
                </a:cubicBezTo>
                <a:cubicBezTo>
                  <a:pt x="5" y="2"/>
                  <a:pt x="5" y="2"/>
                  <a:pt x="5" y="2"/>
                </a:cubicBezTo>
                <a:cubicBezTo>
                  <a:pt x="32" y="2"/>
                  <a:pt x="32" y="2"/>
                  <a:pt x="32" y="2"/>
                </a:cubicBezTo>
                <a:cubicBezTo>
                  <a:pt x="32" y="2"/>
                  <a:pt x="32" y="2"/>
                  <a:pt x="32" y="2"/>
                </a:cubicBezTo>
                <a:cubicBezTo>
                  <a:pt x="32" y="17"/>
                  <a:pt x="32" y="17"/>
                  <a:pt x="32" y="17"/>
                </a:cubicBezTo>
                <a:cubicBezTo>
                  <a:pt x="32" y="17"/>
                  <a:pt x="32" y="17"/>
                  <a:pt x="32" y="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45" name="Freeform 157">
            <a:extLst>
              <a:ext uri="{FF2B5EF4-FFF2-40B4-BE49-F238E27FC236}">
                <a16:creationId xmlns:a16="http://schemas.microsoft.com/office/drawing/2014/main" id="{FB6C727F-BC07-7C46-C353-9AFA9F7CE920}"/>
              </a:ext>
            </a:extLst>
          </p:cNvPr>
          <p:cNvSpPr>
            <a:spLocks noEditPoints="1"/>
          </p:cNvSpPr>
          <p:nvPr/>
        </p:nvSpPr>
        <p:spPr bwMode="auto">
          <a:xfrm>
            <a:off x="8954411" y="5266644"/>
            <a:ext cx="336619" cy="180978"/>
          </a:xfrm>
          <a:custGeom>
            <a:avLst/>
            <a:gdLst>
              <a:gd name="T0" fmla="*/ 35 w 35"/>
              <a:gd name="T1" fmla="*/ 17 h 19"/>
              <a:gd name="T2" fmla="*/ 35 w 35"/>
              <a:gd name="T3" fmla="*/ 2 h 19"/>
              <a:gd name="T4" fmla="*/ 33 w 35"/>
              <a:gd name="T5" fmla="*/ 0 h 19"/>
              <a:gd name="T6" fmla="*/ 5 w 35"/>
              <a:gd name="T7" fmla="*/ 0 h 19"/>
              <a:gd name="T8" fmla="*/ 3 w 35"/>
              <a:gd name="T9" fmla="*/ 2 h 19"/>
              <a:gd name="T10" fmla="*/ 3 w 35"/>
              <a:gd name="T11" fmla="*/ 6 h 19"/>
              <a:gd name="T12" fmla="*/ 0 w 35"/>
              <a:gd name="T13" fmla="*/ 6 h 19"/>
              <a:gd name="T14" fmla="*/ 0 w 35"/>
              <a:gd name="T15" fmla="*/ 13 h 19"/>
              <a:gd name="T16" fmla="*/ 3 w 35"/>
              <a:gd name="T17" fmla="*/ 13 h 19"/>
              <a:gd name="T18" fmla="*/ 3 w 35"/>
              <a:gd name="T19" fmla="*/ 17 h 19"/>
              <a:gd name="T20" fmla="*/ 5 w 35"/>
              <a:gd name="T21" fmla="*/ 19 h 19"/>
              <a:gd name="T22" fmla="*/ 33 w 35"/>
              <a:gd name="T23" fmla="*/ 19 h 19"/>
              <a:gd name="T24" fmla="*/ 35 w 35"/>
              <a:gd name="T25" fmla="*/ 17 h 19"/>
              <a:gd name="T26" fmla="*/ 24 w 35"/>
              <a:gd name="T27" fmla="*/ 3 h 19"/>
              <a:gd name="T28" fmla="*/ 31 w 35"/>
              <a:gd name="T29" fmla="*/ 3 h 19"/>
              <a:gd name="T30" fmla="*/ 31 w 35"/>
              <a:gd name="T31" fmla="*/ 16 h 19"/>
              <a:gd name="T32" fmla="*/ 24 w 35"/>
              <a:gd name="T33" fmla="*/ 16 h 19"/>
              <a:gd name="T34" fmla="*/ 24 w 35"/>
              <a:gd name="T35" fmla="*/ 3 h 19"/>
              <a:gd name="T36" fmla="*/ 32 w 35"/>
              <a:gd name="T37" fmla="*/ 17 h 19"/>
              <a:gd name="T38" fmla="*/ 5 w 35"/>
              <a:gd name="T39" fmla="*/ 17 h 19"/>
              <a:gd name="T40" fmla="*/ 5 w 35"/>
              <a:gd name="T41" fmla="*/ 17 h 19"/>
              <a:gd name="T42" fmla="*/ 5 w 35"/>
              <a:gd name="T43" fmla="*/ 2 h 19"/>
              <a:gd name="T44" fmla="*/ 5 w 35"/>
              <a:gd name="T45" fmla="*/ 2 h 19"/>
              <a:gd name="T46" fmla="*/ 32 w 35"/>
              <a:gd name="T47" fmla="*/ 2 h 19"/>
              <a:gd name="T48" fmla="*/ 33 w 35"/>
              <a:gd name="T49" fmla="*/ 2 h 19"/>
              <a:gd name="T50" fmla="*/ 33 w 35"/>
              <a:gd name="T51" fmla="*/ 17 h 19"/>
              <a:gd name="T52" fmla="*/ 32 w 35"/>
              <a:gd name="T53" fmla="*/ 17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5" h="19">
                <a:moveTo>
                  <a:pt x="35" y="17"/>
                </a:moveTo>
                <a:cubicBezTo>
                  <a:pt x="35" y="2"/>
                  <a:pt x="35" y="2"/>
                  <a:pt x="35" y="2"/>
                </a:cubicBezTo>
                <a:cubicBezTo>
                  <a:pt x="35" y="1"/>
                  <a:pt x="34" y="0"/>
                  <a:pt x="33" y="0"/>
                </a:cubicBezTo>
                <a:cubicBezTo>
                  <a:pt x="5" y="0"/>
                  <a:pt x="5" y="0"/>
                  <a:pt x="5" y="0"/>
                </a:cubicBezTo>
                <a:cubicBezTo>
                  <a:pt x="4" y="0"/>
                  <a:pt x="3" y="1"/>
                  <a:pt x="3" y="2"/>
                </a:cubicBezTo>
                <a:cubicBezTo>
                  <a:pt x="3" y="6"/>
                  <a:pt x="3" y="6"/>
                  <a:pt x="3" y="6"/>
                </a:cubicBezTo>
                <a:cubicBezTo>
                  <a:pt x="0" y="6"/>
                  <a:pt x="0" y="6"/>
                  <a:pt x="0" y="6"/>
                </a:cubicBezTo>
                <a:cubicBezTo>
                  <a:pt x="0" y="13"/>
                  <a:pt x="0" y="13"/>
                  <a:pt x="0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8"/>
                  <a:pt x="4" y="19"/>
                  <a:pt x="5" y="19"/>
                </a:cubicBezTo>
                <a:cubicBezTo>
                  <a:pt x="33" y="19"/>
                  <a:pt x="33" y="19"/>
                  <a:pt x="33" y="19"/>
                </a:cubicBezTo>
                <a:cubicBezTo>
                  <a:pt x="34" y="19"/>
                  <a:pt x="35" y="18"/>
                  <a:pt x="35" y="17"/>
                </a:cubicBezTo>
                <a:close/>
                <a:moveTo>
                  <a:pt x="24" y="3"/>
                </a:moveTo>
                <a:cubicBezTo>
                  <a:pt x="31" y="3"/>
                  <a:pt x="31" y="3"/>
                  <a:pt x="31" y="3"/>
                </a:cubicBezTo>
                <a:cubicBezTo>
                  <a:pt x="31" y="16"/>
                  <a:pt x="31" y="16"/>
                  <a:pt x="31" y="16"/>
                </a:cubicBezTo>
                <a:cubicBezTo>
                  <a:pt x="24" y="16"/>
                  <a:pt x="24" y="16"/>
                  <a:pt x="24" y="16"/>
                </a:cubicBezTo>
                <a:cubicBezTo>
                  <a:pt x="24" y="3"/>
                  <a:pt x="24" y="3"/>
                  <a:pt x="24" y="3"/>
                </a:cubicBezTo>
                <a:close/>
                <a:moveTo>
                  <a:pt x="32" y="17"/>
                </a:moveTo>
                <a:cubicBezTo>
                  <a:pt x="5" y="17"/>
                  <a:pt x="5" y="17"/>
                  <a:pt x="5" y="17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2"/>
                  <a:pt x="5" y="2"/>
                  <a:pt x="5" y="2"/>
                </a:cubicBezTo>
                <a:cubicBezTo>
                  <a:pt x="5" y="2"/>
                  <a:pt x="5" y="2"/>
                  <a:pt x="5" y="2"/>
                </a:cubicBezTo>
                <a:cubicBezTo>
                  <a:pt x="32" y="2"/>
                  <a:pt x="32" y="2"/>
                  <a:pt x="32" y="2"/>
                </a:cubicBezTo>
                <a:cubicBezTo>
                  <a:pt x="33" y="2"/>
                  <a:pt x="33" y="2"/>
                  <a:pt x="33" y="2"/>
                </a:cubicBezTo>
                <a:cubicBezTo>
                  <a:pt x="33" y="17"/>
                  <a:pt x="33" y="17"/>
                  <a:pt x="33" y="17"/>
                </a:cubicBezTo>
                <a:cubicBezTo>
                  <a:pt x="33" y="17"/>
                  <a:pt x="33" y="17"/>
                  <a:pt x="32" y="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46" name="Freeform 164">
            <a:extLst>
              <a:ext uri="{FF2B5EF4-FFF2-40B4-BE49-F238E27FC236}">
                <a16:creationId xmlns:a16="http://schemas.microsoft.com/office/drawing/2014/main" id="{E1667473-148C-DBC3-57DD-57A058E11387}"/>
              </a:ext>
            </a:extLst>
          </p:cNvPr>
          <p:cNvSpPr>
            <a:spLocks noEditPoints="1"/>
          </p:cNvSpPr>
          <p:nvPr/>
        </p:nvSpPr>
        <p:spPr bwMode="auto">
          <a:xfrm>
            <a:off x="2417824" y="5217781"/>
            <a:ext cx="278706" cy="278706"/>
          </a:xfrm>
          <a:custGeom>
            <a:avLst/>
            <a:gdLst>
              <a:gd name="T0" fmla="*/ 21 w 29"/>
              <a:gd name="T1" fmla="*/ 25 h 29"/>
              <a:gd name="T2" fmla="*/ 19 w 29"/>
              <a:gd name="T3" fmla="*/ 24 h 29"/>
              <a:gd name="T4" fmla="*/ 19 w 29"/>
              <a:gd name="T5" fmla="*/ 23 h 29"/>
              <a:gd name="T6" fmla="*/ 20 w 29"/>
              <a:gd name="T7" fmla="*/ 23 h 29"/>
              <a:gd name="T8" fmla="*/ 23 w 29"/>
              <a:gd name="T9" fmla="*/ 23 h 29"/>
              <a:gd name="T10" fmla="*/ 24 w 29"/>
              <a:gd name="T11" fmla="*/ 17 h 29"/>
              <a:gd name="T12" fmla="*/ 19 w 29"/>
              <a:gd name="T13" fmla="*/ 21 h 29"/>
              <a:gd name="T14" fmla="*/ 17 w 29"/>
              <a:gd name="T15" fmla="*/ 21 h 29"/>
              <a:gd name="T16" fmla="*/ 19 w 29"/>
              <a:gd name="T17" fmla="*/ 18 h 29"/>
              <a:gd name="T18" fmla="*/ 14 w 29"/>
              <a:gd name="T19" fmla="*/ 21 h 29"/>
              <a:gd name="T20" fmla="*/ 10 w 29"/>
              <a:gd name="T21" fmla="*/ 19 h 29"/>
              <a:gd name="T22" fmla="*/ 3 w 29"/>
              <a:gd name="T23" fmla="*/ 21 h 29"/>
              <a:gd name="T24" fmla="*/ 9 w 29"/>
              <a:gd name="T25" fmla="*/ 26 h 29"/>
              <a:gd name="T26" fmla="*/ 14 w 29"/>
              <a:gd name="T27" fmla="*/ 25 h 29"/>
              <a:gd name="T28" fmla="*/ 14 w 29"/>
              <a:gd name="T29" fmla="*/ 27 h 29"/>
              <a:gd name="T30" fmla="*/ 23 w 29"/>
              <a:gd name="T31" fmla="*/ 8 h 29"/>
              <a:gd name="T32" fmla="*/ 18 w 29"/>
              <a:gd name="T33" fmla="*/ 8 h 29"/>
              <a:gd name="T34" fmla="*/ 7 w 29"/>
              <a:gd name="T35" fmla="*/ 15 h 29"/>
              <a:gd name="T36" fmla="*/ 7 w 29"/>
              <a:gd name="T37" fmla="*/ 11 h 29"/>
              <a:gd name="T38" fmla="*/ 7 w 29"/>
              <a:gd name="T39" fmla="*/ 15 h 29"/>
              <a:gd name="T40" fmla="*/ 14 w 29"/>
              <a:gd name="T41" fmla="*/ 23 h 29"/>
              <a:gd name="T42" fmla="*/ 18 w 29"/>
              <a:gd name="T43" fmla="*/ 23 h 29"/>
              <a:gd name="T44" fmla="*/ 2 w 29"/>
              <a:gd name="T45" fmla="*/ 18 h 29"/>
              <a:gd name="T46" fmla="*/ 4 w 29"/>
              <a:gd name="T47" fmla="*/ 8 h 29"/>
              <a:gd name="T48" fmla="*/ 6 w 29"/>
              <a:gd name="T49" fmla="*/ 10 h 29"/>
              <a:gd name="T50" fmla="*/ 7 w 29"/>
              <a:gd name="T51" fmla="*/ 10 h 29"/>
              <a:gd name="T52" fmla="*/ 12 w 29"/>
              <a:gd name="T53" fmla="*/ 9 h 29"/>
              <a:gd name="T54" fmla="*/ 9 w 29"/>
              <a:gd name="T55" fmla="*/ 11 h 29"/>
              <a:gd name="T56" fmla="*/ 12 w 29"/>
              <a:gd name="T57" fmla="*/ 10 h 29"/>
              <a:gd name="T58" fmla="*/ 17 w 29"/>
              <a:gd name="T59" fmla="*/ 11 h 29"/>
              <a:gd name="T60" fmla="*/ 19 w 29"/>
              <a:gd name="T61" fmla="*/ 17 h 29"/>
              <a:gd name="T62" fmla="*/ 11 w 29"/>
              <a:gd name="T63" fmla="*/ 18 h 29"/>
              <a:gd name="T64" fmla="*/ 9 w 29"/>
              <a:gd name="T65" fmla="*/ 15 h 29"/>
              <a:gd name="T66" fmla="*/ 9 w 29"/>
              <a:gd name="T67" fmla="*/ 18 h 29"/>
              <a:gd name="T68" fmla="*/ 6 w 29"/>
              <a:gd name="T69" fmla="*/ 15 h 29"/>
              <a:gd name="T70" fmla="*/ 3 w 29"/>
              <a:gd name="T71" fmla="*/ 18 h 29"/>
              <a:gd name="T72" fmla="*/ 2 w 29"/>
              <a:gd name="T73" fmla="*/ 18 h 29"/>
              <a:gd name="T74" fmla="*/ 21 w 29"/>
              <a:gd name="T75" fmla="*/ 15 h 29"/>
              <a:gd name="T76" fmla="*/ 21 w 29"/>
              <a:gd name="T77" fmla="*/ 17 h 29"/>
              <a:gd name="T78" fmla="*/ 22 w 29"/>
              <a:gd name="T79" fmla="*/ 13 h 29"/>
              <a:gd name="T80" fmla="*/ 21 w 29"/>
              <a:gd name="T81" fmla="*/ 10 h 29"/>
              <a:gd name="T82" fmla="*/ 17 w 29"/>
              <a:gd name="T83" fmla="*/ 10 h 29"/>
              <a:gd name="T84" fmla="*/ 18 w 29"/>
              <a:gd name="T85" fmla="*/ 8 h 29"/>
              <a:gd name="T86" fmla="*/ 18 w 29"/>
              <a:gd name="T87" fmla="*/ 7 h 29"/>
              <a:gd name="T88" fmla="*/ 7 w 29"/>
              <a:gd name="T89" fmla="*/ 7 h 29"/>
              <a:gd name="T90" fmla="*/ 14 w 29"/>
              <a:gd name="T91" fmla="*/ 2 h 29"/>
              <a:gd name="T92" fmla="*/ 19 w 29"/>
              <a:gd name="T93" fmla="*/ 5 h 29"/>
              <a:gd name="T94" fmla="*/ 18 w 29"/>
              <a:gd name="T95" fmla="*/ 2 h 29"/>
              <a:gd name="T96" fmla="*/ 24 w 29"/>
              <a:gd name="T97" fmla="*/ 7 h 29"/>
              <a:gd name="T98" fmla="*/ 23 w 29"/>
              <a:gd name="T99" fmla="*/ 8 h 29"/>
              <a:gd name="T100" fmla="*/ 25 w 29"/>
              <a:gd name="T101" fmla="*/ 8 h 29"/>
              <a:gd name="T102" fmla="*/ 24 w 29"/>
              <a:gd name="T103" fmla="*/ 15 h 29"/>
              <a:gd name="T104" fmla="*/ 27 w 29"/>
              <a:gd name="T105" fmla="*/ 14 h 29"/>
              <a:gd name="T106" fmla="*/ 24 w 29"/>
              <a:gd name="T107" fmla="*/ 16 h 29"/>
              <a:gd name="T108" fmla="*/ 3 w 29"/>
              <a:gd name="T109" fmla="*/ 19 h 29"/>
              <a:gd name="T110" fmla="*/ 3 w 29"/>
              <a:gd name="T111" fmla="*/ 20 h 29"/>
              <a:gd name="T112" fmla="*/ 4 w 29"/>
              <a:gd name="T113" fmla="*/ 7 h 29"/>
              <a:gd name="T114" fmla="*/ 6 w 29"/>
              <a:gd name="T115" fmla="*/ 5 h 29"/>
              <a:gd name="T116" fmla="*/ 4 w 29"/>
              <a:gd name="T117" fmla="*/ 7 h 29"/>
              <a:gd name="T118" fmla="*/ 14 w 29"/>
              <a:gd name="T119" fmla="*/ 29 h 29"/>
              <a:gd name="T120" fmla="*/ 0 w 29"/>
              <a:gd name="T121" fmla="*/ 14 h 29"/>
              <a:gd name="T122" fmla="*/ 14 w 29"/>
              <a:gd name="T123" fmla="*/ 0 h 29"/>
              <a:gd name="T124" fmla="*/ 29 w 29"/>
              <a:gd name="T125" fmla="*/ 14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" h="29">
                <a:moveTo>
                  <a:pt x="14" y="27"/>
                </a:moveTo>
                <a:cubicBezTo>
                  <a:pt x="17" y="27"/>
                  <a:pt x="19" y="26"/>
                  <a:pt x="21" y="25"/>
                </a:cubicBezTo>
                <a:cubicBezTo>
                  <a:pt x="21" y="25"/>
                  <a:pt x="20" y="25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4"/>
                  <a:pt x="19" y="24"/>
                  <a:pt x="18" y="24"/>
                </a:cubicBezTo>
                <a:cubicBezTo>
                  <a:pt x="18" y="24"/>
                  <a:pt x="19" y="24"/>
                  <a:pt x="19" y="23"/>
                </a:cubicBezTo>
                <a:cubicBezTo>
                  <a:pt x="19" y="23"/>
                  <a:pt x="19" y="23"/>
                  <a:pt x="20" y="23"/>
                </a:cubicBezTo>
                <a:cubicBezTo>
                  <a:pt x="20" y="23"/>
                  <a:pt x="20" y="23"/>
                  <a:pt x="20" y="23"/>
                </a:cubicBezTo>
                <a:cubicBezTo>
                  <a:pt x="20" y="24"/>
                  <a:pt x="21" y="24"/>
                  <a:pt x="22" y="24"/>
                </a:cubicBezTo>
                <a:cubicBezTo>
                  <a:pt x="23" y="24"/>
                  <a:pt x="23" y="23"/>
                  <a:pt x="23" y="23"/>
                </a:cubicBezTo>
                <a:cubicBezTo>
                  <a:pt x="24" y="22"/>
                  <a:pt x="25" y="21"/>
                  <a:pt x="25" y="20"/>
                </a:cubicBezTo>
                <a:cubicBezTo>
                  <a:pt x="25" y="19"/>
                  <a:pt x="24" y="18"/>
                  <a:pt x="24" y="17"/>
                </a:cubicBezTo>
                <a:cubicBezTo>
                  <a:pt x="23" y="17"/>
                  <a:pt x="21" y="18"/>
                  <a:pt x="20" y="18"/>
                </a:cubicBezTo>
                <a:cubicBezTo>
                  <a:pt x="20" y="19"/>
                  <a:pt x="19" y="20"/>
                  <a:pt x="19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7" y="21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20"/>
                  <a:pt x="19" y="19"/>
                  <a:pt x="19" y="18"/>
                </a:cubicBezTo>
                <a:cubicBezTo>
                  <a:pt x="17" y="19"/>
                  <a:pt x="14" y="19"/>
                  <a:pt x="12" y="19"/>
                </a:cubicBezTo>
                <a:cubicBezTo>
                  <a:pt x="12" y="20"/>
                  <a:pt x="13" y="21"/>
                  <a:pt x="14" y="21"/>
                </a:cubicBezTo>
                <a:cubicBezTo>
                  <a:pt x="14" y="21"/>
                  <a:pt x="13" y="22"/>
                  <a:pt x="13" y="22"/>
                </a:cubicBezTo>
                <a:cubicBezTo>
                  <a:pt x="12" y="21"/>
                  <a:pt x="11" y="20"/>
                  <a:pt x="10" y="19"/>
                </a:cubicBezTo>
                <a:cubicBezTo>
                  <a:pt x="8" y="19"/>
                  <a:pt x="6" y="19"/>
                  <a:pt x="4" y="19"/>
                </a:cubicBezTo>
                <a:cubicBezTo>
                  <a:pt x="4" y="20"/>
                  <a:pt x="4" y="20"/>
                  <a:pt x="3" y="21"/>
                </a:cubicBezTo>
                <a:cubicBezTo>
                  <a:pt x="4" y="22"/>
                  <a:pt x="5" y="23"/>
                  <a:pt x="5" y="23"/>
                </a:cubicBezTo>
                <a:cubicBezTo>
                  <a:pt x="6" y="24"/>
                  <a:pt x="7" y="25"/>
                  <a:pt x="9" y="26"/>
                </a:cubicBezTo>
                <a:cubicBezTo>
                  <a:pt x="10" y="25"/>
                  <a:pt x="12" y="25"/>
                  <a:pt x="13" y="24"/>
                </a:cubicBezTo>
                <a:cubicBezTo>
                  <a:pt x="14" y="24"/>
                  <a:pt x="14" y="24"/>
                  <a:pt x="14" y="25"/>
                </a:cubicBezTo>
                <a:cubicBezTo>
                  <a:pt x="13" y="25"/>
                  <a:pt x="12" y="26"/>
                  <a:pt x="10" y="26"/>
                </a:cubicBezTo>
                <a:cubicBezTo>
                  <a:pt x="11" y="27"/>
                  <a:pt x="13" y="27"/>
                  <a:pt x="14" y="27"/>
                </a:cubicBezTo>
                <a:close/>
                <a:moveTo>
                  <a:pt x="20" y="10"/>
                </a:moveTo>
                <a:cubicBezTo>
                  <a:pt x="22" y="10"/>
                  <a:pt x="23" y="9"/>
                  <a:pt x="23" y="8"/>
                </a:cubicBezTo>
                <a:cubicBezTo>
                  <a:pt x="23" y="6"/>
                  <a:pt x="22" y="5"/>
                  <a:pt x="20" y="5"/>
                </a:cubicBezTo>
                <a:cubicBezTo>
                  <a:pt x="19" y="5"/>
                  <a:pt x="18" y="6"/>
                  <a:pt x="18" y="8"/>
                </a:cubicBezTo>
                <a:cubicBezTo>
                  <a:pt x="18" y="9"/>
                  <a:pt x="19" y="10"/>
                  <a:pt x="20" y="10"/>
                </a:cubicBezTo>
                <a:close/>
                <a:moveTo>
                  <a:pt x="7" y="15"/>
                </a:moveTo>
                <a:cubicBezTo>
                  <a:pt x="8" y="15"/>
                  <a:pt x="9" y="14"/>
                  <a:pt x="9" y="13"/>
                </a:cubicBezTo>
                <a:cubicBezTo>
                  <a:pt x="9" y="12"/>
                  <a:pt x="8" y="11"/>
                  <a:pt x="7" y="11"/>
                </a:cubicBezTo>
                <a:cubicBezTo>
                  <a:pt x="6" y="11"/>
                  <a:pt x="5" y="12"/>
                  <a:pt x="5" y="13"/>
                </a:cubicBezTo>
                <a:cubicBezTo>
                  <a:pt x="5" y="14"/>
                  <a:pt x="6" y="15"/>
                  <a:pt x="7" y="15"/>
                </a:cubicBezTo>
                <a:close/>
                <a:moveTo>
                  <a:pt x="16" y="25"/>
                </a:moveTo>
                <a:cubicBezTo>
                  <a:pt x="15" y="25"/>
                  <a:pt x="14" y="24"/>
                  <a:pt x="14" y="23"/>
                </a:cubicBezTo>
                <a:cubicBezTo>
                  <a:pt x="14" y="22"/>
                  <a:pt x="15" y="21"/>
                  <a:pt x="16" y="21"/>
                </a:cubicBezTo>
                <a:cubicBezTo>
                  <a:pt x="17" y="21"/>
                  <a:pt x="18" y="22"/>
                  <a:pt x="18" y="23"/>
                </a:cubicBezTo>
                <a:cubicBezTo>
                  <a:pt x="18" y="24"/>
                  <a:pt x="17" y="25"/>
                  <a:pt x="16" y="25"/>
                </a:cubicBezTo>
                <a:close/>
                <a:moveTo>
                  <a:pt x="2" y="18"/>
                </a:moveTo>
                <a:cubicBezTo>
                  <a:pt x="2" y="17"/>
                  <a:pt x="2" y="16"/>
                  <a:pt x="2" y="14"/>
                </a:cubicBezTo>
                <a:cubicBezTo>
                  <a:pt x="2" y="12"/>
                  <a:pt x="2" y="10"/>
                  <a:pt x="4" y="8"/>
                </a:cubicBezTo>
                <a:cubicBezTo>
                  <a:pt x="4" y="8"/>
                  <a:pt x="5" y="8"/>
                  <a:pt x="6" y="8"/>
                </a:cubicBezTo>
                <a:cubicBezTo>
                  <a:pt x="6" y="9"/>
                  <a:pt x="6" y="10"/>
                  <a:pt x="6" y="10"/>
                </a:cubicBezTo>
                <a:cubicBezTo>
                  <a:pt x="6" y="10"/>
                  <a:pt x="7" y="10"/>
                  <a:pt x="7" y="10"/>
                </a:cubicBezTo>
                <a:cubicBezTo>
                  <a:pt x="7" y="10"/>
                  <a:pt x="7" y="10"/>
                  <a:pt x="7" y="10"/>
                </a:cubicBezTo>
                <a:cubicBezTo>
                  <a:pt x="7" y="9"/>
                  <a:pt x="7" y="9"/>
                  <a:pt x="7" y="8"/>
                </a:cubicBezTo>
                <a:cubicBezTo>
                  <a:pt x="9" y="8"/>
                  <a:pt x="10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1" y="10"/>
                  <a:pt x="10" y="10"/>
                  <a:pt x="9" y="11"/>
                </a:cubicBezTo>
                <a:cubicBezTo>
                  <a:pt x="9" y="11"/>
                  <a:pt x="9" y="11"/>
                  <a:pt x="9" y="12"/>
                </a:cubicBezTo>
                <a:cubicBezTo>
                  <a:pt x="10" y="11"/>
                  <a:pt x="11" y="11"/>
                  <a:pt x="12" y="10"/>
                </a:cubicBezTo>
                <a:cubicBezTo>
                  <a:pt x="12" y="10"/>
                  <a:pt x="13" y="10"/>
                  <a:pt x="13" y="10"/>
                </a:cubicBezTo>
                <a:cubicBezTo>
                  <a:pt x="14" y="10"/>
                  <a:pt x="16" y="11"/>
                  <a:pt x="17" y="11"/>
                </a:cubicBezTo>
                <a:cubicBezTo>
                  <a:pt x="18" y="12"/>
                  <a:pt x="19" y="13"/>
                  <a:pt x="21" y="14"/>
                </a:cubicBezTo>
                <a:cubicBezTo>
                  <a:pt x="20" y="15"/>
                  <a:pt x="20" y="16"/>
                  <a:pt x="19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16" y="18"/>
                  <a:pt x="14" y="18"/>
                  <a:pt x="11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7"/>
                  <a:pt x="9" y="16"/>
                  <a:pt x="9" y="15"/>
                </a:cubicBezTo>
                <a:cubicBezTo>
                  <a:pt x="8" y="15"/>
                  <a:pt x="8" y="16"/>
                  <a:pt x="8" y="16"/>
                </a:cubicBezTo>
                <a:cubicBezTo>
                  <a:pt x="8" y="17"/>
                  <a:pt x="9" y="18"/>
                  <a:pt x="9" y="18"/>
                </a:cubicBezTo>
                <a:cubicBezTo>
                  <a:pt x="8" y="18"/>
                  <a:pt x="6" y="18"/>
                  <a:pt x="4" y="18"/>
                </a:cubicBezTo>
                <a:cubicBezTo>
                  <a:pt x="5" y="17"/>
                  <a:pt x="5" y="16"/>
                  <a:pt x="6" y="15"/>
                </a:cubicBezTo>
                <a:cubicBezTo>
                  <a:pt x="6" y="15"/>
                  <a:pt x="5" y="15"/>
                  <a:pt x="5" y="15"/>
                </a:cubicBezTo>
                <a:cubicBezTo>
                  <a:pt x="4" y="16"/>
                  <a:pt x="4" y="17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3" y="18"/>
                  <a:pt x="2" y="18"/>
                  <a:pt x="2" y="18"/>
                </a:cubicBezTo>
                <a:close/>
                <a:moveTo>
                  <a:pt x="21" y="17"/>
                </a:moveTo>
                <a:cubicBezTo>
                  <a:pt x="21" y="16"/>
                  <a:pt x="21" y="15"/>
                  <a:pt x="21" y="15"/>
                </a:cubicBezTo>
                <a:cubicBezTo>
                  <a:pt x="22" y="15"/>
                  <a:pt x="22" y="15"/>
                  <a:pt x="23" y="16"/>
                </a:cubicBezTo>
                <a:cubicBezTo>
                  <a:pt x="22" y="16"/>
                  <a:pt x="22" y="17"/>
                  <a:pt x="21" y="17"/>
                </a:cubicBezTo>
                <a:close/>
                <a:moveTo>
                  <a:pt x="24" y="15"/>
                </a:moveTo>
                <a:cubicBezTo>
                  <a:pt x="23" y="15"/>
                  <a:pt x="22" y="14"/>
                  <a:pt x="22" y="13"/>
                </a:cubicBezTo>
                <a:cubicBezTo>
                  <a:pt x="22" y="12"/>
                  <a:pt x="22" y="11"/>
                  <a:pt x="22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1"/>
                  <a:pt x="21" y="12"/>
                  <a:pt x="21" y="13"/>
                </a:cubicBezTo>
                <a:cubicBezTo>
                  <a:pt x="20" y="12"/>
                  <a:pt x="18" y="11"/>
                  <a:pt x="17" y="10"/>
                </a:cubicBezTo>
                <a:cubicBezTo>
                  <a:pt x="16" y="10"/>
                  <a:pt x="15" y="9"/>
                  <a:pt x="14" y="9"/>
                </a:cubicBezTo>
                <a:cubicBezTo>
                  <a:pt x="16" y="9"/>
                  <a:pt x="17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7"/>
                  <a:pt x="18" y="7"/>
                  <a:pt x="18" y="7"/>
                </a:cubicBezTo>
                <a:cubicBezTo>
                  <a:pt x="16" y="7"/>
                  <a:pt x="15" y="8"/>
                  <a:pt x="13" y="8"/>
                </a:cubicBezTo>
                <a:cubicBezTo>
                  <a:pt x="11" y="8"/>
                  <a:pt x="9" y="7"/>
                  <a:pt x="7" y="7"/>
                </a:cubicBezTo>
                <a:cubicBezTo>
                  <a:pt x="7" y="6"/>
                  <a:pt x="7" y="5"/>
                  <a:pt x="7" y="4"/>
                </a:cubicBezTo>
                <a:cubicBezTo>
                  <a:pt x="9" y="3"/>
                  <a:pt x="12" y="2"/>
                  <a:pt x="14" y="2"/>
                </a:cubicBezTo>
                <a:cubicBezTo>
                  <a:pt x="14" y="2"/>
                  <a:pt x="15" y="2"/>
                  <a:pt x="15" y="2"/>
                </a:cubicBezTo>
                <a:cubicBezTo>
                  <a:pt x="17" y="3"/>
                  <a:pt x="18" y="4"/>
                  <a:pt x="19" y="5"/>
                </a:cubicBezTo>
                <a:cubicBezTo>
                  <a:pt x="19" y="5"/>
                  <a:pt x="19" y="5"/>
                  <a:pt x="20" y="5"/>
                </a:cubicBezTo>
                <a:cubicBezTo>
                  <a:pt x="19" y="4"/>
                  <a:pt x="18" y="3"/>
                  <a:pt x="18" y="2"/>
                </a:cubicBezTo>
                <a:cubicBezTo>
                  <a:pt x="20" y="3"/>
                  <a:pt x="22" y="4"/>
                  <a:pt x="23" y="6"/>
                </a:cubicBezTo>
                <a:cubicBezTo>
                  <a:pt x="24" y="6"/>
                  <a:pt x="24" y="7"/>
                  <a:pt x="24" y="7"/>
                </a:cubicBezTo>
                <a:cubicBezTo>
                  <a:pt x="24" y="7"/>
                  <a:pt x="24" y="7"/>
                  <a:pt x="23" y="7"/>
                </a:cubicBezTo>
                <a:cubicBezTo>
                  <a:pt x="23" y="7"/>
                  <a:pt x="23" y="7"/>
                  <a:pt x="23" y="8"/>
                </a:cubicBezTo>
                <a:cubicBezTo>
                  <a:pt x="23" y="8"/>
                  <a:pt x="23" y="8"/>
                  <a:pt x="23" y="8"/>
                </a:cubicBezTo>
                <a:cubicBezTo>
                  <a:pt x="24" y="8"/>
                  <a:pt x="25" y="8"/>
                  <a:pt x="25" y="8"/>
                </a:cubicBezTo>
                <a:cubicBezTo>
                  <a:pt x="26" y="10"/>
                  <a:pt x="26" y="11"/>
                  <a:pt x="27" y="13"/>
                </a:cubicBezTo>
                <a:cubicBezTo>
                  <a:pt x="26" y="14"/>
                  <a:pt x="25" y="15"/>
                  <a:pt x="24" y="15"/>
                </a:cubicBezTo>
                <a:close/>
                <a:moveTo>
                  <a:pt x="27" y="14"/>
                </a:moveTo>
                <a:cubicBezTo>
                  <a:pt x="27" y="14"/>
                  <a:pt x="27" y="14"/>
                  <a:pt x="27" y="14"/>
                </a:cubicBezTo>
                <a:cubicBezTo>
                  <a:pt x="27" y="16"/>
                  <a:pt x="26" y="17"/>
                  <a:pt x="26" y="18"/>
                </a:cubicBezTo>
                <a:cubicBezTo>
                  <a:pt x="26" y="18"/>
                  <a:pt x="25" y="17"/>
                  <a:pt x="24" y="16"/>
                </a:cubicBezTo>
                <a:cubicBezTo>
                  <a:pt x="25" y="16"/>
                  <a:pt x="26" y="15"/>
                  <a:pt x="27" y="14"/>
                </a:cubicBezTo>
                <a:close/>
                <a:moveTo>
                  <a:pt x="3" y="19"/>
                </a:moveTo>
                <a:cubicBezTo>
                  <a:pt x="3" y="19"/>
                  <a:pt x="3" y="19"/>
                  <a:pt x="2" y="19"/>
                </a:cubicBezTo>
                <a:cubicBezTo>
                  <a:pt x="3" y="19"/>
                  <a:pt x="3" y="19"/>
                  <a:pt x="3" y="20"/>
                </a:cubicBezTo>
                <a:cubicBezTo>
                  <a:pt x="3" y="19"/>
                  <a:pt x="3" y="19"/>
                  <a:pt x="3" y="19"/>
                </a:cubicBezTo>
                <a:close/>
                <a:moveTo>
                  <a:pt x="4" y="7"/>
                </a:moveTo>
                <a:cubicBezTo>
                  <a:pt x="5" y="7"/>
                  <a:pt x="5" y="7"/>
                  <a:pt x="6" y="7"/>
                </a:cubicBezTo>
                <a:cubicBezTo>
                  <a:pt x="6" y="6"/>
                  <a:pt x="6" y="5"/>
                  <a:pt x="6" y="5"/>
                </a:cubicBezTo>
                <a:cubicBezTo>
                  <a:pt x="6" y="5"/>
                  <a:pt x="6" y="5"/>
                  <a:pt x="5" y="6"/>
                </a:cubicBezTo>
                <a:cubicBezTo>
                  <a:pt x="5" y="6"/>
                  <a:pt x="5" y="6"/>
                  <a:pt x="4" y="7"/>
                </a:cubicBezTo>
                <a:close/>
                <a:moveTo>
                  <a:pt x="24" y="25"/>
                </a:moveTo>
                <a:cubicBezTo>
                  <a:pt x="22" y="27"/>
                  <a:pt x="18" y="29"/>
                  <a:pt x="14" y="29"/>
                </a:cubicBezTo>
                <a:cubicBezTo>
                  <a:pt x="10" y="29"/>
                  <a:pt x="6" y="27"/>
                  <a:pt x="4" y="25"/>
                </a:cubicBezTo>
                <a:cubicBezTo>
                  <a:pt x="1" y="22"/>
                  <a:pt x="0" y="18"/>
                  <a:pt x="0" y="14"/>
                </a:cubicBezTo>
                <a:cubicBezTo>
                  <a:pt x="0" y="10"/>
                  <a:pt x="1" y="7"/>
                  <a:pt x="4" y="4"/>
                </a:cubicBezTo>
                <a:cubicBezTo>
                  <a:pt x="6" y="2"/>
                  <a:pt x="10" y="0"/>
                  <a:pt x="14" y="0"/>
                </a:cubicBezTo>
                <a:cubicBezTo>
                  <a:pt x="18" y="0"/>
                  <a:pt x="22" y="2"/>
                  <a:pt x="24" y="4"/>
                </a:cubicBezTo>
                <a:cubicBezTo>
                  <a:pt x="27" y="7"/>
                  <a:pt x="29" y="10"/>
                  <a:pt x="29" y="14"/>
                </a:cubicBezTo>
                <a:cubicBezTo>
                  <a:pt x="29" y="18"/>
                  <a:pt x="27" y="22"/>
                  <a:pt x="24" y="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47" name="Freeform 170">
            <a:extLst>
              <a:ext uri="{FF2B5EF4-FFF2-40B4-BE49-F238E27FC236}">
                <a16:creationId xmlns:a16="http://schemas.microsoft.com/office/drawing/2014/main" id="{15763330-AFDE-B5B0-8309-D6D69A610CEF}"/>
              </a:ext>
            </a:extLst>
          </p:cNvPr>
          <p:cNvSpPr>
            <a:spLocks noEditPoints="1"/>
          </p:cNvSpPr>
          <p:nvPr/>
        </p:nvSpPr>
        <p:spPr bwMode="auto">
          <a:xfrm>
            <a:off x="6794283" y="5179775"/>
            <a:ext cx="316712" cy="345668"/>
          </a:xfrm>
          <a:custGeom>
            <a:avLst/>
            <a:gdLst>
              <a:gd name="T0" fmla="*/ 11 w 33"/>
              <a:gd name="T1" fmla="*/ 36 h 36"/>
              <a:gd name="T2" fmla="*/ 11 w 33"/>
              <a:gd name="T3" fmla="*/ 12 h 36"/>
              <a:gd name="T4" fmla="*/ 30 w 33"/>
              <a:gd name="T5" fmla="*/ 16 h 36"/>
              <a:gd name="T6" fmla="*/ 33 w 33"/>
              <a:gd name="T7" fmla="*/ 15 h 36"/>
              <a:gd name="T8" fmla="*/ 16 w 33"/>
              <a:gd name="T9" fmla="*/ 36 h 36"/>
              <a:gd name="T10" fmla="*/ 29 w 33"/>
              <a:gd name="T11" fmla="*/ 6 h 36"/>
              <a:gd name="T12" fmla="*/ 14 w 33"/>
              <a:gd name="T13" fmla="*/ 0 h 36"/>
              <a:gd name="T14" fmla="*/ 15 w 33"/>
              <a:gd name="T15" fmla="*/ 15 h 36"/>
              <a:gd name="T16" fmla="*/ 23 w 33"/>
              <a:gd name="T17" fmla="*/ 3 h 36"/>
              <a:gd name="T18" fmla="*/ 25 w 33"/>
              <a:gd name="T19" fmla="*/ 7 h 36"/>
              <a:gd name="T20" fmla="*/ 29 w 33"/>
              <a:gd name="T21" fmla="*/ 15 h 36"/>
              <a:gd name="T22" fmla="*/ 25 w 33"/>
              <a:gd name="T23" fmla="*/ 3 h 36"/>
              <a:gd name="T24" fmla="*/ 6 w 33"/>
              <a:gd name="T25" fmla="*/ 10 h 36"/>
              <a:gd name="T26" fmla="*/ 8 w 33"/>
              <a:gd name="T27" fmla="*/ 10 h 36"/>
              <a:gd name="T28" fmla="*/ 1 w 33"/>
              <a:gd name="T29" fmla="*/ 36 h 36"/>
              <a:gd name="T30" fmla="*/ 1 w 33"/>
              <a:gd name="T31" fmla="*/ 13 h 36"/>
              <a:gd name="T32" fmla="*/ 30 w 33"/>
              <a:gd name="T33" fmla="*/ 35 h 36"/>
              <a:gd name="T34" fmla="*/ 12 w 33"/>
              <a:gd name="T35" fmla="*/ 35 h 36"/>
              <a:gd name="T36" fmla="*/ 23 w 33"/>
              <a:gd name="T37" fmla="*/ 31 h 36"/>
              <a:gd name="T38" fmla="*/ 26 w 33"/>
              <a:gd name="T39" fmla="*/ 31 h 36"/>
              <a:gd name="T40" fmla="*/ 23 w 33"/>
              <a:gd name="T41" fmla="*/ 29 h 36"/>
              <a:gd name="T42" fmla="*/ 20 w 33"/>
              <a:gd name="T43" fmla="*/ 31 h 36"/>
              <a:gd name="T44" fmla="*/ 22 w 33"/>
              <a:gd name="T45" fmla="*/ 31 h 36"/>
              <a:gd name="T46" fmla="*/ 20 w 33"/>
              <a:gd name="T47" fmla="*/ 29 h 36"/>
              <a:gd name="T48" fmla="*/ 16 w 33"/>
              <a:gd name="T49" fmla="*/ 31 h 36"/>
              <a:gd name="T50" fmla="*/ 19 w 33"/>
              <a:gd name="T51" fmla="*/ 31 h 36"/>
              <a:gd name="T52" fmla="*/ 16 w 33"/>
              <a:gd name="T53" fmla="*/ 29 h 36"/>
              <a:gd name="T54" fmla="*/ 23 w 33"/>
              <a:gd name="T55" fmla="*/ 28 h 36"/>
              <a:gd name="T56" fmla="*/ 26 w 33"/>
              <a:gd name="T57" fmla="*/ 28 h 36"/>
              <a:gd name="T58" fmla="*/ 23 w 33"/>
              <a:gd name="T59" fmla="*/ 26 h 36"/>
              <a:gd name="T60" fmla="*/ 20 w 33"/>
              <a:gd name="T61" fmla="*/ 28 h 36"/>
              <a:gd name="T62" fmla="*/ 22 w 33"/>
              <a:gd name="T63" fmla="*/ 28 h 36"/>
              <a:gd name="T64" fmla="*/ 20 w 33"/>
              <a:gd name="T65" fmla="*/ 26 h 36"/>
              <a:gd name="T66" fmla="*/ 16 w 33"/>
              <a:gd name="T67" fmla="*/ 28 h 36"/>
              <a:gd name="T68" fmla="*/ 19 w 33"/>
              <a:gd name="T69" fmla="*/ 28 h 36"/>
              <a:gd name="T70" fmla="*/ 16 w 33"/>
              <a:gd name="T71" fmla="*/ 26 h 36"/>
              <a:gd name="T72" fmla="*/ 23 w 33"/>
              <a:gd name="T73" fmla="*/ 25 h 36"/>
              <a:gd name="T74" fmla="*/ 26 w 33"/>
              <a:gd name="T75" fmla="*/ 25 h 36"/>
              <a:gd name="T76" fmla="*/ 23 w 33"/>
              <a:gd name="T77" fmla="*/ 23 h 36"/>
              <a:gd name="T78" fmla="*/ 20 w 33"/>
              <a:gd name="T79" fmla="*/ 25 h 36"/>
              <a:gd name="T80" fmla="*/ 22 w 33"/>
              <a:gd name="T81" fmla="*/ 25 h 36"/>
              <a:gd name="T82" fmla="*/ 20 w 33"/>
              <a:gd name="T83" fmla="*/ 23 h 36"/>
              <a:gd name="T84" fmla="*/ 16 w 33"/>
              <a:gd name="T85" fmla="*/ 25 h 36"/>
              <a:gd name="T86" fmla="*/ 19 w 33"/>
              <a:gd name="T87" fmla="*/ 25 h 36"/>
              <a:gd name="T88" fmla="*/ 16 w 33"/>
              <a:gd name="T89" fmla="*/ 23 h 36"/>
              <a:gd name="T90" fmla="*/ 16 w 33"/>
              <a:gd name="T91" fmla="*/ 18 h 36"/>
              <a:gd name="T92" fmla="*/ 16 w 33"/>
              <a:gd name="T93" fmla="*/ 21 h 36"/>
              <a:gd name="T94" fmla="*/ 26 w 33"/>
              <a:gd name="T95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3" h="36">
                <a:moveTo>
                  <a:pt x="16" y="36"/>
                </a:moveTo>
                <a:cubicBezTo>
                  <a:pt x="15" y="36"/>
                  <a:pt x="15" y="36"/>
                  <a:pt x="15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0" y="36"/>
                  <a:pt x="9" y="35"/>
                  <a:pt x="9" y="34"/>
                </a:cubicBezTo>
                <a:cubicBezTo>
                  <a:pt x="9" y="26"/>
                  <a:pt x="9" y="22"/>
                  <a:pt x="9" y="15"/>
                </a:cubicBezTo>
                <a:cubicBezTo>
                  <a:pt x="9" y="13"/>
                  <a:pt x="10" y="12"/>
                  <a:pt x="11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6"/>
                  <a:pt x="12" y="16"/>
                  <a:pt x="12" y="16"/>
                </a:cubicBezTo>
                <a:cubicBezTo>
                  <a:pt x="30" y="16"/>
                  <a:pt x="30" y="16"/>
                  <a:pt x="30" y="16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2" y="12"/>
                  <a:pt x="33" y="13"/>
                  <a:pt x="33" y="15"/>
                </a:cubicBezTo>
                <a:cubicBezTo>
                  <a:pt x="33" y="23"/>
                  <a:pt x="33" y="26"/>
                  <a:pt x="33" y="34"/>
                </a:cubicBezTo>
                <a:cubicBezTo>
                  <a:pt x="33" y="35"/>
                  <a:pt x="32" y="36"/>
                  <a:pt x="30" y="36"/>
                </a:cubicBezTo>
                <a:cubicBezTo>
                  <a:pt x="16" y="36"/>
                  <a:pt x="16" y="36"/>
                  <a:pt x="16" y="36"/>
                </a:cubicBezTo>
                <a:close/>
                <a:moveTo>
                  <a:pt x="29" y="15"/>
                </a:moveTo>
                <a:cubicBezTo>
                  <a:pt x="29" y="7"/>
                  <a:pt x="29" y="7"/>
                  <a:pt x="29" y="7"/>
                </a:cubicBezTo>
                <a:cubicBezTo>
                  <a:pt x="29" y="6"/>
                  <a:pt x="29" y="6"/>
                  <a:pt x="29" y="6"/>
                </a:cubicBezTo>
                <a:cubicBezTo>
                  <a:pt x="24" y="0"/>
                  <a:pt x="24" y="0"/>
                  <a:pt x="24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3" y="1"/>
                  <a:pt x="13" y="2"/>
                </a:cubicBezTo>
                <a:cubicBezTo>
                  <a:pt x="13" y="15"/>
                  <a:pt x="13" y="15"/>
                  <a:pt x="13" y="15"/>
                </a:cubicBezTo>
                <a:cubicBezTo>
                  <a:pt x="15" y="15"/>
                  <a:pt x="15" y="15"/>
                  <a:pt x="15" y="15"/>
                </a:cubicBezTo>
                <a:cubicBezTo>
                  <a:pt x="15" y="3"/>
                  <a:pt x="15" y="3"/>
                  <a:pt x="15" y="3"/>
                </a:cubicBezTo>
                <a:cubicBezTo>
                  <a:pt x="15" y="3"/>
                  <a:pt x="15" y="3"/>
                  <a:pt x="15" y="3"/>
                </a:cubicBezTo>
                <a:cubicBezTo>
                  <a:pt x="23" y="3"/>
                  <a:pt x="23" y="3"/>
                  <a:pt x="23" y="3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6"/>
                  <a:pt x="24" y="7"/>
                  <a:pt x="25" y="7"/>
                </a:cubicBezTo>
                <a:cubicBezTo>
                  <a:pt x="27" y="7"/>
                  <a:pt x="27" y="7"/>
                  <a:pt x="27" y="7"/>
                </a:cubicBezTo>
                <a:cubicBezTo>
                  <a:pt x="27" y="15"/>
                  <a:pt x="27" y="15"/>
                  <a:pt x="27" y="15"/>
                </a:cubicBezTo>
                <a:cubicBezTo>
                  <a:pt x="29" y="15"/>
                  <a:pt x="29" y="15"/>
                  <a:pt x="29" y="15"/>
                </a:cubicBezTo>
                <a:close/>
                <a:moveTo>
                  <a:pt x="25" y="3"/>
                </a:moveTo>
                <a:cubicBezTo>
                  <a:pt x="25" y="3"/>
                  <a:pt x="25" y="3"/>
                  <a:pt x="25" y="3"/>
                </a:cubicBezTo>
                <a:cubicBezTo>
                  <a:pt x="25" y="3"/>
                  <a:pt x="25" y="3"/>
                  <a:pt x="25" y="3"/>
                </a:cubicBezTo>
                <a:cubicBezTo>
                  <a:pt x="25" y="3"/>
                  <a:pt x="25" y="3"/>
                  <a:pt x="25" y="3"/>
                </a:cubicBezTo>
                <a:close/>
                <a:moveTo>
                  <a:pt x="6" y="13"/>
                </a:move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8" y="9"/>
                  <a:pt x="8" y="10"/>
                  <a:pt x="8" y="10"/>
                </a:cubicBezTo>
                <a:cubicBezTo>
                  <a:pt x="8" y="18"/>
                  <a:pt x="8" y="27"/>
                  <a:pt x="8" y="35"/>
                </a:cubicBezTo>
                <a:cubicBezTo>
                  <a:pt x="8" y="35"/>
                  <a:pt x="8" y="36"/>
                  <a:pt x="8" y="36"/>
                </a:cubicBezTo>
                <a:cubicBezTo>
                  <a:pt x="5" y="36"/>
                  <a:pt x="3" y="36"/>
                  <a:pt x="1" y="36"/>
                </a:cubicBezTo>
                <a:cubicBezTo>
                  <a:pt x="0" y="36"/>
                  <a:pt x="0" y="35"/>
                  <a:pt x="0" y="35"/>
                </a:cubicBezTo>
                <a:cubicBezTo>
                  <a:pt x="0" y="27"/>
                  <a:pt x="0" y="21"/>
                  <a:pt x="0" y="13"/>
                </a:cubicBezTo>
                <a:cubicBezTo>
                  <a:pt x="0" y="13"/>
                  <a:pt x="0" y="13"/>
                  <a:pt x="1" y="13"/>
                </a:cubicBezTo>
                <a:cubicBezTo>
                  <a:pt x="6" y="13"/>
                  <a:pt x="6" y="13"/>
                  <a:pt x="6" y="13"/>
                </a:cubicBezTo>
                <a:close/>
                <a:moveTo>
                  <a:pt x="12" y="35"/>
                </a:moveTo>
                <a:cubicBezTo>
                  <a:pt x="30" y="35"/>
                  <a:pt x="30" y="35"/>
                  <a:pt x="30" y="35"/>
                </a:cubicBezTo>
                <a:cubicBezTo>
                  <a:pt x="30" y="34"/>
                  <a:pt x="30" y="34"/>
                  <a:pt x="30" y="34"/>
                </a:cubicBezTo>
                <a:cubicBezTo>
                  <a:pt x="12" y="34"/>
                  <a:pt x="12" y="34"/>
                  <a:pt x="12" y="34"/>
                </a:cubicBezTo>
                <a:cubicBezTo>
                  <a:pt x="12" y="35"/>
                  <a:pt x="12" y="35"/>
                  <a:pt x="12" y="35"/>
                </a:cubicBezTo>
                <a:close/>
                <a:moveTo>
                  <a:pt x="23" y="29"/>
                </a:moveTo>
                <a:cubicBezTo>
                  <a:pt x="23" y="29"/>
                  <a:pt x="23" y="29"/>
                  <a:pt x="23" y="29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2"/>
                  <a:pt x="23" y="32"/>
                  <a:pt x="23" y="32"/>
                </a:cubicBezTo>
                <a:cubicBezTo>
                  <a:pt x="25" y="32"/>
                  <a:pt x="25" y="32"/>
                  <a:pt x="25" y="32"/>
                </a:cubicBezTo>
                <a:cubicBezTo>
                  <a:pt x="26" y="32"/>
                  <a:pt x="26" y="32"/>
                  <a:pt x="26" y="31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9"/>
                  <a:pt x="26" y="29"/>
                  <a:pt x="25" y="29"/>
                </a:cubicBezTo>
                <a:cubicBezTo>
                  <a:pt x="23" y="29"/>
                  <a:pt x="23" y="29"/>
                  <a:pt x="23" y="29"/>
                </a:cubicBezTo>
                <a:close/>
                <a:moveTo>
                  <a:pt x="20" y="29"/>
                </a:moveTo>
                <a:cubicBezTo>
                  <a:pt x="20" y="29"/>
                  <a:pt x="20" y="29"/>
                  <a:pt x="20" y="29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2"/>
                  <a:pt x="20" y="32"/>
                  <a:pt x="20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1"/>
                </a:cubicBezTo>
                <a:cubicBezTo>
                  <a:pt x="22" y="29"/>
                  <a:pt x="22" y="29"/>
                  <a:pt x="22" y="29"/>
                </a:cubicBezTo>
                <a:cubicBezTo>
                  <a:pt x="22" y="29"/>
                  <a:pt x="22" y="29"/>
                  <a:pt x="22" y="29"/>
                </a:cubicBezTo>
                <a:cubicBezTo>
                  <a:pt x="20" y="29"/>
                  <a:pt x="20" y="29"/>
                  <a:pt x="20" y="29"/>
                </a:cubicBezTo>
                <a:close/>
                <a:moveTo>
                  <a:pt x="16" y="29"/>
                </a:moveTo>
                <a:cubicBezTo>
                  <a:pt x="16" y="29"/>
                  <a:pt x="16" y="29"/>
                  <a:pt x="16" y="29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2"/>
                  <a:pt x="16" y="32"/>
                  <a:pt x="16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1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6" y="29"/>
                  <a:pt x="16" y="29"/>
                  <a:pt x="16" y="29"/>
                </a:cubicBezTo>
                <a:close/>
                <a:moveTo>
                  <a:pt x="23" y="26"/>
                </a:moveTo>
                <a:cubicBezTo>
                  <a:pt x="23" y="26"/>
                  <a:pt x="23" y="26"/>
                  <a:pt x="23" y="26"/>
                </a:cubicBezTo>
                <a:cubicBezTo>
                  <a:pt x="23" y="28"/>
                  <a:pt x="23" y="28"/>
                  <a:pt x="23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5" y="28"/>
                  <a:pt x="25" y="28"/>
                  <a:pt x="25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26"/>
                  <a:pt x="26" y="26"/>
                  <a:pt x="25" y="26"/>
                </a:cubicBezTo>
                <a:cubicBezTo>
                  <a:pt x="23" y="26"/>
                  <a:pt x="23" y="26"/>
                  <a:pt x="23" y="26"/>
                </a:cubicBezTo>
                <a:close/>
                <a:moveTo>
                  <a:pt x="20" y="26"/>
                </a:moveTo>
                <a:cubicBezTo>
                  <a:pt x="20" y="26"/>
                  <a:pt x="20" y="26"/>
                  <a:pt x="20" y="26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0" y="26"/>
                  <a:pt x="20" y="26"/>
                  <a:pt x="20" y="26"/>
                </a:cubicBezTo>
                <a:close/>
                <a:moveTo>
                  <a:pt x="16" y="26"/>
                </a:moveTo>
                <a:cubicBezTo>
                  <a:pt x="16" y="26"/>
                  <a:pt x="16" y="26"/>
                  <a:pt x="16" y="26"/>
                </a:cubicBezTo>
                <a:cubicBezTo>
                  <a:pt x="16" y="28"/>
                  <a:pt x="16" y="28"/>
                  <a:pt x="16" y="28"/>
                </a:cubicBezTo>
                <a:cubicBezTo>
                  <a:pt x="16" y="28"/>
                  <a:pt x="16" y="28"/>
                  <a:pt x="16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6" y="26"/>
                  <a:pt x="16" y="26"/>
                  <a:pt x="16" y="26"/>
                </a:cubicBezTo>
                <a:close/>
                <a:moveTo>
                  <a:pt x="23" y="23"/>
                </a:moveTo>
                <a:cubicBezTo>
                  <a:pt x="23" y="23"/>
                  <a:pt x="23" y="23"/>
                  <a:pt x="23" y="23"/>
                </a:cubicBezTo>
                <a:cubicBezTo>
                  <a:pt x="23" y="25"/>
                  <a:pt x="23" y="25"/>
                  <a:pt x="23" y="25"/>
                </a:cubicBezTo>
                <a:cubicBezTo>
                  <a:pt x="23" y="25"/>
                  <a:pt x="23" y="25"/>
                  <a:pt x="23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3"/>
                  <a:pt x="26" y="23"/>
                  <a:pt x="26" y="23"/>
                </a:cubicBezTo>
                <a:cubicBezTo>
                  <a:pt x="26" y="23"/>
                  <a:pt x="26" y="23"/>
                  <a:pt x="25" y="23"/>
                </a:cubicBezTo>
                <a:cubicBezTo>
                  <a:pt x="23" y="23"/>
                  <a:pt x="23" y="23"/>
                  <a:pt x="23" y="23"/>
                </a:cubicBezTo>
                <a:close/>
                <a:moveTo>
                  <a:pt x="20" y="23"/>
                </a:moveTo>
                <a:cubicBezTo>
                  <a:pt x="20" y="23"/>
                  <a:pt x="20" y="23"/>
                  <a:pt x="20" y="23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5"/>
                  <a:pt x="20" y="25"/>
                  <a:pt x="20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0" y="23"/>
                  <a:pt x="20" y="23"/>
                  <a:pt x="20" y="23"/>
                </a:cubicBezTo>
                <a:close/>
                <a:moveTo>
                  <a:pt x="16" y="23"/>
                </a:moveTo>
                <a:cubicBezTo>
                  <a:pt x="16" y="23"/>
                  <a:pt x="16" y="23"/>
                  <a:pt x="16" y="23"/>
                </a:cubicBezTo>
                <a:cubicBezTo>
                  <a:pt x="16" y="25"/>
                  <a:pt x="16" y="25"/>
                  <a:pt x="16" y="25"/>
                </a:cubicBezTo>
                <a:cubicBezTo>
                  <a:pt x="16" y="25"/>
                  <a:pt x="16" y="25"/>
                  <a:pt x="16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6" y="23"/>
                  <a:pt x="16" y="23"/>
                  <a:pt x="16" y="23"/>
                </a:cubicBezTo>
                <a:close/>
                <a:moveTo>
                  <a:pt x="26" y="18"/>
                </a:moveTo>
                <a:cubicBezTo>
                  <a:pt x="26" y="18"/>
                  <a:pt x="26" y="18"/>
                  <a:pt x="26" y="18"/>
                </a:cubicBezTo>
                <a:cubicBezTo>
                  <a:pt x="16" y="18"/>
                  <a:pt x="16" y="18"/>
                  <a:pt x="16" y="18"/>
                </a:cubicBezTo>
                <a:cubicBezTo>
                  <a:pt x="16" y="18"/>
                  <a:pt x="16" y="18"/>
                  <a:pt x="16" y="18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0"/>
                  <a:pt x="16" y="21"/>
                  <a:pt x="16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6" y="21"/>
                  <a:pt x="26" y="20"/>
                  <a:pt x="26" y="20"/>
                </a:cubicBezTo>
                <a:cubicBezTo>
                  <a:pt x="26" y="19"/>
                  <a:pt x="26" y="19"/>
                  <a:pt x="26" y="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48" name="Freeform 171">
            <a:extLst>
              <a:ext uri="{FF2B5EF4-FFF2-40B4-BE49-F238E27FC236}">
                <a16:creationId xmlns:a16="http://schemas.microsoft.com/office/drawing/2014/main" id="{E3CAAD1A-88CD-8E2F-F357-EC4D4CB09A28}"/>
              </a:ext>
            </a:extLst>
          </p:cNvPr>
          <p:cNvSpPr>
            <a:spLocks noEditPoints="1"/>
          </p:cNvSpPr>
          <p:nvPr/>
        </p:nvSpPr>
        <p:spPr bwMode="auto">
          <a:xfrm>
            <a:off x="5149734" y="5237689"/>
            <a:ext cx="307663" cy="238891"/>
          </a:xfrm>
          <a:custGeom>
            <a:avLst/>
            <a:gdLst>
              <a:gd name="T0" fmla="*/ 31 w 32"/>
              <a:gd name="T1" fmla="*/ 22 h 25"/>
              <a:gd name="T2" fmla="*/ 31 w 32"/>
              <a:gd name="T3" fmla="*/ 17 h 25"/>
              <a:gd name="T4" fmla="*/ 32 w 32"/>
              <a:gd name="T5" fmla="*/ 2 h 25"/>
              <a:gd name="T6" fmla="*/ 11 w 32"/>
              <a:gd name="T7" fmla="*/ 0 h 25"/>
              <a:gd name="T8" fmla="*/ 10 w 32"/>
              <a:gd name="T9" fmla="*/ 2 h 25"/>
              <a:gd name="T10" fmla="*/ 24 w 32"/>
              <a:gd name="T11" fmla="*/ 4 h 25"/>
              <a:gd name="T12" fmla="*/ 29 w 32"/>
              <a:gd name="T13" fmla="*/ 4 h 25"/>
              <a:gd name="T14" fmla="*/ 29 w 32"/>
              <a:gd name="T15" fmla="*/ 5 h 25"/>
              <a:gd name="T16" fmla="*/ 24 w 32"/>
              <a:gd name="T17" fmla="*/ 5 h 25"/>
              <a:gd name="T18" fmla="*/ 29 w 32"/>
              <a:gd name="T19" fmla="*/ 8 h 25"/>
              <a:gd name="T20" fmla="*/ 29 w 32"/>
              <a:gd name="T21" fmla="*/ 8 h 25"/>
              <a:gd name="T22" fmla="*/ 24 w 32"/>
              <a:gd name="T23" fmla="*/ 9 h 25"/>
              <a:gd name="T24" fmla="*/ 29 w 32"/>
              <a:gd name="T25" fmla="*/ 11 h 25"/>
              <a:gd name="T26" fmla="*/ 29 w 32"/>
              <a:gd name="T27" fmla="*/ 12 h 25"/>
              <a:gd name="T28" fmla="*/ 24 w 32"/>
              <a:gd name="T29" fmla="*/ 13 h 25"/>
              <a:gd name="T30" fmla="*/ 22 w 32"/>
              <a:gd name="T31" fmla="*/ 19 h 25"/>
              <a:gd name="T32" fmla="*/ 21 w 32"/>
              <a:gd name="T33" fmla="*/ 20 h 25"/>
              <a:gd name="T34" fmla="*/ 1 w 32"/>
              <a:gd name="T35" fmla="*/ 25 h 25"/>
              <a:gd name="T36" fmla="*/ 1 w 32"/>
              <a:gd name="T37" fmla="*/ 20 h 25"/>
              <a:gd name="T38" fmla="*/ 0 w 32"/>
              <a:gd name="T39" fmla="*/ 5 h 25"/>
              <a:gd name="T40" fmla="*/ 21 w 32"/>
              <a:gd name="T41" fmla="*/ 3 h 25"/>
              <a:gd name="T42" fmla="*/ 22 w 32"/>
              <a:gd name="T43" fmla="*/ 19 h 25"/>
              <a:gd name="T44" fmla="*/ 19 w 32"/>
              <a:gd name="T45" fmla="*/ 7 h 25"/>
              <a:gd name="T46" fmla="*/ 19 w 32"/>
              <a:gd name="T47" fmla="*/ 8 h 25"/>
              <a:gd name="T48" fmla="*/ 3 w 32"/>
              <a:gd name="T49" fmla="*/ 9 h 25"/>
              <a:gd name="T50" fmla="*/ 3 w 32"/>
              <a:gd name="T51" fmla="*/ 8 h 25"/>
              <a:gd name="T52" fmla="*/ 3 w 32"/>
              <a:gd name="T53" fmla="*/ 11 h 25"/>
              <a:gd name="T54" fmla="*/ 19 w 32"/>
              <a:gd name="T55" fmla="*/ 11 h 25"/>
              <a:gd name="T56" fmla="*/ 19 w 32"/>
              <a:gd name="T57" fmla="*/ 12 h 25"/>
              <a:gd name="T58" fmla="*/ 3 w 32"/>
              <a:gd name="T59" fmla="*/ 11 h 25"/>
              <a:gd name="T60" fmla="*/ 3 w 32"/>
              <a:gd name="T61" fmla="*/ 11 h 25"/>
              <a:gd name="T62" fmla="*/ 19 w 32"/>
              <a:gd name="T63" fmla="*/ 14 h 25"/>
              <a:gd name="T64" fmla="*/ 19 w 32"/>
              <a:gd name="T65" fmla="*/ 15 h 25"/>
              <a:gd name="T66" fmla="*/ 3 w 32"/>
              <a:gd name="T67" fmla="*/ 16 h 25"/>
              <a:gd name="T68" fmla="*/ 3 w 32"/>
              <a:gd name="T69" fmla="*/ 15 h 25"/>
              <a:gd name="T70" fmla="*/ 2 w 32"/>
              <a:gd name="T71" fmla="*/ 22 h 25"/>
              <a:gd name="T72" fmla="*/ 2 w 32"/>
              <a:gd name="T73" fmla="*/ 19 h 25"/>
              <a:gd name="T74" fmla="*/ 1 w 32"/>
              <a:gd name="T75" fmla="*/ 6 h 25"/>
              <a:gd name="T76" fmla="*/ 20 w 32"/>
              <a:gd name="T77" fmla="*/ 4 h 25"/>
              <a:gd name="T78" fmla="*/ 21 w 32"/>
              <a:gd name="T79" fmla="*/ 18 h 25"/>
              <a:gd name="T80" fmla="*/ 20 w 32"/>
              <a:gd name="T81" fmla="*/ 19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2" h="25">
                <a:moveTo>
                  <a:pt x="24" y="17"/>
                </a:moveTo>
                <a:cubicBezTo>
                  <a:pt x="27" y="17"/>
                  <a:pt x="29" y="20"/>
                  <a:pt x="31" y="22"/>
                </a:cubicBezTo>
                <a:cubicBezTo>
                  <a:pt x="31" y="20"/>
                  <a:pt x="31" y="19"/>
                  <a:pt x="31" y="17"/>
                </a:cubicBezTo>
                <a:cubicBezTo>
                  <a:pt x="31" y="17"/>
                  <a:pt x="31" y="17"/>
                  <a:pt x="31" y="17"/>
                </a:cubicBezTo>
                <a:cubicBezTo>
                  <a:pt x="32" y="17"/>
                  <a:pt x="32" y="16"/>
                  <a:pt x="32" y="16"/>
                </a:cubicBezTo>
                <a:cubicBezTo>
                  <a:pt x="32" y="12"/>
                  <a:pt x="32" y="5"/>
                  <a:pt x="32" y="2"/>
                </a:cubicBezTo>
                <a:cubicBezTo>
                  <a:pt x="32" y="1"/>
                  <a:pt x="32" y="0"/>
                  <a:pt x="31" y="0"/>
                </a:cubicBezTo>
                <a:cubicBezTo>
                  <a:pt x="24" y="0"/>
                  <a:pt x="18" y="0"/>
                  <a:pt x="11" y="0"/>
                </a:cubicBezTo>
                <a:cubicBezTo>
                  <a:pt x="11" y="0"/>
                  <a:pt x="10" y="1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21" y="2"/>
                  <a:pt x="21" y="2"/>
                  <a:pt x="21" y="2"/>
                </a:cubicBezTo>
                <a:cubicBezTo>
                  <a:pt x="22" y="2"/>
                  <a:pt x="23" y="3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5"/>
                </a:cubicBezTo>
                <a:cubicBezTo>
                  <a:pt x="29" y="5"/>
                  <a:pt x="29" y="5"/>
                  <a:pt x="29" y="5"/>
                </a:cubicBezTo>
                <a:cubicBezTo>
                  <a:pt x="29" y="5"/>
                  <a:pt x="29" y="5"/>
                  <a:pt x="29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8"/>
                  <a:pt x="24" y="8"/>
                  <a:pt x="24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9"/>
                  <a:pt x="29" y="9"/>
                  <a:pt x="29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1"/>
                  <a:pt x="24" y="11"/>
                  <a:pt x="24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3"/>
                  <a:pt x="29" y="13"/>
                </a:cubicBezTo>
                <a:cubicBezTo>
                  <a:pt x="24" y="13"/>
                  <a:pt x="24" y="13"/>
                  <a:pt x="24" y="13"/>
                </a:cubicBezTo>
                <a:cubicBezTo>
                  <a:pt x="24" y="17"/>
                  <a:pt x="24" y="17"/>
                  <a:pt x="24" y="17"/>
                </a:cubicBezTo>
                <a:close/>
                <a:moveTo>
                  <a:pt x="22" y="19"/>
                </a:moveTo>
                <a:cubicBezTo>
                  <a:pt x="22" y="19"/>
                  <a:pt x="22" y="20"/>
                  <a:pt x="22" y="20"/>
                </a:cubicBezTo>
                <a:cubicBezTo>
                  <a:pt x="22" y="20"/>
                  <a:pt x="21" y="20"/>
                  <a:pt x="21" y="20"/>
                </a:cubicBezTo>
                <a:cubicBezTo>
                  <a:pt x="15" y="20"/>
                  <a:pt x="7" y="19"/>
                  <a:pt x="3" y="23"/>
                </a:cubicBezTo>
                <a:cubicBezTo>
                  <a:pt x="2" y="24"/>
                  <a:pt x="2" y="25"/>
                  <a:pt x="1" y="25"/>
                </a:cubicBezTo>
                <a:cubicBezTo>
                  <a:pt x="1" y="24"/>
                  <a:pt x="1" y="22"/>
                  <a:pt x="1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0"/>
                  <a:pt x="0" y="20"/>
                  <a:pt x="0" y="19"/>
                </a:cubicBezTo>
                <a:cubicBezTo>
                  <a:pt x="0" y="5"/>
                  <a:pt x="0" y="5"/>
                  <a:pt x="0" y="5"/>
                </a:cubicBezTo>
                <a:cubicBezTo>
                  <a:pt x="0" y="4"/>
                  <a:pt x="0" y="3"/>
                  <a:pt x="1" y="3"/>
                </a:cubicBezTo>
                <a:cubicBezTo>
                  <a:pt x="8" y="3"/>
                  <a:pt x="14" y="3"/>
                  <a:pt x="21" y="3"/>
                </a:cubicBezTo>
                <a:cubicBezTo>
                  <a:pt x="22" y="3"/>
                  <a:pt x="22" y="4"/>
                  <a:pt x="22" y="5"/>
                </a:cubicBezTo>
                <a:cubicBezTo>
                  <a:pt x="22" y="8"/>
                  <a:pt x="22" y="15"/>
                  <a:pt x="22" y="19"/>
                </a:cubicBezTo>
                <a:close/>
                <a:moveTo>
                  <a:pt x="3" y="7"/>
                </a:move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9"/>
                  <a:pt x="19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7"/>
                  <a:pt x="3" y="7"/>
                </a:cubicBezTo>
                <a:close/>
                <a:moveTo>
                  <a:pt x="3" y="11"/>
                </a:move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2"/>
                  <a:pt x="19" y="12"/>
                  <a:pt x="19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lose/>
                <a:moveTo>
                  <a:pt x="3" y="14"/>
                </a:move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5"/>
                  <a:pt x="19" y="15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15"/>
                  <a:pt x="19" y="16"/>
                  <a:pt x="19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16"/>
                  <a:pt x="3" y="15"/>
                  <a:pt x="3" y="15"/>
                </a:cubicBezTo>
                <a:cubicBezTo>
                  <a:pt x="3" y="15"/>
                  <a:pt x="3" y="15"/>
                  <a:pt x="3" y="15"/>
                </a:cubicBezTo>
                <a:cubicBezTo>
                  <a:pt x="3" y="15"/>
                  <a:pt x="3" y="14"/>
                  <a:pt x="3" y="14"/>
                </a:cubicBezTo>
                <a:close/>
                <a:moveTo>
                  <a:pt x="2" y="22"/>
                </a:moveTo>
                <a:cubicBezTo>
                  <a:pt x="2" y="21"/>
                  <a:pt x="2" y="20"/>
                  <a:pt x="3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1" y="19"/>
                  <a:pt x="1" y="19"/>
                  <a:pt x="1" y="18"/>
                </a:cubicBezTo>
                <a:cubicBezTo>
                  <a:pt x="1" y="6"/>
                  <a:pt x="1" y="6"/>
                  <a:pt x="1" y="6"/>
                </a:cubicBezTo>
                <a:cubicBezTo>
                  <a:pt x="1" y="5"/>
                  <a:pt x="1" y="4"/>
                  <a:pt x="2" y="4"/>
                </a:cubicBezTo>
                <a:cubicBezTo>
                  <a:pt x="8" y="4"/>
                  <a:pt x="14" y="4"/>
                  <a:pt x="20" y="4"/>
                </a:cubicBezTo>
                <a:cubicBezTo>
                  <a:pt x="21" y="4"/>
                  <a:pt x="21" y="5"/>
                  <a:pt x="21" y="6"/>
                </a:cubicBezTo>
                <a:cubicBezTo>
                  <a:pt x="21" y="9"/>
                  <a:pt x="21" y="15"/>
                  <a:pt x="21" y="18"/>
                </a:cubicBezTo>
                <a:cubicBezTo>
                  <a:pt x="21" y="19"/>
                  <a:pt x="21" y="19"/>
                  <a:pt x="21" y="19"/>
                </a:cubicBezTo>
                <a:cubicBezTo>
                  <a:pt x="21" y="19"/>
                  <a:pt x="20" y="19"/>
                  <a:pt x="20" y="19"/>
                </a:cubicBezTo>
                <a:cubicBezTo>
                  <a:pt x="14" y="19"/>
                  <a:pt x="5" y="19"/>
                  <a:pt x="2" y="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49" name="Freeform 172">
            <a:extLst>
              <a:ext uri="{FF2B5EF4-FFF2-40B4-BE49-F238E27FC236}">
                <a16:creationId xmlns:a16="http://schemas.microsoft.com/office/drawing/2014/main" id="{7C0575F7-A135-0B55-39FC-BD9B59D0841E}"/>
              </a:ext>
            </a:extLst>
          </p:cNvPr>
          <p:cNvSpPr>
            <a:spLocks noEditPoints="1"/>
          </p:cNvSpPr>
          <p:nvPr/>
        </p:nvSpPr>
        <p:spPr bwMode="auto">
          <a:xfrm>
            <a:off x="1301513" y="5237689"/>
            <a:ext cx="276897" cy="258799"/>
          </a:xfrm>
          <a:custGeom>
            <a:avLst/>
            <a:gdLst>
              <a:gd name="T0" fmla="*/ 18 w 29"/>
              <a:gd name="T1" fmla="*/ 1 h 27"/>
              <a:gd name="T2" fmla="*/ 9 w 29"/>
              <a:gd name="T3" fmla="*/ 8 h 27"/>
              <a:gd name="T4" fmla="*/ 1 w 29"/>
              <a:gd name="T5" fmla="*/ 4 h 27"/>
              <a:gd name="T6" fmla="*/ 1 w 29"/>
              <a:gd name="T7" fmla="*/ 6 h 27"/>
              <a:gd name="T8" fmla="*/ 7 w 29"/>
              <a:gd name="T9" fmla="*/ 22 h 27"/>
              <a:gd name="T10" fmla="*/ 3 w 29"/>
              <a:gd name="T11" fmla="*/ 23 h 27"/>
              <a:gd name="T12" fmla="*/ 25 w 29"/>
              <a:gd name="T13" fmla="*/ 9 h 27"/>
              <a:gd name="T14" fmla="*/ 29 w 29"/>
              <a:gd name="T15" fmla="*/ 8 h 27"/>
              <a:gd name="T16" fmla="*/ 26 w 29"/>
              <a:gd name="T17" fmla="*/ 7 h 27"/>
              <a:gd name="T18" fmla="*/ 29 w 29"/>
              <a:gd name="T19" fmla="*/ 5 h 27"/>
              <a:gd name="T20" fmla="*/ 24 w 29"/>
              <a:gd name="T21" fmla="*/ 6 h 27"/>
              <a:gd name="T22" fmla="*/ 18 w 29"/>
              <a:gd name="T23" fmla="*/ 1 h 27"/>
              <a:gd name="T24" fmla="*/ 20 w 29"/>
              <a:gd name="T25" fmla="*/ 4 h 27"/>
              <a:gd name="T26" fmla="*/ 21 w 29"/>
              <a:gd name="T27" fmla="*/ 6 h 27"/>
              <a:gd name="T28" fmla="*/ 19 w 29"/>
              <a:gd name="T29" fmla="*/ 8 h 27"/>
              <a:gd name="T30" fmla="*/ 18 w 29"/>
              <a:gd name="T31" fmla="*/ 5 h 27"/>
              <a:gd name="T32" fmla="*/ 20 w 29"/>
              <a:gd name="T33" fmla="*/ 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9" h="27">
                <a:moveTo>
                  <a:pt x="18" y="1"/>
                </a:moveTo>
                <a:cubicBezTo>
                  <a:pt x="14" y="0"/>
                  <a:pt x="10" y="3"/>
                  <a:pt x="9" y="8"/>
                </a:cubicBezTo>
                <a:cubicBezTo>
                  <a:pt x="6" y="7"/>
                  <a:pt x="4" y="6"/>
                  <a:pt x="1" y="4"/>
                </a:cubicBezTo>
                <a:cubicBezTo>
                  <a:pt x="1" y="5"/>
                  <a:pt x="1" y="6"/>
                  <a:pt x="1" y="6"/>
                </a:cubicBezTo>
                <a:cubicBezTo>
                  <a:pt x="0" y="12"/>
                  <a:pt x="2" y="18"/>
                  <a:pt x="7" y="22"/>
                </a:cubicBezTo>
                <a:cubicBezTo>
                  <a:pt x="6" y="22"/>
                  <a:pt x="4" y="22"/>
                  <a:pt x="3" y="23"/>
                </a:cubicBezTo>
                <a:cubicBezTo>
                  <a:pt x="12" y="27"/>
                  <a:pt x="24" y="20"/>
                  <a:pt x="25" y="9"/>
                </a:cubicBezTo>
                <a:cubicBezTo>
                  <a:pt x="26" y="9"/>
                  <a:pt x="27" y="8"/>
                  <a:pt x="29" y="8"/>
                </a:cubicBezTo>
                <a:cubicBezTo>
                  <a:pt x="26" y="7"/>
                  <a:pt x="26" y="7"/>
                  <a:pt x="26" y="7"/>
                </a:cubicBezTo>
                <a:cubicBezTo>
                  <a:pt x="29" y="5"/>
                  <a:pt x="29" y="5"/>
                  <a:pt x="29" y="5"/>
                </a:cubicBezTo>
                <a:cubicBezTo>
                  <a:pt x="27" y="6"/>
                  <a:pt x="25" y="6"/>
                  <a:pt x="24" y="6"/>
                </a:cubicBezTo>
                <a:cubicBezTo>
                  <a:pt x="23" y="3"/>
                  <a:pt x="21" y="1"/>
                  <a:pt x="18" y="1"/>
                </a:cubicBezTo>
                <a:close/>
                <a:moveTo>
                  <a:pt x="20" y="4"/>
                </a:moveTo>
                <a:cubicBezTo>
                  <a:pt x="21" y="4"/>
                  <a:pt x="22" y="5"/>
                  <a:pt x="21" y="6"/>
                </a:cubicBezTo>
                <a:cubicBezTo>
                  <a:pt x="21" y="7"/>
                  <a:pt x="20" y="8"/>
                  <a:pt x="19" y="8"/>
                </a:cubicBezTo>
                <a:cubicBezTo>
                  <a:pt x="18" y="7"/>
                  <a:pt x="18" y="6"/>
                  <a:pt x="18" y="5"/>
                </a:cubicBezTo>
                <a:cubicBezTo>
                  <a:pt x="18" y="4"/>
                  <a:pt x="19" y="4"/>
                  <a:pt x="20" y="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50" name="Freeform 173">
            <a:extLst>
              <a:ext uri="{FF2B5EF4-FFF2-40B4-BE49-F238E27FC236}">
                <a16:creationId xmlns:a16="http://schemas.microsoft.com/office/drawing/2014/main" id="{36D57F2C-A14D-304D-E0FD-EE2B0BB19C4E}"/>
              </a:ext>
            </a:extLst>
          </p:cNvPr>
          <p:cNvSpPr>
            <a:spLocks noEditPoints="1"/>
          </p:cNvSpPr>
          <p:nvPr/>
        </p:nvSpPr>
        <p:spPr bwMode="auto">
          <a:xfrm>
            <a:off x="5676161" y="5255785"/>
            <a:ext cx="316712" cy="202696"/>
          </a:xfrm>
          <a:custGeom>
            <a:avLst/>
            <a:gdLst>
              <a:gd name="T0" fmla="*/ 31 w 33"/>
              <a:gd name="T1" fmla="*/ 0 h 21"/>
              <a:gd name="T2" fmla="*/ 2 w 33"/>
              <a:gd name="T3" fmla="*/ 0 h 21"/>
              <a:gd name="T4" fmla="*/ 1 w 33"/>
              <a:gd name="T5" fmla="*/ 0 h 21"/>
              <a:gd name="T6" fmla="*/ 0 w 33"/>
              <a:gd name="T7" fmla="*/ 2 h 21"/>
              <a:gd name="T8" fmla="*/ 16 w 33"/>
              <a:gd name="T9" fmla="*/ 13 h 21"/>
              <a:gd name="T10" fmla="*/ 17 w 33"/>
              <a:gd name="T11" fmla="*/ 14 h 21"/>
              <a:gd name="T12" fmla="*/ 18 w 33"/>
              <a:gd name="T13" fmla="*/ 13 h 21"/>
              <a:gd name="T14" fmla="*/ 33 w 33"/>
              <a:gd name="T15" fmla="*/ 2 h 21"/>
              <a:gd name="T16" fmla="*/ 32 w 33"/>
              <a:gd name="T17" fmla="*/ 0 h 21"/>
              <a:gd name="T18" fmla="*/ 31 w 33"/>
              <a:gd name="T19" fmla="*/ 0 h 21"/>
              <a:gd name="T20" fmla="*/ 33 w 33"/>
              <a:gd name="T21" fmla="*/ 17 h 21"/>
              <a:gd name="T22" fmla="*/ 24 w 33"/>
              <a:gd name="T23" fmla="*/ 10 h 21"/>
              <a:gd name="T24" fmla="*/ 33 w 33"/>
              <a:gd name="T25" fmla="*/ 4 h 21"/>
              <a:gd name="T26" fmla="*/ 33 w 33"/>
              <a:gd name="T27" fmla="*/ 17 h 21"/>
              <a:gd name="T28" fmla="*/ 32 w 33"/>
              <a:gd name="T29" fmla="*/ 20 h 21"/>
              <a:gd name="T30" fmla="*/ 31 w 33"/>
              <a:gd name="T31" fmla="*/ 21 h 21"/>
              <a:gd name="T32" fmla="*/ 2 w 33"/>
              <a:gd name="T33" fmla="*/ 21 h 21"/>
              <a:gd name="T34" fmla="*/ 1 w 33"/>
              <a:gd name="T35" fmla="*/ 20 h 21"/>
              <a:gd name="T36" fmla="*/ 0 w 33"/>
              <a:gd name="T37" fmla="*/ 19 h 21"/>
              <a:gd name="T38" fmla="*/ 11 w 33"/>
              <a:gd name="T39" fmla="*/ 11 h 21"/>
              <a:gd name="T40" fmla="*/ 15 w 33"/>
              <a:gd name="T41" fmla="*/ 15 h 21"/>
              <a:gd name="T42" fmla="*/ 17 w 33"/>
              <a:gd name="T43" fmla="*/ 15 h 21"/>
              <a:gd name="T44" fmla="*/ 18 w 33"/>
              <a:gd name="T45" fmla="*/ 15 h 21"/>
              <a:gd name="T46" fmla="*/ 23 w 33"/>
              <a:gd name="T47" fmla="*/ 11 h 21"/>
              <a:gd name="T48" fmla="*/ 33 w 33"/>
              <a:gd name="T49" fmla="*/ 19 h 21"/>
              <a:gd name="T50" fmla="*/ 32 w 33"/>
              <a:gd name="T51" fmla="*/ 20 h 21"/>
              <a:gd name="T52" fmla="*/ 0 w 33"/>
              <a:gd name="T53" fmla="*/ 4 h 21"/>
              <a:gd name="T54" fmla="*/ 9 w 33"/>
              <a:gd name="T55" fmla="*/ 10 h 21"/>
              <a:gd name="T56" fmla="*/ 0 w 33"/>
              <a:gd name="T57" fmla="*/ 17 h 21"/>
              <a:gd name="T58" fmla="*/ 0 w 33"/>
              <a:gd name="T59" fmla="*/ 4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3" h="21">
                <a:moveTo>
                  <a:pt x="31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1" y="0"/>
                  <a:pt x="1" y="0"/>
                </a:cubicBezTo>
                <a:cubicBezTo>
                  <a:pt x="1" y="1"/>
                  <a:pt x="0" y="1"/>
                  <a:pt x="0" y="2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4"/>
                  <a:pt x="17" y="14"/>
                </a:cubicBezTo>
                <a:cubicBezTo>
                  <a:pt x="17" y="14"/>
                  <a:pt x="17" y="13"/>
                  <a:pt x="18" y="13"/>
                </a:cubicBezTo>
                <a:cubicBezTo>
                  <a:pt x="33" y="2"/>
                  <a:pt x="33" y="2"/>
                  <a:pt x="33" y="2"/>
                </a:cubicBezTo>
                <a:cubicBezTo>
                  <a:pt x="33" y="1"/>
                  <a:pt x="33" y="1"/>
                  <a:pt x="32" y="0"/>
                </a:cubicBezTo>
                <a:cubicBezTo>
                  <a:pt x="32" y="0"/>
                  <a:pt x="32" y="0"/>
                  <a:pt x="31" y="0"/>
                </a:cubicBezTo>
                <a:close/>
                <a:moveTo>
                  <a:pt x="33" y="17"/>
                </a:moveTo>
                <a:cubicBezTo>
                  <a:pt x="24" y="10"/>
                  <a:pt x="24" y="10"/>
                  <a:pt x="24" y="10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17"/>
                  <a:pt x="33" y="17"/>
                  <a:pt x="33" y="17"/>
                </a:cubicBezTo>
                <a:close/>
                <a:moveTo>
                  <a:pt x="32" y="20"/>
                </a:moveTo>
                <a:cubicBezTo>
                  <a:pt x="32" y="21"/>
                  <a:pt x="32" y="21"/>
                  <a:pt x="31" y="21"/>
                </a:cubicBezTo>
                <a:cubicBezTo>
                  <a:pt x="2" y="21"/>
                  <a:pt x="2" y="21"/>
                  <a:pt x="2" y="21"/>
                </a:cubicBezTo>
                <a:cubicBezTo>
                  <a:pt x="2" y="21"/>
                  <a:pt x="1" y="21"/>
                  <a:pt x="1" y="20"/>
                </a:cubicBezTo>
                <a:cubicBezTo>
                  <a:pt x="1" y="20"/>
                  <a:pt x="0" y="19"/>
                  <a:pt x="0" y="19"/>
                </a:cubicBezTo>
                <a:cubicBezTo>
                  <a:pt x="11" y="11"/>
                  <a:pt x="11" y="11"/>
                  <a:pt x="11" y="11"/>
                </a:cubicBezTo>
                <a:cubicBezTo>
                  <a:pt x="15" y="15"/>
                  <a:pt x="15" y="15"/>
                  <a:pt x="15" y="15"/>
                </a:cubicBezTo>
                <a:cubicBezTo>
                  <a:pt x="16" y="15"/>
                  <a:pt x="16" y="15"/>
                  <a:pt x="17" y="15"/>
                </a:cubicBezTo>
                <a:cubicBezTo>
                  <a:pt x="17" y="15"/>
                  <a:pt x="18" y="15"/>
                  <a:pt x="18" y="15"/>
                </a:cubicBezTo>
                <a:cubicBezTo>
                  <a:pt x="23" y="11"/>
                  <a:pt x="23" y="11"/>
                  <a:pt x="23" y="11"/>
                </a:cubicBezTo>
                <a:cubicBezTo>
                  <a:pt x="33" y="19"/>
                  <a:pt x="33" y="19"/>
                  <a:pt x="33" y="19"/>
                </a:cubicBezTo>
                <a:cubicBezTo>
                  <a:pt x="33" y="19"/>
                  <a:pt x="33" y="20"/>
                  <a:pt x="32" y="20"/>
                </a:cubicBezTo>
                <a:close/>
                <a:moveTo>
                  <a:pt x="0" y="4"/>
                </a:moveTo>
                <a:cubicBezTo>
                  <a:pt x="9" y="10"/>
                  <a:pt x="9" y="10"/>
                  <a:pt x="9" y="10"/>
                </a:cubicBezTo>
                <a:cubicBezTo>
                  <a:pt x="0" y="17"/>
                  <a:pt x="0" y="17"/>
                  <a:pt x="0" y="17"/>
                </a:cubicBezTo>
                <a:lnTo>
                  <a:pt x="0" y="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51" name="Freeform 174">
            <a:extLst>
              <a:ext uri="{FF2B5EF4-FFF2-40B4-BE49-F238E27FC236}">
                <a16:creationId xmlns:a16="http://schemas.microsoft.com/office/drawing/2014/main" id="{54832F25-1FAA-A4C0-51E1-3476BD74070E}"/>
              </a:ext>
            </a:extLst>
          </p:cNvPr>
          <p:cNvSpPr>
            <a:spLocks noEditPoints="1"/>
          </p:cNvSpPr>
          <p:nvPr/>
        </p:nvSpPr>
        <p:spPr bwMode="auto">
          <a:xfrm>
            <a:off x="6242480" y="5199684"/>
            <a:ext cx="316712" cy="305853"/>
          </a:xfrm>
          <a:custGeom>
            <a:avLst/>
            <a:gdLst>
              <a:gd name="T0" fmla="*/ 0 w 33"/>
              <a:gd name="T1" fmla="*/ 15 h 32"/>
              <a:gd name="T2" fmla="*/ 0 w 33"/>
              <a:gd name="T3" fmla="*/ 28 h 32"/>
              <a:gd name="T4" fmla="*/ 9 w 33"/>
              <a:gd name="T5" fmla="*/ 22 h 32"/>
              <a:gd name="T6" fmla="*/ 0 w 33"/>
              <a:gd name="T7" fmla="*/ 15 h 32"/>
              <a:gd name="T8" fmla="*/ 0 w 33"/>
              <a:gd name="T9" fmla="*/ 12 h 32"/>
              <a:gd name="T10" fmla="*/ 15 w 33"/>
              <a:gd name="T11" fmla="*/ 1 h 32"/>
              <a:gd name="T12" fmla="*/ 16 w 33"/>
              <a:gd name="T13" fmla="*/ 0 h 32"/>
              <a:gd name="T14" fmla="*/ 17 w 33"/>
              <a:gd name="T15" fmla="*/ 1 h 32"/>
              <a:gd name="T16" fmla="*/ 33 w 33"/>
              <a:gd name="T17" fmla="*/ 12 h 32"/>
              <a:gd name="T18" fmla="*/ 33 w 33"/>
              <a:gd name="T19" fmla="*/ 13 h 32"/>
              <a:gd name="T20" fmla="*/ 30 w 33"/>
              <a:gd name="T21" fmla="*/ 15 h 32"/>
              <a:gd name="T22" fmla="*/ 3 w 33"/>
              <a:gd name="T23" fmla="*/ 15 h 32"/>
              <a:gd name="T24" fmla="*/ 0 w 33"/>
              <a:gd name="T25" fmla="*/ 13 h 32"/>
              <a:gd name="T26" fmla="*/ 0 w 33"/>
              <a:gd name="T27" fmla="*/ 12 h 32"/>
              <a:gd name="T28" fmla="*/ 32 w 33"/>
              <a:gd name="T29" fmla="*/ 32 h 32"/>
              <a:gd name="T30" fmla="*/ 31 w 33"/>
              <a:gd name="T31" fmla="*/ 32 h 32"/>
              <a:gd name="T32" fmla="*/ 2 w 33"/>
              <a:gd name="T33" fmla="*/ 32 h 32"/>
              <a:gd name="T34" fmla="*/ 1 w 33"/>
              <a:gd name="T35" fmla="*/ 32 h 32"/>
              <a:gd name="T36" fmla="*/ 0 w 33"/>
              <a:gd name="T37" fmla="*/ 31 h 32"/>
              <a:gd name="T38" fmla="*/ 10 w 33"/>
              <a:gd name="T39" fmla="*/ 23 h 32"/>
              <a:gd name="T40" fmla="*/ 15 w 33"/>
              <a:gd name="T41" fmla="*/ 27 h 32"/>
              <a:gd name="T42" fmla="*/ 16 w 33"/>
              <a:gd name="T43" fmla="*/ 27 h 32"/>
              <a:gd name="T44" fmla="*/ 18 w 33"/>
              <a:gd name="T45" fmla="*/ 27 h 32"/>
              <a:gd name="T46" fmla="*/ 23 w 33"/>
              <a:gd name="T47" fmla="*/ 23 h 32"/>
              <a:gd name="T48" fmla="*/ 33 w 33"/>
              <a:gd name="T49" fmla="*/ 31 h 32"/>
              <a:gd name="T50" fmla="*/ 32 w 33"/>
              <a:gd name="T51" fmla="*/ 32 h 32"/>
              <a:gd name="T52" fmla="*/ 33 w 33"/>
              <a:gd name="T53" fmla="*/ 28 h 32"/>
              <a:gd name="T54" fmla="*/ 33 w 33"/>
              <a:gd name="T55" fmla="*/ 15 h 32"/>
              <a:gd name="T56" fmla="*/ 24 w 33"/>
              <a:gd name="T57" fmla="*/ 22 h 32"/>
              <a:gd name="T58" fmla="*/ 33 w 33"/>
              <a:gd name="T59" fmla="*/ 28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3" h="32">
                <a:moveTo>
                  <a:pt x="0" y="15"/>
                </a:moveTo>
                <a:cubicBezTo>
                  <a:pt x="0" y="28"/>
                  <a:pt x="0" y="28"/>
                  <a:pt x="0" y="28"/>
                </a:cubicBezTo>
                <a:cubicBezTo>
                  <a:pt x="9" y="22"/>
                  <a:pt x="9" y="22"/>
                  <a:pt x="9" y="22"/>
                </a:cubicBezTo>
                <a:cubicBezTo>
                  <a:pt x="0" y="15"/>
                  <a:pt x="0" y="15"/>
                  <a:pt x="0" y="15"/>
                </a:cubicBezTo>
                <a:close/>
                <a:moveTo>
                  <a:pt x="0" y="12"/>
                </a:moveTo>
                <a:cubicBezTo>
                  <a:pt x="15" y="1"/>
                  <a:pt x="15" y="1"/>
                  <a:pt x="15" y="1"/>
                </a:cubicBezTo>
                <a:cubicBezTo>
                  <a:pt x="16" y="0"/>
                  <a:pt x="16" y="0"/>
                  <a:pt x="16" y="0"/>
                </a:cubicBezTo>
                <a:cubicBezTo>
                  <a:pt x="17" y="0"/>
                  <a:pt x="17" y="0"/>
                  <a:pt x="17" y="1"/>
                </a:cubicBezTo>
                <a:cubicBezTo>
                  <a:pt x="33" y="12"/>
                  <a:pt x="33" y="12"/>
                  <a:pt x="33" y="12"/>
                </a:cubicBezTo>
                <a:cubicBezTo>
                  <a:pt x="33" y="12"/>
                  <a:pt x="33" y="13"/>
                  <a:pt x="33" y="13"/>
                </a:cubicBezTo>
                <a:cubicBezTo>
                  <a:pt x="30" y="15"/>
                  <a:pt x="30" y="15"/>
                  <a:pt x="30" y="15"/>
                </a:cubicBezTo>
                <a:cubicBezTo>
                  <a:pt x="3" y="15"/>
                  <a:pt x="3" y="15"/>
                  <a:pt x="3" y="15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3"/>
                  <a:pt x="0" y="12"/>
                  <a:pt x="0" y="12"/>
                </a:cubicBezTo>
                <a:close/>
                <a:moveTo>
                  <a:pt x="32" y="32"/>
                </a:moveTo>
                <a:cubicBezTo>
                  <a:pt x="32" y="32"/>
                  <a:pt x="31" y="32"/>
                  <a:pt x="31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1" y="32"/>
                  <a:pt x="1" y="32"/>
                  <a:pt x="1" y="32"/>
                </a:cubicBezTo>
                <a:cubicBezTo>
                  <a:pt x="0" y="32"/>
                  <a:pt x="0" y="31"/>
                  <a:pt x="0" y="31"/>
                </a:cubicBezTo>
                <a:cubicBezTo>
                  <a:pt x="10" y="23"/>
                  <a:pt x="10" y="23"/>
                  <a:pt x="10" y="23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27"/>
                  <a:pt x="16" y="27"/>
                  <a:pt x="16" y="27"/>
                </a:cubicBezTo>
                <a:cubicBezTo>
                  <a:pt x="17" y="27"/>
                  <a:pt x="17" y="27"/>
                  <a:pt x="18" y="27"/>
                </a:cubicBezTo>
                <a:cubicBezTo>
                  <a:pt x="23" y="23"/>
                  <a:pt x="23" y="23"/>
                  <a:pt x="23" y="23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1"/>
                  <a:pt x="32" y="32"/>
                  <a:pt x="32" y="32"/>
                </a:cubicBezTo>
                <a:close/>
                <a:moveTo>
                  <a:pt x="33" y="28"/>
                </a:moveTo>
                <a:cubicBezTo>
                  <a:pt x="33" y="15"/>
                  <a:pt x="33" y="15"/>
                  <a:pt x="33" y="15"/>
                </a:cubicBezTo>
                <a:cubicBezTo>
                  <a:pt x="24" y="22"/>
                  <a:pt x="24" y="22"/>
                  <a:pt x="24" y="22"/>
                </a:cubicBezTo>
                <a:lnTo>
                  <a:pt x="33" y="2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52" name="Freeform 175">
            <a:extLst>
              <a:ext uri="{FF2B5EF4-FFF2-40B4-BE49-F238E27FC236}">
                <a16:creationId xmlns:a16="http://schemas.microsoft.com/office/drawing/2014/main" id="{E3F2FE1C-7526-3EC3-C122-543701B71189}"/>
              </a:ext>
            </a:extLst>
          </p:cNvPr>
          <p:cNvSpPr>
            <a:spLocks noEditPoints="1"/>
          </p:cNvSpPr>
          <p:nvPr/>
        </p:nvSpPr>
        <p:spPr bwMode="auto">
          <a:xfrm>
            <a:off x="1894904" y="5208731"/>
            <a:ext cx="162880" cy="278706"/>
          </a:xfrm>
          <a:custGeom>
            <a:avLst/>
            <a:gdLst>
              <a:gd name="T0" fmla="*/ 9 w 17"/>
              <a:gd name="T1" fmla="*/ 0 h 29"/>
              <a:gd name="T2" fmla="*/ 9 w 17"/>
              <a:gd name="T3" fmla="*/ 0 h 29"/>
              <a:gd name="T4" fmla="*/ 14 w 17"/>
              <a:gd name="T5" fmla="*/ 6 h 29"/>
              <a:gd name="T6" fmla="*/ 14 w 17"/>
              <a:gd name="T7" fmla="*/ 15 h 29"/>
              <a:gd name="T8" fmla="*/ 9 w 17"/>
              <a:gd name="T9" fmla="*/ 21 h 29"/>
              <a:gd name="T10" fmla="*/ 9 w 17"/>
              <a:gd name="T11" fmla="*/ 21 h 29"/>
              <a:gd name="T12" fmla="*/ 3 w 17"/>
              <a:gd name="T13" fmla="*/ 15 h 29"/>
              <a:gd name="T14" fmla="*/ 3 w 17"/>
              <a:gd name="T15" fmla="*/ 6 h 29"/>
              <a:gd name="T16" fmla="*/ 9 w 17"/>
              <a:gd name="T17" fmla="*/ 0 h 29"/>
              <a:gd name="T18" fmla="*/ 6 w 17"/>
              <a:gd name="T19" fmla="*/ 15 h 29"/>
              <a:gd name="T20" fmla="*/ 6 w 17"/>
              <a:gd name="T21" fmla="*/ 6 h 29"/>
              <a:gd name="T22" fmla="*/ 7 w 17"/>
              <a:gd name="T23" fmla="*/ 4 h 29"/>
              <a:gd name="T24" fmla="*/ 8 w 17"/>
              <a:gd name="T25" fmla="*/ 3 h 29"/>
              <a:gd name="T26" fmla="*/ 8 w 17"/>
              <a:gd name="T27" fmla="*/ 2 h 29"/>
              <a:gd name="T28" fmla="*/ 7 w 17"/>
              <a:gd name="T29" fmla="*/ 2 h 29"/>
              <a:gd name="T30" fmla="*/ 5 w 17"/>
              <a:gd name="T31" fmla="*/ 4 h 29"/>
              <a:gd name="T32" fmla="*/ 4 w 17"/>
              <a:gd name="T33" fmla="*/ 6 h 29"/>
              <a:gd name="T34" fmla="*/ 4 w 17"/>
              <a:gd name="T35" fmla="*/ 15 h 29"/>
              <a:gd name="T36" fmla="*/ 5 w 17"/>
              <a:gd name="T37" fmla="*/ 16 h 29"/>
              <a:gd name="T38" fmla="*/ 6 w 17"/>
              <a:gd name="T39" fmla="*/ 15 h 29"/>
              <a:gd name="T40" fmla="*/ 10 w 17"/>
              <a:gd name="T41" fmla="*/ 23 h 29"/>
              <a:gd name="T42" fmla="*/ 14 w 17"/>
              <a:gd name="T43" fmla="*/ 21 h 29"/>
              <a:gd name="T44" fmla="*/ 17 w 17"/>
              <a:gd name="T45" fmla="*/ 15 h 29"/>
              <a:gd name="T46" fmla="*/ 16 w 17"/>
              <a:gd name="T47" fmla="*/ 14 h 29"/>
              <a:gd name="T48" fmla="*/ 15 w 17"/>
              <a:gd name="T49" fmla="*/ 15 h 29"/>
              <a:gd name="T50" fmla="*/ 13 w 17"/>
              <a:gd name="T51" fmla="*/ 20 h 29"/>
              <a:gd name="T52" fmla="*/ 9 w 17"/>
              <a:gd name="T53" fmla="*/ 21 h 29"/>
              <a:gd name="T54" fmla="*/ 4 w 17"/>
              <a:gd name="T55" fmla="*/ 20 h 29"/>
              <a:gd name="T56" fmla="*/ 2 w 17"/>
              <a:gd name="T57" fmla="*/ 15 h 29"/>
              <a:gd name="T58" fmla="*/ 1 w 17"/>
              <a:gd name="T59" fmla="*/ 14 h 29"/>
              <a:gd name="T60" fmla="*/ 0 w 17"/>
              <a:gd name="T61" fmla="*/ 15 h 29"/>
              <a:gd name="T62" fmla="*/ 3 w 17"/>
              <a:gd name="T63" fmla="*/ 21 h 29"/>
              <a:gd name="T64" fmla="*/ 8 w 17"/>
              <a:gd name="T65" fmla="*/ 23 h 29"/>
              <a:gd name="T66" fmla="*/ 8 w 17"/>
              <a:gd name="T67" fmla="*/ 27 h 29"/>
              <a:gd name="T68" fmla="*/ 1 w 17"/>
              <a:gd name="T69" fmla="*/ 27 h 29"/>
              <a:gd name="T70" fmla="*/ 0 w 17"/>
              <a:gd name="T71" fmla="*/ 28 h 29"/>
              <a:gd name="T72" fmla="*/ 1 w 17"/>
              <a:gd name="T73" fmla="*/ 29 h 29"/>
              <a:gd name="T74" fmla="*/ 16 w 17"/>
              <a:gd name="T75" fmla="*/ 29 h 29"/>
              <a:gd name="T76" fmla="*/ 17 w 17"/>
              <a:gd name="T77" fmla="*/ 28 h 29"/>
              <a:gd name="T78" fmla="*/ 16 w 17"/>
              <a:gd name="T79" fmla="*/ 27 h 29"/>
              <a:gd name="T80" fmla="*/ 10 w 17"/>
              <a:gd name="T81" fmla="*/ 27 h 29"/>
              <a:gd name="T82" fmla="*/ 10 w 17"/>
              <a:gd name="T83" fmla="*/ 23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" h="29">
                <a:moveTo>
                  <a:pt x="9" y="0"/>
                </a:moveTo>
                <a:cubicBezTo>
                  <a:pt x="9" y="0"/>
                  <a:pt x="9" y="0"/>
                  <a:pt x="9" y="0"/>
                </a:cubicBezTo>
                <a:cubicBezTo>
                  <a:pt x="12" y="0"/>
                  <a:pt x="14" y="3"/>
                  <a:pt x="14" y="6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8"/>
                  <a:pt x="12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6" y="21"/>
                  <a:pt x="3" y="18"/>
                  <a:pt x="3" y="15"/>
                </a:cubicBezTo>
                <a:cubicBezTo>
                  <a:pt x="3" y="6"/>
                  <a:pt x="3" y="6"/>
                  <a:pt x="3" y="6"/>
                </a:cubicBezTo>
                <a:cubicBezTo>
                  <a:pt x="3" y="3"/>
                  <a:pt x="6" y="0"/>
                  <a:pt x="9" y="0"/>
                </a:cubicBezTo>
                <a:close/>
                <a:moveTo>
                  <a:pt x="6" y="15"/>
                </a:move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5"/>
                  <a:pt x="7" y="4"/>
                </a:cubicBezTo>
                <a:cubicBezTo>
                  <a:pt x="7" y="4"/>
                  <a:pt x="7" y="4"/>
                  <a:pt x="8" y="3"/>
                </a:cubicBezTo>
                <a:cubicBezTo>
                  <a:pt x="8" y="3"/>
                  <a:pt x="8" y="3"/>
                  <a:pt x="8" y="2"/>
                </a:cubicBezTo>
                <a:cubicBezTo>
                  <a:pt x="8" y="2"/>
                  <a:pt x="7" y="2"/>
                  <a:pt x="7" y="2"/>
                </a:cubicBezTo>
                <a:cubicBezTo>
                  <a:pt x="6" y="2"/>
                  <a:pt x="5" y="3"/>
                  <a:pt x="5" y="4"/>
                </a:cubicBezTo>
                <a:cubicBezTo>
                  <a:pt x="5" y="4"/>
                  <a:pt x="4" y="5"/>
                  <a:pt x="4" y="6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15"/>
                  <a:pt x="5" y="16"/>
                  <a:pt x="5" y="16"/>
                </a:cubicBezTo>
                <a:cubicBezTo>
                  <a:pt x="6" y="16"/>
                  <a:pt x="6" y="15"/>
                  <a:pt x="6" y="15"/>
                </a:cubicBezTo>
                <a:close/>
                <a:moveTo>
                  <a:pt x="10" y="23"/>
                </a:moveTo>
                <a:cubicBezTo>
                  <a:pt x="11" y="23"/>
                  <a:pt x="13" y="22"/>
                  <a:pt x="14" y="21"/>
                </a:cubicBezTo>
                <a:cubicBezTo>
                  <a:pt x="16" y="20"/>
                  <a:pt x="17" y="17"/>
                  <a:pt x="17" y="15"/>
                </a:cubicBezTo>
                <a:cubicBezTo>
                  <a:pt x="17" y="15"/>
                  <a:pt x="16" y="14"/>
                  <a:pt x="16" y="14"/>
                </a:cubicBezTo>
                <a:cubicBezTo>
                  <a:pt x="15" y="14"/>
                  <a:pt x="15" y="15"/>
                  <a:pt x="15" y="15"/>
                </a:cubicBezTo>
                <a:cubicBezTo>
                  <a:pt x="15" y="17"/>
                  <a:pt x="14" y="18"/>
                  <a:pt x="13" y="20"/>
                </a:cubicBezTo>
                <a:cubicBezTo>
                  <a:pt x="12" y="21"/>
                  <a:pt x="10" y="21"/>
                  <a:pt x="9" y="21"/>
                </a:cubicBezTo>
                <a:cubicBezTo>
                  <a:pt x="7" y="21"/>
                  <a:pt x="5" y="21"/>
                  <a:pt x="4" y="20"/>
                </a:cubicBezTo>
                <a:cubicBezTo>
                  <a:pt x="3" y="18"/>
                  <a:pt x="2" y="17"/>
                  <a:pt x="2" y="15"/>
                </a:cubicBezTo>
                <a:cubicBezTo>
                  <a:pt x="2" y="15"/>
                  <a:pt x="2" y="14"/>
                  <a:pt x="1" y="14"/>
                </a:cubicBezTo>
                <a:cubicBezTo>
                  <a:pt x="1" y="14"/>
                  <a:pt x="0" y="15"/>
                  <a:pt x="0" y="15"/>
                </a:cubicBezTo>
                <a:cubicBezTo>
                  <a:pt x="0" y="17"/>
                  <a:pt x="1" y="20"/>
                  <a:pt x="3" y="21"/>
                </a:cubicBezTo>
                <a:cubicBezTo>
                  <a:pt x="4" y="22"/>
                  <a:pt x="6" y="23"/>
                  <a:pt x="8" y="23"/>
                </a:cubicBezTo>
                <a:cubicBezTo>
                  <a:pt x="8" y="27"/>
                  <a:pt x="8" y="27"/>
                  <a:pt x="8" y="27"/>
                </a:cubicBezTo>
                <a:cubicBezTo>
                  <a:pt x="1" y="27"/>
                  <a:pt x="1" y="27"/>
                  <a:pt x="1" y="27"/>
                </a:cubicBezTo>
                <a:cubicBezTo>
                  <a:pt x="1" y="27"/>
                  <a:pt x="0" y="27"/>
                  <a:pt x="0" y="28"/>
                </a:cubicBezTo>
                <a:cubicBezTo>
                  <a:pt x="0" y="28"/>
                  <a:pt x="1" y="29"/>
                  <a:pt x="1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9"/>
                  <a:pt x="17" y="28"/>
                  <a:pt x="17" y="28"/>
                </a:cubicBezTo>
                <a:cubicBezTo>
                  <a:pt x="17" y="27"/>
                  <a:pt x="16" y="27"/>
                  <a:pt x="16" y="27"/>
                </a:cubicBezTo>
                <a:cubicBezTo>
                  <a:pt x="10" y="27"/>
                  <a:pt x="10" y="27"/>
                  <a:pt x="10" y="27"/>
                </a:cubicBezTo>
                <a:lnTo>
                  <a:pt x="10" y="2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53" name="Freeform 176">
            <a:extLst>
              <a:ext uri="{FF2B5EF4-FFF2-40B4-BE49-F238E27FC236}">
                <a16:creationId xmlns:a16="http://schemas.microsoft.com/office/drawing/2014/main" id="{D0B78719-5D74-2B04-9FD7-41CA53A1207F}"/>
              </a:ext>
            </a:extLst>
          </p:cNvPr>
          <p:cNvSpPr>
            <a:spLocks noEditPoints="1"/>
          </p:cNvSpPr>
          <p:nvPr/>
        </p:nvSpPr>
        <p:spPr bwMode="auto">
          <a:xfrm>
            <a:off x="758756" y="5226829"/>
            <a:ext cx="269658" cy="231652"/>
          </a:xfrm>
          <a:custGeom>
            <a:avLst/>
            <a:gdLst>
              <a:gd name="T0" fmla="*/ 14 w 28"/>
              <a:gd name="T1" fmla="*/ 24 h 24"/>
              <a:gd name="T2" fmla="*/ 0 w 28"/>
              <a:gd name="T3" fmla="*/ 10 h 24"/>
              <a:gd name="T4" fmla="*/ 14 w 28"/>
              <a:gd name="T5" fmla="*/ 8 h 24"/>
              <a:gd name="T6" fmla="*/ 28 w 28"/>
              <a:gd name="T7" fmla="*/ 10 h 24"/>
              <a:gd name="T8" fmla="*/ 14 w 28"/>
              <a:gd name="T9" fmla="*/ 24 h 24"/>
              <a:gd name="T10" fmla="*/ 5 w 28"/>
              <a:gd name="T11" fmla="*/ 13 h 24"/>
              <a:gd name="T12" fmla="*/ 4 w 28"/>
              <a:gd name="T13" fmla="*/ 12 h 24"/>
              <a:gd name="T14" fmla="*/ 4 w 28"/>
              <a:gd name="T15" fmla="*/ 10 h 24"/>
              <a:gd name="T16" fmla="*/ 4 w 28"/>
              <a:gd name="T17" fmla="*/ 8 h 24"/>
              <a:gd name="T18" fmla="*/ 6 w 28"/>
              <a:gd name="T19" fmla="*/ 6 h 24"/>
              <a:gd name="T20" fmla="*/ 7 w 28"/>
              <a:gd name="T21" fmla="*/ 5 h 24"/>
              <a:gd name="T22" fmla="*/ 5 w 28"/>
              <a:gd name="T23" fmla="*/ 4 h 24"/>
              <a:gd name="T24" fmla="*/ 3 w 28"/>
              <a:gd name="T25" fmla="*/ 7 h 24"/>
              <a:gd name="T26" fmla="*/ 2 w 28"/>
              <a:gd name="T27" fmla="*/ 10 h 24"/>
              <a:gd name="T28" fmla="*/ 3 w 28"/>
              <a:gd name="T29" fmla="*/ 12 h 24"/>
              <a:gd name="T30" fmla="*/ 4 w 28"/>
              <a:gd name="T31" fmla="*/ 14 h 24"/>
              <a:gd name="T32" fmla="*/ 5 w 28"/>
              <a:gd name="T33" fmla="*/ 14 h 24"/>
              <a:gd name="T34" fmla="*/ 5 w 28"/>
              <a:gd name="T35" fmla="*/ 13 h 24"/>
              <a:gd name="T36" fmla="*/ 17 w 28"/>
              <a:gd name="T37" fmla="*/ 10 h 24"/>
              <a:gd name="T38" fmla="*/ 19 w 28"/>
              <a:gd name="T39" fmla="*/ 7 h 24"/>
              <a:gd name="T40" fmla="*/ 21 w 28"/>
              <a:gd name="T41" fmla="*/ 6 h 24"/>
              <a:gd name="T42" fmla="*/ 22 w 28"/>
              <a:gd name="T43" fmla="*/ 5 h 24"/>
              <a:gd name="T44" fmla="*/ 21 w 28"/>
              <a:gd name="T45" fmla="*/ 4 h 24"/>
              <a:gd name="T46" fmla="*/ 17 w 28"/>
              <a:gd name="T47" fmla="*/ 6 h 24"/>
              <a:gd name="T48" fmla="*/ 15 w 28"/>
              <a:gd name="T49" fmla="*/ 9 h 24"/>
              <a:gd name="T50" fmla="*/ 16 w 28"/>
              <a:gd name="T51" fmla="*/ 10 h 24"/>
              <a:gd name="T52" fmla="*/ 17 w 28"/>
              <a:gd name="T53" fmla="*/ 1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8" h="24">
                <a:moveTo>
                  <a:pt x="14" y="24"/>
                </a:moveTo>
                <a:cubicBezTo>
                  <a:pt x="10" y="21"/>
                  <a:pt x="0" y="16"/>
                  <a:pt x="0" y="10"/>
                </a:cubicBezTo>
                <a:cubicBezTo>
                  <a:pt x="0" y="2"/>
                  <a:pt x="12" y="0"/>
                  <a:pt x="14" y="8"/>
                </a:cubicBezTo>
                <a:cubicBezTo>
                  <a:pt x="16" y="0"/>
                  <a:pt x="28" y="2"/>
                  <a:pt x="28" y="10"/>
                </a:cubicBezTo>
                <a:cubicBezTo>
                  <a:pt x="28" y="16"/>
                  <a:pt x="19" y="21"/>
                  <a:pt x="14" y="24"/>
                </a:cubicBezTo>
                <a:close/>
                <a:moveTo>
                  <a:pt x="5" y="13"/>
                </a:moveTo>
                <a:cubicBezTo>
                  <a:pt x="5" y="13"/>
                  <a:pt x="5" y="12"/>
                  <a:pt x="4" y="12"/>
                </a:cubicBezTo>
                <a:cubicBezTo>
                  <a:pt x="4" y="11"/>
                  <a:pt x="4" y="11"/>
                  <a:pt x="4" y="10"/>
                </a:cubicBezTo>
                <a:cubicBezTo>
                  <a:pt x="4" y="9"/>
                  <a:pt x="4" y="8"/>
                  <a:pt x="4" y="8"/>
                </a:cubicBezTo>
                <a:cubicBezTo>
                  <a:pt x="5" y="7"/>
                  <a:pt x="5" y="7"/>
                  <a:pt x="6" y="6"/>
                </a:cubicBezTo>
                <a:cubicBezTo>
                  <a:pt x="7" y="6"/>
                  <a:pt x="7" y="5"/>
                  <a:pt x="7" y="5"/>
                </a:cubicBezTo>
                <a:cubicBezTo>
                  <a:pt x="6" y="4"/>
                  <a:pt x="6" y="4"/>
                  <a:pt x="5" y="4"/>
                </a:cubicBezTo>
                <a:cubicBezTo>
                  <a:pt x="4" y="5"/>
                  <a:pt x="3" y="6"/>
                  <a:pt x="3" y="7"/>
                </a:cubicBezTo>
                <a:cubicBezTo>
                  <a:pt x="2" y="8"/>
                  <a:pt x="2" y="9"/>
                  <a:pt x="2" y="10"/>
                </a:cubicBezTo>
                <a:cubicBezTo>
                  <a:pt x="2" y="11"/>
                  <a:pt x="2" y="12"/>
                  <a:pt x="3" y="12"/>
                </a:cubicBezTo>
                <a:cubicBezTo>
                  <a:pt x="3" y="13"/>
                  <a:pt x="3" y="14"/>
                  <a:pt x="4" y="14"/>
                </a:cubicBezTo>
                <a:cubicBezTo>
                  <a:pt x="4" y="15"/>
                  <a:pt x="5" y="15"/>
                  <a:pt x="5" y="14"/>
                </a:cubicBezTo>
                <a:cubicBezTo>
                  <a:pt x="6" y="14"/>
                  <a:pt x="6" y="14"/>
                  <a:pt x="5" y="13"/>
                </a:cubicBezTo>
                <a:close/>
                <a:moveTo>
                  <a:pt x="17" y="10"/>
                </a:moveTo>
                <a:cubicBezTo>
                  <a:pt x="18" y="9"/>
                  <a:pt x="18" y="8"/>
                  <a:pt x="19" y="7"/>
                </a:cubicBezTo>
                <a:cubicBezTo>
                  <a:pt x="19" y="7"/>
                  <a:pt x="20" y="6"/>
                  <a:pt x="21" y="6"/>
                </a:cubicBezTo>
                <a:cubicBezTo>
                  <a:pt x="22" y="6"/>
                  <a:pt x="22" y="5"/>
                  <a:pt x="22" y="5"/>
                </a:cubicBezTo>
                <a:cubicBezTo>
                  <a:pt x="22" y="4"/>
                  <a:pt x="21" y="4"/>
                  <a:pt x="21" y="4"/>
                </a:cubicBezTo>
                <a:cubicBezTo>
                  <a:pt x="20" y="4"/>
                  <a:pt x="18" y="5"/>
                  <a:pt x="17" y="6"/>
                </a:cubicBezTo>
                <a:cubicBezTo>
                  <a:pt x="16" y="7"/>
                  <a:pt x="16" y="8"/>
                  <a:pt x="15" y="9"/>
                </a:cubicBezTo>
                <a:cubicBezTo>
                  <a:pt x="15" y="10"/>
                  <a:pt x="16" y="10"/>
                  <a:pt x="16" y="10"/>
                </a:cubicBezTo>
                <a:cubicBezTo>
                  <a:pt x="17" y="10"/>
                  <a:pt x="17" y="10"/>
                  <a:pt x="17" y="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54" name="Freeform 177">
            <a:extLst>
              <a:ext uri="{FF2B5EF4-FFF2-40B4-BE49-F238E27FC236}">
                <a16:creationId xmlns:a16="http://schemas.microsoft.com/office/drawing/2014/main" id="{6CDACDA5-20BC-0189-F547-A8E07E9CF201}"/>
              </a:ext>
            </a:extLst>
          </p:cNvPr>
          <p:cNvSpPr>
            <a:spLocks noEditPoints="1"/>
          </p:cNvSpPr>
          <p:nvPr/>
        </p:nvSpPr>
        <p:spPr bwMode="auto">
          <a:xfrm>
            <a:off x="2940670" y="5208731"/>
            <a:ext cx="316712" cy="296804"/>
          </a:xfrm>
          <a:custGeom>
            <a:avLst/>
            <a:gdLst>
              <a:gd name="T0" fmla="*/ 30 w 33"/>
              <a:gd name="T1" fmla="*/ 6 h 31"/>
              <a:gd name="T2" fmla="*/ 33 w 33"/>
              <a:gd name="T3" fmla="*/ 27 h 31"/>
              <a:gd name="T4" fmla="*/ 15 w 33"/>
              <a:gd name="T5" fmla="*/ 30 h 31"/>
              <a:gd name="T6" fmla="*/ 11 w 33"/>
              <a:gd name="T7" fmla="*/ 4 h 31"/>
              <a:gd name="T8" fmla="*/ 13 w 33"/>
              <a:gd name="T9" fmla="*/ 0 h 31"/>
              <a:gd name="T10" fmla="*/ 14 w 33"/>
              <a:gd name="T11" fmla="*/ 1 h 31"/>
              <a:gd name="T12" fmla="*/ 13 w 33"/>
              <a:gd name="T13" fmla="*/ 31 h 31"/>
              <a:gd name="T14" fmla="*/ 4 w 33"/>
              <a:gd name="T15" fmla="*/ 30 h 31"/>
              <a:gd name="T16" fmla="*/ 5 w 33"/>
              <a:gd name="T17" fmla="*/ 4 h 31"/>
              <a:gd name="T18" fmla="*/ 3 w 33"/>
              <a:gd name="T19" fmla="*/ 30 h 31"/>
              <a:gd name="T20" fmla="*/ 0 w 33"/>
              <a:gd name="T21" fmla="*/ 27 h 31"/>
              <a:gd name="T22" fmla="*/ 2 w 33"/>
              <a:gd name="T23" fmla="*/ 6 h 31"/>
              <a:gd name="T24" fmla="*/ 3 w 33"/>
              <a:gd name="T25" fmla="*/ 30 h 31"/>
              <a:gd name="T26" fmla="*/ 26 w 33"/>
              <a:gd name="T27" fmla="*/ 23 h 31"/>
              <a:gd name="T28" fmla="*/ 26 w 33"/>
              <a:gd name="T29" fmla="*/ 26 h 31"/>
              <a:gd name="T30" fmla="*/ 29 w 33"/>
              <a:gd name="T31" fmla="*/ 26 h 31"/>
              <a:gd name="T32" fmla="*/ 29 w 33"/>
              <a:gd name="T33" fmla="*/ 23 h 31"/>
              <a:gd name="T34" fmla="*/ 22 w 33"/>
              <a:gd name="T35" fmla="*/ 23 h 31"/>
              <a:gd name="T36" fmla="*/ 21 w 33"/>
              <a:gd name="T37" fmla="*/ 26 h 31"/>
              <a:gd name="T38" fmla="*/ 25 w 33"/>
              <a:gd name="T39" fmla="*/ 26 h 31"/>
              <a:gd name="T40" fmla="*/ 25 w 33"/>
              <a:gd name="T41" fmla="*/ 23 h 31"/>
              <a:gd name="T42" fmla="*/ 22 w 33"/>
              <a:gd name="T43" fmla="*/ 23 h 31"/>
              <a:gd name="T44" fmla="*/ 17 w 33"/>
              <a:gd name="T45" fmla="*/ 23 h 31"/>
              <a:gd name="T46" fmla="*/ 18 w 33"/>
              <a:gd name="T47" fmla="*/ 26 h 31"/>
              <a:gd name="T48" fmla="*/ 21 w 33"/>
              <a:gd name="T49" fmla="*/ 26 h 31"/>
              <a:gd name="T50" fmla="*/ 20 w 33"/>
              <a:gd name="T51" fmla="*/ 23 h 31"/>
              <a:gd name="T52" fmla="*/ 26 w 33"/>
              <a:gd name="T53" fmla="*/ 19 h 31"/>
              <a:gd name="T54" fmla="*/ 26 w 33"/>
              <a:gd name="T55" fmla="*/ 22 h 31"/>
              <a:gd name="T56" fmla="*/ 29 w 33"/>
              <a:gd name="T57" fmla="*/ 22 h 31"/>
              <a:gd name="T58" fmla="*/ 29 w 33"/>
              <a:gd name="T59" fmla="*/ 19 h 31"/>
              <a:gd name="T60" fmla="*/ 26 w 33"/>
              <a:gd name="T61" fmla="*/ 19 h 31"/>
              <a:gd name="T62" fmla="*/ 21 w 33"/>
              <a:gd name="T63" fmla="*/ 19 h 31"/>
              <a:gd name="T64" fmla="*/ 22 w 33"/>
              <a:gd name="T65" fmla="*/ 22 h 31"/>
              <a:gd name="T66" fmla="*/ 25 w 33"/>
              <a:gd name="T67" fmla="*/ 22 h 31"/>
              <a:gd name="T68" fmla="*/ 25 w 33"/>
              <a:gd name="T69" fmla="*/ 19 h 31"/>
              <a:gd name="T70" fmla="*/ 18 w 33"/>
              <a:gd name="T71" fmla="*/ 19 h 31"/>
              <a:gd name="T72" fmla="*/ 17 w 33"/>
              <a:gd name="T73" fmla="*/ 22 h 31"/>
              <a:gd name="T74" fmla="*/ 20 w 33"/>
              <a:gd name="T75" fmla="*/ 22 h 31"/>
              <a:gd name="T76" fmla="*/ 21 w 33"/>
              <a:gd name="T77" fmla="*/ 19 h 31"/>
              <a:gd name="T78" fmla="*/ 18 w 33"/>
              <a:gd name="T79" fmla="*/ 19 h 31"/>
              <a:gd name="T80" fmla="*/ 26 w 33"/>
              <a:gd name="T81" fmla="*/ 15 h 31"/>
              <a:gd name="T82" fmla="*/ 26 w 33"/>
              <a:gd name="T83" fmla="*/ 18 h 31"/>
              <a:gd name="T84" fmla="*/ 29 w 33"/>
              <a:gd name="T85" fmla="*/ 18 h 31"/>
              <a:gd name="T86" fmla="*/ 29 w 33"/>
              <a:gd name="T87" fmla="*/ 15 h 31"/>
              <a:gd name="T88" fmla="*/ 22 w 33"/>
              <a:gd name="T89" fmla="*/ 15 h 31"/>
              <a:gd name="T90" fmla="*/ 21 w 33"/>
              <a:gd name="T91" fmla="*/ 18 h 31"/>
              <a:gd name="T92" fmla="*/ 25 w 33"/>
              <a:gd name="T93" fmla="*/ 18 h 31"/>
              <a:gd name="T94" fmla="*/ 25 w 33"/>
              <a:gd name="T95" fmla="*/ 15 h 31"/>
              <a:gd name="T96" fmla="*/ 22 w 33"/>
              <a:gd name="T97" fmla="*/ 15 h 31"/>
              <a:gd name="T98" fmla="*/ 17 w 33"/>
              <a:gd name="T99" fmla="*/ 15 h 31"/>
              <a:gd name="T100" fmla="*/ 18 w 33"/>
              <a:gd name="T101" fmla="*/ 18 h 31"/>
              <a:gd name="T102" fmla="*/ 21 w 33"/>
              <a:gd name="T103" fmla="*/ 18 h 31"/>
              <a:gd name="T104" fmla="*/ 20 w 33"/>
              <a:gd name="T105" fmla="*/ 15 h 31"/>
              <a:gd name="T106" fmla="*/ 29 w 33"/>
              <a:gd name="T107" fmla="*/ 10 h 31"/>
              <a:gd name="T108" fmla="*/ 17 w 33"/>
              <a:gd name="T109" fmla="*/ 9 h 31"/>
              <a:gd name="T110" fmla="*/ 17 w 33"/>
              <a:gd name="T111" fmla="*/ 12 h 31"/>
              <a:gd name="T112" fmla="*/ 29 w 33"/>
              <a:gd name="T113" fmla="*/ 12 h 31"/>
              <a:gd name="T114" fmla="*/ 29 w 33"/>
              <a:gd name="T115" fmla="*/ 1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3" h="31">
                <a:moveTo>
                  <a:pt x="15" y="6"/>
                </a:moveTo>
                <a:cubicBezTo>
                  <a:pt x="20" y="6"/>
                  <a:pt x="25" y="6"/>
                  <a:pt x="30" y="6"/>
                </a:cubicBezTo>
                <a:cubicBezTo>
                  <a:pt x="32" y="6"/>
                  <a:pt x="33" y="7"/>
                  <a:pt x="33" y="8"/>
                </a:cubicBezTo>
                <a:cubicBezTo>
                  <a:pt x="33" y="16"/>
                  <a:pt x="33" y="20"/>
                  <a:pt x="33" y="27"/>
                </a:cubicBezTo>
                <a:cubicBezTo>
                  <a:pt x="33" y="29"/>
                  <a:pt x="32" y="30"/>
                  <a:pt x="30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22"/>
                  <a:pt x="15" y="14"/>
                  <a:pt x="15" y="6"/>
                </a:cubicBezTo>
                <a:close/>
                <a:moveTo>
                  <a:pt x="11" y="4"/>
                </a:moveTo>
                <a:cubicBezTo>
                  <a:pt x="11" y="1"/>
                  <a:pt x="11" y="1"/>
                  <a:pt x="11" y="1"/>
                </a:cubicBezTo>
                <a:cubicBezTo>
                  <a:pt x="11" y="0"/>
                  <a:pt x="12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4" y="0"/>
                  <a:pt x="14" y="1"/>
                </a:cubicBezTo>
                <a:cubicBezTo>
                  <a:pt x="14" y="11"/>
                  <a:pt x="14" y="20"/>
                  <a:pt x="14" y="30"/>
                </a:cubicBezTo>
                <a:cubicBezTo>
                  <a:pt x="14" y="31"/>
                  <a:pt x="13" y="31"/>
                  <a:pt x="13" y="31"/>
                </a:cubicBezTo>
                <a:cubicBezTo>
                  <a:pt x="10" y="31"/>
                  <a:pt x="7" y="31"/>
                  <a:pt x="5" y="31"/>
                </a:cubicBezTo>
                <a:cubicBezTo>
                  <a:pt x="4" y="31"/>
                  <a:pt x="4" y="31"/>
                  <a:pt x="4" y="30"/>
                </a:cubicBezTo>
                <a:cubicBezTo>
                  <a:pt x="4" y="21"/>
                  <a:pt x="4" y="14"/>
                  <a:pt x="4" y="4"/>
                </a:cubicBezTo>
                <a:cubicBezTo>
                  <a:pt x="4" y="4"/>
                  <a:pt x="4" y="4"/>
                  <a:pt x="5" y="4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3" y="30"/>
                </a:moveTo>
                <a:cubicBezTo>
                  <a:pt x="2" y="30"/>
                  <a:pt x="2" y="30"/>
                  <a:pt x="2" y="30"/>
                </a:cubicBezTo>
                <a:cubicBezTo>
                  <a:pt x="1" y="30"/>
                  <a:pt x="0" y="29"/>
                  <a:pt x="0" y="27"/>
                </a:cubicBezTo>
                <a:cubicBezTo>
                  <a:pt x="0" y="20"/>
                  <a:pt x="0" y="16"/>
                  <a:pt x="0" y="8"/>
                </a:cubicBezTo>
                <a:cubicBezTo>
                  <a:pt x="0" y="7"/>
                  <a:pt x="1" y="6"/>
                  <a:pt x="2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14"/>
                  <a:pt x="3" y="22"/>
                  <a:pt x="3" y="30"/>
                </a:cubicBezTo>
                <a:close/>
                <a:moveTo>
                  <a:pt x="26" y="23"/>
                </a:moveTo>
                <a:cubicBezTo>
                  <a:pt x="26" y="23"/>
                  <a:pt x="26" y="23"/>
                  <a:pt x="26" y="23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9" y="23"/>
                  <a:pt x="29" y="23"/>
                </a:cubicBezTo>
                <a:cubicBezTo>
                  <a:pt x="26" y="23"/>
                  <a:pt x="26" y="23"/>
                  <a:pt x="26" y="23"/>
                </a:cubicBezTo>
                <a:close/>
                <a:moveTo>
                  <a:pt x="22" y="23"/>
                </a:moveTo>
                <a:cubicBezTo>
                  <a:pt x="22" y="23"/>
                  <a:pt x="21" y="23"/>
                  <a:pt x="21" y="23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26"/>
                  <a:pt x="22" y="26"/>
                  <a:pt x="22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3"/>
                  <a:pt x="25" y="23"/>
                  <a:pt x="25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22" y="23"/>
                  <a:pt x="22" y="23"/>
                  <a:pt x="22" y="23"/>
                </a:cubicBezTo>
                <a:close/>
                <a:moveTo>
                  <a:pt x="18" y="23"/>
                </a:moveTo>
                <a:cubicBezTo>
                  <a:pt x="17" y="23"/>
                  <a:pt x="17" y="23"/>
                  <a:pt x="17" y="23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6"/>
                  <a:pt x="17" y="26"/>
                  <a:pt x="18" y="26"/>
                </a:cubicBezTo>
                <a:cubicBezTo>
                  <a:pt x="20" y="26"/>
                  <a:pt x="20" y="26"/>
                  <a:pt x="20" y="26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0" y="23"/>
                </a:cubicBezTo>
                <a:cubicBezTo>
                  <a:pt x="18" y="23"/>
                  <a:pt x="18" y="23"/>
                  <a:pt x="18" y="23"/>
                </a:cubicBezTo>
                <a:close/>
                <a:moveTo>
                  <a:pt x="26" y="19"/>
                </a:moveTo>
                <a:cubicBezTo>
                  <a:pt x="26" y="19"/>
                  <a:pt x="26" y="19"/>
                  <a:pt x="26" y="19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6" y="19"/>
                  <a:pt x="26" y="19"/>
                  <a:pt x="26" y="19"/>
                </a:cubicBezTo>
                <a:close/>
                <a:moveTo>
                  <a:pt x="22" y="19"/>
                </a:moveTo>
                <a:cubicBezTo>
                  <a:pt x="22" y="19"/>
                  <a:pt x="21" y="19"/>
                  <a:pt x="21" y="19"/>
                </a:cubicBezTo>
                <a:cubicBezTo>
                  <a:pt x="21" y="22"/>
                  <a:pt x="21" y="22"/>
                  <a:pt x="21" y="22"/>
                </a:cubicBezTo>
                <a:cubicBezTo>
                  <a:pt x="21" y="22"/>
                  <a:pt x="22" y="22"/>
                  <a:pt x="22" y="22"/>
                </a:cubicBezTo>
                <a:cubicBezTo>
                  <a:pt x="25" y="22"/>
                  <a:pt x="25" y="22"/>
                  <a:pt x="25" y="22"/>
                </a:cubicBezTo>
                <a:cubicBezTo>
                  <a:pt x="25" y="22"/>
                  <a:pt x="25" y="22"/>
                  <a:pt x="25" y="22"/>
                </a:cubicBezTo>
                <a:cubicBezTo>
                  <a:pt x="25" y="19"/>
                  <a:pt x="25" y="19"/>
                  <a:pt x="25" y="19"/>
                </a:cubicBezTo>
                <a:cubicBezTo>
                  <a:pt x="25" y="19"/>
                  <a:pt x="25" y="19"/>
                  <a:pt x="25" y="19"/>
                </a:cubicBezTo>
                <a:cubicBezTo>
                  <a:pt x="22" y="19"/>
                  <a:pt x="22" y="19"/>
                  <a:pt x="22" y="19"/>
                </a:cubicBezTo>
                <a:close/>
                <a:moveTo>
                  <a:pt x="18" y="19"/>
                </a:moveTo>
                <a:cubicBezTo>
                  <a:pt x="17" y="19"/>
                  <a:pt x="17" y="19"/>
                  <a:pt x="17" y="19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22"/>
                  <a:pt x="17" y="22"/>
                  <a:pt x="18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1" y="19"/>
                  <a:pt x="21" y="19"/>
                  <a:pt x="21" y="19"/>
                </a:cubicBezTo>
                <a:cubicBezTo>
                  <a:pt x="21" y="19"/>
                  <a:pt x="21" y="19"/>
                  <a:pt x="20" y="19"/>
                </a:cubicBezTo>
                <a:cubicBezTo>
                  <a:pt x="18" y="19"/>
                  <a:pt x="18" y="19"/>
                  <a:pt x="18" y="19"/>
                </a:cubicBezTo>
                <a:close/>
                <a:moveTo>
                  <a:pt x="26" y="15"/>
                </a:moveTo>
                <a:cubicBezTo>
                  <a:pt x="26" y="15"/>
                  <a:pt x="26" y="15"/>
                  <a:pt x="26" y="15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6" y="15"/>
                  <a:pt x="26" y="15"/>
                  <a:pt x="26" y="15"/>
                </a:cubicBezTo>
                <a:close/>
                <a:moveTo>
                  <a:pt x="22" y="15"/>
                </a:moveTo>
                <a:cubicBezTo>
                  <a:pt x="22" y="15"/>
                  <a:pt x="21" y="15"/>
                  <a:pt x="21" y="15"/>
                </a:cubicBezTo>
                <a:cubicBezTo>
                  <a:pt x="21" y="18"/>
                  <a:pt x="21" y="18"/>
                  <a:pt x="21" y="18"/>
                </a:cubicBezTo>
                <a:cubicBezTo>
                  <a:pt x="21" y="18"/>
                  <a:pt x="22" y="18"/>
                  <a:pt x="22" y="18"/>
                </a:cubicBezTo>
                <a:cubicBezTo>
                  <a:pt x="25" y="18"/>
                  <a:pt x="25" y="18"/>
                  <a:pt x="25" y="18"/>
                </a:cubicBezTo>
                <a:cubicBezTo>
                  <a:pt x="25" y="18"/>
                  <a:pt x="25" y="18"/>
                  <a:pt x="25" y="18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2" y="15"/>
                  <a:pt x="22" y="15"/>
                  <a:pt x="22" y="15"/>
                </a:cubicBezTo>
                <a:close/>
                <a:moveTo>
                  <a:pt x="18" y="15"/>
                </a:moveTo>
                <a:cubicBezTo>
                  <a:pt x="17" y="15"/>
                  <a:pt x="17" y="15"/>
                  <a:pt x="17" y="15"/>
                </a:cubicBez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7" y="18"/>
                  <a:pt x="18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1" y="18"/>
                  <a:pt x="21" y="18"/>
                  <a:pt x="21" y="18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15"/>
                  <a:pt x="21" y="15"/>
                  <a:pt x="20" y="15"/>
                </a:cubicBezTo>
                <a:cubicBezTo>
                  <a:pt x="18" y="15"/>
                  <a:pt x="18" y="15"/>
                  <a:pt x="18" y="15"/>
                </a:cubicBezTo>
                <a:close/>
                <a:moveTo>
                  <a:pt x="29" y="10"/>
                </a:moveTo>
                <a:cubicBezTo>
                  <a:pt x="29" y="9"/>
                  <a:pt x="29" y="9"/>
                  <a:pt x="29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10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1"/>
                  <a:pt x="29" y="11"/>
                  <a:pt x="29" y="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55" name="Freeform 178">
            <a:extLst>
              <a:ext uri="{FF2B5EF4-FFF2-40B4-BE49-F238E27FC236}">
                <a16:creationId xmlns:a16="http://schemas.microsoft.com/office/drawing/2014/main" id="{2852E4AA-9C19-DA65-9347-E4DCFB6E8FA2}"/>
              </a:ext>
            </a:extLst>
          </p:cNvPr>
          <p:cNvSpPr>
            <a:spLocks/>
          </p:cNvSpPr>
          <p:nvPr/>
        </p:nvSpPr>
        <p:spPr bwMode="auto">
          <a:xfrm>
            <a:off x="4042469" y="5284742"/>
            <a:ext cx="316712" cy="115826"/>
          </a:xfrm>
          <a:custGeom>
            <a:avLst/>
            <a:gdLst>
              <a:gd name="T0" fmla="*/ 29 w 33"/>
              <a:gd name="T1" fmla="*/ 2 h 12"/>
              <a:gd name="T2" fmla="*/ 4 w 33"/>
              <a:gd name="T3" fmla="*/ 2 h 12"/>
              <a:gd name="T4" fmla="*/ 1 w 33"/>
              <a:gd name="T5" fmla="*/ 6 h 12"/>
              <a:gd name="T6" fmla="*/ 2 w 33"/>
              <a:gd name="T7" fmla="*/ 11 h 12"/>
              <a:gd name="T8" fmla="*/ 3 w 33"/>
              <a:gd name="T9" fmla="*/ 12 h 12"/>
              <a:gd name="T10" fmla="*/ 9 w 33"/>
              <a:gd name="T11" fmla="*/ 12 h 12"/>
              <a:gd name="T12" fmla="*/ 10 w 33"/>
              <a:gd name="T13" fmla="*/ 11 h 12"/>
              <a:gd name="T14" fmla="*/ 10 w 33"/>
              <a:gd name="T15" fmla="*/ 10 h 12"/>
              <a:gd name="T16" fmla="*/ 10 w 33"/>
              <a:gd name="T17" fmla="*/ 6 h 12"/>
              <a:gd name="T18" fmla="*/ 24 w 33"/>
              <a:gd name="T19" fmla="*/ 6 h 12"/>
              <a:gd name="T20" fmla="*/ 23 w 33"/>
              <a:gd name="T21" fmla="*/ 10 h 12"/>
              <a:gd name="T22" fmla="*/ 23 w 33"/>
              <a:gd name="T23" fmla="*/ 11 h 12"/>
              <a:gd name="T24" fmla="*/ 25 w 33"/>
              <a:gd name="T25" fmla="*/ 12 h 12"/>
              <a:gd name="T26" fmla="*/ 30 w 33"/>
              <a:gd name="T27" fmla="*/ 12 h 12"/>
              <a:gd name="T28" fmla="*/ 32 w 33"/>
              <a:gd name="T29" fmla="*/ 11 h 12"/>
              <a:gd name="T30" fmla="*/ 32 w 33"/>
              <a:gd name="T31" fmla="*/ 6 h 12"/>
              <a:gd name="T32" fmla="*/ 29 w 33"/>
              <a:gd name="T33" fmla="*/ 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3" h="12">
                <a:moveTo>
                  <a:pt x="29" y="2"/>
                </a:moveTo>
                <a:cubicBezTo>
                  <a:pt x="21" y="0"/>
                  <a:pt x="13" y="0"/>
                  <a:pt x="4" y="2"/>
                </a:cubicBezTo>
                <a:cubicBezTo>
                  <a:pt x="2" y="2"/>
                  <a:pt x="0" y="4"/>
                  <a:pt x="1" y="6"/>
                </a:cubicBezTo>
                <a:cubicBezTo>
                  <a:pt x="1" y="7"/>
                  <a:pt x="1" y="9"/>
                  <a:pt x="2" y="11"/>
                </a:cubicBezTo>
                <a:cubicBezTo>
                  <a:pt x="2" y="12"/>
                  <a:pt x="3" y="12"/>
                  <a:pt x="3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1"/>
                  <a:pt x="9" y="11"/>
                  <a:pt x="10" y="11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6"/>
                  <a:pt x="10" y="6"/>
                  <a:pt x="10" y="6"/>
                </a:cubicBezTo>
                <a:cubicBezTo>
                  <a:pt x="14" y="6"/>
                  <a:pt x="19" y="6"/>
                  <a:pt x="24" y="6"/>
                </a:cubicBezTo>
                <a:cubicBezTo>
                  <a:pt x="23" y="10"/>
                  <a:pt x="23" y="10"/>
                  <a:pt x="23" y="10"/>
                </a:cubicBezTo>
                <a:cubicBezTo>
                  <a:pt x="23" y="10"/>
                  <a:pt x="23" y="10"/>
                  <a:pt x="23" y="11"/>
                </a:cubicBezTo>
                <a:cubicBezTo>
                  <a:pt x="24" y="11"/>
                  <a:pt x="24" y="11"/>
                  <a:pt x="25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1" y="12"/>
                  <a:pt x="31" y="12"/>
                  <a:pt x="32" y="11"/>
                </a:cubicBezTo>
                <a:cubicBezTo>
                  <a:pt x="32" y="9"/>
                  <a:pt x="32" y="7"/>
                  <a:pt x="32" y="6"/>
                </a:cubicBezTo>
                <a:cubicBezTo>
                  <a:pt x="33" y="4"/>
                  <a:pt x="31" y="2"/>
                  <a:pt x="29" y="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56" name="Freeform 181">
            <a:extLst>
              <a:ext uri="{FF2B5EF4-FFF2-40B4-BE49-F238E27FC236}">
                <a16:creationId xmlns:a16="http://schemas.microsoft.com/office/drawing/2014/main" id="{77581DC7-631E-BD33-507B-4AE6972854A0}"/>
              </a:ext>
            </a:extLst>
          </p:cNvPr>
          <p:cNvSpPr>
            <a:spLocks noEditPoints="1"/>
          </p:cNvSpPr>
          <p:nvPr/>
        </p:nvSpPr>
        <p:spPr bwMode="auto">
          <a:xfrm>
            <a:off x="4612372" y="5246739"/>
            <a:ext cx="258799" cy="258799"/>
          </a:xfrm>
          <a:custGeom>
            <a:avLst/>
            <a:gdLst>
              <a:gd name="T0" fmla="*/ 25 w 27"/>
              <a:gd name="T1" fmla="*/ 0 h 27"/>
              <a:gd name="T2" fmla="*/ 27 w 27"/>
              <a:gd name="T3" fmla="*/ 2 h 27"/>
              <a:gd name="T4" fmla="*/ 27 w 27"/>
              <a:gd name="T5" fmla="*/ 17 h 27"/>
              <a:gd name="T6" fmla="*/ 25 w 27"/>
              <a:gd name="T7" fmla="*/ 19 h 27"/>
              <a:gd name="T8" fmla="*/ 20 w 27"/>
              <a:gd name="T9" fmla="*/ 19 h 27"/>
              <a:gd name="T10" fmla="*/ 20 w 27"/>
              <a:gd name="T11" fmla="*/ 27 h 27"/>
              <a:gd name="T12" fmla="*/ 13 w 27"/>
              <a:gd name="T13" fmla="*/ 19 h 27"/>
              <a:gd name="T14" fmla="*/ 2 w 27"/>
              <a:gd name="T15" fmla="*/ 19 h 27"/>
              <a:gd name="T16" fmla="*/ 0 w 27"/>
              <a:gd name="T17" fmla="*/ 17 h 27"/>
              <a:gd name="T18" fmla="*/ 0 w 27"/>
              <a:gd name="T19" fmla="*/ 2 h 27"/>
              <a:gd name="T20" fmla="*/ 2 w 27"/>
              <a:gd name="T21" fmla="*/ 0 h 27"/>
              <a:gd name="T22" fmla="*/ 25 w 27"/>
              <a:gd name="T23" fmla="*/ 0 h 27"/>
              <a:gd name="T24" fmla="*/ 5 w 27"/>
              <a:gd name="T25" fmla="*/ 5 h 27"/>
              <a:gd name="T26" fmla="*/ 5 w 27"/>
              <a:gd name="T27" fmla="*/ 6 h 27"/>
              <a:gd name="T28" fmla="*/ 5 w 27"/>
              <a:gd name="T29" fmla="*/ 6 h 27"/>
              <a:gd name="T30" fmla="*/ 5 w 27"/>
              <a:gd name="T31" fmla="*/ 7 h 27"/>
              <a:gd name="T32" fmla="*/ 22 w 27"/>
              <a:gd name="T33" fmla="*/ 7 h 27"/>
              <a:gd name="T34" fmla="*/ 22 w 27"/>
              <a:gd name="T35" fmla="*/ 6 h 27"/>
              <a:gd name="T36" fmla="*/ 22 w 27"/>
              <a:gd name="T37" fmla="*/ 6 h 27"/>
              <a:gd name="T38" fmla="*/ 22 w 27"/>
              <a:gd name="T39" fmla="*/ 5 h 27"/>
              <a:gd name="T40" fmla="*/ 5 w 27"/>
              <a:gd name="T41" fmla="*/ 5 h 27"/>
              <a:gd name="T42" fmla="*/ 5 w 27"/>
              <a:gd name="T43" fmla="*/ 13 h 27"/>
              <a:gd name="T44" fmla="*/ 5 w 27"/>
              <a:gd name="T45" fmla="*/ 13 h 27"/>
              <a:gd name="T46" fmla="*/ 5 w 27"/>
              <a:gd name="T47" fmla="*/ 13 h 27"/>
              <a:gd name="T48" fmla="*/ 5 w 27"/>
              <a:gd name="T49" fmla="*/ 14 h 27"/>
              <a:gd name="T50" fmla="*/ 22 w 27"/>
              <a:gd name="T51" fmla="*/ 14 h 27"/>
              <a:gd name="T52" fmla="*/ 22 w 27"/>
              <a:gd name="T53" fmla="*/ 13 h 27"/>
              <a:gd name="T54" fmla="*/ 22 w 27"/>
              <a:gd name="T55" fmla="*/ 13 h 27"/>
              <a:gd name="T56" fmla="*/ 22 w 27"/>
              <a:gd name="T57" fmla="*/ 13 h 27"/>
              <a:gd name="T58" fmla="*/ 5 w 27"/>
              <a:gd name="T59" fmla="*/ 13 h 27"/>
              <a:gd name="T60" fmla="*/ 5 w 27"/>
              <a:gd name="T61" fmla="*/ 9 h 27"/>
              <a:gd name="T62" fmla="*/ 5 w 27"/>
              <a:gd name="T63" fmla="*/ 10 h 27"/>
              <a:gd name="T64" fmla="*/ 5 w 27"/>
              <a:gd name="T65" fmla="*/ 10 h 27"/>
              <a:gd name="T66" fmla="*/ 5 w 27"/>
              <a:gd name="T67" fmla="*/ 10 h 27"/>
              <a:gd name="T68" fmla="*/ 22 w 27"/>
              <a:gd name="T69" fmla="*/ 10 h 27"/>
              <a:gd name="T70" fmla="*/ 22 w 27"/>
              <a:gd name="T71" fmla="*/ 10 h 27"/>
              <a:gd name="T72" fmla="*/ 22 w 27"/>
              <a:gd name="T73" fmla="*/ 10 h 27"/>
              <a:gd name="T74" fmla="*/ 22 w 27"/>
              <a:gd name="T75" fmla="*/ 9 h 27"/>
              <a:gd name="T76" fmla="*/ 5 w 27"/>
              <a:gd name="T77" fmla="*/ 9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" h="27">
                <a:moveTo>
                  <a:pt x="25" y="0"/>
                </a:moveTo>
                <a:cubicBezTo>
                  <a:pt x="26" y="0"/>
                  <a:pt x="27" y="1"/>
                  <a:pt x="27" y="2"/>
                </a:cubicBezTo>
                <a:cubicBezTo>
                  <a:pt x="27" y="7"/>
                  <a:pt x="27" y="12"/>
                  <a:pt x="27" y="17"/>
                </a:cubicBezTo>
                <a:cubicBezTo>
                  <a:pt x="27" y="18"/>
                  <a:pt x="26" y="19"/>
                  <a:pt x="25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4"/>
                  <a:pt x="17" y="21"/>
                  <a:pt x="13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1" y="19"/>
                  <a:pt x="0" y="18"/>
                  <a:pt x="0" y="17"/>
                </a:cubicBezTo>
                <a:cubicBezTo>
                  <a:pt x="0" y="12"/>
                  <a:pt x="0" y="7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10" y="0"/>
                  <a:pt x="17" y="0"/>
                  <a:pt x="25" y="0"/>
                </a:cubicBezTo>
                <a:close/>
                <a:moveTo>
                  <a:pt x="5" y="5"/>
                </a:moveTo>
                <a:cubicBezTo>
                  <a:pt x="5" y="5"/>
                  <a:pt x="5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5" y="6"/>
                  <a:pt x="5" y="7"/>
                  <a:pt x="5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5"/>
                  <a:pt x="22" y="5"/>
                </a:cubicBezTo>
                <a:cubicBezTo>
                  <a:pt x="5" y="5"/>
                  <a:pt x="5" y="5"/>
                  <a:pt x="5" y="5"/>
                </a:cubicBezTo>
                <a:close/>
                <a:moveTo>
                  <a:pt x="5" y="13"/>
                </a:move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4"/>
                  <a:pt x="5" y="14"/>
                  <a:pt x="5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4"/>
                  <a:pt x="22" y="14"/>
                  <a:pt x="22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5" y="13"/>
                  <a:pt x="5" y="13"/>
                  <a:pt x="5" y="13"/>
                </a:cubicBezTo>
                <a:close/>
                <a:moveTo>
                  <a:pt x="5" y="9"/>
                </a:moveTo>
                <a:cubicBezTo>
                  <a:pt x="5" y="9"/>
                  <a:pt x="5" y="9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22" y="10"/>
                  <a:pt x="22" y="10"/>
                  <a:pt x="22" y="10"/>
                </a:cubicBezTo>
                <a:cubicBezTo>
                  <a:pt x="22" y="10"/>
                  <a:pt x="22" y="10"/>
                  <a:pt x="22" y="10"/>
                </a:cubicBezTo>
                <a:cubicBezTo>
                  <a:pt x="22" y="10"/>
                  <a:pt x="22" y="10"/>
                  <a:pt x="22" y="10"/>
                </a:cubicBezTo>
                <a:cubicBezTo>
                  <a:pt x="22" y="9"/>
                  <a:pt x="22" y="9"/>
                  <a:pt x="22" y="9"/>
                </a:cubicBezTo>
                <a:lnTo>
                  <a:pt x="5" y="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57" name="Freeform 184">
            <a:extLst>
              <a:ext uri="{FF2B5EF4-FFF2-40B4-BE49-F238E27FC236}">
                <a16:creationId xmlns:a16="http://schemas.microsoft.com/office/drawing/2014/main" id="{D9D186A4-633C-4982-80E2-E77E0C1F7F82}"/>
              </a:ext>
            </a:extLst>
          </p:cNvPr>
          <p:cNvSpPr>
            <a:spLocks noEditPoints="1"/>
          </p:cNvSpPr>
          <p:nvPr/>
        </p:nvSpPr>
        <p:spPr bwMode="auto">
          <a:xfrm>
            <a:off x="7832703" y="5217781"/>
            <a:ext cx="394532" cy="269658"/>
          </a:xfrm>
          <a:custGeom>
            <a:avLst/>
            <a:gdLst>
              <a:gd name="T0" fmla="*/ 15 w 41"/>
              <a:gd name="T1" fmla="*/ 5 h 28"/>
              <a:gd name="T2" fmla="*/ 26 w 41"/>
              <a:gd name="T3" fmla="*/ 22 h 28"/>
              <a:gd name="T4" fmla="*/ 34 w 41"/>
              <a:gd name="T5" fmla="*/ 22 h 28"/>
              <a:gd name="T6" fmla="*/ 34 w 41"/>
              <a:gd name="T7" fmla="*/ 4 h 28"/>
              <a:gd name="T8" fmla="*/ 36 w 41"/>
              <a:gd name="T9" fmla="*/ 3 h 28"/>
              <a:gd name="T10" fmla="*/ 36 w 41"/>
              <a:gd name="T11" fmla="*/ 24 h 28"/>
              <a:gd name="T12" fmla="*/ 35 w 41"/>
              <a:gd name="T13" fmla="*/ 24 h 28"/>
              <a:gd name="T14" fmla="*/ 34 w 41"/>
              <a:gd name="T15" fmla="*/ 22 h 28"/>
              <a:gd name="T16" fmla="*/ 31 w 41"/>
              <a:gd name="T17" fmla="*/ 20 h 28"/>
              <a:gd name="T18" fmla="*/ 32 w 41"/>
              <a:gd name="T19" fmla="*/ 21 h 28"/>
              <a:gd name="T20" fmla="*/ 33 w 41"/>
              <a:gd name="T21" fmla="*/ 7 h 28"/>
              <a:gd name="T22" fmla="*/ 32 w 41"/>
              <a:gd name="T23" fmla="*/ 7 h 28"/>
              <a:gd name="T24" fmla="*/ 31 w 41"/>
              <a:gd name="T25" fmla="*/ 9 h 28"/>
              <a:gd name="T26" fmla="*/ 7 w 41"/>
              <a:gd name="T27" fmla="*/ 22 h 28"/>
              <a:gd name="T28" fmla="*/ 7 w 41"/>
              <a:gd name="T29" fmla="*/ 4 h 28"/>
              <a:gd name="T30" fmla="*/ 5 w 41"/>
              <a:gd name="T31" fmla="*/ 3 h 28"/>
              <a:gd name="T32" fmla="*/ 5 w 41"/>
              <a:gd name="T33" fmla="*/ 24 h 28"/>
              <a:gd name="T34" fmla="*/ 6 w 41"/>
              <a:gd name="T35" fmla="*/ 24 h 28"/>
              <a:gd name="T36" fmla="*/ 7 w 41"/>
              <a:gd name="T37" fmla="*/ 22 h 28"/>
              <a:gd name="T38" fmla="*/ 10 w 41"/>
              <a:gd name="T39" fmla="*/ 20 h 28"/>
              <a:gd name="T40" fmla="*/ 9 w 41"/>
              <a:gd name="T41" fmla="*/ 21 h 28"/>
              <a:gd name="T42" fmla="*/ 8 w 41"/>
              <a:gd name="T43" fmla="*/ 7 h 28"/>
              <a:gd name="T44" fmla="*/ 9 w 41"/>
              <a:gd name="T45" fmla="*/ 7 h 28"/>
              <a:gd name="T46" fmla="*/ 10 w 41"/>
              <a:gd name="T47" fmla="*/ 9 h 28"/>
              <a:gd name="T48" fmla="*/ 27 w 41"/>
              <a:gd name="T49" fmla="*/ 28 h 28"/>
              <a:gd name="T50" fmla="*/ 12 w 41"/>
              <a:gd name="T51" fmla="*/ 26 h 28"/>
              <a:gd name="T52" fmla="*/ 14 w 41"/>
              <a:gd name="T53" fmla="*/ 0 h 28"/>
              <a:gd name="T54" fmla="*/ 29 w 41"/>
              <a:gd name="T55" fmla="*/ 2 h 28"/>
              <a:gd name="T56" fmla="*/ 27 w 41"/>
              <a:gd name="T57" fmla="*/ 28 h 28"/>
              <a:gd name="T58" fmla="*/ 27 w 41"/>
              <a:gd name="T59" fmla="*/ 3 h 28"/>
              <a:gd name="T60" fmla="*/ 28 w 41"/>
              <a:gd name="T61" fmla="*/ 23 h 28"/>
              <a:gd name="T62" fmla="*/ 14 w 41"/>
              <a:gd name="T63" fmla="*/ 24 h 28"/>
              <a:gd name="T64" fmla="*/ 13 w 41"/>
              <a:gd name="T65" fmla="*/ 4 h 28"/>
              <a:gd name="T66" fmla="*/ 21 w 41"/>
              <a:gd name="T67" fmla="*/ 25 h 28"/>
              <a:gd name="T68" fmla="*/ 20 w 41"/>
              <a:gd name="T69" fmla="*/ 25 h 28"/>
              <a:gd name="T70" fmla="*/ 20 w 41"/>
              <a:gd name="T71" fmla="*/ 27 h 28"/>
              <a:gd name="T72" fmla="*/ 21 w 41"/>
              <a:gd name="T73" fmla="*/ 27 h 28"/>
              <a:gd name="T74" fmla="*/ 21 w 41"/>
              <a:gd name="T75" fmla="*/ 2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1" h="28">
                <a:moveTo>
                  <a:pt x="26" y="5"/>
                </a:moveTo>
                <a:cubicBezTo>
                  <a:pt x="15" y="5"/>
                  <a:pt x="15" y="5"/>
                  <a:pt x="15" y="5"/>
                </a:cubicBezTo>
                <a:cubicBezTo>
                  <a:pt x="15" y="22"/>
                  <a:pt x="15" y="22"/>
                  <a:pt x="15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5"/>
                  <a:pt x="26" y="5"/>
                  <a:pt x="26" y="5"/>
                </a:cubicBezTo>
                <a:close/>
                <a:moveTo>
                  <a:pt x="34" y="22"/>
                </a:moveTo>
                <a:cubicBezTo>
                  <a:pt x="38" y="17"/>
                  <a:pt x="38" y="10"/>
                  <a:pt x="34" y="5"/>
                </a:cubicBezTo>
                <a:cubicBezTo>
                  <a:pt x="34" y="5"/>
                  <a:pt x="34" y="5"/>
                  <a:pt x="34" y="4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3"/>
                  <a:pt x="35" y="3"/>
                  <a:pt x="36" y="3"/>
                </a:cubicBezTo>
                <a:cubicBezTo>
                  <a:pt x="36" y="3"/>
                  <a:pt x="36" y="3"/>
                  <a:pt x="36" y="4"/>
                </a:cubicBezTo>
                <a:cubicBezTo>
                  <a:pt x="41" y="9"/>
                  <a:pt x="41" y="18"/>
                  <a:pt x="36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23"/>
                  <a:pt x="34" y="23"/>
                  <a:pt x="34" y="22"/>
                </a:cubicBezTo>
                <a:close/>
                <a:moveTo>
                  <a:pt x="31" y="19"/>
                </a:moveTo>
                <a:cubicBezTo>
                  <a:pt x="30" y="19"/>
                  <a:pt x="30" y="20"/>
                  <a:pt x="31" y="20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3" y="21"/>
                  <a:pt x="33" y="21"/>
                </a:cubicBezTo>
                <a:cubicBezTo>
                  <a:pt x="36" y="17"/>
                  <a:pt x="36" y="11"/>
                  <a:pt x="33" y="7"/>
                </a:cubicBezTo>
                <a:cubicBezTo>
                  <a:pt x="33" y="7"/>
                  <a:pt x="32" y="7"/>
                  <a:pt x="32" y="7"/>
                </a:cubicBezTo>
                <a:cubicBezTo>
                  <a:pt x="32" y="7"/>
                  <a:pt x="32" y="7"/>
                  <a:pt x="32" y="7"/>
                </a:cubicBezTo>
                <a:cubicBezTo>
                  <a:pt x="31" y="8"/>
                  <a:pt x="31" y="8"/>
                  <a:pt x="31" y="8"/>
                </a:cubicBezTo>
                <a:cubicBezTo>
                  <a:pt x="30" y="8"/>
                  <a:pt x="30" y="8"/>
                  <a:pt x="31" y="9"/>
                </a:cubicBezTo>
                <a:cubicBezTo>
                  <a:pt x="33" y="12"/>
                  <a:pt x="33" y="16"/>
                  <a:pt x="31" y="19"/>
                </a:cubicBezTo>
                <a:close/>
                <a:moveTo>
                  <a:pt x="7" y="22"/>
                </a:moveTo>
                <a:cubicBezTo>
                  <a:pt x="3" y="17"/>
                  <a:pt x="3" y="10"/>
                  <a:pt x="7" y="5"/>
                </a:cubicBezTo>
                <a:cubicBezTo>
                  <a:pt x="7" y="5"/>
                  <a:pt x="7" y="5"/>
                  <a:pt x="7" y="4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5" y="3"/>
                </a:cubicBezTo>
                <a:cubicBezTo>
                  <a:pt x="5" y="3"/>
                  <a:pt x="5" y="3"/>
                  <a:pt x="5" y="4"/>
                </a:cubicBezTo>
                <a:cubicBezTo>
                  <a:pt x="0" y="9"/>
                  <a:pt x="0" y="18"/>
                  <a:pt x="5" y="24"/>
                </a:cubicBezTo>
                <a:cubicBezTo>
                  <a:pt x="5" y="24"/>
                  <a:pt x="5" y="24"/>
                  <a:pt x="5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7" y="23"/>
                  <a:pt x="7" y="23"/>
                  <a:pt x="7" y="23"/>
                </a:cubicBezTo>
                <a:cubicBezTo>
                  <a:pt x="7" y="23"/>
                  <a:pt x="7" y="23"/>
                  <a:pt x="7" y="22"/>
                </a:cubicBezTo>
                <a:close/>
                <a:moveTo>
                  <a:pt x="10" y="19"/>
                </a:moveTo>
                <a:cubicBezTo>
                  <a:pt x="11" y="19"/>
                  <a:pt x="11" y="20"/>
                  <a:pt x="10" y="20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8" y="21"/>
                  <a:pt x="8" y="21"/>
                </a:cubicBezTo>
                <a:cubicBezTo>
                  <a:pt x="5" y="17"/>
                  <a:pt x="5" y="11"/>
                  <a:pt x="8" y="7"/>
                </a:cubicBezTo>
                <a:cubicBezTo>
                  <a:pt x="8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10" y="8"/>
                  <a:pt x="10" y="8"/>
                  <a:pt x="10" y="8"/>
                </a:cubicBezTo>
                <a:cubicBezTo>
                  <a:pt x="11" y="8"/>
                  <a:pt x="11" y="8"/>
                  <a:pt x="10" y="9"/>
                </a:cubicBezTo>
                <a:cubicBezTo>
                  <a:pt x="8" y="12"/>
                  <a:pt x="8" y="16"/>
                  <a:pt x="10" y="19"/>
                </a:cubicBezTo>
                <a:close/>
                <a:moveTo>
                  <a:pt x="27" y="28"/>
                </a:moveTo>
                <a:cubicBezTo>
                  <a:pt x="14" y="28"/>
                  <a:pt x="14" y="28"/>
                  <a:pt x="14" y="28"/>
                </a:cubicBezTo>
                <a:cubicBezTo>
                  <a:pt x="13" y="28"/>
                  <a:pt x="12" y="27"/>
                  <a:pt x="12" y="26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1"/>
                  <a:pt x="13" y="0"/>
                  <a:pt x="14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8" y="0"/>
                  <a:pt x="29" y="1"/>
                  <a:pt x="29" y="2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27"/>
                  <a:pt x="28" y="28"/>
                  <a:pt x="27" y="28"/>
                </a:cubicBezTo>
                <a:close/>
                <a:moveTo>
                  <a:pt x="14" y="3"/>
                </a:moveTo>
                <a:cubicBezTo>
                  <a:pt x="27" y="3"/>
                  <a:pt x="27" y="3"/>
                  <a:pt x="27" y="3"/>
                </a:cubicBezTo>
                <a:cubicBezTo>
                  <a:pt x="27" y="3"/>
                  <a:pt x="28" y="3"/>
                  <a:pt x="28" y="4"/>
                </a:cubicBezTo>
                <a:cubicBezTo>
                  <a:pt x="28" y="23"/>
                  <a:pt x="28" y="23"/>
                  <a:pt x="28" y="23"/>
                </a:cubicBezTo>
                <a:cubicBezTo>
                  <a:pt x="28" y="24"/>
                  <a:pt x="27" y="24"/>
                  <a:pt x="27" y="24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24"/>
                  <a:pt x="13" y="24"/>
                  <a:pt x="13" y="23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3"/>
                  <a:pt x="14" y="3"/>
                  <a:pt x="14" y="3"/>
                </a:cubicBezTo>
                <a:close/>
                <a:moveTo>
                  <a:pt x="21" y="25"/>
                </a:moveTo>
                <a:cubicBezTo>
                  <a:pt x="21" y="25"/>
                  <a:pt x="21" y="25"/>
                  <a:pt x="21" y="25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5"/>
                  <a:pt x="20" y="26"/>
                  <a:pt x="20" y="26"/>
                </a:cubicBezTo>
                <a:cubicBezTo>
                  <a:pt x="20" y="26"/>
                  <a:pt x="20" y="26"/>
                  <a:pt x="20" y="27"/>
                </a:cubicBezTo>
                <a:cubicBezTo>
                  <a:pt x="20" y="27"/>
                  <a:pt x="20" y="27"/>
                  <a:pt x="21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21" y="26"/>
                  <a:pt x="22" y="26"/>
                  <a:pt x="22" y="26"/>
                </a:cubicBezTo>
                <a:cubicBezTo>
                  <a:pt x="22" y="26"/>
                  <a:pt x="21" y="25"/>
                  <a:pt x="21" y="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58" name="Freeform 185">
            <a:extLst>
              <a:ext uri="{FF2B5EF4-FFF2-40B4-BE49-F238E27FC236}">
                <a16:creationId xmlns:a16="http://schemas.microsoft.com/office/drawing/2014/main" id="{8D237325-78AD-4990-E874-8634846F0D52}"/>
              </a:ext>
            </a:extLst>
          </p:cNvPr>
          <p:cNvSpPr>
            <a:spLocks noEditPoints="1"/>
          </p:cNvSpPr>
          <p:nvPr/>
        </p:nvSpPr>
        <p:spPr bwMode="auto">
          <a:xfrm>
            <a:off x="8451542" y="2457822"/>
            <a:ext cx="307663" cy="267847"/>
          </a:xfrm>
          <a:custGeom>
            <a:avLst/>
            <a:gdLst>
              <a:gd name="T0" fmla="*/ 25 w 32"/>
              <a:gd name="T1" fmla="*/ 28 h 28"/>
              <a:gd name="T2" fmla="*/ 28 w 32"/>
              <a:gd name="T3" fmla="*/ 1 h 28"/>
              <a:gd name="T4" fmla="*/ 20 w 32"/>
              <a:gd name="T5" fmla="*/ 2 h 28"/>
              <a:gd name="T6" fmla="*/ 10 w 32"/>
              <a:gd name="T7" fmla="*/ 27 h 28"/>
              <a:gd name="T8" fmla="*/ 17 w 32"/>
              <a:gd name="T9" fmla="*/ 1 h 28"/>
              <a:gd name="T10" fmla="*/ 17 w 32"/>
              <a:gd name="T11" fmla="*/ 28 h 28"/>
              <a:gd name="T12" fmla="*/ 0 w 32"/>
              <a:gd name="T13" fmla="*/ 27 h 28"/>
              <a:gd name="T14" fmla="*/ 7 w 32"/>
              <a:gd name="T15" fmla="*/ 1 h 28"/>
              <a:gd name="T16" fmla="*/ 7 w 32"/>
              <a:gd name="T17" fmla="*/ 28 h 28"/>
              <a:gd name="T18" fmla="*/ 29 w 32"/>
              <a:gd name="T19" fmla="*/ 21 h 28"/>
              <a:gd name="T20" fmla="*/ 27 w 32"/>
              <a:gd name="T21" fmla="*/ 23 h 28"/>
              <a:gd name="T22" fmla="*/ 25 w 32"/>
              <a:gd name="T23" fmla="*/ 21 h 28"/>
              <a:gd name="T24" fmla="*/ 25 w 32"/>
              <a:gd name="T25" fmla="*/ 19 h 28"/>
              <a:gd name="T26" fmla="*/ 29 w 32"/>
              <a:gd name="T27" fmla="*/ 21 h 28"/>
              <a:gd name="T28" fmla="*/ 29 w 32"/>
              <a:gd name="T29" fmla="*/ 23 h 28"/>
              <a:gd name="T30" fmla="*/ 27 w 32"/>
              <a:gd name="T31" fmla="*/ 24 h 28"/>
              <a:gd name="T32" fmla="*/ 25 w 32"/>
              <a:gd name="T33" fmla="*/ 19 h 28"/>
              <a:gd name="T34" fmla="*/ 23 w 32"/>
              <a:gd name="T35" fmla="*/ 6 h 28"/>
              <a:gd name="T36" fmla="*/ 26 w 32"/>
              <a:gd name="T37" fmla="*/ 4 h 28"/>
              <a:gd name="T38" fmla="*/ 27 w 32"/>
              <a:gd name="T39" fmla="*/ 5 h 28"/>
              <a:gd name="T40" fmla="*/ 2 w 32"/>
              <a:gd name="T41" fmla="*/ 22 h 28"/>
              <a:gd name="T42" fmla="*/ 6 w 32"/>
              <a:gd name="T43" fmla="*/ 23 h 28"/>
              <a:gd name="T44" fmla="*/ 4 w 32"/>
              <a:gd name="T45" fmla="*/ 19 h 28"/>
              <a:gd name="T46" fmla="*/ 3 w 32"/>
              <a:gd name="T47" fmla="*/ 20 h 28"/>
              <a:gd name="T48" fmla="*/ 4 w 32"/>
              <a:gd name="T49" fmla="*/ 23 h 28"/>
              <a:gd name="T50" fmla="*/ 5 w 32"/>
              <a:gd name="T51" fmla="*/ 20 h 28"/>
              <a:gd name="T52" fmla="*/ 6 w 32"/>
              <a:gd name="T53" fmla="*/ 6 h 28"/>
              <a:gd name="T54" fmla="*/ 2 w 32"/>
              <a:gd name="T55" fmla="*/ 5 h 28"/>
              <a:gd name="T56" fmla="*/ 2 w 32"/>
              <a:gd name="T57" fmla="*/ 6 h 28"/>
              <a:gd name="T58" fmla="*/ 13 w 32"/>
              <a:gd name="T59" fmla="*/ 22 h 28"/>
              <a:gd name="T60" fmla="*/ 16 w 32"/>
              <a:gd name="T61" fmla="*/ 23 h 28"/>
              <a:gd name="T62" fmla="*/ 14 w 32"/>
              <a:gd name="T63" fmla="*/ 20 h 28"/>
              <a:gd name="T64" fmla="*/ 13 w 32"/>
              <a:gd name="T65" fmla="*/ 23 h 28"/>
              <a:gd name="T66" fmla="*/ 17 w 32"/>
              <a:gd name="T67" fmla="*/ 22 h 28"/>
              <a:gd name="T68" fmla="*/ 13 w 32"/>
              <a:gd name="T69" fmla="*/ 20 h 28"/>
              <a:gd name="T70" fmla="*/ 16 w 32"/>
              <a:gd name="T71" fmla="*/ 5 h 28"/>
              <a:gd name="T72" fmla="*/ 12 w 32"/>
              <a:gd name="T73" fmla="*/ 5 h 28"/>
              <a:gd name="T74" fmla="*/ 16 w 32"/>
              <a:gd name="T75" fmla="*/ 6 h 28"/>
              <a:gd name="T76" fmla="*/ 6 w 32"/>
              <a:gd name="T77" fmla="*/ 9 h 28"/>
              <a:gd name="T78" fmla="*/ 2 w 32"/>
              <a:gd name="T79" fmla="*/ 9 h 28"/>
              <a:gd name="T80" fmla="*/ 2 w 32"/>
              <a:gd name="T81" fmla="*/ 10 h 28"/>
              <a:gd name="T82" fmla="*/ 6 w 32"/>
              <a:gd name="T83" fmla="*/ 8 h 28"/>
              <a:gd name="T84" fmla="*/ 2 w 32"/>
              <a:gd name="T85" fmla="*/ 7 h 28"/>
              <a:gd name="T86" fmla="*/ 2 w 32"/>
              <a:gd name="T87" fmla="*/ 8 h 28"/>
              <a:gd name="T88" fmla="*/ 16 w 32"/>
              <a:gd name="T89" fmla="*/ 9 h 28"/>
              <a:gd name="T90" fmla="*/ 12 w 32"/>
              <a:gd name="T91" fmla="*/ 9 h 28"/>
              <a:gd name="T92" fmla="*/ 16 w 32"/>
              <a:gd name="T93" fmla="*/ 10 h 28"/>
              <a:gd name="T94" fmla="*/ 16 w 32"/>
              <a:gd name="T95" fmla="*/ 7 h 28"/>
              <a:gd name="T96" fmla="*/ 12 w 32"/>
              <a:gd name="T97" fmla="*/ 7 h 28"/>
              <a:gd name="T98" fmla="*/ 16 w 32"/>
              <a:gd name="T99" fmla="*/ 8 h 28"/>
              <a:gd name="T100" fmla="*/ 23 w 32"/>
              <a:gd name="T101" fmla="*/ 9 h 28"/>
              <a:gd name="T102" fmla="*/ 27 w 32"/>
              <a:gd name="T103" fmla="*/ 8 h 28"/>
              <a:gd name="T104" fmla="*/ 27 w 32"/>
              <a:gd name="T105" fmla="*/ 9 h 28"/>
              <a:gd name="T106" fmla="*/ 23 w 32"/>
              <a:gd name="T107" fmla="*/ 7 h 28"/>
              <a:gd name="T108" fmla="*/ 27 w 32"/>
              <a:gd name="T109" fmla="*/ 6 h 28"/>
              <a:gd name="T110" fmla="*/ 27 w 32"/>
              <a:gd name="T111" fmla="*/ 7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2" h="28">
                <a:moveTo>
                  <a:pt x="20" y="2"/>
                </a:moveTo>
                <a:cubicBezTo>
                  <a:pt x="21" y="10"/>
                  <a:pt x="22" y="19"/>
                  <a:pt x="23" y="27"/>
                </a:cubicBezTo>
                <a:cubicBezTo>
                  <a:pt x="23" y="28"/>
                  <a:pt x="24" y="28"/>
                  <a:pt x="25" y="28"/>
                </a:cubicBezTo>
                <a:cubicBezTo>
                  <a:pt x="27" y="28"/>
                  <a:pt x="29" y="27"/>
                  <a:pt x="31" y="27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18"/>
                  <a:pt x="30" y="9"/>
                  <a:pt x="28" y="1"/>
                </a:cubicBezTo>
                <a:cubicBezTo>
                  <a:pt x="28" y="0"/>
                  <a:pt x="28" y="0"/>
                  <a:pt x="27" y="0"/>
                </a:cubicBezTo>
                <a:cubicBezTo>
                  <a:pt x="25" y="0"/>
                  <a:pt x="23" y="1"/>
                  <a:pt x="21" y="1"/>
                </a:cubicBezTo>
                <a:cubicBezTo>
                  <a:pt x="20" y="1"/>
                  <a:pt x="20" y="2"/>
                  <a:pt x="20" y="2"/>
                </a:cubicBezTo>
                <a:close/>
                <a:moveTo>
                  <a:pt x="17" y="28"/>
                </a:moveTo>
                <a:cubicBezTo>
                  <a:pt x="15" y="28"/>
                  <a:pt x="13" y="28"/>
                  <a:pt x="11" y="28"/>
                </a:cubicBezTo>
                <a:cubicBezTo>
                  <a:pt x="11" y="28"/>
                  <a:pt x="10" y="28"/>
                  <a:pt x="10" y="27"/>
                </a:cubicBezTo>
                <a:cubicBezTo>
                  <a:pt x="10" y="19"/>
                  <a:pt x="10" y="10"/>
                  <a:pt x="10" y="2"/>
                </a:cubicBezTo>
                <a:cubicBezTo>
                  <a:pt x="10" y="1"/>
                  <a:pt x="11" y="1"/>
                  <a:pt x="11" y="1"/>
                </a:cubicBezTo>
                <a:cubicBezTo>
                  <a:pt x="13" y="1"/>
                  <a:pt x="15" y="1"/>
                  <a:pt x="17" y="1"/>
                </a:cubicBezTo>
                <a:cubicBezTo>
                  <a:pt x="18" y="1"/>
                  <a:pt x="19" y="1"/>
                  <a:pt x="19" y="2"/>
                </a:cubicBezTo>
                <a:cubicBezTo>
                  <a:pt x="19" y="10"/>
                  <a:pt x="19" y="19"/>
                  <a:pt x="19" y="27"/>
                </a:cubicBezTo>
                <a:cubicBezTo>
                  <a:pt x="19" y="28"/>
                  <a:pt x="18" y="28"/>
                  <a:pt x="17" y="28"/>
                </a:cubicBezTo>
                <a:close/>
                <a:moveTo>
                  <a:pt x="7" y="28"/>
                </a:moveTo>
                <a:cubicBezTo>
                  <a:pt x="5" y="28"/>
                  <a:pt x="3" y="28"/>
                  <a:pt x="1" y="28"/>
                </a:cubicBezTo>
                <a:cubicBezTo>
                  <a:pt x="1" y="28"/>
                  <a:pt x="0" y="28"/>
                  <a:pt x="0" y="27"/>
                </a:cubicBezTo>
                <a:cubicBezTo>
                  <a:pt x="0" y="19"/>
                  <a:pt x="0" y="10"/>
                  <a:pt x="0" y="2"/>
                </a:cubicBezTo>
                <a:cubicBezTo>
                  <a:pt x="0" y="1"/>
                  <a:pt x="1" y="1"/>
                  <a:pt x="1" y="1"/>
                </a:cubicBezTo>
                <a:cubicBezTo>
                  <a:pt x="3" y="1"/>
                  <a:pt x="5" y="1"/>
                  <a:pt x="7" y="1"/>
                </a:cubicBezTo>
                <a:cubicBezTo>
                  <a:pt x="8" y="1"/>
                  <a:pt x="9" y="1"/>
                  <a:pt x="9" y="2"/>
                </a:cubicBezTo>
                <a:cubicBezTo>
                  <a:pt x="9" y="10"/>
                  <a:pt x="9" y="19"/>
                  <a:pt x="9" y="27"/>
                </a:cubicBezTo>
                <a:cubicBezTo>
                  <a:pt x="9" y="28"/>
                  <a:pt x="8" y="28"/>
                  <a:pt x="7" y="28"/>
                </a:cubicBezTo>
                <a:close/>
                <a:moveTo>
                  <a:pt x="27" y="19"/>
                </a:moveTo>
                <a:cubicBezTo>
                  <a:pt x="27" y="19"/>
                  <a:pt x="28" y="19"/>
                  <a:pt x="28" y="20"/>
                </a:cubicBezTo>
                <a:cubicBezTo>
                  <a:pt x="28" y="20"/>
                  <a:pt x="29" y="20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2"/>
                  <a:pt x="28" y="22"/>
                </a:cubicBezTo>
                <a:cubicBezTo>
                  <a:pt x="28" y="22"/>
                  <a:pt x="28" y="23"/>
                  <a:pt x="27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3"/>
                  <a:pt x="26" y="23"/>
                  <a:pt x="26" y="22"/>
                </a:cubicBezTo>
                <a:cubicBezTo>
                  <a:pt x="26" y="22"/>
                  <a:pt x="25" y="22"/>
                  <a:pt x="25" y="21"/>
                </a:cubicBezTo>
                <a:cubicBezTo>
                  <a:pt x="25" y="21"/>
                  <a:pt x="25" y="20"/>
                  <a:pt x="26" y="20"/>
                </a:cubicBezTo>
                <a:cubicBezTo>
                  <a:pt x="26" y="20"/>
                  <a:pt x="26" y="19"/>
                  <a:pt x="27" y="19"/>
                </a:cubicBezTo>
                <a:close/>
                <a:moveTo>
                  <a:pt x="25" y="19"/>
                </a:moveTo>
                <a:cubicBezTo>
                  <a:pt x="25" y="19"/>
                  <a:pt x="26" y="19"/>
                  <a:pt x="27" y="18"/>
                </a:cubicBezTo>
                <a:cubicBezTo>
                  <a:pt x="27" y="18"/>
                  <a:pt x="28" y="19"/>
                  <a:pt x="28" y="19"/>
                </a:cubicBezTo>
                <a:cubicBezTo>
                  <a:pt x="29" y="19"/>
                  <a:pt x="29" y="20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30" y="21"/>
                  <a:pt x="29" y="22"/>
                  <a:pt x="29" y="23"/>
                </a:cubicBezTo>
                <a:cubicBezTo>
                  <a:pt x="29" y="23"/>
                  <a:pt x="28" y="23"/>
                  <a:pt x="27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7" y="24"/>
                  <a:pt x="26" y="23"/>
                  <a:pt x="25" y="23"/>
                </a:cubicBezTo>
                <a:cubicBezTo>
                  <a:pt x="25" y="23"/>
                  <a:pt x="24" y="22"/>
                  <a:pt x="24" y="21"/>
                </a:cubicBezTo>
                <a:cubicBezTo>
                  <a:pt x="24" y="21"/>
                  <a:pt x="24" y="20"/>
                  <a:pt x="25" y="19"/>
                </a:cubicBezTo>
                <a:close/>
                <a:moveTo>
                  <a:pt x="27" y="5"/>
                </a:move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6" y="4"/>
                  <a:pt x="26" y="4"/>
                  <a:pt x="26" y="4"/>
                </a:cubicBezTo>
                <a:cubicBezTo>
                  <a:pt x="27" y="4"/>
                  <a:pt x="27" y="4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lose/>
                <a:moveTo>
                  <a:pt x="4" y="19"/>
                </a:moveTo>
                <a:cubicBezTo>
                  <a:pt x="4" y="19"/>
                  <a:pt x="3" y="19"/>
                  <a:pt x="2" y="20"/>
                </a:cubicBezTo>
                <a:cubicBezTo>
                  <a:pt x="2" y="20"/>
                  <a:pt x="2" y="21"/>
                  <a:pt x="2" y="22"/>
                </a:cubicBezTo>
                <a:cubicBezTo>
                  <a:pt x="2" y="22"/>
                  <a:pt x="2" y="23"/>
                  <a:pt x="2" y="23"/>
                </a:cubicBezTo>
                <a:cubicBezTo>
                  <a:pt x="3" y="24"/>
                  <a:pt x="4" y="24"/>
                  <a:pt x="4" y="24"/>
                </a:cubicBezTo>
                <a:cubicBezTo>
                  <a:pt x="5" y="24"/>
                  <a:pt x="6" y="24"/>
                  <a:pt x="6" y="23"/>
                </a:cubicBezTo>
                <a:cubicBezTo>
                  <a:pt x="7" y="23"/>
                  <a:pt x="7" y="22"/>
                  <a:pt x="7" y="22"/>
                </a:cubicBezTo>
                <a:cubicBezTo>
                  <a:pt x="7" y="21"/>
                  <a:pt x="7" y="20"/>
                  <a:pt x="6" y="20"/>
                </a:cubicBezTo>
                <a:cubicBezTo>
                  <a:pt x="6" y="19"/>
                  <a:pt x="5" y="19"/>
                  <a:pt x="4" y="19"/>
                </a:cubicBezTo>
                <a:close/>
                <a:moveTo>
                  <a:pt x="5" y="20"/>
                </a:moveTo>
                <a:cubicBezTo>
                  <a:pt x="5" y="20"/>
                  <a:pt x="5" y="20"/>
                  <a:pt x="4" y="20"/>
                </a:cubicBezTo>
                <a:cubicBezTo>
                  <a:pt x="4" y="20"/>
                  <a:pt x="3" y="20"/>
                  <a:pt x="3" y="20"/>
                </a:cubicBezTo>
                <a:cubicBezTo>
                  <a:pt x="3" y="21"/>
                  <a:pt x="3" y="21"/>
                  <a:pt x="3" y="22"/>
                </a:cubicBezTo>
                <a:cubicBezTo>
                  <a:pt x="3" y="22"/>
                  <a:pt x="3" y="22"/>
                  <a:pt x="3" y="23"/>
                </a:cubicBezTo>
                <a:cubicBezTo>
                  <a:pt x="3" y="23"/>
                  <a:pt x="4" y="23"/>
                  <a:pt x="4" y="23"/>
                </a:cubicBezTo>
                <a:cubicBezTo>
                  <a:pt x="5" y="23"/>
                  <a:pt x="5" y="23"/>
                  <a:pt x="5" y="23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1"/>
                  <a:pt x="6" y="21"/>
                  <a:pt x="5" y="20"/>
                </a:cubicBezTo>
                <a:close/>
                <a:moveTo>
                  <a:pt x="2" y="6"/>
                </a:move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lose/>
                <a:moveTo>
                  <a:pt x="14" y="20"/>
                </a:moveTo>
                <a:cubicBezTo>
                  <a:pt x="14" y="20"/>
                  <a:pt x="13" y="20"/>
                  <a:pt x="13" y="20"/>
                </a:cubicBezTo>
                <a:cubicBezTo>
                  <a:pt x="13" y="21"/>
                  <a:pt x="13" y="21"/>
                  <a:pt x="13" y="22"/>
                </a:cubicBezTo>
                <a:cubicBezTo>
                  <a:pt x="13" y="22"/>
                  <a:pt x="13" y="22"/>
                  <a:pt x="13" y="23"/>
                </a:cubicBezTo>
                <a:cubicBezTo>
                  <a:pt x="13" y="23"/>
                  <a:pt x="14" y="23"/>
                  <a:pt x="14" y="23"/>
                </a:cubicBezTo>
                <a:cubicBezTo>
                  <a:pt x="15" y="23"/>
                  <a:pt x="15" y="23"/>
                  <a:pt x="16" y="23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21"/>
                  <a:pt x="16" y="21"/>
                  <a:pt x="16" y="20"/>
                </a:cubicBezTo>
                <a:cubicBezTo>
                  <a:pt x="15" y="20"/>
                  <a:pt x="15" y="20"/>
                  <a:pt x="14" y="20"/>
                </a:cubicBezTo>
                <a:close/>
                <a:moveTo>
                  <a:pt x="13" y="20"/>
                </a:moveTo>
                <a:cubicBezTo>
                  <a:pt x="12" y="20"/>
                  <a:pt x="12" y="21"/>
                  <a:pt x="12" y="22"/>
                </a:cubicBezTo>
                <a:cubicBezTo>
                  <a:pt x="12" y="22"/>
                  <a:pt x="12" y="23"/>
                  <a:pt x="13" y="23"/>
                </a:cubicBezTo>
                <a:cubicBezTo>
                  <a:pt x="13" y="24"/>
                  <a:pt x="14" y="24"/>
                  <a:pt x="14" y="24"/>
                </a:cubicBezTo>
                <a:cubicBezTo>
                  <a:pt x="15" y="24"/>
                  <a:pt x="16" y="24"/>
                  <a:pt x="16" y="23"/>
                </a:cubicBezTo>
                <a:cubicBezTo>
                  <a:pt x="17" y="23"/>
                  <a:pt x="17" y="22"/>
                  <a:pt x="17" y="22"/>
                </a:cubicBezTo>
                <a:cubicBezTo>
                  <a:pt x="17" y="21"/>
                  <a:pt x="17" y="20"/>
                  <a:pt x="16" y="20"/>
                </a:cubicBezTo>
                <a:cubicBezTo>
                  <a:pt x="16" y="19"/>
                  <a:pt x="15" y="19"/>
                  <a:pt x="14" y="19"/>
                </a:cubicBezTo>
                <a:cubicBezTo>
                  <a:pt x="14" y="19"/>
                  <a:pt x="13" y="19"/>
                  <a:pt x="13" y="20"/>
                </a:cubicBezTo>
                <a:close/>
                <a:moveTo>
                  <a:pt x="16" y="6"/>
                </a:moveTo>
                <a:cubicBezTo>
                  <a:pt x="16" y="6"/>
                  <a:pt x="16" y="6"/>
                  <a:pt x="16" y="6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6"/>
                  <a:pt x="12" y="6"/>
                  <a:pt x="13" y="6"/>
                </a:cubicBezTo>
                <a:cubicBezTo>
                  <a:pt x="16" y="6"/>
                  <a:pt x="16" y="6"/>
                  <a:pt x="16" y="6"/>
                </a:cubicBezTo>
                <a:close/>
                <a:moveTo>
                  <a:pt x="2" y="10"/>
                </a:move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10"/>
                  <a:pt x="2" y="10"/>
                  <a:pt x="2" y="10"/>
                </a:cubicBezTo>
                <a:close/>
                <a:moveTo>
                  <a:pt x="2" y="8"/>
                </a:move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lose/>
                <a:moveTo>
                  <a:pt x="16" y="10"/>
                </a:moveTo>
                <a:cubicBezTo>
                  <a:pt x="16" y="10"/>
                  <a:pt x="16" y="10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10"/>
                  <a:pt x="12" y="10"/>
                  <a:pt x="13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6" y="8"/>
                </a:moveTo>
                <a:cubicBezTo>
                  <a:pt x="16" y="8"/>
                  <a:pt x="16" y="8"/>
                  <a:pt x="16" y="8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3" y="8"/>
                </a:cubicBezTo>
                <a:cubicBezTo>
                  <a:pt x="16" y="8"/>
                  <a:pt x="16" y="8"/>
                  <a:pt x="16" y="8"/>
                </a:cubicBezTo>
                <a:close/>
                <a:moveTo>
                  <a:pt x="27" y="9"/>
                </a:moveTo>
                <a:cubicBezTo>
                  <a:pt x="24" y="10"/>
                  <a:pt x="24" y="10"/>
                  <a:pt x="24" y="10"/>
                </a:cubicBezTo>
                <a:cubicBezTo>
                  <a:pt x="23" y="10"/>
                  <a:pt x="23" y="9"/>
                  <a:pt x="23" y="9"/>
                </a:cubicBezTo>
                <a:cubicBezTo>
                  <a:pt x="23" y="9"/>
                  <a:pt x="23" y="9"/>
                  <a:pt x="23" y="9"/>
                </a:cubicBezTo>
                <a:cubicBezTo>
                  <a:pt x="23" y="9"/>
                  <a:pt x="23" y="9"/>
                  <a:pt x="23" y="8"/>
                </a:cubicBezTo>
                <a:cubicBezTo>
                  <a:pt x="27" y="8"/>
                  <a:pt x="27" y="8"/>
                  <a:pt x="27" y="8"/>
                </a:cubicBezTo>
                <a:cubicBezTo>
                  <a:pt x="27" y="8"/>
                  <a:pt x="27" y="8"/>
                  <a:pt x="27" y="8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9"/>
                  <a:pt x="27" y="9"/>
                  <a:pt x="27" y="9"/>
                </a:cubicBezTo>
                <a:close/>
                <a:moveTo>
                  <a:pt x="27" y="7"/>
                </a:moveTo>
                <a:cubicBezTo>
                  <a:pt x="23" y="8"/>
                  <a:pt x="23" y="8"/>
                  <a:pt x="23" y="8"/>
                </a:cubicBezTo>
                <a:cubicBezTo>
                  <a:pt x="23" y="8"/>
                  <a:pt x="23" y="8"/>
                  <a:pt x="23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7" y="6"/>
                  <a:pt x="27" y="6"/>
                  <a:pt x="27" y="6"/>
                </a:cubicBezTo>
                <a:cubicBezTo>
                  <a:pt x="27" y="6"/>
                  <a:pt x="27" y="6"/>
                  <a:pt x="27" y="6"/>
                </a:cubicBezTo>
                <a:cubicBezTo>
                  <a:pt x="27" y="7"/>
                  <a:pt x="27" y="7"/>
                  <a:pt x="27" y="7"/>
                </a:cubicBezTo>
                <a:cubicBezTo>
                  <a:pt x="27" y="7"/>
                  <a:pt x="27" y="7"/>
                  <a:pt x="27" y="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59" name="Freeform 186">
            <a:extLst>
              <a:ext uri="{FF2B5EF4-FFF2-40B4-BE49-F238E27FC236}">
                <a16:creationId xmlns:a16="http://schemas.microsoft.com/office/drawing/2014/main" id="{46084EBE-F82B-49E6-3BCE-DAA54144D369}"/>
              </a:ext>
            </a:extLst>
          </p:cNvPr>
          <p:cNvSpPr>
            <a:spLocks noEditPoints="1"/>
          </p:cNvSpPr>
          <p:nvPr/>
        </p:nvSpPr>
        <p:spPr bwMode="auto">
          <a:xfrm>
            <a:off x="5715979" y="2446963"/>
            <a:ext cx="247941" cy="289565"/>
          </a:xfrm>
          <a:custGeom>
            <a:avLst/>
            <a:gdLst>
              <a:gd name="T0" fmla="*/ 8 w 26"/>
              <a:gd name="T1" fmla="*/ 6 h 30"/>
              <a:gd name="T2" fmla="*/ 6 w 26"/>
              <a:gd name="T3" fmla="*/ 4 h 30"/>
              <a:gd name="T4" fmla="*/ 22 w 26"/>
              <a:gd name="T5" fmla="*/ 22 h 30"/>
              <a:gd name="T6" fmla="*/ 21 w 26"/>
              <a:gd name="T7" fmla="*/ 24 h 30"/>
              <a:gd name="T8" fmla="*/ 19 w 26"/>
              <a:gd name="T9" fmla="*/ 25 h 30"/>
              <a:gd name="T10" fmla="*/ 16 w 26"/>
              <a:gd name="T11" fmla="*/ 24 h 30"/>
              <a:gd name="T12" fmla="*/ 13 w 26"/>
              <a:gd name="T13" fmla="*/ 24 h 30"/>
              <a:gd name="T14" fmla="*/ 10 w 26"/>
              <a:gd name="T15" fmla="*/ 24 h 30"/>
              <a:gd name="T16" fmla="*/ 7 w 26"/>
              <a:gd name="T17" fmla="*/ 24 h 30"/>
              <a:gd name="T18" fmla="*/ 4 w 26"/>
              <a:gd name="T19" fmla="*/ 25 h 30"/>
              <a:gd name="T20" fmla="*/ 24 w 26"/>
              <a:gd name="T21" fmla="*/ 1 h 30"/>
              <a:gd name="T22" fmla="*/ 2 w 26"/>
              <a:gd name="T23" fmla="*/ 25 h 30"/>
              <a:gd name="T24" fmla="*/ 5 w 26"/>
              <a:gd name="T25" fmla="*/ 27 h 30"/>
              <a:gd name="T26" fmla="*/ 8 w 26"/>
              <a:gd name="T27" fmla="*/ 27 h 30"/>
              <a:gd name="T28" fmla="*/ 10 w 26"/>
              <a:gd name="T29" fmla="*/ 26 h 30"/>
              <a:gd name="T30" fmla="*/ 10 w 26"/>
              <a:gd name="T31" fmla="*/ 27 h 30"/>
              <a:gd name="T32" fmla="*/ 8 w 26"/>
              <a:gd name="T33" fmla="*/ 28 h 30"/>
              <a:gd name="T34" fmla="*/ 6 w 26"/>
              <a:gd name="T35" fmla="*/ 27 h 30"/>
              <a:gd name="T36" fmla="*/ 3 w 26"/>
              <a:gd name="T37" fmla="*/ 27 h 30"/>
              <a:gd name="T38" fmla="*/ 2 w 26"/>
              <a:gd name="T39" fmla="*/ 1 h 30"/>
              <a:gd name="T40" fmla="*/ 2 w 26"/>
              <a:gd name="T41" fmla="*/ 2 h 30"/>
              <a:gd name="T42" fmla="*/ 13 w 26"/>
              <a:gd name="T43" fmla="*/ 27 h 30"/>
              <a:gd name="T44" fmla="*/ 13 w 26"/>
              <a:gd name="T45" fmla="*/ 27 h 30"/>
              <a:gd name="T46" fmla="*/ 18 w 26"/>
              <a:gd name="T47" fmla="*/ 27 h 30"/>
              <a:gd name="T48" fmla="*/ 20 w 26"/>
              <a:gd name="T49" fmla="*/ 28 h 30"/>
              <a:gd name="T50" fmla="*/ 0 w 26"/>
              <a:gd name="T51" fmla="*/ 2 h 30"/>
              <a:gd name="T52" fmla="*/ 25 w 26"/>
              <a:gd name="T53" fmla="*/ 0 h 30"/>
              <a:gd name="T54" fmla="*/ 26 w 26"/>
              <a:gd name="T55" fmla="*/ 24 h 30"/>
              <a:gd name="T56" fmla="*/ 22 w 26"/>
              <a:gd name="T57" fmla="*/ 28 h 30"/>
              <a:gd name="T58" fmla="*/ 20 w 26"/>
              <a:gd name="T59" fmla="*/ 29 h 30"/>
              <a:gd name="T60" fmla="*/ 17 w 26"/>
              <a:gd name="T61" fmla="*/ 29 h 30"/>
              <a:gd name="T62" fmla="*/ 14 w 26"/>
              <a:gd name="T63" fmla="*/ 30 h 30"/>
              <a:gd name="T64" fmla="*/ 11 w 26"/>
              <a:gd name="T65" fmla="*/ 29 h 30"/>
              <a:gd name="T66" fmla="*/ 9 w 26"/>
              <a:gd name="T67" fmla="*/ 29 h 30"/>
              <a:gd name="T68" fmla="*/ 7 w 26"/>
              <a:gd name="T69" fmla="*/ 29 h 30"/>
              <a:gd name="T70" fmla="*/ 5 w 26"/>
              <a:gd name="T71" fmla="*/ 29 h 30"/>
              <a:gd name="T72" fmla="*/ 2 w 26"/>
              <a:gd name="T73" fmla="*/ 29 h 30"/>
              <a:gd name="T74" fmla="*/ 0 w 26"/>
              <a:gd name="T75" fmla="*/ 2 h 30"/>
              <a:gd name="T76" fmla="*/ 13 w 26"/>
              <a:gd name="T77" fmla="*/ 14 h 30"/>
              <a:gd name="T78" fmla="*/ 6 w 26"/>
              <a:gd name="T79" fmla="*/ 13 h 30"/>
              <a:gd name="T80" fmla="*/ 10 w 26"/>
              <a:gd name="T81" fmla="*/ 12 h 30"/>
              <a:gd name="T82" fmla="*/ 6 w 26"/>
              <a:gd name="T83" fmla="*/ 13 h 30"/>
              <a:gd name="T84" fmla="*/ 22 w 26"/>
              <a:gd name="T85" fmla="*/ 22 h 30"/>
              <a:gd name="T86" fmla="*/ 6 w 26"/>
              <a:gd name="T87" fmla="*/ 16 h 30"/>
              <a:gd name="T88" fmla="*/ 23 w 26"/>
              <a:gd name="T89" fmla="*/ 17 h 30"/>
              <a:gd name="T90" fmla="*/ 16 w 26"/>
              <a:gd name="T91" fmla="*/ 13 h 30"/>
              <a:gd name="T92" fmla="*/ 23 w 26"/>
              <a:gd name="T93" fmla="*/ 13 h 30"/>
              <a:gd name="T94" fmla="*/ 16 w 26"/>
              <a:gd name="T95" fmla="*/ 9 h 30"/>
              <a:gd name="T96" fmla="*/ 22 w 26"/>
              <a:gd name="T97" fmla="*/ 9 h 30"/>
              <a:gd name="T98" fmla="*/ 10 w 26"/>
              <a:gd name="T99" fmla="*/ 3 h 30"/>
              <a:gd name="T100" fmla="*/ 11 w 26"/>
              <a:gd name="T101" fmla="*/ 5 h 30"/>
              <a:gd name="T102" fmla="*/ 14 w 26"/>
              <a:gd name="T103" fmla="*/ 3 h 30"/>
              <a:gd name="T104" fmla="*/ 17 w 26"/>
              <a:gd name="T105" fmla="*/ 7 h 30"/>
              <a:gd name="T106" fmla="*/ 18 w 26"/>
              <a:gd name="T107" fmla="*/ 6 h 30"/>
              <a:gd name="T108" fmla="*/ 14 w 26"/>
              <a:gd name="T109" fmla="*/ 3 h 30"/>
              <a:gd name="T110" fmla="*/ 21 w 26"/>
              <a:gd name="T111" fmla="*/ 6 h 30"/>
              <a:gd name="T112" fmla="*/ 21 w 26"/>
              <a:gd name="T113" fmla="*/ 7 h 30"/>
              <a:gd name="T114" fmla="*/ 23 w 26"/>
              <a:gd name="T115" fmla="*/ 7 h 30"/>
              <a:gd name="T116" fmla="*/ 22 w 26"/>
              <a:gd name="T117" fmla="*/ 5 h 30"/>
              <a:gd name="T118" fmla="*/ 23 w 26"/>
              <a:gd name="T119" fmla="*/ 4 h 30"/>
              <a:gd name="T120" fmla="*/ 24 w 26"/>
              <a:gd name="T121" fmla="*/ 4 h 30"/>
              <a:gd name="T122" fmla="*/ 20 w 26"/>
              <a:gd name="T123" fmla="*/ 3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6" h="30">
                <a:moveTo>
                  <a:pt x="8" y="7"/>
                </a:moveTo>
                <a:cubicBezTo>
                  <a:pt x="9" y="7"/>
                  <a:pt x="9" y="7"/>
                  <a:pt x="9" y="7"/>
                </a:cubicBezTo>
                <a:cubicBezTo>
                  <a:pt x="9" y="3"/>
                  <a:pt x="9" y="3"/>
                  <a:pt x="9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4"/>
                  <a:pt x="8" y="5"/>
                  <a:pt x="8" y="6"/>
                </a:cubicBezTo>
                <a:cubicBezTo>
                  <a:pt x="8" y="5"/>
                  <a:pt x="7" y="4"/>
                  <a:pt x="7" y="3"/>
                </a:cubicBezTo>
                <a:cubicBezTo>
                  <a:pt x="5" y="3"/>
                  <a:pt x="5" y="3"/>
                  <a:pt x="5" y="3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6" y="7"/>
                  <a:pt x="6" y="7"/>
                </a:cubicBezTo>
                <a:cubicBezTo>
                  <a:pt x="6" y="6"/>
                  <a:pt x="6" y="5"/>
                  <a:pt x="6" y="4"/>
                </a:cubicBezTo>
                <a:cubicBezTo>
                  <a:pt x="7" y="5"/>
                  <a:pt x="7" y="6"/>
                  <a:pt x="8" y="7"/>
                </a:cubicBezTo>
                <a:close/>
                <a:moveTo>
                  <a:pt x="25" y="2"/>
                </a:moveTo>
                <a:cubicBezTo>
                  <a:pt x="25" y="22"/>
                  <a:pt x="25" y="22"/>
                  <a:pt x="25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5"/>
                  <a:pt x="21" y="25"/>
                  <a:pt x="21" y="25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4"/>
                  <a:pt x="20" y="24"/>
                  <a:pt x="2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19" y="25"/>
                  <a:pt x="19" y="25"/>
                  <a:pt x="19" y="25"/>
                </a:cubicBezTo>
                <a:cubicBezTo>
                  <a:pt x="17" y="24"/>
                  <a:pt x="17" y="24"/>
                  <a:pt x="17" y="24"/>
                </a:cubicBezTo>
                <a:cubicBezTo>
                  <a:pt x="17" y="24"/>
                  <a:pt x="17" y="24"/>
                  <a:pt x="17" y="24"/>
                </a:cubicBezTo>
                <a:cubicBezTo>
                  <a:pt x="17" y="24"/>
                  <a:pt x="17" y="24"/>
                  <a:pt x="17" y="24"/>
                </a:cubicBezTo>
                <a:cubicBezTo>
                  <a:pt x="17" y="24"/>
                  <a:pt x="17" y="24"/>
                  <a:pt x="17" y="24"/>
                </a:cubicBezTo>
                <a:cubicBezTo>
                  <a:pt x="17" y="24"/>
                  <a:pt x="17" y="24"/>
                  <a:pt x="16" y="24"/>
                </a:cubicBezTo>
                <a:cubicBezTo>
                  <a:pt x="15" y="25"/>
                  <a:pt x="15" y="25"/>
                  <a:pt x="15" y="25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24"/>
                  <a:pt x="14" y="24"/>
                  <a:pt x="14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0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8" y="25"/>
                  <a:pt x="8" y="25"/>
                  <a:pt x="8" y="25"/>
                </a:cubicBezTo>
                <a:cubicBezTo>
                  <a:pt x="7" y="24"/>
                  <a:pt x="7" y="24"/>
                  <a:pt x="7" y="24"/>
                </a:cubicBezTo>
                <a:cubicBezTo>
                  <a:pt x="7" y="24"/>
                  <a:pt x="7" y="24"/>
                  <a:pt x="7" y="24"/>
                </a:cubicBezTo>
                <a:cubicBezTo>
                  <a:pt x="7" y="24"/>
                  <a:pt x="7" y="24"/>
                  <a:pt x="7" y="24"/>
                </a:cubicBezTo>
                <a:cubicBezTo>
                  <a:pt x="7" y="24"/>
                  <a:pt x="7" y="24"/>
                  <a:pt x="6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5" y="25"/>
                  <a:pt x="5" y="25"/>
                  <a:pt x="5" y="25"/>
                </a:cubicBezTo>
                <a:cubicBezTo>
                  <a:pt x="4" y="25"/>
                  <a:pt x="4" y="25"/>
                  <a:pt x="4" y="25"/>
                </a:cubicBezTo>
                <a:cubicBezTo>
                  <a:pt x="4" y="2"/>
                  <a:pt x="4" y="2"/>
                  <a:pt x="4" y="2"/>
                </a:cubicBezTo>
                <a:cubicBezTo>
                  <a:pt x="4" y="2"/>
                  <a:pt x="4" y="2"/>
                  <a:pt x="4" y="2"/>
                </a:cubicBezTo>
                <a:cubicBezTo>
                  <a:pt x="4" y="1"/>
                  <a:pt x="4" y="1"/>
                  <a:pt x="4" y="1"/>
                </a:cubicBezTo>
                <a:cubicBezTo>
                  <a:pt x="24" y="1"/>
                  <a:pt x="24" y="1"/>
                  <a:pt x="24" y="1"/>
                </a:cubicBezTo>
                <a:cubicBezTo>
                  <a:pt x="24" y="1"/>
                  <a:pt x="24" y="1"/>
                  <a:pt x="24" y="1"/>
                </a:cubicBezTo>
                <a:cubicBezTo>
                  <a:pt x="24" y="1"/>
                  <a:pt x="24" y="1"/>
                  <a:pt x="24" y="1"/>
                </a:cubicBezTo>
                <a:cubicBezTo>
                  <a:pt x="24" y="1"/>
                  <a:pt x="25" y="2"/>
                  <a:pt x="25" y="2"/>
                </a:cubicBezTo>
                <a:cubicBezTo>
                  <a:pt x="25" y="2"/>
                  <a:pt x="25" y="2"/>
                  <a:pt x="25" y="2"/>
                </a:cubicBezTo>
                <a:close/>
                <a:moveTo>
                  <a:pt x="2" y="25"/>
                </a:moveTo>
                <a:cubicBezTo>
                  <a:pt x="2" y="25"/>
                  <a:pt x="2" y="25"/>
                  <a:pt x="2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25"/>
                  <a:pt x="3" y="26"/>
                  <a:pt x="3" y="26"/>
                </a:cubicBezTo>
                <a:cubicBezTo>
                  <a:pt x="3" y="26"/>
                  <a:pt x="3" y="26"/>
                  <a:pt x="3" y="26"/>
                </a:cubicBezTo>
                <a:cubicBezTo>
                  <a:pt x="5" y="27"/>
                  <a:pt x="5" y="27"/>
                  <a:pt x="5" y="27"/>
                </a:cubicBezTo>
                <a:cubicBezTo>
                  <a:pt x="5" y="27"/>
                  <a:pt x="5" y="27"/>
                  <a:pt x="5" y="27"/>
                </a:cubicBezTo>
                <a:cubicBezTo>
                  <a:pt x="5" y="27"/>
                  <a:pt x="5" y="27"/>
                  <a:pt x="5" y="27"/>
                </a:cubicBezTo>
                <a:cubicBezTo>
                  <a:pt x="5" y="27"/>
                  <a:pt x="5" y="27"/>
                  <a:pt x="5" y="27"/>
                </a:cubicBezTo>
                <a:cubicBezTo>
                  <a:pt x="5" y="27"/>
                  <a:pt x="5" y="27"/>
                  <a:pt x="6" y="27"/>
                </a:cubicBezTo>
                <a:cubicBezTo>
                  <a:pt x="7" y="26"/>
                  <a:pt x="7" y="26"/>
                  <a:pt x="7" y="26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10" y="26"/>
                  <a:pt x="10" y="26"/>
                  <a:pt x="10" y="26"/>
                </a:cubicBezTo>
                <a:cubicBezTo>
                  <a:pt x="11" y="27"/>
                  <a:pt x="11" y="27"/>
                  <a:pt x="11" y="27"/>
                </a:cubicBezTo>
                <a:cubicBezTo>
                  <a:pt x="11" y="27"/>
                  <a:pt x="12" y="27"/>
                  <a:pt x="12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1" y="28"/>
                  <a:pt x="11" y="28"/>
                  <a:pt x="11" y="28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9" y="27"/>
                  <a:pt x="9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8" y="28"/>
                  <a:pt x="8" y="28"/>
                  <a:pt x="8" y="28"/>
                </a:cubicBezTo>
                <a:cubicBezTo>
                  <a:pt x="7" y="27"/>
                  <a:pt x="7" y="27"/>
                  <a:pt x="7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7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5" y="28"/>
                  <a:pt x="5" y="28"/>
                  <a:pt x="5" y="28"/>
                </a:cubicBezTo>
                <a:cubicBezTo>
                  <a:pt x="4" y="27"/>
                  <a:pt x="4" y="27"/>
                  <a:pt x="4" y="27"/>
                </a:cubicBezTo>
                <a:cubicBezTo>
                  <a:pt x="4" y="27"/>
                  <a:pt x="4" y="27"/>
                  <a:pt x="4" y="27"/>
                </a:cubicBezTo>
                <a:cubicBezTo>
                  <a:pt x="4" y="27"/>
                  <a:pt x="4" y="27"/>
                  <a:pt x="4" y="27"/>
                </a:cubicBezTo>
                <a:cubicBezTo>
                  <a:pt x="3" y="27"/>
                  <a:pt x="3" y="27"/>
                  <a:pt x="3" y="27"/>
                </a:cubicBezTo>
                <a:cubicBezTo>
                  <a:pt x="3" y="27"/>
                  <a:pt x="3" y="27"/>
                  <a:pt x="3" y="27"/>
                </a:cubicBezTo>
                <a:cubicBezTo>
                  <a:pt x="2" y="28"/>
                  <a:pt x="2" y="28"/>
                  <a:pt x="2" y="28"/>
                </a:cubicBezTo>
                <a:cubicBezTo>
                  <a:pt x="1" y="27"/>
                  <a:pt x="1" y="27"/>
                  <a:pt x="1" y="27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5"/>
                  <a:pt x="2" y="25"/>
                  <a:pt x="2" y="25"/>
                </a:cubicBezTo>
                <a:close/>
                <a:moveTo>
                  <a:pt x="13" y="27"/>
                </a:moveTo>
                <a:cubicBezTo>
                  <a:pt x="13" y="27"/>
                  <a:pt x="13" y="27"/>
                  <a:pt x="13" y="27"/>
                </a:cubicBezTo>
                <a:cubicBezTo>
                  <a:pt x="13" y="27"/>
                  <a:pt x="13" y="27"/>
                  <a:pt x="13" y="27"/>
                </a:cubicBezTo>
                <a:cubicBezTo>
                  <a:pt x="14" y="28"/>
                  <a:pt x="14" y="28"/>
                  <a:pt x="14" y="28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4" y="26"/>
                  <a:pt x="14" y="26"/>
                  <a:pt x="14" y="26"/>
                </a:cubicBezTo>
                <a:cubicBezTo>
                  <a:pt x="13" y="27"/>
                  <a:pt x="13" y="27"/>
                  <a:pt x="13" y="27"/>
                </a:cubicBezTo>
                <a:close/>
                <a:moveTo>
                  <a:pt x="16" y="27"/>
                </a:moveTo>
                <a:cubicBezTo>
                  <a:pt x="16" y="27"/>
                  <a:pt x="16" y="27"/>
                  <a:pt x="16" y="27"/>
                </a:cubicBezTo>
                <a:cubicBezTo>
                  <a:pt x="17" y="28"/>
                  <a:pt x="17" y="28"/>
                  <a:pt x="17" y="28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7"/>
                  <a:pt x="18" y="27"/>
                  <a:pt x="18" y="27"/>
                </a:cubicBezTo>
                <a:cubicBezTo>
                  <a:pt x="17" y="26"/>
                  <a:pt x="17" y="26"/>
                  <a:pt x="17" y="26"/>
                </a:cubicBezTo>
                <a:cubicBezTo>
                  <a:pt x="16" y="27"/>
                  <a:pt x="16" y="27"/>
                  <a:pt x="16" y="27"/>
                </a:cubicBezTo>
                <a:close/>
                <a:moveTo>
                  <a:pt x="19" y="27"/>
                </a:moveTo>
                <a:cubicBezTo>
                  <a:pt x="19" y="27"/>
                  <a:pt x="19" y="27"/>
                  <a:pt x="19" y="27"/>
                </a:cubicBezTo>
                <a:cubicBezTo>
                  <a:pt x="20" y="28"/>
                  <a:pt x="20" y="28"/>
                  <a:pt x="20" y="28"/>
                </a:cubicBezTo>
                <a:cubicBezTo>
                  <a:pt x="21" y="27"/>
                  <a:pt x="21" y="27"/>
                  <a:pt x="21" y="27"/>
                </a:cubicBezTo>
                <a:cubicBezTo>
                  <a:pt x="21" y="26"/>
                  <a:pt x="21" y="26"/>
                  <a:pt x="21" y="26"/>
                </a:cubicBezTo>
                <a:cubicBezTo>
                  <a:pt x="20" y="26"/>
                  <a:pt x="20" y="26"/>
                  <a:pt x="20" y="26"/>
                </a:cubicBezTo>
                <a:cubicBezTo>
                  <a:pt x="19" y="27"/>
                  <a:pt x="19" y="27"/>
                  <a:pt x="19" y="27"/>
                </a:cubicBezTo>
                <a:close/>
                <a:moveTo>
                  <a:pt x="0" y="2"/>
                </a:moveTo>
                <a:cubicBezTo>
                  <a:pt x="0" y="2"/>
                  <a:pt x="0" y="1"/>
                  <a:pt x="0" y="1"/>
                </a:cubicBezTo>
                <a:cubicBezTo>
                  <a:pt x="0" y="1"/>
                  <a:pt x="0" y="0"/>
                  <a:pt x="0" y="0"/>
                </a:cubicBezTo>
                <a:cubicBezTo>
                  <a:pt x="1" y="0"/>
                  <a:pt x="1" y="0"/>
                  <a:pt x="2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0"/>
                  <a:pt x="25" y="0"/>
                  <a:pt x="25" y="0"/>
                </a:cubicBezTo>
                <a:cubicBezTo>
                  <a:pt x="25" y="0"/>
                  <a:pt x="26" y="0"/>
                  <a:pt x="26" y="0"/>
                </a:cubicBezTo>
                <a:cubicBezTo>
                  <a:pt x="26" y="0"/>
                  <a:pt x="26" y="2"/>
                  <a:pt x="26" y="2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10"/>
                  <a:pt x="26" y="16"/>
                  <a:pt x="26" y="22"/>
                </a:cubicBezTo>
                <a:cubicBezTo>
                  <a:pt x="26" y="23"/>
                  <a:pt x="26" y="23"/>
                  <a:pt x="26" y="24"/>
                </a:cubicBezTo>
                <a:cubicBezTo>
                  <a:pt x="25" y="25"/>
                  <a:pt x="23" y="26"/>
                  <a:pt x="23" y="27"/>
                </a:cubicBezTo>
                <a:cubicBezTo>
                  <a:pt x="23" y="27"/>
                  <a:pt x="23" y="27"/>
                  <a:pt x="23" y="27"/>
                </a:cubicBezTo>
                <a:cubicBezTo>
                  <a:pt x="23" y="27"/>
                  <a:pt x="23" y="27"/>
                  <a:pt x="23" y="27"/>
                </a:cubicBezTo>
                <a:cubicBezTo>
                  <a:pt x="23" y="28"/>
                  <a:pt x="23" y="28"/>
                  <a:pt x="23" y="28"/>
                </a:cubicBezTo>
                <a:cubicBezTo>
                  <a:pt x="23" y="28"/>
                  <a:pt x="22" y="28"/>
                  <a:pt x="22" y="28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30"/>
                  <a:pt x="20" y="30"/>
                  <a:pt x="20" y="30"/>
                </a:cubicBezTo>
                <a:cubicBezTo>
                  <a:pt x="20" y="30"/>
                  <a:pt x="20" y="30"/>
                  <a:pt x="20" y="29"/>
                </a:cubicBezTo>
                <a:cubicBezTo>
                  <a:pt x="20" y="29"/>
                  <a:pt x="20" y="29"/>
                  <a:pt x="20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30"/>
                  <a:pt x="17" y="30"/>
                  <a:pt x="17" y="30"/>
                </a:cubicBezTo>
                <a:cubicBezTo>
                  <a:pt x="17" y="30"/>
                  <a:pt x="17" y="30"/>
                  <a:pt x="17" y="29"/>
                </a:cubicBezTo>
                <a:cubicBezTo>
                  <a:pt x="17" y="29"/>
                  <a:pt x="17" y="29"/>
                  <a:pt x="17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30"/>
                  <a:pt x="14" y="30"/>
                  <a:pt x="14" y="30"/>
                </a:cubicBezTo>
                <a:cubicBezTo>
                  <a:pt x="14" y="30"/>
                  <a:pt x="14" y="30"/>
                  <a:pt x="14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12" y="29"/>
                  <a:pt x="12" y="29"/>
                  <a:pt x="11" y="29"/>
                </a:cubicBezTo>
                <a:cubicBezTo>
                  <a:pt x="11" y="30"/>
                  <a:pt x="11" y="30"/>
                  <a:pt x="11" y="30"/>
                </a:cubicBezTo>
                <a:cubicBezTo>
                  <a:pt x="11" y="30"/>
                  <a:pt x="11" y="30"/>
                  <a:pt x="11" y="29"/>
                </a:cubicBezTo>
                <a:cubicBezTo>
                  <a:pt x="11" y="29"/>
                  <a:pt x="11" y="29"/>
                  <a:pt x="11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9" y="29"/>
                  <a:pt x="8" y="29"/>
                </a:cubicBezTo>
                <a:cubicBezTo>
                  <a:pt x="8" y="30"/>
                  <a:pt x="8" y="30"/>
                  <a:pt x="8" y="30"/>
                </a:cubicBezTo>
                <a:cubicBezTo>
                  <a:pt x="8" y="30"/>
                  <a:pt x="8" y="30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6" y="29"/>
                  <a:pt x="6" y="29"/>
                  <a:pt x="6" y="29"/>
                </a:cubicBezTo>
                <a:cubicBezTo>
                  <a:pt x="6" y="29"/>
                  <a:pt x="5" y="29"/>
                  <a:pt x="5" y="29"/>
                </a:cubicBezTo>
                <a:cubicBezTo>
                  <a:pt x="5" y="30"/>
                  <a:pt x="5" y="30"/>
                  <a:pt x="5" y="30"/>
                </a:cubicBezTo>
                <a:cubicBezTo>
                  <a:pt x="5" y="30"/>
                  <a:pt x="5" y="30"/>
                  <a:pt x="5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3" y="29"/>
                  <a:pt x="3" y="29"/>
                  <a:pt x="3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2" y="30"/>
                  <a:pt x="2" y="30"/>
                  <a:pt x="2" y="30"/>
                </a:cubicBezTo>
                <a:cubicBezTo>
                  <a:pt x="2" y="30"/>
                  <a:pt x="2" y="30"/>
                  <a:pt x="2" y="29"/>
                </a:cubicBezTo>
                <a:cubicBezTo>
                  <a:pt x="2" y="29"/>
                  <a:pt x="2" y="29"/>
                  <a:pt x="1" y="29"/>
                </a:cubicBezTo>
                <a:cubicBezTo>
                  <a:pt x="1" y="29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"/>
                  <a:pt x="0" y="2"/>
                  <a:pt x="0" y="2"/>
                </a:cubicBezTo>
                <a:close/>
                <a:moveTo>
                  <a:pt x="6" y="9"/>
                </a:moveTo>
                <a:cubicBezTo>
                  <a:pt x="6" y="9"/>
                  <a:pt x="6" y="9"/>
                  <a:pt x="6" y="9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4"/>
                  <a:pt x="6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4" y="14"/>
                  <a:pt x="14" y="13"/>
                  <a:pt x="14" y="13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3" y="9"/>
                </a:cubicBezTo>
                <a:cubicBezTo>
                  <a:pt x="6" y="9"/>
                  <a:pt x="6" y="9"/>
                  <a:pt x="6" y="9"/>
                </a:cubicBezTo>
                <a:close/>
                <a:moveTo>
                  <a:pt x="6" y="13"/>
                </a:moveTo>
                <a:cubicBezTo>
                  <a:pt x="13" y="13"/>
                  <a:pt x="13" y="13"/>
                  <a:pt x="13" y="13"/>
                </a:cubicBezTo>
                <a:cubicBezTo>
                  <a:pt x="13" y="12"/>
                  <a:pt x="13" y="12"/>
                  <a:pt x="13" y="12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2"/>
                  <a:pt x="10" y="12"/>
                  <a:pt x="9" y="12"/>
                </a:cubicBezTo>
                <a:cubicBezTo>
                  <a:pt x="7" y="10"/>
                  <a:pt x="7" y="10"/>
                  <a:pt x="7" y="10"/>
                </a:cubicBezTo>
                <a:cubicBezTo>
                  <a:pt x="7" y="10"/>
                  <a:pt x="7" y="10"/>
                  <a:pt x="7" y="10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3"/>
                  <a:pt x="6" y="13"/>
                  <a:pt x="6" y="13"/>
                </a:cubicBezTo>
                <a:close/>
                <a:moveTo>
                  <a:pt x="6" y="20"/>
                </a:moveTo>
                <a:cubicBezTo>
                  <a:pt x="6" y="20"/>
                  <a:pt x="6" y="20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2"/>
                  <a:pt x="6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3" y="22"/>
                  <a:pt x="23" y="21"/>
                  <a:pt x="23" y="21"/>
                </a:cubicBezTo>
                <a:cubicBezTo>
                  <a:pt x="23" y="21"/>
                  <a:pt x="23" y="21"/>
                  <a:pt x="23" y="21"/>
                </a:cubicBezTo>
                <a:cubicBezTo>
                  <a:pt x="23" y="20"/>
                  <a:pt x="23" y="20"/>
                  <a:pt x="22" y="20"/>
                </a:cubicBezTo>
                <a:cubicBezTo>
                  <a:pt x="6" y="20"/>
                  <a:pt x="6" y="20"/>
                  <a:pt x="6" y="20"/>
                </a:cubicBezTo>
                <a:close/>
                <a:moveTo>
                  <a:pt x="6" y="16"/>
                </a:moveTo>
                <a:cubicBezTo>
                  <a:pt x="6" y="16"/>
                  <a:pt x="6" y="17"/>
                  <a:pt x="6" y="17"/>
                </a:cubicBezTo>
                <a:cubicBezTo>
                  <a:pt x="6" y="17"/>
                  <a:pt x="6" y="17"/>
                  <a:pt x="6" y="17"/>
                </a:cubicBezTo>
                <a:cubicBezTo>
                  <a:pt x="6" y="17"/>
                  <a:pt x="6" y="18"/>
                  <a:pt x="6" y="18"/>
                </a:cubicBezTo>
                <a:cubicBezTo>
                  <a:pt x="22" y="18"/>
                  <a:pt x="22" y="18"/>
                  <a:pt x="22" y="18"/>
                </a:cubicBezTo>
                <a:cubicBezTo>
                  <a:pt x="23" y="18"/>
                  <a:pt x="23" y="17"/>
                  <a:pt x="23" y="17"/>
                </a:cubicBezTo>
                <a:cubicBezTo>
                  <a:pt x="23" y="17"/>
                  <a:pt x="23" y="17"/>
                  <a:pt x="23" y="17"/>
                </a:cubicBezTo>
                <a:cubicBezTo>
                  <a:pt x="23" y="17"/>
                  <a:pt x="23" y="16"/>
                  <a:pt x="22" y="16"/>
                </a:cubicBezTo>
                <a:cubicBezTo>
                  <a:pt x="6" y="16"/>
                  <a:pt x="6" y="16"/>
                  <a:pt x="6" y="16"/>
                </a:cubicBezTo>
                <a:close/>
                <a:moveTo>
                  <a:pt x="16" y="12"/>
                </a:moveTo>
                <a:cubicBezTo>
                  <a:pt x="16" y="12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4"/>
                  <a:pt x="16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3" y="14"/>
                  <a:pt x="23" y="13"/>
                  <a:pt x="23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23" y="13"/>
                  <a:pt x="23" y="12"/>
                  <a:pt x="22" y="12"/>
                </a:cubicBezTo>
                <a:cubicBezTo>
                  <a:pt x="16" y="12"/>
                  <a:pt x="16" y="12"/>
                  <a:pt x="16" y="12"/>
                </a:cubicBezTo>
                <a:close/>
                <a:moveTo>
                  <a:pt x="16" y="9"/>
                </a:move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10"/>
                  <a:pt x="16" y="10"/>
                  <a:pt x="16" y="10"/>
                </a:cubicBezTo>
                <a:cubicBezTo>
                  <a:pt x="22" y="10"/>
                  <a:pt x="22" y="10"/>
                  <a:pt x="22" y="10"/>
                </a:cubicBezTo>
                <a:cubicBezTo>
                  <a:pt x="23" y="10"/>
                  <a:pt x="23" y="10"/>
                  <a:pt x="23" y="9"/>
                </a:cubicBezTo>
                <a:cubicBezTo>
                  <a:pt x="23" y="9"/>
                  <a:pt x="23" y="9"/>
                  <a:pt x="23" y="9"/>
                </a:cubicBezTo>
                <a:cubicBezTo>
                  <a:pt x="23" y="9"/>
                  <a:pt x="23" y="9"/>
                  <a:pt x="22" y="9"/>
                </a:cubicBezTo>
                <a:cubicBezTo>
                  <a:pt x="16" y="9"/>
                  <a:pt x="16" y="9"/>
                  <a:pt x="16" y="9"/>
                </a:cubicBezTo>
                <a:close/>
                <a:moveTo>
                  <a:pt x="11" y="4"/>
                </a:moveTo>
                <a:cubicBezTo>
                  <a:pt x="13" y="4"/>
                  <a:pt x="13" y="4"/>
                  <a:pt x="13" y="4"/>
                </a:cubicBezTo>
                <a:cubicBezTo>
                  <a:pt x="13" y="3"/>
                  <a:pt x="13" y="3"/>
                  <a:pt x="13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7"/>
                  <a:pt x="10" y="7"/>
                  <a:pt x="10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6"/>
                  <a:pt x="11" y="6"/>
                  <a:pt x="11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14" y="3"/>
                </a:moveTo>
                <a:cubicBezTo>
                  <a:pt x="13" y="3"/>
                  <a:pt x="13" y="3"/>
                  <a:pt x="13" y="3"/>
                </a:cubicBezTo>
                <a:cubicBezTo>
                  <a:pt x="14" y="7"/>
                  <a:pt x="14" y="7"/>
                  <a:pt x="14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6"/>
                  <a:pt x="16" y="5"/>
                  <a:pt x="17" y="4"/>
                </a:cubicBezTo>
                <a:cubicBezTo>
                  <a:pt x="17" y="5"/>
                  <a:pt x="17" y="6"/>
                  <a:pt x="17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4"/>
                  <a:pt x="18" y="5"/>
                  <a:pt x="18" y="6"/>
                </a:cubicBezTo>
                <a:cubicBezTo>
                  <a:pt x="18" y="5"/>
                  <a:pt x="17" y="4"/>
                  <a:pt x="17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4"/>
                  <a:pt x="15" y="5"/>
                  <a:pt x="15" y="6"/>
                </a:cubicBezTo>
                <a:cubicBezTo>
                  <a:pt x="15" y="5"/>
                  <a:pt x="15" y="4"/>
                  <a:pt x="14" y="4"/>
                </a:cubicBezTo>
                <a:cubicBezTo>
                  <a:pt x="14" y="3"/>
                  <a:pt x="14" y="3"/>
                  <a:pt x="14" y="3"/>
                </a:cubicBezTo>
                <a:close/>
                <a:moveTo>
                  <a:pt x="20" y="5"/>
                </a:moveTo>
                <a:cubicBezTo>
                  <a:pt x="21" y="5"/>
                  <a:pt x="21" y="5"/>
                  <a:pt x="21" y="5"/>
                </a:cubicBezTo>
                <a:cubicBezTo>
                  <a:pt x="22" y="6"/>
                  <a:pt x="23" y="5"/>
                  <a:pt x="23" y="6"/>
                </a:cubicBezTo>
                <a:cubicBezTo>
                  <a:pt x="23" y="7"/>
                  <a:pt x="21" y="7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0" y="6"/>
                  <a:pt x="20" y="6"/>
                </a:cubicBezTo>
                <a:cubicBezTo>
                  <a:pt x="20" y="6"/>
                  <a:pt x="20" y="6"/>
                  <a:pt x="20" y="7"/>
                </a:cubicBezTo>
                <a:cubicBezTo>
                  <a:pt x="20" y="7"/>
                  <a:pt x="20" y="7"/>
                  <a:pt x="20" y="7"/>
                </a:cubicBezTo>
                <a:cubicBezTo>
                  <a:pt x="20" y="7"/>
                  <a:pt x="20" y="7"/>
                  <a:pt x="20" y="7"/>
                </a:cubicBezTo>
                <a:cubicBezTo>
                  <a:pt x="21" y="7"/>
                  <a:pt x="21" y="7"/>
                  <a:pt x="21" y="7"/>
                </a:cubicBezTo>
                <a:cubicBezTo>
                  <a:pt x="21" y="7"/>
                  <a:pt x="21" y="7"/>
                  <a:pt x="21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6"/>
                  <a:pt x="24" y="6"/>
                  <a:pt x="24" y="5"/>
                </a:cubicBezTo>
                <a:cubicBezTo>
                  <a:pt x="24" y="5"/>
                  <a:pt x="23" y="5"/>
                  <a:pt x="22" y="5"/>
                </a:cubicBezTo>
                <a:cubicBezTo>
                  <a:pt x="21" y="5"/>
                  <a:pt x="21" y="5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3"/>
                  <a:pt x="23" y="3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3"/>
                </a:cubicBezTo>
                <a:cubicBezTo>
                  <a:pt x="24" y="3"/>
                  <a:pt x="23" y="3"/>
                  <a:pt x="23" y="3"/>
                </a:cubicBezTo>
                <a:cubicBezTo>
                  <a:pt x="23" y="3"/>
                  <a:pt x="21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4"/>
                  <a:pt x="20" y="5"/>
                  <a:pt x="20" y="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60" name="Freeform 187">
            <a:extLst>
              <a:ext uri="{FF2B5EF4-FFF2-40B4-BE49-F238E27FC236}">
                <a16:creationId xmlns:a16="http://schemas.microsoft.com/office/drawing/2014/main" id="{743C6C3D-BD5D-5AE7-87CB-8D1F62670035}"/>
              </a:ext>
            </a:extLst>
          </p:cNvPr>
          <p:cNvSpPr>
            <a:spLocks noEditPoints="1"/>
          </p:cNvSpPr>
          <p:nvPr/>
        </p:nvSpPr>
        <p:spPr bwMode="auto">
          <a:xfrm>
            <a:off x="2958768" y="2437914"/>
            <a:ext cx="269658" cy="307663"/>
          </a:xfrm>
          <a:custGeom>
            <a:avLst/>
            <a:gdLst>
              <a:gd name="T0" fmla="*/ 14 w 28"/>
              <a:gd name="T1" fmla="*/ 8 h 32"/>
              <a:gd name="T2" fmla="*/ 20 w 28"/>
              <a:gd name="T3" fmla="*/ 14 h 32"/>
              <a:gd name="T4" fmla="*/ 14 w 28"/>
              <a:gd name="T5" fmla="*/ 21 h 32"/>
              <a:gd name="T6" fmla="*/ 8 w 28"/>
              <a:gd name="T7" fmla="*/ 14 h 32"/>
              <a:gd name="T8" fmla="*/ 14 w 28"/>
              <a:gd name="T9" fmla="*/ 8 h 32"/>
              <a:gd name="T10" fmla="*/ 20 w 28"/>
              <a:gd name="T11" fmla="*/ 27 h 32"/>
              <a:gd name="T12" fmla="*/ 22 w 28"/>
              <a:gd name="T13" fmla="*/ 30 h 32"/>
              <a:gd name="T14" fmla="*/ 25 w 28"/>
              <a:gd name="T15" fmla="*/ 27 h 32"/>
              <a:gd name="T16" fmla="*/ 23 w 28"/>
              <a:gd name="T17" fmla="*/ 25 h 32"/>
              <a:gd name="T18" fmla="*/ 28 w 28"/>
              <a:gd name="T19" fmla="*/ 14 h 32"/>
              <a:gd name="T20" fmla="*/ 16 w 28"/>
              <a:gd name="T21" fmla="*/ 0 h 32"/>
              <a:gd name="T22" fmla="*/ 14 w 28"/>
              <a:gd name="T23" fmla="*/ 0 h 32"/>
              <a:gd name="T24" fmla="*/ 0 w 28"/>
              <a:gd name="T25" fmla="*/ 14 h 32"/>
              <a:gd name="T26" fmla="*/ 4 w 28"/>
              <a:gd name="T27" fmla="*/ 25 h 32"/>
              <a:gd name="T28" fmla="*/ 2 w 28"/>
              <a:gd name="T29" fmla="*/ 27 h 32"/>
              <a:gd name="T30" fmla="*/ 6 w 28"/>
              <a:gd name="T31" fmla="*/ 30 h 32"/>
              <a:gd name="T32" fmla="*/ 8 w 28"/>
              <a:gd name="T33" fmla="*/ 27 h 32"/>
              <a:gd name="T34" fmla="*/ 14 w 28"/>
              <a:gd name="T35" fmla="*/ 28 h 32"/>
              <a:gd name="T36" fmla="*/ 20 w 28"/>
              <a:gd name="T37" fmla="*/ 27 h 32"/>
              <a:gd name="T38" fmla="*/ 14 w 28"/>
              <a:gd name="T39" fmla="*/ 25 h 32"/>
              <a:gd name="T40" fmla="*/ 25 w 28"/>
              <a:gd name="T41" fmla="*/ 14 h 32"/>
              <a:gd name="T42" fmla="*/ 14 w 28"/>
              <a:gd name="T43" fmla="*/ 3 h 32"/>
              <a:gd name="T44" fmla="*/ 3 w 28"/>
              <a:gd name="T45" fmla="*/ 14 h 32"/>
              <a:gd name="T46" fmla="*/ 14 w 28"/>
              <a:gd name="T47" fmla="*/ 25 h 32"/>
              <a:gd name="T48" fmla="*/ 14 w 28"/>
              <a:gd name="T49" fmla="*/ 17 h 32"/>
              <a:gd name="T50" fmla="*/ 17 w 28"/>
              <a:gd name="T51" fmla="*/ 14 h 32"/>
              <a:gd name="T52" fmla="*/ 14 w 28"/>
              <a:gd name="T53" fmla="*/ 11 h 32"/>
              <a:gd name="T54" fmla="*/ 11 w 28"/>
              <a:gd name="T55" fmla="*/ 14 h 32"/>
              <a:gd name="T56" fmla="*/ 14 w 28"/>
              <a:gd name="T57" fmla="*/ 17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8" h="32">
                <a:moveTo>
                  <a:pt x="14" y="8"/>
                </a:moveTo>
                <a:cubicBezTo>
                  <a:pt x="17" y="8"/>
                  <a:pt x="20" y="11"/>
                  <a:pt x="20" y="14"/>
                </a:cubicBezTo>
                <a:cubicBezTo>
                  <a:pt x="20" y="18"/>
                  <a:pt x="17" y="21"/>
                  <a:pt x="14" y="21"/>
                </a:cubicBezTo>
                <a:cubicBezTo>
                  <a:pt x="10" y="21"/>
                  <a:pt x="8" y="18"/>
                  <a:pt x="8" y="14"/>
                </a:cubicBezTo>
                <a:cubicBezTo>
                  <a:pt x="8" y="11"/>
                  <a:pt x="10" y="8"/>
                  <a:pt x="14" y="8"/>
                </a:cubicBezTo>
                <a:close/>
                <a:moveTo>
                  <a:pt x="20" y="27"/>
                </a:moveTo>
                <a:cubicBezTo>
                  <a:pt x="20" y="28"/>
                  <a:pt x="22" y="29"/>
                  <a:pt x="22" y="30"/>
                </a:cubicBezTo>
                <a:cubicBezTo>
                  <a:pt x="24" y="32"/>
                  <a:pt x="27" y="29"/>
                  <a:pt x="25" y="27"/>
                </a:cubicBezTo>
                <a:cubicBezTo>
                  <a:pt x="23" y="25"/>
                  <a:pt x="23" y="25"/>
                  <a:pt x="23" y="25"/>
                </a:cubicBezTo>
                <a:cubicBezTo>
                  <a:pt x="26" y="22"/>
                  <a:pt x="28" y="18"/>
                  <a:pt x="28" y="14"/>
                </a:cubicBezTo>
                <a:cubicBezTo>
                  <a:pt x="28" y="7"/>
                  <a:pt x="23" y="2"/>
                  <a:pt x="16" y="0"/>
                </a:cubicBezTo>
                <a:cubicBezTo>
                  <a:pt x="16" y="0"/>
                  <a:pt x="15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18"/>
                  <a:pt x="2" y="22"/>
                  <a:pt x="4" y="25"/>
                </a:cubicBezTo>
                <a:cubicBezTo>
                  <a:pt x="2" y="27"/>
                  <a:pt x="2" y="27"/>
                  <a:pt x="2" y="27"/>
                </a:cubicBezTo>
                <a:cubicBezTo>
                  <a:pt x="0" y="29"/>
                  <a:pt x="3" y="32"/>
                  <a:pt x="6" y="30"/>
                </a:cubicBezTo>
                <a:cubicBezTo>
                  <a:pt x="6" y="29"/>
                  <a:pt x="8" y="28"/>
                  <a:pt x="8" y="27"/>
                </a:cubicBezTo>
                <a:cubicBezTo>
                  <a:pt x="10" y="28"/>
                  <a:pt x="12" y="28"/>
                  <a:pt x="14" y="28"/>
                </a:cubicBezTo>
                <a:cubicBezTo>
                  <a:pt x="16" y="28"/>
                  <a:pt x="18" y="28"/>
                  <a:pt x="20" y="27"/>
                </a:cubicBezTo>
                <a:close/>
                <a:moveTo>
                  <a:pt x="14" y="25"/>
                </a:moveTo>
                <a:cubicBezTo>
                  <a:pt x="20" y="25"/>
                  <a:pt x="25" y="20"/>
                  <a:pt x="25" y="14"/>
                </a:cubicBezTo>
                <a:cubicBezTo>
                  <a:pt x="25" y="8"/>
                  <a:pt x="20" y="3"/>
                  <a:pt x="14" y="3"/>
                </a:cubicBezTo>
                <a:cubicBezTo>
                  <a:pt x="8" y="3"/>
                  <a:pt x="3" y="8"/>
                  <a:pt x="3" y="14"/>
                </a:cubicBezTo>
                <a:cubicBezTo>
                  <a:pt x="3" y="20"/>
                  <a:pt x="8" y="25"/>
                  <a:pt x="14" y="25"/>
                </a:cubicBezTo>
                <a:close/>
                <a:moveTo>
                  <a:pt x="14" y="17"/>
                </a:moveTo>
                <a:cubicBezTo>
                  <a:pt x="16" y="17"/>
                  <a:pt x="17" y="16"/>
                  <a:pt x="17" y="14"/>
                </a:cubicBezTo>
                <a:cubicBezTo>
                  <a:pt x="17" y="12"/>
                  <a:pt x="16" y="11"/>
                  <a:pt x="14" y="11"/>
                </a:cubicBezTo>
                <a:cubicBezTo>
                  <a:pt x="12" y="11"/>
                  <a:pt x="11" y="12"/>
                  <a:pt x="11" y="14"/>
                </a:cubicBezTo>
                <a:cubicBezTo>
                  <a:pt x="11" y="16"/>
                  <a:pt x="12" y="17"/>
                  <a:pt x="14" y="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61" name="Freeform 188">
            <a:extLst>
              <a:ext uri="{FF2B5EF4-FFF2-40B4-BE49-F238E27FC236}">
                <a16:creationId xmlns:a16="http://schemas.microsoft.com/office/drawing/2014/main" id="{3998B0C3-F05E-A66B-26A7-D612C95C4BC2}"/>
              </a:ext>
            </a:extLst>
          </p:cNvPr>
          <p:cNvSpPr>
            <a:spLocks noEditPoints="1"/>
          </p:cNvSpPr>
          <p:nvPr/>
        </p:nvSpPr>
        <p:spPr bwMode="auto">
          <a:xfrm>
            <a:off x="7344208" y="2456916"/>
            <a:ext cx="258799" cy="269658"/>
          </a:xfrm>
          <a:custGeom>
            <a:avLst/>
            <a:gdLst>
              <a:gd name="T0" fmla="*/ 24 w 27"/>
              <a:gd name="T1" fmla="*/ 3 h 28"/>
              <a:gd name="T2" fmla="*/ 24 w 27"/>
              <a:gd name="T3" fmla="*/ 14 h 28"/>
              <a:gd name="T4" fmla="*/ 14 w 27"/>
              <a:gd name="T5" fmla="*/ 13 h 28"/>
              <a:gd name="T6" fmla="*/ 13 w 27"/>
              <a:gd name="T7" fmla="*/ 3 h 28"/>
              <a:gd name="T8" fmla="*/ 24 w 27"/>
              <a:gd name="T9" fmla="*/ 3 h 28"/>
              <a:gd name="T10" fmla="*/ 3 w 27"/>
              <a:gd name="T11" fmla="*/ 25 h 28"/>
              <a:gd name="T12" fmla="*/ 3 w 27"/>
              <a:gd name="T13" fmla="*/ 24 h 28"/>
              <a:gd name="T14" fmla="*/ 13 w 27"/>
              <a:gd name="T15" fmla="*/ 14 h 28"/>
              <a:gd name="T16" fmla="*/ 12 w 27"/>
              <a:gd name="T17" fmla="*/ 12 h 28"/>
              <a:gd name="T18" fmla="*/ 10 w 27"/>
              <a:gd name="T19" fmla="*/ 13 h 28"/>
              <a:gd name="T20" fmla="*/ 8 w 27"/>
              <a:gd name="T21" fmla="*/ 14 h 28"/>
              <a:gd name="T22" fmla="*/ 7 w 27"/>
              <a:gd name="T23" fmla="*/ 16 h 28"/>
              <a:gd name="T24" fmla="*/ 6 w 27"/>
              <a:gd name="T25" fmla="*/ 18 h 28"/>
              <a:gd name="T26" fmla="*/ 5 w 27"/>
              <a:gd name="T27" fmla="*/ 20 h 28"/>
              <a:gd name="T28" fmla="*/ 3 w 27"/>
              <a:gd name="T29" fmla="*/ 20 h 28"/>
              <a:gd name="T30" fmla="*/ 0 w 27"/>
              <a:gd name="T31" fmla="*/ 23 h 28"/>
              <a:gd name="T32" fmla="*/ 0 w 27"/>
              <a:gd name="T33" fmla="*/ 27 h 28"/>
              <a:gd name="T34" fmla="*/ 4 w 27"/>
              <a:gd name="T35" fmla="*/ 27 h 28"/>
              <a:gd name="T36" fmla="*/ 16 w 27"/>
              <a:gd name="T37" fmla="*/ 15 h 28"/>
              <a:gd name="T38" fmla="*/ 14 w 27"/>
              <a:gd name="T39" fmla="*/ 14 h 28"/>
              <a:gd name="T40" fmla="*/ 4 w 27"/>
              <a:gd name="T41" fmla="*/ 25 h 28"/>
              <a:gd name="T42" fmla="*/ 4 w 27"/>
              <a:gd name="T43" fmla="*/ 25 h 28"/>
              <a:gd name="T44" fmla="*/ 3 w 27"/>
              <a:gd name="T45" fmla="*/ 25 h 28"/>
              <a:gd name="T46" fmla="*/ 3 w 27"/>
              <a:gd name="T47" fmla="*/ 25 h 28"/>
              <a:gd name="T48" fmla="*/ 22 w 27"/>
              <a:gd name="T49" fmla="*/ 5 h 28"/>
              <a:gd name="T50" fmla="*/ 18 w 27"/>
              <a:gd name="T51" fmla="*/ 3 h 28"/>
              <a:gd name="T52" fmla="*/ 18 w 27"/>
              <a:gd name="T53" fmla="*/ 4 h 28"/>
              <a:gd name="T54" fmla="*/ 18 w 27"/>
              <a:gd name="T55" fmla="*/ 5 h 28"/>
              <a:gd name="T56" fmla="*/ 22 w 27"/>
              <a:gd name="T57" fmla="*/ 9 h 28"/>
              <a:gd name="T58" fmla="*/ 23 w 27"/>
              <a:gd name="T59" fmla="*/ 9 h 28"/>
              <a:gd name="T60" fmla="*/ 24 w 27"/>
              <a:gd name="T61" fmla="*/ 9 h 28"/>
              <a:gd name="T62" fmla="*/ 22 w 27"/>
              <a:gd name="T63" fmla="*/ 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7" h="28">
                <a:moveTo>
                  <a:pt x="24" y="3"/>
                </a:moveTo>
                <a:cubicBezTo>
                  <a:pt x="27" y="6"/>
                  <a:pt x="27" y="11"/>
                  <a:pt x="24" y="14"/>
                </a:cubicBezTo>
                <a:cubicBezTo>
                  <a:pt x="21" y="17"/>
                  <a:pt x="17" y="16"/>
                  <a:pt x="14" y="13"/>
                </a:cubicBezTo>
                <a:cubicBezTo>
                  <a:pt x="11" y="10"/>
                  <a:pt x="10" y="6"/>
                  <a:pt x="13" y="3"/>
                </a:cubicBezTo>
                <a:cubicBezTo>
                  <a:pt x="16" y="0"/>
                  <a:pt x="21" y="0"/>
                  <a:pt x="24" y="3"/>
                </a:cubicBezTo>
                <a:close/>
                <a:moveTo>
                  <a:pt x="3" y="25"/>
                </a:moveTo>
                <a:cubicBezTo>
                  <a:pt x="3" y="24"/>
                  <a:pt x="3" y="24"/>
                  <a:pt x="3" y="2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3"/>
                  <a:pt x="12" y="12"/>
                  <a:pt x="12" y="12"/>
                </a:cubicBezTo>
                <a:cubicBezTo>
                  <a:pt x="10" y="13"/>
                  <a:pt x="10" y="13"/>
                  <a:pt x="10" y="13"/>
                </a:cubicBezTo>
                <a:cubicBezTo>
                  <a:pt x="8" y="14"/>
                  <a:pt x="8" y="14"/>
                  <a:pt x="8" y="14"/>
                </a:cubicBezTo>
                <a:cubicBezTo>
                  <a:pt x="7" y="16"/>
                  <a:pt x="7" y="16"/>
                  <a:pt x="7" y="16"/>
                </a:cubicBezTo>
                <a:cubicBezTo>
                  <a:pt x="6" y="18"/>
                  <a:pt x="6" y="18"/>
                  <a:pt x="6" y="18"/>
                </a:cubicBezTo>
                <a:cubicBezTo>
                  <a:pt x="5" y="20"/>
                  <a:pt x="5" y="20"/>
                  <a:pt x="5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7"/>
                  <a:pt x="3" y="28"/>
                  <a:pt x="4" y="27"/>
                </a:cubicBezTo>
                <a:cubicBezTo>
                  <a:pt x="16" y="15"/>
                  <a:pt x="16" y="15"/>
                  <a:pt x="16" y="15"/>
                </a:cubicBezTo>
                <a:cubicBezTo>
                  <a:pt x="15" y="15"/>
                  <a:pt x="15" y="15"/>
                  <a:pt x="14" y="14"/>
                </a:cubicBezTo>
                <a:cubicBezTo>
                  <a:pt x="4" y="25"/>
                  <a:pt x="4" y="25"/>
                  <a:pt x="4" y="25"/>
                </a:cubicBezTo>
                <a:cubicBezTo>
                  <a:pt x="4" y="25"/>
                  <a:pt x="4" y="25"/>
                  <a:pt x="4" y="25"/>
                </a:cubicBezTo>
                <a:cubicBezTo>
                  <a:pt x="4" y="25"/>
                  <a:pt x="3" y="25"/>
                  <a:pt x="3" y="25"/>
                </a:cubicBezTo>
                <a:cubicBezTo>
                  <a:pt x="3" y="25"/>
                  <a:pt x="3" y="25"/>
                  <a:pt x="3" y="25"/>
                </a:cubicBezTo>
                <a:close/>
                <a:moveTo>
                  <a:pt x="22" y="5"/>
                </a:moveTo>
                <a:cubicBezTo>
                  <a:pt x="21" y="3"/>
                  <a:pt x="20" y="3"/>
                  <a:pt x="18" y="3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4"/>
                  <a:pt x="18" y="5"/>
                  <a:pt x="18" y="5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3" y="9"/>
                  <a:pt x="23" y="9"/>
                </a:cubicBezTo>
                <a:cubicBezTo>
                  <a:pt x="23" y="9"/>
                  <a:pt x="24" y="9"/>
                  <a:pt x="24" y="9"/>
                </a:cubicBezTo>
                <a:cubicBezTo>
                  <a:pt x="24" y="7"/>
                  <a:pt x="24" y="6"/>
                  <a:pt x="22" y="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62" name="Freeform 189">
            <a:extLst>
              <a:ext uri="{FF2B5EF4-FFF2-40B4-BE49-F238E27FC236}">
                <a16:creationId xmlns:a16="http://schemas.microsoft.com/office/drawing/2014/main" id="{CD03F570-FA35-7032-6BC9-BD64E2A27BB7}"/>
              </a:ext>
            </a:extLst>
          </p:cNvPr>
          <p:cNvSpPr>
            <a:spLocks/>
          </p:cNvSpPr>
          <p:nvPr/>
        </p:nvSpPr>
        <p:spPr bwMode="auto">
          <a:xfrm>
            <a:off x="4004465" y="2456916"/>
            <a:ext cx="374625" cy="269658"/>
          </a:xfrm>
          <a:custGeom>
            <a:avLst/>
            <a:gdLst>
              <a:gd name="T0" fmla="*/ 9 w 39"/>
              <a:gd name="T1" fmla="*/ 1 h 28"/>
              <a:gd name="T2" fmla="*/ 15 w 39"/>
              <a:gd name="T3" fmla="*/ 1 h 28"/>
              <a:gd name="T4" fmla="*/ 16 w 39"/>
              <a:gd name="T5" fmla="*/ 1 h 28"/>
              <a:gd name="T6" fmla="*/ 16 w 39"/>
              <a:gd name="T7" fmla="*/ 3 h 28"/>
              <a:gd name="T8" fmla="*/ 15 w 39"/>
              <a:gd name="T9" fmla="*/ 5 h 28"/>
              <a:gd name="T10" fmla="*/ 19 w 39"/>
              <a:gd name="T11" fmla="*/ 9 h 28"/>
              <a:gd name="T12" fmla="*/ 22 w 39"/>
              <a:gd name="T13" fmla="*/ 5 h 28"/>
              <a:gd name="T14" fmla="*/ 22 w 39"/>
              <a:gd name="T15" fmla="*/ 4 h 28"/>
              <a:gd name="T16" fmla="*/ 22 w 39"/>
              <a:gd name="T17" fmla="*/ 3 h 28"/>
              <a:gd name="T18" fmla="*/ 22 w 39"/>
              <a:gd name="T19" fmla="*/ 1 h 28"/>
              <a:gd name="T20" fmla="*/ 23 w 39"/>
              <a:gd name="T21" fmla="*/ 1 h 28"/>
              <a:gd name="T22" fmla="*/ 29 w 39"/>
              <a:gd name="T23" fmla="*/ 1 h 28"/>
              <a:gd name="T24" fmla="*/ 31 w 39"/>
              <a:gd name="T25" fmla="*/ 3 h 28"/>
              <a:gd name="T26" fmla="*/ 31 w 39"/>
              <a:gd name="T27" fmla="*/ 9 h 28"/>
              <a:gd name="T28" fmla="*/ 31 w 39"/>
              <a:gd name="T29" fmla="*/ 11 h 28"/>
              <a:gd name="T30" fmla="*/ 33 w 39"/>
              <a:gd name="T31" fmla="*/ 11 h 28"/>
              <a:gd name="T32" fmla="*/ 35 w 39"/>
              <a:gd name="T33" fmla="*/ 10 h 28"/>
              <a:gd name="T34" fmla="*/ 39 w 39"/>
              <a:gd name="T35" fmla="*/ 14 h 28"/>
              <a:gd name="T36" fmla="*/ 35 w 39"/>
              <a:gd name="T37" fmla="*/ 17 h 28"/>
              <a:gd name="T38" fmla="*/ 33 w 39"/>
              <a:gd name="T39" fmla="*/ 17 h 28"/>
              <a:gd name="T40" fmla="*/ 32 w 39"/>
              <a:gd name="T41" fmla="*/ 16 h 28"/>
              <a:gd name="T42" fmla="*/ 31 w 39"/>
              <a:gd name="T43" fmla="*/ 17 h 28"/>
              <a:gd name="T44" fmla="*/ 30 w 39"/>
              <a:gd name="T45" fmla="*/ 18 h 28"/>
              <a:gd name="T46" fmla="*/ 31 w 39"/>
              <a:gd name="T47" fmla="*/ 25 h 28"/>
              <a:gd name="T48" fmla="*/ 29 w 39"/>
              <a:gd name="T49" fmla="*/ 27 h 28"/>
              <a:gd name="T50" fmla="*/ 24 w 39"/>
              <a:gd name="T51" fmla="*/ 28 h 28"/>
              <a:gd name="T52" fmla="*/ 23 w 39"/>
              <a:gd name="T53" fmla="*/ 27 h 28"/>
              <a:gd name="T54" fmla="*/ 23 w 39"/>
              <a:gd name="T55" fmla="*/ 25 h 28"/>
              <a:gd name="T56" fmla="*/ 23 w 39"/>
              <a:gd name="T57" fmla="*/ 24 h 28"/>
              <a:gd name="T58" fmla="*/ 20 w 39"/>
              <a:gd name="T59" fmla="*/ 20 h 28"/>
              <a:gd name="T60" fmla="*/ 16 w 39"/>
              <a:gd name="T61" fmla="*/ 24 h 28"/>
              <a:gd name="T62" fmla="*/ 17 w 39"/>
              <a:gd name="T63" fmla="*/ 25 h 28"/>
              <a:gd name="T64" fmla="*/ 17 w 39"/>
              <a:gd name="T65" fmla="*/ 25 h 28"/>
              <a:gd name="T66" fmla="*/ 16 w 39"/>
              <a:gd name="T67" fmla="*/ 27 h 28"/>
              <a:gd name="T68" fmla="*/ 15 w 39"/>
              <a:gd name="T69" fmla="*/ 28 h 28"/>
              <a:gd name="T70" fmla="*/ 9 w 39"/>
              <a:gd name="T71" fmla="*/ 27 h 28"/>
              <a:gd name="T72" fmla="*/ 7 w 39"/>
              <a:gd name="T73" fmla="*/ 25 h 28"/>
              <a:gd name="T74" fmla="*/ 8 w 39"/>
              <a:gd name="T75" fmla="*/ 19 h 28"/>
              <a:gd name="T76" fmla="*/ 7 w 39"/>
              <a:gd name="T77" fmla="*/ 17 h 28"/>
              <a:gd name="T78" fmla="*/ 5 w 39"/>
              <a:gd name="T79" fmla="*/ 17 h 28"/>
              <a:gd name="T80" fmla="*/ 3 w 39"/>
              <a:gd name="T81" fmla="*/ 18 h 28"/>
              <a:gd name="T82" fmla="*/ 0 w 39"/>
              <a:gd name="T83" fmla="*/ 14 h 28"/>
              <a:gd name="T84" fmla="*/ 3 w 39"/>
              <a:gd name="T85" fmla="*/ 11 h 28"/>
              <a:gd name="T86" fmla="*/ 5 w 39"/>
              <a:gd name="T87" fmla="*/ 11 h 28"/>
              <a:gd name="T88" fmla="*/ 6 w 39"/>
              <a:gd name="T89" fmla="*/ 12 h 28"/>
              <a:gd name="T90" fmla="*/ 7 w 39"/>
              <a:gd name="T91" fmla="*/ 11 h 28"/>
              <a:gd name="T92" fmla="*/ 8 w 39"/>
              <a:gd name="T93" fmla="*/ 10 h 28"/>
              <a:gd name="T94" fmla="*/ 7 w 39"/>
              <a:gd name="T95" fmla="*/ 3 h 28"/>
              <a:gd name="T96" fmla="*/ 9 w 39"/>
              <a:gd name="T97" fmla="*/ 1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" h="28">
                <a:moveTo>
                  <a:pt x="9" y="1"/>
                </a:moveTo>
                <a:cubicBezTo>
                  <a:pt x="11" y="1"/>
                  <a:pt x="13" y="1"/>
                  <a:pt x="15" y="1"/>
                </a:cubicBezTo>
                <a:cubicBezTo>
                  <a:pt x="15" y="0"/>
                  <a:pt x="16" y="1"/>
                  <a:pt x="16" y="1"/>
                </a:cubicBezTo>
                <a:cubicBezTo>
                  <a:pt x="17" y="2"/>
                  <a:pt x="17" y="3"/>
                  <a:pt x="16" y="3"/>
                </a:cubicBezTo>
                <a:cubicBezTo>
                  <a:pt x="16" y="4"/>
                  <a:pt x="15" y="4"/>
                  <a:pt x="15" y="5"/>
                </a:cubicBezTo>
                <a:cubicBezTo>
                  <a:pt x="15" y="7"/>
                  <a:pt x="17" y="9"/>
                  <a:pt x="19" y="9"/>
                </a:cubicBezTo>
                <a:cubicBezTo>
                  <a:pt x="21" y="9"/>
                  <a:pt x="22" y="7"/>
                  <a:pt x="22" y="5"/>
                </a:cubicBezTo>
                <a:cubicBezTo>
                  <a:pt x="22" y="5"/>
                  <a:pt x="22" y="4"/>
                  <a:pt x="22" y="4"/>
                </a:cubicBezTo>
                <a:cubicBezTo>
                  <a:pt x="22" y="3"/>
                  <a:pt x="22" y="3"/>
                  <a:pt x="22" y="3"/>
                </a:cubicBezTo>
                <a:cubicBezTo>
                  <a:pt x="22" y="2"/>
                  <a:pt x="22" y="2"/>
                  <a:pt x="22" y="1"/>
                </a:cubicBezTo>
                <a:cubicBezTo>
                  <a:pt x="22" y="1"/>
                  <a:pt x="23" y="0"/>
                  <a:pt x="23" y="1"/>
                </a:cubicBezTo>
                <a:cubicBezTo>
                  <a:pt x="25" y="1"/>
                  <a:pt x="27" y="1"/>
                  <a:pt x="29" y="1"/>
                </a:cubicBezTo>
                <a:cubicBezTo>
                  <a:pt x="30" y="1"/>
                  <a:pt x="31" y="2"/>
                  <a:pt x="31" y="3"/>
                </a:cubicBezTo>
                <a:cubicBezTo>
                  <a:pt x="31" y="5"/>
                  <a:pt x="31" y="7"/>
                  <a:pt x="31" y="9"/>
                </a:cubicBezTo>
                <a:cubicBezTo>
                  <a:pt x="30" y="10"/>
                  <a:pt x="31" y="11"/>
                  <a:pt x="31" y="11"/>
                </a:cubicBezTo>
                <a:cubicBezTo>
                  <a:pt x="32" y="11"/>
                  <a:pt x="33" y="11"/>
                  <a:pt x="33" y="11"/>
                </a:cubicBezTo>
                <a:cubicBezTo>
                  <a:pt x="34" y="11"/>
                  <a:pt x="34" y="10"/>
                  <a:pt x="35" y="10"/>
                </a:cubicBezTo>
                <a:cubicBezTo>
                  <a:pt x="37" y="10"/>
                  <a:pt x="39" y="12"/>
                  <a:pt x="39" y="14"/>
                </a:cubicBezTo>
                <a:cubicBezTo>
                  <a:pt x="39" y="16"/>
                  <a:pt x="37" y="17"/>
                  <a:pt x="35" y="17"/>
                </a:cubicBezTo>
                <a:cubicBezTo>
                  <a:pt x="34" y="17"/>
                  <a:pt x="34" y="17"/>
                  <a:pt x="33" y="17"/>
                </a:cubicBezTo>
                <a:cubicBezTo>
                  <a:pt x="33" y="17"/>
                  <a:pt x="33" y="16"/>
                  <a:pt x="32" y="16"/>
                </a:cubicBezTo>
                <a:cubicBezTo>
                  <a:pt x="32" y="16"/>
                  <a:pt x="31" y="17"/>
                  <a:pt x="31" y="17"/>
                </a:cubicBezTo>
                <a:cubicBezTo>
                  <a:pt x="31" y="17"/>
                  <a:pt x="30" y="18"/>
                  <a:pt x="30" y="18"/>
                </a:cubicBezTo>
                <a:cubicBezTo>
                  <a:pt x="31" y="21"/>
                  <a:pt x="31" y="23"/>
                  <a:pt x="31" y="25"/>
                </a:cubicBezTo>
                <a:cubicBezTo>
                  <a:pt x="31" y="26"/>
                  <a:pt x="30" y="27"/>
                  <a:pt x="29" y="27"/>
                </a:cubicBezTo>
                <a:cubicBezTo>
                  <a:pt x="28" y="27"/>
                  <a:pt x="26" y="28"/>
                  <a:pt x="24" y="28"/>
                </a:cubicBezTo>
                <a:cubicBezTo>
                  <a:pt x="24" y="28"/>
                  <a:pt x="23" y="28"/>
                  <a:pt x="23" y="27"/>
                </a:cubicBezTo>
                <a:cubicBezTo>
                  <a:pt x="22" y="26"/>
                  <a:pt x="22" y="26"/>
                  <a:pt x="23" y="25"/>
                </a:cubicBezTo>
                <a:cubicBezTo>
                  <a:pt x="23" y="25"/>
                  <a:pt x="23" y="24"/>
                  <a:pt x="23" y="24"/>
                </a:cubicBezTo>
                <a:cubicBezTo>
                  <a:pt x="23" y="22"/>
                  <a:pt x="22" y="20"/>
                  <a:pt x="20" y="20"/>
                </a:cubicBezTo>
                <a:cubicBezTo>
                  <a:pt x="18" y="20"/>
                  <a:pt x="16" y="22"/>
                  <a:pt x="16" y="24"/>
                </a:cubicBezTo>
                <a:cubicBezTo>
                  <a:pt x="16" y="24"/>
                  <a:pt x="16" y="25"/>
                  <a:pt x="17" y="25"/>
                </a:cubicBezTo>
                <a:cubicBezTo>
                  <a:pt x="17" y="25"/>
                  <a:pt x="17" y="25"/>
                  <a:pt x="17" y="25"/>
                </a:cubicBezTo>
                <a:cubicBezTo>
                  <a:pt x="17" y="26"/>
                  <a:pt x="17" y="27"/>
                  <a:pt x="16" y="27"/>
                </a:cubicBezTo>
                <a:cubicBezTo>
                  <a:pt x="16" y="28"/>
                  <a:pt x="16" y="28"/>
                  <a:pt x="15" y="28"/>
                </a:cubicBezTo>
                <a:cubicBezTo>
                  <a:pt x="13" y="28"/>
                  <a:pt x="11" y="27"/>
                  <a:pt x="9" y="27"/>
                </a:cubicBezTo>
                <a:cubicBezTo>
                  <a:pt x="8" y="27"/>
                  <a:pt x="7" y="26"/>
                  <a:pt x="7" y="25"/>
                </a:cubicBezTo>
                <a:cubicBezTo>
                  <a:pt x="8" y="23"/>
                  <a:pt x="8" y="21"/>
                  <a:pt x="8" y="19"/>
                </a:cubicBezTo>
                <a:cubicBezTo>
                  <a:pt x="8" y="18"/>
                  <a:pt x="8" y="18"/>
                  <a:pt x="7" y="17"/>
                </a:cubicBezTo>
                <a:cubicBezTo>
                  <a:pt x="6" y="17"/>
                  <a:pt x="6" y="17"/>
                  <a:pt x="5" y="17"/>
                </a:cubicBezTo>
                <a:cubicBezTo>
                  <a:pt x="5" y="18"/>
                  <a:pt x="4" y="18"/>
                  <a:pt x="3" y="18"/>
                </a:cubicBezTo>
                <a:cubicBezTo>
                  <a:pt x="1" y="18"/>
                  <a:pt x="0" y="16"/>
                  <a:pt x="0" y="14"/>
                </a:cubicBezTo>
                <a:cubicBezTo>
                  <a:pt x="0" y="13"/>
                  <a:pt x="1" y="11"/>
                  <a:pt x="3" y="11"/>
                </a:cubicBezTo>
                <a:cubicBezTo>
                  <a:pt x="4" y="11"/>
                  <a:pt x="4" y="11"/>
                  <a:pt x="5" y="11"/>
                </a:cubicBezTo>
                <a:cubicBezTo>
                  <a:pt x="5" y="12"/>
                  <a:pt x="6" y="12"/>
                  <a:pt x="6" y="12"/>
                </a:cubicBezTo>
                <a:cubicBezTo>
                  <a:pt x="7" y="12"/>
                  <a:pt x="7" y="12"/>
                  <a:pt x="7" y="11"/>
                </a:cubicBezTo>
                <a:cubicBezTo>
                  <a:pt x="8" y="11"/>
                  <a:pt x="8" y="10"/>
                  <a:pt x="8" y="10"/>
                </a:cubicBezTo>
                <a:cubicBezTo>
                  <a:pt x="8" y="8"/>
                  <a:pt x="8" y="5"/>
                  <a:pt x="7" y="3"/>
                </a:cubicBezTo>
                <a:cubicBezTo>
                  <a:pt x="7" y="2"/>
                  <a:pt x="8" y="1"/>
                  <a:pt x="9" y="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63" name="Freeform 190">
            <a:extLst>
              <a:ext uri="{FF2B5EF4-FFF2-40B4-BE49-F238E27FC236}">
                <a16:creationId xmlns:a16="http://schemas.microsoft.com/office/drawing/2014/main" id="{45874F80-7E6F-45F7-ADAC-439349AA0CA8}"/>
              </a:ext>
            </a:extLst>
          </p:cNvPr>
          <p:cNvSpPr>
            <a:spLocks noEditPoints="1"/>
          </p:cNvSpPr>
          <p:nvPr/>
        </p:nvSpPr>
        <p:spPr bwMode="auto">
          <a:xfrm>
            <a:off x="4623231" y="2433389"/>
            <a:ext cx="247941" cy="316712"/>
          </a:xfrm>
          <a:custGeom>
            <a:avLst/>
            <a:gdLst>
              <a:gd name="T0" fmla="*/ 2 w 26"/>
              <a:gd name="T1" fmla="*/ 33 h 33"/>
              <a:gd name="T2" fmla="*/ 24 w 26"/>
              <a:gd name="T3" fmla="*/ 33 h 33"/>
              <a:gd name="T4" fmla="*/ 26 w 26"/>
              <a:gd name="T5" fmla="*/ 31 h 33"/>
              <a:gd name="T6" fmla="*/ 26 w 26"/>
              <a:gd name="T7" fmla="*/ 2 h 33"/>
              <a:gd name="T8" fmla="*/ 24 w 26"/>
              <a:gd name="T9" fmla="*/ 0 h 33"/>
              <a:gd name="T10" fmla="*/ 18 w 26"/>
              <a:gd name="T11" fmla="*/ 0 h 33"/>
              <a:gd name="T12" fmla="*/ 18 w 26"/>
              <a:gd name="T13" fmla="*/ 3 h 33"/>
              <a:gd name="T14" fmla="*/ 22 w 26"/>
              <a:gd name="T15" fmla="*/ 3 h 33"/>
              <a:gd name="T16" fmla="*/ 22 w 26"/>
              <a:gd name="T17" fmla="*/ 6 h 33"/>
              <a:gd name="T18" fmla="*/ 22 w 26"/>
              <a:gd name="T19" fmla="*/ 30 h 33"/>
              <a:gd name="T20" fmla="*/ 3 w 26"/>
              <a:gd name="T21" fmla="*/ 30 h 33"/>
              <a:gd name="T22" fmla="*/ 3 w 26"/>
              <a:gd name="T23" fmla="*/ 3 h 33"/>
              <a:gd name="T24" fmla="*/ 7 w 26"/>
              <a:gd name="T25" fmla="*/ 3 h 33"/>
              <a:gd name="T26" fmla="*/ 7 w 26"/>
              <a:gd name="T27" fmla="*/ 0 h 33"/>
              <a:gd name="T28" fmla="*/ 2 w 26"/>
              <a:gd name="T29" fmla="*/ 0 h 33"/>
              <a:gd name="T30" fmla="*/ 0 w 26"/>
              <a:gd name="T31" fmla="*/ 2 h 33"/>
              <a:gd name="T32" fmla="*/ 0 w 26"/>
              <a:gd name="T33" fmla="*/ 31 h 33"/>
              <a:gd name="T34" fmla="*/ 2 w 26"/>
              <a:gd name="T35" fmla="*/ 33 h 33"/>
              <a:gd name="T36" fmla="*/ 10 w 26"/>
              <a:gd name="T37" fmla="*/ 3 h 33"/>
              <a:gd name="T38" fmla="*/ 10 w 26"/>
              <a:gd name="T39" fmla="*/ 1 h 33"/>
              <a:gd name="T40" fmla="*/ 10 w 26"/>
              <a:gd name="T41" fmla="*/ 1 h 33"/>
              <a:gd name="T42" fmla="*/ 10 w 26"/>
              <a:gd name="T43" fmla="*/ 1 h 33"/>
              <a:gd name="T44" fmla="*/ 10 w 26"/>
              <a:gd name="T45" fmla="*/ 1 h 33"/>
              <a:gd name="T46" fmla="*/ 15 w 26"/>
              <a:gd name="T47" fmla="*/ 1 h 33"/>
              <a:gd name="T48" fmla="*/ 16 w 26"/>
              <a:gd name="T49" fmla="*/ 1 h 33"/>
              <a:gd name="T50" fmla="*/ 16 w 26"/>
              <a:gd name="T51" fmla="*/ 1 h 33"/>
              <a:gd name="T52" fmla="*/ 16 w 26"/>
              <a:gd name="T53" fmla="*/ 1 h 33"/>
              <a:gd name="T54" fmla="*/ 16 w 26"/>
              <a:gd name="T55" fmla="*/ 3 h 33"/>
              <a:gd name="T56" fmla="*/ 10 w 26"/>
              <a:gd name="T57" fmla="*/ 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6" h="33">
                <a:moveTo>
                  <a:pt x="2" y="33"/>
                </a:moveTo>
                <a:cubicBezTo>
                  <a:pt x="24" y="33"/>
                  <a:pt x="24" y="33"/>
                  <a:pt x="24" y="33"/>
                </a:cubicBezTo>
                <a:cubicBezTo>
                  <a:pt x="25" y="33"/>
                  <a:pt x="26" y="32"/>
                  <a:pt x="26" y="31"/>
                </a:cubicBezTo>
                <a:cubicBezTo>
                  <a:pt x="26" y="2"/>
                  <a:pt x="26" y="2"/>
                  <a:pt x="26" y="2"/>
                </a:cubicBezTo>
                <a:cubicBezTo>
                  <a:pt x="26" y="1"/>
                  <a:pt x="25" y="0"/>
                  <a:pt x="24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3"/>
                  <a:pt x="18" y="3"/>
                  <a:pt x="18" y="3"/>
                </a:cubicBezTo>
                <a:cubicBezTo>
                  <a:pt x="22" y="3"/>
                  <a:pt x="22" y="3"/>
                  <a:pt x="22" y="3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30"/>
                  <a:pt x="22" y="30"/>
                  <a:pt x="22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3" y="3"/>
                  <a:pt x="3" y="3"/>
                  <a:pt x="3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0"/>
                  <a:pt x="7" y="0"/>
                  <a:pt x="7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32"/>
                  <a:pt x="1" y="33"/>
                  <a:pt x="2" y="33"/>
                </a:cubicBezTo>
                <a:close/>
                <a:moveTo>
                  <a:pt x="10" y="3"/>
                </a:move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5" y="1"/>
                  <a:pt x="15" y="1"/>
                  <a:pt x="15" y="1"/>
                </a:cubicBezTo>
                <a:cubicBezTo>
                  <a:pt x="16" y="1"/>
                  <a:pt x="16" y="1"/>
                  <a:pt x="16" y="1"/>
                </a:cubicBezTo>
                <a:cubicBezTo>
                  <a:pt x="16" y="1"/>
                  <a:pt x="16" y="1"/>
                  <a:pt x="16" y="1"/>
                </a:cubicBezTo>
                <a:cubicBezTo>
                  <a:pt x="16" y="1"/>
                  <a:pt x="16" y="1"/>
                  <a:pt x="16" y="1"/>
                </a:cubicBezTo>
                <a:cubicBezTo>
                  <a:pt x="16" y="3"/>
                  <a:pt x="16" y="3"/>
                  <a:pt x="16" y="3"/>
                </a:cubicBezTo>
                <a:lnTo>
                  <a:pt x="10" y="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64" name="Freeform 191">
            <a:extLst>
              <a:ext uri="{FF2B5EF4-FFF2-40B4-BE49-F238E27FC236}">
                <a16:creationId xmlns:a16="http://schemas.microsoft.com/office/drawing/2014/main" id="{4AD03514-0B3F-9332-E2FC-C57E0886732E}"/>
              </a:ext>
            </a:extLst>
          </p:cNvPr>
          <p:cNvSpPr>
            <a:spLocks/>
          </p:cNvSpPr>
          <p:nvPr/>
        </p:nvSpPr>
        <p:spPr bwMode="auto">
          <a:xfrm>
            <a:off x="4679332" y="2587220"/>
            <a:ext cx="135734" cy="9050"/>
          </a:xfrm>
          <a:custGeom>
            <a:avLst/>
            <a:gdLst>
              <a:gd name="T0" fmla="*/ 0 w 14"/>
              <a:gd name="T1" fmla="*/ 0 h 1"/>
              <a:gd name="T2" fmla="*/ 13 w 14"/>
              <a:gd name="T3" fmla="*/ 0 h 1"/>
              <a:gd name="T4" fmla="*/ 14 w 14"/>
              <a:gd name="T5" fmla="*/ 0 h 1"/>
              <a:gd name="T6" fmla="*/ 14 w 14"/>
              <a:gd name="T7" fmla="*/ 0 h 1"/>
              <a:gd name="T8" fmla="*/ 13 w 14"/>
              <a:gd name="T9" fmla="*/ 1 h 1"/>
              <a:gd name="T10" fmla="*/ 0 w 14"/>
              <a:gd name="T11" fmla="*/ 1 h 1"/>
              <a:gd name="T12" fmla="*/ 0 w 14"/>
              <a:gd name="T13" fmla="*/ 0 h 1"/>
              <a:gd name="T14" fmla="*/ 0 w 14"/>
              <a:gd name="T15" fmla="*/ 0 h 1"/>
              <a:gd name="T16" fmla="*/ 0 w 14"/>
              <a:gd name="T1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" h="1">
                <a:moveTo>
                  <a:pt x="0" y="0"/>
                </a:moveTo>
                <a:cubicBezTo>
                  <a:pt x="13" y="0"/>
                  <a:pt x="13" y="0"/>
                  <a:pt x="13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1"/>
                  <a:pt x="14" y="1"/>
                  <a:pt x="13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65" name="Freeform 192">
            <a:extLst>
              <a:ext uri="{FF2B5EF4-FFF2-40B4-BE49-F238E27FC236}">
                <a16:creationId xmlns:a16="http://schemas.microsoft.com/office/drawing/2014/main" id="{AAF7BC00-5F5A-B5C3-6DED-342D45B5127D}"/>
              </a:ext>
            </a:extLst>
          </p:cNvPr>
          <p:cNvSpPr>
            <a:spLocks/>
          </p:cNvSpPr>
          <p:nvPr/>
        </p:nvSpPr>
        <p:spPr bwMode="auto">
          <a:xfrm>
            <a:off x="4679332" y="2582696"/>
            <a:ext cx="135734" cy="18098"/>
          </a:xfrm>
          <a:custGeom>
            <a:avLst/>
            <a:gdLst>
              <a:gd name="T0" fmla="*/ 0 w 14"/>
              <a:gd name="T1" fmla="*/ 0 h 2"/>
              <a:gd name="T2" fmla="*/ 13 w 14"/>
              <a:gd name="T3" fmla="*/ 0 h 2"/>
              <a:gd name="T4" fmla="*/ 14 w 14"/>
              <a:gd name="T5" fmla="*/ 1 h 2"/>
              <a:gd name="T6" fmla="*/ 14 w 14"/>
              <a:gd name="T7" fmla="*/ 1 h 2"/>
              <a:gd name="T8" fmla="*/ 13 w 14"/>
              <a:gd name="T9" fmla="*/ 2 h 2"/>
              <a:gd name="T10" fmla="*/ 0 w 14"/>
              <a:gd name="T11" fmla="*/ 2 h 2"/>
              <a:gd name="T12" fmla="*/ 0 w 14"/>
              <a:gd name="T13" fmla="*/ 1 h 2"/>
              <a:gd name="T14" fmla="*/ 0 w 14"/>
              <a:gd name="T15" fmla="*/ 1 h 2"/>
              <a:gd name="T16" fmla="*/ 0 w 14"/>
              <a:gd name="T17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" h="2">
                <a:moveTo>
                  <a:pt x="0" y="0"/>
                </a:moveTo>
                <a:cubicBezTo>
                  <a:pt x="13" y="0"/>
                  <a:pt x="13" y="0"/>
                  <a:pt x="13" y="0"/>
                </a:cubicBezTo>
                <a:cubicBezTo>
                  <a:pt x="14" y="0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2"/>
                  <a:pt x="13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66" name="Freeform 193">
            <a:extLst>
              <a:ext uri="{FF2B5EF4-FFF2-40B4-BE49-F238E27FC236}">
                <a16:creationId xmlns:a16="http://schemas.microsoft.com/office/drawing/2014/main" id="{BAA32CA3-4328-97BF-5BB9-14389A441E10}"/>
              </a:ext>
            </a:extLst>
          </p:cNvPr>
          <p:cNvSpPr>
            <a:spLocks/>
          </p:cNvSpPr>
          <p:nvPr/>
        </p:nvSpPr>
        <p:spPr bwMode="auto">
          <a:xfrm>
            <a:off x="4679332" y="2581791"/>
            <a:ext cx="135734" cy="19908"/>
          </a:xfrm>
          <a:custGeom>
            <a:avLst/>
            <a:gdLst>
              <a:gd name="T0" fmla="*/ 0 w 14"/>
              <a:gd name="T1" fmla="*/ 0 h 2"/>
              <a:gd name="T2" fmla="*/ 13 w 14"/>
              <a:gd name="T3" fmla="*/ 0 h 2"/>
              <a:gd name="T4" fmla="*/ 14 w 14"/>
              <a:gd name="T5" fmla="*/ 1 h 2"/>
              <a:gd name="T6" fmla="*/ 14 w 14"/>
              <a:gd name="T7" fmla="*/ 1 h 2"/>
              <a:gd name="T8" fmla="*/ 13 w 14"/>
              <a:gd name="T9" fmla="*/ 2 h 2"/>
              <a:gd name="T10" fmla="*/ 0 w 14"/>
              <a:gd name="T11" fmla="*/ 2 h 2"/>
              <a:gd name="T12" fmla="*/ 0 w 14"/>
              <a:gd name="T13" fmla="*/ 1 h 2"/>
              <a:gd name="T14" fmla="*/ 0 w 14"/>
              <a:gd name="T15" fmla="*/ 1 h 2"/>
              <a:gd name="T16" fmla="*/ 0 w 14"/>
              <a:gd name="T17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" h="2">
                <a:moveTo>
                  <a:pt x="0" y="0"/>
                </a:moveTo>
                <a:cubicBezTo>
                  <a:pt x="13" y="0"/>
                  <a:pt x="13" y="0"/>
                  <a:pt x="13" y="0"/>
                </a:cubicBezTo>
                <a:cubicBezTo>
                  <a:pt x="14" y="0"/>
                  <a:pt x="14" y="0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2"/>
                  <a:pt x="13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67" name="Freeform 194">
            <a:extLst>
              <a:ext uri="{FF2B5EF4-FFF2-40B4-BE49-F238E27FC236}">
                <a16:creationId xmlns:a16="http://schemas.microsoft.com/office/drawing/2014/main" id="{C90A1004-C19E-3B95-60A3-916106065697}"/>
              </a:ext>
            </a:extLst>
          </p:cNvPr>
          <p:cNvSpPr>
            <a:spLocks/>
          </p:cNvSpPr>
          <p:nvPr/>
        </p:nvSpPr>
        <p:spPr bwMode="auto">
          <a:xfrm>
            <a:off x="4679332" y="2586316"/>
            <a:ext cx="135734" cy="10859"/>
          </a:xfrm>
          <a:custGeom>
            <a:avLst/>
            <a:gdLst>
              <a:gd name="T0" fmla="*/ 0 w 14"/>
              <a:gd name="T1" fmla="*/ 0 h 1"/>
              <a:gd name="T2" fmla="*/ 13 w 14"/>
              <a:gd name="T3" fmla="*/ 0 h 1"/>
              <a:gd name="T4" fmla="*/ 14 w 14"/>
              <a:gd name="T5" fmla="*/ 1 h 1"/>
              <a:gd name="T6" fmla="*/ 14 w 14"/>
              <a:gd name="T7" fmla="*/ 1 h 1"/>
              <a:gd name="T8" fmla="*/ 13 w 14"/>
              <a:gd name="T9" fmla="*/ 1 h 1"/>
              <a:gd name="T10" fmla="*/ 0 w 14"/>
              <a:gd name="T11" fmla="*/ 1 h 1"/>
              <a:gd name="T12" fmla="*/ 0 w 14"/>
              <a:gd name="T13" fmla="*/ 1 h 1"/>
              <a:gd name="T14" fmla="*/ 0 w 14"/>
              <a:gd name="T15" fmla="*/ 1 h 1"/>
              <a:gd name="T16" fmla="*/ 0 w 14"/>
              <a:gd name="T1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" h="1">
                <a:moveTo>
                  <a:pt x="0" y="0"/>
                </a:moveTo>
                <a:cubicBezTo>
                  <a:pt x="13" y="0"/>
                  <a:pt x="13" y="0"/>
                  <a:pt x="13" y="0"/>
                </a:cubicBezTo>
                <a:cubicBezTo>
                  <a:pt x="14" y="0"/>
                  <a:pt x="14" y="0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3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68" name="Freeform 195">
            <a:extLst>
              <a:ext uri="{FF2B5EF4-FFF2-40B4-BE49-F238E27FC236}">
                <a16:creationId xmlns:a16="http://schemas.microsoft.com/office/drawing/2014/main" id="{C2AA82A7-EAC6-0341-9157-B8D10E0760D4}"/>
              </a:ext>
            </a:extLst>
          </p:cNvPr>
          <p:cNvSpPr>
            <a:spLocks/>
          </p:cNvSpPr>
          <p:nvPr/>
        </p:nvSpPr>
        <p:spPr bwMode="auto">
          <a:xfrm>
            <a:off x="4679332" y="2586316"/>
            <a:ext cx="135734" cy="10859"/>
          </a:xfrm>
          <a:custGeom>
            <a:avLst/>
            <a:gdLst>
              <a:gd name="T0" fmla="*/ 0 w 14"/>
              <a:gd name="T1" fmla="*/ 0 h 1"/>
              <a:gd name="T2" fmla="*/ 13 w 14"/>
              <a:gd name="T3" fmla="*/ 0 h 1"/>
              <a:gd name="T4" fmla="*/ 14 w 14"/>
              <a:gd name="T5" fmla="*/ 1 h 1"/>
              <a:gd name="T6" fmla="*/ 14 w 14"/>
              <a:gd name="T7" fmla="*/ 1 h 1"/>
              <a:gd name="T8" fmla="*/ 13 w 14"/>
              <a:gd name="T9" fmla="*/ 1 h 1"/>
              <a:gd name="T10" fmla="*/ 0 w 14"/>
              <a:gd name="T11" fmla="*/ 1 h 1"/>
              <a:gd name="T12" fmla="*/ 0 w 14"/>
              <a:gd name="T13" fmla="*/ 1 h 1"/>
              <a:gd name="T14" fmla="*/ 0 w 14"/>
              <a:gd name="T15" fmla="*/ 1 h 1"/>
              <a:gd name="T16" fmla="*/ 0 w 14"/>
              <a:gd name="T1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" h="1">
                <a:moveTo>
                  <a:pt x="0" y="0"/>
                </a:moveTo>
                <a:cubicBezTo>
                  <a:pt x="13" y="0"/>
                  <a:pt x="13" y="0"/>
                  <a:pt x="13" y="0"/>
                </a:cubicBezTo>
                <a:cubicBezTo>
                  <a:pt x="14" y="0"/>
                  <a:pt x="14" y="0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3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69" name="Freeform 196">
            <a:extLst>
              <a:ext uri="{FF2B5EF4-FFF2-40B4-BE49-F238E27FC236}">
                <a16:creationId xmlns:a16="http://schemas.microsoft.com/office/drawing/2014/main" id="{DDDAFD54-6830-D3DB-7F8D-79E7046676EF}"/>
              </a:ext>
            </a:extLst>
          </p:cNvPr>
          <p:cNvSpPr>
            <a:spLocks/>
          </p:cNvSpPr>
          <p:nvPr/>
        </p:nvSpPr>
        <p:spPr bwMode="auto">
          <a:xfrm>
            <a:off x="4679332" y="2587220"/>
            <a:ext cx="135734" cy="9050"/>
          </a:xfrm>
          <a:custGeom>
            <a:avLst/>
            <a:gdLst>
              <a:gd name="T0" fmla="*/ 0 w 14"/>
              <a:gd name="T1" fmla="*/ 0 h 1"/>
              <a:gd name="T2" fmla="*/ 13 w 14"/>
              <a:gd name="T3" fmla="*/ 0 h 1"/>
              <a:gd name="T4" fmla="*/ 14 w 14"/>
              <a:gd name="T5" fmla="*/ 1 h 1"/>
              <a:gd name="T6" fmla="*/ 14 w 14"/>
              <a:gd name="T7" fmla="*/ 1 h 1"/>
              <a:gd name="T8" fmla="*/ 13 w 14"/>
              <a:gd name="T9" fmla="*/ 1 h 1"/>
              <a:gd name="T10" fmla="*/ 0 w 14"/>
              <a:gd name="T11" fmla="*/ 1 h 1"/>
              <a:gd name="T12" fmla="*/ 0 w 14"/>
              <a:gd name="T13" fmla="*/ 1 h 1"/>
              <a:gd name="T14" fmla="*/ 0 w 14"/>
              <a:gd name="T15" fmla="*/ 1 h 1"/>
              <a:gd name="T16" fmla="*/ 0 w 14"/>
              <a:gd name="T1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" h="1">
                <a:moveTo>
                  <a:pt x="0" y="0"/>
                </a:moveTo>
                <a:cubicBezTo>
                  <a:pt x="13" y="0"/>
                  <a:pt x="13" y="0"/>
                  <a:pt x="13" y="0"/>
                </a:cubicBezTo>
                <a:cubicBezTo>
                  <a:pt x="14" y="0"/>
                  <a:pt x="14" y="0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3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70" name="Freeform 197">
            <a:extLst>
              <a:ext uri="{FF2B5EF4-FFF2-40B4-BE49-F238E27FC236}">
                <a16:creationId xmlns:a16="http://schemas.microsoft.com/office/drawing/2014/main" id="{526546E7-76F1-28FA-AD7A-2AE646A7376E}"/>
              </a:ext>
            </a:extLst>
          </p:cNvPr>
          <p:cNvSpPr>
            <a:spLocks noEditPoints="1"/>
          </p:cNvSpPr>
          <p:nvPr/>
        </p:nvSpPr>
        <p:spPr bwMode="auto">
          <a:xfrm>
            <a:off x="4699241" y="2562789"/>
            <a:ext cx="95919" cy="57913"/>
          </a:xfrm>
          <a:custGeom>
            <a:avLst/>
            <a:gdLst>
              <a:gd name="T0" fmla="*/ 8 w 10"/>
              <a:gd name="T1" fmla="*/ 0 h 6"/>
              <a:gd name="T2" fmla="*/ 1 w 10"/>
              <a:gd name="T3" fmla="*/ 0 h 6"/>
              <a:gd name="T4" fmla="*/ 0 w 10"/>
              <a:gd name="T5" fmla="*/ 0 h 6"/>
              <a:gd name="T6" fmla="*/ 0 w 10"/>
              <a:gd name="T7" fmla="*/ 1 h 6"/>
              <a:gd name="T8" fmla="*/ 0 w 10"/>
              <a:gd name="T9" fmla="*/ 5 h 6"/>
              <a:gd name="T10" fmla="*/ 0 w 10"/>
              <a:gd name="T11" fmla="*/ 6 h 6"/>
              <a:gd name="T12" fmla="*/ 1 w 10"/>
              <a:gd name="T13" fmla="*/ 6 h 6"/>
              <a:gd name="T14" fmla="*/ 8 w 10"/>
              <a:gd name="T15" fmla="*/ 6 h 6"/>
              <a:gd name="T16" fmla="*/ 9 w 10"/>
              <a:gd name="T17" fmla="*/ 6 h 6"/>
              <a:gd name="T18" fmla="*/ 10 w 10"/>
              <a:gd name="T19" fmla="*/ 5 h 6"/>
              <a:gd name="T20" fmla="*/ 10 w 10"/>
              <a:gd name="T21" fmla="*/ 1 h 6"/>
              <a:gd name="T22" fmla="*/ 9 w 10"/>
              <a:gd name="T23" fmla="*/ 0 h 6"/>
              <a:gd name="T24" fmla="*/ 8 w 10"/>
              <a:gd name="T25" fmla="*/ 0 h 6"/>
              <a:gd name="T26" fmla="*/ 2 w 10"/>
              <a:gd name="T27" fmla="*/ 1 h 6"/>
              <a:gd name="T28" fmla="*/ 7 w 10"/>
              <a:gd name="T29" fmla="*/ 1 h 6"/>
              <a:gd name="T30" fmla="*/ 8 w 10"/>
              <a:gd name="T31" fmla="*/ 2 h 6"/>
              <a:gd name="T32" fmla="*/ 8 w 10"/>
              <a:gd name="T33" fmla="*/ 2 h 6"/>
              <a:gd name="T34" fmla="*/ 9 w 10"/>
              <a:gd name="T35" fmla="*/ 2 h 6"/>
              <a:gd name="T36" fmla="*/ 9 w 10"/>
              <a:gd name="T37" fmla="*/ 4 h 6"/>
              <a:gd name="T38" fmla="*/ 8 w 10"/>
              <a:gd name="T39" fmla="*/ 4 h 6"/>
              <a:gd name="T40" fmla="*/ 8 w 10"/>
              <a:gd name="T41" fmla="*/ 4 h 6"/>
              <a:gd name="T42" fmla="*/ 7 w 10"/>
              <a:gd name="T43" fmla="*/ 5 h 6"/>
              <a:gd name="T44" fmla="*/ 2 w 10"/>
              <a:gd name="T45" fmla="*/ 5 h 6"/>
              <a:gd name="T46" fmla="*/ 1 w 10"/>
              <a:gd name="T47" fmla="*/ 4 h 6"/>
              <a:gd name="T48" fmla="*/ 1 w 10"/>
              <a:gd name="T49" fmla="*/ 4 h 6"/>
              <a:gd name="T50" fmla="*/ 1 w 10"/>
              <a:gd name="T51" fmla="*/ 4 h 6"/>
              <a:gd name="T52" fmla="*/ 1 w 10"/>
              <a:gd name="T53" fmla="*/ 2 h 6"/>
              <a:gd name="T54" fmla="*/ 1 w 10"/>
              <a:gd name="T55" fmla="*/ 2 h 6"/>
              <a:gd name="T56" fmla="*/ 1 w 10"/>
              <a:gd name="T57" fmla="*/ 2 h 6"/>
              <a:gd name="T58" fmla="*/ 2 w 10"/>
              <a:gd name="T5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" h="6">
                <a:moveTo>
                  <a:pt x="8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ubicBezTo>
                  <a:pt x="0" y="1"/>
                  <a:pt x="0" y="1"/>
                  <a:pt x="0" y="1"/>
                </a:cubicBezTo>
                <a:cubicBezTo>
                  <a:pt x="0" y="5"/>
                  <a:pt x="0" y="5"/>
                  <a:pt x="0" y="5"/>
                </a:cubicBezTo>
                <a:cubicBezTo>
                  <a:pt x="0" y="6"/>
                  <a:pt x="0" y="6"/>
                  <a:pt x="0" y="6"/>
                </a:cubicBezTo>
                <a:cubicBezTo>
                  <a:pt x="1" y="6"/>
                  <a:pt x="1" y="6"/>
                  <a:pt x="1" y="6"/>
                </a:cubicBezTo>
                <a:cubicBezTo>
                  <a:pt x="8" y="6"/>
                  <a:pt x="8" y="6"/>
                  <a:pt x="8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10" y="6"/>
                  <a:pt x="10" y="5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9" y="1"/>
                  <a:pt x="9" y="0"/>
                </a:cubicBezTo>
                <a:cubicBezTo>
                  <a:pt x="9" y="0"/>
                  <a:pt x="9" y="0"/>
                  <a:pt x="8" y="0"/>
                </a:cubicBezTo>
                <a:close/>
                <a:moveTo>
                  <a:pt x="2" y="1"/>
                </a:moveTo>
                <a:cubicBezTo>
                  <a:pt x="7" y="1"/>
                  <a:pt x="7" y="1"/>
                  <a:pt x="7" y="1"/>
                </a:cubicBezTo>
                <a:cubicBezTo>
                  <a:pt x="8" y="1"/>
                  <a:pt x="8" y="1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9" y="2"/>
                  <a:pt x="9" y="2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5"/>
                  <a:pt x="8" y="5"/>
                  <a:pt x="7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2" y="1"/>
                  <a:pt x="2" y="1"/>
                  <a:pt x="2" y="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71" name="Freeform 198">
            <a:extLst>
              <a:ext uri="{FF2B5EF4-FFF2-40B4-BE49-F238E27FC236}">
                <a16:creationId xmlns:a16="http://schemas.microsoft.com/office/drawing/2014/main" id="{83BEDC82-5457-035B-37F5-C1145E94025C}"/>
              </a:ext>
            </a:extLst>
          </p:cNvPr>
          <p:cNvSpPr>
            <a:spLocks noEditPoints="1"/>
          </p:cNvSpPr>
          <p:nvPr/>
        </p:nvSpPr>
        <p:spPr bwMode="auto">
          <a:xfrm>
            <a:off x="3487011" y="2437914"/>
            <a:ext cx="354717" cy="307663"/>
          </a:xfrm>
          <a:custGeom>
            <a:avLst/>
            <a:gdLst>
              <a:gd name="T0" fmla="*/ 29 w 37"/>
              <a:gd name="T1" fmla="*/ 7 h 32"/>
              <a:gd name="T2" fmla="*/ 30 w 37"/>
              <a:gd name="T3" fmla="*/ 5 h 32"/>
              <a:gd name="T4" fmla="*/ 30 w 37"/>
              <a:gd name="T5" fmla="*/ 5 h 32"/>
              <a:gd name="T6" fmla="*/ 35 w 37"/>
              <a:gd name="T7" fmla="*/ 3 h 32"/>
              <a:gd name="T8" fmla="*/ 35 w 37"/>
              <a:gd name="T9" fmla="*/ 3 h 32"/>
              <a:gd name="T10" fmla="*/ 36 w 37"/>
              <a:gd name="T11" fmla="*/ 3 h 32"/>
              <a:gd name="T12" fmla="*/ 34 w 37"/>
              <a:gd name="T13" fmla="*/ 6 h 32"/>
              <a:gd name="T14" fmla="*/ 37 w 37"/>
              <a:gd name="T15" fmla="*/ 6 h 32"/>
              <a:gd name="T16" fmla="*/ 37 w 37"/>
              <a:gd name="T17" fmla="*/ 7 h 32"/>
              <a:gd name="T18" fmla="*/ 37 w 37"/>
              <a:gd name="T19" fmla="*/ 7 h 32"/>
              <a:gd name="T20" fmla="*/ 32 w 37"/>
              <a:gd name="T21" fmla="*/ 9 h 32"/>
              <a:gd name="T22" fmla="*/ 32 w 37"/>
              <a:gd name="T23" fmla="*/ 9 h 32"/>
              <a:gd name="T24" fmla="*/ 30 w 37"/>
              <a:gd name="T25" fmla="*/ 9 h 32"/>
              <a:gd name="T26" fmla="*/ 22 w 37"/>
              <a:gd name="T27" fmla="*/ 12 h 32"/>
              <a:gd name="T28" fmla="*/ 23 w 37"/>
              <a:gd name="T29" fmla="*/ 13 h 32"/>
              <a:gd name="T30" fmla="*/ 23 w 37"/>
              <a:gd name="T31" fmla="*/ 14 h 32"/>
              <a:gd name="T32" fmla="*/ 23 w 37"/>
              <a:gd name="T33" fmla="*/ 14 h 32"/>
              <a:gd name="T34" fmla="*/ 15 w 37"/>
              <a:gd name="T35" fmla="*/ 15 h 32"/>
              <a:gd name="T36" fmla="*/ 15 w 37"/>
              <a:gd name="T37" fmla="*/ 14 h 32"/>
              <a:gd name="T38" fmla="*/ 15 w 37"/>
              <a:gd name="T39" fmla="*/ 14 h 32"/>
              <a:gd name="T40" fmla="*/ 20 w 37"/>
              <a:gd name="T41" fmla="*/ 9 h 32"/>
              <a:gd name="T42" fmla="*/ 21 w 37"/>
              <a:gd name="T43" fmla="*/ 9 h 32"/>
              <a:gd name="T44" fmla="*/ 21 w 37"/>
              <a:gd name="T45" fmla="*/ 9 h 32"/>
              <a:gd name="T46" fmla="*/ 21 w 37"/>
              <a:gd name="T47" fmla="*/ 10 h 32"/>
              <a:gd name="T48" fmla="*/ 29 w 37"/>
              <a:gd name="T49" fmla="*/ 7 h 32"/>
              <a:gd name="T50" fmla="*/ 15 w 37"/>
              <a:gd name="T51" fmla="*/ 8 h 32"/>
              <a:gd name="T52" fmla="*/ 8 w 37"/>
              <a:gd name="T53" fmla="*/ 14 h 32"/>
              <a:gd name="T54" fmla="*/ 15 w 37"/>
              <a:gd name="T55" fmla="*/ 21 h 32"/>
              <a:gd name="T56" fmla="*/ 21 w 37"/>
              <a:gd name="T57" fmla="*/ 16 h 32"/>
              <a:gd name="T58" fmla="*/ 17 w 37"/>
              <a:gd name="T59" fmla="*/ 16 h 32"/>
              <a:gd name="T60" fmla="*/ 15 w 37"/>
              <a:gd name="T61" fmla="*/ 17 h 32"/>
              <a:gd name="T62" fmla="*/ 11 w 37"/>
              <a:gd name="T63" fmla="*/ 14 h 32"/>
              <a:gd name="T64" fmla="*/ 15 w 37"/>
              <a:gd name="T65" fmla="*/ 11 h 32"/>
              <a:gd name="T66" fmla="*/ 16 w 37"/>
              <a:gd name="T67" fmla="*/ 11 h 32"/>
              <a:gd name="T68" fmla="*/ 18 w 37"/>
              <a:gd name="T69" fmla="*/ 9 h 32"/>
              <a:gd name="T70" fmla="*/ 15 w 37"/>
              <a:gd name="T71" fmla="*/ 8 h 32"/>
              <a:gd name="T72" fmla="*/ 21 w 37"/>
              <a:gd name="T73" fmla="*/ 27 h 32"/>
              <a:gd name="T74" fmla="*/ 23 w 37"/>
              <a:gd name="T75" fmla="*/ 30 h 32"/>
              <a:gd name="T76" fmla="*/ 26 w 37"/>
              <a:gd name="T77" fmla="*/ 27 h 32"/>
              <a:gd name="T78" fmla="*/ 24 w 37"/>
              <a:gd name="T79" fmla="*/ 25 h 32"/>
              <a:gd name="T80" fmla="*/ 29 w 37"/>
              <a:gd name="T81" fmla="*/ 14 h 32"/>
              <a:gd name="T82" fmla="*/ 28 w 37"/>
              <a:gd name="T83" fmla="*/ 11 h 32"/>
              <a:gd name="T84" fmla="*/ 25 w 37"/>
              <a:gd name="T85" fmla="*/ 12 h 32"/>
              <a:gd name="T86" fmla="*/ 25 w 37"/>
              <a:gd name="T87" fmla="*/ 14 h 32"/>
              <a:gd name="T88" fmla="*/ 15 w 37"/>
              <a:gd name="T89" fmla="*/ 25 h 32"/>
              <a:gd name="T90" fmla="*/ 4 w 37"/>
              <a:gd name="T91" fmla="*/ 14 h 32"/>
              <a:gd name="T92" fmla="*/ 15 w 37"/>
              <a:gd name="T93" fmla="*/ 3 h 32"/>
              <a:gd name="T94" fmla="*/ 23 w 37"/>
              <a:gd name="T95" fmla="*/ 8 h 32"/>
              <a:gd name="T96" fmla="*/ 26 w 37"/>
              <a:gd name="T97" fmla="*/ 6 h 32"/>
              <a:gd name="T98" fmla="*/ 17 w 37"/>
              <a:gd name="T99" fmla="*/ 0 h 32"/>
              <a:gd name="T100" fmla="*/ 15 w 37"/>
              <a:gd name="T101" fmla="*/ 0 h 32"/>
              <a:gd name="T102" fmla="*/ 0 w 37"/>
              <a:gd name="T103" fmla="*/ 14 h 32"/>
              <a:gd name="T104" fmla="*/ 5 w 37"/>
              <a:gd name="T105" fmla="*/ 25 h 32"/>
              <a:gd name="T106" fmla="*/ 3 w 37"/>
              <a:gd name="T107" fmla="*/ 27 h 32"/>
              <a:gd name="T108" fmla="*/ 6 w 37"/>
              <a:gd name="T109" fmla="*/ 30 h 32"/>
              <a:gd name="T110" fmla="*/ 9 w 37"/>
              <a:gd name="T111" fmla="*/ 27 h 32"/>
              <a:gd name="T112" fmla="*/ 15 w 37"/>
              <a:gd name="T113" fmla="*/ 28 h 32"/>
              <a:gd name="T114" fmla="*/ 21 w 37"/>
              <a:gd name="T115" fmla="*/ 27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7" h="32">
                <a:moveTo>
                  <a:pt x="29" y="7"/>
                </a:moveTo>
                <a:cubicBezTo>
                  <a:pt x="30" y="5"/>
                  <a:pt x="30" y="5"/>
                  <a:pt x="30" y="5"/>
                </a:cubicBezTo>
                <a:cubicBezTo>
                  <a:pt x="30" y="5"/>
                  <a:pt x="30" y="5"/>
                  <a:pt x="30" y="5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3"/>
                  <a:pt x="35" y="3"/>
                  <a:pt x="35" y="3"/>
                </a:cubicBezTo>
                <a:cubicBezTo>
                  <a:pt x="36" y="3"/>
                  <a:pt x="36" y="3"/>
                  <a:pt x="36" y="3"/>
                </a:cubicBezTo>
                <a:cubicBezTo>
                  <a:pt x="34" y="6"/>
                  <a:pt x="34" y="6"/>
                  <a:pt x="34" y="6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7" y="6"/>
                  <a:pt x="37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2" y="9"/>
                  <a:pt x="32" y="9"/>
                  <a:pt x="32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22" y="12"/>
                  <a:pt x="22" y="12"/>
                  <a:pt x="22" y="12"/>
                </a:cubicBezTo>
                <a:cubicBezTo>
                  <a:pt x="23" y="13"/>
                  <a:pt x="23" y="13"/>
                  <a:pt x="23" y="13"/>
                </a:cubicBezTo>
                <a:cubicBezTo>
                  <a:pt x="23" y="14"/>
                  <a:pt x="23" y="14"/>
                  <a:pt x="23" y="14"/>
                </a:cubicBezTo>
                <a:cubicBezTo>
                  <a:pt x="23" y="14"/>
                  <a:pt x="23" y="14"/>
                  <a:pt x="23" y="14"/>
                </a:cubicBezTo>
                <a:cubicBezTo>
                  <a:pt x="20" y="14"/>
                  <a:pt x="18" y="14"/>
                  <a:pt x="15" y="15"/>
                </a:cubicBezTo>
                <a:cubicBezTo>
                  <a:pt x="15" y="15"/>
                  <a:pt x="15" y="15"/>
                  <a:pt x="15" y="14"/>
                </a:cubicBezTo>
                <a:cubicBezTo>
                  <a:pt x="15" y="14"/>
                  <a:pt x="15" y="14"/>
                  <a:pt x="15" y="14"/>
                </a:cubicBezTo>
                <a:cubicBezTo>
                  <a:pt x="17" y="12"/>
                  <a:pt x="19" y="11"/>
                  <a:pt x="20" y="9"/>
                </a:cubicBezTo>
                <a:cubicBezTo>
                  <a:pt x="20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10"/>
                  <a:pt x="21" y="10"/>
                  <a:pt x="21" y="10"/>
                </a:cubicBezTo>
                <a:cubicBezTo>
                  <a:pt x="29" y="7"/>
                  <a:pt x="29" y="7"/>
                  <a:pt x="29" y="7"/>
                </a:cubicBezTo>
                <a:close/>
                <a:moveTo>
                  <a:pt x="15" y="8"/>
                </a:moveTo>
                <a:cubicBezTo>
                  <a:pt x="11" y="8"/>
                  <a:pt x="8" y="11"/>
                  <a:pt x="8" y="14"/>
                </a:cubicBezTo>
                <a:cubicBezTo>
                  <a:pt x="8" y="18"/>
                  <a:pt x="11" y="21"/>
                  <a:pt x="15" y="21"/>
                </a:cubicBezTo>
                <a:cubicBezTo>
                  <a:pt x="18" y="21"/>
                  <a:pt x="20" y="18"/>
                  <a:pt x="21" y="16"/>
                </a:cubicBezTo>
                <a:cubicBezTo>
                  <a:pt x="17" y="16"/>
                  <a:pt x="17" y="16"/>
                  <a:pt x="17" y="16"/>
                </a:cubicBezTo>
                <a:cubicBezTo>
                  <a:pt x="17" y="17"/>
                  <a:pt x="16" y="17"/>
                  <a:pt x="15" y="17"/>
                </a:cubicBezTo>
                <a:cubicBezTo>
                  <a:pt x="13" y="17"/>
                  <a:pt x="11" y="16"/>
                  <a:pt x="11" y="14"/>
                </a:cubicBezTo>
                <a:cubicBezTo>
                  <a:pt x="11" y="12"/>
                  <a:pt x="13" y="11"/>
                  <a:pt x="15" y="11"/>
                </a:cubicBezTo>
                <a:cubicBezTo>
                  <a:pt x="15" y="11"/>
                  <a:pt x="15" y="11"/>
                  <a:pt x="16" y="11"/>
                </a:cubicBezTo>
                <a:cubicBezTo>
                  <a:pt x="18" y="9"/>
                  <a:pt x="18" y="9"/>
                  <a:pt x="18" y="9"/>
                </a:cubicBezTo>
                <a:cubicBezTo>
                  <a:pt x="17" y="8"/>
                  <a:pt x="16" y="8"/>
                  <a:pt x="15" y="8"/>
                </a:cubicBezTo>
                <a:close/>
                <a:moveTo>
                  <a:pt x="21" y="27"/>
                </a:moveTo>
                <a:cubicBezTo>
                  <a:pt x="21" y="28"/>
                  <a:pt x="22" y="29"/>
                  <a:pt x="23" y="30"/>
                </a:cubicBezTo>
                <a:cubicBezTo>
                  <a:pt x="25" y="32"/>
                  <a:pt x="28" y="29"/>
                  <a:pt x="26" y="27"/>
                </a:cubicBezTo>
                <a:cubicBezTo>
                  <a:pt x="24" y="25"/>
                  <a:pt x="24" y="25"/>
                  <a:pt x="24" y="25"/>
                </a:cubicBezTo>
                <a:cubicBezTo>
                  <a:pt x="27" y="22"/>
                  <a:pt x="29" y="18"/>
                  <a:pt x="29" y="14"/>
                </a:cubicBezTo>
                <a:cubicBezTo>
                  <a:pt x="29" y="13"/>
                  <a:pt x="29" y="12"/>
                  <a:pt x="28" y="11"/>
                </a:cubicBezTo>
                <a:cubicBezTo>
                  <a:pt x="25" y="12"/>
                  <a:pt x="25" y="12"/>
                  <a:pt x="25" y="12"/>
                </a:cubicBezTo>
                <a:cubicBezTo>
                  <a:pt x="25" y="13"/>
                  <a:pt x="25" y="14"/>
                  <a:pt x="25" y="14"/>
                </a:cubicBezTo>
                <a:cubicBezTo>
                  <a:pt x="25" y="20"/>
                  <a:pt x="21" y="25"/>
                  <a:pt x="15" y="25"/>
                </a:cubicBezTo>
                <a:cubicBezTo>
                  <a:pt x="9" y="25"/>
                  <a:pt x="4" y="20"/>
                  <a:pt x="4" y="14"/>
                </a:cubicBezTo>
                <a:cubicBezTo>
                  <a:pt x="4" y="8"/>
                  <a:pt x="9" y="3"/>
                  <a:pt x="15" y="3"/>
                </a:cubicBezTo>
                <a:cubicBezTo>
                  <a:pt x="18" y="3"/>
                  <a:pt x="21" y="5"/>
                  <a:pt x="23" y="8"/>
                </a:cubicBezTo>
                <a:cubicBezTo>
                  <a:pt x="26" y="6"/>
                  <a:pt x="26" y="6"/>
                  <a:pt x="26" y="6"/>
                </a:cubicBezTo>
                <a:cubicBezTo>
                  <a:pt x="24" y="3"/>
                  <a:pt x="21" y="1"/>
                  <a:pt x="17" y="0"/>
                </a:cubicBezTo>
                <a:cubicBezTo>
                  <a:pt x="16" y="0"/>
                  <a:pt x="15" y="0"/>
                  <a:pt x="15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18"/>
                  <a:pt x="2" y="22"/>
                  <a:pt x="5" y="25"/>
                </a:cubicBezTo>
                <a:cubicBezTo>
                  <a:pt x="3" y="27"/>
                  <a:pt x="3" y="27"/>
                  <a:pt x="3" y="27"/>
                </a:cubicBezTo>
                <a:cubicBezTo>
                  <a:pt x="1" y="29"/>
                  <a:pt x="4" y="32"/>
                  <a:pt x="6" y="30"/>
                </a:cubicBezTo>
                <a:cubicBezTo>
                  <a:pt x="7" y="29"/>
                  <a:pt x="8" y="28"/>
                  <a:pt x="9" y="27"/>
                </a:cubicBezTo>
                <a:cubicBezTo>
                  <a:pt x="10" y="28"/>
                  <a:pt x="12" y="28"/>
                  <a:pt x="15" y="28"/>
                </a:cubicBezTo>
                <a:cubicBezTo>
                  <a:pt x="17" y="28"/>
                  <a:pt x="19" y="28"/>
                  <a:pt x="21" y="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72" name="Freeform 199">
            <a:extLst>
              <a:ext uri="{FF2B5EF4-FFF2-40B4-BE49-F238E27FC236}">
                <a16:creationId xmlns:a16="http://schemas.microsoft.com/office/drawing/2014/main" id="{BD3A5CDC-6E96-19AD-4837-FCA402DD4AAF}"/>
              </a:ext>
            </a:extLst>
          </p:cNvPr>
          <p:cNvSpPr>
            <a:spLocks noEditPoints="1"/>
          </p:cNvSpPr>
          <p:nvPr/>
        </p:nvSpPr>
        <p:spPr bwMode="auto">
          <a:xfrm>
            <a:off x="1827945" y="2461441"/>
            <a:ext cx="307663" cy="260608"/>
          </a:xfrm>
          <a:custGeom>
            <a:avLst/>
            <a:gdLst>
              <a:gd name="T0" fmla="*/ 0 w 32"/>
              <a:gd name="T1" fmla="*/ 25 h 27"/>
              <a:gd name="T2" fmla="*/ 32 w 32"/>
              <a:gd name="T3" fmla="*/ 25 h 27"/>
              <a:gd name="T4" fmla="*/ 32 w 32"/>
              <a:gd name="T5" fmla="*/ 26 h 27"/>
              <a:gd name="T6" fmla="*/ 32 w 32"/>
              <a:gd name="T7" fmla="*/ 27 h 27"/>
              <a:gd name="T8" fmla="*/ 32 w 32"/>
              <a:gd name="T9" fmla="*/ 27 h 27"/>
              <a:gd name="T10" fmla="*/ 0 w 32"/>
              <a:gd name="T11" fmla="*/ 27 h 27"/>
              <a:gd name="T12" fmla="*/ 0 w 32"/>
              <a:gd name="T13" fmla="*/ 27 h 27"/>
              <a:gd name="T14" fmla="*/ 0 w 32"/>
              <a:gd name="T15" fmla="*/ 26 h 27"/>
              <a:gd name="T16" fmla="*/ 0 w 32"/>
              <a:gd name="T17" fmla="*/ 25 h 27"/>
              <a:gd name="T18" fmla="*/ 6 w 32"/>
              <a:gd name="T19" fmla="*/ 24 h 27"/>
              <a:gd name="T20" fmla="*/ 8 w 32"/>
              <a:gd name="T21" fmla="*/ 24 h 27"/>
              <a:gd name="T22" fmla="*/ 8 w 32"/>
              <a:gd name="T23" fmla="*/ 14 h 27"/>
              <a:gd name="T24" fmla="*/ 15 w 32"/>
              <a:gd name="T25" fmla="*/ 14 h 27"/>
              <a:gd name="T26" fmla="*/ 15 w 32"/>
              <a:gd name="T27" fmla="*/ 24 h 27"/>
              <a:gd name="T28" fmla="*/ 25 w 32"/>
              <a:gd name="T29" fmla="*/ 24 h 27"/>
              <a:gd name="T30" fmla="*/ 26 w 32"/>
              <a:gd name="T31" fmla="*/ 24 h 27"/>
              <a:gd name="T32" fmla="*/ 26 w 32"/>
              <a:gd name="T33" fmla="*/ 14 h 27"/>
              <a:gd name="T34" fmla="*/ 26 w 32"/>
              <a:gd name="T35" fmla="*/ 14 h 27"/>
              <a:gd name="T36" fmla="*/ 17 w 32"/>
              <a:gd name="T37" fmla="*/ 6 h 27"/>
              <a:gd name="T38" fmla="*/ 16 w 32"/>
              <a:gd name="T39" fmla="*/ 5 h 27"/>
              <a:gd name="T40" fmla="*/ 16 w 32"/>
              <a:gd name="T41" fmla="*/ 5 h 27"/>
              <a:gd name="T42" fmla="*/ 15 w 32"/>
              <a:gd name="T43" fmla="*/ 6 h 27"/>
              <a:gd name="T44" fmla="*/ 5 w 32"/>
              <a:gd name="T45" fmla="*/ 14 h 27"/>
              <a:gd name="T46" fmla="*/ 5 w 32"/>
              <a:gd name="T47" fmla="*/ 14 h 27"/>
              <a:gd name="T48" fmla="*/ 5 w 32"/>
              <a:gd name="T49" fmla="*/ 24 h 27"/>
              <a:gd name="T50" fmla="*/ 6 w 32"/>
              <a:gd name="T51" fmla="*/ 24 h 27"/>
              <a:gd name="T52" fmla="*/ 17 w 32"/>
              <a:gd name="T53" fmla="*/ 14 h 27"/>
              <a:gd name="T54" fmla="*/ 24 w 32"/>
              <a:gd name="T55" fmla="*/ 14 h 27"/>
              <a:gd name="T56" fmla="*/ 24 w 32"/>
              <a:gd name="T57" fmla="*/ 20 h 27"/>
              <a:gd name="T58" fmla="*/ 17 w 32"/>
              <a:gd name="T59" fmla="*/ 20 h 27"/>
              <a:gd name="T60" fmla="*/ 17 w 32"/>
              <a:gd name="T61" fmla="*/ 14 h 27"/>
              <a:gd name="T62" fmla="*/ 28 w 32"/>
              <a:gd name="T63" fmla="*/ 14 h 27"/>
              <a:gd name="T64" fmla="*/ 18 w 32"/>
              <a:gd name="T65" fmla="*/ 5 h 27"/>
              <a:gd name="T66" fmla="*/ 16 w 32"/>
              <a:gd name="T67" fmla="*/ 4 h 27"/>
              <a:gd name="T68" fmla="*/ 16 w 32"/>
              <a:gd name="T69" fmla="*/ 4 h 27"/>
              <a:gd name="T70" fmla="*/ 14 w 32"/>
              <a:gd name="T71" fmla="*/ 5 h 27"/>
              <a:gd name="T72" fmla="*/ 4 w 32"/>
              <a:gd name="T73" fmla="*/ 14 h 27"/>
              <a:gd name="T74" fmla="*/ 3 w 32"/>
              <a:gd name="T75" fmla="*/ 14 h 27"/>
              <a:gd name="T76" fmla="*/ 2 w 32"/>
              <a:gd name="T77" fmla="*/ 14 h 27"/>
              <a:gd name="T78" fmla="*/ 2 w 32"/>
              <a:gd name="T79" fmla="*/ 12 h 27"/>
              <a:gd name="T80" fmla="*/ 3 w 32"/>
              <a:gd name="T81" fmla="*/ 11 h 27"/>
              <a:gd name="T82" fmla="*/ 15 w 32"/>
              <a:gd name="T83" fmla="*/ 1 h 27"/>
              <a:gd name="T84" fmla="*/ 17 w 32"/>
              <a:gd name="T85" fmla="*/ 1 h 27"/>
              <a:gd name="T86" fmla="*/ 29 w 32"/>
              <a:gd name="T87" fmla="*/ 11 h 27"/>
              <a:gd name="T88" fmla="*/ 30 w 32"/>
              <a:gd name="T89" fmla="*/ 12 h 27"/>
              <a:gd name="T90" fmla="*/ 30 w 32"/>
              <a:gd name="T91" fmla="*/ 14 h 27"/>
              <a:gd name="T92" fmla="*/ 29 w 32"/>
              <a:gd name="T93" fmla="*/ 14 h 27"/>
              <a:gd name="T94" fmla="*/ 28 w 32"/>
              <a:gd name="T95" fmla="*/ 1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2" h="27">
                <a:moveTo>
                  <a:pt x="0" y="25"/>
                </a:moveTo>
                <a:cubicBezTo>
                  <a:pt x="32" y="25"/>
                  <a:pt x="32" y="25"/>
                  <a:pt x="32" y="25"/>
                </a:cubicBezTo>
                <a:cubicBezTo>
                  <a:pt x="32" y="25"/>
                  <a:pt x="32" y="25"/>
                  <a:pt x="32" y="26"/>
                </a:cubicBezTo>
                <a:cubicBezTo>
                  <a:pt x="32" y="27"/>
                  <a:pt x="32" y="27"/>
                  <a:pt x="32" y="27"/>
                </a:cubicBezTo>
                <a:cubicBezTo>
                  <a:pt x="32" y="27"/>
                  <a:pt x="32" y="27"/>
                  <a:pt x="32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5"/>
                  <a:pt x="0" y="25"/>
                  <a:pt x="0" y="25"/>
                </a:cubicBezTo>
                <a:close/>
                <a:moveTo>
                  <a:pt x="6" y="24"/>
                </a:moveTo>
                <a:cubicBezTo>
                  <a:pt x="8" y="24"/>
                  <a:pt x="8" y="24"/>
                  <a:pt x="8" y="24"/>
                </a:cubicBezTo>
                <a:cubicBezTo>
                  <a:pt x="8" y="21"/>
                  <a:pt x="8" y="18"/>
                  <a:pt x="8" y="14"/>
                </a:cubicBezTo>
                <a:cubicBezTo>
                  <a:pt x="15" y="14"/>
                  <a:pt x="15" y="14"/>
                  <a:pt x="15" y="14"/>
                </a:cubicBezTo>
                <a:cubicBezTo>
                  <a:pt x="15" y="18"/>
                  <a:pt x="15" y="21"/>
                  <a:pt x="15" y="24"/>
                </a:cubicBezTo>
                <a:cubicBezTo>
                  <a:pt x="25" y="24"/>
                  <a:pt x="25" y="24"/>
                  <a:pt x="25" y="24"/>
                </a:cubicBezTo>
                <a:cubicBezTo>
                  <a:pt x="26" y="24"/>
                  <a:pt x="26" y="24"/>
                  <a:pt x="26" y="24"/>
                </a:cubicBezTo>
                <a:cubicBezTo>
                  <a:pt x="26" y="21"/>
                  <a:pt x="26" y="17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5" y="5"/>
                  <a:pt x="15" y="6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7"/>
                  <a:pt x="5" y="21"/>
                  <a:pt x="5" y="24"/>
                </a:cubicBezTo>
                <a:cubicBezTo>
                  <a:pt x="5" y="24"/>
                  <a:pt x="6" y="24"/>
                  <a:pt x="6" y="24"/>
                </a:cubicBezTo>
                <a:close/>
                <a:moveTo>
                  <a:pt x="17" y="14"/>
                </a:moveTo>
                <a:cubicBezTo>
                  <a:pt x="24" y="14"/>
                  <a:pt x="24" y="14"/>
                  <a:pt x="24" y="14"/>
                </a:cubicBezTo>
                <a:cubicBezTo>
                  <a:pt x="24" y="20"/>
                  <a:pt x="24" y="20"/>
                  <a:pt x="24" y="20"/>
                </a:cubicBezTo>
                <a:cubicBezTo>
                  <a:pt x="17" y="20"/>
                  <a:pt x="17" y="20"/>
                  <a:pt x="17" y="20"/>
                </a:cubicBezTo>
                <a:cubicBezTo>
                  <a:pt x="17" y="14"/>
                  <a:pt x="17" y="14"/>
                  <a:pt x="17" y="14"/>
                </a:cubicBezTo>
                <a:close/>
                <a:moveTo>
                  <a:pt x="28" y="14"/>
                </a:moveTo>
                <a:cubicBezTo>
                  <a:pt x="18" y="5"/>
                  <a:pt x="18" y="5"/>
                  <a:pt x="18" y="5"/>
                </a:cubicBezTo>
                <a:cubicBezTo>
                  <a:pt x="17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4"/>
                  <a:pt x="15" y="4"/>
                  <a:pt x="14" y="5"/>
                </a:cubicBezTo>
                <a:cubicBezTo>
                  <a:pt x="4" y="14"/>
                  <a:pt x="4" y="14"/>
                  <a:pt x="4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3" y="14"/>
                  <a:pt x="2" y="14"/>
                  <a:pt x="2" y="14"/>
                </a:cubicBezTo>
                <a:cubicBezTo>
                  <a:pt x="2" y="13"/>
                  <a:pt x="2" y="13"/>
                  <a:pt x="2" y="12"/>
                </a:cubicBezTo>
                <a:cubicBezTo>
                  <a:pt x="2" y="12"/>
                  <a:pt x="3" y="12"/>
                  <a:pt x="3" y="11"/>
                </a:cubicBezTo>
                <a:cubicBezTo>
                  <a:pt x="15" y="1"/>
                  <a:pt x="15" y="1"/>
                  <a:pt x="15" y="1"/>
                </a:cubicBezTo>
                <a:cubicBezTo>
                  <a:pt x="15" y="0"/>
                  <a:pt x="16" y="0"/>
                  <a:pt x="17" y="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2"/>
                  <a:pt x="30" y="12"/>
                  <a:pt x="30" y="12"/>
                </a:cubicBezTo>
                <a:cubicBezTo>
                  <a:pt x="30" y="13"/>
                  <a:pt x="30" y="13"/>
                  <a:pt x="30" y="14"/>
                </a:cubicBezTo>
                <a:cubicBezTo>
                  <a:pt x="29" y="14"/>
                  <a:pt x="29" y="14"/>
                  <a:pt x="29" y="14"/>
                </a:cubicBezTo>
                <a:lnTo>
                  <a:pt x="28" y="1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73" name="Freeform 200">
            <a:extLst>
              <a:ext uri="{FF2B5EF4-FFF2-40B4-BE49-F238E27FC236}">
                <a16:creationId xmlns:a16="http://schemas.microsoft.com/office/drawing/2014/main" id="{B7CA92B0-DB97-AB1C-42A1-843322026DAD}"/>
              </a:ext>
            </a:extLst>
          </p:cNvPr>
          <p:cNvSpPr>
            <a:spLocks noEditPoints="1"/>
          </p:cNvSpPr>
          <p:nvPr/>
        </p:nvSpPr>
        <p:spPr bwMode="auto">
          <a:xfrm>
            <a:off x="1290653" y="2418911"/>
            <a:ext cx="278706" cy="345668"/>
          </a:xfrm>
          <a:custGeom>
            <a:avLst/>
            <a:gdLst>
              <a:gd name="T0" fmla="*/ 9 w 29"/>
              <a:gd name="T1" fmla="*/ 30 h 36"/>
              <a:gd name="T2" fmla="*/ 9 w 29"/>
              <a:gd name="T3" fmla="*/ 27 h 36"/>
              <a:gd name="T4" fmla="*/ 8 w 29"/>
              <a:gd name="T5" fmla="*/ 24 h 36"/>
              <a:gd name="T6" fmla="*/ 8 w 29"/>
              <a:gd name="T7" fmla="*/ 22 h 36"/>
              <a:gd name="T8" fmla="*/ 9 w 29"/>
              <a:gd name="T9" fmla="*/ 16 h 36"/>
              <a:gd name="T10" fmla="*/ 4 w 29"/>
              <a:gd name="T11" fmla="*/ 16 h 36"/>
              <a:gd name="T12" fmla="*/ 4 w 29"/>
              <a:gd name="T13" fmla="*/ 16 h 36"/>
              <a:gd name="T14" fmla="*/ 2 w 29"/>
              <a:gd name="T15" fmla="*/ 18 h 36"/>
              <a:gd name="T16" fmla="*/ 0 w 29"/>
              <a:gd name="T17" fmla="*/ 36 h 36"/>
              <a:gd name="T18" fmla="*/ 29 w 29"/>
              <a:gd name="T19" fmla="*/ 34 h 36"/>
              <a:gd name="T20" fmla="*/ 29 w 29"/>
              <a:gd name="T21" fmla="*/ 36 h 36"/>
              <a:gd name="T22" fmla="*/ 14 w 29"/>
              <a:gd name="T23" fmla="*/ 7 h 36"/>
              <a:gd name="T24" fmla="*/ 14 w 29"/>
              <a:gd name="T25" fmla="*/ 4 h 36"/>
              <a:gd name="T26" fmla="*/ 15 w 29"/>
              <a:gd name="T27" fmla="*/ 0 h 36"/>
              <a:gd name="T28" fmla="*/ 15 w 29"/>
              <a:gd name="T29" fmla="*/ 4 h 36"/>
              <a:gd name="T30" fmla="*/ 16 w 29"/>
              <a:gd name="T31" fmla="*/ 7 h 36"/>
              <a:gd name="T32" fmla="*/ 17 w 29"/>
              <a:gd name="T33" fmla="*/ 9 h 36"/>
              <a:gd name="T34" fmla="*/ 19 w 29"/>
              <a:gd name="T35" fmla="*/ 11 h 36"/>
              <a:gd name="T36" fmla="*/ 11 w 29"/>
              <a:gd name="T37" fmla="*/ 33 h 36"/>
              <a:gd name="T38" fmla="*/ 11 w 29"/>
              <a:gd name="T39" fmla="*/ 10 h 36"/>
              <a:gd name="T40" fmla="*/ 12 w 29"/>
              <a:gd name="T41" fmla="*/ 7 h 36"/>
              <a:gd name="T42" fmla="*/ 15 w 29"/>
              <a:gd name="T43" fmla="*/ 13 h 36"/>
              <a:gd name="T44" fmla="*/ 18 w 29"/>
              <a:gd name="T45" fmla="*/ 13 h 36"/>
              <a:gd name="T46" fmla="*/ 15 w 29"/>
              <a:gd name="T47" fmla="*/ 21 h 36"/>
              <a:gd name="T48" fmla="*/ 15 w 29"/>
              <a:gd name="T49" fmla="*/ 18 h 36"/>
              <a:gd name="T50" fmla="*/ 18 w 29"/>
              <a:gd name="T51" fmla="*/ 26 h 36"/>
              <a:gd name="T52" fmla="*/ 15 w 29"/>
              <a:gd name="T53" fmla="*/ 28 h 36"/>
              <a:gd name="T54" fmla="*/ 18 w 29"/>
              <a:gd name="T55" fmla="*/ 28 h 36"/>
              <a:gd name="T56" fmla="*/ 14 w 29"/>
              <a:gd name="T57" fmla="*/ 28 h 36"/>
              <a:gd name="T58" fmla="*/ 14 w 29"/>
              <a:gd name="T59" fmla="*/ 31 h 36"/>
              <a:gd name="T60" fmla="*/ 11 w 29"/>
              <a:gd name="T61" fmla="*/ 23 h 36"/>
              <a:gd name="T62" fmla="*/ 14 w 29"/>
              <a:gd name="T63" fmla="*/ 21 h 36"/>
              <a:gd name="T64" fmla="*/ 11 w 29"/>
              <a:gd name="T65" fmla="*/ 21 h 36"/>
              <a:gd name="T66" fmla="*/ 14 w 29"/>
              <a:gd name="T67" fmla="*/ 13 h 36"/>
              <a:gd name="T68" fmla="*/ 14 w 29"/>
              <a:gd name="T69" fmla="*/ 17 h 36"/>
              <a:gd name="T70" fmla="*/ 20 w 29"/>
              <a:gd name="T71" fmla="*/ 30 h 36"/>
              <a:gd name="T72" fmla="*/ 20 w 29"/>
              <a:gd name="T73" fmla="*/ 28 h 36"/>
              <a:gd name="T74" fmla="*/ 22 w 29"/>
              <a:gd name="T75" fmla="*/ 24 h 36"/>
              <a:gd name="T76" fmla="*/ 22 w 29"/>
              <a:gd name="T77" fmla="*/ 23 h 36"/>
              <a:gd name="T78" fmla="*/ 20 w 29"/>
              <a:gd name="T79" fmla="*/ 18 h 36"/>
              <a:gd name="T80" fmla="*/ 25 w 29"/>
              <a:gd name="T81" fmla="*/ 19 h 36"/>
              <a:gd name="T82" fmla="*/ 26 w 29"/>
              <a:gd name="T83" fmla="*/ 33 h 36"/>
              <a:gd name="T84" fmla="*/ 25 w 29"/>
              <a:gd name="T85" fmla="*/ 30 h 36"/>
              <a:gd name="T86" fmla="*/ 22 w 29"/>
              <a:gd name="T87" fmla="*/ 30 h 36"/>
              <a:gd name="T88" fmla="*/ 25 w 29"/>
              <a:gd name="T89" fmla="*/ 24 h 36"/>
              <a:gd name="T90" fmla="*/ 22 w 29"/>
              <a:gd name="T91" fmla="*/ 23 h 36"/>
              <a:gd name="T92" fmla="*/ 22 w 29"/>
              <a:gd name="T93" fmla="*/ 21 h 36"/>
              <a:gd name="T94" fmla="*/ 4 w 29"/>
              <a:gd name="T95" fmla="*/ 27 h 36"/>
              <a:gd name="T96" fmla="*/ 4 w 29"/>
              <a:gd name="T97" fmla="*/ 30 h 36"/>
              <a:gd name="T98" fmla="*/ 7 w 29"/>
              <a:gd name="T99" fmla="*/ 20 h 36"/>
              <a:gd name="T100" fmla="*/ 4 w 29"/>
              <a:gd name="T101" fmla="*/ 26 h 36"/>
              <a:gd name="T102" fmla="*/ 7 w 29"/>
              <a:gd name="T103" fmla="*/ 2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9" h="36">
                <a:moveTo>
                  <a:pt x="3" y="33"/>
                </a:moveTo>
                <a:cubicBezTo>
                  <a:pt x="6" y="33"/>
                  <a:pt x="0" y="33"/>
                  <a:pt x="9" y="33"/>
                </a:cubicBezTo>
                <a:cubicBezTo>
                  <a:pt x="9" y="30"/>
                  <a:pt x="9" y="30"/>
                  <a:pt x="9" y="30"/>
                </a:cubicBezTo>
                <a:cubicBezTo>
                  <a:pt x="8" y="30"/>
                  <a:pt x="8" y="30"/>
                  <a:pt x="8" y="30"/>
                </a:cubicBezTo>
                <a:cubicBezTo>
                  <a:pt x="8" y="27"/>
                  <a:pt x="8" y="27"/>
                  <a:pt x="8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6"/>
                  <a:pt x="9" y="26"/>
                  <a:pt x="9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8" y="24"/>
                  <a:pt x="8" y="24"/>
                  <a:pt x="8" y="24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2"/>
                  <a:pt x="9" y="22"/>
                  <a:pt x="9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0"/>
                  <a:pt x="8" y="20"/>
                  <a:pt x="8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16"/>
                  <a:pt x="9" y="16"/>
                  <a:pt x="9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6"/>
                  <a:pt x="4" y="16"/>
                  <a:pt x="4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17"/>
                  <a:pt x="4" y="17"/>
                  <a:pt x="4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2" y="18"/>
                  <a:pt x="2" y="18"/>
                  <a:pt x="2" y="18"/>
                </a:cubicBezTo>
                <a:cubicBezTo>
                  <a:pt x="2" y="23"/>
                  <a:pt x="2" y="28"/>
                  <a:pt x="2" y="33"/>
                </a:cubicBezTo>
                <a:cubicBezTo>
                  <a:pt x="2" y="33"/>
                  <a:pt x="3" y="33"/>
                  <a:pt x="3" y="33"/>
                </a:cubicBezTo>
                <a:close/>
                <a:moveTo>
                  <a:pt x="0" y="36"/>
                </a:moveTo>
                <a:cubicBezTo>
                  <a:pt x="0" y="35"/>
                  <a:pt x="0" y="35"/>
                  <a:pt x="0" y="35"/>
                </a:cubicBezTo>
                <a:cubicBezTo>
                  <a:pt x="0" y="34"/>
                  <a:pt x="0" y="34"/>
                  <a:pt x="0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4"/>
                  <a:pt x="29" y="34"/>
                  <a:pt x="29" y="35"/>
                </a:cubicBezTo>
                <a:cubicBezTo>
                  <a:pt x="29" y="36"/>
                  <a:pt x="29" y="36"/>
                  <a:pt x="29" y="36"/>
                </a:cubicBezTo>
                <a:cubicBezTo>
                  <a:pt x="29" y="36"/>
                  <a:pt x="29" y="36"/>
                  <a:pt x="29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lose/>
                <a:moveTo>
                  <a:pt x="14" y="7"/>
                </a:move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4"/>
                  <a:pt x="14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5" y="0"/>
                  <a:pt x="15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6" y="4"/>
                  <a:pt x="16" y="5"/>
                  <a:pt x="16" y="5"/>
                </a:cubicBezTo>
                <a:cubicBezTo>
                  <a:pt x="16" y="7"/>
                  <a:pt x="16" y="7"/>
                  <a:pt x="16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9"/>
                  <a:pt x="17" y="9"/>
                  <a:pt x="17" y="9"/>
                </a:cubicBezTo>
                <a:cubicBezTo>
                  <a:pt x="18" y="10"/>
                  <a:pt x="18" y="10"/>
                  <a:pt x="18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1"/>
                  <a:pt x="19" y="11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1" y="33"/>
                  <a:pt x="13" y="33"/>
                  <a:pt x="11" y="33"/>
                </a:cubicBezTo>
                <a:cubicBezTo>
                  <a:pt x="10" y="33"/>
                  <a:pt x="10" y="33"/>
                  <a:pt x="10" y="33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0"/>
                  <a:pt x="10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4" y="7"/>
                  <a:pt x="14" y="7"/>
                  <a:pt x="14" y="7"/>
                </a:cubicBezTo>
                <a:close/>
                <a:moveTo>
                  <a:pt x="15" y="13"/>
                </a:moveTo>
                <a:cubicBezTo>
                  <a:pt x="15" y="17"/>
                  <a:pt x="15" y="17"/>
                  <a:pt x="15" y="17"/>
                </a:cubicBezTo>
                <a:cubicBezTo>
                  <a:pt x="18" y="17"/>
                  <a:pt x="18" y="17"/>
                  <a:pt x="18" y="17"/>
                </a:cubicBezTo>
                <a:cubicBezTo>
                  <a:pt x="18" y="13"/>
                  <a:pt x="18" y="13"/>
                  <a:pt x="18" y="13"/>
                </a:cubicBezTo>
                <a:cubicBezTo>
                  <a:pt x="15" y="13"/>
                  <a:pt x="15" y="13"/>
                  <a:pt x="15" y="13"/>
                </a:cubicBezTo>
                <a:close/>
                <a:moveTo>
                  <a:pt x="15" y="18"/>
                </a:moveTo>
                <a:cubicBezTo>
                  <a:pt x="15" y="21"/>
                  <a:pt x="15" y="21"/>
                  <a:pt x="15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18"/>
                  <a:pt x="18" y="18"/>
                  <a:pt x="18" y="18"/>
                </a:cubicBezTo>
                <a:cubicBezTo>
                  <a:pt x="15" y="18"/>
                  <a:pt x="15" y="18"/>
                  <a:pt x="15" y="18"/>
                </a:cubicBezTo>
                <a:close/>
                <a:moveTo>
                  <a:pt x="15" y="23"/>
                </a:moveTo>
                <a:cubicBezTo>
                  <a:pt x="15" y="26"/>
                  <a:pt x="15" y="26"/>
                  <a:pt x="15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23"/>
                  <a:pt x="18" y="23"/>
                  <a:pt x="18" y="23"/>
                </a:cubicBezTo>
                <a:cubicBezTo>
                  <a:pt x="15" y="23"/>
                  <a:pt x="15" y="23"/>
                  <a:pt x="15" y="23"/>
                </a:cubicBezTo>
                <a:close/>
                <a:moveTo>
                  <a:pt x="15" y="28"/>
                </a:moveTo>
                <a:cubicBezTo>
                  <a:pt x="15" y="31"/>
                  <a:pt x="15" y="31"/>
                  <a:pt x="15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28"/>
                  <a:pt x="18" y="28"/>
                  <a:pt x="18" y="28"/>
                </a:cubicBezTo>
                <a:cubicBezTo>
                  <a:pt x="15" y="28"/>
                  <a:pt x="15" y="28"/>
                  <a:pt x="15" y="28"/>
                </a:cubicBezTo>
                <a:close/>
                <a:moveTo>
                  <a:pt x="14" y="31"/>
                </a:moveTo>
                <a:cubicBezTo>
                  <a:pt x="14" y="28"/>
                  <a:pt x="14" y="28"/>
                  <a:pt x="14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1" y="31"/>
                  <a:pt x="11" y="31"/>
                  <a:pt x="11" y="31"/>
                </a:cubicBezTo>
                <a:cubicBezTo>
                  <a:pt x="14" y="31"/>
                  <a:pt x="14" y="31"/>
                  <a:pt x="14" y="31"/>
                </a:cubicBezTo>
                <a:close/>
                <a:moveTo>
                  <a:pt x="14" y="26"/>
                </a:moveTo>
                <a:cubicBezTo>
                  <a:pt x="14" y="23"/>
                  <a:pt x="14" y="23"/>
                  <a:pt x="14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6"/>
                  <a:pt x="11" y="26"/>
                  <a:pt x="11" y="26"/>
                </a:cubicBezTo>
                <a:cubicBezTo>
                  <a:pt x="14" y="26"/>
                  <a:pt x="14" y="26"/>
                  <a:pt x="14" y="26"/>
                </a:cubicBezTo>
                <a:close/>
                <a:moveTo>
                  <a:pt x="14" y="21"/>
                </a:moveTo>
                <a:cubicBezTo>
                  <a:pt x="14" y="18"/>
                  <a:pt x="14" y="18"/>
                  <a:pt x="14" y="18"/>
                </a:cubicBezTo>
                <a:cubicBezTo>
                  <a:pt x="11" y="18"/>
                  <a:pt x="11" y="18"/>
                  <a:pt x="11" y="18"/>
                </a:cubicBezTo>
                <a:cubicBezTo>
                  <a:pt x="11" y="21"/>
                  <a:pt x="11" y="21"/>
                  <a:pt x="11" y="21"/>
                </a:cubicBezTo>
                <a:cubicBezTo>
                  <a:pt x="14" y="21"/>
                  <a:pt x="14" y="21"/>
                  <a:pt x="14" y="21"/>
                </a:cubicBezTo>
                <a:close/>
                <a:moveTo>
                  <a:pt x="14" y="17"/>
                </a:moveTo>
                <a:cubicBezTo>
                  <a:pt x="14" y="13"/>
                  <a:pt x="14" y="13"/>
                  <a:pt x="14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7"/>
                  <a:pt x="11" y="17"/>
                  <a:pt x="11" y="17"/>
                </a:cubicBezTo>
                <a:cubicBezTo>
                  <a:pt x="14" y="17"/>
                  <a:pt x="14" y="17"/>
                  <a:pt x="14" y="17"/>
                </a:cubicBezTo>
                <a:close/>
                <a:moveTo>
                  <a:pt x="26" y="33"/>
                </a:moveTo>
                <a:cubicBezTo>
                  <a:pt x="20" y="33"/>
                  <a:pt x="20" y="33"/>
                  <a:pt x="20" y="33"/>
                </a:cubicBezTo>
                <a:cubicBezTo>
                  <a:pt x="20" y="30"/>
                  <a:pt x="20" y="30"/>
                  <a:pt x="20" y="30"/>
                </a:cubicBezTo>
                <a:cubicBezTo>
                  <a:pt x="22" y="30"/>
                  <a:pt x="22" y="30"/>
                  <a:pt x="22" y="30"/>
                </a:cubicBezTo>
                <a:cubicBezTo>
                  <a:pt x="22" y="28"/>
                  <a:pt x="22" y="28"/>
                  <a:pt x="22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7"/>
                  <a:pt x="20" y="27"/>
                  <a:pt x="20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2" y="24"/>
                  <a:pt x="22" y="24"/>
                  <a:pt x="22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3"/>
                  <a:pt x="20" y="23"/>
                  <a:pt x="20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1"/>
                  <a:pt x="22" y="21"/>
                  <a:pt x="22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18"/>
                  <a:pt x="20" y="18"/>
                  <a:pt x="20" y="18"/>
                </a:cubicBezTo>
                <a:cubicBezTo>
                  <a:pt x="21" y="18"/>
                  <a:pt x="23" y="18"/>
                  <a:pt x="24" y="18"/>
                </a:cubicBezTo>
                <a:cubicBezTo>
                  <a:pt x="25" y="18"/>
                  <a:pt x="25" y="18"/>
                  <a:pt x="25" y="18"/>
                </a:cubicBezTo>
                <a:cubicBezTo>
                  <a:pt x="25" y="19"/>
                  <a:pt x="25" y="19"/>
                  <a:pt x="25" y="19"/>
                </a:cubicBezTo>
                <a:cubicBezTo>
                  <a:pt x="26" y="19"/>
                  <a:pt x="26" y="19"/>
                  <a:pt x="26" y="19"/>
                </a:cubicBezTo>
                <a:cubicBezTo>
                  <a:pt x="26" y="19"/>
                  <a:pt x="26" y="19"/>
                  <a:pt x="26" y="19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3"/>
                  <a:pt x="26" y="33"/>
                  <a:pt x="26" y="33"/>
                </a:cubicBezTo>
                <a:close/>
                <a:moveTo>
                  <a:pt x="22" y="30"/>
                </a:moveTo>
                <a:cubicBezTo>
                  <a:pt x="25" y="30"/>
                  <a:pt x="25" y="30"/>
                  <a:pt x="25" y="30"/>
                </a:cubicBezTo>
                <a:cubicBezTo>
                  <a:pt x="25" y="28"/>
                  <a:pt x="25" y="28"/>
                  <a:pt x="25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30"/>
                  <a:pt x="22" y="30"/>
                  <a:pt x="22" y="30"/>
                </a:cubicBezTo>
                <a:close/>
                <a:moveTo>
                  <a:pt x="22" y="27"/>
                </a:moveTo>
                <a:cubicBezTo>
                  <a:pt x="25" y="27"/>
                  <a:pt x="25" y="27"/>
                  <a:pt x="25" y="27"/>
                </a:cubicBezTo>
                <a:cubicBezTo>
                  <a:pt x="25" y="24"/>
                  <a:pt x="25" y="24"/>
                  <a:pt x="25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7"/>
                  <a:pt x="22" y="27"/>
                  <a:pt x="22" y="27"/>
                </a:cubicBezTo>
                <a:close/>
                <a:moveTo>
                  <a:pt x="22" y="23"/>
                </a:moveTo>
                <a:cubicBezTo>
                  <a:pt x="25" y="23"/>
                  <a:pt x="25" y="23"/>
                  <a:pt x="25" y="23"/>
                </a:cubicBezTo>
                <a:cubicBezTo>
                  <a:pt x="25" y="21"/>
                  <a:pt x="25" y="21"/>
                  <a:pt x="25" y="21"/>
                </a:cubicBezTo>
                <a:cubicBezTo>
                  <a:pt x="22" y="21"/>
                  <a:pt x="22" y="21"/>
                  <a:pt x="22" y="21"/>
                </a:cubicBezTo>
                <a:cubicBezTo>
                  <a:pt x="22" y="23"/>
                  <a:pt x="22" y="23"/>
                  <a:pt x="22" y="23"/>
                </a:cubicBezTo>
                <a:close/>
                <a:moveTo>
                  <a:pt x="4" y="30"/>
                </a:moveTo>
                <a:cubicBezTo>
                  <a:pt x="4" y="27"/>
                  <a:pt x="4" y="27"/>
                  <a:pt x="4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7" y="30"/>
                  <a:pt x="7" y="30"/>
                  <a:pt x="7" y="30"/>
                </a:cubicBezTo>
                <a:cubicBezTo>
                  <a:pt x="4" y="30"/>
                  <a:pt x="4" y="30"/>
                  <a:pt x="4" y="30"/>
                </a:cubicBezTo>
                <a:close/>
                <a:moveTo>
                  <a:pt x="4" y="22"/>
                </a:moveTo>
                <a:cubicBezTo>
                  <a:pt x="4" y="20"/>
                  <a:pt x="4" y="20"/>
                  <a:pt x="4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2"/>
                  <a:pt x="7" y="22"/>
                  <a:pt x="7" y="22"/>
                </a:cubicBezTo>
                <a:cubicBezTo>
                  <a:pt x="4" y="22"/>
                  <a:pt x="4" y="22"/>
                  <a:pt x="4" y="22"/>
                </a:cubicBezTo>
                <a:close/>
                <a:moveTo>
                  <a:pt x="4" y="26"/>
                </a:moveTo>
                <a:cubicBezTo>
                  <a:pt x="4" y="24"/>
                  <a:pt x="4" y="24"/>
                  <a:pt x="4" y="24"/>
                </a:cubicBezTo>
                <a:cubicBezTo>
                  <a:pt x="7" y="24"/>
                  <a:pt x="7" y="24"/>
                  <a:pt x="7" y="24"/>
                </a:cubicBezTo>
                <a:cubicBezTo>
                  <a:pt x="7" y="26"/>
                  <a:pt x="7" y="26"/>
                  <a:pt x="7" y="26"/>
                </a:cubicBezTo>
                <a:lnTo>
                  <a:pt x="4" y="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74" name="Freeform 201">
            <a:extLst>
              <a:ext uri="{FF2B5EF4-FFF2-40B4-BE49-F238E27FC236}">
                <a16:creationId xmlns:a16="http://schemas.microsoft.com/office/drawing/2014/main" id="{65AAE4EE-3A40-F242-2DBD-C7F315226B53}"/>
              </a:ext>
            </a:extLst>
          </p:cNvPr>
          <p:cNvSpPr>
            <a:spLocks noEditPoints="1"/>
          </p:cNvSpPr>
          <p:nvPr/>
        </p:nvSpPr>
        <p:spPr bwMode="auto">
          <a:xfrm>
            <a:off x="2388869" y="2461441"/>
            <a:ext cx="307663" cy="260608"/>
          </a:xfrm>
          <a:custGeom>
            <a:avLst/>
            <a:gdLst>
              <a:gd name="T0" fmla="*/ 11 w 32"/>
              <a:gd name="T1" fmla="*/ 3 h 27"/>
              <a:gd name="T2" fmla="*/ 14 w 32"/>
              <a:gd name="T3" fmla="*/ 3 h 27"/>
              <a:gd name="T4" fmla="*/ 10 w 32"/>
              <a:gd name="T5" fmla="*/ 16 h 27"/>
              <a:gd name="T6" fmla="*/ 0 w 32"/>
              <a:gd name="T7" fmla="*/ 27 h 27"/>
              <a:gd name="T8" fmla="*/ 0 w 32"/>
              <a:gd name="T9" fmla="*/ 25 h 27"/>
              <a:gd name="T10" fmla="*/ 32 w 32"/>
              <a:gd name="T11" fmla="*/ 26 h 27"/>
              <a:gd name="T12" fmla="*/ 32 w 32"/>
              <a:gd name="T13" fmla="*/ 27 h 27"/>
              <a:gd name="T14" fmla="*/ 0 w 32"/>
              <a:gd name="T15" fmla="*/ 27 h 27"/>
              <a:gd name="T16" fmla="*/ 5 w 32"/>
              <a:gd name="T17" fmla="*/ 0 h 27"/>
              <a:gd name="T18" fmla="*/ 2 w 32"/>
              <a:gd name="T19" fmla="*/ 1 h 27"/>
              <a:gd name="T20" fmla="*/ 6 w 32"/>
              <a:gd name="T21" fmla="*/ 24 h 27"/>
              <a:gd name="T22" fmla="*/ 26 w 32"/>
              <a:gd name="T23" fmla="*/ 0 h 27"/>
              <a:gd name="T24" fmla="*/ 28 w 32"/>
              <a:gd name="T25" fmla="*/ 4 h 27"/>
              <a:gd name="T26" fmla="*/ 19 w 32"/>
              <a:gd name="T27" fmla="*/ 4 h 27"/>
              <a:gd name="T28" fmla="*/ 19 w 32"/>
              <a:gd name="T29" fmla="*/ 3 h 27"/>
              <a:gd name="T30" fmla="*/ 22 w 32"/>
              <a:gd name="T31" fmla="*/ 2 h 27"/>
              <a:gd name="T32" fmla="*/ 24 w 32"/>
              <a:gd name="T33" fmla="*/ 1 h 27"/>
              <a:gd name="T34" fmla="*/ 7 w 32"/>
              <a:gd name="T35" fmla="*/ 24 h 27"/>
              <a:gd name="T36" fmla="*/ 31 w 32"/>
              <a:gd name="T37" fmla="*/ 16 h 27"/>
              <a:gd name="T38" fmla="*/ 23 w 32"/>
              <a:gd name="T39" fmla="*/ 17 h 27"/>
              <a:gd name="T40" fmla="*/ 15 w 32"/>
              <a:gd name="T41" fmla="*/ 17 h 27"/>
              <a:gd name="T42" fmla="*/ 7 w 32"/>
              <a:gd name="T43" fmla="*/ 17 h 27"/>
              <a:gd name="T44" fmla="*/ 7 w 32"/>
              <a:gd name="T45" fmla="*/ 24 h 27"/>
              <a:gd name="T46" fmla="*/ 24 w 32"/>
              <a:gd name="T47" fmla="*/ 19 h 27"/>
              <a:gd name="T48" fmla="*/ 29 w 32"/>
              <a:gd name="T49" fmla="*/ 21 h 27"/>
              <a:gd name="T50" fmla="*/ 9 w 32"/>
              <a:gd name="T51" fmla="*/ 21 h 27"/>
              <a:gd name="T52" fmla="*/ 14 w 32"/>
              <a:gd name="T53" fmla="*/ 19 h 27"/>
              <a:gd name="T54" fmla="*/ 9 w 32"/>
              <a:gd name="T55" fmla="*/ 21 h 27"/>
              <a:gd name="T56" fmla="*/ 17 w 32"/>
              <a:gd name="T57" fmla="*/ 19 h 27"/>
              <a:gd name="T58" fmla="*/ 22 w 32"/>
              <a:gd name="T59" fmla="*/ 21 h 27"/>
              <a:gd name="T60" fmla="*/ 18 w 32"/>
              <a:gd name="T61" fmla="*/ 6 h 27"/>
              <a:gd name="T62" fmla="*/ 21 w 32"/>
              <a:gd name="T63" fmla="*/ 5 h 27"/>
              <a:gd name="T64" fmla="*/ 22 w 32"/>
              <a:gd name="T65" fmla="*/ 15 h 27"/>
              <a:gd name="T66" fmla="*/ 17 w 32"/>
              <a:gd name="T67" fmla="*/ 15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2" h="27">
                <a:moveTo>
                  <a:pt x="10" y="3"/>
                </a:moveTo>
                <a:cubicBezTo>
                  <a:pt x="10" y="3"/>
                  <a:pt x="10" y="3"/>
                  <a:pt x="11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7"/>
                  <a:pt x="14" y="11"/>
                  <a:pt x="14" y="15"/>
                </a:cubicBezTo>
                <a:cubicBezTo>
                  <a:pt x="10" y="16"/>
                  <a:pt x="10" y="16"/>
                  <a:pt x="10" y="16"/>
                </a:cubicBezTo>
                <a:cubicBezTo>
                  <a:pt x="10" y="12"/>
                  <a:pt x="10" y="7"/>
                  <a:pt x="10" y="3"/>
                </a:cubicBezTo>
                <a:close/>
                <a:moveTo>
                  <a:pt x="0" y="27"/>
                </a:moveTo>
                <a:cubicBezTo>
                  <a:pt x="0" y="26"/>
                  <a:pt x="0" y="26"/>
                  <a:pt x="0" y="26"/>
                </a:cubicBezTo>
                <a:cubicBezTo>
                  <a:pt x="0" y="25"/>
                  <a:pt x="0" y="25"/>
                  <a:pt x="0" y="25"/>
                </a:cubicBezTo>
                <a:cubicBezTo>
                  <a:pt x="32" y="25"/>
                  <a:pt x="32" y="25"/>
                  <a:pt x="32" y="25"/>
                </a:cubicBezTo>
                <a:cubicBezTo>
                  <a:pt x="32" y="25"/>
                  <a:pt x="32" y="25"/>
                  <a:pt x="32" y="26"/>
                </a:cubicBezTo>
                <a:cubicBezTo>
                  <a:pt x="32" y="27"/>
                  <a:pt x="32" y="27"/>
                  <a:pt x="32" y="27"/>
                </a:cubicBezTo>
                <a:cubicBezTo>
                  <a:pt x="32" y="27"/>
                  <a:pt x="32" y="27"/>
                  <a:pt x="32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7"/>
                  <a:pt x="0" y="27"/>
                  <a:pt x="0" y="27"/>
                </a:cubicBezTo>
                <a:close/>
                <a:moveTo>
                  <a:pt x="5" y="1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1"/>
                </a:cubicBezTo>
                <a:cubicBezTo>
                  <a:pt x="1" y="9"/>
                  <a:pt x="1" y="17"/>
                  <a:pt x="0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6" y="17"/>
                  <a:pt x="6" y="9"/>
                  <a:pt x="5" y="1"/>
                </a:cubicBezTo>
                <a:close/>
                <a:moveTo>
                  <a:pt x="26" y="0"/>
                </a:moveTo>
                <a:cubicBezTo>
                  <a:pt x="27" y="0"/>
                  <a:pt x="28" y="1"/>
                  <a:pt x="28" y="3"/>
                </a:cubicBezTo>
                <a:cubicBezTo>
                  <a:pt x="28" y="3"/>
                  <a:pt x="28" y="4"/>
                  <a:pt x="28" y="4"/>
                </a:cubicBezTo>
                <a:cubicBezTo>
                  <a:pt x="28" y="4"/>
                  <a:pt x="28" y="4"/>
                  <a:pt x="27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3"/>
                </a:cubicBezTo>
                <a:cubicBezTo>
                  <a:pt x="19" y="2"/>
                  <a:pt x="20" y="2"/>
                  <a:pt x="21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2"/>
                  <a:pt x="23" y="1"/>
                  <a:pt x="23" y="1"/>
                </a:cubicBezTo>
                <a:cubicBezTo>
                  <a:pt x="23" y="1"/>
                  <a:pt x="23" y="1"/>
                  <a:pt x="24" y="1"/>
                </a:cubicBezTo>
                <a:cubicBezTo>
                  <a:pt x="24" y="1"/>
                  <a:pt x="25" y="0"/>
                  <a:pt x="26" y="0"/>
                </a:cubicBezTo>
                <a:close/>
                <a:moveTo>
                  <a:pt x="7" y="24"/>
                </a:moveTo>
                <a:cubicBezTo>
                  <a:pt x="15" y="24"/>
                  <a:pt x="23" y="24"/>
                  <a:pt x="31" y="24"/>
                </a:cubicBezTo>
                <a:cubicBezTo>
                  <a:pt x="31" y="22"/>
                  <a:pt x="31" y="19"/>
                  <a:pt x="31" y="16"/>
                </a:cubicBezTo>
                <a:cubicBezTo>
                  <a:pt x="31" y="16"/>
                  <a:pt x="31" y="16"/>
                  <a:pt x="31" y="16"/>
                </a:cubicBezTo>
                <a:cubicBezTo>
                  <a:pt x="23" y="17"/>
                  <a:pt x="23" y="17"/>
                  <a:pt x="23" y="17"/>
                </a:cubicBezTo>
                <a:cubicBezTo>
                  <a:pt x="23" y="16"/>
                  <a:pt x="23" y="16"/>
                  <a:pt x="23" y="16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6"/>
                  <a:pt x="15" y="16"/>
                  <a:pt x="15" y="16"/>
                </a:cubicBezTo>
                <a:cubicBezTo>
                  <a:pt x="7" y="17"/>
                  <a:pt x="7" y="17"/>
                  <a:pt x="7" y="17"/>
                </a:cubicBezTo>
                <a:cubicBezTo>
                  <a:pt x="7" y="17"/>
                  <a:pt x="7" y="18"/>
                  <a:pt x="7" y="18"/>
                </a:cubicBezTo>
                <a:cubicBezTo>
                  <a:pt x="7" y="20"/>
                  <a:pt x="7" y="22"/>
                  <a:pt x="7" y="24"/>
                </a:cubicBezTo>
                <a:close/>
                <a:moveTo>
                  <a:pt x="24" y="21"/>
                </a:moveTo>
                <a:cubicBezTo>
                  <a:pt x="24" y="19"/>
                  <a:pt x="24" y="19"/>
                  <a:pt x="24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21"/>
                  <a:pt x="29" y="21"/>
                  <a:pt x="29" y="21"/>
                </a:cubicBezTo>
                <a:cubicBezTo>
                  <a:pt x="24" y="21"/>
                  <a:pt x="24" y="21"/>
                  <a:pt x="24" y="21"/>
                </a:cubicBezTo>
                <a:close/>
                <a:moveTo>
                  <a:pt x="9" y="21"/>
                </a:moveTo>
                <a:cubicBezTo>
                  <a:pt x="9" y="19"/>
                  <a:pt x="9" y="19"/>
                  <a:pt x="9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21"/>
                  <a:pt x="14" y="21"/>
                  <a:pt x="14" y="21"/>
                </a:cubicBezTo>
                <a:cubicBezTo>
                  <a:pt x="9" y="21"/>
                  <a:pt x="9" y="21"/>
                  <a:pt x="9" y="21"/>
                </a:cubicBezTo>
                <a:close/>
                <a:moveTo>
                  <a:pt x="17" y="21"/>
                </a:moveTo>
                <a:cubicBezTo>
                  <a:pt x="17" y="19"/>
                  <a:pt x="17" y="19"/>
                  <a:pt x="17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2" y="21"/>
                  <a:pt x="22" y="21"/>
                  <a:pt x="22" y="21"/>
                </a:cubicBezTo>
                <a:cubicBezTo>
                  <a:pt x="17" y="21"/>
                  <a:pt x="17" y="21"/>
                  <a:pt x="17" y="21"/>
                </a:cubicBezTo>
                <a:close/>
                <a:moveTo>
                  <a:pt x="18" y="6"/>
                </a:moveTo>
                <a:cubicBezTo>
                  <a:pt x="18" y="5"/>
                  <a:pt x="18" y="5"/>
                  <a:pt x="18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2" y="6"/>
                </a:cubicBezTo>
                <a:cubicBezTo>
                  <a:pt x="22" y="9"/>
                  <a:pt x="22" y="12"/>
                  <a:pt x="22" y="15"/>
                </a:cubicBezTo>
                <a:cubicBezTo>
                  <a:pt x="17" y="16"/>
                  <a:pt x="17" y="16"/>
                  <a:pt x="17" y="16"/>
                </a:cubicBezTo>
                <a:cubicBezTo>
                  <a:pt x="17" y="16"/>
                  <a:pt x="17" y="15"/>
                  <a:pt x="17" y="15"/>
                </a:cubicBezTo>
                <a:cubicBezTo>
                  <a:pt x="18" y="12"/>
                  <a:pt x="18" y="8"/>
                  <a:pt x="18" y="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75" name="Freeform 202">
            <a:extLst>
              <a:ext uri="{FF2B5EF4-FFF2-40B4-BE49-F238E27FC236}">
                <a16:creationId xmlns:a16="http://schemas.microsoft.com/office/drawing/2014/main" id="{19F2AA63-2EE2-C82F-A76A-15C4E68D5225}"/>
              </a:ext>
            </a:extLst>
          </p:cNvPr>
          <p:cNvSpPr>
            <a:spLocks/>
          </p:cNvSpPr>
          <p:nvPr/>
        </p:nvSpPr>
        <p:spPr bwMode="auto">
          <a:xfrm>
            <a:off x="5169641" y="2476824"/>
            <a:ext cx="258799" cy="229843"/>
          </a:xfrm>
          <a:custGeom>
            <a:avLst/>
            <a:gdLst>
              <a:gd name="T0" fmla="*/ 13 w 27"/>
              <a:gd name="T1" fmla="*/ 24 h 24"/>
              <a:gd name="T2" fmla="*/ 11 w 27"/>
              <a:gd name="T3" fmla="*/ 24 h 24"/>
              <a:gd name="T4" fmla="*/ 11 w 27"/>
              <a:gd name="T5" fmla="*/ 22 h 24"/>
              <a:gd name="T6" fmla="*/ 23 w 27"/>
              <a:gd name="T7" fmla="*/ 10 h 24"/>
              <a:gd name="T8" fmla="*/ 23 w 27"/>
              <a:gd name="T9" fmla="*/ 10 h 24"/>
              <a:gd name="T10" fmla="*/ 24 w 27"/>
              <a:gd name="T11" fmla="*/ 7 h 24"/>
              <a:gd name="T12" fmla="*/ 23 w 27"/>
              <a:gd name="T13" fmla="*/ 4 h 24"/>
              <a:gd name="T14" fmla="*/ 20 w 27"/>
              <a:gd name="T15" fmla="*/ 2 h 24"/>
              <a:gd name="T16" fmla="*/ 16 w 27"/>
              <a:gd name="T17" fmla="*/ 4 h 24"/>
              <a:gd name="T18" fmla="*/ 3 w 27"/>
              <a:gd name="T19" fmla="*/ 17 h 24"/>
              <a:gd name="T20" fmla="*/ 3 w 27"/>
              <a:gd name="T21" fmla="*/ 18 h 24"/>
              <a:gd name="T22" fmla="*/ 3 w 27"/>
              <a:gd name="T23" fmla="*/ 20 h 24"/>
              <a:gd name="T24" fmla="*/ 5 w 27"/>
              <a:gd name="T25" fmla="*/ 21 h 24"/>
              <a:gd name="T26" fmla="*/ 5 w 27"/>
              <a:gd name="T27" fmla="*/ 21 h 24"/>
              <a:gd name="T28" fmla="*/ 5 w 27"/>
              <a:gd name="T29" fmla="*/ 21 h 24"/>
              <a:gd name="T30" fmla="*/ 6 w 27"/>
              <a:gd name="T31" fmla="*/ 22 h 24"/>
              <a:gd name="T32" fmla="*/ 8 w 27"/>
              <a:gd name="T33" fmla="*/ 21 h 24"/>
              <a:gd name="T34" fmla="*/ 8 w 27"/>
              <a:gd name="T35" fmla="*/ 21 h 24"/>
              <a:gd name="T36" fmla="*/ 8 w 27"/>
              <a:gd name="T37" fmla="*/ 21 h 24"/>
              <a:gd name="T38" fmla="*/ 13 w 27"/>
              <a:gd name="T39" fmla="*/ 16 h 24"/>
              <a:gd name="T40" fmla="*/ 19 w 27"/>
              <a:gd name="T41" fmla="*/ 10 h 24"/>
              <a:gd name="T42" fmla="*/ 19 w 27"/>
              <a:gd name="T43" fmla="*/ 10 h 24"/>
              <a:gd name="T44" fmla="*/ 19 w 27"/>
              <a:gd name="T45" fmla="*/ 9 h 24"/>
              <a:gd name="T46" fmla="*/ 19 w 27"/>
              <a:gd name="T47" fmla="*/ 8 h 24"/>
              <a:gd name="T48" fmla="*/ 19 w 27"/>
              <a:gd name="T49" fmla="*/ 8 h 24"/>
              <a:gd name="T50" fmla="*/ 18 w 27"/>
              <a:gd name="T51" fmla="*/ 7 h 24"/>
              <a:gd name="T52" fmla="*/ 17 w 27"/>
              <a:gd name="T53" fmla="*/ 8 h 24"/>
              <a:gd name="T54" fmla="*/ 7 w 27"/>
              <a:gd name="T55" fmla="*/ 18 h 24"/>
              <a:gd name="T56" fmla="*/ 5 w 27"/>
              <a:gd name="T57" fmla="*/ 18 h 24"/>
              <a:gd name="T58" fmla="*/ 5 w 27"/>
              <a:gd name="T59" fmla="*/ 16 h 24"/>
              <a:gd name="T60" fmla="*/ 15 w 27"/>
              <a:gd name="T61" fmla="*/ 6 h 24"/>
              <a:gd name="T62" fmla="*/ 18 w 27"/>
              <a:gd name="T63" fmla="*/ 5 h 24"/>
              <a:gd name="T64" fmla="*/ 21 w 27"/>
              <a:gd name="T65" fmla="*/ 6 h 24"/>
              <a:gd name="T66" fmla="*/ 21 w 27"/>
              <a:gd name="T67" fmla="*/ 6 h 24"/>
              <a:gd name="T68" fmla="*/ 22 w 27"/>
              <a:gd name="T69" fmla="*/ 9 h 24"/>
              <a:gd name="T70" fmla="*/ 21 w 27"/>
              <a:gd name="T71" fmla="*/ 12 h 24"/>
              <a:gd name="T72" fmla="*/ 21 w 27"/>
              <a:gd name="T73" fmla="*/ 12 h 24"/>
              <a:gd name="T74" fmla="*/ 15 w 27"/>
              <a:gd name="T75" fmla="*/ 17 h 24"/>
              <a:gd name="T76" fmla="*/ 9 w 27"/>
              <a:gd name="T77" fmla="*/ 23 h 24"/>
              <a:gd name="T78" fmla="*/ 9 w 27"/>
              <a:gd name="T79" fmla="*/ 23 h 24"/>
              <a:gd name="T80" fmla="*/ 9 w 27"/>
              <a:gd name="T81" fmla="*/ 23 h 24"/>
              <a:gd name="T82" fmla="*/ 6 w 27"/>
              <a:gd name="T83" fmla="*/ 24 h 24"/>
              <a:gd name="T84" fmla="*/ 3 w 27"/>
              <a:gd name="T85" fmla="*/ 23 h 24"/>
              <a:gd name="T86" fmla="*/ 3 w 27"/>
              <a:gd name="T87" fmla="*/ 23 h 24"/>
              <a:gd name="T88" fmla="*/ 3 w 27"/>
              <a:gd name="T89" fmla="*/ 23 h 24"/>
              <a:gd name="T90" fmla="*/ 1 w 27"/>
              <a:gd name="T91" fmla="*/ 22 h 24"/>
              <a:gd name="T92" fmla="*/ 0 w 27"/>
              <a:gd name="T93" fmla="*/ 18 h 24"/>
              <a:gd name="T94" fmla="*/ 1 w 27"/>
              <a:gd name="T95" fmla="*/ 15 h 24"/>
              <a:gd name="T96" fmla="*/ 15 w 27"/>
              <a:gd name="T97" fmla="*/ 2 h 24"/>
              <a:gd name="T98" fmla="*/ 20 w 27"/>
              <a:gd name="T99" fmla="*/ 0 h 24"/>
              <a:gd name="T100" fmla="*/ 25 w 27"/>
              <a:gd name="T101" fmla="*/ 2 h 24"/>
              <a:gd name="T102" fmla="*/ 27 w 27"/>
              <a:gd name="T103" fmla="*/ 7 h 24"/>
              <a:gd name="T104" fmla="*/ 25 w 27"/>
              <a:gd name="T105" fmla="*/ 12 h 24"/>
              <a:gd name="T106" fmla="*/ 25 w 27"/>
              <a:gd name="T107" fmla="*/ 12 h 24"/>
              <a:gd name="T108" fmla="*/ 13 w 27"/>
              <a:gd name="T109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7" h="24">
                <a:moveTo>
                  <a:pt x="13" y="24"/>
                </a:moveTo>
                <a:cubicBezTo>
                  <a:pt x="12" y="24"/>
                  <a:pt x="11" y="24"/>
                  <a:pt x="11" y="24"/>
                </a:cubicBezTo>
                <a:cubicBezTo>
                  <a:pt x="11" y="23"/>
                  <a:pt x="11" y="23"/>
                  <a:pt x="11" y="22"/>
                </a:cubicBezTo>
                <a:cubicBezTo>
                  <a:pt x="23" y="10"/>
                  <a:pt x="23" y="10"/>
                  <a:pt x="23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24" y="9"/>
                  <a:pt x="24" y="8"/>
                  <a:pt x="24" y="7"/>
                </a:cubicBezTo>
                <a:cubicBezTo>
                  <a:pt x="24" y="6"/>
                  <a:pt x="24" y="5"/>
                  <a:pt x="23" y="4"/>
                </a:cubicBezTo>
                <a:cubicBezTo>
                  <a:pt x="22" y="3"/>
                  <a:pt x="21" y="2"/>
                  <a:pt x="20" y="2"/>
                </a:cubicBezTo>
                <a:cubicBezTo>
                  <a:pt x="19" y="2"/>
                  <a:pt x="17" y="3"/>
                  <a:pt x="16" y="4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3" y="18"/>
                  <a:pt x="3" y="18"/>
                </a:cubicBezTo>
                <a:cubicBezTo>
                  <a:pt x="3" y="19"/>
                  <a:pt x="3" y="20"/>
                  <a:pt x="3" y="20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2"/>
                  <a:pt x="6" y="22"/>
                  <a:pt x="6" y="22"/>
                </a:cubicBezTo>
                <a:cubicBezTo>
                  <a:pt x="7" y="22"/>
                  <a:pt x="7" y="22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13" y="16"/>
                  <a:pt x="13" y="16"/>
                  <a:pt x="13" y="16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9"/>
                  <a:pt x="19" y="9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7"/>
                  <a:pt x="18" y="7"/>
                  <a:pt x="18" y="7"/>
                </a:cubicBezTo>
                <a:cubicBezTo>
                  <a:pt x="17" y="7"/>
                  <a:pt x="17" y="7"/>
                  <a:pt x="17" y="8"/>
                </a:cubicBezTo>
                <a:cubicBezTo>
                  <a:pt x="7" y="18"/>
                  <a:pt x="7" y="18"/>
                  <a:pt x="7" y="18"/>
                </a:cubicBezTo>
                <a:cubicBezTo>
                  <a:pt x="6" y="18"/>
                  <a:pt x="5" y="18"/>
                  <a:pt x="5" y="18"/>
                </a:cubicBezTo>
                <a:cubicBezTo>
                  <a:pt x="4" y="17"/>
                  <a:pt x="4" y="17"/>
                  <a:pt x="5" y="16"/>
                </a:cubicBezTo>
                <a:cubicBezTo>
                  <a:pt x="15" y="6"/>
                  <a:pt x="15" y="6"/>
                  <a:pt x="15" y="6"/>
                </a:cubicBezTo>
                <a:cubicBezTo>
                  <a:pt x="16" y="5"/>
                  <a:pt x="17" y="5"/>
                  <a:pt x="18" y="5"/>
                </a:cubicBezTo>
                <a:cubicBezTo>
                  <a:pt x="19" y="5"/>
                  <a:pt x="20" y="5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2" y="7"/>
                  <a:pt x="22" y="8"/>
                  <a:pt x="22" y="9"/>
                </a:cubicBezTo>
                <a:cubicBezTo>
                  <a:pt x="22" y="10"/>
                  <a:pt x="22" y="11"/>
                  <a:pt x="21" y="12"/>
                </a:cubicBezTo>
                <a:cubicBezTo>
                  <a:pt x="21" y="12"/>
                  <a:pt x="21" y="12"/>
                  <a:pt x="21" y="12"/>
                </a:cubicBezTo>
                <a:cubicBezTo>
                  <a:pt x="15" y="17"/>
                  <a:pt x="15" y="17"/>
                  <a:pt x="15" y="17"/>
                </a:cubicBezTo>
                <a:cubicBezTo>
                  <a:pt x="9" y="23"/>
                  <a:pt x="9" y="23"/>
                  <a:pt x="9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8" y="24"/>
                  <a:pt x="7" y="24"/>
                  <a:pt x="6" y="24"/>
                </a:cubicBezTo>
                <a:cubicBezTo>
                  <a:pt x="5" y="24"/>
                  <a:pt x="4" y="24"/>
                  <a:pt x="3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1" y="22"/>
                  <a:pt x="1" y="22"/>
                  <a:pt x="1" y="22"/>
                </a:cubicBezTo>
                <a:cubicBezTo>
                  <a:pt x="1" y="21"/>
                  <a:pt x="0" y="20"/>
                  <a:pt x="0" y="18"/>
                </a:cubicBezTo>
                <a:cubicBezTo>
                  <a:pt x="0" y="17"/>
                  <a:pt x="1" y="16"/>
                  <a:pt x="1" y="15"/>
                </a:cubicBezTo>
                <a:cubicBezTo>
                  <a:pt x="15" y="2"/>
                  <a:pt x="15" y="2"/>
                  <a:pt x="15" y="2"/>
                </a:cubicBezTo>
                <a:cubicBezTo>
                  <a:pt x="16" y="1"/>
                  <a:pt x="18" y="0"/>
                  <a:pt x="20" y="0"/>
                </a:cubicBezTo>
                <a:cubicBezTo>
                  <a:pt x="22" y="0"/>
                  <a:pt x="23" y="1"/>
                  <a:pt x="25" y="2"/>
                </a:cubicBezTo>
                <a:cubicBezTo>
                  <a:pt x="26" y="3"/>
                  <a:pt x="27" y="5"/>
                  <a:pt x="27" y="7"/>
                </a:cubicBezTo>
                <a:cubicBezTo>
                  <a:pt x="27" y="9"/>
                  <a:pt x="26" y="11"/>
                  <a:pt x="25" y="12"/>
                </a:cubicBezTo>
                <a:cubicBezTo>
                  <a:pt x="25" y="12"/>
                  <a:pt x="25" y="12"/>
                  <a:pt x="25" y="12"/>
                </a:cubicBezTo>
                <a:lnTo>
                  <a:pt x="13" y="2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76" name="Freeform 203">
            <a:extLst>
              <a:ext uri="{FF2B5EF4-FFF2-40B4-BE49-F238E27FC236}">
                <a16:creationId xmlns:a16="http://schemas.microsoft.com/office/drawing/2014/main" id="{BFCF0F3D-E72A-5FA7-FAC5-9677A3D20BB1}"/>
              </a:ext>
            </a:extLst>
          </p:cNvPr>
          <p:cNvSpPr>
            <a:spLocks noEditPoints="1"/>
          </p:cNvSpPr>
          <p:nvPr/>
        </p:nvSpPr>
        <p:spPr bwMode="auto">
          <a:xfrm>
            <a:off x="6812381" y="2433389"/>
            <a:ext cx="249750" cy="316712"/>
          </a:xfrm>
          <a:custGeom>
            <a:avLst/>
            <a:gdLst>
              <a:gd name="T0" fmla="*/ 19 w 26"/>
              <a:gd name="T1" fmla="*/ 28 h 33"/>
              <a:gd name="T2" fmla="*/ 19 w 26"/>
              <a:gd name="T3" fmla="*/ 31 h 33"/>
              <a:gd name="T4" fmla="*/ 3 w 26"/>
              <a:gd name="T5" fmla="*/ 31 h 33"/>
              <a:gd name="T6" fmla="*/ 2 w 26"/>
              <a:gd name="T7" fmla="*/ 7 h 33"/>
              <a:gd name="T8" fmla="*/ 5 w 26"/>
              <a:gd name="T9" fmla="*/ 7 h 33"/>
              <a:gd name="T10" fmla="*/ 5 w 26"/>
              <a:gd name="T11" fmla="*/ 26 h 33"/>
              <a:gd name="T12" fmla="*/ 10 w 26"/>
              <a:gd name="T13" fmla="*/ 9 h 33"/>
              <a:gd name="T14" fmla="*/ 9 w 26"/>
              <a:gd name="T15" fmla="*/ 10 h 33"/>
              <a:gd name="T16" fmla="*/ 22 w 26"/>
              <a:gd name="T17" fmla="*/ 11 h 33"/>
              <a:gd name="T18" fmla="*/ 23 w 26"/>
              <a:gd name="T19" fmla="*/ 10 h 33"/>
              <a:gd name="T20" fmla="*/ 10 w 26"/>
              <a:gd name="T21" fmla="*/ 9 h 33"/>
              <a:gd name="T22" fmla="*/ 9 w 26"/>
              <a:gd name="T23" fmla="*/ 17 h 33"/>
              <a:gd name="T24" fmla="*/ 10 w 26"/>
              <a:gd name="T25" fmla="*/ 18 h 33"/>
              <a:gd name="T26" fmla="*/ 23 w 26"/>
              <a:gd name="T27" fmla="*/ 17 h 33"/>
              <a:gd name="T28" fmla="*/ 22 w 26"/>
              <a:gd name="T29" fmla="*/ 17 h 33"/>
              <a:gd name="T30" fmla="*/ 21 w 26"/>
              <a:gd name="T31" fmla="*/ 19 h 33"/>
              <a:gd name="T32" fmla="*/ 19 w 26"/>
              <a:gd name="T33" fmla="*/ 19 h 33"/>
              <a:gd name="T34" fmla="*/ 18 w 26"/>
              <a:gd name="T35" fmla="*/ 21 h 33"/>
              <a:gd name="T36" fmla="*/ 19 w 26"/>
              <a:gd name="T37" fmla="*/ 23 h 33"/>
              <a:gd name="T38" fmla="*/ 21 w 26"/>
              <a:gd name="T39" fmla="*/ 24 h 33"/>
              <a:gd name="T40" fmla="*/ 22 w 26"/>
              <a:gd name="T41" fmla="*/ 23 h 33"/>
              <a:gd name="T42" fmla="*/ 23 w 26"/>
              <a:gd name="T43" fmla="*/ 21 h 33"/>
              <a:gd name="T44" fmla="*/ 22 w 26"/>
              <a:gd name="T45" fmla="*/ 19 h 33"/>
              <a:gd name="T46" fmla="*/ 21 w 26"/>
              <a:gd name="T47" fmla="*/ 19 h 33"/>
              <a:gd name="T48" fmla="*/ 21 w 26"/>
              <a:gd name="T49" fmla="*/ 20 h 33"/>
              <a:gd name="T50" fmla="*/ 19 w 26"/>
              <a:gd name="T51" fmla="*/ 20 h 33"/>
              <a:gd name="T52" fmla="*/ 19 w 26"/>
              <a:gd name="T53" fmla="*/ 22 h 33"/>
              <a:gd name="T54" fmla="*/ 21 w 26"/>
              <a:gd name="T55" fmla="*/ 23 h 33"/>
              <a:gd name="T56" fmla="*/ 22 w 26"/>
              <a:gd name="T57" fmla="*/ 22 h 33"/>
              <a:gd name="T58" fmla="*/ 22 w 26"/>
              <a:gd name="T59" fmla="*/ 20 h 33"/>
              <a:gd name="T60" fmla="*/ 21 w 26"/>
              <a:gd name="T61" fmla="*/ 20 h 33"/>
              <a:gd name="T62" fmla="*/ 21 w 26"/>
              <a:gd name="T63" fmla="*/ 22 h 33"/>
              <a:gd name="T64" fmla="*/ 21 w 26"/>
              <a:gd name="T65" fmla="*/ 20 h 33"/>
              <a:gd name="T66" fmla="*/ 9 w 26"/>
              <a:gd name="T67" fmla="*/ 14 h 33"/>
              <a:gd name="T68" fmla="*/ 10 w 26"/>
              <a:gd name="T69" fmla="*/ 14 h 33"/>
              <a:gd name="T70" fmla="*/ 23 w 26"/>
              <a:gd name="T71" fmla="*/ 14 h 33"/>
              <a:gd name="T72" fmla="*/ 22 w 26"/>
              <a:gd name="T73" fmla="*/ 13 h 33"/>
              <a:gd name="T74" fmla="*/ 25 w 26"/>
              <a:gd name="T75" fmla="*/ 28 h 33"/>
              <a:gd name="T76" fmla="*/ 26 w 26"/>
              <a:gd name="T77" fmla="*/ 26 h 33"/>
              <a:gd name="T78" fmla="*/ 19 w 26"/>
              <a:gd name="T79" fmla="*/ 0 h 33"/>
              <a:gd name="T80" fmla="*/ 5 w 26"/>
              <a:gd name="T81" fmla="*/ 1 h 33"/>
              <a:gd name="T82" fmla="*/ 2 w 26"/>
              <a:gd name="T83" fmla="*/ 4 h 33"/>
              <a:gd name="T84" fmla="*/ 0 w 26"/>
              <a:gd name="T85" fmla="*/ 31 h 33"/>
              <a:gd name="T86" fmla="*/ 20 w 26"/>
              <a:gd name="T87" fmla="*/ 33 h 33"/>
              <a:gd name="T88" fmla="*/ 21 w 26"/>
              <a:gd name="T89" fmla="*/ 31 h 33"/>
              <a:gd name="T90" fmla="*/ 25 w 26"/>
              <a:gd name="T91" fmla="*/ 28 h 33"/>
              <a:gd name="T92" fmla="*/ 18 w 26"/>
              <a:gd name="T93" fmla="*/ 2 h 33"/>
              <a:gd name="T94" fmla="*/ 8 w 26"/>
              <a:gd name="T95" fmla="*/ 2 h 33"/>
              <a:gd name="T96" fmla="*/ 7 w 26"/>
              <a:gd name="T97" fmla="*/ 25 h 33"/>
              <a:gd name="T98" fmla="*/ 8 w 26"/>
              <a:gd name="T99" fmla="*/ 26 h 33"/>
              <a:gd name="T100" fmla="*/ 24 w 26"/>
              <a:gd name="T101" fmla="*/ 26 h 33"/>
              <a:gd name="T102" fmla="*/ 24 w 26"/>
              <a:gd name="T103" fmla="*/ 8 h 33"/>
              <a:gd name="T104" fmla="*/ 18 w 26"/>
              <a:gd name="T105" fmla="*/ 5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6" h="33">
                <a:moveTo>
                  <a:pt x="7" y="28"/>
                </a:moveTo>
                <a:cubicBezTo>
                  <a:pt x="19" y="28"/>
                  <a:pt x="19" y="28"/>
                  <a:pt x="19" y="28"/>
                </a:cubicBezTo>
                <a:cubicBezTo>
                  <a:pt x="19" y="30"/>
                  <a:pt x="19" y="30"/>
                  <a:pt x="19" y="30"/>
                </a:cubicBezTo>
                <a:cubicBezTo>
                  <a:pt x="19" y="30"/>
                  <a:pt x="19" y="30"/>
                  <a:pt x="19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3" y="31"/>
                  <a:pt x="3" y="31"/>
                  <a:pt x="3" y="31"/>
                </a:cubicBezTo>
                <a:cubicBezTo>
                  <a:pt x="3" y="31"/>
                  <a:pt x="2" y="30"/>
                  <a:pt x="2" y="30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3" y="7"/>
                  <a:pt x="3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7"/>
                  <a:pt x="6" y="28"/>
                  <a:pt x="7" y="28"/>
                </a:cubicBezTo>
                <a:close/>
                <a:moveTo>
                  <a:pt x="10" y="9"/>
                </a:moveTo>
                <a:cubicBezTo>
                  <a:pt x="9" y="9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1"/>
                  <a:pt x="10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3" y="11"/>
                  <a:pt x="23" y="10"/>
                  <a:pt x="23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23" y="10"/>
                  <a:pt x="23" y="9"/>
                  <a:pt x="22" y="9"/>
                </a:cubicBezTo>
                <a:cubicBezTo>
                  <a:pt x="10" y="9"/>
                  <a:pt x="10" y="9"/>
                  <a:pt x="10" y="9"/>
                </a:cubicBezTo>
                <a:close/>
                <a:moveTo>
                  <a:pt x="10" y="17"/>
                </a:moveTo>
                <a:cubicBezTo>
                  <a:pt x="9" y="17"/>
                  <a:pt x="9" y="17"/>
                  <a:pt x="9" y="17"/>
                </a:cubicBezTo>
                <a:cubicBezTo>
                  <a:pt x="9" y="17"/>
                  <a:pt x="9" y="17"/>
                  <a:pt x="9" y="17"/>
                </a:cubicBezTo>
                <a:cubicBezTo>
                  <a:pt x="9" y="17"/>
                  <a:pt x="9" y="18"/>
                  <a:pt x="10" y="18"/>
                </a:cubicBezTo>
                <a:cubicBezTo>
                  <a:pt x="22" y="18"/>
                  <a:pt x="22" y="18"/>
                  <a:pt x="22" y="18"/>
                </a:cubicBezTo>
                <a:cubicBezTo>
                  <a:pt x="23" y="18"/>
                  <a:pt x="23" y="17"/>
                  <a:pt x="23" y="17"/>
                </a:cubicBezTo>
                <a:cubicBezTo>
                  <a:pt x="23" y="17"/>
                  <a:pt x="23" y="17"/>
                  <a:pt x="23" y="17"/>
                </a:cubicBezTo>
                <a:cubicBezTo>
                  <a:pt x="23" y="17"/>
                  <a:pt x="23" y="17"/>
                  <a:pt x="22" y="17"/>
                </a:cubicBezTo>
                <a:cubicBezTo>
                  <a:pt x="10" y="17"/>
                  <a:pt x="10" y="17"/>
                  <a:pt x="10" y="17"/>
                </a:cubicBezTo>
                <a:close/>
                <a:moveTo>
                  <a:pt x="21" y="19"/>
                </a:moveTo>
                <a:cubicBezTo>
                  <a:pt x="20" y="19"/>
                  <a:pt x="19" y="19"/>
                  <a:pt x="19" y="19"/>
                </a:cubicBezTo>
                <a:cubicBezTo>
                  <a:pt x="19" y="19"/>
                  <a:pt x="19" y="19"/>
                  <a:pt x="19" y="19"/>
                </a:cubicBezTo>
                <a:cubicBezTo>
                  <a:pt x="19" y="19"/>
                  <a:pt x="19" y="19"/>
                  <a:pt x="19" y="19"/>
                </a:cubicBezTo>
                <a:cubicBezTo>
                  <a:pt x="18" y="20"/>
                  <a:pt x="18" y="21"/>
                  <a:pt x="18" y="21"/>
                </a:cubicBezTo>
                <a:cubicBezTo>
                  <a:pt x="18" y="22"/>
                  <a:pt x="18" y="23"/>
                  <a:pt x="19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20" y="24"/>
                  <a:pt x="21" y="24"/>
                </a:cubicBezTo>
                <a:cubicBezTo>
                  <a:pt x="21" y="24"/>
                  <a:pt x="22" y="23"/>
                  <a:pt x="22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3" y="23"/>
                  <a:pt x="23" y="22"/>
                  <a:pt x="23" y="21"/>
                </a:cubicBezTo>
                <a:cubicBezTo>
                  <a:pt x="23" y="21"/>
                  <a:pt x="23" y="20"/>
                  <a:pt x="22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2" y="19"/>
                  <a:pt x="21" y="19"/>
                  <a:pt x="21" y="19"/>
                </a:cubicBezTo>
                <a:close/>
                <a:moveTo>
                  <a:pt x="22" y="20"/>
                </a:moveTo>
                <a:cubicBezTo>
                  <a:pt x="21" y="20"/>
                  <a:pt x="21" y="20"/>
                  <a:pt x="21" y="20"/>
                </a:cubicBezTo>
                <a:cubicBezTo>
                  <a:pt x="20" y="20"/>
                  <a:pt x="20" y="20"/>
                  <a:pt x="19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20"/>
                  <a:pt x="19" y="21"/>
                  <a:pt x="19" y="21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20" y="23"/>
                  <a:pt x="20" y="23"/>
                  <a:pt x="21" y="23"/>
                </a:cubicBezTo>
                <a:cubicBezTo>
                  <a:pt x="21" y="23"/>
                  <a:pt x="21" y="23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2" y="22"/>
                  <a:pt x="22" y="21"/>
                </a:cubicBezTo>
                <a:cubicBezTo>
                  <a:pt x="22" y="21"/>
                  <a:pt x="22" y="20"/>
                  <a:pt x="22" y="20"/>
                </a:cubicBezTo>
                <a:cubicBezTo>
                  <a:pt x="22" y="20"/>
                  <a:pt x="22" y="20"/>
                  <a:pt x="22" y="20"/>
                </a:cubicBezTo>
                <a:close/>
                <a:moveTo>
                  <a:pt x="21" y="20"/>
                </a:moveTo>
                <a:cubicBezTo>
                  <a:pt x="21" y="20"/>
                  <a:pt x="22" y="21"/>
                  <a:pt x="22" y="21"/>
                </a:cubicBezTo>
                <a:cubicBezTo>
                  <a:pt x="22" y="22"/>
                  <a:pt x="21" y="22"/>
                  <a:pt x="21" y="22"/>
                </a:cubicBezTo>
                <a:cubicBezTo>
                  <a:pt x="20" y="22"/>
                  <a:pt x="19" y="22"/>
                  <a:pt x="19" y="21"/>
                </a:cubicBezTo>
                <a:cubicBezTo>
                  <a:pt x="19" y="21"/>
                  <a:pt x="20" y="20"/>
                  <a:pt x="21" y="20"/>
                </a:cubicBezTo>
                <a:close/>
                <a:moveTo>
                  <a:pt x="10" y="13"/>
                </a:moveTo>
                <a:cubicBezTo>
                  <a:pt x="9" y="13"/>
                  <a:pt x="9" y="13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9" y="14"/>
                  <a:pt x="10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3" y="14"/>
                  <a:pt x="23" y="14"/>
                  <a:pt x="23" y="14"/>
                </a:cubicBezTo>
                <a:cubicBezTo>
                  <a:pt x="23" y="14"/>
                  <a:pt x="23" y="14"/>
                  <a:pt x="23" y="14"/>
                </a:cubicBezTo>
                <a:cubicBezTo>
                  <a:pt x="23" y="13"/>
                  <a:pt x="23" y="13"/>
                  <a:pt x="22" y="13"/>
                </a:cubicBezTo>
                <a:cubicBezTo>
                  <a:pt x="10" y="13"/>
                  <a:pt x="10" y="13"/>
                  <a:pt x="10" y="13"/>
                </a:cubicBezTo>
                <a:close/>
                <a:moveTo>
                  <a:pt x="25" y="28"/>
                </a:moveTo>
                <a:cubicBezTo>
                  <a:pt x="25" y="28"/>
                  <a:pt x="26" y="28"/>
                  <a:pt x="26" y="27"/>
                </a:cubicBezTo>
                <a:cubicBezTo>
                  <a:pt x="26" y="27"/>
                  <a:pt x="26" y="27"/>
                  <a:pt x="26" y="26"/>
                </a:cubicBezTo>
                <a:cubicBezTo>
                  <a:pt x="26" y="7"/>
                  <a:pt x="26" y="7"/>
                  <a:pt x="26" y="7"/>
                </a:cubicBezTo>
                <a:cubicBezTo>
                  <a:pt x="19" y="0"/>
                  <a:pt x="19" y="0"/>
                  <a:pt x="19" y="0"/>
                </a:cubicBezTo>
                <a:cubicBezTo>
                  <a:pt x="7" y="0"/>
                  <a:pt x="7" y="0"/>
                  <a:pt x="7" y="0"/>
                </a:cubicBezTo>
                <a:cubicBezTo>
                  <a:pt x="6" y="0"/>
                  <a:pt x="5" y="0"/>
                  <a:pt x="5" y="1"/>
                </a:cubicBezTo>
                <a:cubicBezTo>
                  <a:pt x="5" y="4"/>
                  <a:pt x="5" y="4"/>
                  <a:pt x="5" y="4"/>
                </a:cubicBezTo>
                <a:cubicBezTo>
                  <a:pt x="2" y="4"/>
                  <a:pt x="2" y="4"/>
                  <a:pt x="2" y="4"/>
                </a:cubicBezTo>
                <a:cubicBezTo>
                  <a:pt x="1" y="4"/>
                  <a:pt x="0" y="5"/>
                  <a:pt x="0" y="6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32"/>
                  <a:pt x="1" y="33"/>
                  <a:pt x="2" y="33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1" y="32"/>
                  <a:pt x="21" y="32"/>
                  <a:pt x="21" y="31"/>
                </a:cubicBezTo>
                <a:cubicBezTo>
                  <a:pt x="21" y="28"/>
                  <a:pt x="21" y="28"/>
                  <a:pt x="21" y="28"/>
                </a:cubicBezTo>
                <a:cubicBezTo>
                  <a:pt x="25" y="28"/>
                  <a:pt x="25" y="28"/>
                  <a:pt x="25" y="28"/>
                </a:cubicBezTo>
                <a:close/>
                <a:moveTo>
                  <a:pt x="18" y="5"/>
                </a:moveTo>
                <a:cubicBezTo>
                  <a:pt x="18" y="2"/>
                  <a:pt x="18" y="2"/>
                  <a:pt x="18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7" y="2"/>
                  <a:pt x="7" y="2"/>
                  <a:pt x="7" y="2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5"/>
                  <a:pt x="7" y="25"/>
                  <a:pt x="8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8"/>
                  <a:pt x="24" y="8"/>
                  <a:pt x="24" y="8"/>
                </a:cubicBezTo>
                <a:cubicBezTo>
                  <a:pt x="21" y="8"/>
                  <a:pt x="21" y="8"/>
                  <a:pt x="21" y="8"/>
                </a:cubicBezTo>
                <a:cubicBezTo>
                  <a:pt x="19" y="8"/>
                  <a:pt x="18" y="7"/>
                  <a:pt x="18" y="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77" name="Freeform 204">
            <a:extLst>
              <a:ext uri="{FF2B5EF4-FFF2-40B4-BE49-F238E27FC236}">
                <a16:creationId xmlns:a16="http://schemas.microsoft.com/office/drawing/2014/main" id="{8208E1EA-6E7B-3C38-C53E-6D62A8EA3BCD}"/>
              </a:ext>
            </a:extLst>
          </p:cNvPr>
          <p:cNvSpPr>
            <a:spLocks noEditPoints="1"/>
          </p:cNvSpPr>
          <p:nvPr/>
        </p:nvSpPr>
        <p:spPr bwMode="auto">
          <a:xfrm>
            <a:off x="6289534" y="2472300"/>
            <a:ext cx="202696" cy="238891"/>
          </a:xfrm>
          <a:custGeom>
            <a:avLst/>
            <a:gdLst>
              <a:gd name="T0" fmla="*/ 5 w 21"/>
              <a:gd name="T1" fmla="*/ 3 h 25"/>
              <a:gd name="T2" fmla="*/ 5 w 21"/>
              <a:gd name="T3" fmla="*/ 3 h 25"/>
              <a:gd name="T4" fmla="*/ 6 w 21"/>
              <a:gd name="T5" fmla="*/ 5 h 25"/>
              <a:gd name="T6" fmla="*/ 6 w 21"/>
              <a:gd name="T7" fmla="*/ 6 h 25"/>
              <a:gd name="T8" fmla="*/ 8 w 21"/>
              <a:gd name="T9" fmla="*/ 8 h 25"/>
              <a:gd name="T10" fmla="*/ 6 w 21"/>
              <a:gd name="T11" fmla="*/ 14 h 25"/>
              <a:gd name="T12" fmla="*/ 2 w 21"/>
              <a:gd name="T13" fmla="*/ 21 h 25"/>
              <a:gd name="T14" fmla="*/ 2 w 21"/>
              <a:gd name="T15" fmla="*/ 21 h 25"/>
              <a:gd name="T16" fmla="*/ 3 w 21"/>
              <a:gd name="T17" fmla="*/ 21 h 25"/>
              <a:gd name="T18" fmla="*/ 19 w 21"/>
              <a:gd name="T19" fmla="*/ 21 h 25"/>
              <a:gd name="T20" fmla="*/ 19 w 21"/>
              <a:gd name="T21" fmla="*/ 21 h 25"/>
              <a:gd name="T22" fmla="*/ 19 w 21"/>
              <a:gd name="T23" fmla="*/ 21 h 25"/>
              <a:gd name="T24" fmla="*/ 15 w 21"/>
              <a:gd name="T25" fmla="*/ 14 h 25"/>
              <a:gd name="T26" fmla="*/ 13 w 21"/>
              <a:gd name="T27" fmla="*/ 8 h 25"/>
              <a:gd name="T28" fmla="*/ 15 w 21"/>
              <a:gd name="T29" fmla="*/ 6 h 25"/>
              <a:gd name="T30" fmla="*/ 16 w 21"/>
              <a:gd name="T31" fmla="*/ 5 h 25"/>
              <a:gd name="T32" fmla="*/ 16 w 21"/>
              <a:gd name="T33" fmla="*/ 3 h 25"/>
              <a:gd name="T34" fmla="*/ 16 w 21"/>
              <a:gd name="T35" fmla="*/ 3 h 25"/>
              <a:gd name="T36" fmla="*/ 5 w 21"/>
              <a:gd name="T37" fmla="*/ 3 h 25"/>
              <a:gd name="T38" fmla="*/ 3 w 21"/>
              <a:gd name="T39" fmla="*/ 22 h 25"/>
              <a:gd name="T40" fmla="*/ 19 w 21"/>
              <a:gd name="T41" fmla="*/ 22 h 25"/>
              <a:gd name="T42" fmla="*/ 19 w 21"/>
              <a:gd name="T43" fmla="*/ 25 h 25"/>
              <a:gd name="T44" fmla="*/ 2 w 21"/>
              <a:gd name="T45" fmla="*/ 25 h 25"/>
              <a:gd name="T46" fmla="*/ 3 w 21"/>
              <a:gd name="T47" fmla="*/ 22 h 25"/>
              <a:gd name="T48" fmla="*/ 9 w 21"/>
              <a:gd name="T49" fmla="*/ 16 h 25"/>
              <a:gd name="T50" fmla="*/ 13 w 21"/>
              <a:gd name="T51" fmla="*/ 18 h 25"/>
              <a:gd name="T52" fmla="*/ 5 w 21"/>
              <a:gd name="T53" fmla="*/ 18 h 25"/>
              <a:gd name="T54" fmla="*/ 9 w 21"/>
              <a:gd name="T55" fmla="*/ 16 h 25"/>
              <a:gd name="T56" fmla="*/ 9 w 21"/>
              <a:gd name="T57" fmla="*/ 2 h 25"/>
              <a:gd name="T58" fmla="*/ 11 w 21"/>
              <a:gd name="T59" fmla="*/ 3 h 25"/>
              <a:gd name="T60" fmla="*/ 6 w 21"/>
              <a:gd name="T61" fmla="*/ 3 h 25"/>
              <a:gd name="T62" fmla="*/ 9 w 21"/>
              <a:gd name="T63" fmla="*/ 2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1" h="25">
                <a:moveTo>
                  <a:pt x="5" y="3"/>
                </a:moveTo>
                <a:cubicBezTo>
                  <a:pt x="5" y="3"/>
                  <a:pt x="5" y="3"/>
                  <a:pt x="5" y="3"/>
                </a:cubicBezTo>
                <a:cubicBezTo>
                  <a:pt x="5" y="4"/>
                  <a:pt x="5" y="5"/>
                  <a:pt x="6" y="5"/>
                </a:cubicBezTo>
                <a:cubicBezTo>
                  <a:pt x="6" y="5"/>
                  <a:pt x="6" y="6"/>
                  <a:pt x="6" y="6"/>
                </a:cubicBezTo>
                <a:cubicBezTo>
                  <a:pt x="7" y="6"/>
                  <a:pt x="8" y="7"/>
                  <a:pt x="8" y="8"/>
                </a:cubicBezTo>
                <a:cubicBezTo>
                  <a:pt x="8" y="10"/>
                  <a:pt x="8" y="14"/>
                  <a:pt x="6" y="14"/>
                </a:cubicBezTo>
                <a:cubicBezTo>
                  <a:pt x="4" y="15"/>
                  <a:pt x="2" y="18"/>
                  <a:pt x="2" y="21"/>
                </a:cubicBezTo>
                <a:cubicBezTo>
                  <a:pt x="2" y="21"/>
                  <a:pt x="2" y="21"/>
                  <a:pt x="2" y="21"/>
                </a:cubicBezTo>
                <a:cubicBezTo>
                  <a:pt x="2" y="21"/>
                  <a:pt x="2" y="21"/>
                  <a:pt x="3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9" y="18"/>
                  <a:pt x="18" y="15"/>
                  <a:pt x="15" y="14"/>
                </a:cubicBezTo>
                <a:cubicBezTo>
                  <a:pt x="14" y="14"/>
                  <a:pt x="14" y="10"/>
                  <a:pt x="13" y="8"/>
                </a:cubicBezTo>
                <a:cubicBezTo>
                  <a:pt x="13" y="7"/>
                  <a:pt x="14" y="6"/>
                  <a:pt x="15" y="6"/>
                </a:cubicBezTo>
                <a:cubicBezTo>
                  <a:pt x="15" y="6"/>
                  <a:pt x="15" y="5"/>
                  <a:pt x="16" y="5"/>
                </a:cubicBezTo>
                <a:cubicBezTo>
                  <a:pt x="16" y="5"/>
                  <a:pt x="16" y="4"/>
                  <a:pt x="16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0"/>
                  <a:pt x="5" y="0"/>
                  <a:pt x="5" y="3"/>
                </a:cubicBezTo>
                <a:close/>
                <a:moveTo>
                  <a:pt x="3" y="22"/>
                </a:moveTo>
                <a:cubicBezTo>
                  <a:pt x="19" y="22"/>
                  <a:pt x="19" y="22"/>
                  <a:pt x="19" y="22"/>
                </a:cubicBezTo>
                <a:cubicBezTo>
                  <a:pt x="21" y="22"/>
                  <a:pt x="21" y="25"/>
                  <a:pt x="19" y="25"/>
                </a:cubicBezTo>
                <a:cubicBezTo>
                  <a:pt x="2" y="25"/>
                  <a:pt x="2" y="25"/>
                  <a:pt x="2" y="25"/>
                </a:cubicBezTo>
                <a:cubicBezTo>
                  <a:pt x="1" y="25"/>
                  <a:pt x="0" y="22"/>
                  <a:pt x="3" y="22"/>
                </a:cubicBezTo>
                <a:close/>
                <a:moveTo>
                  <a:pt x="9" y="16"/>
                </a:moveTo>
                <a:cubicBezTo>
                  <a:pt x="14" y="16"/>
                  <a:pt x="14" y="18"/>
                  <a:pt x="13" y="18"/>
                </a:cubicBezTo>
                <a:cubicBezTo>
                  <a:pt x="5" y="18"/>
                  <a:pt x="5" y="18"/>
                  <a:pt x="5" y="18"/>
                </a:cubicBezTo>
                <a:cubicBezTo>
                  <a:pt x="4" y="18"/>
                  <a:pt x="4" y="16"/>
                  <a:pt x="9" y="16"/>
                </a:cubicBezTo>
                <a:close/>
                <a:moveTo>
                  <a:pt x="9" y="2"/>
                </a:moveTo>
                <a:cubicBezTo>
                  <a:pt x="11" y="1"/>
                  <a:pt x="12" y="2"/>
                  <a:pt x="11" y="3"/>
                </a:cubicBezTo>
                <a:cubicBezTo>
                  <a:pt x="11" y="4"/>
                  <a:pt x="6" y="4"/>
                  <a:pt x="6" y="3"/>
                </a:cubicBezTo>
                <a:cubicBezTo>
                  <a:pt x="6" y="2"/>
                  <a:pt x="8" y="2"/>
                  <a:pt x="9" y="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78" name="Freeform 205">
            <a:extLst>
              <a:ext uri="{FF2B5EF4-FFF2-40B4-BE49-F238E27FC236}">
                <a16:creationId xmlns:a16="http://schemas.microsoft.com/office/drawing/2014/main" id="{BB5868EF-BF9D-E40C-5E9E-E8DBC626BE05}"/>
              </a:ext>
            </a:extLst>
          </p:cNvPr>
          <p:cNvSpPr>
            <a:spLocks noEditPoints="1"/>
          </p:cNvSpPr>
          <p:nvPr/>
        </p:nvSpPr>
        <p:spPr bwMode="auto">
          <a:xfrm>
            <a:off x="740660" y="2466870"/>
            <a:ext cx="276897" cy="249750"/>
          </a:xfrm>
          <a:custGeom>
            <a:avLst/>
            <a:gdLst>
              <a:gd name="T0" fmla="*/ 21 w 29"/>
              <a:gd name="T1" fmla="*/ 9 h 26"/>
              <a:gd name="T2" fmla="*/ 29 w 29"/>
              <a:gd name="T3" fmla="*/ 9 h 26"/>
              <a:gd name="T4" fmla="*/ 29 w 29"/>
              <a:gd name="T5" fmla="*/ 10 h 26"/>
              <a:gd name="T6" fmla="*/ 22 w 29"/>
              <a:gd name="T7" fmla="*/ 11 h 26"/>
              <a:gd name="T8" fmla="*/ 28 w 29"/>
              <a:gd name="T9" fmla="*/ 23 h 26"/>
              <a:gd name="T10" fmla="*/ 28 w 29"/>
              <a:gd name="T11" fmla="*/ 11 h 26"/>
              <a:gd name="T12" fmla="*/ 23 w 29"/>
              <a:gd name="T13" fmla="*/ 11 h 26"/>
              <a:gd name="T14" fmla="*/ 23 w 29"/>
              <a:gd name="T15" fmla="*/ 24 h 26"/>
              <a:gd name="T16" fmla="*/ 28 w 29"/>
              <a:gd name="T17" fmla="*/ 23 h 26"/>
              <a:gd name="T18" fmla="*/ 0 w 29"/>
              <a:gd name="T19" fmla="*/ 9 h 26"/>
              <a:gd name="T20" fmla="*/ 8 w 29"/>
              <a:gd name="T21" fmla="*/ 9 h 26"/>
              <a:gd name="T22" fmla="*/ 8 w 29"/>
              <a:gd name="T23" fmla="*/ 10 h 26"/>
              <a:gd name="T24" fmla="*/ 1 w 29"/>
              <a:gd name="T25" fmla="*/ 11 h 26"/>
              <a:gd name="T26" fmla="*/ 1 w 29"/>
              <a:gd name="T27" fmla="*/ 6 h 26"/>
              <a:gd name="T28" fmla="*/ 15 w 29"/>
              <a:gd name="T29" fmla="*/ 0 h 26"/>
              <a:gd name="T30" fmla="*/ 29 w 29"/>
              <a:gd name="T31" fmla="*/ 7 h 26"/>
              <a:gd name="T32" fmla="*/ 29 w 29"/>
              <a:gd name="T33" fmla="*/ 8 h 26"/>
              <a:gd name="T34" fmla="*/ 0 w 29"/>
              <a:gd name="T35" fmla="*/ 8 h 26"/>
              <a:gd name="T36" fmla="*/ 1 w 29"/>
              <a:gd name="T37" fmla="*/ 6 h 26"/>
              <a:gd name="T38" fmla="*/ 25 w 29"/>
              <a:gd name="T39" fmla="*/ 6 h 26"/>
              <a:gd name="T40" fmla="*/ 25 w 29"/>
              <a:gd name="T41" fmla="*/ 6 h 26"/>
              <a:gd name="T42" fmla="*/ 15 w 29"/>
              <a:gd name="T43" fmla="*/ 2 h 26"/>
              <a:gd name="T44" fmla="*/ 5 w 29"/>
              <a:gd name="T45" fmla="*/ 6 h 26"/>
              <a:gd name="T46" fmla="*/ 0 w 29"/>
              <a:gd name="T47" fmla="*/ 26 h 26"/>
              <a:gd name="T48" fmla="*/ 1 w 29"/>
              <a:gd name="T49" fmla="*/ 24 h 26"/>
              <a:gd name="T50" fmla="*/ 29 w 29"/>
              <a:gd name="T51" fmla="*/ 25 h 26"/>
              <a:gd name="T52" fmla="*/ 29 w 29"/>
              <a:gd name="T53" fmla="*/ 26 h 26"/>
              <a:gd name="T54" fmla="*/ 0 w 29"/>
              <a:gd name="T55" fmla="*/ 26 h 26"/>
              <a:gd name="T56" fmla="*/ 7 w 29"/>
              <a:gd name="T57" fmla="*/ 11 h 26"/>
              <a:gd name="T58" fmla="*/ 2 w 29"/>
              <a:gd name="T59" fmla="*/ 11 h 26"/>
              <a:gd name="T60" fmla="*/ 2 w 29"/>
              <a:gd name="T61" fmla="*/ 23 h 26"/>
              <a:gd name="T62" fmla="*/ 7 w 29"/>
              <a:gd name="T63" fmla="*/ 24 h 26"/>
              <a:gd name="T64" fmla="*/ 11 w 29"/>
              <a:gd name="T65" fmla="*/ 10 h 26"/>
              <a:gd name="T66" fmla="*/ 11 w 29"/>
              <a:gd name="T67" fmla="*/ 9 h 26"/>
              <a:gd name="T68" fmla="*/ 19 w 29"/>
              <a:gd name="T69" fmla="*/ 9 h 26"/>
              <a:gd name="T70" fmla="*/ 18 w 29"/>
              <a:gd name="T71" fmla="*/ 11 h 26"/>
              <a:gd name="T72" fmla="*/ 11 w 29"/>
              <a:gd name="T73" fmla="*/ 10 h 26"/>
              <a:gd name="T74" fmla="*/ 17 w 29"/>
              <a:gd name="T75" fmla="*/ 11 h 26"/>
              <a:gd name="T76" fmla="*/ 12 w 29"/>
              <a:gd name="T77" fmla="*/ 11 h 26"/>
              <a:gd name="T78" fmla="*/ 12 w 29"/>
              <a:gd name="T79" fmla="*/ 23 h 26"/>
              <a:gd name="T80" fmla="*/ 17 w 29"/>
              <a:gd name="T81" fmla="*/ 24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9" h="26">
                <a:moveTo>
                  <a:pt x="21" y="10"/>
                </a:move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2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10"/>
                  <a:pt x="29" y="11"/>
                  <a:pt x="29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1" y="11"/>
                  <a:pt x="21" y="10"/>
                  <a:pt x="21" y="10"/>
                </a:cubicBezTo>
                <a:close/>
                <a:moveTo>
                  <a:pt x="28" y="23"/>
                </a:move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24"/>
                  <a:pt x="23" y="24"/>
                  <a:pt x="23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24"/>
                  <a:pt x="28" y="24"/>
                  <a:pt x="28" y="23"/>
                </a:cubicBezTo>
                <a:close/>
                <a:moveTo>
                  <a:pt x="0" y="10"/>
                </a:moveTo>
                <a:cubicBezTo>
                  <a:pt x="0" y="9"/>
                  <a:pt x="0" y="9"/>
                  <a:pt x="0" y="9"/>
                </a:cubicBezTo>
                <a:cubicBezTo>
                  <a:pt x="0" y="9"/>
                  <a:pt x="1" y="9"/>
                  <a:pt x="1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1"/>
                  <a:pt x="8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1"/>
                  <a:pt x="0" y="10"/>
                  <a:pt x="0" y="10"/>
                </a:cubicBezTo>
                <a:close/>
                <a:moveTo>
                  <a:pt x="1" y="6"/>
                </a:moveTo>
                <a:cubicBezTo>
                  <a:pt x="14" y="0"/>
                  <a:pt x="14" y="0"/>
                  <a:pt x="14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29" y="6"/>
                  <a:pt x="29" y="6"/>
                  <a:pt x="29" y="6"/>
                </a:cubicBezTo>
                <a:cubicBezTo>
                  <a:pt x="29" y="7"/>
                  <a:pt x="29" y="7"/>
                  <a:pt x="29" y="7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0" y="8"/>
                  <a:pt x="0" y="8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1" y="7"/>
                  <a:pt x="1" y="6"/>
                </a:cubicBezTo>
                <a:close/>
                <a:moveTo>
                  <a:pt x="5" y="6"/>
                </a:move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15" y="2"/>
                  <a:pt x="15" y="2"/>
                  <a:pt x="15" y="2"/>
                </a:cubicBezTo>
                <a:cubicBezTo>
                  <a:pt x="15" y="2"/>
                  <a:pt x="15" y="2"/>
                  <a:pt x="15" y="2"/>
                </a:cubicBezTo>
                <a:cubicBezTo>
                  <a:pt x="5" y="6"/>
                  <a:pt x="5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5" y="6"/>
                  <a:pt x="5" y="6"/>
                  <a:pt x="5" y="6"/>
                </a:cubicBezTo>
                <a:close/>
                <a:moveTo>
                  <a:pt x="0" y="26"/>
                </a:moveTo>
                <a:cubicBezTo>
                  <a:pt x="0" y="25"/>
                  <a:pt x="0" y="25"/>
                  <a:pt x="0" y="25"/>
                </a:cubicBezTo>
                <a:cubicBezTo>
                  <a:pt x="0" y="24"/>
                  <a:pt x="1" y="24"/>
                  <a:pt x="1" y="24"/>
                </a:cubicBezTo>
                <a:cubicBezTo>
                  <a:pt x="29" y="24"/>
                  <a:pt x="29" y="24"/>
                  <a:pt x="29" y="24"/>
                </a:cubicBezTo>
                <a:cubicBezTo>
                  <a:pt x="29" y="24"/>
                  <a:pt x="29" y="24"/>
                  <a:pt x="29" y="25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26"/>
                  <a:pt x="29" y="26"/>
                  <a:pt x="29" y="26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26"/>
                  <a:pt x="0" y="26"/>
                </a:cubicBezTo>
                <a:close/>
                <a:moveTo>
                  <a:pt x="7" y="23"/>
                </a:move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23"/>
                  <a:pt x="2" y="23"/>
                  <a:pt x="2" y="23"/>
                </a:cubicBezTo>
                <a:cubicBezTo>
                  <a:pt x="2" y="24"/>
                  <a:pt x="2" y="24"/>
                  <a:pt x="2" y="24"/>
                </a:cubicBezTo>
                <a:cubicBezTo>
                  <a:pt x="7" y="24"/>
                  <a:pt x="7" y="24"/>
                  <a:pt x="7" y="24"/>
                </a:cubicBezTo>
                <a:cubicBezTo>
                  <a:pt x="7" y="24"/>
                  <a:pt x="7" y="24"/>
                  <a:pt x="7" y="23"/>
                </a:cubicBezTo>
                <a:close/>
                <a:moveTo>
                  <a:pt x="11" y="10"/>
                </a:move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1"/>
                  <a:pt x="18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1"/>
                  <a:pt x="11" y="10"/>
                  <a:pt x="11" y="10"/>
                </a:cubicBezTo>
                <a:close/>
                <a:moveTo>
                  <a:pt x="17" y="23"/>
                </a:move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4"/>
                  <a:pt x="12" y="24"/>
                  <a:pt x="12" y="24"/>
                </a:cubicBezTo>
                <a:cubicBezTo>
                  <a:pt x="17" y="24"/>
                  <a:pt x="17" y="24"/>
                  <a:pt x="17" y="24"/>
                </a:cubicBezTo>
                <a:cubicBezTo>
                  <a:pt x="17" y="24"/>
                  <a:pt x="17" y="24"/>
                  <a:pt x="17" y="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79" name="Freeform 207">
            <a:extLst>
              <a:ext uri="{FF2B5EF4-FFF2-40B4-BE49-F238E27FC236}">
                <a16:creationId xmlns:a16="http://schemas.microsoft.com/office/drawing/2014/main" id="{E930A4BD-049D-C0BE-52B8-D0FED1B27AA3}"/>
              </a:ext>
            </a:extLst>
          </p:cNvPr>
          <p:cNvSpPr>
            <a:spLocks noEditPoints="1"/>
          </p:cNvSpPr>
          <p:nvPr/>
        </p:nvSpPr>
        <p:spPr bwMode="auto">
          <a:xfrm>
            <a:off x="7881566" y="2447867"/>
            <a:ext cx="296804" cy="287756"/>
          </a:xfrm>
          <a:custGeom>
            <a:avLst/>
            <a:gdLst>
              <a:gd name="T0" fmla="*/ 9 w 31"/>
              <a:gd name="T1" fmla="*/ 21 h 30"/>
              <a:gd name="T2" fmla="*/ 10 w 31"/>
              <a:gd name="T3" fmla="*/ 22 h 30"/>
              <a:gd name="T4" fmla="*/ 10 w 31"/>
              <a:gd name="T5" fmla="*/ 23 h 30"/>
              <a:gd name="T6" fmla="*/ 3 w 31"/>
              <a:gd name="T7" fmla="*/ 30 h 30"/>
              <a:gd name="T8" fmla="*/ 3 w 31"/>
              <a:gd name="T9" fmla="*/ 30 h 30"/>
              <a:gd name="T10" fmla="*/ 1 w 31"/>
              <a:gd name="T11" fmla="*/ 29 h 30"/>
              <a:gd name="T12" fmla="*/ 1 w 31"/>
              <a:gd name="T13" fmla="*/ 29 h 30"/>
              <a:gd name="T14" fmla="*/ 1 w 31"/>
              <a:gd name="T15" fmla="*/ 28 h 30"/>
              <a:gd name="T16" fmla="*/ 8 w 31"/>
              <a:gd name="T17" fmla="*/ 21 h 30"/>
              <a:gd name="T18" fmla="*/ 9 w 31"/>
              <a:gd name="T19" fmla="*/ 21 h 30"/>
              <a:gd name="T20" fmla="*/ 20 w 31"/>
              <a:gd name="T21" fmla="*/ 3 h 30"/>
              <a:gd name="T22" fmla="*/ 20 w 31"/>
              <a:gd name="T23" fmla="*/ 3 h 30"/>
              <a:gd name="T24" fmla="*/ 19 w 31"/>
              <a:gd name="T25" fmla="*/ 5 h 30"/>
              <a:gd name="T26" fmla="*/ 19 w 31"/>
              <a:gd name="T27" fmla="*/ 6 h 30"/>
              <a:gd name="T28" fmla="*/ 18 w 31"/>
              <a:gd name="T29" fmla="*/ 9 h 30"/>
              <a:gd name="T30" fmla="*/ 12 w 31"/>
              <a:gd name="T31" fmla="*/ 12 h 30"/>
              <a:gd name="T32" fmla="*/ 5 w 31"/>
              <a:gd name="T33" fmla="*/ 14 h 30"/>
              <a:gd name="T34" fmla="*/ 4 w 31"/>
              <a:gd name="T35" fmla="*/ 14 h 30"/>
              <a:gd name="T36" fmla="*/ 4 w 31"/>
              <a:gd name="T37" fmla="*/ 15 h 30"/>
              <a:gd name="T38" fmla="*/ 16 w 31"/>
              <a:gd name="T39" fmla="*/ 27 h 30"/>
              <a:gd name="T40" fmla="*/ 17 w 31"/>
              <a:gd name="T41" fmla="*/ 27 h 30"/>
              <a:gd name="T42" fmla="*/ 17 w 31"/>
              <a:gd name="T43" fmla="*/ 27 h 30"/>
              <a:gd name="T44" fmla="*/ 19 w 31"/>
              <a:gd name="T45" fmla="*/ 19 h 30"/>
              <a:gd name="T46" fmla="*/ 22 w 31"/>
              <a:gd name="T47" fmla="*/ 13 h 30"/>
              <a:gd name="T48" fmla="*/ 25 w 31"/>
              <a:gd name="T49" fmla="*/ 12 h 30"/>
              <a:gd name="T50" fmla="*/ 26 w 31"/>
              <a:gd name="T51" fmla="*/ 12 h 30"/>
              <a:gd name="T52" fmla="*/ 28 w 31"/>
              <a:gd name="T53" fmla="*/ 11 h 30"/>
              <a:gd name="T54" fmla="*/ 28 w 31"/>
              <a:gd name="T55" fmla="*/ 11 h 30"/>
              <a:gd name="T56" fmla="*/ 20 w 31"/>
              <a:gd name="T57" fmla="*/ 3 h 30"/>
              <a:gd name="T58" fmla="*/ 14 w 31"/>
              <a:gd name="T59" fmla="*/ 15 h 30"/>
              <a:gd name="T60" fmla="*/ 9 w 31"/>
              <a:gd name="T61" fmla="*/ 14 h 30"/>
              <a:gd name="T62" fmla="*/ 15 w 31"/>
              <a:gd name="T63" fmla="*/ 20 h 30"/>
              <a:gd name="T64" fmla="*/ 14 w 31"/>
              <a:gd name="T65" fmla="*/ 15 h 30"/>
              <a:gd name="T66" fmla="*/ 24 w 31"/>
              <a:gd name="T67" fmla="*/ 4 h 30"/>
              <a:gd name="T68" fmla="*/ 25 w 31"/>
              <a:gd name="T69" fmla="*/ 7 h 30"/>
              <a:gd name="T70" fmla="*/ 21 w 31"/>
              <a:gd name="T71" fmla="*/ 4 h 30"/>
              <a:gd name="T72" fmla="*/ 24 w 31"/>
              <a:gd name="T73" fmla="*/ 4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1" h="30">
                <a:moveTo>
                  <a:pt x="9" y="21"/>
                </a:moveTo>
                <a:cubicBezTo>
                  <a:pt x="10" y="22"/>
                  <a:pt x="10" y="22"/>
                  <a:pt x="10" y="22"/>
                </a:cubicBezTo>
                <a:cubicBezTo>
                  <a:pt x="11" y="22"/>
                  <a:pt x="11" y="23"/>
                  <a:pt x="10" y="23"/>
                </a:cubicBezTo>
                <a:cubicBezTo>
                  <a:pt x="3" y="30"/>
                  <a:pt x="3" y="30"/>
                  <a:pt x="3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1" y="29"/>
                  <a:pt x="1" y="29"/>
                  <a:pt x="1" y="29"/>
                </a:cubicBezTo>
                <a:cubicBezTo>
                  <a:pt x="1" y="29"/>
                  <a:pt x="1" y="29"/>
                  <a:pt x="1" y="29"/>
                </a:cubicBezTo>
                <a:cubicBezTo>
                  <a:pt x="0" y="29"/>
                  <a:pt x="1" y="29"/>
                  <a:pt x="1" y="28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9" y="21"/>
                  <a:pt x="9" y="21"/>
                </a:cubicBezTo>
                <a:close/>
                <a:moveTo>
                  <a:pt x="20" y="3"/>
                </a:moveTo>
                <a:cubicBezTo>
                  <a:pt x="20" y="3"/>
                  <a:pt x="20" y="3"/>
                  <a:pt x="20" y="3"/>
                </a:cubicBezTo>
                <a:cubicBezTo>
                  <a:pt x="19" y="3"/>
                  <a:pt x="19" y="4"/>
                  <a:pt x="19" y="5"/>
                </a:cubicBezTo>
                <a:cubicBezTo>
                  <a:pt x="19" y="5"/>
                  <a:pt x="19" y="6"/>
                  <a:pt x="19" y="6"/>
                </a:cubicBezTo>
                <a:cubicBezTo>
                  <a:pt x="19" y="7"/>
                  <a:pt x="19" y="8"/>
                  <a:pt x="18" y="9"/>
                </a:cubicBezTo>
                <a:cubicBezTo>
                  <a:pt x="17" y="10"/>
                  <a:pt x="14" y="13"/>
                  <a:pt x="12" y="12"/>
                </a:cubicBezTo>
                <a:cubicBezTo>
                  <a:pt x="10" y="11"/>
                  <a:pt x="6" y="12"/>
                  <a:pt x="5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14"/>
                  <a:pt x="4" y="14"/>
                  <a:pt x="4" y="15"/>
                </a:cubicBezTo>
                <a:cubicBezTo>
                  <a:pt x="16" y="27"/>
                  <a:pt x="16" y="27"/>
                  <a:pt x="16" y="27"/>
                </a:cubicBezTo>
                <a:cubicBezTo>
                  <a:pt x="17" y="27"/>
                  <a:pt x="17" y="27"/>
                  <a:pt x="17" y="27"/>
                </a:cubicBezTo>
                <a:cubicBezTo>
                  <a:pt x="17" y="27"/>
                  <a:pt x="17" y="27"/>
                  <a:pt x="17" y="27"/>
                </a:cubicBezTo>
                <a:cubicBezTo>
                  <a:pt x="19" y="25"/>
                  <a:pt x="20" y="21"/>
                  <a:pt x="19" y="19"/>
                </a:cubicBezTo>
                <a:cubicBezTo>
                  <a:pt x="18" y="17"/>
                  <a:pt x="21" y="14"/>
                  <a:pt x="22" y="13"/>
                </a:cubicBezTo>
                <a:cubicBezTo>
                  <a:pt x="23" y="12"/>
                  <a:pt x="24" y="12"/>
                  <a:pt x="25" y="12"/>
                </a:cubicBezTo>
                <a:cubicBezTo>
                  <a:pt x="26" y="12"/>
                  <a:pt x="26" y="12"/>
                  <a:pt x="26" y="12"/>
                </a:cubicBezTo>
                <a:cubicBezTo>
                  <a:pt x="27" y="12"/>
                  <a:pt x="28" y="12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31" y="8"/>
                  <a:pt x="23" y="0"/>
                  <a:pt x="20" y="3"/>
                </a:cubicBezTo>
                <a:close/>
                <a:moveTo>
                  <a:pt x="14" y="15"/>
                </a:moveTo>
                <a:cubicBezTo>
                  <a:pt x="10" y="11"/>
                  <a:pt x="8" y="13"/>
                  <a:pt x="9" y="14"/>
                </a:cubicBezTo>
                <a:cubicBezTo>
                  <a:pt x="15" y="20"/>
                  <a:pt x="15" y="20"/>
                  <a:pt x="15" y="20"/>
                </a:cubicBezTo>
                <a:cubicBezTo>
                  <a:pt x="15" y="21"/>
                  <a:pt x="18" y="19"/>
                  <a:pt x="14" y="15"/>
                </a:cubicBezTo>
                <a:close/>
                <a:moveTo>
                  <a:pt x="24" y="4"/>
                </a:moveTo>
                <a:cubicBezTo>
                  <a:pt x="26" y="6"/>
                  <a:pt x="26" y="7"/>
                  <a:pt x="25" y="7"/>
                </a:cubicBezTo>
                <a:cubicBezTo>
                  <a:pt x="24" y="8"/>
                  <a:pt x="20" y="4"/>
                  <a:pt x="21" y="4"/>
                </a:cubicBezTo>
                <a:cubicBezTo>
                  <a:pt x="21" y="3"/>
                  <a:pt x="23" y="4"/>
                  <a:pt x="24" y="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80" name="Freeform 208">
            <a:extLst>
              <a:ext uri="{FF2B5EF4-FFF2-40B4-BE49-F238E27FC236}">
                <a16:creationId xmlns:a16="http://schemas.microsoft.com/office/drawing/2014/main" id="{8EC8E495-F532-2F2F-23C4-2769C4A900AD}"/>
              </a:ext>
            </a:extLst>
          </p:cNvPr>
          <p:cNvSpPr>
            <a:spLocks/>
          </p:cNvSpPr>
          <p:nvPr/>
        </p:nvSpPr>
        <p:spPr bwMode="auto">
          <a:xfrm>
            <a:off x="9041278" y="2447867"/>
            <a:ext cx="153832" cy="287756"/>
          </a:xfrm>
          <a:custGeom>
            <a:avLst/>
            <a:gdLst>
              <a:gd name="T0" fmla="*/ 0 w 85"/>
              <a:gd name="T1" fmla="*/ 0 h 159"/>
              <a:gd name="T2" fmla="*/ 74 w 85"/>
              <a:gd name="T3" fmla="*/ 0 h 159"/>
              <a:gd name="T4" fmla="*/ 48 w 85"/>
              <a:gd name="T5" fmla="*/ 53 h 159"/>
              <a:gd name="T6" fmla="*/ 85 w 85"/>
              <a:gd name="T7" fmla="*/ 53 h 159"/>
              <a:gd name="T8" fmla="*/ 21 w 85"/>
              <a:gd name="T9" fmla="*/ 159 h 159"/>
              <a:gd name="T10" fmla="*/ 21 w 85"/>
              <a:gd name="T11" fmla="*/ 85 h 159"/>
              <a:gd name="T12" fmla="*/ 0 w 85"/>
              <a:gd name="T13" fmla="*/ 85 h 159"/>
              <a:gd name="T14" fmla="*/ 0 w 85"/>
              <a:gd name="T15" fmla="*/ 0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5" h="159">
                <a:moveTo>
                  <a:pt x="0" y="0"/>
                </a:moveTo>
                <a:lnTo>
                  <a:pt x="74" y="0"/>
                </a:lnTo>
                <a:lnTo>
                  <a:pt x="48" y="53"/>
                </a:lnTo>
                <a:lnTo>
                  <a:pt x="85" y="53"/>
                </a:lnTo>
                <a:lnTo>
                  <a:pt x="21" y="159"/>
                </a:lnTo>
                <a:lnTo>
                  <a:pt x="21" y="85"/>
                </a:lnTo>
                <a:lnTo>
                  <a:pt x="0" y="85"/>
                </a:lnTo>
                <a:lnTo>
                  <a:pt x="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81" name="Freeform 209">
            <a:extLst>
              <a:ext uri="{FF2B5EF4-FFF2-40B4-BE49-F238E27FC236}">
                <a16:creationId xmlns:a16="http://schemas.microsoft.com/office/drawing/2014/main" id="{E0A48F7C-8676-9854-90A9-BF915D8824D0}"/>
              </a:ext>
            </a:extLst>
          </p:cNvPr>
          <p:cNvSpPr>
            <a:spLocks noEditPoints="1"/>
          </p:cNvSpPr>
          <p:nvPr/>
        </p:nvSpPr>
        <p:spPr bwMode="auto">
          <a:xfrm>
            <a:off x="5658064" y="4636948"/>
            <a:ext cx="345668" cy="269658"/>
          </a:xfrm>
          <a:custGeom>
            <a:avLst/>
            <a:gdLst>
              <a:gd name="T0" fmla="*/ 17 w 36"/>
              <a:gd name="T1" fmla="*/ 4 h 28"/>
              <a:gd name="T2" fmla="*/ 17 w 36"/>
              <a:gd name="T3" fmla="*/ 4 h 28"/>
              <a:gd name="T4" fmla="*/ 17 w 36"/>
              <a:gd name="T5" fmla="*/ 15 h 28"/>
              <a:gd name="T6" fmla="*/ 7 w 36"/>
              <a:gd name="T7" fmla="*/ 9 h 28"/>
              <a:gd name="T8" fmla="*/ 7 w 36"/>
              <a:gd name="T9" fmla="*/ 9 h 28"/>
              <a:gd name="T10" fmla="*/ 19 w 36"/>
              <a:gd name="T11" fmla="*/ 14 h 28"/>
              <a:gd name="T12" fmla="*/ 19 w 36"/>
              <a:gd name="T13" fmla="*/ 15 h 28"/>
              <a:gd name="T14" fmla="*/ 30 w 36"/>
              <a:gd name="T15" fmla="*/ 9 h 28"/>
              <a:gd name="T16" fmla="*/ 19 w 36"/>
              <a:gd name="T17" fmla="*/ 4 h 28"/>
              <a:gd name="T18" fmla="*/ 19 w 36"/>
              <a:gd name="T19" fmla="*/ 4 h 28"/>
              <a:gd name="T20" fmla="*/ 5 w 36"/>
              <a:gd name="T21" fmla="*/ 10 h 28"/>
              <a:gd name="T22" fmla="*/ 0 w 36"/>
              <a:gd name="T23" fmla="*/ 12 h 28"/>
              <a:gd name="T24" fmla="*/ 0 w 36"/>
              <a:gd name="T25" fmla="*/ 13 h 28"/>
              <a:gd name="T26" fmla="*/ 12 w 36"/>
              <a:gd name="T27" fmla="*/ 18 h 28"/>
              <a:gd name="T28" fmla="*/ 16 w 36"/>
              <a:gd name="T29" fmla="*/ 16 h 28"/>
              <a:gd name="T30" fmla="*/ 36 w 36"/>
              <a:gd name="T31" fmla="*/ 6 h 28"/>
              <a:gd name="T32" fmla="*/ 36 w 36"/>
              <a:gd name="T33" fmla="*/ 6 h 28"/>
              <a:gd name="T34" fmla="*/ 31 w 36"/>
              <a:gd name="T35" fmla="*/ 8 h 28"/>
              <a:gd name="T36" fmla="*/ 20 w 36"/>
              <a:gd name="T37" fmla="*/ 3 h 28"/>
              <a:gd name="T38" fmla="*/ 24 w 36"/>
              <a:gd name="T39" fmla="*/ 0 h 28"/>
              <a:gd name="T40" fmla="*/ 36 w 36"/>
              <a:gd name="T41" fmla="*/ 6 h 28"/>
              <a:gd name="T42" fmla="*/ 36 w 36"/>
              <a:gd name="T43" fmla="*/ 12 h 28"/>
              <a:gd name="T44" fmla="*/ 25 w 36"/>
              <a:gd name="T45" fmla="*/ 18 h 28"/>
              <a:gd name="T46" fmla="*/ 20 w 36"/>
              <a:gd name="T47" fmla="*/ 16 h 28"/>
              <a:gd name="T48" fmla="*/ 20 w 36"/>
              <a:gd name="T49" fmla="*/ 15 h 28"/>
              <a:gd name="T50" fmla="*/ 31 w 36"/>
              <a:gd name="T51" fmla="*/ 10 h 28"/>
              <a:gd name="T52" fmla="*/ 16 w 36"/>
              <a:gd name="T53" fmla="*/ 2 h 28"/>
              <a:gd name="T54" fmla="*/ 11 w 36"/>
              <a:gd name="T55" fmla="*/ 0 h 28"/>
              <a:gd name="T56" fmla="*/ 0 w 36"/>
              <a:gd name="T57" fmla="*/ 6 h 28"/>
              <a:gd name="T58" fmla="*/ 5 w 36"/>
              <a:gd name="T59" fmla="*/ 8 h 28"/>
              <a:gd name="T60" fmla="*/ 16 w 36"/>
              <a:gd name="T61" fmla="*/ 3 h 28"/>
              <a:gd name="T62" fmla="*/ 16 w 36"/>
              <a:gd name="T63" fmla="*/ 2 h 28"/>
              <a:gd name="T64" fmla="*/ 19 w 36"/>
              <a:gd name="T65" fmla="*/ 28 h 28"/>
              <a:gd name="T66" fmla="*/ 19 w 36"/>
              <a:gd name="T67" fmla="*/ 28 h 28"/>
              <a:gd name="T68" fmla="*/ 30 w 36"/>
              <a:gd name="T69" fmla="*/ 22 h 28"/>
              <a:gd name="T70" fmla="*/ 30 w 36"/>
              <a:gd name="T71" fmla="*/ 17 h 28"/>
              <a:gd name="T72" fmla="*/ 25 w 36"/>
              <a:gd name="T73" fmla="*/ 19 h 28"/>
              <a:gd name="T74" fmla="*/ 24 w 36"/>
              <a:gd name="T75" fmla="*/ 19 h 28"/>
              <a:gd name="T76" fmla="*/ 19 w 36"/>
              <a:gd name="T77" fmla="*/ 17 h 28"/>
              <a:gd name="T78" fmla="*/ 19 w 36"/>
              <a:gd name="T79" fmla="*/ 17 h 28"/>
              <a:gd name="T80" fmla="*/ 6 w 36"/>
              <a:gd name="T81" fmla="*/ 17 h 28"/>
              <a:gd name="T82" fmla="*/ 11 w 36"/>
              <a:gd name="T83" fmla="*/ 19 h 28"/>
              <a:gd name="T84" fmla="*/ 17 w 36"/>
              <a:gd name="T85" fmla="*/ 17 h 28"/>
              <a:gd name="T86" fmla="*/ 17 w 36"/>
              <a:gd name="T87" fmla="*/ 17 h 28"/>
              <a:gd name="T88" fmla="*/ 17 w 36"/>
              <a:gd name="T89" fmla="*/ 28 h 28"/>
              <a:gd name="T90" fmla="*/ 6 w 36"/>
              <a:gd name="T91" fmla="*/ 23 h 28"/>
              <a:gd name="T92" fmla="*/ 6 w 36"/>
              <a:gd name="T93" fmla="*/ 17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6" h="28">
                <a:moveTo>
                  <a:pt x="7" y="9"/>
                </a:move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7" y="9"/>
                  <a:pt x="7" y="9"/>
                  <a:pt x="7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7" y="9"/>
                </a:cubicBezTo>
                <a:close/>
                <a:moveTo>
                  <a:pt x="19" y="4"/>
                </a:move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5"/>
                  <a:pt x="19" y="15"/>
                </a:cubicBezTo>
                <a:cubicBezTo>
                  <a:pt x="19" y="15"/>
                  <a:pt x="19" y="15"/>
                  <a:pt x="19" y="15"/>
                </a:cubicBezTo>
                <a:cubicBezTo>
                  <a:pt x="29" y="9"/>
                  <a:pt x="29" y="9"/>
                  <a:pt x="29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30" y="9"/>
                  <a:pt x="30" y="9"/>
                  <a:pt x="29" y="9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lose/>
                <a:moveTo>
                  <a:pt x="16" y="15"/>
                </a:move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3"/>
                  <a:pt x="0" y="13"/>
                  <a:pt x="0" y="13"/>
                </a:cubicBezTo>
                <a:cubicBezTo>
                  <a:pt x="11" y="18"/>
                  <a:pt x="11" y="18"/>
                  <a:pt x="11" y="18"/>
                </a:cubicBezTo>
                <a:cubicBezTo>
                  <a:pt x="11" y="18"/>
                  <a:pt x="12" y="18"/>
                  <a:pt x="12" y="18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16"/>
                  <a:pt x="16" y="15"/>
                  <a:pt x="16" y="15"/>
                </a:cubicBezTo>
                <a:close/>
                <a:moveTo>
                  <a:pt x="36" y="6"/>
                </a:moveTo>
                <a:cubicBezTo>
                  <a:pt x="36" y="6"/>
                  <a:pt x="36" y="6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8"/>
                  <a:pt x="31" y="8"/>
                  <a:pt x="31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2"/>
                  <a:pt x="20" y="2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0"/>
                  <a:pt x="25" y="0"/>
                  <a:pt x="25" y="0"/>
                </a:cubicBezTo>
                <a:cubicBezTo>
                  <a:pt x="36" y="6"/>
                  <a:pt x="36" y="6"/>
                  <a:pt x="36" y="6"/>
                </a:cubicBezTo>
                <a:close/>
                <a:moveTo>
                  <a:pt x="36" y="12"/>
                </a:moveTo>
                <a:cubicBezTo>
                  <a:pt x="36" y="12"/>
                  <a:pt x="36" y="12"/>
                  <a:pt x="36" y="12"/>
                </a:cubicBezTo>
                <a:cubicBezTo>
                  <a:pt x="36" y="13"/>
                  <a:pt x="36" y="13"/>
                  <a:pt x="36" y="13"/>
                </a:cubicBezTo>
                <a:cubicBezTo>
                  <a:pt x="25" y="18"/>
                  <a:pt x="25" y="18"/>
                  <a:pt x="25" y="18"/>
                </a:cubicBezTo>
                <a:cubicBezTo>
                  <a:pt x="25" y="18"/>
                  <a:pt x="24" y="18"/>
                  <a:pt x="24" y="18"/>
                </a:cubicBezTo>
                <a:cubicBezTo>
                  <a:pt x="20" y="16"/>
                  <a:pt x="20" y="16"/>
                  <a:pt x="20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20" y="16"/>
                  <a:pt x="20" y="15"/>
                  <a:pt x="20" y="15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6" y="12"/>
                  <a:pt x="36" y="12"/>
                  <a:pt x="36" y="12"/>
                </a:cubicBezTo>
                <a:close/>
                <a:moveTo>
                  <a:pt x="16" y="2"/>
                </a:moveTo>
                <a:cubicBezTo>
                  <a:pt x="12" y="0"/>
                  <a:pt x="12" y="0"/>
                  <a:pt x="12" y="0"/>
                </a:cubicBezTo>
                <a:cubicBezTo>
                  <a:pt x="12" y="0"/>
                  <a:pt x="11" y="0"/>
                  <a:pt x="11" y="0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6"/>
                  <a:pt x="0" y="6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3"/>
                  <a:pt x="16" y="2"/>
                  <a:pt x="16" y="2"/>
                </a:cubicBezTo>
                <a:close/>
                <a:moveTo>
                  <a:pt x="19" y="17"/>
                </a:move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30" y="23"/>
                  <a:pt x="30" y="23"/>
                  <a:pt x="30" y="23"/>
                </a:cubicBezTo>
                <a:cubicBezTo>
                  <a:pt x="30" y="23"/>
                  <a:pt x="30" y="22"/>
                  <a:pt x="30" y="22"/>
                </a:cubicBezTo>
                <a:cubicBezTo>
                  <a:pt x="30" y="17"/>
                  <a:pt x="30" y="17"/>
                  <a:pt x="30" y="17"/>
                </a:cubicBezTo>
                <a:cubicBezTo>
                  <a:pt x="30" y="17"/>
                  <a:pt x="30" y="17"/>
                  <a:pt x="30" y="17"/>
                </a:cubicBezTo>
                <a:cubicBezTo>
                  <a:pt x="30" y="17"/>
                  <a:pt x="30" y="17"/>
                  <a:pt x="30" y="17"/>
                </a:cubicBezTo>
                <a:cubicBezTo>
                  <a:pt x="25" y="19"/>
                  <a:pt x="25" y="19"/>
                  <a:pt x="25" y="19"/>
                </a:cubicBezTo>
                <a:cubicBezTo>
                  <a:pt x="25" y="19"/>
                  <a:pt x="25" y="19"/>
                  <a:pt x="25" y="19"/>
                </a:cubicBezTo>
                <a:cubicBezTo>
                  <a:pt x="25" y="19"/>
                  <a:pt x="24" y="19"/>
                  <a:pt x="24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7"/>
                  <a:pt x="19" y="17"/>
                  <a:pt x="19" y="17"/>
                </a:cubicBezTo>
                <a:close/>
                <a:moveTo>
                  <a:pt x="6" y="17"/>
                </a:moveTo>
                <a:cubicBezTo>
                  <a:pt x="6" y="17"/>
                  <a:pt x="6" y="17"/>
                  <a:pt x="6" y="17"/>
                </a:cubicBezTo>
                <a:cubicBezTo>
                  <a:pt x="6" y="17"/>
                  <a:pt x="6" y="17"/>
                  <a:pt x="6" y="17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19"/>
                  <a:pt x="12" y="19"/>
                  <a:pt x="12" y="19"/>
                </a:cubicBezTo>
                <a:cubicBezTo>
                  <a:pt x="17" y="17"/>
                  <a:pt x="17" y="17"/>
                  <a:pt x="17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6" y="23"/>
                  <a:pt x="6" y="23"/>
                  <a:pt x="6" y="23"/>
                </a:cubicBezTo>
                <a:cubicBezTo>
                  <a:pt x="6" y="23"/>
                  <a:pt x="6" y="22"/>
                  <a:pt x="6" y="22"/>
                </a:cubicBezTo>
                <a:lnTo>
                  <a:pt x="6" y="1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82" name="Freeform 210">
            <a:extLst>
              <a:ext uri="{FF2B5EF4-FFF2-40B4-BE49-F238E27FC236}">
                <a16:creationId xmlns:a16="http://schemas.microsoft.com/office/drawing/2014/main" id="{DF01EECE-6950-881B-7377-0A1E07817554}"/>
              </a:ext>
            </a:extLst>
          </p:cNvPr>
          <p:cNvSpPr>
            <a:spLocks noEditPoints="1"/>
          </p:cNvSpPr>
          <p:nvPr/>
        </p:nvSpPr>
        <p:spPr bwMode="auto">
          <a:xfrm>
            <a:off x="7861662" y="4609802"/>
            <a:ext cx="383673" cy="316712"/>
          </a:xfrm>
          <a:custGeom>
            <a:avLst/>
            <a:gdLst>
              <a:gd name="T0" fmla="*/ 5 w 40"/>
              <a:gd name="T1" fmla="*/ 24 h 33"/>
              <a:gd name="T2" fmla="*/ 24 w 40"/>
              <a:gd name="T3" fmla="*/ 24 h 33"/>
              <a:gd name="T4" fmla="*/ 25 w 40"/>
              <a:gd name="T5" fmla="*/ 27 h 33"/>
              <a:gd name="T6" fmla="*/ 5 w 40"/>
              <a:gd name="T7" fmla="*/ 27 h 33"/>
              <a:gd name="T8" fmla="*/ 5 w 40"/>
              <a:gd name="T9" fmla="*/ 24 h 33"/>
              <a:gd name="T10" fmla="*/ 11 w 40"/>
              <a:gd name="T11" fmla="*/ 18 h 33"/>
              <a:gd name="T12" fmla="*/ 11 w 40"/>
              <a:gd name="T13" fmla="*/ 14 h 33"/>
              <a:gd name="T14" fmla="*/ 13 w 40"/>
              <a:gd name="T15" fmla="*/ 14 h 33"/>
              <a:gd name="T16" fmla="*/ 13 w 40"/>
              <a:gd name="T17" fmla="*/ 15 h 33"/>
              <a:gd name="T18" fmla="*/ 14 w 40"/>
              <a:gd name="T19" fmla="*/ 15 h 33"/>
              <a:gd name="T20" fmla="*/ 13 w 40"/>
              <a:gd name="T21" fmla="*/ 16 h 33"/>
              <a:gd name="T22" fmla="*/ 11 w 40"/>
              <a:gd name="T23" fmla="*/ 18 h 33"/>
              <a:gd name="T24" fmla="*/ 25 w 40"/>
              <a:gd name="T25" fmla="*/ 4 h 33"/>
              <a:gd name="T26" fmla="*/ 20 w 40"/>
              <a:gd name="T27" fmla="*/ 5 h 33"/>
              <a:gd name="T28" fmla="*/ 20 w 40"/>
              <a:gd name="T29" fmla="*/ 6 h 33"/>
              <a:gd name="T30" fmla="*/ 21 w 40"/>
              <a:gd name="T31" fmla="*/ 7 h 33"/>
              <a:gd name="T32" fmla="*/ 22 w 40"/>
              <a:gd name="T33" fmla="*/ 7 h 33"/>
              <a:gd name="T34" fmla="*/ 25 w 40"/>
              <a:gd name="T35" fmla="*/ 4 h 33"/>
              <a:gd name="T36" fmla="*/ 19 w 40"/>
              <a:gd name="T37" fmla="*/ 8 h 33"/>
              <a:gd name="T38" fmla="*/ 20 w 40"/>
              <a:gd name="T39" fmla="*/ 9 h 33"/>
              <a:gd name="T40" fmla="*/ 20 w 40"/>
              <a:gd name="T41" fmla="*/ 10 h 33"/>
              <a:gd name="T42" fmla="*/ 17 w 40"/>
              <a:gd name="T43" fmla="*/ 13 h 33"/>
              <a:gd name="T44" fmla="*/ 15 w 40"/>
              <a:gd name="T45" fmla="*/ 13 h 33"/>
              <a:gd name="T46" fmla="*/ 15 w 40"/>
              <a:gd name="T47" fmla="*/ 13 h 33"/>
              <a:gd name="T48" fmla="*/ 15 w 40"/>
              <a:gd name="T49" fmla="*/ 11 h 33"/>
              <a:gd name="T50" fmla="*/ 18 w 40"/>
              <a:gd name="T51" fmla="*/ 8 h 33"/>
              <a:gd name="T52" fmla="*/ 19 w 40"/>
              <a:gd name="T53" fmla="*/ 8 h 33"/>
              <a:gd name="T54" fmla="*/ 26 w 40"/>
              <a:gd name="T55" fmla="*/ 16 h 33"/>
              <a:gd name="T56" fmla="*/ 24 w 40"/>
              <a:gd name="T57" fmla="*/ 16 h 33"/>
              <a:gd name="T58" fmla="*/ 23 w 40"/>
              <a:gd name="T59" fmla="*/ 17 h 33"/>
              <a:gd name="T60" fmla="*/ 23 w 40"/>
              <a:gd name="T61" fmla="*/ 19 h 33"/>
              <a:gd name="T62" fmla="*/ 35 w 40"/>
              <a:gd name="T63" fmla="*/ 32 h 33"/>
              <a:gd name="T64" fmla="*/ 38 w 40"/>
              <a:gd name="T65" fmla="*/ 28 h 33"/>
              <a:gd name="T66" fmla="*/ 26 w 40"/>
              <a:gd name="T67" fmla="*/ 16 h 33"/>
              <a:gd name="T68" fmla="*/ 27 w 40"/>
              <a:gd name="T69" fmla="*/ 12 h 33"/>
              <a:gd name="T70" fmla="*/ 26 w 40"/>
              <a:gd name="T71" fmla="*/ 12 h 33"/>
              <a:gd name="T72" fmla="*/ 20 w 40"/>
              <a:gd name="T73" fmla="*/ 6 h 33"/>
              <a:gd name="T74" fmla="*/ 20 w 40"/>
              <a:gd name="T75" fmla="*/ 4 h 33"/>
              <a:gd name="T76" fmla="*/ 27 w 40"/>
              <a:gd name="T77" fmla="*/ 12 h 33"/>
              <a:gd name="T78" fmla="*/ 19 w 40"/>
              <a:gd name="T79" fmla="*/ 7 h 33"/>
              <a:gd name="T80" fmla="*/ 17 w 40"/>
              <a:gd name="T81" fmla="*/ 7 h 33"/>
              <a:gd name="T82" fmla="*/ 14 w 40"/>
              <a:gd name="T83" fmla="*/ 11 h 33"/>
              <a:gd name="T84" fmla="*/ 14 w 40"/>
              <a:gd name="T85" fmla="*/ 13 h 33"/>
              <a:gd name="T86" fmla="*/ 19 w 40"/>
              <a:gd name="T87" fmla="*/ 17 h 33"/>
              <a:gd name="T88" fmla="*/ 21 w 40"/>
              <a:gd name="T89" fmla="*/ 17 h 33"/>
              <a:gd name="T90" fmla="*/ 22 w 40"/>
              <a:gd name="T91" fmla="*/ 16 h 33"/>
              <a:gd name="T92" fmla="*/ 24 w 40"/>
              <a:gd name="T93" fmla="*/ 14 h 33"/>
              <a:gd name="T94" fmla="*/ 24 w 40"/>
              <a:gd name="T95" fmla="*/ 12 h 33"/>
              <a:gd name="T96" fmla="*/ 19 w 40"/>
              <a:gd name="T97" fmla="*/ 7 h 33"/>
              <a:gd name="T98" fmla="*/ 18 w 40"/>
              <a:gd name="T99" fmla="*/ 20 h 33"/>
              <a:gd name="T100" fmla="*/ 18 w 40"/>
              <a:gd name="T101" fmla="*/ 19 h 33"/>
              <a:gd name="T102" fmla="*/ 12 w 40"/>
              <a:gd name="T103" fmla="*/ 13 h 33"/>
              <a:gd name="T104" fmla="*/ 11 w 40"/>
              <a:gd name="T105" fmla="*/ 13 h 33"/>
              <a:gd name="T106" fmla="*/ 18 w 40"/>
              <a:gd name="T107" fmla="*/ 20 h 33"/>
              <a:gd name="T108" fmla="*/ 27 w 40"/>
              <a:gd name="T109" fmla="*/ 32 h 33"/>
              <a:gd name="T110" fmla="*/ 3 w 40"/>
              <a:gd name="T111" fmla="*/ 32 h 33"/>
              <a:gd name="T112" fmla="*/ 3 w 40"/>
              <a:gd name="T113" fmla="*/ 28 h 33"/>
              <a:gd name="T114" fmla="*/ 27 w 40"/>
              <a:gd name="T115" fmla="*/ 28 h 33"/>
              <a:gd name="T116" fmla="*/ 27 w 40"/>
              <a:gd name="T117" fmla="*/ 32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0" h="33">
                <a:moveTo>
                  <a:pt x="5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7" y="24"/>
                  <a:pt x="27" y="27"/>
                  <a:pt x="25" y="27"/>
                </a:cubicBezTo>
                <a:cubicBezTo>
                  <a:pt x="5" y="27"/>
                  <a:pt x="5" y="27"/>
                  <a:pt x="5" y="27"/>
                </a:cubicBezTo>
                <a:cubicBezTo>
                  <a:pt x="3" y="27"/>
                  <a:pt x="3" y="24"/>
                  <a:pt x="5" y="24"/>
                </a:cubicBezTo>
                <a:close/>
                <a:moveTo>
                  <a:pt x="11" y="18"/>
                </a:moveTo>
                <a:cubicBezTo>
                  <a:pt x="11" y="18"/>
                  <a:pt x="9" y="16"/>
                  <a:pt x="11" y="14"/>
                </a:cubicBezTo>
                <a:cubicBezTo>
                  <a:pt x="12" y="13"/>
                  <a:pt x="12" y="13"/>
                  <a:pt x="13" y="14"/>
                </a:cubicBezTo>
                <a:cubicBezTo>
                  <a:pt x="13" y="15"/>
                  <a:pt x="13" y="15"/>
                  <a:pt x="13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6"/>
                  <a:pt x="13" y="16"/>
                </a:cubicBezTo>
                <a:cubicBezTo>
                  <a:pt x="11" y="18"/>
                  <a:pt x="11" y="18"/>
                  <a:pt x="11" y="18"/>
                </a:cubicBezTo>
                <a:close/>
                <a:moveTo>
                  <a:pt x="25" y="4"/>
                </a:moveTo>
                <a:cubicBezTo>
                  <a:pt x="25" y="4"/>
                  <a:pt x="23" y="3"/>
                  <a:pt x="20" y="5"/>
                </a:cubicBezTo>
                <a:cubicBezTo>
                  <a:pt x="20" y="5"/>
                  <a:pt x="20" y="5"/>
                  <a:pt x="20" y="6"/>
                </a:cubicBezTo>
                <a:cubicBezTo>
                  <a:pt x="21" y="7"/>
                  <a:pt x="21" y="7"/>
                  <a:pt x="21" y="7"/>
                </a:cubicBezTo>
                <a:cubicBezTo>
                  <a:pt x="21" y="7"/>
                  <a:pt x="22" y="7"/>
                  <a:pt x="22" y="7"/>
                </a:cubicBezTo>
                <a:cubicBezTo>
                  <a:pt x="25" y="4"/>
                  <a:pt x="25" y="4"/>
                  <a:pt x="25" y="4"/>
                </a:cubicBezTo>
                <a:close/>
                <a:moveTo>
                  <a:pt x="19" y="8"/>
                </a:moveTo>
                <a:cubicBezTo>
                  <a:pt x="20" y="9"/>
                  <a:pt x="20" y="9"/>
                  <a:pt x="20" y="9"/>
                </a:cubicBezTo>
                <a:cubicBezTo>
                  <a:pt x="20" y="9"/>
                  <a:pt x="20" y="10"/>
                  <a:pt x="20" y="10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4"/>
                  <a:pt x="16" y="14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4" y="12"/>
                  <a:pt x="14" y="12"/>
                  <a:pt x="15" y="11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9" y="8"/>
                  <a:pt x="19" y="8"/>
                </a:cubicBezTo>
                <a:close/>
                <a:moveTo>
                  <a:pt x="26" y="16"/>
                </a:moveTo>
                <a:cubicBezTo>
                  <a:pt x="25" y="16"/>
                  <a:pt x="24" y="16"/>
                  <a:pt x="24" y="16"/>
                </a:cubicBezTo>
                <a:cubicBezTo>
                  <a:pt x="23" y="17"/>
                  <a:pt x="23" y="17"/>
                  <a:pt x="23" y="17"/>
                </a:cubicBezTo>
                <a:cubicBezTo>
                  <a:pt x="22" y="18"/>
                  <a:pt x="22" y="19"/>
                  <a:pt x="23" y="19"/>
                </a:cubicBezTo>
                <a:cubicBezTo>
                  <a:pt x="24" y="21"/>
                  <a:pt x="32" y="29"/>
                  <a:pt x="35" y="32"/>
                </a:cubicBezTo>
                <a:cubicBezTo>
                  <a:pt x="37" y="33"/>
                  <a:pt x="40" y="31"/>
                  <a:pt x="38" y="28"/>
                </a:cubicBezTo>
                <a:cubicBezTo>
                  <a:pt x="35" y="25"/>
                  <a:pt x="27" y="18"/>
                  <a:pt x="26" y="16"/>
                </a:cubicBezTo>
                <a:close/>
                <a:moveTo>
                  <a:pt x="27" y="12"/>
                </a:moveTo>
                <a:cubicBezTo>
                  <a:pt x="27" y="12"/>
                  <a:pt x="26" y="12"/>
                  <a:pt x="26" y="12"/>
                </a:cubicBezTo>
                <a:cubicBezTo>
                  <a:pt x="20" y="6"/>
                  <a:pt x="20" y="6"/>
                  <a:pt x="20" y="6"/>
                </a:cubicBezTo>
                <a:cubicBezTo>
                  <a:pt x="19" y="6"/>
                  <a:pt x="19" y="5"/>
                  <a:pt x="20" y="4"/>
                </a:cubicBezTo>
                <a:cubicBezTo>
                  <a:pt x="24" y="0"/>
                  <a:pt x="32" y="7"/>
                  <a:pt x="27" y="12"/>
                </a:cubicBezTo>
                <a:close/>
                <a:moveTo>
                  <a:pt x="19" y="7"/>
                </a:moveTo>
                <a:cubicBezTo>
                  <a:pt x="19" y="7"/>
                  <a:pt x="18" y="7"/>
                  <a:pt x="17" y="7"/>
                </a:cubicBezTo>
                <a:cubicBezTo>
                  <a:pt x="14" y="11"/>
                  <a:pt x="14" y="11"/>
                  <a:pt x="14" y="11"/>
                </a:cubicBezTo>
                <a:cubicBezTo>
                  <a:pt x="13" y="11"/>
                  <a:pt x="13" y="12"/>
                  <a:pt x="14" y="13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8"/>
                  <a:pt x="20" y="18"/>
                  <a:pt x="21" y="17"/>
                </a:cubicBezTo>
                <a:cubicBezTo>
                  <a:pt x="22" y="16"/>
                  <a:pt x="22" y="16"/>
                  <a:pt x="22" y="16"/>
                </a:cubicBezTo>
                <a:cubicBezTo>
                  <a:pt x="24" y="14"/>
                  <a:pt x="24" y="14"/>
                  <a:pt x="24" y="14"/>
                </a:cubicBezTo>
                <a:cubicBezTo>
                  <a:pt x="24" y="14"/>
                  <a:pt x="24" y="13"/>
                  <a:pt x="24" y="12"/>
                </a:cubicBezTo>
                <a:cubicBezTo>
                  <a:pt x="19" y="7"/>
                  <a:pt x="19" y="7"/>
                  <a:pt x="19" y="7"/>
                </a:cubicBezTo>
                <a:close/>
                <a:moveTo>
                  <a:pt x="18" y="20"/>
                </a:moveTo>
                <a:cubicBezTo>
                  <a:pt x="19" y="20"/>
                  <a:pt x="19" y="19"/>
                  <a:pt x="18" y="19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1" y="13"/>
                  <a:pt x="11" y="13"/>
                </a:cubicBezTo>
                <a:cubicBezTo>
                  <a:pt x="7" y="18"/>
                  <a:pt x="13" y="25"/>
                  <a:pt x="18" y="20"/>
                </a:cubicBezTo>
                <a:close/>
                <a:moveTo>
                  <a:pt x="27" y="32"/>
                </a:moveTo>
                <a:cubicBezTo>
                  <a:pt x="3" y="32"/>
                  <a:pt x="3" y="32"/>
                  <a:pt x="3" y="32"/>
                </a:cubicBezTo>
                <a:cubicBezTo>
                  <a:pt x="0" y="32"/>
                  <a:pt x="0" y="28"/>
                  <a:pt x="3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30" y="28"/>
                  <a:pt x="30" y="32"/>
                  <a:pt x="27" y="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83" name="Freeform 211">
            <a:extLst>
              <a:ext uri="{FF2B5EF4-FFF2-40B4-BE49-F238E27FC236}">
                <a16:creationId xmlns:a16="http://schemas.microsoft.com/office/drawing/2014/main" id="{4C5F511A-6919-F85D-C49D-9F127794FA30}"/>
              </a:ext>
            </a:extLst>
          </p:cNvPr>
          <p:cNvSpPr>
            <a:spLocks noEditPoints="1"/>
          </p:cNvSpPr>
          <p:nvPr/>
        </p:nvSpPr>
        <p:spPr bwMode="auto">
          <a:xfrm>
            <a:off x="8974315" y="4636950"/>
            <a:ext cx="287756" cy="289565"/>
          </a:xfrm>
          <a:custGeom>
            <a:avLst/>
            <a:gdLst>
              <a:gd name="T0" fmla="*/ 15 w 30"/>
              <a:gd name="T1" fmla="*/ 0 h 30"/>
              <a:gd name="T2" fmla="*/ 18 w 30"/>
              <a:gd name="T3" fmla="*/ 2 h 30"/>
              <a:gd name="T4" fmla="*/ 21 w 30"/>
              <a:gd name="T5" fmla="*/ 1 h 30"/>
              <a:gd name="T6" fmla="*/ 23 w 30"/>
              <a:gd name="T7" fmla="*/ 5 h 30"/>
              <a:gd name="T8" fmla="*/ 26 w 30"/>
              <a:gd name="T9" fmla="*/ 5 h 30"/>
              <a:gd name="T10" fmla="*/ 26 w 30"/>
              <a:gd name="T11" fmla="*/ 9 h 30"/>
              <a:gd name="T12" fmla="*/ 30 w 30"/>
              <a:gd name="T13" fmla="*/ 10 h 30"/>
              <a:gd name="T14" fmla="*/ 28 w 30"/>
              <a:gd name="T15" fmla="*/ 14 h 30"/>
              <a:gd name="T16" fmla="*/ 30 w 30"/>
              <a:gd name="T17" fmla="*/ 16 h 30"/>
              <a:gd name="T18" fmla="*/ 27 w 30"/>
              <a:gd name="T19" fmla="*/ 19 h 30"/>
              <a:gd name="T20" fmla="*/ 28 w 30"/>
              <a:gd name="T21" fmla="*/ 22 h 30"/>
              <a:gd name="T22" fmla="*/ 25 w 30"/>
              <a:gd name="T23" fmla="*/ 23 h 30"/>
              <a:gd name="T24" fmla="*/ 24 w 30"/>
              <a:gd name="T25" fmla="*/ 27 h 30"/>
              <a:gd name="T26" fmla="*/ 20 w 30"/>
              <a:gd name="T27" fmla="*/ 27 h 30"/>
              <a:gd name="T28" fmla="*/ 18 w 30"/>
              <a:gd name="T29" fmla="*/ 30 h 30"/>
              <a:gd name="T30" fmla="*/ 15 w 30"/>
              <a:gd name="T31" fmla="*/ 28 h 30"/>
              <a:gd name="T32" fmla="*/ 12 w 30"/>
              <a:gd name="T33" fmla="*/ 30 h 30"/>
              <a:gd name="T34" fmla="*/ 10 w 30"/>
              <a:gd name="T35" fmla="*/ 27 h 30"/>
              <a:gd name="T36" fmla="*/ 6 w 30"/>
              <a:gd name="T37" fmla="*/ 27 h 30"/>
              <a:gd name="T38" fmla="*/ 6 w 30"/>
              <a:gd name="T39" fmla="*/ 23 h 30"/>
              <a:gd name="T40" fmla="*/ 2 w 30"/>
              <a:gd name="T41" fmla="*/ 22 h 30"/>
              <a:gd name="T42" fmla="*/ 3 w 30"/>
              <a:gd name="T43" fmla="*/ 19 h 30"/>
              <a:gd name="T44" fmla="*/ 0 w 30"/>
              <a:gd name="T45" fmla="*/ 16 h 30"/>
              <a:gd name="T46" fmla="*/ 3 w 30"/>
              <a:gd name="T47" fmla="*/ 14 h 30"/>
              <a:gd name="T48" fmla="*/ 1 w 30"/>
              <a:gd name="T49" fmla="*/ 10 h 30"/>
              <a:gd name="T50" fmla="*/ 4 w 30"/>
              <a:gd name="T51" fmla="*/ 9 h 30"/>
              <a:gd name="T52" fmla="*/ 4 w 30"/>
              <a:gd name="T53" fmla="*/ 5 h 30"/>
              <a:gd name="T54" fmla="*/ 8 w 30"/>
              <a:gd name="T55" fmla="*/ 5 h 30"/>
              <a:gd name="T56" fmla="*/ 9 w 30"/>
              <a:gd name="T57" fmla="*/ 1 h 30"/>
              <a:gd name="T58" fmla="*/ 13 w 30"/>
              <a:gd name="T59" fmla="*/ 2 h 30"/>
              <a:gd name="T60" fmla="*/ 15 w 30"/>
              <a:gd name="T61" fmla="*/ 0 h 30"/>
              <a:gd name="T62" fmla="*/ 15 w 30"/>
              <a:gd name="T63" fmla="*/ 4 h 30"/>
              <a:gd name="T64" fmla="*/ 4 w 30"/>
              <a:gd name="T65" fmla="*/ 15 h 30"/>
              <a:gd name="T66" fmla="*/ 15 w 30"/>
              <a:gd name="T67" fmla="*/ 26 h 30"/>
              <a:gd name="T68" fmla="*/ 26 w 30"/>
              <a:gd name="T69" fmla="*/ 15 h 30"/>
              <a:gd name="T70" fmla="*/ 15 w 30"/>
              <a:gd name="T71" fmla="*/ 4 h 30"/>
              <a:gd name="T72" fmla="*/ 15 w 30"/>
              <a:gd name="T73" fmla="*/ 6 h 30"/>
              <a:gd name="T74" fmla="*/ 6 w 30"/>
              <a:gd name="T75" fmla="*/ 15 h 30"/>
              <a:gd name="T76" fmla="*/ 15 w 30"/>
              <a:gd name="T77" fmla="*/ 24 h 30"/>
              <a:gd name="T78" fmla="*/ 24 w 30"/>
              <a:gd name="T79" fmla="*/ 15 h 30"/>
              <a:gd name="T80" fmla="*/ 15 w 30"/>
              <a:gd name="T81" fmla="*/ 6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0" h="30">
                <a:moveTo>
                  <a:pt x="15" y="0"/>
                </a:moveTo>
                <a:cubicBezTo>
                  <a:pt x="18" y="2"/>
                  <a:pt x="18" y="2"/>
                  <a:pt x="18" y="2"/>
                </a:cubicBezTo>
                <a:cubicBezTo>
                  <a:pt x="21" y="1"/>
                  <a:pt x="21" y="1"/>
                  <a:pt x="21" y="1"/>
                </a:cubicBezTo>
                <a:cubicBezTo>
                  <a:pt x="23" y="5"/>
                  <a:pt x="23" y="5"/>
                  <a:pt x="23" y="5"/>
                </a:cubicBezTo>
                <a:cubicBezTo>
                  <a:pt x="26" y="5"/>
                  <a:pt x="26" y="5"/>
                  <a:pt x="26" y="5"/>
                </a:cubicBezTo>
                <a:cubicBezTo>
                  <a:pt x="26" y="9"/>
                  <a:pt x="26" y="9"/>
                  <a:pt x="26" y="9"/>
                </a:cubicBezTo>
                <a:cubicBezTo>
                  <a:pt x="30" y="10"/>
                  <a:pt x="30" y="10"/>
                  <a:pt x="30" y="10"/>
                </a:cubicBezTo>
                <a:cubicBezTo>
                  <a:pt x="28" y="14"/>
                  <a:pt x="28" y="14"/>
                  <a:pt x="28" y="14"/>
                </a:cubicBezTo>
                <a:cubicBezTo>
                  <a:pt x="30" y="16"/>
                  <a:pt x="30" y="16"/>
                  <a:pt x="30" y="16"/>
                </a:cubicBezTo>
                <a:cubicBezTo>
                  <a:pt x="27" y="19"/>
                  <a:pt x="27" y="19"/>
                  <a:pt x="27" y="19"/>
                </a:cubicBezTo>
                <a:cubicBezTo>
                  <a:pt x="28" y="22"/>
                  <a:pt x="28" y="22"/>
                  <a:pt x="28" y="22"/>
                </a:cubicBezTo>
                <a:cubicBezTo>
                  <a:pt x="25" y="23"/>
                  <a:pt x="25" y="23"/>
                  <a:pt x="25" y="23"/>
                </a:cubicBezTo>
                <a:cubicBezTo>
                  <a:pt x="24" y="27"/>
                  <a:pt x="24" y="27"/>
                  <a:pt x="24" y="27"/>
                </a:cubicBezTo>
                <a:cubicBezTo>
                  <a:pt x="20" y="27"/>
                  <a:pt x="20" y="27"/>
                  <a:pt x="20" y="27"/>
                </a:cubicBezTo>
                <a:cubicBezTo>
                  <a:pt x="18" y="30"/>
                  <a:pt x="18" y="30"/>
                  <a:pt x="18" y="30"/>
                </a:cubicBezTo>
                <a:cubicBezTo>
                  <a:pt x="15" y="28"/>
                  <a:pt x="15" y="28"/>
                  <a:pt x="15" y="28"/>
                </a:cubicBezTo>
                <a:cubicBezTo>
                  <a:pt x="12" y="30"/>
                  <a:pt x="12" y="30"/>
                  <a:pt x="12" y="30"/>
                </a:cubicBezTo>
                <a:cubicBezTo>
                  <a:pt x="10" y="27"/>
                  <a:pt x="10" y="27"/>
                  <a:pt x="10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3"/>
                  <a:pt x="6" y="23"/>
                  <a:pt x="6" y="23"/>
                </a:cubicBezTo>
                <a:cubicBezTo>
                  <a:pt x="2" y="22"/>
                  <a:pt x="2" y="22"/>
                  <a:pt x="2" y="22"/>
                </a:cubicBezTo>
                <a:cubicBezTo>
                  <a:pt x="3" y="19"/>
                  <a:pt x="3" y="19"/>
                  <a:pt x="3" y="19"/>
                </a:cubicBezTo>
                <a:cubicBezTo>
                  <a:pt x="0" y="16"/>
                  <a:pt x="0" y="16"/>
                  <a:pt x="0" y="16"/>
                </a:cubicBezTo>
                <a:cubicBezTo>
                  <a:pt x="3" y="14"/>
                  <a:pt x="3" y="14"/>
                  <a:pt x="3" y="14"/>
                </a:cubicBezTo>
                <a:cubicBezTo>
                  <a:pt x="1" y="10"/>
                  <a:pt x="1" y="10"/>
                  <a:pt x="1" y="10"/>
                </a:cubicBezTo>
                <a:cubicBezTo>
                  <a:pt x="4" y="9"/>
                  <a:pt x="4" y="9"/>
                  <a:pt x="4" y="9"/>
                </a:cubicBezTo>
                <a:cubicBezTo>
                  <a:pt x="4" y="5"/>
                  <a:pt x="4" y="5"/>
                  <a:pt x="4" y="5"/>
                </a:cubicBezTo>
                <a:cubicBezTo>
                  <a:pt x="8" y="5"/>
                  <a:pt x="8" y="5"/>
                  <a:pt x="8" y="5"/>
                </a:cubicBezTo>
                <a:cubicBezTo>
                  <a:pt x="9" y="1"/>
                  <a:pt x="9" y="1"/>
                  <a:pt x="9" y="1"/>
                </a:cubicBezTo>
                <a:cubicBezTo>
                  <a:pt x="13" y="2"/>
                  <a:pt x="13" y="2"/>
                  <a:pt x="13" y="2"/>
                </a:cubicBezTo>
                <a:cubicBezTo>
                  <a:pt x="15" y="0"/>
                  <a:pt x="15" y="0"/>
                  <a:pt x="15" y="0"/>
                </a:cubicBezTo>
                <a:close/>
                <a:moveTo>
                  <a:pt x="15" y="4"/>
                </a:moveTo>
                <a:cubicBezTo>
                  <a:pt x="9" y="4"/>
                  <a:pt x="4" y="9"/>
                  <a:pt x="4" y="15"/>
                </a:cubicBezTo>
                <a:cubicBezTo>
                  <a:pt x="4" y="21"/>
                  <a:pt x="9" y="26"/>
                  <a:pt x="15" y="26"/>
                </a:cubicBezTo>
                <a:cubicBezTo>
                  <a:pt x="21" y="26"/>
                  <a:pt x="26" y="21"/>
                  <a:pt x="26" y="15"/>
                </a:cubicBezTo>
                <a:cubicBezTo>
                  <a:pt x="26" y="9"/>
                  <a:pt x="21" y="4"/>
                  <a:pt x="15" y="4"/>
                </a:cubicBezTo>
                <a:close/>
                <a:moveTo>
                  <a:pt x="15" y="6"/>
                </a:moveTo>
                <a:cubicBezTo>
                  <a:pt x="10" y="6"/>
                  <a:pt x="6" y="10"/>
                  <a:pt x="6" y="15"/>
                </a:cubicBezTo>
                <a:cubicBezTo>
                  <a:pt x="6" y="20"/>
                  <a:pt x="10" y="24"/>
                  <a:pt x="15" y="24"/>
                </a:cubicBezTo>
                <a:cubicBezTo>
                  <a:pt x="20" y="24"/>
                  <a:pt x="24" y="20"/>
                  <a:pt x="24" y="15"/>
                </a:cubicBezTo>
                <a:cubicBezTo>
                  <a:pt x="24" y="10"/>
                  <a:pt x="20" y="6"/>
                  <a:pt x="15" y="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84" name="Freeform 212">
            <a:extLst>
              <a:ext uri="{FF2B5EF4-FFF2-40B4-BE49-F238E27FC236}">
                <a16:creationId xmlns:a16="http://schemas.microsoft.com/office/drawing/2014/main" id="{321E6FC3-E4BF-EC0C-F993-CF1D5C37E294}"/>
              </a:ext>
            </a:extLst>
          </p:cNvPr>
          <p:cNvSpPr>
            <a:spLocks noEditPoints="1"/>
          </p:cNvSpPr>
          <p:nvPr/>
        </p:nvSpPr>
        <p:spPr bwMode="auto">
          <a:xfrm>
            <a:off x="6803332" y="4647807"/>
            <a:ext cx="287756" cy="278706"/>
          </a:xfrm>
          <a:custGeom>
            <a:avLst/>
            <a:gdLst>
              <a:gd name="T0" fmla="*/ 10 w 30"/>
              <a:gd name="T1" fmla="*/ 29 h 29"/>
              <a:gd name="T2" fmla="*/ 0 w 30"/>
              <a:gd name="T3" fmla="*/ 20 h 29"/>
              <a:gd name="T4" fmla="*/ 0 w 30"/>
              <a:gd name="T5" fmla="*/ 18 h 29"/>
              <a:gd name="T6" fmla="*/ 1 w 30"/>
              <a:gd name="T7" fmla="*/ 16 h 29"/>
              <a:gd name="T8" fmla="*/ 15 w 30"/>
              <a:gd name="T9" fmla="*/ 2 h 29"/>
              <a:gd name="T10" fmla="*/ 18 w 30"/>
              <a:gd name="T11" fmla="*/ 0 h 29"/>
              <a:gd name="T12" fmla="*/ 22 w 30"/>
              <a:gd name="T13" fmla="*/ 0 h 29"/>
              <a:gd name="T14" fmla="*/ 26 w 30"/>
              <a:gd name="T15" fmla="*/ 1 h 29"/>
              <a:gd name="T16" fmla="*/ 28 w 30"/>
              <a:gd name="T17" fmla="*/ 4 h 29"/>
              <a:gd name="T18" fmla="*/ 29 w 30"/>
              <a:gd name="T19" fmla="*/ 7 h 29"/>
              <a:gd name="T20" fmla="*/ 29 w 30"/>
              <a:gd name="T21" fmla="*/ 11 h 29"/>
              <a:gd name="T22" fmla="*/ 28 w 30"/>
              <a:gd name="T23" fmla="*/ 14 h 29"/>
              <a:gd name="T24" fmla="*/ 13 w 30"/>
              <a:gd name="T25" fmla="*/ 28 h 29"/>
              <a:gd name="T26" fmla="*/ 12 w 30"/>
              <a:gd name="T27" fmla="*/ 29 h 29"/>
              <a:gd name="T28" fmla="*/ 10 w 30"/>
              <a:gd name="T29" fmla="*/ 29 h 29"/>
              <a:gd name="T30" fmla="*/ 23 w 30"/>
              <a:gd name="T31" fmla="*/ 4 h 29"/>
              <a:gd name="T32" fmla="*/ 20 w 30"/>
              <a:gd name="T33" fmla="*/ 6 h 29"/>
              <a:gd name="T34" fmla="*/ 23 w 30"/>
              <a:gd name="T35" fmla="*/ 9 h 29"/>
              <a:gd name="T36" fmla="*/ 26 w 30"/>
              <a:gd name="T37" fmla="*/ 6 h 29"/>
              <a:gd name="T38" fmla="*/ 23 w 30"/>
              <a:gd name="T39" fmla="*/ 4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0" h="29">
                <a:moveTo>
                  <a:pt x="10" y="29"/>
                </a:moveTo>
                <a:cubicBezTo>
                  <a:pt x="8" y="28"/>
                  <a:pt x="1" y="21"/>
                  <a:pt x="0" y="20"/>
                </a:cubicBezTo>
                <a:cubicBezTo>
                  <a:pt x="0" y="19"/>
                  <a:pt x="0" y="18"/>
                  <a:pt x="0" y="18"/>
                </a:cubicBezTo>
                <a:cubicBezTo>
                  <a:pt x="0" y="17"/>
                  <a:pt x="0" y="17"/>
                  <a:pt x="1" y="16"/>
                </a:cubicBezTo>
                <a:cubicBezTo>
                  <a:pt x="15" y="2"/>
                  <a:pt x="15" y="2"/>
                  <a:pt x="15" y="2"/>
                </a:cubicBezTo>
                <a:cubicBezTo>
                  <a:pt x="16" y="1"/>
                  <a:pt x="17" y="0"/>
                  <a:pt x="18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5" y="0"/>
                  <a:pt x="26" y="1"/>
                </a:cubicBezTo>
                <a:cubicBezTo>
                  <a:pt x="28" y="4"/>
                  <a:pt x="28" y="4"/>
                  <a:pt x="28" y="4"/>
                </a:cubicBezTo>
                <a:cubicBezTo>
                  <a:pt x="29" y="5"/>
                  <a:pt x="30" y="6"/>
                  <a:pt x="29" y="7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2"/>
                  <a:pt x="28" y="13"/>
                  <a:pt x="28" y="14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9"/>
                  <a:pt x="12" y="29"/>
                  <a:pt x="12" y="29"/>
                </a:cubicBezTo>
                <a:cubicBezTo>
                  <a:pt x="11" y="29"/>
                  <a:pt x="10" y="29"/>
                  <a:pt x="10" y="29"/>
                </a:cubicBezTo>
                <a:close/>
                <a:moveTo>
                  <a:pt x="23" y="4"/>
                </a:moveTo>
                <a:cubicBezTo>
                  <a:pt x="21" y="4"/>
                  <a:pt x="20" y="5"/>
                  <a:pt x="20" y="6"/>
                </a:cubicBezTo>
                <a:cubicBezTo>
                  <a:pt x="20" y="8"/>
                  <a:pt x="21" y="9"/>
                  <a:pt x="23" y="9"/>
                </a:cubicBezTo>
                <a:cubicBezTo>
                  <a:pt x="24" y="9"/>
                  <a:pt x="26" y="8"/>
                  <a:pt x="26" y="6"/>
                </a:cubicBezTo>
                <a:cubicBezTo>
                  <a:pt x="26" y="5"/>
                  <a:pt x="24" y="4"/>
                  <a:pt x="23" y="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85" name="Freeform 213">
            <a:extLst>
              <a:ext uri="{FF2B5EF4-FFF2-40B4-BE49-F238E27FC236}">
                <a16:creationId xmlns:a16="http://schemas.microsoft.com/office/drawing/2014/main" id="{288633E8-83A9-E67B-996C-6237478467BD}"/>
              </a:ext>
            </a:extLst>
          </p:cNvPr>
          <p:cNvSpPr>
            <a:spLocks noEditPoints="1"/>
          </p:cNvSpPr>
          <p:nvPr/>
        </p:nvSpPr>
        <p:spPr bwMode="auto">
          <a:xfrm>
            <a:off x="3525016" y="4636948"/>
            <a:ext cx="209935" cy="278706"/>
          </a:xfrm>
          <a:custGeom>
            <a:avLst/>
            <a:gdLst>
              <a:gd name="T0" fmla="*/ 20 w 22"/>
              <a:gd name="T1" fmla="*/ 29 h 29"/>
              <a:gd name="T2" fmla="*/ 0 w 22"/>
              <a:gd name="T3" fmla="*/ 2 h 29"/>
              <a:gd name="T4" fmla="*/ 22 w 22"/>
              <a:gd name="T5" fmla="*/ 2 h 29"/>
              <a:gd name="T6" fmla="*/ 17 w 22"/>
              <a:gd name="T7" fmla="*/ 6 h 29"/>
              <a:gd name="T8" fmla="*/ 16 w 22"/>
              <a:gd name="T9" fmla="*/ 4 h 29"/>
              <a:gd name="T10" fmla="*/ 16 w 22"/>
              <a:gd name="T11" fmla="*/ 6 h 29"/>
              <a:gd name="T12" fmla="*/ 18 w 22"/>
              <a:gd name="T13" fmla="*/ 7 h 29"/>
              <a:gd name="T14" fmla="*/ 18 w 22"/>
              <a:gd name="T15" fmla="*/ 4 h 29"/>
              <a:gd name="T16" fmla="*/ 16 w 22"/>
              <a:gd name="T17" fmla="*/ 4 h 29"/>
              <a:gd name="T18" fmla="*/ 16 w 22"/>
              <a:gd name="T19" fmla="*/ 24 h 29"/>
              <a:gd name="T20" fmla="*/ 15 w 22"/>
              <a:gd name="T21" fmla="*/ 22 h 29"/>
              <a:gd name="T22" fmla="*/ 15 w 22"/>
              <a:gd name="T23" fmla="*/ 23 h 29"/>
              <a:gd name="T24" fmla="*/ 18 w 22"/>
              <a:gd name="T25" fmla="*/ 23 h 29"/>
              <a:gd name="T26" fmla="*/ 16 w 22"/>
              <a:gd name="T27" fmla="*/ 21 h 29"/>
              <a:gd name="T28" fmla="*/ 16 w 22"/>
              <a:gd name="T29" fmla="*/ 21 h 29"/>
              <a:gd name="T30" fmla="*/ 20 w 22"/>
              <a:gd name="T31" fmla="*/ 7 h 29"/>
              <a:gd name="T32" fmla="*/ 20 w 22"/>
              <a:gd name="T33" fmla="*/ 3 h 29"/>
              <a:gd name="T34" fmla="*/ 2 w 22"/>
              <a:gd name="T35" fmla="*/ 7 h 29"/>
              <a:gd name="T36" fmla="*/ 6 w 22"/>
              <a:gd name="T37" fmla="*/ 16 h 29"/>
              <a:gd name="T38" fmla="*/ 7 w 22"/>
              <a:gd name="T39" fmla="*/ 14 h 29"/>
              <a:gd name="T40" fmla="*/ 8 w 22"/>
              <a:gd name="T41" fmla="*/ 14 h 29"/>
              <a:gd name="T42" fmla="*/ 7 w 22"/>
              <a:gd name="T43" fmla="*/ 13 h 29"/>
              <a:gd name="T44" fmla="*/ 6 w 22"/>
              <a:gd name="T45" fmla="*/ 13 h 29"/>
              <a:gd name="T46" fmla="*/ 4 w 22"/>
              <a:gd name="T47" fmla="*/ 14 h 29"/>
              <a:gd name="T48" fmla="*/ 6 w 22"/>
              <a:gd name="T49" fmla="*/ 14 h 29"/>
              <a:gd name="T50" fmla="*/ 5 w 22"/>
              <a:gd name="T51" fmla="*/ 24 h 29"/>
              <a:gd name="T52" fmla="*/ 6 w 22"/>
              <a:gd name="T53" fmla="*/ 23 h 29"/>
              <a:gd name="T54" fmla="*/ 7 w 22"/>
              <a:gd name="T55" fmla="*/ 24 h 29"/>
              <a:gd name="T56" fmla="*/ 7 w 22"/>
              <a:gd name="T57" fmla="*/ 22 h 29"/>
              <a:gd name="T58" fmla="*/ 7 w 22"/>
              <a:gd name="T59" fmla="*/ 22 h 29"/>
              <a:gd name="T60" fmla="*/ 5 w 22"/>
              <a:gd name="T61" fmla="*/ 22 h 29"/>
              <a:gd name="T62" fmla="*/ 6 w 22"/>
              <a:gd name="T63" fmla="*/ 23 h 29"/>
              <a:gd name="T64" fmla="*/ 14 w 22"/>
              <a:gd name="T65" fmla="*/ 14 h 29"/>
              <a:gd name="T66" fmla="*/ 17 w 22"/>
              <a:gd name="T67" fmla="*/ 14 h 29"/>
              <a:gd name="T68" fmla="*/ 17 w 22"/>
              <a:gd name="T69" fmla="*/ 14 h 29"/>
              <a:gd name="T70" fmla="*/ 3 w 22"/>
              <a:gd name="T71" fmla="*/ 11 h 29"/>
              <a:gd name="T72" fmla="*/ 3 w 22"/>
              <a:gd name="T73" fmla="*/ 17 h 29"/>
              <a:gd name="T74" fmla="*/ 10 w 22"/>
              <a:gd name="T75" fmla="*/ 11 h 29"/>
              <a:gd name="T76" fmla="*/ 13 w 22"/>
              <a:gd name="T77" fmla="*/ 11 h 29"/>
              <a:gd name="T78" fmla="*/ 13 w 22"/>
              <a:gd name="T79" fmla="*/ 17 h 29"/>
              <a:gd name="T80" fmla="*/ 20 w 22"/>
              <a:gd name="T81" fmla="*/ 11 h 29"/>
              <a:gd name="T82" fmla="*/ 10 w 22"/>
              <a:gd name="T83" fmla="*/ 26 h 29"/>
              <a:gd name="T84" fmla="*/ 10 w 22"/>
              <a:gd name="T85" fmla="*/ 19 h 29"/>
              <a:gd name="T86" fmla="*/ 2 w 22"/>
              <a:gd name="T87" fmla="*/ 26 h 29"/>
              <a:gd name="T88" fmla="*/ 20 w 22"/>
              <a:gd name="T89" fmla="*/ 26 h 29"/>
              <a:gd name="T90" fmla="*/ 20 w 22"/>
              <a:gd name="T91" fmla="*/ 19 h 29"/>
              <a:gd name="T92" fmla="*/ 12 w 22"/>
              <a:gd name="T93" fmla="*/ 26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2" h="29">
                <a:moveTo>
                  <a:pt x="22" y="2"/>
                </a:moveTo>
                <a:cubicBezTo>
                  <a:pt x="22" y="11"/>
                  <a:pt x="22" y="19"/>
                  <a:pt x="22" y="27"/>
                </a:cubicBezTo>
                <a:cubicBezTo>
                  <a:pt x="22" y="28"/>
                  <a:pt x="22" y="29"/>
                  <a:pt x="20" y="29"/>
                </a:cubicBezTo>
                <a:cubicBezTo>
                  <a:pt x="14" y="29"/>
                  <a:pt x="8" y="29"/>
                  <a:pt x="2" y="29"/>
                </a:cubicBezTo>
                <a:cubicBezTo>
                  <a:pt x="1" y="29"/>
                  <a:pt x="0" y="28"/>
                  <a:pt x="0" y="27"/>
                </a:cubicBezTo>
                <a:cubicBezTo>
                  <a:pt x="0" y="19"/>
                  <a:pt x="0" y="11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8" y="0"/>
                  <a:pt x="14" y="0"/>
                  <a:pt x="20" y="0"/>
                </a:cubicBezTo>
                <a:cubicBezTo>
                  <a:pt x="22" y="0"/>
                  <a:pt x="22" y="1"/>
                  <a:pt x="22" y="2"/>
                </a:cubicBezTo>
                <a:close/>
                <a:moveTo>
                  <a:pt x="18" y="4"/>
                </a:moveTo>
                <a:cubicBezTo>
                  <a:pt x="17" y="4"/>
                  <a:pt x="17" y="4"/>
                  <a:pt x="17" y="4"/>
                </a:cubicBezTo>
                <a:cubicBezTo>
                  <a:pt x="17" y="6"/>
                  <a:pt x="17" y="6"/>
                  <a:pt x="17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4"/>
                  <a:pt x="18" y="4"/>
                  <a:pt x="18" y="4"/>
                </a:cubicBezTo>
                <a:close/>
                <a:moveTo>
                  <a:pt x="16" y="4"/>
                </a:move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4"/>
                  <a:pt x="18" y="4"/>
                  <a:pt x="18" y="4"/>
                </a:cubicBezTo>
                <a:cubicBezTo>
                  <a:pt x="16" y="4"/>
                  <a:pt x="16" y="4"/>
                  <a:pt x="16" y="4"/>
                </a:cubicBezTo>
                <a:close/>
                <a:moveTo>
                  <a:pt x="16" y="24"/>
                </a:moveTo>
                <a:cubicBezTo>
                  <a:pt x="16" y="24"/>
                  <a:pt x="16" y="24"/>
                  <a:pt x="16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24"/>
                  <a:pt x="16" y="24"/>
                  <a:pt x="16" y="24"/>
                </a:cubicBezTo>
                <a:close/>
                <a:moveTo>
                  <a:pt x="15" y="22"/>
                </a:moveTo>
                <a:cubicBezTo>
                  <a:pt x="14" y="22"/>
                  <a:pt x="14" y="23"/>
                  <a:pt x="1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3"/>
                  <a:pt x="14" y="23"/>
                  <a:pt x="15" y="23"/>
                </a:cubicBezTo>
                <a:cubicBezTo>
                  <a:pt x="17" y="23"/>
                  <a:pt x="17" y="23"/>
                  <a:pt x="17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3"/>
                  <a:pt x="18" y="22"/>
                  <a:pt x="17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6" y="21"/>
                </a:moveTo>
                <a:cubicBezTo>
                  <a:pt x="16" y="21"/>
                  <a:pt x="16" y="21"/>
                  <a:pt x="16" y="21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22"/>
                  <a:pt x="16" y="22"/>
                  <a:pt x="16" y="21"/>
                </a:cubicBezTo>
                <a:cubicBezTo>
                  <a:pt x="16" y="21"/>
                  <a:pt x="16" y="21"/>
                  <a:pt x="16" y="21"/>
                </a:cubicBezTo>
                <a:close/>
                <a:moveTo>
                  <a:pt x="3" y="7"/>
                </a:moveTo>
                <a:cubicBezTo>
                  <a:pt x="20" y="7"/>
                  <a:pt x="20" y="7"/>
                  <a:pt x="20" y="7"/>
                </a:cubicBezTo>
                <a:cubicBezTo>
                  <a:pt x="20" y="7"/>
                  <a:pt x="20" y="7"/>
                  <a:pt x="20" y="7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3" y="3"/>
                  <a:pt x="3" y="3"/>
                  <a:pt x="3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3" y="7"/>
                </a:cubicBezTo>
                <a:close/>
                <a:moveTo>
                  <a:pt x="6" y="15"/>
                </a:moveTo>
                <a:cubicBezTo>
                  <a:pt x="6" y="16"/>
                  <a:pt x="6" y="16"/>
                  <a:pt x="6" y="16"/>
                </a:cubicBezTo>
                <a:cubicBezTo>
                  <a:pt x="6" y="16"/>
                  <a:pt x="6" y="16"/>
                  <a:pt x="6" y="16"/>
                </a:cubicBezTo>
                <a:cubicBezTo>
                  <a:pt x="6" y="16"/>
                  <a:pt x="7" y="16"/>
                  <a:pt x="7" y="15"/>
                </a:cubicBezTo>
                <a:cubicBezTo>
                  <a:pt x="7" y="14"/>
                  <a:pt x="7" y="14"/>
                  <a:pt x="7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6" y="12"/>
                  <a:pt x="6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12"/>
                  <a:pt x="6" y="13"/>
                  <a:pt x="6" y="13"/>
                </a:cubicBezTo>
                <a:cubicBezTo>
                  <a:pt x="6" y="14"/>
                  <a:pt x="6" y="14"/>
                  <a:pt x="6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4" y="14"/>
                  <a:pt x="4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14"/>
                  <a:pt x="5" y="14"/>
                  <a:pt x="5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5"/>
                  <a:pt x="6" y="15"/>
                  <a:pt x="6" y="15"/>
                </a:cubicBezTo>
                <a:close/>
                <a:moveTo>
                  <a:pt x="5" y="23"/>
                </a:moveTo>
                <a:cubicBezTo>
                  <a:pt x="5" y="24"/>
                  <a:pt x="5" y="24"/>
                  <a:pt x="5" y="24"/>
                </a:cubicBezTo>
                <a:cubicBezTo>
                  <a:pt x="5" y="24"/>
                  <a:pt x="5" y="24"/>
                  <a:pt x="5" y="24"/>
                </a:cubicBezTo>
                <a:cubicBezTo>
                  <a:pt x="5" y="24"/>
                  <a:pt x="5" y="24"/>
                  <a:pt x="5" y="24"/>
                </a:cubicBezTo>
                <a:cubicBezTo>
                  <a:pt x="6" y="23"/>
                  <a:pt x="6" y="23"/>
                  <a:pt x="6" y="23"/>
                </a:cubicBezTo>
                <a:cubicBezTo>
                  <a:pt x="7" y="24"/>
                  <a:pt x="7" y="24"/>
                  <a:pt x="7" y="24"/>
                </a:cubicBezTo>
                <a:cubicBezTo>
                  <a:pt x="7" y="24"/>
                  <a:pt x="7" y="24"/>
                  <a:pt x="7" y="24"/>
                </a:cubicBezTo>
                <a:cubicBezTo>
                  <a:pt x="7" y="24"/>
                  <a:pt x="7" y="24"/>
                  <a:pt x="7" y="24"/>
                </a:cubicBezTo>
                <a:cubicBezTo>
                  <a:pt x="8" y="24"/>
                  <a:pt x="8" y="24"/>
                  <a:pt x="7" y="24"/>
                </a:cubicBezTo>
                <a:cubicBezTo>
                  <a:pt x="7" y="23"/>
                  <a:pt x="7" y="23"/>
                  <a:pt x="7" y="23"/>
                </a:cubicBezTo>
                <a:cubicBezTo>
                  <a:pt x="7" y="22"/>
                  <a:pt x="7" y="22"/>
                  <a:pt x="7" y="22"/>
                </a:cubicBezTo>
                <a:cubicBezTo>
                  <a:pt x="8" y="22"/>
                  <a:pt x="8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1"/>
                  <a:pt x="7" y="21"/>
                  <a:pt x="7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1"/>
                  <a:pt x="5" y="21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6" y="23"/>
                  <a:pt x="6" y="23"/>
                  <a:pt x="6" y="23"/>
                </a:cubicBezTo>
                <a:cubicBezTo>
                  <a:pt x="5" y="23"/>
                  <a:pt x="5" y="23"/>
                  <a:pt x="5" y="23"/>
                </a:cubicBezTo>
                <a:close/>
                <a:moveTo>
                  <a:pt x="15" y="14"/>
                </a:move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5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7" y="14"/>
                </a:cubicBezTo>
                <a:cubicBezTo>
                  <a:pt x="15" y="14"/>
                  <a:pt x="15" y="14"/>
                  <a:pt x="15" y="14"/>
                </a:cubicBezTo>
                <a:close/>
                <a:moveTo>
                  <a:pt x="10" y="11"/>
                </a:moveTo>
                <a:cubicBezTo>
                  <a:pt x="3" y="11"/>
                  <a:pt x="3" y="11"/>
                  <a:pt x="3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7"/>
                  <a:pt x="2" y="17"/>
                  <a:pt x="2" y="17"/>
                </a:cubicBezTo>
                <a:cubicBezTo>
                  <a:pt x="2" y="17"/>
                  <a:pt x="2" y="17"/>
                  <a:pt x="3" y="17"/>
                </a:cubicBezTo>
                <a:cubicBezTo>
                  <a:pt x="10" y="17"/>
                  <a:pt x="10" y="17"/>
                  <a:pt x="10" y="17"/>
                </a:cubicBezTo>
                <a:cubicBezTo>
                  <a:pt x="10" y="17"/>
                  <a:pt x="10" y="17"/>
                  <a:pt x="10" y="17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lose/>
                <a:moveTo>
                  <a:pt x="20" y="11"/>
                </a:moveTo>
                <a:cubicBezTo>
                  <a:pt x="13" y="11"/>
                  <a:pt x="13" y="11"/>
                  <a:pt x="13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7"/>
                  <a:pt x="12" y="17"/>
                  <a:pt x="12" y="17"/>
                </a:cubicBezTo>
                <a:cubicBezTo>
                  <a:pt x="12" y="17"/>
                  <a:pt x="12" y="17"/>
                  <a:pt x="13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lose/>
                <a:moveTo>
                  <a:pt x="3" y="26"/>
                </a:moveTo>
                <a:cubicBezTo>
                  <a:pt x="10" y="26"/>
                  <a:pt x="10" y="26"/>
                  <a:pt x="10" y="26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19"/>
                  <a:pt x="10" y="19"/>
                  <a:pt x="10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2" y="19"/>
                  <a:pt x="2" y="19"/>
                  <a:pt x="2" y="20"/>
                </a:cubicBezTo>
                <a:cubicBezTo>
                  <a:pt x="2" y="26"/>
                  <a:pt x="2" y="26"/>
                  <a:pt x="2" y="26"/>
                </a:cubicBezTo>
                <a:cubicBezTo>
                  <a:pt x="2" y="26"/>
                  <a:pt x="2" y="26"/>
                  <a:pt x="3" y="26"/>
                </a:cubicBezTo>
                <a:close/>
                <a:moveTo>
                  <a:pt x="13" y="26"/>
                </a:moveTo>
                <a:cubicBezTo>
                  <a:pt x="20" y="26"/>
                  <a:pt x="20" y="26"/>
                  <a:pt x="20" y="26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19"/>
                  <a:pt x="20" y="19"/>
                  <a:pt x="20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12" y="19"/>
                  <a:pt x="12" y="19"/>
                  <a:pt x="12" y="20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6"/>
                  <a:pt x="12" y="26"/>
                  <a:pt x="13" y="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86" name="Freeform 214">
            <a:extLst>
              <a:ext uri="{FF2B5EF4-FFF2-40B4-BE49-F238E27FC236}">
                <a16:creationId xmlns:a16="http://schemas.microsoft.com/office/drawing/2014/main" id="{ECE62686-3717-3F65-37E8-580FAB6B0A4D}"/>
              </a:ext>
            </a:extLst>
          </p:cNvPr>
          <p:cNvSpPr>
            <a:spLocks noEditPoints="1"/>
          </p:cNvSpPr>
          <p:nvPr/>
        </p:nvSpPr>
        <p:spPr bwMode="auto">
          <a:xfrm>
            <a:off x="5158780" y="4685815"/>
            <a:ext cx="287756" cy="182789"/>
          </a:xfrm>
          <a:custGeom>
            <a:avLst/>
            <a:gdLst>
              <a:gd name="T0" fmla="*/ 2 w 30"/>
              <a:gd name="T1" fmla="*/ 0 h 19"/>
              <a:gd name="T2" fmla="*/ 28 w 30"/>
              <a:gd name="T3" fmla="*/ 0 h 19"/>
              <a:gd name="T4" fmla="*/ 30 w 30"/>
              <a:gd name="T5" fmla="*/ 2 h 19"/>
              <a:gd name="T6" fmla="*/ 30 w 30"/>
              <a:gd name="T7" fmla="*/ 17 h 19"/>
              <a:gd name="T8" fmla="*/ 28 w 30"/>
              <a:gd name="T9" fmla="*/ 19 h 19"/>
              <a:gd name="T10" fmla="*/ 2 w 30"/>
              <a:gd name="T11" fmla="*/ 19 h 19"/>
              <a:gd name="T12" fmla="*/ 0 w 30"/>
              <a:gd name="T13" fmla="*/ 17 h 19"/>
              <a:gd name="T14" fmla="*/ 0 w 30"/>
              <a:gd name="T15" fmla="*/ 2 h 19"/>
              <a:gd name="T16" fmla="*/ 2 w 30"/>
              <a:gd name="T17" fmla="*/ 0 h 19"/>
              <a:gd name="T18" fmla="*/ 27 w 30"/>
              <a:gd name="T19" fmla="*/ 7 h 19"/>
              <a:gd name="T20" fmla="*/ 27 w 30"/>
              <a:gd name="T21" fmla="*/ 4 h 19"/>
              <a:gd name="T22" fmla="*/ 27 w 30"/>
              <a:gd name="T23" fmla="*/ 3 h 19"/>
              <a:gd name="T24" fmla="*/ 20 w 30"/>
              <a:gd name="T25" fmla="*/ 3 h 19"/>
              <a:gd name="T26" fmla="*/ 20 w 30"/>
              <a:gd name="T27" fmla="*/ 4 h 19"/>
              <a:gd name="T28" fmla="*/ 20 w 30"/>
              <a:gd name="T29" fmla="*/ 7 h 19"/>
              <a:gd name="T30" fmla="*/ 20 w 30"/>
              <a:gd name="T31" fmla="*/ 7 h 19"/>
              <a:gd name="T32" fmla="*/ 27 w 30"/>
              <a:gd name="T33" fmla="*/ 7 h 19"/>
              <a:gd name="T34" fmla="*/ 27 w 30"/>
              <a:gd name="T35" fmla="*/ 7 h 19"/>
              <a:gd name="T36" fmla="*/ 22 w 30"/>
              <a:gd name="T37" fmla="*/ 15 h 19"/>
              <a:gd name="T38" fmla="*/ 27 w 30"/>
              <a:gd name="T39" fmla="*/ 15 h 19"/>
              <a:gd name="T40" fmla="*/ 27 w 30"/>
              <a:gd name="T41" fmla="*/ 15 h 19"/>
              <a:gd name="T42" fmla="*/ 27 w 30"/>
              <a:gd name="T43" fmla="*/ 14 h 19"/>
              <a:gd name="T44" fmla="*/ 27 w 30"/>
              <a:gd name="T45" fmla="*/ 14 h 19"/>
              <a:gd name="T46" fmla="*/ 22 w 30"/>
              <a:gd name="T47" fmla="*/ 14 h 19"/>
              <a:gd name="T48" fmla="*/ 22 w 30"/>
              <a:gd name="T49" fmla="*/ 14 h 19"/>
              <a:gd name="T50" fmla="*/ 22 w 30"/>
              <a:gd name="T51" fmla="*/ 15 h 19"/>
              <a:gd name="T52" fmla="*/ 22 w 30"/>
              <a:gd name="T53" fmla="*/ 15 h 19"/>
              <a:gd name="T54" fmla="*/ 16 w 30"/>
              <a:gd name="T55" fmla="*/ 15 h 19"/>
              <a:gd name="T56" fmla="*/ 20 w 30"/>
              <a:gd name="T57" fmla="*/ 15 h 19"/>
              <a:gd name="T58" fmla="*/ 21 w 30"/>
              <a:gd name="T59" fmla="*/ 15 h 19"/>
              <a:gd name="T60" fmla="*/ 21 w 30"/>
              <a:gd name="T61" fmla="*/ 14 h 19"/>
              <a:gd name="T62" fmla="*/ 20 w 30"/>
              <a:gd name="T63" fmla="*/ 14 h 19"/>
              <a:gd name="T64" fmla="*/ 16 w 30"/>
              <a:gd name="T65" fmla="*/ 14 h 19"/>
              <a:gd name="T66" fmla="*/ 16 w 30"/>
              <a:gd name="T67" fmla="*/ 14 h 19"/>
              <a:gd name="T68" fmla="*/ 16 w 30"/>
              <a:gd name="T69" fmla="*/ 15 h 19"/>
              <a:gd name="T70" fmla="*/ 16 w 30"/>
              <a:gd name="T71" fmla="*/ 15 h 19"/>
              <a:gd name="T72" fmla="*/ 10 w 30"/>
              <a:gd name="T73" fmla="*/ 15 h 19"/>
              <a:gd name="T74" fmla="*/ 14 w 30"/>
              <a:gd name="T75" fmla="*/ 15 h 19"/>
              <a:gd name="T76" fmla="*/ 15 w 30"/>
              <a:gd name="T77" fmla="*/ 15 h 19"/>
              <a:gd name="T78" fmla="*/ 15 w 30"/>
              <a:gd name="T79" fmla="*/ 14 h 19"/>
              <a:gd name="T80" fmla="*/ 14 w 30"/>
              <a:gd name="T81" fmla="*/ 14 h 19"/>
              <a:gd name="T82" fmla="*/ 10 w 30"/>
              <a:gd name="T83" fmla="*/ 14 h 19"/>
              <a:gd name="T84" fmla="*/ 10 w 30"/>
              <a:gd name="T85" fmla="*/ 14 h 19"/>
              <a:gd name="T86" fmla="*/ 10 w 30"/>
              <a:gd name="T87" fmla="*/ 15 h 19"/>
              <a:gd name="T88" fmla="*/ 10 w 30"/>
              <a:gd name="T89" fmla="*/ 15 h 19"/>
              <a:gd name="T90" fmla="*/ 4 w 30"/>
              <a:gd name="T91" fmla="*/ 15 h 19"/>
              <a:gd name="T92" fmla="*/ 8 w 30"/>
              <a:gd name="T93" fmla="*/ 15 h 19"/>
              <a:gd name="T94" fmla="*/ 8 w 30"/>
              <a:gd name="T95" fmla="*/ 15 h 19"/>
              <a:gd name="T96" fmla="*/ 8 w 30"/>
              <a:gd name="T97" fmla="*/ 14 h 19"/>
              <a:gd name="T98" fmla="*/ 8 w 30"/>
              <a:gd name="T99" fmla="*/ 14 h 19"/>
              <a:gd name="T100" fmla="*/ 4 w 30"/>
              <a:gd name="T101" fmla="*/ 14 h 19"/>
              <a:gd name="T102" fmla="*/ 3 w 30"/>
              <a:gd name="T103" fmla="*/ 14 h 19"/>
              <a:gd name="T104" fmla="*/ 3 w 30"/>
              <a:gd name="T105" fmla="*/ 15 h 19"/>
              <a:gd name="T106" fmla="*/ 4 w 30"/>
              <a:gd name="T107" fmla="*/ 15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0" h="19">
                <a:moveTo>
                  <a:pt x="2" y="0"/>
                </a:moveTo>
                <a:cubicBezTo>
                  <a:pt x="28" y="0"/>
                  <a:pt x="28" y="0"/>
                  <a:pt x="28" y="0"/>
                </a:cubicBezTo>
                <a:cubicBezTo>
                  <a:pt x="29" y="0"/>
                  <a:pt x="30" y="1"/>
                  <a:pt x="30" y="2"/>
                </a:cubicBezTo>
                <a:cubicBezTo>
                  <a:pt x="30" y="17"/>
                  <a:pt x="30" y="17"/>
                  <a:pt x="30" y="17"/>
                </a:cubicBezTo>
                <a:cubicBezTo>
                  <a:pt x="30" y="18"/>
                  <a:pt x="29" y="19"/>
                  <a:pt x="28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1" y="19"/>
                  <a:pt x="0" y="18"/>
                  <a:pt x="0" y="1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7" y="7"/>
                </a:moveTo>
                <a:cubicBezTo>
                  <a:pt x="27" y="6"/>
                  <a:pt x="27" y="5"/>
                  <a:pt x="27" y="4"/>
                </a:cubicBezTo>
                <a:cubicBezTo>
                  <a:pt x="27" y="4"/>
                  <a:pt x="27" y="3"/>
                  <a:pt x="27" y="3"/>
                </a:cubicBezTo>
                <a:cubicBezTo>
                  <a:pt x="25" y="3"/>
                  <a:pt x="22" y="3"/>
                  <a:pt x="20" y="3"/>
                </a:cubicBezTo>
                <a:cubicBezTo>
                  <a:pt x="20" y="3"/>
                  <a:pt x="20" y="4"/>
                  <a:pt x="20" y="4"/>
                </a:cubicBezTo>
                <a:cubicBezTo>
                  <a:pt x="20" y="5"/>
                  <a:pt x="20" y="6"/>
                  <a:pt x="20" y="7"/>
                </a:cubicBezTo>
                <a:cubicBezTo>
                  <a:pt x="20" y="7"/>
                  <a:pt x="20" y="7"/>
                  <a:pt x="20" y="7"/>
                </a:cubicBezTo>
                <a:cubicBezTo>
                  <a:pt x="22" y="7"/>
                  <a:pt x="25" y="7"/>
                  <a:pt x="27" y="7"/>
                </a:cubicBezTo>
                <a:cubicBezTo>
                  <a:pt x="27" y="7"/>
                  <a:pt x="27" y="7"/>
                  <a:pt x="27" y="7"/>
                </a:cubicBezTo>
                <a:close/>
                <a:moveTo>
                  <a:pt x="22" y="15"/>
                </a:moveTo>
                <a:cubicBezTo>
                  <a:pt x="27" y="15"/>
                  <a:pt x="27" y="15"/>
                  <a:pt x="27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15"/>
                  <a:pt x="22" y="15"/>
                  <a:pt x="22" y="15"/>
                </a:cubicBezTo>
                <a:close/>
                <a:moveTo>
                  <a:pt x="16" y="15"/>
                </a:moveTo>
                <a:cubicBezTo>
                  <a:pt x="20" y="15"/>
                  <a:pt x="20" y="15"/>
                  <a:pt x="20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4"/>
                  <a:pt x="21" y="14"/>
                  <a:pt x="20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lose/>
                <a:moveTo>
                  <a:pt x="10" y="15"/>
                </a:move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5" y="15"/>
                  <a:pt x="15" y="15"/>
                </a:cubicBezTo>
                <a:cubicBezTo>
                  <a:pt x="15" y="14"/>
                  <a:pt x="15" y="14"/>
                  <a:pt x="15" y="14"/>
                </a:cubicBezTo>
                <a:cubicBezTo>
                  <a:pt x="15" y="14"/>
                  <a:pt x="14" y="14"/>
                  <a:pt x="14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lose/>
                <a:moveTo>
                  <a:pt x="4" y="15"/>
                </a:move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4" y="14"/>
                  <a:pt x="4" y="14"/>
                  <a:pt x="4" y="14"/>
                </a:cubicBezTo>
                <a:cubicBezTo>
                  <a:pt x="4" y="14"/>
                  <a:pt x="3" y="14"/>
                  <a:pt x="3" y="14"/>
                </a:cubicBezTo>
                <a:cubicBezTo>
                  <a:pt x="3" y="15"/>
                  <a:pt x="3" y="15"/>
                  <a:pt x="3" y="15"/>
                </a:cubicBezTo>
                <a:cubicBezTo>
                  <a:pt x="3" y="15"/>
                  <a:pt x="4" y="15"/>
                  <a:pt x="4" y="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87" name="Freeform 215">
            <a:extLst>
              <a:ext uri="{FF2B5EF4-FFF2-40B4-BE49-F238E27FC236}">
                <a16:creationId xmlns:a16="http://schemas.microsoft.com/office/drawing/2014/main" id="{9026FDB1-2546-2BA0-233E-8679C614F960}"/>
              </a:ext>
            </a:extLst>
          </p:cNvPr>
          <p:cNvSpPr>
            <a:spLocks noEditPoints="1"/>
          </p:cNvSpPr>
          <p:nvPr/>
        </p:nvSpPr>
        <p:spPr bwMode="auto">
          <a:xfrm>
            <a:off x="8433443" y="4101399"/>
            <a:ext cx="345668" cy="238891"/>
          </a:xfrm>
          <a:custGeom>
            <a:avLst/>
            <a:gdLst>
              <a:gd name="T0" fmla="*/ 15 w 36"/>
              <a:gd name="T1" fmla="*/ 25 h 25"/>
              <a:gd name="T2" fmla="*/ 24 w 36"/>
              <a:gd name="T3" fmla="*/ 25 h 25"/>
              <a:gd name="T4" fmla="*/ 29 w 36"/>
              <a:gd name="T5" fmla="*/ 25 h 25"/>
              <a:gd name="T6" fmla="*/ 34 w 36"/>
              <a:gd name="T7" fmla="*/ 5 h 25"/>
              <a:gd name="T8" fmla="*/ 31 w 36"/>
              <a:gd name="T9" fmla="*/ 5 h 25"/>
              <a:gd name="T10" fmla="*/ 12 w 36"/>
              <a:gd name="T11" fmla="*/ 3 h 25"/>
              <a:gd name="T12" fmla="*/ 7 w 36"/>
              <a:gd name="T13" fmla="*/ 5 h 25"/>
              <a:gd name="T14" fmla="*/ 0 w 36"/>
              <a:gd name="T15" fmla="*/ 8 h 25"/>
              <a:gd name="T16" fmla="*/ 9 w 36"/>
              <a:gd name="T17" fmla="*/ 25 h 25"/>
              <a:gd name="T18" fmla="*/ 27 w 36"/>
              <a:gd name="T19" fmla="*/ 12 h 25"/>
              <a:gd name="T20" fmla="*/ 12 w 36"/>
              <a:gd name="T21" fmla="*/ 12 h 25"/>
              <a:gd name="T22" fmla="*/ 19 w 36"/>
              <a:gd name="T23" fmla="*/ 10 h 25"/>
              <a:gd name="T24" fmla="*/ 21 w 36"/>
              <a:gd name="T25" fmla="*/ 12 h 25"/>
              <a:gd name="T26" fmla="*/ 22 w 36"/>
              <a:gd name="T27" fmla="*/ 14 h 25"/>
              <a:gd name="T28" fmla="*/ 21 w 36"/>
              <a:gd name="T29" fmla="*/ 16 h 25"/>
              <a:gd name="T30" fmla="*/ 19 w 36"/>
              <a:gd name="T31" fmla="*/ 16 h 25"/>
              <a:gd name="T32" fmla="*/ 19 w 36"/>
              <a:gd name="T33" fmla="*/ 17 h 25"/>
              <a:gd name="T34" fmla="*/ 18 w 36"/>
              <a:gd name="T35" fmla="*/ 16 h 25"/>
              <a:gd name="T36" fmla="*/ 16 w 36"/>
              <a:gd name="T37" fmla="*/ 15 h 25"/>
              <a:gd name="T38" fmla="*/ 16 w 36"/>
              <a:gd name="T39" fmla="*/ 13 h 25"/>
              <a:gd name="T40" fmla="*/ 17 w 36"/>
              <a:gd name="T41" fmla="*/ 14 h 25"/>
              <a:gd name="T42" fmla="*/ 18 w 36"/>
              <a:gd name="T43" fmla="*/ 15 h 25"/>
              <a:gd name="T44" fmla="*/ 19 w 36"/>
              <a:gd name="T45" fmla="*/ 13 h 25"/>
              <a:gd name="T46" fmla="*/ 17 w 36"/>
              <a:gd name="T47" fmla="*/ 12 h 25"/>
              <a:gd name="T48" fmla="*/ 16 w 36"/>
              <a:gd name="T49" fmla="*/ 10 h 25"/>
              <a:gd name="T50" fmla="*/ 17 w 36"/>
              <a:gd name="T51" fmla="*/ 9 h 25"/>
              <a:gd name="T52" fmla="*/ 19 w 36"/>
              <a:gd name="T53" fmla="*/ 8 h 25"/>
              <a:gd name="T54" fmla="*/ 19 w 36"/>
              <a:gd name="T55" fmla="*/ 8 h 25"/>
              <a:gd name="T56" fmla="*/ 22 w 36"/>
              <a:gd name="T57" fmla="*/ 9 h 25"/>
              <a:gd name="T58" fmla="*/ 21 w 36"/>
              <a:gd name="T59" fmla="*/ 11 h 25"/>
              <a:gd name="T60" fmla="*/ 21 w 36"/>
              <a:gd name="T61" fmla="*/ 10 h 25"/>
              <a:gd name="T62" fmla="*/ 19 w 36"/>
              <a:gd name="T63" fmla="*/ 10 h 25"/>
              <a:gd name="T64" fmla="*/ 19 w 36"/>
              <a:gd name="T65" fmla="*/ 12 h 25"/>
              <a:gd name="T66" fmla="*/ 17 w 36"/>
              <a:gd name="T67" fmla="*/ 10 h 25"/>
              <a:gd name="T68" fmla="*/ 18 w 36"/>
              <a:gd name="T69" fmla="*/ 10 h 25"/>
              <a:gd name="T70" fmla="*/ 19 w 36"/>
              <a:gd name="T71" fmla="*/ 10 h 25"/>
              <a:gd name="T72" fmla="*/ 20 w 36"/>
              <a:gd name="T73" fmla="*/ 13 h 25"/>
              <a:gd name="T74" fmla="*/ 21 w 36"/>
              <a:gd name="T75" fmla="*/ 14 h 25"/>
              <a:gd name="T76" fmla="*/ 20 w 36"/>
              <a:gd name="T77" fmla="*/ 15 h 25"/>
              <a:gd name="T78" fmla="*/ 19 w 36"/>
              <a:gd name="T79" fmla="*/ 13 h 25"/>
              <a:gd name="T80" fmla="*/ 15 w 36"/>
              <a:gd name="T81" fmla="*/ 16 h 25"/>
              <a:gd name="T82" fmla="*/ 15 w 36"/>
              <a:gd name="T83" fmla="*/ 9 h 25"/>
              <a:gd name="T84" fmla="*/ 23 w 36"/>
              <a:gd name="T85" fmla="*/ 9 h 25"/>
              <a:gd name="T86" fmla="*/ 23 w 36"/>
              <a:gd name="T87" fmla="*/ 16 h 25"/>
              <a:gd name="T88" fmla="*/ 23 w 36"/>
              <a:gd name="T89" fmla="*/ 17 h 25"/>
              <a:gd name="T90" fmla="*/ 15 w 36"/>
              <a:gd name="T91" fmla="*/ 17 h 25"/>
              <a:gd name="T92" fmla="*/ 15 w 36"/>
              <a:gd name="T93" fmla="*/ 8 h 25"/>
              <a:gd name="T94" fmla="*/ 23 w 36"/>
              <a:gd name="T95" fmla="*/ 8 h 25"/>
              <a:gd name="T96" fmla="*/ 23 w 36"/>
              <a:gd name="T97" fmla="*/ 17 h 25"/>
              <a:gd name="T98" fmla="*/ 7 w 36"/>
              <a:gd name="T99" fmla="*/ 8 h 25"/>
              <a:gd name="T100" fmla="*/ 5 w 36"/>
              <a:gd name="T101" fmla="*/ 9 h 25"/>
              <a:gd name="T102" fmla="*/ 7 w 36"/>
              <a:gd name="T103" fmla="*/ 8 h 25"/>
              <a:gd name="T104" fmla="*/ 5 w 36"/>
              <a:gd name="T105" fmla="*/ 8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6" h="25">
                <a:moveTo>
                  <a:pt x="9" y="25"/>
                </a:moveTo>
                <a:cubicBezTo>
                  <a:pt x="15" y="25"/>
                  <a:pt x="15" y="25"/>
                  <a:pt x="15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16" y="22"/>
                  <a:pt x="23" y="22"/>
                  <a:pt x="24" y="25"/>
                </a:cubicBezTo>
                <a:cubicBezTo>
                  <a:pt x="24" y="25"/>
                  <a:pt x="24" y="25"/>
                  <a:pt x="25" y="25"/>
                </a:cubicBezTo>
                <a:cubicBezTo>
                  <a:pt x="29" y="25"/>
                  <a:pt x="29" y="25"/>
                  <a:pt x="29" y="25"/>
                </a:cubicBezTo>
                <a:cubicBezTo>
                  <a:pt x="31" y="25"/>
                  <a:pt x="36" y="14"/>
                  <a:pt x="32" y="7"/>
                </a:cubicBezTo>
                <a:cubicBezTo>
                  <a:pt x="33" y="7"/>
                  <a:pt x="34" y="6"/>
                  <a:pt x="34" y="5"/>
                </a:cubicBezTo>
                <a:cubicBezTo>
                  <a:pt x="33" y="4"/>
                  <a:pt x="32" y="4"/>
                  <a:pt x="31" y="5"/>
                </a:cubicBezTo>
                <a:cubicBezTo>
                  <a:pt x="31" y="5"/>
                  <a:pt x="31" y="5"/>
                  <a:pt x="31" y="5"/>
                </a:cubicBezTo>
                <a:cubicBezTo>
                  <a:pt x="28" y="3"/>
                  <a:pt x="24" y="1"/>
                  <a:pt x="18" y="1"/>
                </a:cubicBezTo>
                <a:cubicBezTo>
                  <a:pt x="15" y="1"/>
                  <a:pt x="13" y="2"/>
                  <a:pt x="12" y="3"/>
                </a:cubicBezTo>
                <a:cubicBezTo>
                  <a:pt x="11" y="1"/>
                  <a:pt x="8" y="0"/>
                  <a:pt x="6" y="0"/>
                </a:cubicBezTo>
                <a:cubicBezTo>
                  <a:pt x="7" y="1"/>
                  <a:pt x="7" y="4"/>
                  <a:pt x="7" y="5"/>
                </a:cubicBezTo>
                <a:cubicBezTo>
                  <a:pt x="7" y="5"/>
                  <a:pt x="7" y="5"/>
                  <a:pt x="7" y="5"/>
                </a:cubicBezTo>
                <a:cubicBezTo>
                  <a:pt x="5" y="7"/>
                  <a:pt x="3" y="9"/>
                  <a:pt x="0" y="8"/>
                </a:cubicBezTo>
                <a:cubicBezTo>
                  <a:pt x="1" y="14"/>
                  <a:pt x="1" y="14"/>
                  <a:pt x="1" y="14"/>
                </a:cubicBezTo>
                <a:cubicBezTo>
                  <a:pt x="5" y="16"/>
                  <a:pt x="7" y="25"/>
                  <a:pt x="9" y="25"/>
                </a:cubicBezTo>
                <a:close/>
                <a:moveTo>
                  <a:pt x="19" y="5"/>
                </a:moveTo>
                <a:cubicBezTo>
                  <a:pt x="23" y="5"/>
                  <a:pt x="27" y="8"/>
                  <a:pt x="27" y="12"/>
                </a:cubicBezTo>
                <a:cubicBezTo>
                  <a:pt x="27" y="16"/>
                  <a:pt x="23" y="20"/>
                  <a:pt x="19" y="20"/>
                </a:cubicBezTo>
                <a:cubicBezTo>
                  <a:pt x="15" y="20"/>
                  <a:pt x="12" y="16"/>
                  <a:pt x="12" y="12"/>
                </a:cubicBezTo>
                <a:cubicBezTo>
                  <a:pt x="12" y="8"/>
                  <a:pt x="15" y="5"/>
                  <a:pt x="19" y="5"/>
                </a:cubicBezTo>
                <a:close/>
                <a:moveTo>
                  <a:pt x="19" y="10"/>
                </a:moveTo>
                <a:cubicBezTo>
                  <a:pt x="19" y="12"/>
                  <a:pt x="19" y="12"/>
                  <a:pt x="19" y="12"/>
                </a:cubicBezTo>
                <a:cubicBezTo>
                  <a:pt x="20" y="12"/>
                  <a:pt x="21" y="12"/>
                  <a:pt x="21" y="12"/>
                </a:cubicBezTo>
                <a:cubicBezTo>
                  <a:pt x="21" y="12"/>
                  <a:pt x="22" y="12"/>
                  <a:pt x="22" y="12"/>
                </a:cubicBezTo>
                <a:cubicBezTo>
                  <a:pt x="22" y="13"/>
                  <a:pt x="22" y="13"/>
                  <a:pt x="22" y="14"/>
                </a:cubicBezTo>
                <a:cubicBezTo>
                  <a:pt x="22" y="14"/>
                  <a:pt x="22" y="15"/>
                  <a:pt x="22" y="15"/>
                </a:cubicBezTo>
                <a:cubicBezTo>
                  <a:pt x="22" y="15"/>
                  <a:pt x="21" y="15"/>
                  <a:pt x="21" y="16"/>
                </a:cubicBezTo>
                <a:cubicBezTo>
                  <a:pt x="21" y="16"/>
                  <a:pt x="20" y="16"/>
                  <a:pt x="20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6"/>
                  <a:pt x="19" y="16"/>
                  <a:pt x="19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7" y="16"/>
                  <a:pt x="17" y="16"/>
                  <a:pt x="17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3"/>
                  <a:pt x="16" y="13"/>
                  <a:pt x="16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4"/>
                  <a:pt x="17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3"/>
                  <a:pt x="18" y="13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1"/>
                  <a:pt x="16" y="11"/>
                  <a:pt x="16" y="10"/>
                </a:cubicBezTo>
                <a:cubicBezTo>
                  <a:pt x="16" y="10"/>
                  <a:pt x="16" y="10"/>
                  <a:pt x="16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8" y="8"/>
                  <a:pt x="18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20" y="8"/>
                  <a:pt x="21" y="9"/>
                  <a:pt x="21" y="9"/>
                </a:cubicBezTo>
                <a:cubicBezTo>
                  <a:pt x="21" y="9"/>
                  <a:pt x="22" y="9"/>
                  <a:pt x="22" y="9"/>
                </a:cubicBezTo>
                <a:cubicBezTo>
                  <a:pt x="22" y="10"/>
                  <a:pt x="22" y="10"/>
                  <a:pt x="22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19" y="10"/>
                  <a:pt x="19" y="10"/>
                  <a:pt x="19" y="10"/>
                </a:cubicBezTo>
                <a:close/>
                <a:moveTo>
                  <a:pt x="19" y="10"/>
                </a:moveTo>
                <a:cubicBezTo>
                  <a:pt x="19" y="12"/>
                  <a:pt x="19" y="12"/>
                  <a:pt x="19" y="12"/>
                </a:cubicBezTo>
                <a:cubicBezTo>
                  <a:pt x="18" y="12"/>
                  <a:pt x="18" y="11"/>
                  <a:pt x="18" y="11"/>
                </a:cubicBezTo>
                <a:cubicBezTo>
                  <a:pt x="17" y="11"/>
                  <a:pt x="17" y="11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9" y="10"/>
                  <a:pt x="19" y="10"/>
                  <a:pt x="19" y="10"/>
                </a:cubicBezTo>
                <a:close/>
                <a:moveTo>
                  <a:pt x="19" y="13"/>
                </a:moveTo>
                <a:cubicBezTo>
                  <a:pt x="20" y="13"/>
                  <a:pt x="20" y="13"/>
                  <a:pt x="20" y="13"/>
                </a:cubicBezTo>
                <a:cubicBezTo>
                  <a:pt x="20" y="13"/>
                  <a:pt x="21" y="13"/>
                  <a:pt x="21" y="13"/>
                </a:cubicBezTo>
                <a:cubicBezTo>
                  <a:pt x="21" y="13"/>
                  <a:pt x="21" y="13"/>
                  <a:pt x="21" y="14"/>
                </a:cubicBezTo>
                <a:cubicBezTo>
                  <a:pt x="21" y="14"/>
                  <a:pt x="21" y="14"/>
                  <a:pt x="21" y="15"/>
                </a:cubicBezTo>
                <a:cubicBezTo>
                  <a:pt x="20" y="15"/>
                  <a:pt x="20" y="15"/>
                  <a:pt x="20" y="15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13"/>
                  <a:pt x="19" y="13"/>
                  <a:pt x="19" y="13"/>
                </a:cubicBezTo>
                <a:close/>
                <a:moveTo>
                  <a:pt x="19" y="17"/>
                </a:moveTo>
                <a:cubicBezTo>
                  <a:pt x="18" y="17"/>
                  <a:pt x="16" y="17"/>
                  <a:pt x="15" y="16"/>
                </a:cubicBezTo>
                <a:cubicBezTo>
                  <a:pt x="14" y="15"/>
                  <a:pt x="14" y="14"/>
                  <a:pt x="14" y="12"/>
                </a:cubicBezTo>
                <a:cubicBezTo>
                  <a:pt x="14" y="11"/>
                  <a:pt x="14" y="9"/>
                  <a:pt x="15" y="9"/>
                </a:cubicBezTo>
                <a:cubicBezTo>
                  <a:pt x="16" y="8"/>
                  <a:pt x="18" y="7"/>
                  <a:pt x="19" y="7"/>
                </a:cubicBezTo>
                <a:cubicBezTo>
                  <a:pt x="20" y="7"/>
                  <a:pt x="22" y="8"/>
                  <a:pt x="23" y="9"/>
                </a:cubicBezTo>
                <a:cubicBezTo>
                  <a:pt x="24" y="9"/>
                  <a:pt x="24" y="11"/>
                  <a:pt x="24" y="12"/>
                </a:cubicBezTo>
                <a:cubicBezTo>
                  <a:pt x="24" y="14"/>
                  <a:pt x="24" y="15"/>
                  <a:pt x="23" y="16"/>
                </a:cubicBezTo>
                <a:cubicBezTo>
                  <a:pt x="22" y="17"/>
                  <a:pt x="20" y="17"/>
                  <a:pt x="19" y="17"/>
                </a:cubicBezTo>
                <a:close/>
                <a:moveTo>
                  <a:pt x="23" y="17"/>
                </a:moveTo>
                <a:cubicBezTo>
                  <a:pt x="22" y="18"/>
                  <a:pt x="21" y="18"/>
                  <a:pt x="19" y="18"/>
                </a:cubicBezTo>
                <a:cubicBezTo>
                  <a:pt x="17" y="18"/>
                  <a:pt x="16" y="18"/>
                  <a:pt x="15" y="17"/>
                </a:cubicBezTo>
                <a:cubicBezTo>
                  <a:pt x="13" y="15"/>
                  <a:pt x="13" y="14"/>
                  <a:pt x="13" y="12"/>
                </a:cubicBezTo>
                <a:cubicBezTo>
                  <a:pt x="13" y="10"/>
                  <a:pt x="13" y="9"/>
                  <a:pt x="15" y="8"/>
                </a:cubicBezTo>
                <a:cubicBezTo>
                  <a:pt x="16" y="7"/>
                  <a:pt x="17" y="6"/>
                  <a:pt x="19" y="6"/>
                </a:cubicBezTo>
                <a:cubicBezTo>
                  <a:pt x="21" y="6"/>
                  <a:pt x="22" y="7"/>
                  <a:pt x="23" y="8"/>
                </a:cubicBezTo>
                <a:cubicBezTo>
                  <a:pt x="25" y="9"/>
                  <a:pt x="25" y="10"/>
                  <a:pt x="25" y="12"/>
                </a:cubicBezTo>
                <a:cubicBezTo>
                  <a:pt x="25" y="14"/>
                  <a:pt x="25" y="15"/>
                  <a:pt x="23" y="17"/>
                </a:cubicBezTo>
                <a:close/>
                <a:moveTo>
                  <a:pt x="6" y="7"/>
                </a:moveTo>
                <a:cubicBezTo>
                  <a:pt x="7" y="7"/>
                  <a:pt x="7" y="8"/>
                  <a:pt x="7" y="8"/>
                </a:cubicBezTo>
                <a:cubicBezTo>
                  <a:pt x="7" y="9"/>
                  <a:pt x="7" y="10"/>
                  <a:pt x="6" y="10"/>
                </a:cubicBezTo>
                <a:cubicBezTo>
                  <a:pt x="6" y="10"/>
                  <a:pt x="6" y="9"/>
                  <a:pt x="5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7" y="9"/>
                  <a:pt x="7" y="8"/>
                </a:cubicBezTo>
                <a:cubicBezTo>
                  <a:pt x="7" y="8"/>
                  <a:pt x="6" y="8"/>
                  <a:pt x="6" y="8"/>
                </a:cubicBezTo>
                <a:cubicBezTo>
                  <a:pt x="6" y="8"/>
                  <a:pt x="6" y="8"/>
                  <a:pt x="5" y="8"/>
                </a:cubicBezTo>
                <a:cubicBezTo>
                  <a:pt x="6" y="8"/>
                  <a:pt x="6" y="7"/>
                  <a:pt x="6" y="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88" name="Freeform 216">
            <a:extLst>
              <a:ext uri="{FF2B5EF4-FFF2-40B4-BE49-F238E27FC236}">
                <a16:creationId xmlns:a16="http://schemas.microsoft.com/office/drawing/2014/main" id="{EFB5F550-9FA6-EF2E-864B-51C767CF5B2F}"/>
              </a:ext>
            </a:extLst>
          </p:cNvPr>
          <p:cNvSpPr>
            <a:spLocks noEditPoints="1"/>
          </p:cNvSpPr>
          <p:nvPr/>
        </p:nvSpPr>
        <p:spPr bwMode="auto">
          <a:xfrm>
            <a:off x="7881566" y="4101399"/>
            <a:ext cx="278706" cy="238891"/>
          </a:xfrm>
          <a:custGeom>
            <a:avLst/>
            <a:gdLst>
              <a:gd name="T0" fmla="*/ 29 w 29"/>
              <a:gd name="T1" fmla="*/ 21 h 25"/>
              <a:gd name="T2" fmla="*/ 2 w 29"/>
              <a:gd name="T3" fmla="*/ 23 h 25"/>
              <a:gd name="T4" fmla="*/ 0 w 29"/>
              <a:gd name="T5" fmla="*/ 2 h 25"/>
              <a:gd name="T6" fmla="*/ 27 w 29"/>
              <a:gd name="T7" fmla="*/ 0 h 25"/>
              <a:gd name="T8" fmla="*/ 16 w 29"/>
              <a:gd name="T9" fmla="*/ 8 h 25"/>
              <a:gd name="T10" fmla="*/ 16 w 29"/>
              <a:gd name="T11" fmla="*/ 6 h 25"/>
              <a:gd name="T12" fmla="*/ 15 w 29"/>
              <a:gd name="T13" fmla="*/ 6 h 25"/>
              <a:gd name="T14" fmla="*/ 13 w 29"/>
              <a:gd name="T15" fmla="*/ 7 h 25"/>
              <a:gd name="T16" fmla="*/ 13 w 29"/>
              <a:gd name="T17" fmla="*/ 16 h 25"/>
              <a:gd name="T18" fmla="*/ 16 w 29"/>
              <a:gd name="T19" fmla="*/ 8 h 25"/>
              <a:gd name="T20" fmla="*/ 22 w 29"/>
              <a:gd name="T21" fmla="*/ 25 h 25"/>
              <a:gd name="T22" fmla="*/ 24 w 29"/>
              <a:gd name="T23" fmla="*/ 25 h 25"/>
              <a:gd name="T24" fmla="*/ 25 w 29"/>
              <a:gd name="T25" fmla="*/ 24 h 25"/>
              <a:gd name="T26" fmla="*/ 4 w 29"/>
              <a:gd name="T27" fmla="*/ 24 h 25"/>
              <a:gd name="T28" fmla="*/ 5 w 29"/>
              <a:gd name="T29" fmla="*/ 25 h 25"/>
              <a:gd name="T30" fmla="*/ 8 w 29"/>
              <a:gd name="T31" fmla="*/ 25 h 25"/>
              <a:gd name="T32" fmla="*/ 4 w 29"/>
              <a:gd name="T33" fmla="*/ 24 h 25"/>
              <a:gd name="T34" fmla="*/ 27 w 29"/>
              <a:gd name="T35" fmla="*/ 8 h 25"/>
              <a:gd name="T36" fmla="*/ 25 w 29"/>
              <a:gd name="T37" fmla="*/ 7 h 25"/>
              <a:gd name="T38" fmla="*/ 25 w 29"/>
              <a:gd name="T39" fmla="*/ 15 h 25"/>
              <a:gd name="T40" fmla="*/ 26 w 29"/>
              <a:gd name="T41" fmla="*/ 16 h 25"/>
              <a:gd name="T42" fmla="*/ 14 w 29"/>
              <a:gd name="T43" fmla="*/ 5 h 25"/>
              <a:gd name="T44" fmla="*/ 13 w 29"/>
              <a:gd name="T45" fmla="*/ 6 h 25"/>
              <a:gd name="T46" fmla="*/ 13 w 29"/>
              <a:gd name="T47" fmla="*/ 6 h 25"/>
              <a:gd name="T48" fmla="*/ 9 w 29"/>
              <a:gd name="T49" fmla="*/ 7 h 25"/>
              <a:gd name="T50" fmla="*/ 10 w 29"/>
              <a:gd name="T51" fmla="*/ 8 h 25"/>
              <a:gd name="T52" fmla="*/ 9 w 29"/>
              <a:gd name="T53" fmla="*/ 8 h 25"/>
              <a:gd name="T54" fmla="*/ 7 w 29"/>
              <a:gd name="T55" fmla="*/ 11 h 25"/>
              <a:gd name="T56" fmla="*/ 8 w 29"/>
              <a:gd name="T57" fmla="*/ 12 h 25"/>
              <a:gd name="T58" fmla="*/ 8 w 29"/>
              <a:gd name="T59" fmla="*/ 12 h 25"/>
              <a:gd name="T60" fmla="*/ 8 w 29"/>
              <a:gd name="T61" fmla="*/ 16 h 25"/>
              <a:gd name="T62" fmla="*/ 10 w 29"/>
              <a:gd name="T63" fmla="*/ 15 h 25"/>
              <a:gd name="T64" fmla="*/ 10 w 29"/>
              <a:gd name="T65" fmla="*/ 16 h 25"/>
              <a:gd name="T66" fmla="*/ 13 w 29"/>
              <a:gd name="T67" fmla="*/ 18 h 25"/>
              <a:gd name="T68" fmla="*/ 13 w 29"/>
              <a:gd name="T69" fmla="*/ 17 h 25"/>
              <a:gd name="T70" fmla="*/ 14 w 29"/>
              <a:gd name="T71" fmla="*/ 17 h 25"/>
              <a:gd name="T72" fmla="*/ 18 w 29"/>
              <a:gd name="T73" fmla="*/ 17 h 25"/>
              <a:gd name="T74" fmla="*/ 17 w 29"/>
              <a:gd name="T75" fmla="*/ 15 h 25"/>
              <a:gd name="T76" fmla="*/ 18 w 29"/>
              <a:gd name="T77" fmla="*/ 15 h 25"/>
              <a:gd name="T78" fmla="*/ 20 w 29"/>
              <a:gd name="T79" fmla="*/ 12 h 25"/>
              <a:gd name="T80" fmla="*/ 18 w 29"/>
              <a:gd name="T81" fmla="*/ 12 h 25"/>
              <a:gd name="T82" fmla="*/ 19 w 29"/>
              <a:gd name="T83" fmla="*/ 11 h 25"/>
              <a:gd name="T84" fmla="*/ 18 w 29"/>
              <a:gd name="T85" fmla="*/ 7 h 25"/>
              <a:gd name="T86" fmla="*/ 17 w 29"/>
              <a:gd name="T87" fmla="*/ 8 h 25"/>
              <a:gd name="T88" fmla="*/ 17 w 29"/>
              <a:gd name="T89" fmla="*/ 7 h 25"/>
              <a:gd name="T90" fmla="*/ 14 w 29"/>
              <a:gd name="T91" fmla="*/ 5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9" h="25">
                <a:moveTo>
                  <a:pt x="29" y="2"/>
                </a:moveTo>
                <a:cubicBezTo>
                  <a:pt x="29" y="14"/>
                  <a:pt x="29" y="8"/>
                  <a:pt x="29" y="21"/>
                </a:cubicBezTo>
                <a:cubicBezTo>
                  <a:pt x="29" y="22"/>
                  <a:pt x="28" y="23"/>
                  <a:pt x="27" y="23"/>
                </a:cubicBezTo>
                <a:cubicBezTo>
                  <a:pt x="22" y="23"/>
                  <a:pt x="7" y="23"/>
                  <a:pt x="2" y="23"/>
                </a:cubicBezTo>
                <a:cubicBezTo>
                  <a:pt x="1" y="23"/>
                  <a:pt x="0" y="22"/>
                  <a:pt x="0" y="21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7" y="0"/>
                  <a:pt x="22" y="0"/>
                  <a:pt x="27" y="0"/>
                </a:cubicBezTo>
                <a:cubicBezTo>
                  <a:pt x="28" y="0"/>
                  <a:pt x="29" y="1"/>
                  <a:pt x="29" y="2"/>
                </a:cubicBezTo>
                <a:close/>
                <a:moveTo>
                  <a:pt x="16" y="8"/>
                </a:moveTo>
                <a:cubicBezTo>
                  <a:pt x="16" y="7"/>
                  <a:pt x="16" y="7"/>
                  <a:pt x="16" y="7"/>
                </a:cubicBezTo>
                <a:cubicBezTo>
                  <a:pt x="17" y="7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5" y="6"/>
                  <a:pt x="15" y="6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7"/>
                  <a:pt x="14" y="7"/>
                  <a:pt x="13" y="7"/>
                </a:cubicBezTo>
                <a:cubicBezTo>
                  <a:pt x="11" y="7"/>
                  <a:pt x="9" y="9"/>
                  <a:pt x="9" y="12"/>
                </a:cubicBezTo>
                <a:cubicBezTo>
                  <a:pt x="9" y="14"/>
                  <a:pt x="11" y="16"/>
                  <a:pt x="13" y="16"/>
                </a:cubicBezTo>
                <a:cubicBezTo>
                  <a:pt x="16" y="16"/>
                  <a:pt x="18" y="14"/>
                  <a:pt x="18" y="12"/>
                </a:cubicBezTo>
                <a:cubicBezTo>
                  <a:pt x="18" y="10"/>
                  <a:pt x="17" y="9"/>
                  <a:pt x="16" y="8"/>
                </a:cubicBezTo>
                <a:close/>
                <a:moveTo>
                  <a:pt x="22" y="24"/>
                </a:moveTo>
                <a:cubicBezTo>
                  <a:pt x="22" y="25"/>
                  <a:pt x="22" y="25"/>
                  <a:pt x="22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4"/>
                  <a:pt x="25" y="24"/>
                  <a:pt x="25" y="24"/>
                </a:cubicBezTo>
                <a:cubicBezTo>
                  <a:pt x="22" y="24"/>
                  <a:pt x="22" y="24"/>
                  <a:pt x="22" y="24"/>
                </a:cubicBezTo>
                <a:close/>
                <a:moveTo>
                  <a:pt x="4" y="24"/>
                </a:moveTo>
                <a:cubicBezTo>
                  <a:pt x="4" y="25"/>
                  <a:pt x="4" y="25"/>
                  <a:pt x="4" y="25"/>
                </a:cubicBezTo>
                <a:cubicBezTo>
                  <a:pt x="4" y="25"/>
                  <a:pt x="5" y="25"/>
                  <a:pt x="5" y="25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5"/>
                  <a:pt x="8" y="25"/>
                  <a:pt x="8" y="25"/>
                </a:cubicBezTo>
                <a:cubicBezTo>
                  <a:pt x="8" y="24"/>
                  <a:pt x="8" y="24"/>
                  <a:pt x="8" y="24"/>
                </a:cubicBezTo>
                <a:cubicBezTo>
                  <a:pt x="4" y="24"/>
                  <a:pt x="4" y="24"/>
                  <a:pt x="4" y="24"/>
                </a:cubicBezTo>
                <a:close/>
                <a:moveTo>
                  <a:pt x="27" y="15"/>
                </a:moveTo>
                <a:cubicBezTo>
                  <a:pt x="27" y="8"/>
                  <a:pt x="27" y="8"/>
                  <a:pt x="27" y="8"/>
                </a:cubicBezTo>
                <a:cubicBezTo>
                  <a:pt x="27" y="7"/>
                  <a:pt x="27" y="7"/>
                  <a:pt x="26" y="7"/>
                </a:cubicBezTo>
                <a:cubicBezTo>
                  <a:pt x="26" y="7"/>
                  <a:pt x="25" y="7"/>
                  <a:pt x="25" y="7"/>
                </a:cubicBezTo>
                <a:cubicBezTo>
                  <a:pt x="25" y="7"/>
                  <a:pt x="25" y="7"/>
                  <a:pt x="25" y="8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6"/>
                  <a:pt x="26" y="16"/>
                  <a:pt x="26" y="16"/>
                </a:cubicBezTo>
                <a:cubicBezTo>
                  <a:pt x="27" y="16"/>
                  <a:pt x="27" y="16"/>
                  <a:pt x="27" y="15"/>
                </a:cubicBezTo>
                <a:close/>
                <a:moveTo>
                  <a:pt x="14" y="5"/>
                </a:move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5"/>
                  <a:pt x="13" y="5"/>
                  <a:pt x="13" y="5"/>
                </a:cubicBezTo>
                <a:cubicBezTo>
                  <a:pt x="11" y="5"/>
                  <a:pt x="10" y="6"/>
                  <a:pt x="9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9" y="8"/>
                  <a:pt x="9" y="8"/>
                  <a:pt x="9" y="8"/>
                </a:cubicBezTo>
                <a:cubicBezTo>
                  <a:pt x="8" y="7"/>
                  <a:pt x="8" y="7"/>
                  <a:pt x="8" y="7"/>
                </a:cubicBezTo>
                <a:cubicBezTo>
                  <a:pt x="7" y="8"/>
                  <a:pt x="7" y="10"/>
                  <a:pt x="7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3"/>
                  <a:pt x="7" y="15"/>
                  <a:pt x="8" y="16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9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10" y="16"/>
                  <a:pt x="10" y="16"/>
                </a:cubicBezTo>
                <a:cubicBezTo>
                  <a:pt x="9" y="17"/>
                  <a:pt x="9" y="17"/>
                  <a:pt x="9" y="17"/>
                </a:cubicBezTo>
                <a:cubicBezTo>
                  <a:pt x="10" y="17"/>
                  <a:pt x="11" y="18"/>
                  <a:pt x="13" y="18"/>
                </a:cubicBezTo>
                <a:cubicBezTo>
                  <a:pt x="13" y="17"/>
                  <a:pt x="13" y="17"/>
                  <a:pt x="13" y="17"/>
                </a:cubicBezTo>
                <a:cubicBezTo>
                  <a:pt x="13" y="17"/>
                  <a:pt x="13" y="17"/>
                  <a:pt x="13" y="17"/>
                </a:cubicBezTo>
                <a:cubicBezTo>
                  <a:pt x="13" y="17"/>
                  <a:pt x="13" y="17"/>
                  <a:pt x="13" y="17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8"/>
                  <a:pt x="14" y="18"/>
                  <a:pt x="14" y="18"/>
                </a:cubicBezTo>
                <a:cubicBezTo>
                  <a:pt x="15" y="18"/>
                  <a:pt x="17" y="17"/>
                  <a:pt x="18" y="17"/>
                </a:cubicBezTo>
                <a:cubicBezTo>
                  <a:pt x="17" y="16"/>
                  <a:pt x="17" y="16"/>
                  <a:pt x="17" y="16"/>
                </a:cubicBezTo>
                <a:cubicBezTo>
                  <a:pt x="17" y="16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6"/>
                  <a:pt x="18" y="16"/>
                  <a:pt x="18" y="16"/>
                </a:cubicBezTo>
                <a:cubicBezTo>
                  <a:pt x="19" y="15"/>
                  <a:pt x="20" y="13"/>
                  <a:pt x="20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1"/>
                  <a:pt x="19" y="11"/>
                  <a:pt x="19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0"/>
                  <a:pt x="19" y="8"/>
                  <a:pt x="18" y="7"/>
                </a:cubicBezTo>
                <a:cubicBezTo>
                  <a:pt x="18" y="8"/>
                  <a:pt x="18" y="8"/>
                  <a:pt x="18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17" y="8"/>
                  <a:pt x="17" y="7"/>
                  <a:pt x="17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7" y="6"/>
                  <a:pt x="15" y="5"/>
                  <a:pt x="14" y="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89" name="Freeform 217">
            <a:extLst>
              <a:ext uri="{FF2B5EF4-FFF2-40B4-BE49-F238E27FC236}">
                <a16:creationId xmlns:a16="http://schemas.microsoft.com/office/drawing/2014/main" id="{25FEEA6F-29F4-67D3-B505-5D5728D3DCA4}"/>
              </a:ext>
            </a:extLst>
          </p:cNvPr>
          <p:cNvSpPr>
            <a:spLocks noEditPoints="1"/>
          </p:cNvSpPr>
          <p:nvPr/>
        </p:nvSpPr>
        <p:spPr bwMode="auto">
          <a:xfrm>
            <a:off x="758756" y="4647807"/>
            <a:ext cx="278706" cy="278706"/>
          </a:xfrm>
          <a:custGeom>
            <a:avLst/>
            <a:gdLst>
              <a:gd name="T0" fmla="*/ 14 w 29"/>
              <a:gd name="T1" fmla="*/ 0 h 29"/>
              <a:gd name="T2" fmla="*/ 0 w 29"/>
              <a:gd name="T3" fmla="*/ 15 h 29"/>
              <a:gd name="T4" fmla="*/ 14 w 29"/>
              <a:gd name="T5" fmla="*/ 29 h 29"/>
              <a:gd name="T6" fmla="*/ 29 w 29"/>
              <a:gd name="T7" fmla="*/ 15 h 29"/>
              <a:gd name="T8" fmla="*/ 14 w 29"/>
              <a:gd name="T9" fmla="*/ 0 h 29"/>
              <a:gd name="T10" fmla="*/ 15 w 29"/>
              <a:gd name="T11" fmla="*/ 14 h 29"/>
              <a:gd name="T12" fmla="*/ 15 w 29"/>
              <a:gd name="T13" fmla="*/ 16 h 29"/>
              <a:gd name="T14" fmla="*/ 12 w 29"/>
              <a:gd name="T15" fmla="*/ 16 h 29"/>
              <a:gd name="T16" fmla="*/ 12 w 29"/>
              <a:gd name="T17" fmla="*/ 17 h 29"/>
              <a:gd name="T18" fmla="*/ 12 w 29"/>
              <a:gd name="T19" fmla="*/ 18 h 29"/>
              <a:gd name="T20" fmla="*/ 11 w 29"/>
              <a:gd name="T21" fmla="*/ 19 h 29"/>
              <a:gd name="T22" fmla="*/ 19 w 29"/>
              <a:gd name="T23" fmla="*/ 19 h 29"/>
              <a:gd name="T24" fmla="*/ 19 w 29"/>
              <a:gd name="T25" fmla="*/ 21 h 29"/>
              <a:gd name="T26" fmla="*/ 9 w 29"/>
              <a:gd name="T27" fmla="*/ 21 h 29"/>
              <a:gd name="T28" fmla="*/ 9 w 29"/>
              <a:gd name="T29" fmla="*/ 19 h 29"/>
              <a:gd name="T30" fmla="*/ 9 w 29"/>
              <a:gd name="T31" fmla="*/ 18 h 29"/>
              <a:gd name="T32" fmla="*/ 10 w 29"/>
              <a:gd name="T33" fmla="*/ 17 h 29"/>
              <a:gd name="T34" fmla="*/ 10 w 29"/>
              <a:gd name="T35" fmla="*/ 16 h 29"/>
              <a:gd name="T36" fmla="*/ 8 w 29"/>
              <a:gd name="T37" fmla="*/ 16 h 29"/>
              <a:gd name="T38" fmla="*/ 8 w 29"/>
              <a:gd name="T39" fmla="*/ 14 h 29"/>
              <a:gd name="T40" fmla="*/ 10 w 29"/>
              <a:gd name="T41" fmla="*/ 14 h 29"/>
              <a:gd name="T42" fmla="*/ 10 w 29"/>
              <a:gd name="T43" fmla="*/ 12 h 29"/>
              <a:gd name="T44" fmla="*/ 10 w 29"/>
              <a:gd name="T45" fmla="*/ 10 h 29"/>
              <a:gd name="T46" fmla="*/ 11 w 29"/>
              <a:gd name="T47" fmla="*/ 9 h 29"/>
              <a:gd name="T48" fmla="*/ 14 w 29"/>
              <a:gd name="T49" fmla="*/ 8 h 29"/>
              <a:gd name="T50" fmla="*/ 16 w 29"/>
              <a:gd name="T51" fmla="*/ 8 h 29"/>
              <a:gd name="T52" fmla="*/ 17 w 29"/>
              <a:gd name="T53" fmla="*/ 9 h 29"/>
              <a:gd name="T54" fmla="*/ 18 w 29"/>
              <a:gd name="T55" fmla="*/ 10 h 29"/>
              <a:gd name="T56" fmla="*/ 18 w 29"/>
              <a:gd name="T57" fmla="*/ 12 h 29"/>
              <a:gd name="T58" fmla="*/ 16 w 29"/>
              <a:gd name="T59" fmla="*/ 12 h 29"/>
              <a:gd name="T60" fmla="*/ 16 w 29"/>
              <a:gd name="T61" fmla="*/ 11 h 29"/>
              <a:gd name="T62" fmla="*/ 15 w 29"/>
              <a:gd name="T63" fmla="*/ 10 h 29"/>
              <a:gd name="T64" fmla="*/ 14 w 29"/>
              <a:gd name="T65" fmla="*/ 10 h 29"/>
              <a:gd name="T66" fmla="*/ 14 w 29"/>
              <a:gd name="T67" fmla="*/ 10 h 29"/>
              <a:gd name="T68" fmla="*/ 13 w 29"/>
              <a:gd name="T69" fmla="*/ 10 h 29"/>
              <a:gd name="T70" fmla="*/ 12 w 29"/>
              <a:gd name="T71" fmla="*/ 11 h 29"/>
              <a:gd name="T72" fmla="*/ 12 w 29"/>
              <a:gd name="T73" fmla="*/ 12 h 29"/>
              <a:gd name="T74" fmla="*/ 12 w 29"/>
              <a:gd name="T75" fmla="*/ 14 h 29"/>
              <a:gd name="T76" fmla="*/ 15 w 29"/>
              <a:gd name="T77" fmla="*/ 14 h 29"/>
              <a:gd name="T78" fmla="*/ 14 w 29"/>
              <a:gd name="T79" fmla="*/ 4 h 29"/>
              <a:gd name="T80" fmla="*/ 25 w 29"/>
              <a:gd name="T81" fmla="*/ 15 h 29"/>
              <a:gd name="T82" fmla="*/ 14 w 29"/>
              <a:gd name="T83" fmla="*/ 26 h 29"/>
              <a:gd name="T84" fmla="*/ 3 w 29"/>
              <a:gd name="T85" fmla="*/ 15 h 29"/>
              <a:gd name="T86" fmla="*/ 14 w 29"/>
              <a:gd name="T87" fmla="*/ 4 h 29"/>
              <a:gd name="T88" fmla="*/ 14 w 29"/>
              <a:gd name="T89" fmla="*/ 2 h 29"/>
              <a:gd name="T90" fmla="*/ 27 w 29"/>
              <a:gd name="T91" fmla="*/ 15 h 29"/>
              <a:gd name="T92" fmla="*/ 14 w 29"/>
              <a:gd name="T93" fmla="*/ 27 h 29"/>
              <a:gd name="T94" fmla="*/ 2 w 29"/>
              <a:gd name="T95" fmla="*/ 15 h 29"/>
              <a:gd name="T96" fmla="*/ 14 w 29"/>
              <a:gd name="T97" fmla="*/ 2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" h="29">
                <a:moveTo>
                  <a:pt x="14" y="0"/>
                </a:moveTo>
                <a:cubicBezTo>
                  <a:pt x="6" y="0"/>
                  <a:pt x="0" y="7"/>
                  <a:pt x="0" y="15"/>
                </a:cubicBezTo>
                <a:cubicBezTo>
                  <a:pt x="0" y="23"/>
                  <a:pt x="6" y="29"/>
                  <a:pt x="14" y="29"/>
                </a:cubicBezTo>
                <a:cubicBezTo>
                  <a:pt x="22" y="29"/>
                  <a:pt x="29" y="23"/>
                  <a:pt x="29" y="15"/>
                </a:cubicBezTo>
                <a:cubicBezTo>
                  <a:pt x="29" y="7"/>
                  <a:pt x="22" y="0"/>
                  <a:pt x="14" y="0"/>
                </a:cubicBezTo>
                <a:close/>
                <a:moveTo>
                  <a:pt x="15" y="14"/>
                </a:moveTo>
                <a:cubicBezTo>
                  <a:pt x="15" y="16"/>
                  <a:pt x="15" y="16"/>
                  <a:pt x="15" y="16"/>
                </a:cubicBezTo>
                <a:cubicBezTo>
                  <a:pt x="12" y="16"/>
                  <a:pt x="12" y="16"/>
                  <a:pt x="12" y="16"/>
                </a:cubicBezTo>
                <a:cubicBezTo>
                  <a:pt x="12" y="16"/>
                  <a:pt x="12" y="17"/>
                  <a:pt x="12" y="17"/>
                </a:cubicBezTo>
                <a:cubicBezTo>
                  <a:pt x="12" y="17"/>
                  <a:pt x="12" y="18"/>
                  <a:pt x="12" y="18"/>
                </a:cubicBezTo>
                <a:cubicBezTo>
                  <a:pt x="12" y="18"/>
                  <a:pt x="11" y="18"/>
                  <a:pt x="11" y="19"/>
                </a:cubicBezTo>
                <a:cubicBezTo>
                  <a:pt x="19" y="19"/>
                  <a:pt x="19" y="19"/>
                  <a:pt x="19" y="19"/>
                </a:cubicBezTo>
                <a:cubicBezTo>
                  <a:pt x="19" y="21"/>
                  <a:pt x="19" y="21"/>
                  <a:pt x="1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19"/>
                  <a:pt x="9" y="19"/>
                  <a:pt x="9" y="18"/>
                </a:cubicBezTo>
                <a:cubicBezTo>
                  <a:pt x="10" y="18"/>
                  <a:pt x="10" y="17"/>
                  <a:pt x="10" y="17"/>
                </a:cubicBezTo>
                <a:cubicBezTo>
                  <a:pt x="10" y="16"/>
                  <a:pt x="10" y="16"/>
                  <a:pt x="10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4"/>
                  <a:pt x="8" y="14"/>
                  <a:pt x="8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1"/>
                  <a:pt x="10" y="10"/>
                  <a:pt x="10" y="10"/>
                </a:cubicBezTo>
                <a:cubicBezTo>
                  <a:pt x="10" y="9"/>
                  <a:pt x="11" y="9"/>
                  <a:pt x="11" y="9"/>
                </a:cubicBezTo>
                <a:cubicBezTo>
                  <a:pt x="12" y="8"/>
                  <a:pt x="13" y="8"/>
                  <a:pt x="14" y="8"/>
                </a:cubicBezTo>
                <a:cubicBezTo>
                  <a:pt x="15" y="8"/>
                  <a:pt x="16" y="8"/>
                  <a:pt x="16" y="8"/>
                </a:cubicBezTo>
                <a:cubicBezTo>
                  <a:pt x="17" y="8"/>
                  <a:pt x="17" y="9"/>
                  <a:pt x="17" y="9"/>
                </a:cubicBezTo>
                <a:cubicBezTo>
                  <a:pt x="18" y="9"/>
                  <a:pt x="18" y="10"/>
                  <a:pt x="18" y="10"/>
                </a:cubicBezTo>
                <a:cubicBezTo>
                  <a:pt x="18" y="11"/>
                  <a:pt x="18" y="11"/>
                  <a:pt x="18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1"/>
                  <a:pt x="16" y="11"/>
                </a:cubicBezTo>
                <a:cubicBezTo>
                  <a:pt x="16" y="11"/>
                  <a:pt x="16" y="10"/>
                  <a:pt x="15" y="10"/>
                </a:cubicBezTo>
                <a:cubicBezTo>
                  <a:pt x="15" y="10"/>
                  <a:pt x="15" y="10"/>
                  <a:pt x="14" y="10"/>
                </a:cubicBezTo>
                <a:cubicBezTo>
                  <a:pt x="14" y="10"/>
                  <a:pt x="14" y="10"/>
                  <a:pt x="14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2" y="10"/>
                  <a:pt x="12" y="11"/>
                  <a:pt x="12" y="11"/>
                </a:cubicBezTo>
                <a:cubicBezTo>
                  <a:pt x="12" y="11"/>
                  <a:pt x="12" y="12"/>
                  <a:pt x="12" y="12"/>
                </a:cubicBezTo>
                <a:cubicBezTo>
                  <a:pt x="12" y="14"/>
                  <a:pt x="12" y="14"/>
                  <a:pt x="12" y="14"/>
                </a:cubicBezTo>
                <a:cubicBezTo>
                  <a:pt x="15" y="14"/>
                  <a:pt x="15" y="14"/>
                  <a:pt x="15" y="14"/>
                </a:cubicBezTo>
                <a:close/>
                <a:moveTo>
                  <a:pt x="14" y="4"/>
                </a:moveTo>
                <a:cubicBezTo>
                  <a:pt x="20" y="4"/>
                  <a:pt x="25" y="8"/>
                  <a:pt x="25" y="15"/>
                </a:cubicBezTo>
                <a:cubicBezTo>
                  <a:pt x="25" y="21"/>
                  <a:pt x="20" y="26"/>
                  <a:pt x="14" y="26"/>
                </a:cubicBezTo>
                <a:cubicBezTo>
                  <a:pt x="8" y="26"/>
                  <a:pt x="3" y="21"/>
                  <a:pt x="3" y="15"/>
                </a:cubicBezTo>
                <a:cubicBezTo>
                  <a:pt x="3" y="8"/>
                  <a:pt x="8" y="4"/>
                  <a:pt x="14" y="4"/>
                </a:cubicBezTo>
                <a:close/>
                <a:moveTo>
                  <a:pt x="14" y="2"/>
                </a:moveTo>
                <a:cubicBezTo>
                  <a:pt x="21" y="2"/>
                  <a:pt x="27" y="8"/>
                  <a:pt x="27" y="15"/>
                </a:cubicBezTo>
                <a:cubicBezTo>
                  <a:pt x="27" y="22"/>
                  <a:pt x="21" y="27"/>
                  <a:pt x="14" y="27"/>
                </a:cubicBezTo>
                <a:cubicBezTo>
                  <a:pt x="7" y="27"/>
                  <a:pt x="2" y="22"/>
                  <a:pt x="2" y="15"/>
                </a:cubicBezTo>
                <a:cubicBezTo>
                  <a:pt x="2" y="8"/>
                  <a:pt x="7" y="2"/>
                  <a:pt x="14" y="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90" name="Freeform 218">
            <a:extLst>
              <a:ext uri="{FF2B5EF4-FFF2-40B4-BE49-F238E27FC236}">
                <a16:creationId xmlns:a16="http://schemas.microsoft.com/office/drawing/2014/main" id="{975657DD-6C4A-5D38-EAA3-99164D156856}"/>
              </a:ext>
            </a:extLst>
          </p:cNvPr>
          <p:cNvSpPr>
            <a:spLocks noEditPoints="1"/>
          </p:cNvSpPr>
          <p:nvPr/>
        </p:nvSpPr>
        <p:spPr bwMode="auto">
          <a:xfrm>
            <a:off x="8994224" y="4043484"/>
            <a:ext cx="267848" cy="296804"/>
          </a:xfrm>
          <a:custGeom>
            <a:avLst/>
            <a:gdLst>
              <a:gd name="T0" fmla="*/ 6 w 28"/>
              <a:gd name="T1" fmla="*/ 31 h 31"/>
              <a:gd name="T2" fmla="*/ 16 w 28"/>
              <a:gd name="T3" fmla="*/ 8 h 31"/>
              <a:gd name="T4" fmla="*/ 15 w 28"/>
              <a:gd name="T5" fmla="*/ 6 h 31"/>
              <a:gd name="T6" fmla="*/ 20 w 28"/>
              <a:gd name="T7" fmla="*/ 1 h 31"/>
              <a:gd name="T8" fmla="*/ 9 w 28"/>
              <a:gd name="T9" fmla="*/ 2 h 31"/>
              <a:gd name="T10" fmla="*/ 9 w 28"/>
              <a:gd name="T11" fmla="*/ 2 h 31"/>
              <a:gd name="T12" fmla="*/ 15 w 28"/>
              <a:gd name="T13" fmla="*/ 6 h 31"/>
              <a:gd name="T14" fmla="*/ 16 w 28"/>
              <a:gd name="T15" fmla="*/ 6 h 31"/>
              <a:gd name="T16" fmla="*/ 12 w 28"/>
              <a:gd name="T17" fmla="*/ 7 h 31"/>
              <a:gd name="T18" fmla="*/ 14 w 28"/>
              <a:gd name="T19" fmla="*/ 12 h 31"/>
              <a:gd name="T20" fmla="*/ 14 w 28"/>
              <a:gd name="T21" fmla="*/ 27 h 31"/>
              <a:gd name="T22" fmla="*/ 14 w 28"/>
              <a:gd name="T23" fmla="*/ 12 h 31"/>
              <a:gd name="T24" fmla="*/ 14 w 28"/>
              <a:gd name="T25" fmla="*/ 19 h 31"/>
              <a:gd name="T26" fmla="*/ 17 w 28"/>
              <a:gd name="T27" fmla="*/ 20 h 31"/>
              <a:gd name="T28" fmla="*/ 17 w 28"/>
              <a:gd name="T29" fmla="*/ 23 h 31"/>
              <a:gd name="T30" fmla="*/ 14 w 28"/>
              <a:gd name="T31" fmla="*/ 24 h 31"/>
              <a:gd name="T32" fmla="*/ 14 w 28"/>
              <a:gd name="T33" fmla="*/ 24 h 31"/>
              <a:gd name="T34" fmla="*/ 13 w 28"/>
              <a:gd name="T35" fmla="*/ 24 h 31"/>
              <a:gd name="T36" fmla="*/ 11 w 28"/>
              <a:gd name="T37" fmla="*/ 23 h 31"/>
              <a:gd name="T38" fmla="*/ 11 w 28"/>
              <a:gd name="T39" fmla="*/ 21 h 31"/>
              <a:gd name="T40" fmla="*/ 12 w 28"/>
              <a:gd name="T41" fmla="*/ 21 h 31"/>
              <a:gd name="T42" fmla="*/ 12 w 28"/>
              <a:gd name="T43" fmla="*/ 22 h 31"/>
              <a:gd name="T44" fmla="*/ 13 w 28"/>
              <a:gd name="T45" fmla="*/ 22 h 31"/>
              <a:gd name="T46" fmla="*/ 12 w 28"/>
              <a:gd name="T47" fmla="*/ 20 h 31"/>
              <a:gd name="T48" fmla="*/ 11 w 28"/>
              <a:gd name="T49" fmla="*/ 19 h 31"/>
              <a:gd name="T50" fmla="*/ 11 w 28"/>
              <a:gd name="T51" fmla="*/ 17 h 31"/>
              <a:gd name="T52" fmla="*/ 13 w 28"/>
              <a:gd name="T53" fmla="*/ 16 h 31"/>
              <a:gd name="T54" fmla="*/ 14 w 28"/>
              <a:gd name="T55" fmla="*/ 15 h 31"/>
              <a:gd name="T56" fmla="*/ 16 w 28"/>
              <a:gd name="T57" fmla="*/ 16 h 31"/>
              <a:gd name="T58" fmla="*/ 17 w 28"/>
              <a:gd name="T59" fmla="*/ 18 h 31"/>
              <a:gd name="T60" fmla="*/ 16 w 28"/>
              <a:gd name="T61" fmla="*/ 18 h 31"/>
              <a:gd name="T62" fmla="*/ 15 w 28"/>
              <a:gd name="T63" fmla="*/ 17 h 31"/>
              <a:gd name="T64" fmla="*/ 13 w 28"/>
              <a:gd name="T65" fmla="*/ 17 h 31"/>
              <a:gd name="T66" fmla="*/ 12 w 28"/>
              <a:gd name="T67" fmla="*/ 19 h 31"/>
              <a:gd name="T68" fmla="*/ 12 w 28"/>
              <a:gd name="T69" fmla="*/ 18 h 31"/>
              <a:gd name="T70" fmla="*/ 13 w 28"/>
              <a:gd name="T71" fmla="*/ 17 h 31"/>
              <a:gd name="T72" fmla="*/ 14 w 28"/>
              <a:gd name="T73" fmla="*/ 20 h 31"/>
              <a:gd name="T74" fmla="*/ 16 w 28"/>
              <a:gd name="T75" fmla="*/ 21 h 31"/>
              <a:gd name="T76" fmla="*/ 15 w 28"/>
              <a:gd name="T77" fmla="*/ 22 h 31"/>
              <a:gd name="T78" fmla="*/ 14 w 28"/>
              <a:gd name="T79" fmla="*/ 22 h 31"/>
              <a:gd name="T80" fmla="*/ 14 w 28"/>
              <a:gd name="T81" fmla="*/ 25 h 31"/>
              <a:gd name="T82" fmla="*/ 9 w 28"/>
              <a:gd name="T83" fmla="*/ 20 h 31"/>
              <a:gd name="T84" fmla="*/ 14 w 28"/>
              <a:gd name="T85" fmla="*/ 15 h 31"/>
              <a:gd name="T86" fmla="*/ 19 w 28"/>
              <a:gd name="T87" fmla="*/ 20 h 31"/>
              <a:gd name="T88" fmla="*/ 14 w 28"/>
              <a:gd name="T89" fmla="*/ 25 h 31"/>
              <a:gd name="T90" fmla="*/ 14 w 28"/>
              <a:gd name="T91" fmla="*/ 26 h 31"/>
              <a:gd name="T92" fmla="*/ 8 w 28"/>
              <a:gd name="T93" fmla="*/ 20 h 31"/>
              <a:gd name="T94" fmla="*/ 14 w 28"/>
              <a:gd name="T95" fmla="*/ 14 h 31"/>
              <a:gd name="T96" fmla="*/ 20 w 28"/>
              <a:gd name="T97" fmla="*/ 2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8" h="31">
                <a:moveTo>
                  <a:pt x="12" y="8"/>
                </a:moveTo>
                <a:cubicBezTo>
                  <a:pt x="4" y="10"/>
                  <a:pt x="0" y="31"/>
                  <a:pt x="6" y="31"/>
                </a:cubicBezTo>
                <a:cubicBezTo>
                  <a:pt x="21" y="31"/>
                  <a:pt x="21" y="31"/>
                  <a:pt x="21" y="31"/>
                </a:cubicBezTo>
                <a:cubicBezTo>
                  <a:pt x="28" y="30"/>
                  <a:pt x="24" y="10"/>
                  <a:pt x="16" y="8"/>
                </a:cubicBezTo>
                <a:cubicBezTo>
                  <a:pt x="12" y="8"/>
                  <a:pt x="12" y="8"/>
                  <a:pt x="12" y="8"/>
                </a:cubicBezTo>
                <a:close/>
                <a:moveTo>
                  <a:pt x="15" y="6"/>
                </a:moveTo>
                <a:cubicBezTo>
                  <a:pt x="16" y="4"/>
                  <a:pt x="18" y="2"/>
                  <a:pt x="19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0" y="1"/>
                  <a:pt x="20" y="1"/>
                  <a:pt x="19" y="1"/>
                </a:cubicBezTo>
                <a:cubicBezTo>
                  <a:pt x="16" y="0"/>
                  <a:pt x="13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11" y="3"/>
                  <a:pt x="12" y="4"/>
                  <a:pt x="13" y="6"/>
                </a:cubicBezTo>
                <a:cubicBezTo>
                  <a:pt x="15" y="6"/>
                  <a:pt x="15" y="6"/>
                  <a:pt x="15" y="6"/>
                </a:cubicBezTo>
                <a:close/>
                <a:moveTo>
                  <a:pt x="16" y="7"/>
                </a:moveTo>
                <a:cubicBezTo>
                  <a:pt x="16" y="6"/>
                  <a:pt x="16" y="6"/>
                  <a:pt x="16" y="6"/>
                </a:cubicBezTo>
                <a:cubicBezTo>
                  <a:pt x="15" y="6"/>
                  <a:pt x="13" y="6"/>
                  <a:pt x="12" y="6"/>
                </a:cubicBezTo>
                <a:cubicBezTo>
                  <a:pt x="12" y="7"/>
                  <a:pt x="12" y="7"/>
                  <a:pt x="12" y="7"/>
                </a:cubicBezTo>
                <a:cubicBezTo>
                  <a:pt x="13" y="7"/>
                  <a:pt x="15" y="7"/>
                  <a:pt x="16" y="7"/>
                </a:cubicBezTo>
                <a:close/>
                <a:moveTo>
                  <a:pt x="14" y="12"/>
                </a:moveTo>
                <a:cubicBezTo>
                  <a:pt x="18" y="12"/>
                  <a:pt x="21" y="16"/>
                  <a:pt x="21" y="20"/>
                </a:cubicBezTo>
                <a:cubicBezTo>
                  <a:pt x="21" y="24"/>
                  <a:pt x="18" y="27"/>
                  <a:pt x="14" y="27"/>
                </a:cubicBezTo>
                <a:cubicBezTo>
                  <a:pt x="10" y="27"/>
                  <a:pt x="6" y="24"/>
                  <a:pt x="6" y="20"/>
                </a:cubicBezTo>
                <a:cubicBezTo>
                  <a:pt x="6" y="16"/>
                  <a:pt x="10" y="12"/>
                  <a:pt x="14" y="12"/>
                </a:cubicBezTo>
                <a:close/>
                <a:moveTo>
                  <a:pt x="14" y="17"/>
                </a:moveTo>
                <a:cubicBezTo>
                  <a:pt x="14" y="19"/>
                  <a:pt x="14" y="19"/>
                  <a:pt x="14" y="19"/>
                </a:cubicBezTo>
                <a:cubicBezTo>
                  <a:pt x="15" y="19"/>
                  <a:pt x="15" y="19"/>
                  <a:pt x="16" y="19"/>
                </a:cubicBezTo>
                <a:cubicBezTo>
                  <a:pt x="16" y="19"/>
                  <a:pt x="16" y="20"/>
                  <a:pt x="17" y="20"/>
                </a:cubicBezTo>
                <a:cubicBezTo>
                  <a:pt x="17" y="20"/>
                  <a:pt x="17" y="21"/>
                  <a:pt x="17" y="21"/>
                </a:cubicBezTo>
                <a:cubicBezTo>
                  <a:pt x="17" y="22"/>
                  <a:pt x="17" y="22"/>
                  <a:pt x="17" y="23"/>
                </a:cubicBezTo>
                <a:cubicBezTo>
                  <a:pt x="17" y="23"/>
                  <a:pt x="16" y="23"/>
                  <a:pt x="16" y="23"/>
                </a:cubicBezTo>
                <a:cubicBezTo>
                  <a:pt x="16" y="23"/>
                  <a:pt x="15" y="23"/>
                  <a:pt x="14" y="24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24"/>
                  <a:pt x="14" y="24"/>
                  <a:pt x="14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3"/>
                  <a:pt x="12" y="23"/>
                </a:cubicBezTo>
                <a:cubicBezTo>
                  <a:pt x="12" y="23"/>
                  <a:pt x="12" y="23"/>
                  <a:pt x="11" y="23"/>
                </a:cubicBezTo>
                <a:cubicBezTo>
                  <a:pt x="11" y="23"/>
                  <a:pt x="11" y="23"/>
                  <a:pt x="11" y="22"/>
                </a:cubicBezTo>
                <a:cubicBezTo>
                  <a:pt x="11" y="22"/>
                  <a:pt x="11" y="22"/>
                  <a:pt x="11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2" y="21"/>
                  <a:pt x="12" y="22"/>
                  <a:pt x="12" y="22"/>
                </a:cubicBezTo>
                <a:cubicBezTo>
                  <a:pt x="12" y="22"/>
                  <a:pt x="12" y="22"/>
                  <a:pt x="12" y="22"/>
                </a:cubicBezTo>
                <a:cubicBezTo>
                  <a:pt x="12" y="22"/>
                  <a:pt x="13" y="22"/>
                  <a:pt x="13" y="22"/>
                </a:cubicBezTo>
                <a:cubicBezTo>
                  <a:pt x="13" y="22"/>
                  <a:pt x="13" y="22"/>
                  <a:pt x="13" y="22"/>
                </a:cubicBezTo>
                <a:cubicBezTo>
                  <a:pt x="13" y="20"/>
                  <a:pt x="13" y="20"/>
                  <a:pt x="13" y="20"/>
                </a:cubicBezTo>
                <a:cubicBezTo>
                  <a:pt x="13" y="20"/>
                  <a:pt x="13" y="20"/>
                  <a:pt x="12" y="20"/>
                </a:cubicBezTo>
                <a:cubicBezTo>
                  <a:pt x="12" y="20"/>
                  <a:pt x="12" y="20"/>
                  <a:pt x="11" y="20"/>
                </a:cubicBezTo>
                <a:cubicBezTo>
                  <a:pt x="11" y="20"/>
                  <a:pt x="11" y="20"/>
                  <a:pt x="11" y="19"/>
                </a:cubicBezTo>
                <a:cubicBezTo>
                  <a:pt x="11" y="19"/>
                  <a:pt x="11" y="19"/>
                  <a:pt x="11" y="18"/>
                </a:cubicBezTo>
                <a:cubicBezTo>
                  <a:pt x="11" y="18"/>
                  <a:pt x="11" y="17"/>
                  <a:pt x="11" y="17"/>
                </a:cubicBezTo>
                <a:cubicBezTo>
                  <a:pt x="11" y="17"/>
                  <a:pt x="12" y="16"/>
                  <a:pt x="12" y="16"/>
                </a:cubicBezTo>
                <a:cubicBezTo>
                  <a:pt x="12" y="16"/>
                  <a:pt x="13" y="16"/>
                  <a:pt x="13" y="16"/>
                </a:cubicBezTo>
                <a:cubicBezTo>
                  <a:pt x="13" y="15"/>
                  <a:pt x="13" y="15"/>
                  <a:pt x="13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6"/>
                  <a:pt x="14" y="16"/>
                  <a:pt x="14" y="16"/>
                </a:cubicBezTo>
                <a:cubicBezTo>
                  <a:pt x="15" y="16"/>
                  <a:pt x="15" y="16"/>
                  <a:pt x="16" y="16"/>
                </a:cubicBezTo>
                <a:cubicBezTo>
                  <a:pt x="16" y="16"/>
                  <a:pt x="16" y="17"/>
                  <a:pt x="17" y="17"/>
                </a:cubicBezTo>
                <a:cubicBezTo>
                  <a:pt x="17" y="17"/>
                  <a:pt x="17" y="18"/>
                  <a:pt x="17" y="18"/>
                </a:cubicBezTo>
                <a:cubicBezTo>
                  <a:pt x="16" y="18"/>
                  <a:pt x="16" y="18"/>
                  <a:pt x="16" y="18"/>
                </a:cubicBezTo>
                <a:cubicBezTo>
                  <a:pt x="16" y="18"/>
                  <a:pt x="16" y="18"/>
                  <a:pt x="16" y="18"/>
                </a:cubicBezTo>
                <a:cubicBezTo>
                  <a:pt x="16" y="18"/>
                  <a:pt x="15" y="18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4" y="17"/>
                  <a:pt x="14" y="17"/>
                  <a:pt x="14" y="17"/>
                </a:cubicBezTo>
                <a:close/>
                <a:moveTo>
                  <a:pt x="13" y="17"/>
                </a:moveTo>
                <a:cubicBezTo>
                  <a:pt x="13" y="19"/>
                  <a:pt x="13" y="19"/>
                  <a:pt x="13" y="19"/>
                </a:cubicBezTo>
                <a:cubicBezTo>
                  <a:pt x="13" y="19"/>
                  <a:pt x="13" y="19"/>
                  <a:pt x="12" y="19"/>
                </a:cubicBezTo>
                <a:cubicBezTo>
                  <a:pt x="12" y="19"/>
                  <a:pt x="12" y="19"/>
                  <a:pt x="12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7"/>
                  <a:pt x="12" y="17"/>
                  <a:pt x="13" y="17"/>
                </a:cubicBezTo>
                <a:cubicBezTo>
                  <a:pt x="13" y="17"/>
                  <a:pt x="13" y="17"/>
                  <a:pt x="13" y="17"/>
                </a:cubicBezTo>
                <a:cubicBezTo>
                  <a:pt x="13" y="17"/>
                  <a:pt x="13" y="17"/>
                  <a:pt x="13" y="17"/>
                </a:cubicBezTo>
                <a:close/>
                <a:moveTo>
                  <a:pt x="14" y="20"/>
                </a:moveTo>
                <a:cubicBezTo>
                  <a:pt x="15" y="20"/>
                  <a:pt x="15" y="20"/>
                  <a:pt x="15" y="20"/>
                </a:cubicBezTo>
                <a:cubicBezTo>
                  <a:pt x="15" y="20"/>
                  <a:pt x="15" y="20"/>
                  <a:pt x="16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2"/>
                  <a:pt x="16" y="22"/>
                  <a:pt x="15" y="22"/>
                </a:cubicBezTo>
                <a:cubicBezTo>
                  <a:pt x="15" y="22"/>
                  <a:pt x="15" y="22"/>
                  <a:pt x="14" y="22"/>
                </a:cubicBezTo>
                <a:cubicBezTo>
                  <a:pt x="14" y="22"/>
                  <a:pt x="14" y="22"/>
                  <a:pt x="14" y="22"/>
                </a:cubicBezTo>
                <a:cubicBezTo>
                  <a:pt x="14" y="20"/>
                  <a:pt x="14" y="20"/>
                  <a:pt x="14" y="20"/>
                </a:cubicBezTo>
                <a:close/>
                <a:moveTo>
                  <a:pt x="14" y="25"/>
                </a:moveTo>
                <a:cubicBezTo>
                  <a:pt x="12" y="25"/>
                  <a:pt x="11" y="24"/>
                  <a:pt x="10" y="24"/>
                </a:cubicBezTo>
                <a:cubicBezTo>
                  <a:pt x="9" y="23"/>
                  <a:pt x="9" y="21"/>
                  <a:pt x="9" y="20"/>
                </a:cubicBezTo>
                <a:cubicBezTo>
                  <a:pt x="9" y="18"/>
                  <a:pt x="9" y="17"/>
                  <a:pt x="10" y="16"/>
                </a:cubicBezTo>
                <a:cubicBezTo>
                  <a:pt x="11" y="15"/>
                  <a:pt x="12" y="15"/>
                  <a:pt x="14" y="15"/>
                </a:cubicBezTo>
                <a:cubicBezTo>
                  <a:pt x="15" y="15"/>
                  <a:pt x="17" y="15"/>
                  <a:pt x="17" y="16"/>
                </a:cubicBezTo>
                <a:cubicBezTo>
                  <a:pt x="18" y="17"/>
                  <a:pt x="19" y="18"/>
                  <a:pt x="19" y="20"/>
                </a:cubicBezTo>
                <a:cubicBezTo>
                  <a:pt x="19" y="21"/>
                  <a:pt x="18" y="23"/>
                  <a:pt x="17" y="24"/>
                </a:cubicBezTo>
                <a:cubicBezTo>
                  <a:pt x="17" y="24"/>
                  <a:pt x="15" y="25"/>
                  <a:pt x="14" y="25"/>
                </a:cubicBezTo>
                <a:close/>
                <a:moveTo>
                  <a:pt x="18" y="24"/>
                </a:moveTo>
                <a:cubicBezTo>
                  <a:pt x="17" y="25"/>
                  <a:pt x="16" y="26"/>
                  <a:pt x="14" y="26"/>
                </a:cubicBezTo>
                <a:cubicBezTo>
                  <a:pt x="12" y="26"/>
                  <a:pt x="11" y="25"/>
                  <a:pt x="9" y="24"/>
                </a:cubicBezTo>
                <a:cubicBezTo>
                  <a:pt x="8" y="23"/>
                  <a:pt x="8" y="22"/>
                  <a:pt x="8" y="20"/>
                </a:cubicBezTo>
                <a:cubicBezTo>
                  <a:pt x="8" y="18"/>
                  <a:pt x="8" y="17"/>
                  <a:pt x="9" y="15"/>
                </a:cubicBezTo>
                <a:cubicBezTo>
                  <a:pt x="11" y="14"/>
                  <a:pt x="12" y="14"/>
                  <a:pt x="14" y="14"/>
                </a:cubicBezTo>
                <a:cubicBezTo>
                  <a:pt x="16" y="14"/>
                  <a:pt x="17" y="14"/>
                  <a:pt x="18" y="15"/>
                </a:cubicBezTo>
                <a:cubicBezTo>
                  <a:pt x="19" y="17"/>
                  <a:pt x="20" y="18"/>
                  <a:pt x="20" y="20"/>
                </a:cubicBezTo>
                <a:cubicBezTo>
                  <a:pt x="20" y="22"/>
                  <a:pt x="19" y="23"/>
                  <a:pt x="18" y="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91" name="Freeform 219">
            <a:extLst>
              <a:ext uri="{FF2B5EF4-FFF2-40B4-BE49-F238E27FC236}">
                <a16:creationId xmlns:a16="http://schemas.microsoft.com/office/drawing/2014/main" id="{38E9C47B-6443-177E-2A07-A4C8C4F3E6A1}"/>
              </a:ext>
            </a:extLst>
          </p:cNvPr>
          <p:cNvSpPr>
            <a:spLocks noEditPoints="1"/>
          </p:cNvSpPr>
          <p:nvPr/>
        </p:nvSpPr>
        <p:spPr bwMode="auto">
          <a:xfrm>
            <a:off x="8451540" y="4627900"/>
            <a:ext cx="298614" cy="298614"/>
          </a:xfrm>
          <a:custGeom>
            <a:avLst/>
            <a:gdLst>
              <a:gd name="T0" fmla="*/ 22 w 31"/>
              <a:gd name="T1" fmla="*/ 11 h 31"/>
              <a:gd name="T2" fmla="*/ 22 w 31"/>
              <a:gd name="T3" fmla="*/ 12 h 31"/>
              <a:gd name="T4" fmla="*/ 22 w 31"/>
              <a:gd name="T5" fmla="*/ 12 h 31"/>
              <a:gd name="T6" fmla="*/ 21 w 31"/>
              <a:gd name="T7" fmla="*/ 14 h 31"/>
              <a:gd name="T8" fmla="*/ 19 w 31"/>
              <a:gd name="T9" fmla="*/ 12 h 31"/>
              <a:gd name="T10" fmla="*/ 19 w 31"/>
              <a:gd name="T11" fmla="*/ 12 h 31"/>
              <a:gd name="T12" fmla="*/ 19 w 31"/>
              <a:gd name="T13" fmla="*/ 11 h 31"/>
              <a:gd name="T14" fmla="*/ 12 w 31"/>
              <a:gd name="T15" fmla="*/ 11 h 31"/>
              <a:gd name="T16" fmla="*/ 12 w 31"/>
              <a:gd name="T17" fmla="*/ 12 h 31"/>
              <a:gd name="T18" fmla="*/ 10 w 31"/>
              <a:gd name="T19" fmla="*/ 14 h 31"/>
              <a:gd name="T20" fmla="*/ 9 w 31"/>
              <a:gd name="T21" fmla="*/ 12 h 31"/>
              <a:gd name="T22" fmla="*/ 9 w 31"/>
              <a:gd name="T23" fmla="*/ 11 h 31"/>
              <a:gd name="T24" fmla="*/ 3 w 31"/>
              <a:gd name="T25" fmla="*/ 11 h 31"/>
              <a:gd name="T26" fmla="*/ 4 w 31"/>
              <a:gd name="T27" fmla="*/ 10 h 31"/>
              <a:gd name="T28" fmla="*/ 4 w 31"/>
              <a:gd name="T29" fmla="*/ 10 h 31"/>
              <a:gd name="T30" fmla="*/ 9 w 31"/>
              <a:gd name="T31" fmla="*/ 10 h 31"/>
              <a:gd name="T32" fmla="*/ 9 w 31"/>
              <a:gd name="T33" fmla="*/ 8 h 31"/>
              <a:gd name="T34" fmla="*/ 3 w 31"/>
              <a:gd name="T35" fmla="*/ 8 h 31"/>
              <a:gd name="T36" fmla="*/ 3 w 31"/>
              <a:gd name="T37" fmla="*/ 9 h 31"/>
              <a:gd name="T38" fmla="*/ 0 w 31"/>
              <a:gd name="T39" fmla="*/ 11 h 31"/>
              <a:gd name="T40" fmla="*/ 0 w 31"/>
              <a:gd name="T41" fmla="*/ 30 h 31"/>
              <a:gd name="T42" fmla="*/ 0 w 31"/>
              <a:gd name="T43" fmla="*/ 31 h 31"/>
              <a:gd name="T44" fmla="*/ 1 w 31"/>
              <a:gd name="T45" fmla="*/ 31 h 31"/>
              <a:gd name="T46" fmla="*/ 30 w 31"/>
              <a:gd name="T47" fmla="*/ 31 h 31"/>
              <a:gd name="T48" fmla="*/ 31 w 31"/>
              <a:gd name="T49" fmla="*/ 31 h 31"/>
              <a:gd name="T50" fmla="*/ 31 w 31"/>
              <a:gd name="T51" fmla="*/ 30 h 31"/>
              <a:gd name="T52" fmla="*/ 31 w 31"/>
              <a:gd name="T53" fmla="*/ 11 h 31"/>
              <a:gd name="T54" fmla="*/ 28 w 31"/>
              <a:gd name="T55" fmla="*/ 9 h 31"/>
              <a:gd name="T56" fmla="*/ 28 w 31"/>
              <a:gd name="T57" fmla="*/ 8 h 31"/>
              <a:gd name="T58" fmla="*/ 22 w 31"/>
              <a:gd name="T59" fmla="*/ 8 h 31"/>
              <a:gd name="T60" fmla="*/ 22 w 31"/>
              <a:gd name="T61" fmla="*/ 10 h 31"/>
              <a:gd name="T62" fmla="*/ 27 w 31"/>
              <a:gd name="T63" fmla="*/ 10 h 31"/>
              <a:gd name="T64" fmla="*/ 27 w 31"/>
              <a:gd name="T65" fmla="*/ 10 h 31"/>
              <a:gd name="T66" fmla="*/ 28 w 31"/>
              <a:gd name="T67" fmla="*/ 11 h 31"/>
              <a:gd name="T68" fmla="*/ 22 w 31"/>
              <a:gd name="T69" fmla="*/ 11 h 31"/>
              <a:gd name="T70" fmla="*/ 10 w 31"/>
              <a:gd name="T71" fmla="*/ 13 h 31"/>
              <a:gd name="T72" fmla="*/ 9 w 31"/>
              <a:gd name="T73" fmla="*/ 12 h 31"/>
              <a:gd name="T74" fmla="*/ 9 w 31"/>
              <a:gd name="T75" fmla="*/ 9 h 31"/>
              <a:gd name="T76" fmla="*/ 9 w 31"/>
              <a:gd name="T77" fmla="*/ 8 h 31"/>
              <a:gd name="T78" fmla="*/ 22 w 31"/>
              <a:gd name="T79" fmla="*/ 8 h 31"/>
              <a:gd name="T80" fmla="*/ 22 w 31"/>
              <a:gd name="T81" fmla="*/ 12 h 31"/>
              <a:gd name="T82" fmla="*/ 21 w 31"/>
              <a:gd name="T83" fmla="*/ 13 h 31"/>
              <a:gd name="T84" fmla="*/ 20 w 31"/>
              <a:gd name="T85" fmla="*/ 12 h 31"/>
              <a:gd name="T86" fmla="*/ 20 w 31"/>
              <a:gd name="T87" fmla="*/ 8 h 31"/>
              <a:gd name="T88" fmla="*/ 11 w 31"/>
              <a:gd name="T89" fmla="*/ 8 h 31"/>
              <a:gd name="T90" fmla="*/ 11 w 31"/>
              <a:gd name="T91" fmla="*/ 9 h 31"/>
              <a:gd name="T92" fmla="*/ 11 w 31"/>
              <a:gd name="T93" fmla="*/ 12 h 31"/>
              <a:gd name="T94" fmla="*/ 10 w 31"/>
              <a:gd name="T95" fmla="*/ 13 h 31"/>
              <a:gd name="T96" fmla="*/ 12 w 31"/>
              <a:gd name="T97" fmla="*/ 10 h 31"/>
              <a:gd name="T98" fmla="*/ 12 w 31"/>
              <a:gd name="T99" fmla="*/ 8 h 31"/>
              <a:gd name="T100" fmla="*/ 19 w 31"/>
              <a:gd name="T101" fmla="*/ 8 h 31"/>
              <a:gd name="T102" fmla="*/ 19 w 31"/>
              <a:gd name="T103" fmla="*/ 10 h 31"/>
              <a:gd name="T104" fmla="*/ 12 w 31"/>
              <a:gd name="T105" fmla="*/ 1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1" h="31">
                <a:moveTo>
                  <a:pt x="22" y="11"/>
                </a:moveTo>
                <a:cubicBezTo>
                  <a:pt x="22" y="12"/>
                  <a:pt x="22" y="12"/>
                  <a:pt x="22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22" y="13"/>
                  <a:pt x="22" y="14"/>
                  <a:pt x="21" y="14"/>
                </a:cubicBezTo>
                <a:cubicBezTo>
                  <a:pt x="20" y="14"/>
                  <a:pt x="19" y="13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1"/>
                  <a:pt x="19" y="11"/>
                  <a:pt x="19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3"/>
                  <a:pt x="11" y="14"/>
                  <a:pt x="10" y="14"/>
                </a:cubicBezTo>
                <a:cubicBezTo>
                  <a:pt x="9" y="14"/>
                  <a:pt x="9" y="13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0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8"/>
                  <a:pt x="9" y="8"/>
                  <a:pt x="9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9"/>
                  <a:pt x="3" y="9"/>
                  <a:pt x="3" y="9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7"/>
                  <a:pt x="0" y="24"/>
                  <a:pt x="0" y="30"/>
                </a:cubicBezTo>
                <a:cubicBezTo>
                  <a:pt x="0" y="31"/>
                  <a:pt x="0" y="31"/>
                  <a:pt x="0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24"/>
                  <a:pt x="31" y="17"/>
                  <a:pt x="31" y="11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8"/>
                  <a:pt x="28" y="8"/>
                  <a:pt x="28" y="8"/>
                </a:cubicBezTo>
                <a:cubicBezTo>
                  <a:pt x="26" y="8"/>
                  <a:pt x="24" y="8"/>
                  <a:pt x="22" y="8"/>
                </a:cubicBezTo>
                <a:cubicBezTo>
                  <a:pt x="22" y="10"/>
                  <a:pt x="22" y="10"/>
                  <a:pt x="22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27" y="10"/>
                  <a:pt x="28" y="10"/>
                  <a:pt x="28" y="11"/>
                </a:cubicBezTo>
                <a:cubicBezTo>
                  <a:pt x="22" y="11"/>
                  <a:pt x="22" y="11"/>
                  <a:pt x="22" y="11"/>
                </a:cubicBezTo>
                <a:close/>
                <a:moveTo>
                  <a:pt x="10" y="13"/>
                </a:moveTo>
                <a:cubicBezTo>
                  <a:pt x="10" y="13"/>
                  <a:pt x="9" y="13"/>
                  <a:pt x="9" y="12"/>
                </a:cubicBezTo>
                <a:cubicBezTo>
                  <a:pt x="9" y="9"/>
                  <a:pt x="9" y="9"/>
                  <a:pt x="9" y="9"/>
                </a:cubicBezTo>
                <a:cubicBezTo>
                  <a:pt x="9" y="8"/>
                  <a:pt x="9" y="8"/>
                  <a:pt x="9" y="8"/>
                </a:cubicBezTo>
                <a:cubicBezTo>
                  <a:pt x="9" y="0"/>
                  <a:pt x="22" y="0"/>
                  <a:pt x="22" y="8"/>
                </a:cubicBezTo>
                <a:cubicBezTo>
                  <a:pt x="22" y="12"/>
                  <a:pt x="22" y="12"/>
                  <a:pt x="22" y="12"/>
                </a:cubicBezTo>
                <a:cubicBezTo>
                  <a:pt x="22" y="13"/>
                  <a:pt x="21" y="13"/>
                  <a:pt x="21" y="13"/>
                </a:cubicBezTo>
                <a:cubicBezTo>
                  <a:pt x="21" y="13"/>
                  <a:pt x="20" y="13"/>
                  <a:pt x="20" y="12"/>
                </a:cubicBezTo>
                <a:cubicBezTo>
                  <a:pt x="20" y="8"/>
                  <a:pt x="20" y="8"/>
                  <a:pt x="20" y="8"/>
                </a:cubicBezTo>
                <a:cubicBezTo>
                  <a:pt x="20" y="2"/>
                  <a:pt x="11" y="2"/>
                  <a:pt x="11" y="8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3"/>
                  <a:pt x="11" y="13"/>
                  <a:pt x="10" y="13"/>
                </a:cubicBezTo>
                <a:close/>
                <a:moveTo>
                  <a:pt x="12" y="10"/>
                </a:moveTo>
                <a:cubicBezTo>
                  <a:pt x="12" y="8"/>
                  <a:pt x="12" y="8"/>
                  <a:pt x="12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10"/>
                  <a:pt x="19" y="10"/>
                  <a:pt x="19" y="10"/>
                </a:cubicBezTo>
                <a:lnTo>
                  <a:pt x="12" y="1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92" name="Freeform 220">
            <a:extLst>
              <a:ext uri="{FF2B5EF4-FFF2-40B4-BE49-F238E27FC236}">
                <a16:creationId xmlns:a16="http://schemas.microsoft.com/office/drawing/2014/main" id="{4865B48D-0F76-33F2-B1E8-3437501D92B7}"/>
              </a:ext>
            </a:extLst>
          </p:cNvPr>
          <p:cNvSpPr>
            <a:spLocks noEditPoints="1"/>
          </p:cNvSpPr>
          <p:nvPr/>
        </p:nvSpPr>
        <p:spPr bwMode="auto">
          <a:xfrm>
            <a:off x="6271437" y="4647809"/>
            <a:ext cx="258799" cy="258799"/>
          </a:xfrm>
          <a:custGeom>
            <a:avLst/>
            <a:gdLst>
              <a:gd name="T0" fmla="*/ 25 w 27"/>
              <a:gd name="T1" fmla="*/ 25 h 27"/>
              <a:gd name="T2" fmla="*/ 15 w 27"/>
              <a:gd name="T3" fmla="*/ 27 h 27"/>
              <a:gd name="T4" fmla="*/ 25 w 27"/>
              <a:gd name="T5" fmla="*/ 15 h 27"/>
              <a:gd name="T6" fmla="*/ 14 w 27"/>
              <a:gd name="T7" fmla="*/ 3 h 27"/>
              <a:gd name="T8" fmla="*/ 16 w 27"/>
              <a:gd name="T9" fmla="*/ 6 h 27"/>
              <a:gd name="T10" fmla="*/ 12 w 27"/>
              <a:gd name="T11" fmla="*/ 7 h 27"/>
              <a:gd name="T12" fmla="*/ 10 w 27"/>
              <a:gd name="T13" fmla="*/ 5 h 27"/>
              <a:gd name="T14" fmla="*/ 12 w 27"/>
              <a:gd name="T15" fmla="*/ 4 h 27"/>
              <a:gd name="T16" fmla="*/ 11 w 27"/>
              <a:gd name="T17" fmla="*/ 5 h 27"/>
              <a:gd name="T18" fmla="*/ 14 w 27"/>
              <a:gd name="T19" fmla="*/ 5 h 27"/>
              <a:gd name="T20" fmla="*/ 15 w 27"/>
              <a:gd name="T21" fmla="*/ 5 h 27"/>
              <a:gd name="T22" fmla="*/ 12 w 27"/>
              <a:gd name="T23" fmla="*/ 4 h 27"/>
              <a:gd name="T24" fmla="*/ 3 w 27"/>
              <a:gd name="T25" fmla="*/ 7 h 27"/>
              <a:gd name="T26" fmla="*/ 9 w 27"/>
              <a:gd name="T27" fmla="*/ 4 h 27"/>
              <a:gd name="T28" fmla="*/ 3 w 27"/>
              <a:gd name="T29" fmla="*/ 5 h 27"/>
              <a:gd name="T30" fmla="*/ 5 w 27"/>
              <a:gd name="T31" fmla="*/ 3 h 27"/>
              <a:gd name="T32" fmla="*/ 9 w 27"/>
              <a:gd name="T33" fmla="*/ 5 h 27"/>
              <a:gd name="T34" fmla="*/ 4 w 27"/>
              <a:gd name="T35" fmla="*/ 4 h 27"/>
              <a:gd name="T36" fmla="*/ 3 w 27"/>
              <a:gd name="T37" fmla="*/ 5 h 27"/>
              <a:gd name="T38" fmla="*/ 17 w 27"/>
              <a:gd name="T39" fmla="*/ 4 h 27"/>
              <a:gd name="T40" fmla="*/ 23 w 27"/>
              <a:gd name="T41" fmla="*/ 7 h 27"/>
              <a:gd name="T42" fmla="*/ 23 w 27"/>
              <a:gd name="T43" fmla="*/ 5 h 27"/>
              <a:gd name="T44" fmla="*/ 23 w 27"/>
              <a:gd name="T45" fmla="*/ 4 h 27"/>
              <a:gd name="T46" fmla="*/ 17 w 27"/>
              <a:gd name="T47" fmla="*/ 5 h 27"/>
              <a:gd name="T48" fmla="*/ 21 w 27"/>
              <a:gd name="T49" fmla="*/ 3 h 27"/>
              <a:gd name="T50" fmla="*/ 23 w 27"/>
              <a:gd name="T51" fmla="*/ 5 h 27"/>
              <a:gd name="T52" fmla="*/ 11 w 27"/>
              <a:gd name="T53" fmla="*/ 13 h 27"/>
              <a:gd name="T54" fmla="*/ 0 w 27"/>
              <a:gd name="T55" fmla="*/ 13 h 27"/>
              <a:gd name="T56" fmla="*/ 2 w 27"/>
              <a:gd name="T57" fmla="*/ 8 h 27"/>
              <a:gd name="T58" fmla="*/ 27 w 27"/>
              <a:gd name="T59" fmla="*/ 11 h 27"/>
              <a:gd name="T60" fmla="*/ 26 w 27"/>
              <a:gd name="T61" fmla="*/ 13 h 27"/>
              <a:gd name="T62" fmla="*/ 15 w 27"/>
              <a:gd name="T63" fmla="*/ 8 h 27"/>
              <a:gd name="T64" fmla="*/ 27 w 27"/>
              <a:gd name="T65" fmla="*/ 11 h 27"/>
              <a:gd name="T66" fmla="*/ 3 w 27"/>
              <a:gd name="T67" fmla="*/ 27 h 27"/>
              <a:gd name="T68" fmla="*/ 1 w 27"/>
              <a:gd name="T69" fmla="*/ 15 h 27"/>
              <a:gd name="T70" fmla="*/ 11 w 27"/>
              <a:gd name="T7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7" h="27">
                <a:moveTo>
                  <a:pt x="25" y="15"/>
                </a:moveTo>
                <a:cubicBezTo>
                  <a:pt x="25" y="25"/>
                  <a:pt x="25" y="25"/>
                  <a:pt x="25" y="25"/>
                </a:cubicBezTo>
                <a:cubicBezTo>
                  <a:pt x="25" y="26"/>
                  <a:pt x="24" y="27"/>
                  <a:pt x="23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15"/>
                  <a:pt x="15" y="15"/>
                  <a:pt x="15" y="15"/>
                </a:cubicBezTo>
                <a:cubicBezTo>
                  <a:pt x="25" y="15"/>
                  <a:pt x="25" y="15"/>
                  <a:pt x="25" y="15"/>
                </a:cubicBezTo>
                <a:close/>
                <a:moveTo>
                  <a:pt x="12" y="3"/>
                </a:moveTo>
                <a:cubicBezTo>
                  <a:pt x="14" y="3"/>
                  <a:pt x="14" y="3"/>
                  <a:pt x="14" y="3"/>
                </a:cubicBezTo>
                <a:cubicBezTo>
                  <a:pt x="15" y="3"/>
                  <a:pt x="16" y="4"/>
                  <a:pt x="16" y="5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7"/>
                  <a:pt x="15" y="7"/>
                  <a:pt x="14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1" y="7"/>
                  <a:pt x="10" y="7"/>
                  <a:pt x="10" y="6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4"/>
                  <a:pt x="11" y="3"/>
                  <a:pt x="12" y="3"/>
                </a:cubicBezTo>
                <a:close/>
                <a:moveTo>
                  <a:pt x="12" y="4"/>
                </a:moveTo>
                <a:cubicBezTo>
                  <a:pt x="12" y="4"/>
                  <a:pt x="11" y="4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2" y="5"/>
                  <a:pt x="12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4"/>
                  <a:pt x="15" y="4"/>
                  <a:pt x="14" y="4"/>
                </a:cubicBezTo>
                <a:cubicBezTo>
                  <a:pt x="12" y="4"/>
                  <a:pt x="12" y="4"/>
                  <a:pt x="12" y="4"/>
                </a:cubicBezTo>
                <a:close/>
                <a:moveTo>
                  <a:pt x="1" y="5"/>
                </a:moveTo>
                <a:cubicBezTo>
                  <a:pt x="1" y="6"/>
                  <a:pt x="2" y="7"/>
                  <a:pt x="3" y="7"/>
                </a:cubicBezTo>
                <a:cubicBezTo>
                  <a:pt x="8" y="7"/>
                  <a:pt x="8" y="7"/>
                  <a:pt x="8" y="7"/>
                </a:cubicBezTo>
                <a:cubicBezTo>
                  <a:pt x="10" y="7"/>
                  <a:pt x="11" y="5"/>
                  <a:pt x="9" y="4"/>
                </a:cubicBezTo>
                <a:cubicBezTo>
                  <a:pt x="6" y="2"/>
                  <a:pt x="1" y="0"/>
                  <a:pt x="1" y="5"/>
                </a:cubicBezTo>
                <a:close/>
                <a:moveTo>
                  <a:pt x="3" y="5"/>
                </a:moveTo>
                <a:cubicBezTo>
                  <a:pt x="2" y="5"/>
                  <a:pt x="2" y="4"/>
                  <a:pt x="2" y="4"/>
                </a:cubicBezTo>
                <a:cubicBezTo>
                  <a:pt x="2" y="3"/>
                  <a:pt x="4" y="3"/>
                  <a:pt x="5" y="3"/>
                </a:cubicBezTo>
                <a:cubicBezTo>
                  <a:pt x="6" y="3"/>
                  <a:pt x="8" y="4"/>
                  <a:pt x="8" y="4"/>
                </a:cubicBezTo>
                <a:cubicBezTo>
                  <a:pt x="9" y="4"/>
                  <a:pt x="9" y="5"/>
                  <a:pt x="9" y="5"/>
                </a:cubicBezTo>
                <a:cubicBezTo>
                  <a:pt x="8" y="6"/>
                  <a:pt x="6" y="4"/>
                  <a:pt x="5" y="4"/>
                </a:cubicBezTo>
                <a:cubicBezTo>
                  <a:pt x="5" y="4"/>
                  <a:pt x="4" y="4"/>
                  <a:pt x="4" y="4"/>
                </a:cubicBezTo>
                <a:cubicBezTo>
                  <a:pt x="4" y="4"/>
                  <a:pt x="3" y="4"/>
                  <a:pt x="3" y="5"/>
                </a:cubicBezTo>
                <a:cubicBezTo>
                  <a:pt x="3" y="5"/>
                  <a:pt x="3" y="5"/>
                  <a:pt x="3" y="5"/>
                </a:cubicBezTo>
                <a:close/>
                <a:moveTo>
                  <a:pt x="25" y="5"/>
                </a:moveTo>
                <a:cubicBezTo>
                  <a:pt x="25" y="0"/>
                  <a:pt x="20" y="2"/>
                  <a:pt x="17" y="4"/>
                </a:cubicBezTo>
                <a:cubicBezTo>
                  <a:pt x="16" y="5"/>
                  <a:pt x="16" y="7"/>
                  <a:pt x="18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4" y="7"/>
                  <a:pt x="25" y="6"/>
                  <a:pt x="25" y="5"/>
                </a:cubicBezTo>
                <a:close/>
                <a:moveTo>
                  <a:pt x="23" y="5"/>
                </a:moveTo>
                <a:cubicBezTo>
                  <a:pt x="23" y="5"/>
                  <a:pt x="23" y="5"/>
                  <a:pt x="23" y="5"/>
                </a:cubicBezTo>
                <a:cubicBezTo>
                  <a:pt x="23" y="4"/>
                  <a:pt x="23" y="4"/>
                  <a:pt x="23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1" y="4"/>
                  <a:pt x="18" y="6"/>
                  <a:pt x="17" y="5"/>
                </a:cubicBezTo>
                <a:cubicBezTo>
                  <a:pt x="17" y="5"/>
                  <a:pt x="17" y="4"/>
                  <a:pt x="18" y="4"/>
                </a:cubicBezTo>
                <a:cubicBezTo>
                  <a:pt x="18" y="4"/>
                  <a:pt x="20" y="3"/>
                  <a:pt x="21" y="3"/>
                </a:cubicBezTo>
                <a:cubicBezTo>
                  <a:pt x="23" y="3"/>
                  <a:pt x="24" y="3"/>
                  <a:pt x="24" y="4"/>
                </a:cubicBezTo>
                <a:cubicBezTo>
                  <a:pt x="24" y="4"/>
                  <a:pt x="24" y="5"/>
                  <a:pt x="23" y="5"/>
                </a:cubicBezTo>
                <a:close/>
                <a:moveTo>
                  <a:pt x="11" y="8"/>
                </a:moveTo>
                <a:cubicBezTo>
                  <a:pt x="11" y="13"/>
                  <a:pt x="11" y="13"/>
                  <a:pt x="11" y="13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2"/>
                  <a:pt x="0" y="11"/>
                  <a:pt x="0" y="11"/>
                </a:cubicBezTo>
                <a:cubicBezTo>
                  <a:pt x="0" y="10"/>
                  <a:pt x="1" y="8"/>
                  <a:pt x="2" y="8"/>
                </a:cubicBezTo>
                <a:cubicBezTo>
                  <a:pt x="5" y="8"/>
                  <a:pt x="8" y="8"/>
                  <a:pt x="11" y="8"/>
                </a:cubicBezTo>
                <a:close/>
                <a:moveTo>
                  <a:pt x="27" y="11"/>
                </a:moveTo>
                <a:cubicBezTo>
                  <a:pt x="27" y="11"/>
                  <a:pt x="27" y="12"/>
                  <a:pt x="27" y="13"/>
                </a:cubicBezTo>
                <a:cubicBezTo>
                  <a:pt x="27" y="13"/>
                  <a:pt x="26" y="13"/>
                  <a:pt x="26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8"/>
                  <a:pt x="15" y="8"/>
                  <a:pt x="15" y="8"/>
                </a:cubicBezTo>
                <a:cubicBezTo>
                  <a:pt x="18" y="8"/>
                  <a:pt x="21" y="8"/>
                  <a:pt x="24" y="8"/>
                </a:cubicBezTo>
                <a:cubicBezTo>
                  <a:pt x="25" y="8"/>
                  <a:pt x="27" y="10"/>
                  <a:pt x="27" y="11"/>
                </a:cubicBezTo>
                <a:close/>
                <a:moveTo>
                  <a:pt x="11" y="27"/>
                </a:moveTo>
                <a:cubicBezTo>
                  <a:pt x="3" y="27"/>
                  <a:pt x="3" y="27"/>
                  <a:pt x="3" y="27"/>
                </a:cubicBezTo>
                <a:cubicBezTo>
                  <a:pt x="2" y="27"/>
                  <a:pt x="1" y="26"/>
                  <a:pt x="1" y="25"/>
                </a:cubicBezTo>
                <a:cubicBezTo>
                  <a:pt x="1" y="15"/>
                  <a:pt x="1" y="15"/>
                  <a:pt x="1" y="15"/>
                </a:cubicBezTo>
                <a:cubicBezTo>
                  <a:pt x="11" y="15"/>
                  <a:pt x="11" y="15"/>
                  <a:pt x="11" y="15"/>
                </a:cubicBezTo>
                <a:lnTo>
                  <a:pt x="11" y="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93" name="Freeform 221">
            <a:extLst>
              <a:ext uri="{FF2B5EF4-FFF2-40B4-BE49-F238E27FC236}">
                <a16:creationId xmlns:a16="http://schemas.microsoft.com/office/drawing/2014/main" id="{EFC9F58D-1D18-D58F-D89C-748A8F86596B}"/>
              </a:ext>
            </a:extLst>
          </p:cNvPr>
          <p:cNvSpPr>
            <a:spLocks noEditPoints="1"/>
          </p:cNvSpPr>
          <p:nvPr/>
        </p:nvSpPr>
        <p:spPr bwMode="auto">
          <a:xfrm>
            <a:off x="7315249" y="4647809"/>
            <a:ext cx="298614" cy="258799"/>
          </a:xfrm>
          <a:custGeom>
            <a:avLst/>
            <a:gdLst>
              <a:gd name="T0" fmla="*/ 3 w 31"/>
              <a:gd name="T1" fmla="*/ 7 h 27"/>
              <a:gd name="T2" fmla="*/ 0 w 31"/>
              <a:gd name="T3" fmla="*/ 23 h 27"/>
              <a:gd name="T4" fmla="*/ 4 w 31"/>
              <a:gd name="T5" fmla="*/ 27 h 27"/>
              <a:gd name="T6" fmla="*/ 26 w 31"/>
              <a:gd name="T7" fmla="*/ 27 h 27"/>
              <a:gd name="T8" fmla="*/ 31 w 31"/>
              <a:gd name="T9" fmla="*/ 23 h 27"/>
              <a:gd name="T10" fmla="*/ 28 w 31"/>
              <a:gd name="T11" fmla="*/ 7 h 27"/>
              <a:gd name="T12" fmla="*/ 27 w 31"/>
              <a:gd name="T13" fmla="*/ 7 h 27"/>
              <a:gd name="T14" fmla="*/ 18 w 31"/>
              <a:gd name="T15" fmla="*/ 6 h 27"/>
              <a:gd name="T16" fmla="*/ 19 w 31"/>
              <a:gd name="T17" fmla="*/ 4 h 27"/>
              <a:gd name="T18" fmla="*/ 19 w 31"/>
              <a:gd name="T19" fmla="*/ 4 h 27"/>
              <a:gd name="T20" fmla="*/ 20 w 31"/>
              <a:gd name="T21" fmla="*/ 4 h 27"/>
              <a:gd name="T22" fmla="*/ 22 w 31"/>
              <a:gd name="T23" fmla="*/ 3 h 27"/>
              <a:gd name="T24" fmla="*/ 22 w 31"/>
              <a:gd name="T25" fmla="*/ 2 h 27"/>
              <a:gd name="T26" fmla="*/ 20 w 31"/>
              <a:gd name="T27" fmla="*/ 0 h 27"/>
              <a:gd name="T28" fmla="*/ 18 w 31"/>
              <a:gd name="T29" fmla="*/ 0 h 27"/>
              <a:gd name="T30" fmla="*/ 16 w 31"/>
              <a:gd name="T31" fmla="*/ 2 h 27"/>
              <a:gd name="T32" fmla="*/ 16 w 31"/>
              <a:gd name="T33" fmla="*/ 3 h 27"/>
              <a:gd name="T34" fmla="*/ 17 w 31"/>
              <a:gd name="T35" fmla="*/ 4 h 27"/>
              <a:gd name="T36" fmla="*/ 16 w 31"/>
              <a:gd name="T37" fmla="*/ 5 h 27"/>
              <a:gd name="T38" fmla="*/ 15 w 31"/>
              <a:gd name="T39" fmla="*/ 4 h 27"/>
              <a:gd name="T40" fmla="*/ 15 w 31"/>
              <a:gd name="T41" fmla="*/ 3 h 27"/>
              <a:gd name="T42" fmla="*/ 15 w 31"/>
              <a:gd name="T43" fmla="*/ 2 h 27"/>
              <a:gd name="T44" fmla="*/ 14 w 31"/>
              <a:gd name="T45" fmla="*/ 0 h 27"/>
              <a:gd name="T46" fmla="*/ 11 w 31"/>
              <a:gd name="T47" fmla="*/ 0 h 27"/>
              <a:gd name="T48" fmla="*/ 10 w 31"/>
              <a:gd name="T49" fmla="*/ 2 h 27"/>
              <a:gd name="T50" fmla="*/ 10 w 31"/>
              <a:gd name="T51" fmla="*/ 3 h 27"/>
              <a:gd name="T52" fmla="*/ 11 w 31"/>
              <a:gd name="T53" fmla="*/ 4 h 27"/>
              <a:gd name="T54" fmla="*/ 12 w 31"/>
              <a:gd name="T55" fmla="*/ 4 h 27"/>
              <a:gd name="T56" fmla="*/ 12 w 31"/>
              <a:gd name="T57" fmla="*/ 4 h 27"/>
              <a:gd name="T58" fmla="*/ 13 w 31"/>
              <a:gd name="T59" fmla="*/ 6 h 27"/>
              <a:gd name="T60" fmla="*/ 3 w 31"/>
              <a:gd name="T61" fmla="*/ 7 h 27"/>
              <a:gd name="T62" fmla="*/ 3 w 31"/>
              <a:gd name="T63" fmla="*/ 7 h 27"/>
              <a:gd name="T64" fmla="*/ 18 w 31"/>
              <a:gd name="T65" fmla="*/ 1 h 27"/>
              <a:gd name="T66" fmla="*/ 20 w 31"/>
              <a:gd name="T67" fmla="*/ 1 h 27"/>
              <a:gd name="T68" fmla="*/ 21 w 31"/>
              <a:gd name="T69" fmla="*/ 2 h 27"/>
              <a:gd name="T70" fmla="*/ 21 w 31"/>
              <a:gd name="T71" fmla="*/ 2 h 27"/>
              <a:gd name="T72" fmla="*/ 20 w 31"/>
              <a:gd name="T73" fmla="*/ 2 h 27"/>
              <a:gd name="T74" fmla="*/ 18 w 31"/>
              <a:gd name="T75" fmla="*/ 2 h 27"/>
              <a:gd name="T76" fmla="*/ 17 w 31"/>
              <a:gd name="T77" fmla="*/ 2 h 27"/>
              <a:gd name="T78" fmla="*/ 17 w 31"/>
              <a:gd name="T79" fmla="*/ 2 h 27"/>
              <a:gd name="T80" fmla="*/ 18 w 31"/>
              <a:gd name="T81" fmla="*/ 1 h 27"/>
              <a:gd name="T82" fmla="*/ 11 w 31"/>
              <a:gd name="T83" fmla="*/ 1 h 27"/>
              <a:gd name="T84" fmla="*/ 14 w 31"/>
              <a:gd name="T85" fmla="*/ 1 h 27"/>
              <a:gd name="T86" fmla="*/ 14 w 31"/>
              <a:gd name="T87" fmla="*/ 2 h 27"/>
              <a:gd name="T88" fmla="*/ 14 w 31"/>
              <a:gd name="T89" fmla="*/ 2 h 27"/>
              <a:gd name="T90" fmla="*/ 14 w 31"/>
              <a:gd name="T91" fmla="*/ 2 h 27"/>
              <a:gd name="T92" fmla="*/ 11 w 31"/>
              <a:gd name="T93" fmla="*/ 2 h 27"/>
              <a:gd name="T94" fmla="*/ 10 w 31"/>
              <a:gd name="T95" fmla="*/ 2 h 27"/>
              <a:gd name="T96" fmla="*/ 10 w 31"/>
              <a:gd name="T97" fmla="*/ 2 h 27"/>
              <a:gd name="T98" fmla="*/ 11 w 31"/>
              <a:gd name="T99" fmla="*/ 1 h 27"/>
              <a:gd name="T100" fmla="*/ 4 w 31"/>
              <a:gd name="T101" fmla="*/ 9 h 27"/>
              <a:gd name="T102" fmla="*/ 5 w 31"/>
              <a:gd name="T103" fmla="*/ 8 h 27"/>
              <a:gd name="T104" fmla="*/ 26 w 31"/>
              <a:gd name="T105" fmla="*/ 8 h 27"/>
              <a:gd name="T106" fmla="*/ 26 w 31"/>
              <a:gd name="T107" fmla="*/ 9 h 27"/>
              <a:gd name="T108" fmla="*/ 27 w 31"/>
              <a:gd name="T109" fmla="*/ 10 h 27"/>
              <a:gd name="T110" fmla="*/ 26 w 31"/>
              <a:gd name="T111" fmla="*/ 10 h 27"/>
              <a:gd name="T112" fmla="*/ 26 w 31"/>
              <a:gd name="T113" fmla="*/ 11 h 27"/>
              <a:gd name="T114" fmla="*/ 5 w 31"/>
              <a:gd name="T115" fmla="*/ 11 h 27"/>
              <a:gd name="T116" fmla="*/ 4 w 31"/>
              <a:gd name="T117" fmla="*/ 10 h 27"/>
              <a:gd name="T118" fmla="*/ 4 w 31"/>
              <a:gd name="T119" fmla="*/ 10 h 27"/>
              <a:gd name="T120" fmla="*/ 4 w 31"/>
              <a:gd name="T121" fmla="*/ 9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1" h="27">
                <a:moveTo>
                  <a:pt x="3" y="7"/>
                </a:moveTo>
                <a:cubicBezTo>
                  <a:pt x="2" y="13"/>
                  <a:pt x="0" y="18"/>
                  <a:pt x="0" y="23"/>
                </a:cubicBezTo>
                <a:cubicBezTo>
                  <a:pt x="0" y="25"/>
                  <a:pt x="2" y="27"/>
                  <a:pt x="4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9" y="27"/>
                  <a:pt x="31" y="25"/>
                  <a:pt x="31" y="23"/>
                </a:cubicBezTo>
                <a:cubicBezTo>
                  <a:pt x="31" y="18"/>
                  <a:pt x="28" y="13"/>
                  <a:pt x="28" y="7"/>
                </a:cubicBezTo>
                <a:cubicBezTo>
                  <a:pt x="28" y="7"/>
                  <a:pt x="28" y="7"/>
                  <a:pt x="27" y="7"/>
                </a:cubicBezTo>
                <a:cubicBezTo>
                  <a:pt x="26" y="6"/>
                  <a:pt x="22" y="6"/>
                  <a:pt x="18" y="6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1" y="4"/>
                  <a:pt x="22" y="4"/>
                  <a:pt x="22" y="3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1"/>
                  <a:pt x="21" y="0"/>
                  <a:pt x="20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7" y="0"/>
                  <a:pt x="16" y="1"/>
                  <a:pt x="16" y="2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3"/>
                  <a:pt x="16" y="4"/>
                  <a:pt x="17" y="4"/>
                </a:cubicBezTo>
                <a:cubicBezTo>
                  <a:pt x="16" y="5"/>
                  <a:pt x="16" y="5"/>
                  <a:pt x="16" y="5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5" y="3"/>
                  <a:pt x="15" y="3"/>
                </a:cubicBezTo>
                <a:cubicBezTo>
                  <a:pt x="15" y="2"/>
                  <a:pt x="15" y="2"/>
                  <a:pt x="15" y="2"/>
                </a:cubicBezTo>
                <a:cubicBezTo>
                  <a:pt x="15" y="1"/>
                  <a:pt x="14" y="0"/>
                  <a:pt x="14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0" y="0"/>
                  <a:pt x="10" y="1"/>
                  <a:pt x="10" y="2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4"/>
                  <a:pt x="10" y="4"/>
                  <a:pt x="11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3" y="6"/>
                  <a:pt x="13" y="6"/>
                  <a:pt x="13" y="6"/>
                </a:cubicBezTo>
                <a:cubicBezTo>
                  <a:pt x="9" y="6"/>
                  <a:pt x="5" y="6"/>
                  <a:pt x="3" y="7"/>
                </a:cubicBezTo>
                <a:cubicBezTo>
                  <a:pt x="3" y="7"/>
                  <a:pt x="3" y="7"/>
                  <a:pt x="3" y="7"/>
                </a:cubicBezTo>
                <a:close/>
                <a:moveTo>
                  <a:pt x="18" y="1"/>
                </a:moveTo>
                <a:cubicBezTo>
                  <a:pt x="20" y="1"/>
                  <a:pt x="20" y="1"/>
                  <a:pt x="20" y="1"/>
                </a:cubicBezTo>
                <a:cubicBezTo>
                  <a:pt x="20" y="1"/>
                  <a:pt x="21" y="1"/>
                  <a:pt x="21" y="2"/>
                </a:cubicBezTo>
                <a:cubicBezTo>
                  <a:pt x="21" y="2"/>
                  <a:pt x="21" y="2"/>
                  <a:pt x="21" y="2"/>
                </a:cubicBezTo>
                <a:cubicBezTo>
                  <a:pt x="21" y="2"/>
                  <a:pt x="20" y="2"/>
                  <a:pt x="20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1"/>
                  <a:pt x="17" y="1"/>
                  <a:pt x="18" y="1"/>
                </a:cubicBezTo>
                <a:close/>
                <a:moveTo>
                  <a:pt x="11" y="1"/>
                </a:move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1"/>
                  <a:pt x="11" y="1"/>
                  <a:pt x="11" y="1"/>
                </a:cubicBezTo>
                <a:close/>
                <a:moveTo>
                  <a:pt x="4" y="9"/>
                </a:moveTo>
                <a:cubicBezTo>
                  <a:pt x="4" y="8"/>
                  <a:pt x="4" y="8"/>
                  <a:pt x="5" y="8"/>
                </a:cubicBezTo>
                <a:cubicBezTo>
                  <a:pt x="9" y="7"/>
                  <a:pt x="22" y="7"/>
                  <a:pt x="26" y="8"/>
                </a:cubicBezTo>
                <a:cubicBezTo>
                  <a:pt x="26" y="8"/>
                  <a:pt x="26" y="8"/>
                  <a:pt x="26" y="9"/>
                </a:cubicBezTo>
                <a:cubicBezTo>
                  <a:pt x="27" y="9"/>
                  <a:pt x="27" y="9"/>
                  <a:pt x="27" y="10"/>
                </a:cubicBezTo>
                <a:cubicBezTo>
                  <a:pt x="27" y="10"/>
                  <a:pt x="27" y="10"/>
                  <a:pt x="26" y="10"/>
                </a:cubicBezTo>
                <a:cubicBezTo>
                  <a:pt x="26" y="10"/>
                  <a:pt x="26" y="11"/>
                  <a:pt x="26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9"/>
                  <a:pt x="4" y="9"/>
                  <a:pt x="4" y="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94" name="Freeform 222">
            <a:extLst>
              <a:ext uri="{FF2B5EF4-FFF2-40B4-BE49-F238E27FC236}">
                <a16:creationId xmlns:a16="http://schemas.microsoft.com/office/drawing/2014/main" id="{3A6EAAB6-4E10-DA04-E062-64E1E6AEADE4}"/>
              </a:ext>
            </a:extLst>
          </p:cNvPr>
          <p:cNvSpPr>
            <a:spLocks noEditPoints="1"/>
          </p:cNvSpPr>
          <p:nvPr/>
        </p:nvSpPr>
        <p:spPr bwMode="auto">
          <a:xfrm>
            <a:off x="2929814" y="4618852"/>
            <a:ext cx="336619" cy="267847"/>
          </a:xfrm>
          <a:custGeom>
            <a:avLst/>
            <a:gdLst>
              <a:gd name="T0" fmla="*/ 26 w 35"/>
              <a:gd name="T1" fmla="*/ 1 h 28"/>
              <a:gd name="T2" fmla="*/ 16 w 35"/>
              <a:gd name="T3" fmla="*/ 9 h 28"/>
              <a:gd name="T4" fmla="*/ 16 w 35"/>
              <a:gd name="T5" fmla="*/ 12 h 28"/>
              <a:gd name="T6" fmla="*/ 26 w 35"/>
              <a:gd name="T7" fmla="*/ 3 h 28"/>
              <a:gd name="T8" fmla="*/ 8 w 35"/>
              <a:gd name="T9" fmla="*/ 16 h 28"/>
              <a:gd name="T10" fmla="*/ 8 w 35"/>
              <a:gd name="T11" fmla="*/ 24 h 28"/>
              <a:gd name="T12" fmla="*/ 10 w 35"/>
              <a:gd name="T13" fmla="*/ 24 h 28"/>
              <a:gd name="T14" fmla="*/ 10 w 35"/>
              <a:gd name="T15" fmla="*/ 16 h 28"/>
              <a:gd name="T16" fmla="*/ 8 w 35"/>
              <a:gd name="T17" fmla="*/ 16 h 28"/>
              <a:gd name="T18" fmla="*/ 14 w 35"/>
              <a:gd name="T19" fmla="*/ 24 h 28"/>
              <a:gd name="T20" fmla="*/ 15 w 35"/>
              <a:gd name="T21" fmla="*/ 24 h 28"/>
              <a:gd name="T22" fmla="*/ 16 w 35"/>
              <a:gd name="T23" fmla="*/ 16 h 28"/>
              <a:gd name="T24" fmla="*/ 14 w 35"/>
              <a:gd name="T25" fmla="*/ 16 h 28"/>
              <a:gd name="T26" fmla="*/ 27 w 35"/>
              <a:gd name="T27" fmla="*/ 16 h 28"/>
              <a:gd name="T28" fmla="*/ 27 w 35"/>
              <a:gd name="T29" fmla="*/ 24 h 28"/>
              <a:gd name="T30" fmla="*/ 25 w 35"/>
              <a:gd name="T31" fmla="*/ 24 h 28"/>
              <a:gd name="T32" fmla="*/ 25 w 35"/>
              <a:gd name="T33" fmla="*/ 16 h 28"/>
              <a:gd name="T34" fmla="*/ 27 w 35"/>
              <a:gd name="T35" fmla="*/ 16 h 28"/>
              <a:gd name="T36" fmla="*/ 21 w 35"/>
              <a:gd name="T37" fmla="*/ 24 h 28"/>
              <a:gd name="T38" fmla="*/ 20 w 35"/>
              <a:gd name="T39" fmla="*/ 24 h 28"/>
              <a:gd name="T40" fmla="*/ 19 w 35"/>
              <a:gd name="T41" fmla="*/ 16 h 28"/>
              <a:gd name="T42" fmla="*/ 21 w 35"/>
              <a:gd name="T43" fmla="*/ 16 h 28"/>
              <a:gd name="T44" fmla="*/ 32 w 35"/>
              <a:gd name="T45" fmla="*/ 26 h 28"/>
              <a:gd name="T46" fmla="*/ 6 w 35"/>
              <a:gd name="T47" fmla="*/ 28 h 28"/>
              <a:gd name="T48" fmla="*/ 2 w 35"/>
              <a:gd name="T49" fmla="*/ 15 h 28"/>
              <a:gd name="T50" fmla="*/ 0 w 35"/>
              <a:gd name="T51" fmla="*/ 12 h 28"/>
              <a:gd name="T52" fmla="*/ 14 w 35"/>
              <a:gd name="T53" fmla="*/ 10 h 28"/>
              <a:gd name="T54" fmla="*/ 15 w 35"/>
              <a:gd name="T55" fmla="*/ 13 h 28"/>
              <a:gd name="T56" fmla="*/ 15 w 35"/>
              <a:gd name="T57" fmla="*/ 13 h 28"/>
              <a:gd name="T58" fmla="*/ 19 w 35"/>
              <a:gd name="T59" fmla="*/ 13 h 28"/>
              <a:gd name="T60" fmla="*/ 22 w 35"/>
              <a:gd name="T61" fmla="*/ 10 h 28"/>
              <a:gd name="T62" fmla="*/ 35 w 35"/>
              <a:gd name="T63" fmla="*/ 12 h 28"/>
              <a:gd name="T64" fmla="*/ 33 w 35"/>
              <a:gd name="T65" fmla="*/ 1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" h="28">
                <a:moveTo>
                  <a:pt x="26" y="1"/>
                </a:moveTo>
                <a:cubicBezTo>
                  <a:pt x="26" y="1"/>
                  <a:pt x="26" y="1"/>
                  <a:pt x="26" y="1"/>
                </a:cubicBezTo>
                <a:cubicBezTo>
                  <a:pt x="26" y="0"/>
                  <a:pt x="25" y="0"/>
                  <a:pt x="24" y="1"/>
                </a:cubicBezTo>
                <a:cubicBezTo>
                  <a:pt x="16" y="9"/>
                  <a:pt x="16" y="9"/>
                  <a:pt x="16" y="9"/>
                </a:cubicBezTo>
                <a:cubicBezTo>
                  <a:pt x="15" y="10"/>
                  <a:pt x="15" y="11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8" y="12"/>
                  <a:pt x="18" y="12"/>
                </a:cubicBezTo>
                <a:cubicBezTo>
                  <a:pt x="26" y="3"/>
                  <a:pt x="26" y="3"/>
                  <a:pt x="26" y="3"/>
                </a:cubicBezTo>
                <a:cubicBezTo>
                  <a:pt x="27" y="3"/>
                  <a:pt x="27" y="2"/>
                  <a:pt x="26" y="1"/>
                </a:cubicBezTo>
                <a:close/>
                <a:moveTo>
                  <a:pt x="8" y="16"/>
                </a:moveTo>
                <a:cubicBezTo>
                  <a:pt x="8" y="24"/>
                  <a:pt x="8" y="24"/>
                  <a:pt x="8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16"/>
                  <a:pt x="10" y="16"/>
                  <a:pt x="10" y="16"/>
                </a:cubicBezTo>
                <a:cubicBezTo>
                  <a:pt x="10" y="16"/>
                  <a:pt x="10" y="16"/>
                  <a:pt x="10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8" y="16"/>
                  <a:pt x="8" y="16"/>
                </a:cubicBezTo>
                <a:close/>
                <a:moveTo>
                  <a:pt x="14" y="16"/>
                </a:moveTo>
                <a:cubicBezTo>
                  <a:pt x="14" y="24"/>
                  <a:pt x="14" y="24"/>
                  <a:pt x="14" y="24"/>
                </a:cubicBezTo>
                <a:cubicBezTo>
                  <a:pt x="14" y="24"/>
                  <a:pt x="14" y="24"/>
                  <a:pt x="14" y="24"/>
                </a:cubicBezTo>
                <a:cubicBezTo>
                  <a:pt x="15" y="24"/>
                  <a:pt x="15" y="24"/>
                  <a:pt x="15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16"/>
                  <a:pt x="16" y="16"/>
                  <a:pt x="15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16"/>
                  <a:pt x="14" y="16"/>
                  <a:pt x="14" y="16"/>
                </a:cubicBezTo>
                <a:close/>
                <a:moveTo>
                  <a:pt x="27" y="16"/>
                </a:moveTo>
                <a:cubicBezTo>
                  <a:pt x="27" y="24"/>
                  <a:pt x="27" y="24"/>
                  <a:pt x="27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5" y="24"/>
                  <a:pt x="25" y="24"/>
                  <a:pt x="25" y="24"/>
                </a:cubicBezTo>
                <a:cubicBezTo>
                  <a:pt x="25" y="24"/>
                  <a:pt x="25" y="24"/>
                  <a:pt x="25" y="24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6"/>
                  <a:pt x="25" y="16"/>
                  <a:pt x="25" y="16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16"/>
                  <a:pt x="27" y="16"/>
                  <a:pt x="27" y="16"/>
                </a:cubicBezTo>
                <a:close/>
                <a:moveTo>
                  <a:pt x="21" y="16"/>
                </a:moveTo>
                <a:cubicBezTo>
                  <a:pt x="21" y="24"/>
                  <a:pt x="21" y="24"/>
                  <a:pt x="21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19" y="16"/>
                  <a:pt x="20" y="16"/>
                </a:cubicBezTo>
                <a:cubicBezTo>
                  <a:pt x="21" y="16"/>
                  <a:pt x="21" y="16"/>
                  <a:pt x="21" y="16"/>
                </a:cubicBezTo>
                <a:cubicBezTo>
                  <a:pt x="21" y="16"/>
                  <a:pt x="21" y="16"/>
                  <a:pt x="21" y="16"/>
                </a:cubicBezTo>
                <a:close/>
                <a:moveTo>
                  <a:pt x="32" y="26"/>
                </a:moveTo>
                <a:cubicBezTo>
                  <a:pt x="32" y="27"/>
                  <a:pt x="31" y="28"/>
                  <a:pt x="29" y="28"/>
                </a:cubicBezTo>
                <a:cubicBezTo>
                  <a:pt x="6" y="28"/>
                  <a:pt x="6" y="28"/>
                  <a:pt x="6" y="28"/>
                </a:cubicBezTo>
                <a:cubicBezTo>
                  <a:pt x="5" y="28"/>
                  <a:pt x="4" y="27"/>
                  <a:pt x="3" y="26"/>
                </a:cubicBezTo>
                <a:cubicBezTo>
                  <a:pt x="2" y="15"/>
                  <a:pt x="2" y="15"/>
                  <a:pt x="2" y="15"/>
                </a:cubicBezTo>
                <a:cubicBezTo>
                  <a:pt x="1" y="15"/>
                  <a:pt x="0" y="14"/>
                  <a:pt x="0" y="13"/>
                </a:cubicBezTo>
                <a:cubicBezTo>
                  <a:pt x="0" y="7"/>
                  <a:pt x="0" y="18"/>
                  <a:pt x="0" y="12"/>
                </a:cubicBezTo>
                <a:cubicBezTo>
                  <a:pt x="0" y="11"/>
                  <a:pt x="1" y="10"/>
                  <a:pt x="3" y="10"/>
                </a:cubicBezTo>
                <a:cubicBezTo>
                  <a:pt x="14" y="10"/>
                  <a:pt x="14" y="10"/>
                  <a:pt x="14" y="10"/>
                </a:cubicBezTo>
                <a:cubicBezTo>
                  <a:pt x="14" y="10"/>
                  <a:pt x="14" y="10"/>
                  <a:pt x="14" y="10"/>
                </a:cubicBezTo>
                <a:cubicBezTo>
                  <a:pt x="14" y="11"/>
                  <a:pt x="14" y="12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6" y="13"/>
                  <a:pt x="17" y="13"/>
                </a:cubicBezTo>
                <a:cubicBezTo>
                  <a:pt x="18" y="13"/>
                  <a:pt x="19" y="13"/>
                  <a:pt x="19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22" y="10"/>
                  <a:pt x="22" y="10"/>
                  <a:pt x="22" y="10"/>
                </a:cubicBezTo>
                <a:cubicBezTo>
                  <a:pt x="32" y="10"/>
                  <a:pt x="32" y="10"/>
                  <a:pt x="32" y="10"/>
                </a:cubicBezTo>
                <a:cubicBezTo>
                  <a:pt x="34" y="10"/>
                  <a:pt x="35" y="11"/>
                  <a:pt x="35" y="12"/>
                </a:cubicBezTo>
                <a:cubicBezTo>
                  <a:pt x="35" y="13"/>
                  <a:pt x="35" y="13"/>
                  <a:pt x="35" y="13"/>
                </a:cubicBezTo>
                <a:cubicBezTo>
                  <a:pt x="35" y="14"/>
                  <a:pt x="34" y="15"/>
                  <a:pt x="33" y="15"/>
                </a:cubicBezTo>
                <a:lnTo>
                  <a:pt x="32" y="2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95" name="Freeform 223">
            <a:extLst>
              <a:ext uri="{FF2B5EF4-FFF2-40B4-BE49-F238E27FC236}">
                <a16:creationId xmlns:a16="http://schemas.microsoft.com/office/drawing/2014/main" id="{907BB938-997C-D95A-DBC3-9B82ED8E6D0C}"/>
              </a:ext>
            </a:extLst>
          </p:cNvPr>
          <p:cNvSpPr>
            <a:spLocks noEditPoints="1"/>
          </p:cNvSpPr>
          <p:nvPr/>
        </p:nvSpPr>
        <p:spPr bwMode="auto">
          <a:xfrm>
            <a:off x="1281603" y="4665906"/>
            <a:ext cx="316712" cy="220793"/>
          </a:xfrm>
          <a:custGeom>
            <a:avLst/>
            <a:gdLst>
              <a:gd name="T0" fmla="*/ 11 w 33"/>
              <a:gd name="T1" fmla="*/ 20 h 23"/>
              <a:gd name="T2" fmla="*/ 11 w 33"/>
              <a:gd name="T3" fmla="*/ 23 h 23"/>
              <a:gd name="T4" fmla="*/ 14 w 33"/>
              <a:gd name="T5" fmla="*/ 23 h 23"/>
              <a:gd name="T6" fmla="*/ 14 w 33"/>
              <a:gd name="T7" fmla="*/ 20 h 23"/>
              <a:gd name="T8" fmla="*/ 27 w 33"/>
              <a:gd name="T9" fmla="*/ 14 h 23"/>
              <a:gd name="T10" fmla="*/ 28 w 33"/>
              <a:gd name="T11" fmla="*/ 13 h 23"/>
              <a:gd name="T12" fmla="*/ 26 w 33"/>
              <a:gd name="T13" fmla="*/ 11 h 23"/>
              <a:gd name="T14" fmla="*/ 26 w 33"/>
              <a:gd name="T15" fmla="*/ 15 h 23"/>
              <a:gd name="T16" fmla="*/ 17 w 33"/>
              <a:gd name="T17" fmla="*/ 15 h 23"/>
              <a:gd name="T18" fmla="*/ 13 w 33"/>
              <a:gd name="T19" fmla="*/ 15 h 23"/>
              <a:gd name="T20" fmla="*/ 10 w 33"/>
              <a:gd name="T21" fmla="*/ 13 h 23"/>
              <a:gd name="T22" fmla="*/ 11 w 33"/>
              <a:gd name="T23" fmla="*/ 11 h 23"/>
              <a:gd name="T24" fmla="*/ 8 w 33"/>
              <a:gd name="T25" fmla="*/ 6 h 23"/>
              <a:gd name="T26" fmla="*/ 16 w 33"/>
              <a:gd name="T27" fmla="*/ 10 h 23"/>
              <a:gd name="T28" fmla="*/ 21 w 33"/>
              <a:gd name="T29" fmla="*/ 10 h 23"/>
              <a:gd name="T30" fmla="*/ 26 w 33"/>
              <a:gd name="T31" fmla="*/ 10 h 23"/>
              <a:gd name="T32" fmla="*/ 30 w 33"/>
              <a:gd name="T33" fmla="*/ 10 h 23"/>
              <a:gd name="T34" fmla="*/ 27 w 33"/>
              <a:gd name="T35" fmla="*/ 10 h 23"/>
              <a:gd name="T36" fmla="*/ 22 w 33"/>
              <a:gd name="T37" fmla="*/ 21 h 23"/>
              <a:gd name="T38" fmla="*/ 15 w 33"/>
              <a:gd name="T39" fmla="*/ 19 h 23"/>
              <a:gd name="T40" fmla="*/ 0 w 33"/>
              <a:gd name="T41" fmla="*/ 2 h 23"/>
              <a:gd name="T42" fmla="*/ 0 w 33"/>
              <a:gd name="T43" fmla="*/ 1 h 23"/>
              <a:gd name="T44" fmla="*/ 2 w 33"/>
              <a:gd name="T45" fmla="*/ 0 h 23"/>
              <a:gd name="T46" fmla="*/ 7 w 33"/>
              <a:gd name="T47" fmla="*/ 4 h 23"/>
              <a:gd name="T48" fmla="*/ 33 w 33"/>
              <a:gd name="T49" fmla="*/ 4 h 23"/>
              <a:gd name="T50" fmla="*/ 33 w 33"/>
              <a:gd name="T51" fmla="*/ 4 h 23"/>
              <a:gd name="T52" fmla="*/ 31 w 33"/>
              <a:gd name="T53" fmla="*/ 14 h 23"/>
              <a:gd name="T54" fmla="*/ 27 w 33"/>
              <a:gd name="T55" fmla="*/ 17 h 23"/>
              <a:gd name="T56" fmla="*/ 11 w 33"/>
              <a:gd name="T57" fmla="*/ 17 h 23"/>
              <a:gd name="T58" fmla="*/ 9 w 33"/>
              <a:gd name="T59" fmla="*/ 18 h 23"/>
              <a:gd name="T60" fmla="*/ 10 w 33"/>
              <a:gd name="T61" fmla="*/ 18 h 23"/>
              <a:gd name="T62" fmla="*/ 11 w 33"/>
              <a:gd name="T63" fmla="*/ 19 h 23"/>
              <a:gd name="T64" fmla="*/ 10 w 33"/>
              <a:gd name="T65" fmla="*/ 21 h 23"/>
              <a:gd name="T66" fmla="*/ 10 w 33"/>
              <a:gd name="T67" fmla="*/ 21 h 23"/>
              <a:gd name="T68" fmla="*/ 10 w 33"/>
              <a:gd name="T69" fmla="*/ 21 h 23"/>
              <a:gd name="T70" fmla="*/ 8 w 33"/>
              <a:gd name="T71" fmla="*/ 21 h 23"/>
              <a:gd name="T72" fmla="*/ 7 w 33"/>
              <a:gd name="T73" fmla="*/ 20 h 23"/>
              <a:gd name="T74" fmla="*/ 7 w 33"/>
              <a:gd name="T75" fmla="*/ 17 h 23"/>
              <a:gd name="T76" fmla="*/ 8 w 33"/>
              <a:gd name="T77" fmla="*/ 16 h 23"/>
              <a:gd name="T78" fmla="*/ 6 w 33"/>
              <a:gd name="T79" fmla="*/ 11 h 23"/>
              <a:gd name="T80" fmla="*/ 3 w 33"/>
              <a:gd name="T81" fmla="*/ 4 h 23"/>
              <a:gd name="T82" fmla="*/ 27 w 33"/>
              <a:gd name="T83" fmla="*/ 18 h 23"/>
              <a:gd name="T84" fmla="*/ 27 w 33"/>
              <a:gd name="T85" fmla="*/ 19 h 23"/>
              <a:gd name="T86" fmla="*/ 28 w 33"/>
              <a:gd name="T87" fmla="*/ 21 h 23"/>
              <a:gd name="T88" fmla="*/ 28 w 33"/>
              <a:gd name="T89" fmla="*/ 21 h 23"/>
              <a:gd name="T90" fmla="*/ 28 w 33"/>
              <a:gd name="T91" fmla="*/ 21 h 23"/>
              <a:gd name="T92" fmla="*/ 30 w 33"/>
              <a:gd name="T93" fmla="*/ 19 h 23"/>
              <a:gd name="T94" fmla="*/ 24 w 33"/>
              <a:gd name="T95" fmla="*/ 19 h 23"/>
              <a:gd name="T96" fmla="*/ 23 w 33"/>
              <a:gd name="T97" fmla="*/ 23 h 23"/>
              <a:gd name="T98" fmla="*/ 26 w 33"/>
              <a:gd name="T99" fmla="*/ 23 h 23"/>
              <a:gd name="T100" fmla="*/ 26 w 33"/>
              <a:gd name="T101" fmla="*/ 2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3" h="23">
                <a:moveTo>
                  <a:pt x="13" y="19"/>
                </a:moveTo>
                <a:cubicBezTo>
                  <a:pt x="13" y="19"/>
                  <a:pt x="12" y="19"/>
                  <a:pt x="12" y="19"/>
                </a:cubicBezTo>
                <a:cubicBezTo>
                  <a:pt x="12" y="19"/>
                  <a:pt x="12" y="19"/>
                  <a:pt x="11" y="20"/>
                </a:cubicBezTo>
                <a:cubicBezTo>
                  <a:pt x="11" y="20"/>
                  <a:pt x="11" y="20"/>
                  <a:pt x="11" y="20"/>
                </a:cubicBezTo>
                <a:cubicBezTo>
                  <a:pt x="11" y="20"/>
                  <a:pt x="11" y="20"/>
                  <a:pt x="11" y="20"/>
                </a:cubicBezTo>
                <a:cubicBezTo>
                  <a:pt x="11" y="20"/>
                  <a:pt x="11" y="21"/>
                  <a:pt x="11" y="21"/>
                </a:cubicBezTo>
                <a:cubicBezTo>
                  <a:pt x="11" y="21"/>
                  <a:pt x="11" y="22"/>
                  <a:pt x="11" y="22"/>
                </a:cubicBezTo>
                <a:cubicBezTo>
                  <a:pt x="11" y="22"/>
                  <a:pt x="11" y="22"/>
                  <a:pt x="11" y="22"/>
                </a:cubicBezTo>
                <a:cubicBezTo>
                  <a:pt x="11" y="22"/>
                  <a:pt x="11" y="22"/>
                  <a:pt x="11" y="22"/>
                </a:cubicBezTo>
                <a:cubicBezTo>
                  <a:pt x="11" y="23"/>
                  <a:pt x="11" y="23"/>
                  <a:pt x="11" y="23"/>
                </a:cubicBezTo>
                <a:cubicBezTo>
                  <a:pt x="12" y="23"/>
                  <a:pt x="12" y="23"/>
                  <a:pt x="13" y="23"/>
                </a:cubicBezTo>
                <a:cubicBezTo>
                  <a:pt x="13" y="23"/>
                  <a:pt x="13" y="23"/>
                  <a:pt x="1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5" y="22"/>
                  <a:pt x="15" y="22"/>
                  <a:pt x="15" y="22"/>
                </a:cubicBezTo>
                <a:cubicBezTo>
                  <a:pt x="15" y="22"/>
                  <a:pt x="15" y="21"/>
                  <a:pt x="15" y="21"/>
                </a:cubicBezTo>
                <a:cubicBezTo>
                  <a:pt x="15" y="21"/>
                  <a:pt x="15" y="20"/>
                  <a:pt x="15" y="20"/>
                </a:cubicBezTo>
                <a:cubicBezTo>
                  <a:pt x="15" y="20"/>
                  <a:pt x="15" y="20"/>
                  <a:pt x="14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4" y="19"/>
                  <a:pt x="14" y="19"/>
                  <a:pt x="14" y="19"/>
                </a:cubicBezTo>
                <a:cubicBezTo>
                  <a:pt x="13" y="19"/>
                  <a:pt x="13" y="19"/>
                  <a:pt x="13" y="19"/>
                </a:cubicBezTo>
                <a:close/>
                <a:moveTo>
                  <a:pt x="29" y="11"/>
                </a:moveTo>
                <a:cubicBezTo>
                  <a:pt x="27" y="11"/>
                  <a:pt x="27" y="11"/>
                  <a:pt x="27" y="11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8" y="14"/>
                  <a:pt x="28" y="14"/>
                  <a:pt x="28" y="14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8" y="13"/>
                  <a:pt x="29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1"/>
                  <a:pt x="29" y="11"/>
                  <a:pt x="29" y="11"/>
                </a:cubicBezTo>
                <a:close/>
                <a:moveTo>
                  <a:pt x="26" y="11"/>
                </a:moveTo>
                <a:cubicBezTo>
                  <a:pt x="22" y="11"/>
                  <a:pt x="22" y="11"/>
                  <a:pt x="22" y="11"/>
                </a:cubicBezTo>
                <a:cubicBezTo>
                  <a:pt x="22" y="15"/>
                  <a:pt x="22" y="15"/>
                  <a:pt x="22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1"/>
                  <a:pt x="26" y="11"/>
                  <a:pt x="26" y="11"/>
                </a:cubicBezTo>
                <a:close/>
                <a:moveTo>
                  <a:pt x="21" y="11"/>
                </a:moveTo>
                <a:cubicBezTo>
                  <a:pt x="17" y="11"/>
                  <a:pt x="17" y="11"/>
                  <a:pt x="17" y="11"/>
                </a:cubicBezTo>
                <a:cubicBezTo>
                  <a:pt x="17" y="15"/>
                  <a:pt x="17" y="15"/>
                  <a:pt x="17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11"/>
                  <a:pt x="21" y="11"/>
                  <a:pt x="21" y="11"/>
                </a:cubicBezTo>
                <a:close/>
                <a:moveTo>
                  <a:pt x="16" y="11"/>
                </a:moveTo>
                <a:cubicBezTo>
                  <a:pt x="13" y="11"/>
                  <a:pt x="13" y="11"/>
                  <a:pt x="13" y="11"/>
                </a:cubicBezTo>
                <a:cubicBezTo>
                  <a:pt x="13" y="15"/>
                  <a:pt x="13" y="15"/>
                  <a:pt x="13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1"/>
                  <a:pt x="16" y="11"/>
                  <a:pt x="16" y="11"/>
                </a:cubicBezTo>
                <a:close/>
                <a:moveTo>
                  <a:pt x="11" y="11"/>
                </a:moveTo>
                <a:cubicBezTo>
                  <a:pt x="9" y="11"/>
                  <a:pt x="9" y="11"/>
                  <a:pt x="9" y="11"/>
                </a:cubicBezTo>
                <a:cubicBezTo>
                  <a:pt x="9" y="12"/>
                  <a:pt x="10" y="12"/>
                  <a:pt x="10" y="13"/>
                </a:cubicBezTo>
                <a:cubicBezTo>
                  <a:pt x="10" y="13"/>
                  <a:pt x="10" y="14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1"/>
                  <a:pt x="11" y="11"/>
                  <a:pt x="11" y="11"/>
                </a:cubicBezTo>
                <a:close/>
                <a:moveTo>
                  <a:pt x="9" y="10"/>
                </a:moveTo>
                <a:cubicBezTo>
                  <a:pt x="11" y="10"/>
                  <a:pt x="11" y="10"/>
                  <a:pt x="11" y="10"/>
                </a:cubicBezTo>
                <a:cubicBezTo>
                  <a:pt x="11" y="6"/>
                  <a:pt x="11" y="6"/>
                  <a:pt x="11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7"/>
                  <a:pt x="8" y="7"/>
                  <a:pt x="8" y="8"/>
                </a:cubicBezTo>
                <a:cubicBezTo>
                  <a:pt x="9" y="8"/>
                  <a:pt x="9" y="9"/>
                  <a:pt x="9" y="10"/>
                </a:cubicBezTo>
                <a:close/>
                <a:moveTo>
                  <a:pt x="13" y="10"/>
                </a:moveTo>
                <a:cubicBezTo>
                  <a:pt x="16" y="10"/>
                  <a:pt x="16" y="10"/>
                  <a:pt x="16" y="10"/>
                </a:cubicBezTo>
                <a:cubicBezTo>
                  <a:pt x="16" y="6"/>
                  <a:pt x="16" y="6"/>
                  <a:pt x="16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10"/>
                  <a:pt x="13" y="10"/>
                  <a:pt x="13" y="10"/>
                </a:cubicBezTo>
                <a:close/>
                <a:moveTo>
                  <a:pt x="17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1" y="6"/>
                  <a:pt x="21" y="6"/>
                  <a:pt x="21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10"/>
                  <a:pt x="17" y="10"/>
                  <a:pt x="17" y="10"/>
                </a:cubicBezTo>
                <a:close/>
                <a:moveTo>
                  <a:pt x="22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6"/>
                  <a:pt x="26" y="6"/>
                  <a:pt x="26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10"/>
                  <a:pt x="22" y="10"/>
                  <a:pt x="22" y="10"/>
                </a:cubicBezTo>
                <a:close/>
                <a:moveTo>
                  <a:pt x="27" y="10"/>
                </a:moveTo>
                <a:cubicBezTo>
                  <a:pt x="30" y="10"/>
                  <a:pt x="30" y="10"/>
                  <a:pt x="30" y="10"/>
                </a:cubicBezTo>
                <a:cubicBezTo>
                  <a:pt x="31" y="6"/>
                  <a:pt x="31" y="6"/>
                  <a:pt x="31" y="6"/>
                </a:cubicBezTo>
                <a:cubicBezTo>
                  <a:pt x="31" y="6"/>
                  <a:pt x="31" y="6"/>
                  <a:pt x="31" y="6"/>
                </a:cubicBezTo>
                <a:cubicBezTo>
                  <a:pt x="31" y="6"/>
                  <a:pt x="31" y="6"/>
                  <a:pt x="31" y="6"/>
                </a:cubicBezTo>
                <a:cubicBezTo>
                  <a:pt x="27" y="6"/>
                  <a:pt x="27" y="6"/>
                  <a:pt x="27" y="6"/>
                </a:cubicBezTo>
                <a:cubicBezTo>
                  <a:pt x="27" y="10"/>
                  <a:pt x="27" y="10"/>
                  <a:pt x="27" y="10"/>
                </a:cubicBezTo>
                <a:close/>
                <a:moveTo>
                  <a:pt x="15" y="18"/>
                </a:move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2" y="19"/>
                  <a:pt x="22" y="20"/>
                  <a:pt x="22" y="21"/>
                </a:cubicBezTo>
                <a:cubicBezTo>
                  <a:pt x="22" y="21"/>
                  <a:pt x="22" y="21"/>
                  <a:pt x="22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0"/>
                  <a:pt x="15" y="20"/>
                  <a:pt x="15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15" y="18"/>
                  <a:pt x="15" y="18"/>
                  <a:pt x="15" y="18"/>
                </a:cubicBezTo>
                <a:close/>
                <a:moveTo>
                  <a:pt x="1" y="3"/>
                </a:moveTo>
                <a:cubicBezTo>
                  <a:pt x="1" y="3"/>
                  <a:pt x="0" y="3"/>
                  <a:pt x="0" y="3"/>
                </a:cubicBezTo>
                <a:cubicBezTo>
                  <a:pt x="0" y="3"/>
                  <a:pt x="0" y="3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3" y="1"/>
                  <a:pt x="3" y="1"/>
                  <a:pt x="4" y="1"/>
                </a:cubicBezTo>
                <a:cubicBezTo>
                  <a:pt x="4" y="1"/>
                  <a:pt x="4" y="2"/>
                  <a:pt x="5" y="2"/>
                </a:cubicBezTo>
                <a:cubicBezTo>
                  <a:pt x="5" y="2"/>
                  <a:pt x="5" y="2"/>
                  <a:pt x="6" y="3"/>
                </a:cubicBezTo>
                <a:cubicBezTo>
                  <a:pt x="6" y="3"/>
                  <a:pt x="6" y="3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32" y="4"/>
                  <a:pt x="32" y="4"/>
                  <a:pt x="32" y="4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4"/>
                  <a:pt x="33" y="4"/>
                </a:cubicBezTo>
                <a:cubicBezTo>
                  <a:pt x="33" y="4"/>
                  <a:pt x="33" y="5"/>
                  <a:pt x="33" y="5"/>
                </a:cubicBezTo>
                <a:cubicBezTo>
                  <a:pt x="33" y="5"/>
                  <a:pt x="33" y="5"/>
                  <a:pt x="33" y="5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1" y="13"/>
                  <a:pt x="31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30" y="15"/>
                  <a:pt x="30" y="15"/>
                  <a:pt x="29" y="15"/>
                </a:cubicBezTo>
                <a:cubicBezTo>
                  <a:pt x="29" y="15"/>
                  <a:pt x="29" y="16"/>
                  <a:pt x="29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8" y="16"/>
                  <a:pt x="27" y="17"/>
                  <a:pt x="27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7"/>
                  <a:pt x="26" y="17"/>
                  <a:pt x="26" y="17"/>
                </a:cubicBezTo>
                <a:cubicBezTo>
                  <a:pt x="26" y="17"/>
                  <a:pt x="25" y="17"/>
                  <a:pt x="25" y="17"/>
                </a:cubicBezTo>
                <a:cubicBezTo>
                  <a:pt x="11" y="17"/>
                  <a:pt x="11" y="17"/>
                  <a:pt x="11" y="17"/>
                </a:cubicBezTo>
                <a:cubicBezTo>
                  <a:pt x="11" y="17"/>
                  <a:pt x="11" y="17"/>
                  <a:pt x="11" y="17"/>
                </a:cubicBezTo>
                <a:cubicBezTo>
                  <a:pt x="10" y="17"/>
                  <a:pt x="10" y="17"/>
                  <a:pt x="10" y="17"/>
                </a:cubicBezTo>
                <a:cubicBezTo>
                  <a:pt x="10" y="17"/>
                  <a:pt x="10" y="17"/>
                  <a:pt x="10" y="17"/>
                </a:cubicBezTo>
                <a:cubicBezTo>
                  <a:pt x="10" y="17"/>
                  <a:pt x="10" y="17"/>
                  <a:pt x="10" y="17"/>
                </a:cubicBezTo>
                <a:cubicBezTo>
                  <a:pt x="10" y="17"/>
                  <a:pt x="10" y="17"/>
                  <a:pt x="10" y="17"/>
                </a:cubicBezTo>
                <a:cubicBezTo>
                  <a:pt x="10" y="18"/>
                  <a:pt x="10" y="18"/>
                  <a:pt x="9" y="18"/>
                </a:cubicBezTo>
                <a:cubicBezTo>
                  <a:pt x="9" y="18"/>
                  <a:pt x="9" y="18"/>
                  <a:pt x="9" y="18"/>
                </a:cubicBezTo>
                <a:cubicBezTo>
                  <a:pt x="9" y="18"/>
                  <a:pt x="9" y="18"/>
                  <a:pt x="9" y="18"/>
                </a:cubicBezTo>
                <a:cubicBezTo>
                  <a:pt x="9" y="18"/>
                  <a:pt x="9" y="18"/>
                  <a:pt x="9" y="18"/>
                </a:cubicBezTo>
                <a:cubicBezTo>
                  <a:pt x="9" y="18"/>
                  <a:pt x="9" y="18"/>
                  <a:pt x="10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1" y="18"/>
                  <a:pt x="11" y="18"/>
                  <a:pt x="11" y="19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19"/>
                  <a:pt x="11" y="19"/>
                  <a:pt x="11" y="19"/>
                </a:cubicBezTo>
                <a:cubicBezTo>
                  <a:pt x="10" y="19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8" y="21"/>
                  <a:pt x="8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19"/>
                  <a:pt x="7" y="19"/>
                  <a:pt x="7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7" y="18"/>
                  <a:pt x="7" y="18"/>
                  <a:pt x="7" y="18"/>
                </a:cubicBezTo>
                <a:cubicBezTo>
                  <a:pt x="7" y="18"/>
                  <a:pt x="7" y="18"/>
                  <a:pt x="7" y="18"/>
                </a:cubicBezTo>
                <a:cubicBezTo>
                  <a:pt x="7" y="17"/>
                  <a:pt x="7" y="17"/>
                  <a:pt x="7" y="17"/>
                </a:cubicBezTo>
                <a:cubicBezTo>
                  <a:pt x="7" y="17"/>
                  <a:pt x="7" y="17"/>
                  <a:pt x="7" y="17"/>
                </a:cubicBezTo>
                <a:cubicBezTo>
                  <a:pt x="7" y="17"/>
                  <a:pt x="7" y="16"/>
                  <a:pt x="7" y="16"/>
                </a:cubicBezTo>
                <a:cubicBezTo>
                  <a:pt x="7" y="16"/>
                  <a:pt x="7" y="16"/>
                  <a:pt x="7" y="16"/>
                </a:cubicBezTo>
                <a:cubicBezTo>
                  <a:pt x="7" y="16"/>
                  <a:pt x="7" y="16"/>
                  <a:pt x="7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7" y="15"/>
                  <a:pt x="7" y="15"/>
                  <a:pt x="7" y="14"/>
                </a:cubicBezTo>
                <a:cubicBezTo>
                  <a:pt x="7" y="14"/>
                  <a:pt x="7" y="13"/>
                  <a:pt x="7" y="13"/>
                </a:cubicBezTo>
                <a:cubicBezTo>
                  <a:pt x="7" y="13"/>
                  <a:pt x="6" y="12"/>
                  <a:pt x="6" y="12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0"/>
                  <a:pt x="6" y="9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7"/>
                  <a:pt x="5" y="7"/>
                  <a:pt x="4" y="6"/>
                </a:cubicBezTo>
                <a:cubicBezTo>
                  <a:pt x="4" y="5"/>
                  <a:pt x="4" y="5"/>
                  <a:pt x="3" y="4"/>
                </a:cubicBezTo>
                <a:cubicBezTo>
                  <a:pt x="2" y="4"/>
                  <a:pt x="2" y="4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lose/>
                <a:moveTo>
                  <a:pt x="28" y="18"/>
                </a:moveTo>
                <a:cubicBezTo>
                  <a:pt x="27" y="18"/>
                  <a:pt x="27" y="18"/>
                  <a:pt x="27" y="18"/>
                </a:cubicBezTo>
                <a:cubicBezTo>
                  <a:pt x="27" y="18"/>
                  <a:pt x="27" y="18"/>
                  <a:pt x="27" y="18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20"/>
                  <a:pt x="27" y="20"/>
                </a:cubicBezTo>
                <a:cubicBezTo>
                  <a:pt x="27" y="20"/>
                  <a:pt x="27" y="20"/>
                  <a:pt x="27" y="20"/>
                </a:cubicBezTo>
                <a:cubicBezTo>
                  <a:pt x="28" y="20"/>
                  <a:pt x="28" y="20"/>
                  <a:pt x="28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8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30" y="21"/>
                  <a:pt x="30" y="21"/>
                </a:cubicBezTo>
                <a:cubicBezTo>
                  <a:pt x="30" y="20"/>
                  <a:pt x="30" y="20"/>
                  <a:pt x="30" y="20"/>
                </a:cubicBezTo>
                <a:cubicBezTo>
                  <a:pt x="30" y="20"/>
                  <a:pt x="30" y="20"/>
                  <a:pt x="30" y="19"/>
                </a:cubicBezTo>
                <a:cubicBezTo>
                  <a:pt x="30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8"/>
                  <a:pt x="28" y="18"/>
                  <a:pt x="28" y="18"/>
                </a:cubicBezTo>
                <a:close/>
                <a:moveTo>
                  <a:pt x="25" y="19"/>
                </a:moveTo>
                <a:cubicBezTo>
                  <a:pt x="24" y="19"/>
                  <a:pt x="24" y="19"/>
                  <a:pt x="24" y="19"/>
                </a:cubicBezTo>
                <a:cubicBezTo>
                  <a:pt x="24" y="19"/>
                  <a:pt x="23" y="19"/>
                  <a:pt x="23" y="20"/>
                </a:cubicBezTo>
                <a:cubicBezTo>
                  <a:pt x="23" y="20"/>
                  <a:pt x="23" y="20"/>
                  <a:pt x="23" y="20"/>
                </a:cubicBezTo>
                <a:cubicBezTo>
                  <a:pt x="23" y="20"/>
                  <a:pt x="23" y="20"/>
                  <a:pt x="23" y="21"/>
                </a:cubicBezTo>
                <a:cubicBezTo>
                  <a:pt x="23" y="21"/>
                  <a:pt x="23" y="22"/>
                  <a:pt x="23" y="22"/>
                </a:cubicBezTo>
                <a:cubicBezTo>
                  <a:pt x="23" y="22"/>
                  <a:pt x="23" y="22"/>
                  <a:pt x="23" y="23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23"/>
                  <a:pt x="24" y="23"/>
                  <a:pt x="24" y="23"/>
                </a:cubicBezTo>
                <a:cubicBezTo>
                  <a:pt x="24" y="23"/>
                  <a:pt x="24" y="23"/>
                  <a:pt x="25" y="23"/>
                </a:cubicBezTo>
                <a:cubicBezTo>
                  <a:pt x="25" y="23"/>
                  <a:pt x="25" y="23"/>
                  <a:pt x="26" y="23"/>
                </a:cubicBezTo>
                <a:cubicBezTo>
                  <a:pt x="26" y="23"/>
                  <a:pt x="26" y="23"/>
                  <a:pt x="26" y="23"/>
                </a:cubicBezTo>
                <a:cubicBezTo>
                  <a:pt x="26" y="23"/>
                  <a:pt x="26" y="23"/>
                  <a:pt x="26" y="23"/>
                </a:cubicBezTo>
                <a:cubicBezTo>
                  <a:pt x="26" y="22"/>
                  <a:pt x="27" y="22"/>
                  <a:pt x="27" y="22"/>
                </a:cubicBezTo>
                <a:cubicBezTo>
                  <a:pt x="27" y="22"/>
                  <a:pt x="27" y="21"/>
                  <a:pt x="27" y="21"/>
                </a:cubicBezTo>
                <a:cubicBezTo>
                  <a:pt x="27" y="21"/>
                  <a:pt x="27" y="20"/>
                  <a:pt x="27" y="20"/>
                </a:cubicBezTo>
                <a:cubicBezTo>
                  <a:pt x="27" y="20"/>
                  <a:pt x="26" y="20"/>
                  <a:pt x="26" y="20"/>
                </a:cubicBezTo>
                <a:cubicBezTo>
                  <a:pt x="26" y="20"/>
                  <a:pt x="26" y="20"/>
                  <a:pt x="26" y="20"/>
                </a:cubicBezTo>
                <a:cubicBezTo>
                  <a:pt x="26" y="19"/>
                  <a:pt x="26" y="19"/>
                  <a:pt x="26" y="19"/>
                </a:cubicBezTo>
                <a:cubicBezTo>
                  <a:pt x="25" y="19"/>
                  <a:pt x="25" y="19"/>
                  <a:pt x="25" y="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96" name="Freeform 224">
            <a:extLst>
              <a:ext uri="{FF2B5EF4-FFF2-40B4-BE49-F238E27FC236}">
                <a16:creationId xmlns:a16="http://schemas.microsoft.com/office/drawing/2014/main" id="{9AEA68CB-810F-CC5F-5DC0-B3D1FAFBEDB9}"/>
              </a:ext>
            </a:extLst>
          </p:cNvPr>
          <p:cNvSpPr>
            <a:spLocks noEditPoints="1"/>
          </p:cNvSpPr>
          <p:nvPr/>
        </p:nvSpPr>
        <p:spPr bwMode="auto">
          <a:xfrm>
            <a:off x="1818893" y="4627900"/>
            <a:ext cx="334810" cy="278706"/>
          </a:xfrm>
          <a:custGeom>
            <a:avLst/>
            <a:gdLst>
              <a:gd name="T0" fmla="*/ 11 w 35"/>
              <a:gd name="T1" fmla="*/ 26 h 29"/>
              <a:gd name="T2" fmla="*/ 11 w 35"/>
              <a:gd name="T3" fmla="*/ 28 h 29"/>
              <a:gd name="T4" fmla="*/ 14 w 35"/>
              <a:gd name="T5" fmla="*/ 28 h 29"/>
              <a:gd name="T6" fmla="*/ 14 w 35"/>
              <a:gd name="T7" fmla="*/ 25 h 29"/>
              <a:gd name="T8" fmla="*/ 26 w 35"/>
              <a:gd name="T9" fmla="*/ 0 h 29"/>
              <a:gd name="T10" fmla="*/ 22 w 35"/>
              <a:gd name="T11" fmla="*/ 10 h 29"/>
              <a:gd name="T12" fmla="*/ 25 w 35"/>
              <a:gd name="T13" fmla="*/ 4 h 29"/>
              <a:gd name="T14" fmla="*/ 31 w 35"/>
              <a:gd name="T15" fmla="*/ 7 h 29"/>
              <a:gd name="T16" fmla="*/ 28 w 35"/>
              <a:gd name="T17" fmla="*/ 13 h 29"/>
              <a:gd name="T18" fmla="*/ 27 w 35"/>
              <a:gd name="T19" fmla="*/ 20 h 29"/>
              <a:gd name="T20" fmla="*/ 28 w 35"/>
              <a:gd name="T21" fmla="*/ 19 h 29"/>
              <a:gd name="T22" fmla="*/ 31 w 35"/>
              <a:gd name="T23" fmla="*/ 19 h 29"/>
              <a:gd name="T24" fmla="*/ 27 w 35"/>
              <a:gd name="T25" fmla="*/ 22 h 29"/>
              <a:gd name="T26" fmla="*/ 10 w 35"/>
              <a:gd name="T27" fmla="*/ 23 h 29"/>
              <a:gd name="T28" fmla="*/ 9 w 35"/>
              <a:gd name="T29" fmla="*/ 23 h 29"/>
              <a:gd name="T30" fmla="*/ 9 w 35"/>
              <a:gd name="T31" fmla="*/ 24 h 29"/>
              <a:gd name="T32" fmla="*/ 10 w 35"/>
              <a:gd name="T33" fmla="*/ 25 h 29"/>
              <a:gd name="T34" fmla="*/ 10 w 35"/>
              <a:gd name="T35" fmla="*/ 27 h 29"/>
              <a:gd name="T36" fmla="*/ 10 w 35"/>
              <a:gd name="T37" fmla="*/ 27 h 29"/>
              <a:gd name="T38" fmla="*/ 10 w 35"/>
              <a:gd name="T39" fmla="*/ 27 h 29"/>
              <a:gd name="T40" fmla="*/ 8 w 35"/>
              <a:gd name="T41" fmla="*/ 27 h 29"/>
              <a:gd name="T42" fmla="*/ 7 w 35"/>
              <a:gd name="T43" fmla="*/ 25 h 29"/>
              <a:gd name="T44" fmla="*/ 6 w 35"/>
              <a:gd name="T45" fmla="*/ 23 h 29"/>
              <a:gd name="T46" fmla="*/ 7 w 35"/>
              <a:gd name="T47" fmla="*/ 22 h 29"/>
              <a:gd name="T48" fmla="*/ 6 w 35"/>
              <a:gd name="T49" fmla="*/ 18 h 29"/>
              <a:gd name="T50" fmla="*/ 4 w 35"/>
              <a:gd name="T51" fmla="*/ 12 h 29"/>
              <a:gd name="T52" fmla="*/ 0 w 35"/>
              <a:gd name="T53" fmla="*/ 9 h 29"/>
              <a:gd name="T54" fmla="*/ 0 w 35"/>
              <a:gd name="T55" fmla="*/ 7 h 29"/>
              <a:gd name="T56" fmla="*/ 0 w 35"/>
              <a:gd name="T57" fmla="*/ 6 h 29"/>
              <a:gd name="T58" fmla="*/ 4 w 35"/>
              <a:gd name="T59" fmla="*/ 8 h 29"/>
              <a:gd name="T60" fmla="*/ 17 w 35"/>
              <a:gd name="T61" fmla="*/ 10 h 29"/>
              <a:gd name="T62" fmla="*/ 19 w 35"/>
              <a:gd name="T63" fmla="*/ 16 h 29"/>
              <a:gd name="T64" fmla="*/ 25 w 35"/>
              <a:gd name="T65" fmla="*/ 21 h 29"/>
              <a:gd name="T66" fmla="*/ 21 w 35"/>
              <a:gd name="T67" fmla="*/ 17 h 29"/>
              <a:gd name="T68" fmla="*/ 16 w 35"/>
              <a:gd name="T69" fmla="*/ 17 h 29"/>
              <a:gd name="T70" fmla="*/ 11 w 35"/>
              <a:gd name="T71" fmla="*/ 17 h 29"/>
              <a:gd name="T72" fmla="*/ 10 w 35"/>
              <a:gd name="T73" fmla="*/ 21 h 29"/>
              <a:gd name="T74" fmla="*/ 11 w 35"/>
              <a:gd name="T75" fmla="*/ 12 h 29"/>
              <a:gd name="T76" fmla="*/ 9 w 35"/>
              <a:gd name="T77" fmla="*/ 15 h 29"/>
              <a:gd name="T78" fmla="*/ 12 w 35"/>
              <a:gd name="T79" fmla="*/ 15 h 29"/>
              <a:gd name="T80" fmla="*/ 22 w 35"/>
              <a:gd name="T81" fmla="*/ 27 h 29"/>
              <a:gd name="T82" fmla="*/ 15 w 35"/>
              <a:gd name="T83" fmla="*/ 24 h 29"/>
              <a:gd name="T84" fmla="*/ 26 w 35"/>
              <a:gd name="T85" fmla="*/ 25 h 29"/>
              <a:gd name="T86" fmla="*/ 27 w 35"/>
              <a:gd name="T87" fmla="*/ 26 h 29"/>
              <a:gd name="T88" fmla="*/ 27 w 35"/>
              <a:gd name="T89" fmla="*/ 27 h 29"/>
              <a:gd name="T90" fmla="*/ 27 w 35"/>
              <a:gd name="T91" fmla="*/ 27 h 29"/>
              <a:gd name="T92" fmla="*/ 29 w 35"/>
              <a:gd name="T93" fmla="*/ 27 h 29"/>
              <a:gd name="T94" fmla="*/ 28 w 35"/>
              <a:gd name="T95" fmla="*/ 24 h 29"/>
              <a:gd name="T96" fmla="*/ 23 w 35"/>
              <a:gd name="T97" fmla="*/ 25 h 29"/>
              <a:gd name="T98" fmla="*/ 24 w 35"/>
              <a:gd name="T99" fmla="*/ 29 h 29"/>
              <a:gd name="T100" fmla="*/ 26 w 35"/>
              <a:gd name="T101" fmla="*/ 28 h 29"/>
              <a:gd name="T102" fmla="*/ 25 w 35"/>
              <a:gd name="T103" fmla="*/ 25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" h="29">
                <a:moveTo>
                  <a:pt x="13" y="25"/>
                </a:move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1" y="26"/>
                  <a:pt x="11" y="26"/>
                  <a:pt x="11" y="26"/>
                </a:cubicBezTo>
                <a:cubicBezTo>
                  <a:pt x="11" y="26"/>
                  <a:pt x="10" y="27"/>
                  <a:pt x="10" y="27"/>
                </a:cubicBezTo>
                <a:cubicBezTo>
                  <a:pt x="10" y="27"/>
                  <a:pt x="11" y="27"/>
                  <a:pt x="11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1" y="29"/>
                  <a:pt x="12" y="29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4" y="29"/>
                  <a:pt x="14" y="29"/>
                  <a:pt x="14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28"/>
                  <a:pt x="14" y="28"/>
                  <a:pt x="15" y="28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27"/>
                  <a:pt x="15" y="26"/>
                  <a:pt x="15" y="26"/>
                </a:cubicBezTo>
                <a:cubicBezTo>
                  <a:pt x="14" y="26"/>
                  <a:pt x="14" y="26"/>
                  <a:pt x="14" y="25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4" y="25"/>
                  <a:pt x="13" y="25"/>
                </a:cubicBezTo>
                <a:cubicBezTo>
                  <a:pt x="13" y="25"/>
                  <a:pt x="13" y="25"/>
                  <a:pt x="13" y="25"/>
                </a:cubicBezTo>
                <a:close/>
                <a:moveTo>
                  <a:pt x="26" y="17"/>
                </a:moveTo>
                <a:cubicBezTo>
                  <a:pt x="31" y="17"/>
                  <a:pt x="35" y="13"/>
                  <a:pt x="35" y="9"/>
                </a:cubicBezTo>
                <a:cubicBezTo>
                  <a:pt x="35" y="4"/>
                  <a:pt x="31" y="0"/>
                  <a:pt x="26" y="0"/>
                </a:cubicBezTo>
                <a:cubicBezTo>
                  <a:pt x="22" y="0"/>
                  <a:pt x="18" y="4"/>
                  <a:pt x="18" y="9"/>
                </a:cubicBezTo>
                <a:cubicBezTo>
                  <a:pt x="18" y="13"/>
                  <a:pt x="22" y="17"/>
                  <a:pt x="26" y="17"/>
                </a:cubicBezTo>
                <a:close/>
                <a:moveTo>
                  <a:pt x="25" y="13"/>
                </a:moveTo>
                <a:cubicBezTo>
                  <a:pt x="25" y="10"/>
                  <a:pt x="25" y="10"/>
                  <a:pt x="25" y="10"/>
                </a:cubicBezTo>
                <a:cubicBezTo>
                  <a:pt x="22" y="10"/>
                  <a:pt x="22" y="10"/>
                  <a:pt x="22" y="10"/>
                </a:cubicBezTo>
                <a:cubicBezTo>
                  <a:pt x="21" y="10"/>
                  <a:pt x="20" y="9"/>
                  <a:pt x="20" y="9"/>
                </a:cubicBezTo>
                <a:cubicBezTo>
                  <a:pt x="20" y="8"/>
                  <a:pt x="20" y="8"/>
                  <a:pt x="20" y="8"/>
                </a:cubicBezTo>
                <a:cubicBezTo>
                  <a:pt x="20" y="8"/>
                  <a:pt x="21" y="7"/>
                  <a:pt x="22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3"/>
                  <a:pt x="26" y="3"/>
                  <a:pt x="26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27" y="3"/>
                  <a:pt x="28" y="3"/>
                  <a:pt x="28" y="4"/>
                </a:cubicBezTo>
                <a:cubicBezTo>
                  <a:pt x="28" y="7"/>
                  <a:pt x="28" y="7"/>
                  <a:pt x="28" y="7"/>
                </a:cubicBezTo>
                <a:cubicBezTo>
                  <a:pt x="31" y="7"/>
                  <a:pt x="31" y="7"/>
                  <a:pt x="31" y="7"/>
                </a:cubicBezTo>
                <a:cubicBezTo>
                  <a:pt x="32" y="7"/>
                  <a:pt x="32" y="8"/>
                  <a:pt x="32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2" y="9"/>
                  <a:pt x="32" y="10"/>
                  <a:pt x="31" y="10"/>
                </a:cubicBezTo>
                <a:cubicBezTo>
                  <a:pt x="28" y="10"/>
                  <a:pt x="28" y="10"/>
                  <a:pt x="28" y="10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4"/>
                  <a:pt x="27" y="15"/>
                  <a:pt x="27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5" y="14"/>
                  <a:pt x="25" y="13"/>
                </a:cubicBezTo>
                <a:close/>
                <a:moveTo>
                  <a:pt x="27" y="18"/>
                </a:moveTo>
                <a:cubicBezTo>
                  <a:pt x="27" y="20"/>
                  <a:pt x="27" y="20"/>
                  <a:pt x="27" y="20"/>
                </a:cubicBezTo>
                <a:cubicBezTo>
                  <a:pt x="27" y="20"/>
                  <a:pt x="27" y="20"/>
                  <a:pt x="27" y="20"/>
                </a:cubicBezTo>
                <a:cubicBezTo>
                  <a:pt x="27" y="20"/>
                  <a:pt x="27" y="20"/>
                  <a:pt x="27" y="20"/>
                </a:cubicBezTo>
                <a:cubicBezTo>
                  <a:pt x="27" y="20"/>
                  <a:pt x="27" y="20"/>
                  <a:pt x="27" y="20"/>
                </a:cubicBezTo>
                <a:cubicBezTo>
                  <a:pt x="27" y="20"/>
                  <a:pt x="27" y="20"/>
                  <a:pt x="27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8"/>
                </a:cubicBezTo>
                <a:cubicBezTo>
                  <a:pt x="28" y="18"/>
                  <a:pt x="28" y="18"/>
                  <a:pt x="28" y="18"/>
                </a:cubicBezTo>
                <a:cubicBezTo>
                  <a:pt x="28" y="18"/>
                  <a:pt x="28" y="18"/>
                  <a:pt x="28" y="18"/>
                </a:cubicBezTo>
                <a:cubicBezTo>
                  <a:pt x="29" y="18"/>
                  <a:pt x="30" y="18"/>
                  <a:pt x="31" y="17"/>
                </a:cubicBezTo>
                <a:cubicBezTo>
                  <a:pt x="31" y="19"/>
                  <a:pt x="31" y="19"/>
                  <a:pt x="31" y="19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20"/>
                  <a:pt x="30" y="20"/>
                  <a:pt x="30" y="20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8" y="22"/>
                </a:cubicBezTo>
                <a:cubicBezTo>
                  <a:pt x="28" y="22"/>
                  <a:pt x="28" y="22"/>
                  <a:pt x="27" y="22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2"/>
                  <a:pt x="27" y="22"/>
                  <a:pt x="27" y="22"/>
                </a:cubicBezTo>
                <a:cubicBezTo>
                  <a:pt x="26" y="23"/>
                  <a:pt x="26" y="23"/>
                  <a:pt x="26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4"/>
                  <a:pt x="9" y="24"/>
                  <a:pt x="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0" y="25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5"/>
                  <a:pt x="10" y="25"/>
                  <a:pt x="10" y="26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26"/>
                  <a:pt x="10" y="26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9" y="27"/>
                  <a:pt x="8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7" y="27"/>
                  <a:pt x="7" y="26"/>
                  <a:pt x="7" y="26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6"/>
                  <a:pt x="7" y="26"/>
                  <a:pt x="7" y="25"/>
                </a:cubicBezTo>
                <a:cubicBezTo>
                  <a:pt x="7" y="25"/>
                  <a:pt x="7" y="25"/>
                  <a:pt x="7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6" y="25"/>
                  <a:pt x="6" y="25"/>
                  <a:pt x="6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6" y="24"/>
                  <a:pt x="6" y="24"/>
                  <a:pt x="6" y="23"/>
                </a:cubicBezTo>
                <a:cubicBezTo>
                  <a:pt x="6" y="23"/>
                  <a:pt x="6" y="23"/>
                  <a:pt x="6" y="23"/>
                </a:cubicBezTo>
                <a:cubicBezTo>
                  <a:pt x="6" y="23"/>
                  <a:pt x="6" y="23"/>
                  <a:pt x="7" y="23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21"/>
                  <a:pt x="7" y="21"/>
                  <a:pt x="7" y="20"/>
                </a:cubicBezTo>
                <a:cubicBezTo>
                  <a:pt x="7" y="20"/>
                  <a:pt x="6" y="19"/>
                  <a:pt x="6" y="19"/>
                </a:cubicBezTo>
                <a:cubicBezTo>
                  <a:pt x="6" y="19"/>
                  <a:pt x="6" y="18"/>
                  <a:pt x="6" y="18"/>
                </a:cubicBezTo>
                <a:cubicBezTo>
                  <a:pt x="6" y="17"/>
                  <a:pt x="6" y="17"/>
                  <a:pt x="6" y="17"/>
                </a:cubicBezTo>
                <a:cubicBezTo>
                  <a:pt x="6" y="17"/>
                  <a:pt x="6" y="17"/>
                  <a:pt x="6" y="17"/>
                </a:cubicBezTo>
                <a:cubicBezTo>
                  <a:pt x="5" y="16"/>
                  <a:pt x="5" y="15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3"/>
                  <a:pt x="4" y="12"/>
                  <a:pt x="4" y="12"/>
                </a:cubicBezTo>
                <a:cubicBezTo>
                  <a:pt x="4" y="11"/>
                  <a:pt x="3" y="11"/>
                  <a:pt x="3" y="10"/>
                </a:cubicBezTo>
                <a:cubicBezTo>
                  <a:pt x="2" y="10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6"/>
                  <a:pt x="0" y="6"/>
                  <a:pt x="0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3" y="7"/>
                  <a:pt x="3" y="7"/>
                </a:cubicBezTo>
                <a:cubicBezTo>
                  <a:pt x="4" y="7"/>
                  <a:pt x="4" y="7"/>
                  <a:pt x="4" y="8"/>
                </a:cubicBezTo>
                <a:cubicBezTo>
                  <a:pt x="5" y="8"/>
                  <a:pt x="5" y="8"/>
                  <a:pt x="5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1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5"/>
                  <a:pt x="17" y="15"/>
                  <a:pt x="17" y="15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16"/>
                  <a:pt x="19" y="16"/>
                  <a:pt x="19" y="16"/>
                </a:cubicBezTo>
                <a:cubicBezTo>
                  <a:pt x="20" y="16"/>
                  <a:pt x="21" y="17"/>
                  <a:pt x="22" y="17"/>
                </a:cubicBezTo>
                <a:cubicBezTo>
                  <a:pt x="22" y="21"/>
                  <a:pt x="22" y="21"/>
                  <a:pt x="22" y="21"/>
                </a:cubicBezTo>
                <a:cubicBezTo>
                  <a:pt x="23" y="21"/>
                  <a:pt x="23" y="21"/>
                  <a:pt x="23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18"/>
                  <a:pt x="25" y="18"/>
                  <a:pt x="25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7" y="18"/>
                  <a:pt x="27" y="18"/>
                  <a:pt x="27" y="18"/>
                </a:cubicBezTo>
                <a:close/>
                <a:moveTo>
                  <a:pt x="21" y="17"/>
                </a:moveTo>
                <a:cubicBezTo>
                  <a:pt x="21" y="21"/>
                  <a:pt x="21" y="21"/>
                  <a:pt x="21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7" y="17"/>
                  <a:pt x="17" y="17"/>
                  <a:pt x="17" y="17"/>
                </a:cubicBezTo>
                <a:cubicBezTo>
                  <a:pt x="21" y="17"/>
                  <a:pt x="21" y="17"/>
                  <a:pt x="21" y="17"/>
                </a:cubicBezTo>
                <a:close/>
                <a:moveTo>
                  <a:pt x="16" y="17"/>
                </a:moveTo>
                <a:cubicBezTo>
                  <a:pt x="12" y="17"/>
                  <a:pt x="12" y="17"/>
                  <a:pt x="12" y="17"/>
                </a:cubicBezTo>
                <a:cubicBezTo>
                  <a:pt x="12" y="21"/>
                  <a:pt x="12" y="21"/>
                  <a:pt x="12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17"/>
                  <a:pt x="16" y="17"/>
                  <a:pt x="16" y="17"/>
                </a:cubicBezTo>
                <a:close/>
                <a:moveTo>
                  <a:pt x="11" y="17"/>
                </a:moveTo>
                <a:cubicBezTo>
                  <a:pt x="9" y="17"/>
                  <a:pt x="9" y="17"/>
                  <a:pt x="9" y="17"/>
                </a:cubicBezTo>
                <a:cubicBezTo>
                  <a:pt x="9" y="17"/>
                  <a:pt x="9" y="18"/>
                  <a:pt x="9" y="19"/>
                </a:cubicBezTo>
                <a:cubicBezTo>
                  <a:pt x="10" y="19"/>
                  <a:pt x="10" y="20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17"/>
                  <a:pt x="11" y="17"/>
                  <a:pt x="11" y="17"/>
                </a:cubicBezTo>
                <a:close/>
                <a:moveTo>
                  <a:pt x="9" y="15"/>
                </a:moveTo>
                <a:cubicBezTo>
                  <a:pt x="11" y="15"/>
                  <a:pt x="11" y="15"/>
                  <a:pt x="11" y="15"/>
                </a:cubicBezTo>
                <a:cubicBezTo>
                  <a:pt x="11" y="12"/>
                  <a:pt x="11" y="12"/>
                  <a:pt x="11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8" y="12"/>
                  <a:pt x="8" y="13"/>
                  <a:pt x="8" y="14"/>
                </a:cubicBezTo>
                <a:cubicBezTo>
                  <a:pt x="8" y="14"/>
                  <a:pt x="8" y="15"/>
                  <a:pt x="9" y="15"/>
                </a:cubicBezTo>
                <a:close/>
                <a:moveTo>
                  <a:pt x="12" y="15"/>
                </a:moveTo>
                <a:cubicBezTo>
                  <a:pt x="16" y="15"/>
                  <a:pt x="16" y="15"/>
                  <a:pt x="16" y="15"/>
                </a:cubicBezTo>
                <a:cubicBezTo>
                  <a:pt x="16" y="12"/>
                  <a:pt x="16" y="12"/>
                  <a:pt x="16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5"/>
                  <a:pt x="12" y="15"/>
                  <a:pt x="12" y="15"/>
                </a:cubicBezTo>
                <a:close/>
                <a:moveTo>
                  <a:pt x="15" y="24"/>
                </a:moveTo>
                <a:cubicBezTo>
                  <a:pt x="22" y="24"/>
                  <a:pt x="22" y="24"/>
                  <a:pt x="22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5"/>
                  <a:pt x="22" y="26"/>
                  <a:pt x="22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26"/>
                  <a:pt x="15" y="25"/>
                  <a:pt x="15" y="25"/>
                </a:cubicBezTo>
                <a:cubicBezTo>
                  <a:pt x="15" y="25"/>
                  <a:pt x="14" y="25"/>
                  <a:pt x="15" y="24"/>
                </a:cubicBezTo>
                <a:cubicBezTo>
                  <a:pt x="15" y="24"/>
                  <a:pt x="15" y="24"/>
                  <a:pt x="15" y="24"/>
                </a:cubicBezTo>
                <a:close/>
                <a:moveTo>
                  <a:pt x="28" y="24"/>
                </a:moveTo>
                <a:cubicBezTo>
                  <a:pt x="27" y="24"/>
                  <a:pt x="27" y="24"/>
                  <a:pt x="27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6" y="24"/>
                  <a:pt x="26" y="24"/>
                  <a:pt x="26" y="25"/>
                </a:cubicBezTo>
                <a:cubicBezTo>
                  <a:pt x="26" y="25"/>
                  <a:pt x="27" y="25"/>
                  <a:pt x="27" y="25"/>
                </a:cubicBezTo>
                <a:cubicBezTo>
                  <a:pt x="27" y="25"/>
                  <a:pt x="27" y="25"/>
                  <a:pt x="27" y="25"/>
                </a:cubicBezTo>
                <a:cubicBezTo>
                  <a:pt x="27" y="25"/>
                  <a:pt x="27" y="25"/>
                  <a:pt x="27" y="25"/>
                </a:cubicBezTo>
                <a:cubicBezTo>
                  <a:pt x="27" y="25"/>
                  <a:pt x="27" y="25"/>
                  <a:pt x="27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7" y="26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27"/>
                  <a:pt x="29" y="27"/>
                  <a:pt x="29" y="26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26"/>
                  <a:pt x="29" y="25"/>
                  <a:pt x="29" y="25"/>
                </a:cubicBezTo>
                <a:cubicBezTo>
                  <a:pt x="29" y="25"/>
                  <a:pt x="29" y="25"/>
                  <a:pt x="29" y="25"/>
                </a:cubicBezTo>
                <a:cubicBezTo>
                  <a:pt x="29" y="25"/>
                  <a:pt x="29" y="24"/>
                  <a:pt x="28" y="24"/>
                </a:cubicBezTo>
                <a:cubicBezTo>
                  <a:pt x="28" y="24"/>
                  <a:pt x="28" y="24"/>
                  <a:pt x="28" y="24"/>
                </a:cubicBezTo>
                <a:close/>
                <a:moveTo>
                  <a:pt x="24" y="25"/>
                </a:moveTo>
                <a:cubicBezTo>
                  <a:pt x="24" y="25"/>
                  <a:pt x="24" y="25"/>
                  <a:pt x="24" y="25"/>
                </a:cubicBezTo>
                <a:cubicBezTo>
                  <a:pt x="23" y="25"/>
                  <a:pt x="23" y="25"/>
                  <a:pt x="23" y="25"/>
                </a:cubicBezTo>
                <a:cubicBezTo>
                  <a:pt x="23" y="25"/>
                  <a:pt x="23" y="25"/>
                  <a:pt x="23" y="25"/>
                </a:cubicBezTo>
                <a:cubicBezTo>
                  <a:pt x="22" y="26"/>
                  <a:pt x="22" y="26"/>
                  <a:pt x="22" y="27"/>
                </a:cubicBezTo>
                <a:cubicBezTo>
                  <a:pt x="22" y="27"/>
                  <a:pt x="22" y="27"/>
                  <a:pt x="22" y="28"/>
                </a:cubicBezTo>
                <a:cubicBezTo>
                  <a:pt x="22" y="28"/>
                  <a:pt x="23" y="28"/>
                  <a:pt x="23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3" y="29"/>
                  <a:pt x="23" y="29"/>
                  <a:pt x="24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5" y="29"/>
                  <a:pt x="26" y="29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27"/>
                  <a:pt x="26" y="26"/>
                  <a:pt x="26" y="26"/>
                </a:cubicBezTo>
                <a:cubicBezTo>
                  <a:pt x="26" y="26"/>
                  <a:pt x="26" y="26"/>
                  <a:pt x="26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5"/>
                  <a:pt x="25" y="25"/>
                  <a:pt x="25" y="25"/>
                </a:cubicBezTo>
                <a:cubicBezTo>
                  <a:pt x="25" y="25"/>
                  <a:pt x="25" y="25"/>
                  <a:pt x="24" y="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97" name="Freeform 225">
            <a:extLst>
              <a:ext uri="{FF2B5EF4-FFF2-40B4-BE49-F238E27FC236}">
                <a16:creationId xmlns:a16="http://schemas.microsoft.com/office/drawing/2014/main" id="{AA5F6544-81B4-C804-E0F3-7B0D24A04DE8}"/>
              </a:ext>
            </a:extLst>
          </p:cNvPr>
          <p:cNvSpPr>
            <a:spLocks noEditPoints="1"/>
          </p:cNvSpPr>
          <p:nvPr/>
        </p:nvSpPr>
        <p:spPr bwMode="auto">
          <a:xfrm>
            <a:off x="2388868" y="4627900"/>
            <a:ext cx="336619" cy="278706"/>
          </a:xfrm>
          <a:custGeom>
            <a:avLst/>
            <a:gdLst>
              <a:gd name="T0" fmla="*/ 12 w 35"/>
              <a:gd name="T1" fmla="*/ 25 h 29"/>
              <a:gd name="T2" fmla="*/ 12 w 35"/>
              <a:gd name="T3" fmla="*/ 28 h 29"/>
              <a:gd name="T4" fmla="*/ 14 w 35"/>
              <a:gd name="T5" fmla="*/ 29 h 29"/>
              <a:gd name="T6" fmla="*/ 15 w 35"/>
              <a:gd name="T7" fmla="*/ 28 h 29"/>
              <a:gd name="T8" fmla="*/ 15 w 35"/>
              <a:gd name="T9" fmla="*/ 25 h 29"/>
              <a:gd name="T10" fmla="*/ 35 w 35"/>
              <a:gd name="T11" fmla="*/ 9 h 29"/>
              <a:gd name="T12" fmla="*/ 22 w 35"/>
              <a:gd name="T13" fmla="*/ 10 h 29"/>
              <a:gd name="T14" fmla="*/ 32 w 35"/>
              <a:gd name="T15" fmla="*/ 7 h 29"/>
              <a:gd name="T16" fmla="*/ 22 w 35"/>
              <a:gd name="T17" fmla="*/ 10 h 29"/>
              <a:gd name="T18" fmla="*/ 28 w 35"/>
              <a:gd name="T19" fmla="*/ 20 h 29"/>
              <a:gd name="T20" fmla="*/ 29 w 35"/>
              <a:gd name="T21" fmla="*/ 18 h 29"/>
              <a:gd name="T22" fmla="*/ 31 w 35"/>
              <a:gd name="T23" fmla="*/ 19 h 29"/>
              <a:gd name="T24" fmla="*/ 29 w 35"/>
              <a:gd name="T25" fmla="*/ 22 h 29"/>
              <a:gd name="T26" fmla="*/ 26 w 35"/>
              <a:gd name="T27" fmla="*/ 23 h 29"/>
              <a:gd name="T28" fmla="*/ 11 w 35"/>
              <a:gd name="T29" fmla="*/ 23 h 29"/>
              <a:gd name="T30" fmla="*/ 10 w 35"/>
              <a:gd name="T31" fmla="*/ 23 h 29"/>
              <a:gd name="T32" fmla="*/ 10 w 35"/>
              <a:gd name="T33" fmla="*/ 24 h 29"/>
              <a:gd name="T34" fmla="*/ 11 w 35"/>
              <a:gd name="T35" fmla="*/ 24 h 29"/>
              <a:gd name="T36" fmla="*/ 10 w 35"/>
              <a:gd name="T37" fmla="*/ 26 h 29"/>
              <a:gd name="T38" fmla="*/ 10 w 35"/>
              <a:gd name="T39" fmla="*/ 27 h 29"/>
              <a:gd name="T40" fmla="*/ 10 w 35"/>
              <a:gd name="T41" fmla="*/ 27 h 29"/>
              <a:gd name="T42" fmla="*/ 10 w 35"/>
              <a:gd name="T43" fmla="*/ 27 h 29"/>
              <a:gd name="T44" fmla="*/ 9 w 35"/>
              <a:gd name="T45" fmla="*/ 27 h 29"/>
              <a:gd name="T46" fmla="*/ 8 w 35"/>
              <a:gd name="T47" fmla="*/ 26 h 29"/>
              <a:gd name="T48" fmla="*/ 7 w 35"/>
              <a:gd name="T49" fmla="*/ 25 h 29"/>
              <a:gd name="T50" fmla="*/ 7 w 35"/>
              <a:gd name="T51" fmla="*/ 23 h 29"/>
              <a:gd name="T52" fmla="*/ 8 w 35"/>
              <a:gd name="T53" fmla="*/ 22 h 29"/>
              <a:gd name="T54" fmla="*/ 7 w 35"/>
              <a:gd name="T55" fmla="*/ 19 h 29"/>
              <a:gd name="T56" fmla="*/ 5 w 35"/>
              <a:gd name="T57" fmla="*/ 14 h 29"/>
              <a:gd name="T58" fmla="*/ 1 w 35"/>
              <a:gd name="T59" fmla="*/ 9 h 29"/>
              <a:gd name="T60" fmla="*/ 0 w 35"/>
              <a:gd name="T61" fmla="*/ 8 h 29"/>
              <a:gd name="T62" fmla="*/ 0 w 35"/>
              <a:gd name="T63" fmla="*/ 7 h 29"/>
              <a:gd name="T64" fmla="*/ 1 w 35"/>
              <a:gd name="T65" fmla="*/ 7 h 29"/>
              <a:gd name="T66" fmla="*/ 2 w 35"/>
              <a:gd name="T67" fmla="*/ 6 h 29"/>
              <a:gd name="T68" fmla="*/ 7 w 35"/>
              <a:gd name="T69" fmla="*/ 9 h 29"/>
              <a:gd name="T70" fmla="*/ 18 w 35"/>
              <a:gd name="T71" fmla="*/ 12 h 29"/>
              <a:gd name="T72" fmla="*/ 20 w 35"/>
              <a:gd name="T73" fmla="*/ 16 h 29"/>
              <a:gd name="T74" fmla="*/ 25 w 35"/>
              <a:gd name="T75" fmla="*/ 21 h 29"/>
              <a:gd name="T76" fmla="*/ 27 w 35"/>
              <a:gd name="T77" fmla="*/ 18 h 29"/>
              <a:gd name="T78" fmla="*/ 18 w 35"/>
              <a:gd name="T79" fmla="*/ 21 h 29"/>
              <a:gd name="T80" fmla="*/ 13 w 35"/>
              <a:gd name="T81" fmla="*/ 17 h 29"/>
              <a:gd name="T82" fmla="*/ 11 w 35"/>
              <a:gd name="T83" fmla="*/ 17 h 29"/>
              <a:gd name="T84" fmla="*/ 11 w 35"/>
              <a:gd name="T85" fmla="*/ 21 h 29"/>
              <a:gd name="T86" fmla="*/ 9 w 35"/>
              <a:gd name="T87" fmla="*/ 15 h 29"/>
              <a:gd name="T88" fmla="*/ 8 w 35"/>
              <a:gd name="T89" fmla="*/ 12 h 29"/>
              <a:gd name="T90" fmla="*/ 13 w 35"/>
              <a:gd name="T91" fmla="*/ 15 h 29"/>
              <a:gd name="T92" fmla="*/ 13 w 35"/>
              <a:gd name="T93" fmla="*/ 15 h 29"/>
              <a:gd name="T94" fmla="*/ 23 w 35"/>
              <a:gd name="T95" fmla="*/ 25 h 29"/>
              <a:gd name="T96" fmla="*/ 16 w 35"/>
              <a:gd name="T97" fmla="*/ 27 h 29"/>
              <a:gd name="T98" fmla="*/ 28 w 35"/>
              <a:gd name="T99" fmla="*/ 24 h 29"/>
              <a:gd name="T100" fmla="*/ 27 w 35"/>
              <a:gd name="T101" fmla="*/ 25 h 29"/>
              <a:gd name="T102" fmla="*/ 28 w 35"/>
              <a:gd name="T103" fmla="*/ 26 h 29"/>
              <a:gd name="T104" fmla="*/ 28 w 35"/>
              <a:gd name="T105" fmla="*/ 27 h 29"/>
              <a:gd name="T106" fmla="*/ 28 w 35"/>
              <a:gd name="T107" fmla="*/ 27 h 29"/>
              <a:gd name="T108" fmla="*/ 28 w 35"/>
              <a:gd name="T109" fmla="*/ 27 h 29"/>
              <a:gd name="T110" fmla="*/ 30 w 35"/>
              <a:gd name="T111" fmla="*/ 26 h 29"/>
              <a:gd name="T112" fmla="*/ 29 w 35"/>
              <a:gd name="T113" fmla="*/ 24 h 29"/>
              <a:gd name="T114" fmla="*/ 23 w 35"/>
              <a:gd name="T115" fmla="*/ 25 h 29"/>
              <a:gd name="T116" fmla="*/ 23 w 35"/>
              <a:gd name="T117" fmla="*/ 28 h 29"/>
              <a:gd name="T118" fmla="*/ 26 w 35"/>
              <a:gd name="T119" fmla="*/ 29 h 29"/>
              <a:gd name="T120" fmla="*/ 27 w 35"/>
              <a:gd name="T121" fmla="*/ 27 h 29"/>
              <a:gd name="T122" fmla="*/ 26 w 35"/>
              <a:gd name="T123" fmla="*/ 25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" h="29">
                <a:moveTo>
                  <a:pt x="13" y="25"/>
                </a:moveTo>
                <a:cubicBezTo>
                  <a:pt x="13" y="25"/>
                  <a:pt x="13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6"/>
                  <a:pt x="11" y="26"/>
                  <a:pt x="11" y="26"/>
                </a:cubicBezTo>
                <a:cubicBezTo>
                  <a:pt x="11" y="26"/>
                  <a:pt x="11" y="27"/>
                  <a:pt x="11" y="27"/>
                </a:cubicBezTo>
                <a:cubicBezTo>
                  <a:pt x="11" y="27"/>
                  <a:pt x="11" y="27"/>
                  <a:pt x="11" y="28"/>
                </a:cubicBezTo>
                <a:cubicBezTo>
                  <a:pt x="11" y="28"/>
                  <a:pt x="11" y="28"/>
                  <a:pt x="12" y="28"/>
                </a:cubicBezTo>
                <a:cubicBezTo>
                  <a:pt x="12" y="28"/>
                  <a:pt x="12" y="28"/>
                  <a:pt x="12" y="28"/>
                </a:cubicBezTo>
                <a:cubicBezTo>
                  <a:pt x="12" y="28"/>
                  <a:pt x="12" y="28"/>
                  <a:pt x="12" y="28"/>
                </a:cubicBezTo>
                <a:cubicBezTo>
                  <a:pt x="12" y="29"/>
                  <a:pt x="13" y="29"/>
                  <a:pt x="13" y="29"/>
                </a:cubicBezTo>
                <a:cubicBezTo>
                  <a:pt x="13" y="29"/>
                  <a:pt x="14" y="29"/>
                  <a:pt x="14" y="29"/>
                </a:cubicBezTo>
                <a:cubicBezTo>
                  <a:pt x="14" y="29"/>
                  <a:pt x="14" y="29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27"/>
                  <a:pt x="15" y="26"/>
                  <a:pt x="15" y="26"/>
                </a:cubicBezTo>
                <a:cubicBezTo>
                  <a:pt x="15" y="26"/>
                  <a:pt x="15" y="26"/>
                  <a:pt x="15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3" y="25"/>
                  <a:pt x="13" y="25"/>
                </a:cubicBezTo>
                <a:close/>
                <a:moveTo>
                  <a:pt x="27" y="17"/>
                </a:moveTo>
                <a:cubicBezTo>
                  <a:pt x="32" y="17"/>
                  <a:pt x="35" y="13"/>
                  <a:pt x="35" y="9"/>
                </a:cubicBezTo>
                <a:cubicBezTo>
                  <a:pt x="35" y="4"/>
                  <a:pt x="32" y="0"/>
                  <a:pt x="27" y="0"/>
                </a:cubicBezTo>
                <a:cubicBezTo>
                  <a:pt x="22" y="0"/>
                  <a:pt x="19" y="4"/>
                  <a:pt x="19" y="9"/>
                </a:cubicBezTo>
                <a:cubicBezTo>
                  <a:pt x="19" y="13"/>
                  <a:pt x="22" y="17"/>
                  <a:pt x="27" y="17"/>
                </a:cubicBezTo>
                <a:close/>
                <a:moveTo>
                  <a:pt x="22" y="10"/>
                </a:moveTo>
                <a:cubicBezTo>
                  <a:pt x="21" y="10"/>
                  <a:pt x="21" y="9"/>
                  <a:pt x="21" y="9"/>
                </a:cubicBezTo>
                <a:cubicBezTo>
                  <a:pt x="21" y="8"/>
                  <a:pt x="21" y="8"/>
                  <a:pt x="21" y="8"/>
                </a:cubicBezTo>
                <a:cubicBezTo>
                  <a:pt x="21" y="8"/>
                  <a:pt x="21" y="7"/>
                  <a:pt x="22" y="7"/>
                </a:cubicBezTo>
                <a:cubicBezTo>
                  <a:pt x="28" y="7"/>
                  <a:pt x="26" y="7"/>
                  <a:pt x="32" y="7"/>
                </a:cubicBezTo>
                <a:cubicBezTo>
                  <a:pt x="33" y="7"/>
                  <a:pt x="33" y="8"/>
                  <a:pt x="33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3" y="9"/>
                  <a:pt x="33" y="10"/>
                  <a:pt x="32" y="10"/>
                </a:cubicBezTo>
                <a:cubicBezTo>
                  <a:pt x="26" y="10"/>
                  <a:pt x="28" y="10"/>
                  <a:pt x="22" y="10"/>
                </a:cubicBezTo>
                <a:close/>
                <a:moveTo>
                  <a:pt x="27" y="18"/>
                </a:moveTo>
                <a:cubicBezTo>
                  <a:pt x="27" y="20"/>
                  <a:pt x="27" y="20"/>
                  <a:pt x="27" y="20"/>
                </a:cubicBezTo>
                <a:cubicBezTo>
                  <a:pt x="27" y="20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9" y="19"/>
                  <a:pt x="29" y="19"/>
                  <a:pt x="29" y="18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18"/>
                  <a:pt x="29" y="18"/>
                  <a:pt x="29" y="18"/>
                </a:cubicBezTo>
                <a:cubicBezTo>
                  <a:pt x="30" y="18"/>
                  <a:pt x="31" y="18"/>
                  <a:pt x="31" y="17"/>
                </a:cubicBezTo>
                <a:cubicBezTo>
                  <a:pt x="31" y="19"/>
                  <a:pt x="31" y="19"/>
                  <a:pt x="31" y="19"/>
                </a:cubicBezTo>
                <a:cubicBezTo>
                  <a:pt x="31" y="19"/>
                  <a:pt x="31" y="19"/>
                  <a:pt x="31" y="19"/>
                </a:cubicBezTo>
                <a:cubicBezTo>
                  <a:pt x="31" y="20"/>
                  <a:pt x="30" y="20"/>
                  <a:pt x="30" y="20"/>
                </a:cubicBezTo>
                <a:cubicBezTo>
                  <a:pt x="30" y="21"/>
                  <a:pt x="30" y="21"/>
                  <a:pt x="30" y="21"/>
                </a:cubicBezTo>
                <a:cubicBezTo>
                  <a:pt x="29" y="21"/>
                  <a:pt x="29" y="21"/>
                  <a:pt x="29" y="22"/>
                </a:cubicBezTo>
                <a:cubicBezTo>
                  <a:pt x="29" y="22"/>
                  <a:pt x="28" y="22"/>
                  <a:pt x="28" y="22"/>
                </a:cubicBezTo>
                <a:cubicBezTo>
                  <a:pt x="28" y="22"/>
                  <a:pt x="27" y="22"/>
                  <a:pt x="27" y="22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3"/>
                  <a:pt x="27" y="23"/>
                  <a:pt x="26" y="23"/>
                </a:cubicBezTo>
                <a:cubicBezTo>
                  <a:pt x="26" y="23"/>
                  <a:pt x="26" y="23"/>
                  <a:pt x="25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1" y="24"/>
                  <a:pt x="11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1" y="25"/>
                  <a:pt x="10" y="25"/>
                  <a:pt x="10" y="26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26"/>
                  <a:pt x="10" y="26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0" y="27"/>
                  <a:pt x="9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8" y="26"/>
                  <a:pt x="8" y="26"/>
                </a:cubicBezTo>
                <a:cubicBezTo>
                  <a:pt x="8" y="26"/>
                  <a:pt x="8" y="26"/>
                  <a:pt x="7" y="26"/>
                </a:cubicBezTo>
                <a:cubicBezTo>
                  <a:pt x="7" y="26"/>
                  <a:pt x="7" y="26"/>
                  <a:pt x="7" y="25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5"/>
                  <a:pt x="7" y="25"/>
                  <a:pt x="7" y="24"/>
                </a:cubicBezTo>
                <a:cubicBezTo>
                  <a:pt x="7" y="24"/>
                  <a:pt x="7" y="24"/>
                  <a:pt x="7" y="24"/>
                </a:cubicBezTo>
                <a:cubicBezTo>
                  <a:pt x="7" y="24"/>
                  <a:pt x="7" y="24"/>
                  <a:pt x="7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7" y="21"/>
                  <a:pt x="7" y="20"/>
                </a:cubicBezTo>
                <a:cubicBezTo>
                  <a:pt x="7" y="20"/>
                  <a:pt x="7" y="19"/>
                  <a:pt x="7" y="19"/>
                </a:cubicBezTo>
                <a:cubicBezTo>
                  <a:pt x="7" y="19"/>
                  <a:pt x="7" y="18"/>
                  <a:pt x="7" y="18"/>
                </a:cubicBezTo>
                <a:cubicBezTo>
                  <a:pt x="6" y="17"/>
                  <a:pt x="6" y="17"/>
                  <a:pt x="6" y="17"/>
                </a:cubicBezTo>
                <a:cubicBezTo>
                  <a:pt x="6" y="17"/>
                  <a:pt x="6" y="17"/>
                  <a:pt x="6" y="17"/>
                </a:cubicBezTo>
                <a:cubicBezTo>
                  <a:pt x="6" y="16"/>
                  <a:pt x="6" y="15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3"/>
                  <a:pt x="5" y="12"/>
                  <a:pt x="5" y="12"/>
                </a:cubicBezTo>
                <a:cubicBezTo>
                  <a:pt x="4" y="11"/>
                  <a:pt x="4" y="11"/>
                  <a:pt x="3" y="10"/>
                </a:cubicBezTo>
                <a:cubicBezTo>
                  <a:pt x="3" y="10"/>
                  <a:pt x="2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0" y="9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3" y="6"/>
                  <a:pt x="3" y="7"/>
                  <a:pt x="4" y="7"/>
                </a:cubicBezTo>
                <a:cubicBezTo>
                  <a:pt x="4" y="7"/>
                  <a:pt x="5" y="7"/>
                  <a:pt x="5" y="8"/>
                </a:cubicBezTo>
                <a:cubicBezTo>
                  <a:pt x="5" y="8"/>
                  <a:pt x="6" y="8"/>
                  <a:pt x="6" y="9"/>
                </a:cubicBezTo>
                <a:cubicBezTo>
                  <a:pt x="6" y="9"/>
                  <a:pt x="6" y="9"/>
                  <a:pt x="7" y="9"/>
                </a:cubicBezTo>
                <a:cubicBezTo>
                  <a:pt x="7" y="10"/>
                  <a:pt x="7" y="10"/>
                  <a:pt x="7" y="10"/>
                </a:cubicBezTo>
                <a:cubicBezTo>
                  <a:pt x="7" y="10"/>
                  <a:pt x="7" y="10"/>
                  <a:pt x="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1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5"/>
                  <a:pt x="18" y="15"/>
                  <a:pt x="18" y="15"/>
                </a:cubicBezTo>
                <a:cubicBezTo>
                  <a:pt x="20" y="15"/>
                  <a:pt x="20" y="15"/>
                  <a:pt x="20" y="15"/>
                </a:cubicBezTo>
                <a:cubicBezTo>
                  <a:pt x="20" y="16"/>
                  <a:pt x="20" y="16"/>
                  <a:pt x="20" y="16"/>
                </a:cubicBezTo>
                <a:cubicBezTo>
                  <a:pt x="21" y="16"/>
                  <a:pt x="22" y="17"/>
                  <a:pt x="22" y="17"/>
                </a:cubicBezTo>
                <a:cubicBezTo>
                  <a:pt x="22" y="21"/>
                  <a:pt x="22" y="21"/>
                  <a:pt x="22" y="21"/>
                </a:cubicBezTo>
                <a:cubicBezTo>
                  <a:pt x="23" y="21"/>
                  <a:pt x="23" y="21"/>
                  <a:pt x="23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1"/>
                  <a:pt x="26" y="21"/>
                  <a:pt x="26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8"/>
                  <a:pt x="27" y="18"/>
                  <a:pt x="27" y="18"/>
                </a:cubicBezTo>
                <a:cubicBezTo>
                  <a:pt x="27" y="18"/>
                  <a:pt x="27" y="18"/>
                  <a:pt x="27" y="18"/>
                </a:cubicBezTo>
                <a:close/>
                <a:moveTo>
                  <a:pt x="21" y="17"/>
                </a:moveTo>
                <a:cubicBezTo>
                  <a:pt x="21" y="21"/>
                  <a:pt x="21" y="21"/>
                  <a:pt x="21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17"/>
                  <a:pt x="18" y="17"/>
                  <a:pt x="18" y="17"/>
                </a:cubicBezTo>
                <a:cubicBezTo>
                  <a:pt x="21" y="17"/>
                  <a:pt x="21" y="17"/>
                  <a:pt x="21" y="17"/>
                </a:cubicBezTo>
                <a:close/>
                <a:moveTo>
                  <a:pt x="16" y="17"/>
                </a:moveTo>
                <a:cubicBezTo>
                  <a:pt x="13" y="17"/>
                  <a:pt x="13" y="17"/>
                  <a:pt x="13" y="17"/>
                </a:cubicBezTo>
                <a:cubicBezTo>
                  <a:pt x="13" y="21"/>
                  <a:pt x="13" y="21"/>
                  <a:pt x="13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17"/>
                  <a:pt x="16" y="17"/>
                  <a:pt x="16" y="17"/>
                </a:cubicBezTo>
                <a:close/>
                <a:moveTo>
                  <a:pt x="11" y="17"/>
                </a:moveTo>
                <a:cubicBezTo>
                  <a:pt x="9" y="17"/>
                  <a:pt x="9" y="17"/>
                  <a:pt x="9" y="17"/>
                </a:cubicBezTo>
                <a:cubicBezTo>
                  <a:pt x="10" y="17"/>
                  <a:pt x="10" y="18"/>
                  <a:pt x="10" y="19"/>
                </a:cubicBezTo>
                <a:cubicBezTo>
                  <a:pt x="10" y="19"/>
                  <a:pt x="10" y="20"/>
                  <a:pt x="11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17"/>
                  <a:pt x="11" y="17"/>
                  <a:pt x="11" y="17"/>
                </a:cubicBezTo>
                <a:close/>
                <a:moveTo>
                  <a:pt x="9" y="15"/>
                </a:moveTo>
                <a:cubicBezTo>
                  <a:pt x="11" y="15"/>
                  <a:pt x="11" y="15"/>
                  <a:pt x="11" y="15"/>
                </a:cubicBezTo>
                <a:cubicBezTo>
                  <a:pt x="11" y="12"/>
                  <a:pt x="11" y="12"/>
                  <a:pt x="11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2"/>
                  <a:pt x="8" y="13"/>
                  <a:pt x="9" y="14"/>
                </a:cubicBezTo>
                <a:cubicBezTo>
                  <a:pt x="9" y="14"/>
                  <a:pt x="9" y="15"/>
                  <a:pt x="9" y="15"/>
                </a:cubicBezTo>
                <a:close/>
                <a:moveTo>
                  <a:pt x="13" y="15"/>
                </a:moveTo>
                <a:cubicBezTo>
                  <a:pt x="16" y="15"/>
                  <a:pt x="16" y="15"/>
                  <a:pt x="16" y="15"/>
                </a:cubicBezTo>
                <a:cubicBezTo>
                  <a:pt x="16" y="12"/>
                  <a:pt x="16" y="12"/>
                  <a:pt x="16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5"/>
                  <a:pt x="13" y="15"/>
                  <a:pt x="13" y="15"/>
                </a:cubicBezTo>
                <a:close/>
                <a:moveTo>
                  <a:pt x="15" y="24"/>
                </a:moveTo>
                <a:cubicBezTo>
                  <a:pt x="23" y="24"/>
                  <a:pt x="23" y="24"/>
                  <a:pt x="23" y="24"/>
                </a:cubicBezTo>
                <a:cubicBezTo>
                  <a:pt x="23" y="24"/>
                  <a:pt x="23" y="24"/>
                  <a:pt x="23" y="24"/>
                </a:cubicBezTo>
                <a:cubicBezTo>
                  <a:pt x="23" y="25"/>
                  <a:pt x="23" y="25"/>
                  <a:pt x="23" y="25"/>
                </a:cubicBezTo>
                <a:cubicBezTo>
                  <a:pt x="22" y="25"/>
                  <a:pt x="22" y="26"/>
                  <a:pt x="22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16" y="27"/>
                  <a:pt x="16" y="27"/>
                  <a:pt x="16" y="27"/>
                </a:cubicBezTo>
                <a:cubicBezTo>
                  <a:pt x="16" y="27"/>
                  <a:pt x="16" y="27"/>
                  <a:pt x="16" y="27"/>
                </a:cubicBezTo>
                <a:cubicBezTo>
                  <a:pt x="16" y="26"/>
                  <a:pt x="16" y="25"/>
                  <a:pt x="15" y="25"/>
                </a:cubicBezTo>
                <a:cubicBezTo>
                  <a:pt x="15" y="25"/>
                  <a:pt x="15" y="25"/>
                  <a:pt x="15" y="24"/>
                </a:cubicBezTo>
                <a:cubicBezTo>
                  <a:pt x="15" y="24"/>
                  <a:pt x="15" y="24"/>
                  <a:pt x="15" y="24"/>
                </a:cubicBezTo>
                <a:close/>
                <a:moveTo>
                  <a:pt x="28" y="24"/>
                </a:moveTo>
                <a:cubicBezTo>
                  <a:pt x="27" y="24"/>
                  <a:pt x="27" y="24"/>
                  <a:pt x="27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7" y="24"/>
                  <a:pt x="27" y="24"/>
                  <a:pt x="27" y="25"/>
                </a:cubicBezTo>
                <a:cubicBezTo>
                  <a:pt x="27" y="25"/>
                  <a:pt x="27" y="25"/>
                  <a:pt x="27" y="25"/>
                </a:cubicBezTo>
                <a:cubicBezTo>
                  <a:pt x="27" y="25"/>
                  <a:pt x="27" y="25"/>
                  <a:pt x="27" y="25"/>
                </a:cubicBezTo>
                <a:cubicBezTo>
                  <a:pt x="27" y="25"/>
                  <a:pt x="27" y="25"/>
                  <a:pt x="27" y="25"/>
                </a:cubicBezTo>
                <a:cubicBezTo>
                  <a:pt x="27" y="25"/>
                  <a:pt x="28" y="25"/>
                  <a:pt x="28" y="26"/>
                </a:cubicBezTo>
                <a:cubicBezTo>
                  <a:pt x="28" y="26"/>
                  <a:pt x="28" y="26"/>
                  <a:pt x="28" y="26"/>
                </a:cubicBezTo>
                <a:cubicBezTo>
                  <a:pt x="28" y="26"/>
                  <a:pt x="28" y="26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27"/>
                  <a:pt x="29" y="27"/>
                  <a:pt x="30" y="27"/>
                </a:cubicBezTo>
                <a:cubicBezTo>
                  <a:pt x="30" y="27"/>
                  <a:pt x="30" y="27"/>
                  <a:pt x="30" y="26"/>
                </a:cubicBezTo>
                <a:cubicBezTo>
                  <a:pt x="30" y="26"/>
                  <a:pt x="30" y="26"/>
                  <a:pt x="30" y="26"/>
                </a:cubicBezTo>
                <a:cubicBezTo>
                  <a:pt x="30" y="26"/>
                  <a:pt x="30" y="25"/>
                  <a:pt x="30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29" y="25"/>
                  <a:pt x="29" y="24"/>
                  <a:pt x="29" y="24"/>
                </a:cubicBezTo>
                <a:cubicBezTo>
                  <a:pt x="29" y="24"/>
                  <a:pt x="29" y="24"/>
                  <a:pt x="28" y="24"/>
                </a:cubicBezTo>
                <a:close/>
                <a:moveTo>
                  <a:pt x="25" y="25"/>
                </a:moveTo>
                <a:cubicBezTo>
                  <a:pt x="25" y="25"/>
                  <a:pt x="24" y="25"/>
                  <a:pt x="24" y="25"/>
                </a:cubicBezTo>
                <a:cubicBezTo>
                  <a:pt x="24" y="25"/>
                  <a:pt x="24" y="25"/>
                  <a:pt x="23" y="25"/>
                </a:cubicBezTo>
                <a:cubicBezTo>
                  <a:pt x="23" y="25"/>
                  <a:pt x="23" y="25"/>
                  <a:pt x="23" y="25"/>
                </a:cubicBezTo>
                <a:cubicBezTo>
                  <a:pt x="23" y="26"/>
                  <a:pt x="23" y="26"/>
                  <a:pt x="23" y="27"/>
                </a:cubicBezTo>
                <a:cubicBezTo>
                  <a:pt x="23" y="27"/>
                  <a:pt x="23" y="27"/>
                  <a:pt x="23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9"/>
                  <a:pt x="25" y="29"/>
                  <a:pt x="25" y="29"/>
                </a:cubicBezTo>
                <a:cubicBezTo>
                  <a:pt x="25" y="29"/>
                  <a:pt x="25" y="29"/>
                  <a:pt x="26" y="29"/>
                </a:cubicBezTo>
                <a:cubicBezTo>
                  <a:pt x="26" y="29"/>
                  <a:pt x="26" y="29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6"/>
                  <a:pt x="27" y="26"/>
                </a:cubicBezTo>
                <a:cubicBezTo>
                  <a:pt x="27" y="26"/>
                  <a:pt x="27" y="26"/>
                  <a:pt x="26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5" y="25"/>
                  <a:pt x="25" y="25"/>
                  <a:pt x="25" y="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98" name="Freeform 226">
            <a:extLst>
              <a:ext uri="{FF2B5EF4-FFF2-40B4-BE49-F238E27FC236}">
                <a16:creationId xmlns:a16="http://schemas.microsoft.com/office/drawing/2014/main" id="{C0229A2D-2583-E873-22AB-49DB33901D33}"/>
              </a:ext>
            </a:extLst>
          </p:cNvPr>
          <p:cNvSpPr>
            <a:spLocks noEditPoints="1"/>
          </p:cNvSpPr>
          <p:nvPr/>
        </p:nvSpPr>
        <p:spPr bwMode="auto">
          <a:xfrm>
            <a:off x="3505107" y="5217781"/>
            <a:ext cx="249750" cy="269658"/>
          </a:xfrm>
          <a:custGeom>
            <a:avLst/>
            <a:gdLst>
              <a:gd name="T0" fmla="*/ 24 w 26"/>
              <a:gd name="T1" fmla="*/ 18 h 28"/>
              <a:gd name="T2" fmla="*/ 21 w 26"/>
              <a:gd name="T3" fmla="*/ 17 h 28"/>
              <a:gd name="T4" fmla="*/ 24 w 26"/>
              <a:gd name="T5" fmla="*/ 12 h 28"/>
              <a:gd name="T6" fmla="*/ 24 w 26"/>
              <a:gd name="T7" fmla="*/ 4 h 28"/>
              <a:gd name="T8" fmla="*/ 4 w 26"/>
              <a:gd name="T9" fmla="*/ 2 h 28"/>
              <a:gd name="T10" fmla="*/ 5 w 26"/>
              <a:gd name="T11" fmla="*/ 4 h 28"/>
              <a:gd name="T12" fmla="*/ 6 w 26"/>
              <a:gd name="T13" fmla="*/ 6 h 28"/>
              <a:gd name="T14" fmla="*/ 2 w 26"/>
              <a:gd name="T15" fmla="*/ 7 h 28"/>
              <a:gd name="T16" fmla="*/ 5 w 26"/>
              <a:gd name="T17" fmla="*/ 23 h 28"/>
              <a:gd name="T18" fmla="*/ 6 w 26"/>
              <a:gd name="T19" fmla="*/ 25 h 28"/>
              <a:gd name="T20" fmla="*/ 2 w 26"/>
              <a:gd name="T21" fmla="*/ 26 h 28"/>
              <a:gd name="T22" fmla="*/ 4 w 26"/>
              <a:gd name="T23" fmla="*/ 28 h 28"/>
              <a:gd name="T24" fmla="*/ 24 w 26"/>
              <a:gd name="T25" fmla="*/ 26 h 28"/>
              <a:gd name="T26" fmla="*/ 8 w 26"/>
              <a:gd name="T27" fmla="*/ 9 h 28"/>
              <a:gd name="T28" fmla="*/ 12 w 26"/>
              <a:gd name="T29" fmla="*/ 8 h 28"/>
              <a:gd name="T30" fmla="*/ 13 w 26"/>
              <a:gd name="T31" fmla="*/ 11 h 28"/>
              <a:gd name="T32" fmla="*/ 11 w 26"/>
              <a:gd name="T33" fmla="*/ 12 h 28"/>
              <a:gd name="T34" fmla="*/ 15 w 26"/>
              <a:gd name="T35" fmla="*/ 17 h 28"/>
              <a:gd name="T36" fmla="*/ 16 w 26"/>
              <a:gd name="T37" fmla="*/ 17 h 28"/>
              <a:gd name="T38" fmla="*/ 18 w 26"/>
              <a:gd name="T39" fmla="*/ 20 h 28"/>
              <a:gd name="T40" fmla="*/ 13 w 26"/>
              <a:gd name="T41" fmla="*/ 21 h 28"/>
              <a:gd name="T42" fmla="*/ 5 w 26"/>
              <a:gd name="T43" fmla="*/ 25 h 28"/>
              <a:gd name="T44" fmla="*/ 0 w 26"/>
              <a:gd name="T45" fmla="*/ 24 h 28"/>
              <a:gd name="T46" fmla="*/ 1 w 26"/>
              <a:gd name="T47" fmla="*/ 23 h 28"/>
              <a:gd name="T48" fmla="*/ 5 w 26"/>
              <a:gd name="T49" fmla="*/ 23 h 28"/>
              <a:gd name="T50" fmla="*/ 6 w 26"/>
              <a:gd name="T51" fmla="*/ 24 h 28"/>
              <a:gd name="T52" fmla="*/ 26 w 26"/>
              <a:gd name="T53" fmla="*/ 25 h 28"/>
              <a:gd name="T54" fmla="*/ 25 w 26"/>
              <a:gd name="T55" fmla="*/ 17 h 28"/>
              <a:gd name="T56" fmla="*/ 25 w 26"/>
              <a:gd name="T57" fmla="*/ 27 h 28"/>
              <a:gd name="T58" fmla="*/ 26 w 26"/>
              <a:gd name="T59" fmla="*/ 12 h 28"/>
              <a:gd name="T60" fmla="*/ 25 w 26"/>
              <a:gd name="T61" fmla="*/ 4 h 28"/>
              <a:gd name="T62" fmla="*/ 5 w 26"/>
              <a:gd name="T63" fmla="*/ 1 h 28"/>
              <a:gd name="T64" fmla="*/ 5 w 26"/>
              <a:gd name="T65" fmla="*/ 0 h 28"/>
              <a:gd name="T66" fmla="*/ 26 w 26"/>
              <a:gd name="T67" fmla="*/ 3 h 28"/>
              <a:gd name="T68" fmla="*/ 26 w 26"/>
              <a:gd name="T69" fmla="*/ 12 h 28"/>
              <a:gd name="T70" fmla="*/ 2 w 26"/>
              <a:gd name="T71" fmla="*/ 6 h 28"/>
              <a:gd name="T72" fmla="*/ 0 w 26"/>
              <a:gd name="T73" fmla="*/ 5 h 28"/>
              <a:gd name="T74" fmla="*/ 2 w 26"/>
              <a:gd name="T75" fmla="*/ 5 h 28"/>
              <a:gd name="T76" fmla="*/ 6 w 26"/>
              <a:gd name="T77" fmla="*/ 6 h 28"/>
              <a:gd name="T78" fmla="*/ 5 w 26"/>
              <a:gd name="T79" fmla="*/ 6 h 28"/>
              <a:gd name="T80" fmla="*/ 21 w 26"/>
              <a:gd name="T81" fmla="*/ 16 h 28"/>
              <a:gd name="T82" fmla="*/ 25 w 26"/>
              <a:gd name="T83" fmla="*/ 13 h 28"/>
              <a:gd name="T84" fmla="*/ 26 w 26"/>
              <a:gd name="T85" fmla="*/ 13 h 28"/>
              <a:gd name="T86" fmla="*/ 26 w 26"/>
              <a:gd name="T87" fmla="*/ 15 h 28"/>
              <a:gd name="T88" fmla="*/ 25 w 26"/>
              <a:gd name="T89" fmla="*/ 16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6" h="28">
                <a:moveTo>
                  <a:pt x="24" y="26"/>
                </a:moveTo>
                <a:cubicBezTo>
                  <a:pt x="24" y="23"/>
                  <a:pt x="24" y="20"/>
                  <a:pt x="24" y="18"/>
                </a:cubicBezTo>
                <a:cubicBezTo>
                  <a:pt x="24" y="17"/>
                  <a:pt x="24" y="17"/>
                  <a:pt x="24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19" y="17"/>
                  <a:pt x="19" y="12"/>
                  <a:pt x="21" y="12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9"/>
                  <a:pt x="24" y="7"/>
                  <a:pt x="24" y="4"/>
                </a:cubicBezTo>
                <a:cubicBezTo>
                  <a:pt x="24" y="3"/>
                  <a:pt x="23" y="2"/>
                  <a:pt x="22" y="2"/>
                </a:cubicBezTo>
                <a:cubicBezTo>
                  <a:pt x="16" y="2"/>
                  <a:pt x="10" y="2"/>
                  <a:pt x="4" y="2"/>
                </a:cubicBezTo>
                <a:cubicBezTo>
                  <a:pt x="3" y="2"/>
                  <a:pt x="2" y="3"/>
                  <a:pt x="2" y="4"/>
                </a:cubicBezTo>
                <a:cubicBezTo>
                  <a:pt x="3" y="4"/>
                  <a:pt x="4" y="4"/>
                  <a:pt x="5" y="4"/>
                </a:cubicBezTo>
                <a:cubicBezTo>
                  <a:pt x="6" y="4"/>
                  <a:pt x="6" y="4"/>
                  <a:pt x="6" y="5"/>
                </a:cubicBezTo>
                <a:cubicBezTo>
                  <a:pt x="6" y="6"/>
                  <a:pt x="6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4" y="7"/>
                  <a:pt x="3" y="7"/>
                  <a:pt x="2" y="7"/>
                </a:cubicBezTo>
                <a:cubicBezTo>
                  <a:pt x="2" y="23"/>
                  <a:pt x="2" y="23"/>
                  <a:pt x="2" y="23"/>
                </a:cubicBezTo>
                <a:cubicBezTo>
                  <a:pt x="3" y="23"/>
                  <a:pt x="4" y="23"/>
                  <a:pt x="5" y="23"/>
                </a:cubicBezTo>
                <a:cubicBezTo>
                  <a:pt x="6" y="23"/>
                  <a:pt x="6" y="23"/>
                  <a:pt x="6" y="24"/>
                </a:cubicBezTo>
                <a:cubicBezTo>
                  <a:pt x="6" y="25"/>
                  <a:pt x="6" y="25"/>
                  <a:pt x="6" y="25"/>
                </a:cubicBezTo>
                <a:cubicBezTo>
                  <a:pt x="6" y="25"/>
                  <a:pt x="6" y="26"/>
                  <a:pt x="5" y="26"/>
                </a:cubicBezTo>
                <a:cubicBezTo>
                  <a:pt x="4" y="26"/>
                  <a:pt x="3" y="26"/>
                  <a:pt x="2" y="26"/>
                </a:cubicBezTo>
                <a:cubicBezTo>
                  <a:pt x="2" y="26"/>
                  <a:pt x="2" y="26"/>
                  <a:pt x="2" y="26"/>
                </a:cubicBezTo>
                <a:cubicBezTo>
                  <a:pt x="2" y="27"/>
                  <a:pt x="3" y="28"/>
                  <a:pt x="4" y="28"/>
                </a:cubicBezTo>
                <a:cubicBezTo>
                  <a:pt x="10" y="28"/>
                  <a:pt x="16" y="28"/>
                  <a:pt x="22" y="28"/>
                </a:cubicBezTo>
                <a:cubicBezTo>
                  <a:pt x="23" y="28"/>
                  <a:pt x="24" y="27"/>
                  <a:pt x="24" y="26"/>
                </a:cubicBezTo>
                <a:close/>
                <a:moveTo>
                  <a:pt x="8" y="11"/>
                </a:moveTo>
                <a:cubicBezTo>
                  <a:pt x="7" y="10"/>
                  <a:pt x="8" y="9"/>
                  <a:pt x="8" y="9"/>
                </a:cubicBezTo>
                <a:cubicBezTo>
                  <a:pt x="9" y="9"/>
                  <a:pt x="10" y="8"/>
                  <a:pt x="11" y="8"/>
                </a:cubicBezTo>
                <a:cubicBezTo>
                  <a:pt x="11" y="8"/>
                  <a:pt x="12" y="8"/>
                  <a:pt x="12" y="8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2" y="11"/>
                  <a:pt x="12" y="11"/>
                  <a:pt x="12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2" y="14"/>
                  <a:pt x="13" y="16"/>
                  <a:pt x="14" y="18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6" y="17"/>
                </a:cubicBezTo>
                <a:cubicBezTo>
                  <a:pt x="16" y="17"/>
                  <a:pt x="16" y="17"/>
                  <a:pt x="16" y="17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20"/>
                  <a:pt x="18" y="20"/>
                </a:cubicBezTo>
                <a:cubicBezTo>
                  <a:pt x="17" y="20"/>
                  <a:pt x="16" y="21"/>
                  <a:pt x="16" y="21"/>
                </a:cubicBezTo>
                <a:cubicBezTo>
                  <a:pt x="15" y="22"/>
                  <a:pt x="14" y="22"/>
                  <a:pt x="13" y="21"/>
                </a:cubicBezTo>
                <a:cubicBezTo>
                  <a:pt x="11" y="18"/>
                  <a:pt x="9" y="14"/>
                  <a:pt x="8" y="11"/>
                </a:cubicBezTo>
                <a:close/>
                <a:moveTo>
                  <a:pt x="5" y="25"/>
                </a:moveTo>
                <a:cubicBezTo>
                  <a:pt x="2" y="25"/>
                  <a:pt x="2" y="25"/>
                  <a:pt x="2" y="25"/>
                </a:cubicBezTo>
                <a:cubicBezTo>
                  <a:pt x="1" y="25"/>
                  <a:pt x="0" y="25"/>
                  <a:pt x="0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3"/>
                  <a:pt x="1" y="23"/>
                  <a:pt x="1" y="23"/>
                </a:cubicBezTo>
                <a:cubicBezTo>
                  <a:pt x="1" y="23"/>
                  <a:pt x="2" y="23"/>
                  <a:pt x="2" y="23"/>
                </a:cubicBezTo>
                <a:cubicBezTo>
                  <a:pt x="5" y="23"/>
                  <a:pt x="5" y="23"/>
                  <a:pt x="5" y="23"/>
                </a:cubicBezTo>
                <a:cubicBezTo>
                  <a:pt x="5" y="23"/>
                  <a:pt x="6" y="24"/>
                  <a:pt x="6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6" y="25"/>
                  <a:pt x="5" y="25"/>
                  <a:pt x="5" y="25"/>
                </a:cubicBezTo>
                <a:close/>
                <a:moveTo>
                  <a:pt x="26" y="25"/>
                </a:moveTo>
                <a:cubicBezTo>
                  <a:pt x="26" y="17"/>
                  <a:pt x="26" y="17"/>
                  <a:pt x="26" y="17"/>
                </a:cubicBezTo>
                <a:cubicBezTo>
                  <a:pt x="26" y="17"/>
                  <a:pt x="25" y="17"/>
                  <a:pt x="25" y="17"/>
                </a:cubicBezTo>
                <a:cubicBezTo>
                  <a:pt x="25" y="20"/>
                  <a:pt x="25" y="23"/>
                  <a:pt x="25" y="25"/>
                </a:cubicBezTo>
                <a:cubicBezTo>
                  <a:pt x="25" y="26"/>
                  <a:pt x="25" y="26"/>
                  <a:pt x="25" y="27"/>
                </a:cubicBezTo>
                <a:cubicBezTo>
                  <a:pt x="25" y="26"/>
                  <a:pt x="26" y="26"/>
                  <a:pt x="26" y="25"/>
                </a:cubicBezTo>
                <a:close/>
                <a:moveTo>
                  <a:pt x="26" y="12"/>
                </a:moveTo>
                <a:cubicBezTo>
                  <a:pt x="26" y="12"/>
                  <a:pt x="25" y="12"/>
                  <a:pt x="25" y="12"/>
                </a:cubicBezTo>
                <a:cubicBezTo>
                  <a:pt x="25" y="9"/>
                  <a:pt x="25" y="6"/>
                  <a:pt x="25" y="4"/>
                </a:cubicBezTo>
                <a:cubicBezTo>
                  <a:pt x="25" y="2"/>
                  <a:pt x="24" y="1"/>
                  <a:pt x="23" y="1"/>
                </a:cubicBezTo>
                <a:cubicBezTo>
                  <a:pt x="17" y="1"/>
                  <a:pt x="11" y="1"/>
                  <a:pt x="5" y="1"/>
                </a:cubicBezTo>
                <a:cubicBezTo>
                  <a:pt x="5" y="1"/>
                  <a:pt x="4" y="1"/>
                  <a:pt x="4" y="1"/>
                </a:cubicBezTo>
                <a:cubicBezTo>
                  <a:pt x="4" y="1"/>
                  <a:pt x="5" y="0"/>
                  <a:pt x="5" y="0"/>
                </a:cubicBezTo>
                <a:cubicBezTo>
                  <a:pt x="11" y="0"/>
                  <a:pt x="17" y="0"/>
                  <a:pt x="23" y="0"/>
                </a:cubicBezTo>
                <a:cubicBezTo>
                  <a:pt x="25" y="0"/>
                  <a:pt x="26" y="2"/>
                  <a:pt x="26" y="3"/>
                </a:cubicBezTo>
                <a:cubicBezTo>
                  <a:pt x="26" y="7"/>
                  <a:pt x="26" y="7"/>
                  <a:pt x="26" y="11"/>
                </a:cubicBezTo>
                <a:cubicBezTo>
                  <a:pt x="26" y="12"/>
                  <a:pt x="26" y="12"/>
                  <a:pt x="26" y="12"/>
                </a:cubicBezTo>
                <a:close/>
                <a:moveTo>
                  <a:pt x="5" y="6"/>
                </a:moveTo>
                <a:cubicBezTo>
                  <a:pt x="2" y="6"/>
                  <a:pt x="2" y="6"/>
                  <a:pt x="2" y="6"/>
                </a:cubicBezTo>
                <a:cubicBezTo>
                  <a:pt x="1" y="6"/>
                  <a:pt x="0" y="6"/>
                  <a:pt x="0" y="5"/>
                </a:cubicBezTo>
                <a:cubicBezTo>
                  <a:pt x="0" y="5"/>
                  <a:pt x="0" y="5"/>
                  <a:pt x="0" y="5"/>
                </a:cubicBezTo>
                <a:cubicBezTo>
                  <a:pt x="0" y="4"/>
                  <a:pt x="1" y="4"/>
                  <a:pt x="1" y="4"/>
                </a:cubicBezTo>
                <a:cubicBezTo>
                  <a:pt x="1" y="5"/>
                  <a:pt x="2" y="5"/>
                  <a:pt x="2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5"/>
                  <a:pt x="6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5" y="6"/>
                  <a:pt x="5" y="6"/>
                </a:cubicBezTo>
                <a:close/>
                <a:moveTo>
                  <a:pt x="25" y="16"/>
                </a:moveTo>
                <a:cubicBezTo>
                  <a:pt x="21" y="16"/>
                  <a:pt x="21" y="16"/>
                  <a:pt x="21" y="16"/>
                </a:cubicBezTo>
                <a:cubicBezTo>
                  <a:pt x="20" y="16"/>
                  <a:pt x="21" y="13"/>
                  <a:pt x="21" y="13"/>
                </a:cubicBezTo>
                <a:cubicBezTo>
                  <a:pt x="25" y="13"/>
                  <a:pt x="25" y="13"/>
                  <a:pt x="25" y="13"/>
                </a:cubicBezTo>
                <a:cubicBezTo>
                  <a:pt x="25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6"/>
                  <a:pt x="26" y="16"/>
                  <a:pt x="26" y="16"/>
                </a:cubicBezTo>
                <a:cubicBezTo>
                  <a:pt x="26" y="16"/>
                  <a:pt x="25" y="16"/>
                  <a:pt x="25" y="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99" name="Freeform 227">
            <a:extLst>
              <a:ext uri="{FF2B5EF4-FFF2-40B4-BE49-F238E27FC236}">
                <a16:creationId xmlns:a16="http://schemas.microsoft.com/office/drawing/2014/main" id="{E4E59BDC-3787-9567-4B29-A4431A55AAF1}"/>
              </a:ext>
            </a:extLst>
          </p:cNvPr>
          <p:cNvSpPr>
            <a:spLocks noEditPoints="1"/>
          </p:cNvSpPr>
          <p:nvPr/>
        </p:nvSpPr>
        <p:spPr bwMode="auto">
          <a:xfrm>
            <a:off x="4051517" y="4636948"/>
            <a:ext cx="278706" cy="278706"/>
          </a:xfrm>
          <a:custGeom>
            <a:avLst/>
            <a:gdLst>
              <a:gd name="T0" fmla="*/ 15 w 29"/>
              <a:gd name="T1" fmla="*/ 0 h 29"/>
              <a:gd name="T2" fmla="*/ 13 w 29"/>
              <a:gd name="T3" fmla="*/ 14 h 29"/>
              <a:gd name="T4" fmla="*/ 13 w 29"/>
              <a:gd name="T5" fmla="*/ 15 h 29"/>
              <a:gd name="T6" fmla="*/ 12 w 29"/>
              <a:gd name="T7" fmla="*/ 15 h 29"/>
              <a:gd name="T8" fmla="*/ 10 w 29"/>
              <a:gd name="T9" fmla="*/ 15 h 29"/>
              <a:gd name="T10" fmla="*/ 9 w 29"/>
              <a:gd name="T11" fmla="*/ 15 h 29"/>
              <a:gd name="T12" fmla="*/ 8 w 29"/>
              <a:gd name="T13" fmla="*/ 14 h 29"/>
              <a:gd name="T14" fmla="*/ 8 w 29"/>
              <a:gd name="T15" fmla="*/ 11 h 29"/>
              <a:gd name="T16" fmla="*/ 8 w 29"/>
              <a:gd name="T17" fmla="*/ 10 h 29"/>
              <a:gd name="T18" fmla="*/ 9 w 29"/>
              <a:gd name="T19" fmla="*/ 9 h 29"/>
              <a:gd name="T20" fmla="*/ 9 w 29"/>
              <a:gd name="T21" fmla="*/ 9 h 29"/>
              <a:gd name="T22" fmla="*/ 9 w 29"/>
              <a:gd name="T23" fmla="*/ 9 h 29"/>
              <a:gd name="T24" fmla="*/ 10 w 29"/>
              <a:gd name="T25" fmla="*/ 9 h 29"/>
              <a:gd name="T26" fmla="*/ 12 w 29"/>
              <a:gd name="T27" fmla="*/ 9 h 29"/>
              <a:gd name="T28" fmla="*/ 13 w 29"/>
              <a:gd name="T29" fmla="*/ 10 h 29"/>
              <a:gd name="T30" fmla="*/ 13 w 29"/>
              <a:gd name="T31" fmla="*/ 10 h 29"/>
              <a:gd name="T32" fmla="*/ 10 w 29"/>
              <a:gd name="T33" fmla="*/ 13 h 29"/>
              <a:gd name="T34" fmla="*/ 10 w 29"/>
              <a:gd name="T35" fmla="*/ 13 h 29"/>
              <a:gd name="T36" fmla="*/ 10 w 29"/>
              <a:gd name="T37" fmla="*/ 13 h 29"/>
              <a:gd name="T38" fmla="*/ 10 w 29"/>
              <a:gd name="T39" fmla="*/ 13 h 29"/>
              <a:gd name="T40" fmla="*/ 10 w 29"/>
              <a:gd name="T41" fmla="*/ 13 h 29"/>
              <a:gd name="T42" fmla="*/ 10 w 29"/>
              <a:gd name="T43" fmla="*/ 11 h 29"/>
              <a:gd name="T44" fmla="*/ 10 w 29"/>
              <a:gd name="T45" fmla="*/ 10 h 29"/>
              <a:gd name="T46" fmla="*/ 10 w 29"/>
              <a:gd name="T47" fmla="*/ 10 h 29"/>
              <a:gd name="T48" fmla="*/ 11 w 29"/>
              <a:gd name="T49" fmla="*/ 10 h 29"/>
              <a:gd name="T50" fmla="*/ 12 w 29"/>
              <a:gd name="T51" fmla="*/ 10 h 29"/>
              <a:gd name="T52" fmla="*/ 12 w 29"/>
              <a:gd name="T53" fmla="*/ 11 h 29"/>
              <a:gd name="T54" fmla="*/ 12 w 29"/>
              <a:gd name="T55" fmla="*/ 11 h 29"/>
              <a:gd name="T56" fmla="*/ 12 w 29"/>
              <a:gd name="T57" fmla="*/ 13 h 29"/>
              <a:gd name="T58" fmla="*/ 12 w 29"/>
              <a:gd name="T59" fmla="*/ 13 h 29"/>
              <a:gd name="T60" fmla="*/ 11 w 29"/>
              <a:gd name="T61" fmla="*/ 13 h 29"/>
              <a:gd name="T62" fmla="*/ 19 w 29"/>
              <a:gd name="T63" fmla="*/ 9 h 29"/>
              <a:gd name="T64" fmla="*/ 12 w 29"/>
              <a:gd name="T65" fmla="*/ 21 h 29"/>
              <a:gd name="T66" fmla="*/ 10 w 29"/>
              <a:gd name="T67" fmla="*/ 20 h 29"/>
              <a:gd name="T68" fmla="*/ 18 w 29"/>
              <a:gd name="T69" fmla="*/ 9 h 29"/>
              <a:gd name="T70" fmla="*/ 19 w 29"/>
              <a:gd name="T71" fmla="*/ 9 h 29"/>
              <a:gd name="T72" fmla="*/ 22 w 29"/>
              <a:gd name="T73" fmla="*/ 19 h 29"/>
              <a:gd name="T74" fmla="*/ 21 w 29"/>
              <a:gd name="T75" fmla="*/ 20 h 29"/>
              <a:gd name="T76" fmla="*/ 21 w 29"/>
              <a:gd name="T77" fmla="*/ 20 h 29"/>
              <a:gd name="T78" fmla="*/ 20 w 29"/>
              <a:gd name="T79" fmla="*/ 21 h 29"/>
              <a:gd name="T80" fmla="*/ 18 w 29"/>
              <a:gd name="T81" fmla="*/ 21 h 29"/>
              <a:gd name="T82" fmla="*/ 17 w 29"/>
              <a:gd name="T83" fmla="*/ 20 h 29"/>
              <a:gd name="T84" fmla="*/ 16 w 29"/>
              <a:gd name="T85" fmla="*/ 20 h 29"/>
              <a:gd name="T86" fmla="*/ 16 w 29"/>
              <a:gd name="T87" fmla="*/ 17 h 29"/>
              <a:gd name="T88" fmla="*/ 16 w 29"/>
              <a:gd name="T89" fmla="*/ 15 h 29"/>
              <a:gd name="T90" fmla="*/ 17 w 29"/>
              <a:gd name="T91" fmla="*/ 15 h 29"/>
              <a:gd name="T92" fmla="*/ 19 w 29"/>
              <a:gd name="T93" fmla="*/ 14 h 29"/>
              <a:gd name="T94" fmla="*/ 20 w 29"/>
              <a:gd name="T95" fmla="*/ 14 h 29"/>
              <a:gd name="T96" fmla="*/ 21 w 29"/>
              <a:gd name="T97" fmla="*/ 15 h 29"/>
              <a:gd name="T98" fmla="*/ 22 w 29"/>
              <a:gd name="T99" fmla="*/ 16 h 29"/>
              <a:gd name="T100" fmla="*/ 18 w 29"/>
              <a:gd name="T101" fmla="*/ 19 h 29"/>
              <a:gd name="T102" fmla="*/ 18 w 29"/>
              <a:gd name="T103" fmla="*/ 18 h 29"/>
              <a:gd name="T104" fmla="*/ 18 w 29"/>
              <a:gd name="T105" fmla="*/ 16 h 29"/>
              <a:gd name="T106" fmla="*/ 19 w 29"/>
              <a:gd name="T107" fmla="*/ 16 h 29"/>
              <a:gd name="T108" fmla="*/ 20 w 29"/>
              <a:gd name="T109" fmla="*/ 16 h 29"/>
              <a:gd name="T110" fmla="*/ 20 w 29"/>
              <a:gd name="T111" fmla="*/ 19 h 29"/>
              <a:gd name="T112" fmla="*/ 15 w 29"/>
              <a:gd name="T113" fmla="*/ 4 h 29"/>
              <a:gd name="T114" fmla="*/ 15 w 29"/>
              <a:gd name="T115" fmla="*/ 2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9" h="29">
                <a:moveTo>
                  <a:pt x="15" y="0"/>
                </a:moveTo>
                <a:cubicBezTo>
                  <a:pt x="7" y="0"/>
                  <a:pt x="0" y="7"/>
                  <a:pt x="0" y="15"/>
                </a:cubicBezTo>
                <a:cubicBezTo>
                  <a:pt x="0" y="23"/>
                  <a:pt x="7" y="29"/>
                  <a:pt x="15" y="29"/>
                </a:cubicBezTo>
                <a:cubicBezTo>
                  <a:pt x="23" y="29"/>
                  <a:pt x="29" y="23"/>
                  <a:pt x="29" y="15"/>
                </a:cubicBezTo>
                <a:cubicBezTo>
                  <a:pt x="29" y="7"/>
                  <a:pt x="23" y="0"/>
                  <a:pt x="15" y="0"/>
                </a:cubicBezTo>
                <a:close/>
                <a:moveTo>
                  <a:pt x="14" y="11"/>
                </a:moveTo>
                <a:cubicBezTo>
                  <a:pt x="14" y="12"/>
                  <a:pt x="14" y="12"/>
                  <a:pt x="14" y="12"/>
                </a:cubicBezTo>
                <a:cubicBezTo>
                  <a:pt x="14" y="13"/>
                  <a:pt x="14" y="13"/>
                  <a:pt x="14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3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3"/>
                  <a:pt x="8" y="13"/>
                  <a:pt x="8" y="12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1" y="9"/>
                  <a:pt x="11" y="9"/>
                </a:cubicBezTo>
                <a:cubicBezTo>
                  <a:pt x="11" y="9"/>
                  <a:pt x="11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1"/>
                  <a:pt x="13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lose/>
                <a:moveTo>
                  <a:pt x="11" y="13"/>
                </a:moveTo>
                <a:cubicBezTo>
                  <a:pt x="11" y="13"/>
                  <a:pt x="11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lose/>
                <a:moveTo>
                  <a:pt x="19" y="9"/>
                </a:moveTo>
                <a:cubicBezTo>
                  <a:pt x="12" y="21"/>
                  <a:pt x="12" y="21"/>
                  <a:pt x="12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9"/>
                  <a:pt x="19" y="9"/>
                </a:cubicBezTo>
                <a:close/>
                <a:moveTo>
                  <a:pt x="22" y="17"/>
                </a:moveTo>
                <a:cubicBezTo>
                  <a:pt x="22" y="18"/>
                  <a:pt x="22" y="18"/>
                  <a:pt x="22" y="18"/>
                </a:cubicBezTo>
                <a:cubicBezTo>
                  <a:pt x="22" y="18"/>
                  <a:pt x="22" y="18"/>
                  <a:pt x="22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1" y="19"/>
                  <a:pt x="21" y="19"/>
                  <a:pt x="21" y="19"/>
                </a:cubicBezTo>
                <a:cubicBezTo>
                  <a:pt x="21" y="19"/>
                  <a:pt x="21" y="19"/>
                  <a:pt x="21" y="19"/>
                </a:cubicBezTo>
                <a:cubicBezTo>
                  <a:pt x="21" y="19"/>
                  <a:pt x="21" y="19"/>
                  <a:pt x="21" y="19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19" y="21"/>
                  <a:pt x="19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7" y="21"/>
                  <a:pt x="17" y="20"/>
                  <a:pt x="17" y="20"/>
                </a:cubicBezTo>
                <a:cubicBezTo>
                  <a:pt x="17" y="20"/>
                  <a:pt x="17" y="20"/>
                  <a:pt x="17" y="20"/>
                </a:cubicBezTo>
                <a:cubicBezTo>
                  <a:pt x="17" y="20"/>
                  <a:pt x="17" y="20"/>
                  <a:pt x="17" y="20"/>
                </a:cubicBezTo>
                <a:cubicBezTo>
                  <a:pt x="17" y="20"/>
                  <a:pt x="17" y="20"/>
                  <a:pt x="17" y="20"/>
                </a:cubicBezTo>
                <a:cubicBezTo>
                  <a:pt x="17" y="20"/>
                  <a:pt x="17" y="20"/>
                  <a:pt x="16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0"/>
                  <a:pt x="16" y="19"/>
                  <a:pt x="16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16" y="18"/>
                  <a:pt x="16" y="18"/>
                  <a:pt x="16" y="18"/>
                </a:cubicBezTo>
                <a:cubicBezTo>
                  <a:pt x="16" y="17"/>
                  <a:pt x="16" y="17"/>
                  <a:pt x="16" y="17"/>
                </a:cubicBezTo>
                <a:cubicBezTo>
                  <a:pt x="16" y="17"/>
                  <a:pt x="16" y="17"/>
                  <a:pt x="16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16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20" y="14"/>
                  <a:pt x="20" y="14"/>
                </a:cubicBezTo>
                <a:cubicBezTo>
                  <a:pt x="20" y="14"/>
                  <a:pt x="20" y="14"/>
                  <a:pt x="20" y="14"/>
                </a:cubicBezTo>
                <a:cubicBezTo>
                  <a:pt x="20" y="14"/>
                  <a:pt x="20" y="14"/>
                  <a:pt x="20" y="14"/>
                </a:cubicBezTo>
                <a:cubicBezTo>
                  <a:pt x="20" y="14"/>
                  <a:pt x="20" y="14"/>
                  <a:pt x="20" y="14"/>
                </a:cubicBezTo>
                <a:cubicBezTo>
                  <a:pt x="20" y="14"/>
                  <a:pt x="20" y="14"/>
                  <a:pt x="20" y="14"/>
                </a:cubicBezTo>
                <a:cubicBezTo>
                  <a:pt x="20" y="15"/>
                  <a:pt x="21" y="15"/>
                  <a:pt x="21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15"/>
                  <a:pt x="21" y="16"/>
                  <a:pt x="21" y="16"/>
                </a:cubicBezTo>
                <a:cubicBezTo>
                  <a:pt x="21" y="16"/>
                  <a:pt x="21" y="16"/>
                  <a:pt x="22" y="16"/>
                </a:cubicBezTo>
                <a:cubicBezTo>
                  <a:pt x="22" y="16"/>
                  <a:pt x="22" y="16"/>
                  <a:pt x="22" y="16"/>
                </a:cubicBezTo>
                <a:cubicBezTo>
                  <a:pt x="22" y="16"/>
                  <a:pt x="22" y="16"/>
                  <a:pt x="22" y="16"/>
                </a:cubicBezTo>
                <a:cubicBezTo>
                  <a:pt x="22" y="17"/>
                  <a:pt x="22" y="17"/>
                  <a:pt x="22" y="17"/>
                </a:cubicBezTo>
                <a:close/>
                <a:moveTo>
                  <a:pt x="19" y="19"/>
                </a:moveTo>
                <a:cubicBezTo>
                  <a:pt x="19" y="19"/>
                  <a:pt x="18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19"/>
                  <a:pt x="18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18" y="17"/>
                  <a:pt x="18" y="17"/>
                  <a:pt x="18" y="17"/>
                </a:cubicBezTo>
                <a:cubicBezTo>
                  <a:pt x="18" y="17"/>
                  <a:pt x="18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9" y="16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6"/>
                  <a:pt x="20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20" y="16"/>
                  <a:pt x="20" y="17"/>
                  <a:pt x="20" y="17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19"/>
                  <a:pt x="20" y="19"/>
                  <a:pt x="20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20" y="19"/>
                  <a:pt x="20" y="19"/>
                  <a:pt x="19" y="19"/>
                </a:cubicBezTo>
                <a:cubicBezTo>
                  <a:pt x="19" y="19"/>
                  <a:pt x="19" y="19"/>
                  <a:pt x="19" y="19"/>
                </a:cubicBezTo>
                <a:close/>
                <a:moveTo>
                  <a:pt x="15" y="4"/>
                </a:moveTo>
                <a:cubicBezTo>
                  <a:pt x="21" y="4"/>
                  <a:pt x="26" y="9"/>
                  <a:pt x="26" y="15"/>
                </a:cubicBezTo>
                <a:cubicBezTo>
                  <a:pt x="26" y="21"/>
                  <a:pt x="21" y="26"/>
                  <a:pt x="15" y="26"/>
                </a:cubicBezTo>
                <a:cubicBezTo>
                  <a:pt x="9" y="26"/>
                  <a:pt x="4" y="21"/>
                  <a:pt x="4" y="15"/>
                </a:cubicBezTo>
                <a:cubicBezTo>
                  <a:pt x="4" y="9"/>
                  <a:pt x="9" y="4"/>
                  <a:pt x="15" y="4"/>
                </a:cubicBezTo>
                <a:close/>
                <a:moveTo>
                  <a:pt x="15" y="2"/>
                </a:moveTo>
                <a:cubicBezTo>
                  <a:pt x="22" y="2"/>
                  <a:pt x="27" y="8"/>
                  <a:pt x="27" y="15"/>
                </a:cubicBezTo>
                <a:cubicBezTo>
                  <a:pt x="27" y="22"/>
                  <a:pt x="22" y="27"/>
                  <a:pt x="15" y="27"/>
                </a:cubicBezTo>
                <a:cubicBezTo>
                  <a:pt x="8" y="27"/>
                  <a:pt x="2" y="22"/>
                  <a:pt x="2" y="15"/>
                </a:cubicBezTo>
                <a:cubicBezTo>
                  <a:pt x="2" y="8"/>
                  <a:pt x="8" y="2"/>
                  <a:pt x="15" y="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00" name="Freeform 228">
            <a:extLst>
              <a:ext uri="{FF2B5EF4-FFF2-40B4-BE49-F238E27FC236}">
                <a16:creationId xmlns:a16="http://schemas.microsoft.com/office/drawing/2014/main" id="{EB6EFBA4-0480-B08F-DCD7-F881D97D6F4C}"/>
              </a:ext>
            </a:extLst>
          </p:cNvPr>
          <p:cNvSpPr>
            <a:spLocks noEditPoints="1"/>
          </p:cNvSpPr>
          <p:nvPr/>
        </p:nvSpPr>
        <p:spPr bwMode="auto">
          <a:xfrm>
            <a:off x="4574366" y="4618850"/>
            <a:ext cx="325761" cy="316712"/>
          </a:xfrm>
          <a:custGeom>
            <a:avLst/>
            <a:gdLst>
              <a:gd name="T0" fmla="*/ 34 w 34"/>
              <a:gd name="T1" fmla="*/ 24 h 33"/>
              <a:gd name="T2" fmla="*/ 16 w 34"/>
              <a:gd name="T3" fmla="*/ 24 h 33"/>
              <a:gd name="T4" fmla="*/ 15 w 34"/>
              <a:gd name="T5" fmla="*/ 13 h 33"/>
              <a:gd name="T6" fmla="*/ 10 w 34"/>
              <a:gd name="T7" fmla="*/ 10 h 33"/>
              <a:gd name="T8" fmla="*/ 9 w 34"/>
              <a:gd name="T9" fmla="*/ 10 h 33"/>
              <a:gd name="T10" fmla="*/ 9 w 34"/>
              <a:gd name="T11" fmla="*/ 11 h 33"/>
              <a:gd name="T12" fmla="*/ 13 w 34"/>
              <a:gd name="T13" fmla="*/ 15 h 33"/>
              <a:gd name="T14" fmla="*/ 13 w 34"/>
              <a:gd name="T15" fmla="*/ 16 h 33"/>
              <a:gd name="T16" fmla="*/ 14 w 34"/>
              <a:gd name="T17" fmla="*/ 16 h 33"/>
              <a:gd name="T18" fmla="*/ 11 w 34"/>
              <a:gd name="T19" fmla="*/ 24 h 33"/>
              <a:gd name="T20" fmla="*/ 12 w 34"/>
              <a:gd name="T21" fmla="*/ 23 h 33"/>
              <a:gd name="T22" fmla="*/ 16 w 34"/>
              <a:gd name="T23" fmla="*/ 16 h 33"/>
              <a:gd name="T24" fmla="*/ 17 w 34"/>
              <a:gd name="T25" fmla="*/ 16 h 33"/>
              <a:gd name="T26" fmla="*/ 17 w 34"/>
              <a:gd name="T27" fmla="*/ 16 h 33"/>
              <a:gd name="T28" fmla="*/ 17 w 34"/>
              <a:gd name="T29" fmla="*/ 15 h 33"/>
              <a:gd name="T30" fmla="*/ 22 w 34"/>
              <a:gd name="T31" fmla="*/ 8 h 33"/>
              <a:gd name="T32" fmla="*/ 22 w 34"/>
              <a:gd name="T33" fmla="*/ 7 h 33"/>
              <a:gd name="T34" fmla="*/ 21 w 34"/>
              <a:gd name="T35" fmla="*/ 7 h 33"/>
              <a:gd name="T36" fmla="*/ 16 w 34"/>
              <a:gd name="T37" fmla="*/ 13 h 33"/>
              <a:gd name="T38" fmla="*/ 15 w 34"/>
              <a:gd name="T39" fmla="*/ 12 h 33"/>
              <a:gd name="T40" fmla="*/ 23 w 34"/>
              <a:gd name="T41" fmla="*/ 7 h 33"/>
              <a:gd name="T42" fmla="*/ 26 w 34"/>
              <a:gd name="T43" fmla="*/ 13 h 33"/>
              <a:gd name="T44" fmla="*/ 25 w 34"/>
              <a:gd name="T45" fmla="*/ 4 h 33"/>
              <a:gd name="T46" fmla="*/ 5 w 34"/>
              <a:gd name="T47" fmla="*/ 4 h 33"/>
              <a:gd name="T48" fmla="*/ 5 w 34"/>
              <a:gd name="T49" fmla="*/ 25 h 33"/>
              <a:gd name="T50" fmla="*/ 14 w 34"/>
              <a:gd name="T51" fmla="*/ 25 h 33"/>
              <a:gd name="T52" fmla="*/ 7 w 34"/>
              <a:gd name="T53" fmla="*/ 22 h 33"/>
              <a:gd name="T54" fmla="*/ 4 w 34"/>
              <a:gd name="T55" fmla="*/ 14 h 33"/>
              <a:gd name="T56" fmla="*/ 7 w 34"/>
              <a:gd name="T57" fmla="*/ 7 h 33"/>
              <a:gd name="T58" fmla="*/ 15 w 34"/>
              <a:gd name="T59" fmla="*/ 3 h 33"/>
              <a:gd name="T60" fmla="*/ 23 w 34"/>
              <a:gd name="T61" fmla="*/ 7 h 33"/>
              <a:gd name="T62" fmla="*/ 9 w 34"/>
              <a:gd name="T63" fmla="*/ 14 h 33"/>
              <a:gd name="T64" fmla="*/ 5 w 34"/>
              <a:gd name="T65" fmla="*/ 15 h 33"/>
              <a:gd name="T66" fmla="*/ 5 w 34"/>
              <a:gd name="T67" fmla="*/ 14 h 33"/>
              <a:gd name="T68" fmla="*/ 16 w 34"/>
              <a:gd name="T69" fmla="*/ 8 h 33"/>
              <a:gd name="T70" fmla="*/ 14 w 34"/>
              <a:gd name="T71" fmla="*/ 8 h 33"/>
              <a:gd name="T72" fmla="*/ 15 w 34"/>
              <a:gd name="T73" fmla="*/ 4 h 33"/>
              <a:gd name="T74" fmla="*/ 16 w 34"/>
              <a:gd name="T75" fmla="*/ 8 h 33"/>
              <a:gd name="T76" fmla="*/ 20 w 34"/>
              <a:gd name="T77" fmla="*/ 27 h 33"/>
              <a:gd name="T78" fmla="*/ 20 w 34"/>
              <a:gd name="T79" fmla="*/ 26 h 33"/>
              <a:gd name="T80" fmla="*/ 24 w 34"/>
              <a:gd name="T81" fmla="*/ 25 h 33"/>
              <a:gd name="T82" fmla="*/ 24 w 34"/>
              <a:gd name="T83" fmla="*/ 21 h 33"/>
              <a:gd name="T84" fmla="*/ 19 w 34"/>
              <a:gd name="T85" fmla="*/ 21 h 33"/>
              <a:gd name="T86" fmla="*/ 18 w 34"/>
              <a:gd name="T87" fmla="*/ 23 h 33"/>
              <a:gd name="T88" fmla="*/ 20 w 34"/>
              <a:gd name="T89" fmla="*/ 23 h 33"/>
              <a:gd name="T90" fmla="*/ 21 w 34"/>
              <a:gd name="T91" fmla="*/ 21 h 33"/>
              <a:gd name="T92" fmla="*/ 23 w 34"/>
              <a:gd name="T93" fmla="*/ 23 h 33"/>
              <a:gd name="T94" fmla="*/ 21 w 34"/>
              <a:gd name="T95" fmla="*/ 24 h 33"/>
              <a:gd name="T96" fmla="*/ 18 w 34"/>
              <a:gd name="T97" fmla="*/ 26 h 33"/>
              <a:gd name="T98" fmla="*/ 24 w 34"/>
              <a:gd name="T99" fmla="*/ 28 h 33"/>
              <a:gd name="T100" fmla="*/ 31 w 34"/>
              <a:gd name="T101" fmla="*/ 20 h 33"/>
              <a:gd name="T102" fmla="*/ 25 w 34"/>
              <a:gd name="T103" fmla="*/ 25 h 33"/>
              <a:gd name="T104" fmla="*/ 29 w 34"/>
              <a:gd name="T105" fmla="*/ 26 h 33"/>
              <a:gd name="T106" fmla="*/ 31 w 34"/>
              <a:gd name="T107" fmla="*/ 28 h 33"/>
              <a:gd name="T108" fmla="*/ 32 w 34"/>
              <a:gd name="T109" fmla="*/ 26 h 33"/>
              <a:gd name="T110" fmla="*/ 31 w 34"/>
              <a:gd name="T111" fmla="*/ 25 h 33"/>
              <a:gd name="T112" fmla="*/ 29 w 34"/>
              <a:gd name="T113" fmla="*/ 25 h 33"/>
              <a:gd name="T114" fmla="*/ 29 w 34"/>
              <a:gd name="T115" fmla="*/ 21 h 33"/>
              <a:gd name="T116" fmla="*/ 29 w 34"/>
              <a:gd name="T117" fmla="*/ 25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4" h="33">
                <a:moveTo>
                  <a:pt x="25" y="15"/>
                </a:moveTo>
                <a:cubicBezTo>
                  <a:pt x="30" y="15"/>
                  <a:pt x="34" y="19"/>
                  <a:pt x="34" y="24"/>
                </a:cubicBezTo>
                <a:cubicBezTo>
                  <a:pt x="34" y="29"/>
                  <a:pt x="30" y="33"/>
                  <a:pt x="25" y="33"/>
                </a:cubicBezTo>
                <a:cubicBezTo>
                  <a:pt x="20" y="33"/>
                  <a:pt x="16" y="29"/>
                  <a:pt x="16" y="24"/>
                </a:cubicBezTo>
                <a:cubicBezTo>
                  <a:pt x="16" y="19"/>
                  <a:pt x="20" y="15"/>
                  <a:pt x="25" y="15"/>
                </a:cubicBezTo>
                <a:close/>
                <a:moveTo>
                  <a:pt x="15" y="13"/>
                </a:moveTo>
                <a:cubicBezTo>
                  <a:pt x="15" y="13"/>
                  <a:pt x="15" y="13"/>
                  <a:pt x="15" y="13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9"/>
                  <a:pt x="10" y="9"/>
                  <a:pt x="9" y="9"/>
                </a:cubicBezTo>
                <a:cubicBezTo>
                  <a:pt x="9" y="9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1"/>
                  <a:pt x="9" y="11"/>
                  <a:pt x="9" y="11"/>
                </a:cubicBezTo>
                <a:cubicBezTo>
                  <a:pt x="14" y="15"/>
                  <a:pt x="14" y="15"/>
                  <a:pt x="14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6"/>
                  <a:pt x="13" y="16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16"/>
                  <a:pt x="14" y="16"/>
                  <a:pt x="14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3"/>
                  <a:pt x="11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4"/>
                  <a:pt x="12" y="24"/>
                  <a:pt x="12" y="23"/>
                </a:cubicBezTo>
                <a:cubicBezTo>
                  <a:pt x="15" y="15"/>
                  <a:pt x="15" y="15"/>
                  <a:pt x="15" y="15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16"/>
                  <a:pt x="16" y="16"/>
                  <a:pt x="17" y="16"/>
                </a:cubicBezTo>
                <a:cubicBezTo>
                  <a:pt x="17" y="16"/>
                  <a:pt x="17" y="16"/>
                  <a:pt x="17" y="16"/>
                </a:cubicBezTo>
                <a:cubicBezTo>
                  <a:pt x="17" y="16"/>
                  <a:pt x="17" y="16"/>
                  <a:pt x="17" y="16"/>
                </a:cubicBezTo>
                <a:cubicBezTo>
                  <a:pt x="17" y="16"/>
                  <a:pt x="17" y="16"/>
                  <a:pt x="17" y="16"/>
                </a:cubicBezTo>
                <a:cubicBezTo>
                  <a:pt x="17" y="16"/>
                  <a:pt x="17" y="16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6" y="14"/>
                  <a:pt x="16" y="14"/>
                  <a:pt x="16" y="14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1" y="7"/>
                  <a:pt x="21" y="7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5" y="12"/>
                  <a:pt x="15" y="12"/>
                </a:cubicBezTo>
                <a:cubicBezTo>
                  <a:pt x="15" y="12"/>
                  <a:pt x="15" y="12"/>
                  <a:pt x="15" y="13"/>
                </a:cubicBezTo>
                <a:close/>
                <a:moveTo>
                  <a:pt x="23" y="7"/>
                </a:moveTo>
                <a:cubicBezTo>
                  <a:pt x="24" y="8"/>
                  <a:pt x="25" y="9"/>
                  <a:pt x="25" y="10"/>
                </a:cubicBezTo>
                <a:cubicBezTo>
                  <a:pt x="26" y="11"/>
                  <a:pt x="26" y="12"/>
                  <a:pt x="26" y="13"/>
                </a:cubicBezTo>
                <a:cubicBezTo>
                  <a:pt x="27" y="13"/>
                  <a:pt x="28" y="13"/>
                  <a:pt x="29" y="14"/>
                </a:cubicBezTo>
                <a:cubicBezTo>
                  <a:pt x="29" y="10"/>
                  <a:pt x="28" y="7"/>
                  <a:pt x="25" y="4"/>
                </a:cubicBezTo>
                <a:cubicBezTo>
                  <a:pt x="23" y="2"/>
                  <a:pt x="19" y="0"/>
                  <a:pt x="15" y="0"/>
                </a:cubicBezTo>
                <a:cubicBezTo>
                  <a:pt x="11" y="0"/>
                  <a:pt x="7" y="2"/>
                  <a:pt x="5" y="4"/>
                </a:cubicBezTo>
                <a:cubicBezTo>
                  <a:pt x="2" y="7"/>
                  <a:pt x="0" y="10"/>
                  <a:pt x="0" y="14"/>
                </a:cubicBezTo>
                <a:cubicBezTo>
                  <a:pt x="0" y="18"/>
                  <a:pt x="2" y="22"/>
                  <a:pt x="5" y="25"/>
                </a:cubicBezTo>
                <a:cubicBezTo>
                  <a:pt x="7" y="27"/>
                  <a:pt x="11" y="29"/>
                  <a:pt x="15" y="29"/>
                </a:cubicBezTo>
                <a:cubicBezTo>
                  <a:pt x="14" y="28"/>
                  <a:pt x="14" y="27"/>
                  <a:pt x="14" y="25"/>
                </a:cubicBezTo>
                <a:cubicBezTo>
                  <a:pt x="13" y="25"/>
                  <a:pt x="12" y="25"/>
                  <a:pt x="11" y="25"/>
                </a:cubicBezTo>
                <a:cubicBezTo>
                  <a:pt x="9" y="24"/>
                  <a:pt x="8" y="23"/>
                  <a:pt x="7" y="22"/>
                </a:cubicBezTo>
                <a:cubicBezTo>
                  <a:pt x="6" y="21"/>
                  <a:pt x="5" y="20"/>
                  <a:pt x="5" y="19"/>
                </a:cubicBezTo>
                <a:cubicBezTo>
                  <a:pt x="4" y="17"/>
                  <a:pt x="4" y="16"/>
                  <a:pt x="4" y="14"/>
                </a:cubicBezTo>
                <a:cubicBezTo>
                  <a:pt x="4" y="13"/>
                  <a:pt x="4" y="11"/>
                  <a:pt x="5" y="10"/>
                </a:cubicBezTo>
                <a:cubicBezTo>
                  <a:pt x="5" y="9"/>
                  <a:pt x="6" y="8"/>
                  <a:pt x="7" y="7"/>
                </a:cubicBezTo>
                <a:cubicBezTo>
                  <a:pt x="8" y="6"/>
                  <a:pt x="9" y="5"/>
                  <a:pt x="11" y="4"/>
                </a:cubicBezTo>
                <a:cubicBezTo>
                  <a:pt x="12" y="4"/>
                  <a:pt x="13" y="3"/>
                  <a:pt x="15" y="3"/>
                </a:cubicBezTo>
                <a:cubicBezTo>
                  <a:pt x="16" y="3"/>
                  <a:pt x="18" y="4"/>
                  <a:pt x="19" y="4"/>
                </a:cubicBezTo>
                <a:cubicBezTo>
                  <a:pt x="21" y="5"/>
                  <a:pt x="22" y="6"/>
                  <a:pt x="23" y="7"/>
                </a:cubicBezTo>
                <a:close/>
                <a:moveTo>
                  <a:pt x="9" y="14"/>
                </a:moveTo>
                <a:cubicBezTo>
                  <a:pt x="9" y="14"/>
                  <a:pt x="9" y="14"/>
                  <a:pt x="9" y="14"/>
                </a:cubicBezTo>
                <a:cubicBezTo>
                  <a:pt x="9" y="15"/>
                  <a:pt x="9" y="15"/>
                  <a:pt x="9" y="15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15"/>
                  <a:pt x="5" y="15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9" y="14"/>
                  <a:pt x="9" y="14"/>
                  <a:pt x="9" y="14"/>
                </a:cubicBezTo>
                <a:close/>
                <a:moveTo>
                  <a:pt x="16" y="8"/>
                </a:moveTo>
                <a:cubicBezTo>
                  <a:pt x="16" y="8"/>
                  <a:pt x="15" y="9"/>
                  <a:pt x="15" y="9"/>
                </a:cubicBezTo>
                <a:cubicBezTo>
                  <a:pt x="15" y="9"/>
                  <a:pt x="14" y="8"/>
                  <a:pt x="14" y="8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5" y="4"/>
                  <a:pt x="15" y="4"/>
                </a:cubicBezTo>
                <a:cubicBezTo>
                  <a:pt x="15" y="4"/>
                  <a:pt x="16" y="5"/>
                  <a:pt x="16" y="5"/>
                </a:cubicBezTo>
                <a:cubicBezTo>
                  <a:pt x="16" y="8"/>
                  <a:pt x="16" y="8"/>
                  <a:pt x="16" y="8"/>
                </a:cubicBezTo>
                <a:close/>
                <a:moveTo>
                  <a:pt x="24" y="27"/>
                </a:moveTo>
                <a:cubicBezTo>
                  <a:pt x="20" y="27"/>
                  <a:pt x="20" y="27"/>
                  <a:pt x="20" y="27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6"/>
                  <a:pt x="21" y="25"/>
                  <a:pt x="22" y="25"/>
                </a:cubicBezTo>
                <a:cubicBezTo>
                  <a:pt x="23" y="25"/>
                  <a:pt x="23" y="25"/>
                  <a:pt x="24" y="25"/>
                </a:cubicBezTo>
                <a:cubicBezTo>
                  <a:pt x="24" y="24"/>
                  <a:pt x="24" y="24"/>
                  <a:pt x="24" y="23"/>
                </a:cubicBezTo>
                <a:cubicBezTo>
                  <a:pt x="24" y="22"/>
                  <a:pt x="24" y="21"/>
                  <a:pt x="24" y="21"/>
                </a:cubicBezTo>
                <a:cubicBezTo>
                  <a:pt x="23" y="20"/>
                  <a:pt x="22" y="20"/>
                  <a:pt x="21" y="20"/>
                </a:cubicBezTo>
                <a:cubicBezTo>
                  <a:pt x="20" y="20"/>
                  <a:pt x="19" y="20"/>
                  <a:pt x="19" y="21"/>
                </a:cubicBezTo>
                <a:cubicBezTo>
                  <a:pt x="19" y="21"/>
                  <a:pt x="18" y="22"/>
                  <a:pt x="18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20" y="23"/>
                  <a:pt x="20" y="23"/>
                  <a:pt x="20" y="23"/>
                </a:cubicBezTo>
                <a:cubicBezTo>
                  <a:pt x="20" y="23"/>
                  <a:pt x="20" y="23"/>
                  <a:pt x="20" y="23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21" y="21"/>
                  <a:pt x="21" y="21"/>
                </a:cubicBezTo>
                <a:cubicBezTo>
                  <a:pt x="22" y="21"/>
                  <a:pt x="22" y="22"/>
                  <a:pt x="22" y="22"/>
                </a:cubicBezTo>
                <a:cubicBezTo>
                  <a:pt x="23" y="22"/>
                  <a:pt x="23" y="22"/>
                  <a:pt x="23" y="23"/>
                </a:cubicBezTo>
                <a:cubicBezTo>
                  <a:pt x="23" y="23"/>
                  <a:pt x="23" y="24"/>
                  <a:pt x="22" y="24"/>
                </a:cubicBezTo>
                <a:cubicBezTo>
                  <a:pt x="22" y="24"/>
                  <a:pt x="22" y="24"/>
                  <a:pt x="21" y="24"/>
                </a:cubicBezTo>
                <a:cubicBezTo>
                  <a:pt x="20" y="24"/>
                  <a:pt x="19" y="25"/>
                  <a:pt x="19" y="25"/>
                </a:cubicBezTo>
                <a:cubicBezTo>
                  <a:pt x="18" y="25"/>
                  <a:pt x="18" y="26"/>
                  <a:pt x="18" y="26"/>
                </a:cubicBezTo>
                <a:cubicBezTo>
                  <a:pt x="18" y="28"/>
                  <a:pt x="18" y="28"/>
                  <a:pt x="18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4" y="27"/>
                  <a:pt x="24" y="27"/>
                  <a:pt x="24" y="27"/>
                </a:cubicBezTo>
                <a:close/>
                <a:moveTo>
                  <a:pt x="31" y="20"/>
                </a:moveTo>
                <a:cubicBezTo>
                  <a:pt x="29" y="20"/>
                  <a:pt x="29" y="20"/>
                  <a:pt x="29" y="20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6"/>
                  <a:pt x="25" y="26"/>
                  <a:pt x="25" y="26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28"/>
                  <a:pt x="29" y="28"/>
                  <a:pt x="29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26"/>
                  <a:pt x="31" y="26"/>
                  <a:pt x="31" y="26"/>
                </a:cubicBezTo>
                <a:cubicBezTo>
                  <a:pt x="32" y="26"/>
                  <a:pt x="32" y="26"/>
                  <a:pt x="32" y="26"/>
                </a:cubicBezTo>
                <a:cubicBezTo>
                  <a:pt x="32" y="25"/>
                  <a:pt x="32" y="25"/>
                  <a:pt x="32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1" y="20"/>
                  <a:pt x="31" y="20"/>
                  <a:pt x="31" y="20"/>
                </a:cubicBezTo>
                <a:close/>
                <a:moveTo>
                  <a:pt x="29" y="25"/>
                </a:move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6" y="25"/>
                  <a:pt x="26" y="25"/>
                  <a:pt x="26" y="25"/>
                </a:cubicBezTo>
                <a:lnTo>
                  <a:pt x="29" y="2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01" name="Freeform 229">
            <a:extLst>
              <a:ext uri="{FF2B5EF4-FFF2-40B4-BE49-F238E27FC236}">
                <a16:creationId xmlns:a16="http://schemas.microsoft.com/office/drawing/2014/main" id="{CEE1C9D8-3D49-0AE8-772F-761B2B0535B6}"/>
              </a:ext>
            </a:extLst>
          </p:cNvPr>
          <p:cNvSpPr>
            <a:spLocks noEditPoints="1"/>
          </p:cNvSpPr>
          <p:nvPr/>
        </p:nvSpPr>
        <p:spPr bwMode="auto">
          <a:xfrm>
            <a:off x="2949719" y="4081490"/>
            <a:ext cx="278706" cy="278706"/>
          </a:xfrm>
          <a:custGeom>
            <a:avLst/>
            <a:gdLst>
              <a:gd name="T0" fmla="*/ 15 w 29"/>
              <a:gd name="T1" fmla="*/ 3 h 29"/>
              <a:gd name="T2" fmla="*/ 4 w 29"/>
              <a:gd name="T3" fmla="*/ 14 h 29"/>
              <a:gd name="T4" fmla="*/ 15 w 29"/>
              <a:gd name="T5" fmla="*/ 25 h 29"/>
              <a:gd name="T6" fmla="*/ 26 w 29"/>
              <a:gd name="T7" fmla="*/ 14 h 29"/>
              <a:gd name="T8" fmla="*/ 15 w 29"/>
              <a:gd name="T9" fmla="*/ 3 h 29"/>
              <a:gd name="T10" fmla="*/ 15 w 29"/>
              <a:gd name="T11" fmla="*/ 9 h 29"/>
              <a:gd name="T12" fmla="*/ 15 w 29"/>
              <a:gd name="T13" fmla="*/ 8 h 29"/>
              <a:gd name="T14" fmla="*/ 16 w 29"/>
              <a:gd name="T15" fmla="*/ 7 h 29"/>
              <a:gd name="T16" fmla="*/ 17 w 29"/>
              <a:gd name="T17" fmla="*/ 7 h 29"/>
              <a:gd name="T18" fmla="*/ 17 w 29"/>
              <a:gd name="T19" fmla="*/ 8 h 29"/>
              <a:gd name="T20" fmla="*/ 17 w 29"/>
              <a:gd name="T21" fmla="*/ 9 h 29"/>
              <a:gd name="T22" fmla="*/ 16 w 29"/>
              <a:gd name="T23" fmla="*/ 10 h 29"/>
              <a:gd name="T24" fmla="*/ 15 w 29"/>
              <a:gd name="T25" fmla="*/ 9 h 29"/>
              <a:gd name="T26" fmla="*/ 15 w 29"/>
              <a:gd name="T27" fmla="*/ 9 h 29"/>
              <a:gd name="T28" fmla="*/ 12 w 29"/>
              <a:gd name="T29" fmla="*/ 14 h 29"/>
              <a:gd name="T30" fmla="*/ 12 w 29"/>
              <a:gd name="T31" fmla="*/ 14 h 29"/>
              <a:gd name="T32" fmla="*/ 15 w 29"/>
              <a:gd name="T33" fmla="*/ 12 h 29"/>
              <a:gd name="T34" fmla="*/ 16 w 29"/>
              <a:gd name="T35" fmla="*/ 11 h 29"/>
              <a:gd name="T36" fmla="*/ 16 w 29"/>
              <a:gd name="T37" fmla="*/ 12 h 29"/>
              <a:gd name="T38" fmla="*/ 16 w 29"/>
              <a:gd name="T39" fmla="*/ 12 h 29"/>
              <a:gd name="T40" fmla="*/ 16 w 29"/>
              <a:gd name="T41" fmla="*/ 15 h 29"/>
              <a:gd name="T42" fmla="*/ 15 w 29"/>
              <a:gd name="T43" fmla="*/ 16 h 29"/>
              <a:gd name="T44" fmla="*/ 15 w 29"/>
              <a:gd name="T45" fmla="*/ 19 h 29"/>
              <a:gd name="T46" fmla="*/ 15 w 29"/>
              <a:gd name="T47" fmla="*/ 19 h 29"/>
              <a:gd name="T48" fmla="*/ 17 w 29"/>
              <a:gd name="T49" fmla="*/ 18 h 29"/>
              <a:gd name="T50" fmla="*/ 17 w 29"/>
              <a:gd name="T51" fmla="*/ 19 h 29"/>
              <a:gd name="T52" fmla="*/ 15 w 29"/>
              <a:gd name="T53" fmla="*/ 20 h 29"/>
              <a:gd name="T54" fmla="*/ 14 w 29"/>
              <a:gd name="T55" fmla="*/ 21 h 29"/>
              <a:gd name="T56" fmla="*/ 13 w 29"/>
              <a:gd name="T57" fmla="*/ 21 h 29"/>
              <a:gd name="T58" fmla="*/ 13 w 29"/>
              <a:gd name="T59" fmla="*/ 20 h 29"/>
              <a:gd name="T60" fmla="*/ 12 w 29"/>
              <a:gd name="T61" fmla="*/ 20 h 29"/>
              <a:gd name="T62" fmla="*/ 13 w 29"/>
              <a:gd name="T63" fmla="*/ 18 h 29"/>
              <a:gd name="T64" fmla="*/ 13 w 29"/>
              <a:gd name="T65" fmla="*/ 16 h 29"/>
              <a:gd name="T66" fmla="*/ 14 w 29"/>
              <a:gd name="T67" fmla="*/ 13 h 29"/>
              <a:gd name="T68" fmla="*/ 14 w 29"/>
              <a:gd name="T69" fmla="*/ 13 h 29"/>
              <a:gd name="T70" fmla="*/ 13 w 29"/>
              <a:gd name="T71" fmla="*/ 13 h 29"/>
              <a:gd name="T72" fmla="*/ 12 w 29"/>
              <a:gd name="T73" fmla="*/ 14 h 29"/>
              <a:gd name="T74" fmla="*/ 15 w 29"/>
              <a:gd name="T75" fmla="*/ 0 h 29"/>
              <a:gd name="T76" fmla="*/ 29 w 29"/>
              <a:gd name="T77" fmla="*/ 14 h 29"/>
              <a:gd name="T78" fmla="*/ 15 w 29"/>
              <a:gd name="T79" fmla="*/ 29 h 29"/>
              <a:gd name="T80" fmla="*/ 0 w 29"/>
              <a:gd name="T81" fmla="*/ 14 h 29"/>
              <a:gd name="T82" fmla="*/ 15 w 29"/>
              <a:gd name="T83" fmla="*/ 0 h 29"/>
              <a:gd name="T84" fmla="*/ 15 w 29"/>
              <a:gd name="T85" fmla="*/ 2 h 29"/>
              <a:gd name="T86" fmla="*/ 27 w 29"/>
              <a:gd name="T87" fmla="*/ 14 h 29"/>
              <a:gd name="T88" fmla="*/ 15 w 29"/>
              <a:gd name="T89" fmla="*/ 27 h 29"/>
              <a:gd name="T90" fmla="*/ 2 w 29"/>
              <a:gd name="T91" fmla="*/ 14 h 29"/>
              <a:gd name="T92" fmla="*/ 15 w 29"/>
              <a:gd name="T93" fmla="*/ 2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9" h="29">
                <a:moveTo>
                  <a:pt x="15" y="3"/>
                </a:moveTo>
                <a:cubicBezTo>
                  <a:pt x="9" y="3"/>
                  <a:pt x="4" y="8"/>
                  <a:pt x="4" y="14"/>
                </a:cubicBezTo>
                <a:cubicBezTo>
                  <a:pt x="4" y="20"/>
                  <a:pt x="9" y="25"/>
                  <a:pt x="15" y="25"/>
                </a:cubicBezTo>
                <a:cubicBezTo>
                  <a:pt x="21" y="25"/>
                  <a:pt x="26" y="20"/>
                  <a:pt x="26" y="14"/>
                </a:cubicBezTo>
                <a:cubicBezTo>
                  <a:pt x="26" y="8"/>
                  <a:pt x="21" y="3"/>
                  <a:pt x="15" y="3"/>
                </a:cubicBezTo>
                <a:close/>
                <a:moveTo>
                  <a:pt x="15" y="9"/>
                </a:moveTo>
                <a:cubicBezTo>
                  <a:pt x="15" y="8"/>
                  <a:pt x="15" y="8"/>
                  <a:pt x="15" y="8"/>
                </a:cubicBezTo>
                <a:cubicBezTo>
                  <a:pt x="15" y="7"/>
                  <a:pt x="16" y="7"/>
                  <a:pt x="16" y="7"/>
                </a:cubicBezTo>
                <a:cubicBezTo>
                  <a:pt x="16" y="7"/>
                  <a:pt x="17" y="7"/>
                  <a:pt x="17" y="7"/>
                </a:cubicBezTo>
                <a:cubicBezTo>
                  <a:pt x="17" y="8"/>
                  <a:pt x="17" y="8"/>
                  <a:pt x="17" y="8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6" y="10"/>
                  <a:pt x="16" y="10"/>
                </a:cubicBezTo>
                <a:cubicBezTo>
                  <a:pt x="16" y="10"/>
                  <a:pt x="15" y="10"/>
                  <a:pt x="15" y="9"/>
                </a:cubicBezTo>
                <a:cubicBezTo>
                  <a:pt x="15" y="9"/>
                  <a:pt x="15" y="9"/>
                  <a:pt x="15" y="9"/>
                </a:cubicBezTo>
                <a:close/>
                <a:moveTo>
                  <a:pt x="12" y="14"/>
                </a:moveTo>
                <a:cubicBezTo>
                  <a:pt x="12" y="14"/>
                  <a:pt x="12" y="14"/>
                  <a:pt x="12" y="14"/>
                </a:cubicBezTo>
                <a:cubicBezTo>
                  <a:pt x="13" y="13"/>
                  <a:pt x="14" y="12"/>
                  <a:pt x="15" y="12"/>
                </a:cubicBezTo>
                <a:cubicBezTo>
                  <a:pt x="15" y="11"/>
                  <a:pt x="15" y="11"/>
                  <a:pt x="16" y="11"/>
                </a:cubicBezTo>
                <a:cubicBezTo>
                  <a:pt x="16" y="11"/>
                  <a:pt x="16" y="11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3"/>
                  <a:pt x="16" y="13"/>
                  <a:pt x="16" y="15"/>
                </a:cubicBezTo>
                <a:cubicBezTo>
                  <a:pt x="15" y="16"/>
                  <a:pt x="15" y="16"/>
                  <a:pt x="15" y="16"/>
                </a:cubicBezTo>
                <a:cubicBezTo>
                  <a:pt x="15" y="17"/>
                  <a:pt x="15" y="18"/>
                  <a:pt x="15" y="19"/>
                </a:cubicBezTo>
                <a:cubicBezTo>
                  <a:pt x="15" y="19"/>
                  <a:pt x="15" y="19"/>
                  <a:pt x="15" y="19"/>
                </a:cubicBezTo>
                <a:cubicBezTo>
                  <a:pt x="15" y="19"/>
                  <a:pt x="16" y="19"/>
                  <a:pt x="17" y="18"/>
                </a:cubicBezTo>
                <a:cubicBezTo>
                  <a:pt x="17" y="19"/>
                  <a:pt x="17" y="19"/>
                  <a:pt x="17" y="19"/>
                </a:cubicBezTo>
                <a:cubicBezTo>
                  <a:pt x="15" y="20"/>
                  <a:pt x="15" y="20"/>
                  <a:pt x="15" y="20"/>
                </a:cubicBezTo>
                <a:cubicBezTo>
                  <a:pt x="14" y="20"/>
                  <a:pt x="14" y="20"/>
                  <a:pt x="14" y="21"/>
                </a:cubicBezTo>
                <a:cubicBezTo>
                  <a:pt x="14" y="21"/>
                  <a:pt x="13" y="21"/>
                  <a:pt x="13" y="21"/>
                </a:cubicBezTo>
                <a:cubicBezTo>
                  <a:pt x="13" y="21"/>
                  <a:pt x="13" y="21"/>
                  <a:pt x="13" y="20"/>
                </a:cubicBezTo>
                <a:cubicBezTo>
                  <a:pt x="13" y="20"/>
                  <a:pt x="12" y="20"/>
                  <a:pt x="12" y="20"/>
                </a:cubicBezTo>
                <a:cubicBezTo>
                  <a:pt x="12" y="19"/>
                  <a:pt x="13" y="19"/>
                  <a:pt x="13" y="18"/>
                </a:cubicBezTo>
                <a:cubicBezTo>
                  <a:pt x="13" y="16"/>
                  <a:pt x="13" y="16"/>
                  <a:pt x="13" y="16"/>
                </a:cubicBezTo>
                <a:cubicBezTo>
                  <a:pt x="14" y="15"/>
                  <a:pt x="14" y="14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3" y="13"/>
                  <a:pt x="13" y="13"/>
                </a:cubicBezTo>
                <a:cubicBezTo>
                  <a:pt x="13" y="14"/>
                  <a:pt x="12" y="14"/>
                  <a:pt x="12" y="14"/>
                </a:cubicBezTo>
                <a:close/>
                <a:moveTo>
                  <a:pt x="15" y="0"/>
                </a:moveTo>
                <a:cubicBezTo>
                  <a:pt x="23" y="0"/>
                  <a:pt x="29" y="6"/>
                  <a:pt x="29" y="14"/>
                </a:cubicBezTo>
                <a:cubicBezTo>
                  <a:pt x="29" y="22"/>
                  <a:pt x="23" y="29"/>
                  <a:pt x="15" y="29"/>
                </a:cubicBezTo>
                <a:cubicBezTo>
                  <a:pt x="7" y="29"/>
                  <a:pt x="0" y="22"/>
                  <a:pt x="0" y="14"/>
                </a:cubicBezTo>
                <a:cubicBezTo>
                  <a:pt x="0" y="6"/>
                  <a:pt x="7" y="0"/>
                  <a:pt x="15" y="0"/>
                </a:cubicBezTo>
                <a:close/>
                <a:moveTo>
                  <a:pt x="15" y="2"/>
                </a:moveTo>
                <a:cubicBezTo>
                  <a:pt x="22" y="2"/>
                  <a:pt x="27" y="7"/>
                  <a:pt x="27" y="14"/>
                </a:cubicBezTo>
                <a:cubicBezTo>
                  <a:pt x="27" y="21"/>
                  <a:pt x="22" y="27"/>
                  <a:pt x="15" y="27"/>
                </a:cubicBezTo>
                <a:cubicBezTo>
                  <a:pt x="8" y="27"/>
                  <a:pt x="2" y="21"/>
                  <a:pt x="2" y="14"/>
                </a:cubicBezTo>
                <a:cubicBezTo>
                  <a:pt x="2" y="7"/>
                  <a:pt x="8" y="2"/>
                  <a:pt x="15" y="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02" name="Freeform 230">
            <a:extLst>
              <a:ext uri="{FF2B5EF4-FFF2-40B4-BE49-F238E27FC236}">
                <a16:creationId xmlns:a16="http://schemas.microsoft.com/office/drawing/2014/main" id="{D08325F3-6805-AB97-5B97-714A9C14ABD4}"/>
              </a:ext>
            </a:extLst>
          </p:cNvPr>
          <p:cNvSpPr>
            <a:spLocks noEditPoints="1"/>
          </p:cNvSpPr>
          <p:nvPr/>
        </p:nvSpPr>
        <p:spPr bwMode="auto">
          <a:xfrm>
            <a:off x="1827942" y="4081490"/>
            <a:ext cx="278706" cy="278706"/>
          </a:xfrm>
          <a:custGeom>
            <a:avLst/>
            <a:gdLst>
              <a:gd name="T0" fmla="*/ 15 w 29"/>
              <a:gd name="T1" fmla="*/ 0 h 29"/>
              <a:gd name="T2" fmla="*/ 0 w 29"/>
              <a:gd name="T3" fmla="*/ 14 h 29"/>
              <a:gd name="T4" fmla="*/ 15 w 29"/>
              <a:gd name="T5" fmla="*/ 29 h 29"/>
              <a:gd name="T6" fmla="*/ 29 w 29"/>
              <a:gd name="T7" fmla="*/ 14 h 29"/>
              <a:gd name="T8" fmla="*/ 15 w 29"/>
              <a:gd name="T9" fmla="*/ 0 h 29"/>
              <a:gd name="T10" fmla="*/ 15 w 29"/>
              <a:gd name="T11" fmla="*/ 3 h 29"/>
              <a:gd name="T12" fmla="*/ 26 w 29"/>
              <a:gd name="T13" fmla="*/ 14 h 29"/>
              <a:gd name="T14" fmla="*/ 15 w 29"/>
              <a:gd name="T15" fmla="*/ 25 h 29"/>
              <a:gd name="T16" fmla="*/ 4 w 29"/>
              <a:gd name="T17" fmla="*/ 14 h 29"/>
              <a:gd name="T18" fmla="*/ 15 w 29"/>
              <a:gd name="T19" fmla="*/ 3 h 29"/>
              <a:gd name="T20" fmla="*/ 16 w 29"/>
              <a:gd name="T21" fmla="*/ 19 h 29"/>
              <a:gd name="T22" fmla="*/ 16 w 29"/>
              <a:gd name="T23" fmla="*/ 22 h 29"/>
              <a:gd name="T24" fmla="*/ 14 w 29"/>
              <a:gd name="T25" fmla="*/ 22 h 29"/>
              <a:gd name="T26" fmla="*/ 14 w 29"/>
              <a:gd name="T27" fmla="*/ 19 h 29"/>
              <a:gd name="T28" fmla="*/ 16 w 29"/>
              <a:gd name="T29" fmla="*/ 19 h 29"/>
              <a:gd name="T30" fmla="*/ 16 w 29"/>
              <a:gd name="T31" fmla="*/ 8 h 29"/>
              <a:gd name="T32" fmla="*/ 16 w 29"/>
              <a:gd name="T33" fmla="*/ 17 h 29"/>
              <a:gd name="T34" fmla="*/ 14 w 29"/>
              <a:gd name="T35" fmla="*/ 17 h 29"/>
              <a:gd name="T36" fmla="*/ 13 w 29"/>
              <a:gd name="T37" fmla="*/ 8 h 29"/>
              <a:gd name="T38" fmla="*/ 16 w 29"/>
              <a:gd name="T39" fmla="*/ 8 h 29"/>
              <a:gd name="T40" fmla="*/ 15 w 29"/>
              <a:gd name="T41" fmla="*/ 2 h 29"/>
              <a:gd name="T42" fmla="*/ 27 w 29"/>
              <a:gd name="T43" fmla="*/ 14 h 29"/>
              <a:gd name="T44" fmla="*/ 15 w 29"/>
              <a:gd name="T45" fmla="*/ 27 h 29"/>
              <a:gd name="T46" fmla="*/ 2 w 29"/>
              <a:gd name="T47" fmla="*/ 14 h 29"/>
              <a:gd name="T48" fmla="*/ 15 w 29"/>
              <a:gd name="T49" fmla="*/ 2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9" h="29">
                <a:moveTo>
                  <a:pt x="15" y="0"/>
                </a:moveTo>
                <a:cubicBezTo>
                  <a:pt x="7" y="0"/>
                  <a:pt x="0" y="6"/>
                  <a:pt x="0" y="14"/>
                </a:cubicBezTo>
                <a:cubicBezTo>
                  <a:pt x="0" y="22"/>
                  <a:pt x="7" y="29"/>
                  <a:pt x="15" y="29"/>
                </a:cubicBezTo>
                <a:cubicBezTo>
                  <a:pt x="23" y="29"/>
                  <a:pt x="29" y="22"/>
                  <a:pt x="29" y="14"/>
                </a:cubicBezTo>
                <a:cubicBezTo>
                  <a:pt x="29" y="6"/>
                  <a:pt x="23" y="0"/>
                  <a:pt x="15" y="0"/>
                </a:cubicBezTo>
                <a:close/>
                <a:moveTo>
                  <a:pt x="15" y="3"/>
                </a:moveTo>
                <a:cubicBezTo>
                  <a:pt x="21" y="3"/>
                  <a:pt x="26" y="8"/>
                  <a:pt x="26" y="14"/>
                </a:cubicBezTo>
                <a:cubicBezTo>
                  <a:pt x="26" y="20"/>
                  <a:pt x="21" y="25"/>
                  <a:pt x="15" y="25"/>
                </a:cubicBezTo>
                <a:cubicBezTo>
                  <a:pt x="9" y="25"/>
                  <a:pt x="4" y="20"/>
                  <a:pt x="4" y="14"/>
                </a:cubicBezTo>
                <a:cubicBezTo>
                  <a:pt x="4" y="8"/>
                  <a:pt x="9" y="3"/>
                  <a:pt x="15" y="3"/>
                </a:cubicBezTo>
                <a:close/>
                <a:moveTo>
                  <a:pt x="16" y="19"/>
                </a:moveTo>
                <a:cubicBezTo>
                  <a:pt x="16" y="22"/>
                  <a:pt x="16" y="22"/>
                  <a:pt x="16" y="22"/>
                </a:cubicBezTo>
                <a:cubicBezTo>
                  <a:pt x="14" y="22"/>
                  <a:pt x="14" y="22"/>
                  <a:pt x="14" y="22"/>
                </a:cubicBezTo>
                <a:cubicBezTo>
                  <a:pt x="14" y="19"/>
                  <a:pt x="14" y="19"/>
                  <a:pt x="14" y="19"/>
                </a:cubicBezTo>
                <a:cubicBezTo>
                  <a:pt x="16" y="19"/>
                  <a:pt x="16" y="19"/>
                  <a:pt x="16" y="19"/>
                </a:cubicBezTo>
                <a:close/>
                <a:moveTo>
                  <a:pt x="16" y="8"/>
                </a:moveTo>
                <a:cubicBezTo>
                  <a:pt x="16" y="17"/>
                  <a:pt x="16" y="17"/>
                  <a:pt x="16" y="17"/>
                </a:cubicBezTo>
                <a:cubicBezTo>
                  <a:pt x="14" y="17"/>
                  <a:pt x="14" y="17"/>
                  <a:pt x="14" y="17"/>
                </a:cubicBezTo>
                <a:cubicBezTo>
                  <a:pt x="13" y="8"/>
                  <a:pt x="13" y="8"/>
                  <a:pt x="13" y="8"/>
                </a:cubicBezTo>
                <a:cubicBezTo>
                  <a:pt x="16" y="8"/>
                  <a:pt x="16" y="8"/>
                  <a:pt x="16" y="8"/>
                </a:cubicBezTo>
                <a:close/>
                <a:moveTo>
                  <a:pt x="15" y="2"/>
                </a:moveTo>
                <a:cubicBezTo>
                  <a:pt x="22" y="2"/>
                  <a:pt x="27" y="7"/>
                  <a:pt x="27" y="14"/>
                </a:cubicBezTo>
                <a:cubicBezTo>
                  <a:pt x="27" y="21"/>
                  <a:pt x="22" y="27"/>
                  <a:pt x="15" y="27"/>
                </a:cubicBezTo>
                <a:cubicBezTo>
                  <a:pt x="8" y="27"/>
                  <a:pt x="2" y="21"/>
                  <a:pt x="2" y="14"/>
                </a:cubicBezTo>
                <a:cubicBezTo>
                  <a:pt x="2" y="7"/>
                  <a:pt x="8" y="2"/>
                  <a:pt x="15" y="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03" name="Freeform 231">
            <a:extLst>
              <a:ext uri="{FF2B5EF4-FFF2-40B4-BE49-F238E27FC236}">
                <a16:creationId xmlns:a16="http://schemas.microsoft.com/office/drawing/2014/main" id="{6912FDE4-F0A2-22FE-B1E9-9206EA5181BB}"/>
              </a:ext>
            </a:extLst>
          </p:cNvPr>
          <p:cNvSpPr>
            <a:spLocks noEditPoints="1"/>
          </p:cNvSpPr>
          <p:nvPr/>
        </p:nvSpPr>
        <p:spPr bwMode="auto">
          <a:xfrm>
            <a:off x="1290653" y="4081490"/>
            <a:ext cx="278706" cy="278706"/>
          </a:xfrm>
          <a:custGeom>
            <a:avLst/>
            <a:gdLst>
              <a:gd name="T0" fmla="*/ 15 w 29"/>
              <a:gd name="T1" fmla="*/ 3 h 29"/>
              <a:gd name="T2" fmla="*/ 4 w 29"/>
              <a:gd name="T3" fmla="*/ 14 h 29"/>
              <a:gd name="T4" fmla="*/ 15 w 29"/>
              <a:gd name="T5" fmla="*/ 25 h 29"/>
              <a:gd name="T6" fmla="*/ 26 w 29"/>
              <a:gd name="T7" fmla="*/ 14 h 29"/>
              <a:gd name="T8" fmla="*/ 15 w 29"/>
              <a:gd name="T9" fmla="*/ 3 h 29"/>
              <a:gd name="T10" fmla="*/ 15 w 29"/>
              <a:gd name="T11" fmla="*/ 0 h 29"/>
              <a:gd name="T12" fmla="*/ 29 w 29"/>
              <a:gd name="T13" fmla="*/ 14 h 29"/>
              <a:gd name="T14" fmla="*/ 15 w 29"/>
              <a:gd name="T15" fmla="*/ 29 h 29"/>
              <a:gd name="T16" fmla="*/ 0 w 29"/>
              <a:gd name="T17" fmla="*/ 14 h 29"/>
              <a:gd name="T18" fmla="*/ 15 w 29"/>
              <a:gd name="T19" fmla="*/ 0 h 29"/>
              <a:gd name="T20" fmla="*/ 15 w 29"/>
              <a:gd name="T21" fmla="*/ 2 h 29"/>
              <a:gd name="T22" fmla="*/ 27 w 29"/>
              <a:gd name="T23" fmla="*/ 14 h 29"/>
              <a:gd name="T24" fmla="*/ 15 w 29"/>
              <a:gd name="T25" fmla="*/ 27 h 29"/>
              <a:gd name="T26" fmla="*/ 2 w 29"/>
              <a:gd name="T27" fmla="*/ 14 h 29"/>
              <a:gd name="T28" fmla="*/ 15 w 29"/>
              <a:gd name="T29" fmla="*/ 2 h 29"/>
              <a:gd name="T30" fmla="*/ 15 w 29"/>
              <a:gd name="T31" fmla="*/ 19 h 29"/>
              <a:gd name="T32" fmla="*/ 15 w 29"/>
              <a:gd name="T33" fmla="*/ 22 h 29"/>
              <a:gd name="T34" fmla="*/ 13 w 29"/>
              <a:gd name="T35" fmla="*/ 22 h 29"/>
              <a:gd name="T36" fmla="*/ 13 w 29"/>
              <a:gd name="T37" fmla="*/ 19 h 29"/>
              <a:gd name="T38" fmla="*/ 15 w 29"/>
              <a:gd name="T39" fmla="*/ 19 h 29"/>
              <a:gd name="T40" fmla="*/ 15 w 29"/>
              <a:gd name="T41" fmla="*/ 17 h 29"/>
              <a:gd name="T42" fmla="*/ 13 w 29"/>
              <a:gd name="T43" fmla="*/ 17 h 29"/>
              <a:gd name="T44" fmla="*/ 13 w 29"/>
              <a:gd name="T45" fmla="*/ 16 h 29"/>
              <a:gd name="T46" fmla="*/ 14 w 29"/>
              <a:gd name="T47" fmla="*/ 15 h 29"/>
              <a:gd name="T48" fmla="*/ 15 w 29"/>
              <a:gd name="T49" fmla="*/ 14 h 29"/>
              <a:gd name="T50" fmla="*/ 16 w 29"/>
              <a:gd name="T51" fmla="*/ 14 h 29"/>
              <a:gd name="T52" fmla="*/ 17 w 29"/>
              <a:gd name="T53" fmla="*/ 13 h 29"/>
              <a:gd name="T54" fmla="*/ 17 w 29"/>
              <a:gd name="T55" fmla="*/ 12 h 29"/>
              <a:gd name="T56" fmla="*/ 17 w 29"/>
              <a:gd name="T57" fmla="*/ 11 h 29"/>
              <a:gd name="T58" fmla="*/ 16 w 29"/>
              <a:gd name="T59" fmla="*/ 10 h 29"/>
              <a:gd name="T60" fmla="*/ 15 w 29"/>
              <a:gd name="T61" fmla="*/ 10 h 29"/>
              <a:gd name="T62" fmla="*/ 13 w 29"/>
              <a:gd name="T63" fmla="*/ 10 h 29"/>
              <a:gd name="T64" fmla="*/ 13 w 29"/>
              <a:gd name="T65" fmla="*/ 11 h 29"/>
              <a:gd name="T66" fmla="*/ 13 w 29"/>
              <a:gd name="T67" fmla="*/ 12 h 29"/>
              <a:gd name="T68" fmla="*/ 13 w 29"/>
              <a:gd name="T69" fmla="*/ 12 h 29"/>
              <a:gd name="T70" fmla="*/ 10 w 29"/>
              <a:gd name="T71" fmla="*/ 12 h 29"/>
              <a:gd name="T72" fmla="*/ 10 w 29"/>
              <a:gd name="T73" fmla="*/ 12 h 29"/>
              <a:gd name="T74" fmla="*/ 11 w 29"/>
              <a:gd name="T75" fmla="*/ 10 h 29"/>
              <a:gd name="T76" fmla="*/ 12 w 29"/>
              <a:gd name="T77" fmla="*/ 8 h 29"/>
              <a:gd name="T78" fmla="*/ 15 w 29"/>
              <a:gd name="T79" fmla="*/ 8 h 29"/>
              <a:gd name="T80" fmla="*/ 17 w 29"/>
              <a:gd name="T81" fmla="*/ 8 h 29"/>
              <a:gd name="T82" fmla="*/ 19 w 29"/>
              <a:gd name="T83" fmla="*/ 9 h 29"/>
              <a:gd name="T84" fmla="*/ 19 w 29"/>
              <a:gd name="T85" fmla="*/ 12 h 29"/>
              <a:gd name="T86" fmla="*/ 19 w 29"/>
              <a:gd name="T87" fmla="*/ 13 h 29"/>
              <a:gd name="T88" fmla="*/ 18 w 29"/>
              <a:gd name="T89" fmla="*/ 14 h 29"/>
              <a:gd name="T90" fmla="*/ 17 w 29"/>
              <a:gd name="T91" fmla="*/ 15 h 29"/>
              <a:gd name="T92" fmla="*/ 16 w 29"/>
              <a:gd name="T93" fmla="*/ 16 h 29"/>
              <a:gd name="T94" fmla="*/ 16 w 29"/>
              <a:gd name="T95" fmla="*/ 16 h 29"/>
              <a:gd name="T96" fmla="*/ 16 w 29"/>
              <a:gd name="T97" fmla="*/ 16 h 29"/>
              <a:gd name="T98" fmla="*/ 15 w 29"/>
              <a:gd name="T99" fmla="*/ 17 h 29"/>
              <a:gd name="T100" fmla="*/ 15 w 29"/>
              <a:gd name="T101" fmla="*/ 17 h 29"/>
              <a:gd name="T102" fmla="*/ 15 w 29"/>
              <a:gd name="T103" fmla="*/ 1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9" h="29">
                <a:moveTo>
                  <a:pt x="15" y="3"/>
                </a:moveTo>
                <a:cubicBezTo>
                  <a:pt x="9" y="3"/>
                  <a:pt x="4" y="8"/>
                  <a:pt x="4" y="14"/>
                </a:cubicBezTo>
                <a:cubicBezTo>
                  <a:pt x="4" y="20"/>
                  <a:pt x="9" y="25"/>
                  <a:pt x="15" y="25"/>
                </a:cubicBezTo>
                <a:cubicBezTo>
                  <a:pt x="21" y="25"/>
                  <a:pt x="26" y="20"/>
                  <a:pt x="26" y="14"/>
                </a:cubicBezTo>
                <a:cubicBezTo>
                  <a:pt x="26" y="8"/>
                  <a:pt x="21" y="3"/>
                  <a:pt x="15" y="3"/>
                </a:cubicBezTo>
                <a:close/>
                <a:moveTo>
                  <a:pt x="15" y="0"/>
                </a:moveTo>
                <a:cubicBezTo>
                  <a:pt x="23" y="0"/>
                  <a:pt x="29" y="6"/>
                  <a:pt x="29" y="14"/>
                </a:cubicBezTo>
                <a:cubicBezTo>
                  <a:pt x="29" y="22"/>
                  <a:pt x="23" y="29"/>
                  <a:pt x="15" y="29"/>
                </a:cubicBezTo>
                <a:cubicBezTo>
                  <a:pt x="7" y="29"/>
                  <a:pt x="0" y="22"/>
                  <a:pt x="0" y="14"/>
                </a:cubicBezTo>
                <a:cubicBezTo>
                  <a:pt x="0" y="6"/>
                  <a:pt x="7" y="0"/>
                  <a:pt x="15" y="0"/>
                </a:cubicBezTo>
                <a:close/>
                <a:moveTo>
                  <a:pt x="15" y="2"/>
                </a:moveTo>
                <a:cubicBezTo>
                  <a:pt x="22" y="2"/>
                  <a:pt x="27" y="7"/>
                  <a:pt x="27" y="14"/>
                </a:cubicBezTo>
                <a:cubicBezTo>
                  <a:pt x="27" y="21"/>
                  <a:pt x="22" y="27"/>
                  <a:pt x="15" y="27"/>
                </a:cubicBezTo>
                <a:cubicBezTo>
                  <a:pt x="8" y="27"/>
                  <a:pt x="2" y="21"/>
                  <a:pt x="2" y="14"/>
                </a:cubicBezTo>
                <a:cubicBezTo>
                  <a:pt x="2" y="7"/>
                  <a:pt x="8" y="2"/>
                  <a:pt x="15" y="2"/>
                </a:cubicBezTo>
                <a:close/>
                <a:moveTo>
                  <a:pt x="15" y="19"/>
                </a:moveTo>
                <a:cubicBezTo>
                  <a:pt x="15" y="22"/>
                  <a:pt x="15" y="22"/>
                  <a:pt x="15" y="22"/>
                </a:cubicBezTo>
                <a:cubicBezTo>
                  <a:pt x="13" y="22"/>
                  <a:pt x="13" y="22"/>
                  <a:pt x="13" y="22"/>
                </a:cubicBezTo>
                <a:cubicBezTo>
                  <a:pt x="13" y="19"/>
                  <a:pt x="13" y="19"/>
                  <a:pt x="13" y="19"/>
                </a:cubicBezTo>
                <a:cubicBezTo>
                  <a:pt x="15" y="19"/>
                  <a:pt x="15" y="19"/>
                  <a:pt x="15" y="19"/>
                </a:cubicBezTo>
                <a:close/>
                <a:moveTo>
                  <a:pt x="15" y="17"/>
                </a:moveTo>
                <a:cubicBezTo>
                  <a:pt x="13" y="17"/>
                  <a:pt x="13" y="17"/>
                  <a:pt x="13" y="17"/>
                </a:cubicBezTo>
                <a:cubicBezTo>
                  <a:pt x="13" y="17"/>
                  <a:pt x="13" y="16"/>
                  <a:pt x="13" y="16"/>
                </a:cubicBezTo>
                <a:cubicBezTo>
                  <a:pt x="13" y="15"/>
                  <a:pt x="13" y="15"/>
                  <a:pt x="14" y="15"/>
                </a:cubicBezTo>
                <a:cubicBezTo>
                  <a:pt x="14" y="15"/>
                  <a:pt x="14" y="14"/>
                  <a:pt x="15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3"/>
                  <a:pt x="17" y="13"/>
                  <a:pt x="17" y="13"/>
                </a:cubicBezTo>
                <a:cubicBezTo>
                  <a:pt x="17" y="13"/>
                  <a:pt x="17" y="12"/>
                  <a:pt x="17" y="12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0"/>
                  <a:pt x="16" y="10"/>
                  <a:pt x="16" y="10"/>
                </a:cubicBezTo>
                <a:cubicBezTo>
                  <a:pt x="16" y="10"/>
                  <a:pt x="15" y="10"/>
                  <a:pt x="15" y="10"/>
                </a:cubicBezTo>
                <a:cubicBezTo>
                  <a:pt x="14" y="10"/>
                  <a:pt x="14" y="10"/>
                  <a:pt x="13" y="10"/>
                </a:cubicBezTo>
                <a:cubicBezTo>
                  <a:pt x="13" y="10"/>
                  <a:pt x="13" y="10"/>
                  <a:pt x="13" y="11"/>
                </a:cubicBezTo>
                <a:cubicBezTo>
                  <a:pt x="13" y="11"/>
                  <a:pt x="13" y="11"/>
                  <a:pt x="13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1"/>
                  <a:pt x="11" y="10"/>
                  <a:pt x="11" y="10"/>
                </a:cubicBezTo>
                <a:cubicBezTo>
                  <a:pt x="11" y="9"/>
                  <a:pt x="12" y="9"/>
                  <a:pt x="12" y="8"/>
                </a:cubicBezTo>
                <a:cubicBezTo>
                  <a:pt x="13" y="8"/>
                  <a:pt x="14" y="8"/>
                  <a:pt x="15" y="8"/>
                </a:cubicBezTo>
                <a:cubicBezTo>
                  <a:pt x="16" y="8"/>
                  <a:pt x="16" y="8"/>
                  <a:pt x="17" y="8"/>
                </a:cubicBezTo>
                <a:cubicBezTo>
                  <a:pt x="18" y="9"/>
                  <a:pt x="18" y="9"/>
                  <a:pt x="19" y="9"/>
                </a:cubicBezTo>
                <a:cubicBezTo>
                  <a:pt x="19" y="10"/>
                  <a:pt x="19" y="11"/>
                  <a:pt x="19" y="12"/>
                </a:cubicBezTo>
                <a:cubicBezTo>
                  <a:pt x="19" y="12"/>
                  <a:pt x="19" y="13"/>
                  <a:pt x="19" y="13"/>
                </a:cubicBezTo>
                <a:cubicBezTo>
                  <a:pt x="19" y="14"/>
                  <a:pt x="19" y="14"/>
                  <a:pt x="18" y="14"/>
                </a:cubicBezTo>
                <a:cubicBezTo>
                  <a:pt x="18" y="15"/>
                  <a:pt x="18" y="15"/>
                  <a:pt x="17" y="15"/>
                </a:cubicBezTo>
                <a:cubicBezTo>
                  <a:pt x="17" y="15"/>
                  <a:pt x="17" y="15"/>
                  <a:pt x="16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04" name="Freeform 232">
            <a:extLst>
              <a:ext uri="{FF2B5EF4-FFF2-40B4-BE49-F238E27FC236}">
                <a16:creationId xmlns:a16="http://schemas.microsoft.com/office/drawing/2014/main" id="{EAFE83E7-C029-798E-AE49-EBBEC39AC0CA}"/>
              </a:ext>
            </a:extLst>
          </p:cNvPr>
          <p:cNvSpPr>
            <a:spLocks noEditPoints="1"/>
          </p:cNvSpPr>
          <p:nvPr/>
        </p:nvSpPr>
        <p:spPr bwMode="auto">
          <a:xfrm>
            <a:off x="2388866" y="4081490"/>
            <a:ext cx="316712" cy="269658"/>
          </a:xfrm>
          <a:custGeom>
            <a:avLst/>
            <a:gdLst>
              <a:gd name="T0" fmla="*/ 16 w 33"/>
              <a:gd name="T1" fmla="*/ 5 h 28"/>
              <a:gd name="T2" fmla="*/ 22 w 33"/>
              <a:gd name="T3" fmla="*/ 15 h 28"/>
              <a:gd name="T4" fmla="*/ 28 w 33"/>
              <a:gd name="T5" fmla="*/ 25 h 28"/>
              <a:gd name="T6" fmla="*/ 16 w 33"/>
              <a:gd name="T7" fmla="*/ 25 h 28"/>
              <a:gd name="T8" fmla="*/ 5 w 33"/>
              <a:gd name="T9" fmla="*/ 25 h 28"/>
              <a:gd name="T10" fmla="*/ 11 w 33"/>
              <a:gd name="T11" fmla="*/ 15 h 28"/>
              <a:gd name="T12" fmla="*/ 16 w 33"/>
              <a:gd name="T13" fmla="*/ 5 h 28"/>
              <a:gd name="T14" fmla="*/ 17 w 33"/>
              <a:gd name="T15" fmla="*/ 0 h 28"/>
              <a:gd name="T16" fmla="*/ 17 w 33"/>
              <a:gd name="T17" fmla="*/ 0 h 28"/>
              <a:gd name="T18" fmla="*/ 15 w 33"/>
              <a:gd name="T19" fmla="*/ 0 h 28"/>
              <a:gd name="T20" fmla="*/ 8 w 33"/>
              <a:gd name="T21" fmla="*/ 14 h 28"/>
              <a:gd name="T22" fmla="*/ 8 w 33"/>
              <a:gd name="T23" fmla="*/ 14 h 28"/>
              <a:gd name="T24" fmla="*/ 8 w 33"/>
              <a:gd name="T25" fmla="*/ 14 h 28"/>
              <a:gd name="T26" fmla="*/ 0 w 33"/>
              <a:gd name="T27" fmla="*/ 27 h 28"/>
              <a:gd name="T28" fmla="*/ 0 w 33"/>
              <a:gd name="T29" fmla="*/ 28 h 28"/>
              <a:gd name="T30" fmla="*/ 1 w 33"/>
              <a:gd name="T31" fmla="*/ 28 h 28"/>
              <a:gd name="T32" fmla="*/ 16 w 33"/>
              <a:gd name="T33" fmla="*/ 28 h 28"/>
              <a:gd name="T34" fmla="*/ 32 w 33"/>
              <a:gd name="T35" fmla="*/ 28 h 28"/>
              <a:gd name="T36" fmla="*/ 32 w 33"/>
              <a:gd name="T37" fmla="*/ 28 h 28"/>
              <a:gd name="T38" fmla="*/ 32 w 33"/>
              <a:gd name="T39" fmla="*/ 28 h 28"/>
              <a:gd name="T40" fmla="*/ 33 w 33"/>
              <a:gd name="T41" fmla="*/ 27 h 28"/>
              <a:gd name="T42" fmla="*/ 25 w 33"/>
              <a:gd name="T43" fmla="*/ 14 h 28"/>
              <a:gd name="T44" fmla="*/ 17 w 33"/>
              <a:gd name="T45" fmla="*/ 0 h 28"/>
              <a:gd name="T46" fmla="*/ 23 w 33"/>
              <a:gd name="T47" fmla="*/ 15 h 28"/>
              <a:gd name="T48" fmla="*/ 16 w 33"/>
              <a:gd name="T49" fmla="*/ 3 h 28"/>
              <a:gd name="T50" fmla="*/ 9 w 33"/>
              <a:gd name="T51" fmla="*/ 15 h 28"/>
              <a:gd name="T52" fmla="*/ 9 w 33"/>
              <a:gd name="T53" fmla="*/ 15 h 28"/>
              <a:gd name="T54" fmla="*/ 2 w 33"/>
              <a:gd name="T55" fmla="*/ 27 h 28"/>
              <a:gd name="T56" fmla="*/ 16 w 33"/>
              <a:gd name="T57" fmla="*/ 27 h 28"/>
              <a:gd name="T58" fmla="*/ 30 w 33"/>
              <a:gd name="T59" fmla="*/ 27 h 28"/>
              <a:gd name="T60" fmla="*/ 23 w 33"/>
              <a:gd name="T61" fmla="*/ 15 h 28"/>
              <a:gd name="T62" fmla="*/ 17 w 33"/>
              <a:gd name="T63" fmla="*/ 21 h 28"/>
              <a:gd name="T64" fmla="*/ 15 w 33"/>
              <a:gd name="T65" fmla="*/ 21 h 28"/>
              <a:gd name="T66" fmla="*/ 15 w 33"/>
              <a:gd name="T67" fmla="*/ 24 h 28"/>
              <a:gd name="T68" fmla="*/ 17 w 33"/>
              <a:gd name="T69" fmla="*/ 24 h 28"/>
              <a:gd name="T70" fmla="*/ 17 w 33"/>
              <a:gd name="T71" fmla="*/ 21 h 28"/>
              <a:gd name="T72" fmla="*/ 18 w 33"/>
              <a:gd name="T73" fmla="*/ 10 h 28"/>
              <a:gd name="T74" fmla="*/ 15 w 33"/>
              <a:gd name="T75" fmla="*/ 10 h 28"/>
              <a:gd name="T76" fmla="*/ 15 w 33"/>
              <a:gd name="T77" fmla="*/ 19 h 28"/>
              <a:gd name="T78" fmla="*/ 17 w 33"/>
              <a:gd name="T79" fmla="*/ 19 h 28"/>
              <a:gd name="T80" fmla="*/ 18 w 33"/>
              <a:gd name="T81" fmla="*/ 1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3" h="28">
                <a:moveTo>
                  <a:pt x="16" y="5"/>
                </a:moveTo>
                <a:cubicBezTo>
                  <a:pt x="22" y="15"/>
                  <a:pt x="22" y="15"/>
                  <a:pt x="22" y="15"/>
                </a:cubicBezTo>
                <a:cubicBezTo>
                  <a:pt x="28" y="25"/>
                  <a:pt x="28" y="25"/>
                  <a:pt x="28" y="25"/>
                </a:cubicBezTo>
                <a:cubicBezTo>
                  <a:pt x="16" y="25"/>
                  <a:pt x="16" y="25"/>
                  <a:pt x="16" y="25"/>
                </a:cubicBezTo>
                <a:cubicBezTo>
                  <a:pt x="5" y="25"/>
                  <a:pt x="5" y="25"/>
                  <a:pt x="5" y="25"/>
                </a:cubicBezTo>
                <a:cubicBezTo>
                  <a:pt x="11" y="15"/>
                  <a:pt x="11" y="15"/>
                  <a:pt x="11" y="15"/>
                </a:cubicBezTo>
                <a:cubicBezTo>
                  <a:pt x="16" y="5"/>
                  <a:pt x="16" y="5"/>
                  <a:pt x="16" y="5"/>
                </a:cubicBezTo>
                <a:close/>
                <a:moveTo>
                  <a:pt x="17" y="0"/>
                </a:moveTo>
                <a:cubicBezTo>
                  <a:pt x="17" y="0"/>
                  <a:pt x="17" y="0"/>
                  <a:pt x="17" y="0"/>
                </a:cubicBezTo>
                <a:cubicBezTo>
                  <a:pt x="16" y="0"/>
                  <a:pt x="16" y="0"/>
                  <a:pt x="15" y="0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7"/>
                  <a:pt x="0" y="27"/>
                  <a:pt x="0" y="28"/>
                </a:cubicBezTo>
                <a:cubicBezTo>
                  <a:pt x="0" y="28"/>
                  <a:pt x="0" y="28"/>
                  <a:pt x="1" y="28"/>
                </a:cubicBezTo>
                <a:cubicBezTo>
                  <a:pt x="16" y="28"/>
                  <a:pt x="16" y="28"/>
                  <a:pt x="16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3" y="28"/>
                  <a:pt x="33" y="27"/>
                  <a:pt x="33" y="27"/>
                </a:cubicBezTo>
                <a:cubicBezTo>
                  <a:pt x="25" y="14"/>
                  <a:pt x="25" y="14"/>
                  <a:pt x="25" y="14"/>
                </a:cubicBezTo>
                <a:cubicBezTo>
                  <a:pt x="17" y="0"/>
                  <a:pt x="17" y="0"/>
                  <a:pt x="17" y="0"/>
                </a:cubicBezTo>
                <a:close/>
                <a:moveTo>
                  <a:pt x="23" y="15"/>
                </a:moveTo>
                <a:cubicBezTo>
                  <a:pt x="16" y="3"/>
                  <a:pt x="16" y="3"/>
                  <a:pt x="16" y="3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2" y="27"/>
                  <a:pt x="2" y="27"/>
                  <a:pt x="2" y="27"/>
                </a:cubicBezTo>
                <a:cubicBezTo>
                  <a:pt x="16" y="27"/>
                  <a:pt x="16" y="27"/>
                  <a:pt x="16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23" y="15"/>
                  <a:pt x="23" y="15"/>
                  <a:pt x="23" y="15"/>
                </a:cubicBezTo>
                <a:close/>
                <a:moveTo>
                  <a:pt x="17" y="21"/>
                </a:moveTo>
                <a:cubicBezTo>
                  <a:pt x="15" y="21"/>
                  <a:pt x="15" y="21"/>
                  <a:pt x="15" y="21"/>
                </a:cubicBezTo>
                <a:cubicBezTo>
                  <a:pt x="15" y="24"/>
                  <a:pt x="15" y="24"/>
                  <a:pt x="15" y="24"/>
                </a:cubicBezTo>
                <a:cubicBezTo>
                  <a:pt x="17" y="24"/>
                  <a:pt x="17" y="24"/>
                  <a:pt x="17" y="24"/>
                </a:cubicBezTo>
                <a:cubicBezTo>
                  <a:pt x="17" y="21"/>
                  <a:pt x="17" y="21"/>
                  <a:pt x="17" y="21"/>
                </a:cubicBezTo>
                <a:close/>
                <a:moveTo>
                  <a:pt x="18" y="10"/>
                </a:moveTo>
                <a:cubicBezTo>
                  <a:pt x="15" y="10"/>
                  <a:pt x="15" y="10"/>
                  <a:pt x="15" y="10"/>
                </a:cubicBezTo>
                <a:cubicBezTo>
                  <a:pt x="15" y="19"/>
                  <a:pt x="15" y="19"/>
                  <a:pt x="15" y="19"/>
                </a:cubicBezTo>
                <a:cubicBezTo>
                  <a:pt x="17" y="19"/>
                  <a:pt x="17" y="19"/>
                  <a:pt x="17" y="19"/>
                </a:cubicBezTo>
                <a:lnTo>
                  <a:pt x="18" y="1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05" name="Freeform 233">
            <a:extLst>
              <a:ext uri="{FF2B5EF4-FFF2-40B4-BE49-F238E27FC236}">
                <a16:creationId xmlns:a16="http://schemas.microsoft.com/office/drawing/2014/main" id="{1EA24DEB-989D-51D5-D810-69E1D5A2D888}"/>
              </a:ext>
            </a:extLst>
          </p:cNvPr>
          <p:cNvSpPr>
            <a:spLocks noEditPoints="1"/>
          </p:cNvSpPr>
          <p:nvPr/>
        </p:nvSpPr>
        <p:spPr bwMode="auto">
          <a:xfrm>
            <a:off x="4013511" y="4063394"/>
            <a:ext cx="345668" cy="305853"/>
          </a:xfrm>
          <a:custGeom>
            <a:avLst/>
            <a:gdLst>
              <a:gd name="T0" fmla="*/ 28 w 36"/>
              <a:gd name="T1" fmla="*/ 4 h 32"/>
              <a:gd name="T2" fmla="*/ 27 w 36"/>
              <a:gd name="T3" fmla="*/ 2 h 32"/>
              <a:gd name="T4" fmla="*/ 2 w 36"/>
              <a:gd name="T5" fmla="*/ 8 h 32"/>
              <a:gd name="T6" fmla="*/ 2 w 36"/>
              <a:gd name="T7" fmla="*/ 6 h 32"/>
              <a:gd name="T8" fmla="*/ 29 w 36"/>
              <a:gd name="T9" fmla="*/ 2 h 32"/>
              <a:gd name="T10" fmla="*/ 30 w 36"/>
              <a:gd name="T11" fmla="*/ 13 h 32"/>
              <a:gd name="T12" fmla="*/ 3 w 36"/>
              <a:gd name="T13" fmla="*/ 14 h 32"/>
              <a:gd name="T14" fmla="*/ 5 w 36"/>
              <a:gd name="T15" fmla="*/ 22 h 32"/>
              <a:gd name="T16" fmla="*/ 6 w 36"/>
              <a:gd name="T17" fmla="*/ 22 h 32"/>
              <a:gd name="T18" fmla="*/ 6 w 36"/>
              <a:gd name="T19" fmla="*/ 23 h 32"/>
              <a:gd name="T20" fmla="*/ 0 w 36"/>
              <a:gd name="T21" fmla="*/ 8 h 32"/>
              <a:gd name="T22" fmla="*/ 2 w 36"/>
              <a:gd name="T23" fmla="*/ 6 h 32"/>
              <a:gd name="T24" fmla="*/ 6 w 36"/>
              <a:gd name="T25" fmla="*/ 16 h 32"/>
              <a:gd name="T26" fmla="*/ 9 w 36"/>
              <a:gd name="T27" fmla="*/ 32 h 32"/>
              <a:gd name="T28" fmla="*/ 36 w 36"/>
              <a:gd name="T29" fmla="*/ 30 h 32"/>
              <a:gd name="T30" fmla="*/ 34 w 36"/>
              <a:gd name="T31" fmla="*/ 14 h 32"/>
              <a:gd name="T32" fmla="*/ 33 w 36"/>
              <a:gd name="T33" fmla="*/ 20 h 32"/>
              <a:gd name="T34" fmla="*/ 33 w 36"/>
              <a:gd name="T35" fmla="*/ 17 h 32"/>
              <a:gd name="T36" fmla="*/ 26 w 36"/>
              <a:gd name="T37" fmla="*/ 17 h 32"/>
              <a:gd name="T38" fmla="*/ 26 w 36"/>
              <a:gd name="T39" fmla="*/ 20 h 32"/>
              <a:gd name="T40" fmla="*/ 33 w 36"/>
              <a:gd name="T41" fmla="*/ 20 h 32"/>
              <a:gd name="T42" fmla="*/ 28 w 36"/>
              <a:gd name="T43" fmla="*/ 28 h 32"/>
              <a:gd name="T44" fmla="*/ 28 w 36"/>
              <a:gd name="T45" fmla="*/ 27 h 32"/>
              <a:gd name="T46" fmla="*/ 33 w 36"/>
              <a:gd name="T47" fmla="*/ 28 h 32"/>
              <a:gd name="T48" fmla="*/ 33 w 36"/>
              <a:gd name="T49" fmla="*/ 29 h 32"/>
              <a:gd name="T50" fmla="*/ 22 w 36"/>
              <a:gd name="T51" fmla="*/ 29 h 32"/>
              <a:gd name="T52" fmla="*/ 22 w 36"/>
              <a:gd name="T53" fmla="*/ 28 h 32"/>
              <a:gd name="T54" fmla="*/ 27 w 36"/>
              <a:gd name="T55" fmla="*/ 27 h 32"/>
              <a:gd name="T56" fmla="*/ 27 w 36"/>
              <a:gd name="T57" fmla="*/ 28 h 32"/>
              <a:gd name="T58" fmla="*/ 22 w 36"/>
              <a:gd name="T59" fmla="*/ 29 h 32"/>
              <a:gd name="T60" fmla="*/ 16 w 36"/>
              <a:gd name="T61" fmla="*/ 28 h 32"/>
              <a:gd name="T62" fmla="*/ 16 w 36"/>
              <a:gd name="T63" fmla="*/ 27 h 32"/>
              <a:gd name="T64" fmla="*/ 21 w 36"/>
              <a:gd name="T65" fmla="*/ 28 h 32"/>
              <a:gd name="T66" fmla="*/ 21 w 36"/>
              <a:gd name="T67" fmla="*/ 29 h 32"/>
              <a:gd name="T68" fmla="*/ 10 w 36"/>
              <a:gd name="T69" fmla="*/ 29 h 32"/>
              <a:gd name="T70" fmla="*/ 10 w 36"/>
              <a:gd name="T71" fmla="*/ 28 h 32"/>
              <a:gd name="T72" fmla="*/ 14 w 36"/>
              <a:gd name="T73" fmla="*/ 27 h 32"/>
              <a:gd name="T74" fmla="*/ 15 w 36"/>
              <a:gd name="T75" fmla="*/ 28 h 32"/>
              <a:gd name="T76" fmla="*/ 10 w 36"/>
              <a:gd name="T77" fmla="*/ 29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6" h="32">
                <a:moveTo>
                  <a:pt x="2" y="10"/>
                </a:moveTo>
                <a:cubicBezTo>
                  <a:pt x="28" y="4"/>
                  <a:pt x="28" y="4"/>
                  <a:pt x="28" y="4"/>
                </a:cubicBezTo>
                <a:cubicBezTo>
                  <a:pt x="28" y="2"/>
                  <a:pt x="28" y="2"/>
                  <a:pt x="28" y="2"/>
                </a:cubicBezTo>
                <a:cubicBezTo>
                  <a:pt x="28" y="2"/>
                  <a:pt x="27" y="1"/>
                  <a:pt x="27" y="2"/>
                </a:cubicBezTo>
                <a:cubicBezTo>
                  <a:pt x="3" y="7"/>
                  <a:pt x="3" y="7"/>
                  <a:pt x="3" y="7"/>
                </a:cubicBezTo>
                <a:cubicBezTo>
                  <a:pt x="2" y="7"/>
                  <a:pt x="2" y="8"/>
                  <a:pt x="2" y="8"/>
                </a:cubicBezTo>
                <a:cubicBezTo>
                  <a:pt x="2" y="9"/>
                  <a:pt x="2" y="9"/>
                  <a:pt x="2" y="10"/>
                </a:cubicBezTo>
                <a:close/>
                <a:moveTo>
                  <a:pt x="2" y="6"/>
                </a:moveTo>
                <a:cubicBezTo>
                  <a:pt x="27" y="0"/>
                  <a:pt x="27" y="0"/>
                  <a:pt x="27" y="0"/>
                </a:cubicBezTo>
                <a:cubicBezTo>
                  <a:pt x="28" y="0"/>
                  <a:pt x="29" y="1"/>
                  <a:pt x="29" y="2"/>
                </a:cubicBezTo>
                <a:cubicBezTo>
                  <a:pt x="32" y="13"/>
                  <a:pt x="32" y="13"/>
                  <a:pt x="32" y="13"/>
                </a:cubicBezTo>
                <a:cubicBezTo>
                  <a:pt x="30" y="13"/>
                  <a:pt x="30" y="13"/>
                  <a:pt x="30" y="13"/>
                </a:cubicBezTo>
                <a:cubicBezTo>
                  <a:pt x="29" y="8"/>
                  <a:pt x="29" y="8"/>
                  <a:pt x="29" y="8"/>
                </a:cubicBezTo>
                <a:cubicBezTo>
                  <a:pt x="3" y="14"/>
                  <a:pt x="3" y="14"/>
                  <a:pt x="3" y="14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3"/>
                  <a:pt x="6" y="23"/>
                  <a:pt x="6" y="23"/>
                </a:cubicBezTo>
                <a:cubicBezTo>
                  <a:pt x="6" y="23"/>
                  <a:pt x="6" y="23"/>
                  <a:pt x="6" y="23"/>
                </a:cubicBezTo>
                <a:cubicBezTo>
                  <a:pt x="5" y="24"/>
                  <a:pt x="4" y="23"/>
                  <a:pt x="4" y="22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7"/>
                  <a:pt x="1" y="7"/>
                </a:cubicBezTo>
                <a:cubicBezTo>
                  <a:pt x="1" y="6"/>
                  <a:pt x="2" y="6"/>
                  <a:pt x="2" y="6"/>
                </a:cubicBezTo>
                <a:close/>
                <a:moveTo>
                  <a:pt x="9" y="14"/>
                </a:moveTo>
                <a:cubicBezTo>
                  <a:pt x="7" y="14"/>
                  <a:pt x="6" y="15"/>
                  <a:pt x="6" y="16"/>
                </a:cubicBezTo>
                <a:cubicBezTo>
                  <a:pt x="6" y="30"/>
                  <a:pt x="6" y="30"/>
                  <a:pt x="6" y="30"/>
                </a:cubicBezTo>
                <a:cubicBezTo>
                  <a:pt x="6" y="31"/>
                  <a:pt x="7" y="32"/>
                  <a:pt x="9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35" y="32"/>
                  <a:pt x="36" y="31"/>
                  <a:pt x="36" y="30"/>
                </a:cubicBezTo>
                <a:cubicBezTo>
                  <a:pt x="36" y="16"/>
                  <a:pt x="36" y="16"/>
                  <a:pt x="36" y="16"/>
                </a:cubicBezTo>
                <a:cubicBezTo>
                  <a:pt x="36" y="15"/>
                  <a:pt x="35" y="14"/>
                  <a:pt x="34" y="14"/>
                </a:cubicBezTo>
                <a:cubicBezTo>
                  <a:pt x="9" y="14"/>
                  <a:pt x="9" y="14"/>
                  <a:pt x="9" y="14"/>
                </a:cubicBezTo>
                <a:close/>
                <a:moveTo>
                  <a:pt x="33" y="20"/>
                </a:moveTo>
                <a:cubicBezTo>
                  <a:pt x="33" y="19"/>
                  <a:pt x="33" y="18"/>
                  <a:pt x="33" y="17"/>
                </a:cubicBezTo>
                <a:cubicBezTo>
                  <a:pt x="33" y="17"/>
                  <a:pt x="33" y="17"/>
                  <a:pt x="33" y="17"/>
                </a:cubicBezTo>
                <a:cubicBezTo>
                  <a:pt x="31" y="17"/>
                  <a:pt x="29" y="17"/>
                  <a:pt x="26" y="17"/>
                </a:cubicBezTo>
                <a:cubicBezTo>
                  <a:pt x="26" y="17"/>
                  <a:pt x="26" y="17"/>
                  <a:pt x="26" y="17"/>
                </a:cubicBezTo>
                <a:cubicBezTo>
                  <a:pt x="26" y="18"/>
                  <a:pt x="26" y="19"/>
                  <a:pt x="26" y="20"/>
                </a:cubicBezTo>
                <a:cubicBezTo>
                  <a:pt x="26" y="20"/>
                  <a:pt x="26" y="20"/>
                  <a:pt x="26" y="20"/>
                </a:cubicBezTo>
                <a:cubicBezTo>
                  <a:pt x="29" y="20"/>
                  <a:pt x="31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lose/>
                <a:moveTo>
                  <a:pt x="28" y="29"/>
                </a:moveTo>
                <a:cubicBezTo>
                  <a:pt x="28" y="29"/>
                  <a:pt x="28" y="29"/>
                  <a:pt x="28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7"/>
                  <a:pt x="28" y="27"/>
                  <a:pt x="28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7"/>
                  <a:pt x="33" y="28"/>
                </a:cubicBezTo>
                <a:cubicBezTo>
                  <a:pt x="33" y="28"/>
                  <a:pt x="33" y="28"/>
                  <a:pt x="33" y="28"/>
                </a:cubicBezTo>
                <a:cubicBezTo>
                  <a:pt x="33" y="29"/>
                  <a:pt x="33" y="29"/>
                  <a:pt x="33" y="29"/>
                </a:cubicBezTo>
                <a:cubicBezTo>
                  <a:pt x="28" y="29"/>
                  <a:pt x="28" y="29"/>
                  <a:pt x="28" y="29"/>
                </a:cubicBezTo>
                <a:close/>
                <a:moveTo>
                  <a:pt x="22" y="29"/>
                </a:moveTo>
                <a:cubicBezTo>
                  <a:pt x="22" y="29"/>
                  <a:pt x="22" y="29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7"/>
                  <a:pt x="22" y="27"/>
                  <a:pt x="22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7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9"/>
                  <a:pt x="27" y="29"/>
                  <a:pt x="27" y="29"/>
                </a:cubicBezTo>
                <a:cubicBezTo>
                  <a:pt x="22" y="29"/>
                  <a:pt x="22" y="29"/>
                  <a:pt x="22" y="29"/>
                </a:cubicBezTo>
                <a:close/>
                <a:moveTo>
                  <a:pt x="16" y="29"/>
                </a:moveTo>
                <a:cubicBezTo>
                  <a:pt x="16" y="29"/>
                  <a:pt x="16" y="29"/>
                  <a:pt x="16" y="28"/>
                </a:cubicBezTo>
                <a:cubicBezTo>
                  <a:pt x="16" y="28"/>
                  <a:pt x="16" y="28"/>
                  <a:pt x="16" y="28"/>
                </a:cubicBezTo>
                <a:cubicBezTo>
                  <a:pt x="16" y="27"/>
                  <a:pt x="16" y="27"/>
                  <a:pt x="16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21" y="27"/>
                  <a:pt x="21" y="27"/>
                  <a:pt x="21" y="28"/>
                </a:cubicBezTo>
                <a:cubicBezTo>
                  <a:pt x="21" y="28"/>
                  <a:pt x="21" y="28"/>
                  <a:pt x="21" y="28"/>
                </a:cubicBezTo>
                <a:cubicBezTo>
                  <a:pt x="21" y="29"/>
                  <a:pt x="21" y="29"/>
                  <a:pt x="21" y="29"/>
                </a:cubicBezTo>
                <a:cubicBezTo>
                  <a:pt x="16" y="29"/>
                  <a:pt x="16" y="29"/>
                  <a:pt x="16" y="29"/>
                </a:cubicBezTo>
                <a:close/>
                <a:moveTo>
                  <a:pt x="10" y="29"/>
                </a:moveTo>
                <a:cubicBezTo>
                  <a:pt x="10" y="29"/>
                  <a:pt x="10" y="29"/>
                  <a:pt x="10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0" y="27"/>
                  <a:pt x="10" y="27"/>
                  <a:pt x="10" y="27"/>
                </a:cubicBezTo>
                <a:cubicBezTo>
                  <a:pt x="14" y="27"/>
                  <a:pt x="14" y="27"/>
                  <a:pt x="14" y="27"/>
                </a:cubicBezTo>
                <a:cubicBezTo>
                  <a:pt x="15" y="27"/>
                  <a:pt x="15" y="27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9"/>
                  <a:pt x="15" y="29"/>
                  <a:pt x="14" y="29"/>
                </a:cubicBezTo>
                <a:lnTo>
                  <a:pt x="10" y="2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06" name="Freeform 234">
            <a:extLst>
              <a:ext uri="{FF2B5EF4-FFF2-40B4-BE49-F238E27FC236}">
                <a16:creationId xmlns:a16="http://schemas.microsoft.com/office/drawing/2014/main" id="{D13F72AA-3450-3D47-E01F-86C8F563B652}"/>
              </a:ext>
            </a:extLst>
          </p:cNvPr>
          <p:cNvSpPr>
            <a:spLocks noEditPoints="1"/>
          </p:cNvSpPr>
          <p:nvPr/>
        </p:nvSpPr>
        <p:spPr bwMode="auto">
          <a:xfrm>
            <a:off x="5140683" y="4110448"/>
            <a:ext cx="316712" cy="211745"/>
          </a:xfrm>
          <a:custGeom>
            <a:avLst/>
            <a:gdLst>
              <a:gd name="T0" fmla="*/ 13 w 33"/>
              <a:gd name="T1" fmla="*/ 21 h 22"/>
              <a:gd name="T2" fmla="*/ 2 w 33"/>
              <a:gd name="T3" fmla="*/ 21 h 22"/>
              <a:gd name="T4" fmla="*/ 13 w 33"/>
              <a:gd name="T5" fmla="*/ 19 h 22"/>
              <a:gd name="T6" fmla="*/ 2 w 33"/>
              <a:gd name="T7" fmla="*/ 19 h 22"/>
              <a:gd name="T8" fmla="*/ 13 w 33"/>
              <a:gd name="T9" fmla="*/ 16 h 22"/>
              <a:gd name="T10" fmla="*/ 2 w 33"/>
              <a:gd name="T11" fmla="*/ 3 h 22"/>
              <a:gd name="T12" fmla="*/ 13 w 33"/>
              <a:gd name="T13" fmla="*/ 0 h 22"/>
              <a:gd name="T14" fmla="*/ 0 w 33"/>
              <a:gd name="T15" fmla="*/ 19 h 22"/>
              <a:gd name="T16" fmla="*/ 19 w 33"/>
              <a:gd name="T17" fmla="*/ 22 h 22"/>
              <a:gd name="T18" fmla="*/ 19 w 33"/>
              <a:gd name="T19" fmla="*/ 21 h 22"/>
              <a:gd name="T20" fmla="*/ 19 w 33"/>
              <a:gd name="T21" fmla="*/ 19 h 22"/>
              <a:gd name="T22" fmla="*/ 19 w 33"/>
              <a:gd name="T23" fmla="*/ 16 h 22"/>
              <a:gd name="T24" fmla="*/ 19 w 33"/>
              <a:gd name="T25" fmla="*/ 14 h 22"/>
              <a:gd name="T26" fmla="*/ 19 w 33"/>
              <a:gd name="T27" fmla="*/ 3 h 22"/>
              <a:gd name="T28" fmla="*/ 14 w 33"/>
              <a:gd name="T29" fmla="*/ 0 h 22"/>
              <a:gd name="T30" fmla="*/ 14 w 33"/>
              <a:gd name="T31" fmla="*/ 5 h 22"/>
              <a:gd name="T32" fmla="*/ 14 w 33"/>
              <a:gd name="T33" fmla="*/ 16 h 22"/>
              <a:gd name="T34" fmla="*/ 14 w 33"/>
              <a:gd name="T35" fmla="*/ 19 h 22"/>
              <a:gd name="T36" fmla="*/ 14 w 33"/>
              <a:gd name="T37" fmla="*/ 21 h 22"/>
              <a:gd name="T38" fmla="*/ 14 w 33"/>
              <a:gd name="T39" fmla="*/ 21 h 22"/>
              <a:gd name="T40" fmla="*/ 31 w 33"/>
              <a:gd name="T41" fmla="*/ 22 h 22"/>
              <a:gd name="T42" fmla="*/ 31 w 33"/>
              <a:gd name="T43" fmla="*/ 0 h 22"/>
              <a:gd name="T44" fmla="*/ 31 w 33"/>
              <a:gd name="T45" fmla="*/ 2 h 22"/>
              <a:gd name="T46" fmla="*/ 31 w 33"/>
              <a:gd name="T47" fmla="*/ 16 h 22"/>
              <a:gd name="T48" fmla="*/ 31 w 33"/>
              <a:gd name="T49" fmla="*/ 19 h 22"/>
              <a:gd name="T50" fmla="*/ 31 w 33"/>
              <a:gd name="T51" fmla="*/ 19 h 22"/>
              <a:gd name="T52" fmla="*/ 31 w 33"/>
              <a:gd name="T53" fmla="*/ 20 h 22"/>
              <a:gd name="T54" fmla="*/ 31 w 33"/>
              <a:gd name="T55" fmla="*/ 21 h 22"/>
              <a:gd name="T56" fmla="*/ 13 w 33"/>
              <a:gd name="T57" fmla="*/ 4 h 22"/>
              <a:gd name="T58" fmla="*/ 13 w 33"/>
              <a:gd name="T59" fmla="*/ 12 h 22"/>
              <a:gd name="T60" fmla="*/ 13 w 33"/>
              <a:gd name="T61" fmla="*/ 4 h 22"/>
              <a:gd name="T62" fmla="*/ 21 w 33"/>
              <a:gd name="T63" fmla="*/ 6 h 22"/>
              <a:gd name="T64" fmla="*/ 21 w 33"/>
              <a:gd name="T65" fmla="*/ 15 h 22"/>
              <a:gd name="T66" fmla="*/ 30 w 33"/>
              <a:gd name="T67" fmla="*/ 9 h 22"/>
              <a:gd name="T68" fmla="*/ 29 w 33"/>
              <a:gd name="T69" fmla="*/ 8 h 22"/>
              <a:gd name="T70" fmla="*/ 31 w 33"/>
              <a:gd name="T71" fmla="*/ 15 h 22"/>
              <a:gd name="T72" fmla="*/ 27 w 33"/>
              <a:gd name="T73" fmla="*/ 16 h 22"/>
              <a:gd name="T74" fmla="*/ 27 w 33"/>
              <a:gd name="T75" fmla="*/ 15 h 22"/>
              <a:gd name="T76" fmla="*/ 31 w 33"/>
              <a:gd name="T77" fmla="*/ 3 h 22"/>
              <a:gd name="T78" fmla="*/ 27 w 33"/>
              <a:gd name="T79" fmla="*/ 4 h 22"/>
              <a:gd name="T80" fmla="*/ 27 w 33"/>
              <a:gd name="T81" fmla="*/ 3 h 22"/>
              <a:gd name="T82" fmla="*/ 5 w 33"/>
              <a:gd name="T83" fmla="*/ 8 h 22"/>
              <a:gd name="T84" fmla="*/ 3 w 33"/>
              <a:gd name="T85" fmla="*/ 9 h 22"/>
              <a:gd name="T86" fmla="*/ 7 w 33"/>
              <a:gd name="T87" fmla="*/ 15 h 22"/>
              <a:gd name="T88" fmla="*/ 3 w 33"/>
              <a:gd name="T89" fmla="*/ 16 h 22"/>
              <a:gd name="T90" fmla="*/ 3 w 33"/>
              <a:gd name="T91" fmla="*/ 15 h 22"/>
              <a:gd name="T92" fmla="*/ 7 w 33"/>
              <a:gd name="T93" fmla="*/ 3 h 22"/>
              <a:gd name="T94" fmla="*/ 3 w 33"/>
              <a:gd name="T95" fmla="*/ 4 h 22"/>
              <a:gd name="T96" fmla="*/ 3 w 33"/>
              <a:gd name="T97" fmla="*/ 3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3" h="22">
                <a:moveTo>
                  <a:pt x="3" y="22"/>
                </a:moveTo>
                <a:cubicBezTo>
                  <a:pt x="13" y="22"/>
                  <a:pt x="13" y="22"/>
                  <a:pt x="13" y="22"/>
                </a:cubicBezTo>
                <a:cubicBezTo>
                  <a:pt x="13" y="21"/>
                  <a:pt x="13" y="21"/>
                  <a:pt x="13" y="21"/>
                </a:cubicBezTo>
                <a:cubicBezTo>
                  <a:pt x="2" y="21"/>
                  <a:pt x="2" y="21"/>
                  <a:pt x="2" y="21"/>
                </a:cubicBezTo>
                <a:cubicBezTo>
                  <a:pt x="2" y="21"/>
                  <a:pt x="2" y="21"/>
                  <a:pt x="2" y="21"/>
                </a:cubicBezTo>
                <a:cubicBezTo>
                  <a:pt x="2" y="21"/>
                  <a:pt x="2" y="21"/>
                  <a:pt x="2" y="21"/>
                </a:cubicBezTo>
                <a:cubicBezTo>
                  <a:pt x="2" y="20"/>
                  <a:pt x="2" y="20"/>
                  <a:pt x="2" y="20"/>
                </a:cubicBezTo>
                <a:cubicBezTo>
                  <a:pt x="13" y="20"/>
                  <a:pt x="13" y="20"/>
                  <a:pt x="13" y="20"/>
                </a:cubicBezTo>
                <a:cubicBezTo>
                  <a:pt x="13" y="19"/>
                  <a:pt x="13" y="19"/>
                  <a:pt x="13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13" y="16"/>
                  <a:pt x="13" y="16"/>
                  <a:pt x="13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2" y="16"/>
                  <a:pt x="2" y="16"/>
                  <a:pt x="2" y="15"/>
                </a:cubicBezTo>
                <a:cubicBezTo>
                  <a:pt x="2" y="11"/>
                  <a:pt x="2" y="7"/>
                  <a:pt x="2" y="3"/>
                </a:cubicBezTo>
                <a:cubicBezTo>
                  <a:pt x="2" y="3"/>
                  <a:pt x="2" y="2"/>
                  <a:pt x="3" y="2"/>
                </a:cubicBezTo>
                <a:cubicBezTo>
                  <a:pt x="13" y="2"/>
                  <a:pt x="13" y="2"/>
                  <a:pt x="13" y="2"/>
                </a:cubicBezTo>
                <a:cubicBezTo>
                  <a:pt x="13" y="0"/>
                  <a:pt x="13" y="0"/>
                  <a:pt x="13" y="0"/>
                </a:cubicBezTo>
                <a:cubicBezTo>
                  <a:pt x="3" y="0"/>
                  <a:pt x="3" y="0"/>
                  <a:pt x="3" y="0"/>
                </a:cubicBezTo>
                <a:cubicBezTo>
                  <a:pt x="1" y="0"/>
                  <a:pt x="0" y="1"/>
                  <a:pt x="0" y="3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1"/>
                  <a:pt x="1" y="22"/>
                  <a:pt x="3" y="22"/>
                </a:cubicBezTo>
                <a:close/>
                <a:moveTo>
                  <a:pt x="14" y="22"/>
                </a:moveTo>
                <a:cubicBezTo>
                  <a:pt x="19" y="22"/>
                  <a:pt x="19" y="22"/>
                  <a:pt x="19" y="22"/>
                </a:cubicBezTo>
                <a:cubicBezTo>
                  <a:pt x="19" y="21"/>
                  <a:pt x="19" y="21"/>
                  <a:pt x="19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9" y="19"/>
                  <a:pt x="19" y="19"/>
                  <a:pt x="19" y="19"/>
                </a:cubicBezTo>
                <a:cubicBezTo>
                  <a:pt x="19" y="19"/>
                  <a:pt x="19" y="19"/>
                  <a:pt x="19" y="19"/>
                </a:cubicBezTo>
                <a:cubicBezTo>
                  <a:pt x="19" y="19"/>
                  <a:pt x="19" y="19"/>
                  <a:pt x="19" y="19"/>
                </a:cubicBezTo>
                <a:cubicBezTo>
                  <a:pt x="19" y="19"/>
                  <a:pt x="19" y="19"/>
                  <a:pt x="19" y="19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2"/>
                  <a:pt x="19" y="2"/>
                  <a:pt x="19" y="2"/>
                </a:cubicBezTo>
                <a:cubicBezTo>
                  <a:pt x="19" y="0"/>
                  <a:pt x="19" y="0"/>
                  <a:pt x="19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2"/>
                  <a:pt x="14" y="22"/>
                  <a:pt x="14" y="22"/>
                </a:cubicBezTo>
                <a:close/>
                <a:moveTo>
                  <a:pt x="21" y="22"/>
                </a:moveTo>
                <a:cubicBezTo>
                  <a:pt x="31" y="22"/>
                  <a:pt x="31" y="22"/>
                  <a:pt x="31" y="22"/>
                </a:cubicBezTo>
                <a:cubicBezTo>
                  <a:pt x="32" y="22"/>
                  <a:pt x="33" y="21"/>
                  <a:pt x="33" y="19"/>
                </a:cubicBezTo>
                <a:cubicBezTo>
                  <a:pt x="33" y="3"/>
                  <a:pt x="33" y="3"/>
                  <a:pt x="33" y="3"/>
                </a:cubicBezTo>
                <a:cubicBezTo>
                  <a:pt x="33" y="1"/>
                  <a:pt x="32" y="0"/>
                  <a:pt x="3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2"/>
                  <a:pt x="21" y="2"/>
                  <a:pt x="21" y="2"/>
                </a:cubicBezTo>
                <a:cubicBezTo>
                  <a:pt x="31" y="2"/>
                  <a:pt x="31" y="2"/>
                  <a:pt x="31" y="2"/>
                </a:cubicBezTo>
                <a:cubicBezTo>
                  <a:pt x="31" y="2"/>
                  <a:pt x="32" y="3"/>
                  <a:pt x="32" y="3"/>
                </a:cubicBezTo>
                <a:cubicBezTo>
                  <a:pt x="32" y="7"/>
                  <a:pt x="32" y="11"/>
                  <a:pt x="32" y="15"/>
                </a:cubicBezTo>
                <a:cubicBezTo>
                  <a:pt x="32" y="16"/>
                  <a:pt x="31" y="16"/>
                  <a:pt x="31" y="16"/>
                </a:cubicBezTo>
                <a:cubicBezTo>
                  <a:pt x="21" y="16"/>
                  <a:pt x="21" y="16"/>
                  <a:pt x="21" y="16"/>
                </a:cubicBezTo>
                <a:cubicBezTo>
                  <a:pt x="21" y="19"/>
                  <a:pt x="21" y="19"/>
                  <a:pt x="21" y="19"/>
                </a:cubicBezTo>
                <a:cubicBezTo>
                  <a:pt x="31" y="19"/>
                  <a:pt x="31" y="19"/>
                  <a:pt x="31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19"/>
                  <a:pt x="32" y="19"/>
                  <a:pt x="31" y="19"/>
                </a:cubicBezTo>
                <a:cubicBezTo>
                  <a:pt x="21" y="19"/>
                  <a:pt x="21" y="19"/>
                  <a:pt x="21" y="19"/>
                </a:cubicBezTo>
                <a:cubicBezTo>
                  <a:pt x="21" y="20"/>
                  <a:pt x="21" y="20"/>
                  <a:pt x="21" y="20"/>
                </a:cubicBezTo>
                <a:cubicBezTo>
                  <a:pt x="31" y="20"/>
                  <a:pt x="31" y="20"/>
                  <a:pt x="31" y="20"/>
                </a:cubicBezTo>
                <a:cubicBezTo>
                  <a:pt x="32" y="20"/>
                  <a:pt x="32" y="20"/>
                  <a:pt x="32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2" y="21"/>
                  <a:pt x="31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22"/>
                  <a:pt x="21" y="22"/>
                  <a:pt x="21" y="22"/>
                </a:cubicBezTo>
                <a:close/>
                <a:moveTo>
                  <a:pt x="13" y="4"/>
                </a:moveTo>
                <a:cubicBezTo>
                  <a:pt x="13" y="6"/>
                  <a:pt x="13" y="6"/>
                  <a:pt x="13" y="6"/>
                </a:cubicBezTo>
                <a:cubicBezTo>
                  <a:pt x="13" y="7"/>
                  <a:pt x="12" y="8"/>
                  <a:pt x="12" y="9"/>
                </a:cubicBezTo>
                <a:cubicBezTo>
                  <a:pt x="12" y="10"/>
                  <a:pt x="13" y="11"/>
                  <a:pt x="13" y="12"/>
                </a:cubicBezTo>
                <a:cubicBezTo>
                  <a:pt x="13" y="15"/>
                  <a:pt x="13" y="15"/>
                  <a:pt x="13" y="15"/>
                </a:cubicBezTo>
                <a:cubicBezTo>
                  <a:pt x="12" y="14"/>
                  <a:pt x="11" y="12"/>
                  <a:pt x="11" y="9"/>
                </a:cubicBezTo>
                <a:cubicBezTo>
                  <a:pt x="11" y="7"/>
                  <a:pt x="12" y="5"/>
                  <a:pt x="13" y="4"/>
                </a:cubicBezTo>
                <a:close/>
                <a:moveTo>
                  <a:pt x="21" y="12"/>
                </a:moveTo>
                <a:cubicBezTo>
                  <a:pt x="21" y="11"/>
                  <a:pt x="21" y="10"/>
                  <a:pt x="21" y="9"/>
                </a:cubicBezTo>
                <a:cubicBezTo>
                  <a:pt x="21" y="8"/>
                  <a:pt x="21" y="7"/>
                  <a:pt x="21" y="6"/>
                </a:cubicBezTo>
                <a:cubicBezTo>
                  <a:pt x="21" y="4"/>
                  <a:pt x="21" y="4"/>
                  <a:pt x="21" y="4"/>
                </a:cubicBezTo>
                <a:cubicBezTo>
                  <a:pt x="22" y="5"/>
                  <a:pt x="23" y="7"/>
                  <a:pt x="23" y="9"/>
                </a:cubicBezTo>
                <a:cubicBezTo>
                  <a:pt x="23" y="12"/>
                  <a:pt x="22" y="14"/>
                  <a:pt x="21" y="15"/>
                </a:cubicBezTo>
                <a:cubicBezTo>
                  <a:pt x="21" y="12"/>
                  <a:pt x="21" y="12"/>
                  <a:pt x="21" y="12"/>
                </a:cubicBezTo>
                <a:close/>
                <a:moveTo>
                  <a:pt x="29" y="8"/>
                </a:moveTo>
                <a:cubicBezTo>
                  <a:pt x="30" y="8"/>
                  <a:pt x="30" y="9"/>
                  <a:pt x="30" y="9"/>
                </a:cubicBezTo>
                <a:cubicBezTo>
                  <a:pt x="30" y="10"/>
                  <a:pt x="30" y="11"/>
                  <a:pt x="29" y="11"/>
                </a:cubicBezTo>
                <a:cubicBezTo>
                  <a:pt x="28" y="11"/>
                  <a:pt x="28" y="10"/>
                  <a:pt x="28" y="9"/>
                </a:cubicBezTo>
                <a:cubicBezTo>
                  <a:pt x="28" y="9"/>
                  <a:pt x="28" y="8"/>
                  <a:pt x="29" y="8"/>
                </a:cubicBezTo>
                <a:close/>
                <a:moveTo>
                  <a:pt x="27" y="15"/>
                </a:moveTo>
                <a:cubicBezTo>
                  <a:pt x="31" y="15"/>
                  <a:pt x="31" y="15"/>
                  <a:pt x="31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31" y="16"/>
                  <a:pt x="31" y="16"/>
                  <a:pt x="31" y="16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16"/>
                  <a:pt x="27" y="16"/>
                  <a:pt x="27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7" y="15"/>
                  <a:pt x="27" y="15"/>
                  <a:pt x="27" y="15"/>
                </a:cubicBezTo>
                <a:close/>
                <a:moveTo>
                  <a:pt x="27" y="3"/>
                </a:moveTo>
                <a:cubicBezTo>
                  <a:pt x="31" y="3"/>
                  <a:pt x="31" y="3"/>
                  <a:pt x="31" y="3"/>
                </a:cubicBezTo>
                <a:cubicBezTo>
                  <a:pt x="31" y="3"/>
                  <a:pt x="31" y="3"/>
                  <a:pt x="31" y="3"/>
                </a:cubicBezTo>
                <a:cubicBezTo>
                  <a:pt x="31" y="4"/>
                  <a:pt x="31" y="4"/>
                  <a:pt x="31" y="4"/>
                </a:cubicBezTo>
                <a:cubicBezTo>
                  <a:pt x="31" y="4"/>
                  <a:pt x="31" y="4"/>
                  <a:pt x="31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3"/>
                  <a:pt x="27" y="3"/>
                  <a:pt x="27" y="3"/>
                </a:cubicBezTo>
                <a:cubicBezTo>
                  <a:pt x="27" y="3"/>
                  <a:pt x="27" y="3"/>
                  <a:pt x="27" y="3"/>
                </a:cubicBezTo>
                <a:close/>
                <a:moveTo>
                  <a:pt x="14" y="14"/>
                </a:moveTo>
                <a:cubicBezTo>
                  <a:pt x="14" y="14"/>
                  <a:pt x="14" y="14"/>
                  <a:pt x="14" y="14"/>
                </a:cubicBezTo>
                <a:close/>
                <a:moveTo>
                  <a:pt x="5" y="8"/>
                </a:moveTo>
                <a:cubicBezTo>
                  <a:pt x="5" y="8"/>
                  <a:pt x="6" y="9"/>
                  <a:pt x="6" y="9"/>
                </a:cubicBezTo>
                <a:cubicBezTo>
                  <a:pt x="6" y="10"/>
                  <a:pt x="5" y="11"/>
                  <a:pt x="5" y="11"/>
                </a:cubicBezTo>
                <a:cubicBezTo>
                  <a:pt x="4" y="11"/>
                  <a:pt x="3" y="10"/>
                  <a:pt x="3" y="9"/>
                </a:cubicBezTo>
                <a:cubicBezTo>
                  <a:pt x="3" y="9"/>
                  <a:pt x="4" y="8"/>
                  <a:pt x="5" y="8"/>
                </a:cubicBezTo>
                <a:close/>
                <a:moveTo>
                  <a:pt x="7" y="15"/>
                </a:move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6"/>
                  <a:pt x="7" y="16"/>
                  <a:pt x="7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16"/>
                  <a:pt x="3" y="16"/>
                  <a:pt x="3" y="15"/>
                </a:cubicBezTo>
                <a:cubicBezTo>
                  <a:pt x="3" y="15"/>
                  <a:pt x="3" y="15"/>
                  <a:pt x="3" y="15"/>
                </a:cubicBezTo>
                <a:cubicBezTo>
                  <a:pt x="3" y="15"/>
                  <a:pt x="3" y="15"/>
                  <a:pt x="3" y="15"/>
                </a:cubicBezTo>
                <a:cubicBezTo>
                  <a:pt x="7" y="15"/>
                  <a:pt x="7" y="15"/>
                  <a:pt x="7" y="15"/>
                </a:cubicBezTo>
                <a:close/>
                <a:moveTo>
                  <a:pt x="7" y="3"/>
                </a:moveTo>
                <a:cubicBezTo>
                  <a:pt x="7" y="3"/>
                  <a:pt x="7" y="3"/>
                  <a:pt x="7" y="3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3"/>
                  <a:pt x="3" y="3"/>
                  <a:pt x="3" y="3"/>
                </a:cubicBezTo>
                <a:cubicBezTo>
                  <a:pt x="3" y="3"/>
                  <a:pt x="3" y="3"/>
                  <a:pt x="3" y="3"/>
                </a:cubicBezTo>
                <a:lnTo>
                  <a:pt x="7" y="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07" name="Freeform 235">
            <a:extLst>
              <a:ext uri="{FF2B5EF4-FFF2-40B4-BE49-F238E27FC236}">
                <a16:creationId xmlns:a16="http://schemas.microsoft.com/office/drawing/2014/main" id="{A2220702-D389-E280-9DC9-2BE4BEA714F8}"/>
              </a:ext>
            </a:extLst>
          </p:cNvPr>
          <p:cNvSpPr>
            <a:spLocks noEditPoints="1"/>
          </p:cNvSpPr>
          <p:nvPr/>
        </p:nvSpPr>
        <p:spPr bwMode="auto">
          <a:xfrm>
            <a:off x="5676163" y="4072442"/>
            <a:ext cx="327571" cy="325761"/>
          </a:xfrm>
          <a:custGeom>
            <a:avLst/>
            <a:gdLst>
              <a:gd name="T0" fmla="*/ 21 w 34"/>
              <a:gd name="T1" fmla="*/ 26 h 34"/>
              <a:gd name="T2" fmla="*/ 21 w 34"/>
              <a:gd name="T3" fmla="*/ 20 h 34"/>
              <a:gd name="T4" fmla="*/ 31 w 34"/>
              <a:gd name="T5" fmla="*/ 19 h 34"/>
              <a:gd name="T6" fmla="*/ 34 w 34"/>
              <a:gd name="T7" fmla="*/ 24 h 34"/>
              <a:gd name="T8" fmla="*/ 31 w 34"/>
              <a:gd name="T9" fmla="*/ 20 h 34"/>
              <a:gd name="T10" fmla="*/ 22 w 34"/>
              <a:gd name="T11" fmla="*/ 20 h 34"/>
              <a:gd name="T12" fmla="*/ 29 w 34"/>
              <a:gd name="T13" fmla="*/ 32 h 34"/>
              <a:gd name="T14" fmla="*/ 27 w 34"/>
              <a:gd name="T15" fmla="*/ 29 h 34"/>
              <a:gd name="T16" fmla="*/ 23 w 34"/>
              <a:gd name="T17" fmla="*/ 32 h 34"/>
              <a:gd name="T18" fmla="*/ 23 w 34"/>
              <a:gd name="T19" fmla="*/ 30 h 34"/>
              <a:gd name="T20" fmla="*/ 24 w 34"/>
              <a:gd name="T21" fmla="*/ 29 h 34"/>
              <a:gd name="T22" fmla="*/ 23 w 34"/>
              <a:gd name="T23" fmla="*/ 27 h 34"/>
              <a:gd name="T24" fmla="*/ 24 w 34"/>
              <a:gd name="T25" fmla="*/ 26 h 34"/>
              <a:gd name="T26" fmla="*/ 23 w 34"/>
              <a:gd name="T27" fmla="*/ 21 h 34"/>
              <a:gd name="T28" fmla="*/ 24 w 34"/>
              <a:gd name="T29" fmla="*/ 23 h 34"/>
              <a:gd name="T30" fmla="*/ 17 w 34"/>
              <a:gd name="T31" fmla="*/ 12 h 34"/>
              <a:gd name="T32" fmla="*/ 11 w 34"/>
              <a:gd name="T33" fmla="*/ 11 h 34"/>
              <a:gd name="T34" fmla="*/ 12 w 34"/>
              <a:gd name="T35" fmla="*/ 15 h 34"/>
              <a:gd name="T36" fmla="*/ 10 w 34"/>
              <a:gd name="T37" fmla="*/ 15 h 34"/>
              <a:gd name="T38" fmla="*/ 8 w 34"/>
              <a:gd name="T39" fmla="*/ 13 h 34"/>
              <a:gd name="T40" fmla="*/ 10 w 34"/>
              <a:gd name="T41" fmla="*/ 14 h 34"/>
              <a:gd name="T42" fmla="*/ 8 w 34"/>
              <a:gd name="T43" fmla="*/ 10 h 34"/>
              <a:gd name="T44" fmla="*/ 11 w 34"/>
              <a:gd name="T45" fmla="*/ 8 h 34"/>
              <a:gd name="T46" fmla="*/ 12 w 34"/>
              <a:gd name="T47" fmla="*/ 10 h 34"/>
              <a:gd name="T48" fmla="*/ 10 w 34"/>
              <a:gd name="T49" fmla="*/ 10 h 34"/>
              <a:gd name="T50" fmla="*/ 10 w 34"/>
              <a:gd name="T51" fmla="*/ 10 h 34"/>
              <a:gd name="T52" fmla="*/ 12 w 34"/>
              <a:gd name="T53" fmla="*/ 12 h 34"/>
              <a:gd name="T54" fmla="*/ 11 w 34"/>
              <a:gd name="T55" fmla="*/ 12 h 34"/>
              <a:gd name="T56" fmla="*/ 11 w 34"/>
              <a:gd name="T57" fmla="*/ 7 h 34"/>
              <a:gd name="T58" fmla="*/ 14 w 34"/>
              <a:gd name="T59" fmla="*/ 16 h 34"/>
              <a:gd name="T60" fmla="*/ 11 w 34"/>
              <a:gd name="T61" fmla="*/ 6 h 34"/>
              <a:gd name="T62" fmla="*/ 3 w 34"/>
              <a:gd name="T63" fmla="*/ 4 h 34"/>
              <a:gd name="T64" fmla="*/ 3 w 34"/>
              <a:gd name="T65" fmla="*/ 19 h 34"/>
              <a:gd name="T66" fmla="*/ 31 w 34"/>
              <a:gd name="T67" fmla="*/ 17 h 34"/>
              <a:gd name="T68" fmla="*/ 21 w 34"/>
              <a:gd name="T69" fmla="*/ 17 h 34"/>
              <a:gd name="T70" fmla="*/ 30 w 34"/>
              <a:gd name="T71" fmla="*/ 7 h 34"/>
              <a:gd name="T72" fmla="*/ 30 w 34"/>
              <a:gd name="T73" fmla="*/ 4 h 34"/>
              <a:gd name="T74" fmla="*/ 21 w 34"/>
              <a:gd name="T75" fmla="*/ 13 h 34"/>
              <a:gd name="T76" fmla="*/ 27 w 34"/>
              <a:gd name="T77" fmla="*/ 11 h 34"/>
              <a:gd name="T78" fmla="*/ 24 w 34"/>
              <a:gd name="T79" fmla="*/ 13 h 34"/>
              <a:gd name="T80" fmla="*/ 31 w 34"/>
              <a:gd name="T81" fmla="*/ 11 h 34"/>
              <a:gd name="T82" fmla="*/ 28 w 34"/>
              <a:gd name="T83" fmla="*/ 11 h 34"/>
              <a:gd name="T84" fmla="*/ 24 w 34"/>
              <a:gd name="T85" fmla="*/ 10 h 34"/>
              <a:gd name="T86" fmla="*/ 21 w 34"/>
              <a:gd name="T87" fmla="*/ 8 h 34"/>
              <a:gd name="T88" fmla="*/ 27 w 34"/>
              <a:gd name="T89" fmla="*/ 10 h 34"/>
              <a:gd name="T90" fmla="*/ 27 w 34"/>
              <a:gd name="T91" fmla="*/ 8 h 34"/>
              <a:gd name="T92" fmla="*/ 28 w 34"/>
              <a:gd name="T93" fmla="*/ 10 h 34"/>
              <a:gd name="T94" fmla="*/ 24 w 34"/>
              <a:gd name="T95" fmla="*/ 4 h 34"/>
              <a:gd name="T96" fmla="*/ 21 w 34"/>
              <a:gd name="T97" fmla="*/ 7 h 34"/>
              <a:gd name="T98" fmla="*/ 27 w 34"/>
              <a:gd name="T99" fmla="*/ 5 h 34"/>
              <a:gd name="T100" fmla="*/ 24 w 34"/>
              <a:gd name="T101" fmla="*/ 5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4" h="34">
                <a:moveTo>
                  <a:pt x="2" y="0"/>
                </a:moveTo>
                <a:cubicBezTo>
                  <a:pt x="1" y="0"/>
                  <a:pt x="0" y="1"/>
                  <a:pt x="0" y="2"/>
                </a:cubicBezTo>
                <a:cubicBezTo>
                  <a:pt x="0" y="11"/>
                  <a:pt x="0" y="15"/>
                  <a:pt x="0" y="24"/>
                </a:cubicBezTo>
                <a:cubicBezTo>
                  <a:pt x="0" y="25"/>
                  <a:pt x="1" y="26"/>
                  <a:pt x="2" y="26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24"/>
                  <a:pt x="21" y="24"/>
                  <a:pt x="21" y="24"/>
                </a:cubicBezTo>
                <a:cubicBezTo>
                  <a:pt x="7" y="24"/>
                  <a:pt x="7" y="24"/>
                  <a:pt x="7" y="24"/>
                </a:cubicBezTo>
                <a:cubicBezTo>
                  <a:pt x="7" y="23"/>
                  <a:pt x="7" y="23"/>
                  <a:pt x="7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1" y="19"/>
                  <a:pt x="21" y="19"/>
                </a:cubicBezTo>
                <a:cubicBezTo>
                  <a:pt x="21" y="19"/>
                  <a:pt x="21" y="19"/>
                  <a:pt x="21" y="19"/>
                </a:cubicBezTo>
                <a:cubicBezTo>
                  <a:pt x="22" y="19"/>
                  <a:pt x="22" y="18"/>
                  <a:pt x="23" y="18"/>
                </a:cubicBezTo>
                <a:cubicBezTo>
                  <a:pt x="29" y="18"/>
                  <a:pt x="29" y="18"/>
                  <a:pt x="29" y="18"/>
                </a:cubicBezTo>
                <a:cubicBezTo>
                  <a:pt x="30" y="18"/>
                  <a:pt x="31" y="19"/>
                  <a:pt x="31" y="19"/>
                </a:cubicBezTo>
                <a:cubicBezTo>
                  <a:pt x="31" y="19"/>
                  <a:pt x="31" y="19"/>
                  <a:pt x="31" y="19"/>
                </a:cubicBezTo>
                <a:cubicBezTo>
                  <a:pt x="31" y="19"/>
                  <a:pt x="32" y="20"/>
                  <a:pt x="32" y="20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33" y="26"/>
                  <a:pt x="34" y="25"/>
                  <a:pt x="34" y="24"/>
                </a:cubicBezTo>
                <a:cubicBezTo>
                  <a:pt x="34" y="15"/>
                  <a:pt x="34" y="11"/>
                  <a:pt x="34" y="2"/>
                </a:cubicBezTo>
                <a:cubicBezTo>
                  <a:pt x="34" y="1"/>
                  <a:pt x="32" y="0"/>
                  <a:pt x="31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2" y="0"/>
                  <a:pt x="2" y="0"/>
                  <a:pt x="2" y="0"/>
                </a:cubicBezTo>
                <a:close/>
                <a:moveTo>
                  <a:pt x="31" y="20"/>
                </a:moveTo>
                <a:cubicBezTo>
                  <a:pt x="31" y="33"/>
                  <a:pt x="31" y="33"/>
                  <a:pt x="31" y="33"/>
                </a:cubicBezTo>
                <a:cubicBezTo>
                  <a:pt x="31" y="33"/>
                  <a:pt x="30" y="34"/>
                  <a:pt x="29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22" y="34"/>
                  <a:pt x="22" y="33"/>
                  <a:pt x="22" y="33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20"/>
                  <a:pt x="22" y="19"/>
                  <a:pt x="23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30" y="19"/>
                  <a:pt x="31" y="20"/>
                  <a:pt x="31" y="20"/>
                </a:cubicBezTo>
                <a:close/>
                <a:moveTo>
                  <a:pt x="27" y="32"/>
                </a:moveTo>
                <a:cubicBezTo>
                  <a:pt x="28" y="32"/>
                  <a:pt x="28" y="32"/>
                  <a:pt x="29" y="32"/>
                </a:cubicBezTo>
                <a:cubicBezTo>
                  <a:pt x="29" y="32"/>
                  <a:pt x="29" y="32"/>
                  <a:pt x="29" y="32"/>
                </a:cubicBezTo>
                <a:cubicBezTo>
                  <a:pt x="29" y="31"/>
                  <a:pt x="29" y="30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8" y="29"/>
                  <a:pt x="28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30"/>
                  <a:pt x="27" y="31"/>
                  <a:pt x="27" y="32"/>
                </a:cubicBezTo>
                <a:cubicBezTo>
                  <a:pt x="27" y="32"/>
                  <a:pt x="27" y="32"/>
                  <a:pt x="27" y="32"/>
                </a:cubicBezTo>
                <a:close/>
                <a:moveTo>
                  <a:pt x="23" y="30"/>
                </a:moveTo>
                <a:cubicBezTo>
                  <a:pt x="23" y="32"/>
                  <a:pt x="23" y="32"/>
                  <a:pt x="23" y="32"/>
                </a:cubicBezTo>
                <a:cubicBezTo>
                  <a:pt x="23" y="32"/>
                  <a:pt x="23" y="32"/>
                  <a:pt x="23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lose/>
                <a:moveTo>
                  <a:pt x="23" y="27"/>
                </a:moveTo>
                <a:cubicBezTo>
                  <a:pt x="23" y="29"/>
                  <a:pt x="23" y="29"/>
                  <a:pt x="23" y="29"/>
                </a:cubicBezTo>
                <a:cubicBezTo>
                  <a:pt x="23" y="29"/>
                  <a:pt x="23" y="29"/>
                  <a:pt x="23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3" y="27"/>
                  <a:pt x="23" y="27"/>
                  <a:pt x="23" y="27"/>
                </a:cubicBezTo>
                <a:cubicBezTo>
                  <a:pt x="23" y="27"/>
                  <a:pt x="23" y="27"/>
                  <a:pt x="23" y="27"/>
                </a:cubicBezTo>
                <a:close/>
                <a:moveTo>
                  <a:pt x="23" y="24"/>
                </a:moveTo>
                <a:cubicBezTo>
                  <a:pt x="23" y="24"/>
                  <a:pt x="23" y="24"/>
                  <a:pt x="23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3" y="24"/>
                  <a:pt x="23" y="24"/>
                  <a:pt x="23" y="24"/>
                </a:cubicBezTo>
                <a:close/>
                <a:moveTo>
                  <a:pt x="23" y="21"/>
                </a:moveTo>
                <a:cubicBezTo>
                  <a:pt x="23" y="21"/>
                  <a:pt x="23" y="21"/>
                  <a:pt x="23" y="21"/>
                </a:cubicBezTo>
                <a:cubicBezTo>
                  <a:pt x="24" y="21"/>
                  <a:pt x="24" y="21"/>
                  <a:pt x="24" y="21"/>
                </a:cubicBezTo>
                <a:cubicBezTo>
                  <a:pt x="24" y="21"/>
                  <a:pt x="24" y="21"/>
                  <a:pt x="24" y="21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21"/>
                  <a:pt x="23" y="21"/>
                  <a:pt x="23" y="21"/>
                </a:cubicBezTo>
                <a:close/>
                <a:moveTo>
                  <a:pt x="11" y="5"/>
                </a:moveTo>
                <a:cubicBezTo>
                  <a:pt x="14" y="5"/>
                  <a:pt x="17" y="8"/>
                  <a:pt x="17" y="12"/>
                </a:cubicBezTo>
                <a:cubicBezTo>
                  <a:pt x="17" y="15"/>
                  <a:pt x="14" y="18"/>
                  <a:pt x="11" y="18"/>
                </a:cubicBezTo>
                <a:cubicBezTo>
                  <a:pt x="7" y="18"/>
                  <a:pt x="4" y="15"/>
                  <a:pt x="4" y="12"/>
                </a:cubicBezTo>
                <a:cubicBezTo>
                  <a:pt x="4" y="8"/>
                  <a:pt x="7" y="5"/>
                  <a:pt x="11" y="5"/>
                </a:cubicBezTo>
                <a:close/>
                <a:moveTo>
                  <a:pt x="11" y="10"/>
                </a:moveTo>
                <a:cubicBezTo>
                  <a:pt x="11" y="11"/>
                  <a:pt x="11" y="11"/>
                  <a:pt x="11" y="11"/>
                </a:cubicBezTo>
                <a:cubicBezTo>
                  <a:pt x="11" y="11"/>
                  <a:pt x="12" y="11"/>
                  <a:pt x="12" y="11"/>
                </a:cubicBezTo>
                <a:cubicBezTo>
                  <a:pt x="13" y="11"/>
                  <a:pt x="13" y="12"/>
                  <a:pt x="13" y="12"/>
                </a:cubicBezTo>
                <a:cubicBezTo>
                  <a:pt x="13" y="12"/>
                  <a:pt x="13" y="12"/>
                  <a:pt x="13" y="13"/>
                </a:cubicBezTo>
                <a:cubicBezTo>
                  <a:pt x="13" y="13"/>
                  <a:pt x="13" y="14"/>
                  <a:pt x="13" y="14"/>
                </a:cubicBezTo>
                <a:cubicBezTo>
                  <a:pt x="13" y="14"/>
                  <a:pt x="13" y="15"/>
                  <a:pt x="12" y="15"/>
                </a:cubicBezTo>
                <a:cubicBezTo>
                  <a:pt x="12" y="15"/>
                  <a:pt x="12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6"/>
                  <a:pt x="11" y="16"/>
                  <a:pt x="11" y="16"/>
                </a:cubicBezTo>
                <a:cubicBezTo>
                  <a:pt x="10" y="16"/>
                  <a:pt x="10" y="16"/>
                  <a:pt x="10" y="16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10" y="15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3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2"/>
                  <a:pt x="9" y="12"/>
                  <a:pt x="9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8" y="12"/>
                  <a:pt x="8" y="11"/>
                  <a:pt x="8" y="11"/>
                </a:cubicBezTo>
                <a:cubicBezTo>
                  <a:pt x="8" y="11"/>
                  <a:pt x="8" y="11"/>
                  <a:pt x="8" y="10"/>
                </a:cubicBezTo>
                <a:cubicBezTo>
                  <a:pt x="8" y="10"/>
                  <a:pt x="8" y="9"/>
                  <a:pt x="8" y="9"/>
                </a:cubicBezTo>
                <a:cubicBezTo>
                  <a:pt x="8" y="9"/>
                  <a:pt x="9" y="9"/>
                  <a:pt x="9" y="9"/>
                </a:cubicBezTo>
                <a:cubicBezTo>
                  <a:pt x="9" y="9"/>
                  <a:pt x="10" y="9"/>
                  <a:pt x="10" y="9"/>
                </a:cubicBezTo>
                <a:cubicBezTo>
                  <a:pt x="10" y="8"/>
                  <a:pt x="10" y="8"/>
                  <a:pt x="10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2" y="9"/>
                  <a:pt x="12" y="9"/>
                </a:cubicBezTo>
                <a:cubicBezTo>
                  <a:pt x="12" y="9"/>
                  <a:pt x="13" y="9"/>
                  <a:pt x="13" y="9"/>
                </a:cubicBezTo>
                <a:cubicBezTo>
                  <a:pt x="13" y="10"/>
                  <a:pt x="13" y="10"/>
                  <a:pt x="13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lose/>
                <a:moveTo>
                  <a:pt x="10" y="10"/>
                </a:move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9" y="11"/>
                </a:cubicBezTo>
                <a:cubicBezTo>
                  <a:pt x="9" y="11"/>
                  <a:pt x="9" y="11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lose/>
                <a:moveTo>
                  <a:pt x="11" y="12"/>
                </a:moveTo>
                <a:cubicBezTo>
                  <a:pt x="11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4"/>
                  <a:pt x="12" y="14"/>
                </a:cubicBezTo>
                <a:cubicBezTo>
                  <a:pt x="12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2"/>
                  <a:pt x="11" y="12"/>
                  <a:pt x="11" y="12"/>
                </a:cubicBezTo>
                <a:close/>
                <a:moveTo>
                  <a:pt x="11" y="16"/>
                </a:moveTo>
                <a:cubicBezTo>
                  <a:pt x="9" y="16"/>
                  <a:pt x="8" y="16"/>
                  <a:pt x="7" y="15"/>
                </a:cubicBezTo>
                <a:cubicBezTo>
                  <a:pt x="7" y="14"/>
                  <a:pt x="6" y="13"/>
                  <a:pt x="6" y="12"/>
                </a:cubicBezTo>
                <a:cubicBezTo>
                  <a:pt x="6" y="11"/>
                  <a:pt x="7" y="9"/>
                  <a:pt x="7" y="9"/>
                </a:cubicBezTo>
                <a:cubicBezTo>
                  <a:pt x="8" y="8"/>
                  <a:pt x="9" y="7"/>
                  <a:pt x="11" y="7"/>
                </a:cubicBezTo>
                <a:cubicBezTo>
                  <a:pt x="12" y="7"/>
                  <a:pt x="13" y="8"/>
                  <a:pt x="14" y="9"/>
                </a:cubicBezTo>
                <a:cubicBezTo>
                  <a:pt x="15" y="9"/>
                  <a:pt x="15" y="11"/>
                  <a:pt x="15" y="12"/>
                </a:cubicBezTo>
                <a:cubicBezTo>
                  <a:pt x="15" y="13"/>
                  <a:pt x="15" y="14"/>
                  <a:pt x="14" y="15"/>
                </a:cubicBezTo>
                <a:cubicBezTo>
                  <a:pt x="13" y="16"/>
                  <a:pt x="12" y="16"/>
                  <a:pt x="11" y="16"/>
                </a:cubicBezTo>
                <a:close/>
                <a:moveTo>
                  <a:pt x="14" y="16"/>
                </a:moveTo>
                <a:cubicBezTo>
                  <a:pt x="13" y="17"/>
                  <a:pt x="12" y="17"/>
                  <a:pt x="11" y="17"/>
                </a:cubicBezTo>
                <a:cubicBezTo>
                  <a:pt x="9" y="17"/>
                  <a:pt x="8" y="17"/>
                  <a:pt x="7" y="16"/>
                </a:cubicBezTo>
                <a:cubicBezTo>
                  <a:pt x="6" y="15"/>
                  <a:pt x="5" y="13"/>
                  <a:pt x="5" y="12"/>
                </a:cubicBezTo>
                <a:cubicBezTo>
                  <a:pt x="5" y="10"/>
                  <a:pt x="6" y="9"/>
                  <a:pt x="7" y="8"/>
                </a:cubicBezTo>
                <a:cubicBezTo>
                  <a:pt x="8" y="7"/>
                  <a:pt x="9" y="6"/>
                  <a:pt x="11" y="6"/>
                </a:cubicBezTo>
                <a:cubicBezTo>
                  <a:pt x="12" y="6"/>
                  <a:pt x="13" y="7"/>
                  <a:pt x="14" y="8"/>
                </a:cubicBezTo>
                <a:cubicBezTo>
                  <a:pt x="15" y="9"/>
                  <a:pt x="16" y="10"/>
                  <a:pt x="16" y="12"/>
                </a:cubicBezTo>
                <a:cubicBezTo>
                  <a:pt x="16" y="13"/>
                  <a:pt x="15" y="15"/>
                  <a:pt x="14" y="16"/>
                </a:cubicBezTo>
                <a:close/>
                <a:moveTo>
                  <a:pt x="3" y="5"/>
                </a:moveTo>
                <a:cubicBezTo>
                  <a:pt x="3" y="5"/>
                  <a:pt x="3" y="4"/>
                  <a:pt x="3" y="4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4"/>
                  <a:pt x="18" y="5"/>
                  <a:pt x="18" y="5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3" y="17"/>
                  <a:pt x="3" y="6"/>
                  <a:pt x="3" y="5"/>
                </a:cubicBezTo>
                <a:close/>
                <a:moveTo>
                  <a:pt x="21" y="15"/>
                </a:moveTo>
                <a:cubicBezTo>
                  <a:pt x="31" y="15"/>
                  <a:pt x="31" y="15"/>
                  <a:pt x="31" y="15"/>
                </a:cubicBezTo>
                <a:cubicBezTo>
                  <a:pt x="31" y="17"/>
                  <a:pt x="31" y="17"/>
                  <a:pt x="31" y="17"/>
                </a:cubicBezTo>
                <a:cubicBezTo>
                  <a:pt x="29" y="17"/>
                  <a:pt x="29" y="17"/>
                  <a:pt x="29" y="17"/>
                </a:cubicBezTo>
                <a:cubicBezTo>
                  <a:pt x="29" y="17"/>
                  <a:pt x="29" y="17"/>
                  <a:pt x="29" y="17"/>
                </a:cubicBezTo>
                <a:cubicBezTo>
                  <a:pt x="23" y="17"/>
                  <a:pt x="23" y="17"/>
                  <a:pt x="23" y="17"/>
                </a:cubicBezTo>
                <a:cubicBezTo>
                  <a:pt x="23" y="17"/>
                  <a:pt x="23" y="17"/>
                  <a:pt x="23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15"/>
                  <a:pt x="21" y="15"/>
                  <a:pt x="21" y="15"/>
                </a:cubicBezTo>
                <a:close/>
                <a:moveTo>
                  <a:pt x="30" y="4"/>
                </a:moveTo>
                <a:cubicBezTo>
                  <a:pt x="30" y="4"/>
                  <a:pt x="31" y="5"/>
                  <a:pt x="31" y="5"/>
                </a:cubicBezTo>
                <a:cubicBezTo>
                  <a:pt x="31" y="7"/>
                  <a:pt x="31" y="7"/>
                  <a:pt x="31" y="7"/>
                </a:cubicBezTo>
                <a:cubicBezTo>
                  <a:pt x="31" y="7"/>
                  <a:pt x="30" y="7"/>
                  <a:pt x="30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5"/>
                  <a:pt x="28" y="5"/>
                  <a:pt x="28" y="5"/>
                </a:cubicBezTo>
                <a:cubicBezTo>
                  <a:pt x="28" y="5"/>
                  <a:pt x="28" y="4"/>
                  <a:pt x="28" y="4"/>
                </a:cubicBezTo>
                <a:cubicBezTo>
                  <a:pt x="30" y="4"/>
                  <a:pt x="30" y="4"/>
                  <a:pt x="30" y="4"/>
                </a:cubicBezTo>
                <a:close/>
                <a:moveTo>
                  <a:pt x="24" y="11"/>
                </a:moveTo>
                <a:cubicBezTo>
                  <a:pt x="24" y="11"/>
                  <a:pt x="24" y="11"/>
                  <a:pt x="24" y="11"/>
                </a:cubicBezTo>
                <a:cubicBezTo>
                  <a:pt x="24" y="13"/>
                  <a:pt x="24" y="13"/>
                  <a:pt x="24" y="13"/>
                </a:cubicBezTo>
                <a:cubicBezTo>
                  <a:pt x="24" y="13"/>
                  <a:pt x="24" y="13"/>
                  <a:pt x="24" y="13"/>
                </a:cubicBezTo>
                <a:cubicBezTo>
                  <a:pt x="21" y="13"/>
                  <a:pt x="21" y="13"/>
                  <a:pt x="21" y="13"/>
                </a:cubicBezTo>
                <a:cubicBezTo>
                  <a:pt x="21" y="13"/>
                  <a:pt x="21" y="13"/>
                  <a:pt x="21" y="13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4" y="11"/>
                  <a:pt x="24" y="11"/>
                  <a:pt x="24" y="11"/>
                </a:cubicBezTo>
                <a:close/>
                <a:moveTo>
                  <a:pt x="27" y="11"/>
                </a:moveTo>
                <a:cubicBezTo>
                  <a:pt x="27" y="11"/>
                  <a:pt x="27" y="11"/>
                  <a:pt x="27" y="11"/>
                </a:cubicBezTo>
                <a:cubicBezTo>
                  <a:pt x="27" y="13"/>
                  <a:pt x="27" y="13"/>
                  <a:pt x="27" y="13"/>
                </a:cubicBezTo>
                <a:cubicBezTo>
                  <a:pt x="27" y="13"/>
                  <a:pt x="27" y="13"/>
                  <a:pt x="27" y="13"/>
                </a:cubicBezTo>
                <a:cubicBezTo>
                  <a:pt x="25" y="13"/>
                  <a:pt x="25" y="13"/>
                  <a:pt x="25" y="13"/>
                </a:cubicBezTo>
                <a:cubicBezTo>
                  <a:pt x="25" y="13"/>
                  <a:pt x="24" y="13"/>
                  <a:pt x="24" y="13"/>
                </a:cubicBezTo>
                <a:cubicBezTo>
                  <a:pt x="24" y="11"/>
                  <a:pt x="24" y="11"/>
                  <a:pt x="24" y="11"/>
                </a:cubicBezTo>
                <a:cubicBezTo>
                  <a:pt x="24" y="11"/>
                  <a:pt x="25" y="11"/>
                  <a:pt x="25" y="11"/>
                </a:cubicBezTo>
                <a:cubicBezTo>
                  <a:pt x="27" y="11"/>
                  <a:pt x="27" y="11"/>
                  <a:pt x="27" y="11"/>
                </a:cubicBezTo>
                <a:close/>
                <a:moveTo>
                  <a:pt x="30" y="11"/>
                </a:moveTo>
                <a:cubicBezTo>
                  <a:pt x="30" y="11"/>
                  <a:pt x="31" y="11"/>
                  <a:pt x="31" y="11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0" y="13"/>
                  <a:pt x="30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30" y="11"/>
                  <a:pt x="30" y="11"/>
                  <a:pt x="30" y="11"/>
                </a:cubicBezTo>
                <a:close/>
                <a:moveTo>
                  <a:pt x="24" y="8"/>
                </a:moveTo>
                <a:cubicBezTo>
                  <a:pt x="24" y="8"/>
                  <a:pt x="24" y="8"/>
                  <a:pt x="24" y="8"/>
                </a:cubicBezTo>
                <a:cubicBezTo>
                  <a:pt x="24" y="10"/>
                  <a:pt x="24" y="10"/>
                  <a:pt x="24" y="10"/>
                </a:cubicBezTo>
                <a:cubicBezTo>
                  <a:pt x="24" y="10"/>
                  <a:pt x="24" y="10"/>
                  <a:pt x="24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8"/>
                  <a:pt x="21" y="8"/>
                  <a:pt x="21" y="8"/>
                </a:cubicBezTo>
                <a:cubicBezTo>
                  <a:pt x="21" y="8"/>
                  <a:pt x="21" y="8"/>
                  <a:pt x="21" y="8"/>
                </a:cubicBezTo>
                <a:cubicBezTo>
                  <a:pt x="24" y="8"/>
                  <a:pt x="24" y="8"/>
                  <a:pt x="24" y="8"/>
                </a:cubicBezTo>
                <a:close/>
                <a:moveTo>
                  <a:pt x="27" y="8"/>
                </a:moveTo>
                <a:cubicBezTo>
                  <a:pt x="27" y="8"/>
                  <a:pt x="27" y="8"/>
                  <a:pt x="27" y="8"/>
                </a:cubicBezTo>
                <a:cubicBezTo>
                  <a:pt x="27" y="10"/>
                  <a:pt x="27" y="10"/>
                  <a:pt x="27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25" y="10"/>
                  <a:pt x="25" y="10"/>
                  <a:pt x="25" y="10"/>
                </a:cubicBezTo>
                <a:cubicBezTo>
                  <a:pt x="25" y="10"/>
                  <a:pt x="24" y="10"/>
                  <a:pt x="24" y="10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5" y="8"/>
                  <a:pt x="25" y="8"/>
                </a:cubicBezTo>
                <a:cubicBezTo>
                  <a:pt x="27" y="8"/>
                  <a:pt x="27" y="8"/>
                  <a:pt x="27" y="8"/>
                </a:cubicBezTo>
                <a:close/>
                <a:moveTo>
                  <a:pt x="30" y="8"/>
                </a:moveTo>
                <a:cubicBezTo>
                  <a:pt x="30" y="8"/>
                  <a:pt x="31" y="8"/>
                  <a:pt x="31" y="8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0" y="10"/>
                  <a:pt x="30" y="10"/>
                </a:cubicBezTo>
                <a:cubicBezTo>
                  <a:pt x="28" y="10"/>
                  <a:pt x="28" y="10"/>
                  <a:pt x="28" y="10"/>
                </a:cubicBezTo>
                <a:cubicBezTo>
                  <a:pt x="28" y="10"/>
                  <a:pt x="28" y="10"/>
                  <a:pt x="28" y="10"/>
                </a:cubicBezTo>
                <a:cubicBezTo>
                  <a:pt x="28" y="8"/>
                  <a:pt x="28" y="8"/>
                  <a:pt x="28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30" y="8"/>
                  <a:pt x="30" y="8"/>
                  <a:pt x="30" y="8"/>
                </a:cubicBezTo>
                <a:close/>
                <a:moveTo>
                  <a:pt x="24" y="4"/>
                </a:moveTo>
                <a:cubicBezTo>
                  <a:pt x="24" y="4"/>
                  <a:pt x="24" y="5"/>
                  <a:pt x="24" y="5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1" y="7"/>
                  <a:pt x="21" y="7"/>
                  <a:pt x="21" y="7"/>
                </a:cubicBezTo>
                <a:cubicBezTo>
                  <a:pt x="21" y="7"/>
                  <a:pt x="21" y="7"/>
                  <a:pt x="21" y="7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4"/>
                  <a:pt x="21" y="4"/>
                </a:cubicBezTo>
                <a:cubicBezTo>
                  <a:pt x="24" y="4"/>
                  <a:pt x="24" y="4"/>
                  <a:pt x="24" y="4"/>
                </a:cubicBezTo>
                <a:close/>
                <a:moveTo>
                  <a:pt x="27" y="4"/>
                </a:moveTo>
                <a:cubicBezTo>
                  <a:pt x="27" y="4"/>
                  <a:pt x="27" y="5"/>
                  <a:pt x="27" y="5"/>
                </a:cubicBezTo>
                <a:cubicBezTo>
                  <a:pt x="27" y="7"/>
                  <a:pt x="27" y="7"/>
                  <a:pt x="27" y="7"/>
                </a:cubicBezTo>
                <a:cubicBezTo>
                  <a:pt x="27" y="7"/>
                  <a:pt x="27" y="7"/>
                  <a:pt x="27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4" y="7"/>
                  <a:pt x="24" y="7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5" y="4"/>
                  <a:pt x="25" y="4"/>
                </a:cubicBezTo>
                <a:lnTo>
                  <a:pt x="27" y="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08" name="Freeform 236">
            <a:extLst>
              <a:ext uri="{FF2B5EF4-FFF2-40B4-BE49-F238E27FC236}">
                <a16:creationId xmlns:a16="http://schemas.microsoft.com/office/drawing/2014/main" id="{E6BB85E6-50BF-4A63-37B3-6BC2293B8730}"/>
              </a:ext>
            </a:extLst>
          </p:cNvPr>
          <p:cNvSpPr>
            <a:spLocks noEditPoints="1"/>
          </p:cNvSpPr>
          <p:nvPr/>
        </p:nvSpPr>
        <p:spPr bwMode="auto">
          <a:xfrm>
            <a:off x="4594274" y="4081490"/>
            <a:ext cx="276897" cy="269658"/>
          </a:xfrm>
          <a:custGeom>
            <a:avLst/>
            <a:gdLst>
              <a:gd name="T0" fmla="*/ 20 w 29"/>
              <a:gd name="T1" fmla="*/ 21 h 28"/>
              <a:gd name="T2" fmla="*/ 27 w 29"/>
              <a:gd name="T3" fmla="*/ 15 h 28"/>
              <a:gd name="T4" fmla="*/ 29 w 29"/>
              <a:gd name="T5" fmla="*/ 15 h 28"/>
              <a:gd name="T6" fmla="*/ 29 w 29"/>
              <a:gd name="T7" fmla="*/ 15 h 28"/>
              <a:gd name="T8" fmla="*/ 29 w 29"/>
              <a:gd name="T9" fmla="*/ 20 h 28"/>
              <a:gd name="T10" fmla="*/ 26 w 29"/>
              <a:gd name="T11" fmla="*/ 21 h 28"/>
              <a:gd name="T12" fmla="*/ 27 w 29"/>
              <a:gd name="T13" fmla="*/ 7 h 28"/>
              <a:gd name="T14" fmla="*/ 24 w 29"/>
              <a:gd name="T15" fmla="*/ 4 h 28"/>
              <a:gd name="T16" fmla="*/ 16 w 29"/>
              <a:gd name="T17" fmla="*/ 4 h 28"/>
              <a:gd name="T18" fmla="*/ 10 w 29"/>
              <a:gd name="T19" fmla="*/ 1 h 28"/>
              <a:gd name="T20" fmla="*/ 3 w 29"/>
              <a:gd name="T21" fmla="*/ 6 h 28"/>
              <a:gd name="T22" fmla="*/ 0 w 29"/>
              <a:gd name="T23" fmla="*/ 11 h 28"/>
              <a:gd name="T24" fmla="*/ 2 w 29"/>
              <a:gd name="T25" fmla="*/ 28 h 28"/>
              <a:gd name="T26" fmla="*/ 28 w 29"/>
              <a:gd name="T27" fmla="*/ 26 h 28"/>
              <a:gd name="T28" fmla="*/ 20 w 29"/>
              <a:gd name="T29" fmla="*/ 21 h 28"/>
              <a:gd name="T30" fmla="*/ 28 w 29"/>
              <a:gd name="T31" fmla="*/ 15 h 28"/>
              <a:gd name="T32" fmla="*/ 25 w 29"/>
              <a:gd name="T33" fmla="*/ 8 h 28"/>
              <a:gd name="T34" fmla="*/ 2 w 29"/>
              <a:gd name="T35" fmla="*/ 8 h 28"/>
              <a:gd name="T36" fmla="*/ 2 w 29"/>
              <a:gd name="T37" fmla="*/ 7 h 28"/>
              <a:gd name="T38" fmla="*/ 2 w 29"/>
              <a:gd name="T39" fmla="*/ 8 h 28"/>
              <a:gd name="T40" fmla="*/ 6 w 29"/>
              <a:gd name="T41" fmla="*/ 8 h 28"/>
              <a:gd name="T42" fmla="*/ 22 w 29"/>
              <a:gd name="T43" fmla="*/ 5 h 28"/>
              <a:gd name="T44" fmla="*/ 24 w 29"/>
              <a:gd name="T45" fmla="*/ 8 h 28"/>
              <a:gd name="T46" fmla="*/ 25 w 29"/>
              <a:gd name="T47" fmla="*/ 7 h 28"/>
              <a:gd name="T48" fmla="*/ 28 w 29"/>
              <a:gd name="T49" fmla="*/ 10 h 28"/>
              <a:gd name="T50" fmla="*/ 29 w 29"/>
              <a:gd name="T51" fmla="*/ 14 h 28"/>
              <a:gd name="T52" fmla="*/ 6 w 29"/>
              <a:gd name="T53" fmla="*/ 7 h 28"/>
              <a:gd name="T54" fmla="*/ 13 w 29"/>
              <a:gd name="T55" fmla="*/ 3 h 28"/>
              <a:gd name="T56" fmla="*/ 11 w 29"/>
              <a:gd name="T57" fmla="*/ 6 h 28"/>
              <a:gd name="T58" fmla="*/ 13 w 29"/>
              <a:gd name="T59" fmla="*/ 4 h 28"/>
              <a:gd name="T60" fmla="*/ 12 w 29"/>
              <a:gd name="T61" fmla="*/ 4 h 28"/>
              <a:gd name="T62" fmla="*/ 9 w 29"/>
              <a:gd name="T63" fmla="*/ 7 h 28"/>
              <a:gd name="T64" fmla="*/ 18 w 29"/>
              <a:gd name="T65" fmla="*/ 7 h 28"/>
              <a:gd name="T66" fmla="*/ 22 w 29"/>
              <a:gd name="T67" fmla="*/ 6 h 28"/>
              <a:gd name="T68" fmla="*/ 22 w 29"/>
              <a:gd name="T69" fmla="*/ 7 h 28"/>
              <a:gd name="T70" fmla="*/ 18 w 29"/>
              <a:gd name="T71" fmla="*/ 8 h 28"/>
              <a:gd name="T72" fmla="*/ 18 w 29"/>
              <a:gd name="T73" fmla="*/ 7 h 28"/>
              <a:gd name="T74" fmla="*/ 28 w 29"/>
              <a:gd name="T75" fmla="*/ 21 h 28"/>
              <a:gd name="T76" fmla="*/ 29 w 29"/>
              <a:gd name="T77" fmla="*/ 2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9" h="28">
                <a:moveTo>
                  <a:pt x="26" y="21"/>
                </a:moveTo>
                <a:cubicBezTo>
                  <a:pt x="20" y="21"/>
                  <a:pt x="20" y="21"/>
                  <a:pt x="20" y="21"/>
                </a:cubicBezTo>
                <a:cubicBezTo>
                  <a:pt x="19" y="21"/>
                  <a:pt x="19" y="15"/>
                  <a:pt x="20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7" y="15"/>
                  <a:pt x="27" y="15"/>
                  <a:pt x="28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20"/>
                  <a:pt x="29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7" y="20"/>
                  <a:pt x="27" y="21"/>
                  <a:pt x="26" y="21"/>
                </a:cubicBezTo>
                <a:close/>
                <a:moveTo>
                  <a:pt x="29" y="9"/>
                </a:moveTo>
                <a:cubicBezTo>
                  <a:pt x="29" y="8"/>
                  <a:pt x="28" y="7"/>
                  <a:pt x="27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3"/>
                  <a:pt x="22" y="2"/>
                  <a:pt x="21" y="2"/>
                </a:cubicBezTo>
                <a:cubicBezTo>
                  <a:pt x="16" y="4"/>
                  <a:pt x="16" y="4"/>
                  <a:pt x="16" y="4"/>
                </a:cubicBezTo>
                <a:cubicBezTo>
                  <a:pt x="14" y="1"/>
                  <a:pt x="14" y="1"/>
                  <a:pt x="14" y="1"/>
                </a:cubicBezTo>
                <a:cubicBezTo>
                  <a:pt x="13" y="0"/>
                  <a:pt x="11" y="0"/>
                  <a:pt x="10" y="1"/>
                </a:cubicBezTo>
                <a:cubicBezTo>
                  <a:pt x="4" y="6"/>
                  <a:pt x="4" y="6"/>
                  <a:pt x="4" y="6"/>
                </a:cubicBezTo>
                <a:cubicBezTo>
                  <a:pt x="3" y="6"/>
                  <a:pt x="3" y="6"/>
                  <a:pt x="3" y="6"/>
                </a:cubicBezTo>
                <a:cubicBezTo>
                  <a:pt x="1" y="6"/>
                  <a:pt x="0" y="7"/>
                  <a:pt x="0" y="8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5"/>
                  <a:pt x="0" y="19"/>
                  <a:pt x="0" y="26"/>
                </a:cubicBezTo>
                <a:cubicBezTo>
                  <a:pt x="0" y="27"/>
                  <a:pt x="1" y="28"/>
                  <a:pt x="2" y="28"/>
                </a:cubicBezTo>
                <a:cubicBezTo>
                  <a:pt x="8" y="28"/>
                  <a:pt x="20" y="28"/>
                  <a:pt x="25" y="28"/>
                </a:cubicBezTo>
                <a:cubicBezTo>
                  <a:pt x="27" y="28"/>
                  <a:pt x="28" y="27"/>
                  <a:pt x="28" y="26"/>
                </a:cubicBezTo>
                <a:cubicBezTo>
                  <a:pt x="28" y="21"/>
                  <a:pt x="28" y="21"/>
                  <a:pt x="28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17" y="21"/>
                  <a:pt x="17" y="15"/>
                  <a:pt x="20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0"/>
                  <a:pt x="28" y="10"/>
                  <a:pt x="28" y="10"/>
                </a:cubicBezTo>
                <a:cubicBezTo>
                  <a:pt x="28" y="9"/>
                  <a:pt x="27" y="8"/>
                  <a:pt x="25" y="8"/>
                </a:cubicBezTo>
                <a:cubicBezTo>
                  <a:pt x="18" y="8"/>
                  <a:pt x="10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7"/>
                  <a:pt x="2" y="7"/>
                  <a:pt x="2" y="7"/>
                </a:cubicBezTo>
                <a:cubicBezTo>
                  <a:pt x="3" y="7"/>
                  <a:pt x="3" y="7"/>
                  <a:pt x="3" y="7"/>
                </a:cubicBezTo>
                <a:cubicBezTo>
                  <a:pt x="2" y="8"/>
                  <a:pt x="2" y="8"/>
                  <a:pt x="2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22" y="5"/>
                  <a:pt x="22" y="5"/>
                  <a:pt x="22" y="5"/>
                </a:cubicBezTo>
                <a:cubicBezTo>
                  <a:pt x="22" y="5"/>
                  <a:pt x="23" y="5"/>
                  <a:pt x="23" y="5"/>
                </a:cubicBezTo>
                <a:cubicBezTo>
                  <a:pt x="24" y="8"/>
                  <a:pt x="24" y="8"/>
                  <a:pt x="24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5" y="7"/>
                  <a:pt x="25" y="7"/>
                  <a:pt x="25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7" y="7"/>
                  <a:pt x="28" y="8"/>
                  <a:pt x="28" y="10"/>
                </a:cubicBezTo>
                <a:cubicBezTo>
                  <a:pt x="28" y="14"/>
                  <a:pt x="28" y="14"/>
                  <a:pt x="28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6" y="7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3" y="3"/>
                  <a:pt x="13" y="3"/>
                </a:cubicBezTo>
                <a:cubicBezTo>
                  <a:pt x="15" y="5"/>
                  <a:pt x="15" y="5"/>
                  <a:pt x="15" y="5"/>
                </a:cubicBezTo>
                <a:cubicBezTo>
                  <a:pt x="11" y="6"/>
                  <a:pt x="11" y="6"/>
                  <a:pt x="11" y="6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4"/>
                  <a:pt x="13" y="4"/>
                  <a:pt x="13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7"/>
                </a:cubicBezTo>
                <a:cubicBezTo>
                  <a:pt x="6" y="7"/>
                  <a:pt x="6" y="7"/>
                  <a:pt x="6" y="7"/>
                </a:cubicBezTo>
                <a:close/>
                <a:moveTo>
                  <a:pt x="18" y="7"/>
                </a:move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7"/>
                  <a:pt x="22" y="7"/>
                </a:cubicBezTo>
                <a:cubicBezTo>
                  <a:pt x="19" y="8"/>
                  <a:pt x="19" y="8"/>
                  <a:pt x="19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lose/>
                <a:moveTo>
                  <a:pt x="29" y="21"/>
                </a:moveTo>
                <a:cubicBezTo>
                  <a:pt x="28" y="21"/>
                  <a:pt x="28" y="21"/>
                  <a:pt x="28" y="21"/>
                </a:cubicBezTo>
                <a:cubicBezTo>
                  <a:pt x="28" y="26"/>
                  <a:pt x="28" y="26"/>
                  <a:pt x="28" y="26"/>
                </a:cubicBezTo>
                <a:cubicBezTo>
                  <a:pt x="29" y="26"/>
                  <a:pt x="29" y="25"/>
                  <a:pt x="29" y="25"/>
                </a:cubicBezTo>
                <a:lnTo>
                  <a:pt x="29" y="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09" name="Freeform 237">
            <a:extLst>
              <a:ext uri="{FF2B5EF4-FFF2-40B4-BE49-F238E27FC236}">
                <a16:creationId xmlns:a16="http://schemas.microsoft.com/office/drawing/2014/main" id="{BD4DD2EB-B0ED-3400-0C2A-F032D30CDC62}"/>
              </a:ext>
            </a:extLst>
          </p:cNvPr>
          <p:cNvSpPr>
            <a:spLocks noEditPoints="1"/>
          </p:cNvSpPr>
          <p:nvPr/>
        </p:nvSpPr>
        <p:spPr bwMode="auto">
          <a:xfrm>
            <a:off x="7344208" y="4072440"/>
            <a:ext cx="229843" cy="287756"/>
          </a:xfrm>
          <a:custGeom>
            <a:avLst/>
            <a:gdLst>
              <a:gd name="T0" fmla="*/ 24 w 24"/>
              <a:gd name="T1" fmla="*/ 2 h 30"/>
              <a:gd name="T2" fmla="*/ 2 w 24"/>
              <a:gd name="T3" fmla="*/ 30 h 30"/>
              <a:gd name="T4" fmla="*/ 2 w 24"/>
              <a:gd name="T5" fmla="*/ 0 h 30"/>
              <a:gd name="T6" fmla="*/ 2 w 24"/>
              <a:gd name="T7" fmla="*/ 28 h 30"/>
              <a:gd name="T8" fmla="*/ 22 w 24"/>
              <a:gd name="T9" fmla="*/ 24 h 30"/>
              <a:gd name="T10" fmla="*/ 20 w 24"/>
              <a:gd name="T11" fmla="*/ 25 h 30"/>
              <a:gd name="T12" fmla="*/ 19 w 24"/>
              <a:gd name="T13" fmla="*/ 24 h 30"/>
              <a:gd name="T14" fmla="*/ 18 w 24"/>
              <a:gd name="T15" fmla="*/ 25 h 30"/>
              <a:gd name="T16" fmla="*/ 17 w 24"/>
              <a:gd name="T17" fmla="*/ 24 h 30"/>
              <a:gd name="T18" fmla="*/ 9 w 24"/>
              <a:gd name="T19" fmla="*/ 25 h 30"/>
              <a:gd name="T20" fmla="*/ 8 w 24"/>
              <a:gd name="T21" fmla="*/ 24 h 30"/>
              <a:gd name="T22" fmla="*/ 6 w 24"/>
              <a:gd name="T23" fmla="*/ 25 h 30"/>
              <a:gd name="T24" fmla="*/ 5 w 24"/>
              <a:gd name="T25" fmla="*/ 24 h 30"/>
              <a:gd name="T26" fmla="*/ 22 w 24"/>
              <a:gd name="T27" fmla="*/ 16 h 30"/>
              <a:gd name="T28" fmla="*/ 20 w 24"/>
              <a:gd name="T29" fmla="*/ 17 h 30"/>
              <a:gd name="T30" fmla="*/ 19 w 24"/>
              <a:gd name="T31" fmla="*/ 16 h 30"/>
              <a:gd name="T32" fmla="*/ 18 w 24"/>
              <a:gd name="T33" fmla="*/ 17 h 30"/>
              <a:gd name="T34" fmla="*/ 17 w 24"/>
              <a:gd name="T35" fmla="*/ 16 h 30"/>
              <a:gd name="T36" fmla="*/ 15 w 24"/>
              <a:gd name="T37" fmla="*/ 17 h 30"/>
              <a:gd name="T38" fmla="*/ 14 w 24"/>
              <a:gd name="T39" fmla="*/ 16 h 30"/>
              <a:gd name="T40" fmla="*/ 13 w 24"/>
              <a:gd name="T41" fmla="*/ 17 h 30"/>
              <a:gd name="T42" fmla="*/ 12 w 24"/>
              <a:gd name="T43" fmla="*/ 16 h 30"/>
              <a:gd name="T44" fmla="*/ 5 w 24"/>
              <a:gd name="T45" fmla="*/ 22 h 30"/>
              <a:gd name="T46" fmla="*/ 6 w 24"/>
              <a:gd name="T47" fmla="*/ 21 h 30"/>
              <a:gd name="T48" fmla="*/ 8 w 24"/>
              <a:gd name="T49" fmla="*/ 22 h 30"/>
              <a:gd name="T50" fmla="*/ 9 w 24"/>
              <a:gd name="T51" fmla="*/ 21 h 30"/>
              <a:gd name="T52" fmla="*/ 17 w 24"/>
              <a:gd name="T53" fmla="*/ 22 h 30"/>
              <a:gd name="T54" fmla="*/ 18 w 24"/>
              <a:gd name="T55" fmla="*/ 21 h 30"/>
              <a:gd name="T56" fmla="*/ 19 w 24"/>
              <a:gd name="T57" fmla="*/ 22 h 30"/>
              <a:gd name="T58" fmla="*/ 20 w 24"/>
              <a:gd name="T59" fmla="*/ 21 h 30"/>
              <a:gd name="T60" fmla="*/ 22 w 24"/>
              <a:gd name="T61" fmla="*/ 22 h 30"/>
              <a:gd name="T62" fmla="*/ 21 w 24"/>
              <a:gd name="T63" fmla="*/ 8 h 30"/>
              <a:gd name="T64" fmla="*/ 20 w 24"/>
              <a:gd name="T65" fmla="*/ 9 h 30"/>
              <a:gd name="T66" fmla="*/ 19 w 24"/>
              <a:gd name="T67" fmla="*/ 8 h 30"/>
              <a:gd name="T68" fmla="*/ 18 w 24"/>
              <a:gd name="T69" fmla="*/ 9 h 30"/>
              <a:gd name="T70" fmla="*/ 16 w 24"/>
              <a:gd name="T71" fmla="*/ 8 h 30"/>
              <a:gd name="T72" fmla="*/ 15 w 24"/>
              <a:gd name="T73" fmla="*/ 9 h 30"/>
              <a:gd name="T74" fmla="*/ 13 w 24"/>
              <a:gd name="T75" fmla="*/ 8 h 30"/>
              <a:gd name="T76" fmla="*/ 13 w 24"/>
              <a:gd name="T77" fmla="*/ 9 h 30"/>
              <a:gd name="T78" fmla="*/ 2 w 24"/>
              <a:gd name="T79" fmla="*/ 8 h 30"/>
              <a:gd name="T80" fmla="*/ 12 w 24"/>
              <a:gd name="T81" fmla="*/ 14 h 30"/>
              <a:gd name="T82" fmla="*/ 13 w 24"/>
              <a:gd name="T83" fmla="*/ 14 h 30"/>
              <a:gd name="T84" fmla="*/ 14 w 24"/>
              <a:gd name="T85" fmla="*/ 14 h 30"/>
              <a:gd name="T86" fmla="*/ 16 w 24"/>
              <a:gd name="T87" fmla="*/ 14 h 30"/>
              <a:gd name="T88" fmla="*/ 17 w 24"/>
              <a:gd name="T89" fmla="*/ 14 h 30"/>
              <a:gd name="T90" fmla="*/ 19 w 24"/>
              <a:gd name="T91" fmla="*/ 14 h 30"/>
              <a:gd name="T92" fmla="*/ 19 w 24"/>
              <a:gd name="T93" fmla="*/ 14 h 30"/>
              <a:gd name="T94" fmla="*/ 21 w 24"/>
              <a:gd name="T95" fmla="*/ 14 h 30"/>
              <a:gd name="T96" fmla="*/ 22 w 24"/>
              <a:gd name="T97" fmla="*/ 7 h 30"/>
              <a:gd name="T98" fmla="*/ 2 w 24"/>
              <a:gd name="T99" fmla="*/ 2 h 30"/>
              <a:gd name="T100" fmla="*/ 12 w 24"/>
              <a:gd name="T101" fmla="*/ 7 h 30"/>
              <a:gd name="T102" fmla="*/ 13 w 24"/>
              <a:gd name="T103" fmla="*/ 5 h 30"/>
              <a:gd name="T104" fmla="*/ 14 w 24"/>
              <a:gd name="T105" fmla="*/ 7 h 30"/>
              <a:gd name="T106" fmla="*/ 15 w 24"/>
              <a:gd name="T107" fmla="*/ 5 h 30"/>
              <a:gd name="T108" fmla="*/ 17 w 24"/>
              <a:gd name="T109" fmla="*/ 7 h 30"/>
              <a:gd name="T110" fmla="*/ 18 w 24"/>
              <a:gd name="T111" fmla="*/ 5 h 30"/>
              <a:gd name="T112" fmla="*/ 19 w 24"/>
              <a:gd name="T113" fmla="*/ 7 h 30"/>
              <a:gd name="T114" fmla="*/ 20 w 24"/>
              <a:gd name="T115" fmla="*/ 5 h 30"/>
              <a:gd name="T116" fmla="*/ 22 w 24"/>
              <a:gd name="T117" fmla="*/ 7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4" h="30">
                <a:moveTo>
                  <a:pt x="2" y="0"/>
                </a:move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1"/>
                  <a:pt x="24" y="2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30"/>
                  <a:pt x="23" y="30"/>
                  <a:pt x="22" y="30"/>
                </a:cubicBezTo>
                <a:cubicBezTo>
                  <a:pt x="2" y="30"/>
                  <a:pt x="2" y="30"/>
                  <a:pt x="2" y="30"/>
                </a:cubicBezTo>
                <a:cubicBezTo>
                  <a:pt x="1" y="30"/>
                  <a:pt x="0" y="30"/>
                  <a:pt x="0" y="29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" y="24"/>
                </a:moveTo>
                <a:cubicBezTo>
                  <a:pt x="2" y="28"/>
                  <a:pt x="2" y="28"/>
                  <a:pt x="2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4"/>
                  <a:pt x="22" y="24"/>
                  <a:pt x="22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5"/>
                  <a:pt x="21" y="25"/>
                  <a:pt x="20" y="25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5"/>
                  <a:pt x="19" y="25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5"/>
                  <a:pt x="18" y="25"/>
                  <a:pt x="18" y="25"/>
                </a:cubicBezTo>
                <a:cubicBezTo>
                  <a:pt x="18" y="25"/>
                  <a:pt x="18" y="25"/>
                  <a:pt x="18" y="25"/>
                </a:cubicBezTo>
                <a:cubicBezTo>
                  <a:pt x="17" y="25"/>
                  <a:pt x="17" y="25"/>
                  <a:pt x="17" y="24"/>
                </a:cubicBezTo>
                <a:cubicBezTo>
                  <a:pt x="17" y="24"/>
                  <a:pt x="17" y="24"/>
                  <a:pt x="17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5"/>
                  <a:pt x="9" y="25"/>
                  <a:pt x="9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8" y="25"/>
                  <a:pt x="8" y="25"/>
                  <a:pt x="8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7" y="24"/>
                  <a:pt x="7" y="24"/>
                  <a:pt x="7" y="24"/>
                </a:cubicBezTo>
                <a:cubicBezTo>
                  <a:pt x="7" y="24"/>
                  <a:pt x="7" y="24"/>
                  <a:pt x="7" y="24"/>
                </a:cubicBezTo>
                <a:cubicBezTo>
                  <a:pt x="7" y="25"/>
                  <a:pt x="7" y="25"/>
                  <a:pt x="6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6" y="25"/>
                  <a:pt x="5" y="25"/>
                  <a:pt x="5" y="24"/>
                </a:cubicBezTo>
                <a:cubicBezTo>
                  <a:pt x="5" y="24"/>
                  <a:pt x="5" y="24"/>
                  <a:pt x="5" y="24"/>
                </a:cubicBezTo>
                <a:cubicBezTo>
                  <a:pt x="2" y="24"/>
                  <a:pt x="2" y="24"/>
                  <a:pt x="2" y="24"/>
                </a:cubicBezTo>
                <a:close/>
                <a:moveTo>
                  <a:pt x="22" y="22"/>
                </a:moveTo>
                <a:cubicBezTo>
                  <a:pt x="22" y="16"/>
                  <a:pt x="22" y="16"/>
                  <a:pt x="22" y="16"/>
                </a:cubicBezTo>
                <a:cubicBezTo>
                  <a:pt x="21" y="16"/>
                  <a:pt x="21" y="16"/>
                  <a:pt x="21" y="16"/>
                </a:cubicBezTo>
                <a:cubicBezTo>
                  <a:pt x="21" y="16"/>
                  <a:pt x="21" y="16"/>
                  <a:pt x="21" y="16"/>
                </a:cubicBezTo>
                <a:cubicBezTo>
                  <a:pt x="21" y="17"/>
                  <a:pt x="21" y="17"/>
                  <a:pt x="20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20" y="17"/>
                  <a:pt x="19" y="17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17"/>
                  <a:pt x="18" y="17"/>
                  <a:pt x="18" y="17"/>
                </a:cubicBezTo>
                <a:cubicBezTo>
                  <a:pt x="18" y="17"/>
                  <a:pt x="18" y="17"/>
                  <a:pt x="18" y="17"/>
                </a:cubicBezTo>
                <a:cubicBezTo>
                  <a:pt x="17" y="17"/>
                  <a:pt x="17" y="17"/>
                  <a:pt x="17" y="16"/>
                </a:cubicBezTo>
                <a:cubicBezTo>
                  <a:pt x="17" y="16"/>
                  <a:pt x="17" y="16"/>
                  <a:pt x="17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17"/>
                  <a:pt x="16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4" y="17"/>
                  <a:pt x="14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17"/>
                  <a:pt x="13" y="17"/>
                  <a:pt x="13" y="17"/>
                </a:cubicBezTo>
                <a:cubicBezTo>
                  <a:pt x="13" y="17"/>
                  <a:pt x="13" y="17"/>
                  <a:pt x="13" y="17"/>
                </a:cubicBezTo>
                <a:cubicBezTo>
                  <a:pt x="12" y="17"/>
                  <a:pt x="12" y="17"/>
                  <a:pt x="12" y="16"/>
                </a:cubicBezTo>
                <a:cubicBezTo>
                  <a:pt x="12" y="16"/>
                  <a:pt x="12" y="16"/>
                  <a:pt x="12" y="16"/>
                </a:cubicBezTo>
                <a:cubicBezTo>
                  <a:pt x="2" y="16"/>
                  <a:pt x="2" y="16"/>
                  <a:pt x="2" y="16"/>
                </a:cubicBezTo>
                <a:cubicBezTo>
                  <a:pt x="2" y="22"/>
                  <a:pt x="2" y="22"/>
                  <a:pt x="2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7" y="21"/>
                  <a:pt x="7" y="21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1"/>
                  <a:pt x="8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10" y="21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21"/>
                  <a:pt x="17" y="21"/>
                  <a:pt x="18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9" y="21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1" y="21"/>
                  <a:pt x="21" y="21"/>
                  <a:pt x="21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2" y="22"/>
                  <a:pt x="22" y="22"/>
                  <a:pt x="22" y="22"/>
                </a:cubicBezTo>
                <a:close/>
                <a:moveTo>
                  <a:pt x="22" y="14"/>
                </a:moveTo>
                <a:cubicBezTo>
                  <a:pt x="22" y="8"/>
                  <a:pt x="22" y="8"/>
                  <a:pt x="22" y="8"/>
                </a:cubicBezTo>
                <a:cubicBezTo>
                  <a:pt x="21" y="8"/>
                  <a:pt x="21" y="8"/>
                  <a:pt x="21" y="8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0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9"/>
                  <a:pt x="19" y="9"/>
                  <a:pt x="19" y="9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8" y="9"/>
                  <a:pt x="18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8"/>
                  <a:pt x="17" y="8"/>
                  <a:pt x="17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5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15" y="9"/>
                  <a:pt x="14" y="9"/>
                  <a:pt x="14" y="9"/>
                </a:cubicBezTo>
                <a:cubicBezTo>
                  <a:pt x="14" y="8"/>
                  <a:pt x="14" y="8"/>
                  <a:pt x="14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8"/>
                  <a:pt x="12" y="8"/>
                  <a:pt x="1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14"/>
                  <a:pt x="2" y="14"/>
                  <a:pt x="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3"/>
                  <a:pt x="12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6" y="13"/>
                  <a:pt x="16" y="13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3"/>
                  <a:pt x="17" y="13"/>
                  <a:pt x="18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3"/>
                  <a:pt x="19" y="13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3"/>
                  <a:pt x="20" y="13"/>
                  <a:pt x="20" y="13"/>
                </a:cubicBezTo>
                <a:cubicBezTo>
                  <a:pt x="20" y="13"/>
                  <a:pt x="20" y="13"/>
                  <a:pt x="20" y="13"/>
                </a:cubicBezTo>
                <a:cubicBezTo>
                  <a:pt x="21" y="13"/>
                  <a:pt x="21" y="13"/>
                  <a:pt x="21" y="14"/>
                </a:cubicBezTo>
                <a:cubicBezTo>
                  <a:pt x="21" y="14"/>
                  <a:pt x="21" y="14"/>
                  <a:pt x="21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7"/>
                </a:moveTo>
                <a:cubicBezTo>
                  <a:pt x="22" y="2"/>
                  <a:pt x="22" y="2"/>
                  <a:pt x="22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7"/>
                  <a:pt x="2" y="7"/>
                  <a:pt x="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5"/>
                  <a:pt x="12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6"/>
                </a:cubicBezTo>
                <a:cubicBezTo>
                  <a:pt x="13" y="7"/>
                  <a:pt x="13" y="7"/>
                  <a:pt x="13" y="7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5"/>
                  <a:pt x="15" y="5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6" y="5"/>
                  <a:pt x="16" y="5"/>
                  <a:pt x="16" y="6"/>
                </a:cubicBezTo>
                <a:cubicBezTo>
                  <a:pt x="16" y="7"/>
                  <a:pt x="16" y="7"/>
                  <a:pt x="16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5"/>
                  <a:pt x="17" y="5"/>
                  <a:pt x="18" y="5"/>
                </a:cubicBezTo>
                <a:cubicBezTo>
                  <a:pt x="18" y="5"/>
                  <a:pt x="18" y="5"/>
                  <a:pt x="18" y="5"/>
                </a:cubicBezTo>
                <a:cubicBezTo>
                  <a:pt x="18" y="5"/>
                  <a:pt x="19" y="5"/>
                  <a:pt x="19" y="6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1" y="5"/>
                  <a:pt x="21" y="5"/>
                  <a:pt x="21" y="6"/>
                </a:cubicBezTo>
                <a:cubicBezTo>
                  <a:pt x="21" y="7"/>
                  <a:pt x="21" y="7"/>
                  <a:pt x="21" y="7"/>
                </a:cubicBezTo>
                <a:lnTo>
                  <a:pt x="22" y="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10" name="Freeform 238">
            <a:extLst>
              <a:ext uri="{FF2B5EF4-FFF2-40B4-BE49-F238E27FC236}">
                <a16:creationId xmlns:a16="http://schemas.microsoft.com/office/drawing/2014/main" id="{05A12C46-AD70-FDF3-6FA7-A5D4913DAAF1}"/>
              </a:ext>
            </a:extLst>
          </p:cNvPr>
          <p:cNvSpPr>
            <a:spLocks noEditPoints="1"/>
          </p:cNvSpPr>
          <p:nvPr/>
        </p:nvSpPr>
        <p:spPr bwMode="auto">
          <a:xfrm>
            <a:off x="6193615" y="4043486"/>
            <a:ext cx="394532" cy="325761"/>
          </a:xfrm>
          <a:custGeom>
            <a:avLst/>
            <a:gdLst>
              <a:gd name="T0" fmla="*/ 6 w 41"/>
              <a:gd name="T1" fmla="*/ 13 h 34"/>
              <a:gd name="T2" fmla="*/ 0 w 41"/>
              <a:gd name="T3" fmla="*/ 2 h 34"/>
              <a:gd name="T4" fmla="*/ 16 w 41"/>
              <a:gd name="T5" fmla="*/ 31 h 34"/>
              <a:gd name="T6" fmla="*/ 27 w 41"/>
              <a:gd name="T7" fmla="*/ 32 h 34"/>
              <a:gd name="T8" fmla="*/ 35 w 41"/>
              <a:gd name="T9" fmla="*/ 31 h 34"/>
              <a:gd name="T10" fmla="*/ 36 w 41"/>
              <a:gd name="T11" fmla="*/ 29 h 34"/>
              <a:gd name="T12" fmla="*/ 36 w 41"/>
              <a:gd name="T13" fmla="*/ 12 h 34"/>
              <a:gd name="T14" fmla="*/ 39 w 41"/>
              <a:gd name="T15" fmla="*/ 6 h 34"/>
              <a:gd name="T16" fmla="*/ 27 w 41"/>
              <a:gd name="T17" fmla="*/ 2 h 34"/>
              <a:gd name="T18" fmla="*/ 22 w 41"/>
              <a:gd name="T19" fmla="*/ 29 h 34"/>
              <a:gd name="T20" fmla="*/ 21 w 41"/>
              <a:gd name="T21" fmla="*/ 28 h 34"/>
              <a:gd name="T22" fmla="*/ 22 w 41"/>
              <a:gd name="T23" fmla="*/ 28 h 34"/>
              <a:gd name="T24" fmla="*/ 29 w 41"/>
              <a:gd name="T25" fmla="*/ 23 h 34"/>
              <a:gd name="T26" fmla="*/ 29 w 41"/>
              <a:gd name="T27" fmla="*/ 28 h 34"/>
              <a:gd name="T28" fmla="*/ 34 w 41"/>
              <a:gd name="T29" fmla="*/ 24 h 34"/>
              <a:gd name="T30" fmla="*/ 33 w 41"/>
              <a:gd name="T31" fmla="*/ 27 h 34"/>
              <a:gd name="T32" fmla="*/ 33 w 41"/>
              <a:gd name="T33" fmla="*/ 22 h 34"/>
              <a:gd name="T34" fmla="*/ 34 w 41"/>
              <a:gd name="T35" fmla="*/ 22 h 34"/>
              <a:gd name="T36" fmla="*/ 27 w 41"/>
              <a:gd name="T37" fmla="*/ 27 h 34"/>
              <a:gd name="T38" fmla="*/ 22 w 41"/>
              <a:gd name="T39" fmla="*/ 27 h 34"/>
              <a:gd name="T40" fmla="*/ 24 w 41"/>
              <a:gd name="T41" fmla="*/ 27 h 34"/>
              <a:gd name="T42" fmla="*/ 24 w 41"/>
              <a:gd name="T43" fmla="*/ 22 h 34"/>
              <a:gd name="T44" fmla="*/ 19 w 41"/>
              <a:gd name="T45" fmla="*/ 21 h 34"/>
              <a:gd name="T46" fmla="*/ 7 w 41"/>
              <a:gd name="T47" fmla="*/ 22 h 34"/>
              <a:gd name="T48" fmla="*/ 12 w 41"/>
              <a:gd name="T49" fmla="*/ 22 h 34"/>
              <a:gd name="T50" fmla="*/ 14 w 41"/>
              <a:gd name="T51" fmla="*/ 22 h 34"/>
              <a:gd name="T52" fmla="*/ 19 w 41"/>
              <a:gd name="T53" fmla="*/ 22 h 34"/>
              <a:gd name="T54" fmla="*/ 19 w 41"/>
              <a:gd name="T55" fmla="*/ 24 h 34"/>
              <a:gd name="T56" fmla="*/ 19 w 41"/>
              <a:gd name="T57" fmla="*/ 27 h 34"/>
              <a:gd name="T58" fmla="*/ 19 w 41"/>
              <a:gd name="T59" fmla="*/ 22 h 34"/>
              <a:gd name="T60" fmla="*/ 12 w 41"/>
              <a:gd name="T61" fmla="*/ 23 h 34"/>
              <a:gd name="T62" fmla="*/ 9 w 41"/>
              <a:gd name="T63" fmla="*/ 25 h 34"/>
              <a:gd name="T64" fmla="*/ 9 w 41"/>
              <a:gd name="T65" fmla="*/ 27 h 34"/>
              <a:gd name="T66" fmla="*/ 7 w 41"/>
              <a:gd name="T67" fmla="*/ 22 h 34"/>
              <a:gd name="T68" fmla="*/ 34 w 41"/>
              <a:gd name="T69" fmla="*/ 20 h 34"/>
              <a:gd name="T70" fmla="*/ 22 w 41"/>
              <a:gd name="T71" fmla="*/ 20 h 34"/>
              <a:gd name="T72" fmla="*/ 27 w 41"/>
              <a:gd name="T73" fmla="*/ 19 h 34"/>
              <a:gd name="T74" fmla="*/ 29 w 41"/>
              <a:gd name="T75" fmla="*/ 14 h 34"/>
              <a:gd name="T76" fmla="*/ 34 w 41"/>
              <a:gd name="T77" fmla="*/ 19 h 34"/>
              <a:gd name="T78" fmla="*/ 33 w 41"/>
              <a:gd name="T79" fmla="*/ 16 h 34"/>
              <a:gd name="T80" fmla="*/ 33 w 41"/>
              <a:gd name="T81" fmla="*/ 19 h 34"/>
              <a:gd name="T82" fmla="*/ 33 w 41"/>
              <a:gd name="T83" fmla="*/ 13 h 34"/>
              <a:gd name="T84" fmla="*/ 33 w 41"/>
              <a:gd name="T85" fmla="*/ 13 h 34"/>
              <a:gd name="T86" fmla="*/ 23 w 41"/>
              <a:gd name="T87" fmla="*/ 15 h 34"/>
              <a:gd name="T88" fmla="*/ 22 w 41"/>
              <a:gd name="T89" fmla="*/ 18 h 34"/>
              <a:gd name="T90" fmla="*/ 24 w 41"/>
              <a:gd name="T91" fmla="*/ 13 h 34"/>
              <a:gd name="T92" fmla="*/ 24 w 41"/>
              <a:gd name="T93" fmla="*/ 13 h 34"/>
              <a:gd name="T94" fmla="*/ 7 w 41"/>
              <a:gd name="T95" fmla="*/ 18 h 34"/>
              <a:gd name="T96" fmla="*/ 14 w 41"/>
              <a:gd name="T97" fmla="*/ 14 h 34"/>
              <a:gd name="T98" fmla="*/ 20 w 41"/>
              <a:gd name="T99" fmla="*/ 13 h 34"/>
              <a:gd name="T100" fmla="*/ 19 w 41"/>
              <a:gd name="T101" fmla="*/ 15 h 34"/>
              <a:gd name="T102" fmla="*/ 19 w 41"/>
              <a:gd name="T103" fmla="*/ 18 h 34"/>
              <a:gd name="T104" fmla="*/ 18 w 41"/>
              <a:gd name="T105" fmla="*/ 13 h 34"/>
              <a:gd name="T106" fmla="*/ 18 w 41"/>
              <a:gd name="T107" fmla="*/ 13 h 34"/>
              <a:gd name="T108" fmla="*/ 12 w 41"/>
              <a:gd name="T109" fmla="*/ 18 h 34"/>
              <a:gd name="T110" fmla="*/ 9 w 41"/>
              <a:gd name="T111" fmla="*/ 18 h 34"/>
              <a:gd name="T112" fmla="*/ 9 w 41"/>
              <a:gd name="T113" fmla="*/ 18 h 34"/>
              <a:gd name="T114" fmla="*/ 7 w 41"/>
              <a:gd name="T115" fmla="*/ 13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1" h="34">
                <a:moveTo>
                  <a:pt x="7" y="20"/>
                </a:moveTo>
                <a:cubicBezTo>
                  <a:pt x="19" y="20"/>
                  <a:pt x="19" y="20"/>
                  <a:pt x="19" y="20"/>
                </a:cubicBezTo>
                <a:cubicBezTo>
                  <a:pt x="20" y="20"/>
                  <a:pt x="20" y="19"/>
                  <a:pt x="20" y="19"/>
                </a:cubicBezTo>
                <a:cubicBezTo>
                  <a:pt x="20" y="13"/>
                  <a:pt x="20" y="13"/>
                  <a:pt x="20" y="13"/>
                </a:cubicBezTo>
                <a:cubicBezTo>
                  <a:pt x="20" y="12"/>
                  <a:pt x="20" y="12"/>
                  <a:pt x="19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6" y="12"/>
                  <a:pt x="6" y="12"/>
                  <a:pt x="6" y="13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9"/>
                  <a:pt x="6" y="20"/>
                  <a:pt x="7" y="20"/>
                </a:cubicBezTo>
                <a:close/>
                <a:moveTo>
                  <a:pt x="41" y="3"/>
                </a:moveTo>
                <a:cubicBezTo>
                  <a:pt x="41" y="3"/>
                  <a:pt x="41" y="2"/>
                  <a:pt x="41" y="2"/>
                </a:cubicBezTo>
                <a:cubicBezTo>
                  <a:pt x="41" y="1"/>
                  <a:pt x="40" y="0"/>
                  <a:pt x="39" y="0"/>
                </a:cubicBezTo>
                <a:cubicBezTo>
                  <a:pt x="26" y="0"/>
                  <a:pt x="15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2"/>
                  <a:pt x="0" y="3"/>
                  <a:pt x="0" y="3"/>
                </a:cubicBezTo>
                <a:cubicBezTo>
                  <a:pt x="0" y="4"/>
                  <a:pt x="1" y="5"/>
                  <a:pt x="2" y="5"/>
                </a:cubicBezTo>
                <a:cubicBezTo>
                  <a:pt x="15" y="5"/>
                  <a:pt x="26" y="5"/>
                  <a:pt x="39" y="5"/>
                </a:cubicBezTo>
                <a:cubicBezTo>
                  <a:pt x="40" y="5"/>
                  <a:pt x="41" y="4"/>
                  <a:pt x="41" y="3"/>
                </a:cubicBezTo>
                <a:close/>
                <a:moveTo>
                  <a:pt x="14" y="32"/>
                </a:moveTo>
                <a:cubicBezTo>
                  <a:pt x="14" y="32"/>
                  <a:pt x="14" y="31"/>
                  <a:pt x="14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33"/>
                  <a:pt x="16" y="33"/>
                  <a:pt x="16" y="33"/>
                </a:cubicBezTo>
                <a:cubicBezTo>
                  <a:pt x="19" y="33"/>
                  <a:pt x="22" y="33"/>
                  <a:pt x="25" y="33"/>
                </a:cubicBezTo>
                <a:cubicBezTo>
                  <a:pt x="25" y="33"/>
                  <a:pt x="26" y="33"/>
                  <a:pt x="26" y="32"/>
                </a:cubicBezTo>
                <a:cubicBezTo>
                  <a:pt x="26" y="31"/>
                  <a:pt x="26" y="31"/>
                  <a:pt x="26" y="31"/>
                </a:cubicBezTo>
                <a:cubicBezTo>
                  <a:pt x="27" y="31"/>
                  <a:pt x="27" y="31"/>
                  <a:pt x="27" y="31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33"/>
                  <a:pt x="26" y="34"/>
                  <a:pt x="25" y="34"/>
                </a:cubicBezTo>
                <a:cubicBezTo>
                  <a:pt x="22" y="34"/>
                  <a:pt x="19" y="34"/>
                  <a:pt x="16" y="34"/>
                </a:cubicBezTo>
                <a:cubicBezTo>
                  <a:pt x="15" y="34"/>
                  <a:pt x="14" y="33"/>
                  <a:pt x="14" y="32"/>
                </a:cubicBezTo>
                <a:close/>
                <a:moveTo>
                  <a:pt x="35" y="10"/>
                </a:moveTo>
                <a:cubicBezTo>
                  <a:pt x="36" y="10"/>
                  <a:pt x="37" y="11"/>
                  <a:pt x="37" y="12"/>
                </a:cubicBezTo>
                <a:cubicBezTo>
                  <a:pt x="37" y="28"/>
                  <a:pt x="37" y="28"/>
                  <a:pt x="37" y="28"/>
                </a:cubicBezTo>
                <a:cubicBezTo>
                  <a:pt x="37" y="30"/>
                  <a:pt x="36" y="31"/>
                  <a:pt x="35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5" y="31"/>
                  <a:pt x="4" y="30"/>
                  <a:pt x="4" y="28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1"/>
                  <a:pt x="5" y="10"/>
                  <a:pt x="6" y="10"/>
                </a:cubicBezTo>
                <a:cubicBezTo>
                  <a:pt x="35" y="10"/>
                  <a:pt x="35" y="10"/>
                  <a:pt x="35" y="10"/>
                </a:cubicBezTo>
                <a:close/>
                <a:moveTo>
                  <a:pt x="36" y="12"/>
                </a:moveTo>
                <a:cubicBezTo>
                  <a:pt x="36" y="29"/>
                  <a:pt x="36" y="29"/>
                  <a:pt x="36" y="29"/>
                </a:cubicBezTo>
                <a:cubicBezTo>
                  <a:pt x="36" y="29"/>
                  <a:pt x="36" y="30"/>
                  <a:pt x="35" y="30"/>
                </a:cubicBezTo>
                <a:cubicBezTo>
                  <a:pt x="6" y="30"/>
                  <a:pt x="6" y="30"/>
                  <a:pt x="6" y="30"/>
                </a:cubicBezTo>
                <a:cubicBezTo>
                  <a:pt x="6" y="30"/>
                  <a:pt x="5" y="29"/>
                  <a:pt x="5" y="29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1"/>
                  <a:pt x="6" y="11"/>
                  <a:pt x="6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6" y="11"/>
                  <a:pt x="36" y="11"/>
                  <a:pt x="36" y="12"/>
                </a:cubicBezTo>
                <a:close/>
                <a:moveTo>
                  <a:pt x="6" y="9"/>
                </a:move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39" y="6"/>
                  <a:pt x="39" y="6"/>
                  <a:pt x="39" y="6"/>
                </a:cubicBezTo>
                <a:cubicBezTo>
                  <a:pt x="39" y="6"/>
                  <a:pt x="39" y="6"/>
                  <a:pt x="39" y="6"/>
                </a:cubicBezTo>
                <a:cubicBezTo>
                  <a:pt x="39" y="6"/>
                  <a:pt x="39" y="6"/>
                  <a:pt x="39" y="6"/>
                </a:cubicBezTo>
                <a:cubicBezTo>
                  <a:pt x="35" y="9"/>
                  <a:pt x="35" y="9"/>
                  <a:pt x="35" y="9"/>
                </a:cubicBezTo>
                <a:cubicBezTo>
                  <a:pt x="35" y="9"/>
                  <a:pt x="35" y="9"/>
                  <a:pt x="35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6" y="9"/>
                  <a:pt x="6" y="9"/>
                </a:cubicBezTo>
                <a:close/>
                <a:moveTo>
                  <a:pt x="15" y="2"/>
                </a:moveTo>
                <a:cubicBezTo>
                  <a:pt x="26" y="2"/>
                  <a:pt x="26" y="2"/>
                  <a:pt x="26" y="2"/>
                </a:cubicBezTo>
                <a:cubicBezTo>
                  <a:pt x="27" y="2"/>
                  <a:pt x="27" y="2"/>
                  <a:pt x="27" y="2"/>
                </a:cubicBezTo>
                <a:cubicBezTo>
                  <a:pt x="27" y="3"/>
                  <a:pt x="27" y="3"/>
                  <a:pt x="27" y="3"/>
                </a:cubicBezTo>
                <a:cubicBezTo>
                  <a:pt x="27" y="3"/>
                  <a:pt x="27" y="3"/>
                  <a:pt x="26" y="3"/>
                </a:cubicBezTo>
                <a:cubicBezTo>
                  <a:pt x="15" y="3"/>
                  <a:pt x="15" y="3"/>
                  <a:pt x="15" y="3"/>
                </a:cubicBezTo>
                <a:cubicBezTo>
                  <a:pt x="15" y="3"/>
                  <a:pt x="14" y="3"/>
                  <a:pt x="14" y="3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5" y="2"/>
                  <a:pt x="15" y="2"/>
                </a:cubicBezTo>
                <a:close/>
                <a:moveTo>
                  <a:pt x="22" y="29"/>
                </a:moveTo>
                <a:cubicBezTo>
                  <a:pt x="34" y="29"/>
                  <a:pt x="34" y="29"/>
                  <a:pt x="34" y="29"/>
                </a:cubicBezTo>
                <a:cubicBezTo>
                  <a:pt x="35" y="29"/>
                  <a:pt x="36" y="28"/>
                  <a:pt x="36" y="28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1"/>
                  <a:pt x="35" y="21"/>
                  <a:pt x="34" y="21"/>
                </a:cubicBezTo>
                <a:cubicBezTo>
                  <a:pt x="22" y="21"/>
                  <a:pt x="22" y="21"/>
                  <a:pt x="22" y="21"/>
                </a:cubicBezTo>
                <a:cubicBezTo>
                  <a:pt x="22" y="21"/>
                  <a:pt x="21" y="21"/>
                  <a:pt x="21" y="22"/>
                </a:cubicBezTo>
                <a:cubicBezTo>
                  <a:pt x="21" y="28"/>
                  <a:pt x="21" y="28"/>
                  <a:pt x="21" y="28"/>
                </a:cubicBezTo>
                <a:cubicBezTo>
                  <a:pt x="21" y="28"/>
                  <a:pt x="22" y="29"/>
                  <a:pt x="22" y="29"/>
                </a:cubicBezTo>
                <a:close/>
                <a:moveTo>
                  <a:pt x="27" y="22"/>
                </a:moveTo>
                <a:cubicBezTo>
                  <a:pt x="27" y="22"/>
                  <a:pt x="27" y="22"/>
                  <a:pt x="27" y="22"/>
                </a:cubicBezTo>
                <a:cubicBezTo>
                  <a:pt x="25" y="22"/>
                  <a:pt x="24" y="22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4"/>
                  <a:pt x="22" y="26"/>
                  <a:pt x="22" y="27"/>
                </a:cubicBezTo>
                <a:cubicBezTo>
                  <a:pt x="22" y="27"/>
                  <a:pt x="22" y="28"/>
                  <a:pt x="22" y="28"/>
                </a:cubicBezTo>
                <a:cubicBezTo>
                  <a:pt x="24" y="28"/>
                  <a:pt x="25" y="28"/>
                  <a:pt x="27" y="28"/>
                </a:cubicBezTo>
                <a:cubicBezTo>
                  <a:pt x="27" y="27"/>
                  <a:pt x="27" y="27"/>
                  <a:pt x="27" y="27"/>
                </a:cubicBezTo>
                <a:cubicBezTo>
                  <a:pt x="26" y="27"/>
                  <a:pt x="26" y="26"/>
                  <a:pt x="26" y="25"/>
                </a:cubicBezTo>
                <a:cubicBezTo>
                  <a:pt x="26" y="23"/>
                  <a:pt x="26" y="22"/>
                  <a:pt x="27" y="22"/>
                </a:cubicBezTo>
                <a:close/>
                <a:moveTo>
                  <a:pt x="29" y="27"/>
                </a:moveTo>
                <a:cubicBezTo>
                  <a:pt x="30" y="26"/>
                  <a:pt x="30" y="25"/>
                  <a:pt x="30" y="25"/>
                </a:cubicBezTo>
                <a:cubicBezTo>
                  <a:pt x="30" y="24"/>
                  <a:pt x="30" y="23"/>
                  <a:pt x="29" y="23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27"/>
                  <a:pt x="29" y="27"/>
                  <a:pt x="29" y="27"/>
                </a:cubicBezTo>
                <a:close/>
                <a:moveTo>
                  <a:pt x="29" y="22"/>
                </a:moveTo>
                <a:cubicBezTo>
                  <a:pt x="30" y="22"/>
                  <a:pt x="31" y="23"/>
                  <a:pt x="31" y="25"/>
                </a:cubicBezTo>
                <a:cubicBezTo>
                  <a:pt x="31" y="26"/>
                  <a:pt x="30" y="27"/>
                  <a:pt x="29" y="27"/>
                </a:cubicBezTo>
                <a:cubicBezTo>
                  <a:pt x="29" y="28"/>
                  <a:pt x="29" y="28"/>
                  <a:pt x="29" y="28"/>
                </a:cubicBezTo>
                <a:cubicBezTo>
                  <a:pt x="31" y="28"/>
                  <a:pt x="33" y="28"/>
                  <a:pt x="34" y="28"/>
                </a:cubicBezTo>
                <a:cubicBezTo>
                  <a:pt x="35" y="28"/>
                  <a:pt x="35" y="27"/>
                  <a:pt x="35" y="27"/>
                </a:cubicBezTo>
                <a:cubicBezTo>
                  <a:pt x="35" y="26"/>
                  <a:pt x="35" y="24"/>
                  <a:pt x="35" y="22"/>
                </a:cubicBezTo>
                <a:cubicBezTo>
                  <a:pt x="35" y="22"/>
                  <a:pt x="35" y="22"/>
                  <a:pt x="34" y="22"/>
                </a:cubicBezTo>
                <a:cubicBezTo>
                  <a:pt x="33" y="22"/>
                  <a:pt x="31" y="22"/>
                  <a:pt x="29" y="22"/>
                </a:cubicBezTo>
                <a:cubicBezTo>
                  <a:pt x="29" y="22"/>
                  <a:pt x="29" y="22"/>
                  <a:pt x="29" y="22"/>
                </a:cubicBezTo>
                <a:close/>
                <a:moveTo>
                  <a:pt x="34" y="24"/>
                </a:moveTo>
                <a:cubicBezTo>
                  <a:pt x="33" y="24"/>
                  <a:pt x="33" y="24"/>
                  <a:pt x="33" y="25"/>
                </a:cubicBezTo>
                <a:cubicBezTo>
                  <a:pt x="33" y="25"/>
                  <a:pt x="33" y="25"/>
                  <a:pt x="34" y="25"/>
                </a:cubicBezTo>
                <a:cubicBezTo>
                  <a:pt x="34" y="25"/>
                  <a:pt x="34" y="25"/>
                  <a:pt x="34" y="25"/>
                </a:cubicBezTo>
                <a:cubicBezTo>
                  <a:pt x="34" y="24"/>
                  <a:pt x="34" y="24"/>
                  <a:pt x="34" y="24"/>
                </a:cubicBezTo>
                <a:close/>
                <a:moveTo>
                  <a:pt x="33" y="27"/>
                </a:move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4" y="27"/>
                  <a:pt x="34" y="27"/>
                  <a:pt x="34" y="27"/>
                </a:cubicBezTo>
                <a:cubicBezTo>
                  <a:pt x="34" y="27"/>
                  <a:pt x="34" y="27"/>
                  <a:pt x="34" y="27"/>
                </a:cubicBezTo>
                <a:cubicBezTo>
                  <a:pt x="34" y="27"/>
                  <a:pt x="34" y="27"/>
                  <a:pt x="34" y="27"/>
                </a:cubicBezTo>
                <a:cubicBezTo>
                  <a:pt x="34" y="27"/>
                  <a:pt x="34" y="27"/>
                  <a:pt x="34" y="27"/>
                </a:cubicBezTo>
                <a:cubicBezTo>
                  <a:pt x="33" y="27"/>
                  <a:pt x="33" y="27"/>
                  <a:pt x="33" y="27"/>
                </a:cubicBezTo>
                <a:close/>
                <a:moveTo>
                  <a:pt x="33" y="22"/>
                </a:move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3" y="22"/>
                  <a:pt x="33" y="22"/>
                  <a:pt x="33" y="22"/>
                </a:cubicBezTo>
                <a:close/>
                <a:moveTo>
                  <a:pt x="27" y="27"/>
                </a:moveTo>
                <a:cubicBezTo>
                  <a:pt x="27" y="27"/>
                  <a:pt x="27" y="27"/>
                  <a:pt x="27" y="27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3"/>
                  <a:pt x="26" y="24"/>
                  <a:pt x="26" y="25"/>
                </a:cubicBezTo>
                <a:cubicBezTo>
                  <a:pt x="26" y="25"/>
                  <a:pt x="27" y="26"/>
                  <a:pt x="27" y="27"/>
                </a:cubicBezTo>
                <a:close/>
                <a:moveTo>
                  <a:pt x="23" y="24"/>
                </a:moveTo>
                <a:cubicBezTo>
                  <a:pt x="23" y="24"/>
                  <a:pt x="22" y="24"/>
                  <a:pt x="22" y="25"/>
                </a:cubicBezTo>
                <a:cubicBezTo>
                  <a:pt x="22" y="25"/>
                  <a:pt x="23" y="25"/>
                  <a:pt x="23" y="25"/>
                </a:cubicBezTo>
                <a:cubicBezTo>
                  <a:pt x="23" y="25"/>
                  <a:pt x="24" y="25"/>
                  <a:pt x="24" y="25"/>
                </a:cubicBezTo>
                <a:cubicBezTo>
                  <a:pt x="24" y="24"/>
                  <a:pt x="23" y="24"/>
                  <a:pt x="23" y="24"/>
                </a:cubicBezTo>
                <a:close/>
                <a:moveTo>
                  <a:pt x="24" y="27"/>
                </a:moveTo>
                <a:cubicBezTo>
                  <a:pt x="22" y="27"/>
                  <a:pt x="22" y="27"/>
                  <a:pt x="22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lose/>
                <a:moveTo>
                  <a:pt x="24" y="22"/>
                </a:move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2"/>
                  <a:pt x="24" y="22"/>
                  <a:pt x="24" y="22"/>
                </a:cubicBezTo>
                <a:close/>
                <a:moveTo>
                  <a:pt x="7" y="29"/>
                </a:moveTo>
                <a:cubicBezTo>
                  <a:pt x="19" y="29"/>
                  <a:pt x="19" y="29"/>
                  <a:pt x="19" y="29"/>
                </a:cubicBezTo>
                <a:cubicBezTo>
                  <a:pt x="20" y="29"/>
                  <a:pt x="20" y="28"/>
                  <a:pt x="20" y="28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1"/>
                  <a:pt x="20" y="21"/>
                  <a:pt x="19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6" y="21"/>
                  <a:pt x="6" y="21"/>
                  <a:pt x="6" y="22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28"/>
                  <a:pt x="6" y="29"/>
                  <a:pt x="7" y="29"/>
                </a:cubicBezTo>
                <a:close/>
                <a:moveTo>
                  <a:pt x="12" y="22"/>
                </a:moveTo>
                <a:cubicBezTo>
                  <a:pt x="12" y="22"/>
                  <a:pt x="12" y="22"/>
                  <a:pt x="12" y="22"/>
                </a:cubicBezTo>
                <a:cubicBezTo>
                  <a:pt x="10" y="22"/>
                  <a:pt x="9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4"/>
                  <a:pt x="7" y="26"/>
                  <a:pt x="7" y="27"/>
                </a:cubicBezTo>
                <a:cubicBezTo>
                  <a:pt x="7" y="27"/>
                  <a:pt x="7" y="28"/>
                  <a:pt x="7" y="28"/>
                </a:cubicBezTo>
                <a:cubicBezTo>
                  <a:pt x="9" y="28"/>
                  <a:pt x="10" y="28"/>
                  <a:pt x="12" y="28"/>
                </a:cubicBezTo>
                <a:cubicBezTo>
                  <a:pt x="12" y="27"/>
                  <a:pt x="12" y="27"/>
                  <a:pt x="12" y="27"/>
                </a:cubicBezTo>
                <a:cubicBezTo>
                  <a:pt x="11" y="27"/>
                  <a:pt x="11" y="26"/>
                  <a:pt x="11" y="25"/>
                </a:cubicBezTo>
                <a:cubicBezTo>
                  <a:pt x="11" y="23"/>
                  <a:pt x="11" y="22"/>
                  <a:pt x="12" y="22"/>
                </a:cubicBezTo>
                <a:close/>
                <a:moveTo>
                  <a:pt x="14" y="27"/>
                </a:moveTo>
                <a:cubicBezTo>
                  <a:pt x="15" y="26"/>
                  <a:pt x="15" y="25"/>
                  <a:pt x="15" y="25"/>
                </a:cubicBezTo>
                <a:cubicBezTo>
                  <a:pt x="15" y="24"/>
                  <a:pt x="15" y="23"/>
                  <a:pt x="1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7"/>
                  <a:pt x="14" y="27"/>
                  <a:pt x="14" y="27"/>
                </a:cubicBezTo>
                <a:cubicBezTo>
                  <a:pt x="14" y="27"/>
                  <a:pt x="14" y="27"/>
                  <a:pt x="14" y="27"/>
                </a:cubicBezTo>
                <a:close/>
                <a:moveTo>
                  <a:pt x="14" y="22"/>
                </a:moveTo>
                <a:cubicBezTo>
                  <a:pt x="15" y="22"/>
                  <a:pt x="16" y="23"/>
                  <a:pt x="16" y="25"/>
                </a:cubicBezTo>
                <a:cubicBezTo>
                  <a:pt x="16" y="26"/>
                  <a:pt x="15" y="27"/>
                  <a:pt x="14" y="27"/>
                </a:cubicBezTo>
                <a:cubicBezTo>
                  <a:pt x="14" y="28"/>
                  <a:pt x="14" y="28"/>
                  <a:pt x="14" y="28"/>
                </a:cubicBezTo>
                <a:cubicBezTo>
                  <a:pt x="16" y="28"/>
                  <a:pt x="18" y="28"/>
                  <a:pt x="19" y="28"/>
                </a:cubicBezTo>
                <a:cubicBezTo>
                  <a:pt x="20" y="28"/>
                  <a:pt x="20" y="27"/>
                  <a:pt x="20" y="27"/>
                </a:cubicBezTo>
                <a:cubicBezTo>
                  <a:pt x="20" y="26"/>
                  <a:pt x="20" y="24"/>
                  <a:pt x="20" y="22"/>
                </a:cubicBezTo>
                <a:cubicBezTo>
                  <a:pt x="20" y="22"/>
                  <a:pt x="20" y="22"/>
                  <a:pt x="19" y="22"/>
                </a:cubicBezTo>
                <a:cubicBezTo>
                  <a:pt x="18" y="22"/>
                  <a:pt x="16" y="22"/>
                  <a:pt x="14" y="22"/>
                </a:cubicBezTo>
                <a:cubicBezTo>
                  <a:pt x="14" y="22"/>
                  <a:pt x="14" y="22"/>
                  <a:pt x="14" y="22"/>
                </a:cubicBezTo>
                <a:close/>
                <a:moveTo>
                  <a:pt x="19" y="24"/>
                </a:moveTo>
                <a:cubicBezTo>
                  <a:pt x="18" y="24"/>
                  <a:pt x="18" y="24"/>
                  <a:pt x="18" y="25"/>
                </a:cubicBezTo>
                <a:cubicBezTo>
                  <a:pt x="18" y="25"/>
                  <a:pt x="18" y="25"/>
                  <a:pt x="19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19" y="24"/>
                  <a:pt x="19" y="24"/>
                  <a:pt x="19" y="24"/>
                </a:cubicBezTo>
                <a:close/>
                <a:moveTo>
                  <a:pt x="18" y="27"/>
                </a:moveTo>
                <a:cubicBezTo>
                  <a:pt x="18" y="27"/>
                  <a:pt x="18" y="27"/>
                  <a:pt x="18" y="27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7"/>
                  <a:pt x="18" y="27"/>
                  <a:pt x="18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8" y="27"/>
                  <a:pt x="18" y="27"/>
                  <a:pt x="18" y="27"/>
                </a:cubicBezTo>
                <a:close/>
                <a:moveTo>
                  <a:pt x="18" y="22"/>
                </a:moveTo>
                <a:cubicBezTo>
                  <a:pt x="18" y="22"/>
                  <a:pt x="18" y="22"/>
                  <a:pt x="18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8" y="22"/>
                  <a:pt x="18" y="22"/>
                  <a:pt x="18" y="22"/>
                </a:cubicBezTo>
                <a:close/>
                <a:moveTo>
                  <a:pt x="12" y="27"/>
                </a:moveTo>
                <a:cubicBezTo>
                  <a:pt x="12" y="27"/>
                  <a:pt x="12" y="27"/>
                  <a:pt x="12" y="27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3"/>
                  <a:pt x="11" y="24"/>
                  <a:pt x="11" y="25"/>
                </a:cubicBezTo>
                <a:cubicBezTo>
                  <a:pt x="11" y="25"/>
                  <a:pt x="12" y="26"/>
                  <a:pt x="12" y="27"/>
                </a:cubicBezTo>
                <a:close/>
                <a:moveTo>
                  <a:pt x="8" y="24"/>
                </a:moveTo>
                <a:cubicBezTo>
                  <a:pt x="8" y="24"/>
                  <a:pt x="7" y="24"/>
                  <a:pt x="7" y="25"/>
                </a:cubicBezTo>
                <a:cubicBezTo>
                  <a:pt x="7" y="25"/>
                  <a:pt x="8" y="25"/>
                  <a:pt x="8" y="25"/>
                </a:cubicBezTo>
                <a:cubicBezTo>
                  <a:pt x="8" y="25"/>
                  <a:pt x="9" y="25"/>
                  <a:pt x="9" y="25"/>
                </a:cubicBezTo>
                <a:cubicBezTo>
                  <a:pt x="9" y="24"/>
                  <a:pt x="8" y="24"/>
                  <a:pt x="8" y="24"/>
                </a:cubicBezTo>
                <a:close/>
                <a:moveTo>
                  <a:pt x="9" y="27"/>
                </a:moveTo>
                <a:cubicBezTo>
                  <a:pt x="7" y="27"/>
                  <a:pt x="7" y="27"/>
                  <a:pt x="7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9" y="27"/>
                  <a:pt x="9" y="27"/>
                </a:cubicBezTo>
                <a:close/>
                <a:moveTo>
                  <a:pt x="9" y="22"/>
                </a:move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9" y="22"/>
                  <a:pt x="9" y="22"/>
                  <a:pt x="9" y="22"/>
                </a:cubicBezTo>
                <a:close/>
                <a:moveTo>
                  <a:pt x="22" y="20"/>
                </a:moveTo>
                <a:cubicBezTo>
                  <a:pt x="34" y="20"/>
                  <a:pt x="34" y="20"/>
                  <a:pt x="34" y="20"/>
                </a:cubicBezTo>
                <a:cubicBezTo>
                  <a:pt x="35" y="20"/>
                  <a:pt x="36" y="19"/>
                  <a:pt x="36" y="19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2"/>
                  <a:pt x="35" y="12"/>
                  <a:pt x="34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22" y="12"/>
                  <a:pt x="21" y="12"/>
                  <a:pt x="21" y="13"/>
                </a:cubicBezTo>
                <a:cubicBezTo>
                  <a:pt x="21" y="19"/>
                  <a:pt x="21" y="19"/>
                  <a:pt x="21" y="19"/>
                </a:cubicBezTo>
                <a:cubicBezTo>
                  <a:pt x="21" y="19"/>
                  <a:pt x="22" y="20"/>
                  <a:pt x="22" y="20"/>
                </a:cubicBezTo>
                <a:close/>
                <a:moveTo>
                  <a:pt x="27" y="13"/>
                </a:moveTo>
                <a:cubicBezTo>
                  <a:pt x="27" y="13"/>
                  <a:pt x="27" y="13"/>
                  <a:pt x="27" y="13"/>
                </a:cubicBezTo>
                <a:cubicBezTo>
                  <a:pt x="25" y="13"/>
                  <a:pt x="24" y="13"/>
                  <a:pt x="22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5"/>
                  <a:pt x="22" y="17"/>
                  <a:pt x="22" y="18"/>
                </a:cubicBezTo>
                <a:cubicBezTo>
                  <a:pt x="22" y="19"/>
                  <a:pt x="22" y="19"/>
                  <a:pt x="22" y="19"/>
                </a:cubicBezTo>
                <a:cubicBezTo>
                  <a:pt x="24" y="19"/>
                  <a:pt x="25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6" y="18"/>
                  <a:pt x="26" y="17"/>
                  <a:pt x="26" y="16"/>
                </a:cubicBezTo>
                <a:cubicBezTo>
                  <a:pt x="26" y="15"/>
                  <a:pt x="26" y="14"/>
                  <a:pt x="27" y="13"/>
                </a:cubicBezTo>
                <a:close/>
                <a:moveTo>
                  <a:pt x="29" y="18"/>
                </a:moveTo>
                <a:cubicBezTo>
                  <a:pt x="30" y="17"/>
                  <a:pt x="30" y="17"/>
                  <a:pt x="30" y="16"/>
                </a:cubicBezTo>
                <a:cubicBezTo>
                  <a:pt x="30" y="15"/>
                  <a:pt x="30" y="14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18"/>
                  <a:pt x="29" y="18"/>
                  <a:pt x="29" y="18"/>
                </a:cubicBezTo>
                <a:close/>
                <a:moveTo>
                  <a:pt x="29" y="13"/>
                </a:moveTo>
                <a:cubicBezTo>
                  <a:pt x="30" y="14"/>
                  <a:pt x="31" y="15"/>
                  <a:pt x="31" y="16"/>
                </a:cubicBezTo>
                <a:cubicBezTo>
                  <a:pt x="31" y="17"/>
                  <a:pt x="30" y="18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31" y="19"/>
                  <a:pt x="33" y="19"/>
                  <a:pt x="34" y="19"/>
                </a:cubicBezTo>
                <a:cubicBezTo>
                  <a:pt x="35" y="19"/>
                  <a:pt x="35" y="19"/>
                  <a:pt x="35" y="18"/>
                </a:cubicBezTo>
                <a:cubicBezTo>
                  <a:pt x="35" y="17"/>
                  <a:pt x="35" y="15"/>
                  <a:pt x="35" y="13"/>
                </a:cubicBezTo>
                <a:cubicBezTo>
                  <a:pt x="35" y="13"/>
                  <a:pt x="35" y="13"/>
                  <a:pt x="34" y="13"/>
                </a:cubicBezTo>
                <a:cubicBezTo>
                  <a:pt x="33" y="13"/>
                  <a:pt x="31" y="13"/>
                  <a:pt x="29" y="13"/>
                </a:cubicBezTo>
                <a:cubicBezTo>
                  <a:pt x="29" y="13"/>
                  <a:pt x="29" y="13"/>
                  <a:pt x="29" y="13"/>
                </a:cubicBezTo>
                <a:close/>
                <a:moveTo>
                  <a:pt x="34" y="15"/>
                </a:moveTo>
                <a:cubicBezTo>
                  <a:pt x="33" y="15"/>
                  <a:pt x="33" y="16"/>
                  <a:pt x="33" y="16"/>
                </a:cubicBezTo>
                <a:cubicBezTo>
                  <a:pt x="33" y="16"/>
                  <a:pt x="33" y="16"/>
                  <a:pt x="34" y="16"/>
                </a:cubicBezTo>
                <a:cubicBezTo>
                  <a:pt x="34" y="16"/>
                  <a:pt x="34" y="16"/>
                  <a:pt x="34" y="16"/>
                </a:cubicBezTo>
                <a:cubicBezTo>
                  <a:pt x="34" y="16"/>
                  <a:pt x="34" y="15"/>
                  <a:pt x="34" y="15"/>
                </a:cubicBezTo>
                <a:close/>
                <a:moveTo>
                  <a:pt x="33" y="18"/>
                </a:moveTo>
                <a:cubicBezTo>
                  <a:pt x="33" y="18"/>
                  <a:pt x="33" y="18"/>
                  <a:pt x="33" y="18"/>
                </a:cubicBezTo>
                <a:cubicBezTo>
                  <a:pt x="33" y="18"/>
                  <a:pt x="33" y="18"/>
                  <a:pt x="33" y="18"/>
                </a:cubicBezTo>
                <a:cubicBezTo>
                  <a:pt x="33" y="19"/>
                  <a:pt x="33" y="19"/>
                  <a:pt x="33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19"/>
                  <a:pt x="34" y="19"/>
                  <a:pt x="34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33" y="18"/>
                  <a:pt x="33" y="18"/>
                  <a:pt x="33" y="18"/>
                </a:cubicBezTo>
                <a:close/>
                <a:moveTo>
                  <a:pt x="33" y="13"/>
                </a:moveTo>
                <a:cubicBezTo>
                  <a:pt x="33" y="13"/>
                  <a:pt x="33" y="13"/>
                  <a:pt x="33" y="13"/>
                </a:cubicBezTo>
                <a:cubicBezTo>
                  <a:pt x="33" y="13"/>
                  <a:pt x="33" y="13"/>
                  <a:pt x="33" y="13"/>
                </a:cubicBezTo>
                <a:cubicBezTo>
                  <a:pt x="33" y="14"/>
                  <a:pt x="33" y="14"/>
                  <a:pt x="33" y="14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4"/>
                  <a:pt x="34" y="14"/>
                  <a:pt x="34" y="13"/>
                </a:cubicBezTo>
                <a:cubicBezTo>
                  <a:pt x="34" y="13"/>
                  <a:pt x="34" y="13"/>
                  <a:pt x="34" y="13"/>
                </a:cubicBezTo>
                <a:cubicBezTo>
                  <a:pt x="34" y="13"/>
                  <a:pt x="34" y="13"/>
                  <a:pt x="34" y="13"/>
                </a:cubicBezTo>
                <a:cubicBezTo>
                  <a:pt x="33" y="13"/>
                  <a:pt x="33" y="13"/>
                  <a:pt x="33" y="13"/>
                </a:cubicBezTo>
                <a:close/>
                <a:moveTo>
                  <a:pt x="27" y="18"/>
                </a:moveTo>
                <a:cubicBezTo>
                  <a:pt x="27" y="18"/>
                  <a:pt x="27" y="18"/>
                  <a:pt x="27" y="18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6" y="15"/>
                  <a:pt x="26" y="16"/>
                </a:cubicBezTo>
                <a:cubicBezTo>
                  <a:pt x="26" y="17"/>
                  <a:pt x="27" y="17"/>
                  <a:pt x="27" y="18"/>
                </a:cubicBezTo>
                <a:close/>
                <a:moveTo>
                  <a:pt x="23" y="15"/>
                </a:moveTo>
                <a:cubicBezTo>
                  <a:pt x="23" y="15"/>
                  <a:pt x="22" y="16"/>
                  <a:pt x="22" y="16"/>
                </a:cubicBezTo>
                <a:cubicBezTo>
                  <a:pt x="22" y="16"/>
                  <a:pt x="23" y="16"/>
                  <a:pt x="23" y="16"/>
                </a:cubicBezTo>
                <a:cubicBezTo>
                  <a:pt x="23" y="16"/>
                  <a:pt x="24" y="16"/>
                  <a:pt x="24" y="16"/>
                </a:cubicBezTo>
                <a:cubicBezTo>
                  <a:pt x="24" y="16"/>
                  <a:pt x="23" y="15"/>
                  <a:pt x="23" y="15"/>
                </a:cubicBezTo>
                <a:close/>
                <a:moveTo>
                  <a:pt x="24" y="18"/>
                </a:moveTo>
                <a:cubicBezTo>
                  <a:pt x="22" y="18"/>
                  <a:pt x="22" y="18"/>
                  <a:pt x="22" y="18"/>
                </a:cubicBezTo>
                <a:cubicBezTo>
                  <a:pt x="22" y="18"/>
                  <a:pt x="22" y="18"/>
                  <a:pt x="22" y="18"/>
                </a:cubicBezTo>
                <a:cubicBezTo>
                  <a:pt x="22" y="18"/>
                  <a:pt x="22" y="18"/>
                  <a:pt x="22" y="18"/>
                </a:cubicBezTo>
                <a:cubicBezTo>
                  <a:pt x="22" y="19"/>
                  <a:pt x="22" y="19"/>
                  <a:pt x="22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19"/>
                  <a:pt x="24" y="19"/>
                  <a:pt x="24" y="18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4" y="18"/>
                  <a:pt x="24" y="18"/>
                </a:cubicBezTo>
                <a:close/>
                <a:moveTo>
                  <a:pt x="24" y="13"/>
                </a:moveTo>
                <a:cubicBezTo>
                  <a:pt x="22" y="13"/>
                  <a:pt x="22" y="13"/>
                  <a:pt x="22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4"/>
                  <a:pt x="22" y="14"/>
                  <a:pt x="22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4" y="14"/>
                  <a:pt x="24" y="14"/>
                  <a:pt x="24" y="13"/>
                </a:cubicBezTo>
                <a:cubicBezTo>
                  <a:pt x="24" y="13"/>
                  <a:pt x="24" y="13"/>
                  <a:pt x="24" y="13"/>
                </a:cubicBezTo>
                <a:cubicBezTo>
                  <a:pt x="24" y="13"/>
                  <a:pt x="24" y="13"/>
                  <a:pt x="24" y="13"/>
                </a:cubicBezTo>
                <a:close/>
                <a:moveTo>
                  <a:pt x="12" y="13"/>
                </a:moveTo>
                <a:cubicBezTo>
                  <a:pt x="11" y="14"/>
                  <a:pt x="11" y="15"/>
                  <a:pt x="11" y="16"/>
                </a:cubicBezTo>
                <a:cubicBezTo>
                  <a:pt x="11" y="17"/>
                  <a:pt x="11" y="18"/>
                  <a:pt x="12" y="19"/>
                </a:cubicBezTo>
                <a:cubicBezTo>
                  <a:pt x="12" y="19"/>
                  <a:pt x="12" y="19"/>
                  <a:pt x="12" y="19"/>
                </a:cubicBezTo>
                <a:cubicBezTo>
                  <a:pt x="10" y="19"/>
                  <a:pt x="9" y="19"/>
                  <a:pt x="7" y="19"/>
                </a:cubicBezTo>
                <a:cubicBezTo>
                  <a:pt x="7" y="19"/>
                  <a:pt x="7" y="19"/>
                  <a:pt x="7" y="18"/>
                </a:cubicBezTo>
                <a:cubicBezTo>
                  <a:pt x="7" y="17"/>
                  <a:pt x="7" y="15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9" y="13"/>
                  <a:pt x="10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lose/>
                <a:moveTo>
                  <a:pt x="14" y="18"/>
                </a:moveTo>
                <a:cubicBezTo>
                  <a:pt x="14" y="18"/>
                  <a:pt x="14" y="18"/>
                  <a:pt x="14" y="18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5" y="14"/>
                  <a:pt x="15" y="15"/>
                  <a:pt x="15" y="16"/>
                </a:cubicBezTo>
                <a:cubicBezTo>
                  <a:pt x="15" y="17"/>
                  <a:pt x="15" y="17"/>
                  <a:pt x="14" y="18"/>
                </a:cubicBezTo>
                <a:close/>
                <a:moveTo>
                  <a:pt x="14" y="13"/>
                </a:moveTo>
                <a:cubicBezTo>
                  <a:pt x="14" y="13"/>
                  <a:pt x="14" y="13"/>
                  <a:pt x="14" y="13"/>
                </a:cubicBezTo>
                <a:cubicBezTo>
                  <a:pt x="16" y="13"/>
                  <a:pt x="18" y="13"/>
                  <a:pt x="19" y="13"/>
                </a:cubicBezTo>
                <a:cubicBezTo>
                  <a:pt x="20" y="13"/>
                  <a:pt x="20" y="13"/>
                  <a:pt x="20" y="13"/>
                </a:cubicBezTo>
                <a:cubicBezTo>
                  <a:pt x="20" y="15"/>
                  <a:pt x="20" y="17"/>
                  <a:pt x="20" y="18"/>
                </a:cubicBezTo>
                <a:cubicBezTo>
                  <a:pt x="20" y="19"/>
                  <a:pt x="20" y="19"/>
                  <a:pt x="19" y="19"/>
                </a:cubicBezTo>
                <a:cubicBezTo>
                  <a:pt x="18" y="19"/>
                  <a:pt x="16" y="19"/>
                  <a:pt x="14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15" y="18"/>
                  <a:pt x="16" y="17"/>
                  <a:pt x="16" y="16"/>
                </a:cubicBezTo>
                <a:cubicBezTo>
                  <a:pt x="16" y="15"/>
                  <a:pt x="15" y="14"/>
                  <a:pt x="14" y="13"/>
                </a:cubicBezTo>
                <a:close/>
                <a:moveTo>
                  <a:pt x="19" y="15"/>
                </a:moveTo>
                <a:cubicBezTo>
                  <a:pt x="19" y="15"/>
                  <a:pt x="19" y="16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5"/>
                  <a:pt x="19" y="15"/>
                </a:cubicBezTo>
                <a:close/>
                <a:moveTo>
                  <a:pt x="18" y="18"/>
                </a:moveTo>
                <a:cubicBezTo>
                  <a:pt x="19" y="18"/>
                  <a:pt x="19" y="18"/>
                  <a:pt x="19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19" y="19"/>
                  <a:pt x="19" y="19"/>
                  <a:pt x="19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19"/>
                  <a:pt x="18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18" y="18"/>
                  <a:pt x="18" y="18"/>
                  <a:pt x="18" y="18"/>
                </a:cubicBezTo>
                <a:close/>
                <a:moveTo>
                  <a:pt x="18" y="13"/>
                </a:moveTo>
                <a:cubicBezTo>
                  <a:pt x="19" y="13"/>
                  <a:pt x="19" y="13"/>
                  <a:pt x="19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19" y="14"/>
                  <a:pt x="19" y="14"/>
                  <a:pt x="19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3"/>
                  <a:pt x="18" y="13"/>
                  <a:pt x="18" y="13"/>
                </a:cubicBezTo>
                <a:close/>
                <a:moveTo>
                  <a:pt x="12" y="18"/>
                </a:moveTo>
                <a:cubicBezTo>
                  <a:pt x="12" y="17"/>
                  <a:pt x="11" y="17"/>
                  <a:pt x="11" y="16"/>
                </a:cubicBezTo>
                <a:cubicBezTo>
                  <a:pt x="11" y="15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8"/>
                  <a:pt x="12" y="18"/>
                  <a:pt x="12" y="18"/>
                </a:cubicBezTo>
                <a:close/>
                <a:moveTo>
                  <a:pt x="8" y="15"/>
                </a:moveTo>
                <a:cubicBezTo>
                  <a:pt x="8" y="15"/>
                  <a:pt x="9" y="16"/>
                  <a:pt x="9" y="16"/>
                </a:cubicBezTo>
                <a:cubicBezTo>
                  <a:pt x="9" y="16"/>
                  <a:pt x="8" y="16"/>
                  <a:pt x="8" y="16"/>
                </a:cubicBezTo>
                <a:cubicBezTo>
                  <a:pt x="8" y="16"/>
                  <a:pt x="7" y="16"/>
                  <a:pt x="7" y="16"/>
                </a:cubicBezTo>
                <a:cubicBezTo>
                  <a:pt x="7" y="16"/>
                  <a:pt x="8" y="15"/>
                  <a:pt x="8" y="15"/>
                </a:cubicBezTo>
                <a:close/>
                <a:moveTo>
                  <a:pt x="9" y="18"/>
                </a:moveTo>
                <a:cubicBezTo>
                  <a:pt x="9" y="18"/>
                  <a:pt x="9" y="18"/>
                  <a:pt x="9" y="18"/>
                </a:cubicBezTo>
                <a:cubicBezTo>
                  <a:pt x="9" y="18"/>
                  <a:pt x="9" y="18"/>
                  <a:pt x="9" y="18"/>
                </a:cubicBezTo>
                <a:cubicBezTo>
                  <a:pt x="9" y="19"/>
                  <a:pt x="9" y="19"/>
                  <a:pt x="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7" y="19"/>
                  <a:pt x="7" y="19"/>
                  <a:pt x="7" y="18"/>
                </a:cubicBezTo>
                <a:cubicBezTo>
                  <a:pt x="7" y="18"/>
                  <a:pt x="7" y="18"/>
                  <a:pt x="7" y="18"/>
                </a:cubicBezTo>
                <a:cubicBezTo>
                  <a:pt x="7" y="18"/>
                  <a:pt x="7" y="18"/>
                  <a:pt x="7" y="18"/>
                </a:cubicBezTo>
                <a:cubicBezTo>
                  <a:pt x="9" y="18"/>
                  <a:pt x="9" y="18"/>
                  <a:pt x="9" y="18"/>
                </a:cubicBezTo>
                <a:close/>
                <a:moveTo>
                  <a:pt x="9" y="13"/>
                </a:move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4"/>
                  <a:pt x="9" y="14"/>
                  <a:pt x="9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lnTo>
                  <a:pt x="9" y="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11" name="Freeform 239">
            <a:extLst>
              <a:ext uri="{FF2B5EF4-FFF2-40B4-BE49-F238E27FC236}">
                <a16:creationId xmlns:a16="http://schemas.microsoft.com/office/drawing/2014/main" id="{31EFE792-615C-EDF9-D181-B3C60B18795D}"/>
              </a:ext>
            </a:extLst>
          </p:cNvPr>
          <p:cNvSpPr>
            <a:spLocks noEditPoints="1"/>
          </p:cNvSpPr>
          <p:nvPr/>
        </p:nvSpPr>
        <p:spPr bwMode="auto">
          <a:xfrm>
            <a:off x="3467101" y="4101399"/>
            <a:ext cx="316712" cy="258799"/>
          </a:xfrm>
          <a:custGeom>
            <a:avLst/>
            <a:gdLst>
              <a:gd name="T0" fmla="*/ 2 w 33"/>
              <a:gd name="T1" fmla="*/ 22 h 27"/>
              <a:gd name="T2" fmla="*/ 0 w 33"/>
              <a:gd name="T3" fmla="*/ 19 h 27"/>
              <a:gd name="T4" fmla="*/ 10 w 33"/>
              <a:gd name="T5" fmla="*/ 18 h 27"/>
              <a:gd name="T6" fmla="*/ 23 w 33"/>
              <a:gd name="T7" fmla="*/ 10 h 27"/>
              <a:gd name="T8" fmla="*/ 26 w 33"/>
              <a:gd name="T9" fmla="*/ 14 h 27"/>
              <a:gd name="T10" fmla="*/ 28 w 33"/>
              <a:gd name="T11" fmla="*/ 18 h 27"/>
              <a:gd name="T12" fmla="*/ 26 w 33"/>
              <a:gd name="T13" fmla="*/ 21 h 27"/>
              <a:gd name="T14" fmla="*/ 23 w 33"/>
              <a:gd name="T15" fmla="*/ 22 h 27"/>
              <a:gd name="T16" fmla="*/ 21 w 33"/>
              <a:gd name="T17" fmla="*/ 23 h 27"/>
              <a:gd name="T18" fmla="*/ 19 w 33"/>
              <a:gd name="T19" fmla="*/ 22 h 27"/>
              <a:gd name="T20" fmla="*/ 17 w 33"/>
              <a:gd name="T21" fmla="*/ 20 h 27"/>
              <a:gd name="T22" fmla="*/ 16 w 33"/>
              <a:gd name="T23" fmla="*/ 17 h 27"/>
              <a:gd name="T24" fmla="*/ 19 w 33"/>
              <a:gd name="T25" fmla="*/ 19 h 27"/>
              <a:gd name="T26" fmla="*/ 20 w 33"/>
              <a:gd name="T27" fmla="*/ 20 h 27"/>
              <a:gd name="T28" fmla="*/ 21 w 33"/>
              <a:gd name="T29" fmla="*/ 16 h 27"/>
              <a:gd name="T30" fmla="*/ 18 w 33"/>
              <a:gd name="T31" fmla="*/ 15 h 27"/>
              <a:gd name="T32" fmla="*/ 17 w 33"/>
              <a:gd name="T33" fmla="*/ 12 h 27"/>
              <a:gd name="T34" fmla="*/ 19 w 33"/>
              <a:gd name="T35" fmla="*/ 9 h 27"/>
              <a:gd name="T36" fmla="*/ 21 w 33"/>
              <a:gd name="T37" fmla="*/ 7 h 27"/>
              <a:gd name="T38" fmla="*/ 23 w 33"/>
              <a:gd name="T39" fmla="*/ 8 h 27"/>
              <a:gd name="T40" fmla="*/ 27 w 33"/>
              <a:gd name="T41" fmla="*/ 10 h 27"/>
              <a:gd name="T42" fmla="*/ 25 w 33"/>
              <a:gd name="T43" fmla="*/ 12 h 27"/>
              <a:gd name="T44" fmla="*/ 25 w 33"/>
              <a:gd name="T45" fmla="*/ 11 h 27"/>
              <a:gd name="T46" fmla="*/ 23 w 33"/>
              <a:gd name="T47" fmla="*/ 10 h 27"/>
              <a:gd name="T48" fmla="*/ 21 w 33"/>
              <a:gd name="T49" fmla="*/ 10 h 27"/>
              <a:gd name="T50" fmla="*/ 19 w 33"/>
              <a:gd name="T51" fmla="*/ 11 h 27"/>
              <a:gd name="T52" fmla="*/ 19 w 33"/>
              <a:gd name="T53" fmla="*/ 14 h 27"/>
              <a:gd name="T54" fmla="*/ 21 w 33"/>
              <a:gd name="T55" fmla="*/ 10 h 27"/>
              <a:gd name="T56" fmla="*/ 23 w 33"/>
              <a:gd name="T57" fmla="*/ 20 h 27"/>
              <a:gd name="T58" fmla="*/ 25 w 33"/>
              <a:gd name="T59" fmla="*/ 19 h 27"/>
              <a:gd name="T60" fmla="*/ 25 w 33"/>
              <a:gd name="T61" fmla="*/ 17 h 27"/>
              <a:gd name="T62" fmla="*/ 23 w 33"/>
              <a:gd name="T63" fmla="*/ 16 h 27"/>
              <a:gd name="T64" fmla="*/ 29 w 33"/>
              <a:gd name="T65" fmla="*/ 22 h 27"/>
              <a:gd name="T66" fmla="*/ 29 w 33"/>
              <a:gd name="T67" fmla="*/ 9 h 27"/>
              <a:gd name="T68" fmla="*/ 15 w 33"/>
              <a:gd name="T69" fmla="*/ 9 h 27"/>
              <a:gd name="T70" fmla="*/ 15 w 33"/>
              <a:gd name="T71" fmla="*/ 22 h 27"/>
              <a:gd name="T72" fmla="*/ 30 w 33"/>
              <a:gd name="T73" fmla="*/ 23 h 27"/>
              <a:gd name="T74" fmla="*/ 30 w 33"/>
              <a:gd name="T75" fmla="*/ 7 h 27"/>
              <a:gd name="T76" fmla="*/ 14 w 33"/>
              <a:gd name="T77" fmla="*/ 7 h 27"/>
              <a:gd name="T78" fmla="*/ 14 w 33"/>
              <a:gd name="T79" fmla="*/ 23 h 27"/>
              <a:gd name="T80" fmla="*/ 30 w 33"/>
              <a:gd name="T81" fmla="*/ 23 h 27"/>
              <a:gd name="T82" fmla="*/ 2 w 33"/>
              <a:gd name="T83" fmla="*/ 5 h 27"/>
              <a:gd name="T84" fmla="*/ 0 w 33"/>
              <a:gd name="T85" fmla="*/ 1 h 27"/>
              <a:gd name="T86" fmla="*/ 21 w 33"/>
              <a:gd name="T87" fmla="*/ 0 h 27"/>
              <a:gd name="T88" fmla="*/ 22 w 33"/>
              <a:gd name="T89" fmla="*/ 2 h 27"/>
              <a:gd name="T90" fmla="*/ 14 w 33"/>
              <a:gd name="T91" fmla="*/ 5 h 27"/>
              <a:gd name="T92" fmla="*/ 2 w 33"/>
              <a:gd name="T93" fmla="*/ 11 h 27"/>
              <a:gd name="T94" fmla="*/ 0 w 33"/>
              <a:gd name="T95" fmla="*/ 7 h 27"/>
              <a:gd name="T96" fmla="*/ 13 w 33"/>
              <a:gd name="T97" fmla="*/ 6 h 27"/>
              <a:gd name="T98" fmla="*/ 9 w 33"/>
              <a:gd name="T99" fmla="*/ 17 h 27"/>
              <a:gd name="T100" fmla="*/ 0 w 33"/>
              <a:gd name="T101" fmla="*/ 15 h 27"/>
              <a:gd name="T102" fmla="*/ 2 w 33"/>
              <a:gd name="T103" fmla="*/ 12 h 27"/>
              <a:gd name="T104" fmla="*/ 9 w 33"/>
              <a:gd name="T105" fmla="*/ 15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3" h="27">
                <a:moveTo>
                  <a:pt x="11" y="22"/>
                </a:moveTo>
                <a:cubicBezTo>
                  <a:pt x="2" y="22"/>
                  <a:pt x="2" y="22"/>
                  <a:pt x="2" y="22"/>
                </a:cubicBezTo>
                <a:cubicBezTo>
                  <a:pt x="1" y="22"/>
                  <a:pt x="0" y="22"/>
                  <a:pt x="0" y="21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8"/>
                  <a:pt x="1" y="18"/>
                  <a:pt x="2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9"/>
                  <a:pt x="11" y="21"/>
                  <a:pt x="11" y="22"/>
                </a:cubicBezTo>
                <a:close/>
                <a:moveTo>
                  <a:pt x="23" y="10"/>
                </a:moveTo>
                <a:cubicBezTo>
                  <a:pt x="23" y="14"/>
                  <a:pt x="23" y="14"/>
                  <a:pt x="23" y="14"/>
                </a:cubicBezTo>
                <a:cubicBezTo>
                  <a:pt x="24" y="14"/>
                  <a:pt x="25" y="14"/>
                  <a:pt x="26" y="14"/>
                </a:cubicBezTo>
                <a:cubicBezTo>
                  <a:pt x="26" y="14"/>
                  <a:pt x="27" y="15"/>
                  <a:pt x="27" y="15"/>
                </a:cubicBezTo>
                <a:cubicBezTo>
                  <a:pt x="28" y="16"/>
                  <a:pt x="28" y="17"/>
                  <a:pt x="28" y="18"/>
                </a:cubicBezTo>
                <a:cubicBezTo>
                  <a:pt x="28" y="19"/>
                  <a:pt x="28" y="19"/>
                  <a:pt x="27" y="20"/>
                </a:cubicBezTo>
                <a:cubicBezTo>
                  <a:pt x="27" y="21"/>
                  <a:pt x="27" y="21"/>
                  <a:pt x="26" y="21"/>
                </a:cubicBezTo>
                <a:cubicBezTo>
                  <a:pt x="25" y="22"/>
                  <a:pt x="24" y="22"/>
                  <a:pt x="23" y="22"/>
                </a:cubicBezTo>
                <a:cubicBezTo>
                  <a:pt x="23" y="22"/>
                  <a:pt x="23" y="22"/>
                  <a:pt x="23" y="22"/>
                </a:cubicBezTo>
                <a:cubicBezTo>
                  <a:pt x="23" y="23"/>
                  <a:pt x="23" y="23"/>
                  <a:pt x="23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2"/>
                  <a:pt x="21" y="22"/>
                  <a:pt x="21" y="22"/>
                </a:cubicBezTo>
                <a:cubicBezTo>
                  <a:pt x="21" y="22"/>
                  <a:pt x="20" y="22"/>
                  <a:pt x="19" y="22"/>
                </a:cubicBezTo>
                <a:cubicBezTo>
                  <a:pt x="19" y="22"/>
                  <a:pt x="18" y="21"/>
                  <a:pt x="18" y="21"/>
                </a:cubicBezTo>
                <a:cubicBezTo>
                  <a:pt x="17" y="21"/>
                  <a:pt x="17" y="20"/>
                  <a:pt x="17" y="20"/>
                </a:cubicBezTo>
                <a:cubicBezTo>
                  <a:pt x="17" y="19"/>
                  <a:pt x="16" y="19"/>
                  <a:pt x="16" y="18"/>
                </a:cubicBezTo>
                <a:cubicBezTo>
                  <a:pt x="16" y="17"/>
                  <a:pt x="16" y="17"/>
                  <a:pt x="16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8"/>
                  <a:pt x="19" y="18"/>
                  <a:pt x="19" y="19"/>
                </a:cubicBezTo>
                <a:cubicBezTo>
                  <a:pt x="19" y="19"/>
                  <a:pt x="19" y="19"/>
                  <a:pt x="19" y="19"/>
                </a:cubicBezTo>
                <a:cubicBezTo>
                  <a:pt x="19" y="20"/>
                  <a:pt x="20" y="20"/>
                  <a:pt x="20" y="20"/>
                </a:cubicBezTo>
                <a:cubicBezTo>
                  <a:pt x="20" y="20"/>
                  <a:pt x="21" y="20"/>
                  <a:pt x="21" y="20"/>
                </a:cubicBezTo>
                <a:cubicBezTo>
                  <a:pt x="21" y="16"/>
                  <a:pt x="21" y="16"/>
                  <a:pt x="21" y="16"/>
                </a:cubicBezTo>
                <a:cubicBezTo>
                  <a:pt x="21" y="16"/>
                  <a:pt x="20" y="16"/>
                  <a:pt x="19" y="16"/>
                </a:cubicBezTo>
                <a:cubicBezTo>
                  <a:pt x="19" y="16"/>
                  <a:pt x="18" y="15"/>
                  <a:pt x="18" y="15"/>
                </a:cubicBezTo>
                <a:cubicBezTo>
                  <a:pt x="17" y="15"/>
                  <a:pt x="17" y="15"/>
                  <a:pt x="17" y="14"/>
                </a:cubicBezTo>
                <a:cubicBezTo>
                  <a:pt x="17" y="14"/>
                  <a:pt x="17" y="13"/>
                  <a:pt x="17" y="12"/>
                </a:cubicBezTo>
                <a:cubicBezTo>
                  <a:pt x="17" y="11"/>
                  <a:pt x="17" y="10"/>
                  <a:pt x="17" y="10"/>
                </a:cubicBezTo>
                <a:cubicBezTo>
                  <a:pt x="18" y="9"/>
                  <a:pt x="18" y="9"/>
                  <a:pt x="19" y="9"/>
                </a:cubicBezTo>
                <a:cubicBezTo>
                  <a:pt x="19" y="8"/>
                  <a:pt x="20" y="8"/>
                  <a:pt x="21" y="8"/>
                </a:cubicBezTo>
                <a:cubicBezTo>
                  <a:pt x="21" y="7"/>
                  <a:pt x="21" y="7"/>
                  <a:pt x="21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8"/>
                  <a:pt x="23" y="8"/>
                  <a:pt x="23" y="8"/>
                </a:cubicBezTo>
                <a:cubicBezTo>
                  <a:pt x="24" y="8"/>
                  <a:pt x="25" y="9"/>
                  <a:pt x="26" y="9"/>
                </a:cubicBezTo>
                <a:cubicBezTo>
                  <a:pt x="26" y="9"/>
                  <a:pt x="27" y="9"/>
                  <a:pt x="27" y="10"/>
                </a:cubicBezTo>
                <a:cubicBezTo>
                  <a:pt x="27" y="10"/>
                  <a:pt x="28" y="11"/>
                  <a:pt x="28" y="12"/>
                </a:cubicBezTo>
                <a:cubicBezTo>
                  <a:pt x="25" y="12"/>
                  <a:pt x="25" y="12"/>
                  <a:pt x="25" y="12"/>
                </a:cubicBezTo>
                <a:cubicBezTo>
                  <a:pt x="25" y="12"/>
                  <a:pt x="25" y="12"/>
                  <a:pt x="25" y="12"/>
                </a:cubicBezTo>
                <a:cubicBezTo>
                  <a:pt x="25" y="11"/>
                  <a:pt x="25" y="11"/>
                  <a:pt x="25" y="11"/>
                </a:cubicBezTo>
                <a:cubicBezTo>
                  <a:pt x="25" y="10"/>
                  <a:pt x="24" y="10"/>
                  <a:pt x="23" y="10"/>
                </a:cubicBezTo>
                <a:cubicBezTo>
                  <a:pt x="23" y="10"/>
                  <a:pt x="23" y="10"/>
                  <a:pt x="23" y="10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0" y="10"/>
                  <a:pt x="20" y="10"/>
                </a:cubicBezTo>
                <a:cubicBezTo>
                  <a:pt x="20" y="11"/>
                  <a:pt x="19" y="11"/>
                  <a:pt x="19" y="11"/>
                </a:cubicBezTo>
                <a:cubicBezTo>
                  <a:pt x="19" y="11"/>
                  <a:pt x="19" y="12"/>
                  <a:pt x="19" y="12"/>
                </a:cubicBezTo>
                <a:cubicBezTo>
                  <a:pt x="19" y="13"/>
                  <a:pt x="19" y="13"/>
                  <a:pt x="19" y="14"/>
                </a:cubicBezTo>
                <a:cubicBezTo>
                  <a:pt x="20" y="14"/>
                  <a:pt x="21" y="14"/>
                  <a:pt x="21" y="14"/>
                </a:cubicBezTo>
                <a:cubicBezTo>
                  <a:pt x="21" y="10"/>
                  <a:pt x="21" y="10"/>
                  <a:pt x="21" y="10"/>
                </a:cubicBezTo>
                <a:close/>
                <a:moveTo>
                  <a:pt x="23" y="16"/>
                </a:moveTo>
                <a:cubicBezTo>
                  <a:pt x="23" y="20"/>
                  <a:pt x="23" y="20"/>
                  <a:pt x="23" y="20"/>
                </a:cubicBezTo>
                <a:cubicBezTo>
                  <a:pt x="23" y="20"/>
                  <a:pt x="23" y="20"/>
                  <a:pt x="23" y="20"/>
                </a:cubicBezTo>
                <a:cubicBezTo>
                  <a:pt x="24" y="20"/>
                  <a:pt x="25" y="20"/>
                  <a:pt x="25" y="19"/>
                </a:cubicBezTo>
                <a:cubicBezTo>
                  <a:pt x="25" y="19"/>
                  <a:pt x="26" y="19"/>
                  <a:pt x="26" y="18"/>
                </a:cubicBezTo>
                <a:cubicBezTo>
                  <a:pt x="26" y="17"/>
                  <a:pt x="25" y="17"/>
                  <a:pt x="25" y="17"/>
                </a:cubicBezTo>
                <a:cubicBezTo>
                  <a:pt x="25" y="16"/>
                  <a:pt x="25" y="16"/>
                  <a:pt x="24" y="16"/>
                </a:cubicBezTo>
                <a:cubicBezTo>
                  <a:pt x="24" y="16"/>
                  <a:pt x="24" y="16"/>
                  <a:pt x="23" y="16"/>
                </a:cubicBezTo>
                <a:close/>
                <a:moveTo>
                  <a:pt x="22" y="25"/>
                </a:moveTo>
                <a:cubicBezTo>
                  <a:pt x="25" y="25"/>
                  <a:pt x="27" y="24"/>
                  <a:pt x="29" y="22"/>
                </a:cubicBezTo>
                <a:cubicBezTo>
                  <a:pt x="30" y="20"/>
                  <a:pt x="32" y="18"/>
                  <a:pt x="32" y="15"/>
                </a:cubicBezTo>
                <a:cubicBezTo>
                  <a:pt x="32" y="13"/>
                  <a:pt x="30" y="10"/>
                  <a:pt x="29" y="9"/>
                </a:cubicBezTo>
                <a:cubicBezTo>
                  <a:pt x="27" y="7"/>
                  <a:pt x="25" y="6"/>
                  <a:pt x="22" y="6"/>
                </a:cubicBezTo>
                <a:cubicBezTo>
                  <a:pt x="20" y="6"/>
                  <a:pt x="17" y="7"/>
                  <a:pt x="15" y="9"/>
                </a:cubicBezTo>
                <a:cubicBezTo>
                  <a:pt x="14" y="10"/>
                  <a:pt x="13" y="13"/>
                  <a:pt x="13" y="15"/>
                </a:cubicBezTo>
                <a:cubicBezTo>
                  <a:pt x="13" y="18"/>
                  <a:pt x="14" y="20"/>
                  <a:pt x="15" y="22"/>
                </a:cubicBezTo>
                <a:cubicBezTo>
                  <a:pt x="17" y="24"/>
                  <a:pt x="20" y="25"/>
                  <a:pt x="22" y="25"/>
                </a:cubicBezTo>
                <a:close/>
                <a:moveTo>
                  <a:pt x="30" y="23"/>
                </a:moveTo>
                <a:cubicBezTo>
                  <a:pt x="32" y="21"/>
                  <a:pt x="33" y="18"/>
                  <a:pt x="33" y="15"/>
                </a:cubicBezTo>
                <a:cubicBezTo>
                  <a:pt x="33" y="12"/>
                  <a:pt x="32" y="9"/>
                  <a:pt x="30" y="7"/>
                </a:cubicBezTo>
                <a:cubicBezTo>
                  <a:pt x="28" y="5"/>
                  <a:pt x="25" y="4"/>
                  <a:pt x="22" y="4"/>
                </a:cubicBezTo>
                <a:cubicBezTo>
                  <a:pt x="19" y="4"/>
                  <a:pt x="16" y="5"/>
                  <a:pt x="14" y="7"/>
                </a:cubicBezTo>
                <a:cubicBezTo>
                  <a:pt x="12" y="9"/>
                  <a:pt x="11" y="12"/>
                  <a:pt x="11" y="15"/>
                </a:cubicBezTo>
                <a:cubicBezTo>
                  <a:pt x="11" y="18"/>
                  <a:pt x="12" y="21"/>
                  <a:pt x="14" y="23"/>
                </a:cubicBezTo>
                <a:cubicBezTo>
                  <a:pt x="16" y="25"/>
                  <a:pt x="19" y="27"/>
                  <a:pt x="22" y="27"/>
                </a:cubicBezTo>
                <a:cubicBezTo>
                  <a:pt x="25" y="27"/>
                  <a:pt x="28" y="25"/>
                  <a:pt x="30" y="23"/>
                </a:cubicBezTo>
                <a:close/>
                <a:moveTo>
                  <a:pt x="14" y="5"/>
                </a:moveTo>
                <a:cubicBezTo>
                  <a:pt x="2" y="5"/>
                  <a:pt x="2" y="5"/>
                  <a:pt x="2" y="5"/>
                </a:cubicBezTo>
                <a:cubicBezTo>
                  <a:pt x="1" y="5"/>
                  <a:pt x="0" y="4"/>
                  <a:pt x="0" y="3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0"/>
                  <a:pt x="2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2" y="0"/>
                  <a:pt x="22" y="1"/>
                  <a:pt x="22" y="1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19" y="2"/>
                  <a:pt x="17" y="3"/>
                  <a:pt x="14" y="5"/>
                </a:cubicBezTo>
                <a:close/>
                <a:moveTo>
                  <a:pt x="10" y="11"/>
                </a:moveTo>
                <a:cubicBezTo>
                  <a:pt x="2" y="11"/>
                  <a:pt x="2" y="11"/>
                  <a:pt x="2" y="11"/>
                </a:cubicBezTo>
                <a:cubicBezTo>
                  <a:pt x="1" y="11"/>
                  <a:pt x="0" y="10"/>
                  <a:pt x="0" y="9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1" y="6"/>
                  <a:pt x="2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2" y="7"/>
                  <a:pt x="11" y="9"/>
                  <a:pt x="10" y="11"/>
                </a:cubicBezTo>
                <a:close/>
                <a:moveTo>
                  <a:pt x="9" y="17"/>
                </a:moveTo>
                <a:cubicBezTo>
                  <a:pt x="2" y="17"/>
                  <a:pt x="2" y="17"/>
                  <a:pt x="2" y="17"/>
                </a:cubicBezTo>
                <a:cubicBezTo>
                  <a:pt x="1" y="17"/>
                  <a:pt x="0" y="16"/>
                  <a:pt x="0" y="15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2"/>
                  <a:pt x="1" y="12"/>
                  <a:pt x="2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9" y="13"/>
                  <a:pt x="9" y="14"/>
                  <a:pt x="9" y="15"/>
                </a:cubicBezTo>
                <a:cubicBezTo>
                  <a:pt x="9" y="16"/>
                  <a:pt x="9" y="16"/>
                  <a:pt x="9" y="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12" name="Freeform 240">
            <a:extLst>
              <a:ext uri="{FF2B5EF4-FFF2-40B4-BE49-F238E27FC236}">
                <a16:creationId xmlns:a16="http://schemas.microsoft.com/office/drawing/2014/main" id="{1A1BE2FE-9CA3-FEF6-D269-0B4655605E0F}"/>
              </a:ext>
            </a:extLst>
          </p:cNvPr>
          <p:cNvSpPr>
            <a:spLocks noEditPoints="1"/>
          </p:cNvSpPr>
          <p:nvPr/>
        </p:nvSpPr>
        <p:spPr bwMode="auto">
          <a:xfrm>
            <a:off x="6803332" y="4063394"/>
            <a:ext cx="278706" cy="305853"/>
          </a:xfrm>
          <a:custGeom>
            <a:avLst/>
            <a:gdLst>
              <a:gd name="T0" fmla="*/ 3 w 29"/>
              <a:gd name="T1" fmla="*/ 32 h 32"/>
              <a:gd name="T2" fmla="*/ 17 w 29"/>
              <a:gd name="T3" fmla="*/ 7 h 32"/>
              <a:gd name="T4" fmla="*/ 13 w 29"/>
              <a:gd name="T5" fmla="*/ 0 h 32"/>
              <a:gd name="T6" fmla="*/ 11 w 29"/>
              <a:gd name="T7" fmla="*/ 0 h 32"/>
              <a:gd name="T8" fmla="*/ 9 w 29"/>
              <a:gd name="T9" fmla="*/ 0 h 32"/>
              <a:gd name="T10" fmla="*/ 7 w 29"/>
              <a:gd name="T11" fmla="*/ 0 h 32"/>
              <a:gd name="T12" fmla="*/ 5 w 29"/>
              <a:gd name="T13" fmla="*/ 0 h 32"/>
              <a:gd name="T14" fmla="*/ 3 w 29"/>
              <a:gd name="T15" fmla="*/ 4 h 32"/>
              <a:gd name="T16" fmla="*/ 20 w 29"/>
              <a:gd name="T17" fmla="*/ 28 h 32"/>
              <a:gd name="T18" fmla="*/ 28 w 29"/>
              <a:gd name="T19" fmla="*/ 11 h 32"/>
              <a:gd name="T20" fmla="*/ 20 w 29"/>
              <a:gd name="T21" fmla="*/ 16 h 32"/>
              <a:gd name="T22" fmla="*/ 21 w 29"/>
              <a:gd name="T23" fmla="*/ 13 h 32"/>
              <a:gd name="T24" fmla="*/ 27 w 29"/>
              <a:gd name="T25" fmla="*/ 26 h 32"/>
              <a:gd name="T26" fmla="*/ 25 w 29"/>
              <a:gd name="T27" fmla="*/ 22 h 32"/>
              <a:gd name="T28" fmla="*/ 20 w 29"/>
              <a:gd name="T29" fmla="*/ 24 h 32"/>
              <a:gd name="T30" fmla="*/ 21 w 29"/>
              <a:gd name="T31" fmla="*/ 26 h 32"/>
              <a:gd name="T32" fmla="*/ 20 w 29"/>
              <a:gd name="T33" fmla="*/ 24 h 32"/>
              <a:gd name="T34" fmla="*/ 21 w 29"/>
              <a:gd name="T35" fmla="*/ 23 h 32"/>
              <a:gd name="T36" fmla="*/ 20 w 29"/>
              <a:gd name="T37" fmla="*/ 20 h 32"/>
              <a:gd name="T38" fmla="*/ 20 w 29"/>
              <a:gd name="T39" fmla="*/ 19 h 32"/>
              <a:gd name="T40" fmla="*/ 21 w 29"/>
              <a:gd name="T41" fmla="*/ 16 h 32"/>
              <a:gd name="T42" fmla="*/ 10 w 29"/>
              <a:gd name="T43" fmla="*/ 19 h 32"/>
              <a:gd name="T44" fmla="*/ 7 w 29"/>
              <a:gd name="T45" fmla="*/ 22 h 32"/>
              <a:gd name="T46" fmla="*/ 13 w 29"/>
              <a:gd name="T47" fmla="*/ 19 h 32"/>
              <a:gd name="T48" fmla="*/ 11 w 29"/>
              <a:gd name="T49" fmla="*/ 22 h 32"/>
              <a:gd name="T50" fmla="*/ 13 w 29"/>
              <a:gd name="T51" fmla="*/ 19 h 32"/>
              <a:gd name="T52" fmla="*/ 6 w 29"/>
              <a:gd name="T53" fmla="*/ 29 h 32"/>
              <a:gd name="T54" fmla="*/ 3 w 29"/>
              <a:gd name="T55" fmla="*/ 26 h 32"/>
              <a:gd name="T56" fmla="*/ 10 w 29"/>
              <a:gd name="T57" fmla="*/ 29 h 32"/>
              <a:gd name="T58" fmla="*/ 7 w 29"/>
              <a:gd name="T59" fmla="*/ 27 h 32"/>
              <a:gd name="T60" fmla="*/ 14 w 29"/>
              <a:gd name="T61" fmla="*/ 27 h 32"/>
              <a:gd name="T62" fmla="*/ 11 w 29"/>
              <a:gd name="T63" fmla="*/ 29 h 32"/>
              <a:gd name="T64" fmla="*/ 6 w 29"/>
              <a:gd name="T65" fmla="*/ 23 h 32"/>
              <a:gd name="T66" fmla="*/ 3 w 29"/>
              <a:gd name="T67" fmla="*/ 26 h 32"/>
              <a:gd name="T68" fmla="*/ 6 w 29"/>
              <a:gd name="T69" fmla="*/ 23 h 32"/>
              <a:gd name="T70" fmla="*/ 10 w 29"/>
              <a:gd name="T71" fmla="*/ 26 h 32"/>
              <a:gd name="T72" fmla="*/ 7 w 29"/>
              <a:gd name="T73" fmla="*/ 23 h 32"/>
              <a:gd name="T74" fmla="*/ 14 w 29"/>
              <a:gd name="T75" fmla="*/ 25 h 32"/>
              <a:gd name="T76" fmla="*/ 11 w 29"/>
              <a:gd name="T77" fmla="*/ 23 h 32"/>
              <a:gd name="T78" fmla="*/ 6 w 29"/>
              <a:gd name="T79" fmla="*/ 19 h 32"/>
              <a:gd name="T80" fmla="*/ 3 w 29"/>
              <a:gd name="T81" fmla="*/ 22 h 32"/>
              <a:gd name="T82" fmla="*/ 3 w 29"/>
              <a:gd name="T83" fmla="*/ 11 h 32"/>
              <a:gd name="T84" fmla="*/ 14 w 29"/>
              <a:gd name="T85" fmla="*/ 16 h 32"/>
              <a:gd name="T86" fmla="*/ 3 w 29"/>
              <a:gd name="T87" fmla="*/ 11 h 32"/>
              <a:gd name="T88" fmla="*/ 4 w 29"/>
              <a:gd name="T89" fmla="*/ 6 h 32"/>
              <a:gd name="T90" fmla="*/ 5 w 29"/>
              <a:gd name="T91" fmla="*/ 1 h 32"/>
              <a:gd name="T92" fmla="*/ 7 w 29"/>
              <a:gd name="T93" fmla="*/ 1 h 32"/>
              <a:gd name="T94" fmla="*/ 8 w 29"/>
              <a:gd name="T95" fmla="*/ 1 h 32"/>
              <a:gd name="T96" fmla="*/ 10 w 29"/>
              <a:gd name="T97" fmla="*/ 1 h 32"/>
              <a:gd name="T98" fmla="*/ 12 w 29"/>
              <a:gd name="T99" fmla="*/ 1 h 32"/>
              <a:gd name="T100" fmla="*/ 15 w 29"/>
              <a:gd name="T101" fmla="*/ 7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9" h="32">
                <a:moveTo>
                  <a:pt x="3" y="4"/>
                </a:moveTo>
                <a:cubicBezTo>
                  <a:pt x="1" y="4"/>
                  <a:pt x="0" y="5"/>
                  <a:pt x="0" y="7"/>
                </a:cubicBezTo>
                <a:cubicBezTo>
                  <a:pt x="0" y="17"/>
                  <a:pt x="0" y="19"/>
                  <a:pt x="0" y="29"/>
                </a:cubicBezTo>
                <a:cubicBezTo>
                  <a:pt x="0" y="31"/>
                  <a:pt x="1" y="32"/>
                  <a:pt x="3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14" y="32"/>
                  <a:pt x="14" y="32"/>
                  <a:pt x="14" y="32"/>
                </a:cubicBezTo>
                <a:cubicBezTo>
                  <a:pt x="15" y="32"/>
                  <a:pt x="17" y="31"/>
                  <a:pt x="17" y="30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5"/>
                  <a:pt x="15" y="4"/>
                  <a:pt x="14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0"/>
                  <a:pt x="5" y="0"/>
                  <a:pt x="5" y="0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4" y="0"/>
                  <a:pt x="4" y="0"/>
                </a:cubicBezTo>
                <a:cubicBezTo>
                  <a:pt x="4" y="4"/>
                  <a:pt x="4" y="4"/>
                  <a:pt x="4" y="4"/>
                </a:cubicBezTo>
                <a:cubicBezTo>
                  <a:pt x="3" y="4"/>
                  <a:pt x="3" y="4"/>
                  <a:pt x="3" y="4"/>
                </a:cubicBezTo>
                <a:close/>
                <a:moveTo>
                  <a:pt x="29" y="12"/>
                </a:moveTo>
                <a:cubicBezTo>
                  <a:pt x="29" y="27"/>
                  <a:pt x="29" y="27"/>
                  <a:pt x="29" y="27"/>
                </a:cubicBezTo>
                <a:cubicBezTo>
                  <a:pt x="29" y="27"/>
                  <a:pt x="28" y="28"/>
                  <a:pt x="28" y="28"/>
                </a:cubicBezTo>
                <a:cubicBezTo>
                  <a:pt x="20" y="28"/>
                  <a:pt x="20" y="28"/>
                  <a:pt x="20" y="28"/>
                </a:cubicBezTo>
                <a:cubicBezTo>
                  <a:pt x="19" y="28"/>
                  <a:pt x="18" y="27"/>
                  <a:pt x="18" y="27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9" y="11"/>
                  <a:pt x="20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9" y="12"/>
                  <a:pt x="29" y="12"/>
                </a:cubicBezTo>
                <a:close/>
                <a:moveTo>
                  <a:pt x="20" y="13"/>
                </a:moveTo>
                <a:cubicBezTo>
                  <a:pt x="20" y="16"/>
                  <a:pt x="20" y="16"/>
                  <a:pt x="20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21" y="16"/>
                  <a:pt x="21" y="16"/>
                  <a:pt x="21" y="16"/>
                </a:cubicBezTo>
                <a:cubicBezTo>
                  <a:pt x="21" y="16"/>
                  <a:pt x="21" y="16"/>
                  <a:pt x="21" y="16"/>
                </a:cubicBezTo>
                <a:cubicBezTo>
                  <a:pt x="21" y="13"/>
                  <a:pt x="21" y="13"/>
                  <a:pt x="21" y="13"/>
                </a:cubicBezTo>
                <a:cubicBezTo>
                  <a:pt x="21" y="13"/>
                  <a:pt x="21" y="13"/>
                  <a:pt x="21" y="13"/>
                </a:cubicBezTo>
                <a:cubicBezTo>
                  <a:pt x="20" y="13"/>
                  <a:pt x="20" y="13"/>
                  <a:pt x="20" y="13"/>
                </a:cubicBezTo>
                <a:cubicBezTo>
                  <a:pt x="20" y="13"/>
                  <a:pt x="20" y="13"/>
                  <a:pt x="20" y="13"/>
                </a:cubicBezTo>
                <a:close/>
                <a:moveTo>
                  <a:pt x="25" y="26"/>
                </a:moveTo>
                <a:cubicBezTo>
                  <a:pt x="26" y="26"/>
                  <a:pt x="26" y="26"/>
                  <a:pt x="27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5"/>
                  <a:pt x="27" y="24"/>
                  <a:pt x="27" y="23"/>
                </a:cubicBezTo>
                <a:cubicBezTo>
                  <a:pt x="27" y="22"/>
                  <a:pt x="27" y="22"/>
                  <a:pt x="27" y="22"/>
                </a:cubicBezTo>
                <a:cubicBezTo>
                  <a:pt x="26" y="22"/>
                  <a:pt x="26" y="22"/>
                  <a:pt x="25" y="22"/>
                </a:cubicBezTo>
                <a:cubicBezTo>
                  <a:pt x="25" y="22"/>
                  <a:pt x="25" y="22"/>
                  <a:pt x="25" y="23"/>
                </a:cubicBezTo>
                <a:cubicBezTo>
                  <a:pt x="25" y="24"/>
                  <a:pt x="25" y="25"/>
                  <a:pt x="25" y="26"/>
                </a:cubicBezTo>
                <a:cubicBezTo>
                  <a:pt x="25" y="26"/>
                  <a:pt x="25" y="26"/>
                  <a:pt x="25" y="26"/>
                </a:cubicBezTo>
                <a:close/>
                <a:moveTo>
                  <a:pt x="20" y="24"/>
                </a:moveTo>
                <a:cubicBezTo>
                  <a:pt x="20" y="26"/>
                  <a:pt x="20" y="26"/>
                  <a:pt x="20" y="26"/>
                </a:cubicBezTo>
                <a:cubicBezTo>
                  <a:pt x="20" y="26"/>
                  <a:pt x="20" y="26"/>
                  <a:pt x="20" y="26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0" y="24"/>
                  <a:pt x="20" y="24"/>
                </a:cubicBezTo>
                <a:close/>
                <a:moveTo>
                  <a:pt x="20" y="20"/>
                </a:moveTo>
                <a:cubicBezTo>
                  <a:pt x="20" y="23"/>
                  <a:pt x="20" y="23"/>
                  <a:pt x="20" y="23"/>
                </a:cubicBezTo>
                <a:cubicBezTo>
                  <a:pt x="20" y="23"/>
                  <a:pt x="20" y="23"/>
                  <a:pt x="20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20"/>
                  <a:pt x="20" y="20"/>
                  <a:pt x="20" y="20"/>
                </a:cubicBezTo>
                <a:close/>
                <a:moveTo>
                  <a:pt x="20" y="17"/>
                </a:moveTo>
                <a:cubicBezTo>
                  <a:pt x="20" y="19"/>
                  <a:pt x="20" y="19"/>
                  <a:pt x="20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21" y="19"/>
                  <a:pt x="21" y="19"/>
                  <a:pt x="21" y="19"/>
                </a:cubicBezTo>
                <a:cubicBezTo>
                  <a:pt x="21" y="19"/>
                  <a:pt x="21" y="19"/>
                  <a:pt x="21" y="19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17"/>
                  <a:pt x="21" y="16"/>
                  <a:pt x="21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20" y="16"/>
                  <a:pt x="20" y="17"/>
                  <a:pt x="20" y="17"/>
                </a:cubicBezTo>
                <a:close/>
                <a:moveTo>
                  <a:pt x="10" y="19"/>
                </a:moveTo>
                <a:cubicBezTo>
                  <a:pt x="10" y="19"/>
                  <a:pt x="10" y="19"/>
                  <a:pt x="10" y="19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22"/>
                  <a:pt x="10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19"/>
                  <a:pt x="7" y="19"/>
                  <a:pt x="7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10" y="19"/>
                  <a:pt x="10" y="19"/>
                  <a:pt x="10" y="19"/>
                </a:cubicBezTo>
                <a:close/>
                <a:moveTo>
                  <a:pt x="13" y="19"/>
                </a:moveTo>
                <a:cubicBezTo>
                  <a:pt x="14" y="19"/>
                  <a:pt x="14" y="19"/>
                  <a:pt x="14" y="19"/>
                </a:cubicBezTo>
                <a:cubicBezTo>
                  <a:pt x="14" y="22"/>
                  <a:pt x="14" y="22"/>
                  <a:pt x="14" y="22"/>
                </a:cubicBezTo>
                <a:cubicBezTo>
                  <a:pt x="14" y="22"/>
                  <a:pt x="14" y="22"/>
                  <a:pt x="13" y="22"/>
                </a:cubicBezTo>
                <a:cubicBezTo>
                  <a:pt x="11" y="22"/>
                  <a:pt x="11" y="22"/>
                  <a:pt x="11" y="22"/>
                </a:cubicBezTo>
                <a:cubicBezTo>
                  <a:pt x="11" y="22"/>
                  <a:pt x="11" y="22"/>
                  <a:pt x="11" y="22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19"/>
                  <a:pt x="11" y="19"/>
                  <a:pt x="11" y="19"/>
                </a:cubicBezTo>
                <a:cubicBezTo>
                  <a:pt x="13" y="19"/>
                  <a:pt x="13" y="19"/>
                  <a:pt x="13" y="19"/>
                </a:cubicBezTo>
                <a:close/>
                <a:moveTo>
                  <a:pt x="6" y="26"/>
                </a:moveTo>
                <a:cubicBezTo>
                  <a:pt x="6" y="26"/>
                  <a:pt x="6" y="26"/>
                  <a:pt x="6" y="27"/>
                </a:cubicBezTo>
                <a:cubicBezTo>
                  <a:pt x="6" y="29"/>
                  <a:pt x="6" y="29"/>
                  <a:pt x="6" y="29"/>
                </a:cubicBezTo>
                <a:cubicBezTo>
                  <a:pt x="6" y="29"/>
                  <a:pt x="6" y="29"/>
                  <a:pt x="6" y="29"/>
                </a:cubicBezTo>
                <a:cubicBezTo>
                  <a:pt x="3" y="29"/>
                  <a:pt x="3" y="29"/>
                  <a:pt x="3" y="29"/>
                </a:cubicBezTo>
                <a:cubicBezTo>
                  <a:pt x="3" y="29"/>
                  <a:pt x="3" y="29"/>
                  <a:pt x="3" y="29"/>
                </a:cubicBezTo>
                <a:cubicBezTo>
                  <a:pt x="3" y="27"/>
                  <a:pt x="3" y="27"/>
                  <a:pt x="3" y="27"/>
                </a:cubicBezTo>
                <a:cubicBezTo>
                  <a:pt x="3" y="26"/>
                  <a:pt x="3" y="26"/>
                  <a:pt x="3" y="26"/>
                </a:cubicBezTo>
                <a:cubicBezTo>
                  <a:pt x="6" y="26"/>
                  <a:pt x="6" y="26"/>
                  <a:pt x="6" y="26"/>
                </a:cubicBezTo>
                <a:close/>
                <a:moveTo>
                  <a:pt x="10" y="26"/>
                </a:moveTo>
                <a:cubicBezTo>
                  <a:pt x="10" y="26"/>
                  <a:pt x="10" y="26"/>
                  <a:pt x="10" y="27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27"/>
                  <a:pt x="7" y="27"/>
                  <a:pt x="7" y="27"/>
                </a:cubicBezTo>
                <a:cubicBezTo>
                  <a:pt x="7" y="26"/>
                  <a:pt x="7" y="26"/>
                  <a:pt x="7" y="26"/>
                </a:cubicBezTo>
                <a:cubicBezTo>
                  <a:pt x="10" y="26"/>
                  <a:pt x="10" y="26"/>
                  <a:pt x="10" y="26"/>
                </a:cubicBezTo>
                <a:close/>
                <a:moveTo>
                  <a:pt x="13" y="26"/>
                </a:moveTo>
                <a:cubicBezTo>
                  <a:pt x="14" y="26"/>
                  <a:pt x="14" y="26"/>
                  <a:pt x="14" y="27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29"/>
                  <a:pt x="13" y="29"/>
                </a:cubicBezTo>
                <a:cubicBezTo>
                  <a:pt x="11" y="29"/>
                  <a:pt x="11" y="29"/>
                  <a:pt x="11" y="29"/>
                </a:cubicBezTo>
                <a:cubicBezTo>
                  <a:pt x="11" y="29"/>
                  <a:pt x="11" y="29"/>
                  <a:pt x="11" y="29"/>
                </a:cubicBezTo>
                <a:cubicBezTo>
                  <a:pt x="11" y="27"/>
                  <a:pt x="11" y="27"/>
                  <a:pt x="11" y="27"/>
                </a:cubicBezTo>
                <a:cubicBezTo>
                  <a:pt x="11" y="26"/>
                  <a:pt x="11" y="26"/>
                  <a:pt x="11" y="26"/>
                </a:cubicBezTo>
                <a:cubicBezTo>
                  <a:pt x="13" y="26"/>
                  <a:pt x="13" y="26"/>
                  <a:pt x="13" y="26"/>
                </a:cubicBezTo>
                <a:close/>
                <a:moveTo>
                  <a:pt x="6" y="23"/>
                </a:moveTo>
                <a:cubicBezTo>
                  <a:pt x="6" y="23"/>
                  <a:pt x="6" y="23"/>
                  <a:pt x="6" y="23"/>
                </a:cubicBezTo>
                <a:cubicBezTo>
                  <a:pt x="6" y="25"/>
                  <a:pt x="6" y="25"/>
                  <a:pt x="6" y="25"/>
                </a:cubicBezTo>
                <a:cubicBezTo>
                  <a:pt x="6" y="25"/>
                  <a:pt x="6" y="26"/>
                  <a:pt x="6" y="26"/>
                </a:cubicBezTo>
                <a:cubicBezTo>
                  <a:pt x="3" y="26"/>
                  <a:pt x="3" y="26"/>
                  <a:pt x="3" y="26"/>
                </a:cubicBezTo>
                <a:cubicBezTo>
                  <a:pt x="3" y="26"/>
                  <a:pt x="3" y="25"/>
                  <a:pt x="3" y="25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6" y="23"/>
                  <a:pt x="6" y="23"/>
                  <a:pt x="6" y="23"/>
                </a:cubicBezTo>
                <a:close/>
                <a:moveTo>
                  <a:pt x="10" y="23"/>
                </a:moveTo>
                <a:cubicBezTo>
                  <a:pt x="10" y="23"/>
                  <a:pt x="10" y="23"/>
                  <a:pt x="10" y="23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5"/>
                  <a:pt x="10" y="26"/>
                  <a:pt x="10" y="26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6"/>
                  <a:pt x="7" y="25"/>
                  <a:pt x="7" y="25"/>
                </a:cubicBezTo>
                <a:cubicBezTo>
                  <a:pt x="7" y="23"/>
                  <a:pt x="7" y="23"/>
                  <a:pt x="7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10" y="23"/>
                  <a:pt x="10" y="23"/>
                  <a:pt x="10" y="23"/>
                </a:cubicBezTo>
                <a:close/>
                <a:moveTo>
                  <a:pt x="13" y="23"/>
                </a:moveTo>
                <a:cubicBezTo>
                  <a:pt x="14" y="23"/>
                  <a:pt x="14" y="23"/>
                  <a:pt x="14" y="23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4" y="26"/>
                  <a:pt x="13" y="26"/>
                </a:cubicBezTo>
                <a:cubicBezTo>
                  <a:pt x="11" y="26"/>
                  <a:pt x="11" y="26"/>
                  <a:pt x="11" y="26"/>
                </a:cubicBezTo>
                <a:cubicBezTo>
                  <a:pt x="11" y="26"/>
                  <a:pt x="11" y="25"/>
                  <a:pt x="11" y="25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3" y="23"/>
                  <a:pt x="13" y="23"/>
                  <a:pt x="13" y="23"/>
                </a:cubicBezTo>
                <a:close/>
                <a:moveTo>
                  <a:pt x="6" y="19"/>
                </a:moveTo>
                <a:cubicBezTo>
                  <a:pt x="6" y="19"/>
                  <a:pt x="6" y="19"/>
                  <a:pt x="6" y="19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3" y="22"/>
                  <a:pt x="3" y="22"/>
                  <a:pt x="3" y="22"/>
                </a:cubicBezTo>
                <a:cubicBezTo>
                  <a:pt x="3" y="22"/>
                  <a:pt x="3" y="22"/>
                  <a:pt x="3" y="22"/>
                </a:cubicBezTo>
                <a:cubicBezTo>
                  <a:pt x="3" y="19"/>
                  <a:pt x="3" y="19"/>
                  <a:pt x="3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6" y="19"/>
                  <a:pt x="6" y="19"/>
                  <a:pt x="6" y="19"/>
                </a:cubicBezTo>
                <a:close/>
                <a:moveTo>
                  <a:pt x="3" y="11"/>
                </a:moveTo>
                <a:cubicBezTo>
                  <a:pt x="3" y="11"/>
                  <a:pt x="3" y="11"/>
                  <a:pt x="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17"/>
                  <a:pt x="14" y="17"/>
                  <a:pt x="13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3" y="17"/>
                  <a:pt x="3" y="16"/>
                </a:cubicBezTo>
                <a:cubicBezTo>
                  <a:pt x="3" y="15"/>
                  <a:pt x="3" y="13"/>
                  <a:pt x="3" y="11"/>
                </a:cubicBezTo>
                <a:close/>
                <a:moveTo>
                  <a:pt x="13" y="4"/>
                </a:moveTo>
                <a:cubicBezTo>
                  <a:pt x="13" y="5"/>
                  <a:pt x="13" y="5"/>
                  <a:pt x="13" y="5"/>
                </a:cubicBezTo>
                <a:cubicBezTo>
                  <a:pt x="13" y="6"/>
                  <a:pt x="13" y="6"/>
                  <a:pt x="13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5"/>
                  <a:pt x="4" y="5"/>
                  <a:pt x="4" y="5"/>
                </a:cubicBezTo>
                <a:cubicBezTo>
                  <a:pt x="4" y="4"/>
                  <a:pt x="4" y="4"/>
                  <a:pt x="4" y="4"/>
                </a:cubicBezTo>
                <a:cubicBezTo>
                  <a:pt x="4" y="1"/>
                  <a:pt x="4" y="1"/>
                  <a:pt x="4" y="1"/>
                </a:cubicBezTo>
                <a:cubicBezTo>
                  <a:pt x="5" y="1"/>
                  <a:pt x="5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6" y="1"/>
                  <a:pt x="6" y="1"/>
                  <a:pt x="6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8" y="1"/>
                  <a:pt x="8" y="1"/>
                  <a:pt x="8" y="1"/>
                </a:cubicBezTo>
                <a:cubicBezTo>
                  <a:pt x="8" y="1"/>
                  <a:pt x="8" y="1"/>
                  <a:pt x="8" y="1"/>
                </a:cubicBezTo>
                <a:cubicBezTo>
                  <a:pt x="9" y="1"/>
                  <a:pt x="9" y="1"/>
                  <a:pt x="9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1" y="1"/>
                  <a:pt x="11" y="1"/>
                  <a:pt x="11" y="1"/>
                </a:cubicBezTo>
                <a:cubicBezTo>
                  <a:pt x="11" y="1"/>
                  <a:pt x="11" y="1"/>
                  <a:pt x="11" y="1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1"/>
                  <a:pt x="12" y="1"/>
                  <a:pt x="12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4"/>
                  <a:pt x="13" y="4"/>
                  <a:pt x="13" y="4"/>
                </a:cubicBezTo>
                <a:close/>
                <a:moveTo>
                  <a:pt x="2" y="7"/>
                </a:moveTo>
                <a:cubicBezTo>
                  <a:pt x="15" y="7"/>
                  <a:pt x="15" y="7"/>
                  <a:pt x="15" y="7"/>
                </a:cubicBezTo>
                <a:cubicBezTo>
                  <a:pt x="15" y="9"/>
                  <a:pt x="15" y="9"/>
                  <a:pt x="15" y="9"/>
                </a:cubicBezTo>
                <a:cubicBezTo>
                  <a:pt x="2" y="9"/>
                  <a:pt x="2" y="9"/>
                  <a:pt x="2" y="9"/>
                </a:cubicBezTo>
                <a:lnTo>
                  <a:pt x="2" y="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13" name="Freeform 241">
            <a:extLst>
              <a:ext uri="{FF2B5EF4-FFF2-40B4-BE49-F238E27FC236}">
                <a16:creationId xmlns:a16="http://schemas.microsoft.com/office/drawing/2014/main" id="{15F04D79-D6FC-42AF-CCEA-2D9CE811A96E}"/>
              </a:ext>
            </a:extLst>
          </p:cNvPr>
          <p:cNvSpPr>
            <a:spLocks noEditPoints="1"/>
          </p:cNvSpPr>
          <p:nvPr/>
        </p:nvSpPr>
        <p:spPr bwMode="auto">
          <a:xfrm>
            <a:off x="729802" y="4063392"/>
            <a:ext cx="327571" cy="314902"/>
          </a:xfrm>
          <a:custGeom>
            <a:avLst/>
            <a:gdLst>
              <a:gd name="T0" fmla="*/ 34 w 34"/>
              <a:gd name="T1" fmla="*/ 24 h 33"/>
              <a:gd name="T2" fmla="*/ 16 w 34"/>
              <a:gd name="T3" fmla="*/ 24 h 33"/>
              <a:gd name="T4" fmla="*/ 23 w 34"/>
              <a:gd name="T5" fmla="*/ 20 h 33"/>
              <a:gd name="T6" fmla="*/ 18 w 34"/>
              <a:gd name="T7" fmla="*/ 22 h 33"/>
              <a:gd name="T8" fmla="*/ 21 w 34"/>
              <a:gd name="T9" fmla="*/ 21 h 33"/>
              <a:gd name="T10" fmla="*/ 23 w 34"/>
              <a:gd name="T11" fmla="*/ 28 h 33"/>
              <a:gd name="T12" fmla="*/ 31 w 34"/>
              <a:gd name="T13" fmla="*/ 27 h 33"/>
              <a:gd name="T14" fmla="*/ 27 w 34"/>
              <a:gd name="T15" fmla="*/ 26 h 33"/>
              <a:gd name="T16" fmla="*/ 29 w 34"/>
              <a:gd name="T17" fmla="*/ 25 h 33"/>
              <a:gd name="T18" fmla="*/ 31 w 34"/>
              <a:gd name="T19" fmla="*/ 22 h 33"/>
              <a:gd name="T20" fmla="*/ 28 w 34"/>
              <a:gd name="T21" fmla="*/ 20 h 33"/>
              <a:gd name="T22" fmla="*/ 25 w 34"/>
              <a:gd name="T23" fmla="*/ 22 h 33"/>
              <a:gd name="T24" fmla="*/ 27 w 34"/>
              <a:gd name="T25" fmla="*/ 23 h 33"/>
              <a:gd name="T26" fmla="*/ 27 w 34"/>
              <a:gd name="T27" fmla="*/ 21 h 33"/>
              <a:gd name="T28" fmla="*/ 30 w 34"/>
              <a:gd name="T29" fmla="*/ 21 h 33"/>
              <a:gd name="T30" fmla="*/ 30 w 34"/>
              <a:gd name="T31" fmla="*/ 23 h 33"/>
              <a:gd name="T32" fmla="*/ 26 w 34"/>
              <a:gd name="T33" fmla="*/ 25 h 33"/>
              <a:gd name="T34" fmla="*/ 25 w 34"/>
              <a:gd name="T35" fmla="*/ 28 h 33"/>
              <a:gd name="T36" fmla="*/ 31 w 34"/>
              <a:gd name="T37" fmla="*/ 27 h 33"/>
              <a:gd name="T38" fmla="*/ 15 w 34"/>
              <a:gd name="T39" fmla="*/ 13 h 33"/>
              <a:gd name="T40" fmla="*/ 9 w 34"/>
              <a:gd name="T41" fmla="*/ 9 h 33"/>
              <a:gd name="T42" fmla="*/ 9 w 34"/>
              <a:gd name="T43" fmla="*/ 10 h 33"/>
              <a:gd name="T44" fmla="*/ 14 w 34"/>
              <a:gd name="T45" fmla="*/ 14 h 33"/>
              <a:gd name="T46" fmla="*/ 13 w 34"/>
              <a:gd name="T47" fmla="*/ 15 h 33"/>
              <a:gd name="T48" fmla="*/ 14 w 34"/>
              <a:gd name="T49" fmla="*/ 16 h 33"/>
              <a:gd name="T50" fmla="*/ 11 w 34"/>
              <a:gd name="T51" fmla="*/ 23 h 33"/>
              <a:gd name="T52" fmla="*/ 12 w 34"/>
              <a:gd name="T53" fmla="*/ 23 h 33"/>
              <a:gd name="T54" fmla="*/ 15 w 34"/>
              <a:gd name="T55" fmla="*/ 15 h 33"/>
              <a:gd name="T56" fmla="*/ 16 w 34"/>
              <a:gd name="T57" fmla="*/ 16 h 33"/>
              <a:gd name="T58" fmla="*/ 17 w 34"/>
              <a:gd name="T59" fmla="*/ 16 h 33"/>
              <a:gd name="T60" fmla="*/ 17 w 34"/>
              <a:gd name="T61" fmla="*/ 15 h 33"/>
              <a:gd name="T62" fmla="*/ 16 w 34"/>
              <a:gd name="T63" fmla="*/ 14 h 33"/>
              <a:gd name="T64" fmla="*/ 22 w 34"/>
              <a:gd name="T65" fmla="*/ 7 h 33"/>
              <a:gd name="T66" fmla="*/ 22 w 34"/>
              <a:gd name="T67" fmla="*/ 7 h 33"/>
              <a:gd name="T68" fmla="*/ 16 w 34"/>
              <a:gd name="T69" fmla="*/ 12 h 33"/>
              <a:gd name="T70" fmla="*/ 16 w 34"/>
              <a:gd name="T71" fmla="*/ 12 h 33"/>
              <a:gd name="T72" fmla="*/ 15 w 34"/>
              <a:gd name="T73" fmla="*/ 12 h 33"/>
              <a:gd name="T74" fmla="*/ 25 w 34"/>
              <a:gd name="T75" fmla="*/ 10 h 33"/>
              <a:gd name="T76" fmla="*/ 29 w 34"/>
              <a:gd name="T77" fmla="*/ 13 h 33"/>
              <a:gd name="T78" fmla="*/ 15 w 34"/>
              <a:gd name="T79" fmla="*/ 0 h 33"/>
              <a:gd name="T80" fmla="*/ 0 w 34"/>
              <a:gd name="T81" fmla="*/ 14 h 33"/>
              <a:gd name="T82" fmla="*/ 15 w 34"/>
              <a:gd name="T83" fmla="*/ 29 h 33"/>
              <a:gd name="T84" fmla="*/ 11 w 34"/>
              <a:gd name="T85" fmla="*/ 24 h 33"/>
              <a:gd name="T86" fmla="*/ 5 w 34"/>
              <a:gd name="T87" fmla="*/ 18 h 33"/>
              <a:gd name="T88" fmla="*/ 5 w 34"/>
              <a:gd name="T89" fmla="*/ 10 h 33"/>
              <a:gd name="T90" fmla="*/ 11 w 34"/>
              <a:gd name="T91" fmla="*/ 4 h 33"/>
              <a:gd name="T92" fmla="*/ 19 w 34"/>
              <a:gd name="T93" fmla="*/ 4 h 33"/>
              <a:gd name="T94" fmla="*/ 9 w 34"/>
              <a:gd name="T95" fmla="*/ 14 h 33"/>
              <a:gd name="T96" fmla="*/ 9 w 34"/>
              <a:gd name="T97" fmla="*/ 15 h 33"/>
              <a:gd name="T98" fmla="*/ 5 w 34"/>
              <a:gd name="T99" fmla="*/ 14 h 33"/>
              <a:gd name="T100" fmla="*/ 9 w 34"/>
              <a:gd name="T101" fmla="*/ 14 h 33"/>
              <a:gd name="T102" fmla="*/ 15 w 34"/>
              <a:gd name="T103" fmla="*/ 8 h 33"/>
              <a:gd name="T104" fmla="*/ 14 w 34"/>
              <a:gd name="T105" fmla="*/ 5 h 33"/>
              <a:gd name="T106" fmla="*/ 15 w 34"/>
              <a:gd name="T107" fmla="*/ 5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4" h="33">
                <a:moveTo>
                  <a:pt x="25" y="15"/>
                </a:moveTo>
                <a:cubicBezTo>
                  <a:pt x="30" y="15"/>
                  <a:pt x="34" y="19"/>
                  <a:pt x="34" y="24"/>
                </a:cubicBezTo>
                <a:cubicBezTo>
                  <a:pt x="34" y="29"/>
                  <a:pt x="30" y="33"/>
                  <a:pt x="25" y="33"/>
                </a:cubicBezTo>
                <a:cubicBezTo>
                  <a:pt x="20" y="33"/>
                  <a:pt x="16" y="29"/>
                  <a:pt x="16" y="24"/>
                </a:cubicBezTo>
                <a:cubicBezTo>
                  <a:pt x="16" y="19"/>
                  <a:pt x="20" y="15"/>
                  <a:pt x="25" y="15"/>
                </a:cubicBezTo>
                <a:close/>
                <a:moveTo>
                  <a:pt x="23" y="20"/>
                </a:moveTo>
                <a:cubicBezTo>
                  <a:pt x="21" y="20"/>
                  <a:pt x="21" y="20"/>
                  <a:pt x="21" y="20"/>
                </a:cubicBezTo>
                <a:cubicBezTo>
                  <a:pt x="18" y="22"/>
                  <a:pt x="18" y="22"/>
                  <a:pt x="18" y="22"/>
                </a:cubicBezTo>
                <a:cubicBezTo>
                  <a:pt x="19" y="23"/>
                  <a:pt x="19" y="23"/>
                  <a:pt x="19" y="23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28"/>
                  <a:pt x="21" y="28"/>
                  <a:pt x="21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3" y="20"/>
                  <a:pt x="23" y="20"/>
                  <a:pt x="23" y="20"/>
                </a:cubicBezTo>
                <a:close/>
                <a:moveTo>
                  <a:pt x="31" y="27"/>
                </a:moveTo>
                <a:cubicBezTo>
                  <a:pt x="27" y="27"/>
                  <a:pt x="27" y="27"/>
                  <a:pt x="27" y="27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7" y="26"/>
                  <a:pt x="27" y="25"/>
                </a:cubicBezTo>
                <a:cubicBezTo>
                  <a:pt x="27" y="25"/>
                  <a:pt x="28" y="25"/>
                  <a:pt x="29" y="25"/>
                </a:cubicBezTo>
                <a:cubicBezTo>
                  <a:pt x="30" y="25"/>
                  <a:pt x="30" y="25"/>
                  <a:pt x="31" y="24"/>
                </a:cubicBezTo>
                <a:cubicBezTo>
                  <a:pt x="31" y="24"/>
                  <a:pt x="31" y="23"/>
                  <a:pt x="31" y="22"/>
                </a:cubicBezTo>
                <a:cubicBezTo>
                  <a:pt x="31" y="21"/>
                  <a:pt x="31" y="21"/>
                  <a:pt x="31" y="20"/>
                </a:cubicBezTo>
                <a:cubicBezTo>
                  <a:pt x="30" y="20"/>
                  <a:pt x="29" y="20"/>
                  <a:pt x="28" y="20"/>
                </a:cubicBezTo>
                <a:cubicBezTo>
                  <a:pt x="27" y="20"/>
                  <a:pt x="26" y="20"/>
                  <a:pt x="26" y="20"/>
                </a:cubicBezTo>
                <a:cubicBezTo>
                  <a:pt x="26" y="21"/>
                  <a:pt x="25" y="21"/>
                  <a:pt x="25" y="22"/>
                </a:cubicBezTo>
                <a:cubicBezTo>
                  <a:pt x="25" y="23"/>
                  <a:pt x="25" y="23"/>
                  <a:pt x="25" y="23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2"/>
                  <a:pt x="27" y="22"/>
                  <a:pt x="27" y="21"/>
                </a:cubicBezTo>
                <a:cubicBezTo>
                  <a:pt x="27" y="21"/>
                  <a:pt x="28" y="21"/>
                  <a:pt x="28" y="21"/>
                </a:cubicBezTo>
                <a:cubicBezTo>
                  <a:pt x="29" y="21"/>
                  <a:pt x="29" y="21"/>
                  <a:pt x="30" y="21"/>
                </a:cubicBezTo>
                <a:cubicBezTo>
                  <a:pt x="30" y="22"/>
                  <a:pt x="30" y="22"/>
                  <a:pt x="30" y="22"/>
                </a:cubicBezTo>
                <a:cubicBezTo>
                  <a:pt x="30" y="23"/>
                  <a:pt x="30" y="23"/>
                  <a:pt x="30" y="23"/>
                </a:cubicBezTo>
                <a:cubicBezTo>
                  <a:pt x="29" y="24"/>
                  <a:pt x="29" y="24"/>
                  <a:pt x="28" y="24"/>
                </a:cubicBezTo>
                <a:cubicBezTo>
                  <a:pt x="27" y="24"/>
                  <a:pt x="26" y="24"/>
                  <a:pt x="26" y="25"/>
                </a:cubicBezTo>
                <a:cubicBezTo>
                  <a:pt x="25" y="25"/>
                  <a:pt x="25" y="25"/>
                  <a:pt x="25" y="26"/>
                </a:cubicBezTo>
                <a:cubicBezTo>
                  <a:pt x="25" y="28"/>
                  <a:pt x="25" y="28"/>
                  <a:pt x="25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27"/>
                  <a:pt x="31" y="27"/>
                  <a:pt x="31" y="27"/>
                </a:cubicBezTo>
                <a:close/>
                <a:moveTo>
                  <a:pt x="15" y="12"/>
                </a:moveTo>
                <a:cubicBezTo>
                  <a:pt x="15" y="13"/>
                  <a:pt x="15" y="13"/>
                  <a:pt x="15" y="13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9" y="9"/>
                  <a:pt x="9" y="9"/>
                </a:cubicBezTo>
                <a:cubicBezTo>
                  <a:pt x="9" y="9"/>
                  <a:pt x="9" y="9"/>
                  <a:pt x="9" y="10"/>
                </a:cubicBezTo>
                <a:cubicBezTo>
                  <a:pt x="9" y="10"/>
                  <a:pt x="8" y="10"/>
                  <a:pt x="9" y="10"/>
                </a:cubicBezTo>
                <a:cubicBezTo>
                  <a:pt x="9" y="10"/>
                  <a:pt x="9" y="11"/>
                  <a:pt x="9" y="11"/>
                </a:cubicBezTo>
                <a:cubicBezTo>
                  <a:pt x="14" y="14"/>
                  <a:pt x="14" y="14"/>
                  <a:pt x="14" y="14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16"/>
                  <a:pt x="13" y="16"/>
                  <a:pt x="14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2" y="24"/>
                  <a:pt x="12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15" y="15"/>
                  <a:pt x="15" y="15"/>
                  <a:pt x="15" y="15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17" y="16"/>
                  <a:pt x="17" y="16"/>
                  <a:pt x="17" y="16"/>
                </a:cubicBezTo>
                <a:cubicBezTo>
                  <a:pt x="17" y="16"/>
                  <a:pt x="17" y="16"/>
                  <a:pt x="17" y="16"/>
                </a:cubicBezTo>
                <a:cubicBezTo>
                  <a:pt x="17" y="16"/>
                  <a:pt x="17" y="16"/>
                  <a:pt x="17" y="16"/>
                </a:cubicBezTo>
                <a:cubicBezTo>
                  <a:pt x="17" y="16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6" y="14"/>
                  <a:pt x="16" y="14"/>
                  <a:pt x="16" y="14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1" y="7"/>
                  <a:pt x="21" y="7"/>
                  <a:pt x="21" y="7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lose/>
                <a:moveTo>
                  <a:pt x="23" y="6"/>
                </a:moveTo>
                <a:cubicBezTo>
                  <a:pt x="24" y="7"/>
                  <a:pt x="25" y="9"/>
                  <a:pt x="25" y="10"/>
                </a:cubicBezTo>
                <a:cubicBezTo>
                  <a:pt x="25" y="11"/>
                  <a:pt x="26" y="12"/>
                  <a:pt x="26" y="13"/>
                </a:cubicBezTo>
                <a:cubicBezTo>
                  <a:pt x="27" y="13"/>
                  <a:pt x="28" y="13"/>
                  <a:pt x="29" y="13"/>
                </a:cubicBezTo>
                <a:cubicBezTo>
                  <a:pt x="29" y="10"/>
                  <a:pt x="28" y="6"/>
                  <a:pt x="25" y="4"/>
                </a:cubicBezTo>
                <a:cubicBezTo>
                  <a:pt x="22" y="1"/>
                  <a:pt x="19" y="0"/>
                  <a:pt x="15" y="0"/>
                </a:cubicBezTo>
                <a:cubicBezTo>
                  <a:pt x="11" y="0"/>
                  <a:pt x="7" y="1"/>
                  <a:pt x="5" y="4"/>
                </a:cubicBezTo>
                <a:cubicBezTo>
                  <a:pt x="2" y="7"/>
                  <a:pt x="0" y="10"/>
                  <a:pt x="0" y="14"/>
                </a:cubicBezTo>
                <a:cubicBezTo>
                  <a:pt x="0" y="18"/>
                  <a:pt x="2" y="22"/>
                  <a:pt x="5" y="24"/>
                </a:cubicBezTo>
                <a:cubicBezTo>
                  <a:pt x="7" y="27"/>
                  <a:pt x="11" y="29"/>
                  <a:pt x="15" y="29"/>
                </a:cubicBezTo>
                <a:cubicBezTo>
                  <a:pt x="14" y="28"/>
                  <a:pt x="14" y="26"/>
                  <a:pt x="14" y="25"/>
                </a:cubicBezTo>
                <a:cubicBezTo>
                  <a:pt x="13" y="25"/>
                  <a:pt x="12" y="25"/>
                  <a:pt x="11" y="24"/>
                </a:cubicBezTo>
                <a:cubicBezTo>
                  <a:pt x="9" y="24"/>
                  <a:pt x="8" y="23"/>
                  <a:pt x="7" y="22"/>
                </a:cubicBezTo>
                <a:cubicBezTo>
                  <a:pt x="6" y="21"/>
                  <a:pt x="5" y="20"/>
                  <a:pt x="5" y="18"/>
                </a:cubicBezTo>
                <a:cubicBezTo>
                  <a:pt x="4" y="17"/>
                  <a:pt x="4" y="16"/>
                  <a:pt x="4" y="14"/>
                </a:cubicBezTo>
                <a:cubicBezTo>
                  <a:pt x="4" y="13"/>
                  <a:pt x="4" y="11"/>
                  <a:pt x="5" y="10"/>
                </a:cubicBezTo>
                <a:cubicBezTo>
                  <a:pt x="5" y="9"/>
                  <a:pt x="6" y="7"/>
                  <a:pt x="7" y="6"/>
                </a:cubicBezTo>
                <a:cubicBezTo>
                  <a:pt x="8" y="5"/>
                  <a:pt x="9" y="4"/>
                  <a:pt x="11" y="4"/>
                </a:cubicBezTo>
                <a:cubicBezTo>
                  <a:pt x="12" y="3"/>
                  <a:pt x="13" y="3"/>
                  <a:pt x="15" y="3"/>
                </a:cubicBezTo>
                <a:cubicBezTo>
                  <a:pt x="16" y="3"/>
                  <a:pt x="18" y="3"/>
                  <a:pt x="19" y="4"/>
                </a:cubicBezTo>
                <a:cubicBezTo>
                  <a:pt x="20" y="4"/>
                  <a:pt x="22" y="5"/>
                  <a:pt x="23" y="6"/>
                </a:cubicBezTo>
                <a:close/>
                <a:moveTo>
                  <a:pt x="9" y="14"/>
                </a:move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9" y="15"/>
                  <a:pt x="9" y="15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15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9" y="14"/>
                  <a:pt x="9" y="14"/>
                  <a:pt x="9" y="14"/>
                </a:cubicBezTo>
                <a:close/>
                <a:moveTo>
                  <a:pt x="15" y="8"/>
                </a:moveTo>
                <a:cubicBezTo>
                  <a:pt x="15" y="8"/>
                  <a:pt x="15" y="8"/>
                  <a:pt x="15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4"/>
                  <a:pt x="14" y="4"/>
                  <a:pt x="15" y="4"/>
                </a:cubicBezTo>
                <a:cubicBezTo>
                  <a:pt x="15" y="4"/>
                  <a:pt x="15" y="4"/>
                  <a:pt x="15" y="5"/>
                </a:cubicBezTo>
                <a:lnTo>
                  <a:pt x="15" y="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14" name="Freeform 242">
            <a:extLst>
              <a:ext uri="{FF2B5EF4-FFF2-40B4-BE49-F238E27FC236}">
                <a16:creationId xmlns:a16="http://schemas.microsoft.com/office/drawing/2014/main" id="{42EF479A-9E04-F4AC-C44D-F24D417414CE}"/>
              </a:ext>
            </a:extLst>
          </p:cNvPr>
          <p:cNvSpPr>
            <a:spLocks noEditPoints="1"/>
          </p:cNvSpPr>
          <p:nvPr/>
        </p:nvSpPr>
        <p:spPr bwMode="auto">
          <a:xfrm>
            <a:off x="1272556" y="3055845"/>
            <a:ext cx="325761" cy="249750"/>
          </a:xfrm>
          <a:custGeom>
            <a:avLst/>
            <a:gdLst>
              <a:gd name="T0" fmla="*/ 12 w 34"/>
              <a:gd name="T1" fmla="*/ 2 h 26"/>
              <a:gd name="T2" fmla="*/ 12 w 34"/>
              <a:gd name="T3" fmla="*/ 3 h 26"/>
              <a:gd name="T4" fmla="*/ 11 w 34"/>
              <a:gd name="T5" fmla="*/ 3 h 26"/>
              <a:gd name="T6" fmla="*/ 11 w 34"/>
              <a:gd name="T7" fmla="*/ 2 h 26"/>
              <a:gd name="T8" fmla="*/ 13 w 34"/>
              <a:gd name="T9" fmla="*/ 0 h 26"/>
              <a:gd name="T10" fmla="*/ 21 w 34"/>
              <a:gd name="T11" fmla="*/ 0 h 26"/>
              <a:gd name="T12" fmla="*/ 23 w 34"/>
              <a:gd name="T13" fmla="*/ 2 h 26"/>
              <a:gd name="T14" fmla="*/ 23 w 34"/>
              <a:gd name="T15" fmla="*/ 3 h 26"/>
              <a:gd name="T16" fmla="*/ 22 w 34"/>
              <a:gd name="T17" fmla="*/ 3 h 26"/>
              <a:gd name="T18" fmla="*/ 22 w 34"/>
              <a:gd name="T19" fmla="*/ 2 h 26"/>
              <a:gd name="T20" fmla="*/ 21 w 34"/>
              <a:gd name="T21" fmla="*/ 1 h 26"/>
              <a:gd name="T22" fmla="*/ 13 w 34"/>
              <a:gd name="T23" fmla="*/ 1 h 26"/>
              <a:gd name="T24" fmla="*/ 12 w 34"/>
              <a:gd name="T25" fmla="*/ 2 h 26"/>
              <a:gd name="T26" fmla="*/ 34 w 34"/>
              <a:gd name="T27" fmla="*/ 19 h 26"/>
              <a:gd name="T28" fmla="*/ 34 w 34"/>
              <a:gd name="T29" fmla="*/ 6 h 26"/>
              <a:gd name="T30" fmla="*/ 31 w 34"/>
              <a:gd name="T31" fmla="*/ 4 h 26"/>
              <a:gd name="T32" fmla="*/ 3 w 34"/>
              <a:gd name="T33" fmla="*/ 4 h 26"/>
              <a:gd name="T34" fmla="*/ 0 w 34"/>
              <a:gd name="T35" fmla="*/ 6 h 26"/>
              <a:gd name="T36" fmla="*/ 0 w 34"/>
              <a:gd name="T37" fmla="*/ 19 h 26"/>
              <a:gd name="T38" fmla="*/ 1 w 34"/>
              <a:gd name="T39" fmla="*/ 19 h 26"/>
              <a:gd name="T40" fmla="*/ 14 w 34"/>
              <a:gd name="T41" fmla="*/ 19 h 26"/>
              <a:gd name="T42" fmla="*/ 14 w 34"/>
              <a:gd name="T43" fmla="*/ 18 h 26"/>
              <a:gd name="T44" fmla="*/ 15 w 34"/>
              <a:gd name="T45" fmla="*/ 18 h 26"/>
              <a:gd name="T46" fmla="*/ 19 w 34"/>
              <a:gd name="T47" fmla="*/ 18 h 26"/>
              <a:gd name="T48" fmla="*/ 20 w 34"/>
              <a:gd name="T49" fmla="*/ 18 h 26"/>
              <a:gd name="T50" fmla="*/ 20 w 34"/>
              <a:gd name="T51" fmla="*/ 19 h 26"/>
              <a:gd name="T52" fmla="*/ 33 w 34"/>
              <a:gd name="T53" fmla="*/ 19 h 26"/>
              <a:gd name="T54" fmla="*/ 34 w 34"/>
              <a:gd name="T55" fmla="*/ 19 h 26"/>
              <a:gd name="T56" fmla="*/ 20 w 34"/>
              <a:gd name="T57" fmla="*/ 20 h 26"/>
              <a:gd name="T58" fmla="*/ 20 w 34"/>
              <a:gd name="T59" fmla="*/ 21 h 26"/>
              <a:gd name="T60" fmla="*/ 19 w 34"/>
              <a:gd name="T61" fmla="*/ 21 h 26"/>
              <a:gd name="T62" fmla="*/ 15 w 34"/>
              <a:gd name="T63" fmla="*/ 21 h 26"/>
              <a:gd name="T64" fmla="*/ 14 w 34"/>
              <a:gd name="T65" fmla="*/ 21 h 26"/>
              <a:gd name="T66" fmla="*/ 14 w 34"/>
              <a:gd name="T67" fmla="*/ 20 h 26"/>
              <a:gd name="T68" fmla="*/ 1 w 34"/>
              <a:gd name="T69" fmla="*/ 20 h 26"/>
              <a:gd name="T70" fmla="*/ 0 w 34"/>
              <a:gd name="T71" fmla="*/ 20 h 26"/>
              <a:gd name="T72" fmla="*/ 0 w 34"/>
              <a:gd name="T73" fmla="*/ 24 h 26"/>
              <a:gd name="T74" fmla="*/ 3 w 34"/>
              <a:gd name="T75" fmla="*/ 26 h 26"/>
              <a:gd name="T76" fmla="*/ 31 w 34"/>
              <a:gd name="T77" fmla="*/ 26 h 26"/>
              <a:gd name="T78" fmla="*/ 34 w 34"/>
              <a:gd name="T79" fmla="*/ 24 h 26"/>
              <a:gd name="T80" fmla="*/ 34 w 34"/>
              <a:gd name="T81" fmla="*/ 20 h 26"/>
              <a:gd name="T82" fmla="*/ 33 w 34"/>
              <a:gd name="T83" fmla="*/ 20 h 26"/>
              <a:gd name="T84" fmla="*/ 20 w 34"/>
              <a:gd name="T85" fmla="*/ 2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4" h="26"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1"/>
                  <a:pt x="12" y="0"/>
                  <a:pt x="13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2" y="0"/>
                  <a:pt x="23" y="1"/>
                  <a:pt x="23" y="2"/>
                </a:cubicBezTo>
                <a:cubicBezTo>
                  <a:pt x="23" y="3"/>
                  <a:pt x="23" y="3"/>
                  <a:pt x="23" y="3"/>
                </a:cubicBezTo>
                <a:cubicBezTo>
                  <a:pt x="22" y="3"/>
                  <a:pt x="22" y="3"/>
                  <a:pt x="22" y="3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2"/>
                  <a:pt x="21" y="1"/>
                  <a:pt x="21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2" y="2"/>
                  <a:pt x="12" y="2"/>
                </a:cubicBezTo>
                <a:close/>
                <a:moveTo>
                  <a:pt x="34" y="19"/>
                </a:moveTo>
                <a:cubicBezTo>
                  <a:pt x="34" y="6"/>
                  <a:pt x="34" y="6"/>
                  <a:pt x="34" y="6"/>
                </a:cubicBezTo>
                <a:cubicBezTo>
                  <a:pt x="34" y="5"/>
                  <a:pt x="33" y="4"/>
                  <a:pt x="31" y="4"/>
                </a:cubicBezTo>
                <a:cubicBezTo>
                  <a:pt x="3" y="4"/>
                  <a:pt x="3" y="4"/>
                  <a:pt x="3" y="4"/>
                </a:cubicBezTo>
                <a:cubicBezTo>
                  <a:pt x="1" y="4"/>
                  <a:pt x="0" y="5"/>
                  <a:pt x="0" y="6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9"/>
                  <a:pt x="1" y="19"/>
                  <a:pt x="1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18"/>
                  <a:pt x="14" y="18"/>
                  <a:pt x="14" y="18"/>
                </a:cubicBezTo>
                <a:cubicBezTo>
                  <a:pt x="14" y="18"/>
                  <a:pt x="15" y="18"/>
                  <a:pt x="15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19" y="18"/>
                  <a:pt x="20" y="18"/>
                  <a:pt x="20" y="18"/>
                </a:cubicBezTo>
                <a:cubicBezTo>
                  <a:pt x="20" y="19"/>
                  <a:pt x="20" y="19"/>
                  <a:pt x="20" y="19"/>
                </a:cubicBezTo>
                <a:cubicBezTo>
                  <a:pt x="33" y="19"/>
                  <a:pt x="33" y="19"/>
                  <a:pt x="33" y="19"/>
                </a:cubicBezTo>
                <a:cubicBezTo>
                  <a:pt x="33" y="19"/>
                  <a:pt x="34" y="19"/>
                  <a:pt x="34" y="19"/>
                </a:cubicBezTo>
                <a:close/>
                <a:moveTo>
                  <a:pt x="20" y="20"/>
                </a:move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19" y="21"/>
                  <a:pt x="19" y="21"/>
                </a:cubicBezTo>
                <a:cubicBezTo>
                  <a:pt x="15" y="21"/>
                  <a:pt x="15" y="21"/>
                  <a:pt x="15" y="21"/>
                </a:cubicBezTo>
                <a:cubicBezTo>
                  <a:pt x="15" y="21"/>
                  <a:pt x="14" y="21"/>
                  <a:pt x="14" y="21"/>
                </a:cubicBezTo>
                <a:cubicBezTo>
                  <a:pt x="14" y="20"/>
                  <a:pt x="14" y="20"/>
                  <a:pt x="14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0" y="20"/>
                  <a:pt x="0" y="20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5"/>
                  <a:pt x="1" y="26"/>
                  <a:pt x="3" y="26"/>
                </a:cubicBezTo>
                <a:cubicBezTo>
                  <a:pt x="31" y="26"/>
                  <a:pt x="31" y="26"/>
                  <a:pt x="31" y="26"/>
                </a:cubicBezTo>
                <a:cubicBezTo>
                  <a:pt x="33" y="26"/>
                  <a:pt x="34" y="25"/>
                  <a:pt x="34" y="24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3" y="20"/>
                  <a:pt x="33" y="20"/>
                </a:cubicBezTo>
                <a:lnTo>
                  <a:pt x="20" y="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15" name="Freeform 243">
            <a:extLst>
              <a:ext uri="{FF2B5EF4-FFF2-40B4-BE49-F238E27FC236}">
                <a16:creationId xmlns:a16="http://schemas.microsoft.com/office/drawing/2014/main" id="{52876EEA-C828-AC46-9010-7BC4E70AA369}"/>
              </a:ext>
            </a:extLst>
          </p:cNvPr>
          <p:cNvSpPr>
            <a:spLocks noEditPoints="1"/>
          </p:cNvSpPr>
          <p:nvPr/>
        </p:nvSpPr>
        <p:spPr bwMode="auto">
          <a:xfrm>
            <a:off x="2417825" y="3055845"/>
            <a:ext cx="258799" cy="260608"/>
          </a:xfrm>
          <a:custGeom>
            <a:avLst/>
            <a:gdLst>
              <a:gd name="T0" fmla="*/ 1 w 27"/>
              <a:gd name="T1" fmla="*/ 27 h 27"/>
              <a:gd name="T2" fmla="*/ 0 w 27"/>
              <a:gd name="T3" fmla="*/ 27 h 27"/>
              <a:gd name="T4" fmla="*/ 0 w 27"/>
              <a:gd name="T5" fmla="*/ 26 h 27"/>
              <a:gd name="T6" fmla="*/ 0 w 27"/>
              <a:gd name="T7" fmla="*/ 1 h 27"/>
              <a:gd name="T8" fmla="*/ 0 w 27"/>
              <a:gd name="T9" fmla="*/ 1 h 27"/>
              <a:gd name="T10" fmla="*/ 1 w 27"/>
              <a:gd name="T11" fmla="*/ 1 h 27"/>
              <a:gd name="T12" fmla="*/ 2 w 27"/>
              <a:gd name="T13" fmla="*/ 1 h 27"/>
              <a:gd name="T14" fmla="*/ 2 w 27"/>
              <a:gd name="T15" fmla="*/ 25 h 27"/>
              <a:gd name="T16" fmla="*/ 26 w 27"/>
              <a:gd name="T17" fmla="*/ 25 h 27"/>
              <a:gd name="T18" fmla="*/ 26 w 27"/>
              <a:gd name="T19" fmla="*/ 26 h 27"/>
              <a:gd name="T20" fmla="*/ 26 w 27"/>
              <a:gd name="T21" fmla="*/ 27 h 27"/>
              <a:gd name="T22" fmla="*/ 26 w 27"/>
              <a:gd name="T23" fmla="*/ 27 h 27"/>
              <a:gd name="T24" fmla="*/ 1 w 27"/>
              <a:gd name="T25" fmla="*/ 27 h 27"/>
              <a:gd name="T26" fmla="*/ 3 w 27"/>
              <a:gd name="T27" fmla="*/ 21 h 27"/>
              <a:gd name="T28" fmla="*/ 3 w 27"/>
              <a:gd name="T29" fmla="*/ 23 h 27"/>
              <a:gd name="T30" fmla="*/ 4 w 27"/>
              <a:gd name="T31" fmla="*/ 23 h 27"/>
              <a:gd name="T32" fmla="*/ 6 w 27"/>
              <a:gd name="T33" fmla="*/ 23 h 27"/>
              <a:gd name="T34" fmla="*/ 12 w 27"/>
              <a:gd name="T35" fmla="*/ 16 h 27"/>
              <a:gd name="T36" fmla="*/ 19 w 27"/>
              <a:gd name="T37" fmla="*/ 16 h 27"/>
              <a:gd name="T38" fmla="*/ 19 w 27"/>
              <a:gd name="T39" fmla="*/ 15 h 27"/>
              <a:gd name="T40" fmla="*/ 20 w 27"/>
              <a:gd name="T41" fmla="*/ 15 h 27"/>
              <a:gd name="T42" fmla="*/ 24 w 27"/>
              <a:gd name="T43" fmla="*/ 9 h 27"/>
              <a:gd name="T44" fmla="*/ 24 w 27"/>
              <a:gd name="T45" fmla="*/ 11 h 27"/>
              <a:gd name="T46" fmla="*/ 25 w 27"/>
              <a:gd name="T47" fmla="*/ 12 h 27"/>
              <a:gd name="T48" fmla="*/ 26 w 27"/>
              <a:gd name="T49" fmla="*/ 12 h 27"/>
              <a:gd name="T50" fmla="*/ 27 w 27"/>
              <a:gd name="T51" fmla="*/ 11 h 27"/>
              <a:gd name="T52" fmla="*/ 27 w 27"/>
              <a:gd name="T53" fmla="*/ 0 h 27"/>
              <a:gd name="T54" fmla="*/ 17 w 27"/>
              <a:gd name="T55" fmla="*/ 5 h 27"/>
              <a:gd name="T56" fmla="*/ 17 w 27"/>
              <a:gd name="T57" fmla="*/ 6 h 27"/>
              <a:gd name="T58" fmla="*/ 17 w 27"/>
              <a:gd name="T59" fmla="*/ 7 h 27"/>
              <a:gd name="T60" fmla="*/ 19 w 27"/>
              <a:gd name="T61" fmla="*/ 8 h 27"/>
              <a:gd name="T62" fmla="*/ 21 w 27"/>
              <a:gd name="T63" fmla="*/ 7 h 27"/>
              <a:gd name="T64" fmla="*/ 18 w 27"/>
              <a:gd name="T65" fmla="*/ 12 h 27"/>
              <a:gd name="T66" fmla="*/ 11 w 27"/>
              <a:gd name="T67" fmla="*/ 12 h 27"/>
              <a:gd name="T68" fmla="*/ 10 w 27"/>
              <a:gd name="T69" fmla="*/ 12 h 27"/>
              <a:gd name="T70" fmla="*/ 10 w 27"/>
              <a:gd name="T71" fmla="*/ 13 h 27"/>
              <a:gd name="T72" fmla="*/ 3 w 27"/>
              <a:gd name="T73" fmla="*/ 21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7" h="27">
                <a:moveTo>
                  <a:pt x="1" y="27"/>
                </a:moveTo>
                <a:cubicBezTo>
                  <a:pt x="0" y="27"/>
                  <a:pt x="0" y="27"/>
                  <a:pt x="0" y="27"/>
                </a:cubicBezTo>
                <a:cubicBezTo>
                  <a:pt x="0" y="27"/>
                  <a:pt x="0" y="27"/>
                  <a:pt x="0" y="26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1"/>
                  <a:pt x="1" y="1"/>
                </a:cubicBezTo>
                <a:cubicBezTo>
                  <a:pt x="1" y="1"/>
                  <a:pt x="2" y="1"/>
                  <a:pt x="2" y="1"/>
                </a:cubicBezTo>
                <a:cubicBezTo>
                  <a:pt x="2" y="25"/>
                  <a:pt x="2" y="25"/>
                  <a:pt x="2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5"/>
                  <a:pt x="26" y="25"/>
                  <a:pt x="26" y="26"/>
                </a:cubicBezTo>
                <a:cubicBezTo>
                  <a:pt x="26" y="26"/>
                  <a:pt x="26" y="26"/>
                  <a:pt x="26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1" y="27"/>
                  <a:pt x="1" y="27"/>
                  <a:pt x="1" y="27"/>
                </a:cubicBezTo>
                <a:close/>
                <a:moveTo>
                  <a:pt x="3" y="21"/>
                </a:moveTo>
                <a:cubicBezTo>
                  <a:pt x="3" y="21"/>
                  <a:pt x="3" y="22"/>
                  <a:pt x="3" y="23"/>
                </a:cubicBezTo>
                <a:cubicBezTo>
                  <a:pt x="4" y="23"/>
                  <a:pt x="4" y="23"/>
                  <a:pt x="4" y="23"/>
                </a:cubicBezTo>
                <a:cubicBezTo>
                  <a:pt x="5" y="24"/>
                  <a:pt x="6" y="24"/>
                  <a:pt x="6" y="23"/>
                </a:cubicBezTo>
                <a:cubicBezTo>
                  <a:pt x="12" y="16"/>
                  <a:pt x="12" y="16"/>
                  <a:pt x="12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19" y="15"/>
                  <a:pt x="19" y="15"/>
                </a:cubicBezTo>
                <a:cubicBezTo>
                  <a:pt x="20" y="15"/>
                  <a:pt x="20" y="15"/>
                  <a:pt x="20" y="15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1"/>
                  <a:pt x="24" y="11"/>
                  <a:pt x="24" y="11"/>
                </a:cubicBezTo>
                <a:cubicBezTo>
                  <a:pt x="24" y="11"/>
                  <a:pt x="24" y="12"/>
                  <a:pt x="25" y="12"/>
                </a:cubicBezTo>
                <a:cubicBezTo>
                  <a:pt x="26" y="12"/>
                  <a:pt x="26" y="12"/>
                  <a:pt x="26" y="12"/>
                </a:cubicBezTo>
                <a:cubicBezTo>
                  <a:pt x="27" y="12"/>
                  <a:pt x="27" y="11"/>
                  <a:pt x="27" y="11"/>
                </a:cubicBezTo>
                <a:cubicBezTo>
                  <a:pt x="27" y="7"/>
                  <a:pt x="27" y="4"/>
                  <a:pt x="27" y="0"/>
                </a:cubicBezTo>
                <a:cubicBezTo>
                  <a:pt x="23" y="2"/>
                  <a:pt x="20" y="3"/>
                  <a:pt x="17" y="5"/>
                </a:cubicBezTo>
                <a:cubicBezTo>
                  <a:pt x="17" y="5"/>
                  <a:pt x="16" y="6"/>
                  <a:pt x="17" y="6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8"/>
                  <a:pt x="18" y="8"/>
                  <a:pt x="19" y="8"/>
                </a:cubicBezTo>
                <a:cubicBezTo>
                  <a:pt x="21" y="7"/>
                  <a:pt x="21" y="7"/>
                  <a:pt x="21" y="7"/>
                </a:cubicBezTo>
                <a:cubicBezTo>
                  <a:pt x="18" y="12"/>
                  <a:pt x="18" y="12"/>
                  <a:pt x="18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0" y="12"/>
                  <a:pt x="10" y="12"/>
                </a:cubicBezTo>
                <a:cubicBezTo>
                  <a:pt x="10" y="12"/>
                  <a:pt x="10" y="13"/>
                  <a:pt x="10" y="13"/>
                </a:cubicBezTo>
                <a:lnTo>
                  <a:pt x="3" y="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16" name="Freeform 244">
            <a:extLst>
              <a:ext uri="{FF2B5EF4-FFF2-40B4-BE49-F238E27FC236}">
                <a16:creationId xmlns:a16="http://schemas.microsoft.com/office/drawing/2014/main" id="{90538905-6517-5EE0-6C3A-B19C3B506952}"/>
              </a:ext>
            </a:extLst>
          </p:cNvPr>
          <p:cNvSpPr>
            <a:spLocks noEditPoints="1"/>
          </p:cNvSpPr>
          <p:nvPr/>
        </p:nvSpPr>
        <p:spPr bwMode="auto">
          <a:xfrm>
            <a:off x="2958770" y="3066704"/>
            <a:ext cx="258799" cy="249750"/>
          </a:xfrm>
          <a:custGeom>
            <a:avLst/>
            <a:gdLst>
              <a:gd name="T0" fmla="*/ 6 w 27"/>
              <a:gd name="T1" fmla="*/ 1 h 26"/>
              <a:gd name="T2" fmla="*/ 12 w 27"/>
              <a:gd name="T3" fmla="*/ 8 h 26"/>
              <a:gd name="T4" fmla="*/ 19 w 27"/>
              <a:gd name="T5" fmla="*/ 8 h 26"/>
              <a:gd name="T6" fmla="*/ 20 w 27"/>
              <a:gd name="T7" fmla="*/ 8 h 26"/>
              <a:gd name="T8" fmla="*/ 20 w 27"/>
              <a:gd name="T9" fmla="*/ 9 h 26"/>
              <a:gd name="T10" fmla="*/ 24 w 27"/>
              <a:gd name="T11" fmla="*/ 15 h 26"/>
              <a:gd name="T12" fmla="*/ 24 w 27"/>
              <a:gd name="T13" fmla="*/ 13 h 26"/>
              <a:gd name="T14" fmla="*/ 25 w 27"/>
              <a:gd name="T15" fmla="*/ 12 h 26"/>
              <a:gd name="T16" fmla="*/ 26 w 27"/>
              <a:gd name="T17" fmla="*/ 12 h 26"/>
              <a:gd name="T18" fmla="*/ 27 w 27"/>
              <a:gd name="T19" fmla="*/ 13 h 26"/>
              <a:gd name="T20" fmla="*/ 27 w 27"/>
              <a:gd name="T21" fmla="*/ 24 h 26"/>
              <a:gd name="T22" fmla="*/ 18 w 27"/>
              <a:gd name="T23" fmla="*/ 19 h 26"/>
              <a:gd name="T24" fmla="*/ 17 w 27"/>
              <a:gd name="T25" fmla="*/ 17 h 26"/>
              <a:gd name="T26" fmla="*/ 18 w 27"/>
              <a:gd name="T27" fmla="*/ 16 h 26"/>
              <a:gd name="T28" fmla="*/ 19 w 27"/>
              <a:gd name="T29" fmla="*/ 16 h 26"/>
              <a:gd name="T30" fmla="*/ 21 w 27"/>
              <a:gd name="T31" fmla="*/ 17 h 26"/>
              <a:gd name="T32" fmla="*/ 18 w 27"/>
              <a:gd name="T33" fmla="*/ 12 h 26"/>
              <a:gd name="T34" fmla="*/ 11 w 27"/>
              <a:gd name="T35" fmla="*/ 12 h 26"/>
              <a:gd name="T36" fmla="*/ 11 w 27"/>
              <a:gd name="T37" fmla="*/ 11 h 26"/>
              <a:gd name="T38" fmla="*/ 10 w 27"/>
              <a:gd name="T39" fmla="*/ 11 h 26"/>
              <a:gd name="T40" fmla="*/ 6 w 27"/>
              <a:gd name="T41" fmla="*/ 5 h 26"/>
              <a:gd name="T42" fmla="*/ 4 w 27"/>
              <a:gd name="T43" fmla="*/ 3 h 26"/>
              <a:gd name="T44" fmla="*/ 4 w 27"/>
              <a:gd name="T45" fmla="*/ 1 h 26"/>
              <a:gd name="T46" fmla="*/ 5 w 27"/>
              <a:gd name="T47" fmla="*/ 0 h 26"/>
              <a:gd name="T48" fmla="*/ 6 w 27"/>
              <a:gd name="T49" fmla="*/ 1 h 26"/>
              <a:gd name="T50" fmla="*/ 1 w 27"/>
              <a:gd name="T51" fmla="*/ 26 h 26"/>
              <a:gd name="T52" fmla="*/ 26 w 27"/>
              <a:gd name="T53" fmla="*/ 26 h 26"/>
              <a:gd name="T54" fmla="*/ 27 w 27"/>
              <a:gd name="T55" fmla="*/ 26 h 26"/>
              <a:gd name="T56" fmla="*/ 27 w 27"/>
              <a:gd name="T57" fmla="*/ 25 h 26"/>
              <a:gd name="T58" fmla="*/ 26 w 27"/>
              <a:gd name="T59" fmla="*/ 24 h 26"/>
              <a:gd name="T60" fmla="*/ 2 w 27"/>
              <a:gd name="T61" fmla="*/ 24 h 26"/>
              <a:gd name="T62" fmla="*/ 2 w 27"/>
              <a:gd name="T63" fmla="*/ 0 h 26"/>
              <a:gd name="T64" fmla="*/ 2 w 27"/>
              <a:gd name="T65" fmla="*/ 0 h 26"/>
              <a:gd name="T66" fmla="*/ 0 w 27"/>
              <a:gd name="T67" fmla="*/ 0 h 26"/>
              <a:gd name="T68" fmla="*/ 0 w 27"/>
              <a:gd name="T69" fmla="*/ 0 h 26"/>
              <a:gd name="T70" fmla="*/ 0 w 27"/>
              <a:gd name="T71" fmla="*/ 25 h 26"/>
              <a:gd name="T72" fmla="*/ 1 w 27"/>
              <a:gd name="T73" fmla="*/ 26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7" h="26">
                <a:moveTo>
                  <a:pt x="6" y="1"/>
                </a:moveTo>
                <a:cubicBezTo>
                  <a:pt x="12" y="8"/>
                  <a:pt x="12" y="8"/>
                  <a:pt x="12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20" y="8"/>
                  <a:pt x="20" y="8"/>
                </a:cubicBezTo>
                <a:cubicBezTo>
                  <a:pt x="20" y="8"/>
                  <a:pt x="20" y="9"/>
                  <a:pt x="20" y="9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3"/>
                  <a:pt x="24" y="13"/>
                  <a:pt x="24" y="13"/>
                </a:cubicBezTo>
                <a:cubicBezTo>
                  <a:pt x="24" y="12"/>
                  <a:pt x="25" y="12"/>
                  <a:pt x="25" y="12"/>
                </a:cubicBezTo>
                <a:cubicBezTo>
                  <a:pt x="26" y="12"/>
                  <a:pt x="26" y="12"/>
                  <a:pt x="26" y="12"/>
                </a:cubicBezTo>
                <a:cubicBezTo>
                  <a:pt x="27" y="12"/>
                  <a:pt x="27" y="12"/>
                  <a:pt x="27" y="13"/>
                </a:cubicBezTo>
                <a:cubicBezTo>
                  <a:pt x="27" y="24"/>
                  <a:pt x="27" y="24"/>
                  <a:pt x="27" y="24"/>
                </a:cubicBezTo>
                <a:cubicBezTo>
                  <a:pt x="18" y="19"/>
                  <a:pt x="18" y="19"/>
                  <a:pt x="18" y="19"/>
                </a:cubicBezTo>
                <a:cubicBezTo>
                  <a:pt x="17" y="19"/>
                  <a:pt x="17" y="18"/>
                  <a:pt x="17" y="17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9" y="16"/>
                  <a:pt x="19" y="16"/>
                </a:cubicBezTo>
                <a:cubicBezTo>
                  <a:pt x="21" y="17"/>
                  <a:pt x="21" y="17"/>
                  <a:pt x="21" y="17"/>
                </a:cubicBezTo>
                <a:cubicBezTo>
                  <a:pt x="18" y="12"/>
                  <a:pt x="18" y="12"/>
                  <a:pt x="18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1"/>
                  <a:pt x="11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6" y="5"/>
                  <a:pt x="6" y="5"/>
                  <a:pt x="6" y="5"/>
                </a:cubicBezTo>
                <a:cubicBezTo>
                  <a:pt x="4" y="3"/>
                  <a:pt x="4" y="3"/>
                  <a:pt x="4" y="3"/>
                </a:cubicBezTo>
                <a:cubicBezTo>
                  <a:pt x="3" y="2"/>
                  <a:pt x="3" y="1"/>
                  <a:pt x="4" y="1"/>
                </a:cubicBezTo>
                <a:cubicBezTo>
                  <a:pt x="5" y="0"/>
                  <a:pt x="5" y="0"/>
                  <a:pt x="5" y="0"/>
                </a:cubicBezTo>
                <a:cubicBezTo>
                  <a:pt x="5" y="0"/>
                  <a:pt x="6" y="0"/>
                  <a:pt x="6" y="1"/>
                </a:cubicBezTo>
                <a:close/>
                <a:moveTo>
                  <a:pt x="1" y="26"/>
                </a:moveTo>
                <a:cubicBezTo>
                  <a:pt x="26" y="26"/>
                  <a:pt x="26" y="26"/>
                  <a:pt x="26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5"/>
                  <a:pt x="27" y="25"/>
                  <a:pt x="27" y="25"/>
                </a:cubicBezTo>
                <a:cubicBezTo>
                  <a:pt x="27" y="24"/>
                  <a:pt x="27" y="24"/>
                  <a:pt x="26" y="24"/>
                </a:cubicBezTo>
                <a:cubicBezTo>
                  <a:pt x="2" y="24"/>
                  <a:pt x="2" y="24"/>
                  <a:pt x="2" y="24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1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6"/>
                  <a:pt x="1" y="26"/>
                  <a:pt x="1" y="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17" name="Freeform 245">
            <a:extLst>
              <a:ext uri="{FF2B5EF4-FFF2-40B4-BE49-F238E27FC236}">
                <a16:creationId xmlns:a16="http://schemas.microsoft.com/office/drawing/2014/main" id="{0B6044A0-B8E8-4924-C8BA-1296AB89DBF6}"/>
              </a:ext>
            </a:extLst>
          </p:cNvPr>
          <p:cNvSpPr>
            <a:spLocks noEditPoints="1"/>
          </p:cNvSpPr>
          <p:nvPr/>
        </p:nvSpPr>
        <p:spPr bwMode="auto">
          <a:xfrm>
            <a:off x="5158780" y="3037747"/>
            <a:ext cx="278706" cy="278706"/>
          </a:xfrm>
          <a:custGeom>
            <a:avLst/>
            <a:gdLst>
              <a:gd name="T0" fmla="*/ 0 w 29"/>
              <a:gd name="T1" fmla="*/ 15 h 29"/>
              <a:gd name="T2" fmla="*/ 29 w 29"/>
              <a:gd name="T3" fmla="*/ 15 h 29"/>
              <a:gd name="T4" fmla="*/ 15 w 29"/>
              <a:gd name="T5" fmla="*/ 15 h 29"/>
              <a:gd name="T6" fmla="*/ 26 w 29"/>
              <a:gd name="T7" fmla="*/ 15 h 29"/>
              <a:gd name="T8" fmla="*/ 25 w 29"/>
              <a:gd name="T9" fmla="*/ 19 h 29"/>
              <a:gd name="T10" fmla="*/ 19 w 29"/>
              <a:gd name="T11" fmla="*/ 26 h 29"/>
              <a:gd name="T12" fmla="*/ 10 w 29"/>
              <a:gd name="T13" fmla="*/ 26 h 29"/>
              <a:gd name="T14" fmla="*/ 7 w 29"/>
              <a:gd name="T15" fmla="*/ 23 h 29"/>
              <a:gd name="T16" fmla="*/ 15 w 29"/>
              <a:gd name="T17" fmla="*/ 15 h 29"/>
              <a:gd name="T18" fmla="*/ 8 w 29"/>
              <a:gd name="T19" fmla="*/ 23 h 29"/>
              <a:gd name="T20" fmla="*/ 25 w 29"/>
              <a:gd name="T21" fmla="*/ 17 h 29"/>
              <a:gd name="T22" fmla="*/ 22 w 29"/>
              <a:gd name="T23" fmla="*/ 22 h 29"/>
              <a:gd name="T24" fmla="*/ 14 w 29"/>
              <a:gd name="T25" fmla="*/ 25 h 29"/>
              <a:gd name="T26" fmla="*/ 8 w 29"/>
              <a:gd name="T27" fmla="*/ 23 h 29"/>
              <a:gd name="T28" fmla="*/ 14 w 29"/>
              <a:gd name="T29" fmla="*/ 3 h 29"/>
              <a:gd name="T30" fmla="*/ 14 w 29"/>
              <a:gd name="T31" fmla="*/ 14 h 29"/>
              <a:gd name="T32" fmla="*/ 6 w 29"/>
              <a:gd name="T33" fmla="*/ 23 h 29"/>
              <a:gd name="T34" fmla="*/ 6 w 29"/>
              <a:gd name="T35" fmla="*/ 23 h 29"/>
              <a:gd name="T36" fmla="*/ 4 w 29"/>
              <a:gd name="T37" fmla="*/ 10 h 29"/>
              <a:gd name="T38" fmla="*/ 14 w 29"/>
              <a:gd name="T39" fmla="*/ 3 h 29"/>
              <a:gd name="T40" fmla="*/ 15 w 29"/>
              <a:gd name="T41" fmla="*/ 14 h 29"/>
              <a:gd name="T42" fmla="*/ 15 w 29"/>
              <a:gd name="T43" fmla="*/ 13 h 29"/>
              <a:gd name="T44" fmla="*/ 20 w 29"/>
              <a:gd name="T45" fmla="*/ 14 h 29"/>
              <a:gd name="T46" fmla="*/ 15 w 29"/>
              <a:gd name="T47" fmla="*/ 12 h 29"/>
              <a:gd name="T48" fmla="*/ 20 w 29"/>
              <a:gd name="T49" fmla="*/ 14 h 29"/>
              <a:gd name="T50" fmla="*/ 21 w 29"/>
              <a:gd name="T51" fmla="*/ 14 h 29"/>
              <a:gd name="T52" fmla="*/ 15 w 29"/>
              <a:gd name="T53" fmla="*/ 6 h 29"/>
              <a:gd name="T54" fmla="*/ 26 w 29"/>
              <a:gd name="T55" fmla="*/ 13 h 29"/>
              <a:gd name="T56" fmla="*/ 26 w 29"/>
              <a:gd name="T57" fmla="*/ 14 h 29"/>
              <a:gd name="T58" fmla="*/ 25 w 29"/>
              <a:gd name="T59" fmla="*/ 14 h 29"/>
              <a:gd name="T60" fmla="*/ 15 w 29"/>
              <a:gd name="T61" fmla="*/ 3 h 29"/>
              <a:gd name="T62" fmla="*/ 15 w 29"/>
              <a:gd name="T63" fmla="*/ 3 h 29"/>
              <a:gd name="T64" fmla="*/ 26 w 29"/>
              <a:gd name="T65" fmla="*/ 13 h 29"/>
              <a:gd name="T66" fmla="*/ 19 w 29"/>
              <a:gd name="T67" fmla="*/ 4 h 29"/>
              <a:gd name="T68" fmla="*/ 25 w 29"/>
              <a:gd name="T69" fmla="*/ 10 h 29"/>
              <a:gd name="T70" fmla="*/ 18 w 29"/>
              <a:gd name="T71" fmla="*/ 4 h 29"/>
              <a:gd name="T72" fmla="*/ 27 w 29"/>
              <a:gd name="T73" fmla="*/ 15 h 29"/>
              <a:gd name="T74" fmla="*/ 2 w 29"/>
              <a:gd name="T75" fmla="*/ 15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9" h="29">
                <a:moveTo>
                  <a:pt x="14" y="0"/>
                </a:moveTo>
                <a:cubicBezTo>
                  <a:pt x="6" y="0"/>
                  <a:pt x="0" y="7"/>
                  <a:pt x="0" y="15"/>
                </a:cubicBezTo>
                <a:cubicBezTo>
                  <a:pt x="0" y="23"/>
                  <a:pt x="6" y="29"/>
                  <a:pt x="14" y="29"/>
                </a:cubicBezTo>
                <a:cubicBezTo>
                  <a:pt x="22" y="29"/>
                  <a:pt x="29" y="23"/>
                  <a:pt x="29" y="15"/>
                </a:cubicBezTo>
                <a:cubicBezTo>
                  <a:pt x="29" y="7"/>
                  <a:pt x="22" y="0"/>
                  <a:pt x="14" y="0"/>
                </a:cubicBezTo>
                <a:close/>
                <a:moveTo>
                  <a:pt x="15" y="15"/>
                </a:move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6"/>
                  <a:pt x="26" y="16"/>
                </a:cubicBezTo>
                <a:cubicBezTo>
                  <a:pt x="26" y="17"/>
                  <a:pt x="26" y="18"/>
                  <a:pt x="25" y="19"/>
                </a:cubicBezTo>
                <a:cubicBezTo>
                  <a:pt x="25" y="21"/>
                  <a:pt x="24" y="22"/>
                  <a:pt x="23" y="23"/>
                </a:cubicBezTo>
                <a:cubicBezTo>
                  <a:pt x="22" y="24"/>
                  <a:pt x="20" y="25"/>
                  <a:pt x="19" y="26"/>
                </a:cubicBezTo>
                <a:cubicBezTo>
                  <a:pt x="18" y="26"/>
                  <a:pt x="16" y="27"/>
                  <a:pt x="14" y="27"/>
                </a:cubicBezTo>
                <a:cubicBezTo>
                  <a:pt x="13" y="27"/>
                  <a:pt x="11" y="26"/>
                  <a:pt x="10" y="26"/>
                </a:cubicBezTo>
                <a:cubicBezTo>
                  <a:pt x="9" y="25"/>
                  <a:pt x="8" y="24"/>
                  <a:pt x="7" y="24"/>
                </a:cubicBezTo>
                <a:cubicBezTo>
                  <a:pt x="7" y="24"/>
                  <a:pt x="7" y="23"/>
                  <a:pt x="7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15" y="15"/>
                  <a:pt x="15" y="15"/>
                  <a:pt x="15" y="15"/>
                </a:cubicBezTo>
                <a:cubicBezTo>
                  <a:pt x="15" y="15"/>
                  <a:pt x="15" y="15"/>
                  <a:pt x="15" y="15"/>
                </a:cubicBezTo>
                <a:close/>
                <a:moveTo>
                  <a:pt x="8" y="23"/>
                </a:moveTo>
                <a:cubicBezTo>
                  <a:pt x="15" y="17"/>
                  <a:pt x="15" y="17"/>
                  <a:pt x="15" y="17"/>
                </a:cubicBezTo>
                <a:cubicBezTo>
                  <a:pt x="25" y="17"/>
                  <a:pt x="25" y="17"/>
                  <a:pt x="25" y="17"/>
                </a:cubicBezTo>
                <a:cubicBezTo>
                  <a:pt x="25" y="17"/>
                  <a:pt x="24" y="18"/>
                  <a:pt x="24" y="19"/>
                </a:cubicBezTo>
                <a:cubicBezTo>
                  <a:pt x="24" y="20"/>
                  <a:pt x="23" y="21"/>
                  <a:pt x="22" y="22"/>
                </a:cubicBezTo>
                <a:cubicBezTo>
                  <a:pt x="21" y="23"/>
                  <a:pt x="20" y="24"/>
                  <a:pt x="18" y="24"/>
                </a:cubicBezTo>
                <a:cubicBezTo>
                  <a:pt x="17" y="25"/>
                  <a:pt x="16" y="25"/>
                  <a:pt x="14" y="25"/>
                </a:cubicBezTo>
                <a:cubicBezTo>
                  <a:pt x="13" y="25"/>
                  <a:pt x="12" y="25"/>
                  <a:pt x="10" y="24"/>
                </a:cubicBezTo>
                <a:cubicBezTo>
                  <a:pt x="10" y="24"/>
                  <a:pt x="9" y="24"/>
                  <a:pt x="8" y="23"/>
                </a:cubicBezTo>
                <a:close/>
                <a:moveTo>
                  <a:pt x="14" y="3"/>
                </a:moveTo>
                <a:cubicBezTo>
                  <a:pt x="14" y="3"/>
                  <a:pt x="14" y="3"/>
                  <a:pt x="14" y="3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5"/>
                  <a:pt x="14" y="15"/>
                  <a:pt x="14" y="15"/>
                </a:cubicBezTo>
                <a:cubicBezTo>
                  <a:pt x="6" y="23"/>
                  <a:pt x="6" y="23"/>
                  <a:pt x="6" y="23"/>
                </a:cubicBezTo>
                <a:cubicBezTo>
                  <a:pt x="6" y="23"/>
                  <a:pt x="6" y="23"/>
                  <a:pt x="6" y="23"/>
                </a:cubicBezTo>
                <a:cubicBezTo>
                  <a:pt x="6" y="23"/>
                  <a:pt x="6" y="23"/>
                  <a:pt x="6" y="23"/>
                </a:cubicBezTo>
                <a:cubicBezTo>
                  <a:pt x="5" y="22"/>
                  <a:pt x="4" y="20"/>
                  <a:pt x="4" y="19"/>
                </a:cubicBezTo>
                <a:cubicBezTo>
                  <a:pt x="2" y="16"/>
                  <a:pt x="2" y="13"/>
                  <a:pt x="4" y="10"/>
                </a:cubicBezTo>
                <a:cubicBezTo>
                  <a:pt x="4" y="9"/>
                  <a:pt x="5" y="8"/>
                  <a:pt x="6" y="7"/>
                </a:cubicBezTo>
                <a:cubicBezTo>
                  <a:pt x="8" y="4"/>
                  <a:pt x="11" y="3"/>
                  <a:pt x="14" y="3"/>
                </a:cubicBezTo>
                <a:close/>
                <a:moveTo>
                  <a:pt x="16" y="14"/>
                </a:moveTo>
                <a:cubicBezTo>
                  <a:pt x="15" y="14"/>
                  <a:pt x="15" y="14"/>
                  <a:pt x="15" y="14"/>
                </a:cubicBezTo>
                <a:cubicBezTo>
                  <a:pt x="15" y="14"/>
                  <a:pt x="15" y="14"/>
                  <a:pt x="15" y="14"/>
                </a:cubicBezTo>
                <a:cubicBezTo>
                  <a:pt x="15" y="13"/>
                  <a:pt x="15" y="13"/>
                  <a:pt x="15" y="13"/>
                </a:cubicBezTo>
                <a:cubicBezTo>
                  <a:pt x="16" y="14"/>
                  <a:pt x="16" y="14"/>
                  <a:pt x="16" y="14"/>
                </a:cubicBezTo>
                <a:close/>
                <a:moveTo>
                  <a:pt x="20" y="14"/>
                </a:moveTo>
                <a:cubicBezTo>
                  <a:pt x="18" y="14"/>
                  <a:pt x="18" y="14"/>
                  <a:pt x="18" y="14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9"/>
                  <a:pt x="15" y="9"/>
                  <a:pt x="15" y="9"/>
                </a:cubicBezTo>
                <a:cubicBezTo>
                  <a:pt x="20" y="14"/>
                  <a:pt x="20" y="14"/>
                  <a:pt x="20" y="14"/>
                </a:cubicBezTo>
                <a:close/>
                <a:moveTo>
                  <a:pt x="24" y="14"/>
                </a:moveTo>
                <a:cubicBezTo>
                  <a:pt x="21" y="14"/>
                  <a:pt x="21" y="14"/>
                  <a:pt x="21" y="14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6"/>
                  <a:pt x="15" y="6"/>
                  <a:pt x="15" y="6"/>
                </a:cubicBezTo>
                <a:cubicBezTo>
                  <a:pt x="24" y="14"/>
                  <a:pt x="24" y="14"/>
                  <a:pt x="24" y="14"/>
                </a:cubicBezTo>
                <a:close/>
                <a:moveTo>
                  <a:pt x="26" y="13"/>
                </a:moveTo>
                <a:cubicBezTo>
                  <a:pt x="26" y="13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3"/>
                  <a:pt x="15" y="3"/>
                  <a:pt x="15" y="3"/>
                </a:cubicBezTo>
                <a:cubicBezTo>
                  <a:pt x="15" y="3"/>
                  <a:pt x="15" y="3"/>
                  <a:pt x="15" y="3"/>
                </a:cubicBezTo>
                <a:cubicBezTo>
                  <a:pt x="15" y="3"/>
                  <a:pt x="15" y="3"/>
                  <a:pt x="15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26" y="13"/>
                  <a:pt x="26" y="13"/>
                  <a:pt x="26" y="13"/>
                </a:cubicBezTo>
                <a:close/>
                <a:moveTo>
                  <a:pt x="18" y="4"/>
                </a:moveTo>
                <a:cubicBezTo>
                  <a:pt x="18" y="4"/>
                  <a:pt x="19" y="4"/>
                  <a:pt x="19" y="4"/>
                </a:cubicBezTo>
                <a:cubicBezTo>
                  <a:pt x="20" y="5"/>
                  <a:pt x="22" y="5"/>
                  <a:pt x="23" y="7"/>
                </a:cubicBezTo>
                <a:cubicBezTo>
                  <a:pt x="24" y="8"/>
                  <a:pt x="25" y="9"/>
                  <a:pt x="25" y="10"/>
                </a:cubicBezTo>
                <a:cubicBezTo>
                  <a:pt x="25" y="11"/>
                  <a:pt x="26" y="11"/>
                  <a:pt x="26" y="12"/>
                </a:cubicBezTo>
                <a:cubicBezTo>
                  <a:pt x="18" y="4"/>
                  <a:pt x="18" y="4"/>
                  <a:pt x="18" y="4"/>
                </a:cubicBezTo>
                <a:close/>
                <a:moveTo>
                  <a:pt x="14" y="2"/>
                </a:moveTo>
                <a:cubicBezTo>
                  <a:pt x="21" y="2"/>
                  <a:pt x="27" y="8"/>
                  <a:pt x="27" y="15"/>
                </a:cubicBezTo>
                <a:cubicBezTo>
                  <a:pt x="27" y="22"/>
                  <a:pt x="21" y="27"/>
                  <a:pt x="14" y="27"/>
                </a:cubicBezTo>
                <a:cubicBezTo>
                  <a:pt x="8" y="27"/>
                  <a:pt x="2" y="22"/>
                  <a:pt x="2" y="15"/>
                </a:cubicBezTo>
                <a:cubicBezTo>
                  <a:pt x="2" y="8"/>
                  <a:pt x="8" y="2"/>
                  <a:pt x="14" y="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18" name="Freeform 246">
            <a:extLst>
              <a:ext uri="{FF2B5EF4-FFF2-40B4-BE49-F238E27FC236}">
                <a16:creationId xmlns:a16="http://schemas.microsoft.com/office/drawing/2014/main" id="{318011C1-68C3-E20A-E3D7-E0B8DC9BB051}"/>
              </a:ext>
            </a:extLst>
          </p:cNvPr>
          <p:cNvSpPr>
            <a:spLocks noEditPoints="1"/>
          </p:cNvSpPr>
          <p:nvPr/>
        </p:nvSpPr>
        <p:spPr bwMode="auto">
          <a:xfrm>
            <a:off x="1818893" y="3017842"/>
            <a:ext cx="296804" cy="325761"/>
          </a:xfrm>
          <a:custGeom>
            <a:avLst/>
            <a:gdLst>
              <a:gd name="T0" fmla="*/ 18 w 31"/>
              <a:gd name="T1" fmla="*/ 16 h 34"/>
              <a:gd name="T2" fmla="*/ 24 w 31"/>
              <a:gd name="T3" fmla="*/ 10 h 34"/>
              <a:gd name="T4" fmla="*/ 25 w 31"/>
              <a:gd name="T5" fmla="*/ 11 h 34"/>
              <a:gd name="T6" fmla="*/ 18 w 31"/>
              <a:gd name="T7" fmla="*/ 19 h 34"/>
              <a:gd name="T8" fmla="*/ 14 w 31"/>
              <a:gd name="T9" fmla="*/ 15 h 34"/>
              <a:gd name="T10" fmla="*/ 7 w 31"/>
              <a:gd name="T11" fmla="*/ 21 h 34"/>
              <a:gd name="T12" fmla="*/ 6 w 31"/>
              <a:gd name="T13" fmla="*/ 20 h 34"/>
              <a:gd name="T14" fmla="*/ 14 w 31"/>
              <a:gd name="T15" fmla="*/ 12 h 34"/>
              <a:gd name="T16" fmla="*/ 18 w 31"/>
              <a:gd name="T17" fmla="*/ 16 h 34"/>
              <a:gd name="T18" fmla="*/ 11 w 31"/>
              <a:gd name="T19" fmla="*/ 28 h 34"/>
              <a:gd name="T20" fmla="*/ 7 w 31"/>
              <a:gd name="T21" fmla="*/ 32 h 34"/>
              <a:gd name="T22" fmla="*/ 9 w 31"/>
              <a:gd name="T23" fmla="*/ 33 h 34"/>
              <a:gd name="T24" fmla="*/ 14 w 31"/>
              <a:gd name="T25" fmla="*/ 28 h 34"/>
              <a:gd name="T26" fmla="*/ 11 w 31"/>
              <a:gd name="T27" fmla="*/ 28 h 34"/>
              <a:gd name="T28" fmla="*/ 20 w 31"/>
              <a:gd name="T29" fmla="*/ 28 h 34"/>
              <a:gd name="T30" fmla="*/ 24 w 31"/>
              <a:gd name="T31" fmla="*/ 32 h 34"/>
              <a:gd name="T32" fmla="*/ 23 w 31"/>
              <a:gd name="T33" fmla="*/ 33 h 34"/>
              <a:gd name="T34" fmla="*/ 17 w 31"/>
              <a:gd name="T35" fmla="*/ 28 h 34"/>
              <a:gd name="T36" fmla="*/ 20 w 31"/>
              <a:gd name="T37" fmla="*/ 28 h 34"/>
              <a:gd name="T38" fmla="*/ 15 w 31"/>
              <a:gd name="T39" fmla="*/ 28 h 34"/>
              <a:gd name="T40" fmla="*/ 15 w 31"/>
              <a:gd name="T41" fmla="*/ 33 h 34"/>
              <a:gd name="T42" fmla="*/ 17 w 31"/>
              <a:gd name="T43" fmla="*/ 33 h 34"/>
              <a:gd name="T44" fmla="*/ 17 w 31"/>
              <a:gd name="T45" fmla="*/ 28 h 34"/>
              <a:gd name="T46" fmla="*/ 15 w 31"/>
              <a:gd name="T47" fmla="*/ 28 h 34"/>
              <a:gd name="T48" fmla="*/ 15 w 31"/>
              <a:gd name="T49" fmla="*/ 3 h 34"/>
              <a:gd name="T50" fmla="*/ 15 w 31"/>
              <a:gd name="T51" fmla="*/ 1 h 34"/>
              <a:gd name="T52" fmla="*/ 17 w 31"/>
              <a:gd name="T53" fmla="*/ 1 h 34"/>
              <a:gd name="T54" fmla="*/ 17 w 31"/>
              <a:gd name="T55" fmla="*/ 3 h 34"/>
              <a:gd name="T56" fmla="*/ 15 w 31"/>
              <a:gd name="T57" fmla="*/ 3 h 34"/>
              <a:gd name="T58" fmla="*/ 1 w 31"/>
              <a:gd name="T59" fmla="*/ 7 h 34"/>
              <a:gd name="T60" fmla="*/ 1 w 31"/>
              <a:gd name="T61" fmla="*/ 24 h 34"/>
              <a:gd name="T62" fmla="*/ 2 w 31"/>
              <a:gd name="T63" fmla="*/ 26 h 34"/>
              <a:gd name="T64" fmla="*/ 4 w 31"/>
              <a:gd name="T65" fmla="*/ 27 h 34"/>
              <a:gd name="T66" fmla="*/ 28 w 31"/>
              <a:gd name="T67" fmla="*/ 27 h 34"/>
              <a:gd name="T68" fmla="*/ 30 w 31"/>
              <a:gd name="T69" fmla="*/ 26 h 34"/>
              <a:gd name="T70" fmla="*/ 30 w 31"/>
              <a:gd name="T71" fmla="*/ 24 h 34"/>
              <a:gd name="T72" fmla="*/ 30 w 31"/>
              <a:gd name="T73" fmla="*/ 7 h 34"/>
              <a:gd name="T74" fmla="*/ 31 w 31"/>
              <a:gd name="T75" fmla="*/ 6 h 34"/>
              <a:gd name="T76" fmla="*/ 31 w 31"/>
              <a:gd name="T77" fmla="*/ 4 h 34"/>
              <a:gd name="T78" fmla="*/ 31 w 31"/>
              <a:gd name="T79" fmla="*/ 4 h 34"/>
              <a:gd name="T80" fmla="*/ 1 w 31"/>
              <a:gd name="T81" fmla="*/ 4 h 34"/>
              <a:gd name="T82" fmla="*/ 0 w 31"/>
              <a:gd name="T83" fmla="*/ 4 h 34"/>
              <a:gd name="T84" fmla="*/ 0 w 31"/>
              <a:gd name="T85" fmla="*/ 6 h 34"/>
              <a:gd name="T86" fmla="*/ 1 w 31"/>
              <a:gd name="T87" fmla="*/ 7 h 34"/>
              <a:gd name="T88" fmla="*/ 27 w 31"/>
              <a:gd name="T89" fmla="*/ 25 h 34"/>
              <a:gd name="T90" fmla="*/ 29 w 31"/>
              <a:gd name="T91" fmla="*/ 24 h 34"/>
              <a:gd name="T92" fmla="*/ 29 w 31"/>
              <a:gd name="T93" fmla="*/ 7 h 34"/>
              <a:gd name="T94" fmla="*/ 2 w 31"/>
              <a:gd name="T95" fmla="*/ 7 h 34"/>
              <a:gd name="T96" fmla="*/ 2 w 31"/>
              <a:gd name="T97" fmla="*/ 24 h 34"/>
              <a:gd name="T98" fmla="*/ 4 w 31"/>
              <a:gd name="T99" fmla="*/ 25 h 34"/>
              <a:gd name="T100" fmla="*/ 27 w 31"/>
              <a:gd name="T101" fmla="*/ 25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1" h="34">
                <a:moveTo>
                  <a:pt x="18" y="16"/>
                </a:moveTo>
                <a:cubicBezTo>
                  <a:pt x="24" y="10"/>
                  <a:pt x="24" y="10"/>
                  <a:pt x="24" y="10"/>
                </a:cubicBezTo>
                <a:cubicBezTo>
                  <a:pt x="25" y="9"/>
                  <a:pt x="26" y="10"/>
                  <a:pt x="25" y="11"/>
                </a:cubicBezTo>
                <a:cubicBezTo>
                  <a:pt x="22" y="14"/>
                  <a:pt x="21" y="16"/>
                  <a:pt x="18" y="19"/>
                </a:cubicBezTo>
                <a:cubicBezTo>
                  <a:pt x="14" y="15"/>
                  <a:pt x="14" y="15"/>
                  <a:pt x="14" y="15"/>
                </a:cubicBezTo>
                <a:cubicBezTo>
                  <a:pt x="11" y="17"/>
                  <a:pt x="10" y="19"/>
                  <a:pt x="7" y="21"/>
                </a:cubicBezTo>
                <a:cubicBezTo>
                  <a:pt x="7" y="22"/>
                  <a:pt x="5" y="21"/>
                  <a:pt x="6" y="20"/>
                </a:cubicBezTo>
                <a:cubicBezTo>
                  <a:pt x="9" y="17"/>
                  <a:pt x="11" y="15"/>
                  <a:pt x="14" y="12"/>
                </a:cubicBezTo>
                <a:cubicBezTo>
                  <a:pt x="14" y="12"/>
                  <a:pt x="18" y="16"/>
                  <a:pt x="18" y="16"/>
                </a:cubicBezTo>
                <a:close/>
                <a:moveTo>
                  <a:pt x="11" y="28"/>
                </a:moveTo>
                <a:cubicBezTo>
                  <a:pt x="7" y="32"/>
                  <a:pt x="7" y="32"/>
                  <a:pt x="7" y="32"/>
                </a:cubicBezTo>
                <a:cubicBezTo>
                  <a:pt x="6" y="33"/>
                  <a:pt x="8" y="34"/>
                  <a:pt x="9" y="33"/>
                </a:cubicBezTo>
                <a:cubicBezTo>
                  <a:pt x="14" y="28"/>
                  <a:pt x="14" y="28"/>
                  <a:pt x="14" y="28"/>
                </a:cubicBezTo>
                <a:cubicBezTo>
                  <a:pt x="11" y="28"/>
                  <a:pt x="11" y="28"/>
                  <a:pt x="11" y="28"/>
                </a:cubicBezTo>
                <a:close/>
                <a:moveTo>
                  <a:pt x="20" y="28"/>
                </a:moveTo>
                <a:cubicBezTo>
                  <a:pt x="24" y="32"/>
                  <a:pt x="24" y="32"/>
                  <a:pt x="24" y="32"/>
                </a:cubicBezTo>
                <a:cubicBezTo>
                  <a:pt x="25" y="33"/>
                  <a:pt x="24" y="34"/>
                  <a:pt x="23" y="33"/>
                </a:cubicBezTo>
                <a:cubicBezTo>
                  <a:pt x="17" y="28"/>
                  <a:pt x="17" y="28"/>
                  <a:pt x="17" y="28"/>
                </a:cubicBezTo>
                <a:cubicBezTo>
                  <a:pt x="20" y="28"/>
                  <a:pt x="20" y="28"/>
                  <a:pt x="20" y="28"/>
                </a:cubicBezTo>
                <a:close/>
                <a:moveTo>
                  <a:pt x="15" y="28"/>
                </a:moveTo>
                <a:cubicBezTo>
                  <a:pt x="15" y="33"/>
                  <a:pt x="15" y="33"/>
                  <a:pt x="15" y="33"/>
                </a:cubicBezTo>
                <a:cubicBezTo>
                  <a:pt x="15" y="34"/>
                  <a:pt x="17" y="34"/>
                  <a:pt x="17" y="33"/>
                </a:cubicBezTo>
                <a:cubicBezTo>
                  <a:pt x="17" y="28"/>
                  <a:pt x="17" y="28"/>
                  <a:pt x="17" y="28"/>
                </a:cubicBezTo>
                <a:cubicBezTo>
                  <a:pt x="15" y="28"/>
                  <a:pt x="15" y="28"/>
                  <a:pt x="15" y="28"/>
                </a:cubicBezTo>
                <a:close/>
                <a:moveTo>
                  <a:pt x="15" y="3"/>
                </a:moveTo>
                <a:cubicBezTo>
                  <a:pt x="15" y="1"/>
                  <a:pt x="15" y="1"/>
                  <a:pt x="15" y="1"/>
                </a:cubicBezTo>
                <a:cubicBezTo>
                  <a:pt x="15" y="0"/>
                  <a:pt x="17" y="0"/>
                  <a:pt x="17" y="1"/>
                </a:cubicBezTo>
                <a:cubicBezTo>
                  <a:pt x="17" y="3"/>
                  <a:pt x="17" y="3"/>
                  <a:pt x="17" y="3"/>
                </a:cubicBezTo>
                <a:cubicBezTo>
                  <a:pt x="15" y="3"/>
                  <a:pt x="15" y="3"/>
                  <a:pt x="15" y="3"/>
                </a:cubicBezTo>
                <a:close/>
                <a:moveTo>
                  <a:pt x="1" y="7"/>
                </a:moveTo>
                <a:cubicBezTo>
                  <a:pt x="1" y="12"/>
                  <a:pt x="1" y="18"/>
                  <a:pt x="1" y="24"/>
                </a:cubicBezTo>
                <a:cubicBezTo>
                  <a:pt x="1" y="25"/>
                  <a:pt x="1" y="26"/>
                  <a:pt x="2" y="26"/>
                </a:cubicBezTo>
                <a:cubicBezTo>
                  <a:pt x="2" y="26"/>
                  <a:pt x="3" y="27"/>
                  <a:pt x="4" y="27"/>
                </a:cubicBezTo>
                <a:cubicBezTo>
                  <a:pt x="12" y="27"/>
                  <a:pt x="20" y="27"/>
                  <a:pt x="28" y="27"/>
                </a:cubicBezTo>
                <a:cubicBezTo>
                  <a:pt x="28" y="27"/>
                  <a:pt x="29" y="26"/>
                  <a:pt x="30" y="26"/>
                </a:cubicBezTo>
                <a:cubicBezTo>
                  <a:pt x="30" y="26"/>
                  <a:pt x="30" y="25"/>
                  <a:pt x="30" y="24"/>
                </a:cubicBezTo>
                <a:cubicBezTo>
                  <a:pt x="30" y="7"/>
                  <a:pt x="30" y="7"/>
                  <a:pt x="30" y="7"/>
                </a:cubicBezTo>
                <a:cubicBezTo>
                  <a:pt x="31" y="7"/>
                  <a:pt x="31" y="7"/>
                  <a:pt x="31" y="6"/>
                </a:cubicBezTo>
                <a:cubicBezTo>
                  <a:pt x="31" y="4"/>
                  <a:pt x="31" y="4"/>
                  <a:pt x="31" y="4"/>
                </a:cubicBezTo>
                <a:cubicBezTo>
                  <a:pt x="31" y="4"/>
                  <a:pt x="31" y="4"/>
                  <a:pt x="31" y="4"/>
                </a:cubicBezTo>
                <a:cubicBezTo>
                  <a:pt x="21" y="4"/>
                  <a:pt x="11" y="4"/>
                  <a:pt x="1" y="4"/>
                </a:cubicBezTo>
                <a:cubicBezTo>
                  <a:pt x="1" y="4"/>
                  <a:pt x="0" y="4"/>
                  <a:pt x="0" y="4"/>
                </a:cubicBezTo>
                <a:cubicBezTo>
                  <a:pt x="0" y="6"/>
                  <a:pt x="0" y="6"/>
                  <a:pt x="0" y="6"/>
                </a:cubicBezTo>
                <a:cubicBezTo>
                  <a:pt x="0" y="7"/>
                  <a:pt x="1" y="7"/>
                  <a:pt x="1" y="7"/>
                </a:cubicBezTo>
                <a:close/>
                <a:moveTo>
                  <a:pt x="27" y="25"/>
                </a:moveTo>
                <a:cubicBezTo>
                  <a:pt x="28" y="25"/>
                  <a:pt x="29" y="25"/>
                  <a:pt x="29" y="24"/>
                </a:cubicBezTo>
                <a:cubicBezTo>
                  <a:pt x="29" y="18"/>
                  <a:pt x="29" y="12"/>
                  <a:pt x="29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12"/>
                  <a:pt x="2" y="18"/>
                  <a:pt x="2" y="24"/>
                </a:cubicBezTo>
                <a:cubicBezTo>
                  <a:pt x="2" y="25"/>
                  <a:pt x="3" y="25"/>
                  <a:pt x="4" y="25"/>
                </a:cubicBezTo>
                <a:cubicBezTo>
                  <a:pt x="12" y="25"/>
                  <a:pt x="20" y="25"/>
                  <a:pt x="27" y="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19" name="Freeform 247">
            <a:extLst>
              <a:ext uri="{FF2B5EF4-FFF2-40B4-BE49-F238E27FC236}">
                <a16:creationId xmlns:a16="http://schemas.microsoft.com/office/drawing/2014/main" id="{5B828CF1-4BD8-B896-4C50-60843C16FC72}"/>
              </a:ext>
            </a:extLst>
          </p:cNvPr>
          <p:cNvSpPr>
            <a:spLocks noEditPoints="1"/>
          </p:cNvSpPr>
          <p:nvPr/>
        </p:nvSpPr>
        <p:spPr bwMode="auto">
          <a:xfrm>
            <a:off x="1827942" y="3055847"/>
            <a:ext cx="278706" cy="220793"/>
          </a:xfrm>
          <a:custGeom>
            <a:avLst/>
            <a:gdLst>
              <a:gd name="T0" fmla="*/ 2 w 29"/>
              <a:gd name="T1" fmla="*/ 0 h 23"/>
              <a:gd name="T2" fmla="*/ 27 w 29"/>
              <a:gd name="T3" fmla="*/ 0 h 23"/>
              <a:gd name="T4" fmla="*/ 29 w 29"/>
              <a:gd name="T5" fmla="*/ 2 h 23"/>
              <a:gd name="T6" fmla="*/ 29 w 29"/>
              <a:gd name="T7" fmla="*/ 21 h 23"/>
              <a:gd name="T8" fmla="*/ 27 w 29"/>
              <a:gd name="T9" fmla="*/ 23 h 23"/>
              <a:gd name="T10" fmla="*/ 2 w 29"/>
              <a:gd name="T11" fmla="*/ 23 h 23"/>
              <a:gd name="T12" fmla="*/ 0 w 29"/>
              <a:gd name="T13" fmla="*/ 21 h 23"/>
              <a:gd name="T14" fmla="*/ 0 w 29"/>
              <a:gd name="T15" fmla="*/ 2 h 23"/>
              <a:gd name="T16" fmla="*/ 2 w 29"/>
              <a:gd name="T17" fmla="*/ 0 h 23"/>
              <a:gd name="T18" fmla="*/ 26 w 29"/>
              <a:gd name="T19" fmla="*/ 3 h 23"/>
              <a:gd name="T20" fmla="*/ 26 w 29"/>
              <a:gd name="T21" fmla="*/ 3 h 23"/>
              <a:gd name="T22" fmla="*/ 3 w 29"/>
              <a:gd name="T23" fmla="*/ 3 h 23"/>
              <a:gd name="T24" fmla="*/ 3 w 29"/>
              <a:gd name="T25" fmla="*/ 3 h 23"/>
              <a:gd name="T26" fmla="*/ 3 w 29"/>
              <a:gd name="T27" fmla="*/ 20 h 23"/>
              <a:gd name="T28" fmla="*/ 3 w 29"/>
              <a:gd name="T29" fmla="*/ 20 h 23"/>
              <a:gd name="T30" fmla="*/ 26 w 29"/>
              <a:gd name="T31" fmla="*/ 20 h 23"/>
              <a:gd name="T32" fmla="*/ 26 w 29"/>
              <a:gd name="T33" fmla="*/ 20 h 23"/>
              <a:gd name="T34" fmla="*/ 26 w 29"/>
              <a:gd name="T35" fmla="*/ 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9" h="23">
                <a:moveTo>
                  <a:pt x="2" y="0"/>
                </a:moveTo>
                <a:cubicBezTo>
                  <a:pt x="27" y="0"/>
                  <a:pt x="27" y="0"/>
                  <a:pt x="27" y="0"/>
                </a:cubicBezTo>
                <a:cubicBezTo>
                  <a:pt x="28" y="0"/>
                  <a:pt x="29" y="1"/>
                  <a:pt x="29" y="2"/>
                </a:cubicBezTo>
                <a:cubicBezTo>
                  <a:pt x="29" y="10"/>
                  <a:pt x="29" y="12"/>
                  <a:pt x="29" y="21"/>
                </a:cubicBezTo>
                <a:cubicBezTo>
                  <a:pt x="29" y="22"/>
                  <a:pt x="28" y="23"/>
                  <a:pt x="27" y="23"/>
                </a:cubicBezTo>
                <a:cubicBezTo>
                  <a:pt x="19" y="23"/>
                  <a:pt x="11" y="23"/>
                  <a:pt x="2" y="23"/>
                </a:cubicBezTo>
                <a:cubicBezTo>
                  <a:pt x="1" y="23"/>
                  <a:pt x="0" y="22"/>
                  <a:pt x="0" y="21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lose/>
                <a:moveTo>
                  <a:pt x="26" y="3"/>
                </a:moveTo>
                <a:cubicBezTo>
                  <a:pt x="26" y="3"/>
                  <a:pt x="26" y="3"/>
                  <a:pt x="26" y="3"/>
                </a:cubicBezTo>
                <a:cubicBezTo>
                  <a:pt x="3" y="3"/>
                  <a:pt x="3" y="3"/>
                  <a:pt x="3" y="3"/>
                </a:cubicBezTo>
                <a:cubicBezTo>
                  <a:pt x="3" y="3"/>
                  <a:pt x="3" y="3"/>
                  <a:pt x="3" y="3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11" y="20"/>
                  <a:pt x="18" y="20"/>
                  <a:pt x="26" y="20"/>
                </a:cubicBezTo>
                <a:cubicBezTo>
                  <a:pt x="26" y="20"/>
                  <a:pt x="26" y="20"/>
                  <a:pt x="26" y="20"/>
                </a:cubicBezTo>
                <a:cubicBezTo>
                  <a:pt x="26" y="12"/>
                  <a:pt x="26" y="11"/>
                  <a:pt x="26" y="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20" name="Freeform 248">
            <a:extLst>
              <a:ext uri="{FF2B5EF4-FFF2-40B4-BE49-F238E27FC236}">
                <a16:creationId xmlns:a16="http://schemas.microsoft.com/office/drawing/2014/main" id="{DC1B1A75-8C21-9F2F-E56F-314EFF9AC402}"/>
              </a:ext>
            </a:extLst>
          </p:cNvPr>
          <p:cNvSpPr>
            <a:spLocks noEditPoints="1"/>
          </p:cNvSpPr>
          <p:nvPr/>
        </p:nvSpPr>
        <p:spPr bwMode="auto">
          <a:xfrm>
            <a:off x="4051517" y="3046797"/>
            <a:ext cx="269658" cy="269658"/>
          </a:xfrm>
          <a:custGeom>
            <a:avLst/>
            <a:gdLst>
              <a:gd name="T0" fmla="*/ 18 w 28"/>
              <a:gd name="T1" fmla="*/ 23 h 28"/>
              <a:gd name="T2" fmla="*/ 18 w 28"/>
              <a:gd name="T3" fmla="*/ 9 h 28"/>
              <a:gd name="T4" fmla="*/ 15 w 28"/>
              <a:gd name="T5" fmla="*/ 6 h 28"/>
              <a:gd name="T6" fmla="*/ 13 w 28"/>
              <a:gd name="T7" fmla="*/ 6 h 28"/>
              <a:gd name="T8" fmla="*/ 11 w 28"/>
              <a:gd name="T9" fmla="*/ 9 h 28"/>
              <a:gd name="T10" fmla="*/ 11 w 28"/>
              <a:gd name="T11" fmla="*/ 23 h 28"/>
              <a:gd name="T12" fmla="*/ 13 w 28"/>
              <a:gd name="T13" fmla="*/ 25 h 28"/>
              <a:gd name="T14" fmla="*/ 15 w 28"/>
              <a:gd name="T15" fmla="*/ 25 h 28"/>
              <a:gd name="T16" fmla="*/ 18 w 28"/>
              <a:gd name="T17" fmla="*/ 23 h 28"/>
              <a:gd name="T18" fmla="*/ 6 w 28"/>
              <a:gd name="T19" fmla="*/ 25 h 28"/>
              <a:gd name="T20" fmla="*/ 3 w 28"/>
              <a:gd name="T21" fmla="*/ 25 h 28"/>
              <a:gd name="T22" fmla="*/ 1 w 28"/>
              <a:gd name="T23" fmla="*/ 23 h 28"/>
              <a:gd name="T24" fmla="*/ 1 w 28"/>
              <a:gd name="T25" fmla="*/ 16 h 28"/>
              <a:gd name="T26" fmla="*/ 3 w 28"/>
              <a:gd name="T27" fmla="*/ 14 h 28"/>
              <a:gd name="T28" fmla="*/ 6 w 28"/>
              <a:gd name="T29" fmla="*/ 14 h 28"/>
              <a:gd name="T30" fmla="*/ 8 w 28"/>
              <a:gd name="T31" fmla="*/ 16 h 28"/>
              <a:gd name="T32" fmla="*/ 8 w 28"/>
              <a:gd name="T33" fmla="*/ 23 h 28"/>
              <a:gd name="T34" fmla="*/ 6 w 28"/>
              <a:gd name="T35" fmla="*/ 25 h 28"/>
              <a:gd name="T36" fmla="*/ 25 w 28"/>
              <a:gd name="T37" fmla="*/ 25 h 28"/>
              <a:gd name="T38" fmla="*/ 22 w 28"/>
              <a:gd name="T39" fmla="*/ 25 h 28"/>
              <a:gd name="T40" fmla="*/ 20 w 28"/>
              <a:gd name="T41" fmla="*/ 23 h 28"/>
              <a:gd name="T42" fmla="*/ 20 w 28"/>
              <a:gd name="T43" fmla="*/ 2 h 28"/>
              <a:gd name="T44" fmla="*/ 22 w 28"/>
              <a:gd name="T45" fmla="*/ 0 h 28"/>
              <a:gd name="T46" fmla="*/ 25 w 28"/>
              <a:gd name="T47" fmla="*/ 0 h 28"/>
              <a:gd name="T48" fmla="*/ 27 w 28"/>
              <a:gd name="T49" fmla="*/ 2 h 28"/>
              <a:gd name="T50" fmla="*/ 27 w 28"/>
              <a:gd name="T51" fmla="*/ 23 h 28"/>
              <a:gd name="T52" fmla="*/ 25 w 28"/>
              <a:gd name="T53" fmla="*/ 25 h 28"/>
              <a:gd name="T54" fmla="*/ 0 w 28"/>
              <a:gd name="T55" fmla="*/ 28 h 28"/>
              <a:gd name="T56" fmla="*/ 0 w 28"/>
              <a:gd name="T57" fmla="*/ 27 h 28"/>
              <a:gd name="T58" fmla="*/ 0 w 28"/>
              <a:gd name="T59" fmla="*/ 26 h 28"/>
              <a:gd name="T60" fmla="*/ 28 w 28"/>
              <a:gd name="T61" fmla="*/ 26 h 28"/>
              <a:gd name="T62" fmla="*/ 28 w 28"/>
              <a:gd name="T63" fmla="*/ 27 h 28"/>
              <a:gd name="T64" fmla="*/ 28 w 28"/>
              <a:gd name="T65" fmla="*/ 28 h 28"/>
              <a:gd name="T66" fmla="*/ 28 w 28"/>
              <a:gd name="T67" fmla="*/ 28 h 28"/>
              <a:gd name="T68" fmla="*/ 0 w 28"/>
              <a:gd name="T69" fmla="*/ 28 h 28"/>
              <a:gd name="T70" fmla="*/ 0 w 28"/>
              <a:gd name="T71" fmla="*/ 2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8" h="28">
                <a:moveTo>
                  <a:pt x="18" y="23"/>
                </a:moveTo>
                <a:cubicBezTo>
                  <a:pt x="18" y="9"/>
                  <a:pt x="18" y="9"/>
                  <a:pt x="18" y="9"/>
                </a:cubicBezTo>
                <a:cubicBezTo>
                  <a:pt x="18" y="7"/>
                  <a:pt x="17" y="6"/>
                  <a:pt x="15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2" y="6"/>
                  <a:pt x="11" y="7"/>
                  <a:pt x="11" y="9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4"/>
                  <a:pt x="12" y="25"/>
                  <a:pt x="13" y="25"/>
                </a:cubicBezTo>
                <a:cubicBezTo>
                  <a:pt x="14" y="25"/>
                  <a:pt x="15" y="25"/>
                  <a:pt x="15" y="25"/>
                </a:cubicBezTo>
                <a:cubicBezTo>
                  <a:pt x="17" y="25"/>
                  <a:pt x="18" y="24"/>
                  <a:pt x="18" y="23"/>
                </a:cubicBezTo>
                <a:close/>
                <a:moveTo>
                  <a:pt x="6" y="25"/>
                </a:moveTo>
                <a:cubicBezTo>
                  <a:pt x="5" y="25"/>
                  <a:pt x="4" y="25"/>
                  <a:pt x="3" y="25"/>
                </a:cubicBezTo>
                <a:cubicBezTo>
                  <a:pt x="2" y="25"/>
                  <a:pt x="1" y="24"/>
                  <a:pt x="1" y="23"/>
                </a:cubicBezTo>
                <a:cubicBezTo>
                  <a:pt x="1" y="16"/>
                  <a:pt x="1" y="16"/>
                  <a:pt x="1" y="16"/>
                </a:cubicBezTo>
                <a:cubicBezTo>
                  <a:pt x="1" y="15"/>
                  <a:pt x="2" y="14"/>
                  <a:pt x="3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7" y="14"/>
                  <a:pt x="8" y="15"/>
                  <a:pt x="8" y="16"/>
                </a:cubicBezTo>
                <a:cubicBezTo>
                  <a:pt x="8" y="23"/>
                  <a:pt x="8" y="23"/>
                  <a:pt x="8" y="23"/>
                </a:cubicBezTo>
                <a:cubicBezTo>
                  <a:pt x="8" y="24"/>
                  <a:pt x="7" y="25"/>
                  <a:pt x="6" y="25"/>
                </a:cubicBezTo>
                <a:close/>
                <a:moveTo>
                  <a:pt x="25" y="25"/>
                </a:moveTo>
                <a:cubicBezTo>
                  <a:pt x="24" y="25"/>
                  <a:pt x="23" y="25"/>
                  <a:pt x="22" y="25"/>
                </a:cubicBezTo>
                <a:cubicBezTo>
                  <a:pt x="21" y="25"/>
                  <a:pt x="20" y="24"/>
                  <a:pt x="20" y="23"/>
                </a:cubicBezTo>
                <a:cubicBezTo>
                  <a:pt x="20" y="2"/>
                  <a:pt x="20" y="2"/>
                  <a:pt x="20" y="2"/>
                </a:cubicBezTo>
                <a:cubicBezTo>
                  <a:pt x="20" y="1"/>
                  <a:pt x="21" y="0"/>
                  <a:pt x="22" y="0"/>
                </a:cubicBezTo>
                <a:cubicBezTo>
                  <a:pt x="23" y="0"/>
                  <a:pt x="24" y="0"/>
                  <a:pt x="25" y="0"/>
                </a:cubicBezTo>
                <a:cubicBezTo>
                  <a:pt x="26" y="0"/>
                  <a:pt x="27" y="1"/>
                  <a:pt x="27" y="2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4"/>
                  <a:pt x="26" y="25"/>
                  <a:pt x="25" y="25"/>
                </a:cubicBezTo>
                <a:close/>
                <a:moveTo>
                  <a:pt x="0" y="28"/>
                </a:moveTo>
                <a:cubicBezTo>
                  <a:pt x="0" y="27"/>
                  <a:pt x="0" y="27"/>
                  <a:pt x="0" y="27"/>
                </a:cubicBezTo>
                <a:cubicBezTo>
                  <a:pt x="0" y="26"/>
                  <a:pt x="0" y="26"/>
                  <a:pt x="0" y="26"/>
                </a:cubicBezTo>
                <a:cubicBezTo>
                  <a:pt x="28" y="26"/>
                  <a:pt x="28" y="26"/>
                  <a:pt x="28" y="26"/>
                </a:cubicBezTo>
                <a:cubicBezTo>
                  <a:pt x="28" y="26"/>
                  <a:pt x="28" y="26"/>
                  <a:pt x="28" y="27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21" name="Freeform 249">
            <a:extLst>
              <a:ext uri="{FF2B5EF4-FFF2-40B4-BE49-F238E27FC236}">
                <a16:creationId xmlns:a16="http://schemas.microsoft.com/office/drawing/2014/main" id="{998405A2-21D4-104B-B86C-948A5277902F}"/>
              </a:ext>
            </a:extLst>
          </p:cNvPr>
          <p:cNvSpPr>
            <a:spLocks noEditPoints="1"/>
          </p:cNvSpPr>
          <p:nvPr/>
        </p:nvSpPr>
        <p:spPr bwMode="auto">
          <a:xfrm>
            <a:off x="4603321" y="3046797"/>
            <a:ext cx="267848" cy="269658"/>
          </a:xfrm>
          <a:custGeom>
            <a:avLst/>
            <a:gdLst>
              <a:gd name="T0" fmla="*/ 13 w 28"/>
              <a:gd name="T1" fmla="*/ 6 h 28"/>
              <a:gd name="T2" fmla="*/ 15 w 28"/>
              <a:gd name="T3" fmla="*/ 6 h 28"/>
              <a:gd name="T4" fmla="*/ 17 w 28"/>
              <a:gd name="T5" fmla="*/ 9 h 28"/>
              <a:gd name="T6" fmla="*/ 17 w 28"/>
              <a:gd name="T7" fmla="*/ 23 h 28"/>
              <a:gd name="T8" fmla="*/ 15 w 28"/>
              <a:gd name="T9" fmla="*/ 25 h 28"/>
              <a:gd name="T10" fmla="*/ 13 w 28"/>
              <a:gd name="T11" fmla="*/ 25 h 28"/>
              <a:gd name="T12" fmla="*/ 10 w 28"/>
              <a:gd name="T13" fmla="*/ 23 h 28"/>
              <a:gd name="T14" fmla="*/ 10 w 28"/>
              <a:gd name="T15" fmla="*/ 9 h 28"/>
              <a:gd name="T16" fmla="*/ 13 w 28"/>
              <a:gd name="T17" fmla="*/ 6 h 28"/>
              <a:gd name="T18" fmla="*/ 25 w 28"/>
              <a:gd name="T19" fmla="*/ 25 h 28"/>
              <a:gd name="T20" fmla="*/ 22 w 28"/>
              <a:gd name="T21" fmla="*/ 25 h 28"/>
              <a:gd name="T22" fmla="*/ 20 w 28"/>
              <a:gd name="T23" fmla="*/ 23 h 28"/>
              <a:gd name="T24" fmla="*/ 20 w 28"/>
              <a:gd name="T25" fmla="*/ 16 h 28"/>
              <a:gd name="T26" fmla="*/ 22 w 28"/>
              <a:gd name="T27" fmla="*/ 14 h 28"/>
              <a:gd name="T28" fmla="*/ 25 w 28"/>
              <a:gd name="T29" fmla="*/ 14 h 28"/>
              <a:gd name="T30" fmla="*/ 27 w 28"/>
              <a:gd name="T31" fmla="*/ 16 h 28"/>
              <a:gd name="T32" fmla="*/ 27 w 28"/>
              <a:gd name="T33" fmla="*/ 23 h 28"/>
              <a:gd name="T34" fmla="*/ 25 w 28"/>
              <a:gd name="T35" fmla="*/ 25 h 28"/>
              <a:gd name="T36" fmla="*/ 6 w 28"/>
              <a:gd name="T37" fmla="*/ 25 h 28"/>
              <a:gd name="T38" fmla="*/ 3 w 28"/>
              <a:gd name="T39" fmla="*/ 25 h 28"/>
              <a:gd name="T40" fmla="*/ 1 w 28"/>
              <a:gd name="T41" fmla="*/ 23 h 28"/>
              <a:gd name="T42" fmla="*/ 1 w 28"/>
              <a:gd name="T43" fmla="*/ 2 h 28"/>
              <a:gd name="T44" fmla="*/ 3 w 28"/>
              <a:gd name="T45" fmla="*/ 0 h 28"/>
              <a:gd name="T46" fmla="*/ 6 w 28"/>
              <a:gd name="T47" fmla="*/ 0 h 28"/>
              <a:gd name="T48" fmla="*/ 8 w 28"/>
              <a:gd name="T49" fmla="*/ 2 h 28"/>
              <a:gd name="T50" fmla="*/ 8 w 28"/>
              <a:gd name="T51" fmla="*/ 23 h 28"/>
              <a:gd name="T52" fmla="*/ 6 w 28"/>
              <a:gd name="T53" fmla="*/ 25 h 28"/>
              <a:gd name="T54" fmla="*/ 28 w 28"/>
              <a:gd name="T55" fmla="*/ 28 h 28"/>
              <a:gd name="T56" fmla="*/ 28 w 28"/>
              <a:gd name="T57" fmla="*/ 27 h 28"/>
              <a:gd name="T58" fmla="*/ 28 w 28"/>
              <a:gd name="T59" fmla="*/ 26 h 28"/>
              <a:gd name="T60" fmla="*/ 0 w 28"/>
              <a:gd name="T61" fmla="*/ 26 h 28"/>
              <a:gd name="T62" fmla="*/ 0 w 28"/>
              <a:gd name="T63" fmla="*/ 27 h 28"/>
              <a:gd name="T64" fmla="*/ 0 w 28"/>
              <a:gd name="T65" fmla="*/ 28 h 28"/>
              <a:gd name="T66" fmla="*/ 0 w 28"/>
              <a:gd name="T67" fmla="*/ 28 h 28"/>
              <a:gd name="T68" fmla="*/ 28 w 28"/>
              <a:gd name="T69" fmla="*/ 28 h 28"/>
              <a:gd name="T70" fmla="*/ 28 w 28"/>
              <a:gd name="T71" fmla="*/ 2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8" h="28">
                <a:moveTo>
                  <a:pt x="13" y="6"/>
                </a:moveTo>
                <a:cubicBezTo>
                  <a:pt x="13" y="6"/>
                  <a:pt x="14" y="6"/>
                  <a:pt x="15" y="6"/>
                </a:cubicBezTo>
                <a:cubicBezTo>
                  <a:pt x="16" y="6"/>
                  <a:pt x="17" y="7"/>
                  <a:pt x="17" y="9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24"/>
                  <a:pt x="16" y="25"/>
                  <a:pt x="15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1" y="25"/>
                  <a:pt x="10" y="24"/>
                  <a:pt x="10" y="23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7"/>
                  <a:pt x="11" y="6"/>
                  <a:pt x="13" y="6"/>
                </a:cubicBezTo>
                <a:close/>
                <a:moveTo>
                  <a:pt x="25" y="25"/>
                </a:moveTo>
                <a:cubicBezTo>
                  <a:pt x="22" y="25"/>
                  <a:pt x="22" y="25"/>
                  <a:pt x="22" y="25"/>
                </a:cubicBezTo>
                <a:cubicBezTo>
                  <a:pt x="21" y="25"/>
                  <a:pt x="20" y="24"/>
                  <a:pt x="20" y="23"/>
                </a:cubicBezTo>
                <a:cubicBezTo>
                  <a:pt x="20" y="16"/>
                  <a:pt x="20" y="16"/>
                  <a:pt x="20" y="16"/>
                </a:cubicBezTo>
                <a:cubicBezTo>
                  <a:pt x="20" y="15"/>
                  <a:pt x="21" y="14"/>
                  <a:pt x="22" y="14"/>
                </a:cubicBezTo>
                <a:cubicBezTo>
                  <a:pt x="23" y="14"/>
                  <a:pt x="24" y="14"/>
                  <a:pt x="25" y="14"/>
                </a:cubicBezTo>
                <a:cubicBezTo>
                  <a:pt x="26" y="14"/>
                  <a:pt x="27" y="15"/>
                  <a:pt x="27" y="16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4"/>
                  <a:pt x="26" y="25"/>
                  <a:pt x="25" y="25"/>
                </a:cubicBezTo>
                <a:close/>
                <a:moveTo>
                  <a:pt x="6" y="25"/>
                </a:moveTo>
                <a:cubicBezTo>
                  <a:pt x="3" y="25"/>
                  <a:pt x="3" y="25"/>
                  <a:pt x="3" y="25"/>
                </a:cubicBezTo>
                <a:cubicBezTo>
                  <a:pt x="2" y="25"/>
                  <a:pt x="1" y="24"/>
                  <a:pt x="1" y="23"/>
                </a:cubicBezTo>
                <a:cubicBezTo>
                  <a:pt x="1" y="2"/>
                  <a:pt x="1" y="2"/>
                  <a:pt x="1" y="2"/>
                </a:cubicBezTo>
                <a:cubicBezTo>
                  <a:pt x="1" y="1"/>
                  <a:pt x="2" y="0"/>
                  <a:pt x="3" y="0"/>
                </a:cubicBezTo>
                <a:cubicBezTo>
                  <a:pt x="4" y="0"/>
                  <a:pt x="5" y="0"/>
                  <a:pt x="6" y="0"/>
                </a:cubicBezTo>
                <a:cubicBezTo>
                  <a:pt x="7" y="0"/>
                  <a:pt x="8" y="1"/>
                  <a:pt x="8" y="2"/>
                </a:cubicBezTo>
                <a:cubicBezTo>
                  <a:pt x="8" y="23"/>
                  <a:pt x="8" y="23"/>
                  <a:pt x="8" y="23"/>
                </a:cubicBezTo>
                <a:cubicBezTo>
                  <a:pt x="8" y="24"/>
                  <a:pt x="7" y="25"/>
                  <a:pt x="6" y="25"/>
                </a:cubicBezTo>
                <a:close/>
                <a:moveTo>
                  <a:pt x="28" y="28"/>
                </a:moveTo>
                <a:cubicBezTo>
                  <a:pt x="28" y="27"/>
                  <a:pt x="28" y="27"/>
                  <a:pt x="28" y="27"/>
                </a:cubicBezTo>
                <a:cubicBezTo>
                  <a:pt x="28" y="26"/>
                  <a:pt x="28" y="26"/>
                  <a:pt x="28" y="26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6"/>
                  <a:pt x="0" y="26"/>
                  <a:pt x="0" y="27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8"/>
                  <a:pt x="28" y="28"/>
                  <a:pt x="28" y="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22" name="Freeform 250">
            <a:extLst>
              <a:ext uri="{FF2B5EF4-FFF2-40B4-BE49-F238E27FC236}">
                <a16:creationId xmlns:a16="http://schemas.microsoft.com/office/drawing/2014/main" id="{41ED0693-FB72-6870-E13A-35AD5F1B1D64}"/>
              </a:ext>
            </a:extLst>
          </p:cNvPr>
          <p:cNvSpPr>
            <a:spLocks noEditPoints="1"/>
          </p:cNvSpPr>
          <p:nvPr/>
        </p:nvSpPr>
        <p:spPr bwMode="auto">
          <a:xfrm>
            <a:off x="3487011" y="3046797"/>
            <a:ext cx="276897" cy="269658"/>
          </a:xfrm>
          <a:custGeom>
            <a:avLst/>
            <a:gdLst>
              <a:gd name="T0" fmla="*/ 9 w 29"/>
              <a:gd name="T1" fmla="*/ 23 h 28"/>
              <a:gd name="T2" fmla="*/ 9 w 29"/>
              <a:gd name="T3" fmla="*/ 16 h 28"/>
              <a:gd name="T4" fmla="*/ 6 w 29"/>
              <a:gd name="T5" fmla="*/ 14 h 28"/>
              <a:gd name="T6" fmla="*/ 4 w 29"/>
              <a:gd name="T7" fmla="*/ 14 h 28"/>
              <a:gd name="T8" fmla="*/ 2 w 29"/>
              <a:gd name="T9" fmla="*/ 16 h 28"/>
              <a:gd name="T10" fmla="*/ 2 w 29"/>
              <a:gd name="T11" fmla="*/ 23 h 28"/>
              <a:gd name="T12" fmla="*/ 4 w 29"/>
              <a:gd name="T13" fmla="*/ 25 h 28"/>
              <a:gd name="T14" fmla="*/ 6 w 29"/>
              <a:gd name="T15" fmla="*/ 25 h 28"/>
              <a:gd name="T16" fmla="*/ 9 w 29"/>
              <a:gd name="T17" fmla="*/ 23 h 28"/>
              <a:gd name="T18" fmla="*/ 25 w 29"/>
              <a:gd name="T19" fmla="*/ 25 h 28"/>
              <a:gd name="T20" fmla="*/ 23 w 29"/>
              <a:gd name="T21" fmla="*/ 25 h 28"/>
              <a:gd name="T22" fmla="*/ 21 w 29"/>
              <a:gd name="T23" fmla="*/ 23 h 28"/>
              <a:gd name="T24" fmla="*/ 21 w 29"/>
              <a:gd name="T25" fmla="*/ 9 h 28"/>
              <a:gd name="T26" fmla="*/ 23 w 29"/>
              <a:gd name="T27" fmla="*/ 7 h 28"/>
              <a:gd name="T28" fmla="*/ 25 w 29"/>
              <a:gd name="T29" fmla="*/ 7 h 28"/>
              <a:gd name="T30" fmla="*/ 27 w 29"/>
              <a:gd name="T31" fmla="*/ 9 h 28"/>
              <a:gd name="T32" fmla="*/ 27 w 29"/>
              <a:gd name="T33" fmla="*/ 23 h 28"/>
              <a:gd name="T34" fmla="*/ 25 w 29"/>
              <a:gd name="T35" fmla="*/ 25 h 28"/>
              <a:gd name="T36" fmla="*/ 16 w 29"/>
              <a:gd name="T37" fmla="*/ 25 h 28"/>
              <a:gd name="T38" fmla="*/ 13 w 29"/>
              <a:gd name="T39" fmla="*/ 25 h 28"/>
              <a:gd name="T40" fmla="*/ 11 w 29"/>
              <a:gd name="T41" fmla="*/ 23 h 28"/>
              <a:gd name="T42" fmla="*/ 11 w 29"/>
              <a:gd name="T43" fmla="*/ 2 h 28"/>
              <a:gd name="T44" fmla="*/ 13 w 29"/>
              <a:gd name="T45" fmla="*/ 0 h 28"/>
              <a:gd name="T46" fmla="*/ 16 w 29"/>
              <a:gd name="T47" fmla="*/ 0 h 28"/>
              <a:gd name="T48" fmla="*/ 18 w 29"/>
              <a:gd name="T49" fmla="*/ 2 h 28"/>
              <a:gd name="T50" fmla="*/ 18 w 29"/>
              <a:gd name="T51" fmla="*/ 23 h 28"/>
              <a:gd name="T52" fmla="*/ 16 w 29"/>
              <a:gd name="T53" fmla="*/ 25 h 28"/>
              <a:gd name="T54" fmla="*/ 0 w 29"/>
              <a:gd name="T55" fmla="*/ 28 h 28"/>
              <a:gd name="T56" fmla="*/ 0 w 29"/>
              <a:gd name="T57" fmla="*/ 27 h 28"/>
              <a:gd name="T58" fmla="*/ 1 w 29"/>
              <a:gd name="T59" fmla="*/ 26 h 28"/>
              <a:gd name="T60" fmla="*/ 28 w 29"/>
              <a:gd name="T61" fmla="*/ 26 h 28"/>
              <a:gd name="T62" fmla="*/ 29 w 29"/>
              <a:gd name="T63" fmla="*/ 27 h 28"/>
              <a:gd name="T64" fmla="*/ 29 w 29"/>
              <a:gd name="T65" fmla="*/ 28 h 28"/>
              <a:gd name="T66" fmla="*/ 28 w 29"/>
              <a:gd name="T67" fmla="*/ 28 h 28"/>
              <a:gd name="T68" fmla="*/ 1 w 29"/>
              <a:gd name="T69" fmla="*/ 28 h 28"/>
              <a:gd name="T70" fmla="*/ 0 w 29"/>
              <a:gd name="T71" fmla="*/ 2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9" h="28">
                <a:moveTo>
                  <a:pt x="9" y="23"/>
                </a:moveTo>
                <a:cubicBezTo>
                  <a:pt x="9" y="16"/>
                  <a:pt x="9" y="16"/>
                  <a:pt x="9" y="16"/>
                </a:cubicBezTo>
                <a:cubicBezTo>
                  <a:pt x="9" y="15"/>
                  <a:pt x="8" y="14"/>
                  <a:pt x="6" y="14"/>
                </a:cubicBezTo>
                <a:cubicBezTo>
                  <a:pt x="6" y="14"/>
                  <a:pt x="5" y="14"/>
                  <a:pt x="4" y="14"/>
                </a:cubicBezTo>
                <a:cubicBezTo>
                  <a:pt x="3" y="14"/>
                  <a:pt x="2" y="15"/>
                  <a:pt x="2" y="16"/>
                </a:cubicBezTo>
                <a:cubicBezTo>
                  <a:pt x="2" y="23"/>
                  <a:pt x="2" y="23"/>
                  <a:pt x="2" y="23"/>
                </a:cubicBezTo>
                <a:cubicBezTo>
                  <a:pt x="2" y="24"/>
                  <a:pt x="3" y="25"/>
                  <a:pt x="4" y="25"/>
                </a:cubicBezTo>
                <a:cubicBezTo>
                  <a:pt x="5" y="25"/>
                  <a:pt x="6" y="25"/>
                  <a:pt x="6" y="25"/>
                </a:cubicBezTo>
                <a:cubicBezTo>
                  <a:pt x="8" y="25"/>
                  <a:pt x="9" y="24"/>
                  <a:pt x="9" y="23"/>
                </a:cubicBezTo>
                <a:close/>
                <a:moveTo>
                  <a:pt x="25" y="25"/>
                </a:moveTo>
                <a:cubicBezTo>
                  <a:pt x="24" y="25"/>
                  <a:pt x="24" y="25"/>
                  <a:pt x="23" y="25"/>
                </a:cubicBezTo>
                <a:cubicBezTo>
                  <a:pt x="22" y="25"/>
                  <a:pt x="21" y="24"/>
                  <a:pt x="21" y="23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8"/>
                  <a:pt x="22" y="7"/>
                  <a:pt x="23" y="7"/>
                </a:cubicBezTo>
                <a:cubicBezTo>
                  <a:pt x="24" y="7"/>
                  <a:pt x="24" y="7"/>
                  <a:pt x="25" y="7"/>
                </a:cubicBezTo>
                <a:cubicBezTo>
                  <a:pt x="26" y="7"/>
                  <a:pt x="27" y="8"/>
                  <a:pt x="27" y="9"/>
                </a:cubicBezTo>
                <a:cubicBezTo>
                  <a:pt x="27" y="23"/>
                  <a:pt x="27" y="23"/>
                  <a:pt x="27" y="23"/>
                </a:cubicBezTo>
                <a:cubicBezTo>
                  <a:pt x="27" y="24"/>
                  <a:pt x="26" y="25"/>
                  <a:pt x="25" y="25"/>
                </a:cubicBezTo>
                <a:close/>
                <a:moveTo>
                  <a:pt x="16" y="25"/>
                </a:moveTo>
                <a:cubicBezTo>
                  <a:pt x="15" y="25"/>
                  <a:pt x="14" y="25"/>
                  <a:pt x="13" y="25"/>
                </a:cubicBezTo>
                <a:cubicBezTo>
                  <a:pt x="12" y="25"/>
                  <a:pt x="11" y="24"/>
                  <a:pt x="11" y="23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1"/>
                  <a:pt x="12" y="0"/>
                  <a:pt x="13" y="0"/>
                </a:cubicBezTo>
                <a:cubicBezTo>
                  <a:pt x="14" y="0"/>
                  <a:pt x="15" y="0"/>
                  <a:pt x="16" y="0"/>
                </a:cubicBezTo>
                <a:cubicBezTo>
                  <a:pt x="17" y="0"/>
                  <a:pt x="18" y="1"/>
                  <a:pt x="18" y="2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4"/>
                  <a:pt x="17" y="25"/>
                  <a:pt x="16" y="25"/>
                </a:cubicBezTo>
                <a:close/>
                <a:moveTo>
                  <a:pt x="0" y="28"/>
                </a:moveTo>
                <a:cubicBezTo>
                  <a:pt x="0" y="27"/>
                  <a:pt x="0" y="27"/>
                  <a:pt x="0" y="27"/>
                </a:cubicBezTo>
                <a:cubicBezTo>
                  <a:pt x="0" y="26"/>
                  <a:pt x="1" y="26"/>
                  <a:pt x="1" y="26"/>
                </a:cubicBezTo>
                <a:cubicBezTo>
                  <a:pt x="28" y="26"/>
                  <a:pt x="28" y="26"/>
                  <a:pt x="28" y="26"/>
                </a:cubicBezTo>
                <a:cubicBezTo>
                  <a:pt x="29" y="26"/>
                  <a:pt x="29" y="26"/>
                  <a:pt x="29" y="27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28"/>
                  <a:pt x="29" y="28"/>
                  <a:pt x="28" y="28"/>
                </a:cubicBezTo>
                <a:cubicBezTo>
                  <a:pt x="1" y="28"/>
                  <a:pt x="1" y="28"/>
                  <a:pt x="1" y="28"/>
                </a:cubicBezTo>
                <a:cubicBezTo>
                  <a:pt x="1" y="28"/>
                  <a:pt x="0" y="28"/>
                  <a:pt x="0" y="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23" name="Freeform 251">
            <a:extLst>
              <a:ext uri="{FF2B5EF4-FFF2-40B4-BE49-F238E27FC236}">
                <a16:creationId xmlns:a16="http://schemas.microsoft.com/office/drawing/2014/main" id="{ACD262D2-6CF2-3A29-78AD-4F6C0A034A62}"/>
              </a:ext>
            </a:extLst>
          </p:cNvPr>
          <p:cNvSpPr>
            <a:spLocks noEditPoints="1"/>
          </p:cNvSpPr>
          <p:nvPr/>
        </p:nvSpPr>
        <p:spPr bwMode="auto">
          <a:xfrm>
            <a:off x="758758" y="3028699"/>
            <a:ext cx="258799" cy="296804"/>
          </a:xfrm>
          <a:custGeom>
            <a:avLst/>
            <a:gdLst>
              <a:gd name="T0" fmla="*/ 25 w 27"/>
              <a:gd name="T1" fmla="*/ 28 h 31"/>
              <a:gd name="T2" fmla="*/ 23 w 27"/>
              <a:gd name="T3" fmla="*/ 31 h 31"/>
              <a:gd name="T4" fmla="*/ 20 w 27"/>
              <a:gd name="T5" fmla="*/ 31 h 31"/>
              <a:gd name="T6" fmla="*/ 20 w 27"/>
              <a:gd name="T7" fmla="*/ 30 h 31"/>
              <a:gd name="T8" fmla="*/ 7 w 27"/>
              <a:gd name="T9" fmla="*/ 31 h 31"/>
              <a:gd name="T10" fmla="*/ 4 w 27"/>
              <a:gd name="T11" fmla="*/ 31 h 31"/>
              <a:gd name="T12" fmla="*/ 4 w 27"/>
              <a:gd name="T13" fmla="*/ 30 h 31"/>
              <a:gd name="T14" fmla="*/ 2 w 27"/>
              <a:gd name="T15" fmla="*/ 22 h 31"/>
              <a:gd name="T16" fmla="*/ 0 w 27"/>
              <a:gd name="T17" fmla="*/ 11 h 31"/>
              <a:gd name="T18" fmla="*/ 4 w 27"/>
              <a:gd name="T19" fmla="*/ 9 h 31"/>
              <a:gd name="T20" fmla="*/ 5 w 27"/>
              <a:gd name="T21" fmla="*/ 3 h 31"/>
              <a:gd name="T22" fmla="*/ 7 w 27"/>
              <a:gd name="T23" fmla="*/ 2 h 31"/>
              <a:gd name="T24" fmla="*/ 17 w 27"/>
              <a:gd name="T25" fmla="*/ 0 h 31"/>
              <a:gd name="T26" fmla="*/ 23 w 27"/>
              <a:gd name="T27" fmla="*/ 9 h 31"/>
              <a:gd name="T28" fmla="*/ 27 w 27"/>
              <a:gd name="T29" fmla="*/ 11 h 31"/>
              <a:gd name="T30" fmla="*/ 25 w 27"/>
              <a:gd name="T31" fmla="*/ 22 h 31"/>
              <a:gd name="T32" fmla="*/ 8 w 27"/>
              <a:gd name="T33" fmla="*/ 15 h 31"/>
              <a:gd name="T34" fmla="*/ 8 w 27"/>
              <a:gd name="T35" fmla="*/ 17 h 31"/>
              <a:gd name="T36" fmla="*/ 19 w 27"/>
              <a:gd name="T37" fmla="*/ 16 h 31"/>
              <a:gd name="T38" fmla="*/ 19 w 27"/>
              <a:gd name="T39" fmla="*/ 14 h 31"/>
              <a:gd name="T40" fmla="*/ 9 w 27"/>
              <a:gd name="T41" fmla="*/ 24 h 31"/>
              <a:gd name="T42" fmla="*/ 9 w 27"/>
              <a:gd name="T43" fmla="*/ 25 h 31"/>
              <a:gd name="T44" fmla="*/ 18 w 27"/>
              <a:gd name="T45" fmla="*/ 26 h 31"/>
              <a:gd name="T46" fmla="*/ 18 w 27"/>
              <a:gd name="T47" fmla="*/ 24 h 31"/>
              <a:gd name="T48" fmla="*/ 9 w 27"/>
              <a:gd name="T49" fmla="*/ 24 h 31"/>
              <a:gd name="T50" fmla="*/ 7 w 27"/>
              <a:gd name="T51" fmla="*/ 9 h 31"/>
              <a:gd name="T52" fmla="*/ 7 w 27"/>
              <a:gd name="T53" fmla="*/ 5 h 31"/>
              <a:gd name="T54" fmla="*/ 6 w 27"/>
              <a:gd name="T55" fmla="*/ 5 h 31"/>
              <a:gd name="T56" fmla="*/ 9 w 27"/>
              <a:gd name="T57" fmla="*/ 9 h 31"/>
              <a:gd name="T58" fmla="*/ 21 w 27"/>
              <a:gd name="T59" fmla="*/ 7 h 31"/>
              <a:gd name="T60" fmla="*/ 16 w 27"/>
              <a:gd name="T61" fmla="*/ 5 h 31"/>
              <a:gd name="T62" fmla="*/ 9 w 27"/>
              <a:gd name="T63" fmla="*/ 2 h 31"/>
              <a:gd name="T64" fmla="*/ 9 w 27"/>
              <a:gd name="T65" fmla="*/ 3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7" h="31">
                <a:moveTo>
                  <a:pt x="25" y="22"/>
                </a:moveTo>
                <a:cubicBezTo>
                  <a:pt x="25" y="28"/>
                  <a:pt x="25" y="28"/>
                  <a:pt x="25" y="28"/>
                </a:cubicBezTo>
                <a:cubicBezTo>
                  <a:pt x="25" y="29"/>
                  <a:pt x="24" y="30"/>
                  <a:pt x="23" y="30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0"/>
                  <a:pt x="20" y="30"/>
                  <a:pt x="20" y="30"/>
                </a:cubicBezTo>
                <a:cubicBezTo>
                  <a:pt x="7" y="30"/>
                  <a:pt x="7" y="30"/>
                  <a:pt x="7" y="30"/>
                </a:cubicBezTo>
                <a:cubicBezTo>
                  <a:pt x="7" y="31"/>
                  <a:pt x="7" y="31"/>
                  <a:pt x="7" y="31"/>
                </a:cubicBezTo>
                <a:cubicBezTo>
                  <a:pt x="7" y="31"/>
                  <a:pt x="7" y="31"/>
                  <a:pt x="7" y="31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30"/>
                  <a:pt x="4" y="30"/>
                  <a:pt x="4" y="30"/>
                </a:cubicBezTo>
                <a:cubicBezTo>
                  <a:pt x="3" y="30"/>
                  <a:pt x="2" y="29"/>
                  <a:pt x="2" y="28"/>
                </a:cubicBezTo>
                <a:cubicBezTo>
                  <a:pt x="2" y="22"/>
                  <a:pt x="2" y="22"/>
                  <a:pt x="2" y="22"/>
                </a:cubicBezTo>
                <a:cubicBezTo>
                  <a:pt x="1" y="22"/>
                  <a:pt x="0" y="21"/>
                  <a:pt x="0" y="20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0"/>
                  <a:pt x="1" y="9"/>
                  <a:pt x="2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3"/>
                  <a:pt x="5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2"/>
                  <a:pt x="7" y="2"/>
                  <a:pt x="7" y="2"/>
                </a:cubicBezTo>
                <a:cubicBezTo>
                  <a:pt x="7" y="1"/>
                  <a:pt x="8" y="0"/>
                  <a:pt x="8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9"/>
                  <a:pt x="23" y="9"/>
                  <a:pt x="23" y="9"/>
                </a:cubicBezTo>
                <a:cubicBezTo>
                  <a:pt x="25" y="9"/>
                  <a:pt x="25" y="9"/>
                  <a:pt x="25" y="9"/>
                </a:cubicBezTo>
                <a:cubicBezTo>
                  <a:pt x="26" y="9"/>
                  <a:pt x="27" y="10"/>
                  <a:pt x="27" y="11"/>
                </a:cubicBezTo>
                <a:cubicBezTo>
                  <a:pt x="27" y="20"/>
                  <a:pt x="27" y="20"/>
                  <a:pt x="27" y="20"/>
                </a:cubicBezTo>
                <a:cubicBezTo>
                  <a:pt x="27" y="21"/>
                  <a:pt x="26" y="22"/>
                  <a:pt x="25" y="22"/>
                </a:cubicBezTo>
                <a:close/>
                <a:moveTo>
                  <a:pt x="8" y="14"/>
                </a:moveTo>
                <a:cubicBezTo>
                  <a:pt x="8" y="14"/>
                  <a:pt x="8" y="14"/>
                  <a:pt x="8" y="15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8" y="17"/>
                  <a:pt x="8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7"/>
                  <a:pt x="19" y="16"/>
                  <a:pt x="19" y="16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14"/>
                  <a:pt x="19" y="14"/>
                  <a:pt x="19" y="14"/>
                </a:cubicBezTo>
                <a:cubicBezTo>
                  <a:pt x="8" y="14"/>
                  <a:pt x="8" y="14"/>
                  <a:pt x="8" y="14"/>
                </a:cubicBezTo>
                <a:close/>
                <a:moveTo>
                  <a:pt x="9" y="24"/>
                </a:moveTo>
                <a:cubicBezTo>
                  <a:pt x="9" y="24"/>
                  <a:pt x="9" y="24"/>
                  <a:pt x="9" y="24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26"/>
                  <a:pt x="9" y="26"/>
                  <a:pt x="9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26"/>
                  <a:pt x="18" y="26"/>
                  <a:pt x="18" y="25"/>
                </a:cubicBezTo>
                <a:cubicBezTo>
                  <a:pt x="18" y="24"/>
                  <a:pt x="18" y="24"/>
                  <a:pt x="18" y="24"/>
                </a:cubicBezTo>
                <a:cubicBezTo>
                  <a:pt x="18" y="24"/>
                  <a:pt x="18" y="24"/>
                  <a:pt x="18" y="24"/>
                </a:cubicBezTo>
                <a:cubicBezTo>
                  <a:pt x="9" y="24"/>
                  <a:pt x="9" y="24"/>
                  <a:pt x="9" y="24"/>
                </a:cubicBezTo>
                <a:close/>
                <a:moveTo>
                  <a:pt x="6" y="9"/>
                </a:moveTo>
                <a:cubicBezTo>
                  <a:pt x="7" y="9"/>
                  <a:pt x="7" y="9"/>
                  <a:pt x="7" y="9"/>
                </a:cubicBezTo>
                <a:cubicBezTo>
                  <a:pt x="7" y="5"/>
                  <a:pt x="7" y="5"/>
                  <a:pt x="7" y="5"/>
                </a:cubicBezTo>
                <a:cubicBezTo>
                  <a:pt x="7" y="5"/>
                  <a:pt x="7" y="5"/>
                  <a:pt x="7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9"/>
                  <a:pt x="6" y="9"/>
                  <a:pt x="6" y="9"/>
                </a:cubicBezTo>
                <a:close/>
                <a:moveTo>
                  <a:pt x="9" y="9"/>
                </a:moveTo>
                <a:cubicBezTo>
                  <a:pt x="21" y="9"/>
                  <a:pt x="21" y="9"/>
                  <a:pt x="21" y="9"/>
                </a:cubicBezTo>
                <a:cubicBezTo>
                  <a:pt x="21" y="7"/>
                  <a:pt x="21" y="7"/>
                  <a:pt x="21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7" y="7"/>
                  <a:pt x="16" y="6"/>
                  <a:pt x="16" y="5"/>
                </a:cubicBezTo>
                <a:cubicBezTo>
                  <a:pt x="16" y="2"/>
                  <a:pt x="16" y="2"/>
                  <a:pt x="16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9" y="3"/>
                </a:cubicBezTo>
                <a:lnTo>
                  <a:pt x="9" y="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24" name="Freeform 252">
            <a:extLst>
              <a:ext uri="{FF2B5EF4-FFF2-40B4-BE49-F238E27FC236}">
                <a16:creationId xmlns:a16="http://schemas.microsoft.com/office/drawing/2014/main" id="{FC03E23B-5BD2-8A14-701B-AD7639BBC0F6}"/>
              </a:ext>
            </a:extLst>
          </p:cNvPr>
          <p:cNvSpPr>
            <a:spLocks noEditPoints="1"/>
          </p:cNvSpPr>
          <p:nvPr/>
        </p:nvSpPr>
        <p:spPr bwMode="auto">
          <a:xfrm>
            <a:off x="1234551" y="3578621"/>
            <a:ext cx="401771" cy="269658"/>
          </a:xfrm>
          <a:custGeom>
            <a:avLst/>
            <a:gdLst>
              <a:gd name="T0" fmla="*/ 37 w 42"/>
              <a:gd name="T1" fmla="*/ 25 h 28"/>
              <a:gd name="T2" fmla="*/ 37 w 42"/>
              <a:gd name="T3" fmla="*/ 7 h 28"/>
              <a:gd name="T4" fmla="*/ 37 w 42"/>
              <a:gd name="T5" fmla="*/ 9 h 28"/>
              <a:gd name="T6" fmla="*/ 24 w 42"/>
              <a:gd name="T7" fmla="*/ 8 h 28"/>
              <a:gd name="T8" fmla="*/ 18 w 42"/>
              <a:gd name="T9" fmla="*/ 7 h 28"/>
              <a:gd name="T10" fmla="*/ 18 w 42"/>
              <a:gd name="T11" fmla="*/ 9 h 28"/>
              <a:gd name="T12" fmla="*/ 5 w 42"/>
              <a:gd name="T13" fmla="*/ 8 h 28"/>
              <a:gd name="T14" fmla="*/ 37 w 42"/>
              <a:gd name="T15" fmla="*/ 19 h 28"/>
              <a:gd name="T16" fmla="*/ 37 w 42"/>
              <a:gd name="T17" fmla="*/ 20 h 28"/>
              <a:gd name="T18" fmla="*/ 24 w 42"/>
              <a:gd name="T19" fmla="*/ 19 h 28"/>
              <a:gd name="T20" fmla="*/ 37 w 42"/>
              <a:gd name="T21" fmla="*/ 15 h 28"/>
              <a:gd name="T22" fmla="*/ 37 w 42"/>
              <a:gd name="T23" fmla="*/ 16 h 28"/>
              <a:gd name="T24" fmla="*/ 24 w 42"/>
              <a:gd name="T25" fmla="*/ 15 h 28"/>
              <a:gd name="T26" fmla="*/ 37 w 42"/>
              <a:gd name="T27" fmla="*/ 11 h 28"/>
              <a:gd name="T28" fmla="*/ 37 w 42"/>
              <a:gd name="T29" fmla="*/ 12 h 28"/>
              <a:gd name="T30" fmla="*/ 24 w 42"/>
              <a:gd name="T31" fmla="*/ 12 h 28"/>
              <a:gd name="T32" fmla="*/ 18 w 42"/>
              <a:gd name="T33" fmla="*/ 19 h 28"/>
              <a:gd name="T34" fmla="*/ 18 w 42"/>
              <a:gd name="T35" fmla="*/ 20 h 28"/>
              <a:gd name="T36" fmla="*/ 5 w 42"/>
              <a:gd name="T37" fmla="*/ 19 h 28"/>
              <a:gd name="T38" fmla="*/ 18 w 42"/>
              <a:gd name="T39" fmla="*/ 15 h 28"/>
              <a:gd name="T40" fmla="*/ 18 w 42"/>
              <a:gd name="T41" fmla="*/ 16 h 28"/>
              <a:gd name="T42" fmla="*/ 5 w 42"/>
              <a:gd name="T43" fmla="*/ 15 h 28"/>
              <a:gd name="T44" fmla="*/ 18 w 42"/>
              <a:gd name="T45" fmla="*/ 11 h 28"/>
              <a:gd name="T46" fmla="*/ 18 w 42"/>
              <a:gd name="T47" fmla="*/ 12 h 28"/>
              <a:gd name="T48" fmla="*/ 5 w 42"/>
              <a:gd name="T49" fmla="*/ 12 h 28"/>
              <a:gd name="T50" fmla="*/ 22 w 42"/>
              <a:gd name="T51" fmla="*/ 26 h 28"/>
              <a:gd name="T52" fmla="*/ 20 w 42"/>
              <a:gd name="T53" fmla="*/ 26 h 28"/>
              <a:gd name="T54" fmla="*/ 20 w 42"/>
              <a:gd name="T55" fmla="*/ 1 h 28"/>
              <a:gd name="T56" fmla="*/ 22 w 42"/>
              <a:gd name="T57" fmla="*/ 1 h 28"/>
              <a:gd name="T58" fmla="*/ 37 w 42"/>
              <a:gd name="T59" fmla="*/ 23 h 28"/>
              <a:gd name="T60" fmla="*/ 0 w 42"/>
              <a:gd name="T61" fmla="*/ 27 h 28"/>
              <a:gd name="T62" fmla="*/ 41 w 42"/>
              <a:gd name="T63" fmla="*/ 0 h 28"/>
              <a:gd name="T64" fmla="*/ 41 w 42"/>
              <a:gd name="T65" fmla="*/ 28 h 28"/>
              <a:gd name="T66" fmla="*/ 23 w 42"/>
              <a:gd name="T67" fmla="*/ 24 h 28"/>
              <a:gd name="T68" fmla="*/ 19 w 42"/>
              <a:gd name="T69" fmla="*/ 24 h 28"/>
              <a:gd name="T70" fmla="*/ 23 w 42"/>
              <a:gd name="T71" fmla="*/ 25 h 28"/>
              <a:gd name="T72" fmla="*/ 20 w 42"/>
              <a:gd name="T73" fmla="*/ 5 h 28"/>
              <a:gd name="T74" fmla="*/ 22 w 42"/>
              <a:gd name="T75" fmla="*/ 5 h 28"/>
              <a:gd name="T76" fmla="*/ 40 w 42"/>
              <a:gd name="T77" fmla="*/ 1 h 28"/>
              <a:gd name="T78" fmla="*/ 38 w 42"/>
              <a:gd name="T79" fmla="*/ 26 h 28"/>
              <a:gd name="T80" fmla="*/ 1 w 42"/>
              <a:gd name="T81" fmla="*/ 1 h 28"/>
              <a:gd name="T82" fmla="*/ 1 w 42"/>
              <a:gd name="T83" fmla="*/ 26 h 28"/>
              <a:gd name="T84" fmla="*/ 23 w 42"/>
              <a:gd name="T85" fmla="*/ 3 h 28"/>
              <a:gd name="T86" fmla="*/ 19 w 42"/>
              <a:gd name="T87" fmla="*/ 4 h 28"/>
              <a:gd name="T88" fmla="*/ 23 w 42"/>
              <a:gd name="T89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2" h="28">
                <a:moveTo>
                  <a:pt x="38" y="25"/>
                </a:moveTo>
                <a:cubicBezTo>
                  <a:pt x="37" y="25"/>
                  <a:pt x="37" y="25"/>
                  <a:pt x="37" y="25"/>
                </a:cubicBezTo>
                <a:cubicBezTo>
                  <a:pt x="37" y="25"/>
                  <a:pt x="37" y="25"/>
                  <a:pt x="37" y="25"/>
                </a:cubicBezTo>
                <a:cubicBezTo>
                  <a:pt x="38" y="25"/>
                  <a:pt x="38" y="25"/>
                  <a:pt x="38" y="25"/>
                </a:cubicBezTo>
                <a:close/>
                <a:moveTo>
                  <a:pt x="24" y="7"/>
                </a:moveTo>
                <a:cubicBezTo>
                  <a:pt x="37" y="7"/>
                  <a:pt x="37" y="7"/>
                  <a:pt x="37" y="7"/>
                </a:cubicBezTo>
                <a:cubicBezTo>
                  <a:pt x="37" y="7"/>
                  <a:pt x="37" y="8"/>
                  <a:pt x="37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8"/>
                  <a:pt x="37" y="9"/>
                  <a:pt x="37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9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7"/>
                  <a:pt x="24" y="7"/>
                </a:cubicBezTo>
                <a:close/>
                <a:moveTo>
                  <a:pt x="5" y="7"/>
                </a:move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9"/>
                  <a:pt x="18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7"/>
                  <a:pt x="5" y="7"/>
                </a:cubicBezTo>
                <a:close/>
                <a:moveTo>
                  <a:pt x="24" y="19"/>
                </a:moveTo>
                <a:cubicBezTo>
                  <a:pt x="37" y="19"/>
                  <a:pt x="37" y="19"/>
                  <a:pt x="37" y="19"/>
                </a:cubicBezTo>
                <a:cubicBezTo>
                  <a:pt x="37" y="19"/>
                  <a:pt x="37" y="19"/>
                  <a:pt x="37" y="19"/>
                </a:cubicBezTo>
                <a:cubicBezTo>
                  <a:pt x="37" y="19"/>
                  <a:pt x="37" y="19"/>
                  <a:pt x="37" y="19"/>
                </a:cubicBezTo>
                <a:cubicBezTo>
                  <a:pt x="37" y="20"/>
                  <a:pt x="37" y="20"/>
                  <a:pt x="37" y="20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20"/>
                  <a:pt x="24" y="20"/>
                  <a:pt x="24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19"/>
                  <a:pt x="24" y="19"/>
                  <a:pt x="24" y="19"/>
                </a:cubicBezTo>
                <a:close/>
                <a:moveTo>
                  <a:pt x="24" y="15"/>
                </a:moveTo>
                <a:cubicBezTo>
                  <a:pt x="37" y="15"/>
                  <a:pt x="37" y="15"/>
                  <a:pt x="37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6"/>
                  <a:pt x="37" y="16"/>
                  <a:pt x="37" y="16"/>
                </a:cubicBezTo>
                <a:cubicBezTo>
                  <a:pt x="24" y="16"/>
                  <a:pt x="24" y="16"/>
                  <a:pt x="24" y="16"/>
                </a:cubicBezTo>
                <a:cubicBezTo>
                  <a:pt x="24" y="16"/>
                  <a:pt x="24" y="16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lose/>
                <a:moveTo>
                  <a:pt x="24" y="11"/>
                </a:moveTo>
                <a:cubicBezTo>
                  <a:pt x="37" y="11"/>
                  <a:pt x="37" y="11"/>
                  <a:pt x="37" y="11"/>
                </a:cubicBezTo>
                <a:cubicBezTo>
                  <a:pt x="37" y="11"/>
                  <a:pt x="37" y="11"/>
                  <a:pt x="37" y="12"/>
                </a:cubicBezTo>
                <a:cubicBezTo>
                  <a:pt x="37" y="12"/>
                  <a:pt x="37" y="12"/>
                  <a:pt x="37" y="12"/>
                </a:cubicBezTo>
                <a:cubicBezTo>
                  <a:pt x="37" y="12"/>
                  <a:pt x="37" y="12"/>
                  <a:pt x="37" y="12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11"/>
                  <a:pt x="24" y="11"/>
                  <a:pt x="24" y="11"/>
                </a:cubicBezTo>
                <a:close/>
                <a:moveTo>
                  <a:pt x="5" y="19"/>
                </a:move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20"/>
                  <a:pt x="18" y="20"/>
                  <a:pt x="18" y="20"/>
                </a:cubicBezTo>
                <a:cubicBezTo>
                  <a:pt x="5" y="20"/>
                  <a:pt x="5" y="20"/>
                  <a:pt x="5" y="20"/>
                </a:cubicBezTo>
                <a:cubicBezTo>
                  <a:pt x="5" y="20"/>
                  <a:pt x="5" y="20"/>
                  <a:pt x="5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19"/>
                  <a:pt x="5" y="19"/>
                </a:cubicBezTo>
                <a:close/>
                <a:moveTo>
                  <a:pt x="5" y="15"/>
                </a:moveTo>
                <a:cubicBezTo>
                  <a:pt x="18" y="15"/>
                  <a:pt x="18" y="15"/>
                  <a:pt x="18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6"/>
                  <a:pt x="18" y="16"/>
                  <a:pt x="18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16"/>
                  <a:pt x="5" y="16"/>
                  <a:pt x="5" y="15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15"/>
                  <a:pt x="5" y="15"/>
                  <a:pt x="5" y="15"/>
                </a:cubicBezTo>
                <a:close/>
                <a:moveTo>
                  <a:pt x="5" y="11"/>
                </a:move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1"/>
                  <a:pt x="5" y="11"/>
                  <a:pt x="5" y="11"/>
                </a:cubicBezTo>
                <a:close/>
                <a:moveTo>
                  <a:pt x="36" y="26"/>
                </a:moveTo>
                <a:cubicBezTo>
                  <a:pt x="22" y="26"/>
                  <a:pt x="22" y="26"/>
                  <a:pt x="22" y="26"/>
                </a:cubicBezTo>
                <a:cubicBezTo>
                  <a:pt x="22" y="25"/>
                  <a:pt x="22" y="25"/>
                  <a:pt x="22" y="25"/>
                </a:cubicBezTo>
                <a:cubicBezTo>
                  <a:pt x="21" y="25"/>
                  <a:pt x="21" y="25"/>
                  <a:pt x="20" y="25"/>
                </a:cubicBezTo>
                <a:cubicBezTo>
                  <a:pt x="20" y="26"/>
                  <a:pt x="20" y="26"/>
                  <a:pt x="20" y="26"/>
                </a:cubicBezTo>
                <a:cubicBezTo>
                  <a:pt x="3" y="26"/>
                  <a:pt x="3" y="26"/>
                  <a:pt x="3" y="26"/>
                </a:cubicBezTo>
                <a:cubicBezTo>
                  <a:pt x="3" y="1"/>
                  <a:pt x="3" y="1"/>
                  <a:pt x="3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0" y="2"/>
                  <a:pt x="20" y="2"/>
                  <a:pt x="20" y="2"/>
                </a:cubicBezTo>
                <a:cubicBezTo>
                  <a:pt x="21" y="2"/>
                  <a:pt x="21" y="2"/>
                  <a:pt x="22" y="2"/>
                </a:cubicBezTo>
                <a:cubicBezTo>
                  <a:pt x="22" y="1"/>
                  <a:pt x="22" y="1"/>
                  <a:pt x="22" y="1"/>
                </a:cubicBezTo>
                <a:cubicBezTo>
                  <a:pt x="39" y="1"/>
                  <a:pt x="39" y="1"/>
                  <a:pt x="39" y="1"/>
                </a:cubicBezTo>
                <a:cubicBezTo>
                  <a:pt x="39" y="23"/>
                  <a:pt x="39" y="23"/>
                  <a:pt x="39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6" y="23"/>
                  <a:pt x="36" y="24"/>
                  <a:pt x="36" y="24"/>
                </a:cubicBezTo>
                <a:cubicBezTo>
                  <a:pt x="36" y="26"/>
                  <a:pt x="36" y="26"/>
                  <a:pt x="36" y="26"/>
                </a:cubicBezTo>
                <a:close/>
                <a:moveTo>
                  <a:pt x="0" y="27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1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42" y="0"/>
                  <a:pt x="42" y="1"/>
                  <a:pt x="42" y="1"/>
                </a:cubicBezTo>
                <a:cubicBezTo>
                  <a:pt x="42" y="27"/>
                  <a:pt x="42" y="27"/>
                  <a:pt x="42" y="27"/>
                </a:cubicBezTo>
                <a:cubicBezTo>
                  <a:pt x="42" y="27"/>
                  <a:pt x="42" y="28"/>
                  <a:pt x="41" y="28"/>
                </a:cubicBezTo>
                <a:cubicBezTo>
                  <a:pt x="1" y="28"/>
                  <a:pt x="1" y="28"/>
                  <a:pt x="1" y="28"/>
                </a:cubicBezTo>
                <a:cubicBezTo>
                  <a:pt x="0" y="28"/>
                  <a:pt x="0" y="27"/>
                  <a:pt x="0" y="27"/>
                </a:cubicBezTo>
                <a:close/>
                <a:moveTo>
                  <a:pt x="23" y="24"/>
                </a:moveTo>
                <a:cubicBezTo>
                  <a:pt x="23" y="23"/>
                  <a:pt x="23" y="23"/>
                  <a:pt x="23" y="23"/>
                </a:cubicBezTo>
                <a:cubicBezTo>
                  <a:pt x="21" y="23"/>
                  <a:pt x="20" y="23"/>
                  <a:pt x="19" y="23"/>
                </a:cubicBezTo>
                <a:cubicBezTo>
                  <a:pt x="19" y="23"/>
                  <a:pt x="19" y="23"/>
                  <a:pt x="19" y="24"/>
                </a:cubicBezTo>
                <a:cubicBezTo>
                  <a:pt x="19" y="24"/>
                  <a:pt x="19" y="24"/>
                  <a:pt x="19" y="24"/>
                </a:cubicBezTo>
                <a:cubicBezTo>
                  <a:pt x="19" y="24"/>
                  <a:pt x="19" y="25"/>
                  <a:pt x="19" y="25"/>
                </a:cubicBezTo>
                <a:cubicBezTo>
                  <a:pt x="20" y="25"/>
                  <a:pt x="21" y="25"/>
                  <a:pt x="23" y="25"/>
                </a:cubicBezTo>
                <a:cubicBezTo>
                  <a:pt x="23" y="25"/>
                  <a:pt x="23" y="24"/>
                  <a:pt x="23" y="24"/>
                </a:cubicBezTo>
                <a:cubicBezTo>
                  <a:pt x="23" y="24"/>
                  <a:pt x="23" y="24"/>
                  <a:pt x="23" y="24"/>
                </a:cubicBezTo>
                <a:close/>
                <a:moveTo>
                  <a:pt x="20" y="5"/>
                </a:moveTo>
                <a:cubicBezTo>
                  <a:pt x="20" y="22"/>
                  <a:pt x="20" y="22"/>
                  <a:pt x="20" y="22"/>
                </a:cubicBezTo>
                <a:cubicBezTo>
                  <a:pt x="21" y="22"/>
                  <a:pt x="21" y="22"/>
                  <a:pt x="22" y="22"/>
                </a:cubicBezTo>
                <a:cubicBezTo>
                  <a:pt x="22" y="5"/>
                  <a:pt x="22" y="5"/>
                  <a:pt x="22" y="5"/>
                </a:cubicBezTo>
                <a:cubicBezTo>
                  <a:pt x="21" y="5"/>
                  <a:pt x="21" y="5"/>
                  <a:pt x="20" y="5"/>
                </a:cubicBezTo>
                <a:close/>
                <a:moveTo>
                  <a:pt x="41" y="1"/>
                </a:moveTo>
                <a:cubicBezTo>
                  <a:pt x="40" y="1"/>
                  <a:pt x="40" y="1"/>
                  <a:pt x="40" y="1"/>
                </a:cubicBezTo>
                <a:cubicBezTo>
                  <a:pt x="40" y="24"/>
                  <a:pt x="40" y="24"/>
                  <a:pt x="40" y="24"/>
                </a:cubicBezTo>
                <a:cubicBezTo>
                  <a:pt x="40" y="24"/>
                  <a:pt x="40" y="24"/>
                  <a:pt x="40" y="24"/>
                </a:cubicBezTo>
                <a:cubicBezTo>
                  <a:pt x="38" y="26"/>
                  <a:pt x="38" y="26"/>
                  <a:pt x="38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1"/>
                  <a:pt x="41" y="1"/>
                  <a:pt x="41" y="1"/>
                </a:cubicBez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23" y="4"/>
                </a:moveTo>
                <a:cubicBezTo>
                  <a:pt x="23" y="3"/>
                  <a:pt x="23" y="3"/>
                  <a:pt x="23" y="3"/>
                </a:cubicBezTo>
                <a:cubicBezTo>
                  <a:pt x="21" y="3"/>
                  <a:pt x="20" y="3"/>
                  <a:pt x="19" y="3"/>
                </a:cubicBezTo>
                <a:cubicBezTo>
                  <a:pt x="19" y="3"/>
                  <a:pt x="19" y="3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20" y="4"/>
                  <a:pt x="21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25" name="Freeform 253">
            <a:extLst>
              <a:ext uri="{FF2B5EF4-FFF2-40B4-BE49-F238E27FC236}">
                <a16:creationId xmlns:a16="http://schemas.microsoft.com/office/drawing/2014/main" id="{7E8C0CD4-CAFE-B028-064C-947B27E4D825}"/>
              </a:ext>
            </a:extLst>
          </p:cNvPr>
          <p:cNvSpPr>
            <a:spLocks noEditPoints="1"/>
          </p:cNvSpPr>
          <p:nvPr/>
        </p:nvSpPr>
        <p:spPr bwMode="auto">
          <a:xfrm>
            <a:off x="8945361" y="3558715"/>
            <a:ext cx="336619" cy="307663"/>
          </a:xfrm>
          <a:custGeom>
            <a:avLst/>
            <a:gdLst>
              <a:gd name="T0" fmla="*/ 12 w 35"/>
              <a:gd name="T1" fmla="*/ 14 h 32"/>
              <a:gd name="T2" fmla="*/ 23 w 35"/>
              <a:gd name="T3" fmla="*/ 15 h 32"/>
              <a:gd name="T4" fmla="*/ 24 w 35"/>
              <a:gd name="T5" fmla="*/ 12 h 32"/>
              <a:gd name="T6" fmla="*/ 18 w 35"/>
              <a:gd name="T7" fmla="*/ 14 h 32"/>
              <a:gd name="T8" fmla="*/ 18 w 35"/>
              <a:gd name="T9" fmla="*/ 11 h 32"/>
              <a:gd name="T10" fmla="*/ 18 w 35"/>
              <a:gd name="T11" fmla="*/ 10 h 32"/>
              <a:gd name="T12" fmla="*/ 17 w 35"/>
              <a:gd name="T13" fmla="*/ 10 h 32"/>
              <a:gd name="T14" fmla="*/ 17 w 35"/>
              <a:gd name="T15" fmla="*/ 10 h 32"/>
              <a:gd name="T16" fmla="*/ 18 w 35"/>
              <a:gd name="T17" fmla="*/ 11 h 32"/>
              <a:gd name="T18" fmla="*/ 15 w 35"/>
              <a:gd name="T19" fmla="*/ 9 h 32"/>
              <a:gd name="T20" fmla="*/ 31 w 35"/>
              <a:gd name="T21" fmla="*/ 18 h 32"/>
              <a:gd name="T22" fmla="*/ 31 w 35"/>
              <a:gd name="T23" fmla="*/ 20 h 32"/>
              <a:gd name="T24" fmla="*/ 30 w 35"/>
              <a:gd name="T25" fmla="*/ 20 h 32"/>
              <a:gd name="T26" fmla="*/ 30 w 35"/>
              <a:gd name="T27" fmla="*/ 19 h 32"/>
              <a:gd name="T28" fmla="*/ 18 w 35"/>
              <a:gd name="T29" fmla="*/ 20 h 32"/>
              <a:gd name="T30" fmla="*/ 18 w 35"/>
              <a:gd name="T31" fmla="*/ 20 h 32"/>
              <a:gd name="T32" fmla="*/ 17 w 35"/>
              <a:gd name="T33" fmla="*/ 19 h 32"/>
              <a:gd name="T34" fmla="*/ 6 w 35"/>
              <a:gd name="T35" fmla="*/ 19 h 32"/>
              <a:gd name="T36" fmla="*/ 5 w 35"/>
              <a:gd name="T37" fmla="*/ 20 h 32"/>
              <a:gd name="T38" fmla="*/ 5 w 35"/>
              <a:gd name="T39" fmla="*/ 20 h 32"/>
              <a:gd name="T40" fmla="*/ 5 w 35"/>
              <a:gd name="T41" fmla="*/ 18 h 32"/>
              <a:gd name="T42" fmla="*/ 17 w 35"/>
              <a:gd name="T43" fmla="*/ 16 h 32"/>
              <a:gd name="T44" fmla="*/ 18 w 35"/>
              <a:gd name="T45" fmla="*/ 16 h 32"/>
              <a:gd name="T46" fmla="*/ 18 w 35"/>
              <a:gd name="T47" fmla="*/ 18 h 32"/>
              <a:gd name="T48" fmla="*/ 31 w 35"/>
              <a:gd name="T49" fmla="*/ 18 h 32"/>
              <a:gd name="T50" fmla="*/ 27 w 35"/>
              <a:gd name="T51" fmla="*/ 32 h 32"/>
              <a:gd name="T52" fmla="*/ 27 w 35"/>
              <a:gd name="T53" fmla="*/ 30 h 32"/>
              <a:gd name="T54" fmla="*/ 35 w 35"/>
              <a:gd name="T55" fmla="*/ 31 h 32"/>
              <a:gd name="T56" fmla="*/ 22 w 35"/>
              <a:gd name="T57" fmla="*/ 32 h 32"/>
              <a:gd name="T58" fmla="*/ 14 w 35"/>
              <a:gd name="T59" fmla="*/ 31 h 32"/>
              <a:gd name="T60" fmla="*/ 22 w 35"/>
              <a:gd name="T61" fmla="*/ 30 h 32"/>
              <a:gd name="T62" fmla="*/ 22 w 35"/>
              <a:gd name="T63" fmla="*/ 32 h 32"/>
              <a:gd name="T64" fmla="*/ 9 w 35"/>
              <a:gd name="T65" fmla="*/ 30 h 32"/>
              <a:gd name="T66" fmla="*/ 0 w 35"/>
              <a:gd name="T67" fmla="*/ 31 h 32"/>
              <a:gd name="T68" fmla="*/ 8 w 35"/>
              <a:gd name="T69" fmla="*/ 32 h 32"/>
              <a:gd name="T70" fmla="*/ 31 w 35"/>
              <a:gd name="T71" fmla="*/ 28 h 32"/>
              <a:gd name="T72" fmla="*/ 31 w 35"/>
              <a:gd name="T73" fmla="*/ 22 h 32"/>
              <a:gd name="T74" fmla="*/ 31 w 35"/>
              <a:gd name="T75" fmla="*/ 28 h 32"/>
              <a:gd name="T76" fmla="*/ 20 w 35"/>
              <a:gd name="T77" fmla="*/ 25 h 32"/>
              <a:gd name="T78" fmla="*/ 16 w 35"/>
              <a:gd name="T79" fmla="*/ 25 h 32"/>
              <a:gd name="T80" fmla="*/ 4 w 35"/>
              <a:gd name="T81" fmla="*/ 28 h 32"/>
              <a:gd name="T82" fmla="*/ 4 w 35"/>
              <a:gd name="T83" fmla="*/ 22 h 32"/>
              <a:gd name="T84" fmla="*/ 4 w 35"/>
              <a:gd name="T85" fmla="*/ 28 h 32"/>
              <a:gd name="T86" fmla="*/ 16 w 35"/>
              <a:gd name="T87" fmla="*/ 7 h 32"/>
              <a:gd name="T88" fmla="*/ 15 w 35"/>
              <a:gd name="T89" fmla="*/ 4 h 32"/>
              <a:gd name="T90" fmla="*/ 15 w 35"/>
              <a:gd name="T91" fmla="*/ 4 h 32"/>
              <a:gd name="T92" fmla="*/ 21 w 35"/>
              <a:gd name="T93" fmla="*/ 4 h 32"/>
              <a:gd name="T94" fmla="*/ 21 w 35"/>
              <a:gd name="T95" fmla="*/ 4 h 32"/>
              <a:gd name="T96" fmla="*/ 20 w 35"/>
              <a:gd name="T97" fmla="*/ 7 h 32"/>
              <a:gd name="T98" fmla="*/ 16 w 35"/>
              <a:gd name="T99" fmla="*/ 7 h 32"/>
              <a:gd name="T100" fmla="*/ 20 w 35"/>
              <a:gd name="T101" fmla="*/ 7 h 32"/>
              <a:gd name="T102" fmla="*/ 20 w 35"/>
              <a:gd name="T103" fmla="*/ 4 h 32"/>
              <a:gd name="T104" fmla="*/ 20 w 35"/>
              <a:gd name="T105" fmla="*/ 2 h 32"/>
              <a:gd name="T106" fmla="*/ 18 w 35"/>
              <a:gd name="T107" fmla="*/ 2 h 32"/>
              <a:gd name="T108" fmla="*/ 17 w 35"/>
              <a:gd name="T109" fmla="*/ 2 h 32"/>
              <a:gd name="T110" fmla="*/ 15 w 35"/>
              <a:gd name="T111" fmla="*/ 3 h 32"/>
              <a:gd name="T112" fmla="*/ 15 w 35"/>
              <a:gd name="T113" fmla="*/ 4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" h="32">
                <a:moveTo>
                  <a:pt x="12" y="12"/>
                </a:moveTo>
                <a:cubicBezTo>
                  <a:pt x="12" y="13"/>
                  <a:pt x="12" y="13"/>
                  <a:pt x="12" y="14"/>
                </a:cubicBezTo>
                <a:cubicBezTo>
                  <a:pt x="12" y="15"/>
                  <a:pt x="12" y="15"/>
                  <a:pt x="13" y="15"/>
                </a:cubicBezTo>
                <a:cubicBezTo>
                  <a:pt x="16" y="15"/>
                  <a:pt x="19" y="15"/>
                  <a:pt x="23" y="15"/>
                </a:cubicBezTo>
                <a:cubicBezTo>
                  <a:pt x="23" y="15"/>
                  <a:pt x="24" y="15"/>
                  <a:pt x="24" y="14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11"/>
                  <a:pt x="22" y="10"/>
                  <a:pt x="20" y="9"/>
                </a:cubicBezTo>
                <a:cubicBezTo>
                  <a:pt x="20" y="12"/>
                  <a:pt x="19" y="12"/>
                  <a:pt x="18" y="14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7" y="14"/>
                  <a:pt x="17" y="14"/>
                  <a:pt x="17" y="14"/>
                </a:cubicBezTo>
                <a:cubicBezTo>
                  <a:pt x="16" y="12"/>
                  <a:pt x="16" y="12"/>
                  <a:pt x="15" y="9"/>
                </a:cubicBezTo>
                <a:cubicBezTo>
                  <a:pt x="13" y="10"/>
                  <a:pt x="12" y="11"/>
                  <a:pt x="12" y="12"/>
                </a:cubicBezTo>
                <a:close/>
                <a:moveTo>
                  <a:pt x="31" y="18"/>
                </a:moveTo>
                <a:cubicBezTo>
                  <a:pt x="31" y="19"/>
                  <a:pt x="31" y="20"/>
                  <a:pt x="31" y="20"/>
                </a:cubicBezTo>
                <a:cubicBezTo>
                  <a:pt x="31" y="20"/>
                  <a:pt x="31" y="20"/>
                  <a:pt x="31" y="20"/>
                </a:cubicBezTo>
                <a:cubicBezTo>
                  <a:pt x="30" y="20"/>
                  <a:pt x="30" y="20"/>
                  <a:pt x="30" y="20"/>
                </a:cubicBezTo>
                <a:cubicBezTo>
                  <a:pt x="30" y="20"/>
                  <a:pt x="30" y="20"/>
                  <a:pt x="30" y="20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19"/>
                  <a:pt x="30" y="19"/>
                  <a:pt x="30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20"/>
                  <a:pt x="18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7" y="20"/>
                  <a:pt x="17" y="20"/>
                  <a:pt x="17" y="20"/>
                </a:cubicBezTo>
                <a:cubicBezTo>
                  <a:pt x="17" y="19"/>
                  <a:pt x="17" y="19"/>
                  <a:pt x="17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20"/>
                  <a:pt x="6" y="20"/>
                  <a:pt x="5" y="20"/>
                </a:cubicBezTo>
                <a:cubicBezTo>
                  <a:pt x="5" y="20"/>
                  <a:pt x="5" y="20"/>
                  <a:pt x="5" y="20"/>
                </a:cubicBezTo>
                <a:cubicBezTo>
                  <a:pt x="5" y="20"/>
                  <a:pt x="5" y="20"/>
                  <a:pt x="5" y="20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18"/>
                  <a:pt x="5" y="18"/>
                  <a:pt x="5" y="18"/>
                </a:cubicBezTo>
                <a:cubicBezTo>
                  <a:pt x="17" y="18"/>
                  <a:pt x="17" y="18"/>
                  <a:pt x="17" y="18"/>
                </a:cubicBezTo>
                <a:cubicBezTo>
                  <a:pt x="17" y="17"/>
                  <a:pt x="17" y="17"/>
                  <a:pt x="17" y="16"/>
                </a:cubicBezTo>
                <a:cubicBezTo>
                  <a:pt x="17" y="16"/>
                  <a:pt x="17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8"/>
                  <a:pt x="18" y="18"/>
                  <a:pt x="18" y="18"/>
                </a:cubicBezTo>
                <a:cubicBezTo>
                  <a:pt x="22" y="18"/>
                  <a:pt x="26" y="18"/>
                  <a:pt x="30" y="18"/>
                </a:cubicBezTo>
                <a:cubicBezTo>
                  <a:pt x="31" y="18"/>
                  <a:pt x="31" y="18"/>
                  <a:pt x="31" y="18"/>
                </a:cubicBezTo>
                <a:close/>
                <a:moveTo>
                  <a:pt x="35" y="32"/>
                </a:moveTo>
                <a:cubicBezTo>
                  <a:pt x="33" y="32"/>
                  <a:pt x="30" y="32"/>
                  <a:pt x="27" y="32"/>
                </a:cubicBezTo>
                <a:cubicBezTo>
                  <a:pt x="27" y="32"/>
                  <a:pt x="27" y="32"/>
                  <a:pt x="27" y="31"/>
                </a:cubicBezTo>
                <a:cubicBezTo>
                  <a:pt x="27" y="30"/>
                  <a:pt x="27" y="30"/>
                  <a:pt x="27" y="30"/>
                </a:cubicBezTo>
                <a:cubicBezTo>
                  <a:pt x="27" y="28"/>
                  <a:pt x="35" y="28"/>
                  <a:pt x="35" y="30"/>
                </a:cubicBezTo>
                <a:cubicBezTo>
                  <a:pt x="35" y="31"/>
                  <a:pt x="35" y="31"/>
                  <a:pt x="35" y="31"/>
                </a:cubicBezTo>
                <a:cubicBezTo>
                  <a:pt x="35" y="32"/>
                  <a:pt x="35" y="32"/>
                  <a:pt x="35" y="32"/>
                </a:cubicBezTo>
                <a:close/>
                <a:moveTo>
                  <a:pt x="22" y="32"/>
                </a:moveTo>
                <a:cubicBezTo>
                  <a:pt x="19" y="32"/>
                  <a:pt x="17" y="32"/>
                  <a:pt x="14" y="32"/>
                </a:cubicBezTo>
                <a:cubicBezTo>
                  <a:pt x="14" y="32"/>
                  <a:pt x="14" y="32"/>
                  <a:pt x="14" y="31"/>
                </a:cubicBezTo>
                <a:cubicBezTo>
                  <a:pt x="14" y="31"/>
                  <a:pt x="14" y="31"/>
                  <a:pt x="14" y="30"/>
                </a:cubicBezTo>
                <a:cubicBezTo>
                  <a:pt x="14" y="28"/>
                  <a:pt x="22" y="28"/>
                  <a:pt x="22" y="30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2"/>
                  <a:pt x="22" y="32"/>
                  <a:pt x="22" y="32"/>
                </a:cubicBezTo>
                <a:close/>
                <a:moveTo>
                  <a:pt x="9" y="31"/>
                </a:moveTo>
                <a:cubicBezTo>
                  <a:pt x="9" y="30"/>
                  <a:pt x="9" y="30"/>
                  <a:pt x="9" y="30"/>
                </a:cubicBezTo>
                <a:cubicBezTo>
                  <a:pt x="9" y="28"/>
                  <a:pt x="0" y="28"/>
                  <a:pt x="0" y="30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32"/>
                  <a:pt x="0" y="32"/>
                  <a:pt x="1" y="32"/>
                </a:cubicBezTo>
                <a:cubicBezTo>
                  <a:pt x="3" y="32"/>
                  <a:pt x="6" y="32"/>
                  <a:pt x="8" y="32"/>
                </a:cubicBezTo>
                <a:cubicBezTo>
                  <a:pt x="8" y="32"/>
                  <a:pt x="9" y="32"/>
                  <a:pt x="9" y="31"/>
                </a:cubicBezTo>
                <a:close/>
                <a:moveTo>
                  <a:pt x="31" y="28"/>
                </a:moveTo>
                <a:cubicBezTo>
                  <a:pt x="32" y="28"/>
                  <a:pt x="33" y="26"/>
                  <a:pt x="33" y="25"/>
                </a:cubicBezTo>
                <a:cubicBezTo>
                  <a:pt x="33" y="23"/>
                  <a:pt x="34" y="22"/>
                  <a:pt x="31" y="22"/>
                </a:cubicBezTo>
                <a:cubicBezTo>
                  <a:pt x="29" y="22"/>
                  <a:pt x="29" y="23"/>
                  <a:pt x="29" y="25"/>
                </a:cubicBezTo>
                <a:cubicBezTo>
                  <a:pt x="29" y="26"/>
                  <a:pt x="30" y="28"/>
                  <a:pt x="31" y="28"/>
                </a:cubicBezTo>
                <a:close/>
                <a:moveTo>
                  <a:pt x="18" y="28"/>
                </a:moveTo>
                <a:cubicBezTo>
                  <a:pt x="19" y="28"/>
                  <a:pt x="20" y="26"/>
                  <a:pt x="20" y="25"/>
                </a:cubicBezTo>
                <a:cubicBezTo>
                  <a:pt x="20" y="23"/>
                  <a:pt x="20" y="22"/>
                  <a:pt x="18" y="22"/>
                </a:cubicBezTo>
                <a:cubicBezTo>
                  <a:pt x="15" y="22"/>
                  <a:pt x="16" y="23"/>
                  <a:pt x="16" y="25"/>
                </a:cubicBezTo>
                <a:cubicBezTo>
                  <a:pt x="16" y="26"/>
                  <a:pt x="17" y="28"/>
                  <a:pt x="18" y="28"/>
                </a:cubicBezTo>
                <a:close/>
                <a:moveTo>
                  <a:pt x="4" y="28"/>
                </a:moveTo>
                <a:cubicBezTo>
                  <a:pt x="3" y="28"/>
                  <a:pt x="2" y="26"/>
                  <a:pt x="2" y="25"/>
                </a:cubicBezTo>
                <a:cubicBezTo>
                  <a:pt x="2" y="23"/>
                  <a:pt x="2" y="22"/>
                  <a:pt x="4" y="22"/>
                </a:cubicBezTo>
                <a:cubicBezTo>
                  <a:pt x="7" y="22"/>
                  <a:pt x="7" y="23"/>
                  <a:pt x="7" y="25"/>
                </a:cubicBezTo>
                <a:cubicBezTo>
                  <a:pt x="7" y="26"/>
                  <a:pt x="5" y="28"/>
                  <a:pt x="4" y="28"/>
                </a:cubicBezTo>
                <a:close/>
                <a:moveTo>
                  <a:pt x="18" y="8"/>
                </a:moveTo>
                <a:cubicBezTo>
                  <a:pt x="17" y="8"/>
                  <a:pt x="16" y="8"/>
                  <a:pt x="16" y="7"/>
                </a:cubicBezTo>
                <a:cubicBezTo>
                  <a:pt x="15" y="6"/>
                  <a:pt x="15" y="5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2"/>
                  <a:pt x="14" y="0"/>
                  <a:pt x="18" y="0"/>
                </a:cubicBezTo>
                <a:cubicBezTo>
                  <a:pt x="21" y="0"/>
                  <a:pt x="21" y="2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5"/>
                  <a:pt x="20" y="6"/>
                  <a:pt x="20" y="7"/>
                </a:cubicBezTo>
                <a:cubicBezTo>
                  <a:pt x="19" y="8"/>
                  <a:pt x="19" y="8"/>
                  <a:pt x="18" y="8"/>
                </a:cubicBezTo>
                <a:close/>
                <a:moveTo>
                  <a:pt x="16" y="7"/>
                </a:moveTo>
                <a:cubicBezTo>
                  <a:pt x="17" y="7"/>
                  <a:pt x="17" y="8"/>
                  <a:pt x="18" y="8"/>
                </a:cubicBezTo>
                <a:cubicBezTo>
                  <a:pt x="18" y="8"/>
                  <a:pt x="19" y="7"/>
                  <a:pt x="20" y="7"/>
                </a:cubicBezTo>
                <a:cubicBezTo>
                  <a:pt x="20" y="6"/>
                  <a:pt x="20" y="5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2"/>
                  <a:pt x="20" y="2"/>
                </a:cubicBezTo>
                <a:cubicBezTo>
                  <a:pt x="20" y="2"/>
                  <a:pt x="19" y="2"/>
                  <a:pt x="19" y="2"/>
                </a:cubicBezTo>
                <a:cubicBezTo>
                  <a:pt x="19" y="2"/>
                  <a:pt x="18" y="2"/>
                  <a:pt x="18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6" y="2"/>
                  <a:pt x="16" y="2"/>
                  <a:pt x="16" y="2"/>
                </a:cubicBezTo>
                <a:cubicBezTo>
                  <a:pt x="15" y="2"/>
                  <a:pt x="15" y="3"/>
                  <a:pt x="15" y="3"/>
                </a:cubicBezTo>
                <a:cubicBezTo>
                  <a:pt x="15" y="3"/>
                  <a:pt x="15" y="3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5"/>
                  <a:pt x="16" y="6"/>
                  <a:pt x="16" y="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26" name="Freeform 254">
            <a:extLst>
              <a:ext uri="{FF2B5EF4-FFF2-40B4-BE49-F238E27FC236}">
                <a16:creationId xmlns:a16="http://schemas.microsoft.com/office/drawing/2014/main" id="{F779443A-66AD-94C6-3D17-13EDC0D885E0}"/>
              </a:ext>
            </a:extLst>
          </p:cNvPr>
          <p:cNvSpPr>
            <a:spLocks noEditPoints="1"/>
          </p:cNvSpPr>
          <p:nvPr/>
        </p:nvSpPr>
        <p:spPr bwMode="auto">
          <a:xfrm>
            <a:off x="7297154" y="3549665"/>
            <a:ext cx="325761" cy="316712"/>
          </a:xfrm>
          <a:custGeom>
            <a:avLst/>
            <a:gdLst>
              <a:gd name="T0" fmla="*/ 13 w 34"/>
              <a:gd name="T1" fmla="*/ 14 h 33"/>
              <a:gd name="T2" fmla="*/ 11 w 34"/>
              <a:gd name="T3" fmla="*/ 8 h 33"/>
              <a:gd name="T4" fmla="*/ 11 w 34"/>
              <a:gd name="T5" fmla="*/ 8 h 33"/>
              <a:gd name="T6" fmla="*/ 23 w 34"/>
              <a:gd name="T7" fmla="*/ 8 h 33"/>
              <a:gd name="T8" fmla="*/ 23 w 34"/>
              <a:gd name="T9" fmla="*/ 8 h 33"/>
              <a:gd name="T10" fmla="*/ 21 w 34"/>
              <a:gd name="T11" fmla="*/ 14 h 33"/>
              <a:gd name="T12" fmla="*/ 27 w 34"/>
              <a:gd name="T13" fmla="*/ 17 h 33"/>
              <a:gd name="T14" fmla="*/ 31 w 34"/>
              <a:gd name="T15" fmla="*/ 12 h 33"/>
              <a:gd name="T16" fmla="*/ 31 w 34"/>
              <a:gd name="T17" fmla="*/ 12 h 33"/>
              <a:gd name="T18" fmla="*/ 28 w 34"/>
              <a:gd name="T19" fmla="*/ 6 h 33"/>
              <a:gd name="T20" fmla="*/ 26 w 34"/>
              <a:gd name="T21" fmla="*/ 6 h 33"/>
              <a:gd name="T22" fmla="*/ 23 w 34"/>
              <a:gd name="T23" fmla="*/ 12 h 33"/>
              <a:gd name="T24" fmla="*/ 23 w 34"/>
              <a:gd name="T25" fmla="*/ 12 h 33"/>
              <a:gd name="T26" fmla="*/ 27 w 34"/>
              <a:gd name="T27" fmla="*/ 17 h 33"/>
              <a:gd name="T28" fmla="*/ 24 w 34"/>
              <a:gd name="T29" fmla="*/ 12 h 33"/>
              <a:gd name="T30" fmla="*/ 24 w 34"/>
              <a:gd name="T31" fmla="*/ 10 h 33"/>
              <a:gd name="T32" fmla="*/ 30 w 34"/>
              <a:gd name="T33" fmla="*/ 9 h 33"/>
              <a:gd name="T34" fmla="*/ 30 w 34"/>
              <a:gd name="T35" fmla="*/ 11 h 33"/>
              <a:gd name="T36" fmla="*/ 29 w 34"/>
              <a:gd name="T37" fmla="*/ 15 h 33"/>
              <a:gd name="T38" fmla="*/ 25 w 34"/>
              <a:gd name="T39" fmla="*/ 15 h 33"/>
              <a:gd name="T40" fmla="*/ 9 w 34"/>
              <a:gd name="T41" fmla="*/ 15 h 33"/>
              <a:gd name="T42" fmla="*/ 10 w 34"/>
              <a:gd name="T43" fmla="*/ 12 h 33"/>
              <a:gd name="T44" fmla="*/ 10 w 34"/>
              <a:gd name="T45" fmla="*/ 11 h 33"/>
              <a:gd name="T46" fmla="*/ 7 w 34"/>
              <a:gd name="T47" fmla="*/ 6 h 33"/>
              <a:gd name="T48" fmla="*/ 3 w 34"/>
              <a:gd name="T49" fmla="*/ 11 h 33"/>
              <a:gd name="T50" fmla="*/ 3 w 34"/>
              <a:gd name="T51" fmla="*/ 12 h 33"/>
              <a:gd name="T52" fmla="*/ 4 w 34"/>
              <a:gd name="T53" fmla="*/ 15 h 33"/>
              <a:gd name="T54" fmla="*/ 4 w 34"/>
              <a:gd name="T55" fmla="*/ 15 h 33"/>
              <a:gd name="T56" fmla="*/ 4 w 34"/>
              <a:gd name="T57" fmla="*/ 11 h 33"/>
              <a:gd name="T58" fmla="*/ 4 w 34"/>
              <a:gd name="T59" fmla="*/ 9 h 33"/>
              <a:gd name="T60" fmla="*/ 10 w 34"/>
              <a:gd name="T61" fmla="*/ 10 h 33"/>
              <a:gd name="T62" fmla="*/ 10 w 34"/>
              <a:gd name="T63" fmla="*/ 12 h 33"/>
              <a:gd name="T64" fmla="*/ 7 w 34"/>
              <a:gd name="T65" fmla="*/ 16 h 33"/>
              <a:gd name="T66" fmla="*/ 18 w 34"/>
              <a:gd name="T67" fmla="*/ 20 h 33"/>
              <a:gd name="T68" fmla="*/ 17 w 34"/>
              <a:gd name="T69" fmla="*/ 22 h 33"/>
              <a:gd name="T70" fmla="*/ 22 w 34"/>
              <a:gd name="T71" fmla="*/ 18 h 33"/>
              <a:gd name="T72" fmla="*/ 28 w 34"/>
              <a:gd name="T73" fmla="*/ 30 h 33"/>
              <a:gd name="T74" fmla="*/ 8 w 34"/>
              <a:gd name="T75" fmla="*/ 33 h 33"/>
              <a:gd name="T76" fmla="*/ 6 w 34"/>
              <a:gd name="T77" fmla="*/ 23 h 33"/>
              <a:gd name="T78" fmla="*/ 16 w 34"/>
              <a:gd name="T79" fmla="*/ 29 h 33"/>
              <a:gd name="T80" fmla="*/ 16 w 34"/>
              <a:gd name="T81" fmla="*/ 21 h 33"/>
              <a:gd name="T82" fmla="*/ 16 w 34"/>
              <a:gd name="T83" fmla="*/ 20 h 33"/>
              <a:gd name="T84" fmla="*/ 18 w 34"/>
              <a:gd name="T85" fmla="*/ 20 h 33"/>
              <a:gd name="T86" fmla="*/ 18 w 34"/>
              <a:gd name="T87" fmla="*/ 20 h 33"/>
              <a:gd name="T88" fmla="*/ 34 w 34"/>
              <a:gd name="T89" fmla="*/ 21 h 33"/>
              <a:gd name="T90" fmla="*/ 29 w 34"/>
              <a:gd name="T91" fmla="*/ 22 h 33"/>
              <a:gd name="T92" fmla="*/ 29 w 34"/>
              <a:gd name="T93" fmla="*/ 27 h 33"/>
              <a:gd name="T94" fmla="*/ 34 w 34"/>
              <a:gd name="T95" fmla="*/ 26 h 33"/>
              <a:gd name="T96" fmla="*/ 1 w 34"/>
              <a:gd name="T97" fmla="*/ 27 h 33"/>
              <a:gd name="T98" fmla="*/ 5 w 34"/>
              <a:gd name="T99" fmla="*/ 23 h 33"/>
              <a:gd name="T100" fmla="*/ 9 w 34"/>
              <a:gd name="T101" fmla="*/ 18 h 33"/>
              <a:gd name="T102" fmla="*/ 0 w 34"/>
              <a:gd name="T103" fmla="*/ 26 h 33"/>
              <a:gd name="T104" fmla="*/ 17 w 34"/>
              <a:gd name="T105" fmla="*/ 15 h 33"/>
              <a:gd name="T106" fmla="*/ 22 w 34"/>
              <a:gd name="T107" fmla="*/ 8 h 33"/>
              <a:gd name="T108" fmla="*/ 22 w 34"/>
              <a:gd name="T109" fmla="*/ 6 h 33"/>
              <a:gd name="T110" fmla="*/ 19 w 34"/>
              <a:gd name="T111" fmla="*/ 4 h 33"/>
              <a:gd name="T112" fmla="*/ 15 w 34"/>
              <a:gd name="T113" fmla="*/ 4 h 33"/>
              <a:gd name="T114" fmla="*/ 13 w 34"/>
              <a:gd name="T115" fmla="*/ 4 h 33"/>
              <a:gd name="T116" fmla="*/ 12 w 34"/>
              <a:gd name="T117" fmla="*/ 7 h 33"/>
              <a:gd name="T118" fmla="*/ 14 w 34"/>
              <a:gd name="T119" fmla="*/ 1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" h="33">
                <a:moveTo>
                  <a:pt x="17" y="16"/>
                </a:moveTo>
                <a:cubicBezTo>
                  <a:pt x="15" y="16"/>
                  <a:pt x="14" y="15"/>
                  <a:pt x="13" y="14"/>
                </a:cubicBezTo>
                <a:cubicBezTo>
                  <a:pt x="12" y="12"/>
                  <a:pt x="11" y="10"/>
                  <a:pt x="11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3"/>
                  <a:pt x="10" y="0"/>
                  <a:pt x="17" y="0"/>
                </a:cubicBezTo>
                <a:cubicBezTo>
                  <a:pt x="24" y="0"/>
                  <a:pt x="23" y="3"/>
                  <a:pt x="23" y="8"/>
                </a:cubicBezTo>
                <a:cubicBezTo>
                  <a:pt x="23" y="8"/>
                  <a:pt x="23" y="8"/>
                  <a:pt x="23" y="8"/>
                </a:cubicBezTo>
                <a:cubicBezTo>
                  <a:pt x="23" y="8"/>
                  <a:pt x="23" y="8"/>
                  <a:pt x="23" y="8"/>
                </a:cubicBezTo>
                <a:cubicBezTo>
                  <a:pt x="23" y="8"/>
                  <a:pt x="23" y="8"/>
                  <a:pt x="23" y="8"/>
                </a:cubicBezTo>
                <a:cubicBezTo>
                  <a:pt x="23" y="10"/>
                  <a:pt x="22" y="12"/>
                  <a:pt x="21" y="14"/>
                </a:cubicBezTo>
                <a:cubicBezTo>
                  <a:pt x="20" y="15"/>
                  <a:pt x="18" y="16"/>
                  <a:pt x="17" y="16"/>
                </a:cubicBezTo>
                <a:close/>
                <a:moveTo>
                  <a:pt x="27" y="17"/>
                </a:moveTo>
                <a:cubicBezTo>
                  <a:pt x="28" y="17"/>
                  <a:pt x="29" y="16"/>
                  <a:pt x="30" y="15"/>
                </a:cubicBezTo>
                <a:cubicBezTo>
                  <a:pt x="31" y="14"/>
                  <a:pt x="31" y="13"/>
                  <a:pt x="31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2"/>
                  <a:pt x="31" y="11"/>
                  <a:pt x="31" y="11"/>
                </a:cubicBezTo>
                <a:cubicBezTo>
                  <a:pt x="31" y="9"/>
                  <a:pt x="32" y="7"/>
                  <a:pt x="28" y="6"/>
                </a:cubicBezTo>
                <a:cubicBezTo>
                  <a:pt x="28" y="6"/>
                  <a:pt x="28" y="6"/>
                  <a:pt x="27" y="6"/>
                </a:cubicBezTo>
                <a:cubicBezTo>
                  <a:pt x="27" y="6"/>
                  <a:pt x="26" y="6"/>
                  <a:pt x="26" y="6"/>
                </a:cubicBezTo>
                <a:cubicBezTo>
                  <a:pt x="23" y="7"/>
                  <a:pt x="23" y="9"/>
                  <a:pt x="23" y="11"/>
                </a:cubicBezTo>
                <a:cubicBezTo>
                  <a:pt x="23" y="11"/>
                  <a:pt x="23" y="12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3"/>
                  <a:pt x="24" y="14"/>
                  <a:pt x="25" y="15"/>
                </a:cubicBezTo>
                <a:cubicBezTo>
                  <a:pt x="25" y="16"/>
                  <a:pt x="26" y="17"/>
                  <a:pt x="27" y="17"/>
                </a:cubicBezTo>
                <a:close/>
                <a:moveTo>
                  <a:pt x="25" y="15"/>
                </a:moveTo>
                <a:cubicBezTo>
                  <a:pt x="24" y="14"/>
                  <a:pt x="24" y="13"/>
                  <a:pt x="24" y="12"/>
                </a:cubicBezTo>
                <a:cubicBezTo>
                  <a:pt x="24" y="11"/>
                  <a:pt x="24" y="11"/>
                  <a:pt x="24" y="11"/>
                </a:cubicBezTo>
                <a:cubicBezTo>
                  <a:pt x="24" y="11"/>
                  <a:pt x="24" y="10"/>
                  <a:pt x="24" y="10"/>
                </a:cubicBezTo>
                <a:cubicBezTo>
                  <a:pt x="24" y="10"/>
                  <a:pt x="24" y="9"/>
                  <a:pt x="25" y="9"/>
                </a:cubicBezTo>
                <a:cubicBezTo>
                  <a:pt x="25" y="9"/>
                  <a:pt x="30" y="8"/>
                  <a:pt x="30" y="9"/>
                </a:cubicBezTo>
                <a:cubicBezTo>
                  <a:pt x="30" y="9"/>
                  <a:pt x="30" y="10"/>
                  <a:pt x="30" y="10"/>
                </a:cubicBezTo>
                <a:cubicBezTo>
                  <a:pt x="30" y="10"/>
                  <a:pt x="30" y="11"/>
                  <a:pt x="30" y="11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3"/>
                  <a:pt x="30" y="14"/>
                  <a:pt x="29" y="15"/>
                </a:cubicBezTo>
                <a:cubicBezTo>
                  <a:pt x="29" y="16"/>
                  <a:pt x="28" y="16"/>
                  <a:pt x="27" y="16"/>
                </a:cubicBezTo>
                <a:cubicBezTo>
                  <a:pt x="27" y="16"/>
                  <a:pt x="26" y="16"/>
                  <a:pt x="25" y="15"/>
                </a:cubicBezTo>
                <a:close/>
                <a:moveTo>
                  <a:pt x="7" y="17"/>
                </a:moveTo>
                <a:cubicBezTo>
                  <a:pt x="8" y="17"/>
                  <a:pt x="9" y="16"/>
                  <a:pt x="9" y="15"/>
                </a:cubicBezTo>
                <a:cubicBezTo>
                  <a:pt x="10" y="14"/>
                  <a:pt x="10" y="13"/>
                  <a:pt x="10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2"/>
                  <a:pt x="10" y="11"/>
                  <a:pt x="10" y="11"/>
                </a:cubicBezTo>
                <a:cubicBezTo>
                  <a:pt x="10" y="9"/>
                  <a:pt x="11" y="6"/>
                  <a:pt x="8" y="6"/>
                </a:cubicBezTo>
                <a:cubicBezTo>
                  <a:pt x="7" y="6"/>
                  <a:pt x="7" y="6"/>
                  <a:pt x="7" y="6"/>
                </a:cubicBezTo>
                <a:cubicBezTo>
                  <a:pt x="6" y="6"/>
                  <a:pt x="6" y="6"/>
                  <a:pt x="5" y="6"/>
                </a:cubicBezTo>
                <a:cubicBezTo>
                  <a:pt x="2" y="7"/>
                  <a:pt x="3" y="9"/>
                  <a:pt x="3" y="11"/>
                </a:cubicBezTo>
                <a:cubicBezTo>
                  <a:pt x="3" y="11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3"/>
                  <a:pt x="3" y="14"/>
                  <a:pt x="4" y="15"/>
                </a:cubicBezTo>
                <a:cubicBezTo>
                  <a:pt x="5" y="16"/>
                  <a:pt x="6" y="17"/>
                  <a:pt x="7" y="17"/>
                </a:cubicBezTo>
                <a:close/>
                <a:moveTo>
                  <a:pt x="4" y="15"/>
                </a:moveTo>
                <a:cubicBezTo>
                  <a:pt x="4" y="14"/>
                  <a:pt x="3" y="13"/>
                  <a:pt x="3" y="12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0"/>
                  <a:pt x="4" y="10"/>
                </a:cubicBezTo>
                <a:cubicBezTo>
                  <a:pt x="4" y="10"/>
                  <a:pt x="4" y="9"/>
                  <a:pt x="4" y="9"/>
                </a:cubicBezTo>
                <a:cubicBezTo>
                  <a:pt x="4" y="9"/>
                  <a:pt x="9" y="8"/>
                  <a:pt x="9" y="9"/>
                </a:cubicBezTo>
                <a:cubicBezTo>
                  <a:pt x="10" y="9"/>
                  <a:pt x="10" y="10"/>
                  <a:pt x="10" y="10"/>
                </a:cubicBezTo>
                <a:cubicBezTo>
                  <a:pt x="10" y="10"/>
                  <a:pt x="10" y="11"/>
                  <a:pt x="10" y="11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3"/>
                  <a:pt x="10" y="14"/>
                  <a:pt x="9" y="15"/>
                </a:cubicBezTo>
                <a:cubicBezTo>
                  <a:pt x="8" y="16"/>
                  <a:pt x="7" y="16"/>
                  <a:pt x="7" y="16"/>
                </a:cubicBezTo>
                <a:cubicBezTo>
                  <a:pt x="6" y="16"/>
                  <a:pt x="5" y="16"/>
                  <a:pt x="4" y="15"/>
                </a:cubicBezTo>
                <a:close/>
                <a:moveTo>
                  <a:pt x="18" y="20"/>
                </a:moveTo>
                <a:cubicBezTo>
                  <a:pt x="18" y="21"/>
                  <a:pt x="18" y="21"/>
                  <a:pt x="18" y="21"/>
                </a:cubicBezTo>
                <a:cubicBezTo>
                  <a:pt x="17" y="21"/>
                  <a:pt x="17" y="22"/>
                  <a:pt x="17" y="22"/>
                </a:cubicBezTo>
                <a:cubicBezTo>
                  <a:pt x="18" y="29"/>
                  <a:pt x="18" y="29"/>
                  <a:pt x="18" y="29"/>
                </a:cubicBezTo>
                <a:cubicBezTo>
                  <a:pt x="20" y="25"/>
                  <a:pt x="21" y="23"/>
                  <a:pt x="22" y="18"/>
                </a:cubicBezTo>
                <a:cubicBezTo>
                  <a:pt x="25" y="19"/>
                  <a:pt x="28" y="21"/>
                  <a:pt x="28" y="23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2"/>
                  <a:pt x="27" y="33"/>
                  <a:pt x="26" y="33"/>
                </a:cubicBezTo>
                <a:cubicBezTo>
                  <a:pt x="20" y="33"/>
                  <a:pt x="14" y="33"/>
                  <a:pt x="8" y="33"/>
                </a:cubicBezTo>
                <a:cubicBezTo>
                  <a:pt x="7" y="33"/>
                  <a:pt x="6" y="32"/>
                  <a:pt x="6" y="30"/>
                </a:cubicBezTo>
                <a:cubicBezTo>
                  <a:pt x="6" y="28"/>
                  <a:pt x="6" y="26"/>
                  <a:pt x="6" y="23"/>
                </a:cubicBezTo>
                <a:cubicBezTo>
                  <a:pt x="6" y="21"/>
                  <a:pt x="9" y="19"/>
                  <a:pt x="12" y="18"/>
                </a:cubicBezTo>
                <a:cubicBezTo>
                  <a:pt x="13" y="23"/>
                  <a:pt x="14" y="25"/>
                  <a:pt x="16" y="29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22"/>
                  <a:pt x="17" y="21"/>
                  <a:pt x="16" y="21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17" y="20"/>
                  <a:pt x="17" y="20"/>
                  <a:pt x="18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20"/>
                  <a:pt x="18" y="20"/>
                  <a:pt x="18" y="20"/>
                </a:cubicBezTo>
                <a:close/>
                <a:moveTo>
                  <a:pt x="34" y="26"/>
                </a:moveTo>
                <a:cubicBezTo>
                  <a:pt x="34" y="21"/>
                  <a:pt x="34" y="21"/>
                  <a:pt x="34" y="21"/>
                </a:cubicBezTo>
                <a:cubicBezTo>
                  <a:pt x="34" y="18"/>
                  <a:pt x="29" y="17"/>
                  <a:pt x="24" y="18"/>
                </a:cubicBezTo>
                <a:cubicBezTo>
                  <a:pt x="26" y="19"/>
                  <a:pt x="28" y="20"/>
                  <a:pt x="29" y="22"/>
                </a:cubicBezTo>
                <a:cubicBezTo>
                  <a:pt x="29" y="22"/>
                  <a:pt x="29" y="23"/>
                  <a:pt x="29" y="23"/>
                </a:cubicBezTo>
                <a:cubicBezTo>
                  <a:pt x="29" y="27"/>
                  <a:pt x="29" y="27"/>
                  <a:pt x="29" y="27"/>
                </a:cubicBezTo>
                <a:cubicBezTo>
                  <a:pt x="30" y="27"/>
                  <a:pt x="32" y="27"/>
                  <a:pt x="33" y="27"/>
                </a:cubicBezTo>
                <a:cubicBezTo>
                  <a:pt x="34" y="27"/>
                  <a:pt x="34" y="26"/>
                  <a:pt x="34" y="26"/>
                </a:cubicBezTo>
                <a:close/>
                <a:moveTo>
                  <a:pt x="0" y="26"/>
                </a:moveTo>
                <a:cubicBezTo>
                  <a:pt x="0" y="26"/>
                  <a:pt x="0" y="27"/>
                  <a:pt x="1" y="27"/>
                </a:cubicBezTo>
                <a:cubicBezTo>
                  <a:pt x="2" y="27"/>
                  <a:pt x="3" y="27"/>
                  <a:pt x="5" y="27"/>
                </a:cubicBezTo>
                <a:cubicBezTo>
                  <a:pt x="5" y="23"/>
                  <a:pt x="5" y="23"/>
                  <a:pt x="5" y="23"/>
                </a:cubicBezTo>
                <a:cubicBezTo>
                  <a:pt x="5" y="23"/>
                  <a:pt x="5" y="22"/>
                  <a:pt x="5" y="22"/>
                </a:cubicBezTo>
                <a:cubicBezTo>
                  <a:pt x="6" y="20"/>
                  <a:pt x="8" y="19"/>
                  <a:pt x="9" y="18"/>
                </a:cubicBezTo>
                <a:cubicBezTo>
                  <a:pt x="5" y="17"/>
                  <a:pt x="0" y="18"/>
                  <a:pt x="0" y="21"/>
                </a:cubicBezTo>
                <a:cubicBezTo>
                  <a:pt x="0" y="23"/>
                  <a:pt x="0" y="24"/>
                  <a:pt x="0" y="26"/>
                </a:cubicBezTo>
                <a:close/>
                <a:moveTo>
                  <a:pt x="14" y="13"/>
                </a:moveTo>
                <a:cubicBezTo>
                  <a:pt x="15" y="14"/>
                  <a:pt x="16" y="15"/>
                  <a:pt x="17" y="15"/>
                </a:cubicBezTo>
                <a:cubicBezTo>
                  <a:pt x="18" y="15"/>
                  <a:pt x="19" y="14"/>
                  <a:pt x="20" y="13"/>
                </a:cubicBezTo>
                <a:cubicBezTo>
                  <a:pt x="21" y="12"/>
                  <a:pt x="22" y="10"/>
                  <a:pt x="22" y="8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5"/>
                  <a:pt x="22" y="4"/>
                  <a:pt x="21" y="4"/>
                </a:cubicBezTo>
                <a:cubicBezTo>
                  <a:pt x="21" y="3"/>
                  <a:pt x="20" y="4"/>
                  <a:pt x="19" y="4"/>
                </a:cubicBezTo>
                <a:cubicBezTo>
                  <a:pt x="18" y="4"/>
                  <a:pt x="18" y="4"/>
                  <a:pt x="17" y="4"/>
                </a:cubicBezTo>
                <a:cubicBezTo>
                  <a:pt x="16" y="4"/>
                  <a:pt x="16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4" y="4"/>
                  <a:pt x="13" y="3"/>
                  <a:pt x="13" y="4"/>
                </a:cubicBezTo>
                <a:cubicBezTo>
                  <a:pt x="12" y="4"/>
                  <a:pt x="12" y="5"/>
                  <a:pt x="12" y="6"/>
                </a:cubicBezTo>
                <a:cubicBezTo>
                  <a:pt x="12" y="6"/>
                  <a:pt x="12" y="6"/>
                  <a:pt x="12" y="7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10"/>
                  <a:pt x="13" y="12"/>
                  <a:pt x="14" y="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27" name="Freeform 255">
            <a:extLst>
              <a:ext uri="{FF2B5EF4-FFF2-40B4-BE49-F238E27FC236}">
                <a16:creationId xmlns:a16="http://schemas.microsoft.com/office/drawing/2014/main" id="{587A4D6A-4E6B-BDCC-D5C6-A7352E2AAE9D}"/>
              </a:ext>
            </a:extLst>
          </p:cNvPr>
          <p:cNvSpPr>
            <a:spLocks noEditPoints="1"/>
          </p:cNvSpPr>
          <p:nvPr/>
        </p:nvSpPr>
        <p:spPr bwMode="auto">
          <a:xfrm>
            <a:off x="2408776" y="3511661"/>
            <a:ext cx="258799" cy="354717"/>
          </a:xfrm>
          <a:custGeom>
            <a:avLst/>
            <a:gdLst>
              <a:gd name="T0" fmla="*/ 19 w 27"/>
              <a:gd name="T1" fmla="*/ 17 h 37"/>
              <a:gd name="T2" fmla="*/ 19 w 27"/>
              <a:gd name="T3" fmla="*/ 15 h 37"/>
              <a:gd name="T4" fmla="*/ 20 w 27"/>
              <a:gd name="T5" fmla="*/ 14 h 37"/>
              <a:gd name="T6" fmla="*/ 20 w 27"/>
              <a:gd name="T7" fmla="*/ 14 h 37"/>
              <a:gd name="T8" fmla="*/ 20 w 27"/>
              <a:gd name="T9" fmla="*/ 13 h 37"/>
              <a:gd name="T10" fmla="*/ 20 w 27"/>
              <a:gd name="T11" fmla="*/ 12 h 37"/>
              <a:gd name="T12" fmla="*/ 20 w 27"/>
              <a:gd name="T13" fmla="*/ 12 h 37"/>
              <a:gd name="T14" fmla="*/ 20 w 27"/>
              <a:gd name="T15" fmla="*/ 12 h 37"/>
              <a:gd name="T16" fmla="*/ 16 w 27"/>
              <a:gd name="T17" fmla="*/ 10 h 37"/>
              <a:gd name="T18" fmla="*/ 12 w 27"/>
              <a:gd name="T19" fmla="*/ 8 h 37"/>
              <a:gd name="T20" fmla="*/ 12 w 27"/>
              <a:gd name="T21" fmla="*/ 8 h 37"/>
              <a:gd name="T22" fmla="*/ 9 w 27"/>
              <a:gd name="T23" fmla="*/ 12 h 37"/>
              <a:gd name="T24" fmla="*/ 9 w 27"/>
              <a:gd name="T25" fmla="*/ 13 h 37"/>
              <a:gd name="T26" fmla="*/ 9 w 27"/>
              <a:gd name="T27" fmla="*/ 13 h 37"/>
              <a:gd name="T28" fmla="*/ 9 w 27"/>
              <a:gd name="T29" fmla="*/ 13 h 37"/>
              <a:gd name="T30" fmla="*/ 11 w 27"/>
              <a:gd name="T31" fmla="*/ 19 h 37"/>
              <a:gd name="T32" fmla="*/ 11 w 27"/>
              <a:gd name="T33" fmla="*/ 19 h 37"/>
              <a:gd name="T34" fmla="*/ 14 w 27"/>
              <a:gd name="T35" fmla="*/ 21 h 37"/>
              <a:gd name="T36" fmla="*/ 17 w 27"/>
              <a:gd name="T37" fmla="*/ 20 h 37"/>
              <a:gd name="T38" fmla="*/ 17 w 27"/>
              <a:gd name="T39" fmla="*/ 20 h 37"/>
              <a:gd name="T40" fmla="*/ 19 w 27"/>
              <a:gd name="T41" fmla="*/ 17 h 37"/>
              <a:gd name="T42" fmla="*/ 19 w 27"/>
              <a:gd name="T43" fmla="*/ 17 h 37"/>
              <a:gd name="T44" fmla="*/ 8 w 27"/>
              <a:gd name="T45" fmla="*/ 19 h 37"/>
              <a:gd name="T46" fmla="*/ 14 w 27"/>
              <a:gd name="T47" fmla="*/ 2 h 37"/>
              <a:gd name="T48" fmla="*/ 14 w 27"/>
              <a:gd name="T49" fmla="*/ 2 h 37"/>
              <a:gd name="T50" fmla="*/ 20 w 27"/>
              <a:gd name="T51" fmla="*/ 19 h 37"/>
              <a:gd name="T52" fmla="*/ 18 w 27"/>
              <a:gd name="T53" fmla="*/ 19 h 37"/>
              <a:gd name="T54" fmla="*/ 18 w 27"/>
              <a:gd name="T55" fmla="*/ 20 h 37"/>
              <a:gd name="T56" fmla="*/ 18 w 27"/>
              <a:gd name="T57" fmla="*/ 20 h 37"/>
              <a:gd name="T58" fmla="*/ 14 w 27"/>
              <a:gd name="T59" fmla="*/ 22 h 37"/>
              <a:gd name="T60" fmla="*/ 10 w 27"/>
              <a:gd name="T61" fmla="*/ 19 h 37"/>
              <a:gd name="T62" fmla="*/ 8 w 27"/>
              <a:gd name="T63" fmla="*/ 19 h 37"/>
              <a:gd name="T64" fmla="*/ 27 w 27"/>
              <a:gd name="T65" fmla="*/ 35 h 37"/>
              <a:gd name="T66" fmla="*/ 21 w 27"/>
              <a:gd name="T67" fmla="*/ 24 h 37"/>
              <a:gd name="T68" fmla="*/ 22 w 27"/>
              <a:gd name="T69" fmla="*/ 28 h 37"/>
              <a:gd name="T70" fmla="*/ 18 w 27"/>
              <a:gd name="T71" fmla="*/ 26 h 37"/>
              <a:gd name="T72" fmla="*/ 14 w 27"/>
              <a:gd name="T73" fmla="*/ 35 h 37"/>
              <a:gd name="T74" fmla="*/ 10 w 27"/>
              <a:gd name="T75" fmla="*/ 26 h 37"/>
              <a:gd name="T76" fmla="*/ 6 w 27"/>
              <a:gd name="T77" fmla="*/ 28 h 37"/>
              <a:gd name="T78" fmla="*/ 7 w 27"/>
              <a:gd name="T79" fmla="*/ 24 h 37"/>
              <a:gd name="T80" fmla="*/ 2 w 27"/>
              <a:gd name="T81" fmla="*/ 35 h 37"/>
              <a:gd name="T82" fmla="*/ 4 w 27"/>
              <a:gd name="T83" fmla="*/ 37 h 37"/>
              <a:gd name="T84" fmla="*/ 24 w 27"/>
              <a:gd name="T85" fmla="*/ 37 h 37"/>
              <a:gd name="T86" fmla="*/ 27 w 27"/>
              <a:gd name="T87" fmla="*/ 35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7" h="37">
                <a:moveTo>
                  <a:pt x="19" y="17"/>
                </a:moveTo>
                <a:cubicBezTo>
                  <a:pt x="19" y="16"/>
                  <a:pt x="19" y="16"/>
                  <a:pt x="19" y="15"/>
                </a:cubicBezTo>
                <a:cubicBezTo>
                  <a:pt x="19" y="15"/>
                  <a:pt x="20" y="14"/>
                  <a:pt x="20" y="14"/>
                </a:cubicBezTo>
                <a:cubicBezTo>
                  <a:pt x="20" y="14"/>
                  <a:pt x="20" y="14"/>
                  <a:pt x="20" y="14"/>
                </a:cubicBezTo>
                <a:cubicBezTo>
                  <a:pt x="20" y="13"/>
                  <a:pt x="20" y="13"/>
                  <a:pt x="20" y="13"/>
                </a:cubicBezTo>
                <a:cubicBezTo>
                  <a:pt x="20" y="13"/>
                  <a:pt x="20" y="13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19" y="11"/>
                  <a:pt x="18" y="10"/>
                  <a:pt x="16" y="10"/>
                </a:cubicBezTo>
                <a:cubicBezTo>
                  <a:pt x="15" y="10"/>
                  <a:pt x="12" y="9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1" y="8"/>
                  <a:pt x="9" y="10"/>
                  <a:pt x="9" y="12"/>
                </a:cubicBezTo>
                <a:cubicBezTo>
                  <a:pt x="9" y="12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6"/>
                  <a:pt x="10" y="17"/>
                  <a:pt x="11" y="19"/>
                </a:cubicBezTo>
                <a:cubicBezTo>
                  <a:pt x="11" y="19"/>
                  <a:pt x="11" y="19"/>
                  <a:pt x="11" y="19"/>
                </a:cubicBezTo>
                <a:cubicBezTo>
                  <a:pt x="12" y="20"/>
                  <a:pt x="13" y="21"/>
                  <a:pt x="14" y="21"/>
                </a:cubicBezTo>
                <a:cubicBezTo>
                  <a:pt x="15" y="21"/>
                  <a:pt x="16" y="20"/>
                  <a:pt x="17" y="20"/>
                </a:cubicBezTo>
                <a:cubicBezTo>
                  <a:pt x="17" y="20"/>
                  <a:pt x="17" y="20"/>
                  <a:pt x="17" y="20"/>
                </a:cubicBezTo>
                <a:cubicBezTo>
                  <a:pt x="18" y="19"/>
                  <a:pt x="18" y="18"/>
                  <a:pt x="19" y="17"/>
                </a:cubicBezTo>
                <a:cubicBezTo>
                  <a:pt x="19" y="17"/>
                  <a:pt x="19" y="17"/>
                  <a:pt x="19" y="17"/>
                </a:cubicBezTo>
                <a:close/>
                <a:moveTo>
                  <a:pt x="8" y="19"/>
                </a:moveTo>
                <a:cubicBezTo>
                  <a:pt x="0" y="6"/>
                  <a:pt x="13" y="0"/>
                  <a:pt x="14" y="2"/>
                </a:cubicBezTo>
                <a:cubicBezTo>
                  <a:pt x="14" y="3"/>
                  <a:pt x="14" y="3"/>
                  <a:pt x="14" y="2"/>
                </a:cubicBezTo>
                <a:cubicBezTo>
                  <a:pt x="18" y="0"/>
                  <a:pt x="27" y="9"/>
                  <a:pt x="20" y="19"/>
                </a:cubicBezTo>
                <a:cubicBezTo>
                  <a:pt x="20" y="19"/>
                  <a:pt x="19" y="19"/>
                  <a:pt x="18" y="19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7" y="21"/>
                  <a:pt x="15" y="22"/>
                  <a:pt x="14" y="22"/>
                </a:cubicBezTo>
                <a:cubicBezTo>
                  <a:pt x="13" y="22"/>
                  <a:pt x="11" y="21"/>
                  <a:pt x="10" y="19"/>
                </a:cubicBezTo>
                <a:cubicBezTo>
                  <a:pt x="9" y="19"/>
                  <a:pt x="9" y="19"/>
                  <a:pt x="8" y="19"/>
                </a:cubicBezTo>
                <a:close/>
                <a:moveTo>
                  <a:pt x="27" y="35"/>
                </a:moveTo>
                <a:cubicBezTo>
                  <a:pt x="27" y="30"/>
                  <a:pt x="26" y="25"/>
                  <a:pt x="21" y="24"/>
                </a:cubicBezTo>
                <a:cubicBezTo>
                  <a:pt x="21" y="25"/>
                  <a:pt x="21" y="26"/>
                  <a:pt x="22" y="28"/>
                </a:cubicBezTo>
                <a:cubicBezTo>
                  <a:pt x="18" y="26"/>
                  <a:pt x="18" y="26"/>
                  <a:pt x="18" y="26"/>
                </a:cubicBezTo>
                <a:cubicBezTo>
                  <a:pt x="17" y="29"/>
                  <a:pt x="15" y="32"/>
                  <a:pt x="14" y="35"/>
                </a:cubicBezTo>
                <a:cubicBezTo>
                  <a:pt x="10" y="26"/>
                  <a:pt x="10" y="26"/>
                  <a:pt x="10" y="26"/>
                </a:cubicBezTo>
                <a:cubicBezTo>
                  <a:pt x="6" y="28"/>
                  <a:pt x="6" y="28"/>
                  <a:pt x="6" y="28"/>
                </a:cubicBezTo>
                <a:cubicBezTo>
                  <a:pt x="7" y="26"/>
                  <a:pt x="7" y="25"/>
                  <a:pt x="7" y="24"/>
                </a:cubicBezTo>
                <a:cubicBezTo>
                  <a:pt x="2" y="26"/>
                  <a:pt x="2" y="30"/>
                  <a:pt x="2" y="35"/>
                </a:cubicBezTo>
                <a:cubicBezTo>
                  <a:pt x="2" y="36"/>
                  <a:pt x="3" y="37"/>
                  <a:pt x="4" y="37"/>
                </a:cubicBezTo>
                <a:cubicBezTo>
                  <a:pt x="11" y="37"/>
                  <a:pt x="18" y="37"/>
                  <a:pt x="24" y="37"/>
                </a:cubicBezTo>
                <a:cubicBezTo>
                  <a:pt x="26" y="37"/>
                  <a:pt x="27" y="36"/>
                  <a:pt x="27" y="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28" name="Freeform 256">
            <a:extLst>
              <a:ext uri="{FF2B5EF4-FFF2-40B4-BE49-F238E27FC236}">
                <a16:creationId xmlns:a16="http://schemas.microsoft.com/office/drawing/2014/main" id="{7CBD9B59-82B4-F53C-D8EC-EF4465A1839B}"/>
              </a:ext>
            </a:extLst>
          </p:cNvPr>
          <p:cNvSpPr>
            <a:spLocks noEditPoints="1"/>
          </p:cNvSpPr>
          <p:nvPr/>
        </p:nvSpPr>
        <p:spPr bwMode="auto">
          <a:xfrm>
            <a:off x="7823654" y="3598530"/>
            <a:ext cx="394532" cy="267847"/>
          </a:xfrm>
          <a:custGeom>
            <a:avLst/>
            <a:gdLst>
              <a:gd name="T0" fmla="*/ 7 w 41"/>
              <a:gd name="T1" fmla="*/ 27 h 28"/>
              <a:gd name="T2" fmla="*/ 16 w 41"/>
              <a:gd name="T3" fmla="*/ 16 h 28"/>
              <a:gd name="T4" fmla="*/ 35 w 41"/>
              <a:gd name="T5" fmla="*/ 27 h 28"/>
              <a:gd name="T6" fmla="*/ 32 w 41"/>
              <a:gd name="T7" fmla="*/ 5 h 28"/>
              <a:gd name="T8" fmla="*/ 30 w 41"/>
              <a:gd name="T9" fmla="*/ 6 h 28"/>
              <a:gd name="T10" fmla="*/ 31 w 41"/>
              <a:gd name="T11" fmla="*/ 10 h 28"/>
              <a:gd name="T12" fmla="*/ 34 w 41"/>
              <a:gd name="T13" fmla="*/ 13 h 28"/>
              <a:gd name="T14" fmla="*/ 37 w 41"/>
              <a:gd name="T15" fmla="*/ 10 h 28"/>
              <a:gd name="T16" fmla="*/ 36 w 41"/>
              <a:gd name="T17" fmla="*/ 6 h 28"/>
              <a:gd name="T18" fmla="*/ 33 w 41"/>
              <a:gd name="T19" fmla="*/ 5 h 28"/>
              <a:gd name="T20" fmla="*/ 11 w 41"/>
              <a:gd name="T21" fmla="*/ 5 h 28"/>
              <a:gd name="T22" fmla="*/ 11 w 41"/>
              <a:gd name="T23" fmla="*/ 7 h 28"/>
              <a:gd name="T24" fmla="*/ 10 w 41"/>
              <a:gd name="T25" fmla="*/ 12 h 28"/>
              <a:gd name="T26" fmla="*/ 6 w 41"/>
              <a:gd name="T27" fmla="*/ 13 h 28"/>
              <a:gd name="T28" fmla="*/ 4 w 41"/>
              <a:gd name="T29" fmla="*/ 8 h 28"/>
              <a:gd name="T30" fmla="*/ 6 w 41"/>
              <a:gd name="T31" fmla="*/ 5 h 28"/>
              <a:gd name="T32" fmla="*/ 10 w 41"/>
              <a:gd name="T33" fmla="*/ 5 h 28"/>
              <a:gd name="T34" fmla="*/ 18 w 41"/>
              <a:gd name="T35" fmla="*/ 4 h 28"/>
              <a:gd name="T36" fmla="*/ 18 w 41"/>
              <a:gd name="T37" fmla="*/ 4 h 28"/>
              <a:gd name="T38" fmla="*/ 24 w 41"/>
              <a:gd name="T39" fmla="*/ 4 h 28"/>
              <a:gd name="T40" fmla="*/ 23 w 41"/>
              <a:gd name="T41" fmla="*/ 7 h 28"/>
              <a:gd name="T42" fmla="*/ 21 w 41"/>
              <a:gd name="T43" fmla="*/ 8 h 28"/>
              <a:gd name="T44" fmla="*/ 23 w 41"/>
              <a:gd name="T45" fmla="*/ 3 h 28"/>
              <a:gd name="T46" fmla="*/ 22 w 41"/>
              <a:gd name="T47" fmla="*/ 2 h 28"/>
              <a:gd name="T48" fmla="*/ 20 w 41"/>
              <a:gd name="T49" fmla="*/ 2 h 28"/>
              <a:gd name="T50" fmla="*/ 18 w 41"/>
              <a:gd name="T51" fmla="*/ 3 h 28"/>
              <a:gd name="T52" fmla="*/ 41 w 41"/>
              <a:gd name="T53" fmla="*/ 25 h 28"/>
              <a:gd name="T54" fmla="*/ 34 w 41"/>
              <a:gd name="T55" fmla="*/ 22 h 28"/>
              <a:gd name="T56" fmla="*/ 34 w 41"/>
              <a:gd name="T57" fmla="*/ 16 h 28"/>
              <a:gd name="T58" fmla="*/ 33 w 41"/>
              <a:gd name="T59" fmla="*/ 16 h 28"/>
              <a:gd name="T60" fmla="*/ 34 w 41"/>
              <a:gd name="T61" fmla="*/ 17 h 28"/>
              <a:gd name="T62" fmla="*/ 32 w 41"/>
              <a:gd name="T63" fmla="*/ 15 h 28"/>
              <a:gd name="T64" fmla="*/ 36 w 41"/>
              <a:gd name="T65" fmla="*/ 27 h 28"/>
              <a:gd name="T66" fmla="*/ 40 w 41"/>
              <a:gd name="T67" fmla="*/ 27 h 28"/>
              <a:gd name="T68" fmla="*/ 2 w 41"/>
              <a:gd name="T69" fmla="*/ 28 h 28"/>
              <a:gd name="T70" fmla="*/ 11 w 41"/>
              <a:gd name="T71" fmla="*/ 19 h 28"/>
              <a:gd name="T72" fmla="*/ 8 w 41"/>
              <a:gd name="T73" fmla="*/ 22 h 28"/>
              <a:gd name="T74" fmla="*/ 8 w 41"/>
              <a:gd name="T75" fmla="*/ 16 h 28"/>
              <a:gd name="T76" fmla="*/ 7 w 41"/>
              <a:gd name="T77" fmla="*/ 16 h 28"/>
              <a:gd name="T78" fmla="*/ 7 w 41"/>
              <a:gd name="T79" fmla="*/ 17 h 28"/>
              <a:gd name="T80" fmla="*/ 5 w 41"/>
              <a:gd name="T81" fmla="*/ 14 h 28"/>
              <a:gd name="T82" fmla="*/ 34 w 41"/>
              <a:gd name="T83" fmla="*/ 13 h 28"/>
              <a:gd name="T84" fmla="*/ 38 w 41"/>
              <a:gd name="T85" fmla="*/ 8 h 28"/>
              <a:gd name="T86" fmla="*/ 11 w 41"/>
              <a:gd name="T87" fmla="*/ 8 h 28"/>
              <a:gd name="T88" fmla="*/ 7 w 41"/>
              <a:gd name="T89" fmla="*/ 13 h 28"/>
              <a:gd name="T90" fmla="*/ 15 w 41"/>
              <a:gd name="T91" fmla="*/ 15 h 28"/>
              <a:gd name="T92" fmla="*/ 20 w 41"/>
              <a:gd name="T93" fmla="*/ 15 h 28"/>
              <a:gd name="T94" fmla="*/ 26 w 41"/>
              <a:gd name="T95" fmla="*/ 15 h 28"/>
              <a:gd name="T96" fmla="*/ 21 w 41"/>
              <a:gd name="T97" fmla="*/ 15 h 28"/>
              <a:gd name="T98" fmla="*/ 26 w 41"/>
              <a:gd name="T99" fmla="*/ 15 h 28"/>
              <a:gd name="T100" fmla="*/ 21 w 41"/>
              <a:gd name="T101" fmla="*/ 11 h 28"/>
              <a:gd name="T102" fmla="*/ 21 w 41"/>
              <a:gd name="T103" fmla="*/ 10 h 28"/>
              <a:gd name="T104" fmla="*/ 20 w 41"/>
              <a:gd name="T105" fmla="*/ 10 h 28"/>
              <a:gd name="T106" fmla="*/ 20 w 41"/>
              <a:gd name="T107" fmla="*/ 11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1" h="28">
                <a:moveTo>
                  <a:pt x="34" y="28"/>
                </a:moveTo>
                <a:cubicBezTo>
                  <a:pt x="7" y="28"/>
                  <a:pt x="7" y="28"/>
                  <a:pt x="7" y="28"/>
                </a:cubicBezTo>
                <a:cubicBezTo>
                  <a:pt x="7" y="28"/>
                  <a:pt x="7" y="28"/>
                  <a:pt x="7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13" y="18"/>
                  <a:pt x="13" y="18"/>
                  <a:pt x="13" y="18"/>
                </a:cubicBezTo>
                <a:cubicBezTo>
                  <a:pt x="13" y="17"/>
                  <a:pt x="14" y="16"/>
                  <a:pt x="16" y="16"/>
                </a:cubicBezTo>
                <a:cubicBezTo>
                  <a:pt x="25" y="16"/>
                  <a:pt x="25" y="16"/>
                  <a:pt x="25" y="16"/>
                </a:cubicBezTo>
                <a:cubicBezTo>
                  <a:pt x="27" y="16"/>
                  <a:pt x="28" y="17"/>
                  <a:pt x="29" y="18"/>
                </a:cubicBezTo>
                <a:cubicBezTo>
                  <a:pt x="35" y="27"/>
                  <a:pt x="35" y="27"/>
                  <a:pt x="35" y="27"/>
                </a:cubicBezTo>
                <a:cubicBezTo>
                  <a:pt x="35" y="27"/>
                  <a:pt x="35" y="27"/>
                  <a:pt x="35" y="27"/>
                </a:cubicBezTo>
                <a:cubicBezTo>
                  <a:pt x="34" y="27"/>
                  <a:pt x="34" y="28"/>
                  <a:pt x="34" y="28"/>
                </a:cubicBezTo>
                <a:close/>
                <a:moveTo>
                  <a:pt x="32" y="5"/>
                </a:moveTo>
                <a:cubicBezTo>
                  <a:pt x="31" y="5"/>
                  <a:pt x="31" y="5"/>
                  <a:pt x="30" y="5"/>
                </a:cubicBezTo>
                <a:cubicBezTo>
                  <a:pt x="30" y="5"/>
                  <a:pt x="30" y="5"/>
                  <a:pt x="30" y="5"/>
                </a:cubicBezTo>
                <a:cubicBezTo>
                  <a:pt x="30" y="5"/>
                  <a:pt x="30" y="6"/>
                  <a:pt x="30" y="6"/>
                </a:cubicBezTo>
                <a:cubicBezTo>
                  <a:pt x="30" y="6"/>
                  <a:pt x="30" y="7"/>
                  <a:pt x="30" y="7"/>
                </a:cubicBezTo>
                <a:cubicBezTo>
                  <a:pt x="30" y="7"/>
                  <a:pt x="30" y="8"/>
                  <a:pt x="30" y="8"/>
                </a:cubicBezTo>
                <a:cubicBezTo>
                  <a:pt x="30" y="9"/>
                  <a:pt x="30" y="9"/>
                  <a:pt x="31" y="10"/>
                </a:cubicBezTo>
                <a:cubicBezTo>
                  <a:pt x="31" y="10"/>
                  <a:pt x="31" y="11"/>
                  <a:pt x="32" y="12"/>
                </a:cubicBezTo>
                <a:cubicBezTo>
                  <a:pt x="32" y="12"/>
                  <a:pt x="32" y="12"/>
                  <a:pt x="33" y="13"/>
                </a:cubicBezTo>
                <a:cubicBezTo>
                  <a:pt x="33" y="13"/>
                  <a:pt x="33" y="13"/>
                  <a:pt x="34" y="13"/>
                </a:cubicBezTo>
                <a:cubicBezTo>
                  <a:pt x="34" y="13"/>
                  <a:pt x="34" y="13"/>
                  <a:pt x="35" y="13"/>
                </a:cubicBezTo>
                <a:cubicBezTo>
                  <a:pt x="35" y="12"/>
                  <a:pt x="36" y="12"/>
                  <a:pt x="36" y="12"/>
                </a:cubicBezTo>
                <a:cubicBezTo>
                  <a:pt x="36" y="11"/>
                  <a:pt x="37" y="11"/>
                  <a:pt x="37" y="10"/>
                </a:cubicBezTo>
                <a:cubicBezTo>
                  <a:pt x="37" y="9"/>
                  <a:pt x="37" y="9"/>
                  <a:pt x="37" y="8"/>
                </a:cubicBezTo>
                <a:cubicBezTo>
                  <a:pt x="36" y="8"/>
                  <a:pt x="36" y="8"/>
                  <a:pt x="36" y="8"/>
                </a:cubicBezTo>
                <a:cubicBezTo>
                  <a:pt x="36" y="7"/>
                  <a:pt x="36" y="7"/>
                  <a:pt x="36" y="6"/>
                </a:cubicBezTo>
                <a:cubicBezTo>
                  <a:pt x="35" y="6"/>
                  <a:pt x="35" y="6"/>
                  <a:pt x="35" y="5"/>
                </a:cubicBezTo>
                <a:cubicBezTo>
                  <a:pt x="35" y="5"/>
                  <a:pt x="34" y="5"/>
                  <a:pt x="34" y="5"/>
                </a:cubicBezTo>
                <a:cubicBezTo>
                  <a:pt x="34" y="5"/>
                  <a:pt x="33" y="5"/>
                  <a:pt x="33" y="5"/>
                </a:cubicBezTo>
                <a:cubicBezTo>
                  <a:pt x="32" y="5"/>
                  <a:pt x="32" y="5"/>
                  <a:pt x="32" y="5"/>
                </a:cubicBezTo>
                <a:close/>
                <a:moveTo>
                  <a:pt x="10" y="5"/>
                </a:moveTo>
                <a:cubicBezTo>
                  <a:pt x="10" y="5"/>
                  <a:pt x="10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6"/>
                  <a:pt x="11" y="6"/>
                </a:cubicBezTo>
                <a:cubicBezTo>
                  <a:pt x="11" y="6"/>
                  <a:pt x="11" y="7"/>
                  <a:pt x="11" y="7"/>
                </a:cubicBezTo>
                <a:cubicBezTo>
                  <a:pt x="11" y="7"/>
                  <a:pt x="11" y="8"/>
                  <a:pt x="11" y="8"/>
                </a:cubicBezTo>
                <a:cubicBezTo>
                  <a:pt x="11" y="9"/>
                  <a:pt x="11" y="9"/>
                  <a:pt x="10" y="10"/>
                </a:cubicBezTo>
                <a:cubicBezTo>
                  <a:pt x="10" y="10"/>
                  <a:pt x="10" y="11"/>
                  <a:pt x="10" y="12"/>
                </a:cubicBezTo>
                <a:cubicBezTo>
                  <a:pt x="9" y="12"/>
                  <a:pt x="9" y="12"/>
                  <a:pt x="9" y="13"/>
                </a:cubicBezTo>
                <a:cubicBezTo>
                  <a:pt x="8" y="13"/>
                  <a:pt x="8" y="13"/>
                  <a:pt x="7" y="13"/>
                </a:cubicBezTo>
                <a:cubicBezTo>
                  <a:pt x="7" y="13"/>
                  <a:pt x="7" y="13"/>
                  <a:pt x="6" y="13"/>
                </a:cubicBezTo>
                <a:cubicBezTo>
                  <a:pt x="6" y="12"/>
                  <a:pt x="5" y="12"/>
                  <a:pt x="5" y="12"/>
                </a:cubicBezTo>
                <a:cubicBezTo>
                  <a:pt x="5" y="11"/>
                  <a:pt x="5" y="11"/>
                  <a:pt x="4" y="10"/>
                </a:cubicBezTo>
                <a:cubicBezTo>
                  <a:pt x="4" y="9"/>
                  <a:pt x="4" y="9"/>
                  <a:pt x="4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7"/>
                  <a:pt x="6" y="7"/>
                  <a:pt x="6" y="6"/>
                </a:cubicBezTo>
                <a:cubicBezTo>
                  <a:pt x="6" y="6"/>
                  <a:pt x="6" y="6"/>
                  <a:pt x="6" y="5"/>
                </a:cubicBezTo>
                <a:cubicBezTo>
                  <a:pt x="6" y="5"/>
                  <a:pt x="7" y="5"/>
                  <a:pt x="7" y="5"/>
                </a:cubicBezTo>
                <a:cubicBezTo>
                  <a:pt x="8" y="5"/>
                  <a:pt x="8" y="5"/>
                  <a:pt x="8" y="5"/>
                </a:cubicBezTo>
                <a:cubicBezTo>
                  <a:pt x="9" y="5"/>
                  <a:pt x="9" y="5"/>
                  <a:pt x="10" y="5"/>
                </a:cubicBezTo>
                <a:close/>
                <a:moveTo>
                  <a:pt x="21" y="8"/>
                </a:moveTo>
                <a:cubicBezTo>
                  <a:pt x="20" y="8"/>
                  <a:pt x="19" y="8"/>
                  <a:pt x="18" y="7"/>
                </a:cubicBezTo>
                <a:cubicBezTo>
                  <a:pt x="18" y="6"/>
                  <a:pt x="18" y="5"/>
                  <a:pt x="18" y="4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2"/>
                  <a:pt x="17" y="0"/>
                  <a:pt x="21" y="0"/>
                </a:cubicBezTo>
                <a:cubicBezTo>
                  <a:pt x="24" y="0"/>
                  <a:pt x="24" y="2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5"/>
                  <a:pt x="23" y="6"/>
                  <a:pt x="23" y="7"/>
                </a:cubicBezTo>
                <a:cubicBezTo>
                  <a:pt x="22" y="8"/>
                  <a:pt x="21" y="8"/>
                  <a:pt x="21" y="8"/>
                </a:cubicBezTo>
                <a:close/>
                <a:moveTo>
                  <a:pt x="19" y="7"/>
                </a:moveTo>
                <a:cubicBezTo>
                  <a:pt x="19" y="7"/>
                  <a:pt x="20" y="8"/>
                  <a:pt x="21" y="8"/>
                </a:cubicBezTo>
                <a:cubicBezTo>
                  <a:pt x="21" y="8"/>
                  <a:pt x="22" y="7"/>
                  <a:pt x="22" y="7"/>
                </a:cubicBezTo>
                <a:cubicBezTo>
                  <a:pt x="23" y="6"/>
                  <a:pt x="23" y="5"/>
                  <a:pt x="23" y="4"/>
                </a:cubicBezTo>
                <a:cubicBezTo>
                  <a:pt x="23" y="3"/>
                  <a:pt x="23" y="3"/>
                  <a:pt x="23" y="3"/>
                </a:cubicBezTo>
                <a:cubicBezTo>
                  <a:pt x="23" y="3"/>
                  <a:pt x="23" y="3"/>
                  <a:pt x="23" y="3"/>
                </a:cubicBezTo>
                <a:cubicBezTo>
                  <a:pt x="23" y="2"/>
                  <a:pt x="23" y="2"/>
                  <a:pt x="23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1" y="2"/>
                  <a:pt x="21" y="2"/>
                  <a:pt x="21" y="2"/>
                </a:cubicBezTo>
                <a:cubicBezTo>
                  <a:pt x="20" y="2"/>
                  <a:pt x="20" y="2"/>
                  <a:pt x="20" y="2"/>
                </a:cubicBezTo>
                <a:cubicBezTo>
                  <a:pt x="20" y="2"/>
                  <a:pt x="20" y="2"/>
                  <a:pt x="20" y="2"/>
                </a:cubicBezTo>
                <a:cubicBezTo>
                  <a:pt x="19" y="2"/>
                  <a:pt x="19" y="2"/>
                  <a:pt x="18" y="2"/>
                </a:cubicBezTo>
                <a:cubicBezTo>
                  <a:pt x="18" y="2"/>
                  <a:pt x="18" y="2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5"/>
                  <a:pt x="18" y="6"/>
                  <a:pt x="19" y="7"/>
                </a:cubicBezTo>
                <a:close/>
                <a:moveTo>
                  <a:pt x="41" y="25"/>
                </a:moveTo>
                <a:cubicBezTo>
                  <a:pt x="41" y="18"/>
                  <a:pt x="41" y="18"/>
                  <a:pt x="41" y="18"/>
                </a:cubicBezTo>
                <a:cubicBezTo>
                  <a:pt x="41" y="16"/>
                  <a:pt x="39" y="15"/>
                  <a:pt x="36" y="14"/>
                </a:cubicBezTo>
                <a:cubicBezTo>
                  <a:pt x="36" y="18"/>
                  <a:pt x="35" y="19"/>
                  <a:pt x="34" y="22"/>
                </a:cubicBezTo>
                <a:cubicBezTo>
                  <a:pt x="34" y="17"/>
                  <a:pt x="34" y="17"/>
                  <a:pt x="34" y="17"/>
                </a:cubicBezTo>
                <a:cubicBezTo>
                  <a:pt x="34" y="17"/>
                  <a:pt x="34" y="17"/>
                  <a:pt x="34" y="17"/>
                </a:cubicBezTo>
                <a:cubicBezTo>
                  <a:pt x="34" y="16"/>
                  <a:pt x="34" y="16"/>
                  <a:pt x="34" y="16"/>
                </a:cubicBezTo>
                <a:cubicBezTo>
                  <a:pt x="34" y="16"/>
                  <a:pt x="34" y="16"/>
                  <a:pt x="34" y="16"/>
                </a:cubicBezTo>
                <a:cubicBezTo>
                  <a:pt x="34" y="16"/>
                  <a:pt x="34" y="16"/>
                  <a:pt x="34" y="16"/>
                </a:cubicBezTo>
                <a:cubicBezTo>
                  <a:pt x="34" y="16"/>
                  <a:pt x="34" y="16"/>
                  <a:pt x="33" y="16"/>
                </a:cubicBezTo>
                <a:cubicBezTo>
                  <a:pt x="33" y="16"/>
                  <a:pt x="33" y="16"/>
                  <a:pt x="33" y="16"/>
                </a:cubicBezTo>
                <a:cubicBezTo>
                  <a:pt x="33" y="16"/>
                  <a:pt x="33" y="16"/>
                  <a:pt x="33" y="16"/>
                </a:cubicBezTo>
                <a:cubicBezTo>
                  <a:pt x="34" y="17"/>
                  <a:pt x="34" y="17"/>
                  <a:pt x="34" y="17"/>
                </a:cubicBezTo>
                <a:cubicBezTo>
                  <a:pt x="34" y="17"/>
                  <a:pt x="34" y="17"/>
                  <a:pt x="34" y="17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19"/>
                  <a:pt x="33" y="18"/>
                  <a:pt x="32" y="15"/>
                </a:cubicBezTo>
                <a:cubicBezTo>
                  <a:pt x="31" y="15"/>
                  <a:pt x="30" y="16"/>
                  <a:pt x="30" y="18"/>
                </a:cubicBezTo>
                <a:cubicBezTo>
                  <a:pt x="30" y="19"/>
                  <a:pt x="30" y="19"/>
                  <a:pt x="30" y="19"/>
                </a:cubicBezTo>
                <a:cubicBezTo>
                  <a:pt x="36" y="27"/>
                  <a:pt x="36" y="27"/>
                  <a:pt x="36" y="27"/>
                </a:cubicBezTo>
                <a:cubicBezTo>
                  <a:pt x="36" y="28"/>
                  <a:pt x="36" y="28"/>
                  <a:pt x="36" y="28"/>
                </a:cubicBezTo>
                <a:cubicBezTo>
                  <a:pt x="37" y="28"/>
                  <a:pt x="38" y="28"/>
                  <a:pt x="39" y="28"/>
                </a:cubicBezTo>
                <a:cubicBezTo>
                  <a:pt x="39" y="28"/>
                  <a:pt x="40" y="27"/>
                  <a:pt x="40" y="27"/>
                </a:cubicBezTo>
                <a:cubicBezTo>
                  <a:pt x="41" y="26"/>
                  <a:pt x="41" y="26"/>
                  <a:pt x="41" y="25"/>
                </a:cubicBezTo>
                <a:close/>
                <a:moveTo>
                  <a:pt x="0" y="25"/>
                </a:moveTo>
                <a:cubicBezTo>
                  <a:pt x="0" y="27"/>
                  <a:pt x="1" y="28"/>
                  <a:pt x="2" y="28"/>
                </a:cubicBezTo>
                <a:cubicBezTo>
                  <a:pt x="3" y="28"/>
                  <a:pt x="4" y="28"/>
                  <a:pt x="5" y="28"/>
                </a:cubicBezTo>
                <a:cubicBezTo>
                  <a:pt x="5" y="28"/>
                  <a:pt x="6" y="28"/>
                  <a:pt x="6" y="27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18"/>
                  <a:pt x="11" y="18"/>
                  <a:pt x="11" y="18"/>
                </a:cubicBezTo>
                <a:cubicBezTo>
                  <a:pt x="11" y="16"/>
                  <a:pt x="10" y="15"/>
                  <a:pt x="9" y="15"/>
                </a:cubicBezTo>
                <a:cubicBezTo>
                  <a:pt x="9" y="18"/>
                  <a:pt x="9" y="19"/>
                  <a:pt x="8" y="22"/>
                </a:cubicBezTo>
                <a:cubicBezTo>
                  <a:pt x="8" y="17"/>
                  <a:pt x="8" y="17"/>
                  <a:pt x="8" y="17"/>
                </a:cubicBezTo>
                <a:cubicBezTo>
                  <a:pt x="8" y="17"/>
                  <a:pt x="8" y="17"/>
                  <a:pt x="8" y="17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7" y="16"/>
                  <a:pt x="7" y="16"/>
                  <a:pt x="7" y="16"/>
                </a:cubicBezTo>
                <a:cubicBezTo>
                  <a:pt x="7" y="16"/>
                  <a:pt x="7" y="16"/>
                  <a:pt x="7" y="16"/>
                </a:cubicBezTo>
                <a:cubicBezTo>
                  <a:pt x="7" y="16"/>
                  <a:pt x="7" y="16"/>
                  <a:pt x="7" y="16"/>
                </a:cubicBezTo>
                <a:cubicBezTo>
                  <a:pt x="7" y="17"/>
                  <a:pt x="7" y="17"/>
                  <a:pt x="7" y="17"/>
                </a:cubicBezTo>
                <a:cubicBezTo>
                  <a:pt x="7" y="17"/>
                  <a:pt x="7" y="17"/>
                  <a:pt x="7" y="17"/>
                </a:cubicBezTo>
                <a:cubicBezTo>
                  <a:pt x="7" y="22"/>
                  <a:pt x="7" y="22"/>
                  <a:pt x="7" y="22"/>
                </a:cubicBezTo>
                <a:cubicBezTo>
                  <a:pt x="6" y="19"/>
                  <a:pt x="5" y="18"/>
                  <a:pt x="5" y="14"/>
                </a:cubicBezTo>
                <a:cubicBezTo>
                  <a:pt x="2" y="15"/>
                  <a:pt x="0" y="16"/>
                  <a:pt x="0" y="18"/>
                </a:cubicBezTo>
                <a:cubicBezTo>
                  <a:pt x="0" y="25"/>
                  <a:pt x="0" y="25"/>
                  <a:pt x="0" y="25"/>
                </a:cubicBezTo>
                <a:close/>
                <a:moveTo>
                  <a:pt x="34" y="13"/>
                </a:moveTo>
                <a:cubicBezTo>
                  <a:pt x="32" y="13"/>
                  <a:pt x="30" y="11"/>
                  <a:pt x="30" y="8"/>
                </a:cubicBezTo>
                <a:cubicBezTo>
                  <a:pt x="30" y="5"/>
                  <a:pt x="29" y="3"/>
                  <a:pt x="34" y="3"/>
                </a:cubicBezTo>
                <a:cubicBezTo>
                  <a:pt x="38" y="3"/>
                  <a:pt x="38" y="5"/>
                  <a:pt x="38" y="8"/>
                </a:cubicBezTo>
                <a:cubicBezTo>
                  <a:pt x="38" y="11"/>
                  <a:pt x="36" y="13"/>
                  <a:pt x="34" y="13"/>
                </a:cubicBezTo>
                <a:close/>
                <a:moveTo>
                  <a:pt x="7" y="13"/>
                </a:moveTo>
                <a:cubicBezTo>
                  <a:pt x="9" y="13"/>
                  <a:pt x="11" y="11"/>
                  <a:pt x="11" y="8"/>
                </a:cubicBezTo>
                <a:cubicBezTo>
                  <a:pt x="11" y="5"/>
                  <a:pt x="12" y="3"/>
                  <a:pt x="7" y="3"/>
                </a:cubicBezTo>
                <a:cubicBezTo>
                  <a:pt x="3" y="3"/>
                  <a:pt x="4" y="5"/>
                  <a:pt x="4" y="8"/>
                </a:cubicBezTo>
                <a:cubicBezTo>
                  <a:pt x="4" y="11"/>
                  <a:pt x="6" y="13"/>
                  <a:pt x="7" y="13"/>
                </a:cubicBezTo>
                <a:close/>
                <a:moveTo>
                  <a:pt x="15" y="11"/>
                </a:moveTo>
                <a:cubicBezTo>
                  <a:pt x="15" y="15"/>
                  <a:pt x="15" y="15"/>
                  <a:pt x="15" y="15"/>
                </a:cubicBezTo>
                <a:cubicBezTo>
                  <a:pt x="15" y="15"/>
                  <a:pt x="15" y="15"/>
                  <a:pt x="15" y="15"/>
                </a:cubicBezTo>
                <a:cubicBezTo>
                  <a:pt x="15" y="15"/>
                  <a:pt x="15" y="15"/>
                  <a:pt x="15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20" y="15"/>
                  <a:pt x="20" y="15"/>
                  <a:pt x="20" y="15"/>
                </a:cubicBezTo>
                <a:cubicBezTo>
                  <a:pt x="19" y="13"/>
                  <a:pt x="19" y="11"/>
                  <a:pt x="18" y="9"/>
                </a:cubicBezTo>
                <a:cubicBezTo>
                  <a:pt x="16" y="9"/>
                  <a:pt x="15" y="10"/>
                  <a:pt x="15" y="11"/>
                </a:cubicBezTo>
                <a:close/>
                <a:moveTo>
                  <a:pt x="26" y="15"/>
                </a:moveTo>
                <a:cubicBezTo>
                  <a:pt x="26" y="11"/>
                  <a:pt x="26" y="11"/>
                  <a:pt x="26" y="11"/>
                </a:cubicBezTo>
                <a:cubicBezTo>
                  <a:pt x="26" y="10"/>
                  <a:pt x="25" y="9"/>
                  <a:pt x="23" y="9"/>
                </a:cubicBezTo>
                <a:cubicBezTo>
                  <a:pt x="22" y="11"/>
                  <a:pt x="22" y="13"/>
                  <a:pt x="21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lose/>
                <a:moveTo>
                  <a:pt x="21" y="15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5"/>
                  <a:pt x="20" y="15"/>
                  <a:pt x="20" y="15"/>
                </a:cubicBezTo>
                <a:lnTo>
                  <a:pt x="21" y="1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29" name="Freeform 257">
            <a:extLst>
              <a:ext uri="{FF2B5EF4-FFF2-40B4-BE49-F238E27FC236}">
                <a16:creationId xmlns:a16="http://schemas.microsoft.com/office/drawing/2014/main" id="{FC1F75D2-510C-86B6-A651-6C09853CAE54}"/>
              </a:ext>
            </a:extLst>
          </p:cNvPr>
          <p:cNvSpPr>
            <a:spLocks noEditPoints="1"/>
          </p:cNvSpPr>
          <p:nvPr/>
        </p:nvSpPr>
        <p:spPr bwMode="auto">
          <a:xfrm>
            <a:off x="2929812" y="3531567"/>
            <a:ext cx="316712" cy="334810"/>
          </a:xfrm>
          <a:custGeom>
            <a:avLst/>
            <a:gdLst>
              <a:gd name="T0" fmla="*/ 17 w 33"/>
              <a:gd name="T1" fmla="*/ 0 h 35"/>
              <a:gd name="T2" fmla="*/ 13 w 33"/>
              <a:gd name="T3" fmla="*/ 12 h 35"/>
              <a:gd name="T4" fmla="*/ 20 w 33"/>
              <a:gd name="T5" fmla="*/ 12 h 35"/>
              <a:gd name="T6" fmla="*/ 14 w 33"/>
              <a:gd name="T7" fmla="*/ 12 h 35"/>
              <a:gd name="T8" fmla="*/ 13 w 33"/>
              <a:gd name="T9" fmla="*/ 6 h 35"/>
              <a:gd name="T10" fmla="*/ 13 w 33"/>
              <a:gd name="T11" fmla="*/ 4 h 35"/>
              <a:gd name="T12" fmla="*/ 15 w 33"/>
              <a:gd name="T13" fmla="*/ 4 h 35"/>
              <a:gd name="T14" fmla="*/ 19 w 33"/>
              <a:gd name="T15" fmla="*/ 4 h 35"/>
              <a:gd name="T16" fmla="*/ 21 w 33"/>
              <a:gd name="T17" fmla="*/ 4 h 35"/>
              <a:gd name="T18" fmla="*/ 21 w 33"/>
              <a:gd name="T19" fmla="*/ 6 h 35"/>
              <a:gd name="T20" fmla="*/ 20 w 33"/>
              <a:gd name="T21" fmla="*/ 12 h 35"/>
              <a:gd name="T22" fmla="*/ 14 w 33"/>
              <a:gd name="T23" fmla="*/ 12 h 35"/>
              <a:gd name="T24" fmla="*/ 26 w 33"/>
              <a:gd name="T25" fmla="*/ 35 h 35"/>
              <a:gd name="T26" fmla="*/ 28 w 33"/>
              <a:gd name="T27" fmla="*/ 30 h 35"/>
              <a:gd name="T28" fmla="*/ 32 w 33"/>
              <a:gd name="T29" fmla="*/ 27 h 35"/>
              <a:gd name="T30" fmla="*/ 5 w 33"/>
              <a:gd name="T31" fmla="*/ 30 h 35"/>
              <a:gd name="T32" fmla="*/ 6 w 33"/>
              <a:gd name="T33" fmla="*/ 33 h 35"/>
              <a:gd name="T34" fmla="*/ 0 w 33"/>
              <a:gd name="T35" fmla="*/ 25 h 35"/>
              <a:gd name="T36" fmla="*/ 33 w 33"/>
              <a:gd name="T37" fmla="*/ 26 h 35"/>
              <a:gd name="T38" fmla="*/ 0 w 33"/>
              <a:gd name="T39" fmla="*/ 25 h 35"/>
              <a:gd name="T40" fmla="*/ 7 w 33"/>
              <a:gd name="T41" fmla="*/ 20 h 35"/>
              <a:gd name="T42" fmla="*/ 7 w 33"/>
              <a:gd name="T43" fmla="*/ 20 h 35"/>
              <a:gd name="T44" fmla="*/ 11 w 33"/>
              <a:gd name="T45" fmla="*/ 19 h 35"/>
              <a:gd name="T46" fmla="*/ 13 w 33"/>
              <a:gd name="T47" fmla="*/ 16 h 35"/>
              <a:gd name="T48" fmla="*/ 17 w 33"/>
              <a:gd name="T49" fmla="*/ 19 h 35"/>
              <a:gd name="T50" fmla="*/ 16 w 33"/>
              <a:gd name="T51" fmla="*/ 18 h 35"/>
              <a:gd name="T52" fmla="*/ 16 w 33"/>
              <a:gd name="T53" fmla="*/ 17 h 35"/>
              <a:gd name="T54" fmla="*/ 18 w 33"/>
              <a:gd name="T55" fmla="*/ 18 h 35"/>
              <a:gd name="T56" fmla="*/ 17 w 33"/>
              <a:gd name="T57" fmla="*/ 19 h 35"/>
              <a:gd name="T58" fmla="*/ 18 w 33"/>
              <a:gd name="T59" fmla="*/ 24 h 35"/>
              <a:gd name="T60" fmla="*/ 27 w 33"/>
              <a:gd name="T61" fmla="*/ 20 h 35"/>
              <a:gd name="T62" fmla="*/ 7 w 33"/>
              <a:gd name="T63" fmla="*/ 24 h 35"/>
              <a:gd name="T64" fmla="*/ 7 w 33"/>
              <a:gd name="T65" fmla="*/ 20 h 35"/>
              <a:gd name="T66" fmla="*/ 11 w 33"/>
              <a:gd name="T67" fmla="*/ 19 h 35"/>
              <a:gd name="T68" fmla="*/ 11 w 33"/>
              <a:gd name="T69" fmla="*/ 16 h 35"/>
              <a:gd name="T70" fmla="*/ 7 w 33"/>
              <a:gd name="T71" fmla="*/ 17 h 35"/>
              <a:gd name="T72" fmla="*/ 2 w 33"/>
              <a:gd name="T73" fmla="*/ 21 h 35"/>
              <a:gd name="T74" fmla="*/ 5 w 33"/>
              <a:gd name="T75" fmla="*/ 21 h 35"/>
              <a:gd name="T76" fmla="*/ 6 w 33"/>
              <a:gd name="T77" fmla="*/ 24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3" h="35">
                <a:moveTo>
                  <a:pt x="22" y="7"/>
                </a:moveTo>
                <a:cubicBezTo>
                  <a:pt x="22" y="3"/>
                  <a:pt x="23" y="0"/>
                  <a:pt x="17" y="0"/>
                </a:cubicBezTo>
                <a:cubicBezTo>
                  <a:pt x="11" y="0"/>
                  <a:pt x="12" y="3"/>
                  <a:pt x="12" y="7"/>
                </a:cubicBezTo>
                <a:cubicBezTo>
                  <a:pt x="12" y="9"/>
                  <a:pt x="12" y="11"/>
                  <a:pt x="13" y="12"/>
                </a:cubicBezTo>
                <a:cubicBezTo>
                  <a:pt x="14" y="13"/>
                  <a:pt x="16" y="14"/>
                  <a:pt x="17" y="14"/>
                </a:cubicBezTo>
                <a:cubicBezTo>
                  <a:pt x="18" y="14"/>
                  <a:pt x="19" y="13"/>
                  <a:pt x="20" y="12"/>
                </a:cubicBezTo>
                <a:cubicBezTo>
                  <a:pt x="22" y="11"/>
                  <a:pt x="22" y="9"/>
                  <a:pt x="22" y="7"/>
                </a:cubicBezTo>
                <a:close/>
                <a:moveTo>
                  <a:pt x="14" y="12"/>
                </a:moveTo>
                <a:cubicBezTo>
                  <a:pt x="13" y="11"/>
                  <a:pt x="13" y="9"/>
                  <a:pt x="13" y="8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3" y="5"/>
                </a:cubicBezTo>
                <a:cubicBezTo>
                  <a:pt x="13" y="5"/>
                  <a:pt x="13" y="4"/>
                  <a:pt x="13" y="4"/>
                </a:cubicBezTo>
                <a:cubicBezTo>
                  <a:pt x="14" y="3"/>
                  <a:pt x="14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6" y="4"/>
                  <a:pt x="16" y="4"/>
                  <a:pt x="17" y="4"/>
                </a:cubicBezTo>
                <a:cubicBezTo>
                  <a:pt x="18" y="4"/>
                  <a:pt x="18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20" y="3"/>
                  <a:pt x="21" y="4"/>
                </a:cubicBezTo>
                <a:cubicBezTo>
                  <a:pt x="21" y="4"/>
                  <a:pt x="21" y="5"/>
                  <a:pt x="21" y="5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8"/>
                  <a:pt x="21" y="8"/>
                  <a:pt x="21" y="8"/>
                </a:cubicBezTo>
                <a:cubicBezTo>
                  <a:pt x="21" y="9"/>
                  <a:pt x="21" y="11"/>
                  <a:pt x="20" y="12"/>
                </a:cubicBezTo>
                <a:cubicBezTo>
                  <a:pt x="19" y="13"/>
                  <a:pt x="18" y="14"/>
                  <a:pt x="17" y="14"/>
                </a:cubicBezTo>
                <a:cubicBezTo>
                  <a:pt x="16" y="14"/>
                  <a:pt x="15" y="13"/>
                  <a:pt x="14" y="12"/>
                </a:cubicBezTo>
                <a:close/>
                <a:moveTo>
                  <a:pt x="8" y="35"/>
                </a:moveTo>
                <a:cubicBezTo>
                  <a:pt x="17" y="35"/>
                  <a:pt x="17" y="35"/>
                  <a:pt x="26" y="35"/>
                </a:cubicBezTo>
                <a:cubicBezTo>
                  <a:pt x="27" y="35"/>
                  <a:pt x="28" y="34"/>
                  <a:pt x="28" y="33"/>
                </a:cubicBezTo>
                <a:cubicBezTo>
                  <a:pt x="28" y="32"/>
                  <a:pt x="28" y="31"/>
                  <a:pt x="28" y="30"/>
                </a:cubicBezTo>
                <a:cubicBezTo>
                  <a:pt x="28" y="30"/>
                  <a:pt x="28" y="30"/>
                  <a:pt x="28" y="30"/>
                </a:cubicBezTo>
                <a:cubicBezTo>
                  <a:pt x="32" y="27"/>
                  <a:pt x="32" y="27"/>
                  <a:pt x="32" y="27"/>
                </a:cubicBezTo>
                <a:cubicBezTo>
                  <a:pt x="2" y="27"/>
                  <a:pt x="2" y="27"/>
                  <a:pt x="2" y="27"/>
                </a:cubicBezTo>
                <a:cubicBezTo>
                  <a:pt x="5" y="30"/>
                  <a:pt x="5" y="30"/>
                  <a:pt x="5" y="30"/>
                </a:cubicBezTo>
                <a:cubicBezTo>
                  <a:pt x="5" y="30"/>
                  <a:pt x="6" y="30"/>
                  <a:pt x="6" y="30"/>
                </a:cubicBezTo>
                <a:cubicBezTo>
                  <a:pt x="6" y="31"/>
                  <a:pt x="6" y="32"/>
                  <a:pt x="6" y="33"/>
                </a:cubicBezTo>
                <a:cubicBezTo>
                  <a:pt x="6" y="34"/>
                  <a:pt x="7" y="35"/>
                  <a:pt x="8" y="35"/>
                </a:cubicBezTo>
                <a:close/>
                <a:moveTo>
                  <a:pt x="0" y="25"/>
                </a:moveTo>
                <a:cubicBezTo>
                  <a:pt x="33" y="25"/>
                  <a:pt x="33" y="25"/>
                  <a:pt x="33" y="25"/>
                </a:cubicBezTo>
                <a:cubicBezTo>
                  <a:pt x="33" y="26"/>
                  <a:pt x="33" y="26"/>
                  <a:pt x="33" y="26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5"/>
                  <a:pt x="0" y="25"/>
                  <a:pt x="0" y="25"/>
                </a:cubicBezTo>
                <a:close/>
                <a:moveTo>
                  <a:pt x="7" y="24"/>
                </a:move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11" y="19"/>
                  <a:pt x="11" y="19"/>
                  <a:pt x="11" y="19"/>
                </a:cubicBezTo>
                <a:cubicBezTo>
                  <a:pt x="12" y="19"/>
                  <a:pt x="12" y="17"/>
                  <a:pt x="12" y="16"/>
                </a:cubicBezTo>
                <a:cubicBezTo>
                  <a:pt x="12" y="16"/>
                  <a:pt x="12" y="16"/>
                  <a:pt x="13" y="16"/>
                </a:cubicBezTo>
                <a:cubicBezTo>
                  <a:pt x="16" y="24"/>
                  <a:pt x="16" y="24"/>
                  <a:pt x="16" y="24"/>
                </a:cubicBezTo>
                <a:cubicBezTo>
                  <a:pt x="17" y="19"/>
                  <a:pt x="17" y="19"/>
                  <a:pt x="17" y="19"/>
                </a:cubicBezTo>
                <a:cubicBezTo>
                  <a:pt x="17" y="19"/>
                  <a:pt x="17" y="19"/>
                  <a:pt x="17" y="19"/>
                </a:cubicBezTo>
                <a:cubicBezTo>
                  <a:pt x="16" y="18"/>
                  <a:pt x="16" y="18"/>
                  <a:pt x="16" y="18"/>
                </a:cubicBezTo>
                <a:cubicBezTo>
                  <a:pt x="16" y="18"/>
                  <a:pt x="16" y="18"/>
                  <a:pt x="16" y="18"/>
                </a:cubicBezTo>
                <a:cubicBezTo>
                  <a:pt x="16" y="18"/>
                  <a:pt x="16" y="17"/>
                  <a:pt x="16" y="17"/>
                </a:cubicBezTo>
                <a:cubicBezTo>
                  <a:pt x="17" y="17"/>
                  <a:pt x="17" y="17"/>
                  <a:pt x="18" y="17"/>
                </a:cubicBezTo>
                <a:cubicBezTo>
                  <a:pt x="18" y="17"/>
                  <a:pt x="18" y="18"/>
                  <a:pt x="18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17" y="19"/>
                  <a:pt x="17" y="19"/>
                  <a:pt x="17" y="19"/>
                </a:cubicBezTo>
                <a:cubicBezTo>
                  <a:pt x="17" y="19"/>
                  <a:pt x="17" y="19"/>
                  <a:pt x="17" y="19"/>
                </a:cubicBezTo>
                <a:cubicBezTo>
                  <a:pt x="18" y="24"/>
                  <a:pt x="18" y="24"/>
                  <a:pt x="18" y="24"/>
                </a:cubicBezTo>
                <a:cubicBezTo>
                  <a:pt x="19" y="21"/>
                  <a:pt x="20" y="20"/>
                  <a:pt x="21" y="16"/>
                </a:cubicBezTo>
                <a:cubicBezTo>
                  <a:pt x="24" y="17"/>
                  <a:pt x="27" y="18"/>
                  <a:pt x="27" y="20"/>
                </a:cubicBezTo>
                <a:cubicBezTo>
                  <a:pt x="27" y="24"/>
                  <a:pt x="27" y="24"/>
                  <a:pt x="27" y="24"/>
                </a:cubicBezTo>
                <a:cubicBezTo>
                  <a:pt x="20" y="24"/>
                  <a:pt x="14" y="24"/>
                  <a:pt x="7" y="24"/>
                </a:cubicBezTo>
                <a:close/>
                <a:moveTo>
                  <a:pt x="6" y="20"/>
                </a:move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8" y="20"/>
                  <a:pt x="9" y="20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18"/>
                  <a:pt x="12" y="17"/>
                  <a:pt x="11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0" y="15"/>
                  <a:pt x="9" y="16"/>
                </a:cubicBezTo>
                <a:cubicBezTo>
                  <a:pt x="7" y="17"/>
                  <a:pt x="7" y="17"/>
                  <a:pt x="7" y="17"/>
                </a:cubicBezTo>
                <a:cubicBezTo>
                  <a:pt x="7" y="17"/>
                  <a:pt x="7" y="18"/>
                  <a:pt x="7" y="18"/>
                </a:cubicBezTo>
                <a:cubicBezTo>
                  <a:pt x="2" y="21"/>
                  <a:pt x="2" y="21"/>
                  <a:pt x="2" y="21"/>
                </a:cubicBezTo>
                <a:cubicBezTo>
                  <a:pt x="3" y="22"/>
                  <a:pt x="3" y="22"/>
                  <a:pt x="3" y="22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4"/>
                  <a:pt x="5" y="24"/>
                  <a:pt x="5" y="24"/>
                </a:cubicBezTo>
                <a:cubicBezTo>
                  <a:pt x="6" y="24"/>
                  <a:pt x="6" y="24"/>
                  <a:pt x="6" y="24"/>
                </a:cubicBezTo>
                <a:lnTo>
                  <a:pt x="6" y="2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30" name="Freeform 258">
            <a:extLst>
              <a:ext uri="{FF2B5EF4-FFF2-40B4-BE49-F238E27FC236}">
                <a16:creationId xmlns:a16="http://schemas.microsoft.com/office/drawing/2014/main" id="{391CF221-6E03-9734-35DA-BDFA7C342239}"/>
              </a:ext>
            </a:extLst>
          </p:cNvPr>
          <p:cNvSpPr>
            <a:spLocks noEditPoints="1"/>
          </p:cNvSpPr>
          <p:nvPr/>
        </p:nvSpPr>
        <p:spPr bwMode="auto">
          <a:xfrm>
            <a:off x="8433443" y="3531567"/>
            <a:ext cx="334810" cy="334810"/>
          </a:xfrm>
          <a:custGeom>
            <a:avLst/>
            <a:gdLst>
              <a:gd name="T0" fmla="*/ 6 w 35"/>
              <a:gd name="T1" fmla="*/ 17 h 35"/>
              <a:gd name="T2" fmla="*/ 32 w 35"/>
              <a:gd name="T3" fmla="*/ 23 h 35"/>
              <a:gd name="T4" fmla="*/ 28 w 35"/>
              <a:gd name="T5" fmla="*/ 17 h 35"/>
              <a:gd name="T6" fmla="*/ 26 w 35"/>
              <a:gd name="T7" fmla="*/ 19 h 35"/>
              <a:gd name="T8" fmla="*/ 25 w 35"/>
              <a:gd name="T9" fmla="*/ 20 h 35"/>
              <a:gd name="T10" fmla="*/ 25 w 35"/>
              <a:gd name="T11" fmla="*/ 24 h 35"/>
              <a:gd name="T12" fmla="*/ 28 w 35"/>
              <a:gd name="T13" fmla="*/ 27 h 35"/>
              <a:gd name="T14" fmla="*/ 31 w 35"/>
              <a:gd name="T15" fmla="*/ 24 h 35"/>
              <a:gd name="T16" fmla="*/ 30 w 35"/>
              <a:gd name="T17" fmla="*/ 20 h 35"/>
              <a:gd name="T18" fmla="*/ 27 w 35"/>
              <a:gd name="T19" fmla="*/ 20 h 35"/>
              <a:gd name="T20" fmla="*/ 7 w 35"/>
              <a:gd name="T21" fmla="*/ 20 h 35"/>
              <a:gd name="T22" fmla="*/ 5 w 35"/>
              <a:gd name="T23" fmla="*/ 20 h 35"/>
              <a:gd name="T24" fmla="*/ 4 w 35"/>
              <a:gd name="T25" fmla="*/ 24 h 35"/>
              <a:gd name="T26" fmla="*/ 6 w 35"/>
              <a:gd name="T27" fmla="*/ 27 h 35"/>
              <a:gd name="T28" fmla="*/ 9 w 35"/>
              <a:gd name="T29" fmla="*/ 24 h 35"/>
              <a:gd name="T30" fmla="*/ 9 w 35"/>
              <a:gd name="T31" fmla="*/ 20 h 35"/>
              <a:gd name="T32" fmla="*/ 8 w 35"/>
              <a:gd name="T33" fmla="*/ 19 h 35"/>
              <a:gd name="T34" fmla="*/ 9 w 35"/>
              <a:gd name="T35" fmla="*/ 28 h 35"/>
              <a:gd name="T36" fmla="*/ 7 w 35"/>
              <a:gd name="T37" fmla="*/ 30 h 35"/>
              <a:gd name="T38" fmla="*/ 7 w 35"/>
              <a:gd name="T39" fmla="*/ 29 h 35"/>
              <a:gd name="T40" fmla="*/ 6 w 35"/>
              <a:gd name="T41" fmla="*/ 29 h 35"/>
              <a:gd name="T42" fmla="*/ 6 w 35"/>
              <a:gd name="T43" fmla="*/ 34 h 35"/>
              <a:gd name="T44" fmla="*/ 0 w 35"/>
              <a:gd name="T45" fmla="*/ 33 h 35"/>
              <a:gd name="T46" fmla="*/ 13 w 35"/>
              <a:gd name="T47" fmla="*/ 33 h 35"/>
              <a:gd name="T48" fmla="*/ 20 w 35"/>
              <a:gd name="T49" fmla="*/ 2 h 35"/>
              <a:gd name="T50" fmla="*/ 5 w 35"/>
              <a:gd name="T51" fmla="*/ 11 h 35"/>
              <a:gd name="T52" fmla="*/ 6 w 35"/>
              <a:gd name="T53" fmla="*/ 16 h 35"/>
              <a:gd name="T54" fmla="*/ 21 w 35"/>
              <a:gd name="T55" fmla="*/ 12 h 35"/>
              <a:gd name="T56" fmla="*/ 23 w 35"/>
              <a:gd name="T57" fmla="*/ 3 h 35"/>
              <a:gd name="T58" fmla="*/ 12 w 35"/>
              <a:gd name="T59" fmla="*/ 1 h 35"/>
              <a:gd name="T60" fmla="*/ 29 w 35"/>
              <a:gd name="T61" fmla="*/ 1 h 35"/>
              <a:gd name="T62" fmla="*/ 28 w 35"/>
              <a:gd name="T63" fmla="*/ 10 h 35"/>
              <a:gd name="T64" fmla="*/ 7 w 35"/>
              <a:gd name="T65" fmla="*/ 14 h 35"/>
              <a:gd name="T66" fmla="*/ 6 w 35"/>
              <a:gd name="T67" fmla="*/ 10 h 35"/>
              <a:gd name="T68" fmla="*/ 20 w 35"/>
              <a:gd name="T69" fmla="*/ 3 h 35"/>
              <a:gd name="T70" fmla="*/ 21 w 35"/>
              <a:gd name="T71" fmla="*/ 11 h 35"/>
              <a:gd name="T72" fmla="*/ 35 w 35"/>
              <a:gd name="T73" fmla="*/ 33 h 35"/>
              <a:gd name="T74" fmla="*/ 29 w 35"/>
              <a:gd name="T75" fmla="*/ 34 h 35"/>
              <a:gd name="T76" fmla="*/ 29 w 35"/>
              <a:gd name="T77" fmla="*/ 29 h 35"/>
              <a:gd name="T78" fmla="*/ 27 w 35"/>
              <a:gd name="T79" fmla="*/ 29 h 35"/>
              <a:gd name="T80" fmla="*/ 28 w 35"/>
              <a:gd name="T81" fmla="*/ 30 h 35"/>
              <a:gd name="T82" fmla="*/ 25 w 35"/>
              <a:gd name="T83" fmla="*/ 28 h 35"/>
              <a:gd name="T84" fmla="*/ 23 w 35"/>
              <a:gd name="T85" fmla="*/ 3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" h="35">
                <a:moveTo>
                  <a:pt x="6" y="27"/>
                </a:moveTo>
                <a:cubicBezTo>
                  <a:pt x="5" y="27"/>
                  <a:pt x="3" y="25"/>
                  <a:pt x="3" y="22"/>
                </a:cubicBezTo>
                <a:cubicBezTo>
                  <a:pt x="3" y="19"/>
                  <a:pt x="2" y="17"/>
                  <a:pt x="6" y="17"/>
                </a:cubicBezTo>
                <a:cubicBezTo>
                  <a:pt x="10" y="17"/>
                  <a:pt x="10" y="19"/>
                  <a:pt x="10" y="22"/>
                </a:cubicBezTo>
                <a:cubicBezTo>
                  <a:pt x="10" y="25"/>
                  <a:pt x="8" y="27"/>
                  <a:pt x="6" y="27"/>
                </a:cubicBezTo>
                <a:close/>
                <a:moveTo>
                  <a:pt x="32" y="23"/>
                </a:moveTo>
                <a:cubicBezTo>
                  <a:pt x="31" y="25"/>
                  <a:pt x="30" y="27"/>
                  <a:pt x="28" y="27"/>
                </a:cubicBezTo>
                <a:cubicBezTo>
                  <a:pt x="26" y="27"/>
                  <a:pt x="24" y="25"/>
                  <a:pt x="24" y="22"/>
                </a:cubicBezTo>
                <a:cubicBezTo>
                  <a:pt x="24" y="19"/>
                  <a:pt x="24" y="17"/>
                  <a:pt x="28" y="17"/>
                </a:cubicBezTo>
                <a:cubicBezTo>
                  <a:pt x="32" y="17"/>
                  <a:pt x="32" y="19"/>
                  <a:pt x="32" y="22"/>
                </a:cubicBezTo>
                <a:cubicBezTo>
                  <a:pt x="32" y="22"/>
                  <a:pt x="32" y="22"/>
                  <a:pt x="32" y="23"/>
                </a:cubicBezTo>
                <a:close/>
                <a:moveTo>
                  <a:pt x="26" y="19"/>
                </a:moveTo>
                <a:cubicBezTo>
                  <a:pt x="26" y="19"/>
                  <a:pt x="25" y="19"/>
                  <a:pt x="25" y="19"/>
                </a:cubicBezTo>
                <a:cubicBezTo>
                  <a:pt x="25" y="19"/>
                  <a:pt x="25" y="19"/>
                  <a:pt x="25" y="20"/>
                </a:cubicBezTo>
                <a:cubicBezTo>
                  <a:pt x="25" y="20"/>
                  <a:pt x="25" y="20"/>
                  <a:pt x="25" y="20"/>
                </a:cubicBezTo>
                <a:cubicBezTo>
                  <a:pt x="25" y="20"/>
                  <a:pt x="25" y="21"/>
                  <a:pt x="25" y="21"/>
                </a:cubicBezTo>
                <a:cubicBezTo>
                  <a:pt x="25" y="22"/>
                  <a:pt x="25" y="22"/>
                  <a:pt x="25" y="22"/>
                </a:cubicBezTo>
                <a:cubicBezTo>
                  <a:pt x="25" y="23"/>
                  <a:pt x="25" y="23"/>
                  <a:pt x="25" y="24"/>
                </a:cubicBezTo>
                <a:cubicBezTo>
                  <a:pt x="25" y="24"/>
                  <a:pt x="26" y="25"/>
                  <a:pt x="26" y="25"/>
                </a:cubicBezTo>
                <a:cubicBezTo>
                  <a:pt x="26" y="26"/>
                  <a:pt x="27" y="26"/>
                  <a:pt x="27" y="26"/>
                </a:cubicBezTo>
                <a:cubicBezTo>
                  <a:pt x="27" y="26"/>
                  <a:pt x="28" y="27"/>
                  <a:pt x="28" y="27"/>
                </a:cubicBezTo>
                <a:cubicBezTo>
                  <a:pt x="28" y="27"/>
                  <a:pt x="29" y="26"/>
                  <a:pt x="29" y="26"/>
                </a:cubicBezTo>
                <a:cubicBezTo>
                  <a:pt x="30" y="26"/>
                  <a:pt x="30" y="26"/>
                  <a:pt x="30" y="25"/>
                </a:cubicBezTo>
                <a:cubicBezTo>
                  <a:pt x="30" y="25"/>
                  <a:pt x="31" y="24"/>
                  <a:pt x="31" y="24"/>
                </a:cubicBezTo>
                <a:cubicBezTo>
                  <a:pt x="31" y="23"/>
                  <a:pt x="31" y="23"/>
                  <a:pt x="31" y="22"/>
                </a:cubicBezTo>
                <a:cubicBezTo>
                  <a:pt x="30" y="22"/>
                  <a:pt x="30" y="22"/>
                  <a:pt x="30" y="22"/>
                </a:cubicBezTo>
                <a:cubicBezTo>
                  <a:pt x="30" y="21"/>
                  <a:pt x="30" y="21"/>
                  <a:pt x="30" y="20"/>
                </a:cubicBezTo>
                <a:cubicBezTo>
                  <a:pt x="30" y="20"/>
                  <a:pt x="30" y="20"/>
                  <a:pt x="29" y="20"/>
                </a:cubicBezTo>
                <a:cubicBezTo>
                  <a:pt x="29" y="19"/>
                  <a:pt x="29" y="19"/>
                  <a:pt x="28" y="19"/>
                </a:cubicBezTo>
                <a:cubicBezTo>
                  <a:pt x="28" y="20"/>
                  <a:pt x="28" y="20"/>
                  <a:pt x="27" y="20"/>
                </a:cubicBezTo>
                <a:cubicBezTo>
                  <a:pt x="27" y="20"/>
                  <a:pt x="26" y="20"/>
                  <a:pt x="26" y="19"/>
                </a:cubicBezTo>
                <a:close/>
                <a:moveTo>
                  <a:pt x="8" y="19"/>
                </a:moveTo>
                <a:cubicBezTo>
                  <a:pt x="8" y="20"/>
                  <a:pt x="8" y="20"/>
                  <a:pt x="7" y="20"/>
                </a:cubicBezTo>
                <a:cubicBezTo>
                  <a:pt x="7" y="20"/>
                  <a:pt x="7" y="20"/>
                  <a:pt x="6" y="19"/>
                </a:cubicBezTo>
                <a:cubicBezTo>
                  <a:pt x="6" y="19"/>
                  <a:pt x="5" y="19"/>
                  <a:pt x="5" y="20"/>
                </a:cubicBezTo>
                <a:cubicBezTo>
                  <a:pt x="5" y="20"/>
                  <a:pt x="5" y="20"/>
                  <a:pt x="5" y="20"/>
                </a:cubicBezTo>
                <a:cubicBezTo>
                  <a:pt x="5" y="21"/>
                  <a:pt x="5" y="21"/>
                  <a:pt x="4" y="22"/>
                </a:cubicBezTo>
                <a:cubicBezTo>
                  <a:pt x="3" y="22"/>
                  <a:pt x="3" y="22"/>
                  <a:pt x="3" y="22"/>
                </a:cubicBezTo>
                <a:cubicBezTo>
                  <a:pt x="3" y="23"/>
                  <a:pt x="3" y="23"/>
                  <a:pt x="4" y="24"/>
                </a:cubicBezTo>
                <a:cubicBezTo>
                  <a:pt x="4" y="24"/>
                  <a:pt x="4" y="25"/>
                  <a:pt x="4" y="25"/>
                </a:cubicBezTo>
                <a:cubicBezTo>
                  <a:pt x="5" y="26"/>
                  <a:pt x="5" y="26"/>
                  <a:pt x="5" y="26"/>
                </a:cubicBezTo>
                <a:cubicBezTo>
                  <a:pt x="6" y="26"/>
                  <a:pt x="6" y="27"/>
                  <a:pt x="6" y="27"/>
                </a:cubicBezTo>
                <a:cubicBezTo>
                  <a:pt x="7" y="27"/>
                  <a:pt x="7" y="26"/>
                  <a:pt x="7" y="26"/>
                </a:cubicBezTo>
                <a:cubicBezTo>
                  <a:pt x="8" y="26"/>
                  <a:pt x="8" y="26"/>
                  <a:pt x="8" y="25"/>
                </a:cubicBezTo>
                <a:cubicBezTo>
                  <a:pt x="9" y="25"/>
                  <a:pt x="9" y="24"/>
                  <a:pt x="9" y="24"/>
                </a:cubicBezTo>
                <a:cubicBezTo>
                  <a:pt x="9" y="23"/>
                  <a:pt x="9" y="23"/>
                  <a:pt x="9" y="22"/>
                </a:cubicBezTo>
                <a:cubicBezTo>
                  <a:pt x="9" y="22"/>
                  <a:pt x="9" y="22"/>
                  <a:pt x="9" y="21"/>
                </a:cubicBezTo>
                <a:cubicBezTo>
                  <a:pt x="9" y="21"/>
                  <a:pt x="10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19"/>
                  <a:pt x="9" y="19"/>
                  <a:pt x="8" y="19"/>
                </a:cubicBezTo>
                <a:close/>
                <a:moveTo>
                  <a:pt x="13" y="33"/>
                </a:moveTo>
                <a:cubicBezTo>
                  <a:pt x="13" y="31"/>
                  <a:pt x="13" y="31"/>
                  <a:pt x="13" y="31"/>
                </a:cubicBezTo>
                <a:cubicBezTo>
                  <a:pt x="13" y="30"/>
                  <a:pt x="11" y="29"/>
                  <a:pt x="9" y="28"/>
                </a:cubicBezTo>
                <a:cubicBezTo>
                  <a:pt x="9" y="31"/>
                  <a:pt x="8" y="32"/>
                  <a:pt x="7" y="34"/>
                </a:cubicBezTo>
                <a:cubicBezTo>
                  <a:pt x="7" y="30"/>
                  <a:pt x="7" y="30"/>
                  <a:pt x="7" y="30"/>
                </a:cubicBezTo>
                <a:cubicBezTo>
                  <a:pt x="7" y="30"/>
                  <a:pt x="7" y="30"/>
                  <a:pt x="7" y="30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29"/>
                  <a:pt x="6" y="29"/>
                  <a:pt x="6" y="29"/>
                </a:cubicBezTo>
                <a:cubicBezTo>
                  <a:pt x="6" y="29"/>
                  <a:pt x="6" y="29"/>
                  <a:pt x="6" y="29"/>
                </a:cubicBezTo>
                <a:cubicBezTo>
                  <a:pt x="6" y="29"/>
                  <a:pt x="6" y="29"/>
                  <a:pt x="6" y="29"/>
                </a:cubicBezTo>
                <a:cubicBezTo>
                  <a:pt x="6" y="30"/>
                  <a:pt x="6" y="30"/>
                  <a:pt x="6" y="30"/>
                </a:cubicBezTo>
                <a:cubicBezTo>
                  <a:pt x="6" y="30"/>
                  <a:pt x="6" y="30"/>
                  <a:pt x="6" y="30"/>
                </a:cubicBezTo>
                <a:cubicBezTo>
                  <a:pt x="6" y="34"/>
                  <a:pt x="6" y="34"/>
                  <a:pt x="6" y="34"/>
                </a:cubicBezTo>
                <a:cubicBezTo>
                  <a:pt x="5" y="32"/>
                  <a:pt x="4" y="31"/>
                  <a:pt x="3" y="28"/>
                </a:cubicBezTo>
                <a:cubicBezTo>
                  <a:pt x="1" y="29"/>
                  <a:pt x="0" y="30"/>
                  <a:pt x="0" y="31"/>
                </a:cubicBezTo>
                <a:cubicBezTo>
                  <a:pt x="0" y="32"/>
                  <a:pt x="0" y="33"/>
                  <a:pt x="0" y="33"/>
                </a:cubicBezTo>
                <a:cubicBezTo>
                  <a:pt x="0" y="34"/>
                  <a:pt x="0" y="35"/>
                  <a:pt x="1" y="35"/>
                </a:cubicBezTo>
                <a:cubicBezTo>
                  <a:pt x="5" y="35"/>
                  <a:pt x="8" y="35"/>
                  <a:pt x="12" y="35"/>
                </a:cubicBezTo>
                <a:cubicBezTo>
                  <a:pt x="13" y="35"/>
                  <a:pt x="13" y="34"/>
                  <a:pt x="13" y="33"/>
                </a:cubicBezTo>
                <a:close/>
                <a:moveTo>
                  <a:pt x="22" y="11"/>
                </a:moveTo>
                <a:cubicBezTo>
                  <a:pt x="22" y="8"/>
                  <a:pt x="22" y="6"/>
                  <a:pt x="22" y="3"/>
                </a:cubicBezTo>
                <a:cubicBezTo>
                  <a:pt x="22" y="3"/>
                  <a:pt x="21" y="2"/>
                  <a:pt x="20" y="2"/>
                </a:cubicBezTo>
                <a:cubicBezTo>
                  <a:pt x="16" y="2"/>
                  <a:pt x="11" y="2"/>
                  <a:pt x="6" y="2"/>
                </a:cubicBezTo>
                <a:cubicBezTo>
                  <a:pt x="5" y="2"/>
                  <a:pt x="5" y="3"/>
                  <a:pt x="5" y="3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2"/>
                  <a:pt x="6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13"/>
                  <a:pt x="6" y="14"/>
                  <a:pt x="6" y="16"/>
                </a:cubicBezTo>
                <a:cubicBezTo>
                  <a:pt x="6" y="15"/>
                  <a:pt x="7" y="15"/>
                  <a:pt x="7" y="14"/>
                </a:cubicBezTo>
                <a:cubicBezTo>
                  <a:pt x="10" y="11"/>
                  <a:pt x="16" y="12"/>
                  <a:pt x="20" y="12"/>
                </a:cubicBezTo>
                <a:cubicBezTo>
                  <a:pt x="21" y="12"/>
                  <a:pt x="21" y="12"/>
                  <a:pt x="21" y="12"/>
                </a:cubicBezTo>
                <a:cubicBezTo>
                  <a:pt x="22" y="12"/>
                  <a:pt x="22" y="11"/>
                  <a:pt x="22" y="11"/>
                </a:cubicBezTo>
                <a:close/>
                <a:moveTo>
                  <a:pt x="23" y="10"/>
                </a:moveTo>
                <a:cubicBezTo>
                  <a:pt x="23" y="3"/>
                  <a:pt x="23" y="3"/>
                  <a:pt x="23" y="3"/>
                </a:cubicBezTo>
                <a:cubicBezTo>
                  <a:pt x="23" y="2"/>
                  <a:pt x="22" y="1"/>
                  <a:pt x="21" y="1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0"/>
                  <a:pt x="13" y="0"/>
                  <a:pt x="14" y="0"/>
                </a:cubicBezTo>
                <a:cubicBezTo>
                  <a:pt x="18" y="0"/>
                  <a:pt x="23" y="0"/>
                  <a:pt x="28" y="0"/>
                </a:cubicBezTo>
                <a:cubicBezTo>
                  <a:pt x="29" y="0"/>
                  <a:pt x="29" y="0"/>
                  <a:pt x="29" y="1"/>
                </a:cubicBezTo>
                <a:cubicBezTo>
                  <a:pt x="29" y="3"/>
                  <a:pt x="29" y="6"/>
                  <a:pt x="29" y="8"/>
                </a:cubicBezTo>
                <a:cubicBezTo>
                  <a:pt x="29" y="9"/>
                  <a:pt x="29" y="10"/>
                  <a:pt x="28" y="10"/>
                </a:cubicBezTo>
                <a:cubicBezTo>
                  <a:pt x="28" y="10"/>
                  <a:pt x="28" y="10"/>
                  <a:pt x="28" y="10"/>
                </a:cubicBezTo>
                <a:cubicBezTo>
                  <a:pt x="28" y="11"/>
                  <a:pt x="28" y="12"/>
                  <a:pt x="28" y="13"/>
                </a:cubicBezTo>
                <a:cubicBezTo>
                  <a:pt x="27" y="12"/>
                  <a:pt x="25" y="10"/>
                  <a:pt x="23" y="10"/>
                </a:cubicBezTo>
                <a:close/>
                <a:moveTo>
                  <a:pt x="7" y="14"/>
                </a:moveTo>
                <a:cubicBezTo>
                  <a:pt x="7" y="13"/>
                  <a:pt x="7" y="12"/>
                  <a:pt x="7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0"/>
                </a:cubicBezTo>
                <a:cubicBezTo>
                  <a:pt x="6" y="4"/>
                  <a:pt x="6" y="4"/>
                  <a:pt x="6" y="4"/>
                </a:cubicBezTo>
                <a:cubicBezTo>
                  <a:pt x="6" y="3"/>
                  <a:pt x="6" y="3"/>
                  <a:pt x="6" y="3"/>
                </a:cubicBezTo>
                <a:cubicBezTo>
                  <a:pt x="11" y="3"/>
                  <a:pt x="15" y="3"/>
                  <a:pt x="20" y="3"/>
                </a:cubicBezTo>
                <a:cubicBezTo>
                  <a:pt x="20" y="3"/>
                  <a:pt x="21" y="3"/>
                  <a:pt x="21" y="4"/>
                </a:cubicBezTo>
                <a:cubicBezTo>
                  <a:pt x="21" y="6"/>
                  <a:pt x="21" y="8"/>
                  <a:pt x="21" y="10"/>
                </a:cubicBezTo>
                <a:cubicBezTo>
                  <a:pt x="21" y="11"/>
                  <a:pt x="21" y="11"/>
                  <a:pt x="21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16" y="11"/>
                  <a:pt x="9" y="11"/>
                  <a:pt x="7" y="14"/>
                </a:cubicBezTo>
                <a:close/>
                <a:moveTo>
                  <a:pt x="35" y="33"/>
                </a:moveTo>
                <a:cubicBezTo>
                  <a:pt x="35" y="33"/>
                  <a:pt x="35" y="32"/>
                  <a:pt x="35" y="31"/>
                </a:cubicBezTo>
                <a:cubicBezTo>
                  <a:pt x="35" y="30"/>
                  <a:pt x="33" y="29"/>
                  <a:pt x="31" y="28"/>
                </a:cubicBezTo>
                <a:cubicBezTo>
                  <a:pt x="30" y="31"/>
                  <a:pt x="30" y="32"/>
                  <a:pt x="29" y="34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30"/>
                  <a:pt x="28" y="30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8" y="29"/>
                  <a:pt x="28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30"/>
                  <a:pt x="28" y="30"/>
                </a:cubicBezTo>
                <a:cubicBezTo>
                  <a:pt x="27" y="34"/>
                  <a:pt x="27" y="34"/>
                  <a:pt x="27" y="34"/>
                </a:cubicBezTo>
                <a:cubicBezTo>
                  <a:pt x="26" y="32"/>
                  <a:pt x="26" y="31"/>
                  <a:pt x="25" y="28"/>
                </a:cubicBezTo>
                <a:cubicBezTo>
                  <a:pt x="23" y="29"/>
                  <a:pt x="21" y="30"/>
                  <a:pt x="21" y="31"/>
                </a:cubicBezTo>
                <a:cubicBezTo>
                  <a:pt x="21" y="32"/>
                  <a:pt x="21" y="33"/>
                  <a:pt x="21" y="33"/>
                </a:cubicBezTo>
                <a:cubicBezTo>
                  <a:pt x="21" y="34"/>
                  <a:pt x="22" y="35"/>
                  <a:pt x="23" y="35"/>
                </a:cubicBezTo>
                <a:cubicBezTo>
                  <a:pt x="26" y="35"/>
                  <a:pt x="30" y="35"/>
                  <a:pt x="34" y="35"/>
                </a:cubicBezTo>
                <a:cubicBezTo>
                  <a:pt x="34" y="35"/>
                  <a:pt x="35" y="34"/>
                  <a:pt x="35" y="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31" name="Freeform 259">
            <a:extLst>
              <a:ext uri="{FF2B5EF4-FFF2-40B4-BE49-F238E27FC236}">
                <a16:creationId xmlns:a16="http://schemas.microsoft.com/office/drawing/2014/main" id="{1D317312-4AE4-A9D5-A788-389C7A7648A0}"/>
              </a:ext>
            </a:extLst>
          </p:cNvPr>
          <p:cNvSpPr>
            <a:spLocks noEditPoints="1"/>
          </p:cNvSpPr>
          <p:nvPr/>
        </p:nvSpPr>
        <p:spPr bwMode="auto">
          <a:xfrm>
            <a:off x="3458053" y="3520708"/>
            <a:ext cx="345668" cy="345668"/>
          </a:xfrm>
          <a:custGeom>
            <a:avLst/>
            <a:gdLst>
              <a:gd name="T0" fmla="*/ 0 w 36"/>
              <a:gd name="T1" fmla="*/ 34 h 36"/>
              <a:gd name="T2" fmla="*/ 18 w 36"/>
              <a:gd name="T3" fmla="*/ 36 h 36"/>
              <a:gd name="T4" fmla="*/ 20 w 36"/>
              <a:gd name="T5" fmla="*/ 31 h 36"/>
              <a:gd name="T6" fmla="*/ 11 w 36"/>
              <a:gd name="T7" fmla="*/ 34 h 36"/>
              <a:gd name="T8" fmla="*/ 10 w 36"/>
              <a:gd name="T9" fmla="*/ 29 h 36"/>
              <a:gd name="T10" fmla="*/ 11 w 36"/>
              <a:gd name="T11" fmla="*/ 28 h 36"/>
              <a:gd name="T12" fmla="*/ 9 w 36"/>
              <a:gd name="T13" fmla="*/ 28 h 36"/>
              <a:gd name="T14" fmla="*/ 9 w 36"/>
              <a:gd name="T15" fmla="*/ 28 h 36"/>
              <a:gd name="T16" fmla="*/ 10 w 36"/>
              <a:gd name="T17" fmla="*/ 29 h 36"/>
              <a:gd name="T18" fmla="*/ 5 w 36"/>
              <a:gd name="T19" fmla="*/ 26 h 36"/>
              <a:gd name="T20" fmla="*/ 6 w 36"/>
              <a:gd name="T21" fmla="*/ 8 h 36"/>
              <a:gd name="T22" fmla="*/ 6 w 36"/>
              <a:gd name="T23" fmla="*/ 3 h 36"/>
              <a:gd name="T24" fmla="*/ 5 w 36"/>
              <a:gd name="T25" fmla="*/ 0 h 36"/>
              <a:gd name="T26" fmla="*/ 36 w 36"/>
              <a:gd name="T27" fmla="*/ 0 h 36"/>
              <a:gd name="T28" fmla="*/ 36 w 36"/>
              <a:gd name="T29" fmla="*/ 2 h 36"/>
              <a:gd name="T30" fmla="*/ 35 w 36"/>
              <a:gd name="T31" fmla="*/ 3 h 36"/>
              <a:gd name="T32" fmla="*/ 35 w 36"/>
              <a:gd name="T33" fmla="*/ 22 h 36"/>
              <a:gd name="T34" fmla="*/ 15 w 36"/>
              <a:gd name="T35" fmla="*/ 23 h 36"/>
              <a:gd name="T36" fmla="*/ 14 w 36"/>
              <a:gd name="T37" fmla="*/ 22 h 36"/>
              <a:gd name="T38" fmla="*/ 15 w 36"/>
              <a:gd name="T39" fmla="*/ 22 h 36"/>
              <a:gd name="T40" fmla="*/ 15 w 36"/>
              <a:gd name="T41" fmla="*/ 21 h 36"/>
              <a:gd name="T42" fmla="*/ 32 w 36"/>
              <a:gd name="T43" fmla="*/ 21 h 36"/>
              <a:gd name="T44" fmla="*/ 33 w 36"/>
              <a:gd name="T45" fmla="*/ 21 h 36"/>
              <a:gd name="T46" fmla="*/ 34 w 36"/>
              <a:gd name="T47" fmla="*/ 3 h 36"/>
              <a:gd name="T48" fmla="*/ 7 w 36"/>
              <a:gd name="T49" fmla="*/ 8 h 36"/>
              <a:gd name="T50" fmla="*/ 7 w 36"/>
              <a:gd name="T51" fmla="*/ 9 h 36"/>
              <a:gd name="T52" fmla="*/ 6 w 36"/>
              <a:gd name="T53" fmla="*/ 9 h 36"/>
              <a:gd name="T54" fmla="*/ 6 w 36"/>
              <a:gd name="T55" fmla="*/ 8 h 36"/>
              <a:gd name="T56" fmla="*/ 14 w 36"/>
              <a:gd name="T57" fmla="*/ 22 h 36"/>
              <a:gd name="T58" fmla="*/ 15 w 36"/>
              <a:gd name="T59" fmla="*/ 17 h 36"/>
              <a:gd name="T60" fmla="*/ 5 w 36"/>
              <a:gd name="T61" fmla="*/ 17 h 36"/>
              <a:gd name="T62" fmla="*/ 6 w 36"/>
              <a:gd name="T63" fmla="*/ 22 h 36"/>
              <a:gd name="T64" fmla="*/ 7 w 36"/>
              <a:gd name="T65" fmla="*/ 21 h 36"/>
              <a:gd name="T66" fmla="*/ 13 w 36"/>
              <a:gd name="T67" fmla="*/ 21 h 36"/>
              <a:gd name="T68" fmla="*/ 14 w 36"/>
              <a:gd name="T69" fmla="*/ 16 h 36"/>
              <a:gd name="T70" fmla="*/ 14 w 36"/>
              <a:gd name="T71" fmla="*/ 13 h 36"/>
              <a:gd name="T72" fmla="*/ 10 w 36"/>
              <a:gd name="T73" fmla="*/ 13 h 36"/>
              <a:gd name="T74" fmla="*/ 6 w 36"/>
              <a:gd name="T75" fmla="*/ 13 h 36"/>
              <a:gd name="T76" fmla="*/ 6 w 36"/>
              <a:gd name="T77" fmla="*/ 16 h 36"/>
              <a:gd name="T78" fmla="*/ 7 w 36"/>
              <a:gd name="T79" fmla="*/ 21 h 36"/>
              <a:gd name="T80" fmla="*/ 19 w 36"/>
              <a:gd name="T81" fmla="*/ 9 h 36"/>
              <a:gd name="T82" fmla="*/ 17 w 36"/>
              <a:gd name="T83" fmla="*/ 15 h 36"/>
              <a:gd name="T84" fmla="*/ 23 w 36"/>
              <a:gd name="T85" fmla="*/ 16 h 36"/>
              <a:gd name="T86" fmla="*/ 31 w 36"/>
              <a:gd name="T87" fmla="*/ 5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6" h="36">
                <a:moveTo>
                  <a:pt x="0" y="31"/>
                </a:moveTo>
                <a:cubicBezTo>
                  <a:pt x="0" y="32"/>
                  <a:pt x="0" y="33"/>
                  <a:pt x="0" y="34"/>
                </a:cubicBezTo>
                <a:cubicBezTo>
                  <a:pt x="0" y="35"/>
                  <a:pt x="1" y="36"/>
                  <a:pt x="2" y="36"/>
                </a:cubicBezTo>
                <a:cubicBezTo>
                  <a:pt x="7" y="36"/>
                  <a:pt x="13" y="36"/>
                  <a:pt x="18" y="36"/>
                </a:cubicBezTo>
                <a:cubicBezTo>
                  <a:pt x="19" y="36"/>
                  <a:pt x="20" y="35"/>
                  <a:pt x="20" y="34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28"/>
                  <a:pt x="18" y="27"/>
                  <a:pt x="14" y="26"/>
                </a:cubicBezTo>
                <a:cubicBezTo>
                  <a:pt x="13" y="30"/>
                  <a:pt x="12" y="31"/>
                  <a:pt x="11" y="34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1" y="28"/>
                  <a:pt x="11" y="28"/>
                  <a:pt x="11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0" y="28"/>
                  <a:pt x="10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9"/>
                  <a:pt x="9" y="29"/>
                  <a:pt x="9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9" y="34"/>
                  <a:pt x="9" y="34"/>
                  <a:pt x="9" y="34"/>
                </a:cubicBezTo>
                <a:cubicBezTo>
                  <a:pt x="7" y="31"/>
                  <a:pt x="6" y="30"/>
                  <a:pt x="5" y="26"/>
                </a:cubicBezTo>
                <a:cubicBezTo>
                  <a:pt x="2" y="27"/>
                  <a:pt x="0" y="28"/>
                  <a:pt x="0" y="31"/>
                </a:cubicBezTo>
                <a:close/>
                <a:moveTo>
                  <a:pt x="6" y="8"/>
                </a:move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5" y="2"/>
                  <a:pt x="5" y="2"/>
                </a:cubicBezTo>
                <a:cubicBezTo>
                  <a:pt x="5" y="0"/>
                  <a:pt x="5" y="0"/>
                  <a:pt x="5" y="0"/>
                </a:cubicBezTo>
                <a:cubicBezTo>
                  <a:pt x="5" y="0"/>
                  <a:pt x="6" y="0"/>
                  <a:pt x="6" y="0"/>
                </a:cubicBezTo>
                <a:cubicBezTo>
                  <a:pt x="16" y="0"/>
                  <a:pt x="26" y="0"/>
                  <a:pt x="3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2"/>
                  <a:pt x="36" y="2"/>
                  <a:pt x="36" y="2"/>
                </a:cubicBezTo>
                <a:cubicBezTo>
                  <a:pt x="36" y="2"/>
                  <a:pt x="36" y="3"/>
                  <a:pt x="36" y="3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1"/>
                  <a:pt x="35" y="22"/>
                  <a:pt x="35" y="22"/>
                </a:cubicBezTo>
                <a:cubicBezTo>
                  <a:pt x="34" y="23"/>
                  <a:pt x="33" y="23"/>
                  <a:pt x="33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2"/>
                  <a:pt x="14" y="22"/>
                  <a:pt x="14" y="22"/>
                </a:cubicBezTo>
                <a:cubicBezTo>
                  <a:pt x="14" y="22"/>
                  <a:pt x="14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ubicBezTo>
                  <a:pt x="15" y="21"/>
                  <a:pt x="15" y="21"/>
                  <a:pt x="15" y="21"/>
                </a:cubicBezTo>
                <a:cubicBezTo>
                  <a:pt x="15" y="21"/>
                  <a:pt x="15" y="21"/>
                  <a:pt x="15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4" y="21"/>
                  <a:pt x="34" y="20"/>
                  <a:pt x="34" y="20"/>
                </a:cubicBezTo>
                <a:cubicBezTo>
                  <a:pt x="34" y="3"/>
                  <a:pt x="34" y="3"/>
                  <a:pt x="34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8"/>
                  <a:pt x="6" y="8"/>
                  <a:pt x="6" y="8"/>
                </a:cubicBezTo>
                <a:close/>
                <a:moveTo>
                  <a:pt x="10" y="24"/>
                </a:moveTo>
                <a:cubicBezTo>
                  <a:pt x="11" y="24"/>
                  <a:pt x="13" y="23"/>
                  <a:pt x="14" y="22"/>
                </a:cubicBezTo>
                <a:cubicBezTo>
                  <a:pt x="15" y="21"/>
                  <a:pt x="15" y="19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2"/>
                  <a:pt x="16" y="9"/>
                  <a:pt x="10" y="9"/>
                </a:cubicBezTo>
                <a:cubicBezTo>
                  <a:pt x="4" y="9"/>
                  <a:pt x="5" y="12"/>
                  <a:pt x="5" y="17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9"/>
                  <a:pt x="5" y="21"/>
                  <a:pt x="6" y="22"/>
                </a:cubicBezTo>
                <a:cubicBezTo>
                  <a:pt x="7" y="23"/>
                  <a:pt x="9" y="24"/>
                  <a:pt x="10" y="24"/>
                </a:cubicBezTo>
                <a:close/>
                <a:moveTo>
                  <a:pt x="7" y="21"/>
                </a:moveTo>
                <a:cubicBezTo>
                  <a:pt x="8" y="23"/>
                  <a:pt x="9" y="23"/>
                  <a:pt x="10" y="23"/>
                </a:cubicBezTo>
                <a:cubicBezTo>
                  <a:pt x="11" y="23"/>
                  <a:pt x="12" y="23"/>
                  <a:pt x="13" y="21"/>
                </a:cubicBezTo>
                <a:cubicBezTo>
                  <a:pt x="14" y="20"/>
                  <a:pt x="15" y="19"/>
                  <a:pt x="15" y="17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4"/>
                  <a:pt x="14" y="14"/>
                  <a:pt x="14" y="13"/>
                </a:cubicBezTo>
                <a:cubicBezTo>
                  <a:pt x="13" y="13"/>
                  <a:pt x="13" y="13"/>
                  <a:pt x="12" y="13"/>
                </a:cubicBezTo>
                <a:cubicBezTo>
                  <a:pt x="11" y="13"/>
                  <a:pt x="11" y="13"/>
                  <a:pt x="10" y="13"/>
                </a:cubicBezTo>
                <a:cubicBezTo>
                  <a:pt x="9" y="13"/>
                  <a:pt x="9" y="13"/>
                  <a:pt x="8" y="13"/>
                </a:cubicBezTo>
                <a:cubicBezTo>
                  <a:pt x="7" y="13"/>
                  <a:pt x="6" y="13"/>
                  <a:pt x="6" y="13"/>
                </a:cubicBezTo>
                <a:cubicBezTo>
                  <a:pt x="6" y="14"/>
                  <a:pt x="6" y="14"/>
                  <a:pt x="6" y="15"/>
                </a:cubicBezTo>
                <a:cubicBezTo>
                  <a:pt x="6" y="15"/>
                  <a:pt x="6" y="15"/>
                  <a:pt x="6" y="16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9"/>
                  <a:pt x="6" y="20"/>
                  <a:pt x="7" y="21"/>
                </a:cubicBezTo>
                <a:close/>
                <a:moveTo>
                  <a:pt x="23" y="13"/>
                </a:moveTo>
                <a:cubicBezTo>
                  <a:pt x="23" y="13"/>
                  <a:pt x="19" y="9"/>
                  <a:pt x="19" y="9"/>
                </a:cubicBezTo>
                <a:cubicBezTo>
                  <a:pt x="16" y="12"/>
                  <a:pt x="16" y="12"/>
                  <a:pt x="16" y="12"/>
                </a:cubicBezTo>
                <a:cubicBezTo>
                  <a:pt x="17" y="13"/>
                  <a:pt x="17" y="14"/>
                  <a:pt x="17" y="15"/>
                </a:cubicBezTo>
                <a:cubicBezTo>
                  <a:pt x="19" y="12"/>
                  <a:pt x="19" y="12"/>
                  <a:pt x="19" y="12"/>
                </a:cubicBezTo>
                <a:cubicBezTo>
                  <a:pt x="23" y="16"/>
                  <a:pt x="23" y="16"/>
                  <a:pt x="23" y="16"/>
                </a:cubicBezTo>
                <a:cubicBezTo>
                  <a:pt x="26" y="13"/>
                  <a:pt x="29" y="10"/>
                  <a:pt x="32" y="7"/>
                </a:cubicBezTo>
                <a:cubicBezTo>
                  <a:pt x="33" y="6"/>
                  <a:pt x="32" y="4"/>
                  <a:pt x="31" y="5"/>
                </a:cubicBezTo>
                <a:lnTo>
                  <a:pt x="23" y="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32" name="Freeform 260">
            <a:extLst>
              <a:ext uri="{FF2B5EF4-FFF2-40B4-BE49-F238E27FC236}">
                <a16:creationId xmlns:a16="http://schemas.microsoft.com/office/drawing/2014/main" id="{1C284E7C-F503-F4D7-E217-5C5B7DE5E338}"/>
              </a:ext>
            </a:extLst>
          </p:cNvPr>
          <p:cNvSpPr>
            <a:spLocks noEditPoints="1"/>
          </p:cNvSpPr>
          <p:nvPr/>
        </p:nvSpPr>
        <p:spPr bwMode="auto">
          <a:xfrm>
            <a:off x="1836991" y="3531567"/>
            <a:ext cx="249750" cy="334810"/>
          </a:xfrm>
          <a:custGeom>
            <a:avLst/>
            <a:gdLst>
              <a:gd name="T0" fmla="*/ 0 w 26"/>
              <a:gd name="T1" fmla="*/ 28 h 35"/>
              <a:gd name="T2" fmla="*/ 0 w 26"/>
              <a:gd name="T3" fmla="*/ 33 h 35"/>
              <a:gd name="T4" fmla="*/ 2 w 26"/>
              <a:gd name="T5" fmla="*/ 35 h 35"/>
              <a:gd name="T6" fmla="*/ 24 w 26"/>
              <a:gd name="T7" fmla="*/ 35 h 35"/>
              <a:gd name="T8" fmla="*/ 26 w 26"/>
              <a:gd name="T9" fmla="*/ 33 h 35"/>
              <a:gd name="T10" fmla="*/ 26 w 26"/>
              <a:gd name="T11" fmla="*/ 28 h 35"/>
              <a:gd name="T12" fmla="*/ 19 w 26"/>
              <a:gd name="T13" fmla="*/ 22 h 35"/>
              <a:gd name="T14" fmla="*/ 14 w 26"/>
              <a:gd name="T15" fmla="*/ 33 h 35"/>
              <a:gd name="T16" fmla="*/ 14 w 26"/>
              <a:gd name="T17" fmla="*/ 26 h 35"/>
              <a:gd name="T18" fmla="*/ 14 w 26"/>
              <a:gd name="T19" fmla="*/ 26 h 35"/>
              <a:gd name="T20" fmla="*/ 15 w 26"/>
              <a:gd name="T21" fmla="*/ 25 h 35"/>
              <a:gd name="T22" fmla="*/ 15 w 26"/>
              <a:gd name="T23" fmla="*/ 24 h 35"/>
              <a:gd name="T24" fmla="*/ 14 w 26"/>
              <a:gd name="T25" fmla="*/ 24 h 35"/>
              <a:gd name="T26" fmla="*/ 12 w 26"/>
              <a:gd name="T27" fmla="*/ 24 h 35"/>
              <a:gd name="T28" fmla="*/ 12 w 26"/>
              <a:gd name="T29" fmla="*/ 24 h 35"/>
              <a:gd name="T30" fmla="*/ 12 w 26"/>
              <a:gd name="T31" fmla="*/ 25 h 35"/>
              <a:gd name="T32" fmla="*/ 13 w 26"/>
              <a:gd name="T33" fmla="*/ 26 h 35"/>
              <a:gd name="T34" fmla="*/ 13 w 26"/>
              <a:gd name="T35" fmla="*/ 26 h 35"/>
              <a:gd name="T36" fmla="*/ 12 w 26"/>
              <a:gd name="T37" fmla="*/ 33 h 35"/>
              <a:gd name="T38" fmla="*/ 7 w 26"/>
              <a:gd name="T39" fmla="*/ 22 h 35"/>
              <a:gd name="T40" fmla="*/ 0 w 26"/>
              <a:gd name="T41" fmla="*/ 28 h 35"/>
              <a:gd name="T42" fmla="*/ 13 w 26"/>
              <a:gd name="T43" fmla="*/ 20 h 35"/>
              <a:gd name="T44" fmla="*/ 8 w 26"/>
              <a:gd name="T45" fmla="*/ 17 h 35"/>
              <a:gd name="T46" fmla="*/ 6 w 26"/>
              <a:gd name="T47" fmla="*/ 10 h 35"/>
              <a:gd name="T48" fmla="*/ 6 w 26"/>
              <a:gd name="T49" fmla="*/ 10 h 35"/>
              <a:gd name="T50" fmla="*/ 6 w 26"/>
              <a:gd name="T51" fmla="*/ 10 h 35"/>
              <a:gd name="T52" fmla="*/ 6 w 26"/>
              <a:gd name="T53" fmla="*/ 10 h 35"/>
              <a:gd name="T54" fmla="*/ 13 w 26"/>
              <a:gd name="T55" fmla="*/ 0 h 35"/>
              <a:gd name="T56" fmla="*/ 20 w 26"/>
              <a:gd name="T57" fmla="*/ 10 h 35"/>
              <a:gd name="T58" fmla="*/ 20 w 26"/>
              <a:gd name="T59" fmla="*/ 10 h 35"/>
              <a:gd name="T60" fmla="*/ 20 w 26"/>
              <a:gd name="T61" fmla="*/ 10 h 35"/>
              <a:gd name="T62" fmla="*/ 20 w 26"/>
              <a:gd name="T63" fmla="*/ 10 h 35"/>
              <a:gd name="T64" fmla="*/ 18 w 26"/>
              <a:gd name="T65" fmla="*/ 17 h 35"/>
              <a:gd name="T66" fmla="*/ 13 w 26"/>
              <a:gd name="T67" fmla="*/ 20 h 35"/>
              <a:gd name="T68" fmla="*/ 9 w 26"/>
              <a:gd name="T69" fmla="*/ 16 h 35"/>
              <a:gd name="T70" fmla="*/ 13 w 26"/>
              <a:gd name="T71" fmla="*/ 19 h 35"/>
              <a:gd name="T72" fmla="*/ 17 w 26"/>
              <a:gd name="T73" fmla="*/ 16 h 35"/>
              <a:gd name="T74" fmla="*/ 19 w 26"/>
              <a:gd name="T75" fmla="*/ 10 h 35"/>
              <a:gd name="T76" fmla="*/ 19 w 26"/>
              <a:gd name="T77" fmla="*/ 9 h 35"/>
              <a:gd name="T78" fmla="*/ 19 w 26"/>
              <a:gd name="T79" fmla="*/ 7 h 35"/>
              <a:gd name="T80" fmla="*/ 18 w 26"/>
              <a:gd name="T81" fmla="*/ 5 h 35"/>
              <a:gd name="T82" fmla="*/ 16 w 26"/>
              <a:gd name="T83" fmla="*/ 5 h 35"/>
              <a:gd name="T84" fmla="*/ 13 w 26"/>
              <a:gd name="T85" fmla="*/ 6 h 35"/>
              <a:gd name="T86" fmla="*/ 11 w 26"/>
              <a:gd name="T87" fmla="*/ 5 h 35"/>
              <a:gd name="T88" fmla="*/ 11 w 26"/>
              <a:gd name="T89" fmla="*/ 5 h 35"/>
              <a:gd name="T90" fmla="*/ 8 w 26"/>
              <a:gd name="T91" fmla="*/ 5 h 35"/>
              <a:gd name="T92" fmla="*/ 8 w 26"/>
              <a:gd name="T93" fmla="*/ 7 h 35"/>
              <a:gd name="T94" fmla="*/ 7 w 26"/>
              <a:gd name="T95" fmla="*/ 9 h 35"/>
              <a:gd name="T96" fmla="*/ 7 w 26"/>
              <a:gd name="T97" fmla="*/ 10 h 35"/>
              <a:gd name="T98" fmla="*/ 9 w 26"/>
              <a:gd name="T99" fmla="*/ 16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6" h="35">
                <a:moveTo>
                  <a:pt x="0" y="28"/>
                </a:moveTo>
                <a:cubicBezTo>
                  <a:pt x="0" y="30"/>
                  <a:pt x="0" y="31"/>
                  <a:pt x="0" y="33"/>
                </a:cubicBezTo>
                <a:cubicBezTo>
                  <a:pt x="0" y="34"/>
                  <a:pt x="1" y="35"/>
                  <a:pt x="2" y="35"/>
                </a:cubicBezTo>
                <a:cubicBezTo>
                  <a:pt x="9" y="35"/>
                  <a:pt x="17" y="35"/>
                  <a:pt x="24" y="35"/>
                </a:cubicBezTo>
                <a:cubicBezTo>
                  <a:pt x="25" y="35"/>
                  <a:pt x="26" y="34"/>
                  <a:pt x="26" y="33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5"/>
                  <a:pt x="23" y="23"/>
                  <a:pt x="19" y="22"/>
                </a:cubicBezTo>
                <a:cubicBezTo>
                  <a:pt x="18" y="27"/>
                  <a:pt x="16" y="29"/>
                  <a:pt x="14" y="33"/>
                </a:cubicBezTo>
                <a:cubicBezTo>
                  <a:pt x="14" y="26"/>
                  <a:pt x="14" y="26"/>
                  <a:pt x="14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15" y="25"/>
                  <a:pt x="15" y="25"/>
                  <a:pt x="15" y="25"/>
                </a:cubicBezTo>
                <a:cubicBezTo>
                  <a:pt x="15" y="24"/>
                  <a:pt x="15" y="24"/>
                  <a:pt x="15" y="24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24"/>
                  <a:pt x="13" y="24"/>
                  <a:pt x="12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4"/>
                  <a:pt x="12" y="24"/>
                  <a:pt x="12" y="25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2" y="33"/>
                  <a:pt x="12" y="33"/>
                  <a:pt x="12" y="33"/>
                </a:cubicBezTo>
                <a:cubicBezTo>
                  <a:pt x="10" y="29"/>
                  <a:pt x="9" y="27"/>
                  <a:pt x="7" y="22"/>
                </a:cubicBezTo>
                <a:cubicBezTo>
                  <a:pt x="3" y="23"/>
                  <a:pt x="0" y="25"/>
                  <a:pt x="0" y="28"/>
                </a:cubicBezTo>
                <a:close/>
                <a:moveTo>
                  <a:pt x="13" y="20"/>
                </a:moveTo>
                <a:cubicBezTo>
                  <a:pt x="11" y="20"/>
                  <a:pt x="10" y="19"/>
                  <a:pt x="8" y="17"/>
                </a:cubicBezTo>
                <a:cubicBezTo>
                  <a:pt x="7" y="15"/>
                  <a:pt x="6" y="13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5"/>
                  <a:pt x="5" y="0"/>
                  <a:pt x="13" y="0"/>
                </a:cubicBezTo>
                <a:cubicBezTo>
                  <a:pt x="21" y="0"/>
                  <a:pt x="20" y="5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3"/>
                  <a:pt x="19" y="15"/>
                  <a:pt x="18" y="17"/>
                </a:cubicBezTo>
                <a:cubicBezTo>
                  <a:pt x="17" y="19"/>
                  <a:pt x="15" y="20"/>
                  <a:pt x="13" y="20"/>
                </a:cubicBezTo>
                <a:close/>
                <a:moveTo>
                  <a:pt x="9" y="16"/>
                </a:moveTo>
                <a:cubicBezTo>
                  <a:pt x="10" y="18"/>
                  <a:pt x="12" y="19"/>
                  <a:pt x="13" y="19"/>
                </a:cubicBezTo>
                <a:cubicBezTo>
                  <a:pt x="15" y="19"/>
                  <a:pt x="16" y="18"/>
                  <a:pt x="17" y="16"/>
                </a:cubicBezTo>
                <a:cubicBezTo>
                  <a:pt x="18" y="15"/>
                  <a:pt x="19" y="13"/>
                  <a:pt x="19" y="10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8"/>
                  <a:pt x="19" y="8"/>
                  <a:pt x="19" y="7"/>
                </a:cubicBezTo>
                <a:cubicBezTo>
                  <a:pt x="19" y="7"/>
                  <a:pt x="18" y="6"/>
                  <a:pt x="18" y="5"/>
                </a:cubicBezTo>
                <a:cubicBezTo>
                  <a:pt x="18" y="5"/>
                  <a:pt x="17" y="5"/>
                  <a:pt x="16" y="5"/>
                </a:cubicBezTo>
                <a:cubicBezTo>
                  <a:pt x="15" y="5"/>
                  <a:pt x="14" y="6"/>
                  <a:pt x="13" y="6"/>
                </a:cubicBezTo>
                <a:cubicBezTo>
                  <a:pt x="12" y="6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0" y="5"/>
                  <a:pt x="9" y="5"/>
                  <a:pt x="8" y="5"/>
                </a:cubicBezTo>
                <a:cubicBezTo>
                  <a:pt x="8" y="6"/>
                  <a:pt x="8" y="7"/>
                  <a:pt x="8" y="7"/>
                </a:cubicBezTo>
                <a:cubicBezTo>
                  <a:pt x="8" y="8"/>
                  <a:pt x="8" y="8"/>
                  <a:pt x="7" y="9"/>
                </a:cubicBezTo>
                <a:cubicBezTo>
                  <a:pt x="7" y="10"/>
                  <a:pt x="7" y="10"/>
                  <a:pt x="7" y="10"/>
                </a:cubicBezTo>
                <a:cubicBezTo>
                  <a:pt x="7" y="13"/>
                  <a:pt x="8" y="15"/>
                  <a:pt x="9" y="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33" name="Freeform 261">
            <a:extLst>
              <a:ext uri="{FF2B5EF4-FFF2-40B4-BE49-F238E27FC236}">
                <a16:creationId xmlns:a16="http://schemas.microsoft.com/office/drawing/2014/main" id="{B075979A-6B9D-29CB-8481-6BB143AEDE1C}"/>
              </a:ext>
            </a:extLst>
          </p:cNvPr>
          <p:cNvSpPr>
            <a:spLocks noEditPoints="1"/>
          </p:cNvSpPr>
          <p:nvPr/>
        </p:nvSpPr>
        <p:spPr bwMode="auto">
          <a:xfrm>
            <a:off x="5687020" y="3598530"/>
            <a:ext cx="287756" cy="209935"/>
          </a:xfrm>
          <a:custGeom>
            <a:avLst/>
            <a:gdLst>
              <a:gd name="T0" fmla="*/ 0 w 30"/>
              <a:gd name="T1" fmla="*/ 3 h 22"/>
              <a:gd name="T2" fmla="*/ 0 w 30"/>
              <a:gd name="T3" fmla="*/ 19 h 22"/>
              <a:gd name="T4" fmla="*/ 0 w 30"/>
              <a:gd name="T5" fmla="*/ 21 h 22"/>
              <a:gd name="T6" fmla="*/ 2 w 30"/>
              <a:gd name="T7" fmla="*/ 22 h 22"/>
              <a:gd name="T8" fmla="*/ 27 w 30"/>
              <a:gd name="T9" fmla="*/ 22 h 22"/>
              <a:gd name="T10" fmla="*/ 29 w 30"/>
              <a:gd name="T11" fmla="*/ 21 h 22"/>
              <a:gd name="T12" fmla="*/ 30 w 30"/>
              <a:gd name="T13" fmla="*/ 19 h 22"/>
              <a:gd name="T14" fmla="*/ 30 w 30"/>
              <a:gd name="T15" fmla="*/ 3 h 22"/>
              <a:gd name="T16" fmla="*/ 29 w 30"/>
              <a:gd name="T17" fmla="*/ 1 h 22"/>
              <a:gd name="T18" fmla="*/ 27 w 30"/>
              <a:gd name="T19" fmla="*/ 0 h 22"/>
              <a:gd name="T20" fmla="*/ 26 w 30"/>
              <a:gd name="T21" fmla="*/ 0 h 22"/>
              <a:gd name="T22" fmla="*/ 26 w 30"/>
              <a:gd name="T23" fmla="*/ 2 h 22"/>
              <a:gd name="T24" fmla="*/ 24 w 30"/>
              <a:gd name="T25" fmla="*/ 4 h 22"/>
              <a:gd name="T26" fmla="*/ 23 w 30"/>
              <a:gd name="T27" fmla="*/ 2 h 22"/>
              <a:gd name="T28" fmla="*/ 23 w 30"/>
              <a:gd name="T29" fmla="*/ 2 h 22"/>
              <a:gd name="T30" fmla="*/ 23 w 30"/>
              <a:gd name="T31" fmla="*/ 0 h 22"/>
              <a:gd name="T32" fmla="*/ 7 w 30"/>
              <a:gd name="T33" fmla="*/ 0 h 22"/>
              <a:gd name="T34" fmla="*/ 7 w 30"/>
              <a:gd name="T35" fmla="*/ 2 h 22"/>
              <a:gd name="T36" fmla="*/ 5 w 30"/>
              <a:gd name="T37" fmla="*/ 4 h 22"/>
              <a:gd name="T38" fmla="*/ 4 w 30"/>
              <a:gd name="T39" fmla="*/ 2 h 22"/>
              <a:gd name="T40" fmla="*/ 4 w 30"/>
              <a:gd name="T41" fmla="*/ 2 h 22"/>
              <a:gd name="T42" fmla="*/ 4 w 30"/>
              <a:gd name="T43" fmla="*/ 0 h 22"/>
              <a:gd name="T44" fmla="*/ 2 w 30"/>
              <a:gd name="T45" fmla="*/ 0 h 22"/>
              <a:gd name="T46" fmla="*/ 0 w 30"/>
              <a:gd name="T47" fmla="*/ 1 h 22"/>
              <a:gd name="T48" fmla="*/ 0 w 30"/>
              <a:gd name="T49" fmla="*/ 3 h 22"/>
              <a:gd name="T50" fmla="*/ 2 w 30"/>
              <a:gd name="T51" fmla="*/ 16 h 22"/>
              <a:gd name="T52" fmla="*/ 12 w 30"/>
              <a:gd name="T53" fmla="*/ 16 h 22"/>
              <a:gd name="T54" fmla="*/ 12 w 30"/>
              <a:gd name="T55" fmla="*/ 17 h 22"/>
              <a:gd name="T56" fmla="*/ 11 w 30"/>
              <a:gd name="T57" fmla="*/ 18 h 22"/>
              <a:gd name="T58" fmla="*/ 3 w 30"/>
              <a:gd name="T59" fmla="*/ 18 h 22"/>
              <a:gd name="T60" fmla="*/ 2 w 30"/>
              <a:gd name="T61" fmla="*/ 17 h 22"/>
              <a:gd name="T62" fmla="*/ 2 w 30"/>
              <a:gd name="T63" fmla="*/ 16 h 22"/>
              <a:gd name="T64" fmla="*/ 7 w 30"/>
              <a:gd name="T65" fmla="*/ 13 h 22"/>
              <a:gd name="T66" fmla="*/ 5 w 30"/>
              <a:gd name="T67" fmla="*/ 10 h 22"/>
              <a:gd name="T68" fmla="*/ 7 w 30"/>
              <a:gd name="T69" fmla="*/ 7 h 22"/>
              <a:gd name="T70" fmla="*/ 9 w 30"/>
              <a:gd name="T71" fmla="*/ 10 h 22"/>
              <a:gd name="T72" fmla="*/ 7 w 30"/>
              <a:gd name="T73" fmla="*/ 13 h 22"/>
              <a:gd name="T74" fmla="*/ 27 w 30"/>
              <a:gd name="T75" fmla="*/ 8 h 22"/>
              <a:gd name="T76" fmla="*/ 27 w 30"/>
              <a:gd name="T77" fmla="*/ 8 h 22"/>
              <a:gd name="T78" fmla="*/ 27 w 30"/>
              <a:gd name="T79" fmla="*/ 9 h 22"/>
              <a:gd name="T80" fmla="*/ 14 w 30"/>
              <a:gd name="T81" fmla="*/ 9 h 22"/>
              <a:gd name="T82" fmla="*/ 14 w 30"/>
              <a:gd name="T83" fmla="*/ 8 h 22"/>
              <a:gd name="T84" fmla="*/ 14 w 30"/>
              <a:gd name="T85" fmla="*/ 8 h 22"/>
              <a:gd name="T86" fmla="*/ 27 w 30"/>
              <a:gd name="T87" fmla="*/ 8 h 22"/>
              <a:gd name="T88" fmla="*/ 27 w 30"/>
              <a:gd name="T89" fmla="*/ 12 h 22"/>
              <a:gd name="T90" fmla="*/ 27 w 30"/>
              <a:gd name="T91" fmla="*/ 12 h 22"/>
              <a:gd name="T92" fmla="*/ 27 w 30"/>
              <a:gd name="T93" fmla="*/ 13 h 22"/>
              <a:gd name="T94" fmla="*/ 14 w 30"/>
              <a:gd name="T95" fmla="*/ 13 h 22"/>
              <a:gd name="T96" fmla="*/ 14 w 30"/>
              <a:gd name="T97" fmla="*/ 12 h 22"/>
              <a:gd name="T98" fmla="*/ 14 w 30"/>
              <a:gd name="T99" fmla="*/ 12 h 22"/>
              <a:gd name="T100" fmla="*/ 27 w 30"/>
              <a:gd name="T101" fmla="*/ 12 h 22"/>
              <a:gd name="T102" fmla="*/ 27 w 30"/>
              <a:gd name="T103" fmla="*/ 16 h 22"/>
              <a:gd name="T104" fmla="*/ 27 w 30"/>
              <a:gd name="T105" fmla="*/ 16 h 22"/>
              <a:gd name="T106" fmla="*/ 27 w 30"/>
              <a:gd name="T107" fmla="*/ 17 h 22"/>
              <a:gd name="T108" fmla="*/ 14 w 30"/>
              <a:gd name="T109" fmla="*/ 17 h 22"/>
              <a:gd name="T110" fmla="*/ 14 w 30"/>
              <a:gd name="T111" fmla="*/ 16 h 22"/>
              <a:gd name="T112" fmla="*/ 14 w 30"/>
              <a:gd name="T113" fmla="*/ 16 h 22"/>
              <a:gd name="T114" fmla="*/ 27 w 30"/>
              <a:gd name="T115" fmla="*/ 16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0" h="22">
                <a:moveTo>
                  <a:pt x="0" y="3"/>
                </a:moveTo>
                <a:cubicBezTo>
                  <a:pt x="0" y="19"/>
                  <a:pt x="0" y="19"/>
                  <a:pt x="0" y="19"/>
                </a:cubicBezTo>
                <a:cubicBezTo>
                  <a:pt x="0" y="19"/>
                  <a:pt x="0" y="20"/>
                  <a:pt x="0" y="21"/>
                </a:cubicBezTo>
                <a:cubicBezTo>
                  <a:pt x="1" y="21"/>
                  <a:pt x="2" y="22"/>
                  <a:pt x="2" y="22"/>
                </a:cubicBezTo>
                <a:cubicBezTo>
                  <a:pt x="10" y="22"/>
                  <a:pt x="20" y="22"/>
                  <a:pt x="27" y="22"/>
                </a:cubicBezTo>
                <a:cubicBezTo>
                  <a:pt x="28" y="22"/>
                  <a:pt x="29" y="21"/>
                  <a:pt x="29" y="21"/>
                </a:cubicBezTo>
                <a:cubicBezTo>
                  <a:pt x="30" y="20"/>
                  <a:pt x="30" y="19"/>
                  <a:pt x="30" y="19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2"/>
                  <a:pt x="29" y="1"/>
                </a:cubicBezTo>
                <a:cubicBezTo>
                  <a:pt x="29" y="1"/>
                  <a:pt x="28" y="0"/>
                  <a:pt x="27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6" y="2"/>
                  <a:pt x="26" y="2"/>
                  <a:pt x="26" y="2"/>
                </a:cubicBezTo>
                <a:cubicBezTo>
                  <a:pt x="26" y="3"/>
                  <a:pt x="25" y="4"/>
                  <a:pt x="24" y="4"/>
                </a:cubicBezTo>
                <a:cubicBezTo>
                  <a:pt x="23" y="4"/>
                  <a:pt x="23" y="3"/>
                  <a:pt x="23" y="2"/>
                </a:cubicBezTo>
                <a:cubicBezTo>
                  <a:pt x="23" y="2"/>
                  <a:pt x="23" y="2"/>
                  <a:pt x="23" y="2"/>
                </a:cubicBezTo>
                <a:cubicBezTo>
                  <a:pt x="23" y="0"/>
                  <a:pt x="23" y="0"/>
                  <a:pt x="23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2"/>
                  <a:pt x="7" y="2"/>
                  <a:pt x="7" y="2"/>
                </a:cubicBezTo>
                <a:cubicBezTo>
                  <a:pt x="7" y="3"/>
                  <a:pt x="6" y="4"/>
                  <a:pt x="5" y="4"/>
                </a:cubicBezTo>
                <a:cubicBezTo>
                  <a:pt x="4" y="4"/>
                  <a:pt x="4" y="3"/>
                  <a:pt x="4" y="2"/>
                </a:cubicBezTo>
                <a:cubicBezTo>
                  <a:pt x="4" y="2"/>
                  <a:pt x="4" y="2"/>
                  <a:pt x="4" y="2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1"/>
                  <a:pt x="1" y="1"/>
                  <a:pt x="0" y="1"/>
                </a:cubicBezTo>
                <a:cubicBezTo>
                  <a:pt x="0" y="2"/>
                  <a:pt x="0" y="2"/>
                  <a:pt x="0" y="3"/>
                </a:cubicBezTo>
                <a:close/>
                <a:moveTo>
                  <a:pt x="2" y="16"/>
                </a:moveTo>
                <a:cubicBezTo>
                  <a:pt x="2" y="13"/>
                  <a:pt x="12" y="13"/>
                  <a:pt x="12" y="16"/>
                </a:cubicBezTo>
                <a:cubicBezTo>
                  <a:pt x="12" y="17"/>
                  <a:pt x="12" y="17"/>
                  <a:pt x="12" y="17"/>
                </a:cubicBezTo>
                <a:cubicBezTo>
                  <a:pt x="12" y="17"/>
                  <a:pt x="11" y="18"/>
                  <a:pt x="11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3" y="18"/>
                  <a:pt x="2" y="17"/>
                  <a:pt x="2" y="17"/>
                </a:cubicBezTo>
                <a:cubicBezTo>
                  <a:pt x="2" y="16"/>
                  <a:pt x="2" y="16"/>
                  <a:pt x="2" y="16"/>
                </a:cubicBezTo>
                <a:close/>
                <a:moveTo>
                  <a:pt x="7" y="13"/>
                </a:moveTo>
                <a:cubicBezTo>
                  <a:pt x="6" y="13"/>
                  <a:pt x="5" y="12"/>
                  <a:pt x="5" y="10"/>
                </a:cubicBezTo>
                <a:cubicBezTo>
                  <a:pt x="5" y="8"/>
                  <a:pt x="4" y="7"/>
                  <a:pt x="7" y="7"/>
                </a:cubicBezTo>
                <a:cubicBezTo>
                  <a:pt x="10" y="7"/>
                  <a:pt x="9" y="8"/>
                  <a:pt x="9" y="10"/>
                </a:cubicBezTo>
                <a:cubicBezTo>
                  <a:pt x="9" y="12"/>
                  <a:pt x="8" y="13"/>
                  <a:pt x="7" y="13"/>
                </a:cubicBezTo>
                <a:close/>
                <a:moveTo>
                  <a:pt x="27" y="8"/>
                </a:moveTo>
                <a:cubicBezTo>
                  <a:pt x="27" y="8"/>
                  <a:pt x="27" y="8"/>
                  <a:pt x="27" y="8"/>
                </a:cubicBezTo>
                <a:cubicBezTo>
                  <a:pt x="27" y="8"/>
                  <a:pt x="27" y="9"/>
                  <a:pt x="27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27" y="8"/>
                  <a:pt x="27" y="8"/>
                  <a:pt x="27" y="8"/>
                </a:cubicBezTo>
                <a:close/>
                <a:moveTo>
                  <a:pt x="27" y="12"/>
                </a:move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7" y="13"/>
                  <a:pt x="27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27" y="12"/>
                  <a:pt x="27" y="12"/>
                  <a:pt x="27" y="12"/>
                </a:cubicBezTo>
                <a:close/>
                <a:moveTo>
                  <a:pt x="27" y="16"/>
                </a:moveTo>
                <a:cubicBezTo>
                  <a:pt x="27" y="16"/>
                  <a:pt x="27" y="16"/>
                  <a:pt x="27" y="16"/>
                </a:cubicBezTo>
                <a:cubicBezTo>
                  <a:pt x="27" y="16"/>
                  <a:pt x="27" y="17"/>
                  <a:pt x="27" y="17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7"/>
                  <a:pt x="14" y="16"/>
                  <a:pt x="14" y="16"/>
                </a:cubicBezTo>
                <a:cubicBezTo>
                  <a:pt x="14" y="16"/>
                  <a:pt x="14" y="16"/>
                  <a:pt x="14" y="16"/>
                </a:cubicBezTo>
                <a:lnTo>
                  <a:pt x="27" y="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34" name="Freeform 262">
            <a:extLst>
              <a:ext uri="{FF2B5EF4-FFF2-40B4-BE49-F238E27FC236}">
                <a16:creationId xmlns:a16="http://schemas.microsoft.com/office/drawing/2014/main" id="{F6E497EB-B51E-D7A3-528F-087AB78178B7}"/>
              </a:ext>
            </a:extLst>
          </p:cNvPr>
          <p:cNvSpPr>
            <a:spLocks noEditPoints="1"/>
          </p:cNvSpPr>
          <p:nvPr/>
        </p:nvSpPr>
        <p:spPr bwMode="auto">
          <a:xfrm>
            <a:off x="4022563" y="3531567"/>
            <a:ext cx="336619" cy="334810"/>
          </a:xfrm>
          <a:custGeom>
            <a:avLst/>
            <a:gdLst>
              <a:gd name="T0" fmla="*/ 17 w 35"/>
              <a:gd name="T1" fmla="*/ 26 h 35"/>
              <a:gd name="T2" fmla="*/ 17 w 35"/>
              <a:gd name="T3" fmla="*/ 9 h 35"/>
              <a:gd name="T4" fmla="*/ 14 w 35"/>
              <a:gd name="T5" fmla="*/ 5 h 35"/>
              <a:gd name="T6" fmla="*/ 17 w 35"/>
              <a:gd name="T7" fmla="*/ 0 h 35"/>
              <a:gd name="T8" fmla="*/ 20 w 35"/>
              <a:gd name="T9" fmla="*/ 5 h 35"/>
              <a:gd name="T10" fmla="*/ 17 w 35"/>
              <a:gd name="T11" fmla="*/ 9 h 35"/>
              <a:gd name="T12" fmla="*/ 19 w 35"/>
              <a:gd name="T13" fmla="*/ 7 h 35"/>
              <a:gd name="T14" fmla="*/ 20 w 35"/>
              <a:gd name="T15" fmla="*/ 3 h 35"/>
              <a:gd name="T16" fmla="*/ 17 w 35"/>
              <a:gd name="T17" fmla="*/ 2 h 35"/>
              <a:gd name="T18" fmla="*/ 15 w 35"/>
              <a:gd name="T19" fmla="*/ 2 h 35"/>
              <a:gd name="T20" fmla="*/ 14 w 35"/>
              <a:gd name="T21" fmla="*/ 5 h 35"/>
              <a:gd name="T22" fmla="*/ 26 w 35"/>
              <a:gd name="T23" fmla="*/ 26 h 35"/>
              <a:gd name="T24" fmla="*/ 25 w 35"/>
              <a:gd name="T25" fmla="*/ 23 h 35"/>
              <a:gd name="T26" fmla="*/ 32 w 35"/>
              <a:gd name="T27" fmla="*/ 23 h 35"/>
              <a:gd name="T28" fmla="*/ 32 w 35"/>
              <a:gd name="T29" fmla="*/ 23 h 35"/>
              <a:gd name="T30" fmla="*/ 27 w 35"/>
              <a:gd name="T31" fmla="*/ 26 h 35"/>
              <a:gd name="T32" fmla="*/ 31 w 35"/>
              <a:gd name="T33" fmla="*/ 23 h 35"/>
              <a:gd name="T34" fmla="*/ 31 w 35"/>
              <a:gd name="T35" fmla="*/ 21 h 35"/>
              <a:gd name="T36" fmla="*/ 27 w 35"/>
              <a:gd name="T37" fmla="*/ 21 h 35"/>
              <a:gd name="T38" fmla="*/ 26 w 35"/>
              <a:gd name="T39" fmla="*/ 22 h 35"/>
              <a:gd name="T40" fmla="*/ 27 w 35"/>
              <a:gd name="T41" fmla="*/ 26 h 35"/>
              <a:gd name="T42" fmla="*/ 3 w 35"/>
              <a:gd name="T43" fmla="*/ 23 h 35"/>
              <a:gd name="T44" fmla="*/ 3 w 35"/>
              <a:gd name="T45" fmla="*/ 23 h 35"/>
              <a:gd name="T46" fmla="*/ 9 w 35"/>
              <a:gd name="T47" fmla="*/ 23 h 35"/>
              <a:gd name="T48" fmla="*/ 8 w 35"/>
              <a:gd name="T49" fmla="*/ 26 h 35"/>
              <a:gd name="T50" fmla="*/ 6 w 35"/>
              <a:gd name="T51" fmla="*/ 27 h 35"/>
              <a:gd name="T52" fmla="*/ 9 w 35"/>
              <a:gd name="T53" fmla="*/ 22 h 35"/>
              <a:gd name="T54" fmla="*/ 7 w 35"/>
              <a:gd name="T55" fmla="*/ 21 h 35"/>
              <a:gd name="T56" fmla="*/ 5 w 35"/>
              <a:gd name="T57" fmla="*/ 21 h 35"/>
              <a:gd name="T58" fmla="*/ 3 w 35"/>
              <a:gd name="T59" fmla="*/ 22 h 35"/>
              <a:gd name="T60" fmla="*/ 35 w 35"/>
              <a:gd name="T61" fmla="*/ 34 h 35"/>
              <a:gd name="T62" fmla="*/ 29 w 35"/>
              <a:gd name="T63" fmla="*/ 34 h 35"/>
              <a:gd name="T64" fmla="*/ 29 w 35"/>
              <a:gd name="T65" fmla="*/ 30 h 35"/>
              <a:gd name="T66" fmla="*/ 28 w 35"/>
              <a:gd name="T67" fmla="*/ 30 h 35"/>
              <a:gd name="T68" fmla="*/ 28 w 35"/>
              <a:gd name="T69" fmla="*/ 31 h 35"/>
              <a:gd name="T70" fmla="*/ 26 w 35"/>
              <a:gd name="T71" fmla="*/ 29 h 35"/>
              <a:gd name="T72" fmla="*/ 23 w 35"/>
              <a:gd name="T73" fmla="*/ 35 h 35"/>
              <a:gd name="T74" fmla="*/ 12 w 35"/>
              <a:gd name="T75" fmla="*/ 34 h 35"/>
              <a:gd name="T76" fmla="*/ 7 w 35"/>
              <a:gd name="T77" fmla="*/ 34 h 35"/>
              <a:gd name="T78" fmla="*/ 7 w 35"/>
              <a:gd name="T79" fmla="*/ 30 h 35"/>
              <a:gd name="T80" fmla="*/ 5 w 35"/>
              <a:gd name="T81" fmla="*/ 30 h 35"/>
              <a:gd name="T82" fmla="*/ 6 w 35"/>
              <a:gd name="T83" fmla="*/ 31 h 35"/>
              <a:gd name="T84" fmla="*/ 3 w 35"/>
              <a:gd name="T85" fmla="*/ 29 h 35"/>
              <a:gd name="T86" fmla="*/ 1 w 35"/>
              <a:gd name="T87" fmla="*/ 35 h 35"/>
              <a:gd name="T88" fmla="*/ 23 w 35"/>
              <a:gd name="T89" fmla="*/ 15 h 35"/>
              <a:gd name="T90" fmla="*/ 18 w 35"/>
              <a:gd name="T91" fmla="*/ 15 h 35"/>
              <a:gd name="T92" fmla="*/ 18 w 35"/>
              <a:gd name="T93" fmla="*/ 11 h 35"/>
              <a:gd name="T94" fmla="*/ 17 w 35"/>
              <a:gd name="T95" fmla="*/ 11 h 35"/>
              <a:gd name="T96" fmla="*/ 17 w 35"/>
              <a:gd name="T97" fmla="*/ 12 h 35"/>
              <a:gd name="T98" fmla="*/ 14 w 35"/>
              <a:gd name="T99" fmla="*/ 10 h 35"/>
              <a:gd name="T100" fmla="*/ 12 w 35"/>
              <a:gd name="T101" fmla="*/ 16 h 35"/>
              <a:gd name="T102" fmla="*/ 16 w 35"/>
              <a:gd name="T103" fmla="*/ 21 h 35"/>
              <a:gd name="T104" fmla="*/ 14 w 35"/>
              <a:gd name="T105" fmla="*/ 26 h 35"/>
              <a:gd name="T106" fmla="*/ 13 w 35"/>
              <a:gd name="T107" fmla="*/ 28 h 35"/>
              <a:gd name="T108" fmla="*/ 17 w 35"/>
              <a:gd name="T109" fmla="*/ 27 h 35"/>
              <a:gd name="T110" fmla="*/ 22 w 35"/>
              <a:gd name="T111" fmla="*/ 28 h 35"/>
              <a:gd name="T112" fmla="*/ 20 w 35"/>
              <a:gd name="T113" fmla="*/ 25 h 35"/>
              <a:gd name="T114" fmla="*/ 18 w 35"/>
              <a:gd name="T115" fmla="*/ 21 h 35"/>
              <a:gd name="T116" fmla="*/ 17 w 35"/>
              <a:gd name="T117" fmla="*/ 18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" h="35">
                <a:moveTo>
                  <a:pt x="17" y="22"/>
                </a:moveTo>
                <a:cubicBezTo>
                  <a:pt x="18" y="22"/>
                  <a:pt x="19" y="23"/>
                  <a:pt x="19" y="24"/>
                </a:cubicBezTo>
                <a:cubicBezTo>
                  <a:pt x="19" y="25"/>
                  <a:pt x="18" y="26"/>
                  <a:pt x="17" y="26"/>
                </a:cubicBezTo>
                <a:cubicBezTo>
                  <a:pt x="16" y="26"/>
                  <a:pt x="15" y="25"/>
                  <a:pt x="15" y="24"/>
                </a:cubicBezTo>
                <a:cubicBezTo>
                  <a:pt x="15" y="23"/>
                  <a:pt x="16" y="22"/>
                  <a:pt x="17" y="22"/>
                </a:cubicBezTo>
                <a:close/>
                <a:moveTo>
                  <a:pt x="17" y="9"/>
                </a:moveTo>
                <a:cubicBezTo>
                  <a:pt x="16" y="9"/>
                  <a:pt x="15" y="8"/>
                  <a:pt x="15" y="8"/>
                </a:cubicBezTo>
                <a:cubicBezTo>
                  <a:pt x="14" y="7"/>
                  <a:pt x="14" y="6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2"/>
                  <a:pt x="13" y="0"/>
                  <a:pt x="17" y="0"/>
                </a:cubicBezTo>
                <a:cubicBezTo>
                  <a:pt x="21" y="0"/>
                  <a:pt x="20" y="2"/>
                  <a:pt x="20" y="4"/>
                </a:cubicBezTo>
                <a:cubicBezTo>
                  <a:pt x="20" y="4"/>
                  <a:pt x="20" y="4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6"/>
                  <a:pt x="20" y="7"/>
                  <a:pt x="19" y="8"/>
                </a:cubicBezTo>
                <a:cubicBezTo>
                  <a:pt x="19" y="8"/>
                  <a:pt x="18" y="9"/>
                  <a:pt x="17" y="9"/>
                </a:cubicBezTo>
                <a:close/>
                <a:moveTo>
                  <a:pt x="15" y="7"/>
                </a:moveTo>
                <a:cubicBezTo>
                  <a:pt x="16" y="8"/>
                  <a:pt x="16" y="9"/>
                  <a:pt x="17" y="9"/>
                </a:cubicBezTo>
                <a:cubicBezTo>
                  <a:pt x="18" y="9"/>
                  <a:pt x="19" y="8"/>
                  <a:pt x="19" y="7"/>
                </a:cubicBezTo>
                <a:cubicBezTo>
                  <a:pt x="20" y="7"/>
                  <a:pt x="20" y="6"/>
                  <a:pt x="20" y="5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3"/>
                  <a:pt x="20" y="3"/>
                </a:cubicBezTo>
                <a:cubicBezTo>
                  <a:pt x="20" y="3"/>
                  <a:pt x="20" y="2"/>
                  <a:pt x="20" y="2"/>
                </a:cubicBezTo>
                <a:cubicBezTo>
                  <a:pt x="19" y="2"/>
                  <a:pt x="19" y="2"/>
                  <a:pt x="18" y="2"/>
                </a:cubicBezTo>
                <a:cubicBezTo>
                  <a:pt x="18" y="2"/>
                  <a:pt x="18" y="2"/>
                  <a:pt x="17" y="2"/>
                </a:cubicBezTo>
                <a:cubicBezTo>
                  <a:pt x="17" y="2"/>
                  <a:pt x="16" y="2"/>
                  <a:pt x="16" y="2"/>
                </a:cubicBezTo>
                <a:cubicBezTo>
                  <a:pt x="16" y="2"/>
                  <a:pt x="16" y="2"/>
                  <a:pt x="16" y="2"/>
                </a:cubicBezTo>
                <a:cubicBezTo>
                  <a:pt x="15" y="2"/>
                  <a:pt x="15" y="2"/>
                  <a:pt x="15" y="2"/>
                </a:cubicBezTo>
                <a:cubicBezTo>
                  <a:pt x="15" y="2"/>
                  <a:pt x="15" y="3"/>
                  <a:pt x="15" y="3"/>
                </a:cubicBezTo>
                <a:cubicBezTo>
                  <a:pt x="15" y="3"/>
                  <a:pt x="15" y="4"/>
                  <a:pt x="14" y="4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6"/>
                  <a:pt x="15" y="7"/>
                  <a:pt x="15" y="7"/>
                </a:cubicBezTo>
                <a:close/>
                <a:moveTo>
                  <a:pt x="28" y="28"/>
                </a:moveTo>
                <a:cubicBezTo>
                  <a:pt x="28" y="28"/>
                  <a:pt x="27" y="27"/>
                  <a:pt x="26" y="26"/>
                </a:cubicBezTo>
                <a:cubicBezTo>
                  <a:pt x="26" y="25"/>
                  <a:pt x="25" y="24"/>
                  <a:pt x="25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25" y="20"/>
                  <a:pt x="25" y="18"/>
                  <a:pt x="28" y="18"/>
                </a:cubicBezTo>
                <a:cubicBezTo>
                  <a:pt x="32" y="18"/>
                  <a:pt x="32" y="20"/>
                  <a:pt x="32" y="23"/>
                </a:cubicBezTo>
                <a:cubicBezTo>
                  <a:pt x="32" y="23"/>
                  <a:pt x="32" y="23"/>
                  <a:pt x="32" y="23"/>
                </a:cubicBezTo>
                <a:cubicBezTo>
                  <a:pt x="32" y="23"/>
                  <a:pt x="32" y="23"/>
                  <a:pt x="32" y="23"/>
                </a:cubicBezTo>
                <a:cubicBezTo>
                  <a:pt x="32" y="23"/>
                  <a:pt x="32" y="23"/>
                  <a:pt x="32" y="23"/>
                </a:cubicBezTo>
                <a:cubicBezTo>
                  <a:pt x="32" y="24"/>
                  <a:pt x="31" y="25"/>
                  <a:pt x="31" y="26"/>
                </a:cubicBezTo>
                <a:cubicBezTo>
                  <a:pt x="30" y="27"/>
                  <a:pt x="29" y="28"/>
                  <a:pt x="28" y="28"/>
                </a:cubicBezTo>
                <a:close/>
                <a:moveTo>
                  <a:pt x="27" y="26"/>
                </a:moveTo>
                <a:cubicBezTo>
                  <a:pt x="27" y="27"/>
                  <a:pt x="28" y="27"/>
                  <a:pt x="28" y="27"/>
                </a:cubicBezTo>
                <a:cubicBezTo>
                  <a:pt x="29" y="27"/>
                  <a:pt x="30" y="27"/>
                  <a:pt x="30" y="26"/>
                </a:cubicBezTo>
                <a:cubicBezTo>
                  <a:pt x="31" y="25"/>
                  <a:pt x="31" y="24"/>
                  <a:pt x="31" y="23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0"/>
                  <a:pt x="30" y="21"/>
                  <a:pt x="30" y="21"/>
                </a:cubicBezTo>
                <a:cubicBezTo>
                  <a:pt x="29" y="21"/>
                  <a:pt x="29" y="21"/>
                  <a:pt x="28" y="21"/>
                </a:cubicBezTo>
                <a:cubicBezTo>
                  <a:pt x="28" y="21"/>
                  <a:pt x="28" y="21"/>
                  <a:pt x="27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1"/>
                  <a:pt x="26" y="20"/>
                  <a:pt x="26" y="21"/>
                </a:cubicBezTo>
                <a:cubicBezTo>
                  <a:pt x="26" y="21"/>
                  <a:pt x="26" y="21"/>
                  <a:pt x="26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3"/>
                  <a:pt x="26" y="23"/>
                  <a:pt x="26" y="23"/>
                </a:cubicBezTo>
                <a:cubicBezTo>
                  <a:pt x="26" y="24"/>
                  <a:pt x="26" y="25"/>
                  <a:pt x="27" y="26"/>
                </a:cubicBezTo>
                <a:close/>
                <a:moveTo>
                  <a:pt x="6" y="28"/>
                </a:moveTo>
                <a:cubicBezTo>
                  <a:pt x="5" y="28"/>
                  <a:pt x="4" y="27"/>
                  <a:pt x="4" y="26"/>
                </a:cubicBezTo>
                <a:cubicBezTo>
                  <a:pt x="3" y="25"/>
                  <a:pt x="3" y="24"/>
                  <a:pt x="3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0"/>
                  <a:pt x="2" y="18"/>
                  <a:pt x="6" y="18"/>
                </a:cubicBezTo>
                <a:cubicBezTo>
                  <a:pt x="10" y="18"/>
                  <a:pt x="9" y="20"/>
                  <a:pt x="9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9" y="24"/>
                  <a:pt x="9" y="25"/>
                  <a:pt x="8" y="26"/>
                </a:cubicBezTo>
                <a:cubicBezTo>
                  <a:pt x="8" y="27"/>
                  <a:pt x="7" y="28"/>
                  <a:pt x="6" y="28"/>
                </a:cubicBezTo>
                <a:close/>
                <a:moveTo>
                  <a:pt x="4" y="26"/>
                </a:moveTo>
                <a:cubicBezTo>
                  <a:pt x="4" y="27"/>
                  <a:pt x="5" y="27"/>
                  <a:pt x="6" y="27"/>
                </a:cubicBezTo>
                <a:cubicBezTo>
                  <a:pt x="7" y="27"/>
                  <a:pt x="7" y="27"/>
                  <a:pt x="8" y="26"/>
                </a:cubicBezTo>
                <a:cubicBezTo>
                  <a:pt x="8" y="25"/>
                  <a:pt x="9" y="24"/>
                  <a:pt x="9" y="23"/>
                </a:cubicBezTo>
                <a:cubicBezTo>
                  <a:pt x="9" y="22"/>
                  <a:pt x="9" y="22"/>
                  <a:pt x="9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0"/>
                  <a:pt x="8" y="21"/>
                  <a:pt x="7" y="21"/>
                </a:cubicBezTo>
                <a:cubicBezTo>
                  <a:pt x="7" y="21"/>
                  <a:pt x="6" y="21"/>
                  <a:pt x="6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4" y="21"/>
                  <a:pt x="4" y="20"/>
                  <a:pt x="3" y="21"/>
                </a:cubicBezTo>
                <a:cubicBezTo>
                  <a:pt x="3" y="21"/>
                  <a:pt x="3" y="21"/>
                  <a:pt x="3" y="22"/>
                </a:cubicBezTo>
                <a:cubicBezTo>
                  <a:pt x="3" y="22"/>
                  <a:pt x="3" y="22"/>
                  <a:pt x="3" y="22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4"/>
                  <a:pt x="3" y="25"/>
                  <a:pt x="4" y="26"/>
                </a:cubicBezTo>
                <a:close/>
                <a:moveTo>
                  <a:pt x="35" y="34"/>
                </a:moveTo>
                <a:cubicBezTo>
                  <a:pt x="35" y="32"/>
                  <a:pt x="35" y="32"/>
                  <a:pt x="35" y="32"/>
                </a:cubicBezTo>
                <a:cubicBezTo>
                  <a:pt x="35" y="30"/>
                  <a:pt x="33" y="29"/>
                  <a:pt x="31" y="29"/>
                </a:cubicBezTo>
                <a:cubicBezTo>
                  <a:pt x="31" y="31"/>
                  <a:pt x="30" y="32"/>
                  <a:pt x="29" y="34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0"/>
                  <a:pt x="29" y="30"/>
                  <a:pt x="29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29" y="30"/>
                  <a:pt x="28" y="30"/>
                  <a:pt x="28" y="30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1"/>
                  <a:pt x="28" y="31"/>
                  <a:pt x="28" y="31"/>
                </a:cubicBezTo>
                <a:cubicBezTo>
                  <a:pt x="28" y="31"/>
                  <a:pt x="28" y="31"/>
                  <a:pt x="28" y="31"/>
                </a:cubicBezTo>
                <a:cubicBezTo>
                  <a:pt x="28" y="34"/>
                  <a:pt x="28" y="34"/>
                  <a:pt x="28" y="34"/>
                </a:cubicBezTo>
                <a:cubicBezTo>
                  <a:pt x="27" y="32"/>
                  <a:pt x="26" y="31"/>
                  <a:pt x="26" y="29"/>
                </a:cubicBezTo>
                <a:cubicBezTo>
                  <a:pt x="24" y="29"/>
                  <a:pt x="22" y="30"/>
                  <a:pt x="22" y="32"/>
                </a:cubicBezTo>
                <a:cubicBezTo>
                  <a:pt x="22" y="32"/>
                  <a:pt x="22" y="33"/>
                  <a:pt x="22" y="34"/>
                </a:cubicBezTo>
                <a:cubicBezTo>
                  <a:pt x="22" y="34"/>
                  <a:pt x="23" y="35"/>
                  <a:pt x="23" y="35"/>
                </a:cubicBezTo>
                <a:cubicBezTo>
                  <a:pt x="27" y="35"/>
                  <a:pt x="30" y="35"/>
                  <a:pt x="34" y="35"/>
                </a:cubicBezTo>
                <a:cubicBezTo>
                  <a:pt x="34" y="35"/>
                  <a:pt x="35" y="34"/>
                  <a:pt x="35" y="34"/>
                </a:cubicBezTo>
                <a:close/>
                <a:moveTo>
                  <a:pt x="12" y="34"/>
                </a:moveTo>
                <a:cubicBezTo>
                  <a:pt x="12" y="32"/>
                  <a:pt x="12" y="32"/>
                  <a:pt x="12" y="32"/>
                </a:cubicBezTo>
                <a:cubicBezTo>
                  <a:pt x="12" y="30"/>
                  <a:pt x="11" y="29"/>
                  <a:pt x="9" y="29"/>
                </a:cubicBezTo>
                <a:cubicBezTo>
                  <a:pt x="8" y="31"/>
                  <a:pt x="7" y="32"/>
                  <a:pt x="7" y="34"/>
                </a:cubicBezTo>
                <a:cubicBezTo>
                  <a:pt x="6" y="31"/>
                  <a:pt x="6" y="31"/>
                  <a:pt x="6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7" y="30"/>
                  <a:pt x="7" y="30"/>
                  <a:pt x="7" y="30"/>
                </a:cubicBezTo>
                <a:cubicBezTo>
                  <a:pt x="7" y="30"/>
                  <a:pt x="7" y="30"/>
                  <a:pt x="7" y="30"/>
                </a:cubicBezTo>
                <a:cubicBezTo>
                  <a:pt x="7" y="30"/>
                  <a:pt x="7" y="30"/>
                  <a:pt x="6" y="30"/>
                </a:cubicBezTo>
                <a:cubicBezTo>
                  <a:pt x="6" y="30"/>
                  <a:pt x="6" y="30"/>
                  <a:pt x="5" y="30"/>
                </a:cubicBezTo>
                <a:cubicBezTo>
                  <a:pt x="5" y="30"/>
                  <a:pt x="5" y="30"/>
                  <a:pt x="5" y="30"/>
                </a:cubicBezTo>
                <a:cubicBezTo>
                  <a:pt x="5" y="30"/>
                  <a:pt x="5" y="30"/>
                  <a:pt x="5" y="30"/>
                </a:cubicBezTo>
                <a:cubicBezTo>
                  <a:pt x="6" y="31"/>
                  <a:pt x="6" y="31"/>
                  <a:pt x="6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5" y="34"/>
                  <a:pt x="5" y="34"/>
                  <a:pt x="5" y="34"/>
                </a:cubicBezTo>
                <a:cubicBezTo>
                  <a:pt x="4" y="32"/>
                  <a:pt x="4" y="31"/>
                  <a:pt x="3" y="29"/>
                </a:cubicBezTo>
                <a:cubicBezTo>
                  <a:pt x="1" y="29"/>
                  <a:pt x="0" y="30"/>
                  <a:pt x="0" y="32"/>
                </a:cubicBezTo>
                <a:cubicBezTo>
                  <a:pt x="0" y="32"/>
                  <a:pt x="0" y="33"/>
                  <a:pt x="0" y="34"/>
                </a:cubicBezTo>
                <a:cubicBezTo>
                  <a:pt x="0" y="34"/>
                  <a:pt x="0" y="35"/>
                  <a:pt x="1" y="35"/>
                </a:cubicBezTo>
                <a:cubicBezTo>
                  <a:pt x="4" y="35"/>
                  <a:pt x="8" y="35"/>
                  <a:pt x="11" y="35"/>
                </a:cubicBezTo>
                <a:cubicBezTo>
                  <a:pt x="12" y="35"/>
                  <a:pt x="12" y="34"/>
                  <a:pt x="12" y="34"/>
                </a:cubicBezTo>
                <a:close/>
                <a:moveTo>
                  <a:pt x="23" y="15"/>
                </a:moveTo>
                <a:cubicBezTo>
                  <a:pt x="23" y="13"/>
                  <a:pt x="23" y="13"/>
                  <a:pt x="23" y="13"/>
                </a:cubicBezTo>
                <a:cubicBezTo>
                  <a:pt x="23" y="11"/>
                  <a:pt x="22" y="11"/>
                  <a:pt x="20" y="10"/>
                </a:cubicBezTo>
                <a:cubicBezTo>
                  <a:pt x="19" y="12"/>
                  <a:pt x="19" y="13"/>
                  <a:pt x="18" y="15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6" y="11"/>
                  <a:pt x="16" y="11"/>
                  <a:pt x="17" y="11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5"/>
                  <a:pt x="17" y="15"/>
                  <a:pt x="17" y="15"/>
                </a:cubicBezTo>
                <a:cubicBezTo>
                  <a:pt x="16" y="13"/>
                  <a:pt x="15" y="13"/>
                  <a:pt x="14" y="10"/>
                </a:cubicBezTo>
                <a:cubicBezTo>
                  <a:pt x="12" y="11"/>
                  <a:pt x="11" y="11"/>
                  <a:pt x="11" y="13"/>
                </a:cubicBezTo>
                <a:cubicBezTo>
                  <a:pt x="11" y="14"/>
                  <a:pt x="11" y="14"/>
                  <a:pt x="11" y="15"/>
                </a:cubicBezTo>
                <a:cubicBezTo>
                  <a:pt x="11" y="16"/>
                  <a:pt x="11" y="16"/>
                  <a:pt x="12" y="16"/>
                </a:cubicBezTo>
                <a:cubicBezTo>
                  <a:pt x="15" y="16"/>
                  <a:pt x="19" y="16"/>
                  <a:pt x="22" y="16"/>
                </a:cubicBezTo>
                <a:cubicBezTo>
                  <a:pt x="23" y="16"/>
                  <a:pt x="23" y="16"/>
                  <a:pt x="23" y="15"/>
                </a:cubicBezTo>
                <a:close/>
                <a:moveTo>
                  <a:pt x="16" y="21"/>
                </a:moveTo>
                <a:cubicBezTo>
                  <a:pt x="16" y="21"/>
                  <a:pt x="15" y="21"/>
                  <a:pt x="15" y="21"/>
                </a:cubicBezTo>
                <a:cubicBezTo>
                  <a:pt x="14" y="22"/>
                  <a:pt x="14" y="23"/>
                  <a:pt x="14" y="24"/>
                </a:cubicBezTo>
                <a:cubicBezTo>
                  <a:pt x="14" y="24"/>
                  <a:pt x="14" y="25"/>
                  <a:pt x="14" y="26"/>
                </a:cubicBezTo>
                <a:cubicBezTo>
                  <a:pt x="12" y="27"/>
                  <a:pt x="12" y="27"/>
                  <a:pt x="12" y="27"/>
                </a:cubicBezTo>
                <a:cubicBezTo>
                  <a:pt x="12" y="27"/>
                  <a:pt x="12" y="28"/>
                  <a:pt x="12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15" y="27"/>
                  <a:pt x="15" y="27"/>
                  <a:pt x="15" y="27"/>
                </a:cubicBezTo>
                <a:cubicBezTo>
                  <a:pt x="16" y="27"/>
                  <a:pt x="16" y="27"/>
                  <a:pt x="17" y="27"/>
                </a:cubicBezTo>
                <a:cubicBezTo>
                  <a:pt x="18" y="27"/>
                  <a:pt x="19" y="27"/>
                  <a:pt x="19" y="27"/>
                </a:cubicBezTo>
                <a:cubicBezTo>
                  <a:pt x="21" y="28"/>
                  <a:pt x="21" y="28"/>
                  <a:pt x="21" y="28"/>
                </a:cubicBezTo>
                <a:cubicBezTo>
                  <a:pt x="21" y="28"/>
                  <a:pt x="21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2" y="27"/>
                  <a:pt x="22" y="27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5"/>
                  <a:pt x="21" y="24"/>
                  <a:pt x="21" y="24"/>
                </a:cubicBezTo>
                <a:cubicBezTo>
                  <a:pt x="21" y="23"/>
                  <a:pt x="20" y="22"/>
                  <a:pt x="20" y="21"/>
                </a:cubicBezTo>
                <a:cubicBezTo>
                  <a:pt x="19" y="21"/>
                  <a:pt x="18" y="21"/>
                  <a:pt x="18" y="21"/>
                </a:cubicBezTo>
                <a:cubicBezTo>
                  <a:pt x="18" y="18"/>
                  <a:pt x="18" y="18"/>
                  <a:pt x="18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6" y="18"/>
                  <a:pt x="16" y="18"/>
                </a:cubicBezTo>
                <a:lnTo>
                  <a:pt x="16" y="2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35" name="Freeform 263">
            <a:extLst>
              <a:ext uri="{FF2B5EF4-FFF2-40B4-BE49-F238E27FC236}">
                <a16:creationId xmlns:a16="http://schemas.microsoft.com/office/drawing/2014/main" id="{FCBC392D-6F79-207D-9967-ACDD20ABC574}"/>
              </a:ext>
            </a:extLst>
          </p:cNvPr>
          <p:cNvSpPr>
            <a:spLocks noEditPoints="1"/>
          </p:cNvSpPr>
          <p:nvPr/>
        </p:nvSpPr>
        <p:spPr bwMode="auto">
          <a:xfrm>
            <a:off x="4574364" y="3549665"/>
            <a:ext cx="316712" cy="316712"/>
          </a:xfrm>
          <a:custGeom>
            <a:avLst/>
            <a:gdLst>
              <a:gd name="T0" fmla="*/ 30 w 33"/>
              <a:gd name="T1" fmla="*/ 27 h 33"/>
              <a:gd name="T2" fmla="*/ 27 w 33"/>
              <a:gd name="T3" fmla="*/ 29 h 33"/>
              <a:gd name="T4" fmla="*/ 28 w 33"/>
              <a:gd name="T5" fmla="*/ 28 h 33"/>
              <a:gd name="T6" fmla="*/ 26 w 33"/>
              <a:gd name="T7" fmla="*/ 28 h 33"/>
              <a:gd name="T8" fmla="*/ 26 w 33"/>
              <a:gd name="T9" fmla="*/ 32 h 33"/>
              <a:gd name="T10" fmla="*/ 21 w 33"/>
              <a:gd name="T11" fmla="*/ 32 h 33"/>
              <a:gd name="T12" fmla="*/ 33 w 33"/>
              <a:gd name="T13" fmla="*/ 32 h 33"/>
              <a:gd name="T14" fmla="*/ 24 w 33"/>
              <a:gd name="T15" fmla="*/ 21 h 33"/>
              <a:gd name="T16" fmla="*/ 24 w 33"/>
              <a:gd name="T17" fmla="*/ 21 h 33"/>
              <a:gd name="T18" fmla="*/ 30 w 33"/>
              <a:gd name="T19" fmla="*/ 21 h 33"/>
              <a:gd name="T20" fmla="*/ 29 w 33"/>
              <a:gd name="T21" fmla="*/ 24 h 33"/>
              <a:gd name="T22" fmla="*/ 27 w 33"/>
              <a:gd name="T23" fmla="*/ 25 h 33"/>
              <a:gd name="T24" fmla="*/ 30 w 33"/>
              <a:gd name="T25" fmla="*/ 20 h 33"/>
              <a:gd name="T26" fmla="*/ 28 w 33"/>
              <a:gd name="T27" fmla="*/ 19 h 33"/>
              <a:gd name="T28" fmla="*/ 26 w 33"/>
              <a:gd name="T29" fmla="*/ 19 h 33"/>
              <a:gd name="T30" fmla="*/ 24 w 33"/>
              <a:gd name="T31" fmla="*/ 20 h 33"/>
              <a:gd name="T32" fmla="*/ 7 w 33"/>
              <a:gd name="T33" fmla="*/ 9 h 33"/>
              <a:gd name="T34" fmla="*/ 3 w 33"/>
              <a:gd name="T35" fmla="*/ 5 h 33"/>
              <a:gd name="T36" fmla="*/ 7 w 33"/>
              <a:gd name="T37" fmla="*/ 0 h 33"/>
              <a:gd name="T38" fmla="*/ 10 w 33"/>
              <a:gd name="T39" fmla="*/ 5 h 33"/>
              <a:gd name="T40" fmla="*/ 7 w 33"/>
              <a:gd name="T41" fmla="*/ 9 h 33"/>
              <a:gd name="T42" fmla="*/ 8 w 33"/>
              <a:gd name="T43" fmla="*/ 7 h 33"/>
              <a:gd name="T44" fmla="*/ 9 w 33"/>
              <a:gd name="T45" fmla="*/ 3 h 33"/>
              <a:gd name="T46" fmla="*/ 7 w 33"/>
              <a:gd name="T47" fmla="*/ 2 h 33"/>
              <a:gd name="T48" fmla="*/ 4 w 33"/>
              <a:gd name="T49" fmla="*/ 2 h 33"/>
              <a:gd name="T50" fmla="*/ 4 w 33"/>
              <a:gd name="T51" fmla="*/ 5 h 33"/>
              <a:gd name="T52" fmla="*/ 13 w 33"/>
              <a:gd name="T53" fmla="*/ 13 h 33"/>
              <a:gd name="T54" fmla="*/ 7 w 33"/>
              <a:gd name="T55" fmla="*/ 12 h 33"/>
              <a:gd name="T56" fmla="*/ 7 w 33"/>
              <a:gd name="T57" fmla="*/ 11 h 33"/>
              <a:gd name="T58" fmla="*/ 6 w 33"/>
              <a:gd name="T59" fmla="*/ 11 h 33"/>
              <a:gd name="T60" fmla="*/ 6 w 33"/>
              <a:gd name="T61" fmla="*/ 12 h 33"/>
              <a:gd name="T62" fmla="*/ 0 w 33"/>
              <a:gd name="T63" fmla="*/ 13 h 33"/>
              <a:gd name="T64" fmla="*/ 12 w 33"/>
              <a:gd name="T65" fmla="*/ 16 h 33"/>
              <a:gd name="T66" fmla="*/ 15 w 33"/>
              <a:gd name="T67" fmla="*/ 28 h 33"/>
              <a:gd name="T68" fmla="*/ 15 w 33"/>
              <a:gd name="T69" fmla="*/ 29 h 33"/>
              <a:gd name="T70" fmla="*/ 19 w 33"/>
              <a:gd name="T71" fmla="*/ 26 h 33"/>
              <a:gd name="T72" fmla="*/ 15 w 33"/>
              <a:gd name="T73" fmla="*/ 23 h 33"/>
              <a:gd name="T74" fmla="*/ 15 w 33"/>
              <a:gd name="T75" fmla="*/ 25 h 33"/>
              <a:gd name="T76" fmla="*/ 7 w 33"/>
              <a:gd name="T77" fmla="*/ 22 h 33"/>
              <a:gd name="T78" fmla="*/ 19 w 33"/>
              <a:gd name="T79" fmla="*/ 6 h 33"/>
              <a:gd name="T80" fmla="*/ 19 w 33"/>
              <a:gd name="T81" fmla="*/ 5 h 33"/>
              <a:gd name="T82" fmla="*/ 14 w 33"/>
              <a:gd name="T83" fmla="*/ 8 h 33"/>
              <a:gd name="T84" fmla="*/ 19 w 33"/>
              <a:gd name="T85" fmla="*/ 11 h 33"/>
              <a:gd name="T86" fmla="*/ 19 w 33"/>
              <a:gd name="T87" fmla="*/ 9 h 33"/>
              <a:gd name="T88" fmla="*/ 20 w 33"/>
              <a:gd name="T89" fmla="*/ 9 h 33"/>
              <a:gd name="T90" fmla="*/ 19 w 33"/>
              <a:gd name="T91" fmla="*/ 6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3" h="33">
                <a:moveTo>
                  <a:pt x="33" y="32"/>
                </a:moveTo>
                <a:cubicBezTo>
                  <a:pt x="33" y="31"/>
                  <a:pt x="33" y="30"/>
                  <a:pt x="33" y="30"/>
                </a:cubicBezTo>
                <a:cubicBezTo>
                  <a:pt x="33" y="28"/>
                  <a:pt x="32" y="27"/>
                  <a:pt x="30" y="27"/>
                </a:cubicBezTo>
                <a:cubicBezTo>
                  <a:pt x="29" y="29"/>
                  <a:pt x="29" y="30"/>
                  <a:pt x="28" y="32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7" y="28"/>
                  <a:pt x="27" y="28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6" y="32"/>
                  <a:pt x="26" y="32"/>
                  <a:pt x="26" y="32"/>
                </a:cubicBezTo>
                <a:cubicBezTo>
                  <a:pt x="25" y="30"/>
                  <a:pt x="25" y="29"/>
                  <a:pt x="24" y="27"/>
                </a:cubicBezTo>
                <a:cubicBezTo>
                  <a:pt x="22" y="27"/>
                  <a:pt x="21" y="28"/>
                  <a:pt x="21" y="30"/>
                </a:cubicBezTo>
                <a:cubicBezTo>
                  <a:pt x="21" y="30"/>
                  <a:pt x="21" y="31"/>
                  <a:pt x="21" y="32"/>
                </a:cubicBezTo>
                <a:cubicBezTo>
                  <a:pt x="21" y="32"/>
                  <a:pt x="21" y="33"/>
                  <a:pt x="22" y="33"/>
                </a:cubicBezTo>
                <a:cubicBezTo>
                  <a:pt x="25" y="33"/>
                  <a:pt x="29" y="33"/>
                  <a:pt x="32" y="33"/>
                </a:cubicBezTo>
                <a:cubicBezTo>
                  <a:pt x="33" y="33"/>
                  <a:pt x="33" y="32"/>
                  <a:pt x="33" y="32"/>
                </a:cubicBezTo>
                <a:close/>
                <a:moveTo>
                  <a:pt x="27" y="26"/>
                </a:moveTo>
                <a:cubicBezTo>
                  <a:pt x="26" y="26"/>
                  <a:pt x="25" y="25"/>
                  <a:pt x="25" y="24"/>
                </a:cubicBezTo>
                <a:cubicBezTo>
                  <a:pt x="24" y="23"/>
                  <a:pt x="24" y="22"/>
                  <a:pt x="24" y="21"/>
                </a:cubicBezTo>
                <a:cubicBezTo>
                  <a:pt x="24" y="21"/>
                  <a:pt x="24" y="21"/>
                  <a:pt x="24" y="21"/>
                </a:cubicBezTo>
                <a:cubicBezTo>
                  <a:pt x="24" y="21"/>
                  <a:pt x="24" y="21"/>
                  <a:pt x="24" y="21"/>
                </a:cubicBezTo>
                <a:cubicBezTo>
                  <a:pt x="24" y="21"/>
                  <a:pt x="24" y="21"/>
                  <a:pt x="24" y="21"/>
                </a:cubicBezTo>
                <a:cubicBezTo>
                  <a:pt x="24" y="18"/>
                  <a:pt x="23" y="16"/>
                  <a:pt x="27" y="16"/>
                </a:cubicBezTo>
                <a:cubicBezTo>
                  <a:pt x="31" y="16"/>
                  <a:pt x="30" y="18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2"/>
                  <a:pt x="30" y="23"/>
                  <a:pt x="29" y="24"/>
                </a:cubicBezTo>
                <a:cubicBezTo>
                  <a:pt x="29" y="25"/>
                  <a:pt x="28" y="26"/>
                  <a:pt x="27" y="26"/>
                </a:cubicBezTo>
                <a:close/>
                <a:moveTo>
                  <a:pt x="25" y="24"/>
                </a:moveTo>
                <a:cubicBezTo>
                  <a:pt x="26" y="25"/>
                  <a:pt x="26" y="25"/>
                  <a:pt x="27" y="25"/>
                </a:cubicBezTo>
                <a:cubicBezTo>
                  <a:pt x="28" y="25"/>
                  <a:pt x="28" y="25"/>
                  <a:pt x="29" y="24"/>
                </a:cubicBezTo>
                <a:cubicBezTo>
                  <a:pt x="30" y="23"/>
                  <a:pt x="30" y="22"/>
                  <a:pt x="30" y="21"/>
                </a:cubicBezTo>
                <a:cubicBezTo>
                  <a:pt x="30" y="20"/>
                  <a:pt x="30" y="20"/>
                  <a:pt x="30" y="20"/>
                </a:cubicBezTo>
                <a:cubicBezTo>
                  <a:pt x="30" y="20"/>
                  <a:pt x="30" y="20"/>
                  <a:pt x="30" y="20"/>
                </a:cubicBezTo>
                <a:cubicBezTo>
                  <a:pt x="30" y="19"/>
                  <a:pt x="30" y="19"/>
                  <a:pt x="29" y="19"/>
                </a:cubicBezTo>
                <a:cubicBezTo>
                  <a:pt x="29" y="18"/>
                  <a:pt x="29" y="18"/>
                  <a:pt x="28" y="19"/>
                </a:cubicBezTo>
                <a:cubicBezTo>
                  <a:pt x="28" y="19"/>
                  <a:pt x="27" y="19"/>
                  <a:pt x="27" y="19"/>
                </a:cubicBezTo>
                <a:cubicBezTo>
                  <a:pt x="27" y="19"/>
                  <a:pt x="26" y="19"/>
                  <a:pt x="26" y="19"/>
                </a:cubicBezTo>
                <a:cubicBezTo>
                  <a:pt x="26" y="19"/>
                  <a:pt x="26" y="19"/>
                  <a:pt x="26" y="19"/>
                </a:cubicBezTo>
                <a:cubicBezTo>
                  <a:pt x="25" y="18"/>
                  <a:pt x="25" y="18"/>
                  <a:pt x="25" y="19"/>
                </a:cubicBezTo>
                <a:cubicBezTo>
                  <a:pt x="24" y="19"/>
                  <a:pt x="24" y="19"/>
                  <a:pt x="24" y="20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21"/>
                  <a:pt x="24" y="21"/>
                  <a:pt x="24" y="21"/>
                </a:cubicBezTo>
                <a:cubicBezTo>
                  <a:pt x="24" y="22"/>
                  <a:pt x="25" y="23"/>
                  <a:pt x="25" y="24"/>
                </a:cubicBezTo>
                <a:close/>
                <a:moveTo>
                  <a:pt x="7" y="9"/>
                </a:moveTo>
                <a:cubicBezTo>
                  <a:pt x="6" y="9"/>
                  <a:pt x="5" y="8"/>
                  <a:pt x="4" y="8"/>
                </a:cubicBezTo>
                <a:cubicBezTo>
                  <a:pt x="4" y="7"/>
                  <a:pt x="3" y="6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4"/>
                  <a:pt x="3" y="4"/>
                  <a:pt x="3" y="4"/>
                </a:cubicBezTo>
                <a:cubicBezTo>
                  <a:pt x="3" y="2"/>
                  <a:pt x="3" y="0"/>
                  <a:pt x="7" y="0"/>
                </a:cubicBezTo>
                <a:cubicBezTo>
                  <a:pt x="10" y="0"/>
                  <a:pt x="10" y="2"/>
                  <a:pt x="10" y="4"/>
                </a:cubicBezTo>
                <a:cubicBezTo>
                  <a:pt x="10" y="4"/>
                  <a:pt x="10" y="4"/>
                  <a:pt x="10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6"/>
                  <a:pt x="9" y="7"/>
                  <a:pt x="9" y="8"/>
                </a:cubicBezTo>
                <a:cubicBezTo>
                  <a:pt x="8" y="8"/>
                  <a:pt x="7" y="9"/>
                  <a:pt x="7" y="9"/>
                </a:cubicBezTo>
                <a:close/>
                <a:moveTo>
                  <a:pt x="5" y="7"/>
                </a:moveTo>
                <a:cubicBezTo>
                  <a:pt x="5" y="8"/>
                  <a:pt x="6" y="9"/>
                  <a:pt x="7" y="9"/>
                </a:cubicBezTo>
                <a:cubicBezTo>
                  <a:pt x="7" y="9"/>
                  <a:pt x="8" y="8"/>
                  <a:pt x="8" y="7"/>
                </a:cubicBezTo>
                <a:cubicBezTo>
                  <a:pt x="9" y="7"/>
                  <a:pt x="9" y="6"/>
                  <a:pt x="9" y="5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3"/>
                  <a:pt x="9" y="3"/>
                </a:cubicBezTo>
                <a:cubicBezTo>
                  <a:pt x="9" y="3"/>
                  <a:pt x="9" y="2"/>
                  <a:pt x="9" y="2"/>
                </a:cubicBezTo>
                <a:cubicBezTo>
                  <a:pt x="9" y="2"/>
                  <a:pt x="8" y="2"/>
                  <a:pt x="8" y="2"/>
                </a:cubicBezTo>
                <a:cubicBezTo>
                  <a:pt x="7" y="2"/>
                  <a:pt x="7" y="2"/>
                  <a:pt x="7" y="2"/>
                </a:cubicBezTo>
                <a:cubicBezTo>
                  <a:pt x="6" y="2"/>
                  <a:pt x="6" y="2"/>
                  <a:pt x="5" y="2"/>
                </a:cubicBezTo>
                <a:cubicBezTo>
                  <a:pt x="5" y="2"/>
                  <a:pt x="5" y="2"/>
                  <a:pt x="5" y="2"/>
                </a:cubicBezTo>
                <a:cubicBezTo>
                  <a:pt x="5" y="2"/>
                  <a:pt x="4" y="2"/>
                  <a:pt x="4" y="2"/>
                </a:cubicBezTo>
                <a:cubicBezTo>
                  <a:pt x="4" y="2"/>
                  <a:pt x="4" y="3"/>
                  <a:pt x="4" y="3"/>
                </a:cubicBezTo>
                <a:cubicBezTo>
                  <a:pt x="4" y="3"/>
                  <a:pt x="4" y="4"/>
                  <a:pt x="4" y="4"/>
                </a:cubicBezTo>
                <a:cubicBezTo>
                  <a:pt x="4" y="5"/>
                  <a:pt x="4" y="5"/>
                  <a:pt x="4" y="5"/>
                </a:cubicBezTo>
                <a:cubicBezTo>
                  <a:pt x="4" y="6"/>
                  <a:pt x="4" y="7"/>
                  <a:pt x="5" y="7"/>
                </a:cubicBezTo>
                <a:close/>
                <a:moveTo>
                  <a:pt x="13" y="15"/>
                </a:moveTo>
                <a:cubicBezTo>
                  <a:pt x="13" y="13"/>
                  <a:pt x="13" y="13"/>
                  <a:pt x="13" y="13"/>
                </a:cubicBezTo>
                <a:cubicBezTo>
                  <a:pt x="13" y="12"/>
                  <a:pt x="11" y="11"/>
                  <a:pt x="9" y="10"/>
                </a:cubicBezTo>
                <a:cubicBezTo>
                  <a:pt x="9" y="13"/>
                  <a:pt x="8" y="14"/>
                  <a:pt x="7" y="15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15"/>
                  <a:pt x="6" y="15"/>
                  <a:pt x="6" y="15"/>
                </a:cubicBezTo>
                <a:cubicBezTo>
                  <a:pt x="5" y="14"/>
                  <a:pt x="4" y="13"/>
                  <a:pt x="4" y="10"/>
                </a:cubicBezTo>
                <a:cubicBezTo>
                  <a:pt x="2" y="11"/>
                  <a:pt x="0" y="12"/>
                  <a:pt x="0" y="13"/>
                </a:cubicBezTo>
                <a:cubicBezTo>
                  <a:pt x="0" y="14"/>
                  <a:pt x="0" y="15"/>
                  <a:pt x="0" y="15"/>
                </a:cubicBezTo>
                <a:cubicBezTo>
                  <a:pt x="0" y="16"/>
                  <a:pt x="1" y="16"/>
                  <a:pt x="1" y="16"/>
                </a:cubicBezTo>
                <a:cubicBezTo>
                  <a:pt x="5" y="16"/>
                  <a:pt x="8" y="16"/>
                  <a:pt x="12" y="16"/>
                </a:cubicBezTo>
                <a:cubicBezTo>
                  <a:pt x="12" y="16"/>
                  <a:pt x="13" y="16"/>
                  <a:pt x="13" y="15"/>
                </a:cubicBezTo>
                <a:close/>
                <a:moveTo>
                  <a:pt x="15" y="28"/>
                </a:move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6" y="28"/>
                  <a:pt x="18" y="27"/>
                  <a:pt x="19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6"/>
                  <a:pt x="19" y="26"/>
                  <a:pt x="19" y="26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25"/>
                  <a:pt x="15" y="25"/>
                  <a:pt x="15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14" y="25"/>
                  <a:pt x="14" y="25"/>
                  <a:pt x="13" y="25"/>
                </a:cubicBezTo>
                <a:cubicBezTo>
                  <a:pt x="10" y="25"/>
                  <a:pt x="10" y="25"/>
                  <a:pt x="7" y="22"/>
                </a:cubicBezTo>
                <a:cubicBezTo>
                  <a:pt x="7" y="27"/>
                  <a:pt x="10" y="28"/>
                  <a:pt x="13" y="28"/>
                </a:cubicBezTo>
                <a:cubicBezTo>
                  <a:pt x="14" y="28"/>
                  <a:pt x="14" y="28"/>
                  <a:pt x="15" y="28"/>
                </a:cubicBezTo>
                <a:close/>
                <a:moveTo>
                  <a:pt x="19" y="6"/>
                </a:move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7" y="6"/>
                  <a:pt x="16" y="7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20" y="9"/>
                  <a:pt x="20" y="9"/>
                </a:cubicBezTo>
                <a:cubicBezTo>
                  <a:pt x="24" y="9"/>
                  <a:pt x="24" y="9"/>
                  <a:pt x="26" y="12"/>
                </a:cubicBezTo>
                <a:cubicBezTo>
                  <a:pt x="26" y="9"/>
                  <a:pt x="25" y="6"/>
                  <a:pt x="21" y="6"/>
                </a:cubicBezTo>
                <a:cubicBezTo>
                  <a:pt x="20" y="6"/>
                  <a:pt x="20" y="6"/>
                  <a:pt x="19" y="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36" name="Freeform 264">
            <a:extLst>
              <a:ext uri="{FF2B5EF4-FFF2-40B4-BE49-F238E27FC236}">
                <a16:creationId xmlns:a16="http://schemas.microsoft.com/office/drawing/2014/main" id="{1301A502-297B-C215-2E90-CAA16C526832}"/>
              </a:ext>
            </a:extLst>
          </p:cNvPr>
          <p:cNvSpPr>
            <a:spLocks noEditPoints="1"/>
          </p:cNvSpPr>
          <p:nvPr/>
        </p:nvSpPr>
        <p:spPr bwMode="auto">
          <a:xfrm>
            <a:off x="5169641" y="3540615"/>
            <a:ext cx="258799" cy="316712"/>
          </a:xfrm>
          <a:custGeom>
            <a:avLst/>
            <a:gdLst>
              <a:gd name="T0" fmla="*/ 19 w 27"/>
              <a:gd name="T1" fmla="*/ 28 h 33"/>
              <a:gd name="T2" fmla="*/ 19 w 27"/>
              <a:gd name="T3" fmla="*/ 31 h 33"/>
              <a:gd name="T4" fmla="*/ 3 w 27"/>
              <a:gd name="T5" fmla="*/ 31 h 33"/>
              <a:gd name="T6" fmla="*/ 2 w 27"/>
              <a:gd name="T7" fmla="*/ 8 h 33"/>
              <a:gd name="T8" fmla="*/ 5 w 27"/>
              <a:gd name="T9" fmla="*/ 7 h 33"/>
              <a:gd name="T10" fmla="*/ 5 w 27"/>
              <a:gd name="T11" fmla="*/ 26 h 33"/>
              <a:gd name="T12" fmla="*/ 19 w 27"/>
              <a:gd name="T13" fmla="*/ 10 h 33"/>
              <a:gd name="T14" fmla="*/ 19 w 27"/>
              <a:gd name="T15" fmla="*/ 11 h 33"/>
              <a:gd name="T16" fmla="*/ 22 w 27"/>
              <a:gd name="T17" fmla="*/ 12 h 33"/>
              <a:gd name="T18" fmla="*/ 23 w 27"/>
              <a:gd name="T19" fmla="*/ 11 h 33"/>
              <a:gd name="T20" fmla="*/ 19 w 27"/>
              <a:gd name="T21" fmla="*/ 10 h 33"/>
              <a:gd name="T22" fmla="*/ 17 w 27"/>
              <a:gd name="T23" fmla="*/ 15 h 33"/>
              <a:gd name="T24" fmla="*/ 9 w 27"/>
              <a:gd name="T25" fmla="*/ 14 h 33"/>
              <a:gd name="T26" fmla="*/ 9 w 27"/>
              <a:gd name="T27" fmla="*/ 15 h 33"/>
              <a:gd name="T28" fmla="*/ 13 w 27"/>
              <a:gd name="T29" fmla="*/ 11 h 33"/>
              <a:gd name="T30" fmla="*/ 13 w 27"/>
              <a:gd name="T31" fmla="*/ 5 h 33"/>
              <a:gd name="T32" fmla="*/ 13 w 27"/>
              <a:gd name="T33" fmla="*/ 11 h 33"/>
              <a:gd name="T34" fmla="*/ 9 w 27"/>
              <a:gd name="T35" fmla="*/ 22 h 33"/>
              <a:gd name="T36" fmla="*/ 10 w 27"/>
              <a:gd name="T37" fmla="*/ 23 h 33"/>
              <a:gd name="T38" fmla="*/ 23 w 27"/>
              <a:gd name="T39" fmla="*/ 22 h 33"/>
              <a:gd name="T40" fmla="*/ 22 w 27"/>
              <a:gd name="T41" fmla="*/ 22 h 33"/>
              <a:gd name="T42" fmla="*/ 10 w 27"/>
              <a:gd name="T43" fmla="*/ 18 h 33"/>
              <a:gd name="T44" fmla="*/ 9 w 27"/>
              <a:gd name="T45" fmla="*/ 19 h 33"/>
              <a:gd name="T46" fmla="*/ 22 w 27"/>
              <a:gd name="T47" fmla="*/ 19 h 33"/>
              <a:gd name="T48" fmla="*/ 23 w 27"/>
              <a:gd name="T49" fmla="*/ 19 h 33"/>
              <a:gd name="T50" fmla="*/ 10 w 27"/>
              <a:gd name="T51" fmla="*/ 18 h 33"/>
              <a:gd name="T52" fmla="*/ 19 w 27"/>
              <a:gd name="T53" fmla="*/ 15 h 33"/>
              <a:gd name="T54" fmla="*/ 19 w 27"/>
              <a:gd name="T55" fmla="*/ 15 h 33"/>
              <a:gd name="T56" fmla="*/ 23 w 27"/>
              <a:gd name="T57" fmla="*/ 15 h 33"/>
              <a:gd name="T58" fmla="*/ 22 w 27"/>
              <a:gd name="T59" fmla="*/ 14 h 33"/>
              <a:gd name="T60" fmla="*/ 25 w 27"/>
              <a:gd name="T61" fmla="*/ 28 h 33"/>
              <a:gd name="T62" fmla="*/ 27 w 27"/>
              <a:gd name="T63" fmla="*/ 26 h 33"/>
              <a:gd name="T64" fmla="*/ 19 w 27"/>
              <a:gd name="T65" fmla="*/ 0 h 33"/>
              <a:gd name="T66" fmla="*/ 5 w 27"/>
              <a:gd name="T67" fmla="*/ 2 h 33"/>
              <a:gd name="T68" fmla="*/ 2 w 27"/>
              <a:gd name="T69" fmla="*/ 5 h 33"/>
              <a:gd name="T70" fmla="*/ 0 w 27"/>
              <a:gd name="T71" fmla="*/ 31 h 33"/>
              <a:gd name="T72" fmla="*/ 20 w 27"/>
              <a:gd name="T73" fmla="*/ 33 h 33"/>
              <a:gd name="T74" fmla="*/ 22 w 27"/>
              <a:gd name="T75" fmla="*/ 31 h 33"/>
              <a:gd name="T76" fmla="*/ 25 w 27"/>
              <a:gd name="T77" fmla="*/ 28 h 33"/>
              <a:gd name="T78" fmla="*/ 18 w 27"/>
              <a:gd name="T79" fmla="*/ 2 h 33"/>
              <a:gd name="T80" fmla="*/ 8 w 27"/>
              <a:gd name="T81" fmla="*/ 2 h 33"/>
              <a:gd name="T82" fmla="*/ 7 w 27"/>
              <a:gd name="T83" fmla="*/ 25 h 33"/>
              <a:gd name="T84" fmla="*/ 8 w 27"/>
              <a:gd name="T85" fmla="*/ 26 h 33"/>
              <a:gd name="T86" fmla="*/ 24 w 27"/>
              <a:gd name="T87" fmla="*/ 26 h 33"/>
              <a:gd name="T88" fmla="*/ 24 w 27"/>
              <a:gd name="T89" fmla="*/ 8 h 33"/>
              <a:gd name="T90" fmla="*/ 18 w 27"/>
              <a:gd name="T91" fmla="*/ 5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7" h="33">
                <a:moveTo>
                  <a:pt x="7" y="28"/>
                </a:moveTo>
                <a:cubicBezTo>
                  <a:pt x="19" y="28"/>
                  <a:pt x="19" y="28"/>
                  <a:pt x="19" y="28"/>
                </a:cubicBezTo>
                <a:cubicBezTo>
                  <a:pt x="19" y="30"/>
                  <a:pt x="19" y="30"/>
                  <a:pt x="19" y="30"/>
                </a:cubicBezTo>
                <a:cubicBezTo>
                  <a:pt x="19" y="30"/>
                  <a:pt x="19" y="31"/>
                  <a:pt x="19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3" y="31"/>
                  <a:pt x="3" y="31"/>
                  <a:pt x="3" y="31"/>
                </a:cubicBezTo>
                <a:cubicBezTo>
                  <a:pt x="3" y="31"/>
                  <a:pt x="2" y="31"/>
                  <a:pt x="2" y="30"/>
                </a:cubicBezTo>
                <a:cubicBezTo>
                  <a:pt x="2" y="8"/>
                  <a:pt x="2" y="8"/>
                  <a:pt x="2" y="8"/>
                </a:cubicBezTo>
                <a:cubicBezTo>
                  <a:pt x="2" y="7"/>
                  <a:pt x="3" y="7"/>
                  <a:pt x="3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7"/>
                  <a:pt x="6" y="28"/>
                  <a:pt x="7" y="28"/>
                </a:cubicBezTo>
                <a:close/>
                <a:moveTo>
                  <a:pt x="19" y="10"/>
                </a:moveTo>
                <a:cubicBezTo>
                  <a:pt x="19" y="10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2"/>
                  <a:pt x="19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23" y="12"/>
                  <a:pt x="23" y="11"/>
                  <a:pt x="23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1"/>
                  <a:pt x="23" y="10"/>
                  <a:pt x="22" y="10"/>
                </a:cubicBezTo>
                <a:cubicBezTo>
                  <a:pt x="19" y="10"/>
                  <a:pt x="19" y="10"/>
                  <a:pt x="19" y="10"/>
                </a:cubicBezTo>
                <a:close/>
                <a:moveTo>
                  <a:pt x="17" y="15"/>
                </a:moveTo>
                <a:cubicBezTo>
                  <a:pt x="17" y="15"/>
                  <a:pt x="17" y="15"/>
                  <a:pt x="17" y="15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1"/>
                  <a:pt x="9" y="11"/>
                  <a:pt x="9" y="14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12" y="15"/>
                  <a:pt x="14" y="15"/>
                  <a:pt x="17" y="15"/>
                </a:cubicBezTo>
                <a:close/>
                <a:moveTo>
                  <a:pt x="13" y="11"/>
                </a:moveTo>
                <a:cubicBezTo>
                  <a:pt x="14" y="11"/>
                  <a:pt x="15" y="10"/>
                  <a:pt x="15" y="8"/>
                </a:cubicBezTo>
                <a:cubicBezTo>
                  <a:pt x="15" y="7"/>
                  <a:pt x="16" y="5"/>
                  <a:pt x="13" y="5"/>
                </a:cubicBezTo>
                <a:cubicBezTo>
                  <a:pt x="11" y="5"/>
                  <a:pt x="11" y="7"/>
                  <a:pt x="11" y="8"/>
                </a:cubicBezTo>
                <a:cubicBezTo>
                  <a:pt x="11" y="10"/>
                  <a:pt x="12" y="11"/>
                  <a:pt x="13" y="11"/>
                </a:cubicBezTo>
                <a:close/>
                <a:moveTo>
                  <a:pt x="10" y="22"/>
                </a:moveTo>
                <a:cubicBezTo>
                  <a:pt x="9" y="22"/>
                  <a:pt x="9" y="22"/>
                  <a:pt x="9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9" y="23"/>
                  <a:pt x="9" y="23"/>
                  <a:pt x="10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3" y="23"/>
                  <a:pt x="23" y="23"/>
                  <a:pt x="23" y="22"/>
                </a:cubicBezTo>
                <a:cubicBezTo>
                  <a:pt x="23" y="22"/>
                  <a:pt x="23" y="22"/>
                  <a:pt x="23" y="22"/>
                </a:cubicBezTo>
                <a:cubicBezTo>
                  <a:pt x="23" y="22"/>
                  <a:pt x="23" y="22"/>
                  <a:pt x="22" y="22"/>
                </a:cubicBezTo>
                <a:cubicBezTo>
                  <a:pt x="10" y="22"/>
                  <a:pt x="10" y="22"/>
                  <a:pt x="10" y="22"/>
                </a:cubicBezTo>
                <a:close/>
                <a:moveTo>
                  <a:pt x="10" y="18"/>
                </a:moveTo>
                <a:cubicBezTo>
                  <a:pt x="9" y="18"/>
                  <a:pt x="9" y="18"/>
                  <a:pt x="9" y="19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19"/>
                  <a:pt x="9" y="19"/>
                  <a:pt x="10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8"/>
                  <a:pt x="23" y="18"/>
                  <a:pt x="22" y="18"/>
                </a:cubicBezTo>
                <a:cubicBezTo>
                  <a:pt x="10" y="18"/>
                  <a:pt x="10" y="18"/>
                  <a:pt x="10" y="18"/>
                </a:cubicBezTo>
                <a:close/>
                <a:moveTo>
                  <a:pt x="19" y="14"/>
                </a:moveTo>
                <a:cubicBezTo>
                  <a:pt x="19" y="14"/>
                  <a:pt x="19" y="14"/>
                  <a:pt x="19" y="15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15"/>
                  <a:pt x="19" y="15"/>
                  <a:pt x="19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4"/>
                  <a:pt x="23" y="14"/>
                  <a:pt x="22" y="14"/>
                </a:cubicBezTo>
                <a:cubicBezTo>
                  <a:pt x="19" y="14"/>
                  <a:pt x="19" y="14"/>
                  <a:pt x="19" y="14"/>
                </a:cubicBezTo>
                <a:close/>
                <a:moveTo>
                  <a:pt x="25" y="28"/>
                </a:moveTo>
                <a:cubicBezTo>
                  <a:pt x="25" y="28"/>
                  <a:pt x="26" y="28"/>
                  <a:pt x="26" y="28"/>
                </a:cubicBezTo>
                <a:cubicBezTo>
                  <a:pt x="26" y="27"/>
                  <a:pt x="27" y="27"/>
                  <a:pt x="27" y="26"/>
                </a:cubicBezTo>
                <a:cubicBezTo>
                  <a:pt x="27" y="7"/>
                  <a:pt x="27" y="7"/>
                  <a:pt x="27" y="7"/>
                </a:cubicBezTo>
                <a:cubicBezTo>
                  <a:pt x="19" y="0"/>
                  <a:pt x="19" y="0"/>
                  <a:pt x="19" y="0"/>
                </a:cubicBezTo>
                <a:cubicBezTo>
                  <a:pt x="7" y="0"/>
                  <a:pt x="7" y="0"/>
                  <a:pt x="7" y="0"/>
                </a:cubicBezTo>
                <a:cubicBezTo>
                  <a:pt x="6" y="0"/>
                  <a:pt x="5" y="1"/>
                  <a:pt x="5" y="2"/>
                </a:cubicBezTo>
                <a:cubicBezTo>
                  <a:pt x="5" y="5"/>
                  <a:pt x="5" y="5"/>
                  <a:pt x="5" y="5"/>
                </a:cubicBezTo>
                <a:cubicBezTo>
                  <a:pt x="2" y="5"/>
                  <a:pt x="2" y="5"/>
                  <a:pt x="2" y="5"/>
                </a:cubicBezTo>
                <a:cubicBezTo>
                  <a:pt x="1" y="5"/>
                  <a:pt x="0" y="6"/>
                  <a:pt x="0" y="7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32"/>
                  <a:pt x="1" y="33"/>
                  <a:pt x="2" y="33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33"/>
                  <a:pt x="21" y="33"/>
                  <a:pt x="21" y="33"/>
                </a:cubicBezTo>
                <a:cubicBezTo>
                  <a:pt x="21" y="32"/>
                  <a:pt x="22" y="32"/>
                  <a:pt x="22" y="31"/>
                </a:cubicBezTo>
                <a:cubicBezTo>
                  <a:pt x="22" y="28"/>
                  <a:pt x="22" y="28"/>
                  <a:pt x="22" y="28"/>
                </a:cubicBezTo>
                <a:cubicBezTo>
                  <a:pt x="25" y="28"/>
                  <a:pt x="25" y="28"/>
                  <a:pt x="25" y="28"/>
                </a:cubicBezTo>
                <a:close/>
                <a:moveTo>
                  <a:pt x="18" y="5"/>
                </a:moveTo>
                <a:cubicBezTo>
                  <a:pt x="18" y="2"/>
                  <a:pt x="18" y="2"/>
                  <a:pt x="18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7" y="2"/>
                  <a:pt x="7" y="3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5"/>
                  <a:pt x="8" y="26"/>
                  <a:pt x="8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5"/>
                  <a:pt x="24" y="25"/>
                </a:cubicBezTo>
                <a:cubicBezTo>
                  <a:pt x="24" y="8"/>
                  <a:pt x="24" y="8"/>
                  <a:pt x="24" y="8"/>
                </a:cubicBezTo>
                <a:cubicBezTo>
                  <a:pt x="21" y="8"/>
                  <a:pt x="21" y="8"/>
                  <a:pt x="21" y="8"/>
                </a:cubicBezTo>
                <a:cubicBezTo>
                  <a:pt x="20" y="8"/>
                  <a:pt x="18" y="7"/>
                  <a:pt x="18" y="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37" name="Freeform 265">
            <a:extLst>
              <a:ext uri="{FF2B5EF4-FFF2-40B4-BE49-F238E27FC236}">
                <a16:creationId xmlns:a16="http://schemas.microsoft.com/office/drawing/2014/main" id="{7B8A51EE-9D86-1C6E-F7B2-97ED564805D6}"/>
              </a:ext>
            </a:extLst>
          </p:cNvPr>
          <p:cNvSpPr>
            <a:spLocks noEditPoints="1"/>
          </p:cNvSpPr>
          <p:nvPr/>
        </p:nvSpPr>
        <p:spPr bwMode="auto">
          <a:xfrm>
            <a:off x="6794283" y="3531569"/>
            <a:ext cx="267848" cy="305853"/>
          </a:xfrm>
          <a:custGeom>
            <a:avLst/>
            <a:gdLst>
              <a:gd name="T0" fmla="*/ 23 w 28"/>
              <a:gd name="T1" fmla="*/ 0 h 32"/>
              <a:gd name="T2" fmla="*/ 22 w 28"/>
              <a:gd name="T3" fmla="*/ 5 h 32"/>
              <a:gd name="T4" fmla="*/ 23 w 28"/>
              <a:gd name="T5" fmla="*/ 6 h 32"/>
              <a:gd name="T6" fmla="*/ 24 w 28"/>
              <a:gd name="T7" fmla="*/ 1 h 32"/>
              <a:gd name="T8" fmla="*/ 13 w 28"/>
              <a:gd name="T9" fmla="*/ 24 h 32"/>
              <a:gd name="T10" fmla="*/ 10 w 28"/>
              <a:gd name="T11" fmla="*/ 27 h 32"/>
              <a:gd name="T12" fmla="*/ 13 w 28"/>
              <a:gd name="T13" fmla="*/ 24 h 32"/>
              <a:gd name="T14" fmla="*/ 15 w 28"/>
              <a:gd name="T15" fmla="*/ 24 h 32"/>
              <a:gd name="T16" fmla="*/ 18 w 28"/>
              <a:gd name="T17" fmla="*/ 27 h 32"/>
              <a:gd name="T18" fmla="*/ 8 w 28"/>
              <a:gd name="T19" fmla="*/ 24 h 32"/>
              <a:gd name="T20" fmla="*/ 4 w 28"/>
              <a:gd name="T21" fmla="*/ 27 h 32"/>
              <a:gd name="T22" fmla="*/ 8 w 28"/>
              <a:gd name="T23" fmla="*/ 24 h 32"/>
              <a:gd name="T24" fmla="*/ 21 w 28"/>
              <a:gd name="T25" fmla="*/ 19 h 32"/>
              <a:gd name="T26" fmla="*/ 24 w 28"/>
              <a:gd name="T27" fmla="*/ 22 h 32"/>
              <a:gd name="T28" fmla="*/ 13 w 28"/>
              <a:gd name="T29" fmla="*/ 19 h 32"/>
              <a:gd name="T30" fmla="*/ 10 w 28"/>
              <a:gd name="T31" fmla="*/ 22 h 32"/>
              <a:gd name="T32" fmla="*/ 13 w 28"/>
              <a:gd name="T33" fmla="*/ 19 h 32"/>
              <a:gd name="T34" fmla="*/ 15 w 28"/>
              <a:gd name="T35" fmla="*/ 19 h 32"/>
              <a:gd name="T36" fmla="*/ 18 w 28"/>
              <a:gd name="T37" fmla="*/ 22 h 32"/>
              <a:gd name="T38" fmla="*/ 8 w 28"/>
              <a:gd name="T39" fmla="*/ 19 h 32"/>
              <a:gd name="T40" fmla="*/ 4 w 28"/>
              <a:gd name="T41" fmla="*/ 22 h 32"/>
              <a:gd name="T42" fmla="*/ 8 w 28"/>
              <a:gd name="T43" fmla="*/ 19 h 32"/>
              <a:gd name="T44" fmla="*/ 21 w 28"/>
              <a:gd name="T45" fmla="*/ 14 h 32"/>
              <a:gd name="T46" fmla="*/ 24 w 28"/>
              <a:gd name="T47" fmla="*/ 17 h 32"/>
              <a:gd name="T48" fmla="*/ 13 w 28"/>
              <a:gd name="T49" fmla="*/ 14 h 32"/>
              <a:gd name="T50" fmla="*/ 10 w 28"/>
              <a:gd name="T51" fmla="*/ 17 h 32"/>
              <a:gd name="T52" fmla="*/ 13 w 28"/>
              <a:gd name="T53" fmla="*/ 14 h 32"/>
              <a:gd name="T54" fmla="*/ 15 w 28"/>
              <a:gd name="T55" fmla="*/ 14 h 32"/>
              <a:gd name="T56" fmla="*/ 18 w 28"/>
              <a:gd name="T57" fmla="*/ 17 h 32"/>
              <a:gd name="T58" fmla="*/ 5 w 28"/>
              <a:gd name="T59" fmla="*/ 0 h 32"/>
              <a:gd name="T60" fmla="*/ 4 w 28"/>
              <a:gd name="T61" fmla="*/ 1 h 32"/>
              <a:gd name="T62" fmla="*/ 5 w 28"/>
              <a:gd name="T63" fmla="*/ 6 h 32"/>
              <a:gd name="T64" fmla="*/ 6 w 28"/>
              <a:gd name="T65" fmla="*/ 5 h 32"/>
              <a:gd name="T66" fmla="*/ 5 w 28"/>
              <a:gd name="T67" fmla="*/ 0 h 32"/>
              <a:gd name="T68" fmla="*/ 26 w 28"/>
              <a:gd name="T69" fmla="*/ 29 h 32"/>
              <a:gd name="T70" fmla="*/ 3 w 28"/>
              <a:gd name="T71" fmla="*/ 29 h 32"/>
              <a:gd name="T72" fmla="*/ 2 w 28"/>
              <a:gd name="T73" fmla="*/ 12 h 32"/>
              <a:gd name="T74" fmla="*/ 26 w 28"/>
              <a:gd name="T75" fmla="*/ 12 h 32"/>
              <a:gd name="T76" fmla="*/ 26 w 28"/>
              <a:gd name="T77" fmla="*/ 30 h 32"/>
              <a:gd name="T78" fmla="*/ 2 w 28"/>
              <a:gd name="T79" fmla="*/ 30 h 32"/>
              <a:gd name="T80" fmla="*/ 26 w 28"/>
              <a:gd name="T81" fmla="*/ 30 h 32"/>
              <a:gd name="T82" fmla="*/ 26 w 28"/>
              <a:gd name="T83" fmla="*/ 31 h 32"/>
              <a:gd name="T84" fmla="*/ 2 w 28"/>
              <a:gd name="T85" fmla="*/ 31 h 32"/>
              <a:gd name="T86" fmla="*/ 26 w 28"/>
              <a:gd name="T87" fmla="*/ 3 h 32"/>
              <a:gd name="T88" fmla="*/ 28 w 28"/>
              <a:gd name="T89" fmla="*/ 30 h 32"/>
              <a:gd name="T90" fmla="*/ 3 w 28"/>
              <a:gd name="T91" fmla="*/ 32 h 32"/>
              <a:gd name="T92" fmla="*/ 0 w 28"/>
              <a:gd name="T93" fmla="*/ 5 h 32"/>
              <a:gd name="T94" fmla="*/ 4 w 28"/>
              <a:gd name="T95" fmla="*/ 3 h 32"/>
              <a:gd name="T96" fmla="*/ 5 w 28"/>
              <a:gd name="T97" fmla="*/ 7 h 32"/>
              <a:gd name="T98" fmla="*/ 7 w 28"/>
              <a:gd name="T99" fmla="*/ 6 h 32"/>
              <a:gd name="T100" fmla="*/ 21 w 28"/>
              <a:gd name="T101" fmla="*/ 3 h 32"/>
              <a:gd name="T102" fmla="*/ 23 w 28"/>
              <a:gd name="T103" fmla="*/ 7 h 32"/>
              <a:gd name="T104" fmla="*/ 25 w 28"/>
              <a:gd name="T105" fmla="*/ 6 h 32"/>
              <a:gd name="T106" fmla="*/ 26 w 28"/>
              <a:gd name="T107" fmla="*/ 3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8" h="32">
                <a:moveTo>
                  <a:pt x="23" y="0"/>
                </a:moveTo>
                <a:cubicBezTo>
                  <a:pt x="23" y="0"/>
                  <a:pt x="23" y="0"/>
                  <a:pt x="23" y="0"/>
                </a:cubicBezTo>
                <a:cubicBezTo>
                  <a:pt x="22" y="0"/>
                  <a:pt x="22" y="0"/>
                  <a:pt x="22" y="1"/>
                </a:cubicBezTo>
                <a:cubicBezTo>
                  <a:pt x="22" y="5"/>
                  <a:pt x="22" y="5"/>
                  <a:pt x="22" y="5"/>
                </a:cubicBezTo>
                <a:cubicBezTo>
                  <a:pt x="22" y="6"/>
                  <a:pt x="22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4" y="6"/>
                  <a:pt x="24" y="6"/>
                  <a:pt x="24" y="5"/>
                </a:cubicBezTo>
                <a:cubicBezTo>
                  <a:pt x="24" y="1"/>
                  <a:pt x="24" y="1"/>
                  <a:pt x="24" y="1"/>
                </a:cubicBezTo>
                <a:cubicBezTo>
                  <a:pt x="24" y="0"/>
                  <a:pt x="24" y="0"/>
                  <a:pt x="23" y="0"/>
                </a:cubicBezTo>
                <a:close/>
                <a:moveTo>
                  <a:pt x="13" y="24"/>
                </a:moveTo>
                <a:cubicBezTo>
                  <a:pt x="12" y="24"/>
                  <a:pt x="11" y="24"/>
                  <a:pt x="10" y="24"/>
                </a:cubicBezTo>
                <a:cubicBezTo>
                  <a:pt x="10" y="25"/>
                  <a:pt x="10" y="26"/>
                  <a:pt x="10" y="27"/>
                </a:cubicBezTo>
                <a:cubicBezTo>
                  <a:pt x="11" y="27"/>
                  <a:pt x="12" y="27"/>
                  <a:pt x="13" y="27"/>
                </a:cubicBezTo>
                <a:cubicBezTo>
                  <a:pt x="13" y="26"/>
                  <a:pt x="13" y="25"/>
                  <a:pt x="13" y="24"/>
                </a:cubicBezTo>
                <a:close/>
                <a:moveTo>
                  <a:pt x="18" y="24"/>
                </a:moveTo>
                <a:cubicBezTo>
                  <a:pt x="17" y="24"/>
                  <a:pt x="16" y="24"/>
                  <a:pt x="15" y="24"/>
                </a:cubicBezTo>
                <a:cubicBezTo>
                  <a:pt x="15" y="25"/>
                  <a:pt x="15" y="26"/>
                  <a:pt x="15" y="27"/>
                </a:cubicBezTo>
                <a:cubicBezTo>
                  <a:pt x="16" y="27"/>
                  <a:pt x="17" y="27"/>
                  <a:pt x="18" y="27"/>
                </a:cubicBezTo>
                <a:cubicBezTo>
                  <a:pt x="18" y="26"/>
                  <a:pt x="18" y="25"/>
                  <a:pt x="18" y="24"/>
                </a:cubicBezTo>
                <a:close/>
                <a:moveTo>
                  <a:pt x="8" y="24"/>
                </a:moveTo>
                <a:cubicBezTo>
                  <a:pt x="4" y="24"/>
                  <a:pt x="4" y="24"/>
                  <a:pt x="4" y="24"/>
                </a:cubicBezTo>
                <a:cubicBezTo>
                  <a:pt x="4" y="27"/>
                  <a:pt x="4" y="27"/>
                  <a:pt x="4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4"/>
                  <a:pt x="8" y="24"/>
                  <a:pt x="8" y="24"/>
                </a:cubicBezTo>
                <a:close/>
                <a:moveTo>
                  <a:pt x="24" y="19"/>
                </a:moveTo>
                <a:cubicBezTo>
                  <a:pt x="21" y="19"/>
                  <a:pt x="21" y="19"/>
                  <a:pt x="21" y="19"/>
                </a:cubicBezTo>
                <a:cubicBezTo>
                  <a:pt x="21" y="22"/>
                  <a:pt x="21" y="22"/>
                  <a:pt x="21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19"/>
                  <a:pt x="24" y="19"/>
                  <a:pt x="24" y="19"/>
                </a:cubicBezTo>
                <a:close/>
                <a:moveTo>
                  <a:pt x="13" y="19"/>
                </a:moveTo>
                <a:cubicBezTo>
                  <a:pt x="12" y="19"/>
                  <a:pt x="11" y="19"/>
                  <a:pt x="10" y="19"/>
                </a:cubicBezTo>
                <a:cubicBezTo>
                  <a:pt x="10" y="20"/>
                  <a:pt x="10" y="21"/>
                  <a:pt x="10" y="22"/>
                </a:cubicBezTo>
                <a:cubicBezTo>
                  <a:pt x="11" y="22"/>
                  <a:pt x="12" y="22"/>
                  <a:pt x="13" y="22"/>
                </a:cubicBezTo>
                <a:cubicBezTo>
                  <a:pt x="13" y="21"/>
                  <a:pt x="13" y="20"/>
                  <a:pt x="13" y="19"/>
                </a:cubicBezTo>
                <a:close/>
                <a:moveTo>
                  <a:pt x="18" y="19"/>
                </a:moveTo>
                <a:cubicBezTo>
                  <a:pt x="17" y="19"/>
                  <a:pt x="16" y="19"/>
                  <a:pt x="15" y="19"/>
                </a:cubicBezTo>
                <a:cubicBezTo>
                  <a:pt x="15" y="20"/>
                  <a:pt x="15" y="21"/>
                  <a:pt x="15" y="22"/>
                </a:cubicBezTo>
                <a:cubicBezTo>
                  <a:pt x="16" y="22"/>
                  <a:pt x="17" y="22"/>
                  <a:pt x="18" y="22"/>
                </a:cubicBezTo>
                <a:cubicBezTo>
                  <a:pt x="18" y="21"/>
                  <a:pt x="18" y="20"/>
                  <a:pt x="18" y="19"/>
                </a:cubicBezTo>
                <a:close/>
                <a:moveTo>
                  <a:pt x="8" y="19"/>
                </a:moveTo>
                <a:cubicBezTo>
                  <a:pt x="4" y="19"/>
                  <a:pt x="4" y="19"/>
                  <a:pt x="4" y="19"/>
                </a:cubicBezTo>
                <a:cubicBezTo>
                  <a:pt x="4" y="22"/>
                  <a:pt x="4" y="22"/>
                  <a:pt x="4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19"/>
                  <a:pt x="8" y="19"/>
                  <a:pt x="8" y="19"/>
                </a:cubicBezTo>
                <a:close/>
                <a:moveTo>
                  <a:pt x="24" y="14"/>
                </a:moveTo>
                <a:cubicBezTo>
                  <a:pt x="21" y="14"/>
                  <a:pt x="21" y="14"/>
                  <a:pt x="21" y="14"/>
                </a:cubicBezTo>
                <a:cubicBezTo>
                  <a:pt x="21" y="17"/>
                  <a:pt x="21" y="17"/>
                  <a:pt x="21" y="17"/>
                </a:cubicBezTo>
                <a:cubicBezTo>
                  <a:pt x="24" y="17"/>
                  <a:pt x="24" y="17"/>
                  <a:pt x="24" y="17"/>
                </a:cubicBezTo>
                <a:cubicBezTo>
                  <a:pt x="24" y="14"/>
                  <a:pt x="24" y="14"/>
                  <a:pt x="24" y="14"/>
                </a:cubicBezTo>
                <a:close/>
                <a:moveTo>
                  <a:pt x="13" y="14"/>
                </a:moveTo>
                <a:cubicBezTo>
                  <a:pt x="12" y="14"/>
                  <a:pt x="11" y="14"/>
                  <a:pt x="10" y="14"/>
                </a:cubicBezTo>
                <a:cubicBezTo>
                  <a:pt x="10" y="15"/>
                  <a:pt x="10" y="16"/>
                  <a:pt x="10" y="17"/>
                </a:cubicBezTo>
                <a:cubicBezTo>
                  <a:pt x="11" y="17"/>
                  <a:pt x="12" y="17"/>
                  <a:pt x="13" y="17"/>
                </a:cubicBezTo>
                <a:cubicBezTo>
                  <a:pt x="13" y="16"/>
                  <a:pt x="13" y="15"/>
                  <a:pt x="13" y="14"/>
                </a:cubicBezTo>
                <a:close/>
                <a:moveTo>
                  <a:pt x="18" y="14"/>
                </a:moveTo>
                <a:cubicBezTo>
                  <a:pt x="17" y="14"/>
                  <a:pt x="16" y="14"/>
                  <a:pt x="15" y="14"/>
                </a:cubicBezTo>
                <a:cubicBezTo>
                  <a:pt x="15" y="15"/>
                  <a:pt x="15" y="16"/>
                  <a:pt x="15" y="17"/>
                </a:cubicBezTo>
                <a:cubicBezTo>
                  <a:pt x="16" y="17"/>
                  <a:pt x="17" y="17"/>
                  <a:pt x="18" y="17"/>
                </a:cubicBezTo>
                <a:cubicBezTo>
                  <a:pt x="18" y="16"/>
                  <a:pt x="18" y="15"/>
                  <a:pt x="18" y="14"/>
                </a:cubicBezTo>
                <a:close/>
                <a:moveTo>
                  <a:pt x="5" y="0"/>
                </a:moveTo>
                <a:cubicBezTo>
                  <a:pt x="5" y="0"/>
                  <a:pt x="5" y="0"/>
                  <a:pt x="5" y="0"/>
                </a:cubicBezTo>
                <a:cubicBezTo>
                  <a:pt x="5" y="0"/>
                  <a:pt x="4" y="0"/>
                  <a:pt x="4" y="1"/>
                </a:cubicBezTo>
                <a:cubicBezTo>
                  <a:pt x="4" y="5"/>
                  <a:pt x="4" y="5"/>
                  <a:pt x="4" y="5"/>
                </a:cubicBezTo>
                <a:cubicBezTo>
                  <a:pt x="4" y="6"/>
                  <a:pt x="5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6" y="6"/>
                  <a:pt x="6" y="6"/>
                  <a:pt x="6" y="5"/>
                </a:cubicBezTo>
                <a:cubicBezTo>
                  <a:pt x="6" y="1"/>
                  <a:pt x="6" y="1"/>
                  <a:pt x="6" y="1"/>
                </a:cubicBezTo>
                <a:cubicBezTo>
                  <a:pt x="6" y="0"/>
                  <a:pt x="6" y="0"/>
                  <a:pt x="5" y="0"/>
                </a:cubicBezTo>
                <a:close/>
                <a:moveTo>
                  <a:pt x="26" y="12"/>
                </a:moveTo>
                <a:cubicBezTo>
                  <a:pt x="26" y="29"/>
                  <a:pt x="26" y="29"/>
                  <a:pt x="26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3" y="29"/>
                  <a:pt x="3" y="29"/>
                  <a:pt x="3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2" y="12"/>
                  <a:pt x="2" y="12"/>
                  <a:pt x="2" y="12"/>
                </a:cubicBezTo>
                <a:cubicBezTo>
                  <a:pt x="2" y="12"/>
                  <a:pt x="2" y="12"/>
                  <a:pt x="3" y="12"/>
                </a:cubicBezTo>
                <a:cubicBezTo>
                  <a:pt x="26" y="12"/>
                  <a:pt x="26" y="12"/>
                  <a:pt x="26" y="12"/>
                </a:cubicBezTo>
                <a:cubicBezTo>
                  <a:pt x="26" y="12"/>
                  <a:pt x="26" y="12"/>
                  <a:pt x="26" y="12"/>
                </a:cubicBezTo>
                <a:close/>
                <a:moveTo>
                  <a:pt x="26" y="30"/>
                </a:moveTo>
                <a:cubicBezTo>
                  <a:pt x="26" y="30"/>
                  <a:pt x="26" y="30"/>
                  <a:pt x="26" y="30"/>
                </a:cubicBezTo>
                <a:cubicBezTo>
                  <a:pt x="2" y="30"/>
                  <a:pt x="2" y="30"/>
                  <a:pt x="2" y="30"/>
                </a:cubicBezTo>
                <a:cubicBezTo>
                  <a:pt x="2" y="30"/>
                  <a:pt x="2" y="30"/>
                  <a:pt x="2" y="30"/>
                </a:cubicBezTo>
                <a:cubicBezTo>
                  <a:pt x="26" y="30"/>
                  <a:pt x="26" y="30"/>
                  <a:pt x="26" y="30"/>
                </a:cubicBezTo>
                <a:close/>
                <a:moveTo>
                  <a:pt x="26" y="31"/>
                </a:moveTo>
                <a:cubicBezTo>
                  <a:pt x="26" y="31"/>
                  <a:pt x="26" y="31"/>
                  <a:pt x="26" y="31"/>
                </a:cubicBezTo>
                <a:cubicBezTo>
                  <a:pt x="2" y="31"/>
                  <a:pt x="2" y="31"/>
                  <a:pt x="2" y="31"/>
                </a:cubicBezTo>
                <a:cubicBezTo>
                  <a:pt x="2" y="31"/>
                  <a:pt x="2" y="31"/>
                  <a:pt x="2" y="31"/>
                </a:cubicBezTo>
                <a:cubicBezTo>
                  <a:pt x="26" y="31"/>
                  <a:pt x="26" y="31"/>
                  <a:pt x="26" y="31"/>
                </a:cubicBezTo>
                <a:close/>
                <a:moveTo>
                  <a:pt x="26" y="3"/>
                </a:moveTo>
                <a:cubicBezTo>
                  <a:pt x="27" y="3"/>
                  <a:pt x="28" y="4"/>
                  <a:pt x="28" y="5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1"/>
                  <a:pt x="27" y="32"/>
                  <a:pt x="26" y="32"/>
                </a:cubicBezTo>
                <a:cubicBezTo>
                  <a:pt x="18" y="32"/>
                  <a:pt x="10" y="32"/>
                  <a:pt x="3" y="32"/>
                </a:cubicBezTo>
                <a:cubicBezTo>
                  <a:pt x="1" y="32"/>
                  <a:pt x="0" y="31"/>
                  <a:pt x="0" y="30"/>
                </a:cubicBezTo>
                <a:cubicBezTo>
                  <a:pt x="0" y="5"/>
                  <a:pt x="0" y="5"/>
                  <a:pt x="0" y="5"/>
                </a:cubicBezTo>
                <a:cubicBezTo>
                  <a:pt x="0" y="4"/>
                  <a:pt x="1" y="3"/>
                  <a:pt x="3" y="3"/>
                </a:cubicBezTo>
                <a:cubicBezTo>
                  <a:pt x="4" y="3"/>
                  <a:pt x="4" y="3"/>
                  <a:pt x="4" y="3"/>
                </a:cubicBezTo>
                <a:cubicBezTo>
                  <a:pt x="4" y="4"/>
                  <a:pt x="4" y="5"/>
                  <a:pt x="4" y="6"/>
                </a:cubicBezTo>
                <a:cubicBezTo>
                  <a:pt x="4" y="6"/>
                  <a:pt x="4" y="7"/>
                  <a:pt x="5" y="7"/>
                </a:cubicBezTo>
                <a:cubicBezTo>
                  <a:pt x="5" y="7"/>
                  <a:pt x="6" y="7"/>
                  <a:pt x="6" y="7"/>
                </a:cubicBezTo>
                <a:cubicBezTo>
                  <a:pt x="6" y="7"/>
                  <a:pt x="7" y="6"/>
                  <a:pt x="7" y="6"/>
                </a:cubicBezTo>
                <a:cubicBezTo>
                  <a:pt x="7" y="5"/>
                  <a:pt x="7" y="4"/>
                  <a:pt x="7" y="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4"/>
                  <a:pt x="21" y="5"/>
                  <a:pt x="21" y="6"/>
                </a:cubicBezTo>
                <a:cubicBezTo>
                  <a:pt x="21" y="6"/>
                  <a:pt x="22" y="7"/>
                  <a:pt x="23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4" y="7"/>
                  <a:pt x="25" y="6"/>
                  <a:pt x="25" y="6"/>
                </a:cubicBezTo>
                <a:cubicBezTo>
                  <a:pt x="25" y="5"/>
                  <a:pt x="25" y="4"/>
                  <a:pt x="25" y="3"/>
                </a:cubicBezTo>
                <a:lnTo>
                  <a:pt x="26" y="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38" name="Freeform 266">
            <a:extLst>
              <a:ext uri="{FF2B5EF4-FFF2-40B4-BE49-F238E27FC236}">
                <a16:creationId xmlns:a16="http://schemas.microsoft.com/office/drawing/2014/main" id="{E6217536-1C0F-2784-53FB-CEB129E8227E}"/>
              </a:ext>
            </a:extLst>
          </p:cNvPr>
          <p:cNvSpPr>
            <a:spLocks noEditPoints="1"/>
          </p:cNvSpPr>
          <p:nvPr/>
        </p:nvSpPr>
        <p:spPr bwMode="auto">
          <a:xfrm>
            <a:off x="6262387" y="3502613"/>
            <a:ext cx="296804" cy="363767"/>
          </a:xfrm>
          <a:custGeom>
            <a:avLst/>
            <a:gdLst>
              <a:gd name="T0" fmla="*/ 8 w 31"/>
              <a:gd name="T1" fmla="*/ 2 h 38"/>
              <a:gd name="T2" fmla="*/ 22 w 31"/>
              <a:gd name="T3" fmla="*/ 28 h 38"/>
              <a:gd name="T4" fmla="*/ 26 w 31"/>
              <a:gd name="T5" fmla="*/ 25 h 38"/>
              <a:gd name="T6" fmla="*/ 20 w 31"/>
              <a:gd name="T7" fmla="*/ 35 h 38"/>
              <a:gd name="T8" fmla="*/ 20 w 31"/>
              <a:gd name="T9" fmla="*/ 30 h 38"/>
              <a:gd name="T10" fmla="*/ 18 w 31"/>
              <a:gd name="T11" fmla="*/ 26 h 38"/>
              <a:gd name="T12" fmla="*/ 16 w 31"/>
              <a:gd name="T13" fmla="*/ 24 h 38"/>
              <a:gd name="T14" fmla="*/ 24 w 31"/>
              <a:gd name="T15" fmla="*/ 35 h 38"/>
              <a:gd name="T16" fmla="*/ 12 w 31"/>
              <a:gd name="T17" fmla="*/ 29 h 38"/>
              <a:gd name="T18" fmla="*/ 15 w 31"/>
              <a:gd name="T19" fmla="*/ 22 h 38"/>
              <a:gd name="T20" fmla="*/ 17 w 31"/>
              <a:gd name="T21" fmla="*/ 29 h 38"/>
              <a:gd name="T22" fmla="*/ 25 w 31"/>
              <a:gd name="T23" fmla="*/ 29 h 38"/>
              <a:gd name="T24" fmla="*/ 21 w 31"/>
              <a:gd name="T25" fmla="*/ 33 h 38"/>
              <a:gd name="T26" fmla="*/ 22 w 31"/>
              <a:gd name="T27" fmla="*/ 25 h 38"/>
              <a:gd name="T28" fmla="*/ 10 w 31"/>
              <a:gd name="T29" fmla="*/ 7 h 38"/>
              <a:gd name="T30" fmla="*/ 11 w 31"/>
              <a:gd name="T31" fmla="*/ 2 h 38"/>
              <a:gd name="T32" fmla="*/ 17 w 31"/>
              <a:gd name="T33" fmla="*/ 5 h 38"/>
              <a:gd name="T34" fmla="*/ 10 w 31"/>
              <a:gd name="T35" fmla="*/ 2 h 38"/>
              <a:gd name="T36" fmla="*/ 19 w 31"/>
              <a:gd name="T37" fmla="*/ 5 h 38"/>
              <a:gd name="T38" fmla="*/ 10 w 31"/>
              <a:gd name="T39" fmla="*/ 26 h 38"/>
              <a:gd name="T40" fmla="*/ 7 w 31"/>
              <a:gd name="T41" fmla="*/ 22 h 38"/>
              <a:gd name="T42" fmla="*/ 7 w 31"/>
              <a:gd name="T43" fmla="*/ 22 h 38"/>
              <a:gd name="T44" fmla="*/ 7 w 31"/>
              <a:gd name="T45" fmla="*/ 22 h 38"/>
              <a:gd name="T46" fmla="*/ 7 w 31"/>
              <a:gd name="T47" fmla="*/ 22 h 38"/>
              <a:gd name="T48" fmla="*/ 7 w 31"/>
              <a:gd name="T49" fmla="*/ 22 h 38"/>
              <a:gd name="T50" fmla="*/ 7 w 31"/>
              <a:gd name="T51" fmla="*/ 22 h 38"/>
              <a:gd name="T52" fmla="*/ 6 w 31"/>
              <a:gd name="T53" fmla="*/ 22 h 38"/>
              <a:gd name="T54" fmla="*/ 6 w 31"/>
              <a:gd name="T55" fmla="*/ 22 h 38"/>
              <a:gd name="T56" fmla="*/ 6 w 31"/>
              <a:gd name="T57" fmla="*/ 22 h 38"/>
              <a:gd name="T58" fmla="*/ 6 w 31"/>
              <a:gd name="T59" fmla="*/ 22 h 38"/>
              <a:gd name="T60" fmla="*/ 6 w 31"/>
              <a:gd name="T61" fmla="*/ 22 h 38"/>
              <a:gd name="T62" fmla="*/ 6 w 31"/>
              <a:gd name="T63" fmla="*/ 22 h 38"/>
              <a:gd name="T64" fmla="*/ 6 w 31"/>
              <a:gd name="T65" fmla="*/ 21 h 38"/>
              <a:gd name="T66" fmla="*/ 6 w 31"/>
              <a:gd name="T67" fmla="*/ 21 h 38"/>
              <a:gd name="T68" fmla="*/ 6 w 31"/>
              <a:gd name="T69" fmla="*/ 21 h 38"/>
              <a:gd name="T70" fmla="*/ 6 w 31"/>
              <a:gd name="T71" fmla="*/ 21 h 38"/>
              <a:gd name="T72" fmla="*/ 6 w 31"/>
              <a:gd name="T73" fmla="*/ 21 h 38"/>
              <a:gd name="T74" fmla="*/ 6 w 31"/>
              <a:gd name="T75" fmla="*/ 21 h 38"/>
              <a:gd name="T76" fmla="*/ 6 w 31"/>
              <a:gd name="T77" fmla="*/ 21 h 38"/>
              <a:gd name="T78" fmla="*/ 6 w 31"/>
              <a:gd name="T79" fmla="*/ 21 h 38"/>
              <a:gd name="T80" fmla="*/ 6 w 31"/>
              <a:gd name="T81" fmla="*/ 21 h 38"/>
              <a:gd name="T82" fmla="*/ 6 w 31"/>
              <a:gd name="T83" fmla="*/ 21 h 38"/>
              <a:gd name="T84" fmla="*/ 6 w 31"/>
              <a:gd name="T85" fmla="*/ 21 h 38"/>
              <a:gd name="T86" fmla="*/ 6 w 31"/>
              <a:gd name="T87" fmla="*/ 21 h 38"/>
              <a:gd name="T88" fmla="*/ 6 w 31"/>
              <a:gd name="T89" fmla="*/ 21 h 38"/>
              <a:gd name="T90" fmla="*/ 6 w 31"/>
              <a:gd name="T91" fmla="*/ 21 h 38"/>
              <a:gd name="T92" fmla="*/ 6 w 31"/>
              <a:gd name="T93" fmla="*/ 21 h 38"/>
              <a:gd name="T94" fmla="*/ 6 w 31"/>
              <a:gd name="T95" fmla="*/ 21 h 38"/>
              <a:gd name="T96" fmla="*/ 6 w 31"/>
              <a:gd name="T97" fmla="*/ 21 h 38"/>
              <a:gd name="T98" fmla="*/ 6 w 31"/>
              <a:gd name="T99" fmla="*/ 21 h 38"/>
              <a:gd name="T100" fmla="*/ 7 w 31"/>
              <a:gd name="T101" fmla="*/ 20 h 38"/>
              <a:gd name="T102" fmla="*/ 7 w 31"/>
              <a:gd name="T103" fmla="*/ 20 h 38"/>
              <a:gd name="T104" fmla="*/ 7 w 31"/>
              <a:gd name="T105" fmla="*/ 20 h 38"/>
              <a:gd name="T106" fmla="*/ 6 w 31"/>
              <a:gd name="T107" fmla="*/ 21 h 38"/>
              <a:gd name="T108" fmla="*/ 7 w 31"/>
              <a:gd name="T109" fmla="*/ 18 h 38"/>
              <a:gd name="T110" fmla="*/ 20 w 31"/>
              <a:gd name="T111" fmla="*/ 13 h 38"/>
              <a:gd name="T112" fmla="*/ 20 w 31"/>
              <a:gd name="T113" fmla="*/ 9 h 38"/>
              <a:gd name="T114" fmla="*/ 7 w 31"/>
              <a:gd name="T115" fmla="*/ 9 h 38"/>
              <a:gd name="T116" fmla="*/ 16 w 31"/>
              <a:gd name="T117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" h="38">
                <a:moveTo>
                  <a:pt x="2" y="34"/>
                </a:moveTo>
                <a:cubicBezTo>
                  <a:pt x="11" y="34"/>
                  <a:pt x="11" y="34"/>
                  <a:pt x="11" y="34"/>
                </a:cubicBezTo>
                <a:cubicBezTo>
                  <a:pt x="11" y="33"/>
                  <a:pt x="10" y="32"/>
                  <a:pt x="10" y="31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5"/>
                  <a:pt x="4" y="5"/>
                  <a:pt x="4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2"/>
                  <a:pt x="8" y="2"/>
                  <a:pt x="8" y="2"/>
                </a:cubicBezTo>
                <a:cubicBezTo>
                  <a:pt x="2" y="2"/>
                  <a:pt x="2" y="2"/>
                  <a:pt x="2" y="2"/>
                </a:cubicBezTo>
                <a:cubicBezTo>
                  <a:pt x="1" y="2"/>
                  <a:pt x="0" y="2"/>
                  <a:pt x="0" y="3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4"/>
                  <a:pt x="1" y="34"/>
                  <a:pt x="2" y="34"/>
                </a:cubicBezTo>
                <a:close/>
                <a:moveTo>
                  <a:pt x="22" y="28"/>
                </a:move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5" y="24"/>
                  <a:pt x="25" y="24"/>
                  <a:pt x="25" y="24"/>
                </a:cubicBezTo>
                <a:cubicBezTo>
                  <a:pt x="25" y="24"/>
                  <a:pt x="26" y="24"/>
                  <a:pt x="26" y="24"/>
                </a:cubicBezTo>
                <a:cubicBezTo>
                  <a:pt x="26" y="24"/>
                  <a:pt x="26" y="24"/>
                  <a:pt x="26" y="24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2" y="29"/>
                  <a:pt x="22" y="29"/>
                  <a:pt x="22" y="29"/>
                </a:cubicBezTo>
                <a:cubicBezTo>
                  <a:pt x="23" y="29"/>
                  <a:pt x="23" y="29"/>
                  <a:pt x="23" y="29"/>
                </a:cubicBezTo>
                <a:cubicBezTo>
                  <a:pt x="23" y="29"/>
                  <a:pt x="23" y="29"/>
                  <a:pt x="23" y="30"/>
                </a:cubicBezTo>
                <a:cubicBezTo>
                  <a:pt x="23" y="30"/>
                  <a:pt x="23" y="30"/>
                  <a:pt x="22" y="30"/>
                </a:cubicBezTo>
                <a:cubicBezTo>
                  <a:pt x="22" y="30"/>
                  <a:pt x="22" y="30"/>
                  <a:pt x="22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19" y="35"/>
                  <a:pt x="19" y="35"/>
                  <a:pt x="19" y="35"/>
                </a:cubicBezTo>
                <a:cubicBezTo>
                  <a:pt x="19" y="35"/>
                  <a:pt x="19" y="35"/>
                  <a:pt x="19" y="35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0" y="30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29"/>
                  <a:pt x="21" y="29"/>
                  <a:pt x="21" y="29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7"/>
                  <a:pt x="17" y="27"/>
                  <a:pt x="17" y="26"/>
                </a:cubicBezTo>
                <a:cubicBezTo>
                  <a:pt x="17" y="26"/>
                  <a:pt x="17" y="26"/>
                  <a:pt x="18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21" y="28"/>
                  <a:pt x="21" y="28"/>
                  <a:pt x="21" y="28"/>
                </a:cubicBezTo>
                <a:cubicBezTo>
                  <a:pt x="22" y="28"/>
                  <a:pt x="22" y="28"/>
                  <a:pt x="22" y="28"/>
                </a:cubicBezTo>
                <a:close/>
                <a:moveTo>
                  <a:pt x="26" y="24"/>
                </a:moveTo>
                <a:cubicBezTo>
                  <a:pt x="26" y="23"/>
                  <a:pt x="25" y="23"/>
                  <a:pt x="24" y="22"/>
                </a:cubicBezTo>
                <a:cubicBezTo>
                  <a:pt x="23" y="22"/>
                  <a:pt x="22" y="22"/>
                  <a:pt x="21" y="22"/>
                </a:cubicBezTo>
                <a:cubicBezTo>
                  <a:pt x="20" y="22"/>
                  <a:pt x="20" y="22"/>
                  <a:pt x="19" y="22"/>
                </a:cubicBezTo>
                <a:cubicBezTo>
                  <a:pt x="18" y="23"/>
                  <a:pt x="17" y="23"/>
                  <a:pt x="16" y="24"/>
                </a:cubicBezTo>
                <a:cubicBezTo>
                  <a:pt x="16" y="25"/>
                  <a:pt x="15" y="25"/>
                  <a:pt x="15" y="26"/>
                </a:cubicBezTo>
                <a:cubicBezTo>
                  <a:pt x="15" y="27"/>
                  <a:pt x="14" y="28"/>
                  <a:pt x="14" y="29"/>
                </a:cubicBezTo>
                <a:cubicBezTo>
                  <a:pt x="14" y="30"/>
                  <a:pt x="15" y="31"/>
                  <a:pt x="15" y="32"/>
                </a:cubicBezTo>
                <a:cubicBezTo>
                  <a:pt x="15" y="33"/>
                  <a:pt x="16" y="33"/>
                  <a:pt x="16" y="34"/>
                </a:cubicBezTo>
                <a:cubicBezTo>
                  <a:pt x="17" y="35"/>
                  <a:pt x="18" y="35"/>
                  <a:pt x="19" y="35"/>
                </a:cubicBezTo>
                <a:cubicBezTo>
                  <a:pt x="20" y="36"/>
                  <a:pt x="20" y="36"/>
                  <a:pt x="21" y="36"/>
                </a:cubicBezTo>
                <a:cubicBezTo>
                  <a:pt x="22" y="36"/>
                  <a:pt x="23" y="36"/>
                  <a:pt x="24" y="35"/>
                </a:cubicBezTo>
                <a:cubicBezTo>
                  <a:pt x="25" y="35"/>
                  <a:pt x="26" y="35"/>
                  <a:pt x="26" y="34"/>
                </a:cubicBezTo>
                <a:cubicBezTo>
                  <a:pt x="27" y="33"/>
                  <a:pt x="28" y="33"/>
                  <a:pt x="28" y="32"/>
                </a:cubicBezTo>
                <a:cubicBezTo>
                  <a:pt x="28" y="31"/>
                  <a:pt x="28" y="30"/>
                  <a:pt x="28" y="29"/>
                </a:cubicBezTo>
                <a:cubicBezTo>
                  <a:pt x="28" y="28"/>
                  <a:pt x="28" y="27"/>
                  <a:pt x="28" y="26"/>
                </a:cubicBezTo>
                <a:cubicBezTo>
                  <a:pt x="28" y="25"/>
                  <a:pt x="27" y="25"/>
                  <a:pt x="26" y="24"/>
                </a:cubicBezTo>
                <a:close/>
                <a:moveTo>
                  <a:pt x="15" y="22"/>
                </a:moveTo>
                <a:cubicBezTo>
                  <a:pt x="13" y="24"/>
                  <a:pt x="12" y="26"/>
                  <a:pt x="12" y="29"/>
                </a:cubicBezTo>
                <a:cubicBezTo>
                  <a:pt x="12" y="32"/>
                  <a:pt x="13" y="34"/>
                  <a:pt x="15" y="35"/>
                </a:cubicBezTo>
                <a:cubicBezTo>
                  <a:pt x="17" y="37"/>
                  <a:pt x="19" y="38"/>
                  <a:pt x="21" y="38"/>
                </a:cubicBezTo>
                <a:cubicBezTo>
                  <a:pt x="24" y="38"/>
                  <a:pt x="26" y="37"/>
                  <a:pt x="28" y="35"/>
                </a:cubicBezTo>
                <a:cubicBezTo>
                  <a:pt x="30" y="34"/>
                  <a:pt x="31" y="32"/>
                  <a:pt x="31" y="29"/>
                </a:cubicBezTo>
                <a:cubicBezTo>
                  <a:pt x="31" y="26"/>
                  <a:pt x="30" y="24"/>
                  <a:pt x="28" y="22"/>
                </a:cubicBezTo>
                <a:cubicBezTo>
                  <a:pt x="26" y="21"/>
                  <a:pt x="24" y="20"/>
                  <a:pt x="21" y="20"/>
                </a:cubicBezTo>
                <a:cubicBezTo>
                  <a:pt x="19" y="20"/>
                  <a:pt x="17" y="21"/>
                  <a:pt x="15" y="22"/>
                </a:cubicBezTo>
                <a:close/>
                <a:moveTo>
                  <a:pt x="17" y="29"/>
                </a:move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7" y="29"/>
                  <a:pt x="17" y="29"/>
                  <a:pt x="17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29"/>
                  <a:pt x="18" y="29"/>
                  <a:pt x="17" y="29"/>
                </a:cubicBezTo>
                <a:close/>
                <a:moveTo>
                  <a:pt x="25" y="29"/>
                </a:moveTo>
                <a:cubicBezTo>
                  <a:pt x="27" y="29"/>
                  <a:pt x="27" y="29"/>
                  <a:pt x="27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8" y="29"/>
                  <a:pt x="27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5" y="29"/>
                  <a:pt x="25" y="29"/>
                  <a:pt x="25" y="29"/>
                </a:cubicBezTo>
                <a:close/>
                <a:moveTo>
                  <a:pt x="21" y="33"/>
                </a:move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2" y="35"/>
                  <a:pt x="22" y="35"/>
                  <a:pt x="22" y="35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3"/>
                  <a:pt x="22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lose/>
                <a:moveTo>
                  <a:pt x="22" y="25"/>
                </a:moveTo>
                <a:cubicBezTo>
                  <a:pt x="22" y="23"/>
                  <a:pt x="22" y="23"/>
                  <a:pt x="22" y="23"/>
                </a:cubicBezTo>
                <a:cubicBezTo>
                  <a:pt x="22" y="23"/>
                  <a:pt x="22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5"/>
                  <a:pt x="21" y="25"/>
                  <a:pt x="21" y="25"/>
                </a:cubicBezTo>
                <a:cubicBezTo>
                  <a:pt x="21" y="25"/>
                  <a:pt x="21" y="25"/>
                  <a:pt x="21" y="25"/>
                </a:cubicBezTo>
                <a:cubicBezTo>
                  <a:pt x="22" y="25"/>
                  <a:pt x="22" y="25"/>
                  <a:pt x="22" y="25"/>
                </a:cubicBezTo>
                <a:close/>
                <a:moveTo>
                  <a:pt x="17" y="0"/>
                </a:moveTo>
                <a:cubicBezTo>
                  <a:pt x="17" y="0"/>
                  <a:pt x="17" y="0"/>
                  <a:pt x="18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7" y="7"/>
                  <a:pt x="17" y="7"/>
                  <a:pt x="17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9" y="7"/>
                  <a:pt x="9" y="7"/>
                  <a:pt x="9" y="6"/>
                </a:cubicBezTo>
                <a:cubicBezTo>
                  <a:pt x="9" y="6"/>
                  <a:pt x="8" y="6"/>
                  <a:pt x="8" y="6"/>
                </a:cubicBezTo>
                <a:cubicBezTo>
                  <a:pt x="8" y="1"/>
                  <a:pt x="8" y="1"/>
                  <a:pt x="8" y="1"/>
                </a:cubicBezTo>
                <a:cubicBezTo>
                  <a:pt x="8" y="1"/>
                  <a:pt x="9" y="1"/>
                  <a:pt x="9" y="1"/>
                </a:cubicBezTo>
                <a:cubicBezTo>
                  <a:pt x="9" y="0"/>
                  <a:pt x="9" y="0"/>
                  <a:pt x="10" y="0"/>
                </a:cubicBezTo>
                <a:cubicBezTo>
                  <a:pt x="17" y="0"/>
                  <a:pt x="17" y="0"/>
                  <a:pt x="17" y="0"/>
                </a:cubicBezTo>
                <a:close/>
                <a:moveTo>
                  <a:pt x="11" y="2"/>
                </a:moveTo>
                <a:cubicBezTo>
                  <a:pt x="16" y="2"/>
                  <a:pt x="16" y="2"/>
                  <a:pt x="16" y="2"/>
                </a:cubicBezTo>
                <a:cubicBezTo>
                  <a:pt x="16" y="2"/>
                  <a:pt x="16" y="2"/>
                  <a:pt x="17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2"/>
                  <a:pt x="17" y="2"/>
                  <a:pt x="17" y="3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7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5"/>
                  <a:pt x="9" y="4"/>
                  <a:pt x="9" y="4"/>
                </a:cubicBezTo>
                <a:cubicBezTo>
                  <a:pt x="9" y="3"/>
                  <a:pt x="9" y="3"/>
                  <a:pt x="9" y="3"/>
                </a:cubicBezTo>
                <a:cubicBezTo>
                  <a:pt x="9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1" y="2"/>
                </a:cubicBezTo>
                <a:close/>
                <a:moveTo>
                  <a:pt x="26" y="18"/>
                </a:moveTo>
                <a:cubicBezTo>
                  <a:pt x="26" y="3"/>
                  <a:pt x="26" y="3"/>
                  <a:pt x="26" y="3"/>
                </a:cubicBezTo>
                <a:cubicBezTo>
                  <a:pt x="26" y="2"/>
                  <a:pt x="25" y="2"/>
                  <a:pt x="24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9" y="5"/>
                  <a:pt x="19" y="5"/>
                  <a:pt x="19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18"/>
                  <a:pt x="23" y="18"/>
                  <a:pt x="23" y="18"/>
                </a:cubicBezTo>
                <a:cubicBezTo>
                  <a:pt x="24" y="18"/>
                  <a:pt x="25" y="18"/>
                  <a:pt x="26" y="18"/>
                </a:cubicBezTo>
                <a:close/>
                <a:moveTo>
                  <a:pt x="7" y="24"/>
                </a:moveTo>
                <a:cubicBezTo>
                  <a:pt x="11" y="24"/>
                  <a:pt x="11" y="24"/>
                  <a:pt x="11" y="24"/>
                </a:cubicBezTo>
                <a:cubicBezTo>
                  <a:pt x="11" y="25"/>
                  <a:pt x="11" y="25"/>
                  <a:pt x="10" y="26"/>
                </a:cubicBezTo>
                <a:cubicBezTo>
                  <a:pt x="7" y="26"/>
                  <a:pt x="7" y="26"/>
                  <a:pt x="7" y="26"/>
                </a:cubicBezTo>
                <a:cubicBezTo>
                  <a:pt x="6" y="26"/>
                  <a:pt x="6" y="25"/>
                  <a:pt x="6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6" y="25"/>
                  <a:pt x="6" y="24"/>
                  <a:pt x="7" y="24"/>
                </a:cubicBezTo>
                <a:close/>
                <a:moveTo>
                  <a:pt x="12" y="22"/>
                </a:move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14" y="20"/>
                  <a:pt x="14" y="20"/>
                  <a:pt x="14" y="20"/>
                </a:cubicBezTo>
                <a:cubicBezTo>
                  <a:pt x="13" y="21"/>
                  <a:pt x="13" y="21"/>
                  <a:pt x="12" y="22"/>
                </a:cubicBezTo>
                <a:close/>
                <a:moveTo>
                  <a:pt x="6" y="21"/>
                </a:moveTo>
                <a:cubicBezTo>
                  <a:pt x="6" y="21"/>
                  <a:pt x="6" y="21"/>
                  <a:pt x="6" y="21"/>
                </a:cubicBezTo>
                <a:close/>
                <a:moveTo>
                  <a:pt x="7" y="17"/>
                </a:moveTo>
                <a:cubicBezTo>
                  <a:pt x="20" y="17"/>
                  <a:pt x="20" y="17"/>
                  <a:pt x="20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20" y="17"/>
                  <a:pt x="20" y="17"/>
                  <a:pt x="20" y="18"/>
                </a:cubicBezTo>
                <a:cubicBezTo>
                  <a:pt x="20" y="18"/>
                  <a:pt x="19" y="18"/>
                  <a:pt x="18" y="18"/>
                </a:cubicBezTo>
                <a:cubicBezTo>
                  <a:pt x="7" y="18"/>
                  <a:pt x="7" y="18"/>
                  <a:pt x="7" y="18"/>
                </a:cubicBezTo>
                <a:cubicBezTo>
                  <a:pt x="6" y="18"/>
                  <a:pt x="6" y="18"/>
                  <a:pt x="6" y="17"/>
                </a:cubicBezTo>
                <a:cubicBezTo>
                  <a:pt x="6" y="17"/>
                  <a:pt x="6" y="17"/>
                  <a:pt x="6" y="17"/>
                </a:cubicBezTo>
                <a:cubicBezTo>
                  <a:pt x="6" y="17"/>
                  <a:pt x="6" y="17"/>
                  <a:pt x="7" y="17"/>
                </a:cubicBezTo>
                <a:close/>
                <a:moveTo>
                  <a:pt x="7" y="13"/>
                </a:moveTo>
                <a:cubicBezTo>
                  <a:pt x="20" y="13"/>
                  <a:pt x="20" y="13"/>
                  <a:pt x="20" y="13"/>
                </a:cubicBezTo>
                <a:cubicBezTo>
                  <a:pt x="20" y="13"/>
                  <a:pt x="20" y="13"/>
                  <a:pt x="20" y="13"/>
                </a:cubicBezTo>
                <a:cubicBezTo>
                  <a:pt x="20" y="13"/>
                  <a:pt x="20" y="13"/>
                  <a:pt x="20" y="13"/>
                </a:cubicBezTo>
                <a:cubicBezTo>
                  <a:pt x="20" y="14"/>
                  <a:pt x="20" y="14"/>
                  <a:pt x="20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6" y="14"/>
                  <a:pt x="6" y="14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7" y="13"/>
                </a:cubicBezTo>
                <a:close/>
                <a:moveTo>
                  <a:pt x="7" y="9"/>
                </a:moveTo>
                <a:cubicBezTo>
                  <a:pt x="20" y="9"/>
                  <a:pt x="20" y="9"/>
                  <a:pt x="20" y="9"/>
                </a:cubicBezTo>
                <a:cubicBezTo>
                  <a:pt x="20" y="9"/>
                  <a:pt x="20" y="9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7" y="10"/>
                  <a:pt x="7" y="10"/>
                  <a:pt x="7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9"/>
                  <a:pt x="6" y="9"/>
                  <a:pt x="7" y="9"/>
                </a:cubicBezTo>
                <a:close/>
                <a:moveTo>
                  <a:pt x="10" y="5"/>
                </a:move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1" y="2"/>
                </a:cubicBezTo>
                <a:cubicBezTo>
                  <a:pt x="16" y="2"/>
                  <a:pt x="16" y="2"/>
                  <a:pt x="16" y="2"/>
                </a:cubicBezTo>
                <a:cubicBezTo>
                  <a:pt x="16" y="2"/>
                  <a:pt x="16" y="2"/>
                  <a:pt x="16" y="2"/>
                </a:cubicBezTo>
                <a:cubicBezTo>
                  <a:pt x="16" y="2"/>
                  <a:pt x="16" y="2"/>
                  <a:pt x="16" y="2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5"/>
                  <a:pt x="16" y="5"/>
                  <a:pt x="16" y="5"/>
                </a:cubicBezTo>
                <a:lnTo>
                  <a:pt x="10" y="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39" name="Freeform 267">
            <a:extLst>
              <a:ext uri="{FF2B5EF4-FFF2-40B4-BE49-F238E27FC236}">
                <a16:creationId xmlns:a16="http://schemas.microsoft.com/office/drawing/2014/main" id="{CE554434-37DF-986C-1B76-D1963AD90B83}"/>
              </a:ext>
            </a:extLst>
          </p:cNvPr>
          <p:cNvSpPr>
            <a:spLocks noEditPoints="1"/>
          </p:cNvSpPr>
          <p:nvPr/>
        </p:nvSpPr>
        <p:spPr bwMode="auto">
          <a:xfrm>
            <a:off x="6783426" y="3008791"/>
            <a:ext cx="307663" cy="345668"/>
          </a:xfrm>
          <a:custGeom>
            <a:avLst/>
            <a:gdLst>
              <a:gd name="T0" fmla="*/ 30 w 32"/>
              <a:gd name="T1" fmla="*/ 9 h 36"/>
              <a:gd name="T2" fmla="*/ 22 w 32"/>
              <a:gd name="T3" fmla="*/ 3 h 36"/>
              <a:gd name="T4" fmla="*/ 30 w 32"/>
              <a:gd name="T5" fmla="*/ 2 h 36"/>
              <a:gd name="T6" fmla="*/ 27 w 32"/>
              <a:gd name="T7" fmla="*/ 18 h 36"/>
              <a:gd name="T8" fmla="*/ 5 w 32"/>
              <a:gd name="T9" fmla="*/ 18 h 36"/>
              <a:gd name="T10" fmla="*/ 3 w 32"/>
              <a:gd name="T11" fmla="*/ 2 h 36"/>
              <a:gd name="T12" fmla="*/ 11 w 32"/>
              <a:gd name="T13" fmla="*/ 3 h 36"/>
              <a:gd name="T14" fmla="*/ 2 w 32"/>
              <a:gd name="T15" fmla="*/ 9 h 36"/>
              <a:gd name="T16" fmla="*/ 16 w 32"/>
              <a:gd name="T17" fmla="*/ 16 h 36"/>
              <a:gd name="T18" fmla="*/ 17 w 32"/>
              <a:gd name="T19" fmla="*/ 16 h 36"/>
              <a:gd name="T20" fmla="*/ 17 w 32"/>
              <a:gd name="T21" fmla="*/ 16 h 36"/>
              <a:gd name="T22" fmla="*/ 23 w 32"/>
              <a:gd name="T23" fmla="*/ 11 h 36"/>
              <a:gd name="T24" fmla="*/ 23 w 32"/>
              <a:gd name="T25" fmla="*/ 12 h 36"/>
              <a:gd name="T26" fmla="*/ 17 w 32"/>
              <a:gd name="T27" fmla="*/ 18 h 36"/>
              <a:gd name="T28" fmla="*/ 18 w 32"/>
              <a:gd name="T29" fmla="*/ 19 h 36"/>
              <a:gd name="T30" fmla="*/ 17 w 32"/>
              <a:gd name="T31" fmla="*/ 20 h 36"/>
              <a:gd name="T32" fmla="*/ 13 w 32"/>
              <a:gd name="T33" fmla="*/ 27 h 36"/>
              <a:gd name="T34" fmla="*/ 13 w 32"/>
              <a:gd name="T35" fmla="*/ 27 h 36"/>
              <a:gd name="T36" fmla="*/ 15 w 32"/>
              <a:gd name="T37" fmla="*/ 20 h 36"/>
              <a:gd name="T38" fmla="*/ 14 w 32"/>
              <a:gd name="T39" fmla="*/ 20 h 36"/>
              <a:gd name="T40" fmla="*/ 14 w 32"/>
              <a:gd name="T41" fmla="*/ 19 h 36"/>
              <a:gd name="T42" fmla="*/ 10 w 32"/>
              <a:gd name="T43" fmla="*/ 15 h 36"/>
              <a:gd name="T44" fmla="*/ 10 w 32"/>
              <a:gd name="T45" fmla="*/ 14 h 36"/>
              <a:gd name="T46" fmla="*/ 11 w 32"/>
              <a:gd name="T47" fmla="*/ 14 h 36"/>
              <a:gd name="T48" fmla="*/ 16 w 32"/>
              <a:gd name="T49" fmla="*/ 16 h 36"/>
              <a:gd name="T50" fmla="*/ 25 w 32"/>
              <a:gd name="T51" fmla="*/ 34 h 36"/>
              <a:gd name="T52" fmla="*/ 28 w 32"/>
              <a:gd name="T53" fmla="*/ 31 h 36"/>
              <a:gd name="T54" fmla="*/ 31 w 32"/>
              <a:gd name="T55" fmla="*/ 18 h 36"/>
              <a:gd name="T56" fmla="*/ 19 w 32"/>
              <a:gd name="T57" fmla="*/ 4 h 36"/>
              <a:gd name="T58" fmla="*/ 18 w 32"/>
              <a:gd name="T59" fmla="*/ 4 h 36"/>
              <a:gd name="T60" fmla="*/ 18 w 32"/>
              <a:gd name="T61" fmla="*/ 4 h 36"/>
              <a:gd name="T62" fmla="*/ 17 w 32"/>
              <a:gd name="T63" fmla="*/ 4 h 36"/>
              <a:gd name="T64" fmla="*/ 17 w 32"/>
              <a:gd name="T65" fmla="*/ 4 h 36"/>
              <a:gd name="T66" fmla="*/ 17 w 32"/>
              <a:gd name="T67" fmla="*/ 4 h 36"/>
              <a:gd name="T68" fmla="*/ 16 w 32"/>
              <a:gd name="T69" fmla="*/ 4 h 36"/>
              <a:gd name="T70" fmla="*/ 16 w 32"/>
              <a:gd name="T71" fmla="*/ 4 h 36"/>
              <a:gd name="T72" fmla="*/ 16 w 32"/>
              <a:gd name="T73" fmla="*/ 4 h 36"/>
              <a:gd name="T74" fmla="*/ 15 w 32"/>
              <a:gd name="T75" fmla="*/ 4 h 36"/>
              <a:gd name="T76" fmla="*/ 15 w 32"/>
              <a:gd name="T77" fmla="*/ 4 h 36"/>
              <a:gd name="T78" fmla="*/ 14 w 32"/>
              <a:gd name="T79" fmla="*/ 4 h 36"/>
              <a:gd name="T80" fmla="*/ 14 w 32"/>
              <a:gd name="T81" fmla="*/ 4 h 36"/>
              <a:gd name="T82" fmla="*/ 2 w 32"/>
              <a:gd name="T83" fmla="*/ 18 h 36"/>
              <a:gd name="T84" fmla="*/ 5 w 32"/>
              <a:gd name="T85" fmla="*/ 31 h 36"/>
              <a:gd name="T86" fmla="*/ 8 w 32"/>
              <a:gd name="T87" fmla="*/ 34 h 36"/>
              <a:gd name="T88" fmla="*/ 16 w 32"/>
              <a:gd name="T89" fmla="*/ 33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2" h="36">
                <a:moveTo>
                  <a:pt x="30" y="2"/>
                </a:moveTo>
                <a:cubicBezTo>
                  <a:pt x="32" y="4"/>
                  <a:pt x="32" y="7"/>
                  <a:pt x="30" y="9"/>
                </a:cubicBezTo>
                <a:cubicBezTo>
                  <a:pt x="30" y="9"/>
                  <a:pt x="30" y="10"/>
                  <a:pt x="30" y="10"/>
                </a:cubicBezTo>
                <a:cubicBezTo>
                  <a:pt x="28" y="7"/>
                  <a:pt x="25" y="5"/>
                  <a:pt x="22" y="3"/>
                </a:cubicBezTo>
                <a:cubicBezTo>
                  <a:pt x="22" y="3"/>
                  <a:pt x="22" y="3"/>
                  <a:pt x="22" y="3"/>
                </a:cubicBezTo>
                <a:cubicBezTo>
                  <a:pt x="24" y="1"/>
                  <a:pt x="27" y="0"/>
                  <a:pt x="30" y="2"/>
                </a:cubicBezTo>
                <a:close/>
                <a:moveTo>
                  <a:pt x="16" y="29"/>
                </a:moveTo>
                <a:cubicBezTo>
                  <a:pt x="22" y="29"/>
                  <a:pt x="27" y="24"/>
                  <a:pt x="27" y="18"/>
                </a:cubicBezTo>
                <a:cubicBezTo>
                  <a:pt x="27" y="12"/>
                  <a:pt x="22" y="7"/>
                  <a:pt x="16" y="7"/>
                </a:cubicBezTo>
                <a:cubicBezTo>
                  <a:pt x="10" y="7"/>
                  <a:pt x="5" y="12"/>
                  <a:pt x="5" y="18"/>
                </a:cubicBezTo>
                <a:cubicBezTo>
                  <a:pt x="5" y="24"/>
                  <a:pt x="10" y="29"/>
                  <a:pt x="16" y="29"/>
                </a:cubicBezTo>
                <a:close/>
                <a:moveTo>
                  <a:pt x="3" y="2"/>
                </a:moveTo>
                <a:cubicBezTo>
                  <a:pt x="5" y="0"/>
                  <a:pt x="9" y="1"/>
                  <a:pt x="10" y="3"/>
                </a:cubicBezTo>
                <a:cubicBezTo>
                  <a:pt x="10" y="3"/>
                  <a:pt x="11" y="3"/>
                  <a:pt x="11" y="3"/>
                </a:cubicBezTo>
                <a:cubicBezTo>
                  <a:pt x="7" y="5"/>
                  <a:pt x="5" y="7"/>
                  <a:pt x="3" y="10"/>
                </a:cubicBezTo>
                <a:cubicBezTo>
                  <a:pt x="3" y="10"/>
                  <a:pt x="2" y="9"/>
                  <a:pt x="2" y="9"/>
                </a:cubicBezTo>
                <a:cubicBezTo>
                  <a:pt x="0" y="7"/>
                  <a:pt x="1" y="4"/>
                  <a:pt x="3" y="2"/>
                </a:cubicBezTo>
                <a:close/>
                <a:moveTo>
                  <a:pt x="16" y="16"/>
                </a:moveTo>
                <a:cubicBezTo>
                  <a:pt x="16" y="16"/>
                  <a:pt x="16" y="16"/>
                  <a:pt x="17" y="16"/>
                </a:cubicBezTo>
                <a:cubicBezTo>
                  <a:pt x="17" y="16"/>
                  <a:pt x="17" y="16"/>
                  <a:pt x="17" y="16"/>
                </a:cubicBezTo>
                <a:cubicBezTo>
                  <a:pt x="17" y="16"/>
                  <a:pt x="17" y="16"/>
                  <a:pt x="17" y="16"/>
                </a:cubicBezTo>
                <a:cubicBezTo>
                  <a:pt x="17" y="16"/>
                  <a:pt x="17" y="16"/>
                  <a:pt x="17" y="16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2" y="11"/>
                  <a:pt x="23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1"/>
                  <a:pt x="23" y="12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17" y="18"/>
                  <a:pt x="17" y="18"/>
                  <a:pt x="17" y="18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20"/>
                  <a:pt x="18" y="20"/>
                  <a:pt x="18" y="20"/>
                </a:cubicBezTo>
                <a:cubicBezTo>
                  <a:pt x="17" y="20"/>
                  <a:pt x="17" y="20"/>
                  <a:pt x="17" y="20"/>
                </a:cubicBezTo>
                <a:cubicBezTo>
                  <a:pt x="16" y="19"/>
                  <a:pt x="16" y="19"/>
                  <a:pt x="16" y="19"/>
                </a:cubicBezTo>
                <a:cubicBezTo>
                  <a:pt x="13" y="27"/>
                  <a:pt x="13" y="27"/>
                  <a:pt x="13" y="27"/>
                </a:cubicBezTo>
                <a:cubicBezTo>
                  <a:pt x="13" y="27"/>
                  <a:pt x="13" y="27"/>
                  <a:pt x="13" y="27"/>
                </a:cubicBezTo>
                <a:cubicBezTo>
                  <a:pt x="13" y="27"/>
                  <a:pt x="13" y="27"/>
                  <a:pt x="13" y="27"/>
                </a:cubicBezTo>
                <a:cubicBezTo>
                  <a:pt x="13" y="27"/>
                  <a:pt x="13" y="27"/>
                  <a:pt x="13" y="27"/>
                </a:cubicBezTo>
                <a:cubicBezTo>
                  <a:pt x="15" y="20"/>
                  <a:pt x="15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5" y="20"/>
                  <a:pt x="15" y="20"/>
                  <a:pt x="14" y="20"/>
                </a:cubicBezTo>
                <a:cubicBezTo>
                  <a:pt x="14" y="20"/>
                  <a:pt x="14" y="20"/>
                  <a:pt x="14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15" y="18"/>
                  <a:pt x="15" y="18"/>
                  <a:pt x="15" y="18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10" y="15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4"/>
                  <a:pt x="11" y="13"/>
                  <a:pt x="11" y="13"/>
                </a:cubicBezTo>
                <a:cubicBezTo>
                  <a:pt x="11" y="13"/>
                  <a:pt x="11" y="13"/>
                  <a:pt x="11" y="14"/>
                </a:cubicBezTo>
                <a:cubicBezTo>
                  <a:pt x="16" y="17"/>
                  <a:pt x="16" y="17"/>
                  <a:pt x="16" y="17"/>
                </a:cubicBezTo>
                <a:cubicBezTo>
                  <a:pt x="16" y="16"/>
                  <a:pt x="16" y="16"/>
                  <a:pt x="16" y="16"/>
                </a:cubicBezTo>
                <a:close/>
                <a:moveTo>
                  <a:pt x="22" y="32"/>
                </a:moveTo>
                <a:cubicBezTo>
                  <a:pt x="23" y="32"/>
                  <a:pt x="24" y="34"/>
                  <a:pt x="25" y="34"/>
                </a:cubicBezTo>
                <a:cubicBezTo>
                  <a:pt x="27" y="36"/>
                  <a:pt x="28" y="34"/>
                  <a:pt x="28" y="34"/>
                </a:cubicBezTo>
                <a:cubicBezTo>
                  <a:pt x="29" y="33"/>
                  <a:pt x="29" y="32"/>
                  <a:pt x="28" y="31"/>
                </a:cubicBezTo>
                <a:cubicBezTo>
                  <a:pt x="26" y="29"/>
                  <a:pt x="26" y="29"/>
                  <a:pt x="26" y="29"/>
                </a:cubicBezTo>
                <a:cubicBezTo>
                  <a:pt x="29" y="26"/>
                  <a:pt x="31" y="23"/>
                  <a:pt x="31" y="18"/>
                </a:cubicBezTo>
                <a:cubicBezTo>
                  <a:pt x="31" y="11"/>
                  <a:pt x="26" y="5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4"/>
                  <a:pt x="18" y="4"/>
                  <a:pt x="18" y="4"/>
                </a:cubicBezTo>
                <a:cubicBezTo>
                  <a:pt x="18" y="4"/>
                  <a:pt x="18" y="4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5" y="4"/>
                  <a:pt x="14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7" y="5"/>
                  <a:pt x="2" y="11"/>
                  <a:pt x="2" y="18"/>
                </a:cubicBezTo>
                <a:cubicBezTo>
                  <a:pt x="2" y="23"/>
                  <a:pt x="4" y="26"/>
                  <a:pt x="7" y="29"/>
                </a:cubicBezTo>
                <a:cubicBezTo>
                  <a:pt x="5" y="31"/>
                  <a:pt x="5" y="31"/>
                  <a:pt x="5" y="31"/>
                </a:cubicBezTo>
                <a:cubicBezTo>
                  <a:pt x="4" y="32"/>
                  <a:pt x="4" y="34"/>
                  <a:pt x="5" y="34"/>
                </a:cubicBezTo>
                <a:cubicBezTo>
                  <a:pt x="5" y="35"/>
                  <a:pt x="7" y="35"/>
                  <a:pt x="8" y="34"/>
                </a:cubicBezTo>
                <a:cubicBezTo>
                  <a:pt x="8" y="34"/>
                  <a:pt x="10" y="32"/>
                  <a:pt x="10" y="32"/>
                </a:cubicBezTo>
                <a:cubicBezTo>
                  <a:pt x="12" y="32"/>
                  <a:pt x="14" y="33"/>
                  <a:pt x="16" y="33"/>
                </a:cubicBezTo>
                <a:cubicBezTo>
                  <a:pt x="19" y="33"/>
                  <a:pt x="21" y="32"/>
                  <a:pt x="22" y="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40" name="Freeform 268">
            <a:extLst>
              <a:ext uri="{FF2B5EF4-FFF2-40B4-BE49-F238E27FC236}">
                <a16:creationId xmlns:a16="http://schemas.microsoft.com/office/drawing/2014/main" id="{6BA1F9A5-2BFE-83B9-8D75-71D3F1246A79}"/>
              </a:ext>
            </a:extLst>
          </p:cNvPr>
          <p:cNvSpPr>
            <a:spLocks noEditPoints="1"/>
          </p:cNvSpPr>
          <p:nvPr/>
        </p:nvSpPr>
        <p:spPr bwMode="auto">
          <a:xfrm>
            <a:off x="7364115" y="3037747"/>
            <a:ext cx="191837" cy="278706"/>
          </a:xfrm>
          <a:custGeom>
            <a:avLst/>
            <a:gdLst>
              <a:gd name="T0" fmla="*/ 5 w 20"/>
              <a:gd name="T1" fmla="*/ 24 h 29"/>
              <a:gd name="T2" fmla="*/ 14 w 20"/>
              <a:gd name="T3" fmla="*/ 24 h 29"/>
              <a:gd name="T4" fmla="*/ 14 w 20"/>
              <a:gd name="T5" fmla="*/ 24 h 29"/>
              <a:gd name="T6" fmla="*/ 15 w 20"/>
              <a:gd name="T7" fmla="*/ 24 h 29"/>
              <a:gd name="T8" fmla="*/ 15 w 20"/>
              <a:gd name="T9" fmla="*/ 23 h 29"/>
              <a:gd name="T10" fmla="*/ 10 w 20"/>
              <a:gd name="T11" fmla="*/ 17 h 29"/>
              <a:gd name="T12" fmla="*/ 5 w 20"/>
              <a:gd name="T13" fmla="*/ 23 h 29"/>
              <a:gd name="T14" fmla="*/ 5 w 20"/>
              <a:gd name="T15" fmla="*/ 24 h 29"/>
              <a:gd name="T16" fmla="*/ 5 w 20"/>
              <a:gd name="T17" fmla="*/ 24 h 29"/>
              <a:gd name="T18" fmla="*/ 5 w 20"/>
              <a:gd name="T19" fmla="*/ 24 h 29"/>
              <a:gd name="T20" fmla="*/ 18 w 20"/>
              <a:gd name="T21" fmla="*/ 5 h 29"/>
              <a:gd name="T22" fmla="*/ 20 w 20"/>
              <a:gd name="T23" fmla="*/ 3 h 29"/>
              <a:gd name="T24" fmla="*/ 20 w 20"/>
              <a:gd name="T25" fmla="*/ 2 h 29"/>
              <a:gd name="T26" fmla="*/ 18 w 20"/>
              <a:gd name="T27" fmla="*/ 0 h 29"/>
              <a:gd name="T28" fmla="*/ 2 w 20"/>
              <a:gd name="T29" fmla="*/ 0 h 29"/>
              <a:gd name="T30" fmla="*/ 0 w 20"/>
              <a:gd name="T31" fmla="*/ 2 h 29"/>
              <a:gd name="T32" fmla="*/ 0 w 20"/>
              <a:gd name="T33" fmla="*/ 3 h 29"/>
              <a:gd name="T34" fmla="*/ 2 w 20"/>
              <a:gd name="T35" fmla="*/ 5 h 29"/>
              <a:gd name="T36" fmla="*/ 18 w 20"/>
              <a:gd name="T37" fmla="*/ 5 h 29"/>
              <a:gd name="T38" fmla="*/ 16 w 20"/>
              <a:gd name="T39" fmla="*/ 6 h 29"/>
              <a:gd name="T40" fmla="*/ 18 w 20"/>
              <a:gd name="T41" fmla="*/ 6 h 29"/>
              <a:gd name="T42" fmla="*/ 13 w 20"/>
              <a:gd name="T43" fmla="*/ 15 h 29"/>
              <a:gd name="T44" fmla="*/ 18 w 20"/>
              <a:gd name="T45" fmla="*/ 24 h 29"/>
              <a:gd name="T46" fmla="*/ 16 w 20"/>
              <a:gd name="T47" fmla="*/ 24 h 29"/>
              <a:gd name="T48" fmla="*/ 11 w 20"/>
              <a:gd name="T49" fmla="*/ 16 h 29"/>
              <a:gd name="T50" fmla="*/ 10 w 20"/>
              <a:gd name="T51" fmla="*/ 15 h 29"/>
              <a:gd name="T52" fmla="*/ 11 w 20"/>
              <a:gd name="T53" fmla="*/ 14 h 29"/>
              <a:gd name="T54" fmla="*/ 11 w 20"/>
              <a:gd name="T55" fmla="*/ 14 h 29"/>
              <a:gd name="T56" fmla="*/ 16 w 20"/>
              <a:gd name="T57" fmla="*/ 6 h 29"/>
              <a:gd name="T58" fmla="*/ 2 w 20"/>
              <a:gd name="T59" fmla="*/ 25 h 29"/>
              <a:gd name="T60" fmla="*/ 0 w 20"/>
              <a:gd name="T61" fmla="*/ 27 h 29"/>
              <a:gd name="T62" fmla="*/ 0 w 20"/>
              <a:gd name="T63" fmla="*/ 27 h 29"/>
              <a:gd name="T64" fmla="*/ 2 w 20"/>
              <a:gd name="T65" fmla="*/ 29 h 29"/>
              <a:gd name="T66" fmla="*/ 18 w 20"/>
              <a:gd name="T67" fmla="*/ 29 h 29"/>
              <a:gd name="T68" fmla="*/ 20 w 20"/>
              <a:gd name="T69" fmla="*/ 27 h 29"/>
              <a:gd name="T70" fmla="*/ 20 w 20"/>
              <a:gd name="T71" fmla="*/ 27 h 29"/>
              <a:gd name="T72" fmla="*/ 18 w 20"/>
              <a:gd name="T73" fmla="*/ 25 h 29"/>
              <a:gd name="T74" fmla="*/ 2 w 20"/>
              <a:gd name="T75" fmla="*/ 25 h 29"/>
              <a:gd name="T76" fmla="*/ 4 w 20"/>
              <a:gd name="T77" fmla="*/ 24 h 29"/>
              <a:gd name="T78" fmla="*/ 2 w 20"/>
              <a:gd name="T79" fmla="*/ 24 h 29"/>
              <a:gd name="T80" fmla="*/ 7 w 20"/>
              <a:gd name="T81" fmla="*/ 15 h 29"/>
              <a:gd name="T82" fmla="*/ 2 w 20"/>
              <a:gd name="T83" fmla="*/ 6 h 29"/>
              <a:gd name="T84" fmla="*/ 4 w 20"/>
              <a:gd name="T85" fmla="*/ 6 h 29"/>
              <a:gd name="T86" fmla="*/ 9 w 20"/>
              <a:gd name="T87" fmla="*/ 14 h 29"/>
              <a:gd name="T88" fmla="*/ 10 w 20"/>
              <a:gd name="T89" fmla="*/ 15 h 29"/>
              <a:gd name="T90" fmla="*/ 9 w 20"/>
              <a:gd name="T91" fmla="*/ 16 h 29"/>
              <a:gd name="T92" fmla="*/ 4 w 20"/>
              <a:gd name="T93" fmla="*/ 24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0" h="29">
                <a:moveTo>
                  <a:pt x="5" y="24"/>
                </a:moveTo>
                <a:cubicBezTo>
                  <a:pt x="14" y="24"/>
                  <a:pt x="14" y="24"/>
                  <a:pt x="14" y="24"/>
                </a:cubicBezTo>
                <a:cubicBezTo>
                  <a:pt x="14" y="24"/>
                  <a:pt x="14" y="24"/>
                  <a:pt x="14" y="24"/>
                </a:cubicBezTo>
                <a:cubicBezTo>
                  <a:pt x="15" y="24"/>
                  <a:pt x="15" y="24"/>
                  <a:pt x="15" y="24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20"/>
                  <a:pt x="13" y="17"/>
                  <a:pt x="10" y="17"/>
                </a:cubicBezTo>
                <a:cubicBezTo>
                  <a:pt x="7" y="17"/>
                  <a:pt x="5" y="20"/>
                  <a:pt x="5" y="23"/>
                </a:cubicBezTo>
                <a:cubicBezTo>
                  <a:pt x="5" y="23"/>
                  <a:pt x="5" y="23"/>
                  <a:pt x="5" y="24"/>
                </a:cubicBezTo>
                <a:cubicBezTo>
                  <a:pt x="5" y="24"/>
                  <a:pt x="5" y="24"/>
                  <a:pt x="5" y="24"/>
                </a:cubicBezTo>
                <a:cubicBezTo>
                  <a:pt x="5" y="24"/>
                  <a:pt x="5" y="24"/>
                  <a:pt x="5" y="24"/>
                </a:cubicBezTo>
                <a:close/>
                <a:moveTo>
                  <a:pt x="18" y="5"/>
                </a:moveTo>
                <a:cubicBezTo>
                  <a:pt x="19" y="5"/>
                  <a:pt x="20" y="4"/>
                  <a:pt x="20" y="3"/>
                </a:cubicBezTo>
                <a:cubicBezTo>
                  <a:pt x="20" y="2"/>
                  <a:pt x="20" y="2"/>
                  <a:pt x="20" y="2"/>
                </a:cubicBezTo>
                <a:cubicBezTo>
                  <a:pt x="20" y="1"/>
                  <a:pt x="19" y="0"/>
                  <a:pt x="18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1"/>
                  <a:pt x="0" y="2"/>
                </a:cubicBezTo>
                <a:cubicBezTo>
                  <a:pt x="0" y="3"/>
                  <a:pt x="0" y="3"/>
                  <a:pt x="0" y="3"/>
                </a:cubicBezTo>
                <a:cubicBezTo>
                  <a:pt x="0" y="4"/>
                  <a:pt x="1" y="5"/>
                  <a:pt x="2" y="5"/>
                </a:cubicBezTo>
                <a:cubicBezTo>
                  <a:pt x="18" y="5"/>
                  <a:pt x="18" y="5"/>
                  <a:pt x="18" y="5"/>
                </a:cubicBezTo>
                <a:close/>
                <a:moveTo>
                  <a:pt x="16" y="6"/>
                </a:moveTo>
                <a:cubicBezTo>
                  <a:pt x="18" y="6"/>
                  <a:pt x="18" y="6"/>
                  <a:pt x="18" y="6"/>
                </a:cubicBezTo>
                <a:cubicBezTo>
                  <a:pt x="17" y="9"/>
                  <a:pt x="16" y="13"/>
                  <a:pt x="13" y="15"/>
                </a:cubicBezTo>
                <a:cubicBezTo>
                  <a:pt x="16" y="17"/>
                  <a:pt x="17" y="20"/>
                  <a:pt x="18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21"/>
                  <a:pt x="14" y="17"/>
                  <a:pt x="11" y="16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4" y="13"/>
                  <a:pt x="16" y="9"/>
                  <a:pt x="16" y="6"/>
                </a:cubicBezTo>
                <a:close/>
                <a:moveTo>
                  <a:pt x="2" y="25"/>
                </a:moveTo>
                <a:cubicBezTo>
                  <a:pt x="1" y="25"/>
                  <a:pt x="0" y="26"/>
                  <a:pt x="0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8"/>
                  <a:pt x="1" y="29"/>
                  <a:pt x="2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9" y="29"/>
                  <a:pt x="20" y="28"/>
                  <a:pt x="20" y="27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6"/>
                  <a:pt x="19" y="25"/>
                  <a:pt x="18" y="25"/>
                </a:cubicBezTo>
                <a:cubicBezTo>
                  <a:pt x="2" y="25"/>
                  <a:pt x="2" y="25"/>
                  <a:pt x="2" y="25"/>
                </a:cubicBezTo>
                <a:close/>
                <a:moveTo>
                  <a:pt x="4" y="24"/>
                </a:moveTo>
                <a:cubicBezTo>
                  <a:pt x="2" y="24"/>
                  <a:pt x="2" y="24"/>
                  <a:pt x="2" y="24"/>
                </a:cubicBezTo>
                <a:cubicBezTo>
                  <a:pt x="2" y="20"/>
                  <a:pt x="4" y="17"/>
                  <a:pt x="7" y="15"/>
                </a:cubicBezTo>
                <a:cubicBezTo>
                  <a:pt x="4" y="13"/>
                  <a:pt x="2" y="9"/>
                  <a:pt x="2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9"/>
                  <a:pt x="6" y="13"/>
                  <a:pt x="9" y="14"/>
                </a:cubicBezTo>
                <a:cubicBezTo>
                  <a:pt x="10" y="14"/>
                  <a:pt x="10" y="15"/>
                  <a:pt x="10" y="15"/>
                </a:cubicBezTo>
                <a:cubicBezTo>
                  <a:pt x="10" y="15"/>
                  <a:pt x="9" y="15"/>
                  <a:pt x="9" y="16"/>
                </a:cubicBezTo>
                <a:cubicBezTo>
                  <a:pt x="6" y="17"/>
                  <a:pt x="4" y="21"/>
                  <a:pt x="4" y="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41" name="Freeform 269">
            <a:extLst>
              <a:ext uri="{FF2B5EF4-FFF2-40B4-BE49-F238E27FC236}">
                <a16:creationId xmlns:a16="http://schemas.microsoft.com/office/drawing/2014/main" id="{62832114-E717-2F46-BD0F-73A98ACCF57A}"/>
              </a:ext>
            </a:extLst>
          </p:cNvPr>
          <p:cNvSpPr>
            <a:spLocks noEditPoints="1"/>
          </p:cNvSpPr>
          <p:nvPr/>
        </p:nvSpPr>
        <p:spPr bwMode="auto">
          <a:xfrm>
            <a:off x="6251528" y="3055845"/>
            <a:ext cx="278706" cy="278706"/>
          </a:xfrm>
          <a:custGeom>
            <a:avLst/>
            <a:gdLst>
              <a:gd name="T0" fmla="*/ 23 w 29"/>
              <a:gd name="T1" fmla="*/ 7 h 29"/>
              <a:gd name="T2" fmla="*/ 19 w 29"/>
              <a:gd name="T3" fmla="*/ 4 h 29"/>
              <a:gd name="T4" fmla="*/ 15 w 29"/>
              <a:gd name="T5" fmla="*/ 4 h 29"/>
              <a:gd name="T6" fmla="*/ 10 w 29"/>
              <a:gd name="T7" fmla="*/ 4 h 29"/>
              <a:gd name="T8" fmla="*/ 7 w 29"/>
              <a:gd name="T9" fmla="*/ 7 h 29"/>
              <a:gd name="T10" fmla="*/ 4 w 29"/>
              <a:gd name="T11" fmla="*/ 10 h 29"/>
              <a:gd name="T12" fmla="*/ 4 w 29"/>
              <a:gd name="T13" fmla="*/ 15 h 29"/>
              <a:gd name="T14" fmla="*/ 4 w 29"/>
              <a:gd name="T15" fmla="*/ 19 h 29"/>
              <a:gd name="T16" fmla="*/ 7 w 29"/>
              <a:gd name="T17" fmla="*/ 22 h 29"/>
              <a:gd name="T18" fmla="*/ 10 w 29"/>
              <a:gd name="T19" fmla="*/ 25 h 29"/>
              <a:gd name="T20" fmla="*/ 15 w 29"/>
              <a:gd name="T21" fmla="*/ 26 h 29"/>
              <a:gd name="T22" fmla="*/ 19 w 29"/>
              <a:gd name="T23" fmla="*/ 25 h 29"/>
              <a:gd name="T24" fmla="*/ 23 w 29"/>
              <a:gd name="T25" fmla="*/ 22 h 29"/>
              <a:gd name="T26" fmla="*/ 25 w 29"/>
              <a:gd name="T27" fmla="*/ 19 h 29"/>
              <a:gd name="T28" fmla="*/ 26 w 29"/>
              <a:gd name="T29" fmla="*/ 15 h 29"/>
              <a:gd name="T30" fmla="*/ 25 w 29"/>
              <a:gd name="T31" fmla="*/ 10 h 29"/>
              <a:gd name="T32" fmla="*/ 23 w 29"/>
              <a:gd name="T33" fmla="*/ 7 h 29"/>
              <a:gd name="T34" fmla="*/ 4 w 29"/>
              <a:gd name="T35" fmla="*/ 4 h 29"/>
              <a:gd name="T36" fmla="*/ 15 w 29"/>
              <a:gd name="T37" fmla="*/ 0 h 29"/>
              <a:gd name="T38" fmla="*/ 25 w 29"/>
              <a:gd name="T39" fmla="*/ 4 h 29"/>
              <a:gd name="T40" fmla="*/ 29 w 29"/>
              <a:gd name="T41" fmla="*/ 15 h 29"/>
              <a:gd name="T42" fmla="*/ 25 w 29"/>
              <a:gd name="T43" fmla="*/ 25 h 29"/>
              <a:gd name="T44" fmla="*/ 15 w 29"/>
              <a:gd name="T45" fmla="*/ 29 h 29"/>
              <a:gd name="T46" fmla="*/ 4 w 29"/>
              <a:gd name="T47" fmla="*/ 25 h 29"/>
              <a:gd name="T48" fmla="*/ 0 w 29"/>
              <a:gd name="T49" fmla="*/ 15 h 29"/>
              <a:gd name="T50" fmla="*/ 4 w 29"/>
              <a:gd name="T51" fmla="*/ 4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9" h="29">
                <a:moveTo>
                  <a:pt x="23" y="7"/>
                </a:moveTo>
                <a:cubicBezTo>
                  <a:pt x="22" y="6"/>
                  <a:pt x="20" y="5"/>
                  <a:pt x="19" y="4"/>
                </a:cubicBezTo>
                <a:cubicBezTo>
                  <a:pt x="18" y="4"/>
                  <a:pt x="16" y="4"/>
                  <a:pt x="15" y="4"/>
                </a:cubicBezTo>
                <a:cubicBezTo>
                  <a:pt x="13" y="4"/>
                  <a:pt x="12" y="4"/>
                  <a:pt x="10" y="4"/>
                </a:cubicBezTo>
                <a:cubicBezTo>
                  <a:pt x="9" y="5"/>
                  <a:pt x="8" y="6"/>
                  <a:pt x="7" y="7"/>
                </a:cubicBezTo>
                <a:cubicBezTo>
                  <a:pt x="6" y="8"/>
                  <a:pt x="5" y="9"/>
                  <a:pt x="4" y="10"/>
                </a:cubicBezTo>
                <a:cubicBezTo>
                  <a:pt x="4" y="12"/>
                  <a:pt x="4" y="13"/>
                  <a:pt x="4" y="15"/>
                </a:cubicBezTo>
                <a:cubicBezTo>
                  <a:pt x="4" y="16"/>
                  <a:pt x="4" y="18"/>
                  <a:pt x="4" y="19"/>
                </a:cubicBezTo>
                <a:cubicBezTo>
                  <a:pt x="5" y="20"/>
                  <a:pt x="6" y="21"/>
                  <a:pt x="7" y="22"/>
                </a:cubicBezTo>
                <a:cubicBezTo>
                  <a:pt x="8" y="23"/>
                  <a:pt x="9" y="24"/>
                  <a:pt x="10" y="25"/>
                </a:cubicBezTo>
                <a:cubicBezTo>
                  <a:pt x="12" y="25"/>
                  <a:pt x="13" y="26"/>
                  <a:pt x="15" y="26"/>
                </a:cubicBezTo>
                <a:cubicBezTo>
                  <a:pt x="16" y="26"/>
                  <a:pt x="18" y="25"/>
                  <a:pt x="19" y="25"/>
                </a:cubicBezTo>
                <a:cubicBezTo>
                  <a:pt x="20" y="24"/>
                  <a:pt x="22" y="23"/>
                  <a:pt x="23" y="22"/>
                </a:cubicBezTo>
                <a:cubicBezTo>
                  <a:pt x="24" y="21"/>
                  <a:pt x="24" y="20"/>
                  <a:pt x="25" y="19"/>
                </a:cubicBezTo>
                <a:cubicBezTo>
                  <a:pt x="25" y="18"/>
                  <a:pt x="26" y="16"/>
                  <a:pt x="26" y="15"/>
                </a:cubicBezTo>
                <a:cubicBezTo>
                  <a:pt x="26" y="13"/>
                  <a:pt x="25" y="12"/>
                  <a:pt x="25" y="10"/>
                </a:cubicBezTo>
                <a:cubicBezTo>
                  <a:pt x="24" y="9"/>
                  <a:pt x="24" y="8"/>
                  <a:pt x="23" y="7"/>
                </a:cubicBezTo>
                <a:close/>
                <a:moveTo>
                  <a:pt x="4" y="4"/>
                </a:moveTo>
                <a:cubicBezTo>
                  <a:pt x="7" y="2"/>
                  <a:pt x="11" y="0"/>
                  <a:pt x="15" y="0"/>
                </a:cubicBezTo>
                <a:cubicBezTo>
                  <a:pt x="19" y="0"/>
                  <a:pt x="22" y="2"/>
                  <a:pt x="25" y="4"/>
                </a:cubicBezTo>
                <a:cubicBezTo>
                  <a:pt x="28" y="7"/>
                  <a:pt x="29" y="11"/>
                  <a:pt x="29" y="15"/>
                </a:cubicBezTo>
                <a:cubicBezTo>
                  <a:pt x="29" y="19"/>
                  <a:pt x="28" y="22"/>
                  <a:pt x="25" y="25"/>
                </a:cubicBezTo>
                <a:cubicBezTo>
                  <a:pt x="22" y="28"/>
                  <a:pt x="19" y="29"/>
                  <a:pt x="15" y="29"/>
                </a:cubicBezTo>
                <a:cubicBezTo>
                  <a:pt x="11" y="29"/>
                  <a:pt x="7" y="28"/>
                  <a:pt x="4" y="25"/>
                </a:cubicBezTo>
                <a:cubicBezTo>
                  <a:pt x="2" y="22"/>
                  <a:pt x="0" y="19"/>
                  <a:pt x="0" y="15"/>
                </a:cubicBezTo>
                <a:cubicBezTo>
                  <a:pt x="0" y="11"/>
                  <a:pt x="2" y="7"/>
                  <a:pt x="4" y="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42" name="Freeform 270">
            <a:extLst>
              <a:ext uri="{FF2B5EF4-FFF2-40B4-BE49-F238E27FC236}">
                <a16:creationId xmlns:a16="http://schemas.microsoft.com/office/drawing/2014/main" id="{971499F0-7681-D496-6B6C-EB50E2E93511}"/>
              </a:ext>
            </a:extLst>
          </p:cNvPr>
          <p:cNvSpPr>
            <a:spLocks/>
          </p:cNvSpPr>
          <p:nvPr/>
        </p:nvSpPr>
        <p:spPr bwMode="auto">
          <a:xfrm>
            <a:off x="6376403" y="3133668"/>
            <a:ext cx="86870" cy="76011"/>
          </a:xfrm>
          <a:custGeom>
            <a:avLst/>
            <a:gdLst>
              <a:gd name="T0" fmla="*/ 8 w 9"/>
              <a:gd name="T1" fmla="*/ 0 h 8"/>
              <a:gd name="T2" fmla="*/ 8 w 9"/>
              <a:gd name="T3" fmla="*/ 1 h 8"/>
              <a:gd name="T4" fmla="*/ 2 w 9"/>
              <a:gd name="T5" fmla="*/ 8 h 8"/>
              <a:gd name="T6" fmla="*/ 1 w 9"/>
              <a:gd name="T7" fmla="*/ 8 h 8"/>
              <a:gd name="T8" fmla="*/ 0 w 9"/>
              <a:gd name="T9" fmla="*/ 7 h 8"/>
              <a:gd name="T10" fmla="*/ 8 w 9"/>
              <a:gd name="T11" fmla="*/ 0 h 8"/>
              <a:gd name="T12" fmla="*/ 8 w 9"/>
              <a:gd name="T13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" h="8">
                <a:moveTo>
                  <a:pt x="8" y="0"/>
                </a:moveTo>
                <a:cubicBezTo>
                  <a:pt x="9" y="0"/>
                  <a:pt x="9" y="1"/>
                  <a:pt x="8" y="1"/>
                </a:cubicBezTo>
                <a:cubicBezTo>
                  <a:pt x="2" y="8"/>
                  <a:pt x="2" y="8"/>
                  <a:pt x="2" y="8"/>
                </a:cubicBezTo>
                <a:cubicBezTo>
                  <a:pt x="1" y="8"/>
                  <a:pt x="1" y="8"/>
                  <a:pt x="1" y="8"/>
                </a:cubicBezTo>
                <a:cubicBezTo>
                  <a:pt x="0" y="7"/>
                  <a:pt x="0" y="7"/>
                  <a:pt x="0" y="7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43" name="Freeform 271">
            <a:extLst>
              <a:ext uri="{FF2B5EF4-FFF2-40B4-BE49-F238E27FC236}">
                <a16:creationId xmlns:a16="http://schemas.microsoft.com/office/drawing/2014/main" id="{576C9E82-0D96-7023-7B72-04CAE75B942A}"/>
              </a:ext>
            </a:extLst>
          </p:cNvPr>
          <p:cNvSpPr>
            <a:spLocks/>
          </p:cNvSpPr>
          <p:nvPr/>
        </p:nvSpPr>
        <p:spPr bwMode="auto">
          <a:xfrm>
            <a:off x="6376403" y="3028699"/>
            <a:ext cx="38006" cy="27148"/>
          </a:xfrm>
          <a:custGeom>
            <a:avLst/>
            <a:gdLst>
              <a:gd name="T0" fmla="*/ 0 w 4"/>
              <a:gd name="T1" fmla="*/ 3 h 3"/>
              <a:gd name="T2" fmla="*/ 4 w 4"/>
              <a:gd name="T3" fmla="*/ 3 h 3"/>
              <a:gd name="T4" fmla="*/ 4 w 4"/>
              <a:gd name="T5" fmla="*/ 0 h 3"/>
              <a:gd name="T6" fmla="*/ 0 w 4"/>
              <a:gd name="T7" fmla="*/ 0 h 3"/>
              <a:gd name="T8" fmla="*/ 0 w 4"/>
              <a:gd name="T9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3">
                <a:moveTo>
                  <a:pt x="0" y="3"/>
                </a:moveTo>
                <a:cubicBezTo>
                  <a:pt x="1" y="3"/>
                  <a:pt x="3" y="3"/>
                  <a:pt x="4" y="3"/>
                </a:cubicBezTo>
                <a:cubicBezTo>
                  <a:pt x="4" y="0"/>
                  <a:pt x="4" y="0"/>
                  <a:pt x="4" y="0"/>
                </a:cubicBezTo>
                <a:cubicBezTo>
                  <a:pt x="0" y="0"/>
                  <a:pt x="0" y="0"/>
                  <a:pt x="0" y="0"/>
                </a:cubicBezTo>
                <a:lnTo>
                  <a:pt x="0" y="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44" name="Rectangle 272">
            <a:extLst>
              <a:ext uri="{FF2B5EF4-FFF2-40B4-BE49-F238E27FC236}">
                <a16:creationId xmlns:a16="http://schemas.microsoft.com/office/drawing/2014/main" id="{8043B716-0ACC-5A00-F9BF-0746076A17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7448" y="3017840"/>
            <a:ext cx="95919" cy="19908"/>
          </a:xfrm>
          <a:prstGeom prst="rect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45" name="Freeform 273">
            <a:extLst>
              <a:ext uri="{FF2B5EF4-FFF2-40B4-BE49-F238E27FC236}">
                <a16:creationId xmlns:a16="http://schemas.microsoft.com/office/drawing/2014/main" id="{02BB48E1-9762-5EC5-0DB0-50DFAB394D3E}"/>
              </a:ext>
            </a:extLst>
          </p:cNvPr>
          <p:cNvSpPr>
            <a:spLocks/>
          </p:cNvSpPr>
          <p:nvPr/>
        </p:nvSpPr>
        <p:spPr bwMode="auto">
          <a:xfrm>
            <a:off x="6483182" y="3075753"/>
            <a:ext cx="47055" cy="38006"/>
          </a:xfrm>
          <a:custGeom>
            <a:avLst/>
            <a:gdLst>
              <a:gd name="T0" fmla="*/ 0 w 5"/>
              <a:gd name="T1" fmla="*/ 1 h 4"/>
              <a:gd name="T2" fmla="*/ 3 w 5"/>
              <a:gd name="T3" fmla="*/ 4 h 4"/>
              <a:gd name="T4" fmla="*/ 5 w 5"/>
              <a:gd name="T5" fmla="*/ 2 h 4"/>
              <a:gd name="T6" fmla="*/ 2 w 5"/>
              <a:gd name="T7" fmla="*/ 0 h 4"/>
              <a:gd name="T8" fmla="*/ 0 w 5"/>
              <a:gd name="T9" fmla="*/ 1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4">
                <a:moveTo>
                  <a:pt x="0" y="1"/>
                </a:moveTo>
                <a:cubicBezTo>
                  <a:pt x="2" y="2"/>
                  <a:pt x="2" y="3"/>
                  <a:pt x="3" y="4"/>
                </a:cubicBezTo>
                <a:cubicBezTo>
                  <a:pt x="5" y="2"/>
                  <a:pt x="5" y="2"/>
                  <a:pt x="5" y="2"/>
                </a:cubicBezTo>
                <a:cubicBezTo>
                  <a:pt x="2" y="0"/>
                  <a:pt x="2" y="0"/>
                  <a:pt x="2" y="0"/>
                </a:cubicBezTo>
                <a:lnTo>
                  <a:pt x="0" y="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46" name="Freeform 274">
            <a:extLst>
              <a:ext uri="{FF2B5EF4-FFF2-40B4-BE49-F238E27FC236}">
                <a16:creationId xmlns:a16="http://schemas.microsoft.com/office/drawing/2014/main" id="{556A7409-D178-DFE7-26F6-A102003F2CBE}"/>
              </a:ext>
            </a:extLst>
          </p:cNvPr>
          <p:cNvSpPr>
            <a:spLocks noEditPoints="1"/>
          </p:cNvSpPr>
          <p:nvPr/>
        </p:nvSpPr>
        <p:spPr bwMode="auto">
          <a:xfrm>
            <a:off x="6289533" y="3095660"/>
            <a:ext cx="202696" cy="200886"/>
          </a:xfrm>
          <a:custGeom>
            <a:avLst/>
            <a:gdLst>
              <a:gd name="T0" fmla="*/ 4 w 21"/>
              <a:gd name="T1" fmla="*/ 10 h 21"/>
              <a:gd name="T2" fmla="*/ 5 w 21"/>
              <a:gd name="T3" fmla="*/ 11 h 21"/>
              <a:gd name="T4" fmla="*/ 4 w 21"/>
              <a:gd name="T5" fmla="*/ 11 h 21"/>
              <a:gd name="T6" fmla="*/ 1 w 21"/>
              <a:gd name="T7" fmla="*/ 11 h 21"/>
              <a:gd name="T8" fmla="*/ 0 w 21"/>
              <a:gd name="T9" fmla="*/ 11 h 21"/>
              <a:gd name="T10" fmla="*/ 1 w 21"/>
              <a:gd name="T11" fmla="*/ 10 h 21"/>
              <a:gd name="T12" fmla="*/ 4 w 21"/>
              <a:gd name="T13" fmla="*/ 10 h 21"/>
              <a:gd name="T14" fmla="*/ 17 w 21"/>
              <a:gd name="T15" fmla="*/ 11 h 21"/>
              <a:gd name="T16" fmla="*/ 17 w 21"/>
              <a:gd name="T17" fmla="*/ 11 h 21"/>
              <a:gd name="T18" fmla="*/ 17 w 21"/>
              <a:gd name="T19" fmla="*/ 10 h 21"/>
              <a:gd name="T20" fmla="*/ 21 w 21"/>
              <a:gd name="T21" fmla="*/ 10 h 21"/>
              <a:gd name="T22" fmla="*/ 21 w 21"/>
              <a:gd name="T23" fmla="*/ 11 h 21"/>
              <a:gd name="T24" fmla="*/ 21 w 21"/>
              <a:gd name="T25" fmla="*/ 11 h 21"/>
              <a:gd name="T26" fmla="*/ 17 w 21"/>
              <a:gd name="T27" fmla="*/ 11 h 21"/>
              <a:gd name="T28" fmla="*/ 10 w 21"/>
              <a:gd name="T29" fmla="*/ 17 h 21"/>
              <a:gd name="T30" fmla="*/ 11 w 21"/>
              <a:gd name="T31" fmla="*/ 17 h 21"/>
              <a:gd name="T32" fmla="*/ 11 w 21"/>
              <a:gd name="T33" fmla="*/ 17 h 21"/>
              <a:gd name="T34" fmla="*/ 11 w 21"/>
              <a:gd name="T35" fmla="*/ 21 h 21"/>
              <a:gd name="T36" fmla="*/ 11 w 21"/>
              <a:gd name="T37" fmla="*/ 21 h 21"/>
              <a:gd name="T38" fmla="*/ 10 w 21"/>
              <a:gd name="T39" fmla="*/ 21 h 21"/>
              <a:gd name="T40" fmla="*/ 10 w 21"/>
              <a:gd name="T41" fmla="*/ 17 h 21"/>
              <a:gd name="T42" fmla="*/ 11 w 21"/>
              <a:gd name="T43" fmla="*/ 4 h 21"/>
              <a:gd name="T44" fmla="*/ 11 w 21"/>
              <a:gd name="T45" fmla="*/ 5 h 21"/>
              <a:gd name="T46" fmla="*/ 10 w 21"/>
              <a:gd name="T47" fmla="*/ 4 h 21"/>
              <a:gd name="T48" fmla="*/ 10 w 21"/>
              <a:gd name="T49" fmla="*/ 1 h 21"/>
              <a:gd name="T50" fmla="*/ 11 w 21"/>
              <a:gd name="T51" fmla="*/ 0 h 21"/>
              <a:gd name="T52" fmla="*/ 11 w 21"/>
              <a:gd name="T53" fmla="*/ 1 h 21"/>
              <a:gd name="T54" fmla="*/ 11 w 21"/>
              <a:gd name="T55" fmla="*/ 4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1" h="21">
                <a:moveTo>
                  <a:pt x="4" y="10"/>
                </a:moveTo>
                <a:cubicBezTo>
                  <a:pt x="4" y="10"/>
                  <a:pt x="5" y="10"/>
                  <a:pt x="5" y="11"/>
                </a:cubicBezTo>
                <a:cubicBezTo>
                  <a:pt x="5" y="11"/>
                  <a:pt x="4" y="11"/>
                  <a:pt x="4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0"/>
                  <a:pt x="0" y="10"/>
                  <a:pt x="1" y="10"/>
                </a:cubicBezTo>
                <a:cubicBezTo>
                  <a:pt x="4" y="10"/>
                  <a:pt x="4" y="10"/>
                  <a:pt x="4" y="10"/>
                </a:cubicBezTo>
                <a:close/>
                <a:moveTo>
                  <a:pt x="17" y="11"/>
                </a:moveTo>
                <a:cubicBezTo>
                  <a:pt x="17" y="11"/>
                  <a:pt x="17" y="11"/>
                  <a:pt x="17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17" y="11"/>
                  <a:pt x="17" y="11"/>
                  <a:pt x="17" y="11"/>
                </a:cubicBezTo>
                <a:close/>
                <a:moveTo>
                  <a:pt x="10" y="17"/>
                </a:moveTo>
                <a:cubicBezTo>
                  <a:pt x="10" y="17"/>
                  <a:pt x="10" y="17"/>
                  <a:pt x="11" y="17"/>
                </a:cubicBezTo>
                <a:cubicBezTo>
                  <a:pt x="11" y="17"/>
                  <a:pt x="11" y="17"/>
                  <a:pt x="11" y="17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17"/>
                  <a:pt x="10" y="17"/>
                  <a:pt x="10" y="17"/>
                </a:cubicBezTo>
                <a:close/>
                <a:moveTo>
                  <a:pt x="11" y="4"/>
                </a:moveTo>
                <a:cubicBezTo>
                  <a:pt x="11" y="4"/>
                  <a:pt x="11" y="5"/>
                  <a:pt x="11" y="5"/>
                </a:cubicBezTo>
                <a:cubicBezTo>
                  <a:pt x="10" y="5"/>
                  <a:pt x="10" y="4"/>
                  <a:pt x="10" y="4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0"/>
                  <a:pt x="10" y="0"/>
                  <a:pt x="11" y="0"/>
                </a:cubicBezTo>
                <a:cubicBezTo>
                  <a:pt x="11" y="0"/>
                  <a:pt x="11" y="0"/>
                  <a:pt x="11" y="1"/>
                </a:cubicBezTo>
                <a:lnTo>
                  <a:pt x="11" y="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47" name="Freeform 275">
            <a:extLst>
              <a:ext uri="{FF2B5EF4-FFF2-40B4-BE49-F238E27FC236}">
                <a16:creationId xmlns:a16="http://schemas.microsoft.com/office/drawing/2014/main" id="{46F862FB-8D1E-80CE-00B4-AD827C4D50F4}"/>
              </a:ext>
            </a:extLst>
          </p:cNvPr>
          <p:cNvSpPr>
            <a:spLocks noEditPoints="1"/>
          </p:cNvSpPr>
          <p:nvPr/>
        </p:nvSpPr>
        <p:spPr bwMode="auto">
          <a:xfrm>
            <a:off x="5696069" y="3037747"/>
            <a:ext cx="278706" cy="278706"/>
          </a:xfrm>
          <a:custGeom>
            <a:avLst/>
            <a:gdLst>
              <a:gd name="T0" fmla="*/ 15 w 29"/>
              <a:gd name="T1" fmla="*/ 13 h 29"/>
              <a:gd name="T2" fmla="*/ 15 w 29"/>
              <a:gd name="T3" fmla="*/ 13 h 29"/>
              <a:gd name="T4" fmla="*/ 20 w 29"/>
              <a:gd name="T5" fmla="*/ 8 h 29"/>
              <a:gd name="T6" fmla="*/ 21 w 29"/>
              <a:gd name="T7" fmla="*/ 8 h 29"/>
              <a:gd name="T8" fmla="*/ 21 w 29"/>
              <a:gd name="T9" fmla="*/ 9 h 29"/>
              <a:gd name="T10" fmla="*/ 16 w 29"/>
              <a:gd name="T11" fmla="*/ 15 h 29"/>
              <a:gd name="T12" fmla="*/ 16 w 29"/>
              <a:gd name="T13" fmla="*/ 17 h 29"/>
              <a:gd name="T14" fmla="*/ 14 w 29"/>
              <a:gd name="T15" fmla="*/ 16 h 29"/>
              <a:gd name="T16" fmla="*/ 11 w 29"/>
              <a:gd name="T17" fmla="*/ 24 h 29"/>
              <a:gd name="T18" fmla="*/ 11 w 29"/>
              <a:gd name="T19" fmla="*/ 24 h 29"/>
              <a:gd name="T20" fmla="*/ 13 w 29"/>
              <a:gd name="T21" fmla="*/ 17 h 29"/>
              <a:gd name="T22" fmla="*/ 12 w 29"/>
              <a:gd name="T23" fmla="*/ 16 h 29"/>
              <a:gd name="T24" fmla="*/ 13 w 29"/>
              <a:gd name="T25" fmla="*/ 15 h 29"/>
              <a:gd name="T26" fmla="*/ 8 w 29"/>
              <a:gd name="T27" fmla="*/ 11 h 29"/>
              <a:gd name="T28" fmla="*/ 8 w 29"/>
              <a:gd name="T29" fmla="*/ 10 h 29"/>
              <a:gd name="T30" fmla="*/ 14 w 29"/>
              <a:gd name="T31" fmla="*/ 14 h 29"/>
              <a:gd name="T32" fmla="*/ 22 w 29"/>
              <a:gd name="T33" fmla="*/ 7 h 29"/>
              <a:gd name="T34" fmla="*/ 14 w 29"/>
              <a:gd name="T35" fmla="*/ 4 h 29"/>
              <a:gd name="T36" fmla="*/ 6 w 29"/>
              <a:gd name="T37" fmla="*/ 7 h 29"/>
              <a:gd name="T38" fmla="*/ 3 w 29"/>
              <a:gd name="T39" fmla="*/ 15 h 29"/>
              <a:gd name="T40" fmla="*/ 6 w 29"/>
              <a:gd name="T41" fmla="*/ 23 h 29"/>
              <a:gd name="T42" fmla="*/ 14 w 29"/>
              <a:gd name="T43" fmla="*/ 26 h 29"/>
              <a:gd name="T44" fmla="*/ 22 w 29"/>
              <a:gd name="T45" fmla="*/ 23 h 29"/>
              <a:gd name="T46" fmla="*/ 25 w 29"/>
              <a:gd name="T47" fmla="*/ 15 h 29"/>
              <a:gd name="T48" fmla="*/ 22 w 29"/>
              <a:gd name="T49" fmla="*/ 7 h 29"/>
              <a:gd name="T50" fmla="*/ 0 w 29"/>
              <a:gd name="T51" fmla="*/ 15 h 29"/>
              <a:gd name="T52" fmla="*/ 14 w 29"/>
              <a:gd name="T53" fmla="*/ 29 h 29"/>
              <a:gd name="T54" fmla="*/ 29 w 29"/>
              <a:gd name="T55" fmla="*/ 15 h 29"/>
              <a:gd name="T56" fmla="*/ 14 w 29"/>
              <a:gd name="T57" fmla="*/ 0 h 29"/>
              <a:gd name="T58" fmla="*/ 8 w 29"/>
              <a:gd name="T59" fmla="*/ 14 h 29"/>
              <a:gd name="T60" fmla="*/ 4 w 29"/>
              <a:gd name="T61" fmla="*/ 15 h 29"/>
              <a:gd name="T62" fmla="*/ 8 w 29"/>
              <a:gd name="T63" fmla="*/ 15 h 29"/>
              <a:gd name="T64" fmla="*/ 8 w 29"/>
              <a:gd name="T65" fmla="*/ 14 h 29"/>
              <a:gd name="T66" fmla="*/ 24 w 29"/>
              <a:gd name="T67" fmla="*/ 15 h 29"/>
              <a:gd name="T68" fmla="*/ 24 w 29"/>
              <a:gd name="T69" fmla="*/ 14 h 29"/>
              <a:gd name="T70" fmla="*/ 20 w 29"/>
              <a:gd name="T71" fmla="*/ 15 h 29"/>
              <a:gd name="T72" fmla="*/ 13 w 29"/>
              <a:gd name="T73" fmla="*/ 21 h 29"/>
              <a:gd name="T74" fmla="*/ 14 w 29"/>
              <a:gd name="T75" fmla="*/ 25 h 29"/>
              <a:gd name="T76" fmla="*/ 15 w 29"/>
              <a:gd name="T77" fmla="*/ 21 h 29"/>
              <a:gd name="T78" fmla="*/ 13 w 29"/>
              <a:gd name="T79" fmla="*/ 21 h 29"/>
              <a:gd name="T80" fmla="*/ 15 w 29"/>
              <a:gd name="T81" fmla="*/ 5 h 29"/>
              <a:gd name="T82" fmla="*/ 13 w 29"/>
              <a:gd name="T83" fmla="*/ 5 h 29"/>
              <a:gd name="T84" fmla="*/ 14 w 29"/>
              <a:gd name="T85" fmla="*/ 9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9" h="29">
                <a:moveTo>
                  <a:pt x="14" y="13"/>
                </a:moveTo>
                <a:cubicBezTo>
                  <a:pt x="14" y="13"/>
                  <a:pt x="14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20" y="8"/>
                  <a:pt x="20" y="8"/>
                  <a:pt x="20" y="8"/>
                </a:cubicBezTo>
                <a:cubicBezTo>
                  <a:pt x="20" y="8"/>
                  <a:pt x="21" y="7"/>
                  <a:pt x="21" y="7"/>
                </a:cubicBezTo>
                <a:cubicBezTo>
                  <a:pt x="21" y="7"/>
                  <a:pt x="21" y="8"/>
                  <a:pt x="21" y="8"/>
                </a:cubicBezTo>
                <a:cubicBezTo>
                  <a:pt x="21" y="8"/>
                  <a:pt x="21" y="8"/>
                  <a:pt x="21" y="8"/>
                </a:cubicBezTo>
                <a:cubicBezTo>
                  <a:pt x="21" y="8"/>
                  <a:pt x="21" y="8"/>
                  <a:pt x="21" y="9"/>
                </a:cubicBezTo>
                <a:cubicBezTo>
                  <a:pt x="15" y="15"/>
                  <a:pt x="15" y="15"/>
                  <a:pt x="15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6"/>
                  <a:pt x="16" y="16"/>
                </a:cubicBezTo>
                <a:cubicBezTo>
                  <a:pt x="16" y="16"/>
                  <a:pt x="16" y="17"/>
                  <a:pt x="16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4" y="16"/>
                  <a:pt x="14" y="16"/>
                  <a:pt x="14" y="16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3" y="17"/>
                  <a:pt x="13" y="17"/>
                  <a:pt x="13" y="17"/>
                </a:cubicBezTo>
                <a:cubicBezTo>
                  <a:pt x="13" y="17"/>
                  <a:pt x="13" y="17"/>
                  <a:pt x="13" y="17"/>
                </a:cubicBezTo>
                <a:cubicBezTo>
                  <a:pt x="13" y="17"/>
                  <a:pt x="12" y="17"/>
                  <a:pt x="12" y="17"/>
                </a:cubicBezTo>
                <a:cubicBezTo>
                  <a:pt x="12" y="16"/>
                  <a:pt x="12" y="16"/>
                  <a:pt x="12" y="16"/>
                </a:cubicBezTo>
                <a:cubicBezTo>
                  <a:pt x="12" y="16"/>
                  <a:pt x="12" y="16"/>
                  <a:pt x="12" y="16"/>
                </a:cubicBezTo>
                <a:cubicBezTo>
                  <a:pt x="13" y="15"/>
                  <a:pt x="13" y="15"/>
                  <a:pt x="13" y="15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3"/>
                  <a:pt x="14" y="13"/>
                  <a:pt x="14" y="13"/>
                </a:cubicBezTo>
                <a:close/>
                <a:moveTo>
                  <a:pt x="22" y="7"/>
                </a:moveTo>
                <a:cubicBezTo>
                  <a:pt x="21" y="6"/>
                  <a:pt x="20" y="5"/>
                  <a:pt x="18" y="5"/>
                </a:cubicBezTo>
                <a:cubicBezTo>
                  <a:pt x="17" y="4"/>
                  <a:pt x="16" y="4"/>
                  <a:pt x="14" y="4"/>
                </a:cubicBezTo>
                <a:cubicBezTo>
                  <a:pt x="13" y="4"/>
                  <a:pt x="11" y="4"/>
                  <a:pt x="10" y="5"/>
                </a:cubicBezTo>
                <a:cubicBezTo>
                  <a:pt x="8" y="5"/>
                  <a:pt x="7" y="6"/>
                  <a:pt x="6" y="7"/>
                </a:cubicBezTo>
                <a:cubicBezTo>
                  <a:pt x="5" y="8"/>
                  <a:pt x="4" y="9"/>
                  <a:pt x="4" y="11"/>
                </a:cubicBezTo>
                <a:cubicBezTo>
                  <a:pt x="3" y="12"/>
                  <a:pt x="3" y="13"/>
                  <a:pt x="3" y="15"/>
                </a:cubicBezTo>
                <a:cubicBezTo>
                  <a:pt x="3" y="16"/>
                  <a:pt x="3" y="18"/>
                  <a:pt x="4" y="19"/>
                </a:cubicBezTo>
                <a:cubicBezTo>
                  <a:pt x="4" y="20"/>
                  <a:pt x="5" y="22"/>
                  <a:pt x="6" y="23"/>
                </a:cubicBezTo>
                <a:cubicBezTo>
                  <a:pt x="7" y="24"/>
                  <a:pt x="8" y="24"/>
                  <a:pt x="10" y="25"/>
                </a:cubicBezTo>
                <a:cubicBezTo>
                  <a:pt x="11" y="26"/>
                  <a:pt x="13" y="26"/>
                  <a:pt x="14" y="26"/>
                </a:cubicBezTo>
                <a:cubicBezTo>
                  <a:pt x="16" y="26"/>
                  <a:pt x="17" y="26"/>
                  <a:pt x="18" y="25"/>
                </a:cubicBezTo>
                <a:cubicBezTo>
                  <a:pt x="20" y="24"/>
                  <a:pt x="21" y="24"/>
                  <a:pt x="22" y="23"/>
                </a:cubicBezTo>
                <a:cubicBezTo>
                  <a:pt x="23" y="22"/>
                  <a:pt x="24" y="20"/>
                  <a:pt x="24" y="19"/>
                </a:cubicBezTo>
                <a:cubicBezTo>
                  <a:pt x="25" y="18"/>
                  <a:pt x="25" y="16"/>
                  <a:pt x="25" y="15"/>
                </a:cubicBezTo>
                <a:cubicBezTo>
                  <a:pt x="25" y="13"/>
                  <a:pt x="25" y="12"/>
                  <a:pt x="24" y="11"/>
                </a:cubicBezTo>
                <a:cubicBezTo>
                  <a:pt x="24" y="9"/>
                  <a:pt x="23" y="8"/>
                  <a:pt x="22" y="7"/>
                </a:cubicBezTo>
                <a:close/>
                <a:moveTo>
                  <a:pt x="4" y="5"/>
                </a:moveTo>
                <a:cubicBezTo>
                  <a:pt x="1" y="7"/>
                  <a:pt x="0" y="11"/>
                  <a:pt x="0" y="15"/>
                </a:cubicBezTo>
                <a:cubicBezTo>
                  <a:pt x="0" y="19"/>
                  <a:pt x="1" y="22"/>
                  <a:pt x="4" y="25"/>
                </a:cubicBezTo>
                <a:cubicBezTo>
                  <a:pt x="6" y="28"/>
                  <a:pt x="10" y="29"/>
                  <a:pt x="14" y="29"/>
                </a:cubicBezTo>
                <a:cubicBezTo>
                  <a:pt x="18" y="29"/>
                  <a:pt x="22" y="28"/>
                  <a:pt x="24" y="25"/>
                </a:cubicBezTo>
                <a:cubicBezTo>
                  <a:pt x="27" y="22"/>
                  <a:pt x="29" y="19"/>
                  <a:pt x="29" y="15"/>
                </a:cubicBezTo>
                <a:cubicBezTo>
                  <a:pt x="29" y="11"/>
                  <a:pt x="27" y="7"/>
                  <a:pt x="24" y="5"/>
                </a:cubicBezTo>
                <a:cubicBezTo>
                  <a:pt x="22" y="2"/>
                  <a:pt x="18" y="0"/>
                  <a:pt x="14" y="0"/>
                </a:cubicBezTo>
                <a:cubicBezTo>
                  <a:pt x="10" y="0"/>
                  <a:pt x="6" y="2"/>
                  <a:pt x="4" y="5"/>
                </a:cubicBezTo>
                <a:close/>
                <a:moveTo>
                  <a:pt x="8" y="14"/>
                </a:moveTo>
                <a:cubicBezTo>
                  <a:pt x="5" y="14"/>
                  <a:pt x="5" y="14"/>
                  <a:pt x="5" y="14"/>
                </a:cubicBezTo>
                <a:cubicBezTo>
                  <a:pt x="4" y="14"/>
                  <a:pt x="4" y="14"/>
                  <a:pt x="4" y="15"/>
                </a:cubicBezTo>
                <a:cubicBezTo>
                  <a:pt x="4" y="15"/>
                  <a:pt x="4" y="15"/>
                  <a:pt x="5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4"/>
                  <a:pt x="8" y="14"/>
                  <a:pt x="8" y="14"/>
                </a:cubicBezTo>
                <a:close/>
                <a:moveTo>
                  <a:pt x="20" y="15"/>
                </a:move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4"/>
                  <a:pt x="24" y="14"/>
                  <a:pt x="24" y="14"/>
                </a:cubicBezTo>
                <a:cubicBezTo>
                  <a:pt x="20" y="14"/>
                  <a:pt x="20" y="14"/>
                  <a:pt x="20" y="14"/>
                </a:cubicBezTo>
                <a:cubicBezTo>
                  <a:pt x="20" y="14"/>
                  <a:pt x="20" y="14"/>
                  <a:pt x="20" y="15"/>
                </a:cubicBezTo>
                <a:cubicBezTo>
                  <a:pt x="20" y="15"/>
                  <a:pt x="20" y="15"/>
                  <a:pt x="20" y="15"/>
                </a:cubicBezTo>
                <a:close/>
                <a:moveTo>
                  <a:pt x="13" y="21"/>
                </a:moveTo>
                <a:cubicBezTo>
                  <a:pt x="13" y="24"/>
                  <a:pt x="13" y="24"/>
                  <a:pt x="13" y="24"/>
                </a:cubicBezTo>
                <a:cubicBezTo>
                  <a:pt x="13" y="25"/>
                  <a:pt x="14" y="25"/>
                  <a:pt x="14" y="25"/>
                </a:cubicBezTo>
                <a:cubicBezTo>
                  <a:pt x="14" y="25"/>
                  <a:pt x="15" y="25"/>
                  <a:pt x="15" y="24"/>
                </a:cubicBezTo>
                <a:cubicBezTo>
                  <a:pt x="15" y="21"/>
                  <a:pt x="15" y="21"/>
                  <a:pt x="15" y="21"/>
                </a:cubicBezTo>
                <a:cubicBezTo>
                  <a:pt x="15" y="21"/>
                  <a:pt x="14" y="21"/>
                  <a:pt x="14" y="21"/>
                </a:cubicBezTo>
                <a:cubicBezTo>
                  <a:pt x="14" y="21"/>
                  <a:pt x="13" y="21"/>
                  <a:pt x="13" y="21"/>
                </a:cubicBezTo>
                <a:close/>
                <a:moveTo>
                  <a:pt x="15" y="8"/>
                </a:moveTo>
                <a:cubicBezTo>
                  <a:pt x="15" y="5"/>
                  <a:pt x="15" y="5"/>
                  <a:pt x="15" y="5"/>
                </a:cubicBezTo>
                <a:cubicBezTo>
                  <a:pt x="15" y="5"/>
                  <a:pt x="14" y="5"/>
                  <a:pt x="14" y="5"/>
                </a:cubicBezTo>
                <a:cubicBezTo>
                  <a:pt x="14" y="5"/>
                  <a:pt x="13" y="5"/>
                  <a:pt x="13" y="5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9"/>
                  <a:pt x="14" y="9"/>
                  <a:pt x="14" y="9"/>
                </a:cubicBezTo>
                <a:cubicBezTo>
                  <a:pt x="14" y="9"/>
                  <a:pt x="15" y="9"/>
                  <a:pt x="15" y="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48" name="Freeform 276">
            <a:extLst>
              <a:ext uri="{FF2B5EF4-FFF2-40B4-BE49-F238E27FC236}">
                <a16:creationId xmlns:a16="http://schemas.microsoft.com/office/drawing/2014/main" id="{C8A56EC3-FB36-F58B-57DB-9A0B498B3BA0}"/>
              </a:ext>
            </a:extLst>
          </p:cNvPr>
          <p:cNvSpPr>
            <a:spLocks noEditPoints="1"/>
          </p:cNvSpPr>
          <p:nvPr/>
        </p:nvSpPr>
        <p:spPr bwMode="auto">
          <a:xfrm>
            <a:off x="6841338" y="3084801"/>
            <a:ext cx="200886" cy="202696"/>
          </a:xfrm>
          <a:custGeom>
            <a:avLst/>
            <a:gdLst>
              <a:gd name="T0" fmla="*/ 4 w 21"/>
              <a:gd name="T1" fmla="*/ 10 h 21"/>
              <a:gd name="T2" fmla="*/ 4 w 21"/>
              <a:gd name="T3" fmla="*/ 10 h 21"/>
              <a:gd name="T4" fmla="*/ 4 w 21"/>
              <a:gd name="T5" fmla="*/ 11 h 21"/>
              <a:gd name="T6" fmla="*/ 0 w 21"/>
              <a:gd name="T7" fmla="*/ 11 h 21"/>
              <a:gd name="T8" fmla="*/ 0 w 21"/>
              <a:gd name="T9" fmla="*/ 10 h 21"/>
              <a:gd name="T10" fmla="*/ 0 w 21"/>
              <a:gd name="T11" fmla="*/ 10 h 21"/>
              <a:gd name="T12" fmla="*/ 4 w 21"/>
              <a:gd name="T13" fmla="*/ 10 h 21"/>
              <a:gd name="T14" fmla="*/ 17 w 21"/>
              <a:gd name="T15" fmla="*/ 11 h 21"/>
              <a:gd name="T16" fmla="*/ 16 w 21"/>
              <a:gd name="T17" fmla="*/ 10 h 21"/>
              <a:gd name="T18" fmla="*/ 17 w 21"/>
              <a:gd name="T19" fmla="*/ 10 h 21"/>
              <a:gd name="T20" fmla="*/ 20 w 21"/>
              <a:gd name="T21" fmla="*/ 10 h 21"/>
              <a:gd name="T22" fmla="*/ 21 w 21"/>
              <a:gd name="T23" fmla="*/ 10 h 21"/>
              <a:gd name="T24" fmla="*/ 20 w 21"/>
              <a:gd name="T25" fmla="*/ 11 h 21"/>
              <a:gd name="T26" fmla="*/ 17 w 21"/>
              <a:gd name="T27" fmla="*/ 11 h 21"/>
              <a:gd name="T28" fmla="*/ 10 w 21"/>
              <a:gd name="T29" fmla="*/ 17 h 21"/>
              <a:gd name="T30" fmla="*/ 10 w 21"/>
              <a:gd name="T31" fmla="*/ 16 h 21"/>
              <a:gd name="T32" fmla="*/ 11 w 21"/>
              <a:gd name="T33" fmla="*/ 17 h 21"/>
              <a:gd name="T34" fmla="*/ 11 w 21"/>
              <a:gd name="T35" fmla="*/ 20 h 21"/>
              <a:gd name="T36" fmla="*/ 10 w 21"/>
              <a:gd name="T37" fmla="*/ 21 h 21"/>
              <a:gd name="T38" fmla="*/ 10 w 21"/>
              <a:gd name="T39" fmla="*/ 20 h 21"/>
              <a:gd name="T40" fmla="*/ 10 w 21"/>
              <a:gd name="T41" fmla="*/ 17 h 21"/>
              <a:gd name="T42" fmla="*/ 11 w 21"/>
              <a:gd name="T43" fmla="*/ 4 h 21"/>
              <a:gd name="T44" fmla="*/ 10 w 21"/>
              <a:gd name="T45" fmla="*/ 4 h 21"/>
              <a:gd name="T46" fmla="*/ 10 w 21"/>
              <a:gd name="T47" fmla="*/ 4 h 21"/>
              <a:gd name="T48" fmla="*/ 10 w 21"/>
              <a:gd name="T49" fmla="*/ 0 h 21"/>
              <a:gd name="T50" fmla="*/ 10 w 21"/>
              <a:gd name="T51" fmla="*/ 0 h 21"/>
              <a:gd name="T52" fmla="*/ 11 w 21"/>
              <a:gd name="T53" fmla="*/ 0 h 21"/>
              <a:gd name="T54" fmla="*/ 11 w 21"/>
              <a:gd name="T55" fmla="*/ 4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1" h="21">
                <a:moveTo>
                  <a:pt x="4" y="10"/>
                </a:moveTo>
                <a:cubicBezTo>
                  <a:pt x="4" y="10"/>
                  <a:pt x="4" y="10"/>
                  <a:pt x="4" y="10"/>
                </a:cubicBezTo>
                <a:cubicBezTo>
                  <a:pt x="4" y="11"/>
                  <a:pt x="4" y="11"/>
                  <a:pt x="4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1"/>
                  <a:pt x="0" y="11"/>
                  <a:pt x="0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4" y="10"/>
                  <a:pt x="4" y="10"/>
                  <a:pt x="4" y="10"/>
                </a:cubicBezTo>
                <a:close/>
                <a:moveTo>
                  <a:pt x="17" y="11"/>
                </a:moveTo>
                <a:cubicBezTo>
                  <a:pt x="17" y="11"/>
                  <a:pt x="16" y="11"/>
                  <a:pt x="16" y="10"/>
                </a:cubicBezTo>
                <a:cubicBezTo>
                  <a:pt x="16" y="10"/>
                  <a:pt x="17" y="10"/>
                  <a:pt x="17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1"/>
                  <a:pt x="21" y="11"/>
                  <a:pt x="20" y="11"/>
                </a:cubicBezTo>
                <a:cubicBezTo>
                  <a:pt x="17" y="11"/>
                  <a:pt x="17" y="11"/>
                  <a:pt x="17" y="11"/>
                </a:cubicBezTo>
                <a:close/>
                <a:moveTo>
                  <a:pt x="10" y="17"/>
                </a:moveTo>
                <a:cubicBezTo>
                  <a:pt x="10" y="17"/>
                  <a:pt x="10" y="16"/>
                  <a:pt x="10" y="16"/>
                </a:cubicBezTo>
                <a:cubicBezTo>
                  <a:pt x="11" y="16"/>
                  <a:pt x="11" y="17"/>
                  <a:pt x="11" y="17"/>
                </a:cubicBezTo>
                <a:cubicBezTo>
                  <a:pt x="11" y="20"/>
                  <a:pt x="11" y="20"/>
                  <a:pt x="11" y="20"/>
                </a:cubicBezTo>
                <a:cubicBezTo>
                  <a:pt x="11" y="21"/>
                  <a:pt x="11" y="21"/>
                  <a:pt x="10" y="21"/>
                </a:cubicBezTo>
                <a:cubicBezTo>
                  <a:pt x="10" y="21"/>
                  <a:pt x="10" y="21"/>
                  <a:pt x="10" y="20"/>
                </a:cubicBezTo>
                <a:cubicBezTo>
                  <a:pt x="10" y="17"/>
                  <a:pt x="10" y="17"/>
                  <a:pt x="10" y="17"/>
                </a:cubicBezTo>
                <a:close/>
                <a:moveTo>
                  <a:pt x="11" y="4"/>
                </a:moveTo>
                <a:cubicBezTo>
                  <a:pt x="11" y="4"/>
                  <a:pt x="11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1" y="0"/>
                  <a:pt x="11" y="0"/>
                  <a:pt x="11" y="0"/>
                </a:cubicBezTo>
                <a:lnTo>
                  <a:pt x="11" y="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49" name="Freeform 277">
            <a:extLst>
              <a:ext uri="{FF2B5EF4-FFF2-40B4-BE49-F238E27FC236}">
                <a16:creationId xmlns:a16="http://schemas.microsoft.com/office/drawing/2014/main" id="{C892382F-9686-CE88-0863-485B7FF0D58F}"/>
              </a:ext>
            </a:extLst>
          </p:cNvPr>
          <p:cNvSpPr>
            <a:spLocks noEditPoints="1"/>
          </p:cNvSpPr>
          <p:nvPr/>
        </p:nvSpPr>
        <p:spPr bwMode="auto">
          <a:xfrm>
            <a:off x="8462399" y="3008791"/>
            <a:ext cx="267848" cy="316712"/>
          </a:xfrm>
          <a:custGeom>
            <a:avLst/>
            <a:gdLst>
              <a:gd name="T0" fmla="*/ 7 w 28"/>
              <a:gd name="T1" fmla="*/ 26 h 33"/>
              <a:gd name="T2" fmla="*/ 10 w 28"/>
              <a:gd name="T3" fmla="*/ 21 h 33"/>
              <a:gd name="T4" fmla="*/ 11 w 28"/>
              <a:gd name="T5" fmla="*/ 18 h 33"/>
              <a:gd name="T6" fmla="*/ 8 w 28"/>
              <a:gd name="T7" fmla="*/ 19 h 33"/>
              <a:gd name="T8" fmla="*/ 7 w 28"/>
              <a:gd name="T9" fmla="*/ 19 h 33"/>
              <a:gd name="T10" fmla="*/ 13 w 28"/>
              <a:gd name="T11" fmla="*/ 17 h 33"/>
              <a:gd name="T12" fmla="*/ 10 w 28"/>
              <a:gd name="T13" fmla="*/ 22 h 33"/>
              <a:gd name="T14" fmla="*/ 8 w 28"/>
              <a:gd name="T15" fmla="*/ 24 h 33"/>
              <a:gd name="T16" fmla="*/ 23 w 28"/>
              <a:gd name="T17" fmla="*/ 0 h 33"/>
              <a:gd name="T18" fmla="*/ 23 w 28"/>
              <a:gd name="T19" fmla="*/ 7 h 33"/>
              <a:gd name="T20" fmla="*/ 24 w 28"/>
              <a:gd name="T21" fmla="*/ 1 h 33"/>
              <a:gd name="T22" fmla="*/ 5 w 28"/>
              <a:gd name="T23" fmla="*/ 0 h 33"/>
              <a:gd name="T24" fmla="*/ 5 w 28"/>
              <a:gd name="T25" fmla="*/ 7 h 33"/>
              <a:gd name="T26" fmla="*/ 6 w 28"/>
              <a:gd name="T27" fmla="*/ 1 h 33"/>
              <a:gd name="T28" fmla="*/ 26 w 28"/>
              <a:gd name="T29" fmla="*/ 12 h 33"/>
              <a:gd name="T30" fmla="*/ 2 w 28"/>
              <a:gd name="T31" fmla="*/ 29 h 33"/>
              <a:gd name="T32" fmla="*/ 26 w 28"/>
              <a:gd name="T33" fmla="*/ 29 h 33"/>
              <a:gd name="T34" fmla="*/ 26 w 28"/>
              <a:gd name="T35" fmla="*/ 31 h 33"/>
              <a:gd name="T36" fmla="*/ 26 w 28"/>
              <a:gd name="T37" fmla="*/ 31 h 33"/>
              <a:gd name="T38" fmla="*/ 2 w 28"/>
              <a:gd name="T39" fmla="*/ 32 h 33"/>
              <a:gd name="T40" fmla="*/ 26 w 28"/>
              <a:gd name="T41" fmla="*/ 3 h 33"/>
              <a:gd name="T42" fmla="*/ 23 w 28"/>
              <a:gd name="T43" fmla="*/ 7 h 33"/>
              <a:gd name="T44" fmla="*/ 21 w 28"/>
              <a:gd name="T45" fmla="*/ 3 h 33"/>
              <a:gd name="T46" fmla="*/ 6 w 28"/>
              <a:gd name="T47" fmla="*/ 7 h 33"/>
              <a:gd name="T48" fmla="*/ 4 w 28"/>
              <a:gd name="T49" fmla="*/ 3 h 33"/>
              <a:gd name="T50" fmla="*/ 0 w 28"/>
              <a:gd name="T51" fmla="*/ 31 h 33"/>
              <a:gd name="T52" fmla="*/ 28 w 28"/>
              <a:gd name="T53" fmla="*/ 31 h 33"/>
              <a:gd name="T54" fmla="*/ 11 w 28"/>
              <a:gd name="T55" fmla="*/ 6 h 33"/>
              <a:gd name="T56" fmla="*/ 10 w 28"/>
              <a:gd name="T57" fmla="*/ 10 h 33"/>
              <a:gd name="T58" fmla="*/ 9 w 28"/>
              <a:gd name="T59" fmla="*/ 8 h 33"/>
              <a:gd name="T60" fmla="*/ 10 w 28"/>
              <a:gd name="T61" fmla="*/ 9 h 33"/>
              <a:gd name="T62" fmla="*/ 11 w 28"/>
              <a:gd name="T63" fmla="*/ 8 h 33"/>
              <a:gd name="T64" fmla="*/ 14 w 28"/>
              <a:gd name="T65" fmla="*/ 7 h 33"/>
              <a:gd name="T66" fmla="*/ 13 w 28"/>
              <a:gd name="T67" fmla="*/ 9 h 33"/>
              <a:gd name="T68" fmla="*/ 12 w 28"/>
              <a:gd name="T69" fmla="*/ 9 h 33"/>
              <a:gd name="T70" fmla="*/ 12 w 28"/>
              <a:gd name="T71" fmla="*/ 9 h 33"/>
              <a:gd name="T72" fmla="*/ 13 w 28"/>
              <a:gd name="T73" fmla="*/ 9 h 33"/>
              <a:gd name="T74" fmla="*/ 15 w 28"/>
              <a:gd name="T75" fmla="*/ 7 h 33"/>
              <a:gd name="T76" fmla="*/ 15 w 28"/>
              <a:gd name="T77" fmla="*/ 8 h 33"/>
              <a:gd name="T78" fmla="*/ 17 w 28"/>
              <a:gd name="T79" fmla="*/ 10 h 33"/>
              <a:gd name="T80" fmla="*/ 16 w 28"/>
              <a:gd name="T81" fmla="*/ 8 h 33"/>
              <a:gd name="T82" fmla="*/ 15 w 28"/>
              <a:gd name="T83" fmla="*/ 8 h 33"/>
              <a:gd name="T84" fmla="*/ 15 w 28"/>
              <a:gd name="T85" fmla="*/ 7 h 33"/>
              <a:gd name="T86" fmla="*/ 19 w 28"/>
              <a:gd name="T87" fmla="*/ 9 h 33"/>
              <a:gd name="T88" fmla="*/ 17 w 28"/>
              <a:gd name="T89" fmla="*/ 8 h 33"/>
              <a:gd name="T90" fmla="*/ 19 w 28"/>
              <a:gd name="T91" fmla="*/ 7 h 33"/>
              <a:gd name="T92" fmla="*/ 18 w 28"/>
              <a:gd name="T93" fmla="*/ 9 h 33"/>
              <a:gd name="T94" fmla="*/ 18 w 28"/>
              <a:gd name="T95" fmla="*/ 9 h 33"/>
              <a:gd name="T96" fmla="*/ 19 w 28"/>
              <a:gd name="T97" fmla="*/ 8 h 33"/>
              <a:gd name="T98" fmla="*/ 18 w 28"/>
              <a:gd name="T99" fmla="*/ 8 h 33"/>
              <a:gd name="T100" fmla="*/ 19 w 28"/>
              <a:gd name="T101" fmla="*/ 8 h 33"/>
              <a:gd name="T102" fmla="*/ 22 w 28"/>
              <a:gd name="T103" fmla="*/ 23 h 33"/>
              <a:gd name="T104" fmla="*/ 16 w 28"/>
              <a:gd name="T105" fmla="*/ 25 h 33"/>
              <a:gd name="T106" fmla="*/ 17 w 28"/>
              <a:gd name="T107" fmla="*/ 21 h 33"/>
              <a:gd name="T108" fmla="*/ 16 w 28"/>
              <a:gd name="T109" fmla="*/ 17 h 33"/>
              <a:gd name="T110" fmla="*/ 22 w 28"/>
              <a:gd name="T111" fmla="*/ 19 h 33"/>
              <a:gd name="T112" fmla="*/ 20 w 28"/>
              <a:gd name="T113" fmla="*/ 18 h 33"/>
              <a:gd name="T114" fmla="*/ 19 w 28"/>
              <a:gd name="T115" fmla="*/ 20 h 33"/>
              <a:gd name="T116" fmla="*/ 17 w 28"/>
              <a:gd name="T117" fmla="*/ 18 h 33"/>
              <a:gd name="T118" fmla="*/ 20 w 28"/>
              <a:gd name="T119" fmla="*/ 22 h 33"/>
              <a:gd name="T120" fmla="*/ 19 w 28"/>
              <a:gd name="T121" fmla="*/ 24 h 33"/>
              <a:gd name="T122" fmla="*/ 17 w 28"/>
              <a:gd name="T123" fmla="*/ 22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" h="33">
                <a:moveTo>
                  <a:pt x="14" y="24"/>
                </a:moveTo>
                <a:cubicBezTo>
                  <a:pt x="14" y="26"/>
                  <a:pt x="14" y="26"/>
                  <a:pt x="14" y="26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4"/>
                  <a:pt x="7" y="24"/>
                  <a:pt x="7" y="24"/>
                </a:cubicBezTo>
                <a:cubicBezTo>
                  <a:pt x="7" y="23"/>
                  <a:pt x="7" y="22"/>
                  <a:pt x="7" y="22"/>
                </a:cubicBezTo>
                <a:cubicBezTo>
                  <a:pt x="7" y="22"/>
                  <a:pt x="8" y="21"/>
                  <a:pt x="10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2" y="20"/>
                  <a:pt x="12" y="20"/>
                  <a:pt x="12" y="19"/>
                </a:cubicBezTo>
                <a:cubicBezTo>
                  <a:pt x="12" y="19"/>
                  <a:pt x="12" y="18"/>
                  <a:pt x="11" y="18"/>
                </a:cubicBezTo>
                <a:cubicBezTo>
                  <a:pt x="11" y="18"/>
                  <a:pt x="11" y="18"/>
                  <a:pt x="10" y="18"/>
                </a:cubicBezTo>
                <a:cubicBezTo>
                  <a:pt x="9" y="18"/>
                  <a:pt x="9" y="18"/>
                  <a:pt x="9" y="18"/>
                </a:cubicBezTo>
                <a:cubicBezTo>
                  <a:pt x="8" y="18"/>
                  <a:pt x="8" y="19"/>
                  <a:pt x="8" y="19"/>
                </a:cubicBezTo>
                <a:cubicBezTo>
                  <a:pt x="8" y="20"/>
                  <a:pt x="8" y="20"/>
                  <a:pt x="8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19"/>
                  <a:pt x="7" y="19"/>
                  <a:pt x="7" y="19"/>
                </a:cubicBezTo>
                <a:cubicBezTo>
                  <a:pt x="7" y="18"/>
                  <a:pt x="7" y="17"/>
                  <a:pt x="7" y="17"/>
                </a:cubicBezTo>
                <a:cubicBezTo>
                  <a:pt x="8" y="17"/>
                  <a:pt x="9" y="16"/>
                  <a:pt x="10" y="16"/>
                </a:cubicBezTo>
                <a:cubicBezTo>
                  <a:pt x="11" y="16"/>
                  <a:pt x="12" y="17"/>
                  <a:pt x="13" y="17"/>
                </a:cubicBezTo>
                <a:cubicBezTo>
                  <a:pt x="13" y="17"/>
                  <a:pt x="14" y="18"/>
                  <a:pt x="14" y="19"/>
                </a:cubicBezTo>
                <a:cubicBezTo>
                  <a:pt x="14" y="20"/>
                  <a:pt x="13" y="21"/>
                  <a:pt x="13" y="22"/>
                </a:cubicBezTo>
                <a:cubicBezTo>
                  <a:pt x="13" y="22"/>
                  <a:pt x="12" y="22"/>
                  <a:pt x="10" y="22"/>
                </a:cubicBezTo>
                <a:cubicBezTo>
                  <a:pt x="9" y="23"/>
                  <a:pt x="9" y="23"/>
                  <a:pt x="9" y="23"/>
                </a:cubicBezTo>
                <a:cubicBezTo>
                  <a:pt x="8" y="23"/>
                  <a:pt x="8" y="23"/>
                  <a:pt x="8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14" y="24"/>
                  <a:pt x="14" y="24"/>
                  <a:pt x="14" y="24"/>
                </a:cubicBezTo>
                <a:close/>
                <a:moveTo>
                  <a:pt x="23" y="0"/>
                </a:moveTo>
                <a:cubicBezTo>
                  <a:pt x="23" y="0"/>
                  <a:pt x="23" y="0"/>
                  <a:pt x="23" y="0"/>
                </a:cubicBezTo>
                <a:cubicBezTo>
                  <a:pt x="22" y="0"/>
                  <a:pt x="22" y="1"/>
                  <a:pt x="22" y="1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7"/>
                  <a:pt x="23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4" y="7"/>
                  <a:pt x="24" y="6"/>
                  <a:pt x="24" y="6"/>
                </a:cubicBezTo>
                <a:cubicBezTo>
                  <a:pt x="24" y="1"/>
                  <a:pt x="24" y="1"/>
                  <a:pt x="24" y="1"/>
                </a:cubicBezTo>
                <a:cubicBezTo>
                  <a:pt x="24" y="1"/>
                  <a:pt x="24" y="0"/>
                  <a:pt x="23" y="0"/>
                </a:cubicBezTo>
                <a:close/>
                <a:moveTo>
                  <a:pt x="5" y="0"/>
                </a:moveTo>
                <a:cubicBezTo>
                  <a:pt x="5" y="0"/>
                  <a:pt x="5" y="0"/>
                  <a:pt x="5" y="0"/>
                </a:cubicBezTo>
                <a:cubicBezTo>
                  <a:pt x="5" y="0"/>
                  <a:pt x="4" y="1"/>
                  <a:pt x="4" y="1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6" y="7"/>
                  <a:pt x="6" y="6"/>
                  <a:pt x="6" y="6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0"/>
                  <a:pt x="5" y="0"/>
                </a:cubicBezTo>
                <a:close/>
                <a:moveTo>
                  <a:pt x="26" y="13"/>
                </a:moveTo>
                <a:cubicBezTo>
                  <a:pt x="26" y="12"/>
                  <a:pt x="26" y="12"/>
                  <a:pt x="26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2" y="12"/>
                  <a:pt x="2" y="12"/>
                  <a:pt x="2" y="13"/>
                </a:cubicBezTo>
                <a:cubicBezTo>
                  <a:pt x="2" y="29"/>
                  <a:pt x="2" y="29"/>
                  <a:pt x="2" y="29"/>
                </a:cubicBezTo>
                <a:cubicBezTo>
                  <a:pt x="2" y="29"/>
                  <a:pt x="2" y="30"/>
                  <a:pt x="3" y="30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30"/>
                  <a:pt x="26" y="29"/>
                  <a:pt x="26" y="29"/>
                </a:cubicBezTo>
                <a:cubicBezTo>
                  <a:pt x="26" y="13"/>
                  <a:pt x="26" y="13"/>
                  <a:pt x="26" y="13"/>
                </a:cubicBezTo>
                <a:close/>
                <a:moveTo>
                  <a:pt x="26" y="31"/>
                </a:moveTo>
                <a:cubicBezTo>
                  <a:pt x="26" y="31"/>
                  <a:pt x="26" y="31"/>
                  <a:pt x="26" y="31"/>
                </a:cubicBezTo>
                <a:cubicBezTo>
                  <a:pt x="2" y="31"/>
                  <a:pt x="2" y="31"/>
                  <a:pt x="2" y="31"/>
                </a:cubicBezTo>
                <a:cubicBezTo>
                  <a:pt x="2" y="31"/>
                  <a:pt x="2" y="31"/>
                  <a:pt x="2" y="31"/>
                </a:cubicBezTo>
                <a:cubicBezTo>
                  <a:pt x="26" y="31"/>
                  <a:pt x="26" y="31"/>
                  <a:pt x="26" y="31"/>
                </a:cubicBezTo>
                <a:close/>
                <a:moveTo>
                  <a:pt x="26" y="32"/>
                </a:moveTo>
                <a:cubicBezTo>
                  <a:pt x="26" y="32"/>
                  <a:pt x="26" y="32"/>
                  <a:pt x="26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26" y="32"/>
                  <a:pt x="26" y="32"/>
                  <a:pt x="26" y="32"/>
                </a:cubicBezTo>
                <a:close/>
                <a:moveTo>
                  <a:pt x="26" y="3"/>
                </a:moveTo>
                <a:cubicBezTo>
                  <a:pt x="25" y="3"/>
                  <a:pt x="25" y="3"/>
                  <a:pt x="25" y="3"/>
                </a:cubicBezTo>
                <a:cubicBezTo>
                  <a:pt x="25" y="4"/>
                  <a:pt x="25" y="5"/>
                  <a:pt x="25" y="6"/>
                </a:cubicBezTo>
                <a:cubicBezTo>
                  <a:pt x="25" y="7"/>
                  <a:pt x="24" y="7"/>
                  <a:pt x="23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2" y="7"/>
                  <a:pt x="21" y="7"/>
                  <a:pt x="21" y="6"/>
                </a:cubicBezTo>
                <a:cubicBezTo>
                  <a:pt x="21" y="5"/>
                  <a:pt x="21" y="4"/>
                  <a:pt x="21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4"/>
                  <a:pt x="7" y="5"/>
                  <a:pt x="7" y="6"/>
                </a:cubicBezTo>
                <a:cubicBezTo>
                  <a:pt x="7" y="7"/>
                  <a:pt x="6" y="7"/>
                  <a:pt x="6" y="7"/>
                </a:cubicBezTo>
                <a:cubicBezTo>
                  <a:pt x="6" y="7"/>
                  <a:pt x="5" y="7"/>
                  <a:pt x="5" y="7"/>
                </a:cubicBezTo>
                <a:cubicBezTo>
                  <a:pt x="4" y="7"/>
                  <a:pt x="4" y="7"/>
                  <a:pt x="4" y="6"/>
                </a:cubicBezTo>
                <a:cubicBezTo>
                  <a:pt x="4" y="5"/>
                  <a:pt x="4" y="4"/>
                  <a:pt x="4" y="3"/>
                </a:cubicBezTo>
                <a:cubicBezTo>
                  <a:pt x="3" y="3"/>
                  <a:pt x="3" y="3"/>
                  <a:pt x="3" y="3"/>
                </a:cubicBezTo>
                <a:cubicBezTo>
                  <a:pt x="1" y="3"/>
                  <a:pt x="0" y="4"/>
                  <a:pt x="0" y="5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32"/>
                  <a:pt x="1" y="33"/>
                  <a:pt x="3" y="33"/>
                </a:cubicBezTo>
                <a:cubicBezTo>
                  <a:pt x="10" y="33"/>
                  <a:pt x="18" y="33"/>
                  <a:pt x="26" y="33"/>
                </a:cubicBezTo>
                <a:cubicBezTo>
                  <a:pt x="27" y="33"/>
                  <a:pt x="28" y="32"/>
                  <a:pt x="28" y="31"/>
                </a:cubicBezTo>
                <a:cubicBezTo>
                  <a:pt x="28" y="5"/>
                  <a:pt x="28" y="5"/>
                  <a:pt x="28" y="5"/>
                </a:cubicBezTo>
                <a:cubicBezTo>
                  <a:pt x="28" y="4"/>
                  <a:pt x="27" y="3"/>
                  <a:pt x="26" y="3"/>
                </a:cubicBezTo>
                <a:close/>
                <a:moveTo>
                  <a:pt x="11" y="6"/>
                </a:move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10"/>
                  <a:pt x="10" y="10"/>
                  <a:pt x="10" y="10"/>
                </a:cubicBezTo>
                <a:cubicBezTo>
                  <a:pt x="10" y="10"/>
                  <a:pt x="9" y="10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8"/>
                  <a:pt x="9" y="8"/>
                  <a:pt x="9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1" y="9"/>
                  <a:pt x="11" y="8"/>
                </a:cubicBezTo>
                <a:cubicBezTo>
                  <a:pt x="11" y="6"/>
                  <a:pt x="11" y="6"/>
                  <a:pt x="11" y="6"/>
                </a:cubicBezTo>
                <a:cubicBezTo>
                  <a:pt x="11" y="6"/>
                  <a:pt x="11" y="6"/>
                  <a:pt x="11" y="6"/>
                </a:cubicBezTo>
                <a:close/>
                <a:moveTo>
                  <a:pt x="14" y="7"/>
                </a:moveTo>
                <a:cubicBezTo>
                  <a:pt x="14" y="10"/>
                  <a:pt x="14" y="10"/>
                  <a:pt x="14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10"/>
                  <a:pt x="13" y="10"/>
                  <a:pt x="13" y="10"/>
                </a:cubicBezTo>
                <a:cubicBezTo>
                  <a:pt x="12" y="10"/>
                  <a:pt x="12" y="9"/>
                  <a:pt x="12" y="9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7"/>
                  <a:pt x="13" y="7"/>
                  <a:pt x="13" y="7"/>
                </a:cubicBezTo>
                <a:cubicBezTo>
                  <a:pt x="14" y="7"/>
                  <a:pt x="14" y="7"/>
                  <a:pt x="14" y="7"/>
                </a:cubicBezTo>
                <a:close/>
                <a:moveTo>
                  <a:pt x="15" y="7"/>
                </a:moveTo>
                <a:cubicBezTo>
                  <a:pt x="15" y="7"/>
                  <a:pt x="15" y="7"/>
                  <a:pt x="15" y="7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7"/>
                  <a:pt x="15" y="7"/>
                  <a:pt x="16" y="7"/>
                </a:cubicBezTo>
                <a:cubicBezTo>
                  <a:pt x="16" y="7"/>
                  <a:pt x="17" y="7"/>
                  <a:pt x="17" y="8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7"/>
                  <a:pt x="15" y="7"/>
                  <a:pt x="15" y="7"/>
                </a:cubicBezTo>
                <a:close/>
                <a:moveTo>
                  <a:pt x="19" y="9"/>
                </a:move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10"/>
                  <a:pt x="18" y="10"/>
                </a:cubicBezTo>
                <a:cubicBezTo>
                  <a:pt x="18" y="10"/>
                  <a:pt x="18" y="10"/>
                  <a:pt x="17" y="9"/>
                </a:cubicBezTo>
                <a:cubicBezTo>
                  <a:pt x="17" y="9"/>
                  <a:pt x="17" y="9"/>
                  <a:pt x="17" y="8"/>
                </a:cubicBezTo>
                <a:cubicBezTo>
                  <a:pt x="17" y="8"/>
                  <a:pt x="17" y="8"/>
                  <a:pt x="17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9"/>
                  <a:pt x="19" y="9"/>
                  <a:pt x="19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9"/>
                  <a:pt x="19" y="9"/>
                </a:cubicBezTo>
                <a:close/>
                <a:moveTo>
                  <a:pt x="19" y="8"/>
                </a:move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lose/>
                <a:moveTo>
                  <a:pt x="21" y="21"/>
                </a:moveTo>
                <a:cubicBezTo>
                  <a:pt x="21" y="21"/>
                  <a:pt x="21" y="21"/>
                  <a:pt x="21" y="21"/>
                </a:cubicBezTo>
                <a:cubicBezTo>
                  <a:pt x="22" y="21"/>
                  <a:pt x="22" y="22"/>
                  <a:pt x="22" y="23"/>
                </a:cubicBezTo>
                <a:cubicBezTo>
                  <a:pt x="22" y="24"/>
                  <a:pt x="22" y="25"/>
                  <a:pt x="22" y="25"/>
                </a:cubicBezTo>
                <a:cubicBezTo>
                  <a:pt x="21" y="26"/>
                  <a:pt x="20" y="26"/>
                  <a:pt x="19" y="26"/>
                </a:cubicBezTo>
                <a:cubicBezTo>
                  <a:pt x="17" y="26"/>
                  <a:pt x="16" y="26"/>
                  <a:pt x="16" y="25"/>
                </a:cubicBezTo>
                <a:cubicBezTo>
                  <a:pt x="15" y="25"/>
                  <a:pt x="15" y="24"/>
                  <a:pt x="15" y="23"/>
                </a:cubicBezTo>
                <a:cubicBezTo>
                  <a:pt x="15" y="22"/>
                  <a:pt x="16" y="21"/>
                  <a:pt x="17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6" y="21"/>
                  <a:pt x="16" y="21"/>
                  <a:pt x="16" y="20"/>
                </a:cubicBezTo>
                <a:cubicBezTo>
                  <a:pt x="15" y="20"/>
                  <a:pt x="15" y="20"/>
                  <a:pt x="15" y="19"/>
                </a:cubicBezTo>
                <a:cubicBezTo>
                  <a:pt x="15" y="18"/>
                  <a:pt x="15" y="17"/>
                  <a:pt x="16" y="17"/>
                </a:cubicBezTo>
                <a:cubicBezTo>
                  <a:pt x="16" y="17"/>
                  <a:pt x="17" y="16"/>
                  <a:pt x="19" y="16"/>
                </a:cubicBezTo>
                <a:cubicBezTo>
                  <a:pt x="20" y="16"/>
                  <a:pt x="21" y="17"/>
                  <a:pt x="21" y="17"/>
                </a:cubicBezTo>
                <a:cubicBezTo>
                  <a:pt x="22" y="17"/>
                  <a:pt x="22" y="18"/>
                  <a:pt x="22" y="19"/>
                </a:cubicBezTo>
                <a:cubicBezTo>
                  <a:pt x="22" y="20"/>
                  <a:pt x="22" y="21"/>
                  <a:pt x="21" y="21"/>
                </a:cubicBezTo>
                <a:close/>
                <a:moveTo>
                  <a:pt x="19" y="18"/>
                </a:moveTo>
                <a:cubicBezTo>
                  <a:pt x="19" y="18"/>
                  <a:pt x="20" y="18"/>
                  <a:pt x="20" y="18"/>
                </a:cubicBezTo>
                <a:cubicBezTo>
                  <a:pt x="20" y="18"/>
                  <a:pt x="20" y="18"/>
                  <a:pt x="20" y="19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20"/>
                  <a:pt x="20" y="20"/>
                  <a:pt x="19" y="20"/>
                </a:cubicBezTo>
                <a:cubicBezTo>
                  <a:pt x="18" y="20"/>
                  <a:pt x="17" y="20"/>
                  <a:pt x="17" y="20"/>
                </a:cubicBezTo>
                <a:cubicBezTo>
                  <a:pt x="17" y="20"/>
                  <a:pt x="17" y="20"/>
                  <a:pt x="17" y="19"/>
                </a:cubicBezTo>
                <a:cubicBezTo>
                  <a:pt x="17" y="19"/>
                  <a:pt x="17" y="18"/>
                  <a:pt x="17" y="18"/>
                </a:cubicBezTo>
                <a:cubicBezTo>
                  <a:pt x="17" y="18"/>
                  <a:pt x="18" y="18"/>
                  <a:pt x="19" y="18"/>
                </a:cubicBezTo>
                <a:close/>
                <a:moveTo>
                  <a:pt x="19" y="22"/>
                </a:move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21" y="22"/>
                  <a:pt x="21" y="23"/>
                </a:cubicBezTo>
                <a:cubicBezTo>
                  <a:pt x="21" y="24"/>
                  <a:pt x="20" y="24"/>
                  <a:pt x="20" y="24"/>
                </a:cubicBezTo>
                <a:cubicBezTo>
                  <a:pt x="20" y="24"/>
                  <a:pt x="20" y="24"/>
                  <a:pt x="19" y="24"/>
                </a:cubicBezTo>
                <a:cubicBezTo>
                  <a:pt x="18" y="24"/>
                  <a:pt x="17" y="24"/>
                  <a:pt x="17" y="24"/>
                </a:cubicBezTo>
                <a:cubicBezTo>
                  <a:pt x="17" y="24"/>
                  <a:pt x="17" y="24"/>
                  <a:pt x="17" y="23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22"/>
                  <a:pt x="18" y="22"/>
                  <a:pt x="19" y="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50" name="Freeform 278">
            <a:extLst>
              <a:ext uri="{FF2B5EF4-FFF2-40B4-BE49-F238E27FC236}">
                <a16:creationId xmlns:a16="http://schemas.microsoft.com/office/drawing/2014/main" id="{855D7190-555A-AE70-3B8F-03443B46B5AF}"/>
              </a:ext>
            </a:extLst>
          </p:cNvPr>
          <p:cNvSpPr>
            <a:spLocks noEditPoints="1"/>
          </p:cNvSpPr>
          <p:nvPr/>
        </p:nvSpPr>
        <p:spPr bwMode="auto">
          <a:xfrm>
            <a:off x="8983367" y="3017842"/>
            <a:ext cx="327571" cy="336619"/>
          </a:xfrm>
          <a:custGeom>
            <a:avLst/>
            <a:gdLst>
              <a:gd name="T0" fmla="*/ 24 w 34"/>
              <a:gd name="T1" fmla="*/ 23 h 35"/>
              <a:gd name="T2" fmla="*/ 29 w 34"/>
              <a:gd name="T3" fmla="*/ 20 h 35"/>
              <a:gd name="T4" fmla="*/ 25 w 34"/>
              <a:gd name="T5" fmla="*/ 25 h 35"/>
              <a:gd name="T6" fmla="*/ 23 w 34"/>
              <a:gd name="T7" fmla="*/ 26 h 35"/>
              <a:gd name="T8" fmla="*/ 21 w 34"/>
              <a:gd name="T9" fmla="*/ 31 h 35"/>
              <a:gd name="T10" fmla="*/ 22 w 34"/>
              <a:gd name="T11" fmla="*/ 26 h 35"/>
              <a:gd name="T12" fmla="*/ 19 w 34"/>
              <a:gd name="T13" fmla="*/ 22 h 35"/>
              <a:gd name="T14" fmla="*/ 23 w 34"/>
              <a:gd name="T15" fmla="*/ 24 h 35"/>
              <a:gd name="T16" fmla="*/ 14 w 34"/>
              <a:gd name="T17" fmla="*/ 17 h 35"/>
              <a:gd name="T18" fmla="*/ 16 w 34"/>
              <a:gd name="T19" fmla="*/ 16 h 35"/>
              <a:gd name="T20" fmla="*/ 24 w 34"/>
              <a:gd name="T21" fmla="*/ 11 h 35"/>
              <a:gd name="T22" fmla="*/ 26 w 34"/>
              <a:gd name="T23" fmla="*/ 4 h 35"/>
              <a:gd name="T24" fmla="*/ 21 w 34"/>
              <a:gd name="T25" fmla="*/ 6 h 35"/>
              <a:gd name="T26" fmla="*/ 7 w 34"/>
              <a:gd name="T27" fmla="*/ 2 h 35"/>
              <a:gd name="T28" fmla="*/ 3 w 34"/>
              <a:gd name="T29" fmla="*/ 5 h 35"/>
              <a:gd name="T30" fmla="*/ 0 w 34"/>
              <a:gd name="T31" fmla="*/ 28 h 35"/>
              <a:gd name="T32" fmla="*/ 1 w 34"/>
              <a:gd name="T33" fmla="*/ 29 h 35"/>
              <a:gd name="T34" fmla="*/ 1 w 34"/>
              <a:gd name="T35" fmla="*/ 28 h 35"/>
              <a:gd name="T36" fmla="*/ 2 w 34"/>
              <a:gd name="T37" fmla="*/ 27 h 35"/>
              <a:gd name="T38" fmla="*/ 24 w 34"/>
              <a:gd name="T39" fmla="*/ 11 h 35"/>
              <a:gd name="T40" fmla="*/ 21 w 34"/>
              <a:gd name="T41" fmla="*/ 1 h 35"/>
              <a:gd name="T42" fmla="*/ 19 w 34"/>
              <a:gd name="T43" fmla="*/ 5 h 35"/>
              <a:gd name="T44" fmla="*/ 5 w 34"/>
              <a:gd name="T45" fmla="*/ 0 h 35"/>
              <a:gd name="T46" fmla="*/ 5 w 34"/>
              <a:gd name="T47" fmla="*/ 5 h 35"/>
              <a:gd name="T48" fmla="*/ 12 w 34"/>
              <a:gd name="T49" fmla="*/ 22 h 35"/>
              <a:gd name="T50" fmla="*/ 6 w 34"/>
              <a:gd name="T51" fmla="*/ 20 h 35"/>
              <a:gd name="T52" fmla="*/ 10 w 34"/>
              <a:gd name="T53" fmla="*/ 16 h 35"/>
              <a:gd name="T54" fmla="*/ 7 w 34"/>
              <a:gd name="T55" fmla="*/ 18 h 35"/>
              <a:gd name="T56" fmla="*/ 9 w 34"/>
              <a:gd name="T57" fmla="*/ 15 h 35"/>
              <a:gd name="T58" fmla="*/ 9 w 34"/>
              <a:gd name="T59" fmla="*/ 20 h 35"/>
              <a:gd name="T60" fmla="*/ 12 w 34"/>
              <a:gd name="T61" fmla="*/ 22 h 35"/>
              <a:gd name="T62" fmla="*/ 17 w 34"/>
              <a:gd name="T63" fmla="*/ 8 h 35"/>
              <a:gd name="T64" fmla="*/ 17 w 34"/>
              <a:gd name="T65" fmla="*/ 6 h 35"/>
              <a:gd name="T66" fmla="*/ 16 w 34"/>
              <a:gd name="T67" fmla="*/ 7 h 35"/>
              <a:gd name="T68" fmla="*/ 17 w 34"/>
              <a:gd name="T69" fmla="*/ 8 h 35"/>
              <a:gd name="T70" fmla="*/ 10 w 34"/>
              <a:gd name="T71" fmla="*/ 8 h 35"/>
              <a:gd name="T72" fmla="*/ 8 w 34"/>
              <a:gd name="T73" fmla="*/ 7 h 35"/>
              <a:gd name="T74" fmla="*/ 9 w 34"/>
              <a:gd name="T75" fmla="*/ 8 h 35"/>
              <a:gd name="T76" fmla="*/ 10 w 34"/>
              <a:gd name="T77" fmla="*/ 5 h 35"/>
              <a:gd name="T78" fmla="*/ 12 w 34"/>
              <a:gd name="T79" fmla="*/ 8 h 35"/>
              <a:gd name="T80" fmla="*/ 10 w 34"/>
              <a:gd name="T81" fmla="*/ 6 h 35"/>
              <a:gd name="T82" fmla="*/ 11 w 34"/>
              <a:gd name="T83" fmla="*/ 8 h 35"/>
              <a:gd name="T84" fmla="*/ 13 w 34"/>
              <a:gd name="T85" fmla="*/ 6 h 35"/>
              <a:gd name="T86" fmla="*/ 14 w 34"/>
              <a:gd name="T87" fmla="*/ 6 h 35"/>
              <a:gd name="T88" fmla="*/ 14 w 34"/>
              <a:gd name="T89" fmla="*/ 7 h 35"/>
              <a:gd name="T90" fmla="*/ 13 w 34"/>
              <a:gd name="T91" fmla="*/ 7 h 35"/>
              <a:gd name="T92" fmla="*/ 17 w 34"/>
              <a:gd name="T93" fmla="*/ 7 h 35"/>
              <a:gd name="T94" fmla="*/ 17 w 34"/>
              <a:gd name="T95" fmla="*/ 7 h 35"/>
              <a:gd name="T96" fmla="*/ 27 w 34"/>
              <a:gd name="T97" fmla="*/ 17 h 35"/>
              <a:gd name="T98" fmla="*/ 16 w 34"/>
              <a:gd name="T99" fmla="*/ 22 h 35"/>
              <a:gd name="T100" fmla="*/ 20 w 34"/>
              <a:gd name="T101" fmla="*/ 32 h 35"/>
              <a:gd name="T102" fmla="*/ 31 w 34"/>
              <a:gd name="T103" fmla="*/ 28 h 35"/>
              <a:gd name="T104" fmla="*/ 16 w 34"/>
              <a:gd name="T105" fmla="*/ 17 h 35"/>
              <a:gd name="T106" fmla="*/ 31 w 34"/>
              <a:gd name="T107" fmla="*/ 32 h 35"/>
              <a:gd name="T108" fmla="*/ 16 w 34"/>
              <a:gd name="T109" fmla="*/ 17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4" h="35">
                <a:moveTo>
                  <a:pt x="24" y="24"/>
                </a:move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4" y="24"/>
                  <a:pt x="24" y="24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4" y="25"/>
                  <a:pt x="24" y="25"/>
                  <a:pt x="24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5"/>
                  <a:pt x="25" y="25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1" y="31"/>
                  <a:pt x="21" y="31"/>
                  <a:pt x="21" y="31"/>
                </a:cubicBezTo>
                <a:cubicBezTo>
                  <a:pt x="21" y="31"/>
                  <a:pt x="21" y="31"/>
                  <a:pt x="21" y="32"/>
                </a:cubicBezTo>
                <a:cubicBezTo>
                  <a:pt x="21" y="32"/>
                  <a:pt x="21" y="32"/>
                  <a:pt x="21" y="31"/>
                </a:cubicBezTo>
                <a:cubicBezTo>
                  <a:pt x="21" y="31"/>
                  <a:pt x="21" y="31"/>
                  <a:pt x="21" y="31"/>
                </a:cubicBezTo>
                <a:cubicBezTo>
                  <a:pt x="23" y="26"/>
                  <a:pt x="23" y="26"/>
                  <a:pt x="23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26"/>
                  <a:pt x="22" y="26"/>
                  <a:pt x="22" y="25"/>
                </a:cubicBezTo>
                <a:cubicBezTo>
                  <a:pt x="23" y="25"/>
                  <a:pt x="23" y="25"/>
                  <a:pt x="23" y="25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1"/>
                  <a:pt x="19" y="21"/>
                  <a:pt x="19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3" y="24"/>
                  <a:pt x="23" y="24"/>
                  <a:pt x="23" y="24"/>
                </a:cubicBezTo>
                <a:cubicBezTo>
                  <a:pt x="24" y="24"/>
                  <a:pt x="24" y="24"/>
                  <a:pt x="24" y="24"/>
                </a:cubicBezTo>
                <a:close/>
                <a:moveTo>
                  <a:pt x="14" y="19"/>
                </a:moveTo>
                <a:cubicBezTo>
                  <a:pt x="14" y="19"/>
                  <a:pt x="14" y="19"/>
                  <a:pt x="14" y="18"/>
                </a:cubicBezTo>
                <a:cubicBezTo>
                  <a:pt x="14" y="18"/>
                  <a:pt x="14" y="18"/>
                  <a:pt x="14" y="17"/>
                </a:cubicBezTo>
                <a:cubicBezTo>
                  <a:pt x="14" y="16"/>
                  <a:pt x="14" y="16"/>
                  <a:pt x="14" y="15"/>
                </a:cubicBezTo>
                <a:cubicBezTo>
                  <a:pt x="15" y="15"/>
                  <a:pt x="16" y="15"/>
                  <a:pt x="17" y="15"/>
                </a:cubicBezTo>
                <a:cubicBezTo>
                  <a:pt x="17" y="15"/>
                  <a:pt x="18" y="15"/>
                  <a:pt x="18" y="15"/>
                </a:cubicBezTo>
                <a:cubicBezTo>
                  <a:pt x="17" y="15"/>
                  <a:pt x="17" y="16"/>
                  <a:pt x="16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15" y="16"/>
                  <a:pt x="15" y="17"/>
                  <a:pt x="15" y="17"/>
                </a:cubicBezTo>
                <a:cubicBezTo>
                  <a:pt x="15" y="18"/>
                  <a:pt x="14" y="18"/>
                  <a:pt x="14" y="19"/>
                </a:cubicBezTo>
                <a:close/>
                <a:moveTo>
                  <a:pt x="24" y="11"/>
                </a:moveTo>
                <a:cubicBezTo>
                  <a:pt x="24" y="14"/>
                  <a:pt x="24" y="14"/>
                  <a:pt x="24" y="14"/>
                </a:cubicBezTo>
                <a:cubicBezTo>
                  <a:pt x="25" y="14"/>
                  <a:pt x="25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3"/>
                  <a:pt x="25" y="2"/>
                  <a:pt x="23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5"/>
                  <a:pt x="22" y="5"/>
                  <a:pt x="22" y="5"/>
                </a:cubicBezTo>
                <a:cubicBezTo>
                  <a:pt x="22" y="6"/>
                  <a:pt x="21" y="6"/>
                  <a:pt x="21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19" y="6"/>
                  <a:pt x="19" y="6"/>
                  <a:pt x="19" y="5"/>
                </a:cubicBezTo>
                <a:cubicBezTo>
                  <a:pt x="19" y="2"/>
                  <a:pt x="19" y="2"/>
                  <a:pt x="19" y="2"/>
                </a:cubicBezTo>
                <a:cubicBezTo>
                  <a:pt x="7" y="2"/>
                  <a:pt x="7" y="2"/>
                  <a:pt x="7" y="2"/>
                </a:cubicBezTo>
                <a:cubicBezTo>
                  <a:pt x="7" y="5"/>
                  <a:pt x="7" y="5"/>
                  <a:pt x="7" y="5"/>
                </a:cubicBezTo>
                <a:cubicBezTo>
                  <a:pt x="7" y="6"/>
                  <a:pt x="6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4" y="6"/>
                  <a:pt x="3" y="6"/>
                  <a:pt x="3" y="5"/>
                </a:cubicBezTo>
                <a:cubicBezTo>
                  <a:pt x="3" y="2"/>
                  <a:pt x="3" y="2"/>
                  <a:pt x="3" y="2"/>
                </a:cubicBezTo>
                <a:cubicBezTo>
                  <a:pt x="2" y="2"/>
                  <a:pt x="2" y="2"/>
                  <a:pt x="2" y="2"/>
                </a:cubicBezTo>
                <a:cubicBezTo>
                  <a:pt x="1" y="2"/>
                  <a:pt x="0" y="3"/>
                  <a:pt x="0" y="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9"/>
                  <a:pt x="1" y="30"/>
                  <a:pt x="2" y="30"/>
                </a:cubicBezTo>
                <a:cubicBezTo>
                  <a:pt x="6" y="30"/>
                  <a:pt x="10" y="30"/>
                  <a:pt x="14" y="30"/>
                </a:cubicBezTo>
                <a:cubicBezTo>
                  <a:pt x="13" y="30"/>
                  <a:pt x="13" y="30"/>
                  <a:pt x="13" y="29"/>
                </a:cubicBezTo>
                <a:cubicBezTo>
                  <a:pt x="1" y="29"/>
                  <a:pt x="1" y="29"/>
                  <a:pt x="1" y="29"/>
                </a:cubicBezTo>
                <a:cubicBezTo>
                  <a:pt x="1" y="29"/>
                  <a:pt x="1" y="29"/>
                  <a:pt x="1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9"/>
                  <a:pt x="13" y="29"/>
                  <a:pt x="13" y="28"/>
                </a:cubicBezTo>
                <a:cubicBezTo>
                  <a:pt x="1" y="28"/>
                  <a:pt x="1" y="28"/>
                  <a:pt x="1" y="28"/>
                </a:cubicBezTo>
                <a:cubicBezTo>
                  <a:pt x="1" y="28"/>
                  <a:pt x="1" y="28"/>
                  <a:pt x="1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8"/>
                  <a:pt x="12" y="28"/>
                  <a:pt x="12" y="27"/>
                </a:cubicBezTo>
                <a:cubicBezTo>
                  <a:pt x="2" y="27"/>
                  <a:pt x="2" y="27"/>
                  <a:pt x="2" y="27"/>
                </a:cubicBezTo>
                <a:cubicBezTo>
                  <a:pt x="1" y="27"/>
                  <a:pt x="1" y="27"/>
                  <a:pt x="1" y="27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1"/>
                  <a:pt x="1" y="11"/>
                  <a:pt x="2" y="11"/>
                </a:cubicBezTo>
                <a:cubicBezTo>
                  <a:pt x="24" y="11"/>
                  <a:pt x="24" y="11"/>
                  <a:pt x="24" y="11"/>
                </a:cubicBezTo>
                <a:cubicBezTo>
                  <a:pt x="24" y="11"/>
                  <a:pt x="24" y="11"/>
                  <a:pt x="24" y="11"/>
                </a:cubicBezTo>
                <a:close/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1" y="0"/>
                  <a:pt x="21" y="0"/>
                  <a:pt x="21" y="1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19" y="5"/>
                  <a:pt x="19" y="5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0"/>
                  <a:pt x="20" y="0"/>
                  <a:pt x="20" y="0"/>
                </a:cubicBezTo>
                <a:close/>
                <a:moveTo>
                  <a:pt x="5" y="0"/>
                </a:moveTo>
                <a:cubicBezTo>
                  <a:pt x="5" y="0"/>
                  <a:pt x="5" y="0"/>
                  <a:pt x="5" y="0"/>
                </a:cubicBezTo>
                <a:cubicBezTo>
                  <a:pt x="5" y="0"/>
                  <a:pt x="6" y="0"/>
                  <a:pt x="6" y="1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5" y="5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5"/>
                  <a:pt x="4" y="5"/>
                  <a:pt x="4" y="5"/>
                </a:cubicBezTo>
                <a:cubicBezTo>
                  <a:pt x="4" y="1"/>
                  <a:pt x="4" y="1"/>
                  <a:pt x="4" y="1"/>
                </a:cubicBezTo>
                <a:cubicBezTo>
                  <a:pt x="4" y="0"/>
                  <a:pt x="5" y="0"/>
                  <a:pt x="5" y="0"/>
                </a:cubicBezTo>
                <a:close/>
                <a:moveTo>
                  <a:pt x="12" y="22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5" y="24"/>
                  <a:pt x="5" y="24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1"/>
                  <a:pt x="6" y="20"/>
                  <a:pt x="6" y="20"/>
                </a:cubicBezTo>
                <a:cubicBezTo>
                  <a:pt x="6" y="20"/>
                  <a:pt x="7" y="19"/>
                  <a:pt x="8" y="19"/>
                </a:cubicBezTo>
                <a:cubicBezTo>
                  <a:pt x="9" y="19"/>
                  <a:pt x="10" y="19"/>
                  <a:pt x="10" y="19"/>
                </a:cubicBezTo>
                <a:cubicBezTo>
                  <a:pt x="10" y="19"/>
                  <a:pt x="10" y="18"/>
                  <a:pt x="10" y="18"/>
                </a:cubicBezTo>
                <a:cubicBezTo>
                  <a:pt x="10" y="17"/>
                  <a:pt x="10" y="17"/>
                  <a:pt x="10" y="16"/>
                </a:cubicBezTo>
                <a:cubicBezTo>
                  <a:pt x="10" y="16"/>
                  <a:pt x="9" y="16"/>
                  <a:pt x="9" y="16"/>
                </a:cubicBezTo>
                <a:cubicBezTo>
                  <a:pt x="8" y="16"/>
                  <a:pt x="8" y="16"/>
                  <a:pt x="7" y="16"/>
                </a:cubicBezTo>
                <a:cubicBezTo>
                  <a:pt x="7" y="17"/>
                  <a:pt x="7" y="17"/>
                  <a:pt x="7" y="18"/>
                </a:cubicBezTo>
                <a:cubicBezTo>
                  <a:pt x="7" y="18"/>
                  <a:pt x="7" y="18"/>
                  <a:pt x="7" y="18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16"/>
                  <a:pt x="6" y="16"/>
                  <a:pt x="6" y="15"/>
                </a:cubicBezTo>
                <a:cubicBezTo>
                  <a:pt x="7" y="15"/>
                  <a:pt x="7" y="15"/>
                  <a:pt x="9" y="15"/>
                </a:cubicBezTo>
                <a:cubicBezTo>
                  <a:pt x="10" y="15"/>
                  <a:pt x="11" y="15"/>
                  <a:pt x="11" y="15"/>
                </a:cubicBezTo>
                <a:cubicBezTo>
                  <a:pt x="12" y="16"/>
                  <a:pt x="12" y="16"/>
                  <a:pt x="12" y="18"/>
                </a:cubicBezTo>
                <a:cubicBezTo>
                  <a:pt x="12" y="19"/>
                  <a:pt x="12" y="19"/>
                  <a:pt x="11" y="20"/>
                </a:cubicBezTo>
                <a:cubicBezTo>
                  <a:pt x="11" y="20"/>
                  <a:pt x="10" y="20"/>
                  <a:pt x="9" y="20"/>
                </a:cubicBezTo>
                <a:cubicBezTo>
                  <a:pt x="8" y="21"/>
                  <a:pt x="7" y="21"/>
                  <a:pt x="7" y="21"/>
                </a:cubicBezTo>
                <a:cubicBezTo>
                  <a:pt x="7" y="21"/>
                  <a:pt x="7" y="21"/>
                  <a:pt x="7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12" y="22"/>
                  <a:pt x="12" y="22"/>
                  <a:pt x="12" y="22"/>
                </a:cubicBezTo>
                <a:close/>
                <a:moveTo>
                  <a:pt x="17" y="8"/>
                </a:move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7" y="8"/>
                  <a:pt x="17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5" y="8"/>
                  <a:pt x="15" y="7"/>
                </a:cubicBezTo>
                <a:cubicBezTo>
                  <a:pt x="15" y="7"/>
                  <a:pt x="16" y="6"/>
                  <a:pt x="16" y="6"/>
                </a:cubicBezTo>
                <a:cubicBezTo>
                  <a:pt x="16" y="6"/>
                  <a:pt x="16" y="6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8" y="6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7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17" y="8"/>
                  <a:pt x="17" y="8"/>
                  <a:pt x="17" y="8"/>
                </a:cubicBezTo>
                <a:close/>
                <a:moveTo>
                  <a:pt x="10" y="5"/>
                </a:moveTo>
                <a:cubicBezTo>
                  <a:pt x="10" y="7"/>
                  <a:pt x="10" y="7"/>
                  <a:pt x="10" y="7"/>
                </a:cubicBezTo>
                <a:cubicBezTo>
                  <a:pt x="10" y="8"/>
                  <a:pt x="10" y="8"/>
                  <a:pt x="10" y="8"/>
                </a:cubicBezTo>
                <a:cubicBezTo>
                  <a:pt x="9" y="8"/>
                  <a:pt x="9" y="8"/>
                  <a:pt x="9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8"/>
                </a:cubicBezTo>
                <a:cubicBezTo>
                  <a:pt x="8" y="8"/>
                  <a:pt x="8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7"/>
                </a:cubicBezTo>
                <a:cubicBezTo>
                  <a:pt x="9" y="5"/>
                  <a:pt x="9" y="5"/>
                  <a:pt x="9" y="5"/>
                </a:cubicBezTo>
                <a:cubicBezTo>
                  <a:pt x="10" y="5"/>
                  <a:pt x="10" y="5"/>
                  <a:pt x="10" y="5"/>
                </a:cubicBezTo>
                <a:close/>
                <a:moveTo>
                  <a:pt x="12" y="6"/>
                </a:move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1" y="8"/>
                  <a:pt x="11" y="8"/>
                </a:cubicBezTo>
                <a:cubicBezTo>
                  <a:pt x="11" y="8"/>
                  <a:pt x="10" y="8"/>
                  <a:pt x="10" y="8"/>
                </a:cubicBezTo>
                <a:cubicBezTo>
                  <a:pt x="10" y="6"/>
                  <a:pt x="10" y="6"/>
                  <a:pt x="10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2" y="8"/>
                  <a:pt x="12" y="8"/>
                  <a:pt x="12" y="7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6"/>
                  <a:pt x="12" y="6"/>
                  <a:pt x="12" y="6"/>
                </a:cubicBezTo>
                <a:close/>
                <a:moveTo>
                  <a:pt x="13" y="6"/>
                </a:move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5" y="6"/>
                  <a:pt x="15" y="6"/>
                  <a:pt x="15" y="7"/>
                </a:cubicBezTo>
                <a:cubicBezTo>
                  <a:pt x="15" y="8"/>
                  <a:pt x="15" y="8"/>
                  <a:pt x="15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7"/>
                  <a:pt x="14" y="6"/>
                  <a:pt x="14" y="6"/>
                </a:cubicBezTo>
                <a:cubicBezTo>
                  <a:pt x="14" y="6"/>
                  <a:pt x="13" y="7"/>
                  <a:pt x="13" y="7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6"/>
                  <a:pt x="13" y="6"/>
                  <a:pt x="13" y="6"/>
                </a:cubicBezTo>
                <a:close/>
                <a:moveTo>
                  <a:pt x="17" y="7"/>
                </a:move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6"/>
                  <a:pt x="16" y="6"/>
                  <a:pt x="17" y="6"/>
                </a:cubicBezTo>
                <a:cubicBezTo>
                  <a:pt x="17" y="6"/>
                  <a:pt x="17" y="6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lose/>
                <a:moveTo>
                  <a:pt x="29" y="19"/>
                </a:moveTo>
                <a:cubicBezTo>
                  <a:pt x="28" y="18"/>
                  <a:pt x="27" y="18"/>
                  <a:pt x="27" y="17"/>
                </a:cubicBezTo>
                <a:cubicBezTo>
                  <a:pt x="26" y="17"/>
                  <a:pt x="25" y="17"/>
                  <a:pt x="23" y="17"/>
                </a:cubicBezTo>
                <a:cubicBezTo>
                  <a:pt x="22" y="17"/>
                  <a:pt x="21" y="17"/>
                  <a:pt x="20" y="17"/>
                </a:cubicBezTo>
                <a:cubicBezTo>
                  <a:pt x="19" y="18"/>
                  <a:pt x="19" y="18"/>
                  <a:pt x="18" y="19"/>
                </a:cubicBezTo>
                <a:cubicBezTo>
                  <a:pt x="17" y="20"/>
                  <a:pt x="17" y="21"/>
                  <a:pt x="16" y="22"/>
                </a:cubicBezTo>
                <a:cubicBezTo>
                  <a:pt x="16" y="23"/>
                  <a:pt x="16" y="24"/>
                  <a:pt x="16" y="25"/>
                </a:cubicBezTo>
                <a:cubicBezTo>
                  <a:pt x="16" y="26"/>
                  <a:pt x="16" y="27"/>
                  <a:pt x="16" y="28"/>
                </a:cubicBezTo>
                <a:cubicBezTo>
                  <a:pt x="17" y="29"/>
                  <a:pt x="17" y="30"/>
                  <a:pt x="18" y="30"/>
                </a:cubicBezTo>
                <a:cubicBezTo>
                  <a:pt x="19" y="31"/>
                  <a:pt x="19" y="32"/>
                  <a:pt x="20" y="32"/>
                </a:cubicBezTo>
                <a:cubicBezTo>
                  <a:pt x="21" y="33"/>
                  <a:pt x="22" y="33"/>
                  <a:pt x="23" y="33"/>
                </a:cubicBezTo>
                <a:cubicBezTo>
                  <a:pt x="25" y="33"/>
                  <a:pt x="26" y="33"/>
                  <a:pt x="27" y="32"/>
                </a:cubicBezTo>
                <a:cubicBezTo>
                  <a:pt x="27" y="32"/>
                  <a:pt x="28" y="31"/>
                  <a:pt x="29" y="30"/>
                </a:cubicBezTo>
                <a:cubicBezTo>
                  <a:pt x="30" y="30"/>
                  <a:pt x="30" y="29"/>
                  <a:pt x="31" y="28"/>
                </a:cubicBezTo>
                <a:cubicBezTo>
                  <a:pt x="31" y="27"/>
                  <a:pt x="31" y="26"/>
                  <a:pt x="31" y="25"/>
                </a:cubicBezTo>
                <a:cubicBezTo>
                  <a:pt x="31" y="24"/>
                  <a:pt x="31" y="23"/>
                  <a:pt x="31" y="22"/>
                </a:cubicBezTo>
                <a:cubicBezTo>
                  <a:pt x="30" y="21"/>
                  <a:pt x="30" y="20"/>
                  <a:pt x="29" y="19"/>
                </a:cubicBezTo>
                <a:close/>
                <a:moveTo>
                  <a:pt x="16" y="17"/>
                </a:moveTo>
                <a:cubicBezTo>
                  <a:pt x="14" y="19"/>
                  <a:pt x="13" y="22"/>
                  <a:pt x="13" y="25"/>
                </a:cubicBezTo>
                <a:cubicBezTo>
                  <a:pt x="13" y="28"/>
                  <a:pt x="14" y="30"/>
                  <a:pt x="16" y="32"/>
                </a:cubicBezTo>
                <a:cubicBezTo>
                  <a:pt x="18" y="34"/>
                  <a:pt x="21" y="35"/>
                  <a:pt x="23" y="35"/>
                </a:cubicBezTo>
                <a:cubicBezTo>
                  <a:pt x="26" y="35"/>
                  <a:pt x="29" y="34"/>
                  <a:pt x="31" y="32"/>
                </a:cubicBezTo>
                <a:cubicBezTo>
                  <a:pt x="33" y="30"/>
                  <a:pt x="34" y="28"/>
                  <a:pt x="34" y="25"/>
                </a:cubicBezTo>
                <a:cubicBezTo>
                  <a:pt x="34" y="22"/>
                  <a:pt x="33" y="19"/>
                  <a:pt x="31" y="17"/>
                </a:cubicBezTo>
                <a:cubicBezTo>
                  <a:pt x="29" y="16"/>
                  <a:pt x="26" y="14"/>
                  <a:pt x="23" y="14"/>
                </a:cubicBezTo>
                <a:cubicBezTo>
                  <a:pt x="21" y="14"/>
                  <a:pt x="18" y="16"/>
                  <a:pt x="16" y="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51" name="Freeform 279">
            <a:extLst>
              <a:ext uri="{FF2B5EF4-FFF2-40B4-BE49-F238E27FC236}">
                <a16:creationId xmlns:a16="http://schemas.microsoft.com/office/drawing/2014/main" id="{6CB8C398-F9BD-F636-1CBE-DF1B865147F9}"/>
              </a:ext>
            </a:extLst>
          </p:cNvPr>
          <p:cNvSpPr>
            <a:spLocks noEditPoints="1"/>
          </p:cNvSpPr>
          <p:nvPr/>
        </p:nvSpPr>
        <p:spPr bwMode="auto">
          <a:xfrm>
            <a:off x="7890618" y="3066704"/>
            <a:ext cx="258799" cy="200886"/>
          </a:xfrm>
          <a:custGeom>
            <a:avLst/>
            <a:gdLst>
              <a:gd name="T0" fmla="*/ 25 w 27"/>
              <a:gd name="T1" fmla="*/ 3 h 21"/>
              <a:gd name="T2" fmla="*/ 2 w 27"/>
              <a:gd name="T3" fmla="*/ 16 h 21"/>
              <a:gd name="T4" fmla="*/ 25 w 27"/>
              <a:gd name="T5" fmla="*/ 16 h 21"/>
              <a:gd name="T6" fmla="*/ 14 w 27"/>
              <a:gd name="T7" fmla="*/ 9 h 21"/>
              <a:gd name="T8" fmla="*/ 13 w 27"/>
              <a:gd name="T9" fmla="*/ 8 h 21"/>
              <a:gd name="T10" fmla="*/ 9 w 27"/>
              <a:gd name="T11" fmla="*/ 14 h 21"/>
              <a:gd name="T12" fmla="*/ 9 w 27"/>
              <a:gd name="T13" fmla="*/ 10 h 21"/>
              <a:gd name="T14" fmla="*/ 11 w 27"/>
              <a:gd name="T15" fmla="*/ 13 h 21"/>
              <a:gd name="T16" fmla="*/ 12 w 27"/>
              <a:gd name="T17" fmla="*/ 10 h 21"/>
              <a:gd name="T18" fmla="*/ 9 w 27"/>
              <a:gd name="T19" fmla="*/ 14 h 21"/>
              <a:gd name="T20" fmla="*/ 11 w 27"/>
              <a:gd name="T21" fmla="*/ 6 h 21"/>
              <a:gd name="T22" fmla="*/ 12 w 27"/>
              <a:gd name="T23" fmla="*/ 10 h 21"/>
              <a:gd name="T24" fmla="*/ 11 w 27"/>
              <a:gd name="T25" fmla="*/ 7 h 21"/>
              <a:gd name="T26" fmla="*/ 9 w 27"/>
              <a:gd name="T27" fmla="*/ 10 h 21"/>
              <a:gd name="T28" fmla="*/ 8 w 27"/>
              <a:gd name="T29" fmla="*/ 7 h 21"/>
              <a:gd name="T30" fmla="*/ 3 w 27"/>
              <a:gd name="T31" fmla="*/ 10 h 21"/>
              <a:gd name="T32" fmla="*/ 4 w 27"/>
              <a:gd name="T33" fmla="*/ 13 h 21"/>
              <a:gd name="T34" fmla="*/ 7 w 27"/>
              <a:gd name="T35" fmla="*/ 10 h 21"/>
              <a:gd name="T36" fmla="*/ 6 w 27"/>
              <a:gd name="T37" fmla="*/ 14 h 21"/>
              <a:gd name="T38" fmla="*/ 4 w 27"/>
              <a:gd name="T39" fmla="*/ 6 h 21"/>
              <a:gd name="T40" fmla="*/ 7 w 27"/>
              <a:gd name="T41" fmla="*/ 9 h 21"/>
              <a:gd name="T42" fmla="*/ 6 w 27"/>
              <a:gd name="T43" fmla="*/ 9 h 21"/>
              <a:gd name="T44" fmla="*/ 4 w 27"/>
              <a:gd name="T45" fmla="*/ 9 h 21"/>
              <a:gd name="T46" fmla="*/ 3 w 27"/>
              <a:gd name="T47" fmla="*/ 9 h 21"/>
              <a:gd name="T48" fmla="*/ 20 w 27"/>
              <a:gd name="T49" fmla="*/ 13 h 21"/>
              <a:gd name="T50" fmla="*/ 21 w 27"/>
              <a:gd name="T51" fmla="*/ 10 h 21"/>
              <a:gd name="T52" fmla="*/ 23 w 27"/>
              <a:gd name="T53" fmla="*/ 10 h 21"/>
              <a:gd name="T54" fmla="*/ 24 w 27"/>
              <a:gd name="T55" fmla="*/ 13 h 21"/>
              <a:gd name="T56" fmla="*/ 20 w 27"/>
              <a:gd name="T57" fmla="*/ 7 h 21"/>
              <a:gd name="T58" fmla="*/ 24 w 27"/>
              <a:gd name="T59" fmla="*/ 7 h 21"/>
              <a:gd name="T60" fmla="*/ 24 w 27"/>
              <a:gd name="T61" fmla="*/ 10 h 21"/>
              <a:gd name="T62" fmla="*/ 21 w 27"/>
              <a:gd name="T63" fmla="*/ 7 h 21"/>
              <a:gd name="T64" fmla="*/ 21 w 27"/>
              <a:gd name="T65" fmla="*/ 10 h 21"/>
              <a:gd name="T66" fmla="*/ 16 w 27"/>
              <a:gd name="T67" fmla="*/ 14 h 21"/>
              <a:gd name="T68" fmla="*/ 15 w 27"/>
              <a:gd name="T69" fmla="*/ 10 h 21"/>
              <a:gd name="T70" fmla="*/ 18 w 27"/>
              <a:gd name="T71" fmla="*/ 13 h 21"/>
              <a:gd name="T72" fmla="*/ 19 w 27"/>
              <a:gd name="T73" fmla="*/ 10 h 21"/>
              <a:gd name="T74" fmla="*/ 16 w 27"/>
              <a:gd name="T75" fmla="*/ 14 h 21"/>
              <a:gd name="T76" fmla="*/ 18 w 27"/>
              <a:gd name="T77" fmla="*/ 6 h 21"/>
              <a:gd name="T78" fmla="*/ 19 w 27"/>
              <a:gd name="T79" fmla="*/ 10 h 21"/>
              <a:gd name="T80" fmla="*/ 18 w 27"/>
              <a:gd name="T81" fmla="*/ 7 h 21"/>
              <a:gd name="T82" fmla="*/ 15 w 27"/>
              <a:gd name="T83" fmla="*/ 10 h 21"/>
              <a:gd name="T84" fmla="*/ 15 w 27"/>
              <a:gd name="T85" fmla="*/ 7 h 21"/>
              <a:gd name="T86" fmla="*/ 14 w 27"/>
              <a:gd name="T87" fmla="*/ 12 h 21"/>
              <a:gd name="T88" fmla="*/ 13 w 27"/>
              <a:gd name="T89" fmla="*/ 11 h 21"/>
              <a:gd name="T90" fmla="*/ 25 w 27"/>
              <a:gd name="T91" fmla="*/ 21 h 21"/>
              <a:gd name="T92" fmla="*/ 0 w 27"/>
              <a:gd name="T93" fmla="*/ 2 h 21"/>
              <a:gd name="T94" fmla="*/ 27 w 27"/>
              <a:gd name="T95" fmla="*/ 2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7" h="21">
                <a:moveTo>
                  <a:pt x="25" y="16"/>
                </a:moveTo>
                <a:cubicBezTo>
                  <a:pt x="25" y="3"/>
                  <a:pt x="25" y="3"/>
                  <a:pt x="25" y="3"/>
                </a:cubicBezTo>
                <a:cubicBezTo>
                  <a:pt x="25" y="3"/>
                  <a:pt x="25" y="3"/>
                  <a:pt x="25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16"/>
                  <a:pt x="2" y="16"/>
                  <a:pt x="2" y="16"/>
                </a:cubicBezTo>
                <a:cubicBezTo>
                  <a:pt x="2" y="17"/>
                  <a:pt x="2" y="17"/>
                  <a:pt x="2" y="17"/>
                </a:cubicBezTo>
                <a:cubicBezTo>
                  <a:pt x="25" y="17"/>
                  <a:pt x="25" y="17"/>
                  <a:pt x="25" y="17"/>
                </a:cubicBezTo>
                <a:cubicBezTo>
                  <a:pt x="25" y="17"/>
                  <a:pt x="25" y="17"/>
                  <a:pt x="25" y="16"/>
                </a:cubicBezTo>
                <a:close/>
                <a:moveTo>
                  <a:pt x="14" y="8"/>
                </a:move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9" y="14"/>
                </a:moveTo>
                <a:cubicBezTo>
                  <a:pt x="8" y="13"/>
                  <a:pt x="8" y="13"/>
                  <a:pt x="8" y="13"/>
                </a:cubicBezTo>
                <a:cubicBezTo>
                  <a:pt x="8" y="10"/>
                  <a:pt x="8" y="10"/>
                  <a:pt x="8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3"/>
                  <a:pt x="9" y="13"/>
                  <a:pt x="9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0"/>
                  <a:pt x="11" y="10"/>
                  <a:pt x="11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3"/>
                  <a:pt x="12" y="13"/>
                  <a:pt x="12" y="13"/>
                </a:cubicBezTo>
                <a:cubicBezTo>
                  <a:pt x="11" y="14"/>
                  <a:pt x="11" y="14"/>
                  <a:pt x="11" y="14"/>
                </a:cubicBezTo>
                <a:cubicBezTo>
                  <a:pt x="9" y="14"/>
                  <a:pt x="9" y="14"/>
                  <a:pt x="9" y="14"/>
                </a:cubicBezTo>
                <a:close/>
                <a:moveTo>
                  <a:pt x="8" y="7"/>
                </a:moveTo>
                <a:cubicBezTo>
                  <a:pt x="9" y="6"/>
                  <a:pt x="9" y="6"/>
                  <a:pt x="9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7"/>
                  <a:pt x="11" y="7"/>
                  <a:pt x="11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9"/>
                  <a:pt x="9" y="9"/>
                  <a:pt x="9" y="9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8" y="9"/>
                  <a:pt x="8" y="9"/>
                  <a:pt x="8" y="9"/>
                </a:cubicBezTo>
                <a:cubicBezTo>
                  <a:pt x="8" y="7"/>
                  <a:pt x="8" y="7"/>
                  <a:pt x="8" y="7"/>
                </a:cubicBezTo>
                <a:close/>
                <a:moveTo>
                  <a:pt x="4" y="14"/>
                </a:moveTo>
                <a:cubicBezTo>
                  <a:pt x="3" y="13"/>
                  <a:pt x="3" y="13"/>
                  <a:pt x="3" y="13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3"/>
                  <a:pt x="4" y="13"/>
                  <a:pt x="4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0"/>
                  <a:pt x="6" y="10"/>
                  <a:pt x="6" y="10"/>
                </a:cubicBezTo>
                <a:cubicBezTo>
                  <a:pt x="7" y="10"/>
                  <a:pt x="7" y="10"/>
                  <a:pt x="7" y="10"/>
                </a:cubicBezTo>
                <a:cubicBezTo>
                  <a:pt x="7" y="10"/>
                  <a:pt x="7" y="10"/>
                  <a:pt x="7" y="10"/>
                </a:cubicBezTo>
                <a:cubicBezTo>
                  <a:pt x="7" y="13"/>
                  <a:pt x="7" y="13"/>
                  <a:pt x="7" y="13"/>
                </a:cubicBezTo>
                <a:cubicBezTo>
                  <a:pt x="6" y="14"/>
                  <a:pt x="6" y="14"/>
                  <a:pt x="6" y="14"/>
                </a:cubicBezTo>
                <a:cubicBezTo>
                  <a:pt x="4" y="14"/>
                  <a:pt x="4" y="14"/>
                  <a:pt x="4" y="14"/>
                </a:cubicBezTo>
                <a:close/>
                <a:moveTo>
                  <a:pt x="3" y="7"/>
                </a:moveTo>
                <a:cubicBezTo>
                  <a:pt x="4" y="6"/>
                  <a:pt x="4" y="6"/>
                  <a:pt x="4" y="6"/>
                </a:cubicBezTo>
                <a:cubicBezTo>
                  <a:pt x="6" y="6"/>
                  <a:pt x="6" y="6"/>
                  <a:pt x="6" y="6"/>
                </a:cubicBezTo>
                <a:cubicBezTo>
                  <a:pt x="7" y="7"/>
                  <a:pt x="7" y="7"/>
                  <a:pt x="7" y="7"/>
                </a:cubicBezTo>
                <a:cubicBezTo>
                  <a:pt x="7" y="9"/>
                  <a:pt x="7" y="9"/>
                  <a:pt x="7" y="9"/>
                </a:cubicBezTo>
                <a:cubicBezTo>
                  <a:pt x="7" y="10"/>
                  <a:pt x="7" y="10"/>
                  <a:pt x="7" y="10"/>
                </a:cubicBezTo>
                <a:cubicBezTo>
                  <a:pt x="7" y="10"/>
                  <a:pt x="7" y="10"/>
                  <a:pt x="7" y="10"/>
                </a:cubicBezTo>
                <a:cubicBezTo>
                  <a:pt x="6" y="9"/>
                  <a:pt x="6" y="9"/>
                  <a:pt x="6" y="9"/>
                </a:cubicBezTo>
                <a:cubicBezTo>
                  <a:pt x="6" y="7"/>
                  <a:pt x="6" y="7"/>
                  <a:pt x="6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9"/>
                  <a:pt x="4" y="9"/>
                  <a:pt x="4" y="9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9"/>
                  <a:pt x="3" y="9"/>
                  <a:pt x="3" y="9"/>
                </a:cubicBezTo>
                <a:cubicBezTo>
                  <a:pt x="3" y="7"/>
                  <a:pt x="3" y="7"/>
                  <a:pt x="3" y="7"/>
                </a:cubicBezTo>
                <a:close/>
                <a:moveTo>
                  <a:pt x="21" y="14"/>
                </a:moveTo>
                <a:cubicBezTo>
                  <a:pt x="20" y="13"/>
                  <a:pt x="20" y="13"/>
                  <a:pt x="20" y="13"/>
                </a:cubicBezTo>
                <a:cubicBezTo>
                  <a:pt x="20" y="10"/>
                  <a:pt x="20" y="10"/>
                  <a:pt x="20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3"/>
                  <a:pt x="21" y="13"/>
                  <a:pt x="21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23" y="10"/>
                  <a:pt x="23" y="10"/>
                  <a:pt x="23" y="10"/>
                </a:cubicBezTo>
                <a:cubicBezTo>
                  <a:pt x="24" y="10"/>
                  <a:pt x="24" y="10"/>
                  <a:pt x="24" y="10"/>
                </a:cubicBezTo>
                <a:cubicBezTo>
                  <a:pt x="24" y="10"/>
                  <a:pt x="24" y="10"/>
                  <a:pt x="24" y="10"/>
                </a:cubicBezTo>
                <a:cubicBezTo>
                  <a:pt x="24" y="13"/>
                  <a:pt x="24" y="13"/>
                  <a:pt x="24" y="13"/>
                </a:cubicBezTo>
                <a:cubicBezTo>
                  <a:pt x="23" y="14"/>
                  <a:pt x="23" y="14"/>
                  <a:pt x="23" y="14"/>
                </a:cubicBezTo>
                <a:cubicBezTo>
                  <a:pt x="21" y="14"/>
                  <a:pt x="21" y="14"/>
                  <a:pt x="21" y="14"/>
                </a:cubicBezTo>
                <a:close/>
                <a:moveTo>
                  <a:pt x="20" y="7"/>
                </a:moveTo>
                <a:cubicBezTo>
                  <a:pt x="21" y="6"/>
                  <a:pt x="21" y="6"/>
                  <a:pt x="21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4" y="10"/>
                  <a:pt x="24" y="10"/>
                </a:cubicBezTo>
                <a:cubicBezTo>
                  <a:pt x="24" y="10"/>
                  <a:pt x="24" y="10"/>
                  <a:pt x="24" y="10"/>
                </a:cubicBezTo>
                <a:cubicBezTo>
                  <a:pt x="23" y="9"/>
                  <a:pt x="23" y="9"/>
                  <a:pt x="23" y="9"/>
                </a:cubicBezTo>
                <a:cubicBezTo>
                  <a:pt x="23" y="7"/>
                  <a:pt x="23" y="7"/>
                  <a:pt x="23" y="7"/>
                </a:cubicBezTo>
                <a:cubicBezTo>
                  <a:pt x="21" y="7"/>
                  <a:pt x="21" y="7"/>
                  <a:pt x="21" y="7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7"/>
                  <a:pt x="20" y="7"/>
                  <a:pt x="20" y="7"/>
                </a:cubicBezTo>
                <a:close/>
                <a:moveTo>
                  <a:pt x="16" y="14"/>
                </a:moveTo>
                <a:cubicBezTo>
                  <a:pt x="15" y="13"/>
                  <a:pt x="15" y="13"/>
                  <a:pt x="15" y="13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3"/>
                  <a:pt x="16" y="13"/>
                  <a:pt x="16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0"/>
                  <a:pt x="18" y="10"/>
                  <a:pt x="18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4"/>
                  <a:pt x="18" y="14"/>
                  <a:pt x="18" y="14"/>
                </a:cubicBezTo>
                <a:cubicBezTo>
                  <a:pt x="16" y="14"/>
                  <a:pt x="16" y="14"/>
                  <a:pt x="16" y="14"/>
                </a:cubicBezTo>
                <a:close/>
                <a:moveTo>
                  <a:pt x="15" y="7"/>
                </a:moveTo>
                <a:cubicBezTo>
                  <a:pt x="16" y="6"/>
                  <a:pt x="16" y="6"/>
                  <a:pt x="16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7"/>
                  <a:pt x="18" y="7"/>
                  <a:pt x="18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9"/>
                  <a:pt x="16" y="9"/>
                  <a:pt x="16" y="9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9"/>
                  <a:pt x="15" y="9"/>
                  <a:pt x="15" y="9"/>
                </a:cubicBezTo>
                <a:cubicBezTo>
                  <a:pt x="15" y="7"/>
                  <a:pt x="15" y="7"/>
                  <a:pt x="15" y="7"/>
                </a:cubicBezTo>
                <a:close/>
                <a:moveTo>
                  <a:pt x="14" y="11"/>
                </a:move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4" y="11"/>
                  <a:pt x="14" y="11"/>
                  <a:pt x="14" y="11"/>
                </a:cubicBezTo>
                <a:close/>
                <a:moveTo>
                  <a:pt x="25" y="21"/>
                </a:moveTo>
                <a:cubicBezTo>
                  <a:pt x="23" y="21"/>
                  <a:pt x="5" y="21"/>
                  <a:pt x="2" y="21"/>
                </a:cubicBezTo>
                <a:cubicBezTo>
                  <a:pt x="1" y="21"/>
                  <a:pt x="0" y="20"/>
                  <a:pt x="0" y="1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10" y="0"/>
                  <a:pt x="17" y="0"/>
                  <a:pt x="25" y="0"/>
                </a:cubicBezTo>
                <a:cubicBezTo>
                  <a:pt x="26" y="0"/>
                  <a:pt x="27" y="1"/>
                  <a:pt x="27" y="2"/>
                </a:cubicBezTo>
                <a:cubicBezTo>
                  <a:pt x="27" y="18"/>
                  <a:pt x="27" y="18"/>
                  <a:pt x="27" y="18"/>
                </a:cubicBezTo>
                <a:cubicBezTo>
                  <a:pt x="27" y="20"/>
                  <a:pt x="26" y="21"/>
                  <a:pt x="25" y="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52" name="Freeform 280">
            <a:extLst>
              <a:ext uri="{FF2B5EF4-FFF2-40B4-BE49-F238E27FC236}">
                <a16:creationId xmlns:a16="http://schemas.microsoft.com/office/drawing/2014/main" id="{CE424C36-4A1C-BFAA-A3AE-ED0E44155F02}"/>
              </a:ext>
            </a:extLst>
          </p:cNvPr>
          <p:cNvSpPr>
            <a:spLocks/>
          </p:cNvSpPr>
          <p:nvPr/>
        </p:nvSpPr>
        <p:spPr bwMode="auto">
          <a:xfrm>
            <a:off x="8073405" y="3267590"/>
            <a:ext cx="57913" cy="19908"/>
          </a:xfrm>
          <a:custGeom>
            <a:avLst/>
            <a:gdLst>
              <a:gd name="T0" fmla="*/ 5 w 6"/>
              <a:gd name="T1" fmla="*/ 2 h 2"/>
              <a:gd name="T2" fmla="*/ 1 w 6"/>
              <a:gd name="T3" fmla="*/ 2 h 2"/>
              <a:gd name="T4" fmla="*/ 0 w 6"/>
              <a:gd name="T5" fmla="*/ 2 h 2"/>
              <a:gd name="T6" fmla="*/ 0 w 6"/>
              <a:gd name="T7" fmla="*/ 1 h 2"/>
              <a:gd name="T8" fmla="*/ 0 w 6"/>
              <a:gd name="T9" fmla="*/ 0 h 2"/>
              <a:gd name="T10" fmla="*/ 6 w 6"/>
              <a:gd name="T11" fmla="*/ 0 h 2"/>
              <a:gd name="T12" fmla="*/ 6 w 6"/>
              <a:gd name="T13" fmla="*/ 1 h 2"/>
              <a:gd name="T14" fmla="*/ 6 w 6"/>
              <a:gd name="T15" fmla="*/ 2 h 2"/>
              <a:gd name="T16" fmla="*/ 5 w 6"/>
              <a:gd name="T17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2">
                <a:moveTo>
                  <a:pt x="5" y="2"/>
                </a:move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0" y="2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6" y="2"/>
                </a:cubicBezTo>
                <a:cubicBezTo>
                  <a:pt x="5" y="2"/>
                  <a:pt x="5" y="2"/>
                  <a:pt x="5" y="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53" name="Freeform 281">
            <a:extLst>
              <a:ext uri="{FF2B5EF4-FFF2-40B4-BE49-F238E27FC236}">
                <a16:creationId xmlns:a16="http://schemas.microsoft.com/office/drawing/2014/main" id="{5C355FA0-5D77-4F82-A615-0B9ED04F5367}"/>
              </a:ext>
            </a:extLst>
          </p:cNvPr>
          <p:cNvSpPr>
            <a:spLocks/>
          </p:cNvSpPr>
          <p:nvPr/>
        </p:nvSpPr>
        <p:spPr bwMode="auto">
          <a:xfrm>
            <a:off x="7910525" y="3267590"/>
            <a:ext cx="57913" cy="19908"/>
          </a:xfrm>
          <a:custGeom>
            <a:avLst/>
            <a:gdLst>
              <a:gd name="T0" fmla="*/ 5 w 6"/>
              <a:gd name="T1" fmla="*/ 2 h 2"/>
              <a:gd name="T2" fmla="*/ 1 w 6"/>
              <a:gd name="T3" fmla="*/ 2 h 2"/>
              <a:gd name="T4" fmla="*/ 0 w 6"/>
              <a:gd name="T5" fmla="*/ 2 h 2"/>
              <a:gd name="T6" fmla="*/ 0 w 6"/>
              <a:gd name="T7" fmla="*/ 1 h 2"/>
              <a:gd name="T8" fmla="*/ 0 w 6"/>
              <a:gd name="T9" fmla="*/ 0 h 2"/>
              <a:gd name="T10" fmla="*/ 6 w 6"/>
              <a:gd name="T11" fmla="*/ 0 h 2"/>
              <a:gd name="T12" fmla="*/ 6 w 6"/>
              <a:gd name="T13" fmla="*/ 1 h 2"/>
              <a:gd name="T14" fmla="*/ 6 w 6"/>
              <a:gd name="T15" fmla="*/ 2 h 2"/>
              <a:gd name="T16" fmla="*/ 5 w 6"/>
              <a:gd name="T17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2">
                <a:moveTo>
                  <a:pt x="5" y="2"/>
                </a:move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0" y="2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6" y="2"/>
                </a:cubicBezTo>
                <a:cubicBezTo>
                  <a:pt x="6" y="2"/>
                  <a:pt x="5" y="2"/>
                  <a:pt x="5" y="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54" name="Rectangle 282">
            <a:extLst>
              <a:ext uri="{FF2B5EF4-FFF2-40B4-BE49-F238E27FC236}">
                <a16:creationId xmlns:a16="http://schemas.microsoft.com/office/drawing/2014/main" id="{544A22AC-00F7-7B7D-AC42-31676DDAF4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82455" y="3046797"/>
            <a:ext cx="48865" cy="9050"/>
          </a:xfrm>
          <a:prstGeom prst="rect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55" name="Freeform 283">
            <a:extLst>
              <a:ext uri="{FF2B5EF4-FFF2-40B4-BE49-F238E27FC236}">
                <a16:creationId xmlns:a16="http://schemas.microsoft.com/office/drawing/2014/main" id="{44FB4B7C-0D86-14AF-D470-BEC316AF28D9}"/>
              </a:ext>
            </a:extLst>
          </p:cNvPr>
          <p:cNvSpPr>
            <a:spLocks noEditPoints="1"/>
          </p:cNvSpPr>
          <p:nvPr/>
        </p:nvSpPr>
        <p:spPr bwMode="auto">
          <a:xfrm>
            <a:off x="729802" y="3520710"/>
            <a:ext cx="336619" cy="354717"/>
          </a:xfrm>
          <a:custGeom>
            <a:avLst/>
            <a:gdLst>
              <a:gd name="T0" fmla="*/ 19 w 35"/>
              <a:gd name="T1" fmla="*/ 32 h 37"/>
              <a:gd name="T2" fmla="*/ 20 w 35"/>
              <a:gd name="T3" fmla="*/ 24 h 37"/>
              <a:gd name="T4" fmla="*/ 24 w 35"/>
              <a:gd name="T5" fmla="*/ 13 h 37"/>
              <a:gd name="T6" fmla="*/ 15 w 35"/>
              <a:gd name="T7" fmla="*/ 12 h 37"/>
              <a:gd name="T8" fmla="*/ 18 w 35"/>
              <a:gd name="T9" fmla="*/ 15 h 37"/>
              <a:gd name="T10" fmla="*/ 18 w 35"/>
              <a:gd name="T11" fmla="*/ 16 h 37"/>
              <a:gd name="T12" fmla="*/ 11 w 35"/>
              <a:gd name="T13" fmla="*/ 16 h 37"/>
              <a:gd name="T14" fmla="*/ 3 w 35"/>
              <a:gd name="T15" fmla="*/ 16 h 37"/>
              <a:gd name="T16" fmla="*/ 1 w 35"/>
              <a:gd name="T17" fmla="*/ 16 h 37"/>
              <a:gd name="T18" fmla="*/ 7 w 35"/>
              <a:gd name="T19" fmla="*/ 0 h 37"/>
              <a:gd name="T20" fmla="*/ 7 w 35"/>
              <a:gd name="T21" fmla="*/ 0 h 37"/>
              <a:gd name="T22" fmla="*/ 10 w 35"/>
              <a:gd name="T23" fmla="*/ 5 h 37"/>
              <a:gd name="T24" fmla="*/ 30 w 35"/>
              <a:gd name="T25" fmla="*/ 9 h 37"/>
              <a:gd name="T26" fmla="*/ 9 w 35"/>
              <a:gd name="T27" fmla="*/ 27 h 37"/>
              <a:gd name="T28" fmla="*/ 6 w 35"/>
              <a:gd name="T29" fmla="*/ 25 h 37"/>
              <a:gd name="T30" fmla="*/ 5 w 35"/>
              <a:gd name="T31" fmla="*/ 25 h 37"/>
              <a:gd name="T32" fmla="*/ 5 w 35"/>
              <a:gd name="T33" fmla="*/ 26 h 37"/>
              <a:gd name="T34" fmla="*/ 8 w 35"/>
              <a:gd name="T35" fmla="*/ 28 h 37"/>
              <a:gd name="T36" fmla="*/ 8 w 35"/>
              <a:gd name="T37" fmla="*/ 29 h 37"/>
              <a:gd name="T38" fmla="*/ 8 w 35"/>
              <a:gd name="T39" fmla="*/ 29 h 37"/>
              <a:gd name="T40" fmla="*/ 7 w 35"/>
              <a:gd name="T41" fmla="*/ 34 h 37"/>
              <a:gd name="T42" fmla="*/ 7 w 35"/>
              <a:gd name="T43" fmla="*/ 34 h 37"/>
              <a:gd name="T44" fmla="*/ 9 w 35"/>
              <a:gd name="T45" fmla="*/ 29 h 37"/>
              <a:gd name="T46" fmla="*/ 10 w 35"/>
              <a:gd name="T47" fmla="*/ 28 h 37"/>
              <a:gd name="T48" fmla="*/ 10 w 35"/>
              <a:gd name="T49" fmla="*/ 28 h 37"/>
              <a:gd name="T50" fmla="*/ 14 w 35"/>
              <a:gd name="T51" fmla="*/ 24 h 37"/>
              <a:gd name="T52" fmla="*/ 13 w 35"/>
              <a:gd name="T53" fmla="*/ 23 h 37"/>
              <a:gd name="T54" fmla="*/ 9 w 35"/>
              <a:gd name="T55" fmla="*/ 27 h 37"/>
              <a:gd name="T56" fmla="*/ 9 w 35"/>
              <a:gd name="T57" fmla="*/ 26 h 37"/>
              <a:gd name="T58" fmla="*/ 9 w 35"/>
              <a:gd name="T59" fmla="*/ 27 h 37"/>
              <a:gd name="T60" fmla="*/ 12 w 35"/>
              <a:gd name="T61" fmla="*/ 21 h 37"/>
              <a:gd name="T62" fmla="*/ 6 w 35"/>
              <a:gd name="T63" fmla="*/ 21 h 37"/>
              <a:gd name="T64" fmla="*/ 2 w 35"/>
              <a:gd name="T65" fmla="*/ 25 h 37"/>
              <a:gd name="T66" fmla="*/ 2 w 35"/>
              <a:gd name="T67" fmla="*/ 30 h 37"/>
              <a:gd name="T68" fmla="*/ 6 w 35"/>
              <a:gd name="T69" fmla="*/ 34 h 37"/>
              <a:gd name="T70" fmla="*/ 12 w 35"/>
              <a:gd name="T71" fmla="*/ 34 h 37"/>
              <a:gd name="T72" fmla="*/ 15 w 35"/>
              <a:gd name="T73" fmla="*/ 30 h 37"/>
              <a:gd name="T74" fmla="*/ 15 w 35"/>
              <a:gd name="T75" fmla="*/ 25 h 37"/>
              <a:gd name="T76" fmla="*/ 2 w 35"/>
              <a:gd name="T77" fmla="*/ 21 h 37"/>
              <a:gd name="T78" fmla="*/ 2 w 35"/>
              <a:gd name="T79" fmla="*/ 34 h 37"/>
              <a:gd name="T80" fmla="*/ 15 w 35"/>
              <a:gd name="T81" fmla="*/ 34 h 37"/>
              <a:gd name="T82" fmla="*/ 15 w 35"/>
              <a:gd name="T83" fmla="*/ 21 h 37"/>
              <a:gd name="T84" fmla="*/ 2 w 35"/>
              <a:gd name="T85" fmla="*/ 21 h 37"/>
              <a:gd name="T86" fmla="*/ 3 w 35"/>
              <a:gd name="T87" fmla="*/ 27 h 37"/>
              <a:gd name="T88" fmla="*/ 3 w 35"/>
              <a:gd name="T89" fmla="*/ 28 h 37"/>
              <a:gd name="T90" fmla="*/ 5 w 35"/>
              <a:gd name="T91" fmla="*/ 28 h 37"/>
              <a:gd name="T92" fmla="*/ 13 w 35"/>
              <a:gd name="T93" fmla="*/ 28 h 37"/>
              <a:gd name="T94" fmla="*/ 15 w 35"/>
              <a:gd name="T95" fmla="*/ 28 h 37"/>
              <a:gd name="T96" fmla="*/ 13 w 35"/>
              <a:gd name="T97" fmla="*/ 27 h 37"/>
              <a:gd name="T98" fmla="*/ 13 w 35"/>
              <a:gd name="T99" fmla="*/ 28 h 37"/>
              <a:gd name="T100" fmla="*/ 8 w 35"/>
              <a:gd name="T101" fmla="*/ 34 h 37"/>
              <a:gd name="T102" fmla="*/ 9 w 35"/>
              <a:gd name="T103" fmla="*/ 34 h 37"/>
              <a:gd name="T104" fmla="*/ 9 w 35"/>
              <a:gd name="T105" fmla="*/ 31 h 37"/>
              <a:gd name="T106" fmla="*/ 9 w 35"/>
              <a:gd name="T107" fmla="*/ 24 h 37"/>
              <a:gd name="T108" fmla="*/ 9 w 35"/>
              <a:gd name="T109" fmla="*/ 21 h 37"/>
              <a:gd name="T110" fmla="*/ 8 w 35"/>
              <a:gd name="T111" fmla="*/ 24 h 37"/>
              <a:gd name="T112" fmla="*/ 9 w 35"/>
              <a:gd name="T113" fmla="*/ 24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" h="37">
                <a:moveTo>
                  <a:pt x="27" y="30"/>
                </a:moveTo>
                <a:cubicBezTo>
                  <a:pt x="25" y="31"/>
                  <a:pt x="22" y="32"/>
                  <a:pt x="19" y="32"/>
                </a:cubicBezTo>
                <a:cubicBezTo>
                  <a:pt x="20" y="31"/>
                  <a:pt x="20" y="29"/>
                  <a:pt x="20" y="28"/>
                </a:cubicBezTo>
                <a:cubicBezTo>
                  <a:pt x="20" y="26"/>
                  <a:pt x="20" y="25"/>
                  <a:pt x="20" y="24"/>
                </a:cubicBezTo>
                <a:cubicBezTo>
                  <a:pt x="21" y="24"/>
                  <a:pt x="21" y="23"/>
                  <a:pt x="22" y="23"/>
                </a:cubicBezTo>
                <a:cubicBezTo>
                  <a:pt x="25" y="21"/>
                  <a:pt x="26" y="16"/>
                  <a:pt x="24" y="13"/>
                </a:cubicBezTo>
                <a:cubicBezTo>
                  <a:pt x="22" y="11"/>
                  <a:pt x="18" y="10"/>
                  <a:pt x="15" y="11"/>
                </a:cubicBezTo>
                <a:cubicBezTo>
                  <a:pt x="15" y="11"/>
                  <a:pt x="15" y="11"/>
                  <a:pt x="15" y="12"/>
                </a:cubicBezTo>
                <a:cubicBezTo>
                  <a:pt x="14" y="12"/>
                  <a:pt x="15" y="12"/>
                  <a:pt x="15" y="12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5"/>
                  <a:pt x="18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2" y="16"/>
                  <a:pt x="2" y="16"/>
                  <a:pt x="2" y="16"/>
                </a:cubicBezTo>
                <a:cubicBezTo>
                  <a:pt x="1" y="16"/>
                  <a:pt x="1" y="16"/>
                  <a:pt x="1" y="16"/>
                </a:cubicBezTo>
                <a:cubicBezTo>
                  <a:pt x="1" y="16"/>
                  <a:pt x="1" y="16"/>
                  <a:pt x="1" y="16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9" y="4"/>
                  <a:pt x="9" y="4"/>
                  <a:pt x="9" y="4"/>
                </a:cubicBezTo>
                <a:cubicBezTo>
                  <a:pt x="9" y="5"/>
                  <a:pt x="9" y="5"/>
                  <a:pt x="10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7" y="0"/>
                  <a:pt x="26" y="2"/>
                  <a:pt x="30" y="9"/>
                </a:cubicBezTo>
                <a:cubicBezTo>
                  <a:pt x="35" y="15"/>
                  <a:pt x="34" y="25"/>
                  <a:pt x="27" y="30"/>
                </a:cubicBezTo>
                <a:close/>
                <a:moveTo>
                  <a:pt x="9" y="27"/>
                </a:moveTo>
                <a:cubicBezTo>
                  <a:pt x="9" y="27"/>
                  <a:pt x="9" y="27"/>
                  <a:pt x="9" y="27"/>
                </a:cubicBezTo>
                <a:cubicBezTo>
                  <a:pt x="6" y="25"/>
                  <a:pt x="6" y="25"/>
                  <a:pt x="6" y="25"/>
                </a:cubicBezTo>
                <a:cubicBezTo>
                  <a:pt x="6" y="25"/>
                  <a:pt x="5" y="25"/>
                  <a:pt x="5" y="25"/>
                </a:cubicBezTo>
                <a:cubicBezTo>
                  <a:pt x="5" y="25"/>
                  <a:pt x="5" y="25"/>
                  <a:pt x="5" y="25"/>
                </a:cubicBezTo>
                <a:cubicBezTo>
                  <a:pt x="5" y="25"/>
                  <a:pt x="5" y="25"/>
                  <a:pt x="5" y="25"/>
                </a:cubicBezTo>
                <a:cubicBezTo>
                  <a:pt x="5" y="25"/>
                  <a:pt x="5" y="26"/>
                  <a:pt x="5" y="26"/>
                </a:cubicBezTo>
                <a:cubicBezTo>
                  <a:pt x="8" y="28"/>
                  <a:pt x="8" y="28"/>
                  <a:pt x="8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8" y="28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7" y="33"/>
                  <a:pt x="7" y="33"/>
                  <a:pt x="7" y="33"/>
                </a:cubicBezTo>
                <a:cubicBezTo>
                  <a:pt x="7" y="33"/>
                  <a:pt x="7" y="34"/>
                  <a:pt x="7" y="34"/>
                </a:cubicBezTo>
                <a:cubicBezTo>
                  <a:pt x="7" y="34"/>
                  <a:pt x="7" y="34"/>
                  <a:pt x="7" y="34"/>
                </a:cubicBezTo>
                <a:cubicBezTo>
                  <a:pt x="7" y="34"/>
                  <a:pt x="7" y="34"/>
                  <a:pt x="7" y="34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9"/>
                  <a:pt x="9" y="29"/>
                  <a:pt x="9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10" y="29"/>
                  <a:pt x="10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4" y="24"/>
                  <a:pt x="14" y="24"/>
                </a:cubicBezTo>
                <a:cubicBezTo>
                  <a:pt x="14" y="23"/>
                  <a:pt x="13" y="23"/>
                  <a:pt x="1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9" y="27"/>
                  <a:pt x="9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7"/>
                </a:cubicBezTo>
                <a:close/>
                <a:moveTo>
                  <a:pt x="14" y="23"/>
                </a:moveTo>
                <a:cubicBezTo>
                  <a:pt x="13" y="22"/>
                  <a:pt x="12" y="22"/>
                  <a:pt x="12" y="21"/>
                </a:cubicBezTo>
                <a:cubicBezTo>
                  <a:pt x="11" y="21"/>
                  <a:pt x="10" y="21"/>
                  <a:pt x="9" y="21"/>
                </a:cubicBezTo>
                <a:cubicBezTo>
                  <a:pt x="8" y="21"/>
                  <a:pt x="7" y="21"/>
                  <a:pt x="6" y="21"/>
                </a:cubicBezTo>
                <a:cubicBezTo>
                  <a:pt x="5" y="22"/>
                  <a:pt x="5" y="22"/>
                  <a:pt x="4" y="23"/>
                </a:cubicBezTo>
                <a:cubicBezTo>
                  <a:pt x="3" y="23"/>
                  <a:pt x="3" y="24"/>
                  <a:pt x="2" y="25"/>
                </a:cubicBezTo>
                <a:cubicBezTo>
                  <a:pt x="2" y="26"/>
                  <a:pt x="2" y="27"/>
                  <a:pt x="2" y="28"/>
                </a:cubicBezTo>
                <a:cubicBezTo>
                  <a:pt x="2" y="29"/>
                  <a:pt x="2" y="30"/>
                  <a:pt x="2" y="30"/>
                </a:cubicBezTo>
                <a:cubicBezTo>
                  <a:pt x="3" y="31"/>
                  <a:pt x="3" y="32"/>
                  <a:pt x="4" y="33"/>
                </a:cubicBezTo>
                <a:cubicBezTo>
                  <a:pt x="5" y="33"/>
                  <a:pt x="5" y="34"/>
                  <a:pt x="6" y="34"/>
                </a:cubicBezTo>
                <a:cubicBezTo>
                  <a:pt x="7" y="35"/>
                  <a:pt x="8" y="35"/>
                  <a:pt x="9" y="35"/>
                </a:cubicBezTo>
                <a:cubicBezTo>
                  <a:pt x="10" y="35"/>
                  <a:pt x="11" y="35"/>
                  <a:pt x="12" y="34"/>
                </a:cubicBezTo>
                <a:cubicBezTo>
                  <a:pt x="12" y="34"/>
                  <a:pt x="13" y="33"/>
                  <a:pt x="14" y="33"/>
                </a:cubicBezTo>
                <a:cubicBezTo>
                  <a:pt x="14" y="32"/>
                  <a:pt x="15" y="31"/>
                  <a:pt x="15" y="30"/>
                </a:cubicBezTo>
                <a:cubicBezTo>
                  <a:pt x="16" y="30"/>
                  <a:pt x="16" y="29"/>
                  <a:pt x="16" y="28"/>
                </a:cubicBezTo>
                <a:cubicBezTo>
                  <a:pt x="16" y="27"/>
                  <a:pt x="16" y="26"/>
                  <a:pt x="15" y="25"/>
                </a:cubicBezTo>
                <a:cubicBezTo>
                  <a:pt x="15" y="24"/>
                  <a:pt x="14" y="23"/>
                  <a:pt x="14" y="23"/>
                </a:cubicBezTo>
                <a:close/>
                <a:moveTo>
                  <a:pt x="2" y="21"/>
                </a:moveTo>
                <a:cubicBezTo>
                  <a:pt x="1" y="23"/>
                  <a:pt x="0" y="25"/>
                  <a:pt x="0" y="28"/>
                </a:cubicBezTo>
                <a:cubicBezTo>
                  <a:pt x="0" y="30"/>
                  <a:pt x="1" y="33"/>
                  <a:pt x="2" y="34"/>
                </a:cubicBezTo>
                <a:cubicBezTo>
                  <a:pt x="4" y="36"/>
                  <a:pt x="6" y="37"/>
                  <a:pt x="9" y="37"/>
                </a:cubicBezTo>
                <a:cubicBezTo>
                  <a:pt x="11" y="37"/>
                  <a:pt x="14" y="36"/>
                  <a:pt x="15" y="34"/>
                </a:cubicBezTo>
                <a:cubicBezTo>
                  <a:pt x="17" y="33"/>
                  <a:pt x="18" y="30"/>
                  <a:pt x="18" y="28"/>
                </a:cubicBezTo>
                <a:cubicBezTo>
                  <a:pt x="18" y="25"/>
                  <a:pt x="17" y="23"/>
                  <a:pt x="15" y="21"/>
                </a:cubicBezTo>
                <a:cubicBezTo>
                  <a:pt x="14" y="20"/>
                  <a:pt x="11" y="19"/>
                  <a:pt x="9" y="19"/>
                </a:cubicBezTo>
                <a:cubicBezTo>
                  <a:pt x="6" y="19"/>
                  <a:pt x="4" y="20"/>
                  <a:pt x="2" y="21"/>
                </a:cubicBezTo>
                <a:close/>
                <a:moveTo>
                  <a:pt x="5" y="27"/>
                </a:moveTo>
                <a:cubicBezTo>
                  <a:pt x="3" y="27"/>
                  <a:pt x="3" y="27"/>
                  <a:pt x="3" y="27"/>
                </a:cubicBezTo>
                <a:cubicBezTo>
                  <a:pt x="3" y="27"/>
                  <a:pt x="2" y="28"/>
                  <a:pt x="2" y="28"/>
                </a:cubicBezTo>
                <a:cubicBezTo>
                  <a:pt x="2" y="28"/>
                  <a:pt x="3" y="28"/>
                  <a:pt x="3" y="28"/>
                </a:cubicBezTo>
                <a:cubicBezTo>
                  <a:pt x="5" y="28"/>
                  <a:pt x="5" y="28"/>
                  <a:pt x="5" y="28"/>
                </a:cubicBezTo>
                <a:cubicBezTo>
                  <a:pt x="5" y="28"/>
                  <a:pt x="5" y="28"/>
                  <a:pt x="5" y="28"/>
                </a:cubicBezTo>
                <a:cubicBezTo>
                  <a:pt x="5" y="28"/>
                  <a:pt x="5" y="27"/>
                  <a:pt x="5" y="27"/>
                </a:cubicBezTo>
                <a:close/>
                <a:moveTo>
                  <a:pt x="13" y="28"/>
                </a:move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7"/>
                  <a:pt x="15" y="27"/>
                </a:cubicBezTo>
                <a:cubicBezTo>
                  <a:pt x="13" y="27"/>
                  <a:pt x="13" y="27"/>
                  <a:pt x="13" y="27"/>
                </a:cubicBezTo>
                <a:cubicBezTo>
                  <a:pt x="13" y="27"/>
                  <a:pt x="12" y="28"/>
                  <a:pt x="12" y="28"/>
                </a:cubicBezTo>
                <a:cubicBezTo>
                  <a:pt x="12" y="28"/>
                  <a:pt x="13" y="28"/>
                  <a:pt x="13" y="28"/>
                </a:cubicBezTo>
                <a:close/>
                <a:moveTo>
                  <a:pt x="8" y="32"/>
                </a:moveTo>
                <a:cubicBezTo>
                  <a:pt x="8" y="34"/>
                  <a:pt x="8" y="34"/>
                  <a:pt x="8" y="34"/>
                </a:cubicBezTo>
                <a:cubicBezTo>
                  <a:pt x="8" y="34"/>
                  <a:pt x="9" y="34"/>
                  <a:pt x="9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32"/>
                  <a:pt x="9" y="31"/>
                  <a:pt x="9" y="31"/>
                </a:cubicBezTo>
                <a:cubicBezTo>
                  <a:pt x="9" y="31"/>
                  <a:pt x="8" y="32"/>
                  <a:pt x="8" y="32"/>
                </a:cubicBezTo>
                <a:close/>
                <a:moveTo>
                  <a:pt x="9" y="24"/>
                </a:moveTo>
                <a:cubicBezTo>
                  <a:pt x="9" y="22"/>
                  <a:pt x="9" y="22"/>
                  <a:pt x="9" y="22"/>
                </a:cubicBezTo>
                <a:cubicBezTo>
                  <a:pt x="9" y="22"/>
                  <a:pt x="9" y="21"/>
                  <a:pt x="9" y="21"/>
                </a:cubicBezTo>
                <a:cubicBezTo>
                  <a:pt x="9" y="21"/>
                  <a:pt x="8" y="22"/>
                  <a:pt x="8" y="22"/>
                </a:cubicBezTo>
                <a:cubicBezTo>
                  <a:pt x="8" y="24"/>
                  <a:pt x="8" y="24"/>
                  <a:pt x="8" y="24"/>
                </a:cubicBezTo>
                <a:cubicBezTo>
                  <a:pt x="8" y="24"/>
                  <a:pt x="9" y="24"/>
                  <a:pt x="9" y="24"/>
                </a:cubicBezTo>
                <a:cubicBezTo>
                  <a:pt x="9" y="24"/>
                  <a:pt x="9" y="24"/>
                  <a:pt x="9" y="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121889" tIns="60944" rIns="121889" bIns="60944" numCol="1" anchor="t" anchorCtr="0" compatLnSpc="1">
            <a:prstTxWarp prst="textNoShape">
              <a:avLst/>
            </a:prstTxWarp>
          </a:bodyPr>
          <a:lstStyle/>
          <a:p>
            <a:endParaRPr lang="en-US" sz="1866"/>
          </a:p>
        </p:txBody>
      </p:sp>
      <p:sp>
        <p:nvSpPr>
          <p:cNvPr id="156" name="AutoShape 4">
            <a:extLst>
              <a:ext uri="{FF2B5EF4-FFF2-40B4-BE49-F238E27FC236}">
                <a16:creationId xmlns:a16="http://schemas.microsoft.com/office/drawing/2014/main" id="{F1C3542C-2F48-8E70-58B4-2D076D64CF6C}"/>
              </a:ext>
            </a:extLst>
          </p:cNvPr>
          <p:cNvSpPr>
            <a:spLocks/>
          </p:cNvSpPr>
          <p:nvPr/>
        </p:nvSpPr>
        <p:spPr bwMode="auto">
          <a:xfrm>
            <a:off x="11179963" y="4085238"/>
            <a:ext cx="273871" cy="274838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7428" y="17466"/>
                </a:moveTo>
                <a:cubicBezTo>
                  <a:pt x="16669" y="16923"/>
                  <a:pt x="15846" y="16465"/>
                  <a:pt x="14963" y="16121"/>
                </a:cubicBezTo>
                <a:cubicBezTo>
                  <a:pt x="15595" y="14609"/>
                  <a:pt x="15967" y="12928"/>
                  <a:pt x="16010" y="11148"/>
                </a:cubicBezTo>
                <a:lnTo>
                  <a:pt x="20188" y="11148"/>
                </a:lnTo>
                <a:cubicBezTo>
                  <a:pt x="20097" y="13612"/>
                  <a:pt x="19065" y="15838"/>
                  <a:pt x="17428" y="17466"/>
                </a:cubicBezTo>
                <a:moveTo>
                  <a:pt x="1411" y="11148"/>
                </a:moveTo>
                <a:lnTo>
                  <a:pt x="5589" y="11148"/>
                </a:lnTo>
                <a:cubicBezTo>
                  <a:pt x="5632" y="12928"/>
                  <a:pt x="6004" y="14609"/>
                  <a:pt x="6636" y="16121"/>
                </a:cubicBezTo>
                <a:cubicBezTo>
                  <a:pt x="5753" y="16465"/>
                  <a:pt x="4931" y="16923"/>
                  <a:pt x="4171" y="17466"/>
                </a:cubicBezTo>
                <a:cubicBezTo>
                  <a:pt x="2534" y="15838"/>
                  <a:pt x="1502" y="13612"/>
                  <a:pt x="1411" y="11148"/>
                </a:cubicBezTo>
                <a:moveTo>
                  <a:pt x="3785" y="4553"/>
                </a:moveTo>
                <a:cubicBezTo>
                  <a:pt x="4579" y="5170"/>
                  <a:pt x="5448" y="5691"/>
                  <a:pt x="6388" y="6084"/>
                </a:cubicBezTo>
                <a:cubicBezTo>
                  <a:pt x="5901" y="7433"/>
                  <a:pt x="5627" y="8908"/>
                  <a:pt x="5589" y="10451"/>
                </a:cubicBezTo>
                <a:lnTo>
                  <a:pt x="1411" y="10451"/>
                </a:lnTo>
                <a:cubicBezTo>
                  <a:pt x="1494" y="8190"/>
                  <a:pt x="2376" y="6135"/>
                  <a:pt x="3785" y="4553"/>
                </a:cubicBezTo>
                <a:moveTo>
                  <a:pt x="11148" y="10451"/>
                </a:moveTo>
                <a:lnTo>
                  <a:pt x="11148" y="6950"/>
                </a:lnTo>
                <a:cubicBezTo>
                  <a:pt x="12339" y="6913"/>
                  <a:pt x="13484" y="6696"/>
                  <a:pt x="14558" y="6324"/>
                </a:cubicBezTo>
                <a:cubicBezTo>
                  <a:pt x="15018" y="7598"/>
                  <a:pt x="15276" y="8992"/>
                  <a:pt x="15314" y="10451"/>
                </a:cubicBezTo>
                <a:cubicBezTo>
                  <a:pt x="15314" y="10451"/>
                  <a:pt x="11148" y="10451"/>
                  <a:pt x="11148" y="10451"/>
                </a:cubicBezTo>
                <a:close/>
                <a:moveTo>
                  <a:pt x="14311" y="15882"/>
                </a:moveTo>
                <a:cubicBezTo>
                  <a:pt x="13309" y="15559"/>
                  <a:pt x="12247" y="15380"/>
                  <a:pt x="11148" y="15346"/>
                </a:cubicBezTo>
                <a:lnTo>
                  <a:pt x="11148" y="11148"/>
                </a:lnTo>
                <a:lnTo>
                  <a:pt x="15314" y="11148"/>
                </a:lnTo>
                <a:cubicBezTo>
                  <a:pt x="15270" y="12844"/>
                  <a:pt x="14914" y="14445"/>
                  <a:pt x="14311" y="15882"/>
                </a:cubicBezTo>
                <a:moveTo>
                  <a:pt x="14683" y="16757"/>
                </a:moveTo>
                <a:cubicBezTo>
                  <a:pt x="15476" y="17063"/>
                  <a:pt x="16218" y="17466"/>
                  <a:pt x="16904" y="17941"/>
                </a:cubicBezTo>
                <a:cubicBezTo>
                  <a:pt x="15632" y="19031"/>
                  <a:pt x="14067" y="19781"/>
                  <a:pt x="12344" y="20068"/>
                </a:cubicBezTo>
                <a:cubicBezTo>
                  <a:pt x="13280" y="19136"/>
                  <a:pt x="14076" y="18017"/>
                  <a:pt x="14683" y="16757"/>
                </a:cubicBezTo>
                <a:moveTo>
                  <a:pt x="11148" y="20188"/>
                </a:moveTo>
                <a:lnTo>
                  <a:pt x="11148" y="16043"/>
                </a:lnTo>
                <a:cubicBezTo>
                  <a:pt x="12146" y="16075"/>
                  <a:pt x="13113" y="16231"/>
                  <a:pt x="14025" y="16516"/>
                </a:cubicBezTo>
                <a:cubicBezTo>
                  <a:pt x="13314" y="17970"/>
                  <a:pt x="12343" y="19223"/>
                  <a:pt x="11185" y="20186"/>
                </a:cubicBezTo>
                <a:cubicBezTo>
                  <a:pt x="11185" y="20186"/>
                  <a:pt x="11148" y="20188"/>
                  <a:pt x="11148" y="20188"/>
                </a:cubicBezTo>
                <a:close/>
                <a:moveTo>
                  <a:pt x="9255" y="20068"/>
                </a:moveTo>
                <a:cubicBezTo>
                  <a:pt x="7532" y="19781"/>
                  <a:pt x="5967" y="19031"/>
                  <a:pt x="4695" y="17941"/>
                </a:cubicBezTo>
                <a:cubicBezTo>
                  <a:pt x="5381" y="17466"/>
                  <a:pt x="6123" y="17063"/>
                  <a:pt x="6916" y="16757"/>
                </a:cubicBezTo>
                <a:cubicBezTo>
                  <a:pt x="7523" y="18017"/>
                  <a:pt x="8319" y="19136"/>
                  <a:pt x="9255" y="20068"/>
                </a:cubicBezTo>
                <a:moveTo>
                  <a:pt x="10451" y="11148"/>
                </a:moveTo>
                <a:lnTo>
                  <a:pt x="10451" y="15346"/>
                </a:lnTo>
                <a:cubicBezTo>
                  <a:pt x="9352" y="15380"/>
                  <a:pt x="8290" y="15559"/>
                  <a:pt x="7288" y="15882"/>
                </a:cubicBezTo>
                <a:cubicBezTo>
                  <a:pt x="6685" y="14445"/>
                  <a:pt x="6329" y="12844"/>
                  <a:pt x="6285" y="11148"/>
                </a:cubicBezTo>
                <a:cubicBezTo>
                  <a:pt x="6285" y="11148"/>
                  <a:pt x="10451" y="11148"/>
                  <a:pt x="10451" y="11148"/>
                </a:cubicBezTo>
                <a:close/>
                <a:moveTo>
                  <a:pt x="7041" y="6324"/>
                </a:moveTo>
                <a:cubicBezTo>
                  <a:pt x="8115" y="6696"/>
                  <a:pt x="9260" y="6913"/>
                  <a:pt x="10451" y="6950"/>
                </a:cubicBezTo>
                <a:lnTo>
                  <a:pt x="10451" y="10451"/>
                </a:lnTo>
                <a:lnTo>
                  <a:pt x="6285" y="10451"/>
                </a:lnTo>
                <a:cubicBezTo>
                  <a:pt x="6324" y="8992"/>
                  <a:pt x="6581" y="7598"/>
                  <a:pt x="7041" y="6324"/>
                </a:cubicBezTo>
                <a:moveTo>
                  <a:pt x="6651" y="5442"/>
                </a:moveTo>
                <a:cubicBezTo>
                  <a:pt x="5790" y="5084"/>
                  <a:pt x="4993" y="4609"/>
                  <a:pt x="4263" y="4050"/>
                </a:cubicBezTo>
                <a:cubicBezTo>
                  <a:pt x="5606" y="2749"/>
                  <a:pt x="7332" y="1851"/>
                  <a:pt x="9255" y="1531"/>
                </a:cubicBezTo>
                <a:cubicBezTo>
                  <a:pt x="8175" y="2610"/>
                  <a:pt x="7286" y="3939"/>
                  <a:pt x="6651" y="5442"/>
                </a:cubicBezTo>
                <a:moveTo>
                  <a:pt x="10451" y="1411"/>
                </a:moveTo>
                <a:lnTo>
                  <a:pt x="10451" y="6253"/>
                </a:lnTo>
                <a:cubicBezTo>
                  <a:pt x="9352" y="6217"/>
                  <a:pt x="8296" y="6021"/>
                  <a:pt x="7303" y="5681"/>
                </a:cubicBezTo>
                <a:cubicBezTo>
                  <a:pt x="8029" y="3972"/>
                  <a:pt x="9101" y="2507"/>
                  <a:pt x="10415" y="1413"/>
                </a:cubicBezTo>
                <a:cubicBezTo>
                  <a:pt x="10427" y="1412"/>
                  <a:pt x="10439" y="1411"/>
                  <a:pt x="10451" y="1411"/>
                </a:cubicBezTo>
                <a:moveTo>
                  <a:pt x="12344" y="1531"/>
                </a:moveTo>
                <a:cubicBezTo>
                  <a:pt x="14267" y="1851"/>
                  <a:pt x="15993" y="2749"/>
                  <a:pt x="17336" y="4050"/>
                </a:cubicBezTo>
                <a:cubicBezTo>
                  <a:pt x="16606" y="4609"/>
                  <a:pt x="15809" y="5084"/>
                  <a:pt x="14948" y="5442"/>
                </a:cubicBezTo>
                <a:cubicBezTo>
                  <a:pt x="14313" y="3939"/>
                  <a:pt x="13424" y="2610"/>
                  <a:pt x="12344" y="1531"/>
                </a:cubicBezTo>
                <a:moveTo>
                  <a:pt x="11184" y="1413"/>
                </a:moveTo>
                <a:cubicBezTo>
                  <a:pt x="12498" y="2507"/>
                  <a:pt x="13570" y="3972"/>
                  <a:pt x="14296" y="5681"/>
                </a:cubicBezTo>
                <a:cubicBezTo>
                  <a:pt x="13303" y="6021"/>
                  <a:pt x="12247" y="6217"/>
                  <a:pt x="11148" y="6253"/>
                </a:cubicBezTo>
                <a:lnTo>
                  <a:pt x="11148" y="1411"/>
                </a:lnTo>
                <a:cubicBezTo>
                  <a:pt x="11160" y="1411"/>
                  <a:pt x="11172" y="1412"/>
                  <a:pt x="11184" y="1413"/>
                </a:cubicBezTo>
                <a:moveTo>
                  <a:pt x="10414" y="20186"/>
                </a:moveTo>
                <a:cubicBezTo>
                  <a:pt x="9256" y="19223"/>
                  <a:pt x="8285" y="17970"/>
                  <a:pt x="7574" y="16516"/>
                </a:cubicBezTo>
                <a:cubicBezTo>
                  <a:pt x="8486" y="16231"/>
                  <a:pt x="9453" y="16075"/>
                  <a:pt x="10451" y="16043"/>
                </a:cubicBezTo>
                <a:lnTo>
                  <a:pt x="10451" y="20188"/>
                </a:lnTo>
                <a:cubicBezTo>
                  <a:pt x="10451" y="20188"/>
                  <a:pt x="10414" y="20186"/>
                  <a:pt x="10414" y="20186"/>
                </a:cubicBezTo>
                <a:close/>
                <a:moveTo>
                  <a:pt x="20188" y="10451"/>
                </a:moveTo>
                <a:lnTo>
                  <a:pt x="16010" y="10451"/>
                </a:lnTo>
                <a:cubicBezTo>
                  <a:pt x="15972" y="8908"/>
                  <a:pt x="15698" y="7433"/>
                  <a:pt x="15211" y="6084"/>
                </a:cubicBezTo>
                <a:cubicBezTo>
                  <a:pt x="16151" y="5691"/>
                  <a:pt x="17020" y="5170"/>
                  <a:pt x="17814" y="4553"/>
                </a:cubicBezTo>
                <a:cubicBezTo>
                  <a:pt x="19223" y="6135"/>
                  <a:pt x="20105" y="8190"/>
                  <a:pt x="20188" y="10451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4" y="21600"/>
                  <a:pt x="21600" y="16764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45" tIns="19045" rIns="19045" bIns="19045" anchor="ctr"/>
          <a:lstStyle/>
          <a:p>
            <a:pPr algn="ctr" defTabSz="228543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DFB5AC0D-2529-13B4-F65C-AC6524B40BDD}"/>
              </a:ext>
            </a:extLst>
          </p:cNvPr>
          <p:cNvGrpSpPr/>
          <p:nvPr/>
        </p:nvGrpSpPr>
        <p:grpSpPr>
          <a:xfrm>
            <a:off x="10615418" y="4102227"/>
            <a:ext cx="283065" cy="230323"/>
            <a:chOff x="10074275" y="4479132"/>
            <a:chExt cx="464344" cy="377825"/>
          </a:xfrm>
          <a:solidFill>
            <a:srgbClr val="383537"/>
          </a:solidFill>
        </p:grpSpPr>
        <p:sp>
          <p:nvSpPr>
            <p:cNvPr id="158" name="AutoShape 5">
              <a:extLst>
                <a:ext uri="{FF2B5EF4-FFF2-40B4-BE49-F238E27FC236}">
                  <a16:creationId xmlns:a16="http://schemas.microsoft.com/office/drawing/2014/main" id="{F3C8E50B-EA61-366C-1900-773B9D62F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3363" y="4595019"/>
              <a:ext cx="87313" cy="1166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7999" y="18900"/>
                  </a:moveTo>
                  <a:lnTo>
                    <a:pt x="3600" y="18900"/>
                  </a:lnTo>
                  <a:lnTo>
                    <a:pt x="3600" y="2700"/>
                  </a:lnTo>
                  <a:lnTo>
                    <a:pt x="7200" y="2700"/>
                  </a:lnTo>
                  <a:lnTo>
                    <a:pt x="17999" y="14850"/>
                  </a:lnTo>
                  <a:cubicBezTo>
                    <a:pt x="17999" y="14850"/>
                    <a:pt x="17999" y="18900"/>
                    <a:pt x="17999" y="18900"/>
                  </a:cubicBezTo>
                  <a:close/>
                  <a:moveTo>
                    <a:pt x="10195" y="1202"/>
                  </a:moveTo>
                  <a:cubicBezTo>
                    <a:pt x="9527" y="450"/>
                    <a:pt x="8402" y="0"/>
                    <a:pt x="7200" y="0"/>
                  </a:cubicBezTo>
                  <a:lnTo>
                    <a:pt x="3600" y="0"/>
                  </a:lnTo>
                  <a:cubicBezTo>
                    <a:pt x="1610" y="0"/>
                    <a:pt x="0" y="1207"/>
                    <a:pt x="0" y="2700"/>
                  </a:cubicBezTo>
                  <a:lnTo>
                    <a:pt x="0" y="18900"/>
                  </a:lnTo>
                  <a:cubicBezTo>
                    <a:pt x="0" y="20392"/>
                    <a:pt x="1610" y="21599"/>
                    <a:pt x="3600" y="21599"/>
                  </a:cubicBezTo>
                  <a:lnTo>
                    <a:pt x="17999" y="21599"/>
                  </a:lnTo>
                  <a:cubicBezTo>
                    <a:pt x="19989" y="21599"/>
                    <a:pt x="21600" y="20392"/>
                    <a:pt x="21600" y="18900"/>
                  </a:cubicBezTo>
                  <a:lnTo>
                    <a:pt x="21600" y="14850"/>
                  </a:lnTo>
                  <a:cubicBezTo>
                    <a:pt x="21600" y="14317"/>
                    <a:pt x="21389" y="13795"/>
                    <a:pt x="20995" y="13352"/>
                  </a:cubicBezTo>
                  <a:cubicBezTo>
                    <a:pt x="20995" y="13352"/>
                    <a:pt x="10195" y="1202"/>
                    <a:pt x="10195" y="1202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59" name="AutoShape 6">
              <a:extLst>
                <a:ext uri="{FF2B5EF4-FFF2-40B4-BE49-F238E27FC236}">
                  <a16:creationId xmlns:a16="http://schemas.microsoft.com/office/drawing/2014/main" id="{E9ACC0B2-A39C-CD3D-5877-F1E3512CC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4275" y="4479132"/>
              <a:ext cx="464344" cy="37782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250" y="16615"/>
                  </a:moveTo>
                  <a:cubicBezTo>
                    <a:pt x="20250" y="17074"/>
                    <a:pt x="19948" y="17446"/>
                    <a:pt x="19575" y="17446"/>
                  </a:cubicBezTo>
                  <a:lnTo>
                    <a:pt x="18803" y="17446"/>
                  </a:lnTo>
                  <a:cubicBezTo>
                    <a:pt x="18501" y="16016"/>
                    <a:pt x="17453" y="14953"/>
                    <a:pt x="16200" y="14953"/>
                  </a:cubicBezTo>
                  <a:cubicBezTo>
                    <a:pt x="14945" y="14953"/>
                    <a:pt x="13897" y="16016"/>
                    <a:pt x="13595" y="17446"/>
                  </a:cubicBezTo>
                  <a:lnTo>
                    <a:pt x="10029" y="17446"/>
                  </a:lnTo>
                  <a:cubicBezTo>
                    <a:pt x="9727" y="16016"/>
                    <a:pt x="8679" y="14953"/>
                    <a:pt x="7425" y="14953"/>
                  </a:cubicBezTo>
                  <a:cubicBezTo>
                    <a:pt x="6170" y="14953"/>
                    <a:pt x="5122" y="16016"/>
                    <a:pt x="4820" y="17446"/>
                  </a:cubicBezTo>
                  <a:lnTo>
                    <a:pt x="4050" y="17446"/>
                  </a:lnTo>
                  <a:cubicBezTo>
                    <a:pt x="3677" y="17446"/>
                    <a:pt x="3375" y="17074"/>
                    <a:pt x="3375" y="16615"/>
                  </a:cubicBezTo>
                  <a:lnTo>
                    <a:pt x="3375" y="14123"/>
                  </a:lnTo>
                  <a:lnTo>
                    <a:pt x="12150" y="14123"/>
                  </a:lnTo>
                  <a:cubicBezTo>
                    <a:pt x="13266" y="14123"/>
                    <a:pt x="14175" y="13005"/>
                    <a:pt x="14175" y="11630"/>
                  </a:cubicBezTo>
                  <a:lnTo>
                    <a:pt x="14175" y="5815"/>
                  </a:lnTo>
                  <a:lnTo>
                    <a:pt x="16875" y="5815"/>
                  </a:lnTo>
                  <a:cubicBezTo>
                    <a:pt x="17100" y="5815"/>
                    <a:pt x="17311" y="5954"/>
                    <a:pt x="17436" y="6185"/>
                  </a:cubicBezTo>
                  <a:lnTo>
                    <a:pt x="20136" y="11169"/>
                  </a:lnTo>
                  <a:cubicBezTo>
                    <a:pt x="20210" y="11306"/>
                    <a:pt x="20250" y="11466"/>
                    <a:pt x="20250" y="11630"/>
                  </a:cubicBezTo>
                  <a:cubicBezTo>
                    <a:pt x="20250" y="11630"/>
                    <a:pt x="20250" y="16615"/>
                    <a:pt x="20250" y="16615"/>
                  </a:cubicBezTo>
                  <a:close/>
                  <a:moveTo>
                    <a:pt x="16200" y="19938"/>
                  </a:moveTo>
                  <a:cubicBezTo>
                    <a:pt x="15454" y="19938"/>
                    <a:pt x="14850" y="19193"/>
                    <a:pt x="14850" y="18276"/>
                  </a:cubicBezTo>
                  <a:cubicBezTo>
                    <a:pt x="14850" y="17360"/>
                    <a:pt x="15454" y="16615"/>
                    <a:pt x="16200" y="16615"/>
                  </a:cubicBezTo>
                  <a:cubicBezTo>
                    <a:pt x="16945" y="16615"/>
                    <a:pt x="17550" y="17360"/>
                    <a:pt x="17550" y="18276"/>
                  </a:cubicBezTo>
                  <a:cubicBezTo>
                    <a:pt x="17550" y="19193"/>
                    <a:pt x="16945" y="19938"/>
                    <a:pt x="16200" y="19938"/>
                  </a:cubicBezTo>
                  <a:moveTo>
                    <a:pt x="7425" y="19938"/>
                  </a:moveTo>
                  <a:cubicBezTo>
                    <a:pt x="6679" y="19938"/>
                    <a:pt x="6075" y="19193"/>
                    <a:pt x="6075" y="18276"/>
                  </a:cubicBezTo>
                  <a:cubicBezTo>
                    <a:pt x="6075" y="17360"/>
                    <a:pt x="6679" y="16615"/>
                    <a:pt x="7425" y="16615"/>
                  </a:cubicBezTo>
                  <a:cubicBezTo>
                    <a:pt x="8170" y="16615"/>
                    <a:pt x="8775" y="17360"/>
                    <a:pt x="8775" y="18276"/>
                  </a:cubicBezTo>
                  <a:cubicBezTo>
                    <a:pt x="8775" y="19193"/>
                    <a:pt x="8170" y="19938"/>
                    <a:pt x="7425" y="19938"/>
                  </a:cubicBezTo>
                  <a:moveTo>
                    <a:pt x="2024" y="12461"/>
                  </a:moveTo>
                  <a:cubicBezTo>
                    <a:pt x="1652" y="12461"/>
                    <a:pt x="1349" y="12089"/>
                    <a:pt x="1349" y="11630"/>
                  </a:cubicBezTo>
                  <a:lnTo>
                    <a:pt x="1349" y="2492"/>
                  </a:lnTo>
                  <a:cubicBezTo>
                    <a:pt x="1349" y="2033"/>
                    <a:pt x="1652" y="1661"/>
                    <a:pt x="2024" y="1661"/>
                  </a:cubicBezTo>
                  <a:lnTo>
                    <a:pt x="12150" y="1661"/>
                  </a:lnTo>
                  <a:cubicBezTo>
                    <a:pt x="12523" y="1661"/>
                    <a:pt x="12825" y="2033"/>
                    <a:pt x="12825" y="2492"/>
                  </a:cubicBezTo>
                  <a:lnTo>
                    <a:pt x="12825" y="4153"/>
                  </a:lnTo>
                  <a:lnTo>
                    <a:pt x="12825" y="5815"/>
                  </a:lnTo>
                  <a:lnTo>
                    <a:pt x="12825" y="11630"/>
                  </a:lnTo>
                  <a:cubicBezTo>
                    <a:pt x="12825" y="12089"/>
                    <a:pt x="12523" y="12461"/>
                    <a:pt x="12150" y="12461"/>
                  </a:cubicBezTo>
                  <a:cubicBezTo>
                    <a:pt x="12150" y="12461"/>
                    <a:pt x="2024" y="12461"/>
                    <a:pt x="2024" y="12461"/>
                  </a:cubicBezTo>
                  <a:close/>
                  <a:moveTo>
                    <a:pt x="21259" y="10248"/>
                  </a:moveTo>
                  <a:lnTo>
                    <a:pt x="18559" y="5263"/>
                  </a:lnTo>
                  <a:cubicBezTo>
                    <a:pt x="18182" y="4568"/>
                    <a:pt x="17552" y="4153"/>
                    <a:pt x="16875" y="4153"/>
                  </a:cubicBezTo>
                  <a:lnTo>
                    <a:pt x="14175" y="4153"/>
                  </a:lnTo>
                  <a:lnTo>
                    <a:pt x="14175" y="2492"/>
                  </a:lnTo>
                  <a:cubicBezTo>
                    <a:pt x="14175" y="1117"/>
                    <a:pt x="13266" y="0"/>
                    <a:pt x="12150" y="0"/>
                  </a:cubicBezTo>
                  <a:lnTo>
                    <a:pt x="2024" y="0"/>
                  </a:lnTo>
                  <a:cubicBezTo>
                    <a:pt x="908" y="0"/>
                    <a:pt x="0" y="1117"/>
                    <a:pt x="0" y="2492"/>
                  </a:cubicBezTo>
                  <a:lnTo>
                    <a:pt x="0" y="11630"/>
                  </a:lnTo>
                  <a:cubicBezTo>
                    <a:pt x="0" y="13005"/>
                    <a:pt x="908" y="14123"/>
                    <a:pt x="2024" y="14123"/>
                  </a:cubicBezTo>
                  <a:lnTo>
                    <a:pt x="2025" y="14123"/>
                  </a:lnTo>
                  <a:lnTo>
                    <a:pt x="2025" y="16615"/>
                  </a:lnTo>
                  <a:cubicBezTo>
                    <a:pt x="2025" y="17989"/>
                    <a:pt x="2933" y="19107"/>
                    <a:pt x="4050" y="19107"/>
                  </a:cubicBezTo>
                  <a:lnTo>
                    <a:pt x="4820" y="19107"/>
                  </a:lnTo>
                  <a:cubicBezTo>
                    <a:pt x="5122" y="20537"/>
                    <a:pt x="6170" y="21600"/>
                    <a:pt x="7425" y="21600"/>
                  </a:cubicBezTo>
                  <a:cubicBezTo>
                    <a:pt x="8679" y="21600"/>
                    <a:pt x="9727" y="20537"/>
                    <a:pt x="10029" y="19107"/>
                  </a:cubicBezTo>
                  <a:lnTo>
                    <a:pt x="13595" y="19107"/>
                  </a:lnTo>
                  <a:cubicBezTo>
                    <a:pt x="13897" y="20537"/>
                    <a:pt x="14945" y="21600"/>
                    <a:pt x="16200" y="21600"/>
                  </a:cubicBezTo>
                  <a:cubicBezTo>
                    <a:pt x="17453" y="21600"/>
                    <a:pt x="18501" y="20537"/>
                    <a:pt x="18803" y="19107"/>
                  </a:cubicBezTo>
                  <a:lnTo>
                    <a:pt x="19575" y="19107"/>
                  </a:lnTo>
                  <a:cubicBezTo>
                    <a:pt x="20691" y="19107"/>
                    <a:pt x="21599" y="17989"/>
                    <a:pt x="21599" y="16615"/>
                  </a:cubicBezTo>
                  <a:lnTo>
                    <a:pt x="21599" y="11630"/>
                  </a:lnTo>
                  <a:cubicBezTo>
                    <a:pt x="21599" y="11137"/>
                    <a:pt x="21482" y="10658"/>
                    <a:pt x="21259" y="10248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78ECA4D0-46DF-63E0-469C-6A7724EB3F28}"/>
              </a:ext>
            </a:extLst>
          </p:cNvPr>
          <p:cNvGrpSpPr/>
          <p:nvPr/>
        </p:nvGrpSpPr>
        <p:grpSpPr>
          <a:xfrm>
            <a:off x="10104572" y="4075615"/>
            <a:ext cx="283065" cy="283548"/>
            <a:chOff x="9145588" y="4435475"/>
            <a:chExt cx="464344" cy="465138"/>
          </a:xfrm>
          <a:solidFill>
            <a:srgbClr val="383537"/>
          </a:solidFill>
        </p:grpSpPr>
        <p:sp>
          <p:nvSpPr>
            <p:cNvPr id="161" name="AutoShape 7">
              <a:extLst>
                <a:ext uri="{FF2B5EF4-FFF2-40B4-BE49-F238E27FC236}">
                  <a16:creationId xmlns:a16="http://schemas.microsoft.com/office/drawing/2014/main" id="{630C95E8-00A5-9E6E-7AD3-64969DFFE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5588" y="4435475"/>
              <a:ext cx="464344" cy="465138"/>
            </a:xfrm>
            <a:custGeom>
              <a:avLst/>
              <a:gdLst>
                <a:gd name="T0" fmla="+- 0 10800 1271"/>
                <a:gd name="T1" fmla="*/ T0 w 19058"/>
                <a:gd name="T2" fmla="+- 0 10799 1270"/>
                <a:gd name="T3" fmla="*/ 10799 h 19059"/>
                <a:gd name="T4" fmla="+- 0 10800 1271"/>
                <a:gd name="T5" fmla="*/ T4 w 19058"/>
                <a:gd name="T6" fmla="+- 0 10799 1270"/>
                <a:gd name="T7" fmla="*/ 10799 h 19059"/>
                <a:gd name="T8" fmla="+- 0 10800 1271"/>
                <a:gd name="T9" fmla="*/ T8 w 19058"/>
                <a:gd name="T10" fmla="+- 0 10799 1270"/>
                <a:gd name="T11" fmla="*/ 10799 h 19059"/>
                <a:gd name="T12" fmla="+- 0 10800 1271"/>
                <a:gd name="T13" fmla="*/ T12 w 19058"/>
                <a:gd name="T14" fmla="+- 0 10799 1270"/>
                <a:gd name="T15" fmla="*/ 10799 h 1905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058" h="19059">
                  <a:moveTo>
                    <a:pt x="6430" y="17268"/>
                  </a:moveTo>
                  <a:cubicBezTo>
                    <a:pt x="2162" y="15559"/>
                    <a:pt x="82" y="10698"/>
                    <a:pt x="1790" y="6431"/>
                  </a:cubicBezTo>
                  <a:cubicBezTo>
                    <a:pt x="3499" y="2164"/>
                    <a:pt x="8360" y="81"/>
                    <a:pt x="12627" y="1791"/>
                  </a:cubicBezTo>
                  <a:cubicBezTo>
                    <a:pt x="16894" y="3499"/>
                    <a:pt x="18975" y="8361"/>
                    <a:pt x="17267" y="12628"/>
                  </a:cubicBezTo>
                  <a:cubicBezTo>
                    <a:pt x="15558" y="16895"/>
                    <a:pt x="10696" y="18976"/>
                    <a:pt x="6430" y="17268"/>
                  </a:cubicBezTo>
                  <a:moveTo>
                    <a:pt x="13070" y="685"/>
                  </a:moveTo>
                  <a:cubicBezTo>
                    <a:pt x="8186" y="-1270"/>
                    <a:pt x="2641" y="1103"/>
                    <a:pt x="685" y="5987"/>
                  </a:cubicBezTo>
                  <a:cubicBezTo>
                    <a:pt x="-1271" y="10872"/>
                    <a:pt x="1103" y="16418"/>
                    <a:pt x="5987" y="18373"/>
                  </a:cubicBezTo>
                  <a:cubicBezTo>
                    <a:pt x="10871" y="20330"/>
                    <a:pt x="16416" y="17955"/>
                    <a:pt x="18373" y="13071"/>
                  </a:cubicBezTo>
                  <a:cubicBezTo>
                    <a:pt x="20329" y="8186"/>
                    <a:pt x="17954" y="2641"/>
                    <a:pt x="13070" y="685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62" name="AutoShape 8">
              <a:extLst>
                <a:ext uri="{FF2B5EF4-FFF2-40B4-BE49-F238E27FC236}">
                  <a16:creationId xmlns:a16="http://schemas.microsoft.com/office/drawing/2014/main" id="{A599285F-FE08-6C82-C5EE-349510851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8788" y="4638675"/>
              <a:ext cx="57944" cy="57944"/>
            </a:xfrm>
            <a:custGeom>
              <a:avLst/>
              <a:gdLst>
                <a:gd name="T0" fmla="+- 0 10801 1272"/>
                <a:gd name="T1" fmla="*/ T0 w 19059"/>
                <a:gd name="T2" fmla="+- 0 10800 1272"/>
                <a:gd name="T3" fmla="*/ 10800 h 19056"/>
                <a:gd name="T4" fmla="+- 0 10801 1272"/>
                <a:gd name="T5" fmla="*/ T4 w 19059"/>
                <a:gd name="T6" fmla="+- 0 10800 1272"/>
                <a:gd name="T7" fmla="*/ 10800 h 19056"/>
                <a:gd name="T8" fmla="+- 0 10801 1272"/>
                <a:gd name="T9" fmla="*/ T8 w 19059"/>
                <a:gd name="T10" fmla="+- 0 10800 1272"/>
                <a:gd name="T11" fmla="*/ 10800 h 19056"/>
                <a:gd name="T12" fmla="+- 0 10801 1272"/>
                <a:gd name="T13" fmla="*/ T12 w 19059"/>
                <a:gd name="T14" fmla="+- 0 10800 1272"/>
                <a:gd name="T15" fmla="*/ 10800 h 19056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059" h="19056">
                  <a:moveTo>
                    <a:pt x="7753" y="13951"/>
                  </a:moveTo>
                  <a:cubicBezTo>
                    <a:pt x="5315" y="12969"/>
                    <a:pt x="4129" y="10197"/>
                    <a:pt x="5101" y="7755"/>
                  </a:cubicBezTo>
                  <a:cubicBezTo>
                    <a:pt x="6083" y="5323"/>
                    <a:pt x="8860" y="4132"/>
                    <a:pt x="11298" y="5104"/>
                  </a:cubicBezTo>
                  <a:cubicBezTo>
                    <a:pt x="13735" y="6081"/>
                    <a:pt x="14926" y="8858"/>
                    <a:pt x="13949" y="11300"/>
                  </a:cubicBezTo>
                  <a:cubicBezTo>
                    <a:pt x="12972" y="13737"/>
                    <a:pt x="10195" y="14923"/>
                    <a:pt x="7753" y="13951"/>
                  </a:cubicBezTo>
                  <a:moveTo>
                    <a:pt x="13070" y="686"/>
                  </a:moveTo>
                  <a:cubicBezTo>
                    <a:pt x="8190" y="-1272"/>
                    <a:pt x="2640" y="1104"/>
                    <a:pt x="686" y="5988"/>
                  </a:cubicBezTo>
                  <a:cubicBezTo>
                    <a:pt x="-1272" y="10872"/>
                    <a:pt x="1105" y="16416"/>
                    <a:pt x="5985" y="18369"/>
                  </a:cubicBezTo>
                  <a:cubicBezTo>
                    <a:pt x="10870" y="20328"/>
                    <a:pt x="16415" y="17951"/>
                    <a:pt x="18374" y="13072"/>
                  </a:cubicBezTo>
                  <a:cubicBezTo>
                    <a:pt x="20328" y="8188"/>
                    <a:pt x="17960" y="2644"/>
                    <a:pt x="13070" y="686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63" name="AutoShape 9">
              <a:extLst>
                <a:ext uri="{FF2B5EF4-FFF2-40B4-BE49-F238E27FC236}">
                  <a16:creationId xmlns:a16="http://schemas.microsoft.com/office/drawing/2014/main" id="{A68056BE-38DB-1BAD-B237-DD0BE3BB3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0050" y="4580732"/>
              <a:ext cx="174625" cy="174625"/>
            </a:xfrm>
            <a:custGeom>
              <a:avLst/>
              <a:gdLst>
                <a:gd name="T0" fmla="+- 0 10800 1271"/>
                <a:gd name="T1" fmla="*/ T0 w 19059"/>
                <a:gd name="T2" fmla="+- 0 10800 1271"/>
                <a:gd name="T3" fmla="*/ 10800 h 19058"/>
                <a:gd name="T4" fmla="+- 0 10800 1271"/>
                <a:gd name="T5" fmla="*/ T4 w 19059"/>
                <a:gd name="T6" fmla="+- 0 10800 1271"/>
                <a:gd name="T7" fmla="*/ 10800 h 19058"/>
                <a:gd name="T8" fmla="+- 0 10800 1271"/>
                <a:gd name="T9" fmla="*/ T8 w 19059"/>
                <a:gd name="T10" fmla="+- 0 10800 1271"/>
                <a:gd name="T11" fmla="*/ 10800 h 19058"/>
                <a:gd name="T12" fmla="+- 0 10800 1271"/>
                <a:gd name="T13" fmla="*/ T12 w 19059"/>
                <a:gd name="T14" fmla="+- 0 10800 1271"/>
                <a:gd name="T15" fmla="*/ 10800 h 19058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059" h="19058">
                  <a:moveTo>
                    <a:pt x="7169" y="15424"/>
                  </a:moveTo>
                  <a:cubicBezTo>
                    <a:pt x="3916" y="14123"/>
                    <a:pt x="2331" y="10417"/>
                    <a:pt x="3632" y="7167"/>
                  </a:cubicBezTo>
                  <a:cubicBezTo>
                    <a:pt x="4934" y="3917"/>
                    <a:pt x="8638" y="2331"/>
                    <a:pt x="11889" y="3632"/>
                  </a:cubicBezTo>
                  <a:cubicBezTo>
                    <a:pt x="15141" y="4934"/>
                    <a:pt x="16728" y="8640"/>
                    <a:pt x="15425" y="11890"/>
                  </a:cubicBezTo>
                  <a:cubicBezTo>
                    <a:pt x="14124" y="15140"/>
                    <a:pt x="10419" y="16728"/>
                    <a:pt x="7169" y="15424"/>
                  </a:cubicBezTo>
                  <a:moveTo>
                    <a:pt x="13071" y="685"/>
                  </a:moveTo>
                  <a:cubicBezTo>
                    <a:pt x="8186" y="-1271"/>
                    <a:pt x="2639" y="1104"/>
                    <a:pt x="686" y="5987"/>
                  </a:cubicBezTo>
                  <a:cubicBezTo>
                    <a:pt x="-1271" y="10871"/>
                    <a:pt x="1104" y="16416"/>
                    <a:pt x="5987" y="18372"/>
                  </a:cubicBezTo>
                  <a:cubicBezTo>
                    <a:pt x="10874" y="20329"/>
                    <a:pt x="16418" y="17955"/>
                    <a:pt x="18375" y="13070"/>
                  </a:cubicBezTo>
                  <a:cubicBezTo>
                    <a:pt x="20328" y="8186"/>
                    <a:pt x="17956" y="2641"/>
                    <a:pt x="13071" y="685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64" name="AutoShape 10">
              <a:extLst>
                <a:ext uri="{FF2B5EF4-FFF2-40B4-BE49-F238E27FC236}">
                  <a16:creationId xmlns:a16="http://schemas.microsoft.com/office/drawing/2014/main" id="{FE4113F9-8E3A-C9D5-D1E4-646767E61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6732" y="4696619"/>
              <a:ext cx="72231" cy="74613"/>
            </a:xfrm>
            <a:custGeom>
              <a:avLst/>
              <a:gdLst>
                <a:gd name="T0" fmla="+- 0 10804 288"/>
                <a:gd name="T1" fmla="*/ T0 w 21033"/>
                <a:gd name="T2" fmla="+- 0 10798 277"/>
                <a:gd name="T3" fmla="*/ 10798 h 21043"/>
                <a:gd name="T4" fmla="+- 0 10804 288"/>
                <a:gd name="T5" fmla="*/ T4 w 21033"/>
                <a:gd name="T6" fmla="+- 0 10798 277"/>
                <a:gd name="T7" fmla="*/ 10798 h 21043"/>
                <a:gd name="T8" fmla="+- 0 10804 288"/>
                <a:gd name="T9" fmla="*/ T8 w 21033"/>
                <a:gd name="T10" fmla="+- 0 10798 277"/>
                <a:gd name="T11" fmla="*/ 10798 h 21043"/>
                <a:gd name="T12" fmla="+- 0 10804 288"/>
                <a:gd name="T13" fmla="*/ T12 w 21033"/>
                <a:gd name="T14" fmla="+- 0 10798 277"/>
                <a:gd name="T15" fmla="*/ 10798 h 21043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033" h="21043">
                  <a:moveTo>
                    <a:pt x="20881" y="2825"/>
                  </a:moveTo>
                  <a:cubicBezTo>
                    <a:pt x="21312" y="1771"/>
                    <a:pt x="20787" y="572"/>
                    <a:pt x="19713" y="149"/>
                  </a:cubicBezTo>
                  <a:cubicBezTo>
                    <a:pt x="18636" y="-277"/>
                    <a:pt x="17414" y="238"/>
                    <a:pt x="16984" y="1296"/>
                  </a:cubicBezTo>
                  <a:lnTo>
                    <a:pt x="16980" y="1292"/>
                  </a:lnTo>
                  <a:cubicBezTo>
                    <a:pt x="13964" y="8692"/>
                    <a:pt x="8182" y="14184"/>
                    <a:pt x="1269" y="17089"/>
                  </a:cubicBezTo>
                  <a:cubicBezTo>
                    <a:pt x="207" y="17536"/>
                    <a:pt x="-288" y="18747"/>
                    <a:pt x="170" y="19789"/>
                  </a:cubicBezTo>
                  <a:cubicBezTo>
                    <a:pt x="629" y="20840"/>
                    <a:pt x="1863" y="21323"/>
                    <a:pt x="2924" y="20876"/>
                  </a:cubicBezTo>
                  <a:cubicBezTo>
                    <a:pt x="2961" y="20860"/>
                    <a:pt x="2982" y="20828"/>
                    <a:pt x="3014" y="20815"/>
                  </a:cubicBezTo>
                  <a:cubicBezTo>
                    <a:pt x="10874" y="17480"/>
                    <a:pt x="17451" y="11227"/>
                    <a:pt x="20877" y="2825"/>
                  </a:cubicBezTo>
                  <a:cubicBezTo>
                    <a:pt x="20877" y="2825"/>
                    <a:pt x="20881" y="2825"/>
                    <a:pt x="20881" y="282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65" name="AutoShape 11">
              <a:extLst>
                <a:ext uri="{FF2B5EF4-FFF2-40B4-BE49-F238E27FC236}">
                  <a16:creationId xmlns:a16="http://schemas.microsoft.com/office/drawing/2014/main" id="{9C137DF9-569C-4001-03FE-A10AEB493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5307" y="4725988"/>
              <a:ext cx="103981" cy="106363"/>
            </a:xfrm>
            <a:custGeom>
              <a:avLst/>
              <a:gdLst>
                <a:gd name="T0" fmla="+- 0 10803 203"/>
                <a:gd name="T1" fmla="*/ T0 w 21201"/>
                <a:gd name="T2" fmla="+- 0 10798 194"/>
                <a:gd name="T3" fmla="*/ 10798 h 21209"/>
                <a:gd name="T4" fmla="+- 0 10803 203"/>
                <a:gd name="T5" fmla="*/ T4 w 21201"/>
                <a:gd name="T6" fmla="+- 0 10798 194"/>
                <a:gd name="T7" fmla="*/ 10798 h 21209"/>
                <a:gd name="T8" fmla="+- 0 10803 203"/>
                <a:gd name="T9" fmla="*/ T8 w 21201"/>
                <a:gd name="T10" fmla="+- 0 10798 194"/>
                <a:gd name="T11" fmla="*/ 10798 h 21209"/>
                <a:gd name="T12" fmla="+- 0 10803 203"/>
                <a:gd name="T13" fmla="*/ T12 w 21201"/>
                <a:gd name="T14" fmla="+- 0 10798 194"/>
                <a:gd name="T15" fmla="*/ 10798 h 2120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201" h="21209">
                  <a:moveTo>
                    <a:pt x="20267" y="104"/>
                  </a:moveTo>
                  <a:cubicBezTo>
                    <a:pt x="19508" y="-194"/>
                    <a:pt x="18645" y="169"/>
                    <a:pt x="18339" y="912"/>
                  </a:cubicBezTo>
                  <a:cubicBezTo>
                    <a:pt x="14991" y="9110"/>
                    <a:pt x="8568" y="15198"/>
                    <a:pt x="894" y="18420"/>
                  </a:cubicBezTo>
                  <a:cubicBezTo>
                    <a:pt x="144" y="18735"/>
                    <a:pt x="-203" y="19589"/>
                    <a:pt x="121" y="20327"/>
                  </a:cubicBezTo>
                  <a:cubicBezTo>
                    <a:pt x="442" y="21068"/>
                    <a:pt x="1314" y="21406"/>
                    <a:pt x="2067" y="21090"/>
                  </a:cubicBezTo>
                  <a:cubicBezTo>
                    <a:pt x="2102" y="21073"/>
                    <a:pt x="2125" y="21042"/>
                    <a:pt x="2159" y="21025"/>
                  </a:cubicBezTo>
                  <a:cubicBezTo>
                    <a:pt x="10491" y="17500"/>
                    <a:pt x="17461" y="10881"/>
                    <a:pt x="21095" y="1994"/>
                  </a:cubicBezTo>
                  <a:cubicBezTo>
                    <a:pt x="21397" y="1250"/>
                    <a:pt x="21026" y="404"/>
                    <a:pt x="20267" y="10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66" name="AutoShape 12">
              <a:extLst>
                <a:ext uri="{FF2B5EF4-FFF2-40B4-BE49-F238E27FC236}">
                  <a16:creationId xmlns:a16="http://schemas.microsoft.com/office/drawing/2014/main" id="{BDCF8805-2B45-3015-6CE1-662784DAF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1019" y="4711700"/>
              <a:ext cx="88106" cy="89694"/>
            </a:xfrm>
            <a:custGeom>
              <a:avLst/>
              <a:gdLst>
                <a:gd name="T0" fmla="+- 0 10802 238"/>
                <a:gd name="T1" fmla="*/ T0 w 21128"/>
                <a:gd name="T2" fmla="+- 0 10797 227"/>
                <a:gd name="T3" fmla="*/ 10797 h 21141"/>
                <a:gd name="T4" fmla="+- 0 10802 238"/>
                <a:gd name="T5" fmla="*/ T4 w 21128"/>
                <a:gd name="T6" fmla="+- 0 10797 227"/>
                <a:gd name="T7" fmla="*/ 10797 h 21141"/>
                <a:gd name="T8" fmla="+- 0 10802 238"/>
                <a:gd name="T9" fmla="*/ T8 w 21128"/>
                <a:gd name="T10" fmla="+- 0 10797 227"/>
                <a:gd name="T11" fmla="*/ 10797 h 21141"/>
                <a:gd name="T12" fmla="+- 0 10802 238"/>
                <a:gd name="T13" fmla="*/ T12 w 21128"/>
                <a:gd name="T14" fmla="+- 0 10797 227"/>
                <a:gd name="T15" fmla="*/ 10797 h 21141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128" h="21141">
                  <a:moveTo>
                    <a:pt x="20035" y="122"/>
                  </a:moveTo>
                  <a:cubicBezTo>
                    <a:pt x="19142" y="-227"/>
                    <a:pt x="18134" y="195"/>
                    <a:pt x="17778" y="1071"/>
                  </a:cubicBezTo>
                  <a:cubicBezTo>
                    <a:pt x="14571" y="8936"/>
                    <a:pt x="8412" y="14778"/>
                    <a:pt x="1051" y="17867"/>
                  </a:cubicBezTo>
                  <a:lnTo>
                    <a:pt x="1054" y="17867"/>
                  </a:lnTo>
                  <a:cubicBezTo>
                    <a:pt x="172" y="18240"/>
                    <a:pt x="-238" y="19242"/>
                    <a:pt x="142" y="20108"/>
                  </a:cubicBezTo>
                  <a:cubicBezTo>
                    <a:pt x="522" y="20973"/>
                    <a:pt x="1543" y="21372"/>
                    <a:pt x="2425" y="21003"/>
                  </a:cubicBezTo>
                  <a:cubicBezTo>
                    <a:pt x="2459" y="20986"/>
                    <a:pt x="2476" y="20956"/>
                    <a:pt x="2514" y="20936"/>
                  </a:cubicBezTo>
                  <a:cubicBezTo>
                    <a:pt x="10651" y="17491"/>
                    <a:pt x="17459" y="11027"/>
                    <a:pt x="21002" y="2339"/>
                  </a:cubicBezTo>
                  <a:cubicBezTo>
                    <a:pt x="21361" y="1463"/>
                    <a:pt x="20927" y="472"/>
                    <a:pt x="20035" y="122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67" name="AutoShape 13">
              <a:extLst>
                <a:ext uri="{FF2B5EF4-FFF2-40B4-BE49-F238E27FC236}">
                  <a16:creationId xmlns:a16="http://schemas.microsoft.com/office/drawing/2014/main" id="{483ACF7C-3BC8-20E0-C4F0-553A0CF08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5763" y="4566444"/>
              <a:ext cx="73025" cy="73819"/>
            </a:xfrm>
            <a:custGeom>
              <a:avLst/>
              <a:gdLst>
                <a:gd name="T0" fmla="+- 0 10797 278"/>
                <a:gd name="T1" fmla="*/ T0 w 21039"/>
                <a:gd name="T2" fmla="+- 0 10803 281"/>
                <a:gd name="T3" fmla="*/ 10803 h 21044"/>
                <a:gd name="T4" fmla="+- 0 10797 278"/>
                <a:gd name="T5" fmla="*/ T4 w 21039"/>
                <a:gd name="T6" fmla="+- 0 10803 281"/>
                <a:gd name="T7" fmla="*/ 10803 h 21044"/>
                <a:gd name="T8" fmla="+- 0 10797 278"/>
                <a:gd name="T9" fmla="*/ T8 w 21039"/>
                <a:gd name="T10" fmla="+- 0 10803 281"/>
                <a:gd name="T11" fmla="*/ 10803 h 21044"/>
                <a:gd name="T12" fmla="+- 0 10797 278"/>
                <a:gd name="T13" fmla="*/ T12 w 21039"/>
                <a:gd name="T14" fmla="+- 0 10803 281"/>
                <a:gd name="T15" fmla="*/ 10803 h 21044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039" h="21044">
                  <a:moveTo>
                    <a:pt x="20871" y="1248"/>
                  </a:moveTo>
                  <a:cubicBezTo>
                    <a:pt x="20411" y="197"/>
                    <a:pt x="19177" y="-281"/>
                    <a:pt x="18112" y="169"/>
                  </a:cubicBezTo>
                  <a:cubicBezTo>
                    <a:pt x="18075" y="181"/>
                    <a:pt x="18050" y="214"/>
                    <a:pt x="18021" y="226"/>
                  </a:cubicBezTo>
                  <a:cubicBezTo>
                    <a:pt x="10159" y="3562"/>
                    <a:pt x="3583" y="9820"/>
                    <a:pt x="152" y="18220"/>
                  </a:cubicBezTo>
                  <a:lnTo>
                    <a:pt x="148" y="18220"/>
                  </a:lnTo>
                  <a:cubicBezTo>
                    <a:pt x="-278" y="19278"/>
                    <a:pt x="242" y="20473"/>
                    <a:pt x="1320" y="20896"/>
                  </a:cubicBezTo>
                  <a:cubicBezTo>
                    <a:pt x="2398" y="21318"/>
                    <a:pt x="3620" y="20803"/>
                    <a:pt x="4046" y="19749"/>
                  </a:cubicBezTo>
                  <a:lnTo>
                    <a:pt x="4051" y="19749"/>
                  </a:lnTo>
                  <a:cubicBezTo>
                    <a:pt x="7068" y="12356"/>
                    <a:pt x="12856" y="6858"/>
                    <a:pt x="19764" y="3956"/>
                  </a:cubicBezTo>
                  <a:cubicBezTo>
                    <a:pt x="20830" y="3506"/>
                    <a:pt x="21322" y="2298"/>
                    <a:pt x="20871" y="1248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68" name="AutoShape 14">
              <a:extLst>
                <a:ext uri="{FF2B5EF4-FFF2-40B4-BE49-F238E27FC236}">
                  <a16:creationId xmlns:a16="http://schemas.microsoft.com/office/drawing/2014/main" id="{07ADCE73-6E00-1D30-48B9-16928AE97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7819" y="4508500"/>
              <a:ext cx="103981" cy="105569"/>
            </a:xfrm>
            <a:custGeom>
              <a:avLst/>
              <a:gdLst>
                <a:gd name="T0" fmla="+- 0 10797 198"/>
                <a:gd name="T1" fmla="*/ T0 w 21199"/>
                <a:gd name="T2" fmla="+- 0 10802 198"/>
                <a:gd name="T3" fmla="*/ 10802 h 21208"/>
                <a:gd name="T4" fmla="+- 0 10797 198"/>
                <a:gd name="T5" fmla="*/ T4 w 21199"/>
                <a:gd name="T6" fmla="+- 0 10802 198"/>
                <a:gd name="T7" fmla="*/ 10802 h 21208"/>
                <a:gd name="T8" fmla="+- 0 10797 198"/>
                <a:gd name="T9" fmla="*/ T8 w 21199"/>
                <a:gd name="T10" fmla="+- 0 10802 198"/>
                <a:gd name="T11" fmla="*/ 10802 h 21208"/>
                <a:gd name="T12" fmla="+- 0 10797 198"/>
                <a:gd name="T13" fmla="*/ T12 w 21199"/>
                <a:gd name="T14" fmla="+- 0 10802 198"/>
                <a:gd name="T15" fmla="*/ 10802 h 21208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199" h="21208">
                  <a:moveTo>
                    <a:pt x="21077" y="880"/>
                  </a:moveTo>
                  <a:cubicBezTo>
                    <a:pt x="20753" y="142"/>
                    <a:pt x="19881" y="-198"/>
                    <a:pt x="19129" y="117"/>
                  </a:cubicBezTo>
                  <a:cubicBezTo>
                    <a:pt x="19097" y="131"/>
                    <a:pt x="19071" y="162"/>
                    <a:pt x="19039" y="179"/>
                  </a:cubicBezTo>
                  <a:cubicBezTo>
                    <a:pt x="10706" y="3707"/>
                    <a:pt x="3739" y="10322"/>
                    <a:pt x="106" y="19208"/>
                  </a:cubicBezTo>
                  <a:cubicBezTo>
                    <a:pt x="-198" y="19957"/>
                    <a:pt x="172" y="20803"/>
                    <a:pt x="934" y="21101"/>
                  </a:cubicBezTo>
                  <a:cubicBezTo>
                    <a:pt x="1689" y="21401"/>
                    <a:pt x="2552" y="21041"/>
                    <a:pt x="2859" y="20292"/>
                  </a:cubicBezTo>
                  <a:cubicBezTo>
                    <a:pt x="6206" y="12096"/>
                    <a:pt x="12625" y="6008"/>
                    <a:pt x="20301" y="2787"/>
                  </a:cubicBezTo>
                  <a:cubicBezTo>
                    <a:pt x="21051" y="2469"/>
                    <a:pt x="21402" y="1618"/>
                    <a:pt x="21077" y="88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69" name="AutoShape 15">
              <a:extLst>
                <a:ext uri="{FF2B5EF4-FFF2-40B4-BE49-F238E27FC236}">
                  <a16:creationId xmlns:a16="http://schemas.microsoft.com/office/drawing/2014/main" id="{C0709F2F-816A-7018-501B-01920BC56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7188" y="4537075"/>
              <a:ext cx="88107" cy="90488"/>
            </a:xfrm>
            <a:custGeom>
              <a:avLst/>
              <a:gdLst>
                <a:gd name="T0" fmla="+- 0 10796 232"/>
                <a:gd name="T1" fmla="*/ T0 w 21129"/>
                <a:gd name="T2" fmla="+- 0 10804 234"/>
                <a:gd name="T3" fmla="*/ 10804 h 21141"/>
                <a:gd name="T4" fmla="+- 0 10796 232"/>
                <a:gd name="T5" fmla="*/ T4 w 21129"/>
                <a:gd name="T6" fmla="+- 0 10804 234"/>
                <a:gd name="T7" fmla="*/ 10804 h 21141"/>
                <a:gd name="T8" fmla="+- 0 10796 232"/>
                <a:gd name="T9" fmla="*/ T8 w 21129"/>
                <a:gd name="T10" fmla="+- 0 10804 234"/>
                <a:gd name="T11" fmla="*/ 10804 h 21141"/>
                <a:gd name="T12" fmla="+- 0 10796 232"/>
                <a:gd name="T13" fmla="*/ T12 w 21129"/>
                <a:gd name="T14" fmla="+- 0 10804 234"/>
                <a:gd name="T15" fmla="*/ 10804 h 21141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129" h="21141">
                  <a:moveTo>
                    <a:pt x="20075" y="3267"/>
                  </a:moveTo>
                  <a:cubicBezTo>
                    <a:pt x="20953" y="2898"/>
                    <a:pt x="21368" y="1899"/>
                    <a:pt x="20987" y="1030"/>
                  </a:cubicBezTo>
                  <a:cubicBezTo>
                    <a:pt x="20611" y="168"/>
                    <a:pt x="19589" y="-234"/>
                    <a:pt x="18707" y="138"/>
                  </a:cubicBezTo>
                  <a:cubicBezTo>
                    <a:pt x="18670" y="152"/>
                    <a:pt x="18649" y="185"/>
                    <a:pt x="18615" y="198"/>
                  </a:cubicBezTo>
                  <a:cubicBezTo>
                    <a:pt x="10481" y="3647"/>
                    <a:pt x="3673" y="10118"/>
                    <a:pt x="124" y="18802"/>
                  </a:cubicBezTo>
                  <a:cubicBezTo>
                    <a:pt x="-232" y="19678"/>
                    <a:pt x="205" y="20666"/>
                    <a:pt x="1094" y="21019"/>
                  </a:cubicBezTo>
                  <a:cubicBezTo>
                    <a:pt x="1983" y="21366"/>
                    <a:pt x="2991" y="20946"/>
                    <a:pt x="3354" y="20071"/>
                  </a:cubicBezTo>
                  <a:cubicBezTo>
                    <a:pt x="6561" y="12205"/>
                    <a:pt x="12717" y="6360"/>
                    <a:pt x="20075" y="3274"/>
                  </a:cubicBezTo>
                  <a:cubicBezTo>
                    <a:pt x="20075" y="3274"/>
                    <a:pt x="20075" y="3267"/>
                    <a:pt x="20075" y="326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170" name="AutoShape 16">
            <a:extLst>
              <a:ext uri="{FF2B5EF4-FFF2-40B4-BE49-F238E27FC236}">
                <a16:creationId xmlns:a16="http://schemas.microsoft.com/office/drawing/2014/main" id="{FCE7D6A4-7E4F-CBEC-A413-FE20B5A28CCE}"/>
              </a:ext>
            </a:extLst>
          </p:cNvPr>
          <p:cNvSpPr>
            <a:spLocks/>
          </p:cNvSpPr>
          <p:nvPr/>
        </p:nvSpPr>
        <p:spPr bwMode="auto">
          <a:xfrm>
            <a:off x="9695138" y="4242225"/>
            <a:ext cx="35323" cy="35806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cubicBezTo>
                  <a:pt x="4838" y="0"/>
                  <a:pt x="0" y="4841"/>
                  <a:pt x="0" y="10800"/>
                </a:cubicBezTo>
                <a:cubicBezTo>
                  <a:pt x="0" y="16758"/>
                  <a:pt x="4838" y="21599"/>
                  <a:pt x="10800" y="21599"/>
                </a:cubicBezTo>
                <a:cubicBezTo>
                  <a:pt x="16761" y="21599"/>
                  <a:pt x="21600" y="16758"/>
                  <a:pt x="21600" y="10800"/>
                </a:cubicBezTo>
                <a:cubicBezTo>
                  <a:pt x="21600" y="4841"/>
                  <a:pt x="16761" y="0"/>
                  <a:pt x="10800" y="0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45" tIns="19045" rIns="19045" bIns="19045" anchor="ctr"/>
          <a:lstStyle/>
          <a:p>
            <a:pPr algn="ctr" defTabSz="228543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171" name="AutoShape 17">
            <a:extLst>
              <a:ext uri="{FF2B5EF4-FFF2-40B4-BE49-F238E27FC236}">
                <a16:creationId xmlns:a16="http://schemas.microsoft.com/office/drawing/2014/main" id="{1FB108EF-132E-CC85-A402-265C3E8FE7A6}"/>
              </a:ext>
            </a:extLst>
          </p:cNvPr>
          <p:cNvSpPr>
            <a:spLocks/>
          </p:cNvSpPr>
          <p:nvPr/>
        </p:nvSpPr>
        <p:spPr bwMode="auto">
          <a:xfrm>
            <a:off x="9549603" y="4085238"/>
            <a:ext cx="283065" cy="274838"/>
          </a:xfrm>
          <a:custGeom>
            <a:avLst/>
            <a:gdLst>
              <a:gd name="T0" fmla="*/ 10473 w 20946"/>
              <a:gd name="T1" fmla="*/ 10800 h 21600"/>
              <a:gd name="T2" fmla="*/ 10473 w 20946"/>
              <a:gd name="T3" fmla="*/ 10800 h 21600"/>
              <a:gd name="T4" fmla="*/ 10473 w 20946"/>
              <a:gd name="T5" fmla="*/ 10800 h 21600"/>
              <a:gd name="T6" fmla="*/ 10473 w 20946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946" h="21600">
                <a:moveTo>
                  <a:pt x="18509" y="15329"/>
                </a:moveTo>
                <a:lnTo>
                  <a:pt x="11782" y="15329"/>
                </a:lnTo>
                <a:cubicBezTo>
                  <a:pt x="10699" y="15329"/>
                  <a:pt x="9818" y="14391"/>
                  <a:pt x="9818" y="13238"/>
                </a:cubicBezTo>
                <a:cubicBezTo>
                  <a:pt x="9818" y="12086"/>
                  <a:pt x="10699" y="11148"/>
                  <a:pt x="11782" y="11148"/>
                </a:cubicBezTo>
                <a:lnTo>
                  <a:pt x="17673" y="11148"/>
                </a:lnTo>
                <a:cubicBezTo>
                  <a:pt x="18077" y="11142"/>
                  <a:pt x="18477" y="10934"/>
                  <a:pt x="18721" y="10588"/>
                </a:cubicBezTo>
                <a:cubicBezTo>
                  <a:pt x="18789" y="10491"/>
                  <a:pt x="18842" y="10381"/>
                  <a:pt x="18885" y="10267"/>
                </a:cubicBezTo>
                <a:cubicBezTo>
                  <a:pt x="18890" y="10251"/>
                  <a:pt x="18901" y="10239"/>
                  <a:pt x="18906" y="10224"/>
                </a:cubicBezTo>
                <a:cubicBezTo>
                  <a:pt x="19377" y="10880"/>
                  <a:pt x="19636" y="11686"/>
                  <a:pt x="19636" y="12541"/>
                </a:cubicBezTo>
                <a:cubicBezTo>
                  <a:pt x="19636" y="13613"/>
                  <a:pt x="19230" y="14607"/>
                  <a:pt x="18509" y="15329"/>
                </a:cubicBezTo>
                <a:moveTo>
                  <a:pt x="17673" y="17767"/>
                </a:moveTo>
                <a:cubicBezTo>
                  <a:pt x="17673" y="19114"/>
                  <a:pt x="16647" y="20206"/>
                  <a:pt x="15382" y="20206"/>
                </a:cubicBezTo>
                <a:lnTo>
                  <a:pt x="3600" y="20206"/>
                </a:lnTo>
                <a:cubicBezTo>
                  <a:pt x="2334" y="20206"/>
                  <a:pt x="1309" y="19114"/>
                  <a:pt x="1309" y="17767"/>
                </a:cubicBezTo>
                <a:lnTo>
                  <a:pt x="1309" y="6786"/>
                </a:lnTo>
                <a:cubicBezTo>
                  <a:pt x="1931" y="7334"/>
                  <a:pt x="2730" y="7664"/>
                  <a:pt x="3600" y="7664"/>
                </a:cubicBezTo>
                <a:lnTo>
                  <a:pt x="14400" y="7664"/>
                </a:lnTo>
                <a:lnTo>
                  <a:pt x="17018" y="7664"/>
                </a:lnTo>
                <a:cubicBezTo>
                  <a:pt x="17379" y="7664"/>
                  <a:pt x="17673" y="7976"/>
                  <a:pt x="17673" y="8361"/>
                </a:cubicBezTo>
                <a:lnTo>
                  <a:pt x="17673" y="9754"/>
                </a:lnTo>
                <a:lnTo>
                  <a:pt x="11782" y="9754"/>
                </a:lnTo>
                <a:cubicBezTo>
                  <a:pt x="9974" y="9754"/>
                  <a:pt x="8509" y="11314"/>
                  <a:pt x="8509" y="13238"/>
                </a:cubicBezTo>
                <a:cubicBezTo>
                  <a:pt x="8509" y="15163"/>
                  <a:pt x="9974" y="16722"/>
                  <a:pt x="11782" y="16722"/>
                </a:cubicBezTo>
                <a:lnTo>
                  <a:pt x="17673" y="16722"/>
                </a:lnTo>
                <a:cubicBezTo>
                  <a:pt x="17673" y="16722"/>
                  <a:pt x="17673" y="17767"/>
                  <a:pt x="17673" y="17767"/>
                </a:cubicBezTo>
                <a:close/>
                <a:moveTo>
                  <a:pt x="16363" y="5574"/>
                </a:moveTo>
                <a:lnTo>
                  <a:pt x="16363" y="6270"/>
                </a:lnTo>
                <a:lnTo>
                  <a:pt x="14400" y="6270"/>
                </a:lnTo>
                <a:lnTo>
                  <a:pt x="3600" y="6270"/>
                </a:lnTo>
                <a:cubicBezTo>
                  <a:pt x="3246" y="6270"/>
                  <a:pt x="2916" y="6179"/>
                  <a:pt x="2617" y="6027"/>
                </a:cubicBezTo>
                <a:lnTo>
                  <a:pt x="2617" y="5574"/>
                </a:lnTo>
                <a:cubicBezTo>
                  <a:pt x="2617" y="5574"/>
                  <a:pt x="16363" y="5574"/>
                  <a:pt x="16363" y="5574"/>
                </a:cubicBezTo>
                <a:close/>
                <a:moveTo>
                  <a:pt x="16363" y="4877"/>
                </a:moveTo>
                <a:lnTo>
                  <a:pt x="2617" y="4877"/>
                </a:lnTo>
                <a:lnTo>
                  <a:pt x="2617" y="4180"/>
                </a:lnTo>
                <a:lnTo>
                  <a:pt x="16363" y="4180"/>
                </a:lnTo>
                <a:cubicBezTo>
                  <a:pt x="16363" y="4180"/>
                  <a:pt x="16363" y="4877"/>
                  <a:pt x="16363" y="4877"/>
                </a:cubicBezTo>
                <a:close/>
                <a:moveTo>
                  <a:pt x="16363" y="3483"/>
                </a:moveTo>
                <a:lnTo>
                  <a:pt x="2617" y="3483"/>
                </a:lnTo>
                <a:lnTo>
                  <a:pt x="2617" y="2787"/>
                </a:lnTo>
                <a:lnTo>
                  <a:pt x="16363" y="2787"/>
                </a:lnTo>
                <a:cubicBezTo>
                  <a:pt x="16363" y="2787"/>
                  <a:pt x="16363" y="3483"/>
                  <a:pt x="16363" y="3483"/>
                </a:cubicBezTo>
                <a:close/>
                <a:moveTo>
                  <a:pt x="3600" y="1393"/>
                </a:moveTo>
                <a:lnTo>
                  <a:pt x="14400" y="1393"/>
                </a:lnTo>
                <a:lnTo>
                  <a:pt x="17018" y="1393"/>
                </a:lnTo>
                <a:cubicBezTo>
                  <a:pt x="17379" y="1393"/>
                  <a:pt x="17673" y="1705"/>
                  <a:pt x="17673" y="2090"/>
                </a:cubicBezTo>
                <a:lnTo>
                  <a:pt x="17673" y="3832"/>
                </a:lnTo>
                <a:lnTo>
                  <a:pt x="17673" y="4180"/>
                </a:lnTo>
                <a:lnTo>
                  <a:pt x="17673" y="6398"/>
                </a:lnTo>
                <a:cubicBezTo>
                  <a:pt x="17466" y="6321"/>
                  <a:pt x="17249" y="6270"/>
                  <a:pt x="17018" y="6270"/>
                </a:cubicBezTo>
                <a:lnTo>
                  <a:pt x="17018" y="5574"/>
                </a:lnTo>
                <a:lnTo>
                  <a:pt x="17018" y="4180"/>
                </a:lnTo>
                <a:lnTo>
                  <a:pt x="17018" y="2787"/>
                </a:lnTo>
                <a:cubicBezTo>
                  <a:pt x="17018" y="2401"/>
                  <a:pt x="16724" y="2090"/>
                  <a:pt x="16363" y="2090"/>
                </a:cubicBezTo>
                <a:lnTo>
                  <a:pt x="2617" y="2090"/>
                </a:lnTo>
                <a:cubicBezTo>
                  <a:pt x="2256" y="2090"/>
                  <a:pt x="1963" y="2401"/>
                  <a:pt x="1963" y="2787"/>
                </a:cubicBezTo>
                <a:lnTo>
                  <a:pt x="1963" y="4180"/>
                </a:lnTo>
                <a:lnTo>
                  <a:pt x="1963" y="5534"/>
                </a:lnTo>
                <a:cubicBezTo>
                  <a:pt x="1559" y="5094"/>
                  <a:pt x="1309" y="4495"/>
                  <a:pt x="1309" y="3832"/>
                </a:cubicBezTo>
                <a:cubicBezTo>
                  <a:pt x="1309" y="2485"/>
                  <a:pt x="2334" y="1393"/>
                  <a:pt x="3600" y="1393"/>
                </a:cubicBezTo>
                <a:moveTo>
                  <a:pt x="18983" y="8361"/>
                </a:moveTo>
                <a:lnTo>
                  <a:pt x="18982" y="8361"/>
                </a:lnTo>
                <a:lnTo>
                  <a:pt x="18982" y="4180"/>
                </a:lnTo>
                <a:lnTo>
                  <a:pt x="18982" y="3832"/>
                </a:lnTo>
                <a:lnTo>
                  <a:pt x="18982" y="2090"/>
                </a:lnTo>
                <a:cubicBezTo>
                  <a:pt x="18982" y="935"/>
                  <a:pt x="18102" y="0"/>
                  <a:pt x="17018" y="0"/>
                </a:cubicBezTo>
                <a:lnTo>
                  <a:pt x="14400" y="0"/>
                </a:lnTo>
                <a:lnTo>
                  <a:pt x="3600" y="0"/>
                </a:lnTo>
                <a:cubicBezTo>
                  <a:pt x="1614" y="0"/>
                  <a:pt x="0" y="1719"/>
                  <a:pt x="0" y="3832"/>
                </a:cubicBezTo>
                <a:lnTo>
                  <a:pt x="0" y="17767"/>
                </a:lnTo>
                <a:cubicBezTo>
                  <a:pt x="0" y="19880"/>
                  <a:pt x="1614" y="21600"/>
                  <a:pt x="3600" y="21600"/>
                </a:cubicBezTo>
                <a:lnTo>
                  <a:pt x="15382" y="21600"/>
                </a:lnTo>
                <a:cubicBezTo>
                  <a:pt x="17366" y="21600"/>
                  <a:pt x="18982" y="19880"/>
                  <a:pt x="18982" y="17767"/>
                </a:cubicBezTo>
                <a:lnTo>
                  <a:pt x="18982" y="16722"/>
                </a:lnTo>
                <a:lnTo>
                  <a:pt x="18983" y="16722"/>
                </a:lnTo>
                <a:cubicBezTo>
                  <a:pt x="21600" y="14631"/>
                  <a:pt x="21600" y="10452"/>
                  <a:pt x="18983" y="8361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45" tIns="19045" rIns="19045" bIns="19045" anchor="ctr"/>
          <a:lstStyle/>
          <a:p>
            <a:pPr algn="ctr" defTabSz="228543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172" name="AutoShape 29">
            <a:extLst>
              <a:ext uri="{FF2B5EF4-FFF2-40B4-BE49-F238E27FC236}">
                <a16:creationId xmlns:a16="http://schemas.microsoft.com/office/drawing/2014/main" id="{96DC0238-9B85-A62C-A26C-43F23C08CBDD}"/>
              </a:ext>
            </a:extLst>
          </p:cNvPr>
          <p:cNvSpPr>
            <a:spLocks/>
          </p:cNvSpPr>
          <p:nvPr/>
        </p:nvSpPr>
        <p:spPr bwMode="auto">
          <a:xfrm>
            <a:off x="11169803" y="3528919"/>
            <a:ext cx="283065" cy="256451"/>
          </a:xfrm>
          <a:custGeom>
            <a:avLst/>
            <a:gdLst>
              <a:gd name="T0" fmla="+- 0 10736 439"/>
              <a:gd name="T1" fmla="*/ T0 w 20595"/>
              <a:gd name="T2" fmla="+- 0 10869 621"/>
              <a:gd name="T3" fmla="*/ 10869 h 20497"/>
              <a:gd name="T4" fmla="+- 0 10736 439"/>
              <a:gd name="T5" fmla="*/ T4 w 20595"/>
              <a:gd name="T6" fmla="+- 0 10869 621"/>
              <a:gd name="T7" fmla="*/ 10869 h 20497"/>
              <a:gd name="T8" fmla="+- 0 10736 439"/>
              <a:gd name="T9" fmla="*/ T8 w 20595"/>
              <a:gd name="T10" fmla="+- 0 10869 621"/>
              <a:gd name="T11" fmla="*/ 10869 h 20497"/>
              <a:gd name="T12" fmla="+- 0 10736 439"/>
              <a:gd name="T13" fmla="*/ T12 w 20595"/>
              <a:gd name="T14" fmla="+- 0 10869 621"/>
              <a:gd name="T15" fmla="*/ 10869 h 20497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20595" h="20497">
                <a:moveTo>
                  <a:pt x="18898" y="1863"/>
                </a:moveTo>
                <a:cubicBezTo>
                  <a:pt x="16636" y="-621"/>
                  <a:pt x="12968" y="-621"/>
                  <a:pt x="10707" y="1863"/>
                </a:cubicBezTo>
                <a:lnTo>
                  <a:pt x="1317" y="12053"/>
                </a:lnTo>
                <a:cubicBezTo>
                  <a:pt x="-439" y="13982"/>
                  <a:pt x="-439" y="17121"/>
                  <a:pt x="1317" y="19050"/>
                </a:cubicBezTo>
                <a:cubicBezTo>
                  <a:pt x="3073" y="20979"/>
                  <a:pt x="5931" y="20979"/>
                  <a:pt x="7687" y="19050"/>
                </a:cubicBezTo>
                <a:lnTo>
                  <a:pt x="17078" y="8860"/>
                </a:lnTo>
                <a:cubicBezTo>
                  <a:pt x="18335" y="7479"/>
                  <a:pt x="18335" y="5242"/>
                  <a:pt x="17078" y="3862"/>
                </a:cubicBezTo>
                <a:cubicBezTo>
                  <a:pt x="15821" y="2482"/>
                  <a:pt x="13783" y="2482"/>
                  <a:pt x="12527" y="3862"/>
                </a:cubicBezTo>
                <a:lnTo>
                  <a:pt x="5467" y="11614"/>
                </a:lnTo>
                <a:cubicBezTo>
                  <a:pt x="5216" y="11891"/>
                  <a:pt x="5216" y="12337"/>
                  <a:pt x="5467" y="12614"/>
                </a:cubicBezTo>
                <a:cubicBezTo>
                  <a:pt x="5719" y="12890"/>
                  <a:pt x="6126" y="12890"/>
                  <a:pt x="6378" y="12614"/>
                </a:cubicBezTo>
                <a:lnTo>
                  <a:pt x="13437" y="4861"/>
                </a:lnTo>
                <a:cubicBezTo>
                  <a:pt x="14190" y="4035"/>
                  <a:pt x="15414" y="4035"/>
                  <a:pt x="16167" y="4861"/>
                </a:cubicBezTo>
                <a:cubicBezTo>
                  <a:pt x="16920" y="5688"/>
                  <a:pt x="16920" y="7034"/>
                  <a:pt x="16167" y="7860"/>
                </a:cubicBezTo>
                <a:lnTo>
                  <a:pt x="6777" y="18050"/>
                </a:lnTo>
                <a:cubicBezTo>
                  <a:pt x="5520" y="19430"/>
                  <a:pt x="3484" y="19430"/>
                  <a:pt x="2227" y="18050"/>
                </a:cubicBezTo>
                <a:cubicBezTo>
                  <a:pt x="970" y="16670"/>
                  <a:pt x="970" y="14433"/>
                  <a:pt x="2227" y="13053"/>
                </a:cubicBezTo>
                <a:lnTo>
                  <a:pt x="11525" y="2963"/>
                </a:lnTo>
                <a:cubicBezTo>
                  <a:pt x="13285" y="1030"/>
                  <a:pt x="16139" y="1030"/>
                  <a:pt x="17896" y="2963"/>
                </a:cubicBezTo>
                <a:cubicBezTo>
                  <a:pt x="19657" y="4896"/>
                  <a:pt x="19657" y="8027"/>
                  <a:pt x="17897" y="9959"/>
                </a:cubicBezTo>
                <a:lnTo>
                  <a:pt x="10929" y="17611"/>
                </a:lnTo>
                <a:cubicBezTo>
                  <a:pt x="10677" y="17888"/>
                  <a:pt x="10677" y="18334"/>
                  <a:pt x="10929" y="18610"/>
                </a:cubicBezTo>
                <a:cubicBezTo>
                  <a:pt x="11181" y="18887"/>
                  <a:pt x="11588" y="18887"/>
                  <a:pt x="11839" y="18610"/>
                </a:cubicBezTo>
                <a:lnTo>
                  <a:pt x="18898" y="10859"/>
                </a:lnTo>
                <a:cubicBezTo>
                  <a:pt x="21160" y="8375"/>
                  <a:pt x="21160" y="4347"/>
                  <a:pt x="18898" y="1863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45" tIns="19045" rIns="19045" bIns="19045" anchor="ctr"/>
          <a:lstStyle/>
          <a:p>
            <a:pPr algn="ctr" defTabSz="228543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65AB15AD-7684-F0FB-AC05-7505EE203467}"/>
              </a:ext>
            </a:extLst>
          </p:cNvPr>
          <p:cNvGrpSpPr/>
          <p:nvPr/>
        </p:nvGrpSpPr>
        <p:grpSpPr>
          <a:xfrm>
            <a:off x="10659450" y="3520642"/>
            <a:ext cx="195000" cy="283548"/>
            <a:chOff x="10146507" y="3505994"/>
            <a:chExt cx="319881" cy="465138"/>
          </a:xfrm>
          <a:solidFill>
            <a:srgbClr val="383537"/>
          </a:solidFill>
        </p:grpSpPr>
        <p:sp>
          <p:nvSpPr>
            <p:cNvPr id="174" name="AutoShape 30">
              <a:extLst>
                <a:ext uri="{FF2B5EF4-FFF2-40B4-BE49-F238E27FC236}">
                  <a16:creationId xmlns:a16="http://schemas.microsoft.com/office/drawing/2014/main" id="{B8E12F6A-C685-B562-BC24-A865624B0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6507" y="3505994"/>
              <a:ext cx="319881" cy="465138"/>
            </a:xfrm>
            <a:custGeom>
              <a:avLst/>
              <a:gdLst>
                <a:gd name="T0" fmla="*/ 10383 w 20767"/>
                <a:gd name="T1" fmla="*/ 10800 h 21600"/>
                <a:gd name="T2" fmla="*/ 10383 w 20767"/>
                <a:gd name="T3" fmla="*/ 10800 h 21600"/>
                <a:gd name="T4" fmla="*/ 10383 w 20767"/>
                <a:gd name="T5" fmla="*/ 10800 h 21600"/>
                <a:gd name="T6" fmla="*/ 10383 w 20767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767" h="21600">
                  <a:moveTo>
                    <a:pt x="18566" y="16551"/>
                  </a:moveTo>
                  <a:cubicBezTo>
                    <a:pt x="17960" y="18284"/>
                    <a:pt x="17274" y="20249"/>
                    <a:pt x="9436" y="20249"/>
                  </a:cubicBezTo>
                  <a:cubicBezTo>
                    <a:pt x="4711" y="20249"/>
                    <a:pt x="1888" y="17809"/>
                    <a:pt x="1888" y="15451"/>
                  </a:cubicBezTo>
                  <a:cubicBezTo>
                    <a:pt x="1888" y="13645"/>
                    <a:pt x="2349" y="12161"/>
                    <a:pt x="2835" y="10591"/>
                  </a:cubicBezTo>
                  <a:cubicBezTo>
                    <a:pt x="3454" y="8600"/>
                    <a:pt x="4088" y="6563"/>
                    <a:pt x="3813" y="3868"/>
                  </a:cubicBezTo>
                  <a:cubicBezTo>
                    <a:pt x="6723" y="6750"/>
                    <a:pt x="7759" y="10567"/>
                    <a:pt x="7759" y="10567"/>
                  </a:cubicBezTo>
                  <a:cubicBezTo>
                    <a:pt x="7759" y="10567"/>
                    <a:pt x="10468" y="7846"/>
                    <a:pt x="11196" y="6582"/>
                  </a:cubicBezTo>
                  <a:cubicBezTo>
                    <a:pt x="11755" y="7395"/>
                    <a:pt x="12267" y="10124"/>
                    <a:pt x="12267" y="12825"/>
                  </a:cubicBezTo>
                  <a:cubicBezTo>
                    <a:pt x="12267" y="12825"/>
                    <a:pt x="14773" y="11347"/>
                    <a:pt x="16653" y="9127"/>
                  </a:cubicBezTo>
                  <a:cubicBezTo>
                    <a:pt x="18632" y="11666"/>
                    <a:pt x="19346" y="14320"/>
                    <a:pt x="18566" y="16551"/>
                  </a:cubicBezTo>
                  <a:moveTo>
                    <a:pt x="16041" y="6075"/>
                  </a:moveTo>
                  <a:cubicBezTo>
                    <a:pt x="15982" y="7879"/>
                    <a:pt x="14088" y="9404"/>
                    <a:pt x="14088" y="9404"/>
                  </a:cubicBezTo>
                  <a:cubicBezTo>
                    <a:pt x="14088" y="6046"/>
                    <a:pt x="10380" y="3375"/>
                    <a:pt x="10380" y="3375"/>
                  </a:cubicBezTo>
                  <a:cubicBezTo>
                    <a:pt x="10380" y="3375"/>
                    <a:pt x="10330" y="5373"/>
                    <a:pt x="8452" y="7389"/>
                  </a:cubicBezTo>
                  <a:cubicBezTo>
                    <a:pt x="6574" y="2686"/>
                    <a:pt x="938" y="0"/>
                    <a:pt x="938" y="0"/>
                  </a:cubicBezTo>
                  <a:cubicBezTo>
                    <a:pt x="3756" y="7389"/>
                    <a:pt x="0" y="10076"/>
                    <a:pt x="0" y="15451"/>
                  </a:cubicBezTo>
                  <a:cubicBezTo>
                    <a:pt x="0" y="18604"/>
                    <a:pt x="3730" y="21599"/>
                    <a:pt x="9436" y="21599"/>
                  </a:cubicBezTo>
                  <a:cubicBezTo>
                    <a:pt x="17888" y="21599"/>
                    <a:pt x="19523" y="19379"/>
                    <a:pt x="20396" y="16878"/>
                  </a:cubicBezTo>
                  <a:cubicBezTo>
                    <a:pt x="21599" y="13436"/>
                    <a:pt x="19797" y="9432"/>
                    <a:pt x="16041" y="6075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75" name="AutoShape 31">
              <a:extLst>
                <a:ext uri="{FF2B5EF4-FFF2-40B4-BE49-F238E27FC236}">
                  <a16:creationId xmlns:a16="http://schemas.microsoft.com/office/drawing/2014/main" id="{21856D79-84CC-A182-704E-25C835B06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5244" y="3709194"/>
              <a:ext cx="205581" cy="166688"/>
            </a:xfrm>
            <a:custGeom>
              <a:avLst/>
              <a:gdLst>
                <a:gd name="T0" fmla="*/ 10641 w 21282"/>
                <a:gd name="T1" fmla="*/ 10800 h 21600"/>
                <a:gd name="T2" fmla="*/ 10641 w 21282"/>
                <a:gd name="T3" fmla="*/ 10800 h 21600"/>
                <a:gd name="T4" fmla="*/ 10641 w 21282"/>
                <a:gd name="T5" fmla="*/ 10800 h 21600"/>
                <a:gd name="T6" fmla="*/ 10641 w 21282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282" h="21600">
                  <a:moveTo>
                    <a:pt x="20698" y="5891"/>
                  </a:moveTo>
                  <a:lnTo>
                    <a:pt x="19424" y="7749"/>
                  </a:lnTo>
                  <a:cubicBezTo>
                    <a:pt x="17846" y="10064"/>
                    <a:pt x="16352" y="12259"/>
                    <a:pt x="12365" y="14784"/>
                  </a:cubicBezTo>
                  <a:cubicBezTo>
                    <a:pt x="11794" y="12631"/>
                    <a:pt x="11275" y="10259"/>
                    <a:pt x="11275" y="6631"/>
                  </a:cubicBezTo>
                  <a:lnTo>
                    <a:pt x="11275" y="3408"/>
                  </a:lnTo>
                  <a:lnTo>
                    <a:pt x="9000" y="7893"/>
                  </a:lnTo>
                  <a:cubicBezTo>
                    <a:pt x="8233" y="9421"/>
                    <a:pt x="7598" y="10690"/>
                    <a:pt x="6649" y="12373"/>
                  </a:cubicBezTo>
                  <a:cubicBezTo>
                    <a:pt x="5211" y="8296"/>
                    <a:pt x="4195" y="5281"/>
                    <a:pt x="3422" y="2545"/>
                  </a:cubicBezTo>
                  <a:lnTo>
                    <a:pt x="2705" y="0"/>
                  </a:lnTo>
                  <a:lnTo>
                    <a:pt x="1926" y="2847"/>
                  </a:lnTo>
                  <a:cubicBezTo>
                    <a:pt x="936" y="6469"/>
                    <a:pt x="0" y="9891"/>
                    <a:pt x="0" y="18771"/>
                  </a:cubicBezTo>
                  <a:cubicBezTo>
                    <a:pt x="0" y="19292"/>
                    <a:pt x="333" y="19714"/>
                    <a:pt x="749" y="19714"/>
                  </a:cubicBezTo>
                  <a:cubicBezTo>
                    <a:pt x="1162" y="19714"/>
                    <a:pt x="1499" y="19292"/>
                    <a:pt x="1499" y="18771"/>
                  </a:cubicBezTo>
                  <a:cubicBezTo>
                    <a:pt x="1499" y="11964"/>
                    <a:pt x="2037" y="8594"/>
                    <a:pt x="2758" y="5681"/>
                  </a:cubicBezTo>
                  <a:cubicBezTo>
                    <a:pt x="3537" y="8174"/>
                    <a:pt x="4520" y="11009"/>
                    <a:pt x="5812" y="14638"/>
                  </a:cubicBezTo>
                  <a:lnTo>
                    <a:pt x="6339" y="16117"/>
                  </a:lnTo>
                  <a:lnTo>
                    <a:pt x="7100" y="14811"/>
                  </a:lnTo>
                  <a:cubicBezTo>
                    <a:pt x="8344" y="12681"/>
                    <a:pt x="9085" y="11248"/>
                    <a:pt x="9896" y="9638"/>
                  </a:cubicBezTo>
                  <a:cubicBezTo>
                    <a:pt x="10133" y="12428"/>
                    <a:pt x="10681" y="14428"/>
                    <a:pt x="11223" y="16408"/>
                  </a:cubicBezTo>
                  <a:lnTo>
                    <a:pt x="11495" y="17404"/>
                  </a:lnTo>
                  <a:lnTo>
                    <a:pt x="12253" y="16953"/>
                  </a:lnTo>
                  <a:cubicBezTo>
                    <a:pt x="16306" y="14531"/>
                    <a:pt x="18203" y="12327"/>
                    <a:pt x="19708" y="10211"/>
                  </a:cubicBezTo>
                  <a:cubicBezTo>
                    <a:pt x="19942" y="13727"/>
                    <a:pt x="19573" y="17574"/>
                    <a:pt x="18698" y="20305"/>
                  </a:cubicBezTo>
                  <a:cubicBezTo>
                    <a:pt x="18543" y="20787"/>
                    <a:pt x="18730" y="21336"/>
                    <a:pt x="19114" y="21531"/>
                  </a:cubicBezTo>
                  <a:cubicBezTo>
                    <a:pt x="19204" y="21577"/>
                    <a:pt x="19301" y="21599"/>
                    <a:pt x="19395" y="21599"/>
                  </a:cubicBezTo>
                  <a:cubicBezTo>
                    <a:pt x="19690" y="21599"/>
                    <a:pt x="19972" y="21377"/>
                    <a:pt x="20089" y="21008"/>
                  </a:cubicBezTo>
                  <a:cubicBezTo>
                    <a:pt x="21251" y="17380"/>
                    <a:pt x="21600" y="12213"/>
                    <a:pt x="20976" y="7841"/>
                  </a:cubicBezTo>
                  <a:cubicBezTo>
                    <a:pt x="20976" y="7841"/>
                    <a:pt x="20698" y="5891"/>
                    <a:pt x="20698" y="589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176" name="AutoShape 32">
            <a:extLst>
              <a:ext uri="{FF2B5EF4-FFF2-40B4-BE49-F238E27FC236}">
                <a16:creationId xmlns:a16="http://schemas.microsoft.com/office/drawing/2014/main" id="{A434F58D-7F74-910E-7532-34CBD3AD4519}"/>
              </a:ext>
            </a:extLst>
          </p:cNvPr>
          <p:cNvSpPr>
            <a:spLocks/>
          </p:cNvSpPr>
          <p:nvPr/>
        </p:nvSpPr>
        <p:spPr bwMode="auto">
          <a:xfrm>
            <a:off x="10104572" y="3538545"/>
            <a:ext cx="283065" cy="247741"/>
          </a:xfrm>
          <a:custGeom>
            <a:avLst/>
            <a:gdLst>
              <a:gd name="T0" fmla="+- 0 10800 108"/>
              <a:gd name="T1" fmla="*/ T0 w 21384"/>
              <a:gd name="T2" fmla="*/ 10800 h 21600"/>
              <a:gd name="T3" fmla="+- 0 10800 108"/>
              <a:gd name="T4" fmla="*/ T3 w 21384"/>
              <a:gd name="T5" fmla="*/ 10800 h 21600"/>
              <a:gd name="T6" fmla="+- 0 10800 108"/>
              <a:gd name="T7" fmla="*/ T6 w 21384"/>
              <a:gd name="T8" fmla="*/ 10800 h 21600"/>
              <a:gd name="T9" fmla="+- 0 10800 108"/>
              <a:gd name="T10" fmla="*/ T9 w 21384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384" h="21600">
                <a:moveTo>
                  <a:pt x="18710" y="9257"/>
                </a:moveTo>
                <a:lnTo>
                  <a:pt x="16706" y="7714"/>
                </a:lnTo>
                <a:lnTo>
                  <a:pt x="16706" y="20057"/>
                </a:lnTo>
                <a:lnTo>
                  <a:pt x="4677" y="20057"/>
                </a:lnTo>
                <a:lnTo>
                  <a:pt x="4677" y="7714"/>
                </a:lnTo>
                <a:lnTo>
                  <a:pt x="2673" y="9257"/>
                </a:lnTo>
                <a:lnTo>
                  <a:pt x="1336" y="4628"/>
                </a:lnTo>
                <a:lnTo>
                  <a:pt x="4677" y="1542"/>
                </a:lnTo>
                <a:lnTo>
                  <a:pt x="7468" y="1542"/>
                </a:lnTo>
                <a:cubicBezTo>
                  <a:pt x="7841" y="2871"/>
                  <a:pt x="9136" y="3857"/>
                  <a:pt x="10691" y="3857"/>
                </a:cubicBezTo>
                <a:cubicBezTo>
                  <a:pt x="12247" y="3857"/>
                  <a:pt x="13542" y="2871"/>
                  <a:pt x="13915" y="1542"/>
                </a:cubicBezTo>
                <a:lnTo>
                  <a:pt x="16706" y="1542"/>
                </a:lnTo>
                <a:lnTo>
                  <a:pt x="20047" y="4628"/>
                </a:lnTo>
                <a:cubicBezTo>
                  <a:pt x="20047" y="4628"/>
                  <a:pt x="18710" y="9257"/>
                  <a:pt x="18710" y="9257"/>
                </a:cubicBezTo>
                <a:close/>
                <a:moveTo>
                  <a:pt x="13200" y="1542"/>
                </a:moveTo>
                <a:cubicBezTo>
                  <a:pt x="12831" y="2438"/>
                  <a:pt x="11852" y="3085"/>
                  <a:pt x="10691" y="3085"/>
                </a:cubicBezTo>
                <a:cubicBezTo>
                  <a:pt x="9531" y="3085"/>
                  <a:pt x="8552" y="2438"/>
                  <a:pt x="8183" y="1542"/>
                </a:cubicBezTo>
                <a:cubicBezTo>
                  <a:pt x="8183" y="1542"/>
                  <a:pt x="13200" y="1542"/>
                  <a:pt x="13200" y="1542"/>
                </a:cubicBezTo>
                <a:close/>
                <a:moveTo>
                  <a:pt x="20882" y="3423"/>
                </a:moveTo>
                <a:lnTo>
                  <a:pt x="17541" y="338"/>
                </a:lnTo>
                <a:cubicBezTo>
                  <a:pt x="17303" y="119"/>
                  <a:pt x="17009" y="0"/>
                  <a:pt x="16706" y="0"/>
                </a:cubicBezTo>
                <a:lnTo>
                  <a:pt x="4677" y="0"/>
                </a:lnTo>
                <a:cubicBezTo>
                  <a:pt x="4374" y="0"/>
                  <a:pt x="4080" y="119"/>
                  <a:pt x="3842" y="338"/>
                </a:cubicBezTo>
                <a:lnTo>
                  <a:pt x="501" y="3423"/>
                </a:lnTo>
                <a:cubicBezTo>
                  <a:pt x="64" y="3827"/>
                  <a:pt x="-108" y="4503"/>
                  <a:pt x="68" y="5116"/>
                </a:cubicBezTo>
                <a:lnTo>
                  <a:pt x="1405" y="9745"/>
                </a:lnTo>
                <a:cubicBezTo>
                  <a:pt x="1537" y="10201"/>
                  <a:pt x="1845" y="10560"/>
                  <a:pt x="2239" y="10716"/>
                </a:cubicBezTo>
                <a:cubicBezTo>
                  <a:pt x="2380" y="10772"/>
                  <a:pt x="2527" y="10800"/>
                  <a:pt x="2673" y="10800"/>
                </a:cubicBezTo>
                <a:cubicBezTo>
                  <a:pt x="2905" y="10800"/>
                  <a:pt x="3136" y="10729"/>
                  <a:pt x="3341" y="10593"/>
                </a:cubicBezTo>
                <a:lnTo>
                  <a:pt x="3341" y="20057"/>
                </a:lnTo>
                <a:cubicBezTo>
                  <a:pt x="3341" y="20908"/>
                  <a:pt x="3940" y="21600"/>
                  <a:pt x="4677" y="21600"/>
                </a:cubicBezTo>
                <a:lnTo>
                  <a:pt x="16706" y="21600"/>
                </a:lnTo>
                <a:cubicBezTo>
                  <a:pt x="17443" y="21600"/>
                  <a:pt x="18042" y="20908"/>
                  <a:pt x="18042" y="20057"/>
                </a:cubicBezTo>
                <a:lnTo>
                  <a:pt x="18042" y="10593"/>
                </a:lnTo>
                <a:cubicBezTo>
                  <a:pt x="18247" y="10729"/>
                  <a:pt x="18478" y="10800"/>
                  <a:pt x="18710" y="10800"/>
                </a:cubicBezTo>
                <a:cubicBezTo>
                  <a:pt x="18856" y="10800"/>
                  <a:pt x="19002" y="10772"/>
                  <a:pt x="19144" y="10716"/>
                </a:cubicBezTo>
                <a:cubicBezTo>
                  <a:pt x="19538" y="10560"/>
                  <a:pt x="19846" y="10201"/>
                  <a:pt x="19978" y="9745"/>
                </a:cubicBezTo>
                <a:lnTo>
                  <a:pt x="21315" y="5116"/>
                </a:lnTo>
                <a:cubicBezTo>
                  <a:pt x="21491" y="4503"/>
                  <a:pt x="21319" y="3827"/>
                  <a:pt x="20882" y="3423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45" tIns="19045" rIns="19045" bIns="19045" anchor="ctr"/>
          <a:lstStyle/>
          <a:p>
            <a:pPr algn="ctr" defTabSz="228543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595C2811-CA00-1A59-64BD-B0007B3160F6}"/>
              </a:ext>
            </a:extLst>
          </p:cNvPr>
          <p:cNvGrpSpPr/>
          <p:nvPr/>
        </p:nvGrpSpPr>
        <p:grpSpPr>
          <a:xfrm>
            <a:off x="9549603" y="3520642"/>
            <a:ext cx="283065" cy="283548"/>
            <a:chOff x="8204317" y="3973834"/>
            <a:chExt cx="464344" cy="465138"/>
          </a:xfrm>
          <a:solidFill>
            <a:srgbClr val="383537"/>
          </a:solidFill>
        </p:grpSpPr>
        <p:sp>
          <p:nvSpPr>
            <p:cNvPr id="178" name="AutoShape 33">
              <a:extLst>
                <a:ext uri="{FF2B5EF4-FFF2-40B4-BE49-F238E27FC236}">
                  <a16:creationId xmlns:a16="http://schemas.microsoft.com/office/drawing/2014/main" id="{5D8B723F-9619-BC16-66B7-96A9671E7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4317" y="4148459"/>
              <a:ext cx="464344" cy="290513"/>
            </a:xfrm>
            <a:custGeom>
              <a:avLst/>
              <a:gdLst>
                <a:gd name="T0" fmla="*/ 10752 w 21505"/>
                <a:gd name="T1" fmla="*/ 10800 h 21600"/>
                <a:gd name="T2" fmla="*/ 10752 w 21505"/>
                <a:gd name="T3" fmla="*/ 10800 h 21600"/>
                <a:gd name="T4" fmla="*/ 10752 w 21505"/>
                <a:gd name="T5" fmla="*/ 10800 h 21600"/>
                <a:gd name="T6" fmla="*/ 10752 w 21505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505" h="21600">
                  <a:moveTo>
                    <a:pt x="17472" y="17279"/>
                  </a:moveTo>
                  <a:lnTo>
                    <a:pt x="17472" y="18899"/>
                  </a:lnTo>
                  <a:cubicBezTo>
                    <a:pt x="17472" y="19198"/>
                    <a:pt x="17321" y="19439"/>
                    <a:pt x="17136" y="19439"/>
                  </a:cubicBezTo>
                  <a:lnTo>
                    <a:pt x="4368" y="19439"/>
                  </a:lnTo>
                  <a:cubicBezTo>
                    <a:pt x="4182" y="19439"/>
                    <a:pt x="4032" y="19198"/>
                    <a:pt x="4032" y="18899"/>
                  </a:cubicBezTo>
                  <a:lnTo>
                    <a:pt x="4032" y="17279"/>
                  </a:lnTo>
                  <a:lnTo>
                    <a:pt x="1344" y="12419"/>
                  </a:lnTo>
                  <a:cubicBezTo>
                    <a:pt x="1344" y="12121"/>
                    <a:pt x="1494" y="11879"/>
                    <a:pt x="1680" y="11879"/>
                  </a:cubicBezTo>
                  <a:lnTo>
                    <a:pt x="3360" y="11879"/>
                  </a:lnTo>
                  <a:lnTo>
                    <a:pt x="4032" y="11879"/>
                  </a:lnTo>
                  <a:lnTo>
                    <a:pt x="4704" y="11879"/>
                  </a:lnTo>
                  <a:lnTo>
                    <a:pt x="5376" y="11879"/>
                  </a:lnTo>
                  <a:lnTo>
                    <a:pt x="6048" y="11879"/>
                  </a:lnTo>
                  <a:lnTo>
                    <a:pt x="6720" y="11879"/>
                  </a:lnTo>
                  <a:lnTo>
                    <a:pt x="7392" y="11879"/>
                  </a:lnTo>
                  <a:lnTo>
                    <a:pt x="8064" y="11879"/>
                  </a:lnTo>
                  <a:lnTo>
                    <a:pt x="8736" y="11879"/>
                  </a:lnTo>
                  <a:lnTo>
                    <a:pt x="12768" y="11879"/>
                  </a:lnTo>
                  <a:lnTo>
                    <a:pt x="13440" y="11879"/>
                  </a:lnTo>
                  <a:lnTo>
                    <a:pt x="14112" y="11879"/>
                  </a:lnTo>
                  <a:lnTo>
                    <a:pt x="14784" y="11879"/>
                  </a:lnTo>
                  <a:lnTo>
                    <a:pt x="15456" y="11879"/>
                  </a:lnTo>
                  <a:lnTo>
                    <a:pt x="16128" y="11879"/>
                  </a:lnTo>
                  <a:lnTo>
                    <a:pt x="16800" y="11879"/>
                  </a:lnTo>
                  <a:lnTo>
                    <a:pt x="17472" y="11879"/>
                  </a:lnTo>
                  <a:lnTo>
                    <a:pt x="18144" y="11879"/>
                  </a:lnTo>
                  <a:lnTo>
                    <a:pt x="19824" y="11879"/>
                  </a:lnTo>
                  <a:cubicBezTo>
                    <a:pt x="20009" y="11879"/>
                    <a:pt x="20160" y="12121"/>
                    <a:pt x="20160" y="12419"/>
                  </a:cubicBezTo>
                  <a:cubicBezTo>
                    <a:pt x="20160" y="12419"/>
                    <a:pt x="17472" y="17279"/>
                    <a:pt x="17472" y="17279"/>
                  </a:cubicBezTo>
                  <a:close/>
                  <a:moveTo>
                    <a:pt x="10752" y="4320"/>
                  </a:moveTo>
                  <a:cubicBezTo>
                    <a:pt x="8625" y="4320"/>
                    <a:pt x="6826" y="6601"/>
                    <a:pt x="6246" y="9719"/>
                  </a:cubicBezTo>
                  <a:lnTo>
                    <a:pt x="5552" y="9719"/>
                  </a:lnTo>
                  <a:cubicBezTo>
                    <a:pt x="6152" y="6000"/>
                    <a:pt x="8252" y="3239"/>
                    <a:pt x="10752" y="3239"/>
                  </a:cubicBezTo>
                  <a:cubicBezTo>
                    <a:pt x="12934" y="3239"/>
                    <a:pt x="14813" y="5344"/>
                    <a:pt x="15654" y="8353"/>
                  </a:cubicBezTo>
                  <a:lnTo>
                    <a:pt x="15054" y="8835"/>
                  </a:lnTo>
                  <a:cubicBezTo>
                    <a:pt x="14323" y="6180"/>
                    <a:pt x="12671" y="4320"/>
                    <a:pt x="10752" y="4320"/>
                  </a:cubicBezTo>
                  <a:moveTo>
                    <a:pt x="10752" y="8639"/>
                  </a:moveTo>
                  <a:cubicBezTo>
                    <a:pt x="10158" y="8639"/>
                    <a:pt x="9630" y="9061"/>
                    <a:pt x="9260" y="9719"/>
                  </a:cubicBezTo>
                  <a:lnTo>
                    <a:pt x="8437" y="9719"/>
                  </a:lnTo>
                  <a:cubicBezTo>
                    <a:pt x="8904" y="8435"/>
                    <a:pt x="9761" y="7560"/>
                    <a:pt x="10752" y="7560"/>
                  </a:cubicBezTo>
                  <a:cubicBezTo>
                    <a:pt x="11742" y="7560"/>
                    <a:pt x="12600" y="8435"/>
                    <a:pt x="13066" y="9719"/>
                  </a:cubicBezTo>
                  <a:lnTo>
                    <a:pt x="12244" y="9719"/>
                  </a:lnTo>
                  <a:cubicBezTo>
                    <a:pt x="11874" y="9061"/>
                    <a:pt x="11345" y="8639"/>
                    <a:pt x="10752" y="8639"/>
                  </a:cubicBezTo>
                  <a:moveTo>
                    <a:pt x="13827" y="9719"/>
                  </a:moveTo>
                  <a:cubicBezTo>
                    <a:pt x="13307" y="7816"/>
                    <a:pt x="12126" y="6479"/>
                    <a:pt x="10752" y="6479"/>
                  </a:cubicBezTo>
                  <a:cubicBezTo>
                    <a:pt x="9378" y="6479"/>
                    <a:pt x="8197" y="7816"/>
                    <a:pt x="7676" y="9719"/>
                  </a:cubicBezTo>
                  <a:lnTo>
                    <a:pt x="6955" y="9719"/>
                  </a:lnTo>
                  <a:cubicBezTo>
                    <a:pt x="7510" y="7207"/>
                    <a:pt x="9001" y="5400"/>
                    <a:pt x="10752" y="5400"/>
                  </a:cubicBezTo>
                  <a:cubicBezTo>
                    <a:pt x="12409" y="5400"/>
                    <a:pt x="13834" y="7015"/>
                    <a:pt x="14454" y="9317"/>
                  </a:cubicBezTo>
                  <a:lnTo>
                    <a:pt x="13953" y="9719"/>
                  </a:lnTo>
                  <a:cubicBezTo>
                    <a:pt x="13953" y="9719"/>
                    <a:pt x="13827" y="9719"/>
                    <a:pt x="13827" y="9719"/>
                  </a:cubicBezTo>
                  <a:close/>
                  <a:moveTo>
                    <a:pt x="10752" y="1080"/>
                  </a:moveTo>
                  <a:cubicBezTo>
                    <a:pt x="13459" y="1080"/>
                    <a:pt x="15792" y="3672"/>
                    <a:pt x="16856" y="7388"/>
                  </a:cubicBezTo>
                  <a:lnTo>
                    <a:pt x="16256" y="7869"/>
                  </a:lnTo>
                  <a:cubicBezTo>
                    <a:pt x="15305" y="4504"/>
                    <a:pt x="13201" y="2160"/>
                    <a:pt x="10752" y="2160"/>
                  </a:cubicBezTo>
                  <a:cubicBezTo>
                    <a:pt x="7874" y="2160"/>
                    <a:pt x="5470" y="5392"/>
                    <a:pt x="4858" y="9719"/>
                  </a:cubicBezTo>
                  <a:lnTo>
                    <a:pt x="4167" y="9719"/>
                  </a:lnTo>
                  <a:cubicBezTo>
                    <a:pt x="4792" y="4796"/>
                    <a:pt x="7507" y="1080"/>
                    <a:pt x="10752" y="1080"/>
                  </a:cubicBezTo>
                  <a:moveTo>
                    <a:pt x="17336" y="9719"/>
                  </a:moveTo>
                  <a:lnTo>
                    <a:pt x="16958" y="9719"/>
                  </a:lnTo>
                  <a:lnTo>
                    <a:pt x="17294" y="9449"/>
                  </a:lnTo>
                  <a:cubicBezTo>
                    <a:pt x="17307" y="9540"/>
                    <a:pt x="17325" y="9628"/>
                    <a:pt x="17336" y="9719"/>
                  </a:cubicBezTo>
                  <a:moveTo>
                    <a:pt x="19824" y="9719"/>
                  </a:moveTo>
                  <a:lnTo>
                    <a:pt x="18016" y="9719"/>
                  </a:lnTo>
                  <a:cubicBezTo>
                    <a:pt x="17986" y="9461"/>
                    <a:pt x="17948" y="9209"/>
                    <a:pt x="17908" y="8957"/>
                  </a:cubicBezTo>
                  <a:lnTo>
                    <a:pt x="21132" y="6366"/>
                  </a:lnTo>
                  <a:cubicBezTo>
                    <a:pt x="21464" y="6099"/>
                    <a:pt x="21599" y="5450"/>
                    <a:pt x="21433" y="4916"/>
                  </a:cubicBezTo>
                  <a:cubicBezTo>
                    <a:pt x="21267" y="4383"/>
                    <a:pt x="20864" y="4169"/>
                    <a:pt x="20532" y="4433"/>
                  </a:cubicBezTo>
                  <a:lnTo>
                    <a:pt x="17456" y="6905"/>
                  </a:lnTo>
                  <a:cubicBezTo>
                    <a:pt x="16282" y="2836"/>
                    <a:pt x="13721" y="0"/>
                    <a:pt x="10752" y="0"/>
                  </a:cubicBezTo>
                  <a:cubicBezTo>
                    <a:pt x="7135" y="0"/>
                    <a:pt x="4122" y="4198"/>
                    <a:pt x="3488" y="9719"/>
                  </a:cubicBezTo>
                  <a:lnTo>
                    <a:pt x="1680" y="9719"/>
                  </a:lnTo>
                  <a:cubicBezTo>
                    <a:pt x="754" y="9719"/>
                    <a:pt x="0" y="10930"/>
                    <a:pt x="0" y="12419"/>
                  </a:cubicBezTo>
                  <a:cubicBezTo>
                    <a:pt x="0" y="12949"/>
                    <a:pt x="121" y="13459"/>
                    <a:pt x="339" y="13855"/>
                  </a:cubicBezTo>
                  <a:lnTo>
                    <a:pt x="2688" y="18101"/>
                  </a:lnTo>
                  <a:lnTo>
                    <a:pt x="2688" y="18899"/>
                  </a:lnTo>
                  <a:cubicBezTo>
                    <a:pt x="2688" y="20389"/>
                    <a:pt x="3442" y="21599"/>
                    <a:pt x="4368" y="21599"/>
                  </a:cubicBezTo>
                  <a:lnTo>
                    <a:pt x="17136" y="21599"/>
                  </a:lnTo>
                  <a:cubicBezTo>
                    <a:pt x="18062" y="21599"/>
                    <a:pt x="18816" y="20389"/>
                    <a:pt x="18816" y="18899"/>
                  </a:cubicBezTo>
                  <a:lnTo>
                    <a:pt x="18816" y="18101"/>
                  </a:lnTo>
                  <a:lnTo>
                    <a:pt x="21165" y="13855"/>
                  </a:lnTo>
                  <a:cubicBezTo>
                    <a:pt x="21383" y="13459"/>
                    <a:pt x="21504" y="12949"/>
                    <a:pt x="21504" y="12419"/>
                  </a:cubicBezTo>
                  <a:cubicBezTo>
                    <a:pt x="21504" y="10930"/>
                    <a:pt x="20750" y="9719"/>
                    <a:pt x="19824" y="971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79" name="AutoShape 34">
              <a:extLst>
                <a:ext uri="{FF2B5EF4-FFF2-40B4-BE49-F238E27FC236}">
                  <a16:creationId xmlns:a16="http://schemas.microsoft.com/office/drawing/2014/main" id="{0A0A8A53-C78B-0231-F001-27C88C8CA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0204" y="4032572"/>
              <a:ext cx="33338" cy="108744"/>
            </a:xfrm>
            <a:custGeom>
              <a:avLst/>
              <a:gdLst>
                <a:gd name="T0" fmla="+- 0 10758 2273"/>
                <a:gd name="T1" fmla="*/ T0 w 16970"/>
                <a:gd name="T2" fmla="*/ 10800 h 21600"/>
                <a:gd name="T3" fmla="+- 0 10758 2273"/>
                <a:gd name="T4" fmla="*/ T3 w 16970"/>
                <a:gd name="T5" fmla="*/ 10800 h 21600"/>
                <a:gd name="T6" fmla="+- 0 10758 2273"/>
                <a:gd name="T7" fmla="*/ T6 w 16970"/>
                <a:gd name="T8" fmla="*/ 10800 h 21600"/>
                <a:gd name="T9" fmla="+- 0 10758 2273"/>
                <a:gd name="T10" fmla="*/ T9 w 16970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16970" h="21600">
                  <a:moveTo>
                    <a:pt x="1763" y="20770"/>
                  </a:moveTo>
                  <a:cubicBezTo>
                    <a:pt x="1785" y="20787"/>
                    <a:pt x="1800" y="20804"/>
                    <a:pt x="1822" y="20820"/>
                  </a:cubicBezTo>
                  <a:lnTo>
                    <a:pt x="1840" y="20820"/>
                  </a:lnTo>
                  <a:cubicBezTo>
                    <a:pt x="2471" y="21282"/>
                    <a:pt x="3719" y="21600"/>
                    <a:pt x="5169" y="21600"/>
                  </a:cubicBezTo>
                  <a:cubicBezTo>
                    <a:pt x="7249" y="21600"/>
                    <a:pt x="8949" y="20947"/>
                    <a:pt x="8949" y="20151"/>
                  </a:cubicBezTo>
                  <a:cubicBezTo>
                    <a:pt x="8949" y="20027"/>
                    <a:pt x="8890" y="19906"/>
                    <a:pt x="8813" y="19791"/>
                  </a:cubicBezTo>
                  <a:cubicBezTo>
                    <a:pt x="8827" y="19771"/>
                    <a:pt x="8827" y="19755"/>
                    <a:pt x="8805" y="19735"/>
                  </a:cubicBezTo>
                  <a:cubicBezTo>
                    <a:pt x="5994" y="17195"/>
                    <a:pt x="8670" y="14408"/>
                    <a:pt x="11954" y="11407"/>
                  </a:cubicBezTo>
                  <a:cubicBezTo>
                    <a:pt x="15517" y="8164"/>
                    <a:pt x="19327" y="4564"/>
                    <a:pt x="15125" y="902"/>
                  </a:cubicBezTo>
                  <a:cubicBezTo>
                    <a:pt x="14593" y="374"/>
                    <a:pt x="13264" y="0"/>
                    <a:pt x="11701" y="0"/>
                  </a:cubicBezTo>
                  <a:cubicBezTo>
                    <a:pt x="9671" y="0"/>
                    <a:pt x="8016" y="632"/>
                    <a:pt x="8016" y="1411"/>
                  </a:cubicBezTo>
                  <a:cubicBezTo>
                    <a:pt x="8016" y="1583"/>
                    <a:pt x="8108" y="1746"/>
                    <a:pt x="8259" y="1898"/>
                  </a:cubicBezTo>
                  <a:cubicBezTo>
                    <a:pt x="8259" y="1904"/>
                    <a:pt x="8259" y="1909"/>
                    <a:pt x="8266" y="1915"/>
                  </a:cubicBezTo>
                  <a:cubicBezTo>
                    <a:pt x="8273" y="1923"/>
                    <a:pt x="8281" y="1932"/>
                    <a:pt x="8295" y="1940"/>
                  </a:cubicBezTo>
                  <a:lnTo>
                    <a:pt x="8325" y="1974"/>
                  </a:lnTo>
                  <a:cubicBezTo>
                    <a:pt x="11360" y="4592"/>
                    <a:pt x="8424" y="7275"/>
                    <a:pt x="5106" y="10305"/>
                  </a:cubicBezTo>
                  <a:cubicBezTo>
                    <a:pt x="1605" y="13500"/>
                    <a:pt x="-2273" y="17040"/>
                    <a:pt x="1635" y="20649"/>
                  </a:cubicBezTo>
                  <a:cubicBezTo>
                    <a:pt x="1671" y="20691"/>
                    <a:pt x="1719" y="20730"/>
                    <a:pt x="1763" y="2077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80" name="AutoShape 35">
              <a:extLst>
                <a:ext uri="{FF2B5EF4-FFF2-40B4-BE49-F238E27FC236}">
                  <a16:creationId xmlns:a16="http://schemas.microsoft.com/office/drawing/2014/main" id="{8CB783E8-49B3-D861-0CFF-AB514CF31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4829" y="4032572"/>
              <a:ext cx="32544" cy="108744"/>
            </a:xfrm>
            <a:custGeom>
              <a:avLst/>
              <a:gdLst>
                <a:gd name="T0" fmla="+- 0 10758 2273"/>
                <a:gd name="T1" fmla="*/ T0 w 16970"/>
                <a:gd name="T2" fmla="*/ 10800 h 21600"/>
                <a:gd name="T3" fmla="+- 0 10758 2273"/>
                <a:gd name="T4" fmla="*/ T3 w 16970"/>
                <a:gd name="T5" fmla="*/ 10800 h 21600"/>
                <a:gd name="T6" fmla="+- 0 10758 2273"/>
                <a:gd name="T7" fmla="*/ T6 w 16970"/>
                <a:gd name="T8" fmla="*/ 10800 h 21600"/>
                <a:gd name="T9" fmla="+- 0 10758 2273"/>
                <a:gd name="T10" fmla="*/ T9 w 16970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16970" h="21600">
                  <a:moveTo>
                    <a:pt x="1763" y="20770"/>
                  </a:moveTo>
                  <a:cubicBezTo>
                    <a:pt x="1785" y="20787"/>
                    <a:pt x="1800" y="20804"/>
                    <a:pt x="1822" y="20820"/>
                  </a:cubicBezTo>
                  <a:lnTo>
                    <a:pt x="1840" y="20820"/>
                  </a:lnTo>
                  <a:cubicBezTo>
                    <a:pt x="2471" y="21282"/>
                    <a:pt x="3719" y="21600"/>
                    <a:pt x="5169" y="21600"/>
                  </a:cubicBezTo>
                  <a:cubicBezTo>
                    <a:pt x="7249" y="21600"/>
                    <a:pt x="8949" y="20950"/>
                    <a:pt x="8949" y="20151"/>
                  </a:cubicBezTo>
                  <a:cubicBezTo>
                    <a:pt x="8949" y="20027"/>
                    <a:pt x="8890" y="19906"/>
                    <a:pt x="8813" y="19791"/>
                  </a:cubicBezTo>
                  <a:cubicBezTo>
                    <a:pt x="8827" y="19771"/>
                    <a:pt x="8827" y="19755"/>
                    <a:pt x="8805" y="19735"/>
                  </a:cubicBezTo>
                  <a:cubicBezTo>
                    <a:pt x="5994" y="17195"/>
                    <a:pt x="8670" y="14408"/>
                    <a:pt x="11954" y="11407"/>
                  </a:cubicBezTo>
                  <a:cubicBezTo>
                    <a:pt x="15517" y="8164"/>
                    <a:pt x="19327" y="4564"/>
                    <a:pt x="15125" y="902"/>
                  </a:cubicBezTo>
                  <a:cubicBezTo>
                    <a:pt x="14593" y="374"/>
                    <a:pt x="13264" y="0"/>
                    <a:pt x="11701" y="0"/>
                  </a:cubicBezTo>
                  <a:cubicBezTo>
                    <a:pt x="9671" y="0"/>
                    <a:pt x="8016" y="632"/>
                    <a:pt x="8016" y="1411"/>
                  </a:cubicBezTo>
                  <a:cubicBezTo>
                    <a:pt x="8016" y="1583"/>
                    <a:pt x="8108" y="1746"/>
                    <a:pt x="8259" y="1898"/>
                  </a:cubicBezTo>
                  <a:cubicBezTo>
                    <a:pt x="8259" y="1904"/>
                    <a:pt x="8259" y="1909"/>
                    <a:pt x="8266" y="1915"/>
                  </a:cubicBezTo>
                  <a:cubicBezTo>
                    <a:pt x="8273" y="1923"/>
                    <a:pt x="8281" y="1932"/>
                    <a:pt x="8295" y="1940"/>
                  </a:cubicBezTo>
                  <a:lnTo>
                    <a:pt x="8325" y="1974"/>
                  </a:lnTo>
                  <a:cubicBezTo>
                    <a:pt x="11360" y="4592"/>
                    <a:pt x="8424" y="7275"/>
                    <a:pt x="5106" y="10305"/>
                  </a:cubicBezTo>
                  <a:cubicBezTo>
                    <a:pt x="1605" y="13500"/>
                    <a:pt x="-2273" y="17040"/>
                    <a:pt x="1635" y="20649"/>
                  </a:cubicBezTo>
                  <a:cubicBezTo>
                    <a:pt x="1671" y="20691"/>
                    <a:pt x="1719" y="20730"/>
                    <a:pt x="1763" y="2077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81" name="AutoShape 36">
              <a:extLst>
                <a:ext uri="{FF2B5EF4-FFF2-40B4-BE49-F238E27FC236}">
                  <a16:creationId xmlns:a16="http://schemas.microsoft.com/office/drawing/2014/main" id="{C75E4807-CD3D-9E2A-3DFC-24E9BCD26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1804" y="3973834"/>
              <a:ext cx="33338" cy="109538"/>
            </a:xfrm>
            <a:custGeom>
              <a:avLst/>
              <a:gdLst>
                <a:gd name="T0" fmla="+- 0 10758 2273"/>
                <a:gd name="T1" fmla="*/ T0 w 16970"/>
                <a:gd name="T2" fmla="*/ 10800 h 21600"/>
                <a:gd name="T3" fmla="+- 0 10758 2273"/>
                <a:gd name="T4" fmla="*/ T3 w 16970"/>
                <a:gd name="T5" fmla="*/ 10800 h 21600"/>
                <a:gd name="T6" fmla="+- 0 10758 2273"/>
                <a:gd name="T7" fmla="*/ T6 w 16970"/>
                <a:gd name="T8" fmla="*/ 10800 h 21600"/>
                <a:gd name="T9" fmla="+- 0 10758 2273"/>
                <a:gd name="T10" fmla="*/ T9 w 16970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16970" h="21600">
                  <a:moveTo>
                    <a:pt x="1763" y="20770"/>
                  </a:moveTo>
                  <a:cubicBezTo>
                    <a:pt x="1785" y="20787"/>
                    <a:pt x="1800" y="20804"/>
                    <a:pt x="1822" y="20820"/>
                  </a:cubicBezTo>
                  <a:lnTo>
                    <a:pt x="1840" y="20820"/>
                  </a:lnTo>
                  <a:cubicBezTo>
                    <a:pt x="2471" y="21282"/>
                    <a:pt x="3719" y="21600"/>
                    <a:pt x="5169" y="21600"/>
                  </a:cubicBezTo>
                  <a:cubicBezTo>
                    <a:pt x="7249" y="21600"/>
                    <a:pt x="8949" y="20950"/>
                    <a:pt x="8949" y="20151"/>
                  </a:cubicBezTo>
                  <a:cubicBezTo>
                    <a:pt x="8949" y="20027"/>
                    <a:pt x="8890" y="19906"/>
                    <a:pt x="8813" y="19791"/>
                  </a:cubicBezTo>
                  <a:cubicBezTo>
                    <a:pt x="8827" y="19771"/>
                    <a:pt x="8827" y="19755"/>
                    <a:pt x="8805" y="19735"/>
                  </a:cubicBezTo>
                  <a:cubicBezTo>
                    <a:pt x="5994" y="17195"/>
                    <a:pt x="8670" y="14408"/>
                    <a:pt x="11954" y="11407"/>
                  </a:cubicBezTo>
                  <a:cubicBezTo>
                    <a:pt x="15517" y="8164"/>
                    <a:pt x="19327" y="4564"/>
                    <a:pt x="15125" y="902"/>
                  </a:cubicBezTo>
                  <a:cubicBezTo>
                    <a:pt x="14593" y="374"/>
                    <a:pt x="13264" y="0"/>
                    <a:pt x="11701" y="0"/>
                  </a:cubicBezTo>
                  <a:cubicBezTo>
                    <a:pt x="9671" y="0"/>
                    <a:pt x="8016" y="632"/>
                    <a:pt x="8016" y="1411"/>
                  </a:cubicBezTo>
                  <a:cubicBezTo>
                    <a:pt x="8016" y="1583"/>
                    <a:pt x="8108" y="1749"/>
                    <a:pt x="8259" y="1898"/>
                  </a:cubicBezTo>
                  <a:cubicBezTo>
                    <a:pt x="8259" y="1904"/>
                    <a:pt x="8259" y="1909"/>
                    <a:pt x="8266" y="1915"/>
                  </a:cubicBezTo>
                  <a:cubicBezTo>
                    <a:pt x="8273" y="1923"/>
                    <a:pt x="8281" y="1932"/>
                    <a:pt x="8295" y="1940"/>
                  </a:cubicBezTo>
                  <a:lnTo>
                    <a:pt x="8325" y="1974"/>
                  </a:lnTo>
                  <a:cubicBezTo>
                    <a:pt x="11360" y="4592"/>
                    <a:pt x="8424" y="7275"/>
                    <a:pt x="5106" y="10305"/>
                  </a:cubicBezTo>
                  <a:cubicBezTo>
                    <a:pt x="1605" y="13500"/>
                    <a:pt x="-2273" y="17040"/>
                    <a:pt x="1635" y="20649"/>
                  </a:cubicBezTo>
                  <a:cubicBezTo>
                    <a:pt x="1675" y="20691"/>
                    <a:pt x="1719" y="20730"/>
                    <a:pt x="1763" y="2077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182" name="AutoShape 46">
            <a:extLst>
              <a:ext uri="{FF2B5EF4-FFF2-40B4-BE49-F238E27FC236}">
                <a16:creationId xmlns:a16="http://schemas.microsoft.com/office/drawing/2014/main" id="{0305193A-7FA1-E4B6-ACE5-272C1723A02A}"/>
              </a:ext>
            </a:extLst>
          </p:cNvPr>
          <p:cNvSpPr>
            <a:spLocks/>
          </p:cNvSpPr>
          <p:nvPr/>
        </p:nvSpPr>
        <p:spPr bwMode="auto">
          <a:xfrm>
            <a:off x="11169803" y="2937173"/>
            <a:ext cx="283065" cy="28306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6874" y="17549"/>
                </a:moveTo>
                <a:cubicBezTo>
                  <a:pt x="15513" y="17549"/>
                  <a:pt x="14343" y="15612"/>
                  <a:pt x="13809" y="12825"/>
                </a:cubicBezTo>
                <a:lnTo>
                  <a:pt x="15524" y="12825"/>
                </a:lnTo>
                <a:cubicBezTo>
                  <a:pt x="17038" y="12825"/>
                  <a:pt x="18224" y="11343"/>
                  <a:pt x="18224" y="9450"/>
                </a:cubicBezTo>
                <a:cubicBezTo>
                  <a:pt x="18224" y="7558"/>
                  <a:pt x="17038" y="6075"/>
                  <a:pt x="15524" y="6075"/>
                </a:cubicBezTo>
                <a:lnTo>
                  <a:pt x="13809" y="6075"/>
                </a:lnTo>
                <a:cubicBezTo>
                  <a:pt x="14343" y="3289"/>
                  <a:pt x="15513" y="1350"/>
                  <a:pt x="16874" y="1350"/>
                </a:cubicBezTo>
                <a:cubicBezTo>
                  <a:pt x="18739" y="1350"/>
                  <a:pt x="20249" y="4976"/>
                  <a:pt x="20249" y="9450"/>
                </a:cubicBezTo>
                <a:cubicBezTo>
                  <a:pt x="20249" y="13923"/>
                  <a:pt x="18739" y="17549"/>
                  <a:pt x="16874" y="17549"/>
                </a:cubicBezTo>
                <a:moveTo>
                  <a:pt x="8926" y="11482"/>
                </a:moveTo>
                <a:lnTo>
                  <a:pt x="8774" y="11482"/>
                </a:lnTo>
                <a:lnTo>
                  <a:pt x="8774" y="11475"/>
                </a:lnTo>
                <a:cubicBezTo>
                  <a:pt x="8028" y="11475"/>
                  <a:pt x="7424" y="10569"/>
                  <a:pt x="7424" y="9450"/>
                </a:cubicBezTo>
                <a:cubicBezTo>
                  <a:pt x="7424" y="8332"/>
                  <a:pt x="8028" y="7425"/>
                  <a:pt x="8774" y="7425"/>
                </a:cubicBezTo>
                <a:lnTo>
                  <a:pt x="8926" y="7425"/>
                </a:lnTo>
                <a:cubicBezTo>
                  <a:pt x="10200" y="7425"/>
                  <a:pt x="11391" y="6924"/>
                  <a:pt x="12441" y="6063"/>
                </a:cubicBezTo>
                <a:cubicBezTo>
                  <a:pt x="12248" y="7149"/>
                  <a:pt x="12149" y="8300"/>
                  <a:pt x="12149" y="9450"/>
                </a:cubicBezTo>
                <a:cubicBezTo>
                  <a:pt x="12149" y="10603"/>
                  <a:pt x="12248" y="11758"/>
                  <a:pt x="12442" y="12846"/>
                </a:cubicBezTo>
                <a:cubicBezTo>
                  <a:pt x="11393" y="11983"/>
                  <a:pt x="10200" y="11482"/>
                  <a:pt x="8926" y="11482"/>
                </a:cubicBezTo>
                <a:moveTo>
                  <a:pt x="8096" y="20249"/>
                </a:moveTo>
                <a:lnTo>
                  <a:pt x="5396" y="20249"/>
                </a:lnTo>
                <a:lnTo>
                  <a:pt x="5396" y="14175"/>
                </a:lnTo>
                <a:cubicBezTo>
                  <a:pt x="5396" y="13683"/>
                  <a:pt x="5264" y="13223"/>
                  <a:pt x="5033" y="12825"/>
                </a:cubicBezTo>
                <a:lnTo>
                  <a:pt x="5505" y="12825"/>
                </a:lnTo>
                <a:lnTo>
                  <a:pt x="5505" y="12832"/>
                </a:lnTo>
                <a:lnTo>
                  <a:pt x="7535" y="12832"/>
                </a:lnTo>
                <a:cubicBezTo>
                  <a:pt x="7463" y="13042"/>
                  <a:pt x="7421" y="13265"/>
                  <a:pt x="7421" y="13500"/>
                </a:cubicBezTo>
                <a:lnTo>
                  <a:pt x="7421" y="18225"/>
                </a:lnTo>
                <a:cubicBezTo>
                  <a:pt x="7421" y="18874"/>
                  <a:pt x="7784" y="19307"/>
                  <a:pt x="8001" y="19565"/>
                </a:cubicBezTo>
                <a:cubicBezTo>
                  <a:pt x="8031" y="19601"/>
                  <a:pt x="8065" y="19638"/>
                  <a:pt x="8096" y="19677"/>
                </a:cubicBezTo>
                <a:cubicBezTo>
                  <a:pt x="8096" y="19677"/>
                  <a:pt x="8096" y="20249"/>
                  <a:pt x="8096" y="20249"/>
                </a:cubicBezTo>
                <a:close/>
                <a:moveTo>
                  <a:pt x="1349" y="9450"/>
                </a:moveTo>
                <a:cubicBezTo>
                  <a:pt x="1349" y="8332"/>
                  <a:pt x="1953" y="7425"/>
                  <a:pt x="2699" y="7425"/>
                </a:cubicBezTo>
                <a:lnTo>
                  <a:pt x="7434" y="7425"/>
                </a:lnTo>
                <a:cubicBezTo>
                  <a:pt x="7014" y="7916"/>
                  <a:pt x="6749" y="8631"/>
                  <a:pt x="6749" y="9450"/>
                </a:cubicBezTo>
                <a:cubicBezTo>
                  <a:pt x="6749" y="10270"/>
                  <a:pt x="7014" y="10984"/>
                  <a:pt x="7434" y="11475"/>
                </a:cubicBezTo>
                <a:lnTo>
                  <a:pt x="2699" y="11475"/>
                </a:lnTo>
                <a:cubicBezTo>
                  <a:pt x="1953" y="11475"/>
                  <a:pt x="1349" y="10569"/>
                  <a:pt x="1349" y="9450"/>
                </a:cubicBezTo>
                <a:moveTo>
                  <a:pt x="13499" y="9450"/>
                </a:moveTo>
                <a:cubicBezTo>
                  <a:pt x="13499" y="8749"/>
                  <a:pt x="13540" y="8073"/>
                  <a:pt x="13610" y="7425"/>
                </a:cubicBezTo>
                <a:lnTo>
                  <a:pt x="15524" y="7425"/>
                </a:lnTo>
                <a:cubicBezTo>
                  <a:pt x="16269" y="7425"/>
                  <a:pt x="16874" y="8332"/>
                  <a:pt x="16874" y="9450"/>
                </a:cubicBezTo>
                <a:cubicBezTo>
                  <a:pt x="16874" y="10569"/>
                  <a:pt x="16269" y="11475"/>
                  <a:pt x="15524" y="11475"/>
                </a:cubicBezTo>
                <a:lnTo>
                  <a:pt x="13610" y="11475"/>
                </a:lnTo>
                <a:cubicBezTo>
                  <a:pt x="13540" y="10826"/>
                  <a:pt x="13499" y="10151"/>
                  <a:pt x="13499" y="9450"/>
                </a:cubicBezTo>
                <a:moveTo>
                  <a:pt x="16874" y="0"/>
                </a:moveTo>
                <a:cubicBezTo>
                  <a:pt x="15489" y="0"/>
                  <a:pt x="14400" y="951"/>
                  <a:pt x="13618" y="2420"/>
                </a:cubicBezTo>
                <a:lnTo>
                  <a:pt x="13604" y="2412"/>
                </a:lnTo>
                <a:cubicBezTo>
                  <a:pt x="12469" y="4635"/>
                  <a:pt x="10778" y="6075"/>
                  <a:pt x="8926" y="6075"/>
                </a:cubicBezTo>
                <a:lnTo>
                  <a:pt x="8479" y="6075"/>
                </a:lnTo>
                <a:lnTo>
                  <a:pt x="5505" y="6075"/>
                </a:lnTo>
                <a:lnTo>
                  <a:pt x="2699" y="6075"/>
                </a:lnTo>
                <a:cubicBezTo>
                  <a:pt x="1185" y="6075"/>
                  <a:pt x="0" y="7558"/>
                  <a:pt x="0" y="9450"/>
                </a:cubicBezTo>
                <a:cubicBezTo>
                  <a:pt x="0" y="11343"/>
                  <a:pt x="1185" y="12825"/>
                  <a:pt x="2699" y="12825"/>
                </a:cubicBezTo>
                <a:cubicBezTo>
                  <a:pt x="3443" y="12827"/>
                  <a:pt x="4046" y="13430"/>
                  <a:pt x="4046" y="14175"/>
                </a:cubicBezTo>
                <a:lnTo>
                  <a:pt x="4046" y="20249"/>
                </a:lnTo>
                <a:cubicBezTo>
                  <a:pt x="4046" y="20996"/>
                  <a:pt x="4651" y="21599"/>
                  <a:pt x="5396" y="21599"/>
                </a:cubicBezTo>
                <a:lnTo>
                  <a:pt x="8096" y="21599"/>
                </a:lnTo>
                <a:cubicBezTo>
                  <a:pt x="8842" y="21599"/>
                  <a:pt x="9446" y="20996"/>
                  <a:pt x="9446" y="20249"/>
                </a:cubicBezTo>
                <a:lnTo>
                  <a:pt x="9446" y="19575"/>
                </a:lnTo>
                <a:cubicBezTo>
                  <a:pt x="9446" y="18900"/>
                  <a:pt x="8771" y="18598"/>
                  <a:pt x="8771" y="18225"/>
                </a:cubicBezTo>
                <a:lnTo>
                  <a:pt x="8771" y="13500"/>
                </a:lnTo>
                <a:cubicBezTo>
                  <a:pt x="8771" y="13484"/>
                  <a:pt x="8781" y="13473"/>
                  <a:pt x="8782" y="13458"/>
                </a:cubicBezTo>
                <a:cubicBezTo>
                  <a:pt x="8789" y="13361"/>
                  <a:pt x="8815" y="13271"/>
                  <a:pt x="8859" y="13191"/>
                </a:cubicBezTo>
                <a:cubicBezTo>
                  <a:pt x="8871" y="13169"/>
                  <a:pt x="8884" y="13151"/>
                  <a:pt x="8898" y="13132"/>
                </a:cubicBezTo>
                <a:cubicBezTo>
                  <a:pt x="8952" y="13051"/>
                  <a:pt x="9020" y="12985"/>
                  <a:pt x="9103" y="12934"/>
                </a:cubicBezTo>
                <a:cubicBezTo>
                  <a:pt x="9107" y="12931"/>
                  <a:pt x="9108" y="12927"/>
                  <a:pt x="9112" y="12925"/>
                </a:cubicBezTo>
                <a:cubicBezTo>
                  <a:pt x="9115" y="12925"/>
                  <a:pt x="9117" y="12922"/>
                  <a:pt x="9120" y="12922"/>
                </a:cubicBezTo>
                <a:cubicBezTo>
                  <a:pt x="9174" y="12892"/>
                  <a:pt x="9238" y="12885"/>
                  <a:pt x="9299" y="12868"/>
                </a:cubicBezTo>
                <a:cubicBezTo>
                  <a:pt x="11003" y="13049"/>
                  <a:pt x="12545" y="14424"/>
                  <a:pt x="13604" y="16495"/>
                </a:cubicBezTo>
                <a:lnTo>
                  <a:pt x="13621" y="16487"/>
                </a:lnTo>
                <a:cubicBezTo>
                  <a:pt x="14404" y="17950"/>
                  <a:pt x="15490" y="18900"/>
                  <a:pt x="16874" y="18900"/>
                </a:cubicBezTo>
                <a:cubicBezTo>
                  <a:pt x="19977" y="18900"/>
                  <a:pt x="21600" y="14145"/>
                  <a:pt x="21600" y="9450"/>
                </a:cubicBezTo>
                <a:cubicBezTo>
                  <a:pt x="21600" y="4754"/>
                  <a:pt x="19977" y="0"/>
                  <a:pt x="16874" y="0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45" tIns="19045" rIns="19045" bIns="19045" anchor="ctr"/>
          <a:lstStyle/>
          <a:p>
            <a:pPr algn="ctr" defTabSz="228543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183" name="AutoShape 47">
            <a:extLst>
              <a:ext uri="{FF2B5EF4-FFF2-40B4-BE49-F238E27FC236}">
                <a16:creationId xmlns:a16="http://schemas.microsoft.com/office/drawing/2014/main" id="{81DE9BE5-5BDA-82C9-E470-B2EC0627245E}"/>
              </a:ext>
            </a:extLst>
          </p:cNvPr>
          <p:cNvSpPr>
            <a:spLocks/>
          </p:cNvSpPr>
          <p:nvPr/>
        </p:nvSpPr>
        <p:spPr bwMode="auto">
          <a:xfrm>
            <a:off x="10615418" y="2937173"/>
            <a:ext cx="283065" cy="283065"/>
          </a:xfrm>
          <a:custGeom>
            <a:avLst/>
            <a:gdLst>
              <a:gd name="T0" fmla="+- 0 10853 107"/>
              <a:gd name="T1" fmla="*/ T0 w 21493"/>
              <a:gd name="T2" fmla="*/ 10800 h 21600"/>
              <a:gd name="T3" fmla="+- 0 10853 107"/>
              <a:gd name="T4" fmla="*/ T3 w 21493"/>
              <a:gd name="T5" fmla="*/ 10800 h 21600"/>
              <a:gd name="T6" fmla="+- 0 10853 107"/>
              <a:gd name="T7" fmla="*/ T6 w 21493"/>
              <a:gd name="T8" fmla="*/ 10800 h 21600"/>
              <a:gd name="T9" fmla="+- 0 10853 107"/>
              <a:gd name="T10" fmla="*/ T9 w 21493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493" h="21600">
                <a:moveTo>
                  <a:pt x="20123" y="3375"/>
                </a:moveTo>
                <a:lnTo>
                  <a:pt x="8704" y="5400"/>
                </a:lnTo>
                <a:lnTo>
                  <a:pt x="8704" y="4725"/>
                </a:lnTo>
                <a:lnTo>
                  <a:pt x="8704" y="3375"/>
                </a:lnTo>
                <a:lnTo>
                  <a:pt x="20123" y="1350"/>
                </a:lnTo>
                <a:lnTo>
                  <a:pt x="20123" y="2700"/>
                </a:lnTo>
                <a:cubicBezTo>
                  <a:pt x="20123" y="2700"/>
                  <a:pt x="20123" y="3375"/>
                  <a:pt x="20123" y="3375"/>
                </a:cubicBezTo>
                <a:close/>
                <a:moveTo>
                  <a:pt x="17901" y="18014"/>
                </a:moveTo>
                <a:cubicBezTo>
                  <a:pt x="16291" y="18553"/>
                  <a:pt x="14628" y="18025"/>
                  <a:pt x="14187" y="16839"/>
                </a:cubicBezTo>
                <a:cubicBezTo>
                  <a:pt x="13745" y="15651"/>
                  <a:pt x="14691" y="14251"/>
                  <a:pt x="16300" y="13712"/>
                </a:cubicBezTo>
                <a:cubicBezTo>
                  <a:pt x="17910" y="13173"/>
                  <a:pt x="19573" y="13699"/>
                  <a:pt x="20014" y="14886"/>
                </a:cubicBezTo>
                <a:cubicBezTo>
                  <a:pt x="20456" y="16074"/>
                  <a:pt x="19510" y="17474"/>
                  <a:pt x="17901" y="18014"/>
                </a:cubicBezTo>
                <a:moveTo>
                  <a:pt x="5163" y="20039"/>
                </a:moveTo>
                <a:cubicBezTo>
                  <a:pt x="3554" y="20578"/>
                  <a:pt x="1890" y="20050"/>
                  <a:pt x="1450" y="18864"/>
                </a:cubicBezTo>
                <a:cubicBezTo>
                  <a:pt x="1008" y="17676"/>
                  <a:pt x="1954" y="16276"/>
                  <a:pt x="3562" y="15737"/>
                </a:cubicBezTo>
                <a:cubicBezTo>
                  <a:pt x="5172" y="15198"/>
                  <a:pt x="6836" y="15724"/>
                  <a:pt x="7277" y="16911"/>
                </a:cubicBezTo>
                <a:cubicBezTo>
                  <a:pt x="7719" y="18099"/>
                  <a:pt x="6773" y="19499"/>
                  <a:pt x="5163" y="20039"/>
                </a:cubicBezTo>
                <a:moveTo>
                  <a:pt x="21012" y="316"/>
                </a:moveTo>
                <a:cubicBezTo>
                  <a:pt x="20770" y="110"/>
                  <a:pt x="20463" y="0"/>
                  <a:pt x="20149" y="0"/>
                </a:cubicBezTo>
                <a:cubicBezTo>
                  <a:pt x="20072" y="0"/>
                  <a:pt x="19993" y="6"/>
                  <a:pt x="19916" y="21"/>
                </a:cubicBezTo>
                <a:lnTo>
                  <a:pt x="8497" y="2046"/>
                </a:lnTo>
                <a:cubicBezTo>
                  <a:pt x="7855" y="2159"/>
                  <a:pt x="7387" y="2719"/>
                  <a:pt x="7387" y="3375"/>
                </a:cubicBezTo>
                <a:lnTo>
                  <a:pt x="7387" y="4725"/>
                </a:lnTo>
                <a:lnTo>
                  <a:pt x="7387" y="5400"/>
                </a:lnTo>
                <a:lnTo>
                  <a:pt x="7387" y="14964"/>
                </a:lnTo>
                <a:cubicBezTo>
                  <a:pt x="6706" y="14467"/>
                  <a:pt x="5822" y="14175"/>
                  <a:pt x="4839" y="14175"/>
                </a:cubicBezTo>
                <a:cubicBezTo>
                  <a:pt x="4268" y="14175"/>
                  <a:pt x="3696" y="14269"/>
                  <a:pt x="3139" y="14455"/>
                </a:cubicBezTo>
                <a:cubicBezTo>
                  <a:pt x="1865" y="14882"/>
                  <a:pt x="843" y="15739"/>
                  <a:pt x="336" y="16807"/>
                </a:cubicBezTo>
                <a:cubicBezTo>
                  <a:pt x="-56" y="17633"/>
                  <a:pt x="-107" y="18530"/>
                  <a:pt x="192" y="19336"/>
                </a:cubicBezTo>
                <a:cubicBezTo>
                  <a:pt x="703" y="20711"/>
                  <a:pt x="2155" y="21599"/>
                  <a:pt x="3892" y="21599"/>
                </a:cubicBezTo>
                <a:cubicBezTo>
                  <a:pt x="4462" y="21599"/>
                  <a:pt x="5033" y="21506"/>
                  <a:pt x="5590" y="21319"/>
                </a:cubicBezTo>
                <a:cubicBezTo>
                  <a:pt x="6865" y="20893"/>
                  <a:pt x="7887" y="20036"/>
                  <a:pt x="8394" y="18969"/>
                </a:cubicBezTo>
                <a:cubicBezTo>
                  <a:pt x="8612" y="18509"/>
                  <a:pt x="8714" y="18027"/>
                  <a:pt x="8718" y="17549"/>
                </a:cubicBezTo>
                <a:lnTo>
                  <a:pt x="8730" y="17549"/>
                </a:lnTo>
                <a:lnTo>
                  <a:pt x="8730" y="6750"/>
                </a:lnTo>
                <a:cubicBezTo>
                  <a:pt x="8807" y="6750"/>
                  <a:pt x="8886" y="6743"/>
                  <a:pt x="8964" y="6730"/>
                </a:cubicBezTo>
                <a:lnTo>
                  <a:pt x="20149" y="4746"/>
                </a:lnTo>
                <a:lnTo>
                  <a:pt x="20149" y="12939"/>
                </a:lnTo>
                <a:cubicBezTo>
                  <a:pt x="19468" y="12442"/>
                  <a:pt x="18584" y="12150"/>
                  <a:pt x="17600" y="12150"/>
                </a:cubicBezTo>
                <a:cubicBezTo>
                  <a:pt x="17030" y="12150"/>
                  <a:pt x="16459" y="12244"/>
                  <a:pt x="15902" y="12430"/>
                </a:cubicBezTo>
                <a:cubicBezTo>
                  <a:pt x="14628" y="12857"/>
                  <a:pt x="13606" y="13714"/>
                  <a:pt x="13098" y="14782"/>
                </a:cubicBezTo>
                <a:cubicBezTo>
                  <a:pt x="12706" y="15608"/>
                  <a:pt x="12656" y="16505"/>
                  <a:pt x="12955" y="17311"/>
                </a:cubicBezTo>
                <a:cubicBezTo>
                  <a:pt x="13466" y="18686"/>
                  <a:pt x="14918" y="19575"/>
                  <a:pt x="16653" y="19575"/>
                </a:cubicBezTo>
                <a:cubicBezTo>
                  <a:pt x="17224" y="19575"/>
                  <a:pt x="17796" y="19481"/>
                  <a:pt x="18352" y="19294"/>
                </a:cubicBezTo>
                <a:cubicBezTo>
                  <a:pt x="19627" y="18868"/>
                  <a:pt x="20649" y="18011"/>
                  <a:pt x="21157" y="16944"/>
                </a:cubicBezTo>
                <a:cubicBezTo>
                  <a:pt x="21374" y="16484"/>
                  <a:pt x="21477" y="16002"/>
                  <a:pt x="21480" y="15525"/>
                </a:cubicBezTo>
                <a:lnTo>
                  <a:pt x="21493" y="15525"/>
                </a:lnTo>
                <a:lnTo>
                  <a:pt x="21493" y="3375"/>
                </a:lnTo>
                <a:lnTo>
                  <a:pt x="21493" y="2700"/>
                </a:lnTo>
                <a:lnTo>
                  <a:pt x="21493" y="1350"/>
                </a:lnTo>
                <a:cubicBezTo>
                  <a:pt x="21493" y="951"/>
                  <a:pt x="21317" y="572"/>
                  <a:pt x="21012" y="316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45" tIns="19045" rIns="19045" bIns="19045" anchor="ctr"/>
          <a:lstStyle/>
          <a:p>
            <a:pPr algn="ctr" defTabSz="228543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A6068536-5530-FCB4-1069-37C670A0A805}"/>
              </a:ext>
            </a:extLst>
          </p:cNvPr>
          <p:cNvGrpSpPr/>
          <p:nvPr/>
        </p:nvGrpSpPr>
        <p:grpSpPr>
          <a:xfrm>
            <a:off x="10121942" y="2937173"/>
            <a:ext cx="247741" cy="283065"/>
            <a:chOff x="9162373" y="3045147"/>
            <a:chExt cx="406400" cy="464344"/>
          </a:xfrm>
          <a:solidFill>
            <a:srgbClr val="383537"/>
          </a:solidFill>
        </p:grpSpPr>
        <p:sp>
          <p:nvSpPr>
            <p:cNvPr id="185" name="AutoShape 48">
              <a:extLst>
                <a:ext uri="{FF2B5EF4-FFF2-40B4-BE49-F238E27FC236}">
                  <a16:creationId xmlns:a16="http://schemas.microsoft.com/office/drawing/2014/main" id="{6C011725-ACCE-9026-1961-CF7828758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2373" y="3045147"/>
              <a:ext cx="406400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7425"/>
                  </a:moveTo>
                  <a:cubicBezTo>
                    <a:pt x="5687" y="7425"/>
                    <a:pt x="1542" y="6064"/>
                    <a:pt x="1542" y="4387"/>
                  </a:cubicBezTo>
                  <a:cubicBezTo>
                    <a:pt x="1542" y="2709"/>
                    <a:pt x="5687" y="1350"/>
                    <a:pt x="10800" y="1350"/>
                  </a:cubicBezTo>
                  <a:cubicBezTo>
                    <a:pt x="15912" y="1350"/>
                    <a:pt x="20057" y="2709"/>
                    <a:pt x="20057" y="4387"/>
                  </a:cubicBezTo>
                  <a:cubicBezTo>
                    <a:pt x="20057" y="6064"/>
                    <a:pt x="15912" y="7425"/>
                    <a:pt x="10800" y="7425"/>
                  </a:cubicBezTo>
                  <a:moveTo>
                    <a:pt x="20057" y="9112"/>
                  </a:moveTo>
                  <a:lnTo>
                    <a:pt x="20054" y="9112"/>
                  </a:lnTo>
                  <a:cubicBezTo>
                    <a:pt x="20054" y="9119"/>
                    <a:pt x="20057" y="9127"/>
                    <a:pt x="20057" y="9133"/>
                  </a:cubicBezTo>
                  <a:cubicBezTo>
                    <a:pt x="20057" y="10800"/>
                    <a:pt x="15912" y="12150"/>
                    <a:pt x="10800" y="12150"/>
                  </a:cubicBezTo>
                  <a:cubicBezTo>
                    <a:pt x="5687" y="12150"/>
                    <a:pt x="1542" y="10800"/>
                    <a:pt x="1542" y="9133"/>
                  </a:cubicBezTo>
                  <a:cubicBezTo>
                    <a:pt x="1542" y="9127"/>
                    <a:pt x="1545" y="9119"/>
                    <a:pt x="1545" y="9112"/>
                  </a:cubicBezTo>
                  <a:lnTo>
                    <a:pt x="1542" y="9112"/>
                  </a:lnTo>
                  <a:lnTo>
                    <a:pt x="1542" y="6793"/>
                  </a:lnTo>
                  <a:cubicBezTo>
                    <a:pt x="3564" y="8140"/>
                    <a:pt x="7271" y="8774"/>
                    <a:pt x="10800" y="8774"/>
                  </a:cubicBezTo>
                  <a:cubicBezTo>
                    <a:pt x="14328" y="8774"/>
                    <a:pt x="18035" y="8140"/>
                    <a:pt x="20057" y="6793"/>
                  </a:cubicBezTo>
                  <a:cubicBezTo>
                    <a:pt x="20057" y="6793"/>
                    <a:pt x="20057" y="9112"/>
                    <a:pt x="20057" y="9112"/>
                  </a:cubicBezTo>
                  <a:close/>
                  <a:moveTo>
                    <a:pt x="20057" y="13162"/>
                  </a:moveTo>
                  <a:lnTo>
                    <a:pt x="20054" y="13162"/>
                  </a:lnTo>
                  <a:cubicBezTo>
                    <a:pt x="20054" y="13169"/>
                    <a:pt x="20057" y="13177"/>
                    <a:pt x="20057" y="13183"/>
                  </a:cubicBezTo>
                  <a:cubicBezTo>
                    <a:pt x="20057" y="14850"/>
                    <a:pt x="15912" y="16200"/>
                    <a:pt x="10800" y="16200"/>
                  </a:cubicBezTo>
                  <a:cubicBezTo>
                    <a:pt x="5687" y="16200"/>
                    <a:pt x="1542" y="14850"/>
                    <a:pt x="1542" y="13183"/>
                  </a:cubicBezTo>
                  <a:cubicBezTo>
                    <a:pt x="1542" y="13177"/>
                    <a:pt x="1545" y="13169"/>
                    <a:pt x="1545" y="13162"/>
                  </a:cubicBezTo>
                  <a:lnTo>
                    <a:pt x="1542" y="13162"/>
                  </a:lnTo>
                  <a:lnTo>
                    <a:pt x="1542" y="10640"/>
                  </a:lnTo>
                  <a:cubicBezTo>
                    <a:pt x="3136" y="12077"/>
                    <a:pt x="6982" y="12825"/>
                    <a:pt x="10800" y="12825"/>
                  </a:cubicBezTo>
                  <a:cubicBezTo>
                    <a:pt x="14617" y="12825"/>
                    <a:pt x="18463" y="12077"/>
                    <a:pt x="20057" y="10640"/>
                  </a:cubicBezTo>
                  <a:cubicBezTo>
                    <a:pt x="20057" y="10640"/>
                    <a:pt x="20057" y="13162"/>
                    <a:pt x="20057" y="13162"/>
                  </a:cubicBezTo>
                  <a:close/>
                  <a:moveTo>
                    <a:pt x="20057" y="17212"/>
                  </a:moveTo>
                  <a:cubicBezTo>
                    <a:pt x="20057" y="18889"/>
                    <a:pt x="15912" y="20249"/>
                    <a:pt x="10800" y="20249"/>
                  </a:cubicBezTo>
                  <a:cubicBezTo>
                    <a:pt x="5687" y="20249"/>
                    <a:pt x="1542" y="18889"/>
                    <a:pt x="1542" y="17212"/>
                  </a:cubicBezTo>
                  <a:lnTo>
                    <a:pt x="1542" y="14690"/>
                  </a:lnTo>
                  <a:cubicBezTo>
                    <a:pt x="3136" y="16127"/>
                    <a:pt x="6982" y="16875"/>
                    <a:pt x="10800" y="16875"/>
                  </a:cubicBezTo>
                  <a:cubicBezTo>
                    <a:pt x="14617" y="16875"/>
                    <a:pt x="18463" y="16127"/>
                    <a:pt x="20057" y="14690"/>
                  </a:cubicBezTo>
                  <a:cubicBezTo>
                    <a:pt x="20057" y="14690"/>
                    <a:pt x="20057" y="17212"/>
                    <a:pt x="20057" y="17212"/>
                  </a:cubicBezTo>
                  <a:close/>
                  <a:moveTo>
                    <a:pt x="10800" y="0"/>
                  </a:moveTo>
                  <a:cubicBezTo>
                    <a:pt x="5598" y="0"/>
                    <a:pt x="0" y="1372"/>
                    <a:pt x="0" y="4387"/>
                  </a:cubicBezTo>
                  <a:lnTo>
                    <a:pt x="0" y="17212"/>
                  </a:lnTo>
                  <a:cubicBezTo>
                    <a:pt x="0" y="20226"/>
                    <a:pt x="5598" y="21599"/>
                    <a:pt x="10800" y="21599"/>
                  </a:cubicBezTo>
                  <a:cubicBezTo>
                    <a:pt x="16001" y="21599"/>
                    <a:pt x="21599" y="20226"/>
                    <a:pt x="21599" y="17212"/>
                  </a:cubicBezTo>
                  <a:lnTo>
                    <a:pt x="21599" y="4387"/>
                  </a:lnTo>
                  <a:cubicBezTo>
                    <a:pt x="21599" y="1372"/>
                    <a:pt x="16001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86" name="AutoShape 49">
              <a:extLst>
                <a:ext uri="{FF2B5EF4-FFF2-40B4-BE49-F238E27FC236}">
                  <a16:creationId xmlns:a16="http://schemas.microsoft.com/office/drawing/2014/main" id="{5D2F209A-CBED-CD8E-331F-91087F99E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1460" y="3407890"/>
              <a:ext cx="29369" cy="2857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21599"/>
                  </a:move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30"/>
                    <a:pt x="16769" y="0"/>
                    <a:pt x="10800" y="0"/>
                  </a:cubicBezTo>
                  <a:cubicBezTo>
                    <a:pt x="4830" y="0"/>
                    <a:pt x="0" y="4830"/>
                    <a:pt x="0" y="10800"/>
                  </a:cubicBezTo>
                  <a:cubicBezTo>
                    <a:pt x="0" y="16769"/>
                    <a:pt x="4830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87" name="AutoShape 50">
              <a:extLst>
                <a:ext uri="{FF2B5EF4-FFF2-40B4-BE49-F238E27FC236}">
                  <a16:creationId xmlns:a16="http://schemas.microsoft.com/office/drawing/2014/main" id="{D53BAB46-1FC7-B20D-20AB-33B8A2D9D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1460" y="3320578"/>
              <a:ext cx="29369" cy="293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21599"/>
                  </a:move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30"/>
                    <a:pt x="16769" y="0"/>
                    <a:pt x="10800" y="0"/>
                  </a:cubicBezTo>
                  <a:cubicBezTo>
                    <a:pt x="4830" y="0"/>
                    <a:pt x="0" y="4830"/>
                    <a:pt x="0" y="10800"/>
                  </a:cubicBezTo>
                  <a:cubicBezTo>
                    <a:pt x="0" y="16769"/>
                    <a:pt x="4830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88" name="AutoShape 51">
              <a:extLst>
                <a:ext uri="{FF2B5EF4-FFF2-40B4-BE49-F238E27FC236}">
                  <a16:creationId xmlns:a16="http://schemas.microsoft.com/office/drawing/2014/main" id="{EA1158E8-E578-76CD-BE11-E63792E8C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1460" y="3233265"/>
              <a:ext cx="29369" cy="293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21599"/>
                  </a:move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30"/>
                    <a:pt x="16769" y="0"/>
                    <a:pt x="10800" y="0"/>
                  </a:cubicBezTo>
                  <a:cubicBezTo>
                    <a:pt x="4830" y="0"/>
                    <a:pt x="0" y="4830"/>
                    <a:pt x="0" y="10800"/>
                  </a:cubicBezTo>
                  <a:cubicBezTo>
                    <a:pt x="0" y="16769"/>
                    <a:pt x="4830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DC2B2A49-21DD-BD48-C8B7-A7B6E2A25EF0}"/>
              </a:ext>
            </a:extLst>
          </p:cNvPr>
          <p:cNvGrpSpPr/>
          <p:nvPr/>
        </p:nvGrpSpPr>
        <p:grpSpPr>
          <a:xfrm>
            <a:off x="9549603" y="2937173"/>
            <a:ext cx="283065" cy="283065"/>
            <a:chOff x="8216107" y="2577307"/>
            <a:chExt cx="464344" cy="464344"/>
          </a:xfrm>
          <a:solidFill>
            <a:srgbClr val="383537"/>
          </a:solidFill>
        </p:grpSpPr>
        <p:sp>
          <p:nvSpPr>
            <p:cNvPr id="190" name="AutoShape 52">
              <a:extLst>
                <a:ext uri="{FF2B5EF4-FFF2-40B4-BE49-F238E27FC236}">
                  <a16:creationId xmlns:a16="http://schemas.microsoft.com/office/drawing/2014/main" id="{96C48BD7-C73D-0465-6982-D06D132D1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6107" y="2577307"/>
              <a:ext cx="464344" cy="464344"/>
            </a:xfrm>
            <a:custGeom>
              <a:avLst/>
              <a:gdLst>
                <a:gd name="T0" fmla="+- 0 10800 87"/>
                <a:gd name="T1" fmla="*/ T0 w 21426"/>
                <a:gd name="T2" fmla="+- 0 10799 73"/>
                <a:gd name="T3" fmla="*/ 10799 h 21453"/>
                <a:gd name="T4" fmla="+- 0 10800 87"/>
                <a:gd name="T5" fmla="*/ T4 w 21426"/>
                <a:gd name="T6" fmla="+- 0 10799 73"/>
                <a:gd name="T7" fmla="*/ 10799 h 21453"/>
                <a:gd name="T8" fmla="+- 0 10800 87"/>
                <a:gd name="T9" fmla="*/ T8 w 21426"/>
                <a:gd name="T10" fmla="+- 0 10799 73"/>
                <a:gd name="T11" fmla="*/ 10799 h 21453"/>
                <a:gd name="T12" fmla="+- 0 10800 87"/>
                <a:gd name="T13" fmla="*/ T12 w 21426"/>
                <a:gd name="T14" fmla="+- 0 10799 73"/>
                <a:gd name="T15" fmla="*/ 10799 h 21453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426" h="21453">
                  <a:moveTo>
                    <a:pt x="8034" y="20112"/>
                  </a:moveTo>
                  <a:cubicBezTo>
                    <a:pt x="5816" y="17892"/>
                    <a:pt x="3556" y="15628"/>
                    <a:pt x="1338" y="13408"/>
                  </a:cubicBezTo>
                  <a:cubicBezTo>
                    <a:pt x="3241" y="7240"/>
                    <a:pt x="11488" y="7509"/>
                    <a:pt x="13391" y="1341"/>
                  </a:cubicBezTo>
                  <a:cubicBezTo>
                    <a:pt x="15609" y="3560"/>
                    <a:pt x="17869" y="5825"/>
                    <a:pt x="20087" y="8045"/>
                  </a:cubicBezTo>
                  <a:cubicBezTo>
                    <a:pt x="18184" y="14212"/>
                    <a:pt x="9937" y="13944"/>
                    <a:pt x="8034" y="20112"/>
                  </a:cubicBezTo>
                  <a:moveTo>
                    <a:pt x="21034" y="7097"/>
                  </a:moveTo>
                  <a:lnTo>
                    <a:pt x="14338" y="393"/>
                  </a:lnTo>
                  <a:cubicBezTo>
                    <a:pt x="14006" y="60"/>
                    <a:pt x="13525" y="-73"/>
                    <a:pt x="13069" y="39"/>
                  </a:cubicBezTo>
                  <a:cubicBezTo>
                    <a:pt x="12828" y="98"/>
                    <a:pt x="12614" y="222"/>
                    <a:pt x="12444" y="393"/>
                  </a:cubicBezTo>
                  <a:cubicBezTo>
                    <a:pt x="12292" y="545"/>
                    <a:pt x="12177" y="733"/>
                    <a:pt x="12112" y="944"/>
                  </a:cubicBezTo>
                  <a:cubicBezTo>
                    <a:pt x="11808" y="1929"/>
                    <a:pt x="11283" y="2785"/>
                    <a:pt x="10507" y="3562"/>
                  </a:cubicBezTo>
                  <a:cubicBezTo>
                    <a:pt x="9471" y="4598"/>
                    <a:pt x="8121" y="5384"/>
                    <a:pt x="6693" y="6214"/>
                  </a:cubicBezTo>
                  <a:cubicBezTo>
                    <a:pt x="5177" y="7094"/>
                    <a:pt x="3611" y="8006"/>
                    <a:pt x="2328" y="9290"/>
                  </a:cubicBezTo>
                  <a:cubicBezTo>
                    <a:pt x="1237" y="10383"/>
                    <a:pt x="493" y="11600"/>
                    <a:pt x="59" y="13011"/>
                  </a:cubicBezTo>
                  <a:cubicBezTo>
                    <a:pt x="-87" y="13488"/>
                    <a:pt x="40" y="14004"/>
                    <a:pt x="391" y="14356"/>
                  </a:cubicBezTo>
                  <a:lnTo>
                    <a:pt x="7087" y="21060"/>
                  </a:lnTo>
                  <a:cubicBezTo>
                    <a:pt x="7419" y="21393"/>
                    <a:pt x="7900" y="21526"/>
                    <a:pt x="8356" y="21414"/>
                  </a:cubicBezTo>
                  <a:cubicBezTo>
                    <a:pt x="8597" y="21354"/>
                    <a:pt x="8811" y="21231"/>
                    <a:pt x="8981" y="21060"/>
                  </a:cubicBezTo>
                  <a:cubicBezTo>
                    <a:pt x="9133" y="20908"/>
                    <a:pt x="9248" y="20720"/>
                    <a:pt x="9314" y="20508"/>
                  </a:cubicBezTo>
                  <a:cubicBezTo>
                    <a:pt x="9617" y="19523"/>
                    <a:pt x="10142" y="18667"/>
                    <a:pt x="10918" y="17890"/>
                  </a:cubicBezTo>
                  <a:cubicBezTo>
                    <a:pt x="11954" y="16853"/>
                    <a:pt x="13304" y="16069"/>
                    <a:pt x="14733" y="15239"/>
                  </a:cubicBezTo>
                  <a:cubicBezTo>
                    <a:pt x="16248" y="14357"/>
                    <a:pt x="17814" y="13446"/>
                    <a:pt x="19097" y="12162"/>
                  </a:cubicBezTo>
                  <a:cubicBezTo>
                    <a:pt x="20188" y="11070"/>
                    <a:pt x="20932" y="9852"/>
                    <a:pt x="21366" y="8440"/>
                  </a:cubicBezTo>
                  <a:cubicBezTo>
                    <a:pt x="21512" y="7965"/>
                    <a:pt x="21385" y="7448"/>
                    <a:pt x="21034" y="7097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91" name="AutoShape 53">
              <a:extLst>
                <a:ext uri="{FF2B5EF4-FFF2-40B4-BE49-F238E27FC236}">
                  <a16:creationId xmlns:a16="http://schemas.microsoft.com/office/drawing/2014/main" id="{EEBD68F8-7332-216F-6F36-C8949D6E6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0732" y="2736850"/>
              <a:ext cx="125413" cy="130175"/>
            </a:xfrm>
            <a:custGeom>
              <a:avLst/>
              <a:gdLst>
                <a:gd name="T0" fmla="+- 0 10801 59"/>
                <a:gd name="T1" fmla="*/ T0 w 21484"/>
                <a:gd name="T2" fmla="+- 0 10799 41"/>
                <a:gd name="T3" fmla="*/ 10799 h 21516"/>
                <a:gd name="T4" fmla="+- 0 10801 59"/>
                <a:gd name="T5" fmla="*/ T4 w 21484"/>
                <a:gd name="T6" fmla="+- 0 10799 41"/>
                <a:gd name="T7" fmla="*/ 10799 h 21516"/>
                <a:gd name="T8" fmla="+- 0 10801 59"/>
                <a:gd name="T9" fmla="*/ T8 w 21484"/>
                <a:gd name="T10" fmla="+- 0 10799 41"/>
                <a:gd name="T11" fmla="*/ 10799 h 21516"/>
                <a:gd name="T12" fmla="+- 0 10801 59"/>
                <a:gd name="T13" fmla="*/ T12 w 21484"/>
                <a:gd name="T14" fmla="+- 0 10799 41"/>
                <a:gd name="T15" fmla="*/ 10799 h 21516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484" h="21516">
                  <a:moveTo>
                    <a:pt x="17511" y="14987"/>
                  </a:moveTo>
                  <a:cubicBezTo>
                    <a:pt x="17287" y="15384"/>
                    <a:pt x="17032" y="15740"/>
                    <a:pt x="16731" y="16049"/>
                  </a:cubicBezTo>
                  <a:cubicBezTo>
                    <a:pt x="15340" y="14692"/>
                    <a:pt x="13947" y="13205"/>
                    <a:pt x="12559" y="11675"/>
                  </a:cubicBezTo>
                  <a:cubicBezTo>
                    <a:pt x="12912" y="11521"/>
                    <a:pt x="13287" y="11362"/>
                    <a:pt x="13689" y="11198"/>
                  </a:cubicBezTo>
                  <a:cubicBezTo>
                    <a:pt x="14092" y="11034"/>
                    <a:pt x="14494" y="10927"/>
                    <a:pt x="14895" y="10861"/>
                  </a:cubicBezTo>
                  <a:cubicBezTo>
                    <a:pt x="15308" y="10801"/>
                    <a:pt x="15715" y="10819"/>
                    <a:pt x="16122" y="10913"/>
                  </a:cubicBezTo>
                  <a:cubicBezTo>
                    <a:pt x="16527" y="11011"/>
                    <a:pt x="16909" y="11222"/>
                    <a:pt x="17262" y="11554"/>
                  </a:cubicBezTo>
                  <a:cubicBezTo>
                    <a:pt x="17612" y="11890"/>
                    <a:pt x="17835" y="12244"/>
                    <a:pt x="17923" y="12620"/>
                  </a:cubicBezTo>
                  <a:cubicBezTo>
                    <a:pt x="18020" y="13004"/>
                    <a:pt x="18025" y="13392"/>
                    <a:pt x="17958" y="13789"/>
                  </a:cubicBezTo>
                  <a:cubicBezTo>
                    <a:pt x="17883" y="14187"/>
                    <a:pt x="17738" y="14585"/>
                    <a:pt x="17511" y="14987"/>
                  </a:cubicBezTo>
                  <a:moveTo>
                    <a:pt x="5799" y="10193"/>
                  </a:moveTo>
                  <a:cubicBezTo>
                    <a:pt x="5096" y="10221"/>
                    <a:pt x="4482" y="9996"/>
                    <a:pt x="3946" y="9496"/>
                  </a:cubicBezTo>
                  <a:cubicBezTo>
                    <a:pt x="3717" y="9285"/>
                    <a:pt x="3558" y="9028"/>
                    <a:pt x="3461" y="8724"/>
                  </a:cubicBezTo>
                  <a:cubicBezTo>
                    <a:pt x="3359" y="8420"/>
                    <a:pt x="3326" y="8088"/>
                    <a:pt x="3366" y="7723"/>
                  </a:cubicBezTo>
                  <a:cubicBezTo>
                    <a:pt x="3397" y="7363"/>
                    <a:pt x="3509" y="6989"/>
                    <a:pt x="3703" y="6610"/>
                  </a:cubicBezTo>
                  <a:cubicBezTo>
                    <a:pt x="3889" y="6231"/>
                    <a:pt x="4160" y="5852"/>
                    <a:pt x="4510" y="5487"/>
                  </a:cubicBezTo>
                  <a:cubicBezTo>
                    <a:pt x="5768" y="6694"/>
                    <a:pt x="7022" y="8018"/>
                    <a:pt x="8282" y="9388"/>
                  </a:cubicBezTo>
                  <a:cubicBezTo>
                    <a:pt x="7330" y="9893"/>
                    <a:pt x="6501" y="10164"/>
                    <a:pt x="5799" y="10193"/>
                  </a:cubicBezTo>
                  <a:moveTo>
                    <a:pt x="19678" y="8570"/>
                  </a:moveTo>
                  <a:cubicBezTo>
                    <a:pt x="18868" y="7915"/>
                    <a:pt x="18055" y="7470"/>
                    <a:pt x="17235" y="7250"/>
                  </a:cubicBezTo>
                  <a:cubicBezTo>
                    <a:pt x="16421" y="7031"/>
                    <a:pt x="15603" y="6942"/>
                    <a:pt x="14779" y="6998"/>
                  </a:cubicBezTo>
                  <a:cubicBezTo>
                    <a:pt x="13964" y="7059"/>
                    <a:pt x="13130" y="7236"/>
                    <a:pt x="12296" y="7545"/>
                  </a:cubicBezTo>
                  <a:cubicBezTo>
                    <a:pt x="11462" y="7859"/>
                    <a:pt x="10625" y="8200"/>
                    <a:pt x="9782" y="8593"/>
                  </a:cubicBezTo>
                  <a:cubicBezTo>
                    <a:pt x="8448" y="7115"/>
                    <a:pt x="7114" y="5658"/>
                    <a:pt x="5778" y="4299"/>
                  </a:cubicBezTo>
                  <a:cubicBezTo>
                    <a:pt x="6382" y="3775"/>
                    <a:pt x="6963" y="3509"/>
                    <a:pt x="7526" y="3490"/>
                  </a:cubicBezTo>
                  <a:cubicBezTo>
                    <a:pt x="8088" y="3467"/>
                    <a:pt x="8631" y="3523"/>
                    <a:pt x="9145" y="3649"/>
                  </a:cubicBezTo>
                  <a:cubicBezTo>
                    <a:pt x="9669" y="3775"/>
                    <a:pt x="10149" y="3883"/>
                    <a:pt x="10590" y="3967"/>
                  </a:cubicBezTo>
                  <a:cubicBezTo>
                    <a:pt x="11038" y="4051"/>
                    <a:pt x="11424" y="3958"/>
                    <a:pt x="11765" y="3682"/>
                  </a:cubicBezTo>
                  <a:cubicBezTo>
                    <a:pt x="12123" y="3382"/>
                    <a:pt x="12321" y="2994"/>
                    <a:pt x="12351" y="2526"/>
                  </a:cubicBezTo>
                  <a:cubicBezTo>
                    <a:pt x="12376" y="2054"/>
                    <a:pt x="12189" y="1596"/>
                    <a:pt x="11782" y="1147"/>
                  </a:cubicBezTo>
                  <a:cubicBezTo>
                    <a:pt x="11258" y="569"/>
                    <a:pt x="10630" y="216"/>
                    <a:pt x="9872" y="85"/>
                  </a:cubicBezTo>
                  <a:cubicBezTo>
                    <a:pt x="9126" y="-41"/>
                    <a:pt x="8358" y="-30"/>
                    <a:pt x="7564" y="136"/>
                  </a:cubicBezTo>
                  <a:cubicBezTo>
                    <a:pt x="6780" y="309"/>
                    <a:pt x="6032" y="595"/>
                    <a:pt x="5324" y="997"/>
                  </a:cubicBezTo>
                  <a:cubicBezTo>
                    <a:pt x="4617" y="1399"/>
                    <a:pt x="4048" y="1811"/>
                    <a:pt x="3626" y="2213"/>
                  </a:cubicBezTo>
                  <a:cubicBezTo>
                    <a:pt x="3464" y="2066"/>
                    <a:pt x="3302" y="1918"/>
                    <a:pt x="3141" y="1773"/>
                  </a:cubicBezTo>
                  <a:cubicBezTo>
                    <a:pt x="2963" y="1614"/>
                    <a:pt x="2739" y="1530"/>
                    <a:pt x="2471" y="1535"/>
                  </a:cubicBezTo>
                  <a:cubicBezTo>
                    <a:pt x="2200" y="1535"/>
                    <a:pt x="1977" y="1647"/>
                    <a:pt x="1793" y="1853"/>
                  </a:cubicBezTo>
                  <a:cubicBezTo>
                    <a:pt x="1615" y="2054"/>
                    <a:pt x="1530" y="2288"/>
                    <a:pt x="1565" y="2536"/>
                  </a:cubicBezTo>
                  <a:cubicBezTo>
                    <a:pt x="1589" y="2793"/>
                    <a:pt x="1696" y="2989"/>
                    <a:pt x="1880" y="3139"/>
                  </a:cubicBezTo>
                  <a:cubicBezTo>
                    <a:pt x="2044" y="3270"/>
                    <a:pt x="2203" y="3401"/>
                    <a:pt x="2364" y="3537"/>
                  </a:cubicBezTo>
                  <a:cubicBezTo>
                    <a:pt x="1731" y="4276"/>
                    <a:pt x="1207" y="5094"/>
                    <a:pt x="795" y="5957"/>
                  </a:cubicBezTo>
                  <a:cubicBezTo>
                    <a:pt x="378" y="6820"/>
                    <a:pt x="130" y="7676"/>
                    <a:pt x="37" y="8509"/>
                  </a:cubicBezTo>
                  <a:cubicBezTo>
                    <a:pt x="-59" y="9346"/>
                    <a:pt x="33" y="10113"/>
                    <a:pt x="298" y="10824"/>
                  </a:cubicBezTo>
                  <a:cubicBezTo>
                    <a:pt x="566" y="11540"/>
                    <a:pt x="1056" y="12148"/>
                    <a:pt x="1774" y="12723"/>
                  </a:cubicBezTo>
                  <a:cubicBezTo>
                    <a:pt x="2942" y="13658"/>
                    <a:pt x="4321" y="14056"/>
                    <a:pt x="5915" y="13967"/>
                  </a:cubicBezTo>
                  <a:cubicBezTo>
                    <a:pt x="7507" y="13874"/>
                    <a:pt x="9223" y="13415"/>
                    <a:pt x="11064" y="12461"/>
                  </a:cubicBezTo>
                  <a:cubicBezTo>
                    <a:pt x="12532" y="14093"/>
                    <a:pt x="14002" y="15716"/>
                    <a:pt x="15470" y="17223"/>
                  </a:cubicBezTo>
                  <a:cubicBezTo>
                    <a:pt x="14849" y="17728"/>
                    <a:pt x="14305" y="18018"/>
                    <a:pt x="13826" y="18111"/>
                  </a:cubicBezTo>
                  <a:cubicBezTo>
                    <a:pt x="13344" y="18210"/>
                    <a:pt x="12917" y="18200"/>
                    <a:pt x="12530" y="18088"/>
                  </a:cubicBezTo>
                  <a:cubicBezTo>
                    <a:pt x="12142" y="17971"/>
                    <a:pt x="11782" y="17803"/>
                    <a:pt x="11455" y="17587"/>
                  </a:cubicBezTo>
                  <a:cubicBezTo>
                    <a:pt x="11125" y="17368"/>
                    <a:pt x="10799" y="17181"/>
                    <a:pt x="10474" y="17026"/>
                  </a:cubicBezTo>
                  <a:cubicBezTo>
                    <a:pt x="10154" y="16872"/>
                    <a:pt x="9823" y="16788"/>
                    <a:pt x="9486" y="16783"/>
                  </a:cubicBezTo>
                  <a:cubicBezTo>
                    <a:pt x="9145" y="16778"/>
                    <a:pt x="8785" y="16937"/>
                    <a:pt x="8388" y="17265"/>
                  </a:cubicBezTo>
                  <a:cubicBezTo>
                    <a:pt x="7981" y="17606"/>
                    <a:pt x="7777" y="18004"/>
                    <a:pt x="7777" y="18453"/>
                  </a:cubicBezTo>
                  <a:cubicBezTo>
                    <a:pt x="7777" y="18897"/>
                    <a:pt x="7991" y="19351"/>
                    <a:pt x="8408" y="19809"/>
                  </a:cubicBezTo>
                  <a:cubicBezTo>
                    <a:pt x="8830" y="20268"/>
                    <a:pt x="9379" y="20651"/>
                    <a:pt x="10042" y="20955"/>
                  </a:cubicBezTo>
                  <a:cubicBezTo>
                    <a:pt x="10708" y="21259"/>
                    <a:pt x="11455" y="21451"/>
                    <a:pt x="12279" y="21502"/>
                  </a:cubicBezTo>
                  <a:cubicBezTo>
                    <a:pt x="13103" y="21559"/>
                    <a:pt x="13970" y="21437"/>
                    <a:pt x="14886" y="21109"/>
                  </a:cubicBezTo>
                  <a:cubicBezTo>
                    <a:pt x="15807" y="20787"/>
                    <a:pt x="16721" y="20202"/>
                    <a:pt x="17617" y="19332"/>
                  </a:cubicBezTo>
                  <a:cubicBezTo>
                    <a:pt x="18051" y="19739"/>
                    <a:pt x="18489" y="20127"/>
                    <a:pt x="18921" y="20501"/>
                  </a:cubicBezTo>
                  <a:cubicBezTo>
                    <a:pt x="19107" y="20656"/>
                    <a:pt x="19328" y="20731"/>
                    <a:pt x="19601" y="20712"/>
                  </a:cubicBezTo>
                  <a:cubicBezTo>
                    <a:pt x="19861" y="20703"/>
                    <a:pt x="20090" y="20586"/>
                    <a:pt x="20269" y="20375"/>
                  </a:cubicBezTo>
                  <a:cubicBezTo>
                    <a:pt x="20455" y="20160"/>
                    <a:pt x="20532" y="19921"/>
                    <a:pt x="20503" y="19674"/>
                  </a:cubicBezTo>
                  <a:cubicBezTo>
                    <a:pt x="20477" y="19421"/>
                    <a:pt x="20371" y="19229"/>
                    <a:pt x="20192" y="19089"/>
                  </a:cubicBezTo>
                  <a:cubicBezTo>
                    <a:pt x="19755" y="18752"/>
                    <a:pt x="19321" y="18397"/>
                    <a:pt x="18884" y="18022"/>
                  </a:cubicBezTo>
                  <a:cubicBezTo>
                    <a:pt x="19626" y="17143"/>
                    <a:pt x="20221" y="16217"/>
                    <a:pt x="20664" y="15300"/>
                  </a:cubicBezTo>
                  <a:cubicBezTo>
                    <a:pt x="21103" y="14379"/>
                    <a:pt x="21367" y="13490"/>
                    <a:pt x="21453" y="12667"/>
                  </a:cubicBezTo>
                  <a:cubicBezTo>
                    <a:pt x="21540" y="11839"/>
                    <a:pt x="21439" y="11091"/>
                    <a:pt x="21159" y="10412"/>
                  </a:cubicBezTo>
                  <a:cubicBezTo>
                    <a:pt x="20880" y="9725"/>
                    <a:pt x="20386" y="9135"/>
                    <a:pt x="19678" y="857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92" name="AutoShape 54">
              <a:extLst>
                <a:ext uri="{FF2B5EF4-FFF2-40B4-BE49-F238E27FC236}">
                  <a16:creationId xmlns:a16="http://schemas.microsoft.com/office/drawing/2014/main" id="{5B17BB12-D811-E9E1-41B7-36ECF00D7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5650" y="2896394"/>
              <a:ext cx="70644" cy="73819"/>
            </a:xfrm>
            <a:custGeom>
              <a:avLst/>
              <a:gdLst>
                <a:gd name="T0" fmla="+- 0 10791 197"/>
                <a:gd name="T1" fmla="*/ T0 w 21188"/>
                <a:gd name="T2" fmla="+- 0 10794 193"/>
                <a:gd name="T3" fmla="*/ 10794 h 21203"/>
                <a:gd name="T4" fmla="+- 0 10791 197"/>
                <a:gd name="T5" fmla="*/ T4 w 21188"/>
                <a:gd name="T6" fmla="+- 0 10794 193"/>
                <a:gd name="T7" fmla="*/ 10794 h 21203"/>
                <a:gd name="T8" fmla="+- 0 10791 197"/>
                <a:gd name="T9" fmla="*/ T8 w 21188"/>
                <a:gd name="T10" fmla="+- 0 10794 193"/>
                <a:gd name="T11" fmla="*/ 10794 h 21203"/>
                <a:gd name="T12" fmla="+- 0 10791 197"/>
                <a:gd name="T13" fmla="*/ T12 w 21188"/>
                <a:gd name="T14" fmla="+- 0 10794 193"/>
                <a:gd name="T15" fmla="*/ 10794 h 21203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188" h="21203">
                  <a:moveTo>
                    <a:pt x="17615" y="468"/>
                  </a:moveTo>
                  <a:lnTo>
                    <a:pt x="17606" y="468"/>
                  </a:lnTo>
                  <a:cubicBezTo>
                    <a:pt x="14870" y="2476"/>
                    <a:pt x="12200" y="4590"/>
                    <a:pt x="9727" y="6958"/>
                  </a:cubicBezTo>
                  <a:cubicBezTo>
                    <a:pt x="7348" y="9227"/>
                    <a:pt x="5200" y="11619"/>
                    <a:pt x="3329" y="14060"/>
                  </a:cubicBezTo>
                  <a:lnTo>
                    <a:pt x="341" y="17962"/>
                  </a:lnTo>
                  <a:lnTo>
                    <a:pt x="350" y="17970"/>
                  </a:lnTo>
                  <a:cubicBezTo>
                    <a:pt x="-197" y="18786"/>
                    <a:pt x="-106" y="19880"/>
                    <a:pt x="638" y="20590"/>
                  </a:cubicBezTo>
                  <a:cubicBezTo>
                    <a:pt x="1491" y="21407"/>
                    <a:pt x="2889" y="21407"/>
                    <a:pt x="3746" y="20590"/>
                  </a:cubicBezTo>
                  <a:cubicBezTo>
                    <a:pt x="3877" y="20460"/>
                    <a:pt x="3984" y="20321"/>
                    <a:pt x="4069" y="20174"/>
                  </a:cubicBezTo>
                  <a:lnTo>
                    <a:pt x="6867" y="16517"/>
                  </a:lnTo>
                  <a:cubicBezTo>
                    <a:pt x="8601" y="14255"/>
                    <a:pt x="10606" y="12027"/>
                    <a:pt x="12824" y="9913"/>
                  </a:cubicBezTo>
                  <a:cubicBezTo>
                    <a:pt x="15281" y="7570"/>
                    <a:pt x="17557" y="5758"/>
                    <a:pt x="20329" y="3749"/>
                  </a:cubicBezTo>
                  <a:lnTo>
                    <a:pt x="20321" y="3741"/>
                  </a:lnTo>
                  <a:cubicBezTo>
                    <a:pt x="20400" y="3684"/>
                    <a:pt x="20473" y="3635"/>
                    <a:pt x="20543" y="3570"/>
                  </a:cubicBezTo>
                  <a:cubicBezTo>
                    <a:pt x="21402" y="2753"/>
                    <a:pt x="21402" y="1427"/>
                    <a:pt x="20543" y="606"/>
                  </a:cubicBezTo>
                  <a:cubicBezTo>
                    <a:pt x="19742" y="-161"/>
                    <a:pt x="18472" y="-193"/>
                    <a:pt x="17615" y="468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93" name="AutoShape 55">
              <a:extLst>
                <a:ext uri="{FF2B5EF4-FFF2-40B4-BE49-F238E27FC236}">
                  <a16:creationId xmlns:a16="http://schemas.microsoft.com/office/drawing/2014/main" id="{2DBCF54F-7CAB-C981-8E00-E5EBB6369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8675" y="2649538"/>
              <a:ext cx="71438" cy="74613"/>
            </a:xfrm>
            <a:custGeom>
              <a:avLst/>
              <a:gdLst>
                <a:gd name="T0" fmla="+- 0 10803 213"/>
                <a:gd name="T1" fmla="*/ T0 w 21180"/>
                <a:gd name="T2" fmla="+- 0 10801 203"/>
                <a:gd name="T3" fmla="*/ 10801 h 21196"/>
                <a:gd name="T4" fmla="+- 0 10803 213"/>
                <a:gd name="T5" fmla="*/ T4 w 21180"/>
                <a:gd name="T6" fmla="+- 0 10801 203"/>
                <a:gd name="T7" fmla="*/ 10801 h 21196"/>
                <a:gd name="T8" fmla="+- 0 10803 213"/>
                <a:gd name="T9" fmla="*/ T8 w 21180"/>
                <a:gd name="T10" fmla="+- 0 10801 203"/>
                <a:gd name="T11" fmla="*/ 10801 h 21196"/>
                <a:gd name="T12" fmla="+- 0 10803 213"/>
                <a:gd name="T13" fmla="*/ T12 w 21180"/>
                <a:gd name="T14" fmla="+- 0 10801 203"/>
                <a:gd name="T15" fmla="*/ 10801 h 21196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180" h="21196">
                  <a:moveTo>
                    <a:pt x="8372" y="11356"/>
                  </a:moveTo>
                  <a:cubicBezTo>
                    <a:pt x="6122" y="13508"/>
                    <a:pt x="3675" y="15444"/>
                    <a:pt x="1144" y="17292"/>
                  </a:cubicBezTo>
                  <a:cubicBezTo>
                    <a:pt x="963" y="17388"/>
                    <a:pt x="786" y="17493"/>
                    <a:pt x="637" y="17645"/>
                  </a:cubicBezTo>
                  <a:cubicBezTo>
                    <a:pt x="-213" y="18457"/>
                    <a:pt x="-213" y="19774"/>
                    <a:pt x="637" y="20585"/>
                  </a:cubicBezTo>
                  <a:cubicBezTo>
                    <a:pt x="1464" y="21380"/>
                    <a:pt x="2796" y="21397"/>
                    <a:pt x="3652" y="20641"/>
                  </a:cubicBezTo>
                  <a:lnTo>
                    <a:pt x="3665" y="20649"/>
                  </a:lnTo>
                  <a:cubicBezTo>
                    <a:pt x="6364" y="18673"/>
                    <a:pt x="8988" y="16581"/>
                    <a:pt x="11419" y="14263"/>
                  </a:cubicBezTo>
                  <a:cubicBezTo>
                    <a:pt x="13759" y="12030"/>
                    <a:pt x="15873" y="9685"/>
                    <a:pt x="17715" y="7283"/>
                  </a:cubicBezTo>
                  <a:lnTo>
                    <a:pt x="20663" y="3427"/>
                  </a:lnTo>
                  <a:lnTo>
                    <a:pt x="20654" y="3419"/>
                  </a:lnTo>
                  <a:cubicBezTo>
                    <a:pt x="21386" y="2600"/>
                    <a:pt x="21357" y="1379"/>
                    <a:pt x="20541" y="608"/>
                  </a:cubicBezTo>
                  <a:cubicBezTo>
                    <a:pt x="19697" y="-203"/>
                    <a:pt x="18323" y="-203"/>
                    <a:pt x="17468" y="608"/>
                  </a:cubicBezTo>
                  <a:cubicBezTo>
                    <a:pt x="17313" y="760"/>
                    <a:pt x="17197" y="937"/>
                    <a:pt x="17094" y="1114"/>
                  </a:cubicBezTo>
                  <a:lnTo>
                    <a:pt x="14228" y="4857"/>
                  </a:lnTo>
                  <a:cubicBezTo>
                    <a:pt x="12526" y="7090"/>
                    <a:pt x="10552" y="9275"/>
                    <a:pt x="8372" y="11356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B4E3DCA6-EA3B-4E17-73E9-BE3BEDB054E5}"/>
              </a:ext>
            </a:extLst>
          </p:cNvPr>
          <p:cNvGrpSpPr/>
          <p:nvPr/>
        </p:nvGrpSpPr>
        <p:grpSpPr>
          <a:xfrm>
            <a:off x="11224910" y="2440258"/>
            <a:ext cx="194516" cy="283065"/>
            <a:chOff x="11078485" y="2115665"/>
            <a:chExt cx="319088" cy="464344"/>
          </a:xfrm>
          <a:solidFill>
            <a:srgbClr val="383537"/>
          </a:solidFill>
        </p:grpSpPr>
        <p:sp>
          <p:nvSpPr>
            <p:cNvPr id="195" name="AutoShape 60">
              <a:extLst>
                <a:ext uri="{FF2B5EF4-FFF2-40B4-BE49-F238E27FC236}">
                  <a16:creationId xmlns:a16="http://schemas.microsoft.com/office/drawing/2014/main" id="{0F74ECFD-3328-CC48-37F9-E1C93AD59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9454" y="2245840"/>
              <a:ext cx="28575" cy="293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21599"/>
                  </a:move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19"/>
                    <a:pt x="16769" y="0"/>
                    <a:pt x="10800" y="0"/>
                  </a:cubicBezTo>
                  <a:cubicBezTo>
                    <a:pt x="4830" y="0"/>
                    <a:pt x="0" y="4819"/>
                    <a:pt x="0" y="10800"/>
                  </a:cubicBezTo>
                  <a:cubicBezTo>
                    <a:pt x="0" y="16769"/>
                    <a:pt x="4830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96" name="AutoShape 61">
              <a:extLst>
                <a:ext uri="{FF2B5EF4-FFF2-40B4-BE49-F238E27FC236}">
                  <a16:creationId xmlns:a16="http://schemas.microsoft.com/office/drawing/2014/main" id="{D5738E2F-5BA9-D6BE-4D1E-5A2DFE9ED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9454" y="2420465"/>
              <a:ext cx="28575" cy="2857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0"/>
                  </a:moveTo>
                  <a:cubicBezTo>
                    <a:pt x="4830" y="0"/>
                    <a:pt x="0" y="4830"/>
                    <a:pt x="0" y="10800"/>
                  </a:cubicBezTo>
                  <a:cubicBezTo>
                    <a:pt x="0" y="16769"/>
                    <a:pt x="4830" y="21599"/>
                    <a:pt x="10800" y="21599"/>
                  </a:cubicBez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30"/>
                    <a:pt x="16769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97" name="AutoShape 62">
              <a:extLst>
                <a:ext uri="{FF2B5EF4-FFF2-40B4-BE49-F238E27FC236}">
                  <a16:creationId xmlns:a16="http://schemas.microsoft.com/office/drawing/2014/main" id="{05247978-8CD8-1840-D7A5-CCAD5E6FC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2142" y="2333153"/>
              <a:ext cx="28575" cy="293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0"/>
                  </a:moveTo>
                  <a:cubicBezTo>
                    <a:pt x="4830" y="0"/>
                    <a:pt x="0" y="4819"/>
                    <a:pt x="0" y="10800"/>
                  </a:cubicBezTo>
                  <a:cubicBezTo>
                    <a:pt x="0" y="16769"/>
                    <a:pt x="4830" y="21599"/>
                    <a:pt x="10800" y="21599"/>
                  </a:cubicBez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19"/>
                    <a:pt x="16769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98" name="AutoShape 63">
              <a:extLst>
                <a:ext uri="{FF2B5EF4-FFF2-40B4-BE49-F238E27FC236}">
                  <a16:creationId xmlns:a16="http://schemas.microsoft.com/office/drawing/2014/main" id="{1623DB0E-CB95-3B23-58F4-395BD92C0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5973" y="2333153"/>
              <a:ext cx="29369" cy="293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10800"/>
                  </a:moveTo>
                  <a:cubicBezTo>
                    <a:pt x="0" y="16769"/>
                    <a:pt x="4830" y="21599"/>
                    <a:pt x="10800" y="21599"/>
                  </a:cubicBez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19"/>
                    <a:pt x="16769" y="0"/>
                    <a:pt x="10800" y="0"/>
                  </a:cubicBezTo>
                  <a:cubicBezTo>
                    <a:pt x="4830" y="0"/>
                    <a:pt x="0" y="4819"/>
                    <a:pt x="0" y="1080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99" name="AutoShape 64">
              <a:extLst>
                <a:ext uri="{FF2B5EF4-FFF2-40B4-BE49-F238E27FC236}">
                  <a16:creationId xmlns:a16="http://schemas.microsoft.com/office/drawing/2014/main" id="{CCA81640-9BFF-2392-F54E-514302606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0717" y="2391097"/>
              <a:ext cx="29369" cy="29369"/>
            </a:xfrm>
            <a:custGeom>
              <a:avLst/>
              <a:gdLst>
                <a:gd name="T0" fmla="+- 0 10802 965"/>
                <a:gd name="T1" fmla="*/ T0 w 19675"/>
                <a:gd name="T2" fmla="+- 0 10800 961"/>
                <a:gd name="T3" fmla="*/ 10800 h 19678"/>
                <a:gd name="T4" fmla="+- 0 10802 965"/>
                <a:gd name="T5" fmla="*/ T4 w 19675"/>
                <a:gd name="T6" fmla="+- 0 10800 961"/>
                <a:gd name="T7" fmla="*/ 10800 h 19678"/>
                <a:gd name="T8" fmla="+- 0 10802 965"/>
                <a:gd name="T9" fmla="*/ T8 w 19675"/>
                <a:gd name="T10" fmla="+- 0 10800 961"/>
                <a:gd name="T11" fmla="*/ 10800 h 19678"/>
                <a:gd name="T12" fmla="+- 0 10802 965"/>
                <a:gd name="T13" fmla="*/ T12 w 19675"/>
                <a:gd name="T14" fmla="+- 0 10800 961"/>
                <a:gd name="T15" fmla="*/ 10800 h 19678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5" h="19678">
                  <a:moveTo>
                    <a:pt x="2894" y="2882"/>
                  </a:moveTo>
                  <a:cubicBezTo>
                    <a:pt x="-965" y="6725"/>
                    <a:pt x="-965" y="12952"/>
                    <a:pt x="2894" y="16795"/>
                  </a:cubicBezTo>
                  <a:cubicBezTo>
                    <a:pt x="6734" y="20638"/>
                    <a:pt x="12935" y="20638"/>
                    <a:pt x="16794" y="16795"/>
                  </a:cubicBezTo>
                  <a:cubicBezTo>
                    <a:pt x="20634" y="12952"/>
                    <a:pt x="20634" y="6725"/>
                    <a:pt x="16794" y="2882"/>
                  </a:cubicBezTo>
                  <a:cubicBezTo>
                    <a:pt x="12935" y="-961"/>
                    <a:pt x="6734" y="-961"/>
                    <a:pt x="2894" y="2882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00" name="AutoShape 65">
              <a:extLst>
                <a:ext uri="{FF2B5EF4-FFF2-40B4-BE49-F238E27FC236}">
                  <a16:creationId xmlns:a16="http://schemas.microsoft.com/office/drawing/2014/main" id="{984511F4-F3AB-572D-DA56-6B560EB87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0717" y="2275209"/>
              <a:ext cx="29369" cy="29369"/>
            </a:xfrm>
            <a:custGeom>
              <a:avLst/>
              <a:gdLst>
                <a:gd name="T0" fmla="+- 0 10801 962"/>
                <a:gd name="T1" fmla="*/ T0 w 19678"/>
                <a:gd name="T2" fmla="+- 0 10801 965"/>
                <a:gd name="T3" fmla="*/ 10801 h 19673"/>
                <a:gd name="T4" fmla="+- 0 10801 962"/>
                <a:gd name="T5" fmla="*/ T4 w 19678"/>
                <a:gd name="T6" fmla="+- 0 10801 965"/>
                <a:gd name="T7" fmla="*/ 10801 h 19673"/>
                <a:gd name="T8" fmla="+- 0 10801 962"/>
                <a:gd name="T9" fmla="*/ T8 w 19678"/>
                <a:gd name="T10" fmla="+- 0 10801 965"/>
                <a:gd name="T11" fmla="*/ 10801 h 19673"/>
                <a:gd name="T12" fmla="+- 0 10801 962"/>
                <a:gd name="T13" fmla="*/ T12 w 19678"/>
                <a:gd name="T14" fmla="+- 0 10801 965"/>
                <a:gd name="T15" fmla="*/ 10801 h 19673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8" h="19673">
                  <a:moveTo>
                    <a:pt x="2897" y="2894"/>
                  </a:moveTo>
                  <a:cubicBezTo>
                    <a:pt x="-962" y="6734"/>
                    <a:pt x="-962" y="12935"/>
                    <a:pt x="2877" y="16785"/>
                  </a:cubicBezTo>
                  <a:cubicBezTo>
                    <a:pt x="6737" y="20635"/>
                    <a:pt x="12938" y="20635"/>
                    <a:pt x="16797" y="16785"/>
                  </a:cubicBezTo>
                  <a:cubicBezTo>
                    <a:pt x="20638" y="12935"/>
                    <a:pt x="20638" y="6734"/>
                    <a:pt x="16797" y="2894"/>
                  </a:cubicBezTo>
                  <a:cubicBezTo>
                    <a:pt x="12938" y="-965"/>
                    <a:pt x="6737" y="-965"/>
                    <a:pt x="2897" y="289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01" name="AutoShape 66">
              <a:extLst>
                <a:ext uri="{FF2B5EF4-FFF2-40B4-BE49-F238E27FC236}">
                  <a16:creationId xmlns:a16="http://schemas.microsoft.com/office/drawing/2014/main" id="{C7063B5C-15CE-B139-FF18-0C06A2523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7398" y="2391097"/>
              <a:ext cx="28575" cy="29369"/>
            </a:xfrm>
            <a:custGeom>
              <a:avLst/>
              <a:gdLst>
                <a:gd name="T0" fmla="+- 0 10800 961"/>
                <a:gd name="T1" fmla="*/ T0 w 19678"/>
                <a:gd name="T2" fmla="+- 0 10800 961"/>
                <a:gd name="T3" fmla="*/ 10800 h 19678"/>
                <a:gd name="T4" fmla="+- 0 10800 961"/>
                <a:gd name="T5" fmla="*/ T4 w 19678"/>
                <a:gd name="T6" fmla="+- 0 10800 961"/>
                <a:gd name="T7" fmla="*/ 10800 h 19678"/>
                <a:gd name="T8" fmla="+- 0 10800 961"/>
                <a:gd name="T9" fmla="*/ T8 w 19678"/>
                <a:gd name="T10" fmla="+- 0 10800 961"/>
                <a:gd name="T11" fmla="*/ 10800 h 19678"/>
                <a:gd name="T12" fmla="+- 0 10800 961"/>
                <a:gd name="T13" fmla="*/ T12 w 19678"/>
                <a:gd name="T14" fmla="+- 0 10800 961"/>
                <a:gd name="T15" fmla="*/ 10800 h 19678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8" h="19678">
                  <a:moveTo>
                    <a:pt x="2882" y="2882"/>
                  </a:moveTo>
                  <a:cubicBezTo>
                    <a:pt x="-961" y="6725"/>
                    <a:pt x="-961" y="12952"/>
                    <a:pt x="2882" y="16795"/>
                  </a:cubicBezTo>
                  <a:cubicBezTo>
                    <a:pt x="6725" y="20638"/>
                    <a:pt x="12952" y="20638"/>
                    <a:pt x="16795" y="16795"/>
                  </a:cubicBezTo>
                  <a:cubicBezTo>
                    <a:pt x="20639" y="12952"/>
                    <a:pt x="20639" y="6725"/>
                    <a:pt x="16795" y="2882"/>
                  </a:cubicBezTo>
                  <a:cubicBezTo>
                    <a:pt x="12952" y="-961"/>
                    <a:pt x="6725" y="-961"/>
                    <a:pt x="2882" y="2882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02" name="AutoShape 67">
              <a:extLst>
                <a:ext uri="{FF2B5EF4-FFF2-40B4-BE49-F238E27FC236}">
                  <a16:creationId xmlns:a16="http://schemas.microsoft.com/office/drawing/2014/main" id="{AEF74AC1-94F9-693E-A646-4A1066C57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8485" y="2115665"/>
              <a:ext cx="319088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9818" y="16200"/>
                  </a:moveTo>
                  <a:cubicBezTo>
                    <a:pt x="5486" y="16200"/>
                    <a:pt x="1963" y="13776"/>
                    <a:pt x="1963" y="10800"/>
                  </a:cubicBezTo>
                  <a:cubicBezTo>
                    <a:pt x="1963" y="7821"/>
                    <a:pt x="5486" y="5400"/>
                    <a:pt x="9818" y="5400"/>
                  </a:cubicBezTo>
                  <a:cubicBezTo>
                    <a:pt x="14148" y="5400"/>
                    <a:pt x="17672" y="7821"/>
                    <a:pt x="17672" y="10800"/>
                  </a:cubicBezTo>
                  <a:cubicBezTo>
                    <a:pt x="17672" y="13776"/>
                    <a:pt x="14148" y="16200"/>
                    <a:pt x="9818" y="16200"/>
                  </a:cubicBezTo>
                  <a:moveTo>
                    <a:pt x="13745" y="20249"/>
                  </a:moveTo>
                  <a:lnTo>
                    <a:pt x="5890" y="20249"/>
                  </a:lnTo>
                  <a:lnTo>
                    <a:pt x="4909" y="16613"/>
                  </a:lnTo>
                  <a:cubicBezTo>
                    <a:pt x="6358" y="17192"/>
                    <a:pt x="8019" y="17549"/>
                    <a:pt x="9818" y="17549"/>
                  </a:cubicBezTo>
                  <a:cubicBezTo>
                    <a:pt x="11614" y="17549"/>
                    <a:pt x="13277" y="17192"/>
                    <a:pt x="14727" y="16613"/>
                  </a:cubicBezTo>
                  <a:cubicBezTo>
                    <a:pt x="14727" y="16613"/>
                    <a:pt x="13745" y="20249"/>
                    <a:pt x="13745" y="20249"/>
                  </a:cubicBezTo>
                  <a:close/>
                  <a:moveTo>
                    <a:pt x="5992" y="1350"/>
                  </a:moveTo>
                  <a:lnTo>
                    <a:pt x="13847" y="1350"/>
                  </a:lnTo>
                  <a:lnTo>
                    <a:pt x="14828" y="4985"/>
                  </a:lnTo>
                  <a:cubicBezTo>
                    <a:pt x="13379" y="4406"/>
                    <a:pt x="11718" y="4050"/>
                    <a:pt x="9919" y="4050"/>
                  </a:cubicBezTo>
                  <a:cubicBezTo>
                    <a:pt x="8123" y="4050"/>
                    <a:pt x="6460" y="4406"/>
                    <a:pt x="5010" y="4985"/>
                  </a:cubicBezTo>
                  <a:cubicBezTo>
                    <a:pt x="5010" y="4985"/>
                    <a:pt x="5992" y="1350"/>
                    <a:pt x="5992" y="1350"/>
                  </a:cubicBezTo>
                  <a:close/>
                  <a:moveTo>
                    <a:pt x="19636" y="9450"/>
                  </a:moveTo>
                  <a:cubicBezTo>
                    <a:pt x="19567" y="9450"/>
                    <a:pt x="19509" y="9472"/>
                    <a:pt x="19442" y="9477"/>
                  </a:cubicBezTo>
                  <a:cubicBezTo>
                    <a:pt x="19101" y="8298"/>
                    <a:pt x="18294" y="7245"/>
                    <a:pt x="17187" y="6376"/>
                  </a:cubicBezTo>
                  <a:lnTo>
                    <a:pt x="15778" y="1102"/>
                  </a:lnTo>
                  <a:cubicBezTo>
                    <a:pt x="15605" y="464"/>
                    <a:pt x="14794" y="0"/>
                    <a:pt x="13847" y="0"/>
                  </a:cubicBezTo>
                  <a:lnTo>
                    <a:pt x="5992" y="0"/>
                  </a:lnTo>
                  <a:cubicBezTo>
                    <a:pt x="5047" y="0"/>
                    <a:pt x="4236" y="464"/>
                    <a:pt x="4061" y="1102"/>
                  </a:cubicBezTo>
                  <a:lnTo>
                    <a:pt x="2686" y="6198"/>
                  </a:lnTo>
                  <a:cubicBezTo>
                    <a:pt x="1037" y="7405"/>
                    <a:pt x="0" y="9012"/>
                    <a:pt x="0" y="10800"/>
                  </a:cubicBezTo>
                  <a:cubicBezTo>
                    <a:pt x="0" y="12542"/>
                    <a:pt x="995" y="14110"/>
                    <a:pt x="2573" y="15307"/>
                  </a:cubicBezTo>
                  <a:lnTo>
                    <a:pt x="3959" y="20496"/>
                  </a:lnTo>
                  <a:cubicBezTo>
                    <a:pt x="4132" y="21135"/>
                    <a:pt x="4943" y="21599"/>
                    <a:pt x="5890" y="21599"/>
                  </a:cubicBezTo>
                  <a:lnTo>
                    <a:pt x="13745" y="21599"/>
                  </a:lnTo>
                  <a:cubicBezTo>
                    <a:pt x="14690" y="21599"/>
                    <a:pt x="15501" y="21135"/>
                    <a:pt x="15676" y="20496"/>
                  </a:cubicBezTo>
                  <a:lnTo>
                    <a:pt x="17074" y="15311"/>
                  </a:lnTo>
                  <a:cubicBezTo>
                    <a:pt x="18242" y="14426"/>
                    <a:pt x="19089" y="13340"/>
                    <a:pt x="19442" y="12122"/>
                  </a:cubicBezTo>
                  <a:cubicBezTo>
                    <a:pt x="19509" y="12127"/>
                    <a:pt x="19567" y="12150"/>
                    <a:pt x="19636" y="12150"/>
                  </a:cubicBezTo>
                  <a:cubicBezTo>
                    <a:pt x="20719" y="12150"/>
                    <a:pt x="21600" y="11544"/>
                    <a:pt x="21600" y="10800"/>
                  </a:cubicBezTo>
                  <a:cubicBezTo>
                    <a:pt x="21600" y="10053"/>
                    <a:pt x="20719" y="9450"/>
                    <a:pt x="19636" y="945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03" name="AutoShape 68">
              <a:extLst>
                <a:ext uri="{FF2B5EF4-FFF2-40B4-BE49-F238E27FC236}">
                  <a16:creationId xmlns:a16="http://schemas.microsoft.com/office/drawing/2014/main" id="{CAA893F9-BA5C-1A66-2193-886F4DA74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9454" y="2275209"/>
              <a:ext cx="87313" cy="88106"/>
            </a:xfrm>
            <a:custGeom>
              <a:avLst/>
              <a:gdLst>
                <a:gd name="T0" fmla="*/ 10740 w 21481"/>
                <a:gd name="T1" fmla="+- 0 10860 120"/>
                <a:gd name="T2" fmla="*/ 10860 h 21480"/>
                <a:gd name="T3" fmla="*/ 10740 w 21481"/>
                <a:gd name="T4" fmla="+- 0 10860 120"/>
                <a:gd name="T5" fmla="*/ 10860 h 21480"/>
                <a:gd name="T6" fmla="*/ 10740 w 21481"/>
                <a:gd name="T7" fmla="+- 0 10860 120"/>
                <a:gd name="T8" fmla="*/ 10860 h 21480"/>
                <a:gd name="T9" fmla="*/ 10740 w 21481"/>
                <a:gd name="T10" fmla="+- 0 10860 120"/>
                <a:gd name="T11" fmla="*/ 10860 h 21480"/>
              </a:gdLst>
              <a:ahLst/>
              <a:cxnLst>
                <a:cxn ang="0">
                  <a:pos x="T0" y="T2"/>
                </a:cxn>
                <a:cxn ang="0">
                  <a:pos x="T3" y="T5"/>
                </a:cxn>
                <a:cxn ang="0">
                  <a:pos x="T6" y="T8"/>
                </a:cxn>
                <a:cxn ang="0">
                  <a:pos x="T9" y="T11"/>
                </a:cxn>
              </a:cxnLst>
              <a:rect l="0" t="0" r="r" b="b"/>
              <a:pathLst>
                <a:path w="21481" h="21480">
                  <a:moveTo>
                    <a:pt x="21127" y="346"/>
                  </a:moveTo>
                  <a:cubicBezTo>
                    <a:pt x="20697" y="-82"/>
                    <a:pt x="20002" y="-120"/>
                    <a:pt x="19516" y="270"/>
                  </a:cubicBezTo>
                  <a:lnTo>
                    <a:pt x="1055" y="15432"/>
                  </a:lnTo>
                  <a:cubicBezTo>
                    <a:pt x="375" y="16113"/>
                    <a:pt x="0" y="17012"/>
                    <a:pt x="0" y="17972"/>
                  </a:cubicBezTo>
                  <a:cubicBezTo>
                    <a:pt x="0" y="18902"/>
                    <a:pt x="361" y="19783"/>
                    <a:pt x="1027" y="20446"/>
                  </a:cubicBezTo>
                  <a:cubicBezTo>
                    <a:pt x="1694" y="21103"/>
                    <a:pt x="2583" y="21473"/>
                    <a:pt x="3542" y="21479"/>
                  </a:cubicBezTo>
                  <a:cubicBezTo>
                    <a:pt x="4431" y="21473"/>
                    <a:pt x="5354" y="21144"/>
                    <a:pt x="6028" y="20495"/>
                  </a:cubicBezTo>
                  <a:lnTo>
                    <a:pt x="12598" y="12627"/>
                  </a:lnTo>
                  <a:lnTo>
                    <a:pt x="21224" y="1935"/>
                  </a:lnTo>
                  <a:cubicBezTo>
                    <a:pt x="21600" y="1462"/>
                    <a:pt x="21558" y="771"/>
                    <a:pt x="21127" y="346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BF325ECF-B1B4-6832-9BA2-64C1BB5A8652}"/>
              </a:ext>
            </a:extLst>
          </p:cNvPr>
          <p:cNvGrpSpPr/>
          <p:nvPr/>
        </p:nvGrpSpPr>
        <p:grpSpPr>
          <a:xfrm>
            <a:off x="10615418" y="2438431"/>
            <a:ext cx="283065" cy="265645"/>
            <a:chOff x="10062485" y="2115665"/>
            <a:chExt cx="464344" cy="435769"/>
          </a:xfrm>
          <a:solidFill>
            <a:srgbClr val="383537"/>
          </a:solidFill>
        </p:grpSpPr>
        <p:sp>
          <p:nvSpPr>
            <p:cNvPr id="205" name="AutoShape 69">
              <a:extLst>
                <a:ext uri="{FF2B5EF4-FFF2-40B4-BE49-F238E27FC236}">
                  <a16:creationId xmlns:a16="http://schemas.microsoft.com/office/drawing/2014/main" id="{DA71C64B-A4B8-422D-8935-05315D644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2485" y="2115665"/>
              <a:ext cx="464344" cy="4357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223" y="5760"/>
                  </a:moveTo>
                  <a:lnTo>
                    <a:pt x="17548" y="5760"/>
                  </a:lnTo>
                  <a:cubicBezTo>
                    <a:pt x="16804" y="5760"/>
                    <a:pt x="16198" y="5114"/>
                    <a:pt x="16198" y="4320"/>
                  </a:cubicBezTo>
                  <a:lnTo>
                    <a:pt x="16200" y="4320"/>
                  </a:lnTo>
                  <a:lnTo>
                    <a:pt x="16200" y="1440"/>
                  </a:lnTo>
                  <a:lnTo>
                    <a:pt x="20250" y="5760"/>
                  </a:lnTo>
                  <a:cubicBezTo>
                    <a:pt x="20250" y="5760"/>
                    <a:pt x="18223" y="5760"/>
                    <a:pt x="18223" y="5760"/>
                  </a:cubicBezTo>
                  <a:close/>
                  <a:moveTo>
                    <a:pt x="20250" y="19440"/>
                  </a:moveTo>
                  <a:cubicBezTo>
                    <a:pt x="20250" y="19837"/>
                    <a:pt x="19948" y="20160"/>
                    <a:pt x="19575" y="20160"/>
                  </a:cubicBezTo>
                  <a:lnTo>
                    <a:pt x="2024" y="20160"/>
                  </a:lnTo>
                  <a:cubicBezTo>
                    <a:pt x="1651" y="20160"/>
                    <a:pt x="1349" y="19837"/>
                    <a:pt x="1349" y="19440"/>
                  </a:cubicBezTo>
                  <a:lnTo>
                    <a:pt x="1349" y="2160"/>
                  </a:lnTo>
                  <a:cubicBezTo>
                    <a:pt x="1349" y="1762"/>
                    <a:pt x="1651" y="1440"/>
                    <a:pt x="2024" y="1440"/>
                  </a:cubicBezTo>
                  <a:lnTo>
                    <a:pt x="15525" y="1440"/>
                  </a:lnTo>
                  <a:lnTo>
                    <a:pt x="15525" y="4320"/>
                  </a:lnTo>
                  <a:lnTo>
                    <a:pt x="15523" y="4320"/>
                  </a:lnTo>
                  <a:cubicBezTo>
                    <a:pt x="15523" y="5513"/>
                    <a:pt x="16430" y="6480"/>
                    <a:pt x="17548" y="6480"/>
                  </a:cubicBezTo>
                  <a:lnTo>
                    <a:pt x="18223" y="6480"/>
                  </a:lnTo>
                  <a:lnTo>
                    <a:pt x="20250" y="6480"/>
                  </a:lnTo>
                  <a:cubicBezTo>
                    <a:pt x="20250" y="6480"/>
                    <a:pt x="20250" y="19440"/>
                    <a:pt x="20250" y="19440"/>
                  </a:cubicBezTo>
                  <a:close/>
                  <a:moveTo>
                    <a:pt x="21204" y="4741"/>
                  </a:moveTo>
                  <a:lnTo>
                    <a:pt x="17154" y="421"/>
                  </a:lnTo>
                  <a:cubicBezTo>
                    <a:pt x="16901" y="151"/>
                    <a:pt x="16557" y="0"/>
                    <a:pt x="16200" y="0"/>
                  </a:cubicBezTo>
                  <a:lnTo>
                    <a:pt x="2024" y="0"/>
                  </a:lnTo>
                  <a:cubicBezTo>
                    <a:pt x="908" y="0"/>
                    <a:pt x="0" y="968"/>
                    <a:pt x="0" y="2160"/>
                  </a:cubicBezTo>
                  <a:lnTo>
                    <a:pt x="0" y="19440"/>
                  </a:lnTo>
                  <a:cubicBezTo>
                    <a:pt x="0" y="20631"/>
                    <a:pt x="908" y="21600"/>
                    <a:pt x="2024" y="21600"/>
                  </a:cubicBezTo>
                  <a:lnTo>
                    <a:pt x="19575" y="21600"/>
                  </a:lnTo>
                  <a:cubicBezTo>
                    <a:pt x="20691" y="21600"/>
                    <a:pt x="21599" y="20631"/>
                    <a:pt x="21599" y="19440"/>
                  </a:cubicBezTo>
                  <a:lnTo>
                    <a:pt x="21599" y="5760"/>
                  </a:lnTo>
                  <a:cubicBezTo>
                    <a:pt x="21599" y="5378"/>
                    <a:pt x="21457" y="5011"/>
                    <a:pt x="21204" y="4741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06" name="AutoShape 70">
              <a:extLst>
                <a:ext uri="{FF2B5EF4-FFF2-40B4-BE49-F238E27FC236}">
                  <a16:creationId xmlns:a16="http://schemas.microsoft.com/office/drawing/2014/main" id="{12CED0AD-9656-B288-0928-3C9DD30DD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9973" y="2202184"/>
              <a:ext cx="87313" cy="150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00" y="21599"/>
                  </a:moveTo>
                  <a:lnTo>
                    <a:pt x="19800" y="21599"/>
                  </a:lnTo>
                  <a:cubicBezTo>
                    <a:pt x="20791" y="21599"/>
                    <a:pt x="21600" y="16769"/>
                    <a:pt x="21600" y="10800"/>
                  </a:cubicBezTo>
                  <a:cubicBezTo>
                    <a:pt x="21600" y="4830"/>
                    <a:pt x="20791" y="0"/>
                    <a:pt x="19800" y="0"/>
                  </a:cubicBezTo>
                  <a:lnTo>
                    <a:pt x="1800" y="0"/>
                  </a:lnTo>
                  <a:cubicBezTo>
                    <a:pt x="801" y="0"/>
                    <a:pt x="0" y="4830"/>
                    <a:pt x="0" y="10800"/>
                  </a:cubicBezTo>
                  <a:cubicBezTo>
                    <a:pt x="0" y="16769"/>
                    <a:pt x="801" y="21599"/>
                    <a:pt x="1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07" name="AutoShape 71">
              <a:extLst>
                <a:ext uri="{FF2B5EF4-FFF2-40B4-BE49-F238E27FC236}">
                  <a16:creationId xmlns:a16="http://schemas.microsoft.com/office/drawing/2014/main" id="{1CD02687-1D6C-2B20-4D96-79B3704C1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9973" y="2245840"/>
              <a:ext cx="87313" cy="1508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00" y="21599"/>
                  </a:moveTo>
                  <a:lnTo>
                    <a:pt x="19800" y="21599"/>
                  </a:lnTo>
                  <a:cubicBezTo>
                    <a:pt x="20791" y="21599"/>
                    <a:pt x="21600" y="16769"/>
                    <a:pt x="21600" y="10800"/>
                  </a:cubicBezTo>
                  <a:cubicBezTo>
                    <a:pt x="21600" y="4830"/>
                    <a:pt x="20791" y="0"/>
                    <a:pt x="19800" y="0"/>
                  </a:cubicBezTo>
                  <a:lnTo>
                    <a:pt x="1800" y="0"/>
                  </a:lnTo>
                  <a:cubicBezTo>
                    <a:pt x="801" y="0"/>
                    <a:pt x="0" y="4830"/>
                    <a:pt x="0" y="10800"/>
                  </a:cubicBezTo>
                  <a:cubicBezTo>
                    <a:pt x="0" y="16769"/>
                    <a:pt x="801" y="21599"/>
                    <a:pt x="1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08" name="AutoShape 72">
              <a:extLst>
                <a:ext uri="{FF2B5EF4-FFF2-40B4-BE49-F238E27FC236}">
                  <a16:creationId xmlns:a16="http://schemas.microsoft.com/office/drawing/2014/main" id="{BBB2C17F-5691-D92B-B7EA-E72E160EE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9973" y="2289497"/>
              <a:ext cx="188913" cy="150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10800"/>
                  </a:moveTo>
                  <a:cubicBezTo>
                    <a:pt x="0" y="16769"/>
                    <a:pt x="369" y="21599"/>
                    <a:pt x="830" y="21599"/>
                  </a:cubicBezTo>
                  <a:lnTo>
                    <a:pt x="20769" y="21599"/>
                  </a:lnTo>
                  <a:cubicBezTo>
                    <a:pt x="21226" y="21599"/>
                    <a:pt x="21600" y="16769"/>
                    <a:pt x="21600" y="10800"/>
                  </a:cubicBezTo>
                  <a:cubicBezTo>
                    <a:pt x="21600" y="4830"/>
                    <a:pt x="21226" y="0"/>
                    <a:pt x="20769" y="0"/>
                  </a:cubicBezTo>
                  <a:lnTo>
                    <a:pt x="830" y="0"/>
                  </a:lnTo>
                  <a:cubicBezTo>
                    <a:pt x="369" y="0"/>
                    <a:pt x="0" y="4830"/>
                    <a:pt x="0" y="1080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09" name="AutoShape 73">
              <a:extLst>
                <a:ext uri="{FF2B5EF4-FFF2-40B4-BE49-F238E27FC236}">
                  <a16:creationId xmlns:a16="http://schemas.microsoft.com/office/drawing/2014/main" id="{29724244-D02F-5265-EF35-FF915CB48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0429" y="2376809"/>
              <a:ext cx="348456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150" y="0"/>
                  </a:moveTo>
                  <a:lnTo>
                    <a:pt x="449" y="0"/>
                  </a:lnTo>
                  <a:cubicBezTo>
                    <a:pt x="201" y="0"/>
                    <a:pt x="0" y="4830"/>
                    <a:pt x="0" y="10800"/>
                  </a:cubicBezTo>
                  <a:cubicBezTo>
                    <a:pt x="0" y="16748"/>
                    <a:pt x="201" y="21599"/>
                    <a:pt x="449" y="21599"/>
                  </a:cubicBezTo>
                  <a:lnTo>
                    <a:pt x="21150" y="21599"/>
                  </a:lnTo>
                  <a:cubicBezTo>
                    <a:pt x="21397" y="21599"/>
                    <a:pt x="21599" y="16748"/>
                    <a:pt x="21599" y="10800"/>
                  </a:cubicBezTo>
                  <a:cubicBezTo>
                    <a:pt x="21599" y="4830"/>
                    <a:pt x="21397" y="0"/>
                    <a:pt x="2115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10" name="AutoShape 74">
              <a:extLst>
                <a:ext uri="{FF2B5EF4-FFF2-40B4-BE49-F238E27FC236}">
                  <a16:creationId xmlns:a16="http://schemas.microsoft.com/office/drawing/2014/main" id="{F9FE1EE1-C240-5239-21D9-109C39C76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0429" y="2420465"/>
              <a:ext cx="348456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150" y="0"/>
                  </a:moveTo>
                  <a:lnTo>
                    <a:pt x="449" y="0"/>
                  </a:lnTo>
                  <a:cubicBezTo>
                    <a:pt x="201" y="0"/>
                    <a:pt x="0" y="4830"/>
                    <a:pt x="0" y="10800"/>
                  </a:cubicBezTo>
                  <a:cubicBezTo>
                    <a:pt x="0" y="16748"/>
                    <a:pt x="201" y="21599"/>
                    <a:pt x="449" y="21599"/>
                  </a:cubicBezTo>
                  <a:lnTo>
                    <a:pt x="21150" y="21599"/>
                  </a:lnTo>
                  <a:cubicBezTo>
                    <a:pt x="21397" y="21599"/>
                    <a:pt x="21599" y="16748"/>
                    <a:pt x="21599" y="10800"/>
                  </a:cubicBezTo>
                  <a:cubicBezTo>
                    <a:pt x="21599" y="4830"/>
                    <a:pt x="21397" y="0"/>
                    <a:pt x="2115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11" name="AutoShape 75">
              <a:extLst>
                <a:ext uri="{FF2B5EF4-FFF2-40B4-BE49-F238E27FC236}">
                  <a16:creationId xmlns:a16="http://schemas.microsoft.com/office/drawing/2014/main" id="{6D1CF1D4-0513-649C-5854-D7D97F497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0429" y="2464122"/>
              <a:ext cx="348456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150" y="0"/>
                  </a:moveTo>
                  <a:lnTo>
                    <a:pt x="449" y="0"/>
                  </a:lnTo>
                  <a:cubicBezTo>
                    <a:pt x="201" y="0"/>
                    <a:pt x="0" y="4830"/>
                    <a:pt x="0" y="10800"/>
                  </a:cubicBezTo>
                  <a:cubicBezTo>
                    <a:pt x="0" y="16748"/>
                    <a:pt x="201" y="21599"/>
                    <a:pt x="449" y="21599"/>
                  </a:cubicBezTo>
                  <a:lnTo>
                    <a:pt x="21150" y="21599"/>
                  </a:lnTo>
                  <a:cubicBezTo>
                    <a:pt x="21397" y="21599"/>
                    <a:pt x="21599" y="16748"/>
                    <a:pt x="21599" y="10800"/>
                  </a:cubicBezTo>
                  <a:cubicBezTo>
                    <a:pt x="21599" y="4830"/>
                    <a:pt x="21397" y="0"/>
                    <a:pt x="2115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12" name="AutoShape 76">
              <a:extLst>
                <a:ext uri="{FF2B5EF4-FFF2-40B4-BE49-F238E27FC236}">
                  <a16:creationId xmlns:a16="http://schemas.microsoft.com/office/drawing/2014/main" id="{75DA31AB-D408-D8E0-68E7-9C126AC93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0429" y="2333153"/>
              <a:ext cx="348456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150" y="0"/>
                  </a:moveTo>
                  <a:lnTo>
                    <a:pt x="449" y="0"/>
                  </a:lnTo>
                  <a:cubicBezTo>
                    <a:pt x="201" y="0"/>
                    <a:pt x="0" y="4830"/>
                    <a:pt x="0" y="10800"/>
                  </a:cubicBezTo>
                  <a:cubicBezTo>
                    <a:pt x="0" y="16769"/>
                    <a:pt x="201" y="21599"/>
                    <a:pt x="449" y="21599"/>
                  </a:cubicBezTo>
                  <a:lnTo>
                    <a:pt x="21150" y="21599"/>
                  </a:lnTo>
                  <a:cubicBezTo>
                    <a:pt x="21397" y="21599"/>
                    <a:pt x="21599" y="16769"/>
                    <a:pt x="21599" y="10800"/>
                  </a:cubicBezTo>
                  <a:cubicBezTo>
                    <a:pt x="21599" y="4830"/>
                    <a:pt x="21397" y="0"/>
                    <a:pt x="2115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13" name="AutoShape 77">
              <a:extLst>
                <a:ext uri="{FF2B5EF4-FFF2-40B4-BE49-F238E27FC236}">
                  <a16:creationId xmlns:a16="http://schemas.microsoft.com/office/drawing/2014/main" id="{510BF073-E5D2-A009-CB8C-C74DF6DCA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0429" y="2187897"/>
              <a:ext cx="130969" cy="1166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4799" y="5400"/>
                  </a:moveTo>
                  <a:lnTo>
                    <a:pt x="16800" y="5400"/>
                  </a:lnTo>
                  <a:lnTo>
                    <a:pt x="16800" y="16200"/>
                  </a:lnTo>
                  <a:lnTo>
                    <a:pt x="4799" y="16200"/>
                  </a:lnTo>
                  <a:cubicBezTo>
                    <a:pt x="4799" y="16200"/>
                    <a:pt x="4799" y="5400"/>
                    <a:pt x="4799" y="5400"/>
                  </a:cubicBezTo>
                  <a:close/>
                  <a:moveTo>
                    <a:pt x="2399" y="21599"/>
                  </a:moveTo>
                  <a:lnTo>
                    <a:pt x="19200" y="21599"/>
                  </a:lnTo>
                  <a:cubicBezTo>
                    <a:pt x="20526" y="21599"/>
                    <a:pt x="21599" y="20392"/>
                    <a:pt x="21599" y="18900"/>
                  </a:cubicBezTo>
                  <a:lnTo>
                    <a:pt x="21599" y="2700"/>
                  </a:lnTo>
                  <a:cubicBezTo>
                    <a:pt x="21599" y="1207"/>
                    <a:pt x="20526" y="0"/>
                    <a:pt x="19200" y="0"/>
                  </a:cubicBezTo>
                  <a:lnTo>
                    <a:pt x="2399" y="0"/>
                  </a:lnTo>
                  <a:cubicBezTo>
                    <a:pt x="1073" y="0"/>
                    <a:pt x="0" y="1207"/>
                    <a:pt x="0" y="2700"/>
                  </a:cubicBezTo>
                  <a:lnTo>
                    <a:pt x="0" y="18900"/>
                  </a:lnTo>
                  <a:cubicBezTo>
                    <a:pt x="0" y="20392"/>
                    <a:pt x="1073" y="21599"/>
                    <a:pt x="2399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0F5E1081-CFF4-AD14-1F91-1D0DA4D09C24}"/>
              </a:ext>
            </a:extLst>
          </p:cNvPr>
          <p:cNvGrpSpPr/>
          <p:nvPr/>
        </p:nvGrpSpPr>
        <p:grpSpPr>
          <a:xfrm>
            <a:off x="10119784" y="2440258"/>
            <a:ext cx="327580" cy="283065"/>
            <a:chOff x="9148085" y="2115665"/>
            <a:chExt cx="434975" cy="464344"/>
          </a:xfrm>
          <a:solidFill>
            <a:srgbClr val="383537"/>
          </a:solidFill>
        </p:grpSpPr>
        <p:sp>
          <p:nvSpPr>
            <p:cNvPr id="215" name="AutoShape 78">
              <a:extLst>
                <a:ext uri="{FF2B5EF4-FFF2-40B4-BE49-F238E27FC236}">
                  <a16:creationId xmlns:a16="http://schemas.microsoft.com/office/drawing/2014/main" id="{FB00A207-8AAC-7D1B-8A5D-1049A62E8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8085" y="2115665"/>
              <a:ext cx="434975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160" y="18900"/>
                  </a:moveTo>
                  <a:cubicBezTo>
                    <a:pt x="20160" y="19643"/>
                    <a:pt x="19513" y="20249"/>
                    <a:pt x="18720" y="20249"/>
                  </a:cubicBezTo>
                  <a:lnTo>
                    <a:pt x="2880" y="20249"/>
                  </a:lnTo>
                  <a:cubicBezTo>
                    <a:pt x="2086" y="20249"/>
                    <a:pt x="1440" y="19643"/>
                    <a:pt x="1440" y="18900"/>
                  </a:cubicBezTo>
                  <a:lnTo>
                    <a:pt x="1440" y="2700"/>
                  </a:lnTo>
                  <a:cubicBezTo>
                    <a:pt x="1440" y="1955"/>
                    <a:pt x="2086" y="1350"/>
                    <a:pt x="2880" y="1350"/>
                  </a:cubicBezTo>
                  <a:lnTo>
                    <a:pt x="18720" y="1350"/>
                  </a:lnTo>
                  <a:cubicBezTo>
                    <a:pt x="19513" y="1350"/>
                    <a:pt x="20160" y="1955"/>
                    <a:pt x="20160" y="2700"/>
                  </a:cubicBezTo>
                  <a:cubicBezTo>
                    <a:pt x="20160" y="2700"/>
                    <a:pt x="20160" y="18900"/>
                    <a:pt x="20160" y="18900"/>
                  </a:cubicBezTo>
                  <a:close/>
                  <a:moveTo>
                    <a:pt x="18720" y="0"/>
                  </a:moveTo>
                  <a:lnTo>
                    <a:pt x="2880" y="0"/>
                  </a:lnTo>
                  <a:cubicBezTo>
                    <a:pt x="1289" y="0"/>
                    <a:pt x="0" y="1208"/>
                    <a:pt x="0" y="2700"/>
                  </a:cubicBezTo>
                  <a:lnTo>
                    <a:pt x="0" y="18900"/>
                  </a:lnTo>
                  <a:cubicBezTo>
                    <a:pt x="0" y="20391"/>
                    <a:pt x="1289" y="21599"/>
                    <a:pt x="2880" y="21599"/>
                  </a:cubicBezTo>
                  <a:lnTo>
                    <a:pt x="18720" y="21599"/>
                  </a:lnTo>
                  <a:cubicBezTo>
                    <a:pt x="20310" y="21599"/>
                    <a:pt x="21599" y="20391"/>
                    <a:pt x="21599" y="18900"/>
                  </a:cubicBezTo>
                  <a:lnTo>
                    <a:pt x="21599" y="2700"/>
                  </a:lnTo>
                  <a:cubicBezTo>
                    <a:pt x="21599" y="1208"/>
                    <a:pt x="20310" y="0"/>
                    <a:pt x="1872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16" name="AutoShape 79">
              <a:extLst>
                <a:ext uri="{FF2B5EF4-FFF2-40B4-BE49-F238E27FC236}">
                  <a16:creationId xmlns:a16="http://schemas.microsoft.com/office/drawing/2014/main" id="{4ECF6B7F-2636-AEA3-B6D4-F6BA0F442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6029" y="2173609"/>
              <a:ext cx="319088" cy="29051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7418" y="20519"/>
                  </a:moveTo>
                  <a:lnTo>
                    <a:pt x="14053" y="16248"/>
                  </a:lnTo>
                  <a:lnTo>
                    <a:pt x="16690" y="12959"/>
                  </a:lnTo>
                  <a:lnTo>
                    <a:pt x="20618" y="17689"/>
                  </a:lnTo>
                  <a:lnTo>
                    <a:pt x="20618" y="20519"/>
                  </a:lnTo>
                  <a:cubicBezTo>
                    <a:pt x="20618" y="20519"/>
                    <a:pt x="17418" y="20519"/>
                    <a:pt x="17418" y="20519"/>
                  </a:cubicBezTo>
                  <a:close/>
                  <a:moveTo>
                    <a:pt x="981" y="11446"/>
                  </a:moveTo>
                  <a:lnTo>
                    <a:pt x="4909" y="6479"/>
                  </a:lnTo>
                  <a:lnTo>
                    <a:pt x="12828" y="16353"/>
                  </a:lnTo>
                  <a:lnTo>
                    <a:pt x="13398" y="17064"/>
                  </a:lnTo>
                  <a:lnTo>
                    <a:pt x="16109" y="20519"/>
                  </a:lnTo>
                  <a:lnTo>
                    <a:pt x="981" y="20519"/>
                  </a:lnTo>
                  <a:cubicBezTo>
                    <a:pt x="981" y="20519"/>
                    <a:pt x="981" y="11446"/>
                    <a:pt x="981" y="11446"/>
                  </a:cubicBezTo>
                  <a:close/>
                  <a:moveTo>
                    <a:pt x="20618" y="1080"/>
                  </a:moveTo>
                  <a:lnTo>
                    <a:pt x="20618" y="16058"/>
                  </a:lnTo>
                  <a:lnTo>
                    <a:pt x="17427" y="12244"/>
                  </a:lnTo>
                  <a:cubicBezTo>
                    <a:pt x="17240" y="12012"/>
                    <a:pt x="16972" y="11879"/>
                    <a:pt x="16690" y="11879"/>
                  </a:cubicBezTo>
                  <a:cubicBezTo>
                    <a:pt x="16409" y="11879"/>
                    <a:pt x="16141" y="12012"/>
                    <a:pt x="15954" y="12244"/>
                  </a:cubicBezTo>
                  <a:lnTo>
                    <a:pt x="13399" y="15432"/>
                  </a:lnTo>
                  <a:lnTo>
                    <a:pt x="5645" y="5764"/>
                  </a:lnTo>
                  <a:cubicBezTo>
                    <a:pt x="5458" y="5532"/>
                    <a:pt x="5190" y="5400"/>
                    <a:pt x="4909" y="5400"/>
                  </a:cubicBezTo>
                  <a:cubicBezTo>
                    <a:pt x="4627" y="5400"/>
                    <a:pt x="4359" y="5532"/>
                    <a:pt x="4172" y="5764"/>
                  </a:cubicBezTo>
                  <a:lnTo>
                    <a:pt x="981" y="9812"/>
                  </a:lnTo>
                  <a:lnTo>
                    <a:pt x="981" y="1080"/>
                  </a:lnTo>
                  <a:cubicBezTo>
                    <a:pt x="981" y="1080"/>
                    <a:pt x="20618" y="1080"/>
                    <a:pt x="20618" y="1080"/>
                  </a:cubicBezTo>
                  <a:close/>
                  <a:moveTo>
                    <a:pt x="20618" y="0"/>
                  </a:moveTo>
                  <a:lnTo>
                    <a:pt x="981" y="0"/>
                  </a:lnTo>
                  <a:cubicBezTo>
                    <a:pt x="439" y="0"/>
                    <a:pt x="0" y="483"/>
                    <a:pt x="0" y="1080"/>
                  </a:cubicBezTo>
                  <a:lnTo>
                    <a:pt x="0" y="20519"/>
                  </a:lnTo>
                  <a:cubicBezTo>
                    <a:pt x="0" y="21116"/>
                    <a:pt x="439" y="21599"/>
                    <a:pt x="981" y="21599"/>
                  </a:cubicBezTo>
                  <a:lnTo>
                    <a:pt x="20618" y="21599"/>
                  </a:lnTo>
                  <a:cubicBezTo>
                    <a:pt x="21160" y="21599"/>
                    <a:pt x="21600" y="21116"/>
                    <a:pt x="21600" y="20519"/>
                  </a:cubicBezTo>
                  <a:lnTo>
                    <a:pt x="21600" y="1080"/>
                  </a:lnTo>
                  <a:cubicBezTo>
                    <a:pt x="21600" y="483"/>
                    <a:pt x="21160" y="0"/>
                    <a:pt x="20618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17" name="AutoShape 80">
              <a:extLst>
                <a:ext uri="{FF2B5EF4-FFF2-40B4-BE49-F238E27FC236}">
                  <a16:creationId xmlns:a16="http://schemas.microsoft.com/office/drawing/2014/main" id="{5A4C639E-5BD4-EDDA-7D84-614C6ACE3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9860" y="2217265"/>
              <a:ext cx="87313" cy="8731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3600"/>
                  </a:moveTo>
                  <a:cubicBezTo>
                    <a:pt x="14769" y="3600"/>
                    <a:pt x="17999" y="6827"/>
                    <a:pt x="17999" y="10800"/>
                  </a:cubicBezTo>
                  <a:cubicBezTo>
                    <a:pt x="17999" y="14769"/>
                    <a:pt x="14769" y="18000"/>
                    <a:pt x="10800" y="18000"/>
                  </a:cubicBezTo>
                  <a:cubicBezTo>
                    <a:pt x="6830" y="18000"/>
                    <a:pt x="3600" y="14769"/>
                    <a:pt x="3600" y="10800"/>
                  </a:cubicBezTo>
                  <a:cubicBezTo>
                    <a:pt x="3600" y="6827"/>
                    <a:pt x="6830" y="3600"/>
                    <a:pt x="10800" y="3600"/>
                  </a:cubicBezTo>
                  <a:moveTo>
                    <a:pt x="10800" y="21599"/>
                  </a:moveTo>
                  <a:cubicBezTo>
                    <a:pt x="16766" y="21599"/>
                    <a:pt x="21600" y="16762"/>
                    <a:pt x="21600" y="10800"/>
                  </a:cubicBezTo>
                  <a:cubicBezTo>
                    <a:pt x="21600" y="4833"/>
                    <a:pt x="16766" y="0"/>
                    <a:pt x="10800" y="0"/>
                  </a:cubicBezTo>
                  <a:cubicBezTo>
                    <a:pt x="4833" y="0"/>
                    <a:pt x="0" y="4833"/>
                    <a:pt x="0" y="10800"/>
                  </a:cubicBezTo>
                  <a:cubicBezTo>
                    <a:pt x="0" y="16762"/>
                    <a:pt x="4833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2526B684-1601-5191-2532-2DF21DFD18C0}"/>
              </a:ext>
            </a:extLst>
          </p:cNvPr>
          <p:cNvGrpSpPr/>
          <p:nvPr/>
        </p:nvGrpSpPr>
        <p:grpSpPr>
          <a:xfrm>
            <a:off x="9549603" y="2440258"/>
            <a:ext cx="283065" cy="283065"/>
            <a:chOff x="8204317" y="2115665"/>
            <a:chExt cx="464344" cy="464344"/>
          </a:xfrm>
          <a:solidFill>
            <a:srgbClr val="383537"/>
          </a:solidFill>
        </p:grpSpPr>
        <p:sp>
          <p:nvSpPr>
            <p:cNvPr id="219" name="AutoShape 81">
              <a:extLst>
                <a:ext uri="{FF2B5EF4-FFF2-40B4-BE49-F238E27FC236}">
                  <a16:creationId xmlns:a16="http://schemas.microsoft.com/office/drawing/2014/main" id="{33381327-1252-6120-5208-011727AFE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4317" y="2115665"/>
              <a:ext cx="464344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235" y="9811"/>
                  </a:moveTo>
                  <a:cubicBezTo>
                    <a:pt x="20220" y="10144"/>
                    <a:pt x="20081" y="10800"/>
                    <a:pt x="18899" y="10800"/>
                  </a:cubicBezTo>
                  <a:lnTo>
                    <a:pt x="17549" y="10800"/>
                  </a:lnTo>
                  <a:cubicBezTo>
                    <a:pt x="17363" y="10800"/>
                    <a:pt x="17212" y="10950"/>
                    <a:pt x="17212" y="11137"/>
                  </a:cubicBezTo>
                  <a:cubicBezTo>
                    <a:pt x="17212" y="11324"/>
                    <a:pt x="17363" y="11475"/>
                    <a:pt x="17549" y="11475"/>
                  </a:cubicBezTo>
                  <a:lnTo>
                    <a:pt x="18858" y="11475"/>
                  </a:lnTo>
                  <a:cubicBezTo>
                    <a:pt x="19870" y="11475"/>
                    <a:pt x="20003" y="12314"/>
                    <a:pt x="19938" y="12719"/>
                  </a:cubicBezTo>
                  <a:cubicBezTo>
                    <a:pt x="19855" y="13223"/>
                    <a:pt x="19618" y="14175"/>
                    <a:pt x="18478" y="14175"/>
                  </a:cubicBezTo>
                  <a:lnTo>
                    <a:pt x="16874" y="14175"/>
                  </a:lnTo>
                  <a:cubicBezTo>
                    <a:pt x="16688" y="14175"/>
                    <a:pt x="16537" y="14325"/>
                    <a:pt x="16537" y="14512"/>
                  </a:cubicBezTo>
                  <a:cubicBezTo>
                    <a:pt x="16537" y="14699"/>
                    <a:pt x="16688" y="14850"/>
                    <a:pt x="16874" y="14850"/>
                  </a:cubicBezTo>
                  <a:lnTo>
                    <a:pt x="18203" y="14850"/>
                  </a:lnTo>
                  <a:cubicBezTo>
                    <a:pt x="19343" y="14850"/>
                    <a:pt x="19243" y="15718"/>
                    <a:pt x="19079" y="16237"/>
                  </a:cubicBezTo>
                  <a:cubicBezTo>
                    <a:pt x="18864" y="16918"/>
                    <a:pt x="18732" y="17549"/>
                    <a:pt x="17297" y="17549"/>
                  </a:cubicBezTo>
                  <a:lnTo>
                    <a:pt x="16196" y="17549"/>
                  </a:lnTo>
                  <a:cubicBezTo>
                    <a:pt x="16009" y="17549"/>
                    <a:pt x="15859" y="17700"/>
                    <a:pt x="15859" y="17887"/>
                  </a:cubicBezTo>
                  <a:cubicBezTo>
                    <a:pt x="15859" y="18073"/>
                    <a:pt x="16009" y="18225"/>
                    <a:pt x="16196" y="18225"/>
                  </a:cubicBezTo>
                  <a:lnTo>
                    <a:pt x="17255" y="18225"/>
                  </a:lnTo>
                  <a:cubicBezTo>
                    <a:pt x="17993" y="18225"/>
                    <a:pt x="18027" y="18923"/>
                    <a:pt x="17950" y="19174"/>
                  </a:cubicBezTo>
                  <a:cubicBezTo>
                    <a:pt x="17866" y="19448"/>
                    <a:pt x="17767" y="19651"/>
                    <a:pt x="17762" y="19660"/>
                  </a:cubicBezTo>
                  <a:cubicBezTo>
                    <a:pt x="17558" y="20028"/>
                    <a:pt x="17229" y="20249"/>
                    <a:pt x="16534" y="20249"/>
                  </a:cubicBezTo>
                  <a:lnTo>
                    <a:pt x="12844" y="20249"/>
                  </a:lnTo>
                  <a:cubicBezTo>
                    <a:pt x="10990" y="20249"/>
                    <a:pt x="9151" y="19829"/>
                    <a:pt x="9104" y="19818"/>
                  </a:cubicBezTo>
                  <a:cubicBezTo>
                    <a:pt x="6299" y="19172"/>
                    <a:pt x="6152" y="19122"/>
                    <a:pt x="5976" y="19072"/>
                  </a:cubicBezTo>
                  <a:cubicBezTo>
                    <a:pt x="5976" y="19072"/>
                    <a:pt x="5405" y="18976"/>
                    <a:pt x="5405" y="18478"/>
                  </a:cubicBezTo>
                  <a:lnTo>
                    <a:pt x="5399" y="9155"/>
                  </a:lnTo>
                  <a:cubicBezTo>
                    <a:pt x="5399" y="8839"/>
                    <a:pt x="5601" y="8552"/>
                    <a:pt x="5935" y="8452"/>
                  </a:cubicBezTo>
                  <a:cubicBezTo>
                    <a:pt x="5977" y="8435"/>
                    <a:pt x="6034" y="8419"/>
                    <a:pt x="6074" y="8401"/>
                  </a:cubicBezTo>
                  <a:cubicBezTo>
                    <a:pt x="9158" y="7125"/>
                    <a:pt x="10097" y="4324"/>
                    <a:pt x="10124" y="2025"/>
                  </a:cubicBezTo>
                  <a:cubicBezTo>
                    <a:pt x="10128" y="1702"/>
                    <a:pt x="10378" y="1350"/>
                    <a:pt x="10800" y="1350"/>
                  </a:cubicBezTo>
                  <a:cubicBezTo>
                    <a:pt x="11514" y="1350"/>
                    <a:pt x="12774" y="2782"/>
                    <a:pt x="12774" y="4554"/>
                  </a:cubicBezTo>
                  <a:cubicBezTo>
                    <a:pt x="12774" y="6155"/>
                    <a:pt x="12711" y="6432"/>
                    <a:pt x="12149" y="8100"/>
                  </a:cubicBezTo>
                  <a:cubicBezTo>
                    <a:pt x="18899" y="8100"/>
                    <a:pt x="18852" y="8196"/>
                    <a:pt x="19448" y="8353"/>
                  </a:cubicBezTo>
                  <a:cubicBezTo>
                    <a:pt x="20187" y="8564"/>
                    <a:pt x="20249" y="9175"/>
                    <a:pt x="20249" y="9386"/>
                  </a:cubicBezTo>
                  <a:cubicBezTo>
                    <a:pt x="20249" y="9618"/>
                    <a:pt x="20243" y="9584"/>
                    <a:pt x="20235" y="9811"/>
                  </a:cubicBezTo>
                  <a:moveTo>
                    <a:pt x="4724" y="19575"/>
                  </a:moveTo>
                  <a:cubicBezTo>
                    <a:pt x="4724" y="19948"/>
                    <a:pt x="4423" y="20249"/>
                    <a:pt x="4049" y="20249"/>
                  </a:cubicBezTo>
                  <a:lnTo>
                    <a:pt x="2024" y="20249"/>
                  </a:lnTo>
                  <a:cubicBezTo>
                    <a:pt x="1652" y="20249"/>
                    <a:pt x="1349" y="19948"/>
                    <a:pt x="1349" y="19575"/>
                  </a:cubicBezTo>
                  <a:lnTo>
                    <a:pt x="1349" y="8774"/>
                  </a:lnTo>
                  <a:cubicBezTo>
                    <a:pt x="1349" y="8401"/>
                    <a:pt x="1652" y="8100"/>
                    <a:pt x="2024" y="8100"/>
                  </a:cubicBezTo>
                  <a:lnTo>
                    <a:pt x="4049" y="8100"/>
                  </a:lnTo>
                  <a:cubicBezTo>
                    <a:pt x="4423" y="8100"/>
                    <a:pt x="4724" y="8401"/>
                    <a:pt x="4724" y="8774"/>
                  </a:cubicBezTo>
                  <a:cubicBezTo>
                    <a:pt x="4724" y="8774"/>
                    <a:pt x="4724" y="19575"/>
                    <a:pt x="4724" y="19575"/>
                  </a:cubicBezTo>
                  <a:close/>
                  <a:moveTo>
                    <a:pt x="19686" y="7069"/>
                  </a:moveTo>
                  <a:cubicBezTo>
                    <a:pt x="18842" y="6846"/>
                    <a:pt x="16858" y="6849"/>
                    <a:pt x="13956" y="6773"/>
                  </a:cubicBezTo>
                  <a:cubicBezTo>
                    <a:pt x="14093" y="6139"/>
                    <a:pt x="14124" y="5568"/>
                    <a:pt x="14124" y="4554"/>
                  </a:cubicBezTo>
                  <a:cubicBezTo>
                    <a:pt x="14124" y="2133"/>
                    <a:pt x="12361" y="0"/>
                    <a:pt x="10800" y="0"/>
                  </a:cubicBezTo>
                  <a:cubicBezTo>
                    <a:pt x="9698" y="0"/>
                    <a:pt x="8789" y="901"/>
                    <a:pt x="8774" y="2009"/>
                  </a:cubicBezTo>
                  <a:cubicBezTo>
                    <a:pt x="8760" y="3368"/>
                    <a:pt x="8340" y="5716"/>
                    <a:pt x="6074" y="6906"/>
                  </a:cubicBezTo>
                  <a:cubicBezTo>
                    <a:pt x="5908" y="6994"/>
                    <a:pt x="5433" y="7228"/>
                    <a:pt x="5364" y="7259"/>
                  </a:cubicBezTo>
                  <a:lnTo>
                    <a:pt x="5399" y="7289"/>
                  </a:lnTo>
                  <a:cubicBezTo>
                    <a:pt x="5045" y="6984"/>
                    <a:pt x="4554" y="6750"/>
                    <a:pt x="4049" y="6750"/>
                  </a:cubicBezTo>
                  <a:lnTo>
                    <a:pt x="2024" y="6750"/>
                  </a:lnTo>
                  <a:cubicBezTo>
                    <a:pt x="908" y="6750"/>
                    <a:pt x="0" y="7658"/>
                    <a:pt x="0" y="8774"/>
                  </a:cubicBezTo>
                  <a:lnTo>
                    <a:pt x="0" y="19575"/>
                  </a:lnTo>
                  <a:cubicBezTo>
                    <a:pt x="0" y="20691"/>
                    <a:pt x="908" y="21599"/>
                    <a:pt x="2024" y="21599"/>
                  </a:cubicBezTo>
                  <a:lnTo>
                    <a:pt x="4049" y="21599"/>
                  </a:lnTo>
                  <a:cubicBezTo>
                    <a:pt x="4853" y="21599"/>
                    <a:pt x="5525" y="21114"/>
                    <a:pt x="5850" y="20434"/>
                  </a:cubicBezTo>
                  <a:cubicBezTo>
                    <a:pt x="5859" y="20437"/>
                    <a:pt x="5873" y="20441"/>
                    <a:pt x="5882" y="20442"/>
                  </a:cubicBezTo>
                  <a:cubicBezTo>
                    <a:pt x="5927" y="20454"/>
                    <a:pt x="5979" y="20467"/>
                    <a:pt x="6044" y="20485"/>
                  </a:cubicBezTo>
                  <a:cubicBezTo>
                    <a:pt x="6056" y="20487"/>
                    <a:pt x="6062" y="20488"/>
                    <a:pt x="6074" y="20492"/>
                  </a:cubicBezTo>
                  <a:cubicBezTo>
                    <a:pt x="6464" y="20588"/>
                    <a:pt x="7212" y="20768"/>
                    <a:pt x="8812" y="21135"/>
                  </a:cubicBezTo>
                  <a:cubicBezTo>
                    <a:pt x="9155" y="21213"/>
                    <a:pt x="10966" y="21599"/>
                    <a:pt x="12844" y="21599"/>
                  </a:cubicBezTo>
                  <a:lnTo>
                    <a:pt x="16534" y="21599"/>
                  </a:lnTo>
                  <a:cubicBezTo>
                    <a:pt x="17659" y="21599"/>
                    <a:pt x="18469" y="21167"/>
                    <a:pt x="18952" y="20298"/>
                  </a:cubicBezTo>
                  <a:cubicBezTo>
                    <a:pt x="18958" y="20285"/>
                    <a:pt x="19114" y="19982"/>
                    <a:pt x="19240" y="19572"/>
                  </a:cubicBezTo>
                  <a:cubicBezTo>
                    <a:pt x="19336" y="19263"/>
                    <a:pt x="19371" y="18827"/>
                    <a:pt x="19256" y="18384"/>
                  </a:cubicBezTo>
                  <a:cubicBezTo>
                    <a:pt x="19981" y="17886"/>
                    <a:pt x="20214" y="17133"/>
                    <a:pt x="20366" y="16643"/>
                  </a:cubicBezTo>
                  <a:cubicBezTo>
                    <a:pt x="20620" y="15838"/>
                    <a:pt x="20544" y="15235"/>
                    <a:pt x="20367" y="14803"/>
                  </a:cubicBezTo>
                  <a:cubicBezTo>
                    <a:pt x="20775" y="14418"/>
                    <a:pt x="21122" y="13831"/>
                    <a:pt x="21269" y="12935"/>
                  </a:cubicBezTo>
                  <a:cubicBezTo>
                    <a:pt x="21361" y="12380"/>
                    <a:pt x="21263" y="11809"/>
                    <a:pt x="21007" y="11334"/>
                  </a:cubicBezTo>
                  <a:cubicBezTo>
                    <a:pt x="21389" y="10905"/>
                    <a:pt x="21564" y="10365"/>
                    <a:pt x="21583" y="9865"/>
                  </a:cubicBezTo>
                  <a:lnTo>
                    <a:pt x="21591" y="9724"/>
                  </a:lnTo>
                  <a:cubicBezTo>
                    <a:pt x="21596" y="9635"/>
                    <a:pt x="21600" y="9581"/>
                    <a:pt x="21600" y="9386"/>
                  </a:cubicBezTo>
                  <a:cubicBezTo>
                    <a:pt x="21600" y="8533"/>
                    <a:pt x="21010" y="7446"/>
                    <a:pt x="19686" y="706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20" name="AutoShape 82">
              <a:extLst>
                <a:ext uri="{FF2B5EF4-FFF2-40B4-BE49-F238E27FC236}">
                  <a16:creationId xmlns:a16="http://schemas.microsoft.com/office/drawing/2014/main" id="{40B9EA77-CB4D-8758-DA5F-1E0B3D5B7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7973" y="2492697"/>
              <a:ext cx="43657" cy="43656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14400"/>
                  </a:moveTo>
                  <a:cubicBezTo>
                    <a:pt x="8820" y="14400"/>
                    <a:pt x="7200" y="12782"/>
                    <a:pt x="7200" y="10800"/>
                  </a:cubicBezTo>
                  <a:cubicBezTo>
                    <a:pt x="7200" y="8817"/>
                    <a:pt x="8820" y="7200"/>
                    <a:pt x="10800" y="7200"/>
                  </a:cubicBezTo>
                  <a:cubicBezTo>
                    <a:pt x="12779" y="7200"/>
                    <a:pt x="14400" y="8817"/>
                    <a:pt x="14400" y="10800"/>
                  </a:cubicBezTo>
                  <a:cubicBezTo>
                    <a:pt x="14400" y="12782"/>
                    <a:pt x="12779" y="14400"/>
                    <a:pt x="10800" y="14400"/>
                  </a:cubicBezTo>
                  <a:moveTo>
                    <a:pt x="10800" y="0"/>
                  </a:moveTo>
                  <a:cubicBezTo>
                    <a:pt x="4837" y="0"/>
                    <a:pt x="0" y="4837"/>
                    <a:pt x="0" y="10800"/>
                  </a:cubicBezTo>
                  <a:cubicBezTo>
                    <a:pt x="0" y="16762"/>
                    <a:pt x="4837" y="21599"/>
                    <a:pt x="10800" y="21599"/>
                  </a:cubicBezTo>
                  <a:cubicBezTo>
                    <a:pt x="16762" y="21599"/>
                    <a:pt x="21600" y="16762"/>
                    <a:pt x="21600" y="10800"/>
                  </a:cubicBezTo>
                  <a:cubicBezTo>
                    <a:pt x="21600" y="4837"/>
                    <a:pt x="16762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87804D45-6E21-BCC6-4EB2-AAAB350090DA}"/>
              </a:ext>
            </a:extLst>
          </p:cNvPr>
          <p:cNvGrpSpPr/>
          <p:nvPr/>
        </p:nvGrpSpPr>
        <p:grpSpPr>
          <a:xfrm>
            <a:off x="11204830" y="5762686"/>
            <a:ext cx="283065" cy="283548"/>
            <a:chOff x="7275629" y="3973834"/>
            <a:chExt cx="464344" cy="465138"/>
          </a:xfrm>
          <a:solidFill>
            <a:srgbClr val="383537"/>
          </a:solidFill>
        </p:grpSpPr>
        <p:sp>
          <p:nvSpPr>
            <p:cNvPr id="222" name="AutoShape 37">
              <a:extLst>
                <a:ext uri="{FF2B5EF4-FFF2-40B4-BE49-F238E27FC236}">
                  <a16:creationId xmlns:a16="http://schemas.microsoft.com/office/drawing/2014/main" id="{EBF1C3C7-2B83-4510-618E-F1BB2AECB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5629" y="4017490"/>
              <a:ext cx="423069" cy="421482"/>
            </a:xfrm>
            <a:custGeom>
              <a:avLst/>
              <a:gdLst>
                <a:gd name="T0" fmla="+- 0 10849 98"/>
                <a:gd name="T1" fmla="*/ T0 w 21502"/>
                <a:gd name="T2" fmla="*/ 10800 h 21600"/>
                <a:gd name="T3" fmla="+- 0 10849 98"/>
                <a:gd name="T4" fmla="*/ T3 w 21502"/>
                <a:gd name="T5" fmla="*/ 10800 h 21600"/>
                <a:gd name="T6" fmla="+- 0 10849 98"/>
                <a:gd name="T7" fmla="*/ T6 w 21502"/>
                <a:gd name="T8" fmla="*/ 10800 h 21600"/>
                <a:gd name="T9" fmla="+- 0 10849 98"/>
                <a:gd name="T10" fmla="*/ T9 w 21502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1502" h="21600">
                  <a:moveTo>
                    <a:pt x="19917" y="7880"/>
                  </a:moveTo>
                  <a:lnTo>
                    <a:pt x="18875" y="8932"/>
                  </a:lnTo>
                  <a:cubicBezTo>
                    <a:pt x="18730" y="9079"/>
                    <a:pt x="18497" y="9079"/>
                    <a:pt x="18353" y="8932"/>
                  </a:cubicBezTo>
                  <a:lnTo>
                    <a:pt x="17048" y="7617"/>
                  </a:lnTo>
                  <a:lnTo>
                    <a:pt x="15991" y="10290"/>
                  </a:lnTo>
                  <a:lnTo>
                    <a:pt x="16080" y="10064"/>
                  </a:lnTo>
                  <a:cubicBezTo>
                    <a:pt x="13859" y="7826"/>
                    <a:pt x="11601" y="7544"/>
                    <a:pt x="9565" y="7291"/>
                  </a:cubicBezTo>
                  <a:cubicBezTo>
                    <a:pt x="8910" y="7210"/>
                    <a:pt x="8276" y="7126"/>
                    <a:pt x="7652" y="6990"/>
                  </a:cubicBezTo>
                  <a:lnTo>
                    <a:pt x="13918" y="4456"/>
                  </a:lnTo>
                  <a:lnTo>
                    <a:pt x="12652" y="3179"/>
                  </a:lnTo>
                  <a:cubicBezTo>
                    <a:pt x="12508" y="3033"/>
                    <a:pt x="12508" y="2798"/>
                    <a:pt x="12652" y="2652"/>
                  </a:cubicBezTo>
                  <a:lnTo>
                    <a:pt x="13695" y="1598"/>
                  </a:lnTo>
                  <a:cubicBezTo>
                    <a:pt x="13840" y="1453"/>
                    <a:pt x="14073" y="1453"/>
                    <a:pt x="14217" y="1598"/>
                  </a:cubicBezTo>
                  <a:lnTo>
                    <a:pt x="19917" y="7353"/>
                  </a:lnTo>
                  <a:cubicBezTo>
                    <a:pt x="20062" y="7499"/>
                    <a:pt x="20062" y="7734"/>
                    <a:pt x="19917" y="7880"/>
                  </a:cubicBezTo>
                  <a:moveTo>
                    <a:pt x="12292" y="19639"/>
                  </a:moveTo>
                  <a:cubicBezTo>
                    <a:pt x="12200" y="19872"/>
                    <a:pt x="11999" y="20044"/>
                    <a:pt x="11756" y="20095"/>
                  </a:cubicBezTo>
                  <a:cubicBezTo>
                    <a:pt x="11700" y="20106"/>
                    <a:pt x="11643" y="20111"/>
                    <a:pt x="11587" y="20110"/>
                  </a:cubicBezTo>
                  <a:cubicBezTo>
                    <a:pt x="11400" y="20105"/>
                    <a:pt x="11219" y="20030"/>
                    <a:pt x="11084" y="19892"/>
                  </a:cubicBezTo>
                  <a:lnTo>
                    <a:pt x="1692" y="10517"/>
                  </a:lnTo>
                  <a:cubicBezTo>
                    <a:pt x="1519" y="10343"/>
                    <a:pt x="1443" y="10094"/>
                    <a:pt x="1488" y="9852"/>
                  </a:cubicBezTo>
                  <a:cubicBezTo>
                    <a:pt x="1533" y="9610"/>
                    <a:pt x="1695" y="9407"/>
                    <a:pt x="1917" y="9308"/>
                  </a:cubicBezTo>
                  <a:lnTo>
                    <a:pt x="6505" y="7453"/>
                  </a:lnTo>
                  <a:cubicBezTo>
                    <a:pt x="9597" y="8490"/>
                    <a:pt x="12689" y="7491"/>
                    <a:pt x="15781" y="10821"/>
                  </a:cubicBezTo>
                  <a:cubicBezTo>
                    <a:pt x="15781" y="10821"/>
                    <a:pt x="12292" y="19639"/>
                    <a:pt x="12292" y="19639"/>
                  </a:cubicBezTo>
                  <a:close/>
                  <a:moveTo>
                    <a:pt x="15260" y="545"/>
                  </a:moveTo>
                  <a:cubicBezTo>
                    <a:pt x="14912" y="193"/>
                    <a:pt x="14449" y="0"/>
                    <a:pt x="13956" y="0"/>
                  </a:cubicBezTo>
                  <a:cubicBezTo>
                    <a:pt x="13463" y="0"/>
                    <a:pt x="13000" y="193"/>
                    <a:pt x="12651" y="546"/>
                  </a:cubicBezTo>
                  <a:lnTo>
                    <a:pt x="11610" y="1598"/>
                  </a:lnTo>
                  <a:cubicBezTo>
                    <a:pt x="11261" y="1949"/>
                    <a:pt x="11068" y="2417"/>
                    <a:pt x="11068" y="2915"/>
                  </a:cubicBezTo>
                  <a:cubicBezTo>
                    <a:pt x="11068" y="3265"/>
                    <a:pt x="11164" y="3601"/>
                    <a:pt x="11342" y="3893"/>
                  </a:cubicBezTo>
                  <a:lnTo>
                    <a:pt x="1324" y="7944"/>
                  </a:lnTo>
                  <a:cubicBezTo>
                    <a:pt x="654" y="8241"/>
                    <a:pt x="173" y="8851"/>
                    <a:pt x="38" y="9575"/>
                  </a:cubicBezTo>
                  <a:cubicBezTo>
                    <a:pt x="-98" y="10302"/>
                    <a:pt x="130" y="11048"/>
                    <a:pt x="654" y="11576"/>
                  </a:cubicBezTo>
                  <a:lnTo>
                    <a:pt x="10041" y="20946"/>
                  </a:lnTo>
                  <a:cubicBezTo>
                    <a:pt x="10445" y="21354"/>
                    <a:pt x="10982" y="21586"/>
                    <a:pt x="11549" y="21599"/>
                  </a:cubicBezTo>
                  <a:cubicBezTo>
                    <a:pt x="11562" y="21599"/>
                    <a:pt x="11593" y="21599"/>
                    <a:pt x="11605" y="21599"/>
                  </a:cubicBezTo>
                  <a:cubicBezTo>
                    <a:pt x="11754" y="21599"/>
                    <a:pt x="11906" y="21584"/>
                    <a:pt x="12056" y="21553"/>
                  </a:cubicBezTo>
                  <a:cubicBezTo>
                    <a:pt x="12789" y="21399"/>
                    <a:pt x="13390" y="20888"/>
                    <a:pt x="13662" y="20191"/>
                  </a:cubicBezTo>
                  <a:lnTo>
                    <a:pt x="17604" y="10229"/>
                  </a:lnTo>
                  <a:cubicBezTo>
                    <a:pt x="17902" y="10426"/>
                    <a:pt x="18250" y="10532"/>
                    <a:pt x="18613" y="10532"/>
                  </a:cubicBezTo>
                  <a:cubicBezTo>
                    <a:pt x="19107" y="10532"/>
                    <a:pt x="19570" y="10338"/>
                    <a:pt x="19918" y="9986"/>
                  </a:cubicBezTo>
                  <a:lnTo>
                    <a:pt x="20957" y="8937"/>
                  </a:lnTo>
                  <a:cubicBezTo>
                    <a:pt x="21308" y="8585"/>
                    <a:pt x="21502" y="8116"/>
                    <a:pt x="21502" y="7617"/>
                  </a:cubicBezTo>
                  <a:cubicBezTo>
                    <a:pt x="21502" y="7117"/>
                    <a:pt x="21308" y="6648"/>
                    <a:pt x="20961" y="6300"/>
                  </a:cubicBezTo>
                  <a:cubicBezTo>
                    <a:pt x="20961" y="6300"/>
                    <a:pt x="15260" y="545"/>
                    <a:pt x="15260" y="54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23" name="AutoShape 38">
              <a:extLst>
                <a:ext uri="{FF2B5EF4-FFF2-40B4-BE49-F238E27FC236}">
                  <a16:creationId xmlns:a16="http://schemas.microsoft.com/office/drawing/2014/main" id="{119B2144-1451-E119-1259-17A5028CD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8829" y="4206403"/>
              <a:ext cx="72231" cy="7302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4320"/>
                  </a:moveTo>
                  <a:cubicBezTo>
                    <a:pt x="14381" y="4320"/>
                    <a:pt x="17279" y="7222"/>
                    <a:pt x="17279" y="10800"/>
                  </a:cubicBezTo>
                  <a:cubicBezTo>
                    <a:pt x="17279" y="14377"/>
                    <a:pt x="14381" y="17279"/>
                    <a:pt x="10800" y="17279"/>
                  </a:cubicBezTo>
                  <a:cubicBezTo>
                    <a:pt x="7218" y="17279"/>
                    <a:pt x="4319" y="14377"/>
                    <a:pt x="4319" y="10800"/>
                  </a:cubicBezTo>
                  <a:cubicBezTo>
                    <a:pt x="4319" y="7222"/>
                    <a:pt x="7218" y="4320"/>
                    <a:pt x="10800" y="4320"/>
                  </a:cubicBezTo>
                  <a:moveTo>
                    <a:pt x="10800" y="21599"/>
                  </a:moveTo>
                  <a:cubicBezTo>
                    <a:pt x="16752" y="21599"/>
                    <a:pt x="21600" y="16756"/>
                    <a:pt x="21600" y="10800"/>
                  </a:cubicBezTo>
                  <a:cubicBezTo>
                    <a:pt x="21600" y="4843"/>
                    <a:pt x="16752" y="0"/>
                    <a:pt x="10800" y="0"/>
                  </a:cubicBezTo>
                  <a:cubicBezTo>
                    <a:pt x="4847" y="0"/>
                    <a:pt x="0" y="4843"/>
                    <a:pt x="0" y="10800"/>
                  </a:cubicBezTo>
                  <a:cubicBezTo>
                    <a:pt x="0" y="16756"/>
                    <a:pt x="4847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24" name="AutoShape 39">
              <a:extLst>
                <a:ext uri="{FF2B5EF4-FFF2-40B4-BE49-F238E27FC236}">
                  <a16:creationId xmlns:a16="http://schemas.microsoft.com/office/drawing/2014/main" id="{B6A62E75-189D-2C2E-52E3-1A012DC24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742" y="3973834"/>
              <a:ext cx="72231" cy="7302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17279"/>
                  </a:moveTo>
                  <a:cubicBezTo>
                    <a:pt x="7218" y="17279"/>
                    <a:pt x="4320" y="14377"/>
                    <a:pt x="4320" y="10800"/>
                  </a:cubicBezTo>
                  <a:cubicBezTo>
                    <a:pt x="4320" y="7222"/>
                    <a:pt x="7218" y="4320"/>
                    <a:pt x="10800" y="4320"/>
                  </a:cubicBezTo>
                  <a:cubicBezTo>
                    <a:pt x="14381" y="4320"/>
                    <a:pt x="17280" y="7222"/>
                    <a:pt x="17280" y="10800"/>
                  </a:cubicBezTo>
                  <a:cubicBezTo>
                    <a:pt x="17280" y="14377"/>
                    <a:pt x="14381" y="17279"/>
                    <a:pt x="10800" y="17279"/>
                  </a:cubicBezTo>
                  <a:moveTo>
                    <a:pt x="10800" y="0"/>
                  </a:moveTo>
                  <a:cubicBezTo>
                    <a:pt x="4847" y="0"/>
                    <a:pt x="0" y="4843"/>
                    <a:pt x="0" y="10800"/>
                  </a:cubicBezTo>
                  <a:cubicBezTo>
                    <a:pt x="0" y="16756"/>
                    <a:pt x="4847" y="21599"/>
                    <a:pt x="10800" y="21599"/>
                  </a:cubicBezTo>
                  <a:cubicBezTo>
                    <a:pt x="16752" y="21599"/>
                    <a:pt x="21600" y="16756"/>
                    <a:pt x="21600" y="10800"/>
                  </a:cubicBezTo>
                  <a:cubicBezTo>
                    <a:pt x="21600" y="4843"/>
                    <a:pt x="16752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25" name="AutoShape 40">
              <a:extLst>
                <a:ext uri="{FF2B5EF4-FFF2-40B4-BE49-F238E27FC236}">
                  <a16:creationId xmlns:a16="http://schemas.microsoft.com/office/drawing/2014/main" id="{67D446D6-4FDB-98E3-D87C-13F99A267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1517" y="4192115"/>
              <a:ext cx="57944" cy="579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5400"/>
                  </a:moveTo>
                  <a:cubicBezTo>
                    <a:pt x="13779" y="5400"/>
                    <a:pt x="16199" y="7815"/>
                    <a:pt x="16199" y="10800"/>
                  </a:cubicBezTo>
                  <a:cubicBezTo>
                    <a:pt x="16199" y="13784"/>
                    <a:pt x="13779" y="16200"/>
                    <a:pt x="10800" y="16200"/>
                  </a:cubicBezTo>
                  <a:cubicBezTo>
                    <a:pt x="7820" y="16200"/>
                    <a:pt x="5399" y="13784"/>
                    <a:pt x="5399" y="10800"/>
                  </a:cubicBezTo>
                  <a:cubicBezTo>
                    <a:pt x="5399" y="7815"/>
                    <a:pt x="7820" y="5400"/>
                    <a:pt x="10800" y="5400"/>
                  </a:cubicBezTo>
                  <a:moveTo>
                    <a:pt x="0" y="10800"/>
                  </a:moveTo>
                  <a:cubicBezTo>
                    <a:pt x="0" y="16753"/>
                    <a:pt x="4843" y="21599"/>
                    <a:pt x="10800" y="21599"/>
                  </a:cubicBezTo>
                  <a:cubicBezTo>
                    <a:pt x="16756" y="21599"/>
                    <a:pt x="21600" y="16753"/>
                    <a:pt x="21600" y="10800"/>
                  </a:cubicBezTo>
                  <a:cubicBezTo>
                    <a:pt x="21600" y="4846"/>
                    <a:pt x="16756" y="0"/>
                    <a:pt x="10800" y="0"/>
                  </a:cubicBezTo>
                  <a:cubicBezTo>
                    <a:pt x="4843" y="0"/>
                    <a:pt x="0" y="4846"/>
                    <a:pt x="0" y="1080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26" name="AutoShape 41">
              <a:extLst>
                <a:ext uri="{FF2B5EF4-FFF2-40B4-BE49-F238E27FC236}">
                  <a16:creationId xmlns:a16="http://schemas.microsoft.com/office/drawing/2014/main" id="{8B59E596-0668-8FAC-6E18-FA4AD28EF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9460" y="4293715"/>
              <a:ext cx="29369" cy="2857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21599"/>
                  </a:moveTo>
                  <a:cubicBezTo>
                    <a:pt x="16758" y="21599"/>
                    <a:pt x="21600" y="16769"/>
                    <a:pt x="21600" y="10800"/>
                  </a:cubicBezTo>
                  <a:cubicBezTo>
                    <a:pt x="21600" y="4830"/>
                    <a:pt x="16758" y="0"/>
                    <a:pt x="10800" y="0"/>
                  </a:cubicBezTo>
                  <a:cubicBezTo>
                    <a:pt x="4841" y="0"/>
                    <a:pt x="0" y="4830"/>
                    <a:pt x="0" y="10800"/>
                  </a:cubicBezTo>
                  <a:cubicBezTo>
                    <a:pt x="0" y="16769"/>
                    <a:pt x="4841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27" name="AutoShape 42">
              <a:extLst>
                <a:ext uri="{FF2B5EF4-FFF2-40B4-BE49-F238E27FC236}">
                  <a16:creationId xmlns:a16="http://schemas.microsoft.com/office/drawing/2014/main" id="{A0E7E1A8-9D02-817F-DE27-59816F27A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2029" y="4075434"/>
              <a:ext cx="28575" cy="293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0"/>
                  </a:moveTo>
                  <a:cubicBezTo>
                    <a:pt x="4841" y="0"/>
                    <a:pt x="0" y="4830"/>
                    <a:pt x="0" y="10800"/>
                  </a:cubicBezTo>
                  <a:cubicBezTo>
                    <a:pt x="0" y="16769"/>
                    <a:pt x="4841" y="21599"/>
                    <a:pt x="10800" y="21599"/>
                  </a:cubicBezTo>
                  <a:cubicBezTo>
                    <a:pt x="16758" y="21599"/>
                    <a:pt x="21600" y="16769"/>
                    <a:pt x="21600" y="10800"/>
                  </a:cubicBezTo>
                  <a:cubicBezTo>
                    <a:pt x="21600" y="4830"/>
                    <a:pt x="16758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49C1BE30-3F1D-0705-DF28-9FFC143DA8BA}"/>
              </a:ext>
            </a:extLst>
          </p:cNvPr>
          <p:cNvGrpSpPr/>
          <p:nvPr/>
        </p:nvGrpSpPr>
        <p:grpSpPr>
          <a:xfrm>
            <a:off x="10620880" y="5780589"/>
            <a:ext cx="283548" cy="247741"/>
            <a:chOff x="6357938" y="3535363"/>
            <a:chExt cx="465138" cy="406400"/>
          </a:xfrm>
          <a:solidFill>
            <a:srgbClr val="383537"/>
          </a:solidFill>
        </p:grpSpPr>
        <p:sp>
          <p:nvSpPr>
            <p:cNvPr id="229" name="AutoShape 43">
              <a:extLst>
                <a:ext uri="{FF2B5EF4-FFF2-40B4-BE49-F238E27FC236}">
                  <a16:creationId xmlns:a16="http://schemas.microsoft.com/office/drawing/2014/main" id="{ED0159DE-6CA5-3350-D3F8-2038201FF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7938" y="3535363"/>
              <a:ext cx="465138" cy="3341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951" y="9367"/>
                  </a:moveTo>
                  <a:cubicBezTo>
                    <a:pt x="10901" y="9383"/>
                    <a:pt x="10851" y="9391"/>
                    <a:pt x="10800" y="9391"/>
                  </a:cubicBezTo>
                  <a:cubicBezTo>
                    <a:pt x="10748" y="9391"/>
                    <a:pt x="10698" y="9383"/>
                    <a:pt x="10648" y="9367"/>
                  </a:cubicBezTo>
                  <a:lnTo>
                    <a:pt x="1873" y="6550"/>
                  </a:lnTo>
                  <a:cubicBezTo>
                    <a:pt x="1566" y="6452"/>
                    <a:pt x="1349" y="6072"/>
                    <a:pt x="1349" y="5634"/>
                  </a:cubicBezTo>
                  <a:cubicBezTo>
                    <a:pt x="1349" y="5197"/>
                    <a:pt x="1566" y="4817"/>
                    <a:pt x="1873" y="4719"/>
                  </a:cubicBezTo>
                  <a:lnTo>
                    <a:pt x="10648" y="1902"/>
                  </a:lnTo>
                  <a:cubicBezTo>
                    <a:pt x="10698" y="1886"/>
                    <a:pt x="10748" y="1878"/>
                    <a:pt x="10800" y="1878"/>
                  </a:cubicBezTo>
                  <a:cubicBezTo>
                    <a:pt x="10851" y="1878"/>
                    <a:pt x="10901" y="1886"/>
                    <a:pt x="10951" y="1902"/>
                  </a:cubicBezTo>
                  <a:lnTo>
                    <a:pt x="19726" y="4719"/>
                  </a:lnTo>
                  <a:cubicBezTo>
                    <a:pt x="20033" y="4817"/>
                    <a:pt x="20249" y="5197"/>
                    <a:pt x="20249" y="5634"/>
                  </a:cubicBezTo>
                  <a:cubicBezTo>
                    <a:pt x="20249" y="6072"/>
                    <a:pt x="20033" y="6452"/>
                    <a:pt x="19726" y="6550"/>
                  </a:cubicBezTo>
                  <a:cubicBezTo>
                    <a:pt x="19726" y="6550"/>
                    <a:pt x="10951" y="9367"/>
                    <a:pt x="10951" y="9367"/>
                  </a:cubicBezTo>
                  <a:close/>
                  <a:moveTo>
                    <a:pt x="16874" y="16904"/>
                  </a:moveTo>
                  <a:cubicBezTo>
                    <a:pt x="16874" y="17942"/>
                    <a:pt x="14849" y="19721"/>
                    <a:pt x="10800" y="19721"/>
                  </a:cubicBezTo>
                  <a:cubicBezTo>
                    <a:pt x="6749" y="19721"/>
                    <a:pt x="4724" y="17942"/>
                    <a:pt x="4724" y="16904"/>
                  </a:cubicBezTo>
                  <a:lnTo>
                    <a:pt x="4724" y="9394"/>
                  </a:lnTo>
                  <a:lnTo>
                    <a:pt x="10353" y="11200"/>
                  </a:lnTo>
                  <a:cubicBezTo>
                    <a:pt x="10501" y="11246"/>
                    <a:pt x="10651" y="11269"/>
                    <a:pt x="10800" y="11269"/>
                  </a:cubicBezTo>
                  <a:cubicBezTo>
                    <a:pt x="10949" y="11269"/>
                    <a:pt x="11098" y="11246"/>
                    <a:pt x="11255" y="11198"/>
                  </a:cubicBezTo>
                  <a:lnTo>
                    <a:pt x="16874" y="9394"/>
                  </a:lnTo>
                  <a:cubicBezTo>
                    <a:pt x="16874" y="9394"/>
                    <a:pt x="16874" y="16904"/>
                    <a:pt x="16874" y="16904"/>
                  </a:cubicBezTo>
                  <a:close/>
                  <a:moveTo>
                    <a:pt x="21600" y="5634"/>
                  </a:moveTo>
                  <a:cubicBezTo>
                    <a:pt x="21600" y="4314"/>
                    <a:pt x="20954" y="3185"/>
                    <a:pt x="20030" y="2888"/>
                  </a:cubicBezTo>
                  <a:lnTo>
                    <a:pt x="11246" y="68"/>
                  </a:lnTo>
                  <a:cubicBezTo>
                    <a:pt x="11098" y="22"/>
                    <a:pt x="10949" y="0"/>
                    <a:pt x="10800" y="0"/>
                  </a:cubicBezTo>
                  <a:cubicBezTo>
                    <a:pt x="10651" y="0"/>
                    <a:pt x="10501" y="22"/>
                    <a:pt x="10344" y="71"/>
                  </a:cubicBezTo>
                  <a:lnTo>
                    <a:pt x="1570" y="2888"/>
                  </a:lnTo>
                  <a:cubicBezTo>
                    <a:pt x="645" y="3185"/>
                    <a:pt x="0" y="4314"/>
                    <a:pt x="0" y="5634"/>
                  </a:cubicBezTo>
                  <a:cubicBezTo>
                    <a:pt x="0" y="6955"/>
                    <a:pt x="645" y="8084"/>
                    <a:pt x="1569" y="8380"/>
                  </a:cubicBezTo>
                  <a:lnTo>
                    <a:pt x="3374" y="8960"/>
                  </a:lnTo>
                  <a:lnTo>
                    <a:pt x="3374" y="16904"/>
                  </a:lnTo>
                  <a:cubicBezTo>
                    <a:pt x="3374" y="19397"/>
                    <a:pt x="5425" y="21600"/>
                    <a:pt x="10800" y="21600"/>
                  </a:cubicBezTo>
                  <a:cubicBezTo>
                    <a:pt x="16174" y="21600"/>
                    <a:pt x="18224" y="19397"/>
                    <a:pt x="18224" y="16904"/>
                  </a:cubicBezTo>
                  <a:lnTo>
                    <a:pt x="18224" y="8960"/>
                  </a:lnTo>
                  <a:lnTo>
                    <a:pt x="20030" y="8380"/>
                  </a:lnTo>
                  <a:cubicBezTo>
                    <a:pt x="20954" y="8084"/>
                    <a:pt x="21600" y="6955"/>
                    <a:pt x="21600" y="563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30" name="AutoShape 44">
              <a:extLst>
                <a:ext uri="{FF2B5EF4-FFF2-40B4-BE49-F238E27FC236}">
                  <a16:creationId xmlns:a16="http://schemas.microsoft.com/office/drawing/2014/main" id="{251E599E-47BD-AB7E-458F-A36C585C7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9419" y="3680619"/>
              <a:ext cx="28575" cy="1595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1963"/>
                  </a:moveTo>
                  <a:lnTo>
                    <a:pt x="0" y="19636"/>
                  </a:lnTo>
                  <a:cubicBezTo>
                    <a:pt x="0" y="20721"/>
                    <a:pt x="4841" y="21599"/>
                    <a:pt x="10800" y="21599"/>
                  </a:cubicBezTo>
                  <a:cubicBezTo>
                    <a:pt x="16758" y="21599"/>
                    <a:pt x="21600" y="20721"/>
                    <a:pt x="21600" y="19636"/>
                  </a:cubicBezTo>
                  <a:lnTo>
                    <a:pt x="21600" y="1963"/>
                  </a:lnTo>
                  <a:cubicBezTo>
                    <a:pt x="21600" y="878"/>
                    <a:pt x="16758" y="0"/>
                    <a:pt x="10800" y="0"/>
                  </a:cubicBezTo>
                  <a:cubicBezTo>
                    <a:pt x="4841" y="0"/>
                    <a:pt x="0" y="878"/>
                    <a:pt x="0" y="1963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31" name="AutoShape 45">
              <a:extLst>
                <a:ext uri="{FF2B5EF4-FFF2-40B4-BE49-F238E27FC236}">
                  <a16:creationId xmlns:a16="http://schemas.microsoft.com/office/drawing/2014/main" id="{2A7898FA-7E35-0C46-8B5C-347C4FED9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4338" y="3854450"/>
              <a:ext cx="58738" cy="8731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0"/>
                  </a:moveTo>
                  <a:cubicBezTo>
                    <a:pt x="4838" y="0"/>
                    <a:pt x="0" y="10427"/>
                    <a:pt x="0" y="14400"/>
                  </a:cubicBezTo>
                  <a:cubicBezTo>
                    <a:pt x="0" y="18372"/>
                    <a:pt x="4838" y="21599"/>
                    <a:pt x="10800" y="21599"/>
                  </a:cubicBezTo>
                  <a:cubicBezTo>
                    <a:pt x="16761" y="21599"/>
                    <a:pt x="21600" y="18372"/>
                    <a:pt x="21600" y="14400"/>
                  </a:cubicBezTo>
                  <a:cubicBezTo>
                    <a:pt x="21600" y="10427"/>
                    <a:pt x="16761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20E1DBD2-C254-19F5-E05D-99ED2108F600}"/>
              </a:ext>
            </a:extLst>
          </p:cNvPr>
          <p:cNvGrpSpPr/>
          <p:nvPr/>
        </p:nvGrpSpPr>
        <p:grpSpPr>
          <a:xfrm>
            <a:off x="11204830" y="5179217"/>
            <a:ext cx="283065" cy="283065"/>
            <a:chOff x="7275629" y="3045147"/>
            <a:chExt cx="464344" cy="464344"/>
          </a:xfrm>
          <a:solidFill>
            <a:srgbClr val="383537"/>
          </a:solidFill>
        </p:grpSpPr>
        <p:sp>
          <p:nvSpPr>
            <p:cNvPr id="233" name="AutoShape 56">
              <a:extLst>
                <a:ext uri="{FF2B5EF4-FFF2-40B4-BE49-F238E27FC236}">
                  <a16:creationId xmlns:a16="http://schemas.microsoft.com/office/drawing/2014/main" id="{5A21EAE4-913F-C320-EBA2-488487561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5629" y="3045147"/>
              <a:ext cx="145256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6988" y="7316"/>
                  </a:moveTo>
                  <a:cubicBezTo>
                    <a:pt x="16954" y="7352"/>
                    <a:pt x="16923" y="7387"/>
                    <a:pt x="16883" y="7423"/>
                  </a:cubicBezTo>
                  <a:cubicBezTo>
                    <a:pt x="16677" y="7601"/>
                    <a:pt x="16414" y="7770"/>
                    <a:pt x="16066" y="7920"/>
                  </a:cubicBezTo>
                  <a:cubicBezTo>
                    <a:pt x="16057" y="7924"/>
                    <a:pt x="16044" y="7927"/>
                    <a:pt x="16038" y="7931"/>
                  </a:cubicBezTo>
                  <a:cubicBezTo>
                    <a:pt x="15662" y="8092"/>
                    <a:pt x="15214" y="8234"/>
                    <a:pt x="14705" y="8354"/>
                  </a:cubicBezTo>
                  <a:cubicBezTo>
                    <a:pt x="14697" y="8357"/>
                    <a:pt x="14692" y="8358"/>
                    <a:pt x="14686" y="8359"/>
                  </a:cubicBezTo>
                  <a:cubicBezTo>
                    <a:pt x="14163" y="8482"/>
                    <a:pt x="13584" y="8581"/>
                    <a:pt x="12960" y="8649"/>
                  </a:cubicBezTo>
                  <a:cubicBezTo>
                    <a:pt x="12279" y="8726"/>
                    <a:pt x="11560" y="8774"/>
                    <a:pt x="10800" y="8774"/>
                  </a:cubicBezTo>
                  <a:cubicBezTo>
                    <a:pt x="10037" y="8774"/>
                    <a:pt x="9318" y="8726"/>
                    <a:pt x="8640" y="8649"/>
                  </a:cubicBezTo>
                  <a:cubicBezTo>
                    <a:pt x="8016" y="8581"/>
                    <a:pt x="7435" y="8482"/>
                    <a:pt x="6914" y="8359"/>
                  </a:cubicBezTo>
                  <a:cubicBezTo>
                    <a:pt x="6908" y="8358"/>
                    <a:pt x="6901" y="8357"/>
                    <a:pt x="6893" y="8354"/>
                  </a:cubicBezTo>
                  <a:cubicBezTo>
                    <a:pt x="6385" y="8234"/>
                    <a:pt x="5937" y="8092"/>
                    <a:pt x="5562" y="7931"/>
                  </a:cubicBezTo>
                  <a:cubicBezTo>
                    <a:pt x="5553" y="7927"/>
                    <a:pt x="5541" y="7924"/>
                    <a:pt x="5531" y="7920"/>
                  </a:cubicBezTo>
                  <a:cubicBezTo>
                    <a:pt x="5184" y="7770"/>
                    <a:pt x="4921" y="7601"/>
                    <a:pt x="4715" y="7423"/>
                  </a:cubicBezTo>
                  <a:cubicBezTo>
                    <a:pt x="4676" y="7387"/>
                    <a:pt x="4644" y="7352"/>
                    <a:pt x="4612" y="7316"/>
                  </a:cubicBezTo>
                  <a:cubicBezTo>
                    <a:pt x="4437" y="7136"/>
                    <a:pt x="4320" y="6947"/>
                    <a:pt x="4320" y="6750"/>
                  </a:cubicBezTo>
                  <a:cubicBezTo>
                    <a:pt x="4320" y="6550"/>
                    <a:pt x="4437" y="6362"/>
                    <a:pt x="4612" y="6181"/>
                  </a:cubicBezTo>
                  <a:cubicBezTo>
                    <a:pt x="4644" y="6146"/>
                    <a:pt x="4676" y="6110"/>
                    <a:pt x="4715" y="6076"/>
                  </a:cubicBezTo>
                  <a:cubicBezTo>
                    <a:pt x="4921" y="5898"/>
                    <a:pt x="5184" y="5729"/>
                    <a:pt x="5531" y="5577"/>
                  </a:cubicBezTo>
                  <a:cubicBezTo>
                    <a:pt x="5541" y="5574"/>
                    <a:pt x="5553" y="5571"/>
                    <a:pt x="5562" y="5567"/>
                  </a:cubicBezTo>
                  <a:cubicBezTo>
                    <a:pt x="5937" y="5407"/>
                    <a:pt x="6385" y="5264"/>
                    <a:pt x="6893" y="5144"/>
                  </a:cubicBezTo>
                  <a:cubicBezTo>
                    <a:pt x="6901" y="5142"/>
                    <a:pt x="6908" y="5140"/>
                    <a:pt x="6914" y="5138"/>
                  </a:cubicBezTo>
                  <a:cubicBezTo>
                    <a:pt x="7435" y="5017"/>
                    <a:pt x="8016" y="4918"/>
                    <a:pt x="8640" y="4848"/>
                  </a:cubicBezTo>
                  <a:cubicBezTo>
                    <a:pt x="9318" y="4773"/>
                    <a:pt x="10037" y="4725"/>
                    <a:pt x="10800" y="4725"/>
                  </a:cubicBezTo>
                  <a:cubicBezTo>
                    <a:pt x="11560" y="4725"/>
                    <a:pt x="12279" y="4773"/>
                    <a:pt x="12960" y="4848"/>
                  </a:cubicBezTo>
                  <a:cubicBezTo>
                    <a:pt x="13584" y="4918"/>
                    <a:pt x="14163" y="5017"/>
                    <a:pt x="14686" y="5138"/>
                  </a:cubicBezTo>
                  <a:cubicBezTo>
                    <a:pt x="14692" y="5140"/>
                    <a:pt x="14697" y="5142"/>
                    <a:pt x="14705" y="5144"/>
                  </a:cubicBezTo>
                  <a:cubicBezTo>
                    <a:pt x="15214" y="5264"/>
                    <a:pt x="15662" y="5407"/>
                    <a:pt x="16038" y="5567"/>
                  </a:cubicBezTo>
                  <a:cubicBezTo>
                    <a:pt x="16044" y="5571"/>
                    <a:pt x="16057" y="5574"/>
                    <a:pt x="16066" y="5577"/>
                  </a:cubicBezTo>
                  <a:cubicBezTo>
                    <a:pt x="16414" y="5729"/>
                    <a:pt x="16677" y="5898"/>
                    <a:pt x="16883" y="6076"/>
                  </a:cubicBezTo>
                  <a:cubicBezTo>
                    <a:pt x="16923" y="6110"/>
                    <a:pt x="16954" y="6146"/>
                    <a:pt x="16988" y="6181"/>
                  </a:cubicBezTo>
                  <a:cubicBezTo>
                    <a:pt x="17161" y="6362"/>
                    <a:pt x="17280" y="6550"/>
                    <a:pt x="17280" y="6750"/>
                  </a:cubicBezTo>
                  <a:cubicBezTo>
                    <a:pt x="17280" y="6947"/>
                    <a:pt x="17161" y="7136"/>
                    <a:pt x="16988" y="7316"/>
                  </a:cubicBezTo>
                  <a:moveTo>
                    <a:pt x="12960" y="19575"/>
                  </a:moveTo>
                  <a:cubicBezTo>
                    <a:pt x="12960" y="19948"/>
                    <a:pt x="11992" y="20249"/>
                    <a:pt x="10800" y="20249"/>
                  </a:cubicBezTo>
                  <a:cubicBezTo>
                    <a:pt x="9606" y="20249"/>
                    <a:pt x="8640" y="19948"/>
                    <a:pt x="8640" y="19575"/>
                  </a:cubicBezTo>
                  <a:lnTo>
                    <a:pt x="8640" y="10056"/>
                  </a:lnTo>
                  <a:cubicBezTo>
                    <a:pt x="9338" y="10101"/>
                    <a:pt x="10059" y="10124"/>
                    <a:pt x="10800" y="10124"/>
                  </a:cubicBezTo>
                  <a:cubicBezTo>
                    <a:pt x="11541" y="10124"/>
                    <a:pt x="12262" y="10101"/>
                    <a:pt x="12960" y="10056"/>
                  </a:cubicBezTo>
                  <a:cubicBezTo>
                    <a:pt x="12960" y="10056"/>
                    <a:pt x="12960" y="19575"/>
                    <a:pt x="12960" y="19575"/>
                  </a:cubicBezTo>
                  <a:close/>
                  <a:moveTo>
                    <a:pt x="8640" y="2025"/>
                  </a:moveTo>
                  <a:cubicBezTo>
                    <a:pt x="8640" y="1651"/>
                    <a:pt x="9606" y="1350"/>
                    <a:pt x="10800" y="1350"/>
                  </a:cubicBezTo>
                  <a:cubicBezTo>
                    <a:pt x="11992" y="1350"/>
                    <a:pt x="12960" y="1651"/>
                    <a:pt x="12960" y="2025"/>
                  </a:cubicBezTo>
                  <a:lnTo>
                    <a:pt x="12960" y="3442"/>
                  </a:lnTo>
                  <a:cubicBezTo>
                    <a:pt x="12262" y="3398"/>
                    <a:pt x="11541" y="3375"/>
                    <a:pt x="10800" y="3375"/>
                  </a:cubicBezTo>
                  <a:cubicBezTo>
                    <a:pt x="10059" y="3375"/>
                    <a:pt x="9338" y="3398"/>
                    <a:pt x="8640" y="3442"/>
                  </a:cubicBezTo>
                  <a:cubicBezTo>
                    <a:pt x="8640" y="3442"/>
                    <a:pt x="8640" y="2025"/>
                    <a:pt x="8640" y="2025"/>
                  </a:cubicBezTo>
                  <a:close/>
                  <a:moveTo>
                    <a:pt x="17280" y="4064"/>
                  </a:moveTo>
                  <a:lnTo>
                    <a:pt x="17280" y="2025"/>
                  </a:lnTo>
                  <a:cubicBezTo>
                    <a:pt x="17280" y="908"/>
                    <a:pt x="14373" y="0"/>
                    <a:pt x="10800" y="0"/>
                  </a:cubicBezTo>
                  <a:cubicBezTo>
                    <a:pt x="7225" y="0"/>
                    <a:pt x="4320" y="908"/>
                    <a:pt x="4320" y="2025"/>
                  </a:cubicBezTo>
                  <a:lnTo>
                    <a:pt x="4320" y="4064"/>
                  </a:lnTo>
                  <a:cubicBezTo>
                    <a:pt x="1710" y="4681"/>
                    <a:pt x="0" y="5649"/>
                    <a:pt x="0" y="6750"/>
                  </a:cubicBezTo>
                  <a:cubicBezTo>
                    <a:pt x="0" y="7850"/>
                    <a:pt x="1710" y="8818"/>
                    <a:pt x="4320" y="9434"/>
                  </a:cubicBezTo>
                  <a:lnTo>
                    <a:pt x="4320" y="19575"/>
                  </a:lnTo>
                  <a:cubicBezTo>
                    <a:pt x="4320" y="20691"/>
                    <a:pt x="7225" y="21599"/>
                    <a:pt x="10800" y="21599"/>
                  </a:cubicBezTo>
                  <a:cubicBezTo>
                    <a:pt x="14373" y="21599"/>
                    <a:pt x="17280" y="20691"/>
                    <a:pt x="17280" y="19575"/>
                  </a:cubicBezTo>
                  <a:lnTo>
                    <a:pt x="17280" y="9434"/>
                  </a:lnTo>
                  <a:cubicBezTo>
                    <a:pt x="19889" y="8818"/>
                    <a:pt x="21600" y="7850"/>
                    <a:pt x="21600" y="6750"/>
                  </a:cubicBezTo>
                  <a:cubicBezTo>
                    <a:pt x="21600" y="5649"/>
                    <a:pt x="19889" y="4681"/>
                    <a:pt x="17280" y="406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34" name="AutoShape 57">
              <a:extLst>
                <a:ext uri="{FF2B5EF4-FFF2-40B4-BE49-F238E27FC236}">
                  <a16:creationId xmlns:a16="http://schemas.microsoft.com/office/drawing/2014/main" id="{0C26FD33-59E5-9BA1-78AF-3B48D2E9C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717" y="3045147"/>
              <a:ext cx="145256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6988" y="7316"/>
                  </a:moveTo>
                  <a:cubicBezTo>
                    <a:pt x="16954" y="7352"/>
                    <a:pt x="16923" y="7387"/>
                    <a:pt x="16883" y="7423"/>
                  </a:cubicBezTo>
                  <a:cubicBezTo>
                    <a:pt x="16677" y="7601"/>
                    <a:pt x="16414" y="7770"/>
                    <a:pt x="16066" y="7920"/>
                  </a:cubicBezTo>
                  <a:cubicBezTo>
                    <a:pt x="16057" y="7924"/>
                    <a:pt x="16044" y="7927"/>
                    <a:pt x="16038" y="7931"/>
                  </a:cubicBezTo>
                  <a:cubicBezTo>
                    <a:pt x="15662" y="8092"/>
                    <a:pt x="15214" y="8234"/>
                    <a:pt x="14705" y="8354"/>
                  </a:cubicBezTo>
                  <a:cubicBezTo>
                    <a:pt x="14697" y="8357"/>
                    <a:pt x="14692" y="8358"/>
                    <a:pt x="14686" y="8359"/>
                  </a:cubicBezTo>
                  <a:cubicBezTo>
                    <a:pt x="14163" y="8482"/>
                    <a:pt x="13584" y="8581"/>
                    <a:pt x="12960" y="8649"/>
                  </a:cubicBezTo>
                  <a:cubicBezTo>
                    <a:pt x="12279" y="8726"/>
                    <a:pt x="11560" y="8774"/>
                    <a:pt x="10800" y="8774"/>
                  </a:cubicBezTo>
                  <a:cubicBezTo>
                    <a:pt x="10037" y="8774"/>
                    <a:pt x="9318" y="8726"/>
                    <a:pt x="8640" y="8649"/>
                  </a:cubicBezTo>
                  <a:cubicBezTo>
                    <a:pt x="8016" y="8581"/>
                    <a:pt x="7435" y="8482"/>
                    <a:pt x="6914" y="8359"/>
                  </a:cubicBezTo>
                  <a:cubicBezTo>
                    <a:pt x="6908" y="8358"/>
                    <a:pt x="6901" y="8357"/>
                    <a:pt x="6893" y="8354"/>
                  </a:cubicBezTo>
                  <a:cubicBezTo>
                    <a:pt x="6385" y="8234"/>
                    <a:pt x="5937" y="8092"/>
                    <a:pt x="5562" y="7931"/>
                  </a:cubicBezTo>
                  <a:cubicBezTo>
                    <a:pt x="5553" y="7927"/>
                    <a:pt x="5541" y="7924"/>
                    <a:pt x="5531" y="7920"/>
                  </a:cubicBezTo>
                  <a:cubicBezTo>
                    <a:pt x="5184" y="7770"/>
                    <a:pt x="4921" y="7601"/>
                    <a:pt x="4715" y="7423"/>
                  </a:cubicBezTo>
                  <a:cubicBezTo>
                    <a:pt x="4676" y="7387"/>
                    <a:pt x="4644" y="7352"/>
                    <a:pt x="4612" y="7316"/>
                  </a:cubicBezTo>
                  <a:cubicBezTo>
                    <a:pt x="4437" y="7136"/>
                    <a:pt x="4320" y="6947"/>
                    <a:pt x="4320" y="6750"/>
                  </a:cubicBezTo>
                  <a:cubicBezTo>
                    <a:pt x="4320" y="6550"/>
                    <a:pt x="4437" y="6362"/>
                    <a:pt x="4612" y="6181"/>
                  </a:cubicBezTo>
                  <a:cubicBezTo>
                    <a:pt x="4644" y="6146"/>
                    <a:pt x="4676" y="6110"/>
                    <a:pt x="4715" y="6076"/>
                  </a:cubicBezTo>
                  <a:cubicBezTo>
                    <a:pt x="4921" y="5898"/>
                    <a:pt x="5184" y="5729"/>
                    <a:pt x="5531" y="5577"/>
                  </a:cubicBezTo>
                  <a:cubicBezTo>
                    <a:pt x="5541" y="5574"/>
                    <a:pt x="5553" y="5571"/>
                    <a:pt x="5562" y="5567"/>
                  </a:cubicBezTo>
                  <a:cubicBezTo>
                    <a:pt x="5937" y="5407"/>
                    <a:pt x="6385" y="5264"/>
                    <a:pt x="6893" y="5144"/>
                  </a:cubicBezTo>
                  <a:cubicBezTo>
                    <a:pt x="6901" y="5142"/>
                    <a:pt x="6908" y="5140"/>
                    <a:pt x="6914" y="5138"/>
                  </a:cubicBezTo>
                  <a:cubicBezTo>
                    <a:pt x="7435" y="5017"/>
                    <a:pt x="8016" y="4918"/>
                    <a:pt x="8640" y="4848"/>
                  </a:cubicBezTo>
                  <a:cubicBezTo>
                    <a:pt x="9318" y="4773"/>
                    <a:pt x="10037" y="4725"/>
                    <a:pt x="10800" y="4725"/>
                  </a:cubicBezTo>
                  <a:cubicBezTo>
                    <a:pt x="11560" y="4725"/>
                    <a:pt x="12279" y="4773"/>
                    <a:pt x="12960" y="4848"/>
                  </a:cubicBezTo>
                  <a:cubicBezTo>
                    <a:pt x="13584" y="4918"/>
                    <a:pt x="14163" y="5017"/>
                    <a:pt x="14686" y="5138"/>
                  </a:cubicBezTo>
                  <a:cubicBezTo>
                    <a:pt x="14692" y="5140"/>
                    <a:pt x="14697" y="5142"/>
                    <a:pt x="14705" y="5144"/>
                  </a:cubicBezTo>
                  <a:cubicBezTo>
                    <a:pt x="15214" y="5264"/>
                    <a:pt x="15662" y="5407"/>
                    <a:pt x="16038" y="5567"/>
                  </a:cubicBezTo>
                  <a:cubicBezTo>
                    <a:pt x="16044" y="5571"/>
                    <a:pt x="16057" y="5574"/>
                    <a:pt x="16066" y="5577"/>
                  </a:cubicBezTo>
                  <a:cubicBezTo>
                    <a:pt x="16414" y="5729"/>
                    <a:pt x="16677" y="5898"/>
                    <a:pt x="16883" y="6076"/>
                  </a:cubicBezTo>
                  <a:cubicBezTo>
                    <a:pt x="16923" y="6110"/>
                    <a:pt x="16954" y="6146"/>
                    <a:pt x="16988" y="6181"/>
                  </a:cubicBezTo>
                  <a:cubicBezTo>
                    <a:pt x="17161" y="6362"/>
                    <a:pt x="17280" y="6550"/>
                    <a:pt x="17280" y="6750"/>
                  </a:cubicBezTo>
                  <a:cubicBezTo>
                    <a:pt x="17280" y="6947"/>
                    <a:pt x="17161" y="7136"/>
                    <a:pt x="16988" y="7316"/>
                  </a:cubicBezTo>
                  <a:moveTo>
                    <a:pt x="12960" y="19575"/>
                  </a:moveTo>
                  <a:cubicBezTo>
                    <a:pt x="12960" y="19948"/>
                    <a:pt x="11992" y="20249"/>
                    <a:pt x="10800" y="20249"/>
                  </a:cubicBezTo>
                  <a:cubicBezTo>
                    <a:pt x="9606" y="20249"/>
                    <a:pt x="8640" y="19948"/>
                    <a:pt x="8640" y="19575"/>
                  </a:cubicBezTo>
                  <a:lnTo>
                    <a:pt x="8640" y="10056"/>
                  </a:lnTo>
                  <a:cubicBezTo>
                    <a:pt x="9338" y="10101"/>
                    <a:pt x="10059" y="10124"/>
                    <a:pt x="10800" y="10124"/>
                  </a:cubicBezTo>
                  <a:cubicBezTo>
                    <a:pt x="11541" y="10124"/>
                    <a:pt x="12262" y="10101"/>
                    <a:pt x="12960" y="10056"/>
                  </a:cubicBezTo>
                  <a:cubicBezTo>
                    <a:pt x="12960" y="10056"/>
                    <a:pt x="12960" y="19575"/>
                    <a:pt x="12960" y="19575"/>
                  </a:cubicBezTo>
                  <a:close/>
                  <a:moveTo>
                    <a:pt x="8640" y="2025"/>
                  </a:moveTo>
                  <a:cubicBezTo>
                    <a:pt x="8640" y="1651"/>
                    <a:pt x="9606" y="1350"/>
                    <a:pt x="10800" y="1350"/>
                  </a:cubicBezTo>
                  <a:cubicBezTo>
                    <a:pt x="11992" y="1350"/>
                    <a:pt x="12960" y="1651"/>
                    <a:pt x="12960" y="2025"/>
                  </a:cubicBezTo>
                  <a:lnTo>
                    <a:pt x="12960" y="3442"/>
                  </a:lnTo>
                  <a:cubicBezTo>
                    <a:pt x="12262" y="3398"/>
                    <a:pt x="11541" y="3375"/>
                    <a:pt x="10800" y="3375"/>
                  </a:cubicBezTo>
                  <a:cubicBezTo>
                    <a:pt x="10059" y="3375"/>
                    <a:pt x="9338" y="3398"/>
                    <a:pt x="8640" y="3442"/>
                  </a:cubicBezTo>
                  <a:cubicBezTo>
                    <a:pt x="8640" y="3442"/>
                    <a:pt x="8640" y="2025"/>
                    <a:pt x="8640" y="2025"/>
                  </a:cubicBezTo>
                  <a:close/>
                  <a:moveTo>
                    <a:pt x="17280" y="4064"/>
                  </a:moveTo>
                  <a:lnTo>
                    <a:pt x="17280" y="2025"/>
                  </a:lnTo>
                  <a:cubicBezTo>
                    <a:pt x="17280" y="908"/>
                    <a:pt x="14373" y="0"/>
                    <a:pt x="10800" y="0"/>
                  </a:cubicBezTo>
                  <a:cubicBezTo>
                    <a:pt x="7225" y="0"/>
                    <a:pt x="4320" y="908"/>
                    <a:pt x="4320" y="2025"/>
                  </a:cubicBezTo>
                  <a:lnTo>
                    <a:pt x="4320" y="4064"/>
                  </a:lnTo>
                  <a:cubicBezTo>
                    <a:pt x="1710" y="4681"/>
                    <a:pt x="0" y="5649"/>
                    <a:pt x="0" y="6750"/>
                  </a:cubicBezTo>
                  <a:cubicBezTo>
                    <a:pt x="0" y="7850"/>
                    <a:pt x="1710" y="8818"/>
                    <a:pt x="4320" y="9434"/>
                  </a:cubicBezTo>
                  <a:lnTo>
                    <a:pt x="4320" y="19575"/>
                  </a:lnTo>
                  <a:cubicBezTo>
                    <a:pt x="4320" y="20691"/>
                    <a:pt x="7225" y="21599"/>
                    <a:pt x="10800" y="21599"/>
                  </a:cubicBezTo>
                  <a:cubicBezTo>
                    <a:pt x="14373" y="21599"/>
                    <a:pt x="17280" y="20691"/>
                    <a:pt x="17280" y="19575"/>
                  </a:cubicBezTo>
                  <a:lnTo>
                    <a:pt x="17280" y="9434"/>
                  </a:lnTo>
                  <a:cubicBezTo>
                    <a:pt x="19889" y="8818"/>
                    <a:pt x="21600" y="7850"/>
                    <a:pt x="21600" y="6750"/>
                  </a:cubicBezTo>
                  <a:cubicBezTo>
                    <a:pt x="21600" y="5649"/>
                    <a:pt x="19889" y="4681"/>
                    <a:pt x="17280" y="406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35" name="AutoShape 58">
              <a:extLst>
                <a:ext uri="{FF2B5EF4-FFF2-40B4-BE49-F238E27FC236}">
                  <a16:creationId xmlns:a16="http://schemas.microsoft.com/office/drawing/2014/main" id="{9C8AEBD3-C53A-FE07-EEEE-EA661F3C4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5173" y="3045147"/>
              <a:ext cx="145257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6988" y="15416"/>
                  </a:moveTo>
                  <a:cubicBezTo>
                    <a:pt x="16954" y="15452"/>
                    <a:pt x="16923" y="15487"/>
                    <a:pt x="16883" y="15523"/>
                  </a:cubicBezTo>
                  <a:cubicBezTo>
                    <a:pt x="16677" y="15701"/>
                    <a:pt x="16414" y="15870"/>
                    <a:pt x="16066" y="16020"/>
                  </a:cubicBezTo>
                  <a:cubicBezTo>
                    <a:pt x="16057" y="16024"/>
                    <a:pt x="16044" y="16027"/>
                    <a:pt x="16038" y="16031"/>
                  </a:cubicBezTo>
                  <a:cubicBezTo>
                    <a:pt x="15662" y="16192"/>
                    <a:pt x="15214" y="16334"/>
                    <a:pt x="14705" y="16454"/>
                  </a:cubicBezTo>
                  <a:cubicBezTo>
                    <a:pt x="14697" y="16457"/>
                    <a:pt x="14692" y="16458"/>
                    <a:pt x="14686" y="16459"/>
                  </a:cubicBezTo>
                  <a:cubicBezTo>
                    <a:pt x="14163" y="16582"/>
                    <a:pt x="13584" y="16681"/>
                    <a:pt x="12960" y="16749"/>
                  </a:cubicBezTo>
                  <a:cubicBezTo>
                    <a:pt x="12279" y="16826"/>
                    <a:pt x="11560" y="16875"/>
                    <a:pt x="10800" y="16875"/>
                  </a:cubicBezTo>
                  <a:cubicBezTo>
                    <a:pt x="10037" y="16875"/>
                    <a:pt x="9318" y="16826"/>
                    <a:pt x="8640" y="16749"/>
                  </a:cubicBezTo>
                  <a:cubicBezTo>
                    <a:pt x="8016" y="16681"/>
                    <a:pt x="7435" y="16582"/>
                    <a:pt x="6914" y="16459"/>
                  </a:cubicBezTo>
                  <a:cubicBezTo>
                    <a:pt x="6908" y="16458"/>
                    <a:pt x="6901" y="16457"/>
                    <a:pt x="6893" y="16454"/>
                  </a:cubicBezTo>
                  <a:cubicBezTo>
                    <a:pt x="6385" y="16334"/>
                    <a:pt x="5937" y="16192"/>
                    <a:pt x="5562" y="16031"/>
                  </a:cubicBezTo>
                  <a:cubicBezTo>
                    <a:pt x="5553" y="16027"/>
                    <a:pt x="5541" y="16024"/>
                    <a:pt x="5531" y="16020"/>
                  </a:cubicBezTo>
                  <a:cubicBezTo>
                    <a:pt x="5184" y="15870"/>
                    <a:pt x="4921" y="15701"/>
                    <a:pt x="4715" y="15523"/>
                  </a:cubicBezTo>
                  <a:cubicBezTo>
                    <a:pt x="4676" y="15487"/>
                    <a:pt x="4644" y="15452"/>
                    <a:pt x="4612" y="15416"/>
                  </a:cubicBezTo>
                  <a:cubicBezTo>
                    <a:pt x="4437" y="15236"/>
                    <a:pt x="4320" y="15047"/>
                    <a:pt x="4320" y="14850"/>
                  </a:cubicBezTo>
                  <a:cubicBezTo>
                    <a:pt x="4320" y="14650"/>
                    <a:pt x="4437" y="14462"/>
                    <a:pt x="4612" y="14281"/>
                  </a:cubicBezTo>
                  <a:cubicBezTo>
                    <a:pt x="4644" y="14246"/>
                    <a:pt x="4676" y="14210"/>
                    <a:pt x="4715" y="14176"/>
                  </a:cubicBezTo>
                  <a:cubicBezTo>
                    <a:pt x="4921" y="13998"/>
                    <a:pt x="5184" y="13829"/>
                    <a:pt x="5531" y="13677"/>
                  </a:cubicBezTo>
                  <a:cubicBezTo>
                    <a:pt x="5541" y="13674"/>
                    <a:pt x="5553" y="13671"/>
                    <a:pt x="5562" y="13667"/>
                  </a:cubicBezTo>
                  <a:cubicBezTo>
                    <a:pt x="5937" y="13507"/>
                    <a:pt x="6385" y="13364"/>
                    <a:pt x="6893" y="13244"/>
                  </a:cubicBezTo>
                  <a:cubicBezTo>
                    <a:pt x="6901" y="13242"/>
                    <a:pt x="6908" y="13240"/>
                    <a:pt x="6914" y="13238"/>
                  </a:cubicBezTo>
                  <a:cubicBezTo>
                    <a:pt x="7435" y="13117"/>
                    <a:pt x="8016" y="13018"/>
                    <a:pt x="8640" y="12948"/>
                  </a:cubicBezTo>
                  <a:cubicBezTo>
                    <a:pt x="9318" y="12873"/>
                    <a:pt x="10037" y="12825"/>
                    <a:pt x="10800" y="12825"/>
                  </a:cubicBezTo>
                  <a:cubicBezTo>
                    <a:pt x="11560" y="12825"/>
                    <a:pt x="12279" y="12873"/>
                    <a:pt x="12960" y="12948"/>
                  </a:cubicBezTo>
                  <a:cubicBezTo>
                    <a:pt x="13584" y="13018"/>
                    <a:pt x="14163" y="13117"/>
                    <a:pt x="14686" y="13238"/>
                  </a:cubicBezTo>
                  <a:cubicBezTo>
                    <a:pt x="14692" y="13240"/>
                    <a:pt x="14697" y="13242"/>
                    <a:pt x="14705" y="13244"/>
                  </a:cubicBezTo>
                  <a:cubicBezTo>
                    <a:pt x="15214" y="13364"/>
                    <a:pt x="15662" y="13507"/>
                    <a:pt x="16038" y="13667"/>
                  </a:cubicBezTo>
                  <a:cubicBezTo>
                    <a:pt x="16044" y="13671"/>
                    <a:pt x="16057" y="13674"/>
                    <a:pt x="16066" y="13677"/>
                  </a:cubicBezTo>
                  <a:cubicBezTo>
                    <a:pt x="16414" y="13829"/>
                    <a:pt x="16677" y="13998"/>
                    <a:pt x="16883" y="14176"/>
                  </a:cubicBezTo>
                  <a:cubicBezTo>
                    <a:pt x="16923" y="14210"/>
                    <a:pt x="16954" y="14246"/>
                    <a:pt x="16988" y="14281"/>
                  </a:cubicBezTo>
                  <a:cubicBezTo>
                    <a:pt x="17161" y="14462"/>
                    <a:pt x="17280" y="14650"/>
                    <a:pt x="17280" y="14850"/>
                  </a:cubicBezTo>
                  <a:cubicBezTo>
                    <a:pt x="17280" y="15047"/>
                    <a:pt x="17161" y="15236"/>
                    <a:pt x="16988" y="15416"/>
                  </a:cubicBezTo>
                  <a:moveTo>
                    <a:pt x="12960" y="19575"/>
                  </a:moveTo>
                  <a:cubicBezTo>
                    <a:pt x="12960" y="19948"/>
                    <a:pt x="11992" y="20249"/>
                    <a:pt x="10800" y="20249"/>
                  </a:cubicBezTo>
                  <a:cubicBezTo>
                    <a:pt x="9606" y="20249"/>
                    <a:pt x="8640" y="19948"/>
                    <a:pt x="8640" y="19575"/>
                  </a:cubicBezTo>
                  <a:lnTo>
                    <a:pt x="8640" y="18156"/>
                  </a:lnTo>
                  <a:cubicBezTo>
                    <a:pt x="9338" y="18201"/>
                    <a:pt x="10059" y="18225"/>
                    <a:pt x="10800" y="18225"/>
                  </a:cubicBezTo>
                  <a:cubicBezTo>
                    <a:pt x="11541" y="18225"/>
                    <a:pt x="12262" y="18201"/>
                    <a:pt x="12960" y="18156"/>
                  </a:cubicBezTo>
                  <a:cubicBezTo>
                    <a:pt x="12960" y="18156"/>
                    <a:pt x="12960" y="19575"/>
                    <a:pt x="12960" y="19575"/>
                  </a:cubicBezTo>
                  <a:close/>
                  <a:moveTo>
                    <a:pt x="8640" y="2025"/>
                  </a:moveTo>
                  <a:cubicBezTo>
                    <a:pt x="8640" y="1651"/>
                    <a:pt x="9606" y="1350"/>
                    <a:pt x="10800" y="1350"/>
                  </a:cubicBezTo>
                  <a:cubicBezTo>
                    <a:pt x="11992" y="1350"/>
                    <a:pt x="12960" y="1651"/>
                    <a:pt x="12960" y="2025"/>
                  </a:cubicBezTo>
                  <a:lnTo>
                    <a:pt x="12960" y="11542"/>
                  </a:lnTo>
                  <a:cubicBezTo>
                    <a:pt x="12262" y="11498"/>
                    <a:pt x="11541" y="11475"/>
                    <a:pt x="10800" y="11475"/>
                  </a:cubicBezTo>
                  <a:cubicBezTo>
                    <a:pt x="10059" y="11475"/>
                    <a:pt x="9338" y="11498"/>
                    <a:pt x="8640" y="11542"/>
                  </a:cubicBezTo>
                  <a:cubicBezTo>
                    <a:pt x="8640" y="11542"/>
                    <a:pt x="8640" y="2025"/>
                    <a:pt x="8640" y="2025"/>
                  </a:cubicBezTo>
                  <a:close/>
                  <a:moveTo>
                    <a:pt x="17280" y="12164"/>
                  </a:moveTo>
                  <a:lnTo>
                    <a:pt x="17280" y="2025"/>
                  </a:lnTo>
                  <a:cubicBezTo>
                    <a:pt x="17280" y="908"/>
                    <a:pt x="14373" y="0"/>
                    <a:pt x="10800" y="0"/>
                  </a:cubicBezTo>
                  <a:cubicBezTo>
                    <a:pt x="7225" y="0"/>
                    <a:pt x="4320" y="908"/>
                    <a:pt x="4320" y="2025"/>
                  </a:cubicBezTo>
                  <a:lnTo>
                    <a:pt x="4320" y="12164"/>
                  </a:lnTo>
                  <a:cubicBezTo>
                    <a:pt x="1710" y="12781"/>
                    <a:pt x="0" y="13749"/>
                    <a:pt x="0" y="14850"/>
                  </a:cubicBezTo>
                  <a:cubicBezTo>
                    <a:pt x="0" y="15950"/>
                    <a:pt x="1710" y="16918"/>
                    <a:pt x="4320" y="17534"/>
                  </a:cubicBezTo>
                  <a:lnTo>
                    <a:pt x="4320" y="19575"/>
                  </a:lnTo>
                  <a:cubicBezTo>
                    <a:pt x="4320" y="20691"/>
                    <a:pt x="7225" y="21599"/>
                    <a:pt x="10800" y="21599"/>
                  </a:cubicBezTo>
                  <a:cubicBezTo>
                    <a:pt x="14373" y="21599"/>
                    <a:pt x="17280" y="20691"/>
                    <a:pt x="17280" y="19575"/>
                  </a:cubicBezTo>
                  <a:lnTo>
                    <a:pt x="17280" y="17534"/>
                  </a:lnTo>
                  <a:cubicBezTo>
                    <a:pt x="19889" y="16918"/>
                    <a:pt x="21600" y="15950"/>
                    <a:pt x="21600" y="14850"/>
                  </a:cubicBezTo>
                  <a:cubicBezTo>
                    <a:pt x="21600" y="13749"/>
                    <a:pt x="19889" y="12781"/>
                    <a:pt x="17280" y="1216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236" name="AutoShape 59">
            <a:extLst>
              <a:ext uri="{FF2B5EF4-FFF2-40B4-BE49-F238E27FC236}">
                <a16:creationId xmlns:a16="http://schemas.microsoft.com/office/drawing/2014/main" id="{7FA93762-BE4B-E117-B3CB-7EDD5C6BAD19}"/>
              </a:ext>
            </a:extLst>
          </p:cNvPr>
          <p:cNvSpPr>
            <a:spLocks/>
          </p:cNvSpPr>
          <p:nvPr/>
        </p:nvSpPr>
        <p:spPr bwMode="auto">
          <a:xfrm>
            <a:off x="10620880" y="5179217"/>
            <a:ext cx="283548" cy="283065"/>
          </a:xfrm>
          <a:custGeom>
            <a:avLst/>
            <a:gdLst>
              <a:gd name="T0" fmla="+- 0 10794 23"/>
              <a:gd name="T1" fmla="*/ T0 w 21543"/>
              <a:gd name="T2" fmla="*/ 10800 h 21600"/>
              <a:gd name="T3" fmla="+- 0 10794 23"/>
              <a:gd name="T4" fmla="*/ T3 w 21543"/>
              <a:gd name="T5" fmla="*/ 10800 h 21600"/>
              <a:gd name="T6" fmla="+- 0 10794 23"/>
              <a:gd name="T7" fmla="*/ T6 w 21543"/>
              <a:gd name="T8" fmla="*/ 10800 h 21600"/>
              <a:gd name="T9" fmla="+- 0 10794 23"/>
              <a:gd name="T10" fmla="*/ T9 w 21543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543" h="21600">
                <a:moveTo>
                  <a:pt x="16976" y="19986"/>
                </a:moveTo>
                <a:lnTo>
                  <a:pt x="11226" y="17680"/>
                </a:lnTo>
                <a:cubicBezTo>
                  <a:pt x="11088" y="17626"/>
                  <a:pt x="10946" y="17608"/>
                  <a:pt x="10806" y="17600"/>
                </a:cubicBezTo>
                <a:lnTo>
                  <a:pt x="19660" y="3837"/>
                </a:lnTo>
                <a:cubicBezTo>
                  <a:pt x="19660" y="3837"/>
                  <a:pt x="16976" y="19986"/>
                  <a:pt x="16976" y="19986"/>
                </a:cubicBezTo>
                <a:close/>
                <a:moveTo>
                  <a:pt x="6859" y="16244"/>
                </a:moveTo>
                <a:cubicBezTo>
                  <a:pt x="6858" y="16242"/>
                  <a:pt x="6855" y="16240"/>
                  <a:pt x="6854" y="16238"/>
                </a:cubicBezTo>
                <a:lnTo>
                  <a:pt x="19606" y="2552"/>
                </a:lnTo>
                <a:lnTo>
                  <a:pt x="8735" y="19536"/>
                </a:lnTo>
                <a:cubicBezTo>
                  <a:pt x="8735" y="19536"/>
                  <a:pt x="6859" y="16244"/>
                  <a:pt x="6859" y="16244"/>
                </a:cubicBezTo>
                <a:close/>
                <a:moveTo>
                  <a:pt x="2111" y="14024"/>
                </a:moveTo>
                <a:lnTo>
                  <a:pt x="17712" y="3595"/>
                </a:lnTo>
                <a:lnTo>
                  <a:pt x="6369" y="15770"/>
                </a:lnTo>
                <a:cubicBezTo>
                  <a:pt x="6309" y="15734"/>
                  <a:pt x="6256" y="15687"/>
                  <a:pt x="6190" y="15660"/>
                </a:cubicBezTo>
                <a:cubicBezTo>
                  <a:pt x="6190" y="15660"/>
                  <a:pt x="2111" y="14024"/>
                  <a:pt x="2111" y="14024"/>
                </a:cubicBezTo>
                <a:close/>
                <a:moveTo>
                  <a:pt x="21234" y="108"/>
                </a:moveTo>
                <a:cubicBezTo>
                  <a:pt x="21123" y="35"/>
                  <a:pt x="20996" y="0"/>
                  <a:pt x="20868" y="0"/>
                </a:cubicBezTo>
                <a:cubicBezTo>
                  <a:pt x="20738" y="0"/>
                  <a:pt x="20608" y="36"/>
                  <a:pt x="20495" y="113"/>
                </a:cubicBezTo>
                <a:lnTo>
                  <a:pt x="299" y="13613"/>
                </a:lnTo>
                <a:cubicBezTo>
                  <a:pt x="91" y="13751"/>
                  <a:pt x="-23" y="13995"/>
                  <a:pt x="3" y="14244"/>
                </a:cubicBezTo>
                <a:cubicBezTo>
                  <a:pt x="28" y="14494"/>
                  <a:pt x="190" y="14708"/>
                  <a:pt x="422" y="14801"/>
                </a:cubicBezTo>
                <a:lnTo>
                  <a:pt x="5689" y="16914"/>
                </a:lnTo>
                <a:lnTo>
                  <a:pt x="8166" y="21259"/>
                </a:lnTo>
                <a:cubicBezTo>
                  <a:pt x="8284" y="21468"/>
                  <a:pt x="8505" y="21597"/>
                  <a:pt x="8743" y="21599"/>
                </a:cubicBezTo>
                <a:lnTo>
                  <a:pt x="8751" y="21599"/>
                </a:lnTo>
                <a:cubicBezTo>
                  <a:pt x="8987" y="21599"/>
                  <a:pt x="9206" y="21474"/>
                  <a:pt x="9328" y="21271"/>
                </a:cubicBezTo>
                <a:lnTo>
                  <a:pt x="10726" y="18934"/>
                </a:lnTo>
                <a:lnTo>
                  <a:pt x="17253" y="21551"/>
                </a:lnTo>
                <a:cubicBezTo>
                  <a:pt x="17332" y="21584"/>
                  <a:pt x="17418" y="21599"/>
                  <a:pt x="17502" y="21599"/>
                </a:cubicBezTo>
                <a:cubicBezTo>
                  <a:pt x="17617" y="21599"/>
                  <a:pt x="17731" y="21571"/>
                  <a:pt x="17832" y="21512"/>
                </a:cubicBezTo>
                <a:cubicBezTo>
                  <a:pt x="18010" y="21412"/>
                  <a:pt x="18133" y="21238"/>
                  <a:pt x="18167" y="21035"/>
                </a:cubicBezTo>
                <a:lnTo>
                  <a:pt x="21533" y="785"/>
                </a:lnTo>
                <a:cubicBezTo>
                  <a:pt x="21576" y="520"/>
                  <a:pt x="21459" y="254"/>
                  <a:pt x="21234" y="108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45" tIns="19045" rIns="19045" bIns="19045" anchor="ctr"/>
          <a:lstStyle/>
          <a:p>
            <a:pPr algn="ctr" defTabSz="228543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237" name="AutoShape 83">
            <a:extLst>
              <a:ext uri="{FF2B5EF4-FFF2-40B4-BE49-F238E27FC236}">
                <a16:creationId xmlns:a16="http://schemas.microsoft.com/office/drawing/2014/main" id="{E287706D-D04B-350F-7EF3-5FAC88A5230F}"/>
              </a:ext>
            </a:extLst>
          </p:cNvPr>
          <p:cNvSpPr>
            <a:spLocks/>
          </p:cNvSpPr>
          <p:nvPr/>
        </p:nvSpPr>
        <p:spPr bwMode="auto">
          <a:xfrm>
            <a:off x="11204830" y="4725371"/>
            <a:ext cx="283065" cy="18580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1610" y="13990"/>
                </a:moveTo>
                <a:cubicBezTo>
                  <a:pt x="11373" y="14259"/>
                  <a:pt x="11093" y="14400"/>
                  <a:pt x="10800" y="14400"/>
                </a:cubicBezTo>
                <a:cubicBezTo>
                  <a:pt x="10505" y="14400"/>
                  <a:pt x="10225" y="14259"/>
                  <a:pt x="9990" y="13990"/>
                </a:cubicBezTo>
                <a:lnTo>
                  <a:pt x="7198" y="10800"/>
                </a:lnTo>
                <a:lnTo>
                  <a:pt x="6636" y="10157"/>
                </a:lnTo>
                <a:lnTo>
                  <a:pt x="1349" y="4115"/>
                </a:lnTo>
                <a:lnTo>
                  <a:pt x="1349" y="4114"/>
                </a:lnTo>
                <a:cubicBezTo>
                  <a:pt x="1349" y="2980"/>
                  <a:pt x="1955" y="2057"/>
                  <a:pt x="2699" y="2057"/>
                </a:cubicBezTo>
                <a:lnTo>
                  <a:pt x="18899" y="2057"/>
                </a:lnTo>
                <a:cubicBezTo>
                  <a:pt x="19643" y="2057"/>
                  <a:pt x="20249" y="2980"/>
                  <a:pt x="20249" y="4114"/>
                </a:cubicBezTo>
                <a:cubicBezTo>
                  <a:pt x="20249" y="4114"/>
                  <a:pt x="11610" y="13990"/>
                  <a:pt x="11610" y="13990"/>
                </a:cubicBezTo>
                <a:close/>
                <a:moveTo>
                  <a:pt x="20249" y="16198"/>
                </a:moveTo>
                <a:lnTo>
                  <a:pt x="15525" y="10800"/>
                </a:lnTo>
                <a:lnTo>
                  <a:pt x="20249" y="5399"/>
                </a:lnTo>
                <a:cubicBezTo>
                  <a:pt x="20249" y="5399"/>
                  <a:pt x="20249" y="16198"/>
                  <a:pt x="20249" y="16198"/>
                </a:cubicBezTo>
                <a:close/>
                <a:moveTo>
                  <a:pt x="20249" y="17484"/>
                </a:moveTo>
                <a:cubicBezTo>
                  <a:pt x="20249" y="18620"/>
                  <a:pt x="19643" y="19541"/>
                  <a:pt x="18899" y="19541"/>
                </a:cubicBezTo>
                <a:lnTo>
                  <a:pt x="2699" y="19541"/>
                </a:lnTo>
                <a:cubicBezTo>
                  <a:pt x="1955" y="19541"/>
                  <a:pt x="1349" y="18620"/>
                  <a:pt x="1349" y="17484"/>
                </a:cubicBezTo>
                <a:lnTo>
                  <a:pt x="6636" y="11442"/>
                </a:lnTo>
                <a:lnTo>
                  <a:pt x="9585" y="14813"/>
                </a:lnTo>
                <a:cubicBezTo>
                  <a:pt x="9945" y="15222"/>
                  <a:pt x="10372" y="15429"/>
                  <a:pt x="10800" y="15429"/>
                </a:cubicBezTo>
                <a:cubicBezTo>
                  <a:pt x="11228" y="15429"/>
                  <a:pt x="11654" y="15222"/>
                  <a:pt x="12015" y="14813"/>
                </a:cubicBezTo>
                <a:lnTo>
                  <a:pt x="14963" y="11442"/>
                </a:lnTo>
                <a:cubicBezTo>
                  <a:pt x="14963" y="11442"/>
                  <a:pt x="20249" y="17484"/>
                  <a:pt x="20249" y="17484"/>
                </a:cubicBezTo>
                <a:close/>
                <a:moveTo>
                  <a:pt x="1349" y="5399"/>
                </a:moveTo>
                <a:lnTo>
                  <a:pt x="6074" y="10800"/>
                </a:lnTo>
                <a:lnTo>
                  <a:pt x="1349" y="16198"/>
                </a:lnTo>
                <a:cubicBezTo>
                  <a:pt x="1349" y="16198"/>
                  <a:pt x="1349" y="5399"/>
                  <a:pt x="1349" y="5399"/>
                </a:cubicBezTo>
                <a:close/>
                <a:moveTo>
                  <a:pt x="18899" y="0"/>
                </a:moveTo>
                <a:lnTo>
                  <a:pt x="2699" y="0"/>
                </a:lnTo>
                <a:cubicBezTo>
                  <a:pt x="1208" y="0"/>
                  <a:pt x="0" y="1842"/>
                  <a:pt x="0" y="4114"/>
                </a:cubicBezTo>
                <a:lnTo>
                  <a:pt x="0" y="17484"/>
                </a:lnTo>
                <a:cubicBezTo>
                  <a:pt x="0" y="19756"/>
                  <a:pt x="1208" y="21600"/>
                  <a:pt x="2699" y="21600"/>
                </a:cubicBezTo>
                <a:lnTo>
                  <a:pt x="18899" y="21600"/>
                </a:lnTo>
                <a:cubicBezTo>
                  <a:pt x="20391" y="21600"/>
                  <a:pt x="21600" y="19756"/>
                  <a:pt x="21600" y="17484"/>
                </a:cubicBezTo>
                <a:lnTo>
                  <a:pt x="21600" y="4114"/>
                </a:lnTo>
                <a:cubicBezTo>
                  <a:pt x="21600" y="1842"/>
                  <a:pt x="20391" y="0"/>
                  <a:pt x="18899" y="0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45" tIns="19045" rIns="19045" bIns="19045" anchor="ctr"/>
          <a:lstStyle/>
          <a:p>
            <a:pPr algn="ctr" defTabSz="228543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901000E5-3596-0B5D-4110-A64B9D14B644}"/>
              </a:ext>
            </a:extLst>
          </p:cNvPr>
          <p:cNvGrpSpPr/>
          <p:nvPr/>
        </p:nvGrpSpPr>
        <p:grpSpPr>
          <a:xfrm>
            <a:off x="10620880" y="4682302"/>
            <a:ext cx="283548" cy="283065"/>
            <a:chOff x="6357938" y="1647825"/>
            <a:chExt cx="465138" cy="464344"/>
          </a:xfrm>
          <a:solidFill>
            <a:srgbClr val="383537"/>
          </a:solidFill>
        </p:grpSpPr>
        <p:sp>
          <p:nvSpPr>
            <p:cNvPr id="239" name="AutoShape 84">
              <a:extLst>
                <a:ext uri="{FF2B5EF4-FFF2-40B4-BE49-F238E27FC236}">
                  <a16:creationId xmlns:a16="http://schemas.microsoft.com/office/drawing/2014/main" id="{722669BB-763C-5C7D-A2EE-7441D4BA7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7938" y="1647825"/>
              <a:ext cx="465138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249" y="18900"/>
                  </a:moveTo>
                  <a:cubicBezTo>
                    <a:pt x="20249" y="19643"/>
                    <a:pt x="19644" y="20249"/>
                    <a:pt x="18899" y="20249"/>
                  </a:cubicBezTo>
                  <a:lnTo>
                    <a:pt x="2699" y="20249"/>
                  </a:lnTo>
                  <a:cubicBezTo>
                    <a:pt x="1955" y="20249"/>
                    <a:pt x="1349" y="19643"/>
                    <a:pt x="1349" y="18900"/>
                  </a:cubicBezTo>
                  <a:lnTo>
                    <a:pt x="1349" y="5400"/>
                  </a:lnTo>
                  <a:cubicBezTo>
                    <a:pt x="1349" y="5027"/>
                    <a:pt x="1652" y="4725"/>
                    <a:pt x="2024" y="4725"/>
                  </a:cubicBezTo>
                  <a:lnTo>
                    <a:pt x="2699" y="4725"/>
                  </a:lnTo>
                  <a:lnTo>
                    <a:pt x="2699" y="18225"/>
                  </a:lnTo>
                  <a:cubicBezTo>
                    <a:pt x="2699" y="18598"/>
                    <a:pt x="3001" y="18900"/>
                    <a:pt x="3374" y="18900"/>
                  </a:cubicBezTo>
                  <a:cubicBezTo>
                    <a:pt x="3748" y="18900"/>
                    <a:pt x="4049" y="18598"/>
                    <a:pt x="4049" y="18225"/>
                  </a:cubicBezTo>
                  <a:lnTo>
                    <a:pt x="4049" y="2025"/>
                  </a:lnTo>
                  <a:cubicBezTo>
                    <a:pt x="4049" y="1652"/>
                    <a:pt x="4352" y="1350"/>
                    <a:pt x="4724" y="1350"/>
                  </a:cubicBezTo>
                  <a:lnTo>
                    <a:pt x="19575" y="1350"/>
                  </a:lnTo>
                  <a:cubicBezTo>
                    <a:pt x="19947" y="1350"/>
                    <a:pt x="20249" y="1652"/>
                    <a:pt x="20249" y="2025"/>
                  </a:cubicBezTo>
                  <a:cubicBezTo>
                    <a:pt x="20249" y="2025"/>
                    <a:pt x="20249" y="18900"/>
                    <a:pt x="20249" y="18900"/>
                  </a:cubicBezTo>
                  <a:close/>
                  <a:moveTo>
                    <a:pt x="19575" y="0"/>
                  </a:moveTo>
                  <a:lnTo>
                    <a:pt x="4724" y="0"/>
                  </a:lnTo>
                  <a:cubicBezTo>
                    <a:pt x="3606" y="0"/>
                    <a:pt x="2699" y="905"/>
                    <a:pt x="2699" y="2025"/>
                  </a:cubicBezTo>
                  <a:lnTo>
                    <a:pt x="2699" y="3375"/>
                  </a:lnTo>
                  <a:lnTo>
                    <a:pt x="2024" y="3375"/>
                  </a:lnTo>
                  <a:cubicBezTo>
                    <a:pt x="906" y="3375"/>
                    <a:pt x="0" y="4280"/>
                    <a:pt x="0" y="5400"/>
                  </a:cubicBezTo>
                  <a:lnTo>
                    <a:pt x="0" y="18900"/>
                  </a:lnTo>
                  <a:cubicBezTo>
                    <a:pt x="0" y="20391"/>
                    <a:pt x="1208" y="21599"/>
                    <a:pt x="2699" y="21599"/>
                  </a:cubicBezTo>
                  <a:lnTo>
                    <a:pt x="18899" y="21599"/>
                  </a:lnTo>
                  <a:cubicBezTo>
                    <a:pt x="20391" y="21599"/>
                    <a:pt x="21600" y="20391"/>
                    <a:pt x="21600" y="18900"/>
                  </a:cubicBezTo>
                  <a:lnTo>
                    <a:pt x="21600" y="2025"/>
                  </a:lnTo>
                  <a:cubicBezTo>
                    <a:pt x="21600" y="905"/>
                    <a:pt x="20693" y="0"/>
                    <a:pt x="19575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40" name="AutoShape 85">
              <a:extLst>
                <a:ext uri="{FF2B5EF4-FFF2-40B4-BE49-F238E27FC236}">
                  <a16:creationId xmlns:a16="http://schemas.microsoft.com/office/drawing/2014/main" id="{9913E3D6-D53C-E9FA-632A-55D9A7024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163" y="1821657"/>
              <a:ext cx="130175" cy="150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200" y="21599"/>
                  </a:moveTo>
                  <a:lnTo>
                    <a:pt x="20400" y="21599"/>
                  </a:lnTo>
                  <a:cubicBezTo>
                    <a:pt x="21062" y="21599"/>
                    <a:pt x="21600" y="16748"/>
                    <a:pt x="21600" y="10800"/>
                  </a:cubicBezTo>
                  <a:cubicBezTo>
                    <a:pt x="21600" y="4830"/>
                    <a:pt x="21062" y="0"/>
                    <a:pt x="20400" y="0"/>
                  </a:cubicBezTo>
                  <a:lnTo>
                    <a:pt x="1200" y="0"/>
                  </a:lnTo>
                  <a:cubicBezTo>
                    <a:pt x="537" y="0"/>
                    <a:pt x="0" y="4830"/>
                    <a:pt x="0" y="10800"/>
                  </a:cubicBezTo>
                  <a:cubicBezTo>
                    <a:pt x="0" y="16748"/>
                    <a:pt x="537" y="21599"/>
                    <a:pt x="12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41" name="AutoShape 86">
              <a:extLst>
                <a:ext uri="{FF2B5EF4-FFF2-40B4-BE49-F238E27FC236}">
                  <a16:creationId xmlns:a16="http://schemas.microsoft.com/office/drawing/2014/main" id="{30B9D552-ACD7-274D-488A-D8CB3B255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163" y="1778000"/>
              <a:ext cx="130175" cy="1508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200" y="21599"/>
                  </a:moveTo>
                  <a:lnTo>
                    <a:pt x="20400" y="21599"/>
                  </a:lnTo>
                  <a:cubicBezTo>
                    <a:pt x="21062" y="21599"/>
                    <a:pt x="21600" y="16748"/>
                    <a:pt x="21600" y="10800"/>
                  </a:cubicBezTo>
                  <a:cubicBezTo>
                    <a:pt x="21600" y="4830"/>
                    <a:pt x="21062" y="0"/>
                    <a:pt x="20400" y="0"/>
                  </a:cubicBezTo>
                  <a:lnTo>
                    <a:pt x="1200" y="0"/>
                  </a:lnTo>
                  <a:cubicBezTo>
                    <a:pt x="537" y="0"/>
                    <a:pt x="0" y="4830"/>
                    <a:pt x="0" y="10800"/>
                  </a:cubicBezTo>
                  <a:cubicBezTo>
                    <a:pt x="0" y="16748"/>
                    <a:pt x="537" y="21599"/>
                    <a:pt x="12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42" name="AutoShape 87">
              <a:extLst>
                <a:ext uri="{FF2B5EF4-FFF2-40B4-BE49-F238E27FC236}">
                  <a16:creationId xmlns:a16="http://schemas.microsoft.com/office/drawing/2014/main" id="{83C02333-0DAF-4680-98C5-61C359CFC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163" y="1734344"/>
              <a:ext cx="130175" cy="150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200" y="21599"/>
                  </a:moveTo>
                  <a:lnTo>
                    <a:pt x="20400" y="21599"/>
                  </a:lnTo>
                  <a:cubicBezTo>
                    <a:pt x="21062" y="21599"/>
                    <a:pt x="21600" y="16748"/>
                    <a:pt x="21600" y="10800"/>
                  </a:cubicBezTo>
                  <a:cubicBezTo>
                    <a:pt x="21600" y="4830"/>
                    <a:pt x="21062" y="0"/>
                    <a:pt x="20400" y="0"/>
                  </a:cubicBezTo>
                  <a:lnTo>
                    <a:pt x="1200" y="0"/>
                  </a:lnTo>
                  <a:cubicBezTo>
                    <a:pt x="537" y="0"/>
                    <a:pt x="0" y="4830"/>
                    <a:pt x="0" y="10800"/>
                  </a:cubicBezTo>
                  <a:cubicBezTo>
                    <a:pt x="0" y="16748"/>
                    <a:pt x="537" y="21599"/>
                    <a:pt x="12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43" name="AutoShape 88">
              <a:extLst>
                <a:ext uri="{FF2B5EF4-FFF2-40B4-BE49-F238E27FC236}">
                  <a16:creationId xmlns:a16="http://schemas.microsoft.com/office/drawing/2014/main" id="{75D10FC9-44AF-F119-9290-39026D410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619" y="2039938"/>
              <a:ext cx="1301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400" y="0"/>
                  </a:moveTo>
                  <a:lnTo>
                    <a:pt x="1200" y="0"/>
                  </a:lnTo>
                  <a:cubicBezTo>
                    <a:pt x="537" y="0"/>
                    <a:pt x="0" y="4851"/>
                    <a:pt x="0" y="10800"/>
                  </a:cubicBezTo>
                  <a:cubicBezTo>
                    <a:pt x="0" y="16790"/>
                    <a:pt x="537" y="21599"/>
                    <a:pt x="1200" y="21599"/>
                  </a:cubicBezTo>
                  <a:lnTo>
                    <a:pt x="20400" y="21599"/>
                  </a:lnTo>
                  <a:cubicBezTo>
                    <a:pt x="21062" y="21599"/>
                    <a:pt x="21600" y="16790"/>
                    <a:pt x="21600" y="10800"/>
                  </a:cubicBezTo>
                  <a:cubicBezTo>
                    <a:pt x="21600" y="4851"/>
                    <a:pt x="21062" y="0"/>
                    <a:pt x="204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44" name="AutoShape 89">
              <a:extLst>
                <a:ext uri="{FF2B5EF4-FFF2-40B4-BE49-F238E27FC236}">
                  <a16:creationId xmlns:a16="http://schemas.microsoft.com/office/drawing/2014/main" id="{3313222A-9428-2E5B-46C1-3D1CE7ACB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619" y="1996282"/>
              <a:ext cx="1301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400" y="0"/>
                  </a:moveTo>
                  <a:lnTo>
                    <a:pt x="1200" y="0"/>
                  </a:lnTo>
                  <a:cubicBezTo>
                    <a:pt x="537" y="0"/>
                    <a:pt x="0" y="4851"/>
                    <a:pt x="0" y="10800"/>
                  </a:cubicBezTo>
                  <a:cubicBezTo>
                    <a:pt x="0" y="16790"/>
                    <a:pt x="537" y="21599"/>
                    <a:pt x="1200" y="21599"/>
                  </a:cubicBezTo>
                  <a:lnTo>
                    <a:pt x="20400" y="21599"/>
                  </a:lnTo>
                  <a:cubicBezTo>
                    <a:pt x="21062" y="21599"/>
                    <a:pt x="21600" y="16790"/>
                    <a:pt x="21600" y="10800"/>
                  </a:cubicBezTo>
                  <a:cubicBezTo>
                    <a:pt x="21600" y="4851"/>
                    <a:pt x="21062" y="0"/>
                    <a:pt x="204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45" name="AutoShape 90">
              <a:extLst>
                <a:ext uri="{FF2B5EF4-FFF2-40B4-BE49-F238E27FC236}">
                  <a16:creationId xmlns:a16="http://schemas.microsoft.com/office/drawing/2014/main" id="{E2160C48-B6E2-9026-11E2-AC27F0554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619" y="1952625"/>
              <a:ext cx="1301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400" y="0"/>
                  </a:moveTo>
                  <a:lnTo>
                    <a:pt x="1200" y="0"/>
                  </a:lnTo>
                  <a:cubicBezTo>
                    <a:pt x="537" y="0"/>
                    <a:pt x="0" y="4851"/>
                    <a:pt x="0" y="10800"/>
                  </a:cubicBezTo>
                  <a:cubicBezTo>
                    <a:pt x="0" y="16790"/>
                    <a:pt x="537" y="21599"/>
                    <a:pt x="1200" y="21599"/>
                  </a:cubicBezTo>
                  <a:lnTo>
                    <a:pt x="20400" y="21599"/>
                  </a:lnTo>
                  <a:cubicBezTo>
                    <a:pt x="21062" y="21599"/>
                    <a:pt x="21600" y="16790"/>
                    <a:pt x="21600" y="10800"/>
                  </a:cubicBezTo>
                  <a:cubicBezTo>
                    <a:pt x="21600" y="4851"/>
                    <a:pt x="21062" y="0"/>
                    <a:pt x="204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46" name="AutoShape 91">
              <a:extLst>
                <a:ext uri="{FF2B5EF4-FFF2-40B4-BE49-F238E27FC236}">
                  <a16:creationId xmlns:a16="http://schemas.microsoft.com/office/drawing/2014/main" id="{D91CDF43-7222-1D51-01F9-4B0C01F87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163" y="2039938"/>
              <a:ext cx="1301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400" y="0"/>
                  </a:moveTo>
                  <a:lnTo>
                    <a:pt x="1200" y="0"/>
                  </a:lnTo>
                  <a:cubicBezTo>
                    <a:pt x="537" y="0"/>
                    <a:pt x="0" y="4851"/>
                    <a:pt x="0" y="10800"/>
                  </a:cubicBezTo>
                  <a:cubicBezTo>
                    <a:pt x="0" y="16790"/>
                    <a:pt x="537" y="21599"/>
                    <a:pt x="1200" y="21599"/>
                  </a:cubicBezTo>
                  <a:lnTo>
                    <a:pt x="20400" y="21599"/>
                  </a:lnTo>
                  <a:cubicBezTo>
                    <a:pt x="21062" y="21599"/>
                    <a:pt x="21600" y="16790"/>
                    <a:pt x="21600" y="10800"/>
                  </a:cubicBezTo>
                  <a:cubicBezTo>
                    <a:pt x="21600" y="4851"/>
                    <a:pt x="21062" y="0"/>
                    <a:pt x="204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47" name="AutoShape 92">
              <a:extLst>
                <a:ext uri="{FF2B5EF4-FFF2-40B4-BE49-F238E27FC236}">
                  <a16:creationId xmlns:a16="http://schemas.microsoft.com/office/drawing/2014/main" id="{71866578-1648-8CEC-E170-A062CD040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163" y="1996282"/>
              <a:ext cx="1301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400" y="0"/>
                  </a:moveTo>
                  <a:lnTo>
                    <a:pt x="1200" y="0"/>
                  </a:lnTo>
                  <a:cubicBezTo>
                    <a:pt x="537" y="0"/>
                    <a:pt x="0" y="4851"/>
                    <a:pt x="0" y="10800"/>
                  </a:cubicBezTo>
                  <a:cubicBezTo>
                    <a:pt x="0" y="16790"/>
                    <a:pt x="537" y="21599"/>
                    <a:pt x="1200" y="21599"/>
                  </a:cubicBezTo>
                  <a:lnTo>
                    <a:pt x="20400" y="21599"/>
                  </a:lnTo>
                  <a:cubicBezTo>
                    <a:pt x="21062" y="21599"/>
                    <a:pt x="21600" y="16790"/>
                    <a:pt x="21600" y="10800"/>
                  </a:cubicBezTo>
                  <a:cubicBezTo>
                    <a:pt x="21600" y="4851"/>
                    <a:pt x="21062" y="0"/>
                    <a:pt x="204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48" name="AutoShape 93">
              <a:extLst>
                <a:ext uri="{FF2B5EF4-FFF2-40B4-BE49-F238E27FC236}">
                  <a16:creationId xmlns:a16="http://schemas.microsoft.com/office/drawing/2014/main" id="{B69FD3E2-6FFB-EEC8-F78E-3368AFD42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163" y="1952625"/>
              <a:ext cx="1301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400" y="0"/>
                  </a:moveTo>
                  <a:lnTo>
                    <a:pt x="1200" y="0"/>
                  </a:lnTo>
                  <a:cubicBezTo>
                    <a:pt x="537" y="0"/>
                    <a:pt x="0" y="4851"/>
                    <a:pt x="0" y="10800"/>
                  </a:cubicBezTo>
                  <a:cubicBezTo>
                    <a:pt x="0" y="16790"/>
                    <a:pt x="537" y="21599"/>
                    <a:pt x="1200" y="21599"/>
                  </a:cubicBezTo>
                  <a:lnTo>
                    <a:pt x="20400" y="21599"/>
                  </a:lnTo>
                  <a:cubicBezTo>
                    <a:pt x="21062" y="21599"/>
                    <a:pt x="21600" y="16790"/>
                    <a:pt x="21600" y="10800"/>
                  </a:cubicBezTo>
                  <a:cubicBezTo>
                    <a:pt x="21600" y="4851"/>
                    <a:pt x="21062" y="0"/>
                    <a:pt x="204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49" name="AutoShape 94">
              <a:extLst>
                <a:ext uri="{FF2B5EF4-FFF2-40B4-BE49-F238E27FC236}">
                  <a16:creationId xmlns:a16="http://schemas.microsoft.com/office/drawing/2014/main" id="{CDB27CE7-6FCF-EFAD-7827-024B4ACBE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619" y="1865313"/>
              <a:ext cx="289719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060" y="0"/>
                  </a:moveTo>
                  <a:lnTo>
                    <a:pt x="540" y="0"/>
                  </a:lnTo>
                  <a:cubicBezTo>
                    <a:pt x="242" y="0"/>
                    <a:pt x="0" y="4851"/>
                    <a:pt x="0" y="10800"/>
                  </a:cubicBezTo>
                  <a:cubicBezTo>
                    <a:pt x="0" y="16769"/>
                    <a:pt x="242" y="21599"/>
                    <a:pt x="540" y="21599"/>
                  </a:cubicBezTo>
                  <a:lnTo>
                    <a:pt x="21060" y="21599"/>
                  </a:lnTo>
                  <a:cubicBezTo>
                    <a:pt x="21357" y="21599"/>
                    <a:pt x="21600" y="16769"/>
                    <a:pt x="21600" y="10800"/>
                  </a:cubicBezTo>
                  <a:cubicBezTo>
                    <a:pt x="21600" y="4851"/>
                    <a:pt x="21357" y="0"/>
                    <a:pt x="2106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50" name="AutoShape 95">
              <a:extLst>
                <a:ext uri="{FF2B5EF4-FFF2-40B4-BE49-F238E27FC236}">
                  <a16:creationId xmlns:a16="http://schemas.microsoft.com/office/drawing/2014/main" id="{C9D6FB0D-0595-FACA-4D42-C07624DE0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619" y="1908969"/>
              <a:ext cx="289719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060" y="0"/>
                  </a:moveTo>
                  <a:lnTo>
                    <a:pt x="540" y="0"/>
                  </a:lnTo>
                  <a:cubicBezTo>
                    <a:pt x="242" y="0"/>
                    <a:pt x="0" y="4851"/>
                    <a:pt x="0" y="10800"/>
                  </a:cubicBezTo>
                  <a:cubicBezTo>
                    <a:pt x="0" y="16790"/>
                    <a:pt x="242" y="21599"/>
                    <a:pt x="540" y="21599"/>
                  </a:cubicBezTo>
                  <a:lnTo>
                    <a:pt x="21060" y="21599"/>
                  </a:lnTo>
                  <a:cubicBezTo>
                    <a:pt x="21357" y="21599"/>
                    <a:pt x="21600" y="16790"/>
                    <a:pt x="21600" y="10800"/>
                  </a:cubicBezTo>
                  <a:cubicBezTo>
                    <a:pt x="21600" y="4851"/>
                    <a:pt x="21357" y="0"/>
                    <a:pt x="2106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51" name="AutoShape 96">
              <a:extLst>
                <a:ext uri="{FF2B5EF4-FFF2-40B4-BE49-F238E27FC236}">
                  <a16:creationId xmlns:a16="http://schemas.microsoft.com/office/drawing/2014/main" id="{EF727114-8FCC-D2C0-1B8D-10D767B3F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619" y="1705769"/>
              <a:ext cx="130175" cy="13017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4799" y="4792"/>
                  </a:moveTo>
                  <a:lnTo>
                    <a:pt x="16800" y="4792"/>
                  </a:lnTo>
                  <a:lnTo>
                    <a:pt x="16800" y="16797"/>
                  </a:lnTo>
                  <a:lnTo>
                    <a:pt x="4799" y="16797"/>
                  </a:lnTo>
                  <a:cubicBezTo>
                    <a:pt x="4799" y="16797"/>
                    <a:pt x="4799" y="4792"/>
                    <a:pt x="4799" y="4792"/>
                  </a:cubicBezTo>
                  <a:close/>
                  <a:moveTo>
                    <a:pt x="2399" y="21600"/>
                  </a:moveTo>
                  <a:lnTo>
                    <a:pt x="19199" y="21600"/>
                  </a:lnTo>
                  <a:cubicBezTo>
                    <a:pt x="20527" y="21600"/>
                    <a:pt x="21600" y="20523"/>
                    <a:pt x="21600" y="19198"/>
                  </a:cubicBezTo>
                  <a:lnTo>
                    <a:pt x="21600" y="2401"/>
                  </a:lnTo>
                  <a:cubicBezTo>
                    <a:pt x="21600" y="1076"/>
                    <a:pt x="20527" y="0"/>
                    <a:pt x="19199" y="0"/>
                  </a:cubicBezTo>
                  <a:lnTo>
                    <a:pt x="2399" y="0"/>
                  </a:lnTo>
                  <a:cubicBezTo>
                    <a:pt x="1072" y="0"/>
                    <a:pt x="0" y="1076"/>
                    <a:pt x="0" y="2401"/>
                  </a:cubicBezTo>
                  <a:lnTo>
                    <a:pt x="0" y="19198"/>
                  </a:lnTo>
                  <a:cubicBezTo>
                    <a:pt x="0" y="20523"/>
                    <a:pt x="1072" y="21600"/>
                    <a:pt x="2399" y="2160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7DB5400B-483E-6592-477A-B1A58E8A9ACF}"/>
              </a:ext>
            </a:extLst>
          </p:cNvPr>
          <p:cNvGrpSpPr/>
          <p:nvPr/>
        </p:nvGrpSpPr>
        <p:grpSpPr>
          <a:xfrm>
            <a:off x="10079470" y="5785982"/>
            <a:ext cx="283548" cy="265645"/>
            <a:chOff x="5368132" y="3540125"/>
            <a:chExt cx="465138" cy="435769"/>
          </a:xfrm>
          <a:solidFill>
            <a:srgbClr val="383537"/>
          </a:solidFill>
        </p:grpSpPr>
        <p:sp>
          <p:nvSpPr>
            <p:cNvPr id="253" name="AutoShape 110">
              <a:extLst>
                <a:ext uri="{FF2B5EF4-FFF2-40B4-BE49-F238E27FC236}">
                  <a16:creationId xmlns:a16="http://schemas.microsoft.com/office/drawing/2014/main" id="{F287ECB9-F791-6D32-BD18-6B0A5274C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6869" y="3598069"/>
              <a:ext cx="347663" cy="2325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699" y="20255"/>
                  </a:moveTo>
                  <a:lnTo>
                    <a:pt x="899" y="20255"/>
                  </a:lnTo>
                  <a:lnTo>
                    <a:pt x="899" y="1350"/>
                  </a:lnTo>
                  <a:lnTo>
                    <a:pt x="20699" y="1350"/>
                  </a:lnTo>
                  <a:cubicBezTo>
                    <a:pt x="20699" y="1350"/>
                    <a:pt x="20699" y="20255"/>
                    <a:pt x="20699" y="20255"/>
                  </a:cubicBezTo>
                  <a:close/>
                  <a:moveTo>
                    <a:pt x="20699" y="0"/>
                  </a:moveTo>
                  <a:lnTo>
                    <a:pt x="899" y="5"/>
                  </a:lnTo>
                  <a:cubicBezTo>
                    <a:pt x="402" y="5"/>
                    <a:pt x="0" y="603"/>
                    <a:pt x="0" y="1350"/>
                  </a:cubicBezTo>
                  <a:lnTo>
                    <a:pt x="0" y="20249"/>
                  </a:lnTo>
                  <a:cubicBezTo>
                    <a:pt x="0" y="20996"/>
                    <a:pt x="402" y="21599"/>
                    <a:pt x="899" y="21599"/>
                  </a:cubicBezTo>
                  <a:lnTo>
                    <a:pt x="20699" y="21599"/>
                  </a:lnTo>
                  <a:cubicBezTo>
                    <a:pt x="21197" y="21599"/>
                    <a:pt x="21600" y="20996"/>
                    <a:pt x="21600" y="20249"/>
                  </a:cubicBezTo>
                  <a:lnTo>
                    <a:pt x="21600" y="1350"/>
                  </a:lnTo>
                  <a:cubicBezTo>
                    <a:pt x="21600" y="603"/>
                    <a:pt x="21197" y="0"/>
                    <a:pt x="20699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54" name="AutoShape 111">
              <a:extLst>
                <a:ext uri="{FF2B5EF4-FFF2-40B4-BE49-F238E27FC236}">
                  <a16:creationId xmlns:a16="http://schemas.microsoft.com/office/drawing/2014/main" id="{3A8339C2-0D9F-EDDF-ACF8-04DDA8747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8132" y="3540125"/>
              <a:ext cx="465138" cy="4357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249" y="16562"/>
                  </a:moveTo>
                  <a:cubicBezTo>
                    <a:pt x="20249" y="16959"/>
                    <a:pt x="19946" y="17282"/>
                    <a:pt x="19575" y="17282"/>
                  </a:cubicBezTo>
                  <a:lnTo>
                    <a:pt x="13499" y="17282"/>
                  </a:lnTo>
                  <a:lnTo>
                    <a:pt x="8099" y="17282"/>
                  </a:lnTo>
                  <a:lnTo>
                    <a:pt x="2024" y="17282"/>
                  </a:lnTo>
                  <a:cubicBezTo>
                    <a:pt x="1651" y="17282"/>
                    <a:pt x="1349" y="16959"/>
                    <a:pt x="1349" y="16562"/>
                  </a:cubicBezTo>
                  <a:lnTo>
                    <a:pt x="1349" y="2160"/>
                  </a:lnTo>
                  <a:cubicBezTo>
                    <a:pt x="1349" y="1762"/>
                    <a:pt x="1651" y="1440"/>
                    <a:pt x="2024" y="1440"/>
                  </a:cubicBezTo>
                  <a:lnTo>
                    <a:pt x="19575" y="1440"/>
                  </a:lnTo>
                  <a:cubicBezTo>
                    <a:pt x="19946" y="1440"/>
                    <a:pt x="20249" y="1762"/>
                    <a:pt x="20249" y="2160"/>
                  </a:cubicBezTo>
                  <a:cubicBezTo>
                    <a:pt x="20249" y="2160"/>
                    <a:pt x="20249" y="16562"/>
                    <a:pt x="20249" y="16562"/>
                  </a:cubicBezTo>
                  <a:close/>
                  <a:moveTo>
                    <a:pt x="19575" y="0"/>
                  </a:moveTo>
                  <a:lnTo>
                    <a:pt x="2024" y="0"/>
                  </a:lnTo>
                  <a:cubicBezTo>
                    <a:pt x="905" y="0"/>
                    <a:pt x="0" y="966"/>
                    <a:pt x="0" y="2160"/>
                  </a:cubicBezTo>
                  <a:lnTo>
                    <a:pt x="0" y="16562"/>
                  </a:lnTo>
                  <a:cubicBezTo>
                    <a:pt x="0" y="17753"/>
                    <a:pt x="903" y="18718"/>
                    <a:pt x="2018" y="18721"/>
                  </a:cubicBezTo>
                  <a:lnTo>
                    <a:pt x="8774" y="18721"/>
                  </a:lnTo>
                  <a:lnTo>
                    <a:pt x="8774" y="19597"/>
                  </a:lnTo>
                  <a:lnTo>
                    <a:pt x="4561" y="20181"/>
                  </a:lnTo>
                  <a:cubicBezTo>
                    <a:pt x="4260" y="20262"/>
                    <a:pt x="4049" y="20549"/>
                    <a:pt x="4049" y="20879"/>
                  </a:cubicBezTo>
                  <a:cubicBezTo>
                    <a:pt x="4049" y="21277"/>
                    <a:pt x="4351" y="21599"/>
                    <a:pt x="4724" y="21599"/>
                  </a:cubicBezTo>
                  <a:lnTo>
                    <a:pt x="16874" y="21599"/>
                  </a:lnTo>
                  <a:cubicBezTo>
                    <a:pt x="17248" y="21599"/>
                    <a:pt x="17549" y="21277"/>
                    <a:pt x="17549" y="20879"/>
                  </a:cubicBezTo>
                  <a:cubicBezTo>
                    <a:pt x="17549" y="20549"/>
                    <a:pt x="17339" y="20262"/>
                    <a:pt x="17038" y="20181"/>
                  </a:cubicBezTo>
                  <a:lnTo>
                    <a:pt x="12824" y="19597"/>
                  </a:lnTo>
                  <a:lnTo>
                    <a:pt x="12824" y="18721"/>
                  </a:lnTo>
                  <a:lnTo>
                    <a:pt x="19581" y="18721"/>
                  </a:lnTo>
                  <a:cubicBezTo>
                    <a:pt x="20696" y="18718"/>
                    <a:pt x="21600" y="17753"/>
                    <a:pt x="21600" y="16562"/>
                  </a:cubicBezTo>
                  <a:lnTo>
                    <a:pt x="21600" y="2160"/>
                  </a:lnTo>
                  <a:cubicBezTo>
                    <a:pt x="21600" y="966"/>
                    <a:pt x="20692" y="0"/>
                    <a:pt x="19575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255" name="AutoShape 112">
            <a:extLst>
              <a:ext uri="{FF2B5EF4-FFF2-40B4-BE49-F238E27FC236}">
                <a16:creationId xmlns:a16="http://schemas.microsoft.com/office/drawing/2014/main" id="{A1F3D306-7A3E-7B9D-8C8A-D6E74448E44A}"/>
              </a:ext>
            </a:extLst>
          </p:cNvPr>
          <p:cNvSpPr>
            <a:spLocks/>
          </p:cNvSpPr>
          <p:nvPr/>
        </p:nvSpPr>
        <p:spPr bwMode="auto">
          <a:xfrm>
            <a:off x="9510515" y="5766199"/>
            <a:ext cx="283065" cy="283548"/>
          </a:xfrm>
          <a:custGeom>
            <a:avLst/>
            <a:gdLst>
              <a:gd name="T0" fmla="*/ 10510 w 21020"/>
              <a:gd name="T1" fmla="*/ 10800 h 21600"/>
              <a:gd name="T2" fmla="*/ 10510 w 21020"/>
              <a:gd name="T3" fmla="*/ 10800 h 21600"/>
              <a:gd name="T4" fmla="*/ 10510 w 21020"/>
              <a:gd name="T5" fmla="*/ 10800 h 21600"/>
              <a:gd name="T6" fmla="*/ 10510 w 2102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020" h="21600">
                <a:moveTo>
                  <a:pt x="18846" y="7946"/>
                </a:moveTo>
                <a:lnTo>
                  <a:pt x="17740" y="9091"/>
                </a:lnTo>
                <a:cubicBezTo>
                  <a:pt x="17740" y="8939"/>
                  <a:pt x="17758" y="8792"/>
                  <a:pt x="17744" y="8636"/>
                </a:cubicBezTo>
                <a:cubicBezTo>
                  <a:pt x="17629" y="7331"/>
                  <a:pt x="17036" y="6068"/>
                  <a:pt x="16074" y="5080"/>
                </a:cubicBezTo>
                <a:cubicBezTo>
                  <a:pt x="15004" y="3980"/>
                  <a:pt x="13585" y="3348"/>
                  <a:pt x="12180" y="3345"/>
                </a:cubicBezTo>
                <a:lnTo>
                  <a:pt x="13268" y="2218"/>
                </a:lnTo>
                <a:cubicBezTo>
                  <a:pt x="13812" y="1659"/>
                  <a:pt x="14572" y="1350"/>
                  <a:pt x="15403" y="1350"/>
                </a:cubicBezTo>
                <a:cubicBezTo>
                  <a:pt x="16460" y="1350"/>
                  <a:pt x="17546" y="1840"/>
                  <a:pt x="18381" y="2696"/>
                </a:cubicBezTo>
                <a:cubicBezTo>
                  <a:pt x="19165" y="3500"/>
                  <a:pt x="19631" y="4499"/>
                  <a:pt x="19698" y="5510"/>
                </a:cubicBezTo>
                <a:cubicBezTo>
                  <a:pt x="19760" y="6453"/>
                  <a:pt x="19457" y="7317"/>
                  <a:pt x="18846" y="7946"/>
                </a:cubicBezTo>
                <a:moveTo>
                  <a:pt x="5828" y="19329"/>
                </a:moveTo>
                <a:cubicBezTo>
                  <a:pt x="5813" y="18424"/>
                  <a:pt x="5454" y="17481"/>
                  <a:pt x="4730" y="16739"/>
                </a:cubicBezTo>
                <a:cubicBezTo>
                  <a:pt x="4046" y="16034"/>
                  <a:pt x="3150" y="15628"/>
                  <a:pt x="2257" y="15592"/>
                </a:cubicBezTo>
                <a:lnTo>
                  <a:pt x="2911" y="13157"/>
                </a:lnTo>
                <a:cubicBezTo>
                  <a:pt x="2959" y="12995"/>
                  <a:pt x="3052" y="12835"/>
                  <a:pt x="3168" y="12695"/>
                </a:cubicBezTo>
                <a:cubicBezTo>
                  <a:pt x="4485" y="11726"/>
                  <a:pt x="6512" y="12012"/>
                  <a:pt x="7920" y="13460"/>
                </a:cubicBezTo>
                <a:cubicBezTo>
                  <a:pt x="9409" y="14990"/>
                  <a:pt x="9639" y="17230"/>
                  <a:pt x="8492" y="18568"/>
                </a:cubicBezTo>
                <a:cubicBezTo>
                  <a:pt x="8416" y="18609"/>
                  <a:pt x="8339" y="18648"/>
                  <a:pt x="8256" y="18675"/>
                </a:cubicBezTo>
                <a:cubicBezTo>
                  <a:pt x="8256" y="18675"/>
                  <a:pt x="5828" y="19329"/>
                  <a:pt x="5828" y="19329"/>
                </a:cubicBezTo>
                <a:close/>
                <a:moveTo>
                  <a:pt x="2737" y="20164"/>
                </a:moveTo>
                <a:cubicBezTo>
                  <a:pt x="2665" y="20181"/>
                  <a:pt x="2443" y="20239"/>
                  <a:pt x="2291" y="20249"/>
                </a:cubicBezTo>
                <a:cubicBezTo>
                  <a:pt x="1751" y="20244"/>
                  <a:pt x="1313" y="19792"/>
                  <a:pt x="1313" y="19237"/>
                </a:cubicBezTo>
                <a:cubicBezTo>
                  <a:pt x="1321" y="19124"/>
                  <a:pt x="1365" y="18929"/>
                  <a:pt x="1380" y="18857"/>
                </a:cubicBezTo>
                <a:lnTo>
                  <a:pt x="2071" y="16283"/>
                </a:lnTo>
                <a:cubicBezTo>
                  <a:pt x="2822" y="16261"/>
                  <a:pt x="3630" y="16562"/>
                  <a:pt x="4265" y="17215"/>
                </a:cubicBezTo>
                <a:cubicBezTo>
                  <a:pt x="4911" y="17878"/>
                  <a:pt x="5214" y="18725"/>
                  <a:pt x="5181" y="19504"/>
                </a:cubicBezTo>
                <a:cubicBezTo>
                  <a:pt x="5181" y="19504"/>
                  <a:pt x="2737" y="20164"/>
                  <a:pt x="2737" y="20164"/>
                </a:cubicBezTo>
                <a:close/>
                <a:moveTo>
                  <a:pt x="6888" y="11179"/>
                </a:moveTo>
                <a:cubicBezTo>
                  <a:pt x="6280" y="10927"/>
                  <a:pt x="5642" y="10783"/>
                  <a:pt x="5004" y="10774"/>
                </a:cubicBezTo>
                <a:lnTo>
                  <a:pt x="10063" y="5536"/>
                </a:lnTo>
                <a:cubicBezTo>
                  <a:pt x="10838" y="4759"/>
                  <a:pt x="11966" y="4536"/>
                  <a:pt x="13077" y="4819"/>
                </a:cubicBezTo>
                <a:cubicBezTo>
                  <a:pt x="13077" y="4819"/>
                  <a:pt x="6888" y="11179"/>
                  <a:pt x="6888" y="11179"/>
                </a:cubicBezTo>
                <a:close/>
                <a:moveTo>
                  <a:pt x="9717" y="13672"/>
                </a:moveTo>
                <a:cubicBezTo>
                  <a:pt x="9473" y="13258"/>
                  <a:pt x="9194" y="12859"/>
                  <a:pt x="8848" y="12505"/>
                </a:cubicBezTo>
                <a:cubicBezTo>
                  <a:pt x="8447" y="12093"/>
                  <a:pt x="7986" y="11770"/>
                  <a:pt x="7507" y="11498"/>
                </a:cubicBezTo>
                <a:lnTo>
                  <a:pt x="13767" y="5064"/>
                </a:lnTo>
                <a:cubicBezTo>
                  <a:pt x="14259" y="5288"/>
                  <a:pt x="14729" y="5607"/>
                  <a:pt x="15145" y="6035"/>
                </a:cubicBezTo>
                <a:cubicBezTo>
                  <a:pt x="15500" y="6398"/>
                  <a:pt x="15775" y="6806"/>
                  <a:pt x="15987" y="7229"/>
                </a:cubicBezTo>
                <a:cubicBezTo>
                  <a:pt x="15987" y="7229"/>
                  <a:pt x="9717" y="13672"/>
                  <a:pt x="9717" y="13672"/>
                </a:cubicBezTo>
                <a:close/>
                <a:moveTo>
                  <a:pt x="10519" y="16061"/>
                </a:moveTo>
                <a:cubicBezTo>
                  <a:pt x="10465" y="15452"/>
                  <a:pt x="10298" y="14854"/>
                  <a:pt x="10047" y="14288"/>
                </a:cubicBezTo>
                <a:lnTo>
                  <a:pt x="16257" y="7906"/>
                </a:lnTo>
                <a:cubicBezTo>
                  <a:pt x="16637" y="9140"/>
                  <a:pt x="16442" y="10429"/>
                  <a:pt x="15610" y="11284"/>
                </a:cubicBezTo>
                <a:cubicBezTo>
                  <a:pt x="15604" y="11290"/>
                  <a:pt x="15598" y="11293"/>
                  <a:pt x="15593" y="11298"/>
                </a:cubicBezTo>
                <a:lnTo>
                  <a:pt x="15602" y="11306"/>
                </a:lnTo>
                <a:lnTo>
                  <a:pt x="10525" y="16565"/>
                </a:lnTo>
                <a:cubicBezTo>
                  <a:pt x="10527" y="16397"/>
                  <a:pt x="10534" y="16232"/>
                  <a:pt x="10519" y="16061"/>
                </a:cubicBezTo>
                <a:moveTo>
                  <a:pt x="19308" y="1741"/>
                </a:moveTo>
                <a:cubicBezTo>
                  <a:pt x="18228" y="632"/>
                  <a:pt x="16805" y="0"/>
                  <a:pt x="15403" y="0"/>
                </a:cubicBezTo>
                <a:cubicBezTo>
                  <a:pt x="14220" y="0"/>
                  <a:pt x="13131" y="450"/>
                  <a:pt x="12335" y="1266"/>
                </a:cubicBezTo>
                <a:lnTo>
                  <a:pt x="9138" y="4577"/>
                </a:lnTo>
                <a:cubicBezTo>
                  <a:pt x="9129" y="4585"/>
                  <a:pt x="9118" y="4592"/>
                  <a:pt x="9108" y="4602"/>
                </a:cubicBezTo>
                <a:cubicBezTo>
                  <a:pt x="9103" y="4608"/>
                  <a:pt x="9100" y="4614"/>
                  <a:pt x="9095" y="4620"/>
                </a:cubicBezTo>
                <a:lnTo>
                  <a:pt x="9096" y="4621"/>
                </a:lnTo>
                <a:lnTo>
                  <a:pt x="2310" y="11647"/>
                </a:lnTo>
                <a:cubicBezTo>
                  <a:pt x="1998" y="11966"/>
                  <a:pt x="1771" y="12364"/>
                  <a:pt x="1645" y="12797"/>
                </a:cubicBezTo>
                <a:lnTo>
                  <a:pt x="102" y="18541"/>
                </a:lnTo>
                <a:cubicBezTo>
                  <a:pt x="100" y="18557"/>
                  <a:pt x="0" y="19008"/>
                  <a:pt x="0" y="19237"/>
                </a:cubicBezTo>
                <a:cubicBezTo>
                  <a:pt x="0" y="20541"/>
                  <a:pt x="1030" y="21599"/>
                  <a:pt x="2302" y="21599"/>
                </a:cubicBezTo>
                <a:cubicBezTo>
                  <a:pt x="2554" y="21599"/>
                  <a:pt x="3044" y="21475"/>
                  <a:pt x="3062" y="21473"/>
                </a:cubicBezTo>
                <a:lnTo>
                  <a:pt x="8630" y="19969"/>
                </a:lnTo>
                <a:cubicBezTo>
                  <a:pt x="9054" y="19839"/>
                  <a:pt x="9439" y="19604"/>
                  <a:pt x="9750" y="19283"/>
                </a:cubicBezTo>
                <a:lnTo>
                  <a:pt x="19776" y="8899"/>
                </a:lnTo>
                <a:cubicBezTo>
                  <a:pt x="21600" y="7023"/>
                  <a:pt x="21394" y="3881"/>
                  <a:pt x="19308" y="1741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45" tIns="19045" rIns="19045" bIns="19045" anchor="ctr"/>
          <a:lstStyle/>
          <a:p>
            <a:pPr algn="ctr" defTabSz="228543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52AC0AED-8203-9F98-7BCF-A795AEF7D60F}"/>
              </a:ext>
            </a:extLst>
          </p:cNvPr>
          <p:cNvGrpSpPr/>
          <p:nvPr/>
        </p:nvGrpSpPr>
        <p:grpSpPr>
          <a:xfrm>
            <a:off x="10079470" y="5210258"/>
            <a:ext cx="283548" cy="238549"/>
            <a:chOff x="5356342" y="3093565"/>
            <a:chExt cx="465138" cy="391319"/>
          </a:xfrm>
          <a:solidFill>
            <a:srgbClr val="383537"/>
          </a:solidFill>
        </p:grpSpPr>
        <p:sp>
          <p:nvSpPr>
            <p:cNvPr id="257" name="AutoShape 120">
              <a:extLst>
                <a:ext uri="{FF2B5EF4-FFF2-40B4-BE49-F238E27FC236}">
                  <a16:creationId xmlns:a16="http://schemas.microsoft.com/office/drawing/2014/main" id="{3F49D144-C0BF-3A4B-A374-BE1399753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3023" y="3195165"/>
              <a:ext cx="231775" cy="23177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6948" y="16070"/>
                  </a:moveTo>
                  <a:cubicBezTo>
                    <a:pt x="14037" y="19468"/>
                    <a:pt x="8925" y="19859"/>
                    <a:pt x="5529" y="16948"/>
                  </a:cubicBezTo>
                  <a:cubicBezTo>
                    <a:pt x="2130" y="14038"/>
                    <a:pt x="1740" y="8924"/>
                    <a:pt x="4651" y="5527"/>
                  </a:cubicBezTo>
                  <a:cubicBezTo>
                    <a:pt x="7559" y="2131"/>
                    <a:pt x="12674" y="1740"/>
                    <a:pt x="16070" y="4650"/>
                  </a:cubicBezTo>
                  <a:cubicBezTo>
                    <a:pt x="19466" y="7560"/>
                    <a:pt x="19859" y="12673"/>
                    <a:pt x="16948" y="16070"/>
                  </a:cubicBezTo>
                  <a:moveTo>
                    <a:pt x="10800" y="0"/>
                  </a:moveTo>
                  <a:cubicBezTo>
                    <a:pt x="4833" y="0"/>
                    <a:pt x="0" y="4834"/>
                    <a:pt x="0" y="10800"/>
                  </a:cubicBezTo>
                  <a:cubicBezTo>
                    <a:pt x="0" y="16765"/>
                    <a:pt x="4833" y="21599"/>
                    <a:pt x="10800" y="21599"/>
                  </a:cubicBezTo>
                  <a:cubicBezTo>
                    <a:pt x="16764" y="21599"/>
                    <a:pt x="21600" y="16765"/>
                    <a:pt x="21600" y="10800"/>
                  </a:cubicBezTo>
                  <a:cubicBezTo>
                    <a:pt x="21600" y="4834"/>
                    <a:pt x="16764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58" name="AutoShape 121">
              <a:extLst>
                <a:ext uri="{FF2B5EF4-FFF2-40B4-BE49-F238E27FC236}">
                  <a16:creationId xmlns:a16="http://schemas.microsoft.com/office/drawing/2014/main" id="{AC3FD776-5366-EB58-77A0-00E7B4E57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0967" y="3253109"/>
              <a:ext cx="65088" cy="650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200" y="0"/>
                  </a:moveTo>
                  <a:cubicBezTo>
                    <a:pt x="8596" y="0"/>
                    <a:pt x="0" y="8596"/>
                    <a:pt x="0" y="19195"/>
                  </a:cubicBezTo>
                  <a:lnTo>
                    <a:pt x="0" y="19199"/>
                  </a:lnTo>
                  <a:cubicBezTo>
                    <a:pt x="0" y="20524"/>
                    <a:pt x="1068" y="21599"/>
                    <a:pt x="2400" y="21599"/>
                  </a:cubicBezTo>
                  <a:cubicBezTo>
                    <a:pt x="3721" y="21599"/>
                    <a:pt x="4800" y="20524"/>
                    <a:pt x="4800" y="19199"/>
                  </a:cubicBezTo>
                  <a:lnTo>
                    <a:pt x="4800" y="19195"/>
                  </a:lnTo>
                  <a:cubicBezTo>
                    <a:pt x="4800" y="11247"/>
                    <a:pt x="11240" y="4799"/>
                    <a:pt x="19200" y="4799"/>
                  </a:cubicBezTo>
                  <a:cubicBezTo>
                    <a:pt x="20521" y="4799"/>
                    <a:pt x="21600" y="3724"/>
                    <a:pt x="21600" y="2399"/>
                  </a:cubicBezTo>
                  <a:cubicBezTo>
                    <a:pt x="21600" y="1075"/>
                    <a:pt x="20521" y="0"/>
                    <a:pt x="192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59" name="AutoShape 122">
              <a:extLst>
                <a:ext uri="{FF2B5EF4-FFF2-40B4-BE49-F238E27FC236}">
                  <a16:creationId xmlns:a16="http://schemas.microsoft.com/office/drawing/2014/main" id="{69CB874B-A5EC-EC87-DDA0-EDAE56D80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342" y="3093565"/>
              <a:ext cx="465138" cy="39131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249" y="19199"/>
                  </a:moveTo>
                  <a:cubicBezTo>
                    <a:pt x="20249" y="19642"/>
                    <a:pt x="19948" y="19999"/>
                    <a:pt x="19575" y="19999"/>
                  </a:cubicBezTo>
                  <a:lnTo>
                    <a:pt x="2024" y="19999"/>
                  </a:lnTo>
                  <a:cubicBezTo>
                    <a:pt x="1651" y="19999"/>
                    <a:pt x="1349" y="19642"/>
                    <a:pt x="1349" y="19199"/>
                  </a:cubicBezTo>
                  <a:lnTo>
                    <a:pt x="1349" y="7200"/>
                  </a:lnTo>
                  <a:cubicBezTo>
                    <a:pt x="1349" y="6809"/>
                    <a:pt x="1588" y="6475"/>
                    <a:pt x="1914" y="6411"/>
                  </a:cubicBezTo>
                  <a:lnTo>
                    <a:pt x="5588" y="5684"/>
                  </a:lnTo>
                  <a:lnTo>
                    <a:pt x="6797" y="2103"/>
                  </a:lnTo>
                  <a:cubicBezTo>
                    <a:pt x="6900" y="1799"/>
                    <a:pt x="7148" y="1600"/>
                    <a:pt x="7424" y="1600"/>
                  </a:cubicBezTo>
                  <a:lnTo>
                    <a:pt x="14174" y="1600"/>
                  </a:lnTo>
                  <a:cubicBezTo>
                    <a:pt x="14450" y="1600"/>
                    <a:pt x="14698" y="1799"/>
                    <a:pt x="14801" y="2103"/>
                  </a:cubicBezTo>
                  <a:lnTo>
                    <a:pt x="16010" y="5684"/>
                  </a:lnTo>
                  <a:lnTo>
                    <a:pt x="19685" y="6411"/>
                  </a:lnTo>
                  <a:cubicBezTo>
                    <a:pt x="20011" y="6475"/>
                    <a:pt x="20249" y="6809"/>
                    <a:pt x="20249" y="7200"/>
                  </a:cubicBezTo>
                  <a:cubicBezTo>
                    <a:pt x="20249" y="7200"/>
                    <a:pt x="20249" y="19199"/>
                    <a:pt x="20249" y="19199"/>
                  </a:cubicBezTo>
                  <a:close/>
                  <a:moveTo>
                    <a:pt x="19907" y="4832"/>
                  </a:moveTo>
                  <a:lnTo>
                    <a:pt x="16981" y="4254"/>
                  </a:lnTo>
                  <a:lnTo>
                    <a:pt x="16054" y="1507"/>
                  </a:lnTo>
                  <a:cubicBezTo>
                    <a:pt x="15745" y="591"/>
                    <a:pt x="15006" y="0"/>
                    <a:pt x="14174" y="0"/>
                  </a:cubicBezTo>
                  <a:lnTo>
                    <a:pt x="7424" y="0"/>
                  </a:lnTo>
                  <a:cubicBezTo>
                    <a:pt x="6593" y="0"/>
                    <a:pt x="5854" y="591"/>
                    <a:pt x="5543" y="1509"/>
                  </a:cubicBezTo>
                  <a:lnTo>
                    <a:pt x="4618" y="4254"/>
                  </a:lnTo>
                  <a:lnTo>
                    <a:pt x="1692" y="4832"/>
                  </a:lnTo>
                  <a:cubicBezTo>
                    <a:pt x="711" y="5025"/>
                    <a:pt x="0" y="6020"/>
                    <a:pt x="0" y="7200"/>
                  </a:cubicBezTo>
                  <a:lnTo>
                    <a:pt x="0" y="19199"/>
                  </a:lnTo>
                  <a:cubicBezTo>
                    <a:pt x="0" y="20523"/>
                    <a:pt x="908" y="21600"/>
                    <a:pt x="2024" y="21600"/>
                  </a:cubicBezTo>
                  <a:lnTo>
                    <a:pt x="19575" y="21600"/>
                  </a:lnTo>
                  <a:cubicBezTo>
                    <a:pt x="20691" y="21600"/>
                    <a:pt x="21600" y="20523"/>
                    <a:pt x="21600" y="19199"/>
                  </a:cubicBezTo>
                  <a:lnTo>
                    <a:pt x="21600" y="7200"/>
                  </a:lnTo>
                  <a:cubicBezTo>
                    <a:pt x="21600" y="6020"/>
                    <a:pt x="20888" y="5025"/>
                    <a:pt x="19907" y="4832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17EBC8AD-E416-58D0-9B4F-1F17E8360C51}"/>
              </a:ext>
            </a:extLst>
          </p:cNvPr>
          <p:cNvGrpSpPr/>
          <p:nvPr/>
        </p:nvGrpSpPr>
        <p:grpSpPr>
          <a:xfrm>
            <a:off x="9510515" y="5182730"/>
            <a:ext cx="283065" cy="283065"/>
            <a:chOff x="4427654" y="3049909"/>
            <a:chExt cx="464344" cy="464344"/>
          </a:xfrm>
          <a:solidFill>
            <a:srgbClr val="383537"/>
          </a:solidFill>
        </p:grpSpPr>
        <p:sp>
          <p:nvSpPr>
            <p:cNvPr id="261" name="AutoShape 123">
              <a:extLst>
                <a:ext uri="{FF2B5EF4-FFF2-40B4-BE49-F238E27FC236}">
                  <a16:creationId xmlns:a16="http://schemas.microsoft.com/office/drawing/2014/main" id="{65AC1604-47EE-0096-8955-63D7E3B9C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654" y="3049909"/>
              <a:ext cx="464344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180" y="12132"/>
                  </a:moveTo>
                  <a:cubicBezTo>
                    <a:pt x="17710" y="12226"/>
                    <a:pt x="17327" y="12561"/>
                    <a:pt x="17170" y="13012"/>
                  </a:cubicBezTo>
                  <a:cubicBezTo>
                    <a:pt x="17083" y="13261"/>
                    <a:pt x="16981" y="13503"/>
                    <a:pt x="16868" y="13738"/>
                  </a:cubicBezTo>
                  <a:cubicBezTo>
                    <a:pt x="16658" y="14169"/>
                    <a:pt x="16694" y="14677"/>
                    <a:pt x="16959" y="15075"/>
                  </a:cubicBezTo>
                  <a:lnTo>
                    <a:pt x="18131" y="16833"/>
                  </a:lnTo>
                  <a:lnTo>
                    <a:pt x="16832" y="18132"/>
                  </a:lnTo>
                  <a:lnTo>
                    <a:pt x="15075" y="16960"/>
                  </a:lnTo>
                  <a:cubicBezTo>
                    <a:pt x="14850" y="16810"/>
                    <a:pt x="14589" y="16733"/>
                    <a:pt x="14326" y="16733"/>
                  </a:cubicBezTo>
                  <a:cubicBezTo>
                    <a:pt x="14126" y="16733"/>
                    <a:pt x="13924" y="16778"/>
                    <a:pt x="13738" y="16868"/>
                  </a:cubicBezTo>
                  <a:cubicBezTo>
                    <a:pt x="13504" y="16981"/>
                    <a:pt x="13262" y="17083"/>
                    <a:pt x="13012" y="17170"/>
                  </a:cubicBezTo>
                  <a:cubicBezTo>
                    <a:pt x="12561" y="17327"/>
                    <a:pt x="12226" y="17712"/>
                    <a:pt x="12133" y="18180"/>
                  </a:cubicBezTo>
                  <a:lnTo>
                    <a:pt x="11717" y="20249"/>
                  </a:lnTo>
                  <a:lnTo>
                    <a:pt x="9881" y="20249"/>
                  </a:lnTo>
                  <a:lnTo>
                    <a:pt x="9467" y="18180"/>
                  </a:lnTo>
                  <a:cubicBezTo>
                    <a:pt x="9373" y="17712"/>
                    <a:pt x="9039" y="17327"/>
                    <a:pt x="8588" y="17170"/>
                  </a:cubicBezTo>
                  <a:cubicBezTo>
                    <a:pt x="8339" y="17083"/>
                    <a:pt x="8096" y="16983"/>
                    <a:pt x="7861" y="16869"/>
                  </a:cubicBezTo>
                  <a:cubicBezTo>
                    <a:pt x="7675" y="16778"/>
                    <a:pt x="7474" y="16733"/>
                    <a:pt x="7273" y="16733"/>
                  </a:cubicBezTo>
                  <a:cubicBezTo>
                    <a:pt x="7011" y="16733"/>
                    <a:pt x="6750" y="16810"/>
                    <a:pt x="6525" y="16960"/>
                  </a:cubicBezTo>
                  <a:lnTo>
                    <a:pt x="4767" y="18132"/>
                  </a:lnTo>
                  <a:lnTo>
                    <a:pt x="3468" y="16833"/>
                  </a:lnTo>
                  <a:lnTo>
                    <a:pt x="4639" y="15075"/>
                  </a:lnTo>
                  <a:cubicBezTo>
                    <a:pt x="4904" y="14677"/>
                    <a:pt x="4939" y="14169"/>
                    <a:pt x="4732" y="13738"/>
                  </a:cubicBezTo>
                  <a:cubicBezTo>
                    <a:pt x="4618" y="13504"/>
                    <a:pt x="4516" y="13263"/>
                    <a:pt x="4429" y="13013"/>
                  </a:cubicBezTo>
                  <a:cubicBezTo>
                    <a:pt x="4273" y="12561"/>
                    <a:pt x="3888" y="12227"/>
                    <a:pt x="3419" y="12133"/>
                  </a:cubicBezTo>
                  <a:lnTo>
                    <a:pt x="1350" y="11718"/>
                  </a:lnTo>
                  <a:lnTo>
                    <a:pt x="1349" y="9882"/>
                  </a:lnTo>
                  <a:lnTo>
                    <a:pt x="3419" y="9468"/>
                  </a:lnTo>
                  <a:cubicBezTo>
                    <a:pt x="3888" y="9374"/>
                    <a:pt x="4273" y="9039"/>
                    <a:pt x="4429" y="8588"/>
                  </a:cubicBezTo>
                  <a:cubicBezTo>
                    <a:pt x="4516" y="8338"/>
                    <a:pt x="4617" y="8096"/>
                    <a:pt x="4731" y="7862"/>
                  </a:cubicBezTo>
                  <a:cubicBezTo>
                    <a:pt x="4940" y="7431"/>
                    <a:pt x="4905" y="6923"/>
                    <a:pt x="4639" y="6524"/>
                  </a:cubicBezTo>
                  <a:lnTo>
                    <a:pt x="3468" y="4767"/>
                  </a:lnTo>
                  <a:lnTo>
                    <a:pt x="4767" y="3468"/>
                  </a:lnTo>
                  <a:lnTo>
                    <a:pt x="6525" y="4639"/>
                  </a:lnTo>
                  <a:cubicBezTo>
                    <a:pt x="6750" y="4790"/>
                    <a:pt x="7011" y="4866"/>
                    <a:pt x="7273" y="4866"/>
                  </a:cubicBezTo>
                  <a:cubicBezTo>
                    <a:pt x="7474" y="4866"/>
                    <a:pt x="7674" y="4822"/>
                    <a:pt x="7861" y="4732"/>
                  </a:cubicBezTo>
                  <a:cubicBezTo>
                    <a:pt x="8095" y="4619"/>
                    <a:pt x="8337" y="4517"/>
                    <a:pt x="8586" y="4430"/>
                  </a:cubicBezTo>
                  <a:cubicBezTo>
                    <a:pt x="9039" y="4272"/>
                    <a:pt x="9373" y="3888"/>
                    <a:pt x="9467" y="3420"/>
                  </a:cubicBezTo>
                  <a:lnTo>
                    <a:pt x="9881" y="1350"/>
                  </a:lnTo>
                  <a:lnTo>
                    <a:pt x="11717" y="1350"/>
                  </a:lnTo>
                  <a:lnTo>
                    <a:pt x="12131" y="3420"/>
                  </a:lnTo>
                  <a:cubicBezTo>
                    <a:pt x="12225" y="3888"/>
                    <a:pt x="12560" y="4272"/>
                    <a:pt x="13012" y="4430"/>
                  </a:cubicBezTo>
                  <a:cubicBezTo>
                    <a:pt x="13261" y="4517"/>
                    <a:pt x="13502" y="4617"/>
                    <a:pt x="13737" y="4731"/>
                  </a:cubicBezTo>
                  <a:cubicBezTo>
                    <a:pt x="13924" y="4822"/>
                    <a:pt x="14125" y="4866"/>
                    <a:pt x="14326" y="4866"/>
                  </a:cubicBezTo>
                  <a:cubicBezTo>
                    <a:pt x="14589" y="4866"/>
                    <a:pt x="14850" y="4790"/>
                    <a:pt x="15075" y="4639"/>
                  </a:cubicBezTo>
                  <a:lnTo>
                    <a:pt x="16832" y="3468"/>
                  </a:lnTo>
                  <a:lnTo>
                    <a:pt x="18131" y="4767"/>
                  </a:lnTo>
                  <a:lnTo>
                    <a:pt x="16959" y="6524"/>
                  </a:lnTo>
                  <a:cubicBezTo>
                    <a:pt x="16694" y="6923"/>
                    <a:pt x="16660" y="7431"/>
                    <a:pt x="16867" y="7861"/>
                  </a:cubicBezTo>
                  <a:cubicBezTo>
                    <a:pt x="16980" y="8096"/>
                    <a:pt x="17083" y="8337"/>
                    <a:pt x="17170" y="8587"/>
                  </a:cubicBezTo>
                  <a:cubicBezTo>
                    <a:pt x="17327" y="9039"/>
                    <a:pt x="17710" y="9373"/>
                    <a:pt x="18180" y="9467"/>
                  </a:cubicBezTo>
                  <a:lnTo>
                    <a:pt x="20248" y="9882"/>
                  </a:lnTo>
                  <a:lnTo>
                    <a:pt x="20250" y="11718"/>
                  </a:lnTo>
                  <a:cubicBezTo>
                    <a:pt x="20250" y="11718"/>
                    <a:pt x="18180" y="12132"/>
                    <a:pt x="18180" y="12132"/>
                  </a:cubicBezTo>
                  <a:close/>
                  <a:moveTo>
                    <a:pt x="20513" y="8558"/>
                  </a:moveTo>
                  <a:lnTo>
                    <a:pt x="18445" y="8143"/>
                  </a:lnTo>
                  <a:cubicBezTo>
                    <a:pt x="18341" y="7844"/>
                    <a:pt x="18218" y="7554"/>
                    <a:pt x="18082" y="7273"/>
                  </a:cubicBezTo>
                  <a:lnTo>
                    <a:pt x="19254" y="5516"/>
                  </a:lnTo>
                  <a:cubicBezTo>
                    <a:pt x="19611" y="4980"/>
                    <a:pt x="19540" y="4268"/>
                    <a:pt x="19085" y="3813"/>
                  </a:cubicBezTo>
                  <a:lnTo>
                    <a:pt x="17787" y="2514"/>
                  </a:lnTo>
                  <a:cubicBezTo>
                    <a:pt x="17526" y="2253"/>
                    <a:pt x="17181" y="2118"/>
                    <a:pt x="16831" y="2118"/>
                  </a:cubicBezTo>
                  <a:cubicBezTo>
                    <a:pt x="16573" y="2118"/>
                    <a:pt x="16312" y="2193"/>
                    <a:pt x="16084" y="2345"/>
                  </a:cubicBezTo>
                  <a:lnTo>
                    <a:pt x="14326" y="3516"/>
                  </a:lnTo>
                  <a:cubicBezTo>
                    <a:pt x="14044" y="3380"/>
                    <a:pt x="13754" y="3258"/>
                    <a:pt x="13455" y="3155"/>
                  </a:cubicBezTo>
                  <a:lnTo>
                    <a:pt x="13041" y="1085"/>
                  </a:lnTo>
                  <a:cubicBezTo>
                    <a:pt x="12916" y="454"/>
                    <a:pt x="12361" y="0"/>
                    <a:pt x="11717" y="0"/>
                  </a:cubicBezTo>
                  <a:lnTo>
                    <a:pt x="9881" y="0"/>
                  </a:lnTo>
                  <a:cubicBezTo>
                    <a:pt x="9238" y="0"/>
                    <a:pt x="8684" y="454"/>
                    <a:pt x="8557" y="1085"/>
                  </a:cubicBezTo>
                  <a:lnTo>
                    <a:pt x="8143" y="3155"/>
                  </a:lnTo>
                  <a:cubicBezTo>
                    <a:pt x="7843" y="3258"/>
                    <a:pt x="7554" y="3381"/>
                    <a:pt x="7273" y="3516"/>
                  </a:cubicBezTo>
                  <a:lnTo>
                    <a:pt x="5516" y="2345"/>
                  </a:lnTo>
                  <a:cubicBezTo>
                    <a:pt x="5287" y="2193"/>
                    <a:pt x="5026" y="2118"/>
                    <a:pt x="4767" y="2118"/>
                  </a:cubicBezTo>
                  <a:cubicBezTo>
                    <a:pt x="4419" y="2118"/>
                    <a:pt x="4073" y="2253"/>
                    <a:pt x="3812" y="2514"/>
                  </a:cubicBezTo>
                  <a:lnTo>
                    <a:pt x="2514" y="3813"/>
                  </a:lnTo>
                  <a:cubicBezTo>
                    <a:pt x="2059" y="4268"/>
                    <a:pt x="1988" y="4980"/>
                    <a:pt x="2345" y="5516"/>
                  </a:cubicBezTo>
                  <a:lnTo>
                    <a:pt x="3516" y="7273"/>
                  </a:lnTo>
                  <a:cubicBezTo>
                    <a:pt x="3380" y="7555"/>
                    <a:pt x="3258" y="7844"/>
                    <a:pt x="3154" y="8144"/>
                  </a:cubicBezTo>
                  <a:lnTo>
                    <a:pt x="1085" y="8558"/>
                  </a:lnTo>
                  <a:cubicBezTo>
                    <a:pt x="454" y="8684"/>
                    <a:pt x="0" y="9238"/>
                    <a:pt x="0" y="9882"/>
                  </a:cubicBezTo>
                  <a:lnTo>
                    <a:pt x="0" y="11718"/>
                  </a:lnTo>
                  <a:cubicBezTo>
                    <a:pt x="0" y="12361"/>
                    <a:pt x="454" y="12916"/>
                    <a:pt x="1085" y="13042"/>
                  </a:cubicBezTo>
                  <a:lnTo>
                    <a:pt x="3154" y="13456"/>
                  </a:lnTo>
                  <a:cubicBezTo>
                    <a:pt x="3258" y="13755"/>
                    <a:pt x="3380" y="14046"/>
                    <a:pt x="3516" y="14326"/>
                  </a:cubicBezTo>
                  <a:lnTo>
                    <a:pt x="2345" y="16083"/>
                  </a:lnTo>
                  <a:cubicBezTo>
                    <a:pt x="1988" y="16619"/>
                    <a:pt x="2059" y="17332"/>
                    <a:pt x="2514" y="17787"/>
                  </a:cubicBezTo>
                  <a:lnTo>
                    <a:pt x="3812" y="19086"/>
                  </a:lnTo>
                  <a:cubicBezTo>
                    <a:pt x="4073" y="19346"/>
                    <a:pt x="4419" y="19482"/>
                    <a:pt x="4767" y="19482"/>
                  </a:cubicBezTo>
                  <a:cubicBezTo>
                    <a:pt x="5026" y="19482"/>
                    <a:pt x="5287" y="19406"/>
                    <a:pt x="5516" y="19254"/>
                  </a:cubicBezTo>
                  <a:lnTo>
                    <a:pt x="7273" y="18083"/>
                  </a:lnTo>
                  <a:cubicBezTo>
                    <a:pt x="7554" y="18220"/>
                    <a:pt x="7843" y="18341"/>
                    <a:pt x="8143" y="18445"/>
                  </a:cubicBezTo>
                  <a:lnTo>
                    <a:pt x="8557" y="20514"/>
                  </a:lnTo>
                  <a:cubicBezTo>
                    <a:pt x="8684" y="21146"/>
                    <a:pt x="9238" y="21599"/>
                    <a:pt x="9881" y="21599"/>
                  </a:cubicBezTo>
                  <a:lnTo>
                    <a:pt x="11717" y="21599"/>
                  </a:lnTo>
                  <a:cubicBezTo>
                    <a:pt x="12361" y="21599"/>
                    <a:pt x="12916" y="21146"/>
                    <a:pt x="13041" y="20514"/>
                  </a:cubicBezTo>
                  <a:lnTo>
                    <a:pt x="13456" y="18445"/>
                  </a:lnTo>
                  <a:cubicBezTo>
                    <a:pt x="13755" y="18341"/>
                    <a:pt x="14046" y="18219"/>
                    <a:pt x="14326" y="18083"/>
                  </a:cubicBezTo>
                  <a:lnTo>
                    <a:pt x="16084" y="19254"/>
                  </a:lnTo>
                  <a:cubicBezTo>
                    <a:pt x="16312" y="19406"/>
                    <a:pt x="16573" y="19482"/>
                    <a:pt x="16831" y="19482"/>
                  </a:cubicBezTo>
                  <a:cubicBezTo>
                    <a:pt x="17181" y="19482"/>
                    <a:pt x="17526" y="19346"/>
                    <a:pt x="17787" y="19086"/>
                  </a:cubicBezTo>
                  <a:lnTo>
                    <a:pt x="19085" y="17787"/>
                  </a:lnTo>
                  <a:cubicBezTo>
                    <a:pt x="19540" y="17332"/>
                    <a:pt x="19611" y="16619"/>
                    <a:pt x="19254" y="16083"/>
                  </a:cubicBezTo>
                  <a:lnTo>
                    <a:pt x="18082" y="14326"/>
                  </a:lnTo>
                  <a:cubicBezTo>
                    <a:pt x="18219" y="14045"/>
                    <a:pt x="18341" y="13755"/>
                    <a:pt x="18445" y="13456"/>
                  </a:cubicBezTo>
                  <a:lnTo>
                    <a:pt x="20513" y="13042"/>
                  </a:lnTo>
                  <a:cubicBezTo>
                    <a:pt x="21145" y="12916"/>
                    <a:pt x="21599" y="12361"/>
                    <a:pt x="21599" y="11718"/>
                  </a:cubicBezTo>
                  <a:lnTo>
                    <a:pt x="21599" y="9882"/>
                  </a:lnTo>
                  <a:cubicBezTo>
                    <a:pt x="21599" y="9238"/>
                    <a:pt x="21145" y="8684"/>
                    <a:pt x="20513" y="8558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62" name="AutoShape 124">
              <a:extLst>
                <a:ext uri="{FF2B5EF4-FFF2-40B4-BE49-F238E27FC236}">
                  <a16:creationId xmlns:a16="http://schemas.microsoft.com/office/drawing/2014/main" id="{F1AD7F5D-5FA9-4CA3-EB2D-896040DE6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623" y="3180084"/>
              <a:ext cx="203200" cy="20320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20250"/>
                  </a:moveTo>
                  <a:cubicBezTo>
                    <a:pt x="5580" y="20250"/>
                    <a:pt x="1350" y="16017"/>
                    <a:pt x="1350" y="10800"/>
                  </a:cubicBezTo>
                  <a:cubicBezTo>
                    <a:pt x="1350" y="5582"/>
                    <a:pt x="5580" y="1349"/>
                    <a:pt x="10800" y="1349"/>
                  </a:cubicBezTo>
                  <a:cubicBezTo>
                    <a:pt x="16016" y="1349"/>
                    <a:pt x="20250" y="5582"/>
                    <a:pt x="20250" y="10800"/>
                  </a:cubicBezTo>
                  <a:cubicBezTo>
                    <a:pt x="20250" y="16017"/>
                    <a:pt x="16016" y="20250"/>
                    <a:pt x="10800" y="20250"/>
                  </a:cubicBezTo>
                  <a:moveTo>
                    <a:pt x="10800" y="0"/>
                  </a:moveTo>
                  <a:cubicBezTo>
                    <a:pt x="4836" y="0"/>
                    <a:pt x="0" y="4836"/>
                    <a:pt x="0" y="10800"/>
                  </a:cubicBezTo>
                  <a:cubicBezTo>
                    <a:pt x="0" y="16763"/>
                    <a:pt x="4836" y="21600"/>
                    <a:pt x="10800" y="21600"/>
                  </a:cubicBezTo>
                  <a:cubicBezTo>
                    <a:pt x="16763" y="21600"/>
                    <a:pt x="21599" y="16763"/>
                    <a:pt x="21599" y="10800"/>
                  </a:cubicBezTo>
                  <a:cubicBezTo>
                    <a:pt x="21599" y="4836"/>
                    <a:pt x="16763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63" name="AutoShape 125">
              <a:extLst>
                <a:ext uri="{FF2B5EF4-FFF2-40B4-BE49-F238E27FC236}">
                  <a16:creationId xmlns:a16="http://schemas.microsoft.com/office/drawing/2014/main" id="{BD717E6C-80B8-11B9-0976-5EDF7160E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485" y="3223740"/>
              <a:ext cx="116682" cy="11668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18900"/>
                  </a:moveTo>
                  <a:cubicBezTo>
                    <a:pt x="6328" y="18900"/>
                    <a:pt x="2699" y="15271"/>
                    <a:pt x="2699" y="10800"/>
                  </a:cubicBezTo>
                  <a:cubicBezTo>
                    <a:pt x="2699" y="6329"/>
                    <a:pt x="6328" y="2700"/>
                    <a:pt x="10800" y="2700"/>
                  </a:cubicBezTo>
                  <a:cubicBezTo>
                    <a:pt x="15271" y="2700"/>
                    <a:pt x="18899" y="6329"/>
                    <a:pt x="18899" y="10800"/>
                  </a:cubicBezTo>
                  <a:cubicBezTo>
                    <a:pt x="18899" y="15271"/>
                    <a:pt x="15271" y="18900"/>
                    <a:pt x="10800" y="18900"/>
                  </a:cubicBezTo>
                  <a:moveTo>
                    <a:pt x="10800" y="0"/>
                  </a:moveTo>
                  <a:cubicBezTo>
                    <a:pt x="4830" y="0"/>
                    <a:pt x="0" y="4833"/>
                    <a:pt x="0" y="10800"/>
                  </a:cubicBezTo>
                  <a:cubicBezTo>
                    <a:pt x="0" y="16766"/>
                    <a:pt x="4830" y="21599"/>
                    <a:pt x="10800" y="21599"/>
                  </a:cubicBezTo>
                  <a:cubicBezTo>
                    <a:pt x="16764" y="21599"/>
                    <a:pt x="21600" y="16766"/>
                    <a:pt x="21600" y="10800"/>
                  </a:cubicBezTo>
                  <a:cubicBezTo>
                    <a:pt x="21600" y="4833"/>
                    <a:pt x="16764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264" name="AutoShape 135">
            <a:extLst>
              <a:ext uri="{FF2B5EF4-FFF2-40B4-BE49-F238E27FC236}">
                <a16:creationId xmlns:a16="http://schemas.microsoft.com/office/drawing/2014/main" id="{AF577BF9-FDF4-35EB-8B31-C0529A0C2482}"/>
              </a:ext>
            </a:extLst>
          </p:cNvPr>
          <p:cNvSpPr>
            <a:spLocks/>
          </p:cNvSpPr>
          <p:nvPr/>
        </p:nvSpPr>
        <p:spPr bwMode="auto">
          <a:xfrm>
            <a:off x="10079470" y="4729847"/>
            <a:ext cx="283548" cy="195000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0249" y="18681"/>
                </a:moveTo>
                <a:lnTo>
                  <a:pt x="19651" y="18681"/>
                </a:lnTo>
                <a:lnTo>
                  <a:pt x="19575" y="18681"/>
                </a:lnTo>
                <a:lnTo>
                  <a:pt x="16874" y="14754"/>
                </a:lnTo>
                <a:lnTo>
                  <a:pt x="16874" y="14727"/>
                </a:lnTo>
                <a:lnTo>
                  <a:pt x="16199" y="13745"/>
                </a:lnTo>
                <a:lnTo>
                  <a:pt x="16199" y="7854"/>
                </a:lnTo>
                <a:lnTo>
                  <a:pt x="19575" y="2945"/>
                </a:lnTo>
                <a:lnTo>
                  <a:pt x="19651" y="2945"/>
                </a:lnTo>
                <a:lnTo>
                  <a:pt x="20249" y="2945"/>
                </a:lnTo>
                <a:cubicBezTo>
                  <a:pt x="20249" y="2945"/>
                  <a:pt x="20249" y="18681"/>
                  <a:pt x="20249" y="18681"/>
                </a:cubicBezTo>
                <a:close/>
                <a:moveTo>
                  <a:pt x="2024" y="19636"/>
                </a:moveTo>
                <a:cubicBezTo>
                  <a:pt x="1651" y="19636"/>
                  <a:pt x="1349" y="19195"/>
                  <a:pt x="1349" y="18654"/>
                </a:cubicBezTo>
                <a:lnTo>
                  <a:pt x="1349" y="2945"/>
                </a:lnTo>
                <a:cubicBezTo>
                  <a:pt x="1349" y="2402"/>
                  <a:pt x="1651" y="1963"/>
                  <a:pt x="2024" y="1963"/>
                </a:cubicBezTo>
                <a:lnTo>
                  <a:pt x="14849" y="1963"/>
                </a:lnTo>
                <a:cubicBezTo>
                  <a:pt x="15221" y="1963"/>
                  <a:pt x="15524" y="2403"/>
                  <a:pt x="15524" y="2945"/>
                </a:cubicBezTo>
                <a:lnTo>
                  <a:pt x="15524" y="18654"/>
                </a:lnTo>
                <a:cubicBezTo>
                  <a:pt x="15524" y="19195"/>
                  <a:pt x="15221" y="19636"/>
                  <a:pt x="14849" y="19636"/>
                </a:cubicBezTo>
                <a:cubicBezTo>
                  <a:pt x="14849" y="19636"/>
                  <a:pt x="2024" y="19636"/>
                  <a:pt x="2024" y="19636"/>
                </a:cubicBezTo>
                <a:close/>
                <a:moveTo>
                  <a:pt x="20249" y="981"/>
                </a:moveTo>
                <a:lnTo>
                  <a:pt x="19651" y="981"/>
                </a:lnTo>
                <a:cubicBezTo>
                  <a:pt x="19296" y="981"/>
                  <a:pt x="18956" y="1185"/>
                  <a:pt x="18703" y="1547"/>
                </a:cubicBezTo>
                <a:lnTo>
                  <a:pt x="16874" y="4170"/>
                </a:lnTo>
                <a:lnTo>
                  <a:pt x="16874" y="2945"/>
                </a:lnTo>
                <a:cubicBezTo>
                  <a:pt x="16874" y="1317"/>
                  <a:pt x="15967" y="0"/>
                  <a:pt x="14849" y="0"/>
                </a:cubicBezTo>
                <a:lnTo>
                  <a:pt x="2024" y="0"/>
                </a:lnTo>
                <a:cubicBezTo>
                  <a:pt x="908" y="0"/>
                  <a:pt x="0" y="1320"/>
                  <a:pt x="0" y="2945"/>
                </a:cubicBezTo>
                <a:lnTo>
                  <a:pt x="0" y="9789"/>
                </a:lnTo>
                <a:lnTo>
                  <a:pt x="0" y="18654"/>
                </a:lnTo>
                <a:cubicBezTo>
                  <a:pt x="0" y="20281"/>
                  <a:pt x="905" y="21599"/>
                  <a:pt x="2024" y="21599"/>
                </a:cubicBezTo>
                <a:lnTo>
                  <a:pt x="14849" y="21599"/>
                </a:lnTo>
                <a:cubicBezTo>
                  <a:pt x="15967" y="21599"/>
                  <a:pt x="16874" y="20281"/>
                  <a:pt x="16874" y="18654"/>
                </a:cubicBezTo>
                <a:lnTo>
                  <a:pt x="16874" y="17456"/>
                </a:lnTo>
                <a:lnTo>
                  <a:pt x="18703" y="20079"/>
                </a:lnTo>
                <a:cubicBezTo>
                  <a:pt x="18956" y="20442"/>
                  <a:pt x="19296" y="20645"/>
                  <a:pt x="19651" y="20645"/>
                </a:cubicBezTo>
                <a:lnTo>
                  <a:pt x="20249" y="20645"/>
                </a:lnTo>
                <a:cubicBezTo>
                  <a:pt x="20994" y="20645"/>
                  <a:pt x="21600" y="19765"/>
                  <a:pt x="21600" y="18681"/>
                </a:cubicBezTo>
                <a:lnTo>
                  <a:pt x="21600" y="2945"/>
                </a:lnTo>
                <a:cubicBezTo>
                  <a:pt x="21600" y="1860"/>
                  <a:pt x="20994" y="981"/>
                  <a:pt x="20249" y="981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45" tIns="19045" rIns="19045" bIns="19045" anchor="ctr"/>
          <a:lstStyle/>
          <a:p>
            <a:pPr algn="ctr" defTabSz="228543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E7FF2DC6-9CDE-D371-7DCA-B5C166B96B6E}"/>
              </a:ext>
            </a:extLst>
          </p:cNvPr>
          <p:cNvGrpSpPr/>
          <p:nvPr/>
        </p:nvGrpSpPr>
        <p:grpSpPr>
          <a:xfrm>
            <a:off x="9510515" y="4685815"/>
            <a:ext cx="283065" cy="283065"/>
            <a:chOff x="4439444" y="1652588"/>
            <a:chExt cx="464344" cy="464344"/>
          </a:xfrm>
          <a:solidFill>
            <a:srgbClr val="383537"/>
          </a:solidFill>
        </p:grpSpPr>
        <p:sp>
          <p:nvSpPr>
            <p:cNvPr id="266" name="AutoShape 136">
              <a:extLst>
                <a:ext uri="{FF2B5EF4-FFF2-40B4-BE49-F238E27FC236}">
                  <a16:creationId xmlns:a16="http://schemas.microsoft.com/office/drawing/2014/main" id="{61A00501-004E-DB47-22D1-51DDEADD7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300" y="1710532"/>
              <a:ext cx="152400" cy="15240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538" y="20579"/>
                  </a:moveTo>
                  <a:lnTo>
                    <a:pt x="19542" y="20579"/>
                  </a:lnTo>
                  <a:cubicBezTo>
                    <a:pt x="19546" y="21142"/>
                    <a:pt x="20004" y="21600"/>
                    <a:pt x="20571" y="21600"/>
                  </a:cubicBezTo>
                  <a:cubicBezTo>
                    <a:pt x="21137" y="21600"/>
                    <a:pt x="21599" y="21138"/>
                    <a:pt x="21599" y="20571"/>
                  </a:cubicBezTo>
                  <a:cubicBezTo>
                    <a:pt x="21599" y="20565"/>
                    <a:pt x="21595" y="20561"/>
                    <a:pt x="21595" y="20555"/>
                  </a:cubicBezTo>
                  <a:cubicBezTo>
                    <a:pt x="21583" y="9221"/>
                    <a:pt x="12411" y="41"/>
                    <a:pt x="1080" y="12"/>
                  </a:cubicBezTo>
                  <a:cubicBezTo>
                    <a:pt x="1064" y="10"/>
                    <a:pt x="1048" y="0"/>
                    <a:pt x="1028" y="0"/>
                  </a:cubicBezTo>
                  <a:cubicBezTo>
                    <a:pt x="458" y="0"/>
                    <a:pt x="0" y="461"/>
                    <a:pt x="0" y="1028"/>
                  </a:cubicBezTo>
                  <a:cubicBezTo>
                    <a:pt x="0" y="1594"/>
                    <a:pt x="458" y="2055"/>
                    <a:pt x="1024" y="2057"/>
                  </a:cubicBezTo>
                  <a:lnTo>
                    <a:pt x="1024" y="2065"/>
                  </a:lnTo>
                  <a:cubicBezTo>
                    <a:pt x="11233" y="2065"/>
                    <a:pt x="19538" y="10370"/>
                    <a:pt x="19538" y="2057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67" name="AutoShape 137">
              <a:extLst>
                <a:ext uri="{FF2B5EF4-FFF2-40B4-BE49-F238E27FC236}">
                  <a16:creationId xmlns:a16="http://schemas.microsoft.com/office/drawing/2014/main" id="{7B5CEDD4-1E46-90CA-1F65-8B5C5D533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444" y="1652588"/>
              <a:ext cx="464344" cy="464344"/>
            </a:xfrm>
            <a:custGeom>
              <a:avLst/>
              <a:gdLst>
                <a:gd name="T0" fmla="+- 0 10819 195"/>
                <a:gd name="T1" fmla="*/ T0 w 21248"/>
                <a:gd name="T2" fmla="*/ 10800 h 21600"/>
                <a:gd name="T3" fmla="+- 0 10819 195"/>
                <a:gd name="T4" fmla="*/ T3 w 21248"/>
                <a:gd name="T5" fmla="*/ 10800 h 21600"/>
                <a:gd name="T6" fmla="+- 0 10819 195"/>
                <a:gd name="T7" fmla="*/ T6 w 21248"/>
                <a:gd name="T8" fmla="*/ 10800 h 21600"/>
                <a:gd name="T9" fmla="+- 0 10819 195"/>
                <a:gd name="T10" fmla="*/ T9 w 21248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1248" h="21600">
                  <a:moveTo>
                    <a:pt x="19868" y="17133"/>
                  </a:moveTo>
                  <a:cubicBezTo>
                    <a:pt x="19766" y="17386"/>
                    <a:pt x="19525" y="17549"/>
                    <a:pt x="19255" y="17549"/>
                  </a:cubicBezTo>
                  <a:lnTo>
                    <a:pt x="19058" y="17549"/>
                  </a:lnTo>
                  <a:lnTo>
                    <a:pt x="3983" y="2226"/>
                  </a:lnTo>
                  <a:lnTo>
                    <a:pt x="3983" y="2025"/>
                  </a:lnTo>
                  <a:cubicBezTo>
                    <a:pt x="3983" y="1750"/>
                    <a:pt x="4144" y="1506"/>
                    <a:pt x="4393" y="1401"/>
                  </a:cubicBezTo>
                  <a:cubicBezTo>
                    <a:pt x="4475" y="1367"/>
                    <a:pt x="4560" y="1350"/>
                    <a:pt x="4647" y="1350"/>
                  </a:cubicBezTo>
                  <a:cubicBezTo>
                    <a:pt x="4824" y="1350"/>
                    <a:pt x="4991" y="1420"/>
                    <a:pt x="5116" y="1547"/>
                  </a:cubicBezTo>
                  <a:lnTo>
                    <a:pt x="19724" y="16397"/>
                  </a:lnTo>
                  <a:cubicBezTo>
                    <a:pt x="19915" y="16591"/>
                    <a:pt x="19972" y="16880"/>
                    <a:pt x="19868" y="17133"/>
                  </a:cubicBezTo>
                  <a:moveTo>
                    <a:pt x="10121" y="17549"/>
                  </a:moveTo>
                  <a:cubicBezTo>
                    <a:pt x="10017" y="17549"/>
                    <a:pt x="9922" y="17586"/>
                    <a:pt x="9824" y="17609"/>
                  </a:cubicBezTo>
                  <a:lnTo>
                    <a:pt x="3923" y="11612"/>
                  </a:lnTo>
                  <a:cubicBezTo>
                    <a:pt x="3946" y="11512"/>
                    <a:pt x="3982" y="11415"/>
                    <a:pt x="3982" y="11311"/>
                  </a:cubicBezTo>
                  <a:lnTo>
                    <a:pt x="3983" y="3180"/>
                  </a:lnTo>
                  <a:lnTo>
                    <a:pt x="18119" y="17549"/>
                  </a:lnTo>
                  <a:cubicBezTo>
                    <a:pt x="18119" y="17549"/>
                    <a:pt x="10121" y="17549"/>
                    <a:pt x="10121" y="17549"/>
                  </a:cubicBezTo>
                  <a:close/>
                  <a:moveTo>
                    <a:pt x="9182" y="17945"/>
                  </a:moveTo>
                  <a:lnTo>
                    <a:pt x="7109" y="20052"/>
                  </a:lnTo>
                  <a:cubicBezTo>
                    <a:pt x="6939" y="20224"/>
                    <a:pt x="6742" y="20249"/>
                    <a:pt x="6640" y="20249"/>
                  </a:cubicBezTo>
                  <a:cubicBezTo>
                    <a:pt x="6537" y="20249"/>
                    <a:pt x="6339" y="20224"/>
                    <a:pt x="6170" y="20052"/>
                  </a:cubicBezTo>
                  <a:lnTo>
                    <a:pt x="1522" y="15327"/>
                  </a:lnTo>
                  <a:cubicBezTo>
                    <a:pt x="1352" y="15154"/>
                    <a:pt x="1327" y="14953"/>
                    <a:pt x="1327" y="14850"/>
                  </a:cubicBezTo>
                  <a:cubicBezTo>
                    <a:pt x="1327" y="14745"/>
                    <a:pt x="1352" y="14544"/>
                    <a:pt x="1522" y="14373"/>
                  </a:cubicBezTo>
                  <a:lnTo>
                    <a:pt x="3593" y="12266"/>
                  </a:lnTo>
                  <a:cubicBezTo>
                    <a:pt x="3599" y="12260"/>
                    <a:pt x="3601" y="12251"/>
                    <a:pt x="3607" y="12245"/>
                  </a:cubicBezTo>
                  <a:lnTo>
                    <a:pt x="9202" y="17932"/>
                  </a:lnTo>
                  <a:cubicBezTo>
                    <a:pt x="9196" y="17937"/>
                    <a:pt x="9187" y="17939"/>
                    <a:pt x="9182" y="17945"/>
                  </a:cubicBezTo>
                  <a:moveTo>
                    <a:pt x="6056" y="593"/>
                  </a:moveTo>
                  <a:cubicBezTo>
                    <a:pt x="5675" y="205"/>
                    <a:pt x="5165" y="0"/>
                    <a:pt x="4647" y="0"/>
                  </a:cubicBezTo>
                  <a:cubicBezTo>
                    <a:pt x="4390" y="0"/>
                    <a:pt x="4132" y="49"/>
                    <a:pt x="3885" y="154"/>
                  </a:cubicBezTo>
                  <a:cubicBezTo>
                    <a:pt x="3141" y="467"/>
                    <a:pt x="2655" y="1205"/>
                    <a:pt x="2655" y="2025"/>
                  </a:cubicBezTo>
                  <a:lnTo>
                    <a:pt x="2654" y="11311"/>
                  </a:lnTo>
                  <a:lnTo>
                    <a:pt x="583" y="13418"/>
                  </a:lnTo>
                  <a:cubicBezTo>
                    <a:pt x="-195" y="14208"/>
                    <a:pt x="-195" y="15491"/>
                    <a:pt x="583" y="16281"/>
                  </a:cubicBezTo>
                  <a:lnTo>
                    <a:pt x="5231" y="21006"/>
                  </a:lnTo>
                  <a:cubicBezTo>
                    <a:pt x="5620" y="21402"/>
                    <a:pt x="6131" y="21599"/>
                    <a:pt x="6640" y="21599"/>
                  </a:cubicBezTo>
                  <a:cubicBezTo>
                    <a:pt x="7150" y="21599"/>
                    <a:pt x="7659" y="21402"/>
                    <a:pt x="8048" y="21006"/>
                  </a:cubicBezTo>
                  <a:lnTo>
                    <a:pt x="10121" y="18900"/>
                  </a:lnTo>
                  <a:lnTo>
                    <a:pt x="19255" y="18900"/>
                  </a:lnTo>
                  <a:cubicBezTo>
                    <a:pt x="20062" y="18900"/>
                    <a:pt x="20788" y="18407"/>
                    <a:pt x="21095" y="17650"/>
                  </a:cubicBezTo>
                  <a:cubicBezTo>
                    <a:pt x="21405" y="16893"/>
                    <a:pt x="21234" y="16022"/>
                    <a:pt x="20663" y="15443"/>
                  </a:cubicBezTo>
                  <a:cubicBezTo>
                    <a:pt x="20663" y="15443"/>
                    <a:pt x="6056" y="593"/>
                    <a:pt x="6056" y="59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68" name="AutoShape 138">
              <a:extLst>
                <a:ext uri="{FF2B5EF4-FFF2-40B4-BE49-F238E27FC236}">
                  <a16:creationId xmlns:a16="http://schemas.microsoft.com/office/drawing/2014/main" id="{8BA9C137-C93B-BA90-9358-F69413DFF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300" y="1652588"/>
              <a:ext cx="217488" cy="2174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437" y="2880"/>
                  </a:moveTo>
                  <a:lnTo>
                    <a:pt x="1437" y="2885"/>
                  </a:lnTo>
                  <a:cubicBezTo>
                    <a:pt x="10965" y="2885"/>
                    <a:pt x="18717" y="10637"/>
                    <a:pt x="18717" y="20165"/>
                  </a:cubicBezTo>
                  <a:lnTo>
                    <a:pt x="18720" y="20165"/>
                  </a:lnTo>
                  <a:cubicBezTo>
                    <a:pt x="18722" y="20959"/>
                    <a:pt x="19366" y="21600"/>
                    <a:pt x="20160" y="21600"/>
                  </a:cubicBezTo>
                  <a:cubicBezTo>
                    <a:pt x="20955" y="21600"/>
                    <a:pt x="21599" y="20956"/>
                    <a:pt x="21599" y="20160"/>
                  </a:cubicBezTo>
                  <a:cubicBezTo>
                    <a:pt x="21599" y="20155"/>
                    <a:pt x="21597" y="20152"/>
                    <a:pt x="21597" y="20148"/>
                  </a:cubicBezTo>
                  <a:cubicBezTo>
                    <a:pt x="21588" y="9034"/>
                    <a:pt x="12588" y="28"/>
                    <a:pt x="1476" y="8"/>
                  </a:cubicBezTo>
                  <a:cubicBezTo>
                    <a:pt x="1465" y="7"/>
                    <a:pt x="1454" y="0"/>
                    <a:pt x="1440" y="0"/>
                  </a:cubicBezTo>
                  <a:cubicBezTo>
                    <a:pt x="644" y="0"/>
                    <a:pt x="0" y="644"/>
                    <a:pt x="0" y="1440"/>
                  </a:cubicBezTo>
                  <a:cubicBezTo>
                    <a:pt x="0" y="2234"/>
                    <a:pt x="644" y="2878"/>
                    <a:pt x="1437" y="288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D4AA65DB-4278-7CC2-8DCA-46CFFAABB41D}"/>
              </a:ext>
            </a:extLst>
          </p:cNvPr>
          <p:cNvGrpSpPr/>
          <p:nvPr/>
        </p:nvGrpSpPr>
        <p:grpSpPr>
          <a:xfrm>
            <a:off x="6192498" y="5727363"/>
            <a:ext cx="283065" cy="283548"/>
            <a:chOff x="4592154" y="6338369"/>
            <a:chExt cx="283065" cy="283548"/>
          </a:xfrm>
          <a:solidFill>
            <a:srgbClr val="383537"/>
          </a:solidFill>
        </p:grpSpPr>
        <p:sp>
          <p:nvSpPr>
            <p:cNvPr id="270" name="AutoShape 18">
              <a:extLst>
                <a:ext uri="{FF2B5EF4-FFF2-40B4-BE49-F238E27FC236}">
                  <a16:creationId xmlns:a16="http://schemas.microsoft.com/office/drawing/2014/main" id="{A9C35BBF-FD3D-20C7-2C83-3F1BAAFAA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154" y="6338369"/>
              <a:ext cx="283065" cy="28354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249" y="19799"/>
                  </a:moveTo>
                  <a:cubicBezTo>
                    <a:pt x="20249" y="20048"/>
                    <a:pt x="20048" y="20249"/>
                    <a:pt x="19799" y="20249"/>
                  </a:cubicBezTo>
                  <a:lnTo>
                    <a:pt x="1800" y="20249"/>
                  </a:lnTo>
                  <a:cubicBezTo>
                    <a:pt x="1551" y="20249"/>
                    <a:pt x="1349" y="20048"/>
                    <a:pt x="1349" y="19799"/>
                  </a:cubicBezTo>
                  <a:lnTo>
                    <a:pt x="1349" y="3824"/>
                  </a:lnTo>
                  <a:cubicBezTo>
                    <a:pt x="1349" y="3576"/>
                    <a:pt x="1551" y="3375"/>
                    <a:pt x="1800" y="3375"/>
                  </a:cubicBezTo>
                  <a:lnTo>
                    <a:pt x="4724" y="3375"/>
                  </a:lnTo>
                  <a:lnTo>
                    <a:pt x="4724" y="4725"/>
                  </a:lnTo>
                  <a:cubicBezTo>
                    <a:pt x="4724" y="5098"/>
                    <a:pt x="5027" y="5400"/>
                    <a:pt x="5399" y="5400"/>
                  </a:cubicBezTo>
                  <a:cubicBezTo>
                    <a:pt x="5772" y="5400"/>
                    <a:pt x="6074" y="5098"/>
                    <a:pt x="6074" y="4725"/>
                  </a:cubicBezTo>
                  <a:lnTo>
                    <a:pt x="6074" y="3375"/>
                  </a:lnTo>
                  <a:lnTo>
                    <a:pt x="10124" y="3375"/>
                  </a:lnTo>
                  <a:lnTo>
                    <a:pt x="10124" y="4725"/>
                  </a:lnTo>
                  <a:cubicBezTo>
                    <a:pt x="10124" y="5098"/>
                    <a:pt x="10427" y="5400"/>
                    <a:pt x="10800" y="5400"/>
                  </a:cubicBezTo>
                  <a:cubicBezTo>
                    <a:pt x="11172" y="5400"/>
                    <a:pt x="11474" y="5098"/>
                    <a:pt x="11474" y="4725"/>
                  </a:cubicBezTo>
                  <a:lnTo>
                    <a:pt x="11474" y="3375"/>
                  </a:lnTo>
                  <a:lnTo>
                    <a:pt x="15524" y="3375"/>
                  </a:lnTo>
                  <a:lnTo>
                    <a:pt x="15524" y="4725"/>
                  </a:lnTo>
                  <a:cubicBezTo>
                    <a:pt x="15524" y="5098"/>
                    <a:pt x="15827" y="5400"/>
                    <a:pt x="16199" y="5400"/>
                  </a:cubicBezTo>
                  <a:cubicBezTo>
                    <a:pt x="16572" y="5400"/>
                    <a:pt x="16874" y="5098"/>
                    <a:pt x="16874" y="4725"/>
                  </a:cubicBezTo>
                  <a:lnTo>
                    <a:pt x="16874" y="3375"/>
                  </a:lnTo>
                  <a:lnTo>
                    <a:pt x="19799" y="3375"/>
                  </a:lnTo>
                  <a:cubicBezTo>
                    <a:pt x="20048" y="3375"/>
                    <a:pt x="20249" y="3576"/>
                    <a:pt x="20249" y="3824"/>
                  </a:cubicBezTo>
                  <a:cubicBezTo>
                    <a:pt x="20249" y="3824"/>
                    <a:pt x="20249" y="19799"/>
                    <a:pt x="20249" y="19799"/>
                  </a:cubicBezTo>
                  <a:close/>
                  <a:moveTo>
                    <a:pt x="19799" y="2025"/>
                  </a:moveTo>
                  <a:lnTo>
                    <a:pt x="16874" y="2025"/>
                  </a:lnTo>
                  <a:lnTo>
                    <a:pt x="16874" y="675"/>
                  </a:lnTo>
                  <a:cubicBezTo>
                    <a:pt x="16874" y="301"/>
                    <a:pt x="16572" y="0"/>
                    <a:pt x="16199" y="0"/>
                  </a:cubicBezTo>
                  <a:cubicBezTo>
                    <a:pt x="15827" y="0"/>
                    <a:pt x="15524" y="301"/>
                    <a:pt x="15524" y="675"/>
                  </a:cubicBezTo>
                  <a:lnTo>
                    <a:pt x="15524" y="2025"/>
                  </a:lnTo>
                  <a:lnTo>
                    <a:pt x="11474" y="2025"/>
                  </a:lnTo>
                  <a:lnTo>
                    <a:pt x="11474" y="675"/>
                  </a:lnTo>
                  <a:cubicBezTo>
                    <a:pt x="11474" y="301"/>
                    <a:pt x="11172" y="0"/>
                    <a:pt x="10800" y="0"/>
                  </a:cubicBezTo>
                  <a:cubicBezTo>
                    <a:pt x="10427" y="0"/>
                    <a:pt x="10124" y="301"/>
                    <a:pt x="10124" y="675"/>
                  </a:cubicBezTo>
                  <a:lnTo>
                    <a:pt x="10124" y="2025"/>
                  </a:lnTo>
                  <a:lnTo>
                    <a:pt x="6074" y="2025"/>
                  </a:lnTo>
                  <a:lnTo>
                    <a:pt x="6074" y="675"/>
                  </a:lnTo>
                  <a:cubicBezTo>
                    <a:pt x="6074" y="301"/>
                    <a:pt x="5772" y="0"/>
                    <a:pt x="5399" y="0"/>
                  </a:cubicBezTo>
                  <a:cubicBezTo>
                    <a:pt x="5027" y="0"/>
                    <a:pt x="4724" y="301"/>
                    <a:pt x="4724" y="675"/>
                  </a:cubicBezTo>
                  <a:lnTo>
                    <a:pt x="4724" y="2025"/>
                  </a:lnTo>
                  <a:lnTo>
                    <a:pt x="1800" y="2025"/>
                  </a:lnTo>
                  <a:cubicBezTo>
                    <a:pt x="805" y="2025"/>
                    <a:pt x="0" y="2830"/>
                    <a:pt x="0" y="3824"/>
                  </a:cubicBezTo>
                  <a:lnTo>
                    <a:pt x="0" y="19799"/>
                  </a:lnTo>
                  <a:cubicBezTo>
                    <a:pt x="0" y="20793"/>
                    <a:pt x="805" y="21599"/>
                    <a:pt x="1800" y="21599"/>
                  </a:cubicBezTo>
                  <a:lnTo>
                    <a:pt x="19799" y="21599"/>
                  </a:lnTo>
                  <a:cubicBezTo>
                    <a:pt x="20794" y="21599"/>
                    <a:pt x="21600" y="20793"/>
                    <a:pt x="21600" y="19799"/>
                  </a:cubicBezTo>
                  <a:lnTo>
                    <a:pt x="21600" y="3824"/>
                  </a:lnTo>
                  <a:cubicBezTo>
                    <a:pt x="21600" y="2830"/>
                    <a:pt x="20794" y="2025"/>
                    <a:pt x="19799" y="2025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71" name="AutoShape 19">
              <a:extLst>
                <a:ext uri="{FF2B5EF4-FFF2-40B4-BE49-F238E27FC236}">
                  <a16:creationId xmlns:a16="http://schemas.microsoft.com/office/drawing/2014/main" id="{2AC2C7A8-3C5B-2AB0-B7DC-39CA64682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084" y="6440197"/>
              <a:ext cx="35323" cy="2661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21599"/>
                  </a:moveTo>
                  <a:lnTo>
                    <a:pt x="21600" y="21599"/>
                  </a:lnTo>
                  <a:lnTo>
                    <a:pt x="21600" y="0"/>
                  </a:lnTo>
                  <a:lnTo>
                    <a:pt x="0" y="0"/>
                  </a:lnTo>
                  <a:cubicBezTo>
                    <a:pt x="0" y="0"/>
                    <a:pt x="0" y="21599"/>
                    <a:pt x="0" y="215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72" name="AutoShape 20">
              <a:extLst>
                <a:ext uri="{FF2B5EF4-FFF2-40B4-BE49-F238E27FC236}">
                  <a16:creationId xmlns:a16="http://schemas.microsoft.com/office/drawing/2014/main" id="{99367B7B-E4DB-B157-F337-790A3B533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084" y="6493477"/>
              <a:ext cx="35323" cy="2661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21599"/>
                  </a:moveTo>
                  <a:lnTo>
                    <a:pt x="21600" y="21599"/>
                  </a:lnTo>
                  <a:lnTo>
                    <a:pt x="21600" y="0"/>
                  </a:lnTo>
                  <a:lnTo>
                    <a:pt x="0" y="0"/>
                  </a:lnTo>
                  <a:cubicBezTo>
                    <a:pt x="0" y="0"/>
                    <a:pt x="0" y="21599"/>
                    <a:pt x="0" y="215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73" name="AutoShape 21">
              <a:extLst>
                <a:ext uri="{FF2B5EF4-FFF2-40B4-BE49-F238E27FC236}">
                  <a16:creationId xmlns:a16="http://schemas.microsoft.com/office/drawing/2014/main" id="{B7768134-080C-A317-B66E-A741965DF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084" y="6547291"/>
              <a:ext cx="35323" cy="2613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21599"/>
                  </a:moveTo>
                  <a:lnTo>
                    <a:pt x="21600" y="21599"/>
                  </a:lnTo>
                  <a:lnTo>
                    <a:pt x="21600" y="0"/>
                  </a:lnTo>
                  <a:lnTo>
                    <a:pt x="0" y="0"/>
                  </a:lnTo>
                  <a:cubicBezTo>
                    <a:pt x="0" y="0"/>
                    <a:pt x="0" y="21599"/>
                    <a:pt x="0" y="215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74" name="AutoShape 22">
              <a:extLst>
                <a:ext uri="{FF2B5EF4-FFF2-40B4-BE49-F238E27FC236}">
                  <a16:creationId xmlns:a16="http://schemas.microsoft.com/office/drawing/2014/main" id="{A84F1AAE-2CE4-9885-0D9A-3758DC40B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026" y="6547291"/>
              <a:ext cx="35323" cy="2613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21599"/>
                  </a:moveTo>
                  <a:lnTo>
                    <a:pt x="21600" y="21599"/>
                  </a:lnTo>
                  <a:lnTo>
                    <a:pt x="21600" y="0"/>
                  </a:lnTo>
                  <a:lnTo>
                    <a:pt x="0" y="0"/>
                  </a:lnTo>
                  <a:cubicBezTo>
                    <a:pt x="0" y="0"/>
                    <a:pt x="0" y="21599"/>
                    <a:pt x="0" y="215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75" name="AutoShape 23">
              <a:extLst>
                <a:ext uri="{FF2B5EF4-FFF2-40B4-BE49-F238E27FC236}">
                  <a16:creationId xmlns:a16="http://schemas.microsoft.com/office/drawing/2014/main" id="{C85EC8B5-E4F0-E79E-3516-1DD7A8D71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026" y="6493477"/>
              <a:ext cx="35323" cy="2661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21599"/>
                  </a:moveTo>
                  <a:lnTo>
                    <a:pt x="21600" y="21599"/>
                  </a:lnTo>
                  <a:lnTo>
                    <a:pt x="21600" y="0"/>
                  </a:lnTo>
                  <a:lnTo>
                    <a:pt x="0" y="0"/>
                  </a:lnTo>
                  <a:cubicBezTo>
                    <a:pt x="0" y="0"/>
                    <a:pt x="0" y="21599"/>
                    <a:pt x="0" y="215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76" name="AutoShape 24">
              <a:extLst>
                <a:ext uri="{FF2B5EF4-FFF2-40B4-BE49-F238E27FC236}">
                  <a16:creationId xmlns:a16="http://schemas.microsoft.com/office/drawing/2014/main" id="{8C29C79D-D297-291A-80AD-8227BE5B4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026" y="6440197"/>
              <a:ext cx="35323" cy="2661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21599"/>
                  </a:moveTo>
                  <a:lnTo>
                    <a:pt x="21600" y="21599"/>
                  </a:lnTo>
                  <a:lnTo>
                    <a:pt x="21600" y="0"/>
                  </a:lnTo>
                  <a:lnTo>
                    <a:pt x="0" y="0"/>
                  </a:lnTo>
                  <a:cubicBezTo>
                    <a:pt x="0" y="0"/>
                    <a:pt x="0" y="21599"/>
                    <a:pt x="0" y="215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77" name="AutoShape 25">
              <a:extLst>
                <a:ext uri="{FF2B5EF4-FFF2-40B4-BE49-F238E27FC236}">
                  <a16:creationId xmlns:a16="http://schemas.microsoft.com/office/drawing/2014/main" id="{510FD968-9F22-8A93-7841-F016CF474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968" y="6547291"/>
              <a:ext cx="35323" cy="2613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21599"/>
                  </a:moveTo>
                  <a:lnTo>
                    <a:pt x="21600" y="21599"/>
                  </a:lnTo>
                  <a:lnTo>
                    <a:pt x="21600" y="0"/>
                  </a:lnTo>
                  <a:lnTo>
                    <a:pt x="0" y="0"/>
                  </a:lnTo>
                  <a:cubicBezTo>
                    <a:pt x="0" y="0"/>
                    <a:pt x="0" y="21599"/>
                    <a:pt x="0" y="215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78" name="AutoShape 26">
              <a:extLst>
                <a:ext uri="{FF2B5EF4-FFF2-40B4-BE49-F238E27FC236}">
                  <a16:creationId xmlns:a16="http://schemas.microsoft.com/office/drawing/2014/main" id="{BBD500E5-9D04-2251-4DD9-133FD40AC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968" y="6493477"/>
              <a:ext cx="35323" cy="2661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21599"/>
                  </a:moveTo>
                  <a:lnTo>
                    <a:pt x="21600" y="21599"/>
                  </a:lnTo>
                  <a:lnTo>
                    <a:pt x="21600" y="0"/>
                  </a:lnTo>
                  <a:lnTo>
                    <a:pt x="0" y="0"/>
                  </a:lnTo>
                  <a:cubicBezTo>
                    <a:pt x="0" y="0"/>
                    <a:pt x="0" y="21599"/>
                    <a:pt x="0" y="215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79" name="AutoShape 27">
              <a:extLst>
                <a:ext uri="{FF2B5EF4-FFF2-40B4-BE49-F238E27FC236}">
                  <a16:creationId xmlns:a16="http://schemas.microsoft.com/office/drawing/2014/main" id="{D0970549-3CBD-DB0A-E928-21FC50335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968" y="6440197"/>
              <a:ext cx="35323" cy="2661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21599"/>
                  </a:moveTo>
                  <a:lnTo>
                    <a:pt x="21600" y="21599"/>
                  </a:lnTo>
                  <a:lnTo>
                    <a:pt x="21600" y="0"/>
                  </a:lnTo>
                  <a:lnTo>
                    <a:pt x="0" y="0"/>
                  </a:lnTo>
                  <a:cubicBezTo>
                    <a:pt x="0" y="0"/>
                    <a:pt x="0" y="21599"/>
                    <a:pt x="0" y="215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280" name="AutoShape 28">
            <a:extLst>
              <a:ext uri="{FF2B5EF4-FFF2-40B4-BE49-F238E27FC236}">
                <a16:creationId xmlns:a16="http://schemas.microsoft.com/office/drawing/2014/main" id="{04BFDE3E-107A-0C3E-FD03-95822B8583FC}"/>
              </a:ext>
            </a:extLst>
          </p:cNvPr>
          <p:cNvSpPr>
            <a:spLocks/>
          </p:cNvSpPr>
          <p:nvPr/>
        </p:nvSpPr>
        <p:spPr bwMode="auto">
          <a:xfrm>
            <a:off x="6795482" y="5773054"/>
            <a:ext cx="283548" cy="283548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0249" y="9450"/>
                </a:moveTo>
                <a:cubicBezTo>
                  <a:pt x="20249" y="9823"/>
                  <a:pt x="19947" y="10124"/>
                  <a:pt x="19575" y="10124"/>
                </a:cubicBezTo>
                <a:lnTo>
                  <a:pt x="18324" y="10124"/>
                </a:lnTo>
                <a:lnTo>
                  <a:pt x="15624" y="5400"/>
                </a:lnTo>
                <a:lnTo>
                  <a:pt x="17549" y="5400"/>
                </a:lnTo>
                <a:cubicBezTo>
                  <a:pt x="17762" y="5400"/>
                  <a:pt x="17962" y="5500"/>
                  <a:pt x="18089" y="5670"/>
                </a:cubicBezTo>
                <a:lnTo>
                  <a:pt x="20114" y="8370"/>
                </a:lnTo>
                <a:cubicBezTo>
                  <a:pt x="20202" y="8486"/>
                  <a:pt x="20249" y="8628"/>
                  <a:pt x="20249" y="8774"/>
                </a:cubicBezTo>
                <a:cubicBezTo>
                  <a:pt x="20249" y="8774"/>
                  <a:pt x="20249" y="9450"/>
                  <a:pt x="20249" y="9450"/>
                </a:cubicBezTo>
                <a:close/>
                <a:moveTo>
                  <a:pt x="18224" y="20249"/>
                </a:moveTo>
                <a:lnTo>
                  <a:pt x="14174" y="20249"/>
                </a:lnTo>
                <a:lnTo>
                  <a:pt x="14174" y="13500"/>
                </a:lnTo>
                <a:cubicBezTo>
                  <a:pt x="14174" y="13126"/>
                  <a:pt x="13872" y="12825"/>
                  <a:pt x="13499" y="12825"/>
                </a:cubicBezTo>
                <a:lnTo>
                  <a:pt x="8437" y="12825"/>
                </a:lnTo>
                <a:cubicBezTo>
                  <a:pt x="8064" y="12825"/>
                  <a:pt x="7762" y="13126"/>
                  <a:pt x="7762" y="13500"/>
                </a:cubicBezTo>
                <a:lnTo>
                  <a:pt x="7762" y="20249"/>
                </a:lnTo>
                <a:lnTo>
                  <a:pt x="3374" y="20249"/>
                </a:lnTo>
                <a:lnTo>
                  <a:pt x="3374" y="11475"/>
                </a:lnTo>
                <a:lnTo>
                  <a:pt x="18224" y="11475"/>
                </a:lnTo>
                <a:cubicBezTo>
                  <a:pt x="18224" y="11475"/>
                  <a:pt x="18224" y="20249"/>
                  <a:pt x="18224" y="20249"/>
                </a:cubicBezTo>
                <a:close/>
                <a:moveTo>
                  <a:pt x="13499" y="20249"/>
                </a:moveTo>
                <a:lnTo>
                  <a:pt x="8437" y="20249"/>
                </a:lnTo>
                <a:lnTo>
                  <a:pt x="8437" y="13500"/>
                </a:lnTo>
                <a:lnTo>
                  <a:pt x="13499" y="13500"/>
                </a:lnTo>
                <a:cubicBezTo>
                  <a:pt x="13499" y="13500"/>
                  <a:pt x="13499" y="20249"/>
                  <a:pt x="13499" y="20249"/>
                </a:cubicBezTo>
                <a:close/>
                <a:moveTo>
                  <a:pt x="1349" y="9450"/>
                </a:moveTo>
                <a:lnTo>
                  <a:pt x="1349" y="8774"/>
                </a:lnTo>
                <a:cubicBezTo>
                  <a:pt x="1349" y="8628"/>
                  <a:pt x="1397" y="8486"/>
                  <a:pt x="1485" y="8370"/>
                </a:cubicBezTo>
                <a:lnTo>
                  <a:pt x="3510" y="5670"/>
                </a:lnTo>
                <a:cubicBezTo>
                  <a:pt x="3637" y="5500"/>
                  <a:pt x="3837" y="5400"/>
                  <a:pt x="4049" y="5400"/>
                </a:cubicBezTo>
                <a:lnTo>
                  <a:pt x="5975" y="5400"/>
                </a:lnTo>
                <a:lnTo>
                  <a:pt x="3275" y="10124"/>
                </a:lnTo>
                <a:lnTo>
                  <a:pt x="2024" y="10124"/>
                </a:lnTo>
                <a:cubicBezTo>
                  <a:pt x="1652" y="10124"/>
                  <a:pt x="1349" y="9823"/>
                  <a:pt x="1349" y="9450"/>
                </a:cubicBezTo>
                <a:moveTo>
                  <a:pt x="13369" y="5400"/>
                </a:moveTo>
                <a:lnTo>
                  <a:pt x="14846" y="5400"/>
                </a:lnTo>
                <a:lnTo>
                  <a:pt x="17546" y="10124"/>
                </a:lnTo>
                <a:lnTo>
                  <a:pt x="14719" y="10124"/>
                </a:lnTo>
                <a:cubicBezTo>
                  <a:pt x="14719" y="10124"/>
                  <a:pt x="13369" y="5400"/>
                  <a:pt x="13369" y="5400"/>
                </a:cubicBezTo>
                <a:close/>
                <a:moveTo>
                  <a:pt x="11137" y="5400"/>
                </a:moveTo>
                <a:lnTo>
                  <a:pt x="12666" y="5400"/>
                </a:lnTo>
                <a:lnTo>
                  <a:pt x="14016" y="10124"/>
                </a:lnTo>
                <a:lnTo>
                  <a:pt x="11137" y="10124"/>
                </a:lnTo>
                <a:cubicBezTo>
                  <a:pt x="11137" y="10124"/>
                  <a:pt x="11137" y="5400"/>
                  <a:pt x="11137" y="5400"/>
                </a:cubicBezTo>
                <a:close/>
                <a:moveTo>
                  <a:pt x="8932" y="5400"/>
                </a:moveTo>
                <a:lnTo>
                  <a:pt x="10462" y="5400"/>
                </a:lnTo>
                <a:lnTo>
                  <a:pt x="10462" y="10124"/>
                </a:lnTo>
                <a:lnTo>
                  <a:pt x="7582" y="10124"/>
                </a:lnTo>
                <a:cubicBezTo>
                  <a:pt x="7582" y="10124"/>
                  <a:pt x="8932" y="5400"/>
                  <a:pt x="8932" y="5400"/>
                </a:cubicBezTo>
                <a:close/>
                <a:moveTo>
                  <a:pt x="6880" y="10124"/>
                </a:moveTo>
                <a:lnTo>
                  <a:pt x="4052" y="10124"/>
                </a:lnTo>
                <a:lnTo>
                  <a:pt x="6752" y="5400"/>
                </a:lnTo>
                <a:lnTo>
                  <a:pt x="8230" y="5400"/>
                </a:lnTo>
                <a:cubicBezTo>
                  <a:pt x="8230" y="5400"/>
                  <a:pt x="6880" y="10124"/>
                  <a:pt x="6880" y="10124"/>
                </a:cubicBezTo>
                <a:close/>
                <a:moveTo>
                  <a:pt x="17549" y="1350"/>
                </a:moveTo>
                <a:lnTo>
                  <a:pt x="17549" y="4050"/>
                </a:lnTo>
                <a:lnTo>
                  <a:pt x="4049" y="4050"/>
                </a:lnTo>
                <a:lnTo>
                  <a:pt x="4049" y="1350"/>
                </a:lnTo>
                <a:cubicBezTo>
                  <a:pt x="4049" y="1350"/>
                  <a:pt x="17549" y="1350"/>
                  <a:pt x="17549" y="1350"/>
                </a:cubicBezTo>
                <a:close/>
                <a:moveTo>
                  <a:pt x="21194" y="7560"/>
                </a:moveTo>
                <a:lnTo>
                  <a:pt x="19170" y="4861"/>
                </a:lnTo>
                <a:cubicBezTo>
                  <a:pt x="19091" y="4755"/>
                  <a:pt x="18997" y="4663"/>
                  <a:pt x="18899" y="4576"/>
                </a:cubicBezTo>
                <a:lnTo>
                  <a:pt x="18899" y="1350"/>
                </a:lnTo>
                <a:cubicBezTo>
                  <a:pt x="18899" y="605"/>
                  <a:pt x="18295" y="0"/>
                  <a:pt x="17549" y="0"/>
                </a:cubicBezTo>
                <a:lnTo>
                  <a:pt x="4049" y="0"/>
                </a:lnTo>
                <a:cubicBezTo>
                  <a:pt x="3304" y="0"/>
                  <a:pt x="2699" y="605"/>
                  <a:pt x="2699" y="1350"/>
                </a:cubicBezTo>
                <a:lnTo>
                  <a:pt x="2699" y="4576"/>
                </a:lnTo>
                <a:cubicBezTo>
                  <a:pt x="2602" y="4663"/>
                  <a:pt x="2508" y="4754"/>
                  <a:pt x="2430" y="4860"/>
                </a:cubicBezTo>
                <a:lnTo>
                  <a:pt x="406" y="7559"/>
                </a:lnTo>
                <a:cubicBezTo>
                  <a:pt x="143" y="7907"/>
                  <a:pt x="0" y="8338"/>
                  <a:pt x="0" y="8774"/>
                </a:cubicBezTo>
                <a:lnTo>
                  <a:pt x="0" y="9450"/>
                </a:lnTo>
                <a:cubicBezTo>
                  <a:pt x="0" y="10566"/>
                  <a:pt x="908" y="11475"/>
                  <a:pt x="2024" y="11475"/>
                </a:cubicBezTo>
                <a:lnTo>
                  <a:pt x="2024" y="20249"/>
                </a:lnTo>
                <a:cubicBezTo>
                  <a:pt x="2024" y="20994"/>
                  <a:pt x="2629" y="21599"/>
                  <a:pt x="3374" y="21599"/>
                </a:cubicBezTo>
                <a:lnTo>
                  <a:pt x="18224" y="21599"/>
                </a:lnTo>
                <a:cubicBezTo>
                  <a:pt x="18970" y="21599"/>
                  <a:pt x="19575" y="20994"/>
                  <a:pt x="19575" y="20249"/>
                </a:cubicBezTo>
                <a:lnTo>
                  <a:pt x="19575" y="11475"/>
                </a:lnTo>
                <a:cubicBezTo>
                  <a:pt x="20691" y="11475"/>
                  <a:pt x="21600" y="10566"/>
                  <a:pt x="21600" y="9450"/>
                </a:cubicBezTo>
                <a:lnTo>
                  <a:pt x="21600" y="8774"/>
                </a:lnTo>
                <a:cubicBezTo>
                  <a:pt x="21600" y="8338"/>
                  <a:pt x="21456" y="7907"/>
                  <a:pt x="21194" y="7560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45" tIns="19045" rIns="19045" bIns="19045" anchor="ctr"/>
          <a:lstStyle/>
          <a:p>
            <a:pPr algn="ctr" defTabSz="228543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02D55E84-28B2-BA45-CC62-1301900841C3}"/>
              </a:ext>
            </a:extLst>
          </p:cNvPr>
          <p:cNvGrpSpPr/>
          <p:nvPr/>
        </p:nvGrpSpPr>
        <p:grpSpPr>
          <a:xfrm>
            <a:off x="5702425" y="5791344"/>
            <a:ext cx="194516" cy="283548"/>
            <a:chOff x="5429367" y="4908078"/>
            <a:chExt cx="319088" cy="465138"/>
          </a:xfrm>
          <a:solidFill>
            <a:srgbClr val="383537"/>
          </a:solidFill>
        </p:grpSpPr>
        <p:sp>
          <p:nvSpPr>
            <p:cNvPr id="282" name="AutoShape 97">
              <a:extLst>
                <a:ext uri="{FF2B5EF4-FFF2-40B4-BE49-F238E27FC236}">
                  <a16:creationId xmlns:a16="http://schemas.microsoft.com/office/drawing/2014/main" id="{E04A9D6B-32C2-6F1D-DA93-7BE22990D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9367" y="4908078"/>
              <a:ext cx="319088" cy="46513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636" y="3374"/>
                  </a:moveTo>
                  <a:lnTo>
                    <a:pt x="1963" y="3375"/>
                  </a:lnTo>
                  <a:lnTo>
                    <a:pt x="1963" y="2025"/>
                  </a:lnTo>
                  <a:cubicBezTo>
                    <a:pt x="1963" y="1653"/>
                    <a:pt x="2402" y="1350"/>
                    <a:pt x="2945" y="1350"/>
                  </a:cubicBezTo>
                  <a:lnTo>
                    <a:pt x="18654" y="1349"/>
                  </a:lnTo>
                  <a:cubicBezTo>
                    <a:pt x="19195" y="1349"/>
                    <a:pt x="19636" y="1652"/>
                    <a:pt x="19636" y="2024"/>
                  </a:cubicBezTo>
                  <a:cubicBezTo>
                    <a:pt x="19636" y="2024"/>
                    <a:pt x="19636" y="3374"/>
                    <a:pt x="19636" y="3374"/>
                  </a:cubicBezTo>
                  <a:close/>
                  <a:moveTo>
                    <a:pt x="19636" y="17546"/>
                  </a:moveTo>
                  <a:lnTo>
                    <a:pt x="1963" y="17547"/>
                  </a:lnTo>
                  <a:lnTo>
                    <a:pt x="1963" y="4050"/>
                  </a:lnTo>
                  <a:lnTo>
                    <a:pt x="19636" y="4049"/>
                  </a:lnTo>
                  <a:cubicBezTo>
                    <a:pt x="19636" y="4049"/>
                    <a:pt x="19636" y="17546"/>
                    <a:pt x="19636" y="17546"/>
                  </a:cubicBezTo>
                  <a:close/>
                  <a:moveTo>
                    <a:pt x="19636" y="19574"/>
                  </a:moveTo>
                  <a:cubicBezTo>
                    <a:pt x="19636" y="19946"/>
                    <a:pt x="19195" y="20249"/>
                    <a:pt x="18654" y="20249"/>
                  </a:cubicBezTo>
                  <a:lnTo>
                    <a:pt x="2945" y="20250"/>
                  </a:lnTo>
                  <a:cubicBezTo>
                    <a:pt x="2402" y="20250"/>
                    <a:pt x="1963" y="19947"/>
                    <a:pt x="1963" y="19575"/>
                  </a:cubicBezTo>
                  <a:lnTo>
                    <a:pt x="1963" y="18222"/>
                  </a:lnTo>
                  <a:lnTo>
                    <a:pt x="19636" y="18221"/>
                  </a:lnTo>
                  <a:cubicBezTo>
                    <a:pt x="19636" y="18221"/>
                    <a:pt x="19636" y="19574"/>
                    <a:pt x="19636" y="19574"/>
                  </a:cubicBezTo>
                  <a:close/>
                  <a:moveTo>
                    <a:pt x="18654" y="0"/>
                  </a:moveTo>
                  <a:lnTo>
                    <a:pt x="2945" y="0"/>
                  </a:lnTo>
                  <a:cubicBezTo>
                    <a:pt x="1317" y="0"/>
                    <a:pt x="0" y="907"/>
                    <a:pt x="0" y="2025"/>
                  </a:cubicBezTo>
                  <a:lnTo>
                    <a:pt x="0" y="19575"/>
                  </a:lnTo>
                  <a:cubicBezTo>
                    <a:pt x="0" y="20693"/>
                    <a:pt x="1317" y="21600"/>
                    <a:pt x="2945" y="21600"/>
                  </a:cubicBezTo>
                  <a:lnTo>
                    <a:pt x="18654" y="21599"/>
                  </a:lnTo>
                  <a:cubicBezTo>
                    <a:pt x="20280" y="21599"/>
                    <a:pt x="21600" y="20693"/>
                    <a:pt x="21600" y="19574"/>
                  </a:cubicBezTo>
                  <a:lnTo>
                    <a:pt x="21600" y="2024"/>
                  </a:lnTo>
                  <a:cubicBezTo>
                    <a:pt x="21600" y="906"/>
                    <a:pt x="20280" y="0"/>
                    <a:pt x="18654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83" name="AutoShape 98">
              <a:extLst>
                <a:ext uri="{FF2B5EF4-FFF2-40B4-BE49-F238E27FC236}">
                  <a16:creationId xmlns:a16="http://schemas.microsoft.com/office/drawing/2014/main" id="{EA4EDC4D-7CF9-B92C-8808-3F480A1E9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9542" y="4951734"/>
              <a:ext cx="58738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600" y="10800"/>
                  </a:moveTo>
                  <a:cubicBezTo>
                    <a:pt x="21600" y="16758"/>
                    <a:pt x="20387" y="21599"/>
                    <a:pt x="18899" y="21599"/>
                  </a:cubicBezTo>
                  <a:lnTo>
                    <a:pt x="2699" y="21599"/>
                  </a:lnTo>
                  <a:cubicBezTo>
                    <a:pt x="1202" y="21599"/>
                    <a:pt x="0" y="16758"/>
                    <a:pt x="0" y="10800"/>
                  </a:cubicBezTo>
                  <a:cubicBezTo>
                    <a:pt x="0" y="4841"/>
                    <a:pt x="1202" y="0"/>
                    <a:pt x="2699" y="0"/>
                  </a:cubicBezTo>
                  <a:lnTo>
                    <a:pt x="18899" y="0"/>
                  </a:lnTo>
                  <a:cubicBezTo>
                    <a:pt x="20387" y="0"/>
                    <a:pt x="21600" y="4841"/>
                    <a:pt x="21600" y="1080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84" name="AutoShape 99">
              <a:extLst>
                <a:ext uri="{FF2B5EF4-FFF2-40B4-BE49-F238E27FC236}">
                  <a16:creationId xmlns:a16="http://schemas.microsoft.com/office/drawing/2014/main" id="{C4BF7EB8-1ABB-5207-E487-D40C5C0F5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4623" y="5315272"/>
              <a:ext cx="285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600" y="10800"/>
                  </a:moveTo>
                  <a:cubicBezTo>
                    <a:pt x="21600" y="16769"/>
                    <a:pt x="19174" y="21599"/>
                    <a:pt x="16199" y="21599"/>
                  </a:cubicBezTo>
                  <a:lnTo>
                    <a:pt x="5399" y="21599"/>
                  </a:lnTo>
                  <a:cubicBezTo>
                    <a:pt x="2404" y="21599"/>
                    <a:pt x="0" y="16769"/>
                    <a:pt x="0" y="10800"/>
                  </a:cubicBezTo>
                  <a:cubicBezTo>
                    <a:pt x="0" y="4830"/>
                    <a:pt x="2404" y="0"/>
                    <a:pt x="5399" y="0"/>
                  </a:cubicBezTo>
                  <a:lnTo>
                    <a:pt x="16199" y="0"/>
                  </a:lnTo>
                  <a:cubicBezTo>
                    <a:pt x="19174" y="0"/>
                    <a:pt x="21600" y="4830"/>
                    <a:pt x="21600" y="1080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285" name="AutoShape 100">
            <a:extLst>
              <a:ext uri="{FF2B5EF4-FFF2-40B4-BE49-F238E27FC236}">
                <a16:creationId xmlns:a16="http://schemas.microsoft.com/office/drawing/2014/main" id="{A3275B45-DF42-E119-A938-FF7124C56131}"/>
              </a:ext>
            </a:extLst>
          </p:cNvPr>
          <p:cNvSpPr>
            <a:spLocks/>
          </p:cNvSpPr>
          <p:nvPr/>
        </p:nvSpPr>
        <p:spPr bwMode="auto">
          <a:xfrm>
            <a:off x="5109098" y="5773054"/>
            <a:ext cx="247741" cy="283548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0057" y="6750"/>
                </a:moveTo>
                <a:lnTo>
                  <a:pt x="1542" y="6750"/>
                </a:lnTo>
                <a:lnTo>
                  <a:pt x="1542" y="4725"/>
                </a:lnTo>
                <a:lnTo>
                  <a:pt x="20057" y="4725"/>
                </a:lnTo>
                <a:cubicBezTo>
                  <a:pt x="20057" y="4725"/>
                  <a:pt x="20057" y="6750"/>
                  <a:pt x="20057" y="6750"/>
                </a:cubicBezTo>
                <a:close/>
                <a:moveTo>
                  <a:pt x="17485" y="10124"/>
                </a:moveTo>
                <a:lnTo>
                  <a:pt x="4113" y="10124"/>
                </a:lnTo>
                <a:lnTo>
                  <a:pt x="3857" y="8100"/>
                </a:lnTo>
                <a:lnTo>
                  <a:pt x="17742" y="8100"/>
                </a:lnTo>
                <a:cubicBezTo>
                  <a:pt x="17742" y="8100"/>
                  <a:pt x="17485" y="10124"/>
                  <a:pt x="17485" y="10124"/>
                </a:cubicBezTo>
                <a:close/>
                <a:moveTo>
                  <a:pt x="16542" y="17549"/>
                </a:moveTo>
                <a:lnTo>
                  <a:pt x="5057" y="17549"/>
                </a:lnTo>
                <a:lnTo>
                  <a:pt x="4199" y="10800"/>
                </a:lnTo>
                <a:lnTo>
                  <a:pt x="17399" y="10800"/>
                </a:lnTo>
                <a:cubicBezTo>
                  <a:pt x="17399" y="10800"/>
                  <a:pt x="16542" y="17549"/>
                  <a:pt x="16542" y="17549"/>
                </a:cubicBezTo>
                <a:close/>
                <a:moveTo>
                  <a:pt x="5400" y="20249"/>
                </a:moveTo>
                <a:lnTo>
                  <a:pt x="5142" y="18225"/>
                </a:lnTo>
                <a:lnTo>
                  <a:pt x="16456" y="18225"/>
                </a:lnTo>
                <a:lnTo>
                  <a:pt x="16200" y="20249"/>
                </a:lnTo>
                <a:cubicBezTo>
                  <a:pt x="16200" y="20249"/>
                  <a:pt x="5400" y="20249"/>
                  <a:pt x="5400" y="20249"/>
                </a:cubicBezTo>
                <a:close/>
                <a:moveTo>
                  <a:pt x="3857" y="1350"/>
                </a:moveTo>
                <a:lnTo>
                  <a:pt x="17742" y="1350"/>
                </a:lnTo>
                <a:lnTo>
                  <a:pt x="18514" y="3375"/>
                </a:lnTo>
                <a:lnTo>
                  <a:pt x="3085" y="3375"/>
                </a:lnTo>
                <a:cubicBezTo>
                  <a:pt x="3085" y="3375"/>
                  <a:pt x="3857" y="1350"/>
                  <a:pt x="3857" y="1350"/>
                </a:cubicBezTo>
                <a:close/>
                <a:moveTo>
                  <a:pt x="20143" y="3389"/>
                </a:moveTo>
                <a:lnTo>
                  <a:pt x="19205" y="922"/>
                </a:lnTo>
                <a:cubicBezTo>
                  <a:pt x="18996" y="371"/>
                  <a:pt x="18407" y="0"/>
                  <a:pt x="17742" y="0"/>
                </a:cubicBezTo>
                <a:lnTo>
                  <a:pt x="3857" y="0"/>
                </a:lnTo>
                <a:cubicBezTo>
                  <a:pt x="3192" y="0"/>
                  <a:pt x="2603" y="371"/>
                  <a:pt x="2393" y="922"/>
                </a:cubicBezTo>
                <a:lnTo>
                  <a:pt x="1448" y="3391"/>
                </a:lnTo>
                <a:cubicBezTo>
                  <a:pt x="643" y="3436"/>
                  <a:pt x="0" y="4008"/>
                  <a:pt x="0" y="4725"/>
                </a:cubicBezTo>
                <a:lnTo>
                  <a:pt x="0" y="6750"/>
                </a:lnTo>
                <a:cubicBezTo>
                  <a:pt x="0" y="7495"/>
                  <a:pt x="690" y="8100"/>
                  <a:pt x="1542" y="8100"/>
                </a:cubicBezTo>
                <a:lnTo>
                  <a:pt x="2340" y="8100"/>
                </a:lnTo>
                <a:cubicBezTo>
                  <a:pt x="2340" y="8150"/>
                  <a:pt x="2317" y="8198"/>
                  <a:pt x="2323" y="8249"/>
                </a:cubicBezTo>
                <a:lnTo>
                  <a:pt x="3866" y="20398"/>
                </a:lnTo>
                <a:cubicBezTo>
                  <a:pt x="3953" y="21082"/>
                  <a:pt x="4614" y="21599"/>
                  <a:pt x="5400" y="21599"/>
                </a:cubicBezTo>
                <a:lnTo>
                  <a:pt x="16200" y="21599"/>
                </a:lnTo>
                <a:cubicBezTo>
                  <a:pt x="16986" y="21599"/>
                  <a:pt x="17646" y="21082"/>
                  <a:pt x="17732" y="20398"/>
                </a:cubicBezTo>
                <a:lnTo>
                  <a:pt x="19275" y="8249"/>
                </a:lnTo>
                <a:cubicBezTo>
                  <a:pt x="19282" y="8198"/>
                  <a:pt x="19258" y="8150"/>
                  <a:pt x="19258" y="8100"/>
                </a:cubicBezTo>
                <a:lnTo>
                  <a:pt x="20057" y="8100"/>
                </a:lnTo>
                <a:cubicBezTo>
                  <a:pt x="20908" y="8100"/>
                  <a:pt x="21600" y="7495"/>
                  <a:pt x="21600" y="6750"/>
                </a:cubicBezTo>
                <a:lnTo>
                  <a:pt x="21600" y="4725"/>
                </a:lnTo>
                <a:cubicBezTo>
                  <a:pt x="21600" y="4006"/>
                  <a:pt x="20952" y="3431"/>
                  <a:pt x="20143" y="3389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45" tIns="19045" rIns="19045" bIns="19045" anchor="ctr"/>
          <a:lstStyle/>
          <a:p>
            <a:pPr algn="ctr" defTabSz="228543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509686D4-3D72-F672-350E-386ABF7B3023}"/>
              </a:ext>
            </a:extLst>
          </p:cNvPr>
          <p:cNvGrpSpPr/>
          <p:nvPr/>
        </p:nvGrpSpPr>
        <p:grpSpPr>
          <a:xfrm>
            <a:off x="4564419" y="5765133"/>
            <a:ext cx="283065" cy="247741"/>
            <a:chOff x="2357965" y="6359786"/>
            <a:chExt cx="283065" cy="247741"/>
          </a:xfrm>
          <a:solidFill>
            <a:srgbClr val="383537"/>
          </a:solidFill>
        </p:grpSpPr>
        <p:sp>
          <p:nvSpPr>
            <p:cNvPr id="287" name="AutoShape 101">
              <a:extLst>
                <a:ext uri="{FF2B5EF4-FFF2-40B4-BE49-F238E27FC236}">
                  <a16:creationId xmlns:a16="http://schemas.microsoft.com/office/drawing/2014/main" id="{8C8F7135-3237-02D7-A58F-B2CD2F0BF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965" y="6359786"/>
              <a:ext cx="283065" cy="24774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249" y="18514"/>
                  </a:moveTo>
                  <a:cubicBezTo>
                    <a:pt x="20249" y="19365"/>
                    <a:pt x="19644" y="20057"/>
                    <a:pt x="18899" y="20057"/>
                  </a:cubicBezTo>
                  <a:lnTo>
                    <a:pt x="2699" y="20057"/>
                  </a:lnTo>
                  <a:cubicBezTo>
                    <a:pt x="1955" y="20057"/>
                    <a:pt x="1349" y="19365"/>
                    <a:pt x="1349" y="18514"/>
                  </a:cubicBezTo>
                  <a:lnTo>
                    <a:pt x="1349" y="13114"/>
                  </a:lnTo>
                  <a:lnTo>
                    <a:pt x="4050" y="1542"/>
                  </a:lnTo>
                  <a:lnTo>
                    <a:pt x="17549" y="1542"/>
                  </a:lnTo>
                  <a:lnTo>
                    <a:pt x="20249" y="13114"/>
                  </a:lnTo>
                  <a:cubicBezTo>
                    <a:pt x="20249" y="13114"/>
                    <a:pt x="20249" y="18514"/>
                    <a:pt x="20249" y="18514"/>
                  </a:cubicBezTo>
                  <a:close/>
                  <a:moveTo>
                    <a:pt x="21548" y="12693"/>
                  </a:moveTo>
                  <a:lnTo>
                    <a:pt x="18847" y="1117"/>
                  </a:lnTo>
                  <a:cubicBezTo>
                    <a:pt x="18683" y="460"/>
                    <a:pt x="18150" y="0"/>
                    <a:pt x="17549" y="0"/>
                  </a:cubicBezTo>
                  <a:lnTo>
                    <a:pt x="10800" y="0"/>
                  </a:lnTo>
                  <a:lnTo>
                    <a:pt x="4049" y="0"/>
                  </a:lnTo>
                  <a:cubicBezTo>
                    <a:pt x="3449" y="0"/>
                    <a:pt x="2916" y="460"/>
                    <a:pt x="2752" y="1117"/>
                  </a:cubicBezTo>
                  <a:lnTo>
                    <a:pt x="51" y="12693"/>
                  </a:lnTo>
                  <a:cubicBezTo>
                    <a:pt x="17" y="12835"/>
                    <a:pt x="0" y="12976"/>
                    <a:pt x="0" y="13114"/>
                  </a:cubicBezTo>
                  <a:lnTo>
                    <a:pt x="0" y="18514"/>
                  </a:lnTo>
                  <a:cubicBezTo>
                    <a:pt x="0" y="20218"/>
                    <a:pt x="1208" y="21600"/>
                    <a:pt x="2699" y="21600"/>
                  </a:cubicBezTo>
                  <a:lnTo>
                    <a:pt x="18899" y="21600"/>
                  </a:lnTo>
                  <a:cubicBezTo>
                    <a:pt x="20391" y="21600"/>
                    <a:pt x="21600" y="20218"/>
                    <a:pt x="21600" y="18514"/>
                  </a:cubicBezTo>
                  <a:lnTo>
                    <a:pt x="21600" y="13114"/>
                  </a:lnTo>
                  <a:cubicBezTo>
                    <a:pt x="21600" y="12976"/>
                    <a:pt x="21582" y="12835"/>
                    <a:pt x="21548" y="12693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88" name="AutoShape 102">
              <a:extLst>
                <a:ext uri="{FF2B5EF4-FFF2-40B4-BE49-F238E27FC236}">
                  <a16:creationId xmlns:a16="http://schemas.microsoft.com/office/drawing/2014/main" id="{011EEC10-E522-5926-3E7B-CF5AA4F4C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643" y="6393226"/>
              <a:ext cx="215806" cy="159194"/>
            </a:xfrm>
            <a:custGeom>
              <a:avLst/>
              <a:gdLst>
                <a:gd name="T0" fmla="+- 0 10799 40"/>
                <a:gd name="T1" fmla="*/ T0 w 21519"/>
                <a:gd name="T2" fmla="*/ 10800 h 21600"/>
                <a:gd name="T3" fmla="+- 0 10799 40"/>
                <a:gd name="T4" fmla="*/ T3 w 21519"/>
                <a:gd name="T5" fmla="*/ 10800 h 21600"/>
                <a:gd name="T6" fmla="+- 0 10799 40"/>
                <a:gd name="T7" fmla="*/ T6 w 21519"/>
                <a:gd name="T8" fmla="*/ 10800 h 21600"/>
                <a:gd name="T9" fmla="+- 0 10799 40"/>
                <a:gd name="T10" fmla="*/ T9 w 21519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1519" h="21600">
                  <a:moveTo>
                    <a:pt x="18070" y="14399"/>
                  </a:moveTo>
                  <a:lnTo>
                    <a:pt x="16603" y="14399"/>
                  </a:lnTo>
                  <a:cubicBezTo>
                    <a:pt x="15931" y="14399"/>
                    <a:pt x="15325" y="14907"/>
                    <a:pt x="15024" y="15725"/>
                  </a:cubicBezTo>
                  <a:lnTo>
                    <a:pt x="13746" y="19199"/>
                  </a:lnTo>
                  <a:lnTo>
                    <a:pt x="7773" y="19199"/>
                  </a:lnTo>
                  <a:lnTo>
                    <a:pt x="6495" y="15725"/>
                  </a:lnTo>
                  <a:cubicBezTo>
                    <a:pt x="6194" y="14907"/>
                    <a:pt x="5588" y="14399"/>
                    <a:pt x="4916" y="14399"/>
                  </a:cubicBezTo>
                  <a:lnTo>
                    <a:pt x="3449" y="14399"/>
                  </a:lnTo>
                  <a:lnTo>
                    <a:pt x="1343" y="14399"/>
                  </a:lnTo>
                  <a:lnTo>
                    <a:pt x="3924" y="1200"/>
                  </a:lnTo>
                  <a:lnTo>
                    <a:pt x="17595" y="1200"/>
                  </a:lnTo>
                  <a:lnTo>
                    <a:pt x="20176" y="14399"/>
                  </a:lnTo>
                  <a:cubicBezTo>
                    <a:pt x="20176" y="14399"/>
                    <a:pt x="18070" y="14399"/>
                    <a:pt x="18070" y="14399"/>
                  </a:cubicBezTo>
                  <a:close/>
                  <a:moveTo>
                    <a:pt x="17595" y="0"/>
                  </a:moveTo>
                  <a:lnTo>
                    <a:pt x="3924" y="0"/>
                  </a:lnTo>
                  <a:cubicBezTo>
                    <a:pt x="3524" y="0"/>
                    <a:pt x="3174" y="366"/>
                    <a:pt x="3071" y="891"/>
                  </a:cubicBezTo>
                  <a:lnTo>
                    <a:pt x="28" y="15291"/>
                  </a:lnTo>
                  <a:cubicBezTo>
                    <a:pt x="-40" y="15651"/>
                    <a:pt x="16" y="16035"/>
                    <a:pt x="183" y="16330"/>
                  </a:cubicBezTo>
                  <a:cubicBezTo>
                    <a:pt x="350" y="16625"/>
                    <a:pt x="609" y="16799"/>
                    <a:pt x="883" y="16799"/>
                  </a:cubicBezTo>
                  <a:lnTo>
                    <a:pt x="3449" y="16799"/>
                  </a:lnTo>
                  <a:lnTo>
                    <a:pt x="4456" y="16799"/>
                  </a:lnTo>
                  <a:lnTo>
                    <a:pt x="4916" y="16799"/>
                  </a:lnTo>
                  <a:lnTo>
                    <a:pt x="6194" y="20274"/>
                  </a:lnTo>
                  <a:cubicBezTo>
                    <a:pt x="6493" y="21086"/>
                    <a:pt x="7104" y="21599"/>
                    <a:pt x="7773" y="21599"/>
                  </a:cubicBezTo>
                  <a:lnTo>
                    <a:pt x="13746" y="21599"/>
                  </a:lnTo>
                  <a:cubicBezTo>
                    <a:pt x="14415" y="21599"/>
                    <a:pt x="15026" y="21086"/>
                    <a:pt x="15325" y="20274"/>
                  </a:cubicBezTo>
                  <a:lnTo>
                    <a:pt x="16603" y="16799"/>
                  </a:lnTo>
                  <a:lnTo>
                    <a:pt x="17063" y="16799"/>
                  </a:lnTo>
                  <a:lnTo>
                    <a:pt x="18070" y="16799"/>
                  </a:lnTo>
                  <a:lnTo>
                    <a:pt x="20636" y="16799"/>
                  </a:lnTo>
                  <a:cubicBezTo>
                    <a:pt x="20910" y="16799"/>
                    <a:pt x="21169" y="16625"/>
                    <a:pt x="21336" y="16330"/>
                  </a:cubicBezTo>
                  <a:cubicBezTo>
                    <a:pt x="21503" y="16035"/>
                    <a:pt x="21560" y="15651"/>
                    <a:pt x="21490" y="15291"/>
                  </a:cubicBezTo>
                  <a:lnTo>
                    <a:pt x="18448" y="891"/>
                  </a:lnTo>
                  <a:cubicBezTo>
                    <a:pt x="18345" y="366"/>
                    <a:pt x="17995" y="0"/>
                    <a:pt x="17595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D07281D5-9804-57E7-5F80-8F83479E2F33}"/>
              </a:ext>
            </a:extLst>
          </p:cNvPr>
          <p:cNvGrpSpPr/>
          <p:nvPr/>
        </p:nvGrpSpPr>
        <p:grpSpPr>
          <a:xfrm>
            <a:off x="3980952" y="5747416"/>
            <a:ext cx="283065" cy="247741"/>
            <a:chOff x="2569485" y="4937447"/>
            <a:chExt cx="464344" cy="406400"/>
          </a:xfrm>
          <a:solidFill>
            <a:srgbClr val="383537"/>
          </a:solidFill>
        </p:grpSpPr>
        <p:sp>
          <p:nvSpPr>
            <p:cNvPr id="290" name="AutoShape 103">
              <a:extLst>
                <a:ext uri="{FF2B5EF4-FFF2-40B4-BE49-F238E27FC236}">
                  <a16:creationId xmlns:a16="http://schemas.microsoft.com/office/drawing/2014/main" id="{9ED8C613-29E6-7753-12C5-7445A496D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510" y="5009678"/>
              <a:ext cx="166688" cy="10953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660" y="0"/>
                  </a:moveTo>
                  <a:cubicBezTo>
                    <a:pt x="9461" y="0"/>
                    <a:pt x="0" y="9233"/>
                    <a:pt x="0" y="20160"/>
                  </a:cubicBezTo>
                  <a:cubicBezTo>
                    <a:pt x="0" y="20954"/>
                    <a:pt x="420" y="21600"/>
                    <a:pt x="939" y="21600"/>
                  </a:cubicBezTo>
                  <a:cubicBezTo>
                    <a:pt x="1457" y="21600"/>
                    <a:pt x="1878" y="20954"/>
                    <a:pt x="1878" y="20160"/>
                  </a:cubicBezTo>
                  <a:cubicBezTo>
                    <a:pt x="1878" y="10956"/>
                    <a:pt x="10655" y="2880"/>
                    <a:pt x="20660" y="2880"/>
                  </a:cubicBezTo>
                  <a:cubicBezTo>
                    <a:pt x="21179" y="2880"/>
                    <a:pt x="21600" y="2234"/>
                    <a:pt x="21600" y="1440"/>
                  </a:cubicBezTo>
                  <a:cubicBezTo>
                    <a:pt x="21600" y="645"/>
                    <a:pt x="21179" y="0"/>
                    <a:pt x="2066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91" name="AutoShape 104">
              <a:extLst>
                <a:ext uri="{FF2B5EF4-FFF2-40B4-BE49-F238E27FC236}">
                  <a16:creationId xmlns:a16="http://schemas.microsoft.com/office/drawing/2014/main" id="{B98C4815-44F3-6F06-A015-D7F8C7529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485" y="4937447"/>
              <a:ext cx="464344" cy="40640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16971"/>
                  </a:moveTo>
                  <a:cubicBezTo>
                    <a:pt x="10181" y="16971"/>
                    <a:pt x="9546" y="16918"/>
                    <a:pt x="8912" y="16811"/>
                  </a:cubicBezTo>
                  <a:cubicBezTo>
                    <a:pt x="8847" y="16800"/>
                    <a:pt x="8781" y="16794"/>
                    <a:pt x="8716" y="16794"/>
                  </a:cubicBezTo>
                  <a:cubicBezTo>
                    <a:pt x="8315" y="16794"/>
                    <a:pt x="7931" y="16999"/>
                    <a:pt x="7673" y="17359"/>
                  </a:cubicBezTo>
                  <a:cubicBezTo>
                    <a:pt x="7384" y="17761"/>
                    <a:pt x="6563" y="18657"/>
                    <a:pt x="5591" y="19318"/>
                  </a:cubicBezTo>
                  <a:cubicBezTo>
                    <a:pt x="5854" y="18628"/>
                    <a:pt x="6060" y="17853"/>
                    <a:pt x="6074" y="17056"/>
                  </a:cubicBezTo>
                  <a:cubicBezTo>
                    <a:pt x="6078" y="17006"/>
                    <a:pt x="6080" y="16956"/>
                    <a:pt x="6080" y="16914"/>
                  </a:cubicBezTo>
                  <a:cubicBezTo>
                    <a:pt x="6080" y="16334"/>
                    <a:pt x="5796" y="15803"/>
                    <a:pt x="5344" y="15540"/>
                  </a:cubicBezTo>
                  <a:cubicBezTo>
                    <a:pt x="2843" y="14080"/>
                    <a:pt x="1349" y="11731"/>
                    <a:pt x="1349" y="9257"/>
                  </a:cubicBezTo>
                  <a:cubicBezTo>
                    <a:pt x="1349" y="5003"/>
                    <a:pt x="5588" y="1542"/>
                    <a:pt x="10800" y="1542"/>
                  </a:cubicBezTo>
                  <a:cubicBezTo>
                    <a:pt x="16011" y="1542"/>
                    <a:pt x="20249" y="5003"/>
                    <a:pt x="20249" y="9257"/>
                  </a:cubicBezTo>
                  <a:cubicBezTo>
                    <a:pt x="20249" y="13510"/>
                    <a:pt x="16011" y="16971"/>
                    <a:pt x="10800" y="16971"/>
                  </a:cubicBezTo>
                  <a:moveTo>
                    <a:pt x="10800" y="0"/>
                  </a:moveTo>
                  <a:cubicBezTo>
                    <a:pt x="4835" y="0"/>
                    <a:pt x="0" y="4144"/>
                    <a:pt x="0" y="9257"/>
                  </a:cubicBezTo>
                  <a:cubicBezTo>
                    <a:pt x="0" y="12440"/>
                    <a:pt x="1875" y="15248"/>
                    <a:pt x="4730" y="16914"/>
                  </a:cubicBezTo>
                  <a:cubicBezTo>
                    <a:pt x="4730" y="16935"/>
                    <a:pt x="4724" y="16949"/>
                    <a:pt x="4724" y="16971"/>
                  </a:cubicBezTo>
                  <a:cubicBezTo>
                    <a:pt x="4724" y="18354"/>
                    <a:pt x="3821" y="19843"/>
                    <a:pt x="3423" y="20625"/>
                  </a:cubicBezTo>
                  <a:lnTo>
                    <a:pt x="3425" y="20625"/>
                  </a:lnTo>
                  <a:cubicBezTo>
                    <a:pt x="3393" y="20709"/>
                    <a:pt x="3374" y="20802"/>
                    <a:pt x="3374" y="20900"/>
                  </a:cubicBezTo>
                  <a:cubicBezTo>
                    <a:pt x="3374" y="21287"/>
                    <a:pt x="3648" y="21600"/>
                    <a:pt x="3986" y="21600"/>
                  </a:cubicBezTo>
                  <a:cubicBezTo>
                    <a:pt x="4049" y="21600"/>
                    <a:pt x="4161" y="21580"/>
                    <a:pt x="4158" y="21590"/>
                  </a:cubicBezTo>
                  <a:cubicBezTo>
                    <a:pt x="6268" y="21195"/>
                    <a:pt x="8255" y="18979"/>
                    <a:pt x="8716" y="18338"/>
                  </a:cubicBezTo>
                  <a:cubicBezTo>
                    <a:pt x="9391" y="18451"/>
                    <a:pt x="10086" y="18514"/>
                    <a:pt x="10800" y="18514"/>
                  </a:cubicBezTo>
                  <a:cubicBezTo>
                    <a:pt x="16764" y="18514"/>
                    <a:pt x="21600" y="14369"/>
                    <a:pt x="21600" y="9257"/>
                  </a:cubicBezTo>
                  <a:cubicBezTo>
                    <a:pt x="21600" y="4144"/>
                    <a:pt x="16764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C1EB2BA8-5AE1-B552-1D24-110B064513AD}"/>
              </a:ext>
            </a:extLst>
          </p:cNvPr>
          <p:cNvGrpSpPr/>
          <p:nvPr/>
        </p:nvGrpSpPr>
        <p:grpSpPr>
          <a:xfrm>
            <a:off x="3442002" y="5800457"/>
            <a:ext cx="282580" cy="177096"/>
            <a:chOff x="1263067" y="6395108"/>
            <a:chExt cx="282580" cy="177096"/>
          </a:xfrm>
          <a:solidFill>
            <a:srgbClr val="383537"/>
          </a:solidFill>
        </p:grpSpPr>
        <p:sp>
          <p:nvSpPr>
            <p:cNvPr id="293" name="AutoShape 105">
              <a:extLst>
                <a:ext uri="{FF2B5EF4-FFF2-40B4-BE49-F238E27FC236}">
                  <a16:creationId xmlns:a16="http://schemas.microsoft.com/office/drawing/2014/main" id="{0C790DF3-11F6-C419-F1E2-5E66956D7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067" y="6395108"/>
              <a:ext cx="282580" cy="177096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19438"/>
                  </a:moveTo>
                  <a:cubicBezTo>
                    <a:pt x="7005" y="19438"/>
                    <a:pt x="3289" y="15988"/>
                    <a:pt x="1437" y="10797"/>
                  </a:cubicBezTo>
                  <a:cubicBezTo>
                    <a:pt x="3298" y="5598"/>
                    <a:pt x="7009" y="2161"/>
                    <a:pt x="10800" y="2161"/>
                  </a:cubicBezTo>
                  <a:cubicBezTo>
                    <a:pt x="14595" y="2161"/>
                    <a:pt x="18310" y="5611"/>
                    <a:pt x="20162" y="10802"/>
                  </a:cubicBezTo>
                  <a:cubicBezTo>
                    <a:pt x="18301" y="16000"/>
                    <a:pt x="14590" y="19438"/>
                    <a:pt x="10800" y="19438"/>
                  </a:cubicBezTo>
                  <a:moveTo>
                    <a:pt x="21576" y="10561"/>
                  </a:moveTo>
                  <a:cubicBezTo>
                    <a:pt x="21569" y="10516"/>
                    <a:pt x="21573" y="10467"/>
                    <a:pt x="21562" y="10423"/>
                  </a:cubicBezTo>
                  <a:cubicBezTo>
                    <a:pt x="21558" y="10406"/>
                    <a:pt x="21548" y="10395"/>
                    <a:pt x="21544" y="10378"/>
                  </a:cubicBezTo>
                  <a:cubicBezTo>
                    <a:pt x="21537" y="10352"/>
                    <a:pt x="21539" y="10322"/>
                    <a:pt x="21530" y="10297"/>
                  </a:cubicBezTo>
                  <a:cubicBezTo>
                    <a:pt x="19569" y="4298"/>
                    <a:pt x="15302" y="0"/>
                    <a:pt x="10800" y="0"/>
                  </a:cubicBezTo>
                  <a:cubicBezTo>
                    <a:pt x="6297" y="0"/>
                    <a:pt x="2030" y="4290"/>
                    <a:pt x="69" y="10290"/>
                  </a:cubicBezTo>
                  <a:cubicBezTo>
                    <a:pt x="61" y="10316"/>
                    <a:pt x="62" y="10344"/>
                    <a:pt x="55" y="10370"/>
                  </a:cubicBezTo>
                  <a:cubicBezTo>
                    <a:pt x="51" y="10387"/>
                    <a:pt x="41" y="10398"/>
                    <a:pt x="37" y="10415"/>
                  </a:cubicBezTo>
                  <a:cubicBezTo>
                    <a:pt x="26" y="10459"/>
                    <a:pt x="30" y="10508"/>
                    <a:pt x="24" y="10554"/>
                  </a:cubicBezTo>
                  <a:cubicBezTo>
                    <a:pt x="12" y="10635"/>
                    <a:pt x="0" y="10714"/>
                    <a:pt x="0" y="10796"/>
                  </a:cubicBezTo>
                  <a:cubicBezTo>
                    <a:pt x="0" y="10878"/>
                    <a:pt x="12" y="10955"/>
                    <a:pt x="24" y="11038"/>
                  </a:cubicBezTo>
                  <a:cubicBezTo>
                    <a:pt x="30" y="11083"/>
                    <a:pt x="26" y="11131"/>
                    <a:pt x="37" y="11175"/>
                  </a:cubicBezTo>
                  <a:cubicBezTo>
                    <a:pt x="41" y="11193"/>
                    <a:pt x="51" y="11204"/>
                    <a:pt x="55" y="11220"/>
                  </a:cubicBezTo>
                  <a:cubicBezTo>
                    <a:pt x="62" y="11247"/>
                    <a:pt x="61" y="11276"/>
                    <a:pt x="69" y="11302"/>
                  </a:cubicBezTo>
                  <a:cubicBezTo>
                    <a:pt x="2030" y="17300"/>
                    <a:pt x="6297" y="21599"/>
                    <a:pt x="10800" y="21599"/>
                  </a:cubicBezTo>
                  <a:cubicBezTo>
                    <a:pt x="15302" y="21599"/>
                    <a:pt x="19569" y="17308"/>
                    <a:pt x="21530" y="11309"/>
                  </a:cubicBezTo>
                  <a:cubicBezTo>
                    <a:pt x="21539" y="11283"/>
                    <a:pt x="21537" y="11255"/>
                    <a:pt x="21544" y="11228"/>
                  </a:cubicBezTo>
                  <a:cubicBezTo>
                    <a:pt x="21548" y="11212"/>
                    <a:pt x="21558" y="11201"/>
                    <a:pt x="21562" y="11183"/>
                  </a:cubicBezTo>
                  <a:cubicBezTo>
                    <a:pt x="21573" y="11139"/>
                    <a:pt x="21569" y="11089"/>
                    <a:pt x="21576" y="11044"/>
                  </a:cubicBezTo>
                  <a:cubicBezTo>
                    <a:pt x="21587" y="10963"/>
                    <a:pt x="21599" y="10885"/>
                    <a:pt x="21599" y="10803"/>
                  </a:cubicBezTo>
                  <a:cubicBezTo>
                    <a:pt x="21599" y="10721"/>
                    <a:pt x="21587" y="10642"/>
                    <a:pt x="21576" y="10561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94" name="AutoShape 106">
              <a:extLst>
                <a:ext uri="{FF2B5EF4-FFF2-40B4-BE49-F238E27FC236}">
                  <a16:creationId xmlns:a16="http://schemas.microsoft.com/office/drawing/2014/main" id="{BA3F5E40-F935-0CF8-DD46-B57496D00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836" y="6445081"/>
              <a:ext cx="40161" cy="39677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202" y="0"/>
                  </a:moveTo>
                  <a:cubicBezTo>
                    <a:pt x="19193" y="0"/>
                    <a:pt x="19183" y="4"/>
                    <a:pt x="19174" y="4"/>
                  </a:cubicBezTo>
                  <a:cubicBezTo>
                    <a:pt x="8585" y="23"/>
                    <a:pt x="0" y="8607"/>
                    <a:pt x="0" y="19198"/>
                  </a:cubicBezTo>
                  <a:cubicBezTo>
                    <a:pt x="0" y="20523"/>
                    <a:pt x="1076" y="21600"/>
                    <a:pt x="2402" y="21600"/>
                  </a:cubicBezTo>
                  <a:cubicBezTo>
                    <a:pt x="3722" y="21600"/>
                    <a:pt x="4799" y="20523"/>
                    <a:pt x="4799" y="19198"/>
                  </a:cubicBezTo>
                  <a:cubicBezTo>
                    <a:pt x="4799" y="11262"/>
                    <a:pt x="11262" y="4803"/>
                    <a:pt x="19202" y="4803"/>
                  </a:cubicBezTo>
                  <a:lnTo>
                    <a:pt x="19202" y="4798"/>
                  </a:lnTo>
                  <a:cubicBezTo>
                    <a:pt x="20523" y="4798"/>
                    <a:pt x="21599" y="3721"/>
                    <a:pt x="21599" y="2401"/>
                  </a:cubicBezTo>
                  <a:cubicBezTo>
                    <a:pt x="21599" y="1076"/>
                    <a:pt x="20523" y="0"/>
                    <a:pt x="19202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95" name="AutoShape 107">
              <a:extLst>
                <a:ext uri="{FF2B5EF4-FFF2-40B4-BE49-F238E27FC236}">
                  <a16:creationId xmlns:a16="http://schemas.microsoft.com/office/drawing/2014/main" id="{0274E5A5-7C61-069F-5EFB-89D597D57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422" y="6421720"/>
              <a:ext cx="123871" cy="12387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20057"/>
                  </a:moveTo>
                  <a:cubicBezTo>
                    <a:pt x="5694" y="20057"/>
                    <a:pt x="1542" y="15905"/>
                    <a:pt x="1542" y="10800"/>
                  </a:cubicBezTo>
                  <a:cubicBezTo>
                    <a:pt x="1542" y="5694"/>
                    <a:pt x="5694" y="1542"/>
                    <a:pt x="10800" y="1542"/>
                  </a:cubicBezTo>
                  <a:cubicBezTo>
                    <a:pt x="15905" y="1542"/>
                    <a:pt x="20057" y="5694"/>
                    <a:pt x="20057" y="10800"/>
                  </a:cubicBezTo>
                  <a:cubicBezTo>
                    <a:pt x="20057" y="15905"/>
                    <a:pt x="15905" y="20057"/>
                    <a:pt x="10800" y="20057"/>
                  </a:cubicBezTo>
                  <a:moveTo>
                    <a:pt x="10800" y="0"/>
                  </a:moveTo>
                  <a:cubicBezTo>
                    <a:pt x="4834" y="0"/>
                    <a:pt x="0" y="4834"/>
                    <a:pt x="0" y="10800"/>
                  </a:cubicBezTo>
                  <a:cubicBezTo>
                    <a:pt x="0" y="16765"/>
                    <a:pt x="4834" y="21600"/>
                    <a:pt x="10800" y="21600"/>
                  </a:cubicBezTo>
                  <a:cubicBezTo>
                    <a:pt x="16765" y="21600"/>
                    <a:pt x="21599" y="16765"/>
                    <a:pt x="21599" y="10800"/>
                  </a:cubicBezTo>
                  <a:cubicBezTo>
                    <a:pt x="21599" y="4834"/>
                    <a:pt x="16765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DE4B6811-CE0D-780B-9284-0B1051351E85}"/>
              </a:ext>
            </a:extLst>
          </p:cNvPr>
          <p:cNvGrpSpPr/>
          <p:nvPr/>
        </p:nvGrpSpPr>
        <p:grpSpPr>
          <a:xfrm>
            <a:off x="2933455" y="5718169"/>
            <a:ext cx="212419" cy="283548"/>
            <a:chOff x="729542" y="6341883"/>
            <a:chExt cx="212419" cy="283548"/>
          </a:xfrm>
          <a:solidFill>
            <a:srgbClr val="383537"/>
          </a:solidFill>
        </p:grpSpPr>
        <p:sp>
          <p:nvSpPr>
            <p:cNvPr id="297" name="AutoShape 108">
              <a:extLst>
                <a:ext uri="{FF2B5EF4-FFF2-40B4-BE49-F238E27FC236}">
                  <a16:creationId xmlns:a16="http://schemas.microsoft.com/office/drawing/2014/main" id="{C00CAAE1-2806-E7F2-F8C0-01FB0DBB8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232" y="6387690"/>
              <a:ext cx="106452" cy="10645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1800"/>
                  </a:moveTo>
                  <a:cubicBezTo>
                    <a:pt x="15764" y="1800"/>
                    <a:pt x="19800" y="5835"/>
                    <a:pt x="19800" y="10800"/>
                  </a:cubicBezTo>
                  <a:cubicBezTo>
                    <a:pt x="19800" y="15764"/>
                    <a:pt x="15764" y="19800"/>
                    <a:pt x="10800" y="19800"/>
                  </a:cubicBezTo>
                  <a:cubicBezTo>
                    <a:pt x="5835" y="19800"/>
                    <a:pt x="1800" y="15764"/>
                    <a:pt x="1800" y="10800"/>
                  </a:cubicBezTo>
                  <a:cubicBezTo>
                    <a:pt x="1800" y="5835"/>
                    <a:pt x="5835" y="1800"/>
                    <a:pt x="10800" y="1800"/>
                  </a:cubicBezTo>
                  <a:moveTo>
                    <a:pt x="10800" y="21599"/>
                  </a:moveTo>
                  <a:cubicBezTo>
                    <a:pt x="16756" y="21599"/>
                    <a:pt x="21600" y="16756"/>
                    <a:pt x="21600" y="10800"/>
                  </a:cubicBezTo>
                  <a:cubicBezTo>
                    <a:pt x="21600" y="4843"/>
                    <a:pt x="16756" y="0"/>
                    <a:pt x="10800" y="0"/>
                  </a:cubicBezTo>
                  <a:cubicBezTo>
                    <a:pt x="4843" y="0"/>
                    <a:pt x="0" y="4843"/>
                    <a:pt x="0" y="10800"/>
                  </a:cubicBezTo>
                  <a:cubicBezTo>
                    <a:pt x="0" y="16756"/>
                    <a:pt x="4843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298" name="AutoShape 109">
              <a:extLst>
                <a:ext uri="{FF2B5EF4-FFF2-40B4-BE49-F238E27FC236}">
                  <a16:creationId xmlns:a16="http://schemas.microsoft.com/office/drawing/2014/main" id="{5979A22F-97CD-857A-8115-CD438D78F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542" y="6341883"/>
              <a:ext cx="212419" cy="28354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904" y="20170"/>
                  </a:moveTo>
                  <a:cubicBezTo>
                    <a:pt x="10885" y="20184"/>
                    <a:pt x="10830" y="20215"/>
                    <a:pt x="10782" y="20237"/>
                  </a:cubicBezTo>
                  <a:cubicBezTo>
                    <a:pt x="10774" y="20218"/>
                    <a:pt x="10707" y="20178"/>
                    <a:pt x="10666" y="20147"/>
                  </a:cubicBezTo>
                  <a:cubicBezTo>
                    <a:pt x="7368" y="17300"/>
                    <a:pt x="1799" y="12497"/>
                    <a:pt x="1799" y="8101"/>
                  </a:cubicBezTo>
                  <a:cubicBezTo>
                    <a:pt x="1799" y="4378"/>
                    <a:pt x="5838" y="1350"/>
                    <a:pt x="10800" y="1350"/>
                  </a:cubicBezTo>
                  <a:cubicBezTo>
                    <a:pt x="15762" y="1350"/>
                    <a:pt x="19800" y="4378"/>
                    <a:pt x="19800" y="8101"/>
                  </a:cubicBezTo>
                  <a:cubicBezTo>
                    <a:pt x="19800" y="12497"/>
                    <a:pt x="14231" y="17300"/>
                    <a:pt x="10904" y="20170"/>
                  </a:cubicBezTo>
                  <a:moveTo>
                    <a:pt x="10800" y="0"/>
                  </a:moveTo>
                  <a:cubicBezTo>
                    <a:pt x="4844" y="0"/>
                    <a:pt x="0" y="3588"/>
                    <a:pt x="0" y="8101"/>
                  </a:cubicBezTo>
                  <a:cubicBezTo>
                    <a:pt x="0" y="12826"/>
                    <a:pt x="5400" y="17660"/>
                    <a:pt x="9337" y="21056"/>
                  </a:cubicBezTo>
                  <a:cubicBezTo>
                    <a:pt x="9352" y="21070"/>
                    <a:pt x="9984" y="21599"/>
                    <a:pt x="10766" y="21599"/>
                  </a:cubicBezTo>
                  <a:lnTo>
                    <a:pt x="10834" y="21599"/>
                  </a:lnTo>
                  <a:cubicBezTo>
                    <a:pt x="11615" y="21599"/>
                    <a:pt x="12247" y="21070"/>
                    <a:pt x="12262" y="21056"/>
                  </a:cubicBezTo>
                  <a:cubicBezTo>
                    <a:pt x="16200" y="17660"/>
                    <a:pt x="21599" y="12826"/>
                    <a:pt x="21599" y="8101"/>
                  </a:cubicBezTo>
                  <a:cubicBezTo>
                    <a:pt x="21599" y="3588"/>
                    <a:pt x="16755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698CF83D-0E5E-811F-EF33-48C16BCA87BA}"/>
              </a:ext>
            </a:extLst>
          </p:cNvPr>
          <p:cNvGrpSpPr/>
          <p:nvPr/>
        </p:nvGrpSpPr>
        <p:grpSpPr>
          <a:xfrm>
            <a:off x="2401948" y="5786909"/>
            <a:ext cx="194516" cy="283548"/>
            <a:chOff x="3582988" y="3510757"/>
            <a:chExt cx="319088" cy="465138"/>
          </a:xfrm>
          <a:solidFill>
            <a:srgbClr val="383537"/>
          </a:solidFill>
        </p:grpSpPr>
        <p:sp>
          <p:nvSpPr>
            <p:cNvPr id="300" name="AutoShape 113">
              <a:extLst>
                <a:ext uri="{FF2B5EF4-FFF2-40B4-BE49-F238E27FC236}">
                  <a16:creationId xmlns:a16="http://schemas.microsoft.com/office/drawing/2014/main" id="{A68F6798-DDC1-70E6-2622-17D82ECA7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988" y="3510757"/>
              <a:ext cx="319088" cy="46513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5386" y="14175"/>
                  </a:moveTo>
                  <a:lnTo>
                    <a:pt x="6223" y="14175"/>
                  </a:lnTo>
                  <a:cubicBezTo>
                    <a:pt x="5734" y="13446"/>
                    <a:pt x="5147" y="12716"/>
                    <a:pt x="4568" y="12003"/>
                  </a:cubicBezTo>
                  <a:cubicBezTo>
                    <a:pt x="3287" y="10427"/>
                    <a:pt x="1963" y="8797"/>
                    <a:pt x="1963" y="7425"/>
                  </a:cubicBezTo>
                  <a:cubicBezTo>
                    <a:pt x="1963" y="4075"/>
                    <a:pt x="5927" y="1350"/>
                    <a:pt x="10800" y="1350"/>
                  </a:cubicBezTo>
                  <a:cubicBezTo>
                    <a:pt x="15672" y="1350"/>
                    <a:pt x="19636" y="4075"/>
                    <a:pt x="19636" y="7425"/>
                  </a:cubicBezTo>
                  <a:cubicBezTo>
                    <a:pt x="19636" y="8787"/>
                    <a:pt x="18312" y="10425"/>
                    <a:pt x="17029" y="12011"/>
                  </a:cubicBezTo>
                  <a:cubicBezTo>
                    <a:pt x="16455" y="12723"/>
                    <a:pt x="15873" y="13449"/>
                    <a:pt x="15386" y="14175"/>
                  </a:cubicBezTo>
                  <a:moveTo>
                    <a:pt x="10800" y="20249"/>
                  </a:moveTo>
                  <a:cubicBezTo>
                    <a:pt x="9805" y="20249"/>
                    <a:pt x="9347" y="20171"/>
                    <a:pt x="8839" y="19406"/>
                  </a:cubicBezTo>
                  <a:lnTo>
                    <a:pt x="13000" y="19048"/>
                  </a:lnTo>
                  <a:cubicBezTo>
                    <a:pt x="12398" y="20164"/>
                    <a:pt x="11959" y="20249"/>
                    <a:pt x="10800" y="20249"/>
                  </a:cubicBezTo>
                  <a:moveTo>
                    <a:pt x="7595" y="16813"/>
                  </a:moveTo>
                  <a:cubicBezTo>
                    <a:pt x="7417" y="16407"/>
                    <a:pt x="7215" y="15978"/>
                    <a:pt x="6991" y="15525"/>
                  </a:cubicBezTo>
                  <a:lnTo>
                    <a:pt x="14616" y="15525"/>
                  </a:lnTo>
                  <a:cubicBezTo>
                    <a:pt x="14496" y="15767"/>
                    <a:pt x="14375" y="16010"/>
                    <a:pt x="14270" y="16239"/>
                  </a:cubicBezTo>
                  <a:cubicBezTo>
                    <a:pt x="14270" y="16239"/>
                    <a:pt x="7595" y="16813"/>
                    <a:pt x="7595" y="16813"/>
                  </a:cubicBezTo>
                  <a:close/>
                  <a:moveTo>
                    <a:pt x="13345" y="18343"/>
                  </a:moveTo>
                  <a:lnTo>
                    <a:pt x="8476" y="18762"/>
                  </a:lnTo>
                  <a:cubicBezTo>
                    <a:pt x="8303" y="18416"/>
                    <a:pt x="8116" y="18011"/>
                    <a:pt x="7890" y="17483"/>
                  </a:cubicBezTo>
                  <a:cubicBezTo>
                    <a:pt x="7887" y="17477"/>
                    <a:pt x="7883" y="17469"/>
                    <a:pt x="7881" y="17462"/>
                  </a:cubicBezTo>
                  <a:lnTo>
                    <a:pt x="13957" y="16941"/>
                  </a:lnTo>
                  <a:cubicBezTo>
                    <a:pt x="13871" y="17140"/>
                    <a:pt x="13778" y="17350"/>
                    <a:pt x="13698" y="17537"/>
                  </a:cubicBezTo>
                  <a:cubicBezTo>
                    <a:pt x="13569" y="17841"/>
                    <a:pt x="13453" y="18104"/>
                    <a:pt x="13345" y="18343"/>
                  </a:cubicBezTo>
                  <a:moveTo>
                    <a:pt x="10800" y="0"/>
                  </a:moveTo>
                  <a:cubicBezTo>
                    <a:pt x="4835" y="0"/>
                    <a:pt x="0" y="3324"/>
                    <a:pt x="0" y="7425"/>
                  </a:cubicBezTo>
                  <a:cubicBezTo>
                    <a:pt x="0" y="10146"/>
                    <a:pt x="3621" y="13029"/>
                    <a:pt x="4939" y="15562"/>
                  </a:cubicBezTo>
                  <a:cubicBezTo>
                    <a:pt x="6906" y="19339"/>
                    <a:pt x="6688" y="21599"/>
                    <a:pt x="10800" y="21599"/>
                  </a:cubicBezTo>
                  <a:cubicBezTo>
                    <a:pt x="14972" y="21599"/>
                    <a:pt x="14692" y="19349"/>
                    <a:pt x="16660" y="15577"/>
                  </a:cubicBezTo>
                  <a:cubicBezTo>
                    <a:pt x="17983" y="13039"/>
                    <a:pt x="21600" y="10124"/>
                    <a:pt x="21600" y="7425"/>
                  </a:cubicBezTo>
                  <a:cubicBezTo>
                    <a:pt x="21600" y="3324"/>
                    <a:pt x="16764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301" name="AutoShape 114">
              <a:extLst>
                <a:ext uri="{FF2B5EF4-FFF2-40B4-BE49-F238E27FC236}">
                  <a16:creationId xmlns:a16="http://schemas.microsoft.com/office/drawing/2014/main" id="{A123FCA7-899B-D3DC-6C58-5BF06A236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219" y="3583782"/>
              <a:ext cx="94456" cy="94456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938" y="0"/>
                  </a:moveTo>
                  <a:cubicBezTo>
                    <a:pt x="8943" y="0"/>
                    <a:pt x="0" y="8942"/>
                    <a:pt x="0" y="19938"/>
                  </a:cubicBezTo>
                  <a:cubicBezTo>
                    <a:pt x="0" y="20855"/>
                    <a:pt x="743" y="21600"/>
                    <a:pt x="1661" y="21600"/>
                  </a:cubicBezTo>
                  <a:cubicBezTo>
                    <a:pt x="2579" y="21600"/>
                    <a:pt x="3323" y="20855"/>
                    <a:pt x="3323" y="19938"/>
                  </a:cubicBezTo>
                  <a:cubicBezTo>
                    <a:pt x="3323" y="10777"/>
                    <a:pt x="10777" y="3323"/>
                    <a:pt x="19938" y="3323"/>
                  </a:cubicBezTo>
                  <a:cubicBezTo>
                    <a:pt x="20856" y="3323"/>
                    <a:pt x="21600" y="2578"/>
                    <a:pt x="21600" y="1661"/>
                  </a:cubicBezTo>
                  <a:cubicBezTo>
                    <a:pt x="21600" y="744"/>
                    <a:pt x="20856" y="0"/>
                    <a:pt x="19938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A9738740-3FA2-DC03-3379-A8C0435E444A}"/>
              </a:ext>
            </a:extLst>
          </p:cNvPr>
          <p:cNvGrpSpPr/>
          <p:nvPr/>
        </p:nvGrpSpPr>
        <p:grpSpPr>
          <a:xfrm>
            <a:off x="1838316" y="5786909"/>
            <a:ext cx="212419" cy="283548"/>
            <a:chOff x="2639219" y="3510757"/>
            <a:chExt cx="348456" cy="465138"/>
          </a:xfrm>
          <a:solidFill>
            <a:srgbClr val="383537"/>
          </a:solidFill>
        </p:grpSpPr>
        <p:sp>
          <p:nvSpPr>
            <p:cNvPr id="303" name="AutoShape 115">
              <a:extLst>
                <a:ext uri="{FF2B5EF4-FFF2-40B4-BE49-F238E27FC236}">
                  <a16:creationId xmlns:a16="http://schemas.microsoft.com/office/drawing/2014/main" id="{07D76245-EFEA-B97F-25A8-709524FA9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219" y="3510757"/>
              <a:ext cx="348456" cy="46513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800" y="12825"/>
                  </a:moveTo>
                  <a:lnTo>
                    <a:pt x="19800" y="13500"/>
                  </a:lnTo>
                  <a:lnTo>
                    <a:pt x="19800" y="14850"/>
                  </a:lnTo>
                  <a:lnTo>
                    <a:pt x="19800" y="15525"/>
                  </a:lnTo>
                  <a:cubicBezTo>
                    <a:pt x="19800" y="18129"/>
                    <a:pt x="16972" y="20249"/>
                    <a:pt x="13499" y="20249"/>
                  </a:cubicBezTo>
                  <a:lnTo>
                    <a:pt x="8099" y="20249"/>
                  </a:lnTo>
                  <a:cubicBezTo>
                    <a:pt x="4627" y="20249"/>
                    <a:pt x="1800" y="18129"/>
                    <a:pt x="1800" y="15525"/>
                  </a:cubicBezTo>
                  <a:lnTo>
                    <a:pt x="1800" y="14850"/>
                  </a:lnTo>
                  <a:lnTo>
                    <a:pt x="1800" y="13500"/>
                  </a:lnTo>
                  <a:lnTo>
                    <a:pt x="1800" y="12825"/>
                  </a:lnTo>
                  <a:lnTo>
                    <a:pt x="1800" y="10800"/>
                  </a:lnTo>
                  <a:cubicBezTo>
                    <a:pt x="1800" y="10427"/>
                    <a:pt x="2203" y="10124"/>
                    <a:pt x="2699" y="10124"/>
                  </a:cubicBezTo>
                  <a:lnTo>
                    <a:pt x="4499" y="10124"/>
                  </a:lnTo>
                  <a:lnTo>
                    <a:pt x="17100" y="10124"/>
                  </a:lnTo>
                  <a:lnTo>
                    <a:pt x="18899" y="10124"/>
                  </a:lnTo>
                  <a:cubicBezTo>
                    <a:pt x="19396" y="10124"/>
                    <a:pt x="19800" y="10427"/>
                    <a:pt x="19800" y="10800"/>
                  </a:cubicBezTo>
                  <a:cubicBezTo>
                    <a:pt x="19800" y="10800"/>
                    <a:pt x="19800" y="12825"/>
                    <a:pt x="19800" y="12825"/>
                  </a:cubicBezTo>
                  <a:close/>
                  <a:moveTo>
                    <a:pt x="14400" y="6075"/>
                  </a:moveTo>
                  <a:lnTo>
                    <a:pt x="14400" y="6076"/>
                  </a:lnTo>
                  <a:lnTo>
                    <a:pt x="14400" y="8774"/>
                  </a:lnTo>
                  <a:lnTo>
                    <a:pt x="7200" y="8774"/>
                  </a:lnTo>
                  <a:lnTo>
                    <a:pt x="7200" y="6076"/>
                  </a:lnTo>
                  <a:lnTo>
                    <a:pt x="7200" y="6075"/>
                  </a:lnTo>
                  <a:cubicBezTo>
                    <a:pt x="7200" y="4583"/>
                    <a:pt x="8811" y="3375"/>
                    <a:pt x="10800" y="3375"/>
                  </a:cubicBezTo>
                  <a:cubicBezTo>
                    <a:pt x="12788" y="3375"/>
                    <a:pt x="14400" y="4583"/>
                    <a:pt x="14400" y="6075"/>
                  </a:cubicBezTo>
                  <a:moveTo>
                    <a:pt x="4499" y="6075"/>
                  </a:moveTo>
                  <a:cubicBezTo>
                    <a:pt x="4499" y="3465"/>
                    <a:pt x="7320" y="1350"/>
                    <a:pt x="10800" y="1350"/>
                  </a:cubicBezTo>
                  <a:cubicBezTo>
                    <a:pt x="14279" y="1350"/>
                    <a:pt x="17100" y="3465"/>
                    <a:pt x="17100" y="6075"/>
                  </a:cubicBezTo>
                  <a:lnTo>
                    <a:pt x="17100" y="8774"/>
                  </a:lnTo>
                  <a:lnTo>
                    <a:pt x="15299" y="8774"/>
                  </a:lnTo>
                  <a:lnTo>
                    <a:pt x="15299" y="6076"/>
                  </a:lnTo>
                  <a:cubicBezTo>
                    <a:pt x="15299" y="4212"/>
                    <a:pt x="13285" y="2701"/>
                    <a:pt x="10800" y="2701"/>
                  </a:cubicBezTo>
                  <a:cubicBezTo>
                    <a:pt x="8314" y="2701"/>
                    <a:pt x="6299" y="4212"/>
                    <a:pt x="6299" y="6076"/>
                  </a:cubicBezTo>
                  <a:lnTo>
                    <a:pt x="6299" y="8774"/>
                  </a:lnTo>
                  <a:lnTo>
                    <a:pt x="4499" y="8774"/>
                  </a:lnTo>
                  <a:cubicBezTo>
                    <a:pt x="4499" y="8774"/>
                    <a:pt x="4499" y="6075"/>
                    <a:pt x="4499" y="6075"/>
                  </a:cubicBezTo>
                  <a:close/>
                  <a:moveTo>
                    <a:pt x="18899" y="8774"/>
                  </a:moveTo>
                  <a:lnTo>
                    <a:pt x="18899" y="6075"/>
                  </a:lnTo>
                  <a:cubicBezTo>
                    <a:pt x="18899" y="2719"/>
                    <a:pt x="15274" y="0"/>
                    <a:pt x="10800" y="0"/>
                  </a:cubicBezTo>
                  <a:cubicBezTo>
                    <a:pt x="6325" y="0"/>
                    <a:pt x="2699" y="2719"/>
                    <a:pt x="2699" y="6075"/>
                  </a:cubicBezTo>
                  <a:lnTo>
                    <a:pt x="2699" y="8774"/>
                  </a:lnTo>
                  <a:cubicBezTo>
                    <a:pt x="1208" y="8774"/>
                    <a:pt x="0" y="9681"/>
                    <a:pt x="0" y="10800"/>
                  </a:cubicBezTo>
                  <a:lnTo>
                    <a:pt x="0" y="12825"/>
                  </a:lnTo>
                  <a:lnTo>
                    <a:pt x="0" y="13500"/>
                  </a:lnTo>
                  <a:lnTo>
                    <a:pt x="0" y="14850"/>
                  </a:lnTo>
                  <a:lnTo>
                    <a:pt x="0" y="15525"/>
                  </a:lnTo>
                  <a:cubicBezTo>
                    <a:pt x="0" y="18880"/>
                    <a:pt x="3625" y="21599"/>
                    <a:pt x="8099" y="21599"/>
                  </a:cubicBezTo>
                  <a:lnTo>
                    <a:pt x="13499" y="21599"/>
                  </a:lnTo>
                  <a:cubicBezTo>
                    <a:pt x="17974" y="21599"/>
                    <a:pt x="21600" y="18880"/>
                    <a:pt x="21600" y="15525"/>
                  </a:cubicBezTo>
                  <a:lnTo>
                    <a:pt x="21600" y="14850"/>
                  </a:lnTo>
                  <a:lnTo>
                    <a:pt x="21600" y="13500"/>
                  </a:lnTo>
                  <a:lnTo>
                    <a:pt x="21600" y="12825"/>
                  </a:lnTo>
                  <a:lnTo>
                    <a:pt x="21600" y="10800"/>
                  </a:lnTo>
                  <a:cubicBezTo>
                    <a:pt x="21600" y="9681"/>
                    <a:pt x="20391" y="8774"/>
                    <a:pt x="18899" y="877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304" name="AutoShape 116">
              <a:extLst>
                <a:ext uri="{FF2B5EF4-FFF2-40B4-BE49-F238E27FC236}">
                  <a16:creationId xmlns:a16="http://schemas.microsoft.com/office/drawing/2014/main" id="{523CEE5D-A32E-F468-097F-A1D383E3E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475" y="3786982"/>
              <a:ext cx="57944" cy="8731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0"/>
                  </a:moveTo>
                  <a:cubicBezTo>
                    <a:pt x="4838" y="0"/>
                    <a:pt x="0" y="3226"/>
                    <a:pt x="0" y="7201"/>
                  </a:cubicBezTo>
                  <a:cubicBezTo>
                    <a:pt x="0" y="9390"/>
                    <a:pt x="1798" y="13537"/>
                    <a:pt x="3601" y="16821"/>
                  </a:cubicBezTo>
                  <a:cubicBezTo>
                    <a:pt x="5070" y="19493"/>
                    <a:pt x="6916" y="21600"/>
                    <a:pt x="10800" y="21600"/>
                  </a:cubicBezTo>
                  <a:cubicBezTo>
                    <a:pt x="15016" y="21600"/>
                    <a:pt x="16529" y="19514"/>
                    <a:pt x="18003" y="16858"/>
                  </a:cubicBezTo>
                  <a:cubicBezTo>
                    <a:pt x="19828" y="13567"/>
                    <a:pt x="21600" y="9397"/>
                    <a:pt x="21600" y="7201"/>
                  </a:cubicBezTo>
                  <a:cubicBezTo>
                    <a:pt x="21600" y="3226"/>
                    <a:pt x="16761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305" name="AutoShape 117">
            <a:extLst>
              <a:ext uri="{FF2B5EF4-FFF2-40B4-BE49-F238E27FC236}">
                <a16:creationId xmlns:a16="http://schemas.microsoft.com/office/drawing/2014/main" id="{86E03ADF-90BE-A489-DC8D-763EE4BA2CD6}"/>
              </a:ext>
            </a:extLst>
          </p:cNvPr>
          <p:cNvSpPr>
            <a:spLocks/>
          </p:cNvSpPr>
          <p:nvPr/>
        </p:nvSpPr>
        <p:spPr bwMode="auto">
          <a:xfrm>
            <a:off x="1263118" y="5843843"/>
            <a:ext cx="283065" cy="212419"/>
          </a:xfrm>
          <a:custGeom>
            <a:avLst/>
            <a:gdLst>
              <a:gd name="T0" fmla="+- 0 10799 1"/>
              <a:gd name="T1" fmla="*/ T0 w 21596"/>
              <a:gd name="T2" fmla="*/ 10800 h 21600"/>
              <a:gd name="T3" fmla="+- 0 10799 1"/>
              <a:gd name="T4" fmla="*/ T3 w 21596"/>
              <a:gd name="T5" fmla="*/ 10800 h 21600"/>
              <a:gd name="T6" fmla="+- 0 10799 1"/>
              <a:gd name="T7" fmla="*/ T6 w 21596"/>
              <a:gd name="T8" fmla="*/ 10800 h 21600"/>
              <a:gd name="T9" fmla="+- 0 10799 1"/>
              <a:gd name="T10" fmla="*/ T9 w 21596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596" h="21600">
                <a:moveTo>
                  <a:pt x="4511" y="2151"/>
                </a:moveTo>
                <a:lnTo>
                  <a:pt x="6064" y="3877"/>
                </a:lnTo>
                <a:lnTo>
                  <a:pt x="4246" y="6302"/>
                </a:lnTo>
                <a:lnTo>
                  <a:pt x="1353" y="6302"/>
                </a:lnTo>
                <a:cubicBezTo>
                  <a:pt x="1353" y="6302"/>
                  <a:pt x="4511" y="2151"/>
                  <a:pt x="4511" y="2151"/>
                </a:cubicBezTo>
                <a:close/>
                <a:moveTo>
                  <a:pt x="17348" y="6302"/>
                </a:moveTo>
                <a:lnTo>
                  <a:pt x="15531" y="3877"/>
                </a:lnTo>
                <a:lnTo>
                  <a:pt x="17082" y="2153"/>
                </a:lnTo>
                <a:lnTo>
                  <a:pt x="20191" y="6302"/>
                </a:lnTo>
                <a:cubicBezTo>
                  <a:pt x="20191" y="6302"/>
                  <a:pt x="17348" y="6302"/>
                  <a:pt x="17348" y="6302"/>
                </a:cubicBezTo>
                <a:close/>
                <a:moveTo>
                  <a:pt x="17264" y="7202"/>
                </a:moveTo>
                <a:lnTo>
                  <a:pt x="19663" y="7202"/>
                </a:lnTo>
                <a:lnTo>
                  <a:pt x="13021" y="16638"/>
                </a:lnTo>
                <a:cubicBezTo>
                  <a:pt x="13021" y="16638"/>
                  <a:pt x="17264" y="7202"/>
                  <a:pt x="17264" y="7202"/>
                </a:cubicBezTo>
                <a:close/>
                <a:moveTo>
                  <a:pt x="8574" y="16637"/>
                </a:moveTo>
                <a:lnTo>
                  <a:pt x="1933" y="7202"/>
                </a:lnTo>
                <a:lnTo>
                  <a:pt x="4330" y="7202"/>
                </a:lnTo>
                <a:cubicBezTo>
                  <a:pt x="4330" y="7202"/>
                  <a:pt x="8574" y="16637"/>
                  <a:pt x="8574" y="16637"/>
                </a:cubicBezTo>
                <a:close/>
                <a:moveTo>
                  <a:pt x="8429" y="7202"/>
                </a:moveTo>
                <a:lnTo>
                  <a:pt x="10084" y="18249"/>
                </a:lnTo>
                <a:lnTo>
                  <a:pt x="5117" y="7202"/>
                </a:lnTo>
                <a:cubicBezTo>
                  <a:pt x="5117" y="7202"/>
                  <a:pt x="8429" y="7202"/>
                  <a:pt x="8429" y="7202"/>
                </a:cubicBezTo>
                <a:close/>
                <a:moveTo>
                  <a:pt x="6584" y="4456"/>
                </a:moveTo>
                <a:lnTo>
                  <a:pt x="8246" y="6302"/>
                </a:lnTo>
                <a:lnTo>
                  <a:pt x="5200" y="6302"/>
                </a:lnTo>
                <a:cubicBezTo>
                  <a:pt x="5200" y="6302"/>
                  <a:pt x="6584" y="4456"/>
                  <a:pt x="6584" y="4456"/>
                </a:cubicBezTo>
                <a:close/>
                <a:moveTo>
                  <a:pt x="6543" y="3238"/>
                </a:moveTo>
                <a:lnTo>
                  <a:pt x="5250" y="1800"/>
                </a:lnTo>
                <a:lnTo>
                  <a:pt x="7621" y="1800"/>
                </a:lnTo>
                <a:cubicBezTo>
                  <a:pt x="7621" y="1800"/>
                  <a:pt x="6543" y="3238"/>
                  <a:pt x="6543" y="3238"/>
                </a:cubicBezTo>
                <a:close/>
                <a:moveTo>
                  <a:pt x="10797" y="3466"/>
                </a:moveTo>
                <a:lnTo>
                  <a:pt x="9299" y="1800"/>
                </a:lnTo>
                <a:lnTo>
                  <a:pt x="12296" y="1800"/>
                </a:lnTo>
                <a:cubicBezTo>
                  <a:pt x="12296" y="1800"/>
                  <a:pt x="10797" y="3466"/>
                  <a:pt x="10797" y="3466"/>
                </a:cubicBezTo>
                <a:close/>
                <a:moveTo>
                  <a:pt x="13974" y="1800"/>
                </a:moveTo>
                <a:lnTo>
                  <a:pt x="16345" y="1800"/>
                </a:lnTo>
                <a:lnTo>
                  <a:pt x="15052" y="3238"/>
                </a:lnTo>
                <a:cubicBezTo>
                  <a:pt x="15052" y="3238"/>
                  <a:pt x="13974" y="1800"/>
                  <a:pt x="13974" y="1800"/>
                </a:cubicBezTo>
                <a:close/>
                <a:moveTo>
                  <a:pt x="13349" y="6302"/>
                </a:moveTo>
                <a:lnTo>
                  <a:pt x="15011" y="4456"/>
                </a:lnTo>
                <a:lnTo>
                  <a:pt x="16394" y="6302"/>
                </a:lnTo>
                <a:cubicBezTo>
                  <a:pt x="16394" y="6302"/>
                  <a:pt x="13349" y="6302"/>
                  <a:pt x="13349" y="6302"/>
                </a:cubicBezTo>
                <a:close/>
                <a:moveTo>
                  <a:pt x="13166" y="7202"/>
                </a:moveTo>
                <a:lnTo>
                  <a:pt x="16478" y="7202"/>
                </a:lnTo>
                <a:lnTo>
                  <a:pt x="11511" y="18249"/>
                </a:lnTo>
                <a:cubicBezTo>
                  <a:pt x="11511" y="18249"/>
                  <a:pt x="13166" y="7202"/>
                  <a:pt x="13166" y="7202"/>
                </a:cubicBezTo>
                <a:close/>
                <a:moveTo>
                  <a:pt x="12478" y="7202"/>
                </a:moveTo>
                <a:lnTo>
                  <a:pt x="10797" y="18414"/>
                </a:lnTo>
                <a:lnTo>
                  <a:pt x="9117" y="7202"/>
                </a:lnTo>
                <a:cubicBezTo>
                  <a:pt x="9117" y="7202"/>
                  <a:pt x="12478" y="7202"/>
                  <a:pt x="12478" y="7202"/>
                </a:cubicBezTo>
                <a:close/>
                <a:moveTo>
                  <a:pt x="8773" y="5716"/>
                </a:moveTo>
                <a:lnTo>
                  <a:pt x="7064" y="3817"/>
                </a:lnTo>
                <a:lnTo>
                  <a:pt x="8426" y="2000"/>
                </a:lnTo>
                <a:lnTo>
                  <a:pt x="10270" y="4051"/>
                </a:lnTo>
                <a:cubicBezTo>
                  <a:pt x="10270" y="4051"/>
                  <a:pt x="8773" y="5716"/>
                  <a:pt x="8773" y="5716"/>
                </a:cubicBezTo>
                <a:close/>
                <a:moveTo>
                  <a:pt x="11325" y="4051"/>
                </a:moveTo>
                <a:lnTo>
                  <a:pt x="13169" y="2000"/>
                </a:lnTo>
                <a:lnTo>
                  <a:pt x="14531" y="3817"/>
                </a:lnTo>
                <a:lnTo>
                  <a:pt x="12822" y="5716"/>
                </a:lnTo>
                <a:cubicBezTo>
                  <a:pt x="12822" y="5716"/>
                  <a:pt x="11325" y="4051"/>
                  <a:pt x="11325" y="4051"/>
                </a:cubicBezTo>
                <a:close/>
                <a:moveTo>
                  <a:pt x="12296" y="6302"/>
                </a:moveTo>
                <a:lnTo>
                  <a:pt x="9299" y="6302"/>
                </a:lnTo>
                <a:lnTo>
                  <a:pt x="10797" y="4638"/>
                </a:lnTo>
                <a:cubicBezTo>
                  <a:pt x="10797" y="4638"/>
                  <a:pt x="12296" y="6302"/>
                  <a:pt x="12296" y="6302"/>
                </a:cubicBezTo>
                <a:close/>
                <a:moveTo>
                  <a:pt x="21200" y="5102"/>
                </a:moveTo>
                <a:lnTo>
                  <a:pt x="17771" y="527"/>
                </a:lnTo>
                <a:cubicBezTo>
                  <a:pt x="17518" y="189"/>
                  <a:pt x="17176" y="0"/>
                  <a:pt x="16817" y="0"/>
                </a:cubicBezTo>
                <a:lnTo>
                  <a:pt x="4779" y="0"/>
                </a:lnTo>
                <a:cubicBezTo>
                  <a:pt x="4420" y="0"/>
                  <a:pt x="4077" y="189"/>
                  <a:pt x="3824" y="527"/>
                </a:cubicBezTo>
                <a:lnTo>
                  <a:pt x="395" y="5102"/>
                </a:lnTo>
                <a:cubicBezTo>
                  <a:pt x="131" y="5455"/>
                  <a:pt x="-1" y="5921"/>
                  <a:pt x="-1" y="6387"/>
                </a:cubicBezTo>
                <a:cubicBezTo>
                  <a:pt x="1" y="6810"/>
                  <a:pt x="114" y="7233"/>
                  <a:pt x="341" y="7573"/>
                </a:cubicBezTo>
                <a:lnTo>
                  <a:pt x="9788" y="20995"/>
                </a:lnTo>
                <a:cubicBezTo>
                  <a:pt x="10045" y="21379"/>
                  <a:pt x="10412" y="21599"/>
                  <a:pt x="10797" y="21599"/>
                </a:cubicBezTo>
                <a:cubicBezTo>
                  <a:pt x="11183" y="21599"/>
                  <a:pt x="11550" y="21379"/>
                  <a:pt x="11807" y="20995"/>
                </a:cubicBezTo>
                <a:lnTo>
                  <a:pt x="21255" y="7573"/>
                </a:lnTo>
                <a:cubicBezTo>
                  <a:pt x="21485" y="7226"/>
                  <a:pt x="21598" y="6791"/>
                  <a:pt x="21595" y="6359"/>
                </a:cubicBezTo>
                <a:cubicBezTo>
                  <a:pt x="21593" y="5902"/>
                  <a:pt x="21459" y="5449"/>
                  <a:pt x="21200" y="5102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45" tIns="19045" rIns="19045" bIns="19045" anchor="ctr"/>
          <a:lstStyle/>
          <a:p>
            <a:pPr algn="ctr" defTabSz="228543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4DEDAEB9-8732-0A7B-0E4A-B3F60D006564}"/>
              </a:ext>
            </a:extLst>
          </p:cNvPr>
          <p:cNvGrpSpPr/>
          <p:nvPr/>
        </p:nvGrpSpPr>
        <p:grpSpPr>
          <a:xfrm>
            <a:off x="694217" y="5822766"/>
            <a:ext cx="283065" cy="212419"/>
            <a:chOff x="712110" y="4037334"/>
            <a:chExt cx="464344" cy="348456"/>
          </a:xfrm>
          <a:solidFill>
            <a:srgbClr val="383537"/>
          </a:solidFill>
        </p:grpSpPr>
        <p:sp>
          <p:nvSpPr>
            <p:cNvPr id="307" name="AutoShape 118">
              <a:extLst>
                <a:ext uri="{FF2B5EF4-FFF2-40B4-BE49-F238E27FC236}">
                  <a16:creationId xmlns:a16="http://schemas.microsoft.com/office/drawing/2014/main" id="{C21FDF7C-4CD1-0A55-39D5-A3D5AC837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110" y="4037334"/>
              <a:ext cx="464344" cy="348456"/>
            </a:xfrm>
            <a:custGeom>
              <a:avLst/>
              <a:gdLst>
                <a:gd name="T0" fmla="*/ 10732 w 21464"/>
                <a:gd name="T1" fmla="*/ 10800 h 21600"/>
                <a:gd name="T2" fmla="*/ 10732 w 21464"/>
                <a:gd name="T3" fmla="*/ 10800 h 21600"/>
                <a:gd name="T4" fmla="*/ 10732 w 21464"/>
                <a:gd name="T5" fmla="*/ 10800 h 21600"/>
                <a:gd name="T6" fmla="*/ 10732 w 21464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464" h="21600">
                  <a:moveTo>
                    <a:pt x="19918" y="11754"/>
                  </a:moveTo>
                  <a:lnTo>
                    <a:pt x="16564" y="18954"/>
                  </a:lnTo>
                  <a:cubicBezTo>
                    <a:pt x="16317" y="19484"/>
                    <a:pt x="15892" y="19800"/>
                    <a:pt x="15427" y="19800"/>
                  </a:cubicBezTo>
                  <a:lnTo>
                    <a:pt x="2683" y="19800"/>
                  </a:lnTo>
                  <a:cubicBezTo>
                    <a:pt x="1943" y="19800"/>
                    <a:pt x="1341" y="18992"/>
                    <a:pt x="1341" y="18000"/>
                  </a:cubicBezTo>
                  <a:lnTo>
                    <a:pt x="1341" y="3600"/>
                  </a:lnTo>
                  <a:cubicBezTo>
                    <a:pt x="1341" y="2608"/>
                    <a:pt x="1943" y="1800"/>
                    <a:pt x="2683" y="1800"/>
                  </a:cubicBezTo>
                  <a:lnTo>
                    <a:pt x="15427" y="1800"/>
                  </a:lnTo>
                  <a:cubicBezTo>
                    <a:pt x="15892" y="1800"/>
                    <a:pt x="16317" y="2116"/>
                    <a:pt x="16564" y="2645"/>
                  </a:cubicBezTo>
                  <a:lnTo>
                    <a:pt x="19917" y="9845"/>
                  </a:lnTo>
                  <a:cubicBezTo>
                    <a:pt x="20188" y="10425"/>
                    <a:pt x="20188" y="11174"/>
                    <a:pt x="19918" y="11754"/>
                  </a:cubicBezTo>
                  <a:moveTo>
                    <a:pt x="21055" y="8891"/>
                  </a:moveTo>
                  <a:lnTo>
                    <a:pt x="17701" y="1691"/>
                  </a:lnTo>
                  <a:cubicBezTo>
                    <a:pt x="17211" y="639"/>
                    <a:pt x="16352" y="0"/>
                    <a:pt x="15427" y="0"/>
                  </a:cubicBezTo>
                  <a:lnTo>
                    <a:pt x="2683" y="0"/>
                  </a:lnTo>
                  <a:cubicBezTo>
                    <a:pt x="1201" y="0"/>
                    <a:pt x="0" y="1611"/>
                    <a:pt x="0" y="3600"/>
                  </a:cubicBezTo>
                  <a:lnTo>
                    <a:pt x="0" y="18000"/>
                  </a:lnTo>
                  <a:cubicBezTo>
                    <a:pt x="0" y="19988"/>
                    <a:pt x="1201" y="21599"/>
                    <a:pt x="2683" y="21599"/>
                  </a:cubicBezTo>
                  <a:lnTo>
                    <a:pt x="15427" y="21599"/>
                  </a:lnTo>
                  <a:cubicBezTo>
                    <a:pt x="16352" y="21599"/>
                    <a:pt x="17211" y="20960"/>
                    <a:pt x="17701" y="19908"/>
                  </a:cubicBezTo>
                  <a:lnTo>
                    <a:pt x="21055" y="12708"/>
                  </a:lnTo>
                  <a:cubicBezTo>
                    <a:pt x="21600" y="11541"/>
                    <a:pt x="21600" y="10059"/>
                    <a:pt x="21055" y="8891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308" name="AutoShape 119">
              <a:extLst>
                <a:ext uri="{FF2B5EF4-FFF2-40B4-BE49-F238E27FC236}">
                  <a16:creationId xmlns:a16="http://schemas.microsoft.com/office/drawing/2014/main" id="{804BBEF6-FDC7-7336-36F0-1410A0F97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829" y="4167509"/>
              <a:ext cx="87313" cy="8731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18000"/>
                  </a:moveTo>
                  <a:cubicBezTo>
                    <a:pt x="6825" y="18000"/>
                    <a:pt x="3600" y="14774"/>
                    <a:pt x="3600" y="10800"/>
                  </a:cubicBezTo>
                  <a:cubicBezTo>
                    <a:pt x="3600" y="6825"/>
                    <a:pt x="6825" y="3600"/>
                    <a:pt x="10800" y="3600"/>
                  </a:cubicBezTo>
                  <a:cubicBezTo>
                    <a:pt x="14774" y="3600"/>
                    <a:pt x="17999" y="6825"/>
                    <a:pt x="17999" y="10800"/>
                  </a:cubicBezTo>
                  <a:cubicBezTo>
                    <a:pt x="17999" y="14774"/>
                    <a:pt x="14774" y="18000"/>
                    <a:pt x="10800" y="18000"/>
                  </a:cubicBezTo>
                  <a:moveTo>
                    <a:pt x="10800" y="0"/>
                  </a:moveTo>
                  <a:cubicBezTo>
                    <a:pt x="4833" y="0"/>
                    <a:pt x="0" y="4833"/>
                    <a:pt x="0" y="10800"/>
                  </a:cubicBezTo>
                  <a:cubicBezTo>
                    <a:pt x="0" y="16766"/>
                    <a:pt x="4833" y="21599"/>
                    <a:pt x="10800" y="21599"/>
                  </a:cubicBezTo>
                  <a:cubicBezTo>
                    <a:pt x="16766" y="21599"/>
                    <a:pt x="21600" y="16766"/>
                    <a:pt x="21600" y="10800"/>
                  </a:cubicBezTo>
                  <a:cubicBezTo>
                    <a:pt x="21600" y="4833"/>
                    <a:pt x="16766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2C25F0AB-5799-0A5D-B9AB-BD4CDD66E526}"/>
              </a:ext>
            </a:extLst>
          </p:cNvPr>
          <p:cNvGrpSpPr/>
          <p:nvPr/>
        </p:nvGrpSpPr>
        <p:grpSpPr>
          <a:xfrm>
            <a:off x="8994819" y="5752120"/>
            <a:ext cx="283065" cy="283065"/>
            <a:chOff x="3498967" y="3049909"/>
            <a:chExt cx="464344" cy="464344"/>
          </a:xfrm>
          <a:solidFill>
            <a:srgbClr val="383537"/>
          </a:solidFill>
        </p:grpSpPr>
        <p:sp>
          <p:nvSpPr>
            <p:cNvPr id="310" name="AutoShape 126">
              <a:extLst>
                <a:ext uri="{FF2B5EF4-FFF2-40B4-BE49-F238E27FC236}">
                  <a16:creationId xmlns:a16="http://schemas.microsoft.com/office/drawing/2014/main" id="{65A3881A-AE70-C53F-8D6B-45A6B760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967" y="3049909"/>
              <a:ext cx="464344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3499" y="14850"/>
                  </a:moveTo>
                  <a:cubicBezTo>
                    <a:pt x="9772" y="14850"/>
                    <a:pt x="6749" y="11827"/>
                    <a:pt x="6749" y="8100"/>
                  </a:cubicBezTo>
                  <a:cubicBezTo>
                    <a:pt x="6749" y="4372"/>
                    <a:pt x="9772" y="1350"/>
                    <a:pt x="13499" y="1350"/>
                  </a:cubicBezTo>
                  <a:cubicBezTo>
                    <a:pt x="17227" y="1350"/>
                    <a:pt x="20249" y="4372"/>
                    <a:pt x="20249" y="8100"/>
                  </a:cubicBezTo>
                  <a:cubicBezTo>
                    <a:pt x="20249" y="11827"/>
                    <a:pt x="17227" y="14850"/>
                    <a:pt x="13499" y="14850"/>
                  </a:cubicBezTo>
                  <a:moveTo>
                    <a:pt x="3236" y="20042"/>
                  </a:moveTo>
                  <a:cubicBezTo>
                    <a:pt x="3019" y="20266"/>
                    <a:pt x="2718" y="20408"/>
                    <a:pt x="2382" y="20408"/>
                  </a:cubicBezTo>
                  <a:cubicBezTo>
                    <a:pt x="1724" y="20408"/>
                    <a:pt x="1191" y="19875"/>
                    <a:pt x="1191" y="19218"/>
                  </a:cubicBezTo>
                  <a:cubicBezTo>
                    <a:pt x="1191" y="18881"/>
                    <a:pt x="1332" y="18580"/>
                    <a:pt x="1557" y="18363"/>
                  </a:cubicBezTo>
                  <a:lnTo>
                    <a:pt x="1551" y="18358"/>
                  </a:lnTo>
                  <a:lnTo>
                    <a:pt x="6996" y="12913"/>
                  </a:lnTo>
                  <a:cubicBezTo>
                    <a:pt x="7472" y="13555"/>
                    <a:pt x="8039" y="14122"/>
                    <a:pt x="8680" y="14599"/>
                  </a:cubicBezTo>
                  <a:cubicBezTo>
                    <a:pt x="8680" y="14599"/>
                    <a:pt x="3236" y="20042"/>
                    <a:pt x="3236" y="20042"/>
                  </a:cubicBezTo>
                  <a:close/>
                  <a:moveTo>
                    <a:pt x="13499" y="0"/>
                  </a:moveTo>
                  <a:cubicBezTo>
                    <a:pt x="9026" y="0"/>
                    <a:pt x="5399" y="3626"/>
                    <a:pt x="5399" y="8100"/>
                  </a:cubicBezTo>
                  <a:cubicBezTo>
                    <a:pt x="5399" y="9467"/>
                    <a:pt x="5742" y="10754"/>
                    <a:pt x="6341" y="11884"/>
                  </a:cubicBezTo>
                  <a:lnTo>
                    <a:pt x="709" y="17515"/>
                  </a:lnTo>
                  <a:lnTo>
                    <a:pt x="713" y="17520"/>
                  </a:lnTo>
                  <a:cubicBezTo>
                    <a:pt x="274" y="17953"/>
                    <a:pt x="0" y="18552"/>
                    <a:pt x="0" y="19218"/>
                  </a:cubicBezTo>
                  <a:cubicBezTo>
                    <a:pt x="0" y="20533"/>
                    <a:pt x="1066" y="21599"/>
                    <a:pt x="2382" y="21599"/>
                  </a:cubicBezTo>
                  <a:cubicBezTo>
                    <a:pt x="3047" y="21599"/>
                    <a:pt x="3647" y="21326"/>
                    <a:pt x="4079" y="20885"/>
                  </a:cubicBezTo>
                  <a:lnTo>
                    <a:pt x="4078" y="20884"/>
                  </a:lnTo>
                  <a:lnTo>
                    <a:pt x="9708" y="15255"/>
                  </a:lnTo>
                  <a:cubicBezTo>
                    <a:pt x="10839" y="15856"/>
                    <a:pt x="12128" y="16200"/>
                    <a:pt x="13499" y="16200"/>
                  </a:cubicBezTo>
                  <a:cubicBezTo>
                    <a:pt x="17973" y="16200"/>
                    <a:pt x="21600" y="12573"/>
                    <a:pt x="21600" y="8100"/>
                  </a:cubicBezTo>
                  <a:cubicBezTo>
                    <a:pt x="21600" y="3626"/>
                    <a:pt x="17973" y="0"/>
                    <a:pt x="13499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311" name="AutoShape 127">
              <a:extLst>
                <a:ext uri="{FF2B5EF4-FFF2-40B4-BE49-F238E27FC236}">
                  <a16:creationId xmlns:a16="http://schemas.microsoft.com/office/drawing/2014/main" id="{F9641CD8-4D67-A01F-8C74-2334A1D26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085" y="3122140"/>
              <a:ext cx="109538" cy="1087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160" y="0"/>
                  </a:moveTo>
                  <a:cubicBezTo>
                    <a:pt x="9025" y="0"/>
                    <a:pt x="0" y="9025"/>
                    <a:pt x="0" y="20160"/>
                  </a:cubicBezTo>
                  <a:cubicBezTo>
                    <a:pt x="0" y="20954"/>
                    <a:pt x="644" y="21600"/>
                    <a:pt x="1440" y="21600"/>
                  </a:cubicBezTo>
                  <a:cubicBezTo>
                    <a:pt x="2235" y="21600"/>
                    <a:pt x="2880" y="20954"/>
                    <a:pt x="2880" y="20160"/>
                  </a:cubicBezTo>
                  <a:cubicBezTo>
                    <a:pt x="2880" y="10618"/>
                    <a:pt x="10617" y="2880"/>
                    <a:pt x="20160" y="2880"/>
                  </a:cubicBezTo>
                  <a:cubicBezTo>
                    <a:pt x="20955" y="2880"/>
                    <a:pt x="21599" y="2234"/>
                    <a:pt x="21599" y="1440"/>
                  </a:cubicBezTo>
                  <a:cubicBezTo>
                    <a:pt x="21599" y="645"/>
                    <a:pt x="20955" y="0"/>
                    <a:pt x="2016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885117C6-73AD-6146-27BD-23E6BB478721}"/>
              </a:ext>
            </a:extLst>
          </p:cNvPr>
          <p:cNvGrpSpPr/>
          <p:nvPr/>
        </p:nvGrpSpPr>
        <p:grpSpPr>
          <a:xfrm>
            <a:off x="8439898" y="5752120"/>
            <a:ext cx="283548" cy="283065"/>
            <a:chOff x="2581275" y="2582069"/>
            <a:chExt cx="465138" cy="464344"/>
          </a:xfrm>
          <a:solidFill>
            <a:srgbClr val="383537"/>
          </a:solidFill>
        </p:grpSpPr>
        <p:sp>
          <p:nvSpPr>
            <p:cNvPr id="313" name="AutoShape 128">
              <a:extLst>
                <a:ext uri="{FF2B5EF4-FFF2-40B4-BE49-F238E27FC236}">
                  <a16:creationId xmlns:a16="http://schemas.microsoft.com/office/drawing/2014/main" id="{DEB328E8-FE5F-CDF4-A720-5E87CC652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275" y="2582069"/>
              <a:ext cx="465138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4850" y="12150"/>
                  </a:moveTo>
                  <a:cubicBezTo>
                    <a:pt x="13851" y="12150"/>
                    <a:pt x="12926" y="11859"/>
                    <a:pt x="12124" y="11386"/>
                  </a:cubicBezTo>
                  <a:lnTo>
                    <a:pt x="11892" y="11618"/>
                  </a:lnTo>
                  <a:lnTo>
                    <a:pt x="11132" y="12377"/>
                  </a:lnTo>
                  <a:lnTo>
                    <a:pt x="9846" y="13663"/>
                  </a:lnTo>
                  <a:cubicBezTo>
                    <a:pt x="9593" y="13916"/>
                    <a:pt x="9451" y="14260"/>
                    <a:pt x="9451" y="14617"/>
                  </a:cubicBezTo>
                  <a:lnTo>
                    <a:pt x="9451" y="16200"/>
                  </a:lnTo>
                  <a:lnTo>
                    <a:pt x="8101" y="16200"/>
                  </a:lnTo>
                  <a:cubicBezTo>
                    <a:pt x="7356" y="16200"/>
                    <a:pt x="6751" y="16804"/>
                    <a:pt x="6751" y="17549"/>
                  </a:cubicBezTo>
                  <a:lnTo>
                    <a:pt x="6751" y="18900"/>
                  </a:lnTo>
                  <a:lnTo>
                    <a:pt x="5170" y="18900"/>
                  </a:lnTo>
                  <a:cubicBezTo>
                    <a:pt x="4812" y="18900"/>
                    <a:pt x="4469" y="19042"/>
                    <a:pt x="4216" y="19295"/>
                  </a:cubicBezTo>
                  <a:lnTo>
                    <a:pt x="3259" y="20252"/>
                  </a:lnTo>
                  <a:lnTo>
                    <a:pt x="1352" y="20249"/>
                  </a:lnTo>
                  <a:lnTo>
                    <a:pt x="1350" y="18326"/>
                  </a:lnTo>
                  <a:lnTo>
                    <a:pt x="9223" y="10467"/>
                  </a:lnTo>
                  <a:cubicBezTo>
                    <a:pt x="9223" y="10467"/>
                    <a:pt x="9223" y="10467"/>
                    <a:pt x="9224" y="10468"/>
                  </a:cubicBezTo>
                  <a:lnTo>
                    <a:pt x="10215" y="9477"/>
                  </a:lnTo>
                  <a:cubicBezTo>
                    <a:pt x="9741" y="8674"/>
                    <a:pt x="9451" y="7748"/>
                    <a:pt x="9451" y="6750"/>
                  </a:cubicBezTo>
                  <a:cubicBezTo>
                    <a:pt x="9451" y="3767"/>
                    <a:pt x="11869" y="1350"/>
                    <a:pt x="14850" y="1350"/>
                  </a:cubicBezTo>
                  <a:cubicBezTo>
                    <a:pt x="17832" y="1350"/>
                    <a:pt x="20250" y="3767"/>
                    <a:pt x="20250" y="6750"/>
                  </a:cubicBezTo>
                  <a:cubicBezTo>
                    <a:pt x="20250" y="9732"/>
                    <a:pt x="17832" y="12150"/>
                    <a:pt x="14850" y="12150"/>
                  </a:cubicBezTo>
                  <a:moveTo>
                    <a:pt x="14850" y="0"/>
                  </a:moveTo>
                  <a:cubicBezTo>
                    <a:pt x="11123" y="0"/>
                    <a:pt x="8101" y="3022"/>
                    <a:pt x="8101" y="6750"/>
                  </a:cubicBezTo>
                  <a:cubicBezTo>
                    <a:pt x="8101" y="7617"/>
                    <a:pt x="8283" y="8438"/>
                    <a:pt x="8582" y="9199"/>
                  </a:cubicBezTo>
                  <a:lnTo>
                    <a:pt x="383" y="17400"/>
                  </a:lnTo>
                  <a:cubicBezTo>
                    <a:pt x="146" y="17637"/>
                    <a:pt x="0" y="17863"/>
                    <a:pt x="0" y="18225"/>
                  </a:cubicBezTo>
                  <a:lnTo>
                    <a:pt x="0" y="20249"/>
                  </a:lnTo>
                  <a:cubicBezTo>
                    <a:pt x="0" y="20972"/>
                    <a:pt x="626" y="21599"/>
                    <a:pt x="1349" y="21599"/>
                  </a:cubicBezTo>
                  <a:lnTo>
                    <a:pt x="3374" y="21599"/>
                  </a:lnTo>
                  <a:cubicBezTo>
                    <a:pt x="3736" y="21599"/>
                    <a:pt x="3965" y="21455"/>
                    <a:pt x="4202" y="21219"/>
                  </a:cubicBezTo>
                  <a:lnTo>
                    <a:pt x="5170" y="20249"/>
                  </a:lnTo>
                  <a:lnTo>
                    <a:pt x="6751" y="20249"/>
                  </a:lnTo>
                  <a:cubicBezTo>
                    <a:pt x="7496" y="20249"/>
                    <a:pt x="8101" y="19645"/>
                    <a:pt x="8101" y="18900"/>
                  </a:cubicBezTo>
                  <a:lnTo>
                    <a:pt x="8101" y="17549"/>
                  </a:lnTo>
                  <a:lnTo>
                    <a:pt x="9451" y="17549"/>
                  </a:lnTo>
                  <a:cubicBezTo>
                    <a:pt x="10196" y="17549"/>
                    <a:pt x="10801" y="16945"/>
                    <a:pt x="10801" y="16200"/>
                  </a:cubicBezTo>
                  <a:lnTo>
                    <a:pt x="10801" y="14617"/>
                  </a:lnTo>
                  <a:lnTo>
                    <a:pt x="12400" y="13018"/>
                  </a:lnTo>
                  <a:cubicBezTo>
                    <a:pt x="13162" y="13317"/>
                    <a:pt x="13982" y="13500"/>
                    <a:pt x="14850" y="13500"/>
                  </a:cubicBezTo>
                  <a:cubicBezTo>
                    <a:pt x="18577" y="13500"/>
                    <a:pt x="21599" y="10477"/>
                    <a:pt x="21599" y="6750"/>
                  </a:cubicBezTo>
                  <a:cubicBezTo>
                    <a:pt x="21599" y="3022"/>
                    <a:pt x="18577" y="0"/>
                    <a:pt x="1485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314" name="AutoShape 129">
              <a:extLst>
                <a:ext uri="{FF2B5EF4-FFF2-40B4-BE49-F238E27FC236}">
                  <a16:creationId xmlns:a16="http://schemas.microsoft.com/office/drawing/2014/main" id="{5C85A2E2-B965-47E4-5972-84C0B62E4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788" y="2640013"/>
              <a:ext cx="115888" cy="115888"/>
            </a:xfrm>
            <a:custGeom>
              <a:avLst/>
              <a:gdLst>
                <a:gd name="T0" fmla="*/ 10800 w 21600"/>
                <a:gd name="T1" fmla="+- 0 10800 134"/>
                <a:gd name="T2" fmla="*/ 10800 h 21333"/>
                <a:gd name="T3" fmla="*/ 10800 w 21600"/>
                <a:gd name="T4" fmla="+- 0 10800 134"/>
                <a:gd name="T5" fmla="*/ 10800 h 21333"/>
                <a:gd name="T6" fmla="*/ 10800 w 21600"/>
                <a:gd name="T7" fmla="+- 0 10800 134"/>
                <a:gd name="T8" fmla="*/ 10800 h 21333"/>
                <a:gd name="T9" fmla="*/ 10800 w 21600"/>
                <a:gd name="T10" fmla="+- 0 10800 134"/>
                <a:gd name="T11" fmla="*/ 10800 h 21333"/>
              </a:gdLst>
              <a:ahLst/>
              <a:cxnLst>
                <a:cxn ang="0">
                  <a:pos x="T0" y="T2"/>
                </a:cxn>
                <a:cxn ang="0">
                  <a:pos x="T3" y="T5"/>
                </a:cxn>
                <a:cxn ang="0">
                  <a:pos x="T6" y="T8"/>
                </a:cxn>
                <a:cxn ang="0">
                  <a:pos x="T9" y="T11"/>
                </a:cxn>
              </a:cxnLst>
              <a:rect l="0" t="0" r="r" b="b"/>
              <a:pathLst>
                <a:path w="21600" h="21333">
                  <a:moveTo>
                    <a:pt x="13008" y="18684"/>
                  </a:moveTo>
                  <a:cubicBezTo>
                    <a:pt x="9017" y="15850"/>
                    <a:pt x="5542" y="12415"/>
                    <a:pt x="2694" y="8570"/>
                  </a:cubicBezTo>
                  <a:cubicBezTo>
                    <a:pt x="3736" y="5628"/>
                    <a:pt x="5693" y="3697"/>
                    <a:pt x="8585" y="2647"/>
                  </a:cubicBezTo>
                  <a:cubicBezTo>
                    <a:pt x="12578" y="5489"/>
                    <a:pt x="16048" y="8911"/>
                    <a:pt x="18889" y="12809"/>
                  </a:cubicBezTo>
                  <a:cubicBezTo>
                    <a:pt x="17836" y="15730"/>
                    <a:pt x="15883" y="17647"/>
                    <a:pt x="13008" y="18684"/>
                  </a:cubicBezTo>
                  <a:moveTo>
                    <a:pt x="21110" y="11295"/>
                  </a:moveTo>
                  <a:cubicBezTo>
                    <a:pt x="18081" y="7130"/>
                    <a:pt x="14396" y="3496"/>
                    <a:pt x="10161" y="484"/>
                  </a:cubicBezTo>
                  <a:cubicBezTo>
                    <a:pt x="9468" y="-8"/>
                    <a:pt x="8579" y="-134"/>
                    <a:pt x="7778" y="145"/>
                  </a:cubicBezTo>
                  <a:cubicBezTo>
                    <a:pt x="4027" y="1450"/>
                    <a:pt x="1463" y="3983"/>
                    <a:pt x="145" y="7687"/>
                  </a:cubicBezTo>
                  <a:cubicBezTo>
                    <a:pt x="46" y="7962"/>
                    <a:pt x="0" y="8252"/>
                    <a:pt x="0" y="8537"/>
                  </a:cubicBezTo>
                  <a:cubicBezTo>
                    <a:pt x="0" y="9071"/>
                    <a:pt x="167" y="9596"/>
                    <a:pt x="487" y="10041"/>
                  </a:cubicBezTo>
                  <a:cubicBezTo>
                    <a:pt x="3525" y="14213"/>
                    <a:pt x="7211" y="17850"/>
                    <a:pt x="11431" y="20850"/>
                  </a:cubicBezTo>
                  <a:cubicBezTo>
                    <a:pt x="12122" y="21338"/>
                    <a:pt x="13010" y="21466"/>
                    <a:pt x="13812" y="21188"/>
                  </a:cubicBezTo>
                  <a:cubicBezTo>
                    <a:pt x="17563" y="19893"/>
                    <a:pt x="20133" y="17356"/>
                    <a:pt x="21451" y="13647"/>
                  </a:cubicBezTo>
                  <a:cubicBezTo>
                    <a:pt x="21551" y="13372"/>
                    <a:pt x="21600" y="13081"/>
                    <a:pt x="21600" y="12796"/>
                  </a:cubicBezTo>
                  <a:cubicBezTo>
                    <a:pt x="21600" y="12265"/>
                    <a:pt x="21429" y="11740"/>
                    <a:pt x="21110" y="11295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45" tIns="19045" rIns="19045" bIns="19045" anchor="ctr"/>
            <a:lstStyle/>
            <a:p>
              <a:pPr algn="ctr" defTabSz="228543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315" name="AutoShape 130">
            <a:extLst>
              <a:ext uri="{FF2B5EF4-FFF2-40B4-BE49-F238E27FC236}">
                <a16:creationId xmlns:a16="http://schemas.microsoft.com/office/drawing/2014/main" id="{A8F5884F-0DF2-394C-80C5-7AF8863ADE2B}"/>
              </a:ext>
            </a:extLst>
          </p:cNvPr>
          <p:cNvSpPr>
            <a:spLocks/>
          </p:cNvSpPr>
          <p:nvPr/>
        </p:nvSpPr>
        <p:spPr bwMode="auto">
          <a:xfrm>
            <a:off x="7899972" y="5752120"/>
            <a:ext cx="283065" cy="283065"/>
          </a:xfrm>
          <a:custGeom>
            <a:avLst/>
            <a:gdLst>
              <a:gd name="T0" fmla="+- 0 10799 113"/>
              <a:gd name="T1" fmla="*/ T0 w 21373"/>
              <a:gd name="T2" fmla="*/ 10800 h 21600"/>
              <a:gd name="T3" fmla="+- 0 10799 113"/>
              <a:gd name="T4" fmla="*/ T3 w 21373"/>
              <a:gd name="T5" fmla="*/ 10800 h 21600"/>
              <a:gd name="T6" fmla="+- 0 10799 113"/>
              <a:gd name="T7" fmla="*/ T6 w 21373"/>
              <a:gd name="T8" fmla="*/ 10800 h 21600"/>
              <a:gd name="T9" fmla="+- 0 10799 113"/>
              <a:gd name="T10" fmla="*/ T9 w 21373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373" h="21600">
                <a:moveTo>
                  <a:pt x="1336" y="20249"/>
                </a:moveTo>
                <a:cubicBezTo>
                  <a:pt x="1428" y="20188"/>
                  <a:pt x="3691" y="18688"/>
                  <a:pt x="7070" y="17950"/>
                </a:cubicBezTo>
                <a:lnTo>
                  <a:pt x="8729" y="17587"/>
                </a:lnTo>
                <a:cubicBezTo>
                  <a:pt x="9321" y="17980"/>
                  <a:pt x="9972" y="18225"/>
                  <a:pt x="10686" y="18225"/>
                </a:cubicBezTo>
                <a:cubicBezTo>
                  <a:pt x="11401" y="18225"/>
                  <a:pt x="12052" y="17980"/>
                  <a:pt x="12644" y="17587"/>
                </a:cubicBezTo>
                <a:lnTo>
                  <a:pt x="14303" y="17950"/>
                </a:lnTo>
                <a:cubicBezTo>
                  <a:pt x="17656" y="18682"/>
                  <a:pt x="19911" y="20165"/>
                  <a:pt x="20037" y="20249"/>
                </a:cubicBezTo>
                <a:cubicBezTo>
                  <a:pt x="20037" y="20249"/>
                  <a:pt x="1336" y="20249"/>
                  <a:pt x="1336" y="20249"/>
                </a:cubicBezTo>
                <a:close/>
                <a:moveTo>
                  <a:pt x="13537" y="15793"/>
                </a:moveTo>
                <a:lnTo>
                  <a:pt x="13317" y="16073"/>
                </a:lnTo>
                <a:cubicBezTo>
                  <a:pt x="11725" y="17923"/>
                  <a:pt x="9648" y="17923"/>
                  <a:pt x="8056" y="16073"/>
                </a:cubicBezTo>
                <a:lnTo>
                  <a:pt x="7836" y="15793"/>
                </a:lnTo>
                <a:cubicBezTo>
                  <a:pt x="5977" y="13411"/>
                  <a:pt x="5053" y="10261"/>
                  <a:pt x="5451" y="7255"/>
                </a:cubicBezTo>
                <a:cubicBezTo>
                  <a:pt x="5815" y="4367"/>
                  <a:pt x="7453" y="1350"/>
                  <a:pt x="10686" y="1350"/>
                </a:cubicBezTo>
                <a:cubicBezTo>
                  <a:pt x="13920" y="1350"/>
                  <a:pt x="15558" y="4367"/>
                  <a:pt x="15922" y="7255"/>
                </a:cubicBezTo>
                <a:cubicBezTo>
                  <a:pt x="16318" y="10262"/>
                  <a:pt x="15398" y="13411"/>
                  <a:pt x="13537" y="15793"/>
                </a:cubicBezTo>
                <a:moveTo>
                  <a:pt x="20778" y="19126"/>
                </a:moveTo>
                <a:cubicBezTo>
                  <a:pt x="20644" y="19037"/>
                  <a:pt x="18209" y="17422"/>
                  <a:pt x="14585" y="16630"/>
                </a:cubicBezTo>
                <a:cubicBezTo>
                  <a:pt x="15914" y="14927"/>
                  <a:pt x="16767" y="12639"/>
                  <a:pt x="17130" y="11115"/>
                </a:cubicBezTo>
                <a:cubicBezTo>
                  <a:pt x="17633" y="9004"/>
                  <a:pt x="17438" y="4873"/>
                  <a:pt x="15431" y="2299"/>
                </a:cubicBezTo>
                <a:cubicBezTo>
                  <a:pt x="14259" y="795"/>
                  <a:pt x="12618" y="0"/>
                  <a:pt x="10686" y="0"/>
                </a:cubicBezTo>
                <a:cubicBezTo>
                  <a:pt x="8755" y="0"/>
                  <a:pt x="7114" y="795"/>
                  <a:pt x="5942" y="2299"/>
                </a:cubicBezTo>
                <a:cubicBezTo>
                  <a:pt x="3935" y="4873"/>
                  <a:pt x="3740" y="9004"/>
                  <a:pt x="4243" y="11115"/>
                </a:cubicBezTo>
                <a:cubicBezTo>
                  <a:pt x="4606" y="12639"/>
                  <a:pt x="5459" y="14927"/>
                  <a:pt x="6788" y="16630"/>
                </a:cubicBezTo>
                <a:cubicBezTo>
                  <a:pt x="3164" y="17422"/>
                  <a:pt x="729" y="19037"/>
                  <a:pt x="595" y="19126"/>
                </a:cubicBezTo>
                <a:cubicBezTo>
                  <a:pt x="105" y="19457"/>
                  <a:pt x="-113" y="20071"/>
                  <a:pt x="57" y="20640"/>
                </a:cubicBezTo>
                <a:cubicBezTo>
                  <a:pt x="228" y="21210"/>
                  <a:pt x="747" y="21599"/>
                  <a:pt x="1336" y="21599"/>
                </a:cubicBezTo>
                <a:lnTo>
                  <a:pt x="20037" y="21599"/>
                </a:lnTo>
                <a:cubicBezTo>
                  <a:pt x="20626" y="21599"/>
                  <a:pt x="21145" y="21210"/>
                  <a:pt x="21316" y="20640"/>
                </a:cubicBezTo>
                <a:cubicBezTo>
                  <a:pt x="21487" y="20071"/>
                  <a:pt x="21268" y="19457"/>
                  <a:pt x="20778" y="19126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45" tIns="19045" rIns="19045" bIns="19045" anchor="ctr"/>
          <a:lstStyle/>
          <a:p>
            <a:pPr algn="ctr" defTabSz="228543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316" name="AutoShape 131">
            <a:extLst>
              <a:ext uri="{FF2B5EF4-FFF2-40B4-BE49-F238E27FC236}">
                <a16:creationId xmlns:a16="http://schemas.microsoft.com/office/drawing/2014/main" id="{41496C62-C2AB-A474-22DF-EA9910C454D4}"/>
              </a:ext>
            </a:extLst>
          </p:cNvPr>
          <p:cNvSpPr>
            <a:spLocks/>
          </p:cNvSpPr>
          <p:nvPr/>
        </p:nvSpPr>
        <p:spPr bwMode="auto">
          <a:xfrm>
            <a:off x="7348442" y="5752120"/>
            <a:ext cx="247741" cy="28306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0057" y="5400"/>
                </a:moveTo>
                <a:lnTo>
                  <a:pt x="20057" y="6075"/>
                </a:lnTo>
                <a:lnTo>
                  <a:pt x="1542" y="6075"/>
                </a:lnTo>
                <a:lnTo>
                  <a:pt x="1542" y="5400"/>
                </a:lnTo>
                <a:lnTo>
                  <a:pt x="1542" y="4725"/>
                </a:lnTo>
                <a:cubicBezTo>
                  <a:pt x="1542" y="4352"/>
                  <a:pt x="1887" y="4050"/>
                  <a:pt x="2314" y="4050"/>
                </a:cubicBezTo>
                <a:lnTo>
                  <a:pt x="19285" y="4050"/>
                </a:lnTo>
                <a:cubicBezTo>
                  <a:pt x="19712" y="4050"/>
                  <a:pt x="20057" y="4352"/>
                  <a:pt x="20057" y="4725"/>
                </a:cubicBezTo>
                <a:cubicBezTo>
                  <a:pt x="20057" y="4725"/>
                  <a:pt x="20057" y="5400"/>
                  <a:pt x="20057" y="5400"/>
                </a:cubicBezTo>
                <a:close/>
                <a:moveTo>
                  <a:pt x="18514" y="18900"/>
                </a:moveTo>
                <a:cubicBezTo>
                  <a:pt x="18514" y="19644"/>
                  <a:pt x="17822" y="20249"/>
                  <a:pt x="16971" y="20249"/>
                </a:cubicBezTo>
                <a:lnTo>
                  <a:pt x="4628" y="20249"/>
                </a:lnTo>
                <a:cubicBezTo>
                  <a:pt x="3777" y="20249"/>
                  <a:pt x="3085" y="19644"/>
                  <a:pt x="3085" y="18900"/>
                </a:cubicBezTo>
                <a:lnTo>
                  <a:pt x="3085" y="7425"/>
                </a:lnTo>
                <a:lnTo>
                  <a:pt x="18514" y="7425"/>
                </a:lnTo>
                <a:cubicBezTo>
                  <a:pt x="18514" y="7425"/>
                  <a:pt x="18514" y="18900"/>
                  <a:pt x="18514" y="18900"/>
                </a:cubicBezTo>
                <a:close/>
                <a:moveTo>
                  <a:pt x="6171" y="2025"/>
                </a:moveTo>
                <a:cubicBezTo>
                  <a:pt x="6171" y="1652"/>
                  <a:pt x="6516" y="1350"/>
                  <a:pt x="6942" y="1350"/>
                </a:cubicBezTo>
                <a:lnTo>
                  <a:pt x="14657" y="1350"/>
                </a:lnTo>
                <a:cubicBezTo>
                  <a:pt x="15083" y="1350"/>
                  <a:pt x="15428" y="1652"/>
                  <a:pt x="15428" y="2025"/>
                </a:cubicBezTo>
                <a:lnTo>
                  <a:pt x="15428" y="2700"/>
                </a:lnTo>
                <a:lnTo>
                  <a:pt x="6171" y="2700"/>
                </a:lnTo>
                <a:cubicBezTo>
                  <a:pt x="6171" y="2700"/>
                  <a:pt x="6171" y="2025"/>
                  <a:pt x="6171" y="2025"/>
                </a:cubicBezTo>
                <a:close/>
                <a:moveTo>
                  <a:pt x="21585" y="4601"/>
                </a:moveTo>
                <a:cubicBezTo>
                  <a:pt x="21511" y="3541"/>
                  <a:pt x="20516" y="2700"/>
                  <a:pt x="19285" y="2700"/>
                </a:cubicBezTo>
                <a:lnTo>
                  <a:pt x="16971" y="2700"/>
                </a:lnTo>
                <a:lnTo>
                  <a:pt x="16971" y="2025"/>
                </a:lnTo>
                <a:cubicBezTo>
                  <a:pt x="16971" y="906"/>
                  <a:pt x="15935" y="0"/>
                  <a:pt x="14657" y="0"/>
                </a:cubicBezTo>
                <a:lnTo>
                  <a:pt x="6942" y="0"/>
                </a:lnTo>
                <a:cubicBezTo>
                  <a:pt x="5664" y="0"/>
                  <a:pt x="4628" y="906"/>
                  <a:pt x="4628" y="2025"/>
                </a:cubicBezTo>
                <a:lnTo>
                  <a:pt x="4628" y="2700"/>
                </a:lnTo>
                <a:lnTo>
                  <a:pt x="2314" y="2700"/>
                </a:lnTo>
                <a:cubicBezTo>
                  <a:pt x="1083" y="2700"/>
                  <a:pt x="88" y="3541"/>
                  <a:pt x="14" y="4601"/>
                </a:cubicBezTo>
                <a:lnTo>
                  <a:pt x="0" y="4601"/>
                </a:lnTo>
                <a:lnTo>
                  <a:pt x="0" y="5400"/>
                </a:lnTo>
                <a:lnTo>
                  <a:pt x="0" y="6075"/>
                </a:lnTo>
                <a:cubicBezTo>
                  <a:pt x="0" y="6820"/>
                  <a:pt x="691" y="7425"/>
                  <a:pt x="1542" y="7425"/>
                </a:cubicBezTo>
                <a:lnTo>
                  <a:pt x="1542" y="18900"/>
                </a:lnTo>
                <a:cubicBezTo>
                  <a:pt x="1542" y="20391"/>
                  <a:pt x="2924" y="21599"/>
                  <a:pt x="4628" y="21599"/>
                </a:cubicBezTo>
                <a:lnTo>
                  <a:pt x="16971" y="21599"/>
                </a:lnTo>
                <a:cubicBezTo>
                  <a:pt x="18675" y="21599"/>
                  <a:pt x="20057" y="20391"/>
                  <a:pt x="20057" y="18900"/>
                </a:cubicBezTo>
                <a:lnTo>
                  <a:pt x="20057" y="7425"/>
                </a:lnTo>
                <a:cubicBezTo>
                  <a:pt x="20908" y="7425"/>
                  <a:pt x="21599" y="6820"/>
                  <a:pt x="21599" y="6075"/>
                </a:cubicBezTo>
                <a:lnTo>
                  <a:pt x="21599" y="5400"/>
                </a:lnTo>
                <a:lnTo>
                  <a:pt x="21599" y="4601"/>
                </a:lnTo>
                <a:cubicBezTo>
                  <a:pt x="21599" y="4601"/>
                  <a:pt x="21585" y="4601"/>
                  <a:pt x="21585" y="460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45" tIns="19045" rIns="19045" bIns="19045" anchor="ctr"/>
          <a:lstStyle/>
          <a:p>
            <a:pPr algn="ctr" defTabSz="228543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61946233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0CCB9E-CD7A-5F59-C99A-C173AFD308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B7C5849B-9346-6E12-5BAA-6FF0791DB0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Freeform 6">
            <a:extLst>
              <a:ext uri="{FF2B5EF4-FFF2-40B4-BE49-F238E27FC236}">
                <a16:creationId xmlns:a16="http://schemas.microsoft.com/office/drawing/2014/main" id="{86782221-29DB-9EF3-5A82-CEEBE46528AE}"/>
              </a:ext>
            </a:extLst>
          </p:cNvPr>
          <p:cNvSpPr>
            <a:spLocks noEditPoints="1"/>
          </p:cNvSpPr>
          <p:nvPr/>
        </p:nvSpPr>
        <p:spPr bwMode="auto">
          <a:xfrm>
            <a:off x="5149649" y="1362202"/>
            <a:ext cx="265176" cy="264414"/>
          </a:xfrm>
          <a:custGeom>
            <a:avLst/>
            <a:gdLst>
              <a:gd name="T0" fmla="*/ 307 w 348"/>
              <a:gd name="T1" fmla="*/ 30 h 347"/>
              <a:gd name="T2" fmla="*/ 246 w 348"/>
              <a:gd name="T3" fmla="*/ 40 h 347"/>
              <a:gd name="T4" fmla="*/ 174 w 348"/>
              <a:gd name="T5" fmla="*/ 0 h 347"/>
              <a:gd name="T6" fmla="*/ 103 w 348"/>
              <a:gd name="T7" fmla="*/ 40 h 347"/>
              <a:gd name="T8" fmla="*/ 42 w 348"/>
              <a:gd name="T9" fmla="*/ 30 h 347"/>
              <a:gd name="T10" fmla="*/ 0 w 348"/>
              <a:gd name="T11" fmla="*/ 71 h 347"/>
              <a:gd name="T12" fmla="*/ 318 w 348"/>
              <a:gd name="T13" fmla="*/ 347 h 347"/>
              <a:gd name="T14" fmla="*/ 318 w 348"/>
              <a:gd name="T15" fmla="*/ 40 h 347"/>
              <a:gd name="T16" fmla="*/ 286 w 348"/>
              <a:gd name="T17" fmla="*/ 30 h 347"/>
              <a:gd name="T18" fmla="*/ 266 w 348"/>
              <a:gd name="T19" fmla="*/ 71 h 347"/>
              <a:gd name="T20" fmla="*/ 174 w 348"/>
              <a:gd name="T21" fmla="*/ 20 h 347"/>
              <a:gd name="T22" fmla="*/ 174 w 348"/>
              <a:gd name="T23" fmla="*/ 81 h 347"/>
              <a:gd name="T24" fmla="*/ 62 w 348"/>
              <a:gd name="T25" fmla="*/ 30 h 347"/>
              <a:gd name="T26" fmla="*/ 82 w 348"/>
              <a:gd name="T27" fmla="*/ 71 h 347"/>
              <a:gd name="T28" fmla="*/ 62 w 348"/>
              <a:gd name="T29" fmla="*/ 30 h 347"/>
              <a:gd name="T30" fmla="*/ 31 w 348"/>
              <a:gd name="T31" fmla="*/ 327 h 347"/>
              <a:gd name="T32" fmla="*/ 328 w 348"/>
              <a:gd name="T33" fmla="*/ 143 h 347"/>
              <a:gd name="T34" fmla="*/ 21 w 348"/>
              <a:gd name="T35" fmla="*/ 123 h 347"/>
              <a:gd name="T36" fmla="*/ 42 w 348"/>
              <a:gd name="T37" fmla="*/ 61 h 347"/>
              <a:gd name="T38" fmla="*/ 103 w 348"/>
              <a:gd name="T39" fmla="*/ 71 h 347"/>
              <a:gd name="T40" fmla="*/ 144 w 348"/>
              <a:gd name="T41" fmla="*/ 71 h 347"/>
              <a:gd name="T42" fmla="*/ 205 w 348"/>
              <a:gd name="T43" fmla="*/ 61 h 347"/>
              <a:gd name="T44" fmla="*/ 276 w 348"/>
              <a:gd name="T45" fmla="*/ 101 h 347"/>
              <a:gd name="T46" fmla="*/ 318 w 348"/>
              <a:gd name="T47" fmla="*/ 61 h 347"/>
              <a:gd name="T48" fmla="*/ 52 w 348"/>
              <a:gd name="T49" fmla="*/ 183 h 347"/>
              <a:gd name="T50" fmla="*/ 93 w 348"/>
              <a:gd name="T51" fmla="*/ 164 h 347"/>
              <a:gd name="T52" fmla="*/ 52 w 348"/>
              <a:gd name="T53" fmla="*/ 183 h 347"/>
              <a:gd name="T54" fmla="*/ 204 w 348"/>
              <a:gd name="T55" fmla="*/ 173 h 347"/>
              <a:gd name="T56" fmla="*/ 144 w 348"/>
              <a:gd name="T57" fmla="*/ 173 h 347"/>
              <a:gd name="T58" fmla="*/ 297 w 348"/>
              <a:gd name="T59" fmla="*/ 183 h 347"/>
              <a:gd name="T60" fmla="*/ 255 w 348"/>
              <a:gd name="T61" fmla="*/ 164 h 347"/>
              <a:gd name="T62" fmla="*/ 52 w 348"/>
              <a:gd name="T63" fmla="*/ 244 h 347"/>
              <a:gd name="T64" fmla="*/ 93 w 348"/>
              <a:gd name="T65" fmla="*/ 224 h 347"/>
              <a:gd name="T66" fmla="*/ 52 w 348"/>
              <a:gd name="T67" fmla="*/ 244 h 347"/>
              <a:gd name="T68" fmla="*/ 204 w 348"/>
              <a:gd name="T69" fmla="*/ 234 h 347"/>
              <a:gd name="T70" fmla="*/ 144 w 348"/>
              <a:gd name="T71" fmla="*/ 234 h 347"/>
              <a:gd name="T72" fmla="*/ 297 w 348"/>
              <a:gd name="T73" fmla="*/ 244 h 347"/>
              <a:gd name="T74" fmla="*/ 255 w 348"/>
              <a:gd name="T75" fmla="*/ 224 h 347"/>
              <a:gd name="T76" fmla="*/ 52 w 348"/>
              <a:gd name="T77" fmla="*/ 306 h 347"/>
              <a:gd name="T78" fmla="*/ 93 w 348"/>
              <a:gd name="T79" fmla="*/ 286 h 347"/>
              <a:gd name="T80" fmla="*/ 52 w 348"/>
              <a:gd name="T81" fmla="*/ 306 h 347"/>
              <a:gd name="T82" fmla="*/ 204 w 348"/>
              <a:gd name="T83" fmla="*/ 296 h 347"/>
              <a:gd name="T84" fmla="*/ 144 w 348"/>
              <a:gd name="T85" fmla="*/ 296 h 347"/>
              <a:gd name="T86" fmla="*/ 297 w 348"/>
              <a:gd name="T87" fmla="*/ 306 h 347"/>
              <a:gd name="T88" fmla="*/ 255 w 348"/>
              <a:gd name="T89" fmla="*/ 286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48" h="347">
                <a:moveTo>
                  <a:pt x="318" y="40"/>
                </a:moveTo>
                <a:cubicBezTo>
                  <a:pt x="307" y="40"/>
                  <a:pt x="307" y="40"/>
                  <a:pt x="307" y="40"/>
                </a:cubicBezTo>
                <a:cubicBezTo>
                  <a:pt x="307" y="30"/>
                  <a:pt x="307" y="30"/>
                  <a:pt x="307" y="30"/>
                </a:cubicBezTo>
                <a:cubicBezTo>
                  <a:pt x="307" y="13"/>
                  <a:pt x="293" y="0"/>
                  <a:pt x="276" y="0"/>
                </a:cubicBezTo>
                <a:cubicBezTo>
                  <a:pt x="259" y="0"/>
                  <a:pt x="246" y="13"/>
                  <a:pt x="246" y="30"/>
                </a:cubicBezTo>
                <a:cubicBezTo>
                  <a:pt x="246" y="40"/>
                  <a:pt x="246" y="40"/>
                  <a:pt x="246" y="40"/>
                </a:cubicBezTo>
                <a:cubicBezTo>
                  <a:pt x="205" y="40"/>
                  <a:pt x="205" y="40"/>
                  <a:pt x="205" y="40"/>
                </a:cubicBezTo>
                <a:cubicBezTo>
                  <a:pt x="205" y="30"/>
                  <a:pt x="205" y="30"/>
                  <a:pt x="205" y="30"/>
                </a:cubicBezTo>
                <a:cubicBezTo>
                  <a:pt x="205" y="13"/>
                  <a:pt x="191" y="0"/>
                  <a:pt x="174" y="0"/>
                </a:cubicBezTo>
                <a:cubicBezTo>
                  <a:pt x="157" y="0"/>
                  <a:pt x="144" y="13"/>
                  <a:pt x="144" y="30"/>
                </a:cubicBezTo>
                <a:cubicBezTo>
                  <a:pt x="144" y="40"/>
                  <a:pt x="144" y="40"/>
                  <a:pt x="144" y="40"/>
                </a:cubicBezTo>
                <a:cubicBezTo>
                  <a:pt x="103" y="40"/>
                  <a:pt x="103" y="40"/>
                  <a:pt x="103" y="40"/>
                </a:cubicBezTo>
                <a:cubicBezTo>
                  <a:pt x="103" y="30"/>
                  <a:pt x="103" y="30"/>
                  <a:pt x="103" y="30"/>
                </a:cubicBezTo>
                <a:cubicBezTo>
                  <a:pt x="103" y="13"/>
                  <a:pt x="89" y="0"/>
                  <a:pt x="72" y="0"/>
                </a:cubicBezTo>
                <a:cubicBezTo>
                  <a:pt x="55" y="0"/>
                  <a:pt x="42" y="13"/>
                  <a:pt x="42" y="30"/>
                </a:cubicBezTo>
                <a:cubicBezTo>
                  <a:pt x="42" y="40"/>
                  <a:pt x="42" y="40"/>
                  <a:pt x="42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14" y="40"/>
                  <a:pt x="0" y="54"/>
                  <a:pt x="0" y="71"/>
                </a:cubicBezTo>
                <a:cubicBezTo>
                  <a:pt x="0" y="317"/>
                  <a:pt x="0" y="317"/>
                  <a:pt x="0" y="317"/>
                </a:cubicBezTo>
                <a:cubicBezTo>
                  <a:pt x="0" y="334"/>
                  <a:pt x="14" y="347"/>
                  <a:pt x="31" y="347"/>
                </a:cubicBezTo>
                <a:cubicBezTo>
                  <a:pt x="318" y="347"/>
                  <a:pt x="318" y="347"/>
                  <a:pt x="318" y="347"/>
                </a:cubicBezTo>
                <a:cubicBezTo>
                  <a:pt x="334" y="347"/>
                  <a:pt x="348" y="334"/>
                  <a:pt x="348" y="317"/>
                </a:cubicBezTo>
                <a:cubicBezTo>
                  <a:pt x="348" y="71"/>
                  <a:pt x="348" y="71"/>
                  <a:pt x="348" y="71"/>
                </a:cubicBezTo>
                <a:cubicBezTo>
                  <a:pt x="348" y="54"/>
                  <a:pt x="334" y="40"/>
                  <a:pt x="318" y="40"/>
                </a:cubicBezTo>
                <a:close/>
                <a:moveTo>
                  <a:pt x="266" y="30"/>
                </a:moveTo>
                <a:cubicBezTo>
                  <a:pt x="266" y="24"/>
                  <a:pt x="270" y="20"/>
                  <a:pt x="276" y="20"/>
                </a:cubicBezTo>
                <a:cubicBezTo>
                  <a:pt x="282" y="20"/>
                  <a:pt x="286" y="24"/>
                  <a:pt x="286" y="30"/>
                </a:cubicBezTo>
                <a:cubicBezTo>
                  <a:pt x="286" y="71"/>
                  <a:pt x="286" y="71"/>
                  <a:pt x="286" y="71"/>
                </a:cubicBezTo>
                <a:cubicBezTo>
                  <a:pt x="286" y="77"/>
                  <a:pt x="282" y="81"/>
                  <a:pt x="276" y="81"/>
                </a:cubicBezTo>
                <a:cubicBezTo>
                  <a:pt x="270" y="81"/>
                  <a:pt x="266" y="77"/>
                  <a:pt x="266" y="71"/>
                </a:cubicBezTo>
                <a:lnTo>
                  <a:pt x="266" y="30"/>
                </a:lnTo>
                <a:close/>
                <a:moveTo>
                  <a:pt x="164" y="30"/>
                </a:moveTo>
                <a:cubicBezTo>
                  <a:pt x="164" y="24"/>
                  <a:pt x="169" y="20"/>
                  <a:pt x="174" y="20"/>
                </a:cubicBezTo>
                <a:cubicBezTo>
                  <a:pt x="180" y="20"/>
                  <a:pt x="184" y="24"/>
                  <a:pt x="184" y="30"/>
                </a:cubicBezTo>
                <a:cubicBezTo>
                  <a:pt x="184" y="71"/>
                  <a:pt x="184" y="71"/>
                  <a:pt x="184" y="71"/>
                </a:cubicBezTo>
                <a:cubicBezTo>
                  <a:pt x="184" y="77"/>
                  <a:pt x="180" y="81"/>
                  <a:pt x="174" y="81"/>
                </a:cubicBezTo>
                <a:cubicBezTo>
                  <a:pt x="169" y="81"/>
                  <a:pt x="164" y="77"/>
                  <a:pt x="164" y="71"/>
                </a:cubicBezTo>
                <a:lnTo>
                  <a:pt x="164" y="30"/>
                </a:lnTo>
                <a:close/>
                <a:moveTo>
                  <a:pt x="62" y="30"/>
                </a:moveTo>
                <a:cubicBezTo>
                  <a:pt x="62" y="24"/>
                  <a:pt x="67" y="20"/>
                  <a:pt x="72" y="20"/>
                </a:cubicBezTo>
                <a:cubicBezTo>
                  <a:pt x="78" y="20"/>
                  <a:pt x="82" y="24"/>
                  <a:pt x="82" y="30"/>
                </a:cubicBezTo>
                <a:cubicBezTo>
                  <a:pt x="82" y="71"/>
                  <a:pt x="82" y="71"/>
                  <a:pt x="82" y="71"/>
                </a:cubicBezTo>
                <a:cubicBezTo>
                  <a:pt x="82" y="77"/>
                  <a:pt x="78" y="81"/>
                  <a:pt x="72" y="81"/>
                </a:cubicBezTo>
                <a:cubicBezTo>
                  <a:pt x="67" y="81"/>
                  <a:pt x="62" y="77"/>
                  <a:pt x="62" y="71"/>
                </a:cubicBezTo>
                <a:lnTo>
                  <a:pt x="62" y="30"/>
                </a:lnTo>
                <a:close/>
                <a:moveTo>
                  <a:pt x="328" y="317"/>
                </a:moveTo>
                <a:cubicBezTo>
                  <a:pt x="328" y="323"/>
                  <a:pt x="323" y="327"/>
                  <a:pt x="318" y="327"/>
                </a:cubicBezTo>
                <a:cubicBezTo>
                  <a:pt x="31" y="327"/>
                  <a:pt x="31" y="327"/>
                  <a:pt x="31" y="327"/>
                </a:cubicBezTo>
                <a:cubicBezTo>
                  <a:pt x="25" y="327"/>
                  <a:pt x="21" y="323"/>
                  <a:pt x="21" y="317"/>
                </a:cubicBezTo>
                <a:cubicBezTo>
                  <a:pt x="21" y="143"/>
                  <a:pt x="21" y="143"/>
                  <a:pt x="21" y="143"/>
                </a:cubicBezTo>
                <a:cubicBezTo>
                  <a:pt x="328" y="143"/>
                  <a:pt x="328" y="143"/>
                  <a:pt x="328" y="143"/>
                </a:cubicBezTo>
                <a:lnTo>
                  <a:pt x="328" y="317"/>
                </a:lnTo>
                <a:close/>
                <a:moveTo>
                  <a:pt x="328" y="123"/>
                </a:moveTo>
                <a:cubicBezTo>
                  <a:pt x="21" y="123"/>
                  <a:pt x="21" y="123"/>
                  <a:pt x="21" y="123"/>
                </a:cubicBezTo>
                <a:cubicBezTo>
                  <a:pt x="21" y="71"/>
                  <a:pt x="21" y="71"/>
                  <a:pt x="21" y="71"/>
                </a:cubicBezTo>
                <a:cubicBezTo>
                  <a:pt x="21" y="65"/>
                  <a:pt x="25" y="61"/>
                  <a:pt x="31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2" y="71"/>
                  <a:pt x="42" y="71"/>
                  <a:pt x="42" y="71"/>
                </a:cubicBezTo>
                <a:cubicBezTo>
                  <a:pt x="42" y="88"/>
                  <a:pt x="55" y="101"/>
                  <a:pt x="72" y="101"/>
                </a:cubicBezTo>
                <a:cubicBezTo>
                  <a:pt x="89" y="101"/>
                  <a:pt x="103" y="88"/>
                  <a:pt x="103" y="71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144" y="61"/>
                  <a:pt x="144" y="61"/>
                  <a:pt x="144" y="61"/>
                </a:cubicBezTo>
                <a:cubicBezTo>
                  <a:pt x="144" y="71"/>
                  <a:pt x="144" y="71"/>
                  <a:pt x="144" y="71"/>
                </a:cubicBezTo>
                <a:cubicBezTo>
                  <a:pt x="144" y="88"/>
                  <a:pt x="157" y="101"/>
                  <a:pt x="174" y="101"/>
                </a:cubicBezTo>
                <a:cubicBezTo>
                  <a:pt x="191" y="101"/>
                  <a:pt x="205" y="88"/>
                  <a:pt x="205" y="71"/>
                </a:cubicBezTo>
                <a:cubicBezTo>
                  <a:pt x="205" y="61"/>
                  <a:pt x="205" y="61"/>
                  <a:pt x="205" y="61"/>
                </a:cubicBezTo>
                <a:cubicBezTo>
                  <a:pt x="246" y="61"/>
                  <a:pt x="246" y="61"/>
                  <a:pt x="246" y="61"/>
                </a:cubicBezTo>
                <a:cubicBezTo>
                  <a:pt x="246" y="71"/>
                  <a:pt x="246" y="71"/>
                  <a:pt x="246" y="71"/>
                </a:cubicBezTo>
                <a:cubicBezTo>
                  <a:pt x="246" y="88"/>
                  <a:pt x="259" y="101"/>
                  <a:pt x="276" y="101"/>
                </a:cubicBezTo>
                <a:cubicBezTo>
                  <a:pt x="293" y="101"/>
                  <a:pt x="307" y="88"/>
                  <a:pt x="307" y="71"/>
                </a:cubicBezTo>
                <a:cubicBezTo>
                  <a:pt x="307" y="61"/>
                  <a:pt x="307" y="61"/>
                  <a:pt x="307" y="61"/>
                </a:cubicBezTo>
                <a:cubicBezTo>
                  <a:pt x="318" y="61"/>
                  <a:pt x="318" y="61"/>
                  <a:pt x="318" y="61"/>
                </a:cubicBezTo>
                <a:cubicBezTo>
                  <a:pt x="323" y="61"/>
                  <a:pt x="328" y="65"/>
                  <a:pt x="328" y="71"/>
                </a:cubicBezTo>
                <a:lnTo>
                  <a:pt x="328" y="123"/>
                </a:lnTo>
                <a:close/>
                <a:moveTo>
                  <a:pt x="52" y="183"/>
                </a:moveTo>
                <a:cubicBezTo>
                  <a:pt x="93" y="183"/>
                  <a:pt x="93" y="183"/>
                  <a:pt x="93" y="183"/>
                </a:cubicBezTo>
                <a:cubicBezTo>
                  <a:pt x="99" y="183"/>
                  <a:pt x="103" y="179"/>
                  <a:pt x="103" y="173"/>
                </a:cubicBezTo>
                <a:cubicBezTo>
                  <a:pt x="103" y="168"/>
                  <a:pt x="99" y="164"/>
                  <a:pt x="93" y="164"/>
                </a:cubicBezTo>
                <a:cubicBezTo>
                  <a:pt x="52" y="164"/>
                  <a:pt x="52" y="164"/>
                  <a:pt x="52" y="164"/>
                </a:cubicBezTo>
                <a:cubicBezTo>
                  <a:pt x="46" y="164"/>
                  <a:pt x="41" y="168"/>
                  <a:pt x="41" y="173"/>
                </a:cubicBezTo>
                <a:cubicBezTo>
                  <a:pt x="41" y="179"/>
                  <a:pt x="46" y="183"/>
                  <a:pt x="52" y="183"/>
                </a:cubicBezTo>
                <a:close/>
                <a:moveTo>
                  <a:pt x="154" y="183"/>
                </a:moveTo>
                <a:cubicBezTo>
                  <a:pt x="194" y="183"/>
                  <a:pt x="194" y="183"/>
                  <a:pt x="194" y="183"/>
                </a:cubicBezTo>
                <a:cubicBezTo>
                  <a:pt x="200" y="183"/>
                  <a:pt x="204" y="179"/>
                  <a:pt x="204" y="173"/>
                </a:cubicBezTo>
                <a:cubicBezTo>
                  <a:pt x="204" y="168"/>
                  <a:pt x="200" y="164"/>
                  <a:pt x="194" y="164"/>
                </a:cubicBezTo>
                <a:cubicBezTo>
                  <a:pt x="154" y="164"/>
                  <a:pt x="154" y="164"/>
                  <a:pt x="154" y="164"/>
                </a:cubicBezTo>
                <a:cubicBezTo>
                  <a:pt x="149" y="164"/>
                  <a:pt x="144" y="168"/>
                  <a:pt x="144" y="173"/>
                </a:cubicBezTo>
                <a:cubicBezTo>
                  <a:pt x="144" y="179"/>
                  <a:pt x="149" y="183"/>
                  <a:pt x="154" y="183"/>
                </a:cubicBezTo>
                <a:close/>
                <a:moveTo>
                  <a:pt x="255" y="183"/>
                </a:moveTo>
                <a:cubicBezTo>
                  <a:pt x="297" y="183"/>
                  <a:pt x="297" y="183"/>
                  <a:pt x="297" y="183"/>
                </a:cubicBezTo>
                <a:cubicBezTo>
                  <a:pt x="302" y="183"/>
                  <a:pt x="307" y="179"/>
                  <a:pt x="307" y="173"/>
                </a:cubicBezTo>
                <a:cubicBezTo>
                  <a:pt x="307" y="168"/>
                  <a:pt x="302" y="164"/>
                  <a:pt x="297" y="164"/>
                </a:cubicBezTo>
                <a:cubicBezTo>
                  <a:pt x="255" y="164"/>
                  <a:pt x="255" y="164"/>
                  <a:pt x="255" y="164"/>
                </a:cubicBezTo>
                <a:cubicBezTo>
                  <a:pt x="250" y="164"/>
                  <a:pt x="245" y="168"/>
                  <a:pt x="245" y="173"/>
                </a:cubicBezTo>
                <a:cubicBezTo>
                  <a:pt x="245" y="179"/>
                  <a:pt x="250" y="183"/>
                  <a:pt x="255" y="183"/>
                </a:cubicBezTo>
                <a:close/>
                <a:moveTo>
                  <a:pt x="52" y="244"/>
                </a:moveTo>
                <a:cubicBezTo>
                  <a:pt x="93" y="244"/>
                  <a:pt x="93" y="244"/>
                  <a:pt x="93" y="244"/>
                </a:cubicBezTo>
                <a:cubicBezTo>
                  <a:pt x="99" y="244"/>
                  <a:pt x="103" y="240"/>
                  <a:pt x="103" y="234"/>
                </a:cubicBezTo>
                <a:cubicBezTo>
                  <a:pt x="103" y="228"/>
                  <a:pt x="99" y="224"/>
                  <a:pt x="93" y="224"/>
                </a:cubicBezTo>
                <a:cubicBezTo>
                  <a:pt x="52" y="224"/>
                  <a:pt x="52" y="224"/>
                  <a:pt x="52" y="224"/>
                </a:cubicBezTo>
                <a:cubicBezTo>
                  <a:pt x="46" y="224"/>
                  <a:pt x="41" y="228"/>
                  <a:pt x="41" y="234"/>
                </a:cubicBezTo>
                <a:cubicBezTo>
                  <a:pt x="41" y="240"/>
                  <a:pt x="46" y="244"/>
                  <a:pt x="52" y="244"/>
                </a:cubicBezTo>
                <a:close/>
                <a:moveTo>
                  <a:pt x="154" y="244"/>
                </a:moveTo>
                <a:cubicBezTo>
                  <a:pt x="194" y="244"/>
                  <a:pt x="194" y="244"/>
                  <a:pt x="194" y="244"/>
                </a:cubicBezTo>
                <a:cubicBezTo>
                  <a:pt x="200" y="244"/>
                  <a:pt x="204" y="240"/>
                  <a:pt x="204" y="234"/>
                </a:cubicBezTo>
                <a:cubicBezTo>
                  <a:pt x="204" y="228"/>
                  <a:pt x="200" y="224"/>
                  <a:pt x="194" y="224"/>
                </a:cubicBezTo>
                <a:cubicBezTo>
                  <a:pt x="154" y="224"/>
                  <a:pt x="154" y="224"/>
                  <a:pt x="154" y="224"/>
                </a:cubicBezTo>
                <a:cubicBezTo>
                  <a:pt x="149" y="224"/>
                  <a:pt x="144" y="228"/>
                  <a:pt x="144" y="234"/>
                </a:cubicBezTo>
                <a:cubicBezTo>
                  <a:pt x="144" y="240"/>
                  <a:pt x="149" y="244"/>
                  <a:pt x="154" y="244"/>
                </a:cubicBezTo>
                <a:close/>
                <a:moveTo>
                  <a:pt x="255" y="244"/>
                </a:moveTo>
                <a:cubicBezTo>
                  <a:pt x="297" y="244"/>
                  <a:pt x="297" y="244"/>
                  <a:pt x="297" y="244"/>
                </a:cubicBezTo>
                <a:cubicBezTo>
                  <a:pt x="302" y="244"/>
                  <a:pt x="307" y="240"/>
                  <a:pt x="307" y="234"/>
                </a:cubicBezTo>
                <a:cubicBezTo>
                  <a:pt x="307" y="228"/>
                  <a:pt x="302" y="224"/>
                  <a:pt x="297" y="224"/>
                </a:cubicBezTo>
                <a:cubicBezTo>
                  <a:pt x="255" y="224"/>
                  <a:pt x="255" y="224"/>
                  <a:pt x="255" y="224"/>
                </a:cubicBezTo>
                <a:cubicBezTo>
                  <a:pt x="250" y="224"/>
                  <a:pt x="245" y="228"/>
                  <a:pt x="245" y="234"/>
                </a:cubicBezTo>
                <a:cubicBezTo>
                  <a:pt x="245" y="240"/>
                  <a:pt x="250" y="244"/>
                  <a:pt x="255" y="244"/>
                </a:cubicBezTo>
                <a:close/>
                <a:moveTo>
                  <a:pt x="52" y="306"/>
                </a:moveTo>
                <a:cubicBezTo>
                  <a:pt x="93" y="306"/>
                  <a:pt x="93" y="306"/>
                  <a:pt x="93" y="306"/>
                </a:cubicBezTo>
                <a:cubicBezTo>
                  <a:pt x="99" y="306"/>
                  <a:pt x="103" y="302"/>
                  <a:pt x="103" y="296"/>
                </a:cubicBezTo>
                <a:cubicBezTo>
                  <a:pt x="103" y="290"/>
                  <a:pt x="99" y="286"/>
                  <a:pt x="93" y="286"/>
                </a:cubicBezTo>
                <a:cubicBezTo>
                  <a:pt x="52" y="286"/>
                  <a:pt x="52" y="286"/>
                  <a:pt x="52" y="286"/>
                </a:cubicBezTo>
                <a:cubicBezTo>
                  <a:pt x="46" y="286"/>
                  <a:pt x="41" y="290"/>
                  <a:pt x="41" y="296"/>
                </a:cubicBezTo>
                <a:cubicBezTo>
                  <a:pt x="41" y="302"/>
                  <a:pt x="46" y="306"/>
                  <a:pt x="52" y="306"/>
                </a:cubicBezTo>
                <a:close/>
                <a:moveTo>
                  <a:pt x="154" y="306"/>
                </a:moveTo>
                <a:cubicBezTo>
                  <a:pt x="194" y="306"/>
                  <a:pt x="194" y="306"/>
                  <a:pt x="194" y="306"/>
                </a:cubicBezTo>
                <a:cubicBezTo>
                  <a:pt x="200" y="306"/>
                  <a:pt x="204" y="302"/>
                  <a:pt x="204" y="296"/>
                </a:cubicBezTo>
                <a:cubicBezTo>
                  <a:pt x="204" y="290"/>
                  <a:pt x="200" y="286"/>
                  <a:pt x="194" y="286"/>
                </a:cubicBezTo>
                <a:cubicBezTo>
                  <a:pt x="154" y="286"/>
                  <a:pt x="154" y="286"/>
                  <a:pt x="154" y="286"/>
                </a:cubicBezTo>
                <a:cubicBezTo>
                  <a:pt x="149" y="286"/>
                  <a:pt x="144" y="290"/>
                  <a:pt x="144" y="296"/>
                </a:cubicBezTo>
                <a:cubicBezTo>
                  <a:pt x="144" y="302"/>
                  <a:pt x="149" y="306"/>
                  <a:pt x="154" y="306"/>
                </a:cubicBezTo>
                <a:close/>
                <a:moveTo>
                  <a:pt x="255" y="306"/>
                </a:moveTo>
                <a:cubicBezTo>
                  <a:pt x="297" y="306"/>
                  <a:pt x="297" y="306"/>
                  <a:pt x="297" y="306"/>
                </a:cubicBezTo>
                <a:cubicBezTo>
                  <a:pt x="302" y="306"/>
                  <a:pt x="307" y="302"/>
                  <a:pt x="307" y="296"/>
                </a:cubicBezTo>
                <a:cubicBezTo>
                  <a:pt x="307" y="290"/>
                  <a:pt x="302" y="286"/>
                  <a:pt x="297" y="286"/>
                </a:cubicBezTo>
                <a:cubicBezTo>
                  <a:pt x="255" y="286"/>
                  <a:pt x="255" y="286"/>
                  <a:pt x="255" y="286"/>
                </a:cubicBezTo>
                <a:cubicBezTo>
                  <a:pt x="250" y="286"/>
                  <a:pt x="245" y="290"/>
                  <a:pt x="245" y="296"/>
                </a:cubicBezTo>
                <a:cubicBezTo>
                  <a:pt x="245" y="302"/>
                  <a:pt x="250" y="306"/>
                  <a:pt x="255" y="30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3" name="Freeform 7">
            <a:extLst>
              <a:ext uri="{FF2B5EF4-FFF2-40B4-BE49-F238E27FC236}">
                <a16:creationId xmlns:a16="http://schemas.microsoft.com/office/drawing/2014/main" id="{EAF52993-091A-146B-E442-4050E784006E}"/>
              </a:ext>
            </a:extLst>
          </p:cNvPr>
          <p:cNvSpPr>
            <a:spLocks noEditPoints="1"/>
          </p:cNvSpPr>
          <p:nvPr/>
        </p:nvSpPr>
        <p:spPr bwMode="auto">
          <a:xfrm>
            <a:off x="5708195" y="1362202"/>
            <a:ext cx="264795" cy="264414"/>
          </a:xfrm>
          <a:custGeom>
            <a:avLst/>
            <a:gdLst>
              <a:gd name="T0" fmla="*/ 348 w 348"/>
              <a:gd name="T1" fmla="*/ 10 h 347"/>
              <a:gd name="T2" fmla="*/ 286 w 348"/>
              <a:gd name="T3" fmla="*/ 10 h 347"/>
              <a:gd name="T4" fmla="*/ 255 w 348"/>
              <a:gd name="T5" fmla="*/ 0 h 347"/>
              <a:gd name="T6" fmla="*/ 174 w 348"/>
              <a:gd name="T7" fmla="*/ 20 h 347"/>
              <a:gd name="T8" fmla="*/ 92 w 348"/>
              <a:gd name="T9" fmla="*/ 0 h 347"/>
              <a:gd name="T10" fmla="*/ 62 w 348"/>
              <a:gd name="T11" fmla="*/ 10 h 347"/>
              <a:gd name="T12" fmla="*/ 0 w 348"/>
              <a:gd name="T13" fmla="*/ 10 h 347"/>
              <a:gd name="T14" fmla="*/ 20 w 348"/>
              <a:gd name="T15" fmla="*/ 72 h 347"/>
              <a:gd name="T16" fmla="*/ 0 w 348"/>
              <a:gd name="T17" fmla="*/ 153 h 347"/>
              <a:gd name="T18" fmla="*/ 10 w 348"/>
              <a:gd name="T19" fmla="*/ 184 h 347"/>
              <a:gd name="T20" fmla="*/ 10 w 348"/>
              <a:gd name="T21" fmla="*/ 265 h 347"/>
              <a:gd name="T22" fmla="*/ 0 w 348"/>
              <a:gd name="T23" fmla="*/ 296 h 347"/>
              <a:gd name="T24" fmla="*/ 52 w 348"/>
              <a:gd name="T25" fmla="*/ 347 h 347"/>
              <a:gd name="T26" fmla="*/ 82 w 348"/>
              <a:gd name="T27" fmla="*/ 337 h 347"/>
              <a:gd name="T28" fmla="*/ 164 w 348"/>
              <a:gd name="T29" fmla="*/ 337 h 347"/>
              <a:gd name="T30" fmla="*/ 194 w 348"/>
              <a:gd name="T31" fmla="*/ 347 h 347"/>
              <a:gd name="T32" fmla="*/ 276 w 348"/>
              <a:gd name="T33" fmla="*/ 327 h 347"/>
              <a:gd name="T34" fmla="*/ 338 w 348"/>
              <a:gd name="T35" fmla="*/ 347 h 347"/>
              <a:gd name="T36" fmla="*/ 338 w 348"/>
              <a:gd name="T37" fmla="*/ 286 h 347"/>
              <a:gd name="T38" fmla="*/ 348 w 348"/>
              <a:gd name="T39" fmla="*/ 255 h 347"/>
              <a:gd name="T40" fmla="*/ 328 w 348"/>
              <a:gd name="T41" fmla="*/ 173 h 347"/>
              <a:gd name="T42" fmla="*/ 348 w 348"/>
              <a:gd name="T43" fmla="*/ 92 h 347"/>
              <a:gd name="T44" fmla="*/ 338 w 348"/>
              <a:gd name="T45" fmla="*/ 61 h 347"/>
              <a:gd name="T46" fmla="*/ 328 w 348"/>
              <a:gd name="T47" fmla="*/ 100 h 347"/>
              <a:gd name="T48" fmla="*/ 328 w 348"/>
              <a:gd name="T49" fmla="*/ 202 h 347"/>
              <a:gd name="T50" fmla="*/ 328 w 348"/>
              <a:gd name="T51" fmla="*/ 304 h 347"/>
              <a:gd name="T52" fmla="*/ 276 w 348"/>
              <a:gd name="T53" fmla="*/ 307 h 347"/>
              <a:gd name="T54" fmla="*/ 174 w 348"/>
              <a:gd name="T55" fmla="*/ 307 h 347"/>
              <a:gd name="T56" fmla="*/ 72 w 348"/>
              <a:gd name="T57" fmla="*/ 307 h 347"/>
              <a:gd name="T58" fmla="*/ 20 w 348"/>
              <a:gd name="T59" fmla="*/ 304 h 347"/>
              <a:gd name="T60" fmla="*/ 20 w 348"/>
              <a:gd name="T61" fmla="*/ 202 h 347"/>
              <a:gd name="T62" fmla="*/ 20 w 348"/>
              <a:gd name="T63" fmla="*/ 100 h 347"/>
              <a:gd name="T64" fmla="*/ 20 w 348"/>
              <a:gd name="T65" fmla="*/ 20 h 347"/>
              <a:gd name="T66" fmla="*/ 101 w 348"/>
              <a:gd name="T67" fmla="*/ 20 h 347"/>
              <a:gd name="T68" fmla="*/ 203 w 348"/>
              <a:gd name="T69" fmla="*/ 20 h 347"/>
              <a:gd name="T70" fmla="*/ 305 w 348"/>
              <a:gd name="T71" fmla="*/ 20 h 347"/>
              <a:gd name="T72" fmla="*/ 276 w 348"/>
              <a:gd name="T73" fmla="*/ 61 h 347"/>
              <a:gd name="T74" fmla="*/ 62 w 348"/>
              <a:gd name="T75" fmla="*/ 275 h 347"/>
              <a:gd name="T76" fmla="*/ 286 w 348"/>
              <a:gd name="T77" fmla="*/ 275 h 347"/>
              <a:gd name="T78" fmla="*/ 82 w 348"/>
              <a:gd name="T79" fmla="*/ 265 h 347"/>
              <a:gd name="T80" fmla="*/ 164 w 348"/>
              <a:gd name="T81" fmla="*/ 210 h 347"/>
              <a:gd name="T82" fmla="*/ 266 w 348"/>
              <a:gd name="T83" fmla="*/ 265 h 347"/>
              <a:gd name="T84" fmla="*/ 266 w 348"/>
              <a:gd name="T85" fmla="*/ 198 h 347"/>
              <a:gd name="T86" fmla="*/ 242 w 348"/>
              <a:gd name="T87" fmla="*/ 146 h 347"/>
              <a:gd name="T88" fmla="*/ 179 w 348"/>
              <a:gd name="T89" fmla="*/ 195 h 347"/>
              <a:gd name="T90" fmla="*/ 126 w 348"/>
              <a:gd name="T91" fmla="*/ 166 h 347"/>
              <a:gd name="T92" fmla="*/ 266 w 348"/>
              <a:gd name="T93" fmla="*/ 82 h 347"/>
              <a:gd name="T94" fmla="*/ 201 w 348"/>
              <a:gd name="T95" fmla="*/ 145 h 347"/>
              <a:gd name="T96" fmla="*/ 163 w 348"/>
              <a:gd name="T97" fmla="*/ 105 h 347"/>
              <a:gd name="T98" fmla="*/ 174 w 348"/>
              <a:gd name="T99" fmla="*/ 123 h 347"/>
              <a:gd name="T100" fmla="*/ 164 w 348"/>
              <a:gd name="T101" fmla="*/ 133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48" h="347">
                <a:moveTo>
                  <a:pt x="338" y="61"/>
                </a:moveTo>
                <a:cubicBezTo>
                  <a:pt x="343" y="61"/>
                  <a:pt x="348" y="57"/>
                  <a:pt x="348" y="51"/>
                </a:cubicBezTo>
                <a:cubicBezTo>
                  <a:pt x="348" y="10"/>
                  <a:pt x="348" y="10"/>
                  <a:pt x="348" y="10"/>
                </a:cubicBezTo>
                <a:cubicBezTo>
                  <a:pt x="348" y="4"/>
                  <a:pt x="343" y="0"/>
                  <a:pt x="338" y="0"/>
                </a:cubicBezTo>
                <a:cubicBezTo>
                  <a:pt x="296" y="0"/>
                  <a:pt x="296" y="0"/>
                  <a:pt x="296" y="0"/>
                </a:cubicBezTo>
                <a:cubicBezTo>
                  <a:pt x="291" y="0"/>
                  <a:pt x="286" y="4"/>
                  <a:pt x="286" y="10"/>
                </a:cubicBezTo>
                <a:cubicBezTo>
                  <a:pt x="286" y="15"/>
                  <a:pt x="282" y="20"/>
                  <a:pt x="276" y="20"/>
                </a:cubicBezTo>
                <a:cubicBezTo>
                  <a:pt x="270" y="20"/>
                  <a:pt x="266" y="15"/>
                  <a:pt x="266" y="10"/>
                </a:cubicBezTo>
                <a:cubicBezTo>
                  <a:pt x="266" y="4"/>
                  <a:pt x="261" y="0"/>
                  <a:pt x="255" y="0"/>
                </a:cubicBezTo>
                <a:cubicBezTo>
                  <a:pt x="194" y="0"/>
                  <a:pt x="194" y="0"/>
                  <a:pt x="194" y="0"/>
                </a:cubicBezTo>
                <a:cubicBezTo>
                  <a:pt x="189" y="0"/>
                  <a:pt x="184" y="4"/>
                  <a:pt x="184" y="10"/>
                </a:cubicBezTo>
                <a:cubicBezTo>
                  <a:pt x="184" y="15"/>
                  <a:pt x="180" y="20"/>
                  <a:pt x="174" y="20"/>
                </a:cubicBezTo>
                <a:cubicBezTo>
                  <a:pt x="168" y="20"/>
                  <a:pt x="164" y="15"/>
                  <a:pt x="164" y="10"/>
                </a:cubicBezTo>
                <a:cubicBezTo>
                  <a:pt x="164" y="4"/>
                  <a:pt x="159" y="0"/>
                  <a:pt x="154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87" y="0"/>
                  <a:pt x="82" y="4"/>
                  <a:pt x="82" y="10"/>
                </a:cubicBezTo>
                <a:cubicBezTo>
                  <a:pt x="82" y="15"/>
                  <a:pt x="78" y="20"/>
                  <a:pt x="72" y="20"/>
                </a:cubicBezTo>
                <a:cubicBezTo>
                  <a:pt x="66" y="20"/>
                  <a:pt x="62" y="15"/>
                  <a:pt x="62" y="10"/>
                </a:cubicBezTo>
                <a:cubicBezTo>
                  <a:pt x="62" y="4"/>
                  <a:pt x="57" y="0"/>
                  <a:pt x="52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57"/>
                  <a:pt x="5" y="61"/>
                  <a:pt x="10" y="61"/>
                </a:cubicBezTo>
                <a:cubicBezTo>
                  <a:pt x="16" y="61"/>
                  <a:pt x="20" y="66"/>
                  <a:pt x="20" y="72"/>
                </a:cubicBezTo>
                <a:cubicBezTo>
                  <a:pt x="20" y="77"/>
                  <a:pt x="16" y="82"/>
                  <a:pt x="10" y="82"/>
                </a:cubicBezTo>
                <a:cubicBezTo>
                  <a:pt x="5" y="82"/>
                  <a:pt x="0" y="86"/>
                  <a:pt x="0" y="92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9"/>
                  <a:pt x="5" y="163"/>
                  <a:pt x="10" y="163"/>
                </a:cubicBezTo>
                <a:cubicBezTo>
                  <a:pt x="16" y="163"/>
                  <a:pt x="20" y="168"/>
                  <a:pt x="20" y="173"/>
                </a:cubicBezTo>
                <a:cubicBezTo>
                  <a:pt x="20" y="179"/>
                  <a:pt x="16" y="184"/>
                  <a:pt x="10" y="184"/>
                </a:cubicBezTo>
                <a:cubicBezTo>
                  <a:pt x="5" y="184"/>
                  <a:pt x="0" y="188"/>
                  <a:pt x="0" y="194"/>
                </a:cubicBezTo>
                <a:cubicBezTo>
                  <a:pt x="0" y="255"/>
                  <a:pt x="0" y="255"/>
                  <a:pt x="0" y="255"/>
                </a:cubicBezTo>
                <a:cubicBezTo>
                  <a:pt x="0" y="261"/>
                  <a:pt x="5" y="265"/>
                  <a:pt x="10" y="265"/>
                </a:cubicBezTo>
                <a:cubicBezTo>
                  <a:pt x="16" y="265"/>
                  <a:pt x="20" y="270"/>
                  <a:pt x="20" y="275"/>
                </a:cubicBezTo>
                <a:cubicBezTo>
                  <a:pt x="20" y="281"/>
                  <a:pt x="16" y="286"/>
                  <a:pt x="10" y="286"/>
                </a:cubicBezTo>
                <a:cubicBezTo>
                  <a:pt x="5" y="286"/>
                  <a:pt x="0" y="290"/>
                  <a:pt x="0" y="296"/>
                </a:cubicBezTo>
                <a:cubicBezTo>
                  <a:pt x="0" y="337"/>
                  <a:pt x="0" y="337"/>
                  <a:pt x="0" y="337"/>
                </a:cubicBezTo>
                <a:cubicBezTo>
                  <a:pt x="0" y="343"/>
                  <a:pt x="5" y="347"/>
                  <a:pt x="10" y="347"/>
                </a:cubicBezTo>
                <a:cubicBezTo>
                  <a:pt x="52" y="347"/>
                  <a:pt x="52" y="347"/>
                  <a:pt x="52" y="347"/>
                </a:cubicBezTo>
                <a:cubicBezTo>
                  <a:pt x="57" y="347"/>
                  <a:pt x="62" y="343"/>
                  <a:pt x="62" y="337"/>
                </a:cubicBezTo>
                <a:cubicBezTo>
                  <a:pt x="62" y="332"/>
                  <a:pt x="66" y="327"/>
                  <a:pt x="72" y="327"/>
                </a:cubicBezTo>
                <a:cubicBezTo>
                  <a:pt x="78" y="327"/>
                  <a:pt x="82" y="332"/>
                  <a:pt x="82" y="337"/>
                </a:cubicBezTo>
                <a:cubicBezTo>
                  <a:pt x="82" y="343"/>
                  <a:pt x="87" y="347"/>
                  <a:pt x="92" y="347"/>
                </a:cubicBezTo>
                <a:cubicBezTo>
                  <a:pt x="154" y="347"/>
                  <a:pt x="154" y="347"/>
                  <a:pt x="154" y="347"/>
                </a:cubicBezTo>
                <a:cubicBezTo>
                  <a:pt x="159" y="347"/>
                  <a:pt x="164" y="343"/>
                  <a:pt x="164" y="337"/>
                </a:cubicBezTo>
                <a:cubicBezTo>
                  <a:pt x="164" y="332"/>
                  <a:pt x="168" y="327"/>
                  <a:pt x="174" y="327"/>
                </a:cubicBezTo>
                <a:cubicBezTo>
                  <a:pt x="180" y="327"/>
                  <a:pt x="184" y="332"/>
                  <a:pt x="184" y="337"/>
                </a:cubicBezTo>
                <a:cubicBezTo>
                  <a:pt x="184" y="343"/>
                  <a:pt x="189" y="347"/>
                  <a:pt x="194" y="347"/>
                </a:cubicBezTo>
                <a:cubicBezTo>
                  <a:pt x="255" y="347"/>
                  <a:pt x="255" y="347"/>
                  <a:pt x="255" y="347"/>
                </a:cubicBezTo>
                <a:cubicBezTo>
                  <a:pt x="261" y="347"/>
                  <a:pt x="266" y="343"/>
                  <a:pt x="266" y="337"/>
                </a:cubicBezTo>
                <a:cubicBezTo>
                  <a:pt x="266" y="332"/>
                  <a:pt x="270" y="327"/>
                  <a:pt x="276" y="327"/>
                </a:cubicBezTo>
                <a:cubicBezTo>
                  <a:pt x="282" y="327"/>
                  <a:pt x="286" y="332"/>
                  <a:pt x="286" y="337"/>
                </a:cubicBezTo>
                <a:cubicBezTo>
                  <a:pt x="286" y="343"/>
                  <a:pt x="291" y="347"/>
                  <a:pt x="296" y="347"/>
                </a:cubicBezTo>
                <a:cubicBezTo>
                  <a:pt x="338" y="347"/>
                  <a:pt x="338" y="347"/>
                  <a:pt x="338" y="347"/>
                </a:cubicBezTo>
                <a:cubicBezTo>
                  <a:pt x="343" y="347"/>
                  <a:pt x="348" y="343"/>
                  <a:pt x="348" y="337"/>
                </a:cubicBezTo>
                <a:cubicBezTo>
                  <a:pt x="348" y="296"/>
                  <a:pt x="348" y="296"/>
                  <a:pt x="348" y="296"/>
                </a:cubicBezTo>
                <a:cubicBezTo>
                  <a:pt x="348" y="290"/>
                  <a:pt x="343" y="286"/>
                  <a:pt x="338" y="286"/>
                </a:cubicBezTo>
                <a:cubicBezTo>
                  <a:pt x="332" y="286"/>
                  <a:pt x="328" y="281"/>
                  <a:pt x="328" y="275"/>
                </a:cubicBezTo>
                <a:cubicBezTo>
                  <a:pt x="328" y="270"/>
                  <a:pt x="332" y="265"/>
                  <a:pt x="338" y="265"/>
                </a:cubicBezTo>
                <a:cubicBezTo>
                  <a:pt x="343" y="265"/>
                  <a:pt x="348" y="261"/>
                  <a:pt x="348" y="255"/>
                </a:cubicBezTo>
                <a:cubicBezTo>
                  <a:pt x="348" y="194"/>
                  <a:pt x="348" y="194"/>
                  <a:pt x="348" y="194"/>
                </a:cubicBezTo>
                <a:cubicBezTo>
                  <a:pt x="348" y="188"/>
                  <a:pt x="343" y="184"/>
                  <a:pt x="338" y="184"/>
                </a:cubicBezTo>
                <a:cubicBezTo>
                  <a:pt x="332" y="184"/>
                  <a:pt x="328" y="179"/>
                  <a:pt x="328" y="173"/>
                </a:cubicBezTo>
                <a:cubicBezTo>
                  <a:pt x="328" y="168"/>
                  <a:pt x="332" y="163"/>
                  <a:pt x="338" y="163"/>
                </a:cubicBezTo>
                <a:cubicBezTo>
                  <a:pt x="343" y="163"/>
                  <a:pt x="348" y="159"/>
                  <a:pt x="348" y="153"/>
                </a:cubicBezTo>
                <a:cubicBezTo>
                  <a:pt x="348" y="92"/>
                  <a:pt x="348" y="92"/>
                  <a:pt x="348" y="92"/>
                </a:cubicBezTo>
                <a:cubicBezTo>
                  <a:pt x="348" y="86"/>
                  <a:pt x="343" y="82"/>
                  <a:pt x="338" y="82"/>
                </a:cubicBezTo>
                <a:cubicBezTo>
                  <a:pt x="332" y="82"/>
                  <a:pt x="328" y="77"/>
                  <a:pt x="328" y="72"/>
                </a:cubicBezTo>
                <a:cubicBezTo>
                  <a:pt x="328" y="66"/>
                  <a:pt x="332" y="61"/>
                  <a:pt x="338" y="61"/>
                </a:cubicBezTo>
                <a:close/>
                <a:moveTo>
                  <a:pt x="328" y="43"/>
                </a:moveTo>
                <a:cubicBezTo>
                  <a:pt x="315" y="47"/>
                  <a:pt x="307" y="59"/>
                  <a:pt x="307" y="72"/>
                </a:cubicBezTo>
                <a:cubicBezTo>
                  <a:pt x="307" y="84"/>
                  <a:pt x="315" y="96"/>
                  <a:pt x="328" y="100"/>
                </a:cubicBezTo>
                <a:cubicBezTo>
                  <a:pt x="328" y="145"/>
                  <a:pt x="328" y="145"/>
                  <a:pt x="328" y="145"/>
                </a:cubicBezTo>
                <a:cubicBezTo>
                  <a:pt x="315" y="149"/>
                  <a:pt x="307" y="161"/>
                  <a:pt x="307" y="173"/>
                </a:cubicBezTo>
                <a:cubicBezTo>
                  <a:pt x="307" y="186"/>
                  <a:pt x="315" y="198"/>
                  <a:pt x="328" y="202"/>
                </a:cubicBezTo>
                <a:cubicBezTo>
                  <a:pt x="328" y="247"/>
                  <a:pt x="328" y="247"/>
                  <a:pt x="328" y="247"/>
                </a:cubicBezTo>
                <a:cubicBezTo>
                  <a:pt x="315" y="251"/>
                  <a:pt x="307" y="263"/>
                  <a:pt x="307" y="275"/>
                </a:cubicBezTo>
                <a:cubicBezTo>
                  <a:pt x="307" y="288"/>
                  <a:pt x="315" y="300"/>
                  <a:pt x="328" y="304"/>
                </a:cubicBezTo>
                <a:cubicBezTo>
                  <a:pt x="328" y="327"/>
                  <a:pt x="328" y="327"/>
                  <a:pt x="328" y="327"/>
                </a:cubicBezTo>
                <a:cubicBezTo>
                  <a:pt x="305" y="327"/>
                  <a:pt x="305" y="327"/>
                  <a:pt x="305" y="327"/>
                </a:cubicBezTo>
                <a:cubicBezTo>
                  <a:pt x="300" y="315"/>
                  <a:pt x="289" y="307"/>
                  <a:pt x="276" y="307"/>
                </a:cubicBezTo>
                <a:cubicBezTo>
                  <a:pt x="263" y="307"/>
                  <a:pt x="251" y="315"/>
                  <a:pt x="247" y="327"/>
                </a:cubicBezTo>
                <a:cubicBezTo>
                  <a:pt x="203" y="327"/>
                  <a:pt x="203" y="327"/>
                  <a:pt x="203" y="327"/>
                </a:cubicBezTo>
                <a:cubicBezTo>
                  <a:pt x="198" y="315"/>
                  <a:pt x="187" y="307"/>
                  <a:pt x="174" y="307"/>
                </a:cubicBezTo>
                <a:cubicBezTo>
                  <a:pt x="161" y="307"/>
                  <a:pt x="149" y="315"/>
                  <a:pt x="145" y="327"/>
                </a:cubicBezTo>
                <a:cubicBezTo>
                  <a:pt x="101" y="327"/>
                  <a:pt x="101" y="327"/>
                  <a:pt x="101" y="327"/>
                </a:cubicBezTo>
                <a:cubicBezTo>
                  <a:pt x="97" y="315"/>
                  <a:pt x="85" y="307"/>
                  <a:pt x="72" y="307"/>
                </a:cubicBezTo>
                <a:cubicBezTo>
                  <a:pt x="59" y="307"/>
                  <a:pt x="47" y="315"/>
                  <a:pt x="43" y="327"/>
                </a:cubicBezTo>
                <a:cubicBezTo>
                  <a:pt x="20" y="327"/>
                  <a:pt x="20" y="327"/>
                  <a:pt x="20" y="327"/>
                </a:cubicBezTo>
                <a:cubicBezTo>
                  <a:pt x="20" y="304"/>
                  <a:pt x="20" y="304"/>
                  <a:pt x="20" y="304"/>
                </a:cubicBezTo>
                <a:cubicBezTo>
                  <a:pt x="33" y="300"/>
                  <a:pt x="41" y="288"/>
                  <a:pt x="41" y="275"/>
                </a:cubicBezTo>
                <a:cubicBezTo>
                  <a:pt x="41" y="263"/>
                  <a:pt x="33" y="251"/>
                  <a:pt x="20" y="247"/>
                </a:cubicBezTo>
                <a:cubicBezTo>
                  <a:pt x="20" y="202"/>
                  <a:pt x="20" y="202"/>
                  <a:pt x="20" y="202"/>
                </a:cubicBezTo>
                <a:cubicBezTo>
                  <a:pt x="33" y="198"/>
                  <a:pt x="41" y="186"/>
                  <a:pt x="41" y="173"/>
                </a:cubicBezTo>
                <a:cubicBezTo>
                  <a:pt x="41" y="161"/>
                  <a:pt x="33" y="149"/>
                  <a:pt x="20" y="145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33" y="96"/>
                  <a:pt x="41" y="84"/>
                  <a:pt x="41" y="72"/>
                </a:cubicBezTo>
                <a:cubicBezTo>
                  <a:pt x="41" y="59"/>
                  <a:pt x="33" y="47"/>
                  <a:pt x="20" y="43"/>
                </a:cubicBezTo>
                <a:cubicBezTo>
                  <a:pt x="20" y="20"/>
                  <a:pt x="20" y="20"/>
                  <a:pt x="20" y="20"/>
                </a:cubicBezTo>
                <a:cubicBezTo>
                  <a:pt x="43" y="20"/>
                  <a:pt x="43" y="20"/>
                  <a:pt x="43" y="20"/>
                </a:cubicBezTo>
                <a:cubicBezTo>
                  <a:pt x="47" y="32"/>
                  <a:pt x="59" y="40"/>
                  <a:pt x="72" y="40"/>
                </a:cubicBezTo>
                <a:cubicBezTo>
                  <a:pt x="85" y="40"/>
                  <a:pt x="97" y="32"/>
                  <a:pt x="101" y="20"/>
                </a:cubicBezTo>
                <a:cubicBezTo>
                  <a:pt x="145" y="20"/>
                  <a:pt x="145" y="20"/>
                  <a:pt x="145" y="20"/>
                </a:cubicBezTo>
                <a:cubicBezTo>
                  <a:pt x="149" y="32"/>
                  <a:pt x="161" y="40"/>
                  <a:pt x="174" y="40"/>
                </a:cubicBezTo>
                <a:cubicBezTo>
                  <a:pt x="187" y="40"/>
                  <a:pt x="198" y="32"/>
                  <a:pt x="203" y="20"/>
                </a:cubicBezTo>
                <a:cubicBezTo>
                  <a:pt x="247" y="20"/>
                  <a:pt x="247" y="20"/>
                  <a:pt x="247" y="20"/>
                </a:cubicBezTo>
                <a:cubicBezTo>
                  <a:pt x="251" y="32"/>
                  <a:pt x="263" y="40"/>
                  <a:pt x="276" y="40"/>
                </a:cubicBezTo>
                <a:cubicBezTo>
                  <a:pt x="289" y="40"/>
                  <a:pt x="300" y="32"/>
                  <a:pt x="305" y="20"/>
                </a:cubicBezTo>
                <a:cubicBezTo>
                  <a:pt x="328" y="20"/>
                  <a:pt x="328" y="20"/>
                  <a:pt x="328" y="20"/>
                </a:cubicBezTo>
                <a:lnTo>
                  <a:pt x="328" y="43"/>
                </a:lnTo>
                <a:close/>
                <a:moveTo>
                  <a:pt x="276" y="61"/>
                </a:moveTo>
                <a:cubicBezTo>
                  <a:pt x="72" y="61"/>
                  <a:pt x="72" y="61"/>
                  <a:pt x="72" y="61"/>
                </a:cubicBezTo>
                <a:cubicBezTo>
                  <a:pt x="66" y="61"/>
                  <a:pt x="62" y="66"/>
                  <a:pt x="62" y="71"/>
                </a:cubicBezTo>
                <a:cubicBezTo>
                  <a:pt x="62" y="275"/>
                  <a:pt x="62" y="275"/>
                  <a:pt x="62" y="275"/>
                </a:cubicBezTo>
                <a:cubicBezTo>
                  <a:pt x="62" y="281"/>
                  <a:pt x="66" y="286"/>
                  <a:pt x="72" y="286"/>
                </a:cubicBezTo>
                <a:cubicBezTo>
                  <a:pt x="276" y="286"/>
                  <a:pt x="276" y="286"/>
                  <a:pt x="276" y="286"/>
                </a:cubicBezTo>
                <a:cubicBezTo>
                  <a:pt x="282" y="286"/>
                  <a:pt x="286" y="281"/>
                  <a:pt x="286" y="275"/>
                </a:cubicBezTo>
                <a:cubicBezTo>
                  <a:pt x="286" y="71"/>
                  <a:pt x="286" y="71"/>
                  <a:pt x="286" y="71"/>
                </a:cubicBezTo>
                <a:cubicBezTo>
                  <a:pt x="286" y="66"/>
                  <a:pt x="282" y="61"/>
                  <a:pt x="276" y="61"/>
                </a:cubicBezTo>
                <a:close/>
                <a:moveTo>
                  <a:pt x="82" y="265"/>
                </a:moveTo>
                <a:cubicBezTo>
                  <a:pt x="82" y="234"/>
                  <a:pt x="82" y="234"/>
                  <a:pt x="82" y="234"/>
                </a:cubicBezTo>
                <a:cubicBezTo>
                  <a:pt x="134" y="187"/>
                  <a:pt x="134" y="187"/>
                  <a:pt x="134" y="187"/>
                </a:cubicBezTo>
                <a:cubicBezTo>
                  <a:pt x="164" y="210"/>
                  <a:pt x="164" y="210"/>
                  <a:pt x="164" y="210"/>
                </a:cubicBezTo>
                <a:cubicBezTo>
                  <a:pt x="108" y="265"/>
                  <a:pt x="108" y="265"/>
                  <a:pt x="108" y="265"/>
                </a:cubicBezTo>
                <a:lnTo>
                  <a:pt x="82" y="265"/>
                </a:lnTo>
                <a:close/>
                <a:moveTo>
                  <a:pt x="266" y="265"/>
                </a:moveTo>
                <a:cubicBezTo>
                  <a:pt x="137" y="265"/>
                  <a:pt x="137" y="265"/>
                  <a:pt x="137" y="265"/>
                </a:cubicBezTo>
                <a:cubicBezTo>
                  <a:pt x="235" y="167"/>
                  <a:pt x="235" y="167"/>
                  <a:pt x="235" y="167"/>
                </a:cubicBezTo>
                <a:cubicBezTo>
                  <a:pt x="266" y="198"/>
                  <a:pt x="266" y="198"/>
                  <a:pt x="266" y="198"/>
                </a:cubicBezTo>
                <a:lnTo>
                  <a:pt x="266" y="265"/>
                </a:lnTo>
                <a:close/>
                <a:moveTo>
                  <a:pt x="266" y="169"/>
                </a:moveTo>
                <a:cubicBezTo>
                  <a:pt x="242" y="146"/>
                  <a:pt x="242" y="146"/>
                  <a:pt x="242" y="146"/>
                </a:cubicBezTo>
                <a:cubicBezTo>
                  <a:pt x="240" y="144"/>
                  <a:pt x="238" y="143"/>
                  <a:pt x="235" y="143"/>
                </a:cubicBezTo>
                <a:cubicBezTo>
                  <a:pt x="232" y="143"/>
                  <a:pt x="230" y="144"/>
                  <a:pt x="228" y="146"/>
                </a:cubicBezTo>
                <a:cubicBezTo>
                  <a:pt x="179" y="195"/>
                  <a:pt x="179" y="195"/>
                  <a:pt x="179" y="195"/>
                </a:cubicBezTo>
                <a:cubicBezTo>
                  <a:pt x="139" y="165"/>
                  <a:pt x="139" y="165"/>
                  <a:pt x="139" y="165"/>
                </a:cubicBezTo>
                <a:cubicBezTo>
                  <a:pt x="137" y="164"/>
                  <a:pt x="135" y="163"/>
                  <a:pt x="133" y="163"/>
                </a:cubicBezTo>
                <a:cubicBezTo>
                  <a:pt x="131" y="163"/>
                  <a:pt x="128" y="164"/>
                  <a:pt x="126" y="166"/>
                </a:cubicBezTo>
                <a:cubicBezTo>
                  <a:pt x="82" y="206"/>
                  <a:pt x="82" y="206"/>
                  <a:pt x="82" y="206"/>
                </a:cubicBezTo>
                <a:cubicBezTo>
                  <a:pt x="82" y="82"/>
                  <a:pt x="82" y="82"/>
                  <a:pt x="82" y="82"/>
                </a:cubicBezTo>
                <a:cubicBezTo>
                  <a:pt x="266" y="82"/>
                  <a:pt x="266" y="82"/>
                  <a:pt x="266" y="82"/>
                </a:cubicBezTo>
                <a:lnTo>
                  <a:pt x="266" y="169"/>
                </a:lnTo>
                <a:close/>
                <a:moveTo>
                  <a:pt x="174" y="164"/>
                </a:moveTo>
                <a:cubicBezTo>
                  <a:pt x="186" y="164"/>
                  <a:pt x="197" y="157"/>
                  <a:pt x="201" y="145"/>
                </a:cubicBezTo>
                <a:cubicBezTo>
                  <a:pt x="206" y="134"/>
                  <a:pt x="203" y="120"/>
                  <a:pt x="195" y="112"/>
                </a:cubicBezTo>
                <a:cubicBezTo>
                  <a:pt x="189" y="106"/>
                  <a:pt x="182" y="103"/>
                  <a:pt x="174" y="103"/>
                </a:cubicBezTo>
                <a:cubicBezTo>
                  <a:pt x="170" y="103"/>
                  <a:pt x="166" y="103"/>
                  <a:pt x="163" y="105"/>
                </a:cubicBezTo>
                <a:cubicBezTo>
                  <a:pt x="151" y="110"/>
                  <a:pt x="144" y="121"/>
                  <a:pt x="144" y="133"/>
                </a:cubicBezTo>
                <a:cubicBezTo>
                  <a:pt x="144" y="151"/>
                  <a:pt x="157" y="164"/>
                  <a:pt x="174" y="164"/>
                </a:cubicBezTo>
                <a:close/>
                <a:moveTo>
                  <a:pt x="174" y="123"/>
                </a:moveTo>
                <a:cubicBezTo>
                  <a:pt x="183" y="123"/>
                  <a:pt x="187" y="134"/>
                  <a:pt x="181" y="141"/>
                </a:cubicBezTo>
                <a:cubicBezTo>
                  <a:pt x="179" y="143"/>
                  <a:pt x="176" y="144"/>
                  <a:pt x="174" y="144"/>
                </a:cubicBezTo>
                <a:cubicBezTo>
                  <a:pt x="169" y="144"/>
                  <a:pt x="164" y="140"/>
                  <a:pt x="164" y="133"/>
                </a:cubicBezTo>
                <a:cubicBezTo>
                  <a:pt x="164" y="128"/>
                  <a:pt x="168" y="123"/>
                  <a:pt x="174" y="12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4" name="Freeform 8">
            <a:extLst>
              <a:ext uri="{FF2B5EF4-FFF2-40B4-BE49-F238E27FC236}">
                <a16:creationId xmlns:a16="http://schemas.microsoft.com/office/drawing/2014/main" id="{238B42F9-3A27-696F-FEF5-FF50CF1E7318}"/>
              </a:ext>
            </a:extLst>
          </p:cNvPr>
          <p:cNvSpPr>
            <a:spLocks noEditPoints="1"/>
          </p:cNvSpPr>
          <p:nvPr/>
        </p:nvSpPr>
        <p:spPr bwMode="auto">
          <a:xfrm>
            <a:off x="722810" y="1377442"/>
            <a:ext cx="264795" cy="233934"/>
          </a:xfrm>
          <a:custGeom>
            <a:avLst/>
            <a:gdLst>
              <a:gd name="T0" fmla="*/ 246 w 348"/>
              <a:gd name="T1" fmla="*/ 41 h 307"/>
              <a:gd name="T2" fmla="*/ 215 w 348"/>
              <a:gd name="T3" fmla="*/ 0 h 307"/>
              <a:gd name="T4" fmla="*/ 103 w 348"/>
              <a:gd name="T5" fmla="*/ 31 h 307"/>
              <a:gd name="T6" fmla="*/ 82 w 348"/>
              <a:gd name="T7" fmla="*/ 41 h 307"/>
              <a:gd name="T8" fmla="*/ 51 w 348"/>
              <a:gd name="T9" fmla="*/ 0 h 307"/>
              <a:gd name="T10" fmla="*/ 21 w 348"/>
              <a:gd name="T11" fmla="*/ 43 h 307"/>
              <a:gd name="T12" fmla="*/ 0 w 348"/>
              <a:gd name="T13" fmla="*/ 276 h 307"/>
              <a:gd name="T14" fmla="*/ 318 w 348"/>
              <a:gd name="T15" fmla="*/ 307 h 307"/>
              <a:gd name="T16" fmla="*/ 348 w 348"/>
              <a:gd name="T17" fmla="*/ 72 h 307"/>
              <a:gd name="T18" fmla="*/ 123 w 348"/>
              <a:gd name="T19" fmla="*/ 31 h 307"/>
              <a:gd name="T20" fmla="*/ 215 w 348"/>
              <a:gd name="T21" fmla="*/ 21 h 307"/>
              <a:gd name="T22" fmla="*/ 225 w 348"/>
              <a:gd name="T23" fmla="*/ 41 h 307"/>
              <a:gd name="T24" fmla="*/ 123 w 348"/>
              <a:gd name="T25" fmla="*/ 31 h 307"/>
              <a:gd name="T26" fmla="*/ 51 w 348"/>
              <a:gd name="T27" fmla="*/ 21 h 307"/>
              <a:gd name="T28" fmla="*/ 61 w 348"/>
              <a:gd name="T29" fmla="*/ 41 h 307"/>
              <a:gd name="T30" fmla="*/ 41 w 348"/>
              <a:gd name="T31" fmla="*/ 31 h 307"/>
              <a:gd name="T32" fmla="*/ 31 w 348"/>
              <a:gd name="T33" fmla="*/ 102 h 307"/>
              <a:gd name="T34" fmla="*/ 41 w 348"/>
              <a:gd name="T35" fmla="*/ 235 h 307"/>
              <a:gd name="T36" fmla="*/ 21 w 348"/>
              <a:gd name="T37" fmla="*/ 246 h 307"/>
              <a:gd name="T38" fmla="*/ 328 w 348"/>
              <a:gd name="T39" fmla="*/ 276 h 307"/>
              <a:gd name="T40" fmla="*/ 31 w 348"/>
              <a:gd name="T41" fmla="*/ 286 h 307"/>
              <a:gd name="T42" fmla="*/ 21 w 348"/>
              <a:gd name="T43" fmla="*/ 266 h 307"/>
              <a:gd name="T44" fmla="*/ 61 w 348"/>
              <a:gd name="T45" fmla="*/ 235 h 307"/>
              <a:gd name="T46" fmla="*/ 103 w 348"/>
              <a:gd name="T47" fmla="*/ 184 h 307"/>
              <a:gd name="T48" fmla="*/ 245 w 348"/>
              <a:gd name="T49" fmla="*/ 184 h 307"/>
              <a:gd name="T50" fmla="*/ 287 w 348"/>
              <a:gd name="T51" fmla="*/ 235 h 307"/>
              <a:gd name="T52" fmla="*/ 328 w 348"/>
              <a:gd name="T53" fmla="*/ 266 h 307"/>
              <a:gd name="T54" fmla="*/ 123 w 348"/>
              <a:gd name="T55" fmla="*/ 174 h 307"/>
              <a:gd name="T56" fmla="*/ 174 w 348"/>
              <a:gd name="T57" fmla="*/ 123 h 307"/>
              <a:gd name="T58" fmla="*/ 221 w 348"/>
              <a:gd name="T59" fmla="*/ 194 h 307"/>
              <a:gd name="T60" fmla="*/ 123 w 348"/>
              <a:gd name="T61" fmla="*/ 174 h 307"/>
              <a:gd name="T62" fmla="*/ 318 w 348"/>
              <a:gd name="T63" fmla="*/ 246 h 307"/>
              <a:gd name="T64" fmla="*/ 307 w 348"/>
              <a:gd name="T65" fmla="*/ 113 h 307"/>
              <a:gd name="T66" fmla="*/ 328 w 348"/>
              <a:gd name="T67" fmla="*/ 102 h 307"/>
              <a:gd name="T68" fmla="*/ 328 w 348"/>
              <a:gd name="T69" fmla="*/ 82 h 307"/>
              <a:gd name="T70" fmla="*/ 287 w 348"/>
              <a:gd name="T71" fmla="*/ 113 h 307"/>
              <a:gd name="T72" fmla="*/ 245 w 348"/>
              <a:gd name="T73" fmla="*/ 164 h 307"/>
              <a:gd name="T74" fmla="*/ 103 w 348"/>
              <a:gd name="T75" fmla="*/ 164 h 307"/>
              <a:gd name="T76" fmla="*/ 61 w 348"/>
              <a:gd name="T77" fmla="*/ 113 h 307"/>
              <a:gd name="T78" fmla="*/ 21 w 348"/>
              <a:gd name="T79" fmla="*/ 82 h 307"/>
              <a:gd name="T80" fmla="*/ 31 w 348"/>
              <a:gd name="T81" fmla="*/ 61 h 307"/>
              <a:gd name="T82" fmla="*/ 328 w 348"/>
              <a:gd name="T83" fmla="*/ 72 h 307"/>
              <a:gd name="T84" fmla="*/ 174 w 348"/>
              <a:gd name="T85" fmla="*/ 204 h 307"/>
              <a:gd name="T86" fmla="*/ 195 w 348"/>
              <a:gd name="T87" fmla="*/ 153 h 307"/>
              <a:gd name="T88" fmla="*/ 163 w 348"/>
              <a:gd name="T89" fmla="*/ 147 h 307"/>
              <a:gd name="T90" fmla="*/ 174 w 348"/>
              <a:gd name="T91" fmla="*/ 204 h 307"/>
              <a:gd name="T92" fmla="*/ 181 w 348"/>
              <a:gd name="T93" fmla="*/ 181 h 307"/>
              <a:gd name="T94" fmla="*/ 164 w 348"/>
              <a:gd name="T95" fmla="*/ 174 h 307"/>
              <a:gd name="T96" fmla="*/ 92 w 348"/>
              <a:gd name="T97" fmla="*/ 83 h 307"/>
              <a:gd name="T98" fmla="*/ 92 w 348"/>
              <a:gd name="T99" fmla="*/ 103 h 307"/>
              <a:gd name="T100" fmla="*/ 92 w 348"/>
              <a:gd name="T101" fmla="*/ 83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48" h="307">
                <a:moveTo>
                  <a:pt x="318" y="41"/>
                </a:moveTo>
                <a:cubicBezTo>
                  <a:pt x="246" y="41"/>
                  <a:pt x="246" y="41"/>
                  <a:pt x="246" y="41"/>
                </a:cubicBezTo>
                <a:cubicBezTo>
                  <a:pt x="246" y="31"/>
                  <a:pt x="246" y="31"/>
                  <a:pt x="246" y="31"/>
                </a:cubicBezTo>
                <a:cubicBezTo>
                  <a:pt x="245" y="14"/>
                  <a:pt x="232" y="0"/>
                  <a:pt x="215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16" y="0"/>
                  <a:pt x="103" y="14"/>
                  <a:pt x="103" y="31"/>
                </a:cubicBezTo>
                <a:cubicBezTo>
                  <a:pt x="103" y="41"/>
                  <a:pt x="103" y="41"/>
                  <a:pt x="103" y="41"/>
                </a:cubicBezTo>
                <a:cubicBezTo>
                  <a:pt x="82" y="41"/>
                  <a:pt x="82" y="41"/>
                  <a:pt x="82" y="41"/>
                </a:cubicBezTo>
                <a:cubicBezTo>
                  <a:pt x="82" y="31"/>
                  <a:pt x="82" y="31"/>
                  <a:pt x="82" y="31"/>
                </a:cubicBezTo>
                <a:cubicBezTo>
                  <a:pt x="82" y="14"/>
                  <a:pt x="68" y="0"/>
                  <a:pt x="51" y="0"/>
                </a:cubicBezTo>
                <a:cubicBezTo>
                  <a:pt x="34" y="0"/>
                  <a:pt x="21" y="14"/>
                  <a:pt x="21" y="31"/>
                </a:cubicBezTo>
                <a:cubicBezTo>
                  <a:pt x="21" y="43"/>
                  <a:pt x="21" y="43"/>
                  <a:pt x="21" y="43"/>
                </a:cubicBezTo>
                <a:cubicBezTo>
                  <a:pt x="8" y="47"/>
                  <a:pt x="0" y="59"/>
                  <a:pt x="0" y="72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93"/>
                  <a:pt x="14" y="307"/>
                  <a:pt x="31" y="307"/>
                </a:cubicBezTo>
                <a:cubicBezTo>
                  <a:pt x="318" y="307"/>
                  <a:pt x="318" y="307"/>
                  <a:pt x="318" y="307"/>
                </a:cubicBezTo>
                <a:cubicBezTo>
                  <a:pt x="334" y="307"/>
                  <a:pt x="348" y="293"/>
                  <a:pt x="348" y="276"/>
                </a:cubicBezTo>
                <a:cubicBezTo>
                  <a:pt x="348" y="72"/>
                  <a:pt x="348" y="72"/>
                  <a:pt x="348" y="72"/>
                </a:cubicBezTo>
                <a:cubicBezTo>
                  <a:pt x="348" y="55"/>
                  <a:pt x="334" y="41"/>
                  <a:pt x="318" y="41"/>
                </a:cubicBezTo>
                <a:close/>
                <a:moveTo>
                  <a:pt x="123" y="31"/>
                </a:moveTo>
                <a:cubicBezTo>
                  <a:pt x="123" y="25"/>
                  <a:pt x="128" y="21"/>
                  <a:pt x="133" y="21"/>
                </a:cubicBezTo>
                <a:cubicBezTo>
                  <a:pt x="215" y="21"/>
                  <a:pt x="215" y="21"/>
                  <a:pt x="215" y="21"/>
                </a:cubicBezTo>
                <a:cubicBezTo>
                  <a:pt x="221" y="21"/>
                  <a:pt x="225" y="25"/>
                  <a:pt x="225" y="31"/>
                </a:cubicBezTo>
                <a:cubicBezTo>
                  <a:pt x="225" y="41"/>
                  <a:pt x="225" y="41"/>
                  <a:pt x="225" y="41"/>
                </a:cubicBezTo>
                <a:cubicBezTo>
                  <a:pt x="123" y="41"/>
                  <a:pt x="123" y="41"/>
                  <a:pt x="123" y="41"/>
                </a:cubicBezTo>
                <a:lnTo>
                  <a:pt x="123" y="31"/>
                </a:lnTo>
                <a:close/>
                <a:moveTo>
                  <a:pt x="41" y="31"/>
                </a:moveTo>
                <a:cubicBezTo>
                  <a:pt x="41" y="25"/>
                  <a:pt x="45" y="21"/>
                  <a:pt x="51" y="21"/>
                </a:cubicBezTo>
                <a:cubicBezTo>
                  <a:pt x="57" y="21"/>
                  <a:pt x="61" y="25"/>
                  <a:pt x="61" y="31"/>
                </a:cubicBezTo>
                <a:cubicBezTo>
                  <a:pt x="61" y="41"/>
                  <a:pt x="61" y="41"/>
                  <a:pt x="61" y="41"/>
                </a:cubicBezTo>
                <a:cubicBezTo>
                  <a:pt x="41" y="41"/>
                  <a:pt x="41" y="41"/>
                  <a:pt x="41" y="41"/>
                </a:cubicBezTo>
                <a:lnTo>
                  <a:pt x="41" y="31"/>
                </a:lnTo>
                <a:close/>
                <a:moveTo>
                  <a:pt x="21" y="102"/>
                </a:moveTo>
                <a:cubicBezTo>
                  <a:pt x="31" y="102"/>
                  <a:pt x="31" y="102"/>
                  <a:pt x="31" y="102"/>
                </a:cubicBezTo>
                <a:cubicBezTo>
                  <a:pt x="36" y="102"/>
                  <a:pt x="41" y="107"/>
                  <a:pt x="41" y="113"/>
                </a:cubicBezTo>
                <a:cubicBezTo>
                  <a:pt x="41" y="235"/>
                  <a:pt x="41" y="235"/>
                  <a:pt x="41" y="235"/>
                </a:cubicBezTo>
                <a:cubicBezTo>
                  <a:pt x="41" y="241"/>
                  <a:pt x="36" y="246"/>
                  <a:pt x="31" y="246"/>
                </a:cubicBezTo>
                <a:cubicBezTo>
                  <a:pt x="21" y="246"/>
                  <a:pt x="21" y="246"/>
                  <a:pt x="21" y="246"/>
                </a:cubicBezTo>
                <a:lnTo>
                  <a:pt x="21" y="102"/>
                </a:lnTo>
                <a:close/>
                <a:moveTo>
                  <a:pt x="328" y="276"/>
                </a:moveTo>
                <a:cubicBezTo>
                  <a:pt x="328" y="282"/>
                  <a:pt x="323" y="286"/>
                  <a:pt x="318" y="286"/>
                </a:cubicBezTo>
                <a:cubicBezTo>
                  <a:pt x="31" y="286"/>
                  <a:pt x="31" y="286"/>
                  <a:pt x="31" y="286"/>
                </a:cubicBezTo>
                <a:cubicBezTo>
                  <a:pt x="25" y="286"/>
                  <a:pt x="21" y="282"/>
                  <a:pt x="21" y="276"/>
                </a:cubicBezTo>
                <a:cubicBezTo>
                  <a:pt x="21" y="266"/>
                  <a:pt x="21" y="266"/>
                  <a:pt x="21" y="266"/>
                </a:cubicBezTo>
                <a:cubicBezTo>
                  <a:pt x="31" y="266"/>
                  <a:pt x="31" y="266"/>
                  <a:pt x="31" y="266"/>
                </a:cubicBezTo>
                <a:cubicBezTo>
                  <a:pt x="48" y="266"/>
                  <a:pt x="61" y="252"/>
                  <a:pt x="61" y="235"/>
                </a:cubicBezTo>
                <a:cubicBezTo>
                  <a:pt x="61" y="184"/>
                  <a:pt x="61" y="184"/>
                  <a:pt x="61" y="184"/>
                </a:cubicBezTo>
                <a:cubicBezTo>
                  <a:pt x="103" y="184"/>
                  <a:pt x="103" y="184"/>
                  <a:pt x="103" y="184"/>
                </a:cubicBezTo>
                <a:cubicBezTo>
                  <a:pt x="109" y="219"/>
                  <a:pt x="139" y="245"/>
                  <a:pt x="174" y="245"/>
                </a:cubicBezTo>
                <a:cubicBezTo>
                  <a:pt x="210" y="245"/>
                  <a:pt x="240" y="219"/>
                  <a:pt x="245" y="184"/>
                </a:cubicBezTo>
                <a:cubicBezTo>
                  <a:pt x="287" y="184"/>
                  <a:pt x="287" y="184"/>
                  <a:pt x="287" y="184"/>
                </a:cubicBezTo>
                <a:cubicBezTo>
                  <a:pt x="287" y="235"/>
                  <a:pt x="287" y="235"/>
                  <a:pt x="287" y="235"/>
                </a:cubicBezTo>
                <a:cubicBezTo>
                  <a:pt x="287" y="252"/>
                  <a:pt x="301" y="266"/>
                  <a:pt x="318" y="266"/>
                </a:cubicBezTo>
                <a:cubicBezTo>
                  <a:pt x="328" y="266"/>
                  <a:pt x="328" y="266"/>
                  <a:pt x="328" y="266"/>
                </a:cubicBezTo>
                <a:lnTo>
                  <a:pt x="328" y="276"/>
                </a:lnTo>
                <a:close/>
                <a:moveTo>
                  <a:pt x="123" y="174"/>
                </a:moveTo>
                <a:cubicBezTo>
                  <a:pt x="123" y="153"/>
                  <a:pt x="136" y="135"/>
                  <a:pt x="155" y="127"/>
                </a:cubicBezTo>
                <a:cubicBezTo>
                  <a:pt x="161" y="124"/>
                  <a:pt x="168" y="123"/>
                  <a:pt x="174" y="123"/>
                </a:cubicBezTo>
                <a:cubicBezTo>
                  <a:pt x="187" y="123"/>
                  <a:pt x="200" y="128"/>
                  <a:pt x="210" y="138"/>
                </a:cubicBezTo>
                <a:cubicBezTo>
                  <a:pt x="225" y="152"/>
                  <a:pt x="229" y="174"/>
                  <a:pt x="221" y="194"/>
                </a:cubicBezTo>
                <a:cubicBezTo>
                  <a:pt x="213" y="213"/>
                  <a:pt x="195" y="225"/>
                  <a:pt x="174" y="225"/>
                </a:cubicBezTo>
                <a:cubicBezTo>
                  <a:pt x="146" y="225"/>
                  <a:pt x="123" y="202"/>
                  <a:pt x="123" y="174"/>
                </a:cubicBezTo>
                <a:close/>
                <a:moveTo>
                  <a:pt x="328" y="246"/>
                </a:moveTo>
                <a:cubicBezTo>
                  <a:pt x="318" y="246"/>
                  <a:pt x="318" y="246"/>
                  <a:pt x="318" y="246"/>
                </a:cubicBezTo>
                <a:cubicBezTo>
                  <a:pt x="312" y="246"/>
                  <a:pt x="307" y="241"/>
                  <a:pt x="307" y="235"/>
                </a:cubicBezTo>
                <a:cubicBezTo>
                  <a:pt x="307" y="113"/>
                  <a:pt x="307" y="113"/>
                  <a:pt x="307" y="113"/>
                </a:cubicBezTo>
                <a:cubicBezTo>
                  <a:pt x="307" y="107"/>
                  <a:pt x="312" y="102"/>
                  <a:pt x="318" y="102"/>
                </a:cubicBezTo>
                <a:cubicBezTo>
                  <a:pt x="328" y="102"/>
                  <a:pt x="328" y="102"/>
                  <a:pt x="328" y="102"/>
                </a:cubicBezTo>
                <a:lnTo>
                  <a:pt x="328" y="246"/>
                </a:lnTo>
                <a:close/>
                <a:moveTo>
                  <a:pt x="328" y="82"/>
                </a:moveTo>
                <a:cubicBezTo>
                  <a:pt x="318" y="82"/>
                  <a:pt x="318" y="82"/>
                  <a:pt x="318" y="82"/>
                </a:cubicBezTo>
                <a:cubicBezTo>
                  <a:pt x="301" y="82"/>
                  <a:pt x="287" y="96"/>
                  <a:pt x="287" y="113"/>
                </a:cubicBezTo>
                <a:cubicBezTo>
                  <a:pt x="287" y="164"/>
                  <a:pt x="287" y="164"/>
                  <a:pt x="287" y="164"/>
                </a:cubicBezTo>
                <a:cubicBezTo>
                  <a:pt x="245" y="164"/>
                  <a:pt x="245" y="164"/>
                  <a:pt x="245" y="164"/>
                </a:cubicBezTo>
                <a:cubicBezTo>
                  <a:pt x="240" y="128"/>
                  <a:pt x="210" y="102"/>
                  <a:pt x="174" y="102"/>
                </a:cubicBezTo>
                <a:cubicBezTo>
                  <a:pt x="139" y="102"/>
                  <a:pt x="109" y="128"/>
                  <a:pt x="103" y="164"/>
                </a:cubicBezTo>
                <a:cubicBezTo>
                  <a:pt x="61" y="164"/>
                  <a:pt x="61" y="164"/>
                  <a:pt x="61" y="164"/>
                </a:cubicBezTo>
                <a:cubicBezTo>
                  <a:pt x="61" y="113"/>
                  <a:pt x="61" y="113"/>
                  <a:pt x="61" y="113"/>
                </a:cubicBezTo>
                <a:cubicBezTo>
                  <a:pt x="61" y="96"/>
                  <a:pt x="48" y="82"/>
                  <a:pt x="31" y="82"/>
                </a:cubicBezTo>
                <a:cubicBezTo>
                  <a:pt x="21" y="82"/>
                  <a:pt x="21" y="82"/>
                  <a:pt x="21" y="82"/>
                </a:cubicBezTo>
                <a:cubicBezTo>
                  <a:pt x="21" y="72"/>
                  <a:pt x="21" y="72"/>
                  <a:pt x="21" y="72"/>
                </a:cubicBezTo>
                <a:cubicBezTo>
                  <a:pt x="21" y="66"/>
                  <a:pt x="25" y="61"/>
                  <a:pt x="31" y="61"/>
                </a:cubicBezTo>
                <a:cubicBezTo>
                  <a:pt x="318" y="61"/>
                  <a:pt x="318" y="61"/>
                  <a:pt x="318" y="61"/>
                </a:cubicBezTo>
                <a:cubicBezTo>
                  <a:pt x="323" y="61"/>
                  <a:pt x="328" y="66"/>
                  <a:pt x="328" y="72"/>
                </a:cubicBezTo>
                <a:lnTo>
                  <a:pt x="328" y="82"/>
                </a:lnTo>
                <a:close/>
                <a:moveTo>
                  <a:pt x="174" y="204"/>
                </a:moveTo>
                <a:cubicBezTo>
                  <a:pt x="186" y="204"/>
                  <a:pt x="197" y="197"/>
                  <a:pt x="202" y="185"/>
                </a:cubicBezTo>
                <a:cubicBezTo>
                  <a:pt x="206" y="174"/>
                  <a:pt x="204" y="162"/>
                  <a:pt x="195" y="153"/>
                </a:cubicBezTo>
                <a:cubicBezTo>
                  <a:pt x="189" y="147"/>
                  <a:pt x="182" y="144"/>
                  <a:pt x="174" y="144"/>
                </a:cubicBezTo>
                <a:cubicBezTo>
                  <a:pt x="170" y="144"/>
                  <a:pt x="166" y="145"/>
                  <a:pt x="163" y="147"/>
                </a:cubicBezTo>
                <a:cubicBezTo>
                  <a:pt x="152" y="151"/>
                  <a:pt x="144" y="162"/>
                  <a:pt x="144" y="174"/>
                </a:cubicBezTo>
                <a:cubicBezTo>
                  <a:pt x="144" y="191"/>
                  <a:pt x="158" y="204"/>
                  <a:pt x="174" y="204"/>
                </a:cubicBezTo>
                <a:close/>
                <a:moveTo>
                  <a:pt x="174" y="164"/>
                </a:moveTo>
                <a:cubicBezTo>
                  <a:pt x="183" y="164"/>
                  <a:pt x="187" y="175"/>
                  <a:pt x="181" y="181"/>
                </a:cubicBezTo>
                <a:cubicBezTo>
                  <a:pt x="179" y="183"/>
                  <a:pt x="177" y="184"/>
                  <a:pt x="174" y="184"/>
                </a:cubicBezTo>
                <a:cubicBezTo>
                  <a:pt x="169" y="184"/>
                  <a:pt x="164" y="180"/>
                  <a:pt x="164" y="174"/>
                </a:cubicBezTo>
                <a:cubicBezTo>
                  <a:pt x="164" y="169"/>
                  <a:pt x="169" y="164"/>
                  <a:pt x="174" y="164"/>
                </a:cubicBezTo>
                <a:close/>
                <a:moveTo>
                  <a:pt x="92" y="83"/>
                </a:moveTo>
                <a:cubicBezTo>
                  <a:pt x="87" y="83"/>
                  <a:pt x="83" y="87"/>
                  <a:pt x="83" y="93"/>
                </a:cubicBezTo>
                <a:cubicBezTo>
                  <a:pt x="83" y="98"/>
                  <a:pt x="87" y="103"/>
                  <a:pt x="92" y="103"/>
                </a:cubicBezTo>
                <a:cubicBezTo>
                  <a:pt x="97" y="103"/>
                  <a:pt x="101" y="98"/>
                  <a:pt x="101" y="93"/>
                </a:cubicBezTo>
                <a:cubicBezTo>
                  <a:pt x="101" y="87"/>
                  <a:pt x="97" y="83"/>
                  <a:pt x="92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871C558C-1004-74EA-2647-DA379B416388}"/>
              </a:ext>
            </a:extLst>
          </p:cNvPr>
          <p:cNvSpPr>
            <a:spLocks noEditPoints="1"/>
          </p:cNvSpPr>
          <p:nvPr/>
        </p:nvSpPr>
        <p:spPr bwMode="auto">
          <a:xfrm>
            <a:off x="1800278" y="1423924"/>
            <a:ext cx="266319" cy="140970"/>
          </a:xfrm>
          <a:custGeom>
            <a:avLst/>
            <a:gdLst>
              <a:gd name="T0" fmla="*/ 346 w 350"/>
              <a:gd name="T1" fmla="*/ 86 h 185"/>
              <a:gd name="T2" fmla="*/ 296 w 350"/>
              <a:gd name="T3" fmla="*/ 43 h 185"/>
              <a:gd name="T4" fmla="*/ 175 w 350"/>
              <a:gd name="T5" fmla="*/ 0 h 185"/>
              <a:gd name="T6" fmla="*/ 172 w 350"/>
              <a:gd name="T7" fmla="*/ 0 h 185"/>
              <a:gd name="T8" fmla="*/ 53 w 350"/>
              <a:gd name="T9" fmla="*/ 43 h 185"/>
              <a:gd name="T10" fmla="*/ 3 w 350"/>
              <a:gd name="T11" fmla="*/ 86 h 185"/>
              <a:gd name="T12" fmla="*/ 3 w 350"/>
              <a:gd name="T13" fmla="*/ 99 h 185"/>
              <a:gd name="T14" fmla="*/ 53 w 350"/>
              <a:gd name="T15" fmla="*/ 142 h 185"/>
              <a:gd name="T16" fmla="*/ 172 w 350"/>
              <a:gd name="T17" fmla="*/ 184 h 185"/>
              <a:gd name="T18" fmla="*/ 174 w 350"/>
              <a:gd name="T19" fmla="*/ 185 h 185"/>
              <a:gd name="T20" fmla="*/ 175 w 350"/>
              <a:gd name="T21" fmla="*/ 185 h 185"/>
              <a:gd name="T22" fmla="*/ 296 w 350"/>
              <a:gd name="T23" fmla="*/ 142 h 185"/>
              <a:gd name="T24" fmla="*/ 346 w 350"/>
              <a:gd name="T25" fmla="*/ 99 h 185"/>
              <a:gd name="T26" fmla="*/ 346 w 350"/>
              <a:gd name="T27" fmla="*/ 86 h 185"/>
              <a:gd name="T28" fmla="*/ 99 w 350"/>
              <a:gd name="T29" fmla="*/ 145 h 185"/>
              <a:gd name="T30" fmla="*/ 65 w 350"/>
              <a:gd name="T31" fmla="*/ 125 h 185"/>
              <a:gd name="T32" fmla="*/ 25 w 350"/>
              <a:gd name="T33" fmla="*/ 93 h 185"/>
              <a:gd name="T34" fmla="*/ 99 w 350"/>
              <a:gd name="T35" fmla="*/ 40 h 185"/>
              <a:gd name="T36" fmla="*/ 99 w 350"/>
              <a:gd name="T37" fmla="*/ 145 h 185"/>
              <a:gd name="T38" fmla="*/ 176 w 350"/>
              <a:gd name="T39" fmla="*/ 164 h 185"/>
              <a:gd name="T40" fmla="*/ 172 w 350"/>
              <a:gd name="T41" fmla="*/ 164 h 185"/>
              <a:gd name="T42" fmla="*/ 103 w 350"/>
              <a:gd name="T43" fmla="*/ 92 h 185"/>
              <a:gd name="T44" fmla="*/ 173 w 350"/>
              <a:gd name="T45" fmla="*/ 21 h 185"/>
              <a:gd name="T46" fmla="*/ 176 w 350"/>
              <a:gd name="T47" fmla="*/ 21 h 185"/>
              <a:gd name="T48" fmla="*/ 246 w 350"/>
              <a:gd name="T49" fmla="*/ 92 h 185"/>
              <a:gd name="T50" fmla="*/ 176 w 350"/>
              <a:gd name="T51" fmla="*/ 164 h 185"/>
              <a:gd name="T52" fmla="*/ 284 w 350"/>
              <a:gd name="T53" fmla="*/ 125 h 185"/>
              <a:gd name="T54" fmla="*/ 250 w 350"/>
              <a:gd name="T55" fmla="*/ 145 h 185"/>
              <a:gd name="T56" fmla="*/ 250 w 350"/>
              <a:gd name="T57" fmla="*/ 40 h 185"/>
              <a:gd name="T58" fmla="*/ 284 w 350"/>
              <a:gd name="T59" fmla="*/ 60 h 185"/>
              <a:gd name="T60" fmla="*/ 324 w 350"/>
              <a:gd name="T61" fmla="*/ 92 h 185"/>
              <a:gd name="T62" fmla="*/ 284 w 350"/>
              <a:gd name="T63" fmla="*/ 125 h 185"/>
              <a:gd name="T64" fmla="*/ 194 w 350"/>
              <a:gd name="T65" fmla="*/ 46 h 185"/>
              <a:gd name="T66" fmla="*/ 174 w 350"/>
              <a:gd name="T67" fmla="*/ 42 h 185"/>
              <a:gd name="T68" fmla="*/ 138 w 350"/>
              <a:gd name="T69" fmla="*/ 57 h 185"/>
              <a:gd name="T70" fmla="*/ 127 w 350"/>
              <a:gd name="T71" fmla="*/ 112 h 185"/>
              <a:gd name="T72" fmla="*/ 174 w 350"/>
              <a:gd name="T73" fmla="*/ 143 h 185"/>
              <a:gd name="T74" fmla="*/ 225 w 350"/>
              <a:gd name="T75" fmla="*/ 92 h 185"/>
              <a:gd name="T76" fmla="*/ 194 w 350"/>
              <a:gd name="T77" fmla="*/ 46 h 185"/>
              <a:gd name="T78" fmla="*/ 203 w 350"/>
              <a:gd name="T79" fmla="*/ 104 h 185"/>
              <a:gd name="T80" fmla="*/ 174 w 350"/>
              <a:gd name="T81" fmla="*/ 123 h 185"/>
              <a:gd name="T82" fmla="*/ 144 w 350"/>
              <a:gd name="T83" fmla="*/ 92 h 185"/>
              <a:gd name="T84" fmla="*/ 163 w 350"/>
              <a:gd name="T85" fmla="*/ 64 h 185"/>
              <a:gd name="T86" fmla="*/ 174 w 350"/>
              <a:gd name="T87" fmla="*/ 62 h 185"/>
              <a:gd name="T88" fmla="*/ 196 w 350"/>
              <a:gd name="T89" fmla="*/ 71 h 185"/>
              <a:gd name="T90" fmla="*/ 203 w 350"/>
              <a:gd name="T91" fmla="*/ 104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0" h="185">
                <a:moveTo>
                  <a:pt x="346" y="86"/>
                </a:moveTo>
                <a:cubicBezTo>
                  <a:pt x="345" y="85"/>
                  <a:pt x="326" y="64"/>
                  <a:pt x="296" y="43"/>
                </a:cubicBezTo>
                <a:cubicBezTo>
                  <a:pt x="256" y="15"/>
                  <a:pt x="214" y="1"/>
                  <a:pt x="175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34" y="1"/>
                  <a:pt x="93" y="16"/>
                  <a:pt x="53" y="43"/>
                </a:cubicBezTo>
                <a:cubicBezTo>
                  <a:pt x="23" y="64"/>
                  <a:pt x="4" y="85"/>
                  <a:pt x="3" y="86"/>
                </a:cubicBezTo>
                <a:cubicBezTo>
                  <a:pt x="0" y="89"/>
                  <a:pt x="0" y="95"/>
                  <a:pt x="3" y="99"/>
                </a:cubicBezTo>
                <a:cubicBezTo>
                  <a:pt x="4" y="100"/>
                  <a:pt x="23" y="121"/>
                  <a:pt x="53" y="142"/>
                </a:cubicBezTo>
                <a:cubicBezTo>
                  <a:pt x="93" y="169"/>
                  <a:pt x="134" y="184"/>
                  <a:pt x="172" y="184"/>
                </a:cubicBezTo>
                <a:cubicBezTo>
                  <a:pt x="173" y="184"/>
                  <a:pt x="174" y="185"/>
                  <a:pt x="174" y="185"/>
                </a:cubicBezTo>
                <a:cubicBezTo>
                  <a:pt x="175" y="185"/>
                  <a:pt x="175" y="185"/>
                  <a:pt x="175" y="185"/>
                </a:cubicBezTo>
                <a:cubicBezTo>
                  <a:pt x="214" y="184"/>
                  <a:pt x="256" y="170"/>
                  <a:pt x="296" y="142"/>
                </a:cubicBezTo>
                <a:cubicBezTo>
                  <a:pt x="326" y="121"/>
                  <a:pt x="345" y="100"/>
                  <a:pt x="346" y="99"/>
                </a:cubicBezTo>
                <a:cubicBezTo>
                  <a:pt x="350" y="95"/>
                  <a:pt x="350" y="90"/>
                  <a:pt x="346" y="86"/>
                </a:cubicBezTo>
                <a:close/>
                <a:moveTo>
                  <a:pt x="99" y="145"/>
                </a:moveTo>
                <a:cubicBezTo>
                  <a:pt x="87" y="139"/>
                  <a:pt x="76" y="133"/>
                  <a:pt x="65" y="125"/>
                </a:cubicBezTo>
                <a:cubicBezTo>
                  <a:pt x="51" y="115"/>
                  <a:pt x="38" y="105"/>
                  <a:pt x="25" y="93"/>
                </a:cubicBezTo>
                <a:cubicBezTo>
                  <a:pt x="37" y="81"/>
                  <a:pt x="64" y="57"/>
                  <a:pt x="99" y="40"/>
                </a:cubicBezTo>
                <a:cubicBezTo>
                  <a:pt x="77" y="71"/>
                  <a:pt x="77" y="113"/>
                  <a:pt x="99" y="145"/>
                </a:cubicBezTo>
                <a:close/>
                <a:moveTo>
                  <a:pt x="176" y="164"/>
                </a:moveTo>
                <a:cubicBezTo>
                  <a:pt x="172" y="164"/>
                  <a:pt x="172" y="164"/>
                  <a:pt x="172" y="164"/>
                </a:cubicBezTo>
                <a:cubicBezTo>
                  <a:pt x="134" y="163"/>
                  <a:pt x="103" y="131"/>
                  <a:pt x="103" y="92"/>
                </a:cubicBezTo>
                <a:cubicBezTo>
                  <a:pt x="103" y="54"/>
                  <a:pt x="134" y="22"/>
                  <a:pt x="173" y="21"/>
                </a:cubicBezTo>
                <a:cubicBezTo>
                  <a:pt x="176" y="21"/>
                  <a:pt x="176" y="21"/>
                  <a:pt x="176" y="21"/>
                </a:cubicBezTo>
                <a:cubicBezTo>
                  <a:pt x="215" y="22"/>
                  <a:pt x="246" y="54"/>
                  <a:pt x="246" y="92"/>
                </a:cubicBezTo>
                <a:cubicBezTo>
                  <a:pt x="246" y="131"/>
                  <a:pt x="215" y="163"/>
                  <a:pt x="176" y="164"/>
                </a:cubicBezTo>
                <a:close/>
                <a:moveTo>
                  <a:pt x="284" y="125"/>
                </a:moveTo>
                <a:cubicBezTo>
                  <a:pt x="273" y="133"/>
                  <a:pt x="262" y="139"/>
                  <a:pt x="250" y="145"/>
                </a:cubicBezTo>
                <a:cubicBezTo>
                  <a:pt x="272" y="114"/>
                  <a:pt x="272" y="71"/>
                  <a:pt x="250" y="40"/>
                </a:cubicBezTo>
                <a:cubicBezTo>
                  <a:pt x="262" y="45"/>
                  <a:pt x="273" y="52"/>
                  <a:pt x="284" y="60"/>
                </a:cubicBezTo>
                <a:cubicBezTo>
                  <a:pt x="298" y="70"/>
                  <a:pt x="312" y="80"/>
                  <a:pt x="324" y="92"/>
                </a:cubicBezTo>
                <a:cubicBezTo>
                  <a:pt x="312" y="104"/>
                  <a:pt x="298" y="115"/>
                  <a:pt x="284" y="125"/>
                </a:cubicBezTo>
                <a:close/>
                <a:moveTo>
                  <a:pt x="194" y="46"/>
                </a:moveTo>
                <a:cubicBezTo>
                  <a:pt x="188" y="43"/>
                  <a:pt x="181" y="42"/>
                  <a:pt x="174" y="42"/>
                </a:cubicBezTo>
                <a:cubicBezTo>
                  <a:pt x="161" y="42"/>
                  <a:pt x="148" y="47"/>
                  <a:pt x="138" y="57"/>
                </a:cubicBezTo>
                <a:cubicBezTo>
                  <a:pt x="124" y="71"/>
                  <a:pt x="119" y="93"/>
                  <a:pt x="127" y="112"/>
                </a:cubicBezTo>
                <a:cubicBezTo>
                  <a:pt x="135" y="131"/>
                  <a:pt x="154" y="143"/>
                  <a:pt x="174" y="143"/>
                </a:cubicBezTo>
                <a:cubicBezTo>
                  <a:pt x="202" y="143"/>
                  <a:pt x="225" y="120"/>
                  <a:pt x="225" y="92"/>
                </a:cubicBezTo>
                <a:cubicBezTo>
                  <a:pt x="225" y="72"/>
                  <a:pt x="213" y="54"/>
                  <a:pt x="194" y="46"/>
                </a:cubicBezTo>
                <a:close/>
                <a:moveTo>
                  <a:pt x="203" y="104"/>
                </a:moveTo>
                <a:cubicBezTo>
                  <a:pt x="198" y="115"/>
                  <a:pt x="187" y="123"/>
                  <a:pt x="174" y="123"/>
                </a:cubicBezTo>
                <a:cubicBezTo>
                  <a:pt x="157" y="123"/>
                  <a:pt x="144" y="109"/>
                  <a:pt x="144" y="92"/>
                </a:cubicBezTo>
                <a:cubicBezTo>
                  <a:pt x="144" y="80"/>
                  <a:pt x="151" y="69"/>
                  <a:pt x="163" y="64"/>
                </a:cubicBezTo>
                <a:cubicBezTo>
                  <a:pt x="166" y="63"/>
                  <a:pt x="170" y="62"/>
                  <a:pt x="174" y="62"/>
                </a:cubicBezTo>
                <a:cubicBezTo>
                  <a:pt x="182" y="62"/>
                  <a:pt x="190" y="65"/>
                  <a:pt x="196" y="71"/>
                </a:cubicBezTo>
                <a:cubicBezTo>
                  <a:pt x="205" y="80"/>
                  <a:pt x="207" y="93"/>
                  <a:pt x="203" y="1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EB877586-A2CF-AA06-7D24-15A02ACD0210}"/>
              </a:ext>
            </a:extLst>
          </p:cNvPr>
          <p:cNvSpPr>
            <a:spLocks noEditPoints="1"/>
          </p:cNvSpPr>
          <p:nvPr/>
        </p:nvSpPr>
        <p:spPr bwMode="auto">
          <a:xfrm>
            <a:off x="2933753" y="1361440"/>
            <a:ext cx="233934" cy="265176"/>
          </a:xfrm>
          <a:custGeom>
            <a:avLst/>
            <a:gdLst>
              <a:gd name="T0" fmla="*/ 296 w 307"/>
              <a:gd name="T1" fmla="*/ 215 h 348"/>
              <a:gd name="T2" fmla="*/ 274 w 307"/>
              <a:gd name="T3" fmla="*/ 164 h 348"/>
              <a:gd name="T4" fmla="*/ 203 w 307"/>
              <a:gd name="T5" fmla="*/ 105 h 348"/>
              <a:gd name="T6" fmla="*/ 152 w 307"/>
              <a:gd name="T7" fmla="*/ 62 h 348"/>
              <a:gd name="T8" fmla="*/ 116 w 307"/>
              <a:gd name="T9" fmla="*/ 155 h 348"/>
              <a:gd name="T10" fmla="*/ 93 w 307"/>
              <a:gd name="T11" fmla="*/ 173 h 348"/>
              <a:gd name="T12" fmla="*/ 81 w 307"/>
              <a:gd name="T13" fmla="*/ 174 h 348"/>
              <a:gd name="T14" fmla="*/ 10 w 307"/>
              <a:gd name="T15" fmla="*/ 164 h 348"/>
              <a:gd name="T16" fmla="*/ 0 w 307"/>
              <a:gd name="T17" fmla="*/ 338 h 348"/>
              <a:gd name="T18" fmla="*/ 71 w 307"/>
              <a:gd name="T19" fmla="*/ 348 h 348"/>
              <a:gd name="T20" fmla="*/ 81 w 307"/>
              <a:gd name="T21" fmla="*/ 332 h 348"/>
              <a:gd name="T22" fmla="*/ 165 w 307"/>
              <a:gd name="T23" fmla="*/ 348 h 348"/>
              <a:gd name="T24" fmla="*/ 262 w 307"/>
              <a:gd name="T25" fmla="*/ 307 h 348"/>
              <a:gd name="T26" fmla="*/ 304 w 307"/>
              <a:gd name="T27" fmla="*/ 236 h 348"/>
              <a:gd name="T28" fmla="*/ 20 w 307"/>
              <a:gd name="T29" fmla="*/ 328 h 348"/>
              <a:gd name="T30" fmla="*/ 61 w 307"/>
              <a:gd name="T31" fmla="*/ 185 h 348"/>
              <a:gd name="T32" fmla="*/ 274 w 307"/>
              <a:gd name="T33" fmla="*/ 247 h 348"/>
              <a:gd name="T34" fmla="*/ 203 w 307"/>
              <a:gd name="T35" fmla="*/ 257 h 348"/>
              <a:gd name="T36" fmla="*/ 254 w 307"/>
              <a:gd name="T37" fmla="*/ 267 h 348"/>
              <a:gd name="T38" fmla="*/ 254 w 307"/>
              <a:gd name="T39" fmla="*/ 287 h 348"/>
              <a:gd name="T40" fmla="*/ 203 w 307"/>
              <a:gd name="T41" fmla="*/ 297 h 348"/>
              <a:gd name="T42" fmla="*/ 233 w 307"/>
              <a:gd name="T43" fmla="*/ 308 h 348"/>
              <a:gd name="T44" fmla="*/ 233 w 307"/>
              <a:gd name="T45" fmla="*/ 328 h 348"/>
              <a:gd name="T46" fmla="*/ 104 w 307"/>
              <a:gd name="T47" fmla="*/ 318 h 348"/>
              <a:gd name="T48" fmla="*/ 81 w 307"/>
              <a:gd name="T49" fmla="*/ 201 h 348"/>
              <a:gd name="T50" fmla="*/ 130 w 307"/>
              <a:gd name="T51" fmla="*/ 170 h 348"/>
              <a:gd name="T52" fmla="*/ 162 w 307"/>
              <a:gd name="T53" fmla="*/ 83 h 348"/>
              <a:gd name="T54" fmla="*/ 165 w 307"/>
              <a:gd name="T55" fmla="*/ 167 h 348"/>
              <a:gd name="T56" fmla="*/ 274 w 307"/>
              <a:gd name="T57" fmla="*/ 185 h 348"/>
              <a:gd name="T58" fmla="*/ 274 w 307"/>
              <a:gd name="T59" fmla="*/ 205 h 348"/>
              <a:gd name="T60" fmla="*/ 203 w 307"/>
              <a:gd name="T61" fmla="*/ 215 h 348"/>
              <a:gd name="T62" fmla="*/ 274 w 307"/>
              <a:gd name="T63" fmla="*/ 225 h 348"/>
              <a:gd name="T64" fmla="*/ 274 w 307"/>
              <a:gd name="T65" fmla="*/ 247 h 348"/>
              <a:gd name="T66" fmla="*/ 142 w 307"/>
              <a:gd name="T67" fmla="*/ 42 h 348"/>
              <a:gd name="T68" fmla="*/ 151 w 307"/>
              <a:gd name="T69" fmla="*/ 27 h 348"/>
              <a:gd name="T70" fmla="*/ 132 w 307"/>
              <a:gd name="T71" fmla="*/ 0 h 348"/>
              <a:gd name="T72" fmla="*/ 124 w 307"/>
              <a:gd name="T73" fmla="*/ 15 h 348"/>
              <a:gd name="T74" fmla="*/ 200 w 307"/>
              <a:gd name="T75" fmla="*/ 41 h 348"/>
              <a:gd name="T76" fmla="*/ 213 w 307"/>
              <a:gd name="T77" fmla="*/ 36 h 348"/>
              <a:gd name="T78" fmla="*/ 219 w 307"/>
              <a:gd name="T79" fmla="*/ 2 h 348"/>
              <a:gd name="T80" fmla="*/ 205 w 307"/>
              <a:gd name="T81" fmla="*/ 6 h 348"/>
              <a:gd name="T82" fmla="*/ 200 w 307"/>
              <a:gd name="T83" fmla="*/ 41 h 348"/>
              <a:gd name="T84" fmla="*/ 255 w 307"/>
              <a:gd name="T85" fmla="*/ 83 h 348"/>
              <a:gd name="T86" fmla="*/ 255 w 307"/>
              <a:gd name="T87" fmla="*/ 62 h 348"/>
              <a:gd name="T88" fmla="*/ 224 w 307"/>
              <a:gd name="T89" fmla="*/ 73 h 348"/>
              <a:gd name="T90" fmla="*/ 92 w 307"/>
              <a:gd name="T91" fmla="*/ 83 h 348"/>
              <a:gd name="T92" fmla="*/ 121 w 307"/>
              <a:gd name="T93" fmla="*/ 73 h 348"/>
              <a:gd name="T94" fmla="*/ 92 w 307"/>
              <a:gd name="T95" fmla="*/ 62 h 348"/>
              <a:gd name="T96" fmla="*/ 92 w 307"/>
              <a:gd name="T97" fmla="*/ 8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07" h="348">
                <a:moveTo>
                  <a:pt x="304" y="236"/>
                </a:moveTo>
                <a:cubicBezTo>
                  <a:pt x="304" y="229"/>
                  <a:pt x="302" y="221"/>
                  <a:pt x="296" y="215"/>
                </a:cubicBezTo>
                <a:cubicBezTo>
                  <a:pt x="305" y="206"/>
                  <a:pt x="307" y="194"/>
                  <a:pt x="302" y="182"/>
                </a:cubicBezTo>
                <a:cubicBezTo>
                  <a:pt x="297" y="171"/>
                  <a:pt x="286" y="164"/>
                  <a:pt x="274" y="164"/>
                </a:cubicBezTo>
                <a:cubicBezTo>
                  <a:pt x="191" y="164"/>
                  <a:pt x="191" y="164"/>
                  <a:pt x="191" y="164"/>
                </a:cubicBezTo>
                <a:cubicBezTo>
                  <a:pt x="199" y="145"/>
                  <a:pt x="203" y="118"/>
                  <a:pt x="203" y="105"/>
                </a:cubicBezTo>
                <a:cubicBezTo>
                  <a:pt x="203" y="81"/>
                  <a:pt x="184" y="62"/>
                  <a:pt x="161" y="62"/>
                </a:cubicBezTo>
                <a:cubicBezTo>
                  <a:pt x="152" y="62"/>
                  <a:pt x="152" y="62"/>
                  <a:pt x="152" y="62"/>
                </a:cubicBezTo>
                <a:cubicBezTo>
                  <a:pt x="146" y="62"/>
                  <a:pt x="142" y="67"/>
                  <a:pt x="142" y="73"/>
                </a:cubicBezTo>
                <a:cubicBezTo>
                  <a:pt x="142" y="96"/>
                  <a:pt x="132" y="139"/>
                  <a:pt x="116" y="155"/>
                </a:cubicBezTo>
                <a:cubicBezTo>
                  <a:pt x="116" y="156"/>
                  <a:pt x="116" y="156"/>
                  <a:pt x="116" y="156"/>
                </a:cubicBezTo>
                <a:cubicBezTo>
                  <a:pt x="109" y="163"/>
                  <a:pt x="101" y="168"/>
                  <a:pt x="93" y="173"/>
                </a:cubicBezTo>
                <a:cubicBezTo>
                  <a:pt x="81" y="178"/>
                  <a:pt x="81" y="178"/>
                  <a:pt x="81" y="178"/>
                </a:cubicBezTo>
                <a:cubicBezTo>
                  <a:pt x="81" y="174"/>
                  <a:pt x="81" y="174"/>
                  <a:pt x="81" y="174"/>
                </a:cubicBezTo>
                <a:cubicBezTo>
                  <a:pt x="81" y="169"/>
                  <a:pt x="77" y="164"/>
                  <a:pt x="71" y="164"/>
                </a:cubicBezTo>
                <a:cubicBezTo>
                  <a:pt x="10" y="164"/>
                  <a:pt x="10" y="164"/>
                  <a:pt x="10" y="164"/>
                </a:cubicBezTo>
                <a:cubicBezTo>
                  <a:pt x="4" y="164"/>
                  <a:pt x="0" y="169"/>
                  <a:pt x="0" y="174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4"/>
                  <a:pt x="4" y="348"/>
                  <a:pt x="10" y="348"/>
                </a:cubicBezTo>
                <a:cubicBezTo>
                  <a:pt x="71" y="348"/>
                  <a:pt x="71" y="348"/>
                  <a:pt x="71" y="348"/>
                </a:cubicBezTo>
                <a:cubicBezTo>
                  <a:pt x="77" y="348"/>
                  <a:pt x="81" y="344"/>
                  <a:pt x="81" y="338"/>
                </a:cubicBezTo>
                <a:cubicBezTo>
                  <a:pt x="81" y="332"/>
                  <a:pt x="81" y="332"/>
                  <a:pt x="81" y="332"/>
                </a:cubicBezTo>
                <a:cubicBezTo>
                  <a:pt x="97" y="337"/>
                  <a:pt x="97" y="337"/>
                  <a:pt x="97" y="337"/>
                </a:cubicBezTo>
                <a:cubicBezTo>
                  <a:pt x="119" y="345"/>
                  <a:pt x="142" y="348"/>
                  <a:pt x="165" y="348"/>
                </a:cubicBezTo>
                <a:cubicBezTo>
                  <a:pt x="233" y="348"/>
                  <a:pt x="233" y="348"/>
                  <a:pt x="233" y="348"/>
                </a:cubicBezTo>
                <a:cubicBezTo>
                  <a:pt x="255" y="348"/>
                  <a:pt x="270" y="327"/>
                  <a:pt x="262" y="307"/>
                </a:cubicBezTo>
                <a:cubicBezTo>
                  <a:pt x="279" y="302"/>
                  <a:pt x="289" y="283"/>
                  <a:pt x="282" y="266"/>
                </a:cubicBezTo>
                <a:cubicBezTo>
                  <a:pt x="295" y="262"/>
                  <a:pt x="304" y="250"/>
                  <a:pt x="304" y="236"/>
                </a:cubicBezTo>
                <a:close/>
                <a:moveTo>
                  <a:pt x="61" y="328"/>
                </a:moveTo>
                <a:cubicBezTo>
                  <a:pt x="20" y="328"/>
                  <a:pt x="20" y="328"/>
                  <a:pt x="20" y="328"/>
                </a:cubicBezTo>
                <a:cubicBezTo>
                  <a:pt x="20" y="185"/>
                  <a:pt x="20" y="185"/>
                  <a:pt x="20" y="185"/>
                </a:cubicBezTo>
                <a:cubicBezTo>
                  <a:pt x="61" y="185"/>
                  <a:pt x="61" y="185"/>
                  <a:pt x="61" y="185"/>
                </a:cubicBezTo>
                <a:lnTo>
                  <a:pt x="61" y="328"/>
                </a:lnTo>
                <a:close/>
                <a:moveTo>
                  <a:pt x="274" y="247"/>
                </a:moveTo>
                <a:cubicBezTo>
                  <a:pt x="213" y="247"/>
                  <a:pt x="213" y="247"/>
                  <a:pt x="213" y="247"/>
                </a:cubicBezTo>
                <a:cubicBezTo>
                  <a:pt x="207" y="247"/>
                  <a:pt x="203" y="251"/>
                  <a:pt x="203" y="257"/>
                </a:cubicBezTo>
                <a:cubicBezTo>
                  <a:pt x="203" y="262"/>
                  <a:pt x="207" y="267"/>
                  <a:pt x="213" y="267"/>
                </a:cubicBezTo>
                <a:cubicBezTo>
                  <a:pt x="254" y="267"/>
                  <a:pt x="254" y="267"/>
                  <a:pt x="254" y="267"/>
                </a:cubicBezTo>
                <a:cubicBezTo>
                  <a:pt x="259" y="267"/>
                  <a:pt x="264" y="272"/>
                  <a:pt x="264" y="277"/>
                </a:cubicBezTo>
                <a:cubicBezTo>
                  <a:pt x="264" y="283"/>
                  <a:pt x="259" y="287"/>
                  <a:pt x="254" y="287"/>
                </a:cubicBezTo>
                <a:cubicBezTo>
                  <a:pt x="213" y="287"/>
                  <a:pt x="213" y="287"/>
                  <a:pt x="213" y="287"/>
                </a:cubicBezTo>
                <a:cubicBezTo>
                  <a:pt x="207" y="287"/>
                  <a:pt x="203" y="292"/>
                  <a:pt x="203" y="297"/>
                </a:cubicBezTo>
                <a:cubicBezTo>
                  <a:pt x="203" y="303"/>
                  <a:pt x="207" y="308"/>
                  <a:pt x="213" y="308"/>
                </a:cubicBezTo>
                <a:cubicBezTo>
                  <a:pt x="233" y="308"/>
                  <a:pt x="233" y="308"/>
                  <a:pt x="233" y="308"/>
                </a:cubicBezTo>
                <a:cubicBezTo>
                  <a:pt x="239" y="308"/>
                  <a:pt x="243" y="312"/>
                  <a:pt x="243" y="318"/>
                </a:cubicBezTo>
                <a:cubicBezTo>
                  <a:pt x="243" y="324"/>
                  <a:pt x="239" y="328"/>
                  <a:pt x="233" y="328"/>
                </a:cubicBezTo>
                <a:cubicBezTo>
                  <a:pt x="165" y="328"/>
                  <a:pt x="165" y="328"/>
                  <a:pt x="165" y="328"/>
                </a:cubicBezTo>
                <a:cubicBezTo>
                  <a:pt x="144" y="328"/>
                  <a:pt x="123" y="325"/>
                  <a:pt x="104" y="318"/>
                </a:cubicBezTo>
                <a:cubicBezTo>
                  <a:pt x="81" y="311"/>
                  <a:pt x="81" y="311"/>
                  <a:pt x="81" y="311"/>
                </a:cubicBezTo>
                <a:cubicBezTo>
                  <a:pt x="81" y="201"/>
                  <a:pt x="81" y="201"/>
                  <a:pt x="81" y="201"/>
                </a:cubicBezTo>
                <a:cubicBezTo>
                  <a:pt x="102" y="191"/>
                  <a:pt x="102" y="191"/>
                  <a:pt x="102" y="191"/>
                </a:cubicBezTo>
                <a:cubicBezTo>
                  <a:pt x="112" y="186"/>
                  <a:pt x="122" y="179"/>
                  <a:pt x="130" y="170"/>
                </a:cubicBezTo>
                <a:cubicBezTo>
                  <a:pt x="131" y="170"/>
                  <a:pt x="131" y="170"/>
                  <a:pt x="131" y="170"/>
                </a:cubicBezTo>
                <a:cubicBezTo>
                  <a:pt x="150" y="151"/>
                  <a:pt x="160" y="110"/>
                  <a:pt x="162" y="83"/>
                </a:cubicBezTo>
                <a:cubicBezTo>
                  <a:pt x="174" y="83"/>
                  <a:pt x="183" y="93"/>
                  <a:pt x="183" y="105"/>
                </a:cubicBezTo>
                <a:cubicBezTo>
                  <a:pt x="183" y="123"/>
                  <a:pt x="175" y="157"/>
                  <a:pt x="165" y="167"/>
                </a:cubicBezTo>
                <a:cubicBezTo>
                  <a:pt x="159" y="174"/>
                  <a:pt x="163" y="185"/>
                  <a:pt x="172" y="185"/>
                </a:cubicBezTo>
                <a:cubicBezTo>
                  <a:pt x="274" y="185"/>
                  <a:pt x="274" y="185"/>
                  <a:pt x="274" y="185"/>
                </a:cubicBezTo>
                <a:cubicBezTo>
                  <a:pt x="280" y="185"/>
                  <a:pt x="284" y="189"/>
                  <a:pt x="284" y="195"/>
                </a:cubicBezTo>
                <a:cubicBezTo>
                  <a:pt x="284" y="200"/>
                  <a:pt x="280" y="205"/>
                  <a:pt x="274" y="205"/>
                </a:cubicBezTo>
                <a:cubicBezTo>
                  <a:pt x="213" y="205"/>
                  <a:pt x="213" y="205"/>
                  <a:pt x="213" y="205"/>
                </a:cubicBezTo>
                <a:cubicBezTo>
                  <a:pt x="207" y="205"/>
                  <a:pt x="203" y="210"/>
                  <a:pt x="203" y="215"/>
                </a:cubicBezTo>
                <a:cubicBezTo>
                  <a:pt x="203" y="221"/>
                  <a:pt x="207" y="225"/>
                  <a:pt x="213" y="225"/>
                </a:cubicBezTo>
                <a:cubicBezTo>
                  <a:pt x="274" y="225"/>
                  <a:pt x="274" y="225"/>
                  <a:pt x="274" y="225"/>
                </a:cubicBezTo>
                <a:cubicBezTo>
                  <a:pt x="279" y="225"/>
                  <a:pt x="284" y="231"/>
                  <a:pt x="284" y="236"/>
                </a:cubicBezTo>
                <a:cubicBezTo>
                  <a:pt x="284" y="242"/>
                  <a:pt x="280" y="247"/>
                  <a:pt x="274" y="247"/>
                </a:cubicBezTo>
                <a:close/>
                <a:moveTo>
                  <a:pt x="133" y="36"/>
                </a:moveTo>
                <a:cubicBezTo>
                  <a:pt x="135" y="40"/>
                  <a:pt x="139" y="42"/>
                  <a:pt x="142" y="42"/>
                </a:cubicBezTo>
                <a:cubicBezTo>
                  <a:pt x="144" y="42"/>
                  <a:pt x="145" y="41"/>
                  <a:pt x="146" y="41"/>
                </a:cubicBezTo>
                <a:cubicBezTo>
                  <a:pt x="151" y="38"/>
                  <a:pt x="153" y="32"/>
                  <a:pt x="151" y="27"/>
                </a:cubicBezTo>
                <a:cubicBezTo>
                  <a:pt x="141" y="6"/>
                  <a:pt x="141" y="6"/>
                  <a:pt x="141" y="6"/>
                </a:cubicBezTo>
                <a:cubicBezTo>
                  <a:pt x="139" y="3"/>
                  <a:pt x="136" y="0"/>
                  <a:pt x="132" y="0"/>
                </a:cubicBezTo>
                <a:cubicBezTo>
                  <a:pt x="131" y="0"/>
                  <a:pt x="129" y="1"/>
                  <a:pt x="128" y="2"/>
                </a:cubicBezTo>
                <a:cubicBezTo>
                  <a:pt x="123" y="4"/>
                  <a:pt x="121" y="10"/>
                  <a:pt x="124" y="15"/>
                </a:cubicBezTo>
                <a:lnTo>
                  <a:pt x="133" y="36"/>
                </a:lnTo>
                <a:close/>
                <a:moveTo>
                  <a:pt x="200" y="41"/>
                </a:moveTo>
                <a:cubicBezTo>
                  <a:pt x="201" y="41"/>
                  <a:pt x="203" y="42"/>
                  <a:pt x="204" y="42"/>
                </a:cubicBezTo>
                <a:cubicBezTo>
                  <a:pt x="208" y="42"/>
                  <a:pt x="212" y="40"/>
                  <a:pt x="213" y="36"/>
                </a:cubicBezTo>
                <a:cubicBezTo>
                  <a:pt x="224" y="15"/>
                  <a:pt x="224" y="15"/>
                  <a:pt x="224" y="15"/>
                </a:cubicBezTo>
                <a:cubicBezTo>
                  <a:pt x="227" y="10"/>
                  <a:pt x="224" y="4"/>
                  <a:pt x="219" y="2"/>
                </a:cubicBezTo>
                <a:cubicBezTo>
                  <a:pt x="218" y="1"/>
                  <a:pt x="216" y="0"/>
                  <a:pt x="215" y="0"/>
                </a:cubicBezTo>
                <a:cubicBezTo>
                  <a:pt x="211" y="0"/>
                  <a:pt x="207" y="3"/>
                  <a:pt x="205" y="6"/>
                </a:cubicBezTo>
                <a:cubicBezTo>
                  <a:pt x="195" y="27"/>
                  <a:pt x="195" y="27"/>
                  <a:pt x="195" y="27"/>
                </a:cubicBezTo>
                <a:cubicBezTo>
                  <a:pt x="192" y="32"/>
                  <a:pt x="194" y="38"/>
                  <a:pt x="200" y="41"/>
                </a:cubicBezTo>
                <a:close/>
                <a:moveTo>
                  <a:pt x="235" y="83"/>
                </a:moveTo>
                <a:cubicBezTo>
                  <a:pt x="255" y="83"/>
                  <a:pt x="255" y="83"/>
                  <a:pt x="255" y="83"/>
                </a:cubicBezTo>
                <a:cubicBezTo>
                  <a:pt x="261" y="83"/>
                  <a:pt x="265" y="78"/>
                  <a:pt x="265" y="73"/>
                </a:cubicBezTo>
                <a:cubicBezTo>
                  <a:pt x="265" y="67"/>
                  <a:pt x="261" y="62"/>
                  <a:pt x="255" y="62"/>
                </a:cubicBezTo>
                <a:cubicBezTo>
                  <a:pt x="235" y="62"/>
                  <a:pt x="235" y="62"/>
                  <a:pt x="235" y="62"/>
                </a:cubicBezTo>
                <a:cubicBezTo>
                  <a:pt x="229" y="62"/>
                  <a:pt x="224" y="67"/>
                  <a:pt x="224" y="73"/>
                </a:cubicBezTo>
                <a:cubicBezTo>
                  <a:pt x="224" y="78"/>
                  <a:pt x="229" y="83"/>
                  <a:pt x="235" y="83"/>
                </a:cubicBezTo>
                <a:close/>
                <a:moveTo>
                  <a:pt x="92" y="83"/>
                </a:moveTo>
                <a:cubicBezTo>
                  <a:pt x="111" y="83"/>
                  <a:pt x="111" y="83"/>
                  <a:pt x="111" y="83"/>
                </a:cubicBezTo>
                <a:cubicBezTo>
                  <a:pt x="117" y="83"/>
                  <a:pt x="121" y="78"/>
                  <a:pt x="121" y="73"/>
                </a:cubicBezTo>
                <a:cubicBezTo>
                  <a:pt x="121" y="67"/>
                  <a:pt x="117" y="62"/>
                  <a:pt x="111" y="62"/>
                </a:cubicBezTo>
                <a:cubicBezTo>
                  <a:pt x="92" y="62"/>
                  <a:pt x="92" y="62"/>
                  <a:pt x="92" y="62"/>
                </a:cubicBezTo>
                <a:cubicBezTo>
                  <a:pt x="87" y="62"/>
                  <a:pt x="82" y="67"/>
                  <a:pt x="82" y="73"/>
                </a:cubicBezTo>
                <a:cubicBezTo>
                  <a:pt x="82" y="78"/>
                  <a:pt x="87" y="83"/>
                  <a:pt x="92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EB89D338-9642-94FB-A798-AA918C78B982}"/>
              </a:ext>
            </a:extLst>
          </p:cNvPr>
          <p:cNvSpPr>
            <a:spLocks noEditPoints="1"/>
          </p:cNvSpPr>
          <p:nvPr/>
        </p:nvSpPr>
        <p:spPr bwMode="auto">
          <a:xfrm>
            <a:off x="1273101" y="1361440"/>
            <a:ext cx="231648" cy="265176"/>
          </a:xfrm>
          <a:custGeom>
            <a:avLst/>
            <a:gdLst>
              <a:gd name="T0" fmla="*/ 270 w 304"/>
              <a:gd name="T1" fmla="*/ 247 h 348"/>
              <a:gd name="T2" fmla="*/ 210 w 304"/>
              <a:gd name="T3" fmla="*/ 230 h 348"/>
              <a:gd name="T4" fmla="*/ 243 w 304"/>
              <a:gd name="T5" fmla="*/ 179 h 348"/>
              <a:gd name="T6" fmla="*/ 243 w 304"/>
              <a:gd name="T7" fmla="*/ 178 h 348"/>
              <a:gd name="T8" fmla="*/ 243 w 304"/>
              <a:gd name="T9" fmla="*/ 178 h 348"/>
              <a:gd name="T10" fmla="*/ 231 w 304"/>
              <a:gd name="T11" fmla="*/ 34 h 348"/>
              <a:gd name="T12" fmla="*/ 152 w 304"/>
              <a:gd name="T13" fmla="*/ 0 h 348"/>
              <a:gd name="T14" fmla="*/ 75 w 304"/>
              <a:gd name="T15" fmla="*/ 32 h 348"/>
              <a:gd name="T16" fmla="*/ 40 w 304"/>
              <a:gd name="T17" fmla="*/ 107 h 348"/>
              <a:gd name="T18" fmla="*/ 40 w 304"/>
              <a:gd name="T19" fmla="*/ 113 h 348"/>
              <a:gd name="T20" fmla="*/ 54 w 304"/>
              <a:gd name="T21" fmla="*/ 168 h 348"/>
              <a:gd name="T22" fmla="*/ 61 w 304"/>
              <a:gd name="T23" fmla="*/ 179 h 348"/>
              <a:gd name="T24" fmla="*/ 94 w 304"/>
              <a:gd name="T25" fmla="*/ 230 h 348"/>
              <a:gd name="T26" fmla="*/ 34 w 304"/>
              <a:gd name="T27" fmla="*/ 247 h 348"/>
              <a:gd name="T28" fmla="*/ 0 w 304"/>
              <a:gd name="T29" fmla="*/ 287 h 348"/>
              <a:gd name="T30" fmla="*/ 48 w 304"/>
              <a:gd name="T31" fmla="*/ 333 h 348"/>
              <a:gd name="T32" fmla="*/ 152 w 304"/>
              <a:gd name="T33" fmla="*/ 348 h 348"/>
              <a:gd name="T34" fmla="*/ 256 w 304"/>
              <a:gd name="T35" fmla="*/ 333 h 348"/>
              <a:gd name="T36" fmla="*/ 304 w 304"/>
              <a:gd name="T37" fmla="*/ 287 h 348"/>
              <a:gd name="T38" fmla="*/ 270 w 304"/>
              <a:gd name="T39" fmla="*/ 247 h 348"/>
              <a:gd name="T40" fmla="*/ 78 w 304"/>
              <a:gd name="T41" fmla="*/ 168 h 348"/>
              <a:gd name="T42" fmla="*/ 78 w 304"/>
              <a:gd name="T43" fmla="*/ 167 h 348"/>
              <a:gd name="T44" fmla="*/ 72 w 304"/>
              <a:gd name="T45" fmla="*/ 158 h 348"/>
              <a:gd name="T46" fmla="*/ 61 w 304"/>
              <a:gd name="T47" fmla="*/ 113 h 348"/>
              <a:gd name="T48" fmla="*/ 61 w 304"/>
              <a:gd name="T49" fmla="*/ 108 h 348"/>
              <a:gd name="T50" fmla="*/ 152 w 304"/>
              <a:gd name="T51" fmla="*/ 21 h 348"/>
              <a:gd name="T52" fmla="*/ 243 w 304"/>
              <a:gd name="T53" fmla="*/ 113 h 348"/>
              <a:gd name="T54" fmla="*/ 226 w 304"/>
              <a:gd name="T55" fmla="*/ 166 h 348"/>
              <a:gd name="T56" fmla="*/ 225 w 304"/>
              <a:gd name="T57" fmla="*/ 168 h 348"/>
              <a:gd name="T58" fmla="*/ 152 w 304"/>
              <a:gd name="T59" fmla="*/ 284 h 348"/>
              <a:gd name="T60" fmla="*/ 78 w 304"/>
              <a:gd name="T61" fmla="*/ 168 h 348"/>
              <a:gd name="T62" fmla="*/ 249 w 304"/>
              <a:gd name="T63" fmla="*/ 314 h 348"/>
              <a:gd name="T64" fmla="*/ 152 w 304"/>
              <a:gd name="T65" fmla="*/ 328 h 348"/>
              <a:gd name="T66" fmla="*/ 55 w 304"/>
              <a:gd name="T67" fmla="*/ 314 h 348"/>
              <a:gd name="T68" fmla="*/ 20 w 304"/>
              <a:gd name="T69" fmla="*/ 287 h 348"/>
              <a:gd name="T70" fmla="*/ 106 w 304"/>
              <a:gd name="T71" fmla="*/ 249 h 348"/>
              <a:gd name="T72" fmla="*/ 143 w 304"/>
              <a:gd name="T73" fmla="*/ 308 h 348"/>
              <a:gd name="T74" fmla="*/ 152 w 304"/>
              <a:gd name="T75" fmla="*/ 313 h 348"/>
              <a:gd name="T76" fmla="*/ 160 w 304"/>
              <a:gd name="T77" fmla="*/ 308 h 348"/>
              <a:gd name="T78" fmla="*/ 198 w 304"/>
              <a:gd name="T79" fmla="*/ 249 h 348"/>
              <a:gd name="T80" fmla="*/ 284 w 304"/>
              <a:gd name="T81" fmla="*/ 287 h 348"/>
              <a:gd name="T82" fmla="*/ 249 w 304"/>
              <a:gd name="T83" fmla="*/ 314 h 348"/>
              <a:gd name="T84" fmla="*/ 203 w 304"/>
              <a:gd name="T85" fmla="*/ 114 h 348"/>
              <a:gd name="T86" fmla="*/ 171 w 304"/>
              <a:gd name="T87" fmla="*/ 66 h 348"/>
              <a:gd name="T88" fmla="*/ 152 w 304"/>
              <a:gd name="T89" fmla="*/ 62 h 348"/>
              <a:gd name="T90" fmla="*/ 115 w 304"/>
              <a:gd name="T91" fmla="*/ 77 h 348"/>
              <a:gd name="T92" fmla="*/ 104 w 304"/>
              <a:gd name="T93" fmla="*/ 134 h 348"/>
              <a:gd name="T94" fmla="*/ 152 w 304"/>
              <a:gd name="T95" fmla="*/ 165 h 348"/>
              <a:gd name="T96" fmla="*/ 203 w 304"/>
              <a:gd name="T97" fmla="*/ 114 h 348"/>
              <a:gd name="T98" fmla="*/ 180 w 304"/>
              <a:gd name="T99" fmla="*/ 126 h 348"/>
              <a:gd name="T100" fmla="*/ 152 w 304"/>
              <a:gd name="T101" fmla="*/ 145 h 348"/>
              <a:gd name="T102" fmla="*/ 121 w 304"/>
              <a:gd name="T103" fmla="*/ 114 h 348"/>
              <a:gd name="T104" fmla="*/ 140 w 304"/>
              <a:gd name="T105" fmla="*/ 85 h 348"/>
              <a:gd name="T106" fmla="*/ 152 w 304"/>
              <a:gd name="T107" fmla="*/ 83 h 348"/>
              <a:gd name="T108" fmla="*/ 174 w 304"/>
              <a:gd name="T109" fmla="*/ 92 h 348"/>
              <a:gd name="T110" fmla="*/ 180 w 304"/>
              <a:gd name="T111" fmla="*/ 12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04" h="348">
                <a:moveTo>
                  <a:pt x="270" y="247"/>
                </a:moveTo>
                <a:cubicBezTo>
                  <a:pt x="254" y="240"/>
                  <a:pt x="233" y="234"/>
                  <a:pt x="210" y="230"/>
                </a:cubicBezTo>
                <a:cubicBezTo>
                  <a:pt x="243" y="179"/>
                  <a:pt x="243" y="179"/>
                  <a:pt x="243" y="179"/>
                </a:cubicBezTo>
                <a:cubicBezTo>
                  <a:pt x="243" y="178"/>
                  <a:pt x="243" y="178"/>
                  <a:pt x="243" y="178"/>
                </a:cubicBezTo>
                <a:cubicBezTo>
                  <a:pt x="243" y="178"/>
                  <a:pt x="243" y="178"/>
                  <a:pt x="243" y="178"/>
                </a:cubicBezTo>
                <a:cubicBezTo>
                  <a:pt x="274" y="133"/>
                  <a:pt x="269" y="72"/>
                  <a:pt x="231" y="34"/>
                </a:cubicBezTo>
                <a:cubicBezTo>
                  <a:pt x="209" y="12"/>
                  <a:pt x="181" y="0"/>
                  <a:pt x="152" y="0"/>
                </a:cubicBezTo>
                <a:cubicBezTo>
                  <a:pt x="124" y="0"/>
                  <a:pt x="96" y="11"/>
                  <a:pt x="75" y="32"/>
                </a:cubicBezTo>
                <a:cubicBezTo>
                  <a:pt x="54" y="52"/>
                  <a:pt x="42" y="79"/>
                  <a:pt x="40" y="107"/>
                </a:cubicBezTo>
                <a:cubicBezTo>
                  <a:pt x="40" y="109"/>
                  <a:pt x="40" y="111"/>
                  <a:pt x="40" y="113"/>
                </a:cubicBezTo>
                <a:cubicBezTo>
                  <a:pt x="40" y="132"/>
                  <a:pt x="45" y="151"/>
                  <a:pt x="54" y="168"/>
                </a:cubicBezTo>
                <a:cubicBezTo>
                  <a:pt x="56" y="172"/>
                  <a:pt x="59" y="175"/>
                  <a:pt x="61" y="179"/>
                </a:cubicBezTo>
                <a:cubicBezTo>
                  <a:pt x="94" y="230"/>
                  <a:pt x="94" y="230"/>
                  <a:pt x="94" y="230"/>
                </a:cubicBezTo>
                <a:cubicBezTo>
                  <a:pt x="70" y="234"/>
                  <a:pt x="50" y="240"/>
                  <a:pt x="34" y="247"/>
                </a:cubicBezTo>
                <a:cubicBezTo>
                  <a:pt x="6" y="261"/>
                  <a:pt x="0" y="277"/>
                  <a:pt x="0" y="287"/>
                </a:cubicBezTo>
                <a:cubicBezTo>
                  <a:pt x="0" y="300"/>
                  <a:pt x="8" y="319"/>
                  <a:pt x="48" y="333"/>
                </a:cubicBezTo>
                <a:cubicBezTo>
                  <a:pt x="76" y="343"/>
                  <a:pt x="113" y="348"/>
                  <a:pt x="152" y="348"/>
                </a:cubicBezTo>
                <a:cubicBezTo>
                  <a:pt x="191" y="348"/>
                  <a:pt x="228" y="343"/>
                  <a:pt x="256" y="333"/>
                </a:cubicBezTo>
                <a:cubicBezTo>
                  <a:pt x="296" y="319"/>
                  <a:pt x="304" y="300"/>
                  <a:pt x="304" y="287"/>
                </a:cubicBezTo>
                <a:cubicBezTo>
                  <a:pt x="304" y="277"/>
                  <a:pt x="298" y="261"/>
                  <a:pt x="270" y="247"/>
                </a:cubicBezTo>
                <a:close/>
                <a:moveTo>
                  <a:pt x="78" y="168"/>
                </a:moveTo>
                <a:cubicBezTo>
                  <a:pt x="78" y="167"/>
                  <a:pt x="78" y="167"/>
                  <a:pt x="78" y="167"/>
                </a:cubicBezTo>
                <a:cubicBezTo>
                  <a:pt x="76" y="164"/>
                  <a:pt x="74" y="161"/>
                  <a:pt x="72" y="158"/>
                </a:cubicBezTo>
                <a:cubicBezTo>
                  <a:pt x="64" y="144"/>
                  <a:pt x="61" y="129"/>
                  <a:pt x="61" y="113"/>
                </a:cubicBezTo>
                <a:cubicBezTo>
                  <a:pt x="61" y="112"/>
                  <a:pt x="61" y="110"/>
                  <a:pt x="61" y="108"/>
                </a:cubicBezTo>
                <a:cubicBezTo>
                  <a:pt x="63" y="59"/>
                  <a:pt x="103" y="21"/>
                  <a:pt x="152" y="21"/>
                </a:cubicBezTo>
                <a:cubicBezTo>
                  <a:pt x="202" y="21"/>
                  <a:pt x="243" y="62"/>
                  <a:pt x="243" y="113"/>
                </a:cubicBezTo>
                <a:cubicBezTo>
                  <a:pt x="243" y="132"/>
                  <a:pt x="237" y="151"/>
                  <a:pt x="226" y="166"/>
                </a:cubicBezTo>
                <a:cubicBezTo>
                  <a:pt x="226" y="167"/>
                  <a:pt x="226" y="167"/>
                  <a:pt x="225" y="168"/>
                </a:cubicBezTo>
                <a:cubicBezTo>
                  <a:pt x="152" y="284"/>
                  <a:pt x="152" y="284"/>
                  <a:pt x="152" y="284"/>
                </a:cubicBezTo>
                <a:lnTo>
                  <a:pt x="78" y="168"/>
                </a:lnTo>
                <a:close/>
                <a:moveTo>
                  <a:pt x="249" y="314"/>
                </a:moveTo>
                <a:cubicBezTo>
                  <a:pt x="223" y="323"/>
                  <a:pt x="189" y="328"/>
                  <a:pt x="152" y="328"/>
                </a:cubicBezTo>
                <a:cubicBezTo>
                  <a:pt x="115" y="328"/>
                  <a:pt x="81" y="323"/>
                  <a:pt x="55" y="314"/>
                </a:cubicBezTo>
                <a:cubicBezTo>
                  <a:pt x="29" y="305"/>
                  <a:pt x="20" y="294"/>
                  <a:pt x="20" y="287"/>
                </a:cubicBezTo>
                <a:cubicBezTo>
                  <a:pt x="20" y="276"/>
                  <a:pt x="47" y="257"/>
                  <a:pt x="106" y="249"/>
                </a:cubicBezTo>
                <a:cubicBezTo>
                  <a:pt x="143" y="308"/>
                  <a:pt x="143" y="308"/>
                  <a:pt x="143" y="308"/>
                </a:cubicBezTo>
                <a:cubicBezTo>
                  <a:pt x="145" y="311"/>
                  <a:pt x="149" y="313"/>
                  <a:pt x="152" y="313"/>
                </a:cubicBezTo>
                <a:cubicBezTo>
                  <a:pt x="155" y="313"/>
                  <a:pt x="158" y="311"/>
                  <a:pt x="160" y="308"/>
                </a:cubicBezTo>
                <a:cubicBezTo>
                  <a:pt x="198" y="249"/>
                  <a:pt x="198" y="249"/>
                  <a:pt x="198" y="249"/>
                </a:cubicBezTo>
                <a:cubicBezTo>
                  <a:pt x="257" y="257"/>
                  <a:pt x="284" y="276"/>
                  <a:pt x="284" y="287"/>
                </a:cubicBezTo>
                <a:cubicBezTo>
                  <a:pt x="284" y="294"/>
                  <a:pt x="275" y="305"/>
                  <a:pt x="249" y="314"/>
                </a:cubicBezTo>
                <a:close/>
                <a:moveTo>
                  <a:pt x="203" y="114"/>
                </a:moveTo>
                <a:cubicBezTo>
                  <a:pt x="203" y="93"/>
                  <a:pt x="191" y="74"/>
                  <a:pt x="171" y="66"/>
                </a:cubicBezTo>
                <a:cubicBezTo>
                  <a:pt x="165" y="64"/>
                  <a:pt x="158" y="62"/>
                  <a:pt x="152" y="62"/>
                </a:cubicBezTo>
                <a:cubicBezTo>
                  <a:pt x="138" y="62"/>
                  <a:pt x="125" y="68"/>
                  <a:pt x="115" y="77"/>
                </a:cubicBezTo>
                <a:cubicBezTo>
                  <a:pt x="100" y="92"/>
                  <a:pt x="96" y="114"/>
                  <a:pt x="104" y="134"/>
                </a:cubicBezTo>
                <a:cubicBezTo>
                  <a:pt x="112" y="153"/>
                  <a:pt x="131" y="165"/>
                  <a:pt x="152" y="165"/>
                </a:cubicBezTo>
                <a:cubicBezTo>
                  <a:pt x="180" y="165"/>
                  <a:pt x="203" y="142"/>
                  <a:pt x="203" y="114"/>
                </a:cubicBezTo>
                <a:close/>
                <a:moveTo>
                  <a:pt x="180" y="126"/>
                </a:moveTo>
                <a:cubicBezTo>
                  <a:pt x="176" y="137"/>
                  <a:pt x="164" y="145"/>
                  <a:pt x="152" y="145"/>
                </a:cubicBezTo>
                <a:cubicBezTo>
                  <a:pt x="134" y="145"/>
                  <a:pt x="121" y="131"/>
                  <a:pt x="121" y="114"/>
                </a:cubicBezTo>
                <a:cubicBezTo>
                  <a:pt x="121" y="101"/>
                  <a:pt x="128" y="90"/>
                  <a:pt x="140" y="85"/>
                </a:cubicBezTo>
                <a:cubicBezTo>
                  <a:pt x="144" y="84"/>
                  <a:pt x="148" y="83"/>
                  <a:pt x="152" y="83"/>
                </a:cubicBezTo>
                <a:cubicBezTo>
                  <a:pt x="160" y="83"/>
                  <a:pt x="168" y="86"/>
                  <a:pt x="174" y="92"/>
                </a:cubicBezTo>
                <a:cubicBezTo>
                  <a:pt x="182" y="101"/>
                  <a:pt x="185" y="114"/>
                  <a:pt x="180" y="12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9" name="Freeform 12">
            <a:extLst>
              <a:ext uri="{FF2B5EF4-FFF2-40B4-BE49-F238E27FC236}">
                <a16:creationId xmlns:a16="http://schemas.microsoft.com/office/drawing/2014/main" id="{F49244FB-E2C3-D482-0FF7-0B1218FC0BD6}"/>
              </a:ext>
            </a:extLst>
          </p:cNvPr>
          <p:cNvSpPr>
            <a:spLocks noEditPoints="1"/>
          </p:cNvSpPr>
          <p:nvPr/>
        </p:nvSpPr>
        <p:spPr bwMode="auto">
          <a:xfrm>
            <a:off x="4029128" y="1362202"/>
            <a:ext cx="275082" cy="264414"/>
          </a:xfrm>
          <a:custGeom>
            <a:avLst/>
            <a:gdLst>
              <a:gd name="T0" fmla="*/ 289 w 361"/>
              <a:gd name="T1" fmla="*/ 64 h 347"/>
              <a:gd name="T2" fmla="*/ 235 w 361"/>
              <a:gd name="T3" fmla="*/ 133 h 347"/>
              <a:gd name="T4" fmla="*/ 221 w 361"/>
              <a:gd name="T5" fmla="*/ 118 h 347"/>
              <a:gd name="T6" fmla="*/ 282 w 361"/>
              <a:gd name="T7" fmla="*/ 61 h 347"/>
              <a:gd name="T8" fmla="*/ 185 w 361"/>
              <a:gd name="T9" fmla="*/ 168 h 347"/>
              <a:gd name="T10" fmla="*/ 171 w 361"/>
              <a:gd name="T11" fmla="*/ 168 h 347"/>
              <a:gd name="T12" fmla="*/ 284 w 361"/>
              <a:gd name="T13" fmla="*/ 19 h 347"/>
              <a:gd name="T14" fmla="*/ 318 w 361"/>
              <a:gd name="T15" fmla="*/ 107 h 347"/>
              <a:gd name="T16" fmla="*/ 178 w 361"/>
              <a:gd name="T17" fmla="*/ 226 h 347"/>
              <a:gd name="T18" fmla="*/ 150 w 361"/>
              <a:gd name="T19" fmla="*/ 188 h 347"/>
              <a:gd name="T20" fmla="*/ 200 w 361"/>
              <a:gd name="T21" fmla="*/ 197 h 347"/>
              <a:gd name="T22" fmla="*/ 304 w 361"/>
              <a:gd name="T23" fmla="*/ 50 h 347"/>
              <a:gd name="T24" fmla="*/ 261 w 361"/>
              <a:gd name="T25" fmla="*/ 50 h 347"/>
              <a:gd name="T26" fmla="*/ 178 w 361"/>
              <a:gd name="T27" fmla="*/ 104 h 347"/>
              <a:gd name="T28" fmla="*/ 246 w 361"/>
              <a:gd name="T29" fmla="*/ 35 h 347"/>
              <a:gd name="T30" fmla="*/ 121 w 361"/>
              <a:gd name="T31" fmla="*/ 218 h 347"/>
              <a:gd name="T32" fmla="*/ 135 w 361"/>
              <a:gd name="T33" fmla="*/ 232 h 347"/>
              <a:gd name="T34" fmla="*/ 77 w 361"/>
              <a:gd name="T35" fmla="*/ 286 h 347"/>
              <a:gd name="T36" fmla="*/ 70 w 361"/>
              <a:gd name="T37" fmla="*/ 269 h 347"/>
              <a:gd name="T38" fmla="*/ 121 w 361"/>
              <a:gd name="T39" fmla="*/ 218 h 347"/>
              <a:gd name="T40" fmla="*/ 221 w 361"/>
              <a:gd name="T41" fmla="*/ 147 h 347"/>
              <a:gd name="T42" fmla="*/ 178 w 361"/>
              <a:gd name="T43" fmla="*/ 145 h 347"/>
              <a:gd name="T44" fmla="*/ 55 w 361"/>
              <a:gd name="T45" fmla="*/ 254 h 347"/>
              <a:gd name="T46" fmla="*/ 77 w 361"/>
              <a:gd name="T47" fmla="*/ 306 h 347"/>
              <a:gd name="T48" fmla="*/ 154 w 361"/>
              <a:gd name="T49" fmla="*/ 242 h 347"/>
              <a:gd name="T50" fmla="*/ 179 w 361"/>
              <a:gd name="T51" fmla="*/ 246 h 347"/>
              <a:gd name="T52" fmla="*/ 76 w 361"/>
              <a:gd name="T53" fmla="*/ 328 h 347"/>
              <a:gd name="T54" fmla="*/ 41 w 361"/>
              <a:gd name="T55" fmla="*/ 240 h 347"/>
              <a:gd name="T56" fmla="*/ 178 w 361"/>
              <a:gd name="T57" fmla="*/ 124 h 347"/>
              <a:gd name="T58" fmla="*/ 232 w 361"/>
              <a:gd name="T59" fmla="*/ 21 h 347"/>
              <a:gd name="T60" fmla="*/ 27 w 361"/>
              <a:gd name="T61" fmla="*/ 225 h 347"/>
              <a:gd name="T62" fmla="*/ 77 w 361"/>
              <a:gd name="T63" fmla="*/ 347 h 347"/>
              <a:gd name="T64" fmla="*/ 128 w 361"/>
              <a:gd name="T65" fmla="*/ 326 h 347"/>
              <a:gd name="T66" fmla="*/ 333 w 361"/>
              <a:gd name="T67" fmla="*/ 122 h 347"/>
              <a:gd name="T68" fmla="*/ 282 w 361"/>
              <a:gd name="T69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61" h="347">
                <a:moveTo>
                  <a:pt x="282" y="61"/>
                </a:moveTo>
                <a:cubicBezTo>
                  <a:pt x="285" y="61"/>
                  <a:pt x="288" y="62"/>
                  <a:pt x="289" y="64"/>
                </a:cubicBezTo>
                <a:cubicBezTo>
                  <a:pt x="293" y="68"/>
                  <a:pt x="293" y="74"/>
                  <a:pt x="289" y="78"/>
                </a:cubicBezTo>
                <a:cubicBezTo>
                  <a:pt x="235" y="133"/>
                  <a:pt x="235" y="133"/>
                  <a:pt x="235" y="133"/>
                </a:cubicBezTo>
                <a:cubicBezTo>
                  <a:pt x="233" y="130"/>
                  <a:pt x="231" y="127"/>
                  <a:pt x="228" y="125"/>
                </a:cubicBezTo>
                <a:cubicBezTo>
                  <a:pt x="226" y="122"/>
                  <a:pt x="223" y="120"/>
                  <a:pt x="221" y="118"/>
                </a:cubicBezTo>
                <a:cubicBezTo>
                  <a:pt x="275" y="64"/>
                  <a:pt x="275" y="64"/>
                  <a:pt x="275" y="64"/>
                </a:cubicBezTo>
                <a:cubicBezTo>
                  <a:pt x="277" y="62"/>
                  <a:pt x="280" y="61"/>
                  <a:pt x="282" y="61"/>
                </a:cubicBezTo>
                <a:close/>
                <a:moveTo>
                  <a:pt x="178" y="165"/>
                </a:moveTo>
                <a:cubicBezTo>
                  <a:pt x="181" y="165"/>
                  <a:pt x="183" y="166"/>
                  <a:pt x="185" y="168"/>
                </a:cubicBezTo>
                <a:cubicBezTo>
                  <a:pt x="192" y="174"/>
                  <a:pt x="187" y="185"/>
                  <a:pt x="178" y="185"/>
                </a:cubicBezTo>
                <a:cubicBezTo>
                  <a:pt x="169" y="185"/>
                  <a:pt x="164" y="174"/>
                  <a:pt x="171" y="168"/>
                </a:cubicBezTo>
                <a:cubicBezTo>
                  <a:pt x="173" y="166"/>
                  <a:pt x="175" y="165"/>
                  <a:pt x="178" y="165"/>
                </a:cubicBezTo>
                <a:close/>
                <a:moveTo>
                  <a:pt x="284" y="19"/>
                </a:moveTo>
                <a:cubicBezTo>
                  <a:pt x="297" y="19"/>
                  <a:pt x="310" y="24"/>
                  <a:pt x="320" y="34"/>
                </a:cubicBezTo>
                <a:cubicBezTo>
                  <a:pt x="340" y="54"/>
                  <a:pt x="339" y="87"/>
                  <a:pt x="318" y="107"/>
                </a:cubicBezTo>
                <a:cubicBezTo>
                  <a:pt x="214" y="211"/>
                  <a:pt x="214" y="211"/>
                  <a:pt x="214" y="211"/>
                </a:cubicBezTo>
                <a:cubicBezTo>
                  <a:pt x="204" y="221"/>
                  <a:pt x="191" y="226"/>
                  <a:pt x="178" y="226"/>
                </a:cubicBezTo>
                <a:cubicBezTo>
                  <a:pt x="162" y="226"/>
                  <a:pt x="145" y="218"/>
                  <a:pt x="135" y="203"/>
                </a:cubicBezTo>
                <a:cubicBezTo>
                  <a:pt x="150" y="188"/>
                  <a:pt x="150" y="188"/>
                  <a:pt x="150" y="188"/>
                </a:cubicBezTo>
                <a:cubicBezTo>
                  <a:pt x="156" y="200"/>
                  <a:pt x="167" y="206"/>
                  <a:pt x="178" y="206"/>
                </a:cubicBezTo>
                <a:cubicBezTo>
                  <a:pt x="186" y="206"/>
                  <a:pt x="194" y="203"/>
                  <a:pt x="200" y="197"/>
                </a:cubicBezTo>
                <a:cubicBezTo>
                  <a:pt x="304" y="93"/>
                  <a:pt x="304" y="93"/>
                  <a:pt x="304" y="93"/>
                </a:cubicBezTo>
                <a:cubicBezTo>
                  <a:pt x="316" y="81"/>
                  <a:pt x="316" y="61"/>
                  <a:pt x="304" y="50"/>
                </a:cubicBezTo>
                <a:cubicBezTo>
                  <a:pt x="298" y="44"/>
                  <a:pt x="290" y="41"/>
                  <a:pt x="282" y="41"/>
                </a:cubicBezTo>
                <a:cubicBezTo>
                  <a:pt x="274" y="41"/>
                  <a:pt x="267" y="44"/>
                  <a:pt x="261" y="50"/>
                </a:cubicBezTo>
                <a:cubicBezTo>
                  <a:pt x="202" y="108"/>
                  <a:pt x="202" y="108"/>
                  <a:pt x="202" y="108"/>
                </a:cubicBezTo>
                <a:cubicBezTo>
                  <a:pt x="194" y="105"/>
                  <a:pt x="186" y="104"/>
                  <a:pt x="178" y="104"/>
                </a:cubicBezTo>
                <a:cubicBezTo>
                  <a:pt x="178" y="104"/>
                  <a:pt x="178" y="104"/>
                  <a:pt x="177" y="104"/>
                </a:cubicBezTo>
                <a:cubicBezTo>
                  <a:pt x="246" y="35"/>
                  <a:pt x="246" y="35"/>
                  <a:pt x="246" y="35"/>
                </a:cubicBezTo>
                <a:cubicBezTo>
                  <a:pt x="256" y="24"/>
                  <a:pt x="270" y="19"/>
                  <a:pt x="284" y="19"/>
                </a:cubicBezTo>
                <a:close/>
                <a:moveTo>
                  <a:pt x="121" y="218"/>
                </a:moveTo>
                <a:cubicBezTo>
                  <a:pt x="123" y="221"/>
                  <a:pt x="125" y="223"/>
                  <a:pt x="128" y="225"/>
                </a:cubicBezTo>
                <a:cubicBezTo>
                  <a:pt x="130" y="228"/>
                  <a:pt x="133" y="230"/>
                  <a:pt x="135" y="232"/>
                </a:cubicBezTo>
                <a:cubicBezTo>
                  <a:pt x="84" y="283"/>
                  <a:pt x="84" y="283"/>
                  <a:pt x="84" y="283"/>
                </a:cubicBezTo>
                <a:cubicBezTo>
                  <a:pt x="82" y="285"/>
                  <a:pt x="80" y="286"/>
                  <a:pt x="77" y="286"/>
                </a:cubicBezTo>
                <a:cubicBezTo>
                  <a:pt x="74" y="286"/>
                  <a:pt x="72" y="285"/>
                  <a:pt x="70" y="283"/>
                </a:cubicBezTo>
                <a:cubicBezTo>
                  <a:pt x="66" y="279"/>
                  <a:pt x="66" y="273"/>
                  <a:pt x="70" y="269"/>
                </a:cubicBezTo>
                <a:cubicBezTo>
                  <a:pt x="121" y="218"/>
                  <a:pt x="121" y="218"/>
                  <a:pt x="121" y="218"/>
                </a:cubicBezTo>
                <a:cubicBezTo>
                  <a:pt x="121" y="218"/>
                  <a:pt x="121" y="218"/>
                  <a:pt x="121" y="218"/>
                </a:cubicBezTo>
                <a:close/>
                <a:moveTo>
                  <a:pt x="178" y="124"/>
                </a:moveTo>
                <a:cubicBezTo>
                  <a:pt x="194" y="124"/>
                  <a:pt x="211" y="132"/>
                  <a:pt x="221" y="147"/>
                </a:cubicBezTo>
                <a:cubicBezTo>
                  <a:pt x="206" y="162"/>
                  <a:pt x="206" y="162"/>
                  <a:pt x="206" y="162"/>
                </a:cubicBezTo>
                <a:cubicBezTo>
                  <a:pt x="200" y="151"/>
                  <a:pt x="189" y="145"/>
                  <a:pt x="178" y="145"/>
                </a:cubicBezTo>
                <a:cubicBezTo>
                  <a:pt x="170" y="145"/>
                  <a:pt x="162" y="148"/>
                  <a:pt x="156" y="154"/>
                </a:cubicBezTo>
                <a:cubicBezTo>
                  <a:pt x="55" y="254"/>
                  <a:pt x="55" y="254"/>
                  <a:pt x="55" y="254"/>
                </a:cubicBezTo>
                <a:cubicBezTo>
                  <a:pt x="43" y="266"/>
                  <a:pt x="43" y="285"/>
                  <a:pt x="55" y="297"/>
                </a:cubicBezTo>
                <a:cubicBezTo>
                  <a:pt x="61" y="303"/>
                  <a:pt x="69" y="306"/>
                  <a:pt x="77" y="306"/>
                </a:cubicBezTo>
                <a:cubicBezTo>
                  <a:pt x="85" y="306"/>
                  <a:pt x="93" y="303"/>
                  <a:pt x="99" y="297"/>
                </a:cubicBezTo>
                <a:cubicBezTo>
                  <a:pt x="154" y="242"/>
                  <a:pt x="154" y="242"/>
                  <a:pt x="154" y="242"/>
                </a:cubicBezTo>
                <a:cubicBezTo>
                  <a:pt x="162" y="245"/>
                  <a:pt x="170" y="246"/>
                  <a:pt x="178" y="246"/>
                </a:cubicBezTo>
                <a:cubicBezTo>
                  <a:pt x="179" y="246"/>
                  <a:pt x="179" y="246"/>
                  <a:pt x="179" y="246"/>
                </a:cubicBezTo>
                <a:cubicBezTo>
                  <a:pt x="113" y="312"/>
                  <a:pt x="113" y="312"/>
                  <a:pt x="113" y="312"/>
                </a:cubicBezTo>
                <a:cubicBezTo>
                  <a:pt x="103" y="322"/>
                  <a:pt x="89" y="328"/>
                  <a:pt x="76" y="328"/>
                </a:cubicBezTo>
                <a:cubicBezTo>
                  <a:pt x="63" y="328"/>
                  <a:pt x="50" y="323"/>
                  <a:pt x="40" y="313"/>
                </a:cubicBezTo>
                <a:cubicBezTo>
                  <a:pt x="19" y="293"/>
                  <a:pt x="20" y="259"/>
                  <a:pt x="41" y="240"/>
                </a:cubicBezTo>
                <a:cubicBezTo>
                  <a:pt x="142" y="139"/>
                  <a:pt x="142" y="139"/>
                  <a:pt x="142" y="139"/>
                </a:cubicBezTo>
                <a:cubicBezTo>
                  <a:pt x="152" y="129"/>
                  <a:pt x="165" y="124"/>
                  <a:pt x="178" y="124"/>
                </a:cubicBezTo>
                <a:close/>
                <a:moveTo>
                  <a:pt x="282" y="0"/>
                </a:moveTo>
                <a:cubicBezTo>
                  <a:pt x="264" y="0"/>
                  <a:pt x="246" y="7"/>
                  <a:pt x="232" y="21"/>
                </a:cubicBezTo>
                <a:cubicBezTo>
                  <a:pt x="127" y="125"/>
                  <a:pt x="127" y="125"/>
                  <a:pt x="127" y="125"/>
                </a:cubicBezTo>
                <a:cubicBezTo>
                  <a:pt x="27" y="225"/>
                  <a:pt x="27" y="225"/>
                  <a:pt x="27" y="225"/>
                </a:cubicBezTo>
                <a:cubicBezTo>
                  <a:pt x="6" y="246"/>
                  <a:pt x="0" y="276"/>
                  <a:pt x="11" y="303"/>
                </a:cubicBezTo>
                <a:cubicBezTo>
                  <a:pt x="22" y="330"/>
                  <a:pt x="48" y="347"/>
                  <a:pt x="77" y="347"/>
                </a:cubicBezTo>
                <a:cubicBezTo>
                  <a:pt x="77" y="347"/>
                  <a:pt x="77" y="347"/>
                  <a:pt x="77" y="347"/>
                </a:cubicBezTo>
                <a:cubicBezTo>
                  <a:pt x="96" y="347"/>
                  <a:pt x="114" y="339"/>
                  <a:pt x="128" y="326"/>
                </a:cubicBezTo>
                <a:cubicBezTo>
                  <a:pt x="228" y="226"/>
                  <a:pt x="228" y="226"/>
                  <a:pt x="228" y="226"/>
                </a:cubicBezTo>
                <a:cubicBezTo>
                  <a:pt x="333" y="122"/>
                  <a:pt x="333" y="122"/>
                  <a:pt x="333" y="122"/>
                </a:cubicBezTo>
                <a:cubicBezTo>
                  <a:pt x="361" y="94"/>
                  <a:pt x="361" y="49"/>
                  <a:pt x="333" y="21"/>
                </a:cubicBezTo>
                <a:cubicBezTo>
                  <a:pt x="319" y="7"/>
                  <a:pt x="301" y="0"/>
                  <a:pt x="28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6A809A35-7ECD-A148-B1F9-3004BEA62905}"/>
              </a:ext>
            </a:extLst>
          </p:cNvPr>
          <p:cNvSpPr>
            <a:spLocks noEditPoints="1"/>
          </p:cNvSpPr>
          <p:nvPr/>
        </p:nvSpPr>
        <p:spPr bwMode="auto">
          <a:xfrm>
            <a:off x="2374445" y="1361440"/>
            <a:ext cx="233934" cy="265176"/>
          </a:xfrm>
          <a:custGeom>
            <a:avLst/>
            <a:gdLst>
              <a:gd name="T0" fmla="*/ 215 w 307"/>
              <a:gd name="T1" fmla="*/ 41 h 348"/>
              <a:gd name="T2" fmla="*/ 184 w 307"/>
              <a:gd name="T3" fmla="*/ 0 h 348"/>
              <a:gd name="T4" fmla="*/ 92 w 307"/>
              <a:gd name="T5" fmla="*/ 31 h 348"/>
              <a:gd name="T6" fmla="*/ 31 w 307"/>
              <a:gd name="T7" fmla="*/ 41 h 348"/>
              <a:gd name="T8" fmla="*/ 0 w 307"/>
              <a:gd name="T9" fmla="*/ 92 h 348"/>
              <a:gd name="T10" fmla="*/ 21 w 307"/>
              <a:gd name="T11" fmla="*/ 102 h 348"/>
              <a:gd name="T12" fmla="*/ 39 w 307"/>
              <a:gd name="T13" fmla="*/ 321 h 348"/>
              <a:gd name="T14" fmla="*/ 70 w 307"/>
              <a:gd name="T15" fmla="*/ 348 h 348"/>
              <a:gd name="T16" fmla="*/ 237 w 307"/>
              <a:gd name="T17" fmla="*/ 348 h 348"/>
              <a:gd name="T18" fmla="*/ 268 w 307"/>
              <a:gd name="T19" fmla="*/ 321 h 348"/>
              <a:gd name="T20" fmla="*/ 297 w 307"/>
              <a:gd name="T21" fmla="*/ 102 h 348"/>
              <a:gd name="T22" fmla="*/ 307 w 307"/>
              <a:gd name="T23" fmla="*/ 72 h 348"/>
              <a:gd name="T24" fmla="*/ 112 w 307"/>
              <a:gd name="T25" fmla="*/ 31 h 348"/>
              <a:gd name="T26" fmla="*/ 184 w 307"/>
              <a:gd name="T27" fmla="*/ 21 h 348"/>
              <a:gd name="T28" fmla="*/ 194 w 307"/>
              <a:gd name="T29" fmla="*/ 41 h 348"/>
              <a:gd name="T30" fmla="*/ 112 w 307"/>
              <a:gd name="T31" fmla="*/ 31 h 348"/>
              <a:gd name="T32" fmla="*/ 237 w 307"/>
              <a:gd name="T33" fmla="*/ 328 h 348"/>
              <a:gd name="T34" fmla="*/ 60 w 307"/>
              <a:gd name="T35" fmla="*/ 319 h 348"/>
              <a:gd name="T36" fmla="*/ 265 w 307"/>
              <a:gd name="T37" fmla="*/ 102 h 348"/>
              <a:gd name="T38" fmla="*/ 286 w 307"/>
              <a:gd name="T39" fmla="*/ 82 h 348"/>
              <a:gd name="T40" fmla="*/ 20 w 307"/>
              <a:gd name="T41" fmla="*/ 72 h 348"/>
              <a:gd name="T42" fmla="*/ 276 w 307"/>
              <a:gd name="T43" fmla="*/ 62 h 348"/>
              <a:gd name="T44" fmla="*/ 286 w 307"/>
              <a:gd name="T45" fmla="*/ 82 h 348"/>
              <a:gd name="T46" fmla="*/ 165 w 307"/>
              <a:gd name="T47" fmla="*/ 276 h 348"/>
              <a:gd name="T48" fmla="*/ 155 w 307"/>
              <a:gd name="T49" fmla="*/ 122 h 348"/>
              <a:gd name="T50" fmla="*/ 144 w 307"/>
              <a:gd name="T51" fmla="*/ 276 h 348"/>
              <a:gd name="T52" fmla="*/ 214 w 307"/>
              <a:gd name="T53" fmla="*/ 287 h 348"/>
              <a:gd name="T54" fmla="*/ 224 w 307"/>
              <a:gd name="T55" fmla="*/ 132 h 348"/>
              <a:gd name="T56" fmla="*/ 204 w 307"/>
              <a:gd name="T57" fmla="*/ 132 h 348"/>
              <a:gd name="T58" fmla="*/ 214 w 307"/>
              <a:gd name="T59" fmla="*/ 287 h 348"/>
              <a:gd name="T60" fmla="*/ 103 w 307"/>
              <a:gd name="T61" fmla="*/ 276 h 348"/>
              <a:gd name="T62" fmla="*/ 93 w 307"/>
              <a:gd name="T63" fmla="*/ 122 h 348"/>
              <a:gd name="T64" fmla="*/ 82 w 307"/>
              <a:gd name="T65" fmla="*/ 27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07" h="348">
                <a:moveTo>
                  <a:pt x="276" y="41"/>
                </a:moveTo>
                <a:cubicBezTo>
                  <a:pt x="215" y="41"/>
                  <a:pt x="215" y="41"/>
                  <a:pt x="215" y="41"/>
                </a:cubicBezTo>
                <a:cubicBezTo>
                  <a:pt x="215" y="31"/>
                  <a:pt x="215" y="31"/>
                  <a:pt x="215" y="31"/>
                </a:cubicBezTo>
                <a:cubicBezTo>
                  <a:pt x="215" y="14"/>
                  <a:pt x="201" y="0"/>
                  <a:pt x="184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06" y="0"/>
                  <a:pt x="92" y="14"/>
                  <a:pt x="92" y="31"/>
                </a:cubicBezTo>
                <a:cubicBezTo>
                  <a:pt x="92" y="41"/>
                  <a:pt x="92" y="41"/>
                  <a:pt x="92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14" y="41"/>
                  <a:pt x="0" y="55"/>
                  <a:pt x="0" y="72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98"/>
                  <a:pt x="5" y="102"/>
                  <a:pt x="10" y="102"/>
                </a:cubicBezTo>
                <a:cubicBezTo>
                  <a:pt x="21" y="102"/>
                  <a:pt x="21" y="102"/>
                  <a:pt x="21" y="102"/>
                </a:cubicBezTo>
                <a:cubicBezTo>
                  <a:pt x="39" y="321"/>
                  <a:pt x="39" y="321"/>
                  <a:pt x="39" y="321"/>
                </a:cubicBezTo>
                <a:cubicBezTo>
                  <a:pt x="39" y="321"/>
                  <a:pt x="39" y="321"/>
                  <a:pt x="39" y="321"/>
                </a:cubicBezTo>
                <a:cubicBezTo>
                  <a:pt x="41" y="336"/>
                  <a:pt x="54" y="348"/>
                  <a:pt x="70" y="348"/>
                </a:cubicBezTo>
                <a:cubicBezTo>
                  <a:pt x="70" y="348"/>
                  <a:pt x="70" y="348"/>
                  <a:pt x="70" y="348"/>
                </a:cubicBezTo>
                <a:cubicBezTo>
                  <a:pt x="237" y="348"/>
                  <a:pt x="237" y="348"/>
                  <a:pt x="237" y="348"/>
                </a:cubicBezTo>
                <a:cubicBezTo>
                  <a:pt x="237" y="348"/>
                  <a:pt x="237" y="348"/>
                  <a:pt x="237" y="348"/>
                </a:cubicBezTo>
                <a:cubicBezTo>
                  <a:pt x="253" y="348"/>
                  <a:pt x="266" y="336"/>
                  <a:pt x="268" y="321"/>
                </a:cubicBezTo>
                <a:cubicBezTo>
                  <a:pt x="268" y="321"/>
                  <a:pt x="268" y="321"/>
                  <a:pt x="268" y="321"/>
                </a:cubicBezTo>
                <a:cubicBezTo>
                  <a:pt x="286" y="102"/>
                  <a:pt x="286" y="102"/>
                  <a:pt x="286" y="102"/>
                </a:cubicBezTo>
                <a:cubicBezTo>
                  <a:pt x="297" y="102"/>
                  <a:pt x="297" y="102"/>
                  <a:pt x="297" y="102"/>
                </a:cubicBezTo>
                <a:cubicBezTo>
                  <a:pt x="302" y="102"/>
                  <a:pt x="307" y="98"/>
                  <a:pt x="307" y="92"/>
                </a:cubicBezTo>
                <a:cubicBezTo>
                  <a:pt x="307" y="72"/>
                  <a:pt x="307" y="72"/>
                  <a:pt x="307" y="72"/>
                </a:cubicBezTo>
                <a:cubicBezTo>
                  <a:pt x="307" y="55"/>
                  <a:pt x="293" y="41"/>
                  <a:pt x="276" y="41"/>
                </a:cubicBezTo>
                <a:close/>
                <a:moveTo>
                  <a:pt x="112" y="31"/>
                </a:moveTo>
                <a:cubicBezTo>
                  <a:pt x="112" y="25"/>
                  <a:pt x="117" y="21"/>
                  <a:pt x="123" y="21"/>
                </a:cubicBezTo>
                <a:cubicBezTo>
                  <a:pt x="184" y="21"/>
                  <a:pt x="184" y="21"/>
                  <a:pt x="184" y="21"/>
                </a:cubicBezTo>
                <a:cubicBezTo>
                  <a:pt x="190" y="21"/>
                  <a:pt x="194" y="25"/>
                  <a:pt x="194" y="31"/>
                </a:cubicBezTo>
                <a:cubicBezTo>
                  <a:pt x="194" y="41"/>
                  <a:pt x="194" y="41"/>
                  <a:pt x="194" y="41"/>
                </a:cubicBezTo>
                <a:cubicBezTo>
                  <a:pt x="112" y="41"/>
                  <a:pt x="112" y="41"/>
                  <a:pt x="112" y="41"/>
                </a:cubicBezTo>
                <a:lnTo>
                  <a:pt x="112" y="31"/>
                </a:lnTo>
                <a:close/>
                <a:moveTo>
                  <a:pt x="247" y="319"/>
                </a:moveTo>
                <a:cubicBezTo>
                  <a:pt x="247" y="324"/>
                  <a:pt x="242" y="328"/>
                  <a:pt x="237" y="328"/>
                </a:cubicBezTo>
                <a:cubicBezTo>
                  <a:pt x="70" y="328"/>
                  <a:pt x="70" y="328"/>
                  <a:pt x="70" y="328"/>
                </a:cubicBezTo>
                <a:cubicBezTo>
                  <a:pt x="65" y="328"/>
                  <a:pt x="60" y="324"/>
                  <a:pt x="60" y="319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265" y="102"/>
                  <a:pt x="265" y="102"/>
                  <a:pt x="265" y="102"/>
                </a:cubicBezTo>
                <a:lnTo>
                  <a:pt x="247" y="319"/>
                </a:lnTo>
                <a:close/>
                <a:moveTo>
                  <a:pt x="286" y="82"/>
                </a:moveTo>
                <a:cubicBezTo>
                  <a:pt x="20" y="82"/>
                  <a:pt x="20" y="82"/>
                  <a:pt x="20" y="82"/>
                </a:cubicBezTo>
                <a:cubicBezTo>
                  <a:pt x="20" y="72"/>
                  <a:pt x="20" y="72"/>
                  <a:pt x="20" y="72"/>
                </a:cubicBezTo>
                <a:cubicBezTo>
                  <a:pt x="20" y="66"/>
                  <a:pt x="25" y="62"/>
                  <a:pt x="31" y="62"/>
                </a:cubicBezTo>
                <a:cubicBezTo>
                  <a:pt x="276" y="62"/>
                  <a:pt x="276" y="62"/>
                  <a:pt x="276" y="62"/>
                </a:cubicBezTo>
                <a:cubicBezTo>
                  <a:pt x="282" y="62"/>
                  <a:pt x="286" y="66"/>
                  <a:pt x="286" y="72"/>
                </a:cubicBezTo>
                <a:lnTo>
                  <a:pt x="286" y="82"/>
                </a:lnTo>
                <a:close/>
                <a:moveTo>
                  <a:pt x="155" y="287"/>
                </a:moveTo>
                <a:cubicBezTo>
                  <a:pt x="160" y="287"/>
                  <a:pt x="165" y="282"/>
                  <a:pt x="165" y="276"/>
                </a:cubicBezTo>
                <a:cubicBezTo>
                  <a:pt x="165" y="132"/>
                  <a:pt x="165" y="132"/>
                  <a:pt x="165" y="132"/>
                </a:cubicBezTo>
                <a:cubicBezTo>
                  <a:pt x="165" y="126"/>
                  <a:pt x="160" y="122"/>
                  <a:pt x="155" y="122"/>
                </a:cubicBezTo>
                <a:cubicBezTo>
                  <a:pt x="149" y="122"/>
                  <a:pt x="144" y="126"/>
                  <a:pt x="144" y="132"/>
                </a:cubicBezTo>
                <a:cubicBezTo>
                  <a:pt x="144" y="276"/>
                  <a:pt x="144" y="276"/>
                  <a:pt x="144" y="276"/>
                </a:cubicBezTo>
                <a:cubicBezTo>
                  <a:pt x="144" y="282"/>
                  <a:pt x="149" y="287"/>
                  <a:pt x="155" y="287"/>
                </a:cubicBezTo>
                <a:close/>
                <a:moveTo>
                  <a:pt x="214" y="287"/>
                </a:moveTo>
                <a:cubicBezTo>
                  <a:pt x="220" y="287"/>
                  <a:pt x="224" y="282"/>
                  <a:pt x="224" y="276"/>
                </a:cubicBezTo>
                <a:cubicBezTo>
                  <a:pt x="224" y="132"/>
                  <a:pt x="224" y="132"/>
                  <a:pt x="224" y="132"/>
                </a:cubicBezTo>
                <a:cubicBezTo>
                  <a:pt x="224" y="126"/>
                  <a:pt x="220" y="122"/>
                  <a:pt x="214" y="122"/>
                </a:cubicBezTo>
                <a:cubicBezTo>
                  <a:pt x="208" y="122"/>
                  <a:pt x="204" y="126"/>
                  <a:pt x="204" y="132"/>
                </a:cubicBezTo>
                <a:cubicBezTo>
                  <a:pt x="204" y="276"/>
                  <a:pt x="204" y="276"/>
                  <a:pt x="204" y="276"/>
                </a:cubicBezTo>
                <a:cubicBezTo>
                  <a:pt x="204" y="282"/>
                  <a:pt x="208" y="287"/>
                  <a:pt x="214" y="287"/>
                </a:cubicBezTo>
                <a:close/>
                <a:moveTo>
                  <a:pt x="93" y="287"/>
                </a:moveTo>
                <a:cubicBezTo>
                  <a:pt x="98" y="287"/>
                  <a:pt x="103" y="282"/>
                  <a:pt x="103" y="276"/>
                </a:cubicBezTo>
                <a:cubicBezTo>
                  <a:pt x="103" y="132"/>
                  <a:pt x="103" y="132"/>
                  <a:pt x="103" y="132"/>
                </a:cubicBezTo>
                <a:cubicBezTo>
                  <a:pt x="103" y="126"/>
                  <a:pt x="98" y="122"/>
                  <a:pt x="93" y="122"/>
                </a:cubicBezTo>
                <a:cubicBezTo>
                  <a:pt x="87" y="122"/>
                  <a:pt x="82" y="126"/>
                  <a:pt x="82" y="132"/>
                </a:cubicBezTo>
                <a:cubicBezTo>
                  <a:pt x="82" y="276"/>
                  <a:pt x="82" y="276"/>
                  <a:pt x="82" y="276"/>
                </a:cubicBezTo>
                <a:cubicBezTo>
                  <a:pt x="82" y="282"/>
                  <a:pt x="87" y="287"/>
                  <a:pt x="93" y="2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1" name="Freeform 14">
            <a:extLst>
              <a:ext uri="{FF2B5EF4-FFF2-40B4-BE49-F238E27FC236}">
                <a16:creationId xmlns:a16="http://schemas.microsoft.com/office/drawing/2014/main" id="{006722DE-5E9D-4595-5068-86D38E2541E7}"/>
              </a:ext>
            </a:extLst>
          </p:cNvPr>
          <p:cNvSpPr>
            <a:spLocks noEditPoints="1"/>
          </p:cNvSpPr>
          <p:nvPr/>
        </p:nvSpPr>
        <p:spPr bwMode="auto">
          <a:xfrm>
            <a:off x="3471344" y="1361440"/>
            <a:ext cx="273558" cy="265176"/>
          </a:xfrm>
          <a:custGeom>
            <a:avLst/>
            <a:gdLst>
              <a:gd name="T0" fmla="*/ 231 w 359"/>
              <a:gd name="T1" fmla="*/ 21 h 348"/>
              <a:gd name="T2" fmla="*/ 11 w 359"/>
              <a:gd name="T3" fmla="*/ 304 h 348"/>
              <a:gd name="T4" fmla="*/ 127 w 359"/>
              <a:gd name="T5" fmla="*/ 328 h 348"/>
              <a:gd name="T6" fmla="*/ 332 w 359"/>
              <a:gd name="T7" fmla="*/ 21 h 348"/>
              <a:gd name="T8" fmla="*/ 39 w 359"/>
              <a:gd name="T9" fmla="*/ 314 h 348"/>
              <a:gd name="T10" fmla="*/ 177 w 359"/>
              <a:gd name="T11" fmla="*/ 125 h 348"/>
              <a:gd name="T12" fmla="*/ 220 w 359"/>
              <a:gd name="T13" fmla="*/ 148 h 348"/>
              <a:gd name="T14" fmla="*/ 156 w 359"/>
              <a:gd name="T15" fmla="*/ 155 h 348"/>
              <a:gd name="T16" fmla="*/ 77 w 359"/>
              <a:gd name="T17" fmla="*/ 308 h 348"/>
              <a:gd name="T18" fmla="*/ 177 w 359"/>
              <a:gd name="T19" fmla="*/ 248 h 348"/>
              <a:gd name="T20" fmla="*/ 184 w 359"/>
              <a:gd name="T21" fmla="*/ 183 h 348"/>
              <a:gd name="T22" fmla="*/ 170 w 359"/>
              <a:gd name="T23" fmla="*/ 169 h 348"/>
              <a:gd name="T24" fmla="*/ 184 w 359"/>
              <a:gd name="T25" fmla="*/ 183 h 348"/>
              <a:gd name="T26" fmla="*/ 77 w 359"/>
              <a:gd name="T27" fmla="*/ 287 h 348"/>
              <a:gd name="T28" fmla="*/ 120 w 359"/>
              <a:gd name="T29" fmla="*/ 219 h 348"/>
              <a:gd name="T30" fmla="*/ 317 w 359"/>
              <a:gd name="T31" fmla="*/ 108 h 348"/>
              <a:gd name="T32" fmla="*/ 156 w 359"/>
              <a:gd name="T33" fmla="*/ 222 h 348"/>
              <a:gd name="T34" fmla="*/ 150 w 359"/>
              <a:gd name="T35" fmla="*/ 189 h 348"/>
              <a:gd name="T36" fmla="*/ 303 w 359"/>
              <a:gd name="T37" fmla="*/ 93 h 348"/>
              <a:gd name="T38" fmla="*/ 261 w 359"/>
              <a:gd name="T39" fmla="*/ 49 h 348"/>
              <a:gd name="T40" fmla="*/ 177 w 359"/>
              <a:gd name="T41" fmla="*/ 105 h 348"/>
              <a:gd name="T42" fmla="*/ 283 w 359"/>
              <a:gd name="T43" fmla="*/ 20 h 348"/>
              <a:gd name="T44" fmla="*/ 220 w 359"/>
              <a:gd name="T45" fmla="*/ 119 h 348"/>
              <a:gd name="T46" fmla="*/ 283 w 359"/>
              <a:gd name="T47" fmla="*/ 62 h 348"/>
              <a:gd name="T48" fmla="*/ 285 w 359"/>
              <a:gd name="T49" fmla="*/ 62 h 348"/>
              <a:gd name="T50" fmla="*/ 286 w 359"/>
              <a:gd name="T51" fmla="*/ 63 h 348"/>
              <a:gd name="T52" fmla="*/ 289 w 359"/>
              <a:gd name="T53" fmla="*/ 65 h 348"/>
              <a:gd name="T54" fmla="*/ 228 w 359"/>
              <a:gd name="T55" fmla="*/ 126 h 348"/>
              <a:gd name="T56" fmla="*/ 263 w 359"/>
              <a:gd name="T57" fmla="*/ 252 h 348"/>
              <a:gd name="T58" fmla="*/ 285 w 359"/>
              <a:gd name="T59" fmla="*/ 300 h 348"/>
              <a:gd name="T60" fmla="*/ 300 w 359"/>
              <a:gd name="T61" fmla="*/ 285 h 348"/>
              <a:gd name="T62" fmla="*/ 280 w 359"/>
              <a:gd name="T63" fmla="*/ 209 h 348"/>
              <a:gd name="T64" fmla="*/ 274 w 359"/>
              <a:gd name="T65" fmla="*/ 228 h 348"/>
              <a:gd name="T66" fmla="*/ 331 w 359"/>
              <a:gd name="T67" fmla="*/ 235 h 348"/>
              <a:gd name="T68" fmla="*/ 220 w 359"/>
              <a:gd name="T69" fmla="*/ 266 h 348"/>
              <a:gd name="T70" fmla="*/ 225 w 359"/>
              <a:gd name="T71" fmla="*/ 323 h 348"/>
              <a:gd name="T72" fmla="*/ 245 w 359"/>
              <a:gd name="T73" fmla="*/ 317 h 348"/>
              <a:gd name="T74" fmla="*/ 91 w 359"/>
              <a:gd name="T75" fmla="*/ 101 h 348"/>
              <a:gd name="T76" fmla="*/ 69 w 359"/>
              <a:gd name="T77" fmla="*/ 54 h 348"/>
              <a:gd name="T78" fmla="*/ 54 w 359"/>
              <a:gd name="T79" fmla="*/ 69 h 348"/>
              <a:gd name="T80" fmla="*/ 133 w 359"/>
              <a:gd name="T81" fmla="*/ 85 h 348"/>
              <a:gd name="T82" fmla="*/ 128 w 359"/>
              <a:gd name="T83" fmla="*/ 28 h 348"/>
              <a:gd name="T84" fmla="*/ 109 w 359"/>
              <a:gd name="T85" fmla="*/ 35 h 348"/>
              <a:gd name="T86" fmla="*/ 72 w 359"/>
              <a:gd name="T87" fmla="*/ 142 h 348"/>
              <a:gd name="T88" fmla="*/ 79 w 359"/>
              <a:gd name="T89" fmla="*/ 123 h 348"/>
              <a:gd name="T90" fmla="*/ 22 w 359"/>
              <a:gd name="T91" fmla="*/ 11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9" h="348">
                <a:moveTo>
                  <a:pt x="332" y="21"/>
                </a:moveTo>
                <a:cubicBezTo>
                  <a:pt x="318" y="7"/>
                  <a:pt x="299" y="0"/>
                  <a:pt x="281" y="0"/>
                </a:cubicBezTo>
                <a:cubicBezTo>
                  <a:pt x="263" y="0"/>
                  <a:pt x="245" y="7"/>
                  <a:pt x="231" y="21"/>
                </a:cubicBezTo>
                <a:cubicBezTo>
                  <a:pt x="127" y="126"/>
                  <a:pt x="127" y="126"/>
                  <a:pt x="127" y="126"/>
                </a:cubicBezTo>
                <a:cubicBezTo>
                  <a:pt x="26" y="227"/>
                  <a:pt x="26" y="227"/>
                  <a:pt x="26" y="227"/>
                </a:cubicBezTo>
                <a:cubicBezTo>
                  <a:pt x="6" y="247"/>
                  <a:pt x="0" y="278"/>
                  <a:pt x="11" y="304"/>
                </a:cubicBezTo>
                <a:cubicBezTo>
                  <a:pt x="22" y="331"/>
                  <a:pt x="48" y="348"/>
                  <a:pt x="77" y="348"/>
                </a:cubicBezTo>
                <a:cubicBezTo>
                  <a:pt x="77" y="348"/>
                  <a:pt x="77" y="348"/>
                  <a:pt x="77" y="348"/>
                </a:cubicBezTo>
                <a:cubicBezTo>
                  <a:pt x="96" y="348"/>
                  <a:pt x="114" y="341"/>
                  <a:pt x="127" y="328"/>
                </a:cubicBezTo>
                <a:cubicBezTo>
                  <a:pt x="228" y="227"/>
                  <a:pt x="228" y="227"/>
                  <a:pt x="228" y="227"/>
                </a:cubicBezTo>
                <a:cubicBezTo>
                  <a:pt x="332" y="122"/>
                  <a:pt x="332" y="122"/>
                  <a:pt x="332" y="122"/>
                </a:cubicBezTo>
                <a:cubicBezTo>
                  <a:pt x="359" y="94"/>
                  <a:pt x="359" y="49"/>
                  <a:pt x="332" y="21"/>
                </a:cubicBezTo>
                <a:close/>
                <a:moveTo>
                  <a:pt x="112" y="313"/>
                </a:moveTo>
                <a:cubicBezTo>
                  <a:pt x="102" y="324"/>
                  <a:pt x="89" y="329"/>
                  <a:pt x="75" y="329"/>
                </a:cubicBezTo>
                <a:cubicBezTo>
                  <a:pt x="62" y="329"/>
                  <a:pt x="49" y="324"/>
                  <a:pt x="39" y="314"/>
                </a:cubicBezTo>
                <a:cubicBezTo>
                  <a:pt x="19" y="294"/>
                  <a:pt x="20" y="261"/>
                  <a:pt x="41" y="241"/>
                </a:cubicBezTo>
                <a:cubicBezTo>
                  <a:pt x="141" y="140"/>
                  <a:pt x="141" y="140"/>
                  <a:pt x="141" y="140"/>
                </a:cubicBezTo>
                <a:cubicBezTo>
                  <a:pt x="151" y="130"/>
                  <a:pt x="164" y="125"/>
                  <a:pt x="177" y="125"/>
                </a:cubicBezTo>
                <a:cubicBezTo>
                  <a:pt x="185" y="125"/>
                  <a:pt x="192" y="127"/>
                  <a:pt x="199" y="130"/>
                </a:cubicBezTo>
                <a:cubicBezTo>
                  <a:pt x="199" y="130"/>
                  <a:pt x="199" y="130"/>
                  <a:pt x="199" y="130"/>
                </a:cubicBezTo>
                <a:cubicBezTo>
                  <a:pt x="207" y="134"/>
                  <a:pt x="215" y="140"/>
                  <a:pt x="220" y="148"/>
                </a:cubicBezTo>
                <a:cubicBezTo>
                  <a:pt x="205" y="163"/>
                  <a:pt x="205" y="163"/>
                  <a:pt x="205" y="163"/>
                </a:cubicBezTo>
                <a:cubicBezTo>
                  <a:pt x="199" y="152"/>
                  <a:pt x="188" y="146"/>
                  <a:pt x="177" y="146"/>
                </a:cubicBezTo>
                <a:cubicBezTo>
                  <a:pt x="169" y="146"/>
                  <a:pt x="162" y="149"/>
                  <a:pt x="156" y="155"/>
                </a:cubicBezTo>
                <a:cubicBezTo>
                  <a:pt x="55" y="255"/>
                  <a:pt x="55" y="255"/>
                  <a:pt x="55" y="255"/>
                </a:cubicBezTo>
                <a:cubicBezTo>
                  <a:pt x="43" y="267"/>
                  <a:pt x="43" y="287"/>
                  <a:pt x="55" y="299"/>
                </a:cubicBezTo>
                <a:cubicBezTo>
                  <a:pt x="61" y="305"/>
                  <a:pt x="69" y="308"/>
                  <a:pt x="77" y="308"/>
                </a:cubicBezTo>
                <a:cubicBezTo>
                  <a:pt x="84" y="308"/>
                  <a:pt x="92" y="305"/>
                  <a:pt x="98" y="299"/>
                </a:cubicBezTo>
                <a:cubicBezTo>
                  <a:pt x="153" y="243"/>
                  <a:pt x="153" y="243"/>
                  <a:pt x="153" y="243"/>
                </a:cubicBezTo>
                <a:cubicBezTo>
                  <a:pt x="161" y="246"/>
                  <a:pt x="169" y="248"/>
                  <a:pt x="177" y="248"/>
                </a:cubicBezTo>
                <a:cubicBezTo>
                  <a:pt x="178" y="248"/>
                  <a:pt x="178" y="248"/>
                  <a:pt x="178" y="248"/>
                </a:cubicBezTo>
                <a:lnTo>
                  <a:pt x="112" y="313"/>
                </a:lnTo>
                <a:close/>
                <a:moveTo>
                  <a:pt x="184" y="183"/>
                </a:moveTo>
                <a:cubicBezTo>
                  <a:pt x="182" y="185"/>
                  <a:pt x="180" y="186"/>
                  <a:pt x="177" y="186"/>
                </a:cubicBezTo>
                <a:cubicBezTo>
                  <a:pt x="175" y="186"/>
                  <a:pt x="172" y="185"/>
                  <a:pt x="170" y="183"/>
                </a:cubicBezTo>
                <a:cubicBezTo>
                  <a:pt x="166" y="179"/>
                  <a:pt x="166" y="173"/>
                  <a:pt x="170" y="169"/>
                </a:cubicBezTo>
                <a:cubicBezTo>
                  <a:pt x="172" y="167"/>
                  <a:pt x="175" y="166"/>
                  <a:pt x="177" y="166"/>
                </a:cubicBezTo>
                <a:cubicBezTo>
                  <a:pt x="180" y="166"/>
                  <a:pt x="183" y="167"/>
                  <a:pt x="185" y="169"/>
                </a:cubicBezTo>
                <a:cubicBezTo>
                  <a:pt x="189" y="173"/>
                  <a:pt x="188" y="179"/>
                  <a:pt x="184" y="183"/>
                </a:cubicBezTo>
                <a:close/>
                <a:moveTo>
                  <a:pt x="135" y="233"/>
                </a:moveTo>
                <a:cubicBezTo>
                  <a:pt x="84" y="284"/>
                  <a:pt x="84" y="284"/>
                  <a:pt x="84" y="284"/>
                </a:cubicBezTo>
                <a:cubicBezTo>
                  <a:pt x="82" y="286"/>
                  <a:pt x="79" y="287"/>
                  <a:pt x="77" y="287"/>
                </a:cubicBezTo>
                <a:cubicBezTo>
                  <a:pt x="74" y="287"/>
                  <a:pt x="71" y="286"/>
                  <a:pt x="69" y="284"/>
                </a:cubicBezTo>
                <a:cubicBezTo>
                  <a:pt x="65" y="280"/>
                  <a:pt x="65" y="274"/>
                  <a:pt x="69" y="270"/>
                </a:cubicBezTo>
                <a:cubicBezTo>
                  <a:pt x="120" y="219"/>
                  <a:pt x="120" y="219"/>
                  <a:pt x="120" y="219"/>
                </a:cubicBezTo>
                <a:cubicBezTo>
                  <a:pt x="122" y="222"/>
                  <a:pt x="124" y="224"/>
                  <a:pt x="127" y="227"/>
                </a:cubicBezTo>
                <a:cubicBezTo>
                  <a:pt x="129" y="229"/>
                  <a:pt x="132" y="231"/>
                  <a:pt x="135" y="233"/>
                </a:cubicBezTo>
                <a:close/>
                <a:moveTo>
                  <a:pt x="317" y="108"/>
                </a:moveTo>
                <a:cubicBezTo>
                  <a:pt x="213" y="212"/>
                  <a:pt x="213" y="212"/>
                  <a:pt x="213" y="212"/>
                </a:cubicBezTo>
                <a:cubicBezTo>
                  <a:pt x="203" y="222"/>
                  <a:pt x="190" y="227"/>
                  <a:pt x="177" y="227"/>
                </a:cubicBezTo>
                <a:cubicBezTo>
                  <a:pt x="170" y="227"/>
                  <a:pt x="163" y="226"/>
                  <a:pt x="156" y="222"/>
                </a:cubicBezTo>
                <a:cubicBezTo>
                  <a:pt x="155" y="222"/>
                  <a:pt x="155" y="222"/>
                  <a:pt x="155" y="222"/>
                </a:cubicBezTo>
                <a:cubicBezTo>
                  <a:pt x="147" y="218"/>
                  <a:pt x="140" y="212"/>
                  <a:pt x="135" y="204"/>
                </a:cubicBezTo>
                <a:cubicBezTo>
                  <a:pt x="150" y="189"/>
                  <a:pt x="150" y="189"/>
                  <a:pt x="150" y="189"/>
                </a:cubicBezTo>
                <a:cubicBezTo>
                  <a:pt x="155" y="201"/>
                  <a:pt x="166" y="207"/>
                  <a:pt x="177" y="207"/>
                </a:cubicBezTo>
                <a:cubicBezTo>
                  <a:pt x="185" y="207"/>
                  <a:pt x="193" y="204"/>
                  <a:pt x="199" y="198"/>
                </a:cubicBezTo>
                <a:cubicBezTo>
                  <a:pt x="303" y="93"/>
                  <a:pt x="303" y="93"/>
                  <a:pt x="303" y="93"/>
                </a:cubicBezTo>
                <a:cubicBezTo>
                  <a:pt x="315" y="82"/>
                  <a:pt x="315" y="63"/>
                  <a:pt x="304" y="50"/>
                </a:cubicBezTo>
                <a:cubicBezTo>
                  <a:pt x="298" y="44"/>
                  <a:pt x="290" y="41"/>
                  <a:pt x="282" y="41"/>
                </a:cubicBezTo>
                <a:cubicBezTo>
                  <a:pt x="274" y="41"/>
                  <a:pt x="267" y="44"/>
                  <a:pt x="261" y="49"/>
                </a:cubicBezTo>
                <a:cubicBezTo>
                  <a:pt x="260" y="49"/>
                  <a:pt x="260" y="50"/>
                  <a:pt x="260" y="50"/>
                </a:cubicBezTo>
                <a:cubicBezTo>
                  <a:pt x="201" y="109"/>
                  <a:pt x="201" y="109"/>
                  <a:pt x="201" y="109"/>
                </a:cubicBezTo>
                <a:cubicBezTo>
                  <a:pt x="193" y="106"/>
                  <a:pt x="185" y="105"/>
                  <a:pt x="177" y="105"/>
                </a:cubicBezTo>
                <a:cubicBezTo>
                  <a:pt x="176" y="105"/>
                  <a:pt x="176" y="105"/>
                  <a:pt x="176" y="105"/>
                </a:cubicBezTo>
                <a:cubicBezTo>
                  <a:pt x="245" y="36"/>
                  <a:pt x="245" y="36"/>
                  <a:pt x="245" y="36"/>
                </a:cubicBezTo>
                <a:cubicBezTo>
                  <a:pt x="255" y="25"/>
                  <a:pt x="269" y="20"/>
                  <a:pt x="283" y="20"/>
                </a:cubicBezTo>
                <a:cubicBezTo>
                  <a:pt x="295" y="20"/>
                  <a:pt x="308" y="25"/>
                  <a:pt x="318" y="35"/>
                </a:cubicBezTo>
                <a:cubicBezTo>
                  <a:pt x="339" y="55"/>
                  <a:pt x="338" y="88"/>
                  <a:pt x="317" y="108"/>
                </a:cubicBezTo>
                <a:close/>
                <a:moveTo>
                  <a:pt x="220" y="119"/>
                </a:moveTo>
                <a:cubicBezTo>
                  <a:pt x="274" y="65"/>
                  <a:pt x="274" y="65"/>
                  <a:pt x="274" y="65"/>
                </a:cubicBezTo>
                <a:cubicBezTo>
                  <a:pt x="276" y="63"/>
                  <a:pt x="279" y="62"/>
                  <a:pt x="281" y="62"/>
                </a:cubicBezTo>
                <a:cubicBezTo>
                  <a:pt x="282" y="62"/>
                  <a:pt x="282" y="62"/>
                  <a:pt x="283" y="62"/>
                </a:cubicBezTo>
                <a:cubicBezTo>
                  <a:pt x="284" y="62"/>
                  <a:pt x="284" y="62"/>
                  <a:pt x="284" y="62"/>
                </a:cubicBezTo>
                <a:cubicBezTo>
                  <a:pt x="284" y="62"/>
                  <a:pt x="284" y="62"/>
                  <a:pt x="284" y="62"/>
                </a:cubicBezTo>
                <a:cubicBezTo>
                  <a:pt x="284" y="62"/>
                  <a:pt x="284" y="62"/>
                  <a:pt x="285" y="62"/>
                </a:cubicBezTo>
                <a:cubicBezTo>
                  <a:pt x="285" y="62"/>
                  <a:pt x="285" y="62"/>
                  <a:pt x="285" y="62"/>
                </a:cubicBezTo>
                <a:cubicBezTo>
                  <a:pt x="285" y="62"/>
                  <a:pt x="285" y="63"/>
                  <a:pt x="285" y="63"/>
                </a:cubicBezTo>
                <a:cubicBezTo>
                  <a:pt x="286" y="63"/>
                  <a:pt x="286" y="63"/>
                  <a:pt x="286" y="63"/>
                </a:cubicBezTo>
                <a:cubicBezTo>
                  <a:pt x="287" y="63"/>
                  <a:pt x="287" y="64"/>
                  <a:pt x="288" y="64"/>
                </a:cubicBezTo>
                <a:cubicBezTo>
                  <a:pt x="288" y="64"/>
                  <a:pt x="288" y="64"/>
                  <a:pt x="288" y="65"/>
                </a:cubicBezTo>
                <a:cubicBezTo>
                  <a:pt x="289" y="65"/>
                  <a:pt x="289" y="65"/>
                  <a:pt x="289" y="65"/>
                </a:cubicBezTo>
                <a:cubicBezTo>
                  <a:pt x="292" y="69"/>
                  <a:pt x="292" y="75"/>
                  <a:pt x="288" y="79"/>
                </a:cubicBezTo>
                <a:cubicBezTo>
                  <a:pt x="234" y="133"/>
                  <a:pt x="234" y="133"/>
                  <a:pt x="234" y="133"/>
                </a:cubicBezTo>
                <a:cubicBezTo>
                  <a:pt x="232" y="131"/>
                  <a:pt x="230" y="128"/>
                  <a:pt x="228" y="126"/>
                </a:cubicBezTo>
                <a:cubicBezTo>
                  <a:pt x="225" y="123"/>
                  <a:pt x="223" y="121"/>
                  <a:pt x="220" y="119"/>
                </a:cubicBezTo>
                <a:close/>
                <a:moveTo>
                  <a:pt x="271" y="255"/>
                </a:moveTo>
                <a:cubicBezTo>
                  <a:pt x="269" y="253"/>
                  <a:pt x="266" y="252"/>
                  <a:pt x="263" y="252"/>
                </a:cubicBezTo>
                <a:cubicBezTo>
                  <a:pt x="261" y="252"/>
                  <a:pt x="258" y="253"/>
                  <a:pt x="256" y="255"/>
                </a:cubicBezTo>
                <a:cubicBezTo>
                  <a:pt x="252" y="259"/>
                  <a:pt x="252" y="266"/>
                  <a:pt x="256" y="270"/>
                </a:cubicBezTo>
                <a:cubicBezTo>
                  <a:pt x="285" y="300"/>
                  <a:pt x="285" y="300"/>
                  <a:pt x="285" y="300"/>
                </a:cubicBezTo>
                <a:cubicBezTo>
                  <a:pt x="287" y="302"/>
                  <a:pt x="290" y="303"/>
                  <a:pt x="293" y="303"/>
                </a:cubicBezTo>
                <a:cubicBezTo>
                  <a:pt x="296" y="303"/>
                  <a:pt x="298" y="302"/>
                  <a:pt x="300" y="300"/>
                </a:cubicBezTo>
                <a:cubicBezTo>
                  <a:pt x="304" y="296"/>
                  <a:pt x="304" y="289"/>
                  <a:pt x="300" y="285"/>
                </a:cubicBezTo>
                <a:lnTo>
                  <a:pt x="271" y="255"/>
                </a:lnTo>
                <a:close/>
                <a:moveTo>
                  <a:pt x="324" y="224"/>
                </a:moveTo>
                <a:cubicBezTo>
                  <a:pt x="280" y="209"/>
                  <a:pt x="280" y="209"/>
                  <a:pt x="280" y="209"/>
                </a:cubicBezTo>
                <a:cubicBezTo>
                  <a:pt x="279" y="209"/>
                  <a:pt x="278" y="209"/>
                  <a:pt x="277" y="209"/>
                </a:cubicBezTo>
                <a:cubicBezTo>
                  <a:pt x="273" y="209"/>
                  <a:pt x="269" y="211"/>
                  <a:pt x="267" y="216"/>
                </a:cubicBezTo>
                <a:cubicBezTo>
                  <a:pt x="265" y="221"/>
                  <a:pt x="268" y="227"/>
                  <a:pt x="274" y="228"/>
                </a:cubicBezTo>
                <a:cubicBezTo>
                  <a:pt x="318" y="243"/>
                  <a:pt x="318" y="243"/>
                  <a:pt x="318" y="243"/>
                </a:cubicBezTo>
                <a:cubicBezTo>
                  <a:pt x="319" y="243"/>
                  <a:pt x="320" y="243"/>
                  <a:pt x="321" y="243"/>
                </a:cubicBezTo>
                <a:cubicBezTo>
                  <a:pt x="326" y="243"/>
                  <a:pt x="330" y="240"/>
                  <a:pt x="331" y="235"/>
                </a:cubicBezTo>
                <a:cubicBezTo>
                  <a:pt x="332" y="230"/>
                  <a:pt x="329" y="225"/>
                  <a:pt x="324" y="224"/>
                </a:cubicBezTo>
                <a:close/>
                <a:moveTo>
                  <a:pt x="230" y="273"/>
                </a:moveTo>
                <a:cubicBezTo>
                  <a:pt x="229" y="269"/>
                  <a:pt x="225" y="266"/>
                  <a:pt x="220" y="266"/>
                </a:cubicBezTo>
                <a:cubicBezTo>
                  <a:pt x="219" y="266"/>
                  <a:pt x="218" y="266"/>
                  <a:pt x="217" y="267"/>
                </a:cubicBezTo>
                <a:cubicBezTo>
                  <a:pt x="211" y="268"/>
                  <a:pt x="208" y="274"/>
                  <a:pt x="210" y="280"/>
                </a:cubicBezTo>
                <a:cubicBezTo>
                  <a:pt x="225" y="323"/>
                  <a:pt x="225" y="323"/>
                  <a:pt x="225" y="323"/>
                </a:cubicBezTo>
                <a:cubicBezTo>
                  <a:pt x="226" y="327"/>
                  <a:pt x="231" y="330"/>
                  <a:pt x="235" y="330"/>
                </a:cubicBezTo>
                <a:cubicBezTo>
                  <a:pt x="236" y="330"/>
                  <a:pt x="237" y="330"/>
                  <a:pt x="238" y="330"/>
                </a:cubicBezTo>
                <a:cubicBezTo>
                  <a:pt x="244" y="328"/>
                  <a:pt x="247" y="322"/>
                  <a:pt x="245" y="317"/>
                </a:cubicBezTo>
                <a:lnTo>
                  <a:pt x="230" y="273"/>
                </a:lnTo>
                <a:close/>
                <a:moveTo>
                  <a:pt x="84" y="98"/>
                </a:moveTo>
                <a:cubicBezTo>
                  <a:pt x="86" y="100"/>
                  <a:pt x="89" y="101"/>
                  <a:pt x="91" y="101"/>
                </a:cubicBezTo>
                <a:cubicBezTo>
                  <a:pt x="94" y="101"/>
                  <a:pt x="97" y="100"/>
                  <a:pt x="99" y="98"/>
                </a:cubicBezTo>
                <a:cubicBezTo>
                  <a:pt x="103" y="94"/>
                  <a:pt x="103" y="87"/>
                  <a:pt x="99" y="83"/>
                </a:cubicBezTo>
                <a:cubicBezTo>
                  <a:pt x="69" y="54"/>
                  <a:pt x="69" y="54"/>
                  <a:pt x="69" y="54"/>
                </a:cubicBezTo>
                <a:cubicBezTo>
                  <a:pt x="67" y="52"/>
                  <a:pt x="64" y="51"/>
                  <a:pt x="62" y="51"/>
                </a:cubicBezTo>
                <a:cubicBezTo>
                  <a:pt x="59" y="51"/>
                  <a:pt x="56" y="52"/>
                  <a:pt x="54" y="54"/>
                </a:cubicBezTo>
                <a:cubicBezTo>
                  <a:pt x="50" y="58"/>
                  <a:pt x="50" y="64"/>
                  <a:pt x="54" y="69"/>
                </a:cubicBezTo>
                <a:lnTo>
                  <a:pt x="84" y="98"/>
                </a:lnTo>
                <a:close/>
                <a:moveTo>
                  <a:pt x="123" y="78"/>
                </a:moveTo>
                <a:cubicBezTo>
                  <a:pt x="125" y="82"/>
                  <a:pt x="129" y="85"/>
                  <a:pt x="133" y="85"/>
                </a:cubicBezTo>
                <a:cubicBezTo>
                  <a:pt x="134" y="85"/>
                  <a:pt x="135" y="85"/>
                  <a:pt x="136" y="85"/>
                </a:cubicBezTo>
                <a:cubicBezTo>
                  <a:pt x="141" y="83"/>
                  <a:pt x="144" y="77"/>
                  <a:pt x="142" y="72"/>
                </a:cubicBezTo>
                <a:cubicBezTo>
                  <a:pt x="128" y="28"/>
                  <a:pt x="128" y="28"/>
                  <a:pt x="128" y="28"/>
                </a:cubicBezTo>
                <a:cubicBezTo>
                  <a:pt x="127" y="24"/>
                  <a:pt x="123" y="21"/>
                  <a:pt x="119" y="21"/>
                </a:cubicBezTo>
                <a:cubicBezTo>
                  <a:pt x="118" y="21"/>
                  <a:pt x="117" y="21"/>
                  <a:pt x="116" y="22"/>
                </a:cubicBezTo>
                <a:cubicBezTo>
                  <a:pt x="110" y="23"/>
                  <a:pt x="107" y="29"/>
                  <a:pt x="109" y="35"/>
                </a:cubicBezTo>
                <a:lnTo>
                  <a:pt x="123" y="78"/>
                </a:lnTo>
                <a:close/>
                <a:moveTo>
                  <a:pt x="29" y="128"/>
                </a:moveTo>
                <a:cubicBezTo>
                  <a:pt x="72" y="142"/>
                  <a:pt x="72" y="142"/>
                  <a:pt x="72" y="142"/>
                </a:cubicBezTo>
                <a:cubicBezTo>
                  <a:pt x="73" y="142"/>
                  <a:pt x="74" y="142"/>
                  <a:pt x="75" y="142"/>
                </a:cubicBezTo>
                <a:cubicBezTo>
                  <a:pt x="80" y="142"/>
                  <a:pt x="84" y="140"/>
                  <a:pt x="85" y="136"/>
                </a:cubicBezTo>
                <a:cubicBezTo>
                  <a:pt x="87" y="130"/>
                  <a:pt x="84" y="125"/>
                  <a:pt x="79" y="123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4" y="108"/>
                  <a:pt x="33" y="108"/>
                  <a:pt x="32" y="108"/>
                </a:cubicBezTo>
                <a:cubicBezTo>
                  <a:pt x="28" y="108"/>
                  <a:pt x="24" y="111"/>
                  <a:pt x="22" y="115"/>
                </a:cubicBezTo>
                <a:cubicBezTo>
                  <a:pt x="20" y="120"/>
                  <a:pt x="23" y="126"/>
                  <a:pt x="29" y="12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2" name="Freeform 15">
            <a:extLst>
              <a:ext uri="{FF2B5EF4-FFF2-40B4-BE49-F238E27FC236}">
                <a16:creationId xmlns:a16="http://schemas.microsoft.com/office/drawing/2014/main" id="{9F13DBA3-CD07-B039-21F4-75D9E34ECF18}"/>
              </a:ext>
            </a:extLst>
          </p:cNvPr>
          <p:cNvSpPr>
            <a:spLocks noEditPoints="1"/>
          </p:cNvSpPr>
          <p:nvPr/>
        </p:nvSpPr>
        <p:spPr bwMode="auto">
          <a:xfrm>
            <a:off x="4592627" y="1361440"/>
            <a:ext cx="262890" cy="265176"/>
          </a:xfrm>
          <a:custGeom>
            <a:avLst/>
            <a:gdLst>
              <a:gd name="T0" fmla="*/ 304 w 345"/>
              <a:gd name="T1" fmla="*/ 103 h 348"/>
              <a:gd name="T2" fmla="*/ 276 w 345"/>
              <a:gd name="T3" fmla="*/ 62 h 348"/>
              <a:gd name="T4" fmla="*/ 200 w 345"/>
              <a:gd name="T5" fmla="*/ 3 h 348"/>
              <a:gd name="T6" fmla="*/ 199 w 345"/>
              <a:gd name="T7" fmla="*/ 3 h 348"/>
              <a:gd name="T8" fmla="*/ 198 w 345"/>
              <a:gd name="T9" fmla="*/ 2 h 348"/>
              <a:gd name="T10" fmla="*/ 197 w 345"/>
              <a:gd name="T11" fmla="*/ 2 h 348"/>
              <a:gd name="T12" fmla="*/ 196 w 345"/>
              <a:gd name="T13" fmla="*/ 1 h 348"/>
              <a:gd name="T14" fmla="*/ 195 w 345"/>
              <a:gd name="T15" fmla="*/ 1 h 348"/>
              <a:gd name="T16" fmla="*/ 195 w 345"/>
              <a:gd name="T17" fmla="*/ 1 h 348"/>
              <a:gd name="T18" fmla="*/ 91 w 345"/>
              <a:gd name="T19" fmla="*/ 0 h 348"/>
              <a:gd name="T20" fmla="*/ 81 w 345"/>
              <a:gd name="T21" fmla="*/ 62 h 348"/>
              <a:gd name="T22" fmla="*/ 41 w 345"/>
              <a:gd name="T23" fmla="*/ 90 h 348"/>
              <a:gd name="T24" fmla="*/ 30 w 345"/>
              <a:gd name="T25" fmla="*/ 103 h 348"/>
              <a:gd name="T26" fmla="*/ 0 w 345"/>
              <a:gd name="T27" fmla="*/ 256 h 348"/>
              <a:gd name="T28" fmla="*/ 81 w 345"/>
              <a:gd name="T29" fmla="*/ 287 h 348"/>
              <a:gd name="T30" fmla="*/ 91 w 345"/>
              <a:gd name="T31" fmla="*/ 348 h 348"/>
              <a:gd name="T32" fmla="*/ 264 w 345"/>
              <a:gd name="T33" fmla="*/ 338 h 348"/>
              <a:gd name="T34" fmla="*/ 315 w 345"/>
              <a:gd name="T35" fmla="*/ 287 h 348"/>
              <a:gd name="T36" fmla="*/ 345 w 345"/>
              <a:gd name="T37" fmla="*/ 134 h 348"/>
              <a:gd name="T38" fmla="*/ 264 w 345"/>
              <a:gd name="T39" fmla="*/ 82 h 348"/>
              <a:gd name="T40" fmla="*/ 284 w 345"/>
              <a:gd name="T41" fmla="*/ 90 h 348"/>
              <a:gd name="T42" fmla="*/ 264 w 345"/>
              <a:gd name="T43" fmla="*/ 103 h 348"/>
              <a:gd name="T44" fmla="*/ 203 w 345"/>
              <a:gd name="T45" fmla="*/ 35 h 348"/>
              <a:gd name="T46" fmla="*/ 203 w 345"/>
              <a:gd name="T47" fmla="*/ 62 h 348"/>
              <a:gd name="T48" fmla="*/ 102 w 345"/>
              <a:gd name="T49" fmla="*/ 21 h 348"/>
              <a:gd name="T50" fmla="*/ 183 w 345"/>
              <a:gd name="T51" fmla="*/ 72 h 348"/>
              <a:gd name="T52" fmla="*/ 243 w 345"/>
              <a:gd name="T53" fmla="*/ 82 h 348"/>
              <a:gd name="T54" fmla="*/ 102 w 345"/>
              <a:gd name="T55" fmla="*/ 124 h 348"/>
              <a:gd name="T56" fmla="*/ 61 w 345"/>
              <a:gd name="T57" fmla="*/ 90 h 348"/>
              <a:gd name="T58" fmla="*/ 81 w 345"/>
              <a:gd name="T59" fmla="*/ 82 h 348"/>
              <a:gd name="T60" fmla="*/ 61 w 345"/>
              <a:gd name="T61" fmla="*/ 103 h 348"/>
              <a:gd name="T62" fmla="*/ 243 w 345"/>
              <a:gd name="T63" fmla="*/ 328 h 348"/>
              <a:gd name="T64" fmla="*/ 102 w 345"/>
              <a:gd name="T65" fmla="*/ 225 h 348"/>
              <a:gd name="T66" fmla="*/ 243 w 345"/>
              <a:gd name="T67" fmla="*/ 328 h 348"/>
              <a:gd name="T68" fmla="*/ 315 w 345"/>
              <a:gd name="T69" fmla="*/ 266 h 348"/>
              <a:gd name="T70" fmla="*/ 264 w 345"/>
              <a:gd name="T71" fmla="*/ 225 h 348"/>
              <a:gd name="T72" fmla="*/ 284 w 345"/>
              <a:gd name="T73" fmla="*/ 215 h 348"/>
              <a:gd name="T74" fmla="*/ 71 w 345"/>
              <a:gd name="T75" fmla="*/ 205 h 348"/>
              <a:gd name="T76" fmla="*/ 71 w 345"/>
              <a:gd name="T77" fmla="*/ 225 h 348"/>
              <a:gd name="T78" fmla="*/ 81 w 345"/>
              <a:gd name="T79" fmla="*/ 266 h 348"/>
              <a:gd name="T80" fmla="*/ 20 w 345"/>
              <a:gd name="T81" fmla="*/ 256 h 348"/>
              <a:gd name="T82" fmla="*/ 30 w 345"/>
              <a:gd name="T83" fmla="*/ 124 h 348"/>
              <a:gd name="T84" fmla="*/ 81 w 345"/>
              <a:gd name="T85" fmla="*/ 134 h 348"/>
              <a:gd name="T86" fmla="*/ 253 w 345"/>
              <a:gd name="T87" fmla="*/ 144 h 348"/>
              <a:gd name="T88" fmla="*/ 264 w 345"/>
              <a:gd name="T89" fmla="*/ 124 h 348"/>
              <a:gd name="T90" fmla="*/ 325 w 345"/>
              <a:gd name="T91" fmla="*/ 134 h 348"/>
              <a:gd name="T92" fmla="*/ 294 w 345"/>
              <a:gd name="T93" fmla="*/ 165 h 348"/>
              <a:gd name="T94" fmla="*/ 263 w 345"/>
              <a:gd name="T95" fmla="*/ 174 h 348"/>
              <a:gd name="T96" fmla="*/ 294 w 345"/>
              <a:gd name="T97" fmla="*/ 184 h 348"/>
              <a:gd name="T98" fmla="*/ 294 w 345"/>
              <a:gd name="T99" fmla="*/ 165 h 348"/>
              <a:gd name="T100" fmla="*/ 214 w 345"/>
              <a:gd name="T101" fmla="*/ 266 h 348"/>
              <a:gd name="T102" fmla="*/ 214 w 345"/>
              <a:gd name="T103" fmla="*/ 245 h 348"/>
              <a:gd name="T104" fmla="*/ 121 w 345"/>
              <a:gd name="T105" fmla="*/ 256 h 348"/>
              <a:gd name="T106" fmla="*/ 131 w 345"/>
              <a:gd name="T107" fmla="*/ 307 h 348"/>
              <a:gd name="T108" fmla="*/ 224 w 345"/>
              <a:gd name="T109" fmla="*/ 297 h 348"/>
              <a:gd name="T110" fmla="*/ 131 w 345"/>
              <a:gd name="T111" fmla="*/ 287 h 348"/>
              <a:gd name="T112" fmla="*/ 131 w 345"/>
              <a:gd name="T113" fmla="*/ 30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45" h="348">
                <a:moveTo>
                  <a:pt x="315" y="103"/>
                </a:moveTo>
                <a:cubicBezTo>
                  <a:pt x="304" y="103"/>
                  <a:pt x="304" y="103"/>
                  <a:pt x="304" y="103"/>
                </a:cubicBezTo>
                <a:cubicBezTo>
                  <a:pt x="304" y="90"/>
                  <a:pt x="304" y="90"/>
                  <a:pt x="304" y="90"/>
                </a:cubicBezTo>
                <a:cubicBezTo>
                  <a:pt x="304" y="74"/>
                  <a:pt x="292" y="62"/>
                  <a:pt x="276" y="62"/>
                </a:cubicBezTo>
                <a:cubicBezTo>
                  <a:pt x="258" y="62"/>
                  <a:pt x="258" y="62"/>
                  <a:pt x="258" y="62"/>
                </a:cubicBezTo>
                <a:cubicBezTo>
                  <a:pt x="200" y="3"/>
                  <a:pt x="200" y="3"/>
                  <a:pt x="200" y="3"/>
                </a:cubicBezTo>
                <a:cubicBezTo>
                  <a:pt x="200" y="3"/>
                  <a:pt x="199" y="3"/>
                  <a:pt x="199" y="3"/>
                </a:cubicBezTo>
                <a:cubicBezTo>
                  <a:pt x="199" y="3"/>
                  <a:pt x="199" y="3"/>
                  <a:pt x="199" y="3"/>
                </a:cubicBezTo>
                <a:cubicBezTo>
                  <a:pt x="198" y="2"/>
                  <a:pt x="198" y="2"/>
                  <a:pt x="198" y="2"/>
                </a:cubicBezTo>
                <a:cubicBezTo>
                  <a:pt x="198" y="2"/>
                  <a:pt x="198" y="2"/>
                  <a:pt x="198" y="2"/>
                </a:cubicBezTo>
                <a:cubicBezTo>
                  <a:pt x="198" y="2"/>
                  <a:pt x="198" y="2"/>
                  <a:pt x="198" y="2"/>
                </a:cubicBezTo>
                <a:cubicBezTo>
                  <a:pt x="197" y="2"/>
                  <a:pt x="197" y="2"/>
                  <a:pt x="197" y="2"/>
                </a:cubicBezTo>
                <a:cubicBezTo>
                  <a:pt x="197" y="2"/>
                  <a:pt x="197" y="1"/>
                  <a:pt x="197" y="1"/>
                </a:cubicBezTo>
                <a:cubicBezTo>
                  <a:pt x="196" y="1"/>
                  <a:pt x="196" y="1"/>
                  <a:pt x="196" y="1"/>
                </a:cubicBezTo>
                <a:cubicBezTo>
                  <a:pt x="196" y="1"/>
                  <a:pt x="196" y="1"/>
                  <a:pt x="196" y="1"/>
                </a:cubicBezTo>
                <a:cubicBezTo>
                  <a:pt x="195" y="1"/>
                  <a:pt x="195" y="1"/>
                  <a:pt x="195" y="1"/>
                </a:cubicBezTo>
                <a:cubicBezTo>
                  <a:pt x="195" y="1"/>
                  <a:pt x="195" y="1"/>
                  <a:pt x="195" y="1"/>
                </a:cubicBezTo>
                <a:cubicBezTo>
                  <a:pt x="195" y="1"/>
                  <a:pt x="195" y="1"/>
                  <a:pt x="195" y="1"/>
                </a:cubicBezTo>
                <a:cubicBezTo>
                  <a:pt x="194" y="1"/>
                  <a:pt x="194" y="1"/>
                  <a:pt x="194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86" y="0"/>
                  <a:pt x="81" y="5"/>
                  <a:pt x="81" y="11"/>
                </a:cubicBezTo>
                <a:cubicBezTo>
                  <a:pt x="81" y="62"/>
                  <a:pt x="81" y="62"/>
                  <a:pt x="81" y="62"/>
                </a:cubicBezTo>
                <a:cubicBezTo>
                  <a:pt x="69" y="62"/>
                  <a:pt x="69" y="62"/>
                  <a:pt x="69" y="62"/>
                </a:cubicBezTo>
                <a:cubicBezTo>
                  <a:pt x="53" y="62"/>
                  <a:pt x="41" y="74"/>
                  <a:pt x="41" y="90"/>
                </a:cubicBezTo>
                <a:cubicBezTo>
                  <a:pt x="41" y="103"/>
                  <a:pt x="41" y="103"/>
                  <a:pt x="41" y="103"/>
                </a:cubicBezTo>
                <a:cubicBezTo>
                  <a:pt x="30" y="103"/>
                  <a:pt x="30" y="103"/>
                  <a:pt x="30" y="103"/>
                </a:cubicBezTo>
                <a:cubicBezTo>
                  <a:pt x="13" y="103"/>
                  <a:pt x="0" y="117"/>
                  <a:pt x="0" y="134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273"/>
                  <a:pt x="13" y="287"/>
                  <a:pt x="30" y="287"/>
                </a:cubicBezTo>
                <a:cubicBezTo>
                  <a:pt x="81" y="287"/>
                  <a:pt x="81" y="287"/>
                  <a:pt x="81" y="287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1" y="344"/>
                  <a:pt x="86" y="348"/>
                  <a:pt x="91" y="348"/>
                </a:cubicBezTo>
                <a:cubicBezTo>
                  <a:pt x="253" y="348"/>
                  <a:pt x="253" y="348"/>
                  <a:pt x="253" y="348"/>
                </a:cubicBezTo>
                <a:cubicBezTo>
                  <a:pt x="259" y="348"/>
                  <a:pt x="264" y="344"/>
                  <a:pt x="264" y="338"/>
                </a:cubicBezTo>
                <a:cubicBezTo>
                  <a:pt x="264" y="287"/>
                  <a:pt x="264" y="287"/>
                  <a:pt x="264" y="287"/>
                </a:cubicBezTo>
                <a:cubicBezTo>
                  <a:pt x="315" y="287"/>
                  <a:pt x="315" y="287"/>
                  <a:pt x="315" y="287"/>
                </a:cubicBezTo>
                <a:cubicBezTo>
                  <a:pt x="332" y="287"/>
                  <a:pt x="345" y="273"/>
                  <a:pt x="345" y="256"/>
                </a:cubicBezTo>
                <a:cubicBezTo>
                  <a:pt x="345" y="134"/>
                  <a:pt x="345" y="134"/>
                  <a:pt x="345" y="134"/>
                </a:cubicBezTo>
                <a:cubicBezTo>
                  <a:pt x="345" y="117"/>
                  <a:pt x="332" y="103"/>
                  <a:pt x="315" y="103"/>
                </a:cubicBezTo>
                <a:close/>
                <a:moveTo>
                  <a:pt x="264" y="82"/>
                </a:moveTo>
                <a:cubicBezTo>
                  <a:pt x="276" y="82"/>
                  <a:pt x="276" y="82"/>
                  <a:pt x="276" y="82"/>
                </a:cubicBezTo>
                <a:cubicBezTo>
                  <a:pt x="280" y="82"/>
                  <a:pt x="284" y="85"/>
                  <a:pt x="284" y="90"/>
                </a:cubicBezTo>
                <a:cubicBezTo>
                  <a:pt x="284" y="103"/>
                  <a:pt x="284" y="103"/>
                  <a:pt x="284" y="103"/>
                </a:cubicBezTo>
                <a:cubicBezTo>
                  <a:pt x="264" y="103"/>
                  <a:pt x="264" y="103"/>
                  <a:pt x="264" y="103"/>
                </a:cubicBezTo>
                <a:lnTo>
                  <a:pt x="264" y="82"/>
                </a:lnTo>
                <a:close/>
                <a:moveTo>
                  <a:pt x="203" y="35"/>
                </a:moveTo>
                <a:cubicBezTo>
                  <a:pt x="229" y="62"/>
                  <a:pt x="229" y="62"/>
                  <a:pt x="229" y="62"/>
                </a:cubicBezTo>
                <a:cubicBezTo>
                  <a:pt x="203" y="62"/>
                  <a:pt x="203" y="62"/>
                  <a:pt x="203" y="62"/>
                </a:cubicBezTo>
                <a:lnTo>
                  <a:pt x="203" y="35"/>
                </a:lnTo>
                <a:close/>
                <a:moveTo>
                  <a:pt x="102" y="21"/>
                </a:moveTo>
                <a:cubicBezTo>
                  <a:pt x="183" y="21"/>
                  <a:pt x="183" y="21"/>
                  <a:pt x="183" y="21"/>
                </a:cubicBezTo>
                <a:cubicBezTo>
                  <a:pt x="183" y="72"/>
                  <a:pt x="183" y="72"/>
                  <a:pt x="183" y="72"/>
                </a:cubicBezTo>
                <a:cubicBezTo>
                  <a:pt x="183" y="77"/>
                  <a:pt x="187" y="82"/>
                  <a:pt x="193" y="82"/>
                </a:cubicBezTo>
                <a:cubicBezTo>
                  <a:pt x="243" y="82"/>
                  <a:pt x="243" y="82"/>
                  <a:pt x="243" y="82"/>
                </a:cubicBezTo>
                <a:cubicBezTo>
                  <a:pt x="243" y="124"/>
                  <a:pt x="243" y="124"/>
                  <a:pt x="243" y="124"/>
                </a:cubicBezTo>
                <a:cubicBezTo>
                  <a:pt x="102" y="124"/>
                  <a:pt x="102" y="124"/>
                  <a:pt x="102" y="124"/>
                </a:cubicBezTo>
                <a:lnTo>
                  <a:pt x="102" y="21"/>
                </a:lnTo>
                <a:close/>
                <a:moveTo>
                  <a:pt x="61" y="90"/>
                </a:moveTo>
                <a:cubicBezTo>
                  <a:pt x="61" y="85"/>
                  <a:pt x="64" y="82"/>
                  <a:pt x="69" y="82"/>
                </a:cubicBezTo>
                <a:cubicBezTo>
                  <a:pt x="81" y="82"/>
                  <a:pt x="81" y="82"/>
                  <a:pt x="81" y="82"/>
                </a:cubicBezTo>
                <a:cubicBezTo>
                  <a:pt x="81" y="103"/>
                  <a:pt x="81" y="103"/>
                  <a:pt x="81" y="103"/>
                </a:cubicBezTo>
                <a:cubicBezTo>
                  <a:pt x="61" y="103"/>
                  <a:pt x="61" y="103"/>
                  <a:pt x="61" y="103"/>
                </a:cubicBezTo>
                <a:lnTo>
                  <a:pt x="61" y="90"/>
                </a:lnTo>
                <a:close/>
                <a:moveTo>
                  <a:pt x="243" y="328"/>
                </a:moveTo>
                <a:cubicBezTo>
                  <a:pt x="102" y="328"/>
                  <a:pt x="102" y="328"/>
                  <a:pt x="102" y="328"/>
                </a:cubicBezTo>
                <a:cubicBezTo>
                  <a:pt x="102" y="225"/>
                  <a:pt x="102" y="225"/>
                  <a:pt x="102" y="225"/>
                </a:cubicBezTo>
                <a:cubicBezTo>
                  <a:pt x="243" y="225"/>
                  <a:pt x="243" y="225"/>
                  <a:pt x="243" y="225"/>
                </a:cubicBezTo>
                <a:lnTo>
                  <a:pt x="243" y="328"/>
                </a:lnTo>
                <a:close/>
                <a:moveTo>
                  <a:pt x="325" y="256"/>
                </a:moveTo>
                <a:cubicBezTo>
                  <a:pt x="325" y="262"/>
                  <a:pt x="320" y="266"/>
                  <a:pt x="315" y="266"/>
                </a:cubicBezTo>
                <a:cubicBezTo>
                  <a:pt x="264" y="266"/>
                  <a:pt x="264" y="266"/>
                  <a:pt x="264" y="266"/>
                </a:cubicBezTo>
                <a:cubicBezTo>
                  <a:pt x="264" y="225"/>
                  <a:pt x="264" y="225"/>
                  <a:pt x="264" y="225"/>
                </a:cubicBezTo>
                <a:cubicBezTo>
                  <a:pt x="274" y="225"/>
                  <a:pt x="274" y="225"/>
                  <a:pt x="274" y="225"/>
                </a:cubicBezTo>
                <a:cubicBezTo>
                  <a:pt x="279" y="225"/>
                  <a:pt x="284" y="221"/>
                  <a:pt x="284" y="215"/>
                </a:cubicBezTo>
                <a:cubicBezTo>
                  <a:pt x="284" y="210"/>
                  <a:pt x="279" y="205"/>
                  <a:pt x="274" y="205"/>
                </a:cubicBezTo>
                <a:cubicBezTo>
                  <a:pt x="71" y="205"/>
                  <a:pt x="71" y="205"/>
                  <a:pt x="71" y="205"/>
                </a:cubicBezTo>
                <a:cubicBezTo>
                  <a:pt x="66" y="205"/>
                  <a:pt x="61" y="210"/>
                  <a:pt x="61" y="215"/>
                </a:cubicBezTo>
                <a:cubicBezTo>
                  <a:pt x="61" y="221"/>
                  <a:pt x="66" y="225"/>
                  <a:pt x="71" y="225"/>
                </a:cubicBezTo>
                <a:cubicBezTo>
                  <a:pt x="81" y="225"/>
                  <a:pt x="81" y="225"/>
                  <a:pt x="81" y="225"/>
                </a:cubicBezTo>
                <a:cubicBezTo>
                  <a:pt x="81" y="266"/>
                  <a:pt x="81" y="266"/>
                  <a:pt x="81" y="266"/>
                </a:cubicBezTo>
                <a:cubicBezTo>
                  <a:pt x="30" y="266"/>
                  <a:pt x="30" y="266"/>
                  <a:pt x="30" y="266"/>
                </a:cubicBezTo>
                <a:cubicBezTo>
                  <a:pt x="24" y="266"/>
                  <a:pt x="20" y="262"/>
                  <a:pt x="20" y="256"/>
                </a:cubicBezTo>
                <a:cubicBezTo>
                  <a:pt x="20" y="134"/>
                  <a:pt x="20" y="134"/>
                  <a:pt x="20" y="134"/>
                </a:cubicBezTo>
                <a:cubicBezTo>
                  <a:pt x="20" y="128"/>
                  <a:pt x="24" y="124"/>
                  <a:pt x="30" y="124"/>
                </a:cubicBezTo>
                <a:cubicBezTo>
                  <a:pt x="81" y="124"/>
                  <a:pt x="81" y="124"/>
                  <a:pt x="81" y="124"/>
                </a:cubicBezTo>
                <a:cubicBezTo>
                  <a:pt x="81" y="134"/>
                  <a:pt x="81" y="134"/>
                  <a:pt x="81" y="134"/>
                </a:cubicBezTo>
                <a:cubicBezTo>
                  <a:pt x="81" y="139"/>
                  <a:pt x="86" y="144"/>
                  <a:pt x="91" y="144"/>
                </a:cubicBezTo>
                <a:cubicBezTo>
                  <a:pt x="253" y="144"/>
                  <a:pt x="253" y="144"/>
                  <a:pt x="253" y="144"/>
                </a:cubicBezTo>
                <a:cubicBezTo>
                  <a:pt x="259" y="144"/>
                  <a:pt x="264" y="139"/>
                  <a:pt x="264" y="134"/>
                </a:cubicBezTo>
                <a:cubicBezTo>
                  <a:pt x="264" y="124"/>
                  <a:pt x="264" y="124"/>
                  <a:pt x="264" y="124"/>
                </a:cubicBezTo>
                <a:cubicBezTo>
                  <a:pt x="315" y="124"/>
                  <a:pt x="315" y="124"/>
                  <a:pt x="315" y="124"/>
                </a:cubicBezTo>
                <a:cubicBezTo>
                  <a:pt x="320" y="124"/>
                  <a:pt x="325" y="128"/>
                  <a:pt x="325" y="134"/>
                </a:cubicBezTo>
                <a:lnTo>
                  <a:pt x="325" y="256"/>
                </a:lnTo>
                <a:close/>
                <a:moveTo>
                  <a:pt x="294" y="165"/>
                </a:moveTo>
                <a:cubicBezTo>
                  <a:pt x="273" y="165"/>
                  <a:pt x="273" y="165"/>
                  <a:pt x="273" y="165"/>
                </a:cubicBezTo>
                <a:cubicBezTo>
                  <a:pt x="267" y="165"/>
                  <a:pt x="263" y="169"/>
                  <a:pt x="263" y="174"/>
                </a:cubicBezTo>
                <a:cubicBezTo>
                  <a:pt x="263" y="180"/>
                  <a:pt x="267" y="184"/>
                  <a:pt x="273" y="184"/>
                </a:cubicBezTo>
                <a:cubicBezTo>
                  <a:pt x="294" y="184"/>
                  <a:pt x="294" y="184"/>
                  <a:pt x="294" y="184"/>
                </a:cubicBezTo>
                <a:cubicBezTo>
                  <a:pt x="299" y="184"/>
                  <a:pt x="304" y="180"/>
                  <a:pt x="304" y="174"/>
                </a:cubicBezTo>
                <a:cubicBezTo>
                  <a:pt x="304" y="169"/>
                  <a:pt x="299" y="165"/>
                  <a:pt x="294" y="165"/>
                </a:cubicBezTo>
                <a:close/>
                <a:moveTo>
                  <a:pt x="131" y="266"/>
                </a:moveTo>
                <a:cubicBezTo>
                  <a:pt x="214" y="266"/>
                  <a:pt x="214" y="266"/>
                  <a:pt x="214" y="266"/>
                </a:cubicBezTo>
                <a:cubicBezTo>
                  <a:pt x="219" y="266"/>
                  <a:pt x="224" y="261"/>
                  <a:pt x="224" y="256"/>
                </a:cubicBezTo>
                <a:cubicBezTo>
                  <a:pt x="224" y="250"/>
                  <a:pt x="219" y="245"/>
                  <a:pt x="214" y="245"/>
                </a:cubicBezTo>
                <a:cubicBezTo>
                  <a:pt x="131" y="245"/>
                  <a:pt x="131" y="245"/>
                  <a:pt x="131" y="245"/>
                </a:cubicBezTo>
                <a:cubicBezTo>
                  <a:pt x="125" y="245"/>
                  <a:pt x="121" y="250"/>
                  <a:pt x="121" y="256"/>
                </a:cubicBezTo>
                <a:cubicBezTo>
                  <a:pt x="121" y="261"/>
                  <a:pt x="125" y="266"/>
                  <a:pt x="131" y="266"/>
                </a:cubicBezTo>
                <a:close/>
                <a:moveTo>
                  <a:pt x="131" y="307"/>
                </a:moveTo>
                <a:cubicBezTo>
                  <a:pt x="214" y="307"/>
                  <a:pt x="214" y="307"/>
                  <a:pt x="214" y="307"/>
                </a:cubicBezTo>
                <a:cubicBezTo>
                  <a:pt x="219" y="307"/>
                  <a:pt x="224" y="303"/>
                  <a:pt x="224" y="297"/>
                </a:cubicBezTo>
                <a:cubicBezTo>
                  <a:pt x="224" y="291"/>
                  <a:pt x="219" y="287"/>
                  <a:pt x="214" y="287"/>
                </a:cubicBezTo>
                <a:cubicBezTo>
                  <a:pt x="131" y="287"/>
                  <a:pt x="131" y="287"/>
                  <a:pt x="131" y="287"/>
                </a:cubicBezTo>
                <a:cubicBezTo>
                  <a:pt x="125" y="287"/>
                  <a:pt x="121" y="291"/>
                  <a:pt x="121" y="297"/>
                </a:cubicBezTo>
                <a:cubicBezTo>
                  <a:pt x="121" y="303"/>
                  <a:pt x="125" y="307"/>
                  <a:pt x="131" y="30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3" name="Freeform 16">
            <a:extLst>
              <a:ext uri="{FF2B5EF4-FFF2-40B4-BE49-F238E27FC236}">
                <a16:creationId xmlns:a16="http://schemas.microsoft.com/office/drawing/2014/main" id="{E6B21C4A-9E1C-C065-1AA3-0C51735B8F7E}"/>
              </a:ext>
            </a:extLst>
          </p:cNvPr>
          <p:cNvSpPr>
            <a:spLocks noEditPoints="1"/>
          </p:cNvSpPr>
          <p:nvPr/>
        </p:nvSpPr>
        <p:spPr bwMode="auto">
          <a:xfrm>
            <a:off x="10689700" y="1362964"/>
            <a:ext cx="265176" cy="262890"/>
          </a:xfrm>
          <a:custGeom>
            <a:avLst/>
            <a:gdLst>
              <a:gd name="T0" fmla="*/ 31 w 348"/>
              <a:gd name="T1" fmla="*/ 345 h 345"/>
              <a:gd name="T2" fmla="*/ 348 w 348"/>
              <a:gd name="T3" fmla="*/ 315 h 345"/>
              <a:gd name="T4" fmla="*/ 0 w 348"/>
              <a:gd name="T5" fmla="*/ 142 h 345"/>
              <a:gd name="T6" fmla="*/ 256 w 348"/>
              <a:gd name="T7" fmla="*/ 162 h 345"/>
              <a:gd name="T8" fmla="*/ 307 w 348"/>
              <a:gd name="T9" fmla="*/ 172 h 345"/>
              <a:gd name="T10" fmla="*/ 256 w 348"/>
              <a:gd name="T11" fmla="*/ 182 h 345"/>
              <a:gd name="T12" fmla="*/ 256 w 348"/>
              <a:gd name="T13" fmla="*/ 162 h 345"/>
              <a:gd name="T14" fmla="*/ 296 w 348"/>
              <a:gd name="T15" fmla="*/ 223 h 345"/>
              <a:gd name="T16" fmla="*/ 296 w 348"/>
              <a:gd name="T17" fmla="*/ 243 h 345"/>
              <a:gd name="T18" fmla="*/ 246 w 348"/>
              <a:gd name="T19" fmla="*/ 233 h 345"/>
              <a:gd name="T20" fmla="*/ 256 w 348"/>
              <a:gd name="T21" fmla="*/ 284 h 345"/>
              <a:gd name="T22" fmla="*/ 307 w 348"/>
              <a:gd name="T23" fmla="*/ 295 h 345"/>
              <a:gd name="T24" fmla="*/ 256 w 348"/>
              <a:gd name="T25" fmla="*/ 305 h 345"/>
              <a:gd name="T26" fmla="*/ 256 w 348"/>
              <a:gd name="T27" fmla="*/ 284 h 345"/>
              <a:gd name="T28" fmla="*/ 195 w 348"/>
              <a:gd name="T29" fmla="*/ 162 h 345"/>
              <a:gd name="T30" fmla="*/ 195 w 348"/>
              <a:gd name="T31" fmla="*/ 182 h 345"/>
              <a:gd name="T32" fmla="*/ 144 w 348"/>
              <a:gd name="T33" fmla="*/ 172 h 345"/>
              <a:gd name="T34" fmla="*/ 154 w 348"/>
              <a:gd name="T35" fmla="*/ 223 h 345"/>
              <a:gd name="T36" fmla="*/ 205 w 348"/>
              <a:gd name="T37" fmla="*/ 233 h 345"/>
              <a:gd name="T38" fmla="*/ 154 w 348"/>
              <a:gd name="T39" fmla="*/ 243 h 345"/>
              <a:gd name="T40" fmla="*/ 154 w 348"/>
              <a:gd name="T41" fmla="*/ 223 h 345"/>
              <a:gd name="T42" fmla="*/ 195 w 348"/>
              <a:gd name="T43" fmla="*/ 284 h 345"/>
              <a:gd name="T44" fmla="*/ 195 w 348"/>
              <a:gd name="T45" fmla="*/ 305 h 345"/>
              <a:gd name="T46" fmla="*/ 144 w 348"/>
              <a:gd name="T47" fmla="*/ 295 h 345"/>
              <a:gd name="T48" fmla="*/ 52 w 348"/>
              <a:gd name="T49" fmla="*/ 162 h 345"/>
              <a:gd name="T50" fmla="*/ 103 w 348"/>
              <a:gd name="T51" fmla="*/ 172 h 345"/>
              <a:gd name="T52" fmla="*/ 52 w 348"/>
              <a:gd name="T53" fmla="*/ 182 h 345"/>
              <a:gd name="T54" fmla="*/ 52 w 348"/>
              <a:gd name="T55" fmla="*/ 162 h 345"/>
              <a:gd name="T56" fmla="*/ 93 w 348"/>
              <a:gd name="T57" fmla="*/ 223 h 345"/>
              <a:gd name="T58" fmla="*/ 93 w 348"/>
              <a:gd name="T59" fmla="*/ 243 h 345"/>
              <a:gd name="T60" fmla="*/ 42 w 348"/>
              <a:gd name="T61" fmla="*/ 233 h 345"/>
              <a:gd name="T62" fmla="*/ 52 w 348"/>
              <a:gd name="T63" fmla="*/ 284 h 345"/>
              <a:gd name="T64" fmla="*/ 103 w 348"/>
              <a:gd name="T65" fmla="*/ 295 h 345"/>
              <a:gd name="T66" fmla="*/ 52 w 348"/>
              <a:gd name="T67" fmla="*/ 305 h 345"/>
              <a:gd name="T68" fmla="*/ 52 w 348"/>
              <a:gd name="T69" fmla="*/ 284 h 345"/>
              <a:gd name="T70" fmla="*/ 307 w 348"/>
              <a:gd name="T71" fmla="*/ 40 h 345"/>
              <a:gd name="T72" fmla="*/ 276 w 348"/>
              <a:gd name="T73" fmla="*/ 0 h 345"/>
              <a:gd name="T74" fmla="*/ 246 w 348"/>
              <a:gd name="T75" fmla="*/ 40 h 345"/>
              <a:gd name="T76" fmla="*/ 205 w 348"/>
              <a:gd name="T77" fmla="*/ 30 h 345"/>
              <a:gd name="T78" fmla="*/ 144 w 348"/>
              <a:gd name="T79" fmla="*/ 30 h 345"/>
              <a:gd name="T80" fmla="*/ 103 w 348"/>
              <a:gd name="T81" fmla="*/ 40 h 345"/>
              <a:gd name="T82" fmla="*/ 72 w 348"/>
              <a:gd name="T83" fmla="*/ 0 h 345"/>
              <a:gd name="T84" fmla="*/ 42 w 348"/>
              <a:gd name="T85" fmla="*/ 40 h 345"/>
              <a:gd name="T86" fmla="*/ 0 w 348"/>
              <a:gd name="T87" fmla="*/ 70 h 345"/>
              <a:gd name="T88" fmla="*/ 348 w 348"/>
              <a:gd name="T89" fmla="*/ 121 h 345"/>
              <a:gd name="T90" fmla="*/ 318 w 348"/>
              <a:gd name="T91" fmla="*/ 40 h 345"/>
              <a:gd name="T92" fmla="*/ 72 w 348"/>
              <a:gd name="T93" fmla="*/ 80 h 345"/>
              <a:gd name="T94" fmla="*/ 62 w 348"/>
              <a:gd name="T95" fmla="*/ 30 h 345"/>
              <a:gd name="T96" fmla="*/ 82 w 348"/>
              <a:gd name="T97" fmla="*/ 30 h 345"/>
              <a:gd name="T98" fmla="*/ 184 w 348"/>
              <a:gd name="T99" fmla="*/ 70 h 345"/>
              <a:gd name="T100" fmla="*/ 164 w 348"/>
              <a:gd name="T101" fmla="*/ 70 h 345"/>
              <a:gd name="T102" fmla="*/ 174 w 348"/>
              <a:gd name="T103" fmla="*/ 20 h 345"/>
              <a:gd name="T104" fmla="*/ 184 w 348"/>
              <a:gd name="T105" fmla="*/ 70 h 345"/>
              <a:gd name="T106" fmla="*/ 276 w 348"/>
              <a:gd name="T107" fmla="*/ 80 h 345"/>
              <a:gd name="T108" fmla="*/ 266 w 348"/>
              <a:gd name="T109" fmla="*/ 30 h 345"/>
              <a:gd name="T110" fmla="*/ 286 w 348"/>
              <a:gd name="T111" fmla="*/ 30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48" h="345">
                <a:moveTo>
                  <a:pt x="0" y="315"/>
                </a:moveTo>
                <a:cubicBezTo>
                  <a:pt x="0" y="332"/>
                  <a:pt x="14" y="345"/>
                  <a:pt x="31" y="345"/>
                </a:cubicBezTo>
                <a:cubicBezTo>
                  <a:pt x="318" y="345"/>
                  <a:pt x="318" y="345"/>
                  <a:pt x="318" y="345"/>
                </a:cubicBezTo>
                <a:cubicBezTo>
                  <a:pt x="334" y="345"/>
                  <a:pt x="348" y="332"/>
                  <a:pt x="348" y="315"/>
                </a:cubicBezTo>
                <a:cubicBezTo>
                  <a:pt x="348" y="142"/>
                  <a:pt x="348" y="142"/>
                  <a:pt x="348" y="142"/>
                </a:cubicBezTo>
                <a:cubicBezTo>
                  <a:pt x="0" y="142"/>
                  <a:pt x="0" y="142"/>
                  <a:pt x="0" y="142"/>
                </a:cubicBezTo>
                <a:lnTo>
                  <a:pt x="0" y="315"/>
                </a:lnTo>
                <a:close/>
                <a:moveTo>
                  <a:pt x="256" y="162"/>
                </a:moveTo>
                <a:cubicBezTo>
                  <a:pt x="296" y="162"/>
                  <a:pt x="296" y="162"/>
                  <a:pt x="296" y="162"/>
                </a:cubicBezTo>
                <a:cubicBezTo>
                  <a:pt x="302" y="162"/>
                  <a:pt x="307" y="166"/>
                  <a:pt x="307" y="172"/>
                </a:cubicBezTo>
                <a:cubicBezTo>
                  <a:pt x="307" y="178"/>
                  <a:pt x="302" y="182"/>
                  <a:pt x="296" y="182"/>
                </a:cubicBezTo>
                <a:cubicBezTo>
                  <a:pt x="256" y="182"/>
                  <a:pt x="256" y="182"/>
                  <a:pt x="256" y="182"/>
                </a:cubicBezTo>
                <a:cubicBezTo>
                  <a:pt x="250" y="182"/>
                  <a:pt x="246" y="178"/>
                  <a:pt x="246" y="172"/>
                </a:cubicBezTo>
                <a:cubicBezTo>
                  <a:pt x="246" y="166"/>
                  <a:pt x="250" y="162"/>
                  <a:pt x="256" y="162"/>
                </a:cubicBezTo>
                <a:close/>
                <a:moveTo>
                  <a:pt x="256" y="223"/>
                </a:moveTo>
                <a:cubicBezTo>
                  <a:pt x="296" y="223"/>
                  <a:pt x="296" y="223"/>
                  <a:pt x="296" y="223"/>
                </a:cubicBezTo>
                <a:cubicBezTo>
                  <a:pt x="302" y="223"/>
                  <a:pt x="307" y="227"/>
                  <a:pt x="307" y="233"/>
                </a:cubicBezTo>
                <a:cubicBezTo>
                  <a:pt x="307" y="239"/>
                  <a:pt x="302" y="243"/>
                  <a:pt x="296" y="243"/>
                </a:cubicBezTo>
                <a:cubicBezTo>
                  <a:pt x="256" y="243"/>
                  <a:pt x="256" y="243"/>
                  <a:pt x="256" y="243"/>
                </a:cubicBezTo>
                <a:cubicBezTo>
                  <a:pt x="250" y="243"/>
                  <a:pt x="246" y="239"/>
                  <a:pt x="246" y="233"/>
                </a:cubicBezTo>
                <a:cubicBezTo>
                  <a:pt x="246" y="227"/>
                  <a:pt x="250" y="223"/>
                  <a:pt x="256" y="223"/>
                </a:cubicBezTo>
                <a:close/>
                <a:moveTo>
                  <a:pt x="256" y="284"/>
                </a:moveTo>
                <a:cubicBezTo>
                  <a:pt x="296" y="284"/>
                  <a:pt x="296" y="284"/>
                  <a:pt x="296" y="284"/>
                </a:cubicBezTo>
                <a:cubicBezTo>
                  <a:pt x="302" y="284"/>
                  <a:pt x="307" y="289"/>
                  <a:pt x="307" y="295"/>
                </a:cubicBezTo>
                <a:cubicBezTo>
                  <a:pt x="307" y="300"/>
                  <a:pt x="302" y="305"/>
                  <a:pt x="296" y="305"/>
                </a:cubicBezTo>
                <a:cubicBezTo>
                  <a:pt x="256" y="305"/>
                  <a:pt x="256" y="305"/>
                  <a:pt x="256" y="305"/>
                </a:cubicBezTo>
                <a:cubicBezTo>
                  <a:pt x="250" y="305"/>
                  <a:pt x="246" y="300"/>
                  <a:pt x="246" y="295"/>
                </a:cubicBezTo>
                <a:cubicBezTo>
                  <a:pt x="246" y="289"/>
                  <a:pt x="250" y="284"/>
                  <a:pt x="256" y="284"/>
                </a:cubicBezTo>
                <a:close/>
                <a:moveTo>
                  <a:pt x="154" y="162"/>
                </a:moveTo>
                <a:cubicBezTo>
                  <a:pt x="195" y="162"/>
                  <a:pt x="195" y="162"/>
                  <a:pt x="195" y="162"/>
                </a:cubicBezTo>
                <a:cubicBezTo>
                  <a:pt x="200" y="162"/>
                  <a:pt x="205" y="166"/>
                  <a:pt x="205" y="172"/>
                </a:cubicBezTo>
                <a:cubicBezTo>
                  <a:pt x="205" y="178"/>
                  <a:pt x="200" y="182"/>
                  <a:pt x="195" y="182"/>
                </a:cubicBezTo>
                <a:cubicBezTo>
                  <a:pt x="154" y="182"/>
                  <a:pt x="154" y="182"/>
                  <a:pt x="154" y="182"/>
                </a:cubicBezTo>
                <a:cubicBezTo>
                  <a:pt x="148" y="182"/>
                  <a:pt x="144" y="178"/>
                  <a:pt x="144" y="172"/>
                </a:cubicBezTo>
                <a:cubicBezTo>
                  <a:pt x="144" y="166"/>
                  <a:pt x="148" y="162"/>
                  <a:pt x="154" y="162"/>
                </a:cubicBezTo>
                <a:close/>
                <a:moveTo>
                  <a:pt x="154" y="223"/>
                </a:moveTo>
                <a:cubicBezTo>
                  <a:pt x="195" y="223"/>
                  <a:pt x="195" y="223"/>
                  <a:pt x="195" y="223"/>
                </a:cubicBezTo>
                <a:cubicBezTo>
                  <a:pt x="200" y="223"/>
                  <a:pt x="205" y="227"/>
                  <a:pt x="205" y="233"/>
                </a:cubicBezTo>
                <a:cubicBezTo>
                  <a:pt x="205" y="239"/>
                  <a:pt x="200" y="243"/>
                  <a:pt x="195" y="243"/>
                </a:cubicBezTo>
                <a:cubicBezTo>
                  <a:pt x="154" y="243"/>
                  <a:pt x="154" y="243"/>
                  <a:pt x="154" y="243"/>
                </a:cubicBezTo>
                <a:cubicBezTo>
                  <a:pt x="148" y="243"/>
                  <a:pt x="144" y="239"/>
                  <a:pt x="144" y="233"/>
                </a:cubicBezTo>
                <a:cubicBezTo>
                  <a:pt x="144" y="227"/>
                  <a:pt x="148" y="223"/>
                  <a:pt x="154" y="223"/>
                </a:cubicBezTo>
                <a:close/>
                <a:moveTo>
                  <a:pt x="154" y="284"/>
                </a:moveTo>
                <a:cubicBezTo>
                  <a:pt x="195" y="284"/>
                  <a:pt x="195" y="284"/>
                  <a:pt x="195" y="284"/>
                </a:cubicBezTo>
                <a:cubicBezTo>
                  <a:pt x="200" y="284"/>
                  <a:pt x="205" y="289"/>
                  <a:pt x="205" y="295"/>
                </a:cubicBezTo>
                <a:cubicBezTo>
                  <a:pt x="205" y="300"/>
                  <a:pt x="200" y="305"/>
                  <a:pt x="195" y="305"/>
                </a:cubicBezTo>
                <a:cubicBezTo>
                  <a:pt x="154" y="305"/>
                  <a:pt x="154" y="305"/>
                  <a:pt x="154" y="305"/>
                </a:cubicBezTo>
                <a:cubicBezTo>
                  <a:pt x="148" y="305"/>
                  <a:pt x="144" y="300"/>
                  <a:pt x="144" y="295"/>
                </a:cubicBezTo>
                <a:cubicBezTo>
                  <a:pt x="144" y="289"/>
                  <a:pt x="148" y="284"/>
                  <a:pt x="154" y="284"/>
                </a:cubicBezTo>
                <a:close/>
                <a:moveTo>
                  <a:pt x="52" y="162"/>
                </a:moveTo>
                <a:cubicBezTo>
                  <a:pt x="93" y="162"/>
                  <a:pt x="93" y="162"/>
                  <a:pt x="93" y="162"/>
                </a:cubicBezTo>
                <a:cubicBezTo>
                  <a:pt x="98" y="162"/>
                  <a:pt x="103" y="166"/>
                  <a:pt x="103" y="172"/>
                </a:cubicBezTo>
                <a:cubicBezTo>
                  <a:pt x="103" y="178"/>
                  <a:pt x="98" y="182"/>
                  <a:pt x="93" y="182"/>
                </a:cubicBezTo>
                <a:cubicBezTo>
                  <a:pt x="52" y="182"/>
                  <a:pt x="52" y="182"/>
                  <a:pt x="52" y="182"/>
                </a:cubicBezTo>
                <a:cubicBezTo>
                  <a:pt x="46" y="182"/>
                  <a:pt x="42" y="178"/>
                  <a:pt x="42" y="172"/>
                </a:cubicBezTo>
                <a:cubicBezTo>
                  <a:pt x="42" y="166"/>
                  <a:pt x="46" y="162"/>
                  <a:pt x="52" y="162"/>
                </a:cubicBezTo>
                <a:close/>
                <a:moveTo>
                  <a:pt x="52" y="223"/>
                </a:moveTo>
                <a:cubicBezTo>
                  <a:pt x="93" y="223"/>
                  <a:pt x="93" y="223"/>
                  <a:pt x="93" y="223"/>
                </a:cubicBezTo>
                <a:cubicBezTo>
                  <a:pt x="98" y="223"/>
                  <a:pt x="103" y="227"/>
                  <a:pt x="103" y="233"/>
                </a:cubicBezTo>
                <a:cubicBezTo>
                  <a:pt x="103" y="239"/>
                  <a:pt x="98" y="243"/>
                  <a:pt x="93" y="243"/>
                </a:cubicBezTo>
                <a:cubicBezTo>
                  <a:pt x="52" y="243"/>
                  <a:pt x="52" y="243"/>
                  <a:pt x="52" y="243"/>
                </a:cubicBezTo>
                <a:cubicBezTo>
                  <a:pt x="46" y="243"/>
                  <a:pt x="42" y="239"/>
                  <a:pt x="42" y="233"/>
                </a:cubicBezTo>
                <a:cubicBezTo>
                  <a:pt x="42" y="227"/>
                  <a:pt x="46" y="223"/>
                  <a:pt x="52" y="223"/>
                </a:cubicBezTo>
                <a:close/>
                <a:moveTo>
                  <a:pt x="52" y="284"/>
                </a:moveTo>
                <a:cubicBezTo>
                  <a:pt x="93" y="284"/>
                  <a:pt x="93" y="284"/>
                  <a:pt x="93" y="284"/>
                </a:cubicBezTo>
                <a:cubicBezTo>
                  <a:pt x="98" y="284"/>
                  <a:pt x="103" y="289"/>
                  <a:pt x="103" y="295"/>
                </a:cubicBezTo>
                <a:cubicBezTo>
                  <a:pt x="103" y="300"/>
                  <a:pt x="98" y="305"/>
                  <a:pt x="93" y="305"/>
                </a:cubicBezTo>
                <a:cubicBezTo>
                  <a:pt x="52" y="305"/>
                  <a:pt x="52" y="305"/>
                  <a:pt x="52" y="305"/>
                </a:cubicBezTo>
                <a:cubicBezTo>
                  <a:pt x="46" y="305"/>
                  <a:pt x="42" y="300"/>
                  <a:pt x="42" y="295"/>
                </a:cubicBezTo>
                <a:cubicBezTo>
                  <a:pt x="42" y="289"/>
                  <a:pt x="46" y="284"/>
                  <a:pt x="52" y="284"/>
                </a:cubicBezTo>
                <a:close/>
                <a:moveTo>
                  <a:pt x="318" y="40"/>
                </a:moveTo>
                <a:cubicBezTo>
                  <a:pt x="307" y="40"/>
                  <a:pt x="307" y="40"/>
                  <a:pt x="307" y="40"/>
                </a:cubicBezTo>
                <a:cubicBezTo>
                  <a:pt x="307" y="30"/>
                  <a:pt x="307" y="30"/>
                  <a:pt x="307" y="30"/>
                </a:cubicBezTo>
                <a:cubicBezTo>
                  <a:pt x="307" y="13"/>
                  <a:pt x="293" y="0"/>
                  <a:pt x="276" y="0"/>
                </a:cubicBezTo>
                <a:cubicBezTo>
                  <a:pt x="259" y="0"/>
                  <a:pt x="246" y="13"/>
                  <a:pt x="246" y="30"/>
                </a:cubicBezTo>
                <a:cubicBezTo>
                  <a:pt x="246" y="40"/>
                  <a:pt x="246" y="40"/>
                  <a:pt x="246" y="40"/>
                </a:cubicBezTo>
                <a:cubicBezTo>
                  <a:pt x="205" y="40"/>
                  <a:pt x="205" y="40"/>
                  <a:pt x="205" y="40"/>
                </a:cubicBezTo>
                <a:cubicBezTo>
                  <a:pt x="205" y="30"/>
                  <a:pt x="205" y="30"/>
                  <a:pt x="205" y="30"/>
                </a:cubicBezTo>
                <a:cubicBezTo>
                  <a:pt x="205" y="13"/>
                  <a:pt x="191" y="0"/>
                  <a:pt x="174" y="0"/>
                </a:cubicBezTo>
                <a:cubicBezTo>
                  <a:pt x="157" y="0"/>
                  <a:pt x="144" y="13"/>
                  <a:pt x="144" y="30"/>
                </a:cubicBezTo>
                <a:cubicBezTo>
                  <a:pt x="144" y="40"/>
                  <a:pt x="144" y="40"/>
                  <a:pt x="144" y="40"/>
                </a:cubicBezTo>
                <a:cubicBezTo>
                  <a:pt x="103" y="40"/>
                  <a:pt x="103" y="40"/>
                  <a:pt x="103" y="40"/>
                </a:cubicBezTo>
                <a:cubicBezTo>
                  <a:pt x="103" y="30"/>
                  <a:pt x="103" y="30"/>
                  <a:pt x="103" y="30"/>
                </a:cubicBezTo>
                <a:cubicBezTo>
                  <a:pt x="103" y="13"/>
                  <a:pt x="89" y="0"/>
                  <a:pt x="72" y="0"/>
                </a:cubicBezTo>
                <a:cubicBezTo>
                  <a:pt x="55" y="0"/>
                  <a:pt x="42" y="13"/>
                  <a:pt x="42" y="30"/>
                </a:cubicBezTo>
                <a:cubicBezTo>
                  <a:pt x="42" y="40"/>
                  <a:pt x="42" y="40"/>
                  <a:pt x="42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14" y="40"/>
                  <a:pt x="0" y="53"/>
                  <a:pt x="0" y="70"/>
                </a:cubicBezTo>
                <a:cubicBezTo>
                  <a:pt x="0" y="121"/>
                  <a:pt x="0" y="121"/>
                  <a:pt x="0" y="121"/>
                </a:cubicBezTo>
                <a:cubicBezTo>
                  <a:pt x="348" y="121"/>
                  <a:pt x="348" y="121"/>
                  <a:pt x="348" y="121"/>
                </a:cubicBezTo>
                <a:cubicBezTo>
                  <a:pt x="348" y="70"/>
                  <a:pt x="348" y="70"/>
                  <a:pt x="348" y="70"/>
                </a:cubicBezTo>
                <a:cubicBezTo>
                  <a:pt x="348" y="53"/>
                  <a:pt x="334" y="40"/>
                  <a:pt x="318" y="40"/>
                </a:cubicBezTo>
                <a:close/>
                <a:moveTo>
                  <a:pt x="82" y="70"/>
                </a:moveTo>
                <a:cubicBezTo>
                  <a:pt x="82" y="76"/>
                  <a:pt x="78" y="80"/>
                  <a:pt x="72" y="80"/>
                </a:cubicBezTo>
                <a:cubicBezTo>
                  <a:pt x="67" y="80"/>
                  <a:pt x="62" y="76"/>
                  <a:pt x="62" y="7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24"/>
                  <a:pt x="67" y="20"/>
                  <a:pt x="72" y="20"/>
                </a:cubicBezTo>
                <a:cubicBezTo>
                  <a:pt x="78" y="20"/>
                  <a:pt x="82" y="24"/>
                  <a:pt x="82" y="30"/>
                </a:cubicBezTo>
                <a:lnTo>
                  <a:pt x="82" y="70"/>
                </a:lnTo>
                <a:close/>
                <a:moveTo>
                  <a:pt x="184" y="70"/>
                </a:moveTo>
                <a:cubicBezTo>
                  <a:pt x="184" y="76"/>
                  <a:pt x="180" y="80"/>
                  <a:pt x="174" y="80"/>
                </a:cubicBezTo>
                <a:cubicBezTo>
                  <a:pt x="168" y="80"/>
                  <a:pt x="164" y="76"/>
                  <a:pt x="164" y="70"/>
                </a:cubicBezTo>
                <a:cubicBezTo>
                  <a:pt x="164" y="30"/>
                  <a:pt x="164" y="30"/>
                  <a:pt x="164" y="30"/>
                </a:cubicBezTo>
                <a:cubicBezTo>
                  <a:pt x="164" y="24"/>
                  <a:pt x="168" y="20"/>
                  <a:pt x="174" y="20"/>
                </a:cubicBezTo>
                <a:cubicBezTo>
                  <a:pt x="180" y="20"/>
                  <a:pt x="184" y="24"/>
                  <a:pt x="184" y="30"/>
                </a:cubicBezTo>
                <a:lnTo>
                  <a:pt x="184" y="70"/>
                </a:lnTo>
                <a:close/>
                <a:moveTo>
                  <a:pt x="286" y="70"/>
                </a:moveTo>
                <a:cubicBezTo>
                  <a:pt x="286" y="76"/>
                  <a:pt x="282" y="80"/>
                  <a:pt x="276" y="80"/>
                </a:cubicBezTo>
                <a:cubicBezTo>
                  <a:pt x="270" y="80"/>
                  <a:pt x="266" y="76"/>
                  <a:pt x="266" y="70"/>
                </a:cubicBezTo>
                <a:cubicBezTo>
                  <a:pt x="266" y="30"/>
                  <a:pt x="266" y="30"/>
                  <a:pt x="266" y="30"/>
                </a:cubicBezTo>
                <a:cubicBezTo>
                  <a:pt x="266" y="24"/>
                  <a:pt x="270" y="20"/>
                  <a:pt x="276" y="20"/>
                </a:cubicBezTo>
                <a:cubicBezTo>
                  <a:pt x="282" y="20"/>
                  <a:pt x="286" y="24"/>
                  <a:pt x="286" y="30"/>
                </a:cubicBezTo>
                <a:lnTo>
                  <a:pt x="286" y="7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4" name="Freeform 17">
            <a:extLst>
              <a:ext uri="{FF2B5EF4-FFF2-40B4-BE49-F238E27FC236}">
                <a16:creationId xmlns:a16="http://schemas.microsoft.com/office/drawing/2014/main" id="{B4156FA2-B3B9-630A-BF2F-AE10A8037798}"/>
              </a:ext>
            </a:extLst>
          </p:cNvPr>
          <p:cNvSpPr>
            <a:spLocks noEditPoints="1"/>
          </p:cNvSpPr>
          <p:nvPr/>
        </p:nvSpPr>
        <p:spPr bwMode="auto">
          <a:xfrm>
            <a:off x="11248246" y="1362964"/>
            <a:ext cx="264795" cy="262890"/>
          </a:xfrm>
          <a:custGeom>
            <a:avLst/>
            <a:gdLst>
              <a:gd name="T0" fmla="*/ 265 w 348"/>
              <a:gd name="T1" fmla="*/ 263 h 345"/>
              <a:gd name="T2" fmla="*/ 235 w 348"/>
              <a:gd name="T3" fmla="*/ 167 h 345"/>
              <a:gd name="T4" fmla="*/ 174 w 348"/>
              <a:gd name="T5" fmla="*/ 142 h 345"/>
              <a:gd name="T6" fmla="*/ 174 w 348"/>
              <a:gd name="T7" fmla="*/ 121 h 345"/>
              <a:gd name="T8" fmla="*/ 174 w 348"/>
              <a:gd name="T9" fmla="*/ 142 h 345"/>
              <a:gd name="T10" fmla="*/ 82 w 348"/>
              <a:gd name="T11" fmla="*/ 232 h 345"/>
              <a:gd name="T12" fmla="*/ 109 w 348"/>
              <a:gd name="T13" fmla="*/ 263 h 345"/>
              <a:gd name="T14" fmla="*/ 134 w 348"/>
              <a:gd name="T15" fmla="*/ 185 h 345"/>
              <a:gd name="T16" fmla="*/ 126 w 348"/>
              <a:gd name="T17" fmla="*/ 166 h 345"/>
              <a:gd name="T18" fmla="*/ 139 w 348"/>
              <a:gd name="T19" fmla="*/ 165 h 345"/>
              <a:gd name="T20" fmla="*/ 228 w 348"/>
              <a:gd name="T21" fmla="*/ 146 h 345"/>
              <a:gd name="T22" fmla="*/ 242 w 348"/>
              <a:gd name="T23" fmla="*/ 146 h 345"/>
              <a:gd name="T24" fmla="*/ 265 w 348"/>
              <a:gd name="T25" fmla="*/ 82 h 345"/>
              <a:gd name="T26" fmla="*/ 82 w 348"/>
              <a:gd name="T27" fmla="*/ 206 h 345"/>
              <a:gd name="T28" fmla="*/ 202 w 348"/>
              <a:gd name="T29" fmla="*/ 121 h 345"/>
              <a:gd name="T30" fmla="*/ 174 w 348"/>
              <a:gd name="T31" fmla="*/ 163 h 345"/>
              <a:gd name="T32" fmla="*/ 143 w 348"/>
              <a:gd name="T33" fmla="*/ 133 h 345"/>
              <a:gd name="T34" fmla="*/ 338 w 348"/>
              <a:gd name="T35" fmla="*/ 61 h 345"/>
              <a:gd name="T36" fmla="*/ 348 w 348"/>
              <a:gd name="T37" fmla="*/ 10 h 345"/>
              <a:gd name="T38" fmla="*/ 296 w 348"/>
              <a:gd name="T39" fmla="*/ 0 h 345"/>
              <a:gd name="T40" fmla="*/ 276 w 348"/>
              <a:gd name="T41" fmla="*/ 20 h 345"/>
              <a:gd name="T42" fmla="*/ 255 w 348"/>
              <a:gd name="T43" fmla="*/ 0 h 345"/>
              <a:gd name="T44" fmla="*/ 184 w 348"/>
              <a:gd name="T45" fmla="*/ 10 h 345"/>
              <a:gd name="T46" fmla="*/ 164 w 348"/>
              <a:gd name="T47" fmla="*/ 10 h 345"/>
              <a:gd name="T48" fmla="*/ 92 w 348"/>
              <a:gd name="T49" fmla="*/ 0 h 345"/>
              <a:gd name="T50" fmla="*/ 72 w 348"/>
              <a:gd name="T51" fmla="*/ 20 h 345"/>
              <a:gd name="T52" fmla="*/ 52 w 348"/>
              <a:gd name="T53" fmla="*/ 0 h 345"/>
              <a:gd name="T54" fmla="*/ 0 w 348"/>
              <a:gd name="T55" fmla="*/ 10 h 345"/>
              <a:gd name="T56" fmla="*/ 10 w 348"/>
              <a:gd name="T57" fmla="*/ 61 h 345"/>
              <a:gd name="T58" fmla="*/ 10 w 348"/>
              <a:gd name="T59" fmla="*/ 81 h 345"/>
              <a:gd name="T60" fmla="*/ 0 w 348"/>
              <a:gd name="T61" fmla="*/ 152 h 345"/>
              <a:gd name="T62" fmla="*/ 20 w 348"/>
              <a:gd name="T63" fmla="*/ 172 h 345"/>
              <a:gd name="T64" fmla="*/ 0 w 348"/>
              <a:gd name="T65" fmla="*/ 193 h 345"/>
              <a:gd name="T66" fmla="*/ 10 w 348"/>
              <a:gd name="T67" fmla="*/ 264 h 345"/>
              <a:gd name="T68" fmla="*/ 10 w 348"/>
              <a:gd name="T69" fmla="*/ 284 h 345"/>
              <a:gd name="T70" fmla="*/ 0 w 348"/>
              <a:gd name="T71" fmla="*/ 335 h 345"/>
              <a:gd name="T72" fmla="*/ 52 w 348"/>
              <a:gd name="T73" fmla="*/ 345 h 345"/>
              <a:gd name="T74" fmla="*/ 72 w 348"/>
              <a:gd name="T75" fmla="*/ 325 h 345"/>
              <a:gd name="T76" fmla="*/ 92 w 348"/>
              <a:gd name="T77" fmla="*/ 345 h 345"/>
              <a:gd name="T78" fmla="*/ 164 w 348"/>
              <a:gd name="T79" fmla="*/ 335 h 345"/>
              <a:gd name="T80" fmla="*/ 184 w 348"/>
              <a:gd name="T81" fmla="*/ 335 h 345"/>
              <a:gd name="T82" fmla="*/ 255 w 348"/>
              <a:gd name="T83" fmla="*/ 345 h 345"/>
              <a:gd name="T84" fmla="*/ 276 w 348"/>
              <a:gd name="T85" fmla="*/ 325 h 345"/>
              <a:gd name="T86" fmla="*/ 296 w 348"/>
              <a:gd name="T87" fmla="*/ 345 h 345"/>
              <a:gd name="T88" fmla="*/ 348 w 348"/>
              <a:gd name="T89" fmla="*/ 335 h 345"/>
              <a:gd name="T90" fmla="*/ 338 w 348"/>
              <a:gd name="T91" fmla="*/ 284 h 345"/>
              <a:gd name="T92" fmla="*/ 338 w 348"/>
              <a:gd name="T93" fmla="*/ 264 h 345"/>
              <a:gd name="T94" fmla="*/ 348 w 348"/>
              <a:gd name="T95" fmla="*/ 193 h 345"/>
              <a:gd name="T96" fmla="*/ 327 w 348"/>
              <a:gd name="T97" fmla="*/ 172 h 345"/>
              <a:gd name="T98" fmla="*/ 348 w 348"/>
              <a:gd name="T99" fmla="*/ 152 h 345"/>
              <a:gd name="T100" fmla="*/ 338 w 348"/>
              <a:gd name="T101" fmla="*/ 81 h 345"/>
              <a:gd name="T102" fmla="*/ 338 w 348"/>
              <a:gd name="T103" fmla="*/ 61 h 345"/>
              <a:gd name="T104" fmla="*/ 276 w 348"/>
              <a:gd name="T105" fmla="*/ 284 h 345"/>
              <a:gd name="T106" fmla="*/ 62 w 348"/>
              <a:gd name="T107" fmla="*/ 274 h 345"/>
              <a:gd name="T108" fmla="*/ 72 w 348"/>
              <a:gd name="T109" fmla="*/ 61 h 345"/>
              <a:gd name="T110" fmla="*/ 286 w 348"/>
              <a:gd name="T111" fmla="*/ 71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48" h="345">
                <a:moveTo>
                  <a:pt x="137" y="263"/>
                </a:moveTo>
                <a:cubicBezTo>
                  <a:pt x="265" y="263"/>
                  <a:pt x="265" y="263"/>
                  <a:pt x="265" y="263"/>
                </a:cubicBezTo>
                <a:cubicBezTo>
                  <a:pt x="265" y="197"/>
                  <a:pt x="265" y="197"/>
                  <a:pt x="265" y="197"/>
                </a:cubicBezTo>
                <a:cubicBezTo>
                  <a:pt x="235" y="167"/>
                  <a:pt x="235" y="167"/>
                  <a:pt x="235" y="167"/>
                </a:cubicBezTo>
                <a:lnTo>
                  <a:pt x="137" y="263"/>
                </a:lnTo>
                <a:close/>
                <a:moveTo>
                  <a:pt x="174" y="142"/>
                </a:moveTo>
                <a:cubicBezTo>
                  <a:pt x="179" y="142"/>
                  <a:pt x="183" y="137"/>
                  <a:pt x="183" y="131"/>
                </a:cubicBezTo>
                <a:cubicBezTo>
                  <a:pt x="183" y="126"/>
                  <a:pt x="179" y="121"/>
                  <a:pt x="174" y="121"/>
                </a:cubicBezTo>
                <a:cubicBezTo>
                  <a:pt x="169" y="121"/>
                  <a:pt x="165" y="126"/>
                  <a:pt x="165" y="131"/>
                </a:cubicBezTo>
                <a:cubicBezTo>
                  <a:pt x="165" y="137"/>
                  <a:pt x="169" y="142"/>
                  <a:pt x="174" y="142"/>
                </a:cubicBezTo>
                <a:close/>
                <a:moveTo>
                  <a:pt x="134" y="185"/>
                </a:moveTo>
                <a:cubicBezTo>
                  <a:pt x="82" y="232"/>
                  <a:pt x="82" y="232"/>
                  <a:pt x="82" y="232"/>
                </a:cubicBezTo>
                <a:cubicBezTo>
                  <a:pt x="82" y="263"/>
                  <a:pt x="82" y="263"/>
                  <a:pt x="82" y="263"/>
                </a:cubicBezTo>
                <a:cubicBezTo>
                  <a:pt x="109" y="263"/>
                  <a:pt x="109" y="263"/>
                  <a:pt x="109" y="263"/>
                </a:cubicBezTo>
                <a:cubicBezTo>
                  <a:pt x="165" y="208"/>
                  <a:pt x="165" y="208"/>
                  <a:pt x="165" y="208"/>
                </a:cubicBezTo>
                <a:lnTo>
                  <a:pt x="134" y="185"/>
                </a:lnTo>
                <a:close/>
                <a:moveTo>
                  <a:pt x="82" y="206"/>
                </a:moveTo>
                <a:cubicBezTo>
                  <a:pt x="126" y="166"/>
                  <a:pt x="126" y="166"/>
                  <a:pt x="126" y="166"/>
                </a:cubicBezTo>
                <a:cubicBezTo>
                  <a:pt x="128" y="164"/>
                  <a:pt x="131" y="163"/>
                  <a:pt x="133" y="163"/>
                </a:cubicBezTo>
                <a:cubicBezTo>
                  <a:pt x="135" y="163"/>
                  <a:pt x="137" y="164"/>
                  <a:pt x="139" y="165"/>
                </a:cubicBezTo>
                <a:cubicBezTo>
                  <a:pt x="179" y="194"/>
                  <a:pt x="179" y="194"/>
                  <a:pt x="179" y="194"/>
                </a:cubicBezTo>
                <a:cubicBezTo>
                  <a:pt x="228" y="146"/>
                  <a:pt x="228" y="146"/>
                  <a:pt x="228" y="146"/>
                </a:cubicBezTo>
                <a:cubicBezTo>
                  <a:pt x="230" y="144"/>
                  <a:pt x="232" y="143"/>
                  <a:pt x="235" y="143"/>
                </a:cubicBezTo>
                <a:cubicBezTo>
                  <a:pt x="238" y="143"/>
                  <a:pt x="240" y="144"/>
                  <a:pt x="242" y="146"/>
                </a:cubicBezTo>
                <a:cubicBezTo>
                  <a:pt x="265" y="169"/>
                  <a:pt x="265" y="169"/>
                  <a:pt x="265" y="169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82" y="82"/>
                  <a:pt x="82" y="82"/>
                  <a:pt x="82" y="82"/>
                </a:cubicBezTo>
                <a:lnTo>
                  <a:pt x="82" y="206"/>
                </a:lnTo>
                <a:close/>
                <a:moveTo>
                  <a:pt x="174" y="102"/>
                </a:moveTo>
                <a:cubicBezTo>
                  <a:pt x="186" y="102"/>
                  <a:pt x="197" y="110"/>
                  <a:pt x="202" y="121"/>
                </a:cubicBezTo>
                <a:cubicBezTo>
                  <a:pt x="207" y="132"/>
                  <a:pt x="204" y="145"/>
                  <a:pt x="195" y="154"/>
                </a:cubicBezTo>
                <a:cubicBezTo>
                  <a:pt x="190" y="160"/>
                  <a:pt x="182" y="163"/>
                  <a:pt x="174" y="163"/>
                </a:cubicBezTo>
                <a:cubicBezTo>
                  <a:pt x="170" y="163"/>
                  <a:pt x="166" y="162"/>
                  <a:pt x="162" y="161"/>
                </a:cubicBezTo>
                <a:cubicBezTo>
                  <a:pt x="151" y="156"/>
                  <a:pt x="143" y="145"/>
                  <a:pt x="143" y="133"/>
                </a:cubicBezTo>
                <a:cubicBezTo>
                  <a:pt x="143" y="116"/>
                  <a:pt x="157" y="102"/>
                  <a:pt x="174" y="102"/>
                </a:cubicBezTo>
                <a:close/>
                <a:moveTo>
                  <a:pt x="338" y="61"/>
                </a:moveTo>
                <a:cubicBezTo>
                  <a:pt x="343" y="61"/>
                  <a:pt x="348" y="57"/>
                  <a:pt x="348" y="51"/>
                </a:cubicBezTo>
                <a:cubicBezTo>
                  <a:pt x="348" y="10"/>
                  <a:pt x="348" y="10"/>
                  <a:pt x="348" y="10"/>
                </a:cubicBezTo>
                <a:cubicBezTo>
                  <a:pt x="348" y="4"/>
                  <a:pt x="343" y="0"/>
                  <a:pt x="338" y="0"/>
                </a:cubicBezTo>
                <a:cubicBezTo>
                  <a:pt x="296" y="0"/>
                  <a:pt x="296" y="0"/>
                  <a:pt x="296" y="0"/>
                </a:cubicBezTo>
                <a:cubicBezTo>
                  <a:pt x="291" y="0"/>
                  <a:pt x="286" y="4"/>
                  <a:pt x="286" y="10"/>
                </a:cubicBezTo>
                <a:cubicBezTo>
                  <a:pt x="286" y="15"/>
                  <a:pt x="281" y="20"/>
                  <a:pt x="276" y="20"/>
                </a:cubicBezTo>
                <a:cubicBezTo>
                  <a:pt x="270" y="20"/>
                  <a:pt x="266" y="15"/>
                  <a:pt x="266" y="10"/>
                </a:cubicBezTo>
                <a:cubicBezTo>
                  <a:pt x="266" y="4"/>
                  <a:pt x="261" y="0"/>
                  <a:pt x="255" y="0"/>
                </a:cubicBezTo>
                <a:cubicBezTo>
                  <a:pt x="194" y="0"/>
                  <a:pt x="194" y="0"/>
                  <a:pt x="194" y="0"/>
                </a:cubicBezTo>
                <a:cubicBezTo>
                  <a:pt x="189" y="0"/>
                  <a:pt x="184" y="4"/>
                  <a:pt x="184" y="10"/>
                </a:cubicBezTo>
                <a:cubicBezTo>
                  <a:pt x="184" y="15"/>
                  <a:pt x="179" y="20"/>
                  <a:pt x="174" y="20"/>
                </a:cubicBezTo>
                <a:cubicBezTo>
                  <a:pt x="168" y="20"/>
                  <a:pt x="164" y="15"/>
                  <a:pt x="164" y="10"/>
                </a:cubicBezTo>
                <a:cubicBezTo>
                  <a:pt x="164" y="4"/>
                  <a:pt x="159" y="0"/>
                  <a:pt x="153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87" y="0"/>
                  <a:pt x="82" y="4"/>
                  <a:pt x="82" y="10"/>
                </a:cubicBezTo>
                <a:cubicBezTo>
                  <a:pt x="82" y="15"/>
                  <a:pt x="78" y="20"/>
                  <a:pt x="72" y="20"/>
                </a:cubicBezTo>
                <a:cubicBezTo>
                  <a:pt x="66" y="20"/>
                  <a:pt x="62" y="15"/>
                  <a:pt x="62" y="10"/>
                </a:cubicBezTo>
                <a:cubicBezTo>
                  <a:pt x="62" y="4"/>
                  <a:pt x="57" y="0"/>
                  <a:pt x="52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57"/>
                  <a:pt x="4" y="61"/>
                  <a:pt x="10" y="61"/>
                </a:cubicBezTo>
                <a:cubicBezTo>
                  <a:pt x="16" y="61"/>
                  <a:pt x="20" y="66"/>
                  <a:pt x="20" y="71"/>
                </a:cubicBezTo>
                <a:cubicBezTo>
                  <a:pt x="20" y="77"/>
                  <a:pt x="16" y="81"/>
                  <a:pt x="10" y="81"/>
                </a:cubicBezTo>
                <a:cubicBezTo>
                  <a:pt x="4" y="81"/>
                  <a:pt x="0" y="86"/>
                  <a:pt x="0" y="91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58"/>
                  <a:pt x="4" y="162"/>
                  <a:pt x="10" y="162"/>
                </a:cubicBezTo>
                <a:cubicBezTo>
                  <a:pt x="16" y="162"/>
                  <a:pt x="20" y="167"/>
                  <a:pt x="20" y="172"/>
                </a:cubicBezTo>
                <a:cubicBezTo>
                  <a:pt x="20" y="178"/>
                  <a:pt x="16" y="183"/>
                  <a:pt x="10" y="183"/>
                </a:cubicBezTo>
                <a:cubicBezTo>
                  <a:pt x="4" y="183"/>
                  <a:pt x="0" y="187"/>
                  <a:pt x="0" y="193"/>
                </a:cubicBezTo>
                <a:cubicBezTo>
                  <a:pt x="0" y="254"/>
                  <a:pt x="0" y="254"/>
                  <a:pt x="0" y="254"/>
                </a:cubicBezTo>
                <a:cubicBezTo>
                  <a:pt x="0" y="259"/>
                  <a:pt x="4" y="264"/>
                  <a:pt x="10" y="264"/>
                </a:cubicBezTo>
                <a:cubicBezTo>
                  <a:pt x="16" y="264"/>
                  <a:pt x="20" y="268"/>
                  <a:pt x="20" y="274"/>
                </a:cubicBezTo>
                <a:cubicBezTo>
                  <a:pt x="20" y="279"/>
                  <a:pt x="16" y="284"/>
                  <a:pt x="10" y="284"/>
                </a:cubicBezTo>
                <a:cubicBezTo>
                  <a:pt x="4" y="284"/>
                  <a:pt x="0" y="288"/>
                  <a:pt x="0" y="294"/>
                </a:cubicBezTo>
                <a:cubicBezTo>
                  <a:pt x="0" y="335"/>
                  <a:pt x="0" y="335"/>
                  <a:pt x="0" y="335"/>
                </a:cubicBezTo>
                <a:cubicBezTo>
                  <a:pt x="0" y="341"/>
                  <a:pt x="4" y="345"/>
                  <a:pt x="10" y="345"/>
                </a:cubicBezTo>
                <a:cubicBezTo>
                  <a:pt x="52" y="345"/>
                  <a:pt x="52" y="345"/>
                  <a:pt x="52" y="345"/>
                </a:cubicBezTo>
                <a:cubicBezTo>
                  <a:pt x="57" y="345"/>
                  <a:pt x="62" y="341"/>
                  <a:pt x="62" y="335"/>
                </a:cubicBezTo>
                <a:cubicBezTo>
                  <a:pt x="62" y="330"/>
                  <a:pt x="66" y="325"/>
                  <a:pt x="72" y="325"/>
                </a:cubicBezTo>
                <a:cubicBezTo>
                  <a:pt x="78" y="325"/>
                  <a:pt x="82" y="330"/>
                  <a:pt x="82" y="335"/>
                </a:cubicBezTo>
                <a:cubicBezTo>
                  <a:pt x="82" y="341"/>
                  <a:pt x="87" y="345"/>
                  <a:pt x="92" y="345"/>
                </a:cubicBezTo>
                <a:cubicBezTo>
                  <a:pt x="153" y="345"/>
                  <a:pt x="153" y="345"/>
                  <a:pt x="153" y="345"/>
                </a:cubicBezTo>
                <a:cubicBezTo>
                  <a:pt x="159" y="345"/>
                  <a:pt x="164" y="341"/>
                  <a:pt x="164" y="335"/>
                </a:cubicBezTo>
                <a:cubicBezTo>
                  <a:pt x="164" y="330"/>
                  <a:pt x="168" y="325"/>
                  <a:pt x="174" y="325"/>
                </a:cubicBezTo>
                <a:cubicBezTo>
                  <a:pt x="179" y="325"/>
                  <a:pt x="184" y="330"/>
                  <a:pt x="184" y="335"/>
                </a:cubicBezTo>
                <a:cubicBezTo>
                  <a:pt x="184" y="341"/>
                  <a:pt x="189" y="345"/>
                  <a:pt x="194" y="345"/>
                </a:cubicBezTo>
                <a:cubicBezTo>
                  <a:pt x="255" y="345"/>
                  <a:pt x="255" y="345"/>
                  <a:pt x="255" y="345"/>
                </a:cubicBezTo>
                <a:cubicBezTo>
                  <a:pt x="261" y="345"/>
                  <a:pt x="266" y="341"/>
                  <a:pt x="266" y="335"/>
                </a:cubicBezTo>
                <a:cubicBezTo>
                  <a:pt x="266" y="330"/>
                  <a:pt x="270" y="325"/>
                  <a:pt x="276" y="325"/>
                </a:cubicBezTo>
                <a:cubicBezTo>
                  <a:pt x="281" y="325"/>
                  <a:pt x="286" y="330"/>
                  <a:pt x="286" y="335"/>
                </a:cubicBezTo>
                <a:cubicBezTo>
                  <a:pt x="286" y="341"/>
                  <a:pt x="291" y="345"/>
                  <a:pt x="296" y="345"/>
                </a:cubicBezTo>
                <a:cubicBezTo>
                  <a:pt x="338" y="345"/>
                  <a:pt x="338" y="345"/>
                  <a:pt x="338" y="345"/>
                </a:cubicBezTo>
                <a:cubicBezTo>
                  <a:pt x="343" y="345"/>
                  <a:pt x="348" y="341"/>
                  <a:pt x="348" y="335"/>
                </a:cubicBezTo>
                <a:cubicBezTo>
                  <a:pt x="348" y="294"/>
                  <a:pt x="348" y="294"/>
                  <a:pt x="348" y="294"/>
                </a:cubicBezTo>
                <a:cubicBezTo>
                  <a:pt x="348" y="288"/>
                  <a:pt x="343" y="284"/>
                  <a:pt x="338" y="284"/>
                </a:cubicBezTo>
                <a:cubicBezTo>
                  <a:pt x="332" y="284"/>
                  <a:pt x="327" y="279"/>
                  <a:pt x="327" y="274"/>
                </a:cubicBezTo>
                <a:cubicBezTo>
                  <a:pt x="327" y="268"/>
                  <a:pt x="332" y="264"/>
                  <a:pt x="338" y="264"/>
                </a:cubicBezTo>
                <a:cubicBezTo>
                  <a:pt x="343" y="264"/>
                  <a:pt x="348" y="259"/>
                  <a:pt x="348" y="254"/>
                </a:cubicBezTo>
                <a:cubicBezTo>
                  <a:pt x="348" y="193"/>
                  <a:pt x="348" y="193"/>
                  <a:pt x="348" y="193"/>
                </a:cubicBezTo>
                <a:cubicBezTo>
                  <a:pt x="348" y="187"/>
                  <a:pt x="343" y="183"/>
                  <a:pt x="338" y="183"/>
                </a:cubicBezTo>
                <a:cubicBezTo>
                  <a:pt x="332" y="183"/>
                  <a:pt x="327" y="178"/>
                  <a:pt x="327" y="172"/>
                </a:cubicBezTo>
                <a:cubicBezTo>
                  <a:pt x="327" y="167"/>
                  <a:pt x="332" y="162"/>
                  <a:pt x="338" y="162"/>
                </a:cubicBezTo>
                <a:cubicBezTo>
                  <a:pt x="343" y="162"/>
                  <a:pt x="348" y="158"/>
                  <a:pt x="348" y="152"/>
                </a:cubicBezTo>
                <a:cubicBezTo>
                  <a:pt x="348" y="91"/>
                  <a:pt x="348" y="91"/>
                  <a:pt x="348" y="91"/>
                </a:cubicBezTo>
                <a:cubicBezTo>
                  <a:pt x="348" y="86"/>
                  <a:pt x="343" y="81"/>
                  <a:pt x="338" y="81"/>
                </a:cubicBezTo>
                <a:cubicBezTo>
                  <a:pt x="332" y="81"/>
                  <a:pt x="327" y="77"/>
                  <a:pt x="327" y="71"/>
                </a:cubicBezTo>
                <a:cubicBezTo>
                  <a:pt x="327" y="66"/>
                  <a:pt x="332" y="61"/>
                  <a:pt x="338" y="61"/>
                </a:cubicBezTo>
                <a:close/>
                <a:moveTo>
                  <a:pt x="286" y="274"/>
                </a:moveTo>
                <a:cubicBezTo>
                  <a:pt x="286" y="279"/>
                  <a:pt x="281" y="284"/>
                  <a:pt x="276" y="284"/>
                </a:cubicBezTo>
                <a:cubicBezTo>
                  <a:pt x="72" y="284"/>
                  <a:pt x="72" y="284"/>
                  <a:pt x="72" y="284"/>
                </a:cubicBezTo>
                <a:cubicBezTo>
                  <a:pt x="66" y="284"/>
                  <a:pt x="62" y="279"/>
                  <a:pt x="62" y="274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66"/>
                  <a:pt x="66" y="61"/>
                  <a:pt x="72" y="61"/>
                </a:cubicBezTo>
                <a:cubicBezTo>
                  <a:pt x="276" y="61"/>
                  <a:pt x="276" y="61"/>
                  <a:pt x="276" y="61"/>
                </a:cubicBezTo>
                <a:cubicBezTo>
                  <a:pt x="281" y="61"/>
                  <a:pt x="286" y="66"/>
                  <a:pt x="286" y="71"/>
                </a:cubicBezTo>
                <a:lnTo>
                  <a:pt x="286" y="27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5" name="Freeform 18">
            <a:extLst>
              <a:ext uri="{FF2B5EF4-FFF2-40B4-BE49-F238E27FC236}">
                <a16:creationId xmlns:a16="http://schemas.microsoft.com/office/drawing/2014/main" id="{B3486AF9-6998-A9F7-3680-16C0EA37493E}"/>
              </a:ext>
            </a:extLst>
          </p:cNvPr>
          <p:cNvSpPr>
            <a:spLocks noEditPoints="1"/>
          </p:cNvSpPr>
          <p:nvPr/>
        </p:nvSpPr>
        <p:spPr bwMode="auto">
          <a:xfrm>
            <a:off x="6224380" y="1378204"/>
            <a:ext cx="265176" cy="232410"/>
          </a:xfrm>
          <a:custGeom>
            <a:avLst/>
            <a:gdLst>
              <a:gd name="T0" fmla="*/ 183 w 348"/>
              <a:gd name="T1" fmla="*/ 173 h 305"/>
              <a:gd name="T2" fmla="*/ 163 w 348"/>
              <a:gd name="T3" fmla="*/ 173 h 305"/>
              <a:gd name="T4" fmla="*/ 318 w 348"/>
              <a:gd name="T5" fmla="*/ 41 h 305"/>
              <a:gd name="T6" fmla="*/ 245 w 348"/>
              <a:gd name="T7" fmla="*/ 31 h 305"/>
              <a:gd name="T8" fmla="*/ 133 w 348"/>
              <a:gd name="T9" fmla="*/ 0 h 305"/>
              <a:gd name="T10" fmla="*/ 103 w 348"/>
              <a:gd name="T11" fmla="*/ 41 h 305"/>
              <a:gd name="T12" fmla="*/ 82 w 348"/>
              <a:gd name="T13" fmla="*/ 31 h 305"/>
              <a:gd name="T14" fmla="*/ 20 w 348"/>
              <a:gd name="T15" fmla="*/ 31 h 305"/>
              <a:gd name="T16" fmla="*/ 0 w 348"/>
              <a:gd name="T17" fmla="*/ 71 h 305"/>
              <a:gd name="T18" fmla="*/ 31 w 348"/>
              <a:gd name="T19" fmla="*/ 82 h 305"/>
              <a:gd name="T20" fmla="*/ 61 w 348"/>
              <a:gd name="T21" fmla="*/ 163 h 305"/>
              <a:gd name="T22" fmla="*/ 174 w 348"/>
              <a:gd name="T23" fmla="*/ 102 h 305"/>
              <a:gd name="T24" fmla="*/ 287 w 348"/>
              <a:gd name="T25" fmla="*/ 163 h 305"/>
              <a:gd name="T26" fmla="*/ 318 w 348"/>
              <a:gd name="T27" fmla="*/ 82 h 305"/>
              <a:gd name="T28" fmla="*/ 348 w 348"/>
              <a:gd name="T29" fmla="*/ 71 h 305"/>
              <a:gd name="T30" fmla="*/ 61 w 348"/>
              <a:gd name="T31" fmla="*/ 41 h 305"/>
              <a:gd name="T32" fmla="*/ 41 w 348"/>
              <a:gd name="T33" fmla="*/ 31 h 305"/>
              <a:gd name="T34" fmla="*/ 61 w 348"/>
              <a:gd name="T35" fmla="*/ 31 h 305"/>
              <a:gd name="T36" fmla="*/ 99 w 348"/>
              <a:gd name="T37" fmla="*/ 99 h 305"/>
              <a:gd name="T38" fmla="*/ 82 w 348"/>
              <a:gd name="T39" fmla="*/ 92 h 305"/>
              <a:gd name="T40" fmla="*/ 99 w 348"/>
              <a:gd name="T41" fmla="*/ 99 h 305"/>
              <a:gd name="T42" fmla="*/ 123 w 348"/>
              <a:gd name="T43" fmla="*/ 41 h 305"/>
              <a:gd name="T44" fmla="*/ 133 w 348"/>
              <a:gd name="T45" fmla="*/ 21 h 305"/>
              <a:gd name="T46" fmla="*/ 225 w 348"/>
              <a:gd name="T47" fmla="*/ 31 h 305"/>
              <a:gd name="T48" fmla="*/ 307 w 348"/>
              <a:gd name="T49" fmla="*/ 111 h 305"/>
              <a:gd name="T50" fmla="*/ 317 w 348"/>
              <a:gd name="T51" fmla="*/ 243 h 305"/>
              <a:gd name="T52" fmla="*/ 348 w 348"/>
              <a:gd name="T53" fmla="*/ 101 h 305"/>
              <a:gd name="T54" fmla="*/ 307 w 348"/>
              <a:gd name="T55" fmla="*/ 111 h 305"/>
              <a:gd name="T56" fmla="*/ 41 w 348"/>
              <a:gd name="T57" fmla="*/ 111 h 305"/>
              <a:gd name="T58" fmla="*/ 0 w 348"/>
              <a:gd name="T59" fmla="*/ 101 h 305"/>
              <a:gd name="T60" fmla="*/ 31 w 348"/>
              <a:gd name="T61" fmla="*/ 243 h 305"/>
              <a:gd name="T62" fmla="*/ 174 w 348"/>
              <a:gd name="T63" fmla="*/ 225 h 305"/>
              <a:gd name="T64" fmla="*/ 224 w 348"/>
              <a:gd name="T65" fmla="*/ 173 h 305"/>
              <a:gd name="T66" fmla="*/ 127 w 348"/>
              <a:gd name="T67" fmla="*/ 153 h 305"/>
              <a:gd name="T68" fmla="*/ 174 w 348"/>
              <a:gd name="T69" fmla="*/ 225 h 305"/>
              <a:gd name="T70" fmla="*/ 174 w 348"/>
              <a:gd name="T71" fmla="*/ 142 h 305"/>
              <a:gd name="T72" fmla="*/ 204 w 348"/>
              <a:gd name="T73" fmla="*/ 173 h 305"/>
              <a:gd name="T74" fmla="*/ 146 w 348"/>
              <a:gd name="T75" fmla="*/ 185 h 305"/>
              <a:gd name="T76" fmla="*/ 287 w 348"/>
              <a:gd name="T77" fmla="*/ 234 h 305"/>
              <a:gd name="T78" fmla="*/ 244 w 348"/>
              <a:gd name="T79" fmla="*/ 183 h 305"/>
              <a:gd name="T80" fmla="*/ 104 w 348"/>
              <a:gd name="T81" fmla="*/ 183 h 305"/>
              <a:gd name="T82" fmla="*/ 61 w 348"/>
              <a:gd name="T83" fmla="*/ 234 h 305"/>
              <a:gd name="T84" fmla="*/ 0 w 348"/>
              <a:gd name="T85" fmla="*/ 264 h 305"/>
              <a:gd name="T86" fmla="*/ 31 w 348"/>
              <a:gd name="T87" fmla="*/ 305 h 305"/>
              <a:gd name="T88" fmla="*/ 348 w 348"/>
              <a:gd name="T89" fmla="*/ 274 h 305"/>
              <a:gd name="T90" fmla="*/ 318 w 348"/>
              <a:gd name="T91" fmla="*/ 264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8" h="305">
                <a:moveTo>
                  <a:pt x="173" y="183"/>
                </a:moveTo>
                <a:cubicBezTo>
                  <a:pt x="179" y="183"/>
                  <a:pt x="183" y="179"/>
                  <a:pt x="183" y="173"/>
                </a:cubicBezTo>
                <a:cubicBezTo>
                  <a:pt x="183" y="167"/>
                  <a:pt x="179" y="163"/>
                  <a:pt x="173" y="163"/>
                </a:cubicBezTo>
                <a:cubicBezTo>
                  <a:pt x="167" y="163"/>
                  <a:pt x="163" y="167"/>
                  <a:pt x="163" y="173"/>
                </a:cubicBezTo>
                <a:cubicBezTo>
                  <a:pt x="163" y="179"/>
                  <a:pt x="167" y="183"/>
                  <a:pt x="173" y="183"/>
                </a:cubicBezTo>
                <a:close/>
                <a:moveTo>
                  <a:pt x="318" y="41"/>
                </a:moveTo>
                <a:cubicBezTo>
                  <a:pt x="245" y="41"/>
                  <a:pt x="245" y="41"/>
                  <a:pt x="245" y="41"/>
                </a:cubicBezTo>
                <a:cubicBezTo>
                  <a:pt x="245" y="31"/>
                  <a:pt x="245" y="31"/>
                  <a:pt x="245" y="31"/>
                </a:cubicBezTo>
                <a:cubicBezTo>
                  <a:pt x="245" y="14"/>
                  <a:pt x="232" y="0"/>
                  <a:pt x="215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16" y="0"/>
                  <a:pt x="103" y="14"/>
                  <a:pt x="103" y="31"/>
                </a:cubicBezTo>
                <a:cubicBezTo>
                  <a:pt x="103" y="41"/>
                  <a:pt x="103" y="41"/>
                  <a:pt x="103" y="41"/>
                </a:cubicBezTo>
                <a:cubicBezTo>
                  <a:pt x="82" y="41"/>
                  <a:pt x="82" y="41"/>
                  <a:pt x="82" y="41"/>
                </a:cubicBezTo>
                <a:cubicBezTo>
                  <a:pt x="82" y="31"/>
                  <a:pt x="82" y="31"/>
                  <a:pt x="82" y="31"/>
                </a:cubicBezTo>
                <a:cubicBezTo>
                  <a:pt x="82" y="14"/>
                  <a:pt x="68" y="0"/>
                  <a:pt x="51" y="0"/>
                </a:cubicBezTo>
                <a:cubicBezTo>
                  <a:pt x="34" y="0"/>
                  <a:pt x="20" y="14"/>
                  <a:pt x="20" y="31"/>
                </a:cubicBezTo>
                <a:cubicBezTo>
                  <a:pt x="20" y="43"/>
                  <a:pt x="20" y="43"/>
                  <a:pt x="20" y="43"/>
                </a:cubicBezTo>
                <a:cubicBezTo>
                  <a:pt x="8" y="47"/>
                  <a:pt x="0" y="58"/>
                  <a:pt x="0" y="71"/>
                </a:cubicBezTo>
                <a:cubicBezTo>
                  <a:pt x="0" y="82"/>
                  <a:pt x="0" y="82"/>
                  <a:pt x="0" y="82"/>
                </a:cubicBezTo>
                <a:cubicBezTo>
                  <a:pt x="31" y="82"/>
                  <a:pt x="31" y="82"/>
                  <a:pt x="31" y="82"/>
                </a:cubicBezTo>
                <a:cubicBezTo>
                  <a:pt x="48" y="82"/>
                  <a:pt x="61" y="95"/>
                  <a:pt x="61" y="112"/>
                </a:cubicBezTo>
                <a:cubicBezTo>
                  <a:pt x="61" y="163"/>
                  <a:pt x="61" y="163"/>
                  <a:pt x="61" y="163"/>
                </a:cubicBezTo>
                <a:cubicBezTo>
                  <a:pt x="104" y="163"/>
                  <a:pt x="104" y="163"/>
                  <a:pt x="104" y="163"/>
                </a:cubicBezTo>
                <a:cubicBezTo>
                  <a:pt x="109" y="128"/>
                  <a:pt x="138" y="102"/>
                  <a:pt x="174" y="102"/>
                </a:cubicBezTo>
                <a:cubicBezTo>
                  <a:pt x="210" y="102"/>
                  <a:pt x="239" y="128"/>
                  <a:pt x="244" y="163"/>
                </a:cubicBezTo>
                <a:cubicBezTo>
                  <a:pt x="287" y="163"/>
                  <a:pt x="287" y="163"/>
                  <a:pt x="287" y="163"/>
                </a:cubicBezTo>
                <a:cubicBezTo>
                  <a:pt x="287" y="112"/>
                  <a:pt x="287" y="112"/>
                  <a:pt x="287" y="112"/>
                </a:cubicBezTo>
                <a:cubicBezTo>
                  <a:pt x="287" y="95"/>
                  <a:pt x="301" y="82"/>
                  <a:pt x="318" y="82"/>
                </a:cubicBezTo>
                <a:cubicBezTo>
                  <a:pt x="348" y="82"/>
                  <a:pt x="348" y="82"/>
                  <a:pt x="348" y="82"/>
                </a:cubicBezTo>
                <a:cubicBezTo>
                  <a:pt x="348" y="71"/>
                  <a:pt x="348" y="71"/>
                  <a:pt x="348" y="71"/>
                </a:cubicBezTo>
                <a:cubicBezTo>
                  <a:pt x="348" y="54"/>
                  <a:pt x="334" y="41"/>
                  <a:pt x="318" y="41"/>
                </a:cubicBezTo>
                <a:close/>
                <a:moveTo>
                  <a:pt x="61" y="41"/>
                </a:moveTo>
                <a:cubicBezTo>
                  <a:pt x="41" y="41"/>
                  <a:pt x="41" y="41"/>
                  <a:pt x="41" y="41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25"/>
                  <a:pt x="45" y="21"/>
                  <a:pt x="51" y="21"/>
                </a:cubicBezTo>
                <a:cubicBezTo>
                  <a:pt x="57" y="21"/>
                  <a:pt x="61" y="25"/>
                  <a:pt x="61" y="31"/>
                </a:cubicBezTo>
                <a:lnTo>
                  <a:pt x="61" y="41"/>
                </a:lnTo>
                <a:close/>
                <a:moveTo>
                  <a:pt x="99" y="99"/>
                </a:moveTo>
                <a:cubicBezTo>
                  <a:pt x="97" y="101"/>
                  <a:pt x="94" y="102"/>
                  <a:pt x="92" y="102"/>
                </a:cubicBezTo>
                <a:cubicBezTo>
                  <a:pt x="87" y="102"/>
                  <a:pt x="82" y="98"/>
                  <a:pt x="82" y="92"/>
                </a:cubicBezTo>
                <a:cubicBezTo>
                  <a:pt x="82" y="86"/>
                  <a:pt x="86" y="82"/>
                  <a:pt x="92" y="82"/>
                </a:cubicBezTo>
                <a:cubicBezTo>
                  <a:pt x="101" y="82"/>
                  <a:pt x="105" y="92"/>
                  <a:pt x="99" y="99"/>
                </a:cubicBezTo>
                <a:close/>
                <a:moveTo>
                  <a:pt x="225" y="41"/>
                </a:moveTo>
                <a:cubicBezTo>
                  <a:pt x="123" y="41"/>
                  <a:pt x="123" y="41"/>
                  <a:pt x="123" y="41"/>
                </a:cubicBezTo>
                <a:cubicBezTo>
                  <a:pt x="123" y="31"/>
                  <a:pt x="123" y="31"/>
                  <a:pt x="123" y="31"/>
                </a:cubicBezTo>
                <a:cubicBezTo>
                  <a:pt x="123" y="25"/>
                  <a:pt x="128" y="21"/>
                  <a:pt x="133" y="21"/>
                </a:cubicBezTo>
                <a:cubicBezTo>
                  <a:pt x="215" y="21"/>
                  <a:pt x="215" y="21"/>
                  <a:pt x="215" y="21"/>
                </a:cubicBezTo>
                <a:cubicBezTo>
                  <a:pt x="221" y="21"/>
                  <a:pt x="225" y="25"/>
                  <a:pt x="225" y="31"/>
                </a:cubicBezTo>
                <a:lnTo>
                  <a:pt x="225" y="41"/>
                </a:lnTo>
                <a:close/>
                <a:moveTo>
                  <a:pt x="307" y="111"/>
                </a:moveTo>
                <a:cubicBezTo>
                  <a:pt x="307" y="233"/>
                  <a:pt x="307" y="233"/>
                  <a:pt x="307" y="233"/>
                </a:cubicBezTo>
                <a:cubicBezTo>
                  <a:pt x="307" y="238"/>
                  <a:pt x="311" y="243"/>
                  <a:pt x="317" y="243"/>
                </a:cubicBezTo>
                <a:cubicBezTo>
                  <a:pt x="348" y="243"/>
                  <a:pt x="348" y="243"/>
                  <a:pt x="348" y="243"/>
                </a:cubicBezTo>
                <a:cubicBezTo>
                  <a:pt x="348" y="101"/>
                  <a:pt x="348" y="101"/>
                  <a:pt x="348" y="101"/>
                </a:cubicBezTo>
                <a:cubicBezTo>
                  <a:pt x="317" y="101"/>
                  <a:pt x="317" y="101"/>
                  <a:pt x="317" y="101"/>
                </a:cubicBezTo>
                <a:cubicBezTo>
                  <a:pt x="311" y="101"/>
                  <a:pt x="307" y="105"/>
                  <a:pt x="307" y="111"/>
                </a:cubicBezTo>
                <a:close/>
                <a:moveTo>
                  <a:pt x="41" y="233"/>
                </a:moveTo>
                <a:cubicBezTo>
                  <a:pt x="41" y="111"/>
                  <a:pt x="41" y="111"/>
                  <a:pt x="41" y="111"/>
                </a:cubicBezTo>
                <a:cubicBezTo>
                  <a:pt x="41" y="105"/>
                  <a:pt x="37" y="101"/>
                  <a:pt x="31" y="101"/>
                </a:cubicBezTo>
                <a:cubicBezTo>
                  <a:pt x="0" y="101"/>
                  <a:pt x="0" y="101"/>
                  <a:pt x="0" y="101"/>
                </a:cubicBezTo>
                <a:cubicBezTo>
                  <a:pt x="0" y="243"/>
                  <a:pt x="0" y="243"/>
                  <a:pt x="0" y="243"/>
                </a:cubicBezTo>
                <a:cubicBezTo>
                  <a:pt x="31" y="243"/>
                  <a:pt x="31" y="243"/>
                  <a:pt x="31" y="243"/>
                </a:cubicBezTo>
                <a:cubicBezTo>
                  <a:pt x="37" y="243"/>
                  <a:pt x="41" y="238"/>
                  <a:pt x="41" y="233"/>
                </a:cubicBezTo>
                <a:close/>
                <a:moveTo>
                  <a:pt x="174" y="225"/>
                </a:moveTo>
                <a:cubicBezTo>
                  <a:pt x="180" y="225"/>
                  <a:pt x="187" y="223"/>
                  <a:pt x="193" y="221"/>
                </a:cubicBezTo>
                <a:cubicBezTo>
                  <a:pt x="212" y="213"/>
                  <a:pt x="224" y="194"/>
                  <a:pt x="224" y="173"/>
                </a:cubicBezTo>
                <a:cubicBezTo>
                  <a:pt x="224" y="145"/>
                  <a:pt x="202" y="122"/>
                  <a:pt x="174" y="122"/>
                </a:cubicBezTo>
                <a:cubicBezTo>
                  <a:pt x="153" y="122"/>
                  <a:pt x="135" y="134"/>
                  <a:pt x="127" y="153"/>
                </a:cubicBezTo>
                <a:cubicBezTo>
                  <a:pt x="119" y="173"/>
                  <a:pt x="123" y="195"/>
                  <a:pt x="138" y="210"/>
                </a:cubicBezTo>
                <a:cubicBezTo>
                  <a:pt x="148" y="219"/>
                  <a:pt x="161" y="225"/>
                  <a:pt x="174" y="225"/>
                </a:cubicBezTo>
                <a:close/>
                <a:moveTo>
                  <a:pt x="152" y="151"/>
                </a:moveTo>
                <a:cubicBezTo>
                  <a:pt x="158" y="145"/>
                  <a:pt x="166" y="142"/>
                  <a:pt x="174" y="142"/>
                </a:cubicBezTo>
                <a:cubicBezTo>
                  <a:pt x="178" y="142"/>
                  <a:pt x="182" y="143"/>
                  <a:pt x="185" y="145"/>
                </a:cubicBezTo>
                <a:cubicBezTo>
                  <a:pt x="197" y="149"/>
                  <a:pt x="204" y="161"/>
                  <a:pt x="204" y="173"/>
                </a:cubicBezTo>
                <a:cubicBezTo>
                  <a:pt x="204" y="190"/>
                  <a:pt x="191" y="204"/>
                  <a:pt x="174" y="204"/>
                </a:cubicBezTo>
                <a:cubicBezTo>
                  <a:pt x="161" y="204"/>
                  <a:pt x="150" y="196"/>
                  <a:pt x="146" y="185"/>
                </a:cubicBezTo>
                <a:cubicBezTo>
                  <a:pt x="141" y="173"/>
                  <a:pt x="144" y="160"/>
                  <a:pt x="152" y="151"/>
                </a:cubicBezTo>
                <a:close/>
                <a:moveTo>
                  <a:pt x="287" y="234"/>
                </a:moveTo>
                <a:cubicBezTo>
                  <a:pt x="287" y="183"/>
                  <a:pt x="287" y="183"/>
                  <a:pt x="287" y="183"/>
                </a:cubicBezTo>
                <a:cubicBezTo>
                  <a:pt x="244" y="183"/>
                  <a:pt x="244" y="183"/>
                  <a:pt x="244" y="183"/>
                </a:cubicBezTo>
                <a:cubicBezTo>
                  <a:pt x="239" y="218"/>
                  <a:pt x="210" y="244"/>
                  <a:pt x="174" y="244"/>
                </a:cubicBezTo>
                <a:cubicBezTo>
                  <a:pt x="138" y="244"/>
                  <a:pt x="109" y="218"/>
                  <a:pt x="104" y="183"/>
                </a:cubicBezTo>
                <a:cubicBezTo>
                  <a:pt x="61" y="183"/>
                  <a:pt x="61" y="183"/>
                  <a:pt x="61" y="183"/>
                </a:cubicBezTo>
                <a:cubicBezTo>
                  <a:pt x="61" y="234"/>
                  <a:pt x="61" y="234"/>
                  <a:pt x="61" y="234"/>
                </a:cubicBezTo>
                <a:cubicBezTo>
                  <a:pt x="61" y="251"/>
                  <a:pt x="48" y="264"/>
                  <a:pt x="31" y="264"/>
                </a:cubicBezTo>
                <a:cubicBezTo>
                  <a:pt x="0" y="264"/>
                  <a:pt x="0" y="264"/>
                  <a:pt x="0" y="264"/>
                </a:cubicBezTo>
                <a:cubicBezTo>
                  <a:pt x="0" y="274"/>
                  <a:pt x="0" y="274"/>
                  <a:pt x="0" y="274"/>
                </a:cubicBezTo>
                <a:cubicBezTo>
                  <a:pt x="0" y="291"/>
                  <a:pt x="14" y="305"/>
                  <a:pt x="31" y="305"/>
                </a:cubicBezTo>
                <a:cubicBezTo>
                  <a:pt x="318" y="305"/>
                  <a:pt x="318" y="305"/>
                  <a:pt x="318" y="305"/>
                </a:cubicBezTo>
                <a:cubicBezTo>
                  <a:pt x="334" y="305"/>
                  <a:pt x="348" y="291"/>
                  <a:pt x="348" y="274"/>
                </a:cubicBezTo>
                <a:cubicBezTo>
                  <a:pt x="348" y="264"/>
                  <a:pt x="348" y="264"/>
                  <a:pt x="348" y="264"/>
                </a:cubicBezTo>
                <a:cubicBezTo>
                  <a:pt x="318" y="264"/>
                  <a:pt x="318" y="264"/>
                  <a:pt x="318" y="264"/>
                </a:cubicBezTo>
                <a:cubicBezTo>
                  <a:pt x="301" y="264"/>
                  <a:pt x="287" y="251"/>
                  <a:pt x="287" y="23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6" name="Freeform 19">
            <a:extLst>
              <a:ext uri="{FF2B5EF4-FFF2-40B4-BE49-F238E27FC236}">
                <a16:creationId xmlns:a16="http://schemas.microsoft.com/office/drawing/2014/main" id="{ECDB5901-3932-01C6-13A4-13C0F6DF2D56}"/>
              </a:ext>
            </a:extLst>
          </p:cNvPr>
          <p:cNvSpPr>
            <a:spLocks noEditPoints="1"/>
          </p:cNvSpPr>
          <p:nvPr/>
        </p:nvSpPr>
        <p:spPr bwMode="auto">
          <a:xfrm>
            <a:off x="7340329" y="1425448"/>
            <a:ext cx="265938" cy="137922"/>
          </a:xfrm>
          <a:custGeom>
            <a:avLst/>
            <a:gdLst>
              <a:gd name="T0" fmla="*/ 346 w 349"/>
              <a:gd name="T1" fmla="*/ 84 h 181"/>
              <a:gd name="T2" fmla="*/ 175 w 349"/>
              <a:gd name="T3" fmla="*/ 0 h 181"/>
              <a:gd name="T4" fmla="*/ 3 w 349"/>
              <a:gd name="T5" fmla="*/ 84 h 181"/>
              <a:gd name="T6" fmla="*/ 3 w 349"/>
              <a:gd name="T7" fmla="*/ 97 h 181"/>
              <a:gd name="T8" fmla="*/ 175 w 349"/>
              <a:gd name="T9" fmla="*/ 181 h 181"/>
              <a:gd name="T10" fmla="*/ 346 w 349"/>
              <a:gd name="T11" fmla="*/ 97 h 181"/>
              <a:gd name="T12" fmla="*/ 346 w 349"/>
              <a:gd name="T13" fmla="*/ 84 h 181"/>
              <a:gd name="T14" fmla="*/ 175 w 349"/>
              <a:gd name="T15" fmla="*/ 161 h 181"/>
              <a:gd name="T16" fmla="*/ 109 w 349"/>
              <a:gd name="T17" fmla="*/ 117 h 181"/>
              <a:gd name="T18" fmla="*/ 124 w 349"/>
              <a:gd name="T19" fmla="*/ 40 h 181"/>
              <a:gd name="T20" fmla="*/ 175 w 349"/>
              <a:gd name="T21" fmla="*/ 20 h 181"/>
              <a:gd name="T22" fmla="*/ 202 w 349"/>
              <a:gd name="T23" fmla="*/ 25 h 181"/>
              <a:gd name="T24" fmla="*/ 246 w 349"/>
              <a:gd name="T25" fmla="*/ 90 h 181"/>
              <a:gd name="T26" fmla="*/ 175 w 349"/>
              <a:gd name="T27" fmla="*/ 161 h 181"/>
              <a:gd name="T28" fmla="*/ 185 w 349"/>
              <a:gd name="T29" fmla="*/ 70 h 181"/>
              <a:gd name="T30" fmla="*/ 198 w 349"/>
              <a:gd name="T31" fmla="*/ 45 h 181"/>
              <a:gd name="T32" fmla="*/ 175 w 349"/>
              <a:gd name="T33" fmla="*/ 39 h 181"/>
              <a:gd name="T34" fmla="*/ 174 w 349"/>
              <a:gd name="T35" fmla="*/ 39 h 181"/>
              <a:gd name="T36" fmla="*/ 128 w 349"/>
              <a:gd name="T37" fmla="*/ 69 h 181"/>
              <a:gd name="T38" fmla="*/ 135 w 349"/>
              <a:gd name="T39" fmla="*/ 124 h 181"/>
              <a:gd name="T40" fmla="*/ 175 w 349"/>
              <a:gd name="T41" fmla="*/ 142 h 181"/>
              <a:gd name="T42" fmla="*/ 188 w 349"/>
              <a:gd name="T43" fmla="*/ 140 h 181"/>
              <a:gd name="T44" fmla="*/ 225 w 349"/>
              <a:gd name="T45" fmla="*/ 99 h 181"/>
              <a:gd name="T46" fmla="*/ 215 w 349"/>
              <a:gd name="T47" fmla="*/ 101 h 181"/>
              <a:gd name="T48" fmla="*/ 185 w 349"/>
              <a:gd name="T49" fmla="*/ 70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49" h="181">
                <a:moveTo>
                  <a:pt x="346" y="84"/>
                </a:moveTo>
                <a:cubicBezTo>
                  <a:pt x="343" y="80"/>
                  <a:pt x="268" y="0"/>
                  <a:pt x="175" y="0"/>
                </a:cubicBezTo>
                <a:cubicBezTo>
                  <a:pt x="81" y="0"/>
                  <a:pt x="6" y="80"/>
                  <a:pt x="3" y="84"/>
                </a:cubicBezTo>
                <a:cubicBezTo>
                  <a:pt x="0" y="88"/>
                  <a:pt x="0" y="93"/>
                  <a:pt x="3" y="97"/>
                </a:cubicBezTo>
                <a:cubicBezTo>
                  <a:pt x="6" y="101"/>
                  <a:pt x="81" y="181"/>
                  <a:pt x="175" y="181"/>
                </a:cubicBezTo>
                <a:cubicBezTo>
                  <a:pt x="268" y="181"/>
                  <a:pt x="343" y="101"/>
                  <a:pt x="346" y="97"/>
                </a:cubicBezTo>
                <a:cubicBezTo>
                  <a:pt x="349" y="93"/>
                  <a:pt x="349" y="88"/>
                  <a:pt x="346" y="84"/>
                </a:cubicBezTo>
                <a:close/>
                <a:moveTo>
                  <a:pt x="175" y="161"/>
                </a:moveTo>
                <a:cubicBezTo>
                  <a:pt x="146" y="161"/>
                  <a:pt x="120" y="144"/>
                  <a:pt x="109" y="117"/>
                </a:cubicBezTo>
                <a:cubicBezTo>
                  <a:pt x="98" y="91"/>
                  <a:pt x="104" y="61"/>
                  <a:pt x="124" y="40"/>
                </a:cubicBezTo>
                <a:cubicBezTo>
                  <a:pt x="138" y="27"/>
                  <a:pt x="156" y="20"/>
                  <a:pt x="175" y="20"/>
                </a:cubicBezTo>
                <a:cubicBezTo>
                  <a:pt x="184" y="20"/>
                  <a:pt x="193" y="22"/>
                  <a:pt x="202" y="25"/>
                </a:cubicBezTo>
                <a:cubicBezTo>
                  <a:pt x="229" y="36"/>
                  <a:pt x="246" y="62"/>
                  <a:pt x="246" y="90"/>
                </a:cubicBezTo>
                <a:cubicBezTo>
                  <a:pt x="246" y="130"/>
                  <a:pt x="214" y="161"/>
                  <a:pt x="175" y="161"/>
                </a:cubicBezTo>
                <a:close/>
                <a:moveTo>
                  <a:pt x="185" y="70"/>
                </a:moveTo>
                <a:cubicBezTo>
                  <a:pt x="185" y="60"/>
                  <a:pt x="190" y="50"/>
                  <a:pt x="198" y="45"/>
                </a:cubicBezTo>
                <a:cubicBezTo>
                  <a:pt x="191" y="41"/>
                  <a:pt x="183" y="39"/>
                  <a:pt x="175" y="39"/>
                </a:cubicBezTo>
                <a:cubicBezTo>
                  <a:pt x="174" y="39"/>
                  <a:pt x="174" y="39"/>
                  <a:pt x="174" y="39"/>
                </a:cubicBezTo>
                <a:cubicBezTo>
                  <a:pt x="154" y="39"/>
                  <a:pt x="136" y="50"/>
                  <a:pt x="128" y="69"/>
                </a:cubicBezTo>
                <a:cubicBezTo>
                  <a:pt x="119" y="87"/>
                  <a:pt x="122" y="108"/>
                  <a:pt x="135" y="124"/>
                </a:cubicBezTo>
                <a:cubicBezTo>
                  <a:pt x="145" y="136"/>
                  <a:pt x="160" y="142"/>
                  <a:pt x="175" y="142"/>
                </a:cubicBezTo>
                <a:cubicBezTo>
                  <a:pt x="179" y="142"/>
                  <a:pt x="183" y="142"/>
                  <a:pt x="188" y="140"/>
                </a:cubicBezTo>
                <a:cubicBezTo>
                  <a:pt x="207" y="135"/>
                  <a:pt x="222" y="119"/>
                  <a:pt x="225" y="99"/>
                </a:cubicBezTo>
                <a:cubicBezTo>
                  <a:pt x="222" y="100"/>
                  <a:pt x="219" y="101"/>
                  <a:pt x="215" y="101"/>
                </a:cubicBezTo>
                <a:cubicBezTo>
                  <a:pt x="199" y="101"/>
                  <a:pt x="185" y="87"/>
                  <a:pt x="185" y="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7" name="Freeform 20">
            <a:extLst>
              <a:ext uri="{FF2B5EF4-FFF2-40B4-BE49-F238E27FC236}">
                <a16:creationId xmlns:a16="http://schemas.microsoft.com/office/drawing/2014/main" id="{F6529EF8-D7CA-0E64-5A54-41D4401528AA}"/>
              </a:ext>
            </a:extLst>
          </p:cNvPr>
          <p:cNvSpPr>
            <a:spLocks noEditPoints="1"/>
          </p:cNvSpPr>
          <p:nvPr/>
        </p:nvSpPr>
        <p:spPr bwMode="auto">
          <a:xfrm>
            <a:off x="8473042" y="1361440"/>
            <a:ext cx="238506" cy="265176"/>
          </a:xfrm>
          <a:custGeom>
            <a:avLst/>
            <a:gdLst>
              <a:gd name="T0" fmla="*/ 236 w 313"/>
              <a:gd name="T1" fmla="*/ 83 h 348"/>
              <a:gd name="T2" fmla="*/ 255 w 313"/>
              <a:gd name="T3" fmla="*/ 83 h 348"/>
              <a:gd name="T4" fmla="*/ 265 w 313"/>
              <a:gd name="T5" fmla="*/ 73 h 348"/>
              <a:gd name="T6" fmla="*/ 255 w 313"/>
              <a:gd name="T7" fmla="*/ 63 h 348"/>
              <a:gd name="T8" fmla="*/ 236 w 313"/>
              <a:gd name="T9" fmla="*/ 63 h 348"/>
              <a:gd name="T10" fmla="*/ 226 w 313"/>
              <a:gd name="T11" fmla="*/ 73 h 348"/>
              <a:gd name="T12" fmla="*/ 236 w 313"/>
              <a:gd name="T13" fmla="*/ 83 h 348"/>
              <a:gd name="T14" fmla="*/ 134 w 313"/>
              <a:gd name="T15" fmla="*/ 36 h 348"/>
              <a:gd name="T16" fmla="*/ 143 w 313"/>
              <a:gd name="T17" fmla="*/ 42 h 348"/>
              <a:gd name="T18" fmla="*/ 148 w 313"/>
              <a:gd name="T19" fmla="*/ 41 h 348"/>
              <a:gd name="T20" fmla="*/ 152 w 313"/>
              <a:gd name="T21" fmla="*/ 27 h 348"/>
              <a:gd name="T22" fmla="*/ 142 w 313"/>
              <a:gd name="T23" fmla="*/ 6 h 348"/>
              <a:gd name="T24" fmla="*/ 133 w 313"/>
              <a:gd name="T25" fmla="*/ 0 h 348"/>
              <a:gd name="T26" fmla="*/ 129 w 313"/>
              <a:gd name="T27" fmla="*/ 2 h 348"/>
              <a:gd name="T28" fmla="*/ 125 w 313"/>
              <a:gd name="T29" fmla="*/ 16 h 348"/>
              <a:gd name="T30" fmla="*/ 134 w 313"/>
              <a:gd name="T31" fmla="*/ 36 h 348"/>
              <a:gd name="T32" fmla="*/ 200 w 313"/>
              <a:gd name="T33" fmla="*/ 41 h 348"/>
              <a:gd name="T34" fmla="*/ 205 w 313"/>
              <a:gd name="T35" fmla="*/ 42 h 348"/>
              <a:gd name="T36" fmla="*/ 214 w 313"/>
              <a:gd name="T37" fmla="*/ 36 h 348"/>
              <a:gd name="T38" fmla="*/ 223 w 313"/>
              <a:gd name="T39" fmla="*/ 16 h 348"/>
              <a:gd name="T40" fmla="*/ 219 w 313"/>
              <a:gd name="T41" fmla="*/ 2 h 348"/>
              <a:gd name="T42" fmla="*/ 215 w 313"/>
              <a:gd name="T43" fmla="*/ 0 h 348"/>
              <a:gd name="T44" fmla="*/ 206 w 313"/>
              <a:gd name="T45" fmla="*/ 6 h 348"/>
              <a:gd name="T46" fmla="*/ 196 w 313"/>
              <a:gd name="T47" fmla="*/ 27 h 348"/>
              <a:gd name="T48" fmla="*/ 200 w 313"/>
              <a:gd name="T49" fmla="*/ 41 h 348"/>
              <a:gd name="T50" fmla="*/ 93 w 313"/>
              <a:gd name="T51" fmla="*/ 83 h 348"/>
              <a:gd name="T52" fmla="*/ 112 w 313"/>
              <a:gd name="T53" fmla="*/ 83 h 348"/>
              <a:gd name="T54" fmla="*/ 122 w 313"/>
              <a:gd name="T55" fmla="*/ 73 h 348"/>
              <a:gd name="T56" fmla="*/ 112 w 313"/>
              <a:gd name="T57" fmla="*/ 63 h 348"/>
              <a:gd name="T58" fmla="*/ 93 w 313"/>
              <a:gd name="T59" fmla="*/ 63 h 348"/>
              <a:gd name="T60" fmla="*/ 83 w 313"/>
              <a:gd name="T61" fmla="*/ 73 h 348"/>
              <a:gd name="T62" fmla="*/ 93 w 313"/>
              <a:gd name="T63" fmla="*/ 83 h 348"/>
              <a:gd name="T64" fmla="*/ 52 w 313"/>
              <a:gd name="T65" fmla="*/ 164 h 348"/>
              <a:gd name="T66" fmla="*/ 10 w 313"/>
              <a:gd name="T67" fmla="*/ 164 h 348"/>
              <a:gd name="T68" fmla="*/ 0 w 313"/>
              <a:gd name="T69" fmla="*/ 174 h 348"/>
              <a:gd name="T70" fmla="*/ 0 w 313"/>
              <a:gd name="T71" fmla="*/ 338 h 348"/>
              <a:gd name="T72" fmla="*/ 10 w 313"/>
              <a:gd name="T73" fmla="*/ 348 h 348"/>
              <a:gd name="T74" fmla="*/ 52 w 313"/>
              <a:gd name="T75" fmla="*/ 348 h 348"/>
              <a:gd name="T76" fmla="*/ 62 w 313"/>
              <a:gd name="T77" fmla="*/ 338 h 348"/>
              <a:gd name="T78" fmla="*/ 62 w 313"/>
              <a:gd name="T79" fmla="*/ 174 h 348"/>
              <a:gd name="T80" fmla="*/ 52 w 313"/>
              <a:gd name="T81" fmla="*/ 164 h 348"/>
              <a:gd name="T82" fmla="*/ 298 w 313"/>
              <a:gd name="T83" fmla="*/ 216 h 348"/>
              <a:gd name="T84" fmla="*/ 306 w 313"/>
              <a:gd name="T85" fmla="*/ 192 h 348"/>
              <a:gd name="T86" fmla="*/ 274 w 313"/>
              <a:gd name="T87" fmla="*/ 165 h 348"/>
              <a:gd name="T88" fmla="*/ 195 w 313"/>
              <a:gd name="T89" fmla="*/ 165 h 348"/>
              <a:gd name="T90" fmla="*/ 205 w 313"/>
              <a:gd name="T91" fmla="*/ 104 h 348"/>
              <a:gd name="T92" fmla="*/ 162 w 313"/>
              <a:gd name="T93" fmla="*/ 63 h 348"/>
              <a:gd name="T94" fmla="*/ 154 w 313"/>
              <a:gd name="T95" fmla="*/ 63 h 348"/>
              <a:gd name="T96" fmla="*/ 144 w 313"/>
              <a:gd name="T97" fmla="*/ 73 h 348"/>
              <a:gd name="T98" fmla="*/ 118 w 313"/>
              <a:gd name="T99" fmla="*/ 156 h 348"/>
              <a:gd name="T100" fmla="*/ 83 w 313"/>
              <a:gd name="T101" fmla="*/ 179 h 348"/>
              <a:gd name="T102" fmla="*/ 83 w 313"/>
              <a:gd name="T103" fmla="*/ 332 h 348"/>
              <a:gd name="T104" fmla="*/ 167 w 313"/>
              <a:gd name="T105" fmla="*/ 348 h 348"/>
              <a:gd name="T106" fmla="*/ 233 w 313"/>
              <a:gd name="T107" fmla="*/ 348 h 348"/>
              <a:gd name="T108" fmla="*/ 263 w 313"/>
              <a:gd name="T109" fmla="*/ 307 h 348"/>
              <a:gd name="T110" fmla="*/ 284 w 313"/>
              <a:gd name="T111" fmla="*/ 266 h 348"/>
              <a:gd name="T112" fmla="*/ 298 w 313"/>
              <a:gd name="T113" fmla="*/ 21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13" h="348">
                <a:moveTo>
                  <a:pt x="236" y="83"/>
                </a:moveTo>
                <a:cubicBezTo>
                  <a:pt x="255" y="83"/>
                  <a:pt x="255" y="83"/>
                  <a:pt x="255" y="83"/>
                </a:cubicBezTo>
                <a:cubicBezTo>
                  <a:pt x="261" y="83"/>
                  <a:pt x="265" y="79"/>
                  <a:pt x="265" y="73"/>
                </a:cubicBezTo>
                <a:cubicBezTo>
                  <a:pt x="265" y="67"/>
                  <a:pt x="261" y="63"/>
                  <a:pt x="255" y="63"/>
                </a:cubicBezTo>
                <a:cubicBezTo>
                  <a:pt x="236" y="63"/>
                  <a:pt x="236" y="63"/>
                  <a:pt x="236" y="63"/>
                </a:cubicBezTo>
                <a:cubicBezTo>
                  <a:pt x="230" y="63"/>
                  <a:pt x="226" y="67"/>
                  <a:pt x="226" y="73"/>
                </a:cubicBezTo>
                <a:cubicBezTo>
                  <a:pt x="226" y="79"/>
                  <a:pt x="230" y="83"/>
                  <a:pt x="236" y="83"/>
                </a:cubicBezTo>
                <a:close/>
                <a:moveTo>
                  <a:pt x="134" y="36"/>
                </a:moveTo>
                <a:cubicBezTo>
                  <a:pt x="136" y="40"/>
                  <a:pt x="140" y="42"/>
                  <a:pt x="143" y="42"/>
                </a:cubicBezTo>
                <a:cubicBezTo>
                  <a:pt x="145" y="42"/>
                  <a:pt x="146" y="42"/>
                  <a:pt x="148" y="41"/>
                </a:cubicBezTo>
                <a:cubicBezTo>
                  <a:pt x="153" y="38"/>
                  <a:pt x="154" y="32"/>
                  <a:pt x="152" y="27"/>
                </a:cubicBezTo>
                <a:cubicBezTo>
                  <a:pt x="142" y="6"/>
                  <a:pt x="142" y="6"/>
                  <a:pt x="142" y="6"/>
                </a:cubicBezTo>
                <a:cubicBezTo>
                  <a:pt x="140" y="3"/>
                  <a:pt x="137" y="0"/>
                  <a:pt x="133" y="0"/>
                </a:cubicBezTo>
                <a:cubicBezTo>
                  <a:pt x="132" y="0"/>
                  <a:pt x="130" y="1"/>
                  <a:pt x="129" y="2"/>
                </a:cubicBezTo>
                <a:cubicBezTo>
                  <a:pt x="124" y="4"/>
                  <a:pt x="122" y="10"/>
                  <a:pt x="125" y="16"/>
                </a:cubicBezTo>
                <a:lnTo>
                  <a:pt x="134" y="36"/>
                </a:lnTo>
                <a:close/>
                <a:moveTo>
                  <a:pt x="200" y="41"/>
                </a:moveTo>
                <a:cubicBezTo>
                  <a:pt x="202" y="42"/>
                  <a:pt x="203" y="42"/>
                  <a:pt x="205" y="42"/>
                </a:cubicBezTo>
                <a:cubicBezTo>
                  <a:pt x="208" y="42"/>
                  <a:pt x="212" y="40"/>
                  <a:pt x="214" y="36"/>
                </a:cubicBezTo>
                <a:cubicBezTo>
                  <a:pt x="223" y="16"/>
                  <a:pt x="223" y="16"/>
                  <a:pt x="223" y="16"/>
                </a:cubicBezTo>
                <a:cubicBezTo>
                  <a:pt x="226" y="10"/>
                  <a:pt x="224" y="4"/>
                  <a:pt x="219" y="2"/>
                </a:cubicBezTo>
                <a:cubicBezTo>
                  <a:pt x="218" y="1"/>
                  <a:pt x="216" y="0"/>
                  <a:pt x="215" y="0"/>
                </a:cubicBezTo>
                <a:cubicBezTo>
                  <a:pt x="211" y="0"/>
                  <a:pt x="208" y="3"/>
                  <a:pt x="206" y="6"/>
                </a:cubicBezTo>
                <a:cubicBezTo>
                  <a:pt x="196" y="27"/>
                  <a:pt x="196" y="27"/>
                  <a:pt x="196" y="27"/>
                </a:cubicBezTo>
                <a:cubicBezTo>
                  <a:pt x="194" y="32"/>
                  <a:pt x="196" y="38"/>
                  <a:pt x="200" y="41"/>
                </a:cubicBezTo>
                <a:close/>
                <a:moveTo>
                  <a:pt x="93" y="83"/>
                </a:moveTo>
                <a:cubicBezTo>
                  <a:pt x="112" y="83"/>
                  <a:pt x="112" y="83"/>
                  <a:pt x="112" y="83"/>
                </a:cubicBezTo>
                <a:cubicBezTo>
                  <a:pt x="118" y="83"/>
                  <a:pt x="122" y="79"/>
                  <a:pt x="122" y="73"/>
                </a:cubicBezTo>
                <a:cubicBezTo>
                  <a:pt x="122" y="67"/>
                  <a:pt x="118" y="63"/>
                  <a:pt x="112" y="63"/>
                </a:cubicBezTo>
                <a:cubicBezTo>
                  <a:pt x="93" y="63"/>
                  <a:pt x="93" y="63"/>
                  <a:pt x="93" y="63"/>
                </a:cubicBezTo>
                <a:cubicBezTo>
                  <a:pt x="87" y="63"/>
                  <a:pt x="83" y="67"/>
                  <a:pt x="83" y="73"/>
                </a:cubicBezTo>
                <a:cubicBezTo>
                  <a:pt x="83" y="79"/>
                  <a:pt x="87" y="83"/>
                  <a:pt x="93" y="83"/>
                </a:cubicBezTo>
                <a:close/>
                <a:moveTo>
                  <a:pt x="52" y="164"/>
                </a:moveTo>
                <a:cubicBezTo>
                  <a:pt x="10" y="164"/>
                  <a:pt x="10" y="164"/>
                  <a:pt x="10" y="164"/>
                </a:cubicBezTo>
                <a:cubicBezTo>
                  <a:pt x="5" y="164"/>
                  <a:pt x="0" y="169"/>
                  <a:pt x="0" y="174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44"/>
                  <a:pt x="5" y="348"/>
                  <a:pt x="10" y="348"/>
                </a:cubicBezTo>
                <a:cubicBezTo>
                  <a:pt x="52" y="348"/>
                  <a:pt x="52" y="348"/>
                  <a:pt x="52" y="348"/>
                </a:cubicBezTo>
                <a:cubicBezTo>
                  <a:pt x="58" y="348"/>
                  <a:pt x="62" y="344"/>
                  <a:pt x="62" y="338"/>
                </a:cubicBezTo>
                <a:cubicBezTo>
                  <a:pt x="62" y="174"/>
                  <a:pt x="62" y="174"/>
                  <a:pt x="62" y="174"/>
                </a:cubicBezTo>
                <a:cubicBezTo>
                  <a:pt x="62" y="169"/>
                  <a:pt x="58" y="164"/>
                  <a:pt x="52" y="164"/>
                </a:cubicBezTo>
                <a:close/>
                <a:moveTo>
                  <a:pt x="298" y="216"/>
                </a:moveTo>
                <a:cubicBezTo>
                  <a:pt x="304" y="209"/>
                  <a:pt x="307" y="201"/>
                  <a:pt x="306" y="192"/>
                </a:cubicBezTo>
                <a:cubicBezTo>
                  <a:pt x="304" y="176"/>
                  <a:pt x="289" y="165"/>
                  <a:pt x="274" y="165"/>
                </a:cubicBezTo>
                <a:cubicBezTo>
                  <a:pt x="195" y="165"/>
                  <a:pt x="195" y="165"/>
                  <a:pt x="195" y="165"/>
                </a:cubicBezTo>
                <a:cubicBezTo>
                  <a:pt x="201" y="153"/>
                  <a:pt x="205" y="118"/>
                  <a:pt x="205" y="104"/>
                </a:cubicBezTo>
                <a:cubicBezTo>
                  <a:pt x="204" y="81"/>
                  <a:pt x="185" y="63"/>
                  <a:pt x="162" y="63"/>
                </a:cubicBezTo>
                <a:cubicBezTo>
                  <a:pt x="154" y="63"/>
                  <a:pt x="154" y="63"/>
                  <a:pt x="154" y="63"/>
                </a:cubicBezTo>
                <a:cubicBezTo>
                  <a:pt x="148" y="63"/>
                  <a:pt x="144" y="67"/>
                  <a:pt x="144" y="73"/>
                </a:cubicBezTo>
                <a:cubicBezTo>
                  <a:pt x="144" y="97"/>
                  <a:pt x="135" y="139"/>
                  <a:pt x="118" y="156"/>
                </a:cubicBezTo>
                <a:cubicBezTo>
                  <a:pt x="106" y="168"/>
                  <a:pt x="96" y="172"/>
                  <a:pt x="83" y="179"/>
                </a:cubicBezTo>
                <a:cubicBezTo>
                  <a:pt x="83" y="332"/>
                  <a:pt x="83" y="332"/>
                  <a:pt x="83" y="332"/>
                </a:cubicBezTo>
                <a:cubicBezTo>
                  <a:pt x="103" y="339"/>
                  <a:pt x="128" y="348"/>
                  <a:pt x="167" y="348"/>
                </a:cubicBezTo>
                <a:cubicBezTo>
                  <a:pt x="233" y="348"/>
                  <a:pt x="233" y="348"/>
                  <a:pt x="233" y="348"/>
                </a:cubicBezTo>
                <a:cubicBezTo>
                  <a:pt x="255" y="348"/>
                  <a:pt x="272" y="328"/>
                  <a:pt x="263" y="307"/>
                </a:cubicBezTo>
                <a:cubicBezTo>
                  <a:pt x="281" y="302"/>
                  <a:pt x="290" y="283"/>
                  <a:pt x="284" y="266"/>
                </a:cubicBezTo>
                <a:cubicBezTo>
                  <a:pt x="305" y="260"/>
                  <a:pt x="313" y="233"/>
                  <a:pt x="298" y="2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8" name="Freeform 21">
            <a:extLst>
              <a:ext uri="{FF2B5EF4-FFF2-40B4-BE49-F238E27FC236}">
                <a16:creationId xmlns:a16="http://schemas.microsoft.com/office/drawing/2014/main" id="{9AB5DAD0-CB89-210B-21E3-2AD7C419A9D6}"/>
              </a:ext>
            </a:extLst>
          </p:cNvPr>
          <p:cNvSpPr>
            <a:spLocks noEditPoints="1"/>
          </p:cNvSpPr>
          <p:nvPr/>
        </p:nvSpPr>
        <p:spPr bwMode="auto">
          <a:xfrm>
            <a:off x="6798547" y="1361440"/>
            <a:ext cx="233172" cy="265176"/>
          </a:xfrm>
          <a:custGeom>
            <a:avLst/>
            <a:gdLst>
              <a:gd name="T0" fmla="*/ 144 w 306"/>
              <a:gd name="T1" fmla="*/ 307 h 348"/>
              <a:gd name="T2" fmla="*/ 153 w 306"/>
              <a:gd name="T3" fmla="*/ 312 h 348"/>
              <a:gd name="T4" fmla="*/ 161 w 306"/>
              <a:gd name="T5" fmla="*/ 307 h 348"/>
              <a:gd name="T6" fmla="*/ 244 w 306"/>
              <a:gd name="T7" fmla="*/ 178 h 348"/>
              <a:gd name="T8" fmla="*/ 265 w 306"/>
              <a:gd name="T9" fmla="*/ 113 h 348"/>
              <a:gd name="T10" fmla="*/ 153 w 306"/>
              <a:gd name="T11" fmla="*/ 0 h 348"/>
              <a:gd name="T12" fmla="*/ 41 w 306"/>
              <a:gd name="T13" fmla="*/ 113 h 348"/>
              <a:gd name="T14" fmla="*/ 62 w 306"/>
              <a:gd name="T15" fmla="*/ 178 h 348"/>
              <a:gd name="T16" fmla="*/ 144 w 306"/>
              <a:gd name="T17" fmla="*/ 307 h 348"/>
              <a:gd name="T18" fmla="*/ 153 w 306"/>
              <a:gd name="T19" fmla="*/ 62 h 348"/>
              <a:gd name="T20" fmla="*/ 200 w 306"/>
              <a:gd name="T21" fmla="*/ 93 h 348"/>
              <a:gd name="T22" fmla="*/ 189 w 306"/>
              <a:gd name="T23" fmla="*/ 149 h 348"/>
              <a:gd name="T24" fmla="*/ 153 w 306"/>
              <a:gd name="T25" fmla="*/ 164 h 348"/>
              <a:gd name="T26" fmla="*/ 133 w 306"/>
              <a:gd name="T27" fmla="*/ 160 h 348"/>
              <a:gd name="T28" fmla="*/ 102 w 306"/>
              <a:gd name="T29" fmla="*/ 113 h 348"/>
              <a:gd name="T30" fmla="*/ 153 w 306"/>
              <a:gd name="T31" fmla="*/ 62 h 348"/>
              <a:gd name="T32" fmla="*/ 233 w 306"/>
              <a:gd name="T33" fmla="*/ 236 h 348"/>
              <a:gd name="T34" fmla="*/ 181 w 306"/>
              <a:gd name="T35" fmla="*/ 315 h 348"/>
              <a:gd name="T36" fmla="*/ 153 w 306"/>
              <a:gd name="T37" fmla="*/ 331 h 348"/>
              <a:gd name="T38" fmla="*/ 124 w 306"/>
              <a:gd name="T39" fmla="*/ 315 h 348"/>
              <a:gd name="T40" fmla="*/ 73 w 306"/>
              <a:gd name="T41" fmla="*/ 236 h 348"/>
              <a:gd name="T42" fmla="*/ 0 w 306"/>
              <a:gd name="T43" fmla="*/ 288 h 348"/>
              <a:gd name="T44" fmla="*/ 153 w 306"/>
              <a:gd name="T45" fmla="*/ 348 h 348"/>
              <a:gd name="T46" fmla="*/ 306 w 306"/>
              <a:gd name="T47" fmla="*/ 288 h 348"/>
              <a:gd name="T48" fmla="*/ 233 w 306"/>
              <a:gd name="T49" fmla="*/ 23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06" h="348">
                <a:moveTo>
                  <a:pt x="144" y="307"/>
                </a:moveTo>
                <a:cubicBezTo>
                  <a:pt x="146" y="310"/>
                  <a:pt x="150" y="312"/>
                  <a:pt x="153" y="312"/>
                </a:cubicBezTo>
                <a:cubicBezTo>
                  <a:pt x="156" y="312"/>
                  <a:pt x="159" y="310"/>
                  <a:pt x="161" y="307"/>
                </a:cubicBezTo>
                <a:cubicBezTo>
                  <a:pt x="244" y="178"/>
                  <a:pt x="244" y="178"/>
                  <a:pt x="244" y="178"/>
                </a:cubicBezTo>
                <a:cubicBezTo>
                  <a:pt x="257" y="159"/>
                  <a:pt x="265" y="136"/>
                  <a:pt x="265" y="113"/>
                </a:cubicBezTo>
                <a:cubicBezTo>
                  <a:pt x="265" y="51"/>
                  <a:pt x="214" y="0"/>
                  <a:pt x="153" y="0"/>
                </a:cubicBezTo>
                <a:cubicBezTo>
                  <a:pt x="92" y="0"/>
                  <a:pt x="41" y="50"/>
                  <a:pt x="41" y="113"/>
                </a:cubicBezTo>
                <a:cubicBezTo>
                  <a:pt x="41" y="137"/>
                  <a:pt x="48" y="158"/>
                  <a:pt x="62" y="178"/>
                </a:cubicBezTo>
                <a:lnTo>
                  <a:pt x="144" y="307"/>
                </a:lnTo>
                <a:close/>
                <a:moveTo>
                  <a:pt x="153" y="62"/>
                </a:moveTo>
                <a:cubicBezTo>
                  <a:pt x="173" y="62"/>
                  <a:pt x="192" y="74"/>
                  <a:pt x="200" y="93"/>
                </a:cubicBezTo>
                <a:cubicBezTo>
                  <a:pt x="208" y="112"/>
                  <a:pt x="203" y="134"/>
                  <a:pt x="189" y="149"/>
                </a:cubicBezTo>
                <a:cubicBezTo>
                  <a:pt x="179" y="159"/>
                  <a:pt x="166" y="164"/>
                  <a:pt x="153" y="164"/>
                </a:cubicBezTo>
                <a:cubicBezTo>
                  <a:pt x="146" y="164"/>
                  <a:pt x="140" y="162"/>
                  <a:pt x="133" y="160"/>
                </a:cubicBezTo>
                <a:cubicBezTo>
                  <a:pt x="114" y="152"/>
                  <a:pt x="102" y="133"/>
                  <a:pt x="102" y="113"/>
                </a:cubicBezTo>
                <a:cubicBezTo>
                  <a:pt x="102" y="85"/>
                  <a:pt x="125" y="62"/>
                  <a:pt x="153" y="62"/>
                </a:cubicBezTo>
                <a:close/>
                <a:moveTo>
                  <a:pt x="233" y="236"/>
                </a:moveTo>
                <a:cubicBezTo>
                  <a:pt x="181" y="315"/>
                  <a:pt x="181" y="315"/>
                  <a:pt x="181" y="315"/>
                </a:cubicBezTo>
                <a:cubicBezTo>
                  <a:pt x="175" y="326"/>
                  <a:pt x="164" y="331"/>
                  <a:pt x="153" y="331"/>
                </a:cubicBezTo>
                <a:cubicBezTo>
                  <a:pt x="142" y="331"/>
                  <a:pt x="131" y="326"/>
                  <a:pt x="124" y="315"/>
                </a:cubicBezTo>
                <a:cubicBezTo>
                  <a:pt x="73" y="236"/>
                  <a:pt x="73" y="236"/>
                  <a:pt x="73" y="236"/>
                </a:cubicBezTo>
                <a:cubicBezTo>
                  <a:pt x="28" y="246"/>
                  <a:pt x="0" y="265"/>
                  <a:pt x="0" y="288"/>
                </a:cubicBezTo>
                <a:cubicBezTo>
                  <a:pt x="0" y="327"/>
                  <a:pt x="79" y="348"/>
                  <a:pt x="153" y="348"/>
                </a:cubicBezTo>
                <a:cubicBezTo>
                  <a:pt x="227" y="348"/>
                  <a:pt x="306" y="327"/>
                  <a:pt x="306" y="288"/>
                </a:cubicBezTo>
                <a:cubicBezTo>
                  <a:pt x="306" y="265"/>
                  <a:pt x="278" y="246"/>
                  <a:pt x="233" y="2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CA5CA17D-72FF-2BDC-141E-453D3E7097AF}"/>
              </a:ext>
            </a:extLst>
          </p:cNvPr>
          <p:cNvSpPr>
            <a:spLocks noEditPoints="1"/>
          </p:cNvSpPr>
          <p:nvPr/>
        </p:nvSpPr>
        <p:spPr bwMode="auto">
          <a:xfrm>
            <a:off x="9568417" y="1361440"/>
            <a:ext cx="275844" cy="265176"/>
          </a:xfrm>
          <a:custGeom>
            <a:avLst/>
            <a:gdLst>
              <a:gd name="T0" fmla="*/ 236 w 362"/>
              <a:gd name="T1" fmla="*/ 133 h 348"/>
              <a:gd name="T2" fmla="*/ 236 w 362"/>
              <a:gd name="T3" fmla="*/ 133 h 348"/>
              <a:gd name="T4" fmla="*/ 230 w 362"/>
              <a:gd name="T5" fmla="*/ 125 h 348"/>
              <a:gd name="T6" fmla="*/ 222 w 362"/>
              <a:gd name="T7" fmla="*/ 118 h 348"/>
              <a:gd name="T8" fmla="*/ 192 w 362"/>
              <a:gd name="T9" fmla="*/ 148 h 348"/>
              <a:gd name="T10" fmla="*/ 201 w 362"/>
              <a:gd name="T11" fmla="*/ 154 h 348"/>
              <a:gd name="T12" fmla="*/ 201 w 362"/>
              <a:gd name="T13" fmla="*/ 197 h 348"/>
              <a:gd name="T14" fmla="*/ 100 w 362"/>
              <a:gd name="T15" fmla="*/ 299 h 348"/>
              <a:gd name="T16" fmla="*/ 78 w 362"/>
              <a:gd name="T17" fmla="*/ 308 h 348"/>
              <a:gd name="T18" fmla="*/ 56 w 362"/>
              <a:gd name="T19" fmla="*/ 299 h 348"/>
              <a:gd name="T20" fmla="*/ 56 w 362"/>
              <a:gd name="T21" fmla="*/ 255 h 348"/>
              <a:gd name="T22" fmla="*/ 96 w 362"/>
              <a:gd name="T23" fmla="*/ 215 h 348"/>
              <a:gd name="T24" fmla="*/ 88 w 362"/>
              <a:gd name="T25" fmla="*/ 166 h 348"/>
              <a:gd name="T26" fmla="*/ 27 w 362"/>
              <a:gd name="T27" fmla="*/ 226 h 348"/>
              <a:gd name="T28" fmla="*/ 28 w 362"/>
              <a:gd name="T29" fmla="*/ 327 h 348"/>
              <a:gd name="T30" fmla="*/ 78 w 362"/>
              <a:gd name="T31" fmla="*/ 348 h 348"/>
              <a:gd name="T32" fmla="*/ 128 w 362"/>
              <a:gd name="T33" fmla="*/ 328 h 348"/>
              <a:gd name="T34" fmla="*/ 230 w 362"/>
              <a:gd name="T35" fmla="*/ 226 h 348"/>
              <a:gd name="T36" fmla="*/ 246 w 362"/>
              <a:gd name="T37" fmla="*/ 152 h 348"/>
              <a:gd name="T38" fmla="*/ 236 w 362"/>
              <a:gd name="T39" fmla="*/ 133 h 348"/>
              <a:gd name="T40" fmla="*/ 334 w 362"/>
              <a:gd name="T41" fmla="*/ 21 h 348"/>
              <a:gd name="T42" fmla="*/ 283 w 362"/>
              <a:gd name="T43" fmla="*/ 0 h 348"/>
              <a:gd name="T44" fmla="*/ 233 w 362"/>
              <a:gd name="T45" fmla="*/ 21 h 348"/>
              <a:gd name="T46" fmla="*/ 129 w 362"/>
              <a:gd name="T47" fmla="*/ 126 h 348"/>
              <a:gd name="T48" fmla="*/ 113 w 362"/>
              <a:gd name="T49" fmla="*/ 200 h 348"/>
              <a:gd name="T50" fmla="*/ 123 w 362"/>
              <a:gd name="T51" fmla="*/ 219 h 348"/>
              <a:gd name="T52" fmla="*/ 123 w 362"/>
              <a:gd name="T53" fmla="*/ 219 h 348"/>
              <a:gd name="T54" fmla="*/ 129 w 362"/>
              <a:gd name="T55" fmla="*/ 227 h 348"/>
              <a:gd name="T56" fmla="*/ 137 w 362"/>
              <a:gd name="T57" fmla="*/ 233 h 348"/>
              <a:gd name="T58" fmla="*/ 166 w 362"/>
              <a:gd name="T59" fmla="*/ 204 h 348"/>
              <a:gd name="T60" fmla="*/ 158 w 362"/>
              <a:gd name="T61" fmla="*/ 198 h 348"/>
              <a:gd name="T62" fmla="*/ 158 w 362"/>
              <a:gd name="T63" fmla="*/ 154 h 348"/>
              <a:gd name="T64" fmla="*/ 262 w 362"/>
              <a:gd name="T65" fmla="*/ 50 h 348"/>
              <a:gd name="T66" fmla="*/ 284 w 362"/>
              <a:gd name="T67" fmla="*/ 41 h 348"/>
              <a:gd name="T68" fmla="*/ 305 w 362"/>
              <a:gd name="T69" fmla="*/ 50 h 348"/>
              <a:gd name="T70" fmla="*/ 305 w 362"/>
              <a:gd name="T71" fmla="*/ 93 h 348"/>
              <a:gd name="T72" fmla="*/ 262 w 362"/>
              <a:gd name="T73" fmla="*/ 137 h 348"/>
              <a:gd name="T74" fmla="*/ 270 w 362"/>
              <a:gd name="T75" fmla="*/ 186 h 348"/>
              <a:gd name="T76" fmla="*/ 334 w 362"/>
              <a:gd name="T77" fmla="*/ 122 h 348"/>
              <a:gd name="T78" fmla="*/ 334 w 362"/>
              <a:gd name="T79" fmla="*/ 2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62" h="348">
                <a:moveTo>
                  <a:pt x="236" y="133"/>
                </a:moveTo>
                <a:cubicBezTo>
                  <a:pt x="236" y="133"/>
                  <a:pt x="236" y="133"/>
                  <a:pt x="236" y="133"/>
                </a:cubicBezTo>
                <a:cubicBezTo>
                  <a:pt x="234" y="130"/>
                  <a:pt x="232" y="127"/>
                  <a:pt x="230" y="125"/>
                </a:cubicBezTo>
                <a:cubicBezTo>
                  <a:pt x="227" y="122"/>
                  <a:pt x="225" y="120"/>
                  <a:pt x="222" y="118"/>
                </a:cubicBezTo>
                <a:cubicBezTo>
                  <a:pt x="192" y="148"/>
                  <a:pt x="192" y="148"/>
                  <a:pt x="192" y="148"/>
                </a:cubicBezTo>
                <a:cubicBezTo>
                  <a:pt x="195" y="149"/>
                  <a:pt x="198" y="151"/>
                  <a:pt x="201" y="154"/>
                </a:cubicBezTo>
                <a:cubicBezTo>
                  <a:pt x="213" y="166"/>
                  <a:pt x="213" y="185"/>
                  <a:pt x="201" y="197"/>
                </a:cubicBezTo>
                <a:cubicBezTo>
                  <a:pt x="100" y="299"/>
                  <a:pt x="100" y="299"/>
                  <a:pt x="100" y="299"/>
                </a:cubicBezTo>
                <a:cubicBezTo>
                  <a:pt x="94" y="305"/>
                  <a:pt x="86" y="308"/>
                  <a:pt x="78" y="308"/>
                </a:cubicBezTo>
                <a:cubicBezTo>
                  <a:pt x="70" y="308"/>
                  <a:pt x="62" y="305"/>
                  <a:pt x="56" y="299"/>
                </a:cubicBezTo>
                <a:cubicBezTo>
                  <a:pt x="44" y="287"/>
                  <a:pt x="44" y="267"/>
                  <a:pt x="56" y="255"/>
                </a:cubicBezTo>
                <a:cubicBezTo>
                  <a:pt x="96" y="215"/>
                  <a:pt x="96" y="215"/>
                  <a:pt x="96" y="215"/>
                </a:cubicBezTo>
                <a:cubicBezTo>
                  <a:pt x="89" y="200"/>
                  <a:pt x="86" y="183"/>
                  <a:pt x="88" y="166"/>
                </a:cubicBezTo>
                <a:cubicBezTo>
                  <a:pt x="27" y="226"/>
                  <a:pt x="27" y="226"/>
                  <a:pt x="27" y="226"/>
                </a:cubicBezTo>
                <a:cubicBezTo>
                  <a:pt x="0" y="254"/>
                  <a:pt x="0" y="300"/>
                  <a:pt x="28" y="327"/>
                </a:cubicBezTo>
                <a:cubicBezTo>
                  <a:pt x="42" y="341"/>
                  <a:pt x="60" y="348"/>
                  <a:pt x="78" y="348"/>
                </a:cubicBezTo>
                <a:cubicBezTo>
                  <a:pt x="96" y="348"/>
                  <a:pt x="115" y="342"/>
                  <a:pt x="128" y="328"/>
                </a:cubicBezTo>
                <a:cubicBezTo>
                  <a:pt x="230" y="226"/>
                  <a:pt x="230" y="226"/>
                  <a:pt x="230" y="226"/>
                </a:cubicBezTo>
                <a:cubicBezTo>
                  <a:pt x="249" y="207"/>
                  <a:pt x="255" y="178"/>
                  <a:pt x="246" y="152"/>
                </a:cubicBezTo>
                <a:cubicBezTo>
                  <a:pt x="244" y="145"/>
                  <a:pt x="241" y="138"/>
                  <a:pt x="236" y="133"/>
                </a:cubicBezTo>
                <a:close/>
                <a:moveTo>
                  <a:pt x="334" y="21"/>
                </a:moveTo>
                <a:cubicBezTo>
                  <a:pt x="320" y="7"/>
                  <a:pt x="302" y="0"/>
                  <a:pt x="283" y="0"/>
                </a:cubicBezTo>
                <a:cubicBezTo>
                  <a:pt x="265" y="0"/>
                  <a:pt x="247" y="7"/>
                  <a:pt x="233" y="21"/>
                </a:cubicBezTo>
                <a:cubicBezTo>
                  <a:pt x="129" y="126"/>
                  <a:pt x="129" y="126"/>
                  <a:pt x="129" y="126"/>
                </a:cubicBezTo>
                <a:cubicBezTo>
                  <a:pt x="110" y="145"/>
                  <a:pt x="103" y="174"/>
                  <a:pt x="113" y="200"/>
                </a:cubicBezTo>
                <a:cubicBezTo>
                  <a:pt x="115" y="207"/>
                  <a:pt x="118" y="213"/>
                  <a:pt x="123" y="219"/>
                </a:cubicBezTo>
                <a:cubicBezTo>
                  <a:pt x="123" y="219"/>
                  <a:pt x="123" y="219"/>
                  <a:pt x="123" y="219"/>
                </a:cubicBezTo>
                <a:cubicBezTo>
                  <a:pt x="125" y="221"/>
                  <a:pt x="127" y="224"/>
                  <a:pt x="129" y="227"/>
                </a:cubicBezTo>
                <a:cubicBezTo>
                  <a:pt x="132" y="229"/>
                  <a:pt x="134" y="231"/>
                  <a:pt x="137" y="233"/>
                </a:cubicBezTo>
                <a:cubicBezTo>
                  <a:pt x="166" y="204"/>
                  <a:pt x="166" y="204"/>
                  <a:pt x="166" y="204"/>
                </a:cubicBezTo>
                <a:cubicBezTo>
                  <a:pt x="163" y="202"/>
                  <a:pt x="160" y="200"/>
                  <a:pt x="158" y="198"/>
                </a:cubicBezTo>
                <a:cubicBezTo>
                  <a:pt x="146" y="186"/>
                  <a:pt x="146" y="166"/>
                  <a:pt x="158" y="154"/>
                </a:cubicBezTo>
                <a:cubicBezTo>
                  <a:pt x="262" y="50"/>
                  <a:pt x="262" y="50"/>
                  <a:pt x="262" y="50"/>
                </a:cubicBezTo>
                <a:cubicBezTo>
                  <a:pt x="268" y="44"/>
                  <a:pt x="276" y="41"/>
                  <a:pt x="284" y="41"/>
                </a:cubicBezTo>
                <a:cubicBezTo>
                  <a:pt x="291" y="41"/>
                  <a:pt x="299" y="44"/>
                  <a:pt x="305" y="50"/>
                </a:cubicBezTo>
                <a:cubicBezTo>
                  <a:pt x="317" y="62"/>
                  <a:pt x="317" y="81"/>
                  <a:pt x="305" y="93"/>
                </a:cubicBezTo>
                <a:cubicBezTo>
                  <a:pt x="262" y="137"/>
                  <a:pt x="262" y="137"/>
                  <a:pt x="262" y="137"/>
                </a:cubicBezTo>
                <a:cubicBezTo>
                  <a:pt x="269" y="152"/>
                  <a:pt x="272" y="169"/>
                  <a:pt x="270" y="186"/>
                </a:cubicBezTo>
                <a:cubicBezTo>
                  <a:pt x="334" y="122"/>
                  <a:pt x="334" y="122"/>
                  <a:pt x="334" y="122"/>
                </a:cubicBezTo>
                <a:cubicBezTo>
                  <a:pt x="362" y="94"/>
                  <a:pt x="361" y="49"/>
                  <a:pt x="334" y="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20" name="Freeform 23">
            <a:extLst>
              <a:ext uri="{FF2B5EF4-FFF2-40B4-BE49-F238E27FC236}">
                <a16:creationId xmlns:a16="http://schemas.microsoft.com/office/drawing/2014/main" id="{6410F7AF-D021-D977-56E8-B23C88E1D2D5}"/>
              </a:ext>
            </a:extLst>
          </p:cNvPr>
          <p:cNvSpPr>
            <a:spLocks noEditPoints="1"/>
          </p:cNvSpPr>
          <p:nvPr/>
        </p:nvSpPr>
        <p:spPr bwMode="auto">
          <a:xfrm>
            <a:off x="7914496" y="1361440"/>
            <a:ext cx="233934" cy="265176"/>
          </a:xfrm>
          <a:custGeom>
            <a:avLst/>
            <a:gdLst>
              <a:gd name="T0" fmla="*/ 39 w 307"/>
              <a:gd name="T1" fmla="*/ 321 h 348"/>
              <a:gd name="T2" fmla="*/ 70 w 307"/>
              <a:gd name="T3" fmla="*/ 348 h 348"/>
              <a:gd name="T4" fmla="*/ 237 w 307"/>
              <a:gd name="T5" fmla="*/ 348 h 348"/>
              <a:gd name="T6" fmla="*/ 267 w 307"/>
              <a:gd name="T7" fmla="*/ 321 h 348"/>
              <a:gd name="T8" fmla="*/ 284 w 307"/>
              <a:gd name="T9" fmla="*/ 125 h 348"/>
              <a:gd name="T10" fmla="*/ 23 w 307"/>
              <a:gd name="T11" fmla="*/ 125 h 348"/>
              <a:gd name="T12" fmla="*/ 39 w 307"/>
              <a:gd name="T13" fmla="*/ 321 h 348"/>
              <a:gd name="T14" fmla="*/ 204 w 307"/>
              <a:gd name="T15" fmla="*/ 155 h 348"/>
              <a:gd name="T16" fmla="*/ 215 w 307"/>
              <a:gd name="T17" fmla="*/ 145 h 348"/>
              <a:gd name="T18" fmla="*/ 225 w 307"/>
              <a:gd name="T19" fmla="*/ 155 h 348"/>
              <a:gd name="T20" fmla="*/ 225 w 307"/>
              <a:gd name="T21" fmla="*/ 277 h 348"/>
              <a:gd name="T22" fmla="*/ 215 w 307"/>
              <a:gd name="T23" fmla="*/ 288 h 348"/>
              <a:gd name="T24" fmla="*/ 204 w 307"/>
              <a:gd name="T25" fmla="*/ 277 h 348"/>
              <a:gd name="T26" fmla="*/ 204 w 307"/>
              <a:gd name="T27" fmla="*/ 155 h 348"/>
              <a:gd name="T28" fmla="*/ 143 w 307"/>
              <a:gd name="T29" fmla="*/ 155 h 348"/>
              <a:gd name="T30" fmla="*/ 153 w 307"/>
              <a:gd name="T31" fmla="*/ 145 h 348"/>
              <a:gd name="T32" fmla="*/ 164 w 307"/>
              <a:gd name="T33" fmla="*/ 155 h 348"/>
              <a:gd name="T34" fmla="*/ 164 w 307"/>
              <a:gd name="T35" fmla="*/ 277 h 348"/>
              <a:gd name="T36" fmla="*/ 153 w 307"/>
              <a:gd name="T37" fmla="*/ 288 h 348"/>
              <a:gd name="T38" fmla="*/ 143 w 307"/>
              <a:gd name="T39" fmla="*/ 277 h 348"/>
              <a:gd name="T40" fmla="*/ 143 w 307"/>
              <a:gd name="T41" fmla="*/ 155 h 348"/>
              <a:gd name="T42" fmla="*/ 82 w 307"/>
              <a:gd name="T43" fmla="*/ 155 h 348"/>
              <a:gd name="T44" fmla="*/ 92 w 307"/>
              <a:gd name="T45" fmla="*/ 145 h 348"/>
              <a:gd name="T46" fmla="*/ 102 w 307"/>
              <a:gd name="T47" fmla="*/ 155 h 348"/>
              <a:gd name="T48" fmla="*/ 102 w 307"/>
              <a:gd name="T49" fmla="*/ 277 h 348"/>
              <a:gd name="T50" fmla="*/ 92 w 307"/>
              <a:gd name="T51" fmla="*/ 288 h 348"/>
              <a:gd name="T52" fmla="*/ 82 w 307"/>
              <a:gd name="T53" fmla="*/ 277 h 348"/>
              <a:gd name="T54" fmla="*/ 82 w 307"/>
              <a:gd name="T55" fmla="*/ 155 h 348"/>
              <a:gd name="T56" fmla="*/ 276 w 307"/>
              <a:gd name="T57" fmla="*/ 41 h 348"/>
              <a:gd name="T58" fmla="*/ 204 w 307"/>
              <a:gd name="T59" fmla="*/ 41 h 348"/>
              <a:gd name="T60" fmla="*/ 204 w 307"/>
              <a:gd name="T61" fmla="*/ 31 h 348"/>
              <a:gd name="T62" fmla="*/ 174 w 307"/>
              <a:gd name="T63" fmla="*/ 0 h 348"/>
              <a:gd name="T64" fmla="*/ 133 w 307"/>
              <a:gd name="T65" fmla="*/ 0 h 348"/>
              <a:gd name="T66" fmla="*/ 102 w 307"/>
              <a:gd name="T67" fmla="*/ 31 h 348"/>
              <a:gd name="T68" fmla="*/ 102 w 307"/>
              <a:gd name="T69" fmla="*/ 41 h 348"/>
              <a:gd name="T70" fmla="*/ 31 w 307"/>
              <a:gd name="T71" fmla="*/ 41 h 348"/>
              <a:gd name="T72" fmla="*/ 0 w 307"/>
              <a:gd name="T73" fmla="*/ 71 h 348"/>
              <a:gd name="T74" fmla="*/ 0 w 307"/>
              <a:gd name="T75" fmla="*/ 92 h 348"/>
              <a:gd name="T76" fmla="*/ 10 w 307"/>
              <a:gd name="T77" fmla="*/ 102 h 348"/>
              <a:gd name="T78" fmla="*/ 296 w 307"/>
              <a:gd name="T79" fmla="*/ 102 h 348"/>
              <a:gd name="T80" fmla="*/ 307 w 307"/>
              <a:gd name="T81" fmla="*/ 92 h 348"/>
              <a:gd name="T82" fmla="*/ 307 w 307"/>
              <a:gd name="T83" fmla="*/ 71 h 348"/>
              <a:gd name="T84" fmla="*/ 276 w 307"/>
              <a:gd name="T85" fmla="*/ 41 h 348"/>
              <a:gd name="T86" fmla="*/ 184 w 307"/>
              <a:gd name="T87" fmla="*/ 41 h 348"/>
              <a:gd name="T88" fmla="*/ 123 w 307"/>
              <a:gd name="T89" fmla="*/ 41 h 348"/>
              <a:gd name="T90" fmla="*/ 123 w 307"/>
              <a:gd name="T91" fmla="*/ 31 h 348"/>
              <a:gd name="T92" fmla="*/ 133 w 307"/>
              <a:gd name="T93" fmla="*/ 21 h 348"/>
              <a:gd name="T94" fmla="*/ 174 w 307"/>
              <a:gd name="T95" fmla="*/ 21 h 348"/>
              <a:gd name="T96" fmla="*/ 184 w 307"/>
              <a:gd name="T97" fmla="*/ 31 h 348"/>
              <a:gd name="T98" fmla="*/ 184 w 307"/>
              <a:gd name="T99" fmla="*/ 4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07" h="348">
                <a:moveTo>
                  <a:pt x="39" y="321"/>
                </a:moveTo>
                <a:cubicBezTo>
                  <a:pt x="41" y="336"/>
                  <a:pt x="54" y="348"/>
                  <a:pt x="70" y="348"/>
                </a:cubicBezTo>
                <a:cubicBezTo>
                  <a:pt x="237" y="348"/>
                  <a:pt x="237" y="348"/>
                  <a:pt x="237" y="348"/>
                </a:cubicBezTo>
                <a:cubicBezTo>
                  <a:pt x="253" y="348"/>
                  <a:pt x="266" y="336"/>
                  <a:pt x="267" y="321"/>
                </a:cubicBezTo>
                <a:cubicBezTo>
                  <a:pt x="284" y="125"/>
                  <a:pt x="284" y="125"/>
                  <a:pt x="284" y="125"/>
                </a:cubicBezTo>
                <a:cubicBezTo>
                  <a:pt x="23" y="125"/>
                  <a:pt x="23" y="125"/>
                  <a:pt x="23" y="125"/>
                </a:cubicBezTo>
                <a:lnTo>
                  <a:pt x="39" y="321"/>
                </a:lnTo>
                <a:close/>
                <a:moveTo>
                  <a:pt x="204" y="155"/>
                </a:moveTo>
                <a:cubicBezTo>
                  <a:pt x="204" y="150"/>
                  <a:pt x="209" y="145"/>
                  <a:pt x="215" y="145"/>
                </a:cubicBezTo>
                <a:cubicBezTo>
                  <a:pt x="220" y="145"/>
                  <a:pt x="225" y="150"/>
                  <a:pt x="225" y="155"/>
                </a:cubicBezTo>
                <a:cubicBezTo>
                  <a:pt x="225" y="277"/>
                  <a:pt x="225" y="277"/>
                  <a:pt x="225" y="277"/>
                </a:cubicBezTo>
                <a:cubicBezTo>
                  <a:pt x="225" y="283"/>
                  <a:pt x="220" y="288"/>
                  <a:pt x="215" y="288"/>
                </a:cubicBezTo>
                <a:cubicBezTo>
                  <a:pt x="209" y="288"/>
                  <a:pt x="204" y="283"/>
                  <a:pt x="204" y="277"/>
                </a:cubicBezTo>
                <a:lnTo>
                  <a:pt x="204" y="155"/>
                </a:lnTo>
                <a:close/>
                <a:moveTo>
                  <a:pt x="143" y="155"/>
                </a:moveTo>
                <a:cubicBezTo>
                  <a:pt x="143" y="150"/>
                  <a:pt x="148" y="145"/>
                  <a:pt x="153" y="145"/>
                </a:cubicBezTo>
                <a:cubicBezTo>
                  <a:pt x="159" y="145"/>
                  <a:pt x="164" y="150"/>
                  <a:pt x="164" y="155"/>
                </a:cubicBezTo>
                <a:cubicBezTo>
                  <a:pt x="164" y="277"/>
                  <a:pt x="164" y="277"/>
                  <a:pt x="164" y="277"/>
                </a:cubicBezTo>
                <a:cubicBezTo>
                  <a:pt x="164" y="283"/>
                  <a:pt x="159" y="288"/>
                  <a:pt x="153" y="288"/>
                </a:cubicBezTo>
                <a:cubicBezTo>
                  <a:pt x="148" y="288"/>
                  <a:pt x="143" y="283"/>
                  <a:pt x="143" y="277"/>
                </a:cubicBezTo>
                <a:lnTo>
                  <a:pt x="143" y="155"/>
                </a:lnTo>
                <a:close/>
                <a:moveTo>
                  <a:pt x="82" y="155"/>
                </a:moveTo>
                <a:cubicBezTo>
                  <a:pt x="82" y="150"/>
                  <a:pt x="86" y="145"/>
                  <a:pt x="92" y="145"/>
                </a:cubicBezTo>
                <a:cubicBezTo>
                  <a:pt x="98" y="145"/>
                  <a:pt x="102" y="150"/>
                  <a:pt x="102" y="155"/>
                </a:cubicBezTo>
                <a:cubicBezTo>
                  <a:pt x="102" y="277"/>
                  <a:pt x="102" y="277"/>
                  <a:pt x="102" y="277"/>
                </a:cubicBezTo>
                <a:cubicBezTo>
                  <a:pt x="102" y="283"/>
                  <a:pt x="98" y="288"/>
                  <a:pt x="92" y="288"/>
                </a:cubicBezTo>
                <a:cubicBezTo>
                  <a:pt x="86" y="288"/>
                  <a:pt x="82" y="283"/>
                  <a:pt x="82" y="277"/>
                </a:cubicBezTo>
                <a:lnTo>
                  <a:pt x="82" y="155"/>
                </a:lnTo>
                <a:close/>
                <a:moveTo>
                  <a:pt x="276" y="41"/>
                </a:moveTo>
                <a:cubicBezTo>
                  <a:pt x="204" y="41"/>
                  <a:pt x="204" y="41"/>
                  <a:pt x="204" y="41"/>
                </a:cubicBezTo>
                <a:cubicBezTo>
                  <a:pt x="204" y="31"/>
                  <a:pt x="204" y="31"/>
                  <a:pt x="204" y="31"/>
                </a:cubicBezTo>
                <a:cubicBezTo>
                  <a:pt x="204" y="14"/>
                  <a:pt x="191" y="0"/>
                  <a:pt x="174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16" y="0"/>
                  <a:pt x="102" y="14"/>
                  <a:pt x="102" y="31"/>
                </a:cubicBezTo>
                <a:cubicBezTo>
                  <a:pt x="102" y="41"/>
                  <a:pt x="102" y="41"/>
                  <a:pt x="102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14" y="41"/>
                  <a:pt x="0" y="55"/>
                  <a:pt x="0" y="71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97"/>
                  <a:pt x="5" y="102"/>
                  <a:pt x="10" y="102"/>
                </a:cubicBezTo>
                <a:cubicBezTo>
                  <a:pt x="296" y="102"/>
                  <a:pt x="296" y="102"/>
                  <a:pt x="296" y="102"/>
                </a:cubicBezTo>
                <a:cubicBezTo>
                  <a:pt x="302" y="102"/>
                  <a:pt x="307" y="97"/>
                  <a:pt x="307" y="92"/>
                </a:cubicBezTo>
                <a:cubicBezTo>
                  <a:pt x="307" y="71"/>
                  <a:pt x="307" y="71"/>
                  <a:pt x="307" y="71"/>
                </a:cubicBezTo>
                <a:cubicBezTo>
                  <a:pt x="307" y="55"/>
                  <a:pt x="293" y="41"/>
                  <a:pt x="276" y="41"/>
                </a:cubicBezTo>
                <a:close/>
                <a:moveTo>
                  <a:pt x="184" y="41"/>
                </a:moveTo>
                <a:cubicBezTo>
                  <a:pt x="123" y="41"/>
                  <a:pt x="123" y="41"/>
                  <a:pt x="123" y="41"/>
                </a:cubicBezTo>
                <a:cubicBezTo>
                  <a:pt x="123" y="31"/>
                  <a:pt x="123" y="31"/>
                  <a:pt x="123" y="31"/>
                </a:cubicBezTo>
                <a:cubicBezTo>
                  <a:pt x="123" y="25"/>
                  <a:pt x="127" y="21"/>
                  <a:pt x="133" y="21"/>
                </a:cubicBezTo>
                <a:cubicBezTo>
                  <a:pt x="174" y="21"/>
                  <a:pt x="174" y="21"/>
                  <a:pt x="174" y="21"/>
                </a:cubicBezTo>
                <a:cubicBezTo>
                  <a:pt x="179" y="21"/>
                  <a:pt x="184" y="25"/>
                  <a:pt x="184" y="31"/>
                </a:cubicBezTo>
                <a:lnTo>
                  <a:pt x="184" y="4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21" name="Freeform 24">
            <a:extLst>
              <a:ext uri="{FF2B5EF4-FFF2-40B4-BE49-F238E27FC236}">
                <a16:creationId xmlns:a16="http://schemas.microsoft.com/office/drawing/2014/main" id="{05711952-7048-D8F9-3927-A25C9A31A6F9}"/>
              </a:ext>
            </a:extLst>
          </p:cNvPr>
          <p:cNvSpPr>
            <a:spLocks noEditPoints="1"/>
          </p:cNvSpPr>
          <p:nvPr/>
        </p:nvSpPr>
        <p:spPr bwMode="auto">
          <a:xfrm>
            <a:off x="9010252" y="1361440"/>
            <a:ext cx="275463" cy="265176"/>
          </a:xfrm>
          <a:custGeom>
            <a:avLst/>
            <a:gdLst>
              <a:gd name="T0" fmla="*/ 265 w 362"/>
              <a:gd name="T1" fmla="*/ 254 h 348"/>
              <a:gd name="T2" fmla="*/ 258 w 362"/>
              <a:gd name="T3" fmla="*/ 271 h 348"/>
              <a:gd name="T4" fmla="*/ 295 w 362"/>
              <a:gd name="T5" fmla="*/ 302 h 348"/>
              <a:gd name="T6" fmla="*/ 302 w 362"/>
              <a:gd name="T7" fmla="*/ 285 h 348"/>
              <a:gd name="T8" fmla="*/ 326 w 362"/>
              <a:gd name="T9" fmla="*/ 225 h 348"/>
              <a:gd name="T10" fmla="*/ 281 w 362"/>
              <a:gd name="T11" fmla="*/ 210 h 348"/>
              <a:gd name="T12" fmla="*/ 277 w 362"/>
              <a:gd name="T13" fmla="*/ 230 h 348"/>
              <a:gd name="T14" fmla="*/ 323 w 362"/>
              <a:gd name="T15" fmla="*/ 245 h 348"/>
              <a:gd name="T16" fmla="*/ 326 w 362"/>
              <a:gd name="T17" fmla="*/ 225 h 348"/>
              <a:gd name="T18" fmla="*/ 222 w 362"/>
              <a:gd name="T19" fmla="*/ 268 h 348"/>
              <a:gd name="T20" fmla="*/ 212 w 362"/>
              <a:gd name="T21" fmla="*/ 281 h 348"/>
              <a:gd name="T22" fmla="*/ 237 w 362"/>
              <a:gd name="T23" fmla="*/ 332 h 348"/>
              <a:gd name="T24" fmla="*/ 247 w 362"/>
              <a:gd name="T25" fmla="*/ 319 h 348"/>
              <a:gd name="T26" fmla="*/ 85 w 362"/>
              <a:gd name="T27" fmla="*/ 97 h 348"/>
              <a:gd name="T28" fmla="*/ 100 w 362"/>
              <a:gd name="T29" fmla="*/ 97 h 348"/>
              <a:gd name="T30" fmla="*/ 71 w 362"/>
              <a:gd name="T31" fmla="*/ 54 h 348"/>
              <a:gd name="T32" fmla="*/ 57 w 362"/>
              <a:gd name="T33" fmla="*/ 54 h 348"/>
              <a:gd name="T34" fmla="*/ 85 w 362"/>
              <a:gd name="T35" fmla="*/ 97 h 348"/>
              <a:gd name="T36" fmla="*/ 136 w 362"/>
              <a:gd name="T37" fmla="*/ 86 h 348"/>
              <a:gd name="T38" fmla="*/ 146 w 362"/>
              <a:gd name="T39" fmla="*/ 72 h 348"/>
              <a:gd name="T40" fmla="*/ 122 w 362"/>
              <a:gd name="T41" fmla="*/ 21 h 348"/>
              <a:gd name="T42" fmla="*/ 112 w 362"/>
              <a:gd name="T43" fmla="*/ 35 h 348"/>
              <a:gd name="T44" fmla="*/ 31 w 362"/>
              <a:gd name="T45" fmla="*/ 128 h 348"/>
              <a:gd name="T46" fmla="*/ 78 w 362"/>
              <a:gd name="T47" fmla="*/ 143 h 348"/>
              <a:gd name="T48" fmla="*/ 81 w 362"/>
              <a:gd name="T49" fmla="*/ 124 h 348"/>
              <a:gd name="T50" fmla="*/ 35 w 362"/>
              <a:gd name="T51" fmla="*/ 109 h 348"/>
              <a:gd name="T52" fmla="*/ 31 w 362"/>
              <a:gd name="T53" fmla="*/ 128 h 348"/>
              <a:gd name="T54" fmla="*/ 236 w 362"/>
              <a:gd name="T55" fmla="*/ 133 h 348"/>
              <a:gd name="T56" fmla="*/ 222 w 362"/>
              <a:gd name="T57" fmla="*/ 118 h 348"/>
              <a:gd name="T58" fmla="*/ 201 w 362"/>
              <a:gd name="T59" fmla="*/ 154 h 348"/>
              <a:gd name="T60" fmla="*/ 100 w 362"/>
              <a:gd name="T61" fmla="*/ 299 h 348"/>
              <a:gd name="T62" fmla="*/ 57 w 362"/>
              <a:gd name="T63" fmla="*/ 299 h 348"/>
              <a:gd name="T64" fmla="*/ 96 w 362"/>
              <a:gd name="T65" fmla="*/ 215 h 348"/>
              <a:gd name="T66" fmla="*/ 28 w 362"/>
              <a:gd name="T67" fmla="*/ 226 h 348"/>
              <a:gd name="T68" fmla="*/ 78 w 362"/>
              <a:gd name="T69" fmla="*/ 348 h 348"/>
              <a:gd name="T70" fmla="*/ 230 w 362"/>
              <a:gd name="T71" fmla="*/ 226 h 348"/>
              <a:gd name="T72" fmla="*/ 237 w 362"/>
              <a:gd name="T73" fmla="*/ 133 h 348"/>
              <a:gd name="T74" fmla="*/ 283 w 362"/>
              <a:gd name="T75" fmla="*/ 0 h 348"/>
              <a:gd name="T76" fmla="*/ 127 w 362"/>
              <a:gd name="T77" fmla="*/ 126 h 348"/>
              <a:gd name="T78" fmla="*/ 121 w 362"/>
              <a:gd name="T79" fmla="*/ 219 h 348"/>
              <a:gd name="T80" fmla="*/ 127 w 362"/>
              <a:gd name="T81" fmla="*/ 227 h 348"/>
              <a:gd name="T82" fmla="*/ 165 w 362"/>
              <a:gd name="T83" fmla="*/ 204 h 348"/>
              <a:gd name="T84" fmla="*/ 156 w 362"/>
              <a:gd name="T85" fmla="*/ 154 h 348"/>
              <a:gd name="T86" fmla="*/ 283 w 362"/>
              <a:gd name="T87" fmla="*/ 41 h 348"/>
              <a:gd name="T88" fmla="*/ 305 w 362"/>
              <a:gd name="T89" fmla="*/ 93 h 348"/>
              <a:gd name="T90" fmla="*/ 270 w 362"/>
              <a:gd name="T91" fmla="*/ 186 h 348"/>
              <a:gd name="T92" fmla="*/ 334 w 362"/>
              <a:gd name="T93" fmla="*/ 2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62" h="348">
                <a:moveTo>
                  <a:pt x="273" y="257"/>
                </a:moveTo>
                <a:cubicBezTo>
                  <a:pt x="271" y="255"/>
                  <a:pt x="268" y="254"/>
                  <a:pt x="265" y="254"/>
                </a:cubicBezTo>
                <a:cubicBezTo>
                  <a:pt x="262" y="254"/>
                  <a:pt x="260" y="255"/>
                  <a:pt x="258" y="257"/>
                </a:cubicBezTo>
                <a:cubicBezTo>
                  <a:pt x="253" y="261"/>
                  <a:pt x="253" y="267"/>
                  <a:pt x="258" y="271"/>
                </a:cubicBezTo>
                <a:cubicBezTo>
                  <a:pt x="288" y="300"/>
                  <a:pt x="288" y="300"/>
                  <a:pt x="288" y="300"/>
                </a:cubicBezTo>
                <a:cubicBezTo>
                  <a:pt x="290" y="301"/>
                  <a:pt x="292" y="302"/>
                  <a:pt x="295" y="302"/>
                </a:cubicBezTo>
                <a:cubicBezTo>
                  <a:pt x="298" y="302"/>
                  <a:pt x="300" y="301"/>
                  <a:pt x="302" y="299"/>
                </a:cubicBezTo>
                <a:cubicBezTo>
                  <a:pt x="306" y="296"/>
                  <a:pt x="306" y="289"/>
                  <a:pt x="302" y="285"/>
                </a:cubicBezTo>
                <a:lnTo>
                  <a:pt x="273" y="257"/>
                </a:lnTo>
                <a:close/>
                <a:moveTo>
                  <a:pt x="326" y="225"/>
                </a:moveTo>
                <a:cubicBezTo>
                  <a:pt x="284" y="211"/>
                  <a:pt x="284" y="211"/>
                  <a:pt x="284" y="211"/>
                </a:cubicBezTo>
                <a:cubicBezTo>
                  <a:pt x="283" y="210"/>
                  <a:pt x="282" y="210"/>
                  <a:pt x="281" y="210"/>
                </a:cubicBezTo>
                <a:cubicBezTo>
                  <a:pt x="277" y="210"/>
                  <a:pt x="273" y="213"/>
                  <a:pt x="271" y="217"/>
                </a:cubicBezTo>
                <a:cubicBezTo>
                  <a:pt x="270" y="222"/>
                  <a:pt x="272" y="228"/>
                  <a:pt x="277" y="230"/>
                </a:cubicBezTo>
                <a:cubicBezTo>
                  <a:pt x="320" y="244"/>
                  <a:pt x="320" y="244"/>
                  <a:pt x="320" y="244"/>
                </a:cubicBezTo>
                <a:cubicBezTo>
                  <a:pt x="321" y="245"/>
                  <a:pt x="322" y="245"/>
                  <a:pt x="323" y="245"/>
                </a:cubicBezTo>
                <a:cubicBezTo>
                  <a:pt x="327" y="245"/>
                  <a:pt x="331" y="242"/>
                  <a:pt x="332" y="238"/>
                </a:cubicBezTo>
                <a:cubicBezTo>
                  <a:pt x="334" y="233"/>
                  <a:pt x="331" y="227"/>
                  <a:pt x="326" y="225"/>
                </a:cubicBezTo>
                <a:close/>
                <a:moveTo>
                  <a:pt x="232" y="275"/>
                </a:moveTo>
                <a:cubicBezTo>
                  <a:pt x="230" y="271"/>
                  <a:pt x="226" y="268"/>
                  <a:pt x="222" y="268"/>
                </a:cubicBezTo>
                <a:cubicBezTo>
                  <a:pt x="220" y="268"/>
                  <a:pt x="219" y="268"/>
                  <a:pt x="218" y="268"/>
                </a:cubicBezTo>
                <a:cubicBezTo>
                  <a:pt x="213" y="270"/>
                  <a:pt x="210" y="276"/>
                  <a:pt x="212" y="281"/>
                </a:cubicBezTo>
                <a:cubicBezTo>
                  <a:pt x="227" y="325"/>
                  <a:pt x="227" y="325"/>
                  <a:pt x="227" y="325"/>
                </a:cubicBezTo>
                <a:cubicBezTo>
                  <a:pt x="228" y="329"/>
                  <a:pt x="232" y="332"/>
                  <a:pt x="237" y="332"/>
                </a:cubicBezTo>
                <a:cubicBezTo>
                  <a:pt x="238" y="332"/>
                  <a:pt x="239" y="332"/>
                  <a:pt x="240" y="332"/>
                </a:cubicBezTo>
                <a:cubicBezTo>
                  <a:pt x="246" y="330"/>
                  <a:pt x="249" y="324"/>
                  <a:pt x="247" y="319"/>
                </a:cubicBezTo>
                <a:lnTo>
                  <a:pt x="232" y="275"/>
                </a:lnTo>
                <a:close/>
                <a:moveTo>
                  <a:pt x="85" y="97"/>
                </a:moveTo>
                <a:cubicBezTo>
                  <a:pt x="87" y="99"/>
                  <a:pt x="90" y="100"/>
                  <a:pt x="92" y="100"/>
                </a:cubicBezTo>
                <a:cubicBezTo>
                  <a:pt x="95" y="100"/>
                  <a:pt x="98" y="99"/>
                  <a:pt x="100" y="97"/>
                </a:cubicBezTo>
                <a:cubicBezTo>
                  <a:pt x="104" y="93"/>
                  <a:pt x="104" y="86"/>
                  <a:pt x="100" y="82"/>
                </a:cubicBezTo>
                <a:cubicBezTo>
                  <a:pt x="71" y="54"/>
                  <a:pt x="71" y="54"/>
                  <a:pt x="71" y="54"/>
                </a:cubicBezTo>
                <a:cubicBezTo>
                  <a:pt x="69" y="52"/>
                  <a:pt x="67" y="51"/>
                  <a:pt x="64" y="51"/>
                </a:cubicBezTo>
                <a:cubicBezTo>
                  <a:pt x="62" y="51"/>
                  <a:pt x="59" y="52"/>
                  <a:pt x="57" y="54"/>
                </a:cubicBezTo>
                <a:cubicBezTo>
                  <a:pt x="53" y="58"/>
                  <a:pt x="53" y="64"/>
                  <a:pt x="57" y="68"/>
                </a:cubicBezTo>
                <a:lnTo>
                  <a:pt x="85" y="97"/>
                </a:lnTo>
                <a:close/>
                <a:moveTo>
                  <a:pt x="126" y="78"/>
                </a:moveTo>
                <a:cubicBezTo>
                  <a:pt x="128" y="83"/>
                  <a:pt x="132" y="86"/>
                  <a:pt x="136" y="86"/>
                </a:cubicBezTo>
                <a:cubicBezTo>
                  <a:pt x="137" y="86"/>
                  <a:pt x="138" y="86"/>
                  <a:pt x="139" y="85"/>
                </a:cubicBezTo>
                <a:cubicBezTo>
                  <a:pt x="145" y="83"/>
                  <a:pt x="147" y="77"/>
                  <a:pt x="146" y="72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130" y="24"/>
                  <a:pt x="126" y="21"/>
                  <a:pt x="122" y="21"/>
                </a:cubicBezTo>
                <a:cubicBezTo>
                  <a:pt x="121" y="21"/>
                  <a:pt x="120" y="21"/>
                  <a:pt x="119" y="22"/>
                </a:cubicBezTo>
                <a:cubicBezTo>
                  <a:pt x="113" y="24"/>
                  <a:pt x="111" y="29"/>
                  <a:pt x="112" y="35"/>
                </a:cubicBezTo>
                <a:lnTo>
                  <a:pt x="126" y="78"/>
                </a:lnTo>
                <a:close/>
                <a:moveTo>
                  <a:pt x="31" y="128"/>
                </a:moveTo>
                <a:cubicBezTo>
                  <a:pt x="75" y="143"/>
                  <a:pt x="75" y="143"/>
                  <a:pt x="75" y="143"/>
                </a:cubicBezTo>
                <a:cubicBezTo>
                  <a:pt x="76" y="143"/>
                  <a:pt x="77" y="143"/>
                  <a:pt x="78" y="143"/>
                </a:cubicBezTo>
                <a:cubicBezTo>
                  <a:pt x="83" y="143"/>
                  <a:pt x="87" y="141"/>
                  <a:pt x="88" y="136"/>
                </a:cubicBezTo>
                <a:cubicBezTo>
                  <a:pt x="90" y="131"/>
                  <a:pt x="87" y="125"/>
                  <a:pt x="81" y="124"/>
                </a:cubicBezTo>
                <a:cubicBezTo>
                  <a:pt x="38" y="109"/>
                  <a:pt x="38" y="109"/>
                  <a:pt x="38" y="109"/>
                </a:cubicBezTo>
                <a:cubicBezTo>
                  <a:pt x="37" y="109"/>
                  <a:pt x="36" y="109"/>
                  <a:pt x="35" y="109"/>
                </a:cubicBezTo>
                <a:cubicBezTo>
                  <a:pt x="30" y="109"/>
                  <a:pt x="26" y="111"/>
                  <a:pt x="25" y="116"/>
                </a:cubicBezTo>
                <a:cubicBezTo>
                  <a:pt x="23" y="121"/>
                  <a:pt x="26" y="127"/>
                  <a:pt x="31" y="128"/>
                </a:cubicBezTo>
                <a:close/>
                <a:moveTo>
                  <a:pt x="237" y="133"/>
                </a:moveTo>
                <a:cubicBezTo>
                  <a:pt x="236" y="133"/>
                  <a:pt x="236" y="133"/>
                  <a:pt x="236" y="133"/>
                </a:cubicBezTo>
                <a:cubicBezTo>
                  <a:pt x="234" y="130"/>
                  <a:pt x="232" y="127"/>
                  <a:pt x="230" y="125"/>
                </a:cubicBezTo>
                <a:cubicBezTo>
                  <a:pt x="227" y="122"/>
                  <a:pt x="225" y="120"/>
                  <a:pt x="222" y="118"/>
                </a:cubicBezTo>
                <a:cubicBezTo>
                  <a:pt x="192" y="148"/>
                  <a:pt x="192" y="148"/>
                  <a:pt x="192" y="148"/>
                </a:cubicBezTo>
                <a:cubicBezTo>
                  <a:pt x="196" y="149"/>
                  <a:pt x="198" y="151"/>
                  <a:pt x="201" y="154"/>
                </a:cubicBezTo>
                <a:cubicBezTo>
                  <a:pt x="213" y="166"/>
                  <a:pt x="213" y="185"/>
                  <a:pt x="201" y="197"/>
                </a:cubicBezTo>
                <a:cubicBezTo>
                  <a:pt x="100" y="299"/>
                  <a:pt x="100" y="299"/>
                  <a:pt x="100" y="299"/>
                </a:cubicBezTo>
                <a:cubicBezTo>
                  <a:pt x="94" y="305"/>
                  <a:pt x="86" y="308"/>
                  <a:pt x="78" y="308"/>
                </a:cubicBezTo>
                <a:cubicBezTo>
                  <a:pt x="70" y="308"/>
                  <a:pt x="62" y="305"/>
                  <a:pt x="57" y="299"/>
                </a:cubicBezTo>
                <a:cubicBezTo>
                  <a:pt x="45" y="287"/>
                  <a:pt x="45" y="267"/>
                  <a:pt x="57" y="255"/>
                </a:cubicBezTo>
                <a:cubicBezTo>
                  <a:pt x="96" y="215"/>
                  <a:pt x="96" y="215"/>
                  <a:pt x="96" y="215"/>
                </a:cubicBezTo>
                <a:cubicBezTo>
                  <a:pt x="89" y="200"/>
                  <a:pt x="86" y="183"/>
                  <a:pt x="88" y="166"/>
                </a:cubicBezTo>
                <a:cubicBezTo>
                  <a:pt x="28" y="226"/>
                  <a:pt x="28" y="226"/>
                  <a:pt x="28" y="226"/>
                </a:cubicBezTo>
                <a:cubicBezTo>
                  <a:pt x="0" y="254"/>
                  <a:pt x="0" y="300"/>
                  <a:pt x="28" y="327"/>
                </a:cubicBezTo>
                <a:cubicBezTo>
                  <a:pt x="42" y="341"/>
                  <a:pt x="60" y="348"/>
                  <a:pt x="78" y="348"/>
                </a:cubicBezTo>
                <a:cubicBezTo>
                  <a:pt x="97" y="348"/>
                  <a:pt x="115" y="342"/>
                  <a:pt x="129" y="328"/>
                </a:cubicBezTo>
                <a:cubicBezTo>
                  <a:pt x="230" y="226"/>
                  <a:pt x="230" y="226"/>
                  <a:pt x="230" y="226"/>
                </a:cubicBezTo>
                <a:cubicBezTo>
                  <a:pt x="249" y="207"/>
                  <a:pt x="256" y="178"/>
                  <a:pt x="247" y="152"/>
                </a:cubicBezTo>
                <a:cubicBezTo>
                  <a:pt x="244" y="145"/>
                  <a:pt x="241" y="138"/>
                  <a:pt x="237" y="133"/>
                </a:cubicBezTo>
                <a:close/>
                <a:moveTo>
                  <a:pt x="334" y="21"/>
                </a:moveTo>
                <a:cubicBezTo>
                  <a:pt x="320" y="7"/>
                  <a:pt x="301" y="0"/>
                  <a:pt x="283" y="0"/>
                </a:cubicBezTo>
                <a:cubicBezTo>
                  <a:pt x="265" y="0"/>
                  <a:pt x="246" y="7"/>
                  <a:pt x="232" y="21"/>
                </a:cubicBezTo>
                <a:cubicBezTo>
                  <a:pt x="127" y="126"/>
                  <a:pt x="127" y="126"/>
                  <a:pt x="127" y="126"/>
                </a:cubicBezTo>
                <a:cubicBezTo>
                  <a:pt x="108" y="145"/>
                  <a:pt x="101" y="174"/>
                  <a:pt x="111" y="200"/>
                </a:cubicBezTo>
                <a:cubicBezTo>
                  <a:pt x="113" y="207"/>
                  <a:pt x="116" y="213"/>
                  <a:pt x="121" y="219"/>
                </a:cubicBezTo>
                <a:cubicBezTo>
                  <a:pt x="121" y="219"/>
                  <a:pt x="121" y="219"/>
                  <a:pt x="121" y="219"/>
                </a:cubicBezTo>
                <a:cubicBezTo>
                  <a:pt x="123" y="221"/>
                  <a:pt x="125" y="224"/>
                  <a:pt x="127" y="227"/>
                </a:cubicBezTo>
                <a:cubicBezTo>
                  <a:pt x="130" y="229"/>
                  <a:pt x="132" y="231"/>
                  <a:pt x="135" y="233"/>
                </a:cubicBezTo>
                <a:cubicBezTo>
                  <a:pt x="165" y="204"/>
                  <a:pt x="165" y="204"/>
                  <a:pt x="165" y="204"/>
                </a:cubicBezTo>
                <a:cubicBezTo>
                  <a:pt x="162" y="202"/>
                  <a:pt x="159" y="200"/>
                  <a:pt x="156" y="198"/>
                </a:cubicBezTo>
                <a:cubicBezTo>
                  <a:pt x="144" y="186"/>
                  <a:pt x="144" y="166"/>
                  <a:pt x="156" y="154"/>
                </a:cubicBezTo>
                <a:cubicBezTo>
                  <a:pt x="261" y="50"/>
                  <a:pt x="261" y="50"/>
                  <a:pt x="261" y="50"/>
                </a:cubicBezTo>
                <a:cubicBezTo>
                  <a:pt x="268" y="44"/>
                  <a:pt x="275" y="41"/>
                  <a:pt x="283" y="41"/>
                </a:cubicBezTo>
                <a:cubicBezTo>
                  <a:pt x="291" y="41"/>
                  <a:pt x="299" y="44"/>
                  <a:pt x="305" y="50"/>
                </a:cubicBezTo>
                <a:cubicBezTo>
                  <a:pt x="317" y="62"/>
                  <a:pt x="317" y="81"/>
                  <a:pt x="305" y="93"/>
                </a:cubicBezTo>
                <a:cubicBezTo>
                  <a:pt x="261" y="137"/>
                  <a:pt x="261" y="137"/>
                  <a:pt x="261" y="137"/>
                </a:cubicBezTo>
                <a:cubicBezTo>
                  <a:pt x="269" y="152"/>
                  <a:pt x="272" y="169"/>
                  <a:pt x="270" y="186"/>
                </a:cubicBezTo>
                <a:cubicBezTo>
                  <a:pt x="334" y="122"/>
                  <a:pt x="334" y="122"/>
                  <a:pt x="334" y="122"/>
                </a:cubicBezTo>
                <a:cubicBezTo>
                  <a:pt x="362" y="94"/>
                  <a:pt x="362" y="49"/>
                  <a:pt x="334" y="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7C846C24-036B-7EEE-ABC3-A203100EF479}"/>
              </a:ext>
            </a:extLst>
          </p:cNvPr>
          <p:cNvSpPr>
            <a:spLocks noEditPoints="1"/>
          </p:cNvSpPr>
          <p:nvPr/>
        </p:nvSpPr>
        <p:spPr bwMode="auto">
          <a:xfrm>
            <a:off x="10131535" y="1361440"/>
            <a:ext cx="264795" cy="265176"/>
          </a:xfrm>
          <a:custGeom>
            <a:avLst/>
            <a:gdLst>
              <a:gd name="T0" fmla="*/ 112 w 348"/>
              <a:gd name="T1" fmla="*/ 348 h 348"/>
              <a:gd name="T2" fmla="*/ 245 w 348"/>
              <a:gd name="T3" fmla="*/ 338 h 348"/>
              <a:gd name="T4" fmla="*/ 102 w 348"/>
              <a:gd name="T5" fmla="*/ 226 h 348"/>
              <a:gd name="T6" fmla="*/ 132 w 348"/>
              <a:gd name="T7" fmla="*/ 247 h 348"/>
              <a:gd name="T8" fmla="*/ 224 w 348"/>
              <a:gd name="T9" fmla="*/ 257 h 348"/>
              <a:gd name="T10" fmla="*/ 132 w 348"/>
              <a:gd name="T11" fmla="*/ 267 h 348"/>
              <a:gd name="T12" fmla="*/ 132 w 348"/>
              <a:gd name="T13" fmla="*/ 247 h 348"/>
              <a:gd name="T14" fmla="*/ 214 w 348"/>
              <a:gd name="T15" fmla="*/ 287 h 348"/>
              <a:gd name="T16" fmla="*/ 214 w 348"/>
              <a:gd name="T17" fmla="*/ 307 h 348"/>
              <a:gd name="T18" fmla="*/ 122 w 348"/>
              <a:gd name="T19" fmla="*/ 297 h 348"/>
              <a:gd name="T20" fmla="*/ 317 w 348"/>
              <a:gd name="T21" fmla="*/ 103 h 348"/>
              <a:gd name="T22" fmla="*/ 307 w 348"/>
              <a:gd name="T23" fmla="*/ 90 h 348"/>
              <a:gd name="T24" fmla="*/ 260 w 348"/>
              <a:gd name="T25" fmla="*/ 62 h 348"/>
              <a:gd name="T26" fmla="*/ 93 w 348"/>
              <a:gd name="T27" fmla="*/ 0 h 348"/>
              <a:gd name="T28" fmla="*/ 83 w 348"/>
              <a:gd name="T29" fmla="*/ 62 h 348"/>
              <a:gd name="T30" fmla="*/ 42 w 348"/>
              <a:gd name="T31" fmla="*/ 90 h 348"/>
              <a:gd name="T32" fmla="*/ 31 w 348"/>
              <a:gd name="T33" fmla="*/ 103 h 348"/>
              <a:gd name="T34" fmla="*/ 0 w 348"/>
              <a:gd name="T35" fmla="*/ 256 h 348"/>
              <a:gd name="T36" fmla="*/ 83 w 348"/>
              <a:gd name="T37" fmla="*/ 286 h 348"/>
              <a:gd name="T38" fmla="*/ 72 w 348"/>
              <a:gd name="T39" fmla="*/ 225 h 348"/>
              <a:gd name="T40" fmla="*/ 72 w 348"/>
              <a:gd name="T41" fmla="*/ 205 h 348"/>
              <a:gd name="T42" fmla="*/ 286 w 348"/>
              <a:gd name="T43" fmla="*/ 215 h 348"/>
              <a:gd name="T44" fmla="*/ 266 w 348"/>
              <a:gd name="T45" fmla="*/ 225 h 348"/>
              <a:gd name="T46" fmla="*/ 317 w 348"/>
              <a:gd name="T47" fmla="*/ 286 h 348"/>
              <a:gd name="T48" fmla="*/ 348 w 348"/>
              <a:gd name="T49" fmla="*/ 134 h 348"/>
              <a:gd name="T50" fmla="*/ 83 w 348"/>
              <a:gd name="T51" fmla="*/ 103 h 348"/>
              <a:gd name="T52" fmla="*/ 62 w 348"/>
              <a:gd name="T53" fmla="*/ 90 h 348"/>
              <a:gd name="T54" fmla="*/ 83 w 348"/>
              <a:gd name="T55" fmla="*/ 82 h 348"/>
              <a:gd name="T56" fmla="*/ 246 w 348"/>
              <a:gd name="T57" fmla="*/ 123 h 348"/>
              <a:gd name="T58" fmla="*/ 103 w 348"/>
              <a:gd name="T59" fmla="*/ 21 h 348"/>
              <a:gd name="T60" fmla="*/ 185 w 348"/>
              <a:gd name="T61" fmla="*/ 72 h 348"/>
              <a:gd name="T62" fmla="*/ 246 w 348"/>
              <a:gd name="T63" fmla="*/ 82 h 348"/>
              <a:gd name="T64" fmla="*/ 266 w 348"/>
              <a:gd name="T65" fmla="*/ 82 h 348"/>
              <a:gd name="T66" fmla="*/ 286 w 348"/>
              <a:gd name="T67" fmla="*/ 90 h 348"/>
              <a:gd name="T68" fmla="*/ 266 w 348"/>
              <a:gd name="T69" fmla="*/ 103 h 348"/>
              <a:gd name="T70" fmla="*/ 297 w 348"/>
              <a:gd name="T71" fmla="*/ 184 h 348"/>
              <a:gd name="T72" fmla="*/ 266 w 348"/>
              <a:gd name="T73" fmla="*/ 174 h 348"/>
              <a:gd name="T74" fmla="*/ 297 w 348"/>
              <a:gd name="T75" fmla="*/ 164 h 348"/>
              <a:gd name="T76" fmla="*/ 297 w 348"/>
              <a:gd name="T77" fmla="*/ 18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48" h="348">
                <a:moveTo>
                  <a:pt x="102" y="338"/>
                </a:moveTo>
                <a:cubicBezTo>
                  <a:pt x="102" y="344"/>
                  <a:pt x="106" y="348"/>
                  <a:pt x="112" y="348"/>
                </a:cubicBezTo>
                <a:cubicBezTo>
                  <a:pt x="234" y="348"/>
                  <a:pt x="234" y="348"/>
                  <a:pt x="234" y="348"/>
                </a:cubicBezTo>
                <a:cubicBezTo>
                  <a:pt x="240" y="348"/>
                  <a:pt x="245" y="344"/>
                  <a:pt x="245" y="338"/>
                </a:cubicBezTo>
                <a:cubicBezTo>
                  <a:pt x="245" y="226"/>
                  <a:pt x="245" y="226"/>
                  <a:pt x="245" y="226"/>
                </a:cubicBezTo>
                <a:cubicBezTo>
                  <a:pt x="102" y="226"/>
                  <a:pt x="102" y="226"/>
                  <a:pt x="102" y="226"/>
                </a:cubicBezTo>
                <a:lnTo>
                  <a:pt x="102" y="338"/>
                </a:lnTo>
                <a:close/>
                <a:moveTo>
                  <a:pt x="132" y="247"/>
                </a:moveTo>
                <a:cubicBezTo>
                  <a:pt x="214" y="247"/>
                  <a:pt x="214" y="247"/>
                  <a:pt x="214" y="247"/>
                </a:cubicBezTo>
                <a:cubicBezTo>
                  <a:pt x="220" y="247"/>
                  <a:pt x="224" y="251"/>
                  <a:pt x="224" y="257"/>
                </a:cubicBezTo>
                <a:cubicBezTo>
                  <a:pt x="224" y="262"/>
                  <a:pt x="220" y="267"/>
                  <a:pt x="214" y="267"/>
                </a:cubicBezTo>
                <a:cubicBezTo>
                  <a:pt x="132" y="267"/>
                  <a:pt x="132" y="267"/>
                  <a:pt x="132" y="267"/>
                </a:cubicBezTo>
                <a:cubicBezTo>
                  <a:pt x="127" y="267"/>
                  <a:pt x="122" y="262"/>
                  <a:pt x="122" y="257"/>
                </a:cubicBezTo>
                <a:cubicBezTo>
                  <a:pt x="122" y="251"/>
                  <a:pt x="127" y="247"/>
                  <a:pt x="132" y="247"/>
                </a:cubicBezTo>
                <a:close/>
                <a:moveTo>
                  <a:pt x="132" y="287"/>
                </a:moveTo>
                <a:cubicBezTo>
                  <a:pt x="214" y="287"/>
                  <a:pt x="214" y="287"/>
                  <a:pt x="214" y="287"/>
                </a:cubicBezTo>
                <a:cubicBezTo>
                  <a:pt x="220" y="287"/>
                  <a:pt x="224" y="292"/>
                  <a:pt x="224" y="297"/>
                </a:cubicBezTo>
                <a:cubicBezTo>
                  <a:pt x="224" y="303"/>
                  <a:pt x="220" y="307"/>
                  <a:pt x="214" y="307"/>
                </a:cubicBezTo>
                <a:cubicBezTo>
                  <a:pt x="132" y="307"/>
                  <a:pt x="132" y="307"/>
                  <a:pt x="132" y="307"/>
                </a:cubicBezTo>
                <a:cubicBezTo>
                  <a:pt x="127" y="307"/>
                  <a:pt x="122" y="303"/>
                  <a:pt x="122" y="297"/>
                </a:cubicBezTo>
                <a:cubicBezTo>
                  <a:pt x="122" y="292"/>
                  <a:pt x="127" y="287"/>
                  <a:pt x="132" y="287"/>
                </a:cubicBezTo>
                <a:close/>
                <a:moveTo>
                  <a:pt x="317" y="103"/>
                </a:moveTo>
                <a:cubicBezTo>
                  <a:pt x="307" y="103"/>
                  <a:pt x="307" y="103"/>
                  <a:pt x="307" y="103"/>
                </a:cubicBezTo>
                <a:cubicBezTo>
                  <a:pt x="307" y="90"/>
                  <a:pt x="307" y="90"/>
                  <a:pt x="307" y="90"/>
                </a:cubicBezTo>
                <a:cubicBezTo>
                  <a:pt x="307" y="74"/>
                  <a:pt x="294" y="62"/>
                  <a:pt x="279" y="62"/>
                </a:cubicBezTo>
                <a:cubicBezTo>
                  <a:pt x="260" y="62"/>
                  <a:pt x="260" y="62"/>
                  <a:pt x="260" y="62"/>
                </a:cubicBezTo>
                <a:cubicBezTo>
                  <a:pt x="199" y="1"/>
                  <a:pt x="200" y="0"/>
                  <a:pt x="195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87" y="0"/>
                  <a:pt x="83" y="5"/>
                  <a:pt x="83" y="11"/>
                </a:cubicBezTo>
                <a:cubicBezTo>
                  <a:pt x="83" y="62"/>
                  <a:pt x="83" y="62"/>
                  <a:pt x="83" y="62"/>
                </a:cubicBezTo>
                <a:cubicBezTo>
                  <a:pt x="70" y="62"/>
                  <a:pt x="70" y="62"/>
                  <a:pt x="70" y="62"/>
                </a:cubicBezTo>
                <a:cubicBezTo>
                  <a:pt x="54" y="62"/>
                  <a:pt x="42" y="74"/>
                  <a:pt x="42" y="90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31" y="103"/>
                  <a:pt x="31" y="103"/>
                  <a:pt x="31" y="103"/>
                </a:cubicBezTo>
                <a:cubicBezTo>
                  <a:pt x="14" y="103"/>
                  <a:pt x="0" y="117"/>
                  <a:pt x="0" y="134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273"/>
                  <a:pt x="14" y="286"/>
                  <a:pt x="31" y="286"/>
                </a:cubicBezTo>
                <a:cubicBezTo>
                  <a:pt x="83" y="286"/>
                  <a:pt x="83" y="286"/>
                  <a:pt x="83" y="286"/>
                </a:cubicBezTo>
                <a:cubicBezTo>
                  <a:pt x="83" y="225"/>
                  <a:pt x="83" y="225"/>
                  <a:pt x="83" y="225"/>
                </a:cubicBezTo>
                <a:cubicBezTo>
                  <a:pt x="72" y="225"/>
                  <a:pt x="72" y="225"/>
                  <a:pt x="72" y="225"/>
                </a:cubicBezTo>
                <a:cubicBezTo>
                  <a:pt x="67" y="225"/>
                  <a:pt x="62" y="221"/>
                  <a:pt x="62" y="215"/>
                </a:cubicBezTo>
                <a:cubicBezTo>
                  <a:pt x="62" y="209"/>
                  <a:pt x="67" y="205"/>
                  <a:pt x="72" y="205"/>
                </a:cubicBezTo>
                <a:cubicBezTo>
                  <a:pt x="276" y="205"/>
                  <a:pt x="276" y="205"/>
                  <a:pt x="276" y="205"/>
                </a:cubicBezTo>
                <a:cubicBezTo>
                  <a:pt x="282" y="205"/>
                  <a:pt x="286" y="209"/>
                  <a:pt x="286" y="215"/>
                </a:cubicBezTo>
                <a:cubicBezTo>
                  <a:pt x="286" y="221"/>
                  <a:pt x="282" y="225"/>
                  <a:pt x="276" y="225"/>
                </a:cubicBezTo>
                <a:cubicBezTo>
                  <a:pt x="266" y="225"/>
                  <a:pt x="266" y="225"/>
                  <a:pt x="266" y="225"/>
                </a:cubicBezTo>
                <a:cubicBezTo>
                  <a:pt x="266" y="286"/>
                  <a:pt x="266" y="286"/>
                  <a:pt x="266" y="286"/>
                </a:cubicBezTo>
                <a:cubicBezTo>
                  <a:pt x="317" y="286"/>
                  <a:pt x="317" y="286"/>
                  <a:pt x="317" y="286"/>
                </a:cubicBezTo>
                <a:cubicBezTo>
                  <a:pt x="334" y="286"/>
                  <a:pt x="348" y="273"/>
                  <a:pt x="348" y="256"/>
                </a:cubicBezTo>
                <a:cubicBezTo>
                  <a:pt x="348" y="134"/>
                  <a:pt x="348" y="134"/>
                  <a:pt x="348" y="134"/>
                </a:cubicBezTo>
                <a:cubicBezTo>
                  <a:pt x="348" y="117"/>
                  <a:pt x="334" y="103"/>
                  <a:pt x="317" y="103"/>
                </a:cubicBezTo>
                <a:close/>
                <a:moveTo>
                  <a:pt x="83" y="103"/>
                </a:moveTo>
                <a:cubicBezTo>
                  <a:pt x="62" y="103"/>
                  <a:pt x="62" y="103"/>
                  <a:pt x="62" y="103"/>
                </a:cubicBezTo>
                <a:cubicBezTo>
                  <a:pt x="62" y="90"/>
                  <a:pt x="62" y="90"/>
                  <a:pt x="62" y="90"/>
                </a:cubicBezTo>
                <a:cubicBezTo>
                  <a:pt x="62" y="85"/>
                  <a:pt x="66" y="82"/>
                  <a:pt x="70" y="82"/>
                </a:cubicBezTo>
                <a:cubicBezTo>
                  <a:pt x="83" y="82"/>
                  <a:pt x="83" y="82"/>
                  <a:pt x="83" y="82"/>
                </a:cubicBezTo>
                <a:lnTo>
                  <a:pt x="83" y="103"/>
                </a:lnTo>
                <a:close/>
                <a:moveTo>
                  <a:pt x="246" y="123"/>
                </a:moveTo>
                <a:cubicBezTo>
                  <a:pt x="103" y="123"/>
                  <a:pt x="103" y="123"/>
                  <a:pt x="103" y="123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185" y="21"/>
                  <a:pt x="185" y="21"/>
                  <a:pt x="185" y="21"/>
                </a:cubicBezTo>
                <a:cubicBezTo>
                  <a:pt x="185" y="72"/>
                  <a:pt x="185" y="72"/>
                  <a:pt x="185" y="72"/>
                </a:cubicBezTo>
                <a:cubicBezTo>
                  <a:pt x="185" y="77"/>
                  <a:pt x="189" y="82"/>
                  <a:pt x="195" y="82"/>
                </a:cubicBezTo>
                <a:cubicBezTo>
                  <a:pt x="246" y="82"/>
                  <a:pt x="246" y="82"/>
                  <a:pt x="246" y="82"/>
                </a:cubicBezTo>
                <a:lnTo>
                  <a:pt x="246" y="123"/>
                </a:lnTo>
                <a:close/>
                <a:moveTo>
                  <a:pt x="266" y="82"/>
                </a:moveTo>
                <a:cubicBezTo>
                  <a:pt x="279" y="82"/>
                  <a:pt x="279" y="82"/>
                  <a:pt x="279" y="82"/>
                </a:cubicBezTo>
                <a:cubicBezTo>
                  <a:pt x="283" y="82"/>
                  <a:pt x="286" y="85"/>
                  <a:pt x="286" y="90"/>
                </a:cubicBezTo>
                <a:cubicBezTo>
                  <a:pt x="286" y="103"/>
                  <a:pt x="286" y="103"/>
                  <a:pt x="286" y="103"/>
                </a:cubicBezTo>
                <a:cubicBezTo>
                  <a:pt x="266" y="103"/>
                  <a:pt x="266" y="103"/>
                  <a:pt x="266" y="103"/>
                </a:cubicBezTo>
                <a:lnTo>
                  <a:pt x="266" y="82"/>
                </a:lnTo>
                <a:close/>
                <a:moveTo>
                  <a:pt x="297" y="184"/>
                </a:moveTo>
                <a:cubicBezTo>
                  <a:pt x="276" y="184"/>
                  <a:pt x="276" y="184"/>
                  <a:pt x="276" y="184"/>
                </a:cubicBezTo>
                <a:cubicBezTo>
                  <a:pt x="271" y="184"/>
                  <a:pt x="266" y="180"/>
                  <a:pt x="266" y="174"/>
                </a:cubicBezTo>
                <a:cubicBezTo>
                  <a:pt x="266" y="169"/>
                  <a:pt x="271" y="164"/>
                  <a:pt x="276" y="164"/>
                </a:cubicBezTo>
                <a:cubicBezTo>
                  <a:pt x="297" y="164"/>
                  <a:pt x="297" y="164"/>
                  <a:pt x="297" y="164"/>
                </a:cubicBezTo>
                <a:cubicBezTo>
                  <a:pt x="302" y="164"/>
                  <a:pt x="307" y="169"/>
                  <a:pt x="307" y="174"/>
                </a:cubicBezTo>
                <a:cubicBezTo>
                  <a:pt x="307" y="180"/>
                  <a:pt x="302" y="184"/>
                  <a:pt x="297" y="1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23" name="Freeform 26">
            <a:extLst>
              <a:ext uri="{FF2B5EF4-FFF2-40B4-BE49-F238E27FC236}">
                <a16:creationId xmlns:a16="http://schemas.microsoft.com/office/drawing/2014/main" id="{16A728EC-118D-06B9-177D-18B6B03E56AB}"/>
              </a:ext>
            </a:extLst>
          </p:cNvPr>
          <p:cNvSpPr>
            <a:spLocks noEditPoints="1"/>
          </p:cNvSpPr>
          <p:nvPr/>
        </p:nvSpPr>
        <p:spPr bwMode="auto">
          <a:xfrm>
            <a:off x="5126789" y="2478151"/>
            <a:ext cx="307086" cy="265176"/>
          </a:xfrm>
          <a:custGeom>
            <a:avLst/>
            <a:gdLst>
              <a:gd name="T0" fmla="*/ 391 w 403"/>
              <a:gd name="T1" fmla="*/ 116 h 348"/>
              <a:gd name="T2" fmla="*/ 316 w 403"/>
              <a:gd name="T3" fmla="*/ 162 h 348"/>
              <a:gd name="T4" fmla="*/ 285 w 403"/>
              <a:gd name="T5" fmla="*/ 151 h 348"/>
              <a:gd name="T6" fmla="*/ 280 w 403"/>
              <a:gd name="T7" fmla="*/ 44 h 348"/>
              <a:gd name="T8" fmla="*/ 215 w 403"/>
              <a:gd name="T9" fmla="*/ 0 h 348"/>
              <a:gd name="T10" fmla="*/ 163 w 403"/>
              <a:gd name="T11" fmla="*/ 116 h 348"/>
              <a:gd name="T12" fmla="*/ 139 w 403"/>
              <a:gd name="T13" fmla="*/ 40 h 348"/>
              <a:gd name="T14" fmla="*/ 73 w 403"/>
              <a:gd name="T15" fmla="*/ 0 h 348"/>
              <a:gd name="T16" fmla="*/ 26 w 403"/>
              <a:gd name="T17" fmla="*/ 119 h 348"/>
              <a:gd name="T18" fmla="*/ 5 w 403"/>
              <a:gd name="T19" fmla="*/ 313 h 348"/>
              <a:gd name="T20" fmla="*/ 250 w 403"/>
              <a:gd name="T21" fmla="*/ 348 h 348"/>
              <a:gd name="T22" fmla="*/ 285 w 403"/>
              <a:gd name="T23" fmla="*/ 302 h 348"/>
              <a:gd name="T24" fmla="*/ 385 w 403"/>
              <a:gd name="T25" fmla="*/ 346 h 348"/>
              <a:gd name="T26" fmla="*/ 403 w 403"/>
              <a:gd name="T27" fmla="*/ 336 h 348"/>
              <a:gd name="T28" fmla="*/ 397 w 403"/>
              <a:gd name="T29" fmla="*/ 117 h 348"/>
              <a:gd name="T30" fmla="*/ 215 w 403"/>
              <a:gd name="T31" fmla="*/ 23 h 348"/>
              <a:gd name="T32" fmla="*/ 258 w 403"/>
              <a:gd name="T33" fmla="*/ 87 h 348"/>
              <a:gd name="T34" fmla="*/ 168 w 403"/>
              <a:gd name="T35" fmla="*/ 70 h 348"/>
              <a:gd name="T36" fmla="*/ 75 w 403"/>
              <a:gd name="T37" fmla="*/ 23 h 348"/>
              <a:gd name="T38" fmla="*/ 108 w 403"/>
              <a:gd name="T39" fmla="*/ 102 h 348"/>
              <a:gd name="T40" fmla="*/ 57 w 403"/>
              <a:gd name="T41" fmla="*/ 112 h 348"/>
              <a:gd name="T42" fmla="*/ 75 w 403"/>
              <a:gd name="T43" fmla="*/ 23 h 348"/>
              <a:gd name="T44" fmla="*/ 250 w 403"/>
              <a:gd name="T45" fmla="*/ 325 h 348"/>
              <a:gd name="T46" fmla="*/ 29 w 403"/>
              <a:gd name="T47" fmla="*/ 313 h 348"/>
              <a:gd name="T48" fmla="*/ 40 w 403"/>
              <a:gd name="T49" fmla="*/ 139 h 348"/>
              <a:gd name="T50" fmla="*/ 262 w 403"/>
              <a:gd name="T51" fmla="*/ 151 h 348"/>
              <a:gd name="T52" fmla="*/ 308 w 403"/>
              <a:gd name="T53" fmla="*/ 278 h 348"/>
              <a:gd name="T54" fmla="*/ 285 w 403"/>
              <a:gd name="T55" fmla="*/ 186 h 348"/>
              <a:gd name="T56" fmla="*/ 308 w 403"/>
              <a:gd name="T57" fmla="*/ 278 h 348"/>
              <a:gd name="T58" fmla="*/ 332 w 403"/>
              <a:gd name="T59" fmla="*/ 284 h 348"/>
              <a:gd name="T60" fmla="*/ 380 w 403"/>
              <a:gd name="T61" fmla="*/ 149 h 348"/>
              <a:gd name="T62" fmla="*/ 187 w 403"/>
              <a:gd name="T63" fmla="*/ 222 h 348"/>
              <a:gd name="T64" fmla="*/ 111 w 403"/>
              <a:gd name="T65" fmla="*/ 173 h 348"/>
              <a:gd name="T66" fmla="*/ 99 w 403"/>
              <a:gd name="T67" fmla="*/ 279 h 348"/>
              <a:gd name="T68" fmla="*/ 117 w 403"/>
              <a:gd name="T69" fmla="*/ 288 h 348"/>
              <a:gd name="T70" fmla="*/ 187 w 403"/>
              <a:gd name="T71" fmla="*/ 222 h 348"/>
              <a:gd name="T72" fmla="*/ 123 w 403"/>
              <a:gd name="T73" fmla="*/ 207 h 348"/>
              <a:gd name="T74" fmla="*/ 123 w 403"/>
              <a:gd name="T75" fmla="*/ 257 h 348"/>
              <a:gd name="T76" fmla="*/ 215 w 403"/>
              <a:gd name="T77" fmla="*/ 174 h 348"/>
              <a:gd name="T78" fmla="*/ 238 w 403"/>
              <a:gd name="T79" fmla="*/ 17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403" h="348">
                <a:moveTo>
                  <a:pt x="397" y="117"/>
                </a:moveTo>
                <a:cubicBezTo>
                  <a:pt x="395" y="117"/>
                  <a:pt x="393" y="116"/>
                  <a:pt x="391" y="116"/>
                </a:cubicBezTo>
                <a:cubicBezTo>
                  <a:pt x="389" y="116"/>
                  <a:pt x="387" y="117"/>
                  <a:pt x="385" y="118"/>
                </a:cubicBezTo>
                <a:cubicBezTo>
                  <a:pt x="316" y="162"/>
                  <a:pt x="316" y="162"/>
                  <a:pt x="316" y="162"/>
                </a:cubicBezTo>
                <a:cubicBezTo>
                  <a:pt x="285" y="162"/>
                  <a:pt x="285" y="162"/>
                  <a:pt x="285" y="162"/>
                </a:cubicBezTo>
                <a:cubicBezTo>
                  <a:pt x="285" y="151"/>
                  <a:pt x="285" y="151"/>
                  <a:pt x="285" y="151"/>
                </a:cubicBezTo>
                <a:cubicBezTo>
                  <a:pt x="285" y="137"/>
                  <a:pt x="277" y="125"/>
                  <a:pt x="264" y="119"/>
                </a:cubicBezTo>
                <a:cubicBezTo>
                  <a:pt x="284" y="99"/>
                  <a:pt x="290" y="70"/>
                  <a:pt x="280" y="44"/>
                </a:cubicBezTo>
                <a:cubicBezTo>
                  <a:pt x="270" y="18"/>
                  <a:pt x="245" y="1"/>
                  <a:pt x="217" y="0"/>
                </a:cubicBezTo>
                <a:cubicBezTo>
                  <a:pt x="216" y="0"/>
                  <a:pt x="216" y="0"/>
                  <a:pt x="215" y="0"/>
                </a:cubicBezTo>
                <a:cubicBezTo>
                  <a:pt x="188" y="0"/>
                  <a:pt x="163" y="16"/>
                  <a:pt x="152" y="40"/>
                </a:cubicBezTo>
                <a:cubicBezTo>
                  <a:pt x="140" y="66"/>
                  <a:pt x="144" y="95"/>
                  <a:pt x="163" y="116"/>
                </a:cubicBezTo>
                <a:cubicBezTo>
                  <a:pt x="127" y="116"/>
                  <a:pt x="127" y="116"/>
                  <a:pt x="127" y="116"/>
                </a:cubicBezTo>
                <a:cubicBezTo>
                  <a:pt x="146" y="95"/>
                  <a:pt x="150" y="66"/>
                  <a:pt x="139" y="40"/>
                </a:cubicBezTo>
                <a:cubicBezTo>
                  <a:pt x="127" y="16"/>
                  <a:pt x="102" y="0"/>
                  <a:pt x="75" y="0"/>
                </a:cubicBezTo>
                <a:cubicBezTo>
                  <a:pt x="75" y="0"/>
                  <a:pt x="74" y="0"/>
                  <a:pt x="73" y="0"/>
                </a:cubicBezTo>
                <a:cubicBezTo>
                  <a:pt x="45" y="1"/>
                  <a:pt x="21" y="18"/>
                  <a:pt x="10" y="44"/>
                </a:cubicBezTo>
                <a:cubicBezTo>
                  <a:pt x="0" y="70"/>
                  <a:pt x="6" y="99"/>
                  <a:pt x="26" y="119"/>
                </a:cubicBezTo>
                <a:cubicBezTo>
                  <a:pt x="14" y="125"/>
                  <a:pt x="5" y="137"/>
                  <a:pt x="5" y="151"/>
                </a:cubicBezTo>
                <a:cubicBezTo>
                  <a:pt x="5" y="313"/>
                  <a:pt x="5" y="313"/>
                  <a:pt x="5" y="313"/>
                </a:cubicBezTo>
                <a:cubicBezTo>
                  <a:pt x="5" y="332"/>
                  <a:pt x="21" y="348"/>
                  <a:pt x="40" y="348"/>
                </a:cubicBezTo>
                <a:cubicBezTo>
                  <a:pt x="250" y="348"/>
                  <a:pt x="250" y="348"/>
                  <a:pt x="250" y="348"/>
                </a:cubicBezTo>
                <a:cubicBezTo>
                  <a:pt x="269" y="348"/>
                  <a:pt x="285" y="332"/>
                  <a:pt x="285" y="313"/>
                </a:cubicBezTo>
                <a:cubicBezTo>
                  <a:pt x="285" y="302"/>
                  <a:pt x="285" y="302"/>
                  <a:pt x="285" y="302"/>
                </a:cubicBezTo>
                <a:cubicBezTo>
                  <a:pt x="316" y="302"/>
                  <a:pt x="316" y="302"/>
                  <a:pt x="316" y="302"/>
                </a:cubicBezTo>
                <a:cubicBezTo>
                  <a:pt x="385" y="346"/>
                  <a:pt x="385" y="346"/>
                  <a:pt x="385" y="346"/>
                </a:cubicBezTo>
                <a:cubicBezTo>
                  <a:pt x="387" y="347"/>
                  <a:pt x="389" y="348"/>
                  <a:pt x="391" y="348"/>
                </a:cubicBezTo>
                <a:cubicBezTo>
                  <a:pt x="397" y="348"/>
                  <a:pt x="403" y="343"/>
                  <a:pt x="403" y="336"/>
                </a:cubicBezTo>
                <a:cubicBezTo>
                  <a:pt x="403" y="128"/>
                  <a:pt x="403" y="128"/>
                  <a:pt x="403" y="128"/>
                </a:cubicBezTo>
                <a:cubicBezTo>
                  <a:pt x="403" y="123"/>
                  <a:pt x="401" y="119"/>
                  <a:pt x="397" y="117"/>
                </a:cubicBezTo>
                <a:close/>
                <a:moveTo>
                  <a:pt x="197" y="27"/>
                </a:moveTo>
                <a:cubicBezTo>
                  <a:pt x="203" y="24"/>
                  <a:pt x="209" y="23"/>
                  <a:pt x="215" y="23"/>
                </a:cubicBezTo>
                <a:cubicBezTo>
                  <a:pt x="227" y="23"/>
                  <a:pt x="239" y="28"/>
                  <a:pt x="248" y="37"/>
                </a:cubicBezTo>
                <a:cubicBezTo>
                  <a:pt x="261" y="50"/>
                  <a:pt x="265" y="70"/>
                  <a:pt x="258" y="87"/>
                </a:cubicBezTo>
                <a:cubicBezTo>
                  <a:pt x="251" y="105"/>
                  <a:pt x="234" y="116"/>
                  <a:pt x="215" y="116"/>
                </a:cubicBezTo>
                <a:cubicBezTo>
                  <a:pt x="189" y="116"/>
                  <a:pt x="168" y="95"/>
                  <a:pt x="168" y="70"/>
                </a:cubicBezTo>
                <a:cubicBezTo>
                  <a:pt x="168" y="51"/>
                  <a:pt x="180" y="34"/>
                  <a:pt x="197" y="27"/>
                </a:cubicBezTo>
                <a:close/>
                <a:moveTo>
                  <a:pt x="75" y="23"/>
                </a:moveTo>
                <a:cubicBezTo>
                  <a:pt x="94" y="23"/>
                  <a:pt x="111" y="35"/>
                  <a:pt x="118" y="52"/>
                </a:cubicBezTo>
                <a:cubicBezTo>
                  <a:pt x="126" y="69"/>
                  <a:pt x="122" y="89"/>
                  <a:pt x="108" y="102"/>
                </a:cubicBezTo>
                <a:cubicBezTo>
                  <a:pt x="99" y="111"/>
                  <a:pt x="87" y="116"/>
                  <a:pt x="75" y="116"/>
                </a:cubicBezTo>
                <a:cubicBezTo>
                  <a:pt x="69" y="116"/>
                  <a:pt x="63" y="115"/>
                  <a:pt x="57" y="112"/>
                </a:cubicBezTo>
                <a:cubicBezTo>
                  <a:pt x="40" y="105"/>
                  <a:pt x="29" y="88"/>
                  <a:pt x="29" y="70"/>
                </a:cubicBezTo>
                <a:cubicBezTo>
                  <a:pt x="29" y="44"/>
                  <a:pt x="50" y="23"/>
                  <a:pt x="75" y="23"/>
                </a:cubicBezTo>
                <a:close/>
                <a:moveTo>
                  <a:pt x="262" y="313"/>
                </a:moveTo>
                <a:cubicBezTo>
                  <a:pt x="262" y="320"/>
                  <a:pt x="256" y="325"/>
                  <a:pt x="250" y="325"/>
                </a:cubicBezTo>
                <a:cubicBezTo>
                  <a:pt x="40" y="325"/>
                  <a:pt x="40" y="325"/>
                  <a:pt x="40" y="325"/>
                </a:cubicBezTo>
                <a:cubicBezTo>
                  <a:pt x="34" y="325"/>
                  <a:pt x="29" y="320"/>
                  <a:pt x="29" y="313"/>
                </a:cubicBezTo>
                <a:cubicBezTo>
                  <a:pt x="29" y="151"/>
                  <a:pt x="29" y="151"/>
                  <a:pt x="29" y="151"/>
                </a:cubicBezTo>
                <a:cubicBezTo>
                  <a:pt x="29" y="144"/>
                  <a:pt x="34" y="139"/>
                  <a:pt x="40" y="139"/>
                </a:cubicBezTo>
                <a:cubicBezTo>
                  <a:pt x="250" y="139"/>
                  <a:pt x="250" y="139"/>
                  <a:pt x="250" y="139"/>
                </a:cubicBezTo>
                <a:cubicBezTo>
                  <a:pt x="256" y="139"/>
                  <a:pt x="262" y="144"/>
                  <a:pt x="262" y="151"/>
                </a:cubicBezTo>
                <a:lnTo>
                  <a:pt x="262" y="313"/>
                </a:lnTo>
                <a:close/>
                <a:moveTo>
                  <a:pt x="308" y="278"/>
                </a:moveTo>
                <a:cubicBezTo>
                  <a:pt x="285" y="278"/>
                  <a:pt x="285" y="278"/>
                  <a:pt x="285" y="278"/>
                </a:cubicBezTo>
                <a:cubicBezTo>
                  <a:pt x="285" y="186"/>
                  <a:pt x="285" y="186"/>
                  <a:pt x="285" y="186"/>
                </a:cubicBezTo>
                <a:cubicBezTo>
                  <a:pt x="308" y="186"/>
                  <a:pt x="308" y="186"/>
                  <a:pt x="308" y="186"/>
                </a:cubicBezTo>
                <a:lnTo>
                  <a:pt x="308" y="278"/>
                </a:lnTo>
                <a:close/>
                <a:moveTo>
                  <a:pt x="380" y="315"/>
                </a:moveTo>
                <a:cubicBezTo>
                  <a:pt x="332" y="284"/>
                  <a:pt x="332" y="284"/>
                  <a:pt x="332" y="284"/>
                </a:cubicBezTo>
                <a:cubicBezTo>
                  <a:pt x="332" y="180"/>
                  <a:pt x="332" y="180"/>
                  <a:pt x="332" y="180"/>
                </a:cubicBezTo>
                <a:cubicBezTo>
                  <a:pt x="380" y="149"/>
                  <a:pt x="380" y="149"/>
                  <a:pt x="380" y="149"/>
                </a:cubicBezTo>
                <a:lnTo>
                  <a:pt x="380" y="315"/>
                </a:lnTo>
                <a:close/>
                <a:moveTo>
                  <a:pt x="187" y="222"/>
                </a:moveTo>
                <a:cubicBezTo>
                  <a:pt x="117" y="175"/>
                  <a:pt x="117" y="175"/>
                  <a:pt x="117" y="175"/>
                </a:cubicBezTo>
                <a:cubicBezTo>
                  <a:pt x="115" y="173"/>
                  <a:pt x="113" y="173"/>
                  <a:pt x="111" y="173"/>
                </a:cubicBezTo>
                <a:cubicBezTo>
                  <a:pt x="105" y="173"/>
                  <a:pt x="99" y="178"/>
                  <a:pt x="99" y="185"/>
                </a:cubicBezTo>
                <a:cubicBezTo>
                  <a:pt x="99" y="279"/>
                  <a:pt x="99" y="279"/>
                  <a:pt x="99" y="279"/>
                </a:cubicBezTo>
                <a:cubicBezTo>
                  <a:pt x="99" y="286"/>
                  <a:pt x="105" y="290"/>
                  <a:pt x="111" y="290"/>
                </a:cubicBezTo>
                <a:cubicBezTo>
                  <a:pt x="113" y="290"/>
                  <a:pt x="115" y="290"/>
                  <a:pt x="117" y="288"/>
                </a:cubicBezTo>
                <a:cubicBezTo>
                  <a:pt x="187" y="241"/>
                  <a:pt x="187" y="241"/>
                  <a:pt x="187" y="241"/>
                </a:cubicBezTo>
                <a:cubicBezTo>
                  <a:pt x="194" y="237"/>
                  <a:pt x="194" y="226"/>
                  <a:pt x="187" y="222"/>
                </a:cubicBezTo>
                <a:close/>
                <a:moveTo>
                  <a:pt x="123" y="257"/>
                </a:moveTo>
                <a:cubicBezTo>
                  <a:pt x="123" y="207"/>
                  <a:pt x="123" y="207"/>
                  <a:pt x="123" y="207"/>
                </a:cubicBezTo>
                <a:cubicBezTo>
                  <a:pt x="160" y="232"/>
                  <a:pt x="160" y="232"/>
                  <a:pt x="160" y="232"/>
                </a:cubicBezTo>
                <a:lnTo>
                  <a:pt x="123" y="257"/>
                </a:lnTo>
                <a:close/>
                <a:moveTo>
                  <a:pt x="226" y="162"/>
                </a:moveTo>
                <a:cubicBezTo>
                  <a:pt x="220" y="162"/>
                  <a:pt x="215" y="167"/>
                  <a:pt x="215" y="174"/>
                </a:cubicBezTo>
                <a:cubicBezTo>
                  <a:pt x="215" y="180"/>
                  <a:pt x="220" y="186"/>
                  <a:pt x="226" y="186"/>
                </a:cubicBezTo>
                <a:cubicBezTo>
                  <a:pt x="233" y="186"/>
                  <a:pt x="238" y="180"/>
                  <a:pt x="238" y="174"/>
                </a:cubicBezTo>
                <a:cubicBezTo>
                  <a:pt x="238" y="167"/>
                  <a:pt x="233" y="162"/>
                  <a:pt x="226" y="1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24" name="Freeform 27">
            <a:extLst>
              <a:ext uri="{FF2B5EF4-FFF2-40B4-BE49-F238E27FC236}">
                <a16:creationId xmlns:a16="http://schemas.microsoft.com/office/drawing/2014/main" id="{48C7DCAA-59A1-AE60-0CB9-58A2E6821095}"/>
              </a:ext>
            </a:extLst>
          </p:cNvPr>
          <p:cNvSpPr>
            <a:spLocks noEditPoints="1"/>
          </p:cNvSpPr>
          <p:nvPr/>
        </p:nvSpPr>
        <p:spPr bwMode="auto">
          <a:xfrm>
            <a:off x="5705909" y="2478151"/>
            <a:ext cx="276987" cy="265176"/>
          </a:xfrm>
          <a:custGeom>
            <a:avLst/>
            <a:gdLst>
              <a:gd name="T0" fmla="*/ 312 w 364"/>
              <a:gd name="T1" fmla="*/ 39 h 348"/>
              <a:gd name="T2" fmla="*/ 218 w 364"/>
              <a:gd name="T3" fmla="*/ 0 h 348"/>
              <a:gd name="T4" fmla="*/ 125 w 364"/>
              <a:gd name="T5" fmla="*/ 39 h 348"/>
              <a:gd name="T6" fmla="*/ 96 w 364"/>
              <a:gd name="T7" fmla="*/ 183 h 348"/>
              <a:gd name="T8" fmla="*/ 81 w 364"/>
              <a:gd name="T9" fmla="*/ 197 h 348"/>
              <a:gd name="T10" fmla="*/ 76 w 364"/>
              <a:gd name="T11" fmla="*/ 232 h 348"/>
              <a:gd name="T12" fmla="*/ 12 w 364"/>
              <a:gd name="T13" fmla="*/ 296 h 348"/>
              <a:gd name="T14" fmla="*/ 12 w 364"/>
              <a:gd name="T15" fmla="*/ 339 h 348"/>
              <a:gd name="T16" fmla="*/ 34 w 364"/>
              <a:gd name="T17" fmla="*/ 348 h 348"/>
              <a:gd name="T18" fmla="*/ 55 w 364"/>
              <a:gd name="T19" fmla="*/ 339 h 348"/>
              <a:gd name="T20" fmla="*/ 119 w 364"/>
              <a:gd name="T21" fmla="*/ 275 h 348"/>
              <a:gd name="T22" fmla="*/ 132 w 364"/>
              <a:gd name="T23" fmla="*/ 278 h 348"/>
              <a:gd name="T24" fmla="*/ 154 w 364"/>
              <a:gd name="T25" fmla="*/ 269 h 348"/>
              <a:gd name="T26" fmla="*/ 168 w 364"/>
              <a:gd name="T27" fmla="*/ 255 h 348"/>
              <a:gd name="T28" fmla="*/ 218 w 364"/>
              <a:gd name="T29" fmla="*/ 265 h 348"/>
              <a:gd name="T30" fmla="*/ 329 w 364"/>
              <a:gd name="T31" fmla="*/ 206 h 348"/>
              <a:gd name="T32" fmla="*/ 312 w 364"/>
              <a:gd name="T33" fmla="*/ 39 h 348"/>
              <a:gd name="T34" fmla="*/ 41 w 364"/>
              <a:gd name="T35" fmla="*/ 325 h 348"/>
              <a:gd name="T36" fmla="*/ 34 w 364"/>
              <a:gd name="T37" fmla="*/ 327 h 348"/>
              <a:gd name="T38" fmla="*/ 26 w 364"/>
              <a:gd name="T39" fmla="*/ 324 h 348"/>
              <a:gd name="T40" fmla="*/ 26 w 364"/>
              <a:gd name="T41" fmla="*/ 310 h 348"/>
              <a:gd name="T42" fmla="*/ 60 w 364"/>
              <a:gd name="T43" fmla="*/ 277 h 348"/>
              <a:gd name="T44" fmla="*/ 74 w 364"/>
              <a:gd name="T45" fmla="*/ 291 h 348"/>
              <a:gd name="T46" fmla="*/ 41 w 364"/>
              <a:gd name="T47" fmla="*/ 325 h 348"/>
              <a:gd name="T48" fmla="*/ 89 w 364"/>
              <a:gd name="T49" fmla="*/ 277 h 348"/>
              <a:gd name="T50" fmla="*/ 74 w 364"/>
              <a:gd name="T51" fmla="*/ 262 h 348"/>
              <a:gd name="T52" fmla="*/ 89 w 364"/>
              <a:gd name="T53" fmla="*/ 248 h 348"/>
              <a:gd name="T54" fmla="*/ 103 w 364"/>
              <a:gd name="T55" fmla="*/ 262 h 348"/>
              <a:gd name="T56" fmla="*/ 89 w 364"/>
              <a:gd name="T57" fmla="*/ 277 h 348"/>
              <a:gd name="T58" fmla="*/ 139 w 364"/>
              <a:gd name="T59" fmla="*/ 255 h 348"/>
              <a:gd name="T60" fmla="*/ 132 w 364"/>
              <a:gd name="T61" fmla="*/ 258 h 348"/>
              <a:gd name="T62" fmla="*/ 125 w 364"/>
              <a:gd name="T63" fmla="*/ 255 h 348"/>
              <a:gd name="T64" fmla="*/ 96 w 364"/>
              <a:gd name="T65" fmla="*/ 226 h 348"/>
              <a:gd name="T66" fmla="*/ 96 w 364"/>
              <a:gd name="T67" fmla="*/ 212 h 348"/>
              <a:gd name="T68" fmla="*/ 106 w 364"/>
              <a:gd name="T69" fmla="*/ 202 h 348"/>
              <a:gd name="T70" fmla="*/ 149 w 364"/>
              <a:gd name="T71" fmla="*/ 245 h 348"/>
              <a:gd name="T72" fmla="*/ 139 w 364"/>
              <a:gd name="T73" fmla="*/ 255 h 348"/>
              <a:gd name="T74" fmla="*/ 298 w 364"/>
              <a:gd name="T75" fmla="*/ 212 h 348"/>
              <a:gd name="T76" fmla="*/ 218 w 364"/>
              <a:gd name="T77" fmla="*/ 244 h 348"/>
              <a:gd name="T78" fmla="*/ 171 w 364"/>
              <a:gd name="T79" fmla="*/ 234 h 348"/>
              <a:gd name="T80" fmla="*/ 170 w 364"/>
              <a:gd name="T81" fmla="*/ 233 h 348"/>
              <a:gd name="T82" fmla="*/ 139 w 364"/>
              <a:gd name="T83" fmla="*/ 212 h 348"/>
              <a:gd name="T84" fmla="*/ 139 w 364"/>
              <a:gd name="T85" fmla="*/ 53 h 348"/>
              <a:gd name="T86" fmla="*/ 218 w 364"/>
              <a:gd name="T87" fmla="*/ 20 h 348"/>
              <a:gd name="T88" fmla="*/ 298 w 364"/>
              <a:gd name="T89" fmla="*/ 53 h 348"/>
              <a:gd name="T90" fmla="*/ 298 w 364"/>
              <a:gd name="T91" fmla="*/ 212 h 348"/>
              <a:gd name="T92" fmla="*/ 283 w 364"/>
              <a:gd name="T93" fmla="*/ 68 h 348"/>
              <a:gd name="T94" fmla="*/ 219 w 364"/>
              <a:gd name="T95" fmla="*/ 41 h 348"/>
              <a:gd name="T96" fmla="*/ 218 w 364"/>
              <a:gd name="T97" fmla="*/ 41 h 348"/>
              <a:gd name="T98" fmla="*/ 130 w 364"/>
              <a:gd name="T99" fmla="*/ 115 h 348"/>
              <a:gd name="T100" fmla="*/ 184 w 364"/>
              <a:gd name="T101" fmla="*/ 217 h 348"/>
              <a:gd name="T102" fmla="*/ 219 w 364"/>
              <a:gd name="T103" fmla="*/ 224 h 348"/>
              <a:gd name="T104" fmla="*/ 294 w 364"/>
              <a:gd name="T105" fmla="*/ 184 h 348"/>
              <a:gd name="T106" fmla="*/ 283 w 364"/>
              <a:gd name="T107" fmla="*/ 68 h 348"/>
              <a:gd name="T108" fmla="*/ 268 w 364"/>
              <a:gd name="T109" fmla="*/ 183 h 348"/>
              <a:gd name="T110" fmla="*/ 218 w 364"/>
              <a:gd name="T111" fmla="*/ 204 h 348"/>
              <a:gd name="T112" fmla="*/ 191 w 364"/>
              <a:gd name="T113" fmla="*/ 199 h 348"/>
              <a:gd name="T114" fmla="*/ 148 w 364"/>
              <a:gd name="T115" fmla="*/ 133 h 348"/>
              <a:gd name="T116" fmla="*/ 191 w 364"/>
              <a:gd name="T117" fmla="*/ 67 h 348"/>
              <a:gd name="T118" fmla="*/ 218 w 364"/>
              <a:gd name="T119" fmla="*/ 62 h 348"/>
              <a:gd name="T120" fmla="*/ 268 w 364"/>
              <a:gd name="T121" fmla="*/ 83 h 348"/>
              <a:gd name="T122" fmla="*/ 268 w 364"/>
              <a:gd name="T123" fmla="*/ 18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64" h="348">
                <a:moveTo>
                  <a:pt x="312" y="39"/>
                </a:moveTo>
                <a:cubicBezTo>
                  <a:pt x="286" y="13"/>
                  <a:pt x="252" y="0"/>
                  <a:pt x="218" y="0"/>
                </a:cubicBezTo>
                <a:cubicBezTo>
                  <a:pt x="184" y="0"/>
                  <a:pt x="151" y="13"/>
                  <a:pt x="125" y="39"/>
                </a:cubicBezTo>
                <a:cubicBezTo>
                  <a:pt x="86" y="78"/>
                  <a:pt x="76" y="135"/>
                  <a:pt x="96" y="183"/>
                </a:cubicBezTo>
                <a:cubicBezTo>
                  <a:pt x="81" y="197"/>
                  <a:pt x="81" y="197"/>
                  <a:pt x="81" y="197"/>
                </a:cubicBezTo>
                <a:cubicBezTo>
                  <a:pt x="72" y="206"/>
                  <a:pt x="70" y="220"/>
                  <a:pt x="76" y="232"/>
                </a:cubicBezTo>
                <a:cubicBezTo>
                  <a:pt x="12" y="296"/>
                  <a:pt x="12" y="296"/>
                  <a:pt x="12" y="296"/>
                </a:cubicBezTo>
                <a:cubicBezTo>
                  <a:pt x="0" y="308"/>
                  <a:pt x="0" y="327"/>
                  <a:pt x="12" y="339"/>
                </a:cubicBezTo>
                <a:cubicBezTo>
                  <a:pt x="18" y="345"/>
                  <a:pt x="26" y="348"/>
                  <a:pt x="34" y="348"/>
                </a:cubicBezTo>
                <a:cubicBezTo>
                  <a:pt x="41" y="348"/>
                  <a:pt x="49" y="345"/>
                  <a:pt x="55" y="339"/>
                </a:cubicBezTo>
                <a:cubicBezTo>
                  <a:pt x="119" y="275"/>
                  <a:pt x="119" y="275"/>
                  <a:pt x="119" y="275"/>
                </a:cubicBezTo>
                <a:cubicBezTo>
                  <a:pt x="123" y="277"/>
                  <a:pt x="127" y="278"/>
                  <a:pt x="132" y="278"/>
                </a:cubicBezTo>
                <a:cubicBezTo>
                  <a:pt x="140" y="278"/>
                  <a:pt x="148" y="275"/>
                  <a:pt x="154" y="269"/>
                </a:cubicBezTo>
                <a:cubicBezTo>
                  <a:pt x="168" y="255"/>
                  <a:pt x="168" y="255"/>
                  <a:pt x="168" y="255"/>
                </a:cubicBezTo>
                <a:cubicBezTo>
                  <a:pt x="184" y="262"/>
                  <a:pt x="201" y="265"/>
                  <a:pt x="218" y="265"/>
                </a:cubicBezTo>
                <a:cubicBezTo>
                  <a:pt x="262" y="265"/>
                  <a:pt x="303" y="244"/>
                  <a:pt x="329" y="206"/>
                </a:cubicBezTo>
                <a:cubicBezTo>
                  <a:pt x="364" y="153"/>
                  <a:pt x="357" y="83"/>
                  <a:pt x="312" y="39"/>
                </a:cubicBezTo>
                <a:close/>
                <a:moveTo>
                  <a:pt x="41" y="325"/>
                </a:moveTo>
                <a:cubicBezTo>
                  <a:pt x="39" y="326"/>
                  <a:pt x="36" y="327"/>
                  <a:pt x="34" y="327"/>
                </a:cubicBezTo>
                <a:cubicBezTo>
                  <a:pt x="31" y="327"/>
                  <a:pt x="28" y="326"/>
                  <a:pt x="26" y="324"/>
                </a:cubicBezTo>
                <a:cubicBezTo>
                  <a:pt x="22" y="320"/>
                  <a:pt x="22" y="314"/>
                  <a:pt x="26" y="310"/>
                </a:cubicBezTo>
                <a:cubicBezTo>
                  <a:pt x="60" y="277"/>
                  <a:pt x="60" y="277"/>
                  <a:pt x="60" y="277"/>
                </a:cubicBezTo>
                <a:cubicBezTo>
                  <a:pt x="74" y="291"/>
                  <a:pt x="74" y="291"/>
                  <a:pt x="74" y="291"/>
                </a:cubicBezTo>
                <a:lnTo>
                  <a:pt x="41" y="325"/>
                </a:lnTo>
                <a:close/>
                <a:moveTo>
                  <a:pt x="89" y="277"/>
                </a:moveTo>
                <a:cubicBezTo>
                  <a:pt x="74" y="262"/>
                  <a:pt x="74" y="262"/>
                  <a:pt x="74" y="262"/>
                </a:cubicBezTo>
                <a:cubicBezTo>
                  <a:pt x="89" y="248"/>
                  <a:pt x="89" y="248"/>
                  <a:pt x="89" y="248"/>
                </a:cubicBezTo>
                <a:cubicBezTo>
                  <a:pt x="103" y="262"/>
                  <a:pt x="103" y="262"/>
                  <a:pt x="103" y="262"/>
                </a:cubicBezTo>
                <a:lnTo>
                  <a:pt x="89" y="277"/>
                </a:lnTo>
                <a:close/>
                <a:moveTo>
                  <a:pt x="139" y="255"/>
                </a:moveTo>
                <a:cubicBezTo>
                  <a:pt x="137" y="257"/>
                  <a:pt x="135" y="258"/>
                  <a:pt x="132" y="258"/>
                </a:cubicBezTo>
                <a:cubicBezTo>
                  <a:pt x="129" y="258"/>
                  <a:pt x="127" y="257"/>
                  <a:pt x="125" y="255"/>
                </a:cubicBezTo>
                <a:cubicBezTo>
                  <a:pt x="96" y="226"/>
                  <a:pt x="96" y="226"/>
                  <a:pt x="96" y="226"/>
                </a:cubicBezTo>
                <a:cubicBezTo>
                  <a:pt x="92" y="222"/>
                  <a:pt x="92" y="216"/>
                  <a:pt x="96" y="212"/>
                </a:cubicBezTo>
                <a:cubicBezTo>
                  <a:pt x="106" y="202"/>
                  <a:pt x="106" y="202"/>
                  <a:pt x="106" y="202"/>
                </a:cubicBezTo>
                <a:cubicBezTo>
                  <a:pt x="117" y="220"/>
                  <a:pt x="131" y="234"/>
                  <a:pt x="149" y="245"/>
                </a:cubicBezTo>
                <a:lnTo>
                  <a:pt x="139" y="255"/>
                </a:lnTo>
                <a:close/>
                <a:moveTo>
                  <a:pt x="298" y="212"/>
                </a:moveTo>
                <a:cubicBezTo>
                  <a:pt x="276" y="233"/>
                  <a:pt x="247" y="244"/>
                  <a:pt x="218" y="244"/>
                </a:cubicBezTo>
                <a:cubicBezTo>
                  <a:pt x="202" y="244"/>
                  <a:pt x="186" y="241"/>
                  <a:pt x="171" y="234"/>
                </a:cubicBezTo>
                <a:cubicBezTo>
                  <a:pt x="170" y="234"/>
                  <a:pt x="170" y="233"/>
                  <a:pt x="170" y="233"/>
                </a:cubicBezTo>
                <a:cubicBezTo>
                  <a:pt x="158" y="228"/>
                  <a:pt x="148" y="221"/>
                  <a:pt x="139" y="212"/>
                </a:cubicBezTo>
                <a:cubicBezTo>
                  <a:pt x="95" y="168"/>
                  <a:pt x="95" y="97"/>
                  <a:pt x="139" y="53"/>
                </a:cubicBezTo>
                <a:cubicBezTo>
                  <a:pt x="161" y="31"/>
                  <a:pt x="190" y="20"/>
                  <a:pt x="218" y="20"/>
                </a:cubicBezTo>
                <a:cubicBezTo>
                  <a:pt x="247" y="20"/>
                  <a:pt x="276" y="31"/>
                  <a:pt x="298" y="53"/>
                </a:cubicBezTo>
                <a:cubicBezTo>
                  <a:pt x="341" y="97"/>
                  <a:pt x="341" y="168"/>
                  <a:pt x="298" y="212"/>
                </a:cubicBezTo>
                <a:close/>
                <a:moveTo>
                  <a:pt x="283" y="68"/>
                </a:moveTo>
                <a:cubicBezTo>
                  <a:pt x="266" y="51"/>
                  <a:pt x="243" y="41"/>
                  <a:pt x="219" y="41"/>
                </a:cubicBezTo>
                <a:cubicBezTo>
                  <a:pt x="218" y="41"/>
                  <a:pt x="218" y="41"/>
                  <a:pt x="218" y="41"/>
                </a:cubicBezTo>
                <a:cubicBezTo>
                  <a:pt x="175" y="41"/>
                  <a:pt x="138" y="72"/>
                  <a:pt x="130" y="115"/>
                </a:cubicBezTo>
                <a:cubicBezTo>
                  <a:pt x="121" y="158"/>
                  <a:pt x="144" y="201"/>
                  <a:pt x="184" y="217"/>
                </a:cubicBezTo>
                <a:cubicBezTo>
                  <a:pt x="195" y="222"/>
                  <a:pt x="207" y="224"/>
                  <a:pt x="219" y="224"/>
                </a:cubicBezTo>
                <a:cubicBezTo>
                  <a:pt x="248" y="224"/>
                  <a:pt x="277" y="210"/>
                  <a:pt x="294" y="184"/>
                </a:cubicBezTo>
                <a:cubicBezTo>
                  <a:pt x="318" y="147"/>
                  <a:pt x="313" y="99"/>
                  <a:pt x="283" y="68"/>
                </a:cubicBezTo>
                <a:close/>
                <a:moveTo>
                  <a:pt x="268" y="183"/>
                </a:moveTo>
                <a:cubicBezTo>
                  <a:pt x="255" y="197"/>
                  <a:pt x="237" y="204"/>
                  <a:pt x="218" y="204"/>
                </a:cubicBezTo>
                <a:cubicBezTo>
                  <a:pt x="209" y="204"/>
                  <a:pt x="200" y="202"/>
                  <a:pt x="191" y="199"/>
                </a:cubicBezTo>
                <a:cubicBezTo>
                  <a:pt x="165" y="188"/>
                  <a:pt x="148" y="162"/>
                  <a:pt x="148" y="133"/>
                </a:cubicBezTo>
                <a:cubicBezTo>
                  <a:pt x="148" y="104"/>
                  <a:pt x="165" y="78"/>
                  <a:pt x="191" y="67"/>
                </a:cubicBezTo>
                <a:cubicBezTo>
                  <a:pt x="200" y="63"/>
                  <a:pt x="209" y="62"/>
                  <a:pt x="218" y="62"/>
                </a:cubicBezTo>
                <a:cubicBezTo>
                  <a:pt x="237" y="62"/>
                  <a:pt x="255" y="69"/>
                  <a:pt x="268" y="83"/>
                </a:cubicBezTo>
                <a:cubicBezTo>
                  <a:pt x="296" y="110"/>
                  <a:pt x="296" y="155"/>
                  <a:pt x="268" y="1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25" name="Freeform 28">
            <a:extLst>
              <a:ext uri="{FF2B5EF4-FFF2-40B4-BE49-F238E27FC236}">
                <a16:creationId xmlns:a16="http://schemas.microsoft.com/office/drawing/2014/main" id="{97B69368-1474-3338-D34F-6FF319B462BB}"/>
              </a:ext>
            </a:extLst>
          </p:cNvPr>
          <p:cNvSpPr>
            <a:spLocks noEditPoints="1"/>
          </p:cNvSpPr>
          <p:nvPr/>
        </p:nvSpPr>
        <p:spPr bwMode="auto">
          <a:xfrm>
            <a:off x="723572" y="2478151"/>
            <a:ext cx="263271" cy="265176"/>
          </a:xfrm>
          <a:custGeom>
            <a:avLst/>
            <a:gdLst>
              <a:gd name="T0" fmla="*/ 295 w 346"/>
              <a:gd name="T1" fmla="*/ 51 h 348"/>
              <a:gd name="T2" fmla="*/ 173 w 346"/>
              <a:gd name="T3" fmla="*/ 0 h 348"/>
              <a:gd name="T4" fmla="*/ 51 w 346"/>
              <a:gd name="T5" fmla="*/ 51 h 348"/>
              <a:gd name="T6" fmla="*/ 0 w 346"/>
              <a:gd name="T7" fmla="*/ 174 h 348"/>
              <a:gd name="T8" fmla="*/ 51 w 346"/>
              <a:gd name="T9" fmla="*/ 297 h 348"/>
              <a:gd name="T10" fmla="*/ 173 w 346"/>
              <a:gd name="T11" fmla="*/ 348 h 348"/>
              <a:gd name="T12" fmla="*/ 295 w 346"/>
              <a:gd name="T13" fmla="*/ 297 h 348"/>
              <a:gd name="T14" fmla="*/ 346 w 346"/>
              <a:gd name="T15" fmla="*/ 174 h 348"/>
              <a:gd name="T16" fmla="*/ 295 w 346"/>
              <a:gd name="T17" fmla="*/ 51 h 348"/>
              <a:gd name="T18" fmla="*/ 281 w 346"/>
              <a:gd name="T19" fmla="*/ 282 h 348"/>
              <a:gd name="T20" fmla="*/ 173 w 346"/>
              <a:gd name="T21" fmla="*/ 328 h 348"/>
              <a:gd name="T22" fmla="*/ 66 w 346"/>
              <a:gd name="T23" fmla="*/ 282 h 348"/>
              <a:gd name="T24" fmla="*/ 66 w 346"/>
              <a:gd name="T25" fmla="*/ 66 h 348"/>
              <a:gd name="T26" fmla="*/ 173 w 346"/>
              <a:gd name="T27" fmla="*/ 20 h 348"/>
              <a:gd name="T28" fmla="*/ 281 w 346"/>
              <a:gd name="T29" fmla="*/ 66 h 348"/>
              <a:gd name="T30" fmla="*/ 281 w 346"/>
              <a:gd name="T31" fmla="*/ 282 h 348"/>
              <a:gd name="T32" fmla="*/ 173 w 346"/>
              <a:gd name="T33" fmla="*/ 41 h 348"/>
              <a:gd name="T34" fmla="*/ 116 w 346"/>
              <a:gd name="T35" fmla="*/ 65 h 348"/>
              <a:gd name="T36" fmla="*/ 92 w 346"/>
              <a:gd name="T37" fmla="*/ 122 h 348"/>
              <a:gd name="T38" fmla="*/ 122 w 346"/>
              <a:gd name="T39" fmla="*/ 153 h 348"/>
              <a:gd name="T40" fmla="*/ 153 w 346"/>
              <a:gd name="T41" fmla="*/ 122 h 348"/>
              <a:gd name="T42" fmla="*/ 173 w 346"/>
              <a:gd name="T43" fmla="*/ 102 h 348"/>
              <a:gd name="T44" fmla="*/ 183 w 346"/>
              <a:gd name="T45" fmla="*/ 105 h 348"/>
              <a:gd name="T46" fmla="*/ 182 w 346"/>
              <a:gd name="T47" fmla="*/ 141 h 348"/>
              <a:gd name="T48" fmla="*/ 145 w 346"/>
              <a:gd name="T49" fmla="*/ 186 h 348"/>
              <a:gd name="T50" fmla="*/ 167 w 346"/>
              <a:gd name="T51" fmla="*/ 223 h 348"/>
              <a:gd name="T52" fmla="*/ 174 w 346"/>
              <a:gd name="T53" fmla="*/ 224 h 348"/>
              <a:gd name="T54" fmla="*/ 203 w 346"/>
              <a:gd name="T55" fmla="*/ 202 h 348"/>
              <a:gd name="T56" fmla="*/ 210 w 346"/>
              <a:gd name="T57" fmla="*/ 195 h 348"/>
              <a:gd name="T58" fmla="*/ 253 w 346"/>
              <a:gd name="T59" fmla="*/ 135 h 348"/>
              <a:gd name="T60" fmla="*/ 230 w 346"/>
              <a:gd name="T61" fmla="*/ 65 h 348"/>
              <a:gd name="T62" fmla="*/ 173 w 346"/>
              <a:gd name="T63" fmla="*/ 41 h 348"/>
              <a:gd name="T64" fmla="*/ 216 w 346"/>
              <a:gd name="T65" fmla="*/ 166 h 348"/>
              <a:gd name="T66" fmla="*/ 216 w 346"/>
              <a:gd name="T67" fmla="*/ 166 h 348"/>
              <a:gd name="T68" fmla="*/ 201 w 346"/>
              <a:gd name="T69" fmla="*/ 177 h 348"/>
              <a:gd name="T70" fmla="*/ 184 w 346"/>
              <a:gd name="T71" fmla="*/ 197 h 348"/>
              <a:gd name="T72" fmla="*/ 174 w 346"/>
              <a:gd name="T73" fmla="*/ 204 h 348"/>
              <a:gd name="T74" fmla="*/ 172 w 346"/>
              <a:gd name="T75" fmla="*/ 203 h 348"/>
              <a:gd name="T76" fmla="*/ 164 w 346"/>
              <a:gd name="T77" fmla="*/ 191 h 348"/>
              <a:gd name="T78" fmla="*/ 191 w 346"/>
              <a:gd name="T79" fmla="*/ 159 h 348"/>
              <a:gd name="T80" fmla="*/ 201 w 346"/>
              <a:gd name="T81" fmla="*/ 93 h 348"/>
              <a:gd name="T82" fmla="*/ 173 w 346"/>
              <a:gd name="T83" fmla="*/ 82 h 348"/>
              <a:gd name="T84" fmla="*/ 144 w 346"/>
              <a:gd name="T85" fmla="*/ 93 h 348"/>
              <a:gd name="T86" fmla="*/ 132 w 346"/>
              <a:gd name="T87" fmla="*/ 122 h 348"/>
              <a:gd name="T88" fmla="*/ 122 w 346"/>
              <a:gd name="T89" fmla="*/ 133 h 348"/>
              <a:gd name="T90" fmla="*/ 112 w 346"/>
              <a:gd name="T91" fmla="*/ 122 h 348"/>
              <a:gd name="T92" fmla="*/ 130 w 346"/>
              <a:gd name="T93" fmla="*/ 79 h 348"/>
              <a:gd name="T94" fmla="*/ 173 w 346"/>
              <a:gd name="T95" fmla="*/ 62 h 348"/>
              <a:gd name="T96" fmla="*/ 216 w 346"/>
              <a:gd name="T97" fmla="*/ 79 h 348"/>
              <a:gd name="T98" fmla="*/ 216 w 346"/>
              <a:gd name="T99" fmla="*/ 166 h 348"/>
              <a:gd name="T100" fmla="*/ 173 w 346"/>
              <a:gd name="T101" fmla="*/ 245 h 348"/>
              <a:gd name="T102" fmla="*/ 145 w 346"/>
              <a:gd name="T103" fmla="*/ 264 h 348"/>
              <a:gd name="T104" fmla="*/ 151 w 346"/>
              <a:gd name="T105" fmla="*/ 298 h 348"/>
              <a:gd name="T106" fmla="*/ 173 w 346"/>
              <a:gd name="T107" fmla="*/ 307 h 348"/>
              <a:gd name="T108" fmla="*/ 185 w 346"/>
              <a:gd name="T109" fmla="*/ 304 h 348"/>
              <a:gd name="T110" fmla="*/ 204 w 346"/>
              <a:gd name="T111" fmla="*/ 276 h 348"/>
              <a:gd name="T112" fmla="*/ 173 w 346"/>
              <a:gd name="T113" fmla="*/ 245 h 348"/>
              <a:gd name="T114" fmla="*/ 173 w 346"/>
              <a:gd name="T115" fmla="*/ 286 h 348"/>
              <a:gd name="T116" fmla="*/ 166 w 346"/>
              <a:gd name="T117" fmla="*/ 269 h 348"/>
              <a:gd name="T118" fmla="*/ 173 w 346"/>
              <a:gd name="T119" fmla="*/ 266 h 348"/>
              <a:gd name="T120" fmla="*/ 183 w 346"/>
              <a:gd name="T121" fmla="*/ 276 h 348"/>
              <a:gd name="T122" fmla="*/ 173 w 346"/>
              <a:gd name="T123" fmla="*/ 28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46" h="348">
                <a:moveTo>
                  <a:pt x="295" y="51"/>
                </a:moveTo>
                <a:cubicBezTo>
                  <a:pt x="262" y="18"/>
                  <a:pt x="219" y="0"/>
                  <a:pt x="173" y="0"/>
                </a:cubicBezTo>
                <a:cubicBezTo>
                  <a:pt x="128" y="0"/>
                  <a:pt x="84" y="18"/>
                  <a:pt x="51" y="51"/>
                </a:cubicBezTo>
                <a:cubicBezTo>
                  <a:pt x="18" y="85"/>
                  <a:pt x="0" y="128"/>
                  <a:pt x="0" y="174"/>
                </a:cubicBezTo>
                <a:cubicBezTo>
                  <a:pt x="0" y="220"/>
                  <a:pt x="18" y="263"/>
                  <a:pt x="51" y="297"/>
                </a:cubicBezTo>
                <a:cubicBezTo>
                  <a:pt x="84" y="330"/>
                  <a:pt x="128" y="348"/>
                  <a:pt x="173" y="348"/>
                </a:cubicBezTo>
                <a:cubicBezTo>
                  <a:pt x="219" y="348"/>
                  <a:pt x="262" y="330"/>
                  <a:pt x="295" y="297"/>
                </a:cubicBezTo>
                <a:cubicBezTo>
                  <a:pt x="328" y="263"/>
                  <a:pt x="346" y="220"/>
                  <a:pt x="346" y="174"/>
                </a:cubicBezTo>
                <a:cubicBezTo>
                  <a:pt x="346" y="128"/>
                  <a:pt x="328" y="85"/>
                  <a:pt x="295" y="51"/>
                </a:cubicBezTo>
                <a:close/>
                <a:moveTo>
                  <a:pt x="281" y="282"/>
                </a:moveTo>
                <a:cubicBezTo>
                  <a:pt x="250" y="312"/>
                  <a:pt x="212" y="328"/>
                  <a:pt x="173" y="328"/>
                </a:cubicBezTo>
                <a:cubicBezTo>
                  <a:pt x="134" y="328"/>
                  <a:pt x="96" y="312"/>
                  <a:pt x="66" y="282"/>
                </a:cubicBezTo>
                <a:cubicBezTo>
                  <a:pt x="5" y="222"/>
                  <a:pt x="5" y="126"/>
                  <a:pt x="66" y="66"/>
                </a:cubicBezTo>
                <a:cubicBezTo>
                  <a:pt x="96" y="36"/>
                  <a:pt x="134" y="20"/>
                  <a:pt x="173" y="20"/>
                </a:cubicBezTo>
                <a:cubicBezTo>
                  <a:pt x="212" y="20"/>
                  <a:pt x="250" y="36"/>
                  <a:pt x="281" y="66"/>
                </a:cubicBezTo>
                <a:cubicBezTo>
                  <a:pt x="341" y="127"/>
                  <a:pt x="341" y="222"/>
                  <a:pt x="281" y="282"/>
                </a:cubicBezTo>
                <a:close/>
                <a:moveTo>
                  <a:pt x="173" y="41"/>
                </a:moveTo>
                <a:cubicBezTo>
                  <a:pt x="151" y="41"/>
                  <a:pt x="130" y="50"/>
                  <a:pt x="116" y="65"/>
                </a:cubicBezTo>
                <a:cubicBezTo>
                  <a:pt x="100" y="80"/>
                  <a:pt x="92" y="101"/>
                  <a:pt x="92" y="122"/>
                </a:cubicBezTo>
                <a:cubicBezTo>
                  <a:pt x="92" y="139"/>
                  <a:pt x="105" y="153"/>
                  <a:pt x="122" y="153"/>
                </a:cubicBezTo>
                <a:cubicBezTo>
                  <a:pt x="139" y="153"/>
                  <a:pt x="153" y="139"/>
                  <a:pt x="153" y="122"/>
                </a:cubicBezTo>
                <a:cubicBezTo>
                  <a:pt x="153" y="110"/>
                  <a:pt x="162" y="102"/>
                  <a:pt x="173" y="102"/>
                </a:cubicBezTo>
                <a:cubicBezTo>
                  <a:pt x="176" y="102"/>
                  <a:pt x="180" y="103"/>
                  <a:pt x="183" y="105"/>
                </a:cubicBezTo>
                <a:cubicBezTo>
                  <a:pt x="197" y="113"/>
                  <a:pt x="196" y="133"/>
                  <a:pt x="182" y="141"/>
                </a:cubicBezTo>
                <a:cubicBezTo>
                  <a:pt x="163" y="151"/>
                  <a:pt x="150" y="167"/>
                  <a:pt x="145" y="186"/>
                </a:cubicBezTo>
                <a:cubicBezTo>
                  <a:pt x="141" y="203"/>
                  <a:pt x="151" y="219"/>
                  <a:pt x="167" y="223"/>
                </a:cubicBezTo>
                <a:cubicBezTo>
                  <a:pt x="169" y="224"/>
                  <a:pt x="172" y="224"/>
                  <a:pt x="174" y="224"/>
                </a:cubicBezTo>
                <a:cubicBezTo>
                  <a:pt x="187" y="224"/>
                  <a:pt x="200" y="215"/>
                  <a:pt x="203" y="202"/>
                </a:cubicBezTo>
                <a:cubicBezTo>
                  <a:pt x="204" y="201"/>
                  <a:pt x="204" y="198"/>
                  <a:pt x="210" y="195"/>
                </a:cubicBezTo>
                <a:cubicBezTo>
                  <a:pt x="233" y="183"/>
                  <a:pt x="249" y="161"/>
                  <a:pt x="253" y="135"/>
                </a:cubicBezTo>
                <a:cubicBezTo>
                  <a:pt x="257" y="109"/>
                  <a:pt x="248" y="83"/>
                  <a:pt x="230" y="65"/>
                </a:cubicBezTo>
                <a:cubicBezTo>
                  <a:pt x="215" y="50"/>
                  <a:pt x="195" y="41"/>
                  <a:pt x="173" y="41"/>
                </a:cubicBezTo>
                <a:close/>
                <a:moveTo>
                  <a:pt x="216" y="166"/>
                </a:moveTo>
                <a:cubicBezTo>
                  <a:pt x="216" y="166"/>
                  <a:pt x="216" y="166"/>
                  <a:pt x="216" y="166"/>
                </a:cubicBezTo>
                <a:cubicBezTo>
                  <a:pt x="211" y="170"/>
                  <a:pt x="206" y="174"/>
                  <a:pt x="201" y="177"/>
                </a:cubicBezTo>
                <a:cubicBezTo>
                  <a:pt x="192" y="182"/>
                  <a:pt x="186" y="188"/>
                  <a:pt x="184" y="197"/>
                </a:cubicBezTo>
                <a:cubicBezTo>
                  <a:pt x="183" y="201"/>
                  <a:pt x="179" y="204"/>
                  <a:pt x="174" y="204"/>
                </a:cubicBezTo>
                <a:cubicBezTo>
                  <a:pt x="173" y="204"/>
                  <a:pt x="173" y="204"/>
                  <a:pt x="172" y="203"/>
                </a:cubicBezTo>
                <a:cubicBezTo>
                  <a:pt x="166" y="202"/>
                  <a:pt x="163" y="197"/>
                  <a:pt x="164" y="191"/>
                </a:cubicBezTo>
                <a:cubicBezTo>
                  <a:pt x="168" y="177"/>
                  <a:pt x="177" y="166"/>
                  <a:pt x="191" y="159"/>
                </a:cubicBezTo>
                <a:cubicBezTo>
                  <a:pt x="216" y="146"/>
                  <a:pt x="221" y="113"/>
                  <a:pt x="201" y="93"/>
                </a:cubicBezTo>
                <a:cubicBezTo>
                  <a:pt x="193" y="86"/>
                  <a:pt x="183" y="82"/>
                  <a:pt x="173" y="82"/>
                </a:cubicBezTo>
                <a:cubicBezTo>
                  <a:pt x="163" y="82"/>
                  <a:pt x="152" y="86"/>
                  <a:pt x="144" y="93"/>
                </a:cubicBezTo>
                <a:cubicBezTo>
                  <a:pt x="137" y="101"/>
                  <a:pt x="132" y="111"/>
                  <a:pt x="132" y="122"/>
                </a:cubicBezTo>
                <a:cubicBezTo>
                  <a:pt x="132" y="128"/>
                  <a:pt x="128" y="133"/>
                  <a:pt x="122" y="133"/>
                </a:cubicBezTo>
                <a:cubicBezTo>
                  <a:pt x="117" y="133"/>
                  <a:pt x="112" y="128"/>
                  <a:pt x="112" y="122"/>
                </a:cubicBezTo>
                <a:cubicBezTo>
                  <a:pt x="112" y="106"/>
                  <a:pt x="118" y="90"/>
                  <a:pt x="130" y="79"/>
                </a:cubicBezTo>
                <a:cubicBezTo>
                  <a:pt x="141" y="68"/>
                  <a:pt x="156" y="62"/>
                  <a:pt x="173" y="62"/>
                </a:cubicBezTo>
                <a:cubicBezTo>
                  <a:pt x="189" y="62"/>
                  <a:pt x="205" y="68"/>
                  <a:pt x="216" y="79"/>
                </a:cubicBezTo>
                <a:cubicBezTo>
                  <a:pt x="239" y="103"/>
                  <a:pt x="239" y="142"/>
                  <a:pt x="216" y="166"/>
                </a:cubicBezTo>
                <a:close/>
                <a:moveTo>
                  <a:pt x="173" y="245"/>
                </a:moveTo>
                <a:cubicBezTo>
                  <a:pt x="161" y="245"/>
                  <a:pt x="149" y="253"/>
                  <a:pt x="145" y="264"/>
                </a:cubicBezTo>
                <a:cubicBezTo>
                  <a:pt x="140" y="276"/>
                  <a:pt x="143" y="289"/>
                  <a:pt x="151" y="298"/>
                </a:cubicBezTo>
                <a:cubicBezTo>
                  <a:pt x="157" y="304"/>
                  <a:pt x="165" y="307"/>
                  <a:pt x="173" y="307"/>
                </a:cubicBezTo>
                <a:cubicBezTo>
                  <a:pt x="177" y="307"/>
                  <a:pt x="181" y="306"/>
                  <a:pt x="185" y="304"/>
                </a:cubicBezTo>
                <a:cubicBezTo>
                  <a:pt x="196" y="300"/>
                  <a:pt x="204" y="288"/>
                  <a:pt x="204" y="276"/>
                </a:cubicBezTo>
                <a:cubicBezTo>
                  <a:pt x="204" y="259"/>
                  <a:pt x="190" y="245"/>
                  <a:pt x="173" y="245"/>
                </a:cubicBezTo>
                <a:close/>
                <a:moveTo>
                  <a:pt x="173" y="286"/>
                </a:moveTo>
                <a:cubicBezTo>
                  <a:pt x="164" y="286"/>
                  <a:pt x="159" y="275"/>
                  <a:pt x="166" y="269"/>
                </a:cubicBezTo>
                <a:cubicBezTo>
                  <a:pt x="168" y="266"/>
                  <a:pt x="171" y="266"/>
                  <a:pt x="173" y="266"/>
                </a:cubicBezTo>
                <a:cubicBezTo>
                  <a:pt x="178" y="266"/>
                  <a:pt x="183" y="270"/>
                  <a:pt x="183" y="276"/>
                </a:cubicBezTo>
                <a:cubicBezTo>
                  <a:pt x="183" y="282"/>
                  <a:pt x="179" y="286"/>
                  <a:pt x="173" y="2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26" name="Freeform 29">
            <a:extLst>
              <a:ext uri="{FF2B5EF4-FFF2-40B4-BE49-F238E27FC236}">
                <a16:creationId xmlns:a16="http://schemas.microsoft.com/office/drawing/2014/main" id="{956E0D9B-60F1-92FB-D35D-0D15C621B11C}"/>
              </a:ext>
            </a:extLst>
          </p:cNvPr>
          <p:cNvSpPr>
            <a:spLocks noEditPoints="1"/>
          </p:cNvSpPr>
          <p:nvPr/>
        </p:nvSpPr>
        <p:spPr bwMode="auto">
          <a:xfrm>
            <a:off x="1798754" y="2494915"/>
            <a:ext cx="267843" cy="231648"/>
          </a:xfrm>
          <a:custGeom>
            <a:avLst/>
            <a:gdLst>
              <a:gd name="T0" fmla="*/ 339 w 352"/>
              <a:gd name="T1" fmla="*/ 142 h 304"/>
              <a:gd name="T2" fmla="*/ 339 w 352"/>
              <a:gd name="T3" fmla="*/ 121 h 304"/>
              <a:gd name="T4" fmla="*/ 308 w 352"/>
              <a:gd name="T5" fmla="*/ 131 h 304"/>
              <a:gd name="T6" fmla="*/ 320 w 352"/>
              <a:gd name="T7" fmla="*/ 101 h 304"/>
              <a:gd name="T8" fmla="*/ 348 w 352"/>
              <a:gd name="T9" fmla="*/ 77 h 304"/>
              <a:gd name="T10" fmla="*/ 340 w 352"/>
              <a:gd name="T11" fmla="*/ 60 h 304"/>
              <a:gd name="T12" fmla="*/ 312 w 352"/>
              <a:gd name="T13" fmla="*/ 83 h 304"/>
              <a:gd name="T14" fmla="*/ 327 w 352"/>
              <a:gd name="T15" fmla="*/ 165 h 304"/>
              <a:gd name="T16" fmla="*/ 312 w 352"/>
              <a:gd name="T17" fmla="*/ 165 h 304"/>
              <a:gd name="T18" fmla="*/ 333 w 352"/>
              <a:gd name="T19" fmla="*/ 198 h 304"/>
              <a:gd name="T20" fmla="*/ 348 w 352"/>
              <a:gd name="T21" fmla="*/ 198 h 304"/>
              <a:gd name="T22" fmla="*/ 327 w 352"/>
              <a:gd name="T23" fmla="*/ 165 h 304"/>
              <a:gd name="T24" fmla="*/ 236 w 352"/>
              <a:gd name="T25" fmla="*/ 0 h 304"/>
              <a:gd name="T26" fmla="*/ 235 w 352"/>
              <a:gd name="T27" fmla="*/ 0 h 304"/>
              <a:gd name="T28" fmla="*/ 234 w 352"/>
              <a:gd name="T29" fmla="*/ 1 h 304"/>
              <a:gd name="T30" fmla="*/ 233 w 352"/>
              <a:gd name="T31" fmla="*/ 1 h 304"/>
              <a:gd name="T32" fmla="*/ 232 w 352"/>
              <a:gd name="T33" fmla="*/ 2 h 304"/>
              <a:gd name="T34" fmla="*/ 133 w 352"/>
              <a:gd name="T35" fmla="*/ 61 h 304"/>
              <a:gd name="T36" fmla="*/ 3 w 352"/>
              <a:gd name="T37" fmla="*/ 127 h 304"/>
              <a:gd name="T38" fmla="*/ 64 w 352"/>
              <a:gd name="T39" fmla="*/ 273 h 304"/>
              <a:gd name="T40" fmla="*/ 125 w 352"/>
              <a:gd name="T41" fmla="*/ 273 h 304"/>
              <a:gd name="T42" fmla="*/ 133 w 352"/>
              <a:gd name="T43" fmla="*/ 203 h 304"/>
              <a:gd name="T44" fmla="*/ 232 w 352"/>
              <a:gd name="T45" fmla="*/ 262 h 304"/>
              <a:gd name="T46" fmla="*/ 233 w 352"/>
              <a:gd name="T47" fmla="*/ 262 h 304"/>
              <a:gd name="T48" fmla="*/ 234 w 352"/>
              <a:gd name="T49" fmla="*/ 263 h 304"/>
              <a:gd name="T50" fmla="*/ 235 w 352"/>
              <a:gd name="T51" fmla="*/ 263 h 304"/>
              <a:gd name="T52" fmla="*/ 236 w 352"/>
              <a:gd name="T53" fmla="*/ 263 h 304"/>
              <a:gd name="T54" fmla="*/ 257 w 352"/>
              <a:gd name="T55" fmla="*/ 263 h 304"/>
              <a:gd name="T56" fmla="*/ 288 w 352"/>
              <a:gd name="T57" fmla="*/ 31 h 304"/>
              <a:gd name="T58" fmla="*/ 23 w 352"/>
              <a:gd name="T59" fmla="*/ 132 h 304"/>
              <a:gd name="T60" fmla="*/ 84 w 352"/>
              <a:gd name="T61" fmla="*/ 81 h 304"/>
              <a:gd name="T62" fmla="*/ 74 w 352"/>
              <a:gd name="T63" fmla="*/ 182 h 304"/>
              <a:gd name="T64" fmla="*/ 104 w 352"/>
              <a:gd name="T65" fmla="*/ 273 h 304"/>
              <a:gd name="T66" fmla="*/ 84 w 352"/>
              <a:gd name="T67" fmla="*/ 273 h 304"/>
              <a:gd name="T68" fmla="*/ 104 w 352"/>
              <a:gd name="T69" fmla="*/ 203 h 304"/>
              <a:gd name="T70" fmla="*/ 125 w 352"/>
              <a:gd name="T71" fmla="*/ 182 h 304"/>
              <a:gd name="T72" fmla="*/ 104 w 352"/>
              <a:gd name="T73" fmla="*/ 81 h 304"/>
              <a:gd name="T74" fmla="*/ 125 w 352"/>
              <a:gd name="T75" fmla="*/ 182 h 304"/>
              <a:gd name="T76" fmla="*/ 146 w 352"/>
              <a:gd name="T77" fmla="*/ 187 h 304"/>
              <a:gd name="T78" fmla="*/ 227 w 352"/>
              <a:gd name="T79" fmla="*/ 28 h 304"/>
              <a:gd name="T80" fmla="*/ 267 w 352"/>
              <a:gd name="T81" fmla="*/ 233 h 304"/>
              <a:gd name="T82" fmla="*/ 247 w 352"/>
              <a:gd name="T83" fmla="*/ 243 h 304"/>
              <a:gd name="T84" fmla="*/ 257 w 352"/>
              <a:gd name="T85" fmla="*/ 20 h 304"/>
              <a:gd name="T86" fmla="*/ 267 w 352"/>
              <a:gd name="T87" fmla="*/ 233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2" h="304">
                <a:moveTo>
                  <a:pt x="319" y="142"/>
                </a:moveTo>
                <a:cubicBezTo>
                  <a:pt x="339" y="142"/>
                  <a:pt x="339" y="142"/>
                  <a:pt x="339" y="142"/>
                </a:cubicBezTo>
                <a:cubicBezTo>
                  <a:pt x="345" y="142"/>
                  <a:pt x="349" y="137"/>
                  <a:pt x="349" y="131"/>
                </a:cubicBezTo>
                <a:cubicBezTo>
                  <a:pt x="349" y="126"/>
                  <a:pt x="345" y="121"/>
                  <a:pt x="339" y="121"/>
                </a:cubicBezTo>
                <a:cubicBezTo>
                  <a:pt x="319" y="121"/>
                  <a:pt x="319" y="121"/>
                  <a:pt x="319" y="121"/>
                </a:cubicBezTo>
                <a:cubicBezTo>
                  <a:pt x="313" y="121"/>
                  <a:pt x="308" y="126"/>
                  <a:pt x="308" y="131"/>
                </a:cubicBezTo>
                <a:cubicBezTo>
                  <a:pt x="308" y="137"/>
                  <a:pt x="313" y="142"/>
                  <a:pt x="319" y="142"/>
                </a:cubicBezTo>
                <a:close/>
                <a:moveTo>
                  <a:pt x="320" y="101"/>
                </a:moveTo>
                <a:cubicBezTo>
                  <a:pt x="322" y="101"/>
                  <a:pt x="325" y="100"/>
                  <a:pt x="327" y="98"/>
                </a:cubicBezTo>
                <a:cubicBezTo>
                  <a:pt x="348" y="77"/>
                  <a:pt x="348" y="77"/>
                  <a:pt x="348" y="77"/>
                </a:cubicBezTo>
                <a:cubicBezTo>
                  <a:pt x="352" y="73"/>
                  <a:pt x="352" y="67"/>
                  <a:pt x="348" y="63"/>
                </a:cubicBezTo>
                <a:cubicBezTo>
                  <a:pt x="346" y="61"/>
                  <a:pt x="343" y="60"/>
                  <a:pt x="340" y="60"/>
                </a:cubicBezTo>
                <a:cubicBezTo>
                  <a:pt x="338" y="60"/>
                  <a:pt x="335" y="61"/>
                  <a:pt x="333" y="63"/>
                </a:cubicBezTo>
                <a:cubicBezTo>
                  <a:pt x="312" y="83"/>
                  <a:pt x="312" y="83"/>
                  <a:pt x="312" y="83"/>
                </a:cubicBezTo>
                <a:cubicBezTo>
                  <a:pt x="306" y="90"/>
                  <a:pt x="311" y="101"/>
                  <a:pt x="320" y="101"/>
                </a:cubicBezTo>
                <a:close/>
                <a:moveTo>
                  <a:pt x="327" y="165"/>
                </a:moveTo>
                <a:cubicBezTo>
                  <a:pt x="325" y="163"/>
                  <a:pt x="322" y="162"/>
                  <a:pt x="320" y="162"/>
                </a:cubicBezTo>
                <a:cubicBezTo>
                  <a:pt x="317" y="162"/>
                  <a:pt x="314" y="163"/>
                  <a:pt x="312" y="165"/>
                </a:cubicBezTo>
                <a:cubicBezTo>
                  <a:pt x="308" y="169"/>
                  <a:pt x="308" y="175"/>
                  <a:pt x="312" y="179"/>
                </a:cubicBezTo>
                <a:cubicBezTo>
                  <a:pt x="333" y="198"/>
                  <a:pt x="333" y="198"/>
                  <a:pt x="333" y="198"/>
                </a:cubicBezTo>
                <a:cubicBezTo>
                  <a:pt x="335" y="200"/>
                  <a:pt x="338" y="201"/>
                  <a:pt x="340" y="201"/>
                </a:cubicBezTo>
                <a:cubicBezTo>
                  <a:pt x="343" y="201"/>
                  <a:pt x="346" y="200"/>
                  <a:pt x="348" y="198"/>
                </a:cubicBezTo>
                <a:cubicBezTo>
                  <a:pt x="352" y="194"/>
                  <a:pt x="352" y="188"/>
                  <a:pt x="348" y="184"/>
                </a:cubicBezTo>
                <a:lnTo>
                  <a:pt x="327" y="165"/>
                </a:lnTo>
                <a:close/>
                <a:moveTo>
                  <a:pt x="257" y="0"/>
                </a:moveTo>
                <a:cubicBezTo>
                  <a:pt x="236" y="0"/>
                  <a:pt x="236" y="0"/>
                  <a:pt x="236" y="0"/>
                </a:cubicBezTo>
                <a:cubicBezTo>
                  <a:pt x="235" y="0"/>
                  <a:pt x="235" y="0"/>
                  <a:pt x="235" y="0"/>
                </a:cubicBezTo>
                <a:cubicBezTo>
                  <a:pt x="235" y="0"/>
                  <a:pt x="235" y="0"/>
                  <a:pt x="235" y="0"/>
                </a:cubicBezTo>
                <a:cubicBezTo>
                  <a:pt x="235" y="0"/>
                  <a:pt x="234" y="1"/>
                  <a:pt x="234" y="1"/>
                </a:cubicBezTo>
                <a:cubicBezTo>
                  <a:pt x="234" y="1"/>
                  <a:pt x="234" y="1"/>
                  <a:pt x="234" y="1"/>
                </a:cubicBezTo>
                <a:cubicBezTo>
                  <a:pt x="233" y="1"/>
                  <a:pt x="233" y="1"/>
                  <a:pt x="233" y="1"/>
                </a:cubicBezTo>
                <a:cubicBezTo>
                  <a:pt x="233" y="1"/>
                  <a:pt x="233" y="1"/>
                  <a:pt x="233" y="1"/>
                </a:cubicBezTo>
                <a:cubicBezTo>
                  <a:pt x="232" y="1"/>
                  <a:pt x="232" y="1"/>
                  <a:pt x="232" y="1"/>
                </a:cubicBezTo>
                <a:cubicBezTo>
                  <a:pt x="232" y="1"/>
                  <a:pt x="232" y="1"/>
                  <a:pt x="232" y="2"/>
                </a:cubicBezTo>
                <a:cubicBezTo>
                  <a:pt x="232" y="2"/>
                  <a:pt x="232" y="2"/>
                  <a:pt x="232" y="2"/>
                </a:cubicBezTo>
                <a:cubicBezTo>
                  <a:pt x="133" y="61"/>
                  <a:pt x="133" y="61"/>
                  <a:pt x="133" y="61"/>
                </a:cubicBezTo>
                <a:cubicBezTo>
                  <a:pt x="74" y="61"/>
                  <a:pt x="74" y="61"/>
                  <a:pt x="74" y="61"/>
                </a:cubicBezTo>
                <a:cubicBezTo>
                  <a:pt x="36" y="61"/>
                  <a:pt x="5" y="90"/>
                  <a:pt x="3" y="127"/>
                </a:cubicBezTo>
                <a:cubicBezTo>
                  <a:pt x="0" y="164"/>
                  <a:pt x="27" y="197"/>
                  <a:pt x="64" y="202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90"/>
                  <a:pt x="77" y="304"/>
                  <a:pt x="94" y="304"/>
                </a:cubicBezTo>
                <a:cubicBezTo>
                  <a:pt x="111" y="304"/>
                  <a:pt x="125" y="290"/>
                  <a:pt x="125" y="273"/>
                </a:cubicBezTo>
                <a:cubicBezTo>
                  <a:pt x="125" y="203"/>
                  <a:pt x="125" y="203"/>
                  <a:pt x="125" y="203"/>
                </a:cubicBezTo>
                <a:cubicBezTo>
                  <a:pt x="133" y="203"/>
                  <a:pt x="133" y="203"/>
                  <a:pt x="133" y="203"/>
                </a:cubicBezTo>
                <a:cubicBezTo>
                  <a:pt x="232" y="262"/>
                  <a:pt x="232" y="262"/>
                  <a:pt x="232" y="262"/>
                </a:cubicBezTo>
                <a:cubicBezTo>
                  <a:pt x="232" y="262"/>
                  <a:pt x="232" y="262"/>
                  <a:pt x="232" y="262"/>
                </a:cubicBezTo>
                <a:cubicBezTo>
                  <a:pt x="232" y="262"/>
                  <a:pt x="232" y="262"/>
                  <a:pt x="232" y="262"/>
                </a:cubicBezTo>
                <a:cubicBezTo>
                  <a:pt x="232" y="262"/>
                  <a:pt x="233" y="262"/>
                  <a:pt x="233" y="262"/>
                </a:cubicBezTo>
                <a:cubicBezTo>
                  <a:pt x="233" y="263"/>
                  <a:pt x="233" y="263"/>
                  <a:pt x="233" y="263"/>
                </a:cubicBezTo>
                <a:cubicBezTo>
                  <a:pt x="233" y="263"/>
                  <a:pt x="234" y="263"/>
                  <a:pt x="234" y="263"/>
                </a:cubicBezTo>
                <a:cubicBezTo>
                  <a:pt x="234" y="263"/>
                  <a:pt x="234" y="263"/>
                  <a:pt x="234" y="263"/>
                </a:cubicBezTo>
                <a:cubicBezTo>
                  <a:pt x="234" y="263"/>
                  <a:pt x="235" y="263"/>
                  <a:pt x="235" y="263"/>
                </a:cubicBezTo>
                <a:cubicBezTo>
                  <a:pt x="235" y="263"/>
                  <a:pt x="235" y="263"/>
                  <a:pt x="236" y="263"/>
                </a:cubicBezTo>
                <a:cubicBezTo>
                  <a:pt x="236" y="263"/>
                  <a:pt x="236" y="263"/>
                  <a:pt x="236" y="263"/>
                </a:cubicBezTo>
                <a:cubicBezTo>
                  <a:pt x="236" y="263"/>
                  <a:pt x="237" y="263"/>
                  <a:pt x="237" y="263"/>
                </a:cubicBezTo>
                <a:cubicBezTo>
                  <a:pt x="257" y="263"/>
                  <a:pt x="257" y="263"/>
                  <a:pt x="257" y="263"/>
                </a:cubicBezTo>
                <a:cubicBezTo>
                  <a:pt x="274" y="263"/>
                  <a:pt x="288" y="250"/>
                  <a:pt x="288" y="233"/>
                </a:cubicBezTo>
                <a:cubicBezTo>
                  <a:pt x="288" y="31"/>
                  <a:pt x="288" y="31"/>
                  <a:pt x="288" y="31"/>
                </a:cubicBezTo>
                <a:cubicBezTo>
                  <a:pt x="288" y="14"/>
                  <a:pt x="274" y="0"/>
                  <a:pt x="257" y="0"/>
                </a:cubicBezTo>
                <a:close/>
                <a:moveTo>
                  <a:pt x="23" y="132"/>
                </a:moveTo>
                <a:cubicBezTo>
                  <a:pt x="23" y="104"/>
                  <a:pt x="46" y="81"/>
                  <a:pt x="74" y="81"/>
                </a:cubicBezTo>
                <a:cubicBezTo>
                  <a:pt x="84" y="81"/>
                  <a:pt x="84" y="81"/>
                  <a:pt x="84" y="81"/>
                </a:cubicBezTo>
                <a:cubicBezTo>
                  <a:pt x="84" y="182"/>
                  <a:pt x="84" y="182"/>
                  <a:pt x="84" y="182"/>
                </a:cubicBezTo>
                <a:cubicBezTo>
                  <a:pt x="74" y="182"/>
                  <a:pt x="74" y="182"/>
                  <a:pt x="74" y="182"/>
                </a:cubicBezTo>
                <a:cubicBezTo>
                  <a:pt x="46" y="182"/>
                  <a:pt x="23" y="160"/>
                  <a:pt x="23" y="132"/>
                </a:cubicBezTo>
                <a:close/>
                <a:moveTo>
                  <a:pt x="104" y="273"/>
                </a:moveTo>
                <a:cubicBezTo>
                  <a:pt x="104" y="279"/>
                  <a:pt x="100" y="284"/>
                  <a:pt x="94" y="284"/>
                </a:cubicBezTo>
                <a:cubicBezTo>
                  <a:pt x="88" y="284"/>
                  <a:pt x="84" y="279"/>
                  <a:pt x="84" y="273"/>
                </a:cubicBezTo>
                <a:cubicBezTo>
                  <a:pt x="84" y="203"/>
                  <a:pt x="84" y="203"/>
                  <a:pt x="84" y="203"/>
                </a:cubicBezTo>
                <a:cubicBezTo>
                  <a:pt x="104" y="203"/>
                  <a:pt x="104" y="203"/>
                  <a:pt x="104" y="203"/>
                </a:cubicBezTo>
                <a:lnTo>
                  <a:pt x="104" y="273"/>
                </a:lnTo>
                <a:close/>
                <a:moveTo>
                  <a:pt x="125" y="182"/>
                </a:moveTo>
                <a:cubicBezTo>
                  <a:pt x="104" y="182"/>
                  <a:pt x="104" y="182"/>
                  <a:pt x="104" y="182"/>
                </a:cubicBezTo>
                <a:cubicBezTo>
                  <a:pt x="104" y="81"/>
                  <a:pt x="104" y="81"/>
                  <a:pt x="104" y="81"/>
                </a:cubicBezTo>
                <a:cubicBezTo>
                  <a:pt x="125" y="81"/>
                  <a:pt x="125" y="81"/>
                  <a:pt x="125" y="81"/>
                </a:cubicBezTo>
                <a:lnTo>
                  <a:pt x="125" y="182"/>
                </a:lnTo>
                <a:close/>
                <a:moveTo>
                  <a:pt x="227" y="235"/>
                </a:moveTo>
                <a:cubicBezTo>
                  <a:pt x="146" y="187"/>
                  <a:pt x="146" y="187"/>
                  <a:pt x="146" y="187"/>
                </a:cubicBezTo>
                <a:cubicBezTo>
                  <a:pt x="146" y="77"/>
                  <a:pt x="146" y="77"/>
                  <a:pt x="146" y="77"/>
                </a:cubicBezTo>
                <a:cubicBezTo>
                  <a:pt x="227" y="28"/>
                  <a:pt x="227" y="28"/>
                  <a:pt x="227" y="28"/>
                </a:cubicBezTo>
                <a:lnTo>
                  <a:pt x="227" y="235"/>
                </a:lnTo>
                <a:close/>
                <a:moveTo>
                  <a:pt x="267" y="233"/>
                </a:moveTo>
                <a:cubicBezTo>
                  <a:pt x="267" y="239"/>
                  <a:pt x="263" y="243"/>
                  <a:pt x="257" y="243"/>
                </a:cubicBezTo>
                <a:cubicBezTo>
                  <a:pt x="247" y="243"/>
                  <a:pt x="247" y="243"/>
                  <a:pt x="247" y="243"/>
                </a:cubicBezTo>
                <a:cubicBezTo>
                  <a:pt x="247" y="20"/>
                  <a:pt x="247" y="20"/>
                  <a:pt x="247" y="20"/>
                </a:cubicBezTo>
                <a:cubicBezTo>
                  <a:pt x="257" y="20"/>
                  <a:pt x="257" y="20"/>
                  <a:pt x="257" y="20"/>
                </a:cubicBezTo>
                <a:cubicBezTo>
                  <a:pt x="263" y="20"/>
                  <a:pt x="267" y="25"/>
                  <a:pt x="267" y="31"/>
                </a:cubicBezTo>
                <a:lnTo>
                  <a:pt x="267" y="23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27" name="Freeform 30">
            <a:extLst>
              <a:ext uri="{FF2B5EF4-FFF2-40B4-BE49-F238E27FC236}">
                <a16:creationId xmlns:a16="http://schemas.microsoft.com/office/drawing/2014/main" id="{356E3E88-2916-9BD7-2ACD-81563BD91614}"/>
              </a:ext>
            </a:extLst>
          </p:cNvPr>
          <p:cNvSpPr>
            <a:spLocks noEditPoints="1"/>
          </p:cNvSpPr>
          <p:nvPr/>
        </p:nvSpPr>
        <p:spPr bwMode="auto">
          <a:xfrm>
            <a:off x="2917751" y="2478151"/>
            <a:ext cx="265176" cy="265176"/>
          </a:xfrm>
          <a:custGeom>
            <a:avLst/>
            <a:gdLst>
              <a:gd name="T0" fmla="*/ 319 w 348"/>
              <a:gd name="T1" fmla="*/ 71 h 348"/>
              <a:gd name="T2" fmla="*/ 265 w 348"/>
              <a:gd name="T3" fmla="*/ 92 h 348"/>
              <a:gd name="T4" fmla="*/ 193 w 348"/>
              <a:gd name="T5" fmla="*/ 82 h 348"/>
              <a:gd name="T6" fmla="*/ 137 w 348"/>
              <a:gd name="T7" fmla="*/ 89 h 348"/>
              <a:gd name="T8" fmla="*/ 255 w 348"/>
              <a:gd name="T9" fmla="*/ 61 h 348"/>
              <a:gd name="T10" fmla="*/ 265 w 348"/>
              <a:gd name="T11" fmla="*/ 31 h 348"/>
              <a:gd name="T12" fmla="*/ 104 w 348"/>
              <a:gd name="T13" fmla="*/ 234 h 348"/>
              <a:gd name="T14" fmla="*/ 72 w 348"/>
              <a:gd name="T15" fmla="*/ 266 h 348"/>
              <a:gd name="T16" fmla="*/ 20 w 348"/>
              <a:gd name="T17" fmla="*/ 256 h 348"/>
              <a:gd name="T18" fmla="*/ 72 w 348"/>
              <a:gd name="T19" fmla="*/ 246 h 348"/>
              <a:gd name="T20" fmla="*/ 72 w 348"/>
              <a:gd name="T21" fmla="*/ 82 h 348"/>
              <a:gd name="T22" fmla="*/ 143 w 348"/>
              <a:gd name="T23" fmla="*/ 215 h 348"/>
              <a:gd name="T24" fmla="*/ 255 w 348"/>
              <a:gd name="T25" fmla="*/ 266 h 348"/>
              <a:gd name="T26" fmla="*/ 265 w 348"/>
              <a:gd name="T27" fmla="*/ 236 h 348"/>
              <a:gd name="T28" fmla="*/ 265 w 348"/>
              <a:gd name="T29" fmla="*/ 317 h 348"/>
              <a:gd name="T30" fmla="*/ 255 w 348"/>
              <a:gd name="T31" fmla="*/ 287 h 348"/>
              <a:gd name="T32" fmla="*/ 122 w 348"/>
              <a:gd name="T33" fmla="*/ 215 h 348"/>
              <a:gd name="T34" fmla="*/ 72 w 348"/>
              <a:gd name="T35" fmla="*/ 102 h 348"/>
              <a:gd name="T36" fmla="*/ 20 w 348"/>
              <a:gd name="T37" fmla="*/ 92 h 348"/>
              <a:gd name="T38" fmla="*/ 72 w 348"/>
              <a:gd name="T39" fmla="*/ 82 h 348"/>
              <a:gd name="T40" fmla="*/ 245 w 348"/>
              <a:gd name="T41" fmla="*/ 10 h 348"/>
              <a:gd name="T42" fmla="*/ 193 w 348"/>
              <a:gd name="T43" fmla="*/ 41 h 348"/>
              <a:gd name="T44" fmla="*/ 72 w 348"/>
              <a:gd name="T45" fmla="*/ 61 h 348"/>
              <a:gd name="T46" fmla="*/ 0 w 348"/>
              <a:gd name="T47" fmla="*/ 92 h 348"/>
              <a:gd name="T48" fmla="*/ 72 w 348"/>
              <a:gd name="T49" fmla="*/ 122 h 348"/>
              <a:gd name="T50" fmla="*/ 102 w 348"/>
              <a:gd name="T51" fmla="*/ 195 h 348"/>
              <a:gd name="T52" fmla="*/ 30 w 348"/>
              <a:gd name="T53" fmla="*/ 226 h 348"/>
              <a:gd name="T54" fmla="*/ 30 w 348"/>
              <a:gd name="T55" fmla="*/ 287 h 348"/>
              <a:gd name="T56" fmla="*/ 121 w 348"/>
              <a:gd name="T57" fmla="*/ 272 h 348"/>
              <a:gd name="T58" fmla="*/ 245 w 348"/>
              <a:gd name="T59" fmla="*/ 307 h 348"/>
              <a:gd name="T60" fmla="*/ 255 w 348"/>
              <a:gd name="T61" fmla="*/ 348 h 348"/>
              <a:gd name="T62" fmla="*/ 342 w 348"/>
              <a:gd name="T63" fmla="*/ 285 h 348"/>
              <a:gd name="T64" fmla="*/ 261 w 348"/>
              <a:gd name="T65" fmla="*/ 207 h 348"/>
              <a:gd name="T66" fmla="*/ 245 w 348"/>
              <a:gd name="T67" fmla="*/ 215 h 348"/>
              <a:gd name="T68" fmla="*/ 193 w 348"/>
              <a:gd name="T69" fmla="*/ 246 h 348"/>
              <a:gd name="T70" fmla="*/ 163 w 348"/>
              <a:gd name="T71" fmla="*/ 133 h 348"/>
              <a:gd name="T72" fmla="*/ 245 w 348"/>
              <a:gd name="T73" fmla="*/ 102 h 348"/>
              <a:gd name="T74" fmla="*/ 251 w 348"/>
              <a:gd name="T75" fmla="*/ 142 h 348"/>
              <a:gd name="T76" fmla="*/ 261 w 348"/>
              <a:gd name="T77" fmla="*/ 141 h 348"/>
              <a:gd name="T78" fmla="*/ 342 w 348"/>
              <a:gd name="T79" fmla="*/ 63 h 348"/>
              <a:gd name="T80" fmla="*/ 255 w 348"/>
              <a:gd name="T81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48" h="348">
                <a:moveTo>
                  <a:pt x="265" y="31"/>
                </a:moveTo>
                <a:cubicBezTo>
                  <a:pt x="319" y="71"/>
                  <a:pt x="319" y="71"/>
                  <a:pt x="319" y="71"/>
                </a:cubicBezTo>
                <a:cubicBezTo>
                  <a:pt x="265" y="112"/>
                  <a:pt x="265" y="112"/>
                  <a:pt x="265" y="112"/>
                </a:cubicBezTo>
                <a:cubicBezTo>
                  <a:pt x="265" y="92"/>
                  <a:pt x="265" y="92"/>
                  <a:pt x="265" y="92"/>
                </a:cubicBezTo>
                <a:cubicBezTo>
                  <a:pt x="265" y="86"/>
                  <a:pt x="261" y="82"/>
                  <a:pt x="255" y="82"/>
                </a:cubicBezTo>
                <a:cubicBezTo>
                  <a:pt x="193" y="82"/>
                  <a:pt x="193" y="82"/>
                  <a:pt x="193" y="82"/>
                </a:cubicBezTo>
                <a:cubicBezTo>
                  <a:pt x="176" y="82"/>
                  <a:pt x="159" y="91"/>
                  <a:pt x="150" y="106"/>
                </a:cubicBezTo>
                <a:cubicBezTo>
                  <a:pt x="147" y="100"/>
                  <a:pt x="142" y="94"/>
                  <a:pt x="137" y="89"/>
                </a:cubicBezTo>
                <a:cubicBezTo>
                  <a:pt x="151" y="72"/>
                  <a:pt x="171" y="61"/>
                  <a:pt x="193" y="61"/>
                </a:cubicBezTo>
                <a:cubicBezTo>
                  <a:pt x="255" y="61"/>
                  <a:pt x="255" y="61"/>
                  <a:pt x="255" y="61"/>
                </a:cubicBezTo>
                <a:cubicBezTo>
                  <a:pt x="261" y="61"/>
                  <a:pt x="265" y="57"/>
                  <a:pt x="265" y="51"/>
                </a:cubicBezTo>
                <a:cubicBezTo>
                  <a:pt x="265" y="31"/>
                  <a:pt x="265" y="31"/>
                  <a:pt x="265" y="31"/>
                </a:cubicBezTo>
                <a:cubicBezTo>
                  <a:pt x="265" y="31"/>
                  <a:pt x="265" y="31"/>
                  <a:pt x="265" y="31"/>
                </a:cubicBezTo>
                <a:close/>
                <a:moveTo>
                  <a:pt x="104" y="234"/>
                </a:moveTo>
                <a:cubicBezTo>
                  <a:pt x="105" y="241"/>
                  <a:pt x="108" y="248"/>
                  <a:pt x="111" y="255"/>
                </a:cubicBezTo>
                <a:cubicBezTo>
                  <a:pt x="99" y="262"/>
                  <a:pt x="86" y="266"/>
                  <a:pt x="72" y="266"/>
                </a:cubicBezTo>
                <a:cubicBezTo>
                  <a:pt x="30" y="266"/>
                  <a:pt x="30" y="266"/>
                  <a:pt x="30" y="266"/>
                </a:cubicBezTo>
                <a:cubicBezTo>
                  <a:pt x="25" y="266"/>
                  <a:pt x="20" y="262"/>
                  <a:pt x="20" y="256"/>
                </a:cubicBezTo>
                <a:cubicBezTo>
                  <a:pt x="20" y="251"/>
                  <a:pt x="25" y="246"/>
                  <a:pt x="30" y="246"/>
                </a:cubicBezTo>
                <a:cubicBezTo>
                  <a:pt x="72" y="246"/>
                  <a:pt x="72" y="246"/>
                  <a:pt x="72" y="246"/>
                </a:cubicBezTo>
                <a:cubicBezTo>
                  <a:pt x="83" y="246"/>
                  <a:pt x="95" y="242"/>
                  <a:pt x="104" y="234"/>
                </a:cubicBezTo>
                <a:close/>
                <a:moveTo>
                  <a:pt x="72" y="82"/>
                </a:moveTo>
                <a:cubicBezTo>
                  <a:pt x="111" y="82"/>
                  <a:pt x="143" y="114"/>
                  <a:pt x="143" y="153"/>
                </a:cubicBezTo>
                <a:cubicBezTo>
                  <a:pt x="143" y="215"/>
                  <a:pt x="143" y="215"/>
                  <a:pt x="143" y="215"/>
                </a:cubicBezTo>
                <a:cubicBezTo>
                  <a:pt x="143" y="244"/>
                  <a:pt x="165" y="266"/>
                  <a:pt x="193" y="266"/>
                </a:cubicBezTo>
                <a:cubicBezTo>
                  <a:pt x="255" y="266"/>
                  <a:pt x="255" y="266"/>
                  <a:pt x="255" y="266"/>
                </a:cubicBezTo>
                <a:cubicBezTo>
                  <a:pt x="261" y="266"/>
                  <a:pt x="265" y="262"/>
                  <a:pt x="265" y="256"/>
                </a:cubicBezTo>
                <a:cubicBezTo>
                  <a:pt x="265" y="236"/>
                  <a:pt x="265" y="236"/>
                  <a:pt x="265" y="236"/>
                </a:cubicBezTo>
                <a:cubicBezTo>
                  <a:pt x="319" y="277"/>
                  <a:pt x="319" y="277"/>
                  <a:pt x="319" y="277"/>
                </a:cubicBezTo>
                <a:cubicBezTo>
                  <a:pt x="265" y="317"/>
                  <a:pt x="265" y="317"/>
                  <a:pt x="265" y="317"/>
                </a:cubicBezTo>
                <a:cubicBezTo>
                  <a:pt x="265" y="297"/>
                  <a:pt x="265" y="297"/>
                  <a:pt x="265" y="297"/>
                </a:cubicBezTo>
                <a:cubicBezTo>
                  <a:pt x="265" y="291"/>
                  <a:pt x="261" y="287"/>
                  <a:pt x="255" y="287"/>
                </a:cubicBezTo>
                <a:cubicBezTo>
                  <a:pt x="193" y="287"/>
                  <a:pt x="193" y="287"/>
                  <a:pt x="193" y="287"/>
                </a:cubicBezTo>
                <a:cubicBezTo>
                  <a:pt x="154" y="287"/>
                  <a:pt x="122" y="255"/>
                  <a:pt x="122" y="215"/>
                </a:cubicBezTo>
                <a:cubicBezTo>
                  <a:pt x="122" y="153"/>
                  <a:pt x="122" y="153"/>
                  <a:pt x="122" y="153"/>
                </a:cubicBezTo>
                <a:cubicBezTo>
                  <a:pt x="122" y="125"/>
                  <a:pt x="100" y="102"/>
                  <a:pt x="72" y="102"/>
                </a:cubicBezTo>
                <a:cubicBezTo>
                  <a:pt x="30" y="102"/>
                  <a:pt x="30" y="102"/>
                  <a:pt x="30" y="102"/>
                </a:cubicBezTo>
                <a:cubicBezTo>
                  <a:pt x="25" y="102"/>
                  <a:pt x="20" y="97"/>
                  <a:pt x="20" y="92"/>
                </a:cubicBezTo>
                <a:cubicBezTo>
                  <a:pt x="20" y="86"/>
                  <a:pt x="25" y="82"/>
                  <a:pt x="30" y="82"/>
                </a:cubicBezTo>
                <a:lnTo>
                  <a:pt x="72" y="82"/>
                </a:lnTo>
                <a:close/>
                <a:moveTo>
                  <a:pt x="255" y="0"/>
                </a:moveTo>
                <a:cubicBezTo>
                  <a:pt x="250" y="0"/>
                  <a:pt x="245" y="4"/>
                  <a:pt x="245" y="10"/>
                </a:cubicBezTo>
                <a:cubicBezTo>
                  <a:pt x="245" y="41"/>
                  <a:pt x="245" y="41"/>
                  <a:pt x="245" y="41"/>
                </a:cubicBezTo>
                <a:cubicBezTo>
                  <a:pt x="193" y="41"/>
                  <a:pt x="193" y="41"/>
                  <a:pt x="193" y="41"/>
                </a:cubicBezTo>
                <a:cubicBezTo>
                  <a:pt x="165" y="41"/>
                  <a:pt x="139" y="54"/>
                  <a:pt x="121" y="76"/>
                </a:cubicBezTo>
                <a:cubicBezTo>
                  <a:pt x="107" y="66"/>
                  <a:pt x="89" y="61"/>
                  <a:pt x="72" y="61"/>
                </a:cubicBezTo>
                <a:cubicBezTo>
                  <a:pt x="30" y="61"/>
                  <a:pt x="30" y="61"/>
                  <a:pt x="30" y="61"/>
                </a:cubicBezTo>
                <a:cubicBezTo>
                  <a:pt x="13" y="61"/>
                  <a:pt x="0" y="75"/>
                  <a:pt x="0" y="92"/>
                </a:cubicBezTo>
                <a:cubicBezTo>
                  <a:pt x="0" y="109"/>
                  <a:pt x="13" y="122"/>
                  <a:pt x="30" y="122"/>
                </a:cubicBezTo>
                <a:cubicBezTo>
                  <a:pt x="72" y="122"/>
                  <a:pt x="72" y="122"/>
                  <a:pt x="72" y="122"/>
                </a:cubicBezTo>
                <a:cubicBezTo>
                  <a:pt x="88" y="122"/>
                  <a:pt x="102" y="136"/>
                  <a:pt x="102" y="153"/>
                </a:cubicBezTo>
                <a:cubicBezTo>
                  <a:pt x="102" y="195"/>
                  <a:pt x="102" y="195"/>
                  <a:pt x="102" y="195"/>
                </a:cubicBezTo>
                <a:cubicBezTo>
                  <a:pt x="102" y="212"/>
                  <a:pt x="88" y="226"/>
                  <a:pt x="72" y="226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13" y="226"/>
                  <a:pt x="0" y="239"/>
                  <a:pt x="0" y="256"/>
                </a:cubicBezTo>
                <a:cubicBezTo>
                  <a:pt x="0" y="273"/>
                  <a:pt x="13" y="287"/>
                  <a:pt x="30" y="287"/>
                </a:cubicBezTo>
                <a:cubicBezTo>
                  <a:pt x="72" y="287"/>
                  <a:pt x="72" y="287"/>
                  <a:pt x="72" y="287"/>
                </a:cubicBezTo>
                <a:cubicBezTo>
                  <a:pt x="89" y="287"/>
                  <a:pt x="107" y="282"/>
                  <a:pt x="121" y="272"/>
                </a:cubicBezTo>
                <a:cubicBezTo>
                  <a:pt x="139" y="294"/>
                  <a:pt x="165" y="307"/>
                  <a:pt x="193" y="307"/>
                </a:cubicBezTo>
                <a:cubicBezTo>
                  <a:pt x="245" y="307"/>
                  <a:pt x="245" y="307"/>
                  <a:pt x="245" y="307"/>
                </a:cubicBezTo>
                <a:cubicBezTo>
                  <a:pt x="245" y="338"/>
                  <a:pt x="245" y="338"/>
                  <a:pt x="245" y="338"/>
                </a:cubicBezTo>
                <a:cubicBezTo>
                  <a:pt x="245" y="344"/>
                  <a:pt x="250" y="348"/>
                  <a:pt x="255" y="348"/>
                </a:cubicBezTo>
                <a:cubicBezTo>
                  <a:pt x="257" y="348"/>
                  <a:pt x="259" y="347"/>
                  <a:pt x="261" y="346"/>
                </a:cubicBezTo>
                <a:cubicBezTo>
                  <a:pt x="342" y="285"/>
                  <a:pt x="342" y="285"/>
                  <a:pt x="342" y="285"/>
                </a:cubicBezTo>
                <a:cubicBezTo>
                  <a:pt x="348" y="281"/>
                  <a:pt x="348" y="273"/>
                  <a:pt x="342" y="268"/>
                </a:cubicBezTo>
                <a:cubicBezTo>
                  <a:pt x="261" y="207"/>
                  <a:pt x="261" y="207"/>
                  <a:pt x="261" y="207"/>
                </a:cubicBezTo>
                <a:cubicBezTo>
                  <a:pt x="259" y="206"/>
                  <a:pt x="257" y="205"/>
                  <a:pt x="255" y="205"/>
                </a:cubicBezTo>
                <a:cubicBezTo>
                  <a:pt x="250" y="205"/>
                  <a:pt x="245" y="209"/>
                  <a:pt x="245" y="215"/>
                </a:cubicBezTo>
                <a:cubicBezTo>
                  <a:pt x="245" y="246"/>
                  <a:pt x="245" y="246"/>
                  <a:pt x="245" y="246"/>
                </a:cubicBezTo>
                <a:cubicBezTo>
                  <a:pt x="193" y="246"/>
                  <a:pt x="193" y="246"/>
                  <a:pt x="193" y="246"/>
                </a:cubicBezTo>
                <a:cubicBezTo>
                  <a:pt x="177" y="246"/>
                  <a:pt x="163" y="232"/>
                  <a:pt x="163" y="215"/>
                </a:cubicBezTo>
                <a:cubicBezTo>
                  <a:pt x="163" y="133"/>
                  <a:pt x="163" y="133"/>
                  <a:pt x="163" y="133"/>
                </a:cubicBezTo>
                <a:cubicBezTo>
                  <a:pt x="163" y="116"/>
                  <a:pt x="177" y="102"/>
                  <a:pt x="193" y="102"/>
                </a:cubicBezTo>
                <a:cubicBezTo>
                  <a:pt x="245" y="102"/>
                  <a:pt x="245" y="102"/>
                  <a:pt x="245" y="102"/>
                </a:cubicBezTo>
                <a:cubicBezTo>
                  <a:pt x="245" y="133"/>
                  <a:pt x="245" y="133"/>
                  <a:pt x="245" y="133"/>
                </a:cubicBezTo>
                <a:cubicBezTo>
                  <a:pt x="245" y="136"/>
                  <a:pt x="247" y="140"/>
                  <a:pt x="251" y="142"/>
                </a:cubicBezTo>
                <a:cubicBezTo>
                  <a:pt x="252" y="142"/>
                  <a:pt x="254" y="143"/>
                  <a:pt x="255" y="143"/>
                </a:cubicBezTo>
                <a:cubicBezTo>
                  <a:pt x="257" y="143"/>
                  <a:pt x="259" y="142"/>
                  <a:pt x="261" y="141"/>
                </a:cubicBezTo>
                <a:cubicBezTo>
                  <a:pt x="342" y="80"/>
                  <a:pt x="342" y="80"/>
                  <a:pt x="342" y="80"/>
                </a:cubicBezTo>
                <a:cubicBezTo>
                  <a:pt x="348" y="75"/>
                  <a:pt x="348" y="67"/>
                  <a:pt x="342" y="63"/>
                </a:cubicBezTo>
                <a:cubicBezTo>
                  <a:pt x="261" y="2"/>
                  <a:pt x="261" y="2"/>
                  <a:pt x="261" y="2"/>
                </a:cubicBezTo>
                <a:cubicBezTo>
                  <a:pt x="259" y="1"/>
                  <a:pt x="257" y="0"/>
                  <a:pt x="25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28" name="Freeform 31">
            <a:extLst>
              <a:ext uri="{FF2B5EF4-FFF2-40B4-BE49-F238E27FC236}">
                <a16:creationId xmlns:a16="http://schemas.microsoft.com/office/drawing/2014/main" id="{86C49AD4-0834-AA00-A9AC-E895827DB581}"/>
              </a:ext>
            </a:extLst>
          </p:cNvPr>
          <p:cNvSpPr>
            <a:spLocks noEditPoints="1"/>
          </p:cNvSpPr>
          <p:nvPr/>
        </p:nvSpPr>
        <p:spPr bwMode="auto">
          <a:xfrm>
            <a:off x="1256337" y="2478151"/>
            <a:ext cx="265176" cy="265176"/>
          </a:xfrm>
          <a:custGeom>
            <a:avLst/>
            <a:gdLst>
              <a:gd name="T0" fmla="*/ 30 w 348"/>
              <a:gd name="T1" fmla="*/ 0 h 348"/>
              <a:gd name="T2" fmla="*/ 0 w 348"/>
              <a:gd name="T3" fmla="*/ 317 h 348"/>
              <a:gd name="T4" fmla="*/ 317 w 348"/>
              <a:gd name="T5" fmla="*/ 348 h 348"/>
              <a:gd name="T6" fmla="*/ 348 w 348"/>
              <a:gd name="T7" fmla="*/ 31 h 348"/>
              <a:gd name="T8" fmla="*/ 327 w 348"/>
              <a:gd name="T9" fmla="*/ 317 h 348"/>
              <a:gd name="T10" fmla="*/ 30 w 348"/>
              <a:gd name="T11" fmla="*/ 328 h 348"/>
              <a:gd name="T12" fmla="*/ 20 w 348"/>
              <a:gd name="T13" fmla="*/ 31 h 348"/>
              <a:gd name="T14" fmla="*/ 317 w 348"/>
              <a:gd name="T15" fmla="*/ 20 h 348"/>
              <a:gd name="T16" fmla="*/ 327 w 348"/>
              <a:gd name="T17" fmla="*/ 317 h 348"/>
              <a:gd name="T18" fmla="*/ 153 w 348"/>
              <a:gd name="T19" fmla="*/ 51 h 348"/>
              <a:gd name="T20" fmla="*/ 133 w 348"/>
              <a:gd name="T21" fmla="*/ 103 h 348"/>
              <a:gd name="T22" fmla="*/ 122 w 348"/>
              <a:gd name="T23" fmla="*/ 41 h 348"/>
              <a:gd name="T24" fmla="*/ 112 w 348"/>
              <a:gd name="T25" fmla="*/ 103 h 348"/>
              <a:gd name="T26" fmla="*/ 91 w 348"/>
              <a:gd name="T27" fmla="*/ 51 h 348"/>
              <a:gd name="T28" fmla="*/ 71 w 348"/>
              <a:gd name="T29" fmla="*/ 51 h 348"/>
              <a:gd name="T30" fmla="*/ 91 w 348"/>
              <a:gd name="T31" fmla="*/ 162 h 348"/>
              <a:gd name="T32" fmla="*/ 122 w 348"/>
              <a:gd name="T33" fmla="*/ 307 h 348"/>
              <a:gd name="T34" fmla="*/ 153 w 348"/>
              <a:gd name="T35" fmla="*/ 162 h 348"/>
              <a:gd name="T36" fmla="*/ 174 w 348"/>
              <a:gd name="T37" fmla="*/ 51 h 348"/>
              <a:gd name="T38" fmla="*/ 153 w 348"/>
              <a:gd name="T39" fmla="*/ 133 h 348"/>
              <a:gd name="T40" fmla="*/ 133 w 348"/>
              <a:gd name="T41" fmla="*/ 154 h 348"/>
              <a:gd name="T42" fmla="*/ 122 w 348"/>
              <a:gd name="T43" fmla="*/ 286 h 348"/>
              <a:gd name="T44" fmla="*/ 112 w 348"/>
              <a:gd name="T45" fmla="*/ 154 h 348"/>
              <a:gd name="T46" fmla="*/ 91 w 348"/>
              <a:gd name="T47" fmla="*/ 133 h 348"/>
              <a:gd name="T48" fmla="*/ 153 w 348"/>
              <a:gd name="T49" fmla="*/ 123 h 348"/>
              <a:gd name="T50" fmla="*/ 265 w 348"/>
              <a:gd name="T51" fmla="*/ 41 h 348"/>
              <a:gd name="T52" fmla="*/ 194 w 348"/>
              <a:gd name="T53" fmla="*/ 194 h 348"/>
              <a:gd name="T54" fmla="*/ 215 w 348"/>
              <a:gd name="T55" fmla="*/ 205 h 348"/>
              <a:gd name="T56" fmla="*/ 245 w 348"/>
              <a:gd name="T57" fmla="*/ 307 h 348"/>
              <a:gd name="T58" fmla="*/ 275 w 348"/>
              <a:gd name="T59" fmla="*/ 51 h 348"/>
              <a:gd name="T60" fmla="*/ 255 w 348"/>
              <a:gd name="T61" fmla="*/ 276 h 348"/>
              <a:gd name="T62" fmla="*/ 235 w 348"/>
              <a:gd name="T63" fmla="*/ 276 h 348"/>
              <a:gd name="T64" fmla="*/ 225 w 348"/>
              <a:gd name="T65" fmla="*/ 184 h 348"/>
              <a:gd name="T66" fmla="*/ 215 w 348"/>
              <a:gd name="T67" fmla="*/ 113 h 348"/>
              <a:gd name="T68" fmla="*/ 255 w 348"/>
              <a:gd name="T69" fmla="*/ 27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8" h="348">
                <a:moveTo>
                  <a:pt x="317" y="0"/>
                </a:moveTo>
                <a:cubicBezTo>
                  <a:pt x="30" y="0"/>
                  <a:pt x="30" y="0"/>
                  <a:pt x="30" y="0"/>
                </a:cubicBezTo>
                <a:cubicBezTo>
                  <a:pt x="14" y="0"/>
                  <a:pt x="0" y="14"/>
                  <a:pt x="0" y="31"/>
                </a:cubicBezTo>
                <a:cubicBezTo>
                  <a:pt x="0" y="317"/>
                  <a:pt x="0" y="317"/>
                  <a:pt x="0" y="317"/>
                </a:cubicBezTo>
                <a:cubicBezTo>
                  <a:pt x="0" y="334"/>
                  <a:pt x="14" y="348"/>
                  <a:pt x="30" y="348"/>
                </a:cubicBezTo>
                <a:cubicBezTo>
                  <a:pt x="317" y="348"/>
                  <a:pt x="317" y="348"/>
                  <a:pt x="317" y="348"/>
                </a:cubicBezTo>
                <a:cubicBezTo>
                  <a:pt x="334" y="348"/>
                  <a:pt x="348" y="334"/>
                  <a:pt x="348" y="317"/>
                </a:cubicBezTo>
                <a:cubicBezTo>
                  <a:pt x="348" y="31"/>
                  <a:pt x="348" y="31"/>
                  <a:pt x="348" y="31"/>
                </a:cubicBezTo>
                <a:cubicBezTo>
                  <a:pt x="348" y="14"/>
                  <a:pt x="334" y="0"/>
                  <a:pt x="317" y="0"/>
                </a:cubicBezTo>
                <a:close/>
                <a:moveTo>
                  <a:pt x="327" y="317"/>
                </a:moveTo>
                <a:cubicBezTo>
                  <a:pt x="327" y="323"/>
                  <a:pt x="323" y="328"/>
                  <a:pt x="317" y="328"/>
                </a:cubicBezTo>
                <a:cubicBezTo>
                  <a:pt x="30" y="328"/>
                  <a:pt x="30" y="328"/>
                  <a:pt x="30" y="328"/>
                </a:cubicBezTo>
                <a:cubicBezTo>
                  <a:pt x="25" y="328"/>
                  <a:pt x="20" y="323"/>
                  <a:pt x="20" y="317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25"/>
                  <a:pt x="25" y="20"/>
                  <a:pt x="30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323" y="20"/>
                  <a:pt x="327" y="25"/>
                  <a:pt x="327" y="31"/>
                </a:cubicBezTo>
                <a:lnTo>
                  <a:pt x="327" y="317"/>
                </a:lnTo>
                <a:close/>
                <a:moveTo>
                  <a:pt x="164" y="41"/>
                </a:moveTo>
                <a:cubicBezTo>
                  <a:pt x="158" y="41"/>
                  <a:pt x="153" y="46"/>
                  <a:pt x="153" y="51"/>
                </a:cubicBezTo>
                <a:cubicBezTo>
                  <a:pt x="153" y="103"/>
                  <a:pt x="153" y="103"/>
                  <a:pt x="153" y="103"/>
                </a:cubicBezTo>
                <a:cubicBezTo>
                  <a:pt x="133" y="103"/>
                  <a:pt x="133" y="103"/>
                  <a:pt x="133" y="103"/>
                </a:cubicBezTo>
                <a:cubicBezTo>
                  <a:pt x="133" y="51"/>
                  <a:pt x="133" y="51"/>
                  <a:pt x="133" y="51"/>
                </a:cubicBezTo>
                <a:cubicBezTo>
                  <a:pt x="133" y="46"/>
                  <a:pt x="128" y="41"/>
                  <a:pt x="122" y="41"/>
                </a:cubicBezTo>
                <a:cubicBezTo>
                  <a:pt x="117" y="41"/>
                  <a:pt x="112" y="46"/>
                  <a:pt x="112" y="51"/>
                </a:cubicBezTo>
                <a:cubicBezTo>
                  <a:pt x="112" y="103"/>
                  <a:pt x="112" y="103"/>
                  <a:pt x="112" y="103"/>
                </a:cubicBezTo>
                <a:cubicBezTo>
                  <a:pt x="91" y="103"/>
                  <a:pt x="91" y="103"/>
                  <a:pt x="91" y="103"/>
                </a:cubicBezTo>
                <a:cubicBezTo>
                  <a:pt x="91" y="51"/>
                  <a:pt x="91" y="51"/>
                  <a:pt x="91" y="51"/>
                </a:cubicBezTo>
                <a:cubicBezTo>
                  <a:pt x="91" y="46"/>
                  <a:pt x="87" y="41"/>
                  <a:pt x="81" y="41"/>
                </a:cubicBezTo>
                <a:cubicBezTo>
                  <a:pt x="75" y="41"/>
                  <a:pt x="71" y="46"/>
                  <a:pt x="71" y="51"/>
                </a:cubicBezTo>
                <a:cubicBezTo>
                  <a:pt x="71" y="133"/>
                  <a:pt x="71" y="133"/>
                  <a:pt x="71" y="133"/>
                </a:cubicBezTo>
                <a:cubicBezTo>
                  <a:pt x="71" y="146"/>
                  <a:pt x="79" y="158"/>
                  <a:pt x="91" y="162"/>
                </a:cubicBezTo>
                <a:cubicBezTo>
                  <a:pt x="91" y="276"/>
                  <a:pt x="91" y="276"/>
                  <a:pt x="91" y="276"/>
                </a:cubicBezTo>
                <a:cubicBezTo>
                  <a:pt x="91" y="293"/>
                  <a:pt x="105" y="307"/>
                  <a:pt x="122" y="307"/>
                </a:cubicBezTo>
                <a:cubicBezTo>
                  <a:pt x="139" y="307"/>
                  <a:pt x="153" y="293"/>
                  <a:pt x="153" y="276"/>
                </a:cubicBezTo>
                <a:cubicBezTo>
                  <a:pt x="153" y="162"/>
                  <a:pt x="153" y="162"/>
                  <a:pt x="153" y="162"/>
                </a:cubicBezTo>
                <a:cubicBezTo>
                  <a:pt x="166" y="158"/>
                  <a:pt x="174" y="146"/>
                  <a:pt x="174" y="133"/>
                </a:cubicBezTo>
                <a:cubicBezTo>
                  <a:pt x="174" y="51"/>
                  <a:pt x="174" y="51"/>
                  <a:pt x="174" y="51"/>
                </a:cubicBezTo>
                <a:cubicBezTo>
                  <a:pt x="174" y="46"/>
                  <a:pt x="169" y="41"/>
                  <a:pt x="164" y="41"/>
                </a:cubicBezTo>
                <a:close/>
                <a:moveTo>
                  <a:pt x="153" y="133"/>
                </a:moveTo>
                <a:cubicBezTo>
                  <a:pt x="153" y="139"/>
                  <a:pt x="149" y="143"/>
                  <a:pt x="143" y="143"/>
                </a:cubicBezTo>
                <a:cubicBezTo>
                  <a:pt x="137" y="143"/>
                  <a:pt x="133" y="148"/>
                  <a:pt x="133" y="154"/>
                </a:cubicBezTo>
                <a:cubicBezTo>
                  <a:pt x="133" y="276"/>
                  <a:pt x="133" y="276"/>
                  <a:pt x="133" y="276"/>
                </a:cubicBezTo>
                <a:cubicBezTo>
                  <a:pt x="133" y="282"/>
                  <a:pt x="128" y="286"/>
                  <a:pt x="122" y="286"/>
                </a:cubicBezTo>
                <a:cubicBezTo>
                  <a:pt x="117" y="286"/>
                  <a:pt x="112" y="282"/>
                  <a:pt x="112" y="276"/>
                </a:cubicBezTo>
                <a:cubicBezTo>
                  <a:pt x="112" y="154"/>
                  <a:pt x="112" y="154"/>
                  <a:pt x="112" y="154"/>
                </a:cubicBezTo>
                <a:cubicBezTo>
                  <a:pt x="112" y="148"/>
                  <a:pt x="107" y="143"/>
                  <a:pt x="102" y="143"/>
                </a:cubicBezTo>
                <a:cubicBezTo>
                  <a:pt x="96" y="143"/>
                  <a:pt x="91" y="139"/>
                  <a:pt x="91" y="133"/>
                </a:cubicBezTo>
                <a:cubicBezTo>
                  <a:pt x="91" y="123"/>
                  <a:pt x="91" y="123"/>
                  <a:pt x="91" y="123"/>
                </a:cubicBezTo>
                <a:cubicBezTo>
                  <a:pt x="153" y="123"/>
                  <a:pt x="153" y="123"/>
                  <a:pt x="153" y="123"/>
                </a:cubicBezTo>
                <a:lnTo>
                  <a:pt x="153" y="133"/>
                </a:lnTo>
                <a:close/>
                <a:moveTo>
                  <a:pt x="265" y="41"/>
                </a:moveTo>
                <a:cubicBezTo>
                  <a:pt x="226" y="41"/>
                  <a:pt x="195" y="73"/>
                  <a:pt x="194" y="113"/>
                </a:cubicBezTo>
                <a:cubicBezTo>
                  <a:pt x="194" y="194"/>
                  <a:pt x="194" y="194"/>
                  <a:pt x="194" y="194"/>
                </a:cubicBezTo>
                <a:cubicBezTo>
                  <a:pt x="194" y="200"/>
                  <a:pt x="199" y="205"/>
                  <a:pt x="205" y="205"/>
                </a:cubicBezTo>
                <a:cubicBezTo>
                  <a:pt x="215" y="205"/>
                  <a:pt x="215" y="205"/>
                  <a:pt x="215" y="205"/>
                </a:cubicBezTo>
                <a:cubicBezTo>
                  <a:pt x="215" y="276"/>
                  <a:pt x="215" y="276"/>
                  <a:pt x="215" y="276"/>
                </a:cubicBezTo>
                <a:cubicBezTo>
                  <a:pt x="215" y="293"/>
                  <a:pt x="228" y="307"/>
                  <a:pt x="245" y="307"/>
                </a:cubicBezTo>
                <a:cubicBezTo>
                  <a:pt x="261" y="307"/>
                  <a:pt x="275" y="293"/>
                  <a:pt x="275" y="276"/>
                </a:cubicBezTo>
                <a:cubicBezTo>
                  <a:pt x="275" y="51"/>
                  <a:pt x="275" y="51"/>
                  <a:pt x="275" y="51"/>
                </a:cubicBezTo>
                <a:cubicBezTo>
                  <a:pt x="275" y="46"/>
                  <a:pt x="270" y="41"/>
                  <a:pt x="265" y="41"/>
                </a:cubicBezTo>
                <a:close/>
                <a:moveTo>
                  <a:pt x="255" y="276"/>
                </a:moveTo>
                <a:cubicBezTo>
                  <a:pt x="255" y="282"/>
                  <a:pt x="250" y="286"/>
                  <a:pt x="245" y="286"/>
                </a:cubicBezTo>
                <a:cubicBezTo>
                  <a:pt x="239" y="286"/>
                  <a:pt x="235" y="282"/>
                  <a:pt x="235" y="276"/>
                </a:cubicBezTo>
                <a:cubicBezTo>
                  <a:pt x="235" y="194"/>
                  <a:pt x="235" y="194"/>
                  <a:pt x="235" y="194"/>
                </a:cubicBezTo>
                <a:cubicBezTo>
                  <a:pt x="235" y="189"/>
                  <a:pt x="230" y="184"/>
                  <a:pt x="225" y="184"/>
                </a:cubicBezTo>
                <a:cubicBezTo>
                  <a:pt x="215" y="184"/>
                  <a:pt x="215" y="184"/>
                  <a:pt x="215" y="184"/>
                </a:cubicBezTo>
                <a:cubicBezTo>
                  <a:pt x="215" y="113"/>
                  <a:pt x="215" y="113"/>
                  <a:pt x="215" y="113"/>
                </a:cubicBezTo>
                <a:cubicBezTo>
                  <a:pt x="215" y="88"/>
                  <a:pt x="231" y="68"/>
                  <a:pt x="255" y="63"/>
                </a:cubicBezTo>
                <a:lnTo>
                  <a:pt x="255" y="27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29" name="Freeform 32">
            <a:extLst>
              <a:ext uri="{FF2B5EF4-FFF2-40B4-BE49-F238E27FC236}">
                <a16:creationId xmlns:a16="http://schemas.microsoft.com/office/drawing/2014/main" id="{EEE098D6-7B91-2D0A-4D4F-9E9368E60CB9}"/>
              </a:ext>
            </a:extLst>
          </p:cNvPr>
          <p:cNvSpPr>
            <a:spLocks noEditPoints="1"/>
          </p:cNvSpPr>
          <p:nvPr/>
        </p:nvSpPr>
        <p:spPr bwMode="auto">
          <a:xfrm>
            <a:off x="4033700" y="2478151"/>
            <a:ext cx="273558" cy="265176"/>
          </a:xfrm>
          <a:custGeom>
            <a:avLst/>
            <a:gdLst>
              <a:gd name="T0" fmla="*/ 327 w 359"/>
              <a:gd name="T1" fmla="*/ 233 h 348"/>
              <a:gd name="T2" fmla="*/ 181 w 359"/>
              <a:gd name="T3" fmla="*/ 167 h 348"/>
              <a:gd name="T4" fmla="*/ 99 w 359"/>
              <a:gd name="T5" fmla="*/ 30 h 348"/>
              <a:gd name="T6" fmla="*/ 90 w 359"/>
              <a:gd name="T7" fmla="*/ 25 h 348"/>
              <a:gd name="T8" fmla="*/ 85 w 359"/>
              <a:gd name="T9" fmla="*/ 27 h 348"/>
              <a:gd name="T10" fmla="*/ 23 w 359"/>
              <a:gd name="T11" fmla="*/ 88 h 348"/>
              <a:gd name="T12" fmla="*/ 0 w 359"/>
              <a:gd name="T13" fmla="*/ 175 h 348"/>
              <a:gd name="T14" fmla="*/ 51 w 359"/>
              <a:gd name="T15" fmla="*/ 297 h 348"/>
              <a:gd name="T16" fmla="*/ 174 w 359"/>
              <a:gd name="T17" fmla="*/ 348 h 348"/>
              <a:gd name="T18" fmla="*/ 332 w 359"/>
              <a:gd name="T19" fmla="*/ 246 h 348"/>
              <a:gd name="T20" fmla="*/ 327 w 359"/>
              <a:gd name="T21" fmla="*/ 233 h 348"/>
              <a:gd name="T22" fmla="*/ 174 w 359"/>
              <a:gd name="T23" fmla="*/ 328 h 348"/>
              <a:gd name="T24" fmla="*/ 20 w 359"/>
              <a:gd name="T25" fmla="*/ 175 h 348"/>
              <a:gd name="T26" fmla="*/ 87 w 359"/>
              <a:gd name="T27" fmla="*/ 50 h 348"/>
              <a:gd name="T28" fmla="*/ 165 w 359"/>
              <a:gd name="T29" fmla="*/ 180 h 348"/>
              <a:gd name="T30" fmla="*/ 170 w 359"/>
              <a:gd name="T31" fmla="*/ 184 h 348"/>
              <a:gd name="T32" fmla="*/ 309 w 359"/>
              <a:gd name="T33" fmla="*/ 247 h 348"/>
              <a:gd name="T34" fmla="*/ 174 w 359"/>
              <a:gd name="T35" fmla="*/ 328 h 348"/>
              <a:gd name="T36" fmla="*/ 290 w 359"/>
              <a:gd name="T37" fmla="*/ 34 h 348"/>
              <a:gd name="T38" fmla="*/ 283 w 359"/>
              <a:gd name="T39" fmla="*/ 32 h 348"/>
              <a:gd name="T40" fmla="*/ 274 w 359"/>
              <a:gd name="T41" fmla="*/ 37 h 348"/>
              <a:gd name="T42" fmla="*/ 213 w 359"/>
              <a:gd name="T43" fmla="*/ 141 h 348"/>
              <a:gd name="T44" fmla="*/ 218 w 359"/>
              <a:gd name="T45" fmla="*/ 155 h 348"/>
              <a:gd name="T46" fmla="*/ 327 w 359"/>
              <a:gd name="T47" fmla="*/ 205 h 348"/>
              <a:gd name="T48" fmla="*/ 331 w 359"/>
              <a:gd name="T49" fmla="*/ 206 h 348"/>
              <a:gd name="T50" fmla="*/ 341 w 359"/>
              <a:gd name="T51" fmla="*/ 199 h 348"/>
              <a:gd name="T52" fmla="*/ 290 w 359"/>
              <a:gd name="T53" fmla="*/ 34 h 348"/>
              <a:gd name="T54" fmla="*/ 324 w 359"/>
              <a:gd name="T55" fmla="*/ 182 h 348"/>
              <a:gd name="T56" fmla="*/ 237 w 359"/>
              <a:gd name="T57" fmla="*/ 142 h 348"/>
              <a:gd name="T58" fmla="*/ 286 w 359"/>
              <a:gd name="T59" fmla="*/ 58 h 348"/>
              <a:gd name="T60" fmla="*/ 327 w 359"/>
              <a:gd name="T61" fmla="*/ 154 h 348"/>
              <a:gd name="T62" fmla="*/ 324 w 359"/>
              <a:gd name="T63" fmla="*/ 182 h 348"/>
              <a:gd name="T64" fmla="*/ 182 w 359"/>
              <a:gd name="T65" fmla="*/ 121 h 348"/>
              <a:gd name="T66" fmla="*/ 191 w 359"/>
              <a:gd name="T67" fmla="*/ 126 h 348"/>
              <a:gd name="T68" fmla="*/ 191 w 359"/>
              <a:gd name="T69" fmla="*/ 126 h 348"/>
              <a:gd name="T70" fmla="*/ 200 w 359"/>
              <a:gd name="T71" fmla="*/ 121 h 348"/>
              <a:gd name="T72" fmla="*/ 255 w 359"/>
              <a:gd name="T73" fmla="*/ 26 h 348"/>
              <a:gd name="T74" fmla="*/ 250 w 359"/>
              <a:gd name="T75" fmla="*/ 11 h 348"/>
              <a:gd name="T76" fmla="*/ 193 w 359"/>
              <a:gd name="T77" fmla="*/ 0 h 348"/>
              <a:gd name="T78" fmla="*/ 131 w 359"/>
              <a:gd name="T79" fmla="*/ 13 h 348"/>
              <a:gd name="T80" fmla="*/ 127 w 359"/>
              <a:gd name="T81" fmla="*/ 28 h 348"/>
              <a:gd name="T82" fmla="*/ 182 w 359"/>
              <a:gd name="T83" fmla="*/ 121 h 348"/>
              <a:gd name="T84" fmla="*/ 193 w 359"/>
              <a:gd name="T85" fmla="*/ 21 h 348"/>
              <a:gd name="T86" fmla="*/ 231 w 359"/>
              <a:gd name="T87" fmla="*/ 26 h 348"/>
              <a:gd name="T88" fmla="*/ 191 w 359"/>
              <a:gd name="T89" fmla="*/ 96 h 348"/>
              <a:gd name="T90" fmla="*/ 150 w 359"/>
              <a:gd name="T91" fmla="*/ 28 h 348"/>
              <a:gd name="T92" fmla="*/ 193 w 359"/>
              <a:gd name="T93" fmla="*/ 2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9" h="348">
                <a:moveTo>
                  <a:pt x="327" y="233"/>
                </a:moveTo>
                <a:cubicBezTo>
                  <a:pt x="181" y="167"/>
                  <a:pt x="181" y="167"/>
                  <a:pt x="181" y="167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27"/>
                  <a:pt x="93" y="25"/>
                  <a:pt x="90" y="25"/>
                </a:cubicBezTo>
                <a:cubicBezTo>
                  <a:pt x="88" y="25"/>
                  <a:pt x="86" y="26"/>
                  <a:pt x="85" y="27"/>
                </a:cubicBezTo>
                <a:cubicBezTo>
                  <a:pt x="59" y="42"/>
                  <a:pt x="38" y="63"/>
                  <a:pt x="23" y="88"/>
                </a:cubicBezTo>
                <a:cubicBezTo>
                  <a:pt x="8" y="114"/>
                  <a:pt x="0" y="144"/>
                  <a:pt x="0" y="175"/>
                </a:cubicBezTo>
                <a:cubicBezTo>
                  <a:pt x="0" y="221"/>
                  <a:pt x="18" y="264"/>
                  <a:pt x="51" y="297"/>
                </a:cubicBezTo>
                <a:cubicBezTo>
                  <a:pt x="84" y="330"/>
                  <a:pt x="128" y="348"/>
                  <a:pt x="174" y="348"/>
                </a:cubicBezTo>
                <a:cubicBezTo>
                  <a:pt x="241" y="348"/>
                  <a:pt x="303" y="308"/>
                  <a:pt x="332" y="246"/>
                </a:cubicBezTo>
                <a:cubicBezTo>
                  <a:pt x="334" y="241"/>
                  <a:pt x="332" y="235"/>
                  <a:pt x="327" y="233"/>
                </a:cubicBezTo>
                <a:close/>
                <a:moveTo>
                  <a:pt x="174" y="328"/>
                </a:moveTo>
                <a:cubicBezTo>
                  <a:pt x="89" y="328"/>
                  <a:pt x="20" y="259"/>
                  <a:pt x="20" y="175"/>
                </a:cubicBezTo>
                <a:cubicBezTo>
                  <a:pt x="20" y="125"/>
                  <a:pt x="45" y="78"/>
                  <a:pt x="87" y="50"/>
                </a:cubicBezTo>
                <a:cubicBezTo>
                  <a:pt x="165" y="180"/>
                  <a:pt x="165" y="180"/>
                  <a:pt x="165" y="180"/>
                </a:cubicBezTo>
                <a:cubicBezTo>
                  <a:pt x="166" y="182"/>
                  <a:pt x="168" y="183"/>
                  <a:pt x="170" y="184"/>
                </a:cubicBezTo>
                <a:cubicBezTo>
                  <a:pt x="309" y="247"/>
                  <a:pt x="309" y="247"/>
                  <a:pt x="309" y="247"/>
                </a:cubicBezTo>
                <a:cubicBezTo>
                  <a:pt x="282" y="296"/>
                  <a:pt x="230" y="328"/>
                  <a:pt x="174" y="328"/>
                </a:cubicBezTo>
                <a:close/>
                <a:moveTo>
                  <a:pt x="290" y="34"/>
                </a:moveTo>
                <a:cubicBezTo>
                  <a:pt x="288" y="33"/>
                  <a:pt x="285" y="32"/>
                  <a:pt x="283" y="32"/>
                </a:cubicBezTo>
                <a:cubicBezTo>
                  <a:pt x="280" y="32"/>
                  <a:pt x="276" y="34"/>
                  <a:pt x="274" y="37"/>
                </a:cubicBezTo>
                <a:cubicBezTo>
                  <a:pt x="213" y="141"/>
                  <a:pt x="213" y="141"/>
                  <a:pt x="213" y="141"/>
                </a:cubicBezTo>
                <a:cubicBezTo>
                  <a:pt x="210" y="146"/>
                  <a:pt x="213" y="153"/>
                  <a:pt x="218" y="155"/>
                </a:cubicBezTo>
                <a:cubicBezTo>
                  <a:pt x="327" y="205"/>
                  <a:pt x="327" y="205"/>
                  <a:pt x="327" y="205"/>
                </a:cubicBezTo>
                <a:cubicBezTo>
                  <a:pt x="328" y="206"/>
                  <a:pt x="330" y="206"/>
                  <a:pt x="331" y="206"/>
                </a:cubicBezTo>
                <a:cubicBezTo>
                  <a:pt x="336" y="206"/>
                  <a:pt x="340" y="203"/>
                  <a:pt x="341" y="199"/>
                </a:cubicBezTo>
                <a:cubicBezTo>
                  <a:pt x="359" y="139"/>
                  <a:pt x="339" y="73"/>
                  <a:pt x="290" y="34"/>
                </a:cubicBezTo>
                <a:close/>
                <a:moveTo>
                  <a:pt x="324" y="182"/>
                </a:moveTo>
                <a:cubicBezTo>
                  <a:pt x="237" y="142"/>
                  <a:pt x="237" y="142"/>
                  <a:pt x="237" y="142"/>
                </a:cubicBezTo>
                <a:cubicBezTo>
                  <a:pt x="286" y="58"/>
                  <a:pt x="286" y="58"/>
                  <a:pt x="286" y="58"/>
                </a:cubicBezTo>
                <a:cubicBezTo>
                  <a:pt x="312" y="83"/>
                  <a:pt x="327" y="118"/>
                  <a:pt x="327" y="154"/>
                </a:cubicBezTo>
                <a:cubicBezTo>
                  <a:pt x="327" y="163"/>
                  <a:pt x="326" y="173"/>
                  <a:pt x="324" y="182"/>
                </a:cubicBezTo>
                <a:close/>
                <a:moveTo>
                  <a:pt x="182" y="121"/>
                </a:moveTo>
                <a:cubicBezTo>
                  <a:pt x="184" y="124"/>
                  <a:pt x="187" y="126"/>
                  <a:pt x="191" y="126"/>
                </a:cubicBezTo>
                <a:cubicBezTo>
                  <a:pt x="191" y="126"/>
                  <a:pt x="191" y="126"/>
                  <a:pt x="191" y="126"/>
                </a:cubicBezTo>
                <a:cubicBezTo>
                  <a:pt x="194" y="126"/>
                  <a:pt x="198" y="124"/>
                  <a:pt x="200" y="121"/>
                </a:cubicBezTo>
                <a:cubicBezTo>
                  <a:pt x="255" y="26"/>
                  <a:pt x="255" y="26"/>
                  <a:pt x="255" y="26"/>
                </a:cubicBezTo>
                <a:cubicBezTo>
                  <a:pt x="258" y="20"/>
                  <a:pt x="256" y="13"/>
                  <a:pt x="250" y="11"/>
                </a:cubicBezTo>
                <a:cubicBezTo>
                  <a:pt x="232" y="4"/>
                  <a:pt x="213" y="0"/>
                  <a:pt x="193" y="0"/>
                </a:cubicBezTo>
                <a:cubicBezTo>
                  <a:pt x="172" y="0"/>
                  <a:pt x="151" y="4"/>
                  <a:pt x="131" y="13"/>
                </a:cubicBezTo>
                <a:cubicBezTo>
                  <a:pt x="126" y="16"/>
                  <a:pt x="123" y="23"/>
                  <a:pt x="127" y="28"/>
                </a:cubicBezTo>
                <a:lnTo>
                  <a:pt x="182" y="121"/>
                </a:lnTo>
                <a:close/>
                <a:moveTo>
                  <a:pt x="193" y="21"/>
                </a:moveTo>
                <a:cubicBezTo>
                  <a:pt x="206" y="21"/>
                  <a:pt x="219" y="22"/>
                  <a:pt x="231" y="26"/>
                </a:cubicBezTo>
                <a:cubicBezTo>
                  <a:pt x="191" y="96"/>
                  <a:pt x="191" y="96"/>
                  <a:pt x="191" y="96"/>
                </a:cubicBezTo>
                <a:cubicBezTo>
                  <a:pt x="150" y="28"/>
                  <a:pt x="150" y="28"/>
                  <a:pt x="150" y="28"/>
                </a:cubicBezTo>
                <a:cubicBezTo>
                  <a:pt x="164" y="23"/>
                  <a:pt x="179" y="21"/>
                  <a:pt x="193" y="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30" name="Freeform 33">
            <a:extLst>
              <a:ext uri="{FF2B5EF4-FFF2-40B4-BE49-F238E27FC236}">
                <a16:creationId xmlns:a16="http://schemas.microsoft.com/office/drawing/2014/main" id="{6B37F867-1E44-E1D0-54C7-EEC11DB77844}"/>
              </a:ext>
            </a:extLst>
          </p:cNvPr>
          <p:cNvSpPr>
            <a:spLocks noEditPoints="1"/>
          </p:cNvSpPr>
          <p:nvPr/>
        </p:nvSpPr>
        <p:spPr bwMode="auto">
          <a:xfrm>
            <a:off x="2373683" y="2478151"/>
            <a:ext cx="235458" cy="265176"/>
          </a:xfrm>
          <a:custGeom>
            <a:avLst/>
            <a:gdLst>
              <a:gd name="T0" fmla="*/ 276 w 309"/>
              <a:gd name="T1" fmla="*/ 20 h 348"/>
              <a:gd name="T2" fmla="*/ 287 w 309"/>
              <a:gd name="T3" fmla="*/ 31 h 348"/>
              <a:gd name="T4" fmla="*/ 276 w 309"/>
              <a:gd name="T5" fmla="*/ 41 h 348"/>
              <a:gd name="T6" fmla="*/ 32 w 309"/>
              <a:gd name="T7" fmla="*/ 41 h 348"/>
              <a:gd name="T8" fmla="*/ 22 w 309"/>
              <a:gd name="T9" fmla="*/ 31 h 348"/>
              <a:gd name="T10" fmla="*/ 32 w 309"/>
              <a:gd name="T11" fmla="*/ 20 h 348"/>
              <a:gd name="T12" fmla="*/ 276 w 309"/>
              <a:gd name="T13" fmla="*/ 20 h 348"/>
              <a:gd name="T14" fmla="*/ 266 w 309"/>
              <a:gd name="T15" fmla="*/ 61 h 348"/>
              <a:gd name="T16" fmla="*/ 266 w 309"/>
              <a:gd name="T17" fmla="*/ 184 h 348"/>
              <a:gd name="T18" fmla="*/ 43 w 309"/>
              <a:gd name="T19" fmla="*/ 184 h 348"/>
              <a:gd name="T20" fmla="*/ 43 w 309"/>
              <a:gd name="T21" fmla="*/ 61 h 348"/>
              <a:gd name="T22" fmla="*/ 266 w 309"/>
              <a:gd name="T23" fmla="*/ 61 h 348"/>
              <a:gd name="T24" fmla="*/ 276 w 309"/>
              <a:gd name="T25" fmla="*/ 205 h 348"/>
              <a:gd name="T26" fmla="*/ 287 w 309"/>
              <a:gd name="T27" fmla="*/ 215 h 348"/>
              <a:gd name="T28" fmla="*/ 276 w 309"/>
              <a:gd name="T29" fmla="*/ 225 h 348"/>
              <a:gd name="T30" fmla="*/ 32 w 309"/>
              <a:gd name="T31" fmla="*/ 225 h 348"/>
              <a:gd name="T32" fmla="*/ 22 w 309"/>
              <a:gd name="T33" fmla="*/ 215 h 348"/>
              <a:gd name="T34" fmla="*/ 32 w 309"/>
              <a:gd name="T35" fmla="*/ 205 h 348"/>
              <a:gd name="T36" fmla="*/ 276 w 309"/>
              <a:gd name="T37" fmla="*/ 205 h 348"/>
              <a:gd name="T38" fmla="*/ 32 w 309"/>
              <a:gd name="T39" fmla="*/ 0 h 348"/>
              <a:gd name="T40" fmla="*/ 2 w 309"/>
              <a:gd name="T41" fmla="*/ 25 h 348"/>
              <a:gd name="T42" fmla="*/ 22 w 309"/>
              <a:gd name="T43" fmla="*/ 59 h 348"/>
              <a:gd name="T44" fmla="*/ 22 w 309"/>
              <a:gd name="T45" fmla="*/ 186 h 348"/>
              <a:gd name="T46" fmla="*/ 2 w 309"/>
              <a:gd name="T47" fmla="*/ 215 h 348"/>
              <a:gd name="T48" fmla="*/ 32 w 309"/>
              <a:gd name="T49" fmla="*/ 245 h 348"/>
              <a:gd name="T50" fmla="*/ 121 w 309"/>
              <a:gd name="T51" fmla="*/ 245 h 348"/>
              <a:gd name="T52" fmla="*/ 45 w 309"/>
              <a:gd name="T53" fmla="*/ 331 h 348"/>
              <a:gd name="T54" fmla="*/ 46 w 309"/>
              <a:gd name="T55" fmla="*/ 345 h 348"/>
              <a:gd name="T56" fmla="*/ 53 w 309"/>
              <a:gd name="T57" fmla="*/ 348 h 348"/>
              <a:gd name="T58" fmla="*/ 60 w 309"/>
              <a:gd name="T59" fmla="*/ 345 h 348"/>
              <a:gd name="T60" fmla="*/ 144 w 309"/>
              <a:gd name="T61" fmla="*/ 250 h 348"/>
              <a:gd name="T62" fmla="*/ 144 w 309"/>
              <a:gd name="T63" fmla="*/ 338 h 348"/>
              <a:gd name="T64" fmla="*/ 154 w 309"/>
              <a:gd name="T65" fmla="*/ 348 h 348"/>
              <a:gd name="T66" fmla="*/ 165 w 309"/>
              <a:gd name="T67" fmla="*/ 338 h 348"/>
              <a:gd name="T68" fmla="*/ 165 w 309"/>
              <a:gd name="T69" fmla="*/ 250 h 348"/>
              <a:gd name="T70" fmla="*/ 248 w 309"/>
              <a:gd name="T71" fmla="*/ 345 h 348"/>
              <a:gd name="T72" fmla="*/ 256 w 309"/>
              <a:gd name="T73" fmla="*/ 348 h 348"/>
              <a:gd name="T74" fmla="*/ 263 w 309"/>
              <a:gd name="T75" fmla="*/ 345 h 348"/>
              <a:gd name="T76" fmla="*/ 264 w 309"/>
              <a:gd name="T77" fmla="*/ 331 h 348"/>
              <a:gd name="T78" fmla="*/ 187 w 309"/>
              <a:gd name="T79" fmla="*/ 245 h 348"/>
              <a:gd name="T80" fmla="*/ 276 w 309"/>
              <a:gd name="T81" fmla="*/ 245 h 348"/>
              <a:gd name="T82" fmla="*/ 306 w 309"/>
              <a:gd name="T83" fmla="*/ 220 h 348"/>
              <a:gd name="T84" fmla="*/ 287 w 309"/>
              <a:gd name="T85" fmla="*/ 186 h 348"/>
              <a:gd name="T86" fmla="*/ 287 w 309"/>
              <a:gd name="T87" fmla="*/ 59 h 348"/>
              <a:gd name="T88" fmla="*/ 306 w 309"/>
              <a:gd name="T89" fmla="*/ 25 h 348"/>
              <a:gd name="T90" fmla="*/ 276 w 309"/>
              <a:gd name="T91" fmla="*/ 0 h 348"/>
              <a:gd name="T92" fmla="*/ 32 w 309"/>
              <a:gd name="T9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09" h="348">
                <a:moveTo>
                  <a:pt x="276" y="20"/>
                </a:moveTo>
                <a:cubicBezTo>
                  <a:pt x="282" y="20"/>
                  <a:pt x="287" y="25"/>
                  <a:pt x="287" y="31"/>
                </a:cubicBezTo>
                <a:cubicBezTo>
                  <a:pt x="287" y="36"/>
                  <a:pt x="282" y="41"/>
                  <a:pt x="276" y="41"/>
                </a:cubicBezTo>
                <a:cubicBezTo>
                  <a:pt x="32" y="41"/>
                  <a:pt x="32" y="41"/>
                  <a:pt x="32" y="41"/>
                </a:cubicBezTo>
                <a:cubicBezTo>
                  <a:pt x="27" y="41"/>
                  <a:pt x="22" y="36"/>
                  <a:pt x="22" y="31"/>
                </a:cubicBezTo>
                <a:cubicBezTo>
                  <a:pt x="22" y="25"/>
                  <a:pt x="27" y="20"/>
                  <a:pt x="32" y="20"/>
                </a:cubicBezTo>
                <a:lnTo>
                  <a:pt x="276" y="20"/>
                </a:lnTo>
                <a:close/>
                <a:moveTo>
                  <a:pt x="266" y="61"/>
                </a:moveTo>
                <a:cubicBezTo>
                  <a:pt x="266" y="184"/>
                  <a:pt x="266" y="184"/>
                  <a:pt x="266" y="184"/>
                </a:cubicBezTo>
                <a:cubicBezTo>
                  <a:pt x="43" y="184"/>
                  <a:pt x="43" y="184"/>
                  <a:pt x="43" y="184"/>
                </a:cubicBezTo>
                <a:cubicBezTo>
                  <a:pt x="43" y="61"/>
                  <a:pt x="43" y="61"/>
                  <a:pt x="43" y="61"/>
                </a:cubicBezTo>
                <a:cubicBezTo>
                  <a:pt x="266" y="61"/>
                  <a:pt x="266" y="61"/>
                  <a:pt x="266" y="61"/>
                </a:cubicBezTo>
                <a:close/>
                <a:moveTo>
                  <a:pt x="276" y="205"/>
                </a:moveTo>
                <a:cubicBezTo>
                  <a:pt x="282" y="205"/>
                  <a:pt x="287" y="209"/>
                  <a:pt x="287" y="215"/>
                </a:cubicBezTo>
                <a:cubicBezTo>
                  <a:pt x="287" y="220"/>
                  <a:pt x="282" y="225"/>
                  <a:pt x="276" y="225"/>
                </a:cubicBezTo>
                <a:cubicBezTo>
                  <a:pt x="32" y="225"/>
                  <a:pt x="32" y="225"/>
                  <a:pt x="32" y="225"/>
                </a:cubicBezTo>
                <a:cubicBezTo>
                  <a:pt x="27" y="225"/>
                  <a:pt x="22" y="220"/>
                  <a:pt x="22" y="215"/>
                </a:cubicBezTo>
                <a:cubicBezTo>
                  <a:pt x="22" y="209"/>
                  <a:pt x="27" y="205"/>
                  <a:pt x="32" y="205"/>
                </a:cubicBezTo>
                <a:lnTo>
                  <a:pt x="276" y="205"/>
                </a:lnTo>
                <a:close/>
                <a:moveTo>
                  <a:pt x="32" y="0"/>
                </a:moveTo>
                <a:cubicBezTo>
                  <a:pt x="18" y="0"/>
                  <a:pt x="5" y="11"/>
                  <a:pt x="2" y="25"/>
                </a:cubicBezTo>
                <a:cubicBezTo>
                  <a:pt x="0" y="40"/>
                  <a:pt x="8" y="54"/>
                  <a:pt x="22" y="59"/>
                </a:cubicBezTo>
                <a:cubicBezTo>
                  <a:pt x="22" y="186"/>
                  <a:pt x="22" y="186"/>
                  <a:pt x="22" y="186"/>
                </a:cubicBezTo>
                <a:cubicBezTo>
                  <a:pt x="10" y="190"/>
                  <a:pt x="2" y="202"/>
                  <a:pt x="2" y="215"/>
                </a:cubicBezTo>
                <a:cubicBezTo>
                  <a:pt x="2" y="232"/>
                  <a:pt x="16" y="245"/>
                  <a:pt x="32" y="245"/>
                </a:cubicBezTo>
                <a:cubicBezTo>
                  <a:pt x="121" y="245"/>
                  <a:pt x="121" y="245"/>
                  <a:pt x="121" y="245"/>
                </a:cubicBezTo>
                <a:cubicBezTo>
                  <a:pt x="45" y="331"/>
                  <a:pt x="45" y="331"/>
                  <a:pt x="45" y="331"/>
                </a:cubicBezTo>
                <a:cubicBezTo>
                  <a:pt x="41" y="335"/>
                  <a:pt x="42" y="342"/>
                  <a:pt x="46" y="345"/>
                </a:cubicBezTo>
                <a:cubicBezTo>
                  <a:pt x="48" y="347"/>
                  <a:pt x="50" y="348"/>
                  <a:pt x="53" y="348"/>
                </a:cubicBezTo>
                <a:cubicBezTo>
                  <a:pt x="56" y="348"/>
                  <a:pt x="58" y="347"/>
                  <a:pt x="60" y="345"/>
                </a:cubicBezTo>
                <a:cubicBezTo>
                  <a:pt x="144" y="250"/>
                  <a:pt x="144" y="250"/>
                  <a:pt x="144" y="250"/>
                </a:cubicBezTo>
                <a:cubicBezTo>
                  <a:pt x="144" y="338"/>
                  <a:pt x="144" y="338"/>
                  <a:pt x="144" y="338"/>
                </a:cubicBezTo>
                <a:cubicBezTo>
                  <a:pt x="144" y="343"/>
                  <a:pt x="149" y="348"/>
                  <a:pt x="154" y="348"/>
                </a:cubicBezTo>
                <a:cubicBezTo>
                  <a:pt x="160" y="348"/>
                  <a:pt x="165" y="343"/>
                  <a:pt x="165" y="338"/>
                </a:cubicBezTo>
                <a:cubicBezTo>
                  <a:pt x="165" y="250"/>
                  <a:pt x="165" y="250"/>
                  <a:pt x="165" y="250"/>
                </a:cubicBezTo>
                <a:cubicBezTo>
                  <a:pt x="248" y="345"/>
                  <a:pt x="248" y="345"/>
                  <a:pt x="248" y="345"/>
                </a:cubicBezTo>
                <a:cubicBezTo>
                  <a:pt x="250" y="347"/>
                  <a:pt x="253" y="348"/>
                  <a:pt x="256" y="348"/>
                </a:cubicBezTo>
                <a:cubicBezTo>
                  <a:pt x="258" y="348"/>
                  <a:pt x="261" y="347"/>
                  <a:pt x="263" y="345"/>
                </a:cubicBezTo>
                <a:cubicBezTo>
                  <a:pt x="267" y="342"/>
                  <a:pt x="267" y="335"/>
                  <a:pt x="264" y="331"/>
                </a:cubicBezTo>
                <a:cubicBezTo>
                  <a:pt x="187" y="245"/>
                  <a:pt x="187" y="245"/>
                  <a:pt x="187" y="245"/>
                </a:cubicBezTo>
                <a:cubicBezTo>
                  <a:pt x="276" y="245"/>
                  <a:pt x="276" y="245"/>
                  <a:pt x="276" y="245"/>
                </a:cubicBezTo>
                <a:cubicBezTo>
                  <a:pt x="291" y="245"/>
                  <a:pt x="304" y="235"/>
                  <a:pt x="306" y="220"/>
                </a:cubicBezTo>
                <a:cubicBezTo>
                  <a:pt x="309" y="205"/>
                  <a:pt x="301" y="191"/>
                  <a:pt x="287" y="186"/>
                </a:cubicBezTo>
                <a:cubicBezTo>
                  <a:pt x="287" y="59"/>
                  <a:pt x="287" y="59"/>
                  <a:pt x="287" y="59"/>
                </a:cubicBezTo>
                <a:cubicBezTo>
                  <a:pt x="301" y="54"/>
                  <a:pt x="309" y="40"/>
                  <a:pt x="306" y="25"/>
                </a:cubicBezTo>
                <a:cubicBezTo>
                  <a:pt x="304" y="11"/>
                  <a:pt x="291" y="0"/>
                  <a:pt x="276" y="0"/>
                </a:cubicBezTo>
                <a:lnTo>
                  <a:pt x="32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31" name="Freeform 34">
            <a:extLst>
              <a:ext uri="{FF2B5EF4-FFF2-40B4-BE49-F238E27FC236}">
                <a16:creationId xmlns:a16="http://schemas.microsoft.com/office/drawing/2014/main" id="{812CD232-128E-1D17-BF91-C3BBCBCBAC03}"/>
              </a:ext>
            </a:extLst>
          </p:cNvPr>
          <p:cNvSpPr>
            <a:spLocks noEditPoints="1"/>
          </p:cNvSpPr>
          <p:nvPr/>
        </p:nvSpPr>
        <p:spPr bwMode="auto">
          <a:xfrm>
            <a:off x="3475154" y="2478151"/>
            <a:ext cx="265176" cy="265176"/>
          </a:xfrm>
          <a:custGeom>
            <a:avLst/>
            <a:gdLst>
              <a:gd name="T0" fmla="*/ 304 w 348"/>
              <a:gd name="T1" fmla="*/ 93 h 348"/>
              <a:gd name="T2" fmla="*/ 282 w 348"/>
              <a:gd name="T3" fmla="*/ 37 h 348"/>
              <a:gd name="T4" fmla="*/ 255 w 348"/>
              <a:gd name="T5" fmla="*/ 44 h 348"/>
              <a:gd name="T6" fmla="*/ 194 w 348"/>
              <a:gd name="T7" fmla="*/ 0 h 348"/>
              <a:gd name="T8" fmla="*/ 139 w 348"/>
              <a:gd name="T9" fmla="*/ 25 h 348"/>
              <a:gd name="T10" fmla="*/ 73 w 348"/>
              <a:gd name="T11" fmla="*/ 34 h 348"/>
              <a:gd name="T12" fmla="*/ 35 w 348"/>
              <a:gd name="T13" fmla="*/ 78 h 348"/>
              <a:gd name="T14" fmla="*/ 8 w 348"/>
              <a:gd name="T15" fmla="*/ 144 h 348"/>
              <a:gd name="T16" fmla="*/ 8 w 348"/>
              <a:gd name="T17" fmla="*/ 204 h 348"/>
              <a:gd name="T18" fmla="*/ 35 w 348"/>
              <a:gd name="T19" fmla="*/ 270 h 348"/>
              <a:gd name="T20" fmla="*/ 73 w 348"/>
              <a:gd name="T21" fmla="*/ 314 h 348"/>
              <a:gd name="T22" fmla="*/ 139 w 348"/>
              <a:gd name="T23" fmla="*/ 323 h 348"/>
              <a:gd name="T24" fmla="*/ 194 w 348"/>
              <a:gd name="T25" fmla="*/ 348 h 348"/>
              <a:gd name="T26" fmla="*/ 255 w 348"/>
              <a:gd name="T27" fmla="*/ 304 h 348"/>
              <a:gd name="T28" fmla="*/ 282 w 348"/>
              <a:gd name="T29" fmla="*/ 311 h 348"/>
              <a:gd name="T30" fmla="*/ 304 w 348"/>
              <a:gd name="T31" fmla="*/ 255 h 348"/>
              <a:gd name="T32" fmla="*/ 348 w 348"/>
              <a:gd name="T33" fmla="*/ 194 h 348"/>
              <a:gd name="T34" fmla="*/ 328 w 348"/>
              <a:gd name="T35" fmla="*/ 186 h 348"/>
              <a:gd name="T36" fmla="*/ 283 w 348"/>
              <a:gd name="T37" fmla="*/ 249 h 348"/>
              <a:gd name="T38" fmla="*/ 273 w 348"/>
              <a:gd name="T39" fmla="*/ 291 h 348"/>
              <a:gd name="T40" fmla="*/ 249 w 348"/>
              <a:gd name="T41" fmla="*/ 283 h 348"/>
              <a:gd name="T42" fmla="*/ 186 w 348"/>
              <a:gd name="T43" fmla="*/ 328 h 348"/>
              <a:gd name="T44" fmla="*/ 150 w 348"/>
              <a:gd name="T45" fmla="*/ 304 h 348"/>
              <a:gd name="T46" fmla="*/ 88 w 348"/>
              <a:gd name="T47" fmla="*/ 283 h 348"/>
              <a:gd name="T48" fmla="*/ 65 w 348"/>
              <a:gd name="T49" fmla="*/ 260 h 348"/>
              <a:gd name="T50" fmla="*/ 36 w 348"/>
              <a:gd name="T51" fmla="*/ 190 h 348"/>
              <a:gd name="T52" fmla="*/ 36 w 348"/>
              <a:gd name="T53" fmla="*/ 158 h 348"/>
              <a:gd name="T54" fmla="*/ 65 w 348"/>
              <a:gd name="T55" fmla="*/ 88 h 348"/>
              <a:gd name="T56" fmla="*/ 88 w 348"/>
              <a:gd name="T57" fmla="*/ 65 h 348"/>
              <a:gd name="T58" fmla="*/ 150 w 348"/>
              <a:gd name="T59" fmla="*/ 44 h 348"/>
              <a:gd name="T60" fmla="*/ 186 w 348"/>
              <a:gd name="T61" fmla="*/ 20 h 348"/>
              <a:gd name="T62" fmla="*/ 249 w 348"/>
              <a:gd name="T63" fmla="*/ 65 h 348"/>
              <a:gd name="T64" fmla="*/ 273 w 348"/>
              <a:gd name="T65" fmla="*/ 57 h 348"/>
              <a:gd name="T66" fmla="*/ 283 w 348"/>
              <a:gd name="T67" fmla="*/ 99 h 348"/>
              <a:gd name="T68" fmla="*/ 328 w 348"/>
              <a:gd name="T69" fmla="*/ 162 h 348"/>
              <a:gd name="T70" fmla="*/ 62 w 348"/>
              <a:gd name="T71" fmla="*/ 174 h 348"/>
              <a:gd name="T72" fmla="*/ 174 w 348"/>
              <a:gd name="T73" fmla="*/ 62 h 348"/>
              <a:gd name="T74" fmla="*/ 174 w 348"/>
              <a:gd name="T75" fmla="*/ 82 h 348"/>
              <a:gd name="T76" fmla="*/ 174 w 348"/>
              <a:gd name="T77" fmla="*/ 103 h 348"/>
              <a:gd name="T78" fmla="*/ 174 w 348"/>
              <a:gd name="T79" fmla="*/ 245 h 348"/>
              <a:gd name="T80" fmla="*/ 174 w 348"/>
              <a:gd name="T81" fmla="*/ 103 h 348"/>
              <a:gd name="T82" fmla="*/ 139 w 348"/>
              <a:gd name="T83" fmla="*/ 138 h 348"/>
              <a:gd name="T84" fmla="*/ 225 w 348"/>
              <a:gd name="T85" fmla="*/ 17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48" h="348">
                <a:moveTo>
                  <a:pt x="340" y="144"/>
                </a:moveTo>
                <a:cubicBezTo>
                  <a:pt x="323" y="140"/>
                  <a:pt x="323" y="140"/>
                  <a:pt x="323" y="140"/>
                </a:cubicBezTo>
                <a:cubicBezTo>
                  <a:pt x="319" y="123"/>
                  <a:pt x="313" y="107"/>
                  <a:pt x="304" y="93"/>
                </a:cubicBezTo>
                <a:cubicBezTo>
                  <a:pt x="312" y="78"/>
                  <a:pt x="312" y="78"/>
                  <a:pt x="312" y="78"/>
                </a:cubicBezTo>
                <a:cubicBezTo>
                  <a:pt x="315" y="74"/>
                  <a:pt x="314" y="69"/>
                  <a:pt x="311" y="66"/>
                </a:cubicBezTo>
                <a:cubicBezTo>
                  <a:pt x="282" y="37"/>
                  <a:pt x="282" y="37"/>
                  <a:pt x="282" y="37"/>
                </a:cubicBezTo>
                <a:cubicBezTo>
                  <a:pt x="280" y="35"/>
                  <a:pt x="277" y="34"/>
                  <a:pt x="275" y="34"/>
                </a:cubicBezTo>
                <a:cubicBezTo>
                  <a:pt x="273" y="34"/>
                  <a:pt x="271" y="35"/>
                  <a:pt x="270" y="36"/>
                </a:cubicBezTo>
                <a:cubicBezTo>
                  <a:pt x="255" y="44"/>
                  <a:pt x="255" y="44"/>
                  <a:pt x="255" y="44"/>
                </a:cubicBezTo>
                <a:cubicBezTo>
                  <a:pt x="241" y="35"/>
                  <a:pt x="225" y="29"/>
                  <a:pt x="208" y="25"/>
                </a:cubicBezTo>
                <a:cubicBezTo>
                  <a:pt x="204" y="8"/>
                  <a:pt x="204" y="8"/>
                  <a:pt x="204" y="8"/>
                </a:cubicBezTo>
                <a:cubicBezTo>
                  <a:pt x="203" y="3"/>
                  <a:pt x="199" y="0"/>
                  <a:pt x="194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49" y="0"/>
                  <a:pt x="145" y="3"/>
                  <a:pt x="144" y="8"/>
                </a:cubicBezTo>
                <a:cubicBezTo>
                  <a:pt x="139" y="25"/>
                  <a:pt x="139" y="25"/>
                  <a:pt x="139" y="25"/>
                </a:cubicBezTo>
                <a:cubicBezTo>
                  <a:pt x="123" y="29"/>
                  <a:pt x="107" y="35"/>
                  <a:pt x="93" y="44"/>
                </a:cubicBezTo>
                <a:cubicBezTo>
                  <a:pt x="78" y="35"/>
                  <a:pt x="78" y="35"/>
                  <a:pt x="78" y="35"/>
                </a:cubicBezTo>
                <a:cubicBezTo>
                  <a:pt x="77" y="34"/>
                  <a:pt x="75" y="34"/>
                  <a:pt x="73" y="34"/>
                </a:cubicBezTo>
                <a:cubicBezTo>
                  <a:pt x="70" y="34"/>
                  <a:pt x="68" y="35"/>
                  <a:pt x="66" y="37"/>
                </a:cubicBezTo>
                <a:cubicBezTo>
                  <a:pt x="37" y="66"/>
                  <a:pt x="37" y="66"/>
                  <a:pt x="37" y="66"/>
                </a:cubicBezTo>
                <a:cubicBezTo>
                  <a:pt x="34" y="69"/>
                  <a:pt x="33" y="74"/>
                  <a:pt x="35" y="78"/>
                </a:cubicBezTo>
                <a:cubicBezTo>
                  <a:pt x="44" y="93"/>
                  <a:pt x="44" y="93"/>
                  <a:pt x="44" y="93"/>
                </a:cubicBezTo>
                <a:cubicBezTo>
                  <a:pt x="35" y="107"/>
                  <a:pt x="29" y="123"/>
                  <a:pt x="25" y="139"/>
                </a:cubicBezTo>
                <a:cubicBezTo>
                  <a:pt x="8" y="144"/>
                  <a:pt x="8" y="144"/>
                  <a:pt x="8" y="144"/>
                </a:cubicBezTo>
                <a:cubicBezTo>
                  <a:pt x="3" y="145"/>
                  <a:pt x="0" y="149"/>
                  <a:pt x="0" y="154"/>
                </a:cubicBezTo>
                <a:cubicBezTo>
                  <a:pt x="0" y="194"/>
                  <a:pt x="0" y="194"/>
                  <a:pt x="0" y="194"/>
                </a:cubicBezTo>
                <a:cubicBezTo>
                  <a:pt x="0" y="199"/>
                  <a:pt x="3" y="203"/>
                  <a:pt x="8" y="204"/>
                </a:cubicBezTo>
                <a:cubicBezTo>
                  <a:pt x="25" y="209"/>
                  <a:pt x="25" y="209"/>
                  <a:pt x="25" y="209"/>
                </a:cubicBezTo>
                <a:cubicBezTo>
                  <a:pt x="29" y="225"/>
                  <a:pt x="35" y="241"/>
                  <a:pt x="44" y="255"/>
                </a:cubicBezTo>
                <a:cubicBezTo>
                  <a:pt x="35" y="270"/>
                  <a:pt x="35" y="270"/>
                  <a:pt x="35" y="270"/>
                </a:cubicBezTo>
                <a:cubicBezTo>
                  <a:pt x="33" y="274"/>
                  <a:pt x="34" y="279"/>
                  <a:pt x="37" y="282"/>
                </a:cubicBezTo>
                <a:cubicBezTo>
                  <a:pt x="66" y="311"/>
                  <a:pt x="66" y="311"/>
                  <a:pt x="66" y="311"/>
                </a:cubicBezTo>
                <a:cubicBezTo>
                  <a:pt x="68" y="313"/>
                  <a:pt x="70" y="314"/>
                  <a:pt x="73" y="314"/>
                </a:cubicBezTo>
                <a:cubicBezTo>
                  <a:pt x="75" y="314"/>
                  <a:pt x="77" y="313"/>
                  <a:pt x="78" y="312"/>
                </a:cubicBezTo>
                <a:cubicBezTo>
                  <a:pt x="93" y="304"/>
                  <a:pt x="93" y="304"/>
                  <a:pt x="93" y="304"/>
                </a:cubicBezTo>
                <a:cubicBezTo>
                  <a:pt x="107" y="313"/>
                  <a:pt x="123" y="319"/>
                  <a:pt x="139" y="323"/>
                </a:cubicBezTo>
                <a:cubicBezTo>
                  <a:pt x="144" y="340"/>
                  <a:pt x="144" y="340"/>
                  <a:pt x="144" y="340"/>
                </a:cubicBezTo>
                <a:cubicBezTo>
                  <a:pt x="145" y="345"/>
                  <a:pt x="149" y="348"/>
                  <a:pt x="154" y="348"/>
                </a:cubicBezTo>
                <a:cubicBezTo>
                  <a:pt x="194" y="348"/>
                  <a:pt x="194" y="348"/>
                  <a:pt x="194" y="348"/>
                </a:cubicBezTo>
                <a:cubicBezTo>
                  <a:pt x="199" y="348"/>
                  <a:pt x="203" y="345"/>
                  <a:pt x="204" y="340"/>
                </a:cubicBezTo>
                <a:cubicBezTo>
                  <a:pt x="208" y="323"/>
                  <a:pt x="208" y="323"/>
                  <a:pt x="208" y="323"/>
                </a:cubicBezTo>
                <a:cubicBezTo>
                  <a:pt x="225" y="319"/>
                  <a:pt x="241" y="313"/>
                  <a:pt x="255" y="304"/>
                </a:cubicBezTo>
                <a:cubicBezTo>
                  <a:pt x="270" y="313"/>
                  <a:pt x="270" y="313"/>
                  <a:pt x="270" y="313"/>
                </a:cubicBezTo>
                <a:cubicBezTo>
                  <a:pt x="271" y="314"/>
                  <a:pt x="273" y="314"/>
                  <a:pt x="275" y="314"/>
                </a:cubicBezTo>
                <a:cubicBezTo>
                  <a:pt x="277" y="314"/>
                  <a:pt x="280" y="313"/>
                  <a:pt x="282" y="311"/>
                </a:cubicBezTo>
                <a:cubicBezTo>
                  <a:pt x="311" y="282"/>
                  <a:pt x="311" y="282"/>
                  <a:pt x="311" y="282"/>
                </a:cubicBezTo>
                <a:cubicBezTo>
                  <a:pt x="314" y="279"/>
                  <a:pt x="315" y="274"/>
                  <a:pt x="312" y="270"/>
                </a:cubicBezTo>
                <a:cubicBezTo>
                  <a:pt x="304" y="255"/>
                  <a:pt x="304" y="255"/>
                  <a:pt x="304" y="255"/>
                </a:cubicBezTo>
                <a:cubicBezTo>
                  <a:pt x="313" y="241"/>
                  <a:pt x="319" y="225"/>
                  <a:pt x="323" y="209"/>
                </a:cubicBezTo>
                <a:cubicBezTo>
                  <a:pt x="340" y="204"/>
                  <a:pt x="340" y="204"/>
                  <a:pt x="340" y="204"/>
                </a:cubicBezTo>
                <a:cubicBezTo>
                  <a:pt x="345" y="203"/>
                  <a:pt x="348" y="199"/>
                  <a:pt x="348" y="194"/>
                </a:cubicBezTo>
                <a:cubicBezTo>
                  <a:pt x="348" y="154"/>
                  <a:pt x="348" y="154"/>
                  <a:pt x="348" y="154"/>
                </a:cubicBezTo>
                <a:cubicBezTo>
                  <a:pt x="348" y="149"/>
                  <a:pt x="345" y="145"/>
                  <a:pt x="340" y="144"/>
                </a:cubicBezTo>
                <a:close/>
                <a:moveTo>
                  <a:pt x="328" y="186"/>
                </a:moveTo>
                <a:cubicBezTo>
                  <a:pt x="312" y="190"/>
                  <a:pt x="312" y="190"/>
                  <a:pt x="312" y="190"/>
                </a:cubicBezTo>
                <a:cubicBezTo>
                  <a:pt x="308" y="191"/>
                  <a:pt x="305" y="194"/>
                  <a:pt x="304" y="198"/>
                </a:cubicBezTo>
                <a:cubicBezTo>
                  <a:pt x="301" y="216"/>
                  <a:pt x="294" y="234"/>
                  <a:pt x="283" y="249"/>
                </a:cubicBezTo>
                <a:cubicBezTo>
                  <a:pt x="281" y="252"/>
                  <a:pt x="281" y="257"/>
                  <a:pt x="283" y="260"/>
                </a:cubicBezTo>
                <a:cubicBezTo>
                  <a:pt x="291" y="273"/>
                  <a:pt x="291" y="273"/>
                  <a:pt x="291" y="273"/>
                </a:cubicBezTo>
                <a:cubicBezTo>
                  <a:pt x="273" y="291"/>
                  <a:pt x="273" y="291"/>
                  <a:pt x="273" y="291"/>
                </a:cubicBezTo>
                <a:cubicBezTo>
                  <a:pt x="260" y="283"/>
                  <a:pt x="260" y="283"/>
                  <a:pt x="260" y="283"/>
                </a:cubicBezTo>
                <a:cubicBezTo>
                  <a:pt x="258" y="282"/>
                  <a:pt x="256" y="281"/>
                  <a:pt x="255" y="281"/>
                </a:cubicBezTo>
                <a:cubicBezTo>
                  <a:pt x="253" y="281"/>
                  <a:pt x="251" y="282"/>
                  <a:pt x="249" y="283"/>
                </a:cubicBezTo>
                <a:cubicBezTo>
                  <a:pt x="234" y="294"/>
                  <a:pt x="216" y="301"/>
                  <a:pt x="198" y="304"/>
                </a:cubicBezTo>
                <a:cubicBezTo>
                  <a:pt x="194" y="305"/>
                  <a:pt x="191" y="308"/>
                  <a:pt x="190" y="312"/>
                </a:cubicBezTo>
                <a:cubicBezTo>
                  <a:pt x="186" y="328"/>
                  <a:pt x="186" y="328"/>
                  <a:pt x="186" y="328"/>
                </a:cubicBezTo>
                <a:cubicBezTo>
                  <a:pt x="162" y="328"/>
                  <a:pt x="162" y="328"/>
                  <a:pt x="162" y="328"/>
                </a:cubicBezTo>
                <a:cubicBezTo>
                  <a:pt x="158" y="312"/>
                  <a:pt x="158" y="312"/>
                  <a:pt x="158" y="312"/>
                </a:cubicBezTo>
                <a:cubicBezTo>
                  <a:pt x="157" y="308"/>
                  <a:pt x="154" y="305"/>
                  <a:pt x="150" y="304"/>
                </a:cubicBezTo>
                <a:cubicBezTo>
                  <a:pt x="131" y="301"/>
                  <a:pt x="114" y="294"/>
                  <a:pt x="99" y="283"/>
                </a:cubicBezTo>
                <a:cubicBezTo>
                  <a:pt x="97" y="282"/>
                  <a:pt x="95" y="281"/>
                  <a:pt x="93" y="281"/>
                </a:cubicBezTo>
                <a:cubicBezTo>
                  <a:pt x="91" y="281"/>
                  <a:pt x="90" y="282"/>
                  <a:pt x="88" y="283"/>
                </a:cubicBezTo>
                <a:cubicBezTo>
                  <a:pt x="75" y="291"/>
                  <a:pt x="75" y="291"/>
                  <a:pt x="75" y="291"/>
                </a:cubicBezTo>
                <a:cubicBezTo>
                  <a:pt x="57" y="273"/>
                  <a:pt x="57" y="273"/>
                  <a:pt x="57" y="273"/>
                </a:cubicBezTo>
                <a:cubicBezTo>
                  <a:pt x="65" y="260"/>
                  <a:pt x="65" y="260"/>
                  <a:pt x="65" y="260"/>
                </a:cubicBezTo>
                <a:cubicBezTo>
                  <a:pt x="67" y="257"/>
                  <a:pt x="67" y="252"/>
                  <a:pt x="65" y="249"/>
                </a:cubicBezTo>
                <a:cubicBezTo>
                  <a:pt x="54" y="234"/>
                  <a:pt x="47" y="216"/>
                  <a:pt x="44" y="198"/>
                </a:cubicBezTo>
                <a:cubicBezTo>
                  <a:pt x="43" y="194"/>
                  <a:pt x="40" y="191"/>
                  <a:pt x="36" y="190"/>
                </a:cubicBezTo>
                <a:cubicBezTo>
                  <a:pt x="20" y="186"/>
                  <a:pt x="20" y="186"/>
                  <a:pt x="20" y="186"/>
                </a:cubicBezTo>
                <a:cubicBezTo>
                  <a:pt x="20" y="162"/>
                  <a:pt x="20" y="162"/>
                  <a:pt x="20" y="162"/>
                </a:cubicBezTo>
                <a:cubicBezTo>
                  <a:pt x="36" y="158"/>
                  <a:pt x="36" y="158"/>
                  <a:pt x="36" y="158"/>
                </a:cubicBezTo>
                <a:cubicBezTo>
                  <a:pt x="40" y="157"/>
                  <a:pt x="43" y="154"/>
                  <a:pt x="44" y="150"/>
                </a:cubicBezTo>
                <a:cubicBezTo>
                  <a:pt x="47" y="132"/>
                  <a:pt x="54" y="114"/>
                  <a:pt x="65" y="99"/>
                </a:cubicBezTo>
                <a:cubicBezTo>
                  <a:pt x="67" y="96"/>
                  <a:pt x="67" y="91"/>
                  <a:pt x="65" y="88"/>
                </a:cubicBezTo>
                <a:cubicBezTo>
                  <a:pt x="57" y="75"/>
                  <a:pt x="57" y="75"/>
                  <a:pt x="57" y="75"/>
                </a:cubicBezTo>
                <a:cubicBezTo>
                  <a:pt x="75" y="57"/>
                  <a:pt x="75" y="57"/>
                  <a:pt x="75" y="57"/>
                </a:cubicBezTo>
                <a:cubicBezTo>
                  <a:pt x="88" y="65"/>
                  <a:pt x="88" y="65"/>
                  <a:pt x="88" y="65"/>
                </a:cubicBezTo>
                <a:cubicBezTo>
                  <a:pt x="90" y="66"/>
                  <a:pt x="91" y="67"/>
                  <a:pt x="93" y="67"/>
                </a:cubicBezTo>
                <a:cubicBezTo>
                  <a:pt x="95" y="67"/>
                  <a:pt x="97" y="66"/>
                  <a:pt x="99" y="65"/>
                </a:cubicBezTo>
                <a:cubicBezTo>
                  <a:pt x="114" y="54"/>
                  <a:pt x="131" y="47"/>
                  <a:pt x="150" y="44"/>
                </a:cubicBezTo>
                <a:cubicBezTo>
                  <a:pt x="154" y="43"/>
                  <a:pt x="157" y="40"/>
                  <a:pt x="158" y="36"/>
                </a:cubicBezTo>
                <a:cubicBezTo>
                  <a:pt x="162" y="20"/>
                  <a:pt x="162" y="20"/>
                  <a:pt x="162" y="20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190" y="36"/>
                  <a:pt x="190" y="36"/>
                  <a:pt x="190" y="36"/>
                </a:cubicBezTo>
                <a:cubicBezTo>
                  <a:pt x="191" y="40"/>
                  <a:pt x="194" y="43"/>
                  <a:pt x="198" y="44"/>
                </a:cubicBezTo>
                <a:cubicBezTo>
                  <a:pt x="216" y="47"/>
                  <a:pt x="234" y="54"/>
                  <a:pt x="249" y="65"/>
                </a:cubicBezTo>
                <a:cubicBezTo>
                  <a:pt x="251" y="66"/>
                  <a:pt x="253" y="67"/>
                  <a:pt x="255" y="67"/>
                </a:cubicBezTo>
                <a:cubicBezTo>
                  <a:pt x="256" y="67"/>
                  <a:pt x="258" y="66"/>
                  <a:pt x="260" y="65"/>
                </a:cubicBezTo>
                <a:cubicBezTo>
                  <a:pt x="273" y="57"/>
                  <a:pt x="273" y="57"/>
                  <a:pt x="273" y="57"/>
                </a:cubicBezTo>
                <a:cubicBezTo>
                  <a:pt x="291" y="75"/>
                  <a:pt x="291" y="75"/>
                  <a:pt x="291" y="75"/>
                </a:cubicBezTo>
                <a:cubicBezTo>
                  <a:pt x="283" y="88"/>
                  <a:pt x="283" y="88"/>
                  <a:pt x="283" y="88"/>
                </a:cubicBezTo>
                <a:cubicBezTo>
                  <a:pt x="281" y="91"/>
                  <a:pt x="281" y="96"/>
                  <a:pt x="283" y="99"/>
                </a:cubicBezTo>
                <a:cubicBezTo>
                  <a:pt x="294" y="114"/>
                  <a:pt x="301" y="132"/>
                  <a:pt x="304" y="150"/>
                </a:cubicBezTo>
                <a:cubicBezTo>
                  <a:pt x="305" y="154"/>
                  <a:pt x="308" y="157"/>
                  <a:pt x="312" y="158"/>
                </a:cubicBezTo>
                <a:cubicBezTo>
                  <a:pt x="328" y="162"/>
                  <a:pt x="328" y="162"/>
                  <a:pt x="328" y="162"/>
                </a:cubicBezTo>
                <a:lnTo>
                  <a:pt x="328" y="186"/>
                </a:lnTo>
                <a:close/>
                <a:moveTo>
                  <a:pt x="174" y="62"/>
                </a:moveTo>
                <a:cubicBezTo>
                  <a:pt x="112" y="62"/>
                  <a:pt x="62" y="112"/>
                  <a:pt x="62" y="174"/>
                </a:cubicBezTo>
                <a:cubicBezTo>
                  <a:pt x="62" y="236"/>
                  <a:pt x="112" y="286"/>
                  <a:pt x="174" y="286"/>
                </a:cubicBezTo>
                <a:cubicBezTo>
                  <a:pt x="236" y="286"/>
                  <a:pt x="286" y="236"/>
                  <a:pt x="286" y="174"/>
                </a:cubicBezTo>
                <a:cubicBezTo>
                  <a:pt x="286" y="112"/>
                  <a:pt x="236" y="62"/>
                  <a:pt x="174" y="62"/>
                </a:cubicBezTo>
                <a:close/>
                <a:moveTo>
                  <a:pt x="174" y="266"/>
                </a:moveTo>
                <a:cubicBezTo>
                  <a:pt x="123" y="266"/>
                  <a:pt x="82" y="225"/>
                  <a:pt x="82" y="174"/>
                </a:cubicBezTo>
                <a:cubicBezTo>
                  <a:pt x="82" y="123"/>
                  <a:pt x="123" y="82"/>
                  <a:pt x="174" y="82"/>
                </a:cubicBezTo>
                <a:cubicBezTo>
                  <a:pt x="225" y="82"/>
                  <a:pt x="266" y="123"/>
                  <a:pt x="266" y="174"/>
                </a:cubicBezTo>
                <a:cubicBezTo>
                  <a:pt x="266" y="225"/>
                  <a:pt x="225" y="266"/>
                  <a:pt x="174" y="266"/>
                </a:cubicBezTo>
                <a:close/>
                <a:moveTo>
                  <a:pt x="174" y="103"/>
                </a:moveTo>
                <a:cubicBezTo>
                  <a:pt x="146" y="103"/>
                  <a:pt x="120" y="120"/>
                  <a:pt x="109" y="147"/>
                </a:cubicBezTo>
                <a:cubicBezTo>
                  <a:pt x="98" y="173"/>
                  <a:pt x="104" y="204"/>
                  <a:pt x="125" y="224"/>
                </a:cubicBezTo>
                <a:cubicBezTo>
                  <a:pt x="138" y="238"/>
                  <a:pt x="156" y="245"/>
                  <a:pt x="174" y="245"/>
                </a:cubicBezTo>
                <a:cubicBezTo>
                  <a:pt x="183" y="245"/>
                  <a:pt x="193" y="243"/>
                  <a:pt x="201" y="240"/>
                </a:cubicBezTo>
                <a:cubicBezTo>
                  <a:pt x="228" y="229"/>
                  <a:pt x="245" y="203"/>
                  <a:pt x="245" y="174"/>
                </a:cubicBezTo>
                <a:cubicBezTo>
                  <a:pt x="245" y="135"/>
                  <a:pt x="213" y="103"/>
                  <a:pt x="174" y="103"/>
                </a:cubicBezTo>
                <a:close/>
                <a:moveTo>
                  <a:pt x="174" y="225"/>
                </a:moveTo>
                <a:cubicBezTo>
                  <a:pt x="154" y="225"/>
                  <a:pt x="136" y="212"/>
                  <a:pt x="128" y="193"/>
                </a:cubicBezTo>
                <a:cubicBezTo>
                  <a:pt x="120" y="174"/>
                  <a:pt x="124" y="153"/>
                  <a:pt x="139" y="138"/>
                </a:cubicBezTo>
                <a:cubicBezTo>
                  <a:pt x="148" y="128"/>
                  <a:pt x="161" y="123"/>
                  <a:pt x="174" y="123"/>
                </a:cubicBezTo>
                <a:cubicBezTo>
                  <a:pt x="181" y="123"/>
                  <a:pt x="187" y="125"/>
                  <a:pt x="194" y="127"/>
                </a:cubicBezTo>
                <a:cubicBezTo>
                  <a:pt x="212" y="135"/>
                  <a:pt x="225" y="154"/>
                  <a:pt x="225" y="174"/>
                </a:cubicBezTo>
                <a:cubicBezTo>
                  <a:pt x="225" y="202"/>
                  <a:pt x="202" y="225"/>
                  <a:pt x="174" y="2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FB8C9857-7299-F178-2466-07798DF14FCC}"/>
              </a:ext>
            </a:extLst>
          </p:cNvPr>
          <p:cNvSpPr>
            <a:spLocks noEditPoints="1"/>
          </p:cNvSpPr>
          <p:nvPr/>
        </p:nvSpPr>
        <p:spPr bwMode="auto">
          <a:xfrm>
            <a:off x="4591103" y="2486533"/>
            <a:ext cx="265176" cy="248412"/>
          </a:xfrm>
          <a:custGeom>
            <a:avLst/>
            <a:gdLst>
              <a:gd name="T0" fmla="*/ 296 w 348"/>
              <a:gd name="T1" fmla="*/ 45 h 326"/>
              <a:gd name="T2" fmla="*/ 174 w 348"/>
              <a:gd name="T3" fmla="*/ 0 h 326"/>
              <a:gd name="T4" fmla="*/ 52 w 348"/>
              <a:gd name="T5" fmla="*/ 45 h 326"/>
              <a:gd name="T6" fmla="*/ 0 w 348"/>
              <a:gd name="T7" fmla="*/ 153 h 326"/>
              <a:gd name="T8" fmla="*/ 40 w 348"/>
              <a:gd name="T9" fmla="*/ 250 h 326"/>
              <a:gd name="T10" fmla="*/ 24 w 348"/>
              <a:gd name="T11" fmla="*/ 308 h 326"/>
              <a:gd name="T12" fmla="*/ 31 w 348"/>
              <a:gd name="T13" fmla="*/ 326 h 326"/>
              <a:gd name="T14" fmla="*/ 109 w 348"/>
              <a:gd name="T15" fmla="*/ 294 h 326"/>
              <a:gd name="T16" fmla="*/ 173 w 348"/>
              <a:gd name="T17" fmla="*/ 305 h 326"/>
              <a:gd name="T18" fmla="*/ 174 w 348"/>
              <a:gd name="T19" fmla="*/ 305 h 326"/>
              <a:gd name="T20" fmla="*/ 296 w 348"/>
              <a:gd name="T21" fmla="*/ 261 h 326"/>
              <a:gd name="T22" fmla="*/ 348 w 348"/>
              <a:gd name="T23" fmla="*/ 153 h 326"/>
              <a:gd name="T24" fmla="*/ 296 w 348"/>
              <a:gd name="T25" fmla="*/ 45 h 326"/>
              <a:gd name="T26" fmla="*/ 174 w 348"/>
              <a:gd name="T27" fmla="*/ 285 h 326"/>
              <a:gd name="T28" fmla="*/ 173 w 348"/>
              <a:gd name="T29" fmla="*/ 285 h 326"/>
              <a:gd name="T30" fmla="*/ 110 w 348"/>
              <a:gd name="T31" fmla="*/ 273 h 326"/>
              <a:gd name="T32" fmla="*/ 106 w 348"/>
              <a:gd name="T33" fmla="*/ 272 h 326"/>
              <a:gd name="T34" fmla="*/ 99 w 348"/>
              <a:gd name="T35" fmla="*/ 276 h 326"/>
              <a:gd name="T36" fmla="*/ 53 w 348"/>
              <a:gd name="T37" fmla="*/ 303 h 326"/>
              <a:gd name="T38" fmla="*/ 59 w 348"/>
              <a:gd name="T39" fmla="*/ 242 h 326"/>
              <a:gd name="T40" fmla="*/ 57 w 348"/>
              <a:gd name="T41" fmla="*/ 238 h 326"/>
              <a:gd name="T42" fmla="*/ 21 w 348"/>
              <a:gd name="T43" fmla="*/ 153 h 326"/>
              <a:gd name="T44" fmla="*/ 174 w 348"/>
              <a:gd name="T45" fmla="*/ 21 h 326"/>
              <a:gd name="T46" fmla="*/ 328 w 348"/>
              <a:gd name="T47" fmla="*/ 153 h 326"/>
              <a:gd name="T48" fmla="*/ 174 w 348"/>
              <a:gd name="T49" fmla="*/ 285 h 326"/>
              <a:gd name="T50" fmla="*/ 250 w 348"/>
              <a:gd name="T51" fmla="*/ 131 h 326"/>
              <a:gd name="T52" fmla="*/ 239 w 348"/>
              <a:gd name="T53" fmla="*/ 133 h 326"/>
              <a:gd name="T54" fmla="*/ 223 w 348"/>
              <a:gd name="T55" fmla="*/ 158 h 326"/>
              <a:gd name="T56" fmla="*/ 250 w 348"/>
              <a:gd name="T57" fmla="*/ 186 h 326"/>
              <a:gd name="T58" fmla="*/ 275 w 348"/>
              <a:gd name="T59" fmla="*/ 169 h 326"/>
              <a:gd name="T60" fmla="*/ 269 w 348"/>
              <a:gd name="T61" fmla="*/ 139 h 326"/>
              <a:gd name="T62" fmla="*/ 250 w 348"/>
              <a:gd name="T63" fmla="*/ 131 h 326"/>
              <a:gd name="T64" fmla="*/ 255 w 348"/>
              <a:gd name="T65" fmla="*/ 163 h 326"/>
              <a:gd name="T66" fmla="*/ 250 w 348"/>
              <a:gd name="T67" fmla="*/ 165 h 326"/>
              <a:gd name="T68" fmla="*/ 243 w 348"/>
              <a:gd name="T69" fmla="*/ 158 h 326"/>
              <a:gd name="T70" fmla="*/ 250 w 348"/>
              <a:gd name="T71" fmla="*/ 152 h 326"/>
              <a:gd name="T72" fmla="*/ 255 w 348"/>
              <a:gd name="T73" fmla="*/ 163 h 326"/>
              <a:gd name="T74" fmla="*/ 176 w 348"/>
              <a:gd name="T75" fmla="*/ 131 h 326"/>
              <a:gd name="T76" fmla="*/ 166 w 348"/>
              <a:gd name="T77" fmla="*/ 133 h 326"/>
              <a:gd name="T78" fmla="*/ 149 w 348"/>
              <a:gd name="T79" fmla="*/ 158 h 326"/>
              <a:gd name="T80" fmla="*/ 176 w 348"/>
              <a:gd name="T81" fmla="*/ 186 h 326"/>
              <a:gd name="T82" fmla="*/ 200 w 348"/>
              <a:gd name="T83" fmla="*/ 169 h 326"/>
              <a:gd name="T84" fmla="*/ 194 w 348"/>
              <a:gd name="T85" fmla="*/ 139 h 326"/>
              <a:gd name="T86" fmla="*/ 176 w 348"/>
              <a:gd name="T87" fmla="*/ 131 h 326"/>
              <a:gd name="T88" fmla="*/ 180 w 348"/>
              <a:gd name="T89" fmla="*/ 163 h 326"/>
              <a:gd name="T90" fmla="*/ 176 w 348"/>
              <a:gd name="T91" fmla="*/ 165 h 326"/>
              <a:gd name="T92" fmla="*/ 169 w 348"/>
              <a:gd name="T93" fmla="*/ 158 h 326"/>
              <a:gd name="T94" fmla="*/ 176 w 348"/>
              <a:gd name="T95" fmla="*/ 152 h 326"/>
              <a:gd name="T96" fmla="*/ 180 w 348"/>
              <a:gd name="T97" fmla="*/ 163 h 326"/>
              <a:gd name="T98" fmla="*/ 100 w 348"/>
              <a:gd name="T99" fmla="*/ 131 h 326"/>
              <a:gd name="T100" fmla="*/ 90 w 348"/>
              <a:gd name="T101" fmla="*/ 133 h 326"/>
              <a:gd name="T102" fmla="*/ 74 w 348"/>
              <a:gd name="T103" fmla="*/ 158 h 326"/>
              <a:gd name="T104" fmla="*/ 100 w 348"/>
              <a:gd name="T105" fmla="*/ 186 h 326"/>
              <a:gd name="T106" fmla="*/ 124 w 348"/>
              <a:gd name="T107" fmla="*/ 169 h 326"/>
              <a:gd name="T108" fmla="*/ 119 w 348"/>
              <a:gd name="T109" fmla="*/ 139 h 326"/>
              <a:gd name="T110" fmla="*/ 100 w 348"/>
              <a:gd name="T111" fmla="*/ 131 h 326"/>
              <a:gd name="T112" fmla="*/ 105 w 348"/>
              <a:gd name="T113" fmla="*/ 163 h 326"/>
              <a:gd name="T114" fmla="*/ 100 w 348"/>
              <a:gd name="T115" fmla="*/ 165 h 326"/>
              <a:gd name="T116" fmla="*/ 94 w 348"/>
              <a:gd name="T117" fmla="*/ 158 h 326"/>
              <a:gd name="T118" fmla="*/ 100 w 348"/>
              <a:gd name="T119" fmla="*/ 152 h 326"/>
              <a:gd name="T120" fmla="*/ 105 w 348"/>
              <a:gd name="T121" fmla="*/ 163 h 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48" h="326">
                <a:moveTo>
                  <a:pt x="296" y="45"/>
                </a:moveTo>
                <a:cubicBezTo>
                  <a:pt x="263" y="16"/>
                  <a:pt x="220" y="0"/>
                  <a:pt x="174" y="0"/>
                </a:cubicBezTo>
                <a:cubicBezTo>
                  <a:pt x="128" y="0"/>
                  <a:pt x="84" y="16"/>
                  <a:pt x="52" y="45"/>
                </a:cubicBezTo>
                <a:cubicBezTo>
                  <a:pt x="19" y="73"/>
                  <a:pt x="0" y="112"/>
                  <a:pt x="0" y="153"/>
                </a:cubicBezTo>
                <a:cubicBezTo>
                  <a:pt x="0" y="188"/>
                  <a:pt x="14" y="223"/>
                  <a:pt x="40" y="250"/>
                </a:cubicBezTo>
                <a:cubicBezTo>
                  <a:pt x="45" y="271"/>
                  <a:pt x="39" y="293"/>
                  <a:pt x="24" y="308"/>
                </a:cubicBezTo>
                <a:cubicBezTo>
                  <a:pt x="17" y="315"/>
                  <a:pt x="22" y="326"/>
                  <a:pt x="31" y="326"/>
                </a:cubicBezTo>
                <a:cubicBezTo>
                  <a:pt x="60" y="326"/>
                  <a:pt x="88" y="314"/>
                  <a:pt x="109" y="294"/>
                </a:cubicBezTo>
                <a:cubicBezTo>
                  <a:pt x="130" y="302"/>
                  <a:pt x="151" y="305"/>
                  <a:pt x="173" y="305"/>
                </a:cubicBezTo>
                <a:cubicBezTo>
                  <a:pt x="174" y="305"/>
                  <a:pt x="174" y="305"/>
                  <a:pt x="174" y="305"/>
                </a:cubicBezTo>
                <a:cubicBezTo>
                  <a:pt x="220" y="305"/>
                  <a:pt x="263" y="290"/>
                  <a:pt x="296" y="261"/>
                </a:cubicBezTo>
                <a:cubicBezTo>
                  <a:pt x="330" y="232"/>
                  <a:pt x="348" y="194"/>
                  <a:pt x="348" y="153"/>
                </a:cubicBezTo>
                <a:cubicBezTo>
                  <a:pt x="348" y="112"/>
                  <a:pt x="330" y="73"/>
                  <a:pt x="296" y="45"/>
                </a:cubicBezTo>
                <a:close/>
                <a:moveTo>
                  <a:pt x="174" y="285"/>
                </a:moveTo>
                <a:cubicBezTo>
                  <a:pt x="173" y="285"/>
                  <a:pt x="173" y="285"/>
                  <a:pt x="173" y="285"/>
                </a:cubicBezTo>
                <a:cubicBezTo>
                  <a:pt x="152" y="285"/>
                  <a:pt x="130" y="281"/>
                  <a:pt x="110" y="273"/>
                </a:cubicBezTo>
                <a:cubicBezTo>
                  <a:pt x="109" y="272"/>
                  <a:pt x="107" y="272"/>
                  <a:pt x="106" y="272"/>
                </a:cubicBezTo>
                <a:cubicBezTo>
                  <a:pt x="103" y="272"/>
                  <a:pt x="101" y="273"/>
                  <a:pt x="99" y="276"/>
                </a:cubicBezTo>
                <a:cubicBezTo>
                  <a:pt x="86" y="289"/>
                  <a:pt x="71" y="298"/>
                  <a:pt x="53" y="303"/>
                </a:cubicBezTo>
                <a:cubicBezTo>
                  <a:pt x="63" y="284"/>
                  <a:pt x="65" y="262"/>
                  <a:pt x="59" y="242"/>
                </a:cubicBezTo>
                <a:cubicBezTo>
                  <a:pt x="59" y="241"/>
                  <a:pt x="58" y="239"/>
                  <a:pt x="57" y="238"/>
                </a:cubicBezTo>
                <a:cubicBezTo>
                  <a:pt x="34" y="214"/>
                  <a:pt x="21" y="184"/>
                  <a:pt x="21" y="153"/>
                </a:cubicBezTo>
                <a:cubicBezTo>
                  <a:pt x="21" y="80"/>
                  <a:pt x="89" y="21"/>
                  <a:pt x="174" y="21"/>
                </a:cubicBezTo>
                <a:cubicBezTo>
                  <a:pt x="259" y="21"/>
                  <a:pt x="328" y="80"/>
                  <a:pt x="328" y="153"/>
                </a:cubicBezTo>
                <a:cubicBezTo>
                  <a:pt x="328" y="226"/>
                  <a:pt x="259" y="285"/>
                  <a:pt x="174" y="285"/>
                </a:cubicBezTo>
                <a:close/>
                <a:moveTo>
                  <a:pt x="250" y="131"/>
                </a:moveTo>
                <a:cubicBezTo>
                  <a:pt x="246" y="131"/>
                  <a:pt x="243" y="132"/>
                  <a:pt x="239" y="133"/>
                </a:cubicBezTo>
                <a:cubicBezTo>
                  <a:pt x="229" y="137"/>
                  <a:pt x="223" y="147"/>
                  <a:pt x="223" y="158"/>
                </a:cubicBezTo>
                <a:cubicBezTo>
                  <a:pt x="223" y="174"/>
                  <a:pt x="235" y="186"/>
                  <a:pt x="250" y="186"/>
                </a:cubicBezTo>
                <a:cubicBezTo>
                  <a:pt x="261" y="186"/>
                  <a:pt x="271" y="179"/>
                  <a:pt x="275" y="169"/>
                </a:cubicBezTo>
                <a:cubicBezTo>
                  <a:pt x="280" y="159"/>
                  <a:pt x="277" y="147"/>
                  <a:pt x="269" y="139"/>
                </a:cubicBezTo>
                <a:cubicBezTo>
                  <a:pt x="264" y="134"/>
                  <a:pt x="257" y="131"/>
                  <a:pt x="250" y="131"/>
                </a:cubicBezTo>
                <a:close/>
                <a:moveTo>
                  <a:pt x="255" y="163"/>
                </a:moveTo>
                <a:cubicBezTo>
                  <a:pt x="253" y="165"/>
                  <a:pt x="252" y="165"/>
                  <a:pt x="250" y="165"/>
                </a:cubicBezTo>
                <a:cubicBezTo>
                  <a:pt x="247" y="165"/>
                  <a:pt x="243" y="163"/>
                  <a:pt x="243" y="158"/>
                </a:cubicBezTo>
                <a:cubicBezTo>
                  <a:pt x="243" y="155"/>
                  <a:pt x="246" y="152"/>
                  <a:pt x="250" y="152"/>
                </a:cubicBezTo>
                <a:cubicBezTo>
                  <a:pt x="256" y="152"/>
                  <a:pt x="259" y="159"/>
                  <a:pt x="255" y="163"/>
                </a:cubicBezTo>
                <a:close/>
                <a:moveTo>
                  <a:pt x="176" y="131"/>
                </a:moveTo>
                <a:cubicBezTo>
                  <a:pt x="172" y="131"/>
                  <a:pt x="169" y="132"/>
                  <a:pt x="166" y="133"/>
                </a:cubicBezTo>
                <a:cubicBezTo>
                  <a:pt x="156" y="137"/>
                  <a:pt x="149" y="147"/>
                  <a:pt x="149" y="158"/>
                </a:cubicBezTo>
                <a:cubicBezTo>
                  <a:pt x="149" y="174"/>
                  <a:pt x="161" y="186"/>
                  <a:pt x="176" y="186"/>
                </a:cubicBezTo>
                <a:cubicBezTo>
                  <a:pt x="186" y="186"/>
                  <a:pt x="196" y="179"/>
                  <a:pt x="200" y="169"/>
                </a:cubicBezTo>
                <a:cubicBezTo>
                  <a:pt x="204" y="159"/>
                  <a:pt x="202" y="147"/>
                  <a:pt x="194" y="139"/>
                </a:cubicBezTo>
                <a:cubicBezTo>
                  <a:pt x="189" y="134"/>
                  <a:pt x="183" y="131"/>
                  <a:pt x="176" y="131"/>
                </a:cubicBezTo>
                <a:close/>
                <a:moveTo>
                  <a:pt x="180" y="163"/>
                </a:moveTo>
                <a:cubicBezTo>
                  <a:pt x="179" y="165"/>
                  <a:pt x="177" y="165"/>
                  <a:pt x="176" y="165"/>
                </a:cubicBezTo>
                <a:cubicBezTo>
                  <a:pt x="172" y="165"/>
                  <a:pt x="169" y="163"/>
                  <a:pt x="169" y="158"/>
                </a:cubicBezTo>
                <a:cubicBezTo>
                  <a:pt x="169" y="155"/>
                  <a:pt x="172" y="152"/>
                  <a:pt x="176" y="152"/>
                </a:cubicBezTo>
                <a:cubicBezTo>
                  <a:pt x="182" y="152"/>
                  <a:pt x="184" y="159"/>
                  <a:pt x="180" y="163"/>
                </a:cubicBezTo>
                <a:close/>
                <a:moveTo>
                  <a:pt x="100" y="131"/>
                </a:moveTo>
                <a:cubicBezTo>
                  <a:pt x="97" y="131"/>
                  <a:pt x="93" y="132"/>
                  <a:pt x="90" y="133"/>
                </a:cubicBezTo>
                <a:cubicBezTo>
                  <a:pt x="80" y="137"/>
                  <a:pt x="74" y="147"/>
                  <a:pt x="74" y="158"/>
                </a:cubicBezTo>
                <a:cubicBezTo>
                  <a:pt x="74" y="174"/>
                  <a:pt x="85" y="186"/>
                  <a:pt x="100" y="186"/>
                </a:cubicBezTo>
                <a:cubicBezTo>
                  <a:pt x="111" y="186"/>
                  <a:pt x="120" y="179"/>
                  <a:pt x="124" y="169"/>
                </a:cubicBezTo>
                <a:cubicBezTo>
                  <a:pt x="129" y="159"/>
                  <a:pt x="126" y="147"/>
                  <a:pt x="119" y="139"/>
                </a:cubicBezTo>
                <a:cubicBezTo>
                  <a:pt x="114" y="134"/>
                  <a:pt x="107" y="131"/>
                  <a:pt x="100" y="131"/>
                </a:cubicBezTo>
                <a:close/>
                <a:moveTo>
                  <a:pt x="105" y="163"/>
                </a:moveTo>
                <a:cubicBezTo>
                  <a:pt x="103" y="165"/>
                  <a:pt x="102" y="165"/>
                  <a:pt x="100" y="165"/>
                </a:cubicBezTo>
                <a:cubicBezTo>
                  <a:pt x="97" y="165"/>
                  <a:pt x="94" y="163"/>
                  <a:pt x="94" y="158"/>
                </a:cubicBezTo>
                <a:cubicBezTo>
                  <a:pt x="94" y="155"/>
                  <a:pt x="96" y="152"/>
                  <a:pt x="100" y="152"/>
                </a:cubicBezTo>
                <a:cubicBezTo>
                  <a:pt x="106" y="152"/>
                  <a:pt x="109" y="159"/>
                  <a:pt x="105" y="1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D6A5957D-1CB8-881E-6D9C-E720E2BBC43C}"/>
              </a:ext>
            </a:extLst>
          </p:cNvPr>
          <p:cNvSpPr>
            <a:spLocks noEditPoints="1"/>
          </p:cNvSpPr>
          <p:nvPr/>
        </p:nvSpPr>
        <p:spPr bwMode="auto">
          <a:xfrm>
            <a:off x="10689700" y="2533777"/>
            <a:ext cx="265176" cy="153924"/>
          </a:xfrm>
          <a:custGeom>
            <a:avLst/>
            <a:gdLst>
              <a:gd name="T0" fmla="*/ 343 w 348"/>
              <a:gd name="T1" fmla="*/ 1 h 202"/>
              <a:gd name="T2" fmla="*/ 338 w 348"/>
              <a:gd name="T3" fmla="*/ 0 h 202"/>
              <a:gd name="T4" fmla="*/ 332 w 348"/>
              <a:gd name="T5" fmla="*/ 2 h 202"/>
              <a:gd name="T6" fmla="*/ 274 w 348"/>
              <a:gd name="T7" fmla="*/ 41 h 202"/>
              <a:gd name="T8" fmla="*/ 245 w 348"/>
              <a:gd name="T9" fmla="*/ 41 h 202"/>
              <a:gd name="T10" fmla="*/ 245 w 348"/>
              <a:gd name="T11" fmla="*/ 30 h 202"/>
              <a:gd name="T12" fmla="*/ 222 w 348"/>
              <a:gd name="T13" fmla="*/ 1 h 202"/>
              <a:gd name="T14" fmla="*/ 173 w 348"/>
              <a:gd name="T15" fmla="*/ 20 h 202"/>
              <a:gd name="T16" fmla="*/ 124 w 348"/>
              <a:gd name="T17" fmla="*/ 0 h 202"/>
              <a:gd name="T18" fmla="*/ 121 w 348"/>
              <a:gd name="T19" fmla="*/ 0 h 202"/>
              <a:gd name="T20" fmla="*/ 72 w 348"/>
              <a:gd name="T21" fmla="*/ 20 h 202"/>
              <a:gd name="T22" fmla="*/ 23 w 348"/>
              <a:gd name="T23" fmla="*/ 1 h 202"/>
              <a:gd name="T24" fmla="*/ 0 w 348"/>
              <a:gd name="T25" fmla="*/ 30 h 202"/>
              <a:gd name="T26" fmla="*/ 0 w 348"/>
              <a:gd name="T27" fmla="*/ 171 h 202"/>
              <a:gd name="T28" fmla="*/ 31 w 348"/>
              <a:gd name="T29" fmla="*/ 202 h 202"/>
              <a:gd name="T30" fmla="*/ 214 w 348"/>
              <a:gd name="T31" fmla="*/ 202 h 202"/>
              <a:gd name="T32" fmla="*/ 245 w 348"/>
              <a:gd name="T33" fmla="*/ 171 h 202"/>
              <a:gd name="T34" fmla="*/ 245 w 348"/>
              <a:gd name="T35" fmla="*/ 161 h 202"/>
              <a:gd name="T36" fmla="*/ 274 w 348"/>
              <a:gd name="T37" fmla="*/ 161 h 202"/>
              <a:gd name="T38" fmla="*/ 332 w 348"/>
              <a:gd name="T39" fmla="*/ 200 h 202"/>
              <a:gd name="T40" fmla="*/ 338 w 348"/>
              <a:gd name="T41" fmla="*/ 202 h 202"/>
              <a:gd name="T42" fmla="*/ 348 w 348"/>
              <a:gd name="T43" fmla="*/ 192 h 202"/>
              <a:gd name="T44" fmla="*/ 348 w 348"/>
              <a:gd name="T45" fmla="*/ 10 h 202"/>
              <a:gd name="T46" fmla="*/ 343 w 348"/>
              <a:gd name="T47" fmla="*/ 1 h 202"/>
              <a:gd name="T48" fmla="*/ 159 w 348"/>
              <a:gd name="T49" fmla="*/ 109 h 202"/>
              <a:gd name="T50" fmla="*/ 98 w 348"/>
              <a:gd name="T51" fmla="*/ 150 h 202"/>
              <a:gd name="T52" fmla="*/ 92 w 348"/>
              <a:gd name="T53" fmla="*/ 151 h 202"/>
              <a:gd name="T54" fmla="*/ 82 w 348"/>
              <a:gd name="T55" fmla="*/ 141 h 202"/>
              <a:gd name="T56" fmla="*/ 82 w 348"/>
              <a:gd name="T57" fmla="*/ 61 h 202"/>
              <a:gd name="T58" fmla="*/ 92 w 348"/>
              <a:gd name="T59" fmla="*/ 51 h 202"/>
              <a:gd name="T60" fmla="*/ 98 w 348"/>
              <a:gd name="T61" fmla="*/ 52 h 202"/>
              <a:gd name="T62" fmla="*/ 159 w 348"/>
              <a:gd name="T63" fmla="*/ 93 h 202"/>
              <a:gd name="T64" fmla="*/ 159 w 348"/>
              <a:gd name="T65" fmla="*/ 109 h 202"/>
              <a:gd name="T66" fmla="*/ 194 w 348"/>
              <a:gd name="T67" fmla="*/ 61 h 202"/>
              <a:gd name="T68" fmla="*/ 187 w 348"/>
              <a:gd name="T69" fmla="*/ 43 h 202"/>
              <a:gd name="T70" fmla="*/ 194 w 348"/>
              <a:gd name="T71" fmla="*/ 41 h 202"/>
              <a:gd name="T72" fmla="*/ 204 w 348"/>
              <a:gd name="T73" fmla="*/ 51 h 202"/>
              <a:gd name="T74" fmla="*/ 194 w 348"/>
              <a:gd name="T75" fmla="*/ 61 h 202"/>
              <a:gd name="T76" fmla="*/ 267 w 348"/>
              <a:gd name="T77" fmla="*/ 141 h 202"/>
              <a:gd name="T78" fmla="*/ 245 w 348"/>
              <a:gd name="T79" fmla="*/ 141 h 202"/>
              <a:gd name="T80" fmla="*/ 245 w 348"/>
              <a:gd name="T81" fmla="*/ 61 h 202"/>
              <a:gd name="T82" fmla="*/ 267 w 348"/>
              <a:gd name="T83" fmla="*/ 61 h 202"/>
              <a:gd name="T84" fmla="*/ 267 w 348"/>
              <a:gd name="T85" fmla="*/ 141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48" h="202">
                <a:moveTo>
                  <a:pt x="343" y="1"/>
                </a:moveTo>
                <a:cubicBezTo>
                  <a:pt x="341" y="1"/>
                  <a:pt x="340" y="0"/>
                  <a:pt x="338" y="0"/>
                </a:cubicBezTo>
                <a:cubicBezTo>
                  <a:pt x="336" y="0"/>
                  <a:pt x="334" y="1"/>
                  <a:pt x="332" y="2"/>
                </a:cubicBezTo>
                <a:cubicBezTo>
                  <a:pt x="274" y="41"/>
                  <a:pt x="274" y="41"/>
                  <a:pt x="274" y="41"/>
                </a:cubicBezTo>
                <a:cubicBezTo>
                  <a:pt x="245" y="41"/>
                  <a:pt x="245" y="41"/>
                  <a:pt x="245" y="41"/>
                </a:cubicBezTo>
                <a:cubicBezTo>
                  <a:pt x="245" y="30"/>
                  <a:pt x="245" y="30"/>
                  <a:pt x="245" y="30"/>
                </a:cubicBezTo>
                <a:cubicBezTo>
                  <a:pt x="245" y="17"/>
                  <a:pt x="235" y="5"/>
                  <a:pt x="222" y="1"/>
                </a:cubicBezTo>
                <a:cubicBezTo>
                  <a:pt x="208" y="14"/>
                  <a:pt x="191" y="20"/>
                  <a:pt x="173" y="20"/>
                </a:cubicBezTo>
                <a:cubicBezTo>
                  <a:pt x="155" y="20"/>
                  <a:pt x="137" y="14"/>
                  <a:pt x="124" y="0"/>
                </a:cubicBezTo>
                <a:cubicBezTo>
                  <a:pt x="121" y="0"/>
                  <a:pt x="121" y="0"/>
                  <a:pt x="121" y="0"/>
                </a:cubicBezTo>
                <a:cubicBezTo>
                  <a:pt x="108" y="14"/>
                  <a:pt x="90" y="20"/>
                  <a:pt x="72" y="20"/>
                </a:cubicBezTo>
                <a:cubicBezTo>
                  <a:pt x="54" y="20"/>
                  <a:pt x="37" y="14"/>
                  <a:pt x="23" y="1"/>
                </a:cubicBezTo>
                <a:cubicBezTo>
                  <a:pt x="10" y="5"/>
                  <a:pt x="0" y="17"/>
                  <a:pt x="0" y="30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88"/>
                  <a:pt x="14" y="202"/>
                  <a:pt x="31" y="202"/>
                </a:cubicBezTo>
                <a:cubicBezTo>
                  <a:pt x="214" y="202"/>
                  <a:pt x="214" y="202"/>
                  <a:pt x="214" y="202"/>
                </a:cubicBezTo>
                <a:cubicBezTo>
                  <a:pt x="231" y="202"/>
                  <a:pt x="245" y="188"/>
                  <a:pt x="245" y="171"/>
                </a:cubicBezTo>
                <a:cubicBezTo>
                  <a:pt x="245" y="161"/>
                  <a:pt x="245" y="161"/>
                  <a:pt x="245" y="161"/>
                </a:cubicBezTo>
                <a:cubicBezTo>
                  <a:pt x="274" y="161"/>
                  <a:pt x="274" y="161"/>
                  <a:pt x="274" y="161"/>
                </a:cubicBezTo>
                <a:cubicBezTo>
                  <a:pt x="332" y="200"/>
                  <a:pt x="332" y="200"/>
                  <a:pt x="332" y="200"/>
                </a:cubicBezTo>
                <a:cubicBezTo>
                  <a:pt x="334" y="201"/>
                  <a:pt x="336" y="202"/>
                  <a:pt x="338" y="202"/>
                </a:cubicBezTo>
                <a:cubicBezTo>
                  <a:pt x="343" y="202"/>
                  <a:pt x="348" y="198"/>
                  <a:pt x="348" y="192"/>
                </a:cubicBezTo>
                <a:cubicBezTo>
                  <a:pt x="348" y="10"/>
                  <a:pt x="348" y="10"/>
                  <a:pt x="348" y="10"/>
                </a:cubicBezTo>
                <a:cubicBezTo>
                  <a:pt x="348" y="7"/>
                  <a:pt x="346" y="3"/>
                  <a:pt x="343" y="1"/>
                </a:cubicBezTo>
                <a:close/>
                <a:moveTo>
                  <a:pt x="159" y="109"/>
                </a:moveTo>
                <a:cubicBezTo>
                  <a:pt x="98" y="150"/>
                  <a:pt x="98" y="150"/>
                  <a:pt x="98" y="150"/>
                </a:cubicBezTo>
                <a:cubicBezTo>
                  <a:pt x="96" y="151"/>
                  <a:pt x="94" y="151"/>
                  <a:pt x="92" y="151"/>
                </a:cubicBezTo>
                <a:cubicBezTo>
                  <a:pt x="87" y="151"/>
                  <a:pt x="82" y="147"/>
                  <a:pt x="82" y="141"/>
                </a:cubicBezTo>
                <a:cubicBezTo>
                  <a:pt x="82" y="61"/>
                  <a:pt x="82" y="61"/>
                  <a:pt x="82" y="61"/>
                </a:cubicBezTo>
                <a:cubicBezTo>
                  <a:pt x="82" y="55"/>
                  <a:pt x="87" y="51"/>
                  <a:pt x="92" y="51"/>
                </a:cubicBezTo>
                <a:cubicBezTo>
                  <a:pt x="94" y="51"/>
                  <a:pt x="96" y="51"/>
                  <a:pt x="98" y="52"/>
                </a:cubicBezTo>
                <a:cubicBezTo>
                  <a:pt x="159" y="93"/>
                  <a:pt x="159" y="93"/>
                  <a:pt x="159" y="93"/>
                </a:cubicBezTo>
                <a:cubicBezTo>
                  <a:pt x="165" y="97"/>
                  <a:pt x="165" y="105"/>
                  <a:pt x="159" y="109"/>
                </a:cubicBezTo>
                <a:close/>
                <a:moveTo>
                  <a:pt x="194" y="61"/>
                </a:moveTo>
                <a:cubicBezTo>
                  <a:pt x="185" y="61"/>
                  <a:pt x="180" y="50"/>
                  <a:pt x="187" y="43"/>
                </a:cubicBezTo>
                <a:cubicBezTo>
                  <a:pt x="189" y="41"/>
                  <a:pt x="191" y="41"/>
                  <a:pt x="194" y="41"/>
                </a:cubicBezTo>
                <a:cubicBezTo>
                  <a:pt x="199" y="41"/>
                  <a:pt x="204" y="45"/>
                  <a:pt x="204" y="51"/>
                </a:cubicBezTo>
                <a:cubicBezTo>
                  <a:pt x="204" y="56"/>
                  <a:pt x="199" y="61"/>
                  <a:pt x="194" y="61"/>
                </a:cubicBezTo>
                <a:close/>
                <a:moveTo>
                  <a:pt x="267" y="141"/>
                </a:moveTo>
                <a:cubicBezTo>
                  <a:pt x="245" y="141"/>
                  <a:pt x="245" y="141"/>
                  <a:pt x="245" y="141"/>
                </a:cubicBezTo>
                <a:cubicBezTo>
                  <a:pt x="245" y="61"/>
                  <a:pt x="245" y="61"/>
                  <a:pt x="245" y="61"/>
                </a:cubicBezTo>
                <a:cubicBezTo>
                  <a:pt x="267" y="61"/>
                  <a:pt x="267" y="61"/>
                  <a:pt x="267" y="61"/>
                </a:cubicBezTo>
                <a:lnTo>
                  <a:pt x="267" y="14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34" name="Freeform 37">
            <a:extLst>
              <a:ext uri="{FF2B5EF4-FFF2-40B4-BE49-F238E27FC236}">
                <a16:creationId xmlns:a16="http://schemas.microsoft.com/office/drawing/2014/main" id="{2F13BEB2-810C-F101-B158-2C19FCD5F13A}"/>
              </a:ext>
            </a:extLst>
          </p:cNvPr>
          <p:cNvSpPr>
            <a:spLocks/>
          </p:cNvSpPr>
          <p:nvPr/>
        </p:nvSpPr>
        <p:spPr bwMode="auto">
          <a:xfrm>
            <a:off x="10810096" y="2594737"/>
            <a:ext cx="24384" cy="32004"/>
          </a:xfrm>
          <a:custGeom>
            <a:avLst/>
            <a:gdLst>
              <a:gd name="T0" fmla="*/ 0 w 64"/>
              <a:gd name="T1" fmla="*/ 84 h 84"/>
              <a:gd name="T2" fmla="*/ 64 w 64"/>
              <a:gd name="T3" fmla="*/ 42 h 84"/>
              <a:gd name="T4" fmla="*/ 0 w 64"/>
              <a:gd name="T5" fmla="*/ 0 h 84"/>
              <a:gd name="T6" fmla="*/ 0 w 64"/>
              <a:gd name="T7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4" h="84">
                <a:moveTo>
                  <a:pt x="0" y="84"/>
                </a:moveTo>
                <a:lnTo>
                  <a:pt x="64" y="42"/>
                </a:lnTo>
                <a:lnTo>
                  <a:pt x="0" y="0"/>
                </a:lnTo>
                <a:lnTo>
                  <a:pt x="0" y="8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35" name="Oval 38">
            <a:extLst>
              <a:ext uri="{FF2B5EF4-FFF2-40B4-BE49-F238E27FC236}">
                <a16:creationId xmlns:a16="http://schemas.microsoft.com/office/drawing/2014/main" id="{F9AF2B4A-60F2-4254-2E42-5599250561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84188" y="2571877"/>
            <a:ext cx="76200" cy="78486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36" name="Oval 39">
            <a:extLst>
              <a:ext uri="{FF2B5EF4-FFF2-40B4-BE49-F238E27FC236}">
                <a16:creationId xmlns:a16="http://schemas.microsoft.com/office/drawing/2014/main" id="{481A3B64-3C9E-5C00-009C-285C37B25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83426" y="2571877"/>
            <a:ext cx="78486" cy="78486"/>
          </a:xfrm>
          <a:prstGeom prst="ellipse">
            <a:avLst/>
          </a:pr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37" name="Freeform 40">
            <a:extLst>
              <a:ext uri="{FF2B5EF4-FFF2-40B4-BE49-F238E27FC236}">
                <a16:creationId xmlns:a16="http://schemas.microsoft.com/office/drawing/2014/main" id="{5D10B014-47F3-57CB-CADD-458272FF08B3}"/>
              </a:ext>
            </a:extLst>
          </p:cNvPr>
          <p:cNvSpPr>
            <a:spLocks noEditPoints="1"/>
          </p:cNvSpPr>
          <p:nvPr/>
        </p:nvSpPr>
        <p:spPr bwMode="auto">
          <a:xfrm>
            <a:off x="11245960" y="2478913"/>
            <a:ext cx="276987" cy="263652"/>
          </a:xfrm>
          <a:custGeom>
            <a:avLst/>
            <a:gdLst>
              <a:gd name="T0" fmla="*/ 312 w 364"/>
              <a:gd name="T1" fmla="*/ 39 h 346"/>
              <a:gd name="T2" fmla="*/ 218 w 364"/>
              <a:gd name="T3" fmla="*/ 0 h 346"/>
              <a:gd name="T4" fmla="*/ 125 w 364"/>
              <a:gd name="T5" fmla="*/ 39 h 346"/>
              <a:gd name="T6" fmla="*/ 96 w 364"/>
              <a:gd name="T7" fmla="*/ 182 h 346"/>
              <a:gd name="T8" fmla="*/ 81 w 364"/>
              <a:gd name="T9" fmla="*/ 196 h 346"/>
              <a:gd name="T10" fmla="*/ 76 w 364"/>
              <a:gd name="T11" fmla="*/ 231 h 346"/>
              <a:gd name="T12" fmla="*/ 12 w 364"/>
              <a:gd name="T13" fmla="*/ 294 h 346"/>
              <a:gd name="T14" fmla="*/ 12 w 364"/>
              <a:gd name="T15" fmla="*/ 337 h 346"/>
              <a:gd name="T16" fmla="*/ 33 w 364"/>
              <a:gd name="T17" fmla="*/ 346 h 346"/>
              <a:gd name="T18" fmla="*/ 55 w 364"/>
              <a:gd name="T19" fmla="*/ 337 h 346"/>
              <a:gd name="T20" fmla="*/ 119 w 364"/>
              <a:gd name="T21" fmla="*/ 274 h 346"/>
              <a:gd name="T22" fmla="*/ 132 w 364"/>
              <a:gd name="T23" fmla="*/ 277 h 346"/>
              <a:gd name="T24" fmla="*/ 154 w 364"/>
              <a:gd name="T25" fmla="*/ 268 h 346"/>
              <a:gd name="T26" fmla="*/ 168 w 364"/>
              <a:gd name="T27" fmla="*/ 254 h 346"/>
              <a:gd name="T28" fmla="*/ 218 w 364"/>
              <a:gd name="T29" fmla="*/ 263 h 346"/>
              <a:gd name="T30" fmla="*/ 312 w 364"/>
              <a:gd name="T31" fmla="*/ 225 h 346"/>
              <a:gd name="T32" fmla="*/ 312 w 364"/>
              <a:gd name="T33" fmla="*/ 39 h 346"/>
              <a:gd name="T34" fmla="*/ 89 w 364"/>
              <a:gd name="T35" fmla="*/ 275 h 346"/>
              <a:gd name="T36" fmla="*/ 74 w 364"/>
              <a:gd name="T37" fmla="*/ 261 h 346"/>
              <a:gd name="T38" fmla="*/ 89 w 364"/>
              <a:gd name="T39" fmla="*/ 246 h 346"/>
              <a:gd name="T40" fmla="*/ 103 w 364"/>
              <a:gd name="T41" fmla="*/ 261 h 346"/>
              <a:gd name="T42" fmla="*/ 89 w 364"/>
              <a:gd name="T43" fmla="*/ 275 h 346"/>
              <a:gd name="T44" fmla="*/ 298 w 364"/>
              <a:gd name="T45" fmla="*/ 211 h 346"/>
              <a:gd name="T46" fmla="*/ 218 w 364"/>
              <a:gd name="T47" fmla="*/ 243 h 346"/>
              <a:gd name="T48" fmla="*/ 139 w 364"/>
              <a:gd name="T49" fmla="*/ 211 h 346"/>
              <a:gd name="T50" fmla="*/ 139 w 364"/>
              <a:gd name="T51" fmla="*/ 53 h 346"/>
              <a:gd name="T52" fmla="*/ 218 w 364"/>
              <a:gd name="T53" fmla="*/ 20 h 346"/>
              <a:gd name="T54" fmla="*/ 298 w 364"/>
              <a:gd name="T55" fmla="*/ 53 h 346"/>
              <a:gd name="T56" fmla="*/ 298 w 364"/>
              <a:gd name="T57" fmla="*/ 211 h 346"/>
              <a:gd name="T58" fmla="*/ 217 w 364"/>
              <a:gd name="T59" fmla="*/ 41 h 346"/>
              <a:gd name="T60" fmla="*/ 126 w 364"/>
              <a:gd name="T61" fmla="*/ 133 h 346"/>
              <a:gd name="T62" fmla="*/ 217 w 364"/>
              <a:gd name="T63" fmla="*/ 225 h 346"/>
              <a:gd name="T64" fmla="*/ 309 w 364"/>
              <a:gd name="T65" fmla="*/ 133 h 346"/>
              <a:gd name="T66" fmla="*/ 217 w 364"/>
              <a:gd name="T67" fmla="*/ 41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64" h="346">
                <a:moveTo>
                  <a:pt x="312" y="39"/>
                </a:moveTo>
                <a:cubicBezTo>
                  <a:pt x="286" y="13"/>
                  <a:pt x="252" y="0"/>
                  <a:pt x="218" y="0"/>
                </a:cubicBezTo>
                <a:cubicBezTo>
                  <a:pt x="185" y="0"/>
                  <a:pt x="151" y="13"/>
                  <a:pt x="125" y="39"/>
                </a:cubicBezTo>
                <a:cubicBezTo>
                  <a:pt x="85" y="78"/>
                  <a:pt x="76" y="135"/>
                  <a:pt x="96" y="182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72" y="205"/>
                  <a:pt x="70" y="219"/>
                  <a:pt x="76" y="231"/>
                </a:cubicBezTo>
                <a:cubicBezTo>
                  <a:pt x="12" y="294"/>
                  <a:pt x="12" y="294"/>
                  <a:pt x="12" y="294"/>
                </a:cubicBezTo>
                <a:cubicBezTo>
                  <a:pt x="0" y="306"/>
                  <a:pt x="0" y="325"/>
                  <a:pt x="12" y="337"/>
                </a:cubicBezTo>
                <a:cubicBezTo>
                  <a:pt x="18" y="343"/>
                  <a:pt x="26" y="346"/>
                  <a:pt x="33" y="346"/>
                </a:cubicBezTo>
                <a:cubicBezTo>
                  <a:pt x="41" y="346"/>
                  <a:pt x="49" y="343"/>
                  <a:pt x="55" y="337"/>
                </a:cubicBezTo>
                <a:cubicBezTo>
                  <a:pt x="119" y="274"/>
                  <a:pt x="119" y="274"/>
                  <a:pt x="119" y="274"/>
                </a:cubicBezTo>
                <a:cubicBezTo>
                  <a:pt x="123" y="276"/>
                  <a:pt x="128" y="277"/>
                  <a:pt x="132" y="277"/>
                </a:cubicBezTo>
                <a:cubicBezTo>
                  <a:pt x="140" y="277"/>
                  <a:pt x="148" y="274"/>
                  <a:pt x="154" y="268"/>
                </a:cubicBezTo>
                <a:cubicBezTo>
                  <a:pt x="168" y="254"/>
                  <a:pt x="168" y="254"/>
                  <a:pt x="168" y="254"/>
                </a:cubicBezTo>
                <a:cubicBezTo>
                  <a:pt x="184" y="260"/>
                  <a:pt x="201" y="263"/>
                  <a:pt x="218" y="263"/>
                </a:cubicBezTo>
                <a:cubicBezTo>
                  <a:pt x="252" y="263"/>
                  <a:pt x="286" y="251"/>
                  <a:pt x="312" y="225"/>
                </a:cubicBezTo>
                <a:cubicBezTo>
                  <a:pt x="364" y="174"/>
                  <a:pt x="364" y="90"/>
                  <a:pt x="312" y="39"/>
                </a:cubicBezTo>
                <a:close/>
                <a:moveTo>
                  <a:pt x="89" y="275"/>
                </a:moveTo>
                <a:cubicBezTo>
                  <a:pt x="74" y="261"/>
                  <a:pt x="74" y="261"/>
                  <a:pt x="74" y="261"/>
                </a:cubicBezTo>
                <a:cubicBezTo>
                  <a:pt x="89" y="246"/>
                  <a:pt x="89" y="246"/>
                  <a:pt x="89" y="246"/>
                </a:cubicBezTo>
                <a:cubicBezTo>
                  <a:pt x="103" y="261"/>
                  <a:pt x="103" y="261"/>
                  <a:pt x="103" y="261"/>
                </a:cubicBezTo>
                <a:lnTo>
                  <a:pt x="89" y="275"/>
                </a:lnTo>
                <a:close/>
                <a:moveTo>
                  <a:pt x="298" y="211"/>
                </a:moveTo>
                <a:cubicBezTo>
                  <a:pt x="276" y="232"/>
                  <a:pt x="247" y="243"/>
                  <a:pt x="218" y="243"/>
                </a:cubicBezTo>
                <a:cubicBezTo>
                  <a:pt x="190" y="243"/>
                  <a:pt x="161" y="232"/>
                  <a:pt x="139" y="211"/>
                </a:cubicBezTo>
                <a:cubicBezTo>
                  <a:pt x="95" y="167"/>
                  <a:pt x="95" y="96"/>
                  <a:pt x="139" y="53"/>
                </a:cubicBezTo>
                <a:cubicBezTo>
                  <a:pt x="161" y="31"/>
                  <a:pt x="190" y="20"/>
                  <a:pt x="218" y="20"/>
                </a:cubicBezTo>
                <a:cubicBezTo>
                  <a:pt x="247" y="20"/>
                  <a:pt x="276" y="31"/>
                  <a:pt x="298" y="53"/>
                </a:cubicBezTo>
                <a:cubicBezTo>
                  <a:pt x="341" y="96"/>
                  <a:pt x="341" y="167"/>
                  <a:pt x="298" y="211"/>
                </a:cubicBezTo>
                <a:close/>
                <a:moveTo>
                  <a:pt x="217" y="41"/>
                </a:moveTo>
                <a:cubicBezTo>
                  <a:pt x="167" y="41"/>
                  <a:pt x="126" y="82"/>
                  <a:pt x="126" y="133"/>
                </a:cubicBezTo>
                <a:cubicBezTo>
                  <a:pt x="126" y="183"/>
                  <a:pt x="167" y="225"/>
                  <a:pt x="217" y="225"/>
                </a:cubicBezTo>
                <a:cubicBezTo>
                  <a:pt x="268" y="225"/>
                  <a:pt x="309" y="183"/>
                  <a:pt x="309" y="133"/>
                </a:cubicBezTo>
                <a:cubicBezTo>
                  <a:pt x="309" y="82"/>
                  <a:pt x="268" y="41"/>
                  <a:pt x="217" y="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38" name="Freeform 41">
            <a:extLst>
              <a:ext uri="{FF2B5EF4-FFF2-40B4-BE49-F238E27FC236}">
                <a16:creationId xmlns:a16="http://schemas.microsoft.com/office/drawing/2014/main" id="{C3472D72-4E29-B19F-593A-370D40C4E33C}"/>
              </a:ext>
            </a:extLst>
          </p:cNvPr>
          <p:cNvSpPr>
            <a:spLocks noEditPoints="1"/>
          </p:cNvSpPr>
          <p:nvPr/>
        </p:nvSpPr>
        <p:spPr bwMode="auto">
          <a:xfrm>
            <a:off x="6224380" y="2478151"/>
            <a:ext cx="265176" cy="265176"/>
          </a:xfrm>
          <a:custGeom>
            <a:avLst/>
            <a:gdLst>
              <a:gd name="T0" fmla="*/ 174 w 348"/>
              <a:gd name="T1" fmla="*/ 265 h 348"/>
              <a:gd name="T2" fmla="*/ 164 w 348"/>
              <a:gd name="T3" fmla="*/ 275 h 348"/>
              <a:gd name="T4" fmla="*/ 174 w 348"/>
              <a:gd name="T5" fmla="*/ 286 h 348"/>
              <a:gd name="T6" fmla="*/ 184 w 348"/>
              <a:gd name="T7" fmla="*/ 275 h 348"/>
              <a:gd name="T8" fmla="*/ 174 w 348"/>
              <a:gd name="T9" fmla="*/ 265 h 348"/>
              <a:gd name="T10" fmla="*/ 175 w 348"/>
              <a:gd name="T11" fmla="*/ 62 h 348"/>
              <a:gd name="T12" fmla="*/ 113 w 348"/>
              <a:gd name="T13" fmla="*/ 123 h 348"/>
              <a:gd name="T14" fmla="*/ 123 w 348"/>
              <a:gd name="T15" fmla="*/ 133 h 348"/>
              <a:gd name="T16" fmla="*/ 133 w 348"/>
              <a:gd name="T17" fmla="*/ 123 h 348"/>
              <a:gd name="T18" fmla="*/ 174 w 348"/>
              <a:gd name="T19" fmla="*/ 82 h 348"/>
              <a:gd name="T20" fmla="*/ 215 w 348"/>
              <a:gd name="T21" fmla="*/ 123 h 348"/>
              <a:gd name="T22" fmla="*/ 193 w 348"/>
              <a:gd name="T23" fmla="*/ 160 h 348"/>
              <a:gd name="T24" fmla="*/ 165 w 348"/>
              <a:gd name="T25" fmla="*/ 193 h 348"/>
              <a:gd name="T26" fmla="*/ 167 w 348"/>
              <a:gd name="T27" fmla="*/ 202 h 348"/>
              <a:gd name="T28" fmla="*/ 175 w 348"/>
              <a:gd name="T29" fmla="*/ 205 h 348"/>
              <a:gd name="T30" fmla="*/ 185 w 348"/>
              <a:gd name="T31" fmla="*/ 198 h 348"/>
              <a:gd name="T32" fmla="*/ 202 w 348"/>
              <a:gd name="T33" fmla="*/ 178 h 348"/>
              <a:gd name="T34" fmla="*/ 235 w 348"/>
              <a:gd name="T35" fmla="*/ 123 h 348"/>
              <a:gd name="T36" fmla="*/ 175 w 348"/>
              <a:gd name="T37" fmla="*/ 62 h 348"/>
              <a:gd name="T38" fmla="*/ 174 w 348"/>
              <a:gd name="T39" fmla="*/ 0 h 348"/>
              <a:gd name="T40" fmla="*/ 0 w 348"/>
              <a:gd name="T41" fmla="*/ 174 h 348"/>
              <a:gd name="T42" fmla="*/ 174 w 348"/>
              <a:gd name="T43" fmla="*/ 348 h 348"/>
              <a:gd name="T44" fmla="*/ 348 w 348"/>
              <a:gd name="T45" fmla="*/ 174 h 348"/>
              <a:gd name="T46" fmla="*/ 174 w 348"/>
              <a:gd name="T47" fmla="*/ 0 h 348"/>
              <a:gd name="T48" fmla="*/ 174 w 348"/>
              <a:gd name="T49" fmla="*/ 307 h 348"/>
              <a:gd name="T50" fmla="*/ 146 w 348"/>
              <a:gd name="T51" fmla="*/ 288 h 348"/>
              <a:gd name="T52" fmla="*/ 152 w 348"/>
              <a:gd name="T53" fmla="*/ 254 h 348"/>
              <a:gd name="T54" fmla="*/ 174 w 348"/>
              <a:gd name="T55" fmla="*/ 245 h 348"/>
              <a:gd name="T56" fmla="*/ 186 w 348"/>
              <a:gd name="T57" fmla="*/ 248 h 348"/>
              <a:gd name="T58" fmla="*/ 205 w 348"/>
              <a:gd name="T59" fmla="*/ 276 h 348"/>
              <a:gd name="T60" fmla="*/ 174 w 348"/>
              <a:gd name="T61" fmla="*/ 307 h 348"/>
              <a:gd name="T62" fmla="*/ 212 w 348"/>
              <a:gd name="T63" fmla="*/ 195 h 348"/>
              <a:gd name="T64" fmla="*/ 205 w 348"/>
              <a:gd name="T65" fmla="*/ 202 h 348"/>
              <a:gd name="T66" fmla="*/ 175 w 348"/>
              <a:gd name="T67" fmla="*/ 225 h 348"/>
              <a:gd name="T68" fmla="*/ 168 w 348"/>
              <a:gd name="T69" fmla="*/ 224 h 348"/>
              <a:gd name="T70" fmla="*/ 146 w 348"/>
              <a:gd name="T71" fmla="*/ 187 h 348"/>
              <a:gd name="T72" fmla="*/ 183 w 348"/>
              <a:gd name="T73" fmla="*/ 141 h 348"/>
              <a:gd name="T74" fmla="*/ 188 w 348"/>
              <a:gd name="T75" fmla="*/ 109 h 348"/>
              <a:gd name="T76" fmla="*/ 174 w 348"/>
              <a:gd name="T77" fmla="*/ 103 h 348"/>
              <a:gd name="T78" fmla="*/ 154 w 348"/>
              <a:gd name="T79" fmla="*/ 123 h 348"/>
              <a:gd name="T80" fmla="*/ 123 w 348"/>
              <a:gd name="T81" fmla="*/ 154 h 348"/>
              <a:gd name="T82" fmla="*/ 93 w 348"/>
              <a:gd name="T83" fmla="*/ 123 h 348"/>
              <a:gd name="T84" fmla="*/ 174 w 348"/>
              <a:gd name="T85" fmla="*/ 42 h 348"/>
              <a:gd name="T86" fmla="*/ 256 w 348"/>
              <a:gd name="T87" fmla="*/ 123 h 348"/>
              <a:gd name="T88" fmla="*/ 212 w 348"/>
              <a:gd name="T89" fmla="*/ 19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48" h="348">
                <a:moveTo>
                  <a:pt x="174" y="265"/>
                </a:moveTo>
                <a:cubicBezTo>
                  <a:pt x="168" y="265"/>
                  <a:pt x="164" y="270"/>
                  <a:pt x="164" y="275"/>
                </a:cubicBezTo>
                <a:cubicBezTo>
                  <a:pt x="164" y="281"/>
                  <a:pt x="168" y="286"/>
                  <a:pt x="174" y="286"/>
                </a:cubicBezTo>
                <a:cubicBezTo>
                  <a:pt x="180" y="286"/>
                  <a:pt x="184" y="281"/>
                  <a:pt x="184" y="275"/>
                </a:cubicBezTo>
                <a:cubicBezTo>
                  <a:pt x="184" y="270"/>
                  <a:pt x="180" y="265"/>
                  <a:pt x="174" y="265"/>
                </a:cubicBezTo>
                <a:close/>
                <a:moveTo>
                  <a:pt x="175" y="62"/>
                </a:moveTo>
                <a:cubicBezTo>
                  <a:pt x="144" y="62"/>
                  <a:pt x="113" y="83"/>
                  <a:pt x="113" y="123"/>
                </a:cubicBezTo>
                <a:cubicBezTo>
                  <a:pt x="113" y="128"/>
                  <a:pt x="118" y="133"/>
                  <a:pt x="123" y="133"/>
                </a:cubicBezTo>
                <a:cubicBezTo>
                  <a:pt x="129" y="133"/>
                  <a:pt x="133" y="128"/>
                  <a:pt x="133" y="123"/>
                </a:cubicBezTo>
                <a:cubicBezTo>
                  <a:pt x="133" y="100"/>
                  <a:pt x="151" y="82"/>
                  <a:pt x="174" y="82"/>
                </a:cubicBezTo>
                <a:cubicBezTo>
                  <a:pt x="197" y="82"/>
                  <a:pt x="215" y="100"/>
                  <a:pt x="215" y="123"/>
                </a:cubicBezTo>
                <a:cubicBezTo>
                  <a:pt x="215" y="138"/>
                  <a:pt x="206" y="152"/>
                  <a:pt x="193" y="160"/>
                </a:cubicBezTo>
                <a:cubicBezTo>
                  <a:pt x="178" y="167"/>
                  <a:pt x="169" y="178"/>
                  <a:pt x="165" y="193"/>
                </a:cubicBezTo>
                <a:cubicBezTo>
                  <a:pt x="165" y="196"/>
                  <a:pt x="165" y="199"/>
                  <a:pt x="167" y="202"/>
                </a:cubicBezTo>
                <a:cubicBezTo>
                  <a:pt x="169" y="204"/>
                  <a:pt x="172" y="205"/>
                  <a:pt x="175" y="205"/>
                </a:cubicBezTo>
                <a:cubicBezTo>
                  <a:pt x="179" y="205"/>
                  <a:pt x="184" y="202"/>
                  <a:pt x="185" y="198"/>
                </a:cubicBezTo>
                <a:cubicBezTo>
                  <a:pt x="187" y="189"/>
                  <a:pt x="193" y="183"/>
                  <a:pt x="202" y="178"/>
                </a:cubicBezTo>
                <a:cubicBezTo>
                  <a:pt x="222" y="167"/>
                  <a:pt x="235" y="146"/>
                  <a:pt x="235" y="123"/>
                </a:cubicBezTo>
                <a:cubicBezTo>
                  <a:pt x="235" y="82"/>
                  <a:pt x="205" y="62"/>
                  <a:pt x="175" y="62"/>
                </a:cubicBezTo>
                <a:close/>
                <a:moveTo>
                  <a:pt x="174" y="0"/>
                </a:moveTo>
                <a:cubicBezTo>
                  <a:pt x="78" y="0"/>
                  <a:pt x="0" y="78"/>
                  <a:pt x="0" y="174"/>
                </a:cubicBezTo>
                <a:cubicBezTo>
                  <a:pt x="0" y="270"/>
                  <a:pt x="78" y="348"/>
                  <a:pt x="174" y="348"/>
                </a:cubicBezTo>
                <a:cubicBezTo>
                  <a:pt x="270" y="348"/>
                  <a:pt x="348" y="270"/>
                  <a:pt x="348" y="174"/>
                </a:cubicBezTo>
                <a:cubicBezTo>
                  <a:pt x="348" y="78"/>
                  <a:pt x="270" y="0"/>
                  <a:pt x="174" y="0"/>
                </a:cubicBezTo>
                <a:close/>
                <a:moveTo>
                  <a:pt x="174" y="307"/>
                </a:moveTo>
                <a:cubicBezTo>
                  <a:pt x="162" y="307"/>
                  <a:pt x="151" y="299"/>
                  <a:pt x="146" y="288"/>
                </a:cubicBezTo>
                <a:cubicBezTo>
                  <a:pt x="141" y="276"/>
                  <a:pt x="144" y="263"/>
                  <a:pt x="152" y="254"/>
                </a:cubicBezTo>
                <a:cubicBezTo>
                  <a:pt x="158" y="248"/>
                  <a:pt x="166" y="245"/>
                  <a:pt x="174" y="245"/>
                </a:cubicBezTo>
                <a:cubicBezTo>
                  <a:pt x="178" y="245"/>
                  <a:pt x="182" y="246"/>
                  <a:pt x="186" y="248"/>
                </a:cubicBezTo>
                <a:cubicBezTo>
                  <a:pt x="197" y="252"/>
                  <a:pt x="205" y="264"/>
                  <a:pt x="205" y="276"/>
                </a:cubicBezTo>
                <a:cubicBezTo>
                  <a:pt x="205" y="293"/>
                  <a:pt x="191" y="307"/>
                  <a:pt x="174" y="307"/>
                </a:cubicBezTo>
                <a:close/>
                <a:moveTo>
                  <a:pt x="212" y="195"/>
                </a:moveTo>
                <a:cubicBezTo>
                  <a:pt x="206" y="198"/>
                  <a:pt x="205" y="201"/>
                  <a:pt x="205" y="202"/>
                </a:cubicBezTo>
                <a:cubicBezTo>
                  <a:pt x="201" y="216"/>
                  <a:pt x="189" y="225"/>
                  <a:pt x="175" y="225"/>
                </a:cubicBezTo>
                <a:cubicBezTo>
                  <a:pt x="173" y="225"/>
                  <a:pt x="170" y="225"/>
                  <a:pt x="168" y="224"/>
                </a:cubicBezTo>
                <a:cubicBezTo>
                  <a:pt x="151" y="220"/>
                  <a:pt x="142" y="203"/>
                  <a:pt x="146" y="187"/>
                </a:cubicBezTo>
                <a:cubicBezTo>
                  <a:pt x="151" y="167"/>
                  <a:pt x="164" y="151"/>
                  <a:pt x="183" y="141"/>
                </a:cubicBezTo>
                <a:cubicBezTo>
                  <a:pt x="196" y="135"/>
                  <a:pt x="198" y="118"/>
                  <a:pt x="188" y="109"/>
                </a:cubicBezTo>
                <a:cubicBezTo>
                  <a:pt x="185" y="105"/>
                  <a:pt x="179" y="103"/>
                  <a:pt x="174" y="103"/>
                </a:cubicBezTo>
                <a:cubicBezTo>
                  <a:pt x="164" y="103"/>
                  <a:pt x="154" y="110"/>
                  <a:pt x="154" y="123"/>
                </a:cubicBezTo>
                <a:cubicBezTo>
                  <a:pt x="154" y="140"/>
                  <a:pt x="140" y="154"/>
                  <a:pt x="123" y="154"/>
                </a:cubicBezTo>
                <a:cubicBezTo>
                  <a:pt x="106" y="154"/>
                  <a:pt x="93" y="140"/>
                  <a:pt x="93" y="123"/>
                </a:cubicBezTo>
                <a:cubicBezTo>
                  <a:pt x="93" y="79"/>
                  <a:pt x="127" y="42"/>
                  <a:pt x="174" y="42"/>
                </a:cubicBezTo>
                <a:cubicBezTo>
                  <a:pt x="221" y="42"/>
                  <a:pt x="256" y="79"/>
                  <a:pt x="256" y="123"/>
                </a:cubicBezTo>
                <a:cubicBezTo>
                  <a:pt x="256" y="153"/>
                  <a:pt x="239" y="181"/>
                  <a:pt x="212" y="19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39" name="Freeform 42">
            <a:extLst>
              <a:ext uri="{FF2B5EF4-FFF2-40B4-BE49-F238E27FC236}">
                <a16:creationId xmlns:a16="http://schemas.microsoft.com/office/drawing/2014/main" id="{29B82866-9022-F20D-B459-CCAF64402C4A}"/>
              </a:ext>
            </a:extLst>
          </p:cNvPr>
          <p:cNvSpPr>
            <a:spLocks noEditPoints="1"/>
          </p:cNvSpPr>
          <p:nvPr/>
        </p:nvSpPr>
        <p:spPr bwMode="auto">
          <a:xfrm>
            <a:off x="7341091" y="2494153"/>
            <a:ext cx="265938" cy="233172"/>
          </a:xfrm>
          <a:custGeom>
            <a:avLst/>
            <a:gdLst>
              <a:gd name="T0" fmla="*/ 337 w 349"/>
              <a:gd name="T1" fmla="*/ 124 h 306"/>
              <a:gd name="T2" fmla="*/ 317 w 349"/>
              <a:gd name="T3" fmla="*/ 124 h 306"/>
              <a:gd name="T4" fmla="*/ 307 w 349"/>
              <a:gd name="T5" fmla="*/ 133 h 306"/>
              <a:gd name="T6" fmla="*/ 317 w 349"/>
              <a:gd name="T7" fmla="*/ 143 h 306"/>
              <a:gd name="T8" fmla="*/ 337 w 349"/>
              <a:gd name="T9" fmla="*/ 143 h 306"/>
              <a:gd name="T10" fmla="*/ 346 w 349"/>
              <a:gd name="T11" fmla="*/ 133 h 306"/>
              <a:gd name="T12" fmla="*/ 337 w 349"/>
              <a:gd name="T13" fmla="*/ 124 h 306"/>
              <a:gd name="T14" fmla="*/ 316 w 349"/>
              <a:gd name="T15" fmla="*/ 104 h 306"/>
              <a:gd name="T16" fmla="*/ 324 w 349"/>
              <a:gd name="T17" fmla="*/ 101 h 306"/>
              <a:gd name="T18" fmla="*/ 345 w 349"/>
              <a:gd name="T19" fmla="*/ 80 h 306"/>
              <a:gd name="T20" fmla="*/ 345 w 349"/>
              <a:gd name="T21" fmla="*/ 65 h 306"/>
              <a:gd name="T22" fmla="*/ 337 w 349"/>
              <a:gd name="T23" fmla="*/ 62 h 306"/>
              <a:gd name="T24" fmla="*/ 330 w 349"/>
              <a:gd name="T25" fmla="*/ 65 h 306"/>
              <a:gd name="T26" fmla="*/ 309 w 349"/>
              <a:gd name="T27" fmla="*/ 86 h 306"/>
              <a:gd name="T28" fmla="*/ 309 w 349"/>
              <a:gd name="T29" fmla="*/ 101 h 306"/>
              <a:gd name="T30" fmla="*/ 316 w 349"/>
              <a:gd name="T31" fmla="*/ 104 h 306"/>
              <a:gd name="T32" fmla="*/ 324 w 349"/>
              <a:gd name="T33" fmla="*/ 166 h 306"/>
              <a:gd name="T34" fmla="*/ 316 w 349"/>
              <a:gd name="T35" fmla="*/ 163 h 306"/>
              <a:gd name="T36" fmla="*/ 309 w 349"/>
              <a:gd name="T37" fmla="*/ 166 h 306"/>
              <a:gd name="T38" fmla="*/ 309 w 349"/>
              <a:gd name="T39" fmla="*/ 181 h 306"/>
              <a:gd name="T40" fmla="*/ 330 w 349"/>
              <a:gd name="T41" fmla="*/ 202 h 306"/>
              <a:gd name="T42" fmla="*/ 337 w 349"/>
              <a:gd name="T43" fmla="*/ 205 h 306"/>
              <a:gd name="T44" fmla="*/ 345 w 349"/>
              <a:gd name="T45" fmla="*/ 202 h 306"/>
              <a:gd name="T46" fmla="*/ 345 w 349"/>
              <a:gd name="T47" fmla="*/ 187 h 306"/>
              <a:gd name="T48" fmla="*/ 324 w 349"/>
              <a:gd name="T49" fmla="*/ 166 h 306"/>
              <a:gd name="T50" fmla="*/ 254 w 349"/>
              <a:gd name="T51" fmla="*/ 0 h 306"/>
              <a:gd name="T52" fmla="*/ 233 w 349"/>
              <a:gd name="T53" fmla="*/ 0 h 306"/>
              <a:gd name="T54" fmla="*/ 233 w 349"/>
              <a:gd name="T55" fmla="*/ 0 h 306"/>
              <a:gd name="T56" fmla="*/ 232 w 349"/>
              <a:gd name="T57" fmla="*/ 0 h 306"/>
              <a:gd name="T58" fmla="*/ 129 w 349"/>
              <a:gd name="T59" fmla="*/ 61 h 306"/>
              <a:gd name="T60" fmla="*/ 71 w 349"/>
              <a:gd name="T61" fmla="*/ 61 h 306"/>
              <a:gd name="T62" fmla="*/ 0 w 349"/>
              <a:gd name="T63" fmla="*/ 133 h 306"/>
              <a:gd name="T64" fmla="*/ 61 w 349"/>
              <a:gd name="T65" fmla="*/ 203 h 306"/>
              <a:gd name="T66" fmla="*/ 61 w 349"/>
              <a:gd name="T67" fmla="*/ 275 h 306"/>
              <a:gd name="T68" fmla="*/ 92 w 349"/>
              <a:gd name="T69" fmla="*/ 306 h 306"/>
              <a:gd name="T70" fmla="*/ 122 w 349"/>
              <a:gd name="T71" fmla="*/ 275 h 306"/>
              <a:gd name="T72" fmla="*/ 122 w 349"/>
              <a:gd name="T73" fmla="*/ 204 h 306"/>
              <a:gd name="T74" fmla="*/ 129 w 349"/>
              <a:gd name="T75" fmla="*/ 204 h 306"/>
              <a:gd name="T76" fmla="*/ 233 w 349"/>
              <a:gd name="T77" fmla="*/ 265 h 306"/>
              <a:gd name="T78" fmla="*/ 254 w 349"/>
              <a:gd name="T79" fmla="*/ 265 h 306"/>
              <a:gd name="T80" fmla="*/ 284 w 349"/>
              <a:gd name="T81" fmla="*/ 234 h 306"/>
              <a:gd name="T82" fmla="*/ 284 w 349"/>
              <a:gd name="T83" fmla="*/ 31 h 306"/>
              <a:gd name="T84" fmla="*/ 254 w 349"/>
              <a:gd name="T85" fmla="*/ 0 h 306"/>
              <a:gd name="T86" fmla="*/ 122 w 349"/>
              <a:gd name="T87" fmla="*/ 184 h 306"/>
              <a:gd name="T88" fmla="*/ 102 w 349"/>
              <a:gd name="T89" fmla="*/ 184 h 306"/>
              <a:gd name="T90" fmla="*/ 102 w 349"/>
              <a:gd name="T91" fmla="*/ 82 h 306"/>
              <a:gd name="T92" fmla="*/ 122 w 349"/>
              <a:gd name="T93" fmla="*/ 82 h 306"/>
              <a:gd name="T94" fmla="*/ 122 w 349"/>
              <a:gd name="T95" fmla="*/ 184 h 306"/>
              <a:gd name="T96" fmla="*/ 264 w 349"/>
              <a:gd name="T97" fmla="*/ 234 h 306"/>
              <a:gd name="T98" fmla="*/ 254 w 349"/>
              <a:gd name="T99" fmla="*/ 245 h 306"/>
              <a:gd name="T100" fmla="*/ 244 w 349"/>
              <a:gd name="T101" fmla="*/ 245 h 306"/>
              <a:gd name="T102" fmla="*/ 244 w 349"/>
              <a:gd name="T103" fmla="*/ 21 h 306"/>
              <a:gd name="T104" fmla="*/ 254 w 349"/>
              <a:gd name="T105" fmla="*/ 21 h 306"/>
              <a:gd name="T106" fmla="*/ 264 w 349"/>
              <a:gd name="T107" fmla="*/ 31 h 306"/>
              <a:gd name="T108" fmla="*/ 264 w 349"/>
              <a:gd name="T109" fmla="*/ 234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49" h="306">
                <a:moveTo>
                  <a:pt x="337" y="124"/>
                </a:moveTo>
                <a:cubicBezTo>
                  <a:pt x="317" y="124"/>
                  <a:pt x="317" y="124"/>
                  <a:pt x="317" y="124"/>
                </a:cubicBezTo>
                <a:cubicBezTo>
                  <a:pt x="312" y="124"/>
                  <a:pt x="307" y="128"/>
                  <a:pt x="307" y="133"/>
                </a:cubicBezTo>
                <a:cubicBezTo>
                  <a:pt x="307" y="139"/>
                  <a:pt x="312" y="143"/>
                  <a:pt x="317" y="143"/>
                </a:cubicBezTo>
                <a:cubicBezTo>
                  <a:pt x="337" y="143"/>
                  <a:pt x="337" y="143"/>
                  <a:pt x="337" y="143"/>
                </a:cubicBezTo>
                <a:cubicBezTo>
                  <a:pt x="342" y="143"/>
                  <a:pt x="346" y="139"/>
                  <a:pt x="346" y="133"/>
                </a:cubicBezTo>
                <a:cubicBezTo>
                  <a:pt x="346" y="128"/>
                  <a:pt x="342" y="124"/>
                  <a:pt x="337" y="124"/>
                </a:cubicBezTo>
                <a:close/>
                <a:moveTo>
                  <a:pt x="316" y="104"/>
                </a:moveTo>
                <a:cubicBezTo>
                  <a:pt x="319" y="104"/>
                  <a:pt x="322" y="103"/>
                  <a:pt x="324" y="101"/>
                </a:cubicBezTo>
                <a:cubicBezTo>
                  <a:pt x="345" y="80"/>
                  <a:pt x="345" y="80"/>
                  <a:pt x="345" y="80"/>
                </a:cubicBezTo>
                <a:cubicBezTo>
                  <a:pt x="349" y="76"/>
                  <a:pt x="349" y="69"/>
                  <a:pt x="345" y="65"/>
                </a:cubicBezTo>
                <a:cubicBezTo>
                  <a:pt x="343" y="63"/>
                  <a:pt x="340" y="62"/>
                  <a:pt x="337" y="62"/>
                </a:cubicBezTo>
                <a:cubicBezTo>
                  <a:pt x="335" y="62"/>
                  <a:pt x="332" y="63"/>
                  <a:pt x="330" y="65"/>
                </a:cubicBezTo>
                <a:cubicBezTo>
                  <a:pt x="309" y="86"/>
                  <a:pt x="309" y="86"/>
                  <a:pt x="309" y="86"/>
                </a:cubicBezTo>
                <a:cubicBezTo>
                  <a:pt x="305" y="90"/>
                  <a:pt x="305" y="97"/>
                  <a:pt x="309" y="101"/>
                </a:cubicBezTo>
                <a:cubicBezTo>
                  <a:pt x="311" y="103"/>
                  <a:pt x="314" y="104"/>
                  <a:pt x="316" y="104"/>
                </a:cubicBezTo>
                <a:close/>
                <a:moveTo>
                  <a:pt x="324" y="166"/>
                </a:moveTo>
                <a:cubicBezTo>
                  <a:pt x="322" y="164"/>
                  <a:pt x="319" y="163"/>
                  <a:pt x="316" y="163"/>
                </a:cubicBezTo>
                <a:cubicBezTo>
                  <a:pt x="314" y="163"/>
                  <a:pt x="311" y="164"/>
                  <a:pt x="309" y="166"/>
                </a:cubicBezTo>
                <a:cubicBezTo>
                  <a:pt x="305" y="170"/>
                  <a:pt x="305" y="177"/>
                  <a:pt x="309" y="181"/>
                </a:cubicBezTo>
                <a:cubicBezTo>
                  <a:pt x="330" y="202"/>
                  <a:pt x="330" y="202"/>
                  <a:pt x="330" y="202"/>
                </a:cubicBezTo>
                <a:cubicBezTo>
                  <a:pt x="332" y="204"/>
                  <a:pt x="335" y="205"/>
                  <a:pt x="337" y="205"/>
                </a:cubicBezTo>
                <a:cubicBezTo>
                  <a:pt x="340" y="205"/>
                  <a:pt x="343" y="204"/>
                  <a:pt x="345" y="202"/>
                </a:cubicBezTo>
                <a:cubicBezTo>
                  <a:pt x="349" y="198"/>
                  <a:pt x="349" y="191"/>
                  <a:pt x="345" y="187"/>
                </a:cubicBezTo>
                <a:lnTo>
                  <a:pt x="324" y="166"/>
                </a:lnTo>
                <a:close/>
                <a:moveTo>
                  <a:pt x="254" y="0"/>
                </a:moveTo>
                <a:cubicBezTo>
                  <a:pt x="233" y="0"/>
                  <a:pt x="233" y="0"/>
                  <a:pt x="233" y="0"/>
                </a:cubicBezTo>
                <a:cubicBezTo>
                  <a:pt x="233" y="0"/>
                  <a:pt x="233" y="0"/>
                  <a:pt x="233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0" y="0"/>
                  <a:pt x="229" y="1"/>
                  <a:pt x="129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32" y="61"/>
                  <a:pt x="0" y="93"/>
                  <a:pt x="0" y="133"/>
                </a:cubicBezTo>
                <a:cubicBezTo>
                  <a:pt x="0" y="168"/>
                  <a:pt x="27" y="198"/>
                  <a:pt x="61" y="203"/>
                </a:cubicBezTo>
                <a:cubicBezTo>
                  <a:pt x="61" y="275"/>
                  <a:pt x="61" y="275"/>
                  <a:pt x="61" y="275"/>
                </a:cubicBezTo>
                <a:cubicBezTo>
                  <a:pt x="61" y="292"/>
                  <a:pt x="75" y="306"/>
                  <a:pt x="92" y="306"/>
                </a:cubicBezTo>
                <a:cubicBezTo>
                  <a:pt x="108" y="306"/>
                  <a:pt x="122" y="292"/>
                  <a:pt x="122" y="275"/>
                </a:cubicBezTo>
                <a:cubicBezTo>
                  <a:pt x="122" y="204"/>
                  <a:pt x="122" y="204"/>
                  <a:pt x="122" y="204"/>
                </a:cubicBezTo>
                <a:cubicBezTo>
                  <a:pt x="129" y="204"/>
                  <a:pt x="129" y="204"/>
                  <a:pt x="129" y="204"/>
                </a:cubicBezTo>
                <a:cubicBezTo>
                  <a:pt x="228" y="263"/>
                  <a:pt x="230" y="265"/>
                  <a:pt x="233" y="265"/>
                </a:cubicBezTo>
                <a:cubicBezTo>
                  <a:pt x="254" y="265"/>
                  <a:pt x="254" y="265"/>
                  <a:pt x="254" y="265"/>
                </a:cubicBezTo>
                <a:cubicBezTo>
                  <a:pt x="271" y="265"/>
                  <a:pt x="284" y="251"/>
                  <a:pt x="284" y="234"/>
                </a:cubicBezTo>
                <a:cubicBezTo>
                  <a:pt x="284" y="31"/>
                  <a:pt x="284" y="31"/>
                  <a:pt x="284" y="31"/>
                </a:cubicBezTo>
                <a:cubicBezTo>
                  <a:pt x="284" y="14"/>
                  <a:pt x="271" y="0"/>
                  <a:pt x="254" y="0"/>
                </a:cubicBezTo>
                <a:close/>
                <a:moveTo>
                  <a:pt x="122" y="184"/>
                </a:moveTo>
                <a:cubicBezTo>
                  <a:pt x="102" y="184"/>
                  <a:pt x="102" y="184"/>
                  <a:pt x="102" y="184"/>
                </a:cubicBezTo>
                <a:cubicBezTo>
                  <a:pt x="102" y="82"/>
                  <a:pt x="102" y="82"/>
                  <a:pt x="102" y="82"/>
                </a:cubicBezTo>
                <a:cubicBezTo>
                  <a:pt x="122" y="82"/>
                  <a:pt x="122" y="82"/>
                  <a:pt x="122" y="82"/>
                </a:cubicBezTo>
                <a:lnTo>
                  <a:pt x="122" y="184"/>
                </a:lnTo>
                <a:close/>
                <a:moveTo>
                  <a:pt x="264" y="234"/>
                </a:moveTo>
                <a:cubicBezTo>
                  <a:pt x="264" y="240"/>
                  <a:pt x="259" y="245"/>
                  <a:pt x="254" y="245"/>
                </a:cubicBezTo>
                <a:cubicBezTo>
                  <a:pt x="244" y="245"/>
                  <a:pt x="244" y="245"/>
                  <a:pt x="244" y="245"/>
                </a:cubicBezTo>
                <a:cubicBezTo>
                  <a:pt x="244" y="21"/>
                  <a:pt x="244" y="21"/>
                  <a:pt x="244" y="21"/>
                </a:cubicBezTo>
                <a:cubicBezTo>
                  <a:pt x="254" y="21"/>
                  <a:pt x="254" y="21"/>
                  <a:pt x="254" y="21"/>
                </a:cubicBezTo>
                <a:cubicBezTo>
                  <a:pt x="259" y="21"/>
                  <a:pt x="264" y="25"/>
                  <a:pt x="264" y="31"/>
                </a:cubicBezTo>
                <a:lnTo>
                  <a:pt x="264" y="23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40" name="Freeform 43">
            <a:extLst>
              <a:ext uri="{FF2B5EF4-FFF2-40B4-BE49-F238E27FC236}">
                <a16:creationId xmlns:a16="http://schemas.microsoft.com/office/drawing/2014/main" id="{22997DD9-AE73-D840-1B16-F6C9604B0159}"/>
              </a:ext>
            </a:extLst>
          </p:cNvPr>
          <p:cNvSpPr>
            <a:spLocks noEditPoints="1"/>
          </p:cNvSpPr>
          <p:nvPr/>
        </p:nvSpPr>
        <p:spPr bwMode="auto">
          <a:xfrm>
            <a:off x="8457040" y="2478151"/>
            <a:ext cx="265938" cy="265176"/>
          </a:xfrm>
          <a:custGeom>
            <a:avLst/>
            <a:gdLst>
              <a:gd name="T0" fmla="*/ 262 w 349"/>
              <a:gd name="T1" fmla="*/ 208 h 348"/>
              <a:gd name="T2" fmla="*/ 256 w 349"/>
              <a:gd name="T3" fmla="*/ 206 h 348"/>
              <a:gd name="T4" fmla="*/ 246 w 349"/>
              <a:gd name="T5" fmla="*/ 216 h 348"/>
              <a:gd name="T6" fmla="*/ 246 w 349"/>
              <a:gd name="T7" fmla="*/ 246 h 348"/>
              <a:gd name="T8" fmla="*/ 195 w 349"/>
              <a:gd name="T9" fmla="*/ 246 h 348"/>
              <a:gd name="T10" fmla="*/ 164 w 349"/>
              <a:gd name="T11" fmla="*/ 216 h 348"/>
              <a:gd name="T12" fmla="*/ 164 w 349"/>
              <a:gd name="T13" fmla="*/ 154 h 348"/>
              <a:gd name="T14" fmla="*/ 72 w 349"/>
              <a:gd name="T15" fmla="*/ 63 h 348"/>
              <a:gd name="T16" fmla="*/ 31 w 349"/>
              <a:gd name="T17" fmla="*/ 63 h 348"/>
              <a:gd name="T18" fmla="*/ 0 w 349"/>
              <a:gd name="T19" fmla="*/ 93 h 348"/>
              <a:gd name="T20" fmla="*/ 31 w 349"/>
              <a:gd name="T21" fmla="*/ 123 h 348"/>
              <a:gd name="T22" fmla="*/ 72 w 349"/>
              <a:gd name="T23" fmla="*/ 123 h 348"/>
              <a:gd name="T24" fmla="*/ 103 w 349"/>
              <a:gd name="T25" fmla="*/ 154 h 348"/>
              <a:gd name="T26" fmla="*/ 103 w 349"/>
              <a:gd name="T27" fmla="*/ 216 h 348"/>
              <a:gd name="T28" fmla="*/ 195 w 349"/>
              <a:gd name="T29" fmla="*/ 307 h 348"/>
              <a:gd name="T30" fmla="*/ 246 w 349"/>
              <a:gd name="T31" fmla="*/ 307 h 348"/>
              <a:gd name="T32" fmla="*/ 246 w 349"/>
              <a:gd name="T33" fmla="*/ 337 h 348"/>
              <a:gd name="T34" fmla="*/ 256 w 349"/>
              <a:gd name="T35" fmla="*/ 348 h 348"/>
              <a:gd name="T36" fmla="*/ 262 w 349"/>
              <a:gd name="T37" fmla="*/ 346 h 348"/>
              <a:gd name="T38" fmla="*/ 344 w 349"/>
              <a:gd name="T39" fmla="*/ 285 h 348"/>
              <a:gd name="T40" fmla="*/ 344 w 349"/>
              <a:gd name="T41" fmla="*/ 269 h 348"/>
              <a:gd name="T42" fmla="*/ 262 w 349"/>
              <a:gd name="T43" fmla="*/ 208 h 348"/>
              <a:gd name="T44" fmla="*/ 72 w 349"/>
              <a:gd name="T45" fmla="*/ 226 h 348"/>
              <a:gd name="T46" fmla="*/ 31 w 349"/>
              <a:gd name="T47" fmla="*/ 226 h 348"/>
              <a:gd name="T48" fmla="*/ 0 w 349"/>
              <a:gd name="T49" fmla="*/ 257 h 348"/>
              <a:gd name="T50" fmla="*/ 31 w 349"/>
              <a:gd name="T51" fmla="*/ 288 h 348"/>
              <a:gd name="T52" fmla="*/ 31 w 349"/>
              <a:gd name="T53" fmla="*/ 288 h 348"/>
              <a:gd name="T54" fmla="*/ 72 w 349"/>
              <a:gd name="T55" fmla="*/ 288 h 348"/>
              <a:gd name="T56" fmla="*/ 104 w 349"/>
              <a:gd name="T57" fmla="*/ 282 h 348"/>
              <a:gd name="T58" fmla="*/ 82 w 349"/>
              <a:gd name="T59" fmla="*/ 223 h 348"/>
              <a:gd name="T60" fmla="*/ 72 w 349"/>
              <a:gd name="T61" fmla="*/ 226 h 348"/>
              <a:gd name="T62" fmla="*/ 176 w 349"/>
              <a:gd name="T63" fmla="*/ 109 h 348"/>
              <a:gd name="T64" fmla="*/ 195 w 349"/>
              <a:gd name="T65" fmla="*/ 102 h 348"/>
              <a:gd name="T66" fmla="*/ 247 w 349"/>
              <a:gd name="T67" fmla="*/ 102 h 348"/>
              <a:gd name="T68" fmla="*/ 247 w 349"/>
              <a:gd name="T69" fmla="*/ 133 h 348"/>
              <a:gd name="T70" fmla="*/ 257 w 349"/>
              <a:gd name="T71" fmla="*/ 143 h 348"/>
              <a:gd name="T72" fmla="*/ 263 w 349"/>
              <a:gd name="T73" fmla="*/ 141 h 348"/>
              <a:gd name="T74" fmla="*/ 344 w 349"/>
              <a:gd name="T75" fmla="*/ 80 h 348"/>
              <a:gd name="T76" fmla="*/ 344 w 349"/>
              <a:gd name="T77" fmla="*/ 64 h 348"/>
              <a:gd name="T78" fmla="*/ 263 w 349"/>
              <a:gd name="T79" fmla="*/ 3 h 348"/>
              <a:gd name="T80" fmla="*/ 257 w 349"/>
              <a:gd name="T81" fmla="*/ 0 h 348"/>
              <a:gd name="T82" fmla="*/ 247 w 349"/>
              <a:gd name="T83" fmla="*/ 11 h 348"/>
              <a:gd name="T84" fmla="*/ 247 w 349"/>
              <a:gd name="T85" fmla="*/ 41 h 348"/>
              <a:gd name="T86" fmla="*/ 195 w 349"/>
              <a:gd name="T87" fmla="*/ 41 h 348"/>
              <a:gd name="T88" fmla="*/ 138 w 349"/>
              <a:gd name="T89" fmla="*/ 62 h 348"/>
              <a:gd name="T90" fmla="*/ 176 w 349"/>
              <a:gd name="T91" fmla="*/ 10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9" h="348">
                <a:moveTo>
                  <a:pt x="262" y="208"/>
                </a:moveTo>
                <a:cubicBezTo>
                  <a:pt x="261" y="206"/>
                  <a:pt x="258" y="206"/>
                  <a:pt x="256" y="206"/>
                </a:cubicBezTo>
                <a:cubicBezTo>
                  <a:pt x="251" y="206"/>
                  <a:pt x="246" y="210"/>
                  <a:pt x="246" y="216"/>
                </a:cubicBezTo>
                <a:cubicBezTo>
                  <a:pt x="246" y="246"/>
                  <a:pt x="246" y="246"/>
                  <a:pt x="246" y="246"/>
                </a:cubicBezTo>
                <a:cubicBezTo>
                  <a:pt x="195" y="246"/>
                  <a:pt x="195" y="246"/>
                  <a:pt x="195" y="246"/>
                </a:cubicBezTo>
                <a:cubicBezTo>
                  <a:pt x="178" y="246"/>
                  <a:pt x="164" y="233"/>
                  <a:pt x="164" y="216"/>
                </a:cubicBezTo>
                <a:cubicBezTo>
                  <a:pt x="164" y="154"/>
                  <a:pt x="164" y="154"/>
                  <a:pt x="164" y="154"/>
                </a:cubicBezTo>
                <a:cubicBezTo>
                  <a:pt x="164" y="103"/>
                  <a:pt x="123" y="63"/>
                  <a:pt x="72" y="63"/>
                </a:cubicBezTo>
                <a:cubicBezTo>
                  <a:pt x="31" y="63"/>
                  <a:pt x="31" y="63"/>
                  <a:pt x="31" y="63"/>
                </a:cubicBezTo>
                <a:cubicBezTo>
                  <a:pt x="14" y="63"/>
                  <a:pt x="0" y="76"/>
                  <a:pt x="0" y="93"/>
                </a:cubicBezTo>
                <a:cubicBezTo>
                  <a:pt x="0" y="110"/>
                  <a:pt x="14" y="123"/>
                  <a:pt x="31" y="123"/>
                </a:cubicBezTo>
                <a:cubicBezTo>
                  <a:pt x="72" y="123"/>
                  <a:pt x="72" y="123"/>
                  <a:pt x="72" y="123"/>
                </a:cubicBezTo>
                <a:cubicBezTo>
                  <a:pt x="89" y="123"/>
                  <a:pt x="103" y="137"/>
                  <a:pt x="103" y="154"/>
                </a:cubicBezTo>
                <a:cubicBezTo>
                  <a:pt x="103" y="216"/>
                  <a:pt x="103" y="216"/>
                  <a:pt x="103" y="216"/>
                </a:cubicBezTo>
                <a:cubicBezTo>
                  <a:pt x="103" y="266"/>
                  <a:pt x="144" y="307"/>
                  <a:pt x="195" y="307"/>
                </a:cubicBezTo>
                <a:cubicBezTo>
                  <a:pt x="246" y="307"/>
                  <a:pt x="246" y="307"/>
                  <a:pt x="246" y="307"/>
                </a:cubicBezTo>
                <a:cubicBezTo>
                  <a:pt x="246" y="337"/>
                  <a:pt x="246" y="337"/>
                  <a:pt x="246" y="337"/>
                </a:cubicBezTo>
                <a:cubicBezTo>
                  <a:pt x="246" y="343"/>
                  <a:pt x="251" y="348"/>
                  <a:pt x="256" y="348"/>
                </a:cubicBezTo>
                <a:cubicBezTo>
                  <a:pt x="258" y="348"/>
                  <a:pt x="261" y="347"/>
                  <a:pt x="262" y="346"/>
                </a:cubicBezTo>
                <a:cubicBezTo>
                  <a:pt x="344" y="285"/>
                  <a:pt x="344" y="285"/>
                  <a:pt x="344" y="285"/>
                </a:cubicBezTo>
                <a:cubicBezTo>
                  <a:pt x="349" y="281"/>
                  <a:pt x="349" y="273"/>
                  <a:pt x="344" y="269"/>
                </a:cubicBezTo>
                <a:lnTo>
                  <a:pt x="262" y="208"/>
                </a:lnTo>
                <a:close/>
                <a:moveTo>
                  <a:pt x="72" y="226"/>
                </a:moveTo>
                <a:cubicBezTo>
                  <a:pt x="31" y="226"/>
                  <a:pt x="31" y="226"/>
                  <a:pt x="31" y="226"/>
                </a:cubicBezTo>
                <a:cubicBezTo>
                  <a:pt x="14" y="226"/>
                  <a:pt x="0" y="239"/>
                  <a:pt x="0" y="257"/>
                </a:cubicBezTo>
                <a:cubicBezTo>
                  <a:pt x="0" y="274"/>
                  <a:pt x="14" y="288"/>
                  <a:pt x="31" y="288"/>
                </a:cubicBezTo>
                <a:cubicBezTo>
                  <a:pt x="31" y="288"/>
                  <a:pt x="31" y="288"/>
                  <a:pt x="31" y="288"/>
                </a:cubicBezTo>
                <a:cubicBezTo>
                  <a:pt x="72" y="288"/>
                  <a:pt x="72" y="288"/>
                  <a:pt x="72" y="288"/>
                </a:cubicBezTo>
                <a:cubicBezTo>
                  <a:pt x="83" y="288"/>
                  <a:pt x="93" y="286"/>
                  <a:pt x="104" y="282"/>
                </a:cubicBezTo>
                <a:cubicBezTo>
                  <a:pt x="91" y="265"/>
                  <a:pt x="84" y="245"/>
                  <a:pt x="82" y="223"/>
                </a:cubicBezTo>
                <a:cubicBezTo>
                  <a:pt x="79" y="225"/>
                  <a:pt x="76" y="225"/>
                  <a:pt x="72" y="226"/>
                </a:cubicBezTo>
                <a:close/>
                <a:moveTo>
                  <a:pt x="176" y="109"/>
                </a:moveTo>
                <a:cubicBezTo>
                  <a:pt x="182" y="105"/>
                  <a:pt x="188" y="102"/>
                  <a:pt x="195" y="102"/>
                </a:cubicBezTo>
                <a:cubicBezTo>
                  <a:pt x="247" y="102"/>
                  <a:pt x="247" y="102"/>
                  <a:pt x="247" y="102"/>
                </a:cubicBezTo>
                <a:cubicBezTo>
                  <a:pt x="247" y="133"/>
                  <a:pt x="247" y="133"/>
                  <a:pt x="247" y="133"/>
                </a:cubicBezTo>
                <a:cubicBezTo>
                  <a:pt x="247" y="139"/>
                  <a:pt x="252" y="143"/>
                  <a:pt x="257" y="143"/>
                </a:cubicBezTo>
                <a:cubicBezTo>
                  <a:pt x="259" y="143"/>
                  <a:pt x="261" y="142"/>
                  <a:pt x="263" y="141"/>
                </a:cubicBezTo>
                <a:cubicBezTo>
                  <a:pt x="344" y="80"/>
                  <a:pt x="344" y="80"/>
                  <a:pt x="344" y="80"/>
                </a:cubicBezTo>
                <a:cubicBezTo>
                  <a:pt x="349" y="76"/>
                  <a:pt x="349" y="68"/>
                  <a:pt x="344" y="64"/>
                </a:cubicBezTo>
                <a:cubicBezTo>
                  <a:pt x="263" y="3"/>
                  <a:pt x="263" y="3"/>
                  <a:pt x="263" y="3"/>
                </a:cubicBezTo>
                <a:cubicBezTo>
                  <a:pt x="261" y="1"/>
                  <a:pt x="259" y="0"/>
                  <a:pt x="257" y="0"/>
                </a:cubicBezTo>
                <a:cubicBezTo>
                  <a:pt x="252" y="0"/>
                  <a:pt x="247" y="5"/>
                  <a:pt x="247" y="11"/>
                </a:cubicBezTo>
                <a:cubicBezTo>
                  <a:pt x="247" y="41"/>
                  <a:pt x="247" y="41"/>
                  <a:pt x="247" y="41"/>
                </a:cubicBezTo>
                <a:cubicBezTo>
                  <a:pt x="195" y="41"/>
                  <a:pt x="195" y="41"/>
                  <a:pt x="195" y="41"/>
                </a:cubicBezTo>
                <a:cubicBezTo>
                  <a:pt x="174" y="41"/>
                  <a:pt x="154" y="49"/>
                  <a:pt x="138" y="62"/>
                </a:cubicBezTo>
                <a:cubicBezTo>
                  <a:pt x="155" y="74"/>
                  <a:pt x="168" y="90"/>
                  <a:pt x="176" y="10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41" name="Freeform 44">
            <a:extLst>
              <a:ext uri="{FF2B5EF4-FFF2-40B4-BE49-F238E27FC236}">
                <a16:creationId xmlns:a16="http://schemas.microsoft.com/office/drawing/2014/main" id="{86F7EB73-997F-EA61-A550-A6B4E9979F10}"/>
              </a:ext>
            </a:extLst>
          </p:cNvPr>
          <p:cNvSpPr>
            <a:spLocks noEditPoints="1"/>
          </p:cNvSpPr>
          <p:nvPr/>
        </p:nvSpPr>
        <p:spPr bwMode="auto">
          <a:xfrm>
            <a:off x="6782545" y="2478913"/>
            <a:ext cx="265176" cy="263652"/>
          </a:xfrm>
          <a:custGeom>
            <a:avLst/>
            <a:gdLst>
              <a:gd name="T0" fmla="*/ 215 w 348"/>
              <a:gd name="T1" fmla="*/ 112 h 346"/>
              <a:gd name="T2" fmla="*/ 215 w 348"/>
              <a:gd name="T3" fmla="*/ 183 h 346"/>
              <a:gd name="T4" fmla="*/ 225 w 348"/>
              <a:gd name="T5" fmla="*/ 183 h 346"/>
              <a:gd name="T6" fmla="*/ 235 w 348"/>
              <a:gd name="T7" fmla="*/ 193 h 346"/>
              <a:gd name="T8" fmla="*/ 235 w 348"/>
              <a:gd name="T9" fmla="*/ 274 h 346"/>
              <a:gd name="T10" fmla="*/ 244 w 348"/>
              <a:gd name="T11" fmla="*/ 284 h 346"/>
              <a:gd name="T12" fmla="*/ 254 w 348"/>
              <a:gd name="T13" fmla="*/ 274 h 346"/>
              <a:gd name="T14" fmla="*/ 254 w 348"/>
              <a:gd name="T15" fmla="*/ 62 h 346"/>
              <a:gd name="T16" fmla="*/ 215 w 348"/>
              <a:gd name="T17" fmla="*/ 112 h 346"/>
              <a:gd name="T18" fmla="*/ 91 w 348"/>
              <a:gd name="T19" fmla="*/ 132 h 346"/>
              <a:gd name="T20" fmla="*/ 102 w 348"/>
              <a:gd name="T21" fmla="*/ 142 h 346"/>
              <a:gd name="T22" fmla="*/ 112 w 348"/>
              <a:gd name="T23" fmla="*/ 152 h 346"/>
              <a:gd name="T24" fmla="*/ 112 w 348"/>
              <a:gd name="T25" fmla="*/ 274 h 346"/>
              <a:gd name="T26" fmla="*/ 122 w 348"/>
              <a:gd name="T27" fmla="*/ 284 h 346"/>
              <a:gd name="T28" fmla="*/ 133 w 348"/>
              <a:gd name="T29" fmla="*/ 274 h 346"/>
              <a:gd name="T30" fmla="*/ 133 w 348"/>
              <a:gd name="T31" fmla="*/ 152 h 346"/>
              <a:gd name="T32" fmla="*/ 143 w 348"/>
              <a:gd name="T33" fmla="*/ 142 h 346"/>
              <a:gd name="T34" fmla="*/ 153 w 348"/>
              <a:gd name="T35" fmla="*/ 132 h 346"/>
              <a:gd name="T36" fmla="*/ 153 w 348"/>
              <a:gd name="T37" fmla="*/ 121 h 346"/>
              <a:gd name="T38" fmla="*/ 91 w 348"/>
              <a:gd name="T39" fmla="*/ 121 h 346"/>
              <a:gd name="T40" fmla="*/ 91 w 348"/>
              <a:gd name="T41" fmla="*/ 132 h 346"/>
              <a:gd name="T42" fmla="*/ 317 w 348"/>
              <a:gd name="T43" fmla="*/ 0 h 346"/>
              <a:gd name="T44" fmla="*/ 30 w 348"/>
              <a:gd name="T45" fmla="*/ 0 h 346"/>
              <a:gd name="T46" fmla="*/ 0 w 348"/>
              <a:gd name="T47" fmla="*/ 31 h 346"/>
              <a:gd name="T48" fmla="*/ 0 w 348"/>
              <a:gd name="T49" fmla="*/ 315 h 346"/>
              <a:gd name="T50" fmla="*/ 30 w 348"/>
              <a:gd name="T51" fmla="*/ 346 h 346"/>
              <a:gd name="T52" fmla="*/ 317 w 348"/>
              <a:gd name="T53" fmla="*/ 346 h 346"/>
              <a:gd name="T54" fmla="*/ 348 w 348"/>
              <a:gd name="T55" fmla="*/ 315 h 346"/>
              <a:gd name="T56" fmla="*/ 348 w 348"/>
              <a:gd name="T57" fmla="*/ 31 h 346"/>
              <a:gd name="T58" fmla="*/ 317 w 348"/>
              <a:gd name="T59" fmla="*/ 0 h 346"/>
              <a:gd name="T60" fmla="*/ 174 w 348"/>
              <a:gd name="T61" fmla="*/ 132 h 346"/>
              <a:gd name="T62" fmla="*/ 153 w 348"/>
              <a:gd name="T63" fmla="*/ 161 h 346"/>
              <a:gd name="T64" fmla="*/ 153 w 348"/>
              <a:gd name="T65" fmla="*/ 274 h 346"/>
              <a:gd name="T66" fmla="*/ 123 w 348"/>
              <a:gd name="T67" fmla="*/ 305 h 346"/>
              <a:gd name="T68" fmla="*/ 92 w 348"/>
              <a:gd name="T69" fmla="*/ 274 h 346"/>
              <a:gd name="T70" fmla="*/ 92 w 348"/>
              <a:gd name="T71" fmla="*/ 161 h 346"/>
              <a:gd name="T72" fmla="*/ 72 w 348"/>
              <a:gd name="T73" fmla="*/ 132 h 346"/>
              <a:gd name="T74" fmla="*/ 72 w 348"/>
              <a:gd name="T75" fmla="*/ 51 h 346"/>
              <a:gd name="T76" fmla="*/ 82 w 348"/>
              <a:gd name="T77" fmla="*/ 41 h 346"/>
              <a:gd name="T78" fmla="*/ 92 w 348"/>
              <a:gd name="T79" fmla="*/ 51 h 346"/>
              <a:gd name="T80" fmla="*/ 92 w 348"/>
              <a:gd name="T81" fmla="*/ 102 h 346"/>
              <a:gd name="T82" fmla="*/ 113 w 348"/>
              <a:gd name="T83" fmla="*/ 102 h 346"/>
              <a:gd name="T84" fmla="*/ 113 w 348"/>
              <a:gd name="T85" fmla="*/ 51 h 346"/>
              <a:gd name="T86" fmla="*/ 123 w 348"/>
              <a:gd name="T87" fmla="*/ 41 h 346"/>
              <a:gd name="T88" fmla="*/ 133 w 348"/>
              <a:gd name="T89" fmla="*/ 51 h 346"/>
              <a:gd name="T90" fmla="*/ 133 w 348"/>
              <a:gd name="T91" fmla="*/ 102 h 346"/>
              <a:gd name="T92" fmla="*/ 153 w 348"/>
              <a:gd name="T93" fmla="*/ 102 h 346"/>
              <a:gd name="T94" fmla="*/ 153 w 348"/>
              <a:gd name="T95" fmla="*/ 51 h 346"/>
              <a:gd name="T96" fmla="*/ 164 w 348"/>
              <a:gd name="T97" fmla="*/ 41 h 346"/>
              <a:gd name="T98" fmla="*/ 174 w 348"/>
              <a:gd name="T99" fmla="*/ 51 h 346"/>
              <a:gd name="T100" fmla="*/ 174 w 348"/>
              <a:gd name="T101" fmla="*/ 132 h 346"/>
              <a:gd name="T102" fmla="*/ 276 w 348"/>
              <a:gd name="T103" fmla="*/ 274 h 346"/>
              <a:gd name="T104" fmla="*/ 245 w 348"/>
              <a:gd name="T105" fmla="*/ 305 h 346"/>
              <a:gd name="T106" fmla="*/ 215 w 348"/>
              <a:gd name="T107" fmla="*/ 274 h 346"/>
              <a:gd name="T108" fmla="*/ 215 w 348"/>
              <a:gd name="T109" fmla="*/ 203 h 346"/>
              <a:gd name="T110" fmla="*/ 204 w 348"/>
              <a:gd name="T111" fmla="*/ 203 h 346"/>
              <a:gd name="T112" fmla="*/ 194 w 348"/>
              <a:gd name="T113" fmla="*/ 193 h 346"/>
              <a:gd name="T114" fmla="*/ 194 w 348"/>
              <a:gd name="T115" fmla="*/ 112 h 346"/>
              <a:gd name="T116" fmla="*/ 266 w 348"/>
              <a:gd name="T117" fmla="*/ 41 h 346"/>
              <a:gd name="T118" fmla="*/ 276 w 348"/>
              <a:gd name="T119" fmla="*/ 51 h 346"/>
              <a:gd name="T120" fmla="*/ 276 w 348"/>
              <a:gd name="T121" fmla="*/ 274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48" h="346">
                <a:moveTo>
                  <a:pt x="215" y="112"/>
                </a:moveTo>
                <a:cubicBezTo>
                  <a:pt x="215" y="183"/>
                  <a:pt x="215" y="183"/>
                  <a:pt x="215" y="183"/>
                </a:cubicBezTo>
                <a:cubicBezTo>
                  <a:pt x="225" y="183"/>
                  <a:pt x="225" y="183"/>
                  <a:pt x="225" y="183"/>
                </a:cubicBezTo>
                <a:cubicBezTo>
                  <a:pt x="230" y="183"/>
                  <a:pt x="235" y="187"/>
                  <a:pt x="235" y="193"/>
                </a:cubicBezTo>
                <a:cubicBezTo>
                  <a:pt x="235" y="274"/>
                  <a:pt x="235" y="274"/>
                  <a:pt x="235" y="274"/>
                </a:cubicBezTo>
                <a:cubicBezTo>
                  <a:pt x="235" y="280"/>
                  <a:pt x="239" y="284"/>
                  <a:pt x="244" y="284"/>
                </a:cubicBezTo>
                <a:cubicBezTo>
                  <a:pt x="250" y="284"/>
                  <a:pt x="254" y="280"/>
                  <a:pt x="254" y="274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31" y="67"/>
                  <a:pt x="215" y="88"/>
                  <a:pt x="215" y="112"/>
                </a:cubicBezTo>
                <a:close/>
                <a:moveTo>
                  <a:pt x="91" y="132"/>
                </a:moveTo>
                <a:cubicBezTo>
                  <a:pt x="91" y="137"/>
                  <a:pt x="96" y="142"/>
                  <a:pt x="102" y="142"/>
                </a:cubicBezTo>
                <a:cubicBezTo>
                  <a:pt x="107" y="142"/>
                  <a:pt x="112" y="146"/>
                  <a:pt x="112" y="152"/>
                </a:cubicBezTo>
                <a:cubicBezTo>
                  <a:pt x="112" y="274"/>
                  <a:pt x="112" y="274"/>
                  <a:pt x="112" y="274"/>
                </a:cubicBezTo>
                <a:cubicBezTo>
                  <a:pt x="112" y="280"/>
                  <a:pt x="117" y="284"/>
                  <a:pt x="122" y="284"/>
                </a:cubicBezTo>
                <a:cubicBezTo>
                  <a:pt x="128" y="284"/>
                  <a:pt x="133" y="280"/>
                  <a:pt x="133" y="274"/>
                </a:cubicBezTo>
                <a:cubicBezTo>
                  <a:pt x="133" y="152"/>
                  <a:pt x="133" y="152"/>
                  <a:pt x="133" y="152"/>
                </a:cubicBezTo>
                <a:cubicBezTo>
                  <a:pt x="133" y="146"/>
                  <a:pt x="137" y="142"/>
                  <a:pt x="143" y="142"/>
                </a:cubicBezTo>
                <a:cubicBezTo>
                  <a:pt x="149" y="142"/>
                  <a:pt x="153" y="137"/>
                  <a:pt x="153" y="132"/>
                </a:cubicBezTo>
                <a:cubicBezTo>
                  <a:pt x="153" y="121"/>
                  <a:pt x="153" y="121"/>
                  <a:pt x="153" y="121"/>
                </a:cubicBezTo>
                <a:cubicBezTo>
                  <a:pt x="91" y="121"/>
                  <a:pt x="91" y="121"/>
                  <a:pt x="91" y="121"/>
                </a:cubicBezTo>
                <a:lnTo>
                  <a:pt x="91" y="132"/>
                </a:lnTo>
                <a:close/>
                <a:moveTo>
                  <a:pt x="317" y="0"/>
                </a:moveTo>
                <a:cubicBezTo>
                  <a:pt x="30" y="0"/>
                  <a:pt x="30" y="0"/>
                  <a:pt x="30" y="0"/>
                </a:cubicBezTo>
                <a:cubicBezTo>
                  <a:pt x="13" y="0"/>
                  <a:pt x="0" y="14"/>
                  <a:pt x="0" y="31"/>
                </a:cubicBezTo>
                <a:cubicBezTo>
                  <a:pt x="0" y="315"/>
                  <a:pt x="0" y="315"/>
                  <a:pt x="0" y="315"/>
                </a:cubicBezTo>
                <a:cubicBezTo>
                  <a:pt x="0" y="332"/>
                  <a:pt x="13" y="346"/>
                  <a:pt x="30" y="346"/>
                </a:cubicBezTo>
                <a:cubicBezTo>
                  <a:pt x="317" y="346"/>
                  <a:pt x="317" y="346"/>
                  <a:pt x="317" y="346"/>
                </a:cubicBezTo>
                <a:cubicBezTo>
                  <a:pt x="334" y="346"/>
                  <a:pt x="348" y="332"/>
                  <a:pt x="348" y="315"/>
                </a:cubicBezTo>
                <a:cubicBezTo>
                  <a:pt x="348" y="31"/>
                  <a:pt x="348" y="31"/>
                  <a:pt x="348" y="31"/>
                </a:cubicBezTo>
                <a:cubicBezTo>
                  <a:pt x="348" y="14"/>
                  <a:pt x="334" y="0"/>
                  <a:pt x="317" y="0"/>
                </a:cubicBezTo>
                <a:close/>
                <a:moveTo>
                  <a:pt x="174" y="132"/>
                </a:moveTo>
                <a:cubicBezTo>
                  <a:pt x="174" y="145"/>
                  <a:pt x="166" y="157"/>
                  <a:pt x="153" y="161"/>
                </a:cubicBezTo>
                <a:cubicBezTo>
                  <a:pt x="153" y="274"/>
                  <a:pt x="153" y="274"/>
                  <a:pt x="153" y="274"/>
                </a:cubicBezTo>
                <a:cubicBezTo>
                  <a:pt x="153" y="291"/>
                  <a:pt x="140" y="305"/>
                  <a:pt x="123" y="305"/>
                </a:cubicBezTo>
                <a:cubicBezTo>
                  <a:pt x="106" y="305"/>
                  <a:pt x="92" y="291"/>
                  <a:pt x="92" y="274"/>
                </a:cubicBezTo>
                <a:cubicBezTo>
                  <a:pt x="92" y="161"/>
                  <a:pt x="92" y="161"/>
                  <a:pt x="92" y="161"/>
                </a:cubicBezTo>
                <a:cubicBezTo>
                  <a:pt x="80" y="157"/>
                  <a:pt x="72" y="145"/>
                  <a:pt x="72" y="132"/>
                </a:cubicBezTo>
                <a:cubicBezTo>
                  <a:pt x="72" y="51"/>
                  <a:pt x="72" y="51"/>
                  <a:pt x="72" y="51"/>
                </a:cubicBezTo>
                <a:cubicBezTo>
                  <a:pt x="72" y="46"/>
                  <a:pt x="76" y="41"/>
                  <a:pt x="82" y="41"/>
                </a:cubicBezTo>
                <a:cubicBezTo>
                  <a:pt x="88" y="41"/>
                  <a:pt x="92" y="46"/>
                  <a:pt x="92" y="51"/>
                </a:cubicBezTo>
                <a:cubicBezTo>
                  <a:pt x="92" y="102"/>
                  <a:pt x="92" y="102"/>
                  <a:pt x="92" y="102"/>
                </a:cubicBezTo>
                <a:cubicBezTo>
                  <a:pt x="113" y="102"/>
                  <a:pt x="113" y="102"/>
                  <a:pt x="113" y="102"/>
                </a:cubicBezTo>
                <a:cubicBezTo>
                  <a:pt x="113" y="51"/>
                  <a:pt x="113" y="51"/>
                  <a:pt x="113" y="51"/>
                </a:cubicBezTo>
                <a:cubicBezTo>
                  <a:pt x="113" y="46"/>
                  <a:pt x="117" y="41"/>
                  <a:pt x="123" y="41"/>
                </a:cubicBezTo>
                <a:cubicBezTo>
                  <a:pt x="128" y="41"/>
                  <a:pt x="133" y="46"/>
                  <a:pt x="133" y="51"/>
                </a:cubicBezTo>
                <a:cubicBezTo>
                  <a:pt x="133" y="102"/>
                  <a:pt x="133" y="102"/>
                  <a:pt x="133" y="102"/>
                </a:cubicBezTo>
                <a:cubicBezTo>
                  <a:pt x="153" y="102"/>
                  <a:pt x="153" y="102"/>
                  <a:pt x="153" y="102"/>
                </a:cubicBezTo>
                <a:cubicBezTo>
                  <a:pt x="153" y="51"/>
                  <a:pt x="153" y="51"/>
                  <a:pt x="153" y="51"/>
                </a:cubicBezTo>
                <a:cubicBezTo>
                  <a:pt x="153" y="46"/>
                  <a:pt x="158" y="41"/>
                  <a:pt x="164" y="41"/>
                </a:cubicBezTo>
                <a:cubicBezTo>
                  <a:pt x="169" y="41"/>
                  <a:pt x="174" y="46"/>
                  <a:pt x="174" y="51"/>
                </a:cubicBezTo>
                <a:lnTo>
                  <a:pt x="174" y="132"/>
                </a:lnTo>
                <a:close/>
                <a:moveTo>
                  <a:pt x="276" y="274"/>
                </a:moveTo>
                <a:cubicBezTo>
                  <a:pt x="276" y="291"/>
                  <a:pt x="262" y="305"/>
                  <a:pt x="245" y="305"/>
                </a:cubicBezTo>
                <a:cubicBezTo>
                  <a:pt x="228" y="305"/>
                  <a:pt x="215" y="291"/>
                  <a:pt x="215" y="274"/>
                </a:cubicBezTo>
                <a:cubicBezTo>
                  <a:pt x="215" y="203"/>
                  <a:pt x="215" y="203"/>
                  <a:pt x="215" y="203"/>
                </a:cubicBezTo>
                <a:cubicBezTo>
                  <a:pt x="204" y="203"/>
                  <a:pt x="204" y="203"/>
                  <a:pt x="204" y="203"/>
                </a:cubicBezTo>
                <a:cubicBezTo>
                  <a:pt x="199" y="203"/>
                  <a:pt x="194" y="199"/>
                  <a:pt x="194" y="193"/>
                </a:cubicBezTo>
                <a:cubicBezTo>
                  <a:pt x="194" y="112"/>
                  <a:pt x="194" y="112"/>
                  <a:pt x="194" y="112"/>
                </a:cubicBezTo>
                <a:cubicBezTo>
                  <a:pt x="194" y="73"/>
                  <a:pt x="226" y="41"/>
                  <a:pt x="266" y="41"/>
                </a:cubicBezTo>
                <a:cubicBezTo>
                  <a:pt x="271" y="41"/>
                  <a:pt x="276" y="46"/>
                  <a:pt x="276" y="51"/>
                </a:cubicBezTo>
                <a:lnTo>
                  <a:pt x="276" y="27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42" name="Freeform 45">
            <a:extLst>
              <a:ext uri="{FF2B5EF4-FFF2-40B4-BE49-F238E27FC236}">
                <a16:creationId xmlns:a16="http://schemas.microsoft.com/office/drawing/2014/main" id="{324D3923-4F3E-D5A8-1F70-B35CEC4261DC}"/>
              </a:ext>
            </a:extLst>
          </p:cNvPr>
          <p:cNvSpPr>
            <a:spLocks noEditPoints="1"/>
          </p:cNvSpPr>
          <p:nvPr/>
        </p:nvSpPr>
        <p:spPr bwMode="auto">
          <a:xfrm>
            <a:off x="9573751" y="2478151"/>
            <a:ext cx="272796" cy="265176"/>
          </a:xfrm>
          <a:custGeom>
            <a:avLst/>
            <a:gdLst>
              <a:gd name="T0" fmla="*/ 317 w 358"/>
              <a:gd name="T1" fmla="*/ 257 h 348"/>
              <a:gd name="T2" fmla="*/ 166 w 358"/>
              <a:gd name="T3" fmla="*/ 191 h 348"/>
              <a:gd name="T4" fmla="*/ 159 w 358"/>
              <a:gd name="T5" fmla="*/ 185 h 348"/>
              <a:gd name="T6" fmla="*/ 152 w 358"/>
              <a:gd name="T7" fmla="*/ 174 h 348"/>
              <a:gd name="T8" fmla="*/ 70 w 358"/>
              <a:gd name="T9" fmla="*/ 47 h 348"/>
              <a:gd name="T10" fmla="*/ 63 w 358"/>
              <a:gd name="T11" fmla="*/ 44 h 348"/>
              <a:gd name="T12" fmla="*/ 57 w 358"/>
              <a:gd name="T13" fmla="*/ 46 h 348"/>
              <a:gd name="T14" fmla="*/ 0 w 358"/>
              <a:gd name="T15" fmla="*/ 174 h 348"/>
              <a:gd name="T16" fmla="*/ 175 w 358"/>
              <a:gd name="T17" fmla="*/ 348 h 348"/>
              <a:gd name="T18" fmla="*/ 241 w 358"/>
              <a:gd name="T19" fmla="*/ 335 h 348"/>
              <a:gd name="T20" fmla="*/ 320 w 358"/>
              <a:gd name="T21" fmla="*/ 270 h 348"/>
              <a:gd name="T22" fmla="*/ 317 w 358"/>
              <a:gd name="T23" fmla="*/ 257 h 348"/>
              <a:gd name="T24" fmla="*/ 164 w 358"/>
              <a:gd name="T25" fmla="*/ 155 h 348"/>
              <a:gd name="T26" fmla="*/ 170 w 358"/>
              <a:gd name="T27" fmla="*/ 158 h 348"/>
              <a:gd name="T28" fmla="*/ 174 w 358"/>
              <a:gd name="T29" fmla="*/ 156 h 348"/>
              <a:gd name="T30" fmla="*/ 281 w 358"/>
              <a:gd name="T31" fmla="*/ 48 h 348"/>
              <a:gd name="T32" fmla="*/ 280 w 358"/>
              <a:gd name="T33" fmla="*/ 36 h 348"/>
              <a:gd name="T34" fmla="*/ 174 w 358"/>
              <a:gd name="T35" fmla="*/ 0 h 348"/>
              <a:gd name="T36" fmla="*/ 88 w 358"/>
              <a:gd name="T37" fmla="*/ 22 h 348"/>
              <a:gd name="T38" fmla="*/ 85 w 358"/>
              <a:gd name="T39" fmla="*/ 34 h 348"/>
              <a:gd name="T40" fmla="*/ 164 w 358"/>
              <a:gd name="T41" fmla="*/ 155 h 348"/>
              <a:gd name="T42" fmla="*/ 307 w 358"/>
              <a:gd name="T43" fmla="*/ 63 h 348"/>
              <a:gd name="T44" fmla="*/ 301 w 358"/>
              <a:gd name="T45" fmla="*/ 60 h 348"/>
              <a:gd name="T46" fmla="*/ 295 w 358"/>
              <a:gd name="T47" fmla="*/ 62 h 348"/>
              <a:gd name="T48" fmla="*/ 191 w 358"/>
              <a:gd name="T49" fmla="*/ 170 h 348"/>
              <a:gd name="T50" fmla="*/ 193 w 358"/>
              <a:gd name="T51" fmla="*/ 180 h 348"/>
              <a:gd name="T52" fmla="*/ 325 w 358"/>
              <a:gd name="T53" fmla="*/ 240 h 348"/>
              <a:gd name="T54" fmla="*/ 328 w 358"/>
              <a:gd name="T55" fmla="*/ 240 h 348"/>
              <a:gd name="T56" fmla="*/ 336 w 358"/>
              <a:gd name="T57" fmla="*/ 235 h 348"/>
              <a:gd name="T58" fmla="*/ 307 w 358"/>
              <a:gd name="T59" fmla="*/ 6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58" h="348">
                <a:moveTo>
                  <a:pt x="317" y="257"/>
                </a:moveTo>
                <a:cubicBezTo>
                  <a:pt x="166" y="191"/>
                  <a:pt x="166" y="191"/>
                  <a:pt x="166" y="191"/>
                </a:cubicBezTo>
                <a:cubicBezTo>
                  <a:pt x="163" y="190"/>
                  <a:pt x="161" y="188"/>
                  <a:pt x="159" y="185"/>
                </a:cubicBezTo>
                <a:cubicBezTo>
                  <a:pt x="152" y="174"/>
                  <a:pt x="152" y="174"/>
                  <a:pt x="152" y="174"/>
                </a:cubicBezTo>
                <a:cubicBezTo>
                  <a:pt x="70" y="47"/>
                  <a:pt x="70" y="47"/>
                  <a:pt x="70" y="47"/>
                </a:cubicBezTo>
                <a:cubicBezTo>
                  <a:pt x="68" y="45"/>
                  <a:pt x="65" y="44"/>
                  <a:pt x="63" y="44"/>
                </a:cubicBezTo>
                <a:cubicBezTo>
                  <a:pt x="61" y="44"/>
                  <a:pt x="59" y="44"/>
                  <a:pt x="57" y="46"/>
                </a:cubicBezTo>
                <a:cubicBezTo>
                  <a:pt x="21" y="78"/>
                  <a:pt x="0" y="125"/>
                  <a:pt x="0" y="174"/>
                </a:cubicBezTo>
                <a:cubicBezTo>
                  <a:pt x="0" y="270"/>
                  <a:pt x="78" y="348"/>
                  <a:pt x="175" y="348"/>
                </a:cubicBezTo>
                <a:cubicBezTo>
                  <a:pt x="197" y="348"/>
                  <a:pt x="220" y="344"/>
                  <a:pt x="241" y="335"/>
                </a:cubicBezTo>
                <a:cubicBezTo>
                  <a:pt x="273" y="322"/>
                  <a:pt x="301" y="299"/>
                  <a:pt x="320" y="270"/>
                </a:cubicBezTo>
                <a:cubicBezTo>
                  <a:pt x="323" y="265"/>
                  <a:pt x="321" y="259"/>
                  <a:pt x="317" y="257"/>
                </a:cubicBezTo>
                <a:close/>
                <a:moveTo>
                  <a:pt x="164" y="155"/>
                </a:moveTo>
                <a:cubicBezTo>
                  <a:pt x="166" y="157"/>
                  <a:pt x="168" y="158"/>
                  <a:pt x="170" y="158"/>
                </a:cubicBezTo>
                <a:cubicBezTo>
                  <a:pt x="171" y="158"/>
                  <a:pt x="173" y="157"/>
                  <a:pt x="174" y="156"/>
                </a:cubicBezTo>
                <a:cubicBezTo>
                  <a:pt x="281" y="48"/>
                  <a:pt x="281" y="48"/>
                  <a:pt x="281" y="48"/>
                </a:cubicBezTo>
                <a:cubicBezTo>
                  <a:pt x="284" y="44"/>
                  <a:pt x="284" y="39"/>
                  <a:pt x="280" y="36"/>
                </a:cubicBezTo>
                <a:cubicBezTo>
                  <a:pt x="249" y="12"/>
                  <a:pt x="212" y="0"/>
                  <a:pt x="174" y="0"/>
                </a:cubicBezTo>
                <a:cubicBezTo>
                  <a:pt x="145" y="0"/>
                  <a:pt x="115" y="7"/>
                  <a:pt x="88" y="22"/>
                </a:cubicBezTo>
                <a:cubicBezTo>
                  <a:pt x="84" y="25"/>
                  <a:pt x="83" y="30"/>
                  <a:pt x="85" y="34"/>
                </a:cubicBezTo>
                <a:lnTo>
                  <a:pt x="164" y="155"/>
                </a:lnTo>
                <a:close/>
                <a:moveTo>
                  <a:pt x="307" y="63"/>
                </a:moveTo>
                <a:cubicBezTo>
                  <a:pt x="306" y="61"/>
                  <a:pt x="303" y="60"/>
                  <a:pt x="301" y="60"/>
                </a:cubicBezTo>
                <a:cubicBezTo>
                  <a:pt x="299" y="60"/>
                  <a:pt x="297" y="60"/>
                  <a:pt x="295" y="62"/>
                </a:cubicBezTo>
                <a:cubicBezTo>
                  <a:pt x="191" y="170"/>
                  <a:pt x="191" y="170"/>
                  <a:pt x="191" y="170"/>
                </a:cubicBezTo>
                <a:cubicBezTo>
                  <a:pt x="188" y="173"/>
                  <a:pt x="189" y="179"/>
                  <a:pt x="193" y="180"/>
                </a:cubicBezTo>
                <a:cubicBezTo>
                  <a:pt x="325" y="240"/>
                  <a:pt x="325" y="240"/>
                  <a:pt x="325" y="240"/>
                </a:cubicBezTo>
                <a:cubicBezTo>
                  <a:pt x="326" y="240"/>
                  <a:pt x="327" y="240"/>
                  <a:pt x="328" y="240"/>
                </a:cubicBezTo>
                <a:cubicBezTo>
                  <a:pt x="332" y="240"/>
                  <a:pt x="335" y="238"/>
                  <a:pt x="336" y="235"/>
                </a:cubicBezTo>
                <a:cubicBezTo>
                  <a:pt x="358" y="176"/>
                  <a:pt x="347" y="111"/>
                  <a:pt x="307" y="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43" name="Freeform 46">
            <a:extLst>
              <a:ext uri="{FF2B5EF4-FFF2-40B4-BE49-F238E27FC236}">
                <a16:creationId xmlns:a16="http://schemas.microsoft.com/office/drawing/2014/main" id="{78AB53B7-EB28-C77F-D42B-3C109A99FACE}"/>
              </a:ext>
            </a:extLst>
          </p:cNvPr>
          <p:cNvSpPr>
            <a:spLocks noEditPoints="1"/>
          </p:cNvSpPr>
          <p:nvPr/>
        </p:nvSpPr>
        <p:spPr bwMode="auto">
          <a:xfrm>
            <a:off x="7912972" y="2478151"/>
            <a:ext cx="236982" cy="265176"/>
          </a:xfrm>
          <a:custGeom>
            <a:avLst/>
            <a:gdLst>
              <a:gd name="T0" fmla="*/ 278 w 311"/>
              <a:gd name="T1" fmla="*/ 20 h 348"/>
              <a:gd name="T2" fmla="*/ 288 w 311"/>
              <a:gd name="T3" fmla="*/ 31 h 348"/>
              <a:gd name="T4" fmla="*/ 278 w 311"/>
              <a:gd name="T5" fmla="*/ 41 h 348"/>
              <a:gd name="T6" fmla="*/ 33 w 311"/>
              <a:gd name="T7" fmla="*/ 41 h 348"/>
              <a:gd name="T8" fmla="*/ 22 w 311"/>
              <a:gd name="T9" fmla="*/ 31 h 348"/>
              <a:gd name="T10" fmla="*/ 33 w 311"/>
              <a:gd name="T11" fmla="*/ 20 h 348"/>
              <a:gd name="T12" fmla="*/ 278 w 311"/>
              <a:gd name="T13" fmla="*/ 20 h 348"/>
              <a:gd name="T14" fmla="*/ 278 w 311"/>
              <a:gd name="T15" fmla="*/ 205 h 348"/>
              <a:gd name="T16" fmla="*/ 288 w 311"/>
              <a:gd name="T17" fmla="*/ 215 h 348"/>
              <a:gd name="T18" fmla="*/ 278 w 311"/>
              <a:gd name="T19" fmla="*/ 225 h 348"/>
              <a:gd name="T20" fmla="*/ 33 w 311"/>
              <a:gd name="T21" fmla="*/ 225 h 348"/>
              <a:gd name="T22" fmla="*/ 22 w 311"/>
              <a:gd name="T23" fmla="*/ 215 h 348"/>
              <a:gd name="T24" fmla="*/ 33 w 311"/>
              <a:gd name="T25" fmla="*/ 205 h 348"/>
              <a:gd name="T26" fmla="*/ 278 w 311"/>
              <a:gd name="T27" fmla="*/ 205 h 348"/>
              <a:gd name="T28" fmla="*/ 32 w 311"/>
              <a:gd name="T29" fmla="*/ 0 h 348"/>
              <a:gd name="T30" fmla="*/ 2 w 311"/>
              <a:gd name="T31" fmla="*/ 25 h 348"/>
              <a:gd name="T32" fmla="*/ 22 w 311"/>
              <a:gd name="T33" fmla="*/ 59 h 348"/>
              <a:gd name="T34" fmla="*/ 22 w 311"/>
              <a:gd name="T35" fmla="*/ 186 h 348"/>
              <a:gd name="T36" fmla="*/ 2 w 311"/>
              <a:gd name="T37" fmla="*/ 215 h 348"/>
              <a:gd name="T38" fmla="*/ 33 w 311"/>
              <a:gd name="T39" fmla="*/ 245 h 348"/>
              <a:gd name="T40" fmla="*/ 122 w 311"/>
              <a:gd name="T41" fmla="*/ 245 h 348"/>
              <a:gd name="T42" fmla="*/ 45 w 311"/>
              <a:gd name="T43" fmla="*/ 331 h 348"/>
              <a:gd name="T44" fmla="*/ 46 w 311"/>
              <a:gd name="T45" fmla="*/ 345 h 348"/>
              <a:gd name="T46" fmla="*/ 53 w 311"/>
              <a:gd name="T47" fmla="*/ 348 h 348"/>
              <a:gd name="T48" fmla="*/ 61 w 311"/>
              <a:gd name="T49" fmla="*/ 345 h 348"/>
              <a:gd name="T50" fmla="*/ 145 w 311"/>
              <a:gd name="T51" fmla="*/ 250 h 348"/>
              <a:gd name="T52" fmla="*/ 145 w 311"/>
              <a:gd name="T53" fmla="*/ 338 h 348"/>
              <a:gd name="T54" fmla="*/ 155 w 311"/>
              <a:gd name="T55" fmla="*/ 348 h 348"/>
              <a:gd name="T56" fmla="*/ 166 w 311"/>
              <a:gd name="T57" fmla="*/ 338 h 348"/>
              <a:gd name="T58" fmla="*/ 166 w 311"/>
              <a:gd name="T59" fmla="*/ 250 h 348"/>
              <a:gd name="T60" fmla="*/ 250 w 311"/>
              <a:gd name="T61" fmla="*/ 345 h 348"/>
              <a:gd name="T62" fmla="*/ 258 w 311"/>
              <a:gd name="T63" fmla="*/ 348 h 348"/>
              <a:gd name="T64" fmla="*/ 264 w 311"/>
              <a:gd name="T65" fmla="*/ 345 h 348"/>
              <a:gd name="T66" fmla="*/ 265 w 311"/>
              <a:gd name="T67" fmla="*/ 331 h 348"/>
              <a:gd name="T68" fmla="*/ 189 w 311"/>
              <a:gd name="T69" fmla="*/ 245 h 348"/>
              <a:gd name="T70" fmla="*/ 278 w 311"/>
              <a:gd name="T71" fmla="*/ 245 h 348"/>
              <a:gd name="T72" fmla="*/ 308 w 311"/>
              <a:gd name="T73" fmla="*/ 220 h 348"/>
              <a:gd name="T74" fmla="*/ 288 w 311"/>
              <a:gd name="T75" fmla="*/ 186 h 348"/>
              <a:gd name="T76" fmla="*/ 288 w 311"/>
              <a:gd name="T77" fmla="*/ 59 h 348"/>
              <a:gd name="T78" fmla="*/ 308 w 311"/>
              <a:gd name="T79" fmla="*/ 25 h 348"/>
              <a:gd name="T80" fmla="*/ 278 w 311"/>
              <a:gd name="T81" fmla="*/ 0 h 348"/>
              <a:gd name="T82" fmla="*/ 278 w 311"/>
              <a:gd name="T83" fmla="*/ 0 h 348"/>
              <a:gd name="T84" fmla="*/ 33 w 311"/>
              <a:gd name="T85" fmla="*/ 0 h 348"/>
              <a:gd name="T86" fmla="*/ 32 w 311"/>
              <a:gd name="T87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11" h="348">
                <a:moveTo>
                  <a:pt x="278" y="20"/>
                </a:moveTo>
                <a:cubicBezTo>
                  <a:pt x="284" y="20"/>
                  <a:pt x="288" y="25"/>
                  <a:pt x="288" y="31"/>
                </a:cubicBezTo>
                <a:cubicBezTo>
                  <a:pt x="288" y="36"/>
                  <a:pt x="284" y="41"/>
                  <a:pt x="278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27" y="41"/>
                  <a:pt x="22" y="36"/>
                  <a:pt x="22" y="31"/>
                </a:cubicBezTo>
                <a:cubicBezTo>
                  <a:pt x="22" y="25"/>
                  <a:pt x="27" y="20"/>
                  <a:pt x="33" y="20"/>
                </a:cubicBezTo>
                <a:lnTo>
                  <a:pt x="278" y="20"/>
                </a:lnTo>
                <a:close/>
                <a:moveTo>
                  <a:pt x="278" y="205"/>
                </a:moveTo>
                <a:cubicBezTo>
                  <a:pt x="284" y="205"/>
                  <a:pt x="288" y="209"/>
                  <a:pt x="288" y="215"/>
                </a:cubicBezTo>
                <a:cubicBezTo>
                  <a:pt x="288" y="220"/>
                  <a:pt x="284" y="225"/>
                  <a:pt x="278" y="225"/>
                </a:cubicBezTo>
                <a:cubicBezTo>
                  <a:pt x="33" y="225"/>
                  <a:pt x="33" y="225"/>
                  <a:pt x="33" y="225"/>
                </a:cubicBezTo>
                <a:cubicBezTo>
                  <a:pt x="27" y="225"/>
                  <a:pt x="22" y="220"/>
                  <a:pt x="22" y="215"/>
                </a:cubicBezTo>
                <a:cubicBezTo>
                  <a:pt x="22" y="209"/>
                  <a:pt x="27" y="205"/>
                  <a:pt x="33" y="205"/>
                </a:cubicBezTo>
                <a:lnTo>
                  <a:pt x="278" y="205"/>
                </a:lnTo>
                <a:close/>
                <a:moveTo>
                  <a:pt x="32" y="0"/>
                </a:moveTo>
                <a:cubicBezTo>
                  <a:pt x="18" y="0"/>
                  <a:pt x="5" y="11"/>
                  <a:pt x="2" y="25"/>
                </a:cubicBezTo>
                <a:cubicBezTo>
                  <a:pt x="0" y="40"/>
                  <a:pt x="8" y="54"/>
                  <a:pt x="22" y="59"/>
                </a:cubicBezTo>
                <a:cubicBezTo>
                  <a:pt x="22" y="186"/>
                  <a:pt x="22" y="186"/>
                  <a:pt x="22" y="186"/>
                </a:cubicBezTo>
                <a:cubicBezTo>
                  <a:pt x="10" y="190"/>
                  <a:pt x="2" y="202"/>
                  <a:pt x="2" y="215"/>
                </a:cubicBezTo>
                <a:cubicBezTo>
                  <a:pt x="2" y="232"/>
                  <a:pt x="16" y="245"/>
                  <a:pt x="33" y="245"/>
                </a:cubicBezTo>
                <a:cubicBezTo>
                  <a:pt x="122" y="245"/>
                  <a:pt x="122" y="245"/>
                  <a:pt x="122" y="245"/>
                </a:cubicBezTo>
                <a:cubicBezTo>
                  <a:pt x="45" y="331"/>
                  <a:pt x="45" y="331"/>
                  <a:pt x="45" y="331"/>
                </a:cubicBezTo>
                <a:cubicBezTo>
                  <a:pt x="42" y="335"/>
                  <a:pt x="42" y="342"/>
                  <a:pt x="46" y="345"/>
                </a:cubicBezTo>
                <a:cubicBezTo>
                  <a:pt x="48" y="347"/>
                  <a:pt x="51" y="348"/>
                  <a:pt x="53" y="348"/>
                </a:cubicBezTo>
                <a:cubicBezTo>
                  <a:pt x="56" y="348"/>
                  <a:pt x="59" y="347"/>
                  <a:pt x="61" y="345"/>
                </a:cubicBezTo>
                <a:cubicBezTo>
                  <a:pt x="145" y="250"/>
                  <a:pt x="145" y="250"/>
                  <a:pt x="145" y="250"/>
                </a:cubicBezTo>
                <a:cubicBezTo>
                  <a:pt x="145" y="338"/>
                  <a:pt x="145" y="338"/>
                  <a:pt x="145" y="338"/>
                </a:cubicBezTo>
                <a:cubicBezTo>
                  <a:pt x="145" y="343"/>
                  <a:pt x="150" y="348"/>
                  <a:pt x="155" y="348"/>
                </a:cubicBezTo>
                <a:cubicBezTo>
                  <a:pt x="161" y="348"/>
                  <a:pt x="166" y="343"/>
                  <a:pt x="166" y="338"/>
                </a:cubicBezTo>
                <a:cubicBezTo>
                  <a:pt x="166" y="250"/>
                  <a:pt x="166" y="250"/>
                  <a:pt x="166" y="250"/>
                </a:cubicBezTo>
                <a:cubicBezTo>
                  <a:pt x="250" y="345"/>
                  <a:pt x="250" y="345"/>
                  <a:pt x="250" y="345"/>
                </a:cubicBezTo>
                <a:cubicBezTo>
                  <a:pt x="252" y="347"/>
                  <a:pt x="255" y="348"/>
                  <a:pt x="258" y="348"/>
                </a:cubicBezTo>
                <a:cubicBezTo>
                  <a:pt x="260" y="348"/>
                  <a:pt x="262" y="347"/>
                  <a:pt x="264" y="345"/>
                </a:cubicBezTo>
                <a:cubicBezTo>
                  <a:pt x="269" y="342"/>
                  <a:pt x="269" y="335"/>
                  <a:pt x="265" y="331"/>
                </a:cubicBezTo>
                <a:cubicBezTo>
                  <a:pt x="189" y="245"/>
                  <a:pt x="189" y="245"/>
                  <a:pt x="189" y="245"/>
                </a:cubicBezTo>
                <a:cubicBezTo>
                  <a:pt x="278" y="245"/>
                  <a:pt x="278" y="245"/>
                  <a:pt x="278" y="245"/>
                </a:cubicBezTo>
                <a:cubicBezTo>
                  <a:pt x="293" y="245"/>
                  <a:pt x="306" y="235"/>
                  <a:pt x="308" y="220"/>
                </a:cubicBezTo>
                <a:cubicBezTo>
                  <a:pt x="311" y="205"/>
                  <a:pt x="302" y="191"/>
                  <a:pt x="288" y="186"/>
                </a:cubicBezTo>
                <a:cubicBezTo>
                  <a:pt x="288" y="59"/>
                  <a:pt x="288" y="59"/>
                  <a:pt x="288" y="59"/>
                </a:cubicBezTo>
                <a:cubicBezTo>
                  <a:pt x="302" y="54"/>
                  <a:pt x="311" y="40"/>
                  <a:pt x="308" y="25"/>
                </a:cubicBezTo>
                <a:cubicBezTo>
                  <a:pt x="306" y="11"/>
                  <a:pt x="293" y="0"/>
                  <a:pt x="278" y="0"/>
                </a:cubicBezTo>
                <a:cubicBezTo>
                  <a:pt x="278" y="0"/>
                  <a:pt x="278" y="0"/>
                  <a:pt x="278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2" y="0"/>
                  <a:pt x="3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id="{FE5B1E47-302E-FF90-9A4F-1A848CA11D45}"/>
              </a:ext>
            </a:extLst>
          </p:cNvPr>
          <p:cNvSpPr>
            <a:spLocks noEditPoints="1"/>
          </p:cNvSpPr>
          <p:nvPr/>
        </p:nvSpPr>
        <p:spPr bwMode="auto">
          <a:xfrm>
            <a:off x="9015586" y="2478913"/>
            <a:ext cx="264795" cy="263652"/>
          </a:xfrm>
          <a:custGeom>
            <a:avLst/>
            <a:gdLst>
              <a:gd name="T0" fmla="*/ 322 w 348"/>
              <a:gd name="T1" fmla="*/ 139 h 346"/>
              <a:gd name="T2" fmla="*/ 312 w 348"/>
              <a:gd name="T3" fmla="*/ 79 h 346"/>
              <a:gd name="T4" fmla="*/ 281 w 348"/>
              <a:gd name="T5" fmla="*/ 38 h 346"/>
              <a:gd name="T6" fmla="*/ 269 w 348"/>
              <a:gd name="T7" fmla="*/ 36 h 346"/>
              <a:gd name="T8" fmla="*/ 208 w 348"/>
              <a:gd name="T9" fmla="*/ 26 h 346"/>
              <a:gd name="T10" fmla="*/ 194 w 348"/>
              <a:gd name="T11" fmla="*/ 0 h 346"/>
              <a:gd name="T12" fmla="*/ 143 w 348"/>
              <a:gd name="T13" fmla="*/ 8 h 346"/>
              <a:gd name="T14" fmla="*/ 92 w 348"/>
              <a:gd name="T15" fmla="*/ 45 h 346"/>
              <a:gd name="T16" fmla="*/ 72 w 348"/>
              <a:gd name="T17" fmla="*/ 35 h 346"/>
              <a:gd name="T18" fmla="*/ 36 w 348"/>
              <a:gd name="T19" fmla="*/ 66 h 346"/>
              <a:gd name="T20" fmla="*/ 43 w 348"/>
              <a:gd name="T21" fmla="*/ 93 h 346"/>
              <a:gd name="T22" fmla="*/ 8 w 348"/>
              <a:gd name="T23" fmla="*/ 144 h 346"/>
              <a:gd name="T24" fmla="*/ 0 w 348"/>
              <a:gd name="T25" fmla="*/ 194 h 346"/>
              <a:gd name="T26" fmla="*/ 24 w 348"/>
              <a:gd name="T27" fmla="*/ 208 h 346"/>
              <a:gd name="T28" fmla="*/ 35 w 348"/>
              <a:gd name="T29" fmla="*/ 269 h 346"/>
              <a:gd name="T30" fmla="*/ 65 w 348"/>
              <a:gd name="T31" fmla="*/ 310 h 346"/>
              <a:gd name="T32" fmla="*/ 77 w 348"/>
              <a:gd name="T33" fmla="*/ 311 h 346"/>
              <a:gd name="T34" fmla="*/ 139 w 348"/>
              <a:gd name="T35" fmla="*/ 322 h 346"/>
              <a:gd name="T36" fmla="*/ 153 w 348"/>
              <a:gd name="T37" fmla="*/ 346 h 346"/>
              <a:gd name="T38" fmla="*/ 203 w 348"/>
              <a:gd name="T39" fmla="*/ 338 h 346"/>
              <a:gd name="T40" fmla="*/ 254 w 348"/>
              <a:gd name="T41" fmla="*/ 303 h 346"/>
              <a:gd name="T42" fmla="*/ 274 w 348"/>
              <a:gd name="T43" fmla="*/ 313 h 346"/>
              <a:gd name="T44" fmla="*/ 310 w 348"/>
              <a:gd name="T45" fmla="*/ 281 h 346"/>
              <a:gd name="T46" fmla="*/ 303 w 348"/>
              <a:gd name="T47" fmla="*/ 254 h 346"/>
              <a:gd name="T48" fmla="*/ 340 w 348"/>
              <a:gd name="T49" fmla="*/ 204 h 346"/>
              <a:gd name="T50" fmla="*/ 348 w 348"/>
              <a:gd name="T51" fmla="*/ 153 h 346"/>
              <a:gd name="T52" fmla="*/ 173 w 348"/>
              <a:gd name="T53" fmla="*/ 265 h 346"/>
              <a:gd name="T54" fmla="*/ 173 w 348"/>
              <a:gd name="T55" fmla="*/ 83 h 346"/>
              <a:gd name="T56" fmla="*/ 173 w 348"/>
              <a:gd name="T57" fmla="*/ 265 h 346"/>
              <a:gd name="T58" fmla="*/ 107 w 348"/>
              <a:gd name="T59" fmla="*/ 147 h 346"/>
              <a:gd name="T60" fmla="*/ 173 w 348"/>
              <a:gd name="T61" fmla="*/ 245 h 346"/>
              <a:gd name="T62" fmla="*/ 245 w 348"/>
              <a:gd name="T63" fmla="*/ 174 h 346"/>
              <a:gd name="T64" fmla="*/ 173 w 348"/>
              <a:gd name="T65" fmla="*/ 225 h 346"/>
              <a:gd name="T66" fmla="*/ 137 w 348"/>
              <a:gd name="T67" fmla="*/ 138 h 346"/>
              <a:gd name="T68" fmla="*/ 193 w 348"/>
              <a:gd name="T69" fmla="*/ 127 h 346"/>
              <a:gd name="T70" fmla="*/ 173 w 348"/>
              <a:gd name="T71" fmla="*/ 225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48" h="346">
                <a:moveTo>
                  <a:pt x="340" y="144"/>
                </a:moveTo>
                <a:cubicBezTo>
                  <a:pt x="322" y="139"/>
                  <a:pt x="322" y="139"/>
                  <a:pt x="322" y="139"/>
                </a:cubicBezTo>
                <a:cubicBezTo>
                  <a:pt x="318" y="123"/>
                  <a:pt x="312" y="107"/>
                  <a:pt x="303" y="93"/>
                </a:cubicBezTo>
                <a:cubicBezTo>
                  <a:pt x="312" y="79"/>
                  <a:pt x="312" y="79"/>
                  <a:pt x="312" y="79"/>
                </a:cubicBezTo>
                <a:cubicBezTo>
                  <a:pt x="314" y="75"/>
                  <a:pt x="313" y="70"/>
                  <a:pt x="310" y="66"/>
                </a:cubicBezTo>
                <a:cubicBezTo>
                  <a:pt x="281" y="38"/>
                  <a:pt x="281" y="38"/>
                  <a:pt x="281" y="38"/>
                </a:cubicBezTo>
                <a:cubicBezTo>
                  <a:pt x="279" y="36"/>
                  <a:pt x="277" y="35"/>
                  <a:pt x="274" y="35"/>
                </a:cubicBezTo>
                <a:cubicBezTo>
                  <a:pt x="272" y="35"/>
                  <a:pt x="270" y="35"/>
                  <a:pt x="269" y="36"/>
                </a:cubicBezTo>
                <a:cubicBezTo>
                  <a:pt x="254" y="45"/>
                  <a:pt x="254" y="45"/>
                  <a:pt x="254" y="45"/>
                </a:cubicBezTo>
                <a:cubicBezTo>
                  <a:pt x="240" y="36"/>
                  <a:pt x="224" y="29"/>
                  <a:pt x="208" y="26"/>
                </a:cubicBezTo>
                <a:cubicBezTo>
                  <a:pt x="203" y="8"/>
                  <a:pt x="203" y="8"/>
                  <a:pt x="203" y="8"/>
                </a:cubicBezTo>
                <a:cubicBezTo>
                  <a:pt x="202" y="3"/>
                  <a:pt x="198" y="0"/>
                  <a:pt x="194" y="0"/>
                </a:cubicBezTo>
                <a:cubicBezTo>
                  <a:pt x="153" y="0"/>
                  <a:pt x="153" y="0"/>
                  <a:pt x="153" y="0"/>
                </a:cubicBezTo>
                <a:cubicBezTo>
                  <a:pt x="148" y="0"/>
                  <a:pt x="144" y="3"/>
                  <a:pt x="143" y="8"/>
                </a:cubicBezTo>
                <a:cubicBezTo>
                  <a:pt x="139" y="26"/>
                  <a:pt x="139" y="26"/>
                  <a:pt x="139" y="26"/>
                </a:cubicBezTo>
                <a:cubicBezTo>
                  <a:pt x="122" y="29"/>
                  <a:pt x="106" y="36"/>
                  <a:pt x="92" y="45"/>
                </a:cubicBezTo>
                <a:cubicBezTo>
                  <a:pt x="77" y="36"/>
                  <a:pt x="77" y="36"/>
                  <a:pt x="77" y="36"/>
                </a:cubicBezTo>
                <a:cubicBezTo>
                  <a:pt x="76" y="35"/>
                  <a:pt x="74" y="35"/>
                  <a:pt x="72" y="35"/>
                </a:cubicBezTo>
                <a:cubicBezTo>
                  <a:pt x="70" y="35"/>
                  <a:pt x="67" y="36"/>
                  <a:pt x="65" y="38"/>
                </a:cubicBezTo>
                <a:cubicBezTo>
                  <a:pt x="36" y="66"/>
                  <a:pt x="36" y="66"/>
                  <a:pt x="36" y="66"/>
                </a:cubicBezTo>
                <a:cubicBezTo>
                  <a:pt x="33" y="69"/>
                  <a:pt x="32" y="75"/>
                  <a:pt x="35" y="79"/>
                </a:cubicBezTo>
                <a:cubicBezTo>
                  <a:pt x="43" y="93"/>
                  <a:pt x="43" y="93"/>
                  <a:pt x="43" y="93"/>
                </a:cubicBezTo>
                <a:cubicBezTo>
                  <a:pt x="34" y="107"/>
                  <a:pt x="28" y="123"/>
                  <a:pt x="24" y="139"/>
                </a:cubicBezTo>
                <a:cubicBezTo>
                  <a:pt x="8" y="144"/>
                  <a:pt x="8" y="144"/>
                  <a:pt x="8" y="144"/>
                </a:cubicBezTo>
                <a:cubicBezTo>
                  <a:pt x="3" y="145"/>
                  <a:pt x="0" y="149"/>
                  <a:pt x="0" y="153"/>
                </a:cubicBezTo>
                <a:cubicBezTo>
                  <a:pt x="0" y="194"/>
                  <a:pt x="0" y="194"/>
                  <a:pt x="0" y="194"/>
                </a:cubicBezTo>
                <a:cubicBezTo>
                  <a:pt x="0" y="199"/>
                  <a:pt x="3" y="203"/>
                  <a:pt x="8" y="204"/>
                </a:cubicBezTo>
                <a:cubicBezTo>
                  <a:pt x="24" y="208"/>
                  <a:pt x="24" y="208"/>
                  <a:pt x="24" y="208"/>
                </a:cubicBezTo>
                <a:cubicBezTo>
                  <a:pt x="28" y="224"/>
                  <a:pt x="34" y="240"/>
                  <a:pt x="43" y="254"/>
                </a:cubicBezTo>
                <a:cubicBezTo>
                  <a:pt x="35" y="269"/>
                  <a:pt x="35" y="269"/>
                  <a:pt x="35" y="269"/>
                </a:cubicBezTo>
                <a:cubicBezTo>
                  <a:pt x="32" y="273"/>
                  <a:pt x="33" y="278"/>
                  <a:pt x="36" y="281"/>
                </a:cubicBezTo>
                <a:cubicBezTo>
                  <a:pt x="65" y="310"/>
                  <a:pt x="65" y="310"/>
                  <a:pt x="65" y="310"/>
                </a:cubicBezTo>
                <a:cubicBezTo>
                  <a:pt x="67" y="312"/>
                  <a:pt x="70" y="313"/>
                  <a:pt x="72" y="313"/>
                </a:cubicBezTo>
                <a:cubicBezTo>
                  <a:pt x="74" y="313"/>
                  <a:pt x="76" y="312"/>
                  <a:pt x="77" y="311"/>
                </a:cubicBezTo>
                <a:cubicBezTo>
                  <a:pt x="92" y="303"/>
                  <a:pt x="92" y="303"/>
                  <a:pt x="92" y="303"/>
                </a:cubicBezTo>
                <a:cubicBezTo>
                  <a:pt x="106" y="311"/>
                  <a:pt x="122" y="318"/>
                  <a:pt x="139" y="322"/>
                </a:cubicBezTo>
                <a:cubicBezTo>
                  <a:pt x="143" y="338"/>
                  <a:pt x="143" y="338"/>
                  <a:pt x="143" y="338"/>
                </a:cubicBezTo>
                <a:cubicBezTo>
                  <a:pt x="144" y="343"/>
                  <a:pt x="148" y="346"/>
                  <a:pt x="153" y="346"/>
                </a:cubicBezTo>
                <a:cubicBezTo>
                  <a:pt x="194" y="346"/>
                  <a:pt x="194" y="346"/>
                  <a:pt x="194" y="346"/>
                </a:cubicBezTo>
                <a:cubicBezTo>
                  <a:pt x="198" y="346"/>
                  <a:pt x="202" y="343"/>
                  <a:pt x="203" y="338"/>
                </a:cubicBezTo>
                <a:cubicBezTo>
                  <a:pt x="208" y="322"/>
                  <a:pt x="208" y="322"/>
                  <a:pt x="208" y="322"/>
                </a:cubicBezTo>
                <a:cubicBezTo>
                  <a:pt x="224" y="318"/>
                  <a:pt x="240" y="311"/>
                  <a:pt x="254" y="303"/>
                </a:cubicBezTo>
                <a:cubicBezTo>
                  <a:pt x="269" y="311"/>
                  <a:pt x="269" y="311"/>
                  <a:pt x="269" y="311"/>
                </a:cubicBezTo>
                <a:cubicBezTo>
                  <a:pt x="270" y="312"/>
                  <a:pt x="272" y="313"/>
                  <a:pt x="274" y="313"/>
                </a:cubicBezTo>
                <a:cubicBezTo>
                  <a:pt x="277" y="313"/>
                  <a:pt x="279" y="312"/>
                  <a:pt x="281" y="310"/>
                </a:cubicBezTo>
                <a:cubicBezTo>
                  <a:pt x="310" y="281"/>
                  <a:pt x="310" y="281"/>
                  <a:pt x="310" y="281"/>
                </a:cubicBezTo>
                <a:cubicBezTo>
                  <a:pt x="313" y="278"/>
                  <a:pt x="314" y="273"/>
                  <a:pt x="312" y="269"/>
                </a:cubicBezTo>
                <a:cubicBezTo>
                  <a:pt x="303" y="254"/>
                  <a:pt x="303" y="254"/>
                  <a:pt x="303" y="254"/>
                </a:cubicBezTo>
                <a:cubicBezTo>
                  <a:pt x="312" y="240"/>
                  <a:pt x="318" y="224"/>
                  <a:pt x="322" y="208"/>
                </a:cubicBezTo>
                <a:cubicBezTo>
                  <a:pt x="340" y="204"/>
                  <a:pt x="340" y="204"/>
                  <a:pt x="340" y="204"/>
                </a:cubicBezTo>
                <a:cubicBezTo>
                  <a:pt x="345" y="203"/>
                  <a:pt x="348" y="199"/>
                  <a:pt x="348" y="194"/>
                </a:cubicBezTo>
                <a:cubicBezTo>
                  <a:pt x="348" y="153"/>
                  <a:pt x="348" y="153"/>
                  <a:pt x="348" y="153"/>
                </a:cubicBezTo>
                <a:cubicBezTo>
                  <a:pt x="348" y="149"/>
                  <a:pt x="345" y="145"/>
                  <a:pt x="340" y="144"/>
                </a:cubicBezTo>
                <a:close/>
                <a:moveTo>
                  <a:pt x="173" y="265"/>
                </a:moveTo>
                <a:cubicBezTo>
                  <a:pt x="123" y="265"/>
                  <a:pt x="81" y="224"/>
                  <a:pt x="81" y="174"/>
                </a:cubicBezTo>
                <a:cubicBezTo>
                  <a:pt x="81" y="123"/>
                  <a:pt x="123" y="83"/>
                  <a:pt x="173" y="83"/>
                </a:cubicBezTo>
                <a:cubicBezTo>
                  <a:pt x="224" y="83"/>
                  <a:pt x="265" y="123"/>
                  <a:pt x="265" y="174"/>
                </a:cubicBezTo>
                <a:cubicBezTo>
                  <a:pt x="265" y="224"/>
                  <a:pt x="224" y="265"/>
                  <a:pt x="173" y="265"/>
                </a:cubicBezTo>
                <a:close/>
                <a:moveTo>
                  <a:pt x="173" y="103"/>
                </a:moveTo>
                <a:cubicBezTo>
                  <a:pt x="144" y="103"/>
                  <a:pt x="118" y="120"/>
                  <a:pt x="107" y="147"/>
                </a:cubicBezTo>
                <a:cubicBezTo>
                  <a:pt x="96" y="174"/>
                  <a:pt x="102" y="204"/>
                  <a:pt x="123" y="224"/>
                </a:cubicBezTo>
                <a:cubicBezTo>
                  <a:pt x="136" y="238"/>
                  <a:pt x="155" y="245"/>
                  <a:pt x="173" y="245"/>
                </a:cubicBezTo>
                <a:cubicBezTo>
                  <a:pt x="182" y="245"/>
                  <a:pt x="192" y="243"/>
                  <a:pt x="201" y="240"/>
                </a:cubicBezTo>
                <a:cubicBezTo>
                  <a:pt x="227" y="229"/>
                  <a:pt x="245" y="203"/>
                  <a:pt x="245" y="174"/>
                </a:cubicBezTo>
                <a:cubicBezTo>
                  <a:pt x="245" y="135"/>
                  <a:pt x="213" y="103"/>
                  <a:pt x="173" y="103"/>
                </a:cubicBezTo>
                <a:close/>
                <a:moveTo>
                  <a:pt x="173" y="225"/>
                </a:moveTo>
                <a:cubicBezTo>
                  <a:pt x="153" y="225"/>
                  <a:pt x="134" y="213"/>
                  <a:pt x="126" y="194"/>
                </a:cubicBezTo>
                <a:cubicBezTo>
                  <a:pt x="118" y="175"/>
                  <a:pt x="122" y="153"/>
                  <a:pt x="137" y="138"/>
                </a:cubicBezTo>
                <a:cubicBezTo>
                  <a:pt x="147" y="129"/>
                  <a:pt x="160" y="123"/>
                  <a:pt x="173" y="123"/>
                </a:cubicBezTo>
                <a:cubicBezTo>
                  <a:pt x="180" y="123"/>
                  <a:pt x="186" y="125"/>
                  <a:pt x="193" y="127"/>
                </a:cubicBezTo>
                <a:cubicBezTo>
                  <a:pt x="212" y="135"/>
                  <a:pt x="224" y="154"/>
                  <a:pt x="224" y="174"/>
                </a:cubicBezTo>
                <a:cubicBezTo>
                  <a:pt x="224" y="202"/>
                  <a:pt x="201" y="225"/>
                  <a:pt x="173" y="2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45" name="Freeform 48">
            <a:extLst>
              <a:ext uri="{FF2B5EF4-FFF2-40B4-BE49-F238E27FC236}">
                <a16:creationId xmlns:a16="http://schemas.microsoft.com/office/drawing/2014/main" id="{812CAE66-B4EC-1B2A-52D8-CF73339734D3}"/>
              </a:ext>
            </a:extLst>
          </p:cNvPr>
          <p:cNvSpPr>
            <a:spLocks noEditPoints="1"/>
          </p:cNvSpPr>
          <p:nvPr/>
        </p:nvSpPr>
        <p:spPr bwMode="auto">
          <a:xfrm>
            <a:off x="10131535" y="2485771"/>
            <a:ext cx="264795" cy="249936"/>
          </a:xfrm>
          <a:custGeom>
            <a:avLst/>
            <a:gdLst>
              <a:gd name="T0" fmla="*/ 99 w 348"/>
              <a:gd name="T1" fmla="*/ 139 h 328"/>
              <a:gd name="T2" fmla="*/ 111 w 348"/>
              <a:gd name="T3" fmla="*/ 169 h 328"/>
              <a:gd name="T4" fmla="*/ 99 w 348"/>
              <a:gd name="T5" fmla="*/ 174 h 328"/>
              <a:gd name="T6" fmla="*/ 82 w 348"/>
              <a:gd name="T7" fmla="*/ 157 h 328"/>
              <a:gd name="T8" fmla="*/ 99 w 348"/>
              <a:gd name="T9" fmla="*/ 139 h 328"/>
              <a:gd name="T10" fmla="*/ 174 w 348"/>
              <a:gd name="T11" fmla="*/ 139 h 328"/>
              <a:gd name="T12" fmla="*/ 186 w 348"/>
              <a:gd name="T13" fmla="*/ 169 h 328"/>
              <a:gd name="T14" fmla="*/ 174 w 348"/>
              <a:gd name="T15" fmla="*/ 174 h 328"/>
              <a:gd name="T16" fmla="*/ 157 w 348"/>
              <a:gd name="T17" fmla="*/ 157 h 328"/>
              <a:gd name="T18" fmla="*/ 174 w 348"/>
              <a:gd name="T19" fmla="*/ 139 h 328"/>
              <a:gd name="T20" fmla="*/ 250 w 348"/>
              <a:gd name="T21" fmla="*/ 139 h 328"/>
              <a:gd name="T22" fmla="*/ 262 w 348"/>
              <a:gd name="T23" fmla="*/ 169 h 328"/>
              <a:gd name="T24" fmla="*/ 250 w 348"/>
              <a:gd name="T25" fmla="*/ 174 h 328"/>
              <a:gd name="T26" fmla="*/ 233 w 348"/>
              <a:gd name="T27" fmla="*/ 157 h 328"/>
              <a:gd name="T28" fmla="*/ 250 w 348"/>
              <a:gd name="T29" fmla="*/ 139 h 328"/>
              <a:gd name="T30" fmla="*/ 174 w 348"/>
              <a:gd name="T31" fmla="*/ 0 h 328"/>
              <a:gd name="T32" fmla="*/ 0 w 348"/>
              <a:gd name="T33" fmla="*/ 154 h 328"/>
              <a:gd name="T34" fmla="*/ 40 w 348"/>
              <a:gd name="T35" fmla="*/ 252 h 328"/>
              <a:gd name="T36" fmla="*/ 24 w 348"/>
              <a:gd name="T37" fmla="*/ 310 h 328"/>
              <a:gd name="T38" fmla="*/ 31 w 348"/>
              <a:gd name="T39" fmla="*/ 328 h 328"/>
              <a:gd name="T40" fmla="*/ 109 w 348"/>
              <a:gd name="T41" fmla="*/ 296 h 328"/>
              <a:gd name="T42" fmla="*/ 173 w 348"/>
              <a:gd name="T43" fmla="*/ 307 h 328"/>
              <a:gd name="T44" fmla="*/ 174 w 348"/>
              <a:gd name="T45" fmla="*/ 307 h 328"/>
              <a:gd name="T46" fmla="*/ 348 w 348"/>
              <a:gd name="T47" fmla="*/ 154 h 328"/>
              <a:gd name="T48" fmla="*/ 174 w 348"/>
              <a:gd name="T49" fmla="*/ 0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48" h="328">
                <a:moveTo>
                  <a:pt x="99" y="139"/>
                </a:moveTo>
                <a:cubicBezTo>
                  <a:pt x="114" y="139"/>
                  <a:pt x="122" y="158"/>
                  <a:pt x="111" y="169"/>
                </a:cubicBezTo>
                <a:cubicBezTo>
                  <a:pt x="107" y="172"/>
                  <a:pt x="103" y="174"/>
                  <a:pt x="99" y="174"/>
                </a:cubicBezTo>
                <a:cubicBezTo>
                  <a:pt x="90" y="174"/>
                  <a:pt x="82" y="167"/>
                  <a:pt x="82" y="157"/>
                </a:cubicBezTo>
                <a:cubicBezTo>
                  <a:pt x="82" y="147"/>
                  <a:pt x="89" y="139"/>
                  <a:pt x="99" y="139"/>
                </a:cubicBezTo>
                <a:close/>
                <a:moveTo>
                  <a:pt x="174" y="139"/>
                </a:moveTo>
                <a:cubicBezTo>
                  <a:pt x="189" y="139"/>
                  <a:pt x="197" y="158"/>
                  <a:pt x="186" y="169"/>
                </a:cubicBezTo>
                <a:cubicBezTo>
                  <a:pt x="183" y="172"/>
                  <a:pt x="179" y="174"/>
                  <a:pt x="174" y="174"/>
                </a:cubicBezTo>
                <a:cubicBezTo>
                  <a:pt x="166" y="174"/>
                  <a:pt x="157" y="167"/>
                  <a:pt x="157" y="157"/>
                </a:cubicBezTo>
                <a:cubicBezTo>
                  <a:pt x="157" y="147"/>
                  <a:pt x="165" y="139"/>
                  <a:pt x="174" y="139"/>
                </a:cubicBezTo>
                <a:close/>
                <a:moveTo>
                  <a:pt x="250" y="139"/>
                </a:moveTo>
                <a:cubicBezTo>
                  <a:pt x="265" y="139"/>
                  <a:pt x="273" y="158"/>
                  <a:pt x="262" y="169"/>
                </a:cubicBezTo>
                <a:cubicBezTo>
                  <a:pt x="258" y="172"/>
                  <a:pt x="254" y="174"/>
                  <a:pt x="250" y="174"/>
                </a:cubicBezTo>
                <a:cubicBezTo>
                  <a:pt x="241" y="174"/>
                  <a:pt x="233" y="167"/>
                  <a:pt x="233" y="157"/>
                </a:cubicBezTo>
                <a:cubicBezTo>
                  <a:pt x="233" y="147"/>
                  <a:pt x="240" y="139"/>
                  <a:pt x="250" y="139"/>
                </a:cubicBezTo>
                <a:close/>
                <a:moveTo>
                  <a:pt x="174" y="0"/>
                </a:moveTo>
                <a:cubicBezTo>
                  <a:pt x="78" y="0"/>
                  <a:pt x="0" y="69"/>
                  <a:pt x="0" y="154"/>
                </a:cubicBezTo>
                <a:cubicBezTo>
                  <a:pt x="0" y="190"/>
                  <a:pt x="14" y="224"/>
                  <a:pt x="40" y="252"/>
                </a:cubicBezTo>
                <a:cubicBezTo>
                  <a:pt x="45" y="273"/>
                  <a:pt x="39" y="295"/>
                  <a:pt x="24" y="310"/>
                </a:cubicBezTo>
                <a:cubicBezTo>
                  <a:pt x="17" y="317"/>
                  <a:pt x="22" y="328"/>
                  <a:pt x="31" y="328"/>
                </a:cubicBezTo>
                <a:cubicBezTo>
                  <a:pt x="60" y="328"/>
                  <a:pt x="88" y="316"/>
                  <a:pt x="109" y="296"/>
                </a:cubicBezTo>
                <a:cubicBezTo>
                  <a:pt x="129" y="303"/>
                  <a:pt x="151" y="307"/>
                  <a:pt x="173" y="307"/>
                </a:cubicBezTo>
                <a:cubicBezTo>
                  <a:pt x="173" y="307"/>
                  <a:pt x="174" y="307"/>
                  <a:pt x="174" y="307"/>
                </a:cubicBezTo>
                <a:cubicBezTo>
                  <a:pt x="269" y="307"/>
                  <a:pt x="348" y="238"/>
                  <a:pt x="348" y="154"/>
                </a:cubicBezTo>
                <a:cubicBezTo>
                  <a:pt x="348" y="69"/>
                  <a:pt x="269" y="0"/>
                  <a:pt x="17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46" name="Freeform 49">
            <a:extLst>
              <a:ext uri="{FF2B5EF4-FFF2-40B4-BE49-F238E27FC236}">
                <a16:creationId xmlns:a16="http://schemas.microsoft.com/office/drawing/2014/main" id="{05778F63-2DD3-1758-E392-BB0D2BF62069}"/>
              </a:ext>
            </a:extLst>
          </p:cNvPr>
          <p:cNvSpPr>
            <a:spLocks noEditPoints="1"/>
          </p:cNvSpPr>
          <p:nvPr/>
        </p:nvSpPr>
        <p:spPr bwMode="auto">
          <a:xfrm>
            <a:off x="5149649" y="3595243"/>
            <a:ext cx="265176" cy="265176"/>
          </a:xfrm>
          <a:custGeom>
            <a:avLst/>
            <a:gdLst>
              <a:gd name="T0" fmla="*/ 174 w 348"/>
              <a:gd name="T1" fmla="*/ 0 h 348"/>
              <a:gd name="T2" fmla="*/ 0 w 348"/>
              <a:gd name="T3" fmla="*/ 173 h 348"/>
              <a:gd name="T4" fmla="*/ 174 w 348"/>
              <a:gd name="T5" fmla="*/ 348 h 348"/>
              <a:gd name="T6" fmla="*/ 334 w 348"/>
              <a:gd name="T7" fmla="*/ 241 h 348"/>
              <a:gd name="T8" fmla="*/ 297 w 348"/>
              <a:gd name="T9" fmla="*/ 50 h 348"/>
              <a:gd name="T10" fmla="*/ 21 w 348"/>
              <a:gd name="T11" fmla="*/ 173 h 348"/>
              <a:gd name="T12" fmla="*/ 328 w 348"/>
              <a:gd name="T13" fmla="*/ 173 h 348"/>
              <a:gd name="T14" fmla="*/ 223 w 348"/>
              <a:gd name="T15" fmla="*/ 126 h 348"/>
              <a:gd name="T16" fmla="*/ 209 w 348"/>
              <a:gd name="T17" fmla="*/ 126 h 348"/>
              <a:gd name="T18" fmla="*/ 169 w 348"/>
              <a:gd name="T19" fmla="*/ 181 h 348"/>
              <a:gd name="T20" fmla="*/ 216 w 348"/>
              <a:gd name="T21" fmla="*/ 224 h 348"/>
              <a:gd name="T22" fmla="*/ 223 w 348"/>
              <a:gd name="T23" fmla="*/ 207 h 348"/>
              <a:gd name="T24" fmla="*/ 223 w 348"/>
              <a:gd name="T25" fmla="*/ 140 h 348"/>
              <a:gd name="T26" fmla="*/ 268 w 348"/>
              <a:gd name="T27" fmla="*/ 80 h 348"/>
              <a:gd name="T28" fmla="*/ 267 w 348"/>
              <a:gd name="T29" fmla="*/ 79 h 348"/>
              <a:gd name="T30" fmla="*/ 174 w 348"/>
              <a:gd name="T31" fmla="*/ 41 h 348"/>
              <a:gd name="T32" fmla="*/ 79 w 348"/>
              <a:gd name="T33" fmla="*/ 80 h 348"/>
              <a:gd name="T34" fmla="*/ 80 w 348"/>
              <a:gd name="T35" fmla="*/ 267 h 348"/>
              <a:gd name="T36" fmla="*/ 174 w 348"/>
              <a:gd name="T37" fmla="*/ 306 h 348"/>
              <a:gd name="T38" fmla="*/ 307 w 348"/>
              <a:gd name="T39" fmla="*/ 173 h 348"/>
              <a:gd name="T40" fmla="*/ 276 w 348"/>
              <a:gd name="T41" fmla="*/ 183 h 348"/>
              <a:gd name="T42" fmla="*/ 260 w 348"/>
              <a:gd name="T43" fmla="*/ 245 h 348"/>
              <a:gd name="T44" fmla="*/ 247 w 348"/>
              <a:gd name="T45" fmla="*/ 236 h 348"/>
              <a:gd name="T46" fmla="*/ 240 w 348"/>
              <a:gd name="T47" fmla="*/ 253 h 348"/>
              <a:gd name="T48" fmla="*/ 184 w 348"/>
              <a:gd name="T49" fmla="*/ 285 h 348"/>
              <a:gd name="T50" fmla="*/ 174 w 348"/>
              <a:gd name="T51" fmla="*/ 266 h 348"/>
              <a:gd name="T52" fmla="*/ 163 w 348"/>
              <a:gd name="T53" fmla="*/ 285 h 348"/>
              <a:gd name="T54" fmla="*/ 109 w 348"/>
              <a:gd name="T55" fmla="*/ 253 h 348"/>
              <a:gd name="T56" fmla="*/ 102 w 348"/>
              <a:gd name="T57" fmla="*/ 236 h 348"/>
              <a:gd name="T58" fmla="*/ 88 w 348"/>
              <a:gd name="T59" fmla="*/ 245 h 348"/>
              <a:gd name="T60" fmla="*/ 72 w 348"/>
              <a:gd name="T61" fmla="*/ 183 h 348"/>
              <a:gd name="T62" fmla="*/ 72 w 348"/>
              <a:gd name="T63" fmla="*/ 163 h 348"/>
              <a:gd name="T64" fmla="*/ 88 w 348"/>
              <a:gd name="T65" fmla="*/ 101 h 348"/>
              <a:gd name="T66" fmla="*/ 102 w 348"/>
              <a:gd name="T67" fmla="*/ 111 h 348"/>
              <a:gd name="T68" fmla="*/ 109 w 348"/>
              <a:gd name="T69" fmla="*/ 94 h 348"/>
              <a:gd name="T70" fmla="*/ 163 w 348"/>
              <a:gd name="T71" fmla="*/ 62 h 348"/>
              <a:gd name="T72" fmla="*/ 174 w 348"/>
              <a:gd name="T73" fmla="*/ 81 h 348"/>
              <a:gd name="T74" fmla="*/ 184 w 348"/>
              <a:gd name="T75" fmla="*/ 62 h 348"/>
              <a:gd name="T76" fmla="*/ 240 w 348"/>
              <a:gd name="T77" fmla="*/ 94 h 348"/>
              <a:gd name="T78" fmla="*/ 247 w 348"/>
              <a:gd name="T79" fmla="*/ 111 h 348"/>
              <a:gd name="T80" fmla="*/ 261 w 348"/>
              <a:gd name="T81" fmla="*/ 102 h 348"/>
              <a:gd name="T82" fmla="*/ 276 w 348"/>
              <a:gd name="T83" fmla="*/ 163 h 348"/>
              <a:gd name="T84" fmla="*/ 276 w 348"/>
              <a:gd name="T85" fmla="*/ 18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48" h="348">
                <a:moveTo>
                  <a:pt x="297" y="50"/>
                </a:moveTo>
                <a:cubicBezTo>
                  <a:pt x="264" y="18"/>
                  <a:pt x="220" y="0"/>
                  <a:pt x="174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78" y="0"/>
                  <a:pt x="0" y="77"/>
                  <a:pt x="0" y="173"/>
                </a:cubicBezTo>
                <a:cubicBezTo>
                  <a:pt x="0" y="219"/>
                  <a:pt x="18" y="263"/>
                  <a:pt x="51" y="296"/>
                </a:cubicBezTo>
                <a:cubicBezTo>
                  <a:pt x="84" y="329"/>
                  <a:pt x="127" y="348"/>
                  <a:pt x="174" y="348"/>
                </a:cubicBezTo>
                <a:cubicBezTo>
                  <a:pt x="197" y="348"/>
                  <a:pt x="220" y="343"/>
                  <a:pt x="241" y="334"/>
                </a:cubicBezTo>
                <a:cubicBezTo>
                  <a:pt x="283" y="316"/>
                  <a:pt x="316" y="282"/>
                  <a:pt x="334" y="241"/>
                </a:cubicBezTo>
                <a:cubicBezTo>
                  <a:pt x="343" y="219"/>
                  <a:pt x="348" y="196"/>
                  <a:pt x="348" y="173"/>
                </a:cubicBezTo>
                <a:cubicBezTo>
                  <a:pt x="348" y="127"/>
                  <a:pt x="330" y="83"/>
                  <a:pt x="297" y="50"/>
                </a:cubicBezTo>
                <a:close/>
                <a:moveTo>
                  <a:pt x="174" y="327"/>
                </a:moveTo>
                <a:cubicBezTo>
                  <a:pt x="89" y="327"/>
                  <a:pt x="21" y="258"/>
                  <a:pt x="21" y="173"/>
                </a:cubicBezTo>
                <a:cubicBezTo>
                  <a:pt x="21" y="89"/>
                  <a:pt x="89" y="20"/>
                  <a:pt x="174" y="20"/>
                </a:cubicBezTo>
                <a:cubicBezTo>
                  <a:pt x="259" y="20"/>
                  <a:pt x="328" y="89"/>
                  <a:pt x="328" y="173"/>
                </a:cubicBezTo>
                <a:cubicBezTo>
                  <a:pt x="328" y="258"/>
                  <a:pt x="259" y="327"/>
                  <a:pt x="174" y="327"/>
                </a:cubicBezTo>
                <a:close/>
                <a:moveTo>
                  <a:pt x="223" y="126"/>
                </a:moveTo>
                <a:cubicBezTo>
                  <a:pt x="221" y="124"/>
                  <a:pt x="218" y="123"/>
                  <a:pt x="216" y="123"/>
                </a:cubicBezTo>
                <a:cubicBezTo>
                  <a:pt x="213" y="123"/>
                  <a:pt x="211" y="124"/>
                  <a:pt x="209" y="126"/>
                </a:cubicBezTo>
                <a:cubicBezTo>
                  <a:pt x="169" y="166"/>
                  <a:pt x="169" y="166"/>
                  <a:pt x="169" y="166"/>
                </a:cubicBezTo>
                <a:cubicBezTo>
                  <a:pt x="165" y="170"/>
                  <a:pt x="165" y="177"/>
                  <a:pt x="169" y="181"/>
                </a:cubicBezTo>
                <a:cubicBezTo>
                  <a:pt x="209" y="221"/>
                  <a:pt x="209" y="221"/>
                  <a:pt x="209" y="221"/>
                </a:cubicBezTo>
                <a:cubicBezTo>
                  <a:pt x="211" y="223"/>
                  <a:pt x="213" y="224"/>
                  <a:pt x="216" y="224"/>
                </a:cubicBezTo>
                <a:cubicBezTo>
                  <a:pt x="218" y="224"/>
                  <a:pt x="221" y="223"/>
                  <a:pt x="223" y="221"/>
                </a:cubicBezTo>
                <a:cubicBezTo>
                  <a:pt x="227" y="217"/>
                  <a:pt x="227" y="211"/>
                  <a:pt x="223" y="207"/>
                </a:cubicBezTo>
                <a:cubicBezTo>
                  <a:pt x="190" y="174"/>
                  <a:pt x="190" y="174"/>
                  <a:pt x="190" y="174"/>
                </a:cubicBezTo>
                <a:cubicBezTo>
                  <a:pt x="223" y="140"/>
                  <a:pt x="223" y="140"/>
                  <a:pt x="223" y="140"/>
                </a:cubicBezTo>
                <a:cubicBezTo>
                  <a:pt x="227" y="136"/>
                  <a:pt x="227" y="130"/>
                  <a:pt x="223" y="126"/>
                </a:cubicBezTo>
                <a:close/>
                <a:moveTo>
                  <a:pt x="268" y="80"/>
                </a:moveTo>
                <a:cubicBezTo>
                  <a:pt x="268" y="80"/>
                  <a:pt x="268" y="80"/>
                  <a:pt x="268" y="80"/>
                </a:cubicBezTo>
                <a:cubicBezTo>
                  <a:pt x="267" y="79"/>
                  <a:pt x="267" y="79"/>
                  <a:pt x="267" y="79"/>
                </a:cubicBezTo>
                <a:cubicBezTo>
                  <a:pt x="243" y="55"/>
                  <a:pt x="209" y="41"/>
                  <a:pt x="174" y="41"/>
                </a:cubicBezTo>
                <a:cubicBezTo>
                  <a:pt x="174" y="41"/>
                  <a:pt x="174" y="41"/>
                  <a:pt x="174" y="41"/>
                </a:cubicBezTo>
                <a:cubicBezTo>
                  <a:pt x="139" y="41"/>
                  <a:pt x="106" y="54"/>
                  <a:pt x="81" y="79"/>
                </a:cubicBezTo>
                <a:cubicBezTo>
                  <a:pt x="80" y="79"/>
                  <a:pt x="80" y="80"/>
                  <a:pt x="79" y="80"/>
                </a:cubicBezTo>
                <a:cubicBezTo>
                  <a:pt x="55" y="105"/>
                  <a:pt x="41" y="138"/>
                  <a:pt x="41" y="173"/>
                </a:cubicBezTo>
                <a:cubicBezTo>
                  <a:pt x="41" y="208"/>
                  <a:pt x="55" y="242"/>
                  <a:pt x="80" y="267"/>
                </a:cubicBezTo>
                <a:cubicBezTo>
                  <a:pt x="81" y="267"/>
                  <a:pt x="81" y="267"/>
                  <a:pt x="81" y="267"/>
                </a:cubicBezTo>
                <a:cubicBezTo>
                  <a:pt x="106" y="292"/>
                  <a:pt x="139" y="306"/>
                  <a:pt x="174" y="306"/>
                </a:cubicBezTo>
                <a:cubicBezTo>
                  <a:pt x="209" y="306"/>
                  <a:pt x="242" y="292"/>
                  <a:pt x="268" y="267"/>
                </a:cubicBezTo>
                <a:cubicBezTo>
                  <a:pt x="293" y="241"/>
                  <a:pt x="307" y="208"/>
                  <a:pt x="307" y="173"/>
                </a:cubicBezTo>
                <a:cubicBezTo>
                  <a:pt x="307" y="138"/>
                  <a:pt x="293" y="105"/>
                  <a:pt x="268" y="80"/>
                </a:cubicBezTo>
                <a:close/>
                <a:moveTo>
                  <a:pt x="276" y="183"/>
                </a:moveTo>
                <a:cubicBezTo>
                  <a:pt x="286" y="183"/>
                  <a:pt x="286" y="183"/>
                  <a:pt x="286" y="183"/>
                </a:cubicBezTo>
                <a:cubicBezTo>
                  <a:pt x="284" y="206"/>
                  <a:pt x="275" y="227"/>
                  <a:pt x="260" y="245"/>
                </a:cubicBezTo>
                <a:cubicBezTo>
                  <a:pt x="254" y="239"/>
                  <a:pt x="254" y="239"/>
                  <a:pt x="254" y="239"/>
                </a:cubicBezTo>
                <a:cubicBezTo>
                  <a:pt x="252" y="237"/>
                  <a:pt x="249" y="236"/>
                  <a:pt x="247" y="236"/>
                </a:cubicBezTo>
                <a:cubicBezTo>
                  <a:pt x="244" y="236"/>
                  <a:pt x="242" y="237"/>
                  <a:pt x="240" y="239"/>
                </a:cubicBezTo>
                <a:cubicBezTo>
                  <a:pt x="236" y="243"/>
                  <a:pt x="236" y="249"/>
                  <a:pt x="240" y="253"/>
                </a:cubicBezTo>
                <a:cubicBezTo>
                  <a:pt x="246" y="259"/>
                  <a:pt x="246" y="259"/>
                  <a:pt x="246" y="259"/>
                </a:cubicBezTo>
                <a:cubicBezTo>
                  <a:pt x="228" y="274"/>
                  <a:pt x="206" y="283"/>
                  <a:pt x="184" y="285"/>
                </a:cubicBezTo>
                <a:cubicBezTo>
                  <a:pt x="184" y="276"/>
                  <a:pt x="184" y="276"/>
                  <a:pt x="184" y="276"/>
                </a:cubicBezTo>
                <a:cubicBezTo>
                  <a:pt x="184" y="270"/>
                  <a:pt x="179" y="266"/>
                  <a:pt x="174" y="266"/>
                </a:cubicBezTo>
                <a:cubicBezTo>
                  <a:pt x="168" y="266"/>
                  <a:pt x="163" y="270"/>
                  <a:pt x="163" y="276"/>
                </a:cubicBezTo>
                <a:cubicBezTo>
                  <a:pt x="163" y="285"/>
                  <a:pt x="163" y="285"/>
                  <a:pt x="163" y="285"/>
                </a:cubicBezTo>
                <a:cubicBezTo>
                  <a:pt x="141" y="283"/>
                  <a:pt x="119" y="274"/>
                  <a:pt x="102" y="260"/>
                </a:cubicBezTo>
                <a:cubicBezTo>
                  <a:pt x="109" y="253"/>
                  <a:pt x="109" y="253"/>
                  <a:pt x="109" y="253"/>
                </a:cubicBezTo>
                <a:cubicBezTo>
                  <a:pt x="113" y="249"/>
                  <a:pt x="113" y="243"/>
                  <a:pt x="109" y="239"/>
                </a:cubicBezTo>
                <a:cubicBezTo>
                  <a:pt x="107" y="237"/>
                  <a:pt x="104" y="236"/>
                  <a:pt x="102" y="236"/>
                </a:cubicBezTo>
                <a:cubicBezTo>
                  <a:pt x="99" y="236"/>
                  <a:pt x="96" y="237"/>
                  <a:pt x="94" y="239"/>
                </a:cubicBezTo>
                <a:cubicBezTo>
                  <a:pt x="88" y="245"/>
                  <a:pt x="88" y="245"/>
                  <a:pt x="88" y="245"/>
                </a:cubicBezTo>
                <a:cubicBezTo>
                  <a:pt x="73" y="228"/>
                  <a:pt x="64" y="206"/>
                  <a:pt x="62" y="183"/>
                </a:cubicBezTo>
                <a:cubicBezTo>
                  <a:pt x="72" y="183"/>
                  <a:pt x="72" y="183"/>
                  <a:pt x="72" y="183"/>
                </a:cubicBezTo>
                <a:cubicBezTo>
                  <a:pt x="77" y="183"/>
                  <a:pt x="82" y="178"/>
                  <a:pt x="82" y="173"/>
                </a:cubicBezTo>
                <a:cubicBezTo>
                  <a:pt x="82" y="167"/>
                  <a:pt x="77" y="163"/>
                  <a:pt x="72" y="163"/>
                </a:cubicBezTo>
                <a:cubicBezTo>
                  <a:pt x="62" y="163"/>
                  <a:pt x="62" y="163"/>
                  <a:pt x="62" y="163"/>
                </a:cubicBezTo>
                <a:cubicBezTo>
                  <a:pt x="64" y="140"/>
                  <a:pt x="73" y="119"/>
                  <a:pt x="88" y="101"/>
                </a:cubicBezTo>
                <a:cubicBezTo>
                  <a:pt x="94" y="108"/>
                  <a:pt x="94" y="108"/>
                  <a:pt x="94" y="108"/>
                </a:cubicBezTo>
                <a:cubicBezTo>
                  <a:pt x="96" y="110"/>
                  <a:pt x="99" y="111"/>
                  <a:pt x="102" y="111"/>
                </a:cubicBezTo>
                <a:cubicBezTo>
                  <a:pt x="104" y="111"/>
                  <a:pt x="107" y="110"/>
                  <a:pt x="109" y="108"/>
                </a:cubicBezTo>
                <a:cubicBezTo>
                  <a:pt x="113" y="104"/>
                  <a:pt x="113" y="98"/>
                  <a:pt x="109" y="94"/>
                </a:cubicBezTo>
                <a:cubicBezTo>
                  <a:pt x="102" y="87"/>
                  <a:pt x="102" y="87"/>
                  <a:pt x="102" y="87"/>
                </a:cubicBezTo>
                <a:cubicBezTo>
                  <a:pt x="119" y="72"/>
                  <a:pt x="141" y="64"/>
                  <a:pt x="163" y="62"/>
                </a:cubicBezTo>
                <a:cubicBezTo>
                  <a:pt x="163" y="71"/>
                  <a:pt x="163" y="71"/>
                  <a:pt x="163" y="71"/>
                </a:cubicBezTo>
                <a:cubicBezTo>
                  <a:pt x="163" y="77"/>
                  <a:pt x="168" y="81"/>
                  <a:pt x="174" y="81"/>
                </a:cubicBezTo>
                <a:cubicBezTo>
                  <a:pt x="179" y="81"/>
                  <a:pt x="184" y="77"/>
                  <a:pt x="184" y="71"/>
                </a:cubicBezTo>
                <a:cubicBezTo>
                  <a:pt x="184" y="62"/>
                  <a:pt x="184" y="62"/>
                  <a:pt x="184" y="62"/>
                </a:cubicBezTo>
                <a:cubicBezTo>
                  <a:pt x="207" y="64"/>
                  <a:pt x="228" y="73"/>
                  <a:pt x="246" y="87"/>
                </a:cubicBezTo>
                <a:cubicBezTo>
                  <a:pt x="240" y="94"/>
                  <a:pt x="240" y="94"/>
                  <a:pt x="240" y="94"/>
                </a:cubicBezTo>
                <a:cubicBezTo>
                  <a:pt x="236" y="98"/>
                  <a:pt x="236" y="104"/>
                  <a:pt x="240" y="108"/>
                </a:cubicBezTo>
                <a:cubicBezTo>
                  <a:pt x="242" y="110"/>
                  <a:pt x="244" y="111"/>
                  <a:pt x="247" y="111"/>
                </a:cubicBezTo>
                <a:cubicBezTo>
                  <a:pt x="249" y="111"/>
                  <a:pt x="252" y="110"/>
                  <a:pt x="254" y="108"/>
                </a:cubicBezTo>
                <a:cubicBezTo>
                  <a:pt x="261" y="102"/>
                  <a:pt x="261" y="102"/>
                  <a:pt x="261" y="102"/>
                </a:cubicBezTo>
                <a:cubicBezTo>
                  <a:pt x="275" y="119"/>
                  <a:pt x="284" y="140"/>
                  <a:pt x="286" y="163"/>
                </a:cubicBezTo>
                <a:cubicBezTo>
                  <a:pt x="276" y="163"/>
                  <a:pt x="276" y="163"/>
                  <a:pt x="276" y="163"/>
                </a:cubicBezTo>
                <a:cubicBezTo>
                  <a:pt x="271" y="163"/>
                  <a:pt x="266" y="167"/>
                  <a:pt x="266" y="173"/>
                </a:cubicBezTo>
                <a:cubicBezTo>
                  <a:pt x="266" y="178"/>
                  <a:pt x="271" y="183"/>
                  <a:pt x="276" y="1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47" name="Freeform 50">
            <a:extLst>
              <a:ext uri="{FF2B5EF4-FFF2-40B4-BE49-F238E27FC236}">
                <a16:creationId xmlns:a16="http://schemas.microsoft.com/office/drawing/2014/main" id="{ED84307A-7B3E-BB15-80E0-A05F3528BE82}"/>
              </a:ext>
            </a:extLst>
          </p:cNvPr>
          <p:cNvSpPr>
            <a:spLocks noEditPoints="1"/>
          </p:cNvSpPr>
          <p:nvPr/>
        </p:nvSpPr>
        <p:spPr bwMode="auto">
          <a:xfrm>
            <a:off x="5705909" y="3595243"/>
            <a:ext cx="266319" cy="265176"/>
          </a:xfrm>
          <a:custGeom>
            <a:avLst/>
            <a:gdLst>
              <a:gd name="T0" fmla="*/ 350 w 350"/>
              <a:gd name="T1" fmla="*/ 8 h 348"/>
              <a:gd name="T2" fmla="*/ 350 w 350"/>
              <a:gd name="T3" fmla="*/ 7 h 348"/>
              <a:gd name="T4" fmla="*/ 350 w 350"/>
              <a:gd name="T5" fmla="*/ 6 h 348"/>
              <a:gd name="T6" fmla="*/ 349 w 350"/>
              <a:gd name="T7" fmla="*/ 5 h 348"/>
              <a:gd name="T8" fmla="*/ 349 w 350"/>
              <a:gd name="T9" fmla="*/ 5 h 348"/>
              <a:gd name="T10" fmla="*/ 349 w 350"/>
              <a:gd name="T11" fmla="*/ 4 h 348"/>
              <a:gd name="T12" fmla="*/ 348 w 350"/>
              <a:gd name="T13" fmla="*/ 3 h 348"/>
              <a:gd name="T14" fmla="*/ 347 w 350"/>
              <a:gd name="T15" fmla="*/ 2 h 348"/>
              <a:gd name="T16" fmla="*/ 346 w 350"/>
              <a:gd name="T17" fmla="*/ 1 h 348"/>
              <a:gd name="T18" fmla="*/ 345 w 350"/>
              <a:gd name="T19" fmla="*/ 1 h 348"/>
              <a:gd name="T20" fmla="*/ 344 w 350"/>
              <a:gd name="T21" fmla="*/ 0 h 348"/>
              <a:gd name="T22" fmla="*/ 344 w 350"/>
              <a:gd name="T23" fmla="*/ 0 h 348"/>
              <a:gd name="T24" fmla="*/ 343 w 350"/>
              <a:gd name="T25" fmla="*/ 0 h 348"/>
              <a:gd name="T26" fmla="*/ 342 w 350"/>
              <a:gd name="T27" fmla="*/ 0 h 348"/>
              <a:gd name="T28" fmla="*/ 341 w 350"/>
              <a:gd name="T29" fmla="*/ 0 h 348"/>
              <a:gd name="T30" fmla="*/ 339 w 350"/>
              <a:gd name="T31" fmla="*/ 0 h 348"/>
              <a:gd name="T32" fmla="*/ 338 w 350"/>
              <a:gd name="T33" fmla="*/ 0 h 348"/>
              <a:gd name="T34" fmla="*/ 338 w 350"/>
              <a:gd name="T35" fmla="*/ 0 h 348"/>
              <a:gd name="T36" fmla="*/ 18 w 350"/>
              <a:gd name="T37" fmla="*/ 104 h 348"/>
              <a:gd name="T38" fmla="*/ 98 w 350"/>
              <a:gd name="T39" fmla="*/ 241 h 348"/>
              <a:gd name="T40" fmla="*/ 111 w 350"/>
              <a:gd name="T41" fmla="*/ 254 h 348"/>
              <a:gd name="T42" fmla="*/ 246 w 350"/>
              <a:gd name="T43" fmla="*/ 335 h 348"/>
              <a:gd name="T44" fmla="*/ 256 w 350"/>
              <a:gd name="T45" fmla="*/ 338 h 348"/>
              <a:gd name="T46" fmla="*/ 350 w 350"/>
              <a:gd name="T47" fmla="*/ 12 h 348"/>
              <a:gd name="T48" fmla="*/ 350 w 350"/>
              <a:gd name="T49" fmla="*/ 12 h 348"/>
              <a:gd name="T50" fmla="*/ 350 w 350"/>
              <a:gd name="T51" fmla="*/ 11 h 348"/>
              <a:gd name="T52" fmla="*/ 350 w 350"/>
              <a:gd name="T53" fmla="*/ 9 h 348"/>
              <a:gd name="T54" fmla="*/ 46 w 350"/>
              <a:gd name="T55" fmla="*/ 101 h 348"/>
              <a:gd name="T56" fmla="*/ 128 w 350"/>
              <a:gd name="T57" fmla="*/ 169 h 348"/>
              <a:gd name="T58" fmla="*/ 163 w 350"/>
              <a:gd name="T59" fmla="*/ 215 h 348"/>
              <a:gd name="T60" fmla="*/ 137 w 350"/>
              <a:gd name="T61" fmla="*/ 189 h 348"/>
              <a:gd name="T62" fmla="*/ 163 w 350"/>
              <a:gd name="T63" fmla="*/ 215 h 348"/>
              <a:gd name="T64" fmla="*/ 182 w 350"/>
              <a:gd name="T65" fmla="*/ 224 h 348"/>
              <a:gd name="T66" fmla="*/ 249 w 350"/>
              <a:gd name="T67" fmla="*/ 306 h 348"/>
              <a:gd name="T68" fmla="*/ 21 w 350"/>
              <a:gd name="T69" fmla="*/ 316 h 348"/>
              <a:gd name="T70" fmla="*/ 14 w 350"/>
              <a:gd name="T71" fmla="*/ 348 h 348"/>
              <a:gd name="T72" fmla="*/ 35 w 350"/>
              <a:gd name="T73" fmla="*/ 330 h 348"/>
              <a:gd name="T74" fmla="*/ 28 w 350"/>
              <a:gd name="T75" fmla="*/ 313 h 348"/>
              <a:gd name="T76" fmla="*/ 64 w 350"/>
              <a:gd name="T77" fmla="*/ 273 h 348"/>
              <a:gd name="T78" fmla="*/ 50 w 350"/>
              <a:gd name="T79" fmla="*/ 301 h 348"/>
              <a:gd name="T80" fmla="*/ 64 w 350"/>
              <a:gd name="T81" fmla="*/ 301 h 348"/>
              <a:gd name="T82" fmla="*/ 79 w 350"/>
              <a:gd name="T83" fmla="*/ 27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50" h="348">
                <a:moveTo>
                  <a:pt x="350" y="8"/>
                </a:moveTo>
                <a:cubicBezTo>
                  <a:pt x="350" y="8"/>
                  <a:pt x="350" y="8"/>
                  <a:pt x="350" y="8"/>
                </a:cubicBezTo>
                <a:cubicBezTo>
                  <a:pt x="350" y="8"/>
                  <a:pt x="350" y="8"/>
                  <a:pt x="350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50" y="7"/>
                  <a:pt x="350" y="7"/>
                </a:cubicBezTo>
                <a:cubicBezTo>
                  <a:pt x="350" y="7"/>
                  <a:pt x="350" y="6"/>
                  <a:pt x="350" y="6"/>
                </a:cubicBezTo>
                <a:cubicBezTo>
                  <a:pt x="350" y="6"/>
                  <a:pt x="350" y="6"/>
                  <a:pt x="350" y="6"/>
                </a:cubicBezTo>
                <a:cubicBezTo>
                  <a:pt x="350" y="6"/>
                  <a:pt x="350" y="6"/>
                  <a:pt x="349" y="5"/>
                </a:cubicBezTo>
                <a:cubicBezTo>
                  <a:pt x="349" y="5"/>
                  <a:pt x="349" y="5"/>
                  <a:pt x="349" y="5"/>
                </a:cubicBezTo>
                <a:cubicBezTo>
                  <a:pt x="349" y="5"/>
                  <a:pt x="349" y="5"/>
                  <a:pt x="349" y="5"/>
                </a:cubicBezTo>
                <a:cubicBezTo>
                  <a:pt x="349" y="4"/>
                  <a:pt x="349" y="4"/>
                  <a:pt x="349" y="4"/>
                </a:cubicBezTo>
                <a:cubicBezTo>
                  <a:pt x="349" y="4"/>
                  <a:pt x="349" y="4"/>
                  <a:pt x="349" y="4"/>
                </a:cubicBezTo>
                <a:cubicBezTo>
                  <a:pt x="348" y="4"/>
                  <a:pt x="348" y="4"/>
                  <a:pt x="348" y="3"/>
                </a:cubicBezTo>
                <a:cubicBezTo>
                  <a:pt x="348" y="3"/>
                  <a:pt x="348" y="3"/>
                  <a:pt x="348" y="3"/>
                </a:cubicBezTo>
                <a:cubicBezTo>
                  <a:pt x="348" y="3"/>
                  <a:pt x="348" y="3"/>
                  <a:pt x="347" y="2"/>
                </a:cubicBezTo>
                <a:cubicBezTo>
                  <a:pt x="347" y="2"/>
                  <a:pt x="347" y="2"/>
                  <a:pt x="347" y="2"/>
                </a:cubicBezTo>
                <a:cubicBezTo>
                  <a:pt x="347" y="2"/>
                  <a:pt x="347" y="2"/>
                  <a:pt x="347" y="2"/>
                </a:cubicBezTo>
                <a:cubicBezTo>
                  <a:pt x="346" y="2"/>
                  <a:pt x="346" y="1"/>
                  <a:pt x="346" y="1"/>
                </a:cubicBezTo>
                <a:cubicBezTo>
                  <a:pt x="346" y="1"/>
                  <a:pt x="346" y="1"/>
                  <a:pt x="346" y="1"/>
                </a:cubicBezTo>
                <a:cubicBezTo>
                  <a:pt x="346" y="1"/>
                  <a:pt x="345" y="1"/>
                  <a:pt x="345" y="1"/>
                </a:cubicBezTo>
                <a:cubicBezTo>
                  <a:pt x="345" y="1"/>
                  <a:pt x="345" y="1"/>
                  <a:pt x="345" y="1"/>
                </a:cubicBezTo>
                <a:cubicBezTo>
                  <a:pt x="344" y="0"/>
                  <a:pt x="344" y="0"/>
                  <a:pt x="344" y="0"/>
                </a:cubicBezTo>
                <a:cubicBezTo>
                  <a:pt x="344" y="0"/>
                  <a:pt x="344" y="0"/>
                  <a:pt x="344" y="0"/>
                </a:cubicBezTo>
                <a:cubicBezTo>
                  <a:pt x="344" y="0"/>
                  <a:pt x="344" y="0"/>
                  <a:pt x="344" y="0"/>
                </a:cubicBezTo>
                <a:cubicBezTo>
                  <a:pt x="343" y="0"/>
                  <a:pt x="343" y="0"/>
                  <a:pt x="343" y="0"/>
                </a:cubicBezTo>
                <a:cubicBezTo>
                  <a:pt x="343" y="0"/>
                  <a:pt x="343" y="0"/>
                  <a:pt x="343" y="0"/>
                </a:cubicBezTo>
                <a:cubicBezTo>
                  <a:pt x="342" y="0"/>
                  <a:pt x="342" y="0"/>
                  <a:pt x="342" y="0"/>
                </a:cubicBezTo>
                <a:cubicBezTo>
                  <a:pt x="342" y="0"/>
                  <a:pt x="342" y="0"/>
                  <a:pt x="342" y="0"/>
                </a:cubicBezTo>
                <a:cubicBezTo>
                  <a:pt x="342" y="0"/>
                  <a:pt x="342" y="0"/>
                  <a:pt x="342" y="0"/>
                </a:cubicBezTo>
                <a:cubicBezTo>
                  <a:pt x="341" y="0"/>
                  <a:pt x="341" y="0"/>
                  <a:pt x="341" y="0"/>
                </a:cubicBezTo>
                <a:cubicBezTo>
                  <a:pt x="340" y="0"/>
                  <a:pt x="340" y="0"/>
                  <a:pt x="340" y="0"/>
                </a:cubicBezTo>
                <a:cubicBezTo>
                  <a:pt x="339" y="0"/>
                  <a:pt x="339" y="0"/>
                  <a:pt x="339" y="0"/>
                </a:cubicBezTo>
                <a:cubicBezTo>
                  <a:pt x="339" y="0"/>
                  <a:pt x="339" y="0"/>
                  <a:pt x="339" y="0"/>
                </a:cubicBezTo>
                <a:cubicBezTo>
                  <a:pt x="339" y="0"/>
                  <a:pt x="338" y="0"/>
                  <a:pt x="338" y="0"/>
                </a:cubicBezTo>
                <a:cubicBezTo>
                  <a:pt x="338" y="0"/>
                  <a:pt x="338" y="0"/>
                  <a:pt x="338" y="0"/>
                </a:cubicBezTo>
                <a:cubicBezTo>
                  <a:pt x="338" y="0"/>
                  <a:pt x="338" y="0"/>
                  <a:pt x="338" y="0"/>
                </a:cubicBezTo>
                <a:cubicBezTo>
                  <a:pt x="22" y="87"/>
                  <a:pt x="22" y="87"/>
                  <a:pt x="22" y="87"/>
                </a:cubicBezTo>
                <a:cubicBezTo>
                  <a:pt x="14" y="89"/>
                  <a:pt x="12" y="99"/>
                  <a:pt x="18" y="104"/>
                </a:cubicBezTo>
                <a:cubicBezTo>
                  <a:pt x="116" y="186"/>
                  <a:pt x="116" y="186"/>
                  <a:pt x="116" y="186"/>
                </a:cubicBezTo>
                <a:cubicBezTo>
                  <a:pt x="98" y="241"/>
                  <a:pt x="98" y="241"/>
                  <a:pt x="98" y="241"/>
                </a:cubicBezTo>
                <a:cubicBezTo>
                  <a:pt x="96" y="248"/>
                  <a:pt x="101" y="254"/>
                  <a:pt x="108" y="254"/>
                </a:cubicBezTo>
                <a:cubicBezTo>
                  <a:pt x="109" y="254"/>
                  <a:pt x="110" y="254"/>
                  <a:pt x="111" y="254"/>
                </a:cubicBezTo>
                <a:cubicBezTo>
                  <a:pt x="165" y="236"/>
                  <a:pt x="165" y="236"/>
                  <a:pt x="165" y="236"/>
                </a:cubicBezTo>
                <a:cubicBezTo>
                  <a:pt x="246" y="335"/>
                  <a:pt x="246" y="335"/>
                  <a:pt x="246" y="335"/>
                </a:cubicBezTo>
                <a:cubicBezTo>
                  <a:pt x="248" y="337"/>
                  <a:pt x="251" y="338"/>
                  <a:pt x="254" y="338"/>
                </a:cubicBezTo>
                <a:cubicBezTo>
                  <a:pt x="255" y="338"/>
                  <a:pt x="256" y="338"/>
                  <a:pt x="256" y="338"/>
                </a:cubicBezTo>
                <a:cubicBezTo>
                  <a:pt x="260" y="337"/>
                  <a:pt x="263" y="335"/>
                  <a:pt x="264" y="331"/>
                </a:cubicBezTo>
                <a:cubicBezTo>
                  <a:pt x="350" y="12"/>
                  <a:pt x="350" y="12"/>
                  <a:pt x="350" y="12"/>
                </a:cubicBezTo>
                <a:cubicBezTo>
                  <a:pt x="350" y="12"/>
                  <a:pt x="350" y="12"/>
                  <a:pt x="350" y="12"/>
                </a:cubicBezTo>
                <a:cubicBezTo>
                  <a:pt x="350" y="12"/>
                  <a:pt x="350" y="12"/>
                  <a:pt x="350" y="12"/>
                </a:cubicBezTo>
                <a:cubicBezTo>
                  <a:pt x="350" y="12"/>
                  <a:pt x="350" y="11"/>
                  <a:pt x="350" y="11"/>
                </a:cubicBezTo>
                <a:cubicBezTo>
                  <a:pt x="350" y="11"/>
                  <a:pt x="350" y="11"/>
                  <a:pt x="350" y="11"/>
                </a:cubicBezTo>
                <a:cubicBezTo>
                  <a:pt x="350" y="11"/>
                  <a:pt x="350" y="10"/>
                  <a:pt x="350" y="10"/>
                </a:cubicBezTo>
                <a:cubicBezTo>
                  <a:pt x="350" y="9"/>
                  <a:pt x="350" y="9"/>
                  <a:pt x="350" y="9"/>
                </a:cubicBezTo>
                <a:cubicBezTo>
                  <a:pt x="350" y="9"/>
                  <a:pt x="350" y="9"/>
                  <a:pt x="350" y="8"/>
                </a:cubicBezTo>
                <a:close/>
                <a:moveTo>
                  <a:pt x="46" y="101"/>
                </a:moveTo>
                <a:cubicBezTo>
                  <a:pt x="296" y="32"/>
                  <a:pt x="296" y="32"/>
                  <a:pt x="296" y="32"/>
                </a:cubicBezTo>
                <a:cubicBezTo>
                  <a:pt x="128" y="169"/>
                  <a:pt x="128" y="169"/>
                  <a:pt x="128" y="169"/>
                </a:cubicBezTo>
                <a:lnTo>
                  <a:pt x="46" y="101"/>
                </a:lnTo>
                <a:close/>
                <a:moveTo>
                  <a:pt x="163" y="215"/>
                </a:moveTo>
                <a:cubicBezTo>
                  <a:pt x="124" y="228"/>
                  <a:pt x="124" y="228"/>
                  <a:pt x="124" y="228"/>
                </a:cubicBezTo>
                <a:cubicBezTo>
                  <a:pt x="137" y="189"/>
                  <a:pt x="137" y="189"/>
                  <a:pt x="137" y="189"/>
                </a:cubicBezTo>
                <a:cubicBezTo>
                  <a:pt x="272" y="79"/>
                  <a:pt x="272" y="79"/>
                  <a:pt x="272" y="79"/>
                </a:cubicBezTo>
                <a:lnTo>
                  <a:pt x="163" y="215"/>
                </a:lnTo>
                <a:close/>
                <a:moveTo>
                  <a:pt x="249" y="306"/>
                </a:moveTo>
                <a:cubicBezTo>
                  <a:pt x="182" y="224"/>
                  <a:pt x="182" y="224"/>
                  <a:pt x="182" y="224"/>
                </a:cubicBezTo>
                <a:cubicBezTo>
                  <a:pt x="318" y="54"/>
                  <a:pt x="318" y="54"/>
                  <a:pt x="318" y="54"/>
                </a:cubicBezTo>
                <a:lnTo>
                  <a:pt x="249" y="306"/>
                </a:lnTo>
                <a:close/>
                <a:moveTo>
                  <a:pt x="28" y="313"/>
                </a:moveTo>
                <a:cubicBezTo>
                  <a:pt x="25" y="313"/>
                  <a:pt x="23" y="314"/>
                  <a:pt x="21" y="316"/>
                </a:cubicBezTo>
                <a:cubicBezTo>
                  <a:pt x="6" y="330"/>
                  <a:pt x="6" y="330"/>
                  <a:pt x="6" y="330"/>
                </a:cubicBezTo>
                <a:cubicBezTo>
                  <a:pt x="0" y="337"/>
                  <a:pt x="5" y="348"/>
                  <a:pt x="14" y="348"/>
                </a:cubicBezTo>
                <a:cubicBezTo>
                  <a:pt x="16" y="348"/>
                  <a:pt x="19" y="346"/>
                  <a:pt x="21" y="345"/>
                </a:cubicBezTo>
                <a:cubicBezTo>
                  <a:pt x="35" y="330"/>
                  <a:pt x="35" y="330"/>
                  <a:pt x="35" y="330"/>
                </a:cubicBezTo>
                <a:cubicBezTo>
                  <a:pt x="39" y="327"/>
                  <a:pt x="39" y="320"/>
                  <a:pt x="35" y="316"/>
                </a:cubicBezTo>
                <a:cubicBezTo>
                  <a:pt x="33" y="314"/>
                  <a:pt x="31" y="313"/>
                  <a:pt x="28" y="313"/>
                </a:cubicBezTo>
                <a:close/>
                <a:moveTo>
                  <a:pt x="71" y="270"/>
                </a:moveTo>
                <a:cubicBezTo>
                  <a:pt x="69" y="270"/>
                  <a:pt x="66" y="271"/>
                  <a:pt x="64" y="273"/>
                </a:cubicBezTo>
                <a:cubicBezTo>
                  <a:pt x="50" y="287"/>
                  <a:pt x="50" y="287"/>
                  <a:pt x="50" y="287"/>
                </a:cubicBezTo>
                <a:cubicBezTo>
                  <a:pt x="46" y="291"/>
                  <a:pt x="46" y="297"/>
                  <a:pt x="50" y="301"/>
                </a:cubicBezTo>
                <a:cubicBezTo>
                  <a:pt x="52" y="303"/>
                  <a:pt x="54" y="304"/>
                  <a:pt x="57" y="304"/>
                </a:cubicBezTo>
                <a:cubicBezTo>
                  <a:pt x="60" y="304"/>
                  <a:pt x="62" y="303"/>
                  <a:pt x="64" y="301"/>
                </a:cubicBezTo>
                <a:cubicBezTo>
                  <a:pt x="79" y="287"/>
                  <a:pt x="79" y="287"/>
                  <a:pt x="79" y="287"/>
                </a:cubicBezTo>
                <a:cubicBezTo>
                  <a:pt x="83" y="283"/>
                  <a:pt x="82" y="277"/>
                  <a:pt x="79" y="273"/>
                </a:cubicBezTo>
                <a:cubicBezTo>
                  <a:pt x="77" y="271"/>
                  <a:pt x="74" y="270"/>
                  <a:pt x="71" y="27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48" name="Freeform 51">
            <a:extLst>
              <a:ext uri="{FF2B5EF4-FFF2-40B4-BE49-F238E27FC236}">
                <a16:creationId xmlns:a16="http://schemas.microsoft.com/office/drawing/2014/main" id="{C1EE6494-CD18-88CF-3A4B-5224008BD07F}"/>
              </a:ext>
            </a:extLst>
          </p:cNvPr>
          <p:cNvSpPr>
            <a:spLocks noEditPoints="1"/>
          </p:cNvSpPr>
          <p:nvPr/>
        </p:nvSpPr>
        <p:spPr bwMode="auto">
          <a:xfrm>
            <a:off x="722048" y="3618865"/>
            <a:ext cx="266319" cy="217170"/>
          </a:xfrm>
          <a:custGeom>
            <a:avLst/>
            <a:gdLst>
              <a:gd name="T0" fmla="*/ 165 w 350"/>
              <a:gd name="T1" fmla="*/ 62 h 285"/>
              <a:gd name="T2" fmla="*/ 124 w 350"/>
              <a:gd name="T3" fmla="*/ 0 h 285"/>
              <a:gd name="T4" fmla="*/ 83 w 350"/>
              <a:gd name="T5" fmla="*/ 62 h 285"/>
              <a:gd name="T6" fmla="*/ 111 w 350"/>
              <a:gd name="T7" fmla="*/ 34 h 285"/>
              <a:gd name="T8" fmla="*/ 136 w 350"/>
              <a:gd name="T9" fmla="*/ 34 h 285"/>
              <a:gd name="T10" fmla="*/ 124 w 350"/>
              <a:gd name="T11" fmla="*/ 82 h 285"/>
              <a:gd name="T12" fmla="*/ 111 w 350"/>
              <a:gd name="T13" fmla="*/ 34 h 285"/>
              <a:gd name="T14" fmla="*/ 82 w 350"/>
              <a:gd name="T15" fmla="*/ 121 h 285"/>
              <a:gd name="T16" fmla="*/ 27 w 350"/>
              <a:gd name="T17" fmla="*/ 84 h 285"/>
              <a:gd name="T18" fmla="*/ 1 w 350"/>
              <a:gd name="T19" fmla="*/ 125 h 285"/>
              <a:gd name="T20" fmla="*/ 36 w 350"/>
              <a:gd name="T21" fmla="*/ 181 h 285"/>
              <a:gd name="T22" fmla="*/ 47 w 350"/>
              <a:gd name="T23" fmla="*/ 183 h 285"/>
              <a:gd name="T24" fmla="*/ 57 w 350"/>
              <a:gd name="T25" fmla="*/ 159 h 285"/>
              <a:gd name="T26" fmla="*/ 29 w 350"/>
              <a:gd name="T27" fmla="*/ 152 h 285"/>
              <a:gd name="T28" fmla="*/ 25 w 350"/>
              <a:gd name="T29" fmla="*/ 105 h 285"/>
              <a:gd name="T30" fmla="*/ 44 w 350"/>
              <a:gd name="T31" fmla="*/ 111 h 285"/>
              <a:gd name="T32" fmla="*/ 57 w 350"/>
              <a:gd name="T33" fmla="*/ 159 h 285"/>
              <a:gd name="T34" fmla="*/ 265 w 350"/>
              <a:gd name="T35" fmla="*/ 62 h 285"/>
              <a:gd name="T36" fmla="*/ 225 w 350"/>
              <a:gd name="T37" fmla="*/ 0 h 285"/>
              <a:gd name="T38" fmla="*/ 185 w 350"/>
              <a:gd name="T39" fmla="*/ 62 h 285"/>
              <a:gd name="T40" fmla="*/ 213 w 350"/>
              <a:gd name="T41" fmla="*/ 34 h 285"/>
              <a:gd name="T42" fmla="*/ 238 w 350"/>
              <a:gd name="T43" fmla="*/ 34 h 285"/>
              <a:gd name="T44" fmla="*/ 225 w 350"/>
              <a:gd name="T45" fmla="*/ 82 h 285"/>
              <a:gd name="T46" fmla="*/ 213 w 350"/>
              <a:gd name="T47" fmla="*/ 34 h 285"/>
              <a:gd name="T48" fmla="*/ 323 w 350"/>
              <a:gd name="T49" fmla="*/ 84 h 285"/>
              <a:gd name="T50" fmla="*/ 267 w 350"/>
              <a:gd name="T51" fmla="*/ 121 h 285"/>
              <a:gd name="T52" fmla="*/ 303 w 350"/>
              <a:gd name="T53" fmla="*/ 183 h 285"/>
              <a:gd name="T54" fmla="*/ 339 w 350"/>
              <a:gd name="T55" fmla="*/ 162 h 285"/>
              <a:gd name="T56" fmla="*/ 335 w 350"/>
              <a:gd name="T57" fmla="*/ 87 h 285"/>
              <a:gd name="T58" fmla="*/ 303 w 350"/>
              <a:gd name="T59" fmla="*/ 162 h 285"/>
              <a:gd name="T60" fmla="*/ 283 w 350"/>
              <a:gd name="T61" fmla="*/ 147 h 285"/>
              <a:gd name="T62" fmla="*/ 306 w 350"/>
              <a:gd name="T63" fmla="*/ 111 h 285"/>
              <a:gd name="T64" fmla="*/ 323 w 350"/>
              <a:gd name="T65" fmla="*/ 105 h 285"/>
              <a:gd name="T66" fmla="*/ 329 w 350"/>
              <a:gd name="T67" fmla="*/ 124 h 285"/>
              <a:gd name="T68" fmla="*/ 252 w 350"/>
              <a:gd name="T69" fmla="*/ 189 h 285"/>
              <a:gd name="T70" fmla="*/ 245 w 350"/>
              <a:gd name="T71" fmla="*/ 174 h 285"/>
              <a:gd name="T72" fmla="*/ 174 w 350"/>
              <a:gd name="T73" fmla="*/ 123 h 285"/>
              <a:gd name="T74" fmla="*/ 103 w 350"/>
              <a:gd name="T75" fmla="*/ 174 h 285"/>
              <a:gd name="T76" fmla="*/ 96 w 350"/>
              <a:gd name="T77" fmla="*/ 189 h 285"/>
              <a:gd name="T78" fmla="*/ 123 w 350"/>
              <a:gd name="T79" fmla="*/ 285 h 285"/>
              <a:gd name="T80" fmla="*/ 141 w 350"/>
              <a:gd name="T81" fmla="*/ 283 h 285"/>
              <a:gd name="T82" fmla="*/ 207 w 350"/>
              <a:gd name="T83" fmla="*/ 283 h 285"/>
              <a:gd name="T84" fmla="*/ 225 w 350"/>
              <a:gd name="T85" fmla="*/ 285 h 285"/>
              <a:gd name="T86" fmla="*/ 252 w 350"/>
              <a:gd name="T87" fmla="*/ 189 h 285"/>
              <a:gd name="T88" fmla="*/ 225 w 350"/>
              <a:gd name="T89" fmla="*/ 265 h 285"/>
              <a:gd name="T90" fmla="*/ 212 w 350"/>
              <a:gd name="T91" fmla="*/ 264 h 285"/>
              <a:gd name="T92" fmla="*/ 136 w 350"/>
              <a:gd name="T93" fmla="*/ 264 h 285"/>
              <a:gd name="T94" fmla="*/ 123 w 350"/>
              <a:gd name="T95" fmla="*/ 265 h 285"/>
              <a:gd name="T96" fmla="*/ 82 w 350"/>
              <a:gd name="T97" fmla="*/ 235 h 285"/>
              <a:gd name="T98" fmla="*/ 123 w 350"/>
              <a:gd name="T99" fmla="*/ 180 h 285"/>
              <a:gd name="T100" fmla="*/ 174 w 350"/>
              <a:gd name="T101" fmla="*/ 143 h 285"/>
              <a:gd name="T102" fmla="*/ 225 w 350"/>
              <a:gd name="T103" fmla="*/ 180 h 285"/>
              <a:gd name="T104" fmla="*/ 266 w 350"/>
              <a:gd name="T105" fmla="*/ 235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0" h="285">
                <a:moveTo>
                  <a:pt x="124" y="102"/>
                </a:moveTo>
                <a:cubicBezTo>
                  <a:pt x="146" y="102"/>
                  <a:pt x="165" y="84"/>
                  <a:pt x="165" y="62"/>
                </a:cubicBezTo>
                <a:cubicBezTo>
                  <a:pt x="165" y="52"/>
                  <a:pt x="161" y="37"/>
                  <a:pt x="155" y="25"/>
                </a:cubicBezTo>
                <a:cubicBezTo>
                  <a:pt x="146" y="8"/>
                  <a:pt x="135" y="0"/>
                  <a:pt x="124" y="0"/>
                </a:cubicBezTo>
                <a:cubicBezTo>
                  <a:pt x="112" y="0"/>
                  <a:pt x="101" y="8"/>
                  <a:pt x="93" y="25"/>
                </a:cubicBezTo>
                <a:cubicBezTo>
                  <a:pt x="86" y="37"/>
                  <a:pt x="83" y="52"/>
                  <a:pt x="83" y="62"/>
                </a:cubicBezTo>
                <a:cubicBezTo>
                  <a:pt x="83" y="84"/>
                  <a:pt x="101" y="102"/>
                  <a:pt x="124" y="102"/>
                </a:cubicBezTo>
                <a:close/>
                <a:moveTo>
                  <a:pt x="111" y="34"/>
                </a:moveTo>
                <a:cubicBezTo>
                  <a:pt x="116" y="24"/>
                  <a:pt x="121" y="20"/>
                  <a:pt x="124" y="20"/>
                </a:cubicBezTo>
                <a:cubicBezTo>
                  <a:pt x="126" y="20"/>
                  <a:pt x="131" y="24"/>
                  <a:pt x="136" y="34"/>
                </a:cubicBezTo>
                <a:cubicBezTo>
                  <a:pt x="141" y="44"/>
                  <a:pt x="144" y="56"/>
                  <a:pt x="144" y="62"/>
                </a:cubicBezTo>
                <a:cubicBezTo>
                  <a:pt x="144" y="73"/>
                  <a:pt x="135" y="82"/>
                  <a:pt x="124" y="82"/>
                </a:cubicBezTo>
                <a:cubicBezTo>
                  <a:pt x="112" y="82"/>
                  <a:pt x="103" y="73"/>
                  <a:pt x="103" y="62"/>
                </a:cubicBezTo>
                <a:cubicBezTo>
                  <a:pt x="103" y="56"/>
                  <a:pt x="106" y="44"/>
                  <a:pt x="111" y="34"/>
                </a:cubicBezTo>
                <a:close/>
                <a:moveTo>
                  <a:pt x="82" y="162"/>
                </a:moveTo>
                <a:cubicBezTo>
                  <a:pt x="89" y="150"/>
                  <a:pt x="89" y="134"/>
                  <a:pt x="82" y="121"/>
                </a:cubicBezTo>
                <a:cubicBezTo>
                  <a:pt x="77" y="112"/>
                  <a:pt x="66" y="102"/>
                  <a:pt x="55" y="94"/>
                </a:cubicBezTo>
                <a:cubicBezTo>
                  <a:pt x="44" y="88"/>
                  <a:pt x="35" y="84"/>
                  <a:pt x="27" y="84"/>
                </a:cubicBezTo>
                <a:cubicBezTo>
                  <a:pt x="23" y="84"/>
                  <a:pt x="19" y="85"/>
                  <a:pt x="15" y="87"/>
                </a:cubicBezTo>
                <a:cubicBezTo>
                  <a:pt x="5" y="93"/>
                  <a:pt x="0" y="106"/>
                  <a:pt x="1" y="125"/>
                </a:cubicBezTo>
                <a:cubicBezTo>
                  <a:pt x="2" y="138"/>
                  <a:pt x="6" y="153"/>
                  <a:pt x="11" y="162"/>
                </a:cubicBezTo>
                <a:cubicBezTo>
                  <a:pt x="17" y="172"/>
                  <a:pt x="26" y="178"/>
                  <a:pt x="36" y="181"/>
                </a:cubicBezTo>
                <a:cubicBezTo>
                  <a:pt x="40" y="182"/>
                  <a:pt x="43" y="183"/>
                  <a:pt x="47" y="183"/>
                </a:cubicBezTo>
                <a:cubicBezTo>
                  <a:pt x="47" y="183"/>
                  <a:pt x="47" y="183"/>
                  <a:pt x="47" y="183"/>
                </a:cubicBezTo>
                <a:cubicBezTo>
                  <a:pt x="61" y="183"/>
                  <a:pt x="75" y="175"/>
                  <a:pt x="82" y="162"/>
                </a:cubicBezTo>
                <a:close/>
                <a:moveTo>
                  <a:pt x="57" y="159"/>
                </a:moveTo>
                <a:cubicBezTo>
                  <a:pt x="54" y="161"/>
                  <a:pt x="50" y="162"/>
                  <a:pt x="47" y="162"/>
                </a:cubicBezTo>
                <a:cubicBezTo>
                  <a:pt x="40" y="162"/>
                  <a:pt x="33" y="158"/>
                  <a:pt x="29" y="152"/>
                </a:cubicBezTo>
                <a:cubicBezTo>
                  <a:pt x="26" y="147"/>
                  <a:pt x="22" y="135"/>
                  <a:pt x="22" y="124"/>
                </a:cubicBezTo>
                <a:cubicBezTo>
                  <a:pt x="21" y="112"/>
                  <a:pt x="23" y="106"/>
                  <a:pt x="25" y="105"/>
                </a:cubicBezTo>
                <a:cubicBezTo>
                  <a:pt x="26" y="105"/>
                  <a:pt x="27" y="105"/>
                  <a:pt x="27" y="105"/>
                </a:cubicBezTo>
                <a:cubicBezTo>
                  <a:pt x="30" y="105"/>
                  <a:pt x="36" y="106"/>
                  <a:pt x="44" y="111"/>
                </a:cubicBezTo>
                <a:cubicBezTo>
                  <a:pt x="53" y="118"/>
                  <a:pt x="62" y="126"/>
                  <a:pt x="65" y="131"/>
                </a:cubicBezTo>
                <a:cubicBezTo>
                  <a:pt x="70" y="141"/>
                  <a:pt x="67" y="154"/>
                  <a:pt x="57" y="159"/>
                </a:cubicBezTo>
                <a:close/>
                <a:moveTo>
                  <a:pt x="225" y="102"/>
                </a:moveTo>
                <a:cubicBezTo>
                  <a:pt x="248" y="102"/>
                  <a:pt x="265" y="84"/>
                  <a:pt x="265" y="62"/>
                </a:cubicBezTo>
                <a:cubicBezTo>
                  <a:pt x="265" y="52"/>
                  <a:pt x="262" y="37"/>
                  <a:pt x="256" y="25"/>
                </a:cubicBezTo>
                <a:cubicBezTo>
                  <a:pt x="247" y="8"/>
                  <a:pt x="237" y="0"/>
                  <a:pt x="225" y="0"/>
                </a:cubicBezTo>
                <a:cubicBezTo>
                  <a:pt x="214" y="0"/>
                  <a:pt x="204" y="8"/>
                  <a:pt x="195" y="25"/>
                </a:cubicBezTo>
                <a:cubicBezTo>
                  <a:pt x="189" y="37"/>
                  <a:pt x="185" y="52"/>
                  <a:pt x="185" y="62"/>
                </a:cubicBezTo>
                <a:cubicBezTo>
                  <a:pt x="185" y="84"/>
                  <a:pt x="203" y="102"/>
                  <a:pt x="225" y="102"/>
                </a:cubicBezTo>
                <a:close/>
                <a:moveTo>
                  <a:pt x="213" y="34"/>
                </a:moveTo>
                <a:cubicBezTo>
                  <a:pt x="218" y="24"/>
                  <a:pt x="223" y="20"/>
                  <a:pt x="225" y="20"/>
                </a:cubicBezTo>
                <a:cubicBezTo>
                  <a:pt x="228" y="20"/>
                  <a:pt x="233" y="24"/>
                  <a:pt x="238" y="34"/>
                </a:cubicBezTo>
                <a:cubicBezTo>
                  <a:pt x="243" y="44"/>
                  <a:pt x="245" y="56"/>
                  <a:pt x="245" y="62"/>
                </a:cubicBezTo>
                <a:cubicBezTo>
                  <a:pt x="245" y="73"/>
                  <a:pt x="236" y="82"/>
                  <a:pt x="225" y="82"/>
                </a:cubicBezTo>
                <a:cubicBezTo>
                  <a:pt x="214" y="82"/>
                  <a:pt x="205" y="73"/>
                  <a:pt x="205" y="62"/>
                </a:cubicBezTo>
                <a:cubicBezTo>
                  <a:pt x="205" y="56"/>
                  <a:pt x="208" y="44"/>
                  <a:pt x="213" y="34"/>
                </a:cubicBezTo>
                <a:close/>
                <a:moveTo>
                  <a:pt x="335" y="87"/>
                </a:moveTo>
                <a:cubicBezTo>
                  <a:pt x="331" y="85"/>
                  <a:pt x="327" y="84"/>
                  <a:pt x="323" y="84"/>
                </a:cubicBezTo>
                <a:cubicBezTo>
                  <a:pt x="315" y="84"/>
                  <a:pt x="305" y="88"/>
                  <a:pt x="295" y="94"/>
                </a:cubicBezTo>
                <a:cubicBezTo>
                  <a:pt x="284" y="102"/>
                  <a:pt x="273" y="112"/>
                  <a:pt x="267" y="121"/>
                </a:cubicBezTo>
                <a:cubicBezTo>
                  <a:pt x="252" y="149"/>
                  <a:pt x="271" y="183"/>
                  <a:pt x="303" y="183"/>
                </a:cubicBezTo>
                <a:cubicBezTo>
                  <a:pt x="303" y="183"/>
                  <a:pt x="303" y="183"/>
                  <a:pt x="303" y="183"/>
                </a:cubicBezTo>
                <a:cubicBezTo>
                  <a:pt x="307" y="183"/>
                  <a:pt x="310" y="182"/>
                  <a:pt x="314" y="181"/>
                </a:cubicBezTo>
                <a:cubicBezTo>
                  <a:pt x="324" y="178"/>
                  <a:pt x="334" y="172"/>
                  <a:pt x="339" y="162"/>
                </a:cubicBezTo>
                <a:cubicBezTo>
                  <a:pt x="344" y="153"/>
                  <a:pt x="348" y="138"/>
                  <a:pt x="349" y="125"/>
                </a:cubicBezTo>
                <a:cubicBezTo>
                  <a:pt x="350" y="106"/>
                  <a:pt x="345" y="93"/>
                  <a:pt x="335" y="87"/>
                </a:cubicBezTo>
                <a:close/>
                <a:moveTo>
                  <a:pt x="321" y="152"/>
                </a:moveTo>
                <a:cubicBezTo>
                  <a:pt x="318" y="158"/>
                  <a:pt x="310" y="162"/>
                  <a:pt x="303" y="162"/>
                </a:cubicBezTo>
                <a:cubicBezTo>
                  <a:pt x="300" y="162"/>
                  <a:pt x="296" y="161"/>
                  <a:pt x="293" y="159"/>
                </a:cubicBezTo>
                <a:cubicBezTo>
                  <a:pt x="288" y="157"/>
                  <a:pt x="285" y="152"/>
                  <a:pt x="283" y="147"/>
                </a:cubicBezTo>
                <a:cubicBezTo>
                  <a:pt x="282" y="142"/>
                  <a:pt x="283" y="136"/>
                  <a:pt x="285" y="132"/>
                </a:cubicBezTo>
                <a:cubicBezTo>
                  <a:pt x="288" y="126"/>
                  <a:pt x="297" y="118"/>
                  <a:pt x="306" y="111"/>
                </a:cubicBezTo>
                <a:cubicBezTo>
                  <a:pt x="314" y="106"/>
                  <a:pt x="320" y="105"/>
                  <a:pt x="323" y="105"/>
                </a:cubicBezTo>
                <a:cubicBezTo>
                  <a:pt x="323" y="105"/>
                  <a:pt x="323" y="105"/>
                  <a:pt x="323" y="105"/>
                </a:cubicBezTo>
                <a:cubicBezTo>
                  <a:pt x="324" y="105"/>
                  <a:pt x="324" y="105"/>
                  <a:pt x="325" y="105"/>
                </a:cubicBezTo>
                <a:cubicBezTo>
                  <a:pt x="327" y="106"/>
                  <a:pt x="329" y="112"/>
                  <a:pt x="329" y="124"/>
                </a:cubicBezTo>
                <a:cubicBezTo>
                  <a:pt x="328" y="135"/>
                  <a:pt x="324" y="147"/>
                  <a:pt x="321" y="152"/>
                </a:cubicBezTo>
                <a:close/>
                <a:moveTo>
                  <a:pt x="252" y="189"/>
                </a:moveTo>
                <a:cubicBezTo>
                  <a:pt x="248" y="187"/>
                  <a:pt x="245" y="184"/>
                  <a:pt x="245" y="180"/>
                </a:cubicBezTo>
                <a:cubicBezTo>
                  <a:pt x="245" y="174"/>
                  <a:pt x="245" y="174"/>
                  <a:pt x="245" y="174"/>
                </a:cubicBezTo>
                <a:cubicBezTo>
                  <a:pt x="245" y="154"/>
                  <a:pt x="237" y="140"/>
                  <a:pt x="222" y="132"/>
                </a:cubicBezTo>
                <a:cubicBezTo>
                  <a:pt x="211" y="126"/>
                  <a:pt x="195" y="123"/>
                  <a:pt x="174" y="123"/>
                </a:cubicBezTo>
                <a:cubicBezTo>
                  <a:pt x="153" y="123"/>
                  <a:pt x="137" y="126"/>
                  <a:pt x="126" y="132"/>
                </a:cubicBezTo>
                <a:cubicBezTo>
                  <a:pt x="111" y="140"/>
                  <a:pt x="103" y="154"/>
                  <a:pt x="103" y="174"/>
                </a:cubicBezTo>
                <a:cubicBezTo>
                  <a:pt x="103" y="180"/>
                  <a:pt x="103" y="180"/>
                  <a:pt x="103" y="180"/>
                </a:cubicBezTo>
                <a:cubicBezTo>
                  <a:pt x="103" y="184"/>
                  <a:pt x="100" y="187"/>
                  <a:pt x="96" y="189"/>
                </a:cubicBezTo>
                <a:cubicBezTo>
                  <a:pt x="75" y="198"/>
                  <a:pt x="62" y="215"/>
                  <a:pt x="62" y="235"/>
                </a:cubicBezTo>
                <a:cubicBezTo>
                  <a:pt x="62" y="263"/>
                  <a:pt x="89" y="285"/>
                  <a:pt x="123" y="285"/>
                </a:cubicBezTo>
                <a:cubicBezTo>
                  <a:pt x="124" y="285"/>
                  <a:pt x="124" y="285"/>
                  <a:pt x="124" y="285"/>
                </a:cubicBezTo>
                <a:cubicBezTo>
                  <a:pt x="130" y="285"/>
                  <a:pt x="135" y="285"/>
                  <a:pt x="141" y="283"/>
                </a:cubicBezTo>
                <a:cubicBezTo>
                  <a:pt x="152" y="281"/>
                  <a:pt x="163" y="279"/>
                  <a:pt x="174" y="279"/>
                </a:cubicBezTo>
                <a:cubicBezTo>
                  <a:pt x="185" y="279"/>
                  <a:pt x="196" y="281"/>
                  <a:pt x="207" y="283"/>
                </a:cubicBezTo>
                <a:cubicBezTo>
                  <a:pt x="212" y="285"/>
                  <a:pt x="218" y="285"/>
                  <a:pt x="224" y="285"/>
                </a:cubicBezTo>
                <a:cubicBezTo>
                  <a:pt x="225" y="285"/>
                  <a:pt x="225" y="285"/>
                  <a:pt x="225" y="285"/>
                </a:cubicBezTo>
                <a:cubicBezTo>
                  <a:pt x="259" y="285"/>
                  <a:pt x="286" y="263"/>
                  <a:pt x="286" y="235"/>
                </a:cubicBezTo>
                <a:cubicBezTo>
                  <a:pt x="286" y="215"/>
                  <a:pt x="273" y="198"/>
                  <a:pt x="252" y="189"/>
                </a:cubicBezTo>
                <a:close/>
                <a:moveTo>
                  <a:pt x="255" y="255"/>
                </a:moveTo>
                <a:cubicBezTo>
                  <a:pt x="247" y="262"/>
                  <a:pt x="236" y="265"/>
                  <a:pt x="225" y="265"/>
                </a:cubicBezTo>
                <a:cubicBezTo>
                  <a:pt x="224" y="265"/>
                  <a:pt x="224" y="265"/>
                  <a:pt x="224" y="265"/>
                </a:cubicBezTo>
                <a:cubicBezTo>
                  <a:pt x="220" y="265"/>
                  <a:pt x="216" y="265"/>
                  <a:pt x="212" y="264"/>
                </a:cubicBezTo>
                <a:cubicBezTo>
                  <a:pt x="199" y="261"/>
                  <a:pt x="187" y="259"/>
                  <a:pt x="174" y="259"/>
                </a:cubicBezTo>
                <a:cubicBezTo>
                  <a:pt x="161" y="259"/>
                  <a:pt x="149" y="261"/>
                  <a:pt x="136" y="264"/>
                </a:cubicBezTo>
                <a:cubicBezTo>
                  <a:pt x="132" y="265"/>
                  <a:pt x="128" y="265"/>
                  <a:pt x="124" y="265"/>
                </a:cubicBezTo>
                <a:cubicBezTo>
                  <a:pt x="123" y="265"/>
                  <a:pt x="123" y="265"/>
                  <a:pt x="123" y="265"/>
                </a:cubicBezTo>
                <a:cubicBezTo>
                  <a:pt x="112" y="265"/>
                  <a:pt x="101" y="262"/>
                  <a:pt x="93" y="255"/>
                </a:cubicBezTo>
                <a:cubicBezTo>
                  <a:pt x="86" y="250"/>
                  <a:pt x="82" y="242"/>
                  <a:pt x="82" y="235"/>
                </a:cubicBezTo>
                <a:cubicBezTo>
                  <a:pt x="82" y="224"/>
                  <a:pt x="91" y="213"/>
                  <a:pt x="104" y="208"/>
                </a:cubicBezTo>
                <a:cubicBezTo>
                  <a:pt x="116" y="203"/>
                  <a:pt x="123" y="192"/>
                  <a:pt x="123" y="180"/>
                </a:cubicBezTo>
                <a:cubicBezTo>
                  <a:pt x="123" y="174"/>
                  <a:pt x="123" y="174"/>
                  <a:pt x="123" y="174"/>
                </a:cubicBezTo>
                <a:cubicBezTo>
                  <a:pt x="123" y="156"/>
                  <a:pt x="132" y="143"/>
                  <a:pt x="174" y="143"/>
                </a:cubicBezTo>
                <a:cubicBezTo>
                  <a:pt x="216" y="143"/>
                  <a:pt x="225" y="156"/>
                  <a:pt x="225" y="174"/>
                </a:cubicBezTo>
                <a:cubicBezTo>
                  <a:pt x="225" y="180"/>
                  <a:pt x="225" y="180"/>
                  <a:pt x="225" y="180"/>
                </a:cubicBezTo>
                <a:cubicBezTo>
                  <a:pt x="225" y="192"/>
                  <a:pt x="232" y="203"/>
                  <a:pt x="244" y="208"/>
                </a:cubicBezTo>
                <a:cubicBezTo>
                  <a:pt x="257" y="213"/>
                  <a:pt x="266" y="224"/>
                  <a:pt x="266" y="235"/>
                </a:cubicBezTo>
                <a:cubicBezTo>
                  <a:pt x="266" y="242"/>
                  <a:pt x="262" y="250"/>
                  <a:pt x="255" y="2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49" name="Freeform 52">
            <a:extLst>
              <a:ext uri="{FF2B5EF4-FFF2-40B4-BE49-F238E27FC236}">
                <a16:creationId xmlns:a16="http://schemas.microsoft.com/office/drawing/2014/main" id="{FEBC9BC8-4640-4C13-B937-3C63D40502D3}"/>
              </a:ext>
            </a:extLst>
          </p:cNvPr>
          <p:cNvSpPr>
            <a:spLocks noEditPoints="1"/>
          </p:cNvSpPr>
          <p:nvPr/>
        </p:nvSpPr>
        <p:spPr bwMode="auto">
          <a:xfrm>
            <a:off x="1801802" y="3595243"/>
            <a:ext cx="262509" cy="265176"/>
          </a:xfrm>
          <a:custGeom>
            <a:avLst/>
            <a:gdLst>
              <a:gd name="T0" fmla="*/ 294 w 345"/>
              <a:gd name="T1" fmla="*/ 51 h 348"/>
              <a:gd name="T2" fmla="*/ 173 w 345"/>
              <a:gd name="T3" fmla="*/ 0 h 348"/>
              <a:gd name="T4" fmla="*/ 51 w 345"/>
              <a:gd name="T5" fmla="*/ 51 h 348"/>
              <a:gd name="T6" fmla="*/ 0 w 345"/>
              <a:gd name="T7" fmla="*/ 174 h 348"/>
              <a:gd name="T8" fmla="*/ 51 w 345"/>
              <a:gd name="T9" fmla="*/ 296 h 348"/>
              <a:gd name="T10" fmla="*/ 173 w 345"/>
              <a:gd name="T11" fmla="*/ 348 h 348"/>
              <a:gd name="T12" fmla="*/ 294 w 345"/>
              <a:gd name="T13" fmla="*/ 296 h 348"/>
              <a:gd name="T14" fmla="*/ 345 w 345"/>
              <a:gd name="T15" fmla="*/ 174 h 348"/>
              <a:gd name="T16" fmla="*/ 294 w 345"/>
              <a:gd name="T17" fmla="*/ 51 h 348"/>
              <a:gd name="T18" fmla="*/ 280 w 345"/>
              <a:gd name="T19" fmla="*/ 282 h 348"/>
              <a:gd name="T20" fmla="*/ 173 w 345"/>
              <a:gd name="T21" fmla="*/ 327 h 348"/>
              <a:gd name="T22" fmla="*/ 65 w 345"/>
              <a:gd name="T23" fmla="*/ 282 h 348"/>
              <a:gd name="T24" fmla="*/ 65 w 345"/>
              <a:gd name="T25" fmla="*/ 65 h 348"/>
              <a:gd name="T26" fmla="*/ 173 w 345"/>
              <a:gd name="T27" fmla="*/ 20 h 348"/>
              <a:gd name="T28" fmla="*/ 280 w 345"/>
              <a:gd name="T29" fmla="*/ 65 h 348"/>
              <a:gd name="T30" fmla="*/ 280 w 345"/>
              <a:gd name="T31" fmla="*/ 282 h 348"/>
              <a:gd name="T32" fmla="*/ 229 w 345"/>
              <a:gd name="T33" fmla="*/ 109 h 348"/>
              <a:gd name="T34" fmla="*/ 208 w 345"/>
              <a:gd name="T35" fmla="*/ 118 h 348"/>
              <a:gd name="T36" fmla="*/ 208 w 345"/>
              <a:gd name="T37" fmla="*/ 118 h 348"/>
              <a:gd name="T38" fmla="*/ 158 w 345"/>
              <a:gd name="T39" fmla="*/ 167 h 348"/>
              <a:gd name="T40" fmla="*/ 139 w 345"/>
              <a:gd name="T41" fmla="*/ 148 h 348"/>
              <a:gd name="T42" fmla="*/ 116 w 345"/>
              <a:gd name="T43" fmla="*/ 138 h 348"/>
              <a:gd name="T44" fmla="*/ 95 w 345"/>
              <a:gd name="T45" fmla="*/ 147 h 348"/>
              <a:gd name="T46" fmla="*/ 96 w 345"/>
              <a:gd name="T47" fmla="*/ 191 h 348"/>
              <a:gd name="T48" fmla="*/ 137 w 345"/>
              <a:gd name="T49" fmla="*/ 231 h 348"/>
              <a:gd name="T50" fmla="*/ 158 w 345"/>
              <a:gd name="T51" fmla="*/ 240 h 348"/>
              <a:gd name="T52" fmla="*/ 159 w 345"/>
              <a:gd name="T53" fmla="*/ 240 h 348"/>
              <a:gd name="T54" fmla="*/ 180 w 345"/>
              <a:gd name="T55" fmla="*/ 231 h 348"/>
              <a:gd name="T56" fmla="*/ 251 w 345"/>
              <a:gd name="T57" fmla="*/ 161 h 348"/>
              <a:gd name="T58" fmla="*/ 251 w 345"/>
              <a:gd name="T59" fmla="*/ 118 h 348"/>
              <a:gd name="T60" fmla="*/ 229 w 345"/>
              <a:gd name="T61" fmla="*/ 109 h 348"/>
              <a:gd name="T62" fmla="*/ 237 w 345"/>
              <a:gd name="T63" fmla="*/ 147 h 348"/>
              <a:gd name="T64" fmla="*/ 166 w 345"/>
              <a:gd name="T65" fmla="*/ 217 h 348"/>
              <a:gd name="T66" fmla="*/ 159 w 345"/>
              <a:gd name="T67" fmla="*/ 220 h 348"/>
              <a:gd name="T68" fmla="*/ 151 w 345"/>
              <a:gd name="T69" fmla="*/ 217 h 348"/>
              <a:gd name="T70" fmla="*/ 110 w 345"/>
              <a:gd name="T71" fmla="*/ 176 h 348"/>
              <a:gd name="T72" fmla="*/ 110 w 345"/>
              <a:gd name="T73" fmla="*/ 162 h 348"/>
              <a:gd name="T74" fmla="*/ 117 w 345"/>
              <a:gd name="T75" fmla="*/ 159 h 348"/>
              <a:gd name="T76" fmla="*/ 125 w 345"/>
              <a:gd name="T77" fmla="*/ 162 h 348"/>
              <a:gd name="T78" fmla="*/ 151 w 345"/>
              <a:gd name="T79" fmla="*/ 188 h 348"/>
              <a:gd name="T80" fmla="*/ 151 w 345"/>
              <a:gd name="T81" fmla="*/ 188 h 348"/>
              <a:gd name="T82" fmla="*/ 151 w 345"/>
              <a:gd name="T83" fmla="*/ 188 h 348"/>
              <a:gd name="T84" fmla="*/ 158 w 345"/>
              <a:gd name="T85" fmla="*/ 191 h 348"/>
              <a:gd name="T86" fmla="*/ 166 w 345"/>
              <a:gd name="T87" fmla="*/ 188 h 348"/>
              <a:gd name="T88" fmla="*/ 222 w 345"/>
              <a:gd name="T89" fmla="*/ 133 h 348"/>
              <a:gd name="T90" fmla="*/ 229 w 345"/>
              <a:gd name="T91" fmla="*/ 130 h 348"/>
              <a:gd name="T92" fmla="*/ 237 w 345"/>
              <a:gd name="T93" fmla="*/ 133 h 348"/>
              <a:gd name="T94" fmla="*/ 237 w 345"/>
              <a:gd name="T95" fmla="*/ 14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5" h="348">
                <a:moveTo>
                  <a:pt x="294" y="51"/>
                </a:moveTo>
                <a:cubicBezTo>
                  <a:pt x="261" y="18"/>
                  <a:pt x="218" y="0"/>
                  <a:pt x="173" y="0"/>
                </a:cubicBezTo>
                <a:cubicBezTo>
                  <a:pt x="127" y="0"/>
                  <a:pt x="84" y="18"/>
                  <a:pt x="51" y="51"/>
                </a:cubicBezTo>
                <a:cubicBezTo>
                  <a:pt x="18" y="84"/>
                  <a:pt x="0" y="128"/>
                  <a:pt x="0" y="174"/>
                </a:cubicBezTo>
                <a:cubicBezTo>
                  <a:pt x="0" y="219"/>
                  <a:pt x="18" y="263"/>
                  <a:pt x="51" y="296"/>
                </a:cubicBezTo>
                <a:cubicBezTo>
                  <a:pt x="84" y="329"/>
                  <a:pt x="127" y="348"/>
                  <a:pt x="173" y="348"/>
                </a:cubicBezTo>
                <a:cubicBezTo>
                  <a:pt x="218" y="348"/>
                  <a:pt x="261" y="329"/>
                  <a:pt x="294" y="296"/>
                </a:cubicBezTo>
                <a:cubicBezTo>
                  <a:pt x="327" y="263"/>
                  <a:pt x="345" y="219"/>
                  <a:pt x="345" y="174"/>
                </a:cubicBezTo>
                <a:cubicBezTo>
                  <a:pt x="345" y="128"/>
                  <a:pt x="327" y="84"/>
                  <a:pt x="294" y="51"/>
                </a:cubicBezTo>
                <a:close/>
                <a:moveTo>
                  <a:pt x="280" y="282"/>
                </a:moveTo>
                <a:cubicBezTo>
                  <a:pt x="250" y="312"/>
                  <a:pt x="211" y="327"/>
                  <a:pt x="173" y="327"/>
                </a:cubicBezTo>
                <a:cubicBezTo>
                  <a:pt x="134" y="327"/>
                  <a:pt x="95" y="312"/>
                  <a:pt x="65" y="282"/>
                </a:cubicBezTo>
                <a:cubicBezTo>
                  <a:pt x="5" y="221"/>
                  <a:pt x="5" y="126"/>
                  <a:pt x="65" y="65"/>
                </a:cubicBezTo>
                <a:cubicBezTo>
                  <a:pt x="95" y="35"/>
                  <a:pt x="134" y="20"/>
                  <a:pt x="173" y="20"/>
                </a:cubicBezTo>
                <a:cubicBezTo>
                  <a:pt x="211" y="20"/>
                  <a:pt x="250" y="35"/>
                  <a:pt x="280" y="65"/>
                </a:cubicBezTo>
                <a:cubicBezTo>
                  <a:pt x="340" y="126"/>
                  <a:pt x="340" y="221"/>
                  <a:pt x="280" y="282"/>
                </a:cubicBezTo>
                <a:close/>
                <a:moveTo>
                  <a:pt x="229" y="109"/>
                </a:moveTo>
                <a:cubicBezTo>
                  <a:pt x="221" y="109"/>
                  <a:pt x="214" y="112"/>
                  <a:pt x="208" y="118"/>
                </a:cubicBezTo>
                <a:cubicBezTo>
                  <a:pt x="208" y="118"/>
                  <a:pt x="208" y="118"/>
                  <a:pt x="208" y="118"/>
                </a:cubicBezTo>
                <a:cubicBezTo>
                  <a:pt x="158" y="167"/>
                  <a:pt x="158" y="167"/>
                  <a:pt x="158" y="167"/>
                </a:cubicBezTo>
                <a:cubicBezTo>
                  <a:pt x="139" y="148"/>
                  <a:pt x="139" y="148"/>
                  <a:pt x="139" y="148"/>
                </a:cubicBezTo>
                <a:cubicBezTo>
                  <a:pt x="133" y="141"/>
                  <a:pt x="125" y="138"/>
                  <a:pt x="116" y="138"/>
                </a:cubicBezTo>
                <a:cubicBezTo>
                  <a:pt x="108" y="138"/>
                  <a:pt x="101" y="141"/>
                  <a:pt x="95" y="147"/>
                </a:cubicBezTo>
                <a:cubicBezTo>
                  <a:pt x="82" y="159"/>
                  <a:pt x="83" y="179"/>
                  <a:pt x="96" y="191"/>
                </a:cubicBezTo>
                <a:cubicBezTo>
                  <a:pt x="137" y="231"/>
                  <a:pt x="137" y="231"/>
                  <a:pt x="137" y="231"/>
                </a:cubicBezTo>
                <a:cubicBezTo>
                  <a:pt x="143" y="237"/>
                  <a:pt x="150" y="240"/>
                  <a:pt x="158" y="240"/>
                </a:cubicBezTo>
                <a:cubicBezTo>
                  <a:pt x="159" y="240"/>
                  <a:pt x="159" y="240"/>
                  <a:pt x="159" y="240"/>
                </a:cubicBezTo>
                <a:cubicBezTo>
                  <a:pt x="167" y="240"/>
                  <a:pt x="175" y="237"/>
                  <a:pt x="180" y="231"/>
                </a:cubicBezTo>
                <a:cubicBezTo>
                  <a:pt x="251" y="161"/>
                  <a:pt x="251" y="161"/>
                  <a:pt x="251" y="161"/>
                </a:cubicBezTo>
                <a:cubicBezTo>
                  <a:pt x="263" y="149"/>
                  <a:pt x="263" y="130"/>
                  <a:pt x="251" y="118"/>
                </a:cubicBezTo>
                <a:cubicBezTo>
                  <a:pt x="245" y="112"/>
                  <a:pt x="237" y="109"/>
                  <a:pt x="229" y="109"/>
                </a:cubicBezTo>
                <a:close/>
                <a:moveTo>
                  <a:pt x="237" y="147"/>
                </a:moveTo>
                <a:cubicBezTo>
                  <a:pt x="166" y="217"/>
                  <a:pt x="166" y="217"/>
                  <a:pt x="166" y="217"/>
                </a:cubicBezTo>
                <a:cubicBezTo>
                  <a:pt x="164" y="219"/>
                  <a:pt x="161" y="220"/>
                  <a:pt x="159" y="220"/>
                </a:cubicBezTo>
                <a:cubicBezTo>
                  <a:pt x="156" y="220"/>
                  <a:pt x="153" y="219"/>
                  <a:pt x="151" y="217"/>
                </a:cubicBezTo>
                <a:cubicBezTo>
                  <a:pt x="110" y="176"/>
                  <a:pt x="110" y="176"/>
                  <a:pt x="110" y="176"/>
                </a:cubicBezTo>
                <a:cubicBezTo>
                  <a:pt x="106" y="173"/>
                  <a:pt x="105" y="166"/>
                  <a:pt x="110" y="162"/>
                </a:cubicBezTo>
                <a:cubicBezTo>
                  <a:pt x="112" y="160"/>
                  <a:pt x="114" y="159"/>
                  <a:pt x="117" y="159"/>
                </a:cubicBezTo>
                <a:cubicBezTo>
                  <a:pt x="120" y="159"/>
                  <a:pt x="123" y="160"/>
                  <a:pt x="125" y="162"/>
                </a:cubicBezTo>
                <a:cubicBezTo>
                  <a:pt x="151" y="188"/>
                  <a:pt x="151" y="188"/>
                  <a:pt x="151" y="188"/>
                </a:cubicBezTo>
                <a:cubicBezTo>
                  <a:pt x="151" y="188"/>
                  <a:pt x="151" y="188"/>
                  <a:pt x="151" y="188"/>
                </a:cubicBezTo>
                <a:cubicBezTo>
                  <a:pt x="151" y="188"/>
                  <a:pt x="151" y="188"/>
                  <a:pt x="151" y="188"/>
                </a:cubicBezTo>
                <a:cubicBezTo>
                  <a:pt x="153" y="190"/>
                  <a:pt x="156" y="191"/>
                  <a:pt x="158" y="191"/>
                </a:cubicBezTo>
                <a:cubicBezTo>
                  <a:pt x="161" y="191"/>
                  <a:pt x="164" y="190"/>
                  <a:pt x="166" y="188"/>
                </a:cubicBezTo>
                <a:cubicBezTo>
                  <a:pt x="222" y="133"/>
                  <a:pt x="222" y="133"/>
                  <a:pt x="222" y="133"/>
                </a:cubicBezTo>
                <a:cubicBezTo>
                  <a:pt x="224" y="131"/>
                  <a:pt x="227" y="130"/>
                  <a:pt x="229" y="130"/>
                </a:cubicBezTo>
                <a:cubicBezTo>
                  <a:pt x="232" y="130"/>
                  <a:pt x="235" y="131"/>
                  <a:pt x="237" y="133"/>
                </a:cubicBezTo>
                <a:cubicBezTo>
                  <a:pt x="241" y="137"/>
                  <a:pt x="241" y="143"/>
                  <a:pt x="237" y="1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4A609FA9-8D24-81E8-28EA-EA3DD0F9350C}"/>
              </a:ext>
            </a:extLst>
          </p:cNvPr>
          <p:cNvSpPr>
            <a:spLocks noEditPoints="1"/>
          </p:cNvSpPr>
          <p:nvPr/>
        </p:nvSpPr>
        <p:spPr bwMode="auto">
          <a:xfrm>
            <a:off x="2916989" y="3595243"/>
            <a:ext cx="265176" cy="265176"/>
          </a:xfrm>
          <a:custGeom>
            <a:avLst/>
            <a:gdLst>
              <a:gd name="T0" fmla="*/ 348 w 348"/>
              <a:gd name="T1" fmla="*/ 132 h 348"/>
              <a:gd name="T2" fmla="*/ 348 w 348"/>
              <a:gd name="T3" fmla="*/ 131 h 348"/>
              <a:gd name="T4" fmla="*/ 347 w 348"/>
              <a:gd name="T5" fmla="*/ 130 h 348"/>
              <a:gd name="T6" fmla="*/ 347 w 348"/>
              <a:gd name="T7" fmla="*/ 129 h 348"/>
              <a:gd name="T8" fmla="*/ 346 w 348"/>
              <a:gd name="T9" fmla="*/ 128 h 348"/>
              <a:gd name="T10" fmla="*/ 346 w 348"/>
              <a:gd name="T11" fmla="*/ 127 h 348"/>
              <a:gd name="T12" fmla="*/ 345 w 348"/>
              <a:gd name="T13" fmla="*/ 126 h 348"/>
              <a:gd name="T14" fmla="*/ 344 w 348"/>
              <a:gd name="T15" fmla="*/ 125 h 348"/>
              <a:gd name="T16" fmla="*/ 286 w 348"/>
              <a:gd name="T17" fmla="*/ 10 h 348"/>
              <a:gd name="T18" fmla="*/ 72 w 348"/>
              <a:gd name="T19" fmla="*/ 0 h 348"/>
              <a:gd name="T20" fmla="*/ 62 w 348"/>
              <a:gd name="T21" fmla="*/ 82 h 348"/>
              <a:gd name="T22" fmla="*/ 4 w 348"/>
              <a:gd name="T23" fmla="*/ 125 h 348"/>
              <a:gd name="T24" fmla="*/ 3 w 348"/>
              <a:gd name="T25" fmla="*/ 126 h 348"/>
              <a:gd name="T26" fmla="*/ 3 w 348"/>
              <a:gd name="T27" fmla="*/ 127 h 348"/>
              <a:gd name="T28" fmla="*/ 2 w 348"/>
              <a:gd name="T29" fmla="*/ 128 h 348"/>
              <a:gd name="T30" fmla="*/ 1 w 348"/>
              <a:gd name="T31" fmla="*/ 129 h 348"/>
              <a:gd name="T32" fmla="*/ 1 w 348"/>
              <a:gd name="T33" fmla="*/ 130 h 348"/>
              <a:gd name="T34" fmla="*/ 0 w 348"/>
              <a:gd name="T35" fmla="*/ 131 h 348"/>
              <a:gd name="T36" fmla="*/ 0 w 348"/>
              <a:gd name="T37" fmla="*/ 132 h 348"/>
              <a:gd name="T38" fmla="*/ 0 w 348"/>
              <a:gd name="T39" fmla="*/ 133 h 348"/>
              <a:gd name="T40" fmla="*/ 0 w 348"/>
              <a:gd name="T41" fmla="*/ 317 h 348"/>
              <a:gd name="T42" fmla="*/ 318 w 348"/>
              <a:gd name="T43" fmla="*/ 348 h 348"/>
              <a:gd name="T44" fmla="*/ 348 w 348"/>
              <a:gd name="T45" fmla="*/ 133 h 348"/>
              <a:gd name="T46" fmla="*/ 286 w 348"/>
              <a:gd name="T47" fmla="*/ 108 h 348"/>
              <a:gd name="T48" fmla="*/ 286 w 348"/>
              <a:gd name="T49" fmla="*/ 159 h 348"/>
              <a:gd name="T50" fmla="*/ 82 w 348"/>
              <a:gd name="T51" fmla="*/ 20 h 348"/>
              <a:gd name="T52" fmla="*/ 266 w 348"/>
              <a:gd name="T53" fmla="*/ 175 h 348"/>
              <a:gd name="T54" fmla="*/ 82 w 348"/>
              <a:gd name="T55" fmla="*/ 175 h 348"/>
              <a:gd name="T56" fmla="*/ 62 w 348"/>
              <a:gd name="T57" fmla="*/ 108 h 348"/>
              <a:gd name="T58" fmla="*/ 27 w 348"/>
              <a:gd name="T59" fmla="*/ 133 h 348"/>
              <a:gd name="T60" fmla="*/ 328 w 348"/>
              <a:gd name="T61" fmla="*/ 317 h 348"/>
              <a:gd name="T62" fmla="*/ 31 w 348"/>
              <a:gd name="T63" fmla="*/ 327 h 348"/>
              <a:gd name="T64" fmla="*/ 21 w 348"/>
              <a:gd name="T65" fmla="*/ 154 h 348"/>
              <a:gd name="T66" fmla="*/ 174 w 348"/>
              <a:gd name="T67" fmla="*/ 266 h 348"/>
              <a:gd name="T68" fmla="*/ 328 w 348"/>
              <a:gd name="T69" fmla="*/ 154 h 348"/>
              <a:gd name="T70" fmla="*/ 113 w 348"/>
              <a:gd name="T71" fmla="*/ 82 h 348"/>
              <a:gd name="T72" fmla="*/ 245 w 348"/>
              <a:gd name="T73" fmla="*/ 73 h 348"/>
              <a:gd name="T74" fmla="*/ 113 w 348"/>
              <a:gd name="T75" fmla="*/ 64 h 348"/>
              <a:gd name="T76" fmla="*/ 113 w 348"/>
              <a:gd name="T77" fmla="*/ 82 h 348"/>
              <a:gd name="T78" fmla="*/ 235 w 348"/>
              <a:gd name="T79" fmla="*/ 123 h 348"/>
              <a:gd name="T80" fmla="*/ 235 w 348"/>
              <a:gd name="T81" fmla="*/ 103 h 348"/>
              <a:gd name="T82" fmla="*/ 103 w 348"/>
              <a:gd name="T83" fmla="*/ 113 h 348"/>
              <a:gd name="T84" fmla="*/ 183 w 348"/>
              <a:gd name="T85" fmla="*/ 154 h 348"/>
              <a:gd name="T86" fmla="*/ 113 w 348"/>
              <a:gd name="T87" fmla="*/ 144 h 348"/>
              <a:gd name="T88" fmla="*/ 113 w 348"/>
              <a:gd name="T89" fmla="*/ 164 h 348"/>
              <a:gd name="T90" fmla="*/ 183 w 348"/>
              <a:gd name="T91" fmla="*/ 15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8" h="348">
                <a:moveTo>
                  <a:pt x="348" y="132"/>
                </a:moveTo>
                <a:cubicBezTo>
                  <a:pt x="348" y="132"/>
                  <a:pt x="348" y="132"/>
                  <a:pt x="348" y="132"/>
                </a:cubicBezTo>
                <a:cubicBezTo>
                  <a:pt x="348" y="132"/>
                  <a:pt x="348" y="131"/>
                  <a:pt x="348" y="131"/>
                </a:cubicBezTo>
                <a:cubicBezTo>
                  <a:pt x="348" y="131"/>
                  <a:pt x="348" y="131"/>
                  <a:pt x="348" y="131"/>
                </a:cubicBezTo>
                <a:cubicBezTo>
                  <a:pt x="348" y="131"/>
                  <a:pt x="348" y="130"/>
                  <a:pt x="348" y="130"/>
                </a:cubicBezTo>
                <a:cubicBezTo>
                  <a:pt x="347" y="130"/>
                  <a:pt x="347" y="130"/>
                  <a:pt x="347" y="130"/>
                </a:cubicBezTo>
                <a:cubicBezTo>
                  <a:pt x="347" y="129"/>
                  <a:pt x="347" y="129"/>
                  <a:pt x="347" y="129"/>
                </a:cubicBezTo>
                <a:cubicBezTo>
                  <a:pt x="347" y="129"/>
                  <a:pt x="347" y="129"/>
                  <a:pt x="347" y="129"/>
                </a:cubicBezTo>
                <a:cubicBezTo>
                  <a:pt x="347" y="128"/>
                  <a:pt x="347" y="128"/>
                  <a:pt x="347" y="128"/>
                </a:cubicBezTo>
                <a:cubicBezTo>
                  <a:pt x="347" y="128"/>
                  <a:pt x="346" y="128"/>
                  <a:pt x="346" y="128"/>
                </a:cubicBezTo>
                <a:cubicBezTo>
                  <a:pt x="346" y="127"/>
                  <a:pt x="346" y="127"/>
                  <a:pt x="346" y="127"/>
                </a:cubicBezTo>
                <a:cubicBezTo>
                  <a:pt x="346" y="127"/>
                  <a:pt x="346" y="127"/>
                  <a:pt x="346" y="127"/>
                </a:cubicBezTo>
                <a:cubicBezTo>
                  <a:pt x="345" y="126"/>
                  <a:pt x="345" y="126"/>
                  <a:pt x="345" y="126"/>
                </a:cubicBezTo>
                <a:cubicBezTo>
                  <a:pt x="345" y="126"/>
                  <a:pt x="345" y="126"/>
                  <a:pt x="345" y="126"/>
                </a:cubicBezTo>
                <a:cubicBezTo>
                  <a:pt x="345" y="126"/>
                  <a:pt x="344" y="126"/>
                  <a:pt x="344" y="125"/>
                </a:cubicBezTo>
                <a:cubicBezTo>
                  <a:pt x="344" y="125"/>
                  <a:pt x="344" y="125"/>
                  <a:pt x="344" y="125"/>
                </a:cubicBezTo>
                <a:cubicBezTo>
                  <a:pt x="286" y="82"/>
                  <a:pt x="286" y="82"/>
                  <a:pt x="286" y="82"/>
                </a:cubicBezTo>
                <a:cubicBezTo>
                  <a:pt x="286" y="10"/>
                  <a:pt x="286" y="10"/>
                  <a:pt x="286" y="10"/>
                </a:cubicBezTo>
                <a:cubicBezTo>
                  <a:pt x="286" y="4"/>
                  <a:pt x="282" y="0"/>
                  <a:pt x="276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7" y="0"/>
                  <a:pt x="62" y="4"/>
                  <a:pt x="62" y="10"/>
                </a:cubicBezTo>
                <a:cubicBezTo>
                  <a:pt x="62" y="82"/>
                  <a:pt x="62" y="82"/>
                  <a:pt x="62" y="82"/>
                </a:cubicBezTo>
                <a:cubicBezTo>
                  <a:pt x="4" y="125"/>
                  <a:pt x="4" y="125"/>
                  <a:pt x="4" y="125"/>
                </a:cubicBezTo>
                <a:cubicBezTo>
                  <a:pt x="4" y="125"/>
                  <a:pt x="4" y="125"/>
                  <a:pt x="4" y="125"/>
                </a:cubicBezTo>
                <a:cubicBezTo>
                  <a:pt x="4" y="126"/>
                  <a:pt x="4" y="126"/>
                  <a:pt x="4" y="126"/>
                </a:cubicBezTo>
                <a:cubicBezTo>
                  <a:pt x="3" y="126"/>
                  <a:pt x="3" y="126"/>
                  <a:pt x="3" y="126"/>
                </a:cubicBezTo>
                <a:cubicBezTo>
                  <a:pt x="3" y="126"/>
                  <a:pt x="3" y="126"/>
                  <a:pt x="3" y="127"/>
                </a:cubicBezTo>
                <a:cubicBezTo>
                  <a:pt x="3" y="127"/>
                  <a:pt x="3" y="127"/>
                  <a:pt x="3" y="127"/>
                </a:cubicBezTo>
                <a:cubicBezTo>
                  <a:pt x="2" y="127"/>
                  <a:pt x="2" y="127"/>
                  <a:pt x="2" y="128"/>
                </a:cubicBezTo>
                <a:cubicBezTo>
                  <a:pt x="2" y="128"/>
                  <a:pt x="2" y="128"/>
                  <a:pt x="2" y="128"/>
                </a:cubicBezTo>
                <a:cubicBezTo>
                  <a:pt x="2" y="128"/>
                  <a:pt x="1" y="129"/>
                  <a:pt x="1" y="129"/>
                </a:cubicBezTo>
                <a:cubicBezTo>
                  <a:pt x="1" y="129"/>
                  <a:pt x="1" y="129"/>
                  <a:pt x="1" y="129"/>
                </a:cubicBezTo>
                <a:cubicBezTo>
                  <a:pt x="1" y="129"/>
                  <a:pt x="1" y="130"/>
                  <a:pt x="1" y="130"/>
                </a:cubicBezTo>
                <a:cubicBezTo>
                  <a:pt x="1" y="130"/>
                  <a:pt x="1" y="130"/>
                  <a:pt x="1" y="130"/>
                </a:cubicBezTo>
                <a:cubicBezTo>
                  <a:pt x="1" y="130"/>
                  <a:pt x="1" y="131"/>
                  <a:pt x="0" y="131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131"/>
                  <a:pt x="0" y="132"/>
                  <a:pt x="0" y="13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317"/>
                  <a:pt x="0" y="317"/>
                  <a:pt x="0" y="317"/>
                </a:cubicBezTo>
                <a:cubicBezTo>
                  <a:pt x="0" y="334"/>
                  <a:pt x="14" y="348"/>
                  <a:pt x="31" y="348"/>
                </a:cubicBezTo>
                <a:cubicBezTo>
                  <a:pt x="318" y="348"/>
                  <a:pt x="318" y="348"/>
                  <a:pt x="318" y="348"/>
                </a:cubicBezTo>
                <a:cubicBezTo>
                  <a:pt x="334" y="348"/>
                  <a:pt x="348" y="334"/>
                  <a:pt x="348" y="317"/>
                </a:cubicBezTo>
                <a:cubicBezTo>
                  <a:pt x="348" y="133"/>
                  <a:pt x="348" y="133"/>
                  <a:pt x="348" y="133"/>
                </a:cubicBezTo>
                <a:cubicBezTo>
                  <a:pt x="348" y="133"/>
                  <a:pt x="348" y="133"/>
                  <a:pt x="348" y="132"/>
                </a:cubicBezTo>
                <a:close/>
                <a:moveTo>
                  <a:pt x="286" y="108"/>
                </a:moveTo>
                <a:cubicBezTo>
                  <a:pt x="321" y="133"/>
                  <a:pt x="321" y="133"/>
                  <a:pt x="321" y="133"/>
                </a:cubicBezTo>
                <a:cubicBezTo>
                  <a:pt x="286" y="159"/>
                  <a:pt x="286" y="159"/>
                  <a:pt x="286" y="159"/>
                </a:cubicBezTo>
                <a:lnTo>
                  <a:pt x="286" y="108"/>
                </a:lnTo>
                <a:close/>
                <a:moveTo>
                  <a:pt x="82" y="20"/>
                </a:moveTo>
                <a:cubicBezTo>
                  <a:pt x="266" y="20"/>
                  <a:pt x="266" y="20"/>
                  <a:pt x="266" y="20"/>
                </a:cubicBezTo>
                <a:cubicBezTo>
                  <a:pt x="266" y="175"/>
                  <a:pt x="266" y="175"/>
                  <a:pt x="266" y="175"/>
                </a:cubicBezTo>
                <a:cubicBezTo>
                  <a:pt x="174" y="243"/>
                  <a:pt x="174" y="243"/>
                  <a:pt x="174" y="243"/>
                </a:cubicBezTo>
                <a:cubicBezTo>
                  <a:pt x="82" y="175"/>
                  <a:pt x="82" y="175"/>
                  <a:pt x="82" y="175"/>
                </a:cubicBezTo>
                <a:lnTo>
                  <a:pt x="82" y="20"/>
                </a:lnTo>
                <a:close/>
                <a:moveTo>
                  <a:pt x="62" y="108"/>
                </a:moveTo>
                <a:cubicBezTo>
                  <a:pt x="62" y="159"/>
                  <a:pt x="62" y="159"/>
                  <a:pt x="62" y="159"/>
                </a:cubicBezTo>
                <a:cubicBezTo>
                  <a:pt x="27" y="133"/>
                  <a:pt x="27" y="133"/>
                  <a:pt x="27" y="133"/>
                </a:cubicBezTo>
                <a:lnTo>
                  <a:pt x="62" y="108"/>
                </a:lnTo>
                <a:close/>
                <a:moveTo>
                  <a:pt x="328" y="317"/>
                </a:moveTo>
                <a:cubicBezTo>
                  <a:pt x="328" y="323"/>
                  <a:pt x="323" y="327"/>
                  <a:pt x="318" y="327"/>
                </a:cubicBezTo>
                <a:cubicBezTo>
                  <a:pt x="31" y="327"/>
                  <a:pt x="31" y="327"/>
                  <a:pt x="31" y="327"/>
                </a:cubicBezTo>
                <a:cubicBezTo>
                  <a:pt x="25" y="327"/>
                  <a:pt x="21" y="323"/>
                  <a:pt x="21" y="317"/>
                </a:cubicBezTo>
                <a:cubicBezTo>
                  <a:pt x="21" y="154"/>
                  <a:pt x="21" y="154"/>
                  <a:pt x="21" y="154"/>
                </a:cubicBezTo>
                <a:cubicBezTo>
                  <a:pt x="168" y="264"/>
                  <a:pt x="168" y="264"/>
                  <a:pt x="168" y="264"/>
                </a:cubicBezTo>
                <a:cubicBezTo>
                  <a:pt x="170" y="265"/>
                  <a:pt x="172" y="266"/>
                  <a:pt x="174" y="266"/>
                </a:cubicBezTo>
                <a:cubicBezTo>
                  <a:pt x="176" y="266"/>
                  <a:pt x="178" y="265"/>
                  <a:pt x="180" y="264"/>
                </a:cubicBezTo>
                <a:cubicBezTo>
                  <a:pt x="328" y="154"/>
                  <a:pt x="328" y="154"/>
                  <a:pt x="328" y="154"/>
                </a:cubicBezTo>
                <a:lnTo>
                  <a:pt x="328" y="317"/>
                </a:lnTo>
                <a:close/>
                <a:moveTo>
                  <a:pt x="113" y="82"/>
                </a:moveTo>
                <a:cubicBezTo>
                  <a:pt x="235" y="82"/>
                  <a:pt x="235" y="82"/>
                  <a:pt x="235" y="82"/>
                </a:cubicBezTo>
                <a:cubicBezTo>
                  <a:pt x="241" y="82"/>
                  <a:pt x="245" y="78"/>
                  <a:pt x="245" y="73"/>
                </a:cubicBezTo>
                <a:cubicBezTo>
                  <a:pt x="245" y="68"/>
                  <a:pt x="241" y="64"/>
                  <a:pt x="235" y="64"/>
                </a:cubicBezTo>
                <a:cubicBezTo>
                  <a:pt x="113" y="64"/>
                  <a:pt x="113" y="64"/>
                  <a:pt x="113" y="64"/>
                </a:cubicBezTo>
                <a:cubicBezTo>
                  <a:pt x="108" y="64"/>
                  <a:pt x="103" y="68"/>
                  <a:pt x="103" y="73"/>
                </a:cubicBezTo>
                <a:cubicBezTo>
                  <a:pt x="103" y="78"/>
                  <a:pt x="108" y="82"/>
                  <a:pt x="113" y="82"/>
                </a:cubicBezTo>
                <a:close/>
                <a:moveTo>
                  <a:pt x="113" y="123"/>
                </a:moveTo>
                <a:cubicBezTo>
                  <a:pt x="235" y="123"/>
                  <a:pt x="235" y="123"/>
                  <a:pt x="235" y="123"/>
                </a:cubicBezTo>
                <a:cubicBezTo>
                  <a:pt x="241" y="123"/>
                  <a:pt x="245" y="119"/>
                  <a:pt x="245" y="113"/>
                </a:cubicBezTo>
                <a:cubicBezTo>
                  <a:pt x="245" y="107"/>
                  <a:pt x="241" y="103"/>
                  <a:pt x="235" y="103"/>
                </a:cubicBezTo>
                <a:cubicBezTo>
                  <a:pt x="113" y="103"/>
                  <a:pt x="113" y="103"/>
                  <a:pt x="113" y="103"/>
                </a:cubicBezTo>
                <a:cubicBezTo>
                  <a:pt x="108" y="103"/>
                  <a:pt x="103" y="107"/>
                  <a:pt x="103" y="113"/>
                </a:cubicBezTo>
                <a:cubicBezTo>
                  <a:pt x="103" y="119"/>
                  <a:pt x="108" y="123"/>
                  <a:pt x="113" y="123"/>
                </a:cubicBezTo>
                <a:close/>
                <a:moveTo>
                  <a:pt x="183" y="154"/>
                </a:moveTo>
                <a:cubicBezTo>
                  <a:pt x="183" y="148"/>
                  <a:pt x="179" y="144"/>
                  <a:pt x="173" y="144"/>
                </a:cubicBezTo>
                <a:cubicBezTo>
                  <a:pt x="113" y="144"/>
                  <a:pt x="113" y="144"/>
                  <a:pt x="113" y="144"/>
                </a:cubicBezTo>
                <a:cubicBezTo>
                  <a:pt x="108" y="144"/>
                  <a:pt x="103" y="148"/>
                  <a:pt x="103" y="154"/>
                </a:cubicBezTo>
                <a:cubicBezTo>
                  <a:pt x="103" y="160"/>
                  <a:pt x="108" y="164"/>
                  <a:pt x="113" y="164"/>
                </a:cubicBezTo>
                <a:cubicBezTo>
                  <a:pt x="173" y="164"/>
                  <a:pt x="173" y="164"/>
                  <a:pt x="173" y="164"/>
                </a:cubicBezTo>
                <a:cubicBezTo>
                  <a:pt x="179" y="164"/>
                  <a:pt x="183" y="160"/>
                  <a:pt x="183" y="1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51" name="Freeform 54">
            <a:extLst>
              <a:ext uri="{FF2B5EF4-FFF2-40B4-BE49-F238E27FC236}">
                <a16:creationId xmlns:a16="http://schemas.microsoft.com/office/drawing/2014/main" id="{1D13E161-D4E5-2161-C41C-4C4FAA5B67BA}"/>
              </a:ext>
            </a:extLst>
          </p:cNvPr>
          <p:cNvSpPr>
            <a:spLocks noEditPoints="1"/>
          </p:cNvSpPr>
          <p:nvPr/>
        </p:nvSpPr>
        <p:spPr bwMode="auto">
          <a:xfrm>
            <a:off x="1256337" y="3618865"/>
            <a:ext cx="265176" cy="217170"/>
          </a:xfrm>
          <a:custGeom>
            <a:avLst/>
            <a:gdLst>
              <a:gd name="T0" fmla="*/ 275 w 348"/>
              <a:gd name="T1" fmla="*/ 133 h 285"/>
              <a:gd name="T2" fmla="*/ 296 w 348"/>
              <a:gd name="T3" fmla="*/ 133 h 285"/>
              <a:gd name="T4" fmla="*/ 217 w 348"/>
              <a:gd name="T5" fmla="*/ 122 h 285"/>
              <a:gd name="T6" fmla="*/ 203 w 348"/>
              <a:gd name="T7" fmla="*/ 122 h 285"/>
              <a:gd name="T8" fmla="*/ 210 w 348"/>
              <a:gd name="T9" fmla="*/ 166 h 285"/>
              <a:gd name="T10" fmla="*/ 217 w 348"/>
              <a:gd name="T11" fmla="*/ 135 h 285"/>
              <a:gd name="T12" fmla="*/ 347 w 348"/>
              <a:gd name="T13" fmla="*/ 138 h 285"/>
              <a:gd name="T14" fmla="*/ 251 w 348"/>
              <a:gd name="T15" fmla="*/ 72 h 285"/>
              <a:gd name="T16" fmla="*/ 161 w 348"/>
              <a:gd name="T17" fmla="*/ 0 h 285"/>
              <a:gd name="T18" fmla="*/ 184 w 348"/>
              <a:gd name="T19" fmla="*/ 80 h 285"/>
              <a:gd name="T20" fmla="*/ 30 w 348"/>
              <a:gd name="T21" fmla="*/ 32 h 285"/>
              <a:gd name="T22" fmla="*/ 0 w 348"/>
              <a:gd name="T23" fmla="*/ 42 h 285"/>
              <a:gd name="T24" fmla="*/ 50 w 348"/>
              <a:gd name="T25" fmla="*/ 143 h 285"/>
              <a:gd name="T26" fmla="*/ 0 w 348"/>
              <a:gd name="T27" fmla="*/ 244 h 285"/>
              <a:gd name="T28" fmla="*/ 30 w 348"/>
              <a:gd name="T29" fmla="*/ 254 h 285"/>
              <a:gd name="T30" fmla="*/ 171 w 348"/>
              <a:gd name="T31" fmla="*/ 199 h 285"/>
              <a:gd name="T32" fmla="*/ 151 w 348"/>
              <a:gd name="T33" fmla="*/ 275 h 285"/>
              <a:gd name="T34" fmla="*/ 161 w 348"/>
              <a:gd name="T35" fmla="*/ 285 h 285"/>
              <a:gd name="T36" fmla="*/ 302 w 348"/>
              <a:gd name="T37" fmla="*/ 196 h 285"/>
              <a:gd name="T38" fmla="*/ 347 w 348"/>
              <a:gd name="T39" fmla="*/ 138 h 285"/>
              <a:gd name="T40" fmla="*/ 20 w 348"/>
              <a:gd name="T41" fmla="*/ 234 h 285"/>
              <a:gd name="T42" fmla="*/ 87 w 348"/>
              <a:gd name="T43" fmla="*/ 153 h 285"/>
              <a:gd name="T44" fmla="*/ 64 w 348"/>
              <a:gd name="T45" fmla="*/ 190 h 285"/>
              <a:gd name="T46" fmla="*/ 78 w 348"/>
              <a:gd name="T47" fmla="*/ 190 h 285"/>
              <a:gd name="T48" fmla="*/ 30 w 348"/>
              <a:gd name="T49" fmla="*/ 234 h 285"/>
              <a:gd name="T50" fmla="*/ 71 w 348"/>
              <a:gd name="T51" fmla="*/ 92 h 285"/>
              <a:gd name="T52" fmla="*/ 64 w 348"/>
              <a:gd name="T53" fmla="*/ 110 h 285"/>
              <a:gd name="T54" fmla="*/ 20 w 348"/>
              <a:gd name="T55" fmla="*/ 62 h 285"/>
              <a:gd name="T56" fmla="*/ 20 w 348"/>
              <a:gd name="T57" fmla="*/ 52 h 285"/>
              <a:gd name="T58" fmla="*/ 102 w 348"/>
              <a:gd name="T59" fmla="*/ 118 h 285"/>
              <a:gd name="T60" fmla="*/ 172 w 348"/>
              <a:gd name="T61" fmla="*/ 21 h 285"/>
              <a:gd name="T62" fmla="*/ 211 w 348"/>
              <a:gd name="T63" fmla="*/ 74 h 285"/>
              <a:gd name="T64" fmla="*/ 172 w 348"/>
              <a:gd name="T65" fmla="*/ 264 h 285"/>
              <a:gd name="T66" fmla="*/ 230 w 348"/>
              <a:gd name="T67" fmla="*/ 213 h 285"/>
              <a:gd name="T68" fmla="*/ 244 w 348"/>
              <a:gd name="T69" fmla="*/ 193 h 285"/>
              <a:gd name="T70" fmla="*/ 242 w 348"/>
              <a:gd name="T71" fmla="*/ 193 h 285"/>
              <a:gd name="T72" fmla="*/ 239 w 348"/>
              <a:gd name="T73" fmla="*/ 193 h 285"/>
              <a:gd name="T74" fmla="*/ 210 w 348"/>
              <a:gd name="T75" fmla="*/ 191 h 285"/>
              <a:gd name="T76" fmla="*/ 128 w 348"/>
              <a:gd name="T77" fmla="*/ 143 h 285"/>
              <a:gd name="T78" fmla="*/ 210 w 348"/>
              <a:gd name="T79" fmla="*/ 94 h 285"/>
              <a:gd name="T80" fmla="*/ 239 w 348"/>
              <a:gd name="T81" fmla="*/ 92 h 285"/>
              <a:gd name="T82" fmla="*/ 242 w 348"/>
              <a:gd name="T83" fmla="*/ 92 h 285"/>
              <a:gd name="T84" fmla="*/ 244 w 348"/>
              <a:gd name="T85" fmla="*/ 92 h 285"/>
              <a:gd name="T86" fmla="*/ 255 w 348"/>
              <a:gd name="T87" fmla="*/ 192 h 285"/>
              <a:gd name="T88" fmla="*/ 278 w 348"/>
              <a:gd name="T89" fmla="*/ 185 h 285"/>
              <a:gd name="T90" fmla="*/ 326 w 348"/>
              <a:gd name="T91" fmla="*/ 143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8" h="285">
                <a:moveTo>
                  <a:pt x="286" y="123"/>
                </a:moveTo>
                <a:cubicBezTo>
                  <a:pt x="280" y="123"/>
                  <a:pt x="275" y="128"/>
                  <a:pt x="275" y="133"/>
                </a:cubicBezTo>
                <a:cubicBezTo>
                  <a:pt x="275" y="139"/>
                  <a:pt x="280" y="144"/>
                  <a:pt x="286" y="144"/>
                </a:cubicBezTo>
                <a:cubicBezTo>
                  <a:pt x="291" y="144"/>
                  <a:pt x="296" y="139"/>
                  <a:pt x="296" y="133"/>
                </a:cubicBezTo>
                <a:cubicBezTo>
                  <a:pt x="296" y="128"/>
                  <a:pt x="291" y="123"/>
                  <a:pt x="286" y="123"/>
                </a:cubicBezTo>
                <a:close/>
                <a:moveTo>
                  <a:pt x="217" y="122"/>
                </a:moveTo>
                <a:cubicBezTo>
                  <a:pt x="215" y="120"/>
                  <a:pt x="212" y="119"/>
                  <a:pt x="210" y="119"/>
                </a:cubicBezTo>
                <a:cubicBezTo>
                  <a:pt x="207" y="119"/>
                  <a:pt x="205" y="120"/>
                  <a:pt x="203" y="122"/>
                </a:cubicBezTo>
                <a:cubicBezTo>
                  <a:pt x="191" y="133"/>
                  <a:pt x="191" y="152"/>
                  <a:pt x="203" y="164"/>
                </a:cubicBezTo>
                <a:cubicBezTo>
                  <a:pt x="205" y="165"/>
                  <a:pt x="207" y="166"/>
                  <a:pt x="210" y="166"/>
                </a:cubicBezTo>
                <a:cubicBezTo>
                  <a:pt x="219" y="166"/>
                  <a:pt x="223" y="156"/>
                  <a:pt x="217" y="149"/>
                </a:cubicBezTo>
                <a:cubicBezTo>
                  <a:pt x="213" y="146"/>
                  <a:pt x="213" y="139"/>
                  <a:pt x="217" y="135"/>
                </a:cubicBezTo>
                <a:cubicBezTo>
                  <a:pt x="221" y="132"/>
                  <a:pt x="221" y="125"/>
                  <a:pt x="217" y="122"/>
                </a:cubicBezTo>
                <a:close/>
                <a:moveTo>
                  <a:pt x="347" y="138"/>
                </a:moveTo>
                <a:cubicBezTo>
                  <a:pt x="336" y="118"/>
                  <a:pt x="320" y="101"/>
                  <a:pt x="302" y="89"/>
                </a:cubicBezTo>
                <a:cubicBezTo>
                  <a:pt x="287" y="80"/>
                  <a:pt x="269" y="74"/>
                  <a:pt x="251" y="72"/>
                </a:cubicBezTo>
                <a:cubicBezTo>
                  <a:pt x="242" y="30"/>
                  <a:pt x="205" y="0"/>
                  <a:pt x="161" y="0"/>
                </a:cubicBezTo>
                <a:cubicBezTo>
                  <a:pt x="161" y="0"/>
                  <a:pt x="161" y="0"/>
                  <a:pt x="161" y="0"/>
                </a:cubicBezTo>
                <a:cubicBezTo>
                  <a:pt x="156" y="0"/>
                  <a:pt x="151" y="5"/>
                  <a:pt x="151" y="10"/>
                </a:cubicBezTo>
                <a:cubicBezTo>
                  <a:pt x="151" y="37"/>
                  <a:pt x="163" y="63"/>
                  <a:pt x="184" y="80"/>
                </a:cubicBezTo>
                <a:cubicBezTo>
                  <a:pt x="162" y="89"/>
                  <a:pt x="145" y="102"/>
                  <a:pt x="122" y="121"/>
                </a:cubicBezTo>
                <a:cubicBezTo>
                  <a:pt x="121" y="72"/>
                  <a:pt x="80" y="32"/>
                  <a:pt x="30" y="32"/>
                </a:cubicBezTo>
                <a:cubicBezTo>
                  <a:pt x="10" y="32"/>
                  <a:pt x="10" y="32"/>
                  <a:pt x="10" y="32"/>
                </a:cubicBezTo>
                <a:cubicBezTo>
                  <a:pt x="4" y="32"/>
                  <a:pt x="0" y="36"/>
                  <a:pt x="0" y="4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96"/>
                  <a:pt x="19" y="127"/>
                  <a:pt x="50" y="143"/>
                </a:cubicBezTo>
                <a:cubicBezTo>
                  <a:pt x="19" y="159"/>
                  <a:pt x="0" y="190"/>
                  <a:pt x="0" y="224"/>
                </a:cubicBezTo>
                <a:cubicBezTo>
                  <a:pt x="0" y="244"/>
                  <a:pt x="0" y="244"/>
                  <a:pt x="0" y="244"/>
                </a:cubicBezTo>
                <a:cubicBezTo>
                  <a:pt x="0" y="250"/>
                  <a:pt x="4" y="254"/>
                  <a:pt x="10" y="254"/>
                </a:cubicBezTo>
                <a:cubicBezTo>
                  <a:pt x="30" y="254"/>
                  <a:pt x="30" y="254"/>
                  <a:pt x="30" y="254"/>
                </a:cubicBezTo>
                <a:cubicBezTo>
                  <a:pt x="80" y="254"/>
                  <a:pt x="121" y="214"/>
                  <a:pt x="122" y="165"/>
                </a:cubicBezTo>
                <a:cubicBezTo>
                  <a:pt x="140" y="180"/>
                  <a:pt x="155" y="191"/>
                  <a:pt x="171" y="199"/>
                </a:cubicBezTo>
                <a:cubicBezTo>
                  <a:pt x="175" y="201"/>
                  <a:pt x="180" y="203"/>
                  <a:pt x="184" y="205"/>
                </a:cubicBezTo>
                <a:cubicBezTo>
                  <a:pt x="163" y="222"/>
                  <a:pt x="151" y="248"/>
                  <a:pt x="151" y="275"/>
                </a:cubicBezTo>
                <a:cubicBezTo>
                  <a:pt x="151" y="280"/>
                  <a:pt x="156" y="285"/>
                  <a:pt x="161" y="285"/>
                </a:cubicBezTo>
                <a:cubicBezTo>
                  <a:pt x="161" y="285"/>
                  <a:pt x="161" y="285"/>
                  <a:pt x="161" y="285"/>
                </a:cubicBezTo>
                <a:cubicBezTo>
                  <a:pt x="205" y="285"/>
                  <a:pt x="242" y="255"/>
                  <a:pt x="251" y="213"/>
                </a:cubicBezTo>
                <a:cubicBezTo>
                  <a:pt x="269" y="211"/>
                  <a:pt x="287" y="205"/>
                  <a:pt x="302" y="196"/>
                </a:cubicBezTo>
                <a:cubicBezTo>
                  <a:pt x="320" y="184"/>
                  <a:pt x="336" y="167"/>
                  <a:pt x="347" y="147"/>
                </a:cubicBezTo>
                <a:cubicBezTo>
                  <a:pt x="348" y="144"/>
                  <a:pt x="348" y="141"/>
                  <a:pt x="347" y="138"/>
                </a:cubicBezTo>
                <a:close/>
                <a:moveTo>
                  <a:pt x="30" y="234"/>
                </a:moveTo>
                <a:cubicBezTo>
                  <a:pt x="20" y="234"/>
                  <a:pt x="20" y="234"/>
                  <a:pt x="20" y="234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186"/>
                  <a:pt x="49" y="155"/>
                  <a:pt x="87" y="153"/>
                </a:cubicBezTo>
                <a:cubicBezTo>
                  <a:pt x="64" y="176"/>
                  <a:pt x="64" y="176"/>
                  <a:pt x="64" y="176"/>
                </a:cubicBezTo>
                <a:cubicBezTo>
                  <a:pt x="60" y="180"/>
                  <a:pt x="60" y="187"/>
                  <a:pt x="64" y="190"/>
                </a:cubicBezTo>
                <a:cubicBezTo>
                  <a:pt x="66" y="192"/>
                  <a:pt x="68" y="193"/>
                  <a:pt x="71" y="193"/>
                </a:cubicBezTo>
                <a:cubicBezTo>
                  <a:pt x="74" y="193"/>
                  <a:pt x="76" y="192"/>
                  <a:pt x="78" y="190"/>
                </a:cubicBezTo>
                <a:cubicBezTo>
                  <a:pt x="102" y="167"/>
                  <a:pt x="102" y="167"/>
                  <a:pt x="102" y="167"/>
                </a:cubicBezTo>
                <a:cubicBezTo>
                  <a:pt x="99" y="205"/>
                  <a:pt x="68" y="234"/>
                  <a:pt x="30" y="234"/>
                </a:cubicBezTo>
                <a:close/>
                <a:moveTo>
                  <a:pt x="78" y="95"/>
                </a:moveTo>
                <a:cubicBezTo>
                  <a:pt x="76" y="93"/>
                  <a:pt x="74" y="92"/>
                  <a:pt x="71" y="92"/>
                </a:cubicBezTo>
                <a:cubicBezTo>
                  <a:pt x="68" y="92"/>
                  <a:pt x="66" y="93"/>
                  <a:pt x="64" y="95"/>
                </a:cubicBezTo>
                <a:cubicBezTo>
                  <a:pt x="60" y="99"/>
                  <a:pt x="60" y="106"/>
                  <a:pt x="64" y="110"/>
                </a:cubicBezTo>
                <a:cubicBezTo>
                  <a:pt x="87" y="133"/>
                  <a:pt x="87" y="133"/>
                  <a:pt x="87" y="133"/>
                </a:cubicBezTo>
                <a:cubicBezTo>
                  <a:pt x="50" y="130"/>
                  <a:pt x="20" y="99"/>
                  <a:pt x="20" y="62"/>
                </a:cubicBezTo>
                <a:cubicBezTo>
                  <a:pt x="20" y="62"/>
                  <a:pt x="20" y="62"/>
                  <a:pt x="20" y="62"/>
                </a:cubicBezTo>
                <a:cubicBezTo>
                  <a:pt x="20" y="52"/>
                  <a:pt x="20" y="52"/>
                  <a:pt x="20" y="52"/>
                </a:cubicBezTo>
                <a:cubicBezTo>
                  <a:pt x="30" y="52"/>
                  <a:pt x="30" y="52"/>
                  <a:pt x="30" y="52"/>
                </a:cubicBezTo>
                <a:cubicBezTo>
                  <a:pt x="68" y="52"/>
                  <a:pt x="99" y="81"/>
                  <a:pt x="102" y="118"/>
                </a:cubicBezTo>
                <a:lnTo>
                  <a:pt x="78" y="95"/>
                </a:lnTo>
                <a:close/>
                <a:moveTo>
                  <a:pt x="172" y="21"/>
                </a:moveTo>
                <a:cubicBezTo>
                  <a:pt x="200" y="26"/>
                  <a:pt x="222" y="45"/>
                  <a:pt x="230" y="72"/>
                </a:cubicBezTo>
                <a:cubicBezTo>
                  <a:pt x="224" y="72"/>
                  <a:pt x="217" y="73"/>
                  <a:pt x="211" y="74"/>
                </a:cubicBezTo>
                <a:cubicBezTo>
                  <a:pt x="190" y="63"/>
                  <a:pt x="176" y="44"/>
                  <a:pt x="172" y="21"/>
                </a:cubicBezTo>
                <a:close/>
                <a:moveTo>
                  <a:pt x="172" y="264"/>
                </a:moveTo>
                <a:cubicBezTo>
                  <a:pt x="176" y="241"/>
                  <a:pt x="190" y="222"/>
                  <a:pt x="211" y="211"/>
                </a:cubicBezTo>
                <a:cubicBezTo>
                  <a:pt x="217" y="212"/>
                  <a:pt x="223" y="213"/>
                  <a:pt x="230" y="213"/>
                </a:cubicBezTo>
                <a:cubicBezTo>
                  <a:pt x="222" y="240"/>
                  <a:pt x="200" y="260"/>
                  <a:pt x="172" y="264"/>
                </a:cubicBezTo>
                <a:close/>
                <a:moveTo>
                  <a:pt x="244" y="193"/>
                </a:moveTo>
                <a:cubicBezTo>
                  <a:pt x="243" y="193"/>
                  <a:pt x="243" y="193"/>
                  <a:pt x="243" y="193"/>
                </a:cubicBezTo>
                <a:cubicBezTo>
                  <a:pt x="243" y="193"/>
                  <a:pt x="243" y="193"/>
                  <a:pt x="242" y="193"/>
                </a:cubicBezTo>
                <a:cubicBezTo>
                  <a:pt x="242" y="193"/>
                  <a:pt x="241" y="193"/>
                  <a:pt x="240" y="193"/>
                </a:cubicBezTo>
                <a:cubicBezTo>
                  <a:pt x="240" y="193"/>
                  <a:pt x="240" y="193"/>
                  <a:pt x="239" y="193"/>
                </a:cubicBezTo>
                <a:cubicBezTo>
                  <a:pt x="230" y="193"/>
                  <a:pt x="221" y="192"/>
                  <a:pt x="212" y="191"/>
                </a:cubicBezTo>
                <a:cubicBezTo>
                  <a:pt x="211" y="191"/>
                  <a:pt x="211" y="191"/>
                  <a:pt x="210" y="191"/>
                </a:cubicBezTo>
                <a:cubicBezTo>
                  <a:pt x="178" y="185"/>
                  <a:pt x="161" y="170"/>
                  <a:pt x="128" y="143"/>
                </a:cubicBezTo>
                <a:cubicBezTo>
                  <a:pt x="128" y="143"/>
                  <a:pt x="128" y="143"/>
                  <a:pt x="128" y="143"/>
                </a:cubicBezTo>
                <a:cubicBezTo>
                  <a:pt x="129" y="142"/>
                  <a:pt x="129" y="142"/>
                  <a:pt x="129" y="142"/>
                </a:cubicBezTo>
                <a:cubicBezTo>
                  <a:pt x="161" y="115"/>
                  <a:pt x="179" y="100"/>
                  <a:pt x="210" y="94"/>
                </a:cubicBezTo>
                <a:cubicBezTo>
                  <a:pt x="211" y="94"/>
                  <a:pt x="211" y="94"/>
                  <a:pt x="212" y="94"/>
                </a:cubicBezTo>
                <a:cubicBezTo>
                  <a:pt x="221" y="93"/>
                  <a:pt x="230" y="92"/>
                  <a:pt x="239" y="92"/>
                </a:cubicBezTo>
                <a:cubicBezTo>
                  <a:pt x="240" y="92"/>
                  <a:pt x="240" y="92"/>
                  <a:pt x="240" y="92"/>
                </a:cubicBezTo>
                <a:cubicBezTo>
                  <a:pt x="241" y="92"/>
                  <a:pt x="242" y="92"/>
                  <a:pt x="242" y="92"/>
                </a:cubicBezTo>
                <a:cubicBezTo>
                  <a:pt x="243" y="92"/>
                  <a:pt x="243" y="92"/>
                  <a:pt x="243" y="92"/>
                </a:cubicBezTo>
                <a:cubicBezTo>
                  <a:pt x="243" y="92"/>
                  <a:pt x="244" y="92"/>
                  <a:pt x="244" y="92"/>
                </a:cubicBezTo>
                <a:cubicBezTo>
                  <a:pt x="248" y="92"/>
                  <a:pt x="251" y="92"/>
                  <a:pt x="255" y="93"/>
                </a:cubicBezTo>
                <a:cubicBezTo>
                  <a:pt x="228" y="120"/>
                  <a:pt x="228" y="164"/>
                  <a:pt x="255" y="192"/>
                </a:cubicBezTo>
                <a:cubicBezTo>
                  <a:pt x="251" y="193"/>
                  <a:pt x="247" y="193"/>
                  <a:pt x="244" y="193"/>
                </a:cubicBezTo>
                <a:close/>
                <a:moveTo>
                  <a:pt x="278" y="185"/>
                </a:moveTo>
                <a:cubicBezTo>
                  <a:pt x="247" y="165"/>
                  <a:pt x="247" y="120"/>
                  <a:pt x="279" y="100"/>
                </a:cubicBezTo>
                <a:cubicBezTo>
                  <a:pt x="297" y="109"/>
                  <a:pt x="314" y="123"/>
                  <a:pt x="326" y="143"/>
                </a:cubicBezTo>
                <a:cubicBezTo>
                  <a:pt x="314" y="162"/>
                  <a:pt x="297" y="177"/>
                  <a:pt x="278" y="1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2A8A1DDE-5077-3EC9-D787-BE9E2819E170}"/>
              </a:ext>
            </a:extLst>
          </p:cNvPr>
          <p:cNvSpPr>
            <a:spLocks noEditPoints="1"/>
          </p:cNvSpPr>
          <p:nvPr/>
        </p:nvSpPr>
        <p:spPr bwMode="auto">
          <a:xfrm>
            <a:off x="4025318" y="3595243"/>
            <a:ext cx="275844" cy="265176"/>
          </a:xfrm>
          <a:custGeom>
            <a:avLst/>
            <a:gdLst>
              <a:gd name="T0" fmla="*/ 81 w 362"/>
              <a:gd name="T1" fmla="*/ 20 h 348"/>
              <a:gd name="T2" fmla="*/ 88 w 362"/>
              <a:gd name="T3" fmla="*/ 23 h 348"/>
              <a:gd name="T4" fmla="*/ 131 w 362"/>
              <a:gd name="T5" fmla="*/ 66 h 348"/>
              <a:gd name="T6" fmla="*/ 131 w 362"/>
              <a:gd name="T7" fmla="*/ 80 h 348"/>
              <a:gd name="T8" fmla="*/ 124 w 362"/>
              <a:gd name="T9" fmla="*/ 88 h 348"/>
              <a:gd name="T10" fmla="*/ 66 w 362"/>
              <a:gd name="T11" fmla="*/ 30 h 348"/>
              <a:gd name="T12" fmla="*/ 73 w 362"/>
              <a:gd name="T13" fmla="*/ 23 h 348"/>
              <a:gd name="T14" fmla="*/ 80 w 362"/>
              <a:gd name="T15" fmla="*/ 20 h 348"/>
              <a:gd name="T16" fmla="*/ 81 w 362"/>
              <a:gd name="T17" fmla="*/ 20 h 348"/>
              <a:gd name="T18" fmla="*/ 285 w 362"/>
              <a:gd name="T19" fmla="*/ 224 h 348"/>
              <a:gd name="T20" fmla="*/ 292 w 362"/>
              <a:gd name="T21" fmla="*/ 227 h 348"/>
              <a:gd name="T22" fmla="*/ 335 w 362"/>
              <a:gd name="T23" fmla="*/ 271 h 348"/>
              <a:gd name="T24" fmla="*/ 335 w 362"/>
              <a:gd name="T25" fmla="*/ 285 h 348"/>
              <a:gd name="T26" fmla="*/ 328 w 362"/>
              <a:gd name="T27" fmla="*/ 292 h 348"/>
              <a:gd name="T28" fmla="*/ 270 w 362"/>
              <a:gd name="T29" fmla="*/ 235 h 348"/>
              <a:gd name="T30" fmla="*/ 278 w 362"/>
              <a:gd name="T31" fmla="*/ 227 h 348"/>
              <a:gd name="T32" fmla="*/ 285 w 362"/>
              <a:gd name="T33" fmla="*/ 224 h 348"/>
              <a:gd name="T34" fmla="*/ 52 w 362"/>
              <a:gd name="T35" fmla="*/ 45 h 348"/>
              <a:gd name="T36" fmla="*/ 109 w 362"/>
              <a:gd name="T37" fmla="*/ 102 h 348"/>
              <a:gd name="T38" fmla="*/ 111 w 362"/>
              <a:gd name="T39" fmla="*/ 162 h 348"/>
              <a:gd name="T40" fmla="*/ 196 w 362"/>
              <a:gd name="T41" fmla="*/ 247 h 348"/>
              <a:gd name="T42" fmla="*/ 227 w 362"/>
              <a:gd name="T43" fmla="*/ 260 h 348"/>
              <a:gd name="T44" fmla="*/ 256 w 362"/>
              <a:gd name="T45" fmla="*/ 249 h 348"/>
              <a:gd name="T46" fmla="*/ 313 w 362"/>
              <a:gd name="T47" fmla="*/ 306 h 348"/>
              <a:gd name="T48" fmla="*/ 256 w 362"/>
              <a:gd name="T49" fmla="*/ 327 h 348"/>
              <a:gd name="T50" fmla="*/ 192 w 362"/>
              <a:gd name="T51" fmla="*/ 301 h 348"/>
              <a:gd name="T52" fmla="*/ 192 w 362"/>
              <a:gd name="T53" fmla="*/ 301 h 348"/>
              <a:gd name="T54" fmla="*/ 57 w 362"/>
              <a:gd name="T55" fmla="*/ 166 h 348"/>
              <a:gd name="T56" fmla="*/ 52 w 362"/>
              <a:gd name="T57" fmla="*/ 45 h 348"/>
              <a:gd name="T58" fmla="*/ 80 w 362"/>
              <a:gd name="T59" fmla="*/ 0 h 348"/>
              <a:gd name="T60" fmla="*/ 59 w 362"/>
              <a:gd name="T61" fmla="*/ 8 h 348"/>
              <a:gd name="T62" fmla="*/ 44 w 362"/>
              <a:gd name="T63" fmla="*/ 23 h 348"/>
              <a:gd name="T64" fmla="*/ 44 w 362"/>
              <a:gd name="T65" fmla="*/ 23 h 348"/>
              <a:gd name="T66" fmla="*/ 44 w 362"/>
              <a:gd name="T67" fmla="*/ 23 h 348"/>
              <a:gd name="T68" fmla="*/ 43 w 362"/>
              <a:gd name="T69" fmla="*/ 24 h 348"/>
              <a:gd name="T70" fmla="*/ 43 w 362"/>
              <a:gd name="T71" fmla="*/ 180 h 348"/>
              <a:gd name="T72" fmla="*/ 178 w 362"/>
              <a:gd name="T73" fmla="*/ 315 h 348"/>
              <a:gd name="T74" fmla="*/ 256 w 362"/>
              <a:gd name="T75" fmla="*/ 348 h 348"/>
              <a:gd name="T76" fmla="*/ 334 w 362"/>
              <a:gd name="T77" fmla="*/ 315 h 348"/>
              <a:gd name="T78" fmla="*/ 335 w 362"/>
              <a:gd name="T79" fmla="*/ 314 h 348"/>
              <a:gd name="T80" fmla="*/ 350 w 362"/>
              <a:gd name="T81" fmla="*/ 300 h 348"/>
              <a:gd name="T82" fmla="*/ 350 w 362"/>
              <a:gd name="T83" fmla="*/ 256 h 348"/>
              <a:gd name="T84" fmla="*/ 306 w 362"/>
              <a:gd name="T85" fmla="*/ 213 h 348"/>
              <a:gd name="T86" fmla="*/ 285 w 362"/>
              <a:gd name="T87" fmla="*/ 204 h 348"/>
              <a:gd name="T88" fmla="*/ 263 w 362"/>
              <a:gd name="T89" fmla="*/ 213 h 348"/>
              <a:gd name="T90" fmla="*/ 249 w 362"/>
              <a:gd name="T91" fmla="*/ 227 h 348"/>
              <a:gd name="T92" fmla="*/ 244 w 362"/>
              <a:gd name="T93" fmla="*/ 233 h 348"/>
              <a:gd name="T94" fmla="*/ 227 w 362"/>
              <a:gd name="T95" fmla="*/ 239 h 348"/>
              <a:gd name="T96" fmla="*/ 211 w 362"/>
              <a:gd name="T97" fmla="*/ 233 h 348"/>
              <a:gd name="T98" fmla="*/ 126 w 362"/>
              <a:gd name="T99" fmla="*/ 147 h 348"/>
              <a:gd name="T100" fmla="*/ 126 w 362"/>
              <a:gd name="T101" fmla="*/ 115 h 348"/>
              <a:gd name="T102" fmla="*/ 131 w 362"/>
              <a:gd name="T103" fmla="*/ 109 h 348"/>
              <a:gd name="T104" fmla="*/ 145 w 362"/>
              <a:gd name="T105" fmla="*/ 95 h 348"/>
              <a:gd name="T106" fmla="*/ 145 w 362"/>
              <a:gd name="T107" fmla="*/ 52 h 348"/>
              <a:gd name="T108" fmla="*/ 102 w 362"/>
              <a:gd name="T109" fmla="*/ 8 h 348"/>
              <a:gd name="T110" fmla="*/ 80 w 362"/>
              <a:gd name="T111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62" h="348">
                <a:moveTo>
                  <a:pt x="81" y="20"/>
                </a:moveTo>
                <a:cubicBezTo>
                  <a:pt x="83" y="20"/>
                  <a:pt x="86" y="21"/>
                  <a:pt x="88" y="23"/>
                </a:cubicBezTo>
                <a:cubicBezTo>
                  <a:pt x="131" y="66"/>
                  <a:pt x="131" y="66"/>
                  <a:pt x="131" y="66"/>
                </a:cubicBezTo>
                <a:cubicBezTo>
                  <a:pt x="135" y="70"/>
                  <a:pt x="135" y="76"/>
                  <a:pt x="131" y="80"/>
                </a:cubicBezTo>
                <a:cubicBezTo>
                  <a:pt x="124" y="88"/>
                  <a:pt x="124" y="88"/>
                  <a:pt x="124" y="88"/>
                </a:cubicBezTo>
                <a:cubicBezTo>
                  <a:pt x="66" y="30"/>
                  <a:pt x="66" y="30"/>
                  <a:pt x="66" y="30"/>
                </a:cubicBezTo>
                <a:cubicBezTo>
                  <a:pt x="73" y="23"/>
                  <a:pt x="73" y="23"/>
                  <a:pt x="73" y="23"/>
                </a:cubicBezTo>
                <a:cubicBezTo>
                  <a:pt x="75" y="21"/>
                  <a:pt x="78" y="20"/>
                  <a:pt x="80" y="20"/>
                </a:cubicBezTo>
                <a:cubicBezTo>
                  <a:pt x="80" y="20"/>
                  <a:pt x="80" y="20"/>
                  <a:pt x="81" y="20"/>
                </a:cubicBezTo>
                <a:close/>
                <a:moveTo>
                  <a:pt x="285" y="224"/>
                </a:moveTo>
                <a:cubicBezTo>
                  <a:pt x="288" y="224"/>
                  <a:pt x="290" y="225"/>
                  <a:pt x="292" y="227"/>
                </a:cubicBezTo>
                <a:cubicBezTo>
                  <a:pt x="335" y="271"/>
                  <a:pt x="335" y="271"/>
                  <a:pt x="335" y="271"/>
                </a:cubicBezTo>
                <a:cubicBezTo>
                  <a:pt x="339" y="275"/>
                  <a:pt x="339" y="281"/>
                  <a:pt x="335" y="285"/>
                </a:cubicBezTo>
                <a:cubicBezTo>
                  <a:pt x="328" y="292"/>
                  <a:pt x="328" y="292"/>
                  <a:pt x="328" y="292"/>
                </a:cubicBezTo>
                <a:cubicBezTo>
                  <a:pt x="270" y="235"/>
                  <a:pt x="270" y="235"/>
                  <a:pt x="270" y="235"/>
                </a:cubicBezTo>
                <a:cubicBezTo>
                  <a:pt x="278" y="227"/>
                  <a:pt x="278" y="227"/>
                  <a:pt x="278" y="227"/>
                </a:cubicBezTo>
                <a:cubicBezTo>
                  <a:pt x="279" y="225"/>
                  <a:pt x="282" y="224"/>
                  <a:pt x="285" y="224"/>
                </a:cubicBezTo>
                <a:close/>
                <a:moveTo>
                  <a:pt x="52" y="45"/>
                </a:moveTo>
                <a:cubicBezTo>
                  <a:pt x="109" y="102"/>
                  <a:pt x="109" y="102"/>
                  <a:pt x="109" y="102"/>
                </a:cubicBezTo>
                <a:cubicBezTo>
                  <a:pt x="94" y="119"/>
                  <a:pt x="95" y="145"/>
                  <a:pt x="111" y="162"/>
                </a:cubicBezTo>
                <a:cubicBezTo>
                  <a:pt x="196" y="247"/>
                  <a:pt x="196" y="247"/>
                  <a:pt x="196" y="247"/>
                </a:cubicBezTo>
                <a:cubicBezTo>
                  <a:pt x="205" y="256"/>
                  <a:pt x="216" y="260"/>
                  <a:pt x="227" y="260"/>
                </a:cubicBezTo>
                <a:cubicBezTo>
                  <a:pt x="237" y="260"/>
                  <a:pt x="248" y="256"/>
                  <a:pt x="256" y="249"/>
                </a:cubicBezTo>
                <a:cubicBezTo>
                  <a:pt x="313" y="306"/>
                  <a:pt x="313" y="306"/>
                  <a:pt x="313" y="306"/>
                </a:cubicBezTo>
                <a:cubicBezTo>
                  <a:pt x="297" y="320"/>
                  <a:pt x="276" y="327"/>
                  <a:pt x="256" y="327"/>
                </a:cubicBezTo>
                <a:cubicBezTo>
                  <a:pt x="233" y="327"/>
                  <a:pt x="210" y="318"/>
                  <a:pt x="192" y="301"/>
                </a:cubicBezTo>
                <a:cubicBezTo>
                  <a:pt x="192" y="301"/>
                  <a:pt x="192" y="301"/>
                  <a:pt x="192" y="301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25" y="133"/>
                  <a:pt x="22" y="80"/>
                  <a:pt x="52" y="45"/>
                </a:cubicBezTo>
                <a:close/>
                <a:moveTo>
                  <a:pt x="80" y="0"/>
                </a:moveTo>
                <a:cubicBezTo>
                  <a:pt x="73" y="0"/>
                  <a:pt x="65" y="2"/>
                  <a:pt x="59" y="8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3" y="24"/>
                  <a:pt x="43" y="24"/>
                  <a:pt x="43" y="24"/>
                </a:cubicBezTo>
                <a:cubicBezTo>
                  <a:pt x="0" y="67"/>
                  <a:pt x="0" y="137"/>
                  <a:pt x="43" y="180"/>
                </a:cubicBezTo>
                <a:cubicBezTo>
                  <a:pt x="178" y="315"/>
                  <a:pt x="178" y="315"/>
                  <a:pt x="178" y="315"/>
                </a:cubicBezTo>
                <a:cubicBezTo>
                  <a:pt x="200" y="337"/>
                  <a:pt x="228" y="348"/>
                  <a:pt x="256" y="348"/>
                </a:cubicBezTo>
                <a:cubicBezTo>
                  <a:pt x="284" y="348"/>
                  <a:pt x="312" y="337"/>
                  <a:pt x="334" y="315"/>
                </a:cubicBezTo>
                <a:cubicBezTo>
                  <a:pt x="335" y="314"/>
                  <a:pt x="335" y="314"/>
                  <a:pt x="335" y="314"/>
                </a:cubicBezTo>
                <a:cubicBezTo>
                  <a:pt x="350" y="300"/>
                  <a:pt x="350" y="300"/>
                  <a:pt x="350" y="300"/>
                </a:cubicBezTo>
                <a:cubicBezTo>
                  <a:pt x="362" y="288"/>
                  <a:pt x="362" y="268"/>
                  <a:pt x="350" y="256"/>
                </a:cubicBezTo>
                <a:cubicBezTo>
                  <a:pt x="306" y="213"/>
                  <a:pt x="306" y="213"/>
                  <a:pt x="306" y="213"/>
                </a:cubicBezTo>
                <a:cubicBezTo>
                  <a:pt x="300" y="207"/>
                  <a:pt x="293" y="204"/>
                  <a:pt x="285" y="204"/>
                </a:cubicBezTo>
                <a:cubicBezTo>
                  <a:pt x="277" y="204"/>
                  <a:pt x="269" y="207"/>
                  <a:pt x="263" y="213"/>
                </a:cubicBezTo>
                <a:cubicBezTo>
                  <a:pt x="249" y="227"/>
                  <a:pt x="249" y="227"/>
                  <a:pt x="249" y="227"/>
                </a:cubicBezTo>
                <a:cubicBezTo>
                  <a:pt x="244" y="233"/>
                  <a:pt x="244" y="233"/>
                  <a:pt x="244" y="233"/>
                </a:cubicBezTo>
                <a:cubicBezTo>
                  <a:pt x="239" y="237"/>
                  <a:pt x="233" y="239"/>
                  <a:pt x="227" y="239"/>
                </a:cubicBezTo>
                <a:cubicBezTo>
                  <a:pt x="221" y="239"/>
                  <a:pt x="215" y="237"/>
                  <a:pt x="211" y="233"/>
                </a:cubicBezTo>
                <a:cubicBezTo>
                  <a:pt x="126" y="147"/>
                  <a:pt x="126" y="147"/>
                  <a:pt x="126" y="147"/>
                </a:cubicBezTo>
                <a:cubicBezTo>
                  <a:pt x="116" y="138"/>
                  <a:pt x="116" y="124"/>
                  <a:pt x="126" y="115"/>
                </a:cubicBezTo>
                <a:cubicBezTo>
                  <a:pt x="131" y="109"/>
                  <a:pt x="131" y="109"/>
                  <a:pt x="131" y="109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57" y="83"/>
                  <a:pt x="157" y="64"/>
                  <a:pt x="145" y="52"/>
                </a:cubicBezTo>
                <a:cubicBezTo>
                  <a:pt x="102" y="8"/>
                  <a:pt x="102" y="8"/>
                  <a:pt x="102" y="8"/>
                </a:cubicBezTo>
                <a:cubicBezTo>
                  <a:pt x="96" y="2"/>
                  <a:pt x="88" y="0"/>
                  <a:pt x="8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53" name="Freeform 56">
            <a:extLst>
              <a:ext uri="{FF2B5EF4-FFF2-40B4-BE49-F238E27FC236}">
                <a16:creationId xmlns:a16="http://schemas.microsoft.com/office/drawing/2014/main" id="{362955BD-C454-0F39-EF78-89C1F410C837}"/>
              </a:ext>
            </a:extLst>
          </p:cNvPr>
          <p:cNvSpPr>
            <a:spLocks noEditPoints="1"/>
          </p:cNvSpPr>
          <p:nvPr/>
        </p:nvSpPr>
        <p:spPr bwMode="auto">
          <a:xfrm>
            <a:off x="2358443" y="3595243"/>
            <a:ext cx="265176" cy="265176"/>
          </a:xfrm>
          <a:custGeom>
            <a:avLst/>
            <a:gdLst>
              <a:gd name="T0" fmla="*/ 171 w 348"/>
              <a:gd name="T1" fmla="*/ 20 h 348"/>
              <a:gd name="T2" fmla="*/ 174 w 348"/>
              <a:gd name="T3" fmla="*/ 21 h 348"/>
              <a:gd name="T4" fmla="*/ 316 w 348"/>
              <a:gd name="T5" fmla="*/ 93 h 348"/>
              <a:gd name="T6" fmla="*/ 258 w 348"/>
              <a:gd name="T7" fmla="*/ 122 h 348"/>
              <a:gd name="T8" fmla="*/ 115 w 348"/>
              <a:gd name="T9" fmla="*/ 49 h 348"/>
              <a:gd name="T10" fmla="*/ 168 w 348"/>
              <a:gd name="T11" fmla="*/ 21 h 348"/>
              <a:gd name="T12" fmla="*/ 171 w 348"/>
              <a:gd name="T13" fmla="*/ 20 h 348"/>
              <a:gd name="T14" fmla="*/ 93 w 348"/>
              <a:gd name="T15" fmla="*/ 61 h 348"/>
              <a:gd name="T16" fmla="*/ 235 w 348"/>
              <a:gd name="T17" fmla="*/ 134 h 348"/>
              <a:gd name="T18" fmla="*/ 171 w 348"/>
              <a:gd name="T19" fmla="*/ 166 h 348"/>
              <a:gd name="T20" fmla="*/ 32 w 348"/>
              <a:gd name="T21" fmla="*/ 93 h 348"/>
              <a:gd name="T22" fmla="*/ 93 w 348"/>
              <a:gd name="T23" fmla="*/ 61 h 348"/>
              <a:gd name="T24" fmla="*/ 93 w 348"/>
              <a:gd name="T25" fmla="*/ 61 h 348"/>
              <a:gd name="T26" fmla="*/ 21 w 348"/>
              <a:gd name="T27" fmla="*/ 110 h 348"/>
              <a:gd name="T28" fmla="*/ 161 w 348"/>
              <a:gd name="T29" fmla="*/ 183 h 348"/>
              <a:gd name="T30" fmla="*/ 161 w 348"/>
              <a:gd name="T31" fmla="*/ 322 h 348"/>
              <a:gd name="T32" fmla="*/ 24 w 348"/>
              <a:gd name="T33" fmla="*/ 250 h 348"/>
              <a:gd name="T34" fmla="*/ 21 w 348"/>
              <a:gd name="T35" fmla="*/ 245 h 348"/>
              <a:gd name="T36" fmla="*/ 21 w 348"/>
              <a:gd name="T37" fmla="*/ 110 h 348"/>
              <a:gd name="T38" fmla="*/ 21 w 348"/>
              <a:gd name="T39" fmla="*/ 110 h 348"/>
              <a:gd name="T40" fmla="*/ 328 w 348"/>
              <a:gd name="T41" fmla="*/ 110 h 348"/>
              <a:gd name="T42" fmla="*/ 328 w 348"/>
              <a:gd name="T43" fmla="*/ 245 h 348"/>
              <a:gd name="T44" fmla="*/ 325 w 348"/>
              <a:gd name="T45" fmla="*/ 250 h 348"/>
              <a:gd name="T46" fmla="*/ 181 w 348"/>
              <a:gd name="T47" fmla="*/ 323 h 348"/>
              <a:gd name="T48" fmla="*/ 181 w 348"/>
              <a:gd name="T49" fmla="*/ 183 h 348"/>
              <a:gd name="T50" fmla="*/ 248 w 348"/>
              <a:gd name="T51" fmla="*/ 150 h 348"/>
              <a:gd name="T52" fmla="*/ 248 w 348"/>
              <a:gd name="T53" fmla="*/ 185 h 348"/>
              <a:gd name="T54" fmla="*/ 258 w 348"/>
              <a:gd name="T55" fmla="*/ 195 h 348"/>
              <a:gd name="T56" fmla="*/ 268 w 348"/>
              <a:gd name="T57" fmla="*/ 185 h 348"/>
              <a:gd name="T58" fmla="*/ 268 w 348"/>
              <a:gd name="T59" fmla="*/ 140 h 348"/>
              <a:gd name="T60" fmla="*/ 328 w 348"/>
              <a:gd name="T61" fmla="*/ 110 h 348"/>
              <a:gd name="T62" fmla="*/ 328 w 348"/>
              <a:gd name="T63" fmla="*/ 110 h 348"/>
              <a:gd name="T64" fmla="*/ 171 w 348"/>
              <a:gd name="T65" fmla="*/ 0 h 348"/>
              <a:gd name="T66" fmla="*/ 159 w 348"/>
              <a:gd name="T67" fmla="*/ 3 h 348"/>
              <a:gd name="T68" fmla="*/ 14 w 348"/>
              <a:gd name="T69" fmla="*/ 80 h 348"/>
              <a:gd name="T70" fmla="*/ 0 w 348"/>
              <a:gd name="T71" fmla="*/ 103 h 348"/>
              <a:gd name="T72" fmla="*/ 0 w 348"/>
              <a:gd name="T73" fmla="*/ 245 h 348"/>
              <a:gd name="T74" fmla="*/ 14 w 348"/>
              <a:gd name="T75" fmla="*/ 268 h 348"/>
              <a:gd name="T76" fmla="*/ 159 w 348"/>
              <a:gd name="T77" fmla="*/ 345 h 348"/>
              <a:gd name="T78" fmla="*/ 171 w 348"/>
              <a:gd name="T79" fmla="*/ 348 h 348"/>
              <a:gd name="T80" fmla="*/ 183 w 348"/>
              <a:gd name="T81" fmla="*/ 345 h 348"/>
              <a:gd name="T82" fmla="*/ 334 w 348"/>
              <a:gd name="T83" fmla="*/ 268 h 348"/>
              <a:gd name="T84" fmla="*/ 348 w 348"/>
              <a:gd name="T85" fmla="*/ 245 h 348"/>
              <a:gd name="T86" fmla="*/ 348 w 348"/>
              <a:gd name="T87" fmla="*/ 103 h 348"/>
              <a:gd name="T88" fmla="*/ 334 w 348"/>
              <a:gd name="T89" fmla="*/ 80 h 348"/>
              <a:gd name="T90" fmla="*/ 183 w 348"/>
              <a:gd name="T91" fmla="*/ 2 h 348"/>
              <a:gd name="T92" fmla="*/ 171 w 348"/>
              <a:gd name="T9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48" h="348">
                <a:moveTo>
                  <a:pt x="171" y="20"/>
                </a:moveTo>
                <a:cubicBezTo>
                  <a:pt x="172" y="20"/>
                  <a:pt x="173" y="20"/>
                  <a:pt x="174" y="21"/>
                </a:cubicBezTo>
                <a:cubicBezTo>
                  <a:pt x="316" y="93"/>
                  <a:pt x="316" y="93"/>
                  <a:pt x="316" y="93"/>
                </a:cubicBezTo>
                <a:cubicBezTo>
                  <a:pt x="258" y="122"/>
                  <a:pt x="258" y="122"/>
                  <a:pt x="258" y="122"/>
                </a:cubicBezTo>
                <a:cubicBezTo>
                  <a:pt x="115" y="49"/>
                  <a:pt x="115" y="49"/>
                  <a:pt x="115" y="49"/>
                </a:cubicBezTo>
                <a:cubicBezTo>
                  <a:pt x="168" y="21"/>
                  <a:pt x="168" y="21"/>
                  <a:pt x="168" y="21"/>
                </a:cubicBezTo>
                <a:cubicBezTo>
                  <a:pt x="169" y="20"/>
                  <a:pt x="170" y="20"/>
                  <a:pt x="171" y="20"/>
                </a:cubicBezTo>
                <a:close/>
                <a:moveTo>
                  <a:pt x="93" y="61"/>
                </a:moveTo>
                <a:cubicBezTo>
                  <a:pt x="235" y="134"/>
                  <a:pt x="235" y="134"/>
                  <a:pt x="235" y="134"/>
                </a:cubicBezTo>
                <a:cubicBezTo>
                  <a:pt x="171" y="166"/>
                  <a:pt x="171" y="166"/>
                  <a:pt x="171" y="166"/>
                </a:cubicBezTo>
                <a:cubicBezTo>
                  <a:pt x="32" y="93"/>
                  <a:pt x="32" y="93"/>
                  <a:pt x="32" y="93"/>
                </a:cubicBezTo>
                <a:cubicBezTo>
                  <a:pt x="93" y="61"/>
                  <a:pt x="93" y="61"/>
                  <a:pt x="93" y="61"/>
                </a:cubicBezTo>
                <a:cubicBezTo>
                  <a:pt x="93" y="61"/>
                  <a:pt x="93" y="61"/>
                  <a:pt x="93" y="61"/>
                </a:cubicBezTo>
                <a:close/>
                <a:moveTo>
                  <a:pt x="21" y="110"/>
                </a:moveTo>
                <a:cubicBezTo>
                  <a:pt x="161" y="183"/>
                  <a:pt x="161" y="183"/>
                  <a:pt x="161" y="183"/>
                </a:cubicBezTo>
                <a:cubicBezTo>
                  <a:pt x="161" y="322"/>
                  <a:pt x="161" y="322"/>
                  <a:pt x="161" y="322"/>
                </a:cubicBezTo>
                <a:cubicBezTo>
                  <a:pt x="24" y="250"/>
                  <a:pt x="24" y="250"/>
                  <a:pt x="24" y="250"/>
                </a:cubicBezTo>
                <a:cubicBezTo>
                  <a:pt x="22" y="249"/>
                  <a:pt x="21" y="247"/>
                  <a:pt x="21" y="245"/>
                </a:cubicBezTo>
                <a:cubicBezTo>
                  <a:pt x="21" y="110"/>
                  <a:pt x="21" y="110"/>
                  <a:pt x="21" y="110"/>
                </a:cubicBezTo>
                <a:cubicBezTo>
                  <a:pt x="21" y="110"/>
                  <a:pt x="21" y="110"/>
                  <a:pt x="21" y="110"/>
                </a:cubicBezTo>
                <a:close/>
                <a:moveTo>
                  <a:pt x="328" y="110"/>
                </a:moveTo>
                <a:cubicBezTo>
                  <a:pt x="328" y="245"/>
                  <a:pt x="328" y="245"/>
                  <a:pt x="328" y="245"/>
                </a:cubicBezTo>
                <a:cubicBezTo>
                  <a:pt x="328" y="247"/>
                  <a:pt x="327" y="249"/>
                  <a:pt x="325" y="250"/>
                </a:cubicBezTo>
                <a:cubicBezTo>
                  <a:pt x="181" y="323"/>
                  <a:pt x="181" y="323"/>
                  <a:pt x="181" y="323"/>
                </a:cubicBezTo>
                <a:cubicBezTo>
                  <a:pt x="181" y="183"/>
                  <a:pt x="181" y="183"/>
                  <a:pt x="181" y="183"/>
                </a:cubicBezTo>
                <a:cubicBezTo>
                  <a:pt x="248" y="150"/>
                  <a:pt x="248" y="150"/>
                  <a:pt x="248" y="150"/>
                </a:cubicBezTo>
                <a:cubicBezTo>
                  <a:pt x="248" y="185"/>
                  <a:pt x="248" y="185"/>
                  <a:pt x="248" y="185"/>
                </a:cubicBezTo>
                <a:cubicBezTo>
                  <a:pt x="248" y="190"/>
                  <a:pt x="252" y="195"/>
                  <a:pt x="258" y="195"/>
                </a:cubicBezTo>
                <a:cubicBezTo>
                  <a:pt x="263" y="195"/>
                  <a:pt x="268" y="190"/>
                  <a:pt x="268" y="185"/>
                </a:cubicBezTo>
                <a:cubicBezTo>
                  <a:pt x="268" y="140"/>
                  <a:pt x="268" y="140"/>
                  <a:pt x="268" y="140"/>
                </a:cubicBezTo>
                <a:cubicBezTo>
                  <a:pt x="328" y="110"/>
                  <a:pt x="328" y="110"/>
                  <a:pt x="328" y="110"/>
                </a:cubicBezTo>
                <a:cubicBezTo>
                  <a:pt x="328" y="110"/>
                  <a:pt x="328" y="110"/>
                  <a:pt x="328" y="110"/>
                </a:cubicBezTo>
                <a:close/>
                <a:moveTo>
                  <a:pt x="171" y="0"/>
                </a:moveTo>
                <a:cubicBezTo>
                  <a:pt x="167" y="0"/>
                  <a:pt x="163" y="1"/>
                  <a:pt x="159" y="3"/>
                </a:cubicBezTo>
                <a:cubicBezTo>
                  <a:pt x="14" y="80"/>
                  <a:pt x="14" y="80"/>
                  <a:pt x="14" y="80"/>
                </a:cubicBezTo>
                <a:cubicBezTo>
                  <a:pt x="6" y="84"/>
                  <a:pt x="0" y="93"/>
                  <a:pt x="0" y="103"/>
                </a:cubicBezTo>
                <a:cubicBezTo>
                  <a:pt x="0" y="245"/>
                  <a:pt x="0" y="245"/>
                  <a:pt x="0" y="245"/>
                </a:cubicBezTo>
                <a:cubicBezTo>
                  <a:pt x="0" y="255"/>
                  <a:pt x="6" y="264"/>
                  <a:pt x="14" y="268"/>
                </a:cubicBezTo>
                <a:cubicBezTo>
                  <a:pt x="159" y="345"/>
                  <a:pt x="159" y="345"/>
                  <a:pt x="159" y="345"/>
                </a:cubicBezTo>
                <a:cubicBezTo>
                  <a:pt x="163" y="347"/>
                  <a:pt x="167" y="348"/>
                  <a:pt x="171" y="348"/>
                </a:cubicBezTo>
                <a:cubicBezTo>
                  <a:pt x="175" y="348"/>
                  <a:pt x="179" y="347"/>
                  <a:pt x="183" y="345"/>
                </a:cubicBezTo>
                <a:cubicBezTo>
                  <a:pt x="334" y="268"/>
                  <a:pt x="334" y="268"/>
                  <a:pt x="334" y="268"/>
                </a:cubicBezTo>
                <a:cubicBezTo>
                  <a:pt x="343" y="264"/>
                  <a:pt x="348" y="255"/>
                  <a:pt x="348" y="245"/>
                </a:cubicBezTo>
                <a:cubicBezTo>
                  <a:pt x="348" y="103"/>
                  <a:pt x="348" y="103"/>
                  <a:pt x="348" y="103"/>
                </a:cubicBezTo>
                <a:cubicBezTo>
                  <a:pt x="348" y="93"/>
                  <a:pt x="343" y="84"/>
                  <a:pt x="334" y="80"/>
                </a:cubicBezTo>
                <a:cubicBezTo>
                  <a:pt x="183" y="2"/>
                  <a:pt x="183" y="2"/>
                  <a:pt x="183" y="2"/>
                </a:cubicBezTo>
                <a:cubicBezTo>
                  <a:pt x="179" y="0"/>
                  <a:pt x="175" y="0"/>
                  <a:pt x="17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54" name="Freeform 57">
            <a:extLst>
              <a:ext uri="{FF2B5EF4-FFF2-40B4-BE49-F238E27FC236}">
                <a16:creationId xmlns:a16="http://schemas.microsoft.com/office/drawing/2014/main" id="{04C237EC-B416-282F-A30E-6EC1D68A09B3}"/>
              </a:ext>
            </a:extLst>
          </p:cNvPr>
          <p:cNvSpPr>
            <a:spLocks noEditPoints="1"/>
          </p:cNvSpPr>
          <p:nvPr/>
        </p:nvSpPr>
        <p:spPr bwMode="auto">
          <a:xfrm>
            <a:off x="3475154" y="3641725"/>
            <a:ext cx="265176" cy="171450"/>
          </a:xfrm>
          <a:custGeom>
            <a:avLst/>
            <a:gdLst>
              <a:gd name="T0" fmla="*/ 307 w 348"/>
              <a:gd name="T1" fmla="*/ 21 h 225"/>
              <a:gd name="T2" fmla="*/ 174 w 348"/>
              <a:gd name="T3" fmla="*/ 120 h 225"/>
              <a:gd name="T4" fmla="*/ 41 w 348"/>
              <a:gd name="T5" fmla="*/ 21 h 225"/>
              <a:gd name="T6" fmla="*/ 307 w 348"/>
              <a:gd name="T7" fmla="*/ 21 h 225"/>
              <a:gd name="T8" fmla="*/ 328 w 348"/>
              <a:gd name="T9" fmla="*/ 31 h 225"/>
              <a:gd name="T10" fmla="*/ 328 w 348"/>
              <a:gd name="T11" fmla="*/ 194 h 225"/>
              <a:gd name="T12" fmla="*/ 317 w 348"/>
              <a:gd name="T13" fmla="*/ 204 h 225"/>
              <a:gd name="T14" fmla="*/ 31 w 348"/>
              <a:gd name="T15" fmla="*/ 204 h 225"/>
              <a:gd name="T16" fmla="*/ 20 w 348"/>
              <a:gd name="T17" fmla="*/ 194 h 225"/>
              <a:gd name="T18" fmla="*/ 20 w 348"/>
              <a:gd name="T19" fmla="*/ 31 h 225"/>
              <a:gd name="T20" fmla="*/ 168 w 348"/>
              <a:gd name="T21" fmla="*/ 141 h 225"/>
              <a:gd name="T22" fmla="*/ 174 w 348"/>
              <a:gd name="T23" fmla="*/ 143 h 225"/>
              <a:gd name="T24" fmla="*/ 180 w 348"/>
              <a:gd name="T25" fmla="*/ 141 h 225"/>
              <a:gd name="T26" fmla="*/ 328 w 348"/>
              <a:gd name="T27" fmla="*/ 31 h 225"/>
              <a:gd name="T28" fmla="*/ 328 w 348"/>
              <a:gd name="T29" fmla="*/ 31 h 225"/>
              <a:gd name="T30" fmla="*/ 30 w 348"/>
              <a:gd name="T31" fmla="*/ 0 h 225"/>
              <a:gd name="T32" fmla="*/ 11 w 348"/>
              <a:gd name="T33" fmla="*/ 8 h 225"/>
              <a:gd name="T34" fmla="*/ 10 w 348"/>
              <a:gd name="T35" fmla="*/ 8 h 225"/>
              <a:gd name="T36" fmla="*/ 0 w 348"/>
              <a:gd name="T37" fmla="*/ 31 h 225"/>
              <a:gd name="T38" fmla="*/ 0 w 348"/>
              <a:gd name="T39" fmla="*/ 194 h 225"/>
              <a:gd name="T40" fmla="*/ 31 w 348"/>
              <a:gd name="T41" fmla="*/ 225 h 225"/>
              <a:gd name="T42" fmla="*/ 317 w 348"/>
              <a:gd name="T43" fmla="*/ 225 h 225"/>
              <a:gd name="T44" fmla="*/ 348 w 348"/>
              <a:gd name="T45" fmla="*/ 194 h 225"/>
              <a:gd name="T46" fmla="*/ 348 w 348"/>
              <a:gd name="T47" fmla="*/ 31 h 225"/>
              <a:gd name="T48" fmla="*/ 338 w 348"/>
              <a:gd name="T49" fmla="*/ 8 h 225"/>
              <a:gd name="T50" fmla="*/ 337 w 348"/>
              <a:gd name="T51" fmla="*/ 8 h 225"/>
              <a:gd name="T52" fmla="*/ 318 w 348"/>
              <a:gd name="T53" fmla="*/ 0 h 225"/>
              <a:gd name="T54" fmla="*/ 317 w 348"/>
              <a:gd name="T55" fmla="*/ 0 h 225"/>
              <a:gd name="T56" fmla="*/ 31 w 348"/>
              <a:gd name="T57" fmla="*/ 0 h 225"/>
              <a:gd name="T58" fmla="*/ 30 w 348"/>
              <a:gd name="T59" fmla="*/ 0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48" h="225">
                <a:moveTo>
                  <a:pt x="307" y="21"/>
                </a:moveTo>
                <a:cubicBezTo>
                  <a:pt x="174" y="120"/>
                  <a:pt x="174" y="120"/>
                  <a:pt x="174" y="120"/>
                </a:cubicBezTo>
                <a:cubicBezTo>
                  <a:pt x="41" y="21"/>
                  <a:pt x="41" y="21"/>
                  <a:pt x="41" y="21"/>
                </a:cubicBezTo>
                <a:cubicBezTo>
                  <a:pt x="307" y="21"/>
                  <a:pt x="307" y="21"/>
                  <a:pt x="307" y="21"/>
                </a:cubicBezTo>
                <a:close/>
                <a:moveTo>
                  <a:pt x="328" y="31"/>
                </a:moveTo>
                <a:cubicBezTo>
                  <a:pt x="328" y="194"/>
                  <a:pt x="328" y="194"/>
                  <a:pt x="328" y="194"/>
                </a:cubicBezTo>
                <a:cubicBezTo>
                  <a:pt x="328" y="200"/>
                  <a:pt x="323" y="204"/>
                  <a:pt x="317" y="204"/>
                </a:cubicBezTo>
                <a:cubicBezTo>
                  <a:pt x="31" y="204"/>
                  <a:pt x="31" y="204"/>
                  <a:pt x="31" y="204"/>
                </a:cubicBezTo>
                <a:cubicBezTo>
                  <a:pt x="25" y="204"/>
                  <a:pt x="20" y="200"/>
                  <a:pt x="20" y="194"/>
                </a:cubicBezTo>
                <a:cubicBezTo>
                  <a:pt x="20" y="31"/>
                  <a:pt x="20" y="31"/>
                  <a:pt x="20" y="31"/>
                </a:cubicBezTo>
                <a:cubicBezTo>
                  <a:pt x="168" y="141"/>
                  <a:pt x="168" y="141"/>
                  <a:pt x="168" y="141"/>
                </a:cubicBezTo>
                <a:cubicBezTo>
                  <a:pt x="170" y="142"/>
                  <a:pt x="172" y="143"/>
                  <a:pt x="174" y="143"/>
                </a:cubicBezTo>
                <a:cubicBezTo>
                  <a:pt x="176" y="143"/>
                  <a:pt x="178" y="142"/>
                  <a:pt x="180" y="141"/>
                </a:cubicBezTo>
                <a:cubicBezTo>
                  <a:pt x="328" y="31"/>
                  <a:pt x="328" y="31"/>
                  <a:pt x="328" y="31"/>
                </a:cubicBezTo>
                <a:cubicBezTo>
                  <a:pt x="328" y="31"/>
                  <a:pt x="328" y="31"/>
                  <a:pt x="328" y="31"/>
                </a:cubicBezTo>
                <a:close/>
                <a:moveTo>
                  <a:pt x="30" y="0"/>
                </a:moveTo>
                <a:cubicBezTo>
                  <a:pt x="23" y="0"/>
                  <a:pt x="16" y="3"/>
                  <a:pt x="11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4" y="14"/>
                  <a:pt x="0" y="22"/>
                  <a:pt x="0" y="31"/>
                </a:cubicBezTo>
                <a:cubicBezTo>
                  <a:pt x="0" y="194"/>
                  <a:pt x="0" y="194"/>
                  <a:pt x="0" y="194"/>
                </a:cubicBezTo>
                <a:cubicBezTo>
                  <a:pt x="0" y="211"/>
                  <a:pt x="14" y="225"/>
                  <a:pt x="31" y="225"/>
                </a:cubicBezTo>
                <a:cubicBezTo>
                  <a:pt x="317" y="225"/>
                  <a:pt x="317" y="225"/>
                  <a:pt x="317" y="225"/>
                </a:cubicBezTo>
                <a:cubicBezTo>
                  <a:pt x="334" y="225"/>
                  <a:pt x="348" y="211"/>
                  <a:pt x="348" y="194"/>
                </a:cubicBezTo>
                <a:cubicBezTo>
                  <a:pt x="348" y="31"/>
                  <a:pt x="348" y="31"/>
                  <a:pt x="348" y="31"/>
                </a:cubicBezTo>
                <a:cubicBezTo>
                  <a:pt x="348" y="22"/>
                  <a:pt x="344" y="14"/>
                  <a:pt x="338" y="8"/>
                </a:cubicBezTo>
                <a:cubicBezTo>
                  <a:pt x="338" y="8"/>
                  <a:pt x="337" y="8"/>
                  <a:pt x="337" y="8"/>
                </a:cubicBezTo>
                <a:cubicBezTo>
                  <a:pt x="332" y="3"/>
                  <a:pt x="325" y="0"/>
                  <a:pt x="318" y="0"/>
                </a:cubicBezTo>
                <a:cubicBezTo>
                  <a:pt x="317" y="0"/>
                  <a:pt x="317" y="0"/>
                  <a:pt x="317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0" y="0"/>
                  <a:pt x="30" y="0"/>
                  <a:pt x="3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55" name="Freeform 58">
            <a:extLst>
              <a:ext uri="{FF2B5EF4-FFF2-40B4-BE49-F238E27FC236}">
                <a16:creationId xmlns:a16="http://schemas.microsoft.com/office/drawing/2014/main" id="{55E9A821-643D-2E2C-0B0F-2D3713A97B28}"/>
              </a:ext>
            </a:extLst>
          </p:cNvPr>
          <p:cNvSpPr>
            <a:spLocks noEditPoints="1"/>
          </p:cNvSpPr>
          <p:nvPr/>
        </p:nvSpPr>
        <p:spPr bwMode="auto">
          <a:xfrm>
            <a:off x="4591103" y="3612007"/>
            <a:ext cx="275082" cy="230886"/>
          </a:xfrm>
          <a:custGeom>
            <a:avLst/>
            <a:gdLst>
              <a:gd name="T0" fmla="*/ 309 w 361"/>
              <a:gd name="T1" fmla="*/ 57 h 303"/>
              <a:gd name="T2" fmla="*/ 302 w 361"/>
              <a:gd name="T3" fmla="*/ 54 h 303"/>
              <a:gd name="T4" fmla="*/ 295 w 361"/>
              <a:gd name="T5" fmla="*/ 57 h 303"/>
              <a:gd name="T6" fmla="*/ 295 w 361"/>
              <a:gd name="T7" fmla="*/ 72 h 303"/>
              <a:gd name="T8" fmla="*/ 295 w 361"/>
              <a:gd name="T9" fmla="*/ 229 h 303"/>
              <a:gd name="T10" fmla="*/ 295 w 361"/>
              <a:gd name="T11" fmla="*/ 243 h 303"/>
              <a:gd name="T12" fmla="*/ 302 w 361"/>
              <a:gd name="T13" fmla="*/ 246 h 303"/>
              <a:gd name="T14" fmla="*/ 309 w 361"/>
              <a:gd name="T15" fmla="*/ 244 h 303"/>
              <a:gd name="T16" fmla="*/ 309 w 361"/>
              <a:gd name="T17" fmla="*/ 57 h 303"/>
              <a:gd name="T18" fmla="*/ 281 w 361"/>
              <a:gd name="T19" fmla="*/ 87 h 303"/>
              <a:gd name="T20" fmla="*/ 274 w 361"/>
              <a:gd name="T21" fmla="*/ 84 h 303"/>
              <a:gd name="T22" fmla="*/ 267 w 361"/>
              <a:gd name="T23" fmla="*/ 87 h 303"/>
              <a:gd name="T24" fmla="*/ 267 w 361"/>
              <a:gd name="T25" fmla="*/ 101 h 303"/>
              <a:gd name="T26" fmla="*/ 267 w 361"/>
              <a:gd name="T27" fmla="*/ 202 h 303"/>
              <a:gd name="T28" fmla="*/ 267 w 361"/>
              <a:gd name="T29" fmla="*/ 216 h 303"/>
              <a:gd name="T30" fmla="*/ 274 w 361"/>
              <a:gd name="T31" fmla="*/ 219 h 303"/>
              <a:gd name="T32" fmla="*/ 281 w 361"/>
              <a:gd name="T33" fmla="*/ 216 h 303"/>
              <a:gd name="T34" fmla="*/ 281 w 361"/>
              <a:gd name="T35" fmla="*/ 87 h 303"/>
              <a:gd name="T36" fmla="*/ 217 w 361"/>
              <a:gd name="T37" fmla="*/ 0 h 303"/>
              <a:gd name="T38" fmla="*/ 214 w 361"/>
              <a:gd name="T39" fmla="*/ 0 h 303"/>
              <a:gd name="T40" fmla="*/ 184 w 361"/>
              <a:gd name="T41" fmla="*/ 24 h 303"/>
              <a:gd name="T42" fmla="*/ 109 w 361"/>
              <a:gd name="T43" fmla="*/ 81 h 303"/>
              <a:gd name="T44" fmla="*/ 72 w 361"/>
              <a:gd name="T45" fmla="*/ 81 h 303"/>
              <a:gd name="T46" fmla="*/ 43 w 361"/>
              <a:gd name="T47" fmla="*/ 101 h 303"/>
              <a:gd name="T48" fmla="*/ 31 w 361"/>
              <a:gd name="T49" fmla="*/ 101 h 303"/>
              <a:gd name="T50" fmla="*/ 0 w 361"/>
              <a:gd name="T51" fmla="*/ 131 h 303"/>
              <a:gd name="T52" fmla="*/ 0 w 361"/>
              <a:gd name="T53" fmla="*/ 172 h 303"/>
              <a:gd name="T54" fmla="*/ 31 w 361"/>
              <a:gd name="T55" fmla="*/ 202 h 303"/>
              <a:gd name="T56" fmla="*/ 43 w 361"/>
              <a:gd name="T57" fmla="*/ 202 h 303"/>
              <a:gd name="T58" fmla="*/ 72 w 361"/>
              <a:gd name="T59" fmla="*/ 223 h 303"/>
              <a:gd name="T60" fmla="*/ 109 w 361"/>
              <a:gd name="T61" fmla="*/ 223 h 303"/>
              <a:gd name="T62" fmla="*/ 184 w 361"/>
              <a:gd name="T63" fmla="*/ 279 h 303"/>
              <a:gd name="T64" fmla="*/ 214 w 361"/>
              <a:gd name="T65" fmla="*/ 303 h 303"/>
              <a:gd name="T66" fmla="*/ 217 w 361"/>
              <a:gd name="T67" fmla="*/ 303 h 303"/>
              <a:gd name="T68" fmla="*/ 245 w 361"/>
              <a:gd name="T69" fmla="*/ 273 h 303"/>
              <a:gd name="T70" fmla="*/ 245 w 361"/>
              <a:gd name="T71" fmla="*/ 30 h 303"/>
              <a:gd name="T72" fmla="*/ 217 w 361"/>
              <a:gd name="T73" fmla="*/ 0 h 303"/>
              <a:gd name="T74" fmla="*/ 41 w 361"/>
              <a:gd name="T75" fmla="*/ 182 h 303"/>
              <a:gd name="T76" fmla="*/ 31 w 361"/>
              <a:gd name="T77" fmla="*/ 182 h 303"/>
              <a:gd name="T78" fmla="*/ 21 w 361"/>
              <a:gd name="T79" fmla="*/ 172 h 303"/>
              <a:gd name="T80" fmla="*/ 21 w 361"/>
              <a:gd name="T81" fmla="*/ 131 h 303"/>
              <a:gd name="T82" fmla="*/ 31 w 361"/>
              <a:gd name="T83" fmla="*/ 121 h 303"/>
              <a:gd name="T84" fmla="*/ 41 w 361"/>
              <a:gd name="T85" fmla="*/ 121 h 303"/>
              <a:gd name="T86" fmla="*/ 41 w 361"/>
              <a:gd name="T87" fmla="*/ 182 h 303"/>
              <a:gd name="T88" fmla="*/ 103 w 361"/>
              <a:gd name="T89" fmla="*/ 202 h 303"/>
              <a:gd name="T90" fmla="*/ 72 w 361"/>
              <a:gd name="T91" fmla="*/ 202 h 303"/>
              <a:gd name="T92" fmla="*/ 61 w 361"/>
              <a:gd name="T93" fmla="*/ 192 h 303"/>
              <a:gd name="T94" fmla="*/ 61 w 361"/>
              <a:gd name="T95" fmla="*/ 111 h 303"/>
              <a:gd name="T96" fmla="*/ 72 w 361"/>
              <a:gd name="T97" fmla="*/ 101 h 303"/>
              <a:gd name="T98" fmla="*/ 103 w 361"/>
              <a:gd name="T99" fmla="*/ 101 h 303"/>
              <a:gd name="T100" fmla="*/ 103 w 361"/>
              <a:gd name="T101" fmla="*/ 202 h 303"/>
              <a:gd name="T102" fmla="*/ 184 w 361"/>
              <a:gd name="T103" fmla="*/ 253 h 303"/>
              <a:gd name="T104" fmla="*/ 123 w 361"/>
              <a:gd name="T105" fmla="*/ 207 h 303"/>
              <a:gd name="T106" fmla="*/ 123 w 361"/>
              <a:gd name="T107" fmla="*/ 96 h 303"/>
              <a:gd name="T108" fmla="*/ 184 w 361"/>
              <a:gd name="T109" fmla="*/ 50 h 303"/>
              <a:gd name="T110" fmla="*/ 184 w 361"/>
              <a:gd name="T111" fmla="*/ 253 h 303"/>
              <a:gd name="T112" fmla="*/ 225 w 361"/>
              <a:gd name="T113" fmla="*/ 273 h 303"/>
              <a:gd name="T114" fmla="*/ 214 w 361"/>
              <a:gd name="T115" fmla="*/ 283 h 303"/>
              <a:gd name="T116" fmla="*/ 204 w 361"/>
              <a:gd name="T117" fmla="*/ 273 h 303"/>
              <a:gd name="T118" fmla="*/ 204 w 361"/>
              <a:gd name="T119" fmla="*/ 30 h 303"/>
              <a:gd name="T120" fmla="*/ 214 w 361"/>
              <a:gd name="T121" fmla="*/ 20 h 303"/>
              <a:gd name="T122" fmla="*/ 225 w 361"/>
              <a:gd name="T123" fmla="*/ 30 h 303"/>
              <a:gd name="T124" fmla="*/ 225 w 361"/>
              <a:gd name="T125" fmla="*/ 273 h 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1" h="303">
                <a:moveTo>
                  <a:pt x="309" y="57"/>
                </a:moveTo>
                <a:cubicBezTo>
                  <a:pt x="307" y="55"/>
                  <a:pt x="305" y="54"/>
                  <a:pt x="302" y="54"/>
                </a:cubicBezTo>
                <a:cubicBezTo>
                  <a:pt x="299" y="54"/>
                  <a:pt x="297" y="55"/>
                  <a:pt x="295" y="57"/>
                </a:cubicBezTo>
                <a:cubicBezTo>
                  <a:pt x="291" y="61"/>
                  <a:pt x="291" y="68"/>
                  <a:pt x="295" y="72"/>
                </a:cubicBezTo>
                <a:cubicBezTo>
                  <a:pt x="339" y="115"/>
                  <a:pt x="339" y="186"/>
                  <a:pt x="295" y="229"/>
                </a:cubicBezTo>
                <a:cubicBezTo>
                  <a:pt x="291" y="233"/>
                  <a:pt x="291" y="239"/>
                  <a:pt x="295" y="243"/>
                </a:cubicBezTo>
                <a:cubicBezTo>
                  <a:pt x="297" y="245"/>
                  <a:pt x="299" y="246"/>
                  <a:pt x="302" y="246"/>
                </a:cubicBezTo>
                <a:cubicBezTo>
                  <a:pt x="305" y="246"/>
                  <a:pt x="307" y="245"/>
                  <a:pt x="309" y="244"/>
                </a:cubicBezTo>
                <a:cubicBezTo>
                  <a:pt x="361" y="192"/>
                  <a:pt x="361" y="109"/>
                  <a:pt x="309" y="57"/>
                </a:cubicBezTo>
                <a:close/>
                <a:moveTo>
                  <a:pt x="281" y="87"/>
                </a:moveTo>
                <a:cubicBezTo>
                  <a:pt x="279" y="85"/>
                  <a:pt x="277" y="84"/>
                  <a:pt x="274" y="84"/>
                </a:cubicBezTo>
                <a:cubicBezTo>
                  <a:pt x="272" y="84"/>
                  <a:pt x="269" y="85"/>
                  <a:pt x="267" y="87"/>
                </a:cubicBezTo>
                <a:cubicBezTo>
                  <a:pt x="263" y="91"/>
                  <a:pt x="263" y="97"/>
                  <a:pt x="267" y="101"/>
                </a:cubicBezTo>
                <a:cubicBezTo>
                  <a:pt x="294" y="129"/>
                  <a:pt x="294" y="174"/>
                  <a:pt x="267" y="202"/>
                </a:cubicBezTo>
                <a:cubicBezTo>
                  <a:pt x="263" y="206"/>
                  <a:pt x="263" y="212"/>
                  <a:pt x="267" y="216"/>
                </a:cubicBezTo>
                <a:cubicBezTo>
                  <a:pt x="269" y="218"/>
                  <a:pt x="272" y="219"/>
                  <a:pt x="274" y="219"/>
                </a:cubicBezTo>
                <a:cubicBezTo>
                  <a:pt x="277" y="219"/>
                  <a:pt x="279" y="218"/>
                  <a:pt x="281" y="216"/>
                </a:cubicBezTo>
                <a:cubicBezTo>
                  <a:pt x="316" y="180"/>
                  <a:pt x="316" y="123"/>
                  <a:pt x="281" y="87"/>
                </a:cubicBezTo>
                <a:close/>
                <a:moveTo>
                  <a:pt x="217" y="0"/>
                </a:moveTo>
                <a:cubicBezTo>
                  <a:pt x="216" y="0"/>
                  <a:pt x="215" y="0"/>
                  <a:pt x="214" y="0"/>
                </a:cubicBezTo>
                <a:cubicBezTo>
                  <a:pt x="200" y="0"/>
                  <a:pt x="187" y="10"/>
                  <a:pt x="184" y="24"/>
                </a:cubicBezTo>
                <a:cubicBezTo>
                  <a:pt x="109" y="81"/>
                  <a:pt x="109" y="81"/>
                  <a:pt x="109" y="81"/>
                </a:cubicBezTo>
                <a:cubicBezTo>
                  <a:pt x="72" y="81"/>
                  <a:pt x="72" y="81"/>
                  <a:pt x="72" y="81"/>
                </a:cubicBezTo>
                <a:cubicBezTo>
                  <a:pt x="59" y="81"/>
                  <a:pt x="47" y="89"/>
                  <a:pt x="43" y="101"/>
                </a:cubicBezTo>
                <a:cubicBezTo>
                  <a:pt x="31" y="101"/>
                  <a:pt x="31" y="101"/>
                  <a:pt x="31" y="101"/>
                </a:cubicBezTo>
                <a:cubicBezTo>
                  <a:pt x="14" y="101"/>
                  <a:pt x="0" y="114"/>
                  <a:pt x="0" y="131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89"/>
                  <a:pt x="14" y="202"/>
                  <a:pt x="31" y="202"/>
                </a:cubicBezTo>
                <a:cubicBezTo>
                  <a:pt x="43" y="202"/>
                  <a:pt x="43" y="202"/>
                  <a:pt x="43" y="202"/>
                </a:cubicBezTo>
                <a:cubicBezTo>
                  <a:pt x="47" y="214"/>
                  <a:pt x="59" y="222"/>
                  <a:pt x="72" y="223"/>
                </a:cubicBezTo>
                <a:cubicBezTo>
                  <a:pt x="109" y="223"/>
                  <a:pt x="109" y="223"/>
                  <a:pt x="109" y="223"/>
                </a:cubicBezTo>
                <a:cubicBezTo>
                  <a:pt x="184" y="279"/>
                  <a:pt x="184" y="279"/>
                  <a:pt x="184" y="279"/>
                </a:cubicBezTo>
                <a:cubicBezTo>
                  <a:pt x="187" y="293"/>
                  <a:pt x="200" y="303"/>
                  <a:pt x="214" y="303"/>
                </a:cubicBezTo>
                <a:cubicBezTo>
                  <a:pt x="215" y="303"/>
                  <a:pt x="216" y="303"/>
                  <a:pt x="217" y="303"/>
                </a:cubicBezTo>
                <a:cubicBezTo>
                  <a:pt x="233" y="302"/>
                  <a:pt x="245" y="289"/>
                  <a:pt x="245" y="273"/>
                </a:cubicBezTo>
                <a:cubicBezTo>
                  <a:pt x="245" y="30"/>
                  <a:pt x="245" y="30"/>
                  <a:pt x="245" y="30"/>
                </a:cubicBezTo>
                <a:cubicBezTo>
                  <a:pt x="245" y="14"/>
                  <a:pt x="233" y="1"/>
                  <a:pt x="217" y="0"/>
                </a:cubicBezTo>
                <a:close/>
                <a:moveTo>
                  <a:pt x="41" y="182"/>
                </a:moveTo>
                <a:cubicBezTo>
                  <a:pt x="31" y="182"/>
                  <a:pt x="31" y="182"/>
                  <a:pt x="31" y="182"/>
                </a:cubicBezTo>
                <a:cubicBezTo>
                  <a:pt x="25" y="182"/>
                  <a:pt x="21" y="177"/>
                  <a:pt x="21" y="172"/>
                </a:cubicBezTo>
                <a:cubicBezTo>
                  <a:pt x="21" y="131"/>
                  <a:pt x="21" y="131"/>
                  <a:pt x="21" y="131"/>
                </a:cubicBezTo>
                <a:cubicBezTo>
                  <a:pt x="21" y="126"/>
                  <a:pt x="25" y="121"/>
                  <a:pt x="31" y="121"/>
                </a:cubicBezTo>
                <a:cubicBezTo>
                  <a:pt x="41" y="121"/>
                  <a:pt x="41" y="121"/>
                  <a:pt x="41" y="121"/>
                </a:cubicBezTo>
                <a:lnTo>
                  <a:pt x="41" y="182"/>
                </a:lnTo>
                <a:close/>
                <a:moveTo>
                  <a:pt x="103" y="202"/>
                </a:moveTo>
                <a:cubicBezTo>
                  <a:pt x="72" y="202"/>
                  <a:pt x="72" y="202"/>
                  <a:pt x="72" y="202"/>
                </a:cubicBezTo>
                <a:cubicBezTo>
                  <a:pt x="66" y="202"/>
                  <a:pt x="61" y="198"/>
                  <a:pt x="61" y="192"/>
                </a:cubicBezTo>
                <a:cubicBezTo>
                  <a:pt x="61" y="111"/>
                  <a:pt x="61" y="111"/>
                  <a:pt x="61" y="111"/>
                </a:cubicBezTo>
                <a:cubicBezTo>
                  <a:pt x="61" y="105"/>
                  <a:pt x="66" y="101"/>
                  <a:pt x="72" y="101"/>
                </a:cubicBezTo>
                <a:cubicBezTo>
                  <a:pt x="103" y="101"/>
                  <a:pt x="103" y="101"/>
                  <a:pt x="103" y="101"/>
                </a:cubicBezTo>
                <a:lnTo>
                  <a:pt x="103" y="202"/>
                </a:lnTo>
                <a:close/>
                <a:moveTo>
                  <a:pt x="184" y="253"/>
                </a:moveTo>
                <a:cubicBezTo>
                  <a:pt x="123" y="207"/>
                  <a:pt x="123" y="207"/>
                  <a:pt x="123" y="207"/>
                </a:cubicBezTo>
                <a:cubicBezTo>
                  <a:pt x="123" y="96"/>
                  <a:pt x="123" y="96"/>
                  <a:pt x="123" y="96"/>
                </a:cubicBezTo>
                <a:cubicBezTo>
                  <a:pt x="184" y="50"/>
                  <a:pt x="184" y="50"/>
                  <a:pt x="184" y="50"/>
                </a:cubicBezTo>
                <a:lnTo>
                  <a:pt x="184" y="253"/>
                </a:lnTo>
                <a:close/>
                <a:moveTo>
                  <a:pt x="225" y="273"/>
                </a:moveTo>
                <a:cubicBezTo>
                  <a:pt x="225" y="279"/>
                  <a:pt x="220" y="283"/>
                  <a:pt x="214" y="283"/>
                </a:cubicBezTo>
                <a:cubicBezTo>
                  <a:pt x="209" y="283"/>
                  <a:pt x="204" y="279"/>
                  <a:pt x="204" y="273"/>
                </a:cubicBezTo>
                <a:cubicBezTo>
                  <a:pt x="204" y="30"/>
                  <a:pt x="204" y="30"/>
                  <a:pt x="204" y="30"/>
                </a:cubicBezTo>
                <a:cubicBezTo>
                  <a:pt x="204" y="24"/>
                  <a:pt x="209" y="20"/>
                  <a:pt x="214" y="20"/>
                </a:cubicBezTo>
                <a:cubicBezTo>
                  <a:pt x="220" y="20"/>
                  <a:pt x="225" y="24"/>
                  <a:pt x="225" y="30"/>
                </a:cubicBezTo>
                <a:lnTo>
                  <a:pt x="225" y="27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56" name="Freeform 59">
            <a:extLst>
              <a:ext uri="{FF2B5EF4-FFF2-40B4-BE49-F238E27FC236}">
                <a16:creationId xmlns:a16="http://schemas.microsoft.com/office/drawing/2014/main" id="{0F6046CE-8C8E-2F5C-F6C0-4124F32EB3E2}"/>
              </a:ext>
            </a:extLst>
          </p:cNvPr>
          <p:cNvSpPr>
            <a:spLocks noEditPoints="1"/>
          </p:cNvSpPr>
          <p:nvPr/>
        </p:nvSpPr>
        <p:spPr bwMode="auto">
          <a:xfrm>
            <a:off x="10689700" y="3595243"/>
            <a:ext cx="265176" cy="265176"/>
          </a:xfrm>
          <a:custGeom>
            <a:avLst/>
            <a:gdLst>
              <a:gd name="T0" fmla="*/ 173 w 348"/>
              <a:gd name="T1" fmla="*/ 0 h 348"/>
              <a:gd name="T2" fmla="*/ 0 w 348"/>
              <a:gd name="T3" fmla="*/ 173 h 348"/>
              <a:gd name="T4" fmla="*/ 173 w 348"/>
              <a:gd name="T5" fmla="*/ 348 h 348"/>
              <a:gd name="T6" fmla="*/ 348 w 348"/>
              <a:gd name="T7" fmla="*/ 173 h 348"/>
              <a:gd name="T8" fmla="*/ 173 w 348"/>
              <a:gd name="T9" fmla="*/ 0 h 348"/>
              <a:gd name="T10" fmla="*/ 173 w 348"/>
              <a:gd name="T11" fmla="*/ 307 h 348"/>
              <a:gd name="T12" fmla="*/ 41 w 348"/>
              <a:gd name="T13" fmla="*/ 173 h 348"/>
              <a:gd name="T14" fmla="*/ 173 w 348"/>
              <a:gd name="T15" fmla="*/ 40 h 348"/>
              <a:gd name="T16" fmla="*/ 307 w 348"/>
              <a:gd name="T17" fmla="*/ 173 h 348"/>
              <a:gd name="T18" fmla="*/ 173 w 348"/>
              <a:gd name="T19" fmla="*/ 307 h 348"/>
              <a:gd name="T20" fmla="*/ 276 w 348"/>
              <a:gd name="T21" fmla="*/ 164 h 348"/>
              <a:gd name="T22" fmla="*/ 286 w 348"/>
              <a:gd name="T23" fmla="*/ 164 h 348"/>
              <a:gd name="T24" fmla="*/ 260 w 348"/>
              <a:gd name="T25" fmla="*/ 102 h 348"/>
              <a:gd name="T26" fmla="*/ 253 w 348"/>
              <a:gd name="T27" fmla="*/ 109 h 348"/>
              <a:gd name="T28" fmla="*/ 246 w 348"/>
              <a:gd name="T29" fmla="*/ 112 h 348"/>
              <a:gd name="T30" fmla="*/ 239 w 348"/>
              <a:gd name="T31" fmla="*/ 94 h 348"/>
              <a:gd name="T32" fmla="*/ 246 w 348"/>
              <a:gd name="T33" fmla="*/ 87 h 348"/>
              <a:gd name="T34" fmla="*/ 183 w 348"/>
              <a:gd name="T35" fmla="*/ 62 h 348"/>
              <a:gd name="T36" fmla="*/ 183 w 348"/>
              <a:gd name="T37" fmla="*/ 71 h 348"/>
              <a:gd name="T38" fmla="*/ 172 w 348"/>
              <a:gd name="T39" fmla="*/ 82 h 348"/>
              <a:gd name="T40" fmla="*/ 162 w 348"/>
              <a:gd name="T41" fmla="*/ 71 h 348"/>
              <a:gd name="T42" fmla="*/ 162 w 348"/>
              <a:gd name="T43" fmla="*/ 62 h 348"/>
              <a:gd name="T44" fmla="*/ 100 w 348"/>
              <a:gd name="T45" fmla="*/ 87 h 348"/>
              <a:gd name="T46" fmla="*/ 107 w 348"/>
              <a:gd name="T47" fmla="*/ 94 h 348"/>
              <a:gd name="T48" fmla="*/ 100 w 348"/>
              <a:gd name="T49" fmla="*/ 112 h 348"/>
              <a:gd name="T50" fmla="*/ 93 w 348"/>
              <a:gd name="T51" fmla="*/ 109 h 348"/>
              <a:gd name="T52" fmla="*/ 86 w 348"/>
              <a:gd name="T53" fmla="*/ 102 h 348"/>
              <a:gd name="T54" fmla="*/ 60 w 348"/>
              <a:gd name="T55" fmla="*/ 164 h 348"/>
              <a:gd name="T56" fmla="*/ 70 w 348"/>
              <a:gd name="T57" fmla="*/ 164 h 348"/>
              <a:gd name="T58" fmla="*/ 70 w 348"/>
              <a:gd name="T59" fmla="*/ 184 h 348"/>
              <a:gd name="T60" fmla="*/ 60 w 348"/>
              <a:gd name="T61" fmla="*/ 184 h 348"/>
              <a:gd name="T62" fmla="*/ 86 w 348"/>
              <a:gd name="T63" fmla="*/ 247 h 348"/>
              <a:gd name="T64" fmla="*/ 93 w 348"/>
              <a:gd name="T65" fmla="*/ 241 h 348"/>
              <a:gd name="T66" fmla="*/ 100 w 348"/>
              <a:gd name="T67" fmla="*/ 237 h 348"/>
              <a:gd name="T68" fmla="*/ 107 w 348"/>
              <a:gd name="T69" fmla="*/ 255 h 348"/>
              <a:gd name="T70" fmla="*/ 100 w 348"/>
              <a:gd name="T71" fmla="*/ 262 h 348"/>
              <a:gd name="T72" fmla="*/ 162 w 348"/>
              <a:gd name="T73" fmla="*/ 288 h 348"/>
              <a:gd name="T74" fmla="*/ 162 w 348"/>
              <a:gd name="T75" fmla="*/ 278 h 348"/>
              <a:gd name="T76" fmla="*/ 172 w 348"/>
              <a:gd name="T77" fmla="*/ 268 h 348"/>
              <a:gd name="T78" fmla="*/ 183 w 348"/>
              <a:gd name="T79" fmla="*/ 278 h 348"/>
              <a:gd name="T80" fmla="*/ 183 w 348"/>
              <a:gd name="T81" fmla="*/ 288 h 348"/>
              <a:gd name="T82" fmla="*/ 246 w 348"/>
              <a:gd name="T83" fmla="*/ 262 h 348"/>
              <a:gd name="T84" fmla="*/ 239 w 348"/>
              <a:gd name="T85" fmla="*/ 255 h 348"/>
              <a:gd name="T86" fmla="*/ 246 w 348"/>
              <a:gd name="T87" fmla="*/ 237 h 348"/>
              <a:gd name="T88" fmla="*/ 253 w 348"/>
              <a:gd name="T89" fmla="*/ 241 h 348"/>
              <a:gd name="T90" fmla="*/ 260 w 348"/>
              <a:gd name="T91" fmla="*/ 247 h 348"/>
              <a:gd name="T92" fmla="*/ 286 w 348"/>
              <a:gd name="T93" fmla="*/ 184 h 348"/>
              <a:gd name="T94" fmla="*/ 276 w 348"/>
              <a:gd name="T95" fmla="*/ 184 h 348"/>
              <a:gd name="T96" fmla="*/ 276 w 348"/>
              <a:gd name="T97" fmla="*/ 164 h 348"/>
              <a:gd name="T98" fmla="*/ 214 w 348"/>
              <a:gd name="T99" fmla="*/ 225 h 348"/>
              <a:gd name="T100" fmla="*/ 207 w 348"/>
              <a:gd name="T101" fmla="*/ 222 h 348"/>
              <a:gd name="T102" fmla="*/ 166 w 348"/>
              <a:gd name="T103" fmla="*/ 181 h 348"/>
              <a:gd name="T104" fmla="*/ 166 w 348"/>
              <a:gd name="T105" fmla="*/ 167 h 348"/>
              <a:gd name="T106" fmla="*/ 207 w 348"/>
              <a:gd name="T107" fmla="*/ 126 h 348"/>
              <a:gd name="T108" fmla="*/ 215 w 348"/>
              <a:gd name="T109" fmla="*/ 123 h 348"/>
              <a:gd name="T110" fmla="*/ 222 w 348"/>
              <a:gd name="T111" fmla="*/ 126 h 348"/>
              <a:gd name="T112" fmla="*/ 222 w 348"/>
              <a:gd name="T113" fmla="*/ 140 h 348"/>
              <a:gd name="T114" fmla="*/ 188 w 348"/>
              <a:gd name="T115" fmla="*/ 174 h 348"/>
              <a:gd name="T116" fmla="*/ 222 w 348"/>
              <a:gd name="T117" fmla="*/ 208 h 348"/>
              <a:gd name="T118" fmla="*/ 214 w 348"/>
              <a:gd name="T119" fmla="*/ 22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8" h="348">
                <a:moveTo>
                  <a:pt x="173" y="0"/>
                </a:moveTo>
                <a:cubicBezTo>
                  <a:pt x="78" y="0"/>
                  <a:pt x="0" y="77"/>
                  <a:pt x="0" y="173"/>
                </a:cubicBezTo>
                <a:cubicBezTo>
                  <a:pt x="0" y="268"/>
                  <a:pt x="78" y="348"/>
                  <a:pt x="173" y="348"/>
                </a:cubicBezTo>
                <a:cubicBezTo>
                  <a:pt x="269" y="348"/>
                  <a:pt x="348" y="268"/>
                  <a:pt x="348" y="173"/>
                </a:cubicBezTo>
                <a:cubicBezTo>
                  <a:pt x="348" y="77"/>
                  <a:pt x="269" y="0"/>
                  <a:pt x="173" y="0"/>
                </a:cubicBezTo>
                <a:close/>
                <a:moveTo>
                  <a:pt x="173" y="307"/>
                </a:moveTo>
                <a:cubicBezTo>
                  <a:pt x="101" y="307"/>
                  <a:pt x="41" y="246"/>
                  <a:pt x="41" y="173"/>
                </a:cubicBezTo>
                <a:cubicBezTo>
                  <a:pt x="41" y="100"/>
                  <a:pt x="100" y="40"/>
                  <a:pt x="173" y="40"/>
                </a:cubicBezTo>
                <a:cubicBezTo>
                  <a:pt x="246" y="40"/>
                  <a:pt x="307" y="100"/>
                  <a:pt x="307" y="173"/>
                </a:cubicBezTo>
                <a:cubicBezTo>
                  <a:pt x="307" y="246"/>
                  <a:pt x="247" y="307"/>
                  <a:pt x="173" y="307"/>
                </a:cubicBezTo>
                <a:close/>
                <a:moveTo>
                  <a:pt x="276" y="164"/>
                </a:moveTo>
                <a:cubicBezTo>
                  <a:pt x="286" y="164"/>
                  <a:pt x="286" y="164"/>
                  <a:pt x="286" y="164"/>
                </a:cubicBezTo>
                <a:cubicBezTo>
                  <a:pt x="284" y="141"/>
                  <a:pt x="275" y="119"/>
                  <a:pt x="260" y="102"/>
                </a:cubicBezTo>
                <a:cubicBezTo>
                  <a:pt x="253" y="109"/>
                  <a:pt x="253" y="109"/>
                  <a:pt x="253" y="109"/>
                </a:cubicBezTo>
                <a:cubicBezTo>
                  <a:pt x="251" y="111"/>
                  <a:pt x="249" y="112"/>
                  <a:pt x="246" y="112"/>
                </a:cubicBezTo>
                <a:cubicBezTo>
                  <a:pt x="238" y="112"/>
                  <a:pt x="231" y="102"/>
                  <a:pt x="239" y="94"/>
                </a:cubicBezTo>
                <a:cubicBezTo>
                  <a:pt x="246" y="87"/>
                  <a:pt x="246" y="87"/>
                  <a:pt x="246" y="87"/>
                </a:cubicBezTo>
                <a:cubicBezTo>
                  <a:pt x="229" y="73"/>
                  <a:pt x="206" y="64"/>
                  <a:pt x="183" y="62"/>
                </a:cubicBezTo>
                <a:cubicBezTo>
                  <a:pt x="183" y="71"/>
                  <a:pt x="183" y="71"/>
                  <a:pt x="183" y="71"/>
                </a:cubicBezTo>
                <a:cubicBezTo>
                  <a:pt x="183" y="78"/>
                  <a:pt x="177" y="82"/>
                  <a:pt x="172" y="82"/>
                </a:cubicBezTo>
                <a:cubicBezTo>
                  <a:pt x="167" y="82"/>
                  <a:pt x="162" y="78"/>
                  <a:pt x="162" y="71"/>
                </a:cubicBezTo>
                <a:cubicBezTo>
                  <a:pt x="162" y="62"/>
                  <a:pt x="162" y="62"/>
                  <a:pt x="162" y="62"/>
                </a:cubicBezTo>
                <a:cubicBezTo>
                  <a:pt x="139" y="64"/>
                  <a:pt x="118" y="73"/>
                  <a:pt x="100" y="87"/>
                </a:cubicBezTo>
                <a:cubicBezTo>
                  <a:pt x="107" y="94"/>
                  <a:pt x="107" y="94"/>
                  <a:pt x="107" y="94"/>
                </a:cubicBezTo>
                <a:cubicBezTo>
                  <a:pt x="115" y="102"/>
                  <a:pt x="108" y="112"/>
                  <a:pt x="100" y="112"/>
                </a:cubicBezTo>
                <a:cubicBezTo>
                  <a:pt x="97" y="112"/>
                  <a:pt x="95" y="111"/>
                  <a:pt x="93" y="109"/>
                </a:cubicBezTo>
                <a:cubicBezTo>
                  <a:pt x="86" y="102"/>
                  <a:pt x="86" y="102"/>
                  <a:pt x="86" y="102"/>
                </a:cubicBezTo>
                <a:cubicBezTo>
                  <a:pt x="71" y="119"/>
                  <a:pt x="62" y="141"/>
                  <a:pt x="60" y="164"/>
                </a:cubicBezTo>
                <a:cubicBezTo>
                  <a:pt x="70" y="164"/>
                  <a:pt x="70" y="164"/>
                  <a:pt x="70" y="164"/>
                </a:cubicBezTo>
                <a:cubicBezTo>
                  <a:pt x="83" y="164"/>
                  <a:pt x="83" y="184"/>
                  <a:pt x="70" y="184"/>
                </a:cubicBezTo>
                <a:cubicBezTo>
                  <a:pt x="60" y="184"/>
                  <a:pt x="60" y="184"/>
                  <a:pt x="60" y="184"/>
                </a:cubicBezTo>
                <a:cubicBezTo>
                  <a:pt x="62" y="208"/>
                  <a:pt x="71" y="230"/>
                  <a:pt x="86" y="247"/>
                </a:cubicBezTo>
                <a:cubicBezTo>
                  <a:pt x="93" y="241"/>
                  <a:pt x="93" y="241"/>
                  <a:pt x="93" y="241"/>
                </a:cubicBezTo>
                <a:cubicBezTo>
                  <a:pt x="95" y="238"/>
                  <a:pt x="97" y="237"/>
                  <a:pt x="100" y="237"/>
                </a:cubicBezTo>
                <a:cubicBezTo>
                  <a:pt x="107" y="237"/>
                  <a:pt x="114" y="248"/>
                  <a:pt x="107" y="255"/>
                </a:cubicBezTo>
                <a:cubicBezTo>
                  <a:pt x="100" y="262"/>
                  <a:pt x="100" y="262"/>
                  <a:pt x="100" y="262"/>
                </a:cubicBezTo>
                <a:cubicBezTo>
                  <a:pt x="118" y="277"/>
                  <a:pt x="139" y="286"/>
                  <a:pt x="162" y="288"/>
                </a:cubicBezTo>
                <a:cubicBezTo>
                  <a:pt x="162" y="278"/>
                  <a:pt x="162" y="278"/>
                  <a:pt x="162" y="278"/>
                </a:cubicBezTo>
                <a:cubicBezTo>
                  <a:pt x="162" y="271"/>
                  <a:pt x="167" y="268"/>
                  <a:pt x="172" y="268"/>
                </a:cubicBezTo>
                <a:cubicBezTo>
                  <a:pt x="177" y="268"/>
                  <a:pt x="183" y="271"/>
                  <a:pt x="183" y="278"/>
                </a:cubicBezTo>
                <a:cubicBezTo>
                  <a:pt x="183" y="288"/>
                  <a:pt x="183" y="288"/>
                  <a:pt x="183" y="288"/>
                </a:cubicBezTo>
                <a:cubicBezTo>
                  <a:pt x="206" y="285"/>
                  <a:pt x="229" y="276"/>
                  <a:pt x="246" y="262"/>
                </a:cubicBezTo>
                <a:cubicBezTo>
                  <a:pt x="239" y="255"/>
                  <a:pt x="239" y="255"/>
                  <a:pt x="239" y="255"/>
                </a:cubicBezTo>
                <a:cubicBezTo>
                  <a:pt x="232" y="248"/>
                  <a:pt x="238" y="237"/>
                  <a:pt x="246" y="237"/>
                </a:cubicBezTo>
                <a:cubicBezTo>
                  <a:pt x="249" y="237"/>
                  <a:pt x="251" y="238"/>
                  <a:pt x="253" y="241"/>
                </a:cubicBezTo>
                <a:cubicBezTo>
                  <a:pt x="260" y="247"/>
                  <a:pt x="260" y="247"/>
                  <a:pt x="260" y="247"/>
                </a:cubicBezTo>
                <a:cubicBezTo>
                  <a:pt x="274" y="230"/>
                  <a:pt x="284" y="208"/>
                  <a:pt x="286" y="184"/>
                </a:cubicBezTo>
                <a:cubicBezTo>
                  <a:pt x="276" y="184"/>
                  <a:pt x="276" y="184"/>
                  <a:pt x="276" y="184"/>
                </a:cubicBezTo>
                <a:cubicBezTo>
                  <a:pt x="263" y="184"/>
                  <a:pt x="263" y="164"/>
                  <a:pt x="276" y="164"/>
                </a:cubicBezTo>
                <a:close/>
                <a:moveTo>
                  <a:pt x="214" y="225"/>
                </a:moveTo>
                <a:cubicBezTo>
                  <a:pt x="212" y="225"/>
                  <a:pt x="210" y="224"/>
                  <a:pt x="207" y="222"/>
                </a:cubicBezTo>
                <a:cubicBezTo>
                  <a:pt x="166" y="181"/>
                  <a:pt x="166" y="181"/>
                  <a:pt x="166" y="181"/>
                </a:cubicBezTo>
                <a:cubicBezTo>
                  <a:pt x="162" y="177"/>
                  <a:pt x="162" y="171"/>
                  <a:pt x="166" y="167"/>
                </a:cubicBezTo>
                <a:cubicBezTo>
                  <a:pt x="207" y="126"/>
                  <a:pt x="207" y="126"/>
                  <a:pt x="207" y="126"/>
                </a:cubicBezTo>
                <a:cubicBezTo>
                  <a:pt x="209" y="124"/>
                  <a:pt x="212" y="123"/>
                  <a:pt x="215" y="123"/>
                </a:cubicBezTo>
                <a:cubicBezTo>
                  <a:pt x="217" y="123"/>
                  <a:pt x="220" y="124"/>
                  <a:pt x="222" y="126"/>
                </a:cubicBezTo>
                <a:cubicBezTo>
                  <a:pt x="226" y="130"/>
                  <a:pt x="226" y="136"/>
                  <a:pt x="222" y="140"/>
                </a:cubicBezTo>
                <a:cubicBezTo>
                  <a:pt x="188" y="174"/>
                  <a:pt x="188" y="174"/>
                  <a:pt x="188" y="174"/>
                </a:cubicBezTo>
                <a:cubicBezTo>
                  <a:pt x="222" y="208"/>
                  <a:pt x="222" y="208"/>
                  <a:pt x="222" y="208"/>
                </a:cubicBezTo>
                <a:cubicBezTo>
                  <a:pt x="229" y="215"/>
                  <a:pt x="222" y="225"/>
                  <a:pt x="214" y="2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57" name="Freeform 60">
            <a:extLst>
              <a:ext uri="{FF2B5EF4-FFF2-40B4-BE49-F238E27FC236}">
                <a16:creationId xmlns:a16="http://schemas.microsoft.com/office/drawing/2014/main" id="{0F3B2F4B-4AA1-9A68-15AE-6AEABC39ACF2}"/>
              </a:ext>
            </a:extLst>
          </p:cNvPr>
          <p:cNvSpPr>
            <a:spLocks noEditPoints="1"/>
          </p:cNvSpPr>
          <p:nvPr/>
        </p:nvSpPr>
        <p:spPr bwMode="auto">
          <a:xfrm>
            <a:off x="11245960" y="3595243"/>
            <a:ext cx="266319" cy="265176"/>
          </a:xfrm>
          <a:custGeom>
            <a:avLst/>
            <a:gdLst>
              <a:gd name="T0" fmla="*/ 28 w 350"/>
              <a:gd name="T1" fmla="*/ 311 h 348"/>
              <a:gd name="T2" fmla="*/ 21 w 350"/>
              <a:gd name="T3" fmla="*/ 314 h 348"/>
              <a:gd name="T4" fmla="*/ 7 w 350"/>
              <a:gd name="T5" fmla="*/ 329 h 348"/>
              <a:gd name="T6" fmla="*/ 14 w 350"/>
              <a:gd name="T7" fmla="*/ 348 h 348"/>
              <a:gd name="T8" fmla="*/ 21 w 350"/>
              <a:gd name="T9" fmla="*/ 344 h 348"/>
              <a:gd name="T10" fmla="*/ 35 w 350"/>
              <a:gd name="T11" fmla="*/ 329 h 348"/>
              <a:gd name="T12" fmla="*/ 35 w 350"/>
              <a:gd name="T13" fmla="*/ 314 h 348"/>
              <a:gd name="T14" fmla="*/ 28 w 350"/>
              <a:gd name="T15" fmla="*/ 311 h 348"/>
              <a:gd name="T16" fmla="*/ 72 w 350"/>
              <a:gd name="T17" fmla="*/ 267 h 348"/>
              <a:gd name="T18" fmla="*/ 65 w 350"/>
              <a:gd name="T19" fmla="*/ 271 h 348"/>
              <a:gd name="T20" fmla="*/ 51 w 350"/>
              <a:gd name="T21" fmla="*/ 286 h 348"/>
              <a:gd name="T22" fmla="*/ 58 w 350"/>
              <a:gd name="T23" fmla="*/ 304 h 348"/>
              <a:gd name="T24" fmla="*/ 65 w 350"/>
              <a:gd name="T25" fmla="*/ 301 h 348"/>
              <a:gd name="T26" fmla="*/ 79 w 350"/>
              <a:gd name="T27" fmla="*/ 286 h 348"/>
              <a:gd name="T28" fmla="*/ 72 w 350"/>
              <a:gd name="T29" fmla="*/ 267 h 348"/>
              <a:gd name="T30" fmla="*/ 113 w 350"/>
              <a:gd name="T31" fmla="*/ 180 h 348"/>
              <a:gd name="T32" fmla="*/ 336 w 350"/>
              <a:gd name="T33" fmla="*/ 0 h 348"/>
              <a:gd name="T34" fmla="*/ 23 w 350"/>
              <a:gd name="T35" fmla="*/ 85 h 348"/>
              <a:gd name="T36" fmla="*/ 20 w 350"/>
              <a:gd name="T37" fmla="*/ 103 h 348"/>
              <a:gd name="T38" fmla="*/ 113 w 350"/>
              <a:gd name="T39" fmla="*/ 180 h 348"/>
              <a:gd name="T40" fmla="*/ 169 w 350"/>
              <a:gd name="T41" fmla="*/ 238 h 348"/>
              <a:gd name="T42" fmla="*/ 247 w 350"/>
              <a:gd name="T43" fmla="*/ 332 h 348"/>
              <a:gd name="T44" fmla="*/ 255 w 350"/>
              <a:gd name="T45" fmla="*/ 336 h 348"/>
              <a:gd name="T46" fmla="*/ 264 w 350"/>
              <a:gd name="T47" fmla="*/ 329 h 348"/>
              <a:gd name="T48" fmla="*/ 350 w 350"/>
              <a:gd name="T49" fmla="*/ 16 h 348"/>
              <a:gd name="T50" fmla="*/ 169 w 350"/>
              <a:gd name="T51" fmla="*/ 238 h 348"/>
              <a:gd name="T52" fmla="*/ 107 w 350"/>
              <a:gd name="T53" fmla="*/ 210 h 348"/>
              <a:gd name="T54" fmla="*/ 98 w 350"/>
              <a:gd name="T55" fmla="*/ 238 h 348"/>
              <a:gd name="T56" fmla="*/ 108 w 350"/>
              <a:gd name="T57" fmla="*/ 251 h 348"/>
              <a:gd name="T58" fmla="*/ 111 w 350"/>
              <a:gd name="T59" fmla="*/ 251 h 348"/>
              <a:gd name="T60" fmla="*/ 139 w 350"/>
              <a:gd name="T61" fmla="*/ 242 h 348"/>
              <a:gd name="T62" fmla="*/ 272 w 350"/>
              <a:gd name="T63" fmla="*/ 77 h 348"/>
              <a:gd name="T64" fmla="*/ 107 w 350"/>
              <a:gd name="T65" fmla="*/ 21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0" h="348">
                <a:moveTo>
                  <a:pt x="28" y="311"/>
                </a:moveTo>
                <a:cubicBezTo>
                  <a:pt x="25" y="311"/>
                  <a:pt x="23" y="312"/>
                  <a:pt x="21" y="314"/>
                </a:cubicBezTo>
                <a:cubicBezTo>
                  <a:pt x="7" y="329"/>
                  <a:pt x="7" y="329"/>
                  <a:pt x="7" y="329"/>
                </a:cubicBezTo>
                <a:cubicBezTo>
                  <a:pt x="0" y="337"/>
                  <a:pt x="6" y="348"/>
                  <a:pt x="14" y="348"/>
                </a:cubicBezTo>
                <a:cubicBezTo>
                  <a:pt x="16" y="348"/>
                  <a:pt x="19" y="347"/>
                  <a:pt x="21" y="344"/>
                </a:cubicBezTo>
                <a:cubicBezTo>
                  <a:pt x="35" y="329"/>
                  <a:pt x="35" y="329"/>
                  <a:pt x="35" y="329"/>
                </a:cubicBezTo>
                <a:cubicBezTo>
                  <a:pt x="39" y="325"/>
                  <a:pt x="39" y="318"/>
                  <a:pt x="35" y="314"/>
                </a:cubicBezTo>
                <a:cubicBezTo>
                  <a:pt x="33" y="312"/>
                  <a:pt x="30" y="311"/>
                  <a:pt x="28" y="311"/>
                </a:cubicBezTo>
                <a:close/>
                <a:moveTo>
                  <a:pt x="72" y="267"/>
                </a:moveTo>
                <a:cubicBezTo>
                  <a:pt x="70" y="267"/>
                  <a:pt x="67" y="268"/>
                  <a:pt x="65" y="271"/>
                </a:cubicBezTo>
                <a:cubicBezTo>
                  <a:pt x="51" y="286"/>
                  <a:pt x="51" y="286"/>
                  <a:pt x="51" y="286"/>
                </a:cubicBezTo>
                <a:cubicBezTo>
                  <a:pt x="43" y="294"/>
                  <a:pt x="50" y="304"/>
                  <a:pt x="58" y="304"/>
                </a:cubicBezTo>
                <a:cubicBezTo>
                  <a:pt x="60" y="304"/>
                  <a:pt x="63" y="303"/>
                  <a:pt x="65" y="301"/>
                </a:cubicBezTo>
                <a:cubicBezTo>
                  <a:pt x="79" y="286"/>
                  <a:pt x="79" y="286"/>
                  <a:pt x="79" y="286"/>
                </a:cubicBezTo>
                <a:cubicBezTo>
                  <a:pt x="87" y="278"/>
                  <a:pt x="80" y="267"/>
                  <a:pt x="72" y="267"/>
                </a:cubicBezTo>
                <a:close/>
                <a:moveTo>
                  <a:pt x="113" y="180"/>
                </a:moveTo>
                <a:cubicBezTo>
                  <a:pt x="336" y="0"/>
                  <a:pt x="336" y="0"/>
                  <a:pt x="336" y="0"/>
                </a:cubicBezTo>
                <a:cubicBezTo>
                  <a:pt x="23" y="85"/>
                  <a:pt x="23" y="85"/>
                  <a:pt x="23" y="85"/>
                </a:cubicBezTo>
                <a:cubicBezTo>
                  <a:pt x="16" y="87"/>
                  <a:pt x="13" y="98"/>
                  <a:pt x="20" y="103"/>
                </a:cubicBezTo>
                <a:lnTo>
                  <a:pt x="113" y="180"/>
                </a:lnTo>
                <a:close/>
                <a:moveTo>
                  <a:pt x="169" y="238"/>
                </a:moveTo>
                <a:cubicBezTo>
                  <a:pt x="247" y="332"/>
                  <a:pt x="247" y="332"/>
                  <a:pt x="247" y="332"/>
                </a:cubicBezTo>
                <a:cubicBezTo>
                  <a:pt x="249" y="335"/>
                  <a:pt x="252" y="336"/>
                  <a:pt x="255" y="336"/>
                </a:cubicBezTo>
                <a:cubicBezTo>
                  <a:pt x="259" y="336"/>
                  <a:pt x="263" y="333"/>
                  <a:pt x="264" y="329"/>
                </a:cubicBezTo>
                <a:cubicBezTo>
                  <a:pt x="350" y="16"/>
                  <a:pt x="350" y="16"/>
                  <a:pt x="350" y="16"/>
                </a:cubicBezTo>
                <a:cubicBezTo>
                  <a:pt x="347" y="18"/>
                  <a:pt x="171" y="236"/>
                  <a:pt x="169" y="238"/>
                </a:cubicBezTo>
                <a:close/>
                <a:moveTo>
                  <a:pt x="107" y="210"/>
                </a:moveTo>
                <a:cubicBezTo>
                  <a:pt x="98" y="238"/>
                  <a:pt x="98" y="238"/>
                  <a:pt x="98" y="238"/>
                </a:cubicBezTo>
                <a:cubicBezTo>
                  <a:pt x="96" y="245"/>
                  <a:pt x="101" y="251"/>
                  <a:pt x="108" y="251"/>
                </a:cubicBezTo>
                <a:cubicBezTo>
                  <a:pt x="109" y="251"/>
                  <a:pt x="110" y="251"/>
                  <a:pt x="111" y="251"/>
                </a:cubicBezTo>
                <a:cubicBezTo>
                  <a:pt x="139" y="242"/>
                  <a:pt x="139" y="242"/>
                  <a:pt x="139" y="242"/>
                </a:cubicBezTo>
                <a:cubicBezTo>
                  <a:pt x="272" y="77"/>
                  <a:pt x="272" y="77"/>
                  <a:pt x="272" y="77"/>
                </a:cubicBezTo>
                <a:lnTo>
                  <a:pt x="107" y="21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58" name="Freeform 61">
            <a:extLst>
              <a:ext uri="{FF2B5EF4-FFF2-40B4-BE49-F238E27FC236}">
                <a16:creationId xmlns:a16="http://schemas.microsoft.com/office/drawing/2014/main" id="{F6FC7640-0FB4-ED55-D91C-E2920F651DB4}"/>
              </a:ext>
            </a:extLst>
          </p:cNvPr>
          <p:cNvSpPr>
            <a:spLocks noEditPoints="1"/>
          </p:cNvSpPr>
          <p:nvPr/>
        </p:nvSpPr>
        <p:spPr bwMode="auto">
          <a:xfrm>
            <a:off x="6217522" y="3618103"/>
            <a:ext cx="277368" cy="218694"/>
          </a:xfrm>
          <a:custGeom>
            <a:avLst/>
            <a:gdLst>
              <a:gd name="T0" fmla="*/ 132 w 364"/>
              <a:gd name="T1" fmla="*/ 103 h 287"/>
              <a:gd name="T2" fmla="*/ 172 w 364"/>
              <a:gd name="T3" fmla="*/ 63 h 287"/>
              <a:gd name="T4" fmla="*/ 132 w 364"/>
              <a:gd name="T5" fmla="*/ 0 h 287"/>
              <a:gd name="T6" fmla="*/ 92 w 364"/>
              <a:gd name="T7" fmla="*/ 63 h 287"/>
              <a:gd name="T8" fmla="*/ 132 w 364"/>
              <a:gd name="T9" fmla="*/ 103 h 287"/>
              <a:gd name="T10" fmla="*/ 90 w 364"/>
              <a:gd name="T11" fmla="*/ 124 h 287"/>
              <a:gd name="T12" fmla="*/ 35 w 364"/>
              <a:gd name="T13" fmla="*/ 87 h 287"/>
              <a:gd name="T14" fmla="*/ 23 w 364"/>
              <a:gd name="T15" fmla="*/ 90 h 287"/>
              <a:gd name="T16" fmla="*/ 20 w 364"/>
              <a:gd name="T17" fmla="*/ 164 h 287"/>
              <a:gd name="T18" fmla="*/ 55 w 364"/>
              <a:gd name="T19" fmla="*/ 184 h 287"/>
              <a:gd name="T20" fmla="*/ 75 w 364"/>
              <a:gd name="T21" fmla="*/ 178 h 287"/>
              <a:gd name="T22" fmla="*/ 90 w 364"/>
              <a:gd name="T23" fmla="*/ 124 h 287"/>
              <a:gd name="T24" fmla="*/ 234 w 364"/>
              <a:gd name="T25" fmla="*/ 103 h 287"/>
              <a:gd name="T26" fmla="*/ 275 w 364"/>
              <a:gd name="T27" fmla="*/ 63 h 287"/>
              <a:gd name="T28" fmla="*/ 234 w 364"/>
              <a:gd name="T29" fmla="*/ 0 h 287"/>
              <a:gd name="T30" fmla="*/ 193 w 364"/>
              <a:gd name="T31" fmla="*/ 63 h 287"/>
              <a:gd name="T32" fmla="*/ 234 w 364"/>
              <a:gd name="T33" fmla="*/ 103 h 287"/>
              <a:gd name="T34" fmla="*/ 343 w 364"/>
              <a:gd name="T35" fmla="*/ 88 h 287"/>
              <a:gd name="T36" fmla="*/ 330 w 364"/>
              <a:gd name="T37" fmla="*/ 85 h 287"/>
              <a:gd name="T38" fmla="*/ 275 w 364"/>
              <a:gd name="T39" fmla="*/ 122 h 287"/>
              <a:gd name="T40" fmla="*/ 290 w 364"/>
              <a:gd name="T41" fmla="*/ 178 h 287"/>
              <a:gd name="T42" fmla="*/ 311 w 364"/>
              <a:gd name="T43" fmla="*/ 184 h 287"/>
              <a:gd name="T44" fmla="*/ 347 w 364"/>
              <a:gd name="T45" fmla="*/ 163 h 287"/>
              <a:gd name="T46" fmla="*/ 343 w 364"/>
              <a:gd name="T47" fmla="*/ 88 h 287"/>
              <a:gd name="T48" fmla="*/ 259 w 364"/>
              <a:gd name="T49" fmla="*/ 190 h 287"/>
              <a:gd name="T50" fmla="*/ 253 w 364"/>
              <a:gd name="T51" fmla="*/ 181 h 287"/>
              <a:gd name="T52" fmla="*/ 253 w 364"/>
              <a:gd name="T53" fmla="*/ 175 h 287"/>
              <a:gd name="T54" fmla="*/ 182 w 364"/>
              <a:gd name="T55" fmla="*/ 124 h 287"/>
              <a:gd name="T56" fmla="*/ 111 w 364"/>
              <a:gd name="T57" fmla="*/ 175 h 287"/>
              <a:gd name="T58" fmla="*/ 111 w 364"/>
              <a:gd name="T59" fmla="*/ 181 h 287"/>
              <a:gd name="T60" fmla="*/ 105 w 364"/>
              <a:gd name="T61" fmla="*/ 190 h 287"/>
              <a:gd name="T62" fmla="*/ 71 w 364"/>
              <a:gd name="T63" fmla="*/ 236 h 287"/>
              <a:gd name="T64" fmla="*/ 132 w 364"/>
              <a:gd name="T65" fmla="*/ 287 h 287"/>
              <a:gd name="T66" fmla="*/ 132 w 364"/>
              <a:gd name="T67" fmla="*/ 287 h 287"/>
              <a:gd name="T68" fmla="*/ 150 w 364"/>
              <a:gd name="T69" fmla="*/ 285 h 287"/>
              <a:gd name="T70" fmla="*/ 182 w 364"/>
              <a:gd name="T71" fmla="*/ 281 h 287"/>
              <a:gd name="T72" fmla="*/ 215 w 364"/>
              <a:gd name="T73" fmla="*/ 285 h 287"/>
              <a:gd name="T74" fmla="*/ 232 w 364"/>
              <a:gd name="T75" fmla="*/ 287 h 287"/>
              <a:gd name="T76" fmla="*/ 233 w 364"/>
              <a:gd name="T77" fmla="*/ 287 h 287"/>
              <a:gd name="T78" fmla="*/ 293 w 364"/>
              <a:gd name="T79" fmla="*/ 236 h 287"/>
              <a:gd name="T80" fmla="*/ 259 w 364"/>
              <a:gd name="T81" fmla="*/ 190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64" h="287">
                <a:moveTo>
                  <a:pt x="132" y="103"/>
                </a:moveTo>
                <a:cubicBezTo>
                  <a:pt x="154" y="103"/>
                  <a:pt x="172" y="85"/>
                  <a:pt x="172" y="63"/>
                </a:cubicBezTo>
                <a:cubicBezTo>
                  <a:pt x="172" y="45"/>
                  <a:pt x="158" y="0"/>
                  <a:pt x="132" y="0"/>
                </a:cubicBezTo>
                <a:cubicBezTo>
                  <a:pt x="106" y="0"/>
                  <a:pt x="92" y="45"/>
                  <a:pt x="92" y="63"/>
                </a:cubicBezTo>
                <a:cubicBezTo>
                  <a:pt x="92" y="85"/>
                  <a:pt x="110" y="103"/>
                  <a:pt x="132" y="103"/>
                </a:cubicBezTo>
                <a:close/>
                <a:moveTo>
                  <a:pt x="90" y="124"/>
                </a:moveTo>
                <a:cubicBezTo>
                  <a:pt x="82" y="111"/>
                  <a:pt x="56" y="87"/>
                  <a:pt x="35" y="87"/>
                </a:cubicBezTo>
                <a:cubicBezTo>
                  <a:pt x="31" y="87"/>
                  <a:pt x="27" y="88"/>
                  <a:pt x="23" y="90"/>
                </a:cubicBezTo>
                <a:cubicBezTo>
                  <a:pt x="0" y="103"/>
                  <a:pt x="10" y="148"/>
                  <a:pt x="20" y="164"/>
                </a:cubicBezTo>
                <a:cubicBezTo>
                  <a:pt x="27" y="176"/>
                  <a:pt x="41" y="184"/>
                  <a:pt x="55" y="184"/>
                </a:cubicBezTo>
                <a:cubicBezTo>
                  <a:pt x="61" y="184"/>
                  <a:pt x="68" y="182"/>
                  <a:pt x="75" y="178"/>
                </a:cubicBezTo>
                <a:cubicBezTo>
                  <a:pt x="94" y="167"/>
                  <a:pt x="101" y="143"/>
                  <a:pt x="90" y="124"/>
                </a:cubicBezTo>
                <a:close/>
                <a:moveTo>
                  <a:pt x="234" y="103"/>
                </a:moveTo>
                <a:cubicBezTo>
                  <a:pt x="257" y="103"/>
                  <a:pt x="275" y="85"/>
                  <a:pt x="275" y="63"/>
                </a:cubicBezTo>
                <a:cubicBezTo>
                  <a:pt x="275" y="45"/>
                  <a:pt x="261" y="0"/>
                  <a:pt x="234" y="0"/>
                </a:cubicBezTo>
                <a:cubicBezTo>
                  <a:pt x="207" y="0"/>
                  <a:pt x="193" y="45"/>
                  <a:pt x="193" y="63"/>
                </a:cubicBezTo>
                <a:cubicBezTo>
                  <a:pt x="193" y="85"/>
                  <a:pt x="211" y="103"/>
                  <a:pt x="234" y="103"/>
                </a:cubicBezTo>
                <a:close/>
                <a:moveTo>
                  <a:pt x="343" y="88"/>
                </a:moveTo>
                <a:cubicBezTo>
                  <a:pt x="339" y="86"/>
                  <a:pt x="335" y="85"/>
                  <a:pt x="330" y="85"/>
                </a:cubicBezTo>
                <a:cubicBezTo>
                  <a:pt x="309" y="85"/>
                  <a:pt x="283" y="109"/>
                  <a:pt x="275" y="122"/>
                </a:cubicBezTo>
                <a:cubicBezTo>
                  <a:pt x="264" y="142"/>
                  <a:pt x="270" y="167"/>
                  <a:pt x="290" y="178"/>
                </a:cubicBezTo>
                <a:cubicBezTo>
                  <a:pt x="297" y="182"/>
                  <a:pt x="304" y="184"/>
                  <a:pt x="311" y="184"/>
                </a:cubicBezTo>
                <a:cubicBezTo>
                  <a:pt x="325" y="184"/>
                  <a:pt x="339" y="176"/>
                  <a:pt x="347" y="163"/>
                </a:cubicBezTo>
                <a:cubicBezTo>
                  <a:pt x="358" y="145"/>
                  <a:pt x="364" y="101"/>
                  <a:pt x="343" y="88"/>
                </a:cubicBezTo>
                <a:close/>
                <a:moveTo>
                  <a:pt x="259" y="190"/>
                </a:moveTo>
                <a:cubicBezTo>
                  <a:pt x="255" y="189"/>
                  <a:pt x="253" y="185"/>
                  <a:pt x="253" y="181"/>
                </a:cubicBezTo>
                <a:cubicBezTo>
                  <a:pt x="253" y="175"/>
                  <a:pt x="253" y="175"/>
                  <a:pt x="253" y="175"/>
                </a:cubicBezTo>
                <a:cubicBezTo>
                  <a:pt x="253" y="124"/>
                  <a:pt x="200" y="124"/>
                  <a:pt x="182" y="124"/>
                </a:cubicBezTo>
                <a:cubicBezTo>
                  <a:pt x="165" y="124"/>
                  <a:pt x="111" y="124"/>
                  <a:pt x="111" y="175"/>
                </a:cubicBezTo>
                <a:cubicBezTo>
                  <a:pt x="111" y="181"/>
                  <a:pt x="111" y="181"/>
                  <a:pt x="111" y="181"/>
                </a:cubicBezTo>
                <a:cubicBezTo>
                  <a:pt x="111" y="185"/>
                  <a:pt x="109" y="189"/>
                  <a:pt x="105" y="190"/>
                </a:cubicBezTo>
                <a:cubicBezTo>
                  <a:pt x="84" y="199"/>
                  <a:pt x="71" y="217"/>
                  <a:pt x="71" y="236"/>
                </a:cubicBezTo>
                <a:cubicBezTo>
                  <a:pt x="71" y="264"/>
                  <a:pt x="98" y="287"/>
                  <a:pt x="132" y="287"/>
                </a:cubicBezTo>
                <a:cubicBezTo>
                  <a:pt x="132" y="287"/>
                  <a:pt x="132" y="287"/>
                  <a:pt x="132" y="287"/>
                </a:cubicBezTo>
                <a:cubicBezTo>
                  <a:pt x="138" y="287"/>
                  <a:pt x="144" y="286"/>
                  <a:pt x="150" y="285"/>
                </a:cubicBezTo>
                <a:cubicBezTo>
                  <a:pt x="160" y="282"/>
                  <a:pt x="171" y="281"/>
                  <a:pt x="182" y="281"/>
                </a:cubicBezTo>
                <a:cubicBezTo>
                  <a:pt x="193" y="281"/>
                  <a:pt x="204" y="282"/>
                  <a:pt x="215" y="285"/>
                </a:cubicBezTo>
                <a:cubicBezTo>
                  <a:pt x="220" y="286"/>
                  <a:pt x="226" y="287"/>
                  <a:pt x="232" y="287"/>
                </a:cubicBezTo>
                <a:cubicBezTo>
                  <a:pt x="232" y="287"/>
                  <a:pt x="233" y="287"/>
                  <a:pt x="233" y="287"/>
                </a:cubicBezTo>
                <a:cubicBezTo>
                  <a:pt x="266" y="287"/>
                  <a:pt x="293" y="264"/>
                  <a:pt x="293" y="236"/>
                </a:cubicBezTo>
                <a:cubicBezTo>
                  <a:pt x="293" y="217"/>
                  <a:pt x="280" y="199"/>
                  <a:pt x="259" y="19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59" name="Freeform 62">
            <a:extLst>
              <a:ext uri="{FF2B5EF4-FFF2-40B4-BE49-F238E27FC236}">
                <a16:creationId xmlns:a16="http://schemas.microsoft.com/office/drawing/2014/main" id="{D2B23E9A-0518-84A5-CD9C-3737DFA8FE30}"/>
              </a:ext>
            </a:extLst>
          </p:cNvPr>
          <p:cNvSpPr>
            <a:spLocks noEditPoints="1"/>
          </p:cNvSpPr>
          <p:nvPr/>
        </p:nvSpPr>
        <p:spPr bwMode="auto">
          <a:xfrm>
            <a:off x="7341091" y="3595243"/>
            <a:ext cx="265176" cy="265176"/>
          </a:xfrm>
          <a:custGeom>
            <a:avLst/>
            <a:gdLst>
              <a:gd name="T0" fmla="*/ 296 w 348"/>
              <a:gd name="T1" fmla="*/ 51 h 348"/>
              <a:gd name="T2" fmla="*/ 174 w 348"/>
              <a:gd name="T3" fmla="*/ 0 h 348"/>
              <a:gd name="T4" fmla="*/ 51 w 348"/>
              <a:gd name="T5" fmla="*/ 51 h 348"/>
              <a:gd name="T6" fmla="*/ 0 w 348"/>
              <a:gd name="T7" fmla="*/ 174 h 348"/>
              <a:gd name="T8" fmla="*/ 51 w 348"/>
              <a:gd name="T9" fmla="*/ 296 h 348"/>
              <a:gd name="T10" fmla="*/ 174 w 348"/>
              <a:gd name="T11" fmla="*/ 348 h 348"/>
              <a:gd name="T12" fmla="*/ 296 w 348"/>
              <a:gd name="T13" fmla="*/ 296 h 348"/>
              <a:gd name="T14" fmla="*/ 348 w 348"/>
              <a:gd name="T15" fmla="*/ 174 h 348"/>
              <a:gd name="T16" fmla="*/ 296 w 348"/>
              <a:gd name="T17" fmla="*/ 51 h 348"/>
              <a:gd name="T18" fmla="*/ 251 w 348"/>
              <a:gd name="T19" fmla="*/ 160 h 348"/>
              <a:gd name="T20" fmla="*/ 181 w 348"/>
              <a:gd name="T21" fmla="*/ 230 h 348"/>
              <a:gd name="T22" fmla="*/ 159 w 348"/>
              <a:gd name="T23" fmla="*/ 239 h 348"/>
              <a:gd name="T24" fmla="*/ 159 w 348"/>
              <a:gd name="T25" fmla="*/ 239 h 348"/>
              <a:gd name="T26" fmla="*/ 137 w 348"/>
              <a:gd name="T27" fmla="*/ 230 h 348"/>
              <a:gd name="T28" fmla="*/ 96 w 348"/>
              <a:gd name="T29" fmla="*/ 190 h 348"/>
              <a:gd name="T30" fmla="*/ 95 w 348"/>
              <a:gd name="T31" fmla="*/ 145 h 348"/>
              <a:gd name="T32" fmla="*/ 117 w 348"/>
              <a:gd name="T33" fmla="*/ 136 h 348"/>
              <a:gd name="T34" fmla="*/ 139 w 348"/>
              <a:gd name="T35" fmla="*/ 146 h 348"/>
              <a:gd name="T36" fmla="*/ 159 w 348"/>
              <a:gd name="T37" fmla="*/ 166 h 348"/>
              <a:gd name="T38" fmla="*/ 208 w 348"/>
              <a:gd name="T39" fmla="*/ 117 h 348"/>
              <a:gd name="T40" fmla="*/ 229 w 348"/>
              <a:gd name="T41" fmla="*/ 108 h 348"/>
              <a:gd name="T42" fmla="*/ 251 w 348"/>
              <a:gd name="T43" fmla="*/ 117 h 348"/>
              <a:gd name="T44" fmla="*/ 251 w 348"/>
              <a:gd name="T45" fmla="*/ 160 h 348"/>
              <a:gd name="T46" fmla="*/ 230 w 348"/>
              <a:gd name="T47" fmla="*/ 129 h 348"/>
              <a:gd name="T48" fmla="*/ 230 w 348"/>
              <a:gd name="T49" fmla="*/ 129 h 348"/>
              <a:gd name="T50" fmla="*/ 223 w 348"/>
              <a:gd name="T51" fmla="*/ 132 h 348"/>
              <a:gd name="T52" fmla="*/ 166 w 348"/>
              <a:gd name="T53" fmla="*/ 189 h 348"/>
              <a:gd name="T54" fmla="*/ 159 w 348"/>
              <a:gd name="T55" fmla="*/ 192 h 348"/>
              <a:gd name="T56" fmla="*/ 152 w 348"/>
              <a:gd name="T57" fmla="*/ 189 h 348"/>
              <a:gd name="T58" fmla="*/ 152 w 348"/>
              <a:gd name="T59" fmla="*/ 189 h 348"/>
              <a:gd name="T60" fmla="*/ 151 w 348"/>
              <a:gd name="T61" fmla="*/ 188 h 348"/>
              <a:gd name="T62" fmla="*/ 125 w 348"/>
              <a:gd name="T63" fmla="*/ 162 h 348"/>
              <a:gd name="T64" fmla="*/ 117 w 348"/>
              <a:gd name="T65" fmla="*/ 158 h 348"/>
              <a:gd name="T66" fmla="*/ 110 w 348"/>
              <a:gd name="T67" fmla="*/ 161 h 348"/>
              <a:gd name="T68" fmla="*/ 110 w 348"/>
              <a:gd name="T69" fmla="*/ 176 h 348"/>
              <a:gd name="T70" fmla="*/ 152 w 348"/>
              <a:gd name="T71" fmla="*/ 218 h 348"/>
              <a:gd name="T72" fmla="*/ 159 w 348"/>
              <a:gd name="T73" fmla="*/ 221 h 348"/>
              <a:gd name="T74" fmla="*/ 159 w 348"/>
              <a:gd name="T75" fmla="*/ 221 h 348"/>
              <a:gd name="T76" fmla="*/ 167 w 348"/>
              <a:gd name="T77" fmla="*/ 218 h 348"/>
              <a:gd name="T78" fmla="*/ 237 w 348"/>
              <a:gd name="T79" fmla="*/ 146 h 348"/>
              <a:gd name="T80" fmla="*/ 230 w 348"/>
              <a:gd name="T81" fmla="*/ 12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48" h="348">
                <a:moveTo>
                  <a:pt x="296" y="51"/>
                </a:moveTo>
                <a:cubicBezTo>
                  <a:pt x="263" y="18"/>
                  <a:pt x="219" y="0"/>
                  <a:pt x="174" y="0"/>
                </a:cubicBezTo>
                <a:cubicBezTo>
                  <a:pt x="128" y="0"/>
                  <a:pt x="84" y="18"/>
                  <a:pt x="51" y="51"/>
                </a:cubicBezTo>
                <a:cubicBezTo>
                  <a:pt x="18" y="84"/>
                  <a:pt x="0" y="128"/>
                  <a:pt x="0" y="174"/>
                </a:cubicBezTo>
                <a:cubicBezTo>
                  <a:pt x="0" y="219"/>
                  <a:pt x="18" y="263"/>
                  <a:pt x="51" y="296"/>
                </a:cubicBezTo>
                <a:cubicBezTo>
                  <a:pt x="84" y="329"/>
                  <a:pt x="128" y="348"/>
                  <a:pt x="174" y="348"/>
                </a:cubicBezTo>
                <a:cubicBezTo>
                  <a:pt x="219" y="348"/>
                  <a:pt x="263" y="329"/>
                  <a:pt x="296" y="296"/>
                </a:cubicBezTo>
                <a:cubicBezTo>
                  <a:pt x="329" y="263"/>
                  <a:pt x="348" y="219"/>
                  <a:pt x="348" y="174"/>
                </a:cubicBezTo>
                <a:cubicBezTo>
                  <a:pt x="348" y="128"/>
                  <a:pt x="329" y="84"/>
                  <a:pt x="296" y="51"/>
                </a:cubicBezTo>
                <a:close/>
                <a:moveTo>
                  <a:pt x="251" y="160"/>
                </a:moveTo>
                <a:cubicBezTo>
                  <a:pt x="181" y="230"/>
                  <a:pt x="181" y="230"/>
                  <a:pt x="181" y="230"/>
                </a:cubicBezTo>
                <a:cubicBezTo>
                  <a:pt x="175" y="236"/>
                  <a:pt x="167" y="239"/>
                  <a:pt x="159" y="239"/>
                </a:cubicBezTo>
                <a:cubicBezTo>
                  <a:pt x="159" y="239"/>
                  <a:pt x="159" y="239"/>
                  <a:pt x="159" y="239"/>
                </a:cubicBezTo>
                <a:cubicBezTo>
                  <a:pt x="151" y="239"/>
                  <a:pt x="143" y="236"/>
                  <a:pt x="137" y="230"/>
                </a:cubicBezTo>
                <a:cubicBezTo>
                  <a:pt x="96" y="190"/>
                  <a:pt x="96" y="190"/>
                  <a:pt x="96" y="190"/>
                </a:cubicBezTo>
                <a:cubicBezTo>
                  <a:pt x="83" y="178"/>
                  <a:pt x="83" y="158"/>
                  <a:pt x="95" y="145"/>
                </a:cubicBezTo>
                <a:cubicBezTo>
                  <a:pt x="101" y="139"/>
                  <a:pt x="109" y="136"/>
                  <a:pt x="117" y="136"/>
                </a:cubicBezTo>
                <a:cubicBezTo>
                  <a:pt x="125" y="136"/>
                  <a:pt x="133" y="140"/>
                  <a:pt x="139" y="146"/>
                </a:cubicBezTo>
                <a:cubicBezTo>
                  <a:pt x="159" y="166"/>
                  <a:pt x="159" y="166"/>
                  <a:pt x="159" y="166"/>
                </a:cubicBezTo>
                <a:cubicBezTo>
                  <a:pt x="208" y="117"/>
                  <a:pt x="208" y="117"/>
                  <a:pt x="208" y="117"/>
                </a:cubicBezTo>
                <a:cubicBezTo>
                  <a:pt x="214" y="111"/>
                  <a:pt x="222" y="108"/>
                  <a:pt x="229" y="108"/>
                </a:cubicBezTo>
                <a:cubicBezTo>
                  <a:pt x="237" y="108"/>
                  <a:pt x="245" y="111"/>
                  <a:pt x="251" y="117"/>
                </a:cubicBezTo>
                <a:cubicBezTo>
                  <a:pt x="263" y="129"/>
                  <a:pt x="263" y="148"/>
                  <a:pt x="251" y="160"/>
                </a:cubicBezTo>
                <a:close/>
                <a:moveTo>
                  <a:pt x="230" y="129"/>
                </a:moveTo>
                <a:cubicBezTo>
                  <a:pt x="230" y="129"/>
                  <a:pt x="230" y="129"/>
                  <a:pt x="230" y="129"/>
                </a:cubicBezTo>
                <a:cubicBezTo>
                  <a:pt x="227" y="129"/>
                  <a:pt x="225" y="130"/>
                  <a:pt x="223" y="132"/>
                </a:cubicBezTo>
                <a:cubicBezTo>
                  <a:pt x="166" y="189"/>
                  <a:pt x="166" y="189"/>
                  <a:pt x="166" y="189"/>
                </a:cubicBezTo>
                <a:cubicBezTo>
                  <a:pt x="164" y="191"/>
                  <a:pt x="162" y="192"/>
                  <a:pt x="159" y="192"/>
                </a:cubicBezTo>
                <a:cubicBezTo>
                  <a:pt x="156" y="192"/>
                  <a:pt x="154" y="191"/>
                  <a:pt x="152" y="189"/>
                </a:cubicBezTo>
                <a:cubicBezTo>
                  <a:pt x="152" y="189"/>
                  <a:pt x="152" y="189"/>
                  <a:pt x="152" y="189"/>
                </a:cubicBezTo>
                <a:cubicBezTo>
                  <a:pt x="151" y="188"/>
                  <a:pt x="151" y="188"/>
                  <a:pt x="151" y="188"/>
                </a:cubicBezTo>
                <a:cubicBezTo>
                  <a:pt x="125" y="162"/>
                  <a:pt x="125" y="162"/>
                  <a:pt x="125" y="162"/>
                </a:cubicBezTo>
                <a:cubicBezTo>
                  <a:pt x="123" y="159"/>
                  <a:pt x="120" y="158"/>
                  <a:pt x="117" y="158"/>
                </a:cubicBezTo>
                <a:cubicBezTo>
                  <a:pt x="114" y="158"/>
                  <a:pt x="112" y="159"/>
                  <a:pt x="110" y="161"/>
                </a:cubicBezTo>
                <a:cubicBezTo>
                  <a:pt x="106" y="165"/>
                  <a:pt x="106" y="172"/>
                  <a:pt x="110" y="176"/>
                </a:cubicBezTo>
                <a:cubicBezTo>
                  <a:pt x="152" y="218"/>
                  <a:pt x="152" y="218"/>
                  <a:pt x="152" y="218"/>
                </a:cubicBezTo>
                <a:cubicBezTo>
                  <a:pt x="154" y="220"/>
                  <a:pt x="156" y="221"/>
                  <a:pt x="159" y="221"/>
                </a:cubicBezTo>
                <a:cubicBezTo>
                  <a:pt x="159" y="221"/>
                  <a:pt x="159" y="221"/>
                  <a:pt x="159" y="221"/>
                </a:cubicBezTo>
                <a:cubicBezTo>
                  <a:pt x="162" y="221"/>
                  <a:pt x="165" y="220"/>
                  <a:pt x="167" y="218"/>
                </a:cubicBezTo>
                <a:cubicBezTo>
                  <a:pt x="237" y="146"/>
                  <a:pt x="237" y="146"/>
                  <a:pt x="237" y="146"/>
                </a:cubicBezTo>
                <a:cubicBezTo>
                  <a:pt x="244" y="140"/>
                  <a:pt x="239" y="129"/>
                  <a:pt x="230" y="1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60" name="Freeform 63">
            <a:extLst>
              <a:ext uri="{FF2B5EF4-FFF2-40B4-BE49-F238E27FC236}">
                <a16:creationId xmlns:a16="http://schemas.microsoft.com/office/drawing/2014/main" id="{9F685A31-EC00-CA88-7C7C-63B2D60A0C6D}"/>
              </a:ext>
            </a:extLst>
          </p:cNvPr>
          <p:cNvSpPr>
            <a:spLocks noEditPoints="1"/>
          </p:cNvSpPr>
          <p:nvPr/>
        </p:nvSpPr>
        <p:spPr bwMode="auto">
          <a:xfrm>
            <a:off x="8457040" y="3596005"/>
            <a:ext cx="265176" cy="262890"/>
          </a:xfrm>
          <a:custGeom>
            <a:avLst/>
            <a:gdLst>
              <a:gd name="T0" fmla="*/ 180 w 348"/>
              <a:gd name="T1" fmla="*/ 262 h 345"/>
              <a:gd name="T2" fmla="*/ 174 w 348"/>
              <a:gd name="T3" fmla="*/ 264 h 345"/>
              <a:gd name="T4" fmla="*/ 168 w 348"/>
              <a:gd name="T5" fmla="*/ 262 h 345"/>
              <a:gd name="T6" fmla="*/ 0 w 348"/>
              <a:gd name="T7" fmla="*/ 137 h 345"/>
              <a:gd name="T8" fmla="*/ 0 w 348"/>
              <a:gd name="T9" fmla="*/ 315 h 345"/>
              <a:gd name="T10" fmla="*/ 31 w 348"/>
              <a:gd name="T11" fmla="*/ 345 h 345"/>
              <a:gd name="T12" fmla="*/ 318 w 348"/>
              <a:gd name="T13" fmla="*/ 345 h 345"/>
              <a:gd name="T14" fmla="*/ 348 w 348"/>
              <a:gd name="T15" fmla="*/ 315 h 345"/>
              <a:gd name="T16" fmla="*/ 348 w 348"/>
              <a:gd name="T17" fmla="*/ 137 h 345"/>
              <a:gd name="T18" fmla="*/ 180 w 348"/>
              <a:gd name="T19" fmla="*/ 262 h 345"/>
              <a:gd name="T20" fmla="*/ 286 w 348"/>
              <a:gd name="T21" fmla="*/ 82 h 345"/>
              <a:gd name="T22" fmla="*/ 286 w 348"/>
              <a:gd name="T23" fmla="*/ 158 h 345"/>
              <a:gd name="T24" fmla="*/ 337 w 348"/>
              <a:gd name="T25" fmla="*/ 120 h 345"/>
              <a:gd name="T26" fmla="*/ 286 w 348"/>
              <a:gd name="T27" fmla="*/ 82 h 345"/>
              <a:gd name="T28" fmla="*/ 62 w 348"/>
              <a:gd name="T29" fmla="*/ 82 h 345"/>
              <a:gd name="T30" fmla="*/ 12 w 348"/>
              <a:gd name="T31" fmla="*/ 120 h 345"/>
              <a:gd name="T32" fmla="*/ 62 w 348"/>
              <a:gd name="T33" fmla="*/ 158 h 345"/>
              <a:gd name="T34" fmla="*/ 62 w 348"/>
              <a:gd name="T35" fmla="*/ 82 h 345"/>
              <a:gd name="T36" fmla="*/ 266 w 348"/>
              <a:gd name="T37" fmla="*/ 174 h 345"/>
              <a:gd name="T38" fmla="*/ 266 w 348"/>
              <a:gd name="T39" fmla="*/ 10 h 345"/>
              <a:gd name="T40" fmla="*/ 255 w 348"/>
              <a:gd name="T41" fmla="*/ 0 h 345"/>
              <a:gd name="T42" fmla="*/ 93 w 348"/>
              <a:gd name="T43" fmla="*/ 0 h 345"/>
              <a:gd name="T44" fmla="*/ 83 w 348"/>
              <a:gd name="T45" fmla="*/ 10 h 345"/>
              <a:gd name="T46" fmla="*/ 83 w 348"/>
              <a:gd name="T47" fmla="*/ 174 h 345"/>
              <a:gd name="T48" fmla="*/ 174 w 348"/>
              <a:gd name="T49" fmla="*/ 242 h 345"/>
              <a:gd name="T50" fmla="*/ 266 w 348"/>
              <a:gd name="T51" fmla="*/ 174 h 345"/>
              <a:gd name="T52" fmla="*/ 113 w 348"/>
              <a:gd name="T53" fmla="*/ 61 h 345"/>
              <a:gd name="T54" fmla="*/ 235 w 348"/>
              <a:gd name="T55" fmla="*/ 61 h 345"/>
              <a:gd name="T56" fmla="*/ 245 w 348"/>
              <a:gd name="T57" fmla="*/ 72 h 345"/>
              <a:gd name="T58" fmla="*/ 235 w 348"/>
              <a:gd name="T59" fmla="*/ 82 h 345"/>
              <a:gd name="T60" fmla="*/ 113 w 348"/>
              <a:gd name="T61" fmla="*/ 82 h 345"/>
              <a:gd name="T62" fmla="*/ 103 w 348"/>
              <a:gd name="T63" fmla="*/ 72 h 345"/>
              <a:gd name="T64" fmla="*/ 113 w 348"/>
              <a:gd name="T65" fmla="*/ 61 h 345"/>
              <a:gd name="T66" fmla="*/ 113 w 348"/>
              <a:gd name="T67" fmla="*/ 102 h 345"/>
              <a:gd name="T68" fmla="*/ 235 w 348"/>
              <a:gd name="T69" fmla="*/ 102 h 345"/>
              <a:gd name="T70" fmla="*/ 245 w 348"/>
              <a:gd name="T71" fmla="*/ 112 h 345"/>
              <a:gd name="T72" fmla="*/ 235 w 348"/>
              <a:gd name="T73" fmla="*/ 123 h 345"/>
              <a:gd name="T74" fmla="*/ 113 w 348"/>
              <a:gd name="T75" fmla="*/ 123 h 345"/>
              <a:gd name="T76" fmla="*/ 103 w 348"/>
              <a:gd name="T77" fmla="*/ 112 h 345"/>
              <a:gd name="T78" fmla="*/ 113 w 348"/>
              <a:gd name="T79" fmla="*/ 102 h 345"/>
              <a:gd name="T80" fmla="*/ 103 w 348"/>
              <a:gd name="T81" fmla="*/ 153 h 345"/>
              <a:gd name="T82" fmla="*/ 113 w 348"/>
              <a:gd name="T83" fmla="*/ 143 h 345"/>
              <a:gd name="T84" fmla="*/ 174 w 348"/>
              <a:gd name="T85" fmla="*/ 143 h 345"/>
              <a:gd name="T86" fmla="*/ 184 w 348"/>
              <a:gd name="T87" fmla="*/ 153 h 345"/>
              <a:gd name="T88" fmla="*/ 174 w 348"/>
              <a:gd name="T89" fmla="*/ 163 h 345"/>
              <a:gd name="T90" fmla="*/ 113 w 348"/>
              <a:gd name="T91" fmla="*/ 163 h 345"/>
              <a:gd name="T92" fmla="*/ 103 w 348"/>
              <a:gd name="T93" fmla="*/ 153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48" h="345">
                <a:moveTo>
                  <a:pt x="180" y="262"/>
                </a:moveTo>
                <a:cubicBezTo>
                  <a:pt x="178" y="263"/>
                  <a:pt x="176" y="264"/>
                  <a:pt x="174" y="264"/>
                </a:cubicBezTo>
                <a:cubicBezTo>
                  <a:pt x="172" y="264"/>
                  <a:pt x="170" y="263"/>
                  <a:pt x="168" y="262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315"/>
                  <a:pt x="0" y="315"/>
                  <a:pt x="0" y="315"/>
                </a:cubicBezTo>
                <a:cubicBezTo>
                  <a:pt x="0" y="332"/>
                  <a:pt x="14" y="345"/>
                  <a:pt x="31" y="345"/>
                </a:cubicBezTo>
                <a:cubicBezTo>
                  <a:pt x="318" y="345"/>
                  <a:pt x="318" y="345"/>
                  <a:pt x="318" y="345"/>
                </a:cubicBezTo>
                <a:cubicBezTo>
                  <a:pt x="334" y="345"/>
                  <a:pt x="348" y="332"/>
                  <a:pt x="348" y="315"/>
                </a:cubicBezTo>
                <a:cubicBezTo>
                  <a:pt x="348" y="137"/>
                  <a:pt x="348" y="137"/>
                  <a:pt x="348" y="137"/>
                </a:cubicBezTo>
                <a:lnTo>
                  <a:pt x="180" y="262"/>
                </a:lnTo>
                <a:close/>
                <a:moveTo>
                  <a:pt x="286" y="82"/>
                </a:moveTo>
                <a:cubicBezTo>
                  <a:pt x="286" y="158"/>
                  <a:pt x="286" y="158"/>
                  <a:pt x="286" y="158"/>
                </a:cubicBezTo>
                <a:cubicBezTo>
                  <a:pt x="337" y="120"/>
                  <a:pt x="337" y="120"/>
                  <a:pt x="337" y="120"/>
                </a:cubicBezTo>
                <a:lnTo>
                  <a:pt x="286" y="82"/>
                </a:lnTo>
                <a:close/>
                <a:moveTo>
                  <a:pt x="62" y="82"/>
                </a:moveTo>
                <a:cubicBezTo>
                  <a:pt x="12" y="120"/>
                  <a:pt x="12" y="120"/>
                  <a:pt x="12" y="120"/>
                </a:cubicBezTo>
                <a:cubicBezTo>
                  <a:pt x="62" y="158"/>
                  <a:pt x="62" y="158"/>
                  <a:pt x="62" y="158"/>
                </a:cubicBezTo>
                <a:lnTo>
                  <a:pt x="62" y="82"/>
                </a:lnTo>
                <a:close/>
                <a:moveTo>
                  <a:pt x="266" y="174"/>
                </a:moveTo>
                <a:cubicBezTo>
                  <a:pt x="266" y="10"/>
                  <a:pt x="266" y="10"/>
                  <a:pt x="266" y="10"/>
                </a:cubicBezTo>
                <a:cubicBezTo>
                  <a:pt x="266" y="4"/>
                  <a:pt x="261" y="0"/>
                  <a:pt x="255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87" y="0"/>
                  <a:pt x="83" y="4"/>
                  <a:pt x="83" y="10"/>
                </a:cubicBezTo>
                <a:cubicBezTo>
                  <a:pt x="83" y="174"/>
                  <a:pt x="83" y="174"/>
                  <a:pt x="83" y="174"/>
                </a:cubicBezTo>
                <a:cubicBezTo>
                  <a:pt x="174" y="242"/>
                  <a:pt x="174" y="242"/>
                  <a:pt x="174" y="242"/>
                </a:cubicBezTo>
                <a:lnTo>
                  <a:pt x="266" y="174"/>
                </a:lnTo>
                <a:close/>
                <a:moveTo>
                  <a:pt x="113" y="61"/>
                </a:moveTo>
                <a:cubicBezTo>
                  <a:pt x="235" y="61"/>
                  <a:pt x="235" y="61"/>
                  <a:pt x="235" y="61"/>
                </a:cubicBezTo>
                <a:cubicBezTo>
                  <a:pt x="241" y="61"/>
                  <a:pt x="245" y="66"/>
                  <a:pt x="245" y="72"/>
                </a:cubicBezTo>
                <a:cubicBezTo>
                  <a:pt x="245" y="77"/>
                  <a:pt x="241" y="82"/>
                  <a:pt x="235" y="82"/>
                </a:cubicBezTo>
                <a:cubicBezTo>
                  <a:pt x="113" y="82"/>
                  <a:pt x="113" y="82"/>
                  <a:pt x="113" y="82"/>
                </a:cubicBezTo>
                <a:cubicBezTo>
                  <a:pt x="107" y="82"/>
                  <a:pt x="103" y="77"/>
                  <a:pt x="103" y="72"/>
                </a:cubicBezTo>
                <a:cubicBezTo>
                  <a:pt x="103" y="66"/>
                  <a:pt x="107" y="61"/>
                  <a:pt x="113" y="61"/>
                </a:cubicBezTo>
                <a:close/>
                <a:moveTo>
                  <a:pt x="113" y="102"/>
                </a:moveTo>
                <a:cubicBezTo>
                  <a:pt x="235" y="102"/>
                  <a:pt x="235" y="102"/>
                  <a:pt x="235" y="102"/>
                </a:cubicBezTo>
                <a:cubicBezTo>
                  <a:pt x="241" y="102"/>
                  <a:pt x="245" y="107"/>
                  <a:pt x="245" y="112"/>
                </a:cubicBezTo>
                <a:cubicBezTo>
                  <a:pt x="245" y="118"/>
                  <a:pt x="241" y="123"/>
                  <a:pt x="235" y="123"/>
                </a:cubicBezTo>
                <a:cubicBezTo>
                  <a:pt x="113" y="123"/>
                  <a:pt x="113" y="123"/>
                  <a:pt x="113" y="123"/>
                </a:cubicBezTo>
                <a:cubicBezTo>
                  <a:pt x="107" y="123"/>
                  <a:pt x="103" y="118"/>
                  <a:pt x="103" y="112"/>
                </a:cubicBezTo>
                <a:cubicBezTo>
                  <a:pt x="103" y="107"/>
                  <a:pt x="107" y="102"/>
                  <a:pt x="113" y="102"/>
                </a:cubicBezTo>
                <a:close/>
                <a:moveTo>
                  <a:pt x="103" y="153"/>
                </a:moveTo>
                <a:cubicBezTo>
                  <a:pt x="103" y="148"/>
                  <a:pt x="107" y="143"/>
                  <a:pt x="113" y="143"/>
                </a:cubicBezTo>
                <a:cubicBezTo>
                  <a:pt x="174" y="143"/>
                  <a:pt x="174" y="143"/>
                  <a:pt x="174" y="143"/>
                </a:cubicBezTo>
                <a:cubicBezTo>
                  <a:pt x="180" y="143"/>
                  <a:pt x="184" y="148"/>
                  <a:pt x="184" y="153"/>
                </a:cubicBezTo>
                <a:cubicBezTo>
                  <a:pt x="184" y="159"/>
                  <a:pt x="180" y="163"/>
                  <a:pt x="174" y="163"/>
                </a:cubicBezTo>
                <a:cubicBezTo>
                  <a:pt x="113" y="163"/>
                  <a:pt x="113" y="163"/>
                  <a:pt x="113" y="163"/>
                </a:cubicBezTo>
                <a:cubicBezTo>
                  <a:pt x="107" y="163"/>
                  <a:pt x="103" y="159"/>
                  <a:pt x="103" y="1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61" name="Freeform 64">
            <a:extLst>
              <a:ext uri="{FF2B5EF4-FFF2-40B4-BE49-F238E27FC236}">
                <a16:creationId xmlns:a16="http://schemas.microsoft.com/office/drawing/2014/main" id="{07F3D7BE-0744-C086-54D8-3678BA13FA37}"/>
              </a:ext>
            </a:extLst>
          </p:cNvPr>
          <p:cNvSpPr>
            <a:spLocks noEditPoints="1"/>
          </p:cNvSpPr>
          <p:nvPr/>
        </p:nvSpPr>
        <p:spPr bwMode="auto">
          <a:xfrm>
            <a:off x="6782545" y="3617341"/>
            <a:ext cx="265176" cy="220218"/>
          </a:xfrm>
          <a:custGeom>
            <a:avLst/>
            <a:gdLst>
              <a:gd name="T0" fmla="*/ 244 w 348"/>
              <a:gd name="T1" fmla="*/ 54 h 289"/>
              <a:gd name="T2" fmla="*/ 152 w 348"/>
              <a:gd name="T3" fmla="*/ 11 h 289"/>
              <a:gd name="T4" fmla="*/ 242 w 348"/>
              <a:gd name="T5" fmla="*/ 53 h 289"/>
              <a:gd name="T6" fmla="*/ 152 w 348"/>
              <a:gd name="T7" fmla="*/ 279 h 289"/>
              <a:gd name="T8" fmla="*/ 244 w 348"/>
              <a:gd name="T9" fmla="*/ 237 h 289"/>
              <a:gd name="T10" fmla="*/ 171 w 348"/>
              <a:gd name="T11" fmla="*/ 224 h 289"/>
              <a:gd name="T12" fmla="*/ 274 w 348"/>
              <a:gd name="T13" fmla="*/ 83 h 289"/>
              <a:gd name="T14" fmla="*/ 243 w 348"/>
              <a:gd name="T15" fmla="*/ 74 h 289"/>
              <a:gd name="T16" fmla="*/ 106 w 348"/>
              <a:gd name="T17" fmla="*/ 138 h 289"/>
              <a:gd name="T18" fmla="*/ 117 w 348"/>
              <a:gd name="T19" fmla="*/ 163 h 289"/>
              <a:gd name="T20" fmla="*/ 278 w 348"/>
              <a:gd name="T21" fmla="*/ 211 h 289"/>
              <a:gd name="T22" fmla="*/ 218 w 348"/>
              <a:gd name="T23" fmla="*/ 153 h 289"/>
              <a:gd name="T24" fmla="*/ 211 w 348"/>
              <a:gd name="T25" fmla="*/ 171 h 289"/>
              <a:gd name="T26" fmla="*/ 204 w 348"/>
              <a:gd name="T27" fmla="*/ 124 h 289"/>
              <a:gd name="T28" fmla="*/ 218 w 348"/>
              <a:gd name="T29" fmla="*/ 124 h 289"/>
              <a:gd name="T30" fmla="*/ 218 w 348"/>
              <a:gd name="T31" fmla="*/ 153 h 289"/>
              <a:gd name="T32" fmla="*/ 307 w 348"/>
              <a:gd name="T33" fmla="*/ 95 h 289"/>
              <a:gd name="T34" fmla="*/ 283 w 348"/>
              <a:gd name="T35" fmla="*/ 100 h 289"/>
              <a:gd name="T36" fmla="*/ 280 w 348"/>
              <a:gd name="T37" fmla="*/ 189 h 289"/>
              <a:gd name="T38" fmla="*/ 347 w 348"/>
              <a:gd name="T39" fmla="*/ 150 h 289"/>
              <a:gd name="T40" fmla="*/ 298 w 348"/>
              <a:gd name="T41" fmla="*/ 148 h 289"/>
              <a:gd name="T42" fmla="*/ 297 w 348"/>
              <a:gd name="T43" fmla="*/ 127 h 289"/>
              <a:gd name="T44" fmla="*/ 298 w 348"/>
              <a:gd name="T45" fmla="*/ 148 h 289"/>
              <a:gd name="T46" fmla="*/ 80 w 348"/>
              <a:gd name="T47" fmla="*/ 193 h 289"/>
              <a:gd name="T48" fmla="*/ 65 w 348"/>
              <a:gd name="T49" fmla="*/ 193 h 289"/>
              <a:gd name="T50" fmla="*/ 84 w 348"/>
              <a:gd name="T51" fmla="*/ 160 h 289"/>
              <a:gd name="T52" fmla="*/ 72 w 348"/>
              <a:gd name="T53" fmla="*/ 155 h 289"/>
              <a:gd name="T54" fmla="*/ 0 w 348"/>
              <a:gd name="T55" fmla="*/ 248 h 289"/>
              <a:gd name="T56" fmla="*/ 31 w 348"/>
              <a:gd name="T57" fmla="*/ 259 h 289"/>
              <a:gd name="T58" fmla="*/ 104 w 348"/>
              <a:gd name="T59" fmla="*/ 177 h 289"/>
              <a:gd name="T60" fmla="*/ 72 w 348"/>
              <a:gd name="T61" fmla="*/ 136 h 289"/>
              <a:gd name="T62" fmla="*/ 84 w 348"/>
              <a:gd name="T63" fmla="*/ 131 h 289"/>
              <a:gd name="T64" fmla="*/ 65 w 348"/>
              <a:gd name="T65" fmla="*/ 98 h 289"/>
              <a:gd name="T66" fmla="*/ 80 w 348"/>
              <a:gd name="T67" fmla="*/ 98 h 289"/>
              <a:gd name="T68" fmla="*/ 105 w 348"/>
              <a:gd name="T69" fmla="*/ 113 h 289"/>
              <a:gd name="T70" fmla="*/ 31 w 348"/>
              <a:gd name="T71" fmla="*/ 33 h 289"/>
              <a:gd name="T72" fmla="*/ 0 w 348"/>
              <a:gd name="T73" fmla="*/ 43 h 289"/>
              <a:gd name="T74" fmla="*/ 72 w 348"/>
              <a:gd name="T75" fmla="*/ 136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8" h="289">
                <a:moveTo>
                  <a:pt x="242" y="53"/>
                </a:moveTo>
                <a:cubicBezTo>
                  <a:pt x="243" y="53"/>
                  <a:pt x="244" y="54"/>
                  <a:pt x="244" y="54"/>
                </a:cubicBezTo>
                <a:cubicBezTo>
                  <a:pt x="229" y="21"/>
                  <a:pt x="197" y="0"/>
                  <a:pt x="162" y="0"/>
                </a:cubicBezTo>
                <a:cubicBezTo>
                  <a:pt x="157" y="0"/>
                  <a:pt x="152" y="5"/>
                  <a:pt x="152" y="11"/>
                </a:cubicBezTo>
                <a:cubicBezTo>
                  <a:pt x="152" y="31"/>
                  <a:pt x="159" y="51"/>
                  <a:pt x="171" y="67"/>
                </a:cubicBezTo>
                <a:cubicBezTo>
                  <a:pt x="190" y="59"/>
                  <a:pt x="212" y="53"/>
                  <a:pt x="242" y="53"/>
                </a:cubicBezTo>
                <a:close/>
                <a:moveTo>
                  <a:pt x="171" y="224"/>
                </a:moveTo>
                <a:cubicBezTo>
                  <a:pt x="159" y="240"/>
                  <a:pt x="152" y="259"/>
                  <a:pt x="152" y="279"/>
                </a:cubicBezTo>
                <a:cubicBezTo>
                  <a:pt x="152" y="284"/>
                  <a:pt x="157" y="289"/>
                  <a:pt x="162" y="289"/>
                </a:cubicBezTo>
                <a:cubicBezTo>
                  <a:pt x="197" y="289"/>
                  <a:pt x="229" y="269"/>
                  <a:pt x="244" y="237"/>
                </a:cubicBezTo>
                <a:cubicBezTo>
                  <a:pt x="244" y="237"/>
                  <a:pt x="243" y="237"/>
                  <a:pt x="242" y="237"/>
                </a:cubicBezTo>
                <a:cubicBezTo>
                  <a:pt x="212" y="237"/>
                  <a:pt x="190" y="232"/>
                  <a:pt x="171" y="224"/>
                </a:cubicBezTo>
                <a:close/>
                <a:moveTo>
                  <a:pt x="236" y="148"/>
                </a:moveTo>
                <a:cubicBezTo>
                  <a:pt x="235" y="121"/>
                  <a:pt x="250" y="96"/>
                  <a:pt x="274" y="83"/>
                </a:cubicBezTo>
                <a:cubicBezTo>
                  <a:pt x="276" y="82"/>
                  <a:pt x="277" y="81"/>
                  <a:pt x="279" y="81"/>
                </a:cubicBezTo>
                <a:cubicBezTo>
                  <a:pt x="267" y="76"/>
                  <a:pt x="255" y="74"/>
                  <a:pt x="243" y="74"/>
                </a:cubicBezTo>
                <a:cubicBezTo>
                  <a:pt x="182" y="74"/>
                  <a:pt x="159" y="93"/>
                  <a:pt x="118" y="128"/>
                </a:cubicBezTo>
                <a:cubicBezTo>
                  <a:pt x="106" y="138"/>
                  <a:pt x="106" y="138"/>
                  <a:pt x="106" y="138"/>
                </a:cubicBezTo>
                <a:cubicBezTo>
                  <a:pt x="101" y="142"/>
                  <a:pt x="101" y="150"/>
                  <a:pt x="106" y="154"/>
                </a:cubicBezTo>
                <a:cubicBezTo>
                  <a:pt x="117" y="163"/>
                  <a:pt x="117" y="163"/>
                  <a:pt x="117" y="163"/>
                </a:cubicBezTo>
                <a:cubicBezTo>
                  <a:pt x="158" y="198"/>
                  <a:pt x="181" y="217"/>
                  <a:pt x="243" y="217"/>
                </a:cubicBezTo>
                <a:cubicBezTo>
                  <a:pt x="255" y="217"/>
                  <a:pt x="267" y="215"/>
                  <a:pt x="278" y="211"/>
                </a:cubicBezTo>
                <a:cubicBezTo>
                  <a:pt x="253" y="200"/>
                  <a:pt x="237" y="176"/>
                  <a:pt x="236" y="148"/>
                </a:cubicBezTo>
                <a:close/>
                <a:moveTo>
                  <a:pt x="218" y="153"/>
                </a:moveTo>
                <a:cubicBezTo>
                  <a:pt x="222" y="157"/>
                  <a:pt x="222" y="164"/>
                  <a:pt x="218" y="168"/>
                </a:cubicBezTo>
                <a:cubicBezTo>
                  <a:pt x="216" y="170"/>
                  <a:pt x="214" y="171"/>
                  <a:pt x="211" y="171"/>
                </a:cubicBezTo>
                <a:cubicBezTo>
                  <a:pt x="208" y="171"/>
                  <a:pt x="206" y="170"/>
                  <a:pt x="204" y="168"/>
                </a:cubicBezTo>
                <a:cubicBezTo>
                  <a:pt x="192" y="156"/>
                  <a:pt x="192" y="136"/>
                  <a:pt x="204" y="124"/>
                </a:cubicBezTo>
                <a:cubicBezTo>
                  <a:pt x="206" y="122"/>
                  <a:pt x="208" y="121"/>
                  <a:pt x="211" y="121"/>
                </a:cubicBezTo>
                <a:cubicBezTo>
                  <a:pt x="214" y="121"/>
                  <a:pt x="216" y="122"/>
                  <a:pt x="218" y="124"/>
                </a:cubicBezTo>
                <a:cubicBezTo>
                  <a:pt x="222" y="128"/>
                  <a:pt x="222" y="135"/>
                  <a:pt x="218" y="139"/>
                </a:cubicBezTo>
                <a:cubicBezTo>
                  <a:pt x="214" y="143"/>
                  <a:pt x="214" y="149"/>
                  <a:pt x="218" y="153"/>
                </a:cubicBezTo>
                <a:close/>
                <a:moveTo>
                  <a:pt x="347" y="140"/>
                </a:moveTo>
                <a:cubicBezTo>
                  <a:pt x="337" y="122"/>
                  <a:pt x="323" y="107"/>
                  <a:pt x="307" y="95"/>
                </a:cubicBezTo>
                <a:cubicBezTo>
                  <a:pt x="306" y="95"/>
                  <a:pt x="306" y="95"/>
                  <a:pt x="306" y="95"/>
                </a:cubicBezTo>
                <a:cubicBezTo>
                  <a:pt x="298" y="95"/>
                  <a:pt x="290" y="96"/>
                  <a:pt x="283" y="100"/>
                </a:cubicBezTo>
                <a:cubicBezTo>
                  <a:pt x="267" y="109"/>
                  <a:pt x="257" y="125"/>
                  <a:pt x="257" y="144"/>
                </a:cubicBezTo>
                <a:cubicBezTo>
                  <a:pt x="256" y="162"/>
                  <a:pt x="265" y="179"/>
                  <a:pt x="280" y="189"/>
                </a:cubicBezTo>
                <a:cubicBezTo>
                  <a:pt x="288" y="194"/>
                  <a:pt x="296" y="196"/>
                  <a:pt x="305" y="196"/>
                </a:cubicBezTo>
                <a:cubicBezTo>
                  <a:pt x="322" y="184"/>
                  <a:pt x="337" y="169"/>
                  <a:pt x="347" y="150"/>
                </a:cubicBezTo>
                <a:cubicBezTo>
                  <a:pt x="348" y="147"/>
                  <a:pt x="348" y="143"/>
                  <a:pt x="347" y="140"/>
                </a:cubicBezTo>
                <a:close/>
                <a:moveTo>
                  <a:pt x="298" y="148"/>
                </a:moveTo>
                <a:cubicBezTo>
                  <a:pt x="289" y="148"/>
                  <a:pt x="284" y="137"/>
                  <a:pt x="290" y="130"/>
                </a:cubicBezTo>
                <a:cubicBezTo>
                  <a:pt x="292" y="128"/>
                  <a:pt x="295" y="127"/>
                  <a:pt x="297" y="127"/>
                </a:cubicBezTo>
                <a:cubicBezTo>
                  <a:pt x="303" y="127"/>
                  <a:pt x="308" y="131"/>
                  <a:pt x="308" y="137"/>
                </a:cubicBezTo>
                <a:cubicBezTo>
                  <a:pt x="308" y="143"/>
                  <a:pt x="303" y="148"/>
                  <a:pt x="298" y="148"/>
                </a:cubicBezTo>
                <a:close/>
                <a:moveTo>
                  <a:pt x="99" y="173"/>
                </a:moveTo>
                <a:cubicBezTo>
                  <a:pt x="80" y="193"/>
                  <a:pt x="80" y="193"/>
                  <a:pt x="80" y="193"/>
                </a:cubicBezTo>
                <a:cubicBezTo>
                  <a:pt x="78" y="195"/>
                  <a:pt x="75" y="196"/>
                  <a:pt x="72" y="196"/>
                </a:cubicBezTo>
                <a:cubicBezTo>
                  <a:pt x="70" y="196"/>
                  <a:pt x="67" y="195"/>
                  <a:pt x="65" y="193"/>
                </a:cubicBezTo>
                <a:cubicBezTo>
                  <a:pt x="61" y="189"/>
                  <a:pt x="61" y="183"/>
                  <a:pt x="65" y="179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78" y="155"/>
                  <a:pt x="78" y="155"/>
                  <a:pt x="78" y="155"/>
                </a:cubicBezTo>
                <a:cubicBezTo>
                  <a:pt x="72" y="155"/>
                  <a:pt x="72" y="155"/>
                  <a:pt x="72" y="155"/>
                </a:cubicBezTo>
                <a:cubicBezTo>
                  <a:pt x="33" y="155"/>
                  <a:pt x="0" y="187"/>
                  <a:pt x="0" y="228"/>
                </a:cubicBezTo>
                <a:cubicBezTo>
                  <a:pt x="0" y="248"/>
                  <a:pt x="0" y="248"/>
                  <a:pt x="0" y="248"/>
                </a:cubicBezTo>
                <a:cubicBezTo>
                  <a:pt x="0" y="254"/>
                  <a:pt x="4" y="259"/>
                  <a:pt x="10" y="259"/>
                </a:cubicBezTo>
                <a:cubicBezTo>
                  <a:pt x="31" y="259"/>
                  <a:pt x="31" y="259"/>
                  <a:pt x="31" y="259"/>
                </a:cubicBezTo>
                <a:cubicBezTo>
                  <a:pt x="73" y="259"/>
                  <a:pt x="109" y="230"/>
                  <a:pt x="120" y="191"/>
                </a:cubicBezTo>
                <a:cubicBezTo>
                  <a:pt x="115" y="186"/>
                  <a:pt x="110" y="182"/>
                  <a:pt x="104" y="177"/>
                </a:cubicBezTo>
                <a:lnTo>
                  <a:pt x="99" y="173"/>
                </a:lnTo>
                <a:close/>
                <a:moveTo>
                  <a:pt x="72" y="136"/>
                </a:moveTo>
                <a:cubicBezTo>
                  <a:pt x="78" y="136"/>
                  <a:pt x="78" y="136"/>
                  <a:pt x="78" y="136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65" y="113"/>
                  <a:pt x="65" y="113"/>
                  <a:pt x="65" y="113"/>
                </a:cubicBezTo>
                <a:cubicBezTo>
                  <a:pt x="61" y="109"/>
                  <a:pt x="61" y="102"/>
                  <a:pt x="65" y="98"/>
                </a:cubicBezTo>
                <a:cubicBezTo>
                  <a:pt x="67" y="96"/>
                  <a:pt x="70" y="95"/>
                  <a:pt x="73" y="95"/>
                </a:cubicBezTo>
                <a:cubicBezTo>
                  <a:pt x="75" y="95"/>
                  <a:pt x="78" y="96"/>
                  <a:pt x="80" y="98"/>
                </a:cubicBezTo>
                <a:cubicBezTo>
                  <a:pt x="99" y="118"/>
                  <a:pt x="99" y="118"/>
                  <a:pt x="99" y="118"/>
                </a:cubicBezTo>
                <a:cubicBezTo>
                  <a:pt x="105" y="113"/>
                  <a:pt x="105" y="113"/>
                  <a:pt x="105" y="113"/>
                </a:cubicBezTo>
                <a:cubicBezTo>
                  <a:pt x="110" y="109"/>
                  <a:pt x="115" y="105"/>
                  <a:pt x="120" y="101"/>
                </a:cubicBezTo>
                <a:cubicBezTo>
                  <a:pt x="109" y="62"/>
                  <a:pt x="73" y="33"/>
                  <a:pt x="31" y="33"/>
                </a:cubicBezTo>
                <a:cubicBezTo>
                  <a:pt x="10" y="33"/>
                  <a:pt x="10" y="33"/>
                  <a:pt x="10" y="33"/>
                </a:cubicBezTo>
                <a:cubicBezTo>
                  <a:pt x="4" y="33"/>
                  <a:pt x="0" y="37"/>
                  <a:pt x="0" y="43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104"/>
                  <a:pt x="33" y="136"/>
                  <a:pt x="72" y="1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62" name="Freeform 65">
            <a:extLst>
              <a:ext uri="{FF2B5EF4-FFF2-40B4-BE49-F238E27FC236}">
                <a16:creationId xmlns:a16="http://schemas.microsoft.com/office/drawing/2014/main" id="{72E496A8-4C21-753C-9849-C000C79DBCC3}"/>
              </a:ext>
            </a:extLst>
          </p:cNvPr>
          <p:cNvSpPr>
            <a:spLocks noEditPoints="1"/>
          </p:cNvSpPr>
          <p:nvPr/>
        </p:nvSpPr>
        <p:spPr bwMode="auto">
          <a:xfrm>
            <a:off x="9566131" y="3595243"/>
            <a:ext cx="274320" cy="265176"/>
          </a:xfrm>
          <a:custGeom>
            <a:avLst/>
            <a:gdLst>
              <a:gd name="T0" fmla="*/ 348 w 360"/>
              <a:gd name="T1" fmla="*/ 256 h 348"/>
              <a:gd name="T2" fmla="*/ 305 w 360"/>
              <a:gd name="T3" fmla="*/ 212 h 348"/>
              <a:gd name="T4" fmla="*/ 283 w 360"/>
              <a:gd name="T5" fmla="*/ 203 h 348"/>
              <a:gd name="T6" fmla="*/ 262 w 360"/>
              <a:gd name="T7" fmla="*/ 212 h 348"/>
              <a:gd name="T8" fmla="*/ 254 w 360"/>
              <a:gd name="T9" fmla="*/ 219 h 348"/>
              <a:gd name="T10" fmla="*/ 341 w 360"/>
              <a:gd name="T11" fmla="*/ 306 h 348"/>
              <a:gd name="T12" fmla="*/ 348 w 360"/>
              <a:gd name="T13" fmla="*/ 299 h 348"/>
              <a:gd name="T14" fmla="*/ 348 w 360"/>
              <a:gd name="T15" fmla="*/ 256 h 348"/>
              <a:gd name="T16" fmla="*/ 225 w 360"/>
              <a:gd name="T17" fmla="*/ 240 h 348"/>
              <a:gd name="T18" fmla="*/ 209 w 360"/>
              <a:gd name="T19" fmla="*/ 233 h 348"/>
              <a:gd name="T20" fmla="*/ 124 w 360"/>
              <a:gd name="T21" fmla="*/ 148 h 348"/>
              <a:gd name="T22" fmla="*/ 123 w 360"/>
              <a:gd name="T23" fmla="*/ 118 h 348"/>
              <a:gd name="T24" fmla="*/ 37 w 360"/>
              <a:gd name="T25" fmla="*/ 32 h 348"/>
              <a:gd name="T26" fmla="*/ 42 w 360"/>
              <a:gd name="T27" fmla="*/ 181 h 348"/>
              <a:gd name="T28" fmla="*/ 177 w 360"/>
              <a:gd name="T29" fmla="*/ 315 h 348"/>
              <a:gd name="T30" fmla="*/ 254 w 360"/>
              <a:gd name="T31" fmla="*/ 348 h 348"/>
              <a:gd name="T32" fmla="*/ 325 w 360"/>
              <a:gd name="T33" fmla="*/ 321 h 348"/>
              <a:gd name="T34" fmla="*/ 240 w 360"/>
              <a:gd name="T35" fmla="*/ 235 h 348"/>
              <a:gd name="T36" fmla="*/ 225 w 360"/>
              <a:gd name="T37" fmla="*/ 240 h 348"/>
              <a:gd name="T38" fmla="*/ 144 w 360"/>
              <a:gd name="T39" fmla="*/ 95 h 348"/>
              <a:gd name="T40" fmla="*/ 144 w 360"/>
              <a:gd name="T41" fmla="*/ 52 h 348"/>
              <a:gd name="T42" fmla="*/ 101 w 360"/>
              <a:gd name="T43" fmla="*/ 8 h 348"/>
              <a:gd name="T44" fmla="*/ 79 w 360"/>
              <a:gd name="T45" fmla="*/ 0 h 348"/>
              <a:gd name="T46" fmla="*/ 58 w 360"/>
              <a:gd name="T47" fmla="*/ 8 h 348"/>
              <a:gd name="T48" fmla="*/ 51 w 360"/>
              <a:gd name="T49" fmla="*/ 16 h 348"/>
              <a:gd name="T50" fmla="*/ 137 w 360"/>
              <a:gd name="T51" fmla="*/ 103 h 348"/>
              <a:gd name="T52" fmla="*/ 144 w 360"/>
              <a:gd name="T53" fmla="*/ 9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60" h="348">
                <a:moveTo>
                  <a:pt x="348" y="256"/>
                </a:moveTo>
                <a:cubicBezTo>
                  <a:pt x="305" y="212"/>
                  <a:pt x="305" y="212"/>
                  <a:pt x="305" y="212"/>
                </a:cubicBezTo>
                <a:cubicBezTo>
                  <a:pt x="299" y="206"/>
                  <a:pt x="291" y="203"/>
                  <a:pt x="283" y="203"/>
                </a:cubicBezTo>
                <a:cubicBezTo>
                  <a:pt x="275" y="203"/>
                  <a:pt x="267" y="206"/>
                  <a:pt x="262" y="212"/>
                </a:cubicBezTo>
                <a:cubicBezTo>
                  <a:pt x="254" y="219"/>
                  <a:pt x="254" y="219"/>
                  <a:pt x="254" y="219"/>
                </a:cubicBezTo>
                <a:cubicBezTo>
                  <a:pt x="341" y="306"/>
                  <a:pt x="341" y="306"/>
                  <a:pt x="341" y="306"/>
                </a:cubicBezTo>
                <a:cubicBezTo>
                  <a:pt x="348" y="299"/>
                  <a:pt x="348" y="299"/>
                  <a:pt x="348" y="299"/>
                </a:cubicBezTo>
                <a:cubicBezTo>
                  <a:pt x="360" y="287"/>
                  <a:pt x="360" y="268"/>
                  <a:pt x="348" y="256"/>
                </a:cubicBezTo>
                <a:close/>
                <a:moveTo>
                  <a:pt x="225" y="240"/>
                </a:moveTo>
                <a:cubicBezTo>
                  <a:pt x="219" y="240"/>
                  <a:pt x="214" y="238"/>
                  <a:pt x="209" y="233"/>
                </a:cubicBezTo>
                <a:cubicBezTo>
                  <a:pt x="124" y="148"/>
                  <a:pt x="124" y="148"/>
                  <a:pt x="124" y="148"/>
                </a:cubicBezTo>
                <a:cubicBezTo>
                  <a:pt x="116" y="140"/>
                  <a:pt x="116" y="127"/>
                  <a:pt x="123" y="118"/>
                </a:cubicBezTo>
                <a:cubicBezTo>
                  <a:pt x="37" y="32"/>
                  <a:pt x="37" y="32"/>
                  <a:pt x="37" y="32"/>
                </a:cubicBezTo>
                <a:cubicBezTo>
                  <a:pt x="0" y="75"/>
                  <a:pt x="2" y="140"/>
                  <a:pt x="42" y="181"/>
                </a:cubicBezTo>
                <a:cubicBezTo>
                  <a:pt x="177" y="315"/>
                  <a:pt x="177" y="315"/>
                  <a:pt x="177" y="315"/>
                </a:cubicBezTo>
                <a:cubicBezTo>
                  <a:pt x="198" y="336"/>
                  <a:pt x="226" y="348"/>
                  <a:pt x="254" y="348"/>
                </a:cubicBezTo>
                <a:cubicBezTo>
                  <a:pt x="279" y="348"/>
                  <a:pt x="304" y="339"/>
                  <a:pt x="325" y="321"/>
                </a:cubicBezTo>
                <a:cubicBezTo>
                  <a:pt x="240" y="235"/>
                  <a:pt x="240" y="235"/>
                  <a:pt x="240" y="235"/>
                </a:cubicBezTo>
                <a:cubicBezTo>
                  <a:pt x="235" y="238"/>
                  <a:pt x="230" y="240"/>
                  <a:pt x="225" y="240"/>
                </a:cubicBezTo>
                <a:close/>
                <a:moveTo>
                  <a:pt x="144" y="95"/>
                </a:moveTo>
                <a:cubicBezTo>
                  <a:pt x="156" y="83"/>
                  <a:pt x="156" y="64"/>
                  <a:pt x="144" y="52"/>
                </a:cubicBezTo>
                <a:cubicBezTo>
                  <a:pt x="101" y="8"/>
                  <a:pt x="101" y="8"/>
                  <a:pt x="101" y="8"/>
                </a:cubicBezTo>
                <a:cubicBezTo>
                  <a:pt x="95" y="2"/>
                  <a:pt x="87" y="0"/>
                  <a:pt x="79" y="0"/>
                </a:cubicBezTo>
                <a:cubicBezTo>
                  <a:pt x="71" y="0"/>
                  <a:pt x="63" y="2"/>
                  <a:pt x="58" y="8"/>
                </a:cubicBezTo>
                <a:cubicBezTo>
                  <a:pt x="51" y="16"/>
                  <a:pt x="51" y="16"/>
                  <a:pt x="51" y="16"/>
                </a:cubicBezTo>
                <a:cubicBezTo>
                  <a:pt x="137" y="103"/>
                  <a:pt x="137" y="103"/>
                  <a:pt x="137" y="103"/>
                </a:cubicBezTo>
                <a:lnTo>
                  <a:pt x="144" y="9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63" name="Freeform 66">
            <a:extLst>
              <a:ext uri="{FF2B5EF4-FFF2-40B4-BE49-F238E27FC236}">
                <a16:creationId xmlns:a16="http://schemas.microsoft.com/office/drawing/2014/main" id="{9181C805-85B2-5E08-2E3E-DEA9C07B54F0}"/>
              </a:ext>
            </a:extLst>
          </p:cNvPr>
          <p:cNvSpPr>
            <a:spLocks noEditPoints="1"/>
          </p:cNvSpPr>
          <p:nvPr/>
        </p:nvSpPr>
        <p:spPr bwMode="auto">
          <a:xfrm>
            <a:off x="7898494" y="3596767"/>
            <a:ext cx="265176" cy="261366"/>
          </a:xfrm>
          <a:custGeom>
            <a:avLst/>
            <a:gdLst>
              <a:gd name="T0" fmla="*/ 75 w 348"/>
              <a:gd name="T1" fmla="*/ 46 h 343"/>
              <a:gd name="T2" fmla="*/ 13 w 348"/>
              <a:gd name="T3" fmla="*/ 79 h 343"/>
              <a:gd name="T4" fmla="*/ 9 w 348"/>
              <a:gd name="T5" fmla="*/ 81 h 343"/>
              <a:gd name="T6" fmla="*/ 169 w 348"/>
              <a:gd name="T7" fmla="*/ 165 h 343"/>
              <a:gd name="T8" fmla="*/ 236 w 348"/>
              <a:gd name="T9" fmla="*/ 131 h 343"/>
              <a:gd name="T10" fmla="*/ 75 w 348"/>
              <a:gd name="T11" fmla="*/ 46 h 343"/>
              <a:gd name="T12" fmla="*/ 348 w 348"/>
              <a:gd name="T13" fmla="*/ 98 h 343"/>
              <a:gd name="T14" fmla="*/ 268 w 348"/>
              <a:gd name="T15" fmla="*/ 138 h 343"/>
              <a:gd name="T16" fmla="*/ 268 w 348"/>
              <a:gd name="T17" fmla="*/ 183 h 343"/>
              <a:gd name="T18" fmla="*/ 258 w 348"/>
              <a:gd name="T19" fmla="*/ 193 h 343"/>
              <a:gd name="T20" fmla="*/ 248 w 348"/>
              <a:gd name="T21" fmla="*/ 183 h 343"/>
              <a:gd name="T22" fmla="*/ 248 w 348"/>
              <a:gd name="T23" fmla="*/ 148 h 343"/>
              <a:gd name="T24" fmla="*/ 181 w 348"/>
              <a:gd name="T25" fmla="*/ 181 h 343"/>
              <a:gd name="T26" fmla="*/ 181 w 348"/>
              <a:gd name="T27" fmla="*/ 343 h 343"/>
              <a:gd name="T28" fmla="*/ 182 w 348"/>
              <a:gd name="T29" fmla="*/ 343 h 343"/>
              <a:gd name="T30" fmla="*/ 335 w 348"/>
              <a:gd name="T31" fmla="*/ 265 h 343"/>
              <a:gd name="T32" fmla="*/ 348 w 348"/>
              <a:gd name="T33" fmla="*/ 244 h 343"/>
              <a:gd name="T34" fmla="*/ 348 w 348"/>
              <a:gd name="T35" fmla="*/ 99 h 343"/>
              <a:gd name="T36" fmla="*/ 348 w 348"/>
              <a:gd name="T37" fmla="*/ 98 h 343"/>
              <a:gd name="T38" fmla="*/ 337 w 348"/>
              <a:gd name="T39" fmla="*/ 81 h 343"/>
              <a:gd name="T40" fmla="*/ 333 w 348"/>
              <a:gd name="T41" fmla="*/ 78 h 343"/>
              <a:gd name="T42" fmla="*/ 180 w 348"/>
              <a:gd name="T43" fmla="*/ 2 h 343"/>
              <a:gd name="T44" fmla="*/ 180 w 348"/>
              <a:gd name="T45" fmla="*/ 2 h 343"/>
              <a:gd name="T46" fmla="*/ 169 w 348"/>
              <a:gd name="T47" fmla="*/ 0 h 343"/>
              <a:gd name="T48" fmla="*/ 158 w 348"/>
              <a:gd name="T49" fmla="*/ 2 h 343"/>
              <a:gd name="T50" fmla="*/ 97 w 348"/>
              <a:gd name="T51" fmla="*/ 35 h 343"/>
              <a:gd name="T52" fmla="*/ 259 w 348"/>
              <a:gd name="T53" fmla="*/ 119 h 343"/>
              <a:gd name="T54" fmla="*/ 337 w 348"/>
              <a:gd name="T55" fmla="*/ 81 h 343"/>
              <a:gd name="T56" fmla="*/ 0 w 348"/>
              <a:gd name="T57" fmla="*/ 100 h 343"/>
              <a:gd name="T58" fmla="*/ 0 w 348"/>
              <a:gd name="T59" fmla="*/ 244 h 343"/>
              <a:gd name="T60" fmla="*/ 13 w 348"/>
              <a:gd name="T61" fmla="*/ 265 h 343"/>
              <a:gd name="T62" fmla="*/ 160 w 348"/>
              <a:gd name="T63" fmla="*/ 343 h 343"/>
              <a:gd name="T64" fmla="*/ 160 w 348"/>
              <a:gd name="T65" fmla="*/ 343 h 343"/>
              <a:gd name="T66" fmla="*/ 161 w 348"/>
              <a:gd name="T67" fmla="*/ 343 h 343"/>
              <a:gd name="T68" fmla="*/ 161 w 348"/>
              <a:gd name="T69" fmla="*/ 182 h 343"/>
              <a:gd name="T70" fmla="*/ 0 w 348"/>
              <a:gd name="T71" fmla="*/ 98 h 343"/>
              <a:gd name="T72" fmla="*/ 0 w 348"/>
              <a:gd name="T73" fmla="*/ 100 h 3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48" h="343">
                <a:moveTo>
                  <a:pt x="75" y="46"/>
                </a:moveTo>
                <a:cubicBezTo>
                  <a:pt x="13" y="79"/>
                  <a:pt x="13" y="79"/>
                  <a:pt x="13" y="79"/>
                </a:cubicBezTo>
                <a:cubicBezTo>
                  <a:pt x="11" y="80"/>
                  <a:pt x="10" y="80"/>
                  <a:pt x="9" y="81"/>
                </a:cubicBezTo>
                <a:cubicBezTo>
                  <a:pt x="169" y="165"/>
                  <a:pt x="169" y="165"/>
                  <a:pt x="169" y="165"/>
                </a:cubicBezTo>
                <a:cubicBezTo>
                  <a:pt x="236" y="131"/>
                  <a:pt x="236" y="131"/>
                  <a:pt x="236" y="131"/>
                </a:cubicBezTo>
                <a:lnTo>
                  <a:pt x="75" y="46"/>
                </a:lnTo>
                <a:close/>
                <a:moveTo>
                  <a:pt x="348" y="98"/>
                </a:moveTo>
                <a:cubicBezTo>
                  <a:pt x="268" y="138"/>
                  <a:pt x="268" y="138"/>
                  <a:pt x="268" y="138"/>
                </a:cubicBezTo>
                <a:cubicBezTo>
                  <a:pt x="268" y="183"/>
                  <a:pt x="268" y="183"/>
                  <a:pt x="268" y="183"/>
                </a:cubicBezTo>
                <a:cubicBezTo>
                  <a:pt x="268" y="188"/>
                  <a:pt x="264" y="193"/>
                  <a:pt x="258" y="193"/>
                </a:cubicBezTo>
                <a:cubicBezTo>
                  <a:pt x="252" y="193"/>
                  <a:pt x="248" y="188"/>
                  <a:pt x="248" y="183"/>
                </a:cubicBezTo>
                <a:cubicBezTo>
                  <a:pt x="248" y="148"/>
                  <a:pt x="248" y="148"/>
                  <a:pt x="248" y="148"/>
                </a:cubicBezTo>
                <a:cubicBezTo>
                  <a:pt x="181" y="181"/>
                  <a:pt x="181" y="181"/>
                  <a:pt x="181" y="181"/>
                </a:cubicBezTo>
                <a:cubicBezTo>
                  <a:pt x="181" y="343"/>
                  <a:pt x="181" y="343"/>
                  <a:pt x="181" y="343"/>
                </a:cubicBezTo>
                <a:cubicBezTo>
                  <a:pt x="181" y="343"/>
                  <a:pt x="182" y="343"/>
                  <a:pt x="182" y="343"/>
                </a:cubicBezTo>
                <a:cubicBezTo>
                  <a:pt x="335" y="265"/>
                  <a:pt x="335" y="265"/>
                  <a:pt x="335" y="265"/>
                </a:cubicBezTo>
                <a:cubicBezTo>
                  <a:pt x="343" y="261"/>
                  <a:pt x="348" y="253"/>
                  <a:pt x="348" y="244"/>
                </a:cubicBezTo>
                <a:cubicBezTo>
                  <a:pt x="348" y="99"/>
                  <a:pt x="348" y="99"/>
                  <a:pt x="348" y="99"/>
                </a:cubicBezTo>
                <a:cubicBezTo>
                  <a:pt x="348" y="99"/>
                  <a:pt x="348" y="99"/>
                  <a:pt x="348" y="98"/>
                </a:cubicBezTo>
                <a:close/>
                <a:moveTo>
                  <a:pt x="337" y="81"/>
                </a:moveTo>
                <a:cubicBezTo>
                  <a:pt x="336" y="80"/>
                  <a:pt x="334" y="79"/>
                  <a:pt x="333" y="78"/>
                </a:cubicBezTo>
                <a:cubicBezTo>
                  <a:pt x="180" y="2"/>
                  <a:pt x="180" y="2"/>
                  <a:pt x="180" y="2"/>
                </a:cubicBezTo>
                <a:cubicBezTo>
                  <a:pt x="180" y="2"/>
                  <a:pt x="180" y="2"/>
                  <a:pt x="180" y="2"/>
                </a:cubicBezTo>
                <a:cubicBezTo>
                  <a:pt x="177" y="1"/>
                  <a:pt x="173" y="0"/>
                  <a:pt x="169" y="0"/>
                </a:cubicBezTo>
                <a:cubicBezTo>
                  <a:pt x="165" y="0"/>
                  <a:pt x="162" y="1"/>
                  <a:pt x="158" y="2"/>
                </a:cubicBezTo>
                <a:cubicBezTo>
                  <a:pt x="97" y="35"/>
                  <a:pt x="97" y="35"/>
                  <a:pt x="97" y="35"/>
                </a:cubicBezTo>
                <a:cubicBezTo>
                  <a:pt x="259" y="119"/>
                  <a:pt x="259" y="119"/>
                  <a:pt x="259" y="119"/>
                </a:cubicBezTo>
                <a:lnTo>
                  <a:pt x="337" y="81"/>
                </a:lnTo>
                <a:close/>
                <a:moveTo>
                  <a:pt x="0" y="100"/>
                </a:moveTo>
                <a:cubicBezTo>
                  <a:pt x="0" y="244"/>
                  <a:pt x="0" y="244"/>
                  <a:pt x="0" y="244"/>
                </a:cubicBezTo>
                <a:cubicBezTo>
                  <a:pt x="0" y="253"/>
                  <a:pt x="5" y="261"/>
                  <a:pt x="13" y="265"/>
                </a:cubicBezTo>
                <a:cubicBezTo>
                  <a:pt x="160" y="343"/>
                  <a:pt x="160" y="343"/>
                  <a:pt x="160" y="343"/>
                </a:cubicBezTo>
                <a:cubicBezTo>
                  <a:pt x="160" y="343"/>
                  <a:pt x="160" y="343"/>
                  <a:pt x="160" y="343"/>
                </a:cubicBezTo>
                <a:cubicBezTo>
                  <a:pt x="161" y="343"/>
                  <a:pt x="161" y="343"/>
                  <a:pt x="161" y="343"/>
                </a:cubicBezTo>
                <a:cubicBezTo>
                  <a:pt x="161" y="182"/>
                  <a:pt x="161" y="182"/>
                  <a:pt x="161" y="182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99"/>
                  <a:pt x="0" y="99"/>
                  <a:pt x="0" y="1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64" name="Freeform 67">
            <a:extLst>
              <a:ext uri="{FF2B5EF4-FFF2-40B4-BE49-F238E27FC236}">
                <a16:creationId xmlns:a16="http://schemas.microsoft.com/office/drawing/2014/main" id="{1924DB9C-AB16-4157-9403-BE12A347B21B}"/>
              </a:ext>
            </a:extLst>
          </p:cNvPr>
          <p:cNvSpPr>
            <a:spLocks noEditPoints="1"/>
          </p:cNvSpPr>
          <p:nvPr/>
        </p:nvSpPr>
        <p:spPr bwMode="auto">
          <a:xfrm>
            <a:off x="9015586" y="3641725"/>
            <a:ext cx="264795" cy="171450"/>
          </a:xfrm>
          <a:custGeom>
            <a:avLst/>
            <a:gdLst>
              <a:gd name="T0" fmla="*/ 343 w 348"/>
              <a:gd name="T1" fmla="*/ 13 h 225"/>
              <a:gd name="T2" fmla="*/ 180 w 348"/>
              <a:gd name="T3" fmla="*/ 141 h 225"/>
              <a:gd name="T4" fmla="*/ 174 w 348"/>
              <a:gd name="T5" fmla="*/ 143 h 225"/>
              <a:gd name="T6" fmla="*/ 168 w 348"/>
              <a:gd name="T7" fmla="*/ 141 h 225"/>
              <a:gd name="T8" fmla="*/ 5 w 348"/>
              <a:gd name="T9" fmla="*/ 13 h 225"/>
              <a:gd name="T10" fmla="*/ 0 w 348"/>
              <a:gd name="T11" fmla="*/ 30 h 225"/>
              <a:gd name="T12" fmla="*/ 0 w 348"/>
              <a:gd name="T13" fmla="*/ 195 h 225"/>
              <a:gd name="T14" fmla="*/ 30 w 348"/>
              <a:gd name="T15" fmla="*/ 225 h 225"/>
              <a:gd name="T16" fmla="*/ 317 w 348"/>
              <a:gd name="T17" fmla="*/ 225 h 225"/>
              <a:gd name="T18" fmla="*/ 348 w 348"/>
              <a:gd name="T19" fmla="*/ 195 h 225"/>
              <a:gd name="T20" fmla="*/ 348 w 348"/>
              <a:gd name="T21" fmla="*/ 30 h 225"/>
              <a:gd name="T22" fmla="*/ 343 w 348"/>
              <a:gd name="T23" fmla="*/ 13 h 225"/>
              <a:gd name="T24" fmla="*/ 327 w 348"/>
              <a:gd name="T25" fmla="*/ 1 h 225"/>
              <a:gd name="T26" fmla="*/ 318 w 348"/>
              <a:gd name="T27" fmla="*/ 0 h 225"/>
              <a:gd name="T28" fmla="*/ 30 w 348"/>
              <a:gd name="T29" fmla="*/ 0 h 225"/>
              <a:gd name="T30" fmla="*/ 21 w 348"/>
              <a:gd name="T31" fmla="*/ 1 h 225"/>
              <a:gd name="T32" fmla="*/ 174 w 348"/>
              <a:gd name="T33" fmla="*/ 119 h 225"/>
              <a:gd name="T34" fmla="*/ 327 w 348"/>
              <a:gd name="T35" fmla="*/ 1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48" h="225">
                <a:moveTo>
                  <a:pt x="343" y="13"/>
                </a:moveTo>
                <a:cubicBezTo>
                  <a:pt x="180" y="141"/>
                  <a:pt x="180" y="141"/>
                  <a:pt x="180" y="141"/>
                </a:cubicBezTo>
                <a:cubicBezTo>
                  <a:pt x="178" y="142"/>
                  <a:pt x="176" y="143"/>
                  <a:pt x="174" y="143"/>
                </a:cubicBezTo>
                <a:cubicBezTo>
                  <a:pt x="172" y="143"/>
                  <a:pt x="170" y="142"/>
                  <a:pt x="168" y="141"/>
                </a:cubicBezTo>
                <a:cubicBezTo>
                  <a:pt x="5" y="13"/>
                  <a:pt x="5" y="13"/>
                  <a:pt x="5" y="13"/>
                </a:cubicBezTo>
                <a:cubicBezTo>
                  <a:pt x="1" y="18"/>
                  <a:pt x="0" y="24"/>
                  <a:pt x="0" y="30"/>
                </a:cubicBezTo>
                <a:cubicBezTo>
                  <a:pt x="0" y="195"/>
                  <a:pt x="0" y="195"/>
                  <a:pt x="0" y="195"/>
                </a:cubicBezTo>
                <a:cubicBezTo>
                  <a:pt x="0" y="212"/>
                  <a:pt x="14" y="225"/>
                  <a:pt x="30" y="225"/>
                </a:cubicBezTo>
                <a:cubicBezTo>
                  <a:pt x="317" y="225"/>
                  <a:pt x="317" y="225"/>
                  <a:pt x="317" y="225"/>
                </a:cubicBezTo>
                <a:cubicBezTo>
                  <a:pt x="334" y="225"/>
                  <a:pt x="348" y="212"/>
                  <a:pt x="348" y="195"/>
                </a:cubicBezTo>
                <a:cubicBezTo>
                  <a:pt x="348" y="30"/>
                  <a:pt x="348" y="30"/>
                  <a:pt x="348" y="30"/>
                </a:cubicBezTo>
                <a:cubicBezTo>
                  <a:pt x="348" y="24"/>
                  <a:pt x="346" y="18"/>
                  <a:pt x="343" y="13"/>
                </a:cubicBezTo>
                <a:close/>
                <a:moveTo>
                  <a:pt x="327" y="1"/>
                </a:moveTo>
                <a:cubicBezTo>
                  <a:pt x="324" y="0"/>
                  <a:pt x="321" y="0"/>
                  <a:pt x="318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27" y="0"/>
                  <a:pt x="23" y="0"/>
                  <a:pt x="21" y="1"/>
                </a:cubicBezTo>
                <a:cubicBezTo>
                  <a:pt x="174" y="119"/>
                  <a:pt x="174" y="119"/>
                  <a:pt x="174" y="119"/>
                </a:cubicBezTo>
                <a:lnTo>
                  <a:pt x="327" y="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65" name="Freeform 68">
            <a:extLst>
              <a:ext uri="{FF2B5EF4-FFF2-40B4-BE49-F238E27FC236}">
                <a16:creationId xmlns:a16="http://schemas.microsoft.com/office/drawing/2014/main" id="{C57D5E12-B83B-9750-D370-9F7679FB52E8}"/>
              </a:ext>
            </a:extLst>
          </p:cNvPr>
          <p:cNvSpPr>
            <a:spLocks noEditPoints="1"/>
          </p:cNvSpPr>
          <p:nvPr/>
        </p:nvSpPr>
        <p:spPr bwMode="auto">
          <a:xfrm>
            <a:off x="10131535" y="3611245"/>
            <a:ext cx="275463" cy="233172"/>
          </a:xfrm>
          <a:custGeom>
            <a:avLst/>
            <a:gdLst>
              <a:gd name="T0" fmla="*/ 309 w 362"/>
              <a:gd name="T1" fmla="*/ 60 h 306"/>
              <a:gd name="T2" fmla="*/ 302 w 362"/>
              <a:gd name="T3" fmla="*/ 57 h 306"/>
              <a:gd name="T4" fmla="*/ 294 w 362"/>
              <a:gd name="T5" fmla="*/ 60 h 306"/>
              <a:gd name="T6" fmla="*/ 294 w 362"/>
              <a:gd name="T7" fmla="*/ 74 h 306"/>
              <a:gd name="T8" fmla="*/ 294 w 362"/>
              <a:gd name="T9" fmla="*/ 233 h 306"/>
              <a:gd name="T10" fmla="*/ 294 w 362"/>
              <a:gd name="T11" fmla="*/ 247 h 306"/>
              <a:gd name="T12" fmla="*/ 302 w 362"/>
              <a:gd name="T13" fmla="*/ 250 h 306"/>
              <a:gd name="T14" fmla="*/ 309 w 362"/>
              <a:gd name="T15" fmla="*/ 247 h 306"/>
              <a:gd name="T16" fmla="*/ 309 w 362"/>
              <a:gd name="T17" fmla="*/ 60 h 306"/>
              <a:gd name="T18" fmla="*/ 281 w 362"/>
              <a:gd name="T19" fmla="*/ 88 h 306"/>
              <a:gd name="T20" fmla="*/ 274 w 362"/>
              <a:gd name="T21" fmla="*/ 85 h 306"/>
              <a:gd name="T22" fmla="*/ 267 w 362"/>
              <a:gd name="T23" fmla="*/ 88 h 306"/>
              <a:gd name="T24" fmla="*/ 266 w 362"/>
              <a:gd name="T25" fmla="*/ 102 h 306"/>
              <a:gd name="T26" fmla="*/ 266 w 362"/>
              <a:gd name="T27" fmla="*/ 203 h 306"/>
              <a:gd name="T28" fmla="*/ 266 w 362"/>
              <a:gd name="T29" fmla="*/ 217 h 306"/>
              <a:gd name="T30" fmla="*/ 274 w 362"/>
              <a:gd name="T31" fmla="*/ 220 h 306"/>
              <a:gd name="T32" fmla="*/ 281 w 362"/>
              <a:gd name="T33" fmla="*/ 217 h 306"/>
              <a:gd name="T34" fmla="*/ 281 w 362"/>
              <a:gd name="T35" fmla="*/ 88 h 306"/>
              <a:gd name="T36" fmla="*/ 217 w 362"/>
              <a:gd name="T37" fmla="*/ 0 h 306"/>
              <a:gd name="T38" fmla="*/ 214 w 362"/>
              <a:gd name="T39" fmla="*/ 0 h 306"/>
              <a:gd name="T40" fmla="*/ 184 w 362"/>
              <a:gd name="T41" fmla="*/ 24 h 306"/>
              <a:gd name="T42" fmla="*/ 109 w 362"/>
              <a:gd name="T43" fmla="*/ 81 h 306"/>
              <a:gd name="T44" fmla="*/ 71 w 362"/>
              <a:gd name="T45" fmla="*/ 81 h 306"/>
              <a:gd name="T46" fmla="*/ 43 w 362"/>
              <a:gd name="T47" fmla="*/ 101 h 306"/>
              <a:gd name="T48" fmla="*/ 31 w 362"/>
              <a:gd name="T49" fmla="*/ 101 h 306"/>
              <a:gd name="T50" fmla="*/ 0 w 362"/>
              <a:gd name="T51" fmla="*/ 132 h 306"/>
              <a:gd name="T52" fmla="*/ 0 w 362"/>
              <a:gd name="T53" fmla="*/ 173 h 306"/>
              <a:gd name="T54" fmla="*/ 31 w 362"/>
              <a:gd name="T55" fmla="*/ 204 h 306"/>
              <a:gd name="T56" fmla="*/ 43 w 362"/>
              <a:gd name="T57" fmla="*/ 204 h 306"/>
              <a:gd name="T58" fmla="*/ 71 w 362"/>
              <a:gd name="T59" fmla="*/ 224 h 306"/>
              <a:gd name="T60" fmla="*/ 109 w 362"/>
              <a:gd name="T61" fmla="*/ 224 h 306"/>
              <a:gd name="T62" fmla="*/ 184 w 362"/>
              <a:gd name="T63" fmla="*/ 281 h 306"/>
              <a:gd name="T64" fmla="*/ 214 w 362"/>
              <a:gd name="T65" fmla="*/ 306 h 306"/>
              <a:gd name="T66" fmla="*/ 217 w 362"/>
              <a:gd name="T67" fmla="*/ 305 h 306"/>
              <a:gd name="T68" fmla="*/ 244 w 362"/>
              <a:gd name="T69" fmla="*/ 275 h 306"/>
              <a:gd name="T70" fmla="*/ 244 w 362"/>
              <a:gd name="T71" fmla="*/ 30 h 306"/>
              <a:gd name="T72" fmla="*/ 217 w 362"/>
              <a:gd name="T73" fmla="*/ 0 h 306"/>
              <a:gd name="T74" fmla="*/ 102 w 362"/>
              <a:gd name="T75" fmla="*/ 204 h 306"/>
              <a:gd name="T76" fmla="*/ 71 w 362"/>
              <a:gd name="T77" fmla="*/ 204 h 306"/>
              <a:gd name="T78" fmla="*/ 61 w 362"/>
              <a:gd name="T79" fmla="*/ 193 h 306"/>
              <a:gd name="T80" fmla="*/ 61 w 362"/>
              <a:gd name="T81" fmla="*/ 112 h 306"/>
              <a:gd name="T82" fmla="*/ 71 w 362"/>
              <a:gd name="T83" fmla="*/ 101 h 306"/>
              <a:gd name="T84" fmla="*/ 102 w 362"/>
              <a:gd name="T85" fmla="*/ 101 h 306"/>
              <a:gd name="T86" fmla="*/ 102 w 362"/>
              <a:gd name="T87" fmla="*/ 204 h 306"/>
              <a:gd name="T88" fmla="*/ 224 w 362"/>
              <a:gd name="T89" fmla="*/ 275 h 306"/>
              <a:gd name="T90" fmla="*/ 214 w 362"/>
              <a:gd name="T91" fmla="*/ 285 h 306"/>
              <a:gd name="T92" fmla="*/ 204 w 362"/>
              <a:gd name="T93" fmla="*/ 275 h 306"/>
              <a:gd name="T94" fmla="*/ 204 w 362"/>
              <a:gd name="T95" fmla="*/ 30 h 306"/>
              <a:gd name="T96" fmla="*/ 214 w 362"/>
              <a:gd name="T97" fmla="*/ 20 h 306"/>
              <a:gd name="T98" fmla="*/ 224 w 362"/>
              <a:gd name="T99" fmla="*/ 30 h 306"/>
              <a:gd name="T100" fmla="*/ 224 w 362"/>
              <a:gd name="T101" fmla="*/ 275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62" h="306">
                <a:moveTo>
                  <a:pt x="309" y="60"/>
                </a:moveTo>
                <a:cubicBezTo>
                  <a:pt x="307" y="58"/>
                  <a:pt x="304" y="57"/>
                  <a:pt x="302" y="57"/>
                </a:cubicBezTo>
                <a:cubicBezTo>
                  <a:pt x="299" y="57"/>
                  <a:pt x="296" y="58"/>
                  <a:pt x="294" y="60"/>
                </a:cubicBezTo>
                <a:cubicBezTo>
                  <a:pt x="290" y="64"/>
                  <a:pt x="290" y="70"/>
                  <a:pt x="294" y="74"/>
                </a:cubicBezTo>
                <a:cubicBezTo>
                  <a:pt x="339" y="118"/>
                  <a:pt x="339" y="189"/>
                  <a:pt x="294" y="233"/>
                </a:cubicBezTo>
                <a:cubicBezTo>
                  <a:pt x="290" y="237"/>
                  <a:pt x="290" y="243"/>
                  <a:pt x="294" y="247"/>
                </a:cubicBezTo>
                <a:cubicBezTo>
                  <a:pt x="296" y="249"/>
                  <a:pt x="299" y="250"/>
                  <a:pt x="302" y="250"/>
                </a:cubicBezTo>
                <a:cubicBezTo>
                  <a:pt x="304" y="250"/>
                  <a:pt x="307" y="249"/>
                  <a:pt x="309" y="247"/>
                </a:cubicBezTo>
                <a:cubicBezTo>
                  <a:pt x="362" y="196"/>
                  <a:pt x="362" y="112"/>
                  <a:pt x="309" y="60"/>
                </a:cubicBezTo>
                <a:close/>
                <a:moveTo>
                  <a:pt x="281" y="88"/>
                </a:moveTo>
                <a:cubicBezTo>
                  <a:pt x="279" y="86"/>
                  <a:pt x="276" y="85"/>
                  <a:pt x="274" y="85"/>
                </a:cubicBezTo>
                <a:cubicBezTo>
                  <a:pt x="271" y="85"/>
                  <a:pt x="269" y="86"/>
                  <a:pt x="267" y="88"/>
                </a:cubicBezTo>
                <a:cubicBezTo>
                  <a:pt x="263" y="92"/>
                  <a:pt x="263" y="98"/>
                  <a:pt x="266" y="102"/>
                </a:cubicBezTo>
                <a:cubicBezTo>
                  <a:pt x="294" y="130"/>
                  <a:pt x="294" y="175"/>
                  <a:pt x="266" y="203"/>
                </a:cubicBezTo>
                <a:cubicBezTo>
                  <a:pt x="263" y="207"/>
                  <a:pt x="263" y="213"/>
                  <a:pt x="266" y="217"/>
                </a:cubicBezTo>
                <a:cubicBezTo>
                  <a:pt x="268" y="219"/>
                  <a:pt x="271" y="220"/>
                  <a:pt x="274" y="220"/>
                </a:cubicBezTo>
                <a:cubicBezTo>
                  <a:pt x="276" y="220"/>
                  <a:pt x="279" y="219"/>
                  <a:pt x="281" y="217"/>
                </a:cubicBezTo>
                <a:cubicBezTo>
                  <a:pt x="316" y="182"/>
                  <a:pt x="316" y="123"/>
                  <a:pt x="281" y="88"/>
                </a:cubicBezTo>
                <a:close/>
                <a:moveTo>
                  <a:pt x="217" y="0"/>
                </a:moveTo>
                <a:cubicBezTo>
                  <a:pt x="216" y="0"/>
                  <a:pt x="215" y="0"/>
                  <a:pt x="214" y="0"/>
                </a:cubicBezTo>
                <a:cubicBezTo>
                  <a:pt x="199" y="0"/>
                  <a:pt x="187" y="10"/>
                  <a:pt x="184" y="24"/>
                </a:cubicBezTo>
                <a:cubicBezTo>
                  <a:pt x="109" y="81"/>
                  <a:pt x="109" y="81"/>
                  <a:pt x="109" y="81"/>
                </a:cubicBezTo>
                <a:cubicBezTo>
                  <a:pt x="71" y="81"/>
                  <a:pt x="71" y="81"/>
                  <a:pt x="71" y="81"/>
                </a:cubicBezTo>
                <a:cubicBezTo>
                  <a:pt x="58" y="81"/>
                  <a:pt x="47" y="89"/>
                  <a:pt x="43" y="101"/>
                </a:cubicBezTo>
                <a:cubicBezTo>
                  <a:pt x="31" y="101"/>
                  <a:pt x="31" y="101"/>
                  <a:pt x="31" y="101"/>
                </a:cubicBezTo>
                <a:cubicBezTo>
                  <a:pt x="14" y="101"/>
                  <a:pt x="0" y="115"/>
                  <a:pt x="0" y="132"/>
                </a:cubicBezTo>
                <a:cubicBezTo>
                  <a:pt x="0" y="173"/>
                  <a:pt x="0" y="173"/>
                  <a:pt x="0" y="173"/>
                </a:cubicBezTo>
                <a:cubicBezTo>
                  <a:pt x="0" y="190"/>
                  <a:pt x="14" y="204"/>
                  <a:pt x="31" y="204"/>
                </a:cubicBezTo>
                <a:cubicBezTo>
                  <a:pt x="43" y="204"/>
                  <a:pt x="43" y="204"/>
                  <a:pt x="43" y="204"/>
                </a:cubicBezTo>
                <a:cubicBezTo>
                  <a:pt x="47" y="216"/>
                  <a:pt x="58" y="224"/>
                  <a:pt x="71" y="224"/>
                </a:cubicBezTo>
                <a:cubicBezTo>
                  <a:pt x="109" y="224"/>
                  <a:pt x="109" y="224"/>
                  <a:pt x="109" y="224"/>
                </a:cubicBezTo>
                <a:cubicBezTo>
                  <a:pt x="184" y="281"/>
                  <a:pt x="184" y="281"/>
                  <a:pt x="184" y="281"/>
                </a:cubicBezTo>
                <a:cubicBezTo>
                  <a:pt x="187" y="295"/>
                  <a:pt x="199" y="306"/>
                  <a:pt x="214" y="306"/>
                </a:cubicBezTo>
                <a:cubicBezTo>
                  <a:pt x="215" y="306"/>
                  <a:pt x="216" y="305"/>
                  <a:pt x="217" y="305"/>
                </a:cubicBezTo>
                <a:cubicBezTo>
                  <a:pt x="232" y="304"/>
                  <a:pt x="244" y="291"/>
                  <a:pt x="244" y="275"/>
                </a:cubicBezTo>
                <a:cubicBezTo>
                  <a:pt x="244" y="30"/>
                  <a:pt x="244" y="30"/>
                  <a:pt x="244" y="30"/>
                </a:cubicBezTo>
                <a:cubicBezTo>
                  <a:pt x="244" y="14"/>
                  <a:pt x="232" y="1"/>
                  <a:pt x="217" y="0"/>
                </a:cubicBezTo>
                <a:close/>
                <a:moveTo>
                  <a:pt x="102" y="204"/>
                </a:moveTo>
                <a:cubicBezTo>
                  <a:pt x="71" y="204"/>
                  <a:pt x="71" y="204"/>
                  <a:pt x="71" y="204"/>
                </a:cubicBezTo>
                <a:cubicBezTo>
                  <a:pt x="66" y="204"/>
                  <a:pt x="61" y="199"/>
                  <a:pt x="61" y="193"/>
                </a:cubicBezTo>
                <a:cubicBezTo>
                  <a:pt x="61" y="112"/>
                  <a:pt x="61" y="112"/>
                  <a:pt x="61" y="112"/>
                </a:cubicBezTo>
                <a:cubicBezTo>
                  <a:pt x="61" y="106"/>
                  <a:pt x="66" y="101"/>
                  <a:pt x="71" y="101"/>
                </a:cubicBezTo>
                <a:cubicBezTo>
                  <a:pt x="102" y="101"/>
                  <a:pt x="102" y="101"/>
                  <a:pt x="102" y="101"/>
                </a:cubicBezTo>
                <a:lnTo>
                  <a:pt x="102" y="204"/>
                </a:lnTo>
                <a:close/>
                <a:moveTo>
                  <a:pt x="224" y="275"/>
                </a:moveTo>
                <a:cubicBezTo>
                  <a:pt x="224" y="281"/>
                  <a:pt x="219" y="285"/>
                  <a:pt x="214" y="285"/>
                </a:cubicBezTo>
                <a:cubicBezTo>
                  <a:pt x="208" y="285"/>
                  <a:pt x="204" y="281"/>
                  <a:pt x="204" y="275"/>
                </a:cubicBezTo>
                <a:cubicBezTo>
                  <a:pt x="204" y="30"/>
                  <a:pt x="204" y="30"/>
                  <a:pt x="204" y="30"/>
                </a:cubicBezTo>
                <a:cubicBezTo>
                  <a:pt x="204" y="24"/>
                  <a:pt x="208" y="20"/>
                  <a:pt x="214" y="20"/>
                </a:cubicBezTo>
                <a:cubicBezTo>
                  <a:pt x="219" y="20"/>
                  <a:pt x="224" y="24"/>
                  <a:pt x="224" y="30"/>
                </a:cubicBezTo>
                <a:lnTo>
                  <a:pt x="224" y="27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66" name="Freeform 69">
            <a:extLst>
              <a:ext uri="{FF2B5EF4-FFF2-40B4-BE49-F238E27FC236}">
                <a16:creationId xmlns:a16="http://schemas.microsoft.com/office/drawing/2014/main" id="{16B1ED54-4C1A-0047-E67B-4A906DCA0360}"/>
              </a:ext>
            </a:extLst>
          </p:cNvPr>
          <p:cNvSpPr>
            <a:spLocks noEditPoints="1"/>
          </p:cNvSpPr>
          <p:nvPr/>
        </p:nvSpPr>
        <p:spPr bwMode="auto">
          <a:xfrm>
            <a:off x="5149649" y="4727575"/>
            <a:ext cx="265176" cy="232791"/>
          </a:xfrm>
          <a:custGeom>
            <a:avLst/>
            <a:gdLst>
              <a:gd name="T0" fmla="*/ 338 w 348"/>
              <a:gd name="T1" fmla="*/ 0 h 306"/>
              <a:gd name="T2" fmla="*/ 236 w 348"/>
              <a:gd name="T3" fmla="*/ 40 h 306"/>
              <a:gd name="T4" fmla="*/ 115 w 348"/>
              <a:gd name="T5" fmla="*/ 0 h 306"/>
              <a:gd name="T6" fmla="*/ 114 w 348"/>
              <a:gd name="T7" fmla="*/ 0 h 306"/>
              <a:gd name="T8" fmla="*/ 112 w 348"/>
              <a:gd name="T9" fmla="*/ 0 h 306"/>
              <a:gd name="T10" fmla="*/ 111 w 348"/>
              <a:gd name="T11" fmla="*/ 0 h 306"/>
              <a:gd name="T12" fmla="*/ 110 w 348"/>
              <a:gd name="T13" fmla="*/ 0 h 306"/>
              <a:gd name="T14" fmla="*/ 109 w 348"/>
              <a:gd name="T15" fmla="*/ 0 h 306"/>
              <a:gd name="T16" fmla="*/ 7 w 348"/>
              <a:gd name="T17" fmla="*/ 41 h 306"/>
              <a:gd name="T18" fmla="*/ 0 w 348"/>
              <a:gd name="T19" fmla="*/ 296 h 306"/>
              <a:gd name="T20" fmla="*/ 14 w 348"/>
              <a:gd name="T21" fmla="*/ 306 h 306"/>
              <a:gd name="T22" fmla="*/ 233 w 348"/>
              <a:gd name="T23" fmla="*/ 306 h 306"/>
              <a:gd name="T24" fmla="*/ 236 w 348"/>
              <a:gd name="T25" fmla="*/ 306 h 306"/>
              <a:gd name="T26" fmla="*/ 239 w 348"/>
              <a:gd name="T27" fmla="*/ 306 h 306"/>
              <a:gd name="T28" fmla="*/ 342 w 348"/>
              <a:gd name="T29" fmla="*/ 265 h 306"/>
              <a:gd name="T30" fmla="*/ 348 w 348"/>
              <a:gd name="T31" fmla="*/ 10 h 306"/>
              <a:gd name="T32" fmla="*/ 102 w 348"/>
              <a:gd name="T33" fmla="*/ 248 h 306"/>
              <a:gd name="T34" fmla="*/ 21 w 348"/>
              <a:gd name="T35" fmla="*/ 58 h 306"/>
              <a:gd name="T36" fmla="*/ 102 w 348"/>
              <a:gd name="T37" fmla="*/ 248 h 306"/>
              <a:gd name="T38" fmla="*/ 225 w 348"/>
              <a:gd name="T39" fmla="*/ 171 h 306"/>
              <a:gd name="T40" fmla="*/ 205 w 348"/>
              <a:gd name="T41" fmla="*/ 166 h 306"/>
              <a:gd name="T42" fmla="*/ 201 w 348"/>
              <a:gd name="T43" fmla="*/ 185 h 306"/>
              <a:gd name="T44" fmla="*/ 225 w 348"/>
              <a:gd name="T45" fmla="*/ 191 h 306"/>
              <a:gd name="T46" fmla="*/ 226 w 348"/>
              <a:gd name="T47" fmla="*/ 282 h 306"/>
              <a:gd name="T48" fmla="*/ 123 w 348"/>
              <a:gd name="T49" fmla="*/ 122 h 306"/>
              <a:gd name="T50" fmla="*/ 133 w 348"/>
              <a:gd name="T51" fmla="*/ 123 h 306"/>
              <a:gd name="T52" fmla="*/ 135 w 348"/>
              <a:gd name="T53" fmla="*/ 103 h 306"/>
              <a:gd name="T54" fmla="*/ 123 w 348"/>
              <a:gd name="T55" fmla="*/ 24 h 306"/>
              <a:gd name="T56" fmla="*/ 226 w 348"/>
              <a:gd name="T57" fmla="*/ 171 h 306"/>
              <a:gd name="T58" fmla="*/ 246 w 348"/>
              <a:gd name="T59" fmla="*/ 281 h 306"/>
              <a:gd name="T60" fmla="*/ 328 w 348"/>
              <a:gd name="T61" fmla="*/ 25 h 306"/>
              <a:gd name="T62" fmla="*/ 49 w 348"/>
              <a:gd name="T63" fmla="*/ 203 h 306"/>
              <a:gd name="T64" fmla="*/ 62 w 348"/>
              <a:gd name="T65" fmla="*/ 196 h 306"/>
              <a:gd name="T66" fmla="*/ 59 w 348"/>
              <a:gd name="T67" fmla="*/ 174 h 306"/>
              <a:gd name="T68" fmla="*/ 46 w 348"/>
              <a:gd name="T69" fmla="*/ 181 h 306"/>
              <a:gd name="T70" fmla="*/ 49 w 348"/>
              <a:gd name="T71" fmla="*/ 203 h 306"/>
              <a:gd name="T72" fmla="*/ 168 w 348"/>
              <a:gd name="T73" fmla="*/ 155 h 306"/>
              <a:gd name="T74" fmla="*/ 181 w 348"/>
              <a:gd name="T75" fmla="*/ 159 h 306"/>
              <a:gd name="T76" fmla="*/ 184 w 348"/>
              <a:gd name="T77" fmla="*/ 142 h 306"/>
              <a:gd name="T78" fmla="*/ 167 w 348"/>
              <a:gd name="T79" fmla="*/ 123 h 306"/>
              <a:gd name="T80" fmla="*/ 159 w 348"/>
              <a:gd name="T81" fmla="*/ 140 h 306"/>
              <a:gd name="T82" fmla="*/ 64 w 348"/>
              <a:gd name="T83" fmla="*/ 157 h 306"/>
              <a:gd name="T84" fmla="*/ 77 w 348"/>
              <a:gd name="T85" fmla="*/ 152 h 306"/>
              <a:gd name="T86" fmla="*/ 85 w 348"/>
              <a:gd name="T87" fmla="*/ 124 h 306"/>
              <a:gd name="T88" fmla="*/ 72 w 348"/>
              <a:gd name="T89" fmla="*/ 124 h 306"/>
              <a:gd name="T90" fmla="*/ 64 w 348"/>
              <a:gd name="T91" fmla="*/ 157 h 306"/>
              <a:gd name="T92" fmla="*/ 72 w 348"/>
              <a:gd name="T93" fmla="*/ 124 h 306"/>
              <a:gd name="T94" fmla="*/ 263 w 348"/>
              <a:gd name="T95" fmla="*/ 183 h 306"/>
              <a:gd name="T96" fmla="*/ 285 w 348"/>
              <a:gd name="T97" fmla="*/ 165 h 306"/>
              <a:gd name="T98" fmla="*/ 277 w 348"/>
              <a:gd name="T99" fmla="*/ 148 h 306"/>
              <a:gd name="T100" fmla="*/ 258 w 348"/>
              <a:gd name="T101" fmla="*/ 164 h 306"/>
              <a:gd name="T102" fmla="*/ 290 w 348"/>
              <a:gd name="T103" fmla="*/ 132 h 306"/>
              <a:gd name="T104" fmla="*/ 303 w 348"/>
              <a:gd name="T105" fmla="*/ 126 h 306"/>
              <a:gd name="T106" fmla="*/ 301 w 348"/>
              <a:gd name="T107" fmla="*/ 103 h 306"/>
              <a:gd name="T108" fmla="*/ 287 w 348"/>
              <a:gd name="T109" fmla="*/ 109 h 306"/>
              <a:gd name="T110" fmla="*/ 290 w 348"/>
              <a:gd name="T111" fmla="*/ 132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48" h="306">
                <a:moveTo>
                  <a:pt x="344" y="1"/>
                </a:moveTo>
                <a:cubicBezTo>
                  <a:pt x="342" y="0"/>
                  <a:pt x="340" y="0"/>
                  <a:pt x="338" y="0"/>
                </a:cubicBezTo>
                <a:cubicBezTo>
                  <a:pt x="337" y="0"/>
                  <a:pt x="335" y="0"/>
                  <a:pt x="334" y="0"/>
                </a:cubicBezTo>
                <a:cubicBezTo>
                  <a:pt x="236" y="40"/>
                  <a:pt x="236" y="40"/>
                  <a:pt x="236" y="40"/>
                </a:cubicBezTo>
                <a:cubicBezTo>
                  <a:pt x="116" y="0"/>
                  <a:pt x="116" y="0"/>
                  <a:pt x="116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5" y="0"/>
                  <a:pt x="115" y="0"/>
                  <a:pt x="114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114" y="0"/>
                  <a:pt x="113" y="0"/>
                  <a:pt x="113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2" y="0"/>
                  <a:pt x="112" y="0"/>
                  <a:pt x="111" y="0"/>
                </a:cubicBezTo>
                <a:cubicBezTo>
                  <a:pt x="111" y="0"/>
                  <a:pt x="111" y="0"/>
                  <a:pt x="111" y="0"/>
                </a:cubicBezTo>
                <a:cubicBezTo>
                  <a:pt x="111" y="0"/>
                  <a:pt x="111" y="0"/>
                  <a:pt x="111" y="0"/>
                </a:cubicBezTo>
                <a:cubicBezTo>
                  <a:pt x="111" y="0"/>
                  <a:pt x="110" y="0"/>
                  <a:pt x="110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109" y="0"/>
                  <a:pt x="109" y="0"/>
                  <a:pt x="108" y="0"/>
                </a:cubicBezTo>
                <a:cubicBezTo>
                  <a:pt x="7" y="41"/>
                  <a:pt x="7" y="41"/>
                  <a:pt x="7" y="41"/>
                </a:cubicBezTo>
                <a:cubicBezTo>
                  <a:pt x="3" y="43"/>
                  <a:pt x="0" y="47"/>
                  <a:pt x="0" y="51"/>
                </a:cubicBezTo>
                <a:cubicBezTo>
                  <a:pt x="0" y="296"/>
                  <a:pt x="0" y="296"/>
                  <a:pt x="0" y="296"/>
                </a:cubicBezTo>
                <a:cubicBezTo>
                  <a:pt x="0" y="302"/>
                  <a:pt x="5" y="306"/>
                  <a:pt x="10" y="306"/>
                </a:cubicBezTo>
                <a:cubicBezTo>
                  <a:pt x="12" y="306"/>
                  <a:pt x="13" y="306"/>
                  <a:pt x="14" y="306"/>
                </a:cubicBezTo>
                <a:cubicBezTo>
                  <a:pt x="113" y="266"/>
                  <a:pt x="113" y="266"/>
                  <a:pt x="113" y="266"/>
                </a:cubicBezTo>
                <a:cubicBezTo>
                  <a:pt x="233" y="306"/>
                  <a:pt x="233" y="306"/>
                  <a:pt x="233" y="306"/>
                </a:cubicBezTo>
                <a:cubicBezTo>
                  <a:pt x="233" y="306"/>
                  <a:pt x="233" y="306"/>
                  <a:pt x="234" y="306"/>
                </a:cubicBezTo>
                <a:cubicBezTo>
                  <a:pt x="234" y="306"/>
                  <a:pt x="235" y="306"/>
                  <a:pt x="236" y="306"/>
                </a:cubicBezTo>
                <a:cubicBezTo>
                  <a:pt x="236" y="306"/>
                  <a:pt x="236" y="306"/>
                  <a:pt x="236" y="306"/>
                </a:cubicBezTo>
                <a:cubicBezTo>
                  <a:pt x="237" y="306"/>
                  <a:pt x="238" y="306"/>
                  <a:pt x="239" y="306"/>
                </a:cubicBezTo>
                <a:cubicBezTo>
                  <a:pt x="239" y="306"/>
                  <a:pt x="240" y="306"/>
                  <a:pt x="240" y="306"/>
                </a:cubicBezTo>
                <a:cubicBezTo>
                  <a:pt x="342" y="265"/>
                  <a:pt x="342" y="265"/>
                  <a:pt x="342" y="265"/>
                </a:cubicBezTo>
                <a:cubicBezTo>
                  <a:pt x="346" y="263"/>
                  <a:pt x="348" y="260"/>
                  <a:pt x="348" y="255"/>
                </a:cubicBezTo>
                <a:cubicBezTo>
                  <a:pt x="348" y="10"/>
                  <a:pt x="348" y="10"/>
                  <a:pt x="348" y="10"/>
                </a:cubicBezTo>
                <a:cubicBezTo>
                  <a:pt x="348" y="7"/>
                  <a:pt x="346" y="3"/>
                  <a:pt x="344" y="1"/>
                </a:cubicBezTo>
                <a:close/>
                <a:moveTo>
                  <a:pt x="102" y="248"/>
                </a:moveTo>
                <a:cubicBezTo>
                  <a:pt x="21" y="281"/>
                  <a:pt x="21" y="281"/>
                  <a:pt x="21" y="281"/>
                </a:cubicBezTo>
                <a:cubicBezTo>
                  <a:pt x="21" y="58"/>
                  <a:pt x="21" y="58"/>
                  <a:pt x="21" y="58"/>
                </a:cubicBezTo>
                <a:cubicBezTo>
                  <a:pt x="102" y="25"/>
                  <a:pt x="102" y="25"/>
                  <a:pt x="102" y="25"/>
                </a:cubicBezTo>
                <a:lnTo>
                  <a:pt x="102" y="248"/>
                </a:lnTo>
                <a:close/>
                <a:moveTo>
                  <a:pt x="226" y="171"/>
                </a:moveTo>
                <a:cubicBezTo>
                  <a:pt x="225" y="171"/>
                  <a:pt x="225" y="171"/>
                  <a:pt x="225" y="171"/>
                </a:cubicBezTo>
                <a:cubicBezTo>
                  <a:pt x="220" y="170"/>
                  <a:pt x="215" y="169"/>
                  <a:pt x="209" y="167"/>
                </a:cubicBezTo>
                <a:cubicBezTo>
                  <a:pt x="208" y="166"/>
                  <a:pt x="207" y="166"/>
                  <a:pt x="205" y="166"/>
                </a:cubicBezTo>
                <a:cubicBezTo>
                  <a:pt x="202" y="166"/>
                  <a:pt x="198" y="168"/>
                  <a:pt x="196" y="172"/>
                </a:cubicBezTo>
                <a:cubicBezTo>
                  <a:pt x="194" y="177"/>
                  <a:pt x="196" y="183"/>
                  <a:pt x="201" y="185"/>
                </a:cubicBezTo>
                <a:cubicBezTo>
                  <a:pt x="209" y="188"/>
                  <a:pt x="216" y="190"/>
                  <a:pt x="224" y="191"/>
                </a:cubicBezTo>
                <a:cubicBezTo>
                  <a:pt x="225" y="191"/>
                  <a:pt x="225" y="191"/>
                  <a:pt x="225" y="191"/>
                </a:cubicBezTo>
                <a:cubicBezTo>
                  <a:pt x="225" y="191"/>
                  <a:pt x="225" y="191"/>
                  <a:pt x="226" y="191"/>
                </a:cubicBezTo>
                <a:cubicBezTo>
                  <a:pt x="226" y="282"/>
                  <a:pt x="226" y="282"/>
                  <a:pt x="226" y="282"/>
                </a:cubicBezTo>
                <a:cubicBezTo>
                  <a:pt x="123" y="248"/>
                  <a:pt x="123" y="248"/>
                  <a:pt x="123" y="248"/>
                </a:cubicBezTo>
                <a:cubicBezTo>
                  <a:pt x="123" y="122"/>
                  <a:pt x="123" y="122"/>
                  <a:pt x="123" y="122"/>
                </a:cubicBezTo>
                <a:cubicBezTo>
                  <a:pt x="125" y="122"/>
                  <a:pt x="128" y="122"/>
                  <a:pt x="131" y="123"/>
                </a:cubicBezTo>
                <a:cubicBezTo>
                  <a:pt x="132" y="123"/>
                  <a:pt x="132" y="123"/>
                  <a:pt x="133" y="123"/>
                </a:cubicBezTo>
                <a:cubicBezTo>
                  <a:pt x="138" y="123"/>
                  <a:pt x="142" y="119"/>
                  <a:pt x="143" y="114"/>
                </a:cubicBezTo>
                <a:cubicBezTo>
                  <a:pt x="143" y="109"/>
                  <a:pt x="140" y="104"/>
                  <a:pt x="135" y="103"/>
                </a:cubicBezTo>
                <a:cubicBezTo>
                  <a:pt x="131" y="102"/>
                  <a:pt x="127" y="102"/>
                  <a:pt x="123" y="102"/>
                </a:cubicBezTo>
                <a:cubicBezTo>
                  <a:pt x="123" y="24"/>
                  <a:pt x="123" y="24"/>
                  <a:pt x="123" y="24"/>
                </a:cubicBezTo>
                <a:cubicBezTo>
                  <a:pt x="226" y="58"/>
                  <a:pt x="226" y="58"/>
                  <a:pt x="226" y="58"/>
                </a:cubicBezTo>
                <a:lnTo>
                  <a:pt x="226" y="171"/>
                </a:lnTo>
                <a:close/>
                <a:moveTo>
                  <a:pt x="328" y="248"/>
                </a:moveTo>
                <a:cubicBezTo>
                  <a:pt x="246" y="281"/>
                  <a:pt x="246" y="281"/>
                  <a:pt x="246" y="281"/>
                </a:cubicBezTo>
                <a:cubicBezTo>
                  <a:pt x="246" y="58"/>
                  <a:pt x="246" y="58"/>
                  <a:pt x="246" y="58"/>
                </a:cubicBezTo>
                <a:cubicBezTo>
                  <a:pt x="328" y="25"/>
                  <a:pt x="328" y="25"/>
                  <a:pt x="328" y="25"/>
                </a:cubicBezTo>
                <a:lnTo>
                  <a:pt x="328" y="248"/>
                </a:lnTo>
                <a:close/>
                <a:moveTo>
                  <a:pt x="49" y="203"/>
                </a:moveTo>
                <a:cubicBezTo>
                  <a:pt x="50" y="203"/>
                  <a:pt x="51" y="203"/>
                  <a:pt x="52" y="203"/>
                </a:cubicBezTo>
                <a:cubicBezTo>
                  <a:pt x="57" y="203"/>
                  <a:pt x="60" y="201"/>
                  <a:pt x="62" y="196"/>
                </a:cubicBezTo>
                <a:cubicBezTo>
                  <a:pt x="65" y="187"/>
                  <a:pt x="65" y="187"/>
                  <a:pt x="65" y="187"/>
                </a:cubicBezTo>
                <a:cubicBezTo>
                  <a:pt x="67" y="182"/>
                  <a:pt x="64" y="176"/>
                  <a:pt x="59" y="174"/>
                </a:cubicBezTo>
                <a:cubicBezTo>
                  <a:pt x="58" y="174"/>
                  <a:pt x="57" y="174"/>
                  <a:pt x="56" y="174"/>
                </a:cubicBezTo>
                <a:cubicBezTo>
                  <a:pt x="51" y="174"/>
                  <a:pt x="48" y="176"/>
                  <a:pt x="46" y="181"/>
                </a:cubicBezTo>
                <a:cubicBezTo>
                  <a:pt x="43" y="190"/>
                  <a:pt x="43" y="190"/>
                  <a:pt x="43" y="190"/>
                </a:cubicBezTo>
                <a:cubicBezTo>
                  <a:pt x="41" y="195"/>
                  <a:pt x="44" y="201"/>
                  <a:pt x="49" y="203"/>
                </a:cubicBezTo>
                <a:close/>
                <a:moveTo>
                  <a:pt x="166" y="151"/>
                </a:moveTo>
                <a:cubicBezTo>
                  <a:pt x="167" y="152"/>
                  <a:pt x="167" y="153"/>
                  <a:pt x="168" y="155"/>
                </a:cubicBezTo>
                <a:cubicBezTo>
                  <a:pt x="170" y="158"/>
                  <a:pt x="173" y="160"/>
                  <a:pt x="177" y="160"/>
                </a:cubicBezTo>
                <a:cubicBezTo>
                  <a:pt x="178" y="160"/>
                  <a:pt x="180" y="160"/>
                  <a:pt x="181" y="159"/>
                </a:cubicBezTo>
                <a:cubicBezTo>
                  <a:pt x="186" y="156"/>
                  <a:pt x="188" y="150"/>
                  <a:pt x="185" y="145"/>
                </a:cubicBezTo>
                <a:cubicBezTo>
                  <a:pt x="185" y="144"/>
                  <a:pt x="184" y="143"/>
                  <a:pt x="184" y="142"/>
                </a:cubicBezTo>
                <a:cubicBezTo>
                  <a:pt x="181" y="137"/>
                  <a:pt x="178" y="132"/>
                  <a:pt x="174" y="127"/>
                </a:cubicBezTo>
                <a:cubicBezTo>
                  <a:pt x="172" y="124"/>
                  <a:pt x="170" y="123"/>
                  <a:pt x="167" y="123"/>
                </a:cubicBezTo>
                <a:cubicBezTo>
                  <a:pt x="165" y="123"/>
                  <a:pt x="162" y="124"/>
                  <a:pt x="161" y="126"/>
                </a:cubicBezTo>
                <a:cubicBezTo>
                  <a:pt x="157" y="129"/>
                  <a:pt x="156" y="135"/>
                  <a:pt x="159" y="140"/>
                </a:cubicBezTo>
                <a:cubicBezTo>
                  <a:pt x="162" y="143"/>
                  <a:pt x="164" y="147"/>
                  <a:pt x="166" y="151"/>
                </a:cubicBezTo>
                <a:close/>
                <a:moveTo>
                  <a:pt x="64" y="157"/>
                </a:moveTo>
                <a:cubicBezTo>
                  <a:pt x="66" y="157"/>
                  <a:pt x="67" y="158"/>
                  <a:pt x="68" y="158"/>
                </a:cubicBezTo>
                <a:cubicBezTo>
                  <a:pt x="72" y="158"/>
                  <a:pt x="76" y="155"/>
                  <a:pt x="77" y="152"/>
                </a:cubicBezTo>
                <a:cubicBezTo>
                  <a:pt x="79" y="147"/>
                  <a:pt x="82" y="142"/>
                  <a:pt x="86" y="138"/>
                </a:cubicBezTo>
                <a:cubicBezTo>
                  <a:pt x="89" y="134"/>
                  <a:pt x="89" y="128"/>
                  <a:pt x="85" y="124"/>
                </a:cubicBezTo>
                <a:cubicBezTo>
                  <a:pt x="84" y="122"/>
                  <a:pt x="81" y="121"/>
                  <a:pt x="79" y="121"/>
                </a:cubicBezTo>
                <a:cubicBezTo>
                  <a:pt x="76" y="121"/>
                  <a:pt x="74" y="122"/>
                  <a:pt x="72" y="124"/>
                </a:cubicBezTo>
                <a:cubicBezTo>
                  <a:pt x="67" y="130"/>
                  <a:pt x="63" y="136"/>
                  <a:pt x="60" y="143"/>
                </a:cubicBezTo>
                <a:cubicBezTo>
                  <a:pt x="57" y="148"/>
                  <a:pt x="60" y="154"/>
                  <a:pt x="64" y="157"/>
                </a:cubicBezTo>
                <a:close/>
                <a:moveTo>
                  <a:pt x="72" y="124"/>
                </a:moveTo>
                <a:cubicBezTo>
                  <a:pt x="72" y="124"/>
                  <a:pt x="72" y="124"/>
                  <a:pt x="72" y="124"/>
                </a:cubicBezTo>
                <a:cubicBezTo>
                  <a:pt x="72" y="124"/>
                  <a:pt x="72" y="124"/>
                  <a:pt x="72" y="124"/>
                </a:cubicBezTo>
                <a:close/>
                <a:moveTo>
                  <a:pt x="263" y="183"/>
                </a:moveTo>
                <a:cubicBezTo>
                  <a:pt x="265" y="183"/>
                  <a:pt x="267" y="182"/>
                  <a:pt x="269" y="181"/>
                </a:cubicBezTo>
                <a:cubicBezTo>
                  <a:pt x="275" y="177"/>
                  <a:pt x="281" y="171"/>
                  <a:pt x="285" y="165"/>
                </a:cubicBezTo>
                <a:cubicBezTo>
                  <a:pt x="289" y="161"/>
                  <a:pt x="288" y="154"/>
                  <a:pt x="283" y="151"/>
                </a:cubicBezTo>
                <a:cubicBezTo>
                  <a:pt x="282" y="149"/>
                  <a:pt x="280" y="148"/>
                  <a:pt x="277" y="148"/>
                </a:cubicBezTo>
                <a:cubicBezTo>
                  <a:pt x="275" y="148"/>
                  <a:pt x="272" y="150"/>
                  <a:pt x="270" y="152"/>
                </a:cubicBezTo>
                <a:cubicBezTo>
                  <a:pt x="266" y="157"/>
                  <a:pt x="263" y="161"/>
                  <a:pt x="258" y="164"/>
                </a:cubicBezTo>
                <a:cubicBezTo>
                  <a:pt x="250" y="169"/>
                  <a:pt x="254" y="183"/>
                  <a:pt x="263" y="183"/>
                </a:cubicBezTo>
                <a:close/>
                <a:moveTo>
                  <a:pt x="290" y="132"/>
                </a:moveTo>
                <a:cubicBezTo>
                  <a:pt x="291" y="132"/>
                  <a:pt x="292" y="132"/>
                  <a:pt x="294" y="132"/>
                </a:cubicBezTo>
                <a:cubicBezTo>
                  <a:pt x="298" y="132"/>
                  <a:pt x="302" y="130"/>
                  <a:pt x="303" y="126"/>
                </a:cubicBezTo>
                <a:cubicBezTo>
                  <a:pt x="307" y="116"/>
                  <a:pt x="307" y="116"/>
                  <a:pt x="307" y="116"/>
                </a:cubicBezTo>
                <a:cubicBezTo>
                  <a:pt x="309" y="111"/>
                  <a:pt x="306" y="105"/>
                  <a:pt x="301" y="103"/>
                </a:cubicBezTo>
                <a:cubicBezTo>
                  <a:pt x="300" y="103"/>
                  <a:pt x="299" y="103"/>
                  <a:pt x="297" y="103"/>
                </a:cubicBezTo>
                <a:cubicBezTo>
                  <a:pt x="293" y="103"/>
                  <a:pt x="289" y="105"/>
                  <a:pt x="287" y="109"/>
                </a:cubicBezTo>
                <a:cubicBezTo>
                  <a:pt x="284" y="119"/>
                  <a:pt x="284" y="119"/>
                  <a:pt x="284" y="119"/>
                </a:cubicBezTo>
                <a:cubicBezTo>
                  <a:pt x="282" y="124"/>
                  <a:pt x="285" y="130"/>
                  <a:pt x="290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67" name="Freeform 70">
            <a:extLst>
              <a:ext uri="{FF2B5EF4-FFF2-40B4-BE49-F238E27FC236}">
                <a16:creationId xmlns:a16="http://schemas.microsoft.com/office/drawing/2014/main" id="{B61B5A96-60AC-8280-F429-FC1468B91C5C}"/>
              </a:ext>
            </a:extLst>
          </p:cNvPr>
          <p:cNvSpPr>
            <a:spLocks noEditPoints="1"/>
          </p:cNvSpPr>
          <p:nvPr/>
        </p:nvSpPr>
        <p:spPr bwMode="auto">
          <a:xfrm>
            <a:off x="5708195" y="4746625"/>
            <a:ext cx="264795" cy="194691"/>
          </a:xfrm>
          <a:custGeom>
            <a:avLst/>
            <a:gdLst>
              <a:gd name="T0" fmla="*/ 338 w 348"/>
              <a:gd name="T1" fmla="*/ 0 h 256"/>
              <a:gd name="T2" fmla="*/ 267 w 348"/>
              <a:gd name="T3" fmla="*/ 65 h 256"/>
              <a:gd name="T4" fmla="*/ 174 w 348"/>
              <a:gd name="T5" fmla="*/ 0 h 256"/>
              <a:gd name="T6" fmla="*/ 84 w 348"/>
              <a:gd name="T7" fmla="*/ 65 h 256"/>
              <a:gd name="T8" fmla="*/ 10 w 348"/>
              <a:gd name="T9" fmla="*/ 0 h 256"/>
              <a:gd name="T10" fmla="*/ 0 w 348"/>
              <a:gd name="T11" fmla="*/ 246 h 256"/>
              <a:gd name="T12" fmla="*/ 338 w 348"/>
              <a:gd name="T13" fmla="*/ 256 h 256"/>
              <a:gd name="T14" fmla="*/ 348 w 348"/>
              <a:gd name="T15" fmla="*/ 10 h 256"/>
              <a:gd name="T16" fmla="*/ 328 w 348"/>
              <a:gd name="T17" fmla="*/ 236 h 256"/>
              <a:gd name="T18" fmla="*/ 20 w 348"/>
              <a:gd name="T19" fmla="*/ 215 h 256"/>
              <a:gd name="T20" fmla="*/ 328 w 348"/>
              <a:gd name="T21" fmla="*/ 236 h 256"/>
              <a:gd name="T22" fmla="*/ 313 w 348"/>
              <a:gd name="T23" fmla="*/ 94 h 256"/>
              <a:gd name="T24" fmla="*/ 313 w 348"/>
              <a:gd name="T25" fmla="*/ 163 h 256"/>
              <a:gd name="T26" fmla="*/ 328 w 348"/>
              <a:gd name="T27" fmla="*/ 194 h 256"/>
              <a:gd name="T28" fmla="*/ 20 w 348"/>
              <a:gd name="T29" fmla="*/ 159 h 256"/>
              <a:gd name="T30" fmla="*/ 69 w 348"/>
              <a:gd name="T31" fmla="*/ 128 h 256"/>
              <a:gd name="T32" fmla="*/ 20 w 348"/>
              <a:gd name="T33" fmla="*/ 97 h 256"/>
              <a:gd name="T34" fmla="*/ 76 w 348"/>
              <a:gd name="T35" fmla="*/ 86 h 256"/>
              <a:gd name="T36" fmla="*/ 89 w 348"/>
              <a:gd name="T37" fmla="*/ 87 h 256"/>
              <a:gd name="T38" fmla="*/ 262 w 348"/>
              <a:gd name="T39" fmla="*/ 87 h 256"/>
              <a:gd name="T40" fmla="*/ 275 w 348"/>
              <a:gd name="T41" fmla="*/ 86 h 256"/>
              <a:gd name="T42" fmla="*/ 328 w 348"/>
              <a:gd name="T43" fmla="*/ 97 h 256"/>
              <a:gd name="T44" fmla="*/ 313 w 348"/>
              <a:gd name="T45" fmla="*/ 142 h 256"/>
              <a:gd name="T46" fmla="*/ 313 w 348"/>
              <a:gd name="T47" fmla="*/ 114 h 256"/>
              <a:gd name="T48" fmla="*/ 20 w 348"/>
              <a:gd name="T49" fmla="*/ 128 h 256"/>
              <a:gd name="T50" fmla="*/ 45 w 348"/>
              <a:gd name="T51" fmla="*/ 118 h 256"/>
              <a:gd name="T52" fmla="*/ 20 w 348"/>
              <a:gd name="T53" fmla="*/ 128 h 256"/>
              <a:gd name="T54" fmla="*/ 161 w 348"/>
              <a:gd name="T55" fmla="*/ 96 h 256"/>
              <a:gd name="T56" fmla="*/ 174 w 348"/>
              <a:gd name="T57" fmla="*/ 162 h 256"/>
              <a:gd name="T58" fmla="*/ 198 w 348"/>
              <a:gd name="T59" fmla="*/ 104 h 256"/>
              <a:gd name="T60" fmla="*/ 184 w 348"/>
              <a:gd name="T61" fmla="*/ 138 h 256"/>
              <a:gd name="T62" fmla="*/ 160 w 348"/>
              <a:gd name="T63" fmla="*/ 128 h 256"/>
              <a:gd name="T64" fmla="*/ 184 w 348"/>
              <a:gd name="T65" fmla="*/ 13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48" h="256">
                <a:moveTo>
                  <a:pt x="342" y="1"/>
                </a:moveTo>
                <a:cubicBezTo>
                  <a:pt x="340" y="0"/>
                  <a:pt x="339" y="0"/>
                  <a:pt x="338" y="0"/>
                </a:cubicBezTo>
                <a:cubicBezTo>
                  <a:pt x="335" y="0"/>
                  <a:pt x="333" y="1"/>
                  <a:pt x="331" y="3"/>
                </a:cubicBezTo>
                <a:cubicBezTo>
                  <a:pt x="267" y="65"/>
                  <a:pt x="267" y="65"/>
                  <a:pt x="267" y="65"/>
                </a:cubicBezTo>
                <a:cubicBezTo>
                  <a:pt x="180" y="2"/>
                  <a:pt x="180" y="2"/>
                  <a:pt x="180" y="2"/>
                </a:cubicBezTo>
                <a:cubicBezTo>
                  <a:pt x="178" y="1"/>
                  <a:pt x="176" y="0"/>
                  <a:pt x="174" y="0"/>
                </a:cubicBezTo>
                <a:cubicBezTo>
                  <a:pt x="172" y="0"/>
                  <a:pt x="170" y="1"/>
                  <a:pt x="168" y="2"/>
                </a:cubicBezTo>
                <a:cubicBezTo>
                  <a:pt x="84" y="65"/>
                  <a:pt x="84" y="65"/>
                  <a:pt x="84" y="65"/>
                </a:cubicBezTo>
                <a:cubicBezTo>
                  <a:pt x="17" y="3"/>
                  <a:pt x="17" y="3"/>
                  <a:pt x="17" y="3"/>
                </a:cubicBezTo>
                <a:cubicBezTo>
                  <a:pt x="15" y="1"/>
                  <a:pt x="13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246"/>
                  <a:pt x="0" y="246"/>
                  <a:pt x="0" y="246"/>
                </a:cubicBezTo>
                <a:cubicBezTo>
                  <a:pt x="0" y="252"/>
                  <a:pt x="5" y="256"/>
                  <a:pt x="10" y="256"/>
                </a:cubicBezTo>
                <a:cubicBezTo>
                  <a:pt x="338" y="256"/>
                  <a:pt x="338" y="256"/>
                  <a:pt x="338" y="256"/>
                </a:cubicBezTo>
                <a:cubicBezTo>
                  <a:pt x="343" y="256"/>
                  <a:pt x="348" y="252"/>
                  <a:pt x="348" y="246"/>
                </a:cubicBezTo>
                <a:cubicBezTo>
                  <a:pt x="348" y="10"/>
                  <a:pt x="348" y="10"/>
                  <a:pt x="348" y="10"/>
                </a:cubicBezTo>
                <a:cubicBezTo>
                  <a:pt x="348" y="6"/>
                  <a:pt x="345" y="2"/>
                  <a:pt x="342" y="1"/>
                </a:cubicBezTo>
                <a:close/>
                <a:moveTo>
                  <a:pt x="328" y="236"/>
                </a:moveTo>
                <a:cubicBezTo>
                  <a:pt x="20" y="236"/>
                  <a:pt x="20" y="236"/>
                  <a:pt x="20" y="236"/>
                </a:cubicBezTo>
                <a:cubicBezTo>
                  <a:pt x="20" y="215"/>
                  <a:pt x="20" y="215"/>
                  <a:pt x="20" y="215"/>
                </a:cubicBezTo>
                <a:cubicBezTo>
                  <a:pt x="328" y="215"/>
                  <a:pt x="328" y="215"/>
                  <a:pt x="328" y="215"/>
                </a:cubicBezTo>
                <a:lnTo>
                  <a:pt x="328" y="236"/>
                </a:lnTo>
                <a:close/>
                <a:moveTo>
                  <a:pt x="328" y="97"/>
                </a:moveTo>
                <a:cubicBezTo>
                  <a:pt x="323" y="95"/>
                  <a:pt x="318" y="94"/>
                  <a:pt x="313" y="94"/>
                </a:cubicBezTo>
                <a:cubicBezTo>
                  <a:pt x="295" y="94"/>
                  <a:pt x="279" y="108"/>
                  <a:pt x="279" y="128"/>
                </a:cubicBezTo>
                <a:cubicBezTo>
                  <a:pt x="279" y="148"/>
                  <a:pt x="295" y="163"/>
                  <a:pt x="313" y="163"/>
                </a:cubicBezTo>
                <a:cubicBezTo>
                  <a:pt x="318" y="163"/>
                  <a:pt x="323" y="162"/>
                  <a:pt x="328" y="159"/>
                </a:cubicBezTo>
                <a:cubicBezTo>
                  <a:pt x="328" y="194"/>
                  <a:pt x="328" y="194"/>
                  <a:pt x="328" y="194"/>
                </a:cubicBezTo>
                <a:cubicBezTo>
                  <a:pt x="20" y="194"/>
                  <a:pt x="20" y="194"/>
                  <a:pt x="20" y="194"/>
                </a:cubicBezTo>
                <a:cubicBezTo>
                  <a:pt x="20" y="159"/>
                  <a:pt x="20" y="159"/>
                  <a:pt x="20" y="159"/>
                </a:cubicBezTo>
                <a:cubicBezTo>
                  <a:pt x="25" y="162"/>
                  <a:pt x="30" y="163"/>
                  <a:pt x="35" y="163"/>
                </a:cubicBezTo>
                <a:cubicBezTo>
                  <a:pt x="53" y="163"/>
                  <a:pt x="69" y="148"/>
                  <a:pt x="69" y="128"/>
                </a:cubicBezTo>
                <a:cubicBezTo>
                  <a:pt x="69" y="108"/>
                  <a:pt x="53" y="94"/>
                  <a:pt x="35" y="94"/>
                </a:cubicBezTo>
                <a:cubicBezTo>
                  <a:pt x="30" y="94"/>
                  <a:pt x="25" y="95"/>
                  <a:pt x="20" y="97"/>
                </a:cubicBezTo>
                <a:cubicBezTo>
                  <a:pt x="20" y="34"/>
                  <a:pt x="20" y="34"/>
                  <a:pt x="20" y="34"/>
                </a:cubicBezTo>
                <a:cubicBezTo>
                  <a:pt x="76" y="86"/>
                  <a:pt x="76" y="86"/>
                  <a:pt x="76" y="86"/>
                </a:cubicBezTo>
                <a:cubicBezTo>
                  <a:pt x="78" y="88"/>
                  <a:pt x="81" y="89"/>
                  <a:pt x="83" y="89"/>
                </a:cubicBezTo>
                <a:cubicBezTo>
                  <a:pt x="85" y="89"/>
                  <a:pt x="88" y="88"/>
                  <a:pt x="89" y="87"/>
                </a:cubicBezTo>
                <a:cubicBezTo>
                  <a:pt x="174" y="23"/>
                  <a:pt x="174" y="23"/>
                  <a:pt x="174" y="23"/>
                </a:cubicBezTo>
                <a:cubicBezTo>
                  <a:pt x="262" y="87"/>
                  <a:pt x="262" y="87"/>
                  <a:pt x="262" y="87"/>
                </a:cubicBezTo>
                <a:cubicBezTo>
                  <a:pt x="264" y="88"/>
                  <a:pt x="266" y="89"/>
                  <a:pt x="268" y="89"/>
                </a:cubicBezTo>
                <a:cubicBezTo>
                  <a:pt x="270" y="89"/>
                  <a:pt x="273" y="88"/>
                  <a:pt x="275" y="86"/>
                </a:cubicBezTo>
                <a:cubicBezTo>
                  <a:pt x="328" y="34"/>
                  <a:pt x="328" y="34"/>
                  <a:pt x="328" y="34"/>
                </a:cubicBezTo>
                <a:lnTo>
                  <a:pt x="328" y="97"/>
                </a:lnTo>
                <a:close/>
                <a:moveTo>
                  <a:pt x="328" y="128"/>
                </a:moveTo>
                <a:cubicBezTo>
                  <a:pt x="328" y="137"/>
                  <a:pt x="320" y="142"/>
                  <a:pt x="313" y="142"/>
                </a:cubicBezTo>
                <a:cubicBezTo>
                  <a:pt x="310" y="142"/>
                  <a:pt x="306" y="141"/>
                  <a:pt x="303" y="138"/>
                </a:cubicBezTo>
                <a:cubicBezTo>
                  <a:pt x="294" y="129"/>
                  <a:pt x="301" y="114"/>
                  <a:pt x="313" y="114"/>
                </a:cubicBezTo>
                <a:cubicBezTo>
                  <a:pt x="321" y="114"/>
                  <a:pt x="328" y="120"/>
                  <a:pt x="328" y="128"/>
                </a:cubicBezTo>
                <a:close/>
                <a:moveTo>
                  <a:pt x="20" y="128"/>
                </a:moveTo>
                <a:cubicBezTo>
                  <a:pt x="20" y="120"/>
                  <a:pt x="27" y="114"/>
                  <a:pt x="35" y="114"/>
                </a:cubicBezTo>
                <a:cubicBezTo>
                  <a:pt x="38" y="114"/>
                  <a:pt x="42" y="115"/>
                  <a:pt x="45" y="118"/>
                </a:cubicBezTo>
                <a:cubicBezTo>
                  <a:pt x="54" y="127"/>
                  <a:pt x="47" y="142"/>
                  <a:pt x="35" y="142"/>
                </a:cubicBezTo>
                <a:cubicBezTo>
                  <a:pt x="27" y="142"/>
                  <a:pt x="20" y="136"/>
                  <a:pt x="20" y="128"/>
                </a:cubicBezTo>
                <a:close/>
                <a:moveTo>
                  <a:pt x="174" y="94"/>
                </a:moveTo>
                <a:cubicBezTo>
                  <a:pt x="169" y="94"/>
                  <a:pt x="165" y="95"/>
                  <a:pt x="161" y="96"/>
                </a:cubicBezTo>
                <a:cubicBezTo>
                  <a:pt x="148" y="102"/>
                  <a:pt x="140" y="114"/>
                  <a:pt x="140" y="128"/>
                </a:cubicBezTo>
                <a:cubicBezTo>
                  <a:pt x="140" y="147"/>
                  <a:pt x="155" y="162"/>
                  <a:pt x="174" y="162"/>
                </a:cubicBezTo>
                <a:cubicBezTo>
                  <a:pt x="188" y="162"/>
                  <a:pt x="200" y="154"/>
                  <a:pt x="205" y="141"/>
                </a:cubicBezTo>
                <a:cubicBezTo>
                  <a:pt x="211" y="128"/>
                  <a:pt x="208" y="114"/>
                  <a:pt x="198" y="104"/>
                </a:cubicBezTo>
                <a:cubicBezTo>
                  <a:pt x="191" y="97"/>
                  <a:pt x="183" y="94"/>
                  <a:pt x="174" y="94"/>
                </a:cubicBezTo>
                <a:close/>
                <a:moveTo>
                  <a:pt x="184" y="138"/>
                </a:moveTo>
                <a:cubicBezTo>
                  <a:pt x="181" y="141"/>
                  <a:pt x="177" y="142"/>
                  <a:pt x="174" y="142"/>
                </a:cubicBezTo>
                <a:cubicBezTo>
                  <a:pt x="167" y="142"/>
                  <a:pt x="160" y="137"/>
                  <a:pt x="160" y="128"/>
                </a:cubicBezTo>
                <a:cubicBezTo>
                  <a:pt x="160" y="120"/>
                  <a:pt x="166" y="114"/>
                  <a:pt x="174" y="114"/>
                </a:cubicBezTo>
                <a:cubicBezTo>
                  <a:pt x="186" y="114"/>
                  <a:pt x="192" y="129"/>
                  <a:pt x="184" y="1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id="{43B0B4E8-9735-6719-7560-1F87AA67AE13}"/>
              </a:ext>
            </a:extLst>
          </p:cNvPr>
          <p:cNvSpPr>
            <a:spLocks noEditPoints="1"/>
          </p:cNvSpPr>
          <p:nvPr/>
        </p:nvSpPr>
        <p:spPr bwMode="auto">
          <a:xfrm>
            <a:off x="726239" y="4711573"/>
            <a:ext cx="257937" cy="264795"/>
          </a:xfrm>
          <a:custGeom>
            <a:avLst/>
            <a:gdLst>
              <a:gd name="T0" fmla="*/ 210 w 339"/>
              <a:gd name="T1" fmla="*/ 99 h 348"/>
              <a:gd name="T2" fmla="*/ 216 w 339"/>
              <a:gd name="T3" fmla="*/ 81 h 348"/>
              <a:gd name="T4" fmla="*/ 216 w 339"/>
              <a:gd name="T5" fmla="*/ 56 h 348"/>
              <a:gd name="T6" fmla="*/ 216 w 339"/>
              <a:gd name="T7" fmla="*/ 0 h 348"/>
              <a:gd name="T8" fmla="*/ 203 w 339"/>
              <a:gd name="T9" fmla="*/ 15 h 348"/>
              <a:gd name="T10" fmla="*/ 203 w 339"/>
              <a:gd name="T11" fmla="*/ 41 h 348"/>
              <a:gd name="T12" fmla="*/ 203 w 339"/>
              <a:gd name="T13" fmla="*/ 96 h 348"/>
              <a:gd name="T14" fmla="*/ 148 w 339"/>
              <a:gd name="T15" fmla="*/ 99 h 348"/>
              <a:gd name="T16" fmla="*/ 154 w 339"/>
              <a:gd name="T17" fmla="*/ 81 h 348"/>
              <a:gd name="T18" fmla="*/ 154 w 339"/>
              <a:gd name="T19" fmla="*/ 56 h 348"/>
              <a:gd name="T20" fmla="*/ 154 w 339"/>
              <a:gd name="T21" fmla="*/ 0 h 348"/>
              <a:gd name="T22" fmla="*/ 140 w 339"/>
              <a:gd name="T23" fmla="*/ 15 h 348"/>
              <a:gd name="T24" fmla="*/ 140 w 339"/>
              <a:gd name="T25" fmla="*/ 41 h 348"/>
              <a:gd name="T26" fmla="*/ 140 w 339"/>
              <a:gd name="T27" fmla="*/ 96 h 348"/>
              <a:gd name="T28" fmla="*/ 86 w 339"/>
              <a:gd name="T29" fmla="*/ 99 h 348"/>
              <a:gd name="T30" fmla="*/ 93 w 339"/>
              <a:gd name="T31" fmla="*/ 81 h 348"/>
              <a:gd name="T32" fmla="*/ 93 w 339"/>
              <a:gd name="T33" fmla="*/ 56 h 348"/>
              <a:gd name="T34" fmla="*/ 93 w 339"/>
              <a:gd name="T35" fmla="*/ 0 h 348"/>
              <a:gd name="T36" fmla="*/ 80 w 339"/>
              <a:gd name="T37" fmla="*/ 15 h 348"/>
              <a:gd name="T38" fmla="*/ 80 w 339"/>
              <a:gd name="T39" fmla="*/ 41 h 348"/>
              <a:gd name="T40" fmla="*/ 80 w 339"/>
              <a:gd name="T41" fmla="*/ 96 h 348"/>
              <a:gd name="T42" fmla="*/ 294 w 339"/>
              <a:gd name="T43" fmla="*/ 141 h 348"/>
              <a:gd name="T44" fmla="*/ 285 w 339"/>
              <a:gd name="T45" fmla="*/ 130 h 348"/>
              <a:gd name="T46" fmla="*/ 10 w 339"/>
              <a:gd name="T47" fmla="*/ 120 h 348"/>
              <a:gd name="T48" fmla="*/ 55 w 339"/>
              <a:gd name="T49" fmla="*/ 285 h 348"/>
              <a:gd name="T50" fmla="*/ 0 w 339"/>
              <a:gd name="T51" fmla="*/ 296 h 348"/>
              <a:gd name="T52" fmla="*/ 24 w 339"/>
              <a:gd name="T53" fmla="*/ 306 h 348"/>
              <a:gd name="T54" fmla="*/ 36 w 339"/>
              <a:gd name="T55" fmla="*/ 331 h 348"/>
              <a:gd name="T56" fmla="*/ 222 w 339"/>
              <a:gd name="T57" fmla="*/ 348 h 348"/>
              <a:gd name="T58" fmla="*/ 249 w 339"/>
              <a:gd name="T59" fmla="*/ 331 h 348"/>
              <a:gd name="T60" fmla="*/ 275 w 339"/>
              <a:gd name="T61" fmla="*/ 306 h 348"/>
              <a:gd name="T62" fmla="*/ 275 w 339"/>
              <a:gd name="T63" fmla="*/ 285 h 348"/>
              <a:gd name="T64" fmla="*/ 246 w 339"/>
              <a:gd name="T65" fmla="*/ 266 h 348"/>
              <a:gd name="T66" fmla="*/ 310 w 339"/>
              <a:gd name="T67" fmla="*/ 240 h 348"/>
              <a:gd name="T68" fmla="*/ 325 w 339"/>
              <a:gd name="T69" fmla="*/ 152 h 348"/>
              <a:gd name="T70" fmla="*/ 231 w 339"/>
              <a:gd name="T71" fmla="*/ 322 h 348"/>
              <a:gd name="T72" fmla="*/ 63 w 339"/>
              <a:gd name="T73" fmla="*/ 327 h 348"/>
              <a:gd name="T74" fmla="*/ 47 w 339"/>
              <a:gd name="T75" fmla="*/ 306 h 348"/>
              <a:gd name="T76" fmla="*/ 234 w 339"/>
              <a:gd name="T77" fmla="*/ 247 h 348"/>
              <a:gd name="T78" fmla="*/ 200 w 339"/>
              <a:gd name="T79" fmla="*/ 285 h 348"/>
              <a:gd name="T80" fmla="*/ 20 w 339"/>
              <a:gd name="T81" fmla="*/ 141 h 348"/>
              <a:gd name="T82" fmla="*/ 234 w 339"/>
              <a:gd name="T83" fmla="*/ 247 h 348"/>
              <a:gd name="T84" fmla="*/ 296 w 339"/>
              <a:gd name="T85" fmla="*/ 226 h 348"/>
              <a:gd name="T86" fmla="*/ 283 w 339"/>
              <a:gd name="T87" fmla="*/ 163 h 348"/>
              <a:gd name="T88" fmla="*/ 310 w 339"/>
              <a:gd name="T89" fmla="*/ 16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39" h="348">
                <a:moveTo>
                  <a:pt x="203" y="96"/>
                </a:moveTo>
                <a:cubicBezTo>
                  <a:pt x="205" y="98"/>
                  <a:pt x="207" y="99"/>
                  <a:pt x="210" y="99"/>
                </a:cubicBezTo>
                <a:cubicBezTo>
                  <a:pt x="213" y="99"/>
                  <a:pt x="215" y="98"/>
                  <a:pt x="217" y="96"/>
                </a:cubicBezTo>
                <a:cubicBezTo>
                  <a:pt x="221" y="92"/>
                  <a:pt x="221" y="85"/>
                  <a:pt x="216" y="81"/>
                </a:cubicBezTo>
                <a:cubicBezTo>
                  <a:pt x="215" y="80"/>
                  <a:pt x="210" y="74"/>
                  <a:pt x="210" y="69"/>
                </a:cubicBezTo>
                <a:cubicBezTo>
                  <a:pt x="210" y="63"/>
                  <a:pt x="215" y="57"/>
                  <a:pt x="216" y="56"/>
                </a:cubicBezTo>
                <a:cubicBezTo>
                  <a:pt x="218" y="55"/>
                  <a:pt x="230" y="43"/>
                  <a:pt x="230" y="28"/>
                </a:cubicBezTo>
                <a:cubicBezTo>
                  <a:pt x="230" y="13"/>
                  <a:pt x="218" y="1"/>
                  <a:pt x="216" y="0"/>
                </a:cubicBezTo>
                <a:cubicBezTo>
                  <a:pt x="210" y="8"/>
                  <a:pt x="210" y="8"/>
                  <a:pt x="210" y="8"/>
                </a:cubicBezTo>
                <a:cubicBezTo>
                  <a:pt x="203" y="15"/>
                  <a:pt x="203" y="15"/>
                  <a:pt x="203" y="15"/>
                </a:cubicBezTo>
                <a:cubicBezTo>
                  <a:pt x="204" y="17"/>
                  <a:pt x="210" y="23"/>
                  <a:pt x="210" y="28"/>
                </a:cubicBezTo>
                <a:cubicBezTo>
                  <a:pt x="210" y="33"/>
                  <a:pt x="204" y="39"/>
                  <a:pt x="203" y="41"/>
                </a:cubicBezTo>
                <a:cubicBezTo>
                  <a:pt x="201" y="42"/>
                  <a:pt x="189" y="53"/>
                  <a:pt x="189" y="69"/>
                </a:cubicBezTo>
                <a:cubicBezTo>
                  <a:pt x="189" y="84"/>
                  <a:pt x="201" y="95"/>
                  <a:pt x="203" y="96"/>
                </a:cubicBezTo>
                <a:close/>
                <a:moveTo>
                  <a:pt x="140" y="96"/>
                </a:moveTo>
                <a:cubicBezTo>
                  <a:pt x="142" y="98"/>
                  <a:pt x="145" y="99"/>
                  <a:pt x="148" y="99"/>
                </a:cubicBezTo>
                <a:cubicBezTo>
                  <a:pt x="150" y="99"/>
                  <a:pt x="153" y="98"/>
                  <a:pt x="155" y="96"/>
                </a:cubicBezTo>
                <a:cubicBezTo>
                  <a:pt x="159" y="92"/>
                  <a:pt x="159" y="85"/>
                  <a:pt x="154" y="81"/>
                </a:cubicBezTo>
                <a:cubicBezTo>
                  <a:pt x="153" y="80"/>
                  <a:pt x="147" y="74"/>
                  <a:pt x="147" y="69"/>
                </a:cubicBezTo>
                <a:cubicBezTo>
                  <a:pt x="147" y="63"/>
                  <a:pt x="152" y="57"/>
                  <a:pt x="154" y="56"/>
                </a:cubicBezTo>
                <a:cubicBezTo>
                  <a:pt x="156" y="55"/>
                  <a:pt x="168" y="43"/>
                  <a:pt x="168" y="28"/>
                </a:cubicBezTo>
                <a:cubicBezTo>
                  <a:pt x="168" y="13"/>
                  <a:pt x="156" y="1"/>
                  <a:pt x="154" y="0"/>
                </a:cubicBezTo>
                <a:cubicBezTo>
                  <a:pt x="147" y="8"/>
                  <a:pt x="147" y="8"/>
                  <a:pt x="147" y="8"/>
                </a:cubicBezTo>
                <a:cubicBezTo>
                  <a:pt x="140" y="15"/>
                  <a:pt x="140" y="15"/>
                  <a:pt x="140" y="15"/>
                </a:cubicBezTo>
                <a:cubicBezTo>
                  <a:pt x="142" y="17"/>
                  <a:pt x="147" y="23"/>
                  <a:pt x="147" y="28"/>
                </a:cubicBezTo>
                <a:cubicBezTo>
                  <a:pt x="147" y="33"/>
                  <a:pt x="142" y="39"/>
                  <a:pt x="140" y="41"/>
                </a:cubicBezTo>
                <a:cubicBezTo>
                  <a:pt x="139" y="42"/>
                  <a:pt x="127" y="53"/>
                  <a:pt x="127" y="69"/>
                </a:cubicBezTo>
                <a:cubicBezTo>
                  <a:pt x="127" y="84"/>
                  <a:pt x="139" y="95"/>
                  <a:pt x="140" y="96"/>
                </a:cubicBezTo>
                <a:close/>
                <a:moveTo>
                  <a:pt x="80" y="96"/>
                </a:moveTo>
                <a:cubicBezTo>
                  <a:pt x="82" y="98"/>
                  <a:pt x="84" y="99"/>
                  <a:pt x="86" y="99"/>
                </a:cubicBezTo>
                <a:cubicBezTo>
                  <a:pt x="89" y="99"/>
                  <a:pt x="92" y="98"/>
                  <a:pt x="94" y="96"/>
                </a:cubicBezTo>
                <a:cubicBezTo>
                  <a:pt x="97" y="92"/>
                  <a:pt x="97" y="85"/>
                  <a:pt x="93" y="81"/>
                </a:cubicBezTo>
                <a:cubicBezTo>
                  <a:pt x="91" y="80"/>
                  <a:pt x="86" y="74"/>
                  <a:pt x="86" y="69"/>
                </a:cubicBezTo>
                <a:cubicBezTo>
                  <a:pt x="86" y="63"/>
                  <a:pt x="91" y="57"/>
                  <a:pt x="93" y="56"/>
                </a:cubicBezTo>
                <a:cubicBezTo>
                  <a:pt x="94" y="55"/>
                  <a:pt x="106" y="43"/>
                  <a:pt x="106" y="28"/>
                </a:cubicBezTo>
                <a:cubicBezTo>
                  <a:pt x="106" y="13"/>
                  <a:pt x="94" y="1"/>
                  <a:pt x="93" y="0"/>
                </a:cubicBezTo>
                <a:cubicBezTo>
                  <a:pt x="86" y="8"/>
                  <a:pt x="86" y="8"/>
                  <a:pt x="86" y="8"/>
                </a:cubicBezTo>
                <a:cubicBezTo>
                  <a:pt x="80" y="15"/>
                  <a:pt x="80" y="15"/>
                  <a:pt x="80" y="15"/>
                </a:cubicBezTo>
                <a:cubicBezTo>
                  <a:pt x="81" y="17"/>
                  <a:pt x="86" y="23"/>
                  <a:pt x="86" y="28"/>
                </a:cubicBezTo>
                <a:cubicBezTo>
                  <a:pt x="86" y="33"/>
                  <a:pt x="81" y="39"/>
                  <a:pt x="80" y="41"/>
                </a:cubicBezTo>
                <a:cubicBezTo>
                  <a:pt x="78" y="42"/>
                  <a:pt x="67" y="53"/>
                  <a:pt x="67" y="69"/>
                </a:cubicBezTo>
                <a:cubicBezTo>
                  <a:pt x="67" y="84"/>
                  <a:pt x="78" y="95"/>
                  <a:pt x="80" y="96"/>
                </a:cubicBezTo>
                <a:close/>
                <a:moveTo>
                  <a:pt x="325" y="152"/>
                </a:moveTo>
                <a:cubicBezTo>
                  <a:pt x="317" y="145"/>
                  <a:pt x="306" y="141"/>
                  <a:pt x="294" y="141"/>
                </a:cubicBezTo>
                <a:cubicBezTo>
                  <a:pt x="291" y="141"/>
                  <a:pt x="288" y="141"/>
                  <a:pt x="285" y="141"/>
                </a:cubicBezTo>
                <a:cubicBezTo>
                  <a:pt x="285" y="138"/>
                  <a:pt x="285" y="134"/>
                  <a:pt x="285" y="130"/>
                </a:cubicBezTo>
                <a:cubicBezTo>
                  <a:pt x="285" y="125"/>
                  <a:pt x="281" y="120"/>
                  <a:pt x="275" y="120"/>
                </a:cubicBezTo>
                <a:cubicBezTo>
                  <a:pt x="10" y="120"/>
                  <a:pt x="10" y="120"/>
                  <a:pt x="10" y="120"/>
                </a:cubicBezTo>
                <a:cubicBezTo>
                  <a:pt x="4" y="120"/>
                  <a:pt x="0" y="125"/>
                  <a:pt x="0" y="130"/>
                </a:cubicBezTo>
                <a:cubicBezTo>
                  <a:pt x="0" y="192"/>
                  <a:pt x="20" y="249"/>
                  <a:pt x="55" y="285"/>
                </a:cubicBezTo>
                <a:cubicBezTo>
                  <a:pt x="10" y="285"/>
                  <a:pt x="10" y="285"/>
                  <a:pt x="10" y="285"/>
                </a:cubicBezTo>
                <a:cubicBezTo>
                  <a:pt x="4" y="285"/>
                  <a:pt x="0" y="290"/>
                  <a:pt x="0" y="296"/>
                </a:cubicBezTo>
                <a:cubicBezTo>
                  <a:pt x="0" y="301"/>
                  <a:pt x="4" y="306"/>
                  <a:pt x="10" y="306"/>
                </a:cubicBezTo>
                <a:cubicBezTo>
                  <a:pt x="24" y="306"/>
                  <a:pt x="24" y="306"/>
                  <a:pt x="24" y="306"/>
                </a:cubicBezTo>
                <a:cubicBezTo>
                  <a:pt x="36" y="331"/>
                  <a:pt x="36" y="331"/>
                  <a:pt x="36" y="331"/>
                </a:cubicBezTo>
                <a:cubicBezTo>
                  <a:pt x="36" y="331"/>
                  <a:pt x="36" y="331"/>
                  <a:pt x="36" y="331"/>
                </a:cubicBezTo>
                <a:cubicBezTo>
                  <a:pt x="41" y="341"/>
                  <a:pt x="52" y="348"/>
                  <a:pt x="63" y="348"/>
                </a:cubicBezTo>
                <a:cubicBezTo>
                  <a:pt x="222" y="348"/>
                  <a:pt x="222" y="348"/>
                  <a:pt x="222" y="348"/>
                </a:cubicBezTo>
                <a:cubicBezTo>
                  <a:pt x="234" y="348"/>
                  <a:pt x="244" y="341"/>
                  <a:pt x="249" y="331"/>
                </a:cubicBezTo>
                <a:cubicBezTo>
                  <a:pt x="249" y="331"/>
                  <a:pt x="249" y="331"/>
                  <a:pt x="249" y="331"/>
                </a:cubicBezTo>
                <a:cubicBezTo>
                  <a:pt x="261" y="306"/>
                  <a:pt x="261" y="306"/>
                  <a:pt x="261" y="306"/>
                </a:cubicBezTo>
                <a:cubicBezTo>
                  <a:pt x="275" y="306"/>
                  <a:pt x="275" y="306"/>
                  <a:pt x="275" y="306"/>
                </a:cubicBezTo>
                <a:cubicBezTo>
                  <a:pt x="281" y="306"/>
                  <a:pt x="285" y="301"/>
                  <a:pt x="285" y="296"/>
                </a:cubicBezTo>
                <a:cubicBezTo>
                  <a:pt x="285" y="290"/>
                  <a:pt x="281" y="285"/>
                  <a:pt x="275" y="285"/>
                </a:cubicBezTo>
                <a:cubicBezTo>
                  <a:pt x="230" y="285"/>
                  <a:pt x="230" y="285"/>
                  <a:pt x="230" y="285"/>
                </a:cubicBezTo>
                <a:cubicBezTo>
                  <a:pt x="236" y="279"/>
                  <a:pt x="241" y="273"/>
                  <a:pt x="246" y="266"/>
                </a:cubicBezTo>
                <a:cubicBezTo>
                  <a:pt x="249" y="266"/>
                  <a:pt x="251" y="267"/>
                  <a:pt x="254" y="267"/>
                </a:cubicBezTo>
                <a:cubicBezTo>
                  <a:pt x="273" y="267"/>
                  <a:pt x="293" y="257"/>
                  <a:pt x="310" y="240"/>
                </a:cubicBezTo>
                <a:cubicBezTo>
                  <a:pt x="323" y="227"/>
                  <a:pt x="332" y="211"/>
                  <a:pt x="335" y="195"/>
                </a:cubicBezTo>
                <a:cubicBezTo>
                  <a:pt x="339" y="178"/>
                  <a:pt x="335" y="163"/>
                  <a:pt x="325" y="152"/>
                </a:cubicBezTo>
                <a:close/>
                <a:moveTo>
                  <a:pt x="238" y="306"/>
                </a:moveTo>
                <a:cubicBezTo>
                  <a:pt x="231" y="322"/>
                  <a:pt x="231" y="322"/>
                  <a:pt x="231" y="322"/>
                </a:cubicBezTo>
                <a:cubicBezTo>
                  <a:pt x="229" y="325"/>
                  <a:pt x="226" y="327"/>
                  <a:pt x="222" y="327"/>
                </a:cubicBezTo>
                <a:cubicBezTo>
                  <a:pt x="63" y="327"/>
                  <a:pt x="63" y="327"/>
                  <a:pt x="63" y="327"/>
                </a:cubicBezTo>
                <a:cubicBezTo>
                  <a:pt x="60" y="327"/>
                  <a:pt x="56" y="325"/>
                  <a:pt x="54" y="322"/>
                </a:cubicBezTo>
                <a:cubicBezTo>
                  <a:pt x="47" y="306"/>
                  <a:pt x="47" y="306"/>
                  <a:pt x="47" y="306"/>
                </a:cubicBezTo>
                <a:lnTo>
                  <a:pt x="238" y="306"/>
                </a:lnTo>
                <a:close/>
                <a:moveTo>
                  <a:pt x="234" y="247"/>
                </a:moveTo>
                <a:cubicBezTo>
                  <a:pt x="233" y="248"/>
                  <a:pt x="233" y="249"/>
                  <a:pt x="232" y="250"/>
                </a:cubicBezTo>
                <a:cubicBezTo>
                  <a:pt x="223" y="264"/>
                  <a:pt x="212" y="276"/>
                  <a:pt x="200" y="285"/>
                </a:cubicBezTo>
                <a:cubicBezTo>
                  <a:pt x="85" y="285"/>
                  <a:pt x="85" y="285"/>
                  <a:pt x="85" y="285"/>
                </a:cubicBezTo>
                <a:cubicBezTo>
                  <a:pt x="47" y="256"/>
                  <a:pt x="23" y="202"/>
                  <a:pt x="20" y="141"/>
                </a:cubicBezTo>
                <a:cubicBezTo>
                  <a:pt x="265" y="141"/>
                  <a:pt x="265" y="141"/>
                  <a:pt x="265" y="141"/>
                </a:cubicBezTo>
                <a:cubicBezTo>
                  <a:pt x="263" y="181"/>
                  <a:pt x="252" y="218"/>
                  <a:pt x="234" y="247"/>
                </a:cubicBezTo>
                <a:close/>
                <a:moveTo>
                  <a:pt x="315" y="191"/>
                </a:moveTo>
                <a:cubicBezTo>
                  <a:pt x="313" y="203"/>
                  <a:pt x="306" y="215"/>
                  <a:pt x="296" y="226"/>
                </a:cubicBezTo>
                <a:cubicBezTo>
                  <a:pt x="284" y="237"/>
                  <a:pt x="270" y="245"/>
                  <a:pt x="258" y="246"/>
                </a:cubicBezTo>
                <a:cubicBezTo>
                  <a:pt x="271" y="221"/>
                  <a:pt x="280" y="193"/>
                  <a:pt x="283" y="163"/>
                </a:cubicBezTo>
                <a:cubicBezTo>
                  <a:pt x="287" y="162"/>
                  <a:pt x="291" y="161"/>
                  <a:pt x="294" y="161"/>
                </a:cubicBezTo>
                <a:cubicBezTo>
                  <a:pt x="301" y="161"/>
                  <a:pt x="306" y="163"/>
                  <a:pt x="310" y="167"/>
                </a:cubicBezTo>
                <a:cubicBezTo>
                  <a:pt x="317" y="174"/>
                  <a:pt x="316" y="185"/>
                  <a:pt x="315" y="19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69" name="Freeform 72">
            <a:extLst>
              <a:ext uri="{FF2B5EF4-FFF2-40B4-BE49-F238E27FC236}">
                <a16:creationId xmlns:a16="http://schemas.microsoft.com/office/drawing/2014/main" id="{AFB5E6CF-DC98-FE88-CAE9-41C5F62EE4DB}"/>
              </a:ext>
            </a:extLst>
          </p:cNvPr>
          <p:cNvSpPr>
            <a:spLocks noEditPoints="1"/>
          </p:cNvSpPr>
          <p:nvPr/>
        </p:nvSpPr>
        <p:spPr bwMode="auto">
          <a:xfrm>
            <a:off x="1801040" y="4711573"/>
            <a:ext cx="264795" cy="264795"/>
          </a:xfrm>
          <a:custGeom>
            <a:avLst/>
            <a:gdLst>
              <a:gd name="T0" fmla="*/ 297 w 348"/>
              <a:gd name="T1" fmla="*/ 51 h 348"/>
              <a:gd name="T2" fmla="*/ 174 w 348"/>
              <a:gd name="T3" fmla="*/ 0 h 348"/>
              <a:gd name="T4" fmla="*/ 51 w 348"/>
              <a:gd name="T5" fmla="*/ 51 h 348"/>
              <a:gd name="T6" fmla="*/ 0 w 348"/>
              <a:gd name="T7" fmla="*/ 174 h 348"/>
              <a:gd name="T8" fmla="*/ 51 w 348"/>
              <a:gd name="T9" fmla="*/ 297 h 348"/>
              <a:gd name="T10" fmla="*/ 174 w 348"/>
              <a:gd name="T11" fmla="*/ 348 h 348"/>
              <a:gd name="T12" fmla="*/ 297 w 348"/>
              <a:gd name="T13" fmla="*/ 297 h 348"/>
              <a:gd name="T14" fmla="*/ 348 w 348"/>
              <a:gd name="T15" fmla="*/ 174 h 348"/>
              <a:gd name="T16" fmla="*/ 297 w 348"/>
              <a:gd name="T17" fmla="*/ 51 h 348"/>
              <a:gd name="T18" fmla="*/ 174 w 348"/>
              <a:gd name="T19" fmla="*/ 328 h 348"/>
              <a:gd name="T20" fmla="*/ 20 w 348"/>
              <a:gd name="T21" fmla="*/ 174 h 348"/>
              <a:gd name="T22" fmla="*/ 174 w 348"/>
              <a:gd name="T23" fmla="*/ 20 h 348"/>
              <a:gd name="T24" fmla="*/ 327 w 348"/>
              <a:gd name="T25" fmla="*/ 174 h 348"/>
              <a:gd name="T26" fmla="*/ 174 w 348"/>
              <a:gd name="T27" fmla="*/ 328 h 348"/>
              <a:gd name="T28" fmla="*/ 113 w 348"/>
              <a:gd name="T29" fmla="*/ 165 h 348"/>
              <a:gd name="T30" fmla="*/ 141 w 348"/>
              <a:gd name="T31" fmla="*/ 146 h 348"/>
              <a:gd name="T32" fmla="*/ 135 w 348"/>
              <a:gd name="T33" fmla="*/ 112 h 348"/>
              <a:gd name="T34" fmla="*/ 113 w 348"/>
              <a:gd name="T35" fmla="*/ 103 h 348"/>
              <a:gd name="T36" fmla="*/ 101 w 348"/>
              <a:gd name="T37" fmla="*/ 105 h 348"/>
              <a:gd name="T38" fmla="*/ 82 w 348"/>
              <a:gd name="T39" fmla="*/ 134 h 348"/>
              <a:gd name="T40" fmla="*/ 113 w 348"/>
              <a:gd name="T41" fmla="*/ 165 h 348"/>
              <a:gd name="T42" fmla="*/ 113 w 348"/>
              <a:gd name="T43" fmla="*/ 124 h 348"/>
              <a:gd name="T44" fmla="*/ 120 w 348"/>
              <a:gd name="T45" fmla="*/ 141 h 348"/>
              <a:gd name="T46" fmla="*/ 113 w 348"/>
              <a:gd name="T47" fmla="*/ 144 h 348"/>
              <a:gd name="T48" fmla="*/ 103 w 348"/>
              <a:gd name="T49" fmla="*/ 134 h 348"/>
              <a:gd name="T50" fmla="*/ 113 w 348"/>
              <a:gd name="T51" fmla="*/ 124 h 348"/>
              <a:gd name="T52" fmla="*/ 235 w 348"/>
              <a:gd name="T53" fmla="*/ 165 h 348"/>
              <a:gd name="T54" fmla="*/ 263 w 348"/>
              <a:gd name="T55" fmla="*/ 146 h 348"/>
              <a:gd name="T56" fmla="*/ 256 w 348"/>
              <a:gd name="T57" fmla="*/ 112 h 348"/>
              <a:gd name="T58" fmla="*/ 235 w 348"/>
              <a:gd name="T59" fmla="*/ 103 h 348"/>
              <a:gd name="T60" fmla="*/ 224 w 348"/>
              <a:gd name="T61" fmla="*/ 105 h 348"/>
              <a:gd name="T62" fmla="*/ 206 w 348"/>
              <a:gd name="T63" fmla="*/ 134 h 348"/>
              <a:gd name="T64" fmla="*/ 235 w 348"/>
              <a:gd name="T65" fmla="*/ 165 h 348"/>
              <a:gd name="T66" fmla="*/ 235 w 348"/>
              <a:gd name="T67" fmla="*/ 124 h 348"/>
              <a:gd name="T68" fmla="*/ 242 w 348"/>
              <a:gd name="T69" fmla="*/ 141 h 348"/>
              <a:gd name="T70" fmla="*/ 235 w 348"/>
              <a:gd name="T71" fmla="*/ 144 h 348"/>
              <a:gd name="T72" fmla="*/ 226 w 348"/>
              <a:gd name="T73" fmla="*/ 134 h 348"/>
              <a:gd name="T74" fmla="*/ 235 w 348"/>
              <a:gd name="T75" fmla="*/ 124 h 348"/>
              <a:gd name="T76" fmla="*/ 255 w 348"/>
              <a:gd name="T77" fmla="*/ 185 h 348"/>
              <a:gd name="T78" fmla="*/ 92 w 348"/>
              <a:gd name="T79" fmla="*/ 185 h 348"/>
              <a:gd name="T80" fmla="*/ 82 w 348"/>
              <a:gd name="T81" fmla="*/ 196 h 348"/>
              <a:gd name="T82" fmla="*/ 174 w 348"/>
              <a:gd name="T83" fmla="*/ 286 h 348"/>
              <a:gd name="T84" fmla="*/ 265 w 348"/>
              <a:gd name="T85" fmla="*/ 196 h 348"/>
              <a:gd name="T86" fmla="*/ 255 w 348"/>
              <a:gd name="T87" fmla="*/ 185 h 348"/>
              <a:gd name="T88" fmla="*/ 174 w 348"/>
              <a:gd name="T89" fmla="*/ 266 h 348"/>
              <a:gd name="T90" fmla="*/ 103 w 348"/>
              <a:gd name="T91" fmla="*/ 206 h 348"/>
              <a:gd name="T92" fmla="*/ 244 w 348"/>
              <a:gd name="T93" fmla="*/ 206 h 348"/>
              <a:gd name="T94" fmla="*/ 174 w 348"/>
              <a:gd name="T95" fmla="*/ 26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8" h="348">
                <a:moveTo>
                  <a:pt x="297" y="51"/>
                </a:moveTo>
                <a:cubicBezTo>
                  <a:pt x="264" y="18"/>
                  <a:pt x="220" y="0"/>
                  <a:pt x="174" y="0"/>
                </a:cubicBezTo>
                <a:cubicBezTo>
                  <a:pt x="127" y="0"/>
                  <a:pt x="84" y="18"/>
                  <a:pt x="51" y="51"/>
                </a:cubicBezTo>
                <a:cubicBezTo>
                  <a:pt x="18" y="84"/>
                  <a:pt x="0" y="128"/>
                  <a:pt x="0" y="174"/>
                </a:cubicBezTo>
                <a:cubicBezTo>
                  <a:pt x="0" y="220"/>
                  <a:pt x="18" y="264"/>
                  <a:pt x="51" y="297"/>
                </a:cubicBezTo>
                <a:cubicBezTo>
                  <a:pt x="84" y="330"/>
                  <a:pt x="127" y="348"/>
                  <a:pt x="174" y="348"/>
                </a:cubicBezTo>
                <a:cubicBezTo>
                  <a:pt x="220" y="348"/>
                  <a:pt x="264" y="330"/>
                  <a:pt x="297" y="297"/>
                </a:cubicBezTo>
                <a:cubicBezTo>
                  <a:pt x="329" y="264"/>
                  <a:pt x="348" y="220"/>
                  <a:pt x="348" y="174"/>
                </a:cubicBezTo>
                <a:cubicBezTo>
                  <a:pt x="348" y="128"/>
                  <a:pt x="329" y="84"/>
                  <a:pt x="297" y="51"/>
                </a:cubicBezTo>
                <a:close/>
                <a:moveTo>
                  <a:pt x="174" y="328"/>
                </a:moveTo>
                <a:cubicBezTo>
                  <a:pt x="89" y="328"/>
                  <a:pt x="20" y="259"/>
                  <a:pt x="20" y="174"/>
                </a:cubicBezTo>
                <a:cubicBezTo>
                  <a:pt x="20" y="89"/>
                  <a:pt x="89" y="20"/>
                  <a:pt x="174" y="20"/>
                </a:cubicBezTo>
                <a:cubicBezTo>
                  <a:pt x="258" y="20"/>
                  <a:pt x="327" y="89"/>
                  <a:pt x="327" y="174"/>
                </a:cubicBezTo>
                <a:cubicBezTo>
                  <a:pt x="327" y="259"/>
                  <a:pt x="258" y="328"/>
                  <a:pt x="174" y="328"/>
                </a:cubicBezTo>
                <a:close/>
                <a:moveTo>
                  <a:pt x="113" y="165"/>
                </a:moveTo>
                <a:cubicBezTo>
                  <a:pt x="125" y="165"/>
                  <a:pt x="137" y="157"/>
                  <a:pt x="141" y="146"/>
                </a:cubicBezTo>
                <a:cubicBezTo>
                  <a:pt x="146" y="134"/>
                  <a:pt x="144" y="121"/>
                  <a:pt x="135" y="112"/>
                </a:cubicBezTo>
                <a:cubicBezTo>
                  <a:pt x="129" y="106"/>
                  <a:pt x="121" y="103"/>
                  <a:pt x="113" y="103"/>
                </a:cubicBezTo>
                <a:cubicBezTo>
                  <a:pt x="109" y="103"/>
                  <a:pt x="105" y="104"/>
                  <a:pt x="101" y="105"/>
                </a:cubicBezTo>
                <a:cubicBezTo>
                  <a:pt x="90" y="110"/>
                  <a:pt x="82" y="121"/>
                  <a:pt x="82" y="134"/>
                </a:cubicBezTo>
                <a:cubicBezTo>
                  <a:pt x="82" y="151"/>
                  <a:pt x="96" y="165"/>
                  <a:pt x="113" y="165"/>
                </a:cubicBezTo>
                <a:close/>
                <a:moveTo>
                  <a:pt x="113" y="124"/>
                </a:moveTo>
                <a:cubicBezTo>
                  <a:pt x="122" y="124"/>
                  <a:pt x="127" y="135"/>
                  <a:pt x="120" y="141"/>
                </a:cubicBezTo>
                <a:cubicBezTo>
                  <a:pt x="118" y="143"/>
                  <a:pt x="115" y="144"/>
                  <a:pt x="113" y="144"/>
                </a:cubicBezTo>
                <a:cubicBezTo>
                  <a:pt x="108" y="144"/>
                  <a:pt x="103" y="140"/>
                  <a:pt x="103" y="134"/>
                </a:cubicBezTo>
                <a:cubicBezTo>
                  <a:pt x="103" y="128"/>
                  <a:pt x="107" y="124"/>
                  <a:pt x="113" y="124"/>
                </a:cubicBezTo>
                <a:close/>
                <a:moveTo>
                  <a:pt x="235" y="165"/>
                </a:moveTo>
                <a:cubicBezTo>
                  <a:pt x="247" y="165"/>
                  <a:pt x="258" y="157"/>
                  <a:pt x="263" y="146"/>
                </a:cubicBezTo>
                <a:cubicBezTo>
                  <a:pt x="268" y="134"/>
                  <a:pt x="265" y="121"/>
                  <a:pt x="256" y="112"/>
                </a:cubicBezTo>
                <a:cubicBezTo>
                  <a:pt x="251" y="106"/>
                  <a:pt x="243" y="103"/>
                  <a:pt x="235" y="103"/>
                </a:cubicBezTo>
                <a:cubicBezTo>
                  <a:pt x="232" y="103"/>
                  <a:pt x="228" y="104"/>
                  <a:pt x="224" y="105"/>
                </a:cubicBezTo>
                <a:cubicBezTo>
                  <a:pt x="213" y="110"/>
                  <a:pt x="206" y="121"/>
                  <a:pt x="206" y="134"/>
                </a:cubicBezTo>
                <a:cubicBezTo>
                  <a:pt x="206" y="151"/>
                  <a:pt x="219" y="165"/>
                  <a:pt x="235" y="165"/>
                </a:cubicBezTo>
                <a:close/>
                <a:moveTo>
                  <a:pt x="235" y="124"/>
                </a:moveTo>
                <a:cubicBezTo>
                  <a:pt x="244" y="124"/>
                  <a:pt x="249" y="135"/>
                  <a:pt x="242" y="141"/>
                </a:cubicBezTo>
                <a:cubicBezTo>
                  <a:pt x="240" y="143"/>
                  <a:pt x="238" y="144"/>
                  <a:pt x="235" y="144"/>
                </a:cubicBezTo>
                <a:cubicBezTo>
                  <a:pt x="230" y="144"/>
                  <a:pt x="226" y="140"/>
                  <a:pt x="226" y="134"/>
                </a:cubicBezTo>
                <a:cubicBezTo>
                  <a:pt x="226" y="128"/>
                  <a:pt x="230" y="124"/>
                  <a:pt x="235" y="124"/>
                </a:cubicBezTo>
                <a:close/>
                <a:moveTo>
                  <a:pt x="255" y="185"/>
                </a:moveTo>
                <a:cubicBezTo>
                  <a:pt x="92" y="185"/>
                  <a:pt x="92" y="185"/>
                  <a:pt x="92" y="185"/>
                </a:cubicBezTo>
                <a:cubicBezTo>
                  <a:pt x="87" y="185"/>
                  <a:pt x="82" y="190"/>
                  <a:pt x="82" y="196"/>
                </a:cubicBezTo>
                <a:cubicBezTo>
                  <a:pt x="82" y="246"/>
                  <a:pt x="123" y="286"/>
                  <a:pt x="174" y="286"/>
                </a:cubicBezTo>
                <a:cubicBezTo>
                  <a:pt x="224" y="286"/>
                  <a:pt x="265" y="246"/>
                  <a:pt x="265" y="196"/>
                </a:cubicBezTo>
                <a:cubicBezTo>
                  <a:pt x="265" y="190"/>
                  <a:pt x="261" y="185"/>
                  <a:pt x="255" y="185"/>
                </a:cubicBezTo>
                <a:close/>
                <a:moveTo>
                  <a:pt x="174" y="266"/>
                </a:moveTo>
                <a:cubicBezTo>
                  <a:pt x="138" y="266"/>
                  <a:pt x="108" y="240"/>
                  <a:pt x="103" y="206"/>
                </a:cubicBezTo>
                <a:cubicBezTo>
                  <a:pt x="244" y="206"/>
                  <a:pt x="244" y="206"/>
                  <a:pt x="244" y="206"/>
                </a:cubicBezTo>
                <a:cubicBezTo>
                  <a:pt x="239" y="240"/>
                  <a:pt x="209" y="266"/>
                  <a:pt x="174" y="26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70" name="Freeform 73">
            <a:extLst>
              <a:ext uri="{FF2B5EF4-FFF2-40B4-BE49-F238E27FC236}">
                <a16:creationId xmlns:a16="http://schemas.microsoft.com/office/drawing/2014/main" id="{36200143-258C-93D5-56CD-4A4B2AFECB39}"/>
              </a:ext>
            </a:extLst>
          </p:cNvPr>
          <p:cNvSpPr>
            <a:spLocks noEditPoints="1"/>
          </p:cNvSpPr>
          <p:nvPr/>
        </p:nvSpPr>
        <p:spPr bwMode="auto">
          <a:xfrm>
            <a:off x="2917751" y="4711573"/>
            <a:ext cx="263652" cy="264795"/>
          </a:xfrm>
          <a:custGeom>
            <a:avLst/>
            <a:gdLst>
              <a:gd name="T0" fmla="*/ 173 w 346"/>
              <a:gd name="T1" fmla="*/ 0 h 348"/>
              <a:gd name="T2" fmla="*/ 0 w 346"/>
              <a:gd name="T3" fmla="*/ 174 h 348"/>
              <a:gd name="T4" fmla="*/ 173 w 346"/>
              <a:gd name="T5" fmla="*/ 348 h 348"/>
              <a:gd name="T6" fmla="*/ 346 w 346"/>
              <a:gd name="T7" fmla="*/ 174 h 348"/>
              <a:gd name="T8" fmla="*/ 281 w 346"/>
              <a:gd name="T9" fmla="*/ 282 h 348"/>
              <a:gd name="T10" fmla="*/ 66 w 346"/>
              <a:gd name="T11" fmla="*/ 282 h 348"/>
              <a:gd name="T12" fmla="*/ 173 w 346"/>
              <a:gd name="T13" fmla="*/ 20 h 348"/>
              <a:gd name="T14" fmla="*/ 281 w 346"/>
              <a:gd name="T15" fmla="*/ 282 h 348"/>
              <a:gd name="T16" fmla="*/ 243 w 346"/>
              <a:gd name="T17" fmla="*/ 148 h 348"/>
              <a:gd name="T18" fmla="*/ 233 w 346"/>
              <a:gd name="T19" fmla="*/ 99 h 348"/>
              <a:gd name="T20" fmla="*/ 200 w 346"/>
              <a:gd name="T21" fmla="*/ 105 h 348"/>
              <a:gd name="T22" fmla="*/ 147 w 346"/>
              <a:gd name="T23" fmla="*/ 105 h 348"/>
              <a:gd name="T24" fmla="*/ 104 w 346"/>
              <a:gd name="T25" fmla="*/ 105 h 348"/>
              <a:gd name="T26" fmla="*/ 130 w 346"/>
              <a:gd name="T27" fmla="*/ 175 h 348"/>
              <a:gd name="T28" fmla="*/ 104 w 346"/>
              <a:gd name="T29" fmla="*/ 245 h 348"/>
              <a:gd name="T30" fmla="*/ 147 w 346"/>
              <a:gd name="T31" fmla="*/ 245 h 348"/>
              <a:gd name="T32" fmla="*/ 200 w 346"/>
              <a:gd name="T33" fmla="*/ 245 h 348"/>
              <a:gd name="T34" fmla="*/ 243 w 346"/>
              <a:gd name="T35" fmla="*/ 245 h 348"/>
              <a:gd name="T36" fmla="*/ 216 w 346"/>
              <a:gd name="T37" fmla="*/ 175 h 348"/>
              <a:gd name="T38" fmla="*/ 221 w 346"/>
              <a:gd name="T39" fmla="*/ 234 h 348"/>
              <a:gd name="T40" fmla="*/ 214 w 346"/>
              <a:gd name="T41" fmla="*/ 231 h 348"/>
              <a:gd name="T42" fmla="*/ 173 w 346"/>
              <a:gd name="T43" fmla="*/ 195 h 348"/>
              <a:gd name="T44" fmla="*/ 133 w 346"/>
              <a:gd name="T45" fmla="*/ 231 h 348"/>
              <a:gd name="T46" fmla="*/ 125 w 346"/>
              <a:gd name="T47" fmla="*/ 234 h 348"/>
              <a:gd name="T48" fmla="*/ 118 w 346"/>
              <a:gd name="T49" fmla="*/ 216 h 348"/>
              <a:gd name="T50" fmla="*/ 152 w 346"/>
              <a:gd name="T51" fmla="*/ 168 h 348"/>
              <a:gd name="T52" fmla="*/ 118 w 346"/>
              <a:gd name="T53" fmla="*/ 120 h 348"/>
              <a:gd name="T54" fmla="*/ 132 w 346"/>
              <a:gd name="T55" fmla="*/ 120 h 348"/>
              <a:gd name="T56" fmla="*/ 166 w 346"/>
              <a:gd name="T57" fmla="*/ 152 h 348"/>
              <a:gd name="T58" fmla="*/ 180 w 346"/>
              <a:gd name="T59" fmla="*/ 152 h 348"/>
              <a:gd name="T60" fmla="*/ 214 w 346"/>
              <a:gd name="T61" fmla="*/ 120 h 348"/>
              <a:gd name="T62" fmla="*/ 228 w 346"/>
              <a:gd name="T63" fmla="*/ 120 h 348"/>
              <a:gd name="T64" fmla="*/ 195 w 346"/>
              <a:gd name="T65" fmla="*/ 168 h 348"/>
              <a:gd name="T66" fmla="*/ 228 w 346"/>
              <a:gd name="T67" fmla="*/ 21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46" h="348">
                <a:moveTo>
                  <a:pt x="295" y="51"/>
                </a:moveTo>
                <a:cubicBezTo>
                  <a:pt x="262" y="18"/>
                  <a:pt x="219" y="0"/>
                  <a:pt x="173" y="0"/>
                </a:cubicBezTo>
                <a:cubicBezTo>
                  <a:pt x="128" y="0"/>
                  <a:pt x="84" y="18"/>
                  <a:pt x="51" y="51"/>
                </a:cubicBezTo>
                <a:cubicBezTo>
                  <a:pt x="18" y="85"/>
                  <a:pt x="0" y="128"/>
                  <a:pt x="0" y="174"/>
                </a:cubicBezTo>
                <a:cubicBezTo>
                  <a:pt x="0" y="220"/>
                  <a:pt x="18" y="263"/>
                  <a:pt x="51" y="297"/>
                </a:cubicBezTo>
                <a:cubicBezTo>
                  <a:pt x="84" y="330"/>
                  <a:pt x="128" y="348"/>
                  <a:pt x="173" y="348"/>
                </a:cubicBezTo>
                <a:cubicBezTo>
                  <a:pt x="219" y="348"/>
                  <a:pt x="262" y="330"/>
                  <a:pt x="295" y="297"/>
                </a:cubicBezTo>
                <a:cubicBezTo>
                  <a:pt x="328" y="263"/>
                  <a:pt x="346" y="220"/>
                  <a:pt x="346" y="174"/>
                </a:cubicBezTo>
                <a:cubicBezTo>
                  <a:pt x="346" y="128"/>
                  <a:pt x="328" y="85"/>
                  <a:pt x="295" y="51"/>
                </a:cubicBezTo>
                <a:close/>
                <a:moveTo>
                  <a:pt x="281" y="282"/>
                </a:moveTo>
                <a:cubicBezTo>
                  <a:pt x="250" y="312"/>
                  <a:pt x="212" y="328"/>
                  <a:pt x="173" y="328"/>
                </a:cubicBezTo>
                <a:cubicBezTo>
                  <a:pt x="134" y="328"/>
                  <a:pt x="96" y="312"/>
                  <a:pt x="66" y="282"/>
                </a:cubicBezTo>
                <a:cubicBezTo>
                  <a:pt x="5" y="222"/>
                  <a:pt x="5" y="127"/>
                  <a:pt x="66" y="66"/>
                </a:cubicBezTo>
                <a:cubicBezTo>
                  <a:pt x="96" y="36"/>
                  <a:pt x="134" y="20"/>
                  <a:pt x="173" y="20"/>
                </a:cubicBezTo>
                <a:cubicBezTo>
                  <a:pt x="212" y="20"/>
                  <a:pt x="250" y="36"/>
                  <a:pt x="281" y="66"/>
                </a:cubicBezTo>
                <a:cubicBezTo>
                  <a:pt x="341" y="127"/>
                  <a:pt x="341" y="222"/>
                  <a:pt x="281" y="282"/>
                </a:cubicBezTo>
                <a:close/>
                <a:moveTo>
                  <a:pt x="216" y="175"/>
                </a:moveTo>
                <a:cubicBezTo>
                  <a:pt x="243" y="148"/>
                  <a:pt x="243" y="148"/>
                  <a:pt x="243" y="148"/>
                </a:cubicBezTo>
                <a:cubicBezTo>
                  <a:pt x="248" y="143"/>
                  <a:pt x="251" y="135"/>
                  <a:pt x="251" y="127"/>
                </a:cubicBezTo>
                <a:cubicBezTo>
                  <a:pt x="251" y="115"/>
                  <a:pt x="244" y="103"/>
                  <a:pt x="233" y="99"/>
                </a:cubicBezTo>
                <a:cubicBezTo>
                  <a:pt x="229" y="97"/>
                  <a:pt x="225" y="96"/>
                  <a:pt x="221" y="96"/>
                </a:cubicBezTo>
                <a:cubicBezTo>
                  <a:pt x="213" y="96"/>
                  <a:pt x="206" y="99"/>
                  <a:pt x="200" y="105"/>
                </a:cubicBezTo>
                <a:cubicBezTo>
                  <a:pt x="173" y="131"/>
                  <a:pt x="173" y="131"/>
                  <a:pt x="173" y="131"/>
                </a:cubicBezTo>
                <a:cubicBezTo>
                  <a:pt x="147" y="105"/>
                  <a:pt x="147" y="105"/>
                  <a:pt x="147" y="105"/>
                </a:cubicBezTo>
                <a:cubicBezTo>
                  <a:pt x="141" y="99"/>
                  <a:pt x="133" y="96"/>
                  <a:pt x="125" y="96"/>
                </a:cubicBezTo>
                <a:cubicBezTo>
                  <a:pt x="117" y="96"/>
                  <a:pt x="110" y="99"/>
                  <a:pt x="104" y="105"/>
                </a:cubicBezTo>
                <a:cubicBezTo>
                  <a:pt x="92" y="117"/>
                  <a:pt x="92" y="137"/>
                  <a:pt x="104" y="148"/>
                </a:cubicBezTo>
                <a:cubicBezTo>
                  <a:pt x="130" y="175"/>
                  <a:pt x="130" y="175"/>
                  <a:pt x="130" y="175"/>
                </a:cubicBezTo>
                <a:cubicBezTo>
                  <a:pt x="104" y="202"/>
                  <a:pt x="104" y="202"/>
                  <a:pt x="104" y="202"/>
                </a:cubicBezTo>
                <a:cubicBezTo>
                  <a:pt x="92" y="214"/>
                  <a:pt x="92" y="233"/>
                  <a:pt x="104" y="245"/>
                </a:cubicBezTo>
                <a:cubicBezTo>
                  <a:pt x="110" y="251"/>
                  <a:pt x="117" y="254"/>
                  <a:pt x="125" y="254"/>
                </a:cubicBezTo>
                <a:cubicBezTo>
                  <a:pt x="133" y="254"/>
                  <a:pt x="141" y="251"/>
                  <a:pt x="147" y="245"/>
                </a:cubicBezTo>
                <a:cubicBezTo>
                  <a:pt x="173" y="219"/>
                  <a:pt x="173" y="219"/>
                  <a:pt x="173" y="219"/>
                </a:cubicBezTo>
                <a:cubicBezTo>
                  <a:pt x="200" y="245"/>
                  <a:pt x="200" y="245"/>
                  <a:pt x="200" y="245"/>
                </a:cubicBezTo>
                <a:cubicBezTo>
                  <a:pt x="206" y="251"/>
                  <a:pt x="213" y="254"/>
                  <a:pt x="221" y="254"/>
                </a:cubicBezTo>
                <a:cubicBezTo>
                  <a:pt x="229" y="254"/>
                  <a:pt x="237" y="251"/>
                  <a:pt x="243" y="245"/>
                </a:cubicBezTo>
                <a:cubicBezTo>
                  <a:pt x="254" y="233"/>
                  <a:pt x="254" y="214"/>
                  <a:pt x="243" y="202"/>
                </a:cubicBezTo>
                <a:lnTo>
                  <a:pt x="216" y="175"/>
                </a:lnTo>
                <a:close/>
                <a:moveTo>
                  <a:pt x="228" y="231"/>
                </a:moveTo>
                <a:cubicBezTo>
                  <a:pt x="226" y="233"/>
                  <a:pt x="224" y="234"/>
                  <a:pt x="221" y="234"/>
                </a:cubicBezTo>
                <a:cubicBezTo>
                  <a:pt x="218" y="234"/>
                  <a:pt x="216" y="233"/>
                  <a:pt x="214" y="231"/>
                </a:cubicBezTo>
                <a:cubicBezTo>
                  <a:pt x="214" y="231"/>
                  <a:pt x="214" y="231"/>
                  <a:pt x="214" y="231"/>
                </a:cubicBezTo>
                <a:cubicBezTo>
                  <a:pt x="180" y="198"/>
                  <a:pt x="180" y="198"/>
                  <a:pt x="180" y="198"/>
                </a:cubicBezTo>
                <a:cubicBezTo>
                  <a:pt x="178" y="196"/>
                  <a:pt x="176" y="195"/>
                  <a:pt x="173" y="195"/>
                </a:cubicBezTo>
                <a:cubicBezTo>
                  <a:pt x="171" y="195"/>
                  <a:pt x="168" y="196"/>
                  <a:pt x="166" y="198"/>
                </a:cubicBezTo>
                <a:cubicBezTo>
                  <a:pt x="133" y="231"/>
                  <a:pt x="133" y="231"/>
                  <a:pt x="133" y="231"/>
                </a:cubicBezTo>
                <a:cubicBezTo>
                  <a:pt x="132" y="231"/>
                  <a:pt x="132" y="231"/>
                  <a:pt x="132" y="231"/>
                </a:cubicBezTo>
                <a:cubicBezTo>
                  <a:pt x="130" y="233"/>
                  <a:pt x="128" y="234"/>
                  <a:pt x="125" y="234"/>
                </a:cubicBezTo>
                <a:cubicBezTo>
                  <a:pt x="123" y="234"/>
                  <a:pt x="120" y="233"/>
                  <a:pt x="118" y="231"/>
                </a:cubicBezTo>
                <a:cubicBezTo>
                  <a:pt x="114" y="227"/>
                  <a:pt x="114" y="220"/>
                  <a:pt x="118" y="216"/>
                </a:cubicBezTo>
                <a:cubicBezTo>
                  <a:pt x="152" y="182"/>
                  <a:pt x="152" y="182"/>
                  <a:pt x="152" y="182"/>
                </a:cubicBezTo>
                <a:cubicBezTo>
                  <a:pt x="156" y="178"/>
                  <a:pt x="156" y="172"/>
                  <a:pt x="152" y="168"/>
                </a:cubicBezTo>
                <a:cubicBezTo>
                  <a:pt x="118" y="134"/>
                  <a:pt x="118" y="134"/>
                  <a:pt x="118" y="134"/>
                </a:cubicBezTo>
                <a:cubicBezTo>
                  <a:pt x="114" y="130"/>
                  <a:pt x="114" y="124"/>
                  <a:pt x="118" y="120"/>
                </a:cubicBezTo>
                <a:cubicBezTo>
                  <a:pt x="120" y="118"/>
                  <a:pt x="123" y="117"/>
                  <a:pt x="125" y="117"/>
                </a:cubicBezTo>
                <a:cubicBezTo>
                  <a:pt x="128" y="117"/>
                  <a:pt x="130" y="118"/>
                  <a:pt x="132" y="120"/>
                </a:cubicBezTo>
                <a:cubicBezTo>
                  <a:pt x="133" y="120"/>
                  <a:pt x="133" y="120"/>
                  <a:pt x="133" y="120"/>
                </a:cubicBezTo>
                <a:cubicBezTo>
                  <a:pt x="166" y="152"/>
                  <a:pt x="166" y="152"/>
                  <a:pt x="166" y="152"/>
                </a:cubicBezTo>
                <a:cubicBezTo>
                  <a:pt x="168" y="154"/>
                  <a:pt x="171" y="155"/>
                  <a:pt x="173" y="155"/>
                </a:cubicBezTo>
                <a:cubicBezTo>
                  <a:pt x="176" y="155"/>
                  <a:pt x="178" y="154"/>
                  <a:pt x="180" y="152"/>
                </a:cubicBezTo>
                <a:cubicBezTo>
                  <a:pt x="214" y="120"/>
                  <a:pt x="214" y="120"/>
                  <a:pt x="214" y="120"/>
                </a:cubicBezTo>
                <a:cubicBezTo>
                  <a:pt x="214" y="120"/>
                  <a:pt x="214" y="120"/>
                  <a:pt x="214" y="120"/>
                </a:cubicBezTo>
                <a:cubicBezTo>
                  <a:pt x="216" y="118"/>
                  <a:pt x="218" y="117"/>
                  <a:pt x="221" y="117"/>
                </a:cubicBezTo>
                <a:cubicBezTo>
                  <a:pt x="224" y="117"/>
                  <a:pt x="226" y="118"/>
                  <a:pt x="228" y="120"/>
                </a:cubicBezTo>
                <a:cubicBezTo>
                  <a:pt x="232" y="124"/>
                  <a:pt x="232" y="130"/>
                  <a:pt x="228" y="134"/>
                </a:cubicBezTo>
                <a:cubicBezTo>
                  <a:pt x="195" y="168"/>
                  <a:pt x="195" y="168"/>
                  <a:pt x="195" y="168"/>
                </a:cubicBezTo>
                <a:cubicBezTo>
                  <a:pt x="191" y="172"/>
                  <a:pt x="191" y="178"/>
                  <a:pt x="195" y="182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32" y="220"/>
                  <a:pt x="232" y="227"/>
                  <a:pt x="228" y="23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71" name="Freeform 74">
            <a:extLst>
              <a:ext uri="{FF2B5EF4-FFF2-40B4-BE49-F238E27FC236}">
                <a16:creationId xmlns:a16="http://schemas.microsoft.com/office/drawing/2014/main" id="{E545F7CF-92D8-470A-7A65-5D3613E53BA8}"/>
              </a:ext>
            </a:extLst>
          </p:cNvPr>
          <p:cNvSpPr>
            <a:spLocks noEditPoints="1"/>
          </p:cNvSpPr>
          <p:nvPr/>
        </p:nvSpPr>
        <p:spPr bwMode="auto">
          <a:xfrm>
            <a:off x="1256337" y="4711573"/>
            <a:ext cx="265176" cy="264795"/>
          </a:xfrm>
          <a:custGeom>
            <a:avLst/>
            <a:gdLst>
              <a:gd name="T0" fmla="*/ 297 w 348"/>
              <a:gd name="T1" fmla="*/ 51 h 348"/>
              <a:gd name="T2" fmla="*/ 174 w 348"/>
              <a:gd name="T3" fmla="*/ 0 h 348"/>
              <a:gd name="T4" fmla="*/ 51 w 348"/>
              <a:gd name="T5" fmla="*/ 51 h 348"/>
              <a:gd name="T6" fmla="*/ 0 w 348"/>
              <a:gd name="T7" fmla="*/ 174 h 348"/>
              <a:gd name="T8" fmla="*/ 51 w 348"/>
              <a:gd name="T9" fmla="*/ 297 h 348"/>
              <a:gd name="T10" fmla="*/ 174 w 348"/>
              <a:gd name="T11" fmla="*/ 348 h 348"/>
              <a:gd name="T12" fmla="*/ 297 w 348"/>
              <a:gd name="T13" fmla="*/ 297 h 348"/>
              <a:gd name="T14" fmla="*/ 348 w 348"/>
              <a:gd name="T15" fmla="*/ 174 h 348"/>
              <a:gd name="T16" fmla="*/ 297 w 348"/>
              <a:gd name="T17" fmla="*/ 51 h 348"/>
              <a:gd name="T18" fmla="*/ 174 w 348"/>
              <a:gd name="T19" fmla="*/ 328 h 348"/>
              <a:gd name="T20" fmla="*/ 20 w 348"/>
              <a:gd name="T21" fmla="*/ 174 h 348"/>
              <a:gd name="T22" fmla="*/ 174 w 348"/>
              <a:gd name="T23" fmla="*/ 20 h 348"/>
              <a:gd name="T24" fmla="*/ 327 w 348"/>
              <a:gd name="T25" fmla="*/ 174 h 348"/>
              <a:gd name="T26" fmla="*/ 174 w 348"/>
              <a:gd name="T27" fmla="*/ 328 h 348"/>
              <a:gd name="T28" fmla="*/ 113 w 348"/>
              <a:gd name="T29" fmla="*/ 165 h 348"/>
              <a:gd name="T30" fmla="*/ 142 w 348"/>
              <a:gd name="T31" fmla="*/ 146 h 348"/>
              <a:gd name="T32" fmla="*/ 135 w 348"/>
              <a:gd name="T33" fmla="*/ 112 h 348"/>
              <a:gd name="T34" fmla="*/ 113 w 348"/>
              <a:gd name="T35" fmla="*/ 103 h 348"/>
              <a:gd name="T36" fmla="*/ 101 w 348"/>
              <a:gd name="T37" fmla="*/ 105 h 348"/>
              <a:gd name="T38" fmla="*/ 82 w 348"/>
              <a:gd name="T39" fmla="*/ 134 h 348"/>
              <a:gd name="T40" fmla="*/ 113 w 348"/>
              <a:gd name="T41" fmla="*/ 165 h 348"/>
              <a:gd name="T42" fmla="*/ 113 w 348"/>
              <a:gd name="T43" fmla="*/ 124 h 348"/>
              <a:gd name="T44" fmla="*/ 120 w 348"/>
              <a:gd name="T45" fmla="*/ 141 h 348"/>
              <a:gd name="T46" fmla="*/ 113 w 348"/>
              <a:gd name="T47" fmla="*/ 144 h 348"/>
              <a:gd name="T48" fmla="*/ 103 w 348"/>
              <a:gd name="T49" fmla="*/ 134 h 348"/>
              <a:gd name="T50" fmla="*/ 113 w 348"/>
              <a:gd name="T51" fmla="*/ 124 h 348"/>
              <a:gd name="T52" fmla="*/ 235 w 348"/>
              <a:gd name="T53" fmla="*/ 103 h 348"/>
              <a:gd name="T54" fmla="*/ 206 w 348"/>
              <a:gd name="T55" fmla="*/ 122 h 348"/>
              <a:gd name="T56" fmla="*/ 213 w 348"/>
              <a:gd name="T57" fmla="*/ 156 h 348"/>
              <a:gd name="T58" fmla="*/ 235 w 348"/>
              <a:gd name="T59" fmla="*/ 165 h 348"/>
              <a:gd name="T60" fmla="*/ 246 w 348"/>
              <a:gd name="T61" fmla="*/ 163 h 348"/>
              <a:gd name="T62" fmla="*/ 265 w 348"/>
              <a:gd name="T63" fmla="*/ 134 h 348"/>
              <a:gd name="T64" fmla="*/ 235 w 348"/>
              <a:gd name="T65" fmla="*/ 103 h 348"/>
              <a:gd name="T66" fmla="*/ 235 w 348"/>
              <a:gd name="T67" fmla="*/ 144 h 348"/>
              <a:gd name="T68" fmla="*/ 227 w 348"/>
              <a:gd name="T69" fmla="*/ 127 h 348"/>
              <a:gd name="T70" fmla="*/ 235 w 348"/>
              <a:gd name="T71" fmla="*/ 124 h 348"/>
              <a:gd name="T72" fmla="*/ 245 w 348"/>
              <a:gd name="T73" fmla="*/ 134 h 348"/>
              <a:gd name="T74" fmla="*/ 235 w 348"/>
              <a:gd name="T75" fmla="*/ 144 h 348"/>
              <a:gd name="T76" fmla="*/ 174 w 348"/>
              <a:gd name="T77" fmla="*/ 185 h 348"/>
              <a:gd name="T78" fmla="*/ 174 w 348"/>
              <a:gd name="T79" fmla="*/ 185 h 348"/>
              <a:gd name="T80" fmla="*/ 86 w 348"/>
              <a:gd name="T81" fmla="*/ 253 h 348"/>
              <a:gd name="T82" fmla="*/ 93 w 348"/>
              <a:gd name="T83" fmla="*/ 265 h 348"/>
              <a:gd name="T84" fmla="*/ 96 w 348"/>
              <a:gd name="T85" fmla="*/ 266 h 348"/>
              <a:gd name="T86" fmla="*/ 106 w 348"/>
              <a:gd name="T87" fmla="*/ 258 h 348"/>
              <a:gd name="T88" fmla="*/ 174 w 348"/>
              <a:gd name="T89" fmla="*/ 205 h 348"/>
              <a:gd name="T90" fmla="*/ 242 w 348"/>
              <a:gd name="T91" fmla="*/ 258 h 348"/>
              <a:gd name="T92" fmla="*/ 252 w 348"/>
              <a:gd name="T93" fmla="*/ 266 h 348"/>
              <a:gd name="T94" fmla="*/ 254 w 348"/>
              <a:gd name="T95" fmla="*/ 265 h 348"/>
              <a:gd name="T96" fmla="*/ 262 w 348"/>
              <a:gd name="T97" fmla="*/ 253 h 348"/>
              <a:gd name="T98" fmla="*/ 174 w 348"/>
              <a:gd name="T99" fmla="*/ 18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48" h="348">
                <a:moveTo>
                  <a:pt x="297" y="51"/>
                </a:moveTo>
                <a:cubicBezTo>
                  <a:pt x="264" y="18"/>
                  <a:pt x="220" y="0"/>
                  <a:pt x="174" y="0"/>
                </a:cubicBezTo>
                <a:cubicBezTo>
                  <a:pt x="128" y="0"/>
                  <a:pt x="84" y="18"/>
                  <a:pt x="51" y="51"/>
                </a:cubicBezTo>
                <a:cubicBezTo>
                  <a:pt x="18" y="84"/>
                  <a:pt x="0" y="128"/>
                  <a:pt x="0" y="174"/>
                </a:cubicBezTo>
                <a:cubicBezTo>
                  <a:pt x="0" y="220"/>
                  <a:pt x="18" y="264"/>
                  <a:pt x="51" y="297"/>
                </a:cubicBezTo>
                <a:cubicBezTo>
                  <a:pt x="84" y="330"/>
                  <a:pt x="128" y="348"/>
                  <a:pt x="174" y="348"/>
                </a:cubicBezTo>
                <a:cubicBezTo>
                  <a:pt x="220" y="348"/>
                  <a:pt x="264" y="330"/>
                  <a:pt x="297" y="297"/>
                </a:cubicBezTo>
                <a:cubicBezTo>
                  <a:pt x="330" y="264"/>
                  <a:pt x="348" y="220"/>
                  <a:pt x="348" y="174"/>
                </a:cubicBezTo>
                <a:cubicBezTo>
                  <a:pt x="348" y="128"/>
                  <a:pt x="330" y="84"/>
                  <a:pt x="297" y="51"/>
                </a:cubicBezTo>
                <a:close/>
                <a:moveTo>
                  <a:pt x="174" y="328"/>
                </a:moveTo>
                <a:cubicBezTo>
                  <a:pt x="89" y="328"/>
                  <a:pt x="20" y="259"/>
                  <a:pt x="20" y="174"/>
                </a:cubicBezTo>
                <a:cubicBezTo>
                  <a:pt x="20" y="89"/>
                  <a:pt x="89" y="20"/>
                  <a:pt x="174" y="20"/>
                </a:cubicBezTo>
                <a:cubicBezTo>
                  <a:pt x="259" y="20"/>
                  <a:pt x="327" y="89"/>
                  <a:pt x="327" y="174"/>
                </a:cubicBezTo>
                <a:cubicBezTo>
                  <a:pt x="327" y="259"/>
                  <a:pt x="259" y="328"/>
                  <a:pt x="174" y="328"/>
                </a:cubicBezTo>
                <a:close/>
                <a:moveTo>
                  <a:pt x="113" y="165"/>
                </a:moveTo>
                <a:cubicBezTo>
                  <a:pt x="126" y="165"/>
                  <a:pt x="137" y="157"/>
                  <a:pt x="142" y="146"/>
                </a:cubicBezTo>
                <a:cubicBezTo>
                  <a:pt x="146" y="134"/>
                  <a:pt x="144" y="121"/>
                  <a:pt x="135" y="112"/>
                </a:cubicBezTo>
                <a:cubicBezTo>
                  <a:pt x="129" y="106"/>
                  <a:pt x="121" y="103"/>
                  <a:pt x="113" y="103"/>
                </a:cubicBezTo>
                <a:cubicBezTo>
                  <a:pt x="109" y="103"/>
                  <a:pt x="105" y="104"/>
                  <a:pt x="101" y="105"/>
                </a:cubicBezTo>
                <a:cubicBezTo>
                  <a:pt x="90" y="110"/>
                  <a:pt x="82" y="121"/>
                  <a:pt x="82" y="134"/>
                </a:cubicBezTo>
                <a:cubicBezTo>
                  <a:pt x="82" y="151"/>
                  <a:pt x="96" y="165"/>
                  <a:pt x="113" y="165"/>
                </a:cubicBezTo>
                <a:close/>
                <a:moveTo>
                  <a:pt x="113" y="124"/>
                </a:moveTo>
                <a:cubicBezTo>
                  <a:pt x="122" y="124"/>
                  <a:pt x="127" y="135"/>
                  <a:pt x="120" y="141"/>
                </a:cubicBezTo>
                <a:cubicBezTo>
                  <a:pt x="118" y="143"/>
                  <a:pt x="116" y="144"/>
                  <a:pt x="113" y="144"/>
                </a:cubicBezTo>
                <a:cubicBezTo>
                  <a:pt x="108" y="144"/>
                  <a:pt x="103" y="140"/>
                  <a:pt x="103" y="134"/>
                </a:cubicBezTo>
                <a:cubicBezTo>
                  <a:pt x="103" y="128"/>
                  <a:pt x="107" y="124"/>
                  <a:pt x="113" y="124"/>
                </a:cubicBezTo>
                <a:close/>
                <a:moveTo>
                  <a:pt x="235" y="103"/>
                </a:moveTo>
                <a:cubicBezTo>
                  <a:pt x="222" y="103"/>
                  <a:pt x="211" y="111"/>
                  <a:pt x="206" y="122"/>
                </a:cubicBezTo>
                <a:cubicBezTo>
                  <a:pt x="201" y="134"/>
                  <a:pt x="204" y="147"/>
                  <a:pt x="213" y="156"/>
                </a:cubicBezTo>
                <a:cubicBezTo>
                  <a:pt x="219" y="162"/>
                  <a:pt x="227" y="165"/>
                  <a:pt x="235" y="165"/>
                </a:cubicBezTo>
                <a:cubicBezTo>
                  <a:pt x="239" y="165"/>
                  <a:pt x="243" y="164"/>
                  <a:pt x="246" y="163"/>
                </a:cubicBezTo>
                <a:cubicBezTo>
                  <a:pt x="258" y="158"/>
                  <a:pt x="265" y="146"/>
                  <a:pt x="265" y="134"/>
                </a:cubicBezTo>
                <a:cubicBezTo>
                  <a:pt x="265" y="117"/>
                  <a:pt x="252" y="103"/>
                  <a:pt x="235" y="103"/>
                </a:cubicBezTo>
                <a:close/>
                <a:moveTo>
                  <a:pt x="235" y="144"/>
                </a:moveTo>
                <a:cubicBezTo>
                  <a:pt x="225" y="144"/>
                  <a:pt x="221" y="133"/>
                  <a:pt x="227" y="127"/>
                </a:cubicBezTo>
                <a:cubicBezTo>
                  <a:pt x="229" y="125"/>
                  <a:pt x="232" y="124"/>
                  <a:pt x="235" y="124"/>
                </a:cubicBezTo>
                <a:cubicBezTo>
                  <a:pt x="240" y="124"/>
                  <a:pt x="245" y="128"/>
                  <a:pt x="245" y="134"/>
                </a:cubicBezTo>
                <a:cubicBezTo>
                  <a:pt x="245" y="140"/>
                  <a:pt x="240" y="144"/>
                  <a:pt x="235" y="144"/>
                </a:cubicBezTo>
                <a:close/>
                <a:moveTo>
                  <a:pt x="174" y="185"/>
                </a:moveTo>
                <a:cubicBezTo>
                  <a:pt x="174" y="185"/>
                  <a:pt x="174" y="185"/>
                  <a:pt x="174" y="185"/>
                </a:cubicBezTo>
                <a:cubicBezTo>
                  <a:pt x="132" y="185"/>
                  <a:pt x="96" y="213"/>
                  <a:pt x="86" y="253"/>
                </a:cubicBezTo>
                <a:cubicBezTo>
                  <a:pt x="85" y="258"/>
                  <a:pt x="88" y="264"/>
                  <a:pt x="93" y="265"/>
                </a:cubicBezTo>
                <a:cubicBezTo>
                  <a:pt x="94" y="266"/>
                  <a:pt x="95" y="266"/>
                  <a:pt x="96" y="266"/>
                </a:cubicBezTo>
                <a:cubicBezTo>
                  <a:pt x="100" y="266"/>
                  <a:pt x="104" y="263"/>
                  <a:pt x="106" y="258"/>
                </a:cubicBezTo>
                <a:cubicBezTo>
                  <a:pt x="114" y="227"/>
                  <a:pt x="142" y="205"/>
                  <a:pt x="174" y="205"/>
                </a:cubicBezTo>
                <a:cubicBezTo>
                  <a:pt x="206" y="205"/>
                  <a:pt x="234" y="227"/>
                  <a:pt x="242" y="258"/>
                </a:cubicBezTo>
                <a:cubicBezTo>
                  <a:pt x="243" y="263"/>
                  <a:pt x="248" y="266"/>
                  <a:pt x="252" y="266"/>
                </a:cubicBezTo>
                <a:cubicBezTo>
                  <a:pt x="253" y="266"/>
                  <a:pt x="254" y="266"/>
                  <a:pt x="254" y="265"/>
                </a:cubicBezTo>
                <a:cubicBezTo>
                  <a:pt x="260" y="264"/>
                  <a:pt x="263" y="258"/>
                  <a:pt x="262" y="253"/>
                </a:cubicBezTo>
                <a:cubicBezTo>
                  <a:pt x="251" y="213"/>
                  <a:pt x="215" y="185"/>
                  <a:pt x="174" y="1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72" name="Freeform 75">
            <a:extLst>
              <a:ext uri="{FF2B5EF4-FFF2-40B4-BE49-F238E27FC236}">
                <a16:creationId xmlns:a16="http://schemas.microsoft.com/office/drawing/2014/main" id="{ABC5926F-2265-C193-5F29-37577A7D3A6B}"/>
              </a:ext>
            </a:extLst>
          </p:cNvPr>
          <p:cNvSpPr>
            <a:spLocks noEditPoints="1"/>
          </p:cNvSpPr>
          <p:nvPr/>
        </p:nvSpPr>
        <p:spPr bwMode="auto">
          <a:xfrm>
            <a:off x="4046654" y="4711573"/>
            <a:ext cx="235458" cy="264795"/>
          </a:xfrm>
          <a:custGeom>
            <a:avLst/>
            <a:gdLst>
              <a:gd name="T0" fmla="*/ 288 w 309"/>
              <a:gd name="T1" fmla="*/ 23 h 348"/>
              <a:gd name="T2" fmla="*/ 288 w 309"/>
              <a:gd name="T3" fmla="*/ 62 h 348"/>
              <a:gd name="T4" fmla="*/ 101 w 309"/>
              <a:gd name="T5" fmla="*/ 106 h 348"/>
              <a:gd name="T6" fmla="*/ 101 w 309"/>
              <a:gd name="T7" fmla="*/ 67 h 348"/>
              <a:gd name="T8" fmla="*/ 288 w 309"/>
              <a:gd name="T9" fmla="*/ 23 h 348"/>
              <a:gd name="T10" fmla="*/ 288 w 309"/>
              <a:gd name="T11" fmla="*/ 23 h 348"/>
              <a:gd name="T12" fmla="*/ 261 w 309"/>
              <a:gd name="T13" fmla="*/ 224 h 348"/>
              <a:gd name="T14" fmla="*/ 271 w 309"/>
              <a:gd name="T15" fmla="*/ 226 h 348"/>
              <a:gd name="T16" fmla="*/ 288 w 309"/>
              <a:gd name="T17" fmla="*/ 251 h 348"/>
              <a:gd name="T18" fmla="*/ 261 w 309"/>
              <a:gd name="T19" fmla="*/ 279 h 348"/>
              <a:gd name="T20" fmla="*/ 235 w 309"/>
              <a:gd name="T21" fmla="*/ 262 h 348"/>
              <a:gd name="T22" fmla="*/ 241 w 309"/>
              <a:gd name="T23" fmla="*/ 232 h 348"/>
              <a:gd name="T24" fmla="*/ 261 w 309"/>
              <a:gd name="T25" fmla="*/ 224 h 348"/>
              <a:gd name="T26" fmla="*/ 53 w 309"/>
              <a:gd name="T27" fmla="*/ 272 h 348"/>
              <a:gd name="T28" fmla="*/ 63 w 309"/>
              <a:gd name="T29" fmla="*/ 274 h 348"/>
              <a:gd name="T30" fmla="*/ 80 w 309"/>
              <a:gd name="T31" fmla="*/ 300 h 348"/>
              <a:gd name="T32" fmla="*/ 53 w 309"/>
              <a:gd name="T33" fmla="*/ 328 h 348"/>
              <a:gd name="T34" fmla="*/ 27 w 309"/>
              <a:gd name="T35" fmla="*/ 310 h 348"/>
              <a:gd name="T36" fmla="*/ 33 w 309"/>
              <a:gd name="T37" fmla="*/ 280 h 348"/>
              <a:gd name="T38" fmla="*/ 53 w 309"/>
              <a:gd name="T39" fmla="*/ 272 h 348"/>
              <a:gd name="T40" fmla="*/ 299 w 309"/>
              <a:gd name="T41" fmla="*/ 0 h 348"/>
              <a:gd name="T42" fmla="*/ 296 w 309"/>
              <a:gd name="T43" fmla="*/ 0 h 348"/>
              <a:gd name="T44" fmla="*/ 88 w 309"/>
              <a:gd name="T45" fmla="*/ 49 h 348"/>
              <a:gd name="T46" fmla="*/ 80 w 309"/>
              <a:gd name="T47" fmla="*/ 59 h 348"/>
              <a:gd name="T48" fmla="*/ 80 w 309"/>
              <a:gd name="T49" fmla="*/ 261 h 348"/>
              <a:gd name="T50" fmla="*/ 53 w 309"/>
              <a:gd name="T51" fmla="*/ 252 h 348"/>
              <a:gd name="T52" fmla="*/ 21 w 309"/>
              <a:gd name="T53" fmla="*/ 264 h 348"/>
              <a:gd name="T54" fmla="*/ 10 w 309"/>
              <a:gd name="T55" fmla="*/ 322 h 348"/>
              <a:gd name="T56" fmla="*/ 53 w 309"/>
              <a:gd name="T57" fmla="*/ 348 h 348"/>
              <a:gd name="T58" fmla="*/ 64 w 309"/>
              <a:gd name="T59" fmla="*/ 347 h 348"/>
              <a:gd name="T60" fmla="*/ 101 w 309"/>
              <a:gd name="T61" fmla="*/ 300 h 348"/>
              <a:gd name="T62" fmla="*/ 101 w 309"/>
              <a:gd name="T63" fmla="*/ 127 h 348"/>
              <a:gd name="T64" fmla="*/ 288 w 309"/>
              <a:gd name="T65" fmla="*/ 84 h 348"/>
              <a:gd name="T66" fmla="*/ 288 w 309"/>
              <a:gd name="T67" fmla="*/ 212 h 348"/>
              <a:gd name="T68" fmla="*/ 261 w 309"/>
              <a:gd name="T69" fmla="*/ 203 h 348"/>
              <a:gd name="T70" fmla="*/ 216 w 309"/>
              <a:gd name="T71" fmla="*/ 233 h 348"/>
              <a:gd name="T72" fmla="*/ 227 w 309"/>
              <a:gd name="T73" fmla="*/ 285 h 348"/>
              <a:gd name="T74" fmla="*/ 261 w 309"/>
              <a:gd name="T75" fmla="*/ 299 h 348"/>
              <a:gd name="T76" fmla="*/ 279 w 309"/>
              <a:gd name="T77" fmla="*/ 296 h 348"/>
              <a:gd name="T78" fmla="*/ 309 w 309"/>
              <a:gd name="T79" fmla="*/ 251 h 348"/>
              <a:gd name="T80" fmla="*/ 309 w 309"/>
              <a:gd name="T81" fmla="*/ 10 h 348"/>
              <a:gd name="T82" fmla="*/ 299 w 309"/>
              <a:gd name="T8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09" h="348">
                <a:moveTo>
                  <a:pt x="288" y="23"/>
                </a:moveTo>
                <a:cubicBezTo>
                  <a:pt x="288" y="62"/>
                  <a:pt x="288" y="62"/>
                  <a:pt x="288" y="62"/>
                </a:cubicBezTo>
                <a:cubicBezTo>
                  <a:pt x="101" y="106"/>
                  <a:pt x="101" y="106"/>
                  <a:pt x="101" y="106"/>
                </a:cubicBezTo>
                <a:cubicBezTo>
                  <a:pt x="101" y="67"/>
                  <a:pt x="101" y="67"/>
                  <a:pt x="101" y="67"/>
                </a:cubicBezTo>
                <a:cubicBezTo>
                  <a:pt x="288" y="23"/>
                  <a:pt x="288" y="23"/>
                  <a:pt x="288" y="23"/>
                </a:cubicBezTo>
                <a:cubicBezTo>
                  <a:pt x="288" y="23"/>
                  <a:pt x="288" y="23"/>
                  <a:pt x="288" y="23"/>
                </a:cubicBezTo>
                <a:close/>
                <a:moveTo>
                  <a:pt x="261" y="224"/>
                </a:moveTo>
                <a:cubicBezTo>
                  <a:pt x="264" y="224"/>
                  <a:pt x="268" y="224"/>
                  <a:pt x="271" y="226"/>
                </a:cubicBezTo>
                <a:cubicBezTo>
                  <a:pt x="282" y="230"/>
                  <a:pt x="288" y="240"/>
                  <a:pt x="288" y="251"/>
                </a:cubicBezTo>
                <a:cubicBezTo>
                  <a:pt x="288" y="267"/>
                  <a:pt x="276" y="279"/>
                  <a:pt x="261" y="279"/>
                </a:cubicBezTo>
                <a:cubicBezTo>
                  <a:pt x="249" y="279"/>
                  <a:pt x="239" y="272"/>
                  <a:pt x="235" y="262"/>
                </a:cubicBezTo>
                <a:cubicBezTo>
                  <a:pt x="231" y="252"/>
                  <a:pt x="233" y="240"/>
                  <a:pt x="241" y="232"/>
                </a:cubicBezTo>
                <a:cubicBezTo>
                  <a:pt x="246" y="226"/>
                  <a:pt x="253" y="224"/>
                  <a:pt x="261" y="224"/>
                </a:cubicBezTo>
                <a:close/>
                <a:moveTo>
                  <a:pt x="53" y="272"/>
                </a:moveTo>
                <a:cubicBezTo>
                  <a:pt x="56" y="272"/>
                  <a:pt x="60" y="273"/>
                  <a:pt x="63" y="274"/>
                </a:cubicBezTo>
                <a:cubicBezTo>
                  <a:pt x="74" y="279"/>
                  <a:pt x="80" y="289"/>
                  <a:pt x="80" y="300"/>
                </a:cubicBezTo>
                <a:cubicBezTo>
                  <a:pt x="80" y="315"/>
                  <a:pt x="68" y="328"/>
                  <a:pt x="53" y="328"/>
                </a:cubicBezTo>
                <a:cubicBezTo>
                  <a:pt x="42" y="328"/>
                  <a:pt x="31" y="321"/>
                  <a:pt x="27" y="310"/>
                </a:cubicBezTo>
                <a:cubicBezTo>
                  <a:pt x="23" y="300"/>
                  <a:pt x="25" y="288"/>
                  <a:pt x="33" y="280"/>
                </a:cubicBezTo>
                <a:cubicBezTo>
                  <a:pt x="38" y="275"/>
                  <a:pt x="46" y="272"/>
                  <a:pt x="53" y="272"/>
                </a:cubicBezTo>
                <a:close/>
                <a:moveTo>
                  <a:pt x="299" y="0"/>
                </a:moveTo>
                <a:cubicBezTo>
                  <a:pt x="298" y="0"/>
                  <a:pt x="297" y="0"/>
                  <a:pt x="296" y="0"/>
                </a:cubicBezTo>
                <a:cubicBezTo>
                  <a:pt x="88" y="49"/>
                  <a:pt x="88" y="49"/>
                  <a:pt x="88" y="49"/>
                </a:cubicBezTo>
                <a:cubicBezTo>
                  <a:pt x="84" y="50"/>
                  <a:pt x="80" y="54"/>
                  <a:pt x="80" y="59"/>
                </a:cubicBezTo>
                <a:cubicBezTo>
                  <a:pt x="80" y="261"/>
                  <a:pt x="80" y="261"/>
                  <a:pt x="80" y="261"/>
                </a:cubicBezTo>
                <a:cubicBezTo>
                  <a:pt x="72" y="255"/>
                  <a:pt x="62" y="252"/>
                  <a:pt x="53" y="252"/>
                </a:cubicBezTo>
                <a:cubicBezTo>
                  <a:pt x="41" y="252"/>
                  <a:pt x="30" y="256"/>
                  <a:pt x="21" y="264"/>
                </a:cubicBezTo>
                <a:cubicBezTo>
                  <a:pt x="4" y="278"/>
                  <a:pt x="0" y="302"/>
                  <a:pt x="10" y="322"/>
                </a:cubicBezTo>
                <a:cubicBezTo>
                  <a:pt x="18" y="338"/>
                  <a:pt x="35" y="348"/>
                  <a:pt x="53" y="348"/>
                </a:cubicBezTo>
                <a:cubicBezTo>
                  <a:pt x="57" y="348"/>
                  <a:pt x="60" y="348"/>
                  <a:pt x="64" y="347"/>
                </a:cubicBezTo>
                <a:cubicBezTo>
                  <a:pt x="86" y="341"/>
                  <a:pt x="101" y="322"/>
                  <a:pt x="101" y="300"/>
                </a:cubicBezTo>
                <a:cubicBezTo>
                  <a:pt x="101" y="127"/>
                  <a:pt x="101" y="127"/>
                  <a:pt x="101" y="127"/>
                </a:cubicBezTo>
                <a:cubicBezTo>
                  <a:pt x="288" y="84"/>
                  <a:pt x="288" y="84"/>
                  <a:pt x="288" y="84"/>
                </a:cubicBezTo>
                <a:cubicBezTo>
                  <a:pt x="288" y="212"/>
                  <a:pt x="288" y="212"/>
                  <a:pt x="288" y="212"/>
                </a:cubicBezTo>
                <a:cubicBezTo>
                  <a:pt x="280" y="206"/>
                  <a:pt x="270" y="203"/>
                  <a:pt x="261" y="203"/>
                </a:cubicBezTo>
                <a:cubicBezTo>
                  <a:pt x="241" y="203"/>
                  <a:pt x="224" y="215"/>
                  <a:pt x="216" y="233"/>
                </a:cubicBezTo>
                <a:cubicBezTo>
                  <a:pt x="209" y="251"/>
                  <a:pt x="213" y="272"/>
                  <a:pt x="227" y="285"/>
                </a:cubicBezTo>
                <a:cubicBezTo>
                  <a:pt x="236" y="295"/>
                  <a:pt x="248" y="299"/>
                  <a:pt x="261" y="299"/>
                </a:cubicBezTo>
                <a:cubicBezTo>
                  <a:pt x="267" y="299"/>
                  <a:pt x="273" y="298"/>
                  <a:pt x="279" y="296"/>
                </a:cubicBezTo>
                <a:cubicBezTo>
                  <a:pt x="297" y="288"/>
                  <a:pt x="309" y="271"/>
                  <a:pt x="309" y="251"/>
                </a:cubicBezTo>
                <a:cubicBezTo>
                  <a:pt x="309" y="10"/>
                  <a:pt x="309" y="10"/>
                  <a:pt x="309" y="10"/>
                </a:cubicBezTo>
                <a:cubicBezTo>
                  <a:pt x="309" y="4"/>
                  <a:pt x="304" y="0"/>
                  <a:pt x="29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73" name="Freeform 76">
            <a:extLst>
              <a:ext uri="{FF2B5EF4-FFF2-40B4-BE49-F238E27FC236}">
                <a16:creationId xmlns:a16="http://schemas.microsoft.com/office/drawing/2014/main" id="{1079A7CE-8EF5-322D-02C4-76F98F6A6333}"/>
              </a:ext>
            </a:extLst>
          </p:cNvPr>
          <p:cNvSpPr>
            <a:spLocks noEditPoints="1"/>
          </p:cNvSpPr>
          <p:nvPr/>
        </p:nvSpPr>
        <p:spPr bwMode="auto">
          <a:xfrm>
            <a:off x="2372921" y="4711573"/>
            <a:ext cx="236220" cy="264795"/>
          </a:xfrm>
          <a:custGeom>
            <a:avLst/>
            <a:gdLst>
              <a:gd name="T0" fmla="*/ 155 w 310"/>
              <a:gd name="T1" fmla="*/ 0 h 348"/>
              <a:gd name="T2" fmla="*/ 0 w 310"/>
              <a:gd name="T3" fmla="*/ 217 h 348"/>
              <a:gd name="T4" fmla="*/ 54 w 310"/>
              <a:gd name="T5" fmla="*/ 292 h 348"/>
              <a:gd name="T6" fmla="*/ 64 w 310"/>
              <a:gd name="T7" fmla="*/ 348 h 348"/>
              <a:gd name="T8" fmla="*/ 257 w 310"/>
              <a:gd name="T9" fmla="*/ 338 h 348"/>
              <a:gd name="T10" fmla="*/ 288 w 310"/>
              <a:gd name="T11" fmla="*/ 266 h 348"/>
              <a:gd name="T12" fmla="*/ 310 w 310"/>
              <a:gd name="T13" fmla="*/ 155 h 348"/>
              <a:gd name="T14" fmla="*/ 289 w 310"/>
              <a:gd name="T15" fmla="*/ 217 h 348"/>
              <a:gd name="T16" fmla="*/ 239 w 310"/>
              <a:gd name="T17" fmla="*/ 280 h 348"/>
              <a:gd name="T18" fmla="*/ 236 w 310"/>
              <a:gd name="T19" fmla="*/ 327 h 348"/>
              <a:gd name="T20" fmla="*/ 209 w 310"/>
              <a:gd name="T21" fmla="*/ 302 h 348"/>
              <a:gd name="T22" fmla="*/ 188 w 310"/>
              <a:gd name="T23" fmla="*/ 302 h 348"/>
              <a:gd name="T24" fmla="*/ 166 w 310"/>
              <a:gd name="T25" fmla="*/ 327 h 348"/>
              <a:gd name="T26" fmla="*/ 155 w 310"/>
              <a:gd name="T27" fmla="*/ 292 h 348"/>
              <a:gd name="T28" fmla="*/ 145 w 310"/>
              <a:gd name="T29" fmla="*/ 327 h 348"/>
              <a:gd name="T30" fmla="*/ 123 w 310"/>
              <a:gd name="T31" fmla="*/ 302 h 348"/>
              <a:gd name="T32" fmla="*/ 102 w 310"/>
              <a:gd name="T33" fmla="*/ 302 h 348"/>
              <a:gd name="T34" fmla="*/ 75 w 310"/>
              <a:gd name="T35" fmla="*/ 327 h 348"/>
              <a:gd name="T36" fmla="*/ 71 w 310"/>
              <a:gd name="T37" fmla="*/ 280 h 348"/>
              <a:gd name="T38" fmla="*/ 21 w 310"/>
              <a:gd name="T39" fmla="*/ 217 h 348"/>
              <a:gd name="T40" fmla="*/ 155 w 310"/>
              <a:gd name="T41" fmla="*/ 21 h 348"/>
              <a:gd name="T42" fmla="*/ 289 w 310"/>
              <a:gd name="T43" fmla="*/ 155 h 348"/>
              <a:gd name="T44" fmla="*/ 165 w 310"/>
              <a:gd name="T45" fmla="*/ 202 h 348"/>
              <a:gd name="T46" fmla="*/ 146 w 310"/>
              <a:gd name="T47" fmla="*/ 202 h 348"/>
              <a:gd name="T48" fmla="*/ 125 w 310"/>
              <a:gd name="T49" fmla="*/ 256 h 348"/>
              <a:gd name="T50" fmla="*/ 140 w 310"/>
              <a:gd name="T51" fmla="*/ 253 h 348"/>
              <a:gd name="T52" fmla="*/ 171 w 310"/>
              <a:gd name="T53" fmla="*/ 253 h 348"/>
              <a:gd name="T54" fmla="*/ 185 w 310"/>
              <a:gd name="T55" fmla="*/ 256 h 348"/>
              <a:gd name="T56" fmla="*/ 165 w 310"/>
              <a:gd name="T57" fmla="*/ 202 h 348"/>
              <a:gd name="T58" fmla="*/ 85 w 310"/>
              <a:gd name="T59" fmla="*/ 121 h 348"/>
              <a:gd name="T60" fmla="*/ 40 w 310"/>
              <a:gd name="T61" fmla="*/ 164 h 348"/>
              <a:gd name="T62" fmla="*/ 79 w 310"/>
              <a:gd name="T63" fmla="*/ 208 h 348"/>
              <a:gd name="T64" fmla="*/ 116 w 310"/>
              <a:gd name="T65" fmla="*/ 193 h 348"/>
              <a:gd name="T66" fmla="*/ 101 w 310"/>
              <a:gd name="T67" fmla="*/ 179 h 348"/>
              <a:gd name="T68" fmla="*/ 65 w 310"/>
              <a:gd name="T69" fmla="*/ 183 h 348"/>
              <a:gd name="T70" fmla="*/ 70 w 310"/>
              <a:gd name="T71" fmla="*/ 148 h 348"/>
              <a:gd name="T72" fmla="*/ 101 w 310"/>
              <a:gd name="T73" fmla="*/ 148 h 348"/>
              <a:gd name="T74" fmla="*/ 195 w 310"/>
              <a:gd name="T75" fmla="*/ 133 h 348"/>
              <a:gd name="T76" fmla="*/ 227 w 310"/>
              <a:gd name="T77" fmla="*/ 208 h 348"/>
              <a:gd name="T78" fmla="*/ 261 w 310"/>
              <a:gd name="T79" fmla="*/ 198 h 348"/>
              <a:gd name="T80" fmla="*/ 256 w 310"/>
              <a:gd name="T81" fmla="*/ 133 h 348"/>
              <a:gd name="T82" fmla="*/ 195 w 310"/>
              <a:gd name="T83" fmla="*/ 133 h 348"/>
              <a:gd name="T84" fmla="*/ 246 w 310"/>
              <a:gd name="T85" fmla="*/ 183 h 348"/>
              <a:gd name="T86" fmla="*/ 210 w 310"/>
              <a:gd name="T87" fmla="*/ 179 h 348"/>
              <a:gd name="T88" fmla="*/ 226 w 310"/>
              <a:gd name="T89" fmla="*/ 142 h 348"/>
              <a:gd name="T90" fmla="*/ 250 w 310"/>
              <a:gd name="T91" fmla="*/ 16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10" h="348">
                <a:moveTo>
                  <a:pt x="155" y="0"/>
                </a:moveTo>
                <a:cubicBezTo>
                  <a:pt x="155" y="0"/>
                  <a:pt x="155" y="0"/>
                  <a:pt x="155" y="0"/>
                </a:cubicBezTo>
                <a:cubicBezTo>
                  <a:pt x="70" y="0"/>
                  <a:pt x="0" y="70"/>
                  <a:pt x="0" y="156"/>
                </a:cubicBezTo>
                <a:cubicBezTo>
                  <a:pt x="0" y="217"/>
                  <a:pt x="0" y="217"/>
                  <a:pt x="0" y="217"/>
                </a:cubicBezTo>
                <a:cubicBezTo>
                  <a:pt x="0" y="235"/>
                  <a:pt x="9" y="253"/>
                  <a:pt x="23" y="266"/>
                </a:cubicBezTo>
                <a:cubicBezTo>
                  <a:pt x="54" y="292"/>
                  <a:pt x="54" y="292"/>
                  <a:pt x="54" y="292"/>
                </a:cubicBezTo>
                <a:cubicBezTo>
                  <a:pt x="54" y="338"/>
                  <a:pt x="54" y="338"/>
                  <a:pt x="54" y="338"/>
                </a:cubicBezTo>
                <a:cubicBezTo>
                  <a:pt x="54" y="343"/>
                  <a:pt x="59" y="348"/>
                  <a:pt x="64" y="348"/>
                </a:cubicBezTo>
                <a:cubicBezTo>
                  <a:pt x="246" y="348"/>
                  <a:pt x="246" y="348"/>
                  <a:pt x="246" y="348"/>
                </a:cubicBezTo>
                <a:cubicBezTo>
                  <a:pt x="252" y="348"/>
                  <a:pt x="257" y="343"/>
                  <a:pt x="257" y="338"/>
                </a:cubicBezTo>
                <a:cubicBezTo>
                  <a:pt x="257" y="292"/>
                  <a:pt x="257" y="292"/>
                  <a:pt x="257" y="292"/>
                </a:cubicBezTo>
                <a:cubicBezTo>
                  <a:pt x="288" y="266"/>
                  <a:pt x="288" y="266"/>
                  <a:pt x="288" y="266"/>
                </a:cubicBezTo>
                <a:cubicBezTo>
                  <a:pt x="302" y="253"/>
                  <a:pt x="310" y="235"/>
                  <a:pt x="310" y="217"/>
                </a:cubicBezTo>
                <a:cubicBezTo>
                  <a:pt x="310" y="155"/>
                  <a:pt x="310" y="155"/>
                  <a:pt x="310" y="155"/>
                </a:cubicBezTo>
                <a:cubicBezTo>
                  <a:pt x="310" y="69"/>
                  <a:pt x="241" y="0"/>
                  <a:pt x="155" y="0"/>
                </a:cubicBezTo>
                <a:close/>
                <a:moveTo>
                  <a:pt x="289" y="217"/>
                </a:moveTo>
                <a:cubicBezTo>
                  <a:pt x="289" y="229"/>
                  <a:pt x="284" y="241"/>
                  <a:pt x="274" y="250"/>
                </a:cubicBezTo>
                <a:cubicBezTo>
                  <a:pt x="239" y="280"/>
                  <a:pt x="239" y="280"/>
                  <a:pt x="239" y="280"/>
                </a:cubicBezTo>
                <a:cubicBezTo>
                  <a:pt x="237" y="282"/>
                  <a:pt x="236" y="284"/>
                  <a:pt x="236" y="288"/>
                </a:cubicBezTo>
                <a:cubicBezTo>
                  <a:pt x="236" y="327"/>
                  <a:pt x="236" y="327"/>
                  <a:pt x="236" y="327"/>
                </a:cubicBezTo>
                <a:cubicBezTo>
                  <a:pt x="209" y="327"/>
                  <a:pt x="209" y="327"/>
                  <a:pt x="209" y="327"/>
                </a:cubicBezTo>
                <a:cubicBezTo>
                  <a:pt x="209" y="302"/>
                  <a:pt x="209" y="302"/>
                  <a:pt x="209" y="302"/>
                </a:cubicBezTo>
                <a:cubicBezTo>
                  <a:pt x="209" y="296"/>
                  <a:pt x="204" y="292"/>
                  <a:pt x="198" y="292"/>
                </a:cubicBezTo>
                <a:cubicBezTo>
                  <a:pt x="192" y="292"/>
                  <a:pt x="188" y="296"/>
                  <a:pt x="188" y="302"/>
                </a:cubicBezTo>
                <a:cubicBezTo>
                  <a:pt x="188" y="327"/>
                  <a:pt x="188" y="327"/>
                  <a:pt x="188" y="327"/>
                </a:cubicBezTo>
                <a:cubicBezTo>
                  <a:pt x="166" y="327"/>
                  <a:pt x="166" y="327"/>
                  <a:pt x="166" y="327"/>
                </a:cubicBezTo>
                <a:cubicBezTo>
                  <a:pt x="166" y="302"/>
                  <a:pt x="166" y="302"/>
                  <a:pt x="166" y="302"/>
                </a:cubicBezTo>
                <a:cubicBezTo>
                  <a:pt x="166" y="296"/>
                  <a:pt x="161" y="292"/>
                  <a:pt x="155" y="292"/>
                </a:cubicBezTo>
                <a:cubicBezTo>
                  <a:pt x="150" y="292"/>
                  <a:pt x="145" y="296"/>
                  <a:pt x="145" y="302"/>
                </a:cubicBezTo>
                <a:cubicBezTo>
                  <a:pt x="145" y="327"/>
                  <a:pt x="145" y="327"/>
                  <a:pt x="145" y="327"/>
                </a:cubicBezTo>
                <a:cubicBezTo>
                  <a:pt x="123" y="327"/>
                  <a:pt x="123" y="327"/>
                  <a:pt x="123" y="327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23" y="296"/>
                  <a:pt x="118" y="292"/>
                  <a:pt x="113" y="292"/>
                </a:cubicBezTo>
                <a:cubicBezTo>
                  <a:pt x="107" y="292"/>
                  <a:pt x="102" y="296"/>
                  <a:pt x="102" y="302"/>
                </a:cubicBezTo>
                <a:cubicBezTo>
                  <a:pt x="102" y="327"/>
                  <a:pt x="102" y="327"/>
                  <a:pt x="102" y="327"/>
                </a:cubicBezTo>
                <a:cubicBezTo>
                  <a:pt x="75" y="327"/>
                  <a:pt x="75" y="327"/>
                  <a:pt x="75" y="327"/>
                </a:cubicBezTo>
                <a:cubicBezTo>
                  <a:pt x="75" y="288"/>
                  <a:pt x="75" y="288"/>
                  <a:pt x="75" y="288"/>
                </a:cubicBezTo>
                <a:cubicBezTo>
                  <a:pt x="75" y="284"/>
                  <a:pt x="74" y="282"/>
                  <a:pt x="71" y="280"/>
                </a:cubicBezTo>
                <a:cubicBezTo>
                  <a:pt x="37" y="250"/>
                  <a:pt x="37" y="250"/>
                  <a:pt x="37" y="250"/>
                </a:cubicBezTo>
                <a:cubicBezTo>
                  <a:pt x="27" y="241"/>
                  <a:pt x="21" y="229"/>
                  <a:pt x="21" y="217"/>
                </a:cubicBezTo>
                <a:cubicBezTo>
                  <a:pt x="21" y="156"/>
                  <a:pt x="21" y="156"/>
                  <a:pt x="21" y="156"/>
                </a:cubicBezTo>
                <a:cubicBezTo>
                  <a:pt x="21" y="82"/>
                  <a:pt x="81" y="21"/>
                  <a:pt x="155" y="21"/>
                </a:cubicBezTo>
                <a:cubicBezTo>
                  <a:pt x="155" y="21"/>
                  <a:pt x="155" y="21"/>
                  <a:pt x="155" y="21"/>
                </a:cubicBezTo>
                <a:cubicBezTo>
                  <a:pt x="229" y="21"/>
                  <a:pt x="289" y="81"/>
                  <a:pt x="289" y="155"/>
                </a:cubicBezTo>
                <a:lnTo>
                  <a:pt x="289" y="217"/>
                </a:lnTo>
                <a:close/>
                <a:moveTo>
                  <a:pt x="165" y="202"/>
                </a:moveTo>
                <a:cubicBezTo>
                  <a:pt x="163" y="198"/>
                  <a:pt x="159" y="197"/>
                  <a:pt x="155" y="197"/>
                </a:cubicBezTo>
                <a:cubicBezTo>
                  <a:pt x="152" y="197"/>
                  <a:pt x="148" y="198"/>
                  <a:pt x="146" y="202"/>
                </a:cubicBezTo>
                <a:cubicBezTo>
                  <a:pt x="122" y="242"/>
                  <a:pt x="122" y="242"/>
                  <a:pt x="122" y="242"/>
                </a:cubicBezTo>
                <a:cubicBezTo>
                  <a:pt x="119" y="247"/>
                  <a:pt x="120" y="253"/>
                  <a:pt x="125" y="256"/>
                </a:cubicBezTo>
                <a:cubicBezTo>
                  <a:pt x="127" y="258"/>
                  <a:pt x="129" y="258"/>
                  <a:pt x="131" y="258"/>
                </a:cubicBezTo>
                <a:cubicBezTo>
                  <a:pt x="135" y="258"/>
                  <a:pt x="138" y="256"/>
                  <a:pt x="140" y="253"/>
                </a:cubicBezTo>
                <a:cubicBezTo>
                  <a:pt x="155" y="228"/>
                  <a:pt x="155" y="228"/>
                  <a:pt x="155" y="228"/>
                </a:cubicBezTo>
                <a:cubicBezTo>
                  <a:pt x="171" y="253"/>
                  <a:pt x="171" y="253"/>
                  <a:pt x="171" y="253"/>
                </a:cubicBezTo>
                <a:cubicBezTo>
                  <a:pt x="173" y="256"/>
                  <a:pt x="176" y="258"/>
                  <a:pt x="180" y="258"/>
                </a:cubicBezTo>
                <a:cubicBezTo>
                  <a:pt x="182" y="258"/>
                  <a:pt x="184" y="258"/>
                  <a:pt x="185" y="256"/>
                </a:cubicBezTo>
                <a:cubicBezTo>
                  <a:pt x="191" y="253"/>
                  <a:pt x="192" y="247"/>
                  <a:pt x="189" y="242"/>
                </a:cubicBezTo>
                <a:lnTo>
                  <a:pt x="165" y="202"/>
                </a:lnTo>
                <a:close/>
                <a:moveTo>
                  <a:pt x="116" y="133"/>
                </a:moveTo>
                <a:cubicBezTo>
                  <a:pt x="107" y="125"/>
                  <a:pt x="96" y="121"/>
                  <a:pt x="85" y="121"/>
                </a:cubicBezTo>
                <a:cubicBezTo>
                  <a:pt x="74" y="121"/>
                  <a:pt x="63" y="125"/>
                  <a:pt x="55" y="133"/>
                </a:cubicBezTo>
                <a:cubicBezTo>
                  <a:pt x="47" y="141"/>
                  <a:pt x="41" y="152"/>
                  <a:pt x="40" y="164"/>
                </a:cubicBezTo>
                <a:cubicBezTo>
                  <a:pt x="38" y="177"/>
                  <a:pt x="42" y="190"/>
                  <a:pt x="50" y="198"/>
                </a:cubicBezTo>
                <a:cubicBezTo>
                  <a:pt x="58" y="205"/>
                  <a:pt x="68" y="208"/>
                  <a:pt x="79" y="208"/>
                </a:cubicBezTo>
                <a:cubicBezTo>
                  <a:pt x="79" y="208"/>
                  <a:pt x="79" y="208"/>
                  <a:pt x="79" y="208"/>
                </a:cubicBezTo>
                <a:cubicBezTo>
                  <a:pt x="93" y="208"/>
                  <a:pt x="107" y="203"/>
                  <a:pt x="116" y="193"/>
                </a:cubicBezTo>
                <a:cubicBezTo>
                  <a:pt x="133" y="177"/>
                  <a:pt x="133" y="150"/>
                  <a:pt x="116" y="133"/>
                </a:cubicBezTo>
                <a:close/>
                <a:moveTo>
                  <a:pt x="101" y="179"/>
                </a:moveTo>
                <a:cubicBezTo>
                  <a:pt x="96" y="184"/>
                  <a:pt x="87" y="187"/>
                  <a:pt x="78" y="187"/>
                </a:cubicBezTo>
                <a:cubicBezTo>
                  <a:pt x="73" y="187"/>
                  <a:pt x="69" y="186"/>
                  <a:pt x="65" y="183"/>
                </a:cubicBezTo>
                <a:cubicBezTo>
                  <a:pt x="62" y="179"/>
                  <a:pt x="60" y="173"/>
                  <a:pt x="61" y="167"/>
                </a:cubicBezTo>
                <a:cubicBezTo>
                  <a:pt x="62" y="159"/>
                  <a:pt x="65" y="152"/>
                  <a:pt x="70" y="148"/>
                </a:cubicBezTo>
                <a:cubicBezTo>
                  <a:pt x="74" y="144"/>
                  <a:pt x="80" y="141"/>
                  <a:pt x="85" y="141"/>
                </a:cubicBezTo>
                <a:cubicBezTo>
                  <a:pt x="91" y="141"/>
                  <a:pt x="97" y="144"/>
                  <a:pt x="101" y="148"/>
                </a:cubicBezTo>
                <a:cubicBezTo>
                  <a:pt x="110" y="156"/>
                  <a:pt x="110" y="170"/>
                  <a:pt x="101" y="179"/>
                </a:cubicBezTo>
                <a:close/>
                <a:moveTo>
                  <a:pt x="195" y="133"/>
                </a:moveTo>
                <a:cubicBezTo>
                  <a:pt x="178" y="150"/>
                  <a:pt x="178" y="177"/>
                  <a:pt x="195" y="193"/>
                </a:cubicBezTo>
                <a:cubicBezTo>
                  <a:pt x="203" y="201"/>
                  <a:pt x="214" y="207"/>
                  <a:pt x="227" y="208"/>
                </a:cubicBezTo>
                <a:cubicBezTo>
                  <a:pt x="228" y="208"/>
                  <a:pt x="230" y="208"/>
                  <a:pt x="232" y="208"/>
                </a:cubicBezTo>
                <a:cubicBezTo>
                  <a:pt x="243" y="208"/>
                  <a:pt x="254" y="205"/>
                  <a:pt x="261" y="198"/>
                </a:cubicBezTo>
                <a:cubicBezTo>
                  <a:pt x="269" y="190"/>
                  <a:pt x="273" y="178"/>
                  <a:pt x="271" y="164"/>
                </a:cubicBezTo>
                <a:cubicBezTo>
                  <a:pt x="270" y="152"/>
                  <a:pt x="264" y="141"/>
                  <a:pt x="256" y="133"/>
                </a:cubicBezTo>
                <a:cubicBezTo>
                  <a:pt x="248" y="125"/>
                  <a:pt x="237" y="121"/>
                  <a:pt x="226" y="121"/>
                </a:cubicBezTo>
                <a:cubicBezTo>
                  <a:pt x="214" y="121"/>
                  <a:pt x="203" y="125"/>
                  <a:pt x="195" y="133"/>
                </a:cubicBezTo>
                <a:close/>
                <a:moveTo>
                  <a:pt x="250" y="167"/>
                </a:moveTo>
                <a:cubicBezTo>
                  <a:pt x="251" y="174"/>
                  <a:pt x="249" y="179"/>
                  <a:pt x="246" y="183"/>
                </a:cubicBezTo>
                <a:cubicBezTo>
                  <a:pt x="242" y="186"/>
                  <a:pt x="238" y="187"/>
                  <a:pt x="232" y="187"/>
                </a:cubicBezTo>
                <a:cubicBezTo>
                  <a:pt x="224" y="187"/>
                  <a:pt x="215" y="184"/>
                  <a:pt x="210" y="179"/>
                </a:cubicBezTo>
                <a:cubicBezTo>
                  <a:pt x="201" y="170"/>
                  <a:pt x="201" y="156"/>
                  <a:pt x="210" y="148"/>
                </a:cubicBezTo>
                <a:cubicBezTo>
                  <a:pt x="214" y="144"/>
                  <a:pt x="220" y="142"/>
                  <a:pt x="226" y="142"/>
                </a:cubicBezTo>
                <a:cubicBezTo>
                  <a:pt x="231" y="142"/>
                  <a:pt x="237" y="144"/>
                  <a:pt x="241" y="148"/>
                </a:cubicBezTo>
                <a:cubicBezTo>
                  <a:pt x="246" y="153"/>
                  <a:pt x="249" y="160"/>
                  <a:pt x="250" y="16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74" name="Freeform 77">
            <a:extLst>
              <a:ext uri="{FF2B5EF4-FFF2-40B4-BE49-F238E27FC236}">
                <a16:creationId xmlns:a16="http://schemas.microsoft.com/office/drawing/2014/main" id="{5AC32BF4-F97B-F587-EAA2-7E1A51E8DD27}"/>
              </a:ext>
            </a:extLst>
          </p:cNvPr>
          <p:cNvSpPr>
            <a:spLocks noEditPoints="1"/>
          </p:cNvSpPr>
          <p:nvPr/>
        </p:nvSpPr>
        <p:spPr bwMode="auto">
          <a:xfrm>
            <a:off x="3475154" y="4711573"/>
            <a:ext cx="265176" cy="264795"/>
          </a:xfrm>
          <a:custGeom>
            <a:avLst/>
            <a:gdLst>
              <a:gd name="T0" fmla="*/ 182 w 348"/>
              <a:gd name="T1" fmla="*/ 3 h 348"/>
              <a:gd name="T2" fmla="*/ 158 w 348"/>
              <a:gd name="T3" fmla="*/ 3 h 348"/>
              <a:gd name="T4" fmla="*/ 0 w 348"/>
              <a:gd name="T5" fmla="*/ 103 h 348"/>
              <a:gd name="T6" fmla="*/ 14 w 348"/>
              <a:gd name="T7" fmla="*/ 269 h 348"/>
              <a:gd name="T8" fmla="*/ 170 w 348"/>
              <a:gd name="T9" fmla="*/ 348 h 348"/>
              <a:gd name="T10" fmla="*/ 334 w 348"/>
              <a:gd name="T11" fmla="*/ 269 h 348"/>
              <a:gd name="T12" fmla="*/ 348 w 348"/>
              <a:gd name="T13" fmla="*/ 104 h 348"/>
              <a:gd name="T14" fmla="*/ 168 w 348"/>
              <a:gd name="T15" fmla="*/ 21 h 348"/>
              <a:gd name="T16" fmla="*/ 173 w 348"/>
              <a:gd name="T17" fmla="*/ 21 h 348"/>
              <a:gd name="T18" fmla="*/ 257 w 348"/>
              <a:gd name="T19" fmla="*/ 123 h 348"/>
              <a:gd name="T20" fmla="*/ 168 w 348"/>
              <a:gd name="T21" fmla="*/ 21 h 348"/>
              <a:gd name="T22" fmla="*/ 23 w 348"/>
              <a:gd name="T23" fmla="*/ 251 h 348"/>
              <a:gd name="T24" fmla="*/ 20 w 348"/>
              <a:gd name="T25" fmla="*/ 111 h 348"/>
              <a:gd name="T26" fmla="*/ 160 w 348"/>
              <a:gd name="T27" fmla="*/ 323 h 348"/>
              <a:gd name="T28" fmla="*/ 32 w 348"/>
              <a:gd name="T29" fmla="*/ 94 h 348"/>
              <a:gd name="T30" fmla="*/ 235 w 348"/>
              <a:gd name="T31" fmla="*/ 134 h 348"/>
              <a:gd name="T32" fmla="*/ 328 w 348"/>
              <a:gd name="T33" fmla="*/ 245 h 348"/>
              <a:gd name="T34" fmla="*/ 180 w 348"/>
              <a:gd name="T35" fmla="*/ 323 h 348"/>
              <a:gd name="T36" fmla="*/ 247 w 348"/>
              <a:gd name="T37" fmla="*/ 151 h 348"/>
              <a:gd name="T38" fmla="*/ 257 w 348"/>
              <a:gd name="T39" fmla="*/ 195 h 348"/>
              <a:gd name="T40" fmla="*/ 268 w 348"/>
              <a:gd name="T41" fmla="*/ 140 h 348"/>
              <a:gd name="T42" fmla="*/ 328 w 348"/>
              <a:gd name="T43" fmla="*/ 245 h 348"/>
              <a:gd name="T44" fmla="*/ 66 w 348"/>
              <a:gd name="T45" fmla="*/ 237 h 348"/>
              <a:gd name="T46" fmla="*/ 99 w 348"/>
              <a:gd name="T47" fmla="*/ 256 h 348"/>
              <a:gd name="T48" fmla="*/ 113 w 348"/>
              <a:gd name="T49" fmla="*/ 259 h 348"/>
              <a:gd name="T50" fmla="*/ 102 w 348"/>
              <a:gd name="T51" fmla="*/ 222 h 348"/>
              <a:gd name="T52" fmla="*/ 121 w 348"/>
              <a:gd name="T53" fmla="*/ 203 h 348"/>
              <a:gd name="T54" fmla="*/ 108 w 348"/>
              <a:gd name="T55" fmla="*/ 197 h 348"/>
              <a:gd name="T56" fmla="*/ 75 w 348"/>
              <a:gd name="T57" fmla="*/ 179 h 348"/>
              <a:gd name="T58" fmla="*/ 61 w 348"/>
              <a:gd name="T59" fmla="*/ 176 h 348"/>
              <a:gd name="T60" fmla="*/ 71 w 348"/>
              <a:gd name="T61" fmla="*/ 212 h 348"/>
              <a:gd name="T62" fmla="*/ 52 w 348"/>
              <a:gd name="T63" fmla="*/ 23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48" h="348">
                <a:moveTo>
                  <a:pt x="334" y="80"/>
                </a:moveTo>
                <a:cubicBezTo>
                  <a:pt x="182" y="3"/>
                  <a:pt x="182" y="3"/>
                  <a:pt x="182" y="3"/>
                </a:cubicBezTo>
                <a:cubicBezTo>
                  <a:pt x="179" y="1"/>
                  <a:pt x="175" y="0"/>
                  <a:pt x="170" y="0"/>
                </a:cubicBezTo>
                <a:cubicBezTo>
                  <a:pt x="166" y="0"/>
                  <a:pt x="162" y="1"/>
                  <a:pt x="158" y="3"/>
                </a:cubicBezTo>
                <a:cubicBezTo>
                  <a:pt x="14" y="80"/>
                  <a:pt x="14" y="80"/>
                  <a:pt x="14" y="80"/>
                </a:cubicBezTo>
                <a:cubicBezTo>
                  <a:pt x="5" y="85"/>
                  <a:pt x="0" y="94"/>
                  <a:pt x="0" y="103"/>
                </a:cubicBezTo>
                <a:cubicBezTo>
                  <a:pt x="0" y="246"/>
                  <a:pt x="0" y="246"/>
                  <a:pt x="0" y="246"/>
                </a:cubicBezTo>
                <a:cubicBezTo>
                  <a:pt x="0" y="255"/>
                  <a:pt x="5" y="264"/>
                  <a:pt x="14" y="269"/>
                </a:cubicBezTo>
                <a:cubicBezTo>
                  <a:pt x="158" y="345"/>
                  <a:pt x="158" y="345"/>
                  <a:pt x="158" y="345"/>
                </a:cubicBezTo>
                <a:cubicBezTo>
                  <a:pt x="162" y="347"/>
                  <a:pt x="166" y="348"/>
                  <a:pt x="170" y="348"/>
                </a:cubicBezTo>
                <a:cubicBezTo>
                  <a:pt x="174" y="348"/>
                  <a:pt x="179" y="347"/>
                  <a:pt x="182" y="345"/>
                </a:cubicBezTo>
                <a:cubicBezTo>
                  <a:pt x="334" y="269"/>
                  <a:pt x="334" y="269"/>
                  <a:pt x="334" y="269"/>
                </a:cubicBezTo>
                <a:cubicBezTo>
                  <a:pt x="342" y="264"/>
                  <a:pt x="348" y="255"/>
                  <a:pt x="348" y="245"/>
                </a:cubicBezTo>
                <a:cubicBezTo>
                  <a:pt x="348" y="104"/>
                  <a:pt x="348" y="104"/>
                  <a:pt x="348" y="104"/>
                </a:cubicBezTo>
                <a:cubicBezTo>
                  <a:pt x="348" y="94"/>
                  <a:pt x="342" y="85"/>
                  <a:pt x="334" y="80"/>
                </a:cubicBezTo>
                <a:close/>
                <a:moveTo>
                  <a:pt x="168" y="21"/>
                </a:moveTo>
                <a:cubicBezTo>
                  <a:pt x="169" y="21"/>
                  <a:pt x="170" y="20"/>
                  <a:pt x="170" y="20"/>
                </a:cubicBezTo>
                <a:cubicBezTo>
                  <a:pt x="171" y="20"/>
                  <a:pt x="172" y="21"/>
                  <a:pt x="173" y="21"/>
                </a:cubicBezTo>
                <a:cubicBezTo>
                  <a:pt x="315" y="94"/>
                  <a:pt x="315" y="94"/>
                  <a:pt x="315" y="94"/>
                </a:cubicBezTo>
                <a:cubicBezTo>
                  <a:pt x="257" y="123"/>
                  <a:pt x="257" y="123"/>
                  <a:pt x="257" y="123"/>
                </a:cubicBezTo>
                <a:cubicBezTo>
                  <a:pt x="116" y="49"/>
                  <a:pt x="116" y="49"/>
                  <a:pt x="116" y="49"/>
                </a:cubicBezTo>
                <a:lnTo>
                  <a:pt x="168" y="21"/>
                </a:lnTo>
                <a:close/>
                <a:moveTo>
                  <a:pt x="160" y="323"/>
                </a:moveTo>
                <a:cubicBezTo>
                  <a:pt x="23" y="251"/>
                  <a:pt x="23" y="251"/>
                  <a:pt x="23" y="251"/>
                </a:cubicBezTo>
                <a:cubicBezTo>
                  <a:pt x="21" y="250"/>
                  <a:pt x="20" y="248"/>
                  <a:pt x="20" y="246"/>
                </a:cubicBezTo>
                <a:cubicBezTo>
                  <a:pt x="20" y="111"/>
                  <a:pt x="20" y="111"/>
                  <a:pt x="20" y="111"/>
                </a:cubicBezTo>
                <a:cubicBezTo>
                  <a:pt x="160" y="184"/>
                  <a:pt x="160" y="184"/>
                  <a:pt x="160" y="184"/>
                </a:cubicBezTo>
                <a:lnTo>
                  <a:pt x="160" y="323"/>
                </a:lnTo>
                <a:close/>
                <a:moveTo>
                  <a:pt x="170" y="166"/>
                </a:moveTo>
                <a:cubicBezTo>
                  <a:pt x="32" y="94"/>
                  <a:pt x="32" y="94"/>
                  <a:pt x="32" y="94"/>
                </a:cubicBezTo>
                <a:cubicBezTo>
                  <a:pt x="94" y="61"/>
                  <a:pt x="94" y="61"/>
                  <a:pt x="94" y="61"/>
                </a:cubicBezTo>
                <a:cubicBezTo>
                  <a:pt x="235" y="134"/>
                  <a:pt x="235" y="134"/>
                  <a:pt x="235" y="134"/>
                </a:cubicBezTo>
                <a:lnTo>
                  <a:pt x="170" y="166"/>
                </a:lnTo>
                <a:close/>
                <a:moveTo>
                  <a:pt x="328" y="245"/>
                </a:moveTo>
                <a:cubicBezTo>
                  <a:pt x="328" y="247"/>
                  <a:pt x="326" y="249"/>
                  <a:pt x="324" y="250"/>
                </a:cubicBezTo>
                <a:cubicBezTo>
                  <a:pt x="180" y="323"/>
                  <a:pt x="180" y="323"/>
                  <a:pt x="180" y="323"/>
                </a:cubicBezTo>
                <a:cubicBezTo>
                  <a:pt x="180" y="184"/>
                  <a:pt x="180" y="184"/>
                  <a:pt x="180" y="184"/>
                </a:cubicBezTo>
                <a:cubicBezTo>
                  <a:pt x="247" y="151"/>
                  <a:pt x="247" y="151"/>
                  <a:pt x="247" y="151"/>
                </a:cubicBezTo>
                <a:cubicBezTo>
                  <a:pt x="247" y="185"/>
                  <a:pt x="247" y="185"/>
                  <a:pt x="247" y="185"/>
                </a:cubicBezTo>
                <a:cubicBezTo>
                  <a:pt x="247" y="191"/>
                  <a:pt x="252" y="195"/>
                  <a:pt x="257" y="195"/>
                </a:cubicBezTo>
                <a:cubicBezTo>
                  <a:pt x="263" y="195"/>
                  <a:pt x="268" y="191"/>
                  <a:pt x="268" y="185"/>
                </a:cubicBezTo>
                <a:cubicBezTo>
                  <a:pt x="268" y="140"/>
                  <a:pt x="268" y="140"/>
                  <a:pt x="268" y="140"/>
                </a:cubicBezTo>
                <a:cubicBezTo>
                  <a:pt x="328" y="110"/>
                  <a:pt x="328" y="110"/>
                  <a:pt x="328" y="110"/>
                </a:cubicBezTo>
                <a:lnTo>
                  <a:pt x="328" y="245"/>
                </a:lnTo>
                <a:close/>
                <a:moveTo>
                  <a:pt x="62" y="238"/>
                </a:moveTo>
                <a:cubicBezTo>
                  <a:pt x="63" y="238"/>
                  <a:pt x="65" y="237"/>
                  <a:pt x="66" y="237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99" y="256"/>
                  <a:pt x="99" y="256"/>
                  <a:pt x="99" y="256"/>
                </a:cubicBezTo>
                <a:cubicBezTo>
                  <a:pt x="101" y="259"/>
                  <a:pt x="104" y="261"/>
                  <a:pt x="107" y="261"/>
                </a:cubicBezTo>
                <a:cubicBezTo>
                  <a:pt x="109" y="261"/>
                  <a:pt x="111" y="261"/>
                  <a:pt x="113" y="259"/>
                </a:cubicBezTo>
                <a:cubicBezTo>
                  <a:pt x="118" y="256"/>
                  <a:pt x="119" y="250"/>
                  <a:pt x="116" y="245"/>
                </a:cubicBezTo>
                <a:cubicBezTo>
                  <a:pt x="102" y="222"/>
                  <a:pt x="102" y="222"/>
                  <a:pt x="102" y="222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21" y="214"/>
                  <a:pt x="124" y="208"/>
                  <a:pt x="121" y="203"/>
                </a:cubicBezTo>
                <a:cubicBezTo>
                  <a:pt x="120" y="199"/>
                  <a:pt x="116" y="196"/>
                  <a:pt x="112" y="196"/>
                </a:cubicBezTo>
                <a:cubicBezTo>
                  <a:pt x="110" y="196"/>
                  <a:pt x="109" y="196"/>
                  <a:pt x="108" y="197"/>
                </a:cubicBezTo>
                <a:cubicBezTo>
                  <a:pt x="91" y="204"/>
                  <a:pt x="91" y="204"/>
                  <a:pt x="91" y="204"/>
                </a:cubicBezTo>
                <a:cubicBezTo>
                  <a:pt x="75" y="179"/>
                  <a:pt x="75" y="179"/>
                  <a:pt x="75" y="179"/>
                </a:cubicBezTo>
                <a:cubicBezTo>
                  <a:pt x="73" y="176"/>
                  <a:pt x="70" y="174"/>
                  <a:pt x="66" y="174"/>
                </a:cubicBezTo>
                <a:cubicBezTo>
                  <a:pt x="64" y="174"/>
                  <a:pt x="62" y="175"/>
                  <a:pt x="61" y="176"/>
                </a:cubicBezTo>
                <a:cubicBezTo>
                  <a:pt x="56" y="179"/>
                  <a:pt x="54" y="185"/>
                  <a:pt x="57" y="190"/>
                </a:cubicBezTo>
                <a:cubicBezTo>
                  <a:pt x="71" y="212"/>
                  <a:pt x="71" y="212"/>
                  <a:pt x="71" y="212"/>
                </a:cubicBezTo>
                <a:cubicBezTo>
                  <a:pt x="58" y="218"/>
                  <a:pt x="58" y="218"/>
                  <a:pt x="58" y="218"/>
                </a:cubicBezTo>
                <a:cubicBezTo>
                  <a:pt x="53" y="220"/>
                  <a:pt x="50" y="226"/>
                  <a:pt x="52" y="231"/>
                </a:cubicBezTo>
                <a:cubicBezTo>
                  <a:pt x="54" y="235"/>
                  <a:pt x="58" y="238"/>
                  <a:pt x="62" y="2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75" name="Freeform 78">
            <a:extLst>
              <a:ext uri="{FF2B5EF4-FFF2-40B4-BE49-F238E27FC236}">
                <a16:creationId xmlns:a16="http://schemas.microsoft.com/office/drawing/2014/main" id="{8664FCC6-8EDE-4847-CD11-2D9495DC948D}"/>
              </a:ext>
            </a:extLst>
          </p:cNvPr>
          <p:cNvSpPr>
            <a:spLocks noEditPoints="1"/>
          </p:cNvSpPr>
          <p:nvPr/>
        </p:nvSpPr>
        <p:spPr bwMode="auto">
          <a:xfrm>
            <a:off x="4591103" y="4711573"/>
            <a:ext cx="265176" cy="264795"/>
          </a:xfrm>
          <a:custGeom>
            <a:avLst/>
            <a:gdLst>
              <a:gd name="T0" fmla="*/ 31 w 348"/>
              <a:gd name="T1" fmla="*/ 0 h 348"/>
              <a:gd name="T2" fmla="*/ 0 w 348"/>
              <a:gd name="T3" fmla="*/ 317 h 348"/>
              <a:gd name="T4" fmla="*/ 318 w 348"/>
              <a:gd name="T5" fmla="*/ 348 h 348"/>
              <a:gd name="T6" fmla="*/ 348 w 348"/>
              <a:gd name="T7" fmla="*/ 31 h 348"/>
              <a:gd name="T8" fmla="*/ 328 w 348"/>
              <a:gd name="T9" fmla="*/ 317 h 348"/>
              <a:gd name="T10" fmla="*/ 31 w 348"/>
              <a:gd name="T11" fmla="*/ 328 h 348"/>
              <a:gd name="T12" fmla="*/ 21 w 348"/>
              <a:gd name="T13" fmla="*/ 287 h 348"/>
              <a:gd name="T14" fmla="*/ 328 w 348"/>
              <a:gd name="T15" fmla="*/ 317 h 348"/>
              <a:gd name="T16" fmla="*/ 21 w 348"/>
              <a:gd name="T17" fmla="*/ 266 h 348"/>
              <a:gd name="T18" fmla="*/ 31 w 348"/>
              <a:gd name="T19" fmla="*/ 20 h 348"/>
              <a:gd name="T20" fmla="*/ 328 w 348"/>
              <a:gd name="T21" fmla="*/ 31 h 348"/>
              <a:gd name="T22" fmla="*/ 103 w 348"/>
              <a:gd name="T23" fmla="*/ 145 h 348"/>
              <a:gd name="T24" fmla="*/ 93 w 348"/>
              <a:gd name="T25" fmla="*/ 41 h 348"/>
              <a:gd name="T26" fmla="*/ 83 w 348"/>
              <a:gd name="T27" fmla="*/ 145 h 348"/>
              <a:gd name="T28" fmla="*/ 83 w 348"/>
              <a:gd name="T29" fmla="*/ 203 h 348"/>
              <a:gd name="T30" fmla="*/ 93 w 348"/>
              <a:gd name="T31" fmla="*/ 245 h 348"/>
              <a:gd name="T32" fmla="*/ 103 w 348"/>
              <a:gd name="T33" fmla="*/ 203 h 348"/>
              <a:gd name="T34" fmla="*/ 103 w 348"/>
              <a:gd name="T35" fmla="*/ 145 h 348"/>
              <a:gd name="T36" fmla="*/ 93 w 348"/>
              <a:gd name="T37" fmla="*/ 184 h 348"/>
              <a:gd name="T38" fmla="*/ 93 w 348"/>
              <a:gd name="T39" fmla="*/ 164 h 348"/>
              <a:gd name="T40" fmla="*/ 186 w 348"/>
              <a:gd name="T41" fmla="*/ 84 h 348"/>
              <a:gd name="T42" fmla="*/ 176 w 348"/>
              <a:gd name="T43" fmla="*/ 41 h 348"/>
              <a:gd name="T44" fmla="*/ 165 w 348"/>
              <a:gd name="T45" fmla="*/ 84 h 348"/>
              <a:gd name="T46" fmla="*/ 165 w 348"/>
              <a:gd name="T47" fmla="*/ 142 h 348"/>
              <a:gd name="T48" fmla="*/ 176 w 348"/>
              <a:gd name="T49" fmla="*/ 245 h 348"/>
              <a:gd name="T50" fmla="*/ 186 w 348"/>
              <a:gd name="T51" fmla="*/ 142 h 348"/>
              <a:gd name="T52" fmla="*/ 186 w 348"/>
              <a:gd name="T53" fmla="*/ 84 h 348"/>
              <a:gd name="T54" fmla="*/ 165 w 348"/>
              <a:gd name="T55" fmla="*/ 113 h 348"/>
              <a:gd name="T56" fmla="*/ 186 w 348"/>
              <a:gd name="T57" fmla="*/ 113 h 348"/>
              <a:gd name="T58" fmla="*/ 267 w 348"/>
              <a:gd name="T59" fmla="*/ 145 h 348"/>
              <a:gd name="T60" fmla="*/ 257 w 348"/>
              <a:gd name="T61" fmla="*/ 41 h 348"/>
              <a:gd name="T62" fmla="*/ 247 w 348"/>
              <a:gd name="T63" fmla="*/ 145 h 348"/>
              <a:gd name="T64" fmla="*/ 247 w 348"/>
              <a:gd name="T65" fmla="*/ 203 h 348"/>
              <a:gd name="T66" fmla="*/ 257 w 348"/>
              <a:gd name="T67" fmla="*/ 245 h 348"/>
              <a:gd name="T68" fmla="*/ 267 w 348"/>
              <a:gd name="T69" fmla="*/ 203 h 348"/>
              <a:gd name="T70" fmla="*/ 267 w 348"/>
              <a:gd name="T71" fmla="*/ 145 h 348"/>
              <a:gd name="T72" fmla="*/ 257 w 348"/>
              <a:gd name="T73" fmla="*/ 184 h 348"/>
              <a:gd name="T74" fmla="*/ 257 w 348"/>
              <a:gd name="T75" fmla="*/ 16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8" h="348">
                <a:moveTo>
                  <a:pt x="318" y="0"/>
                </a:moveTo>
                <a:cubicBezTo>
                  <a:pt x="31" y="0"/>
                  <a:pt x="31" y="0"/>
                  <a:pt x="31" y="0"/>
                </a:cubicBezTo>
                <a:cubicBezTo>
                  <a:pt x="14" y="0"/>
                  <a:pt x="0" y="14"/>
                  <a:pt x="0" y="31"/>
                </a:cubicBezTo>
                <a:cubicBezTo>
                  <a:pt x="0" y="317"/>
                  <a:pt x="0" y="317"/>
                  <a:pt x="0" y="317"/>
                </a:cubicBezTo>
                <a:cubicBezTo>
                  <a:pt x="0" y="334"/>
                  <a:pt x="14" y="348"/>
                  <a:pt x="31" y="348"/>
                </a:cubicBezTo>
                <a:cubicBezTo>
                  <a:pt x="318" y="348"/>
                  <a:pt x="318" y="348"/>
                  <a:pt x="318" y="348"/>
                </a:cubicBezTo>
                <a:cubicBezTo>
                  <a:pt x="335" y="348"/>
                  <a:pt x="348" y="334"/>
                  <a:pt x="348" y="317"/>
                </a:cubicBezTo>
                <a:cubicBezTo>
                  <a:pt x="348" y="31"/>
                  <a:pt x="348" y="31"/>
                  <a:pt x="348" y="31"/>
                </a:cubicBezTo>
                <a:cubicBezTo>
                  <a:pt x="348" y="14"/>
                  <a:pt x="335" y="0"/>
                  <a:pt x="318" y="0"/>
                </a:cubicBezTo>
                <a:close/>
                <a:moveTo>
                  <a:pt x="328" y="317"/>
                </a:moveTo>
                <a:cubicBezTo>
                  <a:pt x="328" y="323"/>
                  <a:pt x="323" y="328"/>
                  <a:pt x="318" y="328"/>
                </a:cubicBezTo>
                <a:cubicBezTo>
                  <a:pt x="31" y="328"/>
                  <a:pt x="31" y="328"/>
                  <a:pt x="31" y="328"/>
                </a:cubicBezTo>
                <a:cubicBezTo>
                  <a:pt x="25" y="328"/>
                  <a:pt x="21" y="323"/>
                  <a:pt x="21" y="317"/>
                </a:cubicBezTo>
                <a:cubicBezTo>
                  <a:pt x="21" y="287"/>
                  <a:pt x="21" y="287"/>
                  <a:pt x="21" y="287"/>
                </a:cubicBezTo>
                <a:cubicBezTo>
                  <a:pt x="328" y="287"/>
                  <a:pt x="328" y="287"/>
                  <a:pt x="328" y="287"/>
                </a:cubicBezTo>
                <a:lnTo>
                  <a:pt x="328" y="317"/>
                </a:lnTo>
                <a:close/>
                <a:moveTo>
                  <a:pt x="328" y="266"/>
                </a:moveTo>
                <a:cubicBezTo>
                  <a:pt x="21" y="266"/>
                  <a:pt x="21" y="266"/>
                  <a:pt x="21" y="266"/>
                </a:cubicBezTo>
                <a:cubicBezTo>
                  <a:pt x="21" y="31"/>
                  <a:pt x="21" y="31"/>
                  <a:pt x="21" y="31"/>
                </a:cubicBezTo>
                <a:cubicBezTo>
                  <a:pt x="21" y="25"/>
                  <a:pt x="25" y="20"/>
                  <a:pt x="31" y="20"/>
                </a:cubicBezTo>
                <a:cubicBezTo>
                  <a:pt x="318" y="20"/>
                  <a:pt x="318" y="20"/>
                  <a:pt x="318" y="20"/>
                </a:cubicBezTo>
                <a:cubicBezTo>
                  <a:pt x="323" y="20"/>
                  <a:pt x="328" y="25"/>
                  <a:pt x="328" y="31"/>
                </a:cubicBezTo>
                <a:lnTo>
                  <a:pt x="328" y="266"/>
                </a:lnTo>
                <a:close/>
                <a:moveTo>
                  <a:pt x="103" y="145"/>
                </a:moveTo>
                <a:cubicBezTo>
                  <a:pt x="103" y="51"/>
                  <a:pt x="103" y="51"/>
                  <a:pt x="103" y="51"/>
                </a:cubicBezTo>
                <a:cubicBezTo>
                  <a:pt x="103" y="46"/>
                  <a:pt x="99" y="41"/>
                  <a:pt x="93" y="41"/>
                </a:cubicBezTo>
                <a:cubicBezTo>
                  <a:pt x="87" y="41"/>
                  <a:pt x="83" y="46"/>
                  <a:pt x="83" y="51"/>
                </a:cubicBezTo>
                <a:cubicBezTo>
                  <a:pt x="83" y="145"/>
                  <a:pt x="83" y="145"/>
                  <a:pt x="83" y="145"/>
                </a:cubicBezTo>
                <a:cubicBezTo>
                  <a:pt x="70" y="150"/>
                  <a:pt x="62" y="161"/>
                  <a:pt x="62" y="174"/>
                </a:cubicBezTo>
                <a:cubicBezTo>
                  <a:pt x="62" y="187"/>
                  <a:pt x="70" y="198"/>
                  <a:pt x="83" y="203"/>
                </a:cubicBezTo>
                <a:cubicBezTo>
                  <a:pt x="83" y="235"/>
                  <a:pt x="83" y="235"/>
                  <a:pt x="83" y="235"/>
                </a:cubicBezTo>
                <a:cubicBezTo>
                  <a:pt x="83" y="241"/>
                  <a:pt x="87" y="245"/>
                  <a:pt x="93" y="245"/>
                </a:cubicBezTo>
                <a:cubicBezTo>
                  <a:pt x="99" y="245"/>
                  <a:pt x="103" y="241"/>
                  <a:pt x="103" y="235"/>
                </a:cubicBezTo>
                <a:cubicBezTo>
                  <a:pt x="103" y="203"/>
                  <a:pt x="103" y="203"/>
                  <a:pt x="103" y="203"/>
                </a:cubicBezTo>
                <a:cubicBezTo>
                  <a:pt x="116" y="198"/>
                  <a:pt x="124" y="187"/>
                  <a:pt x="124" y="174"/>
                </a:cubicBezTo>
                <a:cubicBezTo>
                  <a:pt x="124" y="161"/>
                  <a:pt x="116" y="150"/>
                  <a:pt x="103" y="145"/>
                </a:cubicBezTo>
                <a:close/>
                <a:moveTo>
                  <a:pt x="100" y="181"/>
                </a:moveTo>
                <a:cubicBezTo>
                  <a:pt x="98" y="183"/>
                  <a:pt x="96" y="184"/>
                  <a:pt x="93" y="184"/>
                </a:cubicBezTo>
                <a:cubicBezTo>
                  <a:pt x="88" y="184"/>
                  <a:pt x="83" y="180"/>
                  <a:pt x="83" y="174"/>
                </a:cubicBezTo>
                <a:cubicBezTo>
                  <a:pt x="83" y="168"/>
                  <a:pt x="87" y="164"/>
                  <a:pt x="93" y="164"/>
                </a:cubicBezTo>
                <a:cubicBezTo>
                  <a:pt x="102" y="164"/>
                  <a:pt x="107" y="175"/>
                  <a:pt x="100" y="181"/>
                </a:cubicBezTo>
                <a:close/>
                <a:moveTo>
                  <a:pt x="186" y="84"/>
                </a:moveTo>
                <a:cubicBezTo>
                  <a:pt x="186" y="51"/>
                  <a:pt x="186" y="51"/>
                  <a:pt x="186" y="51"/>
                </a:cubicBezTo>
                <a:cubicBezTo>
                  <a:pt x="186" y="46"/>
                  <a:pt x="181" y="41"/>
                  <a:pt x="176" y="41"/>
                </a:cubicBezTo>
                <a:cubicBezTo>
                  <a:pt x="170" y="41"/>
                  <a:pt x="165" y="46"/>
                  <a:pt x="165" y="51"/>
                </a:cubicBezTo>
                <a:cubicBezTo>
                  <a:pt x="165" y="84"/>
                  <a:pt x="165" y="84"/>
                  <a:pt x="165" y="84"/>
                </a:cubicBezTo>
                <a:cubicBezTo>
                  <a:pt x="153" y="89"/>
                  <a:pt x="145" y="100"/>
                  <a:pt x="145" y="113"/>
                </a:cubicBezTo>
                <a:cubicBezTo>
                  <a:pt x="145" y="126"/>
                  <a:pt x="153" y="137"/>
                  <a:pt x="165" y="142"/>
                </a:cubicBezTo>
                <a:cubicBezTo>
                  <a:pt x="165" y="235"/>
                  <a:pt x="165" y="235"/>
                  <a:pt x="165" y="235"/>
                </a:cubicBezTo>
                <a:cubicBezTo>
                  <a:pt x="165" y="241"/>
                  <a:pt x="170" y="245"/>
                  <a:pt x="176" y="245"/>
                </a:cubicBezTo>
                <a:cubicBezTo>
                  <a:pt x="181" y="245"/>
                  <a:pt x="186" y="241"/>
                  <a:pt x="186" y="235"/>
                </a:cubicBezTo>
                <a:cubicBezTo>
                  <a:pt x="186" y="142"/>
                  <a:pt x="186" y="142"/>
                  <a:pt x="186" y="142"/>
                </a:cubicBezTo>
                <a:cubicBezTo>
                  <a:pt x="198" y="137"/>
                  <a:pt x="206" y="126"/>
                  <a:pt x="206" y="113"/>
                </a:cubicBezTo>
                <a:cubicBezTo>
                  <a:pt x="206" y="100"/>
                  <a:pt x="198" y="89"/>
                  <a:pt x="186" y="84"/>
                </a:cubicBezTo>
                <a:close/>
                <a:moveTo>
                  <a:pt x="176" y="123"/>
                </a:moveTo>
                <a:cubicBezTo>
                  <a:pt x="170" y="123"/>
                  <a:pt x="165" y="119"/>
                  <a:pt x="165" y="113"/>
                </a:cubicBezTo>
                <a:cubicBezTo>
                  <a:pt x="165" y="107"/>
                  <a:pt x="170" y="103"/>
                  <a:pt x="176" y="103"/>
                </a:cubicBezTo>
                <a:cubicBezTo>
                  <a:pt x="181" y="103"/>
                  <a:pt x="186" y="107"/>
                  <a:pt x="186" y="113"/>
                </a:cubicBezTo>
                <a:cubicBezTo>
                  <a:pt x="186" y="119"/>
                  <a:pt x="181" y="123"/>
                  <a:pt x="176" y="123"/>
                </a:cubicBezTo>
                <a:close/>
                <a:moveTo>
                  <a:pt x="267" y="145"/>
                </a:moveTo>
                <a:cubicBezTo>
                  <a:pt x="267" y="51"/>
                  <a:pt x="267" y="51"/>
                  <a:pt x="267" y="51"/>
                </a:cubicBezTo>
                <a:cubicBezTo>
                  <a:pt x="267" y="46"/>
                  <a:pt x="262" y="41"/>
                  <a:pt x="257" y="41"/>
                </a:cubicBezTo>
                <a:cubicBezTo>
                  <a:pt x="251" y="41"/>
                  <a:pt x="247" y="46"/>
                  <a:pt x="247" y="51"/>
                </a:cubicBezTo>
                <a:cubicBezTo>
                  <a:pt x="247" y="145"/>
                  <a:pt x="247" y="145"/>
                  <a:pt x="247" y="145"/>
                </a:cubicBezTo>
                <a:cubicBezTo>
                  <a:pt x="235" y="150"/>
                  <a:pt x="227" y="161"/>
                  <a:pt x="227" y="174"/>
                </a:cubicBezTo>
                <a:cubicBezTo>
                  <a:pt x="227" y="187"/>
                  <a:pt x="235" y="198"/>
                  <a:pt x="247" y="203"/>
                </a:cubicBezTo>
                <a:cubicBezTo>
                  <a:pt x="247" y="235"/>
                  <a:pt x="247" y="235"/>
                  <a:pt x="247" y="235"/>
                </a:cubicBezTo>
                <a:cubicBezTo>
                  <a:pt x="247" y="241"/>
                  <a:pt x="251" y="245"/>
                  <a:pt x="257" y="245"/>
                </a:cubicBezTo>
                <a:cubicBezTo>
                  <a:pt x="262" y="245"/>
                  <a:pt x="267" y="241"/>
                  <a:pt x="267" y="235"/>
                </a:cubicBezTo>
                <a:cubicBezTo>
                  <a:pt x="267" y="203"/>
                  <a:pt x="267" y="203"/>
                  <a:pt x="267" y="203"/>
                </a:cubicBezTo>
                <a:cubicBezTo>
                  <a:pt x="279" y="198"/>
                  <a:pt x="287" y="187"/>
                  <a:pt x="287" y="174"/>
                </a:cubicBezTo>
                <a:cubicBezTo>
                  <a:pt x="287" y="161"/>
                  <a:pt x="279" y="150"/>
                  <a:pt x="267" y="145"/>
                </a:cubicBezTo>
                <a:close/>
                <a:moveTo>
                  <a:pt x="264" y="181"/>
                </a:moveTo>
                <a:cubicBezTo>
                  <a:pt x="262" y="183"/>
                  <a:pt x="259" y="184"/>
                  <a:pt x="257" y="184"/>
                </a:cubicBezTo>
                <a:cubicBezTo>
                  <a:pt x="252" y="184"/>
                  <a:pt x="247" y="180"/>
                  <a:pt x="247" y="174"/>
                </a:cubicBezTo>
                <a:cubicBezTo>
                  <a:pt x="247" y="168"/>
                  <a:pt x="251" y="164"/>
                  <a:pt x="257" y="164"/>
                </a:cubicBezTo>
                <a:cubicBezTo>
                  <a:pt x="266" y="164"/>
                  <a:pt x="270" y="175"/>
                  <a:pt x="264" y="18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76" name="Freeform 79">
            <a:extLst>
              <a:ext uri="{FF2B5EF4-FFF2-40B4-BE49-F238E27FC236}">
                <a16:creationId xmlns:a16="http://schemas.microsoft.com/office/drawing/2014/main" id="{BCF4E6F3-B01A-5224-875B-E3AE37FB9920}"/>
              </a:ext>
            </a:extLst>
          </p:cNvPr>
          <p:cNvSpPr>
            <a:spLocks noEditPoints="1"/>
          </p:cNvSpPr>
          <p:nvPr/>
        </p:nvSpPr>
        <p:spPr bwMode="auto">
          <a:xfrm>
            <a:off x="10689700" y="4727575"/>
            <a:ext cx="265176" cy="232791"/>
          </a:xfrm>
          <a:custGeom>
            <a:avLst/>
            <a:gdLst>
              <a:gd name="T0" fmla="*/ 0 w 348"/>
              <a:gd name="T1" fmla="*/ 296 h 306"/>
              <a:gd name="T2" fmla="*/ 14 w 348"/>
              <a:gd name="T3" fmla="*/ 306 h 306"/>
              <a:gd name="T4" fmla="*/ 101 w 348"/>
              <a:gd name="T5" fmla="*/ 2 h 306"/>
              <a:gd name="T6" fmla="*/ 0 w 348"/>
              <a:gd name="T7" fmla="*/ 50 h 306"/>
              <a:gd name="T8" fmla="*/ 70 w 348"/>
              <a:gd name="T9" fmla="*/ 123 h 306"/>
              <a:gd name="T10" fmla="*/ 85 w 348"/>
              <a:gd name="T11" fmla="*/ 137 h 306"/>
              <a:gd name="T12" fmla="*/ 67 w 348"/>
              <a:gd name="T13" fmla="*/ 156 h 306"/>
              <a:gd name="T14" fmla="*/ 41 w 348"/>
              <a:gd name="T15" fmla="*/ 190 h 306"/>
              <a:gd name="T16" fmla="*/ 54 w 348"/>
              <a:gd name="T17" fmla="*/ 174 h 306"/>
              <a:gd name="T18" fmla="*/ 60 w 348"/>
              <a:gd name="T19" fmla="*/ 197 h 306"/>
              <a:gd name="T20" fmla="*/ 41 w 348"/>
              <a:gd name="T21" fmla="*/ 190 h 306"/>
              <a:gd name="T22" fmla="*/ 134 w 348"/>
              <a:gd name="T23" fmla="*/ 102 h 306"/>
              <a:gd name="T24" fmla="*/ 130 w 348"/>
              <a:gd name="T25" fmla="*/ 122 h 306"/>
              <a:gd name="T26" fmla="*/ 122 w 348"/>
              <a:gd name="T27" fmla="*/ 268 h 306"/>
              <a:gd name="T28" fmla="*/ 226 w 348"/>
              <a:gd name="T29" fmla="*/ 189 h 306"/>
              <a:gd name="T30" fmla="*/ 202 w 348"/>
              <a:gd name="T31" fmla="*/ 184 h 306"/>
              <a:gd name="T32" fmla="*/ 210 w 348"/>
              <a:gd name="T33" fmla="*/ 165 h 306"/>
              <a:gd name="T34" fmla="*/ 226 w 348"/>
              <a:gd name="T35" fmla="*/ 36 h 306"/>
              <a:gd name="T36" fmla="*/ 122 w 348"/>
              <a:gd name="T37" fmla="*/ 101 h 306"/>
              <a:gd name="T38" fmla="*/ 175 w 348"/>
              <a:gd name="T39" fmla="*/ 124 h 306"/>
              <a:gd name="T40" fmla="*/ 178 w 348"/>
              <a:gd name="T41" fmla="*/ 158 h 306"/>
              <a:gd name="T42" fmla="*/ 160 w 348"/>
              <a:gd name="T43" fmla="*/ 138 h 306"/>
              <a:gd name="T44" fmla="*/ 338 w 348"/>
              <a:gd name="T45" fmla="*/ 0 h 306"/>
              <a:gd name="T46" fmla="*/ 247 w 348"/>
              <a:gd name="T47" fmla="*/ 36 h 306"/>
              <a:gd name="T48" fmla="*/ 342 w 348"/>
              <a:gd name="T49" fmla="*/ 264 h 306"/>
              <a:gd name="T50" fmla="*/ 348 w 348"/>
              <a:gd name="T51" fmla="*/ 10 h 306"/>
              <a:gd name="T52" fmla="*/ 286 w 348"/>
              <a:gd name="T53" fmla="*/ 164 h 306"/>
              <a:gd name="T54" fmla="*/ 263 w 348"/>
              <a:gd name="T55" fmla="*/ 181 h 306"/>
              <a:gd name="T56" fmla="*/ 270 w 348"/>
              <a:gd name="T57" fmla="*/ 151 h 306"/>
              <a:gd name="T58" fmla="*/ 286 w 348"/>
              <a:gd name="T59" fmla="*/ 164 h 306"/>
              <a:gd name="T60" fmla="*/ 303 w 348"/>
              <a:gd name="T61" fmla="*/ 125 h 306"/>
              <a:gd name="T62" fmla="*/ 284 w 348"/>
              <a:gd name="T63" fmla="*/ 118 h 306"/>
              <a:gd name="T64" fmla="*/ 297 w 348"/>
              <a:gd name="T65" fmla="*/ 102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48" h="306">
                <a:moveTo>
                  <a:pt x="0" y="50"/>
                </a:moveTo>
                <a:cubicBezTo>
                  <a:pt x="0" y="296"/>
                  <a:pt x="0" y="296"/>
                  <a:pt x="0" y="296"/>
                </a:cubicBezTo>
                <a:cubicBezTo>
                  <a:pt x="0" y="302"/>
                  <a:pt x="5" y="306"/>
                  <a:pt x="10" y="306"/>
                </a:cubicBezTo>
                <a:cubicBezTo>
                  <a:pt x="11" y="306"/>
                  <a:pt x="13" y="306"/>
                  <a:pt x="14" y="306"/>
                </a:cubicBezTo>
                <a:cubicBezTo>
                  <a:pt x="101" y="270"/>
                  <a:pt x="101" y="270"/>
                  <a:pt x="101" y="270"/>
                </a:cubicBezTo>
                <a:cubicBezTo>
                  <a:pt x="101" y="2"/>
                  <a:pt x="101" y="2"/>
                  <a:pt x="101" y="2"/>
                </a:cubicBezTo>
                <a:cubicBezTo>
                  <a:pt x="6" y="40"/>
                  <a:pt x="6" y="40"/>
                  <a:pt x="6" y="40"/>
                </a:cubicBezTo>
                <a:cubicBezTo>
                  <a:pt x="3" y="42"/>
                  <a:pt x="0" y="46"/>
                  <a:pt x="0" y="50"/>
                </a:cubicBezTo>
                <a:close/>
                <a:moveTo>
                  <a:pt x="57" y="142"/>
                </a:moveTo>
                <a:cubicBezTo>
                  <a:pt x="61" y="135"/>
                  <a:pt x="65" y="128"/>
                  <a:pt x="70" y="123"/>
                </a:cubicBezTo>
                <a:cubicBezTo>
                  <a:pt x="72" y="120"/>
                  <a:pt x="75" y="119"/>
                  <a:pt x="77" y="119"/>
                </a:cubicBezTo>
                <a:cubicBezTo>
                  <a:pt x="85" y="119"/>
                  <a:pt x="92" y="129"/>
                  <a:pt x="85" y="137"/>
                </a:cubicBezTo>
                <a:cubicBezTo>
                  <a:pt x="81" y="141"/>
                  <a:pt x="78" y="145"/>
                  <a:pt x="76" y="150"/>
                </a:cubicBezTo>
                <a:cubicBezTo>
                  <a:pt x="74" y="155"/>
                  <a:pt x="71" y="156"/>
                  <a:pt x="67" y="156"/>
                </a:cubicBezTo>
                <a:cubicBezTo>
                  <a:pt x="61" y="156"/>
                  <a:pt x="54" y="150"/>
                  <a:pt x="57" y="142"/>
                </a:cubicBezTo>
                <a:close/>
                <a:moveTo>
                  <a:pt x="41" y="190"/>
                </a:moveTo>
                <a:cubicBezTo>
                  <a:pt x="44" y="181"/>
                  <a:pt x="44" y="181"/>
                  <a:pt x="44" y="181"/>
                </a:cubicBezTo>
                <a:cubicBezTo>
                  <a:pt x="46" y="176"/>
                  <a:pt x="50" y="174"/>
                  <a:pt x="54" y="174"/>
                </a:cubicBezTo>
                <a:cubicBezTo>
                  <a:pt x="60" y="174"/>
                  <a:pt x="66" y="179"/>
                  <a:pt x="64" y="187"/>
                </a:cubicBezTo>
                <a:cubicBezTo>
                  <a:pt x="60" y="197"/>
                  <a:pt x="60" y="197"/>
                  <a:pt x="60" y="197"/>
                </a:cubicBezTo>
                <a:cubicBezTo>
                  <a:pt x="59" y="202"/>
                  <a:pt x="55" y="204"/>
                  <a:pt x="51" y="204"/>
                </a:cubicBezTo>
                <a:cubicBezTo>
                  <a:pt x="45" y="204"/>
                  <a:pt x="39" y="198"/>
                  <a:pt x="41" y="190"/>
                </a:cubicBezTo>
                <a:close/>
                <a:moveTo>
                  <a:pt x="122" y="101"/>
                </a:moveTo>
                <a:cubicBezTo>
                  <a:pt x="126" y="101"/>
                  <a:pt x="130" y="101"/>
                  <a:pt x="134" y="102"/>
                </a:cubicBezTo>
                <a:cubicBezTo>
                  <a:pt x="146" y="104"/>
                  <a:pt x="144" y="122"/>
                  <a:pt x="132" y="122"/>
                </a:cubicBezTo>
                <a:cubicBezTo>
                  <a:pt x="132" y="122"/>
                  <a:pt x="131" y="122"/>
                  <a:pt x="130" y="122"/>
                </a:cubicBezTo>
                <a:cubicBezTo>
                  <a:pt x="128" y="121"/>
                  <a:pt x="125" y="121"/>
                  <a:pt x="122" y="121"/>
                </a:cubicBezTo>
                <a:cubicBezTo>
                  <a:pt x="122" y="268"/>
                  <a:pt x="122" y="268"/>
                  <a:pt x="122" y="268"/>
                </a:cubicBezTo>
                <a:cubicBezTo>
                  <a:pt x="226" y="302"/>
                  <a:pt x="226" y="302"/>
                  <a:pt x="226" y="302"/>
                </a:cubicBezTo>
                <a:cubicBezTo>
                  <a:pt x="226" y="189"/>
                  <a:pt x="226" y="189"/>
                  <a:pt x="226" y="189"/>
                </a:cubicBezTo>
                <a:cubicBezTo>
                  <a:pt x="226" y="189"/>
                  <a:pt x="225" y="189"/>
                  <a:pt x="225" y="189"/>
                </a:cubicBezTo>
                <a:cubicBezTo>
                  <a:pt x="220" y="189"/>
                  <a:pt x="211" y="188"/>
                  <a:pt x="202" y="184"/>
                </a:cubicBezTo>
                <a:cubicBezTo>
                  <a:pt x="191" y="179"/>
                  <a:pt x="196" y="164"/>
                  <a:pt x="206" y="164"/>
                </a:cubicBezTo>
                <a:cubicBezTo>
                  <a:pt x="207" y="164"/>
                  <a:pt x="209" y="165"/>
                  <a:pt x="210" y="165"/>
                </a:cubicBezTo>
                <a:cubicBezTo>
                  <a:pt x="215" y="167"/>
                  <a:pt x="220" y="169"/>
                  <a:pt x="226" y="169"/>
                </a:cubicBezTo>
                <a:cubicBezTo>
                  <a:pt x="226" y="36"/>
                  <a:pt x="226" y="36"/>
                  <a:pt x="226" y="36"/>
                </a:cubicBezTo>
                <a:cubicBezTo>
                  <a:pt x="122" y="2"/>
                  <a:pt x="122" y="2"/>
                  <a:pt x="122" y="2"/>
                </a:cubicBezTo>
                <a:lnTo>
                  <a:pt x="122" y="101"/>
                </a:lnTo>
                <a:close/>
                <a:moveTo>
                  <a:pt x="168" y="121"/>
                </a:moveTo>
                <a:cubicBezTo>
                  <a:pt x="170" y="121"/>
                  <a:pt x="173" y="122"/>
                  <a:pt x="175" y="124"/>
                </a:cubicBezTo>
                <a:cubicBezTo>
                  <a:pt x="179" y="129"/>
                  <a:pt x="183" y="135"/>
                  <a:pt x="186" y="141"/>
                </a:cubicBezTo>
                <a:cubicBezTo>
                  <a:pt x="191" y="151"/>
                  <a:pt x="185" y="158"/>
                  <a:pt x="178" y="158"/>
                </a:cubicBezTo>
                <a:cubicBezTo>
                  <a:pt x="174" y="158"/>
                  <a:pt x="170" y="156"/>
                  <a:pt x="167" y="150"/>
                </a:cubicBezTo>
                <a:cubicBezTo>
                  <a:pt x="165" y="145"/>
                  <a:pt x="163" y="141"/>
                  <a:pt x="160" y="138"/>
                </a:cubicBezTo>
                <a:cubicBezTo>
                  <a:pt x="153" y="130"/>
                  <a:pt x="160" y="121"/>
                  <a:pt x="168" y="121"/>
                </a:cubicBezTo>
                <a:close/>
                <a:moveTo>
                  <a:pt x="338" y="0"/>
                </a:moveTo>
                <a:cubicBezTo>
                  <a:pt x="337" y="0"/>
                  <a:pt x="335" y="0"/>
                  <a:pt x="334" y="0"/>
                </a:cubicBezTo>
                <a:cubicBezTo>
                  <a:pt x="247" y="36"/>
                  <a:pt x="247" y="36"/>
                  <a:pt x="247" y="36"/>
                </a:cubicBezTo>
                <a:cubicBezTo>
                  <a:pt x="247" y="302"/>
                  <a:pt x="247" y="302"/>
                  <a:pt x="247" y="302"/>
                </a:cubicBezTo>
                <a:cubicBezTo>
                  <a:pt x="342" y="264"/>
                  <a:pt x="342" y="264"/>
                  <a:pt x="342" y="264"/>
                </a:cubicBezTo>
                <a:cubicBezTo>
                  <a:pt x="346" y="262"/>
                  <a:pt x="348" y="258"/>
                  <a:pt x="348" y="254"/>
                </a:cubicBezTo>
                <a:cubicBezTo>
                  <a:pt x="348" y="10"/>
                  <a:pt x="348" y="10"/>
                  <a:pt x="348" y="10"/>
                </a:cubicBezTo>
                <a:cubicBezTo>
                  <a:pt x="348" y="4"/>
                  <a:pt x="343" y="0"/>
                  <a:pt x="338" y="0"/>
                </a:cubicBezTo>
                <a:close/>
                <a:moveTo>
                  <a:pt x="286" y="164"/>
                </a:moveTo>
                <a:cubicBezTo>
                  <a:pt x="281" y="170"/>
                  <a:pt x="275" y="175"/>
                  <a:pt x="269" y="179"/>
                </a:cubicBezTo>
                <a:cubicBezTo>
                  <a:pt x="267" y="181"/>
                  <a:pt x="265" y="181"/>
                  <a:pt x="263" y="181"/>
                </a:cubicBezTo>
                <a:cubicBezTo>
                  <a:pt x="254" y="181"/>
                  <a:pt x="248" y="168"/>
                  <a:pt x="258" y="162"/>
                </a:cubicBezTo>
                <a:cubicBezTo>
                  <a:pt x="262" y="159"/>
                  <a:pt x="266" y="155"/>
                  <a:pt x="270" y="151"/>
                </a:cubicBezTo>
                <a:cubicBezTo>
                  <a:pt x="272" y="148"/>
                  <a:pt x="275" y="147"/>
                  <a:pt x="277" y="147"/>
                </a:cubicBezTo>
                <a:cubicBezTo>
                  <a:pt x="285" y="147"/>
                  <a:pt x="292" y="156"/>
                  <a:pt x="286" y="164"/>
                </a:cubicBezTo>
                <a:close/>
                <a:moveTo>
                  <a:pt x="307" y="115"/>
                </a:moveTo>
                <a:cubicBezTo>
                  <a:pt x="303" y="125"/>
                  <a:pt x="303" y="125"/>
                  <a:pt x="303" y="125"/>
                </a:cubicBezTo>
                <a:cubicBezTo>
                  <a:pt x="302" y="129"/>
                  <a:pt x="298" y="131"/>
                  <a:pt x="294" y="131"/>
                </a:cubicBezTo>
                <a:cubicBezTo>
                  <a:pt x="288" y="131"/>
                  <a:pt x="281" y="126"/>
                  <a:pt x="284" y="118"/>
                </a:cubicBezTo>
                <a:cubicBezTo>
                  <a:pt x="288" y="108"/>
                  <a:pt x="288" y="108"/>
                  <a:pt x="288" y="108"/>
                </a:cubicBezTo>
                <a:cubicBezTo>
                  <a:pt x="290" y="103"/>
                  <a:pt x="293" y="102"/>
                  <a:pt x="297" y="102"/>
                </a:cubicBezTo>
                <a:cubicBezTo>
                  <a:pt x="303" y="102"/>
                  <a:pt x="310" y="107"/>
                  <a:pt x="307" y="1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77" name="Freeform 80">
            <a:extLst>
              <a:ext uri="{FF2B5EF4-FFF2-40B4-BE49-F238E27FC236}">
                <a16:creationId xmlns:a16="http://schemas.microsoft.com/office/drawing/2014/main" id="{A60B2C53-2BCE-A608-FB88-61D3496F6345}"/>
              </a:ext>
            </a:extLst>
          </p:cNvPr>
          <p:cNvSpPr>
            <a:spLocks noEditPoints="1"/>
          </p:cNvSpPr>
          <p:nvPr/>
        </p:nvSpPr>
        <p:spPr bwMode="auto">
          <a:xfrm>
            <a:off x="11248246" y="4746625"/>
            <a:ext cx="264795" cy="194691"/>
          </a:xfrm>
          <a:custGeom>
            <a:avLst/>
            <a:gdLst>
              <a:gd name="T0" fmla="*/ 174 w 348"/>
              <a:gd name="T1" fmla="*/ 114 h 256"/>
              <a:gd name="T2" fmla="*/ 160 w 348"/>
              <a:gd name="T3" fmla="*/ 128 h 256"/>
              <a:gd name="T4" fmla="*/ 174 w 348"/>
              <a:gd name="T5" fmla="*/ 142 h 256"/>
              <a:gd name="T6" fmla="*/ 188 w 348"/>
              <a:gd name="T7" fmla="*/ 128 h 256"/>
              <a:gd name="T8" fmla="*/ 174 w 348"/>
              <a:gd name="T9" fmla="*/ 114 h 256"/>
              <a:gd name="T10" fmla="*/ 314 w 348"/>
              <a:gd name="T11" fmla="*/ 114 h 256"/>
              <a:gd name="T12" fmla="*/ 300 w 348"/>
              <a:gd name="T13" fmla="*/ 128 h 256"/>
              <a:gd name="T14" fmla="*/ 314 w 348"/>
              <a:gd name="T15" fmla="*/ 142 h 256"/>
              <a:gd name="T16" fmla="*/ 327 w 348"/>
              <a:gd name="T17" fmla="*/ 128 h 256"/>
              <a:gd name="T18" fmla="*/ 314 w 348"/>
              <a:gd name="T19" fmla="*/ 114 h 256"/>
              <a:gd name="T20" fmla="*/ 0 w 348"/>
              <a:gd name="T21" fmla="*/ 246 h 256"/>
              <a:gd name="T22" fmla="*/ 10 w 348"/>
              <a:gd name="T23" fmla="*/ 256 h 256"/>
              <a:gd name="T24" fmla="*/ 338 w 348"/>
              <a:gd name="T25" fmla="*/ 256 h 256"/>
              <a:gd name="T26" fmla="*/ 348 w 348"/>
              <a:gd name="T27" fmla="*/ 246 h 256"/>
              <a:gd name="T28" fmla="*/ 348 w 348"/>
              <a:gd name="T29" fmla="*/ 215 h 256"/>
              <a:gd name="T30" fmla="*/ 0 w 348"/>
              <a:gd name="T31" fmla="*/ 215 h 256"/>
              <a:gd name="T32" fmla="*/ 0 w 348"/>
              <a:gd name="T33" fmla="*/ 246 h 256"/>
              <a:gd name="T34" fmla="*/ 35 w 348"/>
              <a:gd name="T35" fmla="*/ 142 h 256"/>
              <a:gd name="T36" fmla="*/ 50 w 348"/>
              <a:gd name="T37" fmla="*/ 128 h 256"/>
              <a:gd name="T38" fmla="*/ 35 w 348"/>
              <a:gd name="T39" fmla="*/ 114 h 256"/>
              <a:gd name="T40" fmla="*/ 20 w 348"/>
              <a:gd name="T41" fmla="*/ 128 h 256"/>
              <a:gd name="T42" fmla="*/ 35 w 348"/>
              <a:gd name="T43" fmla="*/ 142 h 256"/>
              <a:gd name="T44" fmla="*/ 342 w 348"/>
              <a:gd name="T45" fmla="*/ 1 h 256"/>
              <a:gd name="T46" fmla="*/ 338 w 348"/>
              <a:gd name="T47" fmla="*/ 0 h 256"/>
              <a:gd name="T48" fmla="*/ 330 w 348"/>
              <a:gd name="T49" fmla="*/ 3 h 256"/>
              <a:gd name="T50" fmla="*/ 267 w 348"/>
              <a:gd name="T51" fmla="*/ 65 h 256"/>
              <a:gd name="T52" fmla="*/ 180 w 348"/>
              <a:gd name="T53" fmla="*/ 2 h 256"/>
              <a:gd name="T54" fmla="*/ 174 w 348"/>
              <a:gd name="T55" fmla="*/ 0 h 256"/>
              <a:gd name="T56" fmla="*/ 168 w 348"/>
              <a:gd name="T57" fmla="*/ 2 h 256"/>
              <a:gd name="T58" fmla="*/ 84 w 348"/>
              <a:gd name="T59" fmla="*/ 65 h 256"/>
              <a:gd name="T60" fmla="*/ 17 w 348"/>
              <a:gd name="T61" fmla="*/ 3 h 256"/>
              <a:gd name="T62" fmla="*/ 10 w 348"/>
              <a:gd name="T63" fmla="*/ 0 h 256"/>
              <a:gd name="T64" fmla="*/ 0 w 348"/>
              <a:gd name="T65" fmla="*/ 10 h 256"/>
              <a:gd name="T66" fmla="*/ 0 w 348"/>
              <a:gd name="T67" fmla="*/ 128 h 256"/>
              <a:gd name="T68" fmla="*/ 21 w 348"/>
              <a:gd name="T69" fmla="*/ 96 h 256"/>
              <a:gd name="T70" fmla="*/ 35 w 348"/>
              <a:gd name="T71" fmla="*/ 94 h 256"/>
              <a:gd name="T72" fmla="*/ 59 w 348"/>
              <a:gd name="T73" fmla="*/ 104 h 256"/>
              <a:gd name="T74" fmla="*/ 67 w 348"/>
              <a:gd name="T75" fmla="*/ 141 h 256"/>
              <a:gd name="T76" fmla="*/ 35 w 348"/>
              <a:gd name="T77" fmla="*/ 163 h 256"/>
              <a:gd name="T78" fmla="*/ 0 w 348"/>
              <a:gd name="T79" fmla="*/ 128 h 256"/>
              <a:gd name="T80" fmla="*/ 0 w 348"/>
              <a:gd name="T81" fmla="*/ 194 h 256"/>
              <a:gd name="T82" fmla="*/ 348 w 348"/>
              <a:gd name="T83" fmla="*/ 194 h 256"/>
              <a:gd name="T84" fmla="*/ 348 w 348"/>
              <a:gd name="T85" fmla="*/ 128 h 256"/>
              <a:gd name="T86" fmla="*/ 326 w 348"/>
              <a:gd name="T87" fmla="*/ 160 h 256"/>
              <a:gd name="T88" fmla="*/ 313 w 348"/>
              <a:gd name="T89" fmla="*/ 163 h 256"/>
              <a:gd name="T90" fmla="*/ 289 w 348"/>
              <a:gd name="T91" fmla="*/ 153 h 256"/>
              <a:gd name="T92" fmla="*/ 281 w 348"/>
              <a:gd name="T93" fmla="*/ 115 h 256"/>
              <a:gd name="T94" fmla="*/ 313 w 348"/>
              <a:gd name="T95" fmla="*/ 94 h 256"/>
              <a:gd name="T96" fmla="*/ 348 w 348"/>
              <a:gd name="T97" fmla="*/ 128 h 256"/>
              <a:gd name="T98" fmla="*/ 348 w 348"/>
              <a:gd name="T99" fmla="*/ 10 h 256"/>
              <a:gd name="T100" fmla="*/ 342 w 348"/>
              <a:gd name="T101" fmla="*/ 1 h 256"/>
              <a:gd name="T102" fmla="*/ 174 w 348"/>
              <a:gd name="T103" fmla="*/ 163 h 256"/>
              <a:gd name="T104" fmla="*/ 142 w 348"/>
              <a:gd name="T105" fmla="*/ 141 h 256"/>
              <a:gd name="T106" fmla="*/ 149 w 348"/>
              <a:gd name="T107" fmla="*/ 104 h 256"/>
              <a:gd name="T108" fmla="*/ 174 w 348"/>
              <a:gd name="T109" fmla="*/ 94 h 256"/>
              <a:gd name="T110" fmla="*/ 187 w 348"/>
              <a:gd name="T111" fmla="*/ 96 h 256"/>
              <a:gd name="T112" fmla="*/ 209 w 348"/>
              <a:gd name="T113" fmla="*/ 128 h 256"/>
              <a:gd name="T114" fmla="*/ 174 w 348"/>
              <a:gd name="T115" fmla="*/ 163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48" h="256">
                <a:moveTo>
                  <a:pt x="174" y="114"/>
                </a:moveTo>
                <a:cubicBezTo>
                  <a:pt x="166" y="114"/>
                  <a:pt x="160" y="120"/>
                  <a:pt x="160" y="128"/>
                </a:cubicBezTo>
                <a:cubicBezTo>
                  <a:pt x="160" y="136"/>
                  <a:pt x="166" y="142"/>
                  <a:pt x="174" y="142"/>
                </a:cubicBezTo>
                <a:cubicBezTo>
                  <a:pt x="181" y="142"/>
                  <a:pt x="188" y="136"/>
                  <a:pt x="188" y="128"/>
                </a:cubicBezTo>
                <a:cubicBezTo>
                  <a:pt x="188" y="120"/>
                  <a:pt x="181" y="114"/>
                  <a:pt x="174" y="114"/>
                </a:cubicBezTo>
                <a:close/>
                <a:moveTo>
                  <a:pt x="314" y="114"/>
                </a:moveTo>
                <a:cubicBezTo>
                  <a:pt x="306" y="114"/>
                  <a:pt x="300" y="120"/>
                  <a:pt x="300" y="128"/>
                </a:cubicBezTo>
                <a:cubicBezTo>
                  <a:pt x="300" y="136"/>
                  <a:pt x="306" y="142"/>
                  <a:pt x="314" y="142"/>
                </a:cubicBezTo>
                <a:cubicBezTo>
                  <a:pt x="321" y="142"/>
                  <a:pt x="327" y="136"/>
                  <a:pt x="327" y="128"/>
                </a:cubicBezTo>
                <a:cubicBezTo>
                  <a:pt x="327" y="120"/>
                  <a:pt x="321" y="114"/>
                  <a:pt x="314" y="114"/>
                </a:cubicBezTo>
                <a:close/>
                <a:moveTo>
                  <a:pt x="0" y="246"/>
                </a:moveTo>
                <a:cubicBezTo>
                  <a:pt x="0" y="252"/>
                  <a:pt x="4" y="256"/>
                  <a:pt x="10" y="256"/>
                </a:cubicBezTo>
                <a:cubicBezTo>
                  <a:pt x="338" y="256"/>
                  <a:pt x="338" y="256"/>
                  <a:pt x="338" y="256"/>
                </a:cubicBezTo>
                <a:cubicBezTo>
                  <a:pt x="343" y="256"/>
                  <a:pt x="348" y="252"/>
                  <a:pt x="348" y="246"/>
                </a:cubicBezTo>
                <a:cubicBezTo>
                  <a:pt x="348" y="215"/>
                  <a:pt x="348" y="215"/>
                  <a:pt x="348" y="215"/>
                </a:cubicBezTo>
                <a:cubicBezTo>
                  <a:pt x="0" y="215"/>
                  <a:pt x="0" y="215"/>
                  <a:pt x="0" y="215"/>
                </a:cubicBezTo>
                <a:lnTo>
                  <a:pt x="0" y="246"/>
                </a:lnTo>
                <a:close/>
                <a:moveTo>
                  <a:pt x="35" y="142"/>
                </a:moveTo>
                <a:cubicBezTo>
                  <a:pt x="44" y="142"/>
                  <a:pt x="50" y="136"/>
                  <a:pt x="50" y="128"/>
                </a:cubicBezTo>
                <a:cubicBezTo>
                  <a:pt x="50" y="120"/>
                  <a:pt x="44" y="114"/>
                  <a:pt x="35" y="114"/>
                </a:cubicBezTo>
                <a:cubicBezTo>
                  <a:pt x="27" y="114"/>
                  <a:pt x="20" y="120"/>
                  <a:pt x="20" y="128"/>
                </a:cubicBezTo>
                <a:cubicBezTo>
                  <a:pt x="20" y="136"/>
                  <a:pt x="27" y="142"/>
                  <a:pt x="35" y="142"/>
                </a:cubicBezTo>
                <a:close/>
                <a:moveTo>
                  <a:pt x="342" y="1"/>
                </a:moveTo>
                <a:cubicBezTo>
                  <a:pt x="340" y="0"/>
                  <a:pt x="339" y="0"/>
                  <a:pt x="338" y="0"/>
                </a:cubicBezTo>
                <a:cubicBezTo>
                  <a:pt x="335" y="0"/>
                  <a:pt x="332" y="1"/>
                  <a:pt x="330" y="3"/>
                </a:cubicBezTo>
                <a:cubicBezTo>
                  <a:pt x="267" y="65"/>
                  <a:pt x="267" y="65"/>
                  <a:pt x="267" y="65"/>
                </a:cubicBezTo>
                <a:cubicBezTo>
                  <a:pt x="180" y="2"/>
                  <a:pt x="180" y="2"/>
                  <a:pt x="180" y="2"/>
                </a:cubicBezTo>
                <a:cubicBezTo>
                  <a:pt x="178" y="1"/>
                  <a:pt x="176" y="0"/>
                  <a:pt x="174" y="0"/>
                </a:cubicBezTo>
                <a:cubicBezTo>
                  <a:pt x="172" y="0"/>
                  <a:pt x="170" y="1"/>
                  <a:pt x="168" y="2"/>
                </a:cubicBezTo>
                <a:cubicBezTo>
                  <a:pt x="84" y="65"/>
                  <a:pt x="84" y="65"/>
                  <a:pt x="84" y="65"/>
                </a:cubicBezTo>
                <a:cubicBezTo>
                  <a:pt x="17" y="3"/>
                  <a:pt x="17" y="3"/>
                  <a:pt x="17" y="3"/>
                </a:cubicBezTo>
                <a:cubicBezTo>
                  <a:pt x="15" y="1"/>
                  <a:pt x="13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14"/>
                  <a:pt x="8" y="102"/>
                  <a:pt x="21" y="96"/>
                </a:cubicBezTo>
                <a:cubicBezTo>
                  <a:pt x="26" y="95"/>
                  <a:pt x="30" y="94"/>
                  <a:pt x="35" y="94"/>
                </a:cubicBezTo>
                <a:cubicBezTo>
                  <a:pt x="44" y="94"/>
                  <a:pt x="52" y="97"/>
                  <a:pt x="59" y="104"/>
                </a:cubicBezTo>
                <a:cubicBezTo>
                  <a:pt x="69" y="114"/>
                  <a:pt x="72" y="128"/>
                  <a:pt x="67" y="141"/>
                </a:cubicBezTo>
                <a:cubicBezTo>
                  <a:pt x="61" y="154"/>
                  <a:pt x="49" y="163"/>
                  <a:pt x="35" y="163"/>
                </a:cubicBezTo>
                <a:cubicBezTo>
                  <a:pt x="15" y="163"/>
                  <a:pt x="0" y="147"/>
                  <a:pt x="0" y="128"/>
                </a:cubicBezTo>
                <a:cubicBezTo>
                  <a:pt x="0" y="194"/>
                  <a:pt x="0" y="194"/>
                  <a:pt x="0" y="194"/>
                </a:cubicBezTo>
                <a:cubicBezTo>
                  <a:pt x="348" y="194"/>
                  <a:pt x="348" y="194"/>
                  <a:pt x="348" y="194"/>
                </a:cubicBezTo>
                <a:cubicBezTo>
                  <a:pt x="348" y="128"/>
                  <a:pt x="348" y="128"/>
                  <a:pt x="348" y="128"/>
                </a:cubicBezTo>
                <a:cubicBezTo>
                  <a:pt x="348" y="142"/>
                  <a:pt x="339" y="155"/>
                  <a:pt x="326" y="160"/>
                </a:cubicBezTo>
                <a:cubicBezTo>
                  <a:pt x="322" y="162"/>
                  <a:pt x="318" y="163"/>
                  <a:pt x="313" y="163"/>
                </a:cubicBezTo>
                <a:cubicBezTo>
                  <a:pt x="304" y="163"/>
                  <a:pt x="295" y="159"/>
                  <a:pt x="289" y="153"/>
                </a:cubicBezTo>
                <a:cubicBezTo>
                  <a:pt x="279" y="143"/>
                  <a:pt x="276" y="128"/>
                  <a:pt x="281" y="115"/>
                </a:cubicBezTo>
                <a:cubicBezTo>
                  <a:pt x="287" y="102"/>
                  <a:pt x="299" y="94"/>
                  <a:pt x="313" y="94"/>
                </a:cubicBezTo>
                <a:cubicBezTo>
                  <a:pt x="332" y="94"/>
                  <a:pt x="348" y="109"/>
                  <a:pt x="348" y="128"/>
                </a:cubicBezTo>
                <a:cubicBezTo>
                  <a:pt x="348" y="10"/>
                  <a:pt x="348" y="10"/>
                  <a:pt x="348" y="10"/>
                </a:cubicBezTo>
                <a:cubicBezTo>
                  <a:pt x="348" y="6"/>
                  <a:pt x="345" y="2"/>
                  <a:pt x="342" y="1"/>
                </a:cubicBezTo>
                <a:close/>
                <a:moveTo>
                  <a:pt x="174" y="163"/>
                </a:moveTo>
                <a:cubicBezTo>
                  <a:pt x="160" y="163"/>
                  <a:pt x="147" y="154"/>
                  <a:pt x="142" y="141"/>
                </a:cubicBezTo>
                <a:cubicBezTo>
                  <a:pt x="136" y="128"/>
                  <a:pt x="139" y="114"/>
                  <a:pt x="149" y="104"/>
                </a:cubicBezTo>
                <a:cubicBezTo>
                  <a:pt x="156" y="97"/>
                  <a:pt x="165" y="94"/>
                  <a:pt x="174" y="94"/>
                </a:cubicBezTo>
                <a:cubicBezTo>
                  <a:pt x="178" y="94"/>
                  <a:pt x="183" y="95"/>
                  <a:pt x="187" y="96"/>
                </a:cubicBezTo>
                <a:cubicBezTo>
                  <a:pt x="200" y="102"/>
                  <a:pt x="209" y="114"/>
                  <a:pt x="209" y="128"/>
                </a:cubicBezTo>
                <a:cubicBezTo>
                  <a:pt x="209" y="147"/>
                  <a:pt x="193" y="163"/>
                  <a:pt x="174" y="1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78" name="Freeform 81">
            <a:extLst>
              <a:ext uri="{FF2B5EF4-FFF2-40B4-BE49-F238E27FC236}">
                <a16:creationId xmlns:a16="http://schemas.microsoft.com/office/drawing/2014/main" id="{13181883-323B-51A0-BACD-8E7F16406E6A}"/>
              </a:ext>
            </a:extLst>
          </p:cNvPr>
          <p:cNvSpPr>
            <a:spLocks noEditPoints="1"/>
          </p:cNvSpPr>
          <p:nvPr/>
        </p:nvSpPr>
        <p:spPr bwMode="auto">
          <a:xfrm>
            <a:off x="6224380" y="4708525"/>
            <a:ext cx="272034" cy="270891"/>
          </a:xfrm>
          <a:custGeom>
            <a:avLst/>
            <a:gdLst>
              <a:gd name="T0" fmla="*/ 210 w 357"/>
              <a:gd name="T1" fmla="*/ 101 h 356"/>
              <a:gd name="T2" fmla="*/ 224 w 357"/>
              <a:gd name="T3" fmla="*/ 100 h 356"/>
              <a:gd name="T4" fmla="*/ 216 w 357"/>
              <a:gd name="T5" fmla="*/ 72 h 356"/>
              <a:gd name="T6" fmla="*/ 236 w 357"/>
              <a:gd name="T7" fmla="*/ 31 h 356"/>
              <a:gd name="T8" fmla="*/ 216 w 357"/>
              <a:gd name="T9" fmla="*/ 0 h 356"/>
              <a:gd name="T10" fmla="*/ 210 w 357"/>
              <a:gd name="T11" fmla="*/ 18 h 356"/>
              <a:gd name="T12" fmla="*/ 210 w 357"/>
              <a:gd name="T13" fmla="*/ 44 h 356"/>
              <a:gd name="T14" fmla="*/ 132 w 357"/>
              <a:gd name="T15" fmla="*/ 72 h 356"/>
              <a:gd name="T16" fmla="*/ 154 w 357"/>
              <a:gd name="T17" fmla="*/ 104 h 356"/>
              <a:gd name="T18" fmla="*/ 161 w 357"/>
              <a:gd name="T19" fmla="*/ 86 h 356"/>
              <a:gd name="T20" fmla="*/ 161 w 357"/>
              <a:gd name="T21" fmla="*/ 59 h 356"/>
              <a:gd name="T22" fmla="*/ 161 w 357"/>
              <a:gd name="T23" fmla="*/ 2 h 356"/>
              <a:gd name="T24" fmla="*/ 146 w 357"/>
              <a:gd name="T25" fmla="*/ 3 h 356"/>
              <a:gd name="T26" fmla="*/ 154 w 357"/>
              <a:gd name="T27" fmla="*/ 31 h 356"/>
              <a:gd name="T28" fmla="*/ 132 w 357"/>
              <a:gd name="T29" fmla="*/ 72 h 356"/>
              <a:gd name="T30" fmla="*/ 83 w 357"/>
              <a:gd name="T31" fmla="*/ 101 h 356"/>
              <a:gd name="T32" fmla="*/ 98 w 357"/>
              <a:gd name="T33" fmla="*/ 100 h 356"/>
              <a:gd name="T34" fmla="*/ 90 w 357"/>
              <a:gd name="T35" fmla="*/ 72 h 356"/>
              <a:gd name="T36" fmla="*/ 111 w 357"/>
              <a:gd name="T37" fmla="*/ 31 h 356"/>
              <a:gd name="T38" fmla="*/ 90 w 357"/>
              <a:gd name="T39" fmla="*/ 0 h 356"/>
              <a:gd name="T40" fmla="*/ 83 w 357"/>
              <a:gd name="T41" fmla="*/ 18 h 356"/>
              <a:gd name="T42" fmla="*/ 83 w 357"/>
              <a:gd name="T43" fmla="*/ 44 h 356"/>
              <a:gd name="T44" fmla="*/ 285 w 357"/>
              <a:gd name="T45" fmla="*/ 314 h 356"/>
              <a:gd name="T46" fmla="*/ 0 w 357"/>
              <a:gd name="T47" fmla="*/ 324 h 356"/>
              <a:gd name="T48" fmla="*/ 36 w 357"/>
              <a:gd name="T49" fmla="*/ 335 h 356"/>
              <a:gd name="T50" fmla="*/ 66 w 357"/>
              <a:gd name="T51" fmla="*/ 356 h 356"/>
              <a:gd name="T52" fmla="*/ 258 w 357"/>
              <a:gd name="T53" fmla="*/ 339 h 356"/>
              <a:gd name="T54" fmla="*/ 285 w 357"/>
              <a:gd name="T55" fmla="*/ 335 h 356"/>
              <a:gd name="T56" fmla="*/ 285 w 357"/>
              <a:gd name="T57" fmla="*/ 314 h 356"/>
              <a:gd name="T58" fmla="*/ 316 w 357"/>
              <a:gd name="T59" fmla="*/ 149 h 356"/>
              <a:gd name="T60" fmla="*/ 321 w 357"/>
              <a:gd name="T61" fmla="*/ 174 h 356"/>
              <a:gd name="T62" fmla="*/ 296 w 357"/>
              <a:gd name="T63" fmla="*/ 241 h 356"/>
              <a:gd name="T64" fmla="*/ 321 w 357"/>
              <a:gd name="T65" fmla="*/ 247 h 356"/>
              <a:gd name="T66" fmla="*/ 238 w 357"/>
              <a:gd name="T67" fmla="*/ 295 h 356"/>
              <a:gd name="T68" fmla="*/ 285 w 357"/>
              <a:gd name="T69" fmla="*/ 127 h 356"/>
              <a:gd name="T70" fmla="*/ 0 w 357"/>
              <a:gd name="T71" fmla="*/ 138 h 356"/>
              <a:gd name="T72" fmla="*/ 238 w 357"/>
              <a:gd name="T73" fmla="*/ 295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7" h="356">
                <a:moveTo>
                  <a:pt x="196" y="72"/>
                </a:moveTo>
                <a:cubicBezTo>
                  <a:pt x="196" y="88"/>
                  <a:pt x="208" y="100"/>
                  <a:pt x="210" y="101"/>
                </a:cubicBezTo>
                <a:cubicBezTo>
                  <a:pt x="211" y="103"/>
                  <a:pt x="214" y="104"/>
                  <a:pt x="216" y="104"/>
                </a:cubicBezTo>
                <a:cubicBezTo>
                  <a:pt x="219" y="104"/>
                  <a:pt x="222" y="102"/>
                  <a:pt x="224" y="100"/>
                </a:cubicBezTo>
                <a:cubicBezTo>
                  <a:pt x="227" y="96"/>
                  <a:pt x="227" y="89"/>
                  <a:pt x="223" y="86"/>
                </a:cubicBezTo>
                <a:cubicBezTo>
                  <a:pt x="221" y="84"/>
                  <a:pt x="216" y="78"/>
                  <a:pt x="216" y="72"/>
                </a:cubicBezTo>
                <a:cubicBezTo>
                  <a:pt x="216" y="67"/>
                  <a:pt x="221" y="61"/>
                  <a:pt x="223" y="59"/>
                </a:cubicBezTo>
                <a:cubicBezTo>
                  <a:pt x="224" y="58"/>
                  <a:pt x="236" y="47"/>
                  <a:pt x="236" y="31"/>
                </a:cubicBezTo>
                <a:cubicBezTo>
                  <a:pt x="236" y="15"/>
                  <a:pt x="224" y="4"/>
                  <a:pt x="223" y="2"/>
                </a:cubicBezTo>
                <a:cubicBezTo>
                  <a:pt x="221" y="1"/>
                  <a:pt x="219" y="0"/>
                  <a:pt x="216" y="0"/>
                </a:cubicBezTo>
                <a:cubicBezTo>
                  <a:pt x="213" y="0"/>
                  <a:pt x="211" y="1"/>
                  <a:pt x="209" y="3"/>
                </a:cubicBezTo>
                <a:cubicBezTo>
                  <a:pt x="205" y="7"/>
                  <a:pt x="205" y="14"/>
                  <a:pt x="210" y="18"/>
                </a:cubicBezTo>
                <a:cubicBezTo>
                  <a:pt x="211" y="19"/>
                  <a:pt x="216" y="25"/>
                  <a:pt x="216" y="31"/>
                </a:cubicBezTo>
                <a:cubicBezTo>
                  <a:pt x="216" y="36"/>
                  <a:pt x="211" y="42"/>
                  <a:pt x="210" y="44"/>
                </a:cubicBezTo>
                <a:cubicBezTo>
                  <a:pt x="208" y="45"/>
                  <a:pt x="196" y="57"/>
                  <a:pt x="196" y="72"/>
                </a:cubicBezTo>
                <a:close/>
                <a:moveTo>
                  <a:pt x="132" y="72"/>
                </a:moveTo>
                <a:cubicBezTo>
                  <a:pt x="132" y="88"/>
                  <a:pt x="145" y="100"/>
                  <a:pt x="147" y="101"/>
                </a:cubicBezTo>
                <a:cubicBezTo>
                  <a:pt x="149" y="103"/>
                  <a:pt x="151" y="104"/>
                  <a:pt x="154" y="104"/>
                </a:cubicBezTo>
                <a:cubicBezTo>
                  <a:pt x="156" y="104"/>
                  <a:pt x="159" y="102"/>
                  <a:pt x="161" y="100"/>
                </a:cubicBezTo>
                <a:cubicBezTo>
                  <a:pt x="165" y="96"/>
                  <a:pt x="165" y="89"/>
                  <a:pt x="161" y="86"/>
                </a:cubicBezTo>
                <a:cubicBezTo>
                  <a:pt x="159" y="84"/>
                  <a:pt x="154" y="78"/>
                  <a:pt x="154" y="72"/>
                </a:cubicBezTo>
                <a:cubicBezTo>
                  <a:pt x="154" y="67"/>
                  <a:pt x="159" y="61"/>
                  <a:pt x="161" y="59"/>
                </a:cubicBezTo>
                <a:cubicBezTo>
                  <a:pt x="162" y="58"/>
                  <a:pt x="175" y="47"/>
                  <a:pt x="175" y="31"/>
                </a:cubicBezTo>
                <a:cubicBezTo>
                  <a:pt x="175" y="15"/>
                  <a:pt x="162" y="4"/>
                  <a:pt x="161" y="2"/>
                </a:cubicBezTo>
                <a:cubicBezTo>
                  <a:pt x="159" y="1"/>
                  <a:pt x="156" y="0"/>
                  <a:pt x="154" y="0"/>
                </a:cubicBezTo>
                <a:cubicBezTo>
                  <a:pt x="151" y="0"/>
                  <a:pt x="148" y="1"/>
                  <a:pt x="146" y="3"/>
                </a:cubicBezTo>
                <a:cubicBezTo>
                  <a:pt x="142" y="7"/>
                  <a:pt x="142" y="14"/>
                  <a:pt x="147" y="18"/>
                </a:cubicBezTo>
                <a:cubicBezTo>
                  <a:pt x="148" y="19"/>
                  <a:pt x="154" y="25"/>
                  <a:pt x="154" y="31"/>
                </a:cubicBezTo>
                <a:cubicBezTo>
                  <a:pt x="154" y="36"/>
                  <a:pt x="148" y="42"/>
                  <a:pt x="147" y="44"/>
                </a:cubicBezTo>
                <a:cubicBezTo>
                  <a:pt x="145" y="45"/>
                  <a:pt x="132" y="57"/>
                  <a:pt x="132" y="72"/>
                </a:cubicBezTo>
                <a:close/>
                <a:moveTo>
                  <a:pt x="69" y="72"/>
                </a:moveTo>
                <a:cubicBezTo>
                  <a:pt x="69" y="88"/>
                  <a:pt x="81" y="100"/>
                  <a:pt x="83" y="101"/>
                </a:cubicBezTo>
                <a:cubicBezTo>
                  <a:pt x="85" y="103"/>
                  <a:pt x="87" y="104"/>
                  <a:pt x="90" y="104"/>
                </a:cubicBezTo>
                <a:cubicBezTo>
                  <a:pt x="93" y="104"/>
                  <a:pt x="96" y="102"/>
                  <a:pt x="98" y="100"/>
                </a:cubicBezTo>
                <a:cubicBezTo>
                  <a:pt x="102" y="96"/>
                  <a:pt x="101" y="89"/>
                  <a:pt x="97" y="86"/>
                </a:cubicBezTo>
                <a:cubicBezTo>
                  <a:pt x="95" y="84"/>
                  <a:pt x="90" y="78"/>
                  <a:pt x="90" y="72"/>
                </a:cubicBezTo>
                <a:cubicBezTo>
                  <a:pt x="90" y="67"/>
                  <a:pt x="95" y="61"/>
                  <a:pt x="97" y="59"/>
                </a:cubicBezTo>
                <a:cubicBezTo>
                  <a:pt x="98" y="58"/>
                  <a:pt x="111" y="47"/>
                  <a:pt x="111" y="31"/>
                </a:cubicBezTo>
                <a:cubicBezTo>
                  <a:pt x="111" y="15"/>
                  <a:pt x="98" y="4"/>
                  <a:pt x="97" y="2"/>
                </a:cubicBezTo>
                <a:cubicBezTo>
                  <a:pt x="95" y="1"/>
                  <a:pt x="92" y="0"/>
                  <a:pt x="90" y="0"/>
                </a:cubicBezTo>
                <a:cubicBezTo>
                  <a:pt x="87" y="0"/>
                  <a:pt x="84" y="1"/>
                  <a:pt x="82" y="3"/>
                </a:cubicBezTo>
                <a:cubicBezTo>
                  <a:pt x="78" y="7"/>
                  <a:pt x="78" y="14"/>
                  <a:pt x="83" y="18"/>
                </a:cubicBezTo>
                <a:cubicBezTo>
                  <a:pt x="84" y="19"/>
                  <a:pt x="90" y="25"/>
                  <a:pt x="90" y="31"/>
                </a:cubicBezTo>
                <a:cubicBezTo>
                  <a:pt x="90" y="36"/>
                  <a:pt x="85" y="42"/>
                  <a:pt x="83" y="44"/>
                </a:cubicBezTo>
                <a:cubicBezTo>
                  <a:pt x="81" y="45"/>
                  <a:pt x="69" y="57"/>
                  <a:pt x="69" y="72"/>
                </a:cubicBezTo>
                <a:close/>
                <a:moveTo>
                  <a:pt x="285" y="314"/>
                </a:moveTo>
                <a:cubicBezTo>
                  <a:pt x="11" y="314"/>
                  <a:pt x="11" y="314"/>
                  <a:pt x="11" y="314"/>
                </a:cubicBezTo>
                <a:cubicBezTo>
                  <a:pt x="5" y="314"/>
                  <a:pt x="0" y="319"/>
                  <a:pt x="0" y="324"/>
                </a:cubicBezTo>
                <a:cubicBezTo>
                  <a:pt x="0" y="330"/>
                  <a:pt x="5" y="335"/>
                  <a:pt x="11" y="335"/>
                </a:cubicBezTo>
                <a:cubicBezTo>
                  <a:pt x="36" y="335"/>
                  <a:pt x="36" y="335"/>
                  <a:pt x="36" y="335"/>
                </a:cubicBezTo>
                <a:cubicBezTo>
                  <a:pt x="38" y="339"/>
                  <a:pt x="38" y="339"/>
                  <a:pt x="38" y="339"/>
                </a:cubicBezTo>
                <a:cubicBezTo>
                  <a:pt x="43" y="350"/>
                  <a:pt x="54" y="356"/>
                  <a:pt x="66" y="356"/>
                </a:cubicBezTo>
                <a:cubicBezTo>
                  <a:pt x="230" y="356"/>
                  <a:pt x="230" y="356"/>
                  <a:pt x="230" y="356"/>
                </a:cubicBezTo>
                <a:cubicBezTo>
                  <a:pt x="242" y="356"/>
                  <a:pt x="253" y="350"/>
                  <a:pt x="258" y="339"/>
                </a:cubicBezTo>
                <a:cubicBezTo>
                  <a:pt x="260" y="335"/>
                  <a:pt x="260" y="335"/>
                  <a:pt x="260" y="335"/>
                </a:cubicBezTo>
                <a:cubicBezTo>
                  <a:pt x="285" y="335"/>
                  <a:pt x="285" y="335"/>
                  <a:pt x="285" y="335"/>
                </a:cubicBezTo>
                <a:cubicBezTo>
                  <a:pt x="291" y="335"/>
                  <a:pt x="295" y="330"/>
                  <a:pt x="295" y="324"/>
                </a:cubicBezTo>
                <a:cubicBezTo>
                  <a:pt x="295" y="319"/>
                  <a:pt x="291" y="314"/>
                  <a:pt x="285" y="314"/>
                </a:cubicBezTo>
                <a:close/>
                <a:moveTo>
                  <a:pt x="336" y="159"/>
                </a:moveTo>
                <a:cubicBezTo>
                  <a:pt x="330" y="153"/>
                  <a:pt x="324" y="150"/>
                  <a:pt x="316" y="149"/>
                </a:cubicBezTo>
                <a:cubicBezTo>
                  <a:pt x="316" y="156"/>
                  <a:pt x="315" y="163"/>
                  <a:pt x="314" y="169"/>
                </a:cubicBezTo>
                <a:cubicBezTo>
                  <a:pt x="317" y="170"/>
                  <a:pt x="319" y="172"/>
                  <a:pt x="321" y="174"/>
                </a:cubicBezTo>
                <a:cubicBezTo>
                  <a:pt x="333" y="186"/>
                  <a:pt x="326" y="213"/>
                  <a:pt x="306" y="233"/>
                </a:cubicBezTo>
                <a:cubicBezTo>
                  <a:pt x="303" y="236"/>
                  <a:pt x="300" y="239"/>
                  <a:pt x="296" y="241"/>
                </a:cubicBezTo>
                <a:cubicBezTo>
                  <a:pt x="292" y="252"/>
                  <a:pt x="287" y="262"/>
                  <a:pt x="281" y="271"/>
                </a:cubicBezTo>
                <a:cubicBezTo>
                  <a:pt x="295" y="267"/>
                  <a:pt x="309" y="259"/>
                  <a:pt x="321" y="247"/>
                </a:cubicBezTo>
                <a:cubicBezTo>
                  <a:pt x="350" y="218"/>
                  <a:pt x="357" y="180"/>
                  <a:pt x="336" y="159"/>
                </a:cubicBezTo>
                <a:close/>
                <a:moveTo>
                  <a:pt x="238" y="295"/>
                </a:moveTo>
                <a:cubicBezTo>
                  <a:pt x="274" y="258"/>
                  <a:pt x="295" y="200"/>
                  <a:pt x="295" y="138"/>
                </a:cubicBezTo>
                <a:cubicBezTo>
                  <a:pt x="295" y="132"/>
                  <a:pt x="291" y="127"/>
                  <a:pt x="285" y="127"/>
                </a:cubicBezTo>
                <a:cubicBezTo>
                  <a:pt x="11" y="127"/>
                  <a:pt x="11" y="127"/>
                  <a:pt x="11" y="127"/>
                </a:cubicBezTo>
                <a:cubicBezTo>
                  <a:pt x="5" y="127"/>
                  <a:pt x="0" y="132"/>
                  <a:pt x="0" y="138"/>
                </a:cubicBezTo>
                <a:cubicBezTo>
                  <a:pt x="0" y="200"/>
                  <a:pt x="22" y="258"/>
                  <a:pt x="57" y="295"/>
                </a:cubicBezTo>
                <a:lnTo>
                  <a:pt x="238" y="29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79" name="Freeform 82">
            <a:extLst>
              <a:ext uri="{FF2B5EF4-FFF2-40B4-BE49-F238E27FC236}">
                <a16:creationId xmlns:a16="http://schemas.microsoft.com/office/drawing/2014/main" id="{46DC14EF-DD8F-873E-5C0A-9421F196063D}"/>
              </a:ext>
            </a:extLst>
          </p:cNvPr>
          <p:cNvSpPr>
            <a:spLocks noEditPoints="1"/>
          </p:cNvSpPr>
          <p:nvPr/>
        </p:nvSpPr>
        <p:spPr bwMode="auto">
          <a:xfrm>
            <a:off x="7341091" y="4711573"/>
            <a:ext cx="265176" cy="264795"/>
          </a:xfrm>
          <a:custGeom>
            <a:avLst/>
            <a:gdLst>
              <a:gd name="T0" fmla="*/ 111 w 348"/>
              <a:gd name="T1" fmla="*/ 145 h 348"/>
              <a:gd name="T2" fmla="*/ 122 w 348"/>
              <a:gd name="T3" fmla="*/ 135 h 348"/>
              <a:gd name="T4" fmla="*/ 111 w 348"/>
              <a:gd name="T5" fmla="*/ 125 h 348"/>
              <a:gd name="T6" fmla="*/ 101 w 348"/>
              <a:gd name="T7" fmla="*/ 135 h 348"/>
              <a:gd name="T8" fmla="*/ 111 w 348"/>
              <a:gd name="T9" fmla="*/ 145 h 348"/>
              <a:gd name="T10" fmla="*/ 174 w 348"/>
              <a:gd name="T11" fmla="*/ 267 h 348"/>
              <a:gd name="T12" fmla="*/ 244 w 348"/>
              <a:gd name="T13" fmla="*/ 205 h 348"/>
              <a:gd name="T14" fmla="*/ 103 w 348"/>
              <a:gd name="T15" fmla="*/ 205 h 348"/>
              <a:gd name="T16" fmla="*/ 174 w 348"/>
              <a:gd name="T17" fmla="*/ 267 h 348"/>
              <a:gd name="T18" fmla="*/ 174 w 348"/>
              <a:gd name="T19" fmla="*/ 0 h 348"/>
              <a:gd name="T20" fmla="*/ 0 w 348"/>
              <a:gd name="T21" fmla="*/ 174 h 348"/>
              <a:gd name="T22" fmla="*/ 174 w 348"/>
              <a:gd name="T23" fmla="*/ 348 h 348"/>
              <a:gd name="T24" fmla="*/ 348 w 348"/>
              <a:gd name="T25" fmla="*/ 174 h 348"/>
              <a:gd name="T26" fmla="*/ 174 w 348"/>
              <a:gd name="T27" fmla="*/ 0 h 348"/>
              <a:gd name="T28" fmla="*/ 112 w 348"/>
              <a:gd name="T29" fmla="*/ 103 h 348"/>
              <a:gd name="T30" fmla="*/ 141 w 348"/>
              <a:gd name="T31" fmla="*/ 122 h 348"/>
              <a:gd name="T32" fmla="*/ 134 w 348"/>
              <a:gd name="T33" fmla="*/ 155 h 348"/>
              <a:gd name="T34" fmla="*/ 112 w 348"/>
              <a:gd name="T35" fmla="*/ 164 h 348"/>
              <a:gd name="T36" fmla="*/ 101 w 348"/>
              <a:gd name="T37" fmla="*/ 162 h 348"/>
              <a:gd name="T38" fmla="*/ 82 w 348"/>
              <a:gd name="T39" fmla="*/ 133 h 348"/>
              <a:gd name="T40" fmla="*/ 112 w 348"/>
              <a:gd name="T41" fmla="*/ 103 h 348"/>
              <a:gd name="T42" fmla="*/ 174 w 348"/>
              <a:gd name="T43" fmla="*/ 286 h 348"/>
              <a:gd name="T44" fmla="*/ 82 w 348"/>
              <a:gd name="T45" fmla="*/ 194 h 348"/>
              <a:gd name="T46" fmla="*/ 92 w 348"/>
              <a:gd name="T47" fmla="*/ 184 h 348"/>
              <a:gd name="T48" fmla="*/ 255 w 348"/>
              <a:gd name="T49" fmla="*/ 184 h 348"/>
              <a:gd name="T50" fmla="*/ 265 w 348"/>
              <a:gd name="T51" fmla="*/ 194 h 348"/>
              <a:gd name="T52" fmla="*/ 174 w 348"/>
              <a:gd name="T53" fmla="*/ 286 h 348"/>
              <a:gd name="T54" fmla="*/ 235 w 348"/>
              <a:gd name="T55" fmla="*/ 164 h 348"/>
              <a:gd name="T56" fmla="*/ 206 w 348"/>
              <a:gd name="T57" fmla="*/ 145 h 348"/>
              <a:gd name="T58" fmla="*/ 213 w 348"/>
              <a:gd name="T59" fmla="*/ 112 h 348"/>
              <a:gd name="T60" fmla="*/ 235 w 348"/>
              <a:gd name="T61" fmla="*/ 103 h 348"/>
              <a:gd name="T62" fmla="*/ 246 w 348"/>
              <a:gd name="T63" fmla="*/ 105 h 348"/>
              <a:gd name="T64" fmla="*/ 265 w 348"/>
              <a:gd name="T65" fmla="*/ 133 h 348"/>
              <a:gd name="T66" fmla="*/ 235 w 348"/>
              <a:gd name="T67" fmla="*/ 164 h 348"/>
              <a:gd name="T68" fmla="*/ 234 w 348"/>
              <a:gd name="T69" fmla="*/ 125 h 348"/>
              <a:gd name="T70" fmla="*/ 223 w 348"/>
              <a:gd name="T71" fmla="*/ 135 h 348"/>
              <a:gd name="T72" fmla="*/ 234 w 348"/>
              <a:gd name="T73" fmla="*/ 145 h 348"/>
              <a:gd name="T74" fmla="*/ 244 w 348"/>
              <a:gd name="T75" fmla="*/ 135 h 348"/>
              <a:gd name="T76" fmla="*/ 234 w 348"/>
              <a:gd name="T77" fmla="*/ 12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48" h="348">
                <a:moveTo>
                  <a:pt x="111" y="145"/>
                </a:moveTo>
                <a:cubicBezTo>
                  <a:pt x="117" y="145"/>
                  <a:pt x="122" y="141"/>
                  <a:pt x="122" y="135"/>
                </a:cubicBezTo>
                <a:cubicBezTo>
                  <a:pt x="122" y="129"/>
                  <a:pt x="117" y="125"/>
                  <a:pt x="111" y="125"/>
                </a:cubicBezTo>
                <a:cubicBezTo>
                  <a:pt x="106" y="125"/>
                  <a:pt x="101" y="129"/>
                  <a:pt x="101" y="135"/>
                </a:cubicBezTo>
                <a:cubicBezTo>
                  <a:pt x="101" y="141"/>
                  <a:pt x="106" y="145"/>
                  <a:pt x="111" y="145"/>
                </a:cubicBezTo>
                <a:close/>
                <a:moveTo>
                  <a:pt x="174" y="267"/>
                </a:moveTo>
                <a:cubicBezTo>
                  <a:pt x="209" y="267"/>
                  <a:pt x="239" y="241"/>
                  <a:pt x="244" y="205"/>
                </a:cubicBezTo>
                <a:cubicBezTo>
                  <a:pt x="103" y="205"/>
                  <a:pt x="103" y="205"/>
                  <a:pt x="103" y="205"/>
                </a:cubicBezTo>
                <a:cubicBezTo>
                  <a:pt x="108" y="241"/>
                  <a:pt x="138" y="267"/>
                  <a:pt x="174" y="267"/>
                </a:cubicBezTo>
                <a:close/>
                <a:moveTo>
                  <a:pt x="174" y="0"/>
                </a:moveTo>
                <a:cubicBezTo>
                  <a:pt x="78" y="0"/>
                  <a:pt x="0" y="78"/>
                  <a:pt x="0" y="174"/>
                </a:cubicBezTo>
                <a:cubicBezTo>
                  <a:pt x="0" y="270"/>
                  <a:pt x="78" y="348"/>
                  <a:pt x="174" y="348"/>
                </a:cubicBezTo>
                <a:cubicBezTo>
                  <a:pt x="269" y="348"/>
                  <a:pt x="348" y="270"/>
                  <a:pt x="348" y="174"/>
                </a:cubicBezTo>
                <a:cubicBezTo>
                  <a:pt x="348" y="78"/>
                  <a:pt x="269" y="0"/>
                  <a:pt x="174" y="0"/>
                </a:cubicBezTo>
                <a:close/>
                <a:moveTo>
                  <a:pt x="112" y="103"/>
                </a:moveTo>
                <a:cubicBezTo>
                  <a:pt x="125" y="103"/>
                  <a:pt x="136" y="110"/>
                  <a:pt x="141" y="122"/>
                </a:cubicBezTo>
                <a:cubicBezTo>
                  <a:pt x="145" y="133"/>
                  <a:pt x="143" y="146"/>
                  <a:pt x="134" y="155"/>
                </a:cubicBezTo>
                <a:cubicBezTo>
                  <a:pt x="128" y="161"/>
                  <a:pt x="120" y="164"/>
                  <a:pt x="112" y="164"/>
                </a:cubicBezTo>
                <a:cubicBezTo>
                  <a:pt x="108" y="164"/>
                  <a:pt x="104" y="163"/>
                  <a:pt x="101" y="162"/>
                </a:cubicBezTo>
                <a:cubicBezTo>
                  <a:pt x="89" y="157"/>
                  <a:pt x="82" y="146"/>
                  <a:pt x="82" y="133"/>
                </a:cubicBezTo>
                <a:cubicBezTo>
                  <a:pt x="82" y="116"/>
                  <a:pt x="96" y="103"/>
                  <a:pt x="112" y="103"/>
                </a:cubicBezTo>
                <a:close/>
                <a:moveTo>
                  <a:pt x="174" y="286"/>
                </a:moveTo>
                <a:cubicBezTo>
                  <a:pt x="123" y="286"/>
                  <a:pt x="82" y="245"/>
                  <a:pt x="82" y="194"/>
                </a:cubicBezTo>
                <a:cubicBezTo>
                  <a:pt x="82" y="189"/>
                  <a:pt x="86" y="184"/>
                  <a:pt x="92" y="184"/>
                </a:cubicBezTo>
                <a:cubicBezTo>
                  <a:pt x="255" y="184"/>
                  <a:pt x="255" y="184"/>
                  <a:pt x="255" y="184"/>
                </a:cubicBezTo>
                <a:cubicBezTo>
                  <a:pt x="261" y="184"/>
                  <a:pt x="265" y="189"/>
                  <a:pt x="265" y="194"/>
                </a:cubicBezTo>
                <a:cubicBezTo>
                  <a:pt x="265" y="245"/>
                  <a:pt x="224" y="286"/>
                  <a:pt x="174" y="286"/>
                </a:cubicBezTo>
                <a:close/>
                <a:moveTo>
                  <a:pt x="235" y="164"/>
                </a:moveTo>
                <a:cubicBezTo>
                  <a:pt x="222" y="164"/>
                  <a:pt x="211" y="156"/>
                  <a:pt x="206" y="145"/>
                </a:cubicBezTo>
                <a:cubicBezTo>
                  <a:pt x="202" y="134"/>
                  <a:pt x="204" y="120"/>
                  <a:pt x="213" y="112"/>
                </a:cubicBezTo>
                <a:cubicBezTo>
                  <a:pt x="219" y="106"/>
                  <a:pt x="227" y="103"/>
                  <a:pt x="235" y="103"/>
                </a:cubicBezTo>
                <a:cubicBezTo>
                  <a:pt x="239" y="103"/>
                  <a:pt x="243" y="103"/>
                  <a:pt x="246" y="105"/>
                </a:cubicBezTo>
                <a:cubicBezTo>
                  <a:pt x="258" y="110"/>
                  <a:pt x="265" y="121"/>
                  <a:pt x="265" y="133"/>
                </a:cubicBezTo>
                <a:cubicBezTo>
                  <a:pt x="265" y="150"/>
                  <a:pt x="252" y="164"/>
                  <a:pt x="235" y="164"/>
                </a:cubicBezTo>
                <a:close/>
                <a:moveTo>
                  <a:pt x="234" y="125"/>
                </a:moveTo>
                <a:cubicBezTo>
                  <a:pt x="228" y="125"/>
                  <a:pt x="223" y="129"/>
                  <a:pt x="223" y="135"/>
                </a:cubicBezTo>
                <a:cubicBezTo>
                  <a:pt x="223" y="141"/>
                  <a:pt x="228" y="145"/>
                  <a:pt x="234" y="145"/>
                </a:cubicBezTo>
                <a:cubicBezTo>
                  <a:pt x="239" y="145"/>
                  <a:pt x="244" y="141"/>
                  <a:pt x="244" y="135"/>
                </a:cubicBezTo>
                <a:cubicBezTo>
                  <a:pt x="244" y="129"/>
                  <a:pt x="239" y="125"/>
                  <a:pt x="234" y="1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80" name="Freeform 83">
            <a:extLst>
              <a:ext uri="{FF2B5EF4-FFF2-40B4-BE49-F238E27FC236}">
                <a16:creationId xmlns:a16="http://schemas.microsoft.com/office/drawing/2014/main" id="{552A9798-D350-6EAB-10F6-FE63801162A7}"/>
              </a:ext>
            </a:extLst>
          </p:cNvPr>
          <p:cNvSpPr>
            <a:spLocks noEditPoints="1"/>
          </p:cNvSpPr>
          <p:nvPr/>
        </p:nvSpPr>
        <p:spPr bwMode="auto">
          <a:xfrm>
            <a:off x="8457040" y="4711573"/>
            <a:ext cx="265176" cy="264795"/>
          </a:xfrm>
          <a:custGeom>
            <a:avLst/>
            <a:gdLst>
              <a:gd name="T0" fmla="*/ 195 w 348"/>
              <a:gd name="T1" fmla="*/ 181 h 348"/>
              <a:gd name="T2" fmla="*/ 195 w 348"/>
              <a:gd name="T3" fmla="*/ 167 h 348"/>
              <a:gd name="T4" fmla="*/ 229 w 348"/>
              <a:gd name="T5" fmla="*/ 133 h 348"/>
              <a:gd name="T6" fmla="*/ 229 w 348"/>
              <a:gd name="T7" fmla="*/ 118 h 348"/>
              <a:gd name="T8" fmla="*/ 222 w 348"/>
              <a:gd name="T9" fmla="*/ 115 h 348"/>
              <a:gd name="T10" fmla="*/ 215 w 348"/>
              <a:gd name="T11" fmla="*/ 118 h 348"/>
              <a:gd name="T12" fmla="*/ 215 w 348"/>
              <a:gd name="T13" fmla="*/ 118 h 348"/>
              <a:gd name="T14" fmla="*/ 181 w 348"/>
              <a:gd name="T15" fmla="*/ 151 h 348"/>
              <a:gd name="T16" fmla="*/ 174 w 348"/>
              <a:gd name="T17" fmla="*/ 154 h 348"/>
              <a:gd name="T18" fmla="*/ 167 w 348"/>
              <a:gd name="T19" fmla="*/ 151 h 348"/>
              <a:gd name="T20" fmla="*/ 134 w 348"/>
              <a:gd name="T21" fmla="*/ 118 h 348"/>
              <a:gd name="T22" fmla="*/ 133 w 348"/>
              <a:gd name="T23" fmla="*/ 118 h 348"/>
              <a:gd name="T24" fmla="*/ 126 w 348"/>
              <a:gd name="T25" fmla="*/ 115 h 348"/>
              <a:gd name="T26" fmla="*/ 119 w 348"/>
              <a:gd name="T27" fmla="*/ 118 h 348"/>
              <a:gd name="T28" fmla="*/ 119 w 348"/>
              <a:gd name="T29" fmla="*/ 133 h 348"/>
              <a:gd name="T30" fmla="*/ 153 w 348"/>
              <a:gd name="T31" fmla="*/ 167 h 348"/>
              <a:gd name="T32" fmla="*/ 153 w 348"/>
              <a:gd name="T33" fmla="*/ 181 h 348"/>
              <a:gd name="T34" fmla="*/ 119 w 348"/>
              <a:gd name="T35" fmla="*/ 215 h 348"/>
              <a:gd name="T36" fmla="*/ 119 w 348"/>
              <a:gd name="T37" fmla="*/ 230 h 348"/>
              <a:gd name="T38" fmla="*/ 126 w 348"/>
              <a:gd name="T39" fmla="*/ 233 h 348"/>
              <a:gd name="T40" fmla="*/ 133 w 348"/>
              <a:gd name="T41" fmla="*/ 230 h 348"/>
              <a:gd name="T42" fmla="*/ 134 w 348"/>
              <a:gd name="T43" fmla="*/ 230 h 348"/>
              <a:gd name="T44" fmla="*/ 167 w 348"/>
              <a:gd name="T45" fmla="*/ 197 h 348"/>
              <a:gd name="T46" fmla="*/ 174 w 348"/>
              <a:gd name="T47" fmla="*/ 194 h 348"/>
              <a:gd name="T48" fmla="*/ 181 w 348"/>
              <a:gd name="T49" fmla="*/ 197 h 348"/>
              <a:gd name="T50" fmla="*/ 215 w 348"/>
              <a:gd name="T51" fmla="*/ 230 h 348"/>
              <a:gd name="T52" fmla="*/ 215 w 348"/>
              <a:gd name="T53" fmla="*/ 230 h 348"/>
              <a:gd name="T54" fmla="*/ 222 w 348"/>
              <a:gd name="T55" fmla="*/ 233 h 348"/>
              <a:gd name="T56" fmla="*/ 229 w 348"/>
              <a:gd name="T57" fmla="*/ 230 h 348"/>
              <a:gd name="T58" fmla="*/ 229 w 348"/>
              <a:gd name="T59" fmla="*/ 215 h 348"/>
              <a:gd name="T60" fmla="*/ 195 w 348"/>
              <a:gd name="T61" fmla="*/ 181 h 348"/>
              <a:gd name="T62" fmla="*/ 297 w 348"/>
              <a:gd name="T63" fmla="*/ 51 h 348"/>
              <a:gd name="T64" fmla="*/ 174 w 348"/>
              <a:gd name="T65" fmla="*/ 0 h 348"/>
              <a:gd name="T66" fmla="*/ 52 w 348"/>
              <a:gd name="T67" fmla="*/ 51 h 348"/>
              <a:gd name="T68" fmla="*/ 0 w 348"/>
              <a:gd name="T69" fmla="*/ 174 h 348"/>
              <a:gd name="T70" fmla="*/ 52 w 348"/>
              <a:gd name="T71" fmla="*/ 297 h 348"/>
              <a:gd name="T72" fmla="*/ 174 w 348"/>
              <a:gd name="T73" fmla="*/ 348 h 348"/>
              <a:gd name="T74" fmla="*/ 297 w 348"/>
              <a:gd name="T75" fmla="*/ 297 h 348"/>
              <a:gd name="T76" fmla="*/ 348 w 348"/>
              <a:gd name="T77" fmla="*/ 174 h 348"/>
              <a:gd name="T78" fmla="*/ 297 w 348"/>
              <a:gd name="T79" fmla="*/ 51 h 348"/>
              <a:gd name="T80" fmla="*/ 244 w 348"/>
              <a:gd name="T81" fmla="*/ 244 h 348"/>
              <a:gd name="T82" fmla="*/ 222 w 348"/>
              <a:gd name="T83" fmla="*/ 253 h 348"/>
              <a:gd name="T84" fmla="*/ 201 w 348"/>
              <a:gd name="T85" fmla="*/ 244 h 348"/>
              <a:gd name="T86" fmla="*/ 174 w 348"/>
              <a:gd name="T87" fmla="*/ 218 h 348"/>
              <a:gd name="T88" fmla="*/ 147 w 348"/>
              <a:gd name="T89" fmla="*/ 244 h 348"/>
              <a:gd name="T90" fmla="*/ 126 w 348"/>
              <a:gd name="T91" fmla="*/ 253 h 348"/>
              <a:gd name="T92" fmla="*/ 104 w 348"/>
              <a:gd name="T93" fmla="*/ 244 h 348"/>
              <a:gd name="T94" fmla="*/ 104 w 348"/>
              <a:gd name="T95" fmla="*/ 201 h 348"/>
              <a:gd name="T96" fmla="*/ 131 w 348"/>
              <a:gd name="T97" fmla="*/ 174 h 348"/>
              <a:gd name="T98" fmla="*/ 104 w 348"/>
              <a:gd name="T99" fmla="*/ 147 h 348"/>
              <a:gd name="T100" fmla="*/ 104 w 348"/>
              <a:gd name="T101" fmla="*/ 104 h 348"/>
              <a:gd name="T102" fmla="*/ 126 w 348"/>
              <a:gd name="T103" fmla="*/ 95 h 348"/>
              <a:gd name="T104" fmla="*/ 147 w 348"/>
              <a:gd name="T105" fmla="*/ 104 h 348"/>
              <a:gd name="T106" fmla="*/ 174 w 348"/>
              <a:gd name="T107" fmla="*/ 130 h 348"/>
              <a:gd name="T108" fmla="*/ 201 w 348"/>
              <a:gd name="T109" fmla="*/ 104 h 348"/>
              <a:gd name="T110" fmla="*/ 222 w 348"/>
              <a:gd name="T111" fmla="*/ 95 h 348"/>
              <a:gd name="T112" fmla="*/ 244 w 348"/>
              <a:gd name="T113" fmla="*/ 104 h 348"/>
              <a:gd name="T114" fmla="*/ 244 w 348"/>
              <a:gd name="T115" fmla="*/ 147 h 348"/>
              <a:gd name="T116" fmla="*/ 217 w 348"/>
              <a:gd name="T117" fmla="*/ 174 h 348"/>
              <a:gd name="T118" fmla="*/ 244 w 348"/>
              <a:gd name="T119" fmla="*/ 201 h 348"/>
              <a:gd name="T120" fmla="*/ 244 w 348"/>
              <a:gd name="T121" fmla="*/ 24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48" h="348">
                <a:moveTo>
                  <a:pt x="195" y="181"/>
                </a:moveTo>
                <a:cubicBezTo>
                  <a:pt x="192" y="177"/>
                  <a:pt x="192" y="171"/>
                  <a:pt x="195" y="167"/>
                </a:cubicBezTo>
                <a:cubicBezTo>
                  <a:pt x="229" y="133"/>
                  <a:pt x="229" y="133"/>
                  <a:pt x="229" y="133"/>
                </a:cubicBezTo>
                <a:cubicBezTo>
                  <a:pt x="233" y="129"/>
                  <a:pt x="233" y="122"/>
                  <a:pt x="229" y="118"/>
                </a:cubicBezTo>
                <a:cubicBezTo>
                  <a:pt x="227" y="116"/>
                  <a:pt x="224" y="115"/>
                  <a:pt x="222" y="115"/>
                </a:cubicBezTo>
                <a:cubicBezTo>
                  <a:pt x="219" y="115"/>
                  <a:pt x="217" y="116"/>
                  <a:pt x="215" y="118"/>
                </a:cubicBezTo>
                <a:cubicBezTo>
                  <a:pt x="215" y="118"/>
                  <a:pt x="215" y="118"/>
                  <a:pt x="215" y="118"/>
                </a:cubicBezTo>
                <a:cubicBezTo>
                  <a:pt x="181" y="151"/>
                  <a:pt x="181" y="151"/>
                  <a:pt x="181" y="151"/>
                </a:cubicBezTo>
                <a:cubicBezTo>
                  <a:pt x="179" y="153"/>
                  <a:pt x="177" y="154"/>
                  <a:pt x="174" y="154"/>
                </a:cubicBezTo>
                <a:cubicBezTo>
                  <a:pt x="172" y="154"/>
                  <a:pt x="169" y="153"/>
                  <a:pt x="167" y="151"/>
                </a:cubicBezTo>
                <a:cubicBezTo>
                  <a:pt x="134" y="118"/>
                  <a:pt x="134" y="118"/>
                  <a:pt x="134" y="118"/>
                </a:cubicBezTo>
                <a:cubicBezTo>
                  <a:pt x="133" y="118"/>
                  <a:pt x="133" y="118"/>
                  <a:pt x="133" y="118"/>
                </a:cubicBezTo>
                <a:cubicBezTo>
                  <a:pt x="131" y="116"/>
                  <a:pt x="129" y="115"/>
                  <a:pt x="126" y="115"/>
                </a:cubicBezTo>
                <a:cubicBezTo>
                  <a:pt x="124" y="115"/>
                  <a:pt x="121" y="116"/>
                  <a:pt x="119" y="118"/>
                </a:cubicBezTo>
                <a:cubicBezTo>
                  <a:pt x="115" y="122"/>
                  <a:pt x="115" y="129"/>
                  <a:pt x="119" y="133"/>
                </a:cubicBezTo>
                <a:cubicBezTo>
                  <a:pt x="153" y="167"/>
                  <a:pt x="153" y="167"/>
                  <a:pt x="153" y="167"/>
                </a:cubicBezTo>
                <a:cubicBezTo>
                  <a:pt x="157" y="171"/>
                  <a:pt x="157" y="177"/>
                  <a:pt x="153" y="181"/>
                </a:cubicBezTo>
                <a:cubicBezTo>
                  <a:pt x="119" y="215"/>
                  <a:pt x="119" y="215"/>
                  <a:pt x="119" y="215"/>
                </a:cubicBezTo>
                <a:cubicBezTo>
                  <a:pt x="115" y="219"/>
                  <a:pt x="115" y="226"/>
                  <a:pt x="119" y="230"/>
                </a:cubicBezTo>
                <a:cubicBezTo>
                  <a:pt x="121" y="232"/>
                  <a:pt x="124" y="233"/>
                  <a:pt x="126" y="233"/>
                </a:cubicBezTo>
                <a:cubicBezTo>
                  <a:pt x="129" y="233"/>
                  <a:pt x="131" y="232"/>
                  <a:pt x="133" y="230"/>
                </a:cubicBezTo>
                <a:cubicBezTo>
                  <a:pt x="134" y="230"/>
                  <a:pt x="134" y="230"/>
                  <a:pt x="134" y="230"/>
                </a:cubicBezTo>
                <a:cubicBezTo>
                  <a:pt x="167" y="197"/>
                  <a:pt x="167" y="197"/>
                  <a:pt x="167" y="197"/>
                </a:cubicBezTo>
                <a:cubicBezTo>
                  <a:pt x="169" y="195"/>
                  <a:pt x="172" y="194"/>
                  <a:pt x="174" y="194"/>
                </a:cubicBezTo>
                <a:cubicBezTo>
                  <a:pt x="177" y="194"/>
                  <a:pt x="179" y="195"/>
                  <a:pt x="181" y="197"/>
                </a:cubicBezTo>
                <a:cubicBezTo>
                  <a:pt x="215" y="230"/>
                  <a:pt x="215" y="230"/>
                  <a:pt x="215" y="230"/>
                </a:cubicBezTo>
                <a:cubicBezTo>
                  <a:pt x="215" y="230"/>
                  <a:pt x="215" y="230"/>
                  <a:pt x="215" y="230"/>
                </a:cubicBezTo>
                <a:cubicBezTo>
                  <a:pt x="217" y="232"/>
                  <a:pt x="219" y="233"/>
                  <a:pt x="222" y="233"/>
                </a:cubicBezTo>
                <a:cubicBezTo>
                  <a:pt x="224" y="233"/>
                  <a:pt x="227" y="232"/>
                  <a:pt x="229" y="230"/>
                </a:cubicBezTo>
                <a:cubicBezTo>
                  <a:pt x="233" y="226"/>
                  <a:pt x="233" y="219"/>
                  <a:pt x="229" y="215"/>
                </a:cubicBezTo>
                <a:lnTo>
                  <a:pt x="195" y="181"/>
                </a:lnTo>
                <a:close/>
                <a:moveTo>
                  <a:pt x="297" y="51"/>
                </a:moveTo>
                <a:cubicBezTo>
                  <a:pt x="263" y="18"/>
                  <a:pt x="220" y="0"/>
                  <a:pt x="174" y="0"/>
                </a:cubicBezTo>
                <a:cubicBezTo>
                  <a:pt x="128" y="0"/>
                  <a:pt x="85" y="18"/>
                  <a:pt x="52" y="51"/>
                </a:cubicBezTo>
                <a:cubicBezTo>
                  <a:pt x="18" y="85"/>
                  <a:pt x="0" y="128"/>
                  <a:pt x="0" y="174"/>
                </a:cubicBezTo>
                <a:cubicBezTo>
                  <a:pt x="0" y="220"/>
                  <a:pt x="18" y="263"/>
                  <a:pt x="52" y="297"/>
                </a:cubicBezTo>
                <a:cubicBezTo>
                  <a:pt x="85" y="330"/>
                  <a:pt x="128" y="348"/>
                  <a:pt x="174" y="348"/>
                </a:cubicBezTo>
                <a:cubicBezTo>
                  <a:pt x="220" y="348"/>
                  <a:pt x="263" y="330"/>
                  <a:pt x="297" y="297"/>
                </a:cubicBezTo>
                <a:cubicBezTo>
                  <a:pt x="330" y="263"/>
                  <a:pt x="348" y="220"/>
                  <a:pt x="348" y="174"/>
                </a:cubicBezTo>
                <a:cubicBezTo>
                  <a:pt x="348" y="128"/>
                  <a:pt x="330" y="85"/>
                  <a:pt x="297" y="51"/>
                </a:cubicBezTo>
                <a:close/>
                <a:moveTo>
                  <a:pt x="244" y="244"/>
                </a:moveTo>
                <a:cubicBezTo>
                  <a:pt x="238" y="250"/>
                  <a:pt x="230" y="253"/>
                  <a:pt x="222" y="253"/>
                </a:cubicBezTo>
                <a:cubicBezTo>
                  <a:pt x="215" y="253"/>
                  <a:pt x="207" y="250"/>
                  <a:pt x="201" y="244"/>
                </a:cubicBezTo>
                <a:cubicBezTo>
                  <a:pt x="174" y="218"/>
                  <a:pt x="174" y="218"/>
                  <a:pt x="174" y="218"/>
                </a:cubicBezTo>
                <a:cubicBezTo>
                  <a:pt x="147" y="244"/>
                  <a:pt x="147" y="244"/>
                  <a:pt x="147" y="244"/>
                </a:cubicBezTo>
                <a:cubicBezTo>
                  <a:pt x="141" y="250"/>
                  <a:pt x="134" y="253"/>
                  <a:pt x="126" y="253"/>
                </a:cubicBezTo>
                <a:cubicBezTo>
                  <a:pt x="118" y="253"/>
                  <a:pt x="110" y="250"/>
                  <a:pt x="104" y="244"/>
                </a:cubicBezTo>
                <a:cubicBezTo>
                  <a:pt x="92" y="232"/>
                  <a:pt x="92" y="213"/>
                  <a:pt x="104" y="201"/>
                </a:cubicBezTo>
                <a:cubicBezTo>
                  <a:pt x="131" y="174"/>
                  <a:pt x="131" y="174"/>
                  <a:pt x="131" y="174"/>
                </a:cubicBezTo>
                <a:cubicBezTo>
                  <a:pt x="104" y="147"/>
                  <a:pt x="104" y="147"/>
                  <a:pt x="104" y="147"/>
                </a:cubicBezTo>
                <a:cubicBezTo>
                  <a:pt x="92" y="135"/>
                  <a:pt x="92" y="116"/>
                  <a:pt x="104" y="104"/>
                </a:cubicBezTo>
                <a:cubicBezTo>
                  <a:pt x="110" y="98"/>
                  <a:pt x="118" y="95"/>
                  <a:pt x="126" y="95"/>
                </a:cubicBezTo>
                <a:cubicBezTo>
                  <a:pt x="133" y="95"/>
                  <a:pt x="141" y="98"/>
                  <a:pt x="147" y="104"/>
                </a:cubicBezTo>
                <a:cubicBezTo>
                  <a:pt x="174" y="130"/>
                  <a:pt x="174" y="130"/>
                  <a:pt x="174" y="130"/>
                </a:cubicBezTo>
                <a:cubicBezTo>
                  <a:pt x="201" y="104"/>
                  <a:pt x="201" y="104"/>
                  <a:pt x="201" y="104"/>
                </a:cubicBezTo>
                <a:cubicBezTo>
                  <a:pt x="207" y="98"/>
                  <a:pt x="215" y="95"/>
                  <a:pt x="222" y="95"/>
                </a:cubicBezTo>
                <a:cubicBezTo>
                  <a:pt x="230" y="95"/>
                  <a:pt x="238" y="98"/>
                  <a:pt x="244" y="104"/>
                </a:cubicBezTo>
                <a:cubicBezTo>
                  <a:pt x="256" y="116"/>
                  <a:pt x="256" y="135"/>
                  <a:pt x="244" y="147"/>
                </a:cubicBezTo>
                <a:cubicBezTo>
                  <a:pt x="217" y="174"/>
                  <a:pt x="217" y="174"/>
                  <a:pt x="217" y="174"/>
                </a:cubicBezTo>
                <a:cubicBezTo>
                  <a:pt x="244" y="201"/>
                  <a:pt x="244" y="201"/>
                  <a:pt x="244" y="201"/>
                </a:cubicBezTo>
                <a:cubicBezTo>
                  <a:pt x="256" y="213"/>
                  <a:pt x="256" y="232"/>
                  <a:pt x="244" y="2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81" name="Freeform 84">
            <a:extLst>
              <a:ext uri="{FF2B5EF4-FFF2-40B4-BE49-F238E27FC236}">
                <a16:creationId xmlns:a16="http://schemas.microsoft.com/office/drawing/2014/main" id="{1AFB0C2F-EC2B-9FA8-9F52-A9FD56538E0D}"/>
              </a:ext>
            </a:extLst>
          </p:cNvPr>
          <p:cNvSpPr>
            <a:spLocks noEditPoints="1"/>
          </p:cNvSpPr>
          <p:nvPr/>
        </p:nvSpPr>
        <p:spPr bwMode="auto">
          <a:xfrm>
            <a:off x="6782545" y="4712335"/>
            <a:ext cx="265176" cy="263271"/>
          </a:xfrm>
          <a:custGeom>
            <a:avLst/>
            <a:gdLst>
              <a:gd name="T0" fmla="*/ 235 w 348"/>
              <a:gd name="T1" fmla="*/ 124 h 346"/>
              <a:gd name="T2" fmla="*/ 224 w 348"/>
              <a:gd name="T3" fmla="*/ 134 h 346"/>
              <a:gd name="T4" fmla="*/ 235 w 348"/>
              <a:gd name="T5" fmla="*/ 144 h 346"/>
              <a:gd name="T6" fmla="*/ 245 w 348"/>
              <a:gd name="T7" fmla="*/ 134 h 346"/>
              <a:gd name="T8" fmla="*/ 235 w 348"/>
              <a:gd name="T9" fmla="*/ 124 h 346"/>
              <a:gd name="T10" fmla="*/ 113 w 348"/>
              <a:gd name="T11" fmla="*/ 144 h 346"/>
              <a:gd name="T12" fmla="*/ 123 w 348"/>
              <a:gd name="T13" fmla="*/ 134 h 346"/>
              <a:gd name="T14" fmla="*/ 113 w 348"/>
              <a:gd name="T15" fmla="*/ 124 h 346"/>
              <a:gd name="T16" fmla="*/ 103 w 348"/>
              <a:gd name="T17" fmla="*/ 134 h 346"/>
              <a:gd name="T18" fmla="*/ 113 w 348"/>
              <a:gd name="T19" fmla="*/ 144 h 346"/>
              <a:gd name="T20" fmla="*/ 174 w 348"/>
              <a:gd name="T21" fmla="*/ 0 h 346"/>
              <a:gd name="T22" fmla="*/ 0 w 348"/>
              <a:gd name="T23" fmla="*/ 173 h 346"/>
              <a:gd name="T24" fmla="*/ 174 w 348"/>
              <a:gd name="T25" fmla="*/ 346 h 346"/>
              <a:gd name="T26" fmla="*/ 348 w 348"/>
              <a:gd name="T27" fmla="*/ 173 h 346"/>
              <a:gd name="T28" fmla="*/ 174 w 348"/>
              <a:gd name="T29" fmla="*/ 0 h 346"/>
              <a:gd name="T30" fmla="*/ 113 w 348"/>
              <a:gd name="T31" fmla="*/ 102 h 346"/>
              <a:gd name="T32" fmla="*/ 141 w 348"/>
              <a:gd name="T33" fmla="*/ 121 h 346"/>
              <a:gd name="T34" fmla="*/ 134 w 348"/>
              <a:gd name="T35" fmla="*/ 154 h 346"/>
              <a:gd name="T36" fmla="*/ 113 w 348"/>
              <a:gd name="T37" fmla="*/ 163 h 346"/>
              <a:gd name="T38" fmla="*/ 101 w 348"/>
              <a:gd name="T39" fmla="*/ 161 h 346"/>
              <a:gd name="T40" fmla="*/ 82 w 348"/>
              <a:gd name="T41" fmla="*/ 133 h 346"/>
              <a:gd name="T42" fmla="*/ 113 w 348"/>
              <a:gd name="T43" fmla="*/ 102 h 346"/>
              <a:gd name="T44" fmla="*/ 255 w 348"/>
              <a:gd name="T45" fmla="*/ 264 h 346"/>
              <a:gd name="T46" fmla="*/ 253 w 348"/>
              <a:gd name="T47" fmla="*/ 264 h 346"/>
              <a:gd name="T48" fmla="*/ 243 w 348"/>
              <a:gd name="T49" fmla="*/ 257 h 346"/>
              <a:gd name="T50" fmla="*/ 174 w 348"/>
              <a:gd name="T51" fmla="*/ 203 h 346"/>
              <a:gd name="T52" fmla="*/ 105 w 348"/>
              <a:gd name="T53" fmla="*/ 257 h 346"/>
              <a:gd name="T54" fmla="*/ 95 w 348"/>
              <a:gd name="T55" fmla="*/ 264 h 346"/>
              <a:gd name="T56" fmla="*/ 92 w 348"/>
              <a:gd name="T57" fmla="*/ 264 h 346"/>
              <a:gd name="T58" fmla="*/ 85 w 348"/>
              <a:gd name="T59" fmla="*/ 252 h 346"/>
              <a:gd name="T60" fmla="*/ 174 w 348"/>
              <a:gd name="T61" fmla="*/ 183 h 346"/>
              <a:gd name="T62" fmla="*/ 263 w 348"/>
              <a:gd name="T63" fmla="*/ 252 h 346"/>
              <a:gd name="T64" fmla="*/ 255 w 348"/>
              <a:gd name="T65" fmla="*/ 264 h 346"/>
              <a:gd name="T66" fmla="*/ 235 w 348"/>
              <a:gd name="T67" fmla="*/ 163 h 346"/>
              <a:gd name="T68" fmla="*/ 207 w 348"/>
              <a:gd name="T69" fmla="*/ 144 h 346"/>
              <a:gd name="T70" fmla="*/ 213 w 348"/>
              <a:gd name="T71" fmla="*/ 111 h 346"/>
              <a:gd name="T72" fmla="*/ 235 w 348"/>
              <a:gd name="T73" fmla="*/ 102 h 346"/>
              <a:gd name="T74" fmla="*/ 247 w 348"/>
              <a:gd name="T75" fmla="*/ 104 h 346"/>
              <a:gd name="T76" fmla="*/ 266 w 348"/>
              <a:gd name="T77" fmla="*/ 133 h 346"/>
              <a:gd name="T78" fmla="*/ 235 w 348"/>
              <a:gd name="T79" fmla="*/ 163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48" h="346">
                <a:moveTo>
                  <a:pt x="235" y="124"/>
                </a:moveTo>
                <a:cubicBezTo>
                  <a:pt x="229" y="124"/>
                  <a:pt x="224" y="128"/>
                  <a:pt x="224" y="134"/>
                </a:cubicBezTo>
                <a:cubicBezTo>
                  <a:pt x="224" y="140"/>
                  <a:pt x="229" y="144"/>
                  <a:pt x="235" y="144"/>
                </a:cubicBezTo>
                <a:cubicBezTo>
                  <a:pt x="240" y="144"/>
                  <a:pt x="245" y="140"/>
                  <a:pt x="245" y="134"/>
                </a:cubicBezTo>
                <a:cubicBezTo>
                  <a:pt x="245" y="128"/>
                  <a:pt x="240" y="124"/>
                  <a:pt x="235" y="124"/>
                </a:cubicBezTo>
                <a:close/>
                <a:moveTo>
                  <a:pt x="113" y="144"/>
                </a:moveTo>
                <a:cubicBezTo>
                  <a:pt x="119" y="144"/>
                  <a:pt x="123" y="140"/>
                  <a:pt x="123" y="134"/>
                </a:cubicBezTo>
                <a:cubicBezTo>
                  <a:pt x="123" y="128"/>
                  <a:pt x="119" y="124"/>
                  <a:pt x="113" y="124"/>
                </a:cubicBezTo>
                <a:cubicBezTo>
                  <a:pt x="107" y="124"/>
                  <a:pt x="103" y="128"/>
                  <a:pt x="103" y="134"/>
                </a:cubicBezTo>
                <a:cubicBezTo>
                  <a:pt x="103" y="140"/>
                  <a:pt x="107" y="144"/>
                  <a:pt x="113" y="144"/>
                </a:cubicBezTo>
                <a:close/>
                <a:moveTo>
                  <a:pt x="174" y="0"/>
                </a:moveTo>
                <a:cubicBezTo>
                  <a:pt x="78" y="0"/>
                  <a:pt x="0" y="78"/>
                  <a:pt x="0" y="173"/>
                </a:cubicBezTo>
                <a:cubicBezTo>
                  <a:pt x="0" y="268"/>
                  <a:pt x="78" y="346"/>
                  <a:pt x="174" y="346"/>
                </a:cubicBezTo>
                <a:cubicBezTo>
                  <a:pt x="269" y="346"/>
                  <a:pt x="348" y="268"/>
                  <a:pt x="348" y="173"/>
                </a:cubicBezTo>
                <a:cubicBezTo>
                  <a:pt x="348" y="78"/>
                  <a:pt x="269" y="0"/>
                  <a:pt x="174" y="0"/>
                </a:cubicBezTo>
                <a:close/>
                <a:moveTo>
                  <a:pt x="113" y="102"/>
                </a:moveTo>
                <a:cubicBezTo>
                  <a:pt x="125" y="102"/>
                  <a:pt x="136" y="110"/>
                  <a:pt x="141" y="121"/>
                </a:cubicBezTo>
                <a:cubicBezTo>
                  <a:pt x="146" y="132"/>
                  <a:pt x="143" y="145"/>
                  <a:pt x="134" y="154"/>
                </a:cubicBezTo>
                <a:cubicBezTo>
                  <a:pt x="128" y="160"/>
                  <a:pt x="121" y="163"/>
                  <a:pt x="113" y="163"/>
                </a:cubicBezTo>
                <a:cubicBezTo>
                  <a:pt x="109" y="163"/>
                  <a:pt x="105" y="162"/>
                  <a:pt x="101" y="161"/>
                </a:cubicBezTo>
                <a:cubicBezTo>
                  <a:pt x="89" y="156"/>
                  <a:pt x="82" y="145"/>
                  <a:pt x="82" y="133"/>
                </a:cubicBezTo>
                <a:cubicBezTo>
                  <a:pt x="82" y="116"/>
                  <a:pt x="96" y="102"/>
                  <a:pt x="113" y="102"/>
                </a:cubicBezTo>
                <a:close/>
                <a:moveTo>
                  <a:pt x="255" y="264"/>
                </a:moveTo>
                <a:cubicBezTo>
                  <a:pt x="255" y="264"/>
                  <a:pt x="254" y="264"/>
                  <a:pt x="253" y="264"/>
                </a:cubicBezTo>
                <a:cubicBezTo>
                  <a:pt x="248" y="264"/>
                  <a:pt x="244" y="261"/>
                  <a:pt x="243" y="257"/>
                </a:cubicBezTo>
                <a:cubicBezTo>
                  <a:pt x="235" y="225"/>
                  <a:pt x="206" y="203"/>
                  <a:pt x="174" y="203"/>
                </a:cubicBezTo>
                <a:cubicBezTo>
                  <a:pt x="141" y="203"/>
                  <a:pt x="113" y="225"/>
                  <a:pt x="105" y="257"/>
                </a:cubicBezTo>
                <a:cubicBezTo>
                  <a:pt x="104" y="261"/>
                  <a:pt x="99" y="264"/>
                  <a:pt x="95" y="264"/>
                </a:cubicBezTo>
                <a:cubicBezTo>
                  <a:pt x="94" y="264"/>
                  <a:pt x="93" y="264"/>
                  <a:pt x="92" y="264"/>
                </a:cubicBezTo>
                <a:cubicBezTo>
                  <a:pt x="87" y="263"/>
                  <a:pt x="84" y="257"/>
                  <a:pt x="85" y="252"/>
                </a:cubicBezTo>
                <a:cubicBezTo>
                  <a:pt x="95" y="211"/>
                  <a:pt x="132" y="183"/>
                  <a:pt x="174" y="183"/>
                </a:cubicBezTo>
                <a:cubicBezTo>
                  <a:pt x="216" y="183"/>
                  <a:pt x="252" y="211"/>
                  <a:pt x="263" y="252"/>
                </a:cubicBezTo>
                <a:cubicBezTo>
                  <a:pt x="264" y="257"/>
                  <a:pt x="261" y="263"/>
                  <a:pt x="255" y="264"/>
                </a:cubicBezTo>
                <a:close/>
                <a:moveTo>
                  <a:pt x="235" y="163"/>
                </a:moveTo>
                <a:cubicBezTo>
                  <a:pt x="223" y="163"/>
                  <a:pt x="211" y="156"/>
                  <a:pt x="207" y="144"/>
                </a:cubicBezTo>
                <a:cubicBezTo>
                  <a:pt x="202" y="133"/>
                  <a:pt x="205" y="120"/>
                  <a:pt x="213" y="111"/>
                </a:cubicBezTo>
                <a:cubicBezTo>
                  <a:pt x="219" y="105"/>
                  <a:pt x="227" y="102"/>
                  <a:pt x="235" y="102"/>
                </a:cubicBezTo>
                <a:cubicBezTo>
                  <a:pt x="239" y="102"/>
                  <a:pt x="243" y="103"/>
                  <a:pt x="247" y="104"/>
                </a:cubicBezTo>
                <a:cubicBezTo>
                  <a:pt x="258" y="109"/>
                  <a:pt x="266" y="120"/>
                  <a:pt x="266" y="133"/>
                </a:cubicBezTo>
                <a:cubicBezTo>
                  <a:pt x="266" y="149"/>
                  <a:pt x="252" y="163"/>
                  <a:pt x="235" y="1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82" name="Freeform 85">
            <a:extLst>
              <a:ext uri="{FF2B5EF4-FFF2-40B4-BE49-F238E27FC236}">
                <a16:creationId xmlns:a16="http://schemas.microsoft.com/office/drawing/2014/main" id="{3AEB5C74-4C16-58C3-247A-2640DC594E48}"/>
              </a:ext>
            </a:extLst>
          </p:cNvPr>
          <p:cNvSpPr>
            <a:spLocks noEditPoints="1"/>
          </p:cNvSpPr>
          <p:nvPr/>
        </p:nvSpPr>
        <p:spPr bwMode="auto">
          <a:xfrm>
            <a:off x="9584419" y="4711573"/>
            <a:ext cx="239268" cy="264795"/>
          </a:xfrm>
          <a:custGeom>
            <a:avLst/>
            <a:gdLst>
              <a:gd name="T0" fmla="*/ 295 w 314"/>
              <a:gd name="T1" fmla="*/ 0 h 348"/>
              <a:gd name="T2" fmla="*/ 291 w 314"/>
              <a:gd name="T3" fmla="*/ 1 h 348"/>
              <a:gd name="T4" fmla="*/ 93 w 314"/>
              <a:gd name="T5" fmla="*/ 47 h 348"/>
              <a:gd name="T6" fmla="*/ 78 w 314"/>
              <a:gd name="T7" fmla="*/ 65 h 348"/>
              <a:gd name="T8" fmla="*/ 78 w 314"/>
              <a:gd name="T9" fmla="*/ 126 h 348"/>
              <a:gd name="T10" fmla="*/ 314 w 314"/>
              <a:gd name="T11" fmla="*/ 71 h 348"/>
              <a:gd name="T12" fmla="*/ 314 w 314"/>
              <a:gd name="T13" fmla="*/ 19 h 348"/>
              <a:gd name="T14" fmla="*/ 295 w 314"/>
              <a:gd name="T15" fmla="*/ 0 h 348"/>
              <a:gd name="T16" fmla="*/ 276 w 314"/>
              <a:gd name="T17" fmla="*/ 195 h 348"/>
              <a:gd name="T18" fmla="*/ 258 w 314"/>
              <a:gd name="T19" fmla="*/ 193 h 348"/>
              <a:gd name="T20" fmla="*/ 207 w 314"/>
              <a:gd name="T21" fmla="*/ 226 h 348"/>
              <a:gd name="T22" fmla="*/ 219 w 314"/>
              <a:gd name="T23" fmla="*/ 286 h 348"/>
              <a:gd name="T24" fmla="*/ 258 w 314"/>
              <a:gd name="T25" fmla="*/ 302 h 348"/>
              <a:gd name="T26" fmla="*/ 279 w 314"/>
              <a:gd name="T27" fmla="*/ 298 h 348"/>
              <a:gd name="T28" fmla="*/ 314 w 314"/>
              <a:gd name="T29" fmla="*/ 247 h 348"/>
              <a:gd name="T30" fmla="*/ 314 w 314"/>
              <a:gd name="T31" fmla="*/ 73 h 348"/>
              <a:gd name="T32" fmla="*/ 276 w 314"/>
              <a:gd name="T33" fmla="*/ 81 h 348"/>
              <a:gd name="T34" fmla="*/ 276 w 314"/>
              <a:gd name="T35" fmla="*/ 195 h 348"/>
              <a:gd name="T36" fmla="*/ 78 w 314"/>
              <a:gd name="T37" fmla="*/ 242 h 348"/>
              <a:gd name="T38" fmla="*/ 24 w 314"/>
              <a:gd name="T39" fmla="*/ 252 h 348"/>
              <a:gd name="T40" fmla="*/ 12 w 314"/>
              <a:gd name="T41" fmla="*/ 319 h 348"/>
              <a:gd name="T42" fmla="*/ 61 w 314"/>
              <a:gd name="T43" fmla="*/ 348 h 348"/>
              <a:gd name="T44" fmla="*/ 74 w 314"/>
              <a:gd name="T45" fmla="*/ 346 h 348"/>
              <a:gd name="T46" fmla="*/ 116 w 314"/>
              <a:gd name="T47" fmla="*/ 293 h 348"/>
              <a:gd name="T48" fmla="*/ 116 w 314"/>
              <a:gd name="T49" fmla="*/ 119 h 348"/>
              <a:gd name="T50" fmla="*/ 78 w 314"/>
              <a:gd name="T51" fmla="*/ 127 h 348"/>
              <a:gd name="T52" fmla="*/ 78 w 314"/>
              <a:gd name="T53" fmla="*/ 24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14" h="348">
                <a:moveTo>
                  <a:pt x="295" y="0"/>
                </a:moveTo>
                <a:cubicBezTo>
                  <a:pt x="294" y="0"/>
                  <a:pt x="292" y="0"/>
                  <a:pt x="291" y="1"/>
                </a:cubicBezTo>
                <a:cubicBezTo>
                  <a:pt x="93" y="47"/>
                  <a:pt x="93" y="47"/>
                  <a:pt x="93" y="47"/>
                </a:cubicBezTo>
                <a:cubicBezTo>
                  <a:pt x="84" y="49"/>
                  <a:pt x="78" y="56"/>
                  <a:pt x="78" y="65"/>
                </a:cubicBezTo>
                <a:cubicBezTo>
                  <a:pt x="78" y="126"/>
                  <a:pt x="78" y="126"/>
                  <a:pt x="78" y="126"/>
                </a:cubicBezTo>
                <a:cubicBezTo>
                  <a:pt x="314" y="71"/>
                  <a:pt x="314" y="71"/>
                  <a:pt x="314" y="71"/>
                </a:cubicBezTo>
                <a:cubicBezTo>
                  <a:pt x="314" y="19"/>
                  <a:pt x="314" y="19"/>
                  <a:pt x="314" y="19"/>
                </a:cubicBezTo>
                <a:cubicBezTo>
                  <a:pt x="314" y="8"/>
                  <a:pt x="305" y="0"/>
                  <a:pt x="295" y="0"/>
                </a:cubicBezTo>
                <a:close/>
                <a:moveTo>
                  <a:pt x="276" y="195"/>
                </a:moveTo>
                <a:cubicBezTo>
                  <a:pt x="270" y="194"/>
                  <a:pt x="264" y="193"/>
                  <a:pt x="258" y="193"/>
                </a:cubicBezTo>
                <a:cubicBezTo>
                  <a:pt x="236" y="193"/>
                  <a:pt x="215" y="206"/>
                  <a:pt x="207" y="226"/>
                </a:cubicBezTo>
                <a:cubicBezTo>
                  <a:pt x="198" y="247"/>
                  <a:pt x="203" y="270"/>
                  <a:pt x="219" y="286"/>
                </a:cubicBezTo>
                <a:cubicBezTo>
                  <a:pt x="229" y="296"/>
                  <a:pt x="243" y="302"/>
                  <a:pt x="258" y="302"/>
                </a:cubicBezTo>
                <a:cubicBezTo>
                  <a:pt x="265" y="302"/>
                  <a:pt x="273" y="300"/>
                  <a:pt x="279" y="298"/>
                </a:cubicBezTo>
                <a:cubicBezTo>
                  <a:pt x="300" y="289"/>
                  <a:pt x="314" y="269"/>
                  <a:pt x="314" y="247"/>
                </a:cubicBezTo>
                <a:cubicBezTo>
                  <a:pt x="314" y="73"/>
                  <a:pt x="314" y="73"/>
                  <a:pt x="314" y="73"/>
                </a:cubicBezTo>
                <a:cubicBezTo>
                  <a:pt x="276" y="81"/>
                  <a:pt x="276" y="81"/>
                  <a:pt x="276" y="81"/>
                </a:cubicBezTo>
                <a:lnTo>
                  <a:pt x="276" y="195"/>
                </a:lnTo>
                <a:close/>
                <a:moveTo>
                  <a:pt x="78" y="242"/>
                </a:moveTo>
                <a:cubicBezTo>
                  <a:pt x="60" y="236"/>
                  <a:pt x="39" y="240"/>
                  <a:pt x="24" y="252"/>
                </a:cubicBezTo>
                <a:cubicBezTo>
                  <a:pt x="5" y="269"/>
                  <a:pt x="0" y="296"/>
                  <a:pt x="12" y="319"/>
                </a:cubicBezTo>
                <a:cubicBezTo>
                  <a:pt x="21" y="337"/>
                  <a:pt x="40" y="348"/>
                  <a:pt x="61" y="348"/>
                </a:cubicBezTo>
                <a:cubicBezTo>
                  <a:pt x="65" y="348"/>
                  <a:pt x="69" y="348"/>
                  <a:pt x="74" y="346"/>
                </a:cubicBezTo>
                <a:cubicBezTo>
                  <a:pt x="98" y="340"/>
                  <a:pt x="116" y="319"/>
                  <a:pt x="116" y="293"/>
                </a:cubicBezTo>
                <a:cubicBezTo>
                  <a:pt x="116" y="119"/>
                  <a:pt x="116" y="119"/>
                  <a:pt x="116" y="119"/>
                </a:cubicBezTo>
                <a:cubicBezTo>
                  <a:pt x="78" y="127"/>
                  <a:pt x="78" y="127"/>
                  <a:pt x="78" y="127"/>
                </a:cubicBezTo>
                <a:lnTo>
                  <a:pt x="78" y="24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83" name="Freeform 86">
            <a:extLst>
              <a:ext uri="{FF2B5EF4-FFF2-40B4-BE49-F238E27FC236}">
                <a16:creationId xmlns:a16="http://schemas.microsoft.com/office/drawing/2014/main" id="{3302C9A5-49B8-A78D-EDD8-AB670CECCCA9}"/>
              </a:ext>
            </a:extLst>
          </p:cNvPr>
          <p:cNvSpPr>
            <a:spLocks noEditPoints="1"/>
          </p:cNvSpPr>
          <p:nvPr/>
        </p:nvSpPr>
        <p:spPr bwMode="auto">
          <a:xfrm>
            <a:off x="7913734" y="4711573"/>
            <a:ext cx="235458" cy="264795"/>
          </a:xfrm>
          <a:custGeom>
            <a:avLst/>
            <a:gdLst>
              <a:gd name="T0" fmla="*/ 70 w 309"/>
              <a:gd name="T1" fmla="*/ 148 h 348"/>
              <a:gd name="T2" fmla="*/ 65 w 309"/>
              <a:gd name="T3" fmla="*/ 183 h 348"/>
              <a:gd name="T4" fmla="*/ 101 w 309"/>
              <a:gd name="T5" fmla="*/ 179 h 348"/>
              <a:gd name="T6" fmla="*/ 85 w 309"/>
              <a:gd name="T7" fmla="*/ 142 h 348"/>
              <a:gd name="T8" fmla="*/ 208 w 309"/>
              <a:gd name="T9" fmla="*/ 148 h 348"/>
              <a:gd name="T10" fmla="*/ 230 w 309"/>
              <a:gd name="T11" fmla="*/ 188 h 348"/>
              <a:gd name="T12" fmla="*/ 247 w 309"/>
              <a:gd name="T13" fmla="*/ 167 h 348"/>
              <a:gd name="T14" fmla="*/ 223 w 309"/>
              <a:gd name="T15" fmla="*/ 142 h 348"/>
              <a:gd name="T16" fmla="*/ 154 w 309"/>
              <a:gd name="T17" fmla="*/ 0 h 348"/>
              <a:gd name="T18" fmla="*/ 0 w 309"/>
              <a:gd name="T19" fmla="*/ 217 h 348"/>
              <a:gd name="T20" fmla="*/ 53 w 309"/>
              <a:gd name="T21" fmla="*/ 292 h 348"/>
              <a:gd name="T22" fmla="*/ 64 w 309"/>
              <a:gd name="T23" fmla="*/ 348 h 348"/>
              <a:gd name="T24" fmla="*/ 94 w 309"/>
              <a:gd name="T25" fmla="*/ 302 h 348"/>
              <a:gd name="T26" fmla="*/ 115 w 309"/>
              <a:gd name="T27" fmla="*/ 302 h 348"/>
              <a:gd name="T28" fmla="*/ 144 w 309"/>
              <a:gd name="T29" fmla="*/ 348 h 348"/>
              <a:gd name="T30" fmla="*/ 154 w 309"/>
              <a:gd name="T31" fmla="*/ 292 h 348"/>
              <a:gd name="T32" fmla="*/ 165 w 309"/>
              <a:gd name="T33" fmla="*/ 348 h 348"/>
              <a:gd name="T34" fmla="*/ 193 w 309"/>
              <a:gd name="T35" fmla="*/ 302 h 348"/>
              <a:gd name="T36" fmla="*/ 214 w 309"/>
              <a:gd name="T37" fmla="*/ 302 h 348"/>
              <a:gd name="T38" fmla="*/ 245 w 309"/>
              <a:gd name="T39" fmla="*/ 348 h 348"/>
              <a:gd name="T40" fmla="*/ 255 w 309"/>
              <a:gd name="T41" fmla="*/ 292 h 348"/>
              <a:gd name="T42" fmla="*/ 309 w 309"/>
              <a:gd name="T43" fmla="*/ 217 h 348"/>
              <a:gd name="T44" fmla="*/ 154 w 309"/>
              <a:gd name="T45" fmla="*/ 0 h 348"/>
              <a:gd name="T46" fmla="*/ 115 w 309"/>
              <a:gd name="T47" fmla="*/ 194 h 348"/>
              <a:gd name="T48" fmla="*/ 50 w 309"/>
              <a:gd name="T49" fmla="*/ 198 h 348"/>
              <a:gd name="T50" fmla="*/ 54 w 309"/>
              <a:gd name="T51" fmla="*/ 133 h 348"/>
              <a:gd name="T52" fmla="*/ 115 w 309"/>
              <a:gd name="T53" fmla="*/ 133 h 348"/>
              <a:gd name="T54" fmla="*/ 183 w 309"/>
              <a:gd name="T55" fmla="*/ 256 h 348"/>
              <a:gd name="T56" fmla="*/ 178 w 309"/>
              <a:gd name="T57" fmla="*/ 258 h 348"/>
              <a:gd name="T58" fmla="*/ 154 w 309"/>
              <a:gd name="T59" fmla="*/ 229 h 348"/>
              <a:gd name="T60" fmla="*/ 131 w 309"/>
              <a:gd name="T61" fmla="*/ 258 h 348"/>
              <a:gd name="T62" fmla="*/ 122 w 309"/>
              <a:gd name="T63" fmla="*/ 242 h 348"/>
              <a:gd name="T64" fmla="*/ 154 w 309"/>
              <a:gd name="T65" fmla="*/ 198 h 348"/>
              <a:gd name="T66" fmla="*/ 187 w 309"/>
              <a:gd name="T67" fmla="*/ 242 h 348"/>
              <a:gd name="T68" fmla="*/ 259 w 309"/>
              <a:gd name="T69" fmla="*/ 198 h 348"/>
              <a:gd name="T70" fmla="*/ 194 w 309"/>
              <a:gd name="T71" fmla="*/ 194 h 348"/>
              <a:gd name="T72" fmla="*/ 224 w 309"/>
              <a:gd name="T73" fmla="*/ 120 h 348"/>
              <a:gd name="T74" fmla="*/ 259 w 309"/>
              <a:gd name="T75" fmla="*/ 19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09" h="348">
                <a:moveTo>
                  <a:pt x="85" y="142"/>
                </a:moveTo>
                <a:cubicBezTo>
                  <a:pt x="80" y="142"/>
                  <a:pt x="74" y="144"/>
                  <a:pt x="70" y="148"/>
                </a:cubicBezTo>
                <a:cubicBezTo>
                  <a:pt x="65" y="153"/>
                  <a:pt x="62" y="160"/>
                  <a:pt x="61" y="167"/>
                </a:cubicBezTo>
                <a:cubicBezTo>
                  <a:pt x="60" y="174"/>
                  <a:pt x="62" y="180"/>
                  <a:pt x="65" y="183"/>
                </a:cubicBezTo>
                <a:cubicBezTo>
                  <a:pt x="69" y="187"/>
                  <a:pt x="73" y="188"/>
                  <a:pt x="78" y="188"/>
                </a:cubicBezTo>
                <a:cubicBezTo>
                  <a:pt x="86" y="188"/>
                  <a:pt x="95" y="184"/>
                  <a:pt x="101" y="179"/>
                </a:cubicBezTo>
                <a:cubicBezTo>
                  <a:pt x="109" y="170"/>
                  <a:pt x="109" y="157"/>
                  <a:pt x="101" y="148"/>
                </a:cubicBezTo>
                <a:cubicBezTo>
                  <a:pt x="96" y="144"/>
                  <a:pt x="91" y="142"/>
                  <a:pt x="85" y="142"/>
                </a:cubicBezTo>
                <a:close/>
                <a:moveTo>
                  <a:pt x="223" y="142"/>
                </a:moveTo>
                <a:cubicBezTo>
                  <a:pt x="218" y="142"/>
                  <a:pt x="212" y="144"/>
                  <a:pt x="208" y="148"/>
                </a:cubicBezTo>
                <a:cubicBezTo>
                  <a:pt x="200" y="157"/>
                  <a:pt x="200" y="170"/>
                  <a:pt x="208" y="179"/>
                </a:cubicBezTo>
                <a:cubicBezTo>
                  <a:pt x="213" y="184"/>
                  <a:pt x="222" y="188"/>
                  <a:pt x="230" y="188"/>
                </a:cubicBezTo>
                <a:cubicBezTo>
                  <a:pt x="235" y="188"/>
                  <a:pt x="240" y="187"/>
                  <a:pt x="243" y="183"/>
                </a:cubicBezTo>
                <a:cubicBezTo>
                  <a:pt x="247" y="180"/>
                  <a:pt x="248" y="174"/>
                  <a:pt x="247" y="167"/>
                </a:cubicBezTo>
                <a:cubicBezTo>
                  <a:pt x="247" y="160"/>
                  <a:pt x="243" y="153"/>
                  <a:pt x="239" y="148"/>
                </a:cubicBezTo>
                <a:cubicBezTo>
                  <a:pt x="235" y="144"/>
                  <a:pt x="229" y="142"/>
                  <a:pt x="223" y="142"/>
                </a:cubicBezTo>
                <a:close/>
                <a:moveTo>
                  <a:pt x="154" y="0"/>
                </a:moveTo>
                <a:cubicBezTo>
                  <a:pt x="154" y="0"/>
                  <a:pt x="154" y="0"/>
                  <a:pt x="154" y="0"/>
                </a:cubicBezTo>
                <a:cubicBezTo>
                  <a:pt x="69" y="0"/>
                  <a:pt x="0" y="70"/>
                  <a:pt x="0" y="156"/>
                </a:cubicBezTo>
                <a:cubicBezTo>
                  <a:pt x="0" y="217"/>
                  <a:pt x="0" y="217"/>
                  <a:pt x="0" y="217"/>
                </a:cubicBezTo>
                <a:cubicBezTo>
                  <a:pt x="0" y="235"/>
                  <a:pt x="8" y="253"/>
                  <a:pt x="22" y="266"/>
                </a:cubicBezTo>
                <a:cubicBezTo>
                  <a:pt x="53" y="292"/>
                  <a:pt x="53" y="292"/>
                  <a:pt x="53" y="292"/>
                </a:cubicBezTo>
                <a:cubicBezTo>
                  <a:pt x="53" y="338"/>
                  <a:pt x="53" y="338"/>
                  <a:pt x="53" y="338"/>
                </a:cubicBezTo>
                <a:cubicBezTo>
                  <a:pt x="53" y="343"/>
                  <a:pt x="58" y="348"/>
                  <a:pt x="64" y="348"/>
                </a:cubicBezTo>
                <a:cubicBezTo>
                  <a:pt x="94" y="348"/>
                  <a:pt x="94" y="348"/>
                  <a:pt x="94" y="348"/>
                </a:cubicBezTo>
                <a:cubicBezTo>
                  <a:pt x="94" y="302"/>
                  <a:pt x="94" y="302"/>
                  <a:pt x="94" y="302"/>
                </a:cubicBezTo>
                <a:cubicBezTo>
                  <a:pt x="95" y="296"/>
                  <a:pt x="99" y="292"/>
                  <a:pt x="105" y="292"/>
                </a:cubicBezTo>
                <a:cubicBezTo>
                  <a:pt x="111" y="292"/>
                  <a:pt x="115" y="296"/>
                  <a:pt x="115" y="302"/>
                </a:cubicBezTo>
                <a:cubicBezTo>
                  <a:pt x="115" y="348"/>
                  <a:pt x="115" y="348"/>
                  <a:pt x="115" y="348"/>
                </a:cubicBezTo>
                <a:cubicBezTo>
                  <a:pt x="144" y="348"/>
                  <a:pt x="144" y="348"/>
                  <a:pt x="144" y="348"/>
                </a:cubicBezTo>
                <a:cubicBezTo>
                  <a:pt x="144" y="302"/>
                  <a:pt x="144" y="302"/>
                  <a:pt x="144" y="302"/>
                </a:cubicBezTo>
                <a:cubicBezTo>
                  <a:pt x="144" y="296"/>
                  <a:pt x="149" y="292"/>
                  <a:pt x="154" y="292"/>
                </a:cubicBezTo>
                <a:cubicBezTo>
                  <a:pt x="160" y="292"/>
                  <a:pt x="165" y="296"/>
                  <a:pt x="165" y="302"/>
                </a:cubicBezTo>
                <a:cubicBezTo>
                  <a:pt x="165" y="348"/>
                  <a:pt x="165" y="348"/>
                  <a:pt x="165" y="348"/>
                </a:cubicBezTo>
                <a:cubicBezTo>
                  <a:pt x="193" y="348"/>
                  <a:pt x="193" y="348"/>
                  <a:pt x="193" y="348"/>
                </a:cubicBezTo>
                <a:cubicBezTo>
                  <a:pt x="193" y="302"/>
                  <a:pt x="193" y="302"/>
                  <a:pt x="193" y="302"/>
                </a:cubicBezTo>
                <a:cubicBezTo>
                  <a:pt x="193" y="296"/>
                  <a:pt x="198" y="292"/>
                  <a:pt x="204" y="292"/>
                </a:cubicBezTo>
                <a:cubicBezTo>
                  <a:pt x="210" y="292"/>
                  <a:pt x="214" y="296"/>
                  <a:pt x="214" y="302"/>
                </a:cubicBezTo>
                <a:cubicBezTo>
                  <a:pt x="214" y="348"/>
                  <a:pt x="214" y="348"/>
                  <a:pt x="214" y="348"/>
                </a:cubicBezTo>
                <a:cubicBezTo>
                  <a:pt x="245" y="348"/>
                  <a:pt x="245" y="348"/>
                  <a:pt x="245" y="348"/>
                </a:cubicBezTo>
                <a:cubicBezTo>
                  <a:pt x="251" y="348"/>
                  <a:pt x="255" y="343"/>
                  <a:pt x="255" y="337"/>
                </a:cubicBezTo>
                <a:cubicBezTo>
                  <a:pt x="255" y="292"/>
                  <a:pt x="255" y="292"/>
                  <a:pt x="255" y="292"/>
                </a:cubicBezTo>
                <a:cubicBezTo>
                  <a:pt x="286" y="266"/>
                  <a:pt x="286" y="266"/>
                  <a:pt x="286" y="266"/>
                </a:cubicBezTo>
                <a:cubicBezTo>
                  <a:pt x="300" y="253"/>
                  <a:pt x="309" y="235"/>
                  <a:pt x="309" y="217"/>
                </a:cubicBezTo>
                <a:cubicBezTo>
                  <a:pt x="309" y="155"/>
                  <a:pt x="309" y="155"/>
                  <a:pt x="309" y="155"/>
                </a:cubicBezTo>
                <a:cubicBezTo>
                  <a:pt x="308" y="69"/>
                  <a:pt x="239" y="0"/>
                  <a:pt x="154" y="0"/>
                </a:cubicBezTo>
                <a:close/>
                <a:moveTo>
                  <a:pt x="115" y="194"/>
                </a:moveTo>
                <a:cubicBezTo>
                  <a:pt x="115" y="194"/>
                  <a:pt x="115" y="194"/>
                  <a:pt x="115" y="194"/>
                </a:cubicBezTo>
                <a:cubicBezTo>
                  <a:pt x="105" y="203"/>
                  <a:pt x="91" y="209"/>
                  <a:pt x="78" y="209"/>
                </a:cubicBezTo>
                <a:cubicBezTo>
                  <a:pt x="67" y="209"/>
                  <a:pt x="57" y="205"/>
                  <a:pt x="50" y="198"/>
                </a:cubicBezTo>
                <a:cubicBezTo>
                  <a:pt x="42" y="190"/>
                  <a:pt x="38" y="178"/>
                  <a:pt x="40" y="164"/>
                </a:cubicBezTo>
                <a:cubicBezTo>
                  <a:pt x="41" y="152"/>
                  <a:pt x="46" y="141"/>
                  <a:pt x="54" y="133"/>
                </a:cubicBezTo>
                <a:cubicBezTo>
                  <a:pt x="63" y="124"/>
                  <a:pt x="74" y="120"/>
                  <a:pt x="85" y="120"/>
                </a:cubicBezTo>
                <a:cubicBezTo>
                  <a:pt x="96" y="120"/>
                  <a:pt x="107" y="124"/>
                  <a:pt x="115" y="133"/>
                </a:cubicBezTo>
                <a:cubicBezTo>
                  <a:pt x="132" y="150"/>
                  <a:pt x="132" y="177"/>
                  <a:pt x="115" y="194"/>
                </a:cubicBezTo>
                <a:close/>
                <a:moveTo>
                  <a:pt x="183" y="256"/>
                </a:moveTo>
                <a:cubicBezTo>
                  <a:pt x="183" y="256"/>
                  <a:pt x="183" y="256"/>
                  <a:pt x="183" y="256"/>
                </a:cubicBezTo>
                <a:cubicBezTo>
                  <a:pt x="182" y="257"/>
                  <a:pt x="180" y="258"/>
                  <a:pt x="178" y="258"/>
                </a:cubicBezTo>
                <a:cubicBezTo>
                  <a:pt x="174" y="258"/>
                  <a:pt x="171" y="256"/>
                  <a:pt x="169" y="253"/>
                </a:cubicBezTo>
                <a:cubicBezTo>
                  <a:pt x="154" y="229"/>
                  <a:pt x="154" y="229"/>
                  <a:pt x="154" y="229"/>
                </a:cubicBezTo>
                <a:cubicBezTo>
                  <a:pt x="140" y="253"/>
                  <a:pt x="140" y="253"/>
                  <a:pt x="140" y="253"/>
                </a:cubicBezTo>
                <a:cubicBezTo>
                  <a:pt x="138" y="256"/>
                  <a:pt x="134" y="258"/>
                  <a:pt x="131" y="258"/>
                </a:cubicBezTo>
                <a:cubicBezTo>
                  <a:pt x="129" y="258"/>
                  <a:pt x="127" y="257"/>
                  <a:pt x="125" y="256"/>
                </a:cubicBezTo>
                <a:cubicBezTo>
                  <a:pt x="120" y="253"/>
                  <a:pt x="119" y="247"/>
                  <a:pt x="122" y="242"/>
                </a:cubicBezTo>
                <a:cubicBezTo>
                  <a:pt x="145" y="203"/>
                  <a:pt x="145" y="203"/>
                  <a:pt x="145" y="203"/>
                </a:cubicBezTo>
                <a:cubicBezTo>
                  <a:pt x="147" y="200"/>
                  <a:pt x="151" y="198"/>
                  <a:pt x="154" y="198"/>
                </a:cubicBezTo>
                <a:cubicBezTo>
                  <a:pt x="158" y="198"/>
                  <a:pt x="161" y="200"/>
                  <a:pt x="163" y="203"/>
                </a:cubicBezTo>
                <a:cubicBezTo>
                  <a:pt x="187" y="242"/>
                  <a:pt x="187" y="242"/>
                  <a:pt x="187" y="242"/>
                </a:cubicBezTo>
                <a:cubicBezTo>
                  <a:pt x="190" y="247"/>
                  <a:pt x="188" y="253"/>
                  <a:pt x="183" y="256"/>
                </a:cubicBezTo>
                <a:close/>
                <a:moveTo>
                  <a:pt x="259" y="198"/>
                </a:moveTo>
                <a:cubicBezTo>
                  <a:pt x="251" y="205"/>
                  <a:pt x="241" y="209"/>
                  <a:pt x="231" y="209"/>
                </a:cubicBezTo>
                <a:cubicBezTo>
                  <a:pt x="217" y="209"/>
                  <a:pt x="203" y="203"/>
                  <a:pt x="194" y="194"/>
                </a:cubicBezTo>
                <a:cubicBezTo>
                  <a:pt x="177" y="177"/>
                  <a:pt x="177" y="150"/>
                  <a:pt x="194" y="133"/>
                </a:cubicBezTo>
                <a:cubicBezTo>
                  <a:pt x="202" y="125"/>
                  <a:pt x="213" y="120"/>
                  <a:pt x="224" y="120"/>
                </a:cubicBezTo>
                <a:cubicBezTo>
                  <a:pt x="235" y="120"/>
                  <a:pt x="246" y="125"/>
                  <a:pt x="254" y="133"/>
                </a:cubicBezTo>
                <a:cubicBezTo>
                  <a:pt x="271" y="149"/>
                  <a:pt x="276" y="181"/>
                  <a:pt x="259" y="19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84" name="Freeform 87">
            <a:extLst>
              <a:ext uri="{FF2B5EF4-FFF2-40B4-BE49-F238E27FC236}">
                <a16:creationId xmlns:a16="http://schemas.microsoft.com/office/drawing/2014/main" id="{2FC831F6-1F27-E1D9-943A-9E0C65129348}"/>
              </a:ext>
            </a:extLst>
          </p:cNvPr>
          <p:cNvSpPr>
            <a:spLocks noEditPoints="1"/>
          </p:cNvSpPr>
          <p:nvPr/>
        </p:nvSpPr>
        <p:spPr bwMode="auto">
          <a:xfrm>
            <a:off x="9015586" y="4713097"/>
            <a:ext cx="264795" cy="261747"/>
          </a:xfrm>
          <a:custGeom>
            <a:avLst/>
            <a:gdLst>
              <a:gd name="T0" fmla="*/ 75 w 348"/>
              <a:gd name="T1" fmla="*/ 46 h 344"/>
              <a:gd name="T2" fmla="*/ 12 w 348"/>
              <a:gd name="T3" fmla="*/ 79 h 344"/>
              <a:gd name="T4" fmla="*/ 9 w 348"/>
              <a:gd name="T5" fmla="*/ 81 h 344"/>
              <a:gd name="T6" fmla="*/ 169 w 348"/>
              <a:gd name="T7" fmla="*/ 165 h 344"/>
              <a:gd name="T8" fmla="*/ 236 w 348"/>
              <a:gd name="T9" fmla="*/ 132 h 344"/>
              <a:gd name="T10" fmla="*/ 75 w 348"/>
              <a:gd name="T11" fmla="*/ 46 h 344"/>
              <a:gd name="T12" fmla="*/ 348 w 348"/>
              <a:gd name="T13" fmla="*/ 99 h 344"/>
              <a:gd name="T14" fmla="*/ 268 w 348"/>
              <a:gd name="T15" fmla="*/ 139 h 344"/>
              <a:gd name="T16" fmla="*/ 268 w 348"/>
              <a:gd name="T17" fmla="*/ 183 h 344"/>
              <a:gd name="T18" fmla="*/ 258 w 348"/>
              <a:gd name="T19" fmla="*/ 194 h 344"/>
              <a:gd name="T20" fmla="*/ 247 w 348"/>
              <a:gd name="T21" fmla="*/ 183 h 344"/>
              <a:gd name="T22" fmla="*/ 247 w 348"/>
              <a:gd name="T23" fmla="*/ 149 h 344"/>
              <a:gd name="T24" fmla="*/ 181 w 348"/>
              <a:gd name="T25" fmla="*/ 182 h 344"/>
              <a:gd name="T26" fmla="*/ 181 w 348"/>
              <a:gd name="T27" fmla="*/ 344 h 344"/>
              <a:gd name="T28" fmla="*/ 181 w 348"/>
              <a:gd name="T29" fmla="*/ 343 h 344"/>
              <a:gd name="T30" fmla="*/ 335 w 348"/>
              <a:gd name="T31" fmla="*/ 266 h 344"/>
              <a:gd name="T32" fmla="*/ 348 w 348"/>
              <a:gd name="T33" fmla="*/ 244 h 344"/>
              <a:gd name="T34" fmla="*/ 348 w 348"/>
              <a:gd name="T35" fmla="*/ 100 h 344"/>
              <a:gd name="T36" fmla="*/ 348 w 348"/>
              <a:gd name="T37" fmla="*/ 99 h 344"/>
              <a:gd name="T38" fmla="*/ 336 w 348"/>
              <a:gd name="T39" fmla="*/ 81 h 344"/>
              <a:gd name="T40" fmla="*/ 333 w 348"/>
              <a:gd name="T41" fmla="*/ 79 h 344"/>
              <a:gd name="T42" fmla="*/ 179 w 348"/>
              <a:gd name="T43" fmla="*/ 3 h 344"/>
              <a:gd name="T44" fmla="*/ 179 w 348"/>
              <a:gd name="T45" fmla="*/ 3 h 344"/>
              <a:gd name="T46" fmla="*/ 169 w 348"/>
              <a:gd name="T47" fmla="*/ 0 h 344"/>
              <a:gd name="T48" fmla="*/ 158 w 348"/>
              <a:gd name="T49" fmla="*/ 3 h 344"/>
              <a:gd name="T50" fmla="*/ 96 w 348"/>
              <a:gd name="T51" fmla="*/ 35 h 344"/>
              <a:gd name="T52" fmla="*/ 258 w 348"/>
              <a:gd name="T53" fmla="*/ 119 h 344"/>
              <a:gd name="T54" fmla="*/ 336 w 348"/>
              <a:gd name="T55" fmla="*/ 81 h 344"/>
              <a:gd name="T56" fmla="*/ 0 w 348"/>
              <a:gd name="T57" fmla="*/ 100 h 344"/>
              <a:gd name="T58" fmla="*/ 0 w 348"/>
              <a:gd name="T59" fmla="*/ 245 h 344"/>
              <a:gd name="T60" fmla="*/ 13 w 348"/>
              <a:gd name="T61" fmla="*/ 266 h 344"/>
              <a:gd name="T62" fmla="*/ 159 w 348"/>
              <a:gd name="T63" fmla="*/ 343 h 344"/>
              <a:gd name="T64" fmla="*/ 159 w 348"/>
              <a:gd name="T65" fmla="*/ 343 h 344"/>
              <a:gd name="T66" fmla="*/ 160 w 348"/>
              <a:gd name="T67" fmla="*/ 344 h 344"/>
              <a:gd name="T68" fmla="*/ 160 w 348"/>
              <a:gd name="T69" fmla="*/ 182 h 344"/>
              <a:gd name="T70" fmla="*/ 0 w 348"/>
              <a:gd name="T71" fmla="*/ 99 h 344"/>
              <a:gd name="T72" fmla="*/ 0 w 348"/>
              <a:gd name="T73" fmla="*/ 100 h 344"/>
              <a:gd name="T74" fmla="*/ 52 w 348"/>
              <a:gd name="T75" fmla="*/ 222 h 344"/>
              <a:gd name="T76" fmla="*/ 64 w 348"/>
              <a:gd name="T77" fmla="*/ 217 h 344"/>
              <a:gd name="T78" fmla="*/ 50 w 348"/>
              <a:gd name="T79" fmla="*/ 195 h 344"/>
              <a:gd name="T80" fmla="*/ 54 w 348"/>
              <a:gd name="T81" fmla="*/ 180 h 344"/>
              <a:gd name="T82" fmla="*/ 59 w 348"/>
              <a:gd name="T83" fmla="*/ 179 h 344"/>
              <a:gd name="T84" fmla="*/ 68 w 348"/>
              <a:gd name="T85" fmla="*/ 184 h 344"/>
              <a:gd name="T86" fmla="*/ 84 w 348"/>
              <a:gd name="T87" fmla="*/ 209 h 344"/>
              <a:gd name="T88" fmla="*/ 100 w 348"/>
              <a:gd name="T89" fmla="*/ 202 h 344"/>
              <a:gd name="T90" fmla="*/ 104 w 348"/>
              <a:gd name="T91" fmla="*/ 201 h 344"/>
              <a:gd name="T92" fmla="*/ 114 w 348"/>
              <a:gd name="T93" fmla="*/ 207 h 344"/>
              <a:gd name="T94" fmla="*/ 108 w 348"/>
              <a:gd name="T95" fmla="*/ 221 h 344"/>
              <a:gd name="T96" fmla="*/ 95 w 348"/>
              <a:gd name="T97" fmla="*/ 226 h 344"/>
              <a:gd name="T98" fmla="*/ 109 w 348"/>
              <a:gd name="T99" fmla="*/ 249 h 344"/>
              <a:gd name="T100" fmla="*/ 106 w 348"/>
              <a:gd name="T101" fmla="*/ 263 h 344"/>
              <a:gd name="T102" fmla="*/ 100 w 348"/>
              <a:gd name="T103" fmla="*/ 264 h 344"/>
              <a:gd name="T104" fmla="*/ 92 w 348"/>
              <a:gd name="T105" fmla="*/ 260 h 344"/>
              <a:gd name="T106" fmla="*/ 76 w 348"/>
              <a:gd name="T107" fmla="*/ 234 h 344"/>
              <a:gd name="T108" fmla="*/ 60 w 348"/>
              <a:gd name="T109" fmla="*/ 241 h 344"/>
              <a:gd name="T110" fmla="*/ 56 w 348"/>
              <a:gd name="T111" fmla="*/ 242 h 344"/>
              <a:gd name="T112" fmla="*/ 46 w 348"/>
              <a:gd name="T113" fmla="*/ 233 h 344"/>
              <a:gd name="T114" fmla="*/ 52 w 348"/>
              <a:gd name="T115" fmla="*/ 222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48" h="344">
                <a:moveTo>
                  <a:pt x="75" y="46"/>
                </a:moveTo>
                <a:cubicBezTo>
                  <a:pt x="12" y="79"/>
                  <a:pt x="12" y="79"/>
                  <a:pt x="12" y="79"/>
                </a:cubicBezTo>
                <a:cubicBezTo>
                  <a:pt x="11" y="80"/>
                  <a:pt x="10" y="81"/>
                  <a:pt x="9" y="81"/>
                </a:cubicBezTo>
                <a:cubicBezTo>
                  <a:pt x="169" y="165"/>
                  <a:pt x="169" y="165"/>
                  <a:pt x="169" y="165"/>
                </a:cubicBezTo>
                <a:cubicBezTo>
                  <a:pt x="236" y="132"/>
                  <a:pt x="236" y="132"/>
                  <a:pt x="236" y="132"/>
                </a:cubicBezTo>
                <a:lnTo>
                  <a:pt x="75" y="46"/>
                </a:lnTo>
                <a:close/>
                <a:moveTo>
                  <a:pt x="348" y="99"/>
                </a:moveTo>
                <a:cubicBezTo>
                  <a:pt x="268" y="139"/>
                  <a:pt x="268" y="139"/>
                  <a:pt x="268" y="139"/>
                </a:cubicBezTo>
                <a:cubicBezTo>
                  <a:pt x="268" y="183"/>
                  <a:pt x="268" y="183"/>
                  <a:pt x="268" y="183"/>
                </a:cubicBezTo>
                <a:cubicBezTo>
                  <a:pt x="268" y="189"/>
                  <a:pt x="263" y="194"/>
                  <a:pt x="258" y="194"/>
                </a:cubicBezTo>
                <a:cubicBezTo>
                  <a:pt x="252" y="194"/>
                  <a:pt x="247" y="189"/>
                  <a:pt x="247" y="183"/>
                </a:cubicBezTo>
                <a:cubicBezTo>
                  <a:pt x="247" y="149"/>
                  <a:pt x="247" y="149"/>
                  <a:pt x="247" y="149"/>
                </a:cubicBezTo>
                <a:cubicBezTo>
                  <a:pt x="181" y="182"/>
                  <a:pt x="181" y="182"/>
                  <a:pt x="181" y="182"/>
                </a:cubicBezTo>
                <a:cubicBezTo>
                  <a:pt x="181" y="344"/>
                  <a:pt x="181" y="344"/>
                  <a:pt x="181" y="344"/>
                </a:cubicBezTo>
                <a:cubicBezTo>
                  <a:pt x="181" y="344"/>
                  <a:pt x="181" y="344"/>
                  <a:pt x="181" y="343"/>
                </a:cubicBezTo>
                <a:cubicBezTo>
                  <a:pt x="335" y="266"/>
                  <a:pt x="335" y="266"/>
                  <a:pt x="335" y="266"/>
                </a:cubicBezTo>
                <a:cubicBezTo>
                  <a:pt x="343" y="261"/>
                  <a:pt x="348" y="253"/>
                  <a:pt x="348" y="244"/>
                </a:cubicBezTo>
                <a:cubicBezTo>
                  <a:pt x="348" y="100"/>
                  <a:pt x="348" y="100"/>
                  <a:pt x="348" y="100"/>
                </a:cubicBezTo>
                <a:cubicBezTo>
                  <a:pt x="348" y="99"/>
                  <a:pt x="348" y="99"/>
                  <a:pt x="348" y="99"/>
                </a:cubicBezTo>
                <a:close/>
                <a:moveTo>
                  <a:pt x="336" y="81"/>
                </a:moveTo>
                <a:cubicBezTo>
                  <a:pt x="335" y="80"/>
                  <a:pt x="334" y="80"/>
                  <a:pt x="333" y="79"/>
                </a:cubicBezTo>
                <a:cubicBezTo>
                  <a:pt x="179" y="3"/>
                  <a:pt x="179" y="3"/>
                  <a:pt x="179" y="3"/>
                </a:cubicBezTo>
                <a:cubicBezTo>
                  <a:pt x="179" y="3"/>
                  <a:pt x="179" y="3"/>
                  <a:pt x="179" y="3"/>
                </a:cubicBezTo>
                <a:cubicBezTo>
                  <a:pt x="176" y="1"/>
                  <a:pt x="172" y="0"/>
                  <a:pt x="169" y="0"/>
                </a:cubicBezTo>
                <a:cubicBezTo>
                  <a:pt x="165" y="0"/>
                  <a:pt x="161" y="1"/>
                  <a:pt x="158" y="3"/>
                </a:cubicBezTo>
                <a:cubicBezTo>
                  <a:pt x="96" y="35"/>
                  <a:pt x="96" y="35"/>
                  <a:pt x="96" y="35"/>
                </a:cubicBezTo>
                <a:cubicBezTo>
                  <a:pt x="258" y="119"/>
                  <a:pt x="258" y="119"/>
                  <a:pt x="258" y="119"/>
                </a:cubicBezTo>
                <a:lnTo>
                  <a:pt x="336" y="81"/>
                </a:lnTo>
                <a:close/>
                <a:moveTo>
                  <a:pt x="0" y="100"/>
                </a:moveTo>
                <a:cubicBezTo>
                  <a:pt x="0" y="245"/>
                  <a:pt x="0" y="245"/>
                  <a:pt x="0" y="245"/>
                </a:cubicBezTo>
                <a:cubicBezTo>
                  <a:pt x="0" y="254"/>
                  <a:pt x="5" y="262"/>
                  <a:pt x="13" y="266"/>
                </a:cubicBezTo>
                <a:cubicBezTo>
                  <a:pt x="159" y="343"/>
                  <a:pt x="159" y="343"/>
                  <a:pt x="159" y="343"/>
                </a:cubicBezTo>
                <a:cubicBezTo>
                  <a:pt x="159" y="343"/>
                  <a:pt x="159" y="343"/>
                  <a:pt x="159" y="343"/>
                </a:cubicBezTo>
                <a:cubicBezTo>
                  <a:pt x="160" y="344"/>
                  <a:pt x="160" y="344"/>
                  <a:pt x="160" y="344"/>
                </a:cubicBezTo>
                <a:cubicBezTo>
                  <a:pt x="160" y="182"/>
                  <a:pt x="160" y="182"/>
                  <a:pt x="160" y="182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99"/>
                  <a:pt x="0" y="100"/>
                  <a:pt x="0" y="100"/>
                </a:cubicBezTo>
                <a:close/>
                <a:moveTo>
                  <a:pt x="52" y="222"/>
                </a:moveTo>
                <a:cubicBezTo>
                  <a:pt x="64" y="217"/>
                  <a:pt x="64" y="217"/>
                  <a:pt x="64" y="217"/>
                </a:cubicBezTo>
                <a:cubicBezTo>
                  <a:pt x="50" y="195"/>
                  <a:pt x="50" y="195"/>
                  <a:pt x="50" y="195"/>
                </a:cubicBezTo>
                <a:cubicBezTo>
                  <a:pt x="47" y="190"/>
                  <a:pt x="49" y="183"/>
                  <a:pt x="54" y="180"/>
                </a:cubicBezTo>
                <a:cubicBezTo>
                  <a:pt x="55" y="179"/>
                  <a:pt x="57" y="179"/>
                  <a:pt x="59" y="179"/>
                </a:cubicBezTo>
                <a:cubicBezTo>
                  <a:pt x="62" y="179"/>
                  <a:pt x="66" y="181"/>
                  <a:pt x="68" y="184"/>
                </a:cubicBezTo>
                <a:cubicBezTo>
                  <a:pt x="84" y="209"/>
                  <a:pt x="84" y="209"/>
                  <a:pt x="84" y="209"/>
                </a:cubicBezTo>
                <a:cubicBezTo>
                  <a:pt x="100" y="202"/>
                  <a:pt x="100" y="202"/>
                  <a:pt x="100" y="202"/>
                </a:cubicBezTo>
                <a:cubicBezTo>
                  <a:pt x="102" y="201"/>
                  <a:pt x="103" y="201"/>
                  <a:pt x="104" y="201"/>
                </a:cubicBezTo>
                <a:cubicBezTo>
                  <a:pt x="108" y="201"/>
                  <a:pt x="112" y="203"/>
                  <a:pt x="114" y="207"/>
                </a:cubicBezTo>
                <a:cubicBezTo>
                  <a:pt x="116" y="212"/>
                  <a:pt x="114" y="218"/>
                  <a:pt x="108" y="221"/>
                </a:cubicBezTo>
                <a:cubicBezTo>
                  <a:pt x="95" y="226"/>
                  <a:pt x="95" y="226"/>
                  <a:pt x="95" y="226"/>
                </a:cubicBezTo>
                <a:cubicBezTo>
                  <a:pt x="109" y="249"/>
                  <a:pt x="109" y="249"/>
                  <a:pt x="109" y="249"/>
                </a:cubicBezTo>
                <a:cubicBezTo>
                  <a:pt x="112" y="253"/>
                  <a:pt x="110" y="260"/>
                  <a:pt x="106" y="263"/>
                </a:cubicBezTo>
                <a:cubicBezTo>
                  <a:pt x="104" y="264"/>
                  <a:pt x="102" y="264"/>
                  <a:pt x="100" y="264"/>
                </a:cubicBezTo>
                <a:cubicBezTo>
                  <a:pt x="97" y="264"/>
                  <a:pt x="93" y="263"/>
                  <a:pt x="92" y="260"/>
                </a:cubicBezTo>
                <a:cubicBezTo>
                  <a:pt x="76" y="234"/>
                  <a:pt x="76" y="234"/>
                  <a:pt x="76" y="234"/>
                </a:cubicBezTo>
                <a:cubicBezTo>
                  <a:pt x="60" y="241"/>
                  <a:pt x="60" y="241"/>
                  <a:pt x="60" y="241"/>
                </a:cubicBezTo>
                <a:cubicBezTo>
                  <a:pt x="58" y="241"/>
                  <a:pt x="57" y="242"/>
                  <a:pt x="56" y="242"/>
                </a:cubicBezTo>
                <a:cubicBezTo>
                  <a:pt x="51" y="242"/>
                  <a:pt x="47" y="238"/>
                  <a:pt x="46" y="233"/>
                </a:cubicBezTo>
                <a:cubicBezTo>
                  <a:pt x="45" y="229"/>
                  <a:pt x="47" y="224"/>
                  <a:pt x="52" y="22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85" name="Freeform 88">
            <a:extLst>
              <a:ext uri="{FF2B5EF4-FFF2-40B4-BE49-F238E27FC236}">
                <a16:creationId xmlns:a16="http://schemas.microsoft.com/office/drawing/2014/main" id="{F68CBA72-CE3B-30A5-482D-4ACB2F16F990}"/>
              </a:ext>
            </a:extLst>
          </p:cNvPr>
          <p:cNvSpPr>
            <a:spLocks noEditPoints="1"/>
          </p:cNvSpPr>
          <p:nvPr/>
        </p:nvSpPr>
        <p:spPr bwMode="auto">
          <a:xfrm>
            <a:off x="10133059" y="4711573"/>
            <a:ext cx="262509" cy="264795"/>
          </a:xfrm>
          <a:custGeom>
            <a:avLst/>
            <a:gdLst>
              <a:gd name="T0" fmla="*/ 162 w 345"/>
              <a:gd name="T1" fmla="*/ 113 h 348"/>
              <a:gd name="T2" fmla="*/ 183 w 345"/>
              <a:gd name="T3" fmla="*/ 113 h 348"/>
              <a:gd name="T4" fmla="*/ 253 w 345"/>
              <a:gd name="T5" fmla="*/ 165 h 348"/>
              <a:gd name="T6" fmla="*/ 253 w 345"/>
              <a:gd name="T7" fmla="*/ 183 h 348"/>
              <a:gd name="T8" fmla="*/ 253 w 345"/>
              <a:gd name="T9" fmla="*/ 165 h 348"/>
              <a:gd name="T10" fmla="*/ 80 w 345"/>
              <a:gd name="T11" fmla="*/ 174 h 348"/>
              <a:gd name="T12" fmla="*/ 100 w 345"/>
              <a:gd name="T13" fmla="*/ 174 h 348"/>
              <a:gd name="T14" fmla="*/ 0 w 345"/>
              <a:gd name="T15" fmla="*/ 317 h 348"/>
              <a:gd name="T16" fmla="*/ 315 w 345"/>
              <a:gd name="T17" fmla="*/ 348 h 348"/>
              <a:gd name="T18" fmla="*/ 345 w 345"/>
              <a:gd name="T19" fmla="*/ 286 h 348"/>
              <a:gd name="T20" fmla="*/ 0 w 345"/>
              <a:gd name="T21" fmla="*/ 317 h 348"/>
              <a:gd name="T22" fmla="*/ 30 w 345"/>
              <a:gd name="T23" fmla="*/ 0 h 348"/>
              <a:gd name="T24" fmla="*/ 0 w 345"/>
              <a:gd name="T25" fmla="*/ 266 h 348"/>
              <a:gd name="T26" fmla="*/ 345 w 345"/>
              <a:gd name="T27" fmla="*/ 31 h 348"/>
              <a:gd name="T28" fmla="*/ 101 w 345"/>
              <a:gd name="T29" fmla="*/ 203 h 348"/>
              <a:gd name="T30" fmla="*/ 91 w 345"/>
              <a:gd name="T31" fmla="*/ 245 h 348"/>
              <a:gd name="T32" fmla="*/ 81 w 345"/>
              <a:gd name="T33" fmla="*/ 203 h 348"/>
              <a:gd name="T34" fmla="*/ 81 w 345"/>
              <a:gd name="T35" fmla="*/ 145 h 348"/>
              <a:gd name="T36" fmla="*/ 91 w 345"/>
              <a:gd name="T37" fmla="*/ 41 h 348"/>
              <a:gd name="T38" fmla="*/ 101 w 345"/>
              <a:gd name="T39" fmla="*/ 145 h 348"/>
              <a:gd name="T40" fmla="*/ 101 w 345"/>
              <a:gd name="T41" fmla="*/ 203 h 348"/>
              <a:gd name="T42" fmla="*/ 182 w 345"/>
              <a:gd name="T43" fmla="*/ 235 h 348"/>
              <a:gd name="T44" fmla="*/ 162 w 345"/>
              <a:gd name="T45" fmla="*/ 235 h 348"/>
              <a:gd name="T46" fmla="*/ 142 w 345"/>
              <a:gd name="T47" fmla="*/ 113 h 348"/>
              <a:gd name="T48" fmla="*/ 162 w 345"/>
              <a:gd name="T49" fmla="*/ 51 h 348"/>
              <a:gd name="T50" fmla="*/ 182 w 345"/>
              <a:gd name="T51" fmla="*/ 51 h 348"/>
              <a:gd name="T52" fmla="*/ 203 w 345"/>
              <a:gd name="T53" fmla="*/ 113 h 348"/>
              <a:gd name="T54" fmla="*/ 263 w 345"/>
              <a:gd name="T55" fmla="*/ 203 h 348"/>
              <a:gd name="T56" fmla="*/ 253 w 345"/>
              <a:gd name="T57" fmla="*/ 245 h 348"/>
              <a:gd name="T58" fmla="*/ 243 w 345"/>
              <a:gd name="T59" fmla="*/ 203 h 348"/>
              <a:gd name="T60" fmla="*/ 243 w 345"/>
              <a:gd name="T61" fmla="*/ 145 h 348"/>
              <a:gd name="T62" fmla="*/ 253 w 345"/>
              <a:gd name="T63" fmla="*/ 41 h 348"/>
              <a:gd name="T64" fmla="*/ 263 w 345"/>
              <a:gd name="T65" fmla="*/ 145 h 348"/>
              <a:gd name="T66" fmla="*/ 263 w 345"/>
              <a:gd name="T67" fmla="*/ 20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45" h="348">
                <a:moveTo>
                  <a:pt x="172" y="103"/>
                </a:moveTo>
                <a:cubicBezTo>
                  <a:pt x="167" y="103"/>
                  <a:pt x="162" y="108"/>
                  <a:pt x="162" y="113"/>
                </a:cubicBezTo>
                <a:cubicBezTo>
                  <a:pt x="162" y="119"/>
                  <a:pt x="167" y="124"/>
                  <a:pt x="172" y="124"/>
                </a:cubicBezTo>
                <a:cubicBezTo>
                  <a:pt x="178" y="124"/>
                  <a:pt x="183" y="119"/>
                  <a:pt x="183" y="113"/>
                </a:cubicBezTo>
                <a:cubicBezTo>
                  <a:pt x="183" y="108"/>
                  <a:pt x="178" y="103"/>
                  <a:pt x="172" y="103"/>
                </a:cubicBezTo>
                <a:close/>
                <a:moveTo>
                  <a:pt x="253" y="165"/>
                </a:moveTo>
                <a:cubicBezTo>
                  <a:pt x="247" y="165"/>
                  <a:pt x="242" y="169"/>
                  <a:pt x="242" y="174"/>
                </a:cubicBezTo>
                <a:cubicBezTo>
                  <a:pt x="242" y="179"/>
                  <a:pt x="247" y="183"/>
                  <a:pt x="253" y="183"/>
                </a:cubicBezTo>
                <a:cubicBezTo>
                  <a:pt x="258" y="183"/>
                  <a:pt x="263" y="179"/>
                  <a:pt x="263" y="174"/>
                </a:cubicBezTo>
                <a:cubicBezTo>
                  <a:pt x="263" y="169"/>
                  <a:pt x="258" y="165"/>
                  <a:pt x="253" y="165"/>
                </a:cubicBezTo>
                <a:close/>
                <a:moveTo>
                  <a:pt x="90" y="165"/>
                </a:moveTo>
                <a:cubicBezTo>
                  <a:pt x="84" y="165"/>
                  <a:pt x="80" y="169"/>
                  <a:pt x="80" y="174"/>
                </a:cubicBezTo>
                <a:cubicBezTo>
                  <a:pt x="80" y="179"/>
                  <a:pt x="84" y="183"/>
                  <a:pt x="90" y="183"/>
                </a:cubicBezTo>
                <a:cubicBezTo>
                  <a:pt x="96" y="183"/>
                  <a:pt x="100" y="179"/>
                  <a:pt x="100" y="174"/>
                </a:cubicBezTo>
                <a:cubicBezTo>
                  <a:pt x="100" y="169"/>
                  <a:pt x="96" y="165"/>
                  <a:pt x="90" y="165"/>
                </a:cubicBezTo>
                <a:close/>
                <a:moveTo>
                  <a:pt x="0" y="317"/>
                </a:moveTo>
                <a:cubicBezTo>
                  <a:pt x="0" y="334"/>
                  <a:pt x="13" y="348"/>
                  <a:pt x="30" y="348"/>
                </a:cubicBezTo>
                <a:cubicBezTo>
                  <a:pt x="315" y="348"/>
                  <a:pt x="315" y="348"/>
                  <a:pt x="315" y="348"/>
                </a:cubicBezTo>
                <a:cubicBezTo>
                  <a:pt x="332" y="348"/>
                  <a:pt x="345" y="334"/>
                  <a:pt x="345" y="317"/>
                </a:cubicBezTo>
                <a:cubicBezTo>
                  <a:pt x="345" y="286"/>
                  <a:pt x="345" y="286"/>
                  <a:pt x="345" y="286"/>
                </a:cubicBezTo>
                <a:cubicBezTo>
                  <a:pt x="0" y="286"/>
                  <a:pt x="0" y="286"/>
                  <a:pt x="0" y="286"/>
                </a:cubicBezTo>
                <a:lnTo>
                  <a:pt x="0" y="317"/>
                </a:lnTo>
                <a:close/>
                <a:moveTo>
                  <a:pt x="315" y="0"/>
                </a:moveTo>
                <a:cubicBezTo>
                  <a:pt x="30" y="0"/>
                  <a:pt x="30" y="0"/>
                  <a:pt x="30" y="0"/>
                </a:cubicBezTo>
                <a:cubicBezTo>
                  <a:pt x="13" y="0"/>
                  <a:pt x="0" y="14"/>
                  <a:pt x="0" y="31"/>
                </a:cubicBezTo>
                <a:cubicBezTo>
                  <a:pt x="0" y="266"/>
                  <a:pt x="0" y="266"/>
                  <a:pt x="0" y="266"/>
                </a:cubicBezTo>
                <a:cubicBezTo>
                  <a:pt x="345" y="266"/>
                  <a:pt x="345" y="266"/>
                  <a:pt x="345" y="266"/>
                </a:cubicBezTo>
                <a:cubicBezTo>
                  <a:pt x="345" y="31"/>
                  <a:pt x="345" y="31"/>
                  <a:pt x="345" y="31"/>
                </a:cubicBezTo>
                <a:cubicBezTo>
                  <a:pt x="345" y="14"/>
                  <a:pt x="332" y="0"/>
                  <a:pt x="315" y="0"/>
                </a:cubicBezTo>
                <a:close/>
                <a:moveTo>
                  <a:pt x="101" y="203"/>
                </a:moveTo>
                <a:cubicBezTo>
                  <a:pt x="101" y="235"/>
                  <a:pt x="101" y="235"/>
                  <a:pt x="101" y="235"/>
                </a:cubicBezTo>
                <a:cubicBezTo>
                  <a:pt x="101" y="241"/>
                  <a:pt x="97" y="245"/>
                  <a:pt x="91" y="245"/>
                </a:cubicBezTo>
                <a:cubicBezTo>
                  <a:pt x="86" y="245"/>
                  <a:pt x="81" y="241"/>
                  <a:pt x="81" y="235"/>
                </a:cubicBezTo>
                <a:cubicBezTo>
                  <a:pt x="81" y="203"/>
                  <a:pt x="81" y="203"/>
                  <a:pt x="81" y="203"/>
                </a:cubicBezTo>
                <a:cubicBezTo>
                  <a:pt x="69" y="198"/>
                  <a:pt x="61" y="187"/>
                  <a:pt x="61" y="174"/>
                </a:cubicBezTo>
                <a:cubicBezTo>
                  <a:pt x="61" y="161"/>
                  <a:pt x="69" y="149"/>
                  <a:pt x="81" y="145"/>
                </a:cubicBezTo>
                <a:cubicBezTo>
                  <a:pt x="81" y="51"/>
                  <a:pt x="81" y="51"/>
                  <a:pt x="81" y="51"/>
                </a:cubicBezTo>
                <a:cubicBezTo>
                  <a:pt x="81" y="45"/>
                  <a:pt x="86" y="41"/>
                  <a:pt x="91" y="41"/>
                </a:cubicBezTo>
                <a:cubicBezTo>
                  <a:pt x="97" y="41"/>
                  <a:pt x="101" y="45"/>
                  <a:pt x="101" y="51"/>
                </a:cubicBezTo>
                <a:cubicBezTo>
                  <a:pt x="101" y="145"/>
                  <a:pt x="101" y="145"/>
                  <a:pt x="101" y="145"/>
                </a:cubicBezTo>
                <a:cubicBezTo>
                  <a:pt x="114" y="149"/>
                  <a:pt x="122" y="161"/>
                  <a:pt x="122" y="174"/>
                </a:cubicBezTo>
                <a:cubicBezTo>
                  <a:pt x="122" y="187"/>
                  <a:pt x="114" y="198"/>
                  <a:pt x="101" y="203"/>
                </a:cubicBezTo>
                <a:close/>
                <a:moveTo>
                  <a:pt x="182" y="141"/>
                </a:moveTo>
                <a:cubicBezTo>
                  <a:pt x="182" y="235"/>
                  <a:pt x="182" y="235"/>
                  <a:pt x="182" y="235"/>
                </a:cubicBezTo>
                <a:cubicBezTo>
                  <a:pt x="182" y="241"/>
                  <a:pt x="178" y="245"/>
                  <a:pt x="172" y="245"/>
                </a:cubicBezTo>
                <a:cubicBezTo>
                  <a:pt x="167" y="245"/>
                  <a:pt x="162" y="241"/>
                  <a:pt x="162" y="235"/>
                </a:cubicBezTo>
                <a:cubicBezTo>
                  <a:pt x="162" y="141"/>
                  <a:pt x="162" y="141"/>
                  <a:pt x="162" y="141"/>
                </a:cubicBezTo>
                <a:cubicBezTo>
                  <a:pt x="150" y="137"/>
                  <a:pt x="142" y="126"/>
                  <a:pt x="142" y="113"/>
                </a:cubicBezTo>
                <a:cubicBezTo>
                  <a:pt x="142" y="100"/>
                  <a:pt x="150" y="88"/>
                  <a:pt x="162" y="84"/>
                </a:cubicBezTo>
                <a:cubicBezTo>
                  <a:pt x="162" y="51"/>
                  <a:pt x="162" y="51"/>
                  <a:pt x="162" y="51"/>
                </a:cubicBezTo>
                <a:cubicBezTo>
                  <a:pt x="162" y="45"/>
                  <a:pt x="167" y="41"/>
                  <a:pt x="172" y="41"/>
                </a:cubicBezTo>
                <a:cubicBezTo>
                  <a:pt x="178" y="41"/>
                  <a:pt x="182" y="45"/>
                  <a:pt x="182" y="51"/>
                </a:cubicBezTo>
                <a:cubicBezTo>
                  <a:pt x="182" y="84"/>
                  <a:pt x="182" y="84"/>
                  <a:pt x="182" y="84"/>
                </a:cubicBezTo>
                <a:cubicBezTo>
                  <a:pt x="195" y="88"/>
                  <a:pt x="203" y="100"/>
                  <a:pt x="203" y="113"/>
                </a:cubicBezTo>
                <a:cubicBezTo>
                  <a:pt x="203" y="126"/>
                  <a:pt x="195" y="137"/>
                  <a:pt x="182" y="141"/>
                </a:cubicBezTo>
                <a:close/>
                <a:moveTo>
                  <a:pt x="263" y="203"/>
                </a:moveTo>
                <a:cubicBezTo>
                  <a:pt x="263" y="235"/>
                  <a:pt x="263" y="235"/>
                  <a:pt x="263" y="235"/>
                </a:cubicBezTo>
                <a:cubicBezTo>
                  <a:pt x="263" y="241"/>
                  <a:pt x="259" y="245"/>
                  <a:pt x="253" y="245"/>
                </a:cubicBezTo>
                <a:cubicBezTo>
                  <a:pt x="248" y="245"/>
                  <a:pt x="243" y="241"/>
                  <a:pt x="243" y="235"/>
                </a:cubicBezTo>
                <a:cubicBezTo>
                  <a:pt x="243" y="203"/>
                  <a:pt x="243" y="203"/>
                  <a:pt x="243" y="203"/>
                </a:cubicBezTo>
                <a:cubicBezTo>
                  <a:pt x="231" y="198"/>
                  <a:pt x="223" y="187"/>
                  <a:pt x="223" y="174"/>
                </a:cubicBezTo>
                <a:cubicBezTo>
                  <a:pt x="223" y="161"/>
                  <a:pt x="231" y="149"/>
                  <a:pt x="243" y="145"/>
                </a:cubicBezTo>
                <a:cubicBezTo>
                  <a:pt x="243" y="51"/>
                  <a:pt x="243" y="51"/>
                  <a:pt x="243" y="51"/>
                </a:cubicBezTo>
                <a:cubicBezTo>
                  <a:pt x="243" y="45"/>
                  <a:pt x="248" y="41"/>
                  <a:pt x="253" y="41"/>
                </a:cubicBezTo>
                <a:cubicBezTo>
                  <a:pt x="259" y="41"/>
                  <a:pt x="263" y="45"/>
                  <a:pt x="263" y="51"/>
                </a:cubicBezTo>
                <a:cubicBezTo>
                  <a:pt x="263" y="145"/>
                  <a:pt x="263" y="145"/>
                  <a:pt x="263" y="145"/>
                </a:cubicBezTo>
                <a:cubicBezTo>
                  <a:pt x="276" y="149"/>
                  <a:pt x="284" y="161"/>
                  <a:pt x="284" y="174"/>
                </a:cubicBezTo>
                <a:cubicBezTo>
                  <a:pt x="284" y="187"/>
                  <a:pt x="276" y="198"/>
                  <a:pt x="263" y="2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86" name="Freeform 89">
            <a:extLst>
              <a:ext uri="{FF2B5EF4-FFF2-40B4-BE49-F238E27FC236}">
                <a16:creationId xmlns:a16="http://schemas.microsoft.com/office/drawing/2014/main" id="{AFBA1E2F-93F0-2568-FC0D-A7A3D4AEEA66}"/>
              </a:ext>
            </a:extLst>
          </p:cNvPr>
          <p:cNvSpPr>
            <a:spLocks noEditPoints="1"/>
          </p:cNvSpPr>
          <p:nvPr/>
        </p:nvSpPr>
        <p:spPr bwMode="auto">
          <a:xfrm>
            <a:off x="5150411" y="1919986"/>
            <a:ext cx="263652" cy="264795"/>
          </a:xfrm>
          <a:custGeom>
            <a:avLst/>
            <a:gdLst>
              <a:gd name="T0" fmla="*/ 167 w 346"/>
              <a:gd name="T1" fmla="*/ 119 h 348"/>
              <a:gd name="T2" fmla="*/ 136 w 346"/>
              <a:gd name="T3" fmla="*/ 215 h 348"/>
              <a:gd name="T4" fmla="*/ 211 w 346"/>
              <a:gd name="T5" fmla="*/ 215 h 348"/>
              <a:gd name="T6" fmla="*/ 179 w 346"/>
              <a:gd name="T7" fmla="*/ 119 h 348"/>
              <a:gd name="T8" fmla="*/ 140 w 346"/>
              <a:gd name="T9" fmla="*/ 163 h 348"/>
              <a:gd name="T10" fmla="*/ 194 w 346"/>
              <a:gd name="T11" fmla="*/ 202 h 348"/>
              <a:gd name="T12" fmla="*/ 345 w 346"/>
              <a:gd name="T13" fmla="*/ 162 h 348"/>
              <a:gd name="T14" fmla="*/ 197 w 346"/>
              <a:gd name="T15" fmla="*/ 2 h 348"/>
              <a:gd name="T16" fmla="*/ 191 w 346"/>
              <a:gd name="T17" fmla="*/ 1 h 348"/>
              <a:gd name="T18" fmla="*/ 185 w 346"/>
              <a:gd name="T19" fmla="*/ 1 h 348"/>
              <a:gd name="T20" fmla="*/ 178 w 346"/>
              <a:gd name="T21" fmla="*/ 0 h 348"/>
              <a:gd name="T22" fmla="*/ 169 w 346"/>
              <a:gd name="T23" fmla="*/ 0 h 348"/>
              <a:gd name="T24" fmla="*/ 164 w 346"/>
              <a:gd name="T25" fmla="*/ 0 h 348"/>
              <a:gd name="T26" fmla="*/ 157 w 346"/>
              <a:gd name="T27" fmla="*/ 1 h 348"/>
              <a:gd name="T28" fmla="*/ 150 w 346"/>
              <a:gd name="T29" fmla="*/ 2 h 348"/>
              <a:gd name="T30" fmla="*/ 2 w 346"/>
              <a:gd name="T31" fmla="*/ 154 h 348"/>
              <a:gd name="T32" fmla="*/ 1 w 346"/>
              <a:gd name="T33" fmla="*/ 162 h 348"/>
              <a:gd name="T34" fmla="*/ 44 w 346"/>
              <a:gd name="T35" fmla="*/ 290 h 348"/>
              <a:gd name="T36" fmla="*/ 52 w 346"/>
              <a:gd name="T37" fmla="*/ 298 h 348"/>
              <a:gd name="T38" fmla="*/ 55 w 346"/>
              <a:gd name="T39" fmla="*/ 302 h 348"/>
              <a:gd name="T40" fmla="*/ 291 w 346"/>
              <a:gd name="T41" fmla="*/ 301 h 348"/>
              <a:gd name="T42" fmla="*/ 295 w 346"/>
              <a:gd name="T43" fmla="*/ 297 h 348"/>
              <a:gd name="T44" fmla="*/ 305 w 346"/>
              <a:gd name="T45" fmla="*/ 286 h 348"/>
              <a:gd name="T46" fmla="*/ 346 w 346"/>
              <a:gd name="T47" fmla="*/ 174 h 348"/>
              <a:gd name="T48" fmla="*/ 305 w 346"/>
              <a:gd name="T49" fmla="*/ 98 h 348"/>
              <a:gd name="T50" fmla="*/ 317 w 346"/>
              <a:gd name="T51" fmla="*/ 125 h 348"/>
              <a:gd name="T52" fmla="*/ 319 w 346"/>
              <a:gd name="T53" fmla="*/ 129 h 348"/>
              <a:gd name="T54" fmla="*/ 321 w 346"/>
              <a:gd name="T55" fmla="*/ 135 h 348"/>
              <a:gd name="T56" fmla="*/ 322 w 346"/>
              <a:gd name="T57" fmla="*/ 141 h 348"/>
              <a:gd name="T58" fmla="*/ 323 w 346"/>
              <a:gd name="T59" fmla="*/ 146 h 348"/>
              <a:gd name="T60" fmla="*/ 324 w 346"/>
              <a:gd name="T61" fmla="*/ 153 h 348"/>
              <a:gd name="T62" fmla="*/ 325 w 346"/>
              <a:gd name="T63" fmla="*/ 158 h 348"/>
              <a:gd name="T64" fmla="*/ 299 w 346"/>
              <a:gd name="T65" fmla="*/ 98 h 348"/>
              <a:gd name="T66" fmla="*/ 150 w 346"/>
              <a:gd name="T67" fmla="*/ 22 h 348"/>
              <a:gd name="T68" fmla="*/ 157 w 346"/>
              <a:gd name="T69" fmla="*/ 22 h 348"/>
              <a:gd name="T70" fmla="*/ 190 w 346"/>
              <a:gd name="T71" fmla="*/ 22 h 348"/>
              <a:gd name="T72" fmla="*/ 206 w 346"/>
              <a:gd name="T73" fmla="*/ 30 h 348"/>
              <a:gd name="T74" fmla="*/ 142 w 346"/>
              <a:gd name="T75" fmla="*/ 24 h 348"/>
              <a:gd name="T76" fmla="*/ 22 w 346"/>
              <a:gd name="T77" fmla="*/ 152 h 348"/>
              <a:gd name="T78" fmla="*/ 23 w 346"/>
              <a:gd name="T79" fmla="*/ 147 h 348"/>
              <a:gd name="T80" fmla="*/ 24 w 346"/>
              <a:gd name="T81" fmla="*/ 141 h 348"/>
              <a:gd name="T82" fmla="*/ 26 w 346"/>
              <a:gd name="T83" fmla="*/ 135 h 348"/>
              <a:gd name="T84" fmla="*/ 27 w 346"/>
              <a:gd name="T85" fmla="*/ 129 h 348"/>
              <a:gd name="T86" fmla="*/ 29 w 346"/>
              <a:gd name="T87" fmla="*/ 125 h 348"/>
              <a:gd name="T88" fmla="*/ 59 w 346"/>
              <a:gd name="T89" fmla="*/ 137 h 348"/>
              <a:gd name="T90" fmla="*/ 22 w 346"/>
              <a:gd name="T91" fmla="*/ 156 h 348"/>
              <a:gd name="T92" fmla="*/ 62 w 346"/>
              <a:gd name="T93" fmla="*/ 272 h 348"/>
              <a:gd name="T94" fmla="*/ 111 w 346"/>
              <a:gd name="T95" fmla="*/ 314 h 348"/>
              <a:gd name="T96" fmla="*/ 243 w 346"/>
              <a:gd name="T97" fmla="*/ 272 h 348"/>
              <a:gd name="T98" fmla="*/ 235 w 346"/>
              <a:gd name="T99" fmla="*/ 314 h 348"/>
              <a:gd name="T100" fmla="*/ 236 w 346"/>
              <a:gd name="T101" fmla="*/ 251 h 348"/>
              <a:gd name="T102" fmla="*/ 212 w 346"/>
              <a:gd name="T103" fmla="*/ 323 h 348"/>
              <a:gd name="T104" fmla="*/ 137 w 346"/>
              <a:gd name="T105" fmla="*/ 312 h 348"/>
              <a:gd name="T106" fmla="*/ 54 w 346"/>
              <a:gd name="T107" fmla="*/ 251 h 348"/>
              <a:gd name="T108" fmla="*/ 26 w 346"/>
              <a:gd name="T109" fmla="*/ 184 h 348"/>
              <a:gd name="T110" fmla="*/ 81 w 346"/>
              <a:gd name="T111" fmla="*/ 138 h 348"/>
              <a:gd name="T112" fmla="*/ 118 w 346"/>
              <a:gd name="T113" fmla="*/ 31 h 348"/>
              <a:gd name="T114" fmla="*/ 167 w 346"/>
              <a:gd name="T115" fmla="*/ 75 h 348"/>
              <a:gd name="T116" fmla="*/ 224 w 346"/>
              <a:gd name="T117" fmla="*/ 42 h 348"/>
              <a:gd name="T118" fmla="*/ 283 w 346"/>
              <a:gd name="T119" fmla="*/ 84 h 348"/>
              <a:gd name="T120" fmla="*/ 314 w 346"/>
              <a:gd name="T121" fmla="*/ 182 h 348"/>
              <a:gd name="T122" fmla="*/ 301 w 346"/>
              <a:gd name="T123" fmla="*/ 25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46" h="348">
                <a:moveTo>
                  <a:pt x="179" y="119"/>
                </a:moveTo>
                <a:cubicBezTo>
                  <a:pt x="177" y="118"/>
                  <a:pt x="175" y="117"/>
                  <a:pt x="173" y="117"/>
                </a:cubicBezTo>
                <a:cubicBezTo>
                  <a:pt x="171" y="117"/>
                  <a:pt x="169" y="118"/>
                  <a:pt x="167" y="119"/>
                </a:cubicBezTo>
                <a:cubicBezTo>
                  <a:pt x="122" y="151"/>
                  <a:pt x="122" y="151"/>
                  <a:pt x="122" y="151"/>
                </a:cubicBezTo>
                <a:cubicBezTo>
                  <a:pt x="119" y="154"/>
                  <a:pt x="117" y="159"/>
                  <a:pt x="118" y="163"/>
                </a:cubicBezTo>
                <a:cubicBezTo>
                  <a:pt x="136" y="215"/>
                  <a:pt x="136" y="215"/>
                  <a:pt x="136" y="215"/>
                </a:cubicBezTo>
                <a:cubicBezTo>
                  <a:pt x="137" y="220"/>
                  <a:pt x="141" y="222"/>
                  <a:pt x="145" y="222"/>
                </a:cubicBezTo>
                <a:cubicBezTo>
                  <a:pt x="201" y="222"/>
                  <a:pt x="201" y="222"/>
                  <a:pt x="201" y="222"/>
                </a:cubicBezTo>
                <a:cubicBezTo>
                  <a:pt x="205" y="222"/>
                  <a:pt x="209" y="220"/>
                  <a:pt x="211" y="215"/>
                </a:cubicBezTo>
                <a:cubicBezTo>
                  <a:pt x="228" y="163"/>
                  <a:pt x="228" y="163"/>
                  <a:pt x="228" y="163"/>
                </a:cubicBezTo>
                <a:cubicBezTo>
                  <a:pt x="229" y="159"/>
                  <a:pt x="228" y="154"/>
                  <a:pt x="224" y="151"/>
                </a:cubicBezTo>
                <a:lnTo>
                  <a:pt x="179" y="119"/>
                </a:lnTo>
                <a:close/>
                <a:moveTo>
                  <a:pt x="194" y="202"/>
                </a:moveTo>
                <a:cubicBezTo>
                  <a:pt x="153" y="202"/>
                  <a:pt x="153" y="202"/>
                  <a:pt x="153" y="202"/>
                </a:cubicBezTo>
                <a:cubicBezTo>
                  <a:pt x="140" y="163"/>
                  <a:pt x="140" y="163"/>
                  <a:pt x="140" y="163"/>
                </a:cubicBezTo>
                <a:cubicBezTo>
                  <a:pt x="173" y="139"/>
                  <a:pt x="173" y="139"/>
                  <a:pt x="173" y="139"/>
                </a:cubicBezTo>
                <a:cubicBezTo>
                  <a:pt x="206" y="163"/>
                  <a:pt x="206" y="163"/>
                  <a:pt x="206" y="163"/>
                </a:cubicBezTo>
                <a:lnTo>
                  <a:pt x="194" y="202"/>
                </a:lnTo>
                <a:close/>
                <a:moveTo>
                  <a:pt x="345" y="162"/>
                </a:moveTo>
                <a:cubicBezTo>
                  <a:pt x="345" y="162"/>
                  <a:pt x="345" y="162"/>
                  <a:pt x="345" y="162"/>
                </a:cubicBezTo>
                <a:cubicBezTo>
                  <a:pt x="345" y="162"/>
                  <a:pt x="345" y="162"/>
                  <a:pt x="345" y="162"/>
                </a:cubicBezTo>
                <a:cubicBezTo>
                  <a:pt x="345" y="161"/>
                  <a:pt x="345" y="161"/>
                  <a:pt x="345" y="160"/>
                </a:cubicBezTo>
                <a:cubicBezTo>
                  <a:pt x="345" y="159"/>
                  <a:pt x="345" y="159"/>
                  <a:pt x="345" y="159"/>
                </a:cubicBezTo>
                <a:cubicBezTo>
                  <a:pt x="338" y="78"/>
                  <a:pt x="277" y="13"/>
                  <a:pt x="197" y="2"/>
                </a:cubicBezTo>
                <a:cubicBezTo>
                  <a:pt x="197" y="2"/>
                  <a:pt x="197" y="2"/>
                  <a:pt x="197" y="2"/>
                </a:cubicBezTo>
                <a:cubicBezTo>
                  <a:pt x="195" y="2"/>
                  <a:pt x="194" y="1"/>
                  <a:pt x="193" y="1"/>
                </a:cubicBezTo>
                <a:cubicBezTo>
                  <a:pt x="191" y="1"/>
                  <a:pt x="191" y="1"/>
                  <a:pt x="191" y="1"/>
                </a:cubicBezTo>
                <a:cubicBezTo>
                  <a:pt x="189" y="1"/>
                  <a:pt x="189" y="1"/>
                  <a:pt x="189" y="1"/>
                </a:cubicBezTo>
                <a:cubicBezTo>
                  <a:pt x="188" y="1"/>
                  <a:pt x="187" y="1"/>
                  <a:pt x="186" y="1"/>
                </a:cubicBezTo>
                <a:cubicBezTo>
                  <a:pt x="185" y="1"/>
                  <a:pt x="185" y="1"/>
                  <a:pt x="185" y="1"/>
                </a:cubicBezTo>
                <a:cubicBezTo>
                  <a:pt x="184" y="1"/>
                  <a:pt x="183" y="1"/>
                  <a:pt x="182" y="0"/>
                </a:cubicBezTo>
                <a:cubicBezTo>
                  <a:pt x="182" y="0"/>
                  <a:pt x="182" y="0"/>
                  <a:pt x="182" y="0"/>
                </a:cubicBezTo>
                <a:cubicBezTo>
                  <a:pt x="180" y="0"/>
                  <a:pt x="179" y="0"/>
                  <a:pt x="178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76" y="0"/>
                  <a:pt x="175" y="0"/>
                  <a:pt x="173" y="0"/>
                </a:cubicBezTo>
                <a:cubicBezTo>
                  <a:pt x="172" y="0"/>
                  <a:pt x="170" y="0"/>
                  <a:pt x="169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167" y="0"/>
                  <a:pt x="166" y="0"/>
                  <a:pt x="165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3" y="1"/>
                  <a:pt x="162" y="1"/>
                  <a:pt x="161" y="1"/>
                </a:cubicBezTo>
                <a:cubicBezTo>
                  <a:pt x="160" y="1"/>
                  <a:pt x="160" y="1"/>
                  <a:pt x="160" y="1"/>
                </a:cubicBezTo>
                <a:cubicBezTo>
                  <a:pt x="159" y="1"/>
                  <a:pt x="158" y="1"/>
                  <a:pt x="157" y="1"/>
                </a:cubicBezTo>
                <a:cubicBezTo>
                  <a:pt x="155" y="1"/>
                  <a:pt x="155" y="1"/>
                  <a:pt x="155" y="1"/>
                </a:cubicBezTo>
                <a:cubicBezTo>
                  <a:pt x="154" y="1"/>
                  <a:pt x="154" y="1"/>
                  <a:pt x="154" y="1"/>
                </a:cubicBezTo>
                <a:cubicBezTo>
                  <a:pt x="152" y="1"/>
                  <a:pt x="151" y="2"/>
                  <a:pt x="150" y="2"/>
                </a:cubicBezTo>
                <a:cubicBezTo>
                  <a:pt x="149" y="2"/>
                  <a:pt x="149" y="2"/>
                  <a:pt x="149" y="2"/>
                </a:cubicBezTo>
                <a:cubicBezTo>
                  <a:pt x="71" y="13"/>
                  <a:pt x="11" y="75"/>
                  <a:pt x="2" y="154"/>
                </a:cubicBezTo>
                <a:cubicBezTo>
                  <a:pt x="2" y="154"/>
                  <a:pt x="2" y="154"/>
                  <a:pt x="2" y="154"/>
                </a:cubicBezTo>
                <a:cubicBezTo>
                  <a:pt x="1" y="156"/>
                  <a:pt x="1" y="157"/>
                  <a:pt x="1" y="158"/>
                </a:cubicBezTo>
                <a:cubicBezTo>
                  <a:pt x="1" y="159"/>
                  <a:pt x="1" y="160"/>
                  <a:pt x="1" y="160"/>
                </a:cubicBezTo>
                <a:cubicBezTo>
                  <a:pt x="1" y="161"/>
                  <a:pt x="1" y="161"/>
                  <a:pt x="1" y="162"/>
                </a:cubicBezTo>
                <a:cubicBezTo>
                  <a:pt x="1" y="162"/>
                  <a:pt x="1" y="162"/>
                  <a:pt x="1" y="162"/>
                </a:cubicBezTo>
                <a:cubicBezTo>
                  <a:pt x="1" y="166"/>
                  <a:pt x="0" y="170"/>
                  <a:pt x="0" y="174"/>
                </a:cubicBezTo>
                <a:cubicBezTo>
                  <a:pt x="0" y="217"/>
                  <a:pt x="16" y="258"/>
                  <a:pt x="44" y="290"/>
                </a:cubicBezTo>
                <a:cubicBezTo>
                  <a:pt x="44" y="290"/>
                  <a:pt x="44" y="290"/>
                  <a:pt x="44" y="290"/>
                </a:cubicBezTo>
                <a:cubicBezTo>
                  <a:pt x="46" y="293"/>
                  <a:pt x="49" y="295"/>
                  <a:pt x="51" y="297"/>
                </a:cubicBezTo>
                <a:cubicBezTo>
                  <a:pt x="52" y="298"/>
                  <a:pt x="52" y="298"/>
                  <a:pt x="52" y="298"/>
                </a:cubicBezTo>
                <a:cubicBezTo>
                  <a:pt x="52" y="298"/>
                  <a:pt x="52" y="298"/>
                  <a:pt x="52" y="298"/>
                </a:cubicBezTo>
                <a:cubicBezTo>
                  <a:pt x="53" y="299"/>
                  <a:pt x="54" y="300"/>
                  <a:pt x="55" y="301"/>
                </a:cubicBezTo>
                <a:cubicBezTo>
                  <a:pt x="55" y="302"/>
                  <a:pt x="55" y="302"/>
                  <a:pt x="55" y="302"/>
                </a:cubicBezTo>
                <a:cubicBezTo>
                  <a:pt x="89" y="333"/>
                  <a:pt x="131" y="348"/>
                  <a:pt x="173" y="348"/>
                </a:cubicBezTo>
                <a:cubicBezTo>
                  <a:pt x="215" y="348"/>
                  <a:pt x="258" y="333"/>
                  <a:pt x="291" y="302"/>
                </a:cubicBezTo>
                <a:cubicBezTo>
                  <a:pt x="291" y="301"/>
                  <a:pt x="291" y="301"/>
                  <a:pt x="291" y="301"/>
                </a:cubicBezTo>
                <a:cubicBezTo>
                  <a:pt x="292" y="300"/>
                  <a:pt x="293" y="299"/>
                  <a:pt x="295" y="298"/>
                </a:cubicBezTo>
                <a:cubicBezTo>
                  <a:pt x="295" y="298"/>
                  <a:pt x="295" y="298"/>
                  <a:pt x="295" y="298"/>
                </a:cubicBezTo>
                <a:cubicBezTo>
                  <a:pt x="295" y="297"/>
                  <a:pt x="295" y="297"/>
                  <a:pt x="295" y="297"/>
                </a:cubicBezTo>
                <a:cubicBezTo>
                  <a:pt x="298" y="295"/>
                  <a:pt x="300" y="293"/>
                  <a:pt x="302" y="290"/>
                </a:cubicBezTo>
                <a:cubicBezTo>
                  <a:pt x="303" y="290"/>
                  <a:pt x="303" y="290"/>
                  <a:pt x="303" y="290"/>
                </a:cubicBezTo>
                <a:cubicBezTo>
                  <a:pt x="303" y="289"/>
                  <a:pt x="304" y="287"/>
                  <a:pt x="305" y="286"/>
                </a:cubicBezTo>
                <a:cubicBezTo>
                  <a:pt x="306" y="286"/>
                  <a:pt x="306" y="286"/>
                  <a:pt x="306" y="286"/>
                </a:cubicBezTo>
                <a:cubicBezTo>
                  <a:pt x="306" y="286"/>
                  <a:pt x="306" y="286"/>
                  <a:pt x="306" y="286"/>
                </a:cubicBezTo>
                <a:cubicBezTo>
                  <a:pt x="332" y="255"/>
                  <a:pt x="346" y="215"/>
                  <a:pt x="346" y="174"/>
                </a:cubicBezTo>
                <a:cubicBezTo>
                  <a:pt x="346" y="170"/>
                  <a:pt x="346" y="166"/>
                  <a:pt x="345" y="162"/>
                </a:cubicBezTo>
                <a:close/>
                <a:moveTo>
                  <a:pt x="299" y="98"/>
                </a:moveTo>
                <a:cubicBezTo>
                  <a:pt x="305" y="98"/>
                  <a:pt x="305" y="98"/>
                  <a:pt x="305" y="98"/>
                </a:cubicBezTo>
                <a:cubicBezTo>
                  <a:pt x="310" y="105"/>
                  <a:pt x="313" y="113"/>
                  <a:pt x="316" y="121"/>
                </a:cubicBezTo>
                <a:cubicBezTo>
                  <a:pt x="316" y="122"/>
                  <a:pt x="316" y="122"/>
                  <a:pt x="316" y="122"/>
                </a:cubicBezTo>
                <a:cubicBezTo>
                  <a:pt x="317" y="123"/>
                  <a:pt x="317" y="124"/>
                  <a:pt x="317" y="125"/>
                </a:cubicBezTo>
                <a:cubicBezTo>
                  <a:pt x="318" y="125"/>
                  <a:pt x="318" y="125"/>
                  <a:pt x="318" y="125"/>
                </a:cubicBezTo>
                <a:cubicBezTo>
                  <a:pt x="318" y="126"/>
                  <a:pt x="318" y="127"/>
                  <a:pt x="318" y="128"/>
                </a:cubicBezTo>
                <a:cubicBezTo>
                  <a:pt x="319" y="128"/>
                  <a:pt x="319" y="129"/>
                  <a:pt x="319" y="129"/>
                </a:cubicBezTo>
                <a:cubicBezTo>
                  <a:pt x="319" y="130"/>
                  <a:pt x="319" y="131"/>
                  <a:pt x="320" y="131"/>
                </a:cubicBezTo>
                <a:cubicBezTo>
                  <a:pt x="320" y="132"/>
                  <a:pt x="320" y="133"/>
                  <a:pt x="320" y="133"/>
                </a:cubicBezTo>
                <a:cubicBezTo>
                  <a:pt x="320" y="134"/>
                  <a:pt x="320" y="135"/>
                  <a:pt x="321" y="135"/>
                </a:cubicBezTo>
                <a:cubicBezTo>
                  <a:pt x="321" y="136"/>
                  <a:pt x="321" y="137"/>
                  <a:pt x="321" y="137"/>
                </a:cubicBezTo>
                <a:cubicBezTo>
                  <a:pt x="321" y="139"/>
                  <a:pt x="321" y="139"/>
                  <a:pt x="321" y="139"/>
                </a:cubicBezTo>
                <a:cubicBezTo>
                  <a:pt x="322" y="140"/>
                  <a:pt x="322" y="140"/>
                  <a:pt x="322" y="141"/>
                </a:cubicBezTo>
                <a:cubicBezTo>
                  <a:pt x="322" y="143"/>
                  <a:pt x="322" y="143"/>
                  <a:pt x="322" y="143"/>
                </a:cubicBezTo>
                <a:cubicBezTo>
                  <a:pt x="322" y="143"/>
                  <a:pt x="323" y="144"/>
                  <a:pt x="323" y="145"/>
                </a:cubicBezTo>
                <a:cubicBezTo>
                  <a:pt x="323" y="146"/>
                  <a:pt x="323" y="146"/>
                  <a:pt x="323" y="146"/>
                </a:cubicBezTo>
                <a:cubicBezTo>
                  <a:pt x="323" y="147"/>
                  <a:pt x="323" y="148"/>
                  <a:pt x="324" y="149"/>
                </a:cubicBezTo>
                <a:cubicBezTo>
                  <a:pt x="324" y="149"/>
                  <a:pt x="324" y="150"/>
                  <a:pt x="324" y="150"/>
                </a:cubicBezTo>
                <a:cubicBezTo>
                  <a:pt x="324" y="151"/>
                  <a:pt x="324" y="152"/>
                  <a:pt x="324" y="153"/>
                </a:cubicBezTo>
                <a:cubicBezTo>
                  <a:pt x="324" y="153"/>
                  <a:pt x="324" y="154"/>
                  <a:pt x="324" y="154"/>
                </a:cubicBezTo>
                <a:cubicBezTo>
                  <a:pt x="324" y="155"/>
                  <a:pt x="324" y="156"/>
                  <a:pt x="325" y="157"/>
                </a:cubicBezTo>
                <a:cubicBezTo>
                  <a:pt x="325" y="157"/>
                  <a:pt x="325" y="158"/>
                  <a:pt x="325" y="158"/>
                </a:cubicBezTo>
                <a:cubicBezTo>
                  <a:pt x="320" y="161"/>
                  <a:pt x="320" y="161"/>
                  <a:pt x="320" y="161"/>
                </a:cubicBezTo>
                <a:cubicBezTo>
                  <a:pt x="287" y="137"/>
                  <a:pt x="287" y="137"/>
                  <a:pt x="287" y="137"/>
                </a:cubicBezTo>
                <a:lnTo>
                  <a:pt x="299" y="98"/>
                </a:lnTo>
                <a:close/>
                <a:moveTo>
                  <a:pt x="142" y="24"/>
                </a:moveTo>
                <a:cubicBezTo>
                  <a:pt x="144" y="23"/>
                  <a:pt x="147" y="23"/>
                  <a:pt x="150" y="22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22"/>
                  <a:pt x="152" y="22"/>
                  <a:pt x="154" y="22"/>
                </a:cubicBezTo>
                <a:cubicBezTo>
                  <a:pt x="155" y="22"/>
                  <a:pt x="156" y="22"/>
                  <a:pt x="157" y="22"/>
                </a:cubicBezTo>
                <a:cubicBezTo>
                  <a:pt x="157" y="22"/>
                  <a:pt x="157" y="22"/>
                  <a:pt x="157" y="22"/>
                </a:cubicBezTo>
                <a:cubicBezTo>
                  <a:pt x="163" y="21"/>
                  <a:pt x="168" y="21"/>
                  <a:pt x="173" y="21"/>
                </a:cubicBezTo>
                <a:cubicBezTo>
                  <a:pt x="178" y="21"/>
                  <a:pt x="184" y="21"/>
                  <a:pt x="189" y="22"/>
                </a:cubicBezTo>
                <a:cubicBezTo>
                  <a:pt x="189" y="22"/>
                  <a:pt x="190" y="22"/>
                  <a:pt x="190" y="22"/>
                </a:cubicBezTo>
                <a:cubicBezTo>
                  <a:pt x="191" y="22"/>
                  <a:pt x="192" y="22"/>
                  <a:pt x="193" y="22"/>
                </a:cubicBezTo>
                <a:cubicBezTo>
                  <a:pt x="197" y="22"/>
                  <a:pt x="201" y="23"/>
                  <a:pt x="205" y="24"/>
                </a:cubicBezTo>
                <a:cubicBezTo>
                  <a:pt x="206" y="30"/>
                  <a:pt x="206" y="30"/>
                  <a:pt x="206" y="30"/>
                </a:cubicBezTo>
                <a:cubicBezTo>
                  <a:pt x="173" y="54"/>
                  <a:pt x="173" y="54"/>
                  <a:pt x="173" y="54"/>
                </a:cubicBezTo>
                <a:cubicBezTo>
                  <a:pt x="140" y="30"/>
                  <a:pt x="140" y="30"/>
                  <a:pt x="140" y="30"/>
                </a:cubicBezTo>
                <a:lnTo>
                  <a:pt x="142" y="24"/>
                </a:lnTo>
                <a:close/>
                <a:moveTo>
                  <a:pt x="22" y="156"/>
                </a:moveTo>
                <a:cubicBezTo>
                  <a:pt x="22" y="155"/>
                  <a:pt x="22" y="155"/>
                  <a:pt x="22" y="154"/>
                </a:cubicBezTo>
                <a:cubicBezTo>
                  <a:pt x="22" y="154"/>
                  <a:pt x="22" y="153"/>
                  <a:pt x="22" y="152"/>
                </a:cubicBezTo>
                <a:cubicBezTo>
                  <a:pt x="22" y="152"/>
                  <a:pt x="22" y="151"/>
                  <a:pt x="23" y="151"/>
                </a:cubicBezTo>
                <a:cubicBezTo>
                  <a:pt x="23" y="150"/>
                  <a:pt x="23" y="149"/>
                  <a:pt x="23" y="148"/>
                </a:cubicBezTo>
                <a:cubicBezTo>
                  <a:pt x="23" y="148"/>
                  <a:pt x="23" y="147"/>
                  <a:pt x="23" y="147"/>
                </a:cubicBezTo>
                <a:cubicBezTo>
                  <a:pt x="23" y="146"/>
                  <a:pt x="23" y="145"/>
                  <a:pt x="24" y="145"/>
                </a:cubicBezTo>
                <a:cubicBezTo>
                  <a:pt x="24" y="144"/>
                  <a:pt x="24" y="143"/>
                  <a:pt x="24" y="143"/>
                </a:cubicBezTo>
                <a:cubicBezTo>
                  <a:pt x="24" y="142"/>
                  <a:pt x="24" y="142"/>
                  <a:pt x="24" y="141"/>
                </a:cubicBezTo>
                <a:cubicBezTo>
                  <a:pt x="24" y="140"/>
                  <a:pt x="25" y="140"/>
                  <a:pt x="25" y="139"/>
                </a:cubicBezTo>
                <a:cubicBezTo>
                  <a:pt x="25" y="138"/>
                  <a:pt x="25" y="138"/>
                  <a:pt x="25" y="137"/>
                </a:cubicBezTo>
                <a:cubicBezTo>
                  <a:pt x="25" y="136"/>
                  <a:pt x="26" y="136"/>
                  <a:pt x="26" y="135"/>
                </a:cubicBezTo>
                <a:cubicBezTo>
                  <a:pt x="26" y="135"/>
                  <a:pt x="26" y="134"/>
                  <a:pt x="26" y="133"/>
                </a:cubicBezTo>
                <a:cubicBezTo>
                  <a:pt x="26" y="133"/>
                  <a:pt x="27" y="132"/>
                  <a:pt x="27" y="132"/>
                </a:cubicBezTo>
                <a:cubicBezTo>
                  <a:pt x="27" y="131"/>
                  <a:pt x="27" y="130"/>
                  <a:pt x="27" y="129"/>
                </a:cubicBezTo>
                <a:cubicBezTo>
                  <a:pt x="27" y="129"/>
                  <a:pt x="28" y="129"/>
                  <a:pt x="28" y="128"/>
                </a:cubicBezTo>
                <a:cubicBezTo>
                  <a:pt x="28" y="127"/>
                  <a:pt x="28" y="126"/>
                  <a:pt x="29" y="125"/>
                </a:cubicBezTo>
                <a:cubicBezTo>
                  <a:pt x="29" y="125"/>
                  <a:pt x="29" y="125"/>
                  <a:pt x="29" y="125"/>
                </a:cubicBezTo>
                <a:cubicBezTo>
                  <a:pt x="32" y="115"/>
                  <a:pt x="36" y="106"/>
                  <a:pt x="41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59" y="137"/>
                  <a:pt x="59" y="137"/>
                  <a:pt x="59" y="137"/>
                </a:cubicBezTo>
                <a:cubicBezTo>
                  <a:pt x="26" y="161"/>
                  <a:pt x="26" y="161"/>
                  <a:pt x="26" y="161"/>
                </a:cubicBezTo>
                <a:cubicBezTo>
                  <a:pt x="22" y="158"/>
                  <a:pt x="22" y="158"/>
                  <a:pt x="22" y="158"/>
                </a:cubicBezTo>
                <a:cubicBezTo>
                  <a:pt x="22" y="157"/>
                  <a:pt x="22" y="157"/>
                  <a:pt x="22" y="156"/>
                </a:cubicBezTo>
                <a:close/>
                <a:moveTo>
                  <a:pt x="111" y="314"/>
                </a:moveTo>
                <a:cubicBezTo>
                  <a:pt x="92" y="306"/>
                  <a:pt x="74" y="293"/>
                  <a:pt x="60" y="277"/>
                </a:cubicBezTo>
                <a:cubicBezTo>
                  <a:pt x="62" y="272"/>
                  <a:pt x="62" y="272"/>
                  <a:pt x="62" y="272"/>
                </a:cubicBezTo>
                <a:cubicBezTo>
                  <a:pt x="103" y="272"/>
                  <a:pt x="103" y="272"/>
                  <a:pt x="103" y="272"/>
                </a:cubicBezTo>
                <a:cubicBezTo>
                  <a:pt x="116" y="311"/>
                  <a:pt x="116" y="311"/>
                  <a:pt x="116" y="311"/>
                </a:cubicBezTo>
                <a:lnTo>
                  <a:pt x="111" y="314"/>
                </a:lnTo>
                <a:close/>
                <a:moveTo>
                  <a:pt x="235" y="314"/>
                </a:moveTo>
                <a:cubicBezTo>
                  <a:pt x="231" y="311"/>
                  <a:pt x="231" y="311"/>
                  <a:pt x="231" y="311"/>
                </a:cubicBezTo>
                <a:cubicBezTo>
                  <a:pt x="243" y="272"/>
                  <a:pt x="243" y="272"/>
                  <a:pt x="243" y="272"/>
                </a:cubicBezTo>
                <a:cubicBezTo>
                  <a:pt x="285" y="272"/>
                  <a:pt x="285" y="272"/>
                  <a:pt x="285" y="272"/>
                </a:cubicBezTo>
                <a:cubicBezTo>
                  <a:pt x="286" y="277"/>
                  <a:pt x="286" y="277"/>
                  <a:pt x="286" y="277"/>
                </a:cubicBezTo>
                <a:cubicBezTo>
                  <a:pt x="272" y="293"/>
                  <a:pt x="255" y="306"/>
                  <a:pt x="235" y="314"/>
                </a:cubicBezTo>
                <a:close/>
                <a:moveTo>
                  <a:pt x="301" y="257"/>
                </a:moveTo>
                <a:cubicBezTo>
                  <a:pt x="300" y="254"/>
                  <a:pt x="296" y="251"/>
                  <a:pt x="292" y="251"/>
                </a:cubicBezTo>
                <a:cubicBezTo>
                  <a:pt x="236" y="251"/>
                  <a:pt x="236" y="251"/>
                  <a:pt x="236" y="251"/>
                </a:cubicBezTo>
                <a:cubicBezTo>
                  <a:pt x="232" y="251"/>
                  <a:pt x="228" y="254"/>
                  <a:pt x="226" y="258"/>
                </a:cubicBezTo>
                <a:cubicBezTo>
                  <a:pt x="209" y="312"/>
                  <a:pt x="209" y="312"/>
                  <a:pt x="209" y="312"/>
                </a:cubicBezTo>
                <a:cubicBezTo>
                  <a:pt x="208" y="316"/>
                  <a:pt x="209" y="320"/>
                  <a:pt x="212" y="323"/>
                </a:cubicBezTo>
                <a:cubicBezTo>
                  <a:pt x="199" y="326"/>
                  <a:pt x="186" y="328"/>
                  <a:pt x="173" y="328"/>
                </a:cubicBezTo>
                <a:cubicBezTo>
                  <a:pt x="160" y="328"/>
                  <a:pt x="147" y="326"/>
                  <a:pt x="134" y="323"/>
                </a:cubicBezTo>
                <a:cubicBezTo>
                  <a:pt x="137" y="320"/>
                  <a:pt x="139" y="316"/>
                  <a:pt x="137" y="312"/>
                </a:cubicBezTo>
                <a:cubicBezTo>
                  <a:pt x="120" y="258"/>
                  <a:pt x="120" y="258"/>
                  <a:pt x="120" y="258"/>
                </a:cubicBezTo>
                <a:cubicBezTo>
                  <a:pt x="119" y="254"/>
                  <a:pt x="115" y="251"/>
                  <a:pt x="110" y="251"/>
                </a:cubicBezTo>
                <a:cubicBezTo>
                  <a:pt x="54" y="251"/>
                  <a:pt x="54" y="251"/>
                  <a:pt x="54" y="251"/>
                </a:cubicBezTo>
                <a:cubicBezTo>
                  <a:pt x="50" y="251"/>
                  <a:pt x="47" y="254"/>
                  <a:pt x="45" y="257"/>
                </a:cubicBezTo>
                <a:cubicBezTo>
                  <a:pt x="31" y="235"/>
                  <a:pt x="22" y="209"/>
                  <a:pt x="21" y="183"/>
                </a:cubicBezTo>
                <a:cubicBezTo>
                  <a:pt x="23" y="184"/>
                  <a:pt x="24" y="184"/>
                  <a:pt x="26" y="184"/>
                </a:cubicBezTo>
                <a:cubicBezTo>
                  <a:pt x="28" y="184"/>
                  <a:pt x="30" y="184"/>
                  <a:pt x="32" y="182"/>
                </a:cubicBezTo>
                <a:cubicBezTo>
                  <a:pt x="77" y="149"/>
                  <a:pt x="77" y="149"/>
                  <a:pt x="77" y="149"/>
                </a:cubicBezTo>
                <a:cubicBezTo>
                  <a:pt x="81" y="147"/>
                  <a:pt x="82" y="142"/>
                  <a:pt x="81" y="138"/>
                </a:cubicBezTo>
                <a:cubicBezTo>
                  <a:pt x="64" y="84"/>
                  <a:pt x="64" y="84"/>
                  <a:pt x="64" y="84"/>
                </a:cubicBezTo>
                <a:cubicBezTo>
                  <a:pt x="63" y="80"/>
                  <a:pt x="59" y="78"/>
                  <a:pt x="55" y="77"/>
                </a:cubicBezTo>
                <a:cubicBezTo>
                  <a:pt x="72" y="57"/>
                  <a:pt x="93" y="41"/>
                  <a:pt x="118" y="31"/>
                </a:cubicBezTo>
                <a:cubicBezTo>
                  <a:pt x="118" y="31"/>
                  <a:pt x="118" y="31"/>
                  <a:pt x="118" y="31"/>
                </a:cubicBezTo>
                <a:cubicBezTo>
                  <a:pt x="117" y="35"/>
                  <a:pt x="119" y="39"/>
                  <a:pt x="122" y="42"/>
                </a:cubicBezTo>
                <a:cubicBezTo>
                  <a:pt x="167" y="75"/>
                  <a:pt x="167" y="75"/>
                  <a:pt x="167" y="75"/>
                </a:cubicBezTo>
                <a:cubicBezTo>
                  <a:pt x="169" y="76"/>
                  <a:pt x="171" y="77"/>
                  <a:pt x="173" y="77"/>
                </a:cubicBezTo>
                <a:cubicBezTo>
                  <a:pt x="175" y="77"/>
                  <a:pt x="177" y="76"/>
                  <a:pt x="179" y="75"/>
                </a:cubicBezTo>
                <a:cubicBezTo>
                  <a:pt x="224" y="42"/>
                  <a:pt x="224" y="42"/>
                  <a:pt x="224" y="42"/>
                </a:cubicBezTo>
                <a:cubicBezTo>
                  <a:pt x="228" y="39"/>
                  <a:pt x="229" y="35"/>
                  <a:pt x="228" y="31"/>
                </a:cubicBezTo>
                <a:cubicBezTo>
                  <a:pt x="253" y="41"/>
                  <a:pt x="275" y="57"/>
                  <a:pt x="291" y="77"/>
                </a:cubicBezTo>
                <a:cubicBezTo>
                  <a:pt x="287" y="78"/>
                  <a:pt x="284" y="80"/>
                  <a:pt x="283" y="84"/>
                </a:cubicBezTo>
                <a:cubicBezTo>
                  <a:pt x="265" y="138"/>
                  <a:pt x="265" y="138"/>
                  <a:pt x="265" y="138"/>
                </a:cubicBezTo>
                <a:cubicBezTo>
                  <a:pt x="264" y="142"/>
                  <a:pt x="265" y="147"/>
                  <a:pt x="269" y="149"/>
                </a:cubicBezTo>
                <a:cubicBezTo>
                  <a:pt x="314" y="182"/>
                  <a:pt x="314" y="182"/>
                  <a:pt x="314" y="182"/>
                </a:cubicBezTo>
                <a:cubicBezTo>
                  <a:pt x="316" y="184"/>
                  <a:pt x="318" y="184"/>
                  <a:pt x="320" y="184"/>
                </a:cubicBezTo>
                <a:cubicBezTo>
                  <a:pt x="322" y="184"/>
                  <a:pt x="324" y="184"/>
                  <a:pt x="325" y="183"/>
                </a:cubicBezTo>
                <a:cubicBezTo>
                  <a:pt x="324" y="209"/>
                  <a:pt x="316" y="235"/>
                  <a:pt x="301" y="2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87" name="Freeform 90">
            <a:extLst>
              <a:ext uri="{FF2B5EF4-FFF2-40B4-BE49-F238E27FC236}">
                <a16:creationId xmlns:a16="http://schemas.microsoft.com/office/drawing/2014/main" id="{592CA447-2ABF-FE4D-A76C-44C0009C8C0B}"/>
              </a:ext>
            </a:extLst>
          </p:cNvPr>
          <p:cNvSpPr>
            <a:spLocks noEditPoints="1"/>
          </p:cNvSpPr>
          <p:nvPr/>
        </p:nvSpPr>
        <p:spPr bwMode="auto">
          <a:xfrm>
            <a:off x="5708957" y="1919986"/>
            <a:ext cx="263271" cy="264795"/>
          </a:xfrm>
          <a:custGeom>
            <a:avLst/>
            <a:gdLst>
              <a:gd name="T0" fmla="*/ 183 w 346"/>
              <a:gd name="T1" fmla="*/ 62 h 348"/>
              <a:gd name="T2" fmla="*/ 173 w 346"/>
              <a:gd name="T3" fmla="*/ 41 h 348"/>
              <a:gd name="T4" fmla="*/ 163 w 346"/>
              <a:gd name="T5" fmla="*/ 62 h 348"/>
              <a:gd name="T6" fmla="*/ 0 w 346"/>
              <a:gd name="T7" fmla="*/ 194 h 348"/>
              <a:gd name="T8" fmla="*/ 10 w 346"/>
              <a:gd name="T9" fmla="*/ 215 h 348"/>
              <a:gd name="T10" fmla="*/ 51 w 346"/>
              <a:gd name="T11" fmla="*/ 184 h 348"/>
              <a:gd name="T12" fmla="*/ 92 w 346"/>
              <a:gd name="T13" fmla="*/ 214 h 348"/>
              <a:gd name="T14" fmla="*/ 132 w 346"/>
              <a:gd name="T15" fmla="*/ 184 h 348"/>
              <a:gd name="T16" fmla="*/ 163 w 346"/>
              <a:gd name="T17" fmla="*/ 212 h 348"/>
              <a:gd name="T18" fmla="*/ 163 w 346"/>
              <a:gd name="T19" fmla="*/ 215 h 348"/>
              <a:gd name="T20" fmla="*/ 143 w 346"/>
              <a:gd name="T21" fmla="*/ 328 h 348"/>
              <a:gd name="T22" fmla="*/ 122 w 346"/>
              <a:gd name="T23" fmla="*/ 297 h 348"/>
              <a:gd name="T24" fmla="*/ 102 w 346"/>
              <a:gd name="T25" fmla="*/ 297 h 348"/>
              <a:gd name="T26" fmla="*/ 143 w 346"/>
              <a:gd name="T27" fmla="*/ 348 h 348"/>
              <a:gd name="T28" fmla="*/ 183 w 346"/>
              <a:gd name="T29" fmla="*/ 215 h 348"/>
              <a:gd name="T30" fmla="*/ 183 w 346"/>
              <a:gd name="T31" fmla="*/ 212 h 348"/>
              <a:gd name="T32" fmla="*/ 213 w 346"/>
              <a:gd name="T33" fmla="*/ 184 h 348"/>
              <a:gd name="T34" fmla="*/ 254 w 346"/>
              <a:gd name="T35" fmla="*/ 214 h 348"/>
              <a:gd name="T36" fmla="*/ 294 w 346"/>
              <a:gd name="T37" fmla="*/ 184 h 348"/>
              <a:gd name="T38" fmla="*/ 336 w 346"/>
              <a:gd name="T39" fmla="*/ 214 h 348"/>
              <a:gd name="T40" fmla="*/ 346 w 346"/>
              <a:gd name="T41" fmla="*/ 194 h 348"/>
              <a:gd name="T42" fmla="*/ 295 w 346"/>
              <a:gd name="T43" fmla="*/ 164 h 348"/>
              <a:gd name="T44" fmla="*/ 260 w 346"/>
              <a:gd name="T45" fmla="*/ 175 h 348"/>
              <a:gd name="T46" fmla="*/ 248 w 346"/>
              <a:gd name="T47" fmla="*/ 175 h 348"/>
              <a:gd name="T48" fmla="*/ 179 w 346"/>
              <a:gd name="T49" fmla="*/ 175 h 348"/>
              <a:gd name="T50" fmla="*/ 167 w 346"/>
              <a:gd name="T51" fmla="*/ 175 h 348"/>
              <a:gd name="T52" fmla="*/ 98 w 346"/>
              <a:gd name="T53" fmla="*/ 175 h 348"/>
              <a:gd name="T54" fmla="*/ 86 w 346"/>
              <a:gd name="T55" fmla="*/ 175 h 348"/>
              <a:gd name="T56" fmla="*/ 51 w 346"/>
              <a:gd name="T57" fmla="*/ 164 h 348"/>
              <a:gd name="T58" fmla="*/ 64 w 346"/>
              <a:gd name="T59" fmla="*/ 116 h 348"/>
              <a:gd name="T60" fmla="*/ 93 w 346"/>
              <a:gd name="T61" fmla="*/ 129 h 348"/>
              <a:gd name="T62" fmla="*/ 103 w 346"/>
              <a:gd name="T63" fmla="*/ 143 h 348"/>
              <a:gd name="T64" fmla="*/ 163 w 346"/>
              <a:gd name="T65" fmla="*/ 83 h 348"/>
              <a:gd name="T66" fmla="*/ 173 w 346"/>
              <a:gd name="T67" fmla="*/ 143 h 348"/>
              <a:gd name="T68" fmla="*/ 183 w 346"/>
              <a:gd name="T69" fmla="*/ 83 h 348"/>
              <a:gd name="T70" fmla="*/ 243 w 346"/>
              <a:gd name="T71" fmla="*/ 143 h 348"/>
              <a:gd name="T72" fmla="*/ 253 w 346"/>
              <a:gd name="T73" fmla="*/ 129 h 348"/>
              <a:gd name="T74" fmla="*/ 282 w 346"/>
              <a:gd name="T75" fmla="*/ 116 h 348"/>
              <a:gd name="T76" fmla="*/ 295 w 346"/>
              <a:gd name="T77" fmla="*/ 164 h 348"/>
              <a:gd name="T78" fmla="*/ 142 w 346"/>
              <a:gd name="T79" fmla="*/ 31 h 348"/>
              <a:gd name="T80" fmla="*/ 132 w 346"/>
              <a:gd name="T81" fmla="*/ 0 h 348"/>
              <a:gd name="T82" fmla="*/ 121 w 346"/>
              <a:gd name="T83" fmla="*/ 31 h 348"/>
              <a:gd name="T84" fmla="*/ 214 w 346"/>
              <a:gd name="T85" fmla="*/ 41 h 348"/>
              <a:gd name="T86" fmla="*/ 224 w 346"/>
              <a:gd name="T87" fmla="*/ 11 h 348"/>
              <a:gd name="T88" fmla="*/ 204 w 346"/>
              <a:gd name="T89" fmla="*/ 11 h 348"/>
              <a:gd name="T90" fmla="*/ 214 w 346"/>
              <a:gd name="T91" fmla="*/ 41 h 348"/>
              <a:gd name="T92" fmla="*/ 286 w 346"/>
              <a:gd name="T93" fmla="*/ 52 h 348"/>
              <a:gd name="T94" fmla="*/ 276 w 346"/>
              <a:gd name="T95" fmla="*/ 21 h 348"/>
              <a:gd name="T96" fmla="*/ 266 w 346"/>
              <a:gd name="T97" fmla="*/ 52 h 348"/>
              <a:gd name="T98" fmla="*/ 72 w 346"/>
              <a:gd name="T99" fmla="*/ 62 h 348"/>
              <a:gd name="T100" fmla="*/ 82 w 346"/>
              <a:gd name="T101" fmla="*/ 31 h 348"/>
              <a:gd name="T102" fmla="*/ 62 w 346"/>
              <a:gd name="T103" fmla="*/ 31 h 348"/>
              <a:gd name="T104" fmla="*/ 72 w 346"/>
              <a:gd name="T105" fmla="*/ 6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46" h="348">
                <a:moveTo>
                  <a:pt x="294" y="100"/>
                </a:moveTo>
                <a:cubicBezTo>
                  <a:pt x="264" y="77"/>
                  <a:pt x="225" y="64"/>
                  <a:pt x="183" y="62"/>
                </a:cubicBezTo>
                <a:cubicBezTo>
                  <a:pt x="183" y="52"/>
                  <a:pt x="183" y="52"/>
                  <a:pt x="183" y="52"/>
                </a:cubicBezTo>
                <a:cubicBezTo>
                  <a:pt x="183" y="46"/>
                  <a:pt x="179" y="41"/>
                  <a:pt x="173" y="41"/>
                </a:cubicBezTo>
                <a:cubicBezTo>
                  <a:pt x="167" y="41"/>
                  <a:pt x="163" y="46"/>
                  <a:pt x="163" y="52"/>
                </a:cubicBezTo>
                <a:cubicBezTo>
                  <a:pt x="163" y="62"/>
                  <a:pt x="163" y="62"/>
                  <a:pt x="163" y="62"/>
                </a:cubicBezTo>
                <a:cubicBezTo>
                  <a:pt x="121" y="64"/>
                  <a:pt x="82" y="77"/>
                  <a:pt x="52" y="100"/>
                </a:cubicBezTo>
                <a:cubicBezTo>
                  <a:pt x="18" y="125"/>
                  <a:pt x="0" y="158"/>
                  <a:pt x="0" y="19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0"/>
                  <a:pt x="5" y="215"/>
                  <a:pt x="10" y="215"/>
                </a:cubicBezTo>
                <a:cubicBezTo>
                  <a:pt x="16" y="215"/>
                  <a:pt x="20" y="210"/>
                  <a:pt x="20" y="204"/>
                </a:cubicBezTo>
                <a:cubicBezTo>
                  <a:pt x="20" y="193"/>
                  <a:pt x="35" y="184"/>
                  <a:pt x="51" y="184"/>
                </a:cubicBezTo>
                <a:cubicBezTo>
                  <a:pt x="68" y="184"/>
                  <a:pt x="82" y="193"/>
                  <a:pt x="82" y="204"/>
                </a:cubicBezTo>
                <a:cubicBezTo>
                  <a:pt x="82" y="210"/>
                  <a:pt x="86" y="214"/>
                  <a:pt x="92" y="214"/>
                </a:cubicBezTo>
                <a:cubicBezTo>
                  <a:pt x="98" y="214"/>
                  <a:pt x="102" y="210"/>
                  <a:pt x="102" y="204"/>
                </a:cubicBezTo>
                <a:cubicBezTo>
                  <a:pt x="102" y="193"/>
                  <a:pt x="116" y="184"/>
                  <a:pt x="132" y="184"/>
                </a:cubicBezTo>
                <a:cubicBezTo>
                  <a:pt x="149" y="184"/>
                  <a:pt x="163" y="193"/>
                  <a:pt x="163" y="204"/>
                </a:cubicBezTo>
                <a:cubicBezTo>
                  <a:pt x="163" y="212"/>
                  <a:pt x="163" y="212"/>
                  <a:pt x="163" y="212"/>
                </a:cubicBezTo>
                <a:cubicBezTo>
                  <a:pt x="163" y="212"/>
                  <a:pt x="163" y="213"/>
                  <a:pt x="163" y="213"/>
                </a:cubicBezTo>
                <a:cubicBezTo>
                  <a:pt x="163" y="214"/>
                  <a:pt x="163" y="214"/>
                  <a:pt x="163" y="215"/>
                </a:cubicBezTo>
                <a:cubicBezTo>
                  <a:pt x="163" y="308"/>
                  <a:pt x="163" y="308"/>
                  <a:pt x="163" y="308"/>
                </a:cubicBezTo>
                <a:cubicBezTo>
                  <a:pt x="163" y="319"/>
                  <a:pt x="154" y="328"/>
                  <a:pt x="143" y="328"/>
                </a:cubicBezTo>
                <a:cubicBezTo>
                  <a:pt x="131" y="328"/>
                  <a:pt x="122" y="319"/>
                  <a:pt x="122" y="308"/>
                </a:cubicBezTo>
                <a:cubicBezTo>
                  <a:pt x="122" y="297"/>
                  <a:pt x="122" y="297"/>
                  <a:pt x="122" y="297"/>
                </a:cubicBezTo>
                <a:cubicBezTo>
                  <a:pt x="122" y="292"/>
                  <a:pt x="118" y="287"/>
                  <a:pt x="112" y="287"/>
                </a:cubicBezTo>
                <a:cubicBezTo>
                  <a:pt x="107" y="287"/>
                  <a:pt x="102" y="292"/>
                  <a:pt x="102" y="297"/>
                </a:cubicBezTo>
                <a:cubicBezTo>
                  <a:pt x="102" y="308"/>
                  <a:pt x="102" y="308"/>
                  <a:pt x="102" y="308"/>
                </a:cubicBezTo>
                <a:cubicBezTo>
                  <a:pt x="102" y="330"/>
                  <a:pt x="120" y="348"/>
                  <a:pt x="143" y="348"/>
                </a:cubicBezTo>
                <a:cubicBezTo>
                  <a:pt x="165" y="348"/>
                  <a:pt x="183" y="330"/>
                  <a:pt x="183" y="308"/>
                </a:cubicBezTo>
                <a:cubicBezTo>
                  <a:pt x="183" y="215"/>
                  <a:pt x="183" y="215"/>
                  <a:pt x="183" y="215"/>
                </a:cubicBezTo>
                <a:cubicBezTo>
                  <a:pt x="183" y="214"/>
                  <a:pt x="183" y="214"/>
                  <a:pt x="183" y="213"/>
                </a:cubicBezTo>
                <a:cubicBezTo>
                  <a:pt x="183" y="213"/>
                  <a:pt x="183" y="212"/>
                  <a:pt x="183" y="212"/>
                </a:cubicBezTo>
                <a:cubicBezTo>
                  <a:pt x="183" y="204"/>
                  <a:pt x="183" y="204"/>
                  <a:pt x="183" y="204"/>
                </a:cubicBezTo>
                <a:cubicBezTo>
                  <a:pt x="183" y="193"/>
                  <a:pt x="197" y="184"/>
                  <a:pt x="213" y="184"/>
                </a:cubicBezTo>
                <a:cubicBezTo>
                  <a:pt x="230" y="184"/>
                  <a:pt x="244" y="193"/>
                  <a:pt x="244" y="204"/>
                </a:cubicBezTo>
                <a:cubicBezTo>
                  <a:pt x="244" y="210"/>
                  <a:pt x="248" y="214"/>
                  <a:pt x="254" y="214"/>
                </a:cubicBezTo>
                <a:cubicBezTo>
                  <a:pt x="260" y="214"/>
                  <a:pt x="264" y="210"/>
                  <a:pt x="264" y="204"/>
                </a:cubicBezTo>
                <a:cubicBezTo>
                  <a:pt x="264" y="193"/>
                  <a:pt x="278" y="184"/>
                  <a:pt x="294" y="184"/>
                </a:cubicBezTo>
                <a:cubicBezTo>
                  <a:pt x="311" y="184"/>
                  <a:pt x="326" y="193"/>
                  <a:pt x="326" y="204"/>
                </a:cubicBezTo>
                <a:cubicBezTo>
                  <a:pt x="326" y="210"/>
                  <a:pt x="330" y="214"/>
                  <a:pt x="336" y="214"/>
                </a:cubicBezTo>
                <a:cubicBezTo>
                  <a:pt x="341" y="214"/>
                  <a:pt x="346" y="210"/>
                  <a:pt x="346" y="204"/>
                </a:cubicBezTo>
                <a:cubicBezTo>
                  <a:pt x="346" y="194"/>
                  <a:pt x="346" y="194"/>
                  <a:pt x="346" y="194"/>
                </a:cubicBezTo>
                <a:cubicBezTo>
                  <a:pt x="346" y="158"/>
                  <a:pt x="327" y="125"/>
                  <a:pt x="294" y="100"/>
                </a:cubicBezTo>
                <a:close/>
                <a:moveTo>
                  <a:pt x="295" y="164"/>
                </a:moveTo>
                <a:cubicBezTo>
                  <a:pt x="294" y="164"/>
                  <a:pt x="294" y="164"/>
                  <a:pt x="294" y="164"/>
                </a:cubicBezTo>
                <a:cubicBezTo>
                  <a:pt x="281" y="164"/>
                  <a:pt x="269" y="168"/>
                  <a:pt x="260" y="175"/>
                </a:cubicBezTo>
                <a:cubicBezTo>
                  <a:pt x="258" y="176"/>
                  <a:pt x="256" y="178"/>
                  <a:pt x="254" y="180"/>
                </a:cubicBezTo>
                <a:cubicBezTo>
                  <a:pt x="252" y="178"/>
                  <a:pt x="250" y="176"/>
                  <a:pt x="248" y="175"/>
                </a:cubicBezTo>
                <a:cubicBezTo>
                  <a:pt x="239" y="168"/>
                  <a:pt x="226" y="164"/>
                  <a:pt x="213" y="164"/>
                </a:cubicBezTo>
                <a:cubicBezTo>
                  <a:pt x="200" y="164"/>
                  <a:pt x="188" y="168"/>
                  <a:pt x="179" y="175"/>
                </a:cubicBezTo>
                <a:cubicBezTo>
                  <a:pt x="177" y="176"/>
                  <a:pt x="175" y="178"/>
                  <a:pt x="173" y="180"/>
                </a:cubicBezTo>
                <a:cubicBezTo>
                  <a:pt x="171" y="178"/>
                  <a:pt x="169" y="176"/>
                  <a:pt x="167" y="175"/>
                </a:cubicBezTo>
                <a:cubicBezTo>
                  <a:pt x="158" y="168"/>
                  <a:pt x="145" y="164"/>
                  <a:pt x="132" y="164"/>
                </a:cubicBezTo>
                <a:cubicBezTo>
                  <a:pt x="119" y="164"/>
                  <a:pt x="107" y="168"/>
                  <a:pt x="98" y="175"/>
                </a:cubicBezTo>
                <a:cubicBezTo>
                  <a:pt x="96" y="176"/>
                  <a:pt x="94" y="178"/>
                  <a:pt x="92" y="180"/>
                </a:cubicBezTo>
                <a:cubicBezTo>
                  <a:pt x="90" y="178"/>
                  <a:pt x="88" y="176"/>
                  <a:pt x="86" y="175"/>
                </a:cubicBezTo>
                <a:cubicBezTo>
                  <a:pt x="77" y="168"/>
                  <a:pt x="64" y="164"/>
                  <a:pt x="51" y="164"/>
                </a:cubicBezTo>
                <a:cubicBezTo>
                  <a:pt x="51" y="164"/>
                  <a:pt x="51" y="164"/>
                  <a:pt x="51" y="164"/>
                </a:cubicBezTo>
                <a:cubicBezTo>
                  <a:pt x="42" y="164"/>
                  <a:pt x="32" y="166"/>
                  <a:pt x="24" y="170"/>
                </a:cubicBezTo>
                <a:cubicBezTo>
                  <a:pt x="30" y="150"/>
                  <a:pt x="44" y="131"/>
                  <a:pt x="64" y="116"/>
                </a:cubicBezTo>
                <a:cubicBezTo>
                  <a:pt x="79" y="105"/>
                  <a:pt x="97" y="96"/>
                  <a:pt x="116" y="90"/>
                </a:cubicBezTo>
                <a:cubicBezTo>
                  <a:pt x="107" y="101"/>
                  <a:pt x="99" y="114"/>
                  <a:pt x="93" y="129"/>
                </a:cubicBezTo>
                <a:cubicBezTo>
                  <a:pt x="91" y="135"/>
                  <a:pt x="94" y="141"/>
                  <a:pt x="99" y="143"/>
                </a:cubicBezTo>
                <a:cubicBezTo>
                  <a:pt x="100" y="143"/>
                  <a:pt x="102" y="143"/>
                  <a:pt x="103" y="143"/>
                </a:cubicBezTo>
                <a:cubicBezTo>
                  <a:pt x="107" y="143"/>
                  <a:pt x="111" y="141"/>
                  <a:pt x="112" y="137"/>
                </a:cubicBezTo>
                <a:cubicBezTo>
                  <a:pt x="123" y="108"/>
                  <a:pt x="142" y="88"/>
                  <a:pt x="163" y="83"/>
                </a:cubicBezTo>
                <a:cubicBezTo>
                  <a:pt x="163" y="133"/>
                  <a:pt x="163" y="133"/>
                  <a:pt x="163" y="133"/>
                </a:cubicBezTo>
                <a:cubicBezTo>
                  <a:pt x="163" y="139"/>
                  <a:pt x="167" y="143"/>
                  <a:pt x="173" y="143"/>
                </a:cubicBezTo>
                <a:cubicBezTo>
                  <a:pt x="179" y="143"/>
                  <a:pt x="183" y="139"/>
                  <a:pt x="183" y="133"/>
                </a:cubicBezTo>
                <a:cubicBezTo>
                  <a:pt x="183" y="83"/>
                  <a:pt x="183" y="83"/>
                  <a:pt x="183" y="83"/>
                </a:cubicBezTo>
                <a:cubicBezTo>
                  <a:pt x="204" y="88"/>
                  <a:pt x="223" y="108"/>
                  <a:pt x="234" y="137"/>
                </a:cubicBezTo>
                <a:cubicBezTo>
                  <a:pt x="235" y="141"/>
                  <a:pt x="239" y="143"/>
                  <a:pt x="243" y="143"/>
                </a:cubicBezTo>
                <a:cubicBezTo>
                  <a:pt x="244" y="143"/>
                  <a:pt x="246" y="143"/>
                  <a:pt x="247" y="143"/>
                </a:cubicBezTo>
                <a:cubicBezTo>
                  <a:pt x="252" y="141"/>
                  <a:pt x="255" y="135"/>
                  <a:pt x="253" y="129"/>
                </a:cubicBezTo>
                <a:cubicBezTo>
                  <a:pt x="247" y="114"/>
                  <a:pt x="239" y="101"/>
                  <a:pt x="230" y="90"/>
                </a:cubicBezTo>
                <a:cubicBezTo>
                  <a:pt x="249" y="96"/>
                  <a:pt x="267" y="105"/>
                  <a:pt x="282" y="116"/>
                </a:cubicBezTo>
                <a:cubicBezTo>
                  <a:pt x="302" y="131"/>
                  <a:pt x="316" y="150"/>
                  <a:pt x="322" y="170"/>
                </a:cubicBezTo>
                <a:cubicBezTo>
                  <a:pt x="313" y="166"/>
                  <a:pt x="304" y="164"/>
                  <a:pt x="295" y="164"/>
                </a:cubicBezTo>
                <a:close/>
                <a:moveTo>
                  <a:pt x="132" y="41"/>
                </a:moveTo>
                <a:cubicBezTo>
                  <a:pt x="137" y="41"/>
                  <a:pt x="142" y="37"/>
                  <a:pt x="142" y="31"/>
                </a:cubicBezTo>
                <a:cubicBezTo>
                  <a:pt x="142" y="11"/>
                  <a:pt x="142" y="11"/>
                  <a:pt x="142" y="11"/>
                </a:cubicBezTo>
                <a:cubicBezTo>
                  <a:pt x="142" y="5"/>
                  <a:pt x="137" y="0"/>
                  <a:pt x="132" y="0"/>
                </a:cubicBezTo>
                <a:cubicBezTo>
                  <a:pt x="126" y="0"/>
                  <a:pt x="121" y="5"/>
                  <a:pt x="121" y="11"/>
                </a:cubicBezTo>
                <a:cubicBezTo>
                  <a:pt x="121" y="31"/>
                  <a:pt x="121" y="31"/>
                  <a:pt x="121" y="31"/>
                </a:cubicBezTo>
                <a:cubicBezTo>
                  <a:pt x="121" y="37"/>
                  <a:pt x="126" y="41"/>
                  <a:pt x="132" y="41"/>
                </a:cubicBezTo>
                <a:close/>
                <a:moveTo>
                  <a:pt x="214" y="41"/>
                </a:moveTo>
                <a:cubicBezTo>
                  <a:pt x="220" y="41"/>
                  <a:pt x="224" y="37"/>
                  <a:pt x="224" y="31"/>
                </a:cubicBezTo>
                <a:cubicBezTo>
                  <a:pt x="224" y="11"/>
                  <a:pt x="224" y="11"/>
                  <a:pt x="224" y="11"/>
                </a:cubicBezTo>
                <a:cubicBezTo>
                  <a:pt x="224" y="5"/>
                  <a:pt x="220" y="0"/>
                  <a:pt x="214" y="0"/>
                </a:cubicBezTo>
                <a:cubicBezTo>
                  <a:pt x="208" y="0"/>
                  <a:pt x="204" y="5"/>
                  <a:pt x="204" y="11"/>
                </a:cubicBezTo>
                <a:cubicBezTo>
                  <a:pt x="204" y="31"/>
                  <a:pt x="204" y="31"/>
                  <a:pt x="204" y="31"/>
                </a:cubicBezTo>
                <a:cubicBezTo>
                  <a:pt x="204" y="37"/>
                  <a:pt x="208" y="41"/>
                  <a:pt x="214" y="41"/>
                </a:cubicBezTo>
                <a:close/>
                <a:moveTo>
                  <a:pt x="276" y="62"/>
                </a:moveTo>
                <a:cubicBezTo>
                  <a:pt x="282" y="62"/>
                  <a:pt x="286" y="57"/>
                  <a:pt x="286" y="52"/>
                </a:cubicBezTo>
                <a:cubicBezTo>
                  <a:pt x="286" y="31"/>
                  <a:pt x="286" y="31"/>
                  <a:pt x="286" y="31"/>
                </a:cubicBezTo>
                <a:cubicBezTo>
                  <a:pt x="286" y="25"/>
                  <a:pt x="282" y="21"/>
                  <a:pt x="276" y="21"/>
                </a:cubicBezTo>
                <a:cubicBezTo>
                  <a:pt x="270" y="21"/>
                  <a:pt x="266" y="25"/>
                  <a:pt x="266" y="31"/>
                </a:cubicBezTo>
                <a:cubicBezTo>
                  <a:pt x="266" y="52"/>
                  <a:pt x="266" y="52"/>
                  <a:pt x="266" y="52"/>
                </a:cubicBezTo>
                <a:cubicBezTo>
                  <a:pt x="266" y="57"/>
                  <a:pt x="270" y="62"/>
                  <a:pt x="276" y="62"/>
                </a:cubicBezTo>
                <a:close/>
                <a:moveTo>
                  <a:pt x="72" y="62"/>
                </a:moveTo>
                <a:cubicBezTo>
                  <a:pt x="78" y="62"/>
                  <a:pt x="82" y="57"/>
                  <a:pt x="82" y="52"/>
                </a:cubicBezTo>
                <a:cubicBezTo>
                  <a:pt x="82" y="31"/>
                  <a:pt x="82" y="31"/>
                  <a:pt x="82" y="31"/>
                </a:cubicBezTo>
                <a:cubicBezTo>
                  <a:pt x="82" y="25"/>
                  <a:pt x="78" y="21"/>
                  <a:pt x="72" y="21"/>
                </a:cubicBezTo>
                <a:cubicBezTo>
                  <a:pt x="66" y="21"/>
                  <a:pt x="62" y="25"/>
                  <a:pt x="62" y="31"/>
                </a:cubicBezTo>
                <a:cubicBezTo>
                  <a:pt x="62" y="52"/>
                  <a:pt x="62" y="52"/>
                  <a:pt x="62" y="52"/>
                </a:cubicBezTo>
                <a:cubicBezTo>
                  <a:pt x="62" y="57"/>
                  <a:pt x="66" y="62"/>
                  <a:pt x="72" y="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88" name="Freeform 91">
            <a:extLst>
              <a:ext uri="{FF2B5EF4-FFF2-40B4-BE49-F238E27FC236}">
                <a16:creationId xmlns:a16="http://schemas.microsoft.com/office/drawing/2014/main" id="{C8EFE3D9-A229-79BE-3530-6DBD9B59B8DA}"/>
              </a:ext>
            </a:extLst>
          </p:cNvPr>
          <p:cNvSpPr>
            <a:spLocks noEditPoints="1"/>
          </p:cNvSpPr>
          <p:nvPr/>
        </p:nvSpPr>
        <p:spPr bwMode="auto">
          <a:xfrm>
            <a:off x="722810" y="1979803"/>
            <a:ext cx="264795" cy="144780"/>
          </a:xfrm>
          <a:custGeom>
            <a:avLst/>
            <a:gdLst>
              <a:gd name="T0" fmla="*/ 338 w 348"/>
              <a:gd name="T1" fmla="*/ 0 h 190"/>
              <a:gd name="T2" fmla="*/ 10 w 348"/>
              <a:gd name="T3" fmla="*/ 0 h 190"/>
              <a:gd name="T4" fmla="*/ 0 w 348"/>
              <a:gd name="T5" fmla="*/ 10 h 190"/>
              <a:gd name="T6" fmla="*/ 0 w 348"/>
              <a:gd name="T7" fmla="*/ 180 h 190"/>
              <a:gd name="T8" fmla="*/ 10 w 348"/>
              <a:gd name="T9" fmla="*/ 190 h 190"/>
              <a:gd name="T10" fmla="*/ 338 w 348"/>
              <a:gd name="T11" fmla="*/ 190 h 190"/>
              <a:gd name="T12" fmla="*/ 348 w 348"/>
              <a:gd name="T13" fmla="*/ 180 h 190"/>
              <a:gd name="T14" fmla="*/ 348 w 348"/>
              <a:gd name="T15" fmla="*/ 10 h 190"/>
              <a:gd name="T16" fmla="*/ 338 w 348"/>
              <a:gd name="T17" fmla="*/ 0 h 190"/>
              <a:gd name="T18" fmla="*/ 327 w 348"/>
              <a:gd name="T19" fmla="*/ 170 h 190"/>
              <a:gd name="T20" fmla="*/ 21 w 348"/>
              <a:gd name="T21" fmla="*/ 170 h 190"/>
              <a:gd name="T22" fmla="*/ 21 w 348"/>
              <a:gd name="T23" fmla="*/ 21 h 190"/>
              <a:gd name="T24" fmla="*/ 327 w 348"/>
              <a:gd name="T25" fmla="*/ 21 h 190"/>
              <a:gd name="T26" fmla="*/ 327 w 348"/>
              <a:gd name="T27" fmla="*/ 170 h 190"/>
              <a:gd name="T28" fmla="*/ 52 w 348"/>
              <a:gd name="T29" fmla="*/ 128 h 190"/>
              <a:gd name="T30" fmla="*/ 69 w 348"/>
              <a:gd name="T31" fmla="*/ 145 h 190"/>
              <a:gd name="T32" fmla="*/ 79 w 348"/>
              <a:gd name="T33" fmla="*/ 156 h 190"/>
              <a:gd name="T34" fmla="*/ 269 w 348"/>
              <a:gd name="T35" fmla="*/ 156 h 190"/>
              <a:gd name="T36" fmla="*/ 279 w 348"/>
              <a:gd name="T37" fmla="*/ 145 h 190"/>
              <a:gd name="T38" fmla="*/ 296 w 348"/>
              <a:gd name="T39" fmla="*/ 128 h 190"/>
              <a:gd name="T40" fmla="*/ 306 w 348"/>
              <a:gd name="T41" fmla="*/ 118 h 190"/>
              <a:gd name="T42" fmla="*/ 306 w 348"/>
              <a:gd name="T43" fmla="*/ 73 h 190"/>
              <a:gd name="T44" fmla="*/ 296 w 348"/>
              <a:gd name="T45" fmla="*/ 62 h 190"/>
              <a:gd name="T46" fmla="*/ 279 w 348"/>
              <a:gd name="T47" fmla="*/ 45 h 190"/>
              <a:gd name="T48" fmla="*/ 269 w 348"/>
              <a:gd name="T49" fmla="*/ 35 h 190"/>
              <a:gd name="T50" fmla="*/ 79 w 348"/>
              <a:gd name="T51" fmla="*/ 35 h 190"/>
              <a:gd name="T52" fmla="*/ 69 w 348"/>
              <a:gd name="T53" fmla="*/ 45 h 190"/>
              <a:gd name="T54" fmla="*/ 52 w 348"/>
              <a:gd name="T55" fmla="*/ 62 h 190"/>
              <a:gd name="T56" fmla="*/ 42 w 348"/>
              <a:gd name="T57" fmla="*/ 73 h 190"/>
              <a:gd name="T58" fmla="*/ 42 w 348"/>
              <a:gd name="T59" fmla="*/ 118 h 190"/>
              <a:gd name="T60" fmla="*/ 52 w 348"/>
              <a:gd name="T61" fmla="*/ 128 h 190"/>
              <a:gd name="T62" fmla="*/ 62 w 348"/>
              <a:gd name="T63" fmla="*/ 81 h 190"/>
              <a:gd name="T64" fmla="*/ 88 w 348"/>
              <a:gd name="T65" fmla="*/ 56 h 190"/>
              <a:gd name="T66" fmla="*/ 260 w 348"/>
              <a:gd name="T67" fmla="*/ 56 h 190"/>
              <a:gd name="T68" fmla="*/ 286 w 348"/>
              <a:gd name="T69" fmla="*/ 81 h 190"/>
              <a:gd name="T70" fmla="*/ 286 w 348"/>
              <a:gd name="T71" fmla="*/ 109 h 190"/>
              <a:gd name="T72" fmla="*/ 260 w 348"/>
              <a:gd name="T73" fmla="*/ 135 h 190"/>
              <a:gd name="T74" fmla="*/ 88 w 348"/>
              <a:gd name="T75" fmla="*/ 135 h 190"/>
              <a:gd name="T76" fmla="*/ 62 w 348"/>
              <a:gd name="T77" fmla="*/ 109 h 190"/>
              <a:gd name="T78" fmla="*/ 62 w 348"/>
              <a:gd name="T79" fmla="*/ 81 h 190"/>
              <a:gd name="T80" fmla="*/ 174 w 348"/>
              <a:gd name="T81" fmla="*/ 125 h 190"/>
              <a:gd name="T82" fmla="*/ 186 w 348"/>
              <a:gd name="T83" fmla="*/ 123 h 190"/>
              <a:gd name="T84" fmla="*/ 204 w 348"/>
              <a:gd name="T85" fmla="*/ 95 h 190"/>
              <a:gd name="T86" fmla="*/ 174 w 348"/>
              <a:gd name="T87" fmla="*/ 65 h 190"/>
              <a:gd name="T88" fmla="*/ 146 w 348"/>
              <a:gd name="T89" fmla="*/ 84 h 190"/>
              <a:gd name="T90" fmla="*/ 153 w 348"/>
              <a:gd name="T91" fmla="*/ 117 h 190"/>
              <a:gd name="T92" fmla="*/ 174 w 348"/>
              <a:gd name="T93" fmla="*/ 125 h 190"/>
              <a:gd name="T94" fmla="*/ 167 w 348"/>
              <a:gd name="T95" fmla="*/ 88 h 190"/>
              <a:gd name="T96" fmla="*/ 174 w 348"/>
              <a:gd name="T97" fmla="*/ 85 h 190"/>
              <a:gd name="T98" fmla="*/ 184 w 348"/>
              <a:gd name="T99" fmla="*/ 95 h 190"/>
              <a:gd name="T100" fmla="*/ 174 w 348"/>
              <a:gd name="T101" fmla="*/ 105 h 190"/>
              <a:gd name="T102" fmla="*/ 174 w 348"/>
              <a:gd name="T103" fmla="*/ 105 h 190"/>
              <a:gd name="T104" fmla="*/ 167 w 348"/>
              <a:gd name="T105" fmla="*/ 88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48" h="190">
                <a:moveTo>
                  <a:pt x="338" y="0"/>
                </a:move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5"/>
                  <a:pt x="0" y="10"/>
                </a:cubicBezTo>
                <a:cubicBezTo>
                  <a:pt x="0" y="180"/>
                  <a:pt x="0" y="180"/>
                  <a:pt x="0" y="180"/>
                </a:cubicBezTo>
                <a:cubicBezTo>
                  <a:pt x="0" y="186"/>
                  <a:pt x="5" y="190"/>
                  <a:pt x="10" y="190"/>
                </a:cubicBezTo>
                <a:cubicBezTo>
                  <a:pt x="338" y="190"/>
                  <a:pt x="338" y="190"/>
                  <a:pt x="338" y="190"/>
                </a:cubicBezTo>
                <a:cubicBezTo>
                  <a:pt x="343" y="190"/>
                  <a:pt x="348" y="186"/>
                  <a:pt x="348" y="180"/>
                </a:cubicBezTo>
                <a:cubicBezTo>
                  <a:pt x="348" y="10"/>
                  <a:pt x="348" y="10"/>
                  <a:pt x="348" y="10"/>
                </a:cubicBezTo>
                <a:cubicBezTo>
                  <a:pt x="348" y="5"/>
                  <a:pt x="343" y="0"/>
                  <a:pt x="338" y="0"/>
                </a:cubicBezTo>
                <a:close/>
                <a:moveTo>
                  <a:pt x="327" y="170"/>
                </a:moveTo>
                <a:cubicBezTo>
                  <a:pt x="21" y="170"/>
                  <a:pt x="21" y="170"/>
                  <a:pt x="21" y="170"/>
                </a:cubicBezTo>
                <a:cubicBezTo>
                  <a:pt x="21" y="21"/>
                  <a:pt x="21" y="21"/>
                  <a:pt x="21" y="21"/>
                </a:cubicBezTo>
                <a:cubicBezTo>
                  <a:pt x="327" y="21"/>
                  <a:pt x="327" y="21"/>
                  <a:pt x="327" y="21"/>
                </a:cubicBezTo>
                <a:lnTo>
                  <a:pt x="327" y="170"/>
                </a:lnTo>
                <a:close/>
                <a:moveTo>
                  <a:pt x="52" y="128"/>
                </a:moveTo>
                <a:cubicBezTo>
                  <a:pt x="61" y="128"/>
                  <a:pt x="69" y="136"/>
                  <a:pt x="69" y="145"/>
                </a:cubicBezTo>
                <a:cubicBezTo>
                  <a:pt x="69" y="151"/>
                  <a:pt x="74" y="156"/>
                  <a:pt x="79" y="156"/>
                </a:cubicBezTo>
                <a:cubicBezTo>
                  <a:pt x="269" y="156"/>
                  <a:pt x="269" y="156"/>
                  <a:pt x="269" y="156"/>
                </a:cubicBezTo>
                <a:cubicBezTo>
                  <a:pt x="275" y="156"/>
                  <a:pt x="279" y="151"/>
                  <a:pt x="279" y="145"/>
                </a:cubicBezTo>
                <a:cubicBezTo>
                  <a:pt x="279" y="136"/>
                  <a:pt x="287" y="128"/>
                  <a:pt x="296" y="128"/>
                </a:cubicBezTo>
                <a:cubicBezTo>
                  <a:pt x="302" y="128"/>
                  <a:pt x="306" y="124"/>
                  <a:pt x="306" y="118"/>
                </a:cubicBezTo>
                <a:cubicBezTo>
                  <a:pt x="306" y="73"/>
                  <a:pt x="306" y="73"/>
                  <a:pt x="306" y="73"/>
                </a:cubicBezTo>
                <a:cubicBezTo>
                  <a:pt x="306" y="67"/>
                  <a:pt x="302" y="62"/>
                  <a:pt x="296" y="62"/>
                </a:cubicBezTo>
                <a:cubicBezTo>
                  <a:pt x="287" y="62"/>
                  <a:pt x="279" y="55"/>
                  <a:pt x="279" y="45"/>
                </a:cubicBezTo>
                <a:cubicBezTo>
                  <a:pt x="279" y="40"/>
                  <a:pt x="275" y="35"/>
                  <a:pt x="269" y="35"/>
                </a:cubicBezTo>
                <a:cubicBezTo>
                  <a:pt x="79" y="35"/>
                  <a:pt x="79" y="35"/>
                  <a:pt x="79" y="35"/>
                </a:cubicBezTo>
                <a:cubicBezTo>
                  <a:pt x="74" y="35"/>
                  <a:pt x="69" y="40"/>
                  <a:pt x="69" y="45"/>
                </a:cubicBezTo>
                <a:cubicBezTo>
                  <a:pt x="69" y="55"/>
                  <a:pt x="61" y="62"/>
                  <a:pt x="52" y="62"/>
                </a:cubicBezTo>
                <a:cubicBezTo>
                  <a:pt x="46" y="62"/>
                  <a:pt x="42" y="67"/>
                  <a:pt x="42" y="73"/>
                </a:cubicBezTo>
                <a:cubicBezTo>
                  <a:pt x="42" y="118"/>
                  <a:pt x="42" y="118"/>
                  <a:pt x="42" y="118"/>
                </a:cubicBezTo>
                <a:cubicBezTo>
                  <a:pt x="42" y="124"/>
                  <a:pt x="46" y="128"/>
                  <a:pt x="52" y="128"/>
                </a:cubicBezTo>
                <a:close/>
                <a:moveTo>
                  <a:pt x="62" y="81"/>
                </a:moveTo>
                <a:cubicBezTo>
                  <a:pt x="75" y="78"/>
                  <a:pt x="84" y="68"/>
                  <a:pt x="88" y="56"/>
                </a:cubicBezTo>
                <a:cubicBezTo>
                  <a:pt x="260" y="56"/>
                  <a:pt x="260" y="56"/>
                  <a:pt x="260" y="56"/>
                </a:cubicBezTo>
                <a:cubicBezTo>
                  <a:pt x="264" y="68"/>
                  <a:pt x="273" y="78"/>
                  <a:pt x="286" y="81"/>
                </a:cubicBezTo>
                <a:cubicBezTo>
                  <a:pt x="286" y="109"/>
                  <a:pt x="286" y="109"/>
                  <a:pt x="286" y="109"/>
                </a:cubicBezTo>
                <a:cubicBezTo>
                  <a:pt x="273" y="113"/>
                  <a:pt x="264" y="122"/>
                  <a:pt x="260" y="135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4" y="122"/>
                  <a:pt x="75" y="113"/>
                  <a:pt x="62" y="109"/>
                </a:cubicBezTo>
                <a:lnTo>
                  <a:pt x="62" y="81"/>
                </a:lnTo>
                <a:close/>
                <a:moveTo>
                  <a:pt x="174" y="125"/>
                </a:moveTo>
                <a:cubicBezTo>
                  <a:pt x="178" y="125"/>
                  <a:pt x="182" y="125"/>
                  <a:pt x="186" y="123"/>
                </a:cubicBezTo>
                <a:cubicBezTo>
                  <a:pt x="197" y="118"/>
                  <a:pt x="204" y="107"/>
                  <a:pt x="204" y="95"/>
                </a:cubicBezTo>
                <a:cubicBezTo>
                  <a:pt x="204" y="79"/>
                  <a:pt x="191" y="65"/>
                  <a:pt x="174" y="65"/>
                </a:cubicBezTo>
                <a:cubicBezTo>
                  <a:pt x="162" y="65"/>
                  <a:pt x="151" y="72"/>
                  <a:pt x="146" y="84"/>
                </a:cubicBezTo>
                <a:cubicBezTo>
                  <a:pt x="142" y="95"/>
                  <a:pt x="144" y="108"/>
                  <a:pt x="153" y="117"/>
                </a:cubicBezTo>
                <a:cubicBezTo>
                  <a:pt x="159" y="122"/>
                  <a:pt x="166" y="125"/>
                  <a:pt x="174" y="125"/>
                </a:cubicBezTo>
                <a:close/>
                <a:moveTo>
                  <a:pt x="167" y="88"/>
                </a:moveTo>
                <a:cubicBezTo>
                  <a:pt x="169" y="86"/>
                  <a:pt x="172" y="85"/>
                  <a:pt x="174" y="85"/>
                </a:cubicBezTo>
                <a:cubicBezTo>
                  <a:pt x="179" y="85"/>
                  <a:pt x="184" y="89"/>
                  <a:pt x="184" y="95"/>
                </a:cubicBezTo>
                <a:cubicBezTo>
                  <a:pt x="184" y="101"/>
                  <a:pt x="180" y="105"/>
                  <a:pt x="174" y="105"/>
                </a:cubicBezTo>
                <a:cubicBezTo>
                  <a:pt x="174" y="105"/>
                  <a:pt x="174" y="105"/>
                  <a:pt x="174" y="105"/>
                </a:cubicBezTo>
                <a:cubicBezTo>
                  <a:pt x="165" y="105"/>
                  <a:pt x="161" y="94"/>
                  <a:pt x="167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89" name="Freeform 92">
            <a:extLst>
              <a:ext uri="{FF2B5EF4-FFF2-40B4-BE49-F238E27FC236}">
                <a16:creationId xmlns:a16="http://schemas.microsoft.com/office/drawing/2014/main" id="{A039473E-A41C-96C9-9514-8FF50454C3F1}"/>
              </a:ext>
            </a:extLst>
          </p:cNvPr>
          <p:cNvSpPr>
            <a:spLocks noEditPoints="1"/>
          </p:cNvSpPr>
          <p:nvPr/>
        </p:nvSpPr>
        <p:spPr bwMode="auto">
          <a:xfrm>
            <a:off x="1799516" y="1919986"/>
            <a:ext cx="273177" cy="264795"/>
          </a:xfrm>
          <a:custGeom>
            <a:avLst/>
            <a:gdLst>
              <a:gd name="T0" fmla="*/ 187 w 359"/>
              <a:gd name="T1" fmla="*/ 147 h 348"/>
              <a:gd name="T2" fmla="*/ 165 w 359"/>
              <a:gd name="T3" fmla="*/ 153 h 348"/>
              <a:gd name="T4" fmla="*/ 144 w 359"/>
              <a:gd name="T5" fmla="*/ 206 h 348"/>
              <a:gd name="T6" fmla="*/ 129 w 359"/>
              <a:gd name="T7" fmla="*/ 206 h 348"/>
              <a:gd name="T8" fmla="*/ 122 w 359"/>
              <a:gd name="T9" fmla="*/ 188 h 348"/>
              <a:gd name="T10" fmla="*/ 109 w 359"/>
              <a:gd name="T11" fmla="*/ 226 h 348"/>
              <a:gd name="T12" fmla="*/ 100 w 359"/>
              <a:gd name="T13" fmla="*/ 249 h 348"/>
              <a:gd name="T14" fmla="*/ 115 w 359"/>
              <a:gd name="T15" fmla="*/ 249 h 348"/>
              <a:gd name="T16" fmla="*/ 136 w 359"/>
              <a:gd name="T17" fmla="*/ 244 h 348"/>
              <a:gd name="T18" fmla="*/ 158 w 359"/>
              <a:gd name="T19" fmla="*/ 191 h 348"/>
              <a:gd name="T20" fmla="*/ 173 w 359"/>
              <a:gd name="T21" fmla="*/ 191 h 348"/>
              <a:gd name="T22" fmla="*/ 180 w 359"/>
              <a:gd name="T23" fmla="*/ 209 h 348"/>
              <a:gd name="T24" fmla="*/ 193 w 359"/>
              <a:gd name="T25" fmla="*/ 170 h 348"/>
              <a:gd name="T26" fmla="*/ 202 w 359"/>
              <a:gd name="T27" fmla="*/ 147 h 348"/>
              <a:gd name="T28" fmla="*/ 201 w 359"/>
              <a:gd name="T29" fmla="*/ 90 h 348"/>
              <a:gd name="T30" fmla="*/ 187 w 359"/>
              <a:gd name="T31" fmla="*/ 90 h 348"/>
              <a:gd name="T32" fmla="*/ 201 w 359"/>
              <a:gd name="T33" fmla="*/ 119 h 348"/>
              <a:gd name="T34" fmla="*/ 216 w 359"/>
              <a:gd name="T35" fmla="*/ 119 h 348"/>
              <a:gd name="T36" fmla="*/ 201 w 359"/>
              <a:gd name="T37" fmla="*/ 90 h 348"/>
              <a:gd name="T38" fmla="*/ 238 w 359"/>
              <a:gd name="T39" fmla="*/ 131 h 348"/>
              <a:gd name="T40" fmla="*/ 230 w 359"/>
              <a:gd name="T41" fmla="*/ 148 h 348"/>
              <a:gd name="T42" fmla="*/ 252 w 359"/>
              <a:gd name="T43" fmla="*/ 165 h 348"/>
              <a:gd name="T44" fmla="*/ 259 w 359"/>
              <a:gd name="T45" fmla="*/ 148 h 348"/>
              <a:gd name="T46" fmla="*/ 323 w 359"/>
              <a:gd name="T47" fmla="*/ 41 h 348"/>
              <a:gd name="T48" fmla="*/ 345 w 359"/>
              <a:gd name="T49" fmla="*/ 4 h 348"/>
              <a:gd name="T50" fmla="*/ 330 w 359"/>
              <a:gd name="T51" fmla="*/ 4 h 348"/>
              <a:gd name="T52" fmla="*/ 237 w 359"/>
              <a:gd name="T53" fmla="*/ 0 h 348"/>
              <a:gd name="T54" fmla="*/ 144 w 359"/>
              <a:gd name="T55" fmla="*/ 48 h 348"/>
              <a:gd name="T56" fmla="*/ 12 w 359"/>
              <a:gd name="T57" fmla="*/ 224 h 348"/>
              <a:gd name="T58" fmla="*/ 148 w 359"/>
              <a:gd name="T59" fmla="*/ 348 h 348"/>
              <a:gd name="T60" fmla="*/ 316 w 359"/>
              <a:gd name="T61" fmla="*/ 192 h 348"/>
              <a:gd name="T62" fmla="*/ 302 w 359"/>
              <a:gd name="T63" fmla="*/ 177 h 348"/>
              <a:gd name="T64" fmla="*/ 287 w 359"/>
              <a:gd name="T65" fmla="*/ 177 h 348"/>
              <a:gd name="T66" fmla="*/ 273 w 359"/>
              <a:gd name="T67" fmla="*/ 177 h 348"/>
              <a:gd name="T68" fmla="*/ 280 w 359"/>
              <a:gd name="T69" fmla="*/ 199 h 348"/>
              <a:gd name="T70" fmla="*/ 148 w 359"/>
              <a:gd name="T71" fmla="*/ 328 h 348"/>
              <a:gd name="T72" fmla="*/ 26 w 359"/>
              <a:gd name="T73" fmla="*/ 210 h 348"/>
              <a:gd name="T74" fmla="*/ 151 w 359"/>
              <a:gd name="T75" fmla="*/ 69 h 348"/>
              <a:gd name="T76" fmla="*/ 165 w 359"/>
              <a:gd name="T77" fmla="*/ 79 h 348"/>
              <a:gd name="T78" fmla="*/ 173 w 359"/>
              <a:gd name="T79" fmla="*/ 62 h 348"/>
              <a:gd name="T80" fmla="*/ 173 w 359"/>
              <a:gd name="T81" fmla="*/ 48 h 348"/>
              <a:gd name="T82" fmla="*/ 294 w 359"/>
              <a:gd name="T83" fmla="*/ 41 h 348"/>
              <a:gd name="T84" fmla="*/ 266 w 359"/>
              <a:gd name="T85" fmla="*/ 53 h 348"/>
              <a:gd name="T86" fmla="*/ 257 w 359"/>
              <a:gd name="T87" fmla="*/ 113 h 348"/>
              <a:gd name="T88" fmla="*/ 287 w 359"/>
              <a:gd name="T89" fmla="*/ 105 h 348"/>
              <a:gd name="T90" fmla="*/ 308 w 359"/>
              <a:gd name="T91" fmla="*/ 55 h 348"/>
              <a:gd name="T92" fmla="*/ 276 w 359"/>
              <a:gd name="T93" fmla="*/ 84 h 348"/>
              <a:gd name="T94" fmla="*/ 266 w 359"/>
              <a:gd name="T95" fmla="*/ 94 h 348"/>
              <a:gd name="T96" fmla="*/ 256 w 359"/>
              <a:gd name="T97" fmla="*/ 80 h 348"/>
              <a:gd name="T98" fmla="*/ 268 w 359"/>
              <a:gd name="T99" fmla="*/ 7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9" h="348">
                <a:moveTo>
                  <a:pt x="195" y="144"/>
                </a:moveTo>
                <a:cubicBezTo>
                  <a:pt x="192" y="144"/>
                  <a:pt x="189" y="146"/>
                  <a:pt x="187" y="147"/>
                </a:cubicBezTo>
                <a:cubicBezTo>
                  <a:pt x="179" y="156"/>
                  <a:pt x="179" y="156"/>
                  <a:pt x="179" y="156"/>
                </a:cubicBezTo>
                <a:cubicBezTo>
                  <a:pt x="174" y="154"/>
                  <a:pt x="170" y="153"/>
                  <a:pt x="165" y="153"/>
                </a:cubicBezTo>
                <a:cubicBezTo>
                  <a:pt x="156" y="153"/>
                  <a:pt x="146" y="158"/>
                  <a:pt x="140" y="166"/>
                </a:cubicBezTo>
                <a:cubicBezTo>
                  <a:pt x="132" y="178"/>
                  <a:pt x="133" y="195"/>
                  <a:pt x="144" y="206"/>
                </a:cubicBezTo>
                <a:cubicBezTo>
                  <a:pt x="150" y="212"/>
                  <a:pt x="146" y="223"/>
                  <a:pt x="136" y="223"/>
                </a:cubicBezTo>
                <a:cubicBezTo>
                  <a:pt x="127" y="223"/>
                  <a:pt x="123" y="212"/>
                  <a:pt x="129" y="206"/>
                </a:cubicBezTo>
                <a:cubicBezTo>
                  <a:pt x="133" y="202"/>
                  <a:pt x="133" y="195"/>
                  <a:pt x="129" y="191"/>
                </a:cubicBezTo>
                <a:cubicBezTo>
                  <a:pt x="127" y="189"/>
                  <a:pt x="124" y="188"/>
                  <a:pt x="122" y="188"/>
                </a:cubicBezTo>
                <a:cubicBezTo>
                  <a:pt x="119" y="188"/>
                  <a:pt x="117" y="189"/>
                  <a:pt x="115" y="191"/>
                </a:cubicBezTo>
                <a:cubicBezTo>
                  <a:pt x="105" y="200"/>
                  <a:pt x="103" y="214"/>
                  <a:pt x="109" y="226"/>
                </a:cubicBezTo>
                <a:cubicBezTo>
                  <a:pt x="100" y="235"/>
                  <a:pt x="100" y="235"/>
                  <a:pt x="100" y="235"/>
                </a:cubicBezTo>
                <a:cubicBezTo>
                  <a:pt x="96" y="239"/>
                  <a:pt x="96" y="245"/>
                  <a:pt x="100" y="249"/>
                </a:cubicBezTo>
                <a:cubicBezTo>
                  <a:pt x="102" y="251"/>
                  <a:pt x="105" y="252"/>
                  <a:pt x="107" y="252"/>
                </a:cubicBezTo>
                <a:cubicBezTo>
                  <a:pt x="110" y="252"/>
                  <a:pt x="113" y="251"/>
                  <a:pt x="115" y="249"/>
                </a:cubicBezTo>
                <a:cubicBezTo>
                  <a:pt x="123" y="241"/>
                  <a:pt x="123" y="241"/>
                  <a:pt x="123" y="241"/>
                </a:cubicBezTo>
                <a:cubicBezTo>
                  <a:pt x="127" y="243"/>
                  <a:pt x="132" y="244"/>
                  <a:pt x="136" y="244"/>
                </a:cubicBezTo>
                <a:cubicBezTo>
                  <a:pt x="146" y="244"/>
                  <a:pt x="156" y="239"/>
                  <a:pt x="162" y="231"/>
                </a:cubicBezTo>
                <a:cubicBezTo>
                  <a:pt x="170" y="218"/>
                  <a:pt x="169" y="202"/>
                  <a:pt x="158" y="191"/>
                </a:cubicBezTo>
                <a:cubicBezTo>
                  <a:pt x="152" y="185"/>
                  <a:pt x="156" y="173"/>
                  <a:pt x="165" y="173"/>
                </a:cubicBezTo>
                <a:cubicBezTo>
                  <a:pt x="175" y="173"/>
                  <a:pt x="179" y="185"/>
                  <a:pt x="173" y="191"/>
                </a:cubicBezTo>
                <a:cubicBezTo>
                  <a:pt x="169" y="195"/>
                  <a:pt x="169" y="202"/>
                  <a:pt x="173" y="206"/>
                </a:cubicBezTo>
                <a:cubicBezTo>
                  <a:pt x="175" y="208"/>
                  <a:pt x="177" y="209"/>
                  <a:pt x="180" y="209"/>
                </a:cubicBezTo>
                <a:cubicBezTo>
                  <a:pt x="183" y="209"/>
                  <a:pt x="185" y="208"/>
                  <a:pt x="187" y="206"/>
                </a:cubicBezTo>
                <a:cubicBezTo>
                  <a:pt x="197" y="196"/>
                  <a:pt x="199" y="182"/>
                  <a:pt x="193" y="170"/>
                </a:cubicBezTo>
                <a:cubicBezTo>
                  <a:pt x="202" y="162"/>
                  <a:pt x="202" y="162"/>
                  <a:pt x="202" y="162"/>
                </a:cubicBezTo>
                <a:cubicBezTo>
                  <a:pt x="206" y="158"/>
                  <a:pt x="206" y="151"/>
                  <a:pt x="202" y="147"/>
                </a:cubicBezTo>
                <a:cubicBezTo>
                  <a:pt x="200" y="146"/>
                  <a:pt x="197" y="144"/>
                  <a:pt x="195" y="144"/>
                </a:cubicBezTo>
                <a:close/>
                <a:moveTo>
                  <a:pt x="201" y="90"/>
                </a:moveTo>
                <a:cubicBezTo>
                  <a:pt x="199" y="88"/>
                  <a:pt x="197" y="87"/>
                  <a:pt x="194" y="87"/>
                </a:cubicBezTo>
                <a:cubicBezTo>
                  <a:pt x="191" y="87"/>
                  <a:pt x="189" y="88"/>
                  <a:pt x="187" y="90"/>
                </a:cubicBezTo>
                <a:cubicBezTo>
                  <a:pt x="183" y="94"/>
                  <a:pt x="183" y="101"/>
                  <a:pt x="187" y="104"/>
                </a:cubicBezTo>
                <a:cubicBezTo>
                  <a:pt x="201" y="119"/>
                  <a:pt x="201" y="119"/>
                  <a:pt x="201" y="119"/>
                </a:cubicBezTo>
                <a:cubicBezTo>
                  <a:pt x="203" y="121"/>
                  <a:pt x="206" y="122"/>
                  <a:pt x="208" y="122"/>
                </a:cubicBezTo>
                <a:cubicBezTo>
                  <a:pt x="211" y="122"/>
                  <a:pt x="214" y="121"/>
                  <a:pt x="216" y="119"/>
                </a:cubicBezTo>
                <a:cubicBezTo>
                  <a:pt x="220" y="115"/>
                  <a:pt x="220" y="108"/>
                  <a:pt x="216" y="104"/>
                </a:cubicBezTo>
                <a:lnTo>
                  <a:pt x="201" y="90"/>
                </a:lnTo>
                <a:close/>
                <a:moveTo>
                  <a:pt x="245" y="134"/>
                </a:moveTo>
                <a:cubicBezTo>
                  <a:pt x="243" y="132"/>
                  <a:pt x="240" y="131"/>
                  <a:pt x="238" y="131"/>
                </a:cubicBezTo>
                <a:cubicBezTo>
                  <a:pt x="235" y="131"/>
                  <a:pt x="232" y="132"/>
                  <a:pt x="230" y="134"/>
                </a:cubicBezTo>
                <a:cubicBezTo>
                  <a:pt x="226" y="138"/>
                  <a:pt x="226" y="144"/>
                  <a:pt x="230" y="148"/>
                </a:cubicBezTo>
                <a:cubicBezTo>
                  <a:pt x="245" y="162"/>
                  <a:pt x="245" y="162"/>
                  <a:pt x="245" y="162"/>
                </a:cubicBezTo>
                <a:cubicBezTo>
                  <a:pt x="247" y="164"/>
                  <a:pt x="249" y="165"/>
                  <a:pt x="252" y="165"/>
                </a:cubicBezTo>
                <a:cubicBezTo>
                  <a:pt x="255" y="165"/>
                  <a:pt x="257" y="164"/>
                  <a:pt x="259" y="162"/>
                </a:cubicBezTo>
                <a:cubicBezTo>
                  <a:pt x="263" y="158"/>
                  <a:pt x="263" y="152"/>
                  <a:pt x="259" y="148"/>
                </a:cubicBezTo>
                <a:lnTo>
                  <a:pt x="245" y="134"/>
                </a:lnTo>
                <a:close/>
                <a:moveTo>
                  <a:pt x="323" y="41"/>
                </a:moveTo>
                <a:cubicBezTo>
                  <a:pt x="345" y="19"/>
                  <a:pt x="345" y="19"/>
                  <a:pt x="345" y="19"/>
                </a:cubicBezTo>
                <a:cubicBezTo>
                  <a:pt x="349" y="15"/>
                  <a:pt x="349" y="8"/>
                  <a:pt x="345" y="4"/>
                </a:cubicBezTo>
                <a:cubicBezTo>
                  <a:pt x="343" y="2"/>
                  <a:pt x="340" y="1"/>
                  <a:pt x="337" y="1"/>
                </a:cubicBezTo>
                <a:cubicBezTo>
                  <a:pt x="335" y="1"/>
                  <a:pt x="332" y="2"/>
                  <a:pt x="330" y="4"/>
                </a:cubicBezTo>
                <a:cubicBezTo>
                  <a:pt x="308" y="26"/>
                  <a:pt x="308" y="26"/>
                  <a:pt x="308" y="26"/>
                </a:cubicBezTo>
                <a:cubicBezTo>
                  <a:pt x="288" y="9"/>
                  <a:pt x="262" y="0"/>
                  <a:pt x="237" y="0"/>
                </a:cubicBezTo>
                <a:cubicBezTo>
                  <a:pt x="208" y="0"/>
                  <a:pt x="180" y="11"/>
                  <a:pt x="158" y="33"/>
                </a:cubicBezTo>
                <a:cubicBezTo>
                  <a:pt x="144" y="48"/>
                  <a:pt x="144" y="48"/>
                  <a:pt x="144" y="48"/>
                </a:cubicBezTo>
                <a:cubicBezTo>
                  <a:pt x="12" y="181"/>
                  <a:pt x="12" y="181"/>
                  <a:pt x="12" y="181"/>
                </a:cubicBezTo>
                <a:cubicBezTo>
                  <a:pt x="0" y="193"/>
                  <a:pt x="0" y="212"/>
                  <a:pt x="12" y="224"/>
                </a:cubicBezTo>
                <a:cubicBezTo>
                  <a:pt x="126" y="339"/>
                  <a:pt x="126" y="339"/>
                  <a:pt x="126" y="339"/>
                </a:cubicBezTo>
                <a:cubicBezTo>
                  <a:pt x="132" y="345"/>
                  <a:pt x="140" y="348"/>
                  <a:pt x="148" y="348"/>
                </a:cubicBezTo>
                <a:cubicBezTo>
                  <a:pt x="156" y="348"/>
                  <a:pt x="163" y="345"/>
                  <a:pt x="169" y="339"/>
                </a:cubicBezTo>
                <a:cubicBezTo>
                  <a:pt x="316" y="192"/>
                  <a:pt x="316" y="192"/>
                  <a:pt x="316" y="192"/>
                </a:cubicBezTo>
                <a:cubicBezTo>
                  <a:pt x="357" y="150"/>
                  <a:pt x="359" y="85"/>
                  <a:pt x="323" y="41"/>
                </a:cubicBezTo>
                <a:close/>
                <a:moveTo>
                  <a:pt x="302" y="177"/>
                </a:moveTo>
                <a:cubicBezTo>
                  <a:pt x="294" y="184"/>
                  <a:pt x="294" y="184"/>
                  <a:pt x="294" y="184"/>
                </a:cubicBezTo>
                <a:cubicBezTo>
                  <a:pt x="287" y="177"/>
                  <a:pt x="287" y="177"/>
                  <a:pt x="287" y="177"/>
                </a:cubicBezTo>
                <a:cubicBezTo>
                  <a:pt x="285" y="175"/>
                  <a:pt x="283" y="174"/>
                  <a:pt x="280" y="174"/>
                </a:cubicBezTo>
                <a:cubicBezTo>
                  <a:pt x="277" y="174"/>
                  <a:pt x="275" y="175"/>
                  <a:pt x="273" y="177"/>
                </a:cubicBezTo>
                <a:cubicBezTo>
                  <a:pt x="269" y="181"/>
                  <a:pt x="269" y="188"/>
                  <a:pt x="273" y="192"/>
                </a:cubicBezTo>
                <a:cubicBezTo>
                  <a:pt x="280" y="199"/>
                  <a:pt x="280" y="199"/>
                  <a:pt x="280" y="199"/>
                </a:cubicBezTo>
                <a:cubicBezTo>
                  <a:pt x="155" y="325"/>
                  <a:pt x="155" y="325"/>
                  <a:pt x="155" y="325"/>
                </a:cubicBezTo>
                <a:cubicBezTo>
                  <a:pt x="153" y="327"/>
                  <a:pt x="150" y="328"/>
                  <a:pt x="148" y="328"/>
                </a:cubicBezTo>
                <a:cubicBezTo>
                  <a:pt x="145" y="328"/>
                  <a:pt x="143" y="327"/>
                  <a:pt x="141" y="325"/>
                </a:cubicBezTo>
                <a:cubicBezTo>
                  <a:pt x="26" y="210"/>
                  <a:pt x="26" y="210"/>
                  <a:pt x="26" y="210"/>
                </a:cubicBezTo>
                <a:cubicBezTo>
                  <a:pt x="22" y="206"/>
                  <a:pt x="22" y="199"/>
                  <a:pt x="26" y="195"/>
                </a:cubicBezTo>
                <a:cubicBezTo>
                  <a:pt x="151" y="69"/>
                  <a:pt x="151" y="69"/>
                  <a:pt x="151" y="69"/>
                </a:cubicBezTo>
                <a:cubicBezTo>
                  <a:pt x="158" y="76"/>
                  <a:pt x="158" y="76"/>
                  <a:pt x="158" y="76"/>
                </a:cubicBezTo>
                <a:cubicBezTo>
                  <a:pt x="160" y="78"/>
                  <a:pt x="163" y="79"/>
                  <a:pt x="165" y="79"/>
                </a:cubicBezTo>
                <a:cubicBezTo>
                  <a:pt x="168" y="79"/>
                  <a:pt x="171" y="78"/>
                  <a:pt x="173" y="76"/>
                </a:cubicBezTo>
                <a:cubicBezTo>
                  <a:pt x="177" y="72"/>
                  <a:pt x="177" y="66"/>
                  <a:pt x="173" y="62"/>
                </a:cubicBezTo>
                <a:cubicBezTo>
                  <a:pt x="165" y="55"/>
                  <a:pt x="165" y="55"/>
                  <a:pt x="165" y="55"/>
                </a:cubicBezTo>
                <a:cubicBezTo>
                  <a:pt x="173" y="48"/>
                  <a:pt x="173" y="48"/>
                  <a:pt x="173" y="48"/>
                </a:cubicBezTo>
                <a:cubicBezTo>
                  <a:pt x="190" y="30"/>
                  <a:pt x="214" y="21"/>
                  <a:pt x="237" y="21"/>
                </a:cubicBezTo>
                <a:cubicBezTo>
                  <a:pt x="257" y="21"/>
                  <a:pt x="277" y="27"/>
                  <a:pt x="294" y="41"/>
                </a:cubicBezTo>
                <a:cubicBezTo>
                  <a:pt x="279" y="56"/>
                  <a:pt x="279" y="56"/>
                  <a:pt x="279" y="56"/>
                </a:cubicBezTo>
                <a:cubicBezTo>
                  <a:pt x="274" y="54"/>
                  <a:pt x="270" y="53"/>
                  <a:pt x="266" y="53"/>
                </a:cubicBezTo>
                <a:cubicBezTo>
                  <a:pt x="248" y="53"/>
                  <a:pt x="232" y="69"/>
                  <a:pt x="236" y="89"/>
                </a:cubicBezTo>
                <a:cubicBezTo>
                  <a:pt x="238" y="100"/>
                  <a:pt x="246" y="109"/>
                  <a:pt x="257" y="113"/>
                </a:cubicBezTo>
                <a:cubicBezTo>
                  <a:pt x="260" y="114"/>
                  <a:pt x="263" y="114"/>
                  <a:pt x="266" y="114"/>
                </a:cubicBezTo>
                <a:cubicBezTo>
                  <a:pt x="274" y="114"/>
                  <a:pt x="281" y="111"/>
                  <a:pt x="287" y="105"/>
                </a:cubicBezTo>
                <a:cubicBezTo>
                  <a:pt x="296" y="96"/>
                  <a:pt x="299" y="82"/>
                  <a:pt x="293" y="70"/>
                </a:cubicBezTo>
                <a:cubicBezTo>
                  <a:pt x="308" y="55"/>
                  <a:pt x="308" y="55"/>
                  <a:pt x="308" y="55"/>
                </a:cubicBezTo>
                <a:cubicBezTo>
                  <a:pt x="337" y="91"/>
                  <a:pt x="335" y="144"/>
                  <a:pt x="302" y="177"/>
                </a:cubicBezTo>
                <a:close/>
                <a:moveTo>
                  <a:pt x="276" y="84"/>
                </a:moveTo>
                <a:cubicBezTo>
                  <a:pt x="276" y="86"/>
                  <a:pt x="275" y="89"/>
                  <a:pt x="273" y="91"/>
                </a:cubicBezTo>
                <a:cubicBezTo>
                  <a:pt x="271" y="93"/>
                  <a:pt x="268" y="94"/>
                  <a:pt x="266" y="94"/>
                </a:cubicBezTo>
                <a:cubicBezTo>
                  <a:pt x="264" y="94"/>
                  <a:pt x="262" y="93"/>
                  <a:pt x="260" y="92"/>
                </a:cubicBezTo>
                <a:cubicBezTo>
                  <a:pt x="256" y="89"/>
                  <a:pt x="255" y="84"/>
                  <a:pt x="256" y="80"/>
                </a:cubicBezTo>
                <a:cubicBezTo>
                  <a:pt x="258" y="76"/>
                  <a:pt x="262" y="73"/>
                  <a:pt x="266" y="73"/>
                </a:cubicBezTo>
                <a:cubicBezTo>
                  <a:pt x="266" y="73"/>
                  <a:pt x="267" y="73"/>
                  <a:pt x="268" y="74"/>
                </a:cubicBezTo>
                <a:cubicBezTo>
                  <a:pt x="273" y="75"/>
                  <a:pt x="276" y="79"/>
                  <a:pt x="276" y="8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90" name="Freeform 93">
            <a:extLst>
              <a:ext uri="{FF2B5EF4-FFF2-40B4-BE49-F238E27FC236}">
                <a16:creationId xmlns:a16="http://schemas.microsoft.com/office/drawing/2014/main" id="{B2095A1B-9392-10AE-6BCD-CCC6D3D0E0A1}"/>
              </a:ext>
            </a:extLst>
          </p:cNvPr>
          <p:cNvSpPr>
            <a:spLocks noEditPoints="1"/>
          </p:cNvSpPr>
          <p:nvPr/>
        </p:nvSpPr>
        <p:spPr bwMode="auto">
          <a:xfrm>
            <a:off x="2957375" y="1919986"/>
            <a:ext cx="185166" cy="264795"/>
          </a:xfrm>
          <a:custGeom>
            <a:avLst/>
            <a:gdLst>
              <a:gd name="T0" fmla="*/ 212 w 243"/>
              <a:gd name="T1" fmla="*/ 0 h 348"/>
              <a:gd name="T2" fmla="*/ 30 w 243"/>
              <a:gd name="T3" fmla="*/ 0 h 348"/>
              <a:gd name="T4" fmla="*/ 0 w 243"/>
              <a:gd name="T5" fmla="*/ 31 h 348"/>
              <a:gd name="T6" fmla="*/ 0 w 243"/>
              <a:gd name="T7" fmla="*/ 318 h 348"/>
              <a:gd name="T8" fmla="*/ 30 w 243"/>
              <a:gd name="T9" fmla="*/ 348 h 348"/>
              <a:gd name="T10" fmla="*/ 212 w 243"/>
              <a:gd name="T11" fmla="*/ 348 h 348"/>
              <a:gd name="T12" fmla="*/ 243 w 243"/>
              <a:gd name="T13" fmla="*/ 318 h 348"/>
              <a:gd name="T14" fmla="*/ 243 w 243"/>
              <a:gd name="T15" fmla="*/ 31 h 348"/>
              <a:gd name="T16" fmla="*/ 212 w 243"/>
              <a:gd name="T17" fmla="*/ 0 h 348"/>
              <a:gd name="T18" fmla="*/ 222 w 243"/>
              <a:gd name="T19" fmla="*/ 318 h 348"/>
              <a:gd name="T20" fmla="*/ 212 w 243"/>
              <a:gd name="T21" fmla="*/ 328 h 348"/>
              <a:gd name="T22" fmla="*/ 30 w 243"/>
              <a:gd name="T23" fmla="*/ 328 h 348"/>
              <a:gd name="T24" fmla="*/ 20 w 243"/>
              <a:gd name="T25" fmla="*/ 318 h 348"/>
              <a:gd name="T26" fmla="*/ 20 w 243"/>
              <a:gd name="T27" fmla="*/ 287 h 348"/>
              <a:gd name="T28" fmla="*/ 222 w 243"/>
              <a:gd name="T29" fmla="*/ 287 h 348"/>
              <a:gd name="T30" fmla="*/ 222 w 243"/>
              <a:gd name="T31" fmla="*/ 318 h 348"/>
              <a:gd name="T32" fmla="*/ 222 w 243"/>
              <a:gd name="T33" fmla="*/ 267 h 348"/>
              <a:gd name="T34" fmla="*/ 20 w 243"/>
              <a:gd name="T35" fmla="*/ 267 h 348"/>
              <a:gd name="T36" fmla="*/ 20 w 243"/>
              <a:gd name="T37" fmla="*/ 61 h 348"/>
              <a:gd name="T38" fmla="*/ 222 w 243"/>
              <a:gd name="T39" fmla="*/ 61 h 348"/>
              <a:gd name="T40" fmla="*/ 222 w 243"/>
              <a:gd name="T41" fmla="*/ 267 h 348"/>
              <a:gd name="T42" fmla="*/ 222 w 243"/>
              <a:gd name="T43" fmla="*/ 41 h 348"/>
              <a:gd name="T44" fmla="*/ 20 w 243"/>
              <a:gd name="T45" fmla="*/ 41 h 348"/>
              <a:gd name="T46" fmla="*/ 20 w 243"/>
              <a:gd name="T47" fmla="*/ 31 h 348"/>
              <a:gd name="T48" fmla="*/ 30 w 243"/>
              <a:gd name="T49" fmla="*/ 21 h 348"/>
              <a:gd name="T50" fmla="*/ 212 w 243"/>
              <a:gd name="T51" fmla="*/ 21 h 348"/>
              <a:gd name="T52" fmla="*/ 222 w 243"/>
              <a:gd name="T53" fmla="*/ 31 h 348"/>
              <a:gd name="T54" fmla="*/ 222 w 243"/>
              <a:gd name="T55" fmla="*/ 41 h 348"/>
              <a:gd name="T56" fmla="*/ 95 w 243"/>
              <a:gd name="T57" fmla="*/ 319 h 348"/>
              <a:gd name="T58" fmla="*/ 147 w 243"/>
              <a:gd name="T59" fmla="*/ 319 h 348"/>
              <a:gd name="T60" fmla="*/ 158 w 243"/>
              <a:gd name="T61" fmla="*/ 308 h 348"/>
              <a:gd name="T62" fmla="*/ 147 w 243"/>
              <a:gd name="T63" fmla="*/ 298 h 348"/>
              <a:gd name="T64" fmla="*/ 95 w 243"/>
              <a:gd name="T65" fmla="*/ 298 h 348"/>
              <a:gd name="T66" fmla="*/ 85 w 243"/>
              <a:gd name="T67" fmla="*/ 308 h 348"/>
              <a:gd name="T68" fmla="*/ 95 w 243"/>
              <a:gd name="T69" fmla="*/ 31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3" h="348">
                <a:moveTo>
                  <a:pt x="212" y="0"/>
                </a:moveTo>
                <a:cubicBezTo>
                  <a:pt x="30" y="0"/>
                  <a:pt x="30" y="0"/>
                  <a:pt x="30" y="0"/>
                </a:cubicBezTo>
                <a:cubicBezTo>
                  <a:pt x="13" y="0"/>
                  <a:pt x="0" y="14"/>
                  <a:pt x="0" y="31"/>
                </a:cubicBezTo>
                <a:cubicBezTo>
                  <a:pt x="0" y="318"/>
                  <a:pt x="0" y="318"/>
                  <a:pt x="0" y="318"/>
                </a:cubicBezTo>
                <a:cubicBezTo>
                  <a:pt x="0" y="335"/>
                  <a:pt x="13" y="348"/>
                  <a:pt x="30" y="348"/>
                </a:cubicBezTo>
                <a:cubicBezTo>
                  <a:pt x="212" y="348"/>
                  <a:pt x="212" y="348"/>
                  <a:pt x="212" y="348"/>
                </a:cubicBezTo>
                <a:cubicBezTo>
                  <a:pt x="229" y="348"/>
                  <a:pt x="243" y="335"/>
                  <a:pt x="243" y="318"/>
                </a:cubicBezTo>
                <a:cubicBezTo>
                  <a:pt x="243" y="31"/>
                  <a:pt x="243" y="31"/>
                  <a:pt x="243" y="31"/>
                </a:cubicBezTo>
                <a:cubicBezTo>
                  <a:pt x="243" y="14"/>
                  <a:pt x="229" y="0"/>
                  <a:pt x="212" y="0"/>
                </a:cubicBezTo>
                <a:close/>
                <a:moveTo>
                  <a:pt x="222" y="318"/>
                </a:moveTo>
                <a:cubicBezTo>
                  <a:pt x="222" y="323"/>
                  <a:pt x="218" y="328"/>
                  <a:pt x="212" y="328"/>
                </a:cubicBezTo>
                <a:cubicBezTo>
                  <a:pt x="30" y="328"/>
                  <a:pt x="30" y="328"/>
                  <a:pt x="30" y="328"/>
                </a:cubicBezTo>
                <a:cubicBezTo>
                  <a:pt x="25" y="328"/>
                  <a:pt x="20" y="323"/>
                  <a:pt x="20" y="318"/>
                </a:cubicBezTo>
                <a:cubicBezTo>
                  <a:pt x="20" y="287"/>
                  <a:pt x="20" y="287"/>
                  <a:pt x="20" y="287"/>
                </a:cubicBezTo>
                <a:cubicBezTo>
                  <a:pt x="222" y="287"/>
                  <a:pt x="222" y="287"/>
                  <a:pt x="222" y="287"/>
                </a:cubicBezTo>
                <a:lnTo>
                  <a:pt x="222" y="318"/>
                </a:lnTo>
                <a:close/>
                <a:moveTo>
                  <a:pt x="222" y="267"/>
                </a:moveTo>
                <a:cubicBezTo>
                  <a:pt x="20" y="267"/>
                  <a:pt x="20" y="267"/>
                  <a:pt x="20" y="267"/>
                </a:cubicBezTo>
                <a:cubicBezTo>
                  <a:pt x="20" y="61"/>
                  <a:pt x="20" y="61"/>
                  <a:pt x="20" y="61"/>
                </a:cubicBezTo>
                <a:cubicBezTo>
                  <a:pt x="222" y="61"/>
                  <a:pt x="222" y="61"/>
                  <a:pt x="222" y="61"/>
                </a:cubicBezTo>
                <a:lnTo>
                  <a:pt x="222" y="267"/>
                </a:lnTo>
                <a:close/>
                <a:moveTo>
                  <a:pt x="222" y="41"/>
                </a:moveTo>
                <a:cubicBezTo>
                  <a:pt x="20" y="41"/>
                  <a:pt x="20" y="41"/>
                  <a:pt x="20" y="4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25"/>
                  <a:pt x="25" y="21"/>
                  <a:pt x="30" y="21"/>
                </a:cubicBezTo>
                <a:cubicBezTo>
                  <a:pt x="212" y="21"/>
                  <a:pt x="212" y="21"/>
                  <a:pt x="212" y="21"/>
                </a:cubicBezTo>
                <a:cubicBezTo>
                  <a:pt x="218" y="21"/>
                  <a:pt x="222" y="25"/>
                  <a:pt x="222" y="31"/>
                </a:cubicBezTo>
                <a:lnTo>
                  <a:pt x="222" y="41"/>
                </a:lnTo>
                <a:close/>
                <a:moveTo>
                  <a:pt x="95" y="319"/>
                </a:moveTo>
                <a:cubicBezTo>
                  <a:pt x="147" y="319"/>
                  <a:pt x="147" y="319"/>
                  <a:pt x="147" y="319"/>
                </a:cubicBezTo>
                <a:cubicBezTo>
                  <a:pt x="153" y="319"/>
                  <a:pt x="158" y="314"/>
                  <a:pt x="158" y="308"/>
                </a:cubicBezTo>
                <a:cubicBezTo>
                  <a:pt x="158" y="302"/>
                  <a:pt x="153" y="298"/>
                  <a:pt x="147" y="298"/>
                </a:cubicBezTo>
                <a:cubicBezTo>
                  <a:pt x="95" y="298"/>
                  <a:pt x="95" y="298"/>
                  <a:pt x="95" y="298"/>
                </a:cubicBezTo>
                <a:cubicBezTo>
                  <a:pt x="89" y="298"/>
                  <a:pt x="85" y="302"/>
                  <a:pt x="85" y="308"/>
                </a:cubicBezTo>
                <a:cubicBezTo>
                  <a:pt x="85" y="314"/>
                  <a:pt x="89" y="319"/>
                  <a:pt x="95" y="31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91" name="Freeform 94">
            <a:extLst>
              <a:ext uri="{FF2B5EF4-FFF2-40B4-BE49-F238E27FC236}">
                <a16:creationId xmlns:a16="http://schemas.microsoft.com/office/drawing/2014/main" id="{23FF4ACB-F6D0-3AD9-4E17-1D0F6ECA0DB3}"/>
              </a:ext>
            </a:extLst>
          </p:cNvPr>
          <p:cNvSpPr>
            <a:spLocks noEditPoints="1"/>
          </p:cNvSpPr>
          <p:nvPr/>
        </p:nvSpPr>
        <p:spPr bwMode="auto">
          <a:xfrm>
            <a:off x="1256337" y="1919986"/>
            <a:ext cx="265176" cy="264795"/>
          </a:xfrm>
          <a:custGeom>
            <a:avLst/>
            <a:gdLst>
              <a:gd name="T0" fmla="*/ 82 w 348"/>
              <a:gd name="T1" fmla="*/ 175 h 348"/>
              <a:gd name="T2" fmla="*/ 103 w 348"/>
              <a:gd name="T3" fmla="*/ 175 h 348"/>
              <a:gd name="T4" fmla="*/ 338 w 348"/>
              <a:gd name="T5" fmla="*/ 164 h 348"/>
              <a:gd name="T6" fmla="*/ 327 w 348"/>
              <a:gd name="T7" fmla="*/ 195 h 348"/>
              <a:gd name="T8" fmla="*/ 215 w 348"/>
              <a:gd name="T9" fmla="*/ 103 h 348"/>
              <a:gd name="T10" fmla="*/ 224 w 348"/>
              <a:gd name="T11" fmla="*/ 52 h 348"/>
              <a:gd name="T12" fmla="*/ 174 w 348"/>
              <a:gd name="T13" fmla="*/ 0 h 348"/>
              <a:gd name="T14" fmla="*/ 124 w 348"/>
              <a:gd name="T15" fmla="*/ 52 h 348"/>
              <a:gd name="T16" fmla="*/ 133 w 348"/>
              <a:gd name="T17" fmla="*/ 103 h 348"/>
              <a:gd name="T18" fmla="*/ 72 w 348"/>
              <a:gd name="T19" fmla="*/ 83 h 348"/>
              <a:gd name="T20" fmla="*/ 62 w 348"/>
              <a:gd name="T21" fmla="*/ 129 h 348"/>
              <a:gd name="T22" fmla="*/ 10 w 348"/>
              <a:gd name="T23" fmla="*/ 185 h 348"/>
              <a:gd name="T24" fmla="*/ 0 w 348"/>
              <a:gd name="T25" fmla="*/ 256 h 348"/>
              <a:gd name="T26" fmla="*/ 33 w 348"/>
              <a:gd name="T27" fmla="*/ 267 h 348"/>
              <a:gd name="T28" fmla="*/ 82 w 348"/>
              <a:gd name="T29" fmla="*/ 338 h 348"/>
              <a:gd name="T30" fmla="*/ 133 w 348"/>
              <a:gd name="T31" fmla="*/ 348 h 348"/>
              <a:gd name="T32" fmla="*/ 143 w 348"/>
              <a:gd name="T33" fmla="*/ 328 h 348"/>
              <a:gd name="T34" fmla="*/ 204 w 348"/>
              <a:gd name="T35" fmla="*/ 338 h 348"/>
              <a:gd name="T36" fmla="*/ 255 w 348"/>
              <a:gd name="T37" fmla="*/ 348 h 348"/>
              <a:gd name="T38" fmla="*/ 266 w 348"/>
              <a:gd name="T39" fmla="*/ 315 h 348"/>
              <a:gd name="T40" fmla="*/ 338 w 348"/>
              <a:gd name="T41" fmla="*/ 217 h 348"/>
              <a:gd name="T42" fmla="*/ 348 w 348"/>
              <a:gd name="T43" fmla="*/ 175 h 348"/>
              <a:gd name="T44" fmla="*/ 144 w 348"/>
              <a:gd name="T45" fmla="*/ 52 h 348"/>
              <a:gd name="T46" fmla="*/ 204 w 348"/>
              <a:gd name="T47" fmla="*/ 52 h 348"/>
              <a:gd name="T48" fmla="*/ 144 w 348"/>
              <a:gd name="T49" fmla="*/ 52 h 348"/>
              <a:gd name="T50" fmla="*/ 245 w 348"/>
              <a:gd name="T51" fmla="*/ 309 h 348"/>
              <a:gd name="T52" fmla="*/ 225 w 348"/>
              <a:gd name="T53" fmla="*/ 328 h 348"/>
              <a:gd name="T54" fmla="*/ 215 w 348"/>
              <a:gd name="T55" fmla="*/ 307 h 348"/>
              <a:gd name="T56" fmla="*/ 123 w 348"/>
              <a:gd name="T57" fmla="*/ 318 h 348"/>
              <a:gd name="T58" fmla="*/ 103 w 348"/>
              <a:gd name="T59" fmla="*/ 328 h 348"/>
              <a:gd name="T60" fmla="*/ 96 w 348"/>
              <a:gd name="T61" fmla="*/ 300 h 348"/>
              <a:gd name="T62" fmla="*/ 40 w 348"/>
              <a:gd name="T63" fmla="*/ 246 h 348"/>
              <a:gd name="T64" fmla="*/ 20 w 348"/>
              <a:gd name="T65" fmla="*/ 205 h 348"/>
              <a:gd name="T66" fmla="*/ 43 w 348"/>
              <a:gd name="T67" fmla="*/ 197 h 348"/>
              <a:gd name="T68" fmla="*/ 82 w 348"/>
              <a:gd name="T69" fmla="*/ 131 h 348"/>
              <a:gd name="T70" fmla="*/ 82 w 348"/>
              <a:gd name="T71" fmla="*/ 105 h 348"/>
              <a:gd name="T72" fmla="*/ 109 w 348"/>
              <a:gd name="T73" fmla="*/ 127 h 348"/>
              <a:gd name="T74" fmla="*/ 133 w 348"/>
              <a:gd name="T75" fmla="*/ 124 h 348"/>
              <a:gd name="T76" fmla="*/ 306 w 348"/>
              <a:gd name="T77" fmla="*/ 21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48" h="348">
                <a:moveTo>
                  <a:pt x="93" y="165"/>
                </a:moveTo>
                <a:cubicBezTo>
                  <a:pt x="87" y="165"/>
                  <a:pt x="82" y="170"/>
                  <a:pt x="82" y="175"/>
                </a:cubicBezTo>
                <a:cubicBezTo>
                  <a:pt x="82" y="181"/>
                  <a:pt x="87" y="186"/>
                  <a:pt x="93" y="186"/>
                </a:cubicBezTo>
                <a:cubicBezTo>
                  <a:pt x="98" y="186"/>
                  <a:pt x="103" y="181"/>
                  <a:pt x="103" y="175"/>
                </a:cubicBezTo>
                <a:cubicBezTo>
                  <a:pt x="103" y="170"/>
                  <a:pt x="98" y="165"/>
                  <a:pt x="93" y="165"/>
                </a:cubicBezTo>
                <a:close/>
                <a:moveTo>
                  <a:pt x="338" y="164"/>
                </a:moveTo>
                <a:cubicBezTo>
                  <a:pt x="332" y="164"/>
                  <a:pt x="327" y="169"/>
                  <a:pt x="327" y="175"/>
                </a:cubicBezTo>
                <a:cubicBezTo>
                  <a:pt x="327" y="195"/>
                  <a:pt x="327" y="195"/>
                  <a:pt x="327" y="195"/>
                </a:cubicBezTo>
                <a:cubicBezTo>
                  <a:pt x="327" y="197"/>
                  <a:pt x="327" y="199"/>
                  <a:pt x="326" y="200"/>
                </a:cubicBezTo>
                <a:cubicBezTo>
                  <a:pt x="318" y="145"/>
                  <a:pt x="271" y="103"/>
                  <a:pt x="215" y="103"/>
                </a:cubicBezTo>
                <a:cubicBezTo>
                  <a:pt x="175" y="103"/>
                  <a:pt x="175" y="103"/>
                  <a:pt x="175" y="103"/>
                </a:cubicBezTo>
                <a:cubicBezTo>
                  <a:pt x="203" y="102"/>
                  <a:pt x="224" y="80"/>
                  <a:pt x="224" y="52"/>
                </a:cubicBezTo>
                <a:cubicBezTo>
                  <a:pt x="224" y="39"/>
                  <a:pt x="219" y="26"/>
                  <a:pt x="210" y="16"/>
                </a:cubicBezTo>
                <a:cubicBezTo>
                  <a:pt x="200" y="6"/>
                  <a:pt x="187" y="0"/>
                  <a:pt x="174" y="0"/>
                </a:cubicBezTo>
                <a:cubicBezTo>
                  <a:pt x="160" y="0"/>
                  <a:pt x="148" y="6"/>
                  <a:pt x="138" y="16"/>
                </a:cubicBezTo>
                <a:cubicBezTo>
                  <a:pt x="129" y="26"/>
                  <a:pt x="124" y="39"/>
                  <a:pt x="124" y="52"/>
                </a:cubicBezTo>
                <a:cubicBezTo>
                  <a:pt x="124" y="80"/>
                  <a:pt x="145" y="102"/>
                  <a:pt x="172" y="103"/>
                </a:cubicBezTo>
                <a:cubicBezTo>
                  <a:pt x="133" y="103"/>
                  <a:pt x="133" y="103"/>
                  <a:pt x="133" y="103"/>
                </a:cubicBezTo>
                <a:cubicBezTo>
                  <a:pt x="127" y="103"/>
                  <a:pt x="120" y="104"/>
                  <a:pt x="114" y="105"/>
                </a:cubicBezTo>
                <a:cubicBezTo>
                  <a:pt x="104" y="91"/>
                  <a:pt x="89" y="83"/>
                  <a:pt x="72" y="83"/>
                </a:cubicBezTo>
                <a:cubicBezTo>
                  <a:pt x="66" y="83"/>
                  <a:pt x="62" y="87"/>
                  <a:pt x="62" y="93"/>
                </a:cubicBezTo>
                <a:cubicBezTo>
                  <a:pt x="62" y="129"/>
                  <a:pt x="62" y="129"/>
                  <a:pt x="62" y="129"/>
                </a:cubicBezTo>
                <a:cubicBezTo>
                  <a:pt x="44" y="144"/>
                  <a:pt x="31" y="163"/>
                  <a:pt x="25" y="185"/>
                </a:cubicBezTo>
                <a:cubicBezTo>
                  <a:pt x="10" y="185"/>
                  <a:pt x="10" y="185"/>
                  <a:pt x="10" y="185"/>
                </a:cubicBezTo>
                <a:cubicBezTo>
                  <a:pt x="4" y="185"/>
                  <a:pt x="0" y="189"/>
                  <a:pt x="0" y="195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262"/>
                  <a:pt x="4" y="267"/>
                  <a:pt x="10" y="267"/>
                </a:cubicBezTo>
                <a:cubicBezTo>
                  <a:pt x="33" y="267"/>
                  <a:pt x="33" y="267"/>
                  <a:pt x="33" y="267"/>
                </a:cubicBezTo>
                <a:cubicBezTo>
                  <a:pt x="44" y="288"/>
                  <a:pt x="61" y="305"/>
                  <a:pt x="82" y="315"/>
                </a:cubicBezTo>
                <a:cubicBezTo>
                  <a:pt x="82" y="338"/>
                  <a:pt x="82" y="338"/>
                  <a:pt x="82" y="338"/>
                </a:cubicBezTo>
                <a:cubicBezTo>
                  <a:pt x="82" y="344"/>
                  <a:pt x="87" y="348"/>
                  <a:pt x="92" y="348"/>
                </a:cubicBezTo>
                <a:cubicBezTo>
                  <a:pt x="133" y="348"/>
                  <a:pt x="133" y="348"/>
                  <a:pt x="133" y="348"/>
                </a:cubicBezTo>
                <a:cubicBezTo>
                  <a:pt x="139" y="348"/>
                  <a:pt x="143" y="344"/>
                  <a:pt x="143" y="338"/>
                </a:cubicBezTo>
                <a:cubicBezTo>
                  <a:pt x="143" y="328"/>
                  <a:pt x="143" y="328"/>
                  <a:pt x="143" y="328"/>
                </a:cubicBezTo>
                <a:cubicBezTo>
                  <a:pt x="204" y="328"/>
                  <a:pt x="204" y="328"/>
                  <a:pt x="204" y="328"/>
                </a:cubicBezTo>
                <a:cubicBezTo>
                  <a:pt x="204" y="338"/>
                  <a:pt x="204" y="338"/>
                  <a:pt x="204" y="338"/>
                </a:cubicBezTo>
                <a:cubicBezTo>
                  <a:pt x="204" y="344"/>
                  <a:pt x="209" y="348"/>
                  <a:pt x="215" y="348"/>
                </a:cubicBezTo>
                <a:cubicBezTo>
                  <a:pt x="255" y="348"/>
                  <a:pt x="255" y="348"/>
                  <a:pt x="255" y="348"/>
                </a:cubicBezTo>
                <a:cubicBezTo>
                  <a:pt x="261" y="348"/>
                  <a:pt x="266" y="344"/>
                  <a:pt x="266" y="338"/>
                </a:cubicBezTo>
                <a:cubicBezTo>
                  <a:pt x="266" y="315"/>
                  <a:pt x="266" y="315"/>
                  <a:pt x="266" y="315"/>
                </a:cubicBezTo>
                <a:cubicBezTo>
                  <a:pt x="300" y="298"/>
                  <a:pt x="323" y="263"/>
                  <a:pt x="326" y="224"/>
                </a:cubicBezTo>
                <a:cubicBezTo>
                  <a:pt x="331" y="223"/>
                  <a:pt x="335" y="220"/>
                  <a:pt x="338" y="217"/>
                </a:cubicBezTo>
                <a:cubicBezTo>
                  <a:pt x="344" y="211"/>
                  <a:pt x="348" y="203"/>
                  <a:pt x="348" y="195"/>
                </a:cubicBezTo>
                <a:cubicBezTo>
                  <a:pt x="348" y="175"/>
                  <a:pt x="348" y="175"/>
                  <a:pt x="348" y="175"/>
                </a:cubicBezTo>
                <a:cubicBezTo>
                  <a:pt x="348" y="169"/>
                  <a:pt x="343" y="164"/>
                  <a:pt x="338" y="164"/>
                </a:cubicBezTo>
                <a:close/>
                <a:moveTo>
                  <a:pt x="144" y="52"/>
                </a:moveTo>
                <a:cubicBezTo>
                  <a:pt x="144" y="35"/>
                  <a:pt x="157" y="21"/>
                  <a:pt x="174" y="21"/>
                </a:cubicBezTo>
                <a:cubicBezTo>
                  <a:pt x="190" y="21"/>
                  <a:pt x="204" y="35"/>
                  <a:pt x="204" y="52"/>
                </a:cubicBezTo>
                <a:cubicBezTo>
                  <a:pt x="204" y="69"/>
                  <a:pt x="191" y="83"/>
                  <a:pt x="174" y="83"/>
                </a:cubicBezTo>
                <a:cubicBezTo>
                  <a:pt x="157" y="83"/>
                  <a:pt x="144" y="69"/>
                  <a:pt x="144" y="52"/>
                </a:cubicBezTo>
                <a:close/>
                <a:moveTo>
                  <a:pt x="251" y="300"/>
                </a:moveTo>
                <a:cubicBezTo>
                  <a:pt x="248" y="301"/>
                  <a:pt x="245" y="305"/>
                  <a:pt x="245" y="309"/>
                </a:cubicBezTo>
                <a:cubicBezTo>
                  <a:pt x="245" y="328"/>
                  <a:pt x="245" y="328"/>
                  <a:pt x="245" y="328"/>
                </a:cubicBezTo>
                <a:cubicBezTo>
                  <a:pt x="225" y="328"/>
                  <a:pt x="225" y="328"/>
                  <a:pt x="225" y="328"/>
                </a:cubicBezTo>
                <a:cubicBezTo>
                  <a:pt x="225" y="318"/>
                  <a:pt x="225" y="318"/>
                  <a:pt x="225" y="318"/>
                </a:cubicBezTo>
                <a:cubicBezTo>
                  <a:pt x="225" y="312"/>
                  <a:pt x="220" y="307"/>
                  <a:pt x="215" y="307"/>
                </a:cubicBezTo>
                <a:cubicBezTo>
                  <a:pt x="133" y="307"/>
                  <a:pt x="133" y="307"/>
                  <a:pt x="133" y="307"/>
                </a:cubicBezTo>
                <a:cubicBezTo>
                  <a:pt x="127" y="307"/>
                  <a:pt x="123" y="312"/>
                  <a:pt x="123" y="318"/>
                </a:cubicBezTo>
                <a:cubicBezTo>
                  <a:pt x="123" y="328"/>
                  <a:pt x="123" y="328"/>
                  <a:pt x="123" y="328"/>
                </a:cubicBezTo>
                <a:cubicBezTo>
                  <a:pt x="103" y="328"/>
                  <a:pt x="103" y="328"/>
                  <a:pt x="103" y="328"/>
                </a:cubicBezTo>
                <a:cubicBezTo>
                  <a:pt x="103" y="309"/>
                  <a:pt x="103" y="309"/>
                  <a:pt x="103" y="309"/>
                </a:cubicBezTo>
                <a:cubicBezTo>
                  <a:pt x="102" y="305"/>
                  <a:pt x="100" y="301"/>
                  <a:pt x="96" y="300"/>
                </a:cubicBezTo>
                <a:cubicBezTo>
                  <a:pt x="75" y="290"/>
                  <a:pt x="58" y="273"/>
                  <a:pt x="49" y="252"/>
                </a:cubicBezTo>
                <a:cubicBezTo>
                  <a:pt x="47" y="249"/>
                  <a:pt x="44" y="246"/>
                  <a:pt x="40" y="246"/>
                </a:cubicBezTo>
                <a:cubicBezTo>
                  <a:pt x="20" y="246"/>
                  <a:pt x="20" y="246"/>
                  <a:pt x="20" y="246"/>
                </a:cubicBezTo>
                <a:cubicBezTo>
                  <a:pt x="20" y="205"/>
                  <a:pt x="20" y="205"/>
                  <a:pt x="20" y="205"/>
                </a:cubicBezTo>
                <a:cubicBezTo>
                  <a:pt x="33" y="205"/>
                  <a:pt x="33" y="205"/>
                  <a:pt x="33" y="205"/>
                </a:cubicBezTo>
                <a:cubicBezTo>
                  <a:pt x="38" y="205"/>
                  <a:pt x="42" y="202"/>
                  <a:pt x="43" y="197"/>
                </a:cubicBezTo>
                <a:cubicBezTo>
                  <a:pt x="48" y="175"/>
                  <a:pt x="60" y="156"/>
                  <a:pt x="79" y="142"/>
                </a:cubicBezTo>
                <a:cubicBezTo>
                  <a:pt x="82" y="139"/>
                  <a:pt x="84" y="135"/>
                  <a:pt x="82" y="131"/>
                </a:cubicBezTo>
                <a:cubicBezTo>
                  <a:pt x="82" y="130"/>
                  <a:pt x="82" y="130"/>
                  <a:pt x="82" y="130"/>
                </a:cubicBezTo>
                <a:cubicBezTo>
                  <a:pt x="82" y="105"/>
                  <a:pt x="82" y="105"/>
                  <a:pt x="82" y="105"/>
                </a:cubicBezTo>
                <a:cubicBezTo>
                  <a:pt x="90" y="108"/>
                  <a:pt x="96" y="113"/>
                  <a:pt x="100" y="121"/>
                </a:cubicBezTo>
                <a:cubicBezTo>
                  <a:pt x="101" y="125"/>
                  <a:pt x="105" y="127"/>
                  <a:pt x="109" y="127"/>
                </a:cubicBezTo>
                <a:cubicBezTo>
                  <a:pt x="110" y="127"/>
                  <a:pt x="110" y="127"/>
                  <a:pt x="111" y="126"/>
                </a:cubicBezTo>
                <a:cubicBezTo>
                  <a:pt x="118" y="125"/>
                  <a:pt x="126" y="124"/>
                  <a:pt x="133" y="124"/>
                </a:cubicBezTo>
                <a:cubicBezTo>
                  <a:pt x="215" y="124"/>
                  <a:pt x="215" y="124"/>
                  <a:pt x="215" y="124"/>
                </a:cubicBezTo>
                <a:cubicBezTo>
                  <a:pt x="265" y="124"/>
                  <a:pt x="306" y="165"/>
                  <a:pt x="306" y="215"/>
                </a:cubicBezTo>
                <a:cubicBezTo>
                  <a:pt x="306" y="252"/>
                  <a:pt x="285" y="285"/>
                  <a:pt x="251" y="3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92" name="Freeform 95">
            <a:extLst>
              <a:ext uri="{FF2B5EF4-FFF2-40B4-BE49-F238E27FC236}">
                <a16:creationId xmlns:a16="http://schemas.microsoft.com/office/drawing/2014/main" id="{37CEC913-49EB-FABB-8C09-35CF7E346ACC}"/>
              </a:ext>
            </a:extLst>
          </p:cNvPr>
          <p:cNvSpPr>
            <a:spLocks noEditPoints="1"/>
          </p:cNvSpPr>
          <p:nvPr/>
        </p:nvSpPr>
        <p:spPr bwMode="auto">
          <a:xfrm>
            <a:off x="4033700" y="1928368"/>
            <a:ext cx="265176" cy="248793"/>
          </a:xfrm>
          <a:custGeom>
            <a:avLst/>
            <a:gdLst>
              <a:gd name="T0" fmla="*/ 317 w 348"/>
              <a:gd name="T1" fmla="*/ 122 h 327"/>
              <a:gd name="T2" fmla="*/ 327 w 348"/>
              <a:gd name="T3" fmla="*/ 133 h 327"/>
              <a:gd name="T4" fmla="*/ 327 w 348"/>
              <a:gd name="T5" fmla="*/ 143 h 327"/>
              <a:gd name="T6" fmla="*/ 225 w 348"/>
              <a:gd name="T7" fmla="*/ 143 h 327"/>
              <a:gd name="T8" fmla="*/ 225 w 348"/>
              <a:gd name="T9" fmla="*/ 133 h 327"/>
              <a:gd name="T10" fmla="*/ 236 w 348"/>
              <a:gd name="T11" fmla="*/ 122 h 327"/>
              <a:gd name="T12" fmla="*/ 317 w 348"/>
              <a:gd name="T13" fmla="*/ 122 h 327"/>
              <a:gd name="T14" fmla="*/ 317 w 348"/>
              <a:gd name="T15" fmla="*/ 20 h 327"/>
              <a:gd name="T16" fmla="*/ 327 w 348"/>
              <a:gd name="T17" fmla="*/ 30 h 327"/>
              <a:gd name="T18" fmla="*/ 327 w 348"/>
              <a:gd name="T19" fmla="*/ 104 h 327"/>
              <a:gd name="T20" fmla="*/ 317 w 348"/>
              <a:gd name="T21" fmla="*/ 102 h 327"/>
              <a:gd name="T22" fmla="*/ 236 w 348"/>
              <a:gd name="T23" fmla="*/ 102 h 327"/>
              <a:gd name="T24" fmla="*/ 205 w 348"/>
              <a:gd name="T25" fmla="*/ 133 h 327"/>
              <a:gd name="T26" fmla="*/ 205 w 348"/>
              <a:gd name="T27" fmla="*/ 204 h 327"/>
              <a:gd name="T28" fmla="*/ 20 w 348"/>
              <a:gd name="T29" fmla="*/ 204 h 327"/>
              <a:gd name="T30" fmla="*/ 20 w 348"/>
              <a:gd name="T31" fmla="*/ 30 h 327"/>
              <a:gd name="T32" fmla="*/ 30 w 348"/>
              <a:gd name="T33" fmla="*/ 20 h 327"/>
              <a:gd name="T34" fmla="*/ 317 w 348"/>
              <a:gd name="T35" fmla="*/ 20 h 327"/>
              <a:gd name="T36" fmla="*/ 205 w 348"/>
              <a:gd name="T37" fmla="*/ 225 h 327"/>
              <a:gd name="T38" fmla="*/ 205 w 348"/>
              <a:gd name="T39" fmla="*/ 245 h 327"/>
              <a:gd name="T40" fmla="*/ 30 w 348"/>
              <a:gd name="T41" fmla="*/ 245 h 327"/>
              <a:gd name="T42" fmla="*/ 20 w 348"/>
              <a:gd name="T43" fmla="*/ 235 h 327"/>
              <a:gd name="T44" fmla="*/ 20 w 348"/>
              <a:gd name="T45" fmla="*/ 225 h 327"/>
              <a:gd name="T46" fmla="*/ 205 w 348"/>
              <a:gd name="T47" fmla="*/ 225 h 327"/>
              <a:gd name="T48" fmla="*/ 327 w 348"/>
              <a:gd name="T49" fmla="*/ 163 h 327"/>
              <a:gd name="T50" fmla="*/ 327 w 348"/>
              <a:gd name="T51" fmla="*/ 266 h 327"/>
              <a:gd name="T52" fmla="*/ 225 w 348"/>
              <a:gd name="T53" fmla="*/ 266 h 327"/>
              <a:gd name="T54" fmla="*/ 225 w 348"/>
              <a:gd name="T55" fmla="*/ 163 h 327"/>
              <a:gd name="T56" fmla="*/ 327 w 348"/>
              <a:gd name="T57" fmla="*/ 163 h 327"/>
              <a:gd name="T58" fmla="*/ 205 w 348"/>
              <a:gd name="T59" fmla="*/ 266 h 327"/>
              <a:gd name="T60" fmla="*/ 205 w 348"/>
              <a:gd name="T61" fmla="*/ 296 h 327"/>
              <a:gd name="T62" fmla="*/ 207 w 348"/>
              <a:gd name="T63" fmla="*/ 306 h 327"/>
              <a:gd name="T64" fmla="*/ 127 w 348"/>
              <a:gd name="T65" fmla="*/ 306 h 327"/>
              <a:gd name="T66" fmla="*/ 140 w 348"/>
              <a:gd name="T67" fmla="*/ 266 h 327"/>
              <a:gd name="T68" fmla="*/ 205 w 348"/>
              <a:gd name="T69" fmla="*/ 266 h 327"/>
              <a:gd name="T70" fmla="*/ 327 w 348"/>
              <a:gd name="T71" fmla="*/ 286 h 327"/>
              <a:gd name="T72" fmla="*/ 327 w 348"/>
              <a:gd name="T73" fmla="*/ 296 h 327"/>
              <a:gd name="T74" fmla="*/ 317 w 348"/>
              <a:gd name="T75" fmla="*/ 306 h 327"/>
              <a:gd name="T76" fmla="*/ 236 w 348"/>
              <a:gd name="T77" fmla="*/ 306 h 327"/>
              <a:gd name="T78" fmla="*/ 225 w 348"/>
              <a:gd name="T79" fmla="*/ 296 h 327"/>
              <a:gd name="T80" fmla="*/ 225 w 348"/>
              <a:gd name="T81" fmla="*/ 286 h 327"/>
              <a:gd name="T82" fmla="*/ 327 w 348"/>
              <a:gd name="T83" fmla="*/ 286 h 327"/>
              <a:gd name="T84" fmla="*/ 30 w 348"/>
              <a:gd name="T85" fmla="*/ 0 h 327"/>
              <a:gd name="T86" fmla="*/ 0 w 348"/>
              <a:gd name="T87" fmla="*/ 30 h 327"/>
              <a:gd name="T88" fmla="*/ 0 w 348"/>
              <a:gd name="T89" fmla="*/ 235 h 327"/>
              <a:gd name="T90" fmla="*/ 30 w 348"/>
              <a:gd name="T91" fmla="*/ 266 h 327"/>
              <a:gd name="T92" fmla="*/ 119 w 348"/>
              <a:gd name="T93" fmla="*/ 266 h 327"/>
              <a:gd name="T94" fmla="*/ 105 w 348"/>
              <a:gd name="T95" fmla="*/ 306 h 327"/>
              <a:gd name="T96" fmla="*/ 72 w 348"/>
              <a:gd name="T97" fmla="*/ 306 h 327"/>
              <a:gd name="T98" fmla="*/ 62 w 348"/>
              <a:gd name="T99" fmla="*/ 317 h 327"/>
              <a:gd name="T100" fmla="*/ 72 w 348"/>
              <a:gd name="T101" fmla="*/ 327 h 327"/>
              <a:gd name="T102" fmla="*/ 317 w 348"/>
              <a:gd name="T103" fmla="*/ 327 h 327"/>
              <a:gd name="T104" fmla="*/ 348 w 348"/>
              <a:gd name="T105" fmla="*/ 296 h 327"/>
              <a:gd name="T106" fmla="*/ 348 w 348"/>
              <a:gd name="T107" fmla="*/ 30 h 327"/>
              <a:gd name="T108" fmla="*/ 317 w 348"/>
              <a:gd name="T109" fmla="*/ 0 h 327"/>
              <a:gd name="T110" fmla="*/ 30 w 348"/>
              <a:gd name="T111" fmla="*/ 0 h 3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48" h="327">
                <a:moveTo>
                  <a:pt x="317" y="122"/>
                </a:moveTo>
                <a:cubicBezTo>
                  <a:pt x="323" y="122"/>
                  <a:pt x="327" y="127"/>
                  <a:pt x="327" y="133"/>
                </a:cubicBezTo>
                <a:cubicBezTo>
                  <a:pt x="327" y="143"/>
                  <a:pt x="327" y="143"/>
                  <a:pt x="327" y="143"/>
                </a:cubicBezTo>
                <a:cubicBezTo>
                  <a:pt x="225" y="143"/>
                  <a:pt x="225" y="143"/>
                  <a:pt x="225" y="143"/>
                </a:cubicBezTo>
                <a:cubicBezTo>
                  <a:pt x="225" y="133"/>
                  <a:pt x="225" y="133"/>
                  <a:pt x="225" y="133"/>
                </a:cubicBezTo>
                <a:cubicBezTo>
                  <a:pt x="225" y="127"/>
                  <a:pt x="230" y="122"/>
                  <a:pt x="236" y="122"/>
                </a:cubicBezTo>
                <a:lnTo>
                  <a:pt x="317" y="122"/>
                </a:lnTo>
                <a:close/>
                <a:moveTo>
                  <a:pt x="317" y="20"/>
                </a:moveTo>
                <a:cubicBezTo>
                  <a:pt x="323" y="20"/>
                  <a:pt x="327" y="25"/>
                  <a:pt x="327" y="30"/>
                </a:cubicBezTo>
                <a:cubicBezTo>
                  <a:pt x="327" y="104"/>
                  <a:pt x="327" y="104"/>
                  <a:pt x="327" y="104"/>
                </a:cubicBezTo>
                <a:cubicBezTo>
                  <a:pt x="324" y="102"/>
                  <a:pt x="321" y="102"/>
                  <a:pt x="317" y="102"/>
                </a:cubicBezTo>
                <a:cubicBezTo>
                  <a:pt x="236" y="102"/>
                  <a:pt x="236" y="102"/>
                  <a:pt x="236" y="102"/>
                </a:cubicBezTo>
                <a:cubicBezTo>
                  <a:pt x="219" y="102"/>
                  <a:pt x="205" y="116"/>
                  <a:pt x="205" y="133"/>
                </a:cubicBezTo>
                <a:cubicBezTo>
                  <a:pt x="205" y="204"/>
                  <a:pt x="205" y="204"/>
                  <a:pt x="205" y="204"/>
                </a:cubicBezTo>
                <a:cubicBezTo>
                  <a:pt x="20" y="204"/>
                  <a:pt x="20" y="204"/>
                  <a:pt x="20" y="204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25"/>
                  <a:pt x="25" y="20"/>
                  <a:pt x="30" y="20"/>
                </a:cubicBezTo>
                <a:lnTo>
                  <a:pt x="317" y="20"/>
                </a:lnTo>
                <a:close/>
                <a:moveTo>
                  <a:pt x="205" y="225"/>
                </a:moveTo>
                <a:cubicBezTo>
                  <a:pt x="205" y="245"/>
                  <a:pt x="205" y="245"/>
                  <a:pt x="205" y="245"/>
                </a:cubicBezTo>
                <a:cubicBezTo>
                  <a:pt x="30" y="245"/>
                  <a:pt x="30" y="245"/>
                  <a:pt x="30" y="245"/>
                </a:cubicBezTo>
                <a:cubicBezTo>
                  <a:pt x="25" y="245"/>
                  <a:pt x="20" y="240"/>
                  <a:pt x="20" y="235"/>
                </a:cubicBezTo>
                <a:cubicBezTo>
                  <a:pt x="20" y="225"/>
                  <a:pt x="20" y="225"/>
                  <a:pt x="20" y="225"/>
                </a:cubicBezTo>
                <a:cubicBezTo>
                  <a:pt x="205" y="225"/>
                  <a:pt x="205" y="225"/>
                  <a:pt x="205" y="225"/>
                </a:cubicBezTo>
                <a:close/>
                <a:moveTo>
                  <a:pt x="327" y="163"/>
                </a:moveTo>
                <a:cubicBezTo>
                  <a:pt x="327" y="266"/>
                  <a:pt x="327" y="266"/>
                  <a:pt x="327" y="266"/>
                </a:cubicBezTo>
                <a:cubicBezTo>
                  <a:pt x="225" y="266"/>
                  <a:pt x="225" y="266"/>
                  <a:pt x="225" y="266"/>
                </a:cubicBezTo>
                <a:cubicBezTo>
                  <a:pt x="225" y="163"/>
                  <a:pt x="225" y="163"/>
                  <a:pt x="225" y="163"/>
                </a:cubicBezTo>
                <a:cubicBezTo>
                  <a:pt x="327" y="163"/>
                  <a:pt x="327" y="163"/>
                  <a:pt x="327" y="163"/>
                </a:cubicBezTo>
                <a:close/>
                <a:moveTo>
                  <a:pt x="205" y="266"/>
                </a:moveTo>
                <a:cubicBezTo>
                  <a:pt x="205" y="296"/>
                  <a:pt x="205" y="296"/>
                  <a:pt x="205" y="296"/>
                </a:cubicBezTo>
                <a:cubicBezTo>
                  <a:pt x="205" y="300"/>
                  <a:pt x="206" y="303"/>
                  <a:pt x="207" y="306"/>
                </a:cubicBezTo>
                <a:cubicBezTo>
                  <a:pt x="127" y="306"/>
                  <a:pt x="127" y="306"/>
                  <a:pt x="127" y="306"/>
                </a:cubicBezTo>
                <a:cubicBezTo>
                  <a:pt x="140" y="266"/>
                  <a:pt x="140" y="266"/>
                  <a:pt x="140" y="266"/>
                </a:cubicBezTo>
                <a:cubicBezTo>
                  <a:pt x="205" y="266"/>
                  <a:pt x="205" y="266"/>
                  <a:pt x="205" y="266"/>
                </a:cubicBezTo>
                <a:close/>
                <a:moveTo>
                  <a:pt x="327" y="286"/>
                </a:moveTo>
                <a:cubicBezTo>
                  <a:pt x="327" y="296"/>
                  <a:pt x="327" y="296"/>
                  <a:pt x="327" y="296"/>
                </a:cubicBezTo>
                <a:cubicBezTo>
                  <a:pt x="327" y="302"/>
                  <a:pt x="323" y="306"/>
                  <a:pt x="317" y="306"/>
                </a:cubicBezTo>
                <a:cubicBezTo>
                  <a:pt x="236" y="306"/>
                  <a:pt x="236" y="306"/>
                  <a:pt x="236" y="306"/>
                </a:cubicBezTo>
                <a:cubicBezTo>
                  <a:pt x="230" y="306"/>
                  <a:pt x="225" y="302"/>
                  <a:pt x="225" y="296"/>
                </a:cubicBezTo>
                <a:cubicBezTo>
                  <a:pt x="225" y="286"/>
                  <a:pt x="225" y="286"/>
                  <a:pt x="225" y="286"/>
                </a:cubicBezTo>
                <a:cubicBezTo>
                  <a:pt x="327" y="286"/>
                  <a:pt x="327" y="286"/>
                  <a:pt x="327" y="286"/>
                </a:cubicBezTo>
                <a:close/>
                <a:moveTo>
                  <a:pt x="30" y="0"/>
                </a:moveTo>
                <a:cubicBezTo>
                  <a:pt x="13" y="0"/>
                  <a:pt x="0" y="13"/>
                  <a:pt x="0" y="30"/>
                </a:cubicBezTo>
                <a:cubicBezTo>
                  <a:pt x="0" y="235"/>
                  <a:pt x="0" y="235"/>
                  <a:pt x="0" y="235"/>
                </a:cubicBezTo>
                <a:cubicBezTo>
                  <a:pt x="0" y="252"/>
                  <a:pt x="13" y="266"/>
                  <a:pt x="30" y="266"/>
                </a:cubicBezTo>
                <a:cubicBezTo>
                  <a:pt x="119" y="266"/>
                  <a:pt x="119" y="266"/>
                  <a:pt x="119" y="266"/>
                </a:cubicBezTo>
                <a:cubicBezTo>
                  <a:pt x="105" y="306"/>
                  <a:pt x="105" y="306"/>
                  <a:pt x="105" y="306"/>
                </a:cubicBezTo>
                <a:cubicBezTo>
                  <a:pt x="72" y="306"/>
                  <a:pt x="72" y="306"/>
                  <a:pt x="72" y="306"/>
                </a:cubicBezTo>
                <a:cubicBezTo>
                  <a:pt x="66" y="306"/>
                  <a:pt x="62" y="311"/>
                  <a:pt x="62" y="317"/>
                </a:cubicBezTo>
                <a:cubicBezTo>
                  <a:pt x="62" y="322"/>
                  <a:pt x="66" y="327"/>
                  <a:pt x="72" y="327"/>
                </a:cubicBezTo>
                <a:cubicBezTo>
                  <a:pt x="317" y="327"/>
                  <a:pt x="317" y="327"/>
                  <a:pt x="317" y="327"/>
                </a:cubicBezTo>
                <a:cubicBezTo>
                  <a:pt x="334" y="327"/>
                  <a:pt x="348" y="313"/>
                  <a:pt x="348" y="296"/>
                </a:cubicBezTo>
                <a:cubicBezTo>
                  <a:pt x="348" y="30"/>
                  <a:pt x="348" y="30"/>
                  <a:pt x="348" y="30"/>
                </a:cubicBezTo>
                <a:cubicBezTo>
                  <a:pt x="348" y="13"/>
                  <a:pt x="334" y="0"/>
                  <a:pt x="317" y="0"/>
                </a:cubicBezTo>
                <a:lnTo>
                  <a:pt x="3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93" name="Freeform 96">
            <a:extLst>
              <a:ext uri="{FF2B5EF4-FFF2-40B4-BE49-F238E27FC236}">
                <a16:creationId xmlns:a16="http://schemas.microsoft.com/office/drawing/2014/main" id="{809B9067-95C7-2CFD-5C8F-FB828A8741C0}"/>
              </a:ext>
            </a:extLst>
          </p:cNvPr>
          <p:cNvSpPr>
            <a:spLocks noEditPoints="1"/>
          </p:cNvSpPr>
          <p:nvPr/>
        </p:nvSpPr>
        <p:spPr bwMode="auto">
          <a:xfrm>
            <a:off x="2358443" y="1929892"/>
            <a:ext cx="265176" cy="244983"/>
          </a:xfrm>
          <a:custGeom>
            <a:avLst/>
            <a:gdLst>
              <a:gd name="T0" fmla="*/ 243 w 348"/>
              <a:gd name="T1" fmla="*/ 61 h 322"/>
              <a:gd name="T2" fmla="*/ 209 w 348"/>
              <a:gd name="T3" fmla="*/ 0 h 322"/>
              <a:gd name="T4" fmla="*/ 106 w 348"/>
              <a:gd name="T5" fmla="*/ 34 h 322"/>
              <a:gd name="T6" fmla="*/ 21 w 348"/>
              <a:gd name="T7" fmla="*/ 61 h 322"/>
              <a:gd name="T8" fmla="*/ 0 w 348"/>
              <a:gd name="T9" fmla="*/ 302 h 322"/>
              <a:gd name="T10" fmla="*/ 328 w 348"/>
              <a:gd name="T11" fmla="*/ 322 h 322"/>
              <a:gd name="T12" fmla="*/ 348 w 348"/>
              <a:gd name="T13" fmla="*/ 82 h 322"/>
              <a:gd name="T14" fmla="*/ 140 w 348"/>
              <a:gd name="T15" fmla="*/ 21 h 322"/>
              <a:gd name="T16" fmla="*/ 223 w 348"/>
              <a:gd name="T17" fmla="*/ 34 h 322"/>
              <a:gd name="T18" fmla="*/ 126 w 348"/>
              <a:gd name="T19" fmla="*/ 61 h 322"/>
              <a:gd name="T20" fmla="*/ 140 w 348"/>
              <a:gd name="T21" fmla="*/ 21 h 322"/>
              <a:gd name="T22" fmla="*/ 52 w 348"/>
              <a:gd name="T23" fmla="*/ 82 h 322"/>
              <a:gd name="T24" fmla="*/ 37 w 348"/>
              <a:gd name="T25" fmla="*/ 115 h 322"/>
              <a:gd name="T26" fmla="*/ 21 w 348"/>
              <a:gd name="T27" fmla="*/ 82 h 322"/>
              <a:gd name="T28" fmla="*/ 21 w 348"/>
              <a:gd name="T29" fmla="*/ 302 h 322"/>
              <a:gd name="T30" fmla="*/ 37 w 348"/>
              <a:gd name="T31" fmla="*/ 268 h 322"/>
              <a:gd name="T32" fmla="*/ 52 w 348"/>
              <a:gd name="T33" fmla="*/ 302 h 322"/>
              <a:gd name="T34" fmla="*/ 297 w 348"/>
              <a:gd name="T35" fmla="*/ 302 h 322"/>
              <a:gd name="T36" fmla="*/ 312 w 348"/>
              <a:gd name="T37" fmla="*/ 268 h 322"/>
              <a:gd name="T38" fmla="*/ 328 w 348"/>
              <a:gd name="T39" fmla="*/ 302 h 322"/>
              <a:gd name="T40" fmla="*/ 312 w 348"/>
              <a:gd name="T41" fmla="*/ 247 h 322"/>
              <a:gd name="T42" fmla="*/ 276 w 348"/>
              <a:gd name="T43" fmla="*/ 301 h 322"/>
              <a:gd name="T44" fmla="*/ 73 w 348"/>
              <a:gd name="T45" fmla="*/ 283 h 322"/>
              <a:gd name="T46" fmla="*/ 21 w 348"/>
              <a:gd name="T47" fmla="*/ 247 h 322"/>
              <a:gd name="T48" fmla="*/ 37 w 348"/>
              <a:gd name="T49" fmla="*/ 136 h 322"/>
              <a:gd name="T50" fmla="*/ 73 w 348"/>
              <a:gd name="T51" fmla="*/ 82 h 322"/>
              <a:gd name="T52" fmla="*/ 276 w 348"/>
              <a:gd name="T53" fmla="*/ 100 h 322"/>
              <a:gd name="T54" fmla="*/ 328 w 348"/>
              <a:gd name="T55" fmla="*/ 136 h 322"/>
              <a:gd name="T56" fmla="*/ 328 w 348"/>
              <a:gd name="T57" fmla="*/ 115 h 322"/>
              <a:gd name="T58" fmla="*/ 297 w 348"/>
              <a:gd name="T59" fmla="*/ 100 h 322"/>
              <a:gd name="T60" fmla="*/ 328 w 348"/>
              <a:gd name="T61" fmla="*/ 82 h 322"/>
              <a:gd name="T62" fmla="*/ 249 w 348"/>
              <a:gd name="T63" fmla="*/ 126 h 322"/>
              <a:gd name="T64" fmla="*/ 84 w 348"/>
              <a:gd name="T65" fmla="*/ 137 h 322"/>
              <a:gd name="T66" fmla="*/ 95 w 348"/>
              <a:gd name="T67" fmla="*/ 248 h 322"/>
              <a:gd name="T68" fmla="*/ 260 w 348"/>
              <a:gd name="T69" fmla="*/ 237 h 322"/>
              <a:gd name="T70" fmla="*/ 249 w 348"/>
              <a:gd name="T71" fmla="*/ 126 h 322"/>
              <a:gd name="T72" fmla="*/ 105 w 348"/>
              <a:gd name="T73" fmla="*/ 227 h 322"/>
              <a:gd name="T74" fmla="*/ 239 w 348"/>
              <a:gd name="T75" fmla="*/ 147 h 322"/>
              <a:gd name="T76" fmla="*/ 151 w 348"/>
              <a:gd name="T77" fmla="*/ 182 h 322"/>
              <a:gd name="T78" fmla="*/ 208 w 348"/>
              <a:gd name="T79" fmla="*/ 172 h 322"/>
              <a:gd name="T80" fmla="*/ 151 w 348"/>
              <a:gd name="T81" fmla="*/ 161 h 322"/>
              <a:gd name="T82" fmla="*/ 151 w 348"/>
              <a:gd name="T83" fmla="*/ 182 h 322"/>
              <a:gd name="T84" fmla="*/ 217 w 348"/>
              <a:gd name="T85" fmla="*/ 213 h 322"/>
              <a:gd name="T86" fmla="*/ 217 w 348"/>
              <a:gd name="T87" fmla="*/ 192 h 322"/>
              <a:gd name="T88" fmla="*/ 122 w 348"/>
              <a:gd name="T89" fmla="*/ 202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48" h="322">
                <a:moveTo>
                  <a:pt x="328" y="61"/>
                </a:moveTo>
                <a:cubicBezTo>
                  <a:pt x="243" y="61"/>
                  <a:pt x="243" y="61"/>
                  <a:pt x="243" y="61"/>
                </a:cubicBezTo>
                <a:cubicBezTo>
                  <a:pt x="243" y="34"/>
                  <a:pt x="243" y="34"/>
                  <a:pt x="243" y="34"/>
                </a:cubicBezTo>
                <a:cubicBezTo>
                  <a:pt x="243" y="15"/>
                  <a:pt x="228" y="0"/>
                  <a:pt x="209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21" y="0"/>
                  <a:pt x="106" y="16"/>
                  <a:pt x="106" y="34"/>
                </a:cubicBezTo>
                <a:cubicBezTo>
                  <a:pt x="106" y="61"/>
                  <a:pt x="106" y="61"/>
                  <a:pt x="106" y="61"/>
                </a:cubicBezTo>
                <a:cubicBezTo>
                  <a:pt x="21" y="61"/>
                  <a:pt x="21" y="61"/>
                  <a:pt x="21" y="61"/>
                </a:cubicBezTo>
                <a:cubicBezTo>
                  <a:pt x="10" y="61"/>
                  <a:pt x="0" y="70"/>
                  <a:pt x="0" y="82"/>
                </a:cubicBezTo>
                <a:cubicBezTo>
                  <a:pt x="0" y="302"/>
                  <a:pt x="0" y="302"/>
                  <a:pt x="0" y="302"/>
                </a:cubicBezTo>
                <a:cubicBezTo>
                  <a:pt x="0" y="313"/>
                  <a:pt x="10" y="322"/>
                  <a:pt x="21" y="322"/>
                </a:cubicBezTo>
                <a:cubicBezTo>
                  <a:pt x="328" y="322"/>
                  <a:pt x="328" y="322"/>
                  <a:pt x="328" y="322"/>
                </a:cubicBezTo>
                <a:cubicBezTo>
                  <a:pt x="339" y="322"/>
                  <a:pt x="348" y="313"/>
                  <a:pt x="348" y="302"/>
                </a:cubicBezTo>
                <a:cubicBezTo>
                  <a:pt x="348" y="82"/>
                  <a:pt x="348" y="82"/>
                  <a:pt x="348" y="82"/>
                </a:cubicBezTo>
                <a:cubicBezTo>
                  <a:pt x="348" y="70"/>
                  <a:pt x="339" y="61"/>
                  <a:pt x="328" y="61"/>
                </a:cubicBezTo>
                <a:close/>
                <a:moveTo>
                  <a:pt x="140" y="21"/>
                </a:moveTo>
                <a:cubicBezTo>
                  <a:pt x="209" y="21"/>
                  <a:pt x="209" y="21"/>
                  <a:pt x="209" y="21"/>
                </a:cubicBezTo>
                <a:cubicBezTo>
                  <a:pt x="217" y="21"/>
                  <a:pt x="223" y="27"/>
                  <a:pt x="223" y="34"/>
                </a:cubicBezTo>
                <a:cubicBezTo>
                  <a:pt x="223" y="61"/>
                  <a:pt x="223" y="61"/>
                  <a:pt x="223" y="61"/>
                </a:cubicBezTo>
                <a:cubicBezTo>
                  <a:pt x="126" y="61"/>
                  <a:pt x="126" y="61"/>
                  <a:pt x="126" y="61"/>
                </a:cubicBezTo>
                <a:cubicBezTo>
                  <a:pt x="126" y="34"/>
                  <a:pt x="126" y="34"/>
                  <a:pt x="126" y="34"/>
                </a:cubicBezTo>
                <a:cubicBezTo>
                  <a:pt x="126" y="27"/>
                  <a:pt x="132" y="21"/>
                  <a:pt x="140" y="21"/>
                </a:cubicBezTo>
                <a:close/>
                <a:moveTo>
                  <a:pt x="21" y="82"/>
                </a:moveTo>
                <a:cubicBezTo>
                  <a:pt x="52" y="82"/>
                  <a:pt x="52" y="82"/>
                  <a:pt x="52" y="82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8"/>
                  <a:pt x="45" y="115"/>
                  <a:pt x="37" y="115"/>
                </a:cubicBezTo>
                <a:cubicBezTo>
                  <a:pt x="21" y="115"/>
                  <a:pt x="21" y="115"/>
                  <a:pt x="21" y="115"/>
                </a:cubicBezTo>
                <a:lnTo>
                  <a:pt x="21" y="82"/>
                </a:lnTo>
                <a:close/>
                <a:moveTo>
                  <a:pt x="52" y="302"/>
                </a:moveTo>
                <a:cubicBezTo>
                  <a:pt x="21" y="302"/>
                  <a:pt x="21" y="302"/>
                  <a:pt x="21" y="302"/>
                </a:cubicBezTo>
                <a:cubicBezTo>
                  <a:pt x="21" y="268"/>
                  <a:pt x="21" y="268"/>
                  <a:pt x="21" y="268"/>
                </a:cubicBezTo>
                <a:cubicBezTo>
                  <a:pt x="37" y="268"/>
                  <a:pt x="37" y="268"/>
                  <a:pt x="37" y="268"/>
                </a:cubicBezTo>
                <a:cubicBezTo>
                  <a:pt x="45" y="268"/>
                  <a:pt x="52" y="275"/>
                  <a:pt x="52" y="283"/>
                </a:cubicBezTo>
                <a:lnTo>
                  <a:pt x="52" y="302"/>
                </a:lnTo>
                <a:close/>
                <a:moveTo>
                  <a:pt x="328" y="302"/>
                </a:moveTo>
                <a:cubicBezTo>
                  <a:pt x="297" y="302"/>
                  <a:pt x="297" y="302"/>
                  <a:pt x="297" y="302"/>
                </a:cubicBezTo>
                <a:cubicBezTo>
                  <a:pt x="297" y="283"/>
                  <a:pt x="297" y="283"/>
                  <a:pt x="297" y="283"/>
                </a:cubicBezTo>
                <a:cubicBezTo>
                  <a:pt x="297" y="275"/>
                  <a:pt x="304" y="268"/>
                  <a:pt x="312" y="268"/>
                </a:cubicBezTo>
                <a:cubicBezTo>
                  <a:pt x="328" y="268"/>
                  <a:pt x="328" y="268"/>
                  <a:pt x="328" y="268"/>
                </a:cubicBezTo>
                <a:lnTo>
                  <a:pt x="328" y="302"/>
                </a:lnTo>
                <a:close/>
                <a:moveTo>
                  <a:pt x="328" y="247"/>
                </a:moveTo>
                <a:cubicBezTo>
                  <a:pt x="312" y="247"/>
                  <a:pt x="312" y="247"/>
                  <a:pt x="312" y="247"/>
                </a:cubicBezTo>
                <a:cubicBezTo>
                  <a:pt x="292" y="247"/>
                  <a:pt x="276" y="263"/>
                  <a:pt x="276" y="283"/>
                </a:cubicBezTo>
                <a:cubicBezTo>
                  <a:pt x="276" y="301"/>
                  <a:pt x="276" y="301"/>
                  <a:pt x="276" y="301"/>
                </a:cubicBezTo>
                <a:cubicBezTo>
                  <a:pt x="73" y="301"/>
                  <a:pt x="73" y="301"/>
                  <a:pt x="73" y="301"/>
                </a:cubicBezTo>
                <a:cubicBezTo>
                  <a:pt x="73" y="283"/>
                  <a:pt x="73" y="283"/>
                  <a:pt x="73" y="283"/>
                </a:cubicBezTo>
                <a:cubicBezTo>
                  <a:pt x="73" y="263"/>
                  <a:pt x="57" y="247"/>
                  <a:pt x="37" y="247"/>
                </a:cubicBezTo>
                <a:cubicBezTo>
                  <a:pt x="21" y="247"/>
                  <a:pt x="21" y="247"/>
                  <a:pt x="21" y="247"/>
                </a:cubicBezTo>
                <a:cubicBezTo>
                  <a:pt x="21" y="136"/>
                  <a:pt x="21" y="136"/>
                  <a:pt x="21" y="136"/>
                </a:cubicBezTo>
                <a:cubicBezTo>
                  <a:pt x="37" y="136"/>
                  <a:pt x="37" y="136"/>
                  <a:pt x="37" y="136"/>
                </a:cubicBezTo>
                <a:cubicBezTo>
                  <a:pt x="57" y="136"/>
                  <a:pt x="73" y="120"/>
                  <a:pt x="73" y="100"/>
                </a:cubicBezTo>
                <a:cubicBezTo>
                  <a:pt x="73" y="82"/>
                  <a:pt x="73" y="82"/>
                  <a:pt x="73" y="82"/>
                </a:cubicBezTo>
                <a:cubicBezTo>
                  <a:pt x="276" y="82"/>
                  <a:pt x="276" y="82"/>
                  <a:pt x="276" y="82"/>
                </a:cubicBezTo>
                <a:cubicBezTo>
                  <a:pt x="276" y="100"/>
                  <a:pt x="276" y="100"/>
                  <a:pt x="276" y="100"/>
                </a:cubicBezTo>
                <a:cubicBezTo>
                  <a:pt x="276" y="120"/>
                  <a:pt x="292" y="136"/>
                  <a:pt x="312" y="136"/>
                </a:cubicBezTo>
                <a:cubicBezTo>
                  <a:pt x="328" y="136"/>
                  <a:pt x="328" y="136"/>
                  <a:pt x="328" y="136"/>
                </a:cubicBezTo>
                <a:lnTo>
                  <a:pt x="328" y="247"/>
                </a:lnTo>
                <a:close/>
                <a:moveTo>
                  <a:pt x="328" y="115"/>
                </a:moveTo>
                <a:cubicBezTo>
                  <a:pt x="312" y="115"/>
                  <a:pt x="312" y="115"/>
                  <a:pt x="312" y="115"/>
                </a:cubicBezTo>
                <a:cubicBezTo>
                  <a:pt x="304" y="115"/>
                  <a:pt x="297" y="108"/>
                  <a:pt x="297" y="100"/>
                </a:cubicBezTo>
                <a:cubicBezTo>
                  <a:pt x="297" y="82"/>
                  <a:pt x="297" y="82"/>
                  <a:pt x="297" y="82"/>
                </a:cubicBezTo>
                <a:cubicBezTo>
                  <a:pt x="328" y="82"/>
                  <a:pt x="328" y="82"/>
                  <a:pt x="328" y="82"/>
                </a:cubicBezTo>
                <a:lnTo>
                  <a:pt x="328" y="115"/>
                </a:lnTo>
                <a:close/>
                <a:moveTo>
                  <a:pt x="249" y="126"/>
                </a:moveTo>
                <a:cubicBezTo>
                  <a:pt x="95" y="126"/>
                  <a:pt x="95" y="126"/>
                  <a:pt x="95" y="126"/>
                </a:cubicBezTo>
                <a:cubicBezTo>
                  <a:pt x="89" y="126"/>
                  <a:pt x="84" y="131"/>
                  <a:pt x="84" y="137"/>
                </a:cubicBezTo>
                <a:cubicBezTo>
                  <a:pt x="84" y="237"/>
                  <a:pt x="84" y="237"/>
                  <a:pt x="84" y="237"/>
                </a:cubicBezTo>
                <a:cubicBezTo>
                  <a:pt x="84" y="243"/>
                  <a:pt x="89" y="248"/>
                  <a:pt x="95" y="248"/>
                </a:cubicBezTo>
                <a:cubicBezTo>
                  <a:pt x="249" y="248"/>
                  <a:pt x="249" y="248"/>
                  <a:pt x="249" y="248"/>
                </a:cubicBezTo>
                <a:cubicBezTo>
                  <a:pt x="255" y="248"/>
                  <a:pt x="260" y="243"/>
                  <a:pt x="260" y="237"/>
                </a:cubicBezTo>
                <a:cubicBezTo>
                  <a:pt x="260" y="137"/>
                  <a:pt x="260" y="137"/>
                  <a:pt x="260" y="137"/>
                </a:cubicBezTo>
                <a:cubicBezTo>
                  <a:pt x="260" y="131"/>
                  <a:pt x="255" y="126"/>
                  <a:pt x="249" y="126"/>
                </a:cubicBezTo>
                <a:close/>
                <a:moveTo>
                  <a:pt x="239" y="227"/>
                </a:moveTo>
                <a:cubicBezTo>
                  <a:pt x="105" y="227"/>
                  <a:pt x="105" y="227"/>
                  <a:pt x="105" y="227"/>
                </a:cubicBezTo>
                <a:cubicBezTo>
                  <a:pt x="105" y="147"/>
                  <a:pt x="105" y="147"/>
                  <a:pt x="105" y="147"/>
                </a:cubicBezTo>
                <a:cubicBezTo>
                  <a:pt x="239" y="147"/>
                  <a:pt x="239" y="147"/>
                  <a:pt x="239" y="147"/>
                </a:cubicBezTo>
                <a:lnTo>
                  <a:pt x="239" y="227"/>
                </a:lnTo>
                <a:close/>
                <a:moveTo>
                  <a:pt x="151" y="182"/>
                </a:moveTo>
                <a:cubicBezTo>
                  <a:pt x="198" y="182"/>
                  <a:pt x="198" y="182"/>
                  <a:pt x="198" y="182"/>
                </a:cubicBezTo>
                <a:cubicBezTo>
                  <a:pt x="204" y="182"/>
                  <a:pt x="208" y="178"/>
                  <a:pt x="208" y="172"/>
                </a:cubicBezTo>
                <a:cubicBezTo>
                  <a:pt x="208" y="166"/>
                  <a:pt x="204" y="161"/>
                  <a:pt x="198" y="161"/>
                </a:cubicBezTo>
                <a:cubicBezTo>
                  <a:pt x="151" y="161"/>
                  <a:pt x="151" y="161"/>
                  <a:pt x="151" y="161"/>
                </a:cubicBezTo>
                <a:cubicBezTo>
                  <a:pt x="145" y="161"/>
                  <a:pt x="141" y="166"/>
                  <a:pt x="141" y="172"/>
                </a:cubicBezTo>
                <a:cubicBezTo>
                  <a:pt x="141" y="178"/>
                  <a:pt x="145" y="182"/>
                  <a:pt x="151" y="182"/>
                </a:cubicBezTo>
                <a:close/>
                <a:moveTo>
                  <a:pt x="132" y="213"/>
                </a:moveTo>
                <a:cubicBezTo>
                  <a:pt x="217" y="213"/>
                  <a:pt x="217" y="213"/>
                  <a:pt x="217" y="213"/>
                </a:cubicBezTo>
                <a:cubicBezTo>
                  <a:pt x="222" y="213"/>
                  <a:pt x="227" y="208"/>
                  <a:pt x="227" y="202"/>
                </a:cubicBezTo>
                <a:cubicBezTo>
                  <a:pt x="227" y="196"/>
                  <a:pt x="222" y="192"/>
                  <a:pt x="217" y="192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126" y="192"/>
                  <a:pt x="122" y="196"/>
                  <a:pt x="122" y="202"/>
                </a:cubicBezTo>
                <a:cubicBezTo>
                  <a:pt x="122" y="208"/>
                  <a:pt x="126" y="213"/>
                  <a:pt x="132" y="21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94" name="Freeform 97">
            <a:extLst>
              <a:ext uri="{FF2B5EF4-FFF2-40B4-BE49-F238E27FC236}">
                <a16:creationId xmlns:a16="http://schemas.microsoft.com/office/drawing/2014/main" id="{DA2386BE-67E3-0714-C77D-B99785D20745}"/>
              </a:ext>
            </a:extLst>
          </p:cNvPr>
          <p:cNvSpPr>
            <a:spLocks noEditPoints="1"/>
          </p:cNvSpPr>
          <p:nvPr/>
        </p:nvSpPr>
        <p:spPr bwMode="auto">
          <a:xfrm>
            <a:off x="3498776" y="1919986"/>
            <a:ext cx="217932" cy="264795"/>
          </a:xfrm>
          <a:custGeom>
            <a:avLst/>
            <a:gdLst>
              <a:gd name="T0" fmla="*/ 184 w 286"/>
              <a:gd name="T1" fmla="*/ 31 h 348"/>
              <a:gd name="T2" fmla="*/ 20 w 286"/>
              <a:gd name="T3" fmla="*/ 41 h 348"/>
              <a:gd name="T4" fmla="*/ 30 w 286"/>
              <a:gd name="T5" fmla="*/ 21 h 348"/>
              <a:gd name="T6" fmla="*/ 184 w 286"/>
              <a:gd name="T7" fmla="*/ 61 h 348"/>
              <a:gd name="T8" fmla="*/ 174 w 286"/>
              <a:gd name="T9" fmla="*/ 144 h 348"/>
              <a:gd name="T10" fmla="*/ 163 w 286"/>
              <a:gd name="T11" fmla="*/ 112 h 348"/>
              <a:gd name="T12" fmla="*/ 102 w 286"/>
              <a:gd name="T13" fmla="*/ 112 h 348"/>
              <a:gd name="T14" fmla="*/ 61 w 286"/>
              <a:gd name="T15" fmla="*/ 235 h 348"/>
              <a:gd name="T16" fmla="*/ 61 w 286"/>
              <a:gd name="T17" fmla="*/ 267 h 348"/>
              <a:gd name="T18" fmla="*/ 20 w 286"/>
              <a:gd name="T19" fmla="*/ 61 h 348"/>
              <a:gd name="T20" fmla="*/ 64 w 286"/>
              <a:gd name="T21" fmla="*/ 287 h 348"/>
              <a:gd name="T22" fmla="*/ 30 w 286"/>
              <a:gd name="T23" fmla="*/ 307 h 348"/>
              <a:gd name="T24" fmla="*/ 20 w 286"/>
              <a:gd name="T25" fmla="*/ 287 h 348"/>
              <a:gd name="T26" fmla="*/ 133 w 286"/>
              <a:gd name="T27" fmla="*/ 102 h 348"/>
              <a:gd name="T28" fmla="*/ 143 w 286"/>
              <a:gd name="T29" fmla="*/ 215 h 348"/>
              <a:gd name="T30" fmla="*/ 163 w 286"/>
              <a:gd name="T31" fmla="*/ 215 h 348"/>
              <a:gd name="T32" fmla="*/ 174 w 286"/>
              <a:gd name="T33" fmla="*/ 164 h 348"/>
              <a:gd name="T34" fmla="*/ 184 w 286"/>
              <a:gd name="T35" fmla="*/ 215 h 348"/>
              <a:gd name="T36" fmla="*/ 204 w 286"/>
              <a:gd name="T37" fmla="*/ 215 h 348"/>
              <a:gd name="T38" fmla="*/ 214 w 286"/>
              <a:gd name="T39" fmla="*/ 184 h 348"/>
              <a:gd name="T40" fmla="*/ 225 w 286"/>
              <a:gd name="T41" fmla="*/ 235 h 348"/>
              <a:gd name="T42" fmla="*/ 245 w 286"/>
              <a:gd name="T43" fmla="*/ 235 h 348"/>
              <a:gd name="T44" fmla="*/ 255 w 286"/>
              <a:gd name="T45" fmla="*/ 205 h 348"/>
              <a:gd name="T46" fmla="*/ 266 w 286"/>
              <a:gd name="T47" fmla="*/ 257 h 348"/>
              <a:gd name="T48" fmla="*/ 98 w 286"/>
              <a:gd name="T49" fmla="*/ 328 h 348"/>
              <a:gd name="T50" fmla="*/ 82 w 286"/>
              <a:gd name="T51" fmla="*/ 235 h 348"/>
              <a:gd name="T52" fmla="*/ 102 w 286"/>
              <a:gd name="T53" fmla="*/ 257 h 348"/>
              <a:gd name="T54" fmla="*/ 122 w 286"/>
              <a:gd name="T55" fmla="*/ 257 h 348"/>
              <a:gd name="T56" fmla="*/ 133 w 286"/>
              <a:gd name="T57" fmla="*/ 102 h 348"/>
              <a:gd name="T58" fmla="*/ 0 w 286"/>
              <a:gd name="T59" fmla="*/ 31 h 348"/>
              <a:gd name="T60" fmla="*/ 30 w 286"/>
              <a:gd name="T61" fmla="*/ 328 h 348"/>
              <a:gd name="T62" fmla="*/ 80 w 286"/>
              <a:gd name="T63" fmla="*/ 338 h 348"/>
              <a:gd name="T64" fmla="*/ 92 w 286"/>
              <a:gd name="T65" fmla="*/ 348 h 348"/>
              <a:gd name="T66" fmla="*/ 264 w 286"/>
              <a:gd name="T67" fmla="*/ 343 h 348"/>
              <a:gd name="T68" fmla="*/ 286 w 286"/>
              <a:gd name="T69" fmla="*/ 257 h 348"/>
              <a:gd name="T70" fmla="*/ 255 w 286"/>
              <a:gd name="T71" fmla="*/ 184 h 348"/>
              <a:gd name="T72" fmla="*/ 214 w 286"/>
              <a:gd name="T73" fmla="*/ 164 h 348"/>
              <a:gd name="T74" fmla="*/ 204 w 286"/>
              <a:gd name="T75" fmla="*/ 166 h 348"/>
              <a:gd name="T76" fmla="*/ 174 w 286"/>
              <a:gd name="T77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86" h="348">
                <a:moveTo>
                  <a:pt x="174" y="21"/>
                </a:moveTo>
                <a:cubicBezTo>
                  <a:pt x="179" y="21"/>
                  <a:pt x="184" y="25"/>
                  <a:pt x="184" y="31"/>
                </a:cubicBezTo>
                <a:cubicBezTo>
                  <a:pt x="184" y="41"/>
                  <a:pt x="184" y="41"/>
                  <a:pt x="184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25"/>
                  <a:pt x="25" y="21"/>
                  <a:pt x="30" y="21"/>
                </a:cubicBezTo>
                <a:lnTo>
                  <a:pt x="174" y="21"/>
                </a:lnTo>
                <a:close/>
                <a:moveTo>
                  <a:pt x="184" y="61"/>
                </a:moveTo>
                <a:cubicBezTo>
                  <a:pt x="184" y="145"/>
                  <a:pt x="184" y="145"/>
                  <a:pt x="184" y="145"/>
                </a:cubicBezTo>
                <a:cubicBezTo>
                  <a:pt x="180" y="144"/>
                  <a:pt x="177" y="144"/>
                  <a:pt x="174" y="144"/>
                </a:cubicBezTo>
                <a:cubicBezTo>
                  <a:pt x="170" y="144"/>
                  <a:pt x="167" y="144"/>
                  <a:pt x="163" y="145"/>
                </a:cubicBezTo>
                <a:cubicBezTo>
                  <a:pt x="163" y="112"/>
                  <a:pt x="163" y="112"/>
                  <a:pt x="163" y="112"/>
                </a:cubicBezTo>
                <a:cubicBezTo>
                  <a:pt x="163" y="96"/>
                  <a:pt x="150" y="82"/>
                  <a:pt x="133" y="82"/>
                </a:cubicBezTo>
                <a:cubicBezTo>
                  <a:pt x="116" y="82"/>
                  <a:pt x="102" y="96"/>
                  <a:pt x="102" y="112"/>
                </a:cubicBezTo>
                <a:cubicBezTo>
                  <a:pt x="102" y="185"/>
                  <a:pt x="102" y="185"/>
                  <a:pt x="102" y="185"/>
                </a:cubicBezTo>
                <a:cubicBezTo>
                  <a:pt x="78" y="190"/>
                  <a:pt x="61" y="211"/>
                  <a:pt x="61" y="235"/>
                </a:cubicBezTo>
                <a:cubicBezTo>
                  <a:pt x="61" y="257"/>
                  <a:pt x="61" y="257"/>
                  <a:pt x="61" y="257"/>
                </a:cubicBezTo>
                <a:cubicBezTo>
                  <a:pt x="61" y="260"/>
                  <a:pt x="61" y="263"/>
                  <a:pt x="61" y="267"/>
                </a:cubicBezTo>
                <a:cubicBezTo>
                  <a:pt x="20" y="267"/>
                  <a:pt x="20" y="267"/>
                  <a:pt x="20" y="267"/>
                </a:cubicBezTo>
                <a:cubicBezTo>
                  <a:pt x="20" y="61"/>
                  <a:pt x="20" y="61"/>
                  <a:pt x="20" y="61"/>
                </a:cubicBezTo>
                <a:cubicBezTo>
                  <a:pt x="184" y="61"/>
                  <a:pt x="184" y="61"/>
                  <a:pt x="184" y="61"/>
                </a:cubicBezTo>
                <a:close/>
                <a:moveTo>
                  <a:pt x="64" y="287"/>
                </a:moveTo>
                <a:cubicBezTo>
                  <a:pt x="65" y="294"/>
                  <a:pt x="66" y="301"/>
                  <a:pt x="68" y="307"/>
                </a:cubicBezTo>
                <a:cubicBezTo>
                  <a:pt x="30" y="307"/>
                  <a:pt x="30" y="307"/>
                  <a:pt x="30" y="307"/>
                </a:cubicBezTo>
                <a:cubicBezTo>
                  <a:pt x="25" y="307"/>
                  <a:pt x="20" y="303"/>
                  <a:pt x="20" y="297"/>
                </a:cubicBezTo>
                <a:cubicBezTo>
                  <a:pt x="20" y="287"/>
                  <a:pt x="20" y="287"/>
                  <a:pt x="20" y="287"/>
                </a:cubicBezTo>
                <a:cubicBezTo>
                  <a:pt x="64" y="287"/>
                  <a:pt x="64" y="287"/>
                  <a:pt x="64" y="287"/>
                </a:cubicBezTo>
                <a:close/>
                <a:moveTo>
                  <a:pt x="133" y="102"/>
                </a:moveTo>
                <a:cubicBezTo>
                  <a:pt x="138" y="102"/>
                  <a:pt x="143" y="107"/>
                  <a:pt x="143" y="112"/>
                </a:cubicBezTo>
                <a:cubicBezTo>
                  <a:pt x="143" y="215"/>
                  <a:pt x="143" y="215"/>
                  <a:pt x="143" y="215"/>
                </a:cubicBezTo>
                <a:cubicBezTo>
                  <a:pt x="143" y="221"/>
                  <a:pt x="147" y="225"/>
                  <a:pt x="153" y="225"/>
                </a:cubicBezTo>
                <a:cubicBezTo>
                  <a:pt x="159" y="225"/>
                  <a:pt x="163" y="221"/>
                  <a:pt x="163" y="215"/>
                </a:cubicBezTo>
                <a:cubicBezTo>
                  <a:pt x="163" y="174"/>
                  <a:pt x="163" y="174"/>
                  <a:pt x="163" y="174"/>
                </a:cubicBezTo>
                <a:cubicBezTo>
                  <a:pt x="163" y="169"/>
                  <a:pt x="168" y="164"/>
                  <a:pt x="174" y="164"/>
                </a:cubicBezTo>
                <a:cubicBezTo>
                  <a:pt x="179" y="164"/>
                  <a:pt x="184" y="169"/>
                  <a:pt x="184" y="174"/>
                </a:cubicBezTo>
                <a:cubicBezTo>
                  <a:pt x="184" y="215"/>
                  <a:pt x="184" y="215"/>
                  <a:pt x="184" y="215"/>
                </a:cubicBezTo>
                <a:cubicBezTo>
                  <a:pt x="184" y="221"/>
                  <a:pt x="188" y="225"/>
                  <a:pt x="194" y="225"/>
                </a:cubicBezTo>
                <a:cubicBezTo>
                  <a:pt x="200" y="225"/>
                  <a:pt x="204" y="221"/>
                  <a:pt x="204" y="215"/>
                </a:cubicBezTo>
                <a:cubicBezTo>
                  <a:pt x="204" y="195"/>
                  <a:pt x="204" y="195"/>
                  <a:pt x="204" y="195"/>
                </a:cubicBezTo>
                <a:cubicBezTo>
                  <a:pt x="204" y="189"/>
                  <a:pt x="209" y="184"/>
                  <a:pt x="214" y="184"/>
                </a:cubicBezTo>
                <a:cubicBezTo>
                  <a:pt x="220" y="184"/>
                  <a:pt x="225" y="189"/>
                  <a:pt x="225" y="195"/>
                </a:cubicBezTo>
                <a:cubicBezTo>
                  <a:pt x="225" y="235"/>
                  <a:pt x="225" y="235"/>
                  <a:pt x="225" y="235"/>
                </a:cubicBezTo>
                <a:cubicBezTo>
                  <a:pt x="225" y="241"/>
                  <a:pt x="229" y="246"/>
                  <a:pt x="235" y="246"/>
                </a:cubicBezTo>
                <a:cubicBezTo>
                  <a:pt x="241" y="246"/>
                  <a:pt x="245" y="241"/>
                  <a:pt x="245" y="235"/>
                </a:cubicBezTo>
                <a:cubicBezTo>
                  <a:pt x="245" y="215"/>
                  <a:pt x="245" y="215"/>
                  <a:pt x="245" y="215"/>
                </a:cubicBezTo>
                <a:cubicBezTo>
                  <a:pt x="245" y="209"/>
                  <a:pt x="250" y="205"/>
                  <a:pt x="255" y="205"/>
                </a:cubicBezTo>
                <a:cubicBezTo>
                  <a:pt x="261" y="205"/>
                  <a:pt x="266" y="209"/>
                  <a:pt x="266" y="215"/>
                </a:cubicBezTo>
                <a:cubicBezTo>
                  <a:pt x="266" y="257"/>
                  <a:pt x="266" y="257"/>
                  <a:pt x="266" y="257"/>
                </a:cubicBezTo>
                <a:cubicBezTo>
                  <a:pt x="266" y="281"/>
                  <a:pt x="260" y="306"/>
                  <a:pt x="249" y="328"/>
                </a:cubicBezTo>
                <a:cubicBezTo>
                  <a:pt x="98" y="328"/>
                  <a:pt x="98" y="328"/>
                  <a:pt x="98" y="328"/>
                </a:cubicBezTo>
                <a:cubicBezTo>
                  <a:pt x="87" y="306"/>
                  <a:pt x="82" y="281"/>
                  <a:pt x="82" y="257"/>
                </a:cubicBezTo>
                <a:cubicBezTo>
                  <a:pt x="82" y="235"/>
                  <a:pt x="82" y="235"/>
                  <a:pt x="82" y="235"/>
                </a:cubicBezTo>
                <a:cubicBezTo>
                  <a:pt x="82" y="222"/>
                  <a:pt x="90" y="211"/>
                  <a:pt x="102" y="207"/>
                </a:cubicBezTo>
                <a:cubicBezTo>
                  <a:pt x="102" y="257"/>
                  <a:pt x="102" y="257"/>
                  <a:pt x="102" y="257"/>
                </a:cubicBezTo>
                <a:cubicBezTo>
                  <a:pt x="102" y="262"/>
                  <a:pt x="107" y="267"/>
                  <a:pt x="112" y="267"/>
                </a:cubicBezTo>
                <a:cubicBezTo>
                  <a:pt x="118" y="267"/>
                  <a:pt x="122" y="262"/>
                  <a:pt x="122" y="257"/>
                </a:cubicBezTo>
                <a:cubicBezTo>
                  <a:pt x="122" y="112"/>
                  <a:pt x="122" y="112"/>
                  <a:pt x="122" y="112"/>
                </a:cubicBezTo>
                <a:cubicBezTo>
                  <a:pt x="122" y="107"/>
                  <a:pt x="127" y="102"/>
                  <a:pt x="133" y="102"/>
                </a:cubicBezTo>
                <a:close/>
                <a:moveTo>
                  <a:pt x="30" y="0"/>
                </a:moveTo>
                <a:cubicBezTo>
                  <a:pt x="14" y="0"/>
                  <a:pt x="0" y="14"/>
                  <a:pt x="0" y="31"/>
                </a:cubicBezTo>
                <a:cubicBezTo>
                  <a:pt x="0" y="297"/>
                  <a:pt x="0" y="297"/>
                  <a:pt x="0" y="297"/>
                </a:cubicBezTo>
                <a:cubicBezTo>
                  <a:pt x="0" y="314"/>
                  <a:pt x="14" y="328"/>
                  <a:pt x="30" y="328"/>
                </a:cubicBezTo>
                <a:cubicBezTo>
                  <a:pt x="76" y="328"/>
                  <a:pt x="76" y="328"/>
                  <a:pt x="76" y="328"/>
                </a:cubicBezTo>
                <a:cubicBezTo>
                  <a:pt x="77" y="331"/>
                  <a:pt x="79" y="335"/>
                  <a:pt x="80" y="338"/>
                </a:cubicBezTo>
                <a:cubicBezTo>
                  <a:pt x="83" y="343"/>
                  <a:pt x="83" y="343"/>
                  <a:pt x="83" y="343"/>
                </a:cubicBezTo>
                <a:cubicBezTo>
                  <a:pt x="84" y="346"/>
                  <a:pt x="88" y="348"/>
                  <a:pt x="92" y="348"/>
                </a:cubicBezTo>
                <a:cubicBezTo>
                  <a:pt x="255" y="348"/>
                  <a:pt x="255" y="348"/>
                  <a:pt x="255" y="348"/>
                </a:cubicBezTo>
                <a:cubicBezTo>
                  <a:pt x="259" y="348"/>
                  <a:pt x="263" y="346"/>
                  <a:pt x="264" y="343"/>
                </a:cubicBezTo>
                <a:cubicBezTo>
                  <a:pt x="267" y="338"/>
                  <a:pt x="267" y="338"/>
                  <a:pt x="267" y="338"/>
                </a:cubicBezTo>
                <a:cubicBezTo>
                  <a:pt x="279" y="313"/>
                  <a:pt x="286" y="285"/>
                  <a:pt x="286" y="257"/>
                </a:cubicBezTo>
                <a:cubicBezTo>
                  <a:pt x="286" y="215"/>
                  <a:pt x="286" y="215"/>
                  <a:pt x="286" y="215"/>
                </a:cubicBezTo>
                <a:cubicBezTo>
                  <a:pt x="286" y="197"/>
                  <a:pt x="272" y="184"/>
                  <a:pt x="255" y="184"/>
                </a:cubicBezTo>
                <a:cubicBezTo>
                  <a:pt x="252" y="184"/>
                  <a:pt x="248" y="185"/>
                  <a:pt x="244" y="187"/>
                </a:cubicBezTo>
                <a:cubicBezTo>
                  <a:pt x="240" y="173"/>
                  <a:pt x="228" y="164"/>
                  <a:pt x="214" y="164"/>
                </a:cubicBezTo>
                <a:cubicBezTo>
                  <a:pt x="214" y="164"/>
                  <a:pt x="214" y="164"/>
                  <a:pt x="214" y="164"/>
                </a:cubicBezTo>
                <a:cubicBezTo>
                  <a:pt x="211" y="164"/>
                  <a:pt x="207" y="165"/>
                  <a:pt x="204" y="166"/>
                </a:cubicBezTo>
                <a:cubicBezTo>
                  <a:pt x="204" y="31"/>
                  <a:pt x="204" y="31"/>
                  <a:pt x="204" y="31"/>
                </a:cubicBezTo>
                <a:cubicBezTo>
                  <a:pt x="204" y="14"/>
                  <a:pt x="190" y="0"/>
                  <a:pt x="174" y="0"/>
                </a:cubicBezTo>
                <a:lnTo>
                  <a:pt x="3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95" name="Freeform 98">
            <a:extLst>
              <a:ext uri="{FF2B5EF4-FFF2-40B4-BE49-F238E27FC236}">
                <a16:creationId xmlns:a16="http://schemas.microsoft.com/office/drawing/2014/main" id="{A8CF59E8-4A4C-8568-AA8D-E1E5A6754B10}"/>
              </a:ext>
            </a:extLst>
          </p:cNvPr>
          <p:cNvSpPr>
            <a:spLocks noEditPoints="1"/>
          </p:cNvSpPr>
          <p:nvPr/>
        </p:nvSpPr>
        <p:spPr bwMode="auto">
          <a:xfrm>
            <a:off x="4591103" y="1929130"/>
            <a:ext cx="265176" cy="247269"/>
          </a:xfrm>
          <a:custGeom>
            <a:avLst/>
            <a:gdLst>
              <a:gd name="T0" fmla="*/ 318 w 348"/>
              <a:gd name="T1" fmla="*/ 20 h 325"/>
              <a:gd name="T2" fmla="*/ 328 w 348"/>
              <a:gd name="T3" fmla="*/ 30 h 325"/>
              <a:gd name="T4" fmla="*/ 328 w 348"/>
              <a:gd name="T5" fmla="*/ 203 h 325"/>
              <a:gd name="T6" fmla="*/ 21 w 348"/>
              <a:gd name="T7" fmla="*/ 203 h 325"/>
              <a:gd name="T8" fmla="*/ 21 w 348"/>
              <a:gd name="T9" fmla="*/ 30 h 325"/>
              <a:gd name="T10" fmla="*/ 31 w 348"/>
              <a:gd name="T11" fmla="*/ 20 h 325"/>
              <a:gd name="T12" fmla="*/ 318 w 348"/>
              <a:gd name="T13" fmla="*/ 20 h 325"/>
              <a:gd name="T14" fmla="*/ 328 w 348"/>
              <a:gd name="T15" fmla="*/ 223 h 325"/>
              <a:gd name="T16" fmla="*/ 328 w 348"/>
              <a:gd name="T17" fmla="*/ 233 h 325"/>
              <a:gd name="T18" fmla="*/ 318 w 348"/>
              <a:gd name="T19" fmla="*/ 244 h 325"/>
              <a:gd name="T20" fmla="*/ 31 w 348"/>
              <a:gd name="T21" fmla="*/ 244 h 325"/>
              <a:gd name="T22" fmla="*/ 21 w 348"/>
              <a:gd name="T23" fmla="*/ 233 h 325"/>
              <a:gd name="T24" fmla="*/ 21 w 348"/>
              <a:gd name="T25" fmla="*/ 223 h 325"/>
              <a:gd name="T26" fmla="*/ 328 w 348"/>
              <a:gd name="T27" fmla="*/ 223 h 325"/>
              <a:gd name="T28" fmla="*/ 208 w 348"/>
              <a:gd name="T29" fmla="*/ 264 h 325"/>
              <a:gd name="T30" fmla="*/ 221 w 348"/>
              <a:gd name="T31" fmla="*/ 304 h 325"/>
              <a:gd name="T32" fmla="*/ 127 w 348"/>
              <a:gd name="T33" fmla="*/ 304 h 325"/>
              <a:gd name="T34" fmla="*/ 141 w 348"/>
              <a:gd name="T35" fmla="*/ 264 h 325"/>
              <a:gd name="T36" fmla="*/ 208 w 348"/>
              <a:gd name="T37" fmla="*/ 264 h 325"/>
              <a:gd name="T38" fmla="*/ 31 w 348"/>
              <a:gd name="T39" fmla="*/ 0 h 325"/>
              <a:gd name="T40" fmla="*/ 0 w 348"/>
              <a:gd name="T41" fmla="*/ 30 h 325"/>
              <a:gd name="T42" fmla="*/ 0 w 348"/>
              <a:gd name="T43" fmla="*/ 233 h 325"/>
              <a:gd name="T44" fmla="*/ 31 w 348"/>
              <a:gd name="T45" fmla="*/ 264 h 325"/>
              <a:gd name="T46" fmla="*/ 120 w 348"/>
              <a:gd name="T47" fmla="*/ 264 h 325"/>
              <a:gd name="T48" fmla="*/ 106 w 348"/>
              <a:gd name="T49" fmla="*/ 304 h 325"/>
              <a:gd name="T50" fmla="*/ 72 w 348"/>
              <a:gd name="T51" fmla="*/ 304 h 325"/>
              <a:gd name="T52" fmla="*/ 62 w 348"/>
              <a:gd name="T53" fmla="*/ 315 h 325"/>
              <a:gd name="T54" fmla="*/ 72 w 348"/>
              <a:gd name="T55" fmla="*/ 325 h 325"/>
              <a:gd name="T56" fmla="*/ 276 w 348"/>
              <a:gd name="T57" fmla="*/ 325 h 325"/>
              <a:gd name="T58" fmla="*/ 287 w 348"/>
              <a:gd name="T59" fmla="*/ 315 h 325"/>
              <a:gd name="T60" fmla="*/ 276 w 348"/>
              <a:gd name="T61" fmla="*/ 304 h 325"/>
              <a:gd name="T62" fmla="*/ 243 w 348"/>
              <a:gd name="T63" fmla="*/ 304 h 325"/>
              <a:gd name="T64" fmla="*/ 229 w 348"/>
              <a:gd name="T65" fmla="*/ 264 h 325"/>
              <a:gd name="T66" fmla="*/ 318 w 348"/>
              <a:gd name="T67" fmla="*/ 264 h 325"/>
              <a:gd name="T68" fmla="*/ 348 w 348"/>
              <a:gd name="T69" fmla="*/ 233 h 325"/>
              <a:gd name="T70" fmla="*/ 348 w 348"/>
              <a:gd name="T71" fmla="*/ 30 h 325"/>
              <a:gd name="T72" fmla="*/ 318 w 348"/>
              <a:gd name="T73" fmla="*/ 0 h 325"/>
              <a:gd name="T74" fmla="*/ 31 w 348"/>
              <a:gd name="T75" fmla="*/ 0 h 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8" h="325">
                <a:moveTo>
                  <a:pt x="318" y="20"/>
                </a:moveTo>
                <a:cubicBezTo>
                  <a:pt x="323" y="20"/>
                  <a:pt x="328" y="25"/>
                  <a:pt x="328" y="30"/>
                </a:cubicBezTo>
                <a:cubicBezTo>
                  <a:pt x="328" y="203"/>
                  <a:pt x="328" y="203"/>
                  <a:pt x="328" y="203"/>
                </a:cubicBezTo>
                <a:cubicBezTo>
                  <a:pt x="21" y="203"/>
                  <a:pt x="21" y="203"/>
                  <a:pt x="21" y="203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25"/>
                  <a:pt x="25" y="20"/>
                  <a:pt x="31" y="20"/>
                </a:cubicBezTo>
                <a:lnTo>
                  <a:pt x="318" y="20"/>
                </a:lnTo>
                <a:close/>
                <a:moveTo>
                  <a:pt x="328" y="223"/>
                </a:moveTo>
                <a:cubicBezTo>
                  <a:pt x="328" y="233"/>
                  <a:pt x="328" y="233"/>
                  <a:pt x="328" y="233"/>
                </a:cubicBezTo>
                <a:cubicBezTo>
                  <a:pt x="328" y="239"/>
                  <a:pt x="323" y="244"/>
                  <a:pt x="318" y="244"/>
                </a:cubicBezTo>
                <a:cubicBezTo>
                  <a:pt x="31" y="244"/>
                  <a:pt x="31" y="244"/>
                  <a:pt x="31" y="244"/>
                </a:cubicBezTo>
                <a:cubicBezTo>
                  <a:pt x="25" y="244"/>
                  <a:pt x="21" y="239"/>
                  <a:pt x="21" y="233"/>
                </a:cubicBezTo>
                <a:cubicBezTo>
                  <a:pt x="21" y="223"/>
                  <a:pt x="21" y="223"/>
                  <a:pt x="21" y="223"/>
                </a:cubicBezTo>
                <a:cubicBezTo>
                  <a:pt x="328" y="223"/>
                  <a:pt x="328" y="223"/>
                  <a:pt x="328" y="223"/>
                </a:cubicBezTo>
                <a:close/>
                <a:moveTo>
                  <a:pt x="208" y="264"/>
                </a:moveTo>
                <a:cubicBezTo>
                  <a:pt x="221" y="304"/>
                  <a:pt x="221" y="304"/>
                  <a:pt x="221" y="304"/>
                </a:cubicBezTo>
                <a:cubicBezTo>
                  <a:pt x="127" y="304"/>
                  <a:pt x="127" y="304"/>
                  <a:pt x="127" y="304"/>
                </a:cubicBezTo>
                <a:cubicBezTo>
                  <a:pt x="141" y="264"/>
                  <a:pt x="141" y="264"/>
                  <a:pt x="141" y="264"/>
                </a:cubicBezTo>
                <a:cubicBezTo>
                  <a:pt x="208" y="264"/>
                  <a:pt x="208" y="264"/>
                  <a:pt x="208" y="264"/>
                </a:cubicBezTo>
                <a:close/>
                <a:moveTo>
                  <a:pt x="31" y="0"/>
                </a:moveTo>
                <a:cubicBezTo>
                  <a:pt x="14" y="0"/>
                  <a:pt x="0" y="13"/>
                  <a:pt x="0" y="30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50"/>
                  <a:pt x="14" y="264"/>
                  <a:pt x="31" y="264"/>
                </a:cubicBezTo>
                <a:cubicBezTo>
                  <a:pt x="120" y="264"/>
                  <a:pt x="120" y="264"/>
                  <a:pt x="120" y="264"/>
                </a:cubicBezTo>
                <a:cubicBezTo>
                  <a:pt x="106" y="304"/>
                  <a:pt x="106" y="304"/>
                  <a:pt x="106" y="304"/>
                </a:cubicBezTo>
                <a:cubicBezTo>
                  <a:pt x="72" y="304"/>
                  <a:pt x="72" y="304"/>
                  <a:pt x="72" y="304"/>
                </a:cubicBezTo>
                <a:cubicBezTo>
                  <a:pt x="67" y="304"/>
                  <a:pt x="62" y="309"/>
                  <a:pt x="62" y="315"/>
                </a:cubicBezTo>
                <a:cubicBezTo>
                  <a:pt x="62" y="320"/>
                  <a:pt x="67" y="325"/>
                  <a:pt x="72" y="325"/>
                </a:cubicBezTo>
                <a:cubicBezTo>
                  <a:pt x="276" y="325"/>
                  <a:pt x="276" y="325"/>
                  <a:pt x="276" y="325"/>
                </a:cubicBezTo>
                <a:cubicBezTo>
                  <a:pt x="282" y="325"/>
                  <a:pt x="287" y="320"/>
                  <a:pt x="287" y="315"/>
                </a:cubicBezTo>
                <a:cubicBezTo>
                  <a:pt x="287" y="309"/>
                  <a:pt x="282" y="304"/>
                  <a:pt x="276" y="304"/>
                </a:cubicBezTo>
                <a:cubicBezTo>
                  <a:pt x="243" y="304"/>
                  <a:pt x="243" y="304"/>
                  <a:pt x="243" y="304"/>
                </a:cubicBezTo>
                <a:cubicBezTo>
                  <a:pt x="229" y="264"/>
                  <a:pt x="229" y="264"/>
                  <a:pt x="229" y="264"/>
                </a:cubicBezTo>
                <a:cubicBezTo>
                  <a:pt x="318" y="264"/>
                  <a:pt x="318" y="264"/>
                  <a:pt x="318" y="264"/>
                </a:cubicBezTo>
                <a:cubicBezTo>
                  <a:pt x="335" y="264"/>
                  <a:pt x="348" y="250"/>
                  <a:pt x="348" y="233"/>
                </a:cubicBezTo>
                <a:cubicBezTo>
                  <a:pt x="348" y="30"/>
                  <a:pt x="348" y="30"/>
                  <a:pt x="348" y="30"/>
                </a:cubicBezTo>
                <a:cubicBezTo>
                  <a:pt x="348" y="13"/>
                  <a:pt x="335" y="0"/>
                  <a:pt x="318" y="0"/>
                </a:cubicBezTo>
                <a:lnTo>
                  <a:pt x="31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96" name="Freeform 99">
            <a:extLst>
              <a:ext uri="{FF2B5EF4-FFF2-40B4-BE49-F238E27FC236}">
                <a16:creationId xmlns:a16="http://schemas.microsoft.com/office/drawing/2014/main" id="{59D161B6-10ED-E0E0-A103-5F65D2BB5EBF}"/>
              </a:ext>
            </a:extLst>
          </p:cNvPr>
          <p:cNvSpPr>
            <a:spLocks noEditPoints="1"/>
          </p:cNvSpPr>
          <p:nvPr/>
        </p:nvSpPr>
        <p:spPr bwMode="auto">
          <a:xfrm>
            <a:off x="10689700" y="1919986"/>
            <a:ext cx="265176" cy="264795"/>
          </a:xfrm>
          <a:custGeom>
            <a:avLst/>
            <a:gdLst>
              <a:gd name="T0" fmla="*/ 153 w 348"/>
              <a:gd name="T1" fmla="*/ 203 h 348"/>
              <a:gd name="T2" fmla="*/ 208 w 348"/>
              <a:gd name="T3" fmla="*/ 163 h 348"/>
              <a:gd name="T4" fmla="*/ 141 w 348"/>
              <a:gd name="T5" fmla="*/ 163 h 348"/>
              <a:gd name="T6" fmla="*/ 327 w 348"/>
              <a:gd name="T7" fmla="*/ 183 h 348"/>
              <a:gd name="T8" fmla="*/ 316 w 348"/>
              <a:gd name="T9" fmla="*/ 182 h 348"/>
              <a:gd name="T10" fmla="*/ 267 w 348"/>
              <a:gd name="T11" fmla="*/ 137 h 348"/>
              <a:gd name="T12" fmla="*/ 293 w 348"/>
              <a:gd name="T13" fmla="*/ 77 h 348"/>
              <a:gd name="T14" fmla="*/ 297 w 348"/>
              <a:gd name="T15" fmla="*/ 51 h 348"/>
              <a:gd name="T16" fmla="*/ 230 w 348"/>
              <a:gd name="T17" fmla="*/ 31 h 348"/>
              <a:gd name="T18" fmla="*/ 180 w 348"/>
              <a:gd name="T19" fmla="*/ 74 h 348"/>
              <a:gd name="T20" fmla="*/ 168 w 348"/>
              <a:gd name="T21" fmla="*/ 74 h 348"/>
              <a:gd name="T22" fmla="*/ 119 w 348"/>
              <a:gd name="T23" fmla="*/ 31 h 348"/>
              <a:gd name="T24" fmla="*/ 51 w 348"/>
              <a:gd name="T25" fmla="*/ 51 h 348"/>
              <a:gd name="T26" fmla="*/ 56 w 348"/>
              <a:gd name="T27" fmla="*/ 77 h 348"/>
              <a:gd name="T28" fmla="*/ 81 w 348"/>
              <a:gd name="T29" fmla="*/ 137 h 348"/>
              <a:gd name="T30" fmla="*/ 32 w 348"/>
              <a:gd name="T31" fmla="*/ 182 h 348"/>
              <a:gd name="T32" fmla="*/ 21 w 348"/>
              <a:gd name="T33" fmla="*/ 183 h 348"/>
              <a:gd name="T34" fmla="*/ 0 w 348"/>
              <a:gd name="T35" fmla="*/ 174 h 348"/>
              <a:gd name="T36" fmla="*/ 45 w 348"/>
              <a:gd name="T37" fmla="*/ 257 h 348"/>
              <a:gd name="T38" fmla="*/ 111 w 348"/>
              <a:gd name="T39" fmla="*/ 251 h 348"/>
              <a:gd name="T40" fmla="*/ 138 w 348"/>
              <a:gd name="T41" fmla="*/ 312 h 348"/>
              <a:gd name="T42" fmla="*/ 118 w 348"/>
              <a:gd name="T43" fmla="*/ 339 h 348"/>
              <a:gd name="T44" fmla="*/ 230 w 348"/>
              <a:gd name="T45" fmla="*/ 339 h 348"/>
              <a:gd name="T46" fmla="*/ 210 w 348"/>
              <a:gd name="T47" fmla="*/ 312 h 348"/>
              <a:gd name="T48" fmla="*/ 237 w 348"/>
              <a:gd name="T49" fmla="*/ 251 h 348"/>
              <a:gd name="T50" fmla="*/ 303 w 348"/>
              <a:gd name="T51" fmla="*/ 257 h 348"/>
              <a:gd name="T52" fmla="*/ 348 w 348"/>
              <a:gd name="T53" fmla="*/ 174 h 348"/>
              <a:gd name="T54" fmla="*/ 229 w 348"/>
              <a:gd name="T55" fmla="*/ 162 h 348"/>
              <a:gd name="T56" fmla="*/ 202 w 348"/>
              <a:gd name="T57" fmla="*/ 223 h 348"/>
              <a:gd name="T58" fmla="*/ 136 w 348"/>
              <a:gd name="T59" fmla="*/ 216 h 348"/>
              <a:gd name="T60" fmla="*/ 123 w 348"/>
              <a:gd name="T61" fmla="*/ 151 h 348"/>
              <a:gd name="T62" fmla="*/ 174 w 348"/>
              <a:gd name="T63" fmla="*/ 116 h 348"/>
              <a:gd name="T64" fmla="*/ 226 w 348"/>
              <a:gd name="T65" fmla="*/ 151 h 348"/>
              <a:gd name="T66" fmla="*/ 288 w 348"/>
              <a:gd name="T67" fmla="*/ 137 h 348"/>
              <a:gd name="T68" fmla="*/ 346 w 348"/>
              <a:gd name="T69" fmla="*/ 149 h 348"/>
              <a:gd name="T70" fmla="*/ 301 w 348"/>
              <a:gd name="T71" fmla="*/ 96 h 348"/>
              <a:gd name="T72" fmla="*/ 244 w 348"/>
              <a:gd name="T73" fmla="*/ 272 h 348"/>
              <a:gd name="T74" fmla="*/ 250 w 348"/>
              <a:gd name="T75" fmla="*/ 330 h 348"/>
              <a:gd name="T76" fmla="*/ 297 w 348"/>
              <a:gd name="T77" fmla="*/ 296 h 348"/>
              <a:gd name="T78" fmla="*/ 244 w 348"/>
              <a:gd name="T79" fmla="*/ 272 h 348"/>
              <a:gd name="T80" fmla="*/ 49 w 348"/>
              <a:gd name="T81" fmla="*/ 296 h 348"/>
              <a:gd name="T82" fmla="*/ 96 w 348"/>
              <a:gd name="T83" fmla="*/ 330 h 348"/>
              <a:gd name="T84" fmla="*/ 102 w 348"/>
              <a:gd name="T85" fmla="*/ 272 h 348"/>
              <a:gd name="T86" fmla="*/ 60 w 348"/>
              <a:gd name="T87" fmla="*/ 136 h 348"/>
              <a:gd name="T88" fmla="*/ 21 w 348"/>
              <a:gd name="T89" fmla="*/ 92 h 348"/>
              <a:gd name="T90" fmla="*/ 26 w 348"/>
              <a:gd name="T91" fmla="*/ 162 h 348"/>
              <a:gd name="T92" fmla="*/ 208 w 348"/>
              <a:gd name="T93" fmla="*/ 29 h 348"/>
              <a:gd name="T94" fmla="*/ 173 w 348"/>
              <a:gd name="T95" fmla="*/ 0 h 348"/>
              <a:gd name="T96" fmla="*/ 138 w 348"/>
              <a:gd name="T97" fmla="*/ 29 h 348"/>
              <a:gd name="T98" fmla="*/ 208 w 348"/>
              <a:gd name="T99" fmla="*/ 2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48" h="348">
                <a:moveTo>
                  <a:pt x="141" y="163"/>
                </a:moveTo>
                <a:cubicBezTo>
                  <a:pt x="153" y="203"/>
                  <a:pt x="153" y="203"/>
                  <a:pt x="153" y="203"/>
                </a:cubicBezTo>
                <a:cubicBezTo>
                  <a:pt x="195" y="203"/>
                  <a:pt x="195" y="203"/>
                  <a:pt x="195" y="203"/>
                </a:cubicBezTo>
                <a:cubicBezTo>
                  <a:pt x="208" y="163"/>
                  <a:pt x="208" y="163"/>
                  <a:pt x="208" y="163"/>
                </a:cubicBezTo>
                <a:cubicBezTo>
                  <a:pt x="174" y="139"/>
                  <a:pt x="174" y="139"/>
                  <a:pt x="174" y="139"/>
                </a:cubicBezTo>
                <a:lnTo>
                  <a:pt x="141" y="163"/>
                </a:lnTo>
                <a:close/>
                <a:moveTo>
                  <a:pt x="348" y="171"/>
                </a:moveTo>
                <a:cubicBezTo>
                  <a:pt x="327" y="183"/>
                  <a:pt x="327" y="183"/>
                  <a:pt x="327" y="183"/>
                </a:cubicBezTo>
                <a:cubicBezTo>
                  <a:pt x="325" y="183"/>
                  <a:pt x="324" y="184"/>
                  <a:pt x="322" y="184"/>
                </a:cubicBezTo>
                <a:cubicBezTo>
                  <a:pt x="320" y="184"/>
                  <a:pt x="318" y="183"/>
                  <a:pt x="316" y="182"/>
                </a:cubicBezTo>
                <a:cubicBezTo>
                  <a:pt x="270" y="149"/>
                  <a:pt x="270" y="149"/>
                  <a:pt x="270" y="149"/>
                </a:cubicBezTo>
                <a:cubicBezTo>
                  <a:pt x="267" y="146"/>
                  <a:pt x="265" y="142"/>
                  <a:pt x="267" y="137"/>
                </a:cubicBezTo>
                <a:cubicBezTo>
                  <a:pt x="284" y="84"/>
                  <a:pt x="284" y="84"/>
                  <a:pt x="284" y="84"/>
                </a:cubicBezTo>
                <a:cubicBezTo>
                  <a:pt x="285" y="80"/>
                  <a:pt x="289" y="77"/>
                  <a:pt x="293" y="77"/>
                </a:cubicBezTo>
                <a:cubicBezTo>
                  <a:pt x="316" y="73"/>
                  <a:pt x="316" y="73"/>
                  <a:pt x="316" y="73"/>
                </a:cubicBezTo>
                <a:cubicBezTo>
                  <a:pt x="311" y="65"/>
                  <a:pt x="304" y="58"/>
                  <a:pt x="297" y="51"/>
                </a:cubicBezTo>
                <a:cubicBezTo>
                  <a:pt x="277" y="30"/>
                  <a:pt x="252" y="16"/>
                  <a:pt x="225" y="7"/>
                </a:cubicBezTo>
                <a:cubicBezTo>
                  <a:pt x="230" y="31"/>
                  <a:pt x="230" y="31"/>
                  <a:pt x="230" y="31"/>
                </a:cubicBezTo>
                <a:cubicBezTo>
                  <a:pt x="230" y="35"/>
                  <a:pt x="229" y="39"/>
                  <a:pt x="226" y="41"/>
                </a:cubicBezTo>
                <a:cubicBezTo>
                  <a:pt x="180" y="74"/>
                  <a:pt x="180" y="74"/>
                  <a:pt x="180" y="74"/>
                </a:cubicBezTo>
                <a:cubicBezTo>
                  <a:pt x="178" y="76"/>
                  <a:pt x="176" y="76"/>
                  <a:pt x="174" y="76"/>
                </a:cubicBezTo>
                <a:cubicBezTo>
                  <a:pt x="172" y="76"/>
                  <a:pt x="170" y="76"/>
                  <a:pt x="168" y="74"/>
                </a:cubicBezTo>
                <a:cubicBezTo>
                  <a:pt x="123" y="41"/>
                  <a:pt x="123" y="41"/>
                  <a:pt x="123" y="41"/>
                </a:cubicBezTo>
                <a:cubicBezTo>
                  <a:pt x="119" y="39"/>
                  <a:pt x="118" y="35"/>
                  <a:pt x="119" y="31"/>
                </a:cubicBezTo>
                <a:cubicBezTo>
                  <a:pt x="123" y="7"/>
                  <a:pt x="123" y="7"/>
                  <a:pt x="123" y="7"/>
                </a:cubicBezTo>
                <a:cubicBezTo>
                  <a:pt x="96" y="16"/>
                  <a:pt x="71" y="30"/>
                  <a:pt x="51" y="51"/>
                </a:cubicBezTo>
                <a:cubicBezTo>
                  <a:pt x="44" y="58"/>
                  <a:pt x="38" y="65"/>
                  <a:pt x="32" y="73"/>
                </a:cubicBezTo>
                <a:cubicBezTo>
                  <a:pt x="56" y="77"/>
                  <a:pt x="56" y="77"/>
                  <a:pt x="56" y="77"/>
                </a:cubicBezTo>
                <a:cubicBezTo>
                  <a:pt x="60" y="77"/>
                  <a:pt x="63" y="80"/>
                  <a:pt x="64" y="84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83" y="142"/>
                  <a:pt x="81" y="146"/>
                  <a:pt x="78" y="149"/>
                </a:cubicBezTo>
                <a:cubicBezTo>
                  <a:pt x="32" y="182"/>
                  <a:pt x="32" y="182"/>
                  <a:pt x="32" y="182"/>
                </a:cubicBezTo>
                <a:cubicBezTo>
                  <a:pt x="30" y="183"/>
                  <a:pt x="28" y="184"/>
                  <a:pt x="26" y="184"/>
                </a:cubicBezTo>
                <a:cubicBezTo>
                  <a:pt x="25" y="184"/>
                  <a:pt x="23" y="184"/>
                  <a:pt x="21" y="183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4"/>
                  <a:pt x="0" y="174"/>
                  <a:pt x="0" y="174"/>
                </a:cubicBezTo>
                <a:cubicBezTo>
                  <a:pt x="0" y="212"/>
                  <a:pt x="12" y="248"/>
                  <a:pt x="35" y="279"/>
                </a:cubicBezTo>
                <a:cubicBezTo>
                  <a:pt x="45" y="257"/>
                  <a:pt x="45" y="257"/>
                  <a:pt x="45" y="257"/>
                </a:cubicBezTo>
                <a:cubicBezTo>
                  <a:pt x="47" y="253"/>
                  <a:pt x="51" y="251"/>
                  <a:pt x="55" y="251"/>
                </a:cubicBezTo>
                <a:cubicBezTo>
                  <a:pt x="111" y="251"/>
                  <a:pt x="111" y="251"/>
                  <a:pt x="111" y="251"/>
                </a:cubicBezTo>
                <a:cubicBezTo>
                  <a:pt x="115" y="251"/>
                  <a:pt x="119" y="254"/>
                  <a:pt x="121" y="258"/>
                </a:cubicBezTo>
                <a:cubicBezTo>
                  <a:pt x="138" y="312"/>
                  <a:pt x="138" y="312"/>
                  <a:pt x="138" y="312"/>
                </a:cubicBezTo>
                <a:cubicBezTo>
                  <a:pt x="139" y="315"/>
                  <a:pt x="138" y="320"/>
                  <a:pt x="135" y="322"/>
                </a:cubicBezTo>
                <a:cubicBezTo>
                  <a:pt x="118" y="339"/>
                  <a:pt x="118" y="339"/>
                  <a:pt x="118" y="339"/>
                </a:cubicBezTo>
                <a:cubicBezTo>
                  <a:pt x="136" y="345"/>
                  <a:pt x="155" y="348"/>
                  <a:pt x="174" y="348"/>
                </a:cubicBezTo>
                <a:cubicBezTo>
                  <a:pt x="193" y="348"/>
                  <a:pt x="212" y="345"/>
                  <a:pt x="230" y="339"/>
                </a:cubicBezTo>
                <a:cubicBezTo>
                  <a:pt x="213" y="322"/>
                  <a:pt x="213" y="322"/>
                  <a:pt x="213" y="322"/>
                </a:cubicBezTo>
                <a:cubicBezTo>
                  <a:pt x="210" y="320"/>
                  <a:pt x="209" y="315"/>
                  <a:pt x="210" y="312"/>
                </a:cubicBezTo>
                <a:cubicBezTo>
                  <a:pt x="228" y="258"/>
                  <a:pt x="228" y="258"/>
                  <a:pt x="228" y="258"/>
                </a:cubicBezTo>
                <a:cubicBezTo>
                  <a:pt x="229" y="254"/>
                  <a:pt x="233" y="251"/>
                  <a:pt x="237" y="251"/>
                </a:cubicBezTo>
                <a:cubicBezTo>
                  <a:pt x="294" y="251"/>
                  <a:pt x="294" y="251"/>
                  <a:pt x="294" y="251"/>
                </a:cubicBezTo>
                <a:cubicBezTo>
                  <a:pt x="298" y="251"/>
                  <a:pt x="301" y="253"/>
                  <a:pt x="303" y="257"/>
                </a:cubicBezTo>
                <a:cubicBezTo>
                  <a:pt x="313" y="279"/>
                  <a:pt x="313" y="279"/>
                  <a:pt x="313" y="279"/>
                </a:cubicBezTo>
                <a:cubicBezTo>
                  <a:pt x="336" y="248"/>
                  <a:pt x="348" y="212"/>
                  <a:pt x="348" y="174"/>
                </a:cubicBezTo>
                <a:cubicBezTo>
                  <a:pt x="348" y="173"/>
                  <a:pt x="348" y="172"/>
                  <a:pt x="348" y="171"/>
                </a:cubicBezTo>
                <a:close/>
                <a:moveTo>
                  <a:pt x="229" y="162"/>
                </a:moveTo>
                <a:cubicBezTo>
                  <a:pt x="212" y="216"/>
                  <a:pt x="212" y="216"/>
                  <a:pt x="212" y="216"/>
                </a:cubicBezTo>
                <a:cubicBezTo>
                  <a:pt x="211" y="220"/>
                  <a:pt x="207" y="223"/>
                  <a:pt x="202" y="223"/>
                </a:cubicBezTo>
                <a:cubicBezTo>
                  <a:pt x="146" y="223"/>
                  <a:pt x="146" y="223"/>
                  <a:pt x="146" y="223"/>
                </a:cubicBezTo>
                <a:cubicBezTo>
                  <a:pt x="142" y="223"/>
                  <a:pt x="138" y="220"/>
                  <a:pt x="136" y="216"/>
                </a:cubicBezTo>
                <a:cubicBezTo>
                  <a:pt x="119" y="162"/>
                  <a:pt x="119" y="162"/>
                  <a:pt x="119" y="162"/>
                </a:cubicBezTo>
                <a:cubicBezTo>
                  <a:pt x="118" y="158"/>
                  <a:pt x="119" y="153"/>
                  <a:pt x="123" y="151"/>
                </a:cubicBezTo>
                <a:cubicBezTo>
                  <a:pt x="168" y="118"/>
                  <a:pt x="168" y="118"/>
                  <a:pt x="168" y="118"/>
                </a:cubicBezTo>
                <a:cubicBezTo>
                  <a:pt x="170" y="116"/>
                  <a:pt x="172" y="116"/>
                  <a:pt x="174" y="116"/>
                </a:cubicBezTo>
                <a:cubicBezTo>
                  <a:pt x="176" y="116"/>
                  <a:pt x="178" y="116"/>
                  <a:pt x="180" y="118"/>
                </a:cubicBezTo>
                <a:cubicBezTo>
                  <a:pt x="226" y="151"/>
                  <a:pt x="226" y="151"/>
                  <a:pt x="226" y="151"/>
                </a:cubicBezTo>
                <a:cubicBezTo>
                  <a:pt x="229" y="153"/>
                  <a:pt x="231" y="158"/>
                  <a:pt x="229" y="162"/>
                </a:cubicBezTo>
                <a:close/>
                <a:moveTo>
                  <a:pt x="288" y="137"/>
                </a:moveTo>
                <a:cubicBezTo>
                  <a:pt x="322" y="162"/>
                  <a:pt x="322" y="162"/>
                  <a:pt x="322" y="162"/>
                </a:cubicBezTo>
                <a:cubicBezTo>
                  <a:pt x="346" y="149"/>
                  <a:pt x="346" y="149"/>
                  <a:pt x="346" y="149"/>
                </a:cubicBezTo>
                <a:cubicBezTo>
                  <a:pt x="343" y="129"/>
                  <a:pt x="337" y="110"/>
                  <a:pt x="328" y="92"/>
                </a:cubicBezTo>
                <a:cubicBezTo>
                  <a:pt x="301" y="96"/>
                  <a:pt x="301" y="96"/>
                  <a:pt x="301" y="96"/>
                </a:cubicBezTo>
                <a:lnTo>
                  <a:pt x="288" y="137"/>
                </a:lnTo>
                <a:close/>
                <a:moveTo>
                  <a:pt x="244" y="272"/>
                </a:moveTo>
                <a:cubicBezTo>
                  <a:pt x="231" y="312"/>
                  <a:pt x="231" y="312"/>
                  <a:pt x="231" y="312"/>
                </a:cubicBezTo>
                <a:cubicBezTo>
                  <a:pt x="250" y="330"/>
                  <a:pt x="250" y="330"/>
                  <a:pt x="250" y="330"/>
                </a:cubicBezTo>
                <a:cubicBezTo>
                  <a:pt x="267" y="322"/>
                  <a:pt x="282" y="311"/>
                  <a:pt x="296" y="297"/>
                </a:cubicBezTo>
                <a:cubicBezTo>
                  <a:pt x="296" y="297"/>
                  <a:pt x="297" y="296"/>
                  <a:pt x="297" y="296"/>
                </a:cubicBezTo>
                <a:cubicBezTo>
                  <a:pt x="286" y="272"/>
                  <a:pt x="286" y="272"/>
                  <a:pt x="286" y="272"/>
                </a:cubicBezTo>
                <a:lnTo>
                  <a:pt x="244" y="272"/>
                </a:lnTo>
                <a:close/>
                <a:moveTo>
                  <a:pt x="60" y="272"/>
                </a:moveTo>
                <a:cubicBezTo>
                  <a:pt x="49" y="296"/>
                  <a:pt x="49" y="296"/>
                  <a:pt x="49" y="296"/>
                </a:cubicBezTo>
                <a:cubicBezTo>
                  <a:pt x="49" y="296"/>
                  <a:pt x="50" y="297"/>
                  <a:pt x="50" y="297"/>
                </a:cubicBezTo>
                <a:cubicBezTo>
                  <a:pt x="64" y="311"/>
                  <a:pt x="79" y="322"/>
                  <a:pt x="96" y="330"/>
                </a:cubicBezTo>
                <a:cubicBezTo>
                  <a:pt x="115" y="312"/>
                  <a:pt x="115" y="312"/>
                  <a:pt x="115" y="312"/>
                </a:cubicBezTo>
                <a:cubicBezTo>
                  <a:pt x="102" y="272"/>
                  <a:pt x="102" y="272"/>
                  <a:pt x="102" y="272"/>
                </a:cubicBezTo>
                <a:lnTo>
                  <a:pt x="60" y="272"/>
                </a:lnTo>
                <a:close/>
                <a:moveTo>
                  <a:pt x="60" y="136"/>
                </a:moveTo>
                <a:cubicBezTo>
                  <a:pt x="47" y="96"/>
                  <a:pt x="47" y="96"/>
                  <a:pt x="47" y="96"/>
                </a:cubicBezTo>
                <a:cubicBezTo>
                  <a:pt x="21" y="92"/>
                  <a:pt x="21" y="92"/>
                  <a:pt x="21" y="92"/>
                </a:cubicBezTo>
                <a:cubicBezTo>
                  <a:pt x="11" y="110"/>
                  <a:pt x="5" y="129"/>
                  <a:pt x="2" y="149"/>
                </a:cubicBezTo>
                <a:cubicBezTo>
                  <a:pt x="26" y="162"/>
                  <a:pt x="26" y="162"/>
                  <a:pt x="26" y="162"/>
                </a:cubicBezTo>
                <a:lnTo>
                  <a:pt x="60" y="136"/>
                </a:lnTo>
                <a:close/>
                <a:moveTo>
                  <a:pt x="208" y="29"/>
                </a:moveTo>
                <a:cubicBezTo>
                  <a:pt x="203" y="3"/>
                  <a:pt x="203" y="3"/>
                  <a:pt x="203" y="3"/>
                </a:cubicBezTo>
                <a:cubicBezTo>
                  <a:pt x="193" y="1"/>
                  <a:pt x="183" y="0"/>
                  <a:pt x="173" y="0"/>
                </a:cubicBezTo>
                <a:cubicBezTo>
                  <a:pt x="163" y="0"/>
                  <a:pt x="153" y="1"/>
                  <a:pt x="143" y="3"/>
                </a:cubicBezTo>
                <a:cubicBezTo>
                  <a:pt x="138" y="29"/>
                  <a:pt x="138" y="29"/>
                  <a:pt x="138" y="29"/>
                </a:cubicBezTo>
                <a:cubicBezTo>
                  <a:pt x="173" y="53"/>
                  <a:pt x="173" y="53"/>
                  <a:pt x="173" y="53"/>
                </a:cubicBezTo>
                <a:lnTo>
                  <a:pt x="208" y="2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97" name="Freeform 100">
            <a:extLst>
              <a:ext uri="{FF2B5EF4-FFF2-40B4-BE49-F238E27FC236}">
                <a16:creationId xmlns:a16="http://schemas.microsoft.com/office/drawing/2014/main" id="{12621BAC-E0B9-159F-F0B7-3E0EF1A90943}"/>
              </a:ext>
            </a:extLst>
          </p:cNvPr>
          <p:cNvSpPr>
            <a:spLocks noEditPoints="1"/>
          </p:cNvSpPr>
          <p:nvPr/>
        </p:nvSpPr>
        <p:spPr bwMode="auto">
          <a:xfrm>
            <a:off x="11248246" y="1919986"/>
            <a:ext cx="264795" cy="264795"/>
          </a:xfrm>
          <a:custGeom>
            <a:avLst/>
            <a:gdLst>
              <a:gd name="T0" fmla="*/ 143 w 348"/>
              <a:gd name="T1" fmla="*/ 31 h 348"/>
              <a:gd name="T2" fmla="*/ 132 w 348"/>
              <a:gd name="T3" fmla="*/ 0 h 348"/>
              <a:gd name="T4" fmla="*/ 122 w 348"/>
              <a:gd name="T5" fmla="*/ 31 h 348"/>
              <a:gd name="T6" fmla="*/ 215 w 348"/>
              <a:gd name="T7" fmla="*/ 42 h 348"/>
              <a:gd name="T8" fmla="*/ 226 w 348"/>
              <a:gd name="T9" fmla="*/ 11 h 348"/>
              <a:gd name="T10" fmla="*/ 205 w 348"/>
              <a:gd name="T11" fmla="*/ 11 h 348"/>
              <a:gd name="T12" fmla="*/ 215 w 348"/>
              <a:gd name="T13" fmla="*/ 42 h 348"/>
              <a:gd name="T14" fmla="*/ 286 w 348"/>
              <a:gd name="T15" fmla="*/ 50 h 348"/>
              <a:gd name="T16" fmla="*/ 277 w 348"/>
              <a:gd name="T17" fmla="*/ 21 h 348"/>
              <a:gd name="T18" fmla="*/ 267 w 348"/>
              <a:gd name="T19" fmla="*/ 50 h 348"/>
              <a:gd name="T20" fmla="*/ 73 w 348"/>
              <a:gd name="T21" fmla="*/ 60 h 348"/>
              <a:gd name="T22" fmla="*/ 83 w 348"/>
              <a:gd name="T23" fmla="*/ 31 h 348"/>
              <a:gd name="T24" fmla="*/ 62 w 348"/>
              <a:gd name="T25" fmla="*/ 31 h 348"/>
              <a:gd name="T26" fmla="*/ 73 w 348"/>
              <a:gd name="T27" fmla="*/ 60 h 348"/>
              <a:gd name="T28" fmla="*/ 254 w 348"/>
              <a:gd name="T29" fmla="*/ 109 h 348"/>
              <a:gd name="T30" fmla="*/ 245 w 348"/>
              <a:gd name="T31" fmla="*/ 123 h 348"/>
              <a:gd name="T32" fmla="*/ 184 w 348"/>
              <a:gd name="T33" fmla="*/ 63 h 348"/>
              <a:gd name="T34" fmla="*/ 174 w 348"/>
              <a:gd name="T35" fmla="*/ 42 h 348"/>
              <a:gd name="T36" fmla="*/ 164 w 348"/>
              <a:gd name="T37" fmla="*/ 63 h 348"/>
              <a:gd name="T38" fmla="*/ 103 w 348"/>
              <a:gd name="T39" fmla="*/ 123 h 348"/>
              <a:gd name="T40" fmla="*/ 94 w 348"/>
              <a:gd name="T41" fmla="*/ 109 h 348"/>
              <a:gd name="T42" fmla="*/ 0 w 348"/>
              <a:gd name="T43" fmla="*/ 194 h 348"/>
              <a:gd name="T44" fmla="*/ 10 w 348"/>
              <a:gd name="T45" fmla="*/ 215 h 348"/>
              <a:gd name="T46" fmla="*/ 51 w 348"/>
              <a:gd name="T47" fmla="*/ 184 h 348"/>
              <a:gd name="T48" fmla="*/ 92 w 348"/>
              <a:gd name="T49" fmla="*/ 215 h 348"/>
              <a:gd name="T50" fmla="*/ 133 w 348"/>
              <a:gd name="T51" fmla="*/ 184 h 348"/>
              <a:gd name="T52" fmla="*/ 164 w 348"/>
              <a:gd name="T53" fmla="*/ 308 h 348"/>
              <a:gd name="T54" fmla="*/ 123 w 348"/>
              <a:gd name="T55" fmla="*/ 308 h 348"/>
              <a:gd name="T56" fmla="*/ 113 w 348"/>
              <a:gd name="T57" fmla="*/ 287 h 348"/>
              <a:gd name="T58" fmla="*/ 103 w 348"/>
              <a:gd name="T59" fmla="*/ 308 h 348"/>
              <a:gd name="T60" fmla="*/ 184 w 348"/>
              <a:gd name="T61" fmla="*/ 308 h 348"/>
              <a:gd name="T62" fmla="*/ 215 w 348"/>
              <a:gd name="T63" fmla="*/ 184 h 348"/>
              <a:gd name="T64" fmla="*/ 255 w 348"/>
              <a:gd name="T65" fmla="*/ 215 h 348"/>
              <a:gd name="T66" fmla="*/ 297 w 348"/>
              <a:gd name="T67" fmla="*/ 184 h 348"/>
              <a:gd name="T68" fmla="*/ 338 w 348"/>
              <a:gd name="T69" fmla="*/ 215 h 348"/>
              <a:gd name="T70" fmla="*/ 348 w 348"/>
              <a:gd name="T71" fmla="*/ 19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48" h="348">
                <a:moveTo>
                  <a:pt x="132" y="42"/>
                </a:moveTo>
                <a:cubicBezTo>
                  <a:pt x="138" y="42"/>
                  <a:pt x="143" y="37"/>
                  <a:pt x="143" y="31"/>
                </a:cubicBezTo>
                <a:cubicBezTo>
                  <a:pt x="143" y="11"/>
                  <a:pt x="143" y="11"/>
                  <a:pt x="143" y="11"/>
                </a:cubicBezTo>
                <a:cubicBezTo>
                  <a:pt x="143" y="5"/>
                  <a:pt x="138" y="0"/>
                  <a:pt x="132" y="0"/>
                </a:cubicBezTo>
                <a:cubicBezTo>
                  <a:pt x="127" y="0"/>
                  <a:pt x="122" y="5"/>
                  <a:pt x="122" y="11"/>
                </a:cubicBezTo>
                <a:cubicBezTo>
                  <a:pt x="122" y="31"/>
                  <a:pt x="122" y="31"/>
                  <a:pt x="122" y="31"/>
                </a:cubicBezTo>
                <a:cubicBezTo>
                  <a:pt x="122" y="37"/>
                  <a:pt x="127" y="42"/>
                  <a:pt x="132" y="42"/>
                </a:cubicBezTo>
                <a:close/>
                <a:moveTo>
                  <a:pt x="215" y="42"/>
                </a:moveTo>
                <a:cubicBezTo>
                  <a:pt x="221" y="42"/>
                  <a:pt x="226" y="37"/>
                  <a:pt x="226" y="31"/>
                </a:cubicBezTo>
                <a:cubicBezTo>
                  <a:pt x="226" y="11"/>
                  <a:pt x="226" y="11"/>
                  <a:pt x="226" y="11"/>
                </a:cubicBezTo>
                <a:cubicBezTo>
                  <a:pt x="226" y="5"/>
                  <a:pt x="221" y="0"/>
                  <a:pt x="215" y="0"/>
                </a:cubicBezTo>
                <a:cubicBezTo>
                  <a:pt x="210" y="0"/>
                  <a:pt x="205" y="5"/>
                  <a:pt x="205" y="11"/>
                </a:cubicBezTo>
                <a:cubicBezTo>
                  <a:pt x="205" y="31"/>
                  <a:pt x="205" y="31"/>
                  <a:pt x="205" y="31"/>
                </a:cubicBezTo>
                <a:cubicBezTo>
                  <a:pt x="205" y="37"/>
                  <a:pt x="210" y="42"/>
                  <a:pt x="215" y="42"/>
                </a:cubicBezTo>
                <a:close/>
                <a:moveTo>
                  <a:pt x="277" y="60"/>
                </a:moveTo>
                <a:cubicBezTo>
                  <a:pt x="282" y="60"/>
                  <a:pt x="286" y="56"/>
                  <a:pt x="286" y="50"/>
                </a:cubicBezTo>
                <a:cubicBezTo>
                  <a:pt x="286" y="31"/>
                  <a:pt x="286" y="31"/>
                  <a:pt x="286" y="31"/>
                </a:cubicBezTo>
                <a:cubicBezTo>
                  <a:pt x="286" y="25"/>
                  <a:pt x="282" y="21"/>
                  <a:pt x="277" y="21"/>
                </a:cubicBezTo>
                <a:cubicBezTo>
                  <a:pt x="271" y="21"/>
                  <a:pt x="267" y="25"/>
                  <a:pt x="267" y="31"/>
                </a:cubicBezTo>
                <a:cubicBezTo>
                  <a:pt x="267" y="50"/>
                  <a:pt x="267" y="50"/>
                  <a:pt x="267" y="50"/>
                </a:cubicBezTo>
                <a:cubicBezTo>
                  <a:pt x="267" y="56"/>
                  <a:pt x="271" y="60"/>
                  <a:pt x="277" y="60"/>
                </a:cubicBezTo>
                <a:close/>
                <a:moveTo>
                  <a:pt x="73" y="60"/>
                </a:moveTo>
                <a:cubicBezTo>
                  <a:pt x="78" y="60"/>
                  <a:pt x="83" y="56"/>
                  <a:pt x="83" y="50"/>
                </a:cubicBezTo>
                <a:cubicBezTo>
                  <a:pt x="83" y="31"/>
                  <a:pt x="83" y="31"/>
                  <a:pt x="83" y="31"/>
                </a:cubicBezTo>
                <a:cubicBezTo>
                  <a:pt x="83" y="25"/>
                  <a:pt x="78" y="21"/>
                  <a:pt x="73" y="21"/>
                </a:cubicBezTo>
                <a:cubicBezTo>
                  <a:pt x="67" y="21"/>
                  <a:pt x="62" y="25"/>
                  <a:pt x="62" y="31"/>
                </a:cubicBezTo>
                <a:cubicBezTo>
                  <a:pt x="62" y="50"/>
                  <a:pt x="62" y="50"/>
                  <a:pt x="62" y="50"/>
                </a:cubicBezTo>
                <a:cubicBezTo>
                  <a:pt x="62" y="56"/>
                  <a:pt x="67" y="60"/>
                  <a:pt x="73" y="60"/>
                </a:cubicBezTo>
                <a:close/>
                <a:moveTo>
                  <a:pt x="230" y="69"/>
                </a:moveTo>
                <a:cubicBezTo>
                  <a:pt x="240" y="80"/>
                  <a:pt x="248" y="94"/>
                  <a:pt x="254" y="109"/>
                </a:cubicBezTo>
                <a:cubicBezTo>
                  <a:pt x="256" y="115"/>
                  <a:pt x="254" y="120"/>
                  <a:pt x="248" y="122"/>
                </a:cubicBezTo>
                <a:cubicBezTo>
                  <a:pt x="247" y="123"/>
                  <a:pt x="246" y="123"/>
                  <a:pt x="245" y="123"/>
                </a:cubicBezTo>
                <a:cubicBezTo>
                  <a:pt x="240" y="123"/>
                  <a:pt x="237" y="121"/>
                  <a:pt x="235" y="117"/>
                </a:cubicBezTo>
                <a:cubicBezTo>
                  <a:pt x="224" y="88"/>
                  <a:pt x="205" y="68"/>
                  <a:pt x="184" y="63"/>
                </a:cubicBezTo>
                <a:cubicBezTo>
                  <a:pt x="184" y="52"/>
                  <a:pt x="184" y="52"/>
                  <a:pt x="184" y="52"/>
                </a:cubicBezTo>
                <a:cubicBezTo>
                  <a:pt x="184" y="46"/>
                  <a:pt x="180" y="42"/>
                  <a:pt x="174" y="42"/>
                </a:cubicBezTo>
                <a:cubicBezTo>
                  <a:pt x="168" y="42"/>
                  <a:pt x="164" y="46"/>
                  <a:pt x="164" y="52"/>
                </a:cubicBezTo>
                <a:cubicBezTo>
                  <a:pt x="164" y="63"/>
                  <a:pt x="164" y="63"/>
                  <a:pt x="164" y="63"/>
                </a:cubicBezTo>
                <a:cubicBezTo>
                  <a:pt x="143" y="68"/>
                  <a:pt x="124" y="88"/>
                  <a:pt x="113" y="117"/>
                </a:cubicBezTo>
                <a:cubicBezTo>
                  <a:pt x="111" y="121"/>
                  <a:pt x="107" y="123"/>
                  <a:pt x="103" y="123"/>
                </a:cubicBezTo>
                <a:cubicBezTo>
                  <a:pt x="102" y="123"/>
                  <a:pt x="101" y="123"/>
                  <a:pt x="100" y="122"/>
                </a:cubicBezTo>
                <a:cubicBezTo>
                  <a:pt x="94" y="120"/>
                  <a:pt x="92" y="115"/>
                  <a:pt x="94" y="109"/>
                </a:cubicBezTo>
                <a:cubicBezTo>
                  <a:pt x="100" y="94"/>
                  <a:pt x="108" y="80"/>
                  <a:pt x="118" y="69"/>
                </a:cubicBezTo>
                <a:cubicBezTo>
                  <a:pt x="50" y="87"/>
                  <a:pt x="0" y="136"/>
                  <a:pt x="0" y="19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0"/>
                  <a:pt x="5" y="215"/>
                  <a:pt x="10" y="215"/>
                </a:cubicBezTo>
                <a:cubicBezTo>
                  <a:pt x="16" y="215"/>
                  <a:pt x="20" y="210"/>
                  <a:pt x="20" y="204"/>
                </a:cubicBezTo>
                <a:cubicBezTo>
                  <a:pt x="20" y="193"/>
                  <a:pt x="34" y="184"/>
                  <a:pt x="51" y="184"/>
                </a:cubicBezTo>
                <a:cubicBezTo>
                  <a:pt x="67" y="184"/>
                  <a:pt x="82" y="193"/>
                  <a:pt x="82" y="204"/>
                </a:cubicBezTo>
                <a:cubicBezTo>
                  <a:pt x="82" y="210"/>
                  <a:pt x="87" y="215"/>
                  <a:pt x="92" y="215"/>
                </a:cubicBezTo>
                <a:cubicBezTo>
                  <a:pt x="98" y="215"/>
                  <a:pt x="103" y="210"/>
                  <a:pt x="103" y="204"/>
                </a:cubicBezTo>
                <a:cubicBezTo>
                  <a:pt x="103" y="193"/>
                  <a:pt x="117" y="184"/>
                  <a:pt x="133" y="184"/>
                </a:cubicBezTo>
                <a:cubicBezTo>
                  <a:pt x="150" y="184"/>
                  <a:pt x="164" y="193"/>
                  <a:pt x="164" y="204"/>
                </a:cubicBezTo>
                <a:cubicBezTo>
                  <a:pt x="164" y="308"/>
                  <a:pt x="164" y="308"/>
                  <a:pt x="164" y="308"/>
                </a:cubicBezTo>
                <a:cubicBezTo>
                  <a:pt x="164" y="319"/>
                  <a:pt x="155" y="328"/>
                  <a:pt x="143" y="328"/>
                </a:cubicBezTo>
                <a:cubicBezTo>
                  <a:pt x="132" y="328"/>
                  <a:pt x="123" y="319"/>
                  <a:pt x="123" y="308"/>
                </a:cubicBezTo>
                <a:cubicBezTo>
                  <a:pt x="123" y="297"/>
                  <a:pt x="123" y="297"/>
                  <a:pt x="123" y="297"/>
                </a:cubicBezTo>
                <a:cubicBezTo>
                  <a:pt x="123" y="292"/>
                  <a:pt x="118" y="287"/>
                  <a:pt x="113" y="287"/>
                </a:cubicBezTo>
                <a:cubicBezTo>
                  <a:pt x="107" y="287"/>
                  <a:pt x="103" y="292"/>
                  <a:pt x="103" y="297"/>
                </a:cubicBezTo>
                <a:cubicBezTo>
                  <a:pt x="103" y="308"/>
                  <a:pt x="103" y="308"/>
                  <a:pt x="103" y="308"/>
                </a:cubicBezTo>
                <a:cubicBezTo>
                  <a:pt x="103" y="330"/>
                  <a:pt x="121" y="348"/>
                  <a:pt x="143" y="348"/>
                </a:cubicBezTo>
                <a:cubicBezTo>
                  <a:pt x="166" y="348"/>
                  <a:pt x="184" y="330"/>
                  <a:pt x="184" y="308"/>
                </a:cubicBezTo>
                <a:cubicBezTo>
                  <a:pt x="184" y="204"/>
                  <a:pt x="184" y="204"/>
                  <a:pt x="184" y="204"/>
                </a:cubicBezTo>
                <a:cubicBezTo>
                  <a:pt x="184" y="193"/>
                  <a:pt x="198" y="184"/>
                  <a:pt x="215" y="184"/>
                </a:cubicBezTo>
                <a:cubicBezTo>
                  <a:pt x="231" y="184"/>
                  <a:pt x="245" y="193"/>
                  <a:pt x="245" y="204"/>
                </a:cubicBezTo>
                <a:cubicBezTo>
                  <a:pt x="245" y="210"/>
                  <a:pt x="250" y="215"/>
                  <a:pt x="255" y="215"/>
                </a:cubicBezTo>
                <a:cubicBezTo>
                  <a:pt x="261" y="215"/>
                  <a:pt x="266" y="210"/>
                  <a:pt x="266" y="204"/>
                </a:cubicBezTo>
                <a:cubicBezTo>
                  <a:pt x="266" y="193"/>
                  <a:pt x="280" y="184"/>
                  <a:pt x="297" y="184"/>
                </a:cubicBezTo>
                <a:cubicBezTo>
                  <a:pt x="313" y="184"/>
                  <a:pt x="327" y="193"/>
                  <a:pt x="327" y="204"/>
                </a:cubicBezTo>
                <a:cubicBezTo>
                  <a:pt x="327" y="210"/>
                  <a:pt x="332" y="215"/>
                  <a:pt x="338" y="215"/>
                </a:cubicBezTo>
                <a:cubicBezTo>
                  <a:pt x="343" y="215"/>
                  <a:pt x="348" y="210"/>
                  <a:pt x="348" y="204"/>
                </a:cubicBezTo>
                <a:cubicBezTo>
                  <a:pt x="348" y="194"/>
                  <a:pt x="348" y="194"/>
                  <a:pt x="348" y="194"/>
                </a:cubicBezTo>
                <a:cubicBezTo>
                  <a:pt x="348" y="136"/>
                  <a:pt x="298" y="87"/>
                  <a:pt x="230" y="6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98" name="Freeform 101">
            <a:extLst>
              <a:ext uri="{FF2B5EF4-FFF2-40B4-BE49-F238E27FC236}">
                <a16:creationId xmlns:a16="http://schemas.microsoft.com/office/drawing/2014/main" id="{12C55B9D-3A94-8E7C-8B78-3F1F5A58252B}"/>
              </a:ext>
            </a:extLst>
          </p:cNvPr>
          <p:cNvSpPr>
            <a:spLocks noEditPoints="1"/>
          </p:cNvSpPr>
          <p:nvPr/>
        </p:nvSpPr>
        <p:spPr bwMode="auto">
          <a:xfrm>
            <a:off x="6224380" y="1979041"/>
            <a:ext cx="265176" cy="147066"/>
          </a:xfrm>
          <a:custGeom>
            <a:avLst/>
            <a:gdLst>
              <a:gd name="T0" fmla="*/ 260 w 348"/>
              <a:gd name="T1" fmla="*/ 56 h 193"/>
              <a:gd name="T2" fmla="*/ 88 w 348"/>
              <a:gd name="T3" fmla="*/ 56 h 193"/>
              <a:gd name="T4" fmla="*/ 63 w 348"/>
              <a:gd name="T5" fmla="*/ 82 h 193"/>
              <a:gd name="T6" fmla="*/ 63 w 348"/>
              <a:gd name="T7" fmla="*/ 110 h 193"/>
              <a:gd name="T8" fmla="*/ 88 w 348"/>
              <a:gd name="T9" fmla="*/ 137 h 193"/>
              <a:gd name="T10" fmla="*/ 260 w 348"/>
              <a:gd name="T11" fmla="*/ 137 h 193"/>
              <a:gd name="T12" fmla="*/ 285 w 348"/>
              <a:gd name="T13" fmla="*/ 110 h 193"/>
              <a:gd name="T14" fmla="*/ 285 w 348"/>
              <a:gd name="T15" fmla="*/ 82 h 193"/>
              <a:gd name="T16" fmla="*/ 260 w 348"/>
              <a:gd name="T17" fmla="*/ 56 h 193"/>
              <a:gd name="T18" fmla="*/ 196 w 348"/>
              <a:gd name="T19" fmla="*/ 119 h 193"/>
              <a:gd name="T20" fmla="*/ 174 w 348"/>
              <a:gd name="T21" fmla="*/ 128 h 193"/>
              <a:gd name="T22" fmla="*/ 162 w 348"/>
              <a:gd name="T23" fmla="*/ 125 h 193"/>
              <a:gd name="T24" fmla="*/ 143 w 348"/>
              <a:gd name="T25" fmla="*/ 96 h 193"/>
              <a:gd name="T26" fmla="*/ 174 w 348"/>
              <a:gd name="T27" fmla="*/ 65 h 193"/>
              <a:gd name="T28" fmla="*/ 202 w 348"/>
              <a:gd name="T29" fmla="*/ 84 h 193"/>
              <a:gd name="T30" fmla="*/ 196 w 348"/>
              <a:gd name="T31" fmla="*/ 119 h 193"/>
              <a:gd name="T32" fmla="*/ 174 w 348"/>
              <a:gd name="T33" fmla="*/ 86 h 193"/>
              <a:gd name="T34" fmla="*/ 165 w 348"/>
              <a:gd name="T35" fmla="*/ 96 h 193"/>
              <a:gd name="T36" fmla="*/ 174 w 348"/>
              <a:gd name="T37" fmla="*/ 107 h 193"/>
              <a:gd name="T38" fmla="*/ 183 w 348"/>
              <a:gd name="T39" fmla="*/ 96 h 193"/>
              <a:gd name="T40" fmla="*/ 174 w 348"/>
              <a:gd name="T41" fmla="*/ 86 h 193"/>
              <a:gd name="T42" fmla="*/ 338 w 348"/>
              <a:gd name="T43" fmla="*/ 0 h 193"/>
              <a:gd name="T44" fmla="*/ 10 w 348"/>
              <a:gd name="T45" fmla="*/ 0 h 193"/>
              <a:gd name="T46" fmla="*/ 0 w 348"/>
              <a:gd name="T47" fmla="*/ 10 h 193"/>
              <a:gd name="T48" fmla="*/ 0 w 348"/>
              <a:gd name="T49" fmla="*/ 182 h 193"/>
              <a:gd name="T50" fmla="*/ 10 w 348"/>
              <a:gd name="T51" fmla="*/ 193 h 193"/>
              <a:gd name="T52" fmla="*/ 338 w 348"/>
              <a:gd name="T53" fmla="*/ 193 h 193"/>
              <a:gd name="T54" fmla="*/ 348 w 348"/>
              <a:gd name="T55" fmla="*/ 182 h 193"/>
              <a:gd name="T56" fmla="*/ 348 w 348"/>
              <a:gd name="T57" fmla="*/ 10 h 193"/>
              <a:gd name="T58" fmla="*/ 338 w 348"/>
              <a:gd name="T59" fmla="*/ 0 h 193"/>
              <a:gd name="T60" fmla="*/ 307 w 348"/>
              <a:gd name="T61" fmla="*/ 119 h 193"/>
              <a:gd name="T62" fmla="*/ 297 w 348"/>
              <a:gd name="T63" fmla="*/ 129 h 193"/>
              <a:gd name="T64" fmla="*/ 280 w 348"/>
              <a:gd name="T65" fmla="*/ 146 h 193"/>
              <a:gd name="T66" fmla="*/ 270 w 348"/>
              <a:gd name="T67" fmla="*/ 157 h 193"/>
              <a:gd name="T68" fmla="*/ 78 w 348"/>
              <a:gd name="T69" fmla="*/ 157 h 193"/>
              <a:gd name="T70" fmla="*/ 68 w 348"/>
              <a:gd name="T71" fmla="*/ 146 h 193"/>
              <a:gd name="T72" fmla="*/ 51 w 348"/>
              <a:gd name="T73" fmla="*/ 129 h 193"/>
              <a:gd name="T74" fmla="*/ 41 w 348"/>
              <a:gd name="T75" fmla="*/ 119 h 193"/>
              <a:gd name="T76" fmla="*/ 41 w 348"/>
              <a:gd name="T77" fmla="*/ 74 h 193"/>
              <a:gd name="T78" fmla="*/ 51 w 348"/>
              <a:gd name="T79" fmla="*/ 63 h 193"/>
              <a:gd name="T80" fmla="*/ 68 w 348"/>
              <a:gd name="T81" fmla="*/ 46 h 193"/>
              <a:gd name="T82" fmla="*/ 78 w 348"/>
              <a:gd name="T83" fmla="*/ 36 h 193"/>
              <a:gd name="T84" fmla="*/ 270 w 348"/>
              <a:gd name="T85" fmla="*/ 36 h 193"/>
              <a:gd name="T86" fmla="*/ 280 w 348"/>
              <a:gd name="T87" fmla="*/ 46 h 193"/>
              <a:gd name="T88" fmla="*/ 297 w 348"/>
              <a:gd name="T89" fmla="*/ 63 h 193"/>
              <a:gd name="T90" fmla="*/ 307 w 348"/>
              <a:gd name="T91" fmla="*/ 74 h 193"/>
              <a:gd name="T92" fmla="*/ 307 w 348"/>
              <a:gd name="T93" fmla="*/ 119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48" h="193">
                <a:moveTo>
                  <a:pt x="260" y="56"/>
                </a:moveTo>
                <a:cubicBezTo>
                  <a:pt x="88" y="56"/>
                  <a:pt x="88" y="56"/>
                  <a:pt x="88" y="56"/>
                </a:cubicBezTo>
                <a:cubicBezTo>
                  <a:pt x="85" y="68"/>
                  <a:pt x="75" y="78"/>
                  <a:pt x="63" y="82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75" y="114"/>
                  <a:pt x="85" y="124"/>
                  <a:pt x="88" y="137"/>
                </a:cubicBezTo>
                <a:cubicBezTo>
                  <a:pt x="260" y="137"/>
                  <a:pt x="260" y="137"/>
                  <a:pt x="260" y="137"/>
                </a:cubicBezTo>
                <a:cubicBezTo>
                  <a:pt x="263" y="124"/>
                  <a:pt x="273" y="114"/>
                  <a:pt x="285" y="110"/>
                </a:cubicBezTo>
                <a:cubicBezTo>
                  <a:pt x="285" y="82"/>
                  <a:pt x="285" y="82"/>
                  <a:pt x="285" y="82"/>
                </a:cubicBezTo>
                <a:cubicBezTo>
                  <a:pt x="273" y="78"/>
                  <a:pt x="263" y="68"/>
                  <a:pt x="260" y="56"/>
                </a:cubicBezTo>
                <a:close/>
                <a:moveTo>
                  <a:pt x="196" y="119"/>
                </a:moveTo>
                <a:cubicBezTo>
                  <a:pt x="190" y="125"/>
                  <a:pt x="182" y="128"/>
                  <a:pt x="174" y="128"/>
                </a:cubicBezTo>
                <a:cubicBezTo>
                  <a:pt x="170" y="128"/>
                  <a:pt x="166" y="127"/>
                  <a:pt x="162" y="125"/>
                </a:cubicBezTo>
                <a:cubicBezTo>
                  <a:pt x="151" y="120"/>
                  <a:pt x="143" y="109"/>
                  <a:pt x="143" y="96"/>
                </a:cubicBezTo>
                <a:cubicBezTo>
                  <a:pt x="143" y="79"/>
                  <a:pt x="157" y="65"/>
                  <a:pt x="174" y="65"/>
                </a:cubicBezTo>
                <a:cubicBezTo>
                  <a:pt x="186" y="65"/>
                  <a:pt x="198" y="72"/>
                  <a:pt x="202" y="84"/>
                </a:cubicBezTo>
                <a:cubicBezTo>
                  <a:pt x="207" y="96"/>
                  <a:pt x="204" y="110"/>
                  <a:pt x="196" y="119"/>
                </a:cubicBezTo>
                <a:close/>
                <a:moveTo>
                  <a:pt x="174" y="86"/>
                </a:moveTo>
                <a:cubicBezTo>
                  <a:pt x="169" y="86"/>
                  <a:pt x="165" y="91"/>
                  <a:pt x="165" y="96"/>
                </a:cubicBezTo>
                <a:cubicBezTo>
                  <a:pt x="165" y="102"/>
                  <a:pt x="169" y="107"/>
                  <a:pt x="174" y="107"/>
                </a:cubicBezTo>
                <a:cubicBezTo>
                  <a:pt x="179" y="107"/>
                  <a:pt x="183" y="102"/>
                  <a:pt x="183" y="96"/>
                </a:cubicBezTo>
                <a:cubicBezTo>
                  <a:pt x="183" y="91"/>
                  <a:pt x="179" y="86"/>
                  <a:pt x="174" y="86"/>
                </a:cubicBezTo>
                <a:close/>
                <a:moveTo>
                  <a:pt x="338" y="0"/>
                </a:move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5"/>
                  <a:pt x="0" y="10"/>
                </a:cubicBezTo>
                <a:cubicBezTo>
                  <a:pt x="0" y="182"/>
                  <a:pt x="0" y="182"/>
                  <a:pt x="0" y="182"/>
                </a:cubicBezTo>
                <a:cubicBezTo>
                  <a:pt x="0" y="188"/>
                  <a:pt x="5" y="193"/>
                  <a:pt x="10" y="193"/>
                </a:cubicBezTo>
                <a:cubicBezTo>
                  <a:pt x="338" y="193"/>
                  <a:pt x="338" y="193"/>
                  <a:pt x="338" y="193"/>
                </a:cubicBezTo>
                <a:cubicBezTo>
                  <a:pt x="343" y="193"/>
                  <a:pt x="348" y="188"/>
                  <a:pt x="348" y="182"/>
                </a:cubicBezTo>
                <a:cubicBezTo>
                  <a:pt x="348" y="10"/>
                  <a:pt x="348" y="10"/>
                  <a:pt x="348" y="10"/>
                </a:cubicBezTo>
                <a:cubicBezTo>
                  <a:pt x="348" y="5"/>
                  <a:pt x="343" y="0"/>
                  <a:pt x="338" y="0"/>
                </a:cubicBezTo>
                <a:close/>
                <a:moveTo>
                  <a:pt x="307" y="119"/>
                </a:moveTo>
                <a:cubicBezTo>
                  <a:pt x="307" y="125"/>
                  <a:pt x="303" y="129"/>
                  <a:pt x="297" y="129"/>
                </a:cubicBezTo>
                <a:cubicBezTo>
                  <a:pt x="288" y="129"/>
                  <a:pt x="280" y="137"/>
                  <a:pt x="280" y="146"/>
                </a:cubicBezTo>
                <a:cubicBezTo>
                  <a:pt x="280" y="152"/>
                  <a:pt x="275" y="157"/>
                  <a:pt x="270" y="157"/>
                </a:cubicBezTo>
                <a:cubicBezTo>
                  <a:pt x="78" y="157"/>
                  <a:pt x="78" y="157"/>
                  <a:pt x="78" y="157"/>
                </a:cubicBezTo>
                <a:cubicBezTo>
                  <a:pt x="73" y="157"/>
                  <a:pt x="68" y="152"/>
                  <a:pt x="68" y="146"/>
                </a:cubicBezTo>
                <a:cubicBezTo>
                  <a:pt x="68" y="137"/>
                  <a:pt x="60" y="129"/>
                  <a:pt x="51" y="129"/>
                </a:cubicBezTo>
                <a:cubicBezTo>
                  <a:pt x="45" y="129"/>
                  <a:pt x="41" y="125"/>
                  <a:pt x="41" y="119"/>
                </a:cubicBezTo>
                <a:cubicBezTo>
                  <a:pt x="41" y="74"/>
                  <a:pt x="41" y="74"/>
                  <a:pt x="41" y="74"/>
                </a:cubicBezTo>
                <a:cubicBezTo>
                  <a:pt x="41" y="68"/>
                  <a:pt x="45" y="63"/>
                  <a:pt x="51" y="63"/>
                </a:cubicBezTo>
                <a:cubicBezTo>
                  <a:pt x="60" y="63"/>
                  <a:pt x="68" y="56"/>
                  <a:pt x="68" y="46"/>
                </a:cubicBezTo>
                <a:cubicBezTo>
                  <a:pt x="68" y="40"/>
                  <a:pt x="73" y="36"/>
                  <a:pt x="78" y="36"/>
                </a:cubicBezTo>
                <a:cubicBezTo>
                  <a:pt x="270" y="36"/>
                  <a:pt x="270" y="36"/>
                  <a:pt x="270" y="36"/>
                </a:cubicBezTo>
                <a:cubicBezTo>
                  <a:pt x="275" y="36"/>
                  <a:pt x="280" y="40"/>
                  <a:pt x="280" y="46"/>
                </a:cubicBezTo>
                <a:cubicBezTo>
                  <a:pt x="280" y="56"/>
                  <a:pt x="288" y="63"/>
                  <a:pt x="297" y="63"/>
                </a:cubicBezTo>
                <a:cubicBezTo>
                  <a:pt x="303" y="63"/>
                  <a:pt x="307" y="68"/>
                  <a:pt x="307" y="74"/>
                </a:cubicBezTo>
                <a:lnTo>
                  <a:pt x="307" y="11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99" name="Freeform 102">
            <a:extLst>
              <a:ext uri="{FF2B5EF4-FFF2-40B4-BE49-F238E27FC236}">
                <a16:creationId xmlns:a16="http://schemas.microsoft.com/office/drawing/2014/main" id="{D3F4849E-B485-CE8B-0E1C-3E9C7A28E3FE}"/>
              </a:ext>
            </a:extLst>
          </p:cNvPr>
          <p:cNvSpPr>
            <a:spLocks noEditPoints="1"/>
          </p:cNvSpPr>
          <p:nvPr/>
        </p:nvSpPr>
        <p:spPr bwMode="auto">
          <a:xfrm>
            <a:off x="7338805" y="1919986"/>
            <a:ext cx="275082" cy="264795"/>
          </a:xfrm>
          <a:custGeom>
            <a:avLst/>
            <a:gdLst>
              <a:gd name="T0" fmla="*/ 289 w 361"/>
              <a:gd name="T1" fmla="*/ 62 h 348"/>
              <a:gd name="T2" fmla="*/ 268 w 361"/>
              <a:gd name="T3" fmla="*/ 114 h 348"/>
              <a:gd name="T4" fmla="*/ 237 w 361"/>
              <a:gd name="T5" fmla="*/ 83 h 348"/>
              <a:gd name="T6" fmla="*/ 268 w 361"/>
              <a:gd name="T7" fmla="*/ 53 h 348"/>
              <a:gd name="T8" fmla="*/ 203 w 361"/>
              <a:gd name="T9" fmla="*/ 91 h 348"/>
              <a:gd name="T10" fmla="*/ 217 w 361"/>
              <a:gd name="T11" fmla="*/ 119 h 348"/>
              <a:gd name="T12" fmla="*/ 203 w 361"/>
              <a:gd name="T13" fmla="*/ 119 h 348"/>
              <a:gd name="T14" fmla="*/ 188 w 361"/>
              <a:gd name="T15" fmla="*/ 91 h 348"/>
              <a:gd name="T16" fmla="*/ 239 w 361"/>
              <a:gd name="T17" fmla="*/ 131 h 348"/>
              <a:gd name="T18" fmla="*/ 260 w 361"/>
              <a:gd name="T19" fmla="*/ 148 h 348"/>
              <a:gd name="T20" fmla="*/ 253 w 361"/>
              <a:gd name="T21" fmla="*/ 166 h 348"/>
              <a:gd name="T22" fmla="*/ 232 w 361"/>
              <a:gd name="T23" fmla="*/ 148 h 348"/>
              <a:gd name="T24" fmla="*/ 239 w 361"/>
              <a:gd name="T25" fmla="*/ 131 h 348"/>
              <a:gd name="T26" fmla="*/ 203 w 361"/>
              <a:gd name="T27" fmla="*/ 148 h 348"/>
              <a:gd name="T28" fmla="*/ 203 w 361"/>
              <a:gd name="T29" fmla="*/ 163 h 348"/>
              <a:gd name="T30" fmla="*/ 188 w 361"/>
              <a:gd name="T31" fmla="*/ 206 h 348"/>
              <a:gd name="T32" fmla="*/ 174 w 361"/>
              <a:gd name="T33" fmla="*/ 206 h 348"/>
              <a:gd name="T34" fmla="*/ 167 w 361"/>
              <a:gd name="T35" fmla="*/ 174 h 348"/>
              <a:gd name="T36" fmla="*/ 163 w 361"/>
              <a:gd name="T37" fmla="*/ 231 h 348"/>
              <a:gd name="T38" fmla="*/ 125 w 361"/>
              <a:gd name="T39" fmla="*/ 240 h 348"/>
              <a:gd name="T40" fmla="*/ 109 w 361"/>
              <a:gd name="T41" fmla="*/ 252 h 348"/>
              <a:gd name="T42" fmla="*/ 102 w 361"/>
              <a:gd name="T43" fmla="*/ 235 h 348"/>
              <a:gd name="T44" fmla="*/ 116 w 361"/>
              <a:gd name="T45" fmla="*/ 191 h 348"/>
              <a:gd name="T46" fmla="*/ 131 w 361"/>
              <a:gd name="T47" fmla="*/ 191 h 348"/>
              <a:gd name="T48" fmla="*/ 138 w 361"/>
              <a:gd name="T49" fmla="*/ 223 h 348"/>
              <a:gd name="T50" fmla="*/ 142 w 361"/>
              <a:gd name="T51" fmla="*/ 167 h 348"/>
              <a:gd name="T52" fmla="*/ 180 w 361"/>
              <a:gd name="T53" fmla="*/ 157 h 348"/>
              <a:gd name="T54" fmla="*/ 195 w 361"/>
              <a:gd name="T55" fmla="*/ 145 h 348"/>
              <a:gd name="T56" fmla="*/ 159 w 361"/>
              <a:gd name="T57" fmla="*/ 33 h 348"/>
              <a:gd name="T58" fmla="*/ 174 w 361"/>
              <a:gd name="T59" fmla="*/ 62 h 348"/>
              <a:gd name="T60" fmla="*/ 167 w 361"/>
              <a:gd name="T61" fmla="*/ 79 h 348"/>
              <a:gd name="T62" fmla="*/ 138 w 361"/>
              <a:gd name="T63" fmla="*/ 54 h 348"/>
              <a:gd name="T64" fmla="*/ 12 w 361"/>
              <a:gd name="T65" fmla="*/ 224 h 348"/>
              <a:gd name="T66" fmla="*/ 149 w 361"/>
              <a:gd name="T67" fmla="*/ 348 h 348"/>
              <a:gd name="T68" fmla="*/ 296 w 361"/>
              <a:gd name="T69" fmla="*/ 213 h 348"/>
              <a:gd name="T70" fmla="*/ 275 w 361"/>
              <a:gd name="T71" fmla="*/ 177 h 348"/>
              <a:gd name="T72" fmla="*/ 289 w 361"/>
              <a:gd name="T73" fmla="*/ 177 h 348"/>
              <a:gd name="T74" fmla="*/ 318 w 361"/>
              <a:gd name="T75" fmla="*/ 191 h 348"/>
              <a:gd name="T76" fmla="*/ 347 w 361"/>
              <a:gd name="T77" fmla="*/ 18 h 348"/>
              <a:gd name="T78" fmla="*/ 340 w 361"/>
              <a:gd name="T79" fmla="*/ 1 h 348"/>
              <a:gd name="T80" fmla="*/ 310 w 361"/>
              <a:gd name="T81" fmla="*/ 2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61" h="348">
                <a:moveTo>
                  <a:pt x="268" y="53"/>
                </a:moveTo>
                <a:cubicBezTo>
                  <a:pt x="276" y="53"/>
                  <a:pt x="283" y="56"/>
                  <a:pt x="289" y="62"/>
                </a:cubicBezTo>
                <a:cubicBezTo>
                  <a:pt x="301" y="74"/>
                  <a:pt x="301" y="93"/>
                  <a:pt x="289" y="105"/>
                </a:cubicBezTo>
                <a:cubicBezTo>
                  <a:pt x="283" y="111"/>
                  <a:pt x="276" y="114"/>
                  <a:pt x="268" y="114"/>
                </a:cubicBezTo>
                <a:cubicBezTo>
                  <a:pt x="264" y="114"/>
                  <a:pt x="260" y="113"/>
                  <a:pt x="256" y="112"/>
                </a:cubicBezTo>
                <a:cubicBezTo>
                  <a:pt x="244" y="107"/>
                  <a:pt x="237" y="96"/>
                  <a:pt x="237" y="83"/>
                </a:cubicBezTo>
                <a:cubicBezTo>
                  <a:pt x="237" y="71"/>
                  <a:pt x="244" y="60"/>
                  <a:pt x="256" y="55"/>
                </a:cubicBezTo>
                <a:cubicBezTo>
                  <a:pt x="260" y="53"/>
                  <a:pt x="264" y="53"/>
                  <a:pt x="268" y="53"/>
                </a:cubicBezTo>
                <a:close/>
                <a:moveTo>
                  <a:pt x="196" y="88"/>
                </a:moveTo>
                <a:cubicBezTo>
                  <a:pt x="198" y="88"/>
                  <a:pt x="201" y="89"/>
                  <a:pt x="203" y="91"/>
                </a:cubicBezTo>
                <a:cubicBezTo>
                  <a:pt x="217" y="105"/>
                  <a:pt x="217" y="105"/>
                  <a:pt x="217" y="105"/>
                </a:cubicBezTo>
                <a:cubicBezTo>
                  <a:pt x="221" y="109"/>
                  <a:pt x="221" y="115"/>
                  <a:pt x="217" y="119"/>
                </a:cubicBezTo>
                <a:cubicBezTo>
                  <a:pt x="215" y="121"/>
                  <a:pt x="213" y="122"/>
                  <a:pt x="210" y="122"/>
                </a:cubicBezTo>
                <a:cubicBezTo>
                  <a:pt x="207" y="122"/>
                  <a:pt x="205" y="121"/>
                  <a:pt x="203" y="119"/>
                </a:cubicBezTo>
                <a:cubicBezTo>
                  <a:pt x="188" y="105"/>
                  <a:pt x="188" y="105"/>
                  <a:pt x="188" y="105"/>
                </a:cubicBezTo>
                <a:cubicBezTo>
                  <a:pt x="184" y="101"/>
                  <a:pt x="185" y="95"/>
                  <a:pt x="188" y="91"/>
                </a:cubicBezTo>
                <a:cubicBezTo>
                  <a:pt x="190" y="89"/>
                  <a:pt x="193" y="88"/>
                  <a:pt x="196" y="88"/>
                </a:cubicBezTo>
                <a:close/>
                <a:moveTo>
                  <a:pt x="239" y="131"/>
                </a:moveTo>
                <a:cubicBezTo>
                  <a:pt x="241" y="131"/>
                  <a:pt x="244" y="132"/>
                  <a:pt x="246" y="134"/>
                </a:cubicBezTo>
                <a:cubicBezTo>
                  <a:pt x="260" y="148"/>
                  <a:pt x="260" y="148"/>
                  <a:pt x="260" y="148"/>
                </a:cubicBezTo>
                <a:cubicBezTo>
                  <a:pt x="264" y="152"/>
                  <a:pt x="264" y="159"/>
                  <a:pt x="260" y="163"/>
                </a:cubicBezTo>
                <a:cubicBezTo>
                  <a:pt x="258" y="165"/>
                  <a:pt x="256" y="166"/>
                  <a:pt x="253" y="166"/>
                </a:cubicBezTo>
                <a:cubicBezTo>
                  <a:pt x="251" y="166"/>
                  <a:pt x="248" y="165"/>
                  <a:pt x="246" y="163"/>
                </a:cubicBezTo>
                <a:cubicBezTo>
                  <a:pt x="232" y="148"/>
                  <a:pt x="232" y="148"/>
                  <a:pt x="232" y="148"/>
                </a:cubicBezTo>
                <a:cubicBezTo>
                  <a:pt x="228" y="144"/>
                  <a:pt x="228" y="138"/>
                  <a:pt x="232" y="134"/>
                </a:cubicBezTo>
                <a:cubicBezTo>
                  <a:pt x="234" y="132"/>
                  <a:pt x="236" y="131"/>
                  <a:pt x="239" y="131"/>
                </a:cubicBezTo>
                <a:close/>
                <a:moveTo>
                  <a:pt x="195" y="145"/>
                </a:moveTo>
                <a:cubicBezTo>
                  <a:pt x="198" y="145"/>
                  <a:pt x="201" y="146"/>
                  <a:pt x="203" y="148"/>
                </a:cubicBezTo>
                <a:cubicBezTo>
                  <a:pt x="207" y="152"/>
                  <a:pt x="207" y="158"/>
                  <a:pt x="203" y="163"/>
                </a:cubicBezTo>
                <a:cubicBezTo>
                  <a:pt x="203" y="163"/>
                  <a:pt x="203" y="163"/>
                  <a:pt x="203" y="163"/>
                </a:cubicBezTo>
                <a:cubicBezTo>
                  <a:pt x="194" y="171"/>
                  <a:pt x="194" y="171"/>
                  <a:pt x="194" y="171"/>
                </a:cubicBezTo>
                <a:cubicBezTo>
                  <a:pt x="200" y="183"/>
                  <a:pt x="197" y="197"/>
                  <a:pt x="188" y="206"/>
                </a:cubicBezTo>
                <a:cubicBezTo>
                  <a:pt x="186" y="208"/>
                  <a:pt x="184" y="209"/>
                  <a:pt x="181" y="209"/>
                </a:cubicBezTo>
                <a:cubicBezTo>
                  <a:pt x="178" y="209"/>
                  <a:pt x="176" y="208"/>
                  <a:pt x="174" y="206"/>
                </a:cubicBezTo>
                <a:cubicBezTo>
                  <a:pt x="170" y="202"/>
                  <a:pt x="170" y="195"/>
                  <a:pt x="174" y="191"/>
                </a:cubicBezTo>
                <a:cubicBezTo>
                  <a:pt x="180" y="185"/>
                  <a:pt x="176" y="174"/>
                  <a:pt x="167" y="174"/>
                </a:cubicBezTo>
                <a:cubicBezTo>
                  <a:pt x="158" y="174"/>
                  <a:pt x="153" y="185"/>
                  <a:pt x="159" y="191"/>
                </a:cubicBezTo>
                <a:cubicBezTo>
                  <a:pt x="170" y="202"/>
                  <a:pt x="171" y="218"/>
                  <a:pt x="163" y="231"/>
                </a:cubicBezTo>
                <a:cubicBezTo>
                  <a:pt x="157" y="239"/>
                  <a:pt x="148" y="243"/>
                  <a:pt x="138" y="243"/>
                </a:cubicBezTo>
                <a:cubicBezTo>
                  <a:pt x="133" y="243"/>
                  <a:pt x="129" y="243"/>
                  <a:pt x="125" y="240"/>
                </a:cubicBezTo>
                <a:cubicBezTo>
                  <a:pt x="116" y="249"/>
                  <a:pt x="116" y="249"/>
                  <a:pt x="116" y="249"/>
                </a:cubicBezTo>
                <a:cubicBezTo>
                  <a:pt x="114" y="251"/>
                  <a:pt x="112" y="252"/>
                  <a:pt x="109" y="252"/>
                </a:cubicBezTo>
                <a:cubicBezTo>
                  <a:pt x="107" y="252"/>
                  <a:pt x="104" y="251"/>
                  <a:pt x="102" y="249"/>
                </a:cubicBezTo>
                <a:cubicBezTo>
                  <a:pt x="98" y="245"/>
                  <a:pt x="98" y="239"/>
                  <a:pt x="102" y="235"/>
                </a:cubicBezTo>
                <a:cubicBezTo>
                  <a:pt x="110" y="226"/>
                  <a:pt x="110" y="226"/>
                  <a:pt x="110" y="226"/>
                </a:cubicBezTo>
                <a:cubicBezTo>
                  <a:pt x="105" y="214"/>
                  <a:pt x="107" y="201"/>
                  <a:pt x="116" y="191"/>
                </a:cubicBezTo>
                <a:cubicBezTo>
                  <a:pt x="118" y="189"/>
                  <a:pt x="121" y="188"/>
                  <a:pt x="123" y="188"/>
                </a:cubicBezTo>
                <a:cubicBezTo>
                  <a:pt x="126" y="188"/>
                  <a:pt x="129" y="189"/>
                  <a:pt x="131" y="191"/>
                </a:cubicBezTo>
                <a:cubicBezTo>
                  <a:pt x="134" y="195"/>
                  <a:pt x="134" y="202"/>
                  <a:pt x="131" y="206"/>
                </a:cubicBezTo>
                <a:cubicBezTo>
                  <a:pt x="124" y="212"/>
                  <a:pt x="129" y="223"/>
                  <a:pt x="138" y="223"/>
                </a:cubicBezTo>
                <a:cubicBezTo>
                  <a:pt x="147" y="223"/>
                  <a:pt x="151" y="212"/>
                  <a:pt x="145" y="206"/>
                </a:cubicBezTo>
                <a:cubicBezTo>
                  <a:pt x="135" y="195"/>
                  <a:pt x="133" y="179"/>
                  <a:pt x="142" y="167"/>
                </a:cubicBezTo>
                <a:cubicBezTo>
                  <a:pt x="148" y="158"/>
                  <a:pt x="157" y="154"/>
                  <a:pt x="167" y="154"/>
                </a:cubicBezTo>
                <a:cubicBezTo>
                  <a:pt x="171" y="154"/>
                  <a:pt x="176" y="155"/>
                  <a:pt x="180" y="157"/>
                </a:cubicBezTo>
                <a:cubicBezTo>
                  <a:pt x="188" y="148"/>
                  <a:pt x="188" y="148"/>
                  <a:pt x="188" y="148"/>
                </a:cubicBezTo>
                <a:cubicBezTo>
                  <a:pt x="190" y="146"/>
                  <a:pt x="193" y="145"/>
                  <a:pt x="195" y="145"/>
                </a:cubicBezTo>
                <a:close/>
                <a:moveTo>
                  <a:pt x="238" y="0"/>
                </a:moveTo>
                <a:cubicBezTo>
                  <a:pt x="210" y="0"/>
                  <a:pt x="181" y="11"/>
                  <a:pt x="159" y="33"/>
                </a:cubicBezTo>
                <a:cubicBezTo>
                  <a:pt x="152" y="40"/>
                  <a:pt x="152" y="40"/>
                  <a:pt x="152" y="40"/>
                </a:cubicBezTo>
                <a:cubicBezTo>
                  <a:pt x="174" y="62"/>
                  <a:pt x="174" y="62"/>
                  <a:pt x="174" y="62"/>
                </a:cubicBezTo>
                <a:cubicBezTo>
                  <a:pt x="178" y="66"/>
                  <a:pt x="178" y="72"/>
                  <a:pt x="174" y="76"/>
                </a:cubicBezTo>
                <a:cubicBezTo>
                  <a:pt x="172" y="78"/>
                  <a:pt x="169" y="79"/>
                  <a:pt x="167" y="79"/>
                </a:cubicBezTo>
                <a:cubicBezTo>
                  <a:pt x="164" y="79"/>
                  <a:pt x="161" y="78"/>
                  <a:pt x="159" y="76"/>
                </a:cubicBezTo>
                <a:cubicBezTo>
                  <a:pt x="138" y="54"/>
                  <a:pt x="138" y="54"/>
                  <a:pt x="138" y="54"/>
                </a:cubicBezTo>
                <a:cubicBezTo>
                  <a:pt x="12" y="181"/>
                  <a:pt x="12" y="181"/>
                  <a:pt x="12" y="181"/>
                </a:cubicBezTo>
                <a:cubicBezTo>
                  <a:pt x="0" y="193"/>
                  <a:pt x="0" y="212"/>
                  <a:pt x="12" y="224"/>
                </a:cubicBezTo>
                <a:cubicBezTo>
                  <a:pt x="127" y="339"/>
                  <a:pt x="127" y="339"/>
                  <a:pt x="127" y="339"/>
                </a:cubicBezTo>
                <a:cubicBezTo>
                  <a:pt x="133" y="345"/>
                  <a:pt x="141" y="348"/>
                  <a:pt x="149" y="348"/>
                </a:cubicBezTo>
                <a:cubicBezTo>
                  <a:pt x="156" y="348"/>
                  <a:pt x="164" y="345"/>
                  <a:pt x="170" y="339"/>
                </a:cubicBezTo>
                <a:cubicBezTo>
                  <a:pt x="296" y="213"/>
                  <a:pt x="296" y="213"/>
                  <a:pt x="296" y="213"/>
                </a:cubicBezTo>
                <a:cubicBezTo>
                  <a:pt x="275" y="191"/>
                  <a:pt x="275" y="191"/>
                  <a:pt x="275" y="191"/>
                </a:cubicBezTo>
                <a:cubicBezTo>
                  <a:pt x="271" y="187"/>
                  <a:pt x="271" y="181"/>
                  <a:pt x="275" y="177"/>
                </a:cubicBezTo>
                <a:cubicBezTo>
                  <a:pt x="277" y="175"/>
                  <a:pt x="280" y="174"/>
                  <a:pt x="282" y="174"/>
                </a:cubicBezTo>
                <a:cubicBezTo>
                  <a:pt x="285" y="174"/>
                  <a:pt x="287" y="175"/>
                  <a:pt x="289" y="177"/>
                </a:cubicBezTo>
                <a:cubicBezTo>
                  <a:pt x="311" y="199"/>
                  <a:pt x="311" y="199"/>
                  <a:pt x="311" y="199"/>
                </a:cubicBezTo>
                <a:cubicBezTo>
                  <a:pt x="318" y="191"/>
                  <a:pt x="318" y="191"/>
                  <a:pt x="318" y="191"/>
                </a:cubicBezTo>
                <a:cubicBezTo>
                  <a:pt x="359" y="150"/>
                  <a:pt x="361" y="85"/>
                  <a:pt x="325" y="41"/>
                </a:cubicBezTo>
                <a:cubicBezTo>
                  <a:pt x="347" y="18"/>
                  <a:pt x="347" y="18"/>
                  <a:pt x="347" y="18"/>
                </a:cubicBezTo>
                <a:cubicBezTo>
                  <a:pt x="351" y="15"/>
                  <a:pt x="351" y="8"/>
                  <a:pt x="347" y="4"/>
                </a:cubicBezTo>
                <a:cubicBezTo>
                  <a:pt x="345" y="2"/>
                  <a:pt x="342" y="1"/>
                  <a:pt x="340" y="1"/>
                </a:cubicBezTo>
                <a:cubicBezTo>
                  <a:pt x="337" y="1"/>
                  <a:pt x="334" y="2"/>
                  <a:pt x="333" y="4"/>
                </a:cubicBezTo>
                <a:cubicBezTo>
                  <a:pt x="310" y="26"/>
                  <a:pt x="310" y="26"/>
                  <a:pt x="310" y="26"/>
                </a:cubicBezTo>
                <a:cubicBezTo>
                  <a:pt x="289" y="9"/>
                  <a:pt x="264" y="0"/>
                  <a:pt x="23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id="{34303FD4-9B3F-DE27-41C1-31718CEBAD01}"/>
              </a:ext>
            </a:extLst>
          </p:cNvPr>
          <p:cNvSpPr>
            <a:spLocks noEditPoints="1"/>
          </p:cNvSpPr>
          <p:nvPr/>
        </p:nvSpPr>
        <p:spPr bwMode="auto">
          <a:xfrm>
            <a:off x="8496664" y="1919986"/>
            <a:ext cx="185928" cy="264795"/>
          </a:xfrm>
          <a:custGeom>
            <a:avLst/>
            <a:gdLst>
              <a:gd name="T0" fmla="*/ 214 w 244"/>
              <a:gd name="T1" fmla="*/ 0 h 348"/>
              <a:gd name="T2" fmla="*/ 30 w 244"/>
              <a:gd name="T3" fmla="*/ 0 h 348"/>
              <a:gd name="T4" fmla="*/ 0 w 244"/>
              <a:gd name="T5" fmla="*/ 31 h 348"/>
              <a:gd name="T6" fmla="*/ 0 w 244"/>
              <a:gd name="T7" fmla="*/ 42 h 348"/>
              <a:gd name="T8" fmla="*/ 244 w 244"/>
              <a:gd name="T9" fmla="*/ 42 h 348"/>
              <a:gd name="T10" fmla="*/ 244 w 244"/>
              <a:gd name="T11" fmla="*/ 31 h 348"/>
              <a:gd name="T12" fmla="*/ 214 w 244"/>
              <a:gd name="T13" fmla="*/ 0 h 348"/>
              <a:gd name="T14" fmla="*/ 0 w 244"/>
              <a:gd name="T15" fmla="*/ 268 h 348"/>
              <a:gd name="T16" fmla="*/ 244 w 244"/>
              <a:gd name="T17" fmla="*/ 268 h 348"/>
              <a:gd name="T18" fmla="*/ 244 w 244"/>
              <a:gd name="T19" fmla="*/ 60 h 348"/>
              <a:gd name="T20" fmla="*/ 0 w 244"/>
              <a:gd name="T21" fmla="*/ 60 h 348"/>
              <a:gd name="T22" fmla="*/ 0 w 244"/>
              <a:gd name="T23" fmla="*/ 268 h 348"/>
              <a:gd name="T24" fmla="*/ 0 w 244"/>
              <a:gd name="T25" fmla="*/ 318 h 348"/>
              <a:gd name="T26" fmla="*/ 30 w 244"/>
              <a:gd name="T27" fmla="*/ 348 h 348"/>
              <a:gd name="T28" fmla="*/ 214 w 244"/>
              <a:gd name="T29" fmla="*/ 348 h 348"/>
              <a:gd name="T30" fmla="*/ 244 w 244"/>
              <a:gd name="T31" fmla="*/ 318 h 348"/>
              <a:gd name="T32" fmla="*/ 244 w 244"/>
              <a:gd name="T33" fmla="*/ 288 h 348"/>
              <a:gd name="T34" fmla="*/ 0 w 244"/>
              <a:gd name="T35" fmla="*/ 288 h 348"/>
              <a:gd name="T36" fmla="*/ 0 w 244"/>
              <a:gd name="T37" fmla="*/ 318 h 348"/>
              <a:gd name="T38" fmla="*/ 96 w 244"/>
              <a:gd name="T39" fmla="*/ 310 h 348"/>
              <a:gd name="T40" fmla="*/ 148 w 244"/>
              <a:gd name="T41" fmla="*/ 310 h 348"/>
              <a:gd name="T42" fmla="*/ 158 w 244"/>
              <a:gd name="T43" fmla="*/ 320 h 348"/>
              <a:gd name="T44" fmla="*/ 148 w 244"/>
              <a:gd name="T45" fmla="*/ 330 h 348"/>
              <a:gd name="T46" fmla="*/ 96 w 244"/>
              <a:gd name="T47" fmla="*/ 330 h 348"/>
              <a:gd name="T48" fmla="*/ 86 w 244"/>
              <a:gd name="T49" fmla="*/ 320 h 348"/>
              <a:gd name="T50" fmla="*/ 96 w 244"/>
              <a:gd name="T51" fmla="*/ 31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44" h="348">
                <a:moveTo>
                  <a:pt x="214" y="0"/>
                </a:moveTo>
                <a:cubicBezTo>
                  <a:pt x="30" y="0"/>
                  <a:pt x="30" y="0"/>
                  <a:pt x="30" y="0"/>
                </a:cubicBezTo>
                <a:cubicBezTo>
                  <a:pt x="14" y="0"/>
                  <a:pt x="0" y="14"/>
                  <a:pt x="0" y="31"/>
                </a:cubicBezTo>
                <a:cubicBezTo>
                  <a:pt x="0" y="42"/>
                  <a:pt x="0" y="42"/>
                  <a:pt x="0" y="42"/>
                </a:cubicBezTo>
                <a:cubicBezTo>
                  <a:pt x="244" y="42"/>
                  <a:pt x="244" y="42"/>
                  <a:pt x="244" y="42"/>
                </a:cubicBezTo>
                <a:cubicBezTo>
                  <a:pt x="244" y="31"/>
                  <a:pt x="244" y="31"/>
                  <a:pt x="244" y="31"/>
                </a:cubicBezTo>
                <a:cubicBezTo>
                  <a:pt x="244" y="14"/>
                  <a:pt x="231" y="0"/>
                  <a:pt x="214" y="0"/>
                </a:cubicBezTo>
                <a:close/>
                <a:moveTo>
                  <a:pt x="0" y="268"/>
                </a:moveTo>
                <a:cubicBezTo>
                  <a:pt x="244" y="268"/>
                  <a:pt x="244" y="268"/>
                  <a:pt x="244" y="268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0" y="60"/>
                  <a:pt x="0" y="60"/>
                  <a:pt x="0" y="60"/>
                </a:cubicBezTo>
                <a:lnTo>
                  <a:pt x="0" y="268"/>
                </a:lnTo>
                <a:close/>
                <a:moveTo>
                  <a:pt x="0" y="318"/>
                </a:moveTo>
                <a:cubicBezTo>
                  <a:pt x="0" y="335"/>
                  <a:pt x="14" y="348"/>
                  <a:pt x="30" y="348"/>
                </a:cubicBezTo>
                <a:cubicBezTo>
                  <a:pt x="214" y="348"/>
                  <a:pt x="214" y="348"/>
                  <a:pt x="214" y="348"/>
                </a:cubicBezTo>
                <a:cubicBezTo>
                  <a:pt x="231" y="348"/>
                  <a:pt x="244" y="335"/>
                  <a:pt x="244" y="318"/>
                </a:cubicBezTo>
                <a:cubicBezTo>
                  <a:pt x="244" y="288"/>
                  <a:pt x="244" y="288"/>
                  <a:pt x="244" y="288"/>
                </a:cubicBezTo>
                <a:cubicBezTo>
                  <a:pt x="0" y="288"/>
                  <a:pt x="0" y="288"/>
                  <a:pt x="0" y="288"/>
                </a:cubicBezTo>
                <a:lnTo>
                  <a:pt x="0" y="318"/>
                </a:lnTo>
                <a:close/>
                <a:moveTo>
                  <a:pt x="96" y="310"/>
                </a:moveTo>
                <a:cubicBezTo>
                  <a:pt x="148" y="310"/>
                  <a:pt x="148" y="310"/>
                  <a:pt x="148" y="310"/>
                </a:cubicBezTo>
                <a:cubicBezTo>
                  <a:pt x="154" y="310"/>
                  <a:pt x="158" y="314"/>
                  <a:pt x="158" y="320"/>
                </a:cubicBezTo>
                <a:cubicBezTo>
                  <a:pt x="158" y="325"/>
                  <a:pt x="154" y="330"/>
                  <a:pt x="148" y="330"/>
                </a:cubicBezTo>
                <a:cubicBezTo>
                  <a:pt x="96" y="330"/>
                  <a:pt x="96" y="330"/>
                  <a:pt x="96" y="330"/>
                </a:cubicBezTo>
                <a:cubicBezTo>
                  <a:pt x="90" y="330"/>
                  <a:pt x="86" y="325"/>
                  <a:pt x="86" y="320"/>
                </a:cubicBezTo>
                <a:cubicBezTo>
                  <a:pt x="86" y="314"/>
                  <a:pt x="90" y="310"/>
                  <a:pt x="96" y="3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id="{DD778A70-8FE4-D4BB-B109-684FF6D4D599}"/>
              </a:ext>
            </a:extLst>
          </p:cNvPr>
          <p:cNvSpPr>
            <a:spLocks noEditPoints="1"/>
          </p:cNvSpPr>
          <p:nvPr/>
        </p:nvSpPr>
        <p:spPr bwMode="auto">
          <a:xfrm>
            <a:off x="6782545" y="1920748"/>
            <a:ext cx="265176" cy="263271"/>
          </a:xfrm>
          <a:custGeom>
            <a:avLst/>
            <a:gdLst>
              <a:gd name="T0" fmla="*/ 174 w 348"/>
              <a:gd name="T1" fmla="*/ 83 h 346"/>
              <a:gd name="T2" fmla="*/ 215 w 348"/>
              <a:gd name="T3" fmla="*/ 42 h 346"/>
              <a:gd name="T4" fmla="*/ 174 w 348"/>
              <a:gd name="T5" fmla="*/ 0 h 346"/>
              <a:gd name="T6" fmla="*/ 133 w 348"/>
              <a:gd name="T7" fmla="*/ 42 h 346"/>
              <a:gd name="T8" fmla="*/ 174 w 348"/>
              <a:gd name="T9" fmla="*/ 83 h 346"/>
              <a:gd name="T10" fmla="*/ 338 w 348"/>
              <a:gd name="T11" fmla="*/ 164 h 346"/>
              <a:gd name="T12" fmla="*/ 327 w 348"/>
              <a:gd name="T13" fmla="*/ 174 h 346"/>
              <a:gd name="T14" fmla="*/ 327 w 348"/>
              <a:gd name="T15" fmla="*/ 194 h 346"/>
              <a:gd name="T16" fmla="*/ 326 w 348"/>
              <a:gd name="T17" fmla="*/ 198 h 346"/>
              <a:gd name="T18" fmla="*/ 215 w 348"/>
              <a:gd name="T19" fmla="*/ 103 h 346"/>
              <a:gd name="T20" fmla="*/ 133 w 348"/>
              <a:gd name="T21" fmla="*/ 103 h 346"/>
              <a:gd name="T22" fmla="*/ 114 w 348"/>
              <a:gd name="T23" fmla="*/ 105 h 346"/>
              <a:gd name="T24" fmla="*/ 72 w 348"/>
              <a:gd name="T25" fmla="*/ 83 h 346"/>
              <a:gd name="T26" fmla="*/ 62 w 348"/>
              <a:gd name="T27" fmla="*/ 93 h 346"/>
              <a:gd name="T28" fmla="*/ 62 w 348"/>
              <a:gd name="T29" fmla="*/ 129 h 346"/>
              <a:gd name="T30" fmla="*/ 25 w 348"/>
              <a:gd name="T31" fmla="*/ 184 h 346"/>
              <a:gd name="T32" fmla="*/ 10 w 348"/>
              <a:gd name="T33" fmla="*/ 184 h 346"/>
              <a:gd name="T34" fmla="*/ 0 w 348"/>
              <a:gd name="T35" fmla="*/ 194 h 346"/>
              <a:gd name="T36" fmla="*/ 0 w 348"/>
              <a:gd name="T37" fmla="*/ 255 h 346"/>
              <a:gd name="T38" fmla="*/ 10 w 348"/>
              <a:gd name="T39" fmla="*/ 265 h 346"/>
              <a:gd name="T40" fmla="*/ 33 w 348"/>
              <a:gd name="T41" fmla="*/ 265 h 346"/>
              <a:gd name="T42" fmla="*/ 82 w 348"/>
              <a:gd name="T43" fmla="*/ 313 h 346"/>
              <a:gd name="T44" fmla="*/ 82 w 348"/>
              <a:gd name="T45" fmla="*/ 336 h 346"/>
              <a:gd name="T46" fmla="*/ 92 w 348"/>
              <a:gd name="T47" fmla="*/ 346 h 346"/>
              <a:gd name="T48" fmla="*/ 133 w 348"/>
              <a:gd name="T49" fmla="*/ 346 h 346"/>
              <a:gd name="T50" fmla="*/ 143 w 348"/>
              <a:gd name="T51" fmla="*/ 336 h 346"/>
              <a:gd name="T52" fmla="*/ 143 w 348"/>
              <a:gd name="T53" fmla="*/ 325 h 346"/>
              <a:gd name="T54" fmla="*/ 204 w 348"/>
              <a:gd name="T55" fmla="*/ 325 h 346"/>
              <a:gd name="T56" fmla="*/ 204 w 348"/>
              <a:gd name="T57" fmla="*/ 336 h 346"/>
              <a:gd name="T58" fmla="*/ 215 w 348"/>
              <a:gd name="T59" fmla="*/ 346 h 346"/>
              <a:gd name="T60" fmla="*/ 255 w 348"/>
              <a:gd name="T61" fmla="*/ 346 h 346"/>
              <a:gd name="T62" fmla="*/ 266 w 348"/>
              <a:gd name="T63" fmla="*/ 336 h 346"/>
              <a:gd name="T64" fmla="*/ 266 w 348"/>
              <a:gd name="T65" fmla="*/ 313 h 346"/>
              <a:gd name="T66" fmla="*/ 327 w 348"/>
              <a:gd name="T67" fmla="*/ 223 h 346"/>
              <a:gd name="T68" fmla="*/ 348 w 348"/>
              <a:gd name="T69" fmla="*/ 194 h 346"/>
              <a:gd name="T70" fmla="*/ 348 w 348"/>
              <a:gd name="T71" fmla="*/ 174 h 346"/>
              <a:gd name="T72" fmla="*/ 338 w 348"/>
              <a:gd name="T73" fmla="*/ 164 h 346"/>
              <a:gd name="T74" fmla="*/ 99 w 348"/>
              <a:gd name="T75" fmla="*/ 181 h 346"/>
              <a:gd name="T76" fmla="*/ 92 w 348"/>
              <a:gd name="T77" fmla="*/ 184 h 346"/>
              <a:gd name="T78" fmla="*/ 82 w 348"/>
              <a:gd name="T79" fmla="*/ 174 h 346"/>
              <a:gd name="T80" fmla="*/ 92 w 348"/>
              <a:gd name="T81" fmla="*/ 164 h 346"/>
              <a:gd name="T82" fmla="*/ 99 w 348"/>
              <a:gd name="T83" fmla="*/ 181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48" h="346">
                <a:moveTo>
                  <a:pt x="174" y="83"/>
                </a:moveTo>
                <a:cubicBezTo>
                  <a:pt x="197" y="83"/>
                  <a:pt x="215" y="65"/>
                  <a:pt x="215" y="42"/>
                </a:cubicBezTo>
                <a:cubicBezTo>
                  <a:pt x="215" y="19"/>
                  <a:pt x="197" y="0"/>
                  <a:pt x="174" y="0"/>
                </a:cubicBezTo>
                <a:cubicBezTo>
                  <a:pt x="151" y="0"/>
                  <a:pt x="133" y="19"/>
                  <a:pt x="133" y="42"/>
                </a:cubicBezTo>
                <a:cubicBezTo>
                  <a:pt x="133" y="65"/>
                  <a:pt x="151" y="83"/>
                  <a:pt x="174" y="83"/>
                </a:cubicBezTo>
                <a:close/>
                <a:moveTo>
                  <a:pt x="338" y="164"/>
                </a:moveTo>
                <a:cubicBezTo>
                  <a:pt x="332" y="164"/>
                  <a:pt x="327" y="168"/>
                  <a:pt x="327" y="174"/>
                </a:cubicBezTo>
                <a:cubicBezTo>
                  <a:pt x="327" y="194"/>
                  <a:pt x="327" y="194"/>
                  <a:pt x="327" y="194"/>
                </a:cubicBezTo>
                <a:cubicBezTo>
                  <a:pt x="327" y="196"/>
                  <a:pt x="327" y="197"/>
                  <a:pt x="326" y="198"/>
                </a:cubicBezTo>
                <a:cubicBezTo>
                  <a:pt x="318" y="145"/>
                  <a:pt x="271" y="103"/>
                  <a:pt x="215" y="103"/>
                </a:cubicBezTo>
                <a:cubicBezTo>
                  <a:pt x="133" y="103"/>
                  <a:pt x="133" y="103"/>
                  <a:pt x="133" y="103"/>
                </a:cubicBezTo>
                <a:cubicBezTo>
                  <a:pt x="127" y="103"/>
                  <a:pt x="120" y="104"/>
                  <a:pt x="114" y="105"/>
                </a:cubicBezTo>
                <a:cubicBezTo>
                  <a:pt x="104" y="91"/>
                  <a:pt x="89" y="83"/>
                  <a:pt x="72" y="83"/>
                </a:cubicBezTo>
                <a:cubicBezTo>
                  <a:pt x="66" y="83"/>
                  <a:pt x="62" y="87"/>
                  <a:pt x="62" y="93"/>
                </a:cubicBezTo>
                <a:cubicBezTo>
                  <a:pt x="62" y="129"/>
                  <a:pt x="62" y="129"/>
                  <a:pt x="62" y="129"/>
                </a:cubicBezTo>
                <a:cubicBezTo>
                  <a:pt x="44" y="143"/>
                  <a:pt x="31" y="162"/>
                  <a:pt x="25" y="184"/>
                </a:cubicBezTo>
                <a:cubicBezTo>
                  <a:pt x="10" y="184"/>
                  <a:pt x="10" y="184"/>
                  <a:pt x="10" y="184"/>
                </a:cubicBezTo>
                <a:cubicBezTo>
                  <a:pt x="4" y="184"/>
                  <a:pt x="0" y="188"/>
                  <a:pt x="0" y="194"/>
                </a:cubicBezTo>
                <a:cubicBezTo>
                  <a:pt x="0" y="255"/>
                  <a:pt x="0" y="255"/>
                  <a:pt x="0" y="255"/>
                </a:cubicBezTo>
                <a:cubicBezTo>
                  <a:pt x="0" y="260"/>
                  <a:pt x="4" y="265"/>
                  <a:pt x="10" y="265"/>
                </a:cubicBezTo>
                <a:cubicBezTo>
                  <a:pt x="33" y="265"/>
                  <a:pt x="33" y="265"/>
                  <a:pt x="33" y="265"/>
                </a:cubicBezTo>
                <a:cubicBezTo>
                  <a:pt x="44" y="285"/>
                  <a:pt x="61" y="302"/>
                  <a:pt x="82" y="313"/>
                </a:cubicBezTo>
                <a:cubicBezTo>
                  <a:pt x="82" y="336"/>
                  <a:pt x="82" y="336"/>
                  <a:pt x="82" y="336"/>
                </a:cubicBezTo>
                <a:cubicBezTo>
                  <a:pt x="82" y="342"/>
                  <a:pt x="87" y="346"/>
                  <a:pt x="92" y="346"/>
                </a:cubicBezTo>
                <a:cubicBezTo>
                  <a:pt x="133" y="346"/>
                  <a:pt x="133" y="346"/>
                  <a:pt x="133" y="346"/>
                </a:cubicBezTo>
                <a:cubicBezTo>
                  <a:pt x="139" y="346"/>
                  <a:pt x="143" y="342"/>
                  <a:pt x="143" y="336"/>
                </a:cubicBezTo>
                <a:cubicBezTo>
                  <a:pt x="143" y="325"/>
                  <a:pt x="143" y="325"/>
                  <a:pt x="143" y="325"/>
                </a:cubicBezTo>
                <a:cubicBezTo>
                  <a:pt x="204" y="325"/>
                  <a:pt x="204" y="325"/>
                  <a:pt x="204" y="325"/>
                </a:cubicBezTo>
                <a:cubicBezTo>
                  <a:pt x="204" y="336"/>
                  <a:pt x="204" y="336"/>
                  <a:pt x="204" y="336"/>
                </a:cubicBezTo>
                <a:cubicBezTo>
                  <a:pt x="204" y="342"/>
                  <a:pt x="209" y="346"/>
                  <a:pt x="215" y="346"/>
                </a:cubicBezTo>
                <a:cubicBezTo>
                  <a:pt x="255" y="346"/>
                  <a:pt x="255" y="346"/>
                  <a:pt x="255" y="346"/>
                </a:cubicBezTo>
                <a:cubicBezTo>
                  <a:pt x="261" y="346"/>
                  <a:pt x="266" y="342"/>
                  <a:pt x="266" y="336"/>
                </a:cubicBezTo>
                <a:cubicBezTo>
                  <a:pt x="266" y="313"/>
                  <a:pt x="266" y="313"/>
                  <a:pt x="266" y="313"/>
                </a:cubicBezTo>
                <a:cubicBezTo>
                  <a:pt x="300" y="295"/>
                  <a:pt x="324" y="261"/>
                  <a:pt x="327" y="223"/>
                </a:cubicBezTo>
                <a:cubicBezTo>
                  <a:pt x="339" y="218"/>
                  <a:pt x="348" y="207"/>
                  <a:pt x="348" y="194"/>
                </a:cubicBezTo>
                <a:cubicBezTo>
                  <a:pt x="348" y="174"/>
                  <a:pt x="348" y="174"/>
                  <a:pt x="348" y="174"/>
                </a:cubicBezTo>
                <a:cubicBezTo>
                  <a:pt x="348" y="168"/>
                  <a:pt x="343" y="164"/>
                  <a:pt x="338" y="164"/>
                </a:cubicBezTo>
                <a:close/>
                <a:moveTo>
                  <a:pt x="99" y="181"/>
                </a:moveTo>
                <a:cubicBezTo>
                  <a:pt x="97" y="183"/>
                  <a:pt x="95" y="184"/>
                  <a:pt x="92" y="184"/>
                </a:cubicBezTo>
                <a:cubicBezTo>
                  <a:pt x="87" y="184"/>
                  <a:pt x="82" y="180"/>
                  <a:pt x="82" y="174"/>
                </a:cubicBezTo>
                <a:cubicBezTo>
                  <a:pt x="82" y="168"/>
                  <a:pt x="87" y="164"/>
                  <a:pt x="92" y="164"/>
                </a:cubicBezTo>
                <a:cubicBezTo>
                  <a:pt x="101" y="164"/>
                  <a:pt x="106" y="174"/>
                  <a:pt x="99" y="18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02" name="Freeform 105">
            <a:extLst>
              <a:ext uri="{FF2B5EF4-FFF2-40B4-BE49-F238E27FC236}">
                <a16:creationId xmlns:a16="http://schemas.microsoft.com/office/drawing/2014/main" id="{5DCA785F-27D9-5292-69CA-F7501CA8FDE7}"/>
              </a:ext>
            </a:extLst>
          </p:cNvPr>
          <p:cNvSpPr>
            <a:spLocks noEditPoints="1"/>
          </p:cNvSpPr>
          <p:nvPr/>
        </p:nvSpPr>
        <p:spPr bwMode="auto">
          <a:xfrm>
            <a:off x="9573751" y="1929130"/>
            <a:ext cx="265176" cy="247269"/>
          </a:xfrm>
          <a:custGeom>
            <a:avLst/>
            <a:gdLst>
              <a:gd name="T0" fmla="*/ 184 w 348"/>
              <a:gd name="T1" fmla="*/ 286 h 325"/>
              <a:gd name="T2" fmla="*/ 112 w 348"/>
              <a:gd name="T3" fmla="*/ 286 h 325"/>
              <a:gd name="T4" fmla="*/ 105 w 348"/>
              <a:gd name="T5" fmla="*/ 305 h 325"/>
              <a:gd name="T6" fmla="*/ 72 w 348"/>
              <a:gd name="T7" fmla="*/ 305 h 325"/>
              <a:gd name="T8" fmla="*/ 62 w 348"/>
              <a:gd name="T9" fmla="*/ 315 h 325"/>
              <a:gd name="T10" fmla="*/ 72 w 348"/>
              <a:gd name="T11" fmla="*/ 325 h 325"/>
              <a:gd name="T12" fmla="*/ 198 w 348"/>
              <a:gd name="T13" fmla="*/ 325 h 325"/>
              <a:gd name="T14" fmla="*/ 184 w 348"/>
              <a:gd name="T15" fmla="*/ 295 h 325"/>
              <a:gd name="T16" fmla="*/ 184 w 348"/>
              <a:gd name="T17" fmla="*/ 286 h 325"/>
              <a:gd name="T18" fmla="*/ 184 w 348"/>
              <a:gd name="T19" fmla="*/ 223 h 325"/>
              <a:gd name="T20" fmla="*/ 0 w 348"/>
              <a:gd name="T21" fmla="*/ 223 h 325"/>
              <a:gd name="T22" fmla="*/ 0 w 348"/>
              <a:gd name="T23" fmla="*/ 234 h 325"/>
              <a:gd name="T24" fmla="*/ 30 w 348"/>
              <a:gd name="T25" fmla="*/ 265 h 325"/>
              <a:gd name="T26" fmla="*/ 184 w 348"/>
              <a:gd name="T27" fmla="*/ 265 h 325"/>
              <a:gd name="T28" fmla="*/ 184 w 348"/>
              <a:gd name="T29" fmla="*/ 223 h 325"/>
              <a:gd name="T30" fmla="*/ 205 w 348"/>
              <a:gd name="T31" fmla="*/ 265 h 325"/>
              <a:gd name="T32" fmla="*/ 327 w 348"/>
              <a:gd name="T33" fmla="*/ 265 h 325"/>
              <a:gd name="T34" fmla="*/ 327 w 348"/>
              <a:gd name="T35" fmla="*/ 163 h 325"/>
              <a:gd name="T36" fmla="*/ 205 w 348"/>
              <a:gd name="T37" fmla="*/ 163 h 325"/>
              <a:gd name="T38" fmla="*/ 205 w 348"/>
              <a:gd name="T39" fmla="*/ 265 h 325"/>
              <a:gd name="T40" fmla="*/ 205 w 348"/>
              <a:gd name="T41" fmla="*/ 296 h 325"/>
              <a:gd name="T42" fmla="*/ 225 w 348"/>
              <a:gd name="T43" fmla="*/ 316 h 325"/>
              <a:gd name="T44" fmla="*/ 306 w 348"/>
              <a:gd name="T45" fmla="*/ 316 h 325"/>
              <a:gd name="T46" fmla="*/ 327 w 348"/>
              <a:gd name="T47" fmla="*/ 296 h 325"/>
              <a:gd name="T48" fmla="*/ 327 w 348"/>
              <a:gd name="T49" fmla="*/ 286 h 325"/>
              <a:gd name="T50" fmla="*/ 205 w 348"/>
              <a:gd name="T51" fmla="*/ 286 h 325"/>
              <a:gd name="T52" fmla="*/ 205 w 348"/>
              <a:gd name="T53" fmla="*/ 296 h 325"/>
              <a:gd name="T54" fmla="*/ 317 w 348"/>
              <a:gd name="T55" fmla="*/ 0 h 325"/>
              <a:gd name="T56" fmla="*/ 30 w 348"/>
              <a:gd name="T57" fmla="*/ 0 h 325"/>
              <a:gd name="T58" fmla="*/ 0 w 348"/>
              <a:gd name="T59" fmla="*/ 30 h 325"/>
              <a:gd name="T60" fmla="*/ 0 w 348"/>
              <a:gd name="T61" fmla="*/ 203 h 325"/>
              <a:gd name="T62" fmla="*/ 185 w 348"/>
              <a:gd name="T63" fmla="*/ 203 h 325"/>
              <a:gd name="T64" fmla="*/ 185 w 348"/>
              <a:gd name="T65" fmla="*/ 132 h 325"/>
              <a:gd name="T66" fmla="*/ 225 w 348"/>
              <a:gd name="T67" fmla="*/ 91 h 325"/>
              <a:gd name="T68" fmla="*/ 307 w 348"/>
              <a:gd name="T69" fmla="*/ 91 h 325"/>
              <a:gd name="T70" fmla="*/ 348 w 348"/>
              <a:gd name="T71" fmla="*/ 128 h 325"/>
              <a:gd name="T72" fmla="*/ 348 w 348"/>
              <a:gd name="T73" fmla="*/ 30 h 325"/>
              <a:gd name="T74" fmla="*/ 317 w 348"/>
              <a:gd name="T75" fmla="*/ 0 h 325"/>
              <a:gd name="T76" fmla="*/ 306 w 348"/>
              <a:gd name="T77" fmla="*/ 110 h 325"/>
              <a:gd name="T78" fmla="*/ 225 w 348"/>
              <a:gd name="T79" fmla="*/ 110 h 325"/>
              <a:gd name="T80" fmla="*/ 205 w 348"/>
              <a:gd name="T81" fmla="*/ 132 h 325"/>
              <a:gd name="T82" fmla="*/ 205 w 348"/>
              <a:gd name="T83" fmla="*/ 143 h 325"/>
              <a:gd name="T84" fmla="*/ 327 w 348"/>
              <a:gd name="T85" fmla="*/ 143 h 325"/>
              <a:gd name="T86" fmla="*/ 327 w 348"/>
              <a:gd name="T87" fmla="*/ 132 h 325"/>
              <a:gd name="T88" fmla="*/ 306 w 348"/>
              <a:gd name="T89" fmla="*/ 110 h 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48" h="325">
                <a:moveTo>
                  <a:pt x="184" y="286"/>
                </a:moveTo>
                <a:cubicBezTo>
                  <a:pt x="112" y="286"/>
                  <a:pt x="112" y="286"/>
                  <a:pt x="112" y="286"/>
                </a:cubicBezTo>
                <a:cubicBezTo>
                  <a:pt x="105" y="305"/>
                  <a:pt x="105" y="305"/>
                  <a:pt x="105" y="305"/>
                </a:cubicBezTo>
                <a:cubicBezTo>
                  <a:pt x="72" y="305"/>
                  <a:pt x="72" y="305"/>
                  <a:pt x="72" y="305"/>
                </a:cubicBezTo>
                <a:cubicBezTo>
                  <a:pt x="66" y="305"/>
                  <a:pt x="62" y="310"/>
                  <a:pt x="62" y="315"/>
                </a:cubicBezTo>
                <a:cubicBezTo>
                  <a:pt x="62" y="320"/>
                  <a:pt x="66" y="325"/>
                  <a:pt x="72" y="325"/>
                </a:cubicBezTo>
                <a:cubicBezTo>
                  <a:pt x="198" y="325"/>
                  <a:pt x="198" y="325"/>
                  <a:pt x="198" y="325"/>
                </a:cubicBezTo>
                <a:cubicBezTo>
                  <a:pt x="189" y="317"/>
                  <a:pt x="184" y="307"/>
                  <a:pt x="184" y="295"/>
                </a:cubicBezTo>
                <a:lnTo>
                  <a:pt x="184" y="286"/>
                </a:lnTo>
                <a:close/>
                <a:moveTo>
                  <a:pt x="184" y="223"/>
                </a:moveTo>
                <a:cubicBezTo>
                  <a:pt x="0" y="223"/>
                  <a:pt x="0" y="223"/>
                  <a:pt x="0" y="223"/>
                </a:cubicBezTo>
                <a:cubicBezTo>
                  <a:pt x="0" y="234"/>
                  <a:pt x="0" y="234"/>
                  <a:pt x="0" y="234"/>
                </a:cubicBezTo>
                <a:cubicBezTo>
                  <a:pt x="0" y="251"/>
                  <a:pt x="13" y="265"/>
                  <a:pt x="30" y="265"/>
                </a:cubicBezTo>
                <a:cubicBezTo>
                  <a:pt x="184" y="265"/>
                  <a:pt x="184" y="265"/>
                  <a:pt x="184" y="265"/>
                </a:cubicBezTo>
                <a:lnTo>
                  <a:pt x="184" y="223"/>
                </a:lnTo>
                <a:close/>
                <a:moveTo>
                  <a:pt x="205" y="265"/>
                </a:moveTo>
                <a:cubicBezTo>
                  <a:pt x="327" y="265"/>
                  <a:pt x="327" y="265"/>
                  <a:pt x="327" y="265"/>
                </a:cubicBezTo>
                <a:cubicBezTo>
                  <a:pt x="327" y="163"/>
                  <a:pt x="327" y="163"/>
                  <a:pt x="327" y="163"/>
                </a:cubicBezTo>
                <a:cubicBezTo>
                  <a:pt x="205" y="163"/>
                  <a:pt x="205" y="163"/>
                  <a:pt x="205" y="163"/>
                </a:cubicBezTo>
                <a:lnTo>
                  <a:pt x="205" y="265"/>
                </a:lnTo>
                <a:close/>
                <a:moveTo>
                  <a:pt x="205" y="296"/>
                </a:moveTo>
                <a:cubicBezTo>
                  <a:pt x="205" y="307"/>
                  <a:pt x="214" y="316"/>
                  <a:pt x="225" y="316"/>
                </a:cubicBezTo>
                <a:cubicBezTo>
                  <a:pt x="306" y="316"/>
                  <a:pt x="306" y="316"/>
                  <a:pt x="306" y="316"/>
                </a:cubicBezTo>
                <a:cubicBezTo>
                  <a:pt x="318" y="316"/>
                  <a:pt x="327" y="307"/>
                  <a:pt x="327" y="296"/>
                </a:cubicBezTo>
                <a:cubicBezTo>
                  <a:pt x="327" y="286"/>
                  <a:pt x="327" y="286"/>
                  <a:pt x="327" y="286"/>
                </a:cubicBezTo>
                <a:cubicBezTo>
                  <a:pt x="205" y="286"/>
                  <a:pt x="205" y="286"/>
                  <a:pt x="205" y="286"/>
                </a:cubicBezTo>
                <a:lnTo>
                  <a:pt x="205" y="296"/>
                </a:lnTo>
                <a:close/>
                <a:moveTo>
                  <a:pt x="317" y="0"/>
                </a:moveTo>
                <a:cubicBezTo>
                  <a:pt x="30" y="0"/>
                  <a:pt x="30" y="0"/>
                  <a:pt x="30" y="0"/>
                </a:cubicBezTo>
                <a:cubicBezTo>
                  <a:pt x="13" y="0"/>
                  <a:pt x="0" y="13"/>
                  <a:pt x="0" y="30"/>
                </a:cubicBezTo>
                <a:cubicBezTo>
                  <a:pt x="0" y="203"/>
                  <a:pt x="0" y="203"/>
                  <a:pt x="0" y="203"/>
                </a:cubicBezTo>
                <a:cubicBezTo>
                  <a:pt x="185" y="203"/>
                  <a:pt x="185" y="203"/>
                  <a:pt x="185" y="203"/>
                </a:cubicBezTo>
                <a:cubicBezTo>
                  <a:pt x="185" y="132"/>
                  <a:pt x="185" y="132"/>
                  <a:pt x="185" y="132"/>
                </a:cubicBezTo>
                <a:cubicBezTo>
                  <a:pt x="185" y="109"/>
                  <a:pt x="203" y="91"/>
                  <a:pt x="225" y="91"/>
                </a:cubicBezTo>
                <a:cubicBezTo>
                  <a:pt x="307" y="91"/>
                  <a:pt x="307" y="91"/>
                  <a:pt x="307" y="91"/>
                </a:cubicBezTo>
                <a:cubicBezTo>
                  <a:pt x="328" y="91"/>
                  <a:pt x="346" y="107"/>
                  <a:pt x="348" y="128"/>
                </a:cubicBezTo>
                <a:cubicBezTo>
                  <a:pt x="348" y="30"/>
                  <a:pt x="348" y="30"/>
                  <a:pt x="348" y="30"/>
                </a:cubicBezTo>
                <a:cubicBezTo>
                  <a:pt x="348" y="13"/>
                  <a:pt x="334" y="0"/>
                  <a:pt x="317" y="0"/>
                </a:cubicBezTo>
                <a:close/>
                <a:moveTo>
                  <a:pt x="306" y="110"/>
                </a:moveTo>
                <a:cubicBezTo>
                  <a:pt x="225" y="110"/>
                  <a:pt x="225" y="110"/>
                  <a:pt x="225" y="110"/>
                </a:cubicBezTo>
                <a:cubicBezTo>
                  <a:pt x="214" y="110"/>
                  <a:pt x="205" y="120"/>
                  <a:pt x="205" y="132"/>
                </a:cubicBezTo>
                <a:cubicBezTo>
                  <a:pt x="205" y="143"/>
                  <a:pt x="205" y="143"/>
                  <a:pt x="205" y="143"/>
                </a:cubicBezTo>
                <a:cubicBezTo>
                  <a:pt x="327" y="143"/>
                  <a:pt x="327" y="143"/>
                  <a:pt x="327" y="143"/>
                </a:cubicBezTo>
                <a:cubicBezTo>
                  <a:pt x="327" y="132"/>
                  <a:pt x="327" y="132"/>
                  <a:pt x="327" y="132"/>
                </a:cubicBezTo>
                <a:cubicBezTo>
                  <a:pt x="327" y="120"/>
                  <a:pt x="318" y="110"/>
                  <a:pt x="306" y="11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03" name="Freeform 106">
            <a:extLst>
              <a:ext uri="{FF2B5EF4-FFF2-40B4-BE49-F238E27FC236}">
                <a16:creationId xmlns:a16="http://schemas.microsoft.com/office/drawing/2014/main" id="{9FDF12FA-047D-20DB-04A8-0F5C58C8F822}"/>
              </a:ext>
            </a:extLst>
          </p:cNvPr>
          <p:cNvSpPr>
            <a:spLocks noEditPoints="1"/>
          </p:cNvSpPr>
          <p:nvPr/>
        </p:nvSpPr>
        <p:spPr bwMode="auto">
          <a:xfrm>
            <a:off x="7898494" y="1930654"/>
            <a:ext cx="265176" cy="243459"/>
          </a:xfrm>
          <a:custGeom>
            <a:avLst/>
            <a:gdLst>
              <a:gd name="T0" fmla="*/ 52 w 348"/>
              <a:gd name="T1" fmla="*/ 61 h 320"/>
              <a:gd name="T2" fmla="*/ 0 w 348"/>
              <a:gd name="T3" fmla="*/ 82 h 320"/>
              <a:gd name="T4" fmla="*/ 37 w 348"/>
              <a:gd name="T5" fmla="*/ 115 h 320"/>
              <a:gd name="T6" fmla="*/ 37 w 348"/>
              <a:gd name="T7" fmla="*/ 267 h 320"/>
              <a:gd name="T8" fmla="*/ 0 w 348"/>
              <a:gd name="T9" fmla="*/ 300 h 320"/>
              <a:gd name="T10" fmla="*/ 52 w 348"/>
              <a:gd name="T11" fmla="*/ 320 h 320"/>
              <a:gd name="T12" fmla="*/ 37 w 348"/>
              <a:gd name="T13" fmla="*/ 267 h 320"/>
              <a:gd name="T14" fmla="*/ 297 w 348"/>
              <a:gd name="T15" fmla="*/ 61 h 320"/>
              <a:gd name="T16" fmla="*/ 312 w 348"/>
              <a:gd name="T17" fmla="*/ 115 h 320"/>
              <a:gd name="T18" fmla="*/ 348 w 348"/>
              <a:gd name="T19" fmla="*/ 82 h 320"/>
              <a:gd name="T20" fmla="*/ 105 w 348"/>
              <a:gd name="T21" fmla="*/ 224 h 320"/>
              <a:gd name="T22" fmla="*/ 239 w 348"/>
              <a:gd name="T23" fmla="*/ 147 h 320"/>
              <a:gd name="T24" fmla="*/ 105 w 348"/>
              <a:gd name="T25" fmla="*/ 224 h 320"/>
              <a:gd name="T26" fmla="*/ 198 w 348"/>
              <a:gd name="T27" fmla="*/ 160 h 320"/>
              <a:gd name="T28" fmla="*/ 198 w 348"/>
              <a:gd name="T29" fmla="*/ 180 h 320"/>
              <a:gd name="T30" fmla="*/ 141 w 348"/>
              <a:gd name="T31" fmla="*/ 170 h 320"/>
              <a:gd name="T32" fmla="*/ 132 w 348"/>
              <a:gd name="T33" fmla="*/ 191 h 320"/>
              <a:gd name="T34" fmla="*/ 228 w 348"/>
              <a:gd name="T35" fmla="*/ 202 h 320"/>
              <a:gd name="T36" fmla="*/ 132 w 348"/>
              <a:gd name="T37" fmla="*/ 212 h 320"/>
              <a:gd name="T38" fmla="*/ 132 w 348"/>
              <a:gd name="T39" fmla="*/ 191 h 320"/>
              <a:gd name="T40" fmla="*/ 276 w 348"/>
              <a:gd name="T41" fmla="*/ 61 h 320"/>
              <a:gd name="T42" fmla="*/ 73 w 348"/>
              <a:gd name="T43" fmla="*/ 100 h 320"/>
              <a:gd name="T44" fmla="*/ 0 w 348"/>
              <a:gd name="T45" fmla="*/ 135 h 320"/>
              <a:gd name="T46" fmla="*/ 37 w 348"/>
              <a:gd name="T47" fmla="*/ 246 h 320"/>
              <a:gd name="T48" fmla="*/ 73 w 348"/>
              <a:gd name="T49" fmla="*/ 320 h 320"/>
              <a:gd name="T50" fmla="*/ 276 w 348"/>
              <a:gd name="T51" fmla="*/ 281 h 320"/>
              <a:gd name="T52" fmla="*/ 348 w 348"/>
              <a:gd name="T53" fmla="*/ 246 h 320"/>
              <a:gd name="T54" fmla="*/ 312 w 348"/>
              <a:gd name="T55" fmla="*/ 135 h 320"/>
              <a:gd name="T56" fmla="*/ 259 w 348"/>
              <a:gd name="T57" fmla="*/ 236 h 320"/>
              <a:gd name="T58" fmla="*/ 95 w 348"/>
              <a:gd name="T59" fmla="*/ 246 h 320"/>
              <a:gd name="T60" fmla="*/ 85 w 348"/>
              <a:gd name="T61" fmla="*/ 137 h 320"/>
              <a:gd name="T62" fmla="*/ 248 w 348"/>
              <a:gd name="T63" fmla="*/ 126 h 320"/>
              <a:gd name="T64" fmla="*/ 259 w 348"/>
              <a:gd name="T65" fmla="*/ 236 h 320"/>
              <a:gd name="T66" fmla="*/ 297 w 348"/>
              <a:gd name="T67" fmla="*/ 320 h 320"/>
              <a:gd name="T68" fmla="*/ 348 w 348"/>
              <a:gd name="T69" fmla="*/ 300 h 320"/>
              <a:gd name="T70" fmla="*/ 312 w 348"/>
              <a:gd name="T71" fmla="*/ 267 h 320"/>
              <a:gd name="T72" fmla="*/ 126 w 348"/>
              <a:gd name="T73" fmla="*/ 34 h 320"/>
              <a:gd name="T74" fmla="*/ 209 w 348"/>
              <a:gd name="T75" fmla="*/ 21 h 320"/>
              <a:gd name="T76" fmla="*/ 223 w 348"/>
              <a:gd name="T77" fmla="*/ 40 h 320"/>
              <a:gd name="T78" fmla="*/ 243 w 348"/>
              <a:gd name="T79" fmla="*/ 34 h 320"/>
              <a:gd name="T80" fmla="*/ 140 w 348"/>
              <a:gd name="T81" fmla="*/ 0 h 320"/>
              <a:gd name="T82" fmla="*/ 105 w 348"/>
              <a:gd name="T83" fmla="*/ 40 h 320"/>
              <a:gd name="T84" fmla="*/ 126 w 348"/>
              <a:gd name="T85" fmla="*/ 34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48" h="320">
                <a:moveTo>
                  <a:pt x="52" y="100"/>
                </a:moveTo>
                <a:cubicBezTo>
                  <a:pt x="52" y="61"/>
                  <a:pt x="52" y="61"/>
                  <a:pt x="52" y="61"/>
                </a:cubicBezTo>
                <a:cubicBezTo>
                  <a:pt x="21" y="61"/>
                  <a:pt x="21" y="61"/>
                  <a:pt x="21" y="61"/>
                </a:cubicBezTo>
                <a:cubicBezTo>
                  <a:pt x="10" y="61"/>
                  <a:pt x="0" y="70"/>
                  <a:pt x="0" y="82"/>
                </a:cubicBezTo>
                <a:cubicBezTo>
                  <a:pt x="0" y="115"/>
                  <a:pt x="0" y="115"/>
                  <a:pt x="0" y="115"/>
                </a:cubicBezTo>
                <a:cubicBezTo>
                  <a:pt x="37" y="115"/>
                  <a:pt x="37" y="115"/>
                  <a:pt x="37" y="115"/>
                </a:cubicBezTo>
                <a:cubicBezTo>
                  <a:pt x="45" y="115"/>
                  <a:pt x="52" y="108"/>
                  <a:pt x="52" y="100"/>
                </a:cubicBezTo>
                <a:close/>
                <a:moveTo>
                  <a:pt x="37" y="267"/>
                </a:moveTo>
                <a:cubicBezTo>
                  <a:pt x="0" y="267"/>
                  <a:pt x="0" y="267"/>
                  <a:pt x="0" y="267"/>
                </a:cubicBezTo>
                <a:cubicBezTo>
                  <a:pt x="0" y="300"/>
                  <a:pt x="0" y="300"/>
                  <a:pt x="0" y="300"/>
                </a:cubicBezTo>
                <a:cubicBezTo>
                  <a:pt x="0" y="311"/>
                  <a:pt x="10" y="320"/>
                  <a:pt x="21" y="320"/>
                </a:cubicBezTo>
                <a:cubicBezTo>
                  <a:pt x="52" y="320"/>
                  <a:pt x="52" y="320"/>
                  <a:pt x="52" y="320"/>
                </a:cubicBezTo>
                <a:cubicBezTo>
                  <a:pt x="52" y="281"/>
                  <a:pt x="52" y="281"/>
                  <a:pt x="52" y="281"/>
                </a:cubicBezTo>
                <a:cubicBezTo>
                  <a:pt x="52" y="273"/>
                  <a:pt x="45" y="267"/>
                  <a:pt x="37" y="267"/>
                </a:cubicBezTo>
                <a:close/>
                <a:moveTo>
                  <a:pt x="328" y="61"/>
                </a:moveTo>
                <a:cubicBezTo>
                  <a:pt x="297" y="61"/>
                  <a:pt x="297" y="61"/>
                  <a:pt x="297" y="61"/>
                </a:cubicBezTo>
                <a:cubicBezTo>
                  <a:pt x="297" y="100"/>
                  <a:pt x="297" y="100"/>
                  <a:pt x="297" y="100"/>
                </a:cubicBezTo>
                <a:cubicBezTo>
                  <a:pt x="297" y="108"/>
                  <a:pt x="304" y="115"/>
                  <a:pt x="312" y="115"/>
                </a:cubicBezTo>
                <a:cubicBezTo>
                  <a:pt x="348" y="115"/>
                  <a:pt x="348" y="115"/>
                  <a:pt x="348" y="115"/>
                </a:cubicBezTo>
                <a:cubicBezTo>
                  <a:pt x="348" y="82"/>
                  <a:pt x="348" y="82"/>
                  <a:pt x="348" y="82"/>
                </a:cubicBezTo>
                <a:cubicBezTo>
                  <a:pt x="348" y="70"/>
                  <a:pt x="339" y="61"/>
                  <a:pt x="328" y="61"/>
                </a:cubicBezTo>
                <a:close/>
                <a:moveTo>
                  <a:pt x="105" y="224"/>
                </a:moveTo>
                <a:cubicBezTo>
                  <a:pt x="239" y="224"/>
                  <a:pt x="239" y="224"/>
                  <a:pt x="239" y="224"/>
                </a:cubicBezTo>
                <a:cubicBezTo>
                  <a:pt x="239" y="147"/>
                  <a:pt x="239" y="147"/>
                  <a:pt x="239" y="147"/>
                </a:cubicBezTo>
                <a:cubicBezTo>
                  <a:pt x="105" y="147"/>
                  <a:pt x="105" y="147"/>
                  <a:pt x="105" y="147"/>
                </a:cubicBezTo>
                <a:lnTo>
                  <a:pt x="105" y="224"/>
                </a:lnTo>
                <a:close/>
                <a:moveTo>
                  <a:pt x="152" y="160"/>
                </a:moveTo>
                <a:cubicBezTo>
                  <a:pt x="198" y="160"/>
                  <a:pt x="198" y="160"/>
                  <a:pt x="198" y="160"/>
                </a:cubicBezTo>
                <a:cubicBezTo>
                  <a:pt x="204" y="160"/>
                  <a:pt x="208" y="165"/>
                  <a:pt x="208" y="170"/>
                </a:cubicBezTo>
                <a:cubicBezTo>
                  <a:pt x="208" y="176"/>
                  <a:pt x="204" y="180"/>
                  <a:pt x="198" y="180"/>
                </a:cubicBezTo>
                <a:cubicBezTo>
                  <a:pt x="152" y="180"/>
                  <a:pt x="152" y="180"/>
                  <a:pt x="152" y="180"/>
                </a:cubicBezTo>
                <a:cubicBezTo>
                  <a:pt x="146" y="180"/>
                  <a:pt x="141" y="176"/>
                  <a:pt x="141" y="170"/>
                </a:cubicBezTo>
                <a:cubicBezTo>
                  <a:pt x="141" y="165"/>
                  <a:pt x="146" y="160"/>
                  <a:pt x="152" y="160"/>
                </a:cubicBezTo>
                <a:close/>
                <a:moveTo>
                  <a:pt x="132" y="191"/>
                </a:moveTo>
                <a:cubicBezTo>
                  <a:pt x="217" y="191"/>
                  <a:pt x="217" y="191"/>
                  <a:pt x="217" y="191"/>
                </a:cubicBezTo>
                <a:cubicBezTo>
                  <a:pt x="223" y="191"/>
                  <a:pt x="228" y="196"/>
                  <a:pt x="228" y="202"/>
                </a:cubicBezTo>
                <a:cubicBezTo>
                  <a:pt x="228" y="207"/>
                  <a:pt x="223" y="212"/>
                  <a:pt x="217" y="212"/>
                </a:cubicBezTo>
                <a:cubicBezTo>
                  <a:pt x="132" y="212"/>
                  <a:pt x="132" y="212"/>
                  <a:pt x="132" y="212"/>
                </a:cubicBezTo>
                <a:cubicBezTo>
                  <a:pt x="126" y="212"/>
                  <a:pt x="122" y="207"/>
                  <a:pt x="122" y="202"/>
                </a:cubicBezTo>
                <a:cubicBezTo>
                  <a:pt x="122" y="196"/>
                  <a:pt x="126" y="191"/>
                  <a:pt x="132" y="191"/>
                </a:cubicBezTo>
                <a:close/>
                <a:moveTo>
                  <a:pt x="276" y="100"/>
                </a:moveTo>
                <a:cubicBezTo>
                  <a:pt x="276" y="61"/>
                  <a:pt x="276" y="61"/>
                  <a:pt x="276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100"/>
                  <a:pt x="73" y="100"/>
                  <a:pt x="73" y="100"/>
                </a:cubicBezTo>
                <a:cubicBezTo>
                  <a:pt x="73" y="120"/>
                  <a:pt x="57" y="135"/>
                  <a:pt x="37" y="135"/>
                </a:cubicBezTo>
                <a:cubicBezTo>
                  <a:pt x="0" y="135"/>
                  <a:pt x="0" y="135"/>
                  <a:pt x="0" y="135"/>
                </a:cubicBezTo>
                <a:cubicBezTo>
                  <a:pt x="0" y="246"/>
                  <a:pt x="0" y="246"/>
                  <a:pt x="0" y="246"/>
                </a:cubicBezTo>
                <a:cubicBezTo>
                  <a:pt x="37" y="246"/>
                  <a:pt x="37" y="246"/>
                  <a:pt x="37" y="246"/>
                </a:cubicBezTo>
                <a:cubicBezTo>
                  <a:pt x="57" y="246"/>
                  <a:pt x="73" y="262"/>
                  <a:pt x="73" y="281"/>
                </a:cubicBezTo>
                <a:cubicBezTo>
                  <a:pt x="73" y="320"/>
                  <a:pt x="73" y="320"/>
                  <a:pt x="73" y="320"/>
                </a:cubicBezTo>
                <a:cubicBezTo>
                  <a:pt x="276" y="320"/>
                  <a:pt x="276" y="320"/>
                  <a:pt x="276" y="320"/>
                </a:cubicBezTo>
                <a:cubicBezTo>
                  <a:pt x="276" y="281"/>
                  <a:pt x="276" y="281"/>
                  <a:pt x="276" y="281"/>
                </a:cubicBezTo>
                <a:cubicBezTo>
                  <a:pt x="276" y="262"/>
                  <a:pt x="292" y="246"/>
                  <a:pt x="312" y="246"/>
                </a:cubicBezTo>
                <a:cubicBezTo>
                  <a:pt x="348" y="246"/>
                  <a:pt x="348" y="246"/>
                  <a:pt x="348" y="246"/>
                </a:cubicBezTo>
                <a:cubicBezTo>
                  <a:pt x="348" y="135"/>
                  <a:pt x="348" y="135"/>
                  <a:pt x="348" y="135"/>
                </a:cubicBezTo>
                <a:cubicBezTo>
                  <a:pt x="312" y="135"/>
                  <a:pt x="312" y="135"/>
                  <a:pt x="312" y="135"/>
                </a:cubicBezTo>
                <a:cubicBezTo>
                  <a:pt x="292" y="135"/>
                  <a:pt x="276" y="120"/>
                  <a:pt x="276" y="100"/>
                </a:cubicBezTo>
                <a:close/>
                <a:moveTo>
                  <a:pt x="259" y="236"/>
                </a:moveTo>
                <a:cubicBezTo>
                  <a:pt x="259" y="242"/>
                  <a:pt x="254" y="246"/>
                  <a:pt x="248" y="246"/>
                </a:cubicBezTo>
                <a:cubicBezTo>
                  <a:pt x="95" y="246"/>
                  <a:pt x="95" y="246"/>
                  <a:pt x="95" y="246"/>
                </a:cubicBezTo>
                <a:cubicBezTo>
                  <a:pt x="89" y="246"/>
                  <a:pt x="85" y="242"/>
                  <a:pt x="85" y="236"/>
                </a:cubicBezTo>
                <a:cubicBezTo>
                  <a:pt x="85" y="137"/>
                  <a:pt x="85" y="137"/>
                  <a:pt x="85" y="137"/>
                </a:cubicBezTo>
                <a:cubicBezTo>
                  <a:pt x="85" y="131"/>
                  <a:pt x="89" y="126"/>
                  <a:pt x="95" y="126"/>
                </a:cubicBezTo>
                <a:cubicBezTo>
                  <a:pt x="248" y="126"/>
                  <a:pt x="248" y="126"/>
                  <a:pt x="248" y="126"/>
                </a:cubicBezTo>
                <a:cubicBezTo>
                  <a:pt x="254" y="126"/>
                  <a:pt x="259" y="131"/>
                  <a:pt x="259" y="137"/>
                </a:cubicBezTo>
                <a:lnTo>
                  <a:pt x="259" y="236"/>
                </a:lnTo>
                <a:close/>
                <a:moveTo>
                  <a:pt x="297" y="281"/>
                </a:moveTo>
                <a:cubicBezTo>
                  <a:pt x="297" y="320"/>
                  <a:pt x="297" y="320"/>
                  <a:pt x="297" y="320"/>
                </a:cubicBezTo>
                <a:cubicBezTo>
                  <a:pt x="328" y="320"/>
                  <a:pt x="328" y="320"/>
                  <a:pt x="328" y="320"/>
                </a:cubicBezTo>
                <a:cubicBezTo>
                  <a:pt x="339" y="320"/>
                  <a:pt x="348" y="311"/>
                  <a:pt x="348" y="300"/>
                </a:cubicBezTo>
                <a:cubicBezTo>
                  <a:pt x="348" y="267"/>
                  <a:pt x="348" y="267"/>
                  <a:pt x="348" y="267"/>
                </a:cubicBezTo>
                <a:cubicBezTo>
                  <a:pt x="312" y="267"/>
                  <a:pt x="312" y="267"/>
                  <a:pt x="312" y="267"/>
                </a:cubicBezTo>
                <a:cubicBezTo>
                  <a:pt x="304" y="267"/>
                  <a:pt x="297" y="273"/>
                  <a:pt x="297" y="281"/>
                </a:cubicBezTo>
                <a:close/>
                <a:moveTo>
                  <a:pt x="126" y="34"/>
                </a:moveTo>
                <a:cubicBezTo>
                  <a:pt x="126" y="27"/>
                  <a:pt x="132" y="21"/>
                  <a:pt x="140" y="21"/>
                </a:cubicBezTo>
                <a:cubicBezTo>
                  <a:pt x="209" y="21"/>
                  <a:pt x="209" y="21"/>
                  <a:pt x="209" y="21"/>
                </a:cubicBezTo>
                <a:cubicBezTo>
                  <a:pt x="216" y="21"/>
                  <a:pt x="223" y="27"/>
                  <a:pt x="223" y="34"/>
                </a:cubicBezTo>
                <a:cubicBezTo>
                  <a:pt x="223" y="40"/>
                  <a:pt x="223" y="40"/>
                  <a:pt x="223" y="40"/>
                </a:cubicBezTo>
                <a:cubicBezTo>
                  <a:pt x="243" y="40"/>
                  <a:pt x="243" y="40"/>
                  <a:pt x="243" y="40"/>
                </a:cubicBezTo>
                <a:cubicBezTo>
                  <a:pt x="243" y="34"/>
                  <a:pt x="243" y="34"/>
                  <a:pt x="243" y="34"/>
                </a:cubicBezTo>
                <a:cubicBezTo>
                  <a:pt x="243" y="16"/>
                  <a:pt x="228" y="0"/>
                  <a:pt x="209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21" y="0"/>
                  <a:pt x="105" y="16"/>
                  <a:pt x="105" y="34"/>
                </a:cubicBezTo>
                <a:cubicBezTo>
                  <a:pt x="105" y="40"/>
                  <a:pt x="105" y="40"/>
                  <a:pt x="105" y="40"/>
                </a:cubicBezTo>
                <a:cubicBezTo>
                  <a:pt x="126" y="40"/>
                  <a:pt x="126" y="40"/>
                  <a:pt x="126" y="40"/>
                </a:cubicBezTo>
                <a:lnTo>
                  <a:pt x="126" y="3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04" name="Freeform 107">
            <a:extLst>
              <a:ext uri="{FF2B5EF4-FFF2-40B4-BE49-F238E27FC236}">
                <a16:creationId xmlns:a16="http://schemas.microsoft.com/office/drawing/2014/main" id="{7B005916-CDCC-1521-ADE7-DE4451CF150E}"/>
              </a:ext>
            </a:extLst>
          </p:cNvPr>
          <p:cNvSpPr>
            <a:spLocks noEditPoints="1"/>
          </p:cNvSpPr>
          <p:nvPr/>
        </p:nvSpPr>
        <p:spPr bwMode="auto">
          <a:xfrm>
            <a:off x="9038446" y="1919986"/>
            <a:ext cx="219075" cy="264795"/>
          </a:xfrm>
          <a:custGeom>
            <a:avLst/>
            <a:gdLst>
              <a:gd name="T0" fmla="*/ 0 w 288"/>
              <a:gd name="T1" fmla="*/ 286 h 348"/>
              <a:gd name="T2" fmla="*/ 0 w 288"/>
              <a:gd name="T3" fmla="*/ 296 h 348"/>
              <a:gd name="T4" fmla="*/ 31 w 288"/>
              <a:gd name="T5" fmla="*/ 328 h 348"/>
              <a:gd name="T6" fmla="*/ 55 w 288"/>
              <a:gd name="T7" fmla="*/ 328 h 348"/>
              <a:gd name="T8" fmla="*/ 44 w 288"/>
              <a:gd name="T9" fmla="*/ 286 h 348"/>
              <a:gd name="T10" fmla="*/ 0 w 288"/>
              <a:gd name="T11" fmla="*/ 286 h 348"/>
              <a:gd name="T12" fmla="*/ 82 w 288"/>
              <a:gd name="T13" fmla="*/ 168 h 348"/>
              <a:gd name="T14" fmla="*/ 82 w 288"/>
              <a:gd name="T15" fmla="*/ 117 h 348"/>
              <a:gd name="T16" fmla="*/ 118 w 288"/>
              <a:gd name="T17" fmla="*/ 81 h 348"/>
              <a:gd name="T18" fmla="*/ 154 w 288"/>
              <a:gd name="T19" fmla="*/ 117 h 348"/>
              <a:gd name="T20" fmla="*/ 154 w 288"/>
              <a:gd name="T21" fmla="*/ 126 h 348"/>
              <a:gd name="T22" fmla="*/ 169 w 288"/>
              <a:gd name="T23" fmla="*/ 122 h 348"/>
              <a:gd name="T24" fmla="*/ 203 w 288"/>
              <a:gd name="T25" fmla="*/ 147 h 348"/>
              <a:gd name="T26" fmla="*/ 205 w 288"/>
              <a:gd name="T27" fmla="*/ 146 h 348"/>
              <a:gd name="T28" fmla="*/ 205 w 288"/>
              <a:gd name="T29" fmla="*/ 60 h 348"/>
              <a:gd name="T30" fmla="*/ 0 w 288"/>
              <a:gd name="T31" fmla="*/ 60 h 348"/>
              <a:gd name="T32" fmla="*/ 0 w 288"/>
              <a:gd name="T33" fmla="*/ 265 h 348"/>
              <a:gd name="T34" fmla="*/ 41 w 288"/>
              <a:gd name="T35" fmla="*/ 265 h 348"/>
              <a:gd name="T36" fmla="*/ 41 w 288"/>
              <a:gd name="T37" fmla="*/ 255 h 348"/>
              <a:gd name="T38" fmla="*/ 41 w 288"/>
              <a:gd name="T39" fmla="*/ 235 h 348"/>
              <a:gd name="T40" fmla="*/ 69 w 288"/>
              <a:gd name="T41" fmla="*/ 178 h 348"/>
              <a:gd name="T42" fmla="*/ 82 w 288"/>
              <a:gd name="T43" fmla="*/ 168 h 348"/>
              <a:gd name="T44" fmla="*/ 205 w 288"/>
              <a:gd name="T45" fmla="*/ 31 h 348"/>
              <a:gd name="T46" fmla="*/ 174 w 288"/>
              <a:gd name="T47" fmla="*/ 0 h 348"/>
              <a:gd name="T48" fmla="*/ 31 w 288"/>
              <a:gd name="T49" fmla="*/ 0 h 348"/>
              <a:gd name="T50" fmla="*/ 0 w 288"/>
              <a:gd name="T51" fmla="*/ 31 h 348"/>
              <a:gd name="T52" fmla="*/ 0 w 288"/>
              <a:gd name="T53" fmla="*/ 42 h 348"/>
              <a:gd name="T54" fmla="*/ 205 w 288"/>
              <a:gd name="T55" fmla="*/ 42 h 348"/>
              <a:gd name="T56" fmla="*/ 205 w 288"/>
              <a:gd name="T57" fmla="*/ 31 h 348"/>
              <a:gd name="T58" fmla="*/ 272 w 288"/>
              <a:gd name="T59" fmla="*/ 185 h 348"/>
              <a:gd name="T60" fmla="*/ 257 w 288"/>
              <a:gd name="T61" fmla="*/ 200 h 348"/>
              <a:gd name="T62" fmla="*/ 257 w 288"/>
              <a:gd name="T63" fmla="*/ 236 h 348"/>
              <a:gd name="T64" fmla="*/ 247 w 288"/>
              <a:gd name="T65" fmla="*/ 246 h 348"/>
              <a:gd name="T66" fmla="*/ 237 w 288"/>
              <a:gd name="T67" fmla="*/ 236 h 348"/>
              <a:gd name="T68" fmla="*/ 237 w 288"/>
              <a:gd name="T69" fmla="*/ 180 h 348"/>
              <a:gd name="T70" fmla="*/ 221 w 288"/>
              <a:gd name="T71" fmla="*/ 165 h 348"/>
              <a:gd name="T72" fmla="*/ 206 w 288"/>
              <a:gd name="T73" fmla="*/ 180 h 348"/>
              <a:gd name="T74" fmla="*/ 206 w 288"/>
              <a:gd name="T75" fmla="*/ 216 h 348"/>
              <a:gd name="T76" fmla="*/ 195 w 288"/>
              <a:gd name="T77" fmla="*/ 226 h 348"/>
              <a:gd name="T78" fmla="*/ 185 w 288"/>
              <a:gd name="T79" fmla="*/ 216 h 348"/>
              <a:gd name="T80" fmla="*/ 185 w 288"/>
              <a:gd name="T81" fmla="*/ 160 h 348"/>
              <a:gd name="T82" fmla="*/ 170 w 288"/>
              <a:gd name="T83" fmla="*/ 145 h 348"/>
              <a:gd name="T84" fmla="*/ 154 w 288"/>
              <a:gd name="T85" fmla="*/ 160 h 348"/>
              <a:gd name="T86" fmla="*/ 154 w 288"/>
              <a:gd name="T87" fmla="*/ 216 h 348"/>
              <a:gd name="T88" fmla="*/ 144 w 288"/>
              <a:gd name="T89" fmla="*/ 226 h 348"/>
              <a:gd name="T90" fmla="*/ 134 w 288"/>
              <a:gd name="T91" fmla="*/ 216 h 348"/>
              <a:gd name="T92" fmla="*/ 134 w 288"/>
              <a:gd name="T93" fmla="*/ 119 h 348"/>
              <a:gd name="T94" fmla="*/ 118 w 288"/>
              <a:gd name="T95" fmla="*/ 104 h 348"/>
              <a:gd name="T96" fmla="*/ 103 w 288"/>
              <a:gd name="T97" fmla="*/ 119 h 348"/>
              <a:gd name="T98" fmla="*/ 103 w 288"/>
              <a:gd name="T99" fmla="*/ 256 h 348"/>
              <a:gd name="T100" fmla="*/ 93 w 288"/>
              <a:gd name="T101" fmla="*/ 266 h 348"/>
              <a:gd name="T102" fmla="*/ 83 w 288"/>
              <a:gd name="T103" fmla="*/ 256 h 348"/>
              <a:gd name="T104" fmla="*/ 83 w 288"/>
              <a:gd name="T105" fmla="*/ 196 h 348"/>
              <a:gd name="T106" fmla="*/ 62 w 288"/>
              <a:gd name="T107" fmla="*/ 236 h 348"/>
              <a:gd name="T108" fmla="*/ 62 w 288"/>
              <a:gd name="T109" fmla="*/ 256 h 348"/>
              <a:gd name="T110" fmla="*/ 81 w 288"/>
              <a:gd name="T111" fmla="*/ 338 h 348"/>
              <a:gd name="T112" fmla="*/ 93 w 288"/>
              <a:gd name="T113" fmla="*/ 348 h 348"/>
              <a:gd name="T114" fmla="*/ 257 w 288"/>
              <a:gd name="T115" fmla="*/ 348 h 348"/>
              <a:gd name="T116" fmla="*/ 268 w 288"/>
              <a:gd name="T117" fmla="*/ 338 h 348"/>
              <a:gd name="T118" fmla="*/ 288 w 288"/>
              <a:gd name="T119" fmla="*/ 256 h 348"/>
              <a:gd name="T120" fmla="*/ 288 w 288"/>
              <a:gd name="T121" fmla="*/ 200 h 348"/>
              <a:gd name="T122" fmla="*/ 272 w 288"/>
              <a:gd name="T123" fmla="*/ 18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8" h="348">
                <a:moveTo>
                  <a:pt x="0" y="286"/>
                </a:moveTo>
                <a:cubicBezTo>
                  <a:pt x="0" y="296"/>
                  <a:pt x="0" y="296"/>
                  <a:pt x="0" y="296"/>
                </a:cubicBezTo>
                <a:cubicBezTo>
                  <a:pt x="0" y="314"/>
                  <a:pt x="14" y="327"/>
                  <a:pt x="31" y="328"/>
                </a:cubicBezTo>
                <a:cubicBezTo>
                  <a:pt x="55" y="328"/>
                  <a:pt x="55" y="328"/>
                  <a:pt x="55" y="328"/>
                </a:cubicBezTo>
                <a:cubicBezTo>
                  <a:pt x="50" y="314"/>
                  <a:pt x="46" y="300"/>
                  <a:pt x="44" y="286"/>
                </a:cubicBezTo>
                <a:lnTo>
                  <a:pt x="0" y="286"/>
                </a:lnTo>
                <a:close/>
                <a:moveTo>
                  <a:pt x="82" y="168"/>
                </a:moveTo>
                <a:cubicBezTo>
                  <a:pt x="82" y="117"/>
                  <a:pt x="82" y="117"/>
                  <a:pt x="82" y="117"/>
                </a:cubicBezTo>
                <a:cubicBezTo>
                  <a:pt x="82" y="97"/>
                  <a:pt x="98" y="81"/>
                  <a:pt x="118" y="81"/>
                </a:cubicBezTo>
                <a:cubicBezTo>
                  <a:pt x="138" y="81"/>
                  <a:pt x="154" y="97"/>
                  <a:pt x="154" y="117"/>
                </a:cubicBezTo>
                <a:cubicBezTo>
                  <a:pt x="154" y="126"/>
                  <a:pt x="154" y="126"/>
                  <a:pt x="154" y="126"/>
                </a:cubicBezTo>
                <a:cubicBezTo>
                  <a:pt x="159" y="123"/>
                  <a:pt x="164" y="122"/>
                  <a:pt x="169" y="122"/>
                </a:cubicBezTo>
                <a:cubicBezTo>
                  <a:pt x="184" y="122"/>
                  <a:pt x="198" y="132"/>
                  <a:pt x="203" y="147"/>
                </a:cubicBezTo>
                <a:cubicBezTo>
                  <a:pt x="204" y="147"/>
                  <a:pt x="204" y="147"/>
                  <a:pt x="205" y="146"/>
                </a:cubicBezTo>
                <a:cubicBezTo>
                  <a:pt x="205" y="60"/>
                  <a:pt x="205" y="60"/>
                  <a:pt x="205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265"/>
                  <a:pt x="0" y="265"/>
                  <a:pt x="0" y="265"/>
                </a:cubicBezTo>
                <a:cubicBezTo>
                  <a:pt x="41" y="265"/>
                  <a:pt x="41" y="265"/>
                  <a:pt x="41" y="265"/>
                </a:cubicBezTo>
                <a:cubicBezTo>
                  <a:pt x="41" y="262"/>
                  <a:pt x="41" y="258"/>
                  <a:pt x="41" y="255"/>
                </a:cubicBezTo>
                <a:cubicBezTo>
                  <a:pt x="41" y="235"/>
                  <a:pt x="41" y="235"/>
                  <a:pt x="41" y="235"/>
                </a:cubicBezTo>
                <a:cubicBezTo>
                  <a:pt x="41" y="212"/>
                  <a:pt x="51" y="191"/>
                  <a:pt x="69" y="178"/>
                </a:cubicBezTo>
                <a:lnTo>
                  <a:pt x="82" y="168"/>
                </a:lnTo>
                <a:close/>
                <a:moveTo>
                  <a:pt x="205" y="31"/>
                </a:moveTo>
                <a:cubicBezTo>
                  <a:pt x="205" y="14"/>
                  <a:pt x="191" y="0"/>
                  <a:pt x="174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14" y="0"/>
                  <a:pt x="0" y="14"/>
                  <a:pt x="0" y="31"/>
                </a:cubicBezTo>
                <a:cubicBezTo>
                  <a:pt x="0" y="42"/>
                  <a:pt x="0" y="42"/>
                  <a:pt x="0" y="42"/>
                </a:cubicBezTo>
                <a:cubicBezTo>
                  <a:pt x="205" y="42"/>
                  <a:pt x="205" y="42"/>
                  <a:pt x="205" y="42"/>
                </a:cubicBezTo>
                <a:lnTo>
                  <a:pt x="205" y="31"/>
                </a:lnTo>
                <a:close/>
                <a:moveTo>
                  <a:pt x="272" y="185"/>
                </a:moveTo>
                <a:cubicBezTo>
                  <a:pt x="264" y="185"/>
                  <a:pt x="257" y="192"/>
                  <a:pt x="257" y="200"/>
                </a:cubicBezTo>
                <a:cubicBezTo>
                  <a:pt x="257" y="236"/>
                  <a:pt x="257" y="236"/>
                  <a:pt x="257" y="236"/>
                </a:cubicBezTo>
                <a:cubicBezTo>
                  <a:pt x="257" y="242"/>
                  <a:pt x="252" y="246"/>
                  <a:pt x="247" y="246"/>
                </a:cubicBezTo>
                <a:cubicBezTo>
                  <a:pt x="241" y="246"/>
                  <a:pt x="237" y="242"/>
                  <a:pt x="237" y="236"/>
                </a:cubicBezTo>
                <a:cubicBezTo>
                  <a:pt x="237" y="180"/>
                  <a:pt x="237" y="180"/>
                  <a:pt x="237" y="180"/>
                </a:cubicBezTo>
                <a:cubicBezTo>
                  <a:pt x="237" y="172"/>
                  <a:pt x="230" y="165"/>
                  <a:pt x="221" y="165"/>
                </a:cubicBezTo>
                <a:cubicBezTo>
                  <a:pt x="213" y="165"/>
                  <a:pt x="206" y="172"/>
                  <a:pt x="206" y="180"/>
                </a:cubicBezTo>
                <a:cubicBezTo>
                  <a:pt x="206" y="216"/>
                  <a:pt x="206" y="216"/>
                  <a:pt x="206" y="216"/>
                </a:cubicBezTo>
                <a:cubicBezTo>
                  <a:pt x="206" y="221"/>
                  <a:pt x="201" y="226"/>
                  <a:pt x="195" y="226"/>
                </a:cubicBezTo>
                <a:cubicBezTo>
                  <a:pt x="190" y="226"/>
                  <a:pt x="185" y="221"/>
                  <a:pt x="185" y="216"/>
                </a:cubicBezTo>
                <a:cubicBezTo>
                  <a:pt x="185" y="160"/>
                  <a:pt x="185" y="160"/>
                  <a:pt x="185" y="160"/>
                </a:cubicBezTo>
                <a:cubicBezTo>
                  <a:pt x="185" y="151"/>
                  <a:pt x="178" y="145"/>
                  <a:pt x="170" y="145"/>
                </a:cubicBezTo>
                <a:cubicBezTo>
                  <a:pt x="161" y="145"/>
                  <a:pt x="154" y="151"/>
                  <a:pt x="154" y="160"/>
                </a:cubicBezTo>
                <a:cubicBezTo>
                  <a:pt x="154" y="216"/>
                  <a:pt x="154" y="216"/>
                  <a:pt x="154" y="216"/>
                </a:cubicBezTo>
                <a:cubicBezTo>
                  <a:pt x="154" y="221"/>
                  <a:pt x="150" y="226"/>
                  <a:pt x="144" y="226"/>
                </a:cubicBezTo>
                <a:cubicBezTo>
                  <a:pt x="138" y="226"/>
                  <a:pt x="134" y="221"/>
                  <a:pt x="134" y="216"/>
                </a:cubicBezTo>
                <a:cubicBezTo>
                  <a:pt x="134" y="119"/>
                  <a:pt x="134" y="119"/>
                  <a:pt x="134" y="119"/>
                </a:cubicBezTo>
                <a:cubicBezTo>
                  <a:pt x="134" y="111"/>
                  <a:pt x="127" y="104"/>
                  <a:pt x="118" y="104"/>
                </a:cubicBezTo>
                <a:cubicBezTo>
                  <a:pt x="110" y="104"/>
                  <a:pt x="103" y="111"/>
                  <a:pt x="103" y="119"/>
                </a:cubicBezTo>
                <a:cubicBezTo>
                  <a:pt x="103" y="256"/>
                  <a:pt x="103" y="256"/>
                  <a:pt x="103" y="256"/>
                </a:cubicBezTo>
                <a:cubicBezTo>
                  <a:pt x="103" y="262"/>
                  <a:pt x="99" y="266"/>
                  <a:pt x="93" y="266"/>
                </a:cubicBezTo>
                <a:cubicBezTo>
                  <a:pt x="87" y="266"/>
                  <a:pt x="83" y="262"/>
                  <a:pt x="83" y="256"/>
                </a:cubicBezTo>
                <a:cubicBezTo>
                  <a:pt x="83" y="196"/>
                  <a:pt x="83" y="196"/>
                  <a:pt x="83" y="196"/>
                </a:cubicBezTo>
                <a:cubicBezTo>
                  <a:pt x="70" y="205"/>
                  <a:pt x="62" y="220"/>
                  <a:pt x="62" y="236"/>
                </a:cubicBezTo>
                <a:cubicBezTo>
                  <a:pt x="62" y="256"/>
                  <a:pt x="62" y="256"/>
                  <a:pt x="62" y="256"/>
                </a:cubicBezTo>
                <a:cubicBezTo>
                  <a:pt x="62" y="285"/>
                  <a:pt x="69" y="313"/>
                  <a:pt x="81" y="338"/>
                </a:cubicBezTo>
                <a:cubicBezTo>
                  <a:pt x="84" y="344"/>
                  <a:pt x="86" y="348"/>
                  <a:pt x="93" y="348"/>
                </a:cubicBezTo>
                <a:cubicBezTo>
                  <a:pt x="257" y="348"/>
                  <a:pt x="257" y="348"/>
                  <a:pt x="257" y="348"/>
                </a:cubicBezTo>
                <a:cubicBezTo>
                  <a:pt x="264" y="348"/>
                  <a:pt x="266" y="344"/>
                  <a:pt x="268" y="338"/>
                </a:cubicBezTo>
                <a:cubicBezTo>
                  <a:pt x="281" y="313"/>
                  <a:pt x="288" y="285"/>
                  <a:pt x="288" y="256"/>
                </a:cubicBezTo>
                <a:cubicBezTo>
                  <a:pt x="288" y="200"/>
                  <a:pt x="288" y="200"/>
                  <a:pt x="288" y="200"/>
                </a:cubicBezTo>
                <a:cubicBezTo>
                  <a:pt x="288" y="192"/>
                  <a:pt x="281" y="185"/>
                  <a:pt x="272" y="18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05" name="Freeform 108">
            <a:extLst>
              <a:ext uri="{FF2B5EF4-FFF2-40B4-BE49-F238E27FC236}">
                <a16:creationId xmlns:a16="http://schemas.microsoft.com/office/drawing/2014/main" id="{3C1B1F9B-B21A-1AF0-932A-5D648087E837}"/>
              </a:ext>
            </a:extLst>
          </p:cNvPr>
          <p:cNvSpPr>
            <a:spLocks noEditPoints="1"/>
          </p:cNvSpPr>
          <p:nvPr/>
        </p:nvSpPr>
        <p:spPr bwMode="auto">
          <a:xfrm>
            <a:off x="10131535" y="1929892"/>
            <a:ext cx="264795" cy="245745"/>
          </a:xfrm>
          <a:custGeom>
            <a:avLst/>
            <a:gdLst>
              <a:gd name="T0" fmla="*/ 276 w 348"/>
              <a:gd name="T1" fmla="*/ 303 h 323"/>
              <a:gd name="T2" fmla="*/ 243 w 348"/>
              <a:gd name="T3" fmla="*/ 303 h 323"/>
              <a:gd name="T4" fmla="*/ 236 w 348"/>
              <a:gd name="T5" fmla="*/ 284 h 323"/>
              <a:gd name="T6" fmla="*/ 113 w 348"/>
              <a:gd name="T7" fmla="*/ 284 h 323"/>
              <a:gd name="T8" fmla="*/ 106 w 348"/>
              <a:gd name="T9" fmla="*/ 303 h 323"/>
              <a:gd name="T10" fmla="*/ 72 w 348"/>
              <a:gd name="T11" fmla="*/ 303 h 323"/>
              <a:gd name="T12" fmla="*/ 62 w 348"/>
              <a:gd name="T13" fmla="*/ 313 h 323"/>
              <a:gd name="T14" fmla="*/ 72 w 348"/>
              <a:gd name="T15" fmla="*/ 323 h 323"/>
              <a:gd name="T16" fmla="*/ 276 w 348"/>
              <a:gd name="T17" fmla="*/ 323 h 323"/>
              <a:gd name="T18" fmla="*/ 287 w 348"/>
              <a:gd name="T19" fmla="*/ 313 h 323"/>
              <a:gd name="T20" fmla="*/ 276 w 348"/>
              <a:gd name="T21" fmla="*/ 303 h 323"/>
              <a:gd name="T22" fmla="*/ 0 w 348"/>
              <a:gd name="T23" fmla="*/ 232 h 323"/>
              <a:gd name="T24" fmla="*/ 31 w 348"/>
              <a:gd name="T25" fmla="*/ 263 h 323"/>
              <a:gd name="T26" fmla="*/ 318 w 348"/>
              <a:gd name="T27" fmla="*/ 263 h 323"/>
              <a:gd name="T28" fmla="*/ 348 w 348"/>
              <a:gd name="T29" fmla="*/ 232 h 323"/>
              <a:gd name="T30" fmla="*/ 348 w 348"/>
              <a:gd name="T31" fmla="*/ 222 h 323"/>
              <a:gd name="T32" fmla="*/ 0 w 348"/>
              <a:gd name="T33" fmla="*/ 222 h 323"/>
              <a:gd name="T34" fmla="*/ 0 w 348"/>
              <a:gd name="T35" fmla="*/ 232 h 323"/>
              <a:gd name="T36" fmla="*/ 318 w 348"/>
              <a:gd name="T37" fmla="*/ 0 h 323"/>
              <a:gd name="T38" fmla="*/ 31 w 348"/>
              <a:gd name="T39" fmla="*/ 0 h 323"/>
              <a:gd name="T40" fmla="*/ 0 w 348"/>
              <a:gd name="T41" fmla="*/ 30 h 323"/>
              <a:gd name="T42" fmla="*/ 0 w 348"/>
              <a:gd name="T43" fmla="*/ 201 h 323"/>
              <a:gd name="T44" fmla="*/ 348 w 348"/>
              <a:gd name="T45" fmla="*/ 201 h 323"/>
              <a:gd name="T46" fmla="*/ 348 w 348"/>
              <a:gd name="T47" fmla="*/ 30 h 323"/>
              <a:gd name="T48" fmla="*/ 318 w 348"/>
              <a:gd name="T49" fmla="*/ 0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48" h="323">
                <a:moveTo>
                  <a:pt x="276" y="303"/>
                </a:moveTo>
                <a:cubicBezTo>
                  <a:pt x="243" y="303"/>
                  <a:pt x="243" y="303"/>
                  <a:pt x="243" y="303"/>
                </a:cubicBezTo>
                <a:cubicBezTo>
                  <a:pt x="236" y="284"/>
                  <a:pt x="236" y="284"/>
                  <a:pt x="236" y="284"/>
                </a:cubicBezTo>
                <a:cubicBezTo>
                  <a:pt x="113" y="284"/>
                  <a:pt x="113" y="284"/>
                  <a:pt x="113" y="284"/>
                </a:cubicBezTo>
                <a:cubicBezTo>
                  <a:pt x="106" y="303"/>
                  <a:pt x="106" y="303"/>
                  <a:pt x="106" y="303"/>
                </a:cubicBezTo>
                <a:cubicBezTo>
                  <a:pt x="72" y="303"/>
                  <a:pt x="72" y="303"/>
                  <a:pt x="72" y="303"/>
                </a:cubicBezTo>
                <a:cubicBezTo>
                  <a:pt x="67" y="303"/>
                  <a:pt x="62" y="308"/>
                  <a:pt x="62" y="313"/>
                </a:cubicBezTo>
                <a:cubicBezTo>
                  <a:pt x="62" y="318"/>
                  <a:pt x="67" y="323"/>
                  <a:pt x="72" y="323"/>
                </a:cubicBezTo>
                <a:cubicBezTo>
                  <a:pt x="276" y="323"/>
                  <a:pt x="276" y="323"/>
                  <a:pt x="276" y="323"/>
                </a:cubicBezTo>
                <a:cubicBezTo>
                  <a:pt x="282" y="323"/>
                  <a:pt x="287" y="318"/>
                  <a:pt x="287" y="313"/>
                </a:cubicBezTo>
                <a:cubicBezTo>
                  <a:pt x="287" y="308"/>
                  <a:pt x="282" y="303"/>
                  <a:pt x="276" y="303"/>
                </a:cubicBezTo>
                <a:close/>
                <a:moveTo>
                  <a:pt x="0" y="232"/>
                </a:moveTo>
                <a:cubicBezTo>
                  <a:pt x="0" y="249"/>
                  <a:pt x="14" y="263"/>
                  <a:pt x="31" y="263"/>
                </a:cubicBezTo>
                <a:cubicBezTo>
                  <a:pt x="318" y="263"/>
                  <a:pt x="318" y="263"/>
                  <a:pt x="318" y="263"/>
                </a:cubicBezTo>
                <a:cubicBezTo>
                  <a:pt x="335" y="263"/>
                  <a:pt x="348" y="249"/>
                  <a:pt x="348" y="232"/>
                </a:cubicBezTo>
                <a:cubicBezTo>
                  <a:pt x="348" y="222"/>
                  <a:pt x="348" y="222"/>
                  <a:pt x="348" y="222"/>
                </a:cubicBezTo>
                <a:cubicBezTo>
                  <a:pt x="0" y="222"/>
                  <a:pt x="0" y="222"/>
                  <a:pt x="0" y="222"/>
                </a:cubicBezTo>
                <a:lnTo>
                  <a:pt x="0" y="232"/>
                </a:lnTo>
                <a:close/>
                <a:moveTo>
                  <a:pt x="318" y="0"/>
                </a:moveTo>
                <a:cubicBezTo>
                  <a:pt x="31" y="0"/>
                  <a:pt x="31" y="0"/>
                  <a:pt x="31" y="0"/>
                </a:cubicBezTo>
                <a:cubicBezTo>
                  <a:pt x="14" y="0"/>
                  <a:pt x="0" y="13"/>
                  <a:pt x="0" y="30"/>
                </a:cubicBezTo>
                <a:cubicBezTo>
                  <a:pt x="0" y="201"/>
                  <a:pt x="0" y="201"/>
                  <a:pt x="0" y="201"/>
                </a:cubicBezTo>
                <a:cubicBezTo>
                  <a:pt x="348" y="201"/>
                  <a:pt x="348" y="201"/>
                  <a:pt x="348" y="201"/>
                </a:cubicBezTo>
                <a:cubicBezTo>
                  <a:pt x="348" y="30"/>
                  <a:pt x="348" y="30"/>
                  <a:pt x="348" y="30"/>
                </a:cubicBezTo>
                <a:cubicBezTo>
                  <a:pt x="348" y="13"/>
                  <a:pt x="335" y="0"/>
                  <a:pt x="31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06" name="Freeform 109">
            <a:extLst>
              <a:ext uri="{FF2B5EF4-FFF2-40B4-BE49-F238E27FC236}">
                <a16:creationId xmlns:a16="http://schemas.microsoft.com/office/drawing/2014/main" id="{CD6C505B-4EC5-45A0-FE16-95ABE8FECA8C}"/>
              </a:ext>
            </a:extLst>
          </p:cNvPr>
          <p:cNvSpPr>
            <a:spLocks noEditPoints="1"/>
          </p:cNvSpPr>
          <p:nvPr/>
        </p:nvSpPr>
        <p:spPr bwMode="auto">
          <a:xfrm>
            <a:off x="5149649" y="3036697"/>
            <a:ext cx="265176" cy="265176"/>
          </a:xfrm>
          <a:custGeom>
            <a:avLst/>
            <a:gdLst>
              <a:gd name="T0" fmla="*/ 148 w 348"/>
              <a:gd name="T1" fmla="*/ 107 h 348"/>
              <a:gd name="T2" fmla="*/ 175 w 348"/>
              <a:gd name="T3" fmla="*/ 244 h 348"/>
              <a:gd name="T4" fmla="*/ 225 w 348"/>
              <a:gd name="T5" fmla="*/ 122 h 348"/>
              <a:gd name="T6" fmla="*/ 211 w 348"/>
              <a:gd name="T7" fmla="*/ 209 h 348"/>
              <a:gd name="T8" fmla="*/ 155 w 348"/>
              <a:gd name="T9" fmla="*/ 220 h 348"/>
              <a:gd name="T10" fmla="*/ 175 w 348"/>
              <a:gd name="T11" fmla="*/ 122 h 348"/>
              <a:gd name="T12" fmla="*/ 211 w 348"/>
              <a:gd name="T13" fmla="*/ 209 h 348"/>
              <a:gd name="T14" fmla="*/ 313 w 348"/>
              <a:gd name="T15" fmla="*/ 116 h 348"/>
              <a:gd name="T16" fmla="*/ 251 w 348"/>
              <a:gd name="T17" fmla="*/ 32 h 348"/>
              <a:gd name="T18" fmla="*/ 174 w 348"/>
              <a:gd name="T19" fmla="*/ 0 h 348"/>
              <a:gd name="T20" fmla="*/ 97 w 348"/>
              <a:gd name="T21" fmla="*/ 32 h 348"/>
              <a:gd name="T22" fmla="*/ 35 w 348"/>
              <a:gd name="T23" fmla="*/ 116 h 348"/>
              <a:gd name="T24" fmla="*/ 35 w 348"/>
              <a:gd name="T25" fmla="*/ 231 h 348"/>
              <a:gd name="T26" fmla="*/ 97 w 348"/>
              <a:gd name="T27" fmla="*/ 316 h 348"/>
              <a:gd name="T28" fmla="*/ 174 w 348"/>
              <a:gd name="T29" fmla="*/ 348 h 348"/>
              <a:gd name="T30" fmla="*/ 251 w 348"/>
              <a:gd name="T31" fmla="*/ 316 h 348"/>
              <a:gd name="T32" fmla="*/ 313 w 348"/>
              <a:gd name="T33" fmla="*/ 231 h 348"/>
              <a:gd name="T34" fmla="*/ 297 w 348"/>
              <a:gd name="T35" fmla="*/ 216 h 348"/>
              <a:gd name="T36" fmla="*/ 283 w 348"/>
              <a:gd name="T37" fmla="*/ 282 h 348"/>
              <a:gd name="T38" fmla="*/ 231 w 348"/>
              <a:gd name="T39" fmla="*/ 290 h 348"/>
              <a:gd name="T40" fmla="*/ 216 w 348"/>
              <a:gd name="T41" fmla="*/ 296 h 348"/>
              <a:gd name="T42" fmla="*/ 132 w 348"/>
              <a:gd name="T43" fmla="*/ 296 h 348"/>
              <a:gd name="T44" fmla="*/ 117 w 348"/>
              <a:gd name="T45" fmla="*/ 290 h 348"/>
              <a:gd name="T46" fmla="*/ 66 w 348"/>
              <a:gd name="T47" fmla="*/ 282 h 348"/>
              <a:gd name="T48" fmla="*/ 52 w 348"/>
              <a:gd name="T49" fmla="*/ 216 h 348"/>
              <a:gd name="T50" fmla="*/ 52 w 348"/>
              <a:gd name="T51" fmla="*/ 131 h 348"/>
              <a:gd name="T52" fmla="*/ 66 w 348"/>
              <a:gd name="T53" fmla="*/ 65 h 348"/>
              <a:gd name="T54" fmla="*/ 117 w 348"/>
              <a:gd name="T55" fmla="*/ 57 h 348"/>
              <a:gd name="T56" fmla="*/ 132 w 348"/>
              <a:gd name="T57" fmla="*/ 51 h 348"/>
              <a:gd name="T58" fmla="*/ 216 w 348"/>
              <a:gd name="T59" fmla="*/ 51 h 348"/>
              <a:gd name="T60" fmla="*/ 231 w 348"/>
              <a:gd name="T61" fmla="*/ 57 h 348"/>
              <a:gd name="T62" fmla="*/ 283 w 348"/>
              <a:gd name="T63" fmla="*/ 65 h 348"/>
              <a:gd name="T64" fmla="*/ 297 w 348"/>
              <a:gd name="T65" fmla="*/ 131 h 348"/>
              <a:gd name="T66" fmla="*/ 297 w 348"/>
              <a:gd name="T67" fmla="*/ 21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48" h="348">
                <a:moveTo>
                  <a:pt x="175" y="101"/>
                </a:moveTo>
                <a:cubicBezTo>
                  <a:pt x="166" y="101"/>
                  <a:pt x="156" y="103"/>
                  <a:pt x="148" y="107"/>
                </a:cubicBezTo>
                <a:cubicBezTo>
                  <a:pt x="121" y="118"/>
                  <a:pt x="104" y="144"/>
                  <a:pt x="104" y="173"/>
                </a:cubicBezTo>
                <a:cubicBezTo>
                  <a:pt x="104" y="212"/>
                  <a:pt x="136" y="244"/>
                  <a:pt x="175" y="244"/>
                </a:cubicBezTo>
                <a:cubicBezTo>
                  <a:pt x="204" y="244"/>
                  <a:pt x="229" y="227"/>
                  <a:pt x="240" y="200"/>
                </a:cubicBezTo>
                <a:cubicBezTo>
                  <a:pt x="251" y="173"/>
                  <a:pt x="245" y="143"/>
                  <a:pt x="225" y="122"/>
                </a:cubicBezTo>
                <a:cubicBezTo>
                  <a:pt x="211" y="108"/>
                  <a:pt x="193" y="101"/>
                  <a:pt x="175" y="101"/>
                </a:cubicBezTo>
                <a:close/>
                <a:moveTo>
                  <a:pt x="211" y="209"/>
                </a:moveTo>
                <a:cubicBezTo>
                  <a:pt x="201" y="218"/>
                  <a:pt x="188" y="224"/>
                  <a:pt x="175" y="224"/>
                </a:cubicBezTo>
                <a:cubicBezTo>
                  <a:pt x="168" y="224"/>
                  <a:pt x="162" y="222"/>
                  <a:pt x="155" y="220"/>
                </a:cubicBezTo>
                <a:cubicBezTo>
                  <a:pt x="137" y="212"/>
                  <a:pt x="124" y="193"/>
                  <a:pt x="124" y="173"/>
                </a:cubicBezTo>
                <a:cubicBezTo>
                  <a:pt x="124" y="144"/>
                  <a:pt x="147" y="122"/>
                  <a:pt x="175" y="122"/>
                </a:cubicBezTo>
                <a:cubicBezTo>
                  <a:pt x="195" y="122"/>
                  <a:pt x="214" y="134"/>
                  <a:pt x="222" y="153"/>
                </a:cubicBezTo>
                <a:cubicBezTo>
                  <a:pt x="229" y="172"/>
                  <a:pt x="225" y="194"/>
                  <a:pt x="211" y="209"/>
                </a:cubicBezTo>
                <a:close/>
                <a:moveTo>
                  <a:pt x="348" y="174"/>
                </a:moveTo>
                <a:cubicBezTo>
                  <a:pt x="348" y="150"/>
                  <a:pt x="335" y="127"/>
                  <a:pt x="313" y="116"/>
                </a:cubicBezTo>
                <a:cubicBezTo>
                  <a:pt x="320" y="93"/>
                  <a:pt x="314" y="68"/>
                  <a:pt x="297" y="51"/>
                </a:cubicBezTo>
                <a:cubicBezTo>
                  <a:pt x="285" y="38"/>
                  <a:pt x="268" y="32"/>
                  <a:pt x="251" y="32"/>
                </a:cubicBezTo>
                <a:cubicBezTo>
                  <a:pt x="245" y="32"/>
                  <a:pt x="238" y="33"/>
                  <a:pt x="232" y="35"/>
                </a:cubicBezTo>
                <a:cubicBezTo>
                  <a:pt x="221" y="13"/>
                  <a:pt x="198" y="0"/>
                  <a:pt x="174" y="0"/>
                </a:cubicBezTo>
                <a:cubicBezTo>
                  <a:pt x="150" y="0"/>
                  <a:pt x="128" y="13"/>
                  <a:pt x="117" y="35"/>
                </a:cubicBezTo>
                <a:cubicBezTo>
                  <a:pt x="110" y="33"/>
                  <a:pt x="104" y="32"/>
                  <a:pt x="97" y="32"/>
                </a:cubicBezTo>
                <a:cubicBezTo>
                  <a:pt x="80" y="32"/>
                  <a:pt x="64" y="38"/>
                  <a:pt x="51" y="51"/>
                </a:cubicBezTo>
                <a:cubicBezTo>
                  <a:pt x="34" y="68"/>
                  <a:pt x="28" y="93"/>
                  <a:pt x="35" y="116"/>
                </a:cubicBezTo>
                <a:cubicBezTo>
                  <a:pt x="14" y="127"/>
                  <a:pt x="0" y="150"/>
                  <a:pt x="0" y="174"/>
                </a:cubicBezTo>
                <a:cubicBezTo>
                  <a:pt x="0" y="198"/>
                  <a:pt x="14" y="220"/>
                  <a:pt x="35" y="231"/>
                </a:cubicBezTo>
                <a:cubicBezTo>
                  <a:pt x="28" y="254"/>
                  <a:pt x="34" y="280"/>
                  <a:pt x="51" y="297"/>
                </a:cubicBezTo>
                <a:cubicBezTo>
                  <a:pt x="64" y="309"/>
                  <a:pt x="80" y="316"/>
                  <a:pt x="97" y="316"/>
                </a:cubicBezTo>
                <a:cubicBezTo>
                  <a:pt x="104" y="316"/>
                  <a:pt x="110" y="315"/>
                  <a:pt x="117" y="313"/>
                </a:cubicBezTo>
                <a:cubicBezTo>
                  <a:pt x="128" y="334"/>
                  <a:pt x="150" y="348"/>
                  <a:pt x="174" y="348"/>
                </a:cubicBezTo>
                <a:cubicBezTo>
                  <a:pt x="198" y="348"/>
                  <a:pt x="221" y="334"/>
                  <a:pt x="232" y="313"/>
                </a:cubicBezTo>
                <a:cubicBezTo>
                  <a:pt x="238" y="315"/>
                  <a:pt x="245" y="316"/>
                  <a:pt x="251" y="316"/>
                </a:cubicBezTo>
                <a:cubicBezTo>
                  <a:pt x="268" y="316"/>
                  <a:pt x="285" y="309"/>
                  <a:pt x="297" y="297"/>
                </a:cubicBezTo>
                <a:cubicBezTo>
                  <a:pt x="314" y="280"/>
                  <a:pt x="320" y="254"/>
                  <a:pt x="313" y="231"/>
                </a:cubicBezTo>
                <a:cubicBezTo>
                  <a:pt x="335" y="220"/>
                  <a:pt x="348" y="198"/>
                  <a:pt x="348" y="174"/>
                </a:cubicBezTo>
                <a:close/>
                <a:moveTo>
                  <a:pt x="297" y="216"/>
                </a:moveTo>
                <a:cubicBezTo>
                  <a:pt x="291" y="218"/>
                  <a:pt x="288" y="225"/>
                  <a:pt x="291" y="231"/>
                </a:cubicBezTo>
                <a:cubicBezTo>
                  <a:pt x="300" y="248"/>
                  <a:pt x="296" y="269"/>
                  <a:pt x="283" y="282"/>
                </a:cubicBezTo>
                <a:cubicBezTo>
                  <a:pt x="274" y="291"/>
                  <a:pt x="263" y="295"/>
                  <a:pt x="251" y="295"/>
                </a:cubicBezTo>
                <a:cubicBezTo>
                  <a:pt x="244" y="295"/>
                  <a:pt x="237" y="294"/>
                  <a:pt x="231" y="290"/>
                </a:cubicBezTo>
                <a:cubicBezTo>
                  <a:pt x="229" y="290"/>
                  <a:pt x="228" y="289"/>
                  <a:pt x="226" y="289"/>
                </a:cubicBezTo>
                <a:cubicBezTo>
                  <a:pt x="222" y="289"/>
                  <a:pt x="218" y="292"/>
                  <a:pt x="216" y="296"/>
                </a:cubicBezTo>
                <a:cubicBezTo>
                  <a:pt x="211" y="315"/>
                  <a:pt x="194" y="327"/>
                  <a:pt x="174" y="327"/>
                </a:cubicBezTo>
                <a:cubicBezTo>
                  <a:pt x="155" y="327"/>
                  <a:pt x="138" y="315"/>
                  <a:pt x="132" y="296"/>
                </a:cubicBezTo>
                <a:cubicBezTo>
                  <a:pt x="130" y="292"/>
                  <a:pt x="126" y="289"/>
                  <a:pt x="122" y="289"/>
                </a:cubicBezTo>
                <a:cubicBezTo>
                  <a:pt x="121" y="289"/>
                  <a:pt x="119" y="290"/>
                  <a:pt x="117" y="290"/>
                </a:cubicBezTo>
                <a:cubicBezTo>
                  <a:pt x="111" y="294"/>
                  <a:pt x="104" y="295"/>
                  <a:pt x="97" y="295"/>
                </a:cubicBezTo>
                <a:cubicBezTo>
                  <a:pt x="85" y="295"/>
                  <a:pt x="74" y="291"/>
                  <a:pt x="66" y="282"/>
                </a:cubicBezTo>
                <a:cubicBezTo>
                  <a:pt x="52" y="269"/>
                  <a:pt x="49" y="248"/>
                  <a:pt x="58" y="231"/>
                </a:cubicBezTo>
                <a:cubicBezTo>
                  <a:pt x="61" y="225"/>
                  <a:pt x="58" y="218"/>
                  <a:pt x="52" y="216"/>
                </a:cubicBezTo>
                <a:cubicBezTo>
                  <a:pt x="33" y="210"/>
                  <a:pt x="21" y="193"/>
                  <a:pt x="21" y="174"/>
                </a:cubicBezTo>
                <a:cubicBezTo>
                  <a:pt x="21" y="154"/>
                  <a:pt x="33" y="137"/>
                  <a:pt x="52" y="131"/>
                </a:cubicBezTo>
                <a:cubicBezTo>
                  <a:pt x="58" y="130"/>
                  <a:pt x="61" y="123"/>
                  <a:pt x="58" y="117"/>
                </a:cubicBezTo>
                <a:cubicBezTo>
                  <a:pt x="49" y="100"/>
                  <a:pt x="52" y="79"/>
                  <a:pt x="66" y="65"/>
                </a:cubicBezTo>
                <a:cubicBezTo>
                  <a:pt x="74" y="57"/>
                  <a:pt x="85" y="52"/>
                  <a:pt x="97" y="52"/>
                </a:cubicBezTo>
                <a:cubicBezTo>
                  <a:pt x="104" y="52"/>
                  <a:pt x="111" y="54"/>
                  <a:pt x="117" y="57"/>
                </a:cubicBezTo>
                <a:cubicBezTo>
                  <a:pt x="119" y="58"/>
                  <a:pt x="121" y="58"/>
                  <a:pt x="122" y="58"/>
                </a:cubicBezTo>
                <a:cubicBezTo>
                  <a:pt x="126" y="58"/>
                  <a:pt x="130" y="56"/>
                  <a:pt x="132" y="51"/>
                </a:cubicBezTo>
                <a:cubicBezTo>
                  <a:pt x="138" y="33"/>
                  <a:pt x="155" y="20"/>
                  <a:pt x="174" y="20"/>
                </a:cubicBezTo>
                <a:cubicBezTo>
                  <a:pt x="194" y="20"/>
                  <a:pt x="211" y="33"/>
                  <a:pt x="216" y="51"/>
                </a:cubicBezTo>
                <a:cubicBezTo>
                  <a:pt x="218" y="56"/>
                  <a:pt x="222" y="58"/>
                  <a:pt x="226" y="58"/>
                </a:cubicBezTo>
                <a:cubicBezTo>
                  <a:pt x="228" y="58"/>
                  <a:pt x="229" y="58"/>
                  <a:pt x="231" y="57"/>
                </a:cubicBezTo>
                <a:cubicBezTo>
                  <a:pt x="237" y="54"/>
                  <a:pt x="244" y="52"/>
                  <a:pt x="251" y="52"/>
                </a:cubicBezTo>
                <a:cubicBezTo>
                  <a:pt x="263" y="52"/>
                  <a:pt x="274" y="57"/>
                  <a:pt x="283" y="65"/>
                </a:cubicBezTo>
                <a:cubicBezTo>
                  <a:pt x="296" y="79"/>
                  <a:pt x="300" y="100"/>
                  <a:pt x="291" y="117"/>
                </a:cubicBezTo>
                <a:cubicBezTo>
                  <a:pt x="288" y="123"/>
                  <a:pt x="291" y="130"/>
                  <a:pt x="297" y="131"/>
                </a:cubicBezTo>
                <a:cubicBezTo>
                  <a:pt x="315" y="137"/>
                  <a:pt x="328" y="154"/>
                  <a:pt x="328" y="174"/>
                </a:cubicBezTo>
                <a:cubicBezTo>
                  <a:pt x="328" y="193"/>
                  <a:pt x="315" y="210"/>
                  <a:pt x="297" y="2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07" name="Freeform 110">
            <a:extLst>
              <a:ext uri="{FF2B5EF4-FFF2-40B4-BE49-F238E27FC236}">
                <a16:creationId xmlns:a16="http://schemas.microsoft.com/office/drawing/2014/main" id="{520BF406-A876-14F6-5A41-57E00709F20D}"/>
              </a:ext>
            </a:extLst>
          </p:cNvPr>
          <p:cNvSpPr>
            <a:spLocks noEditPoints="1"/>
          </p:cNvSpPr>
          <p:nvPr/>
        </p:nvSpPr>
        <p:spPr bwMode="auto">
          <a:xfrm>
            <a:off x="5708195" y="3051937"/>
            <a:ext cx="264795" cy="233934"/>
          </a:xfrm>
          <a:custGeom>
            <a:avLst/>
            <a:gdLst>
              <a:gd name="T0" fmla="*/ 256 w 348"/>
              <a:gd name="T1" fmla="*/ 21 h 307"/>
              <a:gd name="T2" fmla="*/ 307 w 348"/>
              <a:gd name="T3" fmla="*/ 44 h 307"/>
              <a:gd name="T4" fmla="*/ 328 w 348"/>
              <a:gd name="T5" fmla="*/ 100 h 307"/>
              <a:gd name="T6" fmla="*/ 210 w 348"/>
              <a:gd name="T7" fmla="*/ 253 h 307"/>
              <a:gd name="T8" fmla="*/ 174 w 348"/>
              <a:gd name="T9" fmla="*/ 283 h 307"/>
              <a:gd name="T10" fmla="*/ 138 w 348"/>
              <a:gd name="T11" fmla="*/ 253 h 307"/>
              <a:gd name="T12" fmla="*/ 20 w 348"/>
              <a:gd name="T13" fmla="*/ 100 h 307"/>
              <a:gd name="T14" fmla="*/ 41 w 348"/>
              <a:gd name="T15" fmla="*/ 44 h 307"/>
              <a:gd name="T16" fmla="*/ 92 w 348"/>
              <a:gd name="T17" fmla="*/ 21 h 307"/>
              <a:gd name="T18" fmla="*/ 92 w 348"/>
              <a:gd name="T19" fmla="*/ 21 h 307"/>
              <a:gd name="T20" fmla="*/ 149 w 348"/>
              <a:gd name="T21" fmla="*/ 52 h 307"/>
              <a:gd name="T22" fmla="*/ 164 w 348"/>
              <a:gd name="T23" fmla="*/ 83 h 307"/>
              <a:gd name="T24" fmla="*/ 174 w 348"/>
              <a:gd name="T25" fmla="*/ 90 h 307"/>
              <a:gd name="T26" fmla="*/ 184 w 348"/>
              <a:gd name="T27" fmla="*/ 83 h 307"/>
              <a:gd name="T28" fmla="*/ 199 w 348"/>
              <a:gd name="T29" fmla="*/ 52 h 307"/>
              <a:gd name="T30" fmla="*/ 256 w 348"/>
              <a:gd name="T31" fmla="*/ 21 h 307"/>
              <a:gd name="T32" fmla="*/ 256 w 348"/>
              <a:gd name="T33" fmla="*/ 21 h 307"/>
              <a:gd name="T34" fmla="*/ 92 w 348"/>
              <a:gd name="T35" fmla="*/ 0 h 307"/>
              <a:gd name="T36" fmla="*/ 25 w 348"/>
              <a:gd name="T37" fmla="*/ 30 h 307"/>
              <a:gd name="T38" fmla="*/ 0 w 348"/>
              <a:gd name="T39" fmla="*/ 100 h 307"/>
              <a:gd name="T40" fmla="*/ 35 w 348"/>
              <a:gd name="T41" fmla="*/ 185 h 307"/>
              <a:gd name="T42" fmla="*/ 125 w 348"/>
              <a:gd name="T43" fmla="*/ 268 h 307"/>
              <a:gd name="T44" fmla="*/ 167 w 348"/>
              <a:gd name="T45" fmla="*/ 304 h 307"/>
              <a:gd name="T46" fmla="*/ 167 w 348"/>
              <a:gd name="T47" fmla="*/ 305 h 307"/>
              <a:gd name="T48" fmla="*/ 174 w 348"/>
              <a:gd name="T49" fmla="*/ 307 h 307"/>
              <a:gd name="T50" fmla="*/ 181 w 348"/>
              <a:gd name="T51" fmla="*/ 305 h 307"/>
              <a:gd name="T52" fmla="*/ 181 w 348"/>
              <a:gd name="T53" fmla="*/ 304 h 307"/>
              <a:gd name="T54" fmla="*/ 223 w 348"/>
              <a:gd name="T55" fmla="*/ 268 h 307"/>
              <a:gd name="T56" fmla="*/ 312 w 348"/>
              <a:gd name="T57" fmla="*/ 185 h 307"/>
              <a:gd name="T58" fmla="*/ 348 w 348"/>
              <a:gd name="T59" fmla="*/ 100 h 307"/>
              <a:gd name="T60" fmla="*/ 323 w 348"/>
              <a:gd name="T61" fmla="*/ 30 h 307"/>
              <a:gd name="T62" fmla="*/ 256 w 348"/>
              <a:gd name="T63" fmla="*/ 0 h 307"/>
              <a:gd name="T64" fmla="*/ 255 w 348"/>
              <a:gd name="T65" fmla="*/ 0 h 307"/>
              <a:gd name="T66" fmla="*/ 183 w 348"/>
              <a:gd name="T67" fmla="*/ 41 h 307"/>
              <a:gd name="T68" fmla="*/ 174 w 348"/>
              <a:gd name="T69" fmla="*/ 55 h 307"/>
              <a:gd name="T70" fmla="*/ 165 w 348"/>
              <a:gd name="T71" fmla="*/ 41 h 307"/>
              <a:gd name="T72" fmla="*/ 92 w 348"/>
              <a:gd name="T73" fmla="*/ 0 h 307"/>
              <a:gd name="T74" fmla="*/ 92 w 348"/>
              <a:gd name="T75" fmla="*/ 0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8" h="307">
                <a:moveTo>
                  <a:pt x="256" y="21"/>
                </a:moveTo>
                <a:cubicBezTo>
                  <a:pt x="276" y="21"/>
                  <a:pt x="294" y="29"/>
                  <a:pt x="307" y="44"/>
                </a:cubicBezTo>
                <a:cubicBezTo>
                  <a:pt x="320" y="59"/>
                  <a:pt x="328" y="79"/>
                  <a:pt x="328" y="100"/>
                </a:cubicBezTo>
                <a:cubicBezTo>
                  <a:pt x="328" y="153"/>
                  <a:pt x="281" y="192"/>
                  <a:pt x="210" y="253"/>
                </a:cubicBezTo>
                <a:cubicBezTo>
                  <a:pt x="198" y="262"/>
                  <a:pt x="187" y="273"/>
                  <a:pt x="174" y="283"/>
                </a:cubicBezTo>
                <a:cubicBezTo>
                  <a:pt x="161" y="273"/>
                  <a:pt x="149" y="262"/>
                  <a:pt x="138" y="253"/>
                </a:cubicBezTo>
                <a:cubicBezTo>
                  <a:pt x="67" y="192"/>
                  <a:pt x="20" y="153"/>
                  <a:pt x="20" y="100"/>
                </a:cubicBezTo>
                <a:cubicBezTo>
                  <a:pt x="20" y="79"/>
                  <a:pt x="28" y="59"/>
                  <a:pt x="41" y="44"/>
                </a:cubicBezTo>
                <a:cubicBezTo>
                  <a:pt x="54" y="29"/>
                  <a:pt x="72" y="21"/>
                  <a:pt x="92" y="21"/>
                </a:cubicBezTo>
                <a:cubicBezTo>
                  <a:pt x="92" y="21"/>
                  <a:pt x="92" y="21"/>
                  <a:pt x="92" y="21"/>
                </a:cubicBezTo>
                <a:cubicBezTo>
                  <a:pt x="120" y="21"/>
                  <a:pt x="138" y="38"/>
                  <a:pt x="149" y="52"/>
                </a:cubicBezTo>
                <a:cubicBezTo>
                  <a:pt x="155" y="62"/>
                  <a:pt x="161" y="72"/>
                  <a:pt x="164" y="83"/>
                </a:cubicBezTo>
                <a:cubicBezTo>
                  <a:pt x="166" y="88"/>
                  <a:pt x="170" y="90"/>
                  <a:pt x="174" y="90"/>
                </a:cubicBezTo>
                <a:cubicBezTo>
                  <a:pt x="178" y="90"/>
                  <a:pt x="182" y="88"/>
                  <a:pt x="184" y="83"/>
                </a:cubicBezTo>
                <a:cubicBezTo>
                  <a:pt x="187" y="72"/>
                  <a:pt x="193" y="62"/>
                  <a:pt x="199" y="52"/>
                </a:cubicBezTo>
                <a:cubicBezTo>
                  <a:pt x="210" y="38"/>
                  <a:pt x="228" y="21"/>
                  <a:pt x="256" y="21"/>
                </a:cubicBezTo>
                <a:cubicBezTo>
                  <a:pt x="256" y="21"/>
                  <a:pt x="256" y="21"/>
                  <a:pt x="256" y="21"/>
                </a:cubicBezTo>
                <a:close/>
                <a:moveTo>
                  <a:pt x="92" y="0"/>
                </a:moveTo>
                <a:cubicBezTo>
                  <a:pt x="66" y="0"/>
                  <a:pt x="42" y="11"/>
                  <a:pt x="25" y="30"/>
                </a:cubicBezTo>
                <a:cubicBezTo>
                  <a:pt x="9" y="49"/>
                  <a:pt x="0" y="74"/>
                  <a:pt x="0" y="100"/>
                </a:cubicBezTo>
                <a:cubicBezTo>
                  <a:pt x="0" y="129"/>
                  <a:pt x="11" y="156"/>
                  <a:pt x="35" y="185"/>
                </a:cubicBezTo>
                <a:cubicBezTo>
                  <a:pt x="57" y="211"/>
                  <a:pt x="88" y="237"/>
                  <a:pt x="125" y="268"/>
                </a:cubicBezTo>
                <a:cubicBezTo>
                  <a:pt x="138" y="279"/>
                  <a:pt x="152" y="291"/>
                  <a:pt x="167" y="304"/>
                </a:cubicBezTo>
                <a:cubicBezTo>
                  <a:pt x="167" y="305"/>
                  <a:pt x="167" y="305"/>
                  <a:pt x="167" y="305"/>
                </a:cubicBezTo>
                <a:cubicBezTo>
                  <a:pt x="169" y="306"/>
                  <a:pt x="172" y="307"/>
                  <a:pt x="174" y="307"/>
                </a:cubicBezTo>
                <a:cubicBezTo>
                  <a:pt x="176" y="307"/>
                  <a:pt x="179" y="306"/>
                  <a:pt x="181" y="305"/>
                </a:cubicBezTo>
                <a:cubicBezTo>
                  <a:pt x="181" y="304"/>
                  <a:pt x="181" y="304"/>
                  <a:pt x="181" y="304"/>
                </a:cubicBezTo>
                <a:cubicBezTo>
                  <a:pt x="196" y="291"/>
                  <a:pt x="210" y="279"/>
                  <a:pt x="223" y="268"/>
                </a:cubicBezTo>
                <a:cubicBezTo>
                  <a:pt x="259" y="237"/>
                  <a:pt x="291" y="211"/>
                  <a:pt x="312" y="185"/>
                </a:cubicBezTo>
                <a:cubicBezTo>
                  <a:pt x="337" y="156"/>
                  <a:pt x="348" y="129"/>
                  <a:pt x="348" y="100"/>
                </a:cubicBezTo>
                <a:cubicBezTo>
                  <a:pt x="348" y="74"/>
                  <a:pt x="339" y="49"/>
                  <a:pt x="323" y="30"/>
                </a:cubicBezTo>
                <a:cubicBezTo>
                  <a:pt x="306" y="11"/>
                  <a:pt x="282" y="0"/>
                  <a:pt x="256" y="0"/>
                </a:cubicBezTo>
                <a:cubicBezTo>
                  <a:pt x="256" y="0"/>
                  <a:pt x="256" y="0"/>
                  <a:pt x="255" y="0"/>
                </a:cubicBezTo>
                <a:cubicBezTo>
                  <a:pt x="219" y="0"/>
                  <a:pt x="196" y="22"/>
                  <a:pt x="183" y="41"/>
                </a:cubicBezTo>
                <a:cubicBezTo>
                  <a:pt x="179" y="45"/>
                  <a:pt x="177" y="50"/>
                  <a:pt x="174" y="55"/>
                </a:cubicBezTo>
                <a:cubicBezTo>
                  <a:pt x="171" y="50"/>
                  <a:pt x="168" y="45"/>
                  <a:pt x="165" y="41"/>
                </a:cubicBezTo>
                <a:cubicBezTo>
                  <a:pt x="152" y="22"/>
                  <a:pt x="129" y="0"/>
                  <a:pt x="92" y="0"/>
                </a:cubicBezTo>
                <a:cubicBezTo>
                  <a:pt x="92" y="0"/>
                  <a:pt x="92" y="0"/>
                  <a:pt x="9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08" name="Freeform 111">
            <a:extLst>
              <a:ext uri="{FF2B5EF4-FFF2-40B4-BE49-F238E27FC236}">
                <a16:creationId xmlns:a16="http://schemas.microsoft.com/office/drawing/2014/main" id="{0003450E-2C5C-24BE-ECC4-D38464C6475A}"/>
              </a:ext>
            </a:extLst>
          </p:cNvPr>
          <p:cNvSpPr>
            <a:spLocks noEditPoints="1"/>
          </p:cNvSpPr>
          <p:nvPr/>
        </p:nvSpPr>
        <p:spPr bwMode="auto">
          <a:xfrm>
            <a:off x="722048" y="3054985"/>
            <a:ext cx="266319" cy="227838"/>
          </a:xfrm>
          <a:custGeom>
            <a:avLst/>
            <a:gdLst>
              <a:gd name="T0" fmla="*/ 152 w 350"/>
              <a:gd name="T1" fmla="*/ 123 h 299"/>
              <a:gd name="T2" fmla="*/ 81 w 350"/>
              <a:gd name="T3" fmla="*/ 75 h 299"/>
              <a:gd name="T4" fmla="*/ 228 w 350"/>
              <a:gd name="T5" fmla="*/ 75 h 299"/>
              <a:gd name="T6" fmla="*/ 172 w 350"/>
              <a:gd name="T7" fmla="*/ 123 h 299"/>
              <a:gd name="T8" fmla="*/ 228 w 350"/>
              <a:gd name="T9" fmla="*/ 75 h 299"/>
              <a:gd name="T10" fmla="*/ 310 w 350"/>
              <a:gd name="T11" fmla="*/ 123 h 299"/>
              <a:gd name="T12" fmla="*/ 248 w 350"/>
              <a:gd name="T13" fmla="*/ 75 h 299"/>
              <a:gd name="T14" fmla="*/ 152 w 350"/>
              <a:gd name="T15" fmla="*/ 144 h 299"/>
              <a:gd name="T16" fmla="*/ 116 w 350"/>
              <a:gd name="T17" fmla="*/ 192 h 299"/>
              <a:gd name="T18" fmla="*/ 152 w 350"/>
              <a:gd name="T19" fmla="*/ 144 h 299"/>
              <a:gd name="T20" fmla="*/ 228 w 350"/>
              <a:gd name="T21" fmla="*/ 192 h 299"/>
              <a:gd name="T22" fmla="*/ 172 w 350"/>
              <a:gd name="T23" fmla="*/ 144 h 299"/>
              <a:gd name="T24" fmla="*/ 304 w 350"/>
              <a:gd name="T25" fmla="*/ 144 h 299"/>
              <a:gd name="T26" fmla="*/ 248 w 350"/>
              <a:gd name="T27" fmla="*/ 192 h 299"/>
              <a:gd name="T28" fmla="*/ 304 w 350"/>
              <a:gd name="T29" fmla="*/ 144 h 299"/>
              <a:gd name="T30" fmla="*/ 155 w 350"/>
              <a:gd name="T31" fmla="*/ 274 h 299"/>
              <a:gd name="T32" fmla="*/ 127 w 350"/>
              <a:gd name="T33" fmla="*/ 262 h 299"/>
              <a:gd name="T34" fmla="*/ 269 w 350"/>
              <a:gd name="T35" fmla="*/ 246 h 299"/>
              <a:gd name="T36" fmla="*/ 269 w 350"/>
              <a:gd name="T37" fmla="*/ 279 h 299"/>
              <a:gd name="T38" fmla="*/ 269 w 350"/>
              <a:gd name="T39" fmla="*/ 246 h 299"/>
              <a:gd name="T40" fmla="*/ 0 w 350"/>
              <a:gd name="T41" fmla="*/ 11 h 299"/>
              <a:gd name="T42" fmla="*/ 44 w 350"/>
              <a:gd name="T43" fmla="*/ 21 h 299"/>
              <a:gd name="T44" fmla="*/ 58 w 350"/>
              <a:gd name="T45" fmla="*/ 68 h 299"/>
              <a:gd name="T46" fmla="*/ 57 w 350"/>
              <a:gd name="T47" fmla="*/ 233 h 299"/>
              <a:gd name="T48" fmla="*/ 108 w 350"/>
              <a:gd name="T49" fmla="*/ 272 h 299"/>
              <a:gd name="T50" fmla="*/ 178 w 350"/>
              <a:gd name="T51" fmla="*/ 272 h 299"/>
              <a:gd name="T52" fmla="*/ 269 w 350"/>
              <a:gd name="T53" fmla="*/ 299 h 299"/>
              <a:gd name="T54" fmla="*/ 317 w 350"/>
              <a:gd name="T55" fmla="*/ 272 h 299"/>
              <a:gd name="T56" fmla="*/ 317 w 350"/>
              <a:gd name="T57" fmla="*/ 252 h 299"/>
              <a:gd name="T58" fmla="*/ 269 w 350"/>
              <a:gd name="T59" fmla="*/ 225 h 299"/>
              <a:gd name="T60" fmla="*/ 178 w 350"/>
              <a:gd name="T61" fmla="*/ 252 h 299"/>
              <a:gd name="T62" fmla="*/ 108 w 350"/>
              <a:gd name="T63" fmla="*/ 252 h 299"/>
              <a:gd name="T64" fmla="*/ 78 w 350"/>
              <a:gd name="T65" fmla="*/ 232 h 299"/>
              <a:gd name="T66" fmla="*/ 297 w 350"/>
              <a:gd name="T67" fmla="*/ 212 h 299"/>
              <a:gd name="T68" fmla="*/ 348 w 350"/>
              <a:gd name="T69" fmla="*/ 68 h 299"/>
              <a:gd name="T70" fmla="*/ 338 w 350"/>
              <a:gd name="T71" fmla="*/ 55 h 299"/>
              <a:gd name="T72" fmla="*/ 61 w 350"/>
              <a:gd name="T73" fmla="*/ 8 h 299"/>
              <a:gd name="T74" fmla="*/ 10 w 350"/>
              <a:gd name="T75" fmla="*/ 0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0" h="299">
                <a:moveTo>
                  <a:pt x="152" y="75"/>
                </a:moveTo>
                <a:cubicBezTo>
                  <a:pt x="152" y="123"/>
                  <a:pt x="152" y="123"/>
                  <a:pt x="152" y="123"/>
                </a:cubicBezTo>
                <a:cubicBezTo>
                  <a:pt x="96" y="123"/>
                  <a:pt x="96" y="123"/>
                  <a:pt x="96" y="123"/>
                </a:cubicBezTo>
                <a:cubicBezTo>
                  <a:pt x="81" y="75"/>
                  <a:pt x="81" y="75"/>
                  <a:pt x="81" y="75"/>
                </a:cubicBezTo>
                <a:cubicBezTo>
                  <a:pt x="152" y="75"/>
                  <a:pt x="152" y="75"/>
                  <a:pt x="152" y="75"/>
                </a:cubicBezTo>
                <a:close/>
                <a:moveTo>
                  <a:pt x="228" y="75"/>
                </a:moveTo>
                <a:cubicBezTo>
                  <a:pt x="228" y="123"/>
                  <a:pt x="228" y="123"/>
                  <a:pt x="228" y="123"/>
                </a:cubicBezTo>
                <a:cubicBezTo>
                  <a:pt x="172" y="123"/>
                  <a:pt x="172" y="123"/>
                  <a:pt x="172" y="123"/>
                </a:cubicBezTo>
                <a:cubicBezTo>
                  <a:pt x="172" y="75"/>
                  <a:pt x="172" y="75"/>
                  <a:pt x="172" y="75"/>
                </a:cubicBezTo>
                <a:cubicBezTo>
                  <a:pt x="228" y="75"/>
                  <a:pt x="228" y="75"/>
                  <a:pt x="228" y="75"/>
                </a:cubicBezTo>
                <a:close/>
                <a:moveTo>
                  <a:pt x="324" y="75"/>
                </a:moveTo>
                <a:cubicBezTo>
                  <a:pt x="310" y="123"/>
                  <a:pt x="310" y="123"/>
                  <a:pt x="310" y="123"/>
                </a:cubicBezTo>
                <a:cubicBezTo>
                  <a:pt x="248" y="123"/>
                  <a:pt x="248" y="123"/>
                  <a:pt x="248" y="123"/>
                </a:cubicBezTo>
                <a:cubicBezTo>
                  <a:pt x="248" y="75"/>
                  <a:pt x="248" y="75"/>
                  <a:pt x="248" y="75"/>
                </a:cubicBezTo>
                <a:cubicBezTo>
                  <a:pt x="324" y="75"/>
                  <a:pt x="324" y="75"/>
                  <a:pt x="324" y="75"/>
                </a:cubicBezTo>
                <a:close/>
                <a:moveTo>
                  <a:pt x="152" y="144"/>
                </a:moveTo>
                <a:cubicBezTo>
                  <a:pt x="152" y="192"/>
                  <a:pt x="152" y="192"/>
                  <a:pt x="152" y="192"/>
                </a:cubicBezTo>
                <a:cubicBezTo>
                  <a:pt x="116" y="192"/>
                  <a:pt x="116" y="192"/>
                  <a:pt x="116" y="192"/>
                </a:cubicBezTo>
                <a:cubicBezTo>
                  <a:pt x="102" y="144"/>
                  <a:pt x="102" y="144"/>
                  <a:pt x="102" y="144"/>
                </a:cubicBezTo>
                <a:cubicBezTo>
                  <a:pt x="152" y="144"/>
                  <a:pt x="152" y="144"/>
                  <a:pt x="152" y="144"/>
                </a:cubicBezTo>
                <a:close/>
                <a:moveTo>
                  <a:pt x="228" y="144"/>
                </a:moveTo>
                <a:cubicBezTo>
                  <a:pt x="228" y="192"/>
                  <a:pt x="228" y="192"/>
                  <a:pt x="228" y="192"/>
                </a:cubicBezTo>
                <a:cubicBezTo>
                  <a:pt x="172" y="192"/>
                  <a:pt x="172" y="192"/>
                  <a:pt x="172" y="192"/>
                </a:cubicBezTo>
                <a:cubicBezTo>
                  <a:pt x="172" y="144"/>
                  <a:pt x="172" y="144"/>
                  <a:pt x="172" y="144"/>
                </a:cubicBezTo>
                <a:cubicBezTo>
                  <a:pt x="228" y="144"/>
                  <a:pt x="228" y="144"/>
                  <a:pt x="228" y="144"/>
                </a:cubicBezTo>
                <a:close/>
                <a:moveTo>
                  <a:pt x="304" y="144"/>
                </a:moveTo>
                <a:cubicBezTo>
                  <a:pt x="290" y="192"/>
                  <a:pt x="290" y="192"/>
                  <a:pt x="290" y="192"/>
                </a:cubicBezTo>
                <a:cubicBezTo>
                  <a:pt x="248" y="192"/>
                  <a:pt x="248" y="192"/>
                  <a:pt x="248" y="192"/>
                </a:cubicBezTo>
                <a:cubicBezTo>
                  <a:pt x="248" y="144"/>
                  <a:pt x="248" y="144"/>
                  <a:pt x="248" y="144"/>
                </a:cubicBezTo>
                <a:cubicBezTo>
                  <a:pt x="304" y="144"/>
                  <a:pt x="304" y="144"/>
                  <a:pt x="304" y="144"/>
                </a:cubicBezTo>
                <a:close/>
                <a:moveTo>
                  <a:pt x="143" y="246"/>
                </a:moveTo>
                <a:cubicBezTo>
                  <a:pt x="158" y="246"/>
                  <a:pt x="165" y="264"/>
                  <a:pt x="155" y="274"/>
                </a:cubicBezTo>
                <a:cubicBezTo>
                  <a:pt x="151" y="277"/>
                  <a:pt x="147" y="279"/>
                  <a:pt x="143" y="279"/>
                </a:cubicBezTo>
                <a:cubicBezTo>
                  <a:pt x="135" y="279"/>
                  <a:pt x="127" y="272"/>
                  <a:pt x="127" y="262"/>
                </a:cubicBezTo>
                <a:cubicBezTo>
                  <a:pt x="127" y="253"/>
                  <a:pt x="134" y="246"/>
                  <a:pt x="143" y="246"/>
                </a:cubicBezTo>
                <a:close/>
                <a:moveTo>
                  <a:pt x="269" y="246"/>
                </a:moveTo>
                <a:cubicBezTo>
                  <a:pt x="283" y="246"/>
                  <a:pt x="290" y="264"/>
                  <a:pt x="280" y="274"/>
                </a:cubicBezTo>
                <a:cubicBezTo>
                  <a:pt x="277" y="277"/>
                  <a:pt x="273" y="279"/>
                  <a:pt x="269" y="279"/>
                </a:cubicBezTo>
                <a:cubicBezTo>
                  <a:pt x="260" y="279"/>
                  <a:pt x="252" y="272"/>
                  <a:pt x="252" y="262"/>
                </a:cubicBezTo>
                <a:cubicBezTo>
                  <a:pt x="252" y="253"/>
                  <a:pt x="260" y="246"/>
                  <a:pt x="269" y="246"/>
                </a:cubicBezTo>
                <a:close/>
                <a:moveTo>
                  <a:pt x="10" y="0"/>
                </a:moveTo>
                <a:cubicBezTo>
                  <a:pt x="5" y="0"/>
                  <a:pt x="0" y="5"/>
                  <a:pt x="0" y="11"/>
                </a:cubicBezTo>
                <a:cubicBezTo>
                  <a:pt x="0" y="16"/>
                  <a:pt x="5" y="21"/>
                  <a:pt x="10" y="21"/>
                </a:cubicBezTo>
                <a:cubicBezTo>
                  <a:pt x="44" y="21"/>
                  <a:pt x="44" y="21"/>
                  <a:pt x="44" y="21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8"/>
                  <a:pt x="58" y="68"/>
                  <a:pt x="58" y="68"/>
                </a:cubicBezTo>
                <a:cubicBezTo>
                  <a:pt x="95" y="192"/>
                  <a:pt x="95" y="192"/>
                  <a:pt x="95" y="192"/>
                </a:cubicBezTo>
                <a:cubicBezTo>
                  <a:pt x="73" y="193"/>
                  <a:pt x="56" y="212"/>
                  <a:pt x="57" y="233"/>
                </a:cubicBezTo>
                <a:cubicBezTo>
                  <a:pt x="58" y="255"/>
                  <a:pt x="76" y="272"/>
                  <a:pt x="97" y="272"/>
                </a:cubicBezTo>
                <a:cubicBezTo>
                  <a:pt x="108" y="272"/>
                  <a:pt x="108" y="272"/>
                  <a:pt x="108" y="272"/>
                </a:cubicBezTo>
                <a:cubicBezTo>
                  <a:pt x="112" y="288"/>
                  <a:pt x="127" y="299"/>
                  <a:pt x="143" y="299"/>
                </a:cubicBezTo>
                <a:cubicBezTo>
                  <a:pt x="159" y="299"/>
                  <a:pt x="174" y="288"/>
                  <a:pt x="178" y="272"/>
                </a:cubicBezTo>
                <a:cubicBezTo>
                  <a:pt x="233" y="272"/>
                  <a:pt x="233" y="272"/>
                  <a:pt x="233" y="272"/>
                </a:cubicBezTo>
                <a:cubicBezTo>
                  <a:pt x="238" y="288"/>
                  <a:pt x="252" y="299"/>
                  <a:pt x="269" y="299"/>
                </a:cubicBezTo>
                <a:cubicBezTo>
                  <a:pt x="285" y="299"/>
                  <a:pt x="299" y="288"/>
                  <a:pt x="304" y="272"/>
                </a:cubicBezTo>
                <a:cubicBezTo>
                  <a:pt x="317" y="272"/>
                  <a:pt x="317" y="272"/>
                  <a:pt x="317" y="272"/>
                </a:cubicBezTo>
                <a:cubicBezTo>
                  <a:pt x="323" y="272"/>
                  <a:pt x="327" y="268"/>
                  <a:pt x="327" y="262"/>
                </a:cubicBezTo>
                <a:cubicBezTo>
                  <a:pt x="327" y="257"/>
                  <a:pt x="323" y="252"/>
                  <a:pt x="317" y="252"/>
                </a:cubicBezTo>
                <a:cubicBezTo>
                  <a:pt x="304" y="252"/>
                  <a:pt x="304" y="252"/>
                  <a:pt x="304" y="252"/>
                </a:cubicBezTo>
                <a:cubicBezTo>
                  <a:pt x="299" y="236"/>
                  <a:pt x="285" y="225"/>
                  <a:pt x="269" y="225"/>
                </a:cubicBezTo>
                <a:cubicBezTo>
                  <a:pt x="252" y="225"/>
                  <a:pt x="238" y="236"/>
                  <a:pt x="233" y="252"/>
                </a:cubicBezTo>
                <a:cubicBezTo>
                  <a:pt x="178" y="252"/>
                  <a:pt x="178" y="252"/>
                  <a:pt x="178" y="252"/>
                </a:cubicBezTo>
                <a:cubicBezTo>
                  <a:pt x="174" y="236"/>
                  <a:pt x="159" y="225"/>
                  <a:pt x="143" y="225"/>
                </a:cubicBezTo>
                <a:cubicBezTo>
                  <a:pt x="127" y="225"/>
                  <a:pt x="112" y="236"/>
                  <a:pt x="108" y="252"/>
                </a:cubicBezTo>
                <a:cubicBezTo>
                  <a:pt x="97" y="252"/>
                  <a:pt x="97" y="252"/>
                  <a:pt x="97" y="252"/>
                </a:cubicBezTo>
                <a:cubicBezTo>
                  <a:pt x="87" y="252"/>
                  <a:pt x="78" y="243"/>
                  <a:pt x="78" y="232"/>
                </a:cubicBezTo>
                <a:cubicBezTo>
                  <a:pt x="78" y="221"/>
                  <a:pt x="87" y="212"/>
                  <a:pt x="97" y="212"/>
                </a:cubicBezTo>
                <a:cubicBezTo>
                  <a:pt x="297" y="212"/>
                  <a:pt x="297" y="212"/>
                  <a:pt x="297" y="212"/>
                </a:cubicBezTo>
                <a:cubicBezTo>
                  <a:pt x="302" y="212"/>
                  <a:pt x="306" y="209"/>
                  <a:pt x="307" y="205"/>
                </a:cubicBezTo>
                <a:cubicBezTo>
                  <a:pt x="348" y="68"/>
                  <a:pt x="348" y="68"/>
                  <a:pt x="348" y="68"/>
                </a:cubicBezTo>
                <a:cubicBezTo>
                  <a:pt x="350" y="61"/>
                  <a:pt x="345" y="55"/>
                  <a:pt x="338" y="55"/>
                </a:cubicBezTo>
                <a:cubicBezTo>
                  <a:pt x="338" y="55"/>
                  <a:pt x="338" y="55"/>
                  <a:pt x="338" y="55"/>
                </a:cubicBezTo>
                <a:cubicBezTo>
                  <a:pt x="75" y="55"/>
                  <a:pt x="75" y="55"/>
                  <a:pt x="75" y="55"/>
                </a:cubicBezTo>
                <a:cubicBezTo>
                  <a:pt x="61" y="8"/>
                  <a:pt x="61" y="8"/>
                  <a:pt x="61" y="8"/>
                </a:cubicBezTo>
                <a:cubicBezTo>
                  <a:pt x="60" y="3"/>
                  <a:pt x="56" y="0"/>
                  <a:pt x="52" y="0"/>
                </a:cubicBezTo>
                <a:lnTo>
                  <a:pt x="10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09" name="Freeform 112">
            <a:extLst>
              <a:ext uri="{FF2B5EF4-FFF2-40B4-BE49-F238E27FC236}">
                <a16:creationId xmlns:a16="http://schemas.microsoft.com/office/drawing/2014/main" id="{67583D70-DB02-A463-5226-FF3AE2A025DE}"/>
              </a:ext>
            </a:extLst>
          </p:cNvPr>
          <p:cNvSpPr>
            <a:spLocks noEditPoints="1"/>
          </p:cNvSpPr>
          <p:nvPr/>
        </p:nvSpPr>
        <p:spPr bwMode="auto">
          <a:xfrm>
            <a:off x="1798754" y="3043555"/>
            <a:ext cx="269367" cy="250698"/>
          </a:xfrm>
          <a:custGeom>
            <a:avLst/>
            <a:gdLst>
              <a:gd name="T0" fmla="*/ 177 w 354"/>
              <a:gd name="T1" fmla="*/ 33 h 329"/>
              <a:gd name="T2" fmla="*/ 218 w 354"/>
              <a:gd name="T3" fmla="*/ 117 h 329"/>
              <a:gd name="T4" fmla="*/ 226 w 354"/>
              <a:gd name="T5" fmla="*/ 122 h 329"/>
              <a:gd name="T6" fmla="*/ 318 w 354"/>
              <a:gd name="T7" fmla="*/ 136 h 329"/>
              <a:gd name="T8" fmla="*/ 251 w 354"/>
              <a:gd name="T9" fmla="*/ 200 h 329"/>
              <a:gd name="T10" fmla="*/ 249 w 354"/>
              <a:gd name="T11" fmla="*/ 209 h 329"/>
              <a:gd name="T12" fmla="*/ 264 w 354"/>
              <a:gd name="T13" fmla="*/ 300 h 329"/>
              <a:gd name="T14" fmla="*/ 181 w 354"/>
              <a:gd name="T15" fmla="*/ 257 h 329"/>
              <a:gd name="T16" fmla="*/ 177 w 354"/>
              <a:gd name="T17" fmla="*/ 256 h 329"/>
              <a:gd name="T18" fmla="*/ 172 w 354"/>
              <a:gd name="T19" fmla="*/ 257 h 329"/>
              <a:gd name="T20" fmla="*/ 89 w 354"/>
              <a:gd name="T21" fmla="*/ 300 h 329"/>
              <a:gd name="T22" fmla="*/ 105 w 354"/>
              <a:gd name="T23" fmla="*/ 209 h 329"/>
              <a:gd name="T24" fmla="*/ 102 w 354"/>
              <a:gd name="T25" fmla="*/ 200 h 329"/>
              <a:gd name="T26" fmla="*/ 35 w 354"/>
              <a:gd name="T27" fmla="*/ 136 h 329"/>
              <a:gd name="T28" fmla="*/ 128 w 354"/>
              <a:gd name="T29" fmla="*/ 122 h 329"/>
              <a:gd name="T30" fmla="*/ 135 w 354"/>
              <a:gd name="T31" fmla="*/ 117 h 329"/>
              <a:gd name="T32" fmla="*/ 177 w 354"/>
              <a:gd name="T33" fmla="*/ 33 h 329"/>
              <a:gd name="T34" fmla="*/ 177 w 354"/>
              <a:gd name="T35" fmla="*/ 33 h 329"/>
              <a:gd name="T36" fmla="*/ 177 w 354"/>
              <a:gd name="T37" fmla="*/ 0 h 329"/>
              <a:gd name="T38" fmla="*/ 168 w 354"/>
              <a:gd name="T39" fmla="*/ 6 h 329"/>
              <a:gd name="T40" fmla="*/ 119 w 354"/>
              <a:gd name="T41" fmla="*/ 103 h 329"/>
              <a:gd name="T42" fmla="*/ 11 w 354"/>
              <a:gd name="T43" fmla="*/ 118 h 329"/>
              <a:gd name="T44" fmla="*/ 6 w 354"/>
              <a:gd name="T45" fmla="*/ 136 h 329"/>
              <a:gd name="T46" fmla="*/ 84 w 354"/>
              <a:gd name="T47" fmla="*/ 211 h 329"/>
              <a:gd name="T48" fmla="*/ 65 w 354"/>
              <a:gd name="T49" fmla="*/ 317 h 329"/>
              <a:gd name="T50" fmla="*/ 75 w 354"/>
              <a:gd name="T51" fmla="*/ 329 h 329"/>
              <a:gd name="T52" fmla="*/ 80 w 354"/>
              <a:gd name="T53" fmla="*/ 328 h 329"/>
              <a:gd name="T54" fmla="*/ 177 w 354"/>
              <a:gd name="T55" fmla="*/ 278 h 329"/>
              <a:gd name="T56" fmla="*/ 273 w 354"/>
              <a:gd name="T57" fmla="*/ 328 h 329"/>
              <a:gd name="T58" fmla="*/ 278 w 354"/>
              <a:gd name="T59" fmla="*/ 329 h 329"/>
              <a:gd name="T60" fmla="*/ 288 w 354"/>
              <a:gd name="T61" fmla="*/ 317 h 329"/>
              <a:gd name="T62" fmla="*/ 270 w 354"/>
              <a:gd name="T63" fmla="*/ 211 h 329"/>
              <a:gd name="T64" fmla="*/ 348 w 354"/>
              <a:gd name="T65" fmla="*/ 136 h 329"/>
              <a:gd name="T66" fmla="*/ 342 w 354"/>
              <a:gd name="T67" fmla="*/ 118 h 329"/>
              <a:gd name="T68" fmla="*/ 234 w 354"/>
              <a:gd name="T69" fmla="*/ 103 h 329"/>
              <a:gd name="T70" fmla="*/ 186 w 354"/>
              <a:gd name="T71" fmla="*/ 6 h 329"/>
              <a:gd name="T72" fmla="*/ 177 w 354"/>
              <a:gd name="T73" fmla="*/ 0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54" h="329">
                <a:moveTo>
                  <a:pt x="177" y="33"/>
                </a:moveTo>
                <a:cubicBezTo>
                  <a:pt x="218" y="117"/>
                  <a:pt x="218" y="117"/>
                  <a:pt x="218" y="117"/>
                </a:cubicBezTo>
                <a:cubicBezTo>
                  <a:pt x="220" y="120"/>
                  <a:pt x="222" y="122"/>
                  <a:pt x="226" y="122"/>
                </a:cubicBezTo>
                <a:cubicBezTo>
                  <a:pt x="318" y="136"/>
                  <a:pt x="318" y="136"/>
                  <a:pt x="318" y="136"/>
                </a:cubicBezTo>
                <a:cubicBezTo>
                  <a:pt x="251" y="200"/>
                  <a:pt x="251" y="200"/>
                  <a:pt x="251" y="200"/>
                </a:cubicBezTo>
                <a:cubicBezTo>
                  <a:pt x="249" y="202"/>
                  <a:pt x="248" y="206"/>
                  <a:pt x="249" y="209"/>
                </a:cubicBezTo>
                <a:cubicBezTo>
                  <a:pt x="264" y="300"/>
                  <a:pt x="264" y="300"/>
                  <a:pt x="264" y="300"/>
                </a:cubicBezTo>
                <a:cubicBezTo>
                  <a:pt x="181" y="257"/>
                  <a:pt x="181" y="257"/>
                  <a:pt x="181" y="257"/>
                </a:cubicBezTo>
                <a:cubicBezTo>
                  <a:pt x="180" y="256"/>
                  <a:pt x="178" y="256"/>
                  <a:pt x="177" y="256"/>
                </a:cubicBezTo>
                <a:cubicBezTo>
                  <a:pt x="175" y="256"/>
                  <a:pt x="173" y="256"/>
                  <a:pt x="172" y="257"/>
                </a:cubicBezTo>
                <a:cubicBezTo>
                  <a:pt x="89" y="300"/>
                  <a:pt x="89" y="300"/>
                  <a:pt x="89" y="300"/>
                </a:cubicBezTo>
                <a:cubicBezTo>
                  <a:pt x="105" y="209"/>
                  <a:pt x="105" y="209"/>
                  <a:pt x="105" y="209"/>
                </a:cubicBezTo>
                <a:cubicBezTo>
                  <a:pt x="105" y="206"/>
                  <a:pt x="104" y="202"/>
                  <a:pt x="102" y="200"/>
                </a:cubicBezTo>
                <a:cubicBezTo>
                  <a:pt x="35" y="136"/>
                  <a:pt x="35" y="136"/>
                  <a:pt x="35" y="136"/>
                </a:cubicBezTo>
                <a:cubicBezTo>
                  <a:pt x="128" y="122"/>
                  <a:pt x="128" y="122"/>
                  <a:pt x="128" y="122"/>
                </a:cubicBezTo>
                <a:cubicBezTo>
                  <a:pt x="131" y="122"/>
                  <a:pt x="134" y="120"/>
                  <a:pt x="135" y="117"/>
                </a:cubicBezTo>
                <a:cubicBezTo>
                  <a:pt x="177" y="33"/>
                  <a:pt x="177" y="33"/>
                  <a:pt x="177" y="33"/>
                </a:cubicBezTo>
                <a:cubicBezTo>
                  <a:pt x="177" y="33"/>
                  <a:pt x="177" y="33"/>
                  <a:pt x="177" y="33"/>
                </a:cubicBezTo>
                <a:close/>
                <a:moveTo>
                  <a:pt x="177" y="0"/>
                </a:moveTo>
                <a:cubicBezTo>
                  <a:pt x="173" y="0"/>
                  <a:pt x="169" y="2"/>
                  <a:pt x="168" y="6"/>
                </a:cubicBezTo>
                <a:cubicBezTo>
                  <a:pt x="119" y="103"/>
                  <a:pt x="119" y="103"/>
                  <a:pt x="119" y="103"/>
                </a:cubicBezTo>
                <a:cubicBezTo>
                  <a:pt x="11" y="118"/>
                  <a:pt x="11" y="118"/>
                  <a:pt x="11" y="118"/>
                </a:cubicBezTo>
                <a:cubicBezTo>
                  <a:pt x="3" y="119"/>
                  <a:pt x="0" y="130"/>
                  <a:pt x="6" y="136"/>
                </a:cubicBezTo>
                <a:cubicBezTo>
                  <a:pt x="84" y="211"/>
                  <a:pt x="84" y="211"/>
                  <a:pt x="84" y="211"/>
                </a:cubicBezTo>
                <a:cubicBezTo>
                  <a:pt x="65" y="317"/>
                  <a:pt x="65" y="317"/>
                  <a:pt x="65" y="317"/>
                </a:cubicBezTo>
                <a:cubicBezTo>
                  <a:pt x="64" y="324"/>
                  <a:pt x="69" y="329"/>
                  <a:pt x="75" y="329"/>
                </a:cubicBezTo>
                <a:cubicBezTo>
                  <a:pt x="77" y="329"/>
                  <a:pt x="79" y="329"/>
                  <a:pt x="80" y="328"/>
                </a:cubicBezTo>
                <a:cubicBezTo>
                  <a:pt x="177" y="278"/>
                  <a:pt x="177" y="278"/>
                  <a:pt x="177" y="278"/>
                </a:cubicBezTo>
                <a:cubicBezTo>
                  <a:pt x="273" y="328"/>
                  <a:pt x="273" y="328"/>
                  <a:pt x="273" y="328"/>
                </a:cubicBezTo>
                <a:cubicBezTo>
                  <a:pt x="275" y="329"/>
                  <a:pt x="276" y="329"/>
                  <a:pt x="278" y="329"/>
                </a:cubicBezTo>
                <a:cubicBezTo>
                  <a:pt x="284" y="329"/>
                  <a:pt x="289" y="324"/>
                  <a:pt x="288" y="317"/>
                </a:cubicBezTo>
                <a:cubicBezTo>
                  <a:pt x="270" y="211"/>
                  <a:pt x="270" y="211"/>
                  <a:pt x="270" y="211"/>
                </a:cubicBezTo>
                <a:cubicBezTo>
                  <a:pt x="348" y="136"/>
                  <a:pt x="348" y="136"/>
                  <a:pt x="348" y="136"/>
                </a:cubicBezTo>
                <a:cubicBezTo>
                  <a:pt x="354" y="130"/>
                  <a:pt x="350" y="119"/>
                  <a:pt x="342" y="118"/>
                </a:cubicBezTo>
                <a:cubicBezTo>
                  <a:pt x="234" y="103"/>
                  <a:pt x="234" y="103"/>
                  <a:pt x="234" y="103"/>
                </a:cubicBezTo>
                <a:cubicBezTo>
                  <a:pt x="186" y="6"/>
                  <a:pt x="186" y="6"/>
                  <a:pt x="186" y="6"/>
                </a:cubicBezTo>
                <a:cubicBezTo>
                  <a:pt x="184" y="2"/>
                  <a:pt x="180" y="0"/>
                  <a:pt x="17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10" name="Freeform 113">
            <a:extLst>
              <a:ext uri="{FF2B5EF4-FFF2-40B4-BE49-F238E27FC236}">
                <a16:creationId xmlns:a16="http://schemas.microsoft.com/office/drawing/2014/main" id="{C848025C-9E3A-D5CB-D1B4-96EBE79B34BE}"/>
              </a:ext>
            </a:extLst>
          </p:cNvPr>
          <p:cNvSpPr>
            <a:spLocks noEditPoints="1"/>
          </p:cNvSpPr>
          <p:nvPr/>
        </p:nvSpPr>
        <p:spPr bwMode="auto">
          <a:xfrm>
            <a:off x="2916989" y="3062605"/>
            <a:ext cx="265176" cy="212598"/>
          </a:xfrm>
          <a:custGeom>
            <a:avLst/>
            <a:gdLst>
              <a:gd name="T0" fmla="*/ 245 w 348"/>
              <a:gd name="T1" fmla="*/ 20 h 279"/>
              <a:gd name="T2" fmla="*/ 298 w 348"/>
              <a:gd name="T3" fmla="*/ 52 h 279"/>
              <a:gd name="T4" fmla="*/ 295 w 348"/>
              <a:gd name="T5" fmla="*/ 114 h 279"/>
              <a:gd name="T6" fmla="*/ 267 w 348"/>
              <a:gd name="T7" fmla="*/ 109 h 279"/>
              <a:gd name="T8" fmla="*/ 232 w 348"/>
              <a:gd name="T9" fmla="*/ 117 h 279"/>
              <a:gd name="T10" fmla="*/ 185 w 348"/>
              <a:gd name="T11" fmla="*/ 76 h 279"/>
              <a:gd name="T12" fmla="*/ 245 w 348"/>
              <a:gd name="T13" fmla="*/ 20 h 279"/>
              <a:gd name="T14" fmla="*/ 155 w 348"/>
              <a:gd name="T15" fmla="*/ 91 h 279"/>
              <a:gd name="T16" fmla="*/ 172 w 348"/>
              <a:gd name="T17" fmla="*/ 93 h 279"/>
              <a:gd name="T18" fmla="*/ 218 w 348"/>
              <a:gd name="T19" fmla="*/ 137 h 279"/>
              <a:gd name="T20" fmla="*/ 228 w 348"/>
              <a:gd name="T21" fmla="*/ 144 h 279"/>
              <a:gd name="T22" fmla="*/ 234 w 348"/>
              <a:gd name="T23" fmla="*/ 142 h 279"/>
              <a:gd name="T24" fmla="*/ 267 w 348"/>
              <a:gd name="T25" fmla="*/ 131 h 279"/>
              <a:gd name="T26" fmla="*/ 268 w 348"/>
              <a:gd name="T27" fmla="*/ 131 h 279"/>
              <a:gd name="T28" fmla="*/ 294 w 348"/>
              <a:gd name="T29" fmla="*/ 138 h 279"/>
              <a:gd name="T30" fmla="*/ 328 w 348"/>
              <a:gd name="T31" fmla="*/ 195 h 279"/>
              <a:gd name="T32" fmla="*/ 267 w 348"/>
              <a:gd name="T33" fmla="*/ 259 h 279"/>
              <a:gd name="T34" fmla="*/ 70 w 348"/>
              <a:gd name="T35" fmla="*/ 259 h 279"/>
              <a:gd name="T36" fmla="*/ 21 w 348"/>
              <a:gd name="T37" fmla="*/ 206 h 279"/>
              <a:gd name="T38" fmla="*/ 70 w 348"/>
              <a:gd name="T39" fmla="*/ 153 h 279"/>
              <a:gd name="T40" fmla="*/ 78 w 348"/>
              <a:gd name="T41" fmla="*/ 154 h 279"/>
              <a:gd name="T42" fmla="*/ 80 w 348"/>
              <a:gd name="T43" fmla="*/ 154 h 279"/>
              <a:gd name="T44" fmla="*/ 90 w 348"/>
              <a:gd name="T45" fmla="*/ 146 h 279"/>
              <a:gd name="T46" fmla="*/ 155 w 348"/>
              <a:gd name="T47" fmla="*/ 91 h 279"/>
              <a:gd name="T48" fmla="*/ 245 w 348"/>
              <a:gd name="T49" fmla="*/ 0 h 279"/>
              <a:gd name="T50" fmla="*/ 165 w 348"/>
              <a:gd name="T51" fmla="*/ 71 h 279"/>
              <a:gd name="T52" fmla="*/ 155 w 348"/>
              <a:gd name="T53" fmla="*/ 71 h 279"/>
              <a:gd name="T54" fmla="*/ 100 w 348"/>
              <a:gd name="T55" fmla="*/ 91 h 279"/>
              <a:gd name="T56" fmla="*/ 72 w 348"/>
              <a:gd name="T57" fmla="*/ 133 h 279"/>
              <a:gd name="T58" fmla="*/ 70 w 348"/>
              <a:gd name="T59" fmla="*/ 133 h 279"/>
              <a:gd name="T60" fmla="*/ 0 w 348"/>
              <a:gd name="T61" fmla="*/ 206 h 279"/>
              <a:gd name="T62" fmla="*/ 70 w 348"/>
              <a:gd name="T63" fmla="*/ 279 h 279"/>
              <a:gd name="T64" fmla="*/ 267 w 348"/>
              <a:gd name="T65" fmla="*/ 279 h 279"/>
              <a:gd name="T66" fmla="*/ 348 w 348"/>
              <a:gd name="T67" fmla="*/ 195 h 279"/>
              <a:gd name="T68" fmla="*/ 336 w 348"/>
              <a:gd name="T69" fmla="*/ 150 h 279"/>
              <a:gd name="T70" fmla="*/ 312 w 348"/>
              <a:gd name="T71" fmla="*/ 125 h 279"/>
              <a:gd name="T72" fmla="*/ 273 w 348"/>
              <a:gd name="T73" fmla="*/ 5 h 279"/>
              <a:gd name="T74" fmla="*/ 245 w 348"/>
              <a:gd name="T75" fmla="*/ 0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8" h="279">
                <a:moveTo>
                  <a:pt x="245" y="20"/>
                </a:moveTo>
                <a:cubicBezTo>
                  <a:pt x="267" y="20"/>
                  <a:pt x="287" y="33"/>
                  <a:pt x="298" y="52"/>
                </a:cubicBezTo>
                <a:cubicBezTo>
                  <a:pt x="308" y="72"/>
                  <a:pt x="307" y="95"/>
                  <a:pt x="295" y="114"/>
                </a:cubicBezTo>
                <a:cubicBezTo>
                  <a:pt x="286" y="110"/>
                  <a:pt x="277" y="109"/>
                  <a:pt x="267" y="109"/>
                </a:cubicBezTo>
                <a:cubicBezTo>
                  <a:pt x="255" y="109"/>
                  <a:pt x="243" y="111"/>
                  <a:pt x="232" y="117"/>
                </a:cubicBezTo>
                <a:cubicBezTo>
                  <a:pt x="222" y="98"/>
                  <a:pt x="205" y="83"/>
                  <a:pt x="185" y="76"/>
                </a:cubicBezTo>
                <a:cubicBezTo>
                  <a:pt x="187" y="44"/>
                  <a:pt x="213" y="21"/>
                  <a:pt x="245" y="20"/>
                </a:cubicBezTo>
                <a:close/>
                <a:moveTo>
                  <a:pt x="155" y="91"/>
                </a:moveTo>
                <a:cubicBezTo>
                  <a:pt x="161" y="91"/>
                  <a:pt x="166" y="92"/>
                  <a:pt x="172" y="93"/>
                </a:cubicBezTo>
                <a:cubicBezTo>
                  <a:pt x="193" y="99"/>
                  <a:pt x="210" y="115"/>
                  <a:pt x="218" y="137"/>
                </a:cubicBezTo>
                <a:cubicBezTo>
                  <a:pt x="219" y="142"/>
                  <a:pt x="223" y="144"/>
                  <a:pt x="228" y="144"/>
                </a:cubicBezTo>
                <a:cubicBezTo>
                  <a:pt x="230" y="144"/>
                  <a:pt x="232" y="143"/>
                  <a:pt x="234" y="142"/>
                </a:cubicBezTo>
                <a:cubicBezTo>
                  <a:pt x="243" y="135"/>
                  <a:pt x="255" y="131"/>
                  <a:pt x="267" y="131"/>
                </a:cubicBezTo>
                <a:cubicBezTo>
                  <a:pt x="267" y="131"/>
                  <a:pt x="268" y="131"/>
                  <a:pt x="268" y="131"/>
                </a:cubicBezTo>
                <a:cubicBezTo>
                  <a:pt x="277" y="131"/>
                  <a:pt x="286" y="133"/>
                  <a:pt x="294" y="138"/>
                </a:cubicBezTo>
                <a:cubicBezTo>
                  <a:pt x="315" y="148"/>
                  <a:pt x="328" y="170"/>
                  <a:pt x="328" y="195"/>
                </a:cubicBezTo>
                <a:cubicBezTo>
                  <a:pt x="328" y="230"/>
                  <a:pt x="301" y="259"/>
                  <a:pt x="267" y="259"/>
                </a:cubicBezTo>
                <a:cubicBezTo>
                  <a:pt x="70" y="259"/>
                  <a:pt x="70" y="259"/>
                  <a:pt x="70" y="259"/>
                </a:cubicBezTo>
                <a:cubicBezTo>
                  <a:pt x="43" y="259"/>
                  <a:pt x="21" y="235"/>
                  <a:pt x="21" y="206"/>
                </a:cubicBezTo>
                <a:cubicBezTo>
                  <a:pt x="21" y="177"/>
                  <a:pt x="43" y="153"/>
                  <a:pt x="70" y="153"/>
                </a:cubicBezTo>
                <a:cubicBezTo>
                  <a:pt x="73" y="153"/>
                  <a:pt x="76" y="153"/>
                  <a:pt x="78" y="154"/>
                </a:cubicBezTo>
                <a:cubicBezTo>
                  <a:pt x="79" y="154"/>
                  <a:pt x="80" y="154"/>
                  <a:pt x="80" y="154"/>
                </a:cubicBezTo>
                <a:cubicBezTo>
                  <a:pt x="85" y="154"/>
                  <a:pt x="89" y="151"/>
                  <a:pt x="90" y="146"/>
                </a:cubicBezTo>
                <a:cubicBezTo>
                  <a:pt x="97" y="114"/>
                  <a:pt x="124" y="91"/>
                  <a:pt x="155" y="91"/>
                </a:cubicBezTo>
                <a:close/>
                <a:moveTo>
                  <a:pt x="245" y="0"/>
                </a:moveTo>
                <a:cubicBezTo>
                  <a:pt x="205" y="0"/>
                  <a:pt x="170" y="29"/>
                  <a:pt x="165" y="71"/>
                </a:cubicBezTo>
                <a:cubicBezTo>
                  <a:pt x="161" y="71"/>
                  <a:pt x="158" y="71"/>
                  <a:pt x="155" y="71"/>
                </a:cubicBezTo>
                <a:cubicBezTo>
                  <a:pt x="135" y="71"/>
                  <a:pt x="115" y="78"/>
                  <a:pt x="100" y="91"/>
                </a:cubicBezTo>
                <a:cubicBezTo>
                  <a:pt x="87" y="102"/>
                  <a:pt x="78" y="117"/>
                  <a:pt x="72" y="133"/>
                </a:cubicBezTo>
                <a:cubicBezTo>
                  <a:pt x="70" y="133"/>
                  <a:pt x="70" y="133"/>
                  <a:pt x="70" y="133"/>
                </a:cubicBezTo>
                <a:cubicBezTo>
                  <a:pt x="32" y="133"/>
                  <a:pt x="0" y="166"/>
                  <a:pt x="0" y="206"/>
                </a:cubicBezTo>
                <a:cubicBezTo>
                  <a:pt x="0" y="247"/>
                  <a:pt x="32" y="279"/>
                  <a:pt x="70" y="279"/>
                </a:cubicBezTo>
                <a:cubicBezTo>
                  <a:pt x="267" y="279"/>
                  <a:pt x="267" y="279"/>
                  <a:pt x="267" y="279"/>
                </a:cubicBezTo>
                <a:cubicBezTo>
                  <a:pt x="312" y="279"/>
                  <a:pt x="348" y="242"/>
                  <a:pt x="348" y="195"/>
                </a:cubicBezTo>
                <a:cubicBezTo>
                  <a:pt x="348" y="179"/>
                  <a:pt x="344" y="164"/>
                  <a:pt x="336" y="150"/>
                </a:cubicBezTo>
                <a:cubicBezTo>
                  <a:pt x="330" y="140"/>
                  <a:pt x="322" y="132"/>
                  <a:pt x="312" y="125"/>
                </a:cubicBezTo>
                <a:cubicBezTo>
                  <a:pt x="341" y="82"/>
                  <a:pt x="321" y="23"/>
                  <a:pt x="273" y="5"/>
                </a:cubicBezTo>
                <a:cubicBezTo>
                  <a:pt x="263" y="2"/>
                  <a:pt x="254" y="0"/>
                  <a:pt x="24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11" name="Freeform 114">
            <a:extLst>
              <a:ext uri="{FF2B5EF4-FFF2-40B4-BE49-F238E27FC236}">
                <a16:creationId xmlns:a16="http://schemas.microsoft.com/office/drawing/2014/main" id="{A52CE83F-69C6-03F7-F3BF-B768AF752464}"/>
              </a:ext>
            </a:extLst>
          </p:cNvPr>
          <p:cNvSpPr>
            <a:spLocks noEditPoints="1"/>
          </p:cNvSpPr>
          <p:nvPr/>
        </p:nvSpPr>
        <p:spPr bwMode="auto">
          <a:xfrm>
            <a:off x="1271958" y="3036697"/>
            <a:ext cx="233934" cy="265176"/>
          </a:xfrm>
          <a:custGeom>
            <a:avLst/>
            <a:gdLst>
              <a:gd name="T0" fmla="*/ 307 w 307"/>
              <a:gd name="T1" fmla="*/ 133 h 348"/>
              <a:gd name="T2" fmla="*/ 307 w 307"/>
              <a:gd name="T3" fmla="*/ 132 h 348"/>
              <a:gd name="T4" fmla="*/ 307 w 307"/>
              <a:gd name="T5" fmla="*/ 131 h 348"/>
              <a:gd name="T6" fmla="*/ 306 w 307"/>
              <a:gd name="T7" fmla="*/ 130 h 348"/>
              <a:gd name="T8" fmla="*/ 306 w 307"/>
              <a:gd name="T9" fmla="*/ 129 h 348"/>
              <a:gd name="T10" fmla="*/ 306 w 307"/>
              <a:gd name="T11" fmla="*/ 128 h 348"/>
              <a:gd name="T12" fmla="*/ 305 w 307"/>
              <a:gd name="T13" fmla="*/ 127 h 348"/>
              <a:gd name="T14" fmla="*/ 304 w 307"/>
              <a:gd name="T15" fmla="*/ 127 h 348"/>
              <a:gd name="T16" fmla="*/ 266 w 307"/>
              <a:gd name="T17" fmla="*/ 10 h 348"/>
              <a:gd name="T18" fmla="*/ 52 w 307"/>
              <a:gd name="T19" fmla="*/ 0 h 348"/>
              <a:gd name="T20" fmla="*/ 41 w 307"/>
              <a:gd name="T21" fmla="*/ 89 h 348"/>
              <a:gd name="T22" fmla="*/ 3 w 307"/>
              <a:gd name="T23" fmla="*/ 127 h 348"/>
              <a:gd name="T24" fmla="*/ 3 w 307"/>
              <a:gd name="T25" fmla="*/ 127 h 348"/>
              <a:gd name="T26" fmla="*/ 2 w 307"/>
              <a:gd name="T27" fmla="*/ 128 h 348"/>
              <a:gd name="T28" fmla="*/ 2 w 307"/>
              <a:gd name="T29" fmla="*/ 129 h 348"/>
              <a:gd name="T30" fmla="*/ 1 w 307"/>
              <a:gd name="T31" fmla="*/ 130 h 348"/>
              <a:gd name="T32" fmla="*/ 1 w 307"/>
              <a:gd name="T33" fmla="*/ 131 h 348"/>
              <a:gd name="T34" fmla="*/ 1 w 307"/>
              <a:gd name="T35" fmla="*/ 132 h 348"/>
              <a:gd name="T36" fmla="*/ 1 w 307"/>
              <a:gd name="T37" fmla="*/ 133 h 348"/>
              <a:gd name="T38" fmla="*/ 0 w 307"/>
              <a:gd name="T39" fmla="*/ 317 h 348"/>
              <a:gd name="T40" fmla="*/ 9 w 307"/>
              <a:gd name="T41" fmla="*/ 339 h 348"/>
              <a:gd name="T42" fmla="*/ 31 w 307"/>
              <a:gd name="T43" fmla="*/ 348 h 348"/>
              <a:gd name="T44" fmla="*/ 298 w 307"/>
              <a:gd name="T45" fmla="*/ 339 h 348"/>
              <a:gd name="T46" fmla="*/ 299 w 307"/>
              <a:gd name="T47" fmla="*/ 338 h 348"/>
              <a:gd name="T48" fmla="*/ 307 w 307"/>
              <a:gd name="T49" fmla="*/ 134 h 348"/>
              <a:gd name="T50" fmla="*/ 266 w 307"/>
              <a:gd name="T51" fmla="*/ 117 h 348"/>
              <a:gd name="T52" fmla="*/ 266 w 307"/>
              <a:gd name="T53" fmla="*/ 150 h 348"/>
              <a:gd name="T54" fmla="*/ 62 w 307"/>
              <a:gd name="T55" fmla="*/ 20 h 348"/>
              <a:gd name="T56" fmla="*/ 246 w 307"/>
              <a:gd name="T57" fmla="*/ 170 h 348"/>
              <a:gd name="T58" fmla="*/ 117 w 307"/>
              <a:gd name="T59" fmla="*/ 225 h 348"/>
              <a:gd name="T60" fmla="*/ 62 w 307"/>
              <a:gd name="T61" fmla="*/ 20 h 348"/>
              <a:gd name="T62" fmla="*/ 41 w 307"/>
              <a:gd name="T63" fmla="*/ 150 h 348"/>
              <a:gd name="T64" fmla="*/ 41 w 307"/>
              <a:gd name="T65" fmla="*/ 117 h 348"/>
              <a:gd name="T66" fmla="*/ 21 w 307"/>
              <a:gd name="T67" fmla="*/ 158 h 348"/>
              <a:gd name="T68" fmla="*/ 21 w 307"/>
              <a:gd name="T69" fmla="*/ 313 h 348"/>
              <a:gd name="T70" fmla="*/ 117 w 307"/>
              <a:gd name="T71" fmla="*/ 246 h 348"/>
              <a:gd name="T72" fmla="*/ 272 w 307"/>
              <a:gd name="T73" fmla="*/ 327 h 348"/>
              <a:gd name="T74" fmla="*/ 287 w 307"/>
              <a:gd name="T75" fmla="*/ 313 h 348"/>
              <a:gd name="T76" fmla="*/ 287 w 307"/>
              <a:gd name="T77" fmla="*/ 158 h 348"/>
              <a:gd name="T78" fmla="*/ 186 w 307"/>
              <a:gd name="T79" fmla="*/ 176 h 348"/>
              <a:gd name="T80" fmla="*/ 182 w 307"/>
              <a:gd name="T81" fmla="*/ 156 h 348"/>
              <a:gd name="T82" fmla="*/ 154 w 307"/>
              <a:gd name="T83" fmla="*/ 163 h 348"/>
              <a:gd name="T84" fmla="*/ 104 w 307"/>
              <a:gd name="T85" fmla="*/ 110 h 348"/>
              <a:gd name="T86" fmla="*/ 154 w 307"/>
              <a:gd name="T87" fmla="*/ 61 h 348"/>
              <a:gd name="T88" fmla="*/ 205 w 307"/>
              <a:gd name="T89" fmla="*/ 112 h 348"/>
              <a:gd name="T90" fmla="*/ 195 w 307"/>
              <a:gd name="T91" fmla="*/ 122 h 348"/>
              <a:gd name="T92" fmla="*/ 185 w 307"/>
              <a:gd name="T93" fmla="*/ 112 h 348"/>
              <a:gd name="T94" fmla="*/ 154 w 307"/>
              <a:gd name="T95" fmla="*/ 81 h 348"/>
              <a:gd name="T96" fmla="*/ 136 w 307"/>
              <a:gd name="T97" fmla="*/ 137 h 348"/>
              <a:gd name="T98" fmla="*/ 174 w 307"/>
              <a:gd name="T99" fmla="*/ 135 h 348"/>
              <a:gd name="T100" fmla="*/ 207 w 307"/>
              <a:gd name="T101" fmla="*/ 140 h 348"/>
              <a:gd name="T102" fmla="*/ 190 w 307"/>
              <a:gd name="T103" fmla="*/ 51 h 348"/>
              <a:gd name="T104" fmla="*/ 120 w 307"/>
              <a:gd name="T105" fmla="*/ 50 h 348"/>
              <a:gd name="T106" fmla="*/ 116 w 307"/>
              <a:gd name="T107" fmla="*/ 172 h 348"/>
              <a:gd name="T108" fmla="*/ 186 w 307"/>
              <a:gd name="T109" fmla="*/ 176 h 348"/>
              <a:gd name="T110" fmla="*/ 154 w 307"/>
              <a:gd name="T111" fmla="*/ 122 h 348"/>
              <a:gd name="T112" fmla="*/ 154 w 307"/>
              <a:gd name="T113" fmla="*/ 102 h 348"/>
              <a:gd name="T114" fmla="*/ 164 w 307"/>
              <a:gd name="T115" fmla="*/ 11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07" h="348">
                <a:moveTo>
                  <a:pt x="307" y="133"/>
                </a:moveTo>
                <a:cubicBezTo>
                  <a:pt x="307" y="133"/>
                  <a:pt x="307" y="133"/>
                  <a:pt x="307" y="133"/>
                </a:cubicBezTo>
                <a:cubicBezTo>
                  <a:pt x="307" y="132"/>
                  <a:pt x="307" y="132"/>
                  <a:pt x="307" y="132"/>
                </a:cubicBezTo>
                <a:cubicBezTo>
                  <a:pt x="307" y="132"/>
                  <a:pt x="307" y="132"/>
                  <a:pt x="307" y="132"/>
                </a:cubicBezTo>
                <a:cubicBezTo>
                  <a:pt x="307" y="132"/>
                  <a:pt x="307" y="131"/>
                  <a:pt x="307" y="131"/>
                </a:cubicBezTo>
                <a:cubicBezTo>
                  <a:pt x="307" y="131"/>
                  <a:pt x="307" y="131"/>
                  <a:pt x="307" y="131"/>
                </a:cubicBezTo>
                <a:cubicBezTo>
                  <a:pt x="307" y="130"/>
                  <a:pt x="307" y="130"/>
                  <a:pt x="307" y="130"/>
                </a:cubicBezTo>
                <a:cubicBezTo>
                  <a:pt x="306" y="130"/>
                  <a:pt x="306" y="130"/>
                  <a:pt x="306" y="130"/>
                </a:cubicBezTo>
                <a:cubicBezTo>
                  <a:pt x="306" y="130"/>
                  <a:pt x="306" y="129"/>
                  <a:pt x="306" y="129"/>
                </a:cubicBezTo>
                <a:cubicBezTo>
                  <a:pt x="306" y="129"/>
                  <a:pt x="306" y="129"/>
                  <a:pt x="306" y="129"/>
                </a:cubicBezTo>
                <a:cubicBezTo>
                  <a:pt x="306" y="129"/>
                  <a:pt x="306" y="128"/>
                  <a:pt x="306" y="128"/>
                </a:cubicBezTo>
                <a:cubicBezTo>
                  <a:pt x="306" y="128"/>
                  <a:pt x="306" y="128"/>
                  <a:pt x="306" y="128"/>
                </a:cubicBezTo>
                <a:cubicBezTo>
                  <a:pt x="305" y="128"/>
                  <a:pt x="305" y="128"/>
                  <a:pt x="305" y="127"/>
                </a:cubicBezTo>
                <a:cubicBezTo>
                  <a:pt x="305" y="127"/>
                  <a:pt x="305" y="127"/>
                  <a:pt x="305" y="127"/>
                </a:cubicBezTo>
                <a:cubicBezTo>
                  <a:pt x="305" y="127"/>
                  <a:pt x="305" y="127"/>
                  <a:pt x="304" y="127"/>
                </a:cubicBezTo>
                <a:cubicBezTo>
                  <a:pt x="304" y="127"/>
                  <a:pt x="304" y="127"/>
                  <a:pt x="304" y="127"/>
                </a:cubicBezTo>
                <a:cubicBezTo>
                  <a:pt x="266" y="89"/>
                  <a:pt x="266" y="89"/>
                  <a:pt x="266" y="89"/>
                </a:cubicBezTo>
                <a:cubicBezTo>
                  <a:pt x="266" y="10"/>
                  <a:pt x="266" y="10"/>
                  <a:pt x="266" y="10"/>
                </a:cubicBezTo>
                <a:cubicBezTo>
                  <a:pt x="266" y="4"/>
                  <a:pt x="262" y="0"/>
                  <a:pt x="256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46" y="0"/>
                  <a:pt x="41" y="4"/>
                  <a:pt x="41" y="10"/>
                </a:cubicBezTo>
                <a:cubicBezTo>
                  <a:pt x="41" y="89"/>
                  <a:pt x="41" y="89"/>
                  <a:pt x="41" y="89"/>
                </a:cubicBezTo>
                <a:cubicBezTo>
                  <a:pt x="3" y="126"/>
                  <a:pt x="3" y="126"/>
                  <a:pt x="3" y="126"/>
                </a:cubicBezTo>
                <a:cubicBezTo>
                  <a:pt x="3" y="127"/>
                  <a:pt x="3" y="127"/>
                  <a:pt x="3" y="127"/>
                </a:cubicBezTo>
                <a:cubicBezTo>
                  <a:pt x="3" y="127"/>
                  <a:pt x="3" y="127"/>
                  <a:pt x="3" y="127"/>
                </a:cubicBezTo>
                <a:cubicBezTo>
                  <a:pt x="3" y="127"/>
                  <a:pt x="3" y="127"/>
                  <a:pt x="3" y="127"/>
                </a:cubicBezTo>
                <a:cubicBezTo>
                  <a:pt x="3" y="128"/>
                  <a:pt x="2" y="128"/>
                  <a:pt x="2" y="128"/>
                </a:cubicBezTo>
                <a:cubicBezTo>
                  <a:pt x="2" y="128"/>
                  <a:pt x="2" y="128"/>
                  <a:pt x="2" y="128"/>
                </a:cubicBezTo>
                <a:cubicBezTo>
                  <a:pt x="2" y="128"/>
                  <a:pt x="2" y="129"/>
                  <a:pt x="2" y="129"/>
                </a:cubicBezTo>
                <a:cubicBezTo>
                  <a:pt x="2" y="129"/>
                  <a:pt x="2" y="129"/>
                  <a:pt x="2" y="129"/>
                </a:cubicBezTo>
                <a:cubicBezTo>
                  <a:pt x="1" y="129"/>
                  <a:pt x="1" y="129"/>
                  <a:pt x="1" y="130"/>
                </a:cubicBezTo>
                <a:cubicBezTo>
                  <a:pt x="1" y="130"/>
                  <a:pt x="1" y="130"/>
                  <a:pt x="1" y="130"/>
                </a:cubicBezTo>
                <a:cubicBezTo>
                  <a:pt x="1" y="130"/>
                  <a:pt x="1" y="130"/>
                  <a:pt x="1" y="131"/>
                </a:cubicBezTo>
                <a:cubicBezTo>
                  <a:pt x="1" y="131"/>
                  <a:pt x="1" y="131"/>
                  <a:pt x="1" y="131"/>
                </a:cubicBezTo>
                <a:cubicBezTo>
                  <a:pt x="1" y="131"/>
                  <a:pt x="1" y="131"/>
                  <a:pt x="1" y="132"/>
                </a:cubicBezTo>
                <a:cubicBezTo>
                  <a:pt x="1" y="132"/>
                  <a:pt x="1" y="132"/>
                  <a:pt x="1" y="132"/>
                </a:cubicBezTo>
                <a:cubicBezTo>
                  <a:pt x="1" y="132"/>
                  <a:pt x="1" y="132"/>
                  <a:pt x="1" y="133"/>
                </a:cubicBezTo>
                <a:cubicBezTo>
                  <a:pt x="1" y="133"/>
                  <a:pt x="1" y="133"/>
                  <a:pt x="1" y="133"/>
                </a:cubicBezTo>
                <a:cubicBezTo>
                  <a:pt x="1" y="133"/>
                  <a:pt x="0" y="133"/>
                  <a:pt x="0" y="134"/>
                </a:cubicBezTo>
                <a:cubicBezTo>
                  <a:pt x="0" y="317"/>
                  <a:pt x="0" y="317"/>
                  <a:pt x="0" y="317"/>
                </a:cubicBezTo>
                <a:cubicBezTo>
                  <a:pt x="0" y="325"/>
                  <a:pt x="4" y="333"/>
                  <a:pt x="9" y="338"/>
                </a:cubicBezTo>
                <a:cubicBezTo>
                  <a:pt x="9" y="338"/>
                  <a:pt x="9" y="339"/>
                  <a:pt x="9" y="339"/>
                </a:cubicBezTo>
                <a:cubicBezTo>
                  <a:pt x="10" y="339"/>
                  <a:pt x="10" y="339"/>
                  <a:pt x="10" y="339"/>
                </a:cubicBezTo>
                <a:cubicBezTo>
                  <a:pt x="16" y="345"/>
                  <a:pt x="23" y="348"/>
                  <a:pt x="31" y="348"/>
                </a:cubicBezTo>
                <a:cubicBezTo>
                  <a:pt x="277" y="348"/>
                  <a:pt x="277" y="348"/>
                  <a:pt x="277" y="348"/>
                </a:cubicBezTo>
                <a:cubicBezTo>
                  <a:pt x="284" y="348"/>
                  <a:pt x="292" y="345"/>
                  <a:pt x="298" y="339"/>
                </a:cubicBezTo>
                <a:cubicBezTo>
                  <a:pt x="298" y="339"/>
                  <a:pt x="298" y="339"/>
                  <a:pt x="298" y="339"/>
                </a:cubicBezTo>
                <a:cubicBezTo>
                  <a:pt x="298" y="339"/>
                  <a:pt x="299" y="338"/>
                  <a:pt x="299" y="338"/>
                </a:cubicBezTo>
                <a:cubicBezTo>
                  <a:pt x="304" y="333"/>
                  <a:pt x="307" y="325"/>
                  <a:pt x="307" y="317"/>
                </a:cubicBezTo>
                <a:cubicBezTo>
                  <a:pt x="307" y="134"/>
                  <a:pt x="307" y="134"/>
                  <a:pt x="307" y="134"/>
                </a:cubicBezTo>
                <a:cubicBezTo>
                  <a:pt x="307" y="133"/>
                  <a:pt x="307" y="133"/>
                  <a:pt x="307" y="133"/>
                </a:cubicBezTo>
                <a:close/>
                <a:moveTo>
                  <a:pt x="266" y="117"/>
                </a:moveTo>
                <a:cubicBezTo>
                  <a:pt x="283" y="134"/>
                  <a:pt x="283" y="134"/>
                  <a:pt x="283" y="134"/>
                </a:cubicBezTo>
                <a:cubicBezTo>
                  <a:pt x="266" y="150"/>
                  <a:pt x="266" y="150"/>
                  <a:pt x="266" y="150"/>
                </a:cubicBezTo>
                <a:lnTo>
                  <a:pt x="266" y="117"/>
                </a:lnTo>
                <a:close/>
                <a:moveTo>
                  <a:pt x="62" y="20"/>
                </a:moveTo>
                <a:cubicBezTo>
                  <a:pt x="246" y="20"/>
                  <a:pt x="246" y="20"/>
                  <a:pt x="246" y="20"/>
                </a:cubicBezTo>
                <a:cubicBezTo>
                  <a:pt x="246" y="170"/>
                  <a:pt x="246" y="170"/>
                  <a:pt x="246" y="170"/>
                </a:cubicBezTo>
                <a:cubicBezTo>
                  <a:pt x="191" y="225"/>
                  <a:pt x="191" y="225"/>
                  <a:pt x="191" y="225"/>
                </a:cubicBezTo>
                <a:cubicBezTo>
                  <a:pt x="117" y="225"/>
                  <a:pt x="117" y="225"/>
                  <a:pt x="117" y="225"/>
                </a:cubicBezTo>
                <a:cubicBezTo>
                  <a:pt x="62" y="170"/>
                  <a:pt x="62" y="170"/>
                  <a:pt x="62" y="170"/>
                </a:cubicBezTo>
                <a:lnTo>
                  <a:pt x="62" y="20"/>
                </a:lnTo>
                <a:close/>
                <a:moveTo>
                  <a:pt x="41" y="117"/>
                </a:moveTo>
                <a:cubicBezTo>
                  <a:pt x="41" y="150"/>
                  <a:pt x="41" y="150"/>
                  <a:pt x="41" y="150"/>
                </a:cubicBezTo>
                <a:cubicBezTo>
                  <a:pt x="25" y="134"/>
                  <a:pt x="25" y="134"/>
                  <a:pt x="25" y="134"/>
                </a:cubicBezTo>
                <a:lnTo>
                  <a:pt x="41" y="117"/>
                </a:lnTo>
                <a:close/>
                <a:moveTo>
                  <a:pt x="21" y="313"/>
                </a:moveTo>
                <a:cubicBezTo>
                  <a:pt x="21" y="158"/>
                  <a:pt x="21" y="158"/>
                  <a:pt x="21" y="158"/>
                </a:cubicBezTo>
                <a:cubicBezTo>
                  <a:pt x="99" y="236"/>
                  <a:pt x="99" y="236"/>
                  <a:pt x="99" y="236"/>
                </a:cubicBezTo>
                <a:lnTo>
                  <a:pt x="21" y="313"/>
                </a:lnTo>
                <a:close/>
                <a:moveTo>
                  <a:pt x="35" y="327"/>
                </a:moveTo>
                <a:cubicBezTo>
                  <a:pt x="117" y="246"/>
                  <a:pt x="117" y="246"/>
                  <a:pt x="117" y="246"/>
                </a:cubicBezTo>
                <a:cubicBezTo>
                  <a:pt x="191" y="246"/>
                  <a:pt x="191" y="246"/>
                  <a:pt x="191" y="246"/>
                </a:cubicBezTo>
                <a:cubicBezTo>
                  <a:pt x="272" y="327"/>
                  <a:pt x="272" y="327"/>
                  <a:pt x="272" y="327"/>
                </a:cubicBezTo>
                <a:lnTo>
                  <a:pt x="35" y="327"/>
                </a:lnTo>
                <a:close/>
                <a:moveTo>
                  <a:pt x="287" y="313"/>
                </a:moveTo>
                <a:cubicBezTo>
                  <a:pt x="209" y="236"/>
                  <a:pt x="209" y="236"/>
                  <a:pt x="209" y="236"/>
                </a:cubicBezTo>
                <a:cubicBezTo>
                  <a:pt x="287" y="158"/>
                  <a:pt x="287" y="158"/>
                  <a:pt x="287" y="158"/>
                </a:cubicBezTo>
                <a:lnTo>
                  <a:pt x="287" y="313"/>
                </a:lnTo>
                <a:close/>
                <a:moveTo>
                  <a:pt x="186" y="176"/>
                </a:moveTo>
                <a:cubicBezTo>
                  <a:pt x="192" y="173"/>
                  <a:pt x="194" y="167"/>
                  <a:pt x="192" y="162"/>
                </a:cubicBezTo>
                <a:cubicBezTo>
                  <a:pt x="190" y="158"/>
                  <a:pt x="186" y="156"/>
                  <a:pt x="182" y="156"/>
                </a:cubicBezTo>
                <a:cubicBezTo>
                  <a:pt x="181" y="156"/>
                  <a:pt x="179" y="157"/>
                  <a:pt x="178" y="157"/>
                </a:cubicBezTo>
                <a:cubicBezTo>
                  <a:pt x="170" y="161"/>
                  <a:pt x="162" y="163"/>
                  <a:pt x="154" y="163"/>
                </a:cubicBezTo>
                <a:cubicBezTo>
                  <a:pt x="145" y="163"/>
                  <a:pt x="135" y="160"/>
                  <a:pt x="127" y="155"/>
                </a:cubicBezTo>
                <a:cubicBezTo>
                  <a:pt x="112" y="145"/>
                  <a:pt x="103" y="128"/>
                  <a:pt x="104" y="110"/>
                </a:cubicBezTo>
                <a:cubicBezTo>
                  <a:pt x="104" y="92"/>
                  <a:pt x="114" y="76"/>
                  <a:pt x="130" y="67"/>
                </a:cubicBezTo>
                <a:cubicBezTo>
                  <a:pt x="138" y="63"/>
                  <a:pt x="146" y="61"/>
                  <a:pt x="154" y="61"/>
                </a:cubicBezTo>
                <a:cubicBezTo>
                  <a:pt x="163" y="61"/>
                  <a:pt x="172" y="64"/>
                  <a:pt x="180" y="68"/>
                </a:cubicBezTo>
                <a:cubicBezTo>
                  <a:pt x="195" y="77"/>
                  <a:pt x="205" y="94"/>
                  <a:pt x="205" y="112"/>
                </a:cubicBezTo>
                <a:cubicBezTo>
                  <a:pt x="205" y="118"/>
                  <a:pt x="200" y="122"/>
                  <a:pt x="195" y="122"/>
                </a:cubicBezTo>
                <a:cubicBezTo>
                  <a:pt x="195" y="122"/>
                  <a:pt x="195" y="122"/>
                  <a:pt x="195" y="122"/>
                </a:cubicBezTo>
                <a:cubicBezTo>
                  <a:pt x="189" y="122"/>
                  <a:pt x="185" y="118"/>
                  <a:pt x="185" y="112"/>
                </a:cubicBezTo>
                <a:cubicBezTo>
                  <a:pt x="185" y="112"/>
                  <a:pt x="185" y="112"/>
                  <a:pt x="185" y="112"/>
                </a:cubicBezTo>
                <a:cubicBezTo>
                  <a:pt x="185" y="98"/>
                  <a:pt x="175" y="85"/>
                  <a:pt x="161" y="82"/>
                </a:cubicBezTo>
                <a:cubicBezTo>
                  <a:pt x="158" y="82"/>
                  <a:pt x="156" y="81"/>
                  <a:pt x="154" y="81"/>
                </a:cubicBezTo>
                <a:cubicBezTo>
                  <a:pt x="142" y="81"/>
                  <a:pt x="132" y="88"/>
                  <a:pt x="127" y="100"/>
                </a:cubicBezTo>
                <a:cubicBezTo>
                  <a:pt x="121" y="113"/>
                  <a:pt x="125" y="128"/>
                  <a:pt x="136" y="137"/>
                </a:cubicBezTo>
                <a:cubicBezTo>
                  <a:pt x="142" y="140"/>
                  <a:pt x="148" y="142"/>
                  <a:pt x="154" y="142"/>
                </a:cubicBezTo>
                <a:cubicBezTo>
                  <a:pt x="161" y="142"/>
                  <a:pt x="169" y="140"/>
                  <a:pt x="174" y="135"/>
                </a:cubicBezTo>
                <a:cubicBezTo>
                  <a:pt x="180" y="140"/>
                  <a:pt x="187" y="142"/>
                  <a:pt x="195" y="142"/>
                </a:cubicBezTo>
                <a:cubicBezTo>
                  <a:pt x="199" y="142"/>
                  <a:pt x="203" y="141"/>
                  <a:pt x="207" y="140"/>
                </a:cubicBezTo>
                <a:cubicBezTo>
                  <a:pt x="218" y="135"/>
                  <a:pt x="225" y="124"/>
                  <a:pt x="225" y="112"/>
                </a:cubicBezTo>
                <a:cubicBezTo>
                  <a:pt x="225" y="87"/>
                  <a:pt x="212" y="64"/>
                  <a:pt x="190" y="51"/>
                </a:cubicBezTo>
                <a:cubicBezTo>
                  <a:pt x="179" y="44"/>
                  <a:pt x="167" y="41"/>
                  <a:pt x="154" y="41"/>
                </a:cubicBezTo>
                <a:cubicBezTo>
                  <a:pt x="143" y="41"/>
                  <a:pt x="131" y="44"/>
                  <a:pt x="120" y="50"/>
                </a:cubicBezTo>
                <a:cubicBezTo>
                  <a:pt x="99" y="62"/>
                  <a:pt x="85" y="85"/>
                  <a:pt x="84" y="110"/>
                </a:cubicBezTo>
                <a:cubicBezTo>
                  <a:pt x="83" y="135"/>
                  <a:pt x="95" y="158"/>
                  <a:pt x="116" y="172"/>
                </a:cubicBezTo>
                <a:cubicBezTo>
                  <a:pt x="128" y="179"/>
                  <a:pt x="141" y="183"/>
                  <a:pt x="154" y="183"/>
                </a:cubicBezTo>
                <a:cubicBezTo>
                  <a:pt x="165" y="183"/>
                  <a:pt x="176" y="180"/>
                  <a:pt x="186" y="176"/>
                </a:cubicBezTo>
                <a:close/>
                <a:moveTo>
                  <a:pt x="164" y="114"/>
                </a:moveTo>
                <a:cubicBezTo>
                  <a:pt x="163" y="118"/>
                  <a:pt x="159" y="122"/>
                  <a:pt x="154" y="122"/>
                </a:cubicBezTo>
                <a:cubicBezTo>
                  <a:pt x="146" y="122"/>
                  <a:pt x="141" y="112"/>
                  <a:pt x="147" y="105"/>
                </a:cubicBezTo>
                <a:cubicBezTo>
                  <a:pt x="149" y="103"/>
                  <a:pt x="152" y="102"/>
                  <a:pt x="154" y="102"/>
                </a:cubicBezTo>
                <a:cubicBezTo>
                  <a:pt x="159" y="102"/>
                  <a:pt x="164" y="105"/>
                  <a:pt x="164" y="111"/>
                </a:cubicBezTo>
                <a:cubicBezTo>
                  <a:pt x="164" y="112"/>
                  <a:pt x="164" y="113"/>
                  <a:pt x="164" y="11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12" name="Freeform 115">
            <a:extLst>
              <a:ext uri="{FF2B5EF4-FFF2-40B4-BE49-F238E27FC236}">
                <a16:creationId xmlns:a16="http://schemas.microsoft.com/office/drawing/2014/main" id="{F3244221-772A-8BC7-1D05-EB52629F7560}"/>
              </a:ext>
            </a:extLst>
          </p:cNvPr>
          <p:cNvSpPr>
            <a:spLocks noEditPoints="1"/>
          </p:cNvSpPr>
          <p:nvPr/>
        </p:nvSpPr>
        <p:spPr bwMode="auto">
          <a:xfrm>
            <a:off x="4033700" y="3036697"/>
            <a:ext cx="265176" cy="265176"/>
          </a:xfrm>
          <a:custGeom>
            <a:avLst/>
            <a:gdLst>
              <a:gd name="T0" fmla="*/ 66 w 348"/>
              <a:gd name="T1" fmla="*/ 175 h 348"/>
              <a:gd name="T2" fmla="*/ 279 w 348"/>
              <a:gd name="T3" fmla="*/ 175 h 348"/>
              <a:gd name="T4" fmla="*/ 233 w 348"/>
              <a:gd name="T5" fmla="*/ 236 h 348"/>
              <a:gd name="T6" fmla="*/ 140 w 348"/>
              <a:gd name="T7" fmla="*/ 254 h 348"/>
              <a:gd name="T8" fmla="*/ 173 w 348"/>
              <a:gd name="T9" fmla="*/ 89 h 348"/>
              <a:gd name="T10" fmla="*/ 233 w 348"/>
              <a:gd name="T11" fmla="*/ 236 h 348"/>
              <a:gd name="T12" fmla="*/ 324 w 348"/>
              <a:gd name="T13" fmla="*/ 119 h 348"/>
              <a:gd name="T14" fmla="*/ 314 w 348"/>
              <a:gd name="T15" fmla="*/ 73 h 348"/>
              <a:gd name="T16" fmla="*/ 259 w 348"/>
              <a:gd name="T17" fmla="*/ 23 h 348"/>
              <a:gd name="T18" fmla="*/ 212 w 348"/>
              <a:gd name="T19" fmla="*/ 19 h 348"/>
              <a:gd name="T20" fmla="*/ 174 w 348"/>
              <a:gd name="T21" fmla="*/ 0 h 348"/>
              <a:gd name="T22" fmla="*/ 135 w 348"/>
              <a:gd name="T23" fmla="*/ 19 h 348"/>
              <a:gd name="T24" fmla="*/ 89 w 348"/>
              <a:gd name="T25" fmla="*/ 23 h 348"/>
              <a:gd name="T26" fmla="*/ 34 w 348"/>
              <a:gd name="T27" fmla="*/ 73 h 348"/>
              <a:gd name="T28" fmla="*/ 24 w 348"/>
              <a:gd name="T29" fmla="*/ 119 h 348"/>
              <a:gd name="T30" fmla="*/ 1 w 348"/>
              <a:gd name="T31" fmla="*/ 160 h 348"/>
              <a:gd name="T32" fmla="*/ 10 w 348"/>
              <a:gd name="T33" fmla="*/ 234 h 348"/>
              <a:gd name="T34" fmla="*/ 42 w 348"/>
              <a:gd name="T35" fmla="*/ 268 h 348"/>
              <a:gd name="T36" fmla="*/ 62 w 348"/>
              <a:gd name="T37" fmla="*/ 310 h 348"/>
              <a:gd name="T38" fmla="*/ 128 w 348"/>
              <a:gd name="T39" fmla="*/ 345 h 348"/>
              <a:gd name="T40" fmla="*/ 137 w 348"/>
              <a:gd name="T41" fmla="*/ 347 h 348"/>
              <a:gd name="T42" fmla="*/ 211 w 348"/>
              <a:gd name="T43" fmla="*/ 347 h 348"/>
              <a:gd name="T44" fmla="*/ 220 w 348"/>
              <a:gd name="T45" fmla="*/ 345 h 348"/>
              <a:gd name="T46" fmla="*/ 285 w 348"/>
              <a:gd name="T47" fmla="*/ 310 h 348"/>
              <a:gd name="T48" fmla="*/ 306 w 348"/>
              <a:gd name="T49" fmla="*/ 268 h 348"/>
              <a:gd name="T50" fmla="*/ 338 w 348"/>
              <a:gd name="T51" fmla="*/ 234 h 348"/>
              <a:gd name="T52" fmla="*/ 346 w 348"/>
              <a:gd name="T53" fmla="*/ 160 h 348"/>
              <a:gd name="T54" fmla="*/ 317 w 348"/>
              <a:gd name="T55" fmla="*/ 231 h 348"/>
              <a:gd name="T56" fmla="*/ 288 w 348"/>
              <a:gd name="T57" fmla="*/ 259 h 348"/>
              <a:gd name="T58" fmla="*/ 241 w 348"/>
              <a:gd name="T59" fmla="*/ 300 h 348"/>
              <a:gd name="T60" fmla="*/ 210 w 348"/>
              <a:gd name="T61" fmla="*/ 326 h 348"/>
              <a:gd name="T62" fmla="*/ 174 w 348"/>
              <a:gd name="T63" fmla="*/ 318 h 348"/>
              <a:gd name="T64" fmla="*/ 137 w 348"/>
              <a:gd name="T65" fmla="*/ 326 h 348"/>
              <a:gd name="T66" fmla="*/ 106 w 348"/>
              <a:gd name="T67" fmla="*/ 300 h 348"/>
              <a:gd name="T68" fmla="*/ 60 w 348"/>
              <a:gd name="T69" fmla="*/ 259 h 348"/>
              <a:gd name="T70" fmla="*/ 31 w 348"/>
              <a:gd name="T71" fmla="*/ 231 h 348"/>
              <a:gd name="T72" fmla="*/ 34 w 348"/>
              <a:gd name="T73" fmla="*/ 191 h 348"/>
              <a:gd name="T74" fmla="*/ 42 w 348"/>
              <a:gd name="T75" fmla="*/ 128 h 348"/>
              <a:gd name="T76" fmla="*/ 48 w 348"/>
              <a:gd name="T77" fmla="*/ 88 h 348"/>
              <a:gd name="T78" fmla="*/ 83 w 348"/>
              <a:gd name="T79" fmla="*/ 68 h 348"/>
              <a:gd name="T80" fmla="*/ 138 w 348"/>
              <a:gd name="T81" fmla="*/ 39 h 348"/>
              <a:gd name="T82" fmla="*/ 174 w 348"/>
              <a:gd name="T83" fmla="*/ 22 h 348"/>
              <a:gd name="T84" fmla="*/ 210 w 348"/>
              <a:gd name="T85" fmla="*/ 39 h 348"/>
              <a:gd name="T86" fmla="*/ 265 w 348"/>
              <a:gd name="T87" fmla="*/ 68 h 348"/>
              <a:gd name="T88" fmla="*/ 300 w 348"/>
              <a:gd name="T89" fmla="*/ 88 h 348"/>
              <a:gd name="T90" fmla="*/ 306 w 348"/>
              <a:gd name="T91" fmla="*/ 128 h 348"/>
              <a:gd name="T92" fmla="*/ 313 w 348"/>
              <a:gd name="T93" fmla="*/ 191 h 348"/>
              <a:gd name="T94" fmla="*/ 317 w 348"/>
              <a:gd name="T95" fmla="*/ 23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8" h="348">
                <a:moveTo>
                  <a:pt x="173" y="68"/>
                </a:moveTo>
                <a:cubicBezTo>
                  <a:pt x="114" y="68"/>
                  <a:pt x="66" y="116"/>
                  <a:pt x="66" y="175"/>
                </a:cubicBezTo>
                <a:cubicBezTo>
                  <a:pt x="66" y="234"/>
                  <a:pt x="114" y="281"/>
                  <a:pt x="173" y="281"/>
                </a:cubicBezTo>
                <a:cubicBezTo>
                  <a:pt x="231" y="281"/>
                  <a:pt x="279" y="234"/>
                  <a:pt x="279" y="175"/>
                </a:cubicBezTo>
                <a:cubicBezTo>
                  <a:pt x="279" y="116"/>
                  <a:pt x="231" y="68"/>
                  <a:pt x="173" y="68"/>
                </a:cubicBezTo>
                <a:close/>
                <a:moveTo>
                  <a:pt x="233" y="236"/>
                </a:moveTo>
                <a:cubicBezTo>
                  <a:pt x="217" y="252"/>
                  <a:pt x="195" y="261"/>
                  <a:pt x="172" y="261"/>
                </a:cubicBezTo>
                <a:cubicBezTo>
                  <a:pt x="161" y="261"/>
                  <a:pt x="150" y="259"/>
                  <a:pt x="140" y="254"/>
                </a:cubicBezTo>
                <a:cubicBezTo>
                  <a:pt x="107" y="241"/>
                  <a:pt x="86" y="210"/>
                  <a:pt x="86" y="175"/>
                </a:cubicBezTo>
                <a:cubicBezTo>
                  <a:pt x="86" y="127"/>
                  <a:pt x="125" y="89"/>
                  <a:pt x="173" y="89"/>
                </a:cubicBezTo>
                <a:cubicBezTo>
                  <a:pt x="207" y="89"/>
                  <a:pt x="239" y="110"/>
                  <a:pt x="252" y="142"/>
                </a:cubicBezTo>
                <a:cubicBezTo>
                  <a:pt x="265" y="174"/>
                  <a:pt x="258" y="211"/>
                  <a:pt x="233" y="236"/>
                </a:cubicBezTo>
                <a:close/>
                <a:moveTo>
                  <a:pt x="345" y="150"/>
                </a:moveTo>
                <a:cubicBezTo>
                  <a:pt x="324" y="119"/>
                  <a:pt x="324" y="119"/>
                  <a:pt x="324" y="119"/>
                </a:cubicBezTo>
                <a:cubicBezTo>
                  <a:pt x="319" y="80"/>
                  <a:pt x="319" y="80"/>
                  <a:pt x="319" y="80"/>
                </a:cubicBezTo>
                <a:cubicBezTo>
                  <a:pt x="319" y="77"/>
                  <a:pt x="317" y="74"/>
                  <a:pt x="314" y="73"/>
                </a:cubicBezTo>
                <a:cubicBezTo>
                  <a:pt x="280" y="55"/>
                  <a:pt x="280" y="55"/>
                  <a:pt x="280" y="55"/>
                </a:cubicBezTo>
                <a:cubicBezTo>
                  <a:pt x="259" y="23"/>
                  <a:pt x="259" y="23"/>
                  <a:pt x="259" y="23"/>
                </a:cubicBezTo>
                <a:cubicBezTo>
                  <a:pt x="257" y="20"/>
                  <a:pt x="253" y="19"/>
                  <a:pt x="250" y="19"/>
                </a:cubicBezTo>
                <a:cubicBezTo>
                  <a:pt x="212" y="19"/>
                  <a:pt x="212" y="19"/>
                  <a:pt x="212" y="19"/>
                </a:cubicBezTo>
                <a:cubicBezTo>
                  <a:pt x="178" y="1"/>
                  <a:pt x="178" y="1"/>
                  <a:pt x="178" y="1"/>
                </a:cubicBezTo>
                <a:cubicBezTo>
                  <a:pt x="177" y="0"/>
                  <a:pt x="175" y="0"/>
                  <a:pt x="174" y="0"/>
                </a:cubicBezTo>
                <a:cubicBezTo>
                  <a:pt x="172" y="0"/>
                  <a:pt x="170" y="0"/>
                  <a:pt x="169" y="1"/>
                </a:cubicBezTo>
                <a:cubicBezTo>
                  <a:pt x="135" y="19"/>
                  <a:pt x="135" y="19"/>
                  <a:pt x="135" y="19"/>
                </a:cubicBezTo>
                <a:cubicBezTo>
                  <a:pt x="97" y="19"/>
                  <a:pt x="97" y="19"/>
                  <a:pt x="97" y="19"/>
                </a:cubicBezTo>
                <a:cubicBezTo>
                  <a:pt x="94" y="19"/>
                  <a:pt x="91" y="20"/>
                  <a:pt x="89" y="23"/>
                </a:cubicBezTo>
                <a:cubicBezTo>
                  <a:pt x="67" y="55"/>
                  <a:pt x="67" y="55"/>
                  <a:pt x="67" y="55"/>
                </a:cubicBezTo>
                <a:cubicBezTo>
                  <a:pt x="34" y="73"/>
                  <a:pt x="34" y="73"/>
                  <a:pt x="34" y="73"/>
                </a:cubicBezTo>
                <a:cubicBezTo>
                  <a:pt x="31" y="74"/>
                  <a:pt x="29" y="77"/>
                  <a:pt x="28" y="80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" y="150"/>
                  <a:pt x="2" y="150"/>
                  <a:pt x="2" y="150"/>
                </a:cubicBezTo>
                <a:cubicBezTo>
                  <a:pt x="0" y="153"/>
                  <a:pt x="0" y="157"/>
                  <a:pt x="1" y="160"/>
                </a:cubicBezTo>
                <a:cubicBezTo>
                  <a:pt x="14" y="196"/>
                  <a:pt x="14" y="196"/>
                  <a:pt x="14" y="196"/>
                </a:cubicBezTo>
                <a:cubicBezTo>
                  <a:pt x="10" y="234"/>
                  <a:pt x="10" y="234"/>
                  <a:pt x="10" y="234"/>
                </a:cubicBezTo>
                <a:cubicBezTo>
                  <a:pt x="9" y="237"/>
                  <a:pt x="11" y="241"/>
                  <a:pt x="13" y="243"/>
                </a:cubicBezTo>
                <a:cubicBezTo>
                  <a:pt x="42" y="268"/>
                  <a:pt x="42" y="268"/>
                  <a:pt x="42" y="268"/>
                </a:cubicBezTo>
                <a:cubicBezTo>
                  <a:pt x="55" y="304"/>
                  <a:pt x="55" y="304"/>
                  <a:pt x="55" y="304"/>
                </a:cubicBezTo>
                <a:cubicBezTo>
                  <a:pt x="56" y="307"/>
                  <a:pt x="59" y="310"/>
                  <a:pt x="62" y="310"/>
                </a:cubicBezTo>
                <a:cubicBezTo>
                  <a:pt x="99" y="320"/>
                  <a:pt x="99" y="320"/>
                  <a:pt x="99" y="320"/>
                </a:cubicBezTo>
                <a:cubicBezTo>
                  <a:pt x="128" y="345"/>
                  <a:pt x="128" y="345"/>
                  <a:pt x="128" y="345"/>
                </a:cubicBezTo>
                <a:cubicBezTo>
                  <a:pt x="129" y="347"/>
                  <a:pt x="132" y="348"/>
                  <a:pt x="134" y="348"/>
                </a:cubicBezTo>
                <a:cubicBezTo>
                  <a:pt x="135" y="348"/>
                  <a:pt x="136" y="348"/>
                  <a:pt x="137" y="347"/>
                </a:cubicBezTo>
                <a:cubicBezTo>
                  <a:pt x="174" y="338"/>
                  <a:pt x="174" y="338"/>
                  <a:pt x="174" y="338"/>
                </a:cubicBezTo>
                <a:cubicBezTo>
                  <a:pt x="211" y="347"/>
                  <a:pt x="211" y="347"/>
                  <a:pt x="211" y="347"/>
                </a:cubicBezTo>
                <a:cubicBezTo>
                  <a:pt x="211" y="348"/>
                  <a:pt x="212" y="348"/>
                  <a:pt x="213" y="348"/>
                </a:cubicBezTo>
                <a:cubicBezTo>
                  <a:pt x="216" y="348"/>
                  <a:pt x="218" y="347"/>
                  <a:pt x="220" y="345"/>
                </a:cubicBezTo>
                <a:cubicBezTo>
                  <a:pt x="248" y="320"/>
                  <a:pt x="248" y="320"/>
                  <a:pt x="248" y="320"/>
                </a:cubicBezTo>
                <a:cubicBezTo>
                  <a:pt x="285" y="310"/>
                  <a:pt x="285" y="310"/>
                  <a:pt x="285" y="310"/>
                </a:cubicBezTo>
                <a:cubicBezTo>
                  <a:pt x="288" y="310"/>
                  <a:pt x="291" y="307"/>
                  <a:pt x="292" y="304"/>
                </a:cubicBezTo>
                <a:cubicBezTo>
                  <a:pt x="306" y="268"/>
                  <a:pt x="306" y="268"/>
                  <a:pt x="306" y="268"/>
                </a:cubicBezTo>
                <a:cubicBezTo>
                  <a:pt x="334" y="243"/>
                  <a:pt x="334" y="243"/>
                  <a:pt x="334" y="243"/>
                </a:cubicBezTo>
                <a:cubicBezTo>
                  <a:pt x="337" y="240"/>
                  <a:pt x="338" y="237"/>
                  <a:pt x="338" y="234"/>
                </a:cubicBezTo>
                <a:cubicBezTo>
                  <a:pt x="333" y="196"/>
                  <a:pt x="333" y="196"/>
                  <a:pt x="333" y="196"/>
                </a:cubicBezTo>
                <a:cubicBezTo>
                  <a:pt x="346" y="160"/>
                  <a:pt x="346" y="160"/>
                  <a:pt x="346" y="160"/>
                </a:cubicBezTo>
                <a:cubicBezTo>
                  <a:pt x="348" y="157"/>
                  <a:pt x="347" y="153"/>
                  <a:pt x="345" y="150"/>
                </a:cubicBezTo>
                <a:close/>
                <a:moveTo>
                  <a:pt x="317" y="231"/>
                </a:moveTo>
                <a:cubicBezTo>
                  <a:pt x="290" y="255"/>
                  <a:pt x="290" y="255"/>
                  <a:pt x="290" y="255"/>
                </a:cubicBezTo>
                <a:cubicBezTo>
                  <a:pt x="289" y="256"/>
                  <a:pt x="288" y="257"/>
                  <a:pt x="288" y="259"/>
                </a:cubicBezTo>
                <a:cubicBezTo>
                  <a:pt x="275" y="292"/>
                  <a:pt x="275" y="292"/>
                  <a:pt x="275" y="292"/>
                </a:cubicBezTo>
                <a:cubicBezTo>
                  <a:pt x="241" y="300"/>
                  <a:pt x="241" y="300"/>
                  <a:pt x="241" y="300"/>
                </a:cubicBezTo>
                <a:cubicBezTo>
                  <a:pt x="239" y="301"/>
                  <a:pt x="238" y="302"/>
                  <a:pt x="237" y="303"/>
                </a:cubicBezTo>
                <a:cubicBezTo>
                  <a:pt x="210" y="326"/>
                  <a:pt x="210" y="326"/>
                  <a:pt x="210" y="326"/>
                </a:cubicBezTo>
                <a:cubicBezTo>
                  <a:pt x="176" y="318"/>
                  <a:pt x="176" y="318"/>
                  <a:pt x="176" y="318"/>
                </a:cubicBezTo>
                <a:cubicBezTo>
                  <a:pt x="175" y="318"/>
                  <a:pt x="174" y="318"/>
                  <a:pt x="174" y="318"/>
                </a:cubicBezTo>
                <a:cubicBezTo>
                  <a:pt x="173" y="318"/>
                  <a:pt x="172" y="318"/>
                  <a:pt x="171" y="318"/>
                </a:cubicBezTo>
                <a:cubicBezTo>
                  <a:pt x="137" y="326"/>
                  <a:pt x="137" y="326"/>
                  <a:pt x="137" y="326"/>
                </a:cubicBezTo>
                <a:cubicBezTo>
                  <a:pt x="111" y="303"/>
                  <a:pt x="111" y="303"/>
                  <a:pt x="111" y="303"/>
                </a:cubicBezTo>
                <a:cubicBezTo>
                  <a:pt x="109" y="302"/>
                  <a:pt x="108" y="301"/>
                  <a:pt x="106" y="300"/>
                </a:cubicBezTo>
                <a:cubicBezTo>
                  <a:pt x="72" y="292"/>
                  <a:pt x="72" y="292"/>
                  <a:pt x="72" y="292"/>
                </a:cubicBezTo>
                <a:cubicBezTo>
                  <a:pt x="60" y="259"/>
                  <a:pt x="60" y="259"/>
                  <a:pt x="60" y="259"/>
                </a:cubicBezTo>
                <a:cubicBezTo>
                  <a:pt x="59" y="257"/>
                  <a:pt x="58" y="256"/>
                  <a:pt x="57" y="255"/>
                </a:cubicBezTo>
                <a:cubicBezTo>
                  <a:pt x="31" y="231"/>
                  <a:pt x="31" y="231"/>
                  <a:pt x="31" y="231"/>
                </a:cubicBezTo>
                <a:cubicBezTo>
                  <a:pt x="35" y="196"/>
                  <a:pt x="35" y="196"/>
                  <a:pt x="35" y="196"/>
                </a:cubicBezTo>
                <a:cubicBezTo>
                  <a:pt x="35" y="194"/>
                  <a:pt x="35" y="192"/>
                  <a:pt x="34" y="191"/>
                </a:cubicBezTo>
                <a:cubicBezTo>
                  <a:pt x="22" y="158"/>
                  <a:pt x="22" y="158"/>
                  <a:pt x="22" y="158"/>
                </a:cubicBezTo>
                <a:cubicBezTo>
                  <a:pt x="42" y="128"/>
                  <a:pt x="42" y="128"/>
                  <a:pt x="42" y="128"/>
                </a:cubicBezTo>
                <a:cubicBezTo>
                  <a:pt x="43" y="127"/>
                  <a:pt x="43" y="125"/>
                  <a:pt x="43" y="124"/>
                </a:cubicBezTo>
                <a:cubicBezTo>
                  <a:pt x="48" y="88"/>
                  <a:pt x="48" y="88"/>
                  <a:pt x="48" y="88"/>
                </a:cubicBezTo>
                <a:cubicBezTo>
                  <a:pt x="79" y="72"/>
                  <a:pt x="79" y="72"/>
                  <a:pt x="79" y="72"/>
                </a:cubicBezTo>
                <a:cubicBezTo>
                  <a:pt x="80" y="71"/>
                  <a:pt x="82" y="70"/>
                  <a:pt x="83" y="68"/>
                </a:cubicBezTo>
                <a:cubicBezTo>
                  <a:pt x="103" y="39"/>
                  <a:pt x="103" y="39"/>
                  <a:pt x="103" y="39"/>
                </a:cubicBezTo>
                <a:cubicBezTo>
                  <a:pt x="138" y="39"/>
                  <a:pt x="138" y="39"/>
                  <a:pt x="138" y="39"/>
                </a:cubicBezTo>
                <a:cubicBezTo>
                  <a:pt x="139" y="39"/>
                  <a:pt x="141" y="39"/>
                  <a:pt x="142" y="38"/>
                </a:cubicBezTo>
                <a:cubicBezTo>
                  <a:pt x="174" y="22"/>
                  <a:pt x="174" y="22"/>
                  <a:pt x="174" y="22"/>
                </a:cubicBezTo>
                <a:cubicBezTo>
                  <a:pt x="205" y="38"/>
                  <a:pt x="205" y="38"/>
                  <a:pt x="205" y="38"/>
                </a:cubicBezTo>
                <a:cubicBezTo>
                  <a:pt x="206" y="39"/>
                  <a:pt x="208" y="39"/>
                  <a:pt x="210" y="39"/>
                </a:cubicBezTo>
                <a:cubicBezTo>
                  <a:pt x="245" y="39"/>
                  <a:pt x="245" y="39"/>
                  <a:pt x="245" y="39"/>
                </a:cubicBezTo>
                <a:cubicBezTo>
                  <a:pt x="265" y="68"/>
                  <a:pt x="265" y="68"/>
                  <a:pt x="265" y="68"/>
                </a:cubicBezTo>
                <a:cubicBezTo>
                  <a:pt x="266" y="70"/>
                  <a:pt x="267" y="71"/>
                  <a:pt x="268" y="72"/>
                </a:cubicBezTo>
                <a:cubicBezTo>
                  <a:pt x="300" y="88"/>
                  <a:pt x="300" y="88"/>
                  <a:pt x="300" y="88"/>
                </a:cubicBezTo>
                <a:cubicBezTo>
                  <a:pt x="304" y="124"/>
                  <a:pt x="304" y="124"/>
                  <a:pt x="304" y="124"/>
                </a:cubicBezTo>
                <a:cubicBezTo>
                  <a:pt x="304" y="125"/>
                  <a:pt x="305" y="127"/>
                  <a:pt x="306" y="128"/>
                </a:cubicBezTo>
                <a:cubicBezTo>
                  <a:pt x="326" y="157"/>
                  <a:pt x="326" y="157"/>
                  <a:pt x="326" y="157"/>
                </a:cubicBezTo>
                <a:cubicBezTo>
                  <a:pt x="313" y="191"/>
                  <a:pt x="313" y="191"/>
                  <a:pt x="313" y="191"/>
                </a:cubicBezTo>
                <a:cubicBezTo>
                  <a:pt x="313" y="192"/>
                  <a:pt x="312" y="194"/>
                  <a:pt x="313" y="196"/>
                </a:cubicBezTo>
                <a:lnTo>
                  <a:pt x="317" y="23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13" name="Freeform 116">
            <a:extLst>
              <a:ext uri="{FF2B5EF4-FFF2-40B4-BE49-F238E27FC236}">
                <a16:creationId xmlns:a16="http://schemas.microsoft.com/office/drawing/2014/main" id="{19A484CD-CD0C-EA20-2757-CA05CED66B6D}"/>
              </a:ext>
            </a:extLst>
          </p:cNvPr>
          <p:cNvSpPr>
            <a:spLocks noEditPoints="1"/>
          </p:cNvSpPr>
          <p:nvPr/>
        </p:nvSpPr>
        <p:spPr bwMode="auto">
          <a:xfrm>
            <a:off x="2359205" y="3036697"/>
            <a:ext cx="265176" cy="265176"/>
          </a:xfrm>
          <a:custGeom>
            <a:avLst/>
            <a:gdLst>
              <a:gd name="T0" fmla="*/ 194 w 348"/>
              <a:gd name="T1" fmla="*/ 91 h 348"/>
              <a:gd name="T2" fmla="*/ 170 w 348"/>
              <a:gd name="T3" fmla="*/ 121 h 348"/>
              <a:gd name="T4" fmla="*/ 206 w 348"/>
              <a:gd name="T5" fmla="*/ 157 h 348"/>
              <a:gd name="T6" fmla="*/ 225 w 348"/>
              <a:gd name="T7" fmla="*/ 157 h 348"/>
              <a:gd name="T8" fmla="*/ 261 w 348"/>
              <a:gd name="T9" fmla="*/ 121 h 348"/>
              <a:gd name="T10" fmla="*/ 237 w 348"/>
              <a:gd name="T11" fmla="*/ 91 h 348"/>
              <a:gd name="T12" fmla="*/ 216 w 348"/>
              <a:gd name="T13" fmla="*/ 62 h 348"/>
              <a:gd name="T14" fmla="*/ 216 w 348"/>
              <a:gd name="T15" fmla="*/ 94 h 348"/>
              <a:gd name="T16" fmla="*/ 225 w 348"/>
              <a:gd name="T17" fmla="*/ 107 h 348"/>
              <a:gd name="T18" fmla="*/ 225 w 348"/>
              <a:gd name="T19" fmla="*/ 116 h 348"/>
              <a:gd name="T20" fmla="*/ 216 w 348"/>
              <a:gd name="T21" fmla="*/ 130 h 348"/>
              <a:gd name="T22" fmla="*/ 207 w 348"/>
              <a:gd name="T23" fmla="*/ 116 h 348"/>
              <a:gd name="T24" fmla="*/ 207 w 348"/>
              <a:gd name="T25" fmla="*/ 107 h 348"/>
              <a:gd name="T26" fmla="*/ 216 w 348"/>
              <a:gd name="T27" fmla="*/ 94 h 348"/>
              <a:gd name="T28" fmla="*/ 316 w 348"/>
              <a:gd name="T29" fmla="*/ 172 h 348"/>
              <a:gd name="T30" fmla="*/ 295 w 348"/>
              <a:gd name="T31" fmla="*/ 142 h 348"/>
              <a:gd name="T32" fmla="*/ 274 w 348"/>
              <a:gd name="T33" fmla="*/ 172 h 348"/>
              <a:gd name="T34" fmla="*/ 250 w 348"/>
              <a:gd name="T35" fmla="*/ 202 h 348"/>
              <a:gd name="T36" fmla="*/ 286 w 348"/>
              <a:gd name="T37" fmla="*/ 239 h 348"/>
              <a:gd name="T38" fmla="*/ 304 w 348"/>
              <a:gd name="T39" fmla="*/ 239 h 348"/>
              <a:gd name="T40" fmla="*/ 341 w 348"/>
              <a:gd name="T41" fmla="*/ 202 h 348"/>
              <a:gd name="T42" fmla="*/ 304 w 348"/>
              <a:gd name="T43" fmla="*/ 198 h 348"/>
              <a:gd name="T44" fmla="*/ 295 w 348"/>
              <a:gd name="T45" fmla="*/ 211 h 348"/>
              <a:gd name="T46" fmla="*/ 286 w 348"/>
              <a:gd name="T47" fmla="*/ 198 h 348"/>
              <a:gd name="T48" fmla="*/ 286 w 348"/>
              <a:gd name="T49" fmla="*/ 189 h 348"/>
              <a:gd name="T50" fmla="*/ 295 w 348"/>
              <a:gd name="T51" fmla="*/ 175 h 348"/>
              <a:gd name="T52" fmla="*/ 304 w 348"/>
              <a:gd name="T53" fmla="*/ 189 h 348"/>
              <a:gd name="T54" fmla="*/ 304 w 348"/>
              <a:gd name="T55" fmla="*/ 198 h 348"/>
              <a:gd name="T56" fmla="*/ 144 w 348"/>
              <a:gd name="T57" fmla="*/ 143 h 348"/>
              <a:gd name="T58" fmla="*/ 207 w 348"/>
              <a:gd name="T59" fmla="*/ 3 h 348"/>
              <a:gd name="T60" fmla="*/ 51 w 348"/>
              <a:gd name="T61" fmla="*/ 51 h 348"/>
              <a:gd name="T62" fmla="*/ 51 w 348"/>
              <a:gd name="T63" fmla="*/ 297 h 348"/>
              <a:gd name="T64" fmla="*/ 289 w 348"/>
              <a:gd name="T65" fmla="*/ 304 h 348"/>
              <a:gd name="T66" fmla="*/ 174 w 348"/>
              <a:gd name="T67" fmla="*/ 327 h 348"/>
              <a:gd name="T68" fmla="*/ 174 w 348"/>
              <a:gd name="T69" fmla="*/ 20 h 348"/>
              <a:gd name="T70" fmla="*/ 123 w 348"/>
              <a:gd name="T71" fmla="*/ 143 h 348"/>
              <a:gd name="T72" fmla="*/ 174 w 348"/>
              <a:gd name="T73" fmla="*/ 32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48" h="348">
                <a:moveTo>
                  <a:pt x="206" y="67"/>
                </a:moveTo>
                <a:cubicBezTo>
                  <a:pt x="194" y="91"/>
                  <a:pt x="194" y="91"/>
                  <a:pt x="194" y="91"/>
                </a:cubicBezTo>
                <a:cubicBezTo>
                  <a:pt x="170" y="103"/>
                  <a:pt x="170" y="103"/>
                  <a:pt x="170" y="103"/>
                </a:cubicBezTo>
                <a:cubicBezTo>
                  <a:pt x="163" y="107"/>
                  <a:pt x="163" y="117"/>
                  <a:pt x="170" y="121"/>
                </a:cubicBezTo>
                <a:cubicBezTo>
                  <a:pt x="194" y="133"/>
                  <a:pt x="194" y="133"/>
                  <a:pt x="194" y="133"/>
                </a:cubicBezTo>
                <a:cubicBezTo>
                  <a:pt x="206" y="157"/>
                  <a:pt x="206" y="157"/>
                  <a:pt x="206" y="157"/>
                </a:cubicBezTo>
                <a:cubicBezTo>
                  <a:pt x="208" y="160"/>
                  <a:pt x="212" y="162"/>
                  <a:pt x="216" y="162"/>
                </a:cubicBezTo>
                <a:cubicBezTo>
                  <a:pt x="219" y="162"/>
                  <a:pt x="223" y="160"/>
                  <a:pt x="225" y="157"/>
                </a:cubicBezTo>
                <a:cubicBezTo>
                  <a:pt x="237" y="133"/>
                  <a:pt x="237" y="133"/>
                  <a:pt x="237" y="133"/>
                </a:cubicBezTo>
                <a:cubicBezTo>
                  <a:pt x="261" y="121"/>
                  <a:pt x="261" y="121"/>
                  <a:pt x="261" y="121"/>
                </a:cubicBezTo>
                <a:cubicBezTo>
                  <a:pt x="268" y="117"/>
                  <a:pt x="268" y="107"/>
                  <a:pt x="261" y="103"/>
                </a:cubicBezTo>
                <a:cubicBezTo>
                  <a:pt x="237" y="91"/>
                  <a:pt x="237" y="91"/>
                  <a:pt x="237" y="91"/>
                </a:cubicBezTo>
                <a:cubicBezTo>
                  <a:pt x="225" y="67"/>
                  <a:pt x="225" y="67"/>
                  <a:pt x="225" y="67"/>
                </a:cubicBezTo>
                <a:cubicBezTo>
                  <a:pt x="223" y="63"/>
                  <a:pt x="219" y="62"/>
                  <a:pt x="216" y="62"/>
                </a:cubicBezTo>
                <a:cubicBezTo>
                  <a:pt x="212" y="62"/>
                  <a:pt x="208" y="63"/>
                  <a:pt x="206" y="67"/>
                </a:cubicBezTo>
                <a:close/>
                <a:moveTo>
                  <a:pt x="216" y="94"/>
                </a:moveTo>
                <a:cubicBezTo>
                  <a:pt x="220" y="103"/>
                  <a:pt x="220" y="103"/>
                  <a:pt x="220" y="103"/>
                </a:cubicBezTo>
                <a:cubicBezTo>
                  <a:pt x="221" y="105"/>
                  <a:pt x="223" y="107"/>
                  <a:pt x="225" y="107"/>
                </a:cubicBezTo>
                <a:cubicBezTo>
                  <a:pt x="233" y="112"/>
                  <a:pt x="233" y="112"/>
                  <a:pt x="233" y="112"/>
                </a:cubicBezTo>
                <a:cubicBezTo>
                  <a:pt x="225" y="116"/>
                  <a:pt x="225" y="116"/>
                  <a:pt x="225" y="116"/>
                </a:cubicBezTo>
                <a:cubicBezTo>
                  <a:pt x="223" y="117"/>
                  <a:pt x="221" y="119"/>
                  <a:pt x="220" y="121"/>
                </a:cubicBezTo>
                <a:cubicBezTo>
                  <a:pt x="216" y="130"/>
                  <a:pt x="216" y="130"/>
                  <a:pt x="216" y="130"/>
                </a:cubicBezTo>
                <a:cubicBezTo>
                  <a:pt x="211" y="121"/>
                  <a:pt x="211" y="121"/>
                  <a:pt x="211" y="121"/>
                </a:cubicBezTo>
                <a:cubicBezTo>
                  <a:pt x="210" y="119"/>
                  <a:pt x="209" y="117"/>
                  <a:pt x="207" y="116"/>
                </a:cubicBezTo>
                <a:cubicBezTo>
                  <a:pt x="198" y="112"/>
                  <a:pt x="198" y="112"/>
                  <a:pt x="198" y="112"/>
                </a:cubicBezTo>
                <a:cubicBezTo>
                  <a:pt x="207" y="107"/>
                  <a:pt x="207" y="107"/>
                  <a:pt x="207" y="107"/>
                </a:cubicBezTo>
                <a:cubicBezTo>
                  <a:pt x="209" y="107"/>
                  <a:pt x="210" y="105"/>
                  <a:pt x="211" y="103"/>
                </a:cubicBezTo>
                <a:lnTo>
                  <a:pt x="216" y="94"/>
                </a:lnTo>
                <a:close/>
                <a:moveTo>
                  <a:pt x="341" y="184"/>
                </a:moveTo>
                <a:cubicBezTo>
                  <a:pt x="316" y="172"/>
                  <a:pt x="316" y="172"/>
                  <a:pt x="316" y="172"/>
                </a:cubicBezTo>
                <a:cubicBezTo>
                  <a:pt x="304" y="147"/>
                  <a:pt x="304" y="147"/>
                  <a:pt x="304" y="147"/>
                </a:cubicBezTo>
                <a:cubicBezTo>
                  <a:pt x="302" y="144"/>
                  <a:pt x="299" y="142"/>
                  <a:pt x="295" y="142"/>
                </a:cubicBezTo>
                <a:cubicBezTo>
                  <a:pt x="292" y="142"/>
                  <a:pt x="288" y="144"/>
                  <a:pt x="286" y="147"/>
                </a:cubicBezTo>
                <a:cubicBezTo>
                  <a:pt x="274" y="172"/>
                  <a:pt x="274" y="172"/>
                  <a:pt x="274" y="172"/>
                </a:cubicBezTo>
                <a:cubicBezTo>
                  <a:pt x="250" y="184"/>
                  <a:pt x="250" y="184"/>
                  <a:pt x="250" y="184"/>
                </a:cubicBezTo>
                <a:cubicBezTo>
                  <a:pt x="243" y="188"/>
                  <a:pt x="243" y="199"/>
                  <a:pt x="250" y="202"/>
                </a:cubicBezTo>
                <a:cubicBezTo>
                  <a:pt x="274" y="215"/>
                  <a:pt x="274" y="215"/>
                  <a:pt x="274" y="215"/>
                </a:cubicBezTo>
                <a:cubicBezTo>
                  <a:pt x="286" y="239"/>
                  <a:pt x="286" y="239"/>
                  <a:pt x="286" y="239"/>
                </a:cubicBezTo>
                <a:cubicBezTo>
                  <a:pt x="288" y="243"/>
                  <a:pt x="292" y="245"/>
                  <a:pt x="295" y="245"/>
                </a:cubicBezTo>
                <a:cubicBezTo>
                  <a:pt x="299" y="245"/>
                  <a:pt x="302" y="243"/>
                  <a:pt x="304" y="239"/>
                </a:cubicBezTo>
                <a:cubicBezTo>
                  <a:pt x="316" y="215"/>
                  <a:pt x="316" y="215"/>
                  <a:pt x="316" y="215"/>
                </a:cubicBezTo>
                <a:cubicBezTo>
                  <a:pt x="341" y="202"/>
                  <a:pt x="341" y="202"/>
                  <a:pt x="341" y="202"/>
                </a:cubicBezTo>
                <a:cubicBezTo>
                  <a:pt x="348" y="199"/>
                  <a:pt x="348" y="188"/>
                  <a:pt x="341" y="184"/>
                </a:cubicBezTo>
                <a:close/>
                <a:moveTo>
                  <a:pt x="304" y="198"/>
                </a:moveTo>
                <a:cubicBezTo>
                  <a:pt x="302" y="199"/>
                  <a:pt x="301" y="200"/>
                  <a:pt x="300" y="202"/>
                </a:cubicBezTo>
                <a:cubicBezTo>
                  <a:pt x="295" y="211"/>
                  <a:pt x="295" y="211"/>
                  <a:pt x="295" y="211"/>
                </a:cubicBezTo>
                <a:cubicBezTo>
                  <a:pt x="291" y="202"/>
                  <a:pt x="291" y="202"/>
                  <a:pt x="291" y="202"/>
                </a:cubicBezTo>
                <a:cubicBezTo>
                  <a:pt x="290" y="200"/>
                  <a:pt x="288" y="199"/>
                  <a:pt x="286" y="198"/>
                </a:cubicBezTo>
                <a:cubicBezTo>
                  <a:pt x="278" y="193"/>
                  <a:pt x="278" y="193"/>
                  <a:pt x="278" y="193"/>
                </a:cubicBezTo>
                <a:cubicBezTo>
                  <a:pt x="286" y="189"/>
                  <a:pt x="286" y="189"/>
                  <a:pt x="286" y="189"/>
                </a:cubicBezTo>
                <a:cubicBezTo>
                  <a:pt x="288" y="188"/>
                  <a:pt x="290" y="186"/>
                  <a:pt x="291" y="184"/>
                </a:cubicBezTo>
                <a:cubicBezTo>
                  <a:pt x="295" y="175"/>
                  <a:pt x="295" y="175"/>
                  <a:pt x="295" y="175"/>
                </a:cubicBezTo>
                <a:cubicBezTo>
                  <a:pt x="300" y="184"/>
                  <a:pt x="300" y="184"/>
                  <a:pt x="300" y="184"/>
                </a:cubicBezTo>
                <a:cubicBezTo>
                  <a:pt x="301" y="186"/>
                  <a:pt x="302" y="188"/>
                  <a:pt x="304" y="189"/>
                </a:cubicBezTo>
                <a:cubicBezTo>
                  <a:pt x="313" y="193"/>
                  <a:pt x="313" y="193"/>
                  <a:pt x="313" y="193"/>
                </a:cubicBezTo>
                <a:lnTo>
                  <a:pt x="304" y="198"/>
                </a:lnTo>
                <a:close/>
                <a:moveTo>
                  <a:pt x="282" y="286"/>
                </a:moveTo>
                <a:cubicBezTo>
                  <a:pt x="206" y="284"/>
                  <a:pt x="144" y="220"/>
                  <a:pt x="144" y="143"/>
                </a:cubicBezTo>
                <a:cubicBezTo>
                  <a:pt x="144" y="94"/>
                  <a:pt x="169" y="48"/>
                  <a:pt x="211" y="22"/>
                </a:cubicBezTo>
                <a:cubicBezTo>
                  <a:pt x="218" y="17"/>
                  <a:pt x="216" y="5"/>
                  <a:pt x="207" y="3"/>
                </a:cubicBezTo>
                <a:cubicBezTo>
                  <a:pt x="196" y="1"/>
                  <a:pt x="185" y="0"/>
                  <a:pt x="174" y="0"/>
                </a:cubicBezTo>
                <a:cubicBezTo>
                  <a:pt x="128" y="0"/>
                  <a:pt x="84" y="18"/>
                  <a:pt x="51" y="51"/>
                </a:cubicBezTo>
                <a:cubicBezTo>
                  <a:pt x="18" y="84"/>
                  <a:pt x="0" y="128"/>
                  <a:pt x="0" y="174"/>
                </a:cubicBezTo>
                <a:cubicBezTo>
                  <a:pt x="0" y="220"/>
                  <a:pt x="18" y="264"/>
                  <a:pt x="51" y="297"/>
                </a:cubicBezTo>
                <a:cubicBezTo>
                  <a:pt x="84" y="330"/>
                  <a:pt x="128" y="348"/>
                  <a:pt x="174" y="348"/>
                </a:cubicBezTo>
                <a:cubicBezTo>
                  <a:pt x="216" y="348"/>
                  <a:pt x="257" y="332"/>
                  <a:pt x="289" y="304"/>
                </a:cubicBezTo>
                <a:cubicBezTo>
                  <a:pt x="296" y="298"/>
                  <a:pt x="292" y="287"/>
                  <a:pt x="282" y="286"/>
                </a:cubicBezTo>
                <a:close/>
                <a:moveTo>
                  <a:pt x="174" y="327"/>
                </a:moveTo>
                <a:cubicBezTo>
                  <a:pt x="90" y="327"/>
                  <a:pt x="21" y="259"/>
                  <a:pt x="21" y="174"/>
                </a:cubicBezTo>
                <a:cubicBezTo>
                  <a:pt x="21" y="89"/>
                  <a:pt x="90" y="20"/>
                  <a:pt x="174" y="20"/>
                </a:cubicBezTo>
                <a:cubicBezTo>
                  <a:pt x="176" y="20"/>
                  <a:pt x="177" y="20"/>
                  <a:pt x="179" y="20"/>
                </a:cubicBezTo>
                <a:cubicBezTo>
                  <a:pt x="143" y="51"/>
                  <a:pt x="123" y="96"/>
                  <a:pt x="123" y="143"/>
                </a:cubicBezTo>
                <a:cubicBezTo>
                  <a:pt x="123" y="221"/>
                  <a:pt x="179" y="289"/>
                  <a:pt x="255" y="304"/>
                </a:cubicBezTo>
                <a:cubicBezTo>
                  <a:pt x="231" y="319"/>
                  <a:pt x="203" y="327"/>
                  <a:pt x="174" y="3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14" name="Freeform 117">
            <a:extLst>
              <a:ext uri="{FF2B5EF4-FFF2-40B4-BE49-F238E27FC236}">
                <a16:creationId xmlns:a16="http://schemas.microsoft.com/office/drawing/2014/main" id="{6347AB5B-73C7-A28F-76A8-64009FA027B9}"/>
              </a:ext>
            </a:extLst>
          </p:cNvPr>
          <p:cNvSpPr>
            <a:spLocks noEditPoints="1"/>
          </p:cNvSpPr>
          <p:nvPr/>
        </p:nvSpPr>
        <p:spPr bwMode="auto">
          <a:xfrm>
            <a:off x="3475154" y="3089275"/>
            <a:ext cx="265176" cy="160020"/>
          </a:xfrm>
          <a:custGeom>
            <a:avLst/>
            <a:gdLst>
              <a:gd name="T0" fmla="*/ 155 w 348"/>
              <a:gd name="T1" fmla="*/ 20 h 210"/>
              <a:gd name="T2" fmla="*/ 171 w 348"/>
              <a:gd name="T3" fmla="*/ 22 h 210"/>
              <a:gd name="T4" fmla="*/ 218 w 348"/>
              <a:gd name="T5" fmla="*/ 67 h 210"/>
              <a:gd name="T6" fmla="*/ 227 w 348"/>
              <a:gd name="T7" fmla="*/ 74 h 210"/>
              <a:gd name="T8" fmla="*/ 233 w 348"/>
              <a:gd name="T9" fmla="*/ 72 h 210"/>
              <a:gd name="T10" fmla="*/ 267 w 348"/>
              <a:gd name="T11" fmla="*/ 61 h 210"/>
              <a:gd name="T12" fmla="*/ 267 w 348"/>
              <a:gd name="T13" fmla="*/ 61 h 210"/>
              <a:gd name="T14" fmla="*/ 294 w 348"/>
              <a:gd name="T15" fmla="*/ 67 h 210"/>
              <a:gd name="T16" fmla="*/ 328 w 348"/>
              <a:gd name="T17" fmla="*/ 125 h 210"/>
              <a:gd name="T18" fmla="*/ 267 w 348"/>
              <a:gd name="T19" fmla="*/ 189 h 210"/>
              <a:gd name="T20" fmla="*/ 70 w 348"/>
              <a:gd name="T21" fmla="*/ 189 h 210"/>
              <a:gd name="T22" fmla="*/ 20 w 348"/>
              <a:gd name="T23" fmla="*/ 136 h 210"/>
              <a:gd name="T24" fmla="*/ 70 w 348"/>
              <a:gd name="T25" fmla="*/ 83 h 210"/>
              <a:gd name="T26" fmla="*/ 78 w 348"/>
              <a:gd name="T27" fmla="*/ 84 h 210"/>
              <a:gd name="T28" fmla="*/ 80 w 348"/>
              <a:gd name="T29" fmla="*/ 84 h 210"/>
              <a:gd name="T30" fmla="*/ 90 w 348"/>
              <a:gd name="T31" fmla="*/ 76 h 210"/>
              <a:gd name="T32" fmla="*/ 155 w 348"/>
              <a:gd name="T33" fmla="*/ 20 h 210"/>
              <a:gd name="T34" fmla="*/ 155 w 348"/>
              <a:gd name="T35" fmla="*/ 0 h 210"/>
              <a:gd name="T36" fmla="*/ 100 w 348"/>
              <a:gd name="T37" fmla="*/ 20 h 210"/>
              <a:gd name="T38" fmla="*/ 72 w 348"/>
              <a:gd name="T39" fmla="*/ 63 h 210"/>
              <a:gd name="T40" fmla="*/ 70 w 348"/>
              <a:gd name="T41" fmla="*/ 63 h 210"/>
              <a:gd name="T42" fmla="*/ 0 w 348"/>
              <a:gd name="T43" fmla="*/ 136 h 210"/>
              <a:gd name="T44" fmla="*/ 70 w 348"/>
              <a:gd name="T45" fmla="*/ 210 h 210"/>
              <a:gd name="T46" fmla="*/ 267 w 348"/>
              <a:gd name="T47" fmla="*/ 210 h 210"/>
              <a:gd name="T48" fmla="*/ 348 w 348"/>
              <a:gd name="T49" fmla="*/ 125 h 210"/>
              <a:gd name="T50" fmla="*/ 335 w 348"/>
              <a:gd name="T51" fmla="*/ 80 h 210"/>
              <a:gd name="T52" fmla="*/ 303 w 348"/>
              <a:gd name="T53" fmla="*/ 49 h 210"/>
              <a:gd name="T54" fmla="*/ 267 w 348"/>
              <a:gd name="T55" fmla="*/ 40 h 210"/>
              <a:gd name="T56" fmla="*/ 232 w 348"/>
              <a:gd name="T57" fmla="*/ 49 h 210"/>
              <a:gd name="T58" fmla="*/ 177 w 348"/>
              <a:gd name="T59" fmla="*/ 3 h 210"/>
              <a:gd name="T60" fmla="*/ 155 w 348"/>
              <a:gd name="T61" fmla="*/ 0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8" h="210">
                <a:moveTo>
                  <a:pt x="155" y="20"/>
                </a:moveTo>
                <a:cubicBezTo>
                  <a:pt x="161" y="20"/>
                  <a:pt x="166" y="21"/>
                  <a:pt x="171" y="22"/>
                </a:cubicBezTo>
                <a:cubicBezTo>
                  <a:pt x="193" y="28"/>
                  <a:pt x="210" y="45"/>
                  <a:pt x="218" y="67"/>
                </a:cubicBezTo>
                <a:cubicBezTo>
                  <a:pt x="219" y="71"/>
                  <a:pt x="223" y="74"/>
                  <a:pt x="227" y="74"/>
                </a:cubicBezTo>
                <a:cubicBezTo>
                  <a:pt x="229" y="74"/>
                  <a:pt x="231" y="73"/>
                  <a:pt x="233" y="72"/>
                </a:cubicBezTo>
                <a:cubicBezTo>
                  <a:pt x="243" y="65"/>
                  <a:pt x="255" y="61"/>
                  <a:pt x="267" y="61"/>
                </a:cubicBezTo>
                <a:cubicBezTo>
                  <a:pt x="267" y="61"/>
                  <a:pt x="267" y="61"/>
                  <a:pt x="267" y="61"/>
                </a:cubicBezTo>
                <a:cubicBezTo>
                  <a:pt x="277" y="61"/>
                  <a:pt x="285" y="63"/>
                  <a:pt x="294" y="67"/>
                </a:cubicBezTo>
                <a:cubicBezTo>
                  <a:pt x="315" y="78"/>
                  <a:pt x="328" y="100"/>
                  <a:pt x="328" y="125"/>
                </a:cubicBezTo>
                <a:cubicBezTo>
                  <a:pt x="328" y="160"/>
                  <a:pt x="300" y="189"/>
                  <a:pt x="267" y="189"/>
                </a:cubicBezTo>
                <a:cubicBezTo>
                  <a:pt x="70" y="189"/>
                  <a:pt x="70" y="189"/>
                  <a:pt x="70" y="189"/>
                </a:cubicBezTo>
                <a:cubicBezTo>
                  <a:pt x="43" y="189"/>
                  <a:pt x="20" y="165"/>
                  <a:pt x="20" y="136"/>
                </a:cubicBezTo>
                <a:cubicBezTo>
                  <a:pt x="20" y="107"/>
                  <a:pt x="43" y="83"/>
                  <a:pt x="70" y="83"/>
                </a:cubicBezTo>
                <a:cubicBezTo>
                  <a:pt x="73" y="83"/>
                  <a:pt x="76" y="83"/>
                  <a:pt x="78" y="84"/>
                </a:cubicBezTo>
                <a:cubicBezTo>
                  <a:pt x="79" y="84"/>
                  <a:pt x="79" y="84"/>
                  <a:pt x="80" y="84"/>
                </a:cubicBezTo>
                <a:cubicBezTo>
                  <a:pt x="85" y="84"/>
                  <a:pt x="89" y="80"/>
                  <a:pt x="90" y="76"/>
                </a:cubicBezTo>
                <a:cubicBezTo>
                  <a:pt x="97" y="44"/>
                  <a:pt x="124" y="20"/>
                  <a:pt x="155" y="20"/>
                </a:cubicBezTo>
                <a:close/>
                <a:moveTo>
                  <a:pt x="155" y="0"/>
                </a:moveTo>
                <a:cubicBezTo>
                  <a:pt x="135" y="0"/>
                  <a:pt x="115" y="7"/>
                  <a:pt x="100" y="20"/>
                </a:cubicBezTo>
                <a:cubicBezTo>
                  <a:pt x="87" y="32"/>
                  <a:pt x="77" y="46"/>
                  <a:pt x="72" y="63"/>
                </a:cubicBezTo>
                <a:cubicBezTo>
                  <a:pt x="70" y="63"/>
                  <a:pt x="70" y="63"/>
                  <a:pt x="70" y="63"/>
                </a:cubicBezTo>
                <a:cubicBezTo>
                  <a:pt x="31" y="63"/>
                  <a:pt x="0" y="96"/>
                  <a:pt x="0" y="136"/>
                </a:cubicBezTo>
                <a:cubicBezTo>
                  <a:pt x="0" y="177"/>
                  <a:pt x="31" y="210"/>
                  <a:pt x="70" y="210"/>
                </a:cubicBezTo>
                <a:cubicBezTo>
                  <a:pt x="267" y="210"/>
                  <a:pt x="267" y="210"/>
                  <a:pt x="267" y="210"/>
                </a:cubicBezTo>
                <a:cubicBezTo>
                  <a:pt x="312" y="210"/>
                  <a:pt x="348" y="172"/>
                  <a:pt x="348" y="125"/>
                </a:cubicBezTo>
                <a:cubicBezTo>
                  <a:pt x="348" y="109"/>
                  <a:pt x="344" y="94"/>
                  <a:pt x="335" y="80"/>
                </a:cubicBezTo>
                <a:cubicBezTo>
                  <a:pt x="328" y="67"/>
                  <a:pt x="316" y="56"/>
                  <a:pt x="303" y="49"/>
                </a:cubicBezTo>
                <a:cubicBezTo>
                  <a:pt x="292" y="43"/>
                  <a:pt x="279" y="40"/>
                  <a:pt x="267" y="40"/>
                </a:cubicBezTo>
                <a:cubicBezTo>
                  <a:pt x="255" y="40"/>
                  <a:pt x="243" y="43"/>
                  <a:pt x="232" y="49"/>
                </a:cubicBezTo>
                <a:cubicBezTo>
                  <a:pt x="221" y="26"/>
                  <a:pt x="201" y="9"/>
                  <a:pt x="177" y="3"/>
                </a:cubicBezTo>
                <a:cubicBezTo>
                  <a:pt x="170" y="1"/>
                  <a:pt x="162" y="0"/>
                  <a:pt x="15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15" name="Freeform 118">
            <a:extLst>
              <a:ext uri="{FF2B5EF4-FFF2-40B4-BE49-F238E27FC236}">
                <a16:creationId xmlns:a16="http://schemas.microsoft.com/office/drawing/2014/main" id="{9B3AB3FE-376F-FFE3-F176-7D3A6D514A85}"/>
              </a:ext>
            </a:extLst>
          </p:cNvPr>
          <p:cNvSpPr>
            <a:spLocks noEditPoints="1"/>
          </p:cNvSpPr>
          <p:nvPr/>
        </p:nvSpPr>
        <p:spPr bwMode="auto">
          <a:xfrm>
            <a:off x="4658921" y="3036697"/>
            <a:ext cx="130302" cy="265176"/>
          </a:xfrm>
          <a:custGeom>
            <a:avLst/>
            <a:gdLst>
              <a:gd name="T0" fmla="*/ 96 w 171"/>
              <a:gd name="T1" fmla="*/ 219 h 348"/>
              <a:gd name="T2" fmla="*/ 96 w 171"/>
              <a:gd name="T3" fmla="*/ 72 h 348"/>
              <a:gd name="T4" fmla="*/ 85 w 171"/>
              <a:gd name="T5" fmla="*/ 62 h 348"/>
              <a:gd name="T6" fmla="*/ 75 w 171"/>
              <a:gd name="T7" fmla="*/ 72 h 348"/>
              <a:gd name="T8" fmla="*/ 75 w 171"/>
              <a:gd name="T9" fmla="*/ 219 h 348"/>
              <a:gd name="T10" fmla="*/ 41 w 171"/>
              <a:gd name="T11" fmla="*/ 266 h 348"/>
              <a:gd name="T12" fmla="*/ 85 w 171"/>
              <a:gd name="T13" fmla="*/ 304 h 348"/>
              <a:gd name="T14" fmla="*/ 130 w 171"/>
              <a:gd name="T15" fmla="*/ 266 h 348"/>
              <a:gd name="T16" fmla="*/ 96 w 171"/>
              <a:gd name="T17" fmla="*/ 219 h 348"/>
              <a:gd name="T18" fmla="*/ 85 w 171"/>
              <a:gd name="T19" fmla="*/ 284 h 348"/>
              <a:gd name="T20" fmla="*/ 63 w 171"/>
              <a:gd name="T21" fmla="*/ 270 h 348"/>
              <a:gd name="T22" fmla="*/ 69 w 171"/>
              <a:gd name="T23" fmla="*/ 245 h 348"/>
              <a:gd name="T24" fmla="*/ 85 w 171"/>
              <a:gd name="T25" fmla="*/ 238 h 348"/>
              <a:gd name="T26" fmla="*/ 94 w 171"/>
              <a:gd name="T27" fmla="*/ 239 h 348"/>
              <a:gd name="T28" fmla="*/ 109 w 171"/>
              <a:gd name="T29" fmla="*/ 261 h 348"/>
              <a:gd name="T30" fmla="*/ 85 w 171"/>
              <a:gd name="T31" fmla="*/ 284 h 348"/>
              <a:gd name="T32" fmla="*/ 160 w 171"/>
              <a:gd name="T33" fmla="*/ 218 h 348"/>
              <a:gd name="T34" fmla="*/ 136 w 171"/>
              <a:gd name="T35" fmla="*/ 190 h 348"/>
              <a:gd name="T36" fmla="*/ 136 w 171"/>
              <a:gd name="T37" fmla="*/ 51 h 348"/>
              <a:gd name="T38" fmla="*/ 85 w 171"/>
              <a:gd name="T39" fmla="*/ 0 h 348"/>
              <a:gd name="T40" fmla="*/ 34 w 171"/>
              <a:gd name="T41" fmla="*/ 51 h 348"/>
              <a:gd name="T42" fmla="*/ 34 w 171"/>
              <a:gd name="T43" fmla="*/ 190 h 348"/>
              <a:gd name="T44" fmla="*/ 0 w 171"/>
              <a:gd name="T45" fmla="*/ 261 h 348"/>
              <a:gd name="T46" fmla="*/ 85 w 171"/>
              <a:gd name="T47" fmla="*/ 348 h 348"/>
              <a:gd name="T48" fmla="*/ 171 w 171"/>
              <a:gd name="T49" fmla="*/ 261 h 348"/>
              <a:gd name="T50" fmla="*/ 160 w 171"/>
              <a:gd name="T51" fmla="*/ 218 h 348"/>
              <a:gd name="T52" fmla="*/ 85 w 171"/>
              <a:gd name="T53" fmla="*/ 327 h 348"/>
              <a:gd name="T54" fmla="*/ 20 w 171"/>
              <a:gd name="T55" fmla="*/ 261 h 348"/>
              <a:gd name="T56" fmla="*/ 50 w 171"/>
              <a:gd name="T57" fmla="*/ 204 h 348"/>
              <a:gd name="T58" fmla="*/ 54 w 171"/>
              <a:gd name="T59" fmla="*/ 196 h 348"/>
              <a:gd name="T60" fmla="*/ 55 w 171"/>
              <a:gd name="T61" fmla="*/ 195 h 348"/>
              <a:gd name="T62" fmla="*/ 55 w 171"/>
              <a:gd name="T63" fmla="*/ 51 h 348"/>
              <a:gd name="T64" fmla="*/ 85 w 171"/>
              <a:gd name="T65" fmla="*/ 20 h 348"/>
              <a:gd name="T66" fmla="*/ 116 w 171"/>
              <a:gd name="T67" fmla="*/ 51 h 348"/>
              <a:gd name="T68" fmla="*/ 116 w 171"/>
              <a:gd name="T69" fmla="*/ 195 h 348"/>
              <a:gd name="T70" fmla="*/ 116 w 171"/>
              <a:gd name="T71" fmla="*/ 195 h 348"/>
              <a:gd name="T72" fmla="*/ 121 w 171"/>
              <a:gd name="T73" fmla="*/ 204 h 348"/>
              <a:gd name="T74" fmla="*/ 151 w 171"/>
              <a:gd name="T75" fmla="*/ 261 h 348"/>
              <a:gd name="T76" fmla="*/ 85 w 171"/>
              <a:gd name="T77" fmla="*/ 32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1" h="348">
                <a:moveTo>
                  <a:pt x="96" y="219"/>
                </a:moveTo>
                <a:cubicBezTo>
                  <a:pt x="96" y="72"/>
                  <a:pt x="96" y="72"/>
                  <a:pt x="96" y="72"/>
                </a:cubicBezTo>
                <a:cubicBezTo>
                  <a:pt x="96" y="66"/>
                  <a:pt x="91" y="62"/>
                  <a:pt x="85" y="62"/>
                </a:cubicBezTo>
                <a:cubicBezTo>
                  <a:pt x="80" y="62"/>
                  <a:pt x="75" y="66"/>
                  <a:pt x="75" y="72"/>
                </a:cubicBezTo>
                <a:cubicBezTo>
                  <a:pt x="75" y="219"/>
                  <a:pt x="75" y="219"/>
                  <a:pt x="75" y="219"/>
                </a:cubicBezTo>
                <a:cubicBezTo>
                  <a:pt x="53" y="224"/>
                  <a:pt x="38" y="244"/>
                  <a:pt x="41" y="266"/>
                </a:cubicBezTo>
                <a:cubicBezTo>
                  <a:pt x="44" y="288"/>
                  <a:pt x="63" y="304"/>
                  <a:pt x="85" y="304"/>
                </a:cubicBezTo>
                <a:cubicBezTo>
                  <a:pt x="108" y="304"/>
                  <a:pt x="127" y="288"/>
                  <a:pt x="130" y="266"/>
                </a:cubicBezTo>
                <a:cubicBezTo>
                  <a:pt x="132" y="244"/>
                  <a:pt x="118" y="224"/>
                  <a:pt x="96" y="219"/>
                </a:cubicBezTo>
                <a:close/>
                <a:moveTo>
                  <a:pt x="85" y="284"/>
                </a:moveTo>
                <a:cubicBezTo>
                  <a:pt x="76" y="284"/>
                  <a:pt x="67" y="278"/>
                  <a:pt x="63" y="270"/>
                </a:cubicBezTo>
                <a:cubicBezTo>
                  <a:pt x="60" y="261"/>
                  <a:pt x="62" y="251"/>
                  <a:pt x="69" y="245"/>
                </a:cubicBezTo>
                <a:cubicBezTo>
                  <a:pt x="73" y="240"/>
                  <a:pt x="79" y="238"/>
                  <a:pt x="85" y="238"/>
                </a:cubicBezTo>
                <a:cubicBezTo>
                  <a:pt x="88" y="238"/>
                  <a:pt x="92" y="238"/>
                  <a:pt x="94" y="239"/>
                </a:cubicBezTo>
                <a:cubicBezTo>
                  <a:pt x="103" y="243"/>
                  <a:pt x="109" y="252"/>
                  <a:pt x="109" y="261"/>
                </a:cubicBezTo>
                <a:cubicBezTo>
                  <a:pt x="109" y="274"/>
                  <a:pt x="99" y="284"/>
                  <a:pt x="85" y="284"/>
                </a:cubicBezTo>
                <a:close/>
                <a:moveTo>
                  <a:pt x="160" y="218"/>
                </a:moveTo>
                <a:cubicBezTo>
                  <a:pt x="154" y="207"/>
                  <a:pt x="146" y="198"/>
                  <a:pt x="136" y="190"/>
                </a:cubicBezTo>
                <a:cubicBezTo>
                  <a:pt x="136" y="51"/>
                  <a:pt x="136" y="51"/>
                  <a:pt x="136" y="51"/>
                </a:cubicBezTo>
                <a:cubicBezTo>
                  <a:pt x="136" y="23"/>
                  <a:pt x="114" y="0"/>
                  <a:pt x="85" y="0"/>
                </a:cubicBezTo>
                <a:cubicBezTo>
                  <a:pt x="57" y="0"/>
                  <a:pt x="34" y="23"/>
                  <a:pt x="34" y="51"/>
                </a:cubicBezTo>
                <a:cubicBezTo>
                  <a:pt x="34" y="190"/>
                  <a:pt x="34" y="190"/>
                  <a:pt x="34" y="190"/>
                </a:cubicBezTo>
                <a:cubicBezTo>
                  <a:pt x="13" y="207"/>
                  <a:pt x="0" y="233"/>
                  <a:pt x="0" y="261"/>
                </a:cubicBezTo>
                <a:cubicBezTo>
                  <a:pt x="0" y="309"/>
                  <a:pt x="38" y="348"/>
                  <a:pt x="85" y="348"/>
                </a:cubicBezTo>
                <a:cubicBezTo>
                  <a:pt x="133" y="348"/>
                  <a:pt x="171" y="309"/>
                  <a:pt x="171" y="261"/>
                </a:cubicBezTo>
                <a:cubicBezTo>
                  <a:pt x="171" y="246"/>
                  <a:pt x="167" y="231"/>
                  <a:pt x="160" y="218"/>
                </a:cubicBezTo>
                <a:close/>
                <a:moveTo>
                  <a:pt x="85" y="327"/>
                </a:moveTo>
                <a:cubicBezTo>
                  <a:pt x="49" y="327"/>
                  <a:pt x="20" y="297"/>
                  <a:pt x="20" y="261"/>
                </a:cubicBezTo>
                <a:cubicBezTo>
                  <a:pt x="20" y="238"/>
                  <a:pt x="32" y="216"/>
                  <a:pt x="50" y="204"/>
                </a:cubicBezTo>
                <a:cubicBezTo>
                  <a:pt x="53" y="202"/>
                  <a:pt x="54" y="199"/>
                  <a:pt x="54" y="196"/>
                </a:cubicBezTo>
                <a:cubicBezTo>
                  <a:pt x="55" y="196"/>
                  <a:pt x="55" y="195"/>
                  <a:pt x="55" y="195"/>
                </a:cubicBezTo>
                <a:cubicBezTo>
                  <a:pt x="55" y="51"/>
                  <a:pt x="55" y="51"/>
                  <a:pt x="55" y="51"/>
                </a:cubicBezTo>
                <a:cubicBezTo>
                  <a:pt x="55" y="34"/>
                  <a:pt x="68" y="20"/>
                  <a:pt x="85" y="20"/>
                </a:cubicBezTo>
                <a:cubicBezTo>
                  <a:pt x="102" y="20"/>
                  <a:pt x="116" y="34"/>
                  <a:pt x="116" y="51"/>
                </a:cubicBezTo>
                <a:cubicBezTo>
                  <a:pt x="116" y="195"/>
                  <a:pt x="116" y="195"/>
                  <a:pt x="116" y="195"/>
                </a:cubicBezTo>
                <a:cubicBezTo>
                  <a:pt x="116" y="195"/>
                  <a:pt x="116" y="195"/>
                  <a:pt x="116" y="195"/>
                </a:cubicBezTo>
                <a:cubicBezTo>
                  <a:pt x="116" y="199"/>
                  <a:pt x="118" y="202"/>
                  <a:pt x="121" y="204"/>
                </a:cubicBezTo>
                <a:cubicBezTo>
                  <a:pt x="139" y="216"/>
                  <a:pt x="151" y="238"/>
                  <a:pt x="151" y="261"/>
                </a:cubicBezTo>
                <a:cubicBezTo>
                  <a:pt x="151" y="297"/>
                  <a:pt x="121" y="327"/>
                  <a:pt x="85" y="3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16" name="Freeform 119">
            <a:extLst>
              <a:ext uri="{FF2B5EF4-FFF2-40B4-BE49-F238E27FC236}">
                <a16:creationId xmlns:a16="http://schemas.microsoft.com/office/drawing/2014/main" id="{EDBD4C39-99CD-D721-1850-2AF602599480}"/>
              </a:ext>
            </a:extLst>
          </p:cNvPr>
          <p:cNvSpPr>
            <a:spLocks noEditPoints="1"/>
          </p:cNvSpPr>
          <p:nvPr/>
        </p:nvSpPr>
        <p:spPr bwMode="auto">
          <a:xfrm>
            <a:off x="10689700" y="3036697"/>
            <a:ext cx="265176" cy="265176"/>
          </a:xfrm>
          <a:custGeom>
            <a:avLst/>
            <a:gdLst>
              <a:gd name="T0" fmla="*/ 174 w 348"/>
              <a:gd name="T1" fmla="*/ 102 h 348"/>
              <a:gd name="T2" fmla="*/ 240 w 348"/>
              <a:gd name="T3" fmla="*/ 146 h 348"/>
              <a:gd name="T4" fmla="*/ 225 w 348"/>
              <a:gd name="T5" fmla="*/ 224 h 348"/>
              <a:gd name="T6" fmla="*/ 174 w 348"/>
              <a:gd name="T7" fmla="*/ 245 h 348"/>
              <a:gd name="T8" fmla="*/ 147 w 348"/>
              <a:gd name="T9" fmla="*/ 240 h 348"/>
              <a:gd name="T10" fmla="*/ 103 w 348"/>
              <a:gd name="T11" fmla="*/ 174 h 348"/>
              <a:gd name="T12" fmla="*/ 174 w 348"/>
              <a:gd name="T13" fmla="*/ 102 h 348"/>
              <a:gd name="T14" fmla="*/ 174 w 348"/>
              <a:gd name="T15" fmla="*/ 0 h 348"/>
              <a:gd name="T16" fmla="*/ 117 w 348"/>
              <a:gd name="T17" fmla="*/ 35 h 348"/>
              <a:gd name="T18" fmla="*/ 97 w 348"/>
              <a:gd name="T19" fmla="*/ 32 h 348"/>
              <a:gd name="T20" fmla="*/ 51 w 348"/>
              <a:gd name="T21" fmla="*/ 51 h 348"/>
              <a:gd name="T22" fmla="*/ 35 w 348"/>
              <a:gd name="T23" fmla="*/ 116 h 348"/>
              <a:gd name="T24" fmla="*/ 0 w 348"/>
              <a:gd name="T25" fmla="*/ 174 h 348"/>
              <a:gd name="T26" fmla="*/ 35 w 348"/>
              <a:gd name="T27" fmla="*/ 231 h 348"/>
              <a:gd name="T28" fmla="*/ 51 w 348"/>
              <a:gd name="T29" fmla="*/ 297 h 348"/>
              <a:gd name="T30" fmla="*/ 97 w 348"/>
              <a:gd name="T31" fmla="*/ 316 h 348"/>
              <a:gd name="T32" fmla="*/ 117 w 348"/>
              <a:gd name="T33" fmla="*/ 313 h 348"/>
              <a:gd name="T34" fmla="*/ 174 w 348"/>
              <a:gd name="T35" fmla="*/ 348 h 348"/>
              <a:gd name="T36" fmla="*/ 232 w 348"/>
              <a:gd name="T37" fmla="*/ 313 h 348"/>
              <a:gd name="T38" fmla="*/ 251 w 348"/>
              <a:gd name="T39" fmla="*/ 316 h 348"/>
              <a:gd name="T40" fmla="*/ 297 w 348"/>
              <a:gd name="T41" fmla="*/ 297 h 348"/>
              <a:gd name="T42" fmla="*/ 313 w 348"/>
              <a:gd name="T43" fmla="*/ 231 h 348"/>
              <a:gd name="T44" fmla="*/ 348 w 348"/>
              <a:gd name="T45" fmla="*/ 174 h 348"/>
              <a:gd name="T46" fmla="*/ 313 w 348"/>
              <a:gd name="T47" fmla="*/ 116 h 348"/>
              <a:gd name="T48" fmla="*/ 297 w 348"/>
              <a:gd name="T49" fmla="*/ 51 h 348"/>
              <a:gd name="T50" fmla="*/ 251 w 348"/>
              <a:gd name="T51" fmla="*/ 32 h 348"/>
              <a:gd name="T52" fmla="*/ 232 w 348"/>
              <a:gd name="T53" fmla="*/ 35 h 348"/>
              <a:gd name="T54" fmla="*/ 174 w 348"/>
              <a:gd name="T55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48" h="348">
                <a:moveTo>
                  <a:pt x="174" y="102"/>
                </a:moveTo>
                <a:cubicBezTo>
                  <a:pt x="203" y="102"/>
                  <a:pt x="229" y="120"/>
                  <a:pt x="240" y="146"/>
                </a:cubicBezTo>
                <a:cubicBezTo>
                  <a:pt x="251" y="173"/>
                  <a:pt x="245" y="204"/>
                  <a:pt x="225" y="224"/>
                </a:cubicBezTo>
                <a:cubicBezTo>
                  <a:pt x="211" y="238"/>
                  <a:pt x="193" y="245"/>
                  <a:pt x="174" y="245"/>
                </a:cubicBezTo>
                <a:cubicBezTo>
                  <a:pt x="165" y="245"/>
                  <a:pt x="156" y="243"/>
                  <a:pt x="147" y="240"/>
                </a:cubicBezTo>
                <a:cubicBezTo>
                  <a:pt x="120" y="229"/>
                  <a:pt x="103" y="203"/>
                  <a:pt x="103" y="174"/>
                </a:cubicBezTo>
                <a:cubicBezTo>
                  <a:pt x="103" y="134"/>
                  <a:pt x="135" y="102"/>
                  <a:pt x="174" y="102"/>
                </a:cubicBezTo>
                <a:close/>
                <a:moveTo>
                  <a:pt x="174" y="0"/>
                </a:moveTo>
                <a:cubicBezTo>
                  <a:pt x="150" y="0"/>
                  <a:pt x="128" y="13"/>
                  <a:pt x="117" y="35"/>
                </a:cubicBezTo>
                <a:cubicBezTo>
                  <a:pt x="110" y="33"/>
                  <a:pt x="103" y="32"/>
                  <a:pt x="97" y="32"/>
                </a:cubicBezTo>
                <a:cubicBezTo>
                  <a:pt x="80" y="32"/>
                  <a:pt x="63" y="38"/>
                  <a:pt x="51" y="51"/>
                </a:cubicBezTo>
                <a:cubicBezTo>
                  <a:pt x="34" y="68"/>
                  <a:pt x="28" y="93"/>
                  <a:pt x="35" y="116"/>
                </a:cubicBezTo>
                <a:cubicBezTo>
                  <a:pt x="14" y="127"/>
                  <a:pt x="0" y="150"/>
                  <a:pt x="0" y="174"/>
                </a:cubicBezTo>
                <a:cubicBezTo>
                  <a:pt x="0" y="198"/>
                  <a:pt x="14" y="220"/>
                  <a:pt x="35" y="231"/>
                </a:cubicBezTo>
                <a:cubicBezTo>
                  <a:pt x="28" y="254"/>
                  <a:pt x="34" y="280"/>
                  <a:pt x="51" y="297"/>
                </a:cubicBezTo>
                <a:cubicBezTo>
                  <a:pt x="63" y="309"/>
                  <a:pt x="80" y="316"/>
                  <a:pt x="97" y="316"/>
                </a:cubicBezTo>
                <a:cubicBezTo>
                  <a:pt x="104" y="316"/>
                  <a:pt x="110" y="315"/>
                  <a:pt x="117" y="313"/>
                </a:cubicBezTo>
                <a:cubicBezTo>
                  <a:pt x="128" y="334"/>
                  <a:pt x="150" y="348"/>
                  <a:pt x="174" y="348"/>
                </a:cubicBezTo>
                <a:cubicBezTo>
                  <a:pt x="198" y="348"/>
                  <a:pt x="221" y="334"/>
                  <a:pt x="232" y="313"/>
                </a:cubicBezTo>
                <a:cubicBezTo>
                  <a:pt x="238" y="315"/>
                  <a:pt x="245" y="316"/>
                  <a:pt x="251" y="316"/>
                </a:cubicBezTo>
                <a:cubicBezTo>
                  <a:pt x="268" y="316"/>
                  <a:pt x="285" y="309"/>
                  <a:pt x="297" y="297"/>
                </a:cubicBezTo>
                <a:cubicBezTo>
                  <a:pt x="314" y="280"/>
                  <a:pt x="320" y="254"/>
                  <a:pt x="313" y="231"/>
                </a:cubicBezTo>
                <a:cubicBezTo>
                  <a:pt x="335" y="220"/>
                  <a:pt x="348" y="198"/>
                  <a:pt x="348" y="174"/>
                </a:cubicBezTo>
                <a:cubicBezTo>
                  <a:pt x="348" y="150"/>
                  <a:pt x="335" y="127"/>
                  <a:pt x="313" y="116"/>
                </a:cubicBezTo>
                <a:cubicBezTo>
                  <a:pt x="320" y="93"/>
                  <a:pt x="314" y="68"/>
                  <a:pt x="297" y="51"/>
                </a:cubicBezTo>
                <a:cubicBezTo>
                  <a:pt x="285" y="38"/>
                  <a:pt x="268" y="32"/>
                  <a:pt x="251" y="32"/>
                </a:cubicBezTo>
                <a:cubicBezTo>
                  <a:pt x="245" y="32"/>
                  <a:pt x="238" y="33"/>
                  <a:pt x="232" y="35"/>
                </a:cubicBezTo>
                <a:cubicBezTo>
                  <a:pt x="221" y="13"/>
                  <a:pt x="198" y="0"/>
                  <a:pt x="17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17" name="Freeform 120">
            <a:extLst>
              <a:ext uri="{FF2B5EF4-FFF2-40B4-BE49-F238E27FC236}">
                <a16:creationId xmlns:a16="http://schemas.microsoft.com/office/drawing/2014/main" id="{ECD809A9-FD0C-FA00-BA78-B05F9086EFDB}"/>
              </a:ext>
            </a:extLst>
          </p:cNvPr>
          <p:cNvSpPr>
            <a:spLocks/>
          </p:cNvSpPr>
          <p:nvPr/>
        </p:nvSpPr>
        <p:spPr bwMode="auto">
          <a:xfrm>
            <a:off x="11248246" y="3051937"/>
            <a:ext cx="264795" cy="233934"/>
          </a:xfrm>
          <a:custGeom>
            <a:avLst/>
            <a:gdLst>
              <a:gd name="T0" fmla="*/ 92 w 348"/>
              <a:gd name="T1" fmla="*/ 0 h 307"/>
              <a:gd name="T2" fmla="*/ 0 w 348"/>
              <a:gd name="T3" fmla="*/ 101 h 307"/>
              <a:gd name="T4" fmla="*/ 125 w 348"/>
              <a:gd name="T5" fmla="*/ 268 h 307"/>
              <a:gd name="T6" fmla="*/ 167 w 348"/>
              <a:gd name="T7" fmla="*/ 304 h 307"/>
              <a:gd name="T8" fmla="*/ 174 w 348"/>
              <a:gd name="T9" fmla="*/ 307 h 307"/>
              <a:gd name="T10" fmla="*/ 181 w 348"/>
              <a:gd name="T11" fmla="*/ 304 h 307"/>
              <a:gd name="T12" fmla="*/ 223 w 348"/>
              <a:gd name="T13" fmla="*/ 268 h 307"/>
              <a:gd name="T14" fmla="*/ 348 w 348"/>
              <a:gd name="T15" fmla="*/ 101 h 307"/>
              <a:gd name="T16" fmla="*/ 255 w 348"/>
              <a:gd name="T17" fmla="*/ 0 h 307"/>
              <a:gd name="T18" fmla="*/ 204 w 348"/>
              <a:gd name="T19" fmla="*/ 18 h 307"/>
              <a:gd name="T20" fmla="*/ 174 w 348"/>
              <a:gd name="T21" fmla="*/ 54 h 307"/>
              <a:gd name="T22" fmla="*/ 144 w 348"/>
              <a:gd name="T23" fmla="*/ 18 h 307"/>
              <a:gd name="T24" fmla="*/ 92 w 348"/>
              <a:gd name="T25" fmla="*/ 0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48" h="307">
                <a:moveTo>
                  <a:pt x="92" y="0"/>
                </a:moveTo>
                <a:cubicBezTo>
                  <a:pt x="40" y="0"/>
                  <a:pt x="0" y="43"/>
                  <a:pt x="0" y="101"/>
                </a:cubicBezTo>
                <a:cubicBezTo>
                  <a:pt x="0" y="162"/>
                  <a:pt x="49" y="204"/>
                  <a:pt x="125" y="268"/>
                </a:cubicBezTo>
                <a:cubicBezTo>
                  <a:pt x="137" y="279"/>
                  <a:pt x="152" y="291"/>
                  <a:pt x="167" y="304"/>
                </a:cubicBezTo>
                <a:cubicBezTo>
                  <a:pt x="169" y="306"/>
                  <a:pt x="171" y="307"/>
                  <a:pt x="174" y="307"/>
                </a:cubicBezTo>
                <a:cubicBezTo>
                  <a:pt x="176" y="307"/>
                  <a:pt x="179" y="306"/>
                  <a:pt x="181" y="304"/>
                </a:cubicBezTo>
                <a:cubicBezTo>
                  <a:pt x="196" y="291"/>
                  <a:pt x="210" y="279"/>
                  <a:pt x="223" y="268"/>
                </a:cubicBezTo>
                <a:cubicBezTo>
                  <a:pt x="298" y="204"/>
                  <a:pt x="348" y="162"/>
                  <a:pt x="348" y="101"/>
                </a:cubicBezTo>
                <a:cubicBezTo>
                  <a:pt x="348" y="43"/>
                  <a:pt x="308" y="0"/>
                  <a:pt x="255" y="0"/>
                </a:cubicBezTo>
                <a:cubicBezTo>
                  <a:pt x="237" y="0"/>
                  <a:pt x="219" y="6"/>
                  <a:pt x="204" y="18"/>
                </a:cubicBezTo>
                <a:cubicBezTo>
                  <a:pt x="189" y="29"/>
                  <a:pt x="180" y="44"/>
                  <a:pt x="174" y="54"/>
                </a:cubicBezTo>
                <a:cubicBezTo>
                  <a:pt x="168" y="44"/>
                  <a:pt x="158" y="29"/>
                  <a:pt x="144" y="18"/>
                </a:cubicBezTo>
                <a:cubicBezTo>
                  <a:pt x="128" y="6"/>
                  <a:pt x="111" y="0"/>
                  <a:pt x="9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18" name="Freeform 121">
            <a:extLst>
              <a:ext uri="{FF2B5EF4-FFF2-40B4-BE49-F238E27FC236}">
                <a16:creationId xmlns:a16="http://schemas.microsoft.com/office/drawing/2014/main" id="{F870A41E-95AB-EABE-E3EF-D271CCD9F782}"/>
              </a:ext>
            </a:extLst>
          </p:cNvPr>
          <p:cNvSpPr>
            <a:spLocks noEditPoints="1"/>
          </p:cNvSpPr>
          <p:nvPr/>
        </p:nvSpPr>
        <p:spPr bwMode="auto">
          <a:xfrm>
            <a:off x="6224380" y="3055747"/>
            <a:ext cx="266700" cy="227076"/>
          </a:xfrm>
          <a:custGeom>
            <a:avLst/>
            <a:gdLst>
              <a:gd name="T0" fmla="*/ 308 w 350"/>
              <a:gd name="T1" fmla="*/ 204 h 298"/>
              <a:gd name="T2" fmla="*/ 326 w 350"/>
              <a:gd name="T3" fmla="*/ 142 h 298"/>
              <a:gd name="T4" fmla="*/ 263 w 350"/>
              <a:gd name="T5" fmla="*/ 142 h 298"/>
              <a:gd name="T6" fmla="*/ 263 w 350"/>
              <a:gd name="T7" fmla="*/ 212 h 298"/>
              <a:gd name="T8" fmla="*/ 298 w 350"/>
              <a:gd name="T9" fmla="*/ 212 h 298"/>
              <a:gd name="T10" fmla="*/ 308 w 350"/>
              <a:gd name="T11" fmla="*/ 204 h 298"/>
              <a:gd name="T12" fmla="*/ 242 w 350"/>
              <a:gd name="T13" fmla="*/ 53 h 298"/>
              <a:gd name="T14" fmla="*/ 173 w 350"/>
              <a:gd name="T15" fmla="*/ 53 h 298"/>
              <a:gd name="T16" fmla="*/ 173 w 350"/>
              <a:gd name="T17" fmla="*/ 121 h 298"/>
              <a:gd name="T18" fmla="*/ 242 w 350"/>
              <a:gd name="T19" fmla="*/ 121 h 298"/>
              <a:gd name="T20" fmla="*/ 242 w 350"/>
              <a:gd name="T21" fmla="*/ 53 h 298"/>
              <a:gd name="T22" fmla="*/ 338 w 350"/>
              <a:gd name="T23" fmla="*/ 53 h 298"/>
              <a:gd name="T24" fmla="*/ 263 w 350"/>
              <a:gd name="T25" fmla="*/ 53 h 298"/>
              <a:gd name="T26" fmla="*/ 263 w 350"/>
              <a:gd name="T27" fmla="*/ 121 h 298"/>
              <a:gd name="T28" fmla="*/ 331 w 350"/>
              <a:gd name="T29" fmla="*/ 121 h 298"/>
              <a:gd name="T30" fmla="*/ 348 w 350"/>
              <a:gd name="T31" fmla="*/ 66 h 298"/>
              <a:gd name="T32" fmla="*/ 338 w 350"/>
              <a:gd name="T33" fmla="*/ 53 h 298"/>
              <a:gd name="T34" fmla="*/ 242 w 350"/>
              <a:gd name="T35" fmla="*/ 142 h 298"/>
              <a:gd name="T36" fmla="*/ 173 w 350"/>
              <a:gd name="T37" fmla="*/ 142 h 298"/>
              <a:gd name="T38" fmla="*/ 173 w 350"/>
              <a:gd name="T39" fmla="*/ 212 h 298"/>
              <a:gd name="T40" fmla="*/ 242 w 350"/>
              <a:gd name="T41" fmla="*/ 212 h 298"/>
              <a:gd name="T42" fmla="*/ 242 w 350"/>
              <a:gd name="T43" fmla="*/ 142 h 298"/>
              <a:gd name="T44" fmla="*/ 58 w 350"/>
              <a:gd name="T45" fmla="*/ 67 h 298"/>
              <a:gd name="T46" fmla="*/ 74 w 350"/>
              <a:gd name="T47" fmla="*/ 121 h 298"/>
              <a:gd name="T48" fmla="*/ 152 w 350"/>
              <a:gd name="T49" fmla="*/ 121 h 298"/>
              <a:gd name="T50" fmla="*/ 152 w 350"/>
              <a:gd name="T51" fmla="*/ 53 h 298"/>
              <a:gd name="T52" fmla="*/ 75 w 350"/>
              <a:gd name="T53" fmla="*/ 53 h 298"/>
              <a:gd name="T54" fmla="*/ 61 w 350"/>
              <a:gd name="T55" fmla="*/ 7 h 298"/>
              <a:gd name="T56" fmla="*/ 52 w 350"/>
              <a:gd name="T57" fmla="*/ 0 h 298"/>
              <a:gd name="T58" fmla="*/ 10 w 350"/>
              <a:gd name="T59" fmla="*/ 0 h 298"/>
              <a:gd name="T60" fmla="*/ 0 w 350"/>
              <a:gd name="T61" fmla="*/ 10 h 298"/>
              <a:gd name="T62" fmla="*/ 10 w 350"/>
              <a:gd name="T63" fmla="*/ 20 h 298"/>
              <a:gd name="T64" fmla="*/ 44 w 350"/>
              <a:gd name="T65" fmla="*/ 20 h 298"/>
              <a:gd name="T66" fmla="*/ 58 w 350"/>
              <a:gd name="T67" fmla="*/ 66 h 298"/>
              <a:gd name="T68" fmla="*/ 58 w 350"/>
              <a:gd name="T69" fmla="*/ 67 h 298"/>
              <a:gd name="T70" fmla="*/ 318 w 350"/>
              <a:gd name="T71" fmla="*/ 250 h 298"/>
              <a:gd name="T72" fmla="*/ 305 w 350"/>
              <a:gd name="T73" fmla="*/ 250 h 298"/>
              <a:gd name="T74" fmla="*/ 269 w 350"/>
              <a:gd name="T75" fmla="*/ 224 h 298"/>
              <a:gd name="T76" fmla="*/ 234 w 350"/>
              <a:gd name="T77" fmla="*/ 250 h 298"/>
              <a:gd name="T78" fmla="*/ 179 w 350"/>
              <a:gd name="T79" fmla="*/ 250 h 298"/>
              <a:gd name="T80" fmla="*/ 143 w 350"/>
              <a:gd name="T81" fmla="*/ 224 h 298"/>
              <a:gd name="T82" fmla="*/ 107 w 350"/>
              <a:gd name="T83" fmla="*/ 250 h 298"/>
              <a:gd name="T84" fmla="*/ 97 w 350"/>
              <a:gd name="T85" fmla="*/ 250 h 298"/>
              <a:gd name="T86" fmla="*/ 77 w 350"/>
              <a:gd name="T87" fmla="*/ 231 h 298"/>
              <a:gd name="T88" fmla="*/ 97 w 350"/>
              <a:gd name="T89" fmla="*/ 211 h 298"/>
              <a:gd name="T90" fmla="*/ 152 w 350"/>
              <a:gd name="T91" fmla="*/ 211 h 298"/>
              <a:gd name="T92" fmla="*/ 152 w 350"/>
              <a:gd name="T93" fmla="*/ 142 h 298"/>
              <a:gd name="T94" fmla="*/ 80 w 350"/>
              <a:gd name="T95" fmla="*/ 142 h 298"/>
              <a:gd name="T96" fmla="*/ 94 w 350"/>
              <a:gd name="T97" fmla="*/ 190 h 298"/>
              <a:gd name="T98" fmla="*/ 57 w 350"/>
              <a:gd name="T99" fmla="*/ 232 h 298"/>
              <a:gd name="T100" fmla="*/ 97 w 350"/>
              <a:gd name="T101" fmla="*/ 271 h 298"/>
              <a:gd name="T102" fmla="*/ 107 w 350"/>
              <a:gd name="T103" fmla="*/ 271 h 298"/>
              <a:gd name="T104" fmla="*/ 143 w 350"/>
              <a:gd name="T105" fmla="*/ 298 h 298"/>
              <a:gd name="T106" fmla="*/ 179 w 350"/>
              <a:gd name="T107" fmla="*/ 271 h 298"/>
              <a:gd name="T108" fmla="*/ 234 w 350"/>
              <a:gd name="T109" fmla="*/ 271 h 298"/>
              <a:gd name="T110" fmla="*/ 269 w 350"/>
              <a:gd name="T111" fmla="*/ 298 h 298"/>
              <a:gd name="T112" fmla="*/ 305 w 350"/>
              <a:gd name="T113" fmla="*/ 271 h 298"/>
              <a:gd name="T114" fmla="*/ 318 w 350"/>
              <a:gd name="T115" fmla="*/ 271 h 298"/>
              <a:gd name="T116" fmla="*/ 329 w 350"/>
              <a:gd name="T117" fmla="*/ 261 h 298"/>
              <a:gd name="T118" fmla="*/ 318 w 350"/>
              <a:gd name="T119" fmla="*/ 250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0" h="298">
                <a:moveTo>
                  <a:pt x="308" y="204"/>
                </a:moveTo>
                <a:cubicBezTo>
                  <a:pt x="326" y="142"/>
                  <a:pt x="326" y="142"/>
                  <a:pt x="326" y="142"/>
                </a:cubicBezTo>
                <a:cubicBezTo>
                  <a:pt x="263" y="142"/>
                  <a:pt x="263" y="142"/>
                  <a:pt x="263" y="142"/>
                </a:cubicBezTo>
                <a:cubicBezTo>
                  <a:pt x="263" y="212"/>
                  <a:pt x="263" y="212"/>
                  <a:pt x="263" y="212"/>
                </a:cubicBezTo>
                <a:cubicBezTo>
                  <a:pt x="298" y="212"/>
                  <a:pt x="298" y="212"/>
                  <a:pt x="298" y="212"/>
                </a:cubicBezTo>
                <a:cubicBezTo>
                  <a:pt x="303" y="212"/>
                  <a:pt x="307" y="209"/>
                  <a:pt x="308" y="204"/>
                </a:cubicBezTo>
                <a:close/>
                <a:moveTo>
                  <a:pt x="242" y="53"/>
                </a:moveTo>
                <a:cubicBezTo>
                  <a:pt x="173" y="53"/>
                  <a:pt x="173" y="53"/>
                  <a:pt x="173" y="53"/>
                </a:cubicBezTo>
                <a:cubicBezTo>
                  <a:pt x="173" y="121"/>
                  <a:pt x="173" y="121"/>
                  <a:pt x="173" y="121"/>
                </a:cubicBezTo>
                <a:cubicBezTo>
                  <a:pt x="242" y="121"/>
                  <a:pt x="242" y="121"/>
                  <a:pt x="242" y="121"/>
                </a:cubicBezTo>
                <a:lnTo>
                  <a:pt x="242" y="53"/>
                </a:lnTo>
                <a:close/>
                <a:moveTo>
                  <a:pt x="338" y="53"/>
                </a:moveTo>
                <a:cubicBezTo>
                  <a:pt x="263" y="53"/>
                  <a:pt x="263" y="53"/>
                  <a:pt x="263" y="53"/>
                </a:cubicBezTo>
                <a:cubicBezTo>
                  <a:pt x="263" y="121"/>
                  <a:pt x="263" y="121"/>
                  <a:pt x="263" y="121"/>
                </a:cubicBezTo>
                <a:cubicBezTo>
                  <a:pt x="331" y="121"/>
                  <a:pt x="331" y="121"/>
                  <a:pt x="331" y="121"/>
                </a:cubicBezTo>
                <a:cubicBezTo>
                  <a:pt x="348" y="66"/>
                  <a:pt x="348" y="66"/>
                  <a:pt x="348" y="66"/>
                </a:cubicBezTo>
                <a:cubicBezTo>
                  <a:pt x="350" y="60"/>
                  <a:pt x="345" y="53"/>
                  <a:pt x="338" y="53"/>
                </a:cubicBezTo>
                <a:close/>
                <a:moveTo>
                  <a:pt x="242" y="142"/>
                </a:moveTo>
                <a:cubicBezTo>
                  <a:pt x="173" y="142"/>
                  <a:pt x="173" y="142"/>
                  <a:pt x="173" y="142"/>
                </a:cubicBezTo>
                <a:cubicBezTo>
                  <a:pt x="173" y="212"/>
                  <a:pt x="173" y="212"/>
                  <a:pt x="173" y="212"/>
                </a:cubicBezTo>
                <a:cubicBezTo>
                  <a:pt x="242" y="212"/>
                  <a:pt x="242" y="212"/>
                  <a:pt x="242" y="212"/>
                </a:cubicBezTo>
                <a:lnTo>
                  <a:pt x="242" y="142"/>
                </a:lnTo>
                <a:close/>
                <a:moveTo>
                  <a:pt x="58" y="67"/>
                </a:moveTo>
                <a:cubicBezTo>
                  <a:pt x="74" y="121"/>
                  <a:pt x="74" y="121"/>
                  <a:pt x="74" y="121"/>
                </a:cubicBezTo>
                <a:cubicBezTo>
                  <a:pt x="152" y="121"/>
                  <a:pt x="152" y="121"/>
                  <a:pt x="152" y="121"/>
                </a:cubicBezTo>
                <a:cubicBezTo>
                  <a:pt x="152" y="53"/>
                  <a:pt x="152" y="53"/>
                  <a:pt x="152" y="53"/>
                </a:cubicBezTo>
                <a:cubicBezTo>
                  <a:pt x="75" y="53"/>
                  <a:pt x="75" y="53"/>
                  <a:pt x="75" y="53"/>
                </a:cubicBezTo>
                <a:cubicBezTo>
                  <a:pt x="61" y="7"/>
                  <a:pt x="61" y="7"/>
                  <a:pt x="61" y="7"/>
                </a:cubicBezTo>
                <a:cubicBezTo>
                  <a:pt x="60" y="3"/>
                  <a:pt x="56" y="0"/>
                  <a:pt x="52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16"/>
                  <a:pt x="5" y="20"/>
                  <a:pt x="10" y="20"/>
                </a:cubicBezTo>
                <a:cubicBezTo>
                  <a:pt x="44" y="20"/>
                  <a:pt x="44" y="20"/>
                  <a:pt x="44" y="20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6"/>
                  <a:pt x="58" y="67"/>
                </a:cubicBezTo>
                <a:close/>
                <a:moveTo>
                  <a:pt x="318" y="250"/>
                </a:moveTo>
                <a:cubicBezTo>
                  <a:pt x="305" y="250"/>
                  <a:pt x="305" y="250"/>
                  <a:pt x="305" y="250"/>
                </a:cubicBezTo>
                <a:cubicBezTo>
                  <a:pt x="300" y="234"/>
                  <a:pt x="286" y="224"/>
                  <a:pt x="269" y="224"/>
                </a:cubicBezTo>
                <a:cubicBezTo>
                  <a:pt x="253" y="224"/>
                  <a:pt x="238" y="234"/>
                  <a:pt x="234" y="250"/>
                </a:cubicBezTo>
                <a:cubicBezTo>
                  <a:pt x="179" y="250"/>
                  <a:pt x="179" y="250"/>
                  <a:pt x="179" y="250"/>
                </a:cubicBezTo>
                <a:cubicBezTo>
                  <a:pt x="174" y="234"/>
                  <a:pt x="159" y="224"/>
                  <a:pt x="143" y="224"/>
                </a:cubicBezTo>
                <a:cubicBezTo>
                  <a:pt x="126" y="224"/>
                  <a:pt x="112" y="234"/>
                  <a:pt x="107" y="250"/>
                </a:cubicBezTo>
                <a:cubicBezTo>
                  <a:pt x="97" y="250"/>
                  <a:pt x="97" y="250"/>
                  <a:pt x="97" y="250"/>
                </a:cubicBezTo>
                <a:cubicBezTo>
                  <a:pt x="86" y="250"/>
                  <a:pt x="77" y="241"/>
                  <a:pt x="77" y="231"/>
                </a:cubicBezTo>
                <a:cubicBezTo>
                  <a:pt x="77" y="220"/>
                  <a:pt x="86" y="211"/>
                  <a:pt x="97" y="211"/>
                </a:cubicBezTo>
                <a:cubicBezTo>
                  <a:pt x="152" y="211"/>
                  <a:pt x="152" y="211"/>
                  <a:pt x="152" y="211"/>
                </a:cubicBezTo>
                <a:cubicBezTo>
                  <a:pt x="152" y="142"/>
                  <a:pt x="152" y="142"/>
                  <a:pt x="152" y="142"/>
                </a:cubicBezTo>
                <a:cubicBezTo>
                  <a:pt x="80" y="142"/>
                  <a:pt x="80" y="142"/>
                  <a:pt x="80" y="142"/>
                </a:cubicBezTo>
                <a:cubicBezTo>
                  <a:pt x="94" y="190"/>
                  <a:pt x="94" y="190"/>
                  <a:pt x="94" y="190"/>
                </a:cubicBezTo>
                <a:cubicBezTo>
                  <a:pt x="73" y="192"/>
                  <a:pt x="56" y="210"/>
                  <a:pt x="57" y="232"/>
                </a:cubicBezTo>
                <a:cubicBezTo>
                  <a:pt x="58" y="254"/>
                  <a:pt x="75" y="271"/>
                  <a:pt x="97" y="271"/>
                </a:cubicBezTo>
                <a:cubicBezTo>
                  <a:pt x="107" y="271"/>
                  <a:pt x="107" y="271"/>
                  <a:pt x="107" y="271"/>
                </a:cubicBezTo>
                <a:cubicBezTo>
                  <a:pt x="112" y="287"/>
                  <a:pt x="126" y="298"/>
                  <a:pt x="143" y="298"/>
                </a:cubicBezTo>
                <a:cubicBezTo>
                  <a:pt x="159" y="298"/>
                  <a:pt x="174" y="287"/>
                  <a:pt x="179" y="271"/>
                </a:cubicBezTo>
                <a:cubicBezTo>
                  <a:pt x="234" y="271"/>
                  <a:pt x="234" y="271"/>
                  <a:pt x="234" y="271"/>
                </a:cubicBezTo>
                <a:cubicBezTo>
                  <a:pt x="238" y="287"/>
                  <a:pt x="253" y="298"/>
                  <a:pt x="269" y="298"/>
                </a:cubicBezTo>
                <a:cubicBezTo>
                  <a:pt x="286" y="298"/>
                  <a:pt x="300" y="287"/>
                  <a:pt x="305" y="271"/>
                </a:cubicBezTo>
                <a:cubicBezTo>
                  <a:pt x="318" y="271"/>
                  <a:pt x="318" y="271"/>
                  <a:pt x="318" y="271"/>
                </a:cubicBezTo>
                <a:cubicBezTo>
                  <a:pt x="324" y="271"/>
                  <a:pt x="329" y="266"/>
                  <a:pt x="329" y="261"/>
                </a:cubicBezTo>
                <a:cubicBezTo>
                  <a:pt x="329" y="255"/>
                  <a:pt x="324" y="250"/>
                  <a:pt x="318" y="2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19" name="Freeform 122">
            <a:extLst>
              <a:ext uri="{FF2B5EF4-FFF2-40B4-BE49-F238E27FC236}">
                <a16:creationId xmlns:a16="http://schemas.microsoft.com/office/drawing/2014/main" id="{8D2F18EE-8936-E926-32D9-396704D8EC19}"/>
              </a:ext>
            </a:extLst>
          </p:cNvPr>
          <p:cNvSpPr>
            <a:spLocks/>
          </p:cNvSpPr>
          <p:nvPr/>
        </p:nvSpPr>
        <p:spPr bwMode="auto">
          <a:xfrm>
            <a:off x="7338805" y="3043555"/>
            <a:ext cx="269748" cy="250698"/>
          </a:xfrm>
          <a:custGeom>
            <a:avLst/>
            <a:gdLst>
              <a:gd name="T0" fmla="*/ 177 w 354"/>
              <a:gd name="T1" fmla="*/ 0 h 329"/>
              <a:gd name="T2" fmla="*/ 167 w 354"/>
              <a:gd name="T3" fmla="*/ 6 h 329"/>
              <a:gd name="T4" fmla="*/ 119 w 354"/>
              <a:gd name="T5" fmla="*/ 103 h 329"/>
              <a:gd name="T6" fmla="*/ 11 w 354"/>
              <a:gd name="T7" fmla="*/ 118 h 329"/>
              <a:gd name="T8" fmla="*/ 6 w 354"/>
              <a:gd name="T9" fmla="*/ 136 h 329"/>
              <a:gd name="T10" fmla="*/ 84 w 354"/>
              <a:gd name="T11" fmla="*/ 211 h 329"/>
              <a:gd name="T12" fmla="*/ 65 w 354"/>
              <a:gd name="T13" fmla="*/ 317 h 329"/>
              <a:gd name="T14" fmla="*/ 75 w 354"/>
              <a:gd name="T15" fmla="*/ 329 h 329"/>
              <a:gd name="T16" fmla="*/ 80 w 354"/>
              <a:gd name="T17" fmla="*/ 328 h 329"/>
              <a:gd name="T18" fmla="*/ 177 w 354"/>
              <a:gd name="T19" fmla="*/ 278 h 329"/>
              <a:gd name="T20" fmla="*/ 273 w 354"/>
              <a:gd name="T21" fmla="*/ 328 h 329"/>
              <a:gd name="T22" fmla="*/ 278 w 354"/>
              <a:gd name="T23" fmla="*/ 329 h 329"/>
              <a:gd name="T24" fmla="*/ 288 w 354"/>
              <a:gd name="T25" fmla="*/ 317 h 329"/>
              <a:gd name="T26" fmla="*/ 269 w 354"/>
              <a:gd name="T27" fmla="*/ 211 h 329"/>
              <a:gd name="T28" fmla="*/ 347 w 354"/>
              <a:gd name="T29" fmla="*/ 136 h 329"/>
              <a:gd name="T30" fmla="*/ 342 w 354"/>
              <a:gd name="T31" fmla="*/ 118 h 329"/>
              <a:gd name="T32" fmla="*/ 234 w 354"/>
              <a:gd name="T33" fmla="*/ 103 h 329"/>
              <a:gd name="T34" fmla="*/ 186 w 354"/>
              <a:gd name="T35" fmla="*/ 6 h 329"/>
              <a:gd name="T36" fmla="*/ 177 w 354"/>
              <a:gd name="T37" fmla="*/ 0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54" h="329">
                <a:moveTo>
                  <a:pt x="177" y="0"/>
                </a:moveTo>
                <a:cubicBezTo>
                  <a:pt x="173" y="0"/>
                  <a:pt x="169" y="2"/>
                  <a:pt x="167" y="6"/>
                </a:cubicBezTo>
                <a:cubicBezTo>
                  <a:pt x="119" y="103"/>
                  <a:pt x="119" y="103"/>
                  <a:pt x="119" y="103"/>
                </a:cubicBezTo>
                <a:cubicBezTo>
                  <a:pt x="11" y="118"/>
                  <a:pt x="11" y="118"/>
                  <a:pt x="11" y="118"/>
                </a:cubicBezTo>
                <a:cubicBezTo>
                  <a:pt x="3" y="119"/>
                  <a:pt x="0" y="130"/>
                  <a:pt x="6" y="136"/>
                </a:cubicBezTo>
                <a:cubicBezTo>
                  <a:pt x="84" y="211"/>
                  <a:pt x="84" y="211"/>
                  <a:pt x="84" y="211"/>
                </a:cubicBezTo>
                <a:cubicBezTo>
                  <a:pt x="65" y="317"/>
                  <a:pt x="65" y="317"/>
                  <a:pt x="65" y="317"/>
                </a:cubicBezTo>
                <a:cubicBezTo>
                  <a:pt x="64" y="324"/>
                  <a:pt x="69" y="329"/>
                  <a:pt x="75" y="329"/>
                </a:cubicBezTo>
                <a:cubicBezTo>
                  <a:pt x="77" y="329"/>
                  <a:pt x="79" y="329"/>
                  <a:pt x="80" y="328"/>
                </a:cubicBezTo>
                <a:cubicBezTo>
                  <a:pt x="177" y="278"/>
                  <a:pt x="177" y="278"/>
                  <a:pt x="177" y="278"/>
                </a:cubicBezTo>
                <a:cubicBezTo>
                  <a:pt x="273" y="328"/>
                  <a:pt x="273" y="328"/>
                  <a:pt x="273" y="328"/>
                </a:cubicBezTo>
                <a:cubicBezTo>
                  <a:pt x="275" y="329"/>
                  <a:pt x="276" y="329"/>
                  <a:pt x="278" y="329"/>
                </a:cubicBezTo>
                <a:cubicBezTo>
                  <a:pt x="284" y="329"/>
                  <a:pt x="289" y="324"/>
                  <a:pt x="288" y="317"/>
                </a:cubicBezTo>
                <a:cubicBezTo>
                  <a:pt x="269" y="211"/>
                  <a:pt x="269" y="211"/>
                  <a:pt x="269" y="211"/>
                </a:cubicBezTo>
                <a:cubicBezTo>
                  <a:pt x="347" y="136"/>
                  <a:pt x="347" y="136"/>
                  <a:pt x="347" y="136"/>
                </a:cubicBezTo>
                <a:cubicBezTo>
                  <a:pt x="354" y="130"/>
                  <a:pt x="350" y="119"/>
                  <a:pt x="342" y="118"/>
                </a:cubicBezTo>
                <a:cubicBezTo>
                  <a:pt x="234" y="103"/>
                  <a:pt x="234" y="103"/>
                  <a:pt x="234" y="103"/>
                </a:cubicBezTo>
                <a:cubicBezTo>
                  <a:pt x="186" y="6"/>
                  <a:pt x="186" y="6"/>
                  <a:pt x="186" y="6"/>
                </a:cubicBezTo>
                <a:cubicBezTo>
                  <a:pt x="184" y="2"/>
                  <a:pt x="180" y="0"/>
                  <a:pt x="177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20" name="Freeform 123">
            <a:extLst>
              <a:ext uri="{FF2B5EF4-FFF2-40B4-BE49-F238E27FC236}">
                <a16:creationId xmlns:a16="http://schemas.microsoft.com/office/drawing/2014/main" id="{BACB0306-E05D-DEB1-4AC7-FD1F6732BAA5}"/>
              </a:ext>
            </a:extLst>
          </p:cNvPr>
          <p:cNvSpPr>
            <a:spLocks noEditPoints="1"/>
          </p:cNvSpPr>
          <p:nvPr/>
        </p:nvSpPr>
        <p:spPr bwMode="auto">
          <a:xfrm>
            <a:off x="8457040" y="3063367"/>
            <a:ext cx="265176" cy="211074"/>
          </a:xfrm>
          <a:custGeom>
            <a:avLst/>
            <a:gdLst>
              <a:gd name="T0" fmla="*/ 240 w 348"/>
              <a:gd name="T1" fmla="*/ 89 h 277"/>
              <a:gd name="T2" fmla="*/ 266 w 348"/>
              <a:gd name="T3" fmla="*/ 86 h 277"/>
              <a:gd name="T4" fmla="*/ 319 w 348"/>
              <a:gd name="T5" fmla="*/ 102 h 277"/>
              <a:gd name="T6" fmla="*/ 244 w 348"/>
              <a:gd name="T7" fmla="*/ 0 h 277"/>
              <a:gd name="T8" fmla="*/ 244 w 348"/>
              <a:gd name="T9" fmla="*/ 0 h 277"/>
              <a:gd name="T10" fmla="*/ 171 w 348"/>
              <a:gd name="T11" fmla="*/ 50 h 277"/>
              <a:gd name="T12" fmla="*/ 240 w 348"/>
              <a:gd name="T13" fmla="*/ 89 h 277"/>
              <a:gd name="T14" fmla="*/ 336 w 348"/>
              <a:gd name="T15" fmla="*/ 147 h 277"/>
              <a:gd name="T16" fmla="*/ 303 w 348"/>
              <a:gd name="T17" fmla="*/ 117 h 277"/>
              <a:gd name="T18" fmla="*/ 267 w 348"/>
              <a:gd name="T19" fmla="*/ 108 h 277"/>
              <a:gd name="T20" fmla="*/ 232 w 348"/>
              <a:gd name="T21" fmla="*/ 116 h 277"/>
              <a:gd name="T22" fmla="*/ 177 w 348"/>
              <a:gd name="T23" fmla="*/ 70 h 277"/>
              <a:gd name="T24" fmla="*/ 156 w 348"/>
              <a:gd name="T25" fmla="*/ 67 h 277"/>
              <a:gd name="T26" fmla="*/ 155 w 348"/>
              <a:gd name="T27" fmla="*/ 67 h 277"/>
              <a:gd name="T28" fmla="*/ 100 w 348"/>
              <a:gd name="T29" fmla="*/ 88 h 277"/>
              <a:gd name="T30" fmla="*/ 72 w 348"/>
              <a:gd name="T31" fmla="*/ 130 h 277"/>
              <a:gd name="T32" fmla="*/ 70 w 348"/>
              <a:gd name="T33" fmla="*/ 130 h 277"/>
              <a:gd name="T34" fmla="*/ 0 w 348"/>
              <a:gd name="T35" fmla="*/ 204 h 277"/>
              <a:gd name="T36" fmla="*/ 70 w 348"/>
              <a:gd name="T37" fmla="*/ 277 h 277"/>
              <a:gd name="T38" fmla="*/ 267 w 348"/>
              <a:gd name="T39" fmla="*/ 277 h 277"/>
              <a:gd name="T40" fmla="*/ 348 w 348"/>
              <a:gd name="T41" fmla="*/ 192 h 277"/>
              <a:gd name="T42" fmla="*/ 336 w 348"/>
              <a:gd name="T43" fmla="*/ 147 h 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48" h="277">
                <a:moveTo>
                  <a:pt x="240" y="89"/>
                </a:moveTo>
                <a:cubicBezTo>
                  <a:pt x="248" y="87"/>
                  <a:pt x="257" y="86"/>
                  <a:pt x="266" y="86"/>
                </a:cubicBezTo>
                <a:cubicBezTo>
                  <a:pt x="284" y="86"/>
                  <a:pt x="303" y="91"/>
                  <a:pt x="319" y="102"/>
                </a:cubicBezTo>
                <a:cubicBezTo>
                  <a:pt x="334" y="51"/>
                  <a:pt x="296" y="0"/>
                  <a:pt x="24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12" y="1"/>
                  <a:pt x="183" y="20"/>
                  <a:pt x="171" y="50"/>
                </a:cubicBezTo>
                <a:cubicBezTo>
                  <a:pt x="198" y="53"/>
                  <a:pt x="223" y="68"/>
                  <a:pt x="240" y="89"/>
                </a:cubicBezTo>
                <a:close/>
                <a:moveTo>
                  <a:pt x="336" y="147"/>
                </a:moveTo>
                <a:cubicBezTo>
                  <a:pt x="328" y="134"/>
                  <a:pt x="317" y="124"/>
                  <a:pt x="303" y="117"/>
                </a:cubicBezTo>
                <a:cubicBezTo>
                  <a:pt x="292" y="111"/>
                  <a:pt x="280" y="108"/>
                  <a:pt x="267" y="108"/>
                </a:cubicBezTo>
                <a:cubicBezTo>
                  <a:pt x="255" y="108"/>
                  <a:pt x="243" y="111"/>
                  <a:pt x="232" y="116"/>
                </a:cubicBezTo>
                <a:cubicBezTo>
                  <a:pt x="221" y="93"/>
                  <a:pt x="201" y="77"/>
                  <a:pt x="177" y="70"/>
                </a:cubicBezTo>
                <a:cubicBezTo>
                  <a:pt x="170" y="68"/>
                  <a:pt x="163" y="67"/>
                  <a:pt x="156" y="67"/>
                </a:cubicBezTo>
                <a:cubicBezTo>
                  <a:pt x="155" y="67"/>
                  <a:pt x="155" y="67"/>
                  <a:pt x="155" y="67"/>
                </a:cubicBezTo>
                <a:cubicBezTo>
                  <a:pt x="135" y="67"/>
                  <a:pt x="115" y="75"/>
                  <a:pt x="100" y="88"/>
                </a:cubicBezTo>
                <a:cubicBezTo>
                  <a:pt x="87" y="99"/>
                  <a:pt x="78" y="114"/>
                  <a:pt x="72" y="130"/>
                </a:cubicBezTo>
                <a:cubicBezTo>
                  <a:pt x="70" y="130"/>
                  <a:pt x="70" y="130"/>
                  <a:pt x="70" y="130"/>
                </a:cubicBezTo>
                <a:cubicBezTo>
                  <a:pt x="32" y="130"/>
                  <a:pt x="0" y="163"/>
                  <a:pt x="0" y="204"/>
                </a:cubicBezTo>
                <a:cubicBezTo>
                  <a:pt x="0" y="244"/>
                  <a:pt x="32" y="277"/>
                  <a:pt x="70" y="277"/>
                </a:cubicBezTo>
                <a:cubicBezTo>
                  <a:pt x="267" y="277"/>
                  <a:pt x="267" y="277"/>
                  <a:pt x="267" y="277"/>
                </a:cubicBezTo>
                <a:cubicBezTo>
                  <a:pt x="312" y="277"/>
                  <a:pt x="348" y="239"/>
                  <a:pt x="348" y="192"/>
                </a:cubicBezTo>
                <a:cubicBezTo>
                  <a:pt x="348" y="177"/>
                  <a:pt x="344" y="161"/>
                  <a:pt x="336" y="1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21" name="Freeform 124">
            <a:extLst>
              <a:ext uri="{FF2B5EF4-FFF2-40B4-BE49-F238E27FC236}">
                <a16:creationId xmlns:a16="http://schemas.microsoft.com/office/drawing/2014/main" id="{60E06F35-CD7D-075E-77B5-6BFDC19334FE}"/>
              </a:ext>
            </a:extLst>
          </p:cNvPr>
          <p:cNvSpPr>
            <a:spLocks noEditPoints="1"/>
          </p:cNvSpPr>
          <p:nvPr/>
        </p:nvSpPr>
        <p:spPr bwMode="auto">
          <a:xfrm>
            <a:off x="6798547" y="3036697"/>
            <a:ext cx="233172" cy="265176"/>
          </a:xfrm>
          <a:custGeom>
            <a:avLst/>
            <a:gdLst>
              <a:gd name="T0" fmla="*/ 0 w 306"/>
              <a:gd name="T1" fmla="*/ 318 h 348"/>
              <a:gd name="T2" fmla="*/ 96 w 306"/>
              <a:gd name="T3" fmla="*/ 236 h 348"/>
              <a:gd name="T4" fmla="*/ 207 w 306"/>
              <a:gd name="T5" fmla="*/ 236 h 348"/>
              <a:gd name="T6" fmla="*/ 306 w 306"/>
              <a:gd name="T7" fmla="*/ 318 h 348"/>
              <a:gd name="T8" fmla="*/ 207 w 306"/>
              <a:gd name="T9" fmla="*/ 236 h 348"/>
              <a:gd name="T10" fmla="*/ 142 w 306"/>
              <a:gd name="T11" fmla="*/ 114 h 348"/>
              <a:gd name="T12" fmla="*/ 161 w 306"/>
              <a:gd name="T13" fmla="*/ 113 h 348"/>
              <a:gd name="T14" fmla="*/ 115 w 306"/>
              <a:gd name="T15" fmla="*/ 246 h 348"/>
              <a:gd name="T16" fmla="*/ 29 w 306"/>
              <a:gd name="T17" fmla="*/ 348 h 348"/>
              <a:gd name="T18" fmla="*/ 288 w 306"/>
              <a:gd name="T19" fmla="*/ 345 h 348"/>
              <a:gd name="T20" fmla="*/ 115 w 306"/>
              <a:gd name="T21" fmla="*/ 246 h 348"/>
              <a:gd name="T22" fmla="*/ 9 w 306"/>
              <a:gd name="T23" fmla="*/ 120 h 348"/>
              <a:gd name="T24" fmla="*/ 39 w 306"/>
              <a:gd name="T25" fmla="*/ 90 h 348"/>
              <a:gd name="T26" fmla="*/ 265 w 306"/>
              <a:gd name="T27" fmla="*/ 150 h 348"/>
              <a:gd name="T28" fmla="*/ 265 w 306"/>
              <a:gd name="T29" fmla="*/ 90 h 348"/>
              <a:gd name="T30" fmla="*/ 244 w 306"/>
              <a:gd name="T31" fmla="*/ 170 h 348"/>
              <a:gd name="T32" fmla="*/ 231 w 306"/>
              <a:gd name="T33" fmla="*/ 0 h 348"/>
              <a:gd name="T34" fmla="*/ 59 w 306"/>
              <a:gd name="T35" fmla="*/ 11 h 348"/>
              <a:gd name="T36" fmla="*/ 115 w 306"/>
              <a:gd name="T37" fmla="*/ 226 h 348"/>
              <a:gd name="T38" fmla="*/ 80 w 306"/>
              <a:gd name="T39" fmla="*/ 111 h 348"/>
              <a:gd name="T40" fmla="*/ 152 w 306"/>
              <a:gd name="T41" fmla="*/ 42 h 348"/>
              <a:gd name="T42" fmla="*/ 223 w 306"/>
              <a:gd name="T43" fmla="*/ 113 h 348"/>
              <a:gd name="T44" fmla="*/ 172 w 306"/>
              <a:gd name="T45" fmla="*/ 136 h 348"/>
              <a:gd name="T46" fmla="*/ 134 w 306"/>
              <a:gd name="T47" fmla="*/ 138 h 348"/>
              <a:gd name="T48" fmla="*/ 152 w 306"/>
              <a:gd name="T49" fmla="*/ 83 h 348"/>
              <a:gd name="T50" fmla="*/ 182 w 306"/>
              <a:gd name="T51" fmla="*/ 113 h 348"/>
              <a:gd name="T52" fmla="*/ 203 w 306"/>
              <a:gd name="T53" fmla="*/ 113 h 348"/>
              <a:gd name="T54" fmla="*/ 152 w 306"/>
              <a:gd name="T55" fmla="*/ 62 h 348"/>
              <a:gd name="T56" fmla="*/ 101 w 306"/>
              <a:gd name="T57" fmla="*/ 112 h 348"/>
              <a:gd name="T58" fmla="*/ 152 w 306"/>
              <a:gd name="T59" fmla="*/ 164 h 348"/>
              <a:gd name="T60" fmla="*/ 180 w 306"/>
              <a:gd name="T61" fmla="*/ 158 h 348"/>
              <a:gd name="T62" fmla="*/ 152 w 306"/>
              <a:gd name="T63" fmla="*/ 185 h 348"/>
              <a:gd name="T64" fmla="*/ 80 w 306"/>
              <a:gd name="T65" fmla="*/ 11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06" h="348">
                <a:moveTo>
                  <a:pt x="0" y="138"/>
                </a:moveTo>
                <a:cubicBezTo>
                  <a:pt x="0" y="318"/>
                  <a:pt x="0" y="318"/>
                  <a:pt x="0" y="318"/>
                </a:cubicBezTo>
                <a:cubicBezTo>
                  <a:pt x="0" y="323"/>
                  <a:pt x="1" y="327"/>
                  <a:pt x="3" y="332"/>
                </a:cubicBezTo>
                <a:cubicBezTo>
                  <a:pt x="96" y="236"/>
                  <a:pt x="96" y="236"/>
                  <a:pt x="96" y="236"/>
                </a:cubicBezTo>
                <a:lnTo>
                  <a:pt x="0" y="138"/>
                </a:lnTo>
                <a:close/>
                <a:moveTo>
                  <a:pt x="207" y="236"/>
                </a:moveTo>
                <a:cubicBezTo>
                  <a:pt x="303" y="332"/>
                  <a:pt x="303" y="332"/>
                  <a:pt x="303" y="332"/>
                </a:cubicBezTo>
                <a:cubicBezTo>
                  <a:pt x="305" y="327"/>
                  <a:pt x="306" y="323"/>
                  <a:pt x="306" y="318"/>
                </a:cubicBezTo>
                <a:cubicBezTo>
                  <a:pt x="306" y="138"/>
                  <a:pt x="306" y="138"/>
                  <a:pt x="306" y="138"/>
                </a:cubicBezTo>
                <a:lnTo>
                  <a:pt x="207" y="236"/>
                </a:lnTo>
                <a:close/>
                <a:moveTo>
                  <a:pt x="152" y="104"/>
                </a:moveTo>
                <a:cubicBezTo>
                  <a:pt x="147" y="104"/>
                  <a:pt x="142" y="108"/>
                  <a:pt x="142" y="114"/>
                </a:cubicBezTo>
                <a:cubicBezTo>
                  <a:pt x="142" y="120"/>
                  <a:pt x="147" y="124"/>
                  <a:pt x="152" y="124"/>
                </a:cubicBezTo>
                <a:cubicBezTo>
                  <a:pt x="158" y="124"/>
                  <a:pt x="160" y="119"/>
                  <a:pt x="161" y="113"/>
                </a:cubicBezTo>
                <a:cubicBezTo>
                  <a:pt x="161" y="108"/>
                  <a:pt x="157" y="104"/>
                  <a:pt x="152" y="104"/>
                </a:cubicBezTo>
                <a:close/>
                <a:moveTo>
                  <a:pt x="115" y="246"/>
                </a:moveTo>
                <a:cubicBezTo>
                  <a:pt x="16" y="345"/>
                  <a:pt x="16" y="345"/>
                  <a:pt x="16" y="345"/>
                </a:cubicBezTo>
                <a:cubicBezTo>
                  <a:pt x="20" y="347"/>
                  <a:pt x="24" y="348"/>
                  <a:pt x="29" y="348"/>
                </a:cubicBezTo>
                <a:cubicBezTo>
                  <a:pt x="274" y="348"/>
                  <a:pt x="274" y="348"/>
                  <a:pt x="274" y="348"/>
                </a:cubicBezTo>
                <a:cubicBezTo>
                  <a:pt x="279" y="348"/>
                  <a:pt x="284" y="347"/>
                  <a:pt x="288" y="345"/>
                </a:cubicBezTo>
                <a:cubicBezTo>
                  <a:pt x="188" y="246"/>
                  <a:pt x="188" y="246"/>
                  <a:pt x="188" y="246"/>
                </a:cubicBezTo>
                <a:lnTo>
                  <a:pt x="115" y="246"/>
                </a:lnTo>
                <a:close/>
                <a:moveTo>
                  <a:pt x="39" y="90"/>
                </a:moveTo>
                <a:cubicBezTo>
                  <a:pt x="9" y="120"/>
                  <a:pt x="9" y="120"/>
                  <a:pt x="9" y="120"/>
                </a:cubicBezTo>
                <a:cubicBezTo>
                  <a:pt x="39" y="150"/>
                  <a:pt x="39" y="150"/>
                  <a:pt x="39" y="150"/>
                </a:cubicBezTo>
                <a:lnTo>
                  <a:pt x="39" y="90"/>
                </a:lnTo>
                <a:close/>
                <a:moveTo>
                  <a:pt x="265" y="90"/>
                </a:moveTo>
                <a:cubicBezTo>
                  <a:pt x="265" y="150"/>
                  <a:pt x="265" y="150"/>
                  <a:pt x="265" y="150"/>
                </a:cubicBezTo>
                <a:cubicBezTo>
                  <a:pt x="295" y="120"/>
                  <a:pt x="295" y="120"/>
                  <a:pt x="295" y="120"/>
                </a:cubicBezTo>
                <a:lnTo>
                  <a:pt x="265" y="90"/>
                </a:lnTo>
                <a:close/>
                <a:moveTo>
                  <a:pt x="188" y="226"/>
                </a:moveTo>
                <a:cubicBezTo>
                  <a:pt x="244" y="170"/>
                  <a:pt x="244" y="170"/>
                  <a:pt x="244" y="170"/>
                </a:cubicBezTo>
                <a:cubicBezTo>
                  <a:pt x="244" y="13"/>
                  <a:pt x="244" y="13"/>
                  <a:pt x="244" y="13"/>
                </a:cubicBezTo>
                <a:cubicBezTo>
                  <a:pt x="244" y="6"/>
                  <a:pt x="238" y="0"/>
                  <a:pt x="231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5" y="0"/>
                  <a:pt x="59" y="5"/>
                  <a:pt x="59" y="11"/>
                </a:cubicBezTo>
                <a:cubicBezTo>
                  <a:pt x="59" y="170"/>
                  <a:pt x="59" y="170"/>
                  <a:pt x="59" y="170"/>
                </a:cubicBezTo>
                <a:cubicBezTo>
                  <a:pt x="115" y="226"/>
                  <a:pt x="115" y="226"/>
                  <a:pt x="115" y="226"/>
                </a:cubicBezTo>
                <a:lnTo>
                  <a:pt x="188" y="226"/>
                </a:lnTo>
                <a:close/>
                <a:moveTo>
                  <a:pt x="80" y="111"/>
                </a:moveTo>
                <a:cubicBezTo>
                  <a:pt x="81" y="86"/>
                  <a:pt x="95" y="63"/>
                  <a:pt x="117" y="51"/>
                </a:cubicBezTo>
                <a:cubicBezTo>
                  <a:pt x="128" y="45"/>
                  <a:pt x="140" y="42"/>
                  <a:pt x="152" y="42"/>
                </a:cubicBezTo>
                <a:cubicBezTo>
                  <a:pt x="164" y="42"/>
                  <a:pt x="177" y="45"/>
                  <a:pt x="188" y="52"/>
                </a:cubicBezTo>
                <a:cubicBezTo>
                  <a:pt x="210" y="65"/>
                  <a:pt x="223" y="88"/>
                  <a:pt x="223" y="113"/>
                </a:cubicBezTo>
                <a:cubicBezTo>
                  <a:pt x="223" y="132"/>
                  <a:pt x="208" y="144"/>
                  <a:pt x="193" y="144"/>
                </a:cubicBezTo>
                <a:cubicBezTo>
                  <a:pt x="186" y="144"/>
                  <a:pt x="178" y="142"/>
                  <a:pt x="172" y="136"/>
                </a:cubicBezTo>
                <a:cubicBezTo>
                  <a:pt x="166" y="141"/>
                  <a:pt x="159" y="144"/>
                  <a:pt x="152" y="144"/>
                </a:cubicBezTo>
                <a:cubicBezTo>
                  <a:pt x="145" y="144"/>
                  <a:pt x="139" y="142"/>
                  <a:pt x="134" y="138"/>
                </a:cubicBezTo>
                <a:cubicBezTo>
                  <a:pt x="122" y="129"/>
                  <a:pt x="118" y="114"/>
                  <a:pt x="124" y="101"/>
                </a:cubicBezTo>
                <a:cubicBezTo>
                  <a:pt x="129" y="90"/>
                  <a:pt x="140" y="83"/>
                  <a:pt x="152" y="83"/>
                </a:cubicBezTo>
                <a:cubicBezTo>
                  <a:pt x="154" y="83"/>
                  <a:pt x="156" y="83"/>
                  <a:pt x="158" y="83"/>
                </a:cubicBezTo>
                <a:cubicBezTo>
                  <a:pt x="172" y="87"/>
                  <a:pt x="182" y="99"/>
                  <a:pt x="182" y="113"/>
                </a:cubicBezTo>
                <a:cubicBezTo>
                  <a:pt x="182" y="120"/>
                  <a:pt x="188" y="124"/>
                  <a:pt x="193" y="124"/>
                </a:cubicBezTo>
                <a:cubicBezTo>
                  <a:pt x="198" y="124"/>
                  <a:pt x="203" y="120"/>
                  <a:pt x="203" y="113"/>
                </a:cubicBezTo>
                <a:cubicBezTo>
                  <a:pt x="203" y="95"/>
                  <a:pt x="193" y="79"/>
                  <a:pt x="178" y="69"/>
                </a:cubicBezTo>
                <a:cubicBezTo>
                  <a:pt x="170" y="65"/>
                  <a:pt x="161" y="62"/>
                  <a:pt x="152" y="62"/>
                </a:cubicBezTo>
                <a:cubicBezTo>
                  <a:pt x="143" y="62"/>
                  <a:pt x="135" y="64"/>
                  <a:pt x="127" y="69"/>
                </a:cubicBezTo>
                <a:cubicBezTo>
                  <a:pt x="111" y="77"/>
                  <a:pt x="101" y="94"/>
                  <a:pt x="101" y="112"/>
                </a:cubicBezTo>
                <a:cubicBezTo>
                  <a:pt x="100" y="130"/>
                  <a:pt x="109" y="147"/>
                  <a:pt x="124" y="156"/>
                </a:cubicBezTo>
                <a:cubicBezTo>
                  <a:pt x="132" y="162"/>
                  <a:pt x="142" y="164"/>
                  <a:pt x="152" y="164"/>
                </a:cubicBezTo>
                <a:cubicBezTo>
                  <a:pt x="160" y="164"/>
                  <a:pt x="168" y="163"/>
                  <a:pt x="176" y="159"/>
                </a:cubicBezTo>
                <a:cubicBezTo>
                  <a:pt x="177" y="158"/>
                  <a:pt x="179" y="158"/>
                  <a:pt x="180" y="158"/>
                </a:cubicBezTo>
                <a:cubicBezTo>
                  <a:pt x="190" y="158"/>
                  <a:pt x="195" y="173"/>
                  <a:pt x="184" y="177"/>
                </a:cubicBezTo>
                <a:cubicBezTo>
                  <a:pt x="174" y="182"/>
                  <a:pt x="163" y="185"/>
                  <a:pt x="152" y="185"/>
                </a:cubicBezTo>
                <a:cubicBezTo>
                  <a:pt x="138" y="185"/>
                  <a:pt x="125" y="181"/>
                  <a:pt x="113" y="174"/>
                </a:cubicBezTo>
                <a:cubicBezTo>
                  <a:pt x="92" y="160"/>
                  <a:pt x="79" y="136"/>
                  <a:pt x="80" y="11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22" name="Freeform 125">
            <a:extLst>
              <a:ext uri="{FF2B5EF4-FFF2-40B4-BE49-F238E27FC236}">
                <a16:creationId xmlns:a16="http://schemas.microsoft.com/office/drawing/2014/main" id="{AA8752AF-D093-A70E-4680-1E19F48EC64F}"/>
              </a:ext>
            </a:extLst>
          </p:cNvPr>
          <p:cNvSpPr>
            <a:spLocks noEditPoints="1"/>
          </p:cNvSpPr>
          <p:nvPr/>
        </p:nvSpPr>
        <p:spPr bwMode="auto">
          <a:xfrm>
            <a:off x="9572989" y="3036697"/>
            <a:ext cx="265938" cy="264414"/>
          </a:xfrm>
          <a:custGeom>
            <a:avLst/>
            <a:gdLst>
              <a:gd name="T0" fmla="*/ 173 w 349"/>
              <a:gd name="T1" fmla="*/ 88 h 347"/>
              <a:gd name="T2" fmla="*/ 87 w 349"/>
              <a:gd name="T3" fmla="*/ 174 h 347"/>
              <a:gd name="T4" fmla="*/ 173 w 349"/>
              <a:gd name="T5" fmla="*/ 260 h 347"/>
              <a:gd name="T6" fmla="*/ 260 w 349"/>
              <a:gd name="T7" fmla="*/ 174 h 347"/>
              <a:gd name="T8" fmla="*/ 173 w 349"/>
              <a:gd name="T9" fmla="*/ 88 h 347"/>
              <a:gd name="T10" fmla="*/ 347 w 349"/>
              <a:gd name="T11" fmla="*/ 150 h 347"/>
              <a:gd name="T12" fmla="*/ 325 w 349"/>
              <a:gd name="T13" fmla="*/ 119 h 347"/>
              <a:gd name="T14" fmla="*/ 321 w 349"/>
              <a:gd name="T15" fmla="*/ 81 h 347"/>
              <a:gd name="T16" fmla="*/ 315 w 349"/>
              <a:gd name="T17" fmla="*/ 73 h 347"/>
              <a:gd name="T18" fmla="*/ 281 w 349"/>
              <a:gd name="T19" fmla="*/ 55 h 347"/>
              <a:gd name="T20" fmla="*/ 260 w 349"/>
              <a:gd name="T21" fmla="*/ 24 h 347"/>
              <a:gd name="T22" fmla="*/ 251 w 349"/>
              <a:gd name="T23" fmla="*/ 19 h 347"/>
              <a:gd name="T24" fmla="*/ 213 w 349"/>
              <a:gd name="T25" fmla="*/ 19 h 347"/>
              <a:gd name="T26" fmla="*/ 179 w 349"/>
              <a:gd name="T27" fmla="*/ 2 h 347"/>
              <a:gd name="T28" fmla="*/ 175 w 349"/>
              <a:gd name="T29" fmla="*/ 0 h 347"/>
              <a:gd name="T30" fmla="*/ 170 w 349"/>
              <a:gd name="T31" fmla="*/ 2 h 347"/>
              <a:gd name="T32" fmla="*/ 136 w 349"/>
              <a:gd name="T33" fmla="*/ 19 h 347"/>
              <a:gd name="T34" fmla="*/ 98 w 349"/>
              <a:gd name="T35" fmla="*/ 19 h 347"/>
              <a:gd name="T36" fmla="*/ 90 w 349"/>
              <a:gd name="T37" fmla="*/ 24 h 347"/>
              <a:gd name="T38" fmla="*/ 68 w 349"/>
              <a:gd name="T39" fmla="*/ 55 h 347"/>
              <a:gd name="T40" fmla="*/ 34 w 349"/>
              <a:gd name="T41" fmla="*/ 73 h 347"/>
              <a:gd name="T42" fmla="*/ 29 w 349"/>
              <a:gd name="T43" fmla="*/ 81 h 347"/>
              <a:gd name="T44" fmla="*/ 24 w 349"/>
              <a:gd name="T45" fmla="*/ 119 h 347"/>
              <a:gd name="T46" fmla="*/ 2 w 349"/>
              <a:gd name="T47" fmla="*/ 150 h 347"/>
              <a:gd name="T48" fmla="*/ 1 w 349"/>
              <a:gd name="T49" fmla="*/ 160 h 347"/>
              <a:gd name="T50" fmla="*/ 15 w 349"/>
              <a:gd name="T51" fmla="*/ 196 h 347"/>
              <a:gd name="T52" fmla="*/ 10 w 349"/>
              <a:gd name="T53" fmla="*/ 234 h 347"/>
              <a:gd name="T54" fmla="*/ 14 w 349"/>
              <a:gd name="T55" fmla="*/ 242 h 347"/>
              <a:gd name="T56" fmla="*/ 42 w 349"/>
              <a:gd name="T57" fmla="*/ 268 h 347"/>
              <a:gd name="T58" fmla="*/ 56 w 349"/>
              <a:gd name="T59" fmla="*/ 304 h 347"/>
              <a:gd name="T60" fmla="*/ 63 w 349"/>
              <a:gd name="T61" fmla="*/ 310 h 347"/>
              <a:gd name="T62" fmla="*/ 100 w 349"/>
              <a:gd name="T63" fmla="*/ 319 h 347"/>
              <a:gd name="T64" fmla="*/ 128 w 349"/>
              <a:gd name="T65" fmla="*/ 345 h 347"/>
              <a:gd name="T66" fmla="*/ 135 w 349"/>
              <a:gd name="T67" fmla="*/ 347 h 347"/>
              <a:gd name="T68" fmla="*/ 138 w 349"/>
              <a:gd name="T69" fmla="*/ 347 h 347"/>
              <a:gd name="T70" fmla="*/ 175 w 349"/>
              <a:gd name="T71" fmla="*/ 338 h 347"/>
              <a:gd name="T72" fmla="*/ 212 w 349"/>
              <a:gd name="T73" fmla="*/ 347 h 347"/>
              <a:gd name="T74" fmla="*/ 214 w 349"/>
              <a:gd name="T75" fmla="*/ 347 h 347"/>
              <a:gd name="T76" fmla="*/ 221 w 349"/>
              <a:gd name="T77" fmla="*/ 345 h 347"/>
              <a:gd name="T78" fmla="*/ 249 w 349"/>
              <a:gd name="T79" fmla="*/ 319 h 347"/>
              <a:gd name="T80" fmla="*/ 287 w 349"/>
              <a:gd name="T81" fmla="*/ 310 h 347"/>
              <a:gd name="T82" fmla="*/ 294 w 349"/>
              <a:gd name="T83" fmla="*/ 304 h 347"/>
              <a:gd name="T84" fmla="*/ 307 w 349"/>
              <a:gd name="T85" fmla="*/ 268 h 347"/>
              <a:gd name="T86" fmla="*/ 336 w 349"/>
              <a:gd name="T87" fmla="*/ 242 h 347"/>
              <a:gd name="T88" fmla="*/ 339 w 349"/>
              <a:gd name="T89" fmla="*/ 234 h 347"/>
              <a:gd name="T90" fmla="*/ 334 w 349"/>
              <a:gd name="T91" fmla="*/ 196 h 347"/>
              <a:gd name="T92" fmla="*/ 348 w 349"/>
              <a:gd name="T93" fmla="*/ 160 h 347"/>
              <a:gd name="T94" fmla="*/ 347 w 349"/>
              <a:gd name="T95" fmla="*/ 150 h 347"/>
              <a:gd name="T96" fmla="*/ 175 w 349"/>
              <a:gd name="T97" fmla="*/ 280 h 347"/>
              <a:gd name="T98" fmla="*/ 68 w 349"/>
              <a:gd name="T99" fmla="*/ 174 h 347"/>
              <a:gd name="T100" fmla="*/ 175 w 349"/>
              <a:gd name="T101" fmla="*/ 67 h 347"/>
              <a:gd name="T102" fmla="*/ 281 w 349"/>
              <a:gd name="T103" fmla="*/ 174 h 347"/>
              <a:gd name="T104" fmla="*/ 175 w 349"/>
              <a:gd name="T105" fmla="*/ 28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49" h="347">
                <a:moveTo>
                  <a:pt x="173" y="88"/>
                </a:moveTo>
                <a:cubicBezTo>
                  <a:pt x="126" y="88"/>
                  <a:pt x="87" y="126"/>
                  <a:pt x="87" y="174"/>
                </a:cubicBezTo>
                <a:cubicBezTo>
                  <a:pt x="87" y="221"/>
                  <a:pt x="126" y="260"/>
                  <a:pt x="173" y="260"/>
                </a:cubicBezTo>
                <a:cubicBezTo>
                  <a:pt x="221" y="260"/>
                  <a:pt x="260" y="221"/>
                  <a:pt x="260" y="174"/>
                </a:cubicBezTo>
                <a:cubicBezTo>
                  <a:pt x="260" y="126"/>
                  <a:pt x="221" y="88"/>
                  <a:pt x="173" y="88"/>
                </a:cubicBezTo>
                <a:close/>
                <a:moveTo>
                  <a:pt x="347" y="150"/>
                </a:moveTo>
                <a:cubicBezTo>
                  <a:pt x="325" y="119"/>
                  <a:pt x="325" y="119"/>
                  <a:pt x="325" y="119"/>
                </a:cubicBezTo>
                <a:cubicBezTo>
                  <a:pt x="321" y="81"/>
                  <a:pt x="321" y="81"/>
                  <a:pt x="321" y="81"/>
                </a:cubicBezTo>
                <a:cubicBezTo>
                  <a:pt x="320" y="78"/>
                  <a:pt x="318" y="75"/>
                  <a:pt x="315" y="73"/>
                </a:cubicBezTo>
                <a:cubicBezTo>
                  <a:pt x="281" y="55"/>
                  <a:pt x="281" y="55"/>
                  <a:pt x="281" y="55"/>
                </a:cubicBezTo>
                <a:cubicBezTo>
                  <a:pt x="260" y="24"/>
                  <a:pt x="260" y="24"/>
                  <a:pt x="260" y="24"/>
                </a:cubicBezTo>
                <a:cubicBezTo>
                  <a:pt x="258" y="21"/>
                  <a:pt x="255" y="19"/>
                  <a:pt x="251" y="19"/>
                </a:cubicBezTo>
                <a:cubicBezTo>
                  <a:pt x="213" y="19"/>
                  <a:pt x="213" y="19"/>
                  <a:pt x="213" y="19"/>
                </a:cubicBezTo>
                <a:cubicBezTo>
                  <a:pt x="179" y="2"/>
                  <a:pt x="179" y="2"/>
                  <a:pt x="179" y="2"/>
                </a:cubicBezTo>
                <a:cubicBezTo>
                  <a:pt x="178" y="1"/>
                  <a:pt x="176" y="0"/>
                  <a:pt x="175" y="0"/>
                </a:cubicBezTo>
                <a:cubicBezTo>
                  <a:pt x="173" y="0"/>
                  <a:pt x="171" y="1"/>
                  <a:pt x="170" y="2"/>
                </a:cubicBezTo>
                <a:cubicBezTo>
                  <a:pt x="136" y="19"/>
                  <a:pt x="136" y="19"/>
                  <a:pt x="136" y="19"/>
                </a:cubicBezTo>
                <a:cubicBezTo>
                  <a:pt x="98" y="19"/>
                  <a:pt x="98" y="19"/>
                  <a:pt x="98" y="19"/>
                </a:cubicBezTo>
                <a:cubicBezTo>
                  <a:pt x="95" y="19"/>
                  <a:pt x="91" y="21"/>
                  <a:pt x="90" y="24"/>
                </a:cubicBezTo>
                <a:cubicBezTo>
                  <a:pt x="68" y="55"/>
                  <a:pt x="68" y="55"/>
                  <a:pt x="68" y="55"/>
                </a:cubicBezTo>
                <a:cubicBezTo>
                  <a:pt x="34" y="73"/>
                  <a:pt x="34" y="73"/>
                  <a:pt x="34" y="73"/>
                </a:cubicBezTo>
                <a:cubicBezTo>
                  <a:pt x="31" y="75"/>
                  <a:pt x="29" y="78"/>
                  <a:pt x="29" y="81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" y="150"/>
                  <a:pt x="2" y="150"/>
                  <a:pt x="2" y="150"/>
                </a:cubicBezTo>
                <a:cubicBezTo>
                  <a:pt x="1" y="153"/>
                  <a:pt x="0" y="157"/>
                  <a:pt x="1" y="160"/>
                </a:cubicBezTo>
                <a:cubicBezTo>
                  <a:pt x="15" y="196"/>
                  <a:pt x="15" y="196"/>
                  <a:pt x="15" y="196"/>
                </a:cubicBezTo>
                <a:cubicBezTo>
                  <a:pt x="10" y="234"/>
                  <a:pt x="10" y="234"/>
                  <a:pt x="10" y="234"/>
                </a:cubicBezTo>
                <a:cubicBezTo>
                  <a:pt x="10" y="237"/>
                  <a:pt x="11" y="240"/>
                  <a:pt x="14" y="242"/>
                </a:cubicBezTo>
                <a:cubicBezTo>
                  <a:pt x="42" y="268"/>
                  <a:pt x="42" y="268"/>
                  <a:pt x="42" y="268"/>
                </a:cubicBezTo>
                <a:cubicBezTo>
                  <a:pt x="56" y="304"/>
                  <a:pt x="56" y="304"/>
                  <a:pt x="56" y="304"/>
                </a:cubicBezTo>
                <a:cubicBezTo>
                  <a:pt x="57" y="307"/>
                  <a:pt x="59" y="309"/>
                  <a:pt x="63" y="310"/>
                </a:cubicBezTo>
                <a:cubicBezTo>
                  <a:pt x="100" y="319"/>
                  <a:pt x="100" y="319"/>
                  <a:pt x="100" y="319"/>
                </a:cubicBezTo>
                <a:cubicBezTo>
                  <a:pt x="128" y="345"/>
                  <a:pt x="128" y="345"/>
                  <a:pt x="128" y="345"/>
                </a:cubicBezTo>
                <a:cubicBezTo>
                  <a:pt x="130" y="346"/>
                  <a:pt x="133" y="347"/>
                  <a:pt x="135" y="347"/>
                </a:cubicBezTo>
                <a:cubicBezTo>
                  <a:pt x="136" y="347"/>
                  <a:pt x="137" y="347"/>
                  <a:pt x="138" y="347"/>
                </a:cubicBezTo>
                <a:cubicBezTo>
                  <a:pt x="175" y="338"/>
                  <a:pt x="175" y="338"/>
                  <a:pt x="175" y="338"/>
                </a:cubicBezTo>
                <a:cubicBezTo>
                  <a:pt x="212" y="347"/>
                  <a:pt x="212" y="347"/>
                  <a:pt x="212" y="347"/>
                </a:cubicBezTo>
                <a:cubicBezTo>
                  <a:pt x="212" y="347"/>
                  <a:pt x="213" y="347"/>
                  <a:pt x="214" y="347"/>
                </a:cubicBezTo>
                <a:cubicBezTo>
                  <a:pt x="217" y="347"/>
                  <a:pt x="219" y="346"/>
                  <a:pt x="221" y="345"/>
                </a:cubicBezTo>
                <a:cubicBezTo>
                  <a:pt x="249" y="319"/>
                  <a:pt x="249" y="319"/>
                  <a:pt x="249" y="319"/>
                </a:cubicBezTo>
                <a:cubicBezTo>
                  <a:pt x="287" y="310"/>
                  <a:pt x="287" y="310"/>
                  <a:pt x="287" y="310"/>
                </a:cubicBezTo>
                <a:cubicBezTo>
                  <a:pt x="290" y="309"/>
                  <a:pt x="292" y="307"/>
                  <a:pt x="294" y="304"/>
                </a:cubicBezTo>
                <a:cubicBezTo>
                  <a:pt x="307" y="268"/>
                  <a:pt x="307" y="268"/>
                  <a:pt x="307" y="268"/>
                </a:cubicBezTo>
                <a:cubicBezTo>
                  <a:pt x="336" y="242"/>
                  <a:pt x="336" y="242"/>
                  <a:pt x="336" y="242"/>
                </a:cubicBezTo>
                <a:cubicBezTo>
                  <a:pt x="338" y="240"/>
                  <a:pt x="339" y="237"/>
                  <a:pt x="339" y="234"/>
                </a:cubicBezTo>
                <a:cubicBezTo>
                  <a:pt x="334" y="196"/>
                  <a:pt x="334" y="196"/>
                  <a:pt x="334" y="196"/>
                </a:cubicBezTo>
                <a:cubicBezTo>
                  <a:pt x="348" y="160"/>
                  <a:pt x="348" y="160"/>
                  <a:pt x="348" y="160"/>
                </a:cubicBezTo>
                <a:cubicBezTo>
                  <a:pt x="349" y="157"/>
                  <a:pt x="349" y="153"/>
                  <a:pt x="347" y="150"/>
                </a:cubicBezTo>
                <a:close/>
                <a:moveTo>
                  <a:pt x="175" y="280"/>
                </a:moveTo>
                <a:cubicBezTo>
                  <a:pt x="116" y="280"/>
                  <a:pt x="68" y="232"/>
                  <a:pt x="68" y="174"/>
                </a:cubicBezTo>
                <a:cubicBezTo>
                  <a:pt x="68" y="115"/>
                  <a:pt x="116" y="67"/>
                  <a:pt x="175" y="67"/>
                </a:cubicBezTo>
                <a:cubicBezTo>
                  <a:pt x="233" y="67"/>
                  <a:pt x="281" y="115"/>
                  <a:pt x="281" y="174"/>
                </a:cubicBezTo>
                <a:cubicBezTo>
                  <a:pt x="281" y="232"/>
                  <a:pt x="233" y="280"/>
                  <a:pt x="175" y="2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23" name="Freeform 126">
            <a:extLst>
              <a:ext uri="{FF2B5EF4-FFF2-40B4-BE49-F238E27FC236}">
                <a16:creationId xmlns:a16="http://schemas.microsoft.com/office/drawing/2014/main" id="{1F8A530E-E732-105B-6B8D-1B55E5113382}"/>
              </a:ext>
            </a:extLst>
          </p:cNvPr>
          <p:cNvSpPr>
            <a:spLocks noEditPoints="1"/>
          </p:cNvSpPr>
          <p:nvPr/>
        </p:nvSpPr>
        <p:spPr bwMode="auto">
          <a:xfrm>
            <a:off x="7898494" y="3036697"/>
            <a:ext cx="266700" cy="265176"/>
          </a:xfrm>
          <a:custGeom>
            <a:avLst/>
            <a:gdLst>
              <a:gd name="T0" fmla="*/ 207 w 350"/>
              <a:gd name="T1" fmla="*/ 67 h 348"/>
              <a:gd name="T2" fmla="*/ 195 w 350"/>
              <a:gd name="T3" fmla="*/ 91 h 348"/>
              <a:gd name="T4" fmla="*/ 171 w 350"/>
              <a:gd name="T5" fmla="*/ 103 h 348"/>
              <a:gd name="T6" fmla="*/ 171 w 350"/>
              <a:gd name="T7" fmla="*/ 122 h 348"/>
              <a:gd name="T8" fmla="*/ 195 w 350"/>
              <a:gd name="T9" fmla="*/ 134 h 348"/>
              <a:gd name="T10" fmla="*/ 207 w 350"/>
              <a:gd name="T11" fmla="*/ 158 h 348"/>
              <a:gd name="T12" fmla="*/ 216 w 350"/>
              <a:gd name="T13" fmla="*/ 163 h 348"/>
              <a:gd name="T14" fmla="*/ 226 w 350"/>
              <a:gd name="T15" fmla="*/ 158 h 348"/>
              <a:gd name="T16" fmla="*/ 238 w 350"/>
              <a:gd name="T17" fmla="*/ 134 h 348"/>
              <a:gd name="T18" fmla="*/ 262 w 350"/>
              <a:gd name="T19" fmla="*/ 122 h 348"/>
              <a:gd name="T20" fmla="*/ 267 w 350"/>
              <a:gd name="T21" fmla="*/ 113 h 348"/>
              <a:gd name="T22" fmla="*/ 262 w 350"/>
              <a:gd name="T23" fmla="*/ 103 h 348"/>
              <a:gd name="T24" fmla="*/ 238 w 350"/>
              <a:gd name="T25" fmla="*/ 91 h 348"/>
              <a:gd name="T26" fmla="*/ 226 w 350"/>
              <a:gd name="T27" fmla="*/ 67 h 348"/>
              <a:gd name="T28" fmla="*/ 216 w 350"/>
              <a:gd name="T29" fmla="*/ 62 h 348"/>
              <a:gd name="T30" fmla="*/ 207 w 350"/>
              <a:gd name="T31" fmla="*/ 67 h 348"/>
              <a:gd name="T32" fmla="*/ 343 w 350"/>
              <a:gd name="T33" fmla="*/ 184 h 348"/>
              <a:gd name="T34" fmla="*/ 319 w 350"/>
              <a:gd name="T35" fmla="*/ 172 h 348"/>
              <a:gd name="T36" fmla="*/ 306 w 350"/>
              <a:gd name="T37" fmla="*/ 148 h 348"/>
              <a:gd name="T38" fmla="*/ 297 w 350"/>
              <a:gd name="T39" fmla="*/ 143 h 348"/>
              <a:gd name="T40" fmla="*/ 288 w 350"/>
              <a:gd name="T41" fmla="*/ 148 h 348"/>
              <a:gd name="T42" fmla="*/ 276 w 350"/>
              <a:gd name="T43" fmla="*/ 172 h 348"/>
              <a:gd name="T44" fmla="*/ 252 w 350"/>
              <a:gd name="T45" fmla="*/ 184 h 348"/>
              <a:gd name="T46" fmla="*/ 252 w 350"/>
              <a:gd name="T47" fmla="*/ 202 h 348"/>
              <a:gd name="T48" fmla="*/ 276 w 350"/>
              <a:gd name="T49" fmla="*/ 214 h 348"/>
              <a:gd name="T50" fmla="*/ 288 w 350"/>
              <a:gd name="T51" fmla="*/ 238 h 348"/>
              <a:gd name="T52" fmla="*/ 297 w 350"/>
              <a:gd name="T53" fmla="*/ 244 h 348"/>
              <a:gd name="T54" fmla="*/ 306 w 350"/>
              <a:gd name="T55" fmla="*/ 238 h 348"/>
              <a:gd name="T56" fmla="*/ 319 w 350"/>
              <a:gd name="T57" fmla="*/ 214 h 348"/>
              <a:gd name="T58" fmla="*/ 343 w 350"/>
              <a:gd name="T59" fmla="*/ 202 h 348"/>
              <a:gd name="T60" fmla="*/ 343 w 350"/>
              <a:gd name="T61" fmla="*/ 184 h 348"/>
              <a:gd name="T62" fmla="*/ 284 w 350"/>
              <a:gd name="T63" fmla="*/ 286 h 348"/>
              <a:gd name="T64" fmla="*/ 145 w 350"/>
              <a:gd name="T65" fmla="*/ 143 h 348"/>
              <a:gd name="T66" fmla="*/ 212 w 350"/>
              <a:gd name="T67" fmla="*/ 22 h 348"/>
              <a:gd name="T68" fmla="*/ 209 w 350"/>
              <a:gd name="T69" fmla="*/ 3 h 348"/>
              <a:gd name="T70" fmla="*/ 175 w 350"/>
              <a:gd name="T71" fmla="*/ 0 h 348"/>
              <a:gd name="T72" fmla="*/ 0 w 350"/>
              <a:gd name="T73" fmla="*/ 174 h 348"/>
              <a:gd name="T74" fmla="*/ 176 w 350"/>
              <a:gd name="T75" fmla="*/ 348 h 348"/>
              <a:gd name="T76" fmla="*/ 291 w 350"/>
              <a:gd name="T77" fmla="*/ 304 h 348"/>
              <a:gd name="T78" fmla="*/ 294 w 350"/>
              <a:gd name="T79" fmla="*/ 293 h 348"/>
              <a:gd name="T80" fmla="*/ 284 w 350"/>
              <a:gd name="T81" fmla="*/ 28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0" h="348">
                <a:moveTo>
                  <a:pt x="207" y="67"/>
                </a:moveTo>
                <a:cubicBezTo>
                  <a:pt x="195" y="91"/>
                  <a:pt x="195" y="91"/>
                  <a:pt x="195" y="91"/>
                </a:cubicBezTo>
                <a:cubicBezTo>
                  <a:pt x="171" y="103"/>
                  <a:pt x="171" y="103"/>
                  <a:pt x="171" y="103"/>
                </a:cubicBezTo>
                <a:cubicBezTo>
                  <a:pt x="164" y="107"/>
                  <a:pt x="164" y="118"/>
                  <a:pt x="171" y="122"/>
                </a:cubicBezTo>
                <a:cubicBezTo>
                  <a:pt x="195" y="134"/>
                  <a:pt x="195" y="134"/>
                  <a:pt x="195" y="134"/>
                </a:cubicBezTo>
                <a:cubicBezTo>
                  <a:pt x="207" y="158"/>
                  <a:pt x="207" y="158"/>
                  <a:pt x="207" y="158"/>
                </a:cubicBezTo>
                <a:cubicBezTo>
                  <a:pt x="209" y="162"/>
                  <a:pt x="213" y="163"/>
                  <a:pt x="216" y="163"/>
                </a:cubicBezTo>
                <a:cubicBezTo>
                  <a:pt x="220" y="163"/>
                  <a:pt x="224" y="162"/>
                  <a:pt x="226" y="158"/>
                </a:cubicBezTo>
                <a:cubicBezTo>
                  <a:pt x="238" y="134"/>
                  <a:pt x="238" y="134"/>
                  <a:pt x="238" y="134"/>
                </a:cubicBezTo>
                <a:cubicBezTo>
                  <a:pt x="262" y="122"/>
                  <a:pt x="262" y="122"/>
                  <a:pt x="262" y="122"/>
                </a:cubicBezTo>
                <a:cubicBezTo>
                  <a:pt x="265" y="120"/>
                  <a:pt x="267" y="116"/>
                  <a:pt x="267" y="113"/>
                </a:cubicBezTo>
                <a:cubicBezTo>
                  <a:pt x="267" y="109"/>
                  <a:pt x="265" y="105"/>
                  <a:pt x="262" y="103"/>
                </a:cubicBezTo>
                <a:cubicBezTo>
                  <a:pt x="238" y="91"/>
                  <a:pt x="238" y="91"/>
                  <a:pt x="238" y="91"/>
                </a:cubicBezTo>
                <a:cubicBezTo>
                  <a:pt x="226" y="67"/>
                  <a:pt x="226" y="67"/>
                  <a:pt x="226" y="67"/>
                </a:cubicBezTo>
                <a:cubicBezTo>
                  <a:pt x="224" y="64"/>
                  <a:pt x="220" y="62"/>
                  <a:pt x="216" y="62"/>
                </a:cubicBezTo>
                <a:cubicBezTo>
                  <a:pt x="213" y="62"/>
                  <a:pt x="209" y="64"/>
                  <a:pt x="207" y="67"/>
                </a:cubicBezTo>
                <a:close/>
                <a:moveTo>
                  <a:pt x="343" y="184"/>
                </a:moveTo>
                <a:cubicBezTo>
                  <a:pt x="319" y="172"/>
                  <a:pt x="319" y="172"/>
                  <a:pt x="319" y="172"/>
                </a:cubicBezTo>
                <a:cubicBezTo>
                  <a:pt x="306" y="148"/>
                  <a:pt x="306" y="148"/>
                  <a:pt x="306" y="148"/>
                </a:cubicBezTo>
                <a:cubicBezTo>
                  <a:pt x="305" y="144"/>
                  <a:pt x="301" y="143"/>
                  <a:pt x="297" y="143"/>
                </a:cubicBezTo>
                <a:cubicBezTo>
                  <a:pt x="294" y="143"/>
                  <a:pt x="290" y="144"/>
                  <a:pt x="288" y="148"/>
                </a:cubicBezTo>
                <a:cubicBezTo>
                  <a:pt x="276" y="172"/>
                  <a:pt x="276" y="172"/>
                  <a:pt x="276" y="172"/>
                </a:cubicBezTo>
                <a:cubicBezTo>
                  <a:pt x="252" y="184"/>
                  <a:pt x="252" y="184"/>
                  <a:pt x="252" y="184"/>
                </a:cubicBezTo>
                <a:cubicBezTo>
                  <a:pt x="244" y="188"/>
                  <a:pt x="244" y="198"/>
                  <a:pt x="252" y="202"/>
                </a:cubicBezTo>
                <a:cubicBezTo>
                  <a:pt x="276" y="214"/>
                  <a:pt x="276" y="214"/>
                  <a:pt x="276" y="214"/>
                </a:cubicBezTo>
                <a:cubicBezTo>
                  <a:pt x="288" y="238"/>
                  <a:pt x="288" y="238"/>
                  <a:pt x="288" y="238"/>
                </a:cubicBezTo>
                <a:cubicBezTo>
                  <a:pt x="290" y="242"/>
                  <a:pt x="294" y="244"/>
                  <a:pt x="297" y="244"/>
                </a:cubicBezTo>
                <a:cubicBezTo>
                  <a:pt x="301" y="244"/>
                  <a:pt x="305" y="242"/>
                  <a:pt x="306" y="238"/>
                </a:cubicBezTo>
                <a:cubicBezTo>
                  <a:pt x="319" y="214"/>
                  <a:pt x="319" y="214"/>
                  <a:pt x="319" y="214"/>
                </a:cubicBezTo>
                <a:cubicBezTo>
                  <a:pt x="343" y="202"/>
                  <a:pt x="343" y="202"/>
                  <a:pt x="343" y="202"/>
                </a:cubicBezTo>
                <a:cubicBezTo>
                  <a:pt x="350" y="198"/>
                  <a:pt x="350" y="188"/>
                  <a:pt x="343" y="184"/>
                </a:cubicBezTo>
                <a:close/>
                <a:moveTo>
                  <a:pt x="284" y="286"/>
                </a:moveTo>
                <a:cubicBezTo>
                  <a:pt x="206" y="284"/>
                  <a:pt x="145" y="221"/>
                  <a:pt x="145" y="143"/>
                </a:cubicBezTo>
                <a:cubicBezTo>
                  <a:pt x="145" y="94"/>
                  <a:pt x="170" y="48"/>
                  <a:pt x="212" y="22"/>
                </a:cubicBezTo>
                <a:cubicBezTo>
                  <a:pt x="220" y="17"/>
                  <a:pt x="218" y="5"/>
                  <a:pt x="209" y="3"/>
                </a:cubicBezTo>
                <a:cubicBezTo>
                  <a:pt x="198" y="1"/>
                  <a:pt x="186" y="0"/>
                  <a:pt x="175" y="0"/>
                </a:cubicBezTo>
                <a:cubicBezTo>
                  <a:pt x="80" y="0"/>
                  <a:pt x="0" y="78"/>
                  <a:pt x="0" y="174"/>
                </a:cubicBezTo>
                <a:cubicBezTo>
                  <a:pt x="0" y="269"/>
                  <a:pt x="80" y="348"/>
                  <a:pt x="176" y="348"/>
                </a:cubicBezTo>
                <a:cubicBezTo>
                  <a:pt x="218" y="348"/>
                  <a:pt x="259" y="332"/>
                  <a:pt x="291" y="304"/>
                </a:cubicBezTo>
                <a:cubicBezTo>
                  <a:pt x="294" y="301"/>
                  <a:pt x="295" y="297"/>
                  <a:pt x="294" y="293"/>
                </a:cubicBezTo>
                <a:cubicBezTo>
                  <a:pt x="292" y="289"/>
                  <a:pt x="288" y="286"/>
                  <a:pt x="284" y="2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24" name="Freeform 127">
            <a:extLst>
              <a:ext uri="{FF2B5EF4-FFF2-40B4-BE49-F238E27FC236}">
                <a16:creationId xmlns:a16="http://schemas.microsoft.com/office/drawing/2014/main" id="{66054C01-3B37-30D2-0CED-5F9CD382B3CE}"/>
              </a:ext>
            </a:extLst>
          </p:cNvPr>
          <p:cNvSpPr>
            <a:spLocks/>
          </p:cNvSpPr>
          <p:nvPr/>
        </p:nvSpPr>
        <p:spPr bwMode="auto">
          <a:xfrm>
            <a:off x="9015586" y="3089275"/>
            <a:ext cx="264795" cy="160020"/>
          </a:xfrm>
          <a:custGeom>
            <a:avLst/>
            <a:gdLst>
              <a:gd name="T0" fmla="*/ 155 w 348"/>
              <a:gd name="T1" fmla="*/ 0 h 210"/>
              <a:gd name="T2" fmla="*/ 100 w 348"/>
              <a:gd name="T3" fmla="*/ 20 h 210"/>
              <a:gd name="T4" fmla="*/ 72 w 348"/>
              <a:gd name="T5" fmla="*/ 63 h 210"/>
              <a:gd name="T6" fmla="*/ 70 w 348"/>
              <a:gd name="T7" fmla="*/ 63 h 210"/>
              <a:gd name="T8" fmla="*/ 0 w 348"/>
              <a:gd name="T9" fmla="*/ 136 h 210"/>
              <a:gd name="T10" fmla="*/ 70 w 348"/>
              <a:gd name="T11" fmla="*/ 210 h 210"/>
              <a:gd name="T12" fmla="*/ 267 w 348"/>
              <a:gd name="T13" fmla="*/ 210 h 210"/>
              <a:gd name="T14" fmla="*/ 348 w 348"/>
              <a:gd name="T15" fmla="*/ 125 h 210"/>
              <a:gd name="T16" fmla="*/ 335 w 348"/>
              <a:gd name="T17" fmla="*/ 80 h 210"/>
              <a:gd name="T18" fmla="*/ 303 w 348"/>
              <a:gd name="T19" fmla="*/ 49 h 210"/>
              <a:gd name="T20" fmla="*/ 267 w 348"/>
              <a:gd name="T21" fmla="*/ 40 h 210"/>
              <a:gd name="T22" fmla="*/ 232 w 348"/>
              <a:gd name="T23" fmla="*/ 49 h 210"/>
              <a:gd name="T24" fmla="*/ 177 w 348"/>
              <a:gd name="T25" fmla="*/ 3 h 210"/>
              <a:gd name="T26" fmla="*/ 155 w 348"/>
              <a:gd name="T27" fmla="*/ 0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48" h="210">
                <a:moveTo>
                  <a:pt x="155" y="0"/>
                </a:moveTo>
                <a:cubicBezTo>
                  <a:pt x="135" y="0"/>
                  <a:pt x="115" y="7"/>
                  <a:pt x="100" y="20"/>
                </a:cubicBezTo>
                <a:cubicBezTo>
                  <a:pt x="87" y="32"/>
                  <a:pt x="77" y="46"/>
                  <a:pt x="72" y="63"/>
                </a:cubicBezTo>
                <a:cubicBezTo>
                  <a:pt x="70" y="63"/>
                  <a:pt x="70" y="63"/>
                  <a:pt x="70" y="63"/>
                </a:cubicBezTo>
                <a:cubicBezTo>
                  <a:pt x="31" y="63"/>
                  <a:pt x="0" y="96"/>
                  <a:pt x="0" y="136"/>
                </a:cubicBezTo>
                <a:cubicBezTo>
                  <a:pt x="0" y="177"/>
                  <a:pt x="31" y="210"/>
                  <a:pt x="70" y="210"/>
                </a:cubicBezTo>
                <a:cubicBezTo>
                  <a:pt x="267" y="210"/>
                  <a:pt x="267" y="210"/>
                  <a:pt x="267" y="210"/>
                </a:cubicBezTo>
                <a:cubicBezTo>
                  <a:pt x="312" y="210"/>
                  <a:pt x="348" y="172"/>
                  <a:pt x="348" y="125"/>
                </a:cubicBezTo>
                <a:cubicBezTo>
                  <a:pt x="348" y="109"/>
                  <a:pt x="344" y="94"/>
                  <a:pt x="335" y="80"/>
                </a:cubicBezTo>
                <a:cubicBezTo>
                  <a:pt x="328" y="67"/>
                  <a:pt x="316" y="56"/>
                  <a:pt x="303" y="49"/>
                </a:cubicBezTo>
                <a:cubicBezTo>
                  <a:pt x="292" y="43"/>
                  <a:pt x="279" y="40"/>
                  <a:pt x="267" y="40"/>
                </a:cubicBezTo>
                <a:cubicBezTo>
                  <a:pt x="255" y="40"/>
                  <a:pt x="243" y="43"/>
                  <a:pt x="232" y="49"/>
                </a:cubicBezTo>
                <a:cubicBezTo>
                  <a:pt x="221" y="26"/>
                  <a:pt x="201" y="9"/>
                  <a:pt x="177" y="3"/>
                </a:cubicBezTo>
                <a:cubicBezTo>
                  <a:pt x="169" y="1"/>
                  <a:pt x="162" y="0"/>
                  <a:pt x="15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25" name="Freeform 128">
            <a:extLst>
              <a:ext uri="{FF2B5EF4-FFF2-40B4-BE49-F238E27FC236}">
                <a16:creationId xmlns:a16="http://schemas.microsoft.com/office/drawing/2014/main" id="{0CA8B454-ED2C-5224-1670-3BDB4AD1B45F}"/>
              </a:ext>
            </a:extLst>
          </p:cNvPr>
          <p:cNvSpPr>
            <a:spLocks noEditPoints="1"/>
          </p:cNvSpPr>
          <p:nvPr/>
        </p:nvSpPr>
        <p:spPr bwMode="auto">
          <a:xfrm>
            <a:off x="10198591" y="3036697"/>
            <a:ext cx="131445" cy="265176"/>
          </a:xfrm>
          <a:custGeom>
            <a:avLst/>
            <a:gdLst>
              <a:gd name="T0" fmla="*/ 162 w 173"/>
              <a:gd name="T1" fmla="*/ 219 h 348"/>
              <a:gd name="T2" fmla="*/ 138 w 173"/>
              <a:gd name="T3" fmla="*/ 191 h 348"/>
              <a:gd name="T4" fmla="*/ 138 w 173"/>
              <a:gd name="T5" fmla="*/ 51 h 348"/>
              <a:gd name="T6" fmla="*/ 86 w 173"/>
              <a:gd name="T7" fmla="*/ 0 h 348"/>
              <a:gd name="T8" fmla="*/ 35 w 173"/>
              <a:gd name="T9" fmla="*/ 51 h 348"/>
              <a:gd name="T10" fmla="*/ 35 w 173"/>
              <a:gd name="T11" fmla="*/ 191 h 348"/>
              <a:gd name="T12" fmla="*/ 0 w 173"/>
              <a:gd name="T13" fmla="*/ 261 h 348"/>
              <a:gd name="T14" fmla="*/ 86 w 173"/>
              <a:gd name="T15" fmla="*/ 348 h 348"/>
              <a:gd name="T16" fmla="*/ 173 w 173"/>
              <a:gd name="T17" fmla="*/ 261 h 348"/>
              <a:gd name="T18" fmla="*/ 162 w 173"/>
              <a:gd name="T19" fmla="*/ 219 h 348"/>
              <a:gd name="T20" fmla="*/ 130 w 173"/>
              <a:gd name="T21" fmla="*/ 266 h 348"/>
              <a:gd name="T22" fmla="*/ 86 w 173"/>
              <a:gd name="T23" fmla="*/ 305 h 348"/>
              <a:gd name="T24" fmla="*/ 43 w 173"/>
              <a:gd name="T25" fmla="*/ 266 h 348"/>
              <a:gd name="T26" fmla="*/ 76 w 173"/>
              <a:gd name="T27" fmla="*/ 219 h 348"/>
              <a:gd name="T28" fmla="*/ 76 w 173"/>
              <a:gd name="T29" fmla="*/ 70 h 348"/>
              <a:gd name="T30" fmla="*/ 86 w 173"/>
              <a:gd name="T31" fmla="*/ 60 h 348"/>
              <a:gd name="T32" fmla="*/ 97 w 173"/>
              <a:gd name="T33" fmla="*/ 70 h 348"/>
              <a:gd name="T34" fmla="*/ 97 w 173"/>
              <a:gd name="T35" fmla="*/ 219 h 348"/>
              <a:gd name="T36" fmla="*/ 130 w 173"/>
              <a:gd name="T37" fmla="*/ 266 h 348"/>
              <a:gd name="T38" fmla="*/ 86 w 173"/>
              <a:gd name="T39" fmla="*/ 239 h 348"/>
              <a:gd name="T40" fmla="*/ 62 w 173"/>
              <a:gd name="T41" fmla="*/ 263 h 348"/>
              <a:gd name="T42" fmla="*/ 86 w 173"/>
              <a:gd name="T43" fmla="*/ 286 h 348"/>
              <a:gd name="T44" fmla="*/ 111 w 173"/>
              <a:gd name="T45" fmla="*/ 263 h 348"/>
              <a:gd name="T46" fmla="*/ 86 w 173"/>
              <a:gd name="T47" fmla="*/ 23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73" h="348">
                <a:moveTo>
                  <a:pt x="162" y="219"/>
                </a:moveTo>
                <a:cubicBezTo>
                  <a:pt x="156" y="208"/>
                  <a:pt x="148" y="198"/>
                  <a:pt x="138" y="191"/>
                </a:cubicBezTo>
                <a:cubicBezTo>
                  <a:pt x="138" y="51"/>
                  <a:pt x="138" y="51"/>
                  <a:pt x="138" y="51"/>
                </a:cubicBezTo>
                <a:cubicBezTo>
                  <a:pt x="138" y="23"/>
                  <a:pt x="115" y="0"/>
                  <a:pt x="86" y="0"/>
                </a:cubicBezTo>
                <a:cubicBezTo>
                  <a:pt x="58" y="0"/>
                  <a:pt x="35" y="23"/>
                  <a:pt x="35" y="51"/>
                </a:cubicBezTo>
                <a:cubicBezTo>
                  <a:pt x="35" y="191"/>
                  <a:pt x="35" y="191"/>
                  <a:pt x="35" y="191"/>
                </a:cubicBezTo>
                <a:cubicBezTo>
                  <a:pt x="13" y="207"/>
                  <a:pt x="0" y="233"/>
                  <a:pt x="0" y="261"/>
                </a:cubicBezTo>
                <a:cubicBezTo>
                  <a:pt x="0" y="309"/>
                  <a:pt x="39" y="348"/>
                  <a:pt x="86" y="348"/>
                </a:cubicBezTo>
                <a:cubicBezTo>
                  <a:pt x="134" y="348"/>
                  <a:pt x="173" y="309"/>
                  <a:pt x="173" y="261"/>
                </a:cubicBezTo>
                <a:cubicBezTo>
                  <a:pt x="173" y="246"/>
                  <a:pt x="169" y="232"/>
                  <a:pt x="162" y="219"/>
                </a:cubicBezTo>
                <a:close/>
                <a:moveTo>
                  <a:pt x="130" y="266"/>
                </a:moveTo>
                <a:cubicBezTo>
                  <a:pt x="127" y="288"/>
                  <a:pt x="108" y="305"/>
                  <a:pt x="86" y="305"/>
                </a:cubicBezTo>
                <a:cubicBezTo>
                  <a:pt x="64" y="305"/>
                  <a:pt x="46" y="288"/>
                  <a:pt x="43" y="266"/>
                </a:cubicBezTo>
                <a:cubicBezTo>
                  <a:pt x="41" y="244"/>
                  <a:pt x="55" y="224"/>
                  <a:pt x="76" y="219"/>
                </a:cubicBezTo>
                <a:cubicBezTo>
                  <a:pt x="76" y="70"/>
                  <a:pt x="76" y="70"/>
                  <a:pt x="76" y="70"/>
                </a:cubicBezTo>
                <a:cubicBezTo>
                  <a:pt x="76" y="65"/>
                  <a:pt x="81" y="60"/>
                  <a:pt x="86" y="60"/>
                </a:cubicBezTo>
                <a:cubicBezTo>
                  <a:pt x="92" y="60"/>
                  <a:pt x="97" y="65"/>
                  <a:pt x="97" y="70"/>
                </a:cubicBezTo>
                <a:cubicBezTo>
                  <a:pt x="97" y="219"/>
                  <a:pt x="97" y="219"/>
                  <a:pt x="97" y="219"/>
                </a:cubicBezTo>
                <a:cubicBezTo>
                  <a:pt x="118" y="224"/>
                  <a:pt x="132" y="244"/>
                  <a:pt x="130" y="266"/>
                </a:cubicBezTo>
                <a:close/>
                <a:moveTo>
                  <a:pt x="86" y="239"/>
                </a:moveTo>
                <a:cubicBezTo>
                  <a:pt x="73" y="239"/>
                  <a:pt x="62" y="250"/>
                  <a:pt x="62" y="263"/>
                </a:cubicBezTo>
                <a:cubicBezTo>
                  <a:pt x="62" y="275"/>
                  <a:pt x="73" y="286"/>
                  <a:pt x="86" y="286"/>
                </a:cubicBezTo>
                <a:cubicBezTo>
                  <a:pt x="100" y="286"/>
                  <a:pt x="111" y="275"/>
                  <a:pt x="111" y="263"/>
                </a:cubicBezTo>
                <a:cubicBezTo>
                  <a:pt x="111" y="250"/>
                  <a:pt x="100" y="239"/>
                  <a:pt x="86" y="23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26" name="Freeform 129">
            <a:extLst>
              <a:ext uri="{FF2B5EF4-FFF2-40B4-BE49-F238E27FC236}">
                <a16:creationId xmlns:a16="http://schemas.microsoft.com/office/drawing/2014/main" id="{72CDD816-CC7A-B9E2-9734-25BC7501CC2E}"/>
              </a:ext>
            </a:extLst>
          </p:cNvPr>
          <p:cNvSpPr>
            <a:spLocks noEditPoints="1"/>
          </p:cNvSpPr>
          <p:nvPr/>
        </p:nvSpPr>
        <p:spPr bwMode="auto">
          <a:xfrm>
            <a:off x="5149649" y="4184269"/>
            <a:ext cx="265176" cy="202692"/>
          </a:xfrm>
          <a:custGeom>
            <a:avLst/>
            <a:gdLst>
              <a:gd name="T0" fmla="*/ 256 w 348"/>
              <a:gd name="T1" fmla="*/ 21 h 266"/>
              <a:gd name="T2" fmla="*/ 275 w 348"/>
              <a:gd name="T3" fmla="*/ 48 h 266"/>
              <a:gd name="T4" fmla="*/ 285 w 348"/>
              <a:gd name="T5" fmla="*/ 62 h 266"/>
              <a:gd name="T6" fmla="*/ 318 w 348"/>
              <a:gd name="T7" fmla="*/ 62 h 266"/>
              <a:gd name="T8" fmla="*/ 328 w 348"/>
              <a:gd name="T9" fmla="*/ 72 h 266"/>
              <a:gd name="T10" fmla="*/ 328 w 348"/>
              <a:gd name="T11" fmla="*/ 195 h 266"/>
              <a:gd name="T12" fmla="*/ 318 w 348"/>
              <a:gd name="T13" fmla="*/ 205 h 266"/>
              <a:gd name="T14" fmla="*/ 184 w 348"/>
              <a:gd name="T15" fmla="*/ 205 h 266"/>
              <a:gd name="T16" fmla="*/ 184 w 348"/>
              <a:gd name="T17" fmla="*/ 174 h 266"/>
              <a:gd name="T18" fmla="*/ 225 w 348"/>
              <a:gd name="T19" fmla="*/ 133 h 266"/>
              <a:gd name="T20" fmla="*/ 184 w 348"/>
              <a:gd name="T21" fmla="*/ 92 h 266"/>
              <a:gd name="T22" fmla="*/ 184 w 348"/>
              <a:gd name="T23" fmla="*/ 62 h 266"/>
              <a:gd name="T24" fmla="*/ 227 w 348"/>
              <a:gd name="T25" fmla="*/ 62 h 266"/>
              <a:gd name="T26" fmla="*/ 236 w 348"/>
              <a:gd name="T27" fmla="*/ 48 h 266"/>
              <a:gd name="T28" fmla="*/ 256 w 348"/>
              <a:gd name="T29" fmla="*/ 21 h 266"/>
              <a:gd name="T30" fmla="*/ 164 w 348"/>
              <a:gd name="T31" fmla="*/ 62 h 266"/>
              <a:gd name="T32" fmla="*/ 164 w 348"/>
              <a:gd name="T33" fmla="*/ 104 h 266"/>
              <a:gd name="T34" fmla="*/ 174 w 348"/>
              <a:gd name="T35" fmla="*/ 115 h 266"/>
              <a:gd name="T36" fmla="*/ 178 w 348"/>
              <a:gd name="T37" fmla="*/ 114 h 266"/>
              <a:gd name="T38" fmla="*/ 184 w 348"/>
              <a:gd name="T39" fmla="*/ 113 h 266"/>
              <a:gd name="T40" fmla="*/ 205 w 348"/>
              <a:gd name="T41" fmla="*/ 133 h 266"/>
              <a:gd name="T42" fmla="*/ 184 w 348"/>
              <a:gd name="T43" fmla="*/ 154 h 266"/>
              <a:gd name="T44" fmla="*/ 178 w 348"/>
              <a:gd name="T45" fmla="*/ 153 h 266"/>
              <a:gd name="T46" fmla="*/ 176 w 348"/>
              <a:gd name="T47" fmla="*/ 152 h 266"/>
              <a:gd name="T48" fmla="*/ 174 w 348"/>
              <a:gd name="T49" fmla="*/ 152 h 266"/>
              <a:gd name="T50" fmla="*/ 164 w 348"/>
              <a:gd name="T51" fmla="*/ 162 h 266"/>
              <a:gd name="T52" fmla="*/ 164 w 348"/>
              <a:gd name="T53" fmla="*/ 205 h 266"/>
              <a:gd name="T54" fmla="*/ 121 w 348"/>
              <a:gd name="T55" fmla="*/ 205 h 266"/>
              <a:gd name="T56" fmla="*/ 112 w 348"/>
              <a:gd name="T57" fmla="*/ 218 h 266"/>
              <a:gd name="T58" fmla="*/ 93 w 348"/>
              <a:gd name="T59" fmla="*/ 246 h 266"/>
              <a:gd name="T60" fmla="*/ 73 w 348"/>
              <a:gd name="T61" fmla="*/ 218 h 266"/>
              <a:gd name="T62" fmla="*/ 64 w 348"/>
              <a:gd name="T63" fmla="*/ 205 h 266"/>
              <a:gd name="T64" fmla="*/ 31 w 348"/>
              <a:gd name="T65" fmla="*/ 205 h 266"/>
              <a:gd name="T66" fmla="*/ 21 w 348"/>
              <a:gd name="T67" fmla="*/ 195 h 266"/>
              <a:gd name="T68" fmla="*/ 21 w 348"/>
              <a:gd name="T69" fmla="*/ 72 h 266"/>
              <a:gd name="T70" fmla="*/ 31 w 348"/>
              <a:gd name="T71" fmla="*/ 62 h 266"/>
              <a:gd name="T72" fmla="*/ 53 w 348"/>
              <a:gd name="T73" fmla="*/ 62 h 266"/>
              <a:gd name="T74" fmla="*/ 93 w 348"/>
              <a:gd name="T75" fmla="*/ 113 h 266"/>
              <a:gd name="T76" fmla="*/ 132 w 348"/>
              <a:gd name="T77" fmla="*/ 62 h 266"/>
              <a:gd name="T78" fmla="*/ 164 w 348"/>
              <a:gd name="T79" fmla="*/ 62 h 266"/>
              <a:gd name="T80" fmla="*/ 256 w 348"/>
              <a:gd name="T81" fmla="*/ 0 h 266"/>
              <a:gd name="T82" fmla="*/ 215 w 348"/>
              <a:gd name="T83" fmla="*/ 41 h 266"/>
              <a:gd name="T84" fmla="*/ 115 w 348"/>
              <a:gd name="T85" fmla="*/ 41 h 266"/>
              <a:gd name="T86" fmla="*/ 108 w 348"/>
              <a:gd name="T87" fmla="*/ 58 h 266"/>
              <a:gd name="T88" fmla="*/ 93 w 348"/>
              <a:gd name="T89" fmla="*/ 92 h 266"/>
              <a:gd name="T90" fmla="*/ 77 w 348"/>
              <a:gd name="T91" fmla="*/ 58 h 266"/>
              <a:gd name="T92" fmla="*/ 70 w 348"/>
              <a:gd name="T93" fmla="*/ 41 h 266"/>
              <a:gd name="T94" fmla="*/ 31 w 348"/>
              <a:gd name="T95" fmla="*/ 41 h 266"/>
              <a:gd name="T96" fmla="*/ 0 w 348"/>
              <a:gd name="T97" fmla="*/ 72 h 266"/>
              <a:gd name="T98" fmla="*/ 0 w 348"/>
              <a:gd name="T99" fmla="*/ 195 h 266"/>
              <a:gd name="T100" fmla="*/ 31 w 348"/>
              <a:gd name="T101" fmla="*/ 225 h 266"/>
              <a:gd name="T102" fmla="*/ 52 w 348"/>
              <a:gd name="T103" fmla="*/ 225 h 266"/>
              <a:gd name="T104" fmla="*/ 93 w 348"/>
              <a:gd name="T105" fmla="*/ 266 h 266"/>
              <a:gd name="T106" fmla="*/ 133 w 348"/>
              <a:gd name="T107" fmla="*/ 225 h 266"/>
              <a:gd name="T108" fmla="*/ 318 w 348"/>
              <a:gd name="T109" fmla="*/ 225 h 266"/>
              <a:gd name="T110" fmla="*/ 348 w 348"/>
              <a:gd name="T111" fmla="*/ 195 h 266"/>
              <a:gd name="T112" fmla="*/ 348 w 348"/>
              <a:gd name="T113" fmla="*/ 72 h 266"/>
              <a:gd name="T114" fmla="*/ 318 w 348"/>
              <a:gd name="T115" fmla="*/ 41 h 266"/>
              <a:gd name="T116" fmla="*/ 297 w 348"/>
              <a:gd name="T117" fmla="*/ 41 h 266"/>
              <a:gd name="T118" fmla="*/ 256 w 348"/>
              <a:gd name="T119" fmla="*/ 0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8" h="266">
                <a:moveTo>
                  <a:pt x="256" y="21"/>
                </a:moveTo>
                <a:cubicBezTo>
                  <a:pt x="270" y="21"/>
                  <a:pt x="280" y="35"/>
                  <a:pt x="275" y="48"/>
                </a:cubicBezTo>
                <a:cubicBezTo>
                  <a:pt x="273" y="55"/>
                  <a:pt x="278" y="62"/>
                  <a:pt x="285" y="62"/>
                </a:cubicBezTo>
                <a:cubicBezTo>
                  <a:pt x="318" y="62"/>
                  <a:pt x="318" y="62"/>
                  <a:pt x="318" y="62"/>
                </a:cubicBezTo>
                <a:cubicBezTo>
                  <a:pt x="323" y="62"/>
                  <a:pt x="328" y="66"/>
                  <a:pt x="328" y="72"/>
                </a:cubicBezTo>
                <a:cubicBezTo>
                  <a:pt x="328" y="195"/>
                  <a:pt x="328" y="195"/>
                  <a:pt x="328" y="195"/>
                </a:cubicBezTo>
                <a:cubicBezTo>
                  <a:pt x="328" y="200"/>
                  <a:pt x="323" y="205"/>
                  <a:pt x="318" y="205"/>
                </a:cubicBezTo>
                <a:cubicBezTo>
                  <a:pt x="184" y="205"/>
                  <a:pt x="184" y="205"/>
                  <a:pt x="184" y="205"/>
                </a:cubicBezTo>
                <a:cubicBezTo>
                  <a:pt x="184" y="174"/>
                  <a:pt x="184" y="174"/>
                  <a:pt x="184" y="174"/>
                </a:cubicBezTo>
                <a:cubicBezTo>
                  <a:pt x="207" y="174"/>
                  <a:pt x="225" y="156"/>
                  <a:pt x="225" y="133"/>
                </a:cubicBezTo>
                <a:cubicBezTo>
                  <a:pt x="225" y="111"/>
                  <a:pt x="207" y="92"/>
                  <a:pt x="184" y="92"/>
                </a:cubicBezTo>
                <a:cubicBezTo>
                  <a:pt x="184" y="62"/>
                  <a:pt x="184" y="62"/>
                  <a:pt x="184" y="62"/>
                </a:cubicBezTo>
                <a:cubicBezTo>
                  <a:pt x="227" y="62"/>
                  <a:pt x="227" y="62"/>
                  <a:pt x="227" y="62"/>
                </a:cubicBezTo>
                <a:cubicBezTo>
                  <a:pt x="234" y="62"/>
                  <a:pt x="239" y="55"/>
                  <a:pt x="236" y="48"/>
                </a:cubicBezTo>
                <a:cubicBezTo>
                  <a:pt x="232" y="35"/>
                  <a:pt x="242" y="21"/>
                  <a:pt x="256" y="21"/>
                </a:cubicBezTo>
                <a:close/>
                <a:moveTo>
                  <a:pt x="164" y="62"/>
                </a:moveTo>
                <a:cubicBezTo>
                  <a:pt x="164" y="104"/>
                  <a:pt x="164" y="104"/>
                  <a:pt x="164" y="104"/>
                </a:cubicBezTo>
                <a:cubicBezTo>
                  <a:pt x="164" y="110"/>
                  <a:pt x="169" y="115"/>
                  <a:pt x="174" y="115"/>
                </a:cubicBezTo>
                <a:cubicBezTo>
                  <a:pt x="175" y="115"/>
                  <a:pt x="176" y="114"/>
                  <a:pt x="178" y="114"/>
                </a:cubicBezTo>
                <a:cubicBezTo>
                  <a:pt x="180" y="113"/>
                  <a:pt x="182" y="113"/>
                  <a:pt x="184" y="113"/>
                </a:cubicBezTo>
                <a:cubicBezTo>
                  <a:pt x="195" y="113"/>
                  <a:pt x="205" y="122"/>
                  <a:pt x="205" y="133"/>
                </a:cubicBezTo>
                <a:cubicBezTo>
                  <a:pt x="205" y="145"/>
                  <a:pt x="195" y="154"/>
                  <a:pt x="184" y="154"/>
                </a:cubicBezTo>
                <a:cubicBezTo>
                  <a:pt x="182" y="154"/>
                  <a:pt x="180" y="153"/>
                  <a:pt x="178" y="153"/>
                </a:cubicBezTo>
                <a:cubicBezTo>
                  <a:pt x="177" y="152"/>
                  <a:pt x="177" y="152"/>
                  <a:pt x="176" y="152"/>
                </a:cubicBezTo>
                <a:cubicBezTo>
                  <a:pt x="175" y="152"/>
                  <a:pt x="175" y="152"/>
                  <a:pt x="174" y="152"/>
                </a:cubicBezTo>
                <a:cubicBezTo>
                  <a:pt x="169" y="152"/>
                  <a:pt x="164" y="157"/>
                  <a:pt x="164" y="162"/>
                </a:cubicBezTo>
                <a:cubicBezTo>
                  <a:pt x="164" y="205"/>
                  <a:pt x="164" y="205"/>
                  <a:pt x="164" y="205"/>
                </a:cubicBezTo>
                <a:cubicBezTo>
                  <a:pt x="121" y="205"/>
                  <a:pt x="121" y="205"/>
                  <a:pt x="121" y="205"/>
                </a:cubicBezTo>
                <a:cubicBezTo>
                  <a:pt x="114" y="205"/>
                  <a:pt x="110" y="212"/>
                  <a:pt x="112" y="218"/>
                </a:cubicBezTo>
                <a:cubicBezTo>
                  <a:pt x="117" y="232"/>
                  <a:pt x="107" y="246"/>
                  <a:pt x="93" y="246"/>
                </a:cubicBezTo>
                <a:cubicBezTo>
                  <a:pt x="79" y="246"/>
                  <a:pt x="69" y="232"/>
                  <a:pt x="73" y="218"/>
                </a:cubicBezTo>
                <a:cubicBezTo>
                  <a:pt x="76" y="212"/>
                  <a:pt x="71" y="205"/>
                  <a:pt x="64" y="205"/>
                </a:cubicBezTo>
                <a:cubicBezTo>
                  <a:pt x="31" y="205"/>
                  <a:pt x="31" y="205"/>
                  <a:pt x="31" y="205"/>
                </a:cubicBezTo>
                <a:cubicBezTo>
                  <a:pt x="25" y="205"/>
                  <a:pt x="21" y="200"/>
                  <a:pt x="21" y="195"/>
                </a:cubicBezTo>
                <a:cubicBezTo>
                  <a:pt x="21" y="72"/>
                  <a:pt x="21" y="72"/>
                  <a:pt x="21" y="72"/>
                </a:cubicBezTo>
                <a:cubicBezTo>
                  <a:pt x="21" y="66"/>
                  <a:pt x="25" y="62"/>
                  <a:pt x="31" y="62"/>
                </a:cubicBezTo>
                <a:cubicBezTo>
                  <a:pt x="53" y="62"/>
                  <a:pt x="53" y="62"/>
                  <a:pt x="53" y="62"/>
                </a:cubicBezTo>
                <a:cubicBezTo>
                  <a:pt x="46" y="88"/>
                  <a:pt x="66" y="113"/>
                  <a:pt x="93" y="113"/>
                </a:cubicBezTo>
                <a:cubicBezTo>
                  <a:pt x="119" y="113"/>
                  <a:pt x="139" y="88"/>
                  <a:pt x="132" y="62"/>
                </a:cubicBezTo>
                <a:lnTo>
                  <a:pt x="164" y="62"/>
                </a:lnTo>
                <a:close/>
                <a:moveTo>
                  <a:pt x="256" y="0"/>
                </a:moveTo>
                <a:cubicBezTo>
                  <a:pt x="233" y="0"/>
                  <a:pt x="215" y="19"/>
                  <a:pt x="215" y="41"/>
                </a:cubicBezTo>
                <a:cubicBezTo>
                  <a:pt x="115" y="41"/>
                  <a:pt x="115" y="41"/>
                  <a:pt x="115" y="41"/>
                </a:cubicBezTo>
                <a:cubicBezTo>
                  <a:pt x="107" y="41"/>
                  <a:pt x="102" y="52"/>
                  <a:pt x="108" y="58"/>
                </a:cubicBezTo>
                <a:cubicBezTo>
                  <a:pt x="120" y="72"/>
                  <a:pt x="110" y="92"/>
                  <a:pt x="93" y="92"/>
                </a:cubicBezTo>
                <a:cubicBezTo>
                  <a:pt x="75" y="92"/>
                  <a:pt x="66" y="72"/>
                  <a:pt x="77" y="58"/>
                </a:cubicBezTo>
                <a:cubicBezTo>
                  <a:pt x="83" y="52"/>
                  <a:pt x="79" y="41"/>
                  <a:pt x="70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14" y="41"/>
                  <a:pt x="0" y="55"/>
                  <a:pt x="0" y="72"/>
                </a:cubicBezTo>
                <a:cubicBezTo>
                  <a:pt x="0" y="195"/>
                  <a:pt x="0" y="195"/>
                  <a:pt x="0" y="195"/>
                </a:cubicBezTo>
                <a:cubicBezTo>
                  <a:pt x="0" y="212"/>
                  <a:pt x="14" y="225"/>
                  <a:pt x="31" y="225"/>
                </a:cubicBezTo>
                <a:cubicBezTo>
                  <a:pt x="52" y="225"/>
                  <a:pt x="52" y="225"/>
                  <a:pt x="52" y="225"/>
                </a:cubicBezTo>
                <a:cubicBezTo>
                  <a:pt x="52" y="248"/>
                  <a:pt x="70" y="266"/>
                  <a:pt x="93" y="266"/>
                </a:cubicBezTo>
                <a:cubicBezTo>
                  <a:pt x="115" y="266"/>
                  <a:pt x="133" y="248"/>
                  <a:pt x="133" y="225"/>
                </a:cubicBezTo>
                <a:cubicBezTo>
                  <a:pt x="318" y="225"/>
                  <a:pt x="318" y="225"/>
                  <a:pt x="318" y="225"/>
                </a:cubicBezTo>
                <a:cubicBezTo>
                  <a:pt x="334" y="225"/>
                  <a:pt x="348" y="212"/>
                  <a:pt x="348" y="195"/>
                </a:cubicBezTo>
                <a:cubicBezTo>
                  <a:pt x="348" y="72"/>
                  <a:pt x="348" y="72"/>
                  <a:pt x="348" y="72"/>
                </a:cubicBezTo>
                <a:cubicBezTo>
                  <a:pt x="348" y="55"/>
                  <a:pt x="334" y="41"/>
                  <a:pt x="318" y="41"/>
                </a:cubicBezTo>
                <a:cubicBezTo>
                  <a:pt x="297" y="41"/>
                  <a:pt x="297" y="41"/>
                  <a:pt x="297" y="41"/>
                </a:cubicBezTo>
                <a:cubicBezTo>
                  <a:pt x="297" y="19"/>
                  <a:pt x="278" y="0"/>
                  <a:pt x="25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27" name="Freeform 130">
            <a:extLst>
              <a:ext uri="{FF2B5EF4-FFF2-40B4-BE49-F238E27FC236}">
                <a16:creationId xmlns:a16="http://schemas.microsoft.com/office/drawing/2014/main" id="{1A405DE7-9F0D-73A2-6479-9C3ED5ADFB0D}"/>
              </a:ext>
            </a:extLst>
          </p:cNvPr>
          <p:cNvSpPr>
            <a:spLocks noEditPoints="1"/>
          </p:cNvSpPr>
          <p:nvPr/>
        </p:nvSpPr>
        <p:spPr bwMode="auto">
          <a:xfrm>
            <a:off x="5718863" y="4153027"/>
            <a:ext cx="243459" cy="265176"/>
          </a:xfrm>
          <a:custGeom>
            <a:avLst/>
            <a:gdLst>
              <a:gd name="T0" fmla="*/ 127 w 320"/>
              <a:gd name="T1" fmla="*/ 26 h 348"/>
              <a:gd name="T2" fmla="*/ 127 w 320"/>
              <a:gd name="T3" fmla="*/ 26 h 348"/>
              <a:gd name="T4" fmla="*/ 153 w 320"/>
              <a:gd name="T5" fmla="*/ 56 h 348"/>
              <a:gd name="T6" fmla="*/ 154 w 320"/>
              <a:gd name="T7" fmla="*/ 96 h 348"/>
              <a:gd name="T8" fmla="*/ 128 w 320"/>
              <a:gd name="T9" fmla="*/ 66 h 348"/>
              <a:gd name="T10" fmla="*/ 127 w 320"/>
              <a:gd name="T11" fmla="*/ 26 h 348"/>
              <a:gd name="T12" fmla="*/ 226 w 320"/>
              <a:gd name="T13" fmla="*/ 100 h 348"/>
              <a:gd name="T14" fmla="*/ 236 w 320"/>
              <a:gd name="T15" fmla="*/ 101 h 348"/>
              <a:gd name="T16" fmla="*/ 293 w 320"/>
              <a:gd name="T17" fmla="*/ 181 h 348"/>
              <a:gd name="T18" fmla="*/ 235 w 320"/>
              <a:gd name="T19" fmla="*/ 317 h 348"/>
              <a:gd name="T20" fmla="*/ 202 w 320"/>
              <a:gd name="T21" fmla="*/ 328 h 348"/>
              <a:gd name="T22" fmla="*/ 192 w 320"/>
              <a:gd name="T23" fmla="*/ 327 h 348"/>
              <a:gd name="T24" fmla="*/ 167 w 320"/>
              <a:gd name="T25" fmla="*/ 315 h 348"/>
              <a:gd name="T26" fmla="*/ 160 w 320"/>
              <a:gd name="T27" fmla="*/ 311 h 348"/>
              <a:gd name="T28" fmla="*/ 152 w 320"/>
              <a:gd name="T29" fmla="*/ 315 h 348"/>
              <a:gd name="T30" fmla="*/ 128 w 320"/>
              <a:gd name="T31" fmla="*/ 327 h 348"/>
              <a:gd name="T32" fmla="*/ 118 w 320"/>
              <a:gd name="T33" fmla="*/ 328 h 348"/>
              <a:gd name="T34" fmla="*/ 85 w 320"/>
              <a:gd name="T35" fmla="*/ 317 h 348"/>
              <a:gd name="T36" fmla="*/ 27 w 320"/>
              <a:gd name="T37" fmla="*/ 181 h 348"/>
              <a:gd name="T38" fmla="*/ 84 w 320"/>
              <a:gd name="T39" fmla="*/ 101 h 348"/>
              <a:gd name="T40" fmla="*/ 94 w 320"/>
              <a:gd name="T41" fmla="*/ 100 h 348"/>
              <a:gd name="T42" fmla="*/ 134 w 320"/>
              <a:gd name="T43" fmla="*/ 114 h 348"/>
              <a:gd name="T44" fmla="*/ 160 w 320"/>
              <a:gd name="T45" fmla="*/ 122 h 348"/>
              <a:gd name="T46" fmla="*/ 186 w 320"/>
              <a:gd name="T47" fmla="*/ 114 h 348"/>
              <a:gd name="T48" fmla="*/ 226 w 320"/>
              <a:gd name="T49" fmla="*/ 100 h 348"/>
              <a:gd name="T50" fmla="*/ 121 w 320"/>
              <a:gd name="T51" fmla="*/ 0 h 348"/>
              <a:gd name="T52" fmla="*/ 112 w 320"/>
              <a:gd name="T53" fmla="*/ 6 h 348"/>
              <a:gd name="T54" fmla="*/ 109 w 320"/>
              <a:gd name="T55" fmla="*/ 73 h 348"/>
              <a:gd name="T56" fmla="*/ 113 w 320"/>
              <a:gd name="T57" fmla="*/ 82 h 348"/>
              <a:gd name="T58" fmla="*/ 94 w 320"/>
              <a:gd name="T59" fmla="*/ 80 h 348"/>
              <a:gd name="T60" fmla="*/ 80 w 320"/>
              <a:gd name="T61" fmla="*/ 81 h 348"/>
              <a:gd name="T62" fmla="*/ 7 w 320"/>
              <a:gd name="T63" fmla="*/ 184 h 348"/>
              <a:gd name="T64" fmla="*/ 30 w 320"/>
              <a:gd name="T65" fmla="*/ 273 h 348"/>
              <a:gd name="T66" fmla="*/ 73 w 320"/>
              <a:gd name="T67" fmla="*/ 334 h 348"/>
              <a:gd name="T68" fmla="*/ 118 w 320"/>
              <a:gd name="T69" fmla="*/ 348 h 348"/>
              <a:gd name="T70" fmla="*/ 132 w 320"/>
              <a:gd name="T71" fmla="*/ 347 h 348"/>
              <a:gd name="T72" fmla="*/ 160 w 320"/>
              <a:gd name="T73" fmla="*/ 335 h 348"/>
              <a:gd name="T74" fmla="*/ 188 w 320"/>
              <a:gd name="T75" fmla="*/ 347 h 348"/>
              <a:gd name="T76" fmla="*/ 202 w 320"/>
              <a:gd name="T77" fmla="*/ 348 h 348"/>
              <a:gd name="T78" fmla="*/ 247 w 320"/>
              <a:gd name="T79" fmla="*/ 333 h 348"/>
              <a:gd name="T80" fmla="*/ 289 w 320"/>
              <a:gd name="T81" fmla="*/ 273 h 348"/>
              <a:gd name="T82" fmla="*/ 313 w 320"/>
              <a:gd name="T83" fmla="*/ 184 h 348"/>
              <a:gd name="T84" fmla="*/ 239 w 320"/>
              <a:gd name="T85" fmla="*/ 81 h 348"/>
              <a:gd name="T86" fmla="*/ 226 w 320"/>
              <a:gd name="T87" fmla="*/ 80 h 348"/>
              <a:gd name="T88" fmla="*/ 178 w 320"/>
              <a:gd name="T89" fmla="*/ 94 h 348"/>
              <a:gd name="T90" fmla="*/ 204 w 320"/>
              <a:gd name="T91" fmla="*/ 61 h 348"/>
              <a:gd name="T92" fmla="*/ 230 w 320"/>
              <a:gd name="T93" fmla="*/ 45 h 348"/>
              <a:gd name="T94" fmla="*/ 236 w 320"/>
              <a:gd name="T95" fmla="*/ 31 h 348"/>
              <a:gd name="T96" fmla="*/ 227 w 320"/>
              <a:gd name="T97" fmla="*/ 25 h 348"/>
              <a:gd name="T98" fmla="*/ 223 w 320"/>
              <a:gd name="T99" fmla="*/ 26 h 348"/>
              <a:gd name="T100" fmla="*/ 191 w 320"/>
              <a:gd name="T101" fmla="*/ 45 h 348"/>
              <a:gd name="T102" fmla="*/ 175 w 320"/>
              <a:gd name="T103" fmla="*/ 61 h 348"/>
              <a:gd name="T104" fmla="*/ 172 w 320"/>
              <a:gd name="T105" fmla="*/ 49 h 348"/>
              <a:gd name="T106" fmla="*/ 125 w 320"/>
              <a:gd name="T107" fmla="*/ 1 h 348"/>
              <a:gd name="T108" fmla="*/ 121 w 320"/>
              <a:gd name="T109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20" h="348">
                <a:moveTo>
                  <a:pt x="127" y="26"/>
                </a:moveTo>
                <a:cubicBezTo>
                  <a:pt x="127" y="26"/>
                  <a:pt x="127" y="26"/>
                  <a:pt x="127" y="26"/>
                </a:cubicBezTo>
                <a:cubicBezTo>
                  <a:pt x="136" y="32"/>
                  <a:pt x="148" y="42"/>
                  <a:pt x="153" y="56"/>
                </a:cubicBezTo>
                <a:cubicBezTo>
                  <a:pt x="158" y="71"/>
                  <a:pt x="157" y="86"/>
                  <a:pt x="154" y="96"/>
                </a:cubicBezTo>
                <a:cubicBezTo>
                  <a:pt x="145" y="90"/>
                  <a:pt x="134" y="80"/>
                  <a:pt x="128" y="66"/>
                </a:cubicBezTo>
                <a:cubicBezTo>
                  <a:pt x="123" y="52"/>
                  <a:pt x="125" y="36"/>
                  <a:pt x="127" y="26"/>
                </a:cubicBezTo>
                <a:close/>
                <a:moveTo>
                  <a:pt x="226" y="100"/>
                </a:moveTo>
                <a:cubicBezTo>
                  <a:pt x="229" y="100"/>
                  <a:pt x="233" y="100"/>
                  <a:pt x="236" y="101"/>
                </a:cubicBezTo>
                <a:cubicBezTo>
                  <a:pt x="273" y="107"/>
                  <a:pt x="298" y="143"/>
                  <a:pt x="293" y="181"/>
                </a:cubicBezTo>
                <a:cubicBezTo>
                  <a:pt x="282" y="250"/>
                  <a:pt x="262" y="297"/>
                  <a:pt x="235" y="317"/>
                </a:cubicBezTo>
                <a:cubicBezTo>
                  <a:pt x="225" y="324"/>
                  <a:pt x="214" y="328"/>
                  <a:pt x="202" y="328"/>
                </a:cubicBezTo>
                <a:cubicBezTo>
                  <a:pt x="199" y="328"/>
                  <a:pt x="195" y="328"/>
                  <a:pt x="192" y="327"/>
                </a:cubicBezTo>
                <a:cubicBezTo>
                  <a:pt x="182" y="325"/>
                  <a:pt x="174" y="321"/>
                  <a:pt x="167" y="315"/>
                </a:cubicBezTo>
                <a:cubicBezTo>
                  <a:pt x="165" y="312"/>
                  <a:pt x="163" y="311"/>
                  <a:pt x="160" y="311"/>
                </a:cubicBezTo>
                <a:cubicBezTo>
                  <a:pt x="157" y="311"/>
                  <a:pt x="155" y="312"/>
                  <a:pt x="152" y="315"/>
                </a:cubicBezTo>
                <a:cubicBezTo>
                  <a:pt x="146" y="321"/>
                  <a:pt x="138" y="325"/>
                  <a:pt x="128" y="327"/>
                </a:cubicBezTo>
                <a:cubicBezTo>
                  <a:pt x="125" y="328"/>
                  <a:pt x="121" y="328"/>
                  <a:pt x="118" y="328"/>
                </a:cubicBezTo>
                <a:cubicBezTo>
                  <a:pt x="106" y="328"/>
                  <a:pt x="95" y="324"/>
                  <a:pt x="85" y="317"/>
                </a:cubicBezTo>
                <a:cubicBezTo>
                  <a:pt x="58" y="297"/>
                  <a:pt x="38" y="250"/>
                  <a:pt x="27" y="181"/>
                </a:cubicBezTo>
                <a:cubicBezTo>
                  <a:pt x="21" y="143"/>
                  <a:pt x="47" y="107"/>
                  <a:pt x="84" y="101"/>
                </a:cubicBezTo>
                <a:cubicBezTo>
                  <a:pt x="87" y="100"/>
                  <a:pt x="91" y="100"/>
                  <a:pt x="94" y="100"/>
                </a:cubicBezTo>
                <a:cubicBezTo>
                  <a:pt x="109" y="100"/>
                  <a:pt x="123" y="105"/>
                  <a:pt x="134" y="114"/>
                </a:cubicBezTo>
                <a:cubicBezTo>
                  <a:pt x="142" y="119"/>
                  <a:pt x="151" y="122"/>
                  <a:pt x="160" y="122"/>
                </a:cubicBezTo>
                <a:cubicBezTo>
                  <a:pt x="169" y="122"/>
                  <a:pt x="178" y="119"/>
                  <a:pt x="186" y="114"/>
                </a:cubicBezTo>
                <a:cubicBezTo>
                  <a:pt x="197" y="105"/>
                  <a:pt x="211" y="100"/>
                  <a:pt x="226" y="100"/>
                </a:cubicBezTo>
                <a:close/>
                <a:moveTo>
                  <a:pt x="121" y="0"/>
                </a:moveTo>
                <a:cubicBezTo>
                  <a:pt x="117" y="0"/>
                  <a:pt x="114" y="3"/>
                  <a:pt x="112" y="6"/>
                </a:cubicBezTo>
                <a:cubicBezTo>
                  <a:pt x="111" y="8"/>
                  <a:pt x="97" y="42"/>
                  <a:pt x="109" y="73"/>
                </a:cubicBezTo>
                <a:cubicBezTo>
                  <a:pt x="110" y="76"/>
                  <a:pt x="112" y="79"/>
                  <a:pt x="113" y="82"/>
                </a:cubicBezTo>
                <a:cubicBezTo>
                  <a:pt x="107" y="80"/>
                  <a:pt x="101" y="80"/>
                  <a:pt x="94" y="80"/>
                </a:cubicBezTo>
                <a:cubicBezTo>
                  <a:pt x="90" y="80"/>
                  <a:pt x="85" y="80"/>
                  <a:pt x="80" y="81"/>
                </a:cubicBezTo>
                <a:cubicBezTo>
                  <a:pt x="32" y="88"/>
                  <a:pt x="0" y="135"/>
                  <a:pt x="7" y="184"/>
                </a:cubicBezTo>
                <a:cubicBezTo>
                  <a:pt x="12" y="219"/>
                  <a:pt x="20" y="249"/>
                  <a:pt x="30" y="273"/>
                </a:cubicBezTo>
                <a:cubicBezTo>
                  <a:pt x="42" y="301"/>
                  <a:pt x="56" y="321"/>
                  <a:pt x="73" y="334"/>
                </a:cubicBezTo>
                <a:cubicBezTo>
                  <a:pt x="87" y="343"/>
                  <a:pt x="101" y="348"/>
                  <a:pt x="118" y="348"/>
                </a:cubicBezTo>
                <a:cubicBezTo>
                  <a:pt x="122" y="348"/>
                  <a:pt x="127" y="348"/>
                  <a:pt x="132" y="347"/>
                </a:cubicBezTo>
                <a:cubicBezTo>
                  <a:pt x="142" y="345"/>
                  <a:pt x="152" y="341"/>
                  <a:pt x="160" y="335"/>
                </a:cubicBezTo>
                <a:cubicBezTo>
                  <a:pt x="168" y="341"/>
                  <a:pt x="177" y="345"/>
                  <a:pt x="188" y="347"/>
                </a:cubicBezTo>
                <a:cubicBezTo>
                  <a:pt x="193" y="348"/>
                  <a:pt x="197" y="348"/>
                  <a:pt x="202" y="348"/>
                </a:cubicBezTo>
                <a:cubicBezTo>
                  <a:pt x="218" y="348"/>
                  <a:pt x="233" y="343"/>
                  <a:pt x="247" y="333"/>
                </a:cubicBezTo>
                <a:cubicBezTo>
                  <a:pt x="264" y="321"/>
                  <a:pt x="278" y="301"/>
                  <a:pt x="289" y="273"/>
                </a:cubicBezTo>
                <a:cubicBezTo>
                  <a:pt x="300" y="249"/>
                  <a:pt x="307" y="219"/>
                  <a:pt x="313" y="184"/>
                </a:cubicBezTo>
                <a:cubicBezTo>
                  <a:pt x="320" y="135"/>
                  <a:pt x="287" y="88"/>
                  <a:pt x="239" y="81"/>
                </a:cubicBezTo>
                <a:cubicBezTo>
                  <a:pt x="235" y="80"/>
                  <a:pt x="230" y="80"/>
                  <a:pt x="226" y="80"/>
                </a:cubicBezTo>
                <a:cubicBezTo>
                  <a:pt x="209" y="80"/>
                  <a:pt x="192" y="84"/>
                  <a:pt x="178" y="94"/>
                </a:cubicBezTo>
                <a:cubicBezTo>
                  <a:pt x="184" y="82"/>
                  <a:pt x="192" y="71"/>
                  <a:pt x="204" y="61"/>
                </a:cubicBezTo>
                <a:cubicBezTo>
                  <a:pt x="212" y="54"/>
                  <a:pt x="221" y="49"/>
                  <a:pt x="230" y="45"/>
                </a:cubicBezTo>
                <a:cubicBezTo>
                  <a:pt x="236" y="43"/>
                  <a:pt x="238" y="37"/>
                  <a:pt x="236" y="31"/>
                </a:cubicBezTo>
                <a:cubicBezTo>
                  <a:pt x="235" y="27"/>
                  <a:pt x="231" y="25"/>
                  <a:pt x="227" y="25"/>
                </a:cubicBezTo>
                <a:cubicBezTo>
                  <a:pt x="226" y="25"/>
                  <a:pt x="224" y="25"/>
                  <a:pt x="223" y="26"/>
                </a:cubicBezTo>
                <a:cubicBezTo>
                  <a:pt x="223" y="26"/>
                  <a:pt x="208" y="32"/>
                  <a:pt x="191" y="45"/>
                </a:cubicBezTo>
                <a:cubicBezTo>
                  <a:pt x="186" y="50"/>
                  <a:pt x="180" y="55"/>
                  <a:pt x="175" y="61"/>
                </a:cubicBezTo>
                <a:cubicBezTo>
                  <a:pt x="175" y="57"/>
                  <a:pt x="173" y="53"/>
                  <a:pt x="172" y="49"/>
                </a:cubicBezTo>
                <a:cubicBezTo>
                  <a:pt x="160" y="18"/>
                  <a:pt x="127" y="2"/>
                  <a:pt x="125" y="1"/>
                </a:cubicBezTo>
                <a:cubicBezTo>
                  <a:pt x="124" y="1"/>
                  <a:pt x="123" y="0"/>
                  <a:pt x="12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28" name="Freeform 131">
            <a:extLst>
              <a:ext uri="{FF2B5EF4-FFF2-40B4-BE49-F238E27FC236}">
                <a16:creationId xmlns:a16="http://schemas.microsoft.com/office/drawing/2014/main" id="{4AEBFB22-EF57-5529-1B2D-6D41EFC555AD}"/>
              </a:ext>
            </a:extLst>
          </p:cNvPr>
          <p:cNvSpPr>
            <a:spLocks noEditPoints="1"/>
          </p:cNvSpPr>
          <p:nvPr/>
        </p:nvSpPr>
        <p:spPr bwMode="auto">
          <a:xfrm>
            <a:off x="722810" y="4153027"/>
            <a:ext cx="264795" cy="265176"/>
          </a:xfrm>
          <a:custGeom>
            <a:avLst/>
            <a:gdLst>
              <a:gd name="T0" fmla="*/ 132 w 348"/>
              <a:gd name="T1" fmla="*/ 84 h 348"/>
              <a:gd name="T2" fmla="*/ 184 w 348"/>
              <a:gd name="T3" fmla="*/ 22 h 348"/>
              <a:gd name="T4" fmla="*/ 184 w 348"/>
              <a:gd name="T5" fmla="*/ 22 h 348"/>
              <a:gd name="T6" fmla="*/ 109 w 348"/>
              <a:gd name="T7" fmla="*/ 99 h 348"/>
              <a:gd name="T8" fmla="*/ 102 w 348"/>
              <a:gd name="T9" fmla="*/ 82 h 348"/>
              <a:gd name="T10" fmla="*/ 102 w 348"/>
              <a:gd name="T11" fmla="*/ 61 h 348"/>
              <a:gd name="T12" fmla="*/ 121 w 348"/>
              <a:gd name="T13" fmla="*/ 30 h 348"/>
              <a:gd name="T14" fmla="*/ 319 w 348"/>
              <a:gd name="T15" fmla="*/ 123 h 348"/>
              <a:gd name="T16" fmla="*/ 237 w 348"/>
              <a:gd name="T17" fmla="*/ 47 h 348"/>
              <a:gd name="T18" fmla="*/ 86 w 348"/>
              <a:gd name="T19" fmla="*/ 118 h 348"/>
              <a:gd name="T20" fmla="*/ 84 w 348"/>
              <a:gd name="T21" fmla="*/ 116 h 348"/>
              <a:gd name="T22" fmla="*/ 102 w 348"/>
              <a:gd name="T23" fmla="*/ 165 h 348"/>
              <a:gd name="T24" fmla="*/ 130 w 348"/>
              <a:gd name="T25" fmla="*/ 105 h 348"/>
              <a:gd name="T26" fmla="*/ 239 w 348"/>
              <a:gd name="T27" fmla="*/ 109 h 348"/>
              <a:gd name="T28" fmla="*/ 184 w 348"/>
              <a:gd name="T29" fmla="*/ 165 h 348"/>
              <a:gd name="T30" fmla="*/ 261 w 348"/>
              <a:gd name="T31" fmla="*/ 116 h 348"/>
              <a:gd name="T32" fmla="*/ 285 w 348"/>
              <a:gd name="T33" fmla="*/ 165 h 348"/>
              <a:gd name="T34" fmla="*/ 256 w 348"/>
              <a:gd name="T35" fmla="*/ 165 h 348"/>
              <a:gd name="T36" fmla="*/ 256 w 348"/>
              <a:gd name="T37" fmla="*/ 185 h 348"/>
              <a:gd name="T38" fmla="*/ 256 w 348"/>
              <a:gd name="T39" fmla="*/ 165 h 348"/>
              <a:gd name="T40" fmla="*/ 261 w 348"/>
              <a:gd name="T41" fmla="*/ 233 h 348"/>
              <a:gd name="T42" fmla="*/ 285 w 348"/>
              <a:gd name="T43" fmla="*/ 185 h 348"/>
              <a:gd name="T44" fmla="*/ 87 w 348"/>
              <a:gd name="T45" fmla="*/ 233 h 348"/>
              <a:gd name="T46" fmla="*/ 163 w 348"/>
              <a:gd name="T47" fmla="*/ 185 h 348"/>
              <a:gd name="T48" fmla="*/ 109 w 348"/>
              <a:gd name="T49" fmla="*/ 239 h 348"/>
              <a:gd name="T50" fmla="*/ 228 w 348"/>
              <a:gd name="T51" fmla="*/ 185 h 348"/>
              <a:gd name="T52" fmla="*/ 202 w 348"/>
              <a:gd name="T53" fmla="*/ 245 h 348"/>
              <a:gd name="T54" fmla="*/ 228 w 348"/>
              <a:gd name="T55" fmla="*/ 185 h 348"/>
              <a:gd name="T56" fmla="*/ 184 w 348"/>
              <a:gd name="T57" fmla="*/ 257 h 348"/>
              <a:gd name="T58" fmla="*/ 163 w 348"/>
              <a:gd name="T59" fmla="*/ 257 h 348"/>
              <a:gd name="T60" fmla="*/ 173 w 348"/>
              <a:gd name="T61" fmla="*/ 247 h 348"/>
              <a:gd name="T62" fmla="*/ 47 w 348"/>
              <a:gd name="T63" fmla="*/ 238 h 348"/>
              <a:gd name="T64" fmla="*/ 30 w 348"/>
              <a:gd name="T65" fmla="*/ 227 h 348"/>
              <a:gd name="T66" fmla="*/ 237 w 348"/>
              <a:gd name="T67" fmla="*/ 302 h 348"/>
              <a:gd name="T68" fmla="*/ 319 w 348"/>
              <a:gd name="T69" fmla="*/ 226 h 348"/>
              <a:gd name="T70" fmla="*/ 163 w 348"/>
              <a:gd name="T71" fmla="*/ 285 h 348"/>
              <a:gd name="T72" fmla="*/ 115 w 348"/>
              <a:gd name="T73" fmla="*/ 261 h 348"/>
              <a:gd name="T74" fmla="*/ 184 w 348"/>
              <a:gd name="T75" fmla="*/ 326 h 348"/>
              <a:gd name="T76" fmla="*/ 233 w 348"/>
              <a:gd name="T77" fmla="*/ 261 h 348"/>
              <a:gd name="T78" fmla="*/ 0 w 348"/>
              <a:gd name="T79" fmla="*/ 175 h 348"/>
              <a:gd name="T80" fmla="*/ 297 w 348"/>
              <a:gd name="T81" fmla="*/ 298 h 348"/>
              <a:gd name="T82" fmla="*/ 297 w 348"/>
              <a:gd name="T83" fmla="*/ 5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48" h="348">
                <a:moveTo>
                  <a:pt x="163" y="22"/>
                </a:moveTo>
                <a:cubicBezTo>
                  <a:pt x="163" y="82"/>
                  <a:pt x="163" y="82"/>
                  <a:pt x="163" y="82"/>
                </a:cubicBezTo>
                <a:cubicBezTo>
                  <a:pt x="153" y="82"/>
                  <a:pt x="142" y="83"/>
                  <a:pt x="132" y="84"/>
                </a:cubicBezTo>
                <a:cubicBezTo>
                  <a:pt x="130" y="78"/>
                  <a:pt x="127" y="73"/>
                  <a:pt x="122" y="69"/>
                </a:cubicBezTo>
                <a:cubicBezTo>
                  <a:pt x="133" y="44"/>
                  <a:pt x="148" y="28"/>
                  <a:pt x="163" y="22"/>
                </a:cubicBezTo>
                <a:close/>
                <a:moveTo>
                  <a:pt x="184" y="22"/>
                </a:moveTo>
                <a:cubicBezTo>
                  <a:pt x="203" y="29"/>
                  <a:pt x="221" y="53"/>
                  <a:pt x="233" y="87"/>
                </a:cubicBezTo>
                <a:cubicBezTo>
                  <a:pt x="216" y="84"/>
                  <a:pt x="200" y="83"/>
                  <a:pt x="184" y="82"/>
                </a:cubicBezTo>
                <a:cubicBezTo>
                  <a:pt x="184" y="22"/>
                  <a:pt x="184" y="22"/>
                  <a:pt x="184" y="22"/>
                </a:cubicBezTo>
                <a:cubicBezTo>
                  <a:pt x="184" y="22"/>
                  <a:pt x="184" y="22"/>
                  <a:pt x="184" y="22"/>
                </a:cubicBezTo>
                <a:close/>
                <a:moveTo>
                  <a:pt x="102" y="82"/>
                </a:moveTo>
                <a:cubicBezTo>
                  <a:pt x="111" y="82"/>
                  <a:pt x="116" y="93"/>
                  <a:pt x="109" y="99"/>
                </a:cubicBezTo>
                <a:cubicBezTo>
                  <a:pt x="107" y="101"/>
                  <a:pt x="105" y="102"/>
                  <a:pt x="102" y="102"/>
                </a:cubicBezTo>
                <a:cubicBezTo>
                  <a:pt x="97" y="102"/>
                  <a:pt x="92" y="98"/>
                  <a:pt x="92" y="92"/>
                </a:cubicBezTo>
                <a:cubicBezTo>
                  <a:pt x="92" y="86"/>
                  <a:pt x="96" y="82"/>
                  <a:pt x="102" y="82"/>
                </a:cubicBezTo>
                <a:close/>
                <a:moveTo>
                  <a:pt x="121" y="30"/>
                </a:moveTo>
                <a:cubicBezTo>
                  <a:pt x="115" y="39"/>
                  <a:pt x="108" y="49"/>
                  <a:pt x="103" y="61"/>
                </a:cubicBezTo>
                <a:cubicBezTo>
                  <a:pt x="102" y="61"/>
                  <a:pt x="102" y="61"/>
                  <a:pt x="102" y="61"/>
                </a:cubicBezTo>
                <a:cubicBezTo>
                  <a:pt x="83" y="61"/>
                  <a:pt x="68" y="80"/>
                  <a:pt x="72" y="99"/>
                </a:cubicBezTo>
                <a:cubicBezTo>
                  <a:pt x="55" y="105"/>
                  <a:pt x="41" y="113"/>
                  <a:pt x="30" y="122"/>
                </a:cubicBezTo>
                <a:cubicBezTo>
                  <a:pt x="45" y="79"/>
                  <a:pt x="79" y="46"/>
                  <a:pt x="121" y="30"/>
                </a:cubicBezTo>
                <a:close/>
                <a:moveTo>
                  <a:pt x="225" y="30"/>
                </a:moveTo>
                <a:cubicBezTo>
                  <a:pt x="225" y="30"/>
                  <a:pt x="225" y="30"/>
                  <a:pt x="225" y="30"/>
                </a:cubicBezTo>
                <a:cubicBezTo>
                  <a:pt x="269" y="45"/>
                  <a:pt x="303" y="80"/>
                  <a:pt x="319" y="123"/>
                </a:cubicBezTo>
                <a:cubicBezTo>
                  <a:pt x="311" y="117"/>
                  <a:pt x="303" y="112"/>
                  <a:pt x="294" y="108"/>
                </a:cubicBezTo>
                <a:cubicBezTo>
                  <a:pt x="282" y="101"/>
                  <a:pt x="269" y="96"/>
                  <a:pt x="256" y="93"/>
                </a:cubicBezTo>
                <a:cubicBezTo>
                  <a:pt x="251" y="76"/>
                  <a:pt x="245" y="61"/>
                  <a:pt x="237" y="47"/>
                </a:cubicBezTo>
                <a:cubicBezTo>
                  <a:pt x="234" y="41"/>
                  <a:pt x="230" y="35"/>
                  <a:pt x="225" y="30"/>
                </a:cubicBezTo>
                <a:close/>
                <a:moveTo>
                  <a:pt x="84" y="116"/>
                </a:moveTo>
                <a:cubicBezTo>
                  <a:pt x="84" y="117"/>
                  <a:pt x="85" y="118"/>
                  <a:pt x="86" y="118"/>
                </a:cubicBezTo>
                <a:cubicBezTo>
                  <a:pt x="84" y="134"/>
                  <a:pt x="82" y="149"/>
                  <a:pt x="82" y="165"/>
                </a:cubicBezTo>
                <a:cubicBezTo>
                  <a:pt x="22" y="165"/>
                  <a:pt x="22" y="165"/>
                  <a:pt x="22" y="165"/>
                </a:cubicBezTo>
                <a:cubicBezTo>
                  <a:pt x="28" y="146"/>
                  <a:pt x="51" y="128"/>
                  <a:pt x="84" y="116"/>
                </a:cubicBezTo>
                <a:close/>
                <a:moveTo>
                  <a:pt x="163" y="102"/>
                </a:moveTo>
                <a:cubicBezTo>
                  <a:pt x="163" y="165"/>
                  <a:pt x="163" y="165"/>
                  <a:pt x="163" y="165"/>
                </a:cubicBezTo>
                <a:cubicBezTo>
                  <a:pt x="102" y="165"/>
                  <a:pt x="102" y="165"/>
                  <a:pt x="102" y="165"/>
                </a:cubicBezTo>
                <a:cubicBezTo>
                  <a:pt x="103" y="151"/>
                  <a:pt x="104" y="136"/>
                  <a:pt x="106" y="122"/>
                </a:cubicBezTo>
                <a:cubicBezTo>
                  <a:pt x="106" y="122"/>
                  <a:pt x="106" y="122"/>
                  <a:pt x="106" y="122"/>
                </a:cubicBezTo>
                <a:cubicBezTo>
                  <a:pt x="116" y="121"/>
                  <a:pt x="125" y="115"/>
                  <a:pt x="130" y="105"/>
                </a:cubicBezTo>
                <a:cubicBezTo>
                  <a:pt x="141" y="104"/>
                  <a:pt x="152" y="103"/>
                  <a:pt x="163" y="102"/>
                </a:cubicBezTo>
                <a:close/>
                <a:moveTo>
                  <a:pt x="184" y="102"/>
                </a:moveTo>
                <a:cubicBezTo>
                  <a:pt x="202" y="103"/>
                  <a:pt x="221" y="105"/>
                  <a:pt x="239" y="109"/>
                </a:cubicBezTo>
                <a:cubicBezTo>
                  <a:pt x="242" y="122"/>
                  <a:pt x="244" y="134"/>
                  <a:pt x="245" y="147"/>
                </a:cubicBezTo>
                <a:cubicBezTo>
                  <a:pt x="237" y="150"/>
                  <a:pt x="230" y="157"/>
                  <a:pt x="228" y="165"/>
                </a:cubicBezTo>
                <a:cubicBezTo>
                  <a:pt x="184" y="165"/>
                  <a:pt x="184" y="165"/>
                  <a:pt x="184" y="165"/>
                </a:cubicBezTo>
                <a:cubicBezTo>
                  <a:pt x="184" y="102"/>
                  <a:pt x="184" y="102"/>
                  <a:pt x="184" y="102"/>
                </a:cubicBezTo>
                <a:cubicBezTo>
                  <a:pt x="184" y="102"/>
                  <a:pt x="184" y="102"/>
                  <a:pt x="184" y="102"/>
                </a:cubicBezTo>
                <a:close/>
                <a:moveTo>
                  <a:pt x="261" y="116"/>
                </a:moveTo>
                <a:cubicBezTo>
                  <a:pt x="269" y="119"/>
                  <a:pt x="277" y="122"/>
                  <a:pt x="285" y="126"/>
                </a:cubicBezTo>
                <a:cubicBezTo>
                  <a:pt x="307" y="137"/>
                  <a:pt x="321" y="151"/>
                  <a:pt x="326" y="165"/>
                </a:cubicBezTo>
                <a:cubicBezTo>
                  <a:pt x="285" y="165"/>
                  <a:pt x="285" y="165"/>
                  <a:pt x="285" y="165"/>
                </a:cubicBezTo>
                <a:cubicBezTo>
                  <a:pt x="282" y="156"/>
                  <a:pt x="275" y="149"/>
                  <a:pt x="265" y="146"/>
                </a:cubicBezTo>
                <a:cubicBezTo>
                  <a:pt x="264" y="136"/>
                  <a:pt x="263" y="126"/>
                  <a:pt x="261" y="116"/>
                </a:cubicBezTo>
                <a:close/>
                <a:moveTo>
                  <a:pt x="256" y="165"/>
                </a:moveTo>
                <a:cubicBezTo>
                  <a:pt x="262" y="165"/>
                  <a:pt x="267" y="169"/>
                  <a:pt x="267" y="175"/>
                </a:cubicBezTo>
                <a:cubicBezTo>
                  <a:pt x="267" y="181"/>
                  <a:pt x="262" y="185"/>
                  <a:pt x="256" y="185"/>
                </a:cubicBezTo>
                <a:cubicBezTo>
                  <a:pt x="256" y="185"/>
                  <a:pt x="256" y="185"/>
                  <a:pt x="256" y="185"/>
                </a:cubicBezTo>
                <a:cubicBezTo>
                  <a:pt x="256" y="185"/>
                  <a:pt x="256" y="185"/>
                  <a:pt x="256" y="185"/>
                </a:cubicBezTo>
                <a:cubicBezTo>
                  <a:pt x="250" y="185"/>
                  <a:pt x="246" y="180"/>
                  <a:pt x="246" y="175"/>
                </a:cubicBezTo>
                <a:cubicBezTo>
                  <a:pt x="246" y="170"/>
                  <a:pt x="250" y="165"/>
                  <a:pt x="256" y="165"/>
                </a:cubicBezTo>
                <a:close/>
                <a:moveTo>
                  <a:pt x="326" y="185"/>
                </a:moveTo>
                <a:cubicBezTo>
                  <a:pt x="322" y="198"/>
                  <a:pt x="310" y="210"/>
                  <a:pt x="291" y="220"/>
                </a:cubicBezTo>
                <a:cubicBezTo>
                  <a:pt x="282" y="225"/>
                  <a:pt x="272" y="230"/>
                  <a:pt x="261" y="233"/>
                </a:cubicBezTo>
                <a:cubicBezTo>
                  <a:pt x="263" y="224"/>
                  <a:pt x="264" y="214"/>
                  <a:pt x="265" y="204"/>
                </a:cubicBezTo>
                <a:cubicBezTo>
                  <a:pt x="265" y="204"/>
                  <a:pt x="265" y="204"/>
                  <a:pt x="265" y="204"/>
                </a:cubicBezTo>
                <a:cubicBezTo>
                  <a:pt x="275" y="201"/>
                  <a:pt x="282" y="194"/>
                  <a:pt x="285" y="185"/>
                </a:cubicBezTo>
                <a:lnTo>
                  <a:pt x="326" y="185"/>
                </a:lnTo>
                <a:close/>
                <a:moveTo>
                  <a:pt x="82" y="185"/>
                </a:moveTo>
                <a:cubicBezTo>
                  <a:pt x="82" y="201"/>
                  <a:pt x="84" y="217"/>
                  <a:pt x="87" y="233"/>
                </a:cubicBezTo>
                <a:cubicBezTo>
                  <a:pt x="53" y="222"/>
                  <a:pt x="29" y="205"/>
                  <a:pt x="22" y="185"/>
                </a:cubicBezTo>
                <a:lnTo>
                  <a:pt x="82" y="185"/>
                </a:lnTo>
                <a:close/>
                <a:moveTo>
                  <a:pt x="163" y="185"/>
                </a:moveTo>
                <a:cubicBezTo>
                  <a:pt x="163" y="228"/>
                  <a:pt x="163" y="228"/>
                  <a:pt x="163" y="228"/>
                </a:cubicBezTo>
                <a:cubicBezTo>
                  <a:pt x="155" y="231"/>
                  <a:pt x="148" y="237"/>
                  <a:pt x="145" y="245"/>
                </a:cubicBezTo>
                <a:cubicBezTo>
                  <a:pt x="133" y="244"/>
                  <a:pt x="121" y="242"/>
                  <a:pt x="109" y="239"/>
                </a:cubicBezTo>
                <a:cubicBezTo>
                  <a:pt x="105" y="222"/>
                  <a:pt x="103" y="203"/>
                  <a:pt x="102" y="185"/>
                </a:cubicBezTo>
                <a:lnTo>
                  <a:pt x="163" y="185"/>
                </a:lnTo>
                <a:close/>
                <a:moveTo>
                  <a:pt x="228" y="185"/>
                </a:moveTo>
                <a:cubicBezTo>
                  <a:pt x="230" y="193"/>
                  <a:pt x="237" y="200"/>
                  <a:pt x="245" y="203"/>
                </a:cubicBezTo>
                <a:cubicBezTo>
                  <a:pt x="244" y="215"/>
                  <a:pt x="242" y="227"/>
                  <a:pt x="239" y="239"/>
                </a:cubicBezTo>
                <a:cubicBezTo>
                  <a:pt x="227" y="242"/>
                  <a:pt x="214" y="244"/>
                  <a:pt x="202" y="245"/>
                </a:cubicBezTo>
                <a:cubicBezTo>
                  <a:pt x="198" y="237"/>
                  <a:pt x="192" y="231"/>
                  <a:pt x="184" y="228"/>
                </a:cubicBezTo>
                <a:cubicBezTo>
                  <a:pt x="184" y="185"/>
                  <a:pt x="184" y="185"/>
                  <a:pt x="184" y="185"/>
                </a:cubicBezTo>
                <a:cubicBezTo>
                  <a:pt x="228" y="185"/>
                  <a:pt x="228" y="185"/>
                  <a:pt x="228" y="185"/>
                </a:cubicBezTo>
                <a:close/>
                <a:moveTo>
                  <a:pt x="173" y="247"/>
                </a:moveTo>
                <a:cubicBezTo>
                  <a:pt x="179" y="247"/>
                  <a:pt x="183" y="251"/>
                  <a:pt x="184" y="256"/>
                </a:cubicBezTo>
                <a:cubicBezTo>
                  <a:pt x="184" y="257"/>
                  <a:pt x="184" y="257"/>
                  <a:pt x="184" y="257"/>
                </a:cubicBezTo>
                <a:cubicBezTo>
                  <a:pt x="184" y="257"/>
                  <a:pt x="184" y="257"/>
                  <a:pt x="184" y="257"/>
                </a:cubicBezTo>
                <a:cubicBezTo>
                  <a:pt x="184" y="262"/>
                  <a:pt x="179" y="267"/>
                  <a:pt x="173" y="267"/>
                </a:cubicBezTo>
                <a:cubicBezTo>
                  <a:pt x="168" y="267"/>
                  <a:pt x="163" y="262"/>
                  <a:pt x="163" y="257"/>
                </a:cubicBezTo>
                <a:cubicBezTo>
                  <a:pt x="163" y="257"/>
                  <a:pt x="163" y="257"/>
                  <a:pt x="163" y="257"/>
                </a:cubicBezTo>
                <a:cubicBezTo>
                  <a:pt x="163" y="256"/>
                  <a:pt x="163" y="256"/>
                  <a:pt x="163" y="256"/>
                </a:cubicBezTo>
                <a:cubicBezTo>
                  <a:pt x="164" y="251"/>
                  <a:pt x="168" y="247"/>
                  <a:pt x="173" y="247"/>
                </a:cubicBezTo>
                <a:close/>
                <a:moveTo>
                  <a:pt x="30" y="227"/>
                </a:moveTo>
                <a:cubicBezTo>
                  <a:pt x="30" y="227"/>
                  <a:pt x="30" y="227"/>
                  <a:pt x="30" y="227"/>
                </a:cubicBezTo>
                <a:cubicBezTo>
                  <a:pt x="35" y="231"/>
                  <a:pt x="41" y="235"/>
                  <a:pt x="47" y="238"/>
                </a:cubicBezTo>
                <a:cubicBezTo>
                  <a:pt x="60" y="245"/>
                  <a:pt x="75" y="252"/>
                  <a:pt x="92" y="256"/>
                </a:cubicBezTo>
                <a:cubicBezTo>
                  <a:pt x="99" y="282"/>
                  <a:pt x="109" y="303"/>
                  <a:pt x="122" y="319"/>
                </a:cubicBezTo>
                <a:cubicBezTo>
                  <a:pt x="79" y="303"/>
                  <a:pt x="45" y="270"/>
                  <a:pt x="30" y="227"/>
                </a:cubicBezTo>
                <a:close/>
                <a:moveTo>
                  <a:pt x="319" y="226"/>
                </a:moveTo>
                <a:cubicBezTo>
                  <a:pt x="303" y="269"/>
                  <a:pt x="269" y="303"/>
                  <a:pt x="226" y="319"/>
                </a:cubicBezTo>
                <a:cubicBezTo>
                  <a:pt x="230" y="314"/>
                  <a:pt x="234" y="308"/>
                  <a:pt x="237" y="302"/>
                </a:cubicBezTo>
                <a:cubicBezTo>
                  <a:pt x="245" y="289"/>
                  <a:pt x="251" y="273"/>
                  <a:pt x="256" y="256"/>
                </a:cubicBezTo>
                <a:cubicBezTo>
                  <a:pt x="273" y="251"/>
                  <a:pt x="288" y="245"/>
                  <a:pt x="301" y="238"/>
                </a:cubicBezTo>
                <a:cubicBezTo>
                  <a:pt x="307" y="235"/>
                  <a:pt x="313" y="231"/>
                  <a:pt x="319" y="226"/>
                </a:cubicBezTo>
                <a:close/>
                <a:moveTo>
                  <a:pt x="115" y="261"/>
                </a:moveTo>
                <a:cubicBezTo>
                  <a:pt x="124" y="263"/>
                  <a:pt x="134" y="265"/>
                  <a:pt x="144" y="265"/>
                </a:cubicBezTo>
                <a:cubicBezTo>
                  <a:pt x="147" y="275"/>
                  <a:pt x="154" y="282"/>
                  <a:pt x="163" y="285"/>
                </a:cubicBezTo>
                <a:cubicBezTo>
                  <a:pt x="163" y="326"/>
                  <a:pt x="163" y="326"/>
                  <a:pt x="163" y="326"/>
                </a:cubicBezTo>
                <a:cubicBezTo>
                  <a:pt x="149" y="321"/>
                  <a:pt x="136" y="307"/>
                  <a:pt x="125" y="286"/>
                </a:cubicBezTo>
                <a:cubicBezTo>
                  <a:pt x="121" y="278"/>
                  <a:pt x="118" y="270"/>
                  <a:pt x="115" y="261"/>
                </a:cubicBezTo>
                <a:close/>
                <a:moveTo>
                  <a:pt x="233" y="261"/>
                </a:moveTo>
                <a:cubicBezTo>
                  <a:pt x="229" y="272"/>
                  <a:pt x="225" y="282"/>
                  <a:pt x="219" y="292"/>
                </a:cubicBezTo>
                <a:cubicBezTo>
                  <a:pt x="209" y="310"/>
                  <a:pt x="196" y="322"/>
                  <a:pt x="184" y="326"/>
                </a:cubicBezTo>
                <a:cubicBezTo>
                  <a:pt x="184" y="285"/>
                  <a:pt x="184" y="285"/>
                  <a:pt x="184" y="285"/>
                </a:cubicBezTo>
                <a:cubicBezTo>
                  <a:pt x="193" y="282"/>
                  <a:pt x="200" y="275"/>
                  <a:pt x="203" y="265"/>
                </a:cubicBezTo>
                <a:cubicBezTo>
                  <a:pt x="213" y="265"/>
                  <a:pt x="223" y="263"/>
                  <a:pt x="233" y="261"/>
                </a:cubicBezTo>
                <a:close/>
                <a:moveTo>
                  <a:pt x="173" y="0"/>
                </a:moveTo>
                <a:cubicBezTo>
                  <a:pt x="127" y="0"/>
                  <a:pt x="84" y="19"/>
                  <a:pt x="51" y="52"/>
                </a:cubicBezTo>
                <a:cubicBezTo>
                  <a:pt x="18" y="85"/>
                  <a:pt x="0" y="129"/>
                  <a:pt x="0" y="175"/>
                </a:cubicBezTo>
                <a:cubicBezTo>
                  <a:pt x="0" y="271"/>
                  <a:pt x="78" y="348"/>
                  <a:pt x="173" y="348"/>
                </a:cubicBezTo>
                <a:cubicBezTo>
                  <a:pt x="174" y="348"/>
                  <a:pt x="174" y="348"/>
                  <a:pt x="174" y="348"/>
                </a:cubicBezTo>
                <a:cubicBezTo>
                  <a:pt x="220" y="348"/>
                  <a:pt x="264" y="330"/>
                  <a:pt x="297" y="298"/>
                </a:cubicBezTo>
                <a:cubicBezTo>
                  <a:pt x="330" y="265"/>
                  <a:pt x="348" y="221"/>
                  <a:pt x="348" y="175"/>
                </a:cubicBezTo>
                <a:cubicBezTo>
                  <a:pt x="348" y="152"/>
                  <a:pt x="343" y="129"/>
                  <a:pt x="334" y="107"/>
                </a:cubicBezTo>
                <a:cubicBezTo>
                  <a:pt x="325" y="87"/>
                  <a:pt x="313" y="68"/>
                  <a:pt x="297" y="52"/>
                </a:cubicBezTo>
                <a:cubicBezTo>
                  <a:pt x="281" y="36"/>
                  <a:pt x="262" y="23"/>
                  <a:pt x="241" y="14"/>
                </a:cubicBezTo>
                <a:cubicBezTo>
                  <a:pt x="220" y="5"/>
                  <a:pt x="197" y="0"/>
                  <a:pt x="173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29" name="Freeform 132">
            <a:extLst>
              <a:ext uri="{FF2B5EF4-FFF2-40B4-BE49-F238E27FC236}">
                <a16:creationId xmlns:a16="http://schemas.microsoft.com/office/drawing/2014/main" id="{B264280F-7922-FBE5-DC73-7670816DC120}"/>
              </a:ext>
            </a:extLst>
          </p:cNvPr>
          <p:cNvSpPr>
            <a:spLocks noEditPoints="1"/>
          </p:cNvSpPr>
          <p:nvPr/>
        </p:nvSpPr>
        <p:spPr bwMode="auto">
          <a:xfrm>
            <a:off x="1801040" y="4153027"/>
            <a:ext cx="264795" cy="265176"/>
          </a:xfrm>
          <a:custGeom>
            <a:avLst/>
            <a:gdLst>
              <a:gd name="T0" fmla="*/ 132 w 348"/>
              <a:gd name="T1" fmla="*/ 146 h 348"/>
              <a:gd name="T2" fmla="*/ 147 w 348"/>
              <a:gd name="T3" fmla="*/ 157 h 348"/>
              <a:gd name="T4" fmla="*/ 200 w 348"/>
              <a:gd name="T5" fmla="*/ 157 h 348"/>
              <a:gd name="T6" fmla="*/ 215 w 348"/>
              <a:gd name="T7" fmla="*/ 146 h 348"/>
              <a:gd name="T8" fmla="*/ 232 w 348"/>
              <a:gd name="T9" fmla="*/ 96 h 348"/>
              <a:gd name="T10" fmla="*/ 196 w 348"/>
              <a:gd name="T11" fmla="*/ 74 h 348"/>
              <a:gd name="T12" fmla="*/ 174 w 348"/>
              <a:gd name="T13" fmla="*/ 41 h 348"/>
              <a:gd name="T14" fmla="*/ 151 w 348"/>
              <a:gd name="T15" fmla="*/ 74 h 348"/>
              <a:gd name="T16" fmla="*/ 116 w 348"/>
              <a:gd name="T17" fmla="*/ 96 h 348"/>
              <a:gd name="T18" fmla="*/ 159 w 348"/>
              <a:gd name="T19" fmla="*/ 93 h 348"/>
              <a:gd name="T20" fmla="*/ 174 w 348"/>
              <a:gd name="T21" fmla="*/ 75 h 348"/>
              <a:gd name="T22" fmla="*/ 188 w 348"/>
              <a:gd name="T23" fmla="*/ 93 h 348"/>
              <a:gd name="T24" fmla="*/ 192 w 348"/>
              <a:gd name="T25" fmla="*/ 106 h 348"/>
              <a:gd name="T26" fmla="*/ 191 w 348"/>
              <a:gd name="T27" fmla="*/ 129 h 348"/>
              <a:gd name="T28" fmla="*/ 174 w 348"/>
              <a:gd name="T29" fmla="*/ 121 h 348"/>
              <a:gd name="T30" fmla="*/ 156 w 348"/>
              <a:gd name="T31" fmla="*/ 129 h 348"/>
              <a:gd name="T32" fmla="*/ 155 w 348"/>
              <a:gd name="T33" fmla="*/ 106 h 348"/>
              <a:gd name="T34" fmla="*/ 159 w 348"/>
              <a:gd name="T35" fmla="*/ 93 h 348"/>
              <a:gd name="T36" fmla="*/ 286 w 348"/>
              <a:gd name="T37" fmla="*/ 27 h 348"/>
              <a:gd name="T38" fmla="*/ 276 w 348"/>
              <a:gd name="T39" fmla="*/ 0 h 348"/>
              <a:gd name="T40" fmla="*/ 61 w 348"/>
              <a:gd name="T41" fmla="*/ 11 h 348"/>
              <a:gd name="T42" fmla="*/ 40 w 348"/>
              <a:gd name="T43" fmla="*/ 21 h 348"/>
              <a:gd name="T44" fmla="*/ 0 w 348"/>
              <a:gd name="T45" fmla="*/ 97 h 348"/>
              <a:gd name="T46" fmla="*/ 65 w 348"/>
              <a:gd name="T47" fmla="*/ 162 h 348"/>
              <a:gd name="T48" fmla="*/ 113 w 348"/>
              <a:gd name="T49" fmla="*/ 211 h 348"/>
              <a:gd name="T50" fmla="*/ 133 w 348"/>
              <a:gd name="T51" fmla="*/ 246 h 348"/>
              <a:gd name="T52" fmla="*/ 102 w 348"/>
              <a:gd name="T53" fmla="*/ 288 h 348"/>
              <a:gd name="T54" fmla="*/ 82 w 348"/>
              <a:gd name="T55" fmla="*/ 338 h 348"/>
              <a:gd name="T56" fmla="*/ 255 w 348"/>
              <a:gd name="T57" fmla="*/ 348 h 348"/>
              <a:gd name="T58" fmla="*/ 265 w 348"/>
              <a:gd name="T59" fmla="*/ 317 h 348"/>
              <a:gd name="T60" fmla="*/ 245 w 348"/>
              <a:gd name="T61" fmla="*/ 276 h 348"/>
              <a:gd name="T62" fmla="*/ 205 w 348"/>
              <a:gd name="T63" fmla="*/ 246 h 348"/>
              <a:gd name="T64" fmla="*/ 280 w 348"/>
              <a:gd name="T65" fmla="*/ 163 h 348"/>
              <a:gd name="T66" fmla="*/ 329 w 348"/>
              <a:gd name="T67" fmla="*/ 131 h 348"/>
              <a:gd name="T68" fmla="*/ 348 w 348"/>
              <a:gd name="T69" fmla="*/ 62 h 348"/>
              <a:gd name="T70" fmla="*/ 61 w 348"/>
              <a:gd name="T71" fmla="*/ 135 h 348"/>
              <a:gd name="T72" fmla="*/ 20 w 348"/>
              <a:gd name="T73" fmla="*/ 97 h 348"/>
              <a:gd name="T74" fmla="*/ 40 w 348"/>
              <a:gd name="T75" fmla="*/ 42 h 348"/>
              <a:gd name="T76" fmla="*/ 61 w 348"/>
              <a:gd name="T77" fmla="*/ 135 h 348"/>
              <a:gd name="T78" fmla="*/ 225 w 348"/>
              <a:gd name="T79" fmla="*/ 276 h 348"/>
              <a:gd name="T80" fmla="*/ 194 w 348"/>
              <a:gd name="T81" fmla="*/ 286 h 348"/>
              <a:gd name="T82" fmla="*/ 194 w 348"/>
              <a:gd name="T83" fmla="*/ 307 h 348"/>
              <a:gd name="T84" fmla="*/ 245 w 348"/>
              <a:gd name="T85" fmla="*/ 317 h 348"/>
              <a:gd name="T86" fmla="*/ 102 w 348"/>
              <a:gd name="T87" fmla="*/ 328 h 348"/>
              <a:gd name="T88" fmla="*/ 112 w 348"/>
              <a:gd name="T89" fmla="*/ 307 h 348"/>
              <a:gd name="T90" fmla="*/ 163 w 348"/>
              <a:gd name="T91" fmla="*/ 297 h 348"/>
              <a:gd name="T92" fmla="*/ 123 w 348"/>
              <a:gd name="T93" fmla="*/ 286 h 348"/>
              <a:gd name="T94" fmla="*/ 133 w 348"/>
              <a:gd name="T95" fmla="*/ 266 h 348"/>
              <a:gd name="T96" fmla="*/ 266 w 348"/>
              <a:gd name="T97" fmla="*/ 134 h 348"/>
              <a:gd name="T98" fmla="*/ 184 w 348"/>
              <a:gd name="T99" fmla="*/ 246 h 348"/>
              <a:gd name="T100" fmla="*/ 122 w 348"/>
              <a:gd name="T101" fmla="*/ 193 h 348"/>
              <a:gd name="T102" fmla="*/ 81 w 348"/>
              <a:gd name="T103" fmla="*/ 21 h 348"/>
              <a:gd name="T104" fmla="*/ 266 w 348"/>
              <a:gd name="T105" fmla="*/ 134 h 348"/>
              <a:gd name="T106" fmla="*/ 318 w 348"/>
              <a:gd name="T107" fmla="*/ 114 h 348"/>
              <a:gd name="T108" fmla="*/ 286 w 348"/>
              <a:gd name="T109" fmla="*/ 62 h 348"/>
              <a:gd name="T110" fmla="*/ 327 w 348"/>
              <a:gd name="T111" fmla="*/ 6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48" h="348">
                <a:moveTo>
                  <a:pt x="137" y="117"/>
                </a:moveTo>
                <a:cubicBezTo>
                  <a:pt x="132" y="146"/>
                  <a:pt x="132" y="146"/>
                  <a:pt x="132" y="146"/>
                </a:cubicBezTo>
                <a:cubicBezTo>
                  <a:pt x="131" y="153"/>
                  <a:pt x="136" y="158"/>
                  <a:pt x="142" y="158"/>
                </a:cubicBezTo>
                <a:cubicBezTo>
                  <a:pt x="144" y="158"/>
                  <a:pt x="145" y="158"/>
                  <a:pt x="147" y="157"/>
                </a:cubicBezTo>
                <a:cubicBezTo>
                  <a:pt x="174" y="143"/>
                  <a:pt x="174" y="143"/>
                  <a:pt x="174" y="143"/>
                </a:cubicBezTo>
                <a:cubicBezTo>
                  <a:pt x="200" y="157"/>
                  <a:pt x="200" y="157"/>
                  <a:pt x="200" y="157"/>
                </a:cubicBezTo>
                <a:cubicBezTo>
                  <a:pt x="202" y="158"/>
                  <a:pt x="204" y="158"/>
                  <a:pt x="205" y="158"/>
                </a:cubicBezTo>
                <a:cubicBezTo>
                  <a:pt x="211" y="158"/>
                  <a:pt x="216" y="153"/>
                  <a:pt x="215" y="146"/>
                </a:cubicBezTo>
                <a:cubicBezTo>
                  <a:pt x="210" y="117"/>
                  <a:pt x="210" y="117"/>
                  <a:pt x="210" y="117"/>
                </a:cubicBezTo>
                <a:cubicBezTo>
                  <a:pt x="232" y="96"/>
                  <a:pt x="232" y="96"/>
                  <a:pt x="232" y="96"/>
                </a:cubicBezTo>
                <a:cubicBezTo>
                  <a:pt x="238" y="90"/>
                  <a:pt x="234" y="80"/>
                  <a:pt x="226" y="78"/>
                </a:cubicBezTo>
                <a:cubicBezTo>
                  <a:pt x="196" y="74"/>
                  <a:pt x="196" y="74"/>
                  <a:pt x="196" y="74"/>
                </a:cubicBezTo>
                <a:cubicBezTo>
                  <a:pt x="183" y="47"/>
                  <a:pt x="183" y="47"/>
                  <a:pt x="183" y="47"/>
                </a:cubicBezTo>
                <a:cubicBezTo>
                  <a:pt x="181" y="43"/>
                  <a:pt x="177" y="41"/>
                  <a:pt x="174" y="41"/>
                </a:cubicBezTo>
                <a:cubicBezTo>
                  <a:pt x="170" y="41"/>
                  <a:pt x="166" y="43"/>
                  <a:pt x="164" y="47"/>
                </a:cubicBezTo>
                <a:cubicBezTo>
                  <a:pt x="151" y="74"/>
                  <a:pt x="151" y="74"/>
                  <a:pt x="151" y="74"/>
                </a:cubicBezTo>
                <a:cubicBezTo>
                  <a:pt x="121" y="78"/>
                  <a:pt x="121" y="78"/>
                  <a:pt x="121" y="78"/>
                </a:cubicBezTo>
                <a:cubicBezTo>
                  <a:pt x="113" y="80"/>
                  <a:pt x="110" y="90"/>
                  <a:pt x="116" y="96"/>
                </a:cubicBezTo>
                <a:lnTo>
                  <a:pt x="137" y="117"/>
                </a:lnTo>
                <a:close/>
                <a:moveTo>
                  <a:pt x="159" y="93"/>
                </a:moveTo>
                <a:cubicBezTo>
                  <a:pt x="163" y="93"/>
                  <a:pt x="166" y="91"/>
                  <a:pt x="167" y="88"/>
                </a:cubicBezTo>
                <a:cubicBezTo>
                  <a:pt x="174" y="75"/>
                  <a:pt x="174" y="75"/>
                  <a:pt x="174" y="75"/>
                </a:cubicBezTo>
                <a:cubicBezTo>
                  <a:pt x="180" y="88"/>
                  <a:pt x="180" y="88"/>
                  <a:pt x="180" y="88"/>
                </a:cubicBezTo>
                <a:cubicBezTo>
                  <a:pt x="182" y="91"/>
                  <a:pt x="185" y="93"/>
                  <a:pt x="188" y="93"/>
                </a:cubicBezTo>
                <a:cubicBezTo>
                  <a:pt x="203" y="96"/>
                  <a:pt x="203" y="96"/>
                  <a:pt x="203" y="96"/>
                </a:cubicBezTo>
                <a:cubicBezTo>
                  <a:pt x="192" y="106"/>
                  <a:pt x="192" y="106"/>
                  <a:pt x="192" y="106"/>
                </a:cubicBezTo>
                <a:cubicBezTo>
                  <a:pt x="190" y="108"/>
                  <a:pt x="188" y="112"/>
                  <a:pt x="189" y="115"/>
                </a:cubicBezTo>
                <a:cubicBezTo>
                  <a:pt x="191" y="129"/>
                  <a:pt x="191" y="129"/>
                  <a:pt x="191" y="129"/>
                </a:cubicBezTo>
                <a:cubicBezTo>
                  <a:pt x="178" y="123"/>
                  <a:pt x="178" y="123"/>
                  <a:pt x="178" y="123"/>
                </a:cubicBezTo>
                <a:cubicBezTo>
                  <a:pt x="177" y="122"/>
                  <a:pt x="175" y="121"/>
                  <a:pt x="174" y="121"/>
                </a:cubicBezTo>
                <a:cubicBezTo>
                  <a:pt x="172" y="121"/>
                  <a:pt x="170" y="122"/>
                  <a:pt x="169" y="123"/>
                </a:cubicBezTo>
                <a:cubicBezTo>
                  <a:pt x="156" y="129"/>
                  <a:pt x="156" y="129"/>
                  <a:pt x="156" y="129"/>
                </a:cubicBezTo>
                <a:cubicBezTo>
                  <a:pt x="158" y="115"/>
                  <a:pt x="158" y="115"/>
                  <a:pt x="158" y="115"/>
                </a:cubicBezTo>
                <a:cubicBezTo>
                  <a:pt x="159" y="112"/>
                  <a:pt x="158" y="108"/>
                  <a:pt x="155" y="106"/>
                </a:cubicBezTo>
                <a:cubicBezTo>
                  <a:pt x="145" y="96"/>
                  <a:pt x="145" y="96"/>
                  <a:pt x="145" y="96"/>
                </a:cubicBezTo>
                <a:lnTo>
                  <a:pt x="159" y="93"/>
                </a:lnTo>
                <a:close/>
                <a:moveTo>
                  <a:pt x="307" y="21"/>
                </a:moveTo>
                <a:cubicBezTo>
                  <a:pt x="300" y="21"/>
                  <a:pt x="293" y="23"/>
                  <a:pt x="286" y="27"/>
                </a:cubicBezTo>
                <a:cubicBezTo>
                  <a:pt x="286" y="11"/>
                  <a:pt x="286" y="11"/>
                  <a:pt x="286" y="11"/>
                </a:cubicBezTo>
                <a:cubicBezTo>
                  <a:pt x="286" y="5"/>
                  <a:pt x="282" y="0"/>
                  <a:pt x="276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5" y="0"/>
                  <a:pt x="61" y="5"/>
                  <a:pt x="61" y="11"/>
                </a:cubicBezTo>
                <a:cubicBezTo>
                  <a:pt x="61" y="27"/>
                  <a:pt x="61" y="27"/>
                  <a:pt x="61" y="27"/>
                </a:cubicBezTo>
                <a:cubicBezTo>
                  <a:pt x="54" y="23"/>
                  <a:pt x="47" y="21"/>
                  <a:pt x="40" y="21"/>
                </a:cubicBezTo>
                <a:cubicBezTo>
                  <a:pt x="19" y="21"/>
                  <a:pt x="0" y="38"/>
                  <a:pt x="0" y="62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10"/>
                  <a:pt x="6" y="123"/>
                  <a:pt x="18" y="131"/>
                </a:cubicBezTo>
                <a:cubicBezTo>
                  <a:pt x="65" y="162"/>
                  <a:pt x="65" y="162"/>
                  <a:pt x="65" y="162"/>
                </a:cubicBezTo>
                <a:cubicBezTo>
                  <a:pt x="66" y="163"/>
                  <a:pt x="66" y="163"/>
                  <a:pt x="66" y="163"/>
                </a:cubicBezTo>
                <a:cubicBezTo>
                  <a:pt x="74" y="183"/>
                  <a:pt x="90" y="200"/>
                  <a:pt x="113" y="211"/>
                </a:cubicBezTo>
                <a:cubicBezTo>
                  <a:pt x="128" y="218"/>
                  <a:pt x="139" y="231"/>
                  <a:pt x="142" y="246"/>
                </a:cubicBezTo>
                <a:cubicBezTo>
                  <a:pt x="133" y="246"/>
                  <a:pt x="133" y="246"/>
                  <a:pt x="133" y="246"/>
                </a:cubicBezTo>
                <a:cubicBezTo>
                  <a:pt x="116" y="246"/>
                  <a:pt x="102" y="259"/>
                  <a:pt x="102" y="276"/>
                </a:cubicBezTo>
                <a:cubicBezTo>
                  <a:pt x="102" y="288"/>
                  <a:pt x="102" y="288"/>
                  <a:pt x="102" y="288"/>
                </a:cubicBezTo>
                <a:cubicBezTo>
                  <a:pt x="90" y="292"/>
                  <a:pt x="82" y="304"/>
                  <a:pt x="82" y="317"/>
                </a:cubicBezTo>
                <a:cubicBezTo>
                  <a:pt x="82" y="338"/>
                  <a:pt x="82" y="338"/>
                  <a:pt x="82" y="338"/>
                </a:cubicBezTo>
                <a:cubicBezTo>
                  <a:pt x="82" y="344"/>
                  <a:pt x="86" y="348"/>
                  <a:pt x="92" y="348"/>
                </a:cubicBezTo>
                <a:cubicBezTo>
                  <a:pt x="255" y="348"/>
                  <a:pt x="255" y="348"/>
                  <a:pt x="255" y="348"/>
                </a:cubicBezTo>
                <a:cubicBezTo>
                  <a:pt x="261" y="348"/>
                  <a:pt x="265" y="344"/>
                  <a:pt x="265" y="338"/>
                </a:cubicBezTo>
                <a:cubicBezTo>
                  <a:pt x="265" y="317"/>
                  <a:pt x="265" y="317"/>
                  <a:pt x="265" y="317"/>
                </a:cubicBezTo>
                <a:cubicBezTo>
                  <a:pt x="265" y="304"/>
                  <a:pt x="257" y="292"/>
                  <a:pt x="245" y="288"/>
                </a:cubicBezTo>
                <a:cubicBezTo>
                  <a:pt x="245" y="276"/>
                  <a:pt x="245" y="276"/>
                  <a:pt x="245" y="276"/>
                </a:cubicBezTo>
                <a:cubicBezTo>
                  <a:pt x="245" y="259"/>
                  <a:pt x="231" y="246"/>
                  <a:pt x="214" y="246"/>
                </a:cubicBezTo>
                <a:cubicBezTo>
                  <a:pt x="205" y="246"/>
                  <a:pt x="205" y="246"/>
                  <a:pt x="205" y="246"/>
                </a:cubicBezTo>
                <a:cubicBezTo>
                  <a:pt x="207" y="231"/>
                  <a:pt x="215" y="219"/>
                  <a:pt x="228" y="212"/>
                </a:cubicBezTo>
                <a:cubicBezTo>
                  <a:pt x="252" y="198"/>
                  <a:pt x="271" y="183"/>
                  <a:pt x="280" y="163"/>
                </a:cubicBezTo>
                <a:cubicBezTo>
                  <a:pt x="281" y="163"/>
                  <a:pt x="281" y="163"/>
                  <a:pt x="282" y="162"/>
                </a:cubicBezTo>
                <a:cubicBezTo>
                  <a:pt x="329" y="131"/>
                  <a:pt x="329" y="131"/>
                  <a:pt x="329" y="131"/>
                </a:cubicBezTo>
                <a:cubicBezTo>
                  <a:pt x="341" y="123"/>
                  <a:pt x="348" y="110"/>
                  <a:pt x="348" y="97"/>
                </a:cubicBezTo>
                <a:cubicBezTo>
                  <a:pt x="348" y="62"/>
                  <a:pt x="348" y="62"/>
                  <a:pt x="348" y="62"/>
                </a:cubicBezTo>
                <a:cubicBezTo>
                  <a:pt x="348" y="38"/>
                  <a:pt x="328" y="21"/>
                  <a:pt x="307" y="21"/>
                </a:cubicBezTo>
                <a:close/>
                <a:moveTo>
                  <a:pt x="61" y="135"/>
                </a:moveTo>
                <a:cubicBezTo>
                  <a:pt x="29" y="114"/>
                  <a:pt x="29" y="114"/>
                  <a:pt x="29" y="114"/>
                </a:cubicBezTo>
                <a:cubicBezTo>
                  <a:pt x="23" y="110"/>
                  <a:pt x="20" y="104"/>
                  <a:pt x="20" y="97"/>
                </a:cubicBezTo>
                <a:cubicBezTo>
                  <a:pt x="20" y="62"/>
                  <a:pt x="20" y="62"/>
                  <a:pt x="20" y="62"/>
                </a:cubicBezTo>
                <a:cubicBezTo>
                  <a:pt x="20" y="51"/>
                  <a:pt x="29" y="42"/>
                  <a:pt x="40" y="42"/>
                </a:cubicBezTo>
                <a:cubicBezTo>
                  <a:pt x="52" y="42"/>
                  <a:pt x="61" y="51"/>
                  <a:pt x="61" y="62"/>
                </a:cubicBezTo>
                <a:lnTo>
                  <a:pt x="61" y="135"/>
                </a:lnTo>
                <a:close/>
                <a:moveTo>
                  <a:pt x="214" y="266"/>
                </a:moveTo>
                <a:cubicBezTo>
                  <a:pt x="220" y="266"/>
                  <a:pt x="225" y="271"/>
                  <a:pt x="225" y="276"/>
                </a:cubicBezTo>
                <a:cubicBezTo>
                  <a:pt x="225" y="286"/>
                  <a:pt x="225" y="286"/>
                  <a:pt x="225" y="286"/>
                </a:cubicBezTo>
                <a:cubicBezTo>
                  <a:pt x="194" y="286"/>
                  <a:pt x="194" y="286"/>
                  <a:pt x="194" y="286"/>
                </a:cubicBezTo>
                <a:cubicBezTo>
                  <a:pt x="188" y="286"/>
                  <a:pt x="184" y="291"/>
                  <a:pt x="184" y="297"/>
                </a:cubicBezTo>
                <a:cubicBezTo>
                  <a:pt x="184" y="302"/>
                  <a:pt x="188" y="307"/>
                  <a:pt x="194" y="307"/>
                </a:cubicBezTo>
                <a:cubicBezTo>
                  <a:pt x="235" y="307"/>
                  <a:pt x="235" y="307"/>
                  <a:pt x="235" y="307"/>
                </a:cubicBezTo>
                <a:cubicBezTo>
                  <a:pt x="240" y="307"/>
                  <a:pt x="245" y="311"/>
                  <a:pt x="245" y="317"/>
                </a:cubicBezTo>
                <a:cubicBezTo>
                  <a:pt x="245" y="328"/>
                  <a:pt x="245" y="328"/>
                  <a:pt x="245" y="328"/>
                </a:cubicBezTo>
                <a:cubicBezTo>
                  <a:pt x="102" y="328"/>
                  <a:pt x="102" y="328"/>
                  <a:pt x="102" y="328"/>
                </a:cubicBezTo>
                <a:cubicBezTo>
                  <a:pt x="102" y="317"/>
                  <a:pt x="102" y="317"/>
                  <a:pt x="102" y="317"/>
                </a:cubicBezTo>
                <a:cubicBezTo>
                  <a:pt x="102" y="311"/>
                  <a:pt x="107" y="307"/>
                  <a:pt x="112" y="307"/>
                </a:cubicBezTo>
                <a:cubicBezTo>
                  <a:pt x="153" y="307"/>
                  <a:pt x="153" y="307"/>
                  <a:pt x="153" y="307"/>
                </a:cubicBezTo>
                <a:cubicBezTo>
                  <a:pt x="159" y="307"/>
                  <a:pt x="163" y="302"/>
                  <a:pt x="163" y="297"/>
                </a:cubicBezTo>
                <a:cubicBezTo>
                  <a:pt x="163" y="291"/>
                  <a:pt x="159" y="286"/>
                  <a:pt x="153" y="286"/>
                </a:cubicBezTo>
                <a:cubicBezTo>
                  <a:pt x="123" y="286"/>
                  <a:pt x="123" y="286"/>
                  <a:pt x="123" y="286"/>
                </a:cubicBezTo>
                <a:cubicBezTo>
                  <a:pt x="123" y="276"/>
                  <a:pt x="123" y="276"/>
                  <a:pt x="123" y="276"/>
                </a:cubicBezTo>
                <a:cubicBezTo>
                  <a:pt x="123" y="271"/>
                  <a:pt x="127" y="266"/>
                  <a:pt x="133" y="266"/>
                </a:cubicBezTo>
                <a:lnTo>
                  <a:pt x="214" y="266"/>
                </a:lnTo>
                <a:close/>
                <a:moveTo>
                  <a:pt x="266" y="134"/>
                </a:moveTo>
                <a:cubicBezTo>
                  <a:pt x="266" y="158"/>
                  <a:pt x="253" y="174"/>
                  <a:pt x="218" y="194"/>
                </a:cubicBezTo>
                <a:cubicBezTo>
                  <a:pt x="199" y="205"/>
                  <a:pt x="186" y="224"/>
                  <a:pt x="184" y="246"/>
                </a:cubicBezTo>
                <a:cubicBezTo>
                  <a:pt x="163" y="246"/>
                  <a:pt x="163" y="246"/>
                  <a:pt x="163" y="246"/>
                </a:cubicBezTo>
                <a:cubicBezTo>
                  <a:pt x="159" y="223"/>
                  <a:pt x="144" y="203"/>
                  <a:pt x="122" y="193"/>
                </a:cubicBezTo>
                <a:cubicBezTo>
                  <a:pt x="96" y="180"/>
                  <a:pt x="81" y="159"/>
                  <a:pt x="81" y="134"/>
                </a:cubicBezTo>
                <a:cubicBezTo>
                  <a:pt x="81" y="21"/>
                  <a:pt x="81" y="21"/>
                  <a:pt x="81" y="21"/>
                </a:cubicBezTo>
                <a:cubicBezTo>
                  <a:pt x="266" y="21"/>
                  <a:pt x="266" y="21"/>
                  <a:pt x="266" y="21"/>
                </a:cubicBezTo>
                <a:lnTo>
                  <a:pt x="266" y="134"/>
                </a:lnTo>
                <a:close/>
                <a:moveTo>
                  <a:pt x="327" y="97"/>
                </a:moveTo>
                <a:cubicBezTo>
                  <a:pt x="327" y="104"/>
                  <a:pt x="324" y="110"/>
                  <a:pt x="318" y="114"/>
                </a:cubicBezTo>
                <a:cubicBezTo>
                  <a:pt x="286" y="135"/>
                  <a:pt x="286" y="135"/>
                  <a:pt x="286" y="135"/>
                </a:cubicBezTo>
                <a:cubicBezTo>
                  <a:pt x="286" y="62"/>
                  <a:pt x="286" y="62"/>
                  <a:pt x="286" y="62"/>
                </a:cubicBezTo>
                <a:cubicBezTo>
                  <a:pt x="286" y="51"/>
                  <a:pt x="296" y="42"/>
                  <a:pt x="307" y="42"/>
                </a:cubicBezTo>
                <a:cubicBezTo>
                  <a:pt x="318" y="42"/>
                  <a:pt x="327" y="51"/>
                  <a:pt x="327" y="62"/>
                </a:cubicBezTo>
                <a:lnTo>
                  <a:pt x="327" y="9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30" name="Freeform 133">
            <a:extLst>
              <a:ext uri="{FF2B5EF4-FFF2-40B4-BE49-F238E27FC236}">
                <a16:creationId xmlns:a16="http://schemas.microsoft.com/office/drawing/2014/main" id="{7A03D3D4-154D-2A03-DB34-D9CE4B49F2D5}"/>
              </a:ext>
            </a:extLst>
          </p:cNvPr>
          <p:cNvSpPr>
            <a:spLocks noEditPoints="1"/>
          </p:cNvSpPr>
          <p:nvPr/>
        </p:nvSpPr>
        <p:spPr bwMode="auto">
          <a:xfrm>
            <a:off x="2932991" y="4153027"/>
            <a:ext cx="233934" cy="265176"/>
          </a:xfrm>
          <a:custGeom>
            <a:avLst/>
            <a:gdLst>
              <a:gd name="T0" fmla="*/ 93 w 307"/>
              <a:gd name="T1" fmla="*/ 48 h 348"/>
              <a:gd name="T2" fmla="*/ 61 w 307"/>
              <a:gd name="T3" fmla="*/ 31 h 348"/>
              <a:gd name="T4" fmla="*/ 60 w 307"/>
              <a:gd name="T5" fmla="*/ 0 h 348"/>
              <a:gd name="T6" fmla="*/ 82 w 307"/>
              <a:gd name="T7" fmla="*/ 72 h 348"/>
              <a:gd name="T8" fmla="*/ 82 w 307"/>
              <a:gd name="T9" fmla="*/ 118 h 348"/>
              <a:gd name="T10" fmla="*/ 10 w 307"/>
              <a:gd name="T11" fmla="*/ 245 h 348"/>
              <a:gd name="T12" fmla="*/ 41 w 307"/>
              <a:gd name="T13" fmla="*/ 265 h 348"/>
              <a:gd name="T14" fmla="*/ 102 w 307"/>
              <a:gd name="T15" fmla="*/ 338 h 348"/>
              <a:gd name="T16" fmla="*/ 143 w 307"/>
              <a:gd name="T17" fmla="*/ 318 h 348"/>
              <a:gd name="T18" fmla="*/ 163 w 307"/>
              <a:gd name="T19" fmla="*/ 338 h 348"/>
              <a:gd name="T20" fmla="*/ 184 w 307"/>
              <a:gd name="T21" fmla="*/ 265 h 348"/>
              <a:gd name="T22" fmla="*/ 296 w 307"/>
              <a:gd name="T23" fmla="*/ 245 h 348"/>
              <a:gd name="T24" fmla="*/ 225 w 307"/>
              <a:gd name="T25" fmla="*/ 102 h 348"/>
              <a:gd name="T26" fmla="*/ 297 w 307"/>
              <a:gd name="T27" fmla="*/ 102 h 348"/>
              <a:gd name="T28" fmla="*/ 299 w 307"/>
              <a:gd name="T29" fmla="*/ 102 h 348"/>
              <a:gd name="T30" fmla="*/ 300 w 307"/>
              <a:gd name="T31" fmla="*/ 101 h 348"/>
              <a:gd name="T32" fmla="*/ 302 w 307"/>
              <a:gd name="T33" fmla="*/ 101 h 348"/>
              <a:gd name="T34" fmla="*/ 303 w 307"/>
              <a:gd name="T35" fmla="*/ 100 h 348"/>
              <a:gd name="T36" fmla="*/ 304 w 307"/>
              <a:gd name="T37" fmla="*/ 99 h 348"/>
              <a:gd name="T38" fmla="*/ 305 w 307"/>
              <a:gd name="T39" fmla="*/ 98 h 348"/>
              <a:gd name="T40" fmla="*/ 305 w 307"/>
              <a:gd name="T41" fmla="*/ 97 h 348"/>
              <a:gd name="T42" fmla="*/ 306 w 307"/>
              <a:gd name="T43" fmla="*/ 95 h 348"/>
              <a:gd name="T44" fmla="*/ 306 w 307"/>
              <a:gd name="T45" fmla="*/ 94 h 348"/>
              <a:gd name="T46" fmla="*/ 307 w 307"/>
              <a:gd name="T47" fmla="*/ 92 h 348"/>
              <a:gd name="T48" fmla="*/ 82 w 307"/>
              <a:gd name="T49" fmla="*/ 326 h 348"/>
              <a:gd name="T50" fmla="*/ 82 w 307"/>
              <a:gd name="T51" fmla="*/ 265 h 348"/>
              <a:gd name="T52" fmla="*/ 61 w 307"/>
              <a:gd name="T53" fmla="*/ 245 h 348"/>
              <a:gd name="T54" fmla="*/ 122 w 307"/>
              <a:gd name="T55" fmla="*/ 174 h 348"/>
              <a:gd name="T56" fmla="*/ 71 w 307"/>
              <a:gd name="T57" fmla="*/ 204 h 348"/>
              <a:gd name="T58" fmla="*/ 133 w 307"/>
              <a:gd name="T59" fmla="*/ 123 h 348"/>
              <a:gd name="T60" fmla="*/ 71 w 307"/>
              <a:gd name="T61" fmla="*/ 245 h 348"/>
              <a:gd name="T62" fmla="*/ 102 w 307"/>
              <a:gd name="T63" fmla="*/ 265 h 348"/>
              <a:gd name="T64" fmla="*/ 204 w 307"/>
              <a:gd name="T65" fmla="*/ 194 h 348"/>
              <a:gd name="T66" fmla="*/ 163 w 307"/>
              <a:gd name="T67" fmla="*/ 174 h 348"/>
              <a:gd name="T68" fmla="*/ 133 w 307"/>
              <a:gd name="T69" fmla="*/ 102 h 348"/>
              <a:gd name="T70" fmla="*/ 174 w 307"/>
              <a:gd name="T71" fmla="*/ 21 h 348"/>
              <a:gd name="T72" fmla="*/ 225 w 307"/>
              <a:gd name="T73" fmla="*/ 82 h 348"/>
              <a:gd name="T74" fmla="*/ 255 w 307"/>
              <a:gd name="T75" fmla="*/ 64 h 348"/>
              <a:gd name="T76" fmla="*/ 286 w 307"/>
              <a:gd name="T77" fmla="*/ 64 h 348"/>
              <a:gd name="T78" fmla="*/ 225 w 307"/>
              <a:gd name="T79" fmla="*/ 41 h 348"/>
              <a:gd name="T80" fmla="*/ 286 w 307"/>
              <a:gd name="T81" fmla="*/ 51 h 348"/>
              <a:gd name="T82" fmla="*/ 160 w 307"/>
              <a:gd name="T83" fmla="*/ 66 h 348"/>
              <a:gd name="T84" fmla="*/ 167 w 307"/>
              <a:gd name="T85" fmla="*/ 4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07" h="348">
                <a:moveTo>
                  <a:pt x="255" y="0"/>
                </a:moveTo>
                <a:cubicBezTo>
                  <a:pt x="174" y="0"/>
                  <a:pt x="174" y="0"/>
                  <a:pt x="174" y="0"/>
                </a:cubicBezTo>
                <a:cubicBezTo>
                  <a:pt x="140" y="0"/>
                  <a:pt x="109" y="19"/>
                  <a:pt x="93" y="48"/>
                </a:cubicBezTo>
                <a:cubicBezTo>
                  <a:pt x="92" y="49"/>
                  <a:pt x="91" y="49"/>
                  <a:pt x="91" y="49"/>
                </a:cubicBezTo>
                <a:cubicBezTo>
                  <a:pt x="88" y="51"/>
                  <a:pt x="85" y="51"/>
                  <a:pt x="82" y="51"/>
                </a:cubicBezTo>
                <a:cubicBezTo>
                  <a:pt x="71" y="51"/>
                  <a:pt x="61" y="43"/>
                  <a:pt x="61" y="31"/>
                </a:cubicBezTo>
                <a:cubicBezTo>
                  <a:pt x="61" y="26"/>
                  <a:pt x="63" y="22"/>
                  <a:pt x="67" y="18"/>
                </a:cubicBezTo>
                <a:cubicBezTo>
                  <a:pt x="71" y="14"/>
                  <a:pt x="71" y="7"/>
                  <a:pt x="67" y="3"/>
                </a:cubicBezTo>
                <a:cubicBezTo>
                  <a:pt x="65" y="1"/>
                  <a:pt x="62" y="0"/>
                  <a:pt x="60" y="0"/>
                </a:cubicBezTo>
                <a:cubicBezTo>
                  <a:pt x="57" y="0"/>
                  <a:pt x="55" y="1"/>
                  <a:pt x="53" y="3"/>
                </a:cubicBezTo>
                <a:cubicBezTo>
                  <a:pt x="45" y="11"/>
                  <a:pt x="41" y="20"/>
                  <a:pt x="41" y="31"/>
                </a:cubicBezTo>
                <a:cubicBezTo>
                  <a:pt x="41" y="53"/>
                  <a:pt x="59" y="72"/>
                  <a:pt x="82" y="72"/>
                </a:cubicBezTo>
                <a:cubicBezTo>
                  <a:pt x="82" y="72"/>
                  <a:pt x="83" y="72"/>
                  <a:pt x="84" y="72"/>
                </a:cubicBezTo>
                <a:cubicBezTo>
                  <a:pt x="82" y="78"/>
                  <a:pt x="82" y="85"/>
                  <a:pt x="82" y="92"/>
                </a:cubicBezTo>
                <a:cubicBezTo>
                  <a:pt x="82" y="118"/>
                  <a:pt x="82" y="118"/>
                  <a:pt x="82" y="118"/>
                </a:cubicBezTo>
                <a:cubicBezTo>
                  <a:pt x="56" y="135"/>
                  <a:pt x="41" y="163"/>
                  <a:pt x="41" y="194"/>
                </a:cubicBezTo>
                <a:cubicBezTo>
                  <a:pt x="41" y="245"/>
                  <a:pt x="41" y="245"/>
                  <a:pt x="41" y="245"/>
                </a:cubicBezTo>
                <a:cubicBezTo>
                  <a:pt x="10" y="245"/>
                  <a:pt x="10" y="245"/>
                  <a:pt x="10" y="245"/>
                </a:cubicBezTo>
                <a:cubicBezTo>
                  <a:pt x="4" y="245"/>
                  <a:pt x="0" y="250"/>
                  <a:pt x="0" y="255"/>
                </a:cubicBezTo>
                <a:cubicBezTo>
                  <a:pt x="0" y="261"/>
                  <a:pt x="4" y="265"/>
                  <a:pt x="10" y="265"/>
                </a:cubicBezTo>
                <a:cubicBezTo>
                  <a:pt x="41" y="265"/>
                  <a:pt x="41" y="265"/>
                  <a:pt x="41" y="265"/>
                </a:cubicBezTo>
                <a:cubicBezTo>
                  <a:pt x="41" y="297"/>
                  <a:pt x="41" y="297"/>
                  <a:pt x="41" y="297"/>
                </a:cubicBezTo>
                <a:cubicBezTo>
                  <a:pt x="41" y="325"/>
                  <a:pt x="63" y="348"/>
                  <a:pt x="92" y="348"/>
                </a:cubicBezTo>
                <a:cubicBezTo>
                  <a:pt x="97" y="348"/>
                  <a:pt x="102" y="344"/>
                  <a:pt x="102" y="338"/>
                </a:cubicBezTo>
                <a:cubicBezTo>
                  <a:pt x="102" y="317"/>
                  <a:pt x="102" y="317"/>
                  <a:pt x="102" y="317"/>
                </a:cubicBezTo>
                <a:cubicBezTo>
                  <a:pt x="111" y="324"/>
                  <a:pt x="122" y="328"/>
                  <a:pt x="133" y="328"/>
                </a:cubicBezTo>
                <a:cubicBezTo>
                  <a:pt x="138" y="328"/>
                  <a:pt x="143" y="323"/>
                  <a:pt x="143" y="318"/>
                </a:cubicBezTo>
                <a:cubicBezTo>
                  <a:pt x="143" y="265"/>
                  <a:pt x="143" y="265"/>
                  <a:pt x="143" y="265"/>
                </a:cubicBezTo>
                <a:cubicBezTo>
                  <a:pt x="163" y="265"/>
                  <a:pt x="163" y="265"/>
                  <a:pt x="163" y="265"/>
                </a:cubicBezTo>
                <a:cubicBezTo>
                  <a:pt x="163" y="338"/>
                  <a:pt x="163" y="338"/>
                  <a:pt x="163" y="338"/>
                </a:cubicBezTo>
                <a:cubicBezTo>
                  <a:pt x="163" y="344"/>
                  <a:pt x="168" y="348"/>
                  <a:pt x="174" y="348"/>
                </a:cubicBezTo>
                <a:cubicBezTo>
                  <a:pt x="179" y="348"/>
                  <a:pt x="184" y="344"/>
                  <a:pt x="184" y="338"/>
                </a:cubicBezTo>
                <a:cubicBezTo>
                  <a:pt x="184" y="265"/>
                  <a:pt x="184" y="265"/>
                  <a:pt x="184" y="265"/>
                </a:cubicBezTo>
                <a:cubicBezTo>
                  <a:pt x="296" y="265"/>
                  <a:pt x="296" y="265"/>
                  <a:pt x="296" y="265"/>
                </a:cubicBezTo>
                <a:cubicBezTo>
                  <a:pt x="302" y="265"/>
                  <a:pt x="306" y="261"/>
                  <a:pt x="306" y="255"/>
                </a:cubicBezTo>
                <a:cubicBezTo>
                  <a:pt x="306" y="250"/>
                  <a:pt x="302" y="245"/>
                  <a:pt x="296" y="245"/>
                </a:cubicBezTo>
                <a:cubicBezTo>
                  <a:pt x="203" y="245"/>
                  <a:pt x="203" y="245"/>
                  <a:pt x="203" y="245"/>
                </a:cubicBezTo>
                <a:cubicBezTo>
                  <a:pt x="217" y="232"/>
                  <a:pt x="225" y="213"/>
                  <a:pt x="225" y="194"/>
                </a:cubicBezTo>
                <a:cubicBezTo>
                  <a:pt x="225" y="102"/>
                  <a:pt x="225" y="102"/>
                  <a:pt x="225" y="102"/>
                </a:cubicBezTo>
                <a:cubicBezTo>
                  <a:pt x="296" y="102"/>
                  <a:pt x="296" y="102"/>
                  <a:pt x="296" y="102"/>
                </a:cubicBezTo>
                <a:cubicBezTo>
                  <a:pt x="297" y="102"/>
                  <a:pt x="297" y="102"/>
                  <a:pt x="297" y="102"/>
                </a:cubicBezTo>
                <a:cubicBezTo>
                  <a:pt x="297" y="102"/>
                  <a:pt x="297" y="102"/>
                  <a:pt x="297" y="102"/>
                </a:cubicBezTo>
                <a:cubicBezTo>
                  <a:pt x="298" y="102"/>
                  <a:pt x="298" y="102"/>
                  <a:pt x="298" y="102"/>
                </a:cubicBezTo>
                <a:cubicBezTo>
                  <a:pt x="298" y="102"/>
                  <a:pt x="298" y="102"/>
                  <a:pt x="298" y="102"/>
                </a:cubicBezTo>
                <a:cubicBezTo>
                  <a:pt x="299" y="102"/>
                  <a:pt x="299" y="102"/>
                  <a:pt x="299" y="102"/>
                </a:cubicBezTo>
                <a:cubicBezTo>
                  <a:pt x="299" y="102"/>
                  <a:pt x="299" y="102"/>
                  <a:pt x="299" y="102"/>
                </a:cubicBezTo>
                <a:cubicBezTo>
                  <a:pt x="300" y="102"/>
                  <a:pt x="300" y="102"/>
                  <a:pt x="300" y="101"/>
                </a:cubicBezTo>
                <a:cubicBezTo>
                  <a:pt x="300" y="101"/>
                  <a:pt x="300" y="101"/>
                  <a:pt x="300" y="101"/>
                </a:cubicBezTo>
                <a:cubicBezTo>
                  <a:pt x="301" y="101"/>
                  <a:pt x="301" y="101"/>
                  <a:pt x="301" y="101"/>
                </a:cubicBezTo>
                <a:cubicBezTo>
                  <a:pt x="301" y="101"/>
                  <a:pt x="301" y="101"/>
                  <a:pt x="301" y="101"/>
                </a:cubicBezTo>
                <a:cubicBezTo>
                  <a:pt x="302" y="101"/>
                  <a:pt x="302" y="101"/>
                  <a:pt x="302" y="101"/>
                </a:cubicBezTo>
                <a:cubicBezTo>
                  <a:pt x="302" y="101"/>
                  <a:pt x="302" y="100"/>
                  <a:pt x="302" y="100"/>
                </a:cubicBezTo>
                <a:cubicBezTo>
                  <a:pt x="302" y="100"/>
                  <a:pt x="302" y="100"/>
                  <a:pt x="302" y="100"/>
                </a:cubicBezTo>
                <a:cubicBezTo>
                  <a:pt x="303" y="100"/>
                  <a:pt x="303" y="100"/>
                  <a:pt x="303" y="100"/>
                </a:cubicBezTo>
                <a:cubicBezTo>
                  <a:pt x="303" y="100"/>
                  <a:pt x="303" y="100"/>
                  <a:pt x="303" y="100"/>
                </a:cubicBezTo>
                <a:cubicBezTo>
                  <a:pt x="303" y="100"/>
                  <a:pt x="303" y="100"/>
                  <a:pt x="303" y="99"/>
                </a:cubicBezTo>
                <a:cubicBezTo>
                  <a:pt x="304" y="99"/>
                  <a:pt x="304" y="99"/>
                  <a:pt x="304" y="99"/>
                </a:cubicBezTo>
                <a:cubicBezTo>
                  <a:pt x="304" y="99"/>
                  <a:pt x="304" y="99"/>
                  <a:pt x="304" y="99"/>
                </a:cubicBezTo>
                <a:cubicBezTo>
                  <a:pt x="304" y="98"/>
                  <a:pt x="304" y="98"/>
                  <a:pt x="304" y="98"/>
                </a:cubicBezTo>
                <a:cubicBezTo>
                  <a:pt x="304" y="98"/>
                  <a:pt x="305" y="98"/>
                  <a:pt x="305" y="98"/>
                </a:cubicBezTo>
                <a:cubicBezTo>
                  <a:pt x="305" y="97"/>
                  <a:pt x="305" y="97"/>
                  <a:pt x="305" y="97"/>
                </a:cubicBezTo>
                <a:cubicBezTo>
                  <a:pt x="305" y="97"/>
                  <a:pt x="305" y="97"/>
                  <a:pt x="305" y="97"/>
                </a:cubicBezTo>
                <a:cubicBezTo>
                  <a:pt x="305" y="97"/>
                  <a:pt x="305" y="97"/>
                  <a:pt x="305" y="97"/>
                </a:cubicBezTo>
                <a:cubicBezTo>
                  <a:pt x="306" y="96"/>
                  <a:pt x="306" y="96"/>
                  <a:pt x="306" y="96"/>
                </a:cubicBezTo>
                <a:cubicBezTo>
                  <a:pt x="306" y="96"/>
                  <a:pt x="306" y="96"/>
                  <a:pt x="306" y="96"/>
                </a:cubicBezTo>
                <a:cubicBezTo>
                  <a:pt x="306" y="95"/>
                  <a:pt x="306" y="95"/>
                  <a:pt x="306" y="95"/>
                </a:cubicBezTo>
                <a:cubicBezTo>
                  <a:pt x="306" y="95"/>
                  <a:pt x="306" y="95"/>
                  <a:pt x="306" y="95"/>
                </a:cubicBezTo>
                <a:cubicBezTo>
                  <a:pt x="306" y="95"/>
                  <a:pt x="306" y="94"/>
                  <a:pt x="306" y="94"/>
                </a:cubicBezTo>
                <a:cubicBezTo>
                  <a:pt x="306" y="94"/>
                  <a:pt x="306" y="94"/>
                  <a:pt x="306" y="94"/>
                </a:cubicBezTo>
                <a:cubicBezTo>
                  <a:pt x="306" y="94"/>
                  <a:pt x="306" y="93"/>
                  <a:pt x="306" y="93"/>
                </a:cubicBezTo>
                <a:cubicBezTo>
                  <a:pt x="306" y="93"/>
                  <a:pt x="306" y="93"/>
                  <a:pt x="306" y="93"/>
                </a:cubicBezTo>
                <a:cubicBezTo>
                  <a:pt x="306" y="93"/>
                  <a:pt x="306" y="92"/>
                  <a:pt x="307" y="92"/>
                </a:cubicBezTo>
                <a:cubicBezTo>
                  <a:pt x="307" y="51"/>
                  <a:pt x="307" y="51"/>
                  <a:pt x="307" y="51"/>
                </a:cubicBezTo>
                <a:cubicBezTo>
                  <a:pt x="306" y="23"/>
                  <a:pt x="284" y="0"/>
                  <a:pt x="255" y="0"/>
                </a:cubicBezTo>
                <a:close/>
                <a:moveTo>
                  <a:pt x="82" y="326"/>
                </a:moveTo>
                <a:cubicBezTo>
                  <a:pt x="69" y="322"/>
                  <a:pt x="61" y="310"/>
                  <a:pt x="61" y="297"/>
                </a:cubicBezTo>
                <a:cubicBezTo>
                  <a:pt x="61" y="265"/>
                  <a:pt x="61" y="265"/>
                  <a:pt x="61" y="265"/>
                </a:cubicBezTo>
                <a:cubicBezTo>
                  <a:pt x="82" y="265"/>
                  <a:pt x="82" y="265"/>
                  <a:pt x="82" y="265"/>
                </a:cubicBezTo>
                <a:lnTo>
                  <a:pt x="82" y="326"/>
                </a:lnTo>
                <a:close/>
                <a:moveTo>
                  <a:pt x="71" y="245"/>
                </a:moveTo>
                <a:cubicBezTo>
                  <a:pt x="61" y="245"/>
                  <a:pt x="61" y="245"/>
                  <a:pt x="61" y="245"/>
                </a:cubicBezTo>
                <a:cubicBezTo>
                  <a:pt x="61" y="225"/>
                  <a:pt x="61" y="225"/>
                  <a:pt x="61" y="225"/>
                </a:cubicBezTo>
                <a:cubicBezTo>
                  <a:pt x="71" y="225"/>
                  <a:pt x="71" y="225"/>
                  <a:pt x="71" y="225"/>
                </a:cubicBezTo>
                <a:cubicBezTo>
                  <a:pt x="100" y="225"/>
                  <a:pt x="122" y="202"/>
                  <a:pt x="122" y="174"/>
                </a:cubicBezTo>
                <a:cubicBezTo>
                  <a:pt x="122" y="168"/>
                  <a:pt x="118" y="163"/>
                  <a:pt x="112" y="163"/>
                </a:cubicBezTo>
                <a:cubicBezTo>
                  <a:pt x="107" y="163"/>
                  <a:pt x="102" y="168"/>
                  <a:pt x="102" y="174"/>
                </a:cubicBezTo>
                <a:cubicBezTo>
                  <a:pt x="102" y="190"/>
                  <a:pt x="88" y="204"/>
                  <a:pt x="71" y="204"/>
                </a:cubicBezTo>
                <a:cubicBezTo>
                  <a:pt x="61" y="204"/>
                  <a:pt x="61" y="204"/>
                  <a:pt x="61" y="204"/>
                </a:cubicBezTo>
                <a:cubicBezTo>
                  <a:pt x="61" y="194"/>
                  <a:pt x="61" y="194"/>
                  <a:pt x="61" y="194"/>
                </a:cubicBezTo>
                <a:cubicBezTo>
                  <a:pt x="61" y="155"/>
                  <a:pt x="93" y="123"/>
                  <a:pt x="133" y="123"/>
                </a:cubicBezTo>
                <a:cubicBezTo>
                  <a:pt x="143" y="123"/>
                  <a:pt x="143" y="123"/>
                  <a:pt x="143" y="123"/>
                </a:cubicBezTo>
                <a:cubicBezTo>
                  <a:pt x="143" y="174"/>
                  <a:pt x="143" y="174"/>
                  <a:pt x="143" y="174"/>
                </a:cubicBezTo>
                <a:cubicBezTo>
                  <a:pt x="143" y="213"/>
                  <a:pt x="111" y="245"/>
                  <a:pt x="71" y="245"/>
                </a:cubicBezTo>
                <a:close/>
                <a:moveTo>
                  <a:pt x="122" y="306"/>
                </a:moveTo>
                <a:cubicBezTo>
                  <a:pt x="110" y="301"/>
                  <a:pt x="102" y="289"/>
                  <a:pt x="102" y="276"/>
                </a:cubicBezTo>
                <a:cubicBezTo>
                  <a:pt x="102" y="265"/>
                  <a:pt x="102" y="265"/>
                  <a:pt x="102" y="265"/>
                </a:cubicBezTo>
                <a:cubicBezTo>
                  <a:pt x="122" y="265"/>
                  <a:pt x="122" y="265"/>
                  <a:pt x="122" y="265"/>
                </a:cubicBezTo>
                <a:lnTo>
                  <a:pt x="122" y="306"/>
                </a:lnTo>
                <a:close/>
                <a:moveTo>
                  <a:pt x="204" y="194"/>
                </a:moveTo>
                <a:cubicBezTo>
                  <a:pt x="204" y="222"/>
                  <a:pt x="181" y="245"/>
                  <a:pt x="153" y="245"/>
                </a:cubicBezTo>
                <a:cubicBezTo>
                  <a:pt x="129" y="245"/>
                  <a:pt x="129" y="245"/>
                  <a:pt x="129" y="245"/>
                </a:cubicBezTo>
                <a:cubicBezTo>
                  <a:pt x="151" y="228"/>
                  <a:pt x="163" y="201"/>
                  <a:pt x="163" y="174"/>
                </a:cubicBezTo>
                <a:cubicBezTo>
                  <a:pt x="163" y="112"/>
                  <a:pt x="163" y="112"/>
                  <a:pt x="163" y="112"/>
                </a:cubicBezTo>
                <a:cubicBezTo>
                  <a:pt x="163" y="107"/>
                  <a:pt x="159" y="102"/>
                  <a:pt x="153" y="102"/>
                </a:cubicBezTo>
                <a:cubicBezTo>
                  <a:pt x="133" y="102"/>
                  <a:pt x="133" y="102"/>
                  <a:pt x="133" y="102"/>
                </a:cubicBezTo>
                <a:cubicBezTo>
                  <a:pt x="122" y="102"/>
                  <a:pt x="112" y="104"/>
                  <a:pt x="102" y="107"/>
                </a:cubicBezTo>
                <a:cubicBezTo>
                  <a:pt x="102" y="92"/>
                  <a:pt x="102" y="92"/>
                  <a:pt x="102" y="92"/>
                </a:cubicBezTo>
                <a:cubicBezTo>
                  <a:pt x="102" y="53"/>
                  <a:pt x="134" y="21"/>
                  <a:pt x="174" y="21"/>
                </a:cubicBezTo>
                <a:cubicBezTo>
                  <a:pt x="204" y="21"/>
                  <a:pt x="204" y="21"/>
                  <a:pt x="204" y="21"/>
                </a:cubicBezTo>
                <a:lnTo>
                  <a:pt x="204" y="194"/>
                </a:lnTo>
                <a:close/>
                <a:moveTo>
                  <a:pt x="225" y="82"/>
                </a:moveTo>
                <a:cubicBezTo>
                  <a:pt x="225" y="61"/>
                  <a:pt x="225" y="61"/>
                  <a:pt x="225" y="61"/>
                </a:cubicBezTo>
                <a:cubicBezTo>
                  <a:pt x="226" y="61"/>
                  <a:pt x="227" y="61"/>
                  <a:pt x="228" y="61"/>
                </a:cubicBezTo>
                <a:cubicBezTo>
                  <a:pt x="238" y="61"/>
                  <a:pt x="250" y="62"/>
                  <a:pt x="255" y="64"/>
                </a:cubicBezTo>
                <a:cubicBezTo>
                  <a:pt x="260" y="67"/>
                  <a:pt x="268" y="75"/>
                  <a:pt x="274" y="82"/>
                </a:cubicBezTo>
                <a:lnTo>
                  <a:pt x="225" y="82"/>
                </a:lnTo>
                <a:close/>
                <a:moveTo>
                  <a:pt x="286" y="64"/>
                </a:moveTo>
                <a:cubicBezTo>
                  <a:pt x="279" y="57"/>
                  <a:pt x="271" y="50"/>
                  <a:pt x="264" y="46"/>
                </a:cubicBezTo>
                <a:cubicBezTo>
                  <a:pt x="255" y="42"/>
                  <a:pt x="240" y="41"/>
                  <a:pt x="228" y="41"/>
                </a:cubicBezTo>
                <a:cubicBezTo>
                  <a:pt x="227" y="41"/>
                  <a:pt x="226" y="41"/>
                  <a:pt x="225" y="41"/>
                </a:cubicBezTo>
                <a:cubicBezTo>
                  <a:pt x="225" y="21"/>
                  <a:pt x="225" y="21"/>
                  <a:pt x="225" y="21"/>
                </a:cubicBezTo>
                <a:cubicBezTo>
                  <a:pt x="255" y="21"/>
                  <a:pt x="255" y="21"/>
                  <a:pt x="255" y="21"/>
                </a:cubicBezTo>
                <a:cubicBezTo>
                  <a:pt x="272" y="21"/>
                  <a:pt x="286" y="34"/>
                  <a:pt x="286" y="51"/>
                </a:cubicBezTo>
                <a:lnTo>
                  <a:pt x="286" y="64"/>
                </a:lnTo>
                <a:close/>
                <a:moveTo>
                  <a:pt x="167" y="48"/>
                </a:moveTo>
                <a:cubicBezTo>
                  <a:pt x="158" y="48"/>
                  <a:pt x="153" y="59"/>
                  <a:pt x="160" y="66"/>
                </a:cubicBezTo>
                <a:cubicBezTo>
                  <a:pt x="162" y="68"/>
                  <a:pt x="164" y="69"/>
                  <a:pt x="167" y="69"/>
                </a:cubicBezTo>
                <a:cubicBezTo>
                  <a:pt x="170" y="69"/>
                  <a:pt x="172" y="68"/>
                  <a:pt x="174" y="66"/>
                </a:cubicBezTo>
                <a:cubicBezTo>
                  <a:pt x="181" y="59"/>
                  <a:pt x="176" y="48"/>
                  <a:pt x="167" y="4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31" name="Freeform 134">
            <a:extLst>
              <a:ext uri="{FF2B5EF4-FFF2-40B4-BE49-F238E27FC236}">
                <a16:creationId xmlns:a16="http://schemas.microsoft.com/office/drawing/2014/main" id="{08297621-B890-4E2A-80E3-7D773B532B6B}"/>
              </a:ext>
            </a:extLst>
          </p:cNvPr>
          <p:cNvSpPr>
            <a:spLocks noEditPoints="1"/>
          </p:cNvSpPr>
          <p:nvPr/>
        </p:nvSpPr>
        <p:spPr bwMode="auto">
          <a:xfrm>
            <a:off x="1255194" y="4153027"/>
            <a:ext cx="267462" cy="265176"/>
          </a:xfrm>
          <a:custGeom>
            <a:avLst/>
            <a:gdLst>
              <a:gd name="T0" fmla="*/ 286 w 351"/>
              <a:gd name="T1" fmla="*/ 51 h 348"/>
              <a:gd name="T2" fmla="*/ 313 w 351"/>
              <a:gd name="T3" fmla="*/ 61 h 348"/>
              <a:gd name="T4" fmla="*/ 266 w 351"/>
              <a:gd name="T5" fmla="*/ 82 h 348"/>
              <a:gd name="T6" fmla="*/ 286 w 351"/>
              <a:gd name="T7" fmla="*/ 35 h 348"/>
              <a:gd name="T8" fmla="*/ 174 w 351"/>
              <a:gd name="T9" fmla="*/ 143 h 348"/>
              <a:gd name="T10" fmla="*/ 167 w 351"/>
              <a:gd name="T11" fmla="*/ 167 h 348"/>
              <a:gd name="T12" fmla="*/ 174 w 351"/>
              <a:gd name="T13" fmla="*/ 185 h 348"/>
              <a:gd name="T14" fmla="*/ 202 w 351"/>
              <a:gd name="T15" fmla="*/ 161 h 348"/>
              <a:gd name="T16" fmla="*/ 174 w 351"/>
              <a:gd name="T17" fmla="*/ 205 h 348"/>
              <a:gd name="T18" fmla="*/ 174 w 351"/>
              <a:gd name="T19" fmla="*/ 143 h 348"/>
              <a:gd name="T20" fmla="*/ 217 w 351"/>
              <a:gd name="T21" fmla="*/ 117 h 348"/>
              <a:gd name="T22" fmla="*/ 174 w 351"/>
              <a:gd name="T23" fmla="*/ 123 h 348"/>
              <a:gd name="T24" fmla="*/ 138 w 351"/>
              <a:gd name="T25" fmla="*/ 210 h 348"/>
              <a:gd name="T26" fmla="*/ 210 w 351"/>
              <a:gd name="T27" fmla="*/ 210 h 348"/>
              <a:gd name="T28" fmla="*/ 217 w 351"/>
              <a:gd name="T29" fmla="*/ 146 h 348"/>
              <a:gd name="T30" fmla="*/ 246 w 351"/>
              <a:gd name="T31" fmla="*/ 174 h 348"/>
              <a:gd name="T32" fmla="*/ 102 w 351"/>
              <a:gd name="T33" fmla="*/ 174 h 348"/>
              <a:gd name="T34" fmla="*/ 174 w 351"/>
              <a:gd name="T35" fmla="*/ 61 h 348"/>
              <a:gd name="T36" fmla="*/ 246 w 351"/>
              <a:gd name="T37" fmla="*/ 88 h 348"/>
              <a:gd name="T38" fmla="*/ 173 w 351"/>
              <a:gd name="T39" fmla="*/ 82 h 348"/>
              <a:gd name="T40" fmla="*/ 108 w 351"/>
              <a:gd name="T41" fmla="*/ 241 h 348"/>
              <a:gd name="T42" fmla="*/ 235 w 351"/>
              <a:gd name="T43" fmla="*/ 244 h 348"/>
              <a:gd name="T44" fmla="*/ 260 w 351"/>
              <a:gd name="T45" fmla="*/ 102 h 348"/>
              <a:gd name="T46" fmla="*/ 286 w 351"/>
              <a:gd name="T47" fmla="*/ 174 h 348"/>
              <a:gd name="T48" fmla="*/ 61 w 351"/>
              <a:gd name="T49" fmla="*/ 174 h 348"/>
              <a:gd name="T50" fmla="*/ 174 w 351"/>
              <a:gd name="T51" fmla="*/ 61 h 348"/>
              <a:gd name="T52" fmla="*/ 251 w 351"/>
              <a:gd name="T53" fmla="*/ 41 h 348"/>
              <a:gd name="T54" fmla="*/ 246 w 351"/>
              <a:gd name="T55" fmla="*/ 51 h 348"/>
              <a:gd name="T56" fmla="*/ 174 w 351"/>
              <a:gd name="T57" fmla="*/ 41 h 348"/>
              <a:gd name="T58" fmla="*/ 80 w 351"/>
              <a:gd name="T59" fmla="*/ 80 h 348"/>
              <a:gd name="T60" fmla="*/ 80 w 351"/>
              <a:gd name="T61" fmla="*/ 268 h 348"/>
              <a:gd name="T62" fmla="*/ 268 w 351"/>
              <a:gd name="T63" fmla="*/ 268 h 348"/>
              <a:gd name="T64" fmla="*/ 286 w 351"/>
              <a:gd name="T65" fmla="*/ 102 h 348"/>
              <a:gd name="T66" fmla="*/ 304 w 351"/>
              <a:gd name="T67" fmla="*/ 99 h 348"/>
              <a:gd name="T68" fmla="*/ 327 w 351"/>
              <a:gd name="T69" fmla="*/ 174 h 348"/>
              <a:gd name="T70" fmla="*/ 21 w 351"/>
              <a:gd name="T71" fmla="*/ 174 h 348"/>
              <a:gd name="T72" fmla="*/ 296 w 351"/>
              <a:gd name="T73" fmla="*/ 0 h 348"/>
              <a:gd name="T74" fmla="*/ 266 w 351"/>
              <a:gd name="T75" fmla="*/ 27 h 348"/>
              <a:gd name="T76" fmla="*/ 51 w 351"/>
              <a:gd name="T77" fmla="*/ 51 h 348"/>
              <a:gd name="T78" fmla="*/ 51 w 351"/>
              <a:gd name="T79" fmla="*/ 297 h 348"/>
              <a:gd name="T80" fmla="*/ 296 w 351"/>
              <a:gd name="T81" fmla="*/ 297 h 348"/>
              <a:gd name="T82" fmla="*/ 321 w 351"/>
              <a:gd name="T83" fmla="*/ 82 h 348"/>
              <a:gd name="T84" fmla="*/ 337 w 351"/>
              <a:gd name="T85" fmla="*/ 41 h 348"/>
              <a:gd name="T86" fmla="*/ 307 w 351"/>
              <a:gd name="T87" fmla="*/ 11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1" h="348">
                <a:moveTo>
                  <a:pt x="286" y="35"/>
                </a:moveTo>
                <a:cubicBezTo>
                  <a:pt x="286" y="51"/>
                  <a:pt x="286" y="51"/>
                  <a:pt x="286" y="51"/>
                </a:cubicBezTo>
                <a:cubicBezTo>
                  <a:pt x="286" y="57"/>
                  <a:pt x="291" y="61"/>
                  <a:pt x="297" y="61"/>
                </a:cubicBezTo>
                <a:cubicBezTo>
                  <a:pt x="313" y="61"/>
                  <a:pt x="313" y="61"/>
                  <a:pt x="313" y="61"/>
                </a:cubicBezTo>
                <a:cubicBezTo>
                  <a:pt x="292" y="82"/>
                  <a:pt x="292" y="82"/>
                  <a:pt x="292" y="82"/>
                </a:cubicBezTo>
                <a:cubicBezTo>
                  <a:pt x="266" y="82"/>
                  <a:pt x="266" y="82"/>
                  <a:pt x="266" y="82"/>
                </a:cubicBezTo>
                <a:cubicBezTo>
                  <a:pt x="266" y="55"/>
                  <a:pt x="266" y="55"/>
                  <a:pt x="266" y="55"/>
                </a:cubicBezTo>
                <a:cubicBezTo>
                  <a:pt x="286" y="35"/>
                  <a:pt x="286" y="35"/>
                  <a:pt x="286" y="35"/>
                </a:cubicBezTo>
                <a:cubicBezTo>
                  <a:pt x="286" y="35"/>
                  <a:pt x="286" y="35"/>
                  <a:pt x="286" y="35"/>
                </a:cubicBezTo>
                <a:close/>
                <a:moveTo>
                  <a:pt x="174" y="143"/>
                </a:moveTo>
                <a:cubicBezTo>
                  <a:pt x="179" y="143"/>
                  <a:pt x="183" y="144"/>
                  <a:pt x="187" y="146"/>
                </a:cubicBezTo>
                <a:cubicBezTo>
                  <a:pt x="167" y="167"/>
                  <a:pt x="167" y="167"/>
                  <a:pt x="167" y="167"/>
                </a:cubicBezTo>
                <a:cubicBezTo>
                  <a:pt x="163" y="171"/>
                  <a:pt x="163" y="178"/>
                  <a:pt x="167" y="182"/>
                </a:cubicBezTo>
                <a:cubicBezTo>
                  <a:pt x="169" y="184"/>
                  <a:pt x="171" y="185"/>
                  <a:pt x="174" y="185"/>
                </a:cubicBezTo>
                <a:cubicBezTo>
                  <a:pt x="176" y="185"/>
                  <a:pt x="179" y="184"/>
                  <a:pt x="181" y="182"/>
                </a:cubicBezTo>
                <a:cubicBezTo>
                  <a:pt x="202" y="161"/>
                  <a:pt x="202" y="161"/>
                  <a:pt x="202" y="161"/>
                </a:cubicBezTo>
                <a:cubicBezTo>
                  <a:pt x="204" y="165"/>
                  <a:pt x="205" y="170"/>
                  <a:pt x="205" y="174"/>
                </a:cubicBezTo>
                <a:cubicBezTo>
                  <a:pt x="205" y="191"/>
                  <a:pt x="191" y="205"/>
                  <a:pt x="174" y="205"/>
                </a:cubicBezTo>
                <a:cubicBezTo>
                  <a:pt x="157" y="205"/>
                  <a:pt x="143" y="191"/>
                  <a:pt x="143" y="174"/>
                </a:cubicBezTo>
                <a:cubicBezTo>
                  <a:pt x="143" y="157"/>
                  <a:pt x="157" y="143"/>
                  <a:pt x="174" y="143"/>
                </a:cubicBezTo>
                <a:close/>
                <a:moveTo>
                  <a:pt x="174" y="102"/>
                </a:moveTo>
                <a:cubicBezTo>
                  <a:pt x="189" y="102"/>
                  <a:pt x="204" y="107"/>
                  <a:pt x="217" y="117"/>
                </a:cubicBezTo>
                <a:cubicBezTo>
                  <a:pt x="202" y="132"/>
                  <a:pt x="202" y="132"/>
                  <a:pt x="202" y="132"/>
                </a:cubicBezTo>
                <a:cubicBezTo>
                  <a:pt x="194" y="126"/>
                  <a:pt x="184" y="123"/>
                  <a:pt x="174" y="123"/>
                </a:cubicBezTo>
                <a:cubicBezTo>
                  <a:pt x="146" y="123"/>
                  <a:pt x="122" y="146"/>
                  <a:pt x="122" y="174"/>
                </a:cubicBezTo>
                <a:cubicBezTo>
                  <a:pt x="122" y="188"/>
                  <a:pt x="128" y="201"/>
                  <a:pt x="138" y="210"/>
                </a:cubicBezTo>
                <a:cubicBezTo>
                  <a:pt x="148" y="220"/>
                  <a:pt x="161" y="225"/>
                  <a:pt x="174" y="225"/>
                </a:cubicBezTo>
                <a:cubicBezTo>
                  <a:pt x="187" y="225"/>
                  <a:pt x="200" y="220"/>
                  <a:pt x="210" y="210"/>
                </a:cubicBezTo>
                <a:cubicBezTo>
                  <a:pt x="220" y="201"/>
                  <a:pt x="225" y="188"/>
                  <a:pt x="225" y="174"/>
                </a:cubicBezTo>
                <a:cubicBezTo>
                  <a:pt x="225" y="164"/>
                  <a:pt x="222" y="154"/>
                  <a:pt x="217" y="146"/>
                </a:cubicBezTo>
                <a:cubicBezTo>
                  <a:pt x="231" y="131"/>
                  <a:pt x="231" y="131"/>
                  <a:pt x="231" y="131"/>
                </a:cubicBezTo>
                <a:cubicBezTo>
                  <a:pt x="240" y="144"/>
                  <a:pt x="246" y="159"/>
                  <a:pt x="246" y="174"/>
                </a:cubicBezTo>
                <a:cubicBezTo>
                  <a:pt x="246" y="214"/>
                  <a:pt x="213" y="246"/>
                  <a:pt x="174" y="246"/>
                </a:cubicBezTo>
                <a:cubicBezTo>
                  <a:pt x="134" y="246"/>
                  <a:pt x="102" y="214"/>
                  <a:pt x="102" y="174"/>
                </a:cubicBezTo>
                <a:cubicBezTo>
                  <a:pt x="102" y="135"/>
                  <a:pt x="135" y="102"/>
                  <a:pt x="174" y="102"/>
                </a:cubicBezTo>
                <a:close/>
                <a:moveTo>
                  <a:pt x="174" y="61"/>
                </a:moveTo>
                <a:cubicBezTo>
                  <a:pt x="200" y="61"/>
                  <a:pt x="226" y="71"/>
                  <a:pt x="246" y="87"/>
                </a:cubicBezTo>
                <a:cubicBezTo>
                  <a:pt x="246" y="88"/>
                  <a:pt x="246" y="88"/>
                  <a:pt x="246" y="88"/>
                </a:cubicBezTo>
                <a:cubicBezTo>
                  <a:pt x="231" y="102"/>
                  <a:pt x="231" y="102"/>
                  <a:pt x="231" y="102"/>
                </a:cubicBezTo>
                <a:cubicBezTo>
                  <a:pt x="214" y="89"/>
                  <a:pt x="194" y="82"/>
                  <a:pt x="173" y="82"/>
                </a:cubicBezTo>
                <a:cubicBezTo>
                  <a:pt x="148" y="82"/>
                  <a:pt x="123" y="92"/>
                  <a:pt x="104" y="113"/>
                </a:cubicBezTo>
                <a:cubicBezTo>
                  <a:pt x="71" y="150"/>
                  <a:pt x="73" y="206"/>
                  <a:pt x="108" y="241"/>
                </a:cubicBezTo>
                <a:cubicBezTo>
                  <a:pt x="126" y="259"/>
                  <a:pt x="150" y="268"/>
                  <a:pt x="173" y="268"/>
                </a:cubicBezTo>
                <a:cubicBezTo>
                  <a:pt x="195" y="268"/>
                  <a:pt x="218" y="260"/>
                  <a:pt x="235" y="244"/>
                </a:cubicBezTo>
                <a:cubicBezTo>
                  <a:pt x="272" y="211"/>
                  <a:pt x="276" y="155"/>
                  <a:pt x="246" y="117"/>
                </a:cubicBezTo>
                <a:cubicBezTo>
                  <a:pt x="260" y="102"/>
                  <a:pt x="260" y="102"/>
                  <a:pt x="260" y="102"/>
                </a:cubicBezTo>
                <a:cubicBezTo>
                  <a:pt x="261" y="102"/>
                  <a:pt x="261" y="102"/>
                  <a:pt x="261" y="102"/>
                </a:cubicBezTo>
                <a:cubicBezTo>
                  <a:pt x="277" y="123"/>
                  <a:pt x="286" y="148"/>
                  <a:pt x="286" y="174"/>
                </a:cubicBezTo>
                <a:cubicBezTo>
                  <a:pt x="286" y="236"/>
                  <a:pt x="236" y="286"/>
                  <a:pt x="174" y="286"/>
                </a:cubicBezTo>
                <a:cubicBezTo>
                  <a:pt x="112" y="286"/>
                  <a:pt x="61" y="236"/>
                  <a:pt x="61" y="174"/>
                </a:cubicBezTo>
                <a:cubicBezTo>
                  <a:pt x="61" y="112"/>
                  <a:pt x="112" y="61"/>
                  <a:pt x="174" y="61"/>
                </a:cubicBezTo>
                <a:cubicBezTo>
                  <a:pt x="174" y="61"/>
                  <a:pt x="174" y="61"/>
                  <a:pt x="174" y="61"/>
                </a:cubicBezTo>
                <a:close/>
                <a:moveTo>
                  <a:pt x="174" y="21"/>
                </a:moveTo>
                <a:cubicBezTo>
                  <a:pt x="201" y="21"/>
                  <a:pt x="228" y="28"/>
                  <a:pt x="251" y="41"/>
                </a:cubicBezTo>
                <a:cubicBezTo>
                  <a:pt x="249" y="44"/>
                  <a:pt x="249" y="44"/>
                  <a:pt x="249" y="44"/>
                </a:cubicBezTo>
                <a:cubicBezTo>
                  <a:pt x="247" y="46"/>
                  <a:pt x="246" y="49"/>
                  <a:pt x="246" y="51"/>
                </a:cubicBezTo>
                <a:cubicBezTo>
                  <a:pt x="246" y="62"/>
                  <a:pt x="246" y="62"/>
                  <a:pt x="246" y="62"/>
                </a:cubicBezTo>
                <a:cubicBezTo>
                  <a:pt x="224" y="48"/>
                  <a:pt x="199" y="41"/>
                  <a:pt x="174" y="41"/>
                </a:cubicBezTo>
                <a:cubicBezTo>
                  <a:pt x="174" y="41"/>
                  <a:pt x="174" y="41"/>
                  <a:pt x="174" y="41"/>
                </a:cubicBezTo>
                <a:cubicBezTo>
                  <a:pt x="139" y="41"/>
                  <a:pt x="105" y="55"/>
                  <a:pt x="80" y="80"/>
                </a:cubicBezTo>
                <a:cubicBezTo>
                  <a:pt x="55" y="106"/>
                  <a:pt x="41" y="139"/>
                  <a:pt x="41" y="174"/>
                </a:cubicBezTo>
                <a:cubicBezTo>
                  <a:pt x="41" y="210"/>
                  <a:pt x="55" y="243"/>
                  <a:pt x="80" y="268"/>
                </a:cubicBezTo>
                <a:cubicBezTo>
                  <a:pt x="106" y="294"/>
                  <a:pt x="140" y="307"/>
                  <a:pt x="174" y="307"/>
                </a:cubicBezTo>
                <a:cubicBezTo>
                  <a:pt x="208" y="307"/>
                  <a:pt x="242" y="294"/>
                  <a:pt x="268" y="268"/>
                </a:cubicBezTo>
                <a:cubicBezTo>
                  <a:pt x="293" y="243"/>
                  <a:pt x="307" y="210"/>
                  <a:pt x="307" y="174"/>
                </a:cubicBezTo>
                <a:cubicBezTo>
                  <a:pt x="307" y="149"/>
                  <a:pt x="299" y="124"/>
                  <a:pt x="286" y="102"/>
                </a:cubicBezTo>
                <a:cubicBezTo>
                  <a:pt x="297" y="102"/>
                  <a:pt x="297" y="102"/>
                  <a:pt x="297" y="102"/>
                </a:cubicBezTo>
                <a:cubicBezTo>
                  <a:pt x="299" y="102"/>
                  <a:pt x="302" y="101"/>
                  <a:pt x="304" y="99"/>
                </a:cubicBezTo>
                <a:cubicBezTo>
                  <a:pt x="306" y="97"/>
                  <a:pt x="306" y="97"/>
                  <a:pt x="306" y="97"/>
                </a:cubicBezTo>
                <a:cubicBezTo>
                  <a:pt x="320" y="120"/>
                  <a:pt x="327" y="147"/>
                  <a:pt x="327" y="174"/>
                </a:cubicBezTo>
                <a:cubicBezTo>
                  <a:pt x="327" y="259"/>
                  <a:pt x="258" y="328"/>
                  <a:pt x="174" y="328"/>
                </a:cubicBezTo>
                <a:cubicBezTo>
                  <a:pt x="89" y="328"/>
                  <a:pt x="21" y="259"/>
                  <a:pt x="21" y="174"/>
                </a:cubicBezTo>
                <a:cubicBezTo>
                  <a:pt x="21" y="90"/>
                  <a:pt x="89" y="21"/>
                  <a:pt x="174" y="21"/>
                </a:cubicBezTo>
                <a:close/>
                <a:moveTo>
                  <a:pt x="296" y="0"/>
                </a:moveTo>
                <a:cubicBezTo>
                  <a:pt x="294" y="0"/>
                  <a:pt x="291" y="1"/>
                  <a:pt x="289" y="3"/>
                </a:cubicBezTo>
                <a:cubicBezTo>
                  <a:pt x="266" y="27"/>
                  <a:pt x="266" y="27"/>
                  <a:pt x="266" y="27"/>
                </a:cubicBezTo>
                <a:cubicBezTo>
                  <a:pt x="238" y="9"/>
                  <a:pt x="206" y="0"/>
                  <a:pt x="174" y="0"/>
                </a:cubicBezTo>
                <a:cubicBezTo>
                  <a:pt x="128" y="0"/>
                  <a:pt x="84" y="18"/>
                  <a:pt x="51" y="51"/>
                </a:cubicBezTo>
                <a:cubicBezTo>
                  <a:pt x="19" y="84"/>
                  <a:pt x="0" y="128"/>
                  <a:pt x="0" y="174"/>
                </a:cubicBezTo>
                <a:cubicBezTo>
                  <a:pt x="0" y="221"/>
                  <a:pt x="19" y="264"/>
                  <a:pt x="51" y="297"/>
                </a:cubicBezTo>
                <a:cubicBezTo>
                  <a:pt x="84" y="330"/>
                  <a:pt x="128" y="348"/>
                  <a:pt x="174" y="348"/>
                </a:cubicBezTo>
                <a:cubicBezTo>
                  <a:pt x="220" y="348"/>
                  <a:pt x="263" y="330"/>
                  <a:pt x="296" y="297"/>
                </a:cubicBezTo>
                <a:cubicBezTo>
                  <a:pt x="329" y="264"/>
                  <a:pt x="347" y="221"/>
                  <a:pt x="347" y="174"/>
                </a:cubicBezTo>
                <a:cubicBezTo>
                  <a:pt x="347" y="142"/>
                  <a:pt x="338" y="110"/>
                  <a:pt x="321" y="82"/>
                </a:cubicBezTo>
                <a:cubicBezTo>
                  <a:pt x="344" y="58"/>
                  <a:pt x="344" y="58"/>
                  <a:pt x="344" y="58"/>
                </a:cubicBezTo>
                <a:cubicBezTo>
                  <a:pt x="351" y="52"/>
                  <a:pt x="346" y="41"/>
                  <a:pt x="337" y="41"/>
                </a:cubicBezTo>
                <a:cubicBezTo>
                  <a:pt x="307" y="41"/>
                  <a:pt x="307" y="41"/>
                  <a:pt x="307" y="41"/>
                </a:cubicBezTo>
                <a:cubicBezTo>
                  <a:pt x="307" y="11"/>
                  <a:pt x="307" y="11"/>
                  <a:pt x="307" y="11"/>
                </a:cubicBezTo>
                <a:cubicBezTo>
                  <a:pt x="307" y="4"/>
                  <a:pt x="302" y="0"/>
                  <a:pt x="29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32" name="Freeform 135">
            <a:extLst>
              <a:ext uri="{FF2B5EF4-FFF2-40B4-BE49-F238E27FC236}">
                <a16:creationId xmlns:a16="http://schemas.microsoft.com/office/drawing/2014/main" id="{3BAAAD83-A9B5-9F8F-2C6F-058F557E0E6D}"/>
              </a:ext>
            </a:extLst>
          </p:cNvPr>
          <p:cNvSpPr>
            <a:spLocks noEditPoints="1"/>
          </p:cNvSpPr>
          <p:nvPr/>
        </p:nvSpPr>
        <p:spPr bwMode="auto">
          <a:xfrm>
            <a:off x="4044368" y="4153027"/>
            <a:ext cx="242316" cy="265176"/>
          </a:xfrm>
          <a:custGeom>
            <a:avLst/>
            <a:gdLst>
              <a:gd name="T0" fmla="*/ 288 w 318"/>
              <a:gd name="T1" fmla="*/ 161 h 348"/>
              <a:gd name="T2" fmla="*/ 281 w 318"/>
              <a:gd name="T3" fmla="*/ 52 h 348"/>
              <a:gd name="T4" fmla="*/ 212 w 318"/>
              <a:gd name="T5" fmla="*/ 55 h 348"/>
              <a:gd name="T6" fmla="*/ 101 w 318"/>
              <a:gd name="T7" fmla="*/ 73 h 348"/>
              <a:gd name="T8" fmla="*/ 26 w 318"/>
              <a:gd name="T9" fmla="*/ 55 h 348"/>
              <a:gd name="T10" fmla="*/ 43 w 318"/>
              <a:gd name="T11" fmla="*/ 174 h 348"/>
              <a:gd name="T12" fmla="*/ 59 w 318"/>
              <a:gd name="T13" fmla="*/ 282 h 348"/>
              <a:gd name="T14" fmla="*/ 107 w 318"/>
              <a:gd name="T15" fmla="*/ 294 h 348"/>
              <a:gd name="T16" fmla="*/ 218 w 318"/>
              <a:gd name="T17" fmla="*/ 276 h 348"/>
              <a:gd name="T18" fmla="*/ 293 w 318"/>
              <a:gd name="T19" fmla="*/ 294 h 348"/>
              <a:gd name="T20" fmla="*/ 38 w 318"/>
              <a:gd name="T21" fmla="*/ 72 h 348"/>
              <a:gd name="T22" fmla="*/ 28 w 318"/>
              <a:gd name="T23" fmla="*/ 83 h 348"/>
              <a:gd name="T24" fmla="*/ 58 w 318"/>
              <a:gd name="T25" fmla="*/ 261 h 348"/>
              <a:gd name="T26" fmla="*/ 58 w 318"/>
              <a:gd name="T27" fmla="*/ 188 h 348"/>
              <a:gd name="T28" fmla="*/ 80 w 318"/>
              <a:gd name="T29" fmla="*/ 259 h 348"/>
              <a:gd name="T30" fmla="*/ 89 w 318"/>
              <a:gd name="T31" fmla="*/ 161 h 348"/>
              <a:gd name="T32" fmla="*/ 91 w 318"/>
              <a:gd name="T33" fmla="*/ 134 h 348"/>
              <a:gd name="T34" fmla="*/ 27 w 318"/>
              <a:gd name="T35" fmla="*/ 111 h 348"/>
              <a:gd name="T36" fmla="*/ 97 w 318"/>
              <a:gd name="T37" fmla="*/ 93 h 348"/>
              <a:gd name="T38" fmla="*/ 195 w 318"/>
              <a:gd name="T39" fmla="*/ 112 h 348"/>
              <a:gd name="T40" fmla="*/ 207 w 318"/>
              <a:gd name="T41" fmla="*/ 119 h 348"/>
              <a:gd name="T42" fmla="*/ 193 w 318"/>
              <a:gd name="T43" fmla="*/ 62 h 348"/>
              <a:gd name="T44" fmla="*/ 121 w 318"/>
              <a:gd name="T45" fmla="*/ 79 h 348"/>
              <a:gd name="T46" fmla="*/ 136 w 318"/>
              <a:gd name="T47" fmla="*/ 106 h 348"/>
              <a:gd name="T48" fmla="*/ 116 w 318"/>
              <a:gd name="T49" fmla="*/ 98 h 348"/>
              <a:gd name="T50" fmla="*/ 136 w 318"/>
              <a:gd name="T51" fmla="*/ 243 h 348"/>
              <a:gd name="T52" fmla="*/ 113 w 318"/>
              <a:gd name="T53" fmla="*/ 229 h 348"/>
              <a:gd name="T54" fmla="*/ 126 w 318"/>
              <a:gd name="T55" fmla="*/ 286 h 348"/>
              <a:gd name="T56" fmla="*/ 198 w 318"/>
              <a:gd name="T57" fmla="*/ 270 h 348"/>
              <a:gd name="T58" fmla="*/ 183 w 318"/>
              <a:gd name="T59" fmla="*/ 243 h 348"/>
              <a:gd name="T60" fmla="*/ 203 w 318"/>
              <a:gd name="T61" fmla="*/ 250 h 348"/>
              <a:gd name="T62" fmla="*/ 160 w 318"/>
              <a:gd name="T63" fmla="*/ 232 h 348"/>
              <a:gd name="T64" fmla="*/ 109 w 318"/>
              <a:gd name="T65" fmla="*/ 174 h 348"/>
              <a:gd name="T66" fmla="*/ 160 w 318"/>
              <a:gd name="T67" fmla="*/ 117 h 348"/>
              <a:gd name="T68" fmla="*/ 210 w 318"/>
              <a:gd name="T69" fmla="*/ 174 h 348"/>
              <a:gd name="T70" fmla="*/ 288 w 318"/>
              <a:gd name="T71" fmla="*/ 90 h 348"/>
              <a:gd name="T72" fmla="*/ 281 w 318"/>
              <a:gd name="T73" fmla="*/ 72 h 348"/>
              <a:gd name="T74" fmla="*/ 293 w 318"/>
              <a:gd name="T75" fmla="*/ 111 h 348"/>
              <a:gd name="T76" fmla="*/ 229 w 318"/>
              <a:gd name="T77" fmla="*/ 134 h 348"/>
              <a:gd name="T78" fmla="*/ 230 w 318"/>
              <a:gd name="T79" fmla="*/ 161 h 348"/>
              <a:gd name="T80" fmla="*/ 231 w 318"/>
              <a:gd name="T81" fmla="*/ 174 h 348"/>
              <a:gd name="T82" fmla="*/ 274 w 318"/>
              <a:gd name="T83" fmla="*/ 259 h 348"/>
              <a:gd name="T84" fmla="*/ 281 w 318"/>
              <a:gd name="T85" fmla="*/ 276 h 348"/>
              <a:gd name="T86" fmla="*/ 223 w 318"/>
              <a:gd name="T87" fmla="*/ 256 h 348"/>
              <a:gd name="T88" fmla="*/ 273 w 318"/>
              <a:gd name="T89" fmla="*/ 201 h 348"/>
              <a:gd name="T90" fmla="*/ 159 w 318"/>
              <a:gd name="T91" fmla="*/ 145 h 348"/>
              <a:gd name="T92" fmla="*/ 159 w 318"/>
              <a:gd name="T93" fmla="*/ 206 h 348"/>
              <a:gd name="T94" fmla="*/ 159 w 318"/>
              <a:gd name="T95" fmla="*/ 145 h 348"/>
              <a:gd name="T96" fmla="*/ 149 w 318"/>
              <a:gd name="T97" fmla="*/ 17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18" h="348">
                <a:moveTo>
                  <a:pt x="288" y="188"/>
                </a:moveTo>
                <a:cubicBezTo>
                  <a:pt x="285" y="183"/>
                  <a:pt x="280" y="179"/>
                  <a:pt x="276" y="174"/>
                </a:cubicBezTo>
                <a:cubicBezTo>
                  <a:pt x="280" y="170"/>
                  <a:pt x="285" y="165"/>
                  <a:pt x="288" y="161"/>
                </a:cubicBezTo>
                <a:cubicBezTo>
                  <a:pt x="311" y="133"/>
                  <a:pt x="318" y="109"/>
                  <a:pt x="310" y="91"/>
                </a:cubicBezTo>
                <a:cubicBezTo>
                  <a:pt x="315" y="76"/>
                  <a:pt x="307" y="61"/>
                  <a:pt x="293" y="55"/>
                </a:cubicBezTo>
                <a:cubicBezTo>
                  <a:pt x="289" y="53"/>
                  <a:pt x="285" y="52"/>
                  <a:pt x="281" y="52"/>
                </a:cubicBezTo>
                <a:cubicBezTo>
                  <a:pt x="271" y="52"/>
                  <a:pt x="261" y="57"/>
                  <a:pt x="255" y="67"/>
                </a:cubicBezTo>
                <a:cubicBezTo>
                  <a:pt x="244" y="67"/>
                  <a:pt x="231" y="70"/>
                  <a:pt x="218" y="73"/>
                </a:cubicBezTo>
                <a:cubicBezTo>
                  <a:pt x="216" y="67"/>
                  <a:pt x="214" y="61"/>
                  <a:pt x="212" y="55"/>
                </a:cubicBezTo>
                <a:cubicBezTo>
                  <a:pt x="199" y="20"/>
                  <a:pt x="180" y="0"/>
                  <a:pt x="160" y="0"/>
                </a:cubicBezTo>
                <a:cubicBezTo>
                  <a:pt x="139" y="0"/>
                  <a:pt x="120" y="20"/>
                  <a:pt x="107" y="55"/>
                </a:cubicBezTo>
                <a:cubicBezTo>
                  <a:pt x="105" y="61"/>
                  <a:pt x="103" y="67"/>
                  <a:pt x="101" y="73"/>
                </a:cubicBezTo>
                <a:cubicBezTo>
                  <a:pt x="88" y="70"/>
                  <a:pt x="76" y="67"/>
                  <a:pt x="64" y="67"/>
                </a:cubicBezTo>
                <a:cubicBezTo>
                  <a:pt x="59" y="57"/>
                  <a:pt x="49" y="52"/>
                  <a:pt x="38" y="52"/>
                </a:cubicBezTo>
                <a:cubicBezTo>
                  <a:pt x="34" y="52"/>
                  <a:pt x="30" y="53"/>
                  <a:pt x="26" y="55"/>
                </a:cubicBezTo>
                <a:cubicBezTo>
                  <a:pt x="12" y="61"/>
                  <a:pt x="5" y="76"/>
                  <a:pt x="9" y="91"/>
                </a:cubicBezTo>
                <a:cubicBezTo>
                  <a:pt x="1" y="109"/>
                  <a:pt x="9" y="133"/>
                  <a:pt x="31" y="161"/>
                </a:cubicBezTo>
                <a:cubicBezTo>
                  <a:pt x="35" y="165"/>
                  <a:pt x="39" y="170"/>
                  <a:pt x="43" y="174"/>
                </a:cubicBezTo>
                <a:cubicBezTo>
                  <a:pt x="39" y="179"/>
                  <a:pt x="35" y="183"/>
                  <a:pt x="31" y="188"/>
                </a:cubicBezTo>
                <a:cubicBezTo>
                  <a:pt x="7" y="217"/>
                  <a:pt x="0" y="243"/>
                  <a:pt x="11" y="261"/>
                </a:cubicBezTo>
                <a:cubicBezTo>
                  <a:pt x="18" y="275"/>
                  <a:pt x="35" y="282"/>
                  <a:pt x="59" y="282"/>
                </a:cubicBezTo>
                <a:cubicBezTo>
                  <a:pt x="67" y="282"/>
                  <a:pt x="75" y="281"/>
                  <a:pt x="84" y="279"/>
                </a:cubicBezTo>
                <a:cubicBezTo>
                  <a:pt x="89" y="279"/>
                  <a:pt x="95" y="277"/>
                  <a:pt x="101" y="276"/>
                </a:cubicBezTo>
                <a:cubicBezTo>
                  <a:pt x="103" y="282"/>
                  <a:pt x="105" y="288"/>
                  <a:pt x="107" y="294"/>
                </a:cubicBezTo>
                <a:cubicBezTo>
                  <a:pt x="120" y="329"/>
                  <a:pt x="139" y="348"/>
                  <a:pt x="160" y="348"/>
                </a:cubicBezTo>
                <a:cubicBezTo>
                  <a:pt x="180" y="348"/>
                  <a:pt x="199" y="329"/>
                  <a:pt x="212" y="294"/>
                </a:cubicBezTo>
                <a:cubicBezTo>
                  <a:pt x="214" y="288"/>
                  <a:pt x="216" y="282"/>
                  <a:pt x="218" y="276"/>
                </a:cubicBezTo>
                <a:cubicBezTo>
                  <a:pt x="231" y="279"/>
                  <a:pt x="244" y="281"/>
                  <a:pt x="255" y="282"/>
                </a:cubicBezTo>
                <a:cubicBezTo>
                  <a:pt x="261" y="291"/>
                  <a:pt x="271" y="297"/>
                  <a:pt x="281" y="297"/>
                </a:cubicBezTo>
                <a:cubicBezTo>
                  <a:pt x="285" y="297"/>
                  <a:pt x="289" y="296"/>
                  <a:pt x="293" y="294"/>
                </a:cubicBezTo>
                <a:cubicBezTo>
                  <a:pt x="307" y="288"/>
                  <a:pt x="315" y="272"/>
                  <a:pt x="310" y="258"/>
                </a:cubicBezTo>
                <a:cubicBezTo>
                  <a:pt x="318" y="240"/>
                  <a:pt x="311" y="215"/>
                  <a:pt x="288" y="188"/>
                </a:cubicBezTo>
                <a:close/>
                <a:moveTo>
                  <a:pt x="38" y="72"/>
                </a:moveTo>
                <a:cubicBezTo>
                  <a:pt x="47" y="72"/>
                  <a:pt x="52" y="83"/>
                  <a:pt x="45" y="90"/>
                </a:cubicBezTo>
                <a:cubicBezTo>
                  <a:pt x="43" y="92"/>
                  <a:pt x="41" y="93"/>
                  <a:pt x="38" y="93"/>
                </a:cubicBezTo>
                <a:cubicBezTo>
                  <a:pt x="33" y="93"/>
                  <a:pt x="28" y="89"/>
                  <a:pt x="28" y="83"/>
                </a:cubicBezTo>
                <a:cubicBezTo>
                  <a:pt x="28" y="77"/>
                  <a:pt x="32" y="72"/>
                  <a:pt x="38" y="72"/>
                </a:cubicBezTo>
                <a:close/>
                <a:moveTo>
                  <a:pt x="80" y="259"/>
                </a:moveTo>
                <a:cubicBezTo>
                  <a:pt x="72" y="261"/>
                  <a:pt x="65" y="261"/>
                  <a:pt x="58" y="261"/>
                </a:cubicBezTo>
                <a:cubicBezTo>
                  <a:pt x="43" y="261"/>
                  <a:pt x="32" y="258"/>
                  <a:pt x="28" y="251"/>
                </a:cubicBezTo>
                <a:cubicBezTo>
                  <a:pt x="22" y="241"/>
                  <a:pt x="29" y="222"/>
                  <a:pt x="47" y="201"/>
                </a:cubicBezTo>
                <a:cubicBezTo>
                  <a:pt x="50" y="197"/>
                  <a:pt x="54" y="193"/>
                  <a:pt x="58" y="188"/>
                </a:cubicBezTo>
                <a:cubicBezTo>
                  <a:pt x="68" y="198"/>
                  <a:pt x="79" y="206"/>
                  <a:pt x="91" y="214"/>
                </a:cubicBezTo>
                <a:cubicBezTo>
                  <a:pt x="92" y="228"/>
                  <a:pt x="94" y="242"/>
                  <a:pt x="97" y="256"/>
                </a:cubicBezTo>
                <a:cubicBezTo>
                  <a:pt x="91" y="257"/>
                  <a:pt x="86" y="258"/>
                  <a:pt x="80" y="259"/>
                </a:cubicBezTo>
                <a:close/>
                <a:moveTo>
                  <a:pt x="89" y="188"/>
                </a:moveTo>
                <a:cubicBezTo>
                  <a:pt x="83" y="183"/>
                  <a:pt x="78" y="179"/>
                  <a:pt x="73" y="174"/>
                </a:cubicBezTo>
                <a:cubicBezTo>
                  <a:pt x="78" y="170"/>
                  <a:pt x="83" y="165"/>
                  <a:pt x="89" y="161"/>
                </a:cubicBezTo>
                <a:cubicBezTo>
                  <a:pt x="89" y="165"/>
                  <a:pt x="89" y="170"/>
                  <a:pt x="89" y="174"/>
                </a:cubicBezTo>
                <a:cubicBezTo>
                  <a:pt x="89" y="179"/>
                  <a:pt x="89" y="183"/>
                  <a:pt x="89" y="188"/>
                </a:cubicBezTo>
                <a:close/>
                <a:moveTo>
                  <a:pt x="91" y="134"/>
                </a:moveTo>
                <a:cubicBezTo>
                  <a:pt x="79" y="142"/>
                  <a:pt x="68" y="151"/>
                  <a:pt x="58" y="160"/>
                </a:cubicBezTo>
                <a:cubicBezTo>
                  <a:pt x="54" y="156"/>
                  <a:pt x="50" y="152"/>
                  <a:pt x="47" y="148"/>
                </a:cubicBezTo>
                <a:cubicBezTo>
                  <a:pt x="35" y="134"/>
                  <a:pt x="28" y="121"/>
                  <a:pt x="27" y="111"/>
                </a:cubicBezTo>
                <a:cubicBezTo>
                  <a:pt x="30" y="112"/>
                  <a:pt x="34" y="113"/>
                  <a:pt x="38" y="113"/>
                </a:cubicBezTo>
                <a:cubicBezTo>
                  <a:pt x="52" y="113"/>
                  <a:pt x="66" y="103"/>
                  <a:pt x="68" y="88"/>
                </a:cubicBezTo>
                <a:cubicBezTo>
                  <a:pt x="78" y="89"/>
                  <a:pt x="87" y="90"/>
                  <a:pt x="97" y="93"/>
                </a:cubicBezTo>
                <a:cubicBezTo>
                  <a:pt x="94" y="106"/>
                  <a:pt x="92" y="120"/>
                  <a:pt x="91" y="134"/>
                </a:cubicBezTo>
                <a:close/>
                <a:moveTo>
                  <a:pt x="207" y="119"/>
                </a:moveTo>
                <a:cubicBezTo>
                  <a:pt x="203" y="117"/>
                  <a:pt x="199" y="115"/>
                  <a:pt x="195" y="112"/>
                </a:cubicBezTo>
                <a:cubicBezTo>
                  <a:pt x="191" y="110"/>
                  <a:pt x="187" y="108"/>
                  <a:pt x="183" y="106"/>
                </a:cubicBezTo>
                <a:cubicBezTo>
                  <a:pt x="190" y="103"/>
                  <a:pt x="197" y="101"/>
                  <a:pt x="203" y="98"/>
                </a:cubicBezTo>
                <a:cubicBezTo>
                  <a:pt x="205" y="105"/>
                  <a:pt x="206" y="112"/>
                  <a:pt x="207" y="119"/>
                </a:cubicBezTo>
                <a:close/>
                <a:moveTo>
                  <a:pt x="126" y="62"/>
                </a:moveTo>
                <a:cubicBezTo>
                  <a:pt x="136" y="36"/>
                  <a:pt x="148" y="21"/>
                  <a:pt x="160" y="21"/>
                </a:cubicBezTo>
                <a:cubicBezTo>
                  <a:pt x="171" y="21"/>
                  <a:pt x="184" y="36"/>
                  <a:pt x="193" y="62"/>
                </a:cubicBezTo>
                <a:cubicBezTo>
                  <a:pt x="195" y="67"/>
                  <a:pt x="197" y="73"/>
                  <a:pt x="198" y="79"/>
                </a:cubicBezTo>
                <a:cubicBezTo>
                  <a:pt x="185" y="83"/>
                  <a:pt x="172" y="88"/>
                  <a:pt x="160" y="94"/>
                </a:cubicBezTo>
                <a:cubicBezTo>
                  <a:pt x="147" y="88"/>
                  <a:pt x="134" y="83"/>
                  <a:pt x="121" y="79"/>
                </a:cubicBezTo>
                <a:cubicBezTo>
                  <a:pt x="123" y="73"/>
                  <a:pt x="124" y="67"/>
                  <a:pt x="126" y="62"/>
                </a:cubicBezTo>
                <a:close/>
                <a:moveTo>
                  <a:pt x="116" y="98"/>
                </a:moveTo>
                <a:cubicBezTo>
                  <a:pt x="123" y="101"/>
                  <a:pt x="129" y="103"/>
                  <a:pt x="136" y="106"/>
                </a:cubicBezTo>
                <a:cubicBezTo>
                  <a:pt x="132" y="108"/>
                  <a:pt x="128" y="110"/>
                  <a:pt x="124" y="112"/>
                </a:cubicBezTo>
                <a:cubicBezTo>
                  <a:pt x="120" y="115"/>
                  <a:pt x="116" y="117"/>
                  <a:pt x="113" y="119"/>
                </a:cubicBezTo>
                <a:cubicBezTo>
                  <a:pt x="114" y="112"/>
                  <a:pt x="115" y="105"/>
                  <a:pt x="116" y="98"/>
                </a:cubicBezTo>
                <a:close/>
                <a:moveTo>
                  <a:pt x="113" y="229"/>
                </a:moveTo>
                <a:cubicBezTo>
                  <a:pt x="116" y="231"/>
                  <a:pt x="120" y="234"/>
                  <a:pt x="124" y="236"/>
                </a:cubicBezTo>
                <a:cubicBezTo>
                  <a:pt x="128" y="238"/>
                  <a:pt x="132" y="241"/>
                  <a:pt x="136" y="243"/>
                </a:cubicBezTo>
                <a:cubicBezTo>
                  <a:pt x="136" y="243"/>
                  <a:pt x="136" y="243"/>
                  <a:pt x="136" y="243"/>
                </a:cubicBezTo>
                <a:cubicBezTo>
                  <a:pt x="129" y="245"/>
                  <a:pt x="123" y="248"/>
                  <a:pt x="116" y="250"/>
                </a:cubicBezTo>
                <a:cubicBezTo>
                  <a:pt x="115" y="243"/>
                  <a:pt x="114" y="236"/>
                  <a:pt x="113" y="229"/>
                </a:cubicBezTo>
                <a:close/>
                <a:moveTo>
                  <a:pt x="193" y="286"/>
                </a:moveTo>
                <a:cubicBezTo>
                  <a:pt x="184" y="312"/>
                  <a:pt x="171" y="328"/>
                  <a:pt x="160" y="328"/>
                </a:cubicBezTo>
                <a:cubicBezTo>
                  <a:pt x="148" y="328"/>
                  <a:pt x="136" y="312"/>
                  <a:pt x="126" y="286"/>
                </a:cubicBezTo>
                <a:cubicBezTo>
                  <a:pt x="124" y="281"/>
                  <a:pt x="122" y="276"/>
                  <a:pt x="121" y="270"/>
                </a:cubicBezTo>
                <a:cubicBezTo>
                  <a:pt x="134" y="266"/>
                  <a:pt x="147" y="260"/>
                  <a:pt x="160" y="255"/>
                </a:cubicBezTo>
                <a:cubicBezTo>
                  <a:pt x="172" y="260"/>
                  <a:pt x="185" y="266"/>
                  <a:pt x="198" y="270"/>
                </a:cubicBezTo>
                <a:cubicBezTo>
                  <a:pt x="197" y="276"/>
                  <a:pt x="195" y="281"/>
                  <a:pt x="193" y="286"/>
                </a:cubicBezTo>
                <a:close/>
                <a:moveTo>
                  <a:pt x="203" y="250"/>
                </a:moveTo>
                <a:cubicBezTo>
                  <a:pt x="197" y="248"/>
                  <a:pt x="190" y="245"/>
                  <a:pt x="183" y="243"/>
                </a:cubicBezTo>
                <a:cubicBezTo>
                  <a:pt x="187" y="241"/>
                  <a:pt x="191" y="238"/>
                  <a:pt x="195" y="236"/>
                </a:cubicBezTo>
                <a:cubicBezTo>
                  <a:pt x="199" y="234"/>
                  <a:pt x="203" y="231"/>
                  <a:pt x="207" y="229"/>
                </a:cubicBezTo>
                <a:cubicBezTo>
                  <a:pt x="206" y="236"/>
                  <a:pt x="205" y="243"/>
                  <a:pt x="203" y="250"/>
                </a:cubicBezTo>
                <a:close/>
                <a:moveTo>
                  <a:pt x="209" y="203"/>
                </a:moveTo>
                <a:cubicBezTo>
                  <a:pt x="202" y="208"/>
                  <a:pt x="193" y="213"/>
                  <a:pt x="185" y="218"/>
                </a:cubicBezTo>
                <a:cubicBezTo>
                  <a:pt x="177" y="223"/>
                  <a:pt x="168" y="228"/>
                  <a:pt x="160" y="232"/>
                </a:cubicBezTo>
                <a:cubicBezTo>
                  <a:pt x="151" y="228"/>
                  <a:pt x="143" y="223"/>
                  <a:pt x="134" y="218"/>
                </a:cubicBezTo>
                <a:cubicBezTo>
                  <a:pt x="126" y="214"/>
                  <a:pt x="118" y="208"/>
                  <a:pt x="110" y="203"/>
                </a:cubicBezTo>
                <a:cubicBezTo>
                  <a:pt x="109" y="194"/>
                  <a:pt x="109" y="184"/>
                  <a:pt x="109" y="174"/>
                </a:cubicBezTo>
                <a:cubicBezTo>
                  <a:pt x="109" y="164"/>
                  <a:pt x="109" y="155"/>
                  <a:pt x="110" y="145"/>
                </a:cubicBezTo>
                <a:cubicBezTo>
                  <a:pt x="118" y="140"/>
                  <a:pt x="126" y="135"/>
                  <a:pt x="134" y="130"/>
                </a:cubicBezTo>
                <a:cubicBezTo>
                  <a:pt x="143" y="125"/>
                  <a:pt x="151" y="121"/>
                  <a:pt x="160" y="117"/>
                </a:cubicBezTo>
                <a:cubicBezTo>
                  <a:pt x="168" y="121"/>
                  <a:pt x="177" y="125"/>
                  <a:pt x="185" y="130"/>
                </a:cubicBezTo>
                <a:cubicBezTo>
                  <a:pt x="193" y="135"/>
                  <a:pt x="202" y="140"/>
                  <a:pt x="209" y="145"/>
                </a:cubicBezTo>
                <a:cubicBezTo>
                  <a:pt x="210" y="155"/>
                  <a:pt x="210" y="164"/>
                  <a:pt x="210" y="174"/>
                </a:cubicBezTo>
                <a:cubicBezTo>
                  <a:pt x="210" y="184"/>
                  <a:pt x="210" y="194"/>
                  <a:pt x="209" y="203"/>
                </a:cubicBezTo>
                <a:close/>
                <a:moveTo>
                  <a:pt x="281" y="72"/>
                </a:moveTo>
                <a:cubicBezTo>
                  <a:pt x="290" y="72"/>
                  <a:pt x="295" y="83"/>
                  <a:pt x="288" y="90"/>
                </a:cubicBezTo>
                <a:cubicBezTo>
                  <a:pt x="286" y="92"/>
                  <a:pt x="284" y="93"/>
                  <a:pt x="281" y="93"/>
                </a:cubicBezTo>
                <a:cubicBezTo>
                  <a:pt x="276" y="93"/>
                  <a:pt x="271" y="89"/>
                  <a:pt x="271" y="83"/>
                </a:cubicBezTo>
                <a:cubicBezTo>
                  <a:pt x="271" y="77"/>
                  <a:pt x="276" y="72"/>
                  <a:pt x="281" y="72"/>
                </a:cubicBezTo>
                <a:close/>
                <a:moveTo>
                  <a:pt x="251" y="88"/>
                </a:moveTo>
                <a:cubicBezTo>
                  <a:pt x="254" y="103"/>
                  <a:pt x="267" y="113"/>
                  <a:pt x="281" y="113"/>
                </a:cubicBezTo>
                <a:cubicBezTo>
                  <a:pt x="285" y="113"/>
                  <a:pt x="289" y="112"/>
                  <a:pt x="293" y="111"/>
                </a:cubicBezTo>
                <a:cubicBezTo>
                  <a:pt x="291" y="121"/>
                  <a:pt x="284" y="134"/>
                  <a:pt x="273" y="148"/>
                </a:cubicBezTo>
                <a:cubicBezTo>
                  <a:pt x="269" y="152"/>
                  <a:pt x="266" y="156"/>
                  <a:pt x="261" y="160"/>
                </a:cubicBezTo>
                <a:cubicBezTo>
                  <a:pt x="251" y="151"/>
                  <a:pt x="240" y="142"/>
                  <a:pt x="229" y="134"/>
                </a:cubicBezTo>
                <a:cubicBezTo>
                  <a:pt x="228" y="120"/>
                  <a:pt x="225" y="106"/>
                  <a:pt x="223" y="93"/>
                </a:cubicBezTo>
                <a:cubicBezTo>
                  <a:pt x="232" y="90"/>
                  <a:pt x="242" y="89"/>
                  <a:pt x="251" y="88"/>
                </a:cubicBezTo>
                <a:close/>
                <a:moveTo>
                  <a:pt x="230" y="161"/>
                </a:moveTo>
                <a:cubicBezTo>
                  <a:pt x="236" y="165"/>
                  <a:pt x="242" y="170"/>
                  <a:pt x="247" y="174"/>
                </a:cubicBezTo>
                <a:cubicBezTo>
                  <a:pt x="242" y="179"/>
                  <a:pt x="236" y="183"/>
                  <a:pt x="230" y="188"/>
                </a:cubicBezTo>
                <a:cubicBezTo>
                  <a:pt x="231" y="183"/>
                  <a:pt x="231" y="179"/>
                  <a:pt x="231" y="174"/>
                </a:cubicBezTo>
                <a:cubicBezTo>
                  <a:pt x="231" y="170"/>
                  <a:pt x="231" y="165"/>
                  <a:pt x="230" y="161"/>
                </a:cubicBezTo>
                <a:close/>
                <a:moveTo>
                  <a:pt x="281" y="276"/>
                </a:moveTo>
                <a:cubicBezTo>
                  <a:pt x="272" y="276"/>
                  <a:pt x="268" y="265"/>
                  <a:pt x="274" y="259"/>
                </a:cubicBezTo>
                <a:cubicBezTo>
                  <a:pt x="276" y="257"/>
                  <a:pt x="279" y="256"/>
                  <a:pt x="281" y="256"/>
                </a:cubicBezTo>
                <a:cubicBezTo>
                  <a:pt x="286" y="256"/>
                  <a:pt x="291" y="260"/>
                  <a:pt x="291" y="266"/>
                </a:cubicBezTo>
                <a:cubicBezTo>
                  <a:pt x="291" y="272"/>
                  <a:pt x="287" y="276"/>
                  <a:pt x="281" y="276"/>
                </a:cubicBezTo>
                <a:close/>
                <a:moveTo>
                  <a:pt x="281" y="235"/>
                </a:moveTo>
                <a:cubicBezTo>
                  <a:pt x="267" y="235"/>
                  <a:pt x="254" y="246"/>
                  <a:pt x="251" y="261"/>
                </a:cubicBezTo>
                <a:cubicBezTo>
                  <a:pt x="242" y="260"/>
                  <a:pt x="232" y="258"/>
                  <a:pt x="223" y="256"/>
                </a:cubicBezTo>
                <a:cubicBezTo>
                  <a:pt x="225" y="242"/>
                  <a:pt x="228" y="228"/>
                  <a:pt x="229" y="214"/>
                </a:cubicBezTo>
                <a:cubicBezTo>
                  <a:pt x="240" y="206"/>
                  <a:pt x="251" y="198"/>
                  <a:pt x="261" y="188"/>
                </a:cubicBezTo>
                <a:cubicBezTo>
                  <a:pt x="266" y="193"/>
                  <a:pt x="269" y="197"/>
                  <a:pt x="273" y="201"/>
                </a:cubicBezTo>
                <a:cubicBezTo>
                  <a:pt x="284" y="215"/>
                  <a:pt x="291" y="228"/>
                  <a:pt x="293" y="238"/>
                </a:cubicBezTo>
                <a:cubicBezTo>
                  <a:pt x="289" y="236"/>
                  <a:pt x="285" y="235"/>
                  <a:pt x="281" y="235"/>
                </a:cubicBezTo>
                <a:close/>
                <a:moveTo>
                  <a:pt x="159" y="145"/>
                </a:moveTo>
                <a:cubicBezTo>
                  <a:pt x="155" y="145"/>
                  <a:pt x="151" y="145"/>
                  <a:pt x="147" y="147"/>
                </a:cubicBezTo>
                <a:cubicBezTo>
                  <a:pt x="136" y="152"/>
                  <a:pt x="128" y="163"/>
                  <a:pt x="128" y="175"/>
                </a:cubicBezTo>
                <a:cubicBezTo>
                  <a:pt x="128" y="192"/>
                  <a:pt x="142" y="206"/>
                  <a:pt x="159" y="206"/>
                </a:cubicBezTo>
                <a:cubicBezTo>
                  <a:pt x="172" y="206"/>
                  <a:pt x="183" y="199"/>
                  <a:pt x="188" y="187"/>
                </a:cubicBezTo>
                <a:cubicBezTo>
                  <a:pt x="192" y="176"/>
                  <a:pt x="190" y="162"/>
                  <a:pt x="181" y="154"/>
                </a:cubicBezTo>
                <a:cubicBezTo>
                  <a:pt x="175" y="148"/>
                  <a:pt x="167" y="145"/>
                  <a:pt x="159" y="145"/>
                </a:cubicBezTo>
                <a:close/>
                <a:moveTo>
                  <a:pt x="166" y="183"/>
                </a:moveTo>
                <a:cubicBezTo>
                  <a:pt x="164" y="185"/>
                  <a:pt x="162" y="186"/>
                  <a:pt x="159" y="186"/>
                </a:cubicBezTo>
                <a:cubicBezTo>
                  <a:pt x="154" y="186"/>
                  <a:pt x="149" y="182"/>
                  <a:pt x="149" y="175"/>
                </a:cubicBezTo>
                <a:cubicBezTo>
                  <a:pt x="149" y="170"/>
                  <a:pt x="153" y="165"/>
                  <a:pt x="159" y="165"/>
                </a:cubicBezTo>
                <a:cubicBezTo>
                  <a:pt x="168" y="165"/>
                  <a:pt x="173" y="176"/>
                  <a:pt x="166" y="1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33" name="Freeform 136">
            <a:extLst>
              <a:ext uri="{FF2B5EF4-FFF2-40B4-BE49-F238E27FC236}">
                <a16:creationId xmlns:a16="http://schemas.microsoft.com/office/drawing/2014/main" id="{1F0773E8-7355-1EFD-DC93-888836655119}"/>
              </a:ext>
            </a:extLst>
          </p:cNvPr>
          <p:cNvSpPr>
            <a:spLocks noEditPoints="1"/>
          </p:cNvSpPr>
          <p:nvPr/>
        </p:nvSpPr>
        <p:spPr bwMode="auto">
          <a:xfrm>
            <a:off x="2356157" y="4153027"/>
            <a:ext cx="268986" cy="265176"/>
          </a:xfrm>
          <a:custGeom>
            <a:avLst/>
            <a:gdLst>
              <a:gd name="T0" fmla="*/ 311 w 353"/>
              <a:gd name="T1" fmla="*/ 104 h 348"/>
              <a:gd name="T2" fmla="*/ 300 w 353"/>
              <a:gd name="T3" fmla="*/ 21 h 348"/>
              <a:gd name="T4" fmla="*/ 249 w 353"/>
              <a:gd name="T5" fmla="*/ 31 h 348"/>
              <a:gd name="T6" fmla="*/ 198 w 353"/>
              <a:gd name="T7" fmla="*/ 8 h 348"/>
              <a:gd name="T8" fmla="*/ 158 w 353"/>
              <a:gd name="T9" fmla="*/ 8 h 348"/>
              <a:gd name="T10" fmla="*/ 8 w 353"/>
              <a:gd name="T11" fmla="*/ 169 h 348"/>
              <a:gd name="T12" fmla="*/ 44 w 353"/>
              <a:gd name="T13" fmla="*/ 182 h 348"/>
              <a:gd name="T14" fmla="*/ 54 w 353"/>
              <a:gd name="T15" fmla="*/ 348 h 348"/>
              <a:gd name="T16" fmla="*/ 311 w 353"/>
              <a:gd name="T17" fmla="*/ 338 h 348"/>
              <a:gd name="T18" fmla="*/ 321 w 353"/>
              <a:gd name="T19" fmla="*/ 184 h 348"/>
              <a:gd name="T20" fmla="*/ 341 w 353"/>
              <a:gd name="T21" fmla="*/ 130 h 348"/>
              <a:gd name="T22" fmla="*/ 290 w 353"/>
              <a:gd name="T23" fmla="*/ 41 h 348"/>
              <a:gd name="T24" fmla="*/ 270 w 353"/>
              <a:gd name="T25" fmla="*/ 69 h 348"/>
              <a:gd name="T26" fmla="*/ 219 w 353"/>
              <a:gd name="T27" fmla="*/ 328 h 348"/>
              <a:gd name="T28" fmla="*/ 136 w 353"/>
              <a:gd name="T29" fmla="*/ 246 h 348"/>
              <a:gd name="T30" fmla="*/ 219 w 353"/>
              <a:gd name="T31" fmla="*/ 328 h 348"/>
              <a:gd name="T32" fmla="*/ 239 w 353"/>
              <a:gd name="T33" fmla="*/ 328 h 348"/>
              <a:gd name="T34" fmla="*/ 229 w 353"/>
              <a:gd name="T35" fmla="*/ 226 h 348"/>
              <a:gd name="T36" fmla="*/ 116 w 353"/>
              <a:gd name="T37" fmla="*/ 236 h 348"/>
              <a:gd name="T38" fmla="*/ 65 w 353"/>
              <a:gd name="T39" fmla="*/ 328 h 348"/>
              <a:gd name="T40" fmla="*/ 178 w 353"/>
              <a:gd name="T41" fmla="*/ 71 h 348"/>
              <a:gd name="T42" fmla="*/ 290 w 353"/>
              <a:gd name="T43" fmla="*/ 328 h 348"/>
              <a:gd name="T44" fmla="*/ 329 w 353"/>
              <a:gd name="T45" fmla="*/ 160 h 348"/>
              <a:gd name="T46" fmla="*/ 314 w 353"/>
              <a:gd name="T47" fmla="*/ 161 h 348"/>
              <a:gd name="T48" fmla="*/ 178 w 353"/>
              <a:gd name="T49" fmla="*/ 48 h 348"/>
              <a:gd name="T50" fmla="*/ 49 w 353"/>
              <a:gd name="T51" fmla="*/ 154 h 348"/>
              <a:gd name="T52" fmla="*/ 41 w 353"/>
              <a:gd name="T53" fmla="*/ 161 h 348"/>
              <a:gd name="T54" fmla="*/ 26 w 353"/>
              <a:gd name="T55" fmla="*/ 160 h 348"/>
              <a:gd name="T56" fmla="*/ 171 w 353"/>
              <a:gd name="T57" fmla="*/ 23 h 348"/>
              <a:gd name="T58" fmla="*/ 185 w 353"/>
              <a:gd name="T59" fmla="*/ 23 h 348"/>
              <a:gd name="T60" fmla="*/ 329 w 353"/>
              <a:gd name="T61" fmla="*/ 160 h 348"/>
              <a:gd name="T62" fmla="*/ 135 w 353"/>
              <a:gd name="T63" fmla="*/ 194 h 348"/>
              <a:gd name="T64" fmla="*/ 209 w 353"/>
              <a:gd name="T65" fmla="*/ 204 h 348"/>
              <a:gd name="T66" fmla="*/ 220 w 353"/>
              <a:gd name="T67" fmla="*/ 134 h 348"/>
              <a:gd name="T68" fmla="*/ 146 w 353"/>
              <a:gd name="T69" fmla="*/ 124 h 348"/>
              <a:gd name="T70" fmla="*/ 156 w 353"/>
              <a:gd name="T71" fmla="*/ 144 h 348"/>
              <a:gd name="T72" fmla="*/ 199 w 353"/>
              <a:gd name="T73" fmla="*/ 184 h 348"/>
              <a:gd name="T74" fmla="*/ 156 w 353"/>
              <a:gd name="T75" fmla="*/ 144 h 348"/>
              <a:gd name="T76" fmla="*/ 199 w 353"/>
              <a:gd name="T77" fmla="*/ 277 h 348"/>
              <a:gd name="T78" fmla="*/ 179 w 353"/>
              <a:gd name="T79" fmla="*/ 27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3" h="348">
                <a:moveTo>
                  <a:pt x="341" y="130"/>
                </a:moveTo>
                <a:cubicBezTo>
                  <a:pt x="311" y="104"/>
                  <a:pt x="311" y="104"/>
                  <a:pt x="311" y="104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311" y="25"/>
                  <a:pt x="306" y="21"/>
                  <a:pt x="300" y="21"/>
                </a:cubicBezTo>
                <a:cubicBezTo>
                  <a:pt x="260" y="21"/>
                  <a:pt x="260" y="21"/>
                  <a:pt x="260" y="21"/>
                </a:cubicBezTo>
                <a:cubicBezTo>
                  <a:pt x="254" y="21"/>
                  <a:pt x="249" y="25"/>
                  <a:pt x="249" y="31"/>
                </a:cubicBezTo>
                <a:cubicBezTo>
                  <a:pt x="249" y="52"/>
                  <a:pt x="249" y="52"/>
                  <a:pt x="249" y="52"/>
                </a:cubicBezTo>
                <a:cubicBezTo>
                  <a:pt x="198" y="8"/>
                  <a:pt x="198" y="8"/>
                  <a:pt x="198" y="8"/>
                </a:cubicBezTo>
                <a:cubicBezTo>
                  <a:pt x="192" y="3"/>
                  <a:pt x="185" y="0"/>
                  <a:pt x="178" y="0"/>
                </a:cubicBezTo>
                <a:cubicBezTo>
                  <a:pt x="171" y="0"/>
                  <a:pt x="164" y="3"/>
                  <a:pt x="158" y="8"/>
                </a:cubicBezTo>
                <a:cubicBezTo>
                  <a:pt x="14" y="130"/>
                  <a:pt x="14" y="130"/>
                  <a:pt x="14" y="130"/>
                </a:cubicBezTo>
                <a:cubicBezTo>
                  <a:pt x="3" y="140"/>
                  <a:pt x="0" y="156"/>
                  <a:pt x="8" y="169"/>
                </a:cubicBezTo>
                <a:cubicBezTo>
                  <a:pt x="13" y="178"/>
                  <a:pt x="23" y="184"/>
                  <a:pt x="34" y="184"/>
                </a:cubicBezTo>
                <a:cubicBezTo>
                  <a:pt x="37" y="184"/>
                  <a:pt x="41" y="183"/>
                  <a:pt x="44" y="182"/>
                </a:cubicBezTo>
                <a:cubicBezTo>
                  <a:pt x="44" y="338"/>
                  <a:pt x="44" y="338"/>
                  <a:pt x="44" y="338"/>
                </a:cubicBezTo>
                <a:cubicBezTo>
                  <a:pt x="44" y="344"/>
                  <a:pt x="49" y="348"/>
                  <a:pt x="54" y="348"/>
                </a:cubicBezTo>
                <a:cubicBezTo>
                  <a:pt x="300" y="348"/>
                  <a:pt x="300" y="348"/>
                  <a:pt x="300" y="348"/>
                </a:cubicBezTo>
                <a:cubicBezTo>
                  <a:pt x="306" y="348"/>
                  <a:pt x="311" y="344"/>
                  <a:pt x="311" y="338"/>
                </a:cubicBezTo>
                <a:cubicBezTo>
                  <a:pt x="311" y="182"/>
                  <a:pt x="311" y="182"/>
                  <a:pt x="311" y="182"/>
                </a:cubicBezTo>
                <a:cubicBezTo>
                  <a:pt x="314" y="183"/>
                  <a:pt x="317" y="184"/>
                  <a:pt x="321" y="184"/>
                </a:cubicBezTo>
                <a:cubicBezTo>
                  <a:pt x="338" y="184"/>
                  <a:pt x="353" y="169"/>
                  <a:pt x="351" y="151"/>
                </a:cubicBezTo>
                <a:cubicBezTo>
                  <a:pt x="351" y="143"/>
                  <a:pt x="347" y="135"/>
                  <a:pt x="341" y="130"/>
                </a:cubicBezTo>
                <a:close/>
                <a:moveTo>
                  <a:pt x="270" y="41"/>
                </a:moveTo>
                <a:cubicBezTo>
                  <a:pt x="290" y="41"/>
                  <a:pt x="290" y="41"/>
                  <a:pt x="290" y="41"/>
                </a:cubicBezTo>
                <a:cubicBezTo>
                  <a:pt x="290" y="87"/>
                  <a:pt x="290" y="87"/>
                  <a:pt x="290" y="87"/>
                </a:cubicBezTo>
                <a:cubicBezTo>
                  <a:pt x="270" y="69"/>
                  <a:pt x="270" y="69"/>
                  <a:pt x="270" y="69"/>
                </a:cubicBezTo>
                <a:lnTo>
                  <a:pt x="270" y="41"/>
                </a:lnTo>
                <a:close/>
                <a:moveTo>
                  <a:pt x="219" y="328"/>
                </a:moveTo>
                <a:cubicBezTo>
                  <a:pt x="136" y="328"/>
                  <a:pt x="136" y="328"/>
                  <a:pt x="136" y="328"/>
                </a:cubicBezTo>
                <a:cubicBezTo>
                  <a:pt x="136" y="246"/>
                  <a:pt x="136" y="246"/>
                  <a:pt x="136" y="246"/>
                </a:cubicBezTo>
                <a:cubicBezTo>
                  <a:pt x="219" y="246"/>
                  <a:pt x="219" y="246"/>
                  <a:pt x="219" y="246"/>
                </a:cubicBezTo>
                <a:lnTo>
                  <a:pt x="219" y="328"/>
                </a:lnTo>
                <a:close/>
                <a:moveTo>
                  <a:pt x="290" y="328"/>
                </a:moveTo>
                <a:cubicBezTo>
                  <a:pt x="239" y="328"/>
                  <a:pt x="239" y="328"/>
                  <a:pt x="239" y="328"/>
                </a:cubicBezTo>
                <a:cubicBezTo>
                  <a:pt x="239" y="236"/>
                  <a:pt x="239" y="236"/>
                  <a:pt x="239" y="236"/>
                </a:cubicBezTo>
                <a:cubicBezTo>
                  <a:pt x="239" y="231"/>
                  <a:pt x="235" y="226"/>
                  <a:pt x="229" y="226"/>
                </a:cubicBezTo>
                <a:cubicBezTo>
                  <a:pt x="126" y="226"/>
                  <a:pt x="126" y="226"/>
                  <a:pt x="126" y="226"/>
                </a:cubicBezTo>
                <a:cubicBezTo>
                  <a:pt x="120" y="226"/>
                  <a:pt x="116" y="231"/>
                  <a:pt x="116" y="236"/>
                </a:cubicBezTo>
                <a:cubicBezTo>
                  <a:pt x="116" y="328"/>
                  <a:pt x="116" y="328"/>
                  <a:pt x="116" y="328"/>
                </a:cubicBezTo>
                <a:cubicBezTo>
                  <a:pt x="65" y="328"/>
                  <a:pt x="65" y="328"/>
                  <a:pt x="65" y="328"/>
                </a:cubicBezTo>
                <a:cubicBezTo>
                  <a:pt x="65" y="167"/>
                  <a:pt x="65" y="167"/>
                  <a:pt x="65" y="167"/>
                </a:cubicBezTo>
                <a:cubicBezTo>
                  <a:pt x="178" y="71"/>
                  <a:pt x="178" y="71"/>
                  <a:pt x="178" y="71"/>
                </a:cubicBezTo>
                <a:cubicBezTo>
                  <a:pt x="290" y="167"/>
                  <a:pt x="290" y="167"/>
                  <a:pt x="290" y="167"/>
                </a:cubicBezTo>
                <a:lnTo>
                  <a:pt x="290" y="328"/>
                </a:lnTo>
                <a:close/>
                <a:moveTo>
                  <a:pt x="329" y="160"/>
                </a:moveTo>
                <a:cubicBezTo>
                  <a:pt x="329" y="160"/>
                  <a:pt x="329" y="160"/>
                  <a:pt x="329" y="160"/>
                </a:cubicBezTo>
                <a:cubicBezTo>
                  <a:pt x="327" y="162"/>
                  <a:pt x="324" y="163"/>
                  <a:pt x="321" y="163"/>
                </a:cubicBezTo>
                <a:cubicBezTo>
                  <a:pt x="318" y="163"/>
                  <a:pt x="316" y="163"/>
                  <a:pt x="314" y="161"/>
                </a:cubicBezTo>
                <a:cubicBezTo>
                  <a:pt x="185" y="50"/>
                  <a:pt x="185" y="50"/>
                  <a:pt x="185" y="50"/>
                </a:cubicBezTo>
                <a:cubicBezTo>
                  <a:pt x="183" y="48"/>
                  <a:pt x="180" y="48"/>
                  <a:pt x="178" y="48"/>
                </a:cubicBezTo>
                <a:cubicBezTo>
                  <a:pt x="176" y="48"/>
                  <a:pt x="173" y="48"/>
                  <a:pt x="171" y="50"/>
                </a:cubicBezTo>
                <a:cubicBezTo>
                  <a:pt x="49" y="154"/>
                  <a:pt x="49" y="154"/>
                  <a:pt x="49" y="154"/>
                </a:cubicBezTo>
                <a:cubicBezTo>
                  <a:pt x="48" y="155"/>
                  <a:pt x="48" y="155"/>
                  <a:pt x="47" y="156"/>
                </a:cubicBezTo>
                <a:cubicBezTo>
                  <a:pt x="41" y="161"/>
                  <a:pt x="41" y="161"/>
                  <a:pt x="41" y="161"/>
                </a:cubicBezTo>
                <a:cubicBezTo>
                  <a:pt x="39" y="163"/>
                  <a:pt x="36" y="163"/>
                  <a:pt x="34" y="163"/>
                </a:cubicBezTo>
                <a:cubicBezTo>
                  <a:pt x="31" y="163"/>
                  <a:pt x="28" y="162"/>
                  <a:pt x="26" y="160"/>
                </a:cubicBezTo>
                <a:cubicBezTo>
                  <a:pt x="23" y="156"/>
                  <a:pt x="23" y="149"/>
                  <a:pt x="27" y="146"/>
                </a:cubicBezTo>
                <a:cubicBezTo>
                  <a:pt x="171" y="23"/>
                  <a:pt x="171" y="23"/>
                  <a:pt x="171" y="23"/>
                </a:cubicBezTo>
                <a:cubicBezTo>
                  <a:pt x="173" y="22"/>
                  <a:pt x="176" y="21"/>
                  <a:pt x="178" y="21"/>
                </a:cubicBezTo>
                <a:cubicBezTo>
                  <a:pt x="180" y="21"/>
                  <a:pt x="183" y="22"/>
                  <a:pt x="185" y="23"/>
                </a:cubicBezTo>
                <a:cubicBezTo>
                  <a:pt x="327" y="146"/>
                  <a:pt x="327" y="146"/>
                  <a:pt x="327" y="146"/>
                </a:cubicBezTo>
                <a:cubicBezTo>
                  <a:pt x="332" y="149"/>
                  <a:pt x="332" y="156"/>
                  <a:pt x="329" y="160"/>
                </a:cubicBezTo>
                <a:close/>
                <a:moveTo>
                  <a:pt x="135" y="134"/>
                </a:moveTo>
                <a:cubicBezTo>
                  <a:pt x="135" y="194"/>
                  <a:pt x="135" y="194"/>
                  <a:pt x="135" y="194"/>
                </a:cubicBezTo>
                <a:cubicBezTo>
                  <a:pt x="135" y="200"/>
                  <a:pt x="140" y="204"/>
                  <a:pt x="146" y="204"/>
                </a:cubicBezTo>
                <a:cubicBezTo>
                  <a:pt x="209" y="204"/>
                  <a:pt x="209" y="204"/>
                  <a:pt x="209" y="204"/>
                </a:cubicBezTo>
                <a:cubicBezTo>
                  <a:pt x="215" y="204"/>
                  <a:pt x="220" y="200"/>
                  <a:pt x="220" y="194"/>
                </a:cubicBezTo>
                <a:cubicBezTo>
                  <a:pt x="220" y="134"/>
                  <a:pt x="220" y="134"/>
                  <a:pt x="220" y="134"/>
                </a:cubicBezTo>
                <a:cubicBezTo>
                  <a:pt x="220" y="128"/>
                  <a:pt x="215" y="124"/>
                  <a:pt x="209" y="124"/>
                </a:cubicBezTo>
                <a:cubicBezTo>
                  <a:pt x="146" y="124"/>
                  <a:pt x="146" y="124"/>
                  <a:pt x="146" y="124"/>
                </a:cubicBezTo>
                <a:cubicBezTo>
                  <a:pt x="140" y="124"/>
                  <a:pt x="135" y="128"/>
                  <a:pt x="135" y="134"/>
                </a:cubicBezTo>
                <a:close/>
                <a:moveTo>
                  <a:pt x="156" y="144"/>
                </a:moveTo>
                <a:cubicBezTo>
                  <a:pt x="199" y="144"/>
                  <a:pt x="199" y="144"/>
                  <a:pt x="199" y="144"/>
                </a:cubicBezTo>
                <a:cubicBezTo>
                  <a:pt x="199" y="184"/>
                  <a:pt x="199" y="184"/>
                  <a:pt x="199" y="184"/>
                </a:cubicBezTo>
                <a:cubicBezTo>
                  <a:pt x="156" y="184"/>
                  <a:pt x="156" y="184"/>
                  <a:pt x="156" y="184"/>
                </a:cubicBezTo>
                <a:lnTo>
                  <a:pt x="156" y="144"/>
                </a:lnTo>
                <a:close/>
                <a:moveTo>
                  <a:pt x="189" y="286"/>
                </a:moveTo>
                <a:cubicBezTo>
                  <a:pt x="195" y="286"/>
                  <a:pt x="199" y="282"/>
                  <a:pt x="199" y="277"/>
                </a:cubicBezTo>
                <a:cubicBezTo>
                  <a:pt x="199" y="272"/>
                  <a:pt x="195" y="268"/>
                  <a:pt x="189" y="268"/>
                </a:cubicBezTo>
                <a:cubicBezTo>
                  <a:pt x="183" y="268"/>
                  <a:pt x="179" y="272"/>
                  <a:pt x="179" y="277"/>
                </a:cubicBezTo>
                <a:cubicBezTo>
                  <a:pt x="179" y="282"/>
                  <a:pt x="183" y="286"/>
                  <a:pt x="189" y="2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34" name="Freeform 137">
            <a:extLst>
              <a:ext uri="{FF2B5EF4-FFF2-40B4-BE49-F238E27FC236}">
                <a16:creationId xmlns:a16="http://schemas.microsoft.com/office/drawing/2014/main" id="{AB58342E-622B-2152-934B-7B2C22759177}"/>
              </a:ext>
            </a:extLst>
          </p:cNvPr>
          <p:cNvSpPr>
            <a:spLocks noEditPoints="1"/>
          </p:cNvSpPr>
          <p:nvPr/>
        </p:nvSpPr>
        <p:spPr bwMode="auto">
          <a:xfrm>
            <a:off x="3473630" y="4153789"/>
            <a:ext cx="270510" cy="263652"/>
          </a:xfrm>
          <a:custGeom>
            <a:avLst/>
            <a:gdLst>
              <a:gd name="T0" fmla="*/ 319 w 355"/>
              <a:gd name="T1" fmla="*/ 31 h 346"/>
              <a:gd name="T2" fmla="*/ 298 w 355"/>
              <a:gd name="T3" fmla="*/ 95 h 346"/>
              <a:gd name="T4" fmla="*/ 276 w 355"/>
              <a:gd name="T5" fmla="*/ 31 h 346"/>
              <a:gd name="T6" fmla="*/ 240 w 355"/>
              <a:gd name="T7" fmla="*/ 67 h 346"/>
              <a:gd name="T8" fmla="*/ 83 w 355"/>
              <a:gd name="T9" fmla="*/ 252 h 346"/>
              <a:gd name="T10" fmla="*/ 239 w 355"/>
              <a:gd name="T11" fmla="*/ 68 h 346"/>
              <a:gd name="T12" fmla="*/ 240 w 355"/>
              <a:gd name="T13" fmla="*/ 67 h 346"/>
              <a:gd name="T14" fmla="*/ 283 w 355"/>
              <a:gd name="T15" fmla="*/ 109 h 346"/>
              <a:gd name="T16" fmla="*/ 106 w 355"/>
              <a:gd name="T17" fmla="*/ 286 h 346"/>
              <a:gd name="T18" fmla="*/ 269 w 355"/>
              <a:gd name="T19" fmla="*/ 95 h 346"/>
              <a:gd name="T20" fmla="*/ 49 w 355"/>
              <a:gd name="T21" fmla="*/ 261 h 346"/>
              <a:gd name="T22" fmla="*/ 67 w 355"/>
              <a:gd name="T23" fmla="*/ 308 h 346"/>
              <a:gd name="T24" fmla="*/ 47 w 355"/>
              <a:gd name="T25" fmla="*/ 261 h 346"/>
              <a:gd name="T26" fmla="*/ 34 w 355"/>
              <a:gd name="T27" fmla="*/ 301 h 346"/>
              <a:gd name="T28" fmla="*/ 28 w 355"/>
              <a:gd name="T29" fmla="*/ 321 h 346"/>
              <a:gd name="T30" fmla="*/ 34 w 355"/>
              <a:gd name="T31" fmla="*/ 301 h 346"/>
              <a:gd name="T32" fmla="*/ 262 w 355"/>
              <a:gd name="T33" fmla="*/ 16 h 346"/>
              <a:gd name="T34" fmla="*/ 34 w 355"/>
              <a:gd name="T35" fmla="*/ 243 h 346"/>
              <a:gd name="T36" fmla="*/ 33 w 355"/>
              <a:gd name="T37" fmla="*/ 244 h 346"/>
              <a:gd name="T38" fmla="*/ 32 w 355"/>
              <a:gd name="T39" fmla="*/ 245 h 346"/>
              <a:gd name="T40" fmla="*/ 31 w 355"/>
              <a:gd name="T41" fmla="*/ 246 h 346"/>
              <a:gd name="T42" fmla="*/ 31 w 355"/>
              <a:gd name="T43" fmla="*/ 246 h 346"/>
              <a:gd name="T44" fmla="*/ 30 w 355"/>
              <a:gd name="T45" fmla="*/ 247 h 346"/>
              <a:gd name="T46" fmla="*/ 30 w 355"/>
              <a:gd name="T47" fmla="*/ 248 h 346"/>
              <a:gd name="T48" fmla="*/ 29 w 355"/>
              <a:gd name="T49" fmla="*/ 249 h 346"/>
              <a:gd name="T50" fmla="*/ 29 w 355"/>
              <a:gd name="T51" fmla="*/ 249 h 346"/>
              <a:gd name="T52" fmla="*/ 12 w 355"/>
              <a:gd name="T53" fmla="*/ 346 h 346"/>
              <a:gd name="T54" fmla="*/ 100 w 355"/>
              <a:gd name="T55" fmla="*/ 319 h 346"/>
              <a:gd name="T56" fmla="*/ 100 w 355"/>
              <a:gd name="T57" fmla="*/ 319 h 346"/>
              <a:gd name="T58" fmla="*/ 101 w 355"/>
              <a:gd name="T59" fmla="*/ 318 h 346"/>
              <a:gd name="T60" fmla="*/ 102 w 355"/>
              <a:gd name="T61" fmla="*/ 318 h 346"/>
              <a:gd name="T62" fmla="*/ 103 w 355"/>
              <a:gd name="T63" fmla="*/ 317 h 346"/>
              <a:gd name="T64" fmla="*/ 104 w 355"/>
              <a:gd name="T65" fmla="*/ 316 h 346"/>
              <a:gd name="T66" fmla="*/ 104 w 355"/>
              <a:gd name="T67" fmla="*/ 316 h 346"/>
              <a:gd name="T68" fmla="*/ 282 w 355"/>
              <a:gd name="T69" fmla="*/ 139 h 346"/>
              <a:gd name="T70" fmla="*/ 335 w 355"/>
              <a:gd name="T71" fmla="*/ 15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5" h="346">
                <a:moveTo>
                  <a:pt x="298" y="22"/>
                </a:moveTo>
                <a:cubicBezTo>
                  <a:pt x="306" y="22"/>
                  <a:pt x="313" y="25"/>
                  <a:pt x="319" y="31"/>
                </a:cubicBezTo>
                <a:cubicBezTo>
                  <a:pt x="331" y="42"/>
                  <a:pt x="331" y="62"/>
                  <a:pt x="319" y="73"/>
                </a:cubicBezTo>
                <a:cubicBezTo>
                  <a:pt x="298" y="95"/>
                  <a:pt x="298" y="95"/>
                  <a:pt x="298" y="95"/>
                </a:cubicBezTo>
                <a:cubicBezTo>
                  <a:pt x="254" y="52"/>
                  <a:pt x="254" y="52"/>
                  <a:pt x="254" y="52"/>
                </a:cubicBezTo>
                <a:cubicBezTo>
                  <a:pt x="276" y="31"/>
                  <a:pt x="276" y="31"/>
                  <a:pt x="276" y="31"/>
                </a:cubicBezTo>
                <a:cubicBezTo>
                  <a:pt x="282" y="25"/>
                  <a:pt x="290" y="22"/>
                  <a:pt x="298" y="22"/>
                </a:cubicBezTo>
                <a:close/>
                <a:moveTo>
                  <a:pt x="240" y="67"/>
                </a:moveTo>
                <a:cubicBezTo>
                  <a:pt x="254" y="81"/>
                  <a:pt x="254" y="81"/>
                  <a:pt x="254" y="81"/>
                </a:cubicBezTo>
                <a:cubicBezTo>
                  <a:pt x="83" y="252"/>
                  <a:pt x="83" y="252"/>
                  <a:pt x="83" y="252"/>
                </a:cubicBezTo>
                <a:cubicBezTo>
                  <a:pt x="77" y="248"/>
                  <a:pt x="70" y="245"/>
                  <a:pt x="63" y="243"/>
                </a:cubicBezTo>
                <a:cubicBezTo>
                  <a:pt x="239" y="68"/>
                  <a:pt x="239" y="68"/>
                  <a:pt x="239" y="68"/>
                </a:cubicBezTo>
                <a:cubicBezTo>
                  <a:pt x="240" y="67"/>
                  <a:pt x="240" y="67"/>
                  <a:pt x="240" y="67"/>
                </a:cubicBezTo>
                <a:cubicBezTo>
                  <a:pt x="240" y="67"/>
                  <a:pt x="240" y="67"/>
                  <a:pt x="240" y="67"/>
                </a:cubicBezTo>
                <a:close/>
                <a:moveTo>
                  <a:pt x="269" y="95"/>
                </a:moveTo>
                <a:cubicBezTo>
                  <a:pt x="283" y="109"/>
                  <a:pt x="283" y="109"/>
                  <a:pt x="283" y="109"/>
                </a:cubicBezTo>
                <a:cubicBezTo>
                  <a:pt x="282" y="110"/>
                  <a:pt x="282" y="110"/>
                  <a:pt x="282" y="110"/>
                </a:cubicBezTo>
                <a:cubicBezTo>
                  <a:pt x="106" y="286"/>
                  <a:pt x="106" y="286"/>
                  <a:pt x="106" y="286"/>
                </a:cubicBezTo>
                <a:cubicBezTo>
                  <a:pt x="104" y="279"/>
                  <a:pt x="101" y="272"/>
                  <a:pt x="97" y="266"/>
                </a:cubicBezTo>
                <a:cubicBezTo>
                  <a:pt x="269" y="95"/>
                  <a:pt x="269" y="95"/>
                  <a:pt x="269" y="95"/>
                </a:cubicBezTo>
                <a:cubicBezTo>
                  <a:pt x="269" y="95"/>
                  <a:pt x="269" y="95"/>
                  <a:pt x="269" y="95"/>
                </a:cubicBezTo>
                <a:close/>
                <a:moveTo>
                  <a:pt x="49" y="261"/>
                </a:moveTo>
                <a:cubicBezTo>
                  <a:pt x="71" y="261"/>
                  <a:pt x="88" y="280"/>
                  <a:pt x="87" y="302"/>
                </a:cubicBezTo>
                <a:cubicBezTo>
                  <a:pt x="67" y="308"/>
                  <a:pt x="67" y="308"/>
                  <a:pt x="67" y="308"/>
                </a:cubicBezTo>
                <a:cubicBezTo>
                  <a:pt x="62" y="296"/>
                  <a:pt x="53" y="286"/>
                  <a:pt x="40" y="281"/>
                </a:cubicBezTo>
                <a:cubicBezTo>
                  <a:pt x="47" y="261"/>
                  <a:pt x="47" y="261"/>
                  <a:pt x="47" y="261"/>
                </a:cubicBezTo>
                <a:cubicBezTo>
                  <a:pt x="47" y="261"/>
                  <a:pt x="48" y="261"/>
                  <a:pt x="49" y="261"/>
                </a:cubicBezTo>
                <a:close/>
                <a:moveTo>
                  <a:pt x="34" y="301"/>
                </a:moveTo>
                <a:cubicBezTo>
                  <a:pt x="40" y="304"/>
                  <a:pt x="45" y="308"/>
                  <a:pt x="48" y="314"/>
                </a:cubicBezTo>
                <a:cubicBezTo>
                  <a:pt x="28" y="321"/>
                  <a:pt x="28" y="321"/>
                  <a:pt x="28" y="321"/>
                </a:cubicBezTo>
                <a:cubicBezTo>
                  <a:pt x="34" y="301"/>
                  <a:pt x="34" y="301"/>
                  <a:pt x="34" y="301"/>
                </a:cubicBezTo>
                <a:cubicBezTo>
                  <a:pt x="34" y="301"/>
                  <a:pt x="34" y="301"/>
                  <a:pt x="34" y="301"/>
                </a:cubicBezTo>
                <a:close/>
                <a:moveTo>
                  <a:pt x="299" y="0"/>
                </a:moveTo>
                <a:cubicBezTo>
                  <a:pt x="286" y="0"/>
                  <a:pt x="272" y="6"/>
                  <a:pt x="262" y="16"/>
                </a:cubicBezTo>
                <a:cubicBezTo>
                  <a:pt x="210" y="68"/>
                  <a:pt x="210" y="68"/>
                  <a:pt x="210" y="68"/>
                </a:cubicBezTo>
                <a:cubicBezTo>
                  <a:pt x="34" y="243"/>
                  <a:pt x="34" y="243"/>
                  <a:pt x="34" y="243"/>
                </a:cubicBezTo>
                <a:cubicBezTo>
                  <a:pt x="34" y="243"/>
                  <a:pt x="33" y="244"/>
                  <a:pt x="33" y="244"/>
                </a:cubicBezTo>
                <a:cubicBezTo>
                  <a:pt x="33" y="244"/>
                  <a:pt x="33" y="244"/>
                  <a:pt x="33" y="244"/>
                </a:cubicBezTo>
                <a:cubicBezTo>
                  <a:pt x="32" y="245"/>
                  <a:pt x="32" y="245"/>
                  <a:pt x="32" y="245"/>
                </a:cubicBezTo>
                <a:cubicBezTo>
                  <a:pt x="32" y="245"/>
                  <a:pt x="32" y="245"/>
                  <a:pt x="32" y="245"/>
                </a:cubicBezTo>
                <a:cubicBezTo>
                  <a:pt x="32" y="245"/>
                  <a:pt x="32" y="245"/>
                  <a:pt x="32" y="245"/>
                </a:cubicBezTo>
                <a:cubicBezTo>
                  <a:pt x="32" y="245"/>
                  <a:pt x="31" y="245"/>
                  <a:pt x="31" y="246"/>
                </a:cubicBezTo>
                <a:cubicBezTo>
                  <a:pt x="31" y="246"/>
                  <a:pt x="31" y="246"/>
                  <a:pt x="31" y="246"/>
                </a:cubicBezTo>
                <a:cubicBezTo>
                  <a:pt x="31" y="246"/>
                  <a:pt x="31" y="246"/>
                  <a:pt x="31" y="246"/>
                </a:cubicBezTo>
                <a:cubicBezTo>
                  <a:pt x="31" y="247"/>
                  <a:pt x="31" y="247"/>
                  <a:pt x="31" y="247"/>
                </a:cubicBezTo>
                <a:cubicBezTo>
                  <a:pt x="30" y="247"/>
                  <a:pt x="30" y="247"/>
                  <a:pt x="30" y="247"/>
                </a:cubicBezTo>
                <a:cubicBezTo>
                  <a:pt x="30" y="247"/>
                  <a:pt x="30" y="248"/>
                  <a:pt x="30" y="248"/>
                </a:cubicBezTo>
                <a:cubicBezTo>
                  <a:pt x="30" y="248"/>
                  <a:pt x="30" y="248"/>
                  <a:pt x="30" y="248"/>
                </a:cubicBezTo>
                <a:cubicBezTo>
                  <a:pt x="30" y="248"/>
                  <a:pt x="30" y="249"/>
                  <a:pt x="30" y="249"/>
                </a:cubicBezTo>
                <a:cubicBezTo>
                  <a:pt x="30" y="249"/>
                  <a:pt x="29" y="249"/>
                  <a:pt x="29" y="249"/>
                </a:cubicBezTo>
                <a:cubicBezTo>
                  <a:pt x="29" y="249"/>
                  <a:pt x="29" y="249"/>
                  <a:pt x="29" y="249"/>
                </a:cubicBezTo>
                <a:cubicBezTo>
                  <a:pt x="29" y="249"/>
                  <a:pt x="29" y="249"/>
                  <a:pt x="29" y="249"/>
                </a:cubicBezTo>
                <a:cubicBezTo>
                  <a:pt x="2" y="333"/>
                  <a:pt x="2" y="333"/>
                  <a:pt x="2" y="333"/>
                </a:cubicBezTo>
                <a:cubicBezTo>
                  <a:pt x="0" y="340"/>
                  <a:pt x="5" y="346"/>
                  <a:pt x="12" y="346"/>
                </a:cubicBezTo>
                <a:cubicBezTo>
                  <a:pt x="13" y="346"/>
                  <a:pt x="14" y="346"/>
                  <a:pt x="15" y="346"/>
                </a:cubicBezTo>
                <a:cubicBezTo>
                  <a:pt x="100" y="319"/>
                  <a:pt x="100" y="319"/>
                  <a:pt x="100" y="319"/>
                </a:cubicBezTo>
                <a:cubicBezTo>
                  <a:pt x="100" y="319"/>
                  <a:pt x="100" y="319"/>
                  <a:pt x="100" y="319"/>
                </a:cubicBezTo>
                <a:cubicBezTo>
                  <a:pt x="100" y="319"/>
                  <a:pt x="100" y="319"/>
                  <a:pt x="100" y="319"/>
                </a:cubicBezTo>
                <a:cubicBezTo>
                  <a:pt x="101" y="318"/>
                  <a:pt x="101" y="318"/>
                  <a:pt x="101" y="318"/>
                </a:cubicBezTo>
                <a:cubicBezTo>
                  <a:pt x="101" y="318"/>
                  <a:pt x="101" y="318"/>
                  <a:pt x="101" y="318"/>
                </a:cubicBezTo>
                <a:cubicBezTo>
                  <a:pt x="102" y="318"/>
                  <a:pt x="102" y="318"/>
                  <a:pt x="102" y="318"/>
                </a:cubicBezTo>
                <a:cubicBezTo>
                  <a:pt x="102" y="318"/>
                  <a:pt x="102" y="318"/>
                  <a:pt x="102" y="318"/>
                </a:cubicBezTo>
                <a:cubicBezTo>
                  <a:pt x="103" y="317"/>
                  <a:pt x="103" y="317"/>
                  <a:pt x="103" y="317"/>
                </a:cubicBezTo>
                <a:cubicBezTo>
                  <a:pt x="103" y="317"/>
                  <a:pt x="103" y="317"/>
                  <a:pt x="103" y="317"/>
                </a:cubicBezTo>
                <a:cubicBezTo>
                  <a:pt x="103" y="317"/>
                  <a:pt x="103" y="317"/>
                  <a:pt x="103" y="317"/>
                </a:cubicBezTo>
                <a:cubicBezTo>
                  <a:pt x="104" y="317"/>
                  <a:pt x="104" y="316"/>
                  <a:pt x="104" y="316"/>
                </a:cubicBezTo>
                <a:cubicBezTo>
                  <a:pt x="104" y="316"/>
                  <a:pt x="104" y="316"/>
                  <a:pt x="104" y="316"/>
                </a:cubicBezTo>
                <a:cubicBezTo>
                  <a:pt x="104" y="316"/>
                  <a:pt x="104" y="316"/>
                  <a:pt x="104" y="316"/>
                </a:cubicBezTo>
                <a:cubicBezTo>
                  <a:pt x="105" y="316"/>
                  <a:pt x="105" y="315"/>
                  <a:pt x="105" y="315"/>
                </a:cubicBezTo>
                <a:cubicBezTo>
                  <a:pt x="282" y="139"/>
                  <a:pt x="282" y="139"/>
                  <a:pt x="282" y="139"/>
                </a:cubicBezTo>
                <a:cubicBezTo>
                  <a:pt x="334" y="88"/>
                  <a:pt x="334" y="88"/>
                  <a:pt x="334" y="88"/>
                </a:cubicBezTo>
                <a:cubicBezTo>
                  <a:pt x="355" y="68"/>
                  <a:pt x="355" y="35"/>
                  <a:pt x="335" y="15"/>
                </a:cubicBezTo>
                <a:cubicBezTo>
                  <a:pt x="325" y="5"/>
                  <a:pt x="312" y="0"/>
                  <a:pt x="29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35" name="Freeform 138">
            <a:extLst>
              <a:ext uri="{FF2B5EF4-FFF2-40B4-BE49-F238E27FC236}">
                <a16:creationId xmlns:a16="http://schemas.microsoft.com/office/drawing/2014/main" id="{29719F02-8350-A016-A323-8E0487CD1053}"/>
              </a:ext>
            </a:extLst>
          </p:cNvPr>
          <p:cNvSpPr>
            <a:spLocks noEditPoints="1"/>
          </p:cNvSpPr>
          <p:nvPr/>
        </p:nvSpPr>
        <p:spPr bwMode="auto">
          <a:xfrm>
            <a:off x="4609391" y="4153027"/>
            <a:ext cx="228600" cy="265176"/>
          </a:xfrm>
          <a:custGeom>
            <a:avLst/>
            <a:gdLst>
              <a:gd name="T0" fmla="*/ 296 w 300"/>
              <a:gd name="T1" fmla="*/ 309 h 348"/>
              <a:gd name="T2" fmla="*/ 207 w 300"/>
              <a:gd name="T3" fmla="*/ 153 h 348"/>
              <a:gd name="T4" fmla="*/ 207 w 300"/>
              <a:gd name="T5" fmla="*/ 21 h 348"/>
              <a:gd name="T6" fmla="*/ 216 w 300"/>
              <a:gd name="T7" fmla="*/ 21 h 348"/>
              <a:gd name="T8" fmla="*/ 226 w 300"/>
              <a:gd name="T9" fmla="*/ 11 h 348"/>
              <a:gd name="T10" fmla="*/ 216 w 300"/>
              <a:gd name="T11" fmla="*/ 0 h 348"/>
              <a:gd name="T12" fmla="*/ 85 w 300"/>
              <a:gd name="T13" fmla="*/ 0 h 348"/>
              <a:gd name="T14" fmla="*/ 75 w 300"/>
              <a:gd name="T15" fmla="*/ 11 h 348"/>
              <a:gd name="T16" fmla="*/ 85 w 300"/>
              <a:gd name="T17" fmla="*/ 21 h 348"/>
              <a:gd name="T18" fmla="*/ 94 w 300"/>
              <a:gd name="T19" fmla="*/ 21 h 348"/>
              <a:gd name="T20" fmla="*/ 94 w 300"/>
              <a:gd name="T21" fmla="*/ 153 h 348"/>
              <a:gd name="T22" fmla="*/ 5 w 300"/>
              <a:gd name="T23" fmla="*/ 309 h 348"/>
              <a:gd name="T24" fmla="*/ 5 w 300"/>
              <a:gd name="T25" fmla="*/ 335 h 348"/>
              <a:gd name="T26" fmla="*/ 27 w 300"/>
              <a:gd name="T27" fmla="*/ 348 h 348"/>
              <a:gd name="T28" fmla="*/ 273 w 300"/>
              <a:gd name="T29" fmla="*/ 348 h 348"/>
              <a:gd name="T30" fmla="*/ 296 w 300"/>
              <a:gd name="T31" fmla="*/ 335 h 348"/>
              <a:gd name="T32" fmla="*/ 296 w 300"/>
              <a:gd name="T33" fmla="*/ 309 h 348"/>
              <a:gd name="T34" fmla="*/ 113 w 300"/>
              <a:gd name="T35" fmla="*/ 161 h 348"/>
              <a:gd name="T36" fmla="*/ 115 w 300"/>
              <a:gd name="T37" fmla="*/ 155 h 348"/>
              <a:gd name="T38" fmla="*/ 115 w 300"/>
              <a:gd name="T39" fmla="*/ 21 h 348"/>
              <a:gd name="T40" fmla="*/ 186 w 300"/>
              <a:gd name="T41" fmla="*/ 21 h 348"/>
              <a:gd name="T42" fmla="*/ 186 w 300"/>
              <a:gd name="T43" fmla="*/ 155 h 348"/>
              <a:gd name="T44" fmla="*/ 188 w 300"/>
              <a:gd name="T45" fmla="*/ 161 h 348"/>
              <a:gd name="T46" fmla="*/ 224 w 300"/>
              <a:gd name="T47" fmla="*/ 224 h 348"/>
              <a:gd name="T48" fmla="*/ 77 w 300"/>
              <a:gd name="T49" fmla="*/ 224 h 348"/>
              <a:gd name="T50" fmla="*/ 113 w 300"/>
              <a:gd name="T51" fmla="*/ 161 h 348"/>
              <a:gd name="T52" fmla="*/ 278 w 300"/>
              <a:gd name="T53" fmla="*/ 325 h 348"/>
              <a:gd name="T54" fmla="*/ 273 w 300"/>
              <a:gd name="T55" fmla="*/ 328 h 348"/>
              <a:gd name="T56" fmla="*/ 28 w 300"/>
              <a:gd name="T57" fmla="*/ 328 h 348"/>
              <a:gd name="T58" fmla="*/ 23 w 300"/>
              <a:gd name="T59" fmla="*/ 325 h 348"/>
              <a:gd name="T60" fmla="*/ 23 w 300"/>
              <a:gd name="T61" fmla="*/ 319 h 348"/>
              <a:gd name="T62" fmla="*/ 65 w 300"/>
              <a:gd name="T63" fmla="*/ 244 h 348"/>
              <a:gd name="T64" fmla="*/ 235 w 300"/>
              <a:gd name="T65" fmla="*/ 244 h 348"/>
              <a:gd name="T66" fmla="*/ 278 w 300"/>
              <a:gd name="T67" fmla="*/ 319 h 348"/>
              <a:gd name="T68" fmla="*/ 278 w 300"/>
              <a:gd name="T69" fmla="*/ 325 h 348"/>
              <a:gd name="T70" fmla="*/ 130 w 300"/>
              <a:gd name="T71" fmla="*/ 181 h 348"/>
              <a:gd name="T72" fmla="*/ 120 w 300"/>
              <a:gd name="T73" fmla="*/ 191 h 348"/>
              <a:gd name="T74" fmla="*/ 130 w 300"/>
              <a:gd name="T75" fmla="*/ 202 h 348"/>
              <a:gd name="T76" fmla="*/ 138 w 300"/>
              <a:gd name="T77" fmla="*/ 184 h 348"/>
              <a:gd name="T78" fmla="*/ 130 w 300"/>
              <a:gd name="T79" fmla="*/ 181 h 348"/>
              <a:gd name="T80" fmla="*/ 171 w 300"/>
              <a:gd name="T81" fmla="*/ 181 h 348"/>
              <a:gd name="T82" fmla="*/ 161 w 300"/>
              <a:gd name="T83" fmla="*/ 191 h 348"/>
              <a:gd name="T84" fmla="*/ 170 w 300"/>
              <a:gd name="T85" fmla="*/ 202 h 348"/>
              <a:gd name="T86" fmla="*/ 177 w 300"/>
              <a:gd name="T87" fmla="*/ 184 h 348"/>
              <a:gd name="T88" fmla="*/ 171 w 300"/>
              <a:gd name="T89" fmla="*/ 181 h 348"/>
              <a:gd name="T90" fmla="*/ 150 w 300"/>
              <a:gd name="T91" fmla="*/ 147 h 348"/>
              <a:gd name="T92" fmla="*/ 140 w 300"/>
              <a:gd name="T93" fmla="*/ 157 h 348"/>
              <a:gd name="T94" fmla="*/ 150 w 300"/>
              <a:gd name="T95" fmla="*/ 167 h 348"/>
              <a:gd name="T96" fmla="*/ 161 w 300"/>
              <a:gd name="T97" fmla="*/ 157 h 348"/>
              <a:gd name="T98" fmla="*/ 150 w 300"/>
              <a:gd name="T99" fmla="*/ 14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00" h="348">
                <a:moveTo>
                  <a:pt x="296" y="309"/>
                </a:moveTo>
                <a:cubicBezTo>
                  <a:pt x="207" y="153"/>
                  <a:pt x="207" y="153"/>
                  <a:pt x="207" y="153"/>
                </a:cubicBezTo>
                <a:cubicBezTo>
                  <a:pt x="207" y="21"/>
                  <a:pt x="207" y="21"/>
                  <a:pt x="207" y="21"/>
                </a:cubicBezTo>
                <a:cubicBezTo>
                  <a:pt x="216" y="21"/>
                  <a:pt x="216" y="21"/>
                  <a:pt x="216" y="21"/>
                </a:cubicBezTo>
                <a:cubicBezTo>
                  <a:pt x="221" y="21"/>
                  <a:pt x="226" y="16"/>
                  <a:pt x="226" y="11"/>
                </a:cubicBezTo>
                <a:cubicBezTo>
                  <a:pt x="226" y="5"/>
                  <a:pt x="221" y="0"/>
                  <a:pt x="216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79" y="0"/>
                  <a:pt x="75" y="5"/>
                  <a:pt x="75" y="11"/>
                </a:cubicBezTo>
                <a:cubicBezTo>
                  <a:pt x="75" y="16"/>
                  <a:pt x="79" y="21"/>
                  <a:pt x="85" y="21"/>
                </a:cubicBezTo>
                <a:cubicBezTo>
                  <a:pt x="94" y="21"/>
                  <a:pt x="94" y="21"/>
                  <a:pt x="94" y="21"/>
                </a:cubicBezTo>
                <a:cubicBezTo>
                  <a:pt x="94" y="153"/>
                  <a:pt x="94" y="153"/>
                  <a:pt x="94" y="153"/>
                </a:cubicBezTo>
                <a:cubicBezTo>
                  <a:pt x="5" y="309"/>
                  <a:pt x="5" y="309"/>
                  <a:pt x="5" y="309"/>
                </a:cubicBezTo>
                <a:cubicBezTo>
                  <a:pt x="0" y="317"/>
                  <a:pt x="1" y="327"/>
                  <a:pt x="5" y="335"/>
                </a:cubicBezTo>
                <a:cubicBezTo>
                  <a:pt x="10" y="343"/>
                  <a:pt x="18" y="348"/>
                  <a:pt x="27" y="348"/>
                </a:cubicBezTo>
                <a:cubicBezTo>
                  <a:pt x="273" y="348"/>
                  <a:pt x="273" y="348"/>
                  <a:pt x="273" y="348"/>
                </a:cubicBezTo>
                <a:cubicBezTo>
                  <a:pt x="283" y="348"/>
                  <a:pt x="291" y="343"/>
                  <a:pt x="296" y="335"/>
                </a:cubicBezTo>
                <a:cubicBezTo>
                  <a:pt x="300" y="327"/>
                  <a:pt x="300" y="317"/>
                  <a:pt x="296" y="309"/>
                </a:cubicBezTo>
                <a:close/>
                <a:moveTo>
                  <a:pt x="113" y="161"/>
                </a:moveTo>
                <a:cubicBezTo>
                  <a:pt x="114" y="159"/>
                  <a:pt x="115" y="157"/>
                  <a:pt x="115" y="155"/>
                </a:cubicBezTo>
                <a:cubicBezTo>
                  <a:pt x="115" y="21"/>
                  <a:pt x="115" y="21"/>
                  <a:pt x="115" y="21"/>
                </a:cubicBezTo>
                <a:cubicBezTo>
                  <a:pt x="186" y="21"/>
                  <a:pt x="186" y="21"/>
                  <a:pt x="186" y="21"/>
                </a:cubicBezTo>
                <a:cubicBezTo>
                  <a:pt x="186" y="155"/>
                  <a:pt x="186" y="155"/>
                  <a:pt x="186" y="155"/>
                </a:cubicBezTo>
                <a:cubicBezTo>
                  <a:pt x="186" y="157"/>
                  <a:pt x="187" y="159"/>
                  <a:pt x="188" y="161"/>
                </a:cubicBezTo>
                <a:cubicBezTo>
                  <a:pt x="224" y="224"/>
                  <a:pt x="224" y="224"/>
                  <a:pt x="224" y="224"/>
                </a:cubicBezTo>
                <a:cubicBezTo>
                  <a:pt x="77" y="224"/>
                  <a:pt x="77" y="224"/>
                  <a:pt x="77" y="224"/>
                </a:cubicBezTo>
                <a:lnTo>
                  <a:pt x="113" y="161"/>
                </a:lnTo>
                <a:close/>
                <a:moveTo>
                  <a:pt x="278" y="325"/>
                </a:moveTo>
                <a:cubicBezTo>
                  <a:pt x="277" y="327"/>
                  <a:pt x="275" y="328"/>
                  <a:pt x="273" y="328"/>
                </a:cubicBezTo>
                <a:cubicBezTo>
                  <a:pt x="28" y="328"/>
                  <a:pt x="28" y="328"/>
                  <a:pt x="28" y="328"/>
                </a:cubicBezTo>
                <a:cubicBezTo>
                  <a:pt x="26" y="328"/>
                  <a:pt x="24" y="327"/>
                  <a:pt x="23" y="325"/>
                </a:cubicBezTo>
                <a:cubicBezTo>
                  <a:pt x="22" y="323"/>
                  <a:pt x="22" y="321"/>
                  <a:pt x="23" y="319"/>
                </a:cubicBezTo>
                <a:cubicBezTo>
                  <a:pt x="65" y="244"/>
                  <a:pt x="65" y="244"/>
                  <a:pt x="65" y="244"/>
                </a:cubicBezTo>
                <a:cubicBezTo>
                  <a:pt x="235" y="244"/>
                  <a:pt x="235" y="244"/>
                  <a:pt x="235" y="244"/>
                </a:cubicBezTo>
                <a:cubicBezTo>
                  <a:pt x="278" y="319"/>
                  <a:pt x="278" y="319"/>
                  <a:pt x="278" y="319"/>
                </a:cubicBezTo>
                <a:cubicBezTo>
                  <a:pt x="279" y="321"/>
                  <a:pt x="279" y="323"/>
                  <a:pt x="278" y="325"/>
                </a:cubicBezTo>
                <a:close/>
                <a:moveTo>
                  <a:pt x="130" y="181"/>
                </a:moveTo>
                <a:cubicBezTo>
                  <a:pt x="125" y="181"/>
                  <a:pt x="120" y="185"/>
                  <a:pt x="120" y="191"/>
                </a:cubicBezTo>
                <a:cubicBezTo>
                  <a:pt x="120" y="197"/>
                  <a:pt x="124" y="202"/>
                  <a:pt x="130" y="202"/>
                </a:cubicBezTo>
                <a:cubicBezTo>
                  <a:pt x="140" y="202"/>
                  <a:pt x="145" y="191"/>
                  <a:pt x="138" y="184"/>
                </a:cubicBezTo>
                <a:cubicBezTo>
                  <a:pt x="136" y="182"/>
                  <a:pt x="133" y="181"/>
                  <a:pt x="130" y="181"/>
                </a:cubicBezTo>
                <a:close/>
                <a:moveTo>
                  <a:pt x="171" y="181"/>
                </a:moveTo>
                <a:cubicBezTo>
                  <a:pt x="166" y="181"/>
                  <a:pt x="161" y="185"/>
                  <a:pt x="161" y="191"/>
                </a:cubicBezTo>
                <a:cubicBezTo>
                  <a:pt x="161" y="197"/>
                  <a:pt x="165" y="202"/>
                  <a:pt x="170" y="202"/>
                </a:cubicBezTo>
                <a:cubicBezTo>
                  <a:pt x="179" y="202"/>
                  <a:pt x="184" y="191"/>
                  <a:pt x="177" y="184"/>
                </a:cubicBezTo>
                <a:cubicBezTo>
                  <a:pt x="175" y="182"/>
                  <a:pt x="173" y="181"/>
                  <a:pt x="171" y="181"/>
                </a:cubicBezTo>
                <a:close/>
                <a:moveTo>
                  <a:pt x="150" y="147"/>
                </a:moveTo>
                <a:cubicBezTo>
                  <a:pt x="145" y="147"/>
                  <a:pt x="140" y="151"/>
                  <a:pt x="140" y="157"/>
                </a:cubicBezTo>
                <a:cubicBezTo>
                  <a:pt x="140" y="163"/>
                  <a:pt x="145" y="167"/>
                  <a:pt x="150" y="167"/>
                </a:cubicBezTo>
                <a:cubicBezTo>
                  <a:pt x="156" y="167"/>
                  <a:pt x="161" y="163"/>
                  <a:pt x="161" y="157"/>
                </a:cubicBezTo>
                <a:cubicBezTo>
                  <a:pt x="161" y="151"/>
                  <a:pt x="156" y="147"/>
                  <a:pt x="150" y="1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36" name="Freeform 139">
            <a:extLst>
              <a:ext uri="{FF2B5EF4-FFF2-40B4-BE49-F238E27FC236}">
                <a16:creationId xmlns:a16="http://schemas.microsoft.com/office/drawing/2014/main" id="{445ED583-2478-AB4C-4E14-589FF62B2418}"/>
              </a:ext>
            </a:extLst>
          </p:cNvPr>
          <p:cNvSpPr>
            <a:spLocks noEditPoints="1"/>
          </p:cNvSpPr>
          <p:nvPr/>
        </p:nvSpPr>
        <p:spPr bwMode="auto">
          <a:xfrm>
            <a:off x="10689700" y="4185793"/>
            <a:ext cx="265176" cy="200406"/>
          </a:xfrm>
          <a:custGeom>
            <a:avLst/>
            <a:gdLst>
              <a:gd name="T0" fmla="*/ 204 w 348"/>
              <a:gd name="T1" fmla="*/ 132 h 263"/>
              <a:gd name="T2" fmla="*/ 183 w 348"/>
              <a:gd name="T3" fmla="*/ 112 h 263"/>
              <a:gd name="T4" fmla="*/ 177 w 348"/>
              <a:gd name="T5" fmla="*/ 113 h 263"/>
              <a:gd name="T6" fmla="*/ 173 w 348"/>
              <a:gd name="T7" fmla="*/ 113 h 263"/>
              <a:gd name="T8" fmla="*/ 163 w 348"/>
              <a:gd name="T9" fmla="*/ 103 h 263"/>
              <a:gd name="T10" fmla="*/ 163 w 348"/>
              <a:gd name="T11" fmla="*/ 41 h 263"/>
              <a:gd name="T12" fmla="*/ 115 w 348"/>
              <a:gd name="T13" fmla="*/ 41 h 263"/>
              <a:gd name="T14" fmla="*/ 107 w 348"/>
              <a:gd name="T15" fmla="*/ 58 h 263"/>
              <a:gd name="T16" fmla="*/ 92 w 348"/>
              <a:gd name="T17" fmla="*/ 91 h 263"/>
              <a:gd name="T18" fmla="*/ 77 w 348"/>
              <a:gd name="T19" fmla="*/ 58 h 263"/>
              <a:gd name="T20" fmla="*/ 69 w 348"/>
              <a:gd name="T21" fmla="*/ 41 h 263"/>
              <a:gd name="T22" fmla="*/ 31 w 348"/>
              <a:gd name="T23" fmla="*/ 41 h 263"/>
              <a:gd name="T24" fmla="*/ 0 w 348"/>
              <a:gd name="T25" fmla="*/ 71 h 263"/>
              <a:gd name="T26" fmla="*/ 0 w 348"/>
              <a:gd name="T27" fmla="*/ 192 h 263"/>
              <a:gd name="T28" fmla="*/ 31 w 348"/>
              <a:gd name="T29" fmla="*/ 223 h 263"/>
              <a:gd name="T30" fmla="*/ 52 w 348"/>
              <a:gd name="T31" fmla="*/ 223 h 263"/>
              <a:gd name="T32" fmla="*/ 92 w 348"/>
              <a:gd name="T33" fmla="*/ 263 h 263"/>
              <a:gd name="T34" fmla="*/ 133 w 348"/>
              <a:gd name="T35" fmla="*/ 223 h 263"/>
              <a:gd name="T36" fmla="*/ 163 w 348"/>
              <a:gd name="T37" fmla="*/ 223 h 263"/>
              <a:gd name="T38" fmla="*/ 163 w 348"/>
              <a:gd name="T39" fmla="*/ 160 h 263"/>
              <a:gd name="T40" fmla="*/ 174 w 348"/>
              <a:gd name="T41" fmla="*/ 150 h 263"/>
              <a:gd name="T42" fmla="*/ 177 w 348"/>
              <a:gd name="T43" fmla="*/ 151 h 263"/>
              <a:gd name="T44" fmla="*/ 183 w 348"/>
              <a:gd name="T45" fmla="*/ 152 h 263"/>
              <a:gd name="T46" fmla="*/ 204 w 348"/>
              <a:gd name="T47" fmla="*/ 132 h 263"/>
              <a:gd name="T48" fmla="*/ 317 w 348"/>
              <a:gd name="T49" fmla="*/ 40 h 263"/>
              <a:gd name="T50" fmla="*/ 296 w 348"/>
              <a:gd name="T51" fmla="*/ 40 h 263"/>
              <a:gd name="T52" fmla="*/ 255 w 348"/>
              <a:gd name="T53" fmla="*/ 0 h 263"/>
              <a:gd name="T54" fmla="*/ 214 w 348"/>
              <a:gd name="T55" fmla="*/ 40 h 263"/>
              <a:gd name="T56" fmla="*/ 183 w 348"/>
              <a:gd name="T57" fmla="*/ 40 h 263"/>
              <a:gd name="T58" fmla="*/ 183 w 348"/>
              <a:gd name="T59" fmla="*/ 91 h 263"/>
              <a:gd name="T60" fmla="*/ 224 w 348"/>
              <a:gd name="T61" fmla="*/ 132 h 263"/>
              <a:gd name="T62" fmla="*/ 183 w 348"/>
              <a:gd name="T63" fmla="*/ 173 h 263"/>
              <a:gd name="T64" fmla="*/ 183 w 348"/>
              <a:gd name="T65" fmla="*/ 224 h 263"/>
              <a:gd name="T66" fmla="*/ 317 w 348"/>
              <a:gd name="T67" fmla="*/ 224 h 263"/>
              <a:gd name="T68" fmla="*/ 348 w 348"/>
              <a:gd name="T69" fmla="*/ 193 h 263"/>
              <a:gd name="T70" fmla="*/ 348 w 348"/>
              <a:gd name="T71" fmla="*/ 71 h 263"/>
              <a:gd name="T72" fmla="*/ 317 w 348"/>
              <a:gd name="T73" fmla="*/ 40 h 2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48" h="263">
                <a:moveTo>
                  <a:pt x="204" y="132"/>
                </a:moveTo>
                <a:cubicBezTo>
                  <a:pt x="204" y="120"/>
                  <a:pt x="194" y="112"/>
                  <a:pt x="183" y="112"/>
                </a:cubicBezTo>
                <a:cubicBezTo>
                  <a:pt x="181" y="112"/>
                  <a:pt x="179" y="112"/>
                  <a:pt x="177" y="113"/>
                </a:cubicBezTo>
                <a:cubicBezTo>
                  <a:pt x="176" y="113"/>
                  <a:pt x="175" y="113"/>
                  <a:pt x="173" y="113"/>
                </a:cubicBezTo>
                <a:cubicBezTo>
                  <a:pt x="168" y="113"/>
                  <a:pt x="163" y="109"/>
                  <a:pt x="163" y="103"/>
                </a:cubicBezTo>
                <a:cubicBezTo>
                  <a:pt x="163" y="41"/>
                  <a:pt x="163" y="41"/>
                  <a:pt x="163" y="41"/>
                </a:cubicBezTo>
                <a:cubicBezTo>
                  <a:pt x="115" y="41"/>
                  <a:pt x="115" y="41"/>
                  <a:pt x="115" y="41"/>
                </a:cubicBezTo>
                <a:cubicBezTo>
                  <a:pt x="106" y="41"/>
                  <a:pt x="101" y="51"/>
                  <a:pt x="107" y="58"/>
                </a:cubicBezTo>
                <a:cubicBezTo>
                  <a:pt x="119" y="71"/>
                  <a:pt x="110" y="91"/>
                  <a:pt x="92" y="91"/>
                </a:cubicBezTo>
                <a:cubicBezTo>
                  <a:pt x="75" y="91"/>
                  <a:pt x="65" y="71"/>
                  <a:pt x="77" y="58"/>
                </a:cubicBezTo>
                <a:cubicBezTo>
                  <a:pt x="83" y="51"/>
                  <a:pt x="78" y="41"/>
                  <a:pt x="69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14" y="41"/>
                  <a:pt x="0" y="54"/>
                  <a:pt x="0" y="71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209"/>
                  <a:pt x="14" y="223"/>
                  <a:pt x="31" y="223"/>
                </a:cubicBezTo>
                <a:cubicBezTo>
                  <a:pt x="52" y="223"/>
                  <a:pt x="52" y="223"/>
                  <a:pt x="52" y="223"/>
                </a:cubicBezTo>
                <a:cubicBezTo>
                  <a:pt x="52" y="245"/>
                  <a:pt x="70" y="263"/>
                  <a:pt x="92" y="263"/>
                </a:cubicBezTo>
                <a:cubicBezTo>
                  <a:pt x="115" y="263"/>
                  <a:pt x="133" y="245"/>
                  <a:pt x="133" y="223"/>
                </a:cubicBezTo>
                <a:cubicBezTo>
                  <a:pt x="163" y="223"/>
                  <a:pt x="163" y="223"/>
                  <a:pt x="163" y="223"/>
                </a:cubicBezTo>
                <a:cubicBezTo>
                  <a:pt x="163" y="160"/>
                  <a:pt x="163" y="160"/>
                  <a:pt x="163" y="160"/>
                </a:cubicBezTo>
                <a:cubicBezTo>
                  <a:pt x="163" y="155"/>
                  <a:pt x="168" y="150"/>
                  <a:pt x="174" y="150"/>
                </a:cubicBezTo>
                <a:cubicBezTo>
                  <a:pt x="175" y="150"/>
                  <a:pt x="176" y="150"/>
                  <a:pt x="177" y="151"/>
                </a:cubicBezTo>
                <a:cubicBezTo>
                  <a:pt x="179" y="151"/>
                  <a:pt x="181" y="152"/>
                  <a:pt x="183" y="152"/>
                </a:cubicBezTo>
                <a:cubicBezTo>
                  <a:pt x="194" y="152"/>
                  <a:pt x="204" y="143"/>
                  <a:pt x="204" y="132"/>
                </a:cubicBezTo>
                <a:close/>
                <a:moveTo>
                  <a:pt x="317" y="40"/>
                </a:moveTo>
                <a:cubicBezTo>
                  <a:pt x="296" y="40"/>
                  <a:pt x="296" y="40"/>
                  <a:pt x="296" y="40"/>
                </a:cubicBezTo>
                <a:cubicBezTo>
                  <a:pt x="296" y="18"/>
                  <a:pt x="278" y="0"/>
                  <a:pt x="255" y="0"/>
                </a:cubicBezTo>
                <a:cubicBezTo>
                  <a:pt x="232" y="0"/>
                  <a:pt x="214" y="18"/>
                  <a:pt x="214" y="40"/>
                </a:cubicBezTo>
                <a:cubicBezTo>
                  <a:pt x="183" y="40"/>
                  <a:pt x="183" y="40"/>
                  <a:pt x="183" y="40"/>
                </a:cubicBezTo>
                <a:cubicBezTo>
                  <a:pt x="183" y="91"/>
                  <a:pt x="183" y="91"/>
                  <a:pt x="183" y="91"/>
                </a:cubicBezTo>
                <a:cubicBezTo>
                  <a:pt x="206" y="91"/>
                  <a:pt x="224" y="110"/>
                  <a:pt x="224" y="132"/>
                </a:cubicBezTo>
                <a:cubicBezTo>
                  <a:pt x="224" y="155"/>
                  <a:pt x="206" y="173"/>
                  <a:pt x="183" y="173"/>
                </a:cubicBezTo>
                <a:cubicBezTo>
                  <a:pt x="183" y="224"/>
                  <a:pt x="183" y="224"/>
                  <a:pt x="183" y="224"/>
                </a:cubicBezTo>
                <a:cubicBezTo>
                  <a:pt x="317" y="224"/>
                  <a:pt x="317" y="224"/>
                  <a:pt x="317" y="224"/>
                </a:cubicBezTo>
                <a:cubicBezTo>
                  <a:pt x="334" y="224"/>
                  <a:pt x="348" y="210"/>
                  <a:pt x="348" y="193"/>
                </a:cubicBezTo>
                <a:cubicBezTo>
                  <a:pt x="348" y="71"/>
                  <a:pt x="348" y="71"/>
                  <a:pt x="348" y="71"/>
                </a:cubicBezTo>
                <a:cubicBezTo>
                  <a:pt x="348" y="54"/>
                  <a:pt x="334" y="40"/>
                  <a:pt x="317" y="4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37" name="Freeform 140">
            <a:extLst>
              <a:ext uri="{FF2B5EF4-FFF2-40B4-BE49-F238E27FC236}">
                <a16:creationId xmlns:a16="http://schemas.microsoft.com/office/drawing/2014/main" id="{10242360-EC51-34B5-EE53-75E10820C6E9}"/>
              </a:ext>
            </a:extLst>
          </p:cNvPr>
          <p:cNvSpPr>
            <a:spLocks noEditPoints="1"/>
          </p:cNvSpPr>
          <p:nvPr/>
        </p:nvSpPr>
        <p:spPr bwMode="auto">
          <a:xfrm>
            <a:off x="11265772" y="4153027"/>
            <a:ext cx="230124" cy="265176"/>
          </a:xfrm>
          <a:custGeom>
            <a:avLst/>
            <a:gdLst>
              <a:gd name="T0" fmla="*/ 233 w 302"/>
              <a:gd name="T1" fmla="*/ 100 h 348"/>
              <a:gd name="T2" fmla="*/ 222 w 302"/>
              <a:gd name="T3" fmla="*/ 99 h 348"/>
              <a:gd name="T4" fmla="*/ 178 w 302"/>
              <a:gd name="T5" fmla="*/ 115 h 348"/>
              <a:gd name="T6" fmla="*/ 160 w 302"/>
              <a:gd name="T7" fmla="*/ 123 h 348"/>
              <a:gd name="T8" fmla="*/ 151 w 302"/>
              <a:gd name="T9" fmla="*/ 124 h 348"/>
              <a:gd name="T10" fmla="*/ 145 w 302"/>
              <a:gd name="T11" fmla="*/ 123 h 348"/>
              <a:gd name="T12" fmla="*/ 124 w 302"/>
              <a:gd name="T13" fmla="*/ 115 h 348"/>
              <a:gd name="T14" fmla="*/ 80 w 302"/>
              <a:gd name="T15" fmla="*/ 99 h 348"/>
              <a:gd name="T16" fmla="*/ 68 w 302"/>
              <a:gd name="T17" fmla="*/ 100 h 348"/>
              <a:gd name="T18" fmla="*/ 6 w 302"/>
              <a:gd name="T19" fmla="*/ 188 h 348"/>
              <a:gd name="T20" fmla="*/ 69 w 302"/>
              <a:gd name="T21" fmla="*/ 336 h 348"/>
              <a:gd name="T22" fmla="*/ 105 w 302"/>
              <a:gd name="T23" fmla="*/ 348 h 348"/>
              <a:gd name="T24" fmla="*/ 117 w 302"/>
              <a:gd name="T25" fmla="*/ 347 h 348"/>
              <a:gd name="T26" fmla="*/ 144 w 302"/>
              <a:gd name="T27" fmla="*/ 333 h 348"/>
              <a:gd name="T28" fmla="*/ 151 w 302"/>
              <a:gd name="T29" fmla="*/ 326 h 348"/>
              <a:gd name="T30" fmla="*/ 158 w 302"/>
              <a:gd name="T31" fmla="*/ 333 h 348"/>
              <a:gd name="T32" fmla="*/ 185 w 302"/>
              <a:gd name="T33" fmla="*/ 347 h 348"/>
              <a:gd name="T34" fmla="*/ 196 w 302"/>
              <a:gd name="T35" fmla="*/ 348 h 348"/>
              <a:gd name="T36" fmla="*/ 232 w 302"/>
              <a:gd name="T37" fmla="*/ 336 h 348"/>
              <a:gd name="T38" fmla="*/ 295 w 302"/>
              <a:gd name="T39" fmla="*/ 188 h 348"/>
              <a:gd name="T40" fmla="*/ 233 w 302"/>
              <a:gd name="T41" fmla="*/ 100 h 348"/>
              <a:gd name="T42" fmla="*/ 103 w 302"/>
              <a:gd name="T43" fmla="*/ 82 h 348"/>
              <a:gd name="T44" fmla="*/ 136 w 302"/>
              <a:gd name="T45" fmla="*/ 99 h 348"/>
              <a:gd name="T46" fmla="*/ 151 w 302"/>
              <a:gd name="T47" fmla="*/ 104 h 348"/>
              <a:gd name="T48" fmla="*/ 166 w 302"/>
              <a:gd name="T49" fmla="*/ 99 h 348"/>
              <a:gd name="T50" fmla="*/ 169 w 302"/>
              <a:gd name="T51" fmla="*/ 96 h 348"/>
              <a:gd name="T52" fmla="*/ 195 w 302"/>
              <a:gd name="T53" fmla="*/ 62 h 348"/>
              <a:gd name="T54" fmla="*/ 223 w 302"/>
              <a:gd name="T55" fmla="*/ 45 h 348"/>
              <a:gd name="T56" fmla="*/ 228 w 302"/>
              <a:gd name="T57" fmla="*/ 32 h 348"/>
              <a:gd name="T58" fmla="*/ 219 w 302"/>
              <a:gd name="T59" fmla="*/ 26 h 348"/>
              <a:gd name="T60" fmla="*/ 215 w 302"/>
              <a:gd name="T61" fmla="*/ 26 h 348"/>
              <a:gd name="T62" fmla="*/ 215 w 302"/>
              <a:gd name="T63" fmla="*/ 26 h 348"/>
              <a:gd name="T64" fmla="*/ 183 w 302"/>
              <a:gd name="T65" fmla="*/ 46 h 348"/>
              <a:gd name="T66" fmla="*/ 167 w 302"/>
              <a:gd name="T67" fmla="*/ 63 h 348"/>
              <a:gd name="T68" fmla="*/ 163 w 302"/>
              <a:gd name="T69" fmla="*/ 50 h 348"/>
              <a:gd name="T70" fmla="*/ 116 w 302"/>
              <a:gd name="T71" fmla="*/ 1 h 348"/>
              <a:gd name="T72" fmla="*/ 112 w 302"/>
              <a:gd name="T73" fmla="*/ 0 h 348"/>
              <a:gd name="T74" fmla="*/ 102 w 302"/>
              <a:gd name="T75" fmla="*/ 7 h 348"/>
              <a:gd name="T76" fmla="*/ 100 w 302"/>
              <a:gd name="T77" fmla="*/ 75 h 348"/>
              <a:gd name="T78" fmla="*/ 103 w 302"/>
              <a:gd name="T79" fmla="*/ 8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02" h="348">
                <a:moveTo>
                  <a:pt x="233" y="100"/>
                </a:moveTo>
                <a:cubicBezTo>
                  <a:pt x="230" y="100"/>
                  <a:pt x="226" y="99"/>
                  <a:pt x="222" y="99"/>
                </a:cubicBezTo>
                <a:cubicBezTo>
                  <a:pt x="206" y="99"/>
                  <a:pt x="191" y="105"/>
                  <a:pt x="178" y="115"/>
                </a:cubicBezTo>
                <a:cubicBezTo>
                  <a:pt x="173" y="119"/>
                  <a:pt x="166" y="121"/>
                  <a:pt x="160" y="123"/>
                </a:cubicBezTo>
                <a:cubicBezTo>
                  <a:pt x="157" y="123"/>
                  <a:pt x="154" y="124"/>
                  <a:pt x="151" y="124"/>
                </a:cubicBezTo>
                <a:cubicBezTo>
                  <a:pt x="149" y="124"/>
                  <a:pt x="147" y="123"/>
                  <a:pt x="145" y="123"/>
                </a:cubicBezTo>
                <a:cubicBezTo>
                  <a:pt x="138" y="122"/>
                  <a:pt x="130" y="119"/>
                  <a:pt x="124" y="115"/>
                </a:cubicBezTo>
                <a:cubicBezTo>
                  <a:pt x="111" y="105"/>
                  <a:pt x="96" y="99"/>
                  <a:pt x="80" y="99"/>
                </a:cubicBezTo>
                <a:cubicBezTo>
                  <a:pt x="76" y="99"/>
                  <a:pt x="72" y="100"/>
                  <a:pt x="68" y="100"/>
                </a:cubicBezTo>
                <a:cubicBezTo>
                  <a:pt x="28" y="107"/>
                  <a:pt x="0" y="146"/>
                  <a:pt x="6" y="188"/>
                </a:cubicBezTo>
                <a:cubicBezTo>
                  <a:pt x="18" y="263"/>
                  <a:pt x="40" y="315"/>
                  <a:pt x="69" y="336"/>
                </a:cubicBezTo>
                <a:cubicBezTo>
                  <a:pt x="80" y="344"/>
                  <a:pt x="92" y="348"/>
                  <a:pt x="105" y="348"/>
                </a:cubicBezTo>
                <a:cubicBezTo>
                  <a:pt x="109" y="348"/>
                  <a:pt x="113" y="348"/>
                  <a:pt x="117" y="347"/>
                </a:cubicBezTo>
                <a:cubicBezTo>
                  <a:pt x="128" y="346"/>
                  <a:pt x="137" y="341"/>
                  <a:pt x="144" y="333"/>
                </a:cubicBezTo>
                <a:cubicBezTo>
                  <a:pt x="151" y="326"/>
                  <a:pt x="151" y="326"/>
                  <a:pt x="151" y="326"/>
                </a:cubicBezTo>
                <a:cubicBezTo>
                  <a:pt x="158" y="333"/>
                  <a:pt x="158" y="333"/>
                  <a:pt x="158" y="333"/>
                </a:cubicBezTo>
                <a:cubicBezTo>
                  <a:pt x="165" y="341"/>
                  <a:pt x="174" y="346"/>
                  <a:pt x="185" y="347"/>
                </a:cubicBezTo>
                <a:cubicBezTo>
                  <a:pt x="189" y="348"/>
                  <a:pt x="193" y="348"/>
                  <a:pt x="196" y="348"/>
                </a:cubicBezTo>
                <a:cubicBezTo>
                  <a:pt x="210" y="348"/>
                  <a:pt x="221" y="344"/>
                  <a:pt x="232" y="336"/>
                </a:cubicBezTo>
                <a:cubicBezTo>
                  <a:pt x="262" y="315"/>
                  <a:pt x="284" y="263"/>
                  <a:pt x="295" y="188"/>
                </a:cubicBezTo>
                <a:cubicBezTo>
                  <a:pt x="302" y="146"/>
                  <a:pt x="274" y="107"/>
                  <a:pt x="233" y="100"/>
                </a:cubicBezTo>
                <a:close/>
                <a:moveTo>
                  <a:pt x="103" y="82"/>
                </a:moveTo>
                <a:cubicBezTo>
                  <a:pt x="115" y="86"/>
                  <a:pt x="126" y="91"/>
                  <a:pt x="136" y="99"/>
                </a:cubicBezTo>
                <a:cubicBezTo>
                  <a:pt x="140" y="102"/>
                  <a:pt x="146" y="104"/>
                  <a:pt x="151" y="104"/>
                </a:cubicBezTo>
                <a:cubicBezTo>
                  <a:pt x="156" y="104"/>
                  <a:pt x="162" y="102"/>
                  <a:pt x="166" y="99"/>
                </a:cubicBezTo>
                <a:cubicBezTo>
                  <a:pt x="167" y="98"/>
                  <a:pt x="168" y="97"/>
                  <a:pt x="169" y="96"/>
                </a:cubicBezTo>
                <a:cubicBezTo>
                  <a:pt x="175" y="84"/>
                  <a:pt x="184" y="72"/>
                  <a:pt x="195" y="62"/>
                </a:cubicBezTo>
                <a:cubicBezTo>
                  <a:pt x="204" y="56"/>
                  <a:pt x="213" y="50"/>
                  <a:pt x="223" y="45"/>
                </a:cubicBezTo>
                <a:cubicBezTo>
                  <a:pt x="228" y="43"/>
                  <a:pt x="230" y="37"/>
                  <a:pt x="228" y="32"/>
                </a:cubicBezTo>
                <a:cubicBezTo>
                  <a:pt x="227" y="28"/>
                  <a:pt x="223" y="26"/>
                  <a:pt x="219" y="26"/>
                </a:cubicBezTo>
                <a:cubicBezTo>
                  <a:pt x="218" y="26"/>
                  <a:pt x="216" y="26"/>
                  <a:pt x="215" y="26"/>
                </a:cubicBezTo>
                <a:cubicBezTo>
                  <a:pt x="215" y="26"/>
                  <a:pt x="215" y="26"/>
                  <a:pt x="215" y="26"/>
                </a:cubicBezTo>
                <a:cubicBezTo>
                  <a:pt x="215" y="27"/>
                  <a:pt x="199" y="33"/>
                  <a:pt x="183" y="46"/>
                </a:cubicBezTo>
                <a:cubicBezTo>
                  <a:pt x="177" y="51"/>
                  <a:pt x="172" y="57"/>
                  <a:pt x="167" y="63"/>
                </a:cubicBezTo>
                <a:cubicBezTo>
                  <a:pt x="166" y="58"/>
                  <a:pt x="165" y="54"/>
                  <a:pt x="163" y="50"/>
                </a:cubicBezTo>
                <a:cubicBezTo>
                  <a:pt x="151" y="18"/>
                  <a:pt x="117" y="2"/>
                  <a:pt x="116" y="1"/>
                </a:cubicBezTo>
                <a:cubicBezTo>
                  <a:pt x="115" y="1"/>
                  <a:pt x="113" y="0"/>
                  <a:pt x="112" y="0"/>
                </a:cubicBezTo>
                <a:cubicBezTo>
                  <a:pt x="108" y="0"/>
                  <a:pt x="104" y="3"/>
                  <a:pt x="102" y="7"/>
                </a:cubicBezTo>
                <a:cubicBezTo>
                  <a:pt x="102" y="8"/>
                  <a:pt x="88" y="43"/>
                  <a:pt x="100" y="75"/>
                </a:cubicBezTo>
                <a:cubicBezTo>
                  <a:pt x="101" y="77"/>
                  <a:pt x="102" y="80"/>
                  <a:pt x="103" y="8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38" name="Freeform 141">
            <a:extLst>
              <a:ext uri="{FF2B5EF4-FFF2-40B4-BE49-F238E27FC236}">
                <a16:creationId xmlns:a16="http://schemas.microsoft.com/office/drawing/2014/main" id="{D6D9B482-D420-D70B-89C0-9EDCCDF892FA}"/>
              </a:ext>
            </a:extLst>
          </p:cNvPr>
          <p:cNvSpPr>
            <a:spLocks noEditPoints="1"/>
          </p:cNvSpPr>
          <p:nvPr/>
        </p:nvSpPr>
        <p:spPr bwMode="auto">
          <a:xfrm>
            <a:off x="6224380" y="4153789"/>
            <a:ext cx="265176" cy="263652"/>
          </a:xfrm>
          <a:custGeom>
            <a:avLst/>
            <a:gdLst>
              <a:gd name="T0" fmla="*/ 163 w 348"/>
              <a:gd name="T1" fmla="*/ 23 h 346"/>
              <a:gd name="T2" fmla="*/ 131 w 348"/>
              <a:gd name="T3" fmla="*/ 85 h 346"/>
              <a:gd name="T4" fmla="*/ 144 w 348"/>
              <a:gd name="T5" fmla="*/ 265 h 346"/>
              <a:gd name="T6" fmla="*/ 163 w 348"/>
              <a:gd name="T7" fmla="*/ 326 h 346"/>
              <a:gd name="T8" fmla="*/ 144 w 348"/>
              <a:gd name="T9" fmla="*/ 265 h 346"/>
              <a:gd name="T10" fmla="*/ 92 w 348"/>
              <a:gd name="T11" fmla="*/ 91 h 346"/>
              <a:gd name="T12" fmla="*/ 112 w 348"/>
              <a:gd name="T13" fmla="*/ 91 h 346"/>
              <a:gd name="T14" fmla="*/ 101 w 348"/>
              <a:gd name="T15" fmla="*/ 165 h 346"/>
              <a:gd name="T16" fmla="*/ 163 w 348"/>
              <a:gd name="T17" fmla="*/ 101 h 346"/>
              <a:gd name="T18" fmla="*/ 105 w 348"/>
              <a:gd name="T19" fmla="*/ 121 h 346"/>
              <a:gd name="T20" fmla="*/ 163 w 348"/>
              <a:gd name="T21" fmla="*/ 186 h 346"/>
              <a:gd name="T22" fmla="*/ 108 w 348"/>
              <a:gd name="T23" fmla="*/ 240 h 346"/>
              <a:gd name="T24" fmla="*/ 163 w 348"/>
              <a:gd name="T25" fmla="*/ 228 h 346"/>
              <a:gd name="T26" fmla="*/ 255 w 348"/>
              <a:gd name="T27" fmla="*/ 165 h 346"/>
              <a:gd name="T28" fmla="*/ 245 w 348"/>
              <a:gd name="T29" fmla="*/ 176 h 346"/>
              <a:gd name="T30" fmla="*/ 255 w 348"/>
              <a:gd name="T31" fmla="*/ 186 h 346"/>
              <a:gd name="T32" fmla="*/ 255 w 348"/>
              <a:gd name="T33" fmla="*/ 165 h 346"/>
              <a:gd name="T34" fmla="*/ 347 w 348"/>
              <a:gd name="T35" fmla="*/ 165 h 346"/>
              <a:gd name="T36" fmla="*/ 183 w 348"/>
              <a:gd name="T37" fmla="*/ 0 h 346"/>
              <a:gd name="T38" fmla="*/ 257 w 348"/>
              <a:gd name="T39" fmla="*/ 92 h 346"/>
              <a:gd name="T40" fmla="*/ 265 w 348"/>
              <a:gd name="T41" fmla="*/ 144 h 346"/>
              <a:gd name="T42" fmla="*/ 325 w 348"/>
              <a:gd name="T43" fmla="*/ 165 h 346"/>
              <a:gd name="T44" fmla="*/ 325 w 348"/>
              <a:gd name="T45" fmla="*/ 186 h 346"/>
              <a:gd name="T46" fmla="*/ 265 w 348"/>
              <a:gd name="T47" fmla="*/ 205 h 346"/>
              <a:gd name="T48" fmla="*/ 325 w 348"/>
              <a:gd name="T49" fmla="*/ 186 h 346"/>
              <a:gd name="T50" fmla="*/ 1 w 348"/>
              <a:gd name="T51" fmla="*/ 186 h 346"/>
              <a:gd name="T52" fmla="*/ 163 w 348"/>
              <a:gd name="T53" fmla="*/ 346 h 346"/>
              <a:gd name="T54" fmla="*/ 92 w 348"/>
              <a:gd name="T55" fmla="*/ 256 h 346"/>
              <a:gd name="T56" fmla="*/ 84 w 348"/>
              <a:gd name="T57" fmla="*/ 115 h 346"/>
              <a:gd name="T58" fmla="*/ 83 w 348"/>
              <a:gd name="T59" fmla="*/ 165 h 346"/>
              <a:gd name="T60" fmla="*/ 87 w 348"/>
              <a:gd name="T61" fmla="*/ 234 h 346"/>
              <a:gd name="T62" fmla="*/ 23 w 348"/>
              <a:gd name="T63" fmla="*/ 186 h 346"/>
              <a:gd name="T64" fmla="*/ 0 w 348"/>
              <a:gd name="T65" fmla="*/ 165 h 346"/>
              <a:gd name="T66" fmla="*/ 72 w 348"/>
              <a:gd name="T67" fmla="*/ 98 h 346"/>
              <a:gd name="T68" fmla="*/ 101 w 348"/>
              <a:gd name="T69" fmla="*/ 61 h 346"/>
              <a:gd name="T70" fmla="*/ 163 w 348"/>
              <a:gd name="T71" fmla="*/ 1 h 346"/>
              <a:gd name="T72" fmla="*/ 0 w 348"/>
              <a:gd name="T73" fmla="*/ 165 h 346"/>
              <a:gd name="T74" fmla="*/ 183 w 348"/>
              <a:gd name="T75" fmla="*/ 346 h 346"/>
              <a:gd name="T76" fmla="*/ 348 w 348"/>
              <a:gd name="T77" fmla="*/ 186 h 346"/>
              <a:gd name="T78" fmla="*/ 257 w 348"/>
              <a:gd name="T79" fmla="*/ 256 h 346"/>
              <a:gd name="T80" fmla="*/ 183 w 348"/>
              <a:gd name="T81" fmla="*/ 82 h 346"/>
              <a:gd name="T82" fmla="*/ 183 w 348"/>
              <a:gd name="T83" fmla="*/ 23 h 346"/>
              <a:gd name="T84" fmla="*/ 239 w 348"/>
              <a:gd name="T85" fmla="*/ 108 h 346"/>
              <a:gd name="T86" fmla="*/ 183 w 348"/>
              <a:gd name="T87" fmla="*/ 165 h 346"/>
              <a:gd name="T88" fmla="*/ 245 w 348"/>
              <a:gd name="T89" fmla="*/ 145 h 346"/>
              <a:gd name="T90" fmla="*/ 202 w 348"/>
              <a:gd name="T91" fmla="*/ 265 h 346"/>
              <a:gd name="T92" fmla="*/ 183 w 348"/>
              <a:gd name="T93" fmla="*/ 326 h 346"/>
              <a:gd name="T94" fmla="*/ 173 w 348"/>
              <a:gd name="T95" fmla="*/ 245 h 346"/>
              <a:gd name="T96" fmla="*/ 163 w 348"/>
              <a:gd name="T97" fmla="*/ 256 h 346"/>
              <a:gd name="T98" fmla="*/ 183 w 348"/>
              <a:gd name="T99" fmla="*/ 256 h 346"/>
              <a:gd name="T100" fmla="*/ 173 w 348"/>
              <a:gd name="T101" fmla="*/ 245 h 346"/>
              <a:gd name="T102" fmla="*/ 239 w 348"/>
              <a:gd name="T103" fmla="*/ 240 h 346"/>
              <a:gd name="T104" fmla="*/ 228 w 348"/>
              <a:gd name="T105" fmla="*/ 186 h 346"/>
              <a:gd name="T106" fmla="*/ 183 w 348"/>
              <a:gd name="T107" fmla="*/ 228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48" h="346">
                <a:moveTo>
                  <a:pt x="163" y="83"/>
                </a:moveTo>
                <a:cubicBezTo>
                  <a:pt x="163" y="23"/>
                  <a:pt x="163" y="23"/>
                  <a:pt x="163" y="23"/>
                </a:cubicBezTo>
                <a:cubicBezTo>
                  <a:pt x="147" y="28"/>
                  <a:pt x="133" y="45"/>
                  <a:pt x="121" y="70"/>
                </a:cubicBezTo>
                <a:cubicBezTo>
                  <a:pt x="126" y="74"/>
                  <a:pt x="130" y="79"/>
                  <a:pt x="131" y="85"/>
                </a:cubicBezTo>
                <a:cubicBezTo>
                  <a:pt x="142" y="84"/>
                  <a:pt x="152" y="83"/>
                  <a:pt x="163" y="83"/>
                </a:cubicBezTo>
                <a:close/>
                <a:moveTo>
                  <a:pt x="144" y="265"/>
                </a:moveTo>
                <a:cubicBezTo>
                  <a:pt x="134" y="264"/>
                  <a:pt x="124" y="263"/>
                  <a:pt x="115" y="261"/>
                </a:cubicBezTo>
                <a:cubicBezTo>
                  <a:pt x="126" y="295"/>
                  <a:pt x="143" y="319"/>
                  <a:pt x="163" y="326"/>
                </a:cubicBezTo>
                <a:cubicBezTo>
                  <a:pt x="163" y="285"/>
                  <a:pt x="163" y="285"/>
                  <a:pt x="163" y="285"/>
                </a:cubicBezTo>
                <a:cubicBezTo>
                  <a:pt x="154" y="282"/>
                  <a:pt x="147" y="274"/>
                  <a:pt x="144" y="265"/>
                </a:cubicBezTo>
                <a:close/>
                <a:moveTo>
                  <a:pt x="102" y="81"/>
                </a:moveTo>
                <a:cubicBezTo>
                  <a:pt x="96" y="81"/>
                  <a:pt x="92" y="85"/>
                  <a:pt x="92" y="91"/>
                </a:cubicBezTo>
                <a:cubicBezTo>
                  <a:pt x="92" y="97"/>
                  <a:pt x="96" y="101"/>
                  <a:pt x="102" y="101"/>
                </a:cubicBezTo>
                <a:cubicBezTo>
                  <a:pt x="108" y="101"/>
                  <a:pt x="112" y="97"/>
                  <a:pt x="112" y="91"/>
                </a:cubicBezTo>
                <a:cubicBezTo>
                  <a:pt x="112" y="85"/>
                  <a:pt x="108" y="81"/>
                  <a:pt x="102" y="81"/>
                </a:cubicBezTo>
                <a:close/>
                <a:moveTo>
                  <a:pt x="101" y="165"/>
                </a:moveTo>
                <a:cubicBezTo>
                  <a:pt x="163" y="165"/>
                  <a:pt x="163" y="165"/>
                  <a:pt x="163" y="165"/>
                </a:cubicBezTo>
                <a:cubicBezTo>
                  <a:pt x="163" y="101"/>
                  <a:pt x="163" y="101"/>
                  <a:pt x="163" y="101"/>
                </a:cubicBezTo>
                <a:cubicBezTo>
                  <a:pt x="151" y="102"/>
                  <a:pt x="140" y="102"/>
                  <a:pt x="128" y="104"/>
                </a:cubicBezTo>
                <a:cubicBezTo>
                  <a:pt x="124" y="113"/>
                  <a:pt x="115" y="119"/>
                  <a:pt x="105" y="121"/>
                </a:cubicBezTo>
                <a:cubicBezTo>
                  <a:pt x="103" y="134"/>
                  <a:pt x="101" y="151"/>
                  <a:pt x="101" y="165"/>
                </a:cubicBezTo>
                <a:close/>
                <a:moveTo>
                  <a:pt x="163" y="186"/>
                </a:moveTo>
                <a:cubicBezTo>
                  <a:pt x="101" y="186"/>
                  <a:pt x="101" y="186"/>
                  <a:pt x="101" y="186"/>
                </a:cubicBezTo>
                <a:cubicBezTo>
                  <a:pt x="101" y="204"/>
                  <a:pt x="104" y="222"/>
                  <a:pt x="108" y="240"/>
                </a:cubicBezTo>
                <a:cubicBezTo>
                  <a:pt x="120" y="242"/>
                  <a:pt x="132" y="244"/>
                  <a:pt x="144" y="245"/>
                </a:cubicBezTo>
                <a:cubicBezTo>
                  <a:pt x="148" y="237"/>
                  <a:pt x="154" y="231"/>
                  <a:pt x="163" y="228"/>
                </a:cubicBezTo>
                <a:lnTo>
                  <a:pt x="163" y="186"/>
                </a:lnTo>
                <a:close/>
                <a:moveTo>
                  <a:pt x="255" y="165"/>
                </a:moveTo>
                <a:cubicBezTo>
                  <a:pt x="255" y="165"/>
                  <a:pt x="255" y="165"/>
                  <a:pt x="255" y="165"/>
                </a:cubicBezTo>
                <a:cubicBezTo>
                  <a:pt x="250" y="165"/>
                  <a:pt x="245" y="170"/>
                  <a:pt x="245" y="176"/>
                </a:cubicBezTo>
                <a:cubicBezTo>
                  <a:pt x="245" y="181"/>
                  <a:pt x="250" y="186"/>
                  <a:pt x="255" y="186"/>
                </a:cubicBezTo>
                <a:cubicBezTo>
                  <a:pt x="255" y="186"/>
                  <a:pt x="255" y="186"/>
                  <a:pt x="255" y="186"/>
                </a:cubicBezTo>
                <a:cubicBezTo>
                  <a:pt x="261" y="186"/>
                  <a:pt x="266" y="181"/>
                  <a:pt x="266" y="176"/>
                </a:cubicBezTo>
                <a:cubicBezTo>
                  <a:pt x="266" y="170"/>
                  <a:pt x="261" y="165"/>
                  <a:pt x="255" y="165"/>
                </a:cubicBezTo>
                <a:close/>
                <a:moveTo>
                  <a:pt x="257" y="92"/>
                </a:moveTo>
                <a:cubicBezTo>
                  <a:pt x="306" y="106"/>
                  <a:pt x="341" y="134"/>
                  <a:pt x="347" y="165"/>
                </a:cubicBezTo>
                <a:cubicBezTo>
                  <a:pt x="348" y="165"/>
                  <a:pt x="348" y="165"/>
                  <a:pt x="348" y="165"/>
                </a:cubicBezTo>
                <a:cubicBezTo>
                  <a:pt x="343" y="78"/>
                  <a:pt x="271" y="6"/>
                  <a:pt x="183" y="0"/>
                </a:cubicBezTo>
                <a:cubicBezTo>
                  <a:pt x="183" y="1"/>
                  <a:pt x="183" y="1"/>
                  <a:pt x="183" y="1"/>
                </a:cubicBezTo>
                <a:cubicBezTo>
                  <a:pt x="214" y="7"/>
                  <a:pt x="243" y="42"/>
                  <a:pt x="257" y="92"/>
                </a:cubicBezTo>
                <a:close/>
                <a:moveTo>
                  <a:pt x="261" y="115"/>
                </a:moveTo>
                <a:cubicBezTo>
                  <a:pt x="263" y="124"/>
                  <a:pt x="264" y="134"/>
                  <a:pt x="265" y="144"/>
                </a:cubicBezTo>
                <a:cubicBezTo>
                  <a:pt x="274" y="147"/>
                  <a:pt x="281" y="156"/>
                  <a:pt x="285" y="165"/>
                </a:cubicBezTo>
                <a:cubicBezTo>
                  <a:pt x="325" y="165"/>
                  <a:pt x="325" y="165"/>
                  <a:pt x="325" y="165"/>
                </a:cubicBezTo>
                <a:cubicBezTo>
                  <a:pt x="319" y="146"/>
                  <a:pt x="295" y="126"/>
                  <a:pt x="261" y="115"/>
                </a:cubicBezTo>
                <a:close/>
                <a:moveTo>
                  <a:pt x="325" y="186"/>
                </a:moveTo>
                <a:cubicBezTo>
                  <a:pt x="285" y="186"/>
                  <a:pt x="285" y="186"/>
                  <a:pt x="285" y="186"/>
                </a:cubicBezTo>
                <a:cubicBezTo>
                  <a:pt x="281" y="195"/>
                  <a:pt x="274" y="202"/>
                  <a:pt x="265" y="205"/>
                </a:cubicBezTo>
                <a:cubicBezTo>
                  <a:pt x="264" y="215"/>
                  <a:pt x="263" y="225"/>
                  <a:pt x="261" y="234"/>
                </a:cubicBezTo>
                <a:cubicBezTo>
                  <a:pt x="295" y="223"/>
                  <a:pt x="319" y="205"/>
                  <a:pt x="325" y="186"/>
                </a:cubicBezTo>
                <a:close/>
                <a:moveTo>
                  <a:pt x="92" y="256"/>
                </a:moveTo>
                <a:cubicBezTo>
                  <a:pt x="41" y="242"/>
                  <a:pt x="7" y="217"/>
                  <a:pt x="1" y="186"/>
                </a:cubicBezTo>
                <a:cubicBezTo>
                  <a:pt x="0" y="186"/>
                  <a:pt x="0" y="186"/>
                  <a:pt x="0" y="186"/>
                </a:cubicBezTo>
                <a:cubicBezTo>
                  <a:pt x="5" y="272"/>
                  <a:pt x="75" y="341"/>
                  <a:pt x="163" y="346"/>
                </a:cubicBezTo>
                <a:cubicBezTo>
                  <a:pt x="163" y="346"/>
                  <a:pt x="163" y="346"/>
                  <a:pt x="163" y="346"/>
                </a:cubicBezTo>
                <a:cubicBezTo>
                  <a:pt x="131" y="339"/>
                  <a:pt x="105" y="305"/>
                  <a:pt x="92" y="256"/>
                </a:cubicBezTo>
                <a:close/>
                <a:moveTo>
                  <a:pt x="87" y="117"/>
                </a:moveTo>
                <a:cubicBezTo>
                  <a:pt x="86" y="116"/>
                  <a:pt x="85" y="116"/>
                  <a:pt x="84" y="115"/>
                </a:cubicBezTo>
                <a:cubicBezTo>
                  <a:pt x="51" y="127"/>
                  <a:pt x="29" y="147"/>
                  <a:pt x="2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49"/>
                  <a:pt x="85" y="132"/>
                  <a:pt x="87" y="117"/>
                </a:cubicBezTo>
                <a:close/>
                <a:moveTo>
                  <a:pt x="87" y="234"/>
                </a:moveTo>
                <a:cubicBezTo>
                  <a:pt x="84" y="218"/>
                  <a:pt x="83" y="202"/>
                  <a:pt x="82" y="186"/>
                </a:cubicBezTo>
                <a:cubicBezTo>
                  <a:pt x="23" y="186"/>
                  <a:pt x="23" y="186"/>
                  <a:pt x="23" y="186"/>
                </a:cubicBezTo>
                <a:cubicBezTo>
                  <a:pt x="29" y="205"/>
                  <a:pt x="53" y="223"/>
                  <a:pt x="87" y="234"/>
                </a:cubicBezTo>
                <a:close/>
                <a:moveTo>
                  <a:pt x="0" y="165"/>
                </a:moveTo>
                <a:cubicBezTo>
                  <a:pt x="1" y="165"/>
                  <a:pt x="1" y="165"/>
                  <a:pt x="1" y="165"/>
                </a:cubicBezTo>
                <a:cubicBezTo>
                  <a:pt x="6" y="139"/>
                  <a:pt x="32" y="113"/>
                  <a:pt x="72" y="98"/>
                </a:cubicBezTo>
                <a:cubicBezTo>
                  <a:pt x="67" y="79"/>
                  <a:pt x="82" y="61"/>
                  <a:pt x="101" y="61"/>
                </a:cubicBezTo>
                <a:cubicBezTo>
                  <a:pt x="101" y="61"/>
                  <a:pt x="101" y="61"/>
                  <a:pt x="101" y="61"/>
                </a:cubicBezTo>
                <a:cubicBezTo>
                  <a:pt x="102" y="61"/>
                  <a:pt x="102" y="61"/>
                  <a:pt x="103" y="61"/>
                </a:cubicBezTo>
                <a:cubicBezTo>
                  <a:pt x="118" y="27"/>
                  <a:pt x="139" y="6"/>
                  <a:pt x="163" y="1"/>
                </a:cubicBezTo>
                <a:cubicBezTo>
                  <a:pt x="163" y="0"/>
                  <a:pt x="163" y="0"/>
                  <a:pt x="163" y="0"/>
                </a:cubicBezTo>
                <a:cubicBezTo>
                  <a:pt x="75" y="6"/>
                  <a:pt x="5" y="78"/>
                  <a:pt x="0" y="165"/>
                </a:cubicBezTo>
                <a:close/>
                <a:moveTo>
                  <a:pt x="257" y="256"/>
                </a:moveTo>
                <a:cubicBezTo>
                  <a:pt x="243" y="306"/>
                  <a:pt x="214" y="339"/>
                  <a:pt x="183" y="346"/>
                </a:cubicBezTo>
                <a:cubicBezTo>
                  <a:pt x="183" y="346"/>
                  <a:pt x="183" y="346"/>
                  <a:pt x="183" y="346"/>
                </a:cubicBezTo>
                <a:cubicBezTo>
                  <a:pt x="271" y="341"/>
                  <a:pt x="343" y="272"/>
                  <a:pt x="348" y="186"/>
                </a:cubicBezTo>
                <a:cubicBezTo>
                  <a:pt x="347" y="186"/>
                  <a:pt x="347" y="186"/>
                  <a:pt x="347" y="186"/>
                </a:cubicBezTo>
                <a:cubicBezTo>
                  <a:pt x="341" y="217"/>
                  <a:pt x="307" y="242"/>
                  <a:pt x="257" y="256"/>
                </a:cubicBezTo>
                <a:close/>
                <a:moveTo>
                  <a:pt x="183" y="23"/>
                </a:moveTo>
                <a:cubicBezTo>
                  <a:pt x="183" y="82"/>
                  <a:pt x="183" y="82"/>
                  <a:pt x="183" y="82"/>
                </a:cubicBezTo>
                <a:cubicBezTo>
                  <a:pt x="200" y="83"/>
                  <a:pt x="218" y="85"/>
                  <a:pt x="234" y="87"/>
                </a:cubicBezTo>
                <a:cubicBezTo>
                  <a:pt x="222" y="54"/>
                  <a:pt x="203" y="30"/>
                  <a:pt x="183" y="23"/>
                </a:cubicBezTo>
                <a:close/>
                <a:moveTo>
                  <a:pt x="245" y="145"/>
                </a:moveTo>
                <a:cubicBezTo>
                  <a:pt x="244" y="132"/>
                  <a:pt x="242" y="120"/>
                  <a:pt x="239" y="108"/>
                </a:cubicBezTo>
                <a:cubicBezTo>
                  <a:pt x="223" y="104"/>
                  <a:pt x="202" y="102"/>
                  <a:pt x="183" y="101"/>
                </a:cubicBezTo>
                <a:cubicBezTo>
                  <a:pt x="183" y="165"/>
                  <a:pt x="183" y="165"/>
                  <a:pt x="183" y="165"/>
                </a:cubicBezTo>
                <a:cubicBezTo>
                  <a:pt x="228" y="165"/>
                  <a:pt x="228" y="165"/>
                  <a:pt x="228" y="165"/>
                </a:cubicBezTo>
                <a:cubicBezTo>
                  <a:pt x="231" y="157"/>
                  <a:pt x="237" y="148"/>
                  <a:pt x="245" y="145"/>
                </a:cubicBezTo>
                <a:close/>
                <a:moveTo>
                  <a:pt x="234" y="261"/>
                </a:moveTo>
                <a:cubicBezTo>
                  <a:pt x="224" y="263"/>
                  <a:pt x="212" y="264"/>
                  <a:pt x="202" y="265"/>
                </a:cubicBezTo>
                <a:cubicBezTo>
                  <a:pt x="199" y="274"/>
                  <a:pt x="192" y="282"/>
                  <a:pt x="183" y="285"/>
                </a:cubicBezTo>
                <a:cubicBezTo>
                  <a:pt x="183" y="326"/>
                  <a:pt x="183" y="326"/>
                  <a:pt x="183" y="326"/>
                </a:cubicBezTo>
                <a:cubicBezTo>
                  <a:pt x="203" y="319"/>
                  <a:pt x="222" y="295"/>
                  <a:pt x="234" y="261"/>
                </a:cubicBezTo>
                <a:close/>
                <a:moveTo>
                  <a:pt x="173" y="245"/>
                </a:moveTo>
                <a:cubicBezTo>
                  <a:pt x="167" y="245"/>
                  <a:pt x="163" y="250"/>
                  <a:pt x="163" y="256"/>
                </a:cubicBezTo>
                <a:cubicBezTo>
                  <a:pt x="163" y="256"/>
                  <a:pt x="163" y="256"/>
                  <a:pt x="163" y="256"/>
                </a:cubicBezTo>
                <a:cubicBezTo>
                  <a:pt x="163" y="261"/>
                  <a:pt x="167" y="266"/>
                  <a:pt x="173" y="266"/>
                </a:cubicBezTo>
                <a:cubicBezTo>
                  <a:pt x="179" y="266"/>
                  <a:pt x="183" y="261"/>
                  <a:pt x="183" y="256"/>
                </a:cubicBezTo>
                <a:cubicBezTo>
                  <a:pt x="183" y="256"/>
                  <a:pt x="183" y="256"/>
                  <a:pt x="183" y="256"/>
                </a:cubicBezTo>
                <a:cubicBezTo>
                  <a:pt x="183" y="250"/>
                  <a:pt x="179" y="245"/>
                  <a:pt x="173" y="245"/>
                </a:cubicBezTo>
                <a:close/>
                <a:moveTo>
                  <a:pt x="201" y="245"/>
                </a:moveTo>
                <a:cubicBezTo>
                  <a:pt x="214" y="244"/>
                  <a:pt x="228" y="242"/>
                  <a:pt x="239" y="240"/>
                </a:cubicBezTo>
                <a:cubicBezTo>
                  <a:pt x="242" y="228"/>
                  <a:pt x="244" y="216"/>
                  <a:pt x="245" y="204"/>
                </a:cubicBezTo>
                <a:cubicBezTo>
                  <a:pt x="237" y="200"/>
                  <a:pt x="231" y="194"/>
                  <a:pt x="228" y="186"/>
                </a:cubicBezTo>
                <a:cubicBezTo>
                  <a:pt x="183" y="186"/>
                  <a:pt x="183" y="186"/>
                  <a:pt x="183" y="186"/>
                </a:cubicBezTo>
                <a:cubicBezTo>
                  <a:pt x="183" y="228"/>
                  <a:pt x="183" y="228"/>
                  <a:pt x="183" y="228"/>
                </a:cubicBezTo>
                <a:cubicBezTo>
                  <a:pt x="191" y="231"/>
                  <a:pt x="198" y="237"/>
                  <a:pt x="201" y="2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39" name="Freeform 142">
            <a:extLst>
              <a:ext uri="{FF2B5EF4-FFF2-40B4-BE49-F238E27FC236}">
                <a16:creationId xmlns:a16="http://schemas.microsoft.com/office/drawing/2014/main" id="{4C6D38DB-412C-B28A-B735-5730076CA7C6}"/>
              </a:ext>
            </a:extLst>
          </p:cNvPr>
          <p:cNvSpPr>
            <a:spLocks noEditPoints="1"/>
          </p:cNvSpPr>
          <p:nvPr/>
        </p:nvSpPr>
        <p:spPr bwMode="auto">
          <a:xfrm>
            <a:off x="7341091" y="4153789"/>
            <a:ext cx="265176" cy="263652"/>
          </a:xfrm>
          <a:custGeom>
            <a:avLst/>
            <a:gdLst>
              <a:gd name="T0" fmla="*/ 286 w 348"/>
              <a:gd name="T1" fmla="*/ 26 h 346"/>
              <a:gd name="T2" fmla="*/ 276 w 348"/>
              <a:gd name="T3" fmla="*/ 0 h 346"/>
              <a:gd name="T4" fmla="*/ 61 w 348"/>
              <a:gd name="T5" fmla="*/ 11 h 346"/>
              <a:gd name="T6" fmla="*/ 40 w 348"/>
              <a:gd name="T7" fmla="*/ 21 h 346"/>
              <a:gd name="T8" fmla="*/ 0 w 348"/>
              <a:gd name="T9" fmla="*/ 96 h 346"/>
              <a:gd name="T10" fmla="*/ 66 w 348"/>
              <a:gd name="T11" fmla="*/ 161 h 346"/>
              <a:gd name="T12" fmla="*/ 113 w 348"/>
              <a:gd name="T13" fmla="*/ 210 h 346"/>
              <a:gd name="T14" fmla="*/ 205 w 348"/>
              <a:gd name="T15" fmla="*/ 245 h 346"/>
              <a:gd name="T16" fmla="*/ 280 w 348"/>
              <a:gd name="T17" fmla="*/ 162 h 346"/>
              <a:gd name="T18" fmla="*/ 329 w 348"/>
              <a:gd name="T19" fmla="*/ 130 h 346"/>
              <a:gd name="T20" fmla="*/ 348 w 348"/>
              <a:gd name="T21" fmla="*/ 61 h 346"/>
              <a:gd name="T22" fmla="*/ 29 w 348"/>
              <a:gd name="T23" fmla="*/ 113 h 346"/>
              <a:gd name="T24" fmla="*/ 20 w 348"/>
              <a:gd name="T25" fmla="*/ 61 h 346"/>
              <a:gd name="T26" fmla="*/ 61 w 348"/>
              <a:gd name="T27" fmla="*/ 61 h 346"/>
              <a:gd name="T28" fmla="*/ 62 w 348"/>
              <a:gd name="T29" fmla="*/ 134 h 346"/>
              <a:gd name="T30" fmla="*/ 231 w 348"/>
              <a:gd name="T31" fmla="*/ 95 h 346"/>
              <a:gd name="T32" fmla="*/ 215 w 348"/>
              <a:gd name="T33" fmla="*/ 146 h 346"/>
              <a:gd name="T34" fmla="*/ 200 w 348"/>
              <a:gd name="T35" fmla="*/ 156 h 346"/>
              <a:gd name="T36" fmla="*/ 147 w 348"/>
              <a:gd name="T37" fmla="*/ 156 h 346"/>
              <a:gd name="T38" fmla="*/ 132 w 348"/>
              <a:gd name="T39" fmla="*/ 146 h 346"/>
              <a:gd name="T40" fmla="*/ 116 w 348"/>
              <a:gd name="T41" fmla="*/ 95 h 346"/>
              <a:gd name="T42" fmla="*/ 121 w 348"/>
              <a:gd name="T43" fmla="*/ 78 h 346"/>
              <a:gd name="T44" fmla="*/ 164 w 348"/>
              <a:gd name="T45" fmla="*/ 47 h 346"/>
              <a:gd name="T46" fmla="*/ 183 w 348"/>
              <a:gd name="T47" fmla="*/ 47 h 346"/>
              <a:gd name="T48" fmla="*/ 226 w 348"/>
              <a:gd name="T49" fmla="*/ 78 h 346"/>
              <a:gd name="T50" fmla="*/ 327 w 348"/>
              <a:gd name="T51" fmla="*/ 96 h 346"/>
              <a:gd name="T52" fmla="*/ 286 w 348"/>
              <a:gd name="T53" fmla="*/ 134 h 346"/>
              <a:gd name="T54" fmla="*/ 286 w 348"/>
              <a:gd name="T55" fmla="*/ 61 h 346"/>
              <a:gd name="T56" fmla="*/ 327 w 348"/>
              <a:gd name="T57" fmla="*/ 61 h 346"/>
              <a:gd name="T58" fmla="*/ 255 w 348"/>
              <a:gd name="T59" fmla="*/ 316 h 346"/>
              <a:gd name="T60" fmla="*/ 204 w 348"/>
              <a:gd name="T61" fmla="*/ 306 h 346"/>
              <a:gd name="T62" fmla="*/ 245 w 348"/>
              <a:gd name="T63" fmla="*/ 296 h 346"/>
              <a:gd name="T64" fmla="*/ 224 w 348"/>
              <a:gd name="T65" fmla="*/ 266 h 346"/>
              <a:gd name="T66" fmla="*/ 102 w 348"/>
              <a:gd name="T67" fmla="*/ 286 h 346"/>
              <a:gd name="T68" fmla="*/ 133 w 348"/>
              <a:gd name="T69" fmla="*/ 296 h 346"/>
              <a:gd name="T70" fmla="*/ 133 w 348"/>
              <a:gd name="T71" fmla="*/ 316 h 346"/>
              <a:gd name="T72" fmla="*/ 82 w 348"/>
              <a:gd name="T73" fmla="*/ 326 h 346"/>
              <a:gd name="T74" fmla="*/ 92 w 348"/>
              <a:gd name="T75" fmla="*/ 346 h 346"/>
              <a:gd name="T76" fmla="*/ 265 w 348"/>
              <a:gd name="T77" fmla="*/ 336 h 346"/>
              <a:gd name="T78" fmla="*/ 255 w 348"/>
              <a:gd name="T79" fmla="*/ 316 h 346"/>
              <a:gd name="T80" fmla="*/ 175 w 348"/>
              <a:gd name="T81" fmla="*/ 74 h 346"/>
              <a:gd name="T82" fmla="*/ 161 w 348"/>
              <a:gd name="T83" fmla="*/ 93 h 346"/>
              <a:gd name="T84" fmla="*/ 157 w 348"/>
              <a:gd name="T85" fmla="*/ 105 h 346"/>
              <a:gd name="T86" fmla="*/ 157 w 348"/>
              <a:gd name="T87" fmla="*/ 129 h 346"/>
              <a:gd name="T88" fmla="*/ 175 w 348"/>
              <a:gd name="T89" fmla="*/ 121 h 346"/>
              <a:gd name="T90" fmla="*/ 192 w 348"/>
              <a:gd name="T91" fmla="*/ 129 h 346"/>
              <a:gd name="T92" fmla="*/ 193 w 348"/>
              <a:gd name="T93" fmla="*/ 105 h 346"/>
              <a:gd name="T94" fmla="*/ 189 w 348"/>
              <a:gd name="T95" fmla="*/ 93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8" h="346">
                <a:moveTo>
                  <a:pt x="307" y="21"/>
                </a:moveTo>
                <a:cubicBezTo>
                  <a:pt x="299" y="21"/>
                  <a:pt x="292" y="23"/>
                  <a:pt x="286" y="26"/>
                </a:cubicBezTo>
                <a:cubicBezTo>
                  <a:pt x="286" y="11"/>
                  <a:pt x="286" y="11"/>
                  <a:pt x="286" y="11"/>
                </a:cubicBezTo>
                <a:cubicBezTo>
                  <a:pt x="286" y="5"/>
                  <a:pt x="281" y="0"/>
                  <a:pt x="276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6" y="0"/>
                  <a:pt x="61" y="5"/>
                  <a:pt x="61" y="11"/>
                </a:cubicBezTo>
                <a:cubicBezTo>
                  <a:pt x="61" y="26"/>
                  <a:pt x="61" y="26"/>
                  <a:pt x="61" y="26"/>
                </a:cubicBezTo>
                <a:cubicBezTo>
                  <a:pt x="55" y="23"/>
                  <a:pt x="48" y="21"/>
                  <a:pt x="40" y="21"/>
                </a:cubicBezTo>
                <a:cubicBezTo>
                  <a:pt x="18" y="21"/>
                  <a:pt x="0" y="39"/>
                  <a:pt x="0" y="61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109"/>
                  <a:pt x="6" y="122"/>
                  <a:pt x="18" y="130"/>
                </a:cubicBezTo>
                <a:cubicBezTo>
                  <a:pt x="66" y="161"/>
                  <a:pt x="66" y="161"/>
                  <a:pt x="66" y="161"/>
                </a:cubicBezTo>
                <a:cubicBezTo>
                  <a:pt x="66" y="161"/>
                  <a:pt x="66" y="161"/>
                  <a:pt x="67" y="161"/>
                </a:cubicBezTo>
                <a:cubicBezTo>
                  <a:pt x="74" y="182"/>
                  <a:pt x="90" y="199"/>
                  <a:pt x="113" y="210"/>
                </a:cubicBezTo>
                <a:cubicBezTo>
                  <a:pt x="128" y="217"/>
                  <a:pt x="138" y="231"/>
                  <a:pt x="142" y="245"/>
                </a:cubicBezTo>
                <a:cubicBezTo>
                  <a:pt x="205" y="245"/>
                  <a:pt x="205" y="245"/>
                  <a:pt x="205" y="245"/>
                </a:cubicBezTo>
                <a:cubicBezTo>
                  <a:pt x="207" y="231"/>
                  <a:pt x="215" y="217"/>
                  <a:pt x="228" y="210"/>
                </a:cubicBezTo>
                <a:cubicBezTo>
                  <a:pt x="252" y="197"/>
                  <a:pt x="271" y="182"/>
                  <a:pt x="280" y="162"/>
                </a:cubicBezTo>
                <a:cubicBezTo>
                  <a:pt x="280" y="161"/>
                  <a:pt x="281" y="161"/>
                  <a:pt x="281" y="161"/>
                </a:cubicBezTo>
                <a:cubicBezTo>
                  <a:pt x="329" y="130"/>
                  <a:pt x="329" y="130"/>
                  <a:pt x="329" y="130"/>
                </a:cubicBezTo>
                <a:cubicBezTo>
                  <a:pt x="341" y="122"/>
                  <a:pt x="348" y="109"/>
                  <a:pt x="348" y="96"/>
                </a:cubicBezTo>
                <a:cubicBezTo>
                  <a:pt x="348" y="61"/>
                  <a:pt x="348" y="61"/>
                  <a:pt x="348" y="61"/>
                </a:cubicBezTo>
                <a:cubicBezTo>
                  <a:pt x="348" y="39"/>
                  <a:pt x="329" y="21"/>
                  <a:pt x="307" y="21"/>
                </a:cubicBezTo>
                <a:close/>
                <a:moveTo>
                  <a:pt x="29" y="113"/>
                </a:moveTo>
                <a:cubicBezTo>
                  <a:pt x="23" y="109"/>
                  <a:pt x="20" y="103"/>
                  <a:pt x="20" y="96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50"/>
                  <a:pt x="29" y="41"/>
                  <a:pt x="40" y="41"/>
                </a:cubicBezTo>
                <a:cubicBezTo>
                  <a:pt x="52" y="41"/>
                  <a:pt x="61" y="50"/>
                  <a:pt x="61" y="61"/>
                </a:cubicBezTo>
                <a:cubicBezTo>
                  <a:pt x="61" y="132"/>
                  <a:pt x="61" y="132"/>
                  <a:pt x="61" y="132"/>
                </a:cubicBezTo>
                <a:cubicBezTo>
                  <a:pt x="61" y="133"/>
                  <a:pt x="62" y="133"/>
                  <a:pt x="62" y="134"/>
                </a:cubicBezTo>
                <a:lnTo>
                  <a:pt x="29" y="113"/>
                </a:lnTo>
                <a:close/>
                <a:moveTo>
                  <a:pt x="231" y="95"/>
                </a:moveTo>
                <a:cubicBezTo>
                  <a:pt x="210" y="116"/>
                  <a:pt x="210" y="116"/>
                  <a:pt x="210" y="116"/>
                </a:cubicBezTo>
                <a:cubicBezTo>
                  <a:pt x="215" y="146"/>
                  <a:pt x="215" y="146"/>
                  <a:pt x="215" y="146"/>
                </a:cubicBezTo>
                <a:cubicBezTo>
                  <a:pt x="216" y="152"/>
                  <a:pt x="211" y="158"/>
                  <a:pt x="205" y="158"/>
                </a:cubicBezTo>
                <a:cubicBezTo>
                  <a:pt x="203" y="158"/>
                  <a:pt x="202" y="157"/>
                  <a:pt x="200" y="156"/>
                </a:cubicBezTo>
                <a:cubicBezTo>
                  <a:pt x="174" y="142"/>
                  <a:pt x="174" y="142"/>
                  <a:pt x="174" y="142"/>
                </a:cubicBezTo>
                <a:cubicBezTo>
                  <a:pt x="147" y="156"/>
                  <a:pt x="147" y="156"/>
                  <a:pt x="147" y="156"/>
                </a:cubicBezTo>
                <a:cubicBezTo>
                  <a:pt x="145" y="157"/>
                  <a:pt x="144" y="158"/>
                  <a:pt x="142" y="158"/>
                </a:cubicBezTo>
                <a:cubicBezTo>
                  <a:pt x="136" y="158"/>
                  <a:pt x="131" y="152"/>
                  <a:pt x="132" y="146"/>
                </a:cubicBezTo>
                <a:cubicBezTo>
                  <a:pt x="137" y="116"/>
                  <a:pt x="137" y="116"/>
                  <a:pt x="137" y="116"/>
                </a:cubicBezTo>
                <a:cubicBezTo>
                  <a:pt x="116" y="95"/>
                  <a:pt x="116" y="95"/>
                  <a:pt x="116" y="95"/>
                </a:cubicBezTo>
                <a:cubicBezTo>
                  <a:pt x="113" y="92"/>
                  <a:pt x="112" y="88"/>
                  <a:pt x="113" y="85"/>
                </a:cubicBezTo>
                <a:cubicBezTo>
                  <a:pt x="114" y="81"/>
                  <a:pt x="117" y="78"/>
                  <a:pt x="121" y="78"/>
                </a:cubicBezTo>
                <a:cubicBezTo>
                  <a:pt x="151" y="74"/>
                  <a:pt x="151" y="74"/>
                  <a:pt x="151" y="74"/>
                </a:cubicBezTo>
                <a:cubicBezTo>
                  <a:pt x="164" y="47"/>
                  <a:pt x="164" y="47"/>
                  <a:pt x="164" y="47"/>
                </a:cubicBezTo>
                <a:cubicBezTo>
                  <a:pt x="166" y="43"/>
                  <a:pt x="170" y="41"/>
                  <a:pt x="174" y="41"/>
                </a:cubicBezTo>
                <a:cubicBezTo>
                  <a:pt x="177" y="41"/>
                  <a:pt x="181" y="43"/>
                  <a:pt x="183" y="47"/>
                </a:cubicBezTo>
                <a:cubicBezTo>
                  <a:pt x="196" y="74"/>
                  <a:pt x="196" y="74"/>
                  <a:pt x="196" y="74"/>
                </a:cubicBezTo>
                <a:cubicBezTo>
                  <a:pt x="226" y="78"/>
                  <a:pt x="226" y="78"/>
                  <a:pt x="226" y="78"/>
                </a:cubicBezTo>
                <a:cubicBezTo>
                  <a:pt x="234" y="79"/>
                  <a:pt x="237" y="89"/>
                  <a:pt x="231" y="95"/>
                </a:cubicBezTo>
                <a:close/>
                <a:moveTo>
                  <a:pt x="327" y="96"/>
                </a:moveTo>
                <a:cubicBezTo>
                  <a:pt x="327" y="103"/>
                  <a:pt x="324" y="109"/>
                  <a:pt x="318" y="113"/>
                </a:cubicBezTo>
                <a:cubicBezTo>
                  <a:pt x="286" y="134"/>
                  <a:pt x="286" y="134"/>
                  <a:pt x="286" y="134"/>
                </a:cubicBezTo>
                <a:cubicBezTo>
                  <a:pt x="286" y="133"/>
                  <a:pt x="286" y="133"/>
                  <a:pt x="286" y="132"/>
                </a:cubicBezTo>
                <a:cubicBezTo>
                  <a:pt x="286" y="61"/>
                  <a:pt x="286" y="61"/>
                  <a:pt x="286" y="61"/>
                </a:cubicBezTo>
                <a:cubicBezTo>
                  <a:pt x="286" y="50"/>
                  <a:pt x="295" y="41"/>
                  <a:pt x="307" y="41"/>
                </a:cubicBezTo>
                <a:cubicBezTo>
                  <a:pt x="318" y="41"/>
                  <a:pt x="327" y="50"/>
                  <a:pt x="327" y="61"/>
                </a:cubicBezTo>
                <a:lnTo>
                  <a:pt x="327" y="96"/>
                </a:lnTo>
                <a:close/>
                <a:moveTo>
                  <a:pt x="255" y="316"/>
                </a:moveTo>
                <a:cubicBezTo>
                  <a:pt x="214" y="316"/>
                  <a:pt x="214" y="316"/>
                  <a:pt x="214" y="316"/>
                </a:cubicBezTo>
                <a:cubicBezTo>
                  <a:pt x="209" y="316"/>
                  <a:pt x="204" y="312"/>
                  <a:pt x="204" y="306"/>
                </a:cubicBezTo>
                <a:cubicBezTo>
                  <a:pt x="204" y="301"/>
                  <a:pt x="209" y="296"/>
                  <a:pt x="214" y="296"/>
                </a:cubicBezTo>
                <a:cubicBezTo>
                  <a:pt x="245" y="296"/>
                  <a:pt x="245" y="296"/>
                  <a:pt x="245" y="296"/>
                </a:cubicBezTo>
                <a:cubicBezTo>
                  <a:pt x="245" y="286"/>
                  <a:pt x="245" y="286"/>
                  <a:pt x="245" y="286"/>
                </a:cubicBezTo>
                <a:cubicBezTo>
                  <a:pt x="245" y="275"/>
                  <a:pt x="236" y="266"/>
                  <a:pt x="224" y="266"/>
                </a:cubicBezTo>
                <a:cubicBezTo>
                  <a:pt x="123" y="266"/>
                  <a:pt x="123" y="266"/>
                  <a:pt x="123" y="266"/>
                </a:cubicBezTo>
                <a:cubicBezTo>
                  <a:pt x="111" y="266"/>
                  <a:pt x="102" y="275"/>
                  <a:pt x="102" y="286"/>
                </a:cubicBezTo>
                <a:cubicBezTo>
                  <a:pt x="102" y="296"/>
                  <a:pt x="102" y="296"/>
                  <a:pt x="102" y="296"/>
                </a:cubicBezTo>
                <a:cubicBezTo>
                  <a:pt x="133" y="296"/>
                  <a:pt x="133" y="296"/>
                  <a:pt x="133" y="296"/>
                </a:cubicBezTo>
                <a:cubicBezTo>
                  <a:pt x="138" y="296"/>
                  <a:pt x="143" y="301"/>
                  <a:pt x="143" y="306"/>
                </a:cubicBezTo>
                <a:cubicBezTo>
                  <a:pt x="143" y="312"/>
                  <a:pt x="138" y="316"/>
                  <a:pt x="133" y="316"/>
                </a:cubicBezTo>
                <a:cubicBezTo>
                  <a:pt x="92" y="316"/>
                  <a:pt x="92" y="316"/>
                  <a:pt x="92" y="316"/>
                </a:cubicBezTo>
                <a:cubicBezTo>
                  <a:pt x="87" y="316"/>
                  <a:pt x="82" y="321"/>
                  <a:pt x="82" y="326"/>
                </a:cubicBezTo>
                <a:cubicBezTo>
                  <a:pt x="82" y="336"/>
                  <a:pt x="82" y="336"/>
                  <a:pt x="82" y="336"/>
                </a:cubicBezTo>
                <a:cubicBezTo>
                  <a:pt x="82" y="342"/>
                  <a:pt x="87" y="346"/>
                  <a:pt x="92" y="346"/>
                </a:cubicBezTo>
                <a:cubicBezTo>
                  <a:pt x="255" y="346"/>
                  <a:pt x="255" y="346"/>
                  <a:pt x="255" y="346"/>
                </a:cubicBezTo>
                <a:cubicBezTo>
                  <a:pt x="261" y="346"/>
                  <a:pt x="265" y="342"/>
                  <a:pt x="265" y="336"/>
                </a:cubicBezTo>
                <a:cubicBezTo>
                  <a:pt x="265" y="326"/>
                  <a:pt x="265" y="326"/>
                  <a:pt x="265" y="326"/>
                </a:cubicBezTo>
                <a:cubicBezTo>
                  <a:pt x="265" y="321"/>
                  <a:pt x="261" y="316"/>
                  <a:pt x="255" y="316"/>
                </a:cubicBezTo>
                <a:close/>
                <a:moveTo>
                  <a:pt x="181" y="87"/>
                </a:moveTo>
                <a:cubicBezTo>
                  <a:pt x="175" y="74"/>
                  <a:pt x="175" y="74"/>
                  <a:pt x="175" y="74"/>
                </a:cubicBezTo>
                <a:cubicBezTo>
                  <a:pt x="168" y="87"/>
                  <a:pt x="168" y="87"/>
                  <a:pt x="168" y="87"/>
                </a:cubicBezTo>
                <a:cubicBezTo>
                  <a:pt x="167" y="90"/>
                  <a:pt x="164" y="92"/>
                  <a:pt x="161" y="93"/>
                </a:cubicBezTo>
                <a:cubicBezTo>
                  <a:pt x="146" y="95"/>
                  <a:pt x="146" y="95"/>
                  <a:pt x="146" y="95"/>
                </a:cubicBezTo>
                <a:cubicBezTo>
                  <a:pt x="157" y="105"/>
                  <a:pt x="157" y="105"/>
                  <a:pt x="157" y="105"/>
                </a:cubicBezTo>
                <a:cubicBezTo>
                  <a:pt x="159" y="107"/>
                  <a:pt x="160" y="111"/>
                  <a:pt x="160" y="114"/>
                </a:cubicBezTo>
                <a:cubicBezTo>
                  <a:pt x="157" y="129"/>
                  <a:pt x="157" y="129"/>
                  <a:pt x="157" y="129"/>
                </a:cubicBezTo>
                <a:cubicBezTo>
                  <a:pt x="170" y="122"/>
                  <a:pt x="170" y="122"/>
                  <a:pt x="170" y="122"/>
                </a:cubicBezTo>
                <a:cubicBezTo>
                  <a:pt x="171" y="121"/>
                  <a:pt x="173" y="121"/>
                  <a:pt x="175" y="121"/>
                </a:cubicBezTo>
                <a:cubicBezTo>
                  <a:pt x="176" y="121"/>
                  <a:pt x="178" y="121"/>
                  <a:pt x="179" y="122"/>
                </a:cubicBezTo>
                <a:cubicBezTo>
                  <a:pt x="192" y="129"/>
                  <a:pt x="192" y="129"/>
                  <a:pt x="192" y="129"/>
                </a:cubicBezTo>
                <a:cubicBezTo>
                  <a:pt x="190" y="114"/>
                  <a:pt x="190" y="114"/>
                  <a:pt x="190" y="114"/>
                </a:cubicBezTo>
                <a:cubicBezTo>
                  <a:pt x="189" y="111"/>
                  <a:pt x="190" y="107"/>
                  <a:pt x="193" y="105"/>
                </a:cubicBezTo>
                <a:cubicBezTo>
                  <a:pt x="203" y="95"/>
                  <a:pt x="203" y="95"/>
                  <a:pt x="203" y="95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6" y="92"/>
                  <a:pt x="183" y="90"/>
                  <a:pt x="181" y="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40" name="Freeform 143">
            <a:extLst>
              <a:ext uri="{FF2B5EF4-FFF2-40B4-BE49-F238E27FC236}">
                <a16:creationId xmlns:a16="http://schemas.microsoft.com/office/drawing/2014/main" id="{57D895EC-A0F6-44A3-EF86-EA589E55337C}"/>
              </a:ext>
            </a:extLst>
          </p:cNvPr>
          <p:cNvSpPr>
            <a:spLocks noEditPoints="1"/>
          </p:cNvSpPr>
          <p:nvPr/>
        </p:nvSpPr>
        <p:spPr bwMode="auto">
          <a:xfrm>
            <a:off x="8464660" y="4153027"/>
            <a:ext cx="249936" cy="265176"/>
          </a:xfrm>
          <a:custGeom>
            <a:avLst/>
            <a:gdLst>
              <a:gd name="T0" fmla="*/ 11 w 328"/>
              <a:gd name="T1" fmla="*/ 268 h 348"/>
              <a:gd name="T2" fmla="*/ 11 w 328"/>
              <a:gd name="T3" fmla="*/ 288 h 348"/>
              <a:gd name="T4" fmla="*/ 41 w 328"/>
              <a:gd name="T5" fmla="*/ 318 h 348"/>
              <a:gd name="T6" fmla="*/ 82 w 328"/>
              <a:gd name="T7" fmla="*/ 338 h 348"/>
              <a:gd name="T8" fmla="*/ 103 w 328"/>
              <a:gd name="T9" fmla="*/ 288 h 348"/>
              <a:gd name="T10" fmla="*/ 133 w 328"/>
              <a:gd name="T11" fmla="*/ 328 h 348"/>
              <a:gd name="T12" fmla="*/ 144 w 328"/>
              <a:gd name="T13" fmla="*/ 288 h 348"/>
              <a:gd name="T14" fmla="*/ 164 w 328"/>
              <a:gd name="T15" fmla="*/ 338 h 348"/>
              <a:gd name="T16" fmla="*/ 184 w 328"/>
              <a:gd name="T17" fmla="*/ 338 h 348"/>
              <a:gd name="T18" fmla="*/ 297 w 328"/>
              <a:gd name="T19" fmla="*/ 288 h 348"/>
              <a:gd name="T20" fmla="*/ 297 w 328"/>
              <a:gd name="T21" fmla="*/ 268 h 348"/>
              <a:gd name="T22" fmla="*/ 86 w 328"/>
              <a:gd name="T23" fmla="*/ 72 h 348"/>
              <a:gd name="T24" fmla="*/ 124 w 328"/>
              <a:gd name="T25" fmla="*/ 82 h 348"/>
              <a:gd name="T26" fmla="*/ 165 w 328"/>
              <a:gd name="T27" fmla="*/ 113 h 348"/>
              <a:gd name="T28" fmla="*/ 123 w 328"/>
              <a:gd name="T29" fmla="*/ 247 h 348"/>
              <a:gd name="T30" fmla="*/ 226 w 328"/>
              <a:gd name="T31" fmla="*/ 175 h 348"/>
              <a:gd name="T32" fmla="*/ 175 w 328"/>
              <a:gd name="T33" fmla="*/ 0 h 348"/>
              <a:gd name="T34" fmla="*/ 92 w 328"/>
              <a:gd name="T35" fmla="*/ 49 h 348"/>
              <a:gd name="T36" fmla="*/ 68 w 328"/>
              <a:gd name="T37" fmla="*/ 46 h 348"/>
              <a:gd name="T38" fmla="*/ 68 w 328"/>
              <a:gd name="T39" fmla="*/ 18 h 348"/>
              <a:gd name="T40" fmla="*/ 61 w 328"/>
              <a:gd name="T41" fmla="*/ 0 h 348"/>
              <a:gd name="T42" fmla="*/ 42 w 328"/>
              <a:gd name="T43" fmla="*/ 31 h 348"/>
              <a:gd name="T44" fmla="*/ 172 w 328"/>
              <a:gd name="T45" fmla="*/ 40 h 348"/>
              <a:gd name="T46" fmla="*/ 189 w 328"/>
              <a:gd name="T47" fmla="*/ 47 h 348"/>
              <a:gd name="T48" fmla="*/ 172 w 328"/>
              <a:gd name="T49" fmla="*/ 55 h 348"/>
              <a:gd name="T50" fmla="*/ 72 w 328"/>
              <a:gd name="T51" fmla="*/ 195 h 348"/>
              <a:gd name="T52" fmla="*/ 93 w 328"/>
              <a:gd name="T53" fmla="*/ 195 h 348"/>
              <a:gd name="T54" fmla="*/ 52 w 328"/>
              <a:gd name="T55" fmla="*/ 247 h 348"/>
              <a:gd name="T56" fmla="*/ 143 w 328"/>
              <a:gd name="T57" fmla="*/ 164 h 348"/>
              <a:gd name="T58" fmla="*/ 133 w 328"/>
              <a:gd name="T59" fmla="*/ 102 h 348"/>
              <a:gd name="T60" fmla="*/ 42 w 328"/>
              <a:gd name="T61" fmla="*/ 185 h 348"/>
              <a:gd name="T62" fmla="*/ 72 w 328"/>
              <a:gd name="T63" fmla="*/ 195 h 348"/>
              <a:gd name="T64" fmla="*/ 245 w 328"/>
              <a:gd name="T65" fmla="*/ 0 h 348"/>
              <a:gd name="T66" fmla="*/ 259 w 328"/>
              <a:gd name="T67" fmla="*/ 30 h 348"/>
              <a:gd name="T68" fmla="*/ 328 w 328"/>
              <a:gd name="T69" fmla="*/ 65 h 348"/>
              <a:gd name="T70" fmla="*/ 286 w 328"/>
              <a:gd name="T71" fmla="*/ 0 h 348"/>
              <a:gd name="T72" fmla="*/ 258 w 328"/>
              <a:gd name="T73" fmla="*/ 51 h 348"/>
              <a:gd name="T74" fmla="*/ 245 w 328"/>
              <a:gd name="T75" fmla="*/ 51 h 348"/>
              <a:gd name="T76" fmla="*/ 314 w 328"/>
              <a:gd name="T77" fmla="*/ 8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28" h="348">
                <a:moveTo>
                  <a:pt x="297" y="268"/>
                </a:moveTo>
                <a:cubicBezTo>
                  <a:pt x="11" y="268"/>
                  <a:pt x="11" y="268"/>
                  <a:pt x="11" y="268"/>
                </a:cubicBezTo>
                <a:cubicBezTo>
                  <a:pt x="5" y="268"/>
                  <a:pt x="0" y="272"/>
                  <a:pt x="0" y="278"/>
                </a:cubicBezTo>
                <a:cubicBezTo>
                  <a:pt x="0" y="283"/>
                  <a:pt x="5" y="288"/>
                  <a:pt x="11" y="288"/>
                </a:cubicBezTo>
                <a:cubicBezTo>
                  <a:pt x="41" y="288"/>
                  <a:pt x="41" y="288"/>
                  <a:pt x="41" y="288"/>
                </a:cubicBezTo>
                <a:cubicBezTo>
                  <a:pt x="41" y="318"/>
                  <a:pt x="41" y="318"/>
                  <a:pt x="41" y="318"/>
                </a:cubicBezTo>
                <a:cubicBezTo>
                  <a:pt x="41" y="335"/>
                  <a:pt x="55" y="348"/>
                  <a:pt x="72" y="348"/>
                </a:cubicBezTo>
                <a:cubicBezTo>
                  <a:pt x="78" y="348"/>
                  <a:pt x="82" y="344"/>
                  <a:pt x="82" y="338"/>
                </a:cubicBezTo>
                <a:cubicBezTo>
                  <a:pt x="82" y="288"/>
                  <a:pt x="82" y="288"/>
                  <a:pt x="82" y="288"/>
                </a:cubicBezTo>
                <a:cubicBezTo>
                  <a:pt x="103" y="288"/>
                  <a:pt x="103" y="288"/>
                  <a:pt x="103" y="288"/>
                </a:cubicBezTo>
                <a:cubicBezTo>
                  <a:pt x="103" y="298"/>
                  <a:pt x="103" y="298"/>
                  <a:pt x="103" y="298"/>
                </a:cubicBezTo>
                <a:cubicBezTo>
                  <a:pt x="103" y="314"/>
                  <a:pt x="116" y="328"/>
                  <a:pt x="133" y="328"/>
                </a:cubicBezTo>
                <a:cubicBezTo>
                  <a:pt x="139" y="328"/>
                  <a:pt x="144" y="324"/>
                  <a:pt x="144" y="318"/>
                </a:cubicBezTo>
                <a:cubicBezTo>
                  <a:pt x="144" y="288"/>
                  <a:pt x="144" y="288"/>
                  <a:pt x="144" y="288"/>
                </a:cubicBezTo>
                <a:cubicBezTo>
                  <a:pt x="164" y="288"/>
                  <a:pt x="164" y="288"/>
                  <a:pt x="164" y="288"/>
                </a:cubicBezTo>
                <a:cubicBezTo>
                  <a:pt x="164" y="338"/>
                  <a:pt x="164" y="338"/>
                  <a:pt x="164" y="338"/>
                </a:cubicBezTo>
                <a:cubicBezTo>
                  <a:pt x="164" y="344"/>
                  <a:pt x="168" y="348"/>
                  <a:pt x="174" y="348"/>
                </a:cubicBezTo>
                <a:cubicBezTo>
                  <a:pt x="180" y="348"/>
                  <a:pt x="184" y="344"/>
                  <a:pt x="184" y="338"/>
                </a:cubicBezTo>
                <a:cubicBezTo>
                  <a:pt x="184" y="288"/>
                  <a:pt x="184" y="288"/>
                  <a:pt x="184" y="288"/>
                </a:cubicBezTo>
                <a:cubicBezTo>
                  <a:pt x="297" y="288"/>
                  <a:pt x="297" y="288"/>
                  <a:pt x="297" y="288"/>
                </a:cubicBezTo>
                <a:cubicBezTo>
                  <a:pt x="302" y="288"/>
                  <a:pt x="307" y="283"/>
                  <a:pt x="307" y="278"/>
                </a:cubicBezTo>
                <a:cubicBezTo>
                  <a:pt x="307" y="272"/>
                  <a:pt x="302" y="268"/>
                  <a:pt x="297" y="268"/>
                </a:cubicBezTo>
                <a:close/>
                <a:moveTo>
                  <a:pt x="83" y="72"/>
                </a:moveTo>
                <a:cubicBezTo>
                  <a:pt x="84" y="72"/>
                  <a:pt x="85" y="72"/>
                  <a:pt x="86" y="72"/>
                </a:cubicBezTo>
                <a:cubicBezTo>
                  <a:pt x="84" y="78"/>
                  <a:pt x="83" y="84"/>
                  <a:pt x="83" y="91"/>
                </a:cubicBezTo>
                <a:cubicBezTo>
                  <a:pt x="96" y="85"/>
                  <a:pt x="110" y="82"/>
                  <a:pt x="124" y="82"/>
                </a:cubicBezTo>
                <a:cubicBezTo>
                  <a:pt x="134" y="82"/>
                  <a:pt x="134" y="82"/>
                  <a:pt x="134" y="82"/>
                </a:cubicBezTo>
                <a:cubicBezTo>
                  <a:pt x="151" y="82"/>
                  <a:pt x="165" y="96"/>
                  <a:pt x="165" y="113"/>
                </a:cubicBezTo>
                <a:cubicBezTo>
                  <a:pt x="165" y="165"/>
                  <a:pt x="165" y="165"/>
                  <a:pt x="165" y="165"/>
                </a:cubicBezTo>
                <a:cubicBezTo>
                  <a:pt x="165" y="199"/>
                  <a:pt x="148" y="228"/>
                  <a:pt x="123" y="247"/>
                </a:cubicBezTo>
                <a:cubicBezTo>
                  <a:pt x="155" y="247"/>
                  <a:pt x="155" y="247"/>
                  <a:pt x="155" y="247"/>
                </a:cubicBezTo>
                <a:cubicBezTo>
                  <a:pt x="194" y="247"/>
                  <a:pt x="226" y="215"/>
                  <a:pt x="226" y="175"/>
                </a:cubicBezTo>
                <a:cubicBezTo>
                  <a:pt x="226" y="0"/>
                  <a:pt x="226" y="0"/>
                  <a:pt x="226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40" y="0"/>
                  <a:pt x="110" y="20"/>
                  <a:pt x="95" y="49"/>
                </a:cubicBezTo>
                <a:cubicBezTo>
                  <a:pt x="94" y="49"/>
                  <a:pt x="93" y="49"/>
                  <a:pt x="92" y="49"/>
                </a:cubicBezTo>
                <a:cubicBezTo>
                  <a:pt x="89" y="51"/>
                  <a:pt x="86" y="51"/>
                  <a:pt x="83" y="51"/>
                </a:cubicBezTo>
                <a:cubicBezTo>
                  <a:pt x="78" y="51"/>
                  <a:pt x="72" y="49"/>
                  <a:pt x="68" y="46"/>
                </a:cubicBezTo>
                <a:cubicBezTo>
                  <a:pt x="65" y="42"/>
                  <a:pt x="62" y="36"/>
                  <a:pt x="62" y="31"/>
                </a:cubicBezTo>
                <a:cubicBezTo>
                  <a:pt x="62" y="26"/>
                  <a:pt x="65" y="22"/>
                  <a:pt x="68" y="18"/>
                </a:cubicBezTo>
                <a:cubicBezTo>
                  <a:pt x="72" y="14"/>
                  <a:pt x="72" y="7"/>
                  <a:pt x="68" y="3"/>
                </a:cubicBezTo>
                <a:cubicBezTo>
                  <a:pt x="66" y="1"/>
                  <a:pt x="64" y="0"/>
                  <a:pt x="61" y="0"/>
                </a:cubicBezTo>
                <a:cubicBezTo>
                  <a:pt x="59" y="0"/>
                  <a:pt x="56" y="1"/>
                  <a:pt x="54" y="3"/>
                </a:cubicBezTo>
                <a:cubicBezTo>
                  <a:pt x="46" y="11"/>
                  <a:pt x="42" y="20"/>
                  <a:pt x="42" y="31"/>
                </a:cubicBezTo>
                <a:cubicBezTo>
                  <a:pt x="42" y="54"/>
                  <a:pt x="60" y="72"/>
                  <a:pt x="83" y="72"/>
                </a:cubicBezTo>
                <a:close/>
                <a:moveTo>
                  <a:pt x="172" y="40"/>
                </a:moveTo>
                <a:cubicBezTo>
                  <a:pt x="174" y="38"/>
                  <a:pt x="177" y="37"/>
                  <a:pt x="179" y="37"/>
                </a:cubicBezTo>
                <a:cubicBezTo>
                  <a:pt x="184" y="37"/>
                  <a:pt x="189" y="41"/>
                  <a:pt x="189" y="47"/>
                </a:cubicBezTo>
                <a:cubicBezTo>
                  <a:pt x="189" y="54"/>
                  <a:pt x="184" y="58"/>
                  <a:pt x="179" y="58"/>
                </a:cubicBezTo>
                <a:cubicBezTo>
                  <a:pt x="177" y="58"/>
                  <a:pt x="174" y="57"/>
                  <a:pt x="172" y="55"/>
                </a:cubicBezTo>
                <a:cubicBezTo>
                  <a:pt x="168" y="51"/>
                  <a:pt x="168" y="44"/>
                  <a:pt x="172" y="40"/>
                </a:cubicBezTo>
                <a:close/>
                <a:moveTo>
                  <a:pt x="72" y="195"/>
                </a:moveTo>
                <a:cubicBezTo>
                  <a:pt x="72" y="190"/>
                  <a:pt x="77" y="185"/>
                  <a:pt x="83" y="185"/>
                </a:cubicBezTo>
                <a:cubicBezTo>
                  <a:pt x="88" y="185"/>
                  <a:pt x="93" y="190"/>
                  <a:pt x="93" y="195"/>
                </a:cubicBezTo>
                <a:cubicBezTo>
                  <a:pt x="93" y="221"/>
                  <a:pt x="73" y="243"/>
                  <a:pt x="49" y="246"/>
                </a:cubicBezTo>
                <a:cubicBezTo>
                  <a:pt x="50" y="247"/>
                  <a:pt x="51" y="247"/>
                  <a:pt x="52" y="247"/>
                </a:cubicBezTo>
                <a:cubicBezTo>
                  <a:pt x="62" y="247"/>
                  <a:pt x="62" y="247"/>
                  <a:pt x="62" y="247"/>
                </a:cubicBezTo>
                <a:cubicBezTo>
                  <a:pt x="107" y="247"/>
                  <a:pt x="143" y="210"/>
                  <a:pt x="143" y="164"/>
                </a:cubicBezTo>
                <a:cubicBezTo>
                  <a:pt x="143" y="112"/>
                  <a:pt x="143" y="112"/>
                  <a:pt x="143" y="112"/>
                </a:cubicBezTo>
                <a:cubicBezTo>
                  <a:pt x="143" y="106"/>
                  <a:pt x="139" y="102"/>
                  <a:pt x="133" y="102"/>
                </a:cubicBezTo>
                <a:cubicBezTo>
                  <a:pt x="123" y="102"/>
                  <a:pt x="123" y="102"/>
                  <a:pt x="123" y="102"/>
                </a:cubicBezTo>
                <a:cubicBezTo>
                  <a:pt x="78" y="102"/>
                  <a:pt x="42" y="139"/>
                  <a:pt x="42" y="185"/>
                </a:cubicBezTo>
                <a:cubicBezTo>
                  <a:pt x="42" y="226"/>
                  <a:pt x="42" y="226"/>
                  <a:pt x="42" y="226"/>
                </a:cubicBezTo>
                <a:cubicBezTo>
                  <a:pt x="59" y="226"/>
                  <a:pt x="72" y="212"/>
                  <a:pt x="72" y="195"/>
                </a:cubicBezTo>
                <a:close/>
                <a:moveTo>
                  <a:pt x="286" y="0"/>
                </a:moveTo>
                <a:cubicBezTo>
                  <a:pt x="245" y="0"/>
                  <a:pt x="245" y="0"/>
                  <a:pt x="245" y="0"/>
                </a:cubicBezTo>
                <a:cubicBezTo>
                  <a:pt x="245" y="31"/>
                  <a:pt x="245" y="31"/>
                  <a:pt x="245" y="31"/>
                </a:cubicBezTo>
                <a:cubicBezTo>
                  <a:pt x="247" y="30"/>
                  <a:pt x="253" y="30"/>
                  <a:pt x="259" y="30"/>
                </a:cubicBezTo>
                <a:cubicBezTo>
                  <a:pt x="271" y="30"/>
                  <a:pt x="286" y="31"/>
                  <a:pt x="295" y="36"/>
                </a:cubicBezTo>
                <a:cubicBezTo>
                  <a:pt x="306" y="42"/>
                  <a:pt x="319" y="55"/>
                  <a:pt x="328" y="65"/>
                </a:cubicBezTo>
                <a:cubicBezTo>
                  <a:pt x="328" y="41"/>
                  <a:pt x="328" y="41"/>
                  <a:pt x="328" y="41"/>
                </a:cubicBezTo>
                <a:cubicBezTo>
                  <a:pt x="328" y="18"/>
                  <a:pt x="309" y="0"/>
                  <a:pt x="286" y="0"/>
                </a:cubicBezTo>
                <a:close/>
                <a:moveTo>
                  <a:pt x="285" y="54"/>
                </a:moveTo>
                <a:cubicBezTo>
                  <a:pt x="281" y="52"/>
                  <a:pt x="269" y="51"/>
                  <a:pt x="258" y="51"/>
                </a:cubicBezTo>
                <a:cubicBezTo>
                  <a:pt x="253" y="51"/>
                  <a:pt x="249" y="51"/>
                  <a:pt x="246" y="51"/>
                </a:cubicBezTo>
                <a:cubicBezTo>
                  <a:pt x="245" y="51"/>
                  <a:pt x="245" y="51"/>
                  <a:pt x="245" y="51"/>
                </a:cubicBezTo>
                <a:cubicBezTo>
                  <a:pt x="245" y="83"/>
                  <a:pt x="245" y="83"/>
                  <a:pt x="245" y="83"/>
                </a:cubicBezTo>
                <a:cubicBezTo>
                  <a:pt x="314" y="83"/>
                  <a:pt x="314" y="83"/>
                  <a:pt x="314" y="83"/>
                </a:cubicBezTo>
                <a:cubicBezTo>
                  <a:pt x="306" y="74"/>
                  <a:pt x="294" y="59"/>
                  <a:pt x="285" y="5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41" name="Freeform 144">
            <a:extLst>
              <a:ext uri="{FF2B5EF4-FFF2-40B4-BE49-F238E27FC236}">
                <a16:creationId xmlns:a16="http://schemas.microsoft.com/office/drawing/2014/main" id="{26B1151C-253F-BB35-5450-EEC7BBBD5B0C}"/>
              </a:ext>
            </a:extLst>
          </p:cNvPr>
          <p:cNvSpPr>
            <a:spLocks noEditPoints="1"/>
          </p:cNvSpPr>
          <p:nvPr/>
        </p:nvSpPr>
        <p:spPr bwMode="auto">
          <a:xfrm>
            <a:off x="6782545" y="4153789"/>
            <a:ext cx="267462" cy="264414"/>
          </a:xfrm>
          <a:custGeom>
            <a:avLst/>
            <a:gdLst>
              <a:gd name="T0" fmla="*/ 226 w 351"/>
              <a:gd name="T1" fmla="*/ 75 h 347"/>
              <a:gd name="T2" fmla="*/ 62 w 351"/>
              <a:gd name="T3" fmla="*/ 173 h 347"/>
              <a:gd name="T4" fmla="*/ 287 w 351"/>
              <a:gd name="T5" fmla="*/ 173 h 347"/>
              <a:gd name="T6" fmla="*/ 269 w 351"/>
              <a:gd name="T7" fmla="*/ 123 h 347"/>
              <a:gd name="T8" fmla="*/ 266 w 351"/>
              <a:gd name="T9" fmla="*/ 173 h 347"/>
              <a:gd name="T10" fmla="*/ 82 w 351"/>
              <a:gd name="T11" fmla="*/ 173 h 347"/>
              <a:gd name="T12" fmla="*/ 214 w 351"/>
              <a:gd name="T13" fmla="*/ 91 h 347"/>
              <a:gd name="T14" fmla="*/ 174 w 351"/>
              <a:gd name="T15" fmla="*/ 122 h 347"/>
              <a:gd name="T16" fmla="*/ 198 w 351"/>
              <a:gd name="T17" fmla="*/ 105 h 347"/>
              <a:gd name="T18" fmla="*/ 107 w 351"/>
              <a:gd name="T19" fmla="*/ 146 h 347"/>
              <a:gd name="T20" fmla="*/ 174 w 351"/>
              <a:gd name="T21" fmla="*/ 246 h 347"/>
              <a:gd name="T22" fmla="*/ 246 w 351"/>
              <a:gd name="T23" fmla="*/ 173 h 347"/>
              <a:gd name="T24" fmla="*/ 224 w 351"/>
              <a:gd name="T25" fmla="*/ 166 h 347"/>
              <a:gd name="T26" fmla="*/ 193 w 351"/>
              <a:gd name="T27" fmla="*/ 221 h 347"/>
              <a:gd name="T28" fmla="*/ 137 w 351"/>
              <a:gd name="T29" fmla="*/ 210 h 347"/>
              <a:gd name="T30" fmla="*/ 174 w 351"/>
              <a:gd name="T31" fmla="*/ 122 h 347"/>
              <a:gd name="T32" fmla="*/ 296 w 351"/>
              <a:gd name="T33" fmla="*/ 122 h 347"/>
              <a:gd name="T34" fmla="*/ 306 w 351"/>
              <a:gd name="T35" fmla="*/ 173 h 347"/>
              <a:gd name="T36" fmla="*/ 42 w 351"/>
              <a:gd name="T37" fmla="*/ 173 h 347"/>
              <a:gd name="T38" fmla="*/ 225 w 351"/>
              <a:gd name="T39" fmla="*/ 51 h 347"/>
              <a:gd name="T40" fmla="*/ 234 w 351"/>
              <a:gd name="T41" fmla="*/ 29 h 347"/>
              <a:gd name="T42" fmla="*/ 174 w 351"/>
              <a:gd name="T43" fmla="*/ 0 h 347"/>
              <a:gd name="T44" fmla="*/ 174 w 351"/>
              <a:gd name="T45" fmla="*/ 347 h 347"/>
              <a:gd name="T46" fmla="*/ 330 w 351"/>
              <a:gd name="T47" fmla="*/ 100 h 347"/>
              <a:gd name="T48" fmla="*/ 246 w 351"/>
              <a:gd name="T49" fmla="*/ 88 h 347"/>
              <a:gd name="T50" fmla="*/ 175 w 351"/>
              <a:gd name="T51" fmla="*/ 143 h 347"/>
              <a:gd name="T52" fmla="*/ 154 w 351"/>
              <a:gd name="T53" fmla="*/ 195 h 347"/>
              <a:gd name="T54" fmla="*/ 187 w 351"/>
              <a:gd name="T55" fmla="*/ 202 h 347"/>
              <a:gd name="T56" fmla="*/ 203 w 351"/>
              <a:gd name="T57" fmla="*/ 161 h 347"/>
              <a:gd name="T58" fmla="*/ 297 w 351"/>
              <a:gd name="T59" fmla="*/ 102 h 347"/>
              <a:gd name="T60" fmla="*/ 345 w 351"/>
              <a:gd name="T61" fmla="*/ 58 h 347"/>
              <a:gd name="T62" fmla="*/ 307 w 351"/>
              <a:gd name="T63" fmla="*/ 41 h 347"/>
              <a:gd name="T64" fmla="*/ 297 w 351"/>
              <a:gd name="T65" fmla="*/ 0 h 347"/>
              <a:gd name="T66" fmla="*/ 249 w 351"/>
              <a:gd name="T67" fmla="*/ 44 h 347"/>
              <a:gd name="T68" fmla="*/ 246 w 351"/>
              <a:gd name="T69" fmla="*/ 88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1" h="347">
                <a:moveTo>
                  <a:pt x="226" y="80"/>
                </a:moveTo>
                <a:cubicBezTo>
                  <a:pt x="226" y="75"/>
                  <a:pt x="226" y="75"/>
                  <a:pt x="226" y="75"/>
                </a:cubicBezTo>
                <a:cubicBezTo>
                  <a:pt x="210" y="67"/>
                  <a:pt x="192" y="62"/>
                  <a:pt x="174" y="62"/>
                </a:cubicBezTo>
                <a:cubicBezTo>
                  <a:pt x="112" y="62"/>
                  <a:pt x="62" y="112"/>
                  <a:pt x="62" y="173"/>
                </a:cubicBezTo>
                <a:cubicBezTo>
                  <a:pt x="62" y="235"/>
                  <a:pt x="112" y="285"/>
                  <a:pt x="174" y="285"/>
                </a:cubicBezTo>
                <a:cubicBezTo>
                  <a:pt x="236" y="285"/>
                  <a:pt x="287" y="235"/>
                  <a:pt x="287" y="173"/>
                </a:cubicBezTo>
                <a:cubicBezTo>
                  <a:pt x="287" y="155"/>
                  <a:pt x="282" y="138"/>
                  <a:pt x="274" y="123"/>
                </a:cubicBezTo>
                <a:cubicBezTo>
                  <a:pt x="269" y="123"/>
                  <a:pt x="269" y="123"/>
                  <a:pt x="269" y="123"/>
                </a:cubicBezTo>
                <a:cubicBezTo>
                  <a:pt x="257" y="134"/>
                  <a:pt x="257" y="134"/>
                  <a:pt x="257" y="134"/>
                </a:cubicBezTo>
                <a:cubicBezTo>
                  <a:pt x="263" y="146"/>
                  <a:pt x="266" y="160"/>
                  <a:pt x="266" y="173"/>
                </a:cubicBezTo>
                <a:cubicBezTo>
                  <a:pt x="266" y="224"/>
                  <a:pt x="225" y="264"/>
                  <a:pt x="174" y="264"/>
                </a:cubicBezTo>
                <a:cubicBezTo>
                  <a:pt x="124" y="264"/>
                  <a:pt x="82" y="224"/>
                  <a:pt x="82" y="173"/>
                </a:cubicBezTo>
                <a:cubicBezTo>
                  <a:pt x="82" y="123"/>
                  <a:pt x="124" y="82"/>
                  <a:pt x="174" y="82"/>
                </a:cubicBezTo>
                <a:cubicBezTo>
                  <a:pt x="188" y="82"/>
                  <a:pt x="202" y="85"/>
                  <a:pt x="214" y="91"/>
                </a:cubicBezTo>
                <a:lnTo>
                  <a:pt x="226" y="80"/>
                </a:lnTo>
                <a:close/>
                <a:moveTo>
                  <a:pt x="174" y="122"/>
                </a:moveTo>
                <a:cubicBezTo>
                  <a:pt x="176" y="122"/>
                  <a:pt x="178" y="122"/>
                  <a:pt x="181" y="122"/>
                </a:cubicBezTo>
                <a:cubicBezTo>
                  <a:pt x="198" y="105"/>
                  <a:pt x="198" y="105"/>
                  <a:pt x="198" y="105"/>
                </a:cubicBezTo>
                <a:cubicBezTo>
                  <a:pt x="190" y="102"/>
                  <a:pt x="182" y="101"/>
                  <a:pt x="174" y="101"/>
                </a:cubicBezTo>
                <a:cubicBezTo>
                  <a:pt x="145" y="101"/>
                  <a:pt x="119" y="119"/>
                  <a:pt x="107" y="146"/>
                </a:cubicBezTo>
                <a:cubicBezTo>
                  <a:pt x="96" y="173"/>
                  <a:pt x="102" y="204"/>
                  <a:pt x="123" y="224"/>
                </a:cubicBezTo>
                <a:cubicBezTo>
                  <a:pt x="137" y="238"/>
                  <a:pt x="155" y="246"/>
                  <a:pt x="174" y="246"/>
                </a:cubicBezTo>
                <a:cubicBezTo>
                  <a:pt x="183" y="246"/>
                  <a:pt x="192" y="244"/>
                  <a:pt x="201" y="240"/>
                </a:cubicBezTo>
                <a:cubicBezTo>
                  <a:pt x="228" y="229"/>
                  <a:pt x="246" y="203"/>
                  <a:pt x="246" y="173"/>
                </a:cubicBezTo>
                <a:cubicBezTo>
                  <a:pt x="245" y="165"/>
                  <a:pt x="244" y="157"/>
                  <a:pt x="241" y="149"/>
                </a:cubicBezTo>
                <a:cubicBezTo>
                  <a:pt x="224" y="166"/>
                  <a:pt x="224" y="166"/>
                  <a:pt x="224" y="166"/>
                </a:cubicBezTo>
                <a:cubicBezTo>
                  <a:pt x="225" y="169"/>
                  <a:pt x="225" y="171"/>
                  <a:pt x="225" y="173"/>
                </a:cubicBezTo>
                <a:cubicBezTo>
                  <a:pt x="225" y="194"/>
                  <a:pt x="213" y="213"/>
                  <a:pt x="193" y="221"/>
                </a:cubicBezTo>
                <a:cubicBezTo>
                  <a:pt x="187" y="224"/>
                  <a:pt x="180" y="225"/>
                  <a:pt x="174" y="225"/>
                </a:cubicBezTo>
                <a:cubicBezTo>
                  <a:pt x="160" y="225"/>
                  <a:pt x="147" y="220"/>
                  <a:pt x="137" y="210"/>
                </a:cubicBezTo>
                <a:cubicBezTo>
                  <a:pt x="123" y="195"/>
                  <a:pt x="118" y="173"/>
                  <a:pt x="126" y="154"/>
                </a:cubicBezTo>
                <a:cubicBezTo>
                  <a:pt x="134" y="134"/>
                  <a:pt x="153" y="122"/>
                  <a:pt x="174" y="122"/>
                </a:cubicBezTo>
                <a:close/>
                <a:moveTo>
                  <a:pt x="317" y="113"/>
                </a:moveTo>
                <a:cubicBezTo>
                  <a:pt x="312" y="119"/>
                  <a:pt x="304" y="122"/>
                  <a:pt x="296" y="122"/>
                </a:cubicBezTo>
                <a:cubicBezTo>
                  <a:pt x="295" y="122"/>
                  <a:pt x="295" y="122"/>
                  <a:pt x="295" y="122"/>
                </a:cubicBezTo>
                <a:cubicBezTo>
                  <a:pt x="302" y="138"/>
                  <a:pt x="306" y="155"/>
                  <a:pt x="306" y="173"/>
                </a:cubicBezTo>
                <a:cubicBezTo>
                  <a:pt x="306" y="245"/>
                  <a:pt x="247" y="305"/>
                  <a:pt x="174" y="305"/>
                </a:cubicBezTo>
                <a:cubicBezTo>
                  <a:pt x="101" y="305"/>
                  <a:pt x="42" y="245"/>
                  <a:pt x="42" y="173"/>
                </a:cubicBezTo>
                <a:cubicBezTo>
                  <a:pt x="42" y="100"/>
                  <a:pt x="101" y="41"/>
                  <a:pt x="174" y="41"/>
                </a:cubicBezTo>
                <a:cubicBezTo>
                  <a:pt x="191" y="41"/>
                  <a:pt x="209" y="44"/>
                  <a:pt x="225" y="51"/>
                </a:cubicBezTo>
                <a:cubicBezTo>
                  <a:pt x="225" y="51"/>
                  <a:pt x="225" y="51"/>
                  <a:pt x="225" y="51"/>
                </a:cubicBezTo>
                <a:cubicBezTo>
                  <a:pt x="225" y="43"/>
                  <a:pt x="228" y="35"/>
                  <a:pt x="234" y="29"/>
                </a:cubicBezTo>
                <a:cubicBezTo>
                  <a:pt x="247" y="16"/>
                  <a:pt x="247" y="16"/>
                  <a:pt x="247" y="16"/>
                </a:cubicBezTo>
                <a:cubicBezTo>
                  <a:pt x="224" y="5"/>
                  <a:pt x="199" y="0"/>
                  <a:pt x="174" y="0"/>
                </a:cubicBezTo>
                <a:cubicBezTo>
                  <a:pt x="79" y="0"/>
                  <a:pt x="0" y="77"/>
                  <a:pt x="0" y="173"/>
                </a:cubicBezTo>
                <a:cubicBezTo>
                  <a:pt x="0" y="268"/>
                  <a:pt x="79" y="347"/>
                  <a:pt x="174" y="347"/>
                </a:cubicBezTo>
                <a:cubicBezTo>
                  <a:pt x="269" y="347"/>
                  <a:pt x="347" y="268"/>
                  <a:pt x="347" y="173"/>
                </a:cubicBezTo>
                <a:cubicBezTo>
                  <a:pt x="347" y="148"/>
                  <a:pt x="341" y="123"/>
                  <a:pt x="330" y="100"/>
                </a:cubicBezTo>
                <a:lnTo>
                  <a:pt x="317" y="113"/>
                </a:lnTo>
                <a:close/>
                <a:moveTo>
                  <a:pt x="246" y="88"/>
                </a:moveTo>
                <a:cubicBezTo>
                  <a:pt x="188" y="146"/>
                  <a:pt x="188" y="146"/>
                  <a:pt x="188" y="146"/>
                </a:cubicBezTo>
                <a:cubicBezTo>
                  <a:pt x="184" y="144"/>
                  <a:pt x="180" y="143"/>
                  <a:pt x="175" y="143"/>
                </a:cubicBezTo>
                <a:cubicBezTo>
                  <a:pt x="163" y="143"/>
                  <a:pt x="152" y="150"/>
                  <a:pt x="147" y="162"/>
                </a:cubicBezTo>
                <a:cubicBezTo>
                  <a:pt x="142" y="173"/>
                  <a:pt x="145" y="187"/>
                  <a:pt x="154" y="195"/>
                </a:cubicBezTo>
                <a:cubicBezTo>
                  <a:pt x="159" y="201"/>
                  <a:pt x="167" y="204"/>
                  <a:pt x="175" y="204"/>
                </a:cubicBezTo>
                <a:cubicBezTo>
                  <a:pt x="179" y="204"/>
                  <a:pt x="183" y="204"/>
                  <a:pt x="187" y="202"/>
                </a:cubicBezTo>
                <a:cubicBezTo>
                  <a:pt x="198" y="197"/>
                  <a:pt x="206" y="186"/>
                  <a:pt x="206" y="174"/>
                </a:cubicBezTo>
                <a:cubicBezTo>
                  <a:pt x="206" y="169"/>
                  <a:pt x="205" y="165"/>
                  <a:pt x="203" y="161"/>
                </a:cubicBezTo>
                <a:cubicBezTo>
                  <a:pt x="261" y="102"/>
                  <a:pt x="261" y="102"/>
                  <a:pt x="261" y="102"/>
                </a:cubicBezTo>
                <a:cubicBezTo>
                  <a:pt x="297" y="102"/>
                  <a:pt x="297" y="102"/>
                  <a:pt x="297" y="102"/>
                </a:cubicBezTo>
                <a:cubicBezTo>
                  <a:pt x="300" y="102"/>
                  <a:pt x="302" y="101"/>
                  <a:pt x="304" y="99"/>
                </a:cubicBezTo>
                <a:cubicBezTo>
                  <a:pt x="345" y="58"/>
                  <a:pt x="345" y="58"/>
                  <a:pt x="345" y="58"/>
                </a:cubicBezTo>
                <a:cubicBezTo>
                  <a:pt x="351" y="52"/>
                  <a:pt x="347" y="41"/>
                  <a:pt x="338" y="41"/>
                </a:cubicBezTo>
                <a:cubicBezTo>
                  <a:pt x="307" y="41"/>
                  <a:pt x="307" y="41"/>
                  <a:pt x="307" y="41"/>
                </a:cubicBezTo>
                <a:cubicBezTo>
                  <a:pt x="307" y="10"/>
                  <a:pt x="307" y="10"/>
                  <a:pt x="307" y="10"/>
                </a:cubicBezTo>
                <a:cubicBezTo>
                  <a:pt x="307" y="4"/>
                  <a:pt x="302" y="0"/>
                  <a:pt x="297" y="0"/>
                </a:cubicBezTo>
                <a:cubicBezTo>
                  <a:pt x="294" y="0"/>
                  <a:pt x="292" y="1"/>
                  <a:pt x="290" y="3"/>
                </a:cubicBezTo>
                <a:cubicBezTo>
                  <a:pt x="249" y="44"/>
                  <a:pt x="249" y="44"/>
                  <a:pt x="249" y="44"/>
                </a:cubicBezTo>
                <a:cubicBezTo>
                  <a:pt x="247" y="46"/>
                  <a:pt x="246" y="48"/>
                  <a:pt x="246" y="51"/>
                </a:cubicBezTo>
                <a:lnTo>
                  <a:pt x="246" y="8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42" name="Freeform 145">
            <a:extLst>
              <a:ext uri="{FF2B5EF4-FFF2-40B4-BE49-F238E27FC236}">
                <a16:creationId xmlns:a16="http://schemas.microsoft.com/office/drawing/2014/main" id="{8EBF8385-1047-0A78-655F-65633EA4CA10}"/>
              </a:ext>
            </a:extLst>
          </p:cNvPr>
          <p:cNvSpPr>
            <a:spLocks noEditPoints="1"/>
          </p:cNvSpPr>
          <p:nvPr/>
        </p:nvSpPr>
        <p:spPr bwMode="auto">
          <a:xfrm>
            <a:off x="9583657" y="4153027"/>
            <a:ext cx="243840" cy="265176"/>
          </a:xfrm>
          <a:custGeom>
            <a:avLst/>
            <a:gdLst>
              <a:gd name="T0" fmla="*/ 277 w 320"/>
              <a:gd name="T1" fmla="*/ 174 h 348"/>
              <a:gd name="T2" fmla="*/ 312 w 320"/>
              <a:gd name="T3" fmla="*/ 91 h 348"/>
              <a:gd name="T4" fmla="*/ 291 w 320"/>
              <a:gd name="T5" fmla="*/ 53 h 348"/>
              <a:gd name="T6" fmla="*/ 257 w 320"/>
              <a:gd name="T7" fmla="*/ 67 h 348"/>
              <a:gd name="T8" fmla="*/ 161 w 320"/>
              <a:gd name="T9" fmla="*/ 0 h 348"/>
              <a:gd name="T10" fmla="*/ 64 w 320"/>
              <a:gd name="T11" fmla="*/ 67 h 348"/>
              <a:gd name="T12" fmla="*/ 30 w 320"/>
              <a:gd name="T13" fmla="*/ 53 h 348"/>
              <a:gd name="T14" fmla="*/ 9 w 320"/>
              <a:gd name="T15" fmla="*/ 91 h 348"/>
              <a:gd name="T16" fmla="*/ 44 w 320"/>
              <a:gd name="T17" fmla="*/ 174 h 348"/>
              <a:gd name="T18" fmla="*/ 10 w 320"/>
              <a:gd name="T19" fmla="*/ 261 h 348"/>
              <a:gd name="T20" fmla="*/ 102 w 320"/>
              <a:gd name="T21" fmla="*/ 275 h 348"/>
              <a:gd name="T22" fmla="*/ 219 w 320"/>
              <a:gd name="T23" fmla="*/ 276 h 348"/>
              <a:gd name="T24" fmla="*/ 283 w 320"/>
              <a:gd name="T25" fmla="*/ 297 h 348"/>
              <a:gd name="T26" fmla="*/ 314 w 320"/>
              <a:gd name="T27" fmla="*/ 266 h 348"/>
              <a:gd name="T28" fmla="*/ 290 w 320"/>
              <a:gd name="T29" fmla="*/ 188 h 348"/>
              <a:gd name="T30" fmla="*/ 28 w 320"/>
              <a:gd name="T31" fmla="*/ 251 h 348"/>
              <a:gd name="T32" fmla="*/ 59 w 320"/>
              <a:gd name="T33" fmla="*/ 188 h 348"/>
              <a:gd name="T34" fmla="*/ 97 w 320"/>
              <a:gd name="T35" fmla="*/ 256 h 348"/>
              <a:gd name="T36" fmla="*/ 89 w 320"/>
              <a:gd name="T37" fmla="*/ 188 h 348"/>
              <a:gd name="T38" fmla="*/ 89 w 320"/>
              <a:gd name="T39" fmla="*/ 161 h 348"/>
              <a:gd name="T40" fmla="*/ 89 w 320"/>
              <a:gd name="T41" fmla="*/ 188 h 348"/>
              <a:gd name="T42" fmla="*/ 59 w 320"/>
              <a:gd name="T43" fmla="*/ 160 h 348"/>
              <a:gd name="T44" fmla="*/ 27 w 320"/>
              <a:gd name="T45" fmla="*/ 111 h 348"/>
              <a:gd name="T46" fmla="*/ 68 w 320"/>
              <a:gd name="T47" fmla="*/ 88 h 348"/>
              <a:gd name="T48" fmla="*/ 91 w 320"/>
              <a:gd name="T49" fmla="*/ 134 h 348"/>
              <a:gd name="T50" fmla="*/ 185 w 320"/>
              <a:gd name="T51" fmla="*/ 106 h 348"/>
              <a:gd name="T52" fmla="*/ 208 w 320"/>
              <a:gd name="T53" fmla="*/ 120 h 348"/>
              <a:gd name="T54" fmla="*/ 200 w 320"/>
              <a:gd name="T55" fmla="*/ 79 h 348"/>
              <a:gd name="T56" fmla="*/ 122 w 320"/>
              <a:gd name="T57" fmla="*/ 78 h 348"/>
              <a:gd name="T58" fmla="*/ 117 w 320"/>
              <a:gd name="T59" fmla="*/ 99 h 348"/>
              <a:gd name="T60" fmla="*/ 113 w 320"/>
              <a:gd name="T61" fmla="*/ 120 h 348"/>
              <a:gd name="T62" fmla="*/ 113 w 320"/>
              <a:gd name="T63" fmla="*/ 229 h 348"/>
              <a:gd name="T64" fmla="*/ 117 w 320"/>
              <a:gd name="T65" fmla="*/ 250 h 348"/>
              <a:gd name="T66" fmla="*/ 161 w 320"/>
              <a:gd name="T67" fmla="*/ 328 h 348"/>
              <a:gd name="T68" fmla="*/ 161 w 320"/>
              <a:gd name="T69" fmla="*/ 255 h 348"/>
              <a:gd name="T70" fmla="*/ 161 w 320"/>
              <a:gd name="T71" fmla="*/ 328 h 348"/>
              <a:gd name="T72" fmla="*/ 185 w 320"/>
              <a:gd name="T73" fmla="*/ 243 h 348"/>
              <a:gd name="T74" fmla="*/ 204 w 320"/>
              <a:gd name="T75" fmla="*/ 250 h 348"/>
              <a:gd name="T76" fmla="*/ 161 w 320"/>
              <a:gd name="T77" fmla="*/ 232 h 348"/>
              <a:gd name="T78" fmla="*/ 110 w 320"/>
              <a:gd name="T79" fmla="*/ 174 h 348"/>
              <a:gd name="T80" fmla="*/ 161 w 320"/>
              <a:gd name="T81" fmla="*/ 117 h 348"/>
              <a:gd name="T82" fmla="*/ 212 w 320"/>
              <a:gd name="T83" fmla="*/ 174 h 348"/>
              <a:gd name="T84" fmla="*/ 253 w 320"/>
              <a:gd name="T85" fmla="*/ 88 h 348"/>
              <a:gd name="T86" fmla="*/ 295 w 320"/>
              <a:gd name="T87" fmla="*/ 111 h 348"/>
              <a:gd name="T88" fmla="*/ 263 w 320"/>
              <a:gd name="T89" fmla="*/ 160 h 348"/>
              <a:gd name="T90" fmla="*/ 224 w 320"/>
              <a:gd name="T91" fmla="*/ 93 h 348"/>
              <a:gd name="T92" fmla="*/ 232 w 320"/>
              <a:gd name="T93" fmla="*/ 161 h 348"/>
              <a:gd name="T94" fmla="*/ 232 w 320"/>
              <a:gd name="T95" fmla="*/ 188 h 348"/>
              <a:gd name="T96" fmla="*/ 232 w 320"/>
              <a:gd name="T97" fmla="*/ 161 h 348"/>
              <a:gd name="T98" fmla="*/ 253 w 320"/>
              <a:gd name="T99" fmla="*/ 261 h 348"/>
              <a:gd name="T100" fmla="*/ 230 w 320"/>
              <a:gd name="T101" fmla="*/ 214 h 348"/>
              <a:gd name="T102" fmla="*/ 274 w 320"/>
              <a:gd name="T103" fmla="*/ 201 h 348"/>
              <a:gd name="T104" fmla="*/ 283 w 320"/>
              <a:gd name="T105" fmla="*/ 235 h 348"/>
              <a:gd name="T106" fmla="*/ 131 w 320"/>
              <a:gd name="T107" fmla="*/ 175 h 348"/>
              <a:gd name="T108" fmla="*/ 191 w 320"/>
              <a:gd name="T109" fmla="*/ 17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20" h="348">
                <a:moveTo>
                  <a:pt x="290" y="188"/>
                </a:moveTo>
                <a:cubicBezTo>
                  <a:pt x="286" y="183"/>
                  <a:pt x="282" y="179"/>
                  <a:pt x="277" y="174"/>
                </a:cubicBezTo>
                <a:cubicBezTo>
                  <a:pt x="282" y="170"/>
                  <a:pt x="286" y="165"/>
                  <a:pt x="290" y="161"/>
                </a:cubicBezTo>
                <a:cubicBezTo>
                  <a:pt x="312" y="134"/>
                  <a:pt x="320" y="110"/>
                  <a:pt x="312" y="91"/>
                </a:cubicBezTo>
                <a:cubicBezTo>
                  <a:pt x="313" y="88"/>
                  <a:pt x="314" y="86"/>
                  <a:pt x="314" y="83"/>
                </a:cubicBezTo>
                <a:cubicBezTo>
                  <a:pt x="314" y="69"/>
                  <a:pt x="305" y="57"/>
                  <a:pt x="291" y="53"/>
                </a:cubicBezTo>
                <a:cubicBezTo>
                  <a:pt x="289" y="52"/>
                  <a:pt x="286" y="52"/>
                  <a:pt x="283" y="52"/>
                </a:cubicBezTo>
                <a:cubicBezTo>
                  <a:pt x="273" y="52"/>
                  <a:pt x="262" y="58"/>
                  <a:pt x="257" y="67"/>
                </a:cubicBezTo>
                <a:cubicBezTo>
                  <a:pt x="244" y="68"/>
                  <a:pt x="232" y="70"/>
                  <a:pt x="219" y="73"/>
                </a:cubicBezTo>
                <a:cubicBezTo>
                  <a:pt x="207" y="31"/>
                  <a:pt x="188" y="0"/>
                  <a:pt x="161" y="0"/>
                </a:cubicBezTo>
                <a:cubicBezTo>
                  <a:pt x="134" y="0"/>
                  <a:pt x="114" y="31"/>
                  <a:pt x="102" y="73"/>
                </a:cubicBezTo>
                <a:cubicBezTo>
                  <a:pt x="89" y="69"/>
                  <a:pt x="76" y="67"/>
                  <a:pt x="64" y="67"/>
                </a:cubicBezTo>
                <a:cubicBezTo>
                  <a:pt x="59" y="58"/>
                  <a:pt x="49" y="52"/>
                  <a:pt x="38" y="52"/>
                </a:cubicBezTo>
                <a:cubicBezTo>
                  <a:pt x="35" y="52"/>
                  <a:pt x="33" y="52"/>
                  <a:pt x="30" y="53"/>
                </a:cubicBezTo>
                <a:cubicBezTo>
                  <a:pt x="17" y="57"/>
                  <a:pt x="8" y="69"/>
                  <a:pt x="8" y="83"/>
                </a:cubicBezTo>
                <a:cubicBezTo>
                  <a:pt x="8" y="85"/>
                  <a:pt x="8" y="88"/>
                  <a:pt x="9" y="91"/>
                </a:cubicBezTo>
                <a:cubicBezTo>
                  <a:pt x="1" y="109"/>
                  <a:pt x="9" y="133"/>
                  <a:pt x="31" y="161"/>
                </a:cubicBezTo>
                <a:cubicBezTo>
                  <a:pt x="35" y="165"/>
                  <a:pt x="39" y="170"/>
                  <a:pt x="44" y="174"/>
                </a:cubicBezTo>
                <a:cubicBezTo>
                  <a:pt x="39" y="179"/>
                  <a:pt x="35" y="183"/>
                  <a:pt x="31" y="188"/>
                </a:cubicBezTo>
                <a:cubicBezTo>
                  <a:pt x="7" y="217"/>
                  <a:pt x="0" y="243"/>
                  <a:pt x="10" y="261"/>
                </a:cubicBezTo>
                <a:cubicBezTo>
                  <a:pt x="19" y="276"/>
                  <a:pt x="36" y="282"/>
                  <a:pt x="58" y="282"/>
                </a:cubicBezTo>
                <a:cubicBezTo>
                  <a:pt x="71" y="282"/>
                  <a:pt x="86" y="279"/>
                  <a:pt x="102" y="275"/>
                </a:cubicBezTo>
                <a:cubicBezTo>
                  <a:pt x="114" y="317"/>
                  <a:pt x="134" y="348"/>
                  <a:pt x="161" y="348"/>
                </a:cubicBezTo>
                <a:cubicBezTo>
                  <a:pt x="188" y="348"/>
                  <a:pt x="207" y="317"/>
                  <a:pt x="219" y="276"/>
                </a:cubicBezTo>
                <a:cubicBezTo>
                  <a:pt x="232" y="279"/>
                  <a:pt x="244" y="281"/>
                  <a:pt x="257" y="281"/>
                </a:cubicBezTo>
                <a:cubicBezTo>
                  <a:pt x="262" y="291"/>
                  <a:pt x="273" y="297"/>
                  <a:pt x="283" y="297"/>
                </a:cubicBezTo>
                <a:cubicBezTo>
                  <a:pt x="286" y="297"/>
                  <a:pt x="289" y="296"/>
                  <a:pt x="291" y="296"/>
                </a:cubicBezTo>
                <a:cubicBezTo>
                  <a:pt x="305" y="292"/>
                  <a:pt x="314" y="280"/>
                  <a:pt x="314" y="266"/>
                </a:cubicBezTo>
                <a:cubicBezTo>
                  <a:pt x="314" y="263"/>
                  <a:pt x="313" y="260"/>
                  <a:pt x="312" y="258"/>
                </a:cubicBezTo>
                <a:cubicBezTo>
                  <a:pt x="320" y="240"/>
                  <a:pt x="313" y="215"/>
                  <a:pt x="290" y="188"/>
                </a:cubicBezTo>
                <a:close/>
                <a:moveTo>
                  <a:pt x="58" y="261"/>
                </a:moveTo>
                <a:cubicBezTo>
                  <a:pt x="43" y="261"/>
                  <a:pt x="32" y="258"/>
                  <a:pt x="28" y="251"/>
                </a:cubicBezTo>
                <a:cubicBezTo>
                  <a:pt x="22" y="241"/>
                  <a:pt x="29" y="222"/>
                  <a:pt x="47" y="201"/>
                </a:cubicBezTo>
                <a:cubicBezTo>
                  <a:pt x="50" y="197"/>
                  <a:pt x="55" y="193"/>
                  <a:pt x="59" y="188"/>
                </a:cubicBezTo>
                <a:cubicBezTo>
                  <a:pt x="69" y="198"/>
                  <a:pt x="80" y="206"/>
                  <a:pt x="91" y="214"/>
                </a:cubicBezTo>
                <a:cubicBezTo>
                  <a:pt x="92" y="228"/>
                  <a:pt x="94" y="242"/>
                  <a:pt x="97" y="256"/>
                </a:cubicBezTo>
                <a:cubicBezTo>
                  <a:pt x="82" y="259"/>
                  <a:pt x="69" y="261"/>
                  <a:pt x="58" y="261"/>
                </a:cubicBezTo>
                <a:close/>
                <a:moveTo>
                  <a:pt x="89" y="188"/>
                </a:moveTo>
                <a:cubicBezTo>
                  <a:pt x="84" y="183"/>
                  <a:pt x="79" y="179"/>
                  <a:pt x="73" y="174"/>
                </a:cubicBezTo>
                <a:cubicBezTo>
                  <a:pt x="79" y="170"/>
                  <a:pt x="84" y="165"/>
                  <a:pt x="89" y="161"/>
                </a:cubicBezTo>
                <a:cubicBezTo>
                  <a:pt x="89" y="165"/>
                  <a:pt x="89" y="170"/>
                  <a:pt x="89" y="174"/>
                </a:cubicBezTo>
                <a:cubicBezTo>
                  <a:pt x="89" y="179"/>
                  <a:pt x="89" y="183"/>
                  <a:pt x="89" y="188"/>
                </a:cubicBezTo>
                <a:close/>
                <a:moveTo>
                  <a:pt x="91" y="134"/>
                </a:moveTo>
                <a:cubicBezTo>
                  <a:pt x="80" y="142"/>
                  <a:pt x="69" y="151"/>
                  <a:pt x="59" y="160"/>
                </a:cubicBezTo>
                <a:cubicBezTo>
                  <a:pt x="55" y="156"/>
                  <a:pt x="50" y="152"/>
                  <a:pt x="47" y="148"/>
                </a:cubicBezTo>
                <a:cubicBezTo>
                  <a:pt x="35" y="134"/>
                  <a:pt x="29" y="121"/>
                  <a:pt x="27" y="111"/>
                </a:cubicBezTo>
                <a:cubicBezTo>
                  <a:pt x="30" y="112"/>
                  <a:pt x="34" y="113"/>
                  <a:pt x="38" y="113"/>
                </a:cubicBezTo>
                <a:cubicBezTo>
                  <a:pt x="53" y="113"/>
                  <a:pt x="66" y="102"/>
                  <a:pt x="68" y="88"/>
                </a:cubicBezTo>
                <a:cubicBezTo>
                  <a:pt x="78" y="89"/>
                  <a:pt x="88" y="90"/>
                  <a:pt x="97" y="93"/>
                </a:cubicBezTo>
                <a:cubicBezTo>
                  <a:pt x="95" y="107"/>
                  <a:pt x="92" y="120"/>
                  <a:pt x="91" y="134"/>
                </a:cubicBezTo>
                <a:close/>
                <a:moveTo>
                  <a:pt x="208" y="120"/>
                </a:moveTo>
                <a:cubicBezTo>
                  <a:pt x="197" y="113"/>
                  <a:pt x="203" y="116"/>
                  <a:pt x="185" y="106"/>
                </a:cubicBezTo>
                <a:cubicBezTo>
                  <a:pt x="191" y="103"/>
                  <a:pt x="198" y="101"/>
                  <a:pt x="204" y="99"/>
                </a:cubicBezTo>
                <a:cubicBezTo>
                  <a:pt x="206" y="105"/>
                  <a:pt x="207" y="112"/>
                  <a:pt x="208" y="120"/>
                </a:cubicBezTo>
                <a:close/>
                <a:moveTo>
                  <a:pt x="161" y="21"/>
                </a:moveTo>
                <a:cubicBezTo>
                  <a:pt x="175" y="21"/>
                  <a:pt x="189" y="43"/>
                  <a:pt x="200" y="79"/>
                </a:cubicBezTo>
                <a:cubicBezTo>
                  <a:pt x="186" y="83"/>
                  <a:pt x="173" y="88"/>
                  <a:pt x="161" y="94"/>
                </a:cubicBezTo>
                <a:cubicBezTo>
                  <a:pt x="148" y="88"/>
                  <a:pt x="135" y="83"/>
                  <a:pt x="122" y="78"/>
                </a:cubicBezTo>
                <a:cubicBezTo>
                  <a:pt x="132" y="43"/>
                  <a:pt x="147" y="21"/>
                  <a:pt x="161" y="21"/>
                </a:cubicBezTo>
                <a:close/>
                <a:moveTo>
                  <a:pt x="117" y="99"/>
                </a:moveTo>
                <a:cubicBezTo>
                  <a:pt x="123" y="101"/>
                  <a:pt x="130" y="103"/>
                  <a:pt x="137" y="106"/>
                </a:cubicBezTo>
                <a:cubicBezTo>
                  <a:pt x="119" y="116"/>
                  <a:pt x="124" y="113"/>
                  <a:pt x="113" y="120"/>
                </a:cubicBezTo>
                <a:cubicBezTo>
                  <a:pt x="114" y="112"/>
                  <a:pt x="116" y="105"/>
                  <a:pt x="117" y="99"/>
                </a:cubicBezTo>
                <a:close/>
                <a:moveTo>
                  <a:pt x="113" y="229"/>
                </a:moveTo>
                <a:cubicBezTo>
                  <a:pt x="124" y="236"/>
                  <a:pt x="119" y="233"/>
                  <a:pt x="137" y="243"/>
                </a:cubicBezTo>
                <a:cubicBezTo>
                  <a:pt x="130" y="245"/>
                  <a:pt x="123" y="248"/>
                  <a:pt x="117" y="250"/>
                </a:cubicBezTo>
                <a:cubicBezTo>
                  <a:pt x="116" y="243"/>
                  <a:pt x="114" y="236"/>
                  <a:pt x="113" y="229"/>
                </a:cubicBezTo>
                <a:close/>
                <a:moveTo>
                  <a:pt x="161" y="328"/>
                </a:moveTo>
                <a:cubicBezTo>
                  <a:pt x="147" y="328"/>
                  <a:pt x="132" y="305"/>
                  <a:pt x="122" y="270"/>
                </a:cubicBezTo>
                <a:cubicBezTo>
                  <a:pt x="135" y="265"/>
                  <a:pt x="148" y="260"/>
                  <a:pt x="161" y="255"/>
                </a:cubicBezTo>
                <a:cubicBezTo>
                  <a:pt x="173" y="260"/>
                  <a:pt x="186" y="266"/>
                  <a:pt x="200" y="270"/>
                </a:cubicBezTo>
                <a:cubicBezTo>
                  <a:pt x="189" y="305"/>
                  <a:pt x="175" y="328"/>
                  <a:pt x="161" y="328"/>
                </a:cubicBezTo>
                <a:close/>
                <a:moveTo>
                  <a:pt x="204" y="250"/>
                </a:moveTo>
                <a:cubicBezTo>
                  <a:pt x="198" y="248"/>
                  <a:pt x="191" y="245"/>
                  <a:pt x="185" y="243"/>
                </a:cubicBezTo>
                <a:cubicBezTo>
                  <a:pt x="202" y="233"/>
                  <a:pt x="198" y="235"/>
                  <a:pt x="208" y="229"/>
                </a:cubicBezTo>
                <a:cubicBezTo>
                  <a:pt x="207" y="236"/>
                  <a:pt x="206" y="243"/>
                  <a:pt x="204" y="250"/>
                </a:cubicBezTo>
                <a:close/>
                <a:moveTo>
                  <a:pt x="211" y="203"/>
                </a:moveTo>
                <a:cubicBezTo>
                  <a:pt x="195" y="214"/>
                  <a:pt x="178" y="224"/>
                  <a:pt x="161" y="232"/>
                </a:cubicBezTo>
                <a:cubicBezTo>
                  <a:pt x="143" y="224"/>
                  <a:pt x="127" y="214"/>
                  <a:pt x="111" y="203"/>
                </a:cubicBezTo>
                <a:cubicBezTo>
                  <a:pt x="110" y="194"/>
                  <a:pt x="110" y="184"/>
                  <a:pt x="110" y="174"/>
                </a:cubicBezTo>
                <a:cubicBezTo>
                  <a:pt x="110" y="164"/>
                  <a:pt x="110" y="155"/>
                  <a:pt x="111" y="145"/>
                </a:cubicBezTo>
                <a:cubicBezTo>
                  <a:pt x="127" y="135"/>
                  <a:pt x="143" y="125"/>
                  <a:pt x="161" y="117"/>
                </a:cubicBezTo>
                <a:cubicBezTo>
                  <a:pt x="178" y="125"/>
                  <a:pt x="195" y="135"/>
                  <a:pt x="211" y="145"/>
                </a:cubicBezTo>
                <a:cubicBezTo>
                  <a:pt x="211" y="155"/>
                  <a:pt x="212" y="164"/>
                  <a:pt x="212" y="174"/>
                </a:cubicBezTo>
                <a:cubicBezTo>
                  <a:pt x="212" y="184"/>
                  <a:pt x="211" y="194"/>
                  <a:pt x="211" y="203"/>
                </a:cubicBezTo>
                <a:close/>
                <a:moveTo>
                  <a:pt x="253" y="88"/>
                </a:moveTo>
                <a:cubicBezTo>
                  <a:pt x="256" y="103"/>
                  <a:pt x="269" y="113"/>
                  <a:pt x="283" y="113"/>
                </a:cubicBezTo>
                <a:cubicBezTo>
                  <a:pt x="287" y="113"/>
                  <a:pt x="291" y="112"/>
                  <a:pt x="295" y="111"/>
                </a:cubicBezTo>
                <a:cubicBezTo>
                  <a:pt x="293" y="121"/>
                  <a:pt x="286" y="134"/>
                  <a:pt x="274" y="148"/>
                </a:cubicBezTo>
                <a:cubicBezTo>
                  <a:pt x="271" y="152"/>
                  <a:pt x="267" y="156"/>
                  <a:pt x="263" y="160"/>
                </a:cubicBezTo>
                <a:cubicBezTo>
                  <a:pt x="252" y="151"/>
                  <a:pt x="242" y="142"/>
                  <a:pt x="230" y="134"/>
                </a:cubicBezTo>
                <a:cubicBezTo>
                  <a:pt x="229" y="120"/>
                  <a:pt x="227" y="107"/>
                  <a:pt x="224" y="93"/>
                </a:cubicBezTo>
                <a:cubicBezTo>
                  <a:pt x="234" y="90"/>
                  <a:pt x="243" y="89"/>
                  <a:pt x="253" y="88"/>
                </a:cubicBezTo>
                <a:close/>
                <a:moveTo>
                  <a:pt x="232" y="161"/>
                </a:moveTo>
                <a:cubicBezTo>
                  <a:pt x="238" y="165"/>
                  <a:pt x="243" y="170"/>
                  <a:pt x="248" y="174"/>
                </a:cubicBezTo>
                <a:cubicBezTo>
                  <a:pt x="243" y="179"/>
                  <a:pt x="238" y="183"/>
                  <a:pt x="232" y="188"/>
                </a:cubicBezTo>
                <a:cubicBezTo>
                  <a:pt x="232" y="183"/>
                  <a:pt x="232" y="179"/>
                  <a:pt x="232" y="174"/>
                </a:cubicBezTo>
                <a:cubicBezTo>
                  <a:pt x="232" y="170"/>
                  <a:pt x="232" y="165"/>
                  <a:pt x="232" y="161"/>
                </a:cubicBezTo>
                <a:close/>
                <a:moveTo>
                  <a:pt x="283" y="235"/>
                </a:moveTo>
                <a:cubicBezTo>
                  <a:pt x="268" y="235"/>
                  <a:pt x="256" y="246"/>
                  <a:pt x="253" y="261"/>
                </a:cubicBezTo>
                <a:cubicBezTo>
                  <a:pt x="243" y="260"/>
                  <a:pt x="234" y="258"/>
                  <a:pt x="224" y="256"/>
                </a:cubicBezTo>
                <a:cubicBezTo>
                  <a:pt x="227" y="242"/>
                  <a:pt x="229" y="228"/>
                  <a:pt x="230" y="214"/>
                </a:cubicBezTo>
                <a:cubicBezTo>
                  <a:pt x="242" y="206"/>
                  <a:pt x="252" y="198"/>
                  <a:pt x="263" y="188"/>
                </a:cubicBezTo>
                <a:cubicBezTo>
                  <a:pt x="267" y="193"/>
                  <a:pt x="271" y="197"/>
                  <a:pt x="274" y="201"/>
                </a:cubicBezTo>
                <a:cubicBezTo>
                  <a:pt x="286" y="215"/>
                  <a:pt x="293" y="228"/>
                  <a:pt x="295" y="238"/>
                </a:cubicBezTo>
                <a:cubicBezTo>
                  <a:pt x="291" y="236"/>
                  <a:pt x="287" y="235"/>
                  <a:pt x="283" y="235"/>
                </a:cubicBezTo>
                <a:close/>
                <a:moveTo>
                  <a:pt x="161" y="145"/>
                </a:moveTo>
                <a:cubicBezTo>
                  <a:pt x="145" y="145"/>
                  <a:pt x="131" y="159"/>
                  <a:pt x="131" y="175"/>
                </a:cubicBezTo>
                <a:cubicBezTo>
                  <a:pt x="131" y="192"/>
                  <a:pt x="145" y="205"/>
                  <a:pt x="161" y="205"/>
                </a:cubicBezTo>
                <a:cubicBezTo>
                  <a:pt x="178" y="205"/>
                  <a:pt x="191" y="192"/>
                  <a:pt x="191" y="175"/>
                </a:cubicBezTo>
                <a:cubicBezTo>
                  <a:pt x="191" y="159"/>
                  <a:pt x="178" y="145"/>
                  <a:pt x="161" y="14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43" name="Freeform 146">
            <a:extLst>
              <a:ext uri="{FF2B5EF4-FFF2-40B4-BE49-F238E27FC236}">
                <a16:creationId xmlns:a16="http://schemas.microsoft.com/office/drawing/2014/main" id="{AB8D81E4-85F5-8D52-D229-EEE01A4BA4C4}"/>
              </a:ext>
            </a:extLst>
          </p:cNvPr>
          <p:cNvSpPr>
            <a:spLocks noEditPoints="1"/>
          </p:cNvSpPr>
          <p:nvPr/>
        </p:nvSpPr>
        <p:spPr bwMode="auto">
          <a:xfrm>
            <a:off x="7896970" y="4153789"/>
            <a:ext cx="268986" cy="263652"/>
          </a:xfrm>
          <a:custGeom>
            <a:avLst/>
            <a:gdLst>
              <a:gd name="T0" fmla="*/ 309 w 353"/>
              <a:gd name="T1" fmla="*/ 31 h 346"/>
              <a:gd name="T2" fmla="*/ 299 w 353"/>
              <a:gd name="T3" fmla="*/ 21 h 346"/>
              <a:gd name="T4" fmla="*/ 258 w 353"/>
              <a:gd name="T5" fmla="*/ 21 h 346"/>
              <a:gd name="T6" fmla="*/ 250 w 353"/>
              <a:gd name="T7" fmla="*/ 26 h 346"/>
              <a:gd name="T8" fmla="*/ 309 w 353"/>
              <a:gd name="T9" fmla="*/ 78 h 346"/>
              <a:gd name="T10" fmla="*/ 309 w 353"/>
              <a:gd name="T11" fmla="*/ 31 h 346"/>
              <a:gd name="T12" fmla="*/ 137 w 353"/>
              <a:gd name="T13" fmla="*/ 346 h 346"/>
              <a:gd name="T14" fmla="*/ 217 w 353"/>
              <a:gd name="T15" fmla="*/ 346 h 346"/>
              <a:gd name="T16" fmla="*/ 217 w 353"/>
              <a:gd name="T17" fmla="*/ 245 h 346"/>
              <a:gd name="T18" fmla="*/ 137 w 353"/>
              <a:gd name="T19" fmla="*/ 245 h 346"/>
              <a:gd name="T20" fmla="*/ 137 w 353"/>
              <a:gd name="T21" fmla="*/ 346 h 346"/>
              <a:gd name="T22" fmla="*/ 187 w 353"/>
              <a:gd name="T23" fmla="*/ 265 h 346"/>
              <a:gd name="T24" fmla="*/ 194 w 353"/>
              <a:gd name="T25" fmla="*/ 282 h 346"/>
              <a:gd name="T26" fmla="*/ 187 w 353"/>
              <a:gd name="T27" fmla="*/ 285 h 346"/>
              <a:gd name="T28" fmla="*/ 177 w 353"/>
              <a:gd name="T29" fmla="*/ 275 h 346"/>
              <a:gd name="T30" fmla="*/ 187 w 353"/>
              <a:gd name="T31" fmla="*/ 265 h 346"/>
              <a:gd name="T32" fmla="*/ 197 w 353"/>
              <a:gd name="T33" fmla="*/ 142 h 346"/>
              <a:gd name="T34" fmla="*/ 158 w 353"/>
              <a:gd name="T35" fmla="*/ 142 h 346"/>
              <a:gd name="T36" fmla="*/ 158 w 353"/>
              <a:gd name="T37" fmla="*/ 184 h 346"/>
              <a:gd name="T38" fmla="*/ 197 w 353"/>
              <a:gd name="T39" fmla="*/ 184 h 346"/>
              <a:gd name="T40" fmla="*/ 197 w 353"/>
              <a:gd name="T41" fmla="*/ 142 h 346"/>
              <a:gd name="T42" fmla="*/ 343 w 353"/>
              <a:gd name="T43" fmla="*/ 136 h 346"/>
              <a:gd name="T44" fmla="*/ 190 w 353"/>
              <a:gd name="T45" fmla="*/ 5 h 346"/>
              <a:gd name="T46" fmla="*/ 177 w 353"/>
              <a:gd name="T47" fmla="*/ 0 h 346"/>
              <a:gd name="T48" fmla="*/ 164 w 353"/>
              <a:gd name="T49" fmla="*/ 5 h 346"/>
              <a:gd name="T50" fmla="*/ 9 w 353"/>
              <a:gd name="T51" fmla="*/ 136 h 346"/>
              <a:gd name="T52" fmla="*/ 7 w 353"/>
              <a:gd name="T53" fmla="*/ 165 h 346"/>
              <a:gd name="T54" fmla="*/ 23 w 353"/>
              <a:gd name="T55" fmla="*/ 172 h 346"/>
              <a:gd name="T56" fmla="*/ 36 w 353"/>
              <a:gd name="T57" fmla="*/ 167 h 346"/>
              <a:gd name="T58" fmla="*/ 177 w 353"/>
              <a:gd name="T59" fmla="*/ 48 h 346"/>
              <a:gd name="T60" fmla="*/ 317 w 353"/>
              <a:gd name="T61" fmla="*/ 167 h 346"/>
              <a:gd name="T62" fmla="*/ 330 w 353"/>
              <a:gd name="T63" fmla="*/ 172 h 346"/>
              <a:gd name="T64" fmla="*/ 348 w 353"/>
              <a:gd name="T65" fmla="*/ 162 h 346"/>
              <a:gd name="T66" fmla="*/ 343 w 353"/>
              <a:gd name="T67" fmla="*/ 136 h 346"/>
              <a:gd name="T68" fmla="*/ 43 w 353"/>
              <a:gd name="T69" fmla="*/ 187 h 346"/>
              <a:gd name="T70" fmla="*/ 43 w 353"/>
              <a:gd name="T71" fmla="*/ 336 h 346"/>
              <a:gd name="T72" fmla="*/ 54 w 353"/>
              <a:gd name="T73" fmla="*/ 346 h 346"/>
              <a:gd name="T74" fmla="*/ 116 w 353"/>
              <a:gd name="T75" fmla="*/ 346 h 346"/>
              <a:gd name="T76" fmla="*/ 116 w 353"/>
              <a:gd name="T77" fmla="*/ 233 h 346"/>
              <a:gd name="T78" fmla="*/ 126 w 353"/>
              <a:gd name="T79" fmla="*/ 223 h 346"/>
              <a:gd name="T80" fmla="*/ 228 w 353"/>
              <a:gd name="T81" fmla="*/ 223 h 346"/>
              <a:gd name="T82" fmla="*/ 238 w 353"/>
              <a:gd name="T83" fmla="*/ 233 h 346"/>
              <a:gd name="T84" fmla="*/ 238 w 353"/>
              <a:gd name="T85" fmla="*/ 346 h 346"/>
              <a:gd name="T86" fmla="*/ 299 w 353"/>
              <a:gd name="T87" fmla="*/ 346 h 346"/>
              <a:gd name="T88" fmla="*/ 309 w 353"/>
              <a:gd name="T89" fmla="*/ 336 h 346"/>
              <a:gd name="T90" fmla="*/ 309 w 353"/>
              <a:gd name="T91" fmla="*/ 187 h 346"/>
              <a:gd name="T92" fmla="*/ 177 w 353"/>
              <a:gd name="T93" fmla="*/ 74 h 346"/>
              <a:gd name="T94" fmla="*/ 43 w 353"/>
              <a:gd name="T95" fmla="*/ 187 h 346"/>
              <a:gd name="T96" fmla="*/ 218 w 353"/>
              <a:gd name="T97" fmla="*/ 132 h 346"/>
              <a:gd name="T98" fmla="*/ 218 w 353"/>
              <a:gd name="T99" fmla="*/ 193 h 346"/>
              <a:gd name="T100" fmla="*/ 208 w 353"/>
              <a:gd name="T101" fmla="*/ 203 h 346"/>
              <a:gd name="T102" fmla="*/ 147 w 353"/>
              <a:gd name="T103" fmla="*/ 203 h 346"/>
              <a:gd name="T104" fmla="*/ 137 w 353"/>
              <a:gd name="T105" fmla="*/ 193 h 346"/>
              <a:gd name="T106" fmla="*/ 137 w 353"/>
              <a:gd name="T107" fmla="*/ 132 h 346"/>
              <a:gd name="T108" fmla="*/ 147 w 353"/>
              <a:gd name="T109" fmla="*/ 122 h 346"/>
              <a:gd name="T110" fmla="*/ 208 w 353"/>
              <a:gd name="T111" fmla="*/ 122 h 346"/>
              <a:gd name="T112" fmla="*/ 218 w 353"/>
              <a:gd name="T113" fmla="*/ 132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46">
                <a:moveTo>
                  <a:pt x="309" y="31"/>
                </a:moveTo>
                <a:cubicBezTo>
                  <a:pt x="309" y="26"/>
                  <a:pt x="304" y="21"/>
                  <a:pt x="299" y="21"/>
                </a:cubicBezTo>
                <a:cubicBezTo>
                  <a:pt x="258" y="21"/>
                  <a:pt x="258" y="21"/>
                  <a:pt x="258" y="21"/>
                </a:cubicBezTo>
                <a:cubicBezTo>
                  <a:pt x="254" y="21"/>
                  <a:pt x="251" y="23"/>
                  <a:pt x="250" y="26"/>
                </a:cubicBezTo>
                <a:cubicBezTo>
                  <a:pt x="309" y="78"/>
                  <a:pt x="309" y="78"/>
                  <a:pt x="309" y="78"/>
                </a:cubicBezTo>
                <a:lnTo>
                  <a:pt x="309" y="31"/>
                </a:lnTo>
                <a:close/>
                <a:moveTo>
                  <a:pt x="137" y="346"/>
                </a:moveTo>
                <a:cubicBezTo>
                  <a:pt x="217" y="346"/>
                  <a:pt x="217" y="346"/>
                  <a:pt x="217" y="346"/>
                </a:cubicBezTo>
                <a:cubicBezTo>
                  <a:pt x="217" y="245"/>
                  <a:pt x="217" y="245"/>
                  <a:pt x="217" y="245"/>
                </a:cubicBezTo>
                <a:cubicBezTo>
                  <a:pt x="137" y="245"/>
                  <a:pt x="137" y="245"/>
                  <a:pt x="137" y="245"/>
                </a:cubicBezTo>
                <a:lnTo>
                  <a:pt x="137" y="346"/>
                </a:lnTo>
                <a:close/>
                <a:moveTo>
                  <a:pt x="187" y="265"/>
                </a:moveTo>
                <a:cubicBezTo>
                  <a:pt x="196" y="265"/>
                  <a:pt x="201" y="276"/>
                  <a:pt x="194" y="282"/>
                </a:cubicBezTo>
                <a:cubicBezTo>
                  <a:pt x="192" y="284"/>
                  <a:pt x="190" y="285"/>
                  <a:pt x="187" y="285"/>
                </a:cubicBezTo>
                <a:cubicBezTo>
                  <a:pt x="182" y="285"/>
                  <a:pt x="177" y="281"/>
                  <a:pt x="177" y="275"/>
                </a:cubicBezTo>
                <a:cubicBezTo>
                  <a:pt x="177" y="270"/>
                  <a:pt x="182" y="265"/>
                  <a:pt x="187" y="265"/>
                </a:cubicBezTo>
                <a:close/>
                <a:moveTo>
                  <a:pt x="197" y="142"/>
                </a:moveTo>
                <a:cubicBezTo>
                  <a:pt x="158" y="142"/>
                  <a:pt x="158" y="142"/>
                  <a:pt x="158" y="142"/>
                </a:cubicBezTo>
                <a:cubicBezTo>
                  <a:pt x="158" y="184"/>
                  <a:pt x="158" y="184"/>
                  <a:pt x="158" y="184"/>
                </a:cubicBezTo>
                <a:cubicBezTo>
                  <a:pt x="197" y="184"/>
                  <a:pt x="197" y="184"/>
                  <a:pt x="197" y="184"/>
                </a:cubicBezTo>
                <a:lnTo>
                  <a:pt x="197" y="142"/>
                </a:lnTo>
                <a:close/>
                <a:moveTo>
                  <a:pt x="343" y="136"/>
                </a:moveTo>
                <a:cubicBezTo>
                  <a:pt x="190" y="5"/>
                  <a:pt x="190" y="5"/>
                  <a:pt x="190" y="5"/>
                </a:cubicBezTo>
                <a:cubicBezTo>
                  <a:pt x="187" y="2"/>
                  <a:pt x="182" y="0"/>
                  <a:pt x="177" y="0"/>
                </a:cubicBezTo>
                <a:cubicBezTo>
                  <a:pt x="173" y="0"/>
                  <a:pt x="168" y="2"/>
                  <a:pt x="164" y="5"/>
                </a:cubicBezTo>
                <a:cubicBezTo>
                  <a:pt x="9" y="136"/>
                  <a:pt x="9" y="136"/>
                  <a:pt x="9" y="136"/>
                </a:cubicBezTo>
                <a:cubicBezTo>
                  <a:pt x="1" y="143"/>
                  <a:pt x="0" y="156"/>
                  <a:pt x="7" y="165"/>
                </a:cubicBezTo>
                <a:cubicBezTo>
                  <a:pt x="11" y="170"/>
                  <a:pt x="17" y="172"/>
                  <a:pt x="23" y="172"/>
                </a:cubicBezTo>
                <a:cubicBezTo>
                  <a:pt x="27" y="172"/>
                  <a:pt x="32" y="170"/>
                  <a:pt x="36" y="167"/>
                </a:cubicBezTo>
                <a:cubicBezTo>
                  <a:pt x="177" y="48"/>
                  <a:pt x="177" y="48"/>
                  <a:pt x="177" y="48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21" y="171"/>
                  <a:pt x="325" y="172"/>
                  <a:pt x="330" y="172"/>
                </a:cubicBezTo>
                <a:cubicBezTo>
                  <a:pt x="337" y="172"/>
                  <a:pt x="344" y="169"/>
                  <a:pt x="348" y="162"/>
                </a:cubicBezTo>
                <a:cubicBezTo>
                  <a:pt x="353" y="154"/>
                  <a:pt x="351" y="143"/>
                  <a:pt x="343" y="136"/>
                </a:cubicBezTo>
                <a:close/>
                <a:moveTo>
                  <a:pt x="43" y="187"/>
                </a:moveTo>
                <a:cubicBezTo>
                  <a:pt x="43" y="336"/>
                  <a:pt x="43" y="336"/>
                  <a:pt x="43" y="336"/>
                </a:cubicBezTo>
                <a:cubicBezTo>
                  <a:pt x="43" y="342"/>
                  <a:pt x="48" y="346"/>
                  <a:pt x="54" y="346"/>
                </a:cubicBezTo>
                <a:cubicBezTo>
                  <a:pt x="116" y="346"/>
                  <a:pt x="116" y="346"/>
                  <a:pt x="116" y="346"/>
                </a:cubicBezTo>
                <a:cubicBezTo>
                  <a:pt x="116" y="233"/>
                  <a:pt x="116" y="233"/>
                  <a:pt x="116" y="233"/>
                </a:cubicBezTo>
                <a:cubicBezTo>
                  <a:pt x="116" y="228"/>
                  <a:pt x="121" y="223"/>
                  <a:pt x="126" y="223"/>
                </a:cubicBezTo>
                <a:cubicBezTo>
                  <a:pt x="228" y="223"/>
                  <a:pt x="228" y="223"/>
                  <a:pt x="228" y="223"/>
                </a:cubicBezTo>
                <a:cubicBezTo>
                  <a:pt x="233" y="223"/>
                  <a:pt x="238" y="228"/>
                  <a:pt x="238" y="233"/>
                </a:cubicBezTo>
                <a:cubicBezTo>
                  <a:pt x="238" y="346"/>
                  <a:pt x="238" y="346"/>
                  <a:pt x="238" y="346"/>
                </a:cubicBezTo>
                <a:cubicBezTo>
                  <a:pt x="299" y="346"/>
                  <a:pt x="299" y="346"/>
                  <a:pt x="299" y="346"/>
                </a:cubicBezTo>
                <a:cubicBezTo>
                  <a:pt x="304" y="346"/>
                  <a:pt x="309" y="342"/>
                  <a:pt x="309" y="336"/>
                </a:cubicBezTo>
                <a:cubicBezTo>
                  <a:pt x="309" y="187"/>
                  <a:pt x="309" y="187"/>
                  <a:pt x="309" y="187"/>
                </a:cubicBezTo>
                <a:cubicBezTo>
                  <a:pt x="177" y="74"/>
                  <a:pt x="177" y="74"/>
                  <a:pt x="177" y="74"/>
                </a:cubicBezTo>
                <a:lnTo>
                  <a:pt x="43" y="187"/>
                </a:lnTo>
                <a:close/>
                <a:moveTo>
                  <a:pt x="218" y="132"/>
                </a:moveTo>
                <a:cubicBezTo>
                  <a:pt x="218" y="193"/>
                  <a:pt x="218" y="193"/>
                  <a:pt x="218" y="193"/>
                </a:cubicBezTo>
                <a:cubicBezTo>
                  <a:pt x="218" y="198"/>
                  <a:pt x="213" y="203"/>
                  <a:pt x="208" y="203"/>
                </a:cubicBezTo>
                <a:cubicBezTo>
                  <a:pt x="147" y="203"/>
                  <a:pt x="147" y="203"/>
                  <a:pt x="147" y="203"/>
                </a:cubicBezTo>
                <a:cubicBezTo>
                  <a:pt x="141" y="203"/>
                  <a:pt x="137" y="198"/>
                  <a:pt x="137" y="193"/>
                </a:cubicBezTo>
                <a:cubicBezTo>
                  <a:pt x="137" y="132"/>
                  <a:pt x="137" y="132"/>
                  <a:pt x="137" y="132"/>
                </a:cubicBezTo>
                <a:cubicBezTo>
                  <a:pt x="137" y="126"/>
                  <a:pt x="141" y="122"/>
                  <a:pt x="147" y="122"/>
                </a:cubicBezTo>
                <a:cubicBezTo>
                  <a:pt x="208" y="122"/>
                  <a:pt x="208" y="122"/>
                  <a:pt x="208" y="122"/>
                </a:cubicBezTo>
                <a:cubicBezTo>
                  <a:pt x="213" y="122"/>
                  <a:pt x="218" y="126"/>
                  <a:pt x="218" y="13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44" name="Freeform 147">
            <a:extLst>
              <a:ext uri="{FF2B5EF4-FFF2-40B4-BE49-F238E27FC236}">
                <a16:creationId xmlns:a16="http://schemas.microsoft.com/office/drawing/2014/main" id="{279EDDF3-DC5A-6872-487E-05EDA094338D}"/>
              </a:ext>
            </a:extLst>
          </p:cNvPr>
          <p:cNvSpPr>
            <a:spLocks noEditPoints="1"/>
          </p:cNvSpPr>
          <p:nvPr/>
        </p:nvSpPr>
        <p:spPr bwMode="auto">
          <a:xfrm>
            <a:off x="9014824" y="4153027"/>
            <a:ext cx="268605" cy="265176"/>
          </a:xfrm>
          <a:custGeom>
            <a:avLst/>
            <a:gdLst>
              <a:gd name="T0" fmla="*/ 84 w 353"/>
              <a:gd name="T1" fmla="*/ 250 h 348"/>
              <a:gd name="T2" fmla="*/ 254 w 353"/>
              <a:gd name="T3" fmla="*/ 79 h 348"/>
              <a:gd name="T4" fmla="*/ 226 w 353"/>
              <a:gd name="T5" fmla="*/ 51 h 348"/>
              <a:gd name="T6" fmla="*/ 37 w 353"/>
              <a:gd name="T7" fmla="*/ 240 h 348"/>
              <a:gd name="T8" fmla="*/ 48 w 353"/>
              <a:gd name="T9" fmla="*/ 238 h 348"/>
              <a:gd name="T10" fmla="*/ 84 w 353"/>
              <a:gd name="T11" fmla="*/ 250 h 348"/>
              <a:gd name="T12" fmla="*/ 333 w 353"/>
              <a:gd name="T13" fmla="*/ 15 h 348"/>
              <a:gd name="T14" fmla="*/ 298 w 353"/>
              <a:gd name="T15" fmla="*/ 0 h 348"/>
              <a:gd name="T16" fmla="*/ 262 w 353"/>
              <a:gd name="T17" fmla="*/ 15 h 348"/>
              <a:gd name="T18" fmla="*/ 241 w 353"/>
              <a:gd name="T19" fmla="*/ 37 h 348"/>
              <a:gd name="T20" fmla="*/ 311 w 353"/>
              <a:gd name="T21" fmla="*/ 108 h 348"/>
              <a:gd name="T22" fmla="*/ 333 w 353"/>
              <a:gd name="T23" fmla="*/ 86 h 348"/>
              <a:gd name="T24" fmla="*/ 333 w 353"/>
              <a:gd name="T25" fmla="*/ 15 h 348"/>
              <a:gd name="T26" fmla="*/ 99 w 353"/>
              <a:gd name="T27" fmla="*/ 265 h 348"/>
              <a:gd name="T28" fmla="*/ 109 w 353"/>
              <a:gd name="T29" fmla="*/ 312 h 348"/>
              <a:gd name="T30" fmla="*/ 298 w 353"/>
              <a:gd name="T31" fmla="*/ 123 h 348"/>
              <a:gd name="T32" fmla="*/ 269 w 353"/>
              <a:gd name="T33" fmla="*/ 94 h 348"/>
              <a:gd name="T34" fmla="*/ 99 w 353"/>
              <a:gd name="T35" fmla="*/ 265 h 348"/>
              <a:gd name="T36" fmla="*/ 49 w 353"/>
              <a:gd name="T37" fmla="*/ 259 h 348"/>
              <a:gd name="T38" fmla="*/ 25 w 353"/>
              <a:gd name="T39" fmla="*/ 266 h 348"/>
              <a:gd name="T40" fmla="*/ 25 w 353"/>
              <a:gd name="T41" fmla="*/ 266 h 348"/>
              <a:gd name="T42" fmla="*/ 13 w 353"/>
              <a:gd name="T43" fmla="*/ 304 h 348"/>
              <a:gd name="T44" fmla="*/ 3 w 353"/>
              <a:gd name="T45" fmla="*/ 334 h 348"/>
              <a:gd name="T46" fmla="*/ 12 w 353"/>
              <a:gd name="T47" fmla="*/ 348 h 348"/>
              <a:gd name="T48" fmla="*/ 16 w 353"/>
              <a:gd name="T49" fmla="*/ 348 h 348"/>
              <a:gd name="T50" fmla="*/ 46 w 353"/>
              <a:gd name="T51" fmla="*/ 337 h 348"/>
              <a:gd name="T52" fmla="*/ 83 w 353"/>
              <a:gd name="T53" fmla="*/ 325 h 348"/>
              <a:gd name="T54" fmla="*/ 78 w 353"/>
              <a:gd name="T55" fmla="*/ 271 h 348"/>
              <a:gd name="T56" fmla="*/ 49 w 353"/>
              <a:gd name="T57" fmla="*/ 25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3" h="348">
                <a:moveTo>
                  <a:pt x="84" y="250"/>
                </a:moveTo>
                <a:cubicBezTo>
                  <a:pt x="254" y="79"/>
                  <a:pt x="254" y="79"/>
                  <a:pt x="254" y="79"/>
                </a:cubicBezTo>
                <a:cubicBezTo>
                  <a:pt x="226" y="51"/>
                  <a:pt x="226" y="51"/>
                  <a:pt x="226" y="51"/>
                </a:cubicBezTo>
                <a:cubicBezTo>
                  <a:pt x="37" y="240"/>
                  <a:pt x="37" y="240"/>
                  <a:pt x="37" y="240"/>
                </a:cubicBezTo>
                <a:cubicBezTo>
                  <a:pt x="40" y="239"/>
                  <a:pt x="44" y="238"/>
                  <a:pt x="48" y="238"/>
                </a:cubicBezTo>
                <a:cubicBezTo>
                  <a:pt x="61" y="238"/>
                  <a:pt x="73" y="242"/>
                  <a:pt x="84" y="250"/>
                </a:cubicBezTo>
                <a:close/>
                <a:moveTo>
                  <a:pt x="333" y="15"/>
                </a:moveTo>
                <a:cubicBezTo>
                  <a:pt x="323" y="5"/>
                  <a:pt x="311" y="0"/>
                  <a:pt x="298" y="0"/>
                </a:cubicBezTo>
                <a:cubicBezTo>
                  <a:pt x="285" y="0"/>
                  <a:pt x="272" y="5"/>
                  <a:pt x="262" y="15"/>
                </a:cubicBezTo>
                <a:cubicBezTo>
                  <a:pt x="241" y="37"/>
                  <a:pt x="241" y="37"/>
                  <a:pt x="241" y="37"/>
                </a:cubicBezTo>
                <a:cubicBezTo>
                  <a:pt x="311" y="108"/>
                  <a:pt x="311" y="108"/>
                  <a:pt x="311" y="108"/>
                </a:cubicBezTo>
                <a:cubicBezTo>
                  <a:pt x="333" y="86"/>
                  <a:pt x="333" y="86"/>
                  <a:pt x="333" y="86"/>
                </a:cubicBezTo>
                <a:cubicBezTo>
                  <a:pt x="353" y="67"/>
                  <a:pt x="353" y="35"/>
                  <a:pt x="333" y="15"/>
                </a:cubicBezTo>
                <a:close/>
                <a:moveTo>
                  <a:pt x="99" y="265"/>
                </a:moveTo>
                <a:cubicBezTo>
                  <a:pt x="108" y="278"/>
                  <a:pt x="112" y="295"/>
                  <a:pt x="109" y="312"/>
                </a:cubicBezTo>
                <a:cubicBezTo>
                  <a:pt x="298" y="123"/>
                  <a:pt x="298" y="123"/>
                  <a:pt x="298" y="123"/>
                </a:cubicBezTo>
                <a:cubicBezTo>
                  <a:pt x="269" y="94"/>
                  <a:pt x="269" y="94"/>
                  <a:pt x="269" y="94"/>
                </a:cubicBezTo>
                <a:lnTo>
                  <a:pt x="99" y="265"/>
                </a:lnTo>
                <a:close/>
                <a:moveTo>
                  <a:pt x="49" y="259"/>
                </a:moveTo>
                <a:cubicBezTo>
                  <a:pt x="41" y="259"/>
                  <a:pt x="32" y="261"/>
                  <a:pt x="25" y="266"/>
                </a:cubicBezTo>
                <a:cubicBezTo>
                  <a:pt x="25" y="266"/>
                  <a:pt x="25" y="266"/>
                  <a:pt x="25" y="266"/>
                </a:cubicBezTo>
                <a:cubicBezTo>
                  <a:pt x="13" y="304"/>
                  <a:pt x="13" y="304"/>
                  <a:pt x="13" y="304"/>
                </a:cubicBezTo>
                <a:cubicBezTo>
                  <a:pt x="3" y="334"/>
                  <a:pt x="3" y="334"/>
                  <a:pt x="3" y="334"/>
                </a:cubicBezTo>
                <a:cubicBezTo>
                  <a:pt x="0" y="341"/>
                  <a:pt x="5" y="348"/>
                  <a:pt x="12" y="348"/>
                </a:cubicBezTo>
                <a:cubicBezTo>
                  <a:pt x="13" y="348"/>
                  <a:pt x="14" y="348"/>
                  <a:pt x="16" y="348"/>
                </a:cubicBezTo>
                <a:cubicBezTo>
                  <a:pt x="46" y="337"/>
                  <a:pt x="46" y="337"/>
                  <a:pt x="46" y="337"/>
                </a:cubicBezTo>
                <a:cubicBezTo>
                  <a:pt x="83" y="325"/>
                  <a:pt x="83" y="325"/>
                  <a:pt x="83" y="325"/>
                </a:cubicBezTo>
                <a:cubicBezTo>
                  <a:pt x="94" y="308"/>
                  <a:pt x="92" y="286"/>
                  <a:pt x="78" y="271"/>
                </a:cubicBezTo>
                <a:cubicBezTo>
                  <a:pt x="70" y="263"/>
                  <a:pt x="59" y="259"/>
                  <a:pt x="49" y="2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45" name="Freeform 148">
            <a:extLst>
              <a:ext uri="{FF2B5EF4-FFF2-40B4-BE49-F238E27FC236}">
                <a16:creationId xmlns:a16="http://schemas.microsoft.com/office/drawing/2014/main" id="{A90DEAF5-9604-CD37-2BA4-26E3F7E885B3}"/>
              </a:ext>
            </a:extLst>
          </p:cNvPr>
          <p:cNvSpPr>
            <a:spLocks noEditPoints="1"/>
          </p:cNvSpPr>
          <p:nvPr/>
        </p:nvSpPr>
        <p:spPr bwMode="auto">
          <a:xfrm>
            <a:off x="10149061" y="4153027"/>
            <a:ext cx="229743" cy="265176"/>
          </a:xfrm>
          <a:custGeom>
            <a:avLst/>
            <a:gdLst>
              <a:gd name="T0" fmla="*/ 298 w 302"/>
              <a:gd name="T1" fmla="*/ 309 h 348"/>
              <a:gd name="T2" fmla="*/ 260 w 302"/>
              <a:gd name="T3" fmla="*/ 245 h 348"/>
              <a:gd name="T4" fmla="*/ 42 w 302"/>
              <a:gd name="T5" fmla="*/ 245 h 348"/>
              <a:gd name="T6" fmla="*/ 5 w 302"/>
              <a:gd name="T7" fmla="*/ 309 h 348"/>
              <a:gd name="T8" fmla="*/ 5 w 302"/>
              <a:gd name="T9" fmla="*/ 335 h 348"/>
              <a:gd name="T10" fmla="*/ 27 w 302"/>
              <a:gd name="T11" fmla="*/ 348 h 348"/>
              <a:gd name="T12" fmla="*/ 275 w 302"/>
              <a:gd name="T13" fmla="*/ 348 h 348"/>
              <a:gd name="T14" fmla="*/ 298 w 302"/>
              <a:gd name="T15" fmla="*/ 335 h 348"/>
              <a:gd name="T16" fmla="*/ 298 w 302"/>
              <a:gd name="T17" fmla="*/ 309 h 348"/>
              <a:gd name="T18" fmla="*/ 53 w 302"/>
              <a:gd name="T19" fmla="*/ 224 h 348"/>
              <a:gd name="T20" fmla="*/ 249 w 302"/>
              <a:gd name="T21" fmla="*/ 224 h 348"/>
              <a:gd name="T22" fmla="*/ 208 w 302"/>
              <a:gd name="T23" fmla="*/ 153 h 348"/>
              <a:gd name="T24" fmla="*/ 208 w 302"/>
              <a:gd name="T25" fmla="*/ 21 h 348"/>
              <a:gd name="T26" fmla="*/ 218 w 302"/>
              <a:gd name="T27" fmla="*/ 21 h 348"/>
              <a:gd name="T28" fmla="*/ 228 w 302"/>
              <a:gd name="T29" fmla="*/ 10 h 348"/>
              <a:gd name="T30" fmla="*/ 218 w 302"/>
              <a:gd name="T31" fmla="*/ 0 h 348"/>
              <a:gd name="T32" fmla="*/ 85 w 302"/>
              <a:gd name="T33" fmla="*/ 0 h 348"/>
              <a:gd name="T34" fmla="*/ 75 w 302"/>
              <a:gd name="T35" fmla="*/ 10 h 348"/>
              <a:gd name="T36" fmla="*/ 85 w 302"/>
              <a:gd name="T37" fmla="*/ 21 h 348"/>
              <a:gd name="T38" fmla="*/ 95 w 302"/>
              <a:gd name="T39" fmla="*/ 21 h 348"/>
              <a:gd name="T40" fmla="*/ 95 w 302"/>
              <a:gd name="T41" fmla="*/ 153 h 348"/>
              <a:gd name="T42" fmla="*/ 53 w 302"/>
              <a:gd name="T43" fmla="*/ 224 h 348"/>
              <a:gd name="T44" fmla="*/ 171 w 302"/>
              <a:gd name="T45" fmla="*/ 180 h 348"/>
              <a:gd name="T46" fmla="*/ 179 w 302"/>
              <a:gd name="T47" fmla="*/ 198 h 348"/>
              <a:gd name="T48" fmla="*/ 171 w 302"/>
              <a:gd name="T49" fmla="*/ 201 h 348"/>
              <a:gd name="T50" fmla="*/ 161 w 302"/>
              <a:gd name="T51" fmla="*/ 191 h 348"/>
              <a:gd name="T52" fmla="*/ 171 w 302"/>
              <a:gd name="T53" fmla="*/ 180 h 348"/>
              <a:gd name="T54" fmla="*/ 151 w 302"/>
              <a:gd name="T55" fmla="*/ 147 h 348"/>
              <a:gd name="T56" fmla="*/ 159 w 302"/>
              <a:gd name="T57" fmla="*/ 164 h 348"/>
              <a:gd name="T58" fmla="*/ 151 w 302"/>
              <a:gd name="T59" fmla="*/ 167 h 348"/>
              <a:gd name="T60" fmla="*/ 141 w 302"/>
              <a:gd name="T61" fmla="*/ 157 h 348"/>
              <a:gd name="T62" fmla="*/ 151 w 302"/>
              <a:gd name="T63" fmla="*/ 147 h 348"/>
              <a:gd name="T64" fmla="*/ 131 w 302"/>
              <a:gd name="T65" fmla="*/ 180 h 348"/>
              <a:gd name="T66" fmla="*/ 139 w 302"/>
              <a:gd name="T67" fmla="*/ 198 h 348"/>
              <a:gd name="T68" fmla="*/ 131 w 302"/>
              <a:gd name="T69" fmla="*/ 201 h 348"/>
              <a:gd name="T70" fmla="*/ 121 w 302"/>
              <a:gd name="T71" fmla="*/ 191 h 348"/>
              <a:gd name="T72" fmla="*/ 131 w 302"/>
              <a:gd name="T73" fmla="*/ 18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02" h="348">
                <a:moveTo>
                  <a:pt x="298" y="309"/>
                </a:moveTo>
                <a:cubicBezTo>
                  <a:pt x="260" y="245"/>
                  <a:pt x="260" y="245"/>
                  <a:pt x="260" y="245"/>
                </a:cubicBezTo>
                <a:cubicBezTo>
                  <a:pt x="42" y="245"/>
                  <a:pt x="42" y="245"/>
                  <a:pt x="42" y="245"/>
                </a:cubicBezTo>
                <a:cubicBezTo>
                  <a:pt x="5" y="309"/>
                  <a:pt x="5" y="309"/>
                  <a:pt x="5" y="309"/>
                </a:cubicBezTo>
                <a:cubicBezTo>
                  <a:pt x="0" y="317"/>
                  <a:pt x="0" y="327"/>
                  <a:pt x="5" y="335"/>
                </a:cubicBezTo>
                <a:cubicBezTo>
                  <a:pt x="10" y="343"/>
                  <a:pt x="18" y="348"/>
                  <a:pt x="27" y="348"/>
                </a:cubicBezTo>
                <a:cubicBezTo>
                  <a:pt x="275" y="348"/>
                  <a:pt x="275" y="348"/>
                  <a:pt x="275" y="348"/>
                </a:cubicBezTo>
                <a:cubicBezTo>
                  <a:pt x="284" y="348"/>
                  <a:pt x="293" y="343"/>
                  <a:pt x="298" y="335"/>
                </a:cubicBezTo>
                <a:cubicBezTo>
                  <a:pt x="302" y="327"/>
                  <a:pt x="302" y="317"/>
                  <a:pt x="298" y="309"/>
                </a:cubicBezTo>
                <a:close/>
                <a:moveTo>
                  <a:pt x="53" y="224"/>
                </a:moveTo>
                <a:cubicBezTo>
                  <a:pt x="249" y="224"/>
                  <a:pt x="249" y="224"/>
                  <a:pt x="249" y="224"/>
                </a:cubicBezTo>
                <a:cubicBezTo>
                  <a:pt x="208" y="153"/>
                  <a:pt x="208" y="153"/>
                  <a:pt x="208" y="153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18" y="21"/>
                  <a:pt x="218" y="21"/>
                  <a:pt x="218" y="21"/>
                </a:cubicBezTo>
                <a:cubicBezTo>
                  <a:pt x="223" y="21"/>
                  <a:pt x="228" y="16"/>
                  <a:pt x="228" y="10"/>
                </a:cubicBezTo>
                <a:cubicBezTo>
                  <a:pt x="228" y="5"/>
                  <a:pt x="223" y="0"/>
                  <a:pt x="218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80" y="0"/>
                  <a:pt x="75" y="5"/>
                  <a:pt x="75" y="10"/>
                </a:cubicBezTo>
                <a:cubicBezTo>
                  <a:pt x="75" y="16"/>
                  <a:pt x="80" y="21"/>
                  <a:pt x="85" y="21"/>
                </a:cubicBezTo>
                <a:cubicBezTo>
                  <a:pt x="95" y="21"/>
                  <a:pt x="95" y="21"/>
                  <a:pt x="95" y="21"/>
                </a:cubicBezTo>
                <a:cubicBezTo>
                  <a:pt x="95" y="153"/>
                  <a:pt x="95" y="153"/>
                  <a:pt x="95" y="153"/>
                </a:cubicBezTo>
                <a:lnTo>
                  <a:pt x="53" y="224"/>
                </a:lnTo>
                <a:close/>
                <a:moveTo>
                  <a:pt x="171" y="180"/>
                </a:moveTo>
                <a:cubicBezTo>
                  <a:pt x="181" y="180"/>
                  <a:pt x="185" y="191"/>
                  <a:pt x="179" y="198"/>
                </a:cubicBezTo>
                <a:cubicBezTo>
                  <a:pt x="177" y="200"/>
                  <a:pt x="174" y="201"/>
                  <a:pt x="171" y="201"/>
                </a:cubicBezTo>
                <a:cubicBezTo>
                  <a:pt x="166" y="201"/>
                  <a:pt x="161" y="197"/>
                  <a:pt x="161" y="191"/>
                </a:cubicBezTo>
                <a:cubicBezTo>
                  <a:pt x="161" y="185"/>
                  <a:pt x="166" y="180"/>
                  <a:pt x="171" y="180"/>
                </a:cubicBezTo>
                <a:close/>
                <a:moveTo>
                  <a:pt x="151" y="147"/>
                </a:moveTo>
                <a:cubicBezTo>
                  <a:pt x="161" y="147"/>
                  <a:pt x="165" y="158"/>
                  <a:pt x="159" y="164"/>
                </a:cubicBezTo>
                <a:cubicBezTo>
                  <a:pt x="157" y="166"/>
                  <a:pt x="154" y="167"/>
                  <a:pt x="151" y="167"/>
                </a:cubicBezTo>
                <a:cubicBezTo>
                  <a:pt x="146" y="167"/>
                  <a:pt x="141" y="163"/>
                  <a:pt x="141" y="157"/>
                </a:cubicBezTo>
                <a:cubicBezTo>
                  <a:pt x="141" y="151"/>
                  <a:pt x="146" y="147"/>
                  <a:pt x="151" y="147"/>
                </a:cubicBezTo>
                <a:close/>
                <a:moveTo>
                  <a:pt x="131" y="180"/>
                </a:moveTo>
                <a:cubicBezTo>
                  <a:pt x="141" y="180"/>
                  <a:pt x="145" y="191"/>
                  <a:pt x="139" y="198"/>
                </a:cubicBezTo>
                <a:cubicBezTo>
                  <a:pt x="137" y="200"/>
                  <a:pt x="134" y="201"/>
                  <a:pt x="131" y="201"/>
                </a:cubicBezTo>
                <a:cubicBezTo>
                  <a:pt x="126" y="201"/>
                  <a:pt x="121" y="197"/>
                  <a:pt x="121" y="191"/>
                </a:cubicBezTo>
                <a:cubicBezTo>
                  <a:pt x="121" y="185"/>
                  <a:pt x="126" y="180"/>
                  <a:pt x="131" y="1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46" name="Freeform 149">
            <a:extLst>
              <a:ext uri="{FF2B5EF4-FFF2-40B4-BE49-F238E27FC236}">
                <a16:creationId xmlns:a16="http://schemas.microsoft.com/office/drawing/2014/main" id="{D20F0204-6BC0-1B7A-FEFB-CB8F3C98747C}"/>
              </a:ext>
            </a:extLst>
          </p:cNvPr>
          <p:cNvSpPr>
            <a:spLocks noEditPoints="1"/>
          </p:cNvSpPr>
          <p:nvPr/>
        </p:nvSpPr>
        <p:spPr bwMode="auto">
          <a:xfrm>
            <a:off x="5148887" y="5269738"/>
            <a:ext cx="268224" cy="265176"/>
          </a:xfrm>
          <a:custGeom>
            <a:avLst/>
            <a:gdLst>
              <a:gd name="T0" fmla="*/ 307 w 352"/>
              <a:gd name="T1" fmla="*/ 0 h 348"/>
              <a:gd name="T2" fmla="*/ 196 w 352"/>
              <a:gd name="T3" fmla="*/ 64 h 348"/>
              <a:gd name="T4" fmla="*/ 143 w 352"/>
              <a:gd name="T5" fmla="*/ 47 h 348"/>
              <a:gd name="T6" fmla="*/ 136 w 352"/>
              <a:gd name="T7" fmla="*/ 30 h 348"/>
              <a:gd name="T8" fmla="*/ 116 w 352"/>
              <a:gd name="T9" fmla="*/ 46 h 348"/>
              <a:gd name="T10" fmla="*/ 73 w 352"/>
              <a:gd name="T11" fmla="*/ 31 h 348"/>
              <a:gd name="T12" fmla="*/ 66 w 352"/>
              <a:gd name="T13" fmla="*/ 14 h 348"/>
              <a:gd name="T14" fmla="*/ 35 w 352"/>
              <a:gd name="T15" fmla="*/ 41 h 348"/>
              <a:gd name="T16" fmla="*/ 14 w 352"/>
              <a:gd name="T17" fmla="*/ 78 h 348"/>
              <a:gd name="T18" fmla="*/ 98 w 352"/>
              <a:gd name="T19" fmla="*/ 191 h 348"/>
              <a:gd name="T20" fmla="*/ 40 w 352"/>
              <a:gd name="T21" fmla="*/ 183 h 348"/>
              <a:gd name="T22" fmla="*/ 4 w 352"/>
              <a:gd name="T23" fmla="*/ 215 h 348"/>
              <a:gd name="T24" fmla="*/ 53 w 352"/>
              <a:gd name="T25" fmla="*/ 259 h 348"/>
              <a:gd name="T26" fmla="*/ 84 w 352"/>
              <a:gd name="T27" fmla="*/ 296 h 348"/>
              <a:gd name="T28" fmla="*/ 118 w 352"/>
              <a:gd name="T29" fmla="*/ 343 h 348"/>
              <a:gd name="T30" fmla="*/ 127 w 352"/>
              <a:gd name="T31" fmla="*/ 348 h 348"/>
              <a:gd name="T32" fmla="*/ 163 w 352"/>
              <a:gd name="T33" fmla="*/ 316 h 348"/>
              <a:gd name="T34" fmla="*/ 158 w 352"/>
              <a:gd name="T35" fmla="*/ 251 h 348"/>
              <a:gd name="T36" fmla="*/ 271 w 352"/>
              <a:gd name="T37" fmla="*/ 335 h 348"/>
              <a:gd name="T38" fmla="*/ 279 w 352"/>
              <a:gd name="T39" fmla="*/ 339 h 348"/>
              <a:gd name="T40" fmla="*/ 301 w 352"/>
              <a:gd name="T41" fmla="*/ 322 h 348"/>
              <a:gd name="T42" fmla="*/ 332 w 352"/>
              <a:gd name="T43" fmla="*/ 276 h 348"/>
              <a:gd name="T44" fmla="*/ 318 w 352"/>
              <a:gd name="T45" fmla="*/ 276 h 348"/>
              <a:gd name="T46" fmla="*/ 303 w 352"/>
              <a:gd name="T47" fmla="*/ 233 h 348"/>
              <a:gd name="T48" fmla="*/ 316 w 352"/>
              <a:gd name="T49" fmla="*/ 206 h 348"/>
              <a:gd name="T50" fmla="*/ 302 w 352"/>
              <a:gd name="T51" fmla="*/ 206 h 348"/>
              <a:gd name="T52" fmla="*/ 285 w 352"/>
              <a:gd name="T53" fmla="*/ 153 h 348"/>
              <a:gd name="T54" fmla="*/ 337 w 352"/>
              <a:gd name="T55" fmla="*/ 12 h 348"/>
              <a:gd name="T56" fmla="*/ 52 w 352"/>
              <a:gd name="T57" fmla="*/ 52 h 348"/>
              <a:gd name="T58" fmla="*/ 166 w 352"/>
              <a:gd name="T59" fmla="*/ 99 h 348"/>
              <a:gd name="T60" fmla="*/ 140 w 352"/>
              <a:gd name="T61" fmla="*/ 134 h 348"/>
              <a:gd name="T62" fmla="*/ 28 w 352"/>
              <a:gd name="T63" fmla="*/ 220 h 348"/>
              <a:gd name="T64" fmla="*/ 85 w 352"/>
              <a:gd name="T65" fmla="*/ 210 h 348"/>
              <a:gd name="T66" fmla="*/ 28 w 352"/>
              <a:gd name="T67" fmla="*/ 220 h 348"/>
              <a:gd name="T68" fmla="*/ 108 w 352"/>
              <a:gd name="T69" fmla="*/ 287 h 348"/>
              <a:gd name="T70" fmla="*/ 145 w 352"/>
              <a:gd name="T71" fmla="*/ 305 h 348"/>
              <a:gd name="T72" fmla="*/ 297 w 352"/>
              <a:gd name="T73" fmla="*/ 297 h 348"/>
              <a:gd name="T74" fmla="*/ 215 w 352"/>
              <a:gd name="T75" fmla="*/ 209 h 348"/>
              <a:gd name="T76" fmla="*/ 267 w 352"/>
              <a:gd name="T77" fmla="*/ 169 h 348"/>
              <a:gd name="T78" fmla="*/ 266 w 352"/>
              <a:gd name="T79" fmla="*/ 142 h 348"/>
              <a:gd name="T80" fmla="*/ 238 w 352"/>
              <a:gd name="T81" fmla="*/ 167 h 348"/>
              <a:gd name="T82" fmla="*/ 91 w 352"/>
              <a:gd name="T83" fmla="*/ 274 h 348"/>
              <a:gd name="T84" fmla="*/ 90 w 352"/>
              <a:gd name="T85" fmla="*/ 275 h 348"/>
              <a:gd name="T86" fmla="*/ 76 w 352"/>
              <a:gd name="T87" fmla="*/ 273 h 348"/>
              <a:gd name="T88" fmla="*/ 76 w 352"/>
              <a:gd name="T89" fmla="*/ 256 h 348"/>
              <a:gd name="T90" fmla="*/ 254 w 352"/>
              <a:gd name="T91" fmla="*/ 45 h 348"/>
              <a:gd name="T92" fmla="*/ 266 w 352"/>
              <a:gd name="T93" fmla="*/ 142 h 348"/>
              <a:gd name="T94" fmla="*/ 315 w 352"/>
              <a:gd name="T95" fmla="*/ 77 h 348"/>
              <a:gd name="T96" fmla="*/ 300 w 352"/>
              <a:gd name="T97" fmla="*/ 22 h 348"/>
              <a:gd name="T98" fmla="*/ 307 w 352"/>
              <a:gd name="T99" fmla="*/ 20 h 348"/>
              <a:gd name="T100" fmla="*/ 327 w 352"/>
              <a:gd name="T101" fmla="*/ 49 h 348"/>
              <a:gd name="T102" fmla="*/ 242 w 352"/>
              <a:gd name="T103" fmla="*/ 92 h 348"/>
              <a:gd name="T104" fmla="*/ 206 w 352"/>
              <a:gd name="T105" fmla="*/ 153 h 348"/>
              <a:gd name="T106" fmla="*/ 257 w 352"/>
              <a:gd name="T107" fmla="*/ 107 h 348"/>
              <a:gd name="T108" fmla="*/ 249 w 352"/>
              <a:gd name="T109" fmla="*/ 8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2" h="348">
                <a:moveTo>
                  <a:pt x="337" y="12"/>
                </a:moveTo>
                <a:cubicBezTo>
                  <a:pt x="329" y="4"/>
                  <a:pt x="318" y="0"/>
                  <a:pt x="307" y="0"/>
                </a:cubicBezTo>
                <a:cubicBezTo>
                  <a:pt x="302" y="0"/>
                  <a:pt x="297" y="1"/>
                  <a:pt x="293" y="3"/>
                </a:cubicBezTo>
                <a:cubicBezTo>
                  <a:pt x="257" y="16"/>
                  <a:pt x="224" y="37"/>
                  <a:pt x="196" y="64"/>
                </a:cubicBezTo>
                <a:cubicBezTo>
                  <a:pt x="139" y="51"/>
                  <a:pt x="139" y="51"/>
                  <a:pt x="139" y="51"/>
                </a:cubicBezTo>
                <a:cubicBezTo>
                  <a:pt x="143" y="47"/>
                  <a:pt x="143" y="47"/>
                  <a:pt x="143" y="47"/>
                </a:cubicBezTo>
                <a:cubicBezTo>
                  <a:pt x="147" y="43"/>
                  <a:pt x="147" y="37"/>
                  <a:pt x="143" y="33"/>
                </a:cubicBezTo>
                <a:cubicBezTo>
                  <a:pt x="141" y="31"/>
                  <a:pt x="139" y="30"/>
                  <a:pt x="136" y="30"/>
                </a:cubicBezTo>
                <a:cubicBezTo>
                  <a:pt x="133" y="30"/>
                  <a:pt x="131" y="31"/>
                  <a:pt x="129" y="33"/>
                </a:cubicBezTo>
                <a:cubicBezTo>
                  <a:pt x="116" y="46"/>
                  <a:pt x="116" y="46"/>
                  <a:pt x="116" y="46"/>
                </a:cubicBezTo>
                <a:cubicBezTo>
                  <a:pt x="69" y="35"/>
                  <a:pt x="69" y="35"/>
                  <a:pt x="69" y="35"/>
                </a:cubicBezTo>
                <a:cubicBezTo>
                  <a:pt x="73" y="31"/>
                  <a:pt x="73" y="31"/>
                  <a:pt x="73" y="31"/>
                </a:cubicBezTo>
                <a:cubicBezTo>
                  <a:pt x="77" y="27"/>
                  <a:pt x="77" y="21"/>
                  <a:pt x="73" y="16"/>
                </a:cubicBezTo>
                <a:cubicBezTo>
                  <a:pt x="71" y="14"/>
                  <a:pt x="68" y="14"/>
                  <a:pt x="66" y="14"/>
                </a:cubicBezTo>
                <a:cubicBezTo>
                  <a:pt x="63" y="14"/>
                  <a:pt x="60" y="15"/>
                  <a:pt x="59" y="17"/>
                </a:cubicBezTo>
                <a:cubicBezTo>
                  <a:pt x="35" y="41"/>
                  <a:pt x="35" y="41"/>
                  <a:pt x="35" y="41"/>
                </a:cubicBezTo>
                <a:cubicBezTo>
                  <a:pt x="13" y="62"/>
                  <a:pt x="13" y="62"/>
                  <a:pt x="13" y="62"/>
                </a:cubicBezTo>
                <a:cubicBezTo>
                  <a:pt x="8" y="67"/>
                  <a:pt x="9" y="75"/>
                  <a:pt x="14" y="78"/>
                </a:cubicBezTo>
                <a:cubicBezTo>
                  <a:pt x="128" y="151"/>
                  <a:pt x="128" y="151"/>
                  <a:pt x="128" y="151"/>
                </a:cubicBezTo>
                <a:cubicBezTo>
                  <a:pt x="98" y="191"/>
                  <a:pt x="98" y="191"/>
                  <a:pt x="98" y="191"/>
                </a:cubicBezTo>
                <a:cubicBezTo>
                  <a:pt x="42" y="183"/>
                  <a:pt x="42" y="183"/>
                  <a:pt x="42" y="183"/>
                </a:cubicBezTo>
                <a:cubicBezTo>
                  <a:pt x="41" y="183"/>
                  <a:pt x="41" y="183"/>
                  <a:pt x="40" y="183"/>
                </a:cubicBezTo>
                <a:cubicBezTo>
                  <a:pt x="38" y="183"/>
                  <a:pt x="35" y="184"/>
                  <a:pt x="33" y="186"/>
                </a:cubicBezTo>
                <a:cubicBezTo>
                  <a:pt x="4" y="215"/>
                  <a:pt x="4" y="215"/>
                  <a:pt x="4" y="215"/>
                </a:cubicBezTo>
                <a:cubicBezTo>
                  <a:pt x="0" y="220"/>
                  <a:pt x="1" y="228"/>
                  <a:pt x="6" y="231"/>
                </a:cubicBezTo>
                <a:cubicBezTo>
                  <a:pt x="53" y="259"/>
                  <a:pt x="53" y="259"/>
                  <a:pt x="53" y="259"/>
                </a:cubicBezTo>
                <a:cubicBezTo>
                  <a:pt x="51" y="269"/>
                  <a:pt x="54" y="280"/>
                  <a:pt x="61" y="288"/>
                </a:cubicBezTo>
                <a:cubicBezTo>
                  <a:pt x="67" y="294"/>
                  <a:pt x="76" y="296"/>
                  <a:pt x="84" y="296"/>
                </a:cubicBezTo>
                <a:cubicBezTo>
                  <a:pt x="86" y="296"/>
                  <a:pt x="88" y="296"/>
                  <a:pt x="90" y="296"/>
                </a:cubicBezTo>
                <a:cubicBezTo>
                  <a:pt x="118" y="343"/>
                  <a:pt x="118" y="343"/>
                  <a:pt x="118" y="343"/>
                </a:cubicBezTo>
                <a:cubicBezTo>
                  <a:pt x="120" y="346"/>
                  <a:pt x="122" y="347"/>
                  <a:pt x="125" y="348"/>
                </a:cubicBezTo>
                <a:cubicBezTo>
                  <a:pt x="126" y="348"/>
                  <a:pt x="126" y="348"/>
                  <a:pt x="127" y="348"/>
                </a:cubicBezTo>
                <a:cubicBezTo>
                  <a:pt x="129" y="348"/>
                  <a:pt x="132" y="347"/>
                  <a:pt x="134" y="345"/>
                </a:cubicBezTo>
                <a:cubicBezTo>
                  <a:pt x="163" y="316"/>
                  <a:pt x="163" y="316"/>
                  <a:pt x="163" y="316"/>
                </a:cubicBezTo>
                <a:cubicBezTo>
                  <a:pt x="165" y="314"/>
                  <a:pt x="166" y="310"/>
                  <a:pt x="166" y="307"/>
                </a:cubicBezTo>
                <a:cubicBezTo>
                  <a:pt x="158" y="251"/>
                  <a:pt x="158" y="251"/>
                  <a:pt x="158" y="251"/>
                </a:cubicBezTo>
                <a:cubicBezTo>
                  <a:pt x="198" y="221"/>
                  <a:pt x="198" y="221"/>
                  <a:pt x="198" y="221"/>
                </a:cubicBezTo>
                <a:cubicBezTo>
                  <a:pt x="271" y="335"/>
                  <a:pt x="271" y="335"/>
                  <a:pt x="271" y="335"/>
                </a:cubicBezTo>
                <a:cubicBezTo>
                  <a:pt x="272" y="337"/>
                  <a:pt x="275" y="339"/>
                  <a:pt x="278" y="339"/>
                </a:cubicBezTo>
                <a:cubicBezTo>
                  <a:pt x="278" y="339"/>
                  <a:pt x="279" y="339"/>
                  <a:pt x="279" y="339"/>
                </a:cubicBezTo>
                <a:cubicBezTo>
                  <a:pt x="282" y="339"/>
                  <a:pt x="284" y="338"/>
                  <a:pt x="286" y="336"/>
                </a:cubicBezTo>
                <a:cubicBezTo>
                  <a:pt x="301" y="322"/>
                  <a:pt x="301" y="322"/>
                  <a:pt x="301" y="322"/>
                </a:cubicBezTo>
                <a:cubicBezTo>
                  <a:pt x="332" y="291"/>
                  <a:pt x="332" y="291"/>
                  <a:pt x="332" y="291"/>
                </a:cubicBezTo>
                <a:cubicBezTo>
                  <a:pt x="336" y="287"/>
                  <a:pt x="336" y="280"/>
                  <a:pt x="332" y="276"/>
                </a:cubicBezTo>
                <a:cubicBezTo>
                  <a:pt x="330" y="274"/>
                  <a:pt x="328" y="273"/>
                  <a:pt x="325" y="273"/>
                </a:cubicBezTo>
                <a:cubicBezTo>
                  <a:pt x="322" y="273"/>
                  <a:pt x="320" y="274"/>
                  <a:pt x="318" y="276"/>
                </a:cubicBezTo>
                <a:cubicBezTo>
                  <a:pt x="314" y="280"/>
                  <a:pt x="314" y="280"/>
                  <a:pt x="314" y="280"/>
                </a:cubicBezTo>
                <a:cubicBezTo>
                  <a:pt x="303" y="233"/>
                  <a:pt x="303" y="233"/>
                  <a:pt x="303" y="233"/>
                </a:cubicBezTo>
                <a:cubicBezTo>
                  <a:pt x="316" y="220"/>
                  <a:pt x="316" y="220"/>
                  <a:pt x="316" y="220"/>
                </a:cubicBezTo>
                <a:cubicBezTo>
                  <a:pt x="320" y="216"/>
                  <a:pt x="320" y="210"/>
                  <a:pt x="316" y="206"/>
                </a:cubicBezTo>
                <a:cubicBezTo>
                  <a:pt x="314" y="204"/>
                  <a:pt x="311" y="203"/>
                  <a:pt x="309" y="203"/>
                </a:cubicBezTo>
                <a:cubicBezTo>
                  <a:pt x="306" y="203"/>
                  <a:pt x="304" y="204"/>
                  <a:pt x="302" y="206"/>
                </a:cubicBezTo>
                <a:cubicBezTo>
                  <a:pt x="298" y="210"/>
                  <a:pt x="298" y="210"/>
                  <a:pt x="298" y="210"/>
                </a:cubicBezTo>
                <a:cubicBezTo>
                  <a:pt x="285" y="153"/>
                  <a:pt x="285" y="153"/>
                  <a:pt x="285" y="153"/>
                </a:cubicBezTo>
                <a:cubicBezTo>
                  <a:pt x="311" y="125"/>
                  <a:pt x="332" y="92"/>
                  <a:pt x="346" y="56"/>
                </a:cubicBezTo>
                <a:cubicBezTo>
                  <a:pt x="352" y="41"/>
                  <a:pt x="348" y="24"/>
                  <a:pt x="337" y="12"/>
                </a:cubicBezTo>
                <a:close/>
                <a:moveTo>
                  <a:pt x="36" y="68"/>
                </a:moveTo>
                <a:cubicBezTo>
                  <a:pt x="52" y="52"/>
                  <a:pt x="52" y="52"/>
                  <a:pt x="52" y="52"/>
                </a:cubicBezTo>
                <a:cubicBezTo>
                  <a:pt x="180" y="82"/>
                  <a:pt x="180" y="82"/>
                  <a:pt x="180" y="82"/>
                </a:cubicBezTo>
                <a:cubicBezTo>
                  <a:pt x="175" y="87"/>
                  <a:pt x="170" y="93"/>
                  <a:pt x="166" y="99"/>
                </a:cubicBezTo>
                <a:cubicBezTo>
                  <a:pt x="166" y="99"/>
                  <a:pt x="166" y="99"/>
                  <a:pt x="166" y="99"/>
                </a:cubicBezTo>
                <a:cubicBezTo>
                  <a:pt x="140" y="134"/>
                  <a:pt x="140" y="134"/>
                  <a:pt x="140" y="134"/>
                </a:cubicBezTo>
                <a:lnTo>
                  <a:pt x="36" y="68"/>
                </a:lnTo>
                <a:close/>
                <a:moveTo>
                  <a:pt x="28" y="220"/>
                </a:moveTo>
                <a:cubicBezTo>
                  <a:pt x="44" y="204"/>
                  <a:pt x="44" y="204"/>
                  <a:pt x="44" y="204"/>
                </a:cubicBezTo>
                <a:cubicBezTo>
                  <a:pt x="85" y="210"/>
                  <a:pt x="85" y="210"/>
                  <a:pt x="85" y="210"/>
                </a:cubicBezTo>
                <a:cubicBezTo>
                  <a:pt x="62" y="241"/>
                  <a:pt x="62" y="241"/>
                  <a:pt x="62" y="241"/>
                </a:cubicBezTo>
                <a:lnTo>
                  <a:pt x="28" y="220"/>
                </a:lnTo>
                <a:close/>
                <a:moveTo>
                  <a:pt x="129" y="321"/>
                </a:moveTo>
                <a:cubicBezTo>
                  <a:pt x="108" y="287"/>
                  <a:pt x="108" y="287"/>
                  <a:pt x="108" y="287"/>
                </a:cubicBezTo>
                <a:cubicBezTo>
                  <a:pt x="139" y="264"/>
                  <a:pt x="139" y="264"/>
                  <a:pt x="139" y="264"/>
                </a:cubicBezTo>
                <a:cubicBezTo>
                  <a:pt x="145" y="305"/>
                  <a:pt x="145" y="305"/>
                  <a:pt x="145" y="305"/>
                </a:cubicBezTo>
                <a:lnTo>
                  <a:pt x="129" y="321"/>
                </a:lnTo>
                <a:close/>
                <a:moveTo>
                  <a:pt x="297" y="297"/>
                </a:moveTo>
                <a:cubicBezTo>
                  <a:pt x="281" y="313"/>
                  <a:pt x="281" y="313"/>
                  <a:pt x="281" y="313"/>
                </a:cubicBezTo>
                <a:cubicBezTo>
                  <a:pt x="215" y="209"/>
                  <a:pt x="215" y="209"/>
                  <a:pt x="215" y="209"/>
                </a:cubicBezTo>
                <a:cubicBezTo>
                  <a:pt x="250" y="183"/>
                  <a:pt x="250" y="183"/>
                  <a:pt x="250" y="183"/>
                </a:cubicBezTo>
                <a:cubicBezTo>
                  <a:pt x="256" y="179"/>
                  <a:pt x="262" y="174"/>
                  <a:pt x="267" y="169"/>
                </a:cubicBezTo>
                <a:lnTo>
                  <a:pt x="297" y="297"/>
                </a:lnTo>
                <a:close/>
                <a:moveTo>
                  <a:pt x="266" y="142"/>
                </a:moveTo>
                <a:cubicBezTo>
                  <a:pt x="266" y="142"/>
                  <a:pt x="266" y="143"/>
                  <a:pt x="266" y="143"/>
                </a:cubicBezTo>
                <a:cubicBezTo>
                  <a:pt x="257" y="151"/>
                  <a:pt x="248" y="159"/>
                  <a:pt x="238" y="167"/>
                </a:cubicBezTo>
                <a:cubicBezTo>
                  <a:pt x="92" y="273"/>
                  <a:pt x="92" y="273"/>
                  <a:pt x="92" y="273"/>
                </a:cubicBezTo>
                <a:cubicBezTo>
                  <a:pt x="92" y="273"/>
                  <a:pt x="92" y="274"/>
                  <a:pt x="91" y="274"/>
                </a:cubicBezTo>
                <a:cubicBezTo>
                  <a:pt x="91" y="274"/>
                  <a:pt x="91" y="274"/>
                  <a:pt x="90" y="275"/>
                </a:cubicBezTo>
                <a:cubicBezTo>
                  <a:pt x="90" y="275"/>
                  <a:pt x="90" y="275"/>
                  <a:pt x="90" y="275"/>
                </a:cubicBezTo>
                <a:cubicBezTo>
                  <a:pt x="88" y="276"/>
                  <a:pt x="86" y="276"/>
                  <a:pt x="84" y="276"/>
                </a:cubicBezTo>
                <a:cubicBezTo>
                  <a:pt x="81" y="276"/>
                  <a:pt x="78" y="275"/>
                  <a:pt x="76" y="273"/>
                </a:cubicBezTo>
                <a:cubicBezTo>
                  <a:pt x="72" y="269"/>
                  <a:pt x="72" y="262"/>
                  <a:pt x="76" y="257"/>
                </a:cubicBezTo>
                <a:cubicBezTo>
                  <a:pt x="76" y="257"/>
                  <a:pt x="76" y="256"/>
                  <a:pt x="76" y="256"/>
                </a:cubicBezTo>
                <a:cubicBezTo>
                  <a:pt x="182" y="111"/>
                  <a:pt x="182" y="111"/>
                  <a:pt x="182" y="111"/>
                </a:cubicBezTo>
                <a:cubicBezTo>
                  <a:pt x="202" y="85"/>
                  <a:pt x="226" y="62"/>
                  <a:pt x="254" y="45"/>
                </a:cubicBezTo>
                <a:cubicBezTo>
                  <a:pt x="260" y="69"/>
                  <a:pt x="279" y="89"/>
                  <a:pt x="304" y="95"/>
                </a:cubicBezTo>
                <a:cubicBezTo>
                  <a:pt x="293" y="112"/>
                  <a:pt x="281" y="128"/>
                  <a:pt x="266" y="142"/>
                </a:cubicBezTo>
                <a:close/>
                <a:moveTo>
                  <a:pt x="327" y="49"/>
                </a:moveTo>
                <a:cubicBezTo>
                  <a:pt x="324" y="59"/>
                  <a:pt x="319" y="68"/>
                  <a:pt x="315" y="77"/>
                </a:cubicBezTo>
                <a:cubicBezTo>
                  <a:pt x="293" y="73"/>
                  <a:pt x="275" y="56"/>
                  <a:pt x="272" y="34"/>
                </a:cubicBezTo>
                <a:cubicBezTo>
                  <a:pt x="281" y="29"/>
                  <a:pt x="290" y="25"/>
                  <a:pt x="300" y="22"/>
                </a:cubicBezTo>
                <a:cubicBezTo>
                  <a:pt x="300" y="22"/>
                  <a:pt x="300" y="22"/>
                  <a:pt x="300" y="22"/>
                </a:cubicBezTo>
                <a:cubicBezTo>
                  <a:pt x="302" y="21"/>
                  <a:pt x="305" y="20"/>
                  <a:pt x="307" y="20"/>
                </a:cubicBezTo>
                <a:cubicBezTo>
                  <a:pt x="313" y="20"/>
                  <a:pt x="318" y="22"/>
                  <a:pt x="322" y="26"/>
                </a:cubicBezTo>
                <a:cubicBezTo>
                  <a:pt x="328" y="32"/>
                  <a:pt x="330" y="41"/>
                  <a:pt x="327" y="49"/>
                </a:cubicBezTo>
                <a:close/>
                <a:moveTo>
                  <a:pt x="249" y="89"/>
                </a:moveTo>
                <a:cubicBezTo>
                  <a:pt x="247" y="89"/>
                  <a:pt x="244" y="90"/>
                  <a:pt x="242" y="92"/>
                </a:cubicBezTo>
                <a:cubicBezTo>
                  <a:pt x="198" y="136"/>
                  <a:pt x="198" y="136"/>
                  <a:pt x="198" y="136"/>
                </a:cubicBezTo>
                <a:cubicBezTo>
                  <a:pt x="192" y="142"/>
                  <a:pt x="197" y="153"/>
                  <a:pt x="206" y="153"/>
                </a:cubicBezTo>
                <a:cubicBezTo>
                  <a:pt x="208" y="153"/>
                  <a:pt x="211" y="152"/>
                  <a:pt x="213" y="150"/>
                </a:cubicBezTo>
                <a:cubicBezTo>
                  <a:pt x="257" y="107"/>
                  <a:pt x="257" y="107"/>
                  <a:pt x="257" y="107"/>
                </a:cubicBezTo>
                <a:cubicBezTo>
                  <a:pt x="261" y="102"/>
                  <a:pt x="261" y="96"/>
                  <a:pt x="257" y="92"/>
                </a:cubicBezTo>
                <a:cubicBezTo>
                  <a:pt x="255" y="90"/>
                  <a:pt x="252" y="89"/>
                  <a:pt x="249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47" name="Freeform 150">
            <a:extLst>
              <a:ext uri="{FF2B5EF4-FFF2-40B4-BE49-F238E27FC236}">
                <a16:creationId xmlns:a16="http://schemas.microsoft.com/office/drawing/2014/main" id="{4E1A7F36-3D0E-9205-08BD-9FE530622594}"/>
              </a:ext>
            </a:extLst>
          </p:cNvPr>
          <p:cNvSpPr>
            <a:spLocks noEditPoints="1"/>
          </p:cNvSpPr>
          <p:nvPr/>
        </p:nvSpPr>
        <p:spPr bwMode="auto">
          <a:xfrm>
            <a:off x="5724578" y="5269738"/>
            <a:ext cx="231648" cy="265176"/>
          </a:xfrm>
          <a:custGeom>
            <a:avLst/>
            <a:gdLst>
              <a:gd name="T0" fmla="*/ 182 w 304"/>
              <a:gd name="T1" fmla="*/ 73 h 348"/>
              <a:gd name="T2" fmla="*/ 122 w 304"/>
              <a:gd name="T3" fmla="*/ 83 h 348"/>
              <a:gd name="T4" fmla="*/ 152 w 304"/>
              <a:gd name="T5" fmla="*/ 43 h 348"/>
              <a:gd name="T6" fmla="*/ 98 w 304"/>
              <a:gd name="T7" fmla="*/ 28 h 348"/>
              <a:gd name="T8" fmla="*/ 101 w 304"/>
              <a:gd name="T9" fmla="*/ 73 h 348"/>
              <a:gd name="T10" fmla="*/ 69 w 304"/>
              <a:gd name="T11" fmla="*/ 83 h 348"/>
              <a:gd name="T12" fmla="*/ 41 w 304"/>
              <a:gd name="T13" fmla="*/ 50 h 348"/>
              <a:gd name="T14" fmla="*/ 228 w 304"/>
              <a:gd name="T15" fmla="*/ 20 h 348"/>
              <a:gd name="T16" fmla="*/ 235 w 304"/>
              <a:gd name="T17" fmla="*/ 83 h 348"/>
              <a:gd name="T18" fmla="*/ 203 w 304"/>
              <a:gd name="T19" fmla="*/ 83 h 348"/>
              <a:gd name="T20" fmla="*/ 191 w 304"/>
              <a:gd name="T21" fmla="*/ 40 h 348"/>
              <a:gd name="T22" fmla="*/ 228 w 304"/>
              <a:gd name="T23" fmla="*/ 20 h 348"/>
              <a:gd name="T24" fmla="*/ 122 w 304"/>
              <a:gd name="T25" fmla="*/ 145 h 348"/>
              <a:gd name="T26" fmla="*/ 20 w 304"/>
              <a:gd name="T27" fmla="*/ 114 h 348"/>
              <a:gd name="T28" fmla="*/ 122 w 304"/>
              <a:gd name="T29" fmla="*/ 104 h 348"/>
              <a:gd name="T30" fmla="*/ 284 w 304"/>
              <a:gd name="T31" fmla="*/ 114 h 348"/>
              <a:gd name="T32" fmla="*/ 182 w 304"/>
              <a:gd name="T33" fmla="*/ 145 h 348"/>
              <a:gd name="T34" fmla="*/ 274 w 304"/>
              <a:gd name="T35" fmla="*/ 104 h 348"/>
              <a:gd name="T36" fmla="*/ 122 w 304"/>
              <a:gd name="T37" fmla="*/ 204 h 348"/>
              <a:gd name="T38" fmla="*/ 40 w 304"/>
              <a:gd name="T39" fmla="*/ 165 h 348"/>
              <a:gd name="T40" fmla="*/ 264 w 304"/>
              <a:gd name="T41" fmla="*/ 165 h 348"/>
              <a:gd name="T42" fmla="*/ 182 w 304"/>
              <a:gd name="T43" fmla="*/ 204 h 348"/>
              <a:gd name="T44" fmla="*/ 264 w 304"/>
              <a:gd name="T45" fmla="*/ 165 h 348"/>
              <a:gd name="T46" fmla="*/ 122 w 304"/>
              <a:gd name="T47" fmla="*/ 245 h 348"/>
              <a:gd name="T48" fmla="*/ 40 w 304"/>
              <a:gd name="T49" fmla="*/ 225 h 348"/>
              <a:gd name="T50" fmla="*/ 264 w 304"/>
              <a:gd name="T51" fmla="*/ 225 h 348"/>
              <a:gd name="T52" fmla="*/ 182 w 304"/>
              <a:gd name="T53" fmla="*/ 245 h 348"/>
              <a:gd name="T54" fmla="*/ 264 w 304"/>
              <a:gd name="T55" fmla="*/ 225 h 348"/>
              <a:gd name="T56" fmla="*/ 122 w 304"/>
              <a:gd name="T57" fmla="*/ 327 h 348"/>
              <a:gd name="T58" fmla="*/ 40 w 304"/>
              <a:gd name="T59" fmla="*/ 317 h 348"/>
              <a:gd name="T60" fmla="*/ 122 w 304"/>
              <a:gd name="T61" fmla="*/ 266 h 348"/>
              <a:gd name="T62" fmla="*/ 162 w 304"/>
              <a:gd name="T63" fmla="*/ 327 h 348"/>
              <a:gd name="T64" fmla="*/ 142 w 304"/>
              <a:gd name="T65" fmla="*/ 104 h 348"/>
              <a:gd name="T66" fmla="*/ 264 w 304"/>
              <a:gd name="T67" fmla="*/ 266 h 348"/>
              <a:gd name="T68" fmla="*/ 253 w 304"/>
              <a:gd name="T69" fmla="*/ 327 h 348"/>
              <a:gd name="T70" fmla="*/ 182 w 304"/>
              <a:gd name="T71" fmla="*/ 266 h 348"/>
              <a:gd name="T72" fmla="*/ 76 w 304"/>
              <a:gd name="T73" fmla="*/ 0 h 348"/>
              <a:gd name="T74" fmla="*/ 21 w 304"/>
              <a:gd name="T75" fmla="*/ 47 h 348"/>
              <a:gd name="T76" fmla="*/ 0 w 304"/>
              <a:gd name="T77" fmla="*/ 114 h 348"/>
              <a:gd name="T78" fmla="*/ 10 w 304"/>
              <a:gd name="T79" fmla="*/ 165 h 348"/>
              <a:gd name="T80" fmla="*/ 20 w 304"/>
              <a:gd name="T81" fmla="*/ 317 h 348"/>
              <a:gd name="T82" fmla="*/ 253 w 304"/>
              <a:gd name="T83" fmla="*/ 348 h 348"/>
              <a:gd name="T84" fmla="*/ 284 w 304"/>
              <a:gd name="T85" fmla="*/ 165 h 348"/>
              <a:gd name="T86" fmla="*/ 304 w 304"/>
              <a:gd name="T87" fmla="*/ 155 h 348"/>
              <a:gd name="T88" fmla="*/ 275 w 304"/>
              <a:gd name="T89" fmla="*/ 83 h 348"/>
              <a:gd name="T90" fmla="*/ 248 w 304"/>
              <a:gd name="T91" fmla="*/ 4 h 348"/>
              <a:gd name="T92" fmla="*/ 194 w 304"/>
              <a:gd name="T93" fmla="*/ 12 h 348"/>
              <a:gd name="T94" fmla="*/ 152 w 304"/>
              <a:gd name="T95" fmla="*/ 22 h 348"/>
              <a:gd name="T96" fmla="*/ 110 w 304"/>
              <a:gd name="T97" fmla="*/ 1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04" h="348">
                <a:moveTo>
                  <a:pt x="152" y="43"/>
                </a:moveTo>
                <a:cubicBezTo>
                  <a:pt x="169" y="43"/>
                  <a:pt x="182" y="56"/>
                  <a:pt x="182" y="73"/>
                </a:cubicBezTo>
                <a:cubicBezTo>
                  <a:pt x="182" y="83"/>
                  <a:pt x="182" y="83"/>
                  <a:pt x="182" y="83"/>
                </a:cubicBezTo>
                <a:cubicBezTo>
                  <a:pt x="122" y="83"/>
                  <a:pt x="122" y="83"/>
                  <a:pt x="122" y="83"/>
                </a:cubicBezTo>
                <a:cubicBezTo>
                  <a:pt x="122" y="73"/>
                  <a:pt x="122" y="73"/>
                  <a:pt x="122" y="73"/>
                </a:cubicBezTo>
                <a:cubicBezTo>
                  <a:pt x="122" y="56"/>
                  <a:pt x="135" y="43"/>
                  <a:pt x="152" y="43"/>
                </a:cubicBezTo>
                <a:close/>
                <a:moveTo>
                  <a:pt x="76" y="20"/>
                </a:moveTo>
                <a:cubicBezTo>
                  <a:pt x="83" y="20"/>
                  <a:pt x="91" y="23"/>
                  <a:pt x="98" y="28"/>
                </a:cubicBezTo>
                <a:cubicBezTo>
                  <a:pt x="113" y="40"/>
                  <a:pt x="113" y="40"/>
                  <a:pt x="113" y="40"/>
                </a:cubicBezTo>
                <a:cubicBezTo>
                  <a:pt x="105" y="50"/>
                  <a:pt x="101" y="61"/>
                  <a:pt x="101" y="7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69" y="83"/>
                  <a:pt x="69" y="83"/>
                  <a:pt x="69" y="83"/>
                </a:cubicBezTo>
                <a:cubicBezTo>
                  <a:pt x="69" y="83"/>
                  <a:pt x="69" y="83"/>
                  <a:pt x="69" y="83"/>
                </a:cubicBezTo>
                <a:cubicBezTo>
                  <a:pt x="51" y="83"/>
                  <a:pt x="38" y="67"/>
                  <a:pt x="41" y="50"/>
                </a:cubicBezTo>
                <a:cubicBezTo>
                  <a:pt x="44" y="32"/>
                  <a:pt x="59" y="20"/>
                  <a:pt x="76" y="20"/>
                </a:cubicBezTo>
                <a:close/>
                <a:moveTo>
                  <a:pt x="228" y="20"/>
                </a:moveTo>
                <a:cubicBezTo>
                  <a:pt x="244" y="20"/>
                  <a:pt x="260" y="32"/>
                  <a:pt x="263" y="50"/>
                </a:cubicBezTo>
                <a:cubicBezTo>
                  <a:pt x="266" y="67"/>
                  <a:pt x="253" y="83"/>
                  <a:pt x="235" y="83"/>
                </a:cubicBezTo>
                <a:cubicBezTo>
                  <a:pt x="235" y="83"/>
                  <a:pt x="235" y="83"/>
                  <a:pt x="235" y="83"/>
                </a:cubicBezTo>
                <a:cubicBezTo>
                  <a:pt x="203" y="83"/>
                  <a:pt x="203" y="83"/>
                  <a:pt x="203" y="83"/>
                </a:cubicBezTo>
                <a:cubicBezTo>
                  <a:pt x="203" y="73"/>
                  <a:pt x="203" y="73"/>
                  <a:pt x="203" y="73"/>
                </a:cubicBezTo>
                <a:cubicBezTo>
                  <a:pt x="203" y="61"/>
                  <a:pt x="198" y="50"/>
                  <a:pt x="191" y="40"/>
                </a:cubicBezTo>
                <a:cubicBezTo>
                  <a:pt x="206" y="28"/>
                  <a:pt x="206" y="28"/>
                  <a:pt x="206" y="28"/>
                </a:cubicBezTo>
                <a:cubicBezTo>
                  <a:pt x="213" y="23"/>
                  <a:pt x="221" y="20"/>
                  <a:pt x="228" y="20"/>
                </a:cubicBezTo>
                <a:close/>
                <a:moveTo>
                  <a:pt x="122" y="104"/>
                </a:moveTo>
                <a:cubicBezTo>
                  <a:pt x="122" y="145"/>
                  <a:pt x="122" y="145"/>
                  <a:pt x="122" y="145"/>
                </a:cubicBezTo>
                <a:cubicBezTo>
                  <a:pt x="20" y="145"/>
                  <a:pt x="20" y="145"/>
                  <a:pt x="20" y="145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20" y="108"/>
                  <a:pt x="25" y="104"/>
                  <a:pt x="30" y="104"/>
                </a:cubicBezTo>
                <a:lnTo>
                  <a:pt x="122" y="104"/>
                </a:lnTo>
                <a:close/>
                <a:moveTo>
                  <a:pt x="274" y="104"/>
                </a:moveTo>
                <a:cubicBezTo>
                  <a:pt x="279" y="104"/>
                  <a:pt x="284" y="108"/>
                  <a:pt x="284" y="114"/>
                </a:cubicBezTo>
                <a:cubicBezTo>
                  <a:pt x="284" y="145"/>
                  <a:pt x="284" y="145"/>
                  <a:pt x="284" y="145"/>
                </a:cubicBezTo>
                <a:cubicBezTo>
                  <a:pt x="182" y="145"/>
                  <a:pt x="182" y="145"/>
                  <a:pt x="182" y="145"/>
                </a:cubicBezTo>
                <a:cubicBezTo>
                  <a:pt x="182" y="104"/>
                  <a:pt x="182" y="104"/>
                  <a:pt x="182" y="104"/>
                </a:cubicBezTo>
                <a:cubicBezTo>
                  <a:pt x="274" y="104"/>
                  <a:pt x="274" y="104"/>
                  <a:pt x="274" y="104"/>
                </a:cubicBezTo>
                <a:close/>
                <a:moveTo>
                  <a:pt x="122" y="165"/>
                </a:moveTo>
                <a:cubicBezTo>
                  <a:pt x="122" y="204"/>
                  <a:pt x="122" y="204"/>
                  <a:pt x="122" y="204"/>
                </a:cubicBezTo>
                <a:cubicBezTo>
                  <a:pt x="40" y="204"/>
                  <a:pt x="40" y="204"/>
                  <a:pt x="40" y="204"/>
                </a:cubicBezTo>
                <a:cubicBezTo>
                  <a:pt x="40" y="165"/>
                  <a:pt x="40" y="165"/>
                  <a:pt x="40" y="165"/>
                </a:cubicBezTo>
                <a:cubicBezTo>
                  <a:pt x="122" y="165"/>
                  <a:pt x="122" y="165"/>
                  <a:pt x="122" y="165"/>
                </a:cubicBezTo>
                <a:close/>
                <a:moveTo>
                  <a:pt x="264" y="165"/>
                </a:moveTo>
                <a:cubicBezTo>
                  <a:pt x="264" y="204"/>
                  <a:pt x="264" y="204"/>
                  <a:pt x="264" y="204"/>
                </a:cubicBezTo>
                <a:cubicBezTo>
                  <a:pt x="182" y="204"/>
                  <a:pt x="182" y="204"/>
                  <a:pt x="182" y="204"/>
                </a:cubicBezTo>
                <a:cubicBezTo>
                  <a:pt x="182" y="165"/>
                  <a:pt x="182" y="165"/>
                  <a:pt x="182" y="165"/>
                </a:cubicBezTo>
                <a:cubicBezTo>
                  <a:pt x="264" y="165"/>
                  <a:pt x="264" y="165"/>
                  <a:pt x="264" y="165"/>
                </a:cubicBezTo>
                <a:close/>
                <a:moveTo>
                  <a:pt x="122" y="225"/>
                </a:moveTo>
                <a:cubicBezTo>
                  <a:pt x="122" y="245"/>
                  <a:pt x="122" y="245"/>
                  <a:pt x="122" y="245"/>
                </a:cubicBezTo>
                <a:cubicBezTo>
                  <a:pt x="40" y="245"/>
                  <a:pt x="40" y="245"/>
                  <a:pt x="40" y="245"/>
                </a:cubicBezTo>
                <a:cubicBezTo>
                  <a:pt x="40" y="225"/>
                  <a:pt x="40" y="225"/>
                  <a:pt x="40" y="225"/>
                </a:cubicBezTo>
                <a:cubicBezTo>
                  <a:pt x="122" y="225"/>
                  <a:pt x="122" y="225"/>
                  <a:pt x="122" y="225"/>
                </a:cubicBezTo>
                <a:close/>
                <a:moveTo>
                  <a:pt x="264" y="225"/>
                </a:moveTo>
                <a:cubicBezTo>
                  <a:pt x="264" y="245"/>
                  <a:pt x="264" y="245"/>
                  <a:pt x="264" y="245"/>
                </a:cubicBezTo>
                <a:cubicBezTo>
                  <a:pt x="182" y="245"/>
                  <a:pt x="182" y="245"/>
                  <a:pt x="182" y="245"/>
                </a:cubicBezTo>
                <a:cubicBezTo>
                  <a:pt x="182" y="225"/>
                  <a:pt x="182" y="225"/>
                  <a:pt x="182" y="225"/>
                </a:cubicBezTo>
                <a:cubicBezTo>
                  <a:pt x="264" y="225"/>
                  <a:pt x="264" y="225"/>
                  <a:pt x="264" y="225"/>
                </a:cubicBezTo>
                <a:close/>
                <a:moveTo>
                  <a:pt x="122" y="266"/>
                </a:moveTo>
                <a:cubicBezTo>
                  <a:pt x="122" y="327"/>
                  <a:pt x="122" y="327"/>
                  <a:pt x="122" y="327"/>
                </a:cubicBezTo>
                <a:cubicBezTo>
                  <a:pt x="50" y="327"/>
                  <a:pt x="50" y="327"/>
                  <a:pt x="50" y="327"/>
                </a:cubicBezTo>
                <a:cubicBezTo>
                  <a:pt x="45" y="327"/>
                  <a:pt x="40" y="323"/>
                  <a:pt x="40" y="317"/>
                </a:cubicBezTo>
                <a:cubicBezTo>
                  <a:pt x="40" y="266"/>
                  <a:pt x="40" y="266"/>
                  <a:pt x="40" y="266"/>
                </a:cubicBezTo>
                <a:cubicBezTo>
                  <a:pt x="122" y="266"/>
                  <a:pt x="122" y="266"/>
                  <a:pt x="122" y="266"/>
                </a:cubicBezTo>
                <a:close/>
                <a:moveTo>
                  <a:pt x="162" y="104"/>
                </a:moveTo>
                <a:cubicBezTo>
                  <a:pt x="162" y="327"/>
                  <a:pt x="162" y="327"/>
                  <a:pt x="162" y="327"/>
                </a:cubicBezTo>
                <a:cubicBezTo>
                  <a:pt x="142" y="327"/>
                  <a:pt x="142" y="327"/>
                  <a:pt x="142" y="327"/>
                </a:cubicBezTo>
                <a:cubicBezTo>
                  <a:pt x="142" y="104"/>
                  <a:pt x="142" y="104"/>
                  <a:pt x="142" y="104"/>
                </a:cubicBezTo>
                <a:cubicBezTo>
                  <a:pt x="162" y="104"/>
                  <a:pt x="162" y="104"/>
                  <a:pt x="162" y="104"/>
                </a:cubicBezTo>
                <a:close/>
                <a:moveTo>
                  <a:pt x="264" y="266"/>
                </a:moveTo>
                <a:cubicBezTo>
                  <a:pt x="264" y="317"/>
                  <a:pt x="264" y="317"/>
                  <a:pt x="264" y="317"/>
                </a:cubicBezTo>
                <a:cubicBezTo>
                  <a:pt x="264" y="323"/>
                  <a:pt x="259" y="327"/>
                  <a:pt x="253" y="327"/>
                </a:cubicBezTo>
                <a:cubicBezTo>
                  <a:pt x="182" y="327"/>
                  <a:pt x="182" y="327"/>
                  <a:pt x="182" y="327"/>
                </a:cubicBezTo>
                <a:cubicBezTo>
                  <a:pt x="182" y="266"/>
                  <a:pt x="182" y="266"/>
                  <a:pt x="182" y="266"/>
                </a:cubicBezTo>
                <a:cubicBezTo>
                  <a:pt x="264" y="266"/>
                  <a:pt x="264" y="266"/>
                  <a:pt x="264" y="266"/>
                </a:cubicBezTo>
                <a:close/>
                <a:moveTo>
                  <a:pt x="76" y="0"/>
                </a:moveTo>
                <a:cubicBezTo>
                  <a:pt x="69" y="0"/>
                  <a:pt x="62" y="1"/>
                  <a:pt x="56" y="4"/>
                </a:cubicBezTo>
                <a:cubicBezTo>
                  <a:pt x="37" y="11"/>
                  <a:pt x="24" y="27"/>
                  <a:pt x="21" y="47"/>
                </a:cubicBezTo>
                <a:cubicBezTo>
                  <a:pt x="19" y="59"/>
                  <a:pt x="22" y="73"/>
                  <a:pt x="29" y="83"/>
                </a:cubicBezTo>
                <a:cubicBezTo>
                  <a:pt x="13" y="84"/>
                  <a:pt x="0" y="97"/>
                  <a:pt x="0" y="114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60"/>
                  <a:pt x="4" y="165"/>
                  <a:pt x="10" y="165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20" y="317"/>
                  <a:pt x="20" y="317"/>
                  <a:pt x="20" y="317"/>
                </a:cubicBezTo>
                <a:cubicBezTo>
                  <a:pt x="20" y="334"/>
                  <a:pt x="34" y="348"/>
                  <a:pt x="50" y="348"/>
                </a:cubicBezTo>
                <a:cubicBezTo>
                  <a:pt x="253" y="348"/>
                  <a:pt x="253" y="348"/>
                  <a:pt x="253" y="348"/>
                </a:cubicBezTo>
                <a:cubicBezTo>
                  <a:pt x="270" y="348"/>
                  <a:pt x="284" y="334"/>
                  <a:pt x="284" y="317"/>
                </a:cubicBezTo>
                <a:cubicBezTo>
                  <a:pt x="284" y="165"/>
                  <a:pt x="284" y="165"/>
                  <a:pt x="284" y="165"/>
                </a:cubicBezTo>
                <a:cubicBezTo>
                  <a:pt x="294" y="165"/>
                  <a:pt x="294" y="165"/>
                  <a:pt x="294" y="165"/>
                </a:cubicBezTo>
                <a:cubicBezTo>
                  <a:pt x="300" y="165"/>
                  <a:pt x="304" y="160"/>
                  <a:pt x="304" y="155"/>
                </a:cubicBezTo>
                <a:cubicBezTo>
                  <a:pt x="304" y="114"/>
                  <a:pt x="304" y="114"/>
                  <a:pt x="304" y="114"/>
                </a:cubicBezTo>
                <a:cubicBezTo>
                  <a:pt x="304" y="97"/>
                  <a:pt x="291" y="84"/>
                  <a:pt x="275" y="83"/>
                </a:cubicBezTo>
                <a:cubicBezTo>
                  <a:pt x="282" y="73"/>
                  <a:pt x="285" y="59"/>
                  <a:pt x="283" y="47"/>
                </a:cubicBezTo>
                <a:cubicBezTo>
                  <a:pt x="280" y="27"/>
                  <a:pt x="267" y="11"/>
                  <a:pt x="248" y="4"/>
                </a:cubicBezTo>
                <a:cubicBezTo>
                  <a:pt x="242" y="1"/>
                  <a:pt x="235" y="0"/>
                  <a:pt x="228" y="0"/>
                </a:cubicBezTo>
                <a:cubicBezTo>
                  <a:pt x="216" y="0"/>
                  <a:pt x="204" y="4"/>
                  <a:pt x="194" y="12"/>
                </a:cubicBezTo>
                <a:cubicBezTo>
                  <a:pt x="174" y="27"/>
                  <a:pt x="174" y="27"/>
                  <a:pt x="174" y="27"/>
                </a:cubicBezTo>
                <a:cubicBezTo>
                  <a:pt x="167" y="24"/>
                  <a:pt x="160" y="22"/>
                  <a:pt x="152" y="22"/>
                </a:cubicBezTo>
                <a:cubicBezTo>
                  <a:pt x="144" y="22"/>
                  <a:pt x="137" y="24"/>
                  <a:pt x="130" y="27"/>
                </a:cubicBezTo>
                <a:cubicBezTo>
                  <a:pt x="110" y="12"/>
                  <a:pt x="110" y="12"/>
                  <a:pt x="110" y="12"/>
                </a:cubicBezTo>
                <a:cubicBezTo>
                  <a:pt x="100" y="4"/>
                  <a:pt x="88" y="0"/>
                  <a:pt x="76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48" name="Freeform 151">
            <a:extLst>
              <a:ext uri="{FF2B5EF4-FFF2-40B4-BE49-F238E27FC236}">
                <a16:creationId xmlns:a16="http://schemas.microsoft.com/office/drawing/2014/main" id="{6C5E0611-FC94-0B59-40BC-BAAB8D4AA1EB}"/>
              </a:ext>
            </a:extLst>
          </p:cNvPr>
          <p:cNvSpPr>
            <a:spLocks noEditPoints="1"/>
          </p:cNvSpPr>
          <p:nvPr/>
        </p:nvSpPr>
        <p:spPr bwMode="auto">
          <a:xfrm>
            <a:off x="722810" y="5270500"/>
            <a:ext cx="264795" cy="263652"/>
          </a:xfrm>
          <a:custGeom>
            <a:avLst/>
            <a:gdLst>
              <a:gd name="T0" fmla="*/ 52 w 348"/>
              <a:gd name="T1" fmla="*/ 307 h 346"/>
              <a:gd name="T2" fmla="*/ 96 w 348"/>
              <a:gd name="T3" fmla="*/ 307 h 346"/>
              <a:gd name="T4" fmla="*/ 106 w 348"/>
              <a:gd name="T5" fmla="*/ 296 h 346"/>
              <a:gd name="T6" fmla="*/ 106 w 348"/>
              <a:gd name="T7" fmla="*/ 161 h 346"/>
              <a:gd name="T8" fmla="*/ 96 w 348"/>
              <a:gd name="T9" fmla="*/ 150 h 346"/>
              <a:gd name="T10" fmla="*/ 52 w 348"/>
              <a:gd name="T11" fmla="*/ 150 h 346"/>
              <a:gd name="T12" fmla="*/ 41 w 348"/>
              <a:gd name="T13" fmla="*/ 161 h 346"/>
              <a:gd name="T14" fmla="*/ 41 w 348"/>
              <a:gd name="T15" fmla="*/ 296 h 346"/>
              <a:gd name="T16" fmla="*/ 52 w 348"/>
              <a:gd name="T17" fmla="*/ 307 h 346"/>
              <a:gd name="T18" fmla="*/ 63 w 348"/>
              <a:gd name="T19" fmla="*/ 171 h 346"/>
              <a:gd name="T20" fmla="*/ 85 w 348"/>
              <a:gd name="T21" fmla="*/ 171 h 346"/>
              <a:gd name="T22" fmla="*/ 85 w 348"/>
              <a:gd name="T23" fmla="*/ 285 h 346"/>
              <a:gd name="T24" fmla="*/ 63 w 348"/>
              <a:gd name="T25" fmla="*/ 285 h 346"/>
              <a:gd name="T26" fmla="*/ 63 w 348"/>
              <a:gd name="T27" fmla="*/ 171 h 346"/>
              <a:gd name="T28" fmla="*/ 139 w 348"/>
              <a:gd name="T29" fmla="*/ 307 h 346"/>
              <a:gd name="T30" fmla="*/ 183 w 348"/>
              <a:gd name="T31" fmla="*/ 307 h 346"/>
              <a:gd name="T32" fmla="*/ 193 w 348"/>
              <a:gd name="T33" fmla="*/ 296 h 346"/>
              <a:gd name="T34" fmla="*/ 193 w 348"/>
              <a:gd name="T35" fmla="*/ 117 h 346"/>
              <a:gd name="T36" fmla="*/ 183 w 348"/>
              <a:gd name="T37" fmla="*/ 106 h 346"/>
              <a:gd name="T38" fmla="*/ 139 w 348"/>
              <a:gd name="T39" fmla="*/ 106 h 346"/>
              <a:gd name="T40" fmla="*/ 128 w 348"/>
              <a:gd name="T41" fmla="*/ 117 h 346"/>
              <a:gd name="T42" fmla="*/ 128 w 348"/>
              <a:gd name="T43" fmla="*/ 296 h 346"/>
              <a:gd name="T44" fmla="*/ 139 w 348"/>
              <a:gd name="T45" fmla="*/ 307 h 346"/>
              <a:gd name="T46" fmla="*/ 150 w 348"/>
              <a:gd name="T47" fmla="*/ 128 h 346"/>
              <a:gd name="T48" fmla="*/ 172 w 348"/>
              <a:gd name="T49" fmla="*/ 128 h 346"/>
              <a:gd name="T50" fmla="*/ 172 w 348"/>
              <a:gd name="T51" fmla="*/ 285 h 346"/>
              <a:gd name="T52" fmla="*/ 150 w 348"/>
              <a:gd name="T53" fmla="*/ 285 h 346"/>
              <a:gd name="T54" fmla="*/ 150 w 348"/>
              <a:gd name="T55" fmla="*/ 128 h 346"/>
              <a:gd name="T56" fmla="*/ 226 w 348"/>
              <a:gd name="T57" fmla="*/ 307 h 346"/>
              <a:gd name="T58" fmla="*/ 268 w 348"/>
              <a:gd name="T59" fmla="*/ 307 h 346"/>
              <a:gd name="T60" fmla="*/ 278 w 348"/>
              <a:gd name="T61" fmla="*/ 296 h 346"/>
              <a:gd name="T62" fmla="*/ 278 w 348"/>
              <a:gd name="T63" fmla="*/ 71 h 346"/>
              <a:gd name="T64" fmla="*/ 268 w 348"/>
              <a:gd name="T65" fmla="*/ 60 h 346"/>
              <a:gd name="T66" fmla="*/ 226 w 348"/>
              <a:gd name="T67" fmla="*/ 60 h 346"/>
              <a:gd name="T68" fmla="*/ 215 w 348"/>
              <a:gd name="T69" fmla="*/ 71 h 346"/>
              <a:gd name="T70" fmla="*/ 215 w 348"/>
              <a:gd name="T71" fmla="*/ 296 h 346"/>
              <a:gd name="T72" fmla="*/ 226 w 348"/>
              <a:gd name="T73" fmla="*/ 307 h 346"/>
              <a:gd name="T74" fmla="*/ 236 w 348"/>
              <a:gd name="T75" fmla="*/ 82 h 346"/>
              <a:gd name="T76" fmla="*/ 257 w 348"/>
              <a:gd name="T77" fmla="*/ 82 h 346"/>
              <a:gd name="T78" fmla="*/ 257 w 348"/>
              <a:gd name="T79" fmla="*/ 285 h 346"/>
              <a:gd name="T80" fmla="*/ 236 w 348"/>
              <a:gd name="T81" fmla="*/ 285 h 346"/>
              <a:gd name="T82" fmla="*/ 236 w 348"/>
              <a:gd name="T83" fmla="*/ 82 h 346"/>
              <a:gd name="T84" fmla="*/ 337 w 348"/>
              <a:gd name="T85" fmla="*/ 324 h 346"/>
              <a:gd name="T86" fmla="*/ 22 w 348"/>
              <a:gd name="T87" fmla="*/ 324 h 346"/>
              <a:gd name="T88" fmla="*/ 22 w 348"/>
              <a:gd name="T89" fmla="*/ 11 h 346"/>
              <a:gd name="T90" fmla="*/ 11 w 348"/>
              <a:gd name="T91" fmla="*/ 0 h 346"/>
              <a:gd name="T92" fmla="*/ 0 w 348"/>
              <a:gd name="T93" fmla="*/ 11 h 346"/>
              <a:gd name="T94" fmla="*/ 0 w 348"/>
              <a:gd name="T95" fmla="*/ 335 h 346"/>
              <a:gd name="T96" fmla="*/ 11 w 348"/>
              <a:gd name="T97" fmla="*/ 346 h 346"/>
              <a:gd name="T98" fmla="*/ 337 w 348"/>
              <a:gd name="T99" fmla="*/ 346 h 346"/>
              <a:gd name="T100" fmla="*/ 348 w 348"/>
              <a:gd name="T101" fmla="*/ 335 h 346"/>
              <a:gd name="T102" fmla="*/ 337 w 348"/>
              <a:gd name="T103" fmla="*/ 324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8" h="346">
                <a:moveTo>
                  <a:pt x="52" y="307"/>
                </a:moveTo>
                <a:cubicBezTo>
                  <a:pt x="96" y="307"/>
                  <a:pt x="96" y="307"/>
                  <a:pt x="96" y="307"/>
                </a:cubicBezTo>
                <a:cubicBezTo>
                  <a:pt x="102" y="307"/>
                  <a:pt x="106" y="302"/>
                  <a:pt x="106" y="296"/>
                </a:cubicBezTo>
                <a:cubicBezTo>
                  <a:pt x="106" y="161"/>
                  <a:pt x="106" y="161"/>
                  <a:pt x="106" y="161"/>
                </a:cubicBezTo>
                <a:cubicBezTo>
                  <a:pt x="106" y="155"/>
                  <a:pt x="102" y="150"/>
                  <a:pt x="96" y="150"/>
                </a:cubicBezTo>
                <a:cubicBezTo>
                  <a:pt x="52" y="150"/>
                  <a:pt x="52" y="150"/>
                  <a:pt x="52" y="150"/>
                </a:cubicBezTo>
                <a:cubicBezTo>
                  <a:pt x="46" y="150"/>
                  <a:pt x="41" y="155"/>
                  <a:pt x="41" y="161"/>
                </a:cubicBezTo>
                <a:cubicBezTo>
                  <a:pt x="41" y="296"/>
                  <a:pt x="41" y="296"/>
                  <a:pt x="41" y="296"/>
                </a:cubicBezTo>
                <a:cubicBezTo>
                  <a:pt x="41" y="302"/>
                  <a:pt x="46" y="307"/>
                  <a:pt x="52" y="307"/>
                </a:cubicBezTo>
                <a:close/>
                <a:moveTo>
                  <a:pt x="63" y="171"/>
                </a:moveTo>
                <a:cubicBezTo>
                  <a:pt x="85" y="171"/>
                  <a:pt x="85" y="171"/>
                  <a:pt x="85" y="171"/>
                </a:cubicBezTo>
                <a:cubicBezTo>
                  <a:pt x="85" y="285"/>
                  <a:pt x="85" y="285"/>
                  <a:pt x="85" y="285"/>
                </a:cubicBezTo>
                <a:cubicBezTo>
                  <a:pt x="63" y="285"/>
                  <a:pt x="63" y="285"/>
                  <a:pt x="63" y="285"/>
                </a:cubicBezTo>
                <a:lnTo>
                  <a:pt x="63" y="171"/>
                </a:lnTo>
                <a:close/>
                <a:moveTo>
                  <a:pt x="139" y="307"/>
                </a:moveTo>
                <a:cubicBezTo>
                  <a:pt x="183" y="307"/>
                  <a:pt x="183" y="307"/>
                  <a:pt x="183" y="307"/>
                </a:cubicBezTo>
                <a:cubicBezTo>
                  <a:pt x="189" y="307"/>
                  <a:pt x="193" y="302"/>
                  <a:pt x="193" y="296"/>
                </a:cubicBezTo>
                <a:cubicBezTo>
                  <a:pt x="193" y="117"/>
                  <a:pt x="193" y="117"/>
                  <a:pt x="193" y="117"/>
                </a:cubicBezTo>
                <a:cubicBezTo>
                  <a:pt x="193" y="111"/>
                  <a:pt x="189" y="106"/>
                  <a:pt x="183" y="106"/>
                </a:cubicBezTo>
                <a:cubicBezTo>
                  <a:pt x="139" y="106"/>
                  <a:pt x="139" y="106"/>
                  <a:pt x="139" y="106"/>
                </a:cubicBezTo>
                <a:cubicBezTo>
                  <a:pt x="133" y="106"/>
                  <a:pt x="128" y="111"/>
                  <a:pt x="128" y="117"/>
                </a:cubicBezTo>
                <a:cubicBezTo>
                  <a:pt x="128" y="296"/>
                  <a:pt x="128" y="296"/>
                  <a:pt x="128" y="296"/>
                </a:cubicBezTo>
                <a:cubicBezTo>
                  <a:pt x="128" y="302"/>
                  <a:pt x="133" y="307"/>
                  <a:pt x="139" y="307"/>
                </a:cubicBezTo>
                <a:close/>
                <a:moveTo>
                  <a:pt x="150" y="128"/>
                </a:moveTo>
                <a:cubicBezTo>
                  <a:pt x="172" y="128"/>
                  <a:pt x="172" y="128"/>
                  <a:pt x="172" y="128"/>
                </a:cubicBezTo>
                <a:cubicBezTo>
                  <a:pt x="172" y="285"/>
                  <a:pt x="172" y="285"/>
                  <a:pt x="172" y="285"/>
                </a:cubicBezTo>
                <a:cubicBezTo>
                  <a:pt x="150" y="285"/>
                  <a:pt x="150" y="285"/>
                  <a:pt x="150" y="285"/>
                </a:cubicBezTo>
                <a:lnTo>
                  <a:pt x="150" y="128"/>
                </a:lnTo>
                <a:close/>
                <a:moveTo>
                  <a:pt x="226" y="307"/>
                </a:moveTo>
                <a:cubicBezTo>
                  <a:pt x="268" y="307"/>
                  <a:pt x="268" y="307"/>
                  <a:pt x="268" y="307"/>
                </a:cubicBezTo>
                <a:cubicBezTo>
                  <a:pt x="273" y="307"/>
                  <a:pt x="278" y="302"/>
                  <a:pt x="278" y="296"/>
                </a:cubicBezTo>
                <a:cubicBezTo>
                  <a:pt x="278" y="71"/>
                  <a:pt x="278" y="71"/>
                  <a:pt x="278" y="71"/>
                </a:cubicBezTo>
                <a:cubicBezTo>
                  <a:pt x="278" y="65"/>
                  <a:pt x="273" y="60"/>
                  <a:pt x="268" y="60"/>
                </a:cubicBezTo>
                <a:cubicBezTo>
                  <a:pt x="226" y="60"/>
                  <a:pt x="226" y="60"/>
                  <a:pt x="226" y="60"/>
                </a:cubicBezTo>
                <a:cubicBezTo>
                  <a:pt x="220" y="60"/>
                  <a:pt x="215" y="65"/>
                  <a:pt x="215" y="71"/>
                </a:cubicBezTo>
                <a:cubicBezTo>
                  <a:pt x="215" y="296"/>
                  <a:pt x="215" y="296"/>
                  <a:pt x="215" y="296"/>
                </a:cubicBezTo>
                <a:cubicBezTo>
                  <a:pt x="215" y="302"/>
                  <a:pt x="220" y="307"/>
                  <a:pt x="226" y="307"/>
                </a:cubicBezTo>
                <a:close/>
                <a:moveTo>
                  <a:pt x="236" y="82"/>
                </a:moveTo>
                <a:cubicBezTo>
                  <a:pt x="257" y="82"/>
                  <a:pt x="257" y="82"/>
                  <a:pt x="257" y="82"/>
                </a:cubicBezTo>
                <a:cubicBezTo>
                  <a:pt x="257" y="285"/>
                  <a:pt x="257" y="285"/>
                  <a:pt x="257" y="285"/>
                </a:cubicBezTo>
                <a:cubicBezTo>
                  <a:pt x="236" y="285"/>
                  <a:pt x="236" y="285"/>
                  <a:pt x="236" y="285"/>
                </a:cubicBezTo>
                <a:lnTo>
                  <a:pt x="236" y="82"/>
                </a:lnTo>
                <a:close/>
                <a:moveTo>
                  <a:pt x="337" y="324"/>
                </a:moveTo>
                <a:cubicBezTo>
                  <a:pt x="22" y="324"/>
                  <a:pt x="22" y="324"/>
                  <a:pt x="22" y="324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5"/>
                  <a:pt x="17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335"/>
                  <a:pt x="0" y="335"/>
                  <a:pt x="0" y="335"/>
                </a:cubicBezTo>
                <a:cubicBezTo>
                  <a:pt x="0" y="341"/>
                  <a:pt x="5" y="346"/>
                  <a:pt x="11" y="346"/>
                </a:cubicBezTo>
                <a:cubicBezTo>
                  <a:pt x="337" y="346"/>
                  <a:pt x="337" y="346"/>
                  <a:pt x="337" y="346"/>
                </a:cubicBezTo>
                <a:cubicBezTo>
                  <a:pt x="343" y="346"/>
                  <a:pt x="348" y="341"/>
                  <a:pt x="348" y="335"/>
                </a:cubicBezTo>
                <a:cubicBezTo>
                  <a:pt x="348" y="329"/>
                  <a:pt x="343" y="324"/>
                  <a:pt x="337" y="32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49" name="Freeform 152">
            <a:extLst>
              <a:ext uri="{FF2B5EF4-FFF2-40B4-BE49-F238E27FC236}">
                <a16:creationId xmlns:a16="http://schemas.microsoft.com/office/drawing/2014/main" id="{0E60BF23-9AD9-6C3B-D80D-3720ED6D967A}"/>
              </a:ext>
            </a:extLst>
          </p:cNvPr>
          <p:cNvSpPr>
            <a:spLocks noEditPoints="1"/>
          </p:cNvSpPr>
          <p:nvPr/>
        </p:nvSpPr>
        <p:spPr bwMode="auto">
          <a:xfrm>
            <a:off x="1817804" y="5269738"/>
            <a:ext cx="233553" cy="265176"/>
          </a:xfrm>
          <a:custGeom>
            <a:avLst/>
            <a:gdLst>
              <a:gd name="T0" fmla="*/ 270 w 307"/>
              <a:gd name="T1" fmla="*/ 36 h 348"/>
              <a:gd name="T2" fmla="*/ 208 w 307"/>
              <a:gd name="T3" fmla="*/ 103 h 348"/>
              <a:gd name="T4" fmla="*/ 208 w 307"/>
              <a:gd name="T5" fmla="*/ 117 h 348"/>
              <a:gd name="T6" fmla="*/ 270 w 307"/>
              <a:gd name="T7" fmla="*/ 184 h 348"/>
              <a:gd name="T8" fmla="*/ 57 w 307"/>
              <a:gd name="T9" fmla="*/ 184 h 348"/>
              <a:gd name="T10" fmla="*/ 57 w 307"/>
              <a:gd name="T11" fmla="*/ 36 h 348"/>
              <a:gd name="T12" fmla="*/ 270 w 307"/>
              <a:gd name="T13" fmla="*/ 36 h 348"/>
              <a:gd name="T14" fmla="*/ 31 w 307"/>
              <a:gd name="T15" fmla="*/ 20 h 348"/>
              <a:gd name="T16" fmla="*/ 37 w 307"/>
              <a:gd name="T17" fmla="*/ 26 h 348"/>
              <a:gd name="T18" fmla="*/ 37 w 307"/>
              <a:gd name="T19" fmla="*/ 321 h 348"/>
              <a:gd name="T20" fmla="*/ 31 w 307"/>
              <a:gd name="T21" fmla="*/ 327 h 348"/>
              <a:gd name="T22" fmla="*/ 27 w 307"/>
              <a:gd name="T23" fmla="*/ 327 h 348"/>
              <a:gd name="T24" fmla="*/ 20 w 307"/>
              <a:gd name="T25" fmla="*/ 321 h 348"/>
              <a:gd name="T26" fmla="*/ 20 w 307"/>
              <a:gd name="T27" fmla="*/ 26 h 348"/>
              <a:gd name="T28" fmla="*/ 27 w 307"/>
              <a:gd name="T29" fmla="*/ 20 h 348"/>
              <a:gd name="T30" fmla="*/ 31 w 307"/>
              <a:gd name="T31" fmla="*/ 20 h 348"/>
              <a:gd name="T32" fmla="*/ 27 w 307"/>
              <a:gd name="T33" fmla="*/ 0 h 348"/>
              <a:gd name="T34" fmla="*/ 0 w 307"/>
              <a:gd name="T35" fmla="*/ 26 h 348"/>
              <a:gd name="T36" fmla="*/ 0 w 307"/>
              <a:gd name="T37" fmla="*/ 321 h 348"/>
              <a:gd name="T38" fmla="*/ 27 w 307"/>
              <a:gd name="T39" fmla="*/ 348 h 348"/>
              <a:gd name="T40" fmla="*/ 31 w 307"/>
              <a:gd name="T41" fmla="*/ 348 h 348"/>
              <a:gd name="T42" fmla="*/ 57 w 307"/>
              <a:gd name="T43" fmla="*/ 321 h 348"/>
              <a:gd name="T44" fmla="*/ 57 w 307"/>
              <a:gd name="T45" fmla="*/ 204 h 348"/>
              <a:gd name="T46" fmla="*/ 293 w 307"/>
              <a:gd name="T47" fmla="*/ 204 h 348"/>
              <a:gd name="T48" fmla="*/ 301 w 307"/>
              <a:gd name="T49" fmla="*/ 187 h 348"/>
              <a:gd name="T50" fmla="*/ 229 w 307"/>
              <a:gd name="T51" fmla="*/ 110 h 348"/>
              <a:gd name="T52" fmla="*/ 301 w 307"/>
              <a:gd name="T53" fmla="*/ 33 h 348"/>
              <a:gd name="T54" fmla="*/ 302 w 307"/>
              <a:gd name="T55" fmla="*/ 22 h 348"/>
              <a:gd name="T56" fmla="*/ 293 w 307"/>
              <a:gd name="T57" fmla="*/ 16 h 348"/>
              <a:gd name="T58" fmla="*/ 55 w 307"/>
              <a:gd name="T59" fmla="*/ 16 h 348"/>
              <a:gd name="T60" fmla="*/ 31 w 307"/>
              <a:gd name="T61" fmla="*/ 0 h 348"/>
              <a:gd name="T62" fmla="*/ 27 w 307"/>
              <a:gd name="T6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07" h="348">
                <a:moveTo>
                  <a:pt x="270" y="36"/>
                </a:moveTo>
                <a:cubicBezTo>
                  <a:pt x="208" y="103"/>
                  <a:pt x="208" y="103"/>
                  <a:pt x="208" y="103"/>
                </a:cubicBezTo>
                <a:cubicBezTo>
                  <a:pt x="205" y="107"/>
                  <a:pt x="205" y="113"/>
                  <a:pt x="208" y="117"/>
                </a:cubicBezTo>
                <a:cubicBezTo>
                  <a:pt x="270" y="184"/>
                  <a:pt x="270" y="184"/>
                  <a:pt x="270" y="184"/>
                </a:cubicBezTo>
                <a:cubicBezTo>
                  <a:pt x="57" y="184"/>
                  <a:pt x="57" y="184"/>
                  <a:pt x="57" y="184"/>
                </a:cubicBezTo>
                <a:cubicBezTo>
                  <a:pt x="57" y="36"/>
                  <a:pt x="57" y="36"/>
                  <a:pt x="57" y="36"/>
                </a:cubicBezTo>
                <a:cubicBezTo>
                  <a:pt x="270" y="36"/>
                  <a:pt x="270" y="36"/>
                  <a:pt x="270" y="36"/>
                </a:cubicBezTo>
                <a:close/>
                <a:moveTo>
                  <a:pt x="31" y="20"/>
                </a:moveTo>
                <a:cubicBezTo>
                  <a:pt x="34" y="20"/>
                  <a:pt x="37" y="23"/>
                  <a:pt x="37" y="26"/>
                </a:cubicBezTo>
                <a:cubicBezTo>
                  <a:pt x="37" y="321"/>
                  <a:pt x="37" y="321"/>
                  <a:pt x="37" y="321"/>
                </a:cubicBezTo>
                <a:cubicBezTo>
                  <a:pt x="37" y="325"/>
                  <a:pt x="34" y="327"/>
                  <a:pt x="31" y="327"/>
                </a:cubicBezTo>
                <a:cubicBezTo>
                  <a:pt x="27" y="327"/>
                  <a:pt x="27" y="327"/>
                  <a:pt x="27" y="327"/>
                </a:cubicBezTo>
                <a:cubicBezTo>
                  <a:pt x="23" y="327"/>
                  <a:pt x="20" y="325"/>
                  <a:pt x="20" y="321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3"/>
                  <a:pt x="23" y="20"/>
                  <a:pt x="27" y="20"/>
                </a:cubicBezTo>
                <a:lnTo>
                  <a:pt x="31" y="20"/>
                </a:lnTo>
                <a:close/>
                <a:moveTo>
                  <a:pt x="27" y="0"/>
                </a:moveTo>
                <a:cubicBezTo>
                  <a:pt x="12" y="0"/>
                  <a:pt x="0" y="12"/>
                  <a:pt x="0" y="26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6"/>
                  <a:pt x="12" y="348"/>
                  <a:pt x="27" y="348"/>
                </a:cubicBezTo>
                <a:cubicBezTo>
                  <a:pt x="31" y="348"/>
                  <a:pt x="31" y="348"/>
                  <a:pt x="31" y="348"/>
                </a:cubicBezTo>
                <a:cubicBezTo>
                  <a:pt x="45" y="348"/>
                  <a:pt x="57" y="336"/>
                  <a:pt x="57" y="321"/>
                </a:cubicBezTo>
                <a:cubicBezTo>
                  <a:pt x="57" y="204"/>
                  <a:pt x="57" y="204"/>
                  <a:pt x="57" y="204"/>
                </a:cubicBezTo>
                <a:cubicBezTo>
                  <a:pt x="293" y="204"/>
                  <a:pt x="293" y="204"/>
                  <a:pt x="293" y="204"/>
                </a:cubicBezTo>
                <a:cubicBezTo>
                  <a:pt x="302" y="204"/>
                  <a:pt x="307" y="194"/>
                  <a:pt x="301" y="187"/>
                </a:cubicBezTo>
                <a:cubicBezTo>
                  <a:pt x="229" y="110"/>
                  <a:pt x="229" y="110"/>
                  <a:pt x="229" y="110"/>
                </a:cubicBezTo>
                <a:cubicBezTo>
                  <a:pt x="301" y="33"/>
                  <a:pt x="301" y="33"/>
                  <a:pt x="301" y="33"/>
                </a:cubicBezTo>
                <a:cubicBezTo>
                  <a:pt x="303" y="30"/>
                  <a:pt x="304" y="26"/>
                  <a:pt x="302" y="22"/>
                </a:cubicBezTo>
                <a:cubicBezTo>
                  <a:pt x="301" y="18"/>
                  <a:pt x="297" y="16"/>
                  <a:pt x="293" y="16"/>
                </a:cubicBezTo>
                <a:cubicBezTo>
                  <a:pt x="55" y="16"/>
                  <a:pt x="55" y="16"/>
                  <a:pt x="55" y="16"/>
                </a:cubicBezTo>
                <a:cubicBezTo>
                  <a:pt x="51" y="6"/>
                  <a:pt x="41" y="0"/>
                  <a:pt x="31" y="0"/>
                </a:cubicBezTo>
                <a:lnTo>
                  <a:pt x="27" y="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50" name="Freeform 153">
            <a:extLst>
              <a:ext uri="{FF2B5EF4-FFF2-40B4-BE49-F238E27FC236}">
                <a16:creationId xmlns:a16="http://schemas.microsoft.com/office/drawing/2014/main" id="{9DC57B7A-4C15-09E9-45CB-CD303347D56F}"/>
              </a:ext>
            </a:extLst>
          </p:cNvPr>
          <p:cNvSpPr>
            <a:spLocks noEditPoints="1"/>
          </p:cNvSpPr>
          <p:nvPr/>
        </p:nvSpPr>
        <p:spPr bwMode="auto">
          <a:xfrm>
            <a:off x="2964233" y="5269738"/>
            <a:ext cx="170688" cy="265176"/>
          </a:xfrm>
          <a:custGeom>
            <a:avLst/>
            <a:gdLst>
              <a:gd name="T0" fmla="*/ 183 w 224"/>
              <a:gd name="T1" fmla="*/ 30 h 348"/>
              <a:gd name="T2" fmla="*/ 51 w 224"/>
              <a:gd name="T3" fmla="*/ 40 h 348"/>
              <a:gd name="T4" fmla="*/ 51 w 224"/>
              <a:gd name="T5" fmla="*/ 20 h 348"/>
              <a:gd name="T6" fmla="*/ 153 w 224"/>
              <a:gd name="T7" fmla="*/ 60 h 348"/>
              <a:gd name="T8" fmla="*/ 159 w 224"/>
              <a:gd name="T9" fmla="*/ 182 h 348"/>
              <a:gd name="T10" fmla="*/ 26 w 224"/>
              <a:gd name="T11" fmla="*/ 222 h 348"/>
              <a:gd name="T12" fmla="*/ 71 w 224"/>
              <a:gd name="T13" fmla="*/ 172 h 348"/>
              <a:gd name="T14" fmla="*/ 153 w 224"/>
              <a:gd name="T15" fmla="*/ 60 h 348"/>
              <a:gd name="T16" fmla="*/ 121 w 224"/>
              <a:gd name="T17" fmla="*/ 293 h 348"/>
              <a:gd name="T18" fmla="*/ 104 w 224"/>
              <a:gd name="T19" fmla="*/ 293 h 348"/>
              <a:gd name="T20" fmla="*/ 121 w 224"/>
              <a:gd name="T21" fmla="*/ 243 h 348"/>
              <a:gd name="T22" fmla="*/ 21 w 224"/>
              <a:gd name="T23" fmla="*/ 30 h 348"/>
              <a:gd name="T24" fmla="*/ 51 w 224"/>
              <a:gd name="T25" fmla="*/ 167 h 348"/>
              <a:gd name="T26" fmla="*/ 1 w 224"/>
              <a:gd name="T27" fmla="*/ 229 h 348"/>
              <a:gd name="T28" fmla="*/ 0 w 224"/>
              <a:gd name="T29" fmla="*/ 230 h 348"/>
              <a:gd name="T30" fmla="*/ 0 w 224"/>
              <a:gd name="T31" fmla="*/ 231 h 348"/>
              <a:gd name="T32" fmla="*/ 0 w 224"/>
              <a:gd name="T33" fmla="*/ 232 h 348"/>
              <a:gd name="T34" fmla="*/ 0 w 224"/>
              <a:gd name="T35" fmla="*/ 233 h 348"/>
              <a:gd name="T36" fmla="*/ 0 w 224"/>
              <a:gd name="T37" fmla="*/ 234 h 348"/>
              <a:gd name="T38" fmla="*/ 0 w 224"/>
              <a:gd name="T39" fmla="*/ 235 h 348"/>
              <a:gd name="T40" fmla="*/ 1 w 224"/>
              <a:gd name="T41" fmla="*/ 236 h 348"/>
              <a:gd name="T42" fmla="*/ 1 w 224"/>
              <a:gd name="T43" fmla="*/ 237 h 348"/>
              <a:gd name="T44" fmla="*/ 1 w 224"/>
              <a:gd name="T45" fmla="*/ 237 h 348"/>
              <a:gd name="T46" fmla="*/ 2 w 224"/>
              <a:gd name="T47" fmla="*/ 238 h 348"/>
              <a:gd name="T48" fmla="*/ 2 w 224"/>
              <a:gd name="T49" fmla="*/ 239 h 348"/>
              <a:gd name="T50" fmla="*/ 3 w 224"/>
              <a:gd name="T51" fmla="*/ 240 h 348"/>
              <a:gd name="T52" fmla="*/ 4 w 224"/>
              <a:gd name="T53" fmla="*/ 240 h 348"/>
              <a:gd name="T54" fmla="*/ 5 w 224"/>
              <a:gd name="T55" fmla="*/ 241 h 348"/>
              <a:gd name="T56" fmla="*/ 6 w 224"/>
              <a:gd name="T57" fmla="*/ 241 h 348"/>
              <a:gd name="T58" fmla="*/ 7 w 224"/>
              <a:gd name="T59" fmla="*/ 242 h 348"/>
              <a:gd name="T60" fmla="*/ 7 w 224"/>
              <a:gd name="T61" fmla="*/ 242 h 348"/>
              <a:gd name="T62" fmla="*/ 8 w 224"/>
              <a:gd name="T63" fmla="*/ 242 h 348"/>
              <a:gd name="T64" fmla="*/ 9 w 224"/>
              <a:gd name="T65" fmla="*/ 242 h 348"/>
              <a:gd name="T66" fmla="*/ 10 w 224"/>
              <a:gd name="T67" fmla="*/ 243 h 348"/>
              <a:gd name="T68" fmla="*/ 83 w 224"/>
              <a:gd name="T69" fmla="*/ 293 h 348"/>
              <a:gd name="T70" fmla="*/ 112 w 224"/>
              <a:gd name="T71" fmla="*/ 348 h 348"/>
              <a:gd name="T72" fmla="*/ 141 w 224"/>
              <a:gd name="T73" fmla="*/ 293 h 348"/>
              <a:gd name="T74" fmla="*/ 214 w 224"/>
              <a:gd name="T75" fmla="*/ 243 h 348"/>
              <a:gd name="T76" fmla="*/ 215 w 224"/>
              <a:gd name="T77" fmla="*/ 243 h 348"/>
              <a:gd name="T78" fmla="*/ 216 w 224"/>
              <a:gd name="T79" fmla="*/ 242 h 348"/>
              <a:gd name="T80" fmla="*/ 217 w 224"/>
              <a:gd name="T81" fmla="*/ 242 h 348"/>
              <a:gd name="T82" fmla="*/ 218 w 224"/>
              <a:gd name="T83" fmla="*/ 242 h 348"/>
              <a:gd name="T84" fmla="*/ 219 w 224"/>
              <a:gd name="T85" fmla="*/ 241 h 348"/>
              <a:gd name="T86" fmla="*/ 220 w 224"/>
              <a:gd name="T87" fmla="*/ 241 h 348"/>
              <a:gd name="T88" fmla="*/ 220 w 224"/>
              <a:gd name="T89" fmla="*/ 240 h 348"/>
              <a:gd name="T90" fmla="*/ 221 w 224"/>
              <a:gd name="T91" fmla="*/ 240 h 348"/>
              <a:gd name="T92" fmla="*/ 222 w 224"/>
              <a:gd name="T93" fmla="*/ 239 h 348"/>
              <a:gd name="T94" fmla="*/ 222 w 224"/>
              <a:gd name="T95" fmla="*/ 238 h 348"/>
              <a:gd name="T96" fmla="*/ 223 w 224"/>
              <a:gd name="T97" fmla="*/ 237 h 348"/>
              <a:gd name="T98" fmla="*/ 223 w 224"/>
              <a:gd name="T99" fmla="*/ 237 h 348"/>
              <a:gd name="T100" fmla="*/ 224 w 224"/>
              <a:gd name="T101" fmla="*/ 236 h 348"/>
              <a:gd name="T102" fmla="*/ 224 w 224"/>
              <a:gd name="T103" fmla="*/ 235 h 348"/>
              <a:gd name="T104" fmla="*/ 224 w 224"/>
              <a:gd name="T105" fmla="*/ 234 h 348"/>
              <a:gd name="T106" fmla="*/ 224 w 224"/>
              <a:gd name="T107" fmla="*/ 233 h 348"/>
              <a:gd name="T108" fmla="*/ 224 w 224"/>
              <a:gd name="T109" fmla="*/ 232 h 348"/>
              <a:gd name="T110" fmla="*/ 224 w 224"/>
              <a:gd name="T111" fmla="*/ 231 h 348"/>
              <a:gd name="T112" fmla="*/ 224 w 224"/>
              <a:gd name="T113" fmla="*/ 230 h 348"/>
              <a:gd name="T114" fmla="*/ 224 w 224"/>
              <a:gd name="T115" fmla="*/ 229 h 348"/>
              <a:gd name="T116" fmla="*/ 174 w 224"/>
              <a:gd name="T117" fmla="*/ 167 h 348"/>
              <a:gd name="T118" fmla="*/ 204 w 224"/>
              <a:gd name="T119" fmla="*/ 30 h 348"/>
              <a:gd name="T120" fmla="*/ 174 w 224"/>
              <a:gd name="T121" fmla="*/ 0 h 348"/>
              <a:gd name="T122" fmla="*/ 51 w 224"/>
              <a:gd name="T12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24" h="348">
                <a:moveTo>
                  <a:pt x="174" y="20"/>
                </a:moveTo>
                <a:cubicBezTo>
                  <a:pt x="179" y="20"/>
                  <a:pt x="183" y="25"/>
                  <a:pt x="183" y="30"/>
                </a:cubicBezTo>
                <a:cubicBezTo>
                  <a:pt x="183" y="35"/>
                  <a:pt x="179" y="39"/>
                  <a:pt x="174" y="40"/>
                </a:cubicBezTo>
                <a:cubicBezTo>
                  <a:pt x="51" y="40"/>
                  <a:pt x="51" y="40"/>
                  <a:pt x="51" y="40"/>
                </a:cubicBezTo>
                <a:cubicBezTo>
                  <a:pt x="45" y="40"/>
                  <a:pt x="41" y="35"/>
                  <a:pt x="41" y="30"/>
                </a:cubicBezTo>
                <a:cubicBezTo>
                  <a:pt x="41" y="24"/>
                  <a:pt x="45" y="20"/>
                  <a:pt x="51" y="20"/>
                </a:cubicBezTo>
                <a:lnTo>
                  <a:pt x="174" y="20"/>
                </a:lnTo>
                <a:close/>
                <a:moveTo>
                  <a:pt x="153" y="60"/>
                </a:moveTo>
                <a:cubicBezTo>
                  <a:pt x="153" y="172"/>
                  <a:pt x="153" y="172"/>
                  <a:pt x="153" y="172"/>
                </a:cubicBezTo>
                <a:cubicBezTo>
                  <a:pt x="153" y="176"/>
                  <a:pt x="155" y="180"/>
                  <a:pt x="159" y="182"/>
                </a:cubicBezTo>
                <a:cubicBezTo>
                  <a:pt x="176" y="191"/>
                  <a:pt x="189" y="205"/>
                  <a:pt x="199" y="222"/>
                </a:cubicBezTo>
                <a:cubicBezTo>
                  <a:pt x="26" y="222"/>
                  <a:pt x="26" y="222"/>
                  <a:pt x="26" y="222"/>
                </a:cubicBezTo>
                <a:cubicBezTo>
                  <a:pt x="35" y="205"/>
                  <a:pt x="49" y="191"/>
                  <a:pt x="66" y="182"/>
                </a:cubicBezTo>
                <a:cubicBezTo>
                  <a:pt x="69" y="180"/>
                  <a:pt x="71" y="176"/>
                  <a:pt x="71" y="172"/>
                </a:cubicBezTo>
                <a:cubicBezTo>
                  <a:pt x="71" y="60"/>
                  <a:pt x="71" y="60"/>
                  <a:pt x="71" y="60"/>
                </a:cubicBezTo>
                <a:cubicBezTo>
                  <a:pt x="153" y="60"/>
                  <a:pt x="153" y="60"/>
                  <a:pt x="153" y="60"/>
                </a:cubicBezTo>
                <a:close/>
                <a:moveTo>
                  <a:pt x="121" y="243"/>
                </a:moveTo>
                <a:cubicBezTo>
                  <a:pt x="121" y="293"/>
                  <a:pt x="121" y="293"/>
                  <a:pt x="121" y="293"/>
                </a:cubicBezTo>
                <a:cubicBezTo>
                  <a:pt x="121" y="304"/>
                  <a:pt x="118" y="315"/>
                  <a:pt x="112" y="325"/>
                </a:cubicBezTo>
                <a:cubicBezTo>
                  <a:pt x="107" y="315"/>
                  <a:pt x="104" y="304"/>
                  <a:pt x="104" y="293"/>
                </a:cubicBezTo>
                <a:cubicBezTo>
                  <a:pt x="104" y="243"/>
                  <a:pt x="104" y="243"/>
                  <a:pt x="104" y="243"/>
                </a:cubicBezTo>
                <a:cubicBezTo>
                  <a:pt x="121" y="243"/>
                  <a:pt x="121" y="243"/>
                  <a:pt x="121" y="243"/>
                </a:cubicBezTo>
                <a:close/>
                <a:moveTo>
                  <a:pt x="51" y="0"/>
                </a:moveTo>
                <a:cubicBezTo>
                  <a:pt x="34" y="0"/>
                  <a:pt x="21" y="13"/>
                  <a:pt x="21" y="30"/>
                </a:cubicBezTo>
                <a:cubicBezTo>
                  <a:pt x="21" y="46"/>
                  <a:pt x="34" y="60"/>
                  <a:pt x="51" y="60"/>
                </a:cubicBezTo>
                <a:cubicBezTo>
                  <a:pt x="51" y="167"/>
                  <a:pt x="51" y="167"/>
                  <a:pt x="51" y="167"/>
                </a:cubicBezTo>
                <a:cubicBezTo>
                  <a:pt x="27" y="181"/>
                  <a:pt x="10" y="203"/>
                  <a:pt x="1" y="229"/>
                </a:cubicBezTo>
                <a:cubicBezTo>
                  <a:pt x="1" y="229"/>
                  <a:pt x="1" y="229"/>
                  <a:pt x="1" y="229"/>
                </a:cubicBezTo>
                <a:cubicBezTo>
                  <a:pt x="0" y="229"/>
                  <a:pt x="0" y="229"/>
                  <a:pt x="0" y="230"/>
                </a:cubicBezTo>
                <a:cubicBezTo>
                  <a:pt x="0" y="230"/>
                  <a:pt x="0" y="230"/>
                  <a:pt x="0" y="230"/>
                </a:cubicBezTo>
                <a:cubicBezTo>
                  <a:pt x="0" y="230"/>
                  <a:pt x="0" y="230"/>
                  <a:pt x="0" y="231"/>
                </a:cubicBezTo>
                <a:cubicBezTo>
                  <a:pt x="0" y="231"/>
                  <a:pt x="0" y="231"/>
                  <a:pt x="0" y="231"/>
                </a:cubicBezTo>
                <a:cubicBezTo>
                  <a:pt x="0" y="232"/>
                  <a:pt x="0" y="232"/>
                  <a:pt x="0" y="232"/>
                </a:cubicBezTo>
                <a:cubicBezTo>
                  <a:pt x="0" y="232"/>
                  <a:pt x="0" y="232"/>
                  <a:pt x="0" y="232"/>
                </a:cubicBezTo>
                <a:cubicBezTo>
                  <a:pt x="0" y="232"/>
                  <a:pt x="0" y="232"/>
                  <a:pt x="0" y="232"/>
                </a:cubicBezTo>
                <a:cubicBezTo>
                  <a:pt x="0" y="232"/>
                  <a:pt x="0" y="233"/>
                  <a:pt x="0" y="233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34"/>
                  <a:pt x="0" y="234"/>
                  <a:pt x="0" y="234"/>
                </a:cubicBezTo>
                <a:cubicBezTo>
                  <a:pt x="0" y="234"/>
                  <a:pt x="0" y="234"/>
                  <a:pt x="0" y="234"/>
                </a:cubicBezTo>
                <a:cubicBezTo>
                  <a:pt x="0" y="234"/>
                  <a:pt x="0" y="235"/>
                  <a:pt x="0" y="235"/>
                </a:cubicBezTo>
                <a:cubicBezTo>
                  <a:pt x="0" y="235"/>
                  <a:pt x="0" y="235"/>
                  <a:pt x="0" y="235"/>
                </a:cubicBezTo>
                <a:cubicBezTo>
                  <a:pt x="0" y="235"/>
                  <a:pt x="0" y="235"/>
                  <a:pt x="1" y="236"/>
                </a:cubicBezTo>
                <a:cubicBezTo>
                  <a:pt x="1" y="236"/>
                  <a:pt x="1" y="236"/>
                  <a:pt x="1" y="236"/>
                </a:cubicBezTo>
                <a:cubicBezTo>
                  <a:pt x="1" y="236"/>
                  <a:pt x="1" y="236"/>
                  <a:pt x="1" y="237"/>
                </a:cubicBezTo>
                <a:cubicBezTo>
                  <a:pt x="1" y="237"/>
                  <a:pt x="1" y="237"/>
                  <a:pt x="1" y="237"/>
                </a:cubicBezTo>
                <a:cubicBezTo>
                  <a:pt x="1" y="237"/>
                  <a:pt x="1" y="237"/>
                  <a:pt x="1" y="237"/>
                </a:cubicBezTo>
                <a:cubicBezTo>
                  <a:pt x="1" y="238"/>
                  <a:pt x="1" y="238"/>
                  <a:pt x="2" y="238"/>
                </a:cubicBezTo>
                <a:cubicBezTo>
                  <a:pt x="2" y="238"/>
                  <a:pt x="2" y="238"/>
                  <a:pt x="2" y="238"/>
                </a:cubicBezTo>
                <a:cubicBezTo>
                  <a:pt x="2" y="239"/>
                  <a:pt x="2" y="239"/>
                  <a:pt x="2" y="239"/>
                </a:cubicBezTo>
                <a:cubicBezTo>
                  <a:pt x="2" y="239"/>
                  <a:pt x="2" y="239"/>
                  <a:pt x="2" y="239"/>
                </a:cubicBezTo>
                <a:cubicBezTo>
                  <a:pt x="3" y="239"/>
                  <a:pt x="3" y="239"/>
                  <a:pt x="3" y="239"/>
                </a:cubicBezTo>
                <a:cubicBezTo>
                  <a:pt x="3" y="240"/>
                  <a:pt x="3" y="240"/>
                  <a:pt x="3" y="240"/>
                </a:cubicBezTo>
                <a:cubicBezTo>
                  <a:pt x="3" y="240"/>
                  <a:pt x="3" y="240"/>
                  <a:pt x="3" y="240"/>
                </a:cubicBezTo>
                <a:cubicBezTo>
                  <a:pt x="4" y="240"/>
                  <a:pt x="4" y="240"/>
                  <a:pt x="4" y="240"/>
                </a:cubicBezTo>
                <a:cubicBezTo>
                  <a:pt x="4" y="241"/>
                  <a:pt x="4" y="241"/>
                  <a:pt x="4" y="241"/>
                </a:cubicBezTo>
                <a:cubicBezTo>
                  <a:pt x="5" y="241"/>
                  <a:pt x="5" y="241"/>
                  <a:pt x="5" y="241"/>
                </a:cubicBezTo>
                <a:cubicBezTo>
                  <a:pt x="5" y="241"/>
                  <a:pt x="5" y="241"/>
                  <a:pt x="5" y="241"/>
                </a:cubicBezTo>
                <a:cubicBezTo>
                  <a:pt x="5" y="241"/>
                  <a:pt x="5" y="241"/>
                  <a:pt x="6" y="241"/>
                </a:cubicBezTo>
                <a:cubicBezTo>
                  <a:pt x="6" y="242"/>
                  <a:pt x="6" y="242"/>
                  <a:pt x="6" y="242"/>
                </a:cubicBezTo>
                <a:cubicBezTo>
                  <a:pt x="7" y="242"/>
                  <a:pt x="7" y="242"/>
                  <a:pt x="7" y="242"/>
                </a:cubicBezTo>
                <a:cubicBezTo>
                  <a:pt x="7" y="242"/>
                  <a:pt x="7" y="242"/>
                  <a:pt x="7" y="242"/>
                </a:cubicBezTo>
                <a:cubicBezTo>
                  <a:pt x="7" y="242"/>
                  <a:pt x="7" y="242"/>
                  <a:pt x="7" y="242"/>
                </a:cubicBezTo>
                <a:cubicBezTo>
                  <a:pt x="7" y="242"/>
                  <a:pt x="7" y="242"/>
                  <a:pt x="7" y="242"/>
                </a:cubicBezTo>
                <a:cubicBezTo>
                  <a:pt x="7" y="242"/>
                  <a:pt x="8" y="242"/>
                  <a:pt x="8" y="242"/>
                </a:cubicBezTo>
                <a:cubicBezTo>
                  <a:pt x="8" y="242"/>
                  <a:pt x="8" y="242"/>
                  <a:pt x="8" y="242"/>
                </a:cubicBezTo>
                <a:cubicBezTo>
                  <a:pt x="8" y="242"/>
                  <a:pt x="9" y="242"/>
                  <a:pt x="9" y="242"/>
                </a:cubicBezTo>
                <a:cubicBezTo>
                  <a:pt x="9" y="242"/>
                  <a:pt x="9" y="242"/>
                  <a:pt x="9" y="242"/>
                </a:cubicBezTo>
                <a:cubicBezTo>
                  <a:pt x="9" y="243"/>
                  <a:pt x="10" y="243"/>
                  <a:pt x="10" y="243"/>
                </a:cubicBezTo>
                <a:cubicBezTo>
                  <a:pt x="83" y="243"/>
                  <a:pt x="83" y="243"/>
                  <a:pt x="83" y="243"/>
                </a:cubicBezTo>
                <a:cubicBezTo>
                  <a:pt x="83" y="293"/>
                  <a:pt x="83" y="293"/>
                  <a:pt x="83" y="293"/>
                </a:cubicBezTo>
                <a:cubicBezTo>
                  <a:pt x="83" y="310"/>
                  <a:pt x="89" y="326"/>
                  <a:pt x="98" y="340"/>
                </a:cubicBezTo>
                <a:cubicBezTo>
                  <a:pt x="102" y="345"/>
                  <a:pt x="107" y="348"/>
                  <a:pt x="112" y="348"/>
                </a:cubicBezTo>
                <a:cubicBezTo>
                  <a:pt x="117" y="348"/>
                  <a:pt x="123" y="345"/>
                  <a:pt x="126" y="340"/>
                </a:cubicBezTo>
                <a:cubicBezTo>
                  <a:pt x="136" y="326"/>
                  <a:pt x="141" y="310"/>
                  <a:pt x="141" y="293"/>
                </a:cubicBezTo>
                <a:cubicBezTo>
                  <a:pt x="141" y="243"/>
                  <a:pt x="141" y="243"/>
                  <a:pt x="141" y="243"/>
                </a:cubicBezTo>
                <a:cubicBezTo>
                  <a:pt x="214" y="243"/>
                  <a:pt x="214" y="243"/>
                  <a:pt x="214" y="243"/>
                </a:cubicBezTo>
                <a:cubicBezTo>
                  <a:pt x="215" y="243"/>
                  <a:pt x="215" y="243"/>
                  <a:pt x="215" y="243"/>
                </a:cubicBezTo>
                <a:cubicBezTo>
                  <a:pt x="215" y="243"/>
                  <a:pt x="215" y="243"/>
                  <a:pt x="215" y="243"/>
                </a:cubicBezTo>
                <a:cubicBezTo>
                  <a:pt x="216" y="243"/>
                  <a:pt x="216" y="242"/>
                  <a:pt x="216" y="242"/>
                </a:cubicBezTo>
                <a:cubicBezTo>
                  <a:pt x="216" y="242"/>
                  <a:pt x="216" y="242"/>
                  <a:pt x="216" y="242"/>
                </a:cubicBezTo>
                <a:cubicBezTo>
                  <a:pt x="217" y="242"/>
                  <a:pt x="217" y="242"/>
                  <a:pt x="217" y="242"/>
                </a:cubicBezTo>
                <a:cubicBezTo>
                  <a:pt x="217" y="242"/>
                  <a:pt x="217" y="242"/>
                  <a:pt x="217" y="242"/>
                </a:cubicBezTo>
                <a:cubicBezTo>
                  <a:pt x="217" y="242"/>
                  <a:pt x="218" y="242"/>
                  <a:pt x="218" y="242"/>
                </a:cubicBezTo>
                <a:cubicBezTo>
                  <a:pt x="218" y="242"/>
                  <a:pt x="218" y="242"/>
                  <a:pt x="218" y="242"/>
                </a:cubicBezTo>
                <a:cubicBezTo>
                  <a:pt x="218" y="242"/>
                  <a:pt x="218" y="242"/>
                  <a:pt x="218" y="242"/>
                </a:cubicBezTo>
                <a:cubicBezTo>
                  <a:pt x="219" y="241"/>
                  <a:pt x="219" y="241"/>
                  <a:pt x="219" y="241"/>
                </a:cubicBezTo>
                <a:cubicBezTo>
                  <a:pt x="219" y="241"/>
                  <a:pt x="219" y="241"/>
                  <a:pt x="219" y="241"/>
                </a:cubicBezTo>
                <a:cubicBezTo>
                  <a:pt x="219" y="241"/>
                  <a:pt x="220" y="241"/>
                  <a:pt x="220" y="241"/>
                </a:cubicBezTo>
                <a:cubicBezTo>
                  <a:pt x="220" y="241"/>
                  <a:pt x="220" y="241"/>
                  <a:pt x="220" y="241"/>
                </a:cubicBezTo>
                <a:cubicBezTo>
                  <a:pt x="220" y="241"/>
                  <a:pt x="220" y="240"/>
                  <a:pt x="220" y="240"/>
                </a:cubicBezTo>
                <a:cubicBezTo>
                  <a:pt x="221" y="240"/>
                  <a:pt x="221" y="240"/>
                  <a:pt x="221" y="240"/>
                </a:cubicBezTo>
                <a:cubicBezTo>
                  <a:pt x="221" y="240"/>
                  <a:pt x="221" y="240"/>
                  <a:pt x="221" y="240"/>
                </a:cubicBezTo>
                <a:cubicBezTo>
                  <a:pt x="221" y="240"/>
                  <a:pt x="221" y="240"/>
                  <a:pt x="222" y="239"/>
                </a:cubicBezTo>
                <a:cubicBezTo>
                  <a:pt x="222" y="239"/>
                  <a:pt x="222" y="239"/>
                  <a:pt x="222" y="239"/>
                </a:cubicBezTo>
                <a:cubicBezTo>
                  <a:pt x="222" y="239"/>
                  <a:pt x="222" y="239"/>
                  <a:pt x="222" y="239"/>
                </a:cubicBezTo>
                <a:cubicBezTo>
                  <a:pt x="222" y="238"/>
                  <a:pt x="222" y="238"/>
                  <a:pt x="222" y="238"/>
                </a:cubicBezTo>
                <a:cubicBezTo>
                  <a:pt x="223" y="238"/>
                  <a:pt x="223" y="238"/>
                  <a:pt x="223" y="238"/>
                </a:cubicBezTo>
                <a:cubicBezTo>
                  <a:pt x="223" y="238"/>
                  <a:pt x="223" y="238"/>
                  <a:pt x="223" y="237"/>
                </a:cubicBezTo>
                <a:cubicBezTo>
                  <a:pt x="223" y="237"/>
                  <a:pt x="223" y="237"/>
                  <a:pt x="223" y="237"/>
                </a:cubicBezTo>
                <a:cubicBezTo>
                  <a:pt x="223" y="237"/>
                  <a:pt x="223" y="237"/>
                  <a:pt x="223" y="237"/>
                </a:cubicBezTo>
                <a:cubicBezTo>
                  <a:pt x="223" y="236"/>
                  <a:pt x="224" y="236"/>
                  <a:pt x="224" y="236"/>
                </a:cubicBezTo>
                <a:cubicBezTo>
                  <a:pt x="224" y="236"/>
                  <a:pt x="224" y="236"/>
                  <a:pt x="224" y="236"/>
                </a:cubicBezTo>
                <a:cubicBezTo>
                  <a:pt x="224" y="236"/>
                  <a:pt x="224" y="235"/>
                  <a:pt x="224" y="235"/>
                </a:cubicBezTo>
                <a:cubicBezTo>
                  <a:pt x="224" y="235"/>
                  <a:pt x="224" y="235"/>
                  <a:pt x="224" y="235"/>
                </a:cubicBezTo>
                <a:cubicBezTo>
                  <a:pt x="224" y="235"/>
                  <a:pt x="224" y="234"/>
                  <a:pt x="224" y="234"/>
                </a:cubicBezTo>
                <a:cubicBezTo>
                  <a:pt x="224" y="234"/>
                  <a:pt x="224" y="234"/>
                  <a:pt x="224" y="234"/>
                </a:cubicBezTo>
                <a:cubicBezTo>
                  <a:pt x="224" y="233"/>
                  <a:pt x="224" y="233"/>
                  <a:pt x="224" y="233"/>
                </a:cubicBezTo>
                <a:cubicBezTo>
                  <a:pt x="224" y="233"/>
                  <a:pt x="224" y="233"/>
                  <a:pt x="224" y="233"/>
                </a:cubicBezTo>
                <a:cubicBezTo>
                  <a:pt x="224" y="232"/>
                  <a:pt x="224" y="232"/>
                  <a:pt x="224" y="232"/>
                </a:cubicBezTo>
                <a:cubicBezTo>
                  <a:pt x="224" y="232"/>
                  <a:pt x="224" y="232"/>
                  <a:pt x="224" y="232"/>
                </a:cubicBezTo>
                <a:cubicBezTo>
                  <a:pt x="224" y="232"/>
                  <a:pt x="224" y="232"/>
                  <a:pt x="224" y="232"/>
                </a:cubicBezTo>
                <a:cubicBezTo>
                  <a:pt x="224" y="231"/>
                  <a:pt x="224" y="231"/>
                  <a:pt x="224" y="231"/>
                </a:cubicBezTo>
                <a:cubicBezTo>
                  <a:pt x="224" y="231"/>
                  <a:pt x="224" y="231"/>
                  <a:pt x="224" y="231"/>
                </a:cubicBezTo>
                <a:cubicBezTo>
                  <a:pt x="224" y="230"/>
                  <a:pt x="224" y="230"/>
                  <a:pt x="224" y="230"/>
                </a:cubicBezTo>
                <a:cubicBezTo>
                  <a:pt x="224" y="230"/>
                  <a:pt x="224" y="230"/>
                  <a:pt x="224" y="230"/>
                </a:cubicBezTo>
                <a:cubicBezTo>
                  <a:pt x="224" y="230"/>
                  <a:pt x="224" y="229"/>
                  <a:pt x="224" y="229"/>
                </a:cubicBezTo>
                <a:cubicBezTo>
                  <a:pt x="224" y="229"/>
                  <a:pt x="224" y="229"/>
                  <a:pt x="224" y="229"/>
                </a:cubicBezTo>
                <a:cubicBezTo>
                  <a:pt x="215" y="203"/>
                  <a:pt x="197" y="181"/>
                  <a:pt x="174" y="167"/>
                </a:cubicBezTo>
                <a:cubicBezTo>
                  <a:pt x="174" y="60"/>
                  <a:pt x="174" y="60"/>
                  <a:pt x="174" y="60"/>
                </a:cubicBezTo>
                <a:cubicBezTo>
                  <a:pt x="190" y="60"/>
                  <a:pt x="204" y="46"/>
                  <a:pt x="204" y="30"/>
                </a:cubicBezTo>
                <a:cubicBezTo>
                  <a:pt x="203" y="13"/>
                  <a:pt x="190" y="0"/>
                  <a:pt x="174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0"/>
                  <a:pt x="51" y="0"/>
                  <a:pt x="5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51" name="Freeform 154">
            <a:extLst>
              <a:ext uri="{FF2B5EF4-FFF2-40B4-BE49-F238E27FC236}">
                <a16:creationId xmlns:a16="http://schemas.microsoft.com/office/drawing/2014/main" id="{9C19C129-13BD-BF39-D881-220084C3BB1C}"/>
              </a:ext>
            </a:extLst>
          </p:cNvPr>
          <p:cNvSpPr>
            <a:spLocks noEditPoints="1"/>
          </p:cNvSpPr>
          <p:nvPr/>
        </p:nvSpPr>
        <p:spPr bwMode="auto">
          <a:xfrm>
            <a:off x="1255956" y="5275072"/>
            <a:ext cx="265938" cy="254508"/>
          </a:xfrm>
          <a:custGeom>
            <a:avLst/>
            <a:gdLst>
              <a:gd name="T0" fmla="*/ 325 w 349"/>
              <a:gd name="T1" fmla="*/ 115 h 334"/>
              <a:gd name="T2" fmla="*/ 320 w 349"/>
              <a:gd name="T3" fmla="*/ 149 h 334"/>
              <a:gd name="T4" fmla="*/ 290 w 349"/>
              <a:gd name="T5" fmla="*/ 120 h 334"/>
              <a:gd name="T6" fmla="*/ 325 w 349"/>
              <a:gd name="T7" fmla="*/ 115 h 334"/>
              <a:gd name="T8" fmla="*/ 325 w 349"/>
              <a:gd name="T9" fmla="*/ 115 h 334"/>
              <a:gd name="T10" fmla="*/ 112 w 349"/>
              <a:gd name="T11" fmla="*/ 174 h 334"/>
              <a:gd name="T12" fmla="*/ 112 w 349"/>
              <a:gd name="T13" fmla="*/ 313 h 334"/>
              <a:gd name="T14" fmla="*/ 21 w 349"/>
              <a:gd name="T15" fmla="*/ 313 h 334"/>
              <a:gd name="T16" fmla="*/ 21 w 349"/>
              <a:gd name="T17" fmla="*/ 247 h 334"/>
              <a:gd name="T18" fmla="*/ 112 w 349"/>
              <a:gd name="T19" fmla="*/ 174 h 334"/>
              <a:gd name="T20" fmla="*/ 112 w 349"/>
              <a:gd name="T21" fmla="*/ 174 h 334"/>
              <a:gd name="T22" fmla="*/ 133 w 349"/>
              <a:gd name="T23" fmla="*/ 169 h 334"/>
              <a:gd name="T24" fmla="*/ 221 w 349"/>
              <a:gd name="T25" fmla="*/ 215 h 334"/>
              <a:gd name="T26" fmla="*/ 221 w 349"/>
              <a:gd name="T27" fmla="*/ 313 h 334"/>
              <a:gd name="T28" fmla="*/ 133 w 349"/>
              <a:gd name="T29" fmla="*/ 313 h 334"/>
              <a:gd name="T30" fmla="*/ 133 w 349"/>
              <a:gd name="T31" fmla="*/ 169 h 334"/>
              <a:gd name="T32" fmla="*/ 133 w 349"/>
              <a:gd name="T33" fmla="*/ 169 h 334"/>
              <a:gd name="T34" fmla="*/ 10 w 349"/>
              <a:gd name="T35" fmla="*/ 0 h 334"/>
              <a:gd name="T36" fmla="*/ 0 w 349"/>
              <a:gd name="T37" fmla="*/ 10 h 334"/>
              <a:gd name="T38" fmla="*/ 0 w 349"/>
              <a:gd name="T39" fmla="*/ 324 h 334"/>
              <a:gd name="T40" fmla="*/ 10 w 349"/>
              <a:gd name="T41" fmla="*/ 334 h 334"/>
              <a:gd name="T42" fmla="*/ 337 w 349"/>
              <a:gd name="T43" fmla="*/ 334 h 334"/>
              <a:gd name="T44" fmla="*/ 347 w 349"/>
              <a:gd name="T45" fmla="*/ 324 h 334"/>
              <a:gd name="T46" fmla="*/ 337 w 349"/>
              <a:gd name="T47" fmla="*/ 313 h 334"/>
              <a:gd name="T48" fmla="*/ 242 w 349"/>
              <a:gd name="T49" fmla="*/ 313 h 334"/>
              <a:gd name="T50" fmla="*/ 242 w 349"/>
              <a:gd name="T51" fmla="*/ 213 h 334"/>
              <a:gd name="T52" fmla="*/ 298 w 349"/>
              <a:gd name="T53" fmla="*/ 157 h 334"/>
              <a:gd name="T54" fmla="*/ 320 w 349"/>
              <a:gd name="T55" fmla="*/ 179 h 334"/>
              <a:gd name="T56" fmla="*/ 327 w 349"/>
              <a:gd name="T57" fmla="*/ 182 h 334"/>
              <a:gd name="T58" fmla="*/ 338 w 349"/>
              <a:gd name="T59" fmla="*/ 173 h 334"/>
              <a:gd name="T60" fmla="*/ 348 w 349"/>
              <a:gd name="T61" fmla="*/ 104 h 334"/>
              <a:gd name="T62" fmla="*/ 337 w 349"/>
              <a:gd name="T63" fmla="*/ 92 h 334"/>
              <a:gd name="T64" fmla="*/ 336 w 349"/>
              <a:gd name="T65" fmla="*/ 92 h 334"/>
              <a:gd name="T66" fmla="*/ 266 w 349"/>
              <a:gd name="T67" fmla="*/ 102 h 334"/>
              <a:gd name="T68" fmla="*/ 261 w 349"/>
              <a:gd name="T69" fmla="*/ 120 h 334"/>
              <a:gd name="T70" fmla="*/ 283 w 349"/>
              <a:gd name="T71" fmla="*/ 142 h 334"/>
              <a:gd name="T72" fmla="*/ 230 w 349"/>
              <a:gd name="T73" fmla="*/ 195 h 334"/>
              <a:gd name="T74" fmla="*/ 128 w 349"/>
              <a:gd name="T75" fmla="*/ 143 h 334"/>
              <a:gd name="T76" fmla="*/ 127 w 349"/>
              <a:gd name="T77" fmla="*/ 143 h 334"/>
              <a:gd name="T78" fmla="*/ 127 w 349"/>
              <a:gd name="T79" fmla="*/ 142 h 334"/>
              <a:gd name="T80" fmla="*/ 126 w 349"/>
              <a:gd name="T81" fmla="*/ 142 h 334"/>
              <a:gd name="T82" fmla="*/ 126 w 349"/>
              <a:gd name="T83" fmla="*/ 142 h 334"/>
              <a:gd name="T84" fmla="*/ 125 w 349"/>
              <a:gd name="T85" fmla="*/ 142 h 334"/>
              <a:gd name="T86" fmla="*/ 125 w 349"/>
              <a:gd name="T87" fmla="*/ 142 h 334"/>
              <a:gd name="T88" fmla="*/ 124 w 349"/>
              <a:gd name="T89" fmla="*/ 142 h 334"/>
              <a:gd name="T90" fmla="*/ 122 w 349"/>
              <a:gd name="T91" fmla="*/ 142 h 334"/>
              <a:gd name="T92" fmla="*/ 121 w 349"/>
              <a:gd name="T93" fmla="*/ 142 h 334"/>
              <a:gd name="T94" fmla="*/ 121 w 349"/>
              <a:gd name="T95" fmla="*/ 142 h 334"/>
              <a:gd name="T96" fmla="*/ 120 w 349"/>
              <a:gd name="T97" fmla="*/ 142 h 334"/>
              <a:gd name="T98" fmla="*/ 120 w 349"/>
              <a:gd name="T99" fmla="*/ 142 h 334"/>
              <a:gd name="T100" fmla="*/ 119 w 349"/>
              <a:gd name="T101" fmla="*/ 142 h 334"/>
              <a:gd name="T102" fmla="*/ 119 w 349"/>
              <a:gd name="T103" fmla="*/ 143 h 334"/>
              <a:gd name="T104" fmla="*/ 118 w 349"/>
              <a:gd name="T105" fmla="*/ 143 h 334"/>
              <a:gd name="T106" fmla="*/ 118 w 349"/>
              <a:gd name="T107" fmla="*/ 143 h 334"/>
              <a:gd name="T108" fmla="*/ 117 w 349"/>
              <a:gd name="T109" fmla="*/ 143 h 334"/>
              <a:gd name="T110" fmla="*/ 117 w 349"/>
              <a:gd name="T111" fmla="*/ 144 h 334"/>
              <a:gd name="T112" fmla="*/ 116 w 349"/>
              <a:gd name="T113" fmla="*/ 144 h 334"/>
              <a:gd name="T114" fmla="*/ 116 w 349"/>
              <a:gd name="T115" fmla="*/ 144 h 334"/>
              <a:gd name="T116" fmla="*/ 21 w 349"/>
              <a:gd name="T117" fmla="*/ 220 h 334"/>
              <a:gd name="T118" fmla="*/ 21 w 349"/>
              <a:gd name="T119" fmla="*/ 10 h 334"/>
              <a:gd name="T120" fmla="*/ 10 w 349"/>
              <a:gd name="T121" fmla="*/ 0 h 3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49" h="334">
                <a:moveTo>
                  <a:pt x="325" y="115"/>
                </a:moveTo>
                <a:cubicBezTo>
                  <a:pt x="320" y="149"/>
                  <a:pt x="320" y="149"/>
                  <a:pt x="320" y="149"/>
                </a:cubicBezTo>
                <a:cubicBezTo>
                  <a:pt x="290" y="120"/>
                  <a:pt x="290" y="120"/>
                  <a:pt x="290" y="120"/>
                </a:cubicBezTo>
                <a:cubicBezTo>
                  <a:pt x="325" y="115"/>
                  <a:pt x="325" y="115"/>
                  <a:pt x="325" y="115"/>
                </a:cubicBezTo>
                <a:cubicBezTo>
                  <a:pt x="325" y="115"/>
                  <a:pt x="325" y="115"/>
                  <a:pt x="325" y="115"/>
                </a:cubicBezTo>
                <a:close/>
                <a:moveTo>
                  <a:pt x="112" y="174"/>
                </a:moveTo>
                <a:cubicBezTo>
                  <a:pt x="112" y="313"/>
                  <a:pt x="112" y="313"/>
                  <a:pt x="112" y="313"/>
                </a:cubicBezTo>
                <a:cubicBezTo>
                  <a:pt x="21" y="313"/>
                  <a:pt x="21" y="313"/>
                  <a:pt x="21" y="313"/>
                </a:cubicBezTo>
                <a:cubicBezTo>
                  <a:pt x="21" y="247"/>
                  <a:pt x="21" y="247"/>
                  <a:pt x="21" y="247"/>
                </a:cubicBezTo>
                <a:cubicBezTo>
                  <a:pt x="112" y="174"/>
                  <a:pt x="112" y="174"/>
                  <a:pt x="112" y="174"/>
                </a:cubicBezTo>
                <a:cubicBezTo>
                  <a:pt x="112" y="174"/>
                  <a:pt x="112" y="174"/>
                  <a:pt x="112" y="174"/>
                </a:cubicBezTo>
                <a:close/>
                <a:moveTo>
                  <a:pt x="133" y="169"/>
                </a:moveTo>
                <a:cubicBezTo>
                  <a:pt x="221" y="215"/>
                  <a:pt x="221" y="215"/>
                  <a:pt x="221" y="215"/>
                </a:cubicBezTo>
                <a:cubicBezTo>
                  <a:pt x="221" y="313"/>
                  <a:pt x="221" y="313"/>
                  <a:pt x="221" y="313"/>
                </a:cubicBezTo>
                <a:cubicBezTo>
                  <a:pt x="133" y="313"/>
                  <a:pt x="133" y="313"/>
                  <a:pt x="133" y="313"/>
                </a:cubicBezTo>
                <a:cubicBezTo>
                  <a:pt x="133" y="169"/>
                  <a:pt x="133" y="169"/>
                  <a:pt x="133" y="169"/>
                </a:cubicBezTo>
                <a:cubicBezTo>
                  <a:pt x="133" y="169"/>
                  <a:pt x="133" y="169"/>
                  <a:pt x="133" y="169"/>
                </a:cubicBezTo>
                <a:close/>
                <a:moveTo>
                  <a:pt x="10" y="0"/>
                </a:moveTo>
                <a:cubicBezTo>
                  <a:pt x="5" y="0"/>
                  <a:pt x="0" y="4"/>
                  <a:pt x="0" y="10"/>
                </a:cubicBezTo>
                <a:cubicBezTo>
                  <a:pt x="0" y="324"/>
                  <a:pt x="0" y="324"/>
                  <a:pt x="0" y="324"/>
                </a:cubicBezTo>
                <a:cubicBezTo>
                  <a:pt x="0" y="329"/>
                  <a:pt x="5" y="334"/>
                  <a:pt x="10" y="334"/>
                </a:cubicBezTo>
                <a:cubicBezTo>
                  <a:pt x="337" y="334"/>
                  <a:pt x="337" y="334"/>
                  <a:pt x="337" y="334"/>
                </a:cubicBezTo>
                <a:cubicBezTo>
                  <a:pt x="343" y="334"/>
                  <a:pt x="347" y="329"/>
                  <a:pt x="347" y="324"/>
                </a:cubicBezTo>
                <a:cubicBezTo>
                  <a:pt x="347" y="318"/>
                  <a:pt x="343" y="313"/>
                  <a:pt x="337" y="313"/>
                </a:cubicBezTo>
                <a:cubicBezTo>
                  <a:pt x="242" y="313"/>
                  <a:pt x="242" y="313"/>
                  <a:pt x="242" y="313"/>
                </a:cubicBezTo>
                <a:cubicBezTo>
                  <a:pt x="242" y="213"/>
                  <a:pt x="242" y="213"/>
                  <a:pt x="242" y="213"/>
                </a:cubicBezTo>
                <a:cubicBezTo>
                  <a:pt x="298" y="157"/>
                  <a:pt x="298" y="157"/>
                  <a:pt x="298" y="157"/>
                </a:cubicBezTo>
                <a:cubicBezTo>
                  <a:pt x="320" y="179"/>
                  <a:pt x="320" y="179"/>
                  <a:pt x="320" y="179"/>
                </a:cubicBezTo>
                <a:cubicBezTo>
                  <a:pt x="322" y="181"/>
                  <a:pt x="325" y="182"/>
                  <a:pt x="327" y="182"/>
                </a:cubicBezTo>
                <a:cubicBezTo>
                  <a:pt x="332" y="182"/>
                  <a:pt x="337" y="179"/>
                  <a:pt x="338" y="173"/>
                </a:cubicBezTo>
                <a:cubicBezTo>
                  <a:pt x="348" y="104"/>
                  <a:pt x="348" y="104"/>
                  <a:pt x="348" y="104"/>
                </a:cubicBezTo>
                <a:cubicBezTo>
                  <a:pt x="349" y="97"/>
                  <a:pt x="344" y="92"/>
                  <a:pt x="337" y="92"/>
                </a:cubicBezTo>
                <a:cubicBezTo>
                  <a:pt x="337" y="92"/>
                  <a:pt x="336" y="92"/>
                  <a:pt x="336" y="92"/>
                </a:cubicBezTo>
                <a:cubicBezTo>
                  <a:pt x="266" y="102"/>
                  <a:pt x="266" y="102"/>
                  <a:pt x="266" y="102"/>
                </a:cubicBezTo>
                <a:cubicBezTo>
                  <a:pt x="258" y="103"/>
                  <a:pt x="254" y="114"/>
                  <a:pt x="261" y="120"/>
                </a:cubicBezTo>
                <a:cubicBezTo>
                  <a:pt x="283" y="142"/>
                  <a:pt x="283" y="142"/>
                  <a:pt x="283" y="142"/>
                </a:cubicBezTo>
                <a:cubicBezTo>
                  <a:pt x="230" y="195"/>
                  <a:pt x="230" y="195"/>
                  <a:pt x="230" y="195"/>
                </a:cubicBezTo>
                <a:cubicBezTo>
                  <a:pt x="128" y="143"/>
                  <a:pt x="128" y="143"/>
                  <a:pt x="128" y="143"/>
                </a:cubicBezTo>
                <a:cubicBezTo>
                  <a:pt x="127" y="143"/>
                  <a:pt x="127" y="143"/>
                  <a:pt x="127" y="143"/>
                </a:cubicBezTo>
                <a:cubicBezTo>
                  <a:pt x="127" y="142"/>
                  <a:pt x="127" y="142"/>
                  <a:pt x="127" y="142"/>
                </a:cubicBezTo>
                <a:cubicBezTo>
                  <a:pt x="126" y="142"/>
                  <a:pt x="126" y="142"/>
                  <a:pt x="126" y="142"/>
                </a:cubicBezTo>
                <a:cubicBezTo>
                  <a:pt x="126" y="142"/>
                  <a:pt x="126" y="142"/>
                  <a:pt x="126" y="142"/>
                </a:cubicBezTo>
                <a:cubicBezTo>
                  <a:pt x="126" y="142"/>
                  <a:pt x="125" y="142"/>
                  <a:pt x="125" y="142"/>
                </a:cubicBezTo>
                <a:cubicBezTo>
                  <a:pt x="125" y="142"/>
                  <a:pt x="125" y="142"/>
                  <a:pt x="125" y="142"/>
                </a:cubicBezTo>
                <a:cubicBezTo>
                  <a:pt x="125" y="142"/>
                  <a:pt x="124" y="142"/>
                  <a:pt x="124" y="142"/>
                </a:cubicBezTo>
                <a:cubicBezTo>
                  <a:pt x="122" y="142"/>
                  <a:pt x="122" y="142"/>
                  <a:pt x="122" y="142"/>
                </a:cubicBezTo>
                <a:cubicBezTo>
                  <a:pt x="121" y="142"/>
                  <a:pt x="121" y="142"/>
                  <a:pt x="121" y="142"/>
                </a:cubicBezTo>
                <a:cubicBezTo>
                  <a:pt x="121" y="142"/>
                  <a:pt x="121" y="142"/>
                  <a:pt x="121" y="142"/>
                </a:cubicBezTo>
                <a:cubicBezTo>
                  <a:pt x="120" y="142"/>
                  <a:pt x="120" y="142"/>
                  <a:pt x="120" y="142"/>
                </a:cubicBezTo>
                <a:cubicBezTo>
                  <a:pt x="120" y="142"/>
                  <a:pt x="120" y="142"/>
                  <a:pt x="120" y="142"/>
                </a:cubicBezTo>
                <a:cubicBezTo>
                  <a:pt x="119" y="142"/>
                  <a:pt x="119" y="142"/>
                  <a:pt x="119" y="142"/>
                </a:cubicBezTo>
                <a:cubicBezTo>
                  <a:pt x="119" y="143"/>
                  <a:pt x="119" y="143"/>
                  <a:pt x="119" y="143"/>
                </a:cubicBezTo>
                <a:cubicBezTo>
                  <a:pt x="118" y="143"/>
                  <a:pt x="118" y="143"/>
                  <a:pt x="118" y="143"/>
                </a:cubicBezTo>
                <a:cubicBezTo>
                  <a:pt x="118" y="143"/>
                  <a:pt x="118" y="143"/>
                  <a:pt x="118" y="143"/>
                </a:cubicBezTo>
                <a:cubicBezTo>
                  <a:pt x="118" y="143"/>
                  <a:pt x="117" y="143"/>
                  <a:pt x="117" y="143"/>
                </a:cubicBezTo>
                <a:cubicBezTo>
                  <a:pt x="117" y="144"/>
                  <a:pt x="117" y="144"/>
                  <a:pt x="117" y="144"/>
                </a:cubicBezTo>
                <a:cubicBezTo>
                  <a:pt x="117" y="144"/>
                  <a:pt x="116" y="144"/>
                  <a:pt x="116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21" y="220"/>
                  <a:pt x="21" y="220"/>
                  <a:pt x="21" y="22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4"/>
                  <a:pt x="16" y="0"/>
                  <a:pt x="1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52" name="Freeform 155">
            <a:extLst>
              <a:ext uri="{FF2B5EF4-FFF2-40B4-BE49-F238E27FC236}">
                <a16:creationId xmlns:a16="http://schemas.microsoft.com/office/drawing/2014/main" id="{FE505FE3-2C0F-A151-F6B6-A86490C7860A}"/>
              </a:ext>
            </a:extLst>
          </p:cNvPr>
          <p:cNvSpPr>
            <a:spLocks noEditPoints="1"/>
          </p:cNvSpPr>
          <p:nvPr/>
        </p:nvSpPr>
        <p:spPr bwMode="auto">
          <a:xfrm>
            <a:off x="4032938" y="5269738"/>
            <a:ext cx="265176" cy="265176"/>
          </a:xfrm>
          <a:custGeom>
            <a:avLst/>
            <a:gdLst>
              <a:gd name="T0" fmla="*/ 203 w 348"/>
              <a:gd name="T1" fmla="*/ 79 h 348"/>
              <a:gd name="T2" fmla="*/ 223 w 348"/>
              <a:gd name="T3" fmla="*/ 176 h 348"/>
              <a:gd name="T4" fmla="*/ 259 w 348"/>
              <a:gd name="T5" fmla="*/ 161 h 348"/>
              <a:gd name="T6" fmla="*/ 223 w 348"/>
              <a:gd name="T7" fmla="*/ 75 h 348"/>
              <a:gd name="T8" fmla="*/ 223 w 348"/>
              <a:gd name="T9" fmla="*/ 156 h 348"/>
              <a:gd name="T10" fmla="*/ 201 w 348"/>
              <a:gd name="T11" fmla="*/ 104 h 348"/>
              <a:gd name="T12" fmla="*/ 235 w 348"/>
              <a:gd name="T13" fmla="*/ 98 h 348"/>
              <a:gd name="T14" fmla="*/ 235 w 348"/>
              <a:gd name="T15" fmla="*/ 154 h 348"/>
              <a:gd name="T16" fmla="*/ 337 w 348"/>
              <a:gd name="T17" fmla="*/ 0 h 348"/>
              <a:gd name="T18" fmla="*/ 256 w 348"/>
              <a:gd name="T19" fmla="*/ 6 h 348"/>
              <a:gd name="T20" fmla="*/ 159 w 348"/>
              <a:gd name="T21" fmla="*/ 60 h 348"/>
              <a:gd name="T22" fmla="*/ 120 w 348"/>
              <a:gd name="T23" fmla="*/ 100 h 348"/>
              <a:gd name="T24" fmla="*/ 26 w 348"/>
              <a:gd name="T25" fmla="*/ 159 h 348"/>
              <a:gd name="T26" fmla="*/ 32 w 348"/>
              <a:gd name="T27" fmla="*/ 178 h 348"/>
              <a:gd name="T28" fmla="*/ 83 w 348"/>
              <a:gd name="T29" fmla="*/ 183 h 348"/>
              <a:gd name="T30" fmla="*/ 70 w 348"/>
              <a:gd name="T31" fmla="*/ 207 h 348"/>
              <a:gd name="T32" fmla="*/ 51 w 348"/>
              <a:gd name="T33" fmla="*/ 227 h 348"/>
              <a:gd name="T34" fmla="*/ 12 w 348"/>
              <a:gd name="T35" fmla="*/ 348 h 348"/>
              <a:gd name="T36" fmla="*/ 122 w 348"/>
              <a:gd name="T37" fmla="*/ 299 h 348"/>
              <a:gd name="T38" fmla="*/ 137 w 348"/>
              <a:gd name="T39" fmla="*/ 280 h 348"/>
              <a:gd name="T40" fmla="*/ 161 w 348"/>
              <a:gd name="T41" fmla="*/ 268 h 348"/>
              <a:gd name="T42" fmla="*/ 169 w 348"/>
              <a:gd name="T43" fmla="*/ 313 h 348"/>
              <a:gd name="T44" fmla="*/ 180 w 348"/>
              <a:gd name="T45" fmla="*/ 327 h 348"/>
              <a:gd name="T46" fmla="*/ 189 w 348"/>
              <a:gd name="T47" fmla="*/ 323 h 348"/>
              <a:gd name="T48" fmla="*/ 247 w 348"/>
              <a:gd name="T49" fmla="*/ 221 h 348"/>
              <a:gd name="T50" fmla="*/ 341 w 348"/>
              <a:gd name="T51" fmla="*/ 94 h 348"/>
              <a:gd name="T52" fmla="*/ 347 w 348"/>
              <a:gd name="T53" fmla="*/ 10 h 348"/>
              <a:gd name="T54" fmla="*/ 116 w 348"/>
              <a:gd name="T55" fmla="*/ 120 h 348"/>
              <a:gd name="T56" fmla="*/ 93 w 348"/>
              <a:gd name="T57" fmla="*/ 163 h 348"/>
              <a:gd name="T58" fmla="*/ 108 w 348"/>
              <a:gd name="T59" fmla="*/ 284 h 348"/>
              <a:gd name="T60" fmla="*/ 65 w 348"/>
              <a:gd name="T61" fmla="*/ 241 h 348"/>
              <a:gd name="T62" fmla="*/ 94 w 348"/>
              <a:gd name="T63" fmla="*/ 241 h 348"/>
              <a:gd name="T64" fmla="*/ 72 w 348"/>
              <a:gd name="T65" fmla="*/ 277 h 348"/>
              <a:gd name="T66" fmla="*/ 87 w 348"/>
              <a:gd name="T67" fmla="*/ 277 h 348"/>
              <a:gd name="T68" fmla="*/ 120 w 348"/>
              <a:gd name="T69" fmla="*/ 267 h 348"/>
              <a:gd name="T70" fmla="*/ 152 w 348"/>
              <a:gd name="T71" fmla="*/ 250 h 348"/>
              <a:gd name="T72" fmla="*/ 92 w 348"/>
              <a:gd name="T73" fmla="*/ 210 h 348"/>
              <a:gd name="T74" fmla="*/ 101 w 348"/>
              <a:gd name="T75" fmla="*/ 191 h 348"/>
              <a:gd name="T76" fmla="*/ 152 w 348"/>
              <a:gd name="T77" fmla="*/ 250 h 348"/>
              <a:gd name="T78" fmla="*/ 185 w 348"/>
              <a:gd name="T79" fmla="*/ 256 h 348"/>
              <a:gd name="T80" fmla="*/ 189 w 348"/>
              <a:gd name="T81" fmla="*/ 300 h 348"/>
              <a:gd name="T82" fmla="*/ 177 w 348"/>
              <a:gd name="T83" fmla="*/ 238 h 348"/>
              <a:gd name="T84" fmla="*/ 174 w 348"/>
              <a:gd name="T85" fmla="*/ 74 h 348"/>
              <a:gd name="T86" fmla="*/ 319 w 348"/>
              <a:gd name="T87" fmla="*/ 100 h 348"/>
              <a:gd name="T88" fmla="*/ 323 w 348"/>
              <a:gd name="T89" fmla="*/ 80 h 348"/>
              <a:gd name="T90" fmla="*/ 320 w 348"/>
              <a:gd name="T91" fmla="*/ 20 h 348"/>
              <a:gd name="T92" fmla="*/ 323 w 348"/>
              <a:gd name="T93" fmla="*/ 80 h 348"/>
              <a:gd name="T94" fmla="*/ 156 w 348"/>
              <a:gd name="T95" fmla="*/ 184 h 348"/>
              <a:gd name="T96" fmla="*/ 174 w 348"/>
              <a:gd name="T97" fmla="*/ 18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8" h="348">
                <a:moveTo>
                  <a:pt x="223" y="75"/>
                </a:moveTo>
                <a:cubicBezTo>
                  <a:pt x="216" y="75"/>
                  <a:pt x="210" y="77"/>
                  <a:pt x="203" y="79"/>
                </a:cubicBezTo>
                <a:cubicBezTo>
                  <a:pt x="180" y="88"/>
                  <a:pt x="167" y="112"/>
                  <a:pt x="172" y="136"/>
                </a:cubicBezTo>
                <a:cubicBezTo>
                  <a:pt x="177" y="159"/>
                  <a:pt x="198" y="176"/>
                  <a:pt x="223" y="176"/>
                </a:cubicBezTo>
                <a:cubicBezTo>
                  <a:pt x="223" y="176"/>
                  <a:pt x="223" y="176"/>
                  <a:pt x="223" y="176"/>
                </a:cubicBezTo>
                <a:cubicBezTo>
                  <a:pt x="237" y="176"/>
                  <a:pt x="250" y="171"/>
                  <a:pt x="259" y="161"/>
                </a:cubicBezTo>
                <a:cubicBezTo>
                  <a:pt x="277" y="144"/>
                  <a:pt x="280" y="118"/>
                  <a:pt x="266" y="98"/>
                </a:cubicBezTo>
                <a:cubicBezTo>
                  <a:pt x="256" y="83"/>
                  <a:pt x="240" y="75"/>
                  <a:pt x="223" y="75"/>
                </a:cubicBezTo>
                <a:close/>
                <a:moveTo>
                  <a:pt x="235" y="154"/>
                </a:moveTo>
                <a:cubicBezTo>
                  <a:pt x="231" y="155"/>
                  <a:pt x="227" y="156"/>
                  <a:pt x="223" y="156"/>
                </a:cubicBezTo>
                <a:cubicBezTo>
                  <a:pt x="215" y="156"/>
                  <a:pt x="207" y="153"/>
                  <a:pt x="201" y="147"/>
                </a:cubicBezTo>
                <a:cubicBezTo>
                  <a:pt x="189" y="135"/>
                  <a:pt x="189" y="116"/>
                  <a:pt x="201" y="104"/>
                </a:cubicBezTo>
                <a:cubicBezTo>
                  <a:pt x="207" y="99"/>
                  <a:pt x="215" y="96"/>
                  <a:pt x="223" y="96"/>
                </a:cubicBezTo>
                <a:cubicBezTo>
                  <a:pt x="227" y="96"/>
                  <a:pt x="231" y="96"/>
                  <a:pt x="235" y="98"/>
                </a:cubicBezTo>
                <a:cubicBezTo>
                  <a:pt x="246" y="103"/>
                  <a:pt x="254" y="114"/>
                  <a:pt x="254" y="126"/>
                </a:cubicBezTo>
                <a:cubicBezTo>
                  <a:pt x="254" y="138"/>
                  <a:pt x="246" y="149"/>
                  <a:pt x="235" y="154"/>
                </a:cubicBezTo>
                <a:close/>
                <a:moveTo>
                  <a:pt x="347" y="10"/>
                </a:moveTo>
                <a:cubicBezTo>
                  <a:pt x="347" y="5"/>
                  <a:pt x="343" y="0"/>
                  <a:pt x="337" y="0"/>
                </a:cubicBezTo>
                <a:cubicBezTo>
                  <a:pt x="332" y="0"/>
                  <a:pt x="326" y="0"/>
                  <a:pt x="321" y="0"/>
                </a:cubicBezTo>
                <a:cubicBezTo>
                  <a:pt x="297" y="0"/>
                  <a:pt x="275" y="2"/>
                  <a:pt x="256" y="6"/>
                </a:cubicBezTo>
                <a:cubicBezTo>
                  <a:pt x="255" y="6"/>
                  <a:pt x="255" y="6"/>
                  <a:pt x="254" y="6"/>
                </a:cubicBezTo>
                <a:cubicBezTo>
                  <a:pt x="216" y="15"/>
                  <a:pt x="185" y="32"/>
                  <a:pt x="159" y="60"/>
                </a:cubicBezTo>
                <a:cubicBezTo>
                  <a:pt x="148" y="71"/>
                  <a:pt x="138" y="85"/>
                  <a:pt x="128" y="100"/>
                </a:cubicBezTo>
                <a:cubicBezTo>
                  <a:pt x="120" y="100"/>
                  <a:pt x="120" y="100"/>
                  <a:pt x="120" y="100"/>
                </a:cubicBezTo>
                <a:cubicBezTo>
                  <a:pt x="100" y="100"/>
                  <a:pt x="81" y="105"/>
                  <a:pt x="64" y="116"/>
                </a:cubicBezTo>
                <a:cubicBezTo>
                  <a:pt x="48" y="126"/>
                  <a:pt x="34" y="141"/>
                  <a:pt x="26" y="159"/>
                </a:cubicBezTo>
                <a:cubicBezTo>
                  <a:pt x="23" y="163"/>
                  <a:pt x="23" y="163"/>
                  <a:pt x="23" y="163"/>
                </a:cubicBezTo>
                <a:cubicBezTo>
                  <a:pt x="20" y="170"/>
                  <a:pt x="25" y="178"/>
                  <a:pt x="32" y="178"/>
                </a:cubicBezTo>
                <a:cubicBezTo>
                  <a:pt x="35" y="178"/>
                  <a:pt x="35" y="178"/>
                  <a:pt x="35" y="178"/>
                </a:cubicBezTo>
                <a:cubicBezTo>
                  <a:pt x="83" y="183"/>
                  <a:pt x="83" y="183"/>
                  <a:pt x="83" y="183"/>
                </a:cubicBezTo>
                <a:cubicBezTo>
                  <a:pt x="82" y="184"/>
                  <a:pt x="81" y="186"/>
                  <a:pt x="81" y="187"/>
                </a:cubicBezTo>
                <a:cubicBezTo>
                  <a:pt x="77" y="194"/>
                  <a:pt x="74" y="201"/>
                  <a:pt x="70" y="207"/>
                </a:cubicBezTo>
                <a:cubicBezTo>
                  <a:pt x="70" y="209"/>
                  <a:pt x="69" y="211"/>
                  <a:pt x="69" y="213"/>
                </a:cubicBezTo>
                <a:cubicBezTo>
                  <a:pt x="63" y="216"/>
                  <a:pt x="56" y="221"/>
                  <a:pt x="51" y="227"/>
                </a:cubicBezTo>
                <a:cubicBezTo>
                  <a:pt x="30" y="248"/>
                  <a:pt x="5" y="326"/>
                  <a:pt x="2" y="334"/>
                </a:cubicBezTo>
                <a:cubicBezTo>
                  <a:pt x="0" y="341"/>
                  <a:pt x="5" y="348"/>
                  <a:pt x="12" y="348"/>
                </a:cubicBezTo>
                <a:cubicBezTo>
                  <a:pt x="13" y="348"/>
                  <a:pt x="14" y="348"/>
                  <a:pt x="15" y="347"/>
                </a:cubicBezTo>
                <a:cubicBezTo>
                  <a:pt x="24" y="345"/>
                  <a:pt x="101" y="320"/>
                  <a:pt x="122" y="299"/>
                </a:cubicBezTo>
                <a:cubicBezTo>
                  <a:pt x="128" y="293"/>
                  <a:pt x="132" y="287"/>
                  <a:pt x="136" y="280"/>
                </a:cubicBezTo>
                <a:cubicBezTo>
                  <a:pt x="137" y="280"/>
                  <a:pt x="137" y="280"/>
                  <a:pt x="137" y="280"/>
                </a:cubicBezTo>
                <a:cubicBezTo>
                  <a:pt x="138" y="280"/>
                  <a:pt x="140" y="279"/>
                  <a:pt x="141" y="279"/>
                </a:cubicBezTo>
                <a:cubicBezTo>
                  <a:pt x="148" y="275"/>
                  <a:pt x="154" y="272"/>
                  <a:pt x="161" y="268"/>
                </a:cubicBezTo>
                <a:cubicBezTo>
                  <a:pt x="166" y="266"/>
                  <a:pt x="166" y="266"/>
                  <a:pt x="166" y="266"/>
                </a:cubicBezTo>
                <a:cubicBezTo>
                  <a:pt x="169" y="313"/>
                  <a:pt x="169" y="313"/>
                  <a:pt x="169" y="313"/>
                </a:cubicBezTo>
                <a:cubicBezTo>
                  <a:pt x="169" y="316"/>
                  <a:pt x="169" y="316"/>
                  <a:pt x="169" y="316"/>
                </a:cubicBezTo>
                <a:cubicBezTo>
                  <a:pt x="169" y="322"/>
                  <a:pt x="174" y="327"/>
                  <a:pt x="180" y="327"/>
                </a:cubicBezTo>
                <a:cubicBezTo>
                  <a:pt x="181" y="327"/>
                  <a:pt x="183" y="326"/>
                  <a:pt x="184" y="325"/>
                </a:cubicBezTo>
                <a:cubicBezTo>
                  <a:pt x="189" y="323"/>
                  <a:pt x="189" y="323"/>
                  <a:pt x="189" y="323"/>
                </a:cubicBezTo>
                <a:cubicBezTo>
                  <a:pt x="224" y="305"/>
                  <a:pt x="247" y="268"/>
                  <a:pt x="247" y="228"/>
                </a:cubicBezTo>
                <a:cubicBezTo>
                  <a:pt x="247" y="221"/>
                  <a:pt x="247" y="221"/>
                  <a:pt x="247" y="221"/>
                </a:cubicBezTo>
                <a:cubicBezTo>
                  <a:pt x="262" y="211"/>
                  <a:pt x="276" y="201"/>
                  <a:pt x="288" y="190"/>
                </a:cubicBezTo>
                <a:cubicBezTo>
                  <a:pt x="315" y="163"/>
                  <a:pt x="332" y="132"/>
                  <a:pt x="341" y="94"/>
                </a:cubicBezTo>
                <a:cubicBezTo>
                  <a:pt x="341" y="93"/>
                  <a:pt x="341" y="93"/>
                  <a:pt x="341" y="92"/>
                </a:cubicBezTo>
                <a:cubicBezTo>
                  <a:pt x="346" y="68"/>
                  <a:pt x="348" y="41"/>
                  <a:pt x="347" y="10"/>
                </a:cubicBezTo>
                <a:close/>
                <a:moveTo>
                  <a:pt x="49" y="159"/>
                </a:moveTo>
                <a:cubicBezTo>
                  <a:pt x="64" y="136"/>
                  <a:pt x="89" y="121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08" y="134"/>
                  <a:pt x="100" y="149"/>
                  <a:pt x="93" y="163"/>
                </a:cubicBezTo>
                <a:lnTo>
                  <a:pt x="49" y="159"/>
                </a:lnTo>
                <a:close/>
                <a:moveTo>
                  <a:pt x="108" y="284"/>
                </a:moveTo>
                <a:cubicBezTo>
                  <a:pt x="97" y="296"/>
                  <a:pt x="56" y="312"/>
                  <a:pt x="28" y="321"/>
                </a:cubicBezTo>
                <a:cubicBezTo>
                  <a:pt x="38" y="294"/>
                  <a:pt x="54" y="253"/>
                  <a:pt x="65" y="241"/>
                </a:cubicBezTo>
                <a:cubicBezTo>
                  <a:pt x="70" y="236"/>
                  <a:pt x="76" y="232"/>
                  <a:pt x="82" y="230"/>
                </a:cubicBezTo>
                <a:cubicBezTo>
                  <a:pt x="94" y="241"/>
                  <a:pt x="94" y="241"/>
                  <a:pt x="94" y="241"/>
                </a:cubicBezTo>
                <a:cubicBezTo>
                  <a:pt x="72" y="263"/>
                  <a:pt x="72" y="263"/>
                  <a:pt x="72" y="263"/>
                </a:cubicBezTo>
                <a:cubicBezTo>
                  <a:pt x="68" y="267"/>
                  <a:pt x="68" y="273"/>
                  <a:pt x="72" y="277"/>
                </a:cubicBezTo>
                <a:cubicBezTo>
                  <a:pt x="74" y="279"/>
                  <a:pt x="77" y="280"/>
                  <a:pt x="79" y="280"/>
                </a:cubicBezTo>
                <a:cubicBezTo>
                  <a:pt x="82" y="280"/>
                  <a:pt x="85" y="279"/>
                  <a:pt x="87" y="277"/>
                </a:cubicBezTo>
                <a:cubicBezTo>
                  <a:pt x="108" y="255"/>
                  <a:pt x="108" y="255"/>
                  <a:pt x="108" y="255"/>
                </a:cubicBezTo>
                <a:cubicBezTo>
                  <a:pt x="120" y="267"/>
                  <a:pt x="120" y="267"/>
                  <a:pt x="120" y="267"/>
                </a:cubicBezTo>
                <a:cubicBezTo>
                  <a:pt x="117" y="273"/>
                  <a:pt x="113" y="279"/>
                  <a:pt x="108" y="284"/>
                </a:cubicBezTo>
                <a:close/>
                <a:moveTo>
                  <a:pt x="152" y="250"/>
                </a:moveTo>
                <a:cubicBezTo>
                  <a:pt x="147" y="253"/>
                  <a:pt x="143" y="255"/>
                  <a:pt x="139" y="257"/>
                </a:cubicBezTo>
                <a:cubicBezTo>
                  <a:pt x="92" y="210"/>
                  <a:pt x="92" y="210"/>
                  <a:pt x="92" y="210"/>
                </a:cubicBezTo>
                <a:cubicBezTo>
                  <a:pt x="94" y="206"/>
                  <a:pt x="96" y="201"/>
                  <a:pt x="99" y="196"/>
                </a:cubicBezTo>
                <a:cubicBezTo>
                  <a:pt x="101" y="191"/>
                  <a:pt x="101" y="191"/>
                  <a:pt x="101" y="191"/>
                </a:cubicBezTo>
                <a:cubicBezTo>
                  <a:pt x="158" y="248"/>
                  <a:pt x="158" y="248"/>
                  <a:pt x="158" y="248"/>
                </a:cubicBezTo>
                <a:lnTo>
                  <a:pt x="152" y="250"/>
                </a:lnTo>
                <a:close/>
                <a:moveTo>
                  <a:pt x="189" y="300"/>
                </a:moveTo>
                <a:cubicBezTo>
                  <a:pt x="185" y="256"/>
                  <a:pt x="185" y="256"/>
                  <a:pt x="185" y="256"/>
                </a:cubicBezTo>
                <a:cubicBezTo>
                  <a:pt x="199" y="249"/>
                  <a:pt x="213" y="242"/>
                  <a:pt x="227" y="234"/>
                </a:cubicBezTo>
                <a:cubicBezTo>
                  <a:pt x="225" y="261"/>
                  <a:pt x="211" y="285"/>
                  <a:pt x="189" y="300"/>
                </a:cubicBezTo>
                <a:close/>
                <a:moveTo>
                  <a:pt x="274" y="175"/>
                </a:moveTo>
                <a:cubicBezTo>
                  <a:pt x="249" y="199"/>
                  <a:pt x="212" y="220"/>
                  <a:pt x="177" y="238"/>
                </a:cubicBezTo>
                <a:cubicBezTo>
                  <a:pt x="111" y="172"/>
                  <a:pt x="111" y="172"/>
                  <a:pt x="111" y="172"/>
                </a:cubicBezTo>
                <a:cubicBezTo>
                  <a:pt x="129" y="137"/>
                  <a:pt x="150" y="99"/>
                  <a:pt x="174" y="74"/>
                </a:cubicBezTo>
                <a:cubicBezTo>
                  <a:pt x="195" y="52"/>
                  <a:pt x="218" y="37"/>
                  <a:pt x="248" y="29"/>
                </a:cubicBezTo>
                <a:cubicBezTo>
                  <a:pt x="254" y="65"/>
                  <a:pt x="282" y="94"/>
                  <a:pt x="319" y="100"/>
                </a:cubicBezTo>
                <a:cubicBezTo>
                  <a:pt x="310" y="130"/>
                  <a:pt x="296" y="153"/>
                  <a:pt x="274" y="175"/>
                </a:cubicBezTo>
                <a:close/>
                <a:moveTo>
                  <a:pt x="323" y="80"/>
                </a:moveTo>
                <a:cubicBezTo>
                  <a:pt x="294" y="76"/>
                  <a:pt x="272" y="53"/>
                  <a:pt x="268" y="24"/>
                </a:cubicBezTo>
                <a:cubicBezTo>
                  <a:pt x="284" y="21"/>
                  <a:pt x="301" y="20"/>
                  <a:pt x="320" y="20"/>
                </a:cubicBezTo>
                <a:cubicBezTo>
                  <a:pt x="323" y="20"/>
                  <a:pt x="325" y="20"/>
                  <a:pt x="327" y="20"/>
                </a:cubicBezTo>
                <a:cubicBezTo>
                  <a:pt x="327" y="42"/>
                  <a:pt x="326" y="62"/>
                  <a:pt x="323" y="80"/>
                </a:cubicBezTo>
                <a:close/>
                <a:moveTo>
                  <a:pt x="165" y="174"/>
                </a:moveTo>
                <a:cubicBezTo>
                  <a:pt x="160" y="174"/>
                  <a:pt x="156" y="178"/>
                  <a:pt x="156" y="184"/>
                </a:cubicBezTo>
                <a:cubicBezTo>
                  <a:pt x="156" y="190"/>
                  <a:pt x="160" y="194"/>
                  <a:pt x="165" y="194"/>
                </a:cubicBezTo>
                <a:cubicBezTo>
                  <a:pt x="170" y="194"/>
                  <a:pt x="174" y="190"/>
                  <a:pt x="174" y="184"/>
                </a:cubicBezTo>
                <a:cubicBezTo>
                  <a:pt x="174" y="178"/>
                  <a:pt x="170" y="174"/>
                  <a:pt x="165" y="1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53" name="Freeform 156">
            <a:extLst>
              <a:ext uri="{FF2B5EF4-FFF2-40B4-BE49-F238E27FC236}">
                <a16:creationId xmlns:a16="http://schemas.microsoft.com/office/drawing/2014/main" id="{5C9EB76A-0A44-2E7D-3A55-A654D083E442}"/>
              </a:ext>
            </a:extLst>
          </p:cNvPr>
          <p:cNvSpPr>
            <a:spLocks noEditPoints="1"/>
          </p:cNvSpPr>
          <p:nvPr/>
        </p:nvSpPr>
        <p:spPr bwMode="auto">
          <a:xfrm>
            <a:off x="2358443" y="5269738"/>
            <a:ext cx="265176" cy="265176"/>
          </a:xfrm>
          <a:custGeom>
            <a:avLst/>
            <a:gdLst>
              <a:gd name="T0" fmla="*/ 165 w 348"/>
              <a:gd name="T1" fmla="*/ 51 h 348"/>
              <a:gd name="T2" fmla="*/ 236 w 348"/>
              <a:gd name="T3" fmla="*/ 122 h 348"/>
              <a:gd name="T4" fmla="*/ 257 w 348"/>
              <a:gd name="T5" fmla="*/ 122 h 348"/>
              <a:gd name="T6" fmla="*/ 252 w 348"/>
              <a:gd name="T7" fmla="*/ 27 h 348"/>
              <a:gd name="T8" fmla="*/ 149 w 348"/>
              <a:gd name="T9" fmla="*/ 3 h 348"/>
              <a:gd name="T10" fmla="*/ 85 w 348"/>
              <a:gd name="T11" fmla="*/ 203 h 348"/>
              <a:gd name="T12" fmla="*/ 104 w 348"/>
              <a:gd name="T13" fmla="*/ 276 h 348"/>
              <a:gd name="T14" fmla="*/ 139 w 348"/>
              <a:gd name="T15" fmla="*/ 332 h 348"/>
              <a:gd name="T16" fmla="*/ 211 w 348"/>
              <a:gd name="T17" fmla="*/ 332 h 348"/>
              <a:gd name="T18" fmla="*/ 246 w 348"/>
              <a:gd name="T19" fmla="*/ 276 h 348"/>
              <a:gd name="T20" fmla="*/ 266 w 348"/>
              <a:gd name="T21" fmla="*/ 203 h 348"/>
              <a:gd name="T22" fmla="*/ 175 w 348"/>
              <a:gd name="T23" fmla="*/ 327 h 348"/>
              <a:gd name="T24" fmla="*/ 204 w 348"/>
              <a:gd name="T25" fmla="*/ 306 h 348"/>
              <a:gd name="T26" fmla="*/ 226 w 348"/>
              <a:gd name="T27" fmla="*/ 276 h 348"/>
              <a:gd name="T28" fmla="*/ 135 w 348"/>
              <a:gd name="T29" fmla="*/ 286 h 348"/>
              <a:gd name="T30" fmla="*/ 125 w 348"/>
              <a:gd name="T31" fmla="*/ 266 h 348"/>
              <a:gd name="T32" fmla="*/ 226 w 348"/>
              <a:gd name="T33" fmla="*/ 276 h 348"/>
              <a:gd name="T34" fmla="*/ 226 w 348"/>
              <a:gd name="T35" fmla="*/ 245 h 348"/>
              <a:gd name="T36" fmla="*/ 100 w 348"/>
              <a:gd name="T37" fmla="*/ 190 h 348"/>
              <a:gd name="T38" fmla="*/ 153 w 348"/>
              <a:gd name="T39" fmla="*/ 23 h 348"/>
              <a:gd name="T40" fmla="*/ 239 w 348"/>
              <a:gd name="T41" fmla="*/ 43 h 348"/>
              <a:gd name="T42" fmla="*/ 31 w 348"/>
              <a:gd name="T43" fmla="*/ 123 h 348"/>
              <a:gd name="T44" fmla="*/ 0 w 348"/>
              <a:gd name="T45" fmla="*/ 134 h 348"/>
              <a:gd name="T46" fmla="*/ 31 w 348"/>
              <a:gd name="T47" fmla="*/ 144 h 348"/>
              <a:gd name="T48" fmla="*/ 31 w 348"/>
              <a:gd name="T49" fmla="*/ 123 h 348"/>
              <a:gd name="T50" fmla="*/ 28 w 348"/>
              <a:gd name="T51" fmla="*/ 89 h 348"/>
              <a:gd name="T52" fmla="*/ 35 w 348"/>
              <a:gd name="T53" fmla="*/ 72 h 348"/>
              <a:gd name="T54" fmla="*/ 14 w 348"/>
              <a:gd name="T55" fmla="*/ 55 h 348"/>
              <a:gd name="T56" fmla="*/ 7 w 348"/>
              <a:gd name="T57" fmla="*/ 72 h 348"/>
              <a:gd name="T58" fmla="*/ 28 w 348"/>
              <a:gd name="T59" fmla="*/ 176 h 348"/>
              <a:gd name="T60" fmla="*/ 7 w 348"/>
              <a:gd name="T61" fmla="*/ 193 h 348"/>
              <a:gd name="T62" fmla="*/ 14 w 348"/>
              <a:gd name="T63" fmla="*/ 210 h 348"/>
              <a:gd name="T64" fmla="*/ 35 w 348"/>
              <a:gd name="T65" fmla="*/ 193 h 348"/>
              <a:gd name="T66" fmla="*/ 28 w 348"/>
              <a:gd name="T67" fmla="*/ 176 h 348"/>
              <a:gd name="T68" fmla="*/ 318 w 348"/>
              <a:gd name="T69" fmla="*/ 123 h 348"/>
              <a:gd name="T70" fmla="*/ 318 w 348"/>
              <a:gd name="T71" fmla="*/ 144 h 348"/>
              <a:gd name="T72" fmla="*/ 348 w 348"/>
              <a:gd name="T73" fmla="*/ 134 h 348"/>
              <a:gd name="T74" fmla="*/ 321 w 348"/>
              <a:gd name="T75" fmla="*/ 89 h 348"/>
              <a:gd name="T76" fmla="*/ 342 w 348"/>
              <a:gd name="T77" fmla="*/ 72 h 348"/>
              <a:gd name="T78" fmla="*/ 335 w 348"/>
              <a:gd name="T79" fmla="*/ 55 h 348"/>
              <a:gd name="T80" fmla="*/ 314 w 348"/>
              <a:gd name="T81" fmla="*/ 72 h 348"/>
              <a:gd name="T82" fmla="*/ 328 w 348"/>
              <a:gd name="T83" fmla="*/ 179 h 348"/>
              <a:gd name="T84" fmla="*/ 313 w 348"/>
              <a:gd name="T85" fmla="*/ 179 h 348"/>
              <a:gd name="T86" fmla="*/ 328 w 348"/>
              <a:gd name="T87" fmla="*/ 207 h 348"/>
              <a:gd name="T88" fmla="*/ 342 w 348"/>
              <a:gd name="T89" fmla="*/ 19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48" h="348">
                <a:moveTo>
                  <a:pt x="175" y="41"/>
                </a:moveTo>
                <a:cubicBezTo>
                  <a:pt x="170" y="41"/>
                  <a:pt x="165" y="46"/>
                  <a:pt x="165" y="51"/>
                </a:cubicBezTo>
                <a:cubicBezTo>
                  <a:pt x="165" y="57"/>
                  <a:pt x="170" y="61"/>
                  <a:pt x="175" y="61"/>
                </a:cubicBezTo>
                <a:cubicBezTo>
                  <a:pt x="209" y="61"/>
                  <a:pt x="236" y="89"/>
                  <a:pt x="236" y="122"/>
                </a:cubicBezTo>
                <a:cubicBezTo>
                  <a:pt x="236" y="128"/>
                  <a:pt x="241" y="133"/>
                  <a:pt x="247" y="133"/>
                </a:cubicBezTo>
                <a:cubicBezTo>
                  <a:pt x="252" y="133"/>
                  <a:pt x="257" y="128"/>
                  <a:pt x="257" y="122"/>
                </a:cubicBezTo>
                <a:cubicBezTo>
                  <a:pt x="257" y="77"/>
                  <a:pt x="220" y="41"/>
                  <a:pt x="175" y="41"/>
                </a:cubicBezTo>
                <a:close/>
                <a:moveTo>
                  <a:pt x="252" y="27"/>
                </a:moveTo>
                <a:cubicBezTo>
                  <a:pt x="230" y="9"/>
                  <a:pt x="203" y="0"/>
                  <a:pt x="175" y="0"/>
                </a:cubicBezTo>
                <a:cubicBezTo>
                  <a:pt x="166" y="0"/>
                  <a:pt x="158" y="1"/>
                  <a:pt x="149" y="3"/>
                </a:cubicBezTo>
                <a:cubicBezTo>
                  <a:pt x="103" y="13"/>
                  <a:pt x="67" y="49"/>
                  <a:pt x="57" y="96"/>
                </a:cubicBezTo>
                <a:cubicBezTo>
                  <a:pt x="48" y="135"/>
                  <a:pt x="59" y="174"/>
                  <a:pt x="85" y="203"/>
                </a:cubicBezTo>
                <a:cubicBezTo>
                  <a:pt x="97" y="218"/>
                  <a:pt x="104" y="237"/>
                  <a:pt x="104" y="255"/>
                </a:cubicBezTo>
                <a:cubicBezTo>
                  <a:pt x="104" y="276"/>
                  <a:pt x="104" y="276"/>
                  <a:pt x="104" y="276"/>
                </a:cubicBezTo>
                <a:cubicBezTo>
                  <a:pt x="104" y="289"/>
                  <a:pt x="113" y="301"/>
                  <a:pt x="125" y="305"/>
                </a:cubicBezTo>
                <a:cubicBezTo>
                  <a:pt x="127" y="315"/>
                  <a:pt x="132" y="325"/>
                  <a:pt x="139" y="332"/>
                </a:cubicBezTo>
                <a:cubicBezTo>
                  <a:pt x="149" y="343"/>
                  <a:pt x="162" y="348"/>
                  <a:pt x="175" y="348"/>
                </a:cubicBezTo>
                <a:cubicBezTo>
                  <a:pt x="188" y="348"/>
                  <a:pt x="201" y="343"/>
                  <a:pt x="211" y="332"/>
                </a:cubicBezTo>
                <a:cubicBezTo>
                  <a:pt x="218" y="325"/>
                  <a:pt x="223" y="315"/>
                  <a:pt x="225" y="305"/>
                </a:cubicBezTo>
                <a:cubicBezTo>
                  <a:pt x="237" y="301"/>
                  <a:pt x="246" y="289"/>
                  <a:pt x="246" y="276"/>
                </a:cubicBezTo>
                <a:cubicBezTo>
                  <a:pt x="246" y="255"/>
                  <a:pt x="246" y="255"/>
                  <a:pt x="246" y="255"/>
                </a:cubicBezTo>
                <a:cubicBezTo>
                  <a:pt x="246" y="237"/>
                  <a:pt x="253" y="218"/>
                  <a:pt x="266" y="203"/>
                </a:cubicBezTo>
                <a:cubicBezTo>
                  <a:pt x="312" y="150"/>
                  <a:pt x="305" y="71"/>
                  <a:pt x="252" y="27"/>
                </a:cubicBezTo>
                <a:close/>
                <a:moveTo>
                  <a:pt x="175" y="327"/>
                </a:moveTo>
                <a:cubicBezTo>
                  <a:pt x="162" y="327"/>
                  <a:pt x="151" y="318"/>
                  <a:pt x="147" y="306"/>
                </a:cubicBezTo>
                <a:cubicBezTo>
                  <a:pt x="204" y="306"/>
                  <a:pt x="204" y="306"/>
                  <a:pt x="204" y="306"/>
                </a:cubicBezTo>
                <a:cubicBezTo>
                  <a:pt x="200" y="318"/>
                  <a:pt x="188" y="327"/>
                  <a:pt x="175" y="327"/>
                </a:cubicBezTo>
                <a:close/>
                <a:moveTo>
                  <a:pt x="226" y="276"/>
                </a:moveTo>
                <a:cubicBezTo>
                  <a:pt x="226" y="281"/>
                  <a:pt x="221" y="286"/>
                  <a:pt x="216" y="286"/>
                </a:cubicBezTo>
                <a:cubicBezTo>
                  <a:pt x="135" y="286"/>
                  <a:pt x="135" y="286"/>
                  <a:pt x="135" y="286"/>
                </a:cubicBezTo>
                <a:cubicBezTo>
                  <a:pt x="129" y="286"/>
                  <a:pt x="125" y="281"/>
                  <a:pt x="125" y="276"/>
                </a:cubicBezTo>
                <a:cubicBezTo>
                  <a:pt x="125" y="266"/>
                  <a:pt x="125" y="266"/>
                  <a:pt x="125" y="266"/>
                </a:cubicBezTo>
                <a:cubicBezTo>
                  <a:pt x="226" y="266"/>
                  <a:pt x="226" y="266"/>
                  <a:pt x="226" y="266"/>
                </a:cubicBezTo>
                <a:lnTo>
                  <a:pt x="226" y="276"/>
                </a:lnTo>
                <a:close/>
                <a:moveTo>
                  <a:pt x="251" y="189"/>
                </a:moveTo>
                <a:cubicBezTo>
                  <a:pt x="237" y="205"/>
                  <a:pt x="229" y="225"/>
                  <a:pt x="226" y="245"/>
                </a:cubicBezTo>
                <a:cubicBezTo>
                  <a:pt x="124" y="245"/>
                  <a:pt x="124" y="245"/>
                  <a:pt x="124" y="245"/>
                </a:cubicBezTo>
                <a:cubicBezTo>
                  <a:pt x="122" y="225"/>
                  <a:pt x="113" y="205"/>
                  <a:pt x="100" y="190"/>
                </a:cubicBezTo>
                <a:cubicBezTo>
                  <a:pt x="78" y="165"/>
                  <a:pt x="70" y="132"/>
                  <a:pt x="77" y="100"/>
                </a:cubicBezTo>
                <a:cubicBezTo>
                  <a:pt x="85" y="62"/>
                  <a:pt x="115" y="31"/>
                  <a:pt x="153" y="23"/>
                </a:cubicBezTo>
                <a:cubicBezTo>
                  <a:pt x="161" y="21"/>
                  <a:pt x="168" y="20"/>
                  <a:pt x="175" y="20"/>
                </a:cubicBezTo>
                <a:cubicBezTo>
                  <a:pt x="198" y="20"/>
                  <a:pt x="221" y="28"/>
                  <a:pt x="239" y="43"/>
                </a:cubicBezTo>
                <a:cubicBezTo>
                  <a:pt x="283" y="79"/>
                  <a:pt x="289" y="146"/>
                  <a:pt x="251" y="189"/>
                </a:cubicBezTo>
                <a:close/>
                <a:moveTo>
                  <a:pt x="31" y="123"/>
                </a:moveTo>
                <a:cubicBezTo>
                  <a:pt x="11" y="123"/>
                  <a:pt x="11" y="123"/>
                  <a:pt x="11" y="123"/>
                </a:cubicBezTo>
                <a:cubicBezTo>
                  <a:pt x="5" y="123"/>
                  <a:pt x="0" y="128"/>
                  <a:pt x="0" y="134"/>
                </a:cubicBezTo>
                <a:cubicBezTo>
                  <a:pt x="0" y="139"/>
                  <a:pt x="5" y="144"/>
                  <a:pt x="11" y="144"/>
                </a:cubicBezTo>
                <a:cubicBezTo>
                  <a:pt x="31" y="144"/>
                  <a:pt x="31" y="144"/>
                  <a:pt x="31" y="144"/>
                </a:cubicBezTo>
                <a:cubicBezTo>
                  <a:pt x="37" y="144"/>
                  <a:pt x="42" y="139"/>
                  <a:pt x="42" y="134"/>
                </a:cubicBezTo>
                <a:cubicBezTo>
                  <a:pt x="42" y="128"/>
                  <a:pt x="37" y="123"/>
                  <a:pt x="31" y="123"/>
                </a:cubicBezTo>
                <a:close/>
                <a:moveTo>
                  <a:pt x="21" y="86"/>
                </a:moveTo>
                <a:cubicBezTo>
                  <a:pt x="23" y="88"/>
                  <a:pt x="26" y="89"/>
                  <a:pt x="28" y="89"/>
                </a:cubicBezTo>
                <a:cubicBezTo>
                  <a:pt x="31" y="89"/>
                  <a:pt x="33" y="88"/>
                  <a:pt x="35" y="86"/>
                </a:cubicBezTo>
                <a:cubicBezTo>
                  <a:pt x="39" y="82"/>
                  <a:pt x="39" y="76"/>
                  <a:pt x="35" y="72"/>
                </a:cubicBezTo>
                <a:cubicBezTo>
                  <a:pt x="21" y="58"/>
                  <a:pt x="21" y="58"/>
                  <a:pt x="21" y="58"/>
                </a:cubicBezTo>
                <a:cubicBezTo>
                  <a:pt x="19" y="56"/>
                  <a:pt x="16" y="55"/>
                  <a:pt x="14" y="55"/>
                </a:cubicBezTo>
                <a:cubicBezTo>
                  <a:pt x="11" y="55"/>
                  <a:pt x="9" y="56"/>
                  <a:pt x="7" y="58"/>
                </a:cubicBezTo>
                <a:cubicBezTo>
                  <a:pt x="3" y="62"/>
                  <a:pt x="3" y="68"/>
                  <a:pt x="7" y="72"/>
                </a:cubicBezTo>
                <a:lnTo>
                  <a:pt x="21" y="86"/>
                </a:lnTo>
                <a:close/>
                <a:moveTo>
                  <a:pt x="28" y="176"/>
                </a:moveTo>
                <a:cubicBezTo>
                  <a:pt x="26" y="176"/>
                  <a:pt x="23" y="177"/>
                  <a:pt x="21" y="179"/>
                </a:cubicBezTo>
                <a:cubicBezTo>
                  <a:pt x="7" y="193"/>
                  <a:pt x="7" y="193"/>
                  <a:pt x="7" y="193"/>
                </a:cubicBezTo>
                <a:cubicBezTo>
                  <a:pt x="3" y="197"/>
                  <a:pt x="3" y="204"/>
                  <a:pt x="7" y="207"/>
                </a:cubicBezTo>
                <a:cubicBezTo>
                  <a:pt x="9" y="209"/>
                  <a:pt x="11" y="210"/>
                  <a:pt x="14" y="210"/>
                </a:cubicBezTo>
                <a:cubicBezTo>
                  <a:pt x="17" y="210"/>
                  <a:pt x="19" y="209"/>
                  <a:pt x="21" y="207"/>
                </a:cubicBezTo>
                <a:cubicBezTo>
                  <a:pt x="35" y="193"/>
                  <a:pt x="35" y="193"/>
                  <a:pt x="35" y="193"/>
                </a:cubicBezTo>
                <a:cubicBezTo>
                  <a:pt x="39" y="189"/>
                  <a:pt x="39" y="183"/>
                  <a:pt x="35" y="179"/>
                </a:cubicBezTo>
                <a:cubicBezTo>
                  <a:pt x="33" y="177"/>
                  <a:pt x="31" y="176"/>
                  <a:pt x="28" y="176"/>
                </a:cubicBezTo>
                <a:close/>
                <a:moveTo>
                  <a:pt x="338" y="123"/>
                </a:moveTo>
                <a:cubicBezTo>
                  <a:pt x="318" y="123"/>
                  <a:pt x="318" y="123"/>
                  <a:pt x="318" y="123"/>
                </a:cubicBezTo>
                <a:cubicBezTo>
                  <a:pt x="312" y="123"/>
                  <a:pt x="307" y="128"/>
                  <a:pt x="307" y="134"/>
                </a:cubicBezTo>
                <a:cubicBezTo>
                  <a:pt x="307" y="139"/>
                  <a:pt x="312" y="144"/>
                  <a:pt x="318" y="144"/>
                </a:cubicBezTo>
                <a:cubicBezTo>
                  <a:pt x="338" y="144"/>
                  <a:pt x="338" y="144"/>
                  <a:pt x="338" y="144"/>
                </a:cubicBezTo>
                <a:cubicBezTo>
                  <a:pt x="344" y="144"/>
                  <a:pt x="348" y="139"/>
                  <a:pt x="348" y="134"/>
                </a:cubicBezTo>
                <a:cubicBezTo>
                  <a:pt x="348" y="128"/>
                  <a:pt x="344" y="123"/>
                  <a:pt x="338" y="123"/>
                </a:cubicBezTo>
                <a:close/>
                <a:moveTo>
                  <a:pt x="321" y="89"/>
                </a:moveTo>
                <a:cubicBezTo>
                  <a:pt x="323" y="89"/>
                  <a:pt x="326" y="88"/>
                  <a:pt x="328" y="86"/>
                </a:cubicBezTo>
                <a:cubicBezTo>
                  <a:pt x="342" y="72"/>
                  <a:pt x="342" y="72"/>
                  <a:pt x="342" y="72"/>
                </a:cubicBezTo>
                <a:cubicBezTo>
                  <a:pt x="346" y="68"/>
                  <a:pt x="346" y="62"/>
                  <a:pt x="342" y="58"/>
                </a:cubicBezTo>
                <a:cubicBezTo>
                  <a:pt x="340" y="56"/>
                  <a:pt x="338" y="55"/>
                  <a:pt x="335" y="55"/>
                </a:cubicBezTo>
                <a:cubicBezTo>
                  <a:pt x="332" y="55"/>
                  <a:pt x="330" y="56"/>
                  <a:pt x="328" y="58"/>
                </a:cubicBezTo>
                <a:cubicBezTo>
                  <a:pt x="314" y="72"/>
                  <a:pt x="314" y="72"/>
                  <a:pt x="314" y="72"/>
                </a:cubicBezTo>
                <a:cubicBezTo>
                  <a:pt x="307" y="78"/>
                  <a:pt x="312" y="89"/>
                  <a:pt x="321" y="89"/>
                </a:cubicBezTo>
                <a:close/>
                <a:moveTo>
                  <a:pt x="328" y="179"/>
                </a:moveTo>
                <a:cubicBezTo>
                  <a:pt x="326" y="177"/>
                  <a:pt x="323" y="176"/>
                  <a:pt x="321" y="176"/>
                </a:cubicBezTo>
                <a:cubicBezTo>
                  <a:pt x="318" y="176"/>
                  <a:pt x="315" y="177"/>
                  <a:pt x="313" y="179"/>
                </a:cubicBezTo>
                <a:cubicBezTo>
                  <a:pt x="310" y="183"/>
                  <a:pt x="309" y="189"/>
                  <a:pt x="313" y="193"/>
                </a:cubicBezTo>
                <a:cubicBezTo>
                  <a:pt x="328" y="207"/>
                  <a:pt x="328" y="207"/>
                  <a:pt x="328" y="207"/>
                </a:cubicBezTo>
                <a:cubicBezTo>
                  <a:pt x="330" y="209"/>
                  <a:pt x="332" y="210"/>
                  <a:pt x="335" y="210"/>
                </a:cubicBezTo>
                <a:cubicBezTo>
                  <a:pt x="344" y="210"/>
                  <a:pt x="348" y="200"/>
                  <a:pt x="342" y="193"/>
                </a:cubicBezTo>
                <a:lnTo>
                  <a:pt x="328" y="17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54" name="Freeform 157">
            <a:extLst>
              <a:ext uri="{FF2B5EF4-FFF2-40B4-BE49-F238E27FC236}">
                <a16:creationId xmlns:a16="http://schemas.microsoft.com/office/drawing/2014/main" id="{B65B8FCA-14F0-C9BC-60AC-7068C4516D39}"/>
              </a:ext>
            </a:extLst>
          </p:cNvPr>
          <p:cNvSpPr>
            <a:spLocks noEditPoints="1"/>
          </p:cNvSpPr>
          <p:nvPr/>
        </p:nvSpPr>
        <p:spPr bwMode="auto">
          <a:xfrm>
            <a:off x="3462200" y="5269738"/>
            <a:ext cx="277368" cy="265176"/>
          </a:xfrm>
          <a:custGeom>
            <a:avLst/>
            <a:gdLst>
              <a:gd name="T0" fmla="*/ 225 w 364"/>
              <a:gd name="T1" fmla="*/ 3 h 348"/>
              <a:gd name="T2" fmla="*/ 191 w 364"/>
              <a:gd name="T3" fmla="*/ 0 h 348"/>
              <a:gd name="T4" fmla="*/ 31 w 364"/>
              <a:gd name="T5" fmla="*/ 107 h 348"/>
              <a:gd name="T6" fmla="*/ 95 w 364"/>
              <a:gd name="T7" fmla="*/ 318 h 348"/>
              <a:gd name="T8" fmla="*/ 191 w 364"/>
              <a:gd name="T9" fmla="*/ 348 h 348"/>
              <a:gd name="T10" fmla="*/ 313 w 364"/>
              <a:gd name="T11" fmla="*/ 297 h 348"/>
              <a:gd name="T12" fmla="*/ 364 w 364"/>
              <a:gd name="T13" fmla="*/ 174 h 348"/>
              <a:gd name="T14" fmla="*/ 225 w 364"/>
              <a:gd name="T15" fmla="*/ 3 h 348"/>
              <a:gd name="T16" fmla="*/ 191 w 364"/>
              <a:gd name="T17" fmla="*/ 327 h 348"/>
              <a:gd name="T18" fmla="*/ 39 w 364"/>
              <a:gd name="T19" fmla="*/ 174 h 348"/>
              <a:gd name="T20" fmla="*/ 191 w 364"/>
              <a:gd name="T21" fmla="*/ 21 h 348"/>
              <a:gd name="T22" fmla="*/ 343 w 364"/>
              <a:gd name="T23" fmla="*/ 174 h 348"/>
              <a:gd name="T24" fmla="*/ 191 w 364"/>
              <a:gd name="T25" fmla="*/ 327 h 348"/>
              <a:gd name="T26" fmla="*/ 191 w 364"/>
              <a:gd name="T27" fmla="*/ 44 h 348"/>
              <a:gd name="T28" fmla="*/ 63 w 364"/>
              <a:gd name="T29" fmla="*/ 173 h 348"/>
              <a:gd name="T30" fmla="*/ 191 w 364"/>
              <a:gd name="T31" fmla="*/ 301 h 348"/>
              <a:gd name="T32" fmla="*/ 320 w 364"/>
              <a:gd name="T33" fmla="*/ 173 h 348"/>
              <a:gd name="T34" fmla="*/ 191 w 364"/>
              <a:gd name="T35" fmla="*/ 44 h 348"/>
              <a:gd name="T36" fmla="*/ 191 w 364"/>
              <a:gd name="T37" fmla="*/ 280 h 348"/>
              <a:gd name="T38" fmla="*/ 83 w 364"/>
              <a:gd name="T39" fmla="*/ 173 h 348"/>
              <a:gd name="T40" fmla="*/ 191 w 364"/>
              <a:gd name="T41" fmla="*/ 65 h 348"/>
              <a:gd name="T42" fmla="*/ 299 w 364"/>
              <a:gd name="T43" fmla="*/ 173 h 348"/>
              <a:gd name="T44" fmla="*/ 191 w 364"/>
              <a:gd name="T45" fmla="*/ 280 h 348"/>
              <a:gd name="T46" fmla="*/ 191 w 364"/>
              <a:gd name="T47" fmla="*/ 162 h 348"/>
              <a:gd name="T48" fmla="*/ 191 w 364"/>
              <a:gd name="T49" fmla="*/ 162 h 348"/>
              <a:gd name="T50" fmla="*/ 175 w 364"/>
              <a:gd name="T51" fmla="*/ 147 h 348"/>
              <a:gd name="T52" fmla="*/ 191 w 364"/>
              <a:gd name="T53" fmla="*/ 131 h 348"/>
              <a:gd name="T54" fmla="*/ 191 w 364"/>
              <a:gd name="T55" fmla="*/ 131 h 348"/>
              <a:gd name="T56" fmla="*/ 207 w 364"/>
              <a:gd name="T57" fmla="*/ 147 h 348"/>
              <a:gd name="T58" fmla="*/ 218 w 364"/>
              <a:gd name="T59" fmla="*/ 157 h 348"/>
              <a:gd name="T60" fmla="*/ 228 w 364"/>
              <a:gd name="T61" fmla="*/ 147 h 348"/>
              <a:gd name="T62" fmla="*/ 202 w 364"/>
              <a:gd name="T63" fmla="*/ 112 h 348"/>
              <a:gd name="T64" fmla="*/ 202 w 364"/>
              <a:gd name="T65" fmla="*/ 94 h 348"/>
              <a:gd name="T66" fmla="*/ 191 w 364"/>
              <a:gd name="T67" fmla="*/ 84 h 348"/>
              <a:gd name="T68" fmla="*/ 180 w 364"/>
              <a:gd name="T69" fmla="*/ 94 h 348"/>
              <a:gd name="T70" fmla="*/ 180 w 364"/>
              <a:gd name="T71" fmla="*/ 112 h 348"/>
              <a:gd name="T72" fmla="*/ 154 w 364"/>
              <a:gd name="T73" fmla="*/ 152 h 348"/>
              <a:gd name="T74" fmla="*/ 191 w 364"/>
              <a:gd name="T75" fmla="*/ 183 h 348"/>
              <a:gd name="T76" fmla="*/ 202 w 364"/>
              <a:gd name="T77" fmla="*/ 210 h 348"/>
              <a:gd name="T78" fmla="*/ 191 w 364"/>
              <a:gd name="T79" fmla="*/ 215 h 348"/>
              <a:gd name="T80" fmla="*/ 175 w 364"/>
              <a:gd name="T81" fmla="*/ 199 h 348"/>
              <a:gd name="T82" fmla="*/ 164 w 364"/>
              <a:gd name="T83" fmla="*/ 188 h 348"/>
              <a:gd name="T84" fmla="*/ 154 w 364"/>
              <a:gd name="T85" fmla="*/ 199 h 348"/>
              <a:gd name="T86" fmla="*/ 180 w 364"/>
              <a:gd name="T87" fmla="*/ 234 h 348"/>
              <a:gd name="T88" fmla="*/ 180 w 364"/>
              <a:gd name="T89" fmla="*/ 251 h 348"/>
              <a:gd name="T90" fmla="*/ 191 w 364"/>
              <a:gd name="T91" fmla="*/ 261 h 348"/>
              <a:gd name="T92" fmla="*/ 202 w 364"/>
              <a:gd name="T93" fmla="*/ 251 h 348"/>
              <a:gd name="T94" fmla="*/ 202 w 364"/>
              <a:gd name="T95" fmla="*/ 234 h 348"/>
              <a:gd name="T96" fmla="*/ 228 w 364"/>
              <a:gd name="T97" fmla="*/ 194 h 348"/>
              <a:gd name="T98" fmla="*/ 191 w 364"/>
              <a:gd name="T99" fmla="*/ 16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64" h="348">
                <a:moveTo>
                  <a:pt x="225" y="3"/>
                </a:moveTo>
                <a:cubicBezTo>
                  <a:pt x="213" y="1"/>
                  <a:pt x="202" y="0"/>
                  <a:pt x="191" y="0"/>
                </a:cubicBezTo>
                <a:cubicBezTo>
                  <a:pt x="122" y="0"/>
                  <a:pt x="58" y="41"/>
                  <a:pt x="31" y="107"/>
                </a:cubicBezTo>
                <a:cubicBezTo>
                  <a:pt x="0" y="184"/>
                  <a:pt x="26" y="272"/>
                  <a:pt x="95" y="318"/>
                </a:cubicBezTo>
                <a:cubicBezTo>
                  <a:pt x="124" y="338"/>
                  <a:pt x="158" y="348"/>
                  <a:pt x="191" y="348"/>
                </a:cubicBezTo>
                <a:cubicBezTo>
                  <a:pt x="235" y="348"/>
                  <a:pt x="280" y="330"/>
                  <a:pt x="313" y="297"/>
                </a:cubicBezTo>
                <a:cubicBezTo>
                  <a:pt x="346" y="264"/>
                  <a:pt x="364" y="220"/>
                  <a:pt x="364" y="174"/>
                </a:cubicBezTo>
                <a:cubicBezTo>
                  <a:pt x="364" y="91"/>
                  <a:pt x="306" y="19"/>
                  <a:pt x="225" y="3"/>
                </a:cubicBezTo>
                <a:close/>
                <a:moveTo>
                  <a:pt x="191" y="327"/>
                </a:moveTo>
                <a:cubicBezTo>
                  <a:pt x="107" y="327"/>
                  <a:pt x="39" y="258"/>
                  <a:pt x="39" y="174"/>
                </a:cubicBezTo>
                <a:cubicBezTo>
                  <a:pt x="39" y="89"/>
                  <a:pt x="107" y="21"/>
                  <a:pt x="191" y="21"/>
                </a:cubicBezTo>
                <a:cubicBezTo>
                  <a:pt x="275" y="21"/>
                  <a:pt x="343" y="89"/>
                  <a:pt x="343" y="174"/>
                </a:cubicBezTo>
                <a:cubicBezTo>
                  <a:pt x="343" y="258"/>
                  <a:pt x="275" y="327"/>
                  <a:pt x="191" y="327"/>
                </a:cubicBezTo>
                <a:close/>
                <a:moveTo>
                  <a:pt x="191" y="44"/>
                </a:moveTo>
                <a:cubicBezTo>
                  <a:pt x="120" y="44"/>
                  <a:pt x="63" y="102"/>
                  <a:pt x="63" y="173"/>
                </a:cubicBezTo>
                <a:cubicBezTo>
                  <a:pt x="63" y="243"/>
                  <a:pt x="120" y="301"/>
                  <a:pt x="191" y="301"/>
                </a:cubicBezTo>
                <a:cubicBezTo>
                  <a:pt x="262" y="301"/>
                  <a:pt x="320" y="243"/>
                  <a:pt x="320" y="173"/>
                </a:cubicBezTo>
                <a:cubicBezTo>
                  <a:pt x="320" y="102"/>
                  <a:pt x="262" y="44"/>
                  <a:pt x="191" y="44"/>
                </a:cubicBezTo>
                <a:close/>
                <a:moveTo>
                  <a:pt x="191" y="280"/>
                </a:moveTo>
                <a:cubicBezTo>
                  <a:pt x="132" y="280"/>
                  <a:pt x="83" y="232"/>
                  <a:pt x="83" y="173"/>
                </a:cubicBezTo>
                <a:cubicBezTo>
                  <a:pt x="83" y="113"/>
                  <a:pt x="132" y="65"/>
                  <a:pt x="191" y="65"/>
                </a:cubicBezTo>
                <a:cubicBezTo>
                  <a:pt x="250" y="65"/>
                  <a:pt x="299" y="113"/>
                  <a:pt x="299" y="173"/>
                </a:cubicBezTo>
                <a:cubicBezTo>
                  <a:pt x="299" y="232"/>
                  <a:pt x="250" y="280"/>
                  <a:pt x="191" y="280"/>
                </a:cubicBezTo>
                <a:close/>
                <a:moveTo>
                  <a:pt x="191" y="162"/>
                </a:moveTo>
                <a:cubicBezTo>
                  <a:pt x="191" y="162"/>
                  <a:pt x="191" y="162"/>
                  <a:pt x="191" y="162"/>
                </a:cubicBezTo>
                <a:cubicBezTo>
                  <a:pt x="182" y="162"/>
                  <a:pt x="175" y="155"/>
                  <a:pt x="175" y="147"/>
                </a:cubicBezTo>
                <a:cubicBezTo>
                  <a:pt x="175" y="138"/>
                  <a:pt x="182" y="131"/>
                  <a:pt x="191" y="131"/>
                </a:cubicBezTo>
                <a:cubicBezTo>
                  <a:pt x="191" y="131"/>
                  <a:pt x="191" y="131"/>
                  <a:pt x="191" y="131"/>
                </a:cubicBezTo>
                <a:cubicBezTo>
                  <a:pt x="200" y="131"/>
                  <a:pt x="207" y="138"/>
                  <a:pt x="207" y="147"/>
                </a:cubicBezTo>
                <a:cubicBezTo>
                  <a:pt x="207" y="152"/>
                  <a:pt x="212" y="157"/>
                  <a:pt x="218" y="157"/>
                </a:cubicBezTo>
                <a:cubicBezTo>
                  <a:pt x="224" y="157"/>
                  <a:pt x="228" y="152"/>
                  <a:pt x="228" y="147"/>
                </a:cubicBezTo>
                <a:cubicBezTo>
                  <a:pt x="228" y="130"/>
                  <a:pt x="218" y="116"/>
                  <a:pt x="202" y="112"/>
                </a:cubicBezTo>
                <a:cubicBezTo>
                  <a:pt x="202" y="94"/>
                  <a:pt x="202" y="94"/>
                  <a:pt x="202" y="94"/>
                </a:cubicBezTo>
                <a:cubicBezTo>
                  <a:pt x="202" y="89"/>
                  <a:pt x="197" y="84"/>
                  <a:pt x="191" y="84"/>
                </a:cubicBezTo>
                <a:cubicBezTo>
                  <a:pt x="185" y="84"/>
                  <a:pt x="180" y="89"/>
                  <a:pt x="180" y="94"/>
                </a:cubicBezTo>
                <a:cubicBezTo>
                  <a:pt x="180" y="112"/>
                  <a:pt x="180" y="112"/>
                  <a:pt x="180" y="112"/>
                </a:cubicBezTo>
                <a:cubicBezTo>
                  <a:pt x="163" y="117"/>
                  <a:pt x="151" y="134"/>
                  <a:pt x="154" y="152"/>
                </a:cubicBezTo>
                <a:cubicBezTo>
                  <a:pt x="157" y="170"/>
                  <a:pt x="173" y="183"/>
                  <a:pt x="191" y="183"/>
                </a:cubicBezTo>
                <a:cubicBezTo>
                  <a:pt x="205" y="183"/>
                  <a:pt x="213" y="200"/>
                  <a:pt x="202" y="210"/>
                </a:cubicBezTo>
                <a:cubicBezTo>
                  <a:pt x="199" y="213"/>
                  <a:pt x="195" y="215"/>
                  <a:pt x="191" y="215"/>
                </a:cubicBezTo>
                <a:cubicBezTo>
                  <a:pt x="183" y="215"/>
                  <a:pt x="175" y="208"/>
                  <a:pt x="175" y="199"/>
                </a:cubicBezTo>
                <a:cubicBezTo>
                  <a:pt x="175" y="193"/>
                  <a:pt x="170" y="188"/>
                  <a:pt x="164" y="188"/>
                </a:cubicBezTo>
                <a:cubicBezTo>
                  <a:pt x="159" y="188"/>
                  <a:pt x="154" y="193"/>
                  <a:pt x="154" y="199"/>
                </a:cubicBezTo>
                <a:cubicBezTo>
                  <a:pt x="154" y="215"/>
                  <a:pt x="165" y="229"/>
                  <a:pt x="180" y="234"/>
                </a:cubicBezTo>
                <a:cubicBezTo>
                  <a:pt x="180" y="251"/>
                  <a:pt x="180" y="251"/>
                  <a:pt x="180" y="251"/>
                </a:cubicBezTo>
                <a:cubicBezTo>
                  <a:pt x="180" y="257"/>
                  <a:pt x="185" y="261"/>
                  <a:pt x="191" y="261"/>
                </a:cubicBezTo>
                <a:cubicBezTo>
                  <a:pt x="197" y="261"/>
                  <a:pt x="202" y="257"/>
                  <a:pt x="202" y="251"/>
                </a:cubicBezTo>
                <a:cubicBezTo>
                  <a:pt x="202" y="234"/>
                  <a:pt x="202" y="234"/>
                  <a:pt x="202" y="234"/>
                </a:cubicBezTo>
                <a:cubicBezTo>
                  <a:pt x="220" y="229"/>
                  <a:pt x="231" y="211"/>
                  <a:pt x="228" y="194"/>
                </a:cubicBezTo>
                <a:cubicBezTo>
                  <a:pt x="225" y="176"/>
                  <a:pt x="210" y="162"/>
                  <a:pt x="191" y="1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55" name="Freeform 158">
            <a:extLst>
              <a:ext uri="{FF2B5EF4-FFF2-40B4-BE49-F238E27FC236}">
                <a16:creationId xmlns:a16="http://schemas.microsoft.com/office/drawing/2014/main" id="{F80B0E85-E903-9AF1-F00F-A0330D2209A4}"/>
              </a:ext>
            </a:extLst>
          </p:cNvPr>
          <p:cNvSpPr>
            <a:spLocks noEditPoints="1"/>
          </p:cNvSpPr>
          <p:nvPr/>
        </p:nvSpPr>
        <p:spPr bwMode="auto">
          <a:xfrm>
            <a:off x="4591103" y="5281930"/>
            <a:ext cx="265176" cy="240792"/>
          </a:xfrm>
          <a:custGeom>
            <a:avLst/>
            <a:gdLst>
              <a:gd name="T0" fmla="*/ 306 w 348"/>
              <a:gd name="T1" fmla="*/ 70 h 316"/>
              <a:gd name="T2" fmla="*/ 118 w 348"/>
              <a:gd name="T3" fmla="*/ 0 h 316"/>
              <a:gd name="T4" fmla="*/ 35 w 348"/>
              <a:gd name="T5" fmla="*/ 106 h 316"/>
              <a:gd name="T6" fmla="*/ 0 w 348"/>
              <a:gd name="T7" fmla="*/ 214 h 316"/>
              <a:gd name="T8" fmla="*/ 40 w 348"/>
              <a:gd name="T9" fmla="*/ 285 h 316"/>
              <a:gd name="T10" fmla="*/ 95 w 348"/>
              <a:gd name="T11" fmla="*/ 316 h 316"/>
              <a:gd name="T12" fmla="*/ 125 w 348"/>
              <a:gd name="T13" fmla="*/ 257 h 316"/>
              <a:gd name="T14" fmla="*/ 223 w 348"/>
              <a:gd name="T15" fmla="*/ 285 h 316"/>
              <a:gd name="T16" fmla="*/ 279 w 348"/>
              <a:gd name="T17" fmla="*/ 316 h 316"/>
              <a:gd name="T18" fmla="*/ 309 w 348"/>
              <a:gd name="T19" fmla="*/ 256 h 316"/>
              <a:gd name="T20" fmla="*/ 348 w 348"/>
              <a:gd name="T21" fmla="*/ 148 h 316"/>
              <a:gd name="T22" fmla="*/ 63 w 348"/>
              <a:gd name="T23" fmla="*/ 74 h 316"/>
              <a:gd name="T24" fmla="*/ 118 w 348"/>
              <a:gd name="T25" fmla="*/ 20 h 316"/>
              <a:gd name="T26" fmla="*/ 286 w 348"/>
              <a:gd name="T27" fmla="*/ 73 h 316"/>
              <a:gd name="T28" fmla="*/ 293 w 348"/>
              <a:gd name="T29" fmla="*/ 105 h 316"/>
              <a:gd name="T30" fmla="*/ 211 w 348"/>
              <a:gd name="T31" fmla="*/ 74 h 316"/>
              <a:gd name="T32" fmla="*/ 205 w 348"/>
              <a:gd name="T33" fmla="*/ 55 h 316"/>
              <a:gd name="T34" fmla="*/ 138 w 348"/>
              <a:gd name="T35" fmla="*/ 104 h 316"/>
              <a:gd name="T36" fmla="*/ 56 w 348"/>
              <a:gd name="T37" fmla="*/ 105 h 316"/>
              <a:gd name="T38" fmla="*/ 105 w 348"/>
              <a:gd name="T39" fmla="*/ 285 h 316"/>
              <a:gd name="T40" fmla="*/ 70 w 348"/>
              <a:gd name="T41" fmla="*/ 295 h 316"/>
              <a:gd name="T42" fmla="*/ 60 w 348"/>
              <a:gd name="T43" fmla="*/ 257 h 316"/>
              <a:gd name="T44" fmla="*/ 105 w 348"/>
              <a:gd name="T45" fmla="*/ 285 h 316"/>
              <a:gd name="T46" fmla="*/ 279 w 348"/>
              <a:gd name="T47" fmla="*/ 295 h 316"/>
              <a:gd name="T48" fmla="*/ 244 w 348"/>
              <a:gd name="T49" fmla="*/ 285 h 316"/>
              <a:gd name="T50" fmla="*/ 289 w 348"/>
              <a:gd name="T51" fmla="*/ 257 h 316"/>
              <a:gd name="T52" fmla="*/ 328 w 348"/>
              <a:gd name="T53" fmla="*/ 214 h 316"/>
              <a:gd name="T54" fmla="*/ 43 w 348"/>
              <a:gd name="T55" fmla="*/ 236 h 316"/>
              <a:gd name="T56" fmla="*/ 21 w 348"/>
              <a:gd name="T57" fmla="*/ 148 h 316"/>
              <a:gd name="T58" fmla="*/ 305 w 348"/>
              <a:gd name="T59" fmla="*/ 126 h 316"/>
              <a:gd name="T60" fmla="*/ 328 w 348"/>
              <a:gd name="T61" fmla="*/ 214 h 316"/>
              <a:gd name="T62" fmla="*/ 47 w 348"/>
              <a:gd name="T63" fmla="*/ 167 h 316"/>
              <a:gd name="T64" fmla="*/ 81 w 348"/>
              <a:gd name="T65" fmla="*/ 217 h 316"/>
              <a:gd name="T66" fmla="*/ 117 w 348"/>
              <a:gd name="T67" fmla="*/ 181 h 316"/>
              <a:gd name="T68" fmla="*/ 81 w 348"/>
              <a:gd name="T69" fmla="*/ 197 h 316"/>
              <a:gd name="T70" fmla="*/ 81 w 348"/>
              <a:gd name="T71" fmla="*/ 165 h 316"/>
              <a:gd name="T72" fmla="*/ 81 w 348"/>
              <a:gd name="T73" fmla="*/ 197 h 316"/>
              <a:gd name="T74" fmla="*/ 235 w 348"/>
              <a:gd name="T75" fmla="*/ 167 h 316"/>
              <a:gd name="T76" fmla="*/ 269 w 348"/>
              <a:gd name="T77" fmla="*/ 217 h 316"/>
              <a:gd name="T78" fmla="*/ 305 w 348"/>
              <a:gd name="T79" fmla="*/ 181 h 316"/>
              <a:gd name="T80" fmla="*/ 269 w 348"/>
              <a:gd name="T81" fmla="*/ 197 h 316"/>
              <a:gd name="T82" fmla="*/ 268 w 348"/>
              <a:gd name="T83" fmla="*/ 165 h 316"/>
              <a:gd name="T84" fmla="*/ 269 w 348"/>
              <a:gd name="T85" fmla="*/ 197 h 316"/>
              <a:gd name="T86" fmla="*/ 141 w 348"/>
              <a:gd name="T87" fmla="*/ 174 h 316"/>
              <a:gd name="T88" fmla="*/ 141 w 348"/>
              <a:gd name="T89" fmla="*/ 194 h 316"/>
              <a:gd name="T90" fmla="*/ 218 w 348"/>
              <a:gd name="T91" fmla="*/ 184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8" h="316">
                <a:moveTo>
                  <a:pt x="314" y="106"/>
                </a:moveTo>
                <a:cubicBezTo>
                  <a:pt x="306" y="70"/>
                  <a:pt x="306" y="70"/>
                  <a:pt x="306" y="70"/>
                </a:cubicBezTo>
                <a:cubicBezTo>
                  <a:pt x="301" y="30"/>
                  <a:pt x="269" y="0"/>
                  <a:pt x="231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80" y="0"/>
                  <a:pt x="47" y="30"/>
                  <a:pt x="43" y="70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15" y="110"/>
                  <a:pt x="0" y="128"/>
                  <a:pt x="0" y="148"/>
                </a:cubicBezTo>
                <a:cubicBezTo>
                  <a:pt x="0" y="214"/>
                  <a:pt x="0" y="214"/>
                  <a:pt x="0" y="214"/>
                </a:cubicBezTo>
                <a:cubicBezTo>
                  <a:pt x="0" y="236"/>
                  <a:pt x="17" y="254"/>
                  <a:pt x="40" y="256"/>
                </a:cubicBezTo>
                <a:cubicBezTo>
                  <a:pt x="40" y="285"/>
                  <a:pt x="40" y="285"/>
                  <a:pt x="40" y="285"/>
                </a:cubicBezTo>
                <a:cubicBezTo>
                  <a:pt x="40" y="302"/>
                  <a:pt x="53" y="316"/>
                  <a:pt x="70" y="316"/>
                </a:cubicBezTo>
                <a:cubicBezTo>
                  <a:pt x="95" y="316"/>
                  <a:pt x="95" y="316"/>
                  <a:pt x="95" y="316"/>
                </a:cubicBezTo>
                <a:cubicBezTo>
                  <a:pt x="112" y="316"/>
                  <a:pt x="125" y="302"/>
                  <a:pt x="125" y="285"/>
                </a:cubicBezTo>
                <a:cubicBezTo>
                  <a:pt x="125" y="257"/>
                  <a:pt x="125" y="257"/>
                  <a:pt x="125" y="257"/>
                </a:cubicBezTo>
                <a:cubicBezTo>
                  <a:pt x="223" y="257"/>
                  <a:pt x="223" y="257"/>
                  <a:pt x="223" y="257"/>
                </a:cubicBezTo>
                <a:cubicBezTo>
                  <a:pt x="223" y="285"/>
                  <a:pt x="223" y="285"/>
                  <a:pt x="223" y="285"/>
                </a:cubicBezTo>
                <a:cubicBezTo>
                  <a:pt x="223" y="302"/>
                  <a:pt x="237" y="316"/>
                  <a:pt x="254" y="316"/>
                </a:cubicBezTo>
                <a:cubicBezTo>
                  <a:pt x="279" y="316"/>
                  <a:pt x="279" y="316"/>
                  <a:pt x="279" y="316"/>
                </a:cubicBezTo>
                <a:cubicBezTo>
                  <a:pt x="296" y="316"/>
                  <a:pt x="309" y="302"/>
                  <a:pt x="309" y="285"/>
                </a:cubicBezTo>
                <a:cubicBezTo>
                  <a:pt x="309" y="256"/>
                  <a:pt x="309" y="256"/>
                  <a:pt x="309" y="256"/>
                </a:cubicBezTo>
                <a:cubicBezTo>
                  <a:pt x="331" y="254"/>
                  <a:pt x="348" y="236"/>
                  <a:pt x="348" y="214"/>
                </a:cubicBezTo>
                <a:cubicBezTo>
                  <a:pt x="348" y="148"/>
                  <a:pt x="348" y="148"/>
                  <a:pt x="348" y="148"/>
                </a:cubicBezTo>
                <a:cubicBezTo>
                  <a:pt x="348" y="128"/>
                  <a:pt x="334" y="110"/>
                  <a:pt x="314" y="106"/>
                </a:cubicBezTo>
                <a:close/>
                <a:moveTo>
                  <a:pt x="63" y="74"/>
                </a:moveTo>
                <a:cubicBezTo>
                  <a:pt x="63" y="73"/>
                  <a:pt x="63" y="73"/>
                  <a:pt x="63" y="73"/>
                </a:cubicBezTo>
                <a:cubicBezTo>
                  <a:pt x="66" y="43"/>
                  <a:pt x="90" y="20"/>
                  <a:pt x="118" y="20"/>
                </a:cubicBezTo>
                <a:cubicBezTo>
                  <a:pt x="231" y="20"/>
                  <a:pt x="231" y="20"/>
                  <a:pt x="231" y="20"/>
                </a:cubicBezTo>
                <a:cubicBezTo>
                  <a:pt x="259" y="20"/>
                  <a:pt x="283" y="43"/>
                  <a:pt x="286" y="73"/>
                </a:cubicBezTo>
                <a:cubicBezTo>
                  <a:pt x="286" y="73"/>
                  <a:pt x="286" y="73"/>
                  <a:pt x="286" y="74"/>
                </a:cubicBezTo>
                <a:cubicBezTo>
                  <a:pt x="293" y="105"/>
                  <a:pt x="293" y="105"/>
                  <a:pt x="293" y="105"/>
                </a:cubicBezTo>
                <a:cubicBezTo>
                  <a:pt x="170" y="105"/>
                  <a:pt x="170" y="105"/>
                  <a:pt x="170" y="105"/>
                </a:cubicBezTo>
                <a:cubicBezTo>
                  <a:pt x="211" y="74"/>
                  <a:pt x="211" y="74"/>
                  <a:pt x="211" y="74"/>
                </a:cubicBezTo>
                <a:cubicBezTo>
                  <a:pt x="216" y="70"/>
                  <a:pt x="217" y="64"/>
                  <a:pt x="213" y="59"/>
                </a:cubicBezTo>
                <a:cubicBezTo>
                  <a:pt x="211" y="57"/>
                  <a:pt x="208" y="55"/>
                  <a:pt x="205" y="55"/>
                </a:cubicBezTo>
                <a:cubicBezTo>
                  <a:pt x="203" y="55"/>
                  <a:pt x="201" y="56"/>
                  <a:pt x="199" y="58"/>
                </a:cubicBezTo>
                <a:cubicBezTo>
                  <a:pt x="138" y="104"/>
                  <a:pt x="138" y="104"/>
                  <a:pt x="138" y="104"/>
                </a:cubicBezTo>
                <a:cubicBezTo>
                  <a:pt x="137" y="105"/>
                  <a:pt x="137" y="105"/>
                  <a:pt x="137" y="105"/>
                </a:cubicBezTo>
                <a:cubicBezTo>
                  <a:pt x="56" y="105"/>
                  <a:pt x="56" y="105"/>
                  <a:pt x="56" y="105"/>
                </a:cubicBezTo>
                <a:lnTo>
                  <a:pt x="63" y="74"/>
                </a:lnTo>
                <a:close/>
                <a:moveTo>
                  <a:pt x="105" y="285"/>
                </a:moveTo>
                <a:cubicBezTo>
                  <a:pt x="105" y="291"/>
                  <a:pt x="101" y="295"/>
                  <a:pt x="95" y="295"/>
                </a:cubicBezTo>
                <a:cubicBezTo>
                  <a:pt x="70" y="295"/>
                  <a:pt x="70" y="295"/>
                  <a:pt x="70" y="295"/>
                </a:cubicBezTo>
                <a:cubicBezTo>
                  <a:pt x="65" y="295"/>
                  <a:pt x="60" y="291"/>
                  <a:pt x="60" y="285"/>
                </a:cubicBezTo>
                <a:cubicBezTo>
                  <a:pt x="60" y="257"/>
                  <a:pt x="60" y="257"/>
                  <a:pt x="60" y="257"/>
                </a:cubicBezTo>
                <a:cubicBezTo>
                  <a:pt x="105" y="257"/>
                  <a:pt x="105" y="257"/>
                  <a:pt x="105" y="257"/>
                </a:cubicBezTo>
                <a:lnTo>
                  <a:pt x="105" y="285"/>
                </a:lnTo>
                <a:close/>
                <a:moveTo>
                  <a:pt x="289" y="285"/>
                </a:moveTo>
                <a:cubicBezTo>
                  <a:pt x="289" y="291"/>
                  <a:pt x="284" y="295"/>
                  <a:pt x="279" y="295"/>
                </a:cubicBezTo>
                <a:cubicBezTo>
                  <a:pt x="254" y="295"/>
                  <a:pt x="254" y="295"/>
                  <a:pt x="254" y="295"/>
                </a:cubicBezTo>
                <a:cubicBezTo>
                  <a:pt x="248" y="295"/>
                  <a:pt x="244" y="291"/>
                  <a:pt x="244" y="285"/>
                </a:cubicBezTo>
                <a:cubicBezTo>
                  <a:pt x="244" y="257"/>
                  <a:pt x="244" y="257"/>
                  <a:pt x="244" y="257"/>
                </a:cubicBezTo>
                <a:cubicBezTo>
                  <a:pt x="289" y="257"/>
                  <a:pt x="289" y="257"/>
                  <a:pt x="289" y="257"/>
                </a:cubicBezTo>
                <a:lnTo>
                  <a:pt x="289" y="285"/>
                </a:lnTo>
                <a:close/>
                <a:moveTo>
                  <a:pt x="328" y="214"/>
                </a:moveTo>
                <a:cubicBezTo>
                  <a:pt x="328" y="226"/>
                  <a:pt x="318" y="236"/>
                  <a:pt x="305" y="236"/>
                </a:cubicBezTo>
                <a:cubicBezTo>
                  <a:pt x="43" y="236"/>
                  <a:pt x="43" y="236"/>
                  <a:pt x="43" y="236"/>
                </a:cubicBezTo>
                <a:cubicBezTo>
                  <a:pt x="31" y="236"/>
                  <a:pt x="21" y="226"/>
                  <a:pt x="21" y="214"/>
                </a:cubicBezTo>
                <a:cubicBezTo>
                  <a:pt x="21" y="148"/>
                  <a:pt x="21" y="148"/>
                  <a:pt x="21" y="148"/>
                </a:cubicBezTo>
                <a:cubicBezTo>
                  <a:pt x="21" y="136"/>
                  <a:pt x="31" y="126"/>
                  <a:pt x="43" y="126"/>
                </a:cubicBezTo>
                <a:cubicBezTo>
                  <a:pt x="305" y="126"/>
                  <a:pt x="305" y="126"/>
                  <a:pt x="305" y="126"/>
                </a:cubicBezTo>
                <a:cubicBezTo>
                  <a:pt x="318" y="126"/>
                  <a:pt x="328" y="136"/>
                  <a:pt x="328" y="148"/>
                </a:cubicBezTo>
                <a:lnTo>
                  <a:pt x="328" y="214"/>
                </a:lnTo>
                <a:close/>
                <a:moveTo>
                  <a:pt x="81" y="144"/>
                </a:moveTo>
                <a:cubicBezTo>
                  <a:pt x="66" y="144"/>
                  <a:pt x="53" y="153"/>
                  <a:pt x="47" y="167"/>
                </a:cubicBezTo>
                <a:cubicBezTo>
                  <a:pt x="42" y="180"/>
                  <a:pt x="45" y="196"/>
                  <a:pt x="55" y="207"/>
                </a:cubicBezTo>
                <a:cubicBezTo>
                  <a:pt x="62" y="214"/>
                  <a:pt x="71" y="217"/>
                  <a:pt x="81" y="217"/>
                </a:cubicBezTo>
                <a:cubicBezTo>
                  <a:pt x="86" y="217"/>
                  <a:pt x="90" y="216"/>
                  <a:pt x="95" y="215"/>
                </a:cubicBezTo>
                <a:cubicBezTo>
                  <a:pt x="108" y="209"/>
                  <a:pt x="117" y="196"/>
                  <a:pt x="117" y="181"/>
                </a:cubicBezTo>
                <a:cubicBezTo>
                  <a:pt x="117" y="160"/>
                  <a:pt x="101" y="144"/>
                  <a:pt x="81" y="144"/>
                </a:cubicBezTo>
                <a:close/>
                <a:moveTo>
                  <a:pt x="81" y="197"/>
                </a:moveTo>
                <a:cubicBezTo>
                  <a:pt x="67" y="197"/>
                  <a:pt x="60" y="179"/>
                  <a:pt x="70" y="169"/>
                </a:cubicBezTo>
                <a:cubicBezTo>
                  <a:pt x="73" y="166"/>
                  <a:pt x="77" y="165"/>
                  <a:pt x="81" y="165"/>
                </a:cubicBezTo>
                <a:cubicBezTo>
                  <a:pt x="89" y="165"/>
                  <a:pt x="97" y="171"/>
                  <a:pt x="97" y="181"/>
                </a:cubicBezTo>
                <a:cubicBezTo>
                  <a:pt x="97" y="189"/>
                  <a:pt x="90" y="197"/>
                  <a:pt x="81" y="197"/>
                </a:cubicBezTo>
                <a:close/>
                <a:moveTo>
                  <a:pt x="269" y="144"/>
                </a:moveTo>
                <a:cubicBezTo>
                  <a:pt x="254" y="144"/>
                  <a:pt x="241" y="153"/>
                  <a:pt x="235" y="167"/>
                </a:cubicBezTo>
                <a:cubicBezTo>
                  <a:pt x="229" y="180"/>
                  <a:pt x="232" y="196"/>
                  <a:pt x="243" y="207"/>
                </a:cubicBezTo>
                <a:cubicBezTo>
                  <a:pt x="250" y="214"/>
                  <a:pt x="259" y="217"/>
                  <a:pt x="269" y="217"/>
                </a:cubicBezTo>
                <a:cubicBezTo>
                  <a:pt x="273" y="217"/>
                  <a:pt x="278" y="216"/>
                  <a:pt x="282" y="215"/>
                </a:cubicBezTo>
                <a:cubicBezTo>
                  <a:pt x="296" y="209"/>
                  <a:pt x="305" y="196"/>
                  <a:pt x="305" y="181"/>
                </a:cubicBezTo>
                <a:cubicBezTo>
                  <a:pt x="305" y="160"/>
                  <a:pt x="289" y="144"/>
                  <a:pt x="269" y="144"/>
                </a:cubicBezTo>
                <a:close/>
                <a:moveTo>
                  <a:pt x="269" y="197"/>
                </a:moveTo>
                <a:cubicBezTo>
                  <a:pt x="255" y="197"/>
                  <a:pt x="247" y="179"/>
                  <a:pt x="257" y="169"/>
                </a:cubicBezTo>
                <a:cubicBezTo>
                  <a:pt x="261" y="166"/>
                  <a:pt x="265" y="165"/>
                  <a:pt x="268" y="165"/>
                </a:cubicBezTo>
                <a:cubicBezTo>
                  <a:pt x="277" y="165"/>
                  <a:pt x="284" y="171"/>
                  <a:pt x="284" y="181"/>
                </a:cubicBezTo>
                <a:cubicBezTo>
                  <a:pt x="284" y="189"/>
                  <a:pt x="277" y="197"/>
                  <a:pt x="269" y="197"/>
                </a:cubicBezTo>
                <a:close/>
                <a:moveTo>
                  <a:pt x="208" y="174"/>
                </a:moveTo>
                <a:cubicBezTo>
                  <a:pt x="141" y="174"/>
                  <a:pt x="141" y="174"/>
                  <a:pt x="141" y="174"/>
                </a:cubicBezTo>
                <a:cubicBezTo>
                  <a:pt x="135" y="174"/>
                  <a:pt x="131" y="178"/>
                  <a:pt x="131" y="184"/>
                </a:cubicBezTo>
                <a:cubicBezTo>
                  <a:pt x="131" y="190"/>
                  <a:pt x="135" y="194"/>
                  <a:pt x="141" y="194"/>
                </a:cubicBezTo>
                <a:cubicBezTo>
                  <a:pt x="208" y="194"/>
                  <a:pt x="208" y="194"/>
                  <a:pt x="208" y="194"/>
                </a:cubicBezTo>
                <a:cubicBezTo>
                  <a:pt x="213" y="194"/>
                  <a:pt x="218" y="190"/>
                  <a:pt x="218" y="184"/>
                </a:cubicBezTo>
                <a:cubicBezTo>
                  <a:pt x="218" y="178"/>
                  <a:pt x="213" y="174"/>
                  <a:pt x="208" y="1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56" name="Freeform 159">
            <a:extLst>
              <a:ext uri="{FF2B5EF4-FFF2-40B4-BE49-F238E27FC236}">
                <a16:creationId xmlns:a16="http://schemas.microsoft.com/office/drawing/2014/main" id="{B25F8D69-F7A1-F443-55A2-832296D89541}"/>
              </a:ext>
            </a:extLst>
          </p:cNvPr>
          <p:cNvSpPr>
            <a:spLocks noEditPoints="1"/>
          </p:cNvSpPr>
          <p:nvPr/>
        </p:nvSpPr>
        <p:spPr bwMode="auto">
          <a:xfrm>
            <a:off x="10688176" y="5270500"/>
            <a:ext cx="268986" cy="263652"/>
          </a:xfrm>
          <a:custGeom>
            <a:avLst/>
            <a:gdLst>
              <a:gd name="T0" fmla="*/ 41 w 353"/>
              <a:gd name="T1" fmla="*/ 182 h 346"/>
              <a:gd name="T2" fmla="*/ 5 w 353"/>
              <a:gd name="T3" fmla="*/ 214 h 346"/>
              <a:gd name="T4" fmla="*/ 36 w 353"/>
              <a:gd name="T5" fmla="*/ 247 h 346"/>
              <a:gd name="T6" fmla="*/ 77 w 353"/>
              <a:gd name="T7" fmla="*/ 187 h 346"/>
              <a:gd name="T8" fmla="*/ 326 w 353"/>
              <a:gd name="T9" fmla="*/ 273 h 346"/>
              <a:gd name="T10" fmla="*/ 315 w 353"/>
              <a:gd name="T11" fmla="*/ 279 h 346"/>
              <a:gd name="T12" fmla="*/ 317 w 353"/>
              <a:gd name="T13" fmla="*/ 220 h 346"/>
              <a:gd name="T14" fmla="*/ 310 w 353"/>
              <a:gd name="T15" fmla="*/ 202 h 346"/>
              <a:gd name="T16" fmla="*/ 299 w 353"/>
              <a:gd name="T17" fmla="*/ 209 h 346"/>
              <a:gd name="T18" fmla="*/ 263 w 353"/>
              <a:gd name="T19" fmla="*/ 199 h 346"/>
              <a:gd name="T20" fmla="*/ 272 w 353"/>
              <a:gd name="T21" fmla="*/ 334 h 346"/>
              <a:gd name="T22" fmla="*/ 288 w 353"/>
              <a:gd name="T23" fmla="*/ 336 h 346"/>
              <a:gd name="T24" fmla="*/ 333 w 353"/>
              <a:gd name="T25" fmla="*/ 276 h 346"/>
              <a:gd name="T26" fmla="*/ 111 w 353"/>
              <a:gd name="T27" fmla="*/ 141 h 346"/>
              <a:gd name="T28" fmla="*/ 173 w 353"/>
              <a:gd name="T29" fmla="*/ 59 h 346"/>
              <a:gd name="T30" fmla="*/ 143 w 353"/>
              <a:gd name="T31" fmla="*/ 48 h 346"/>
              <a:gd name="T32" fmla="*/ 136 w 353"/>
              <a:gd name="T33" fmla="*/ 30 h 346"/>
              <a:gd name="T34" fmla="*/ 116 w 353"/>
              <a:gd name="T35" fmla="*/ 46 h 346"/>
              <a:gd name="T36" fmla="*/ 73 w 353"/>
              <a:gd name="T37" fmla="*/ 31 h 346"/>
              <a:gd name="T38" fmla="*/ 65 w 353"/>
              <a:gd name="T39" fmla="*/ 14 h 346"/>
              <a:gd name="T40" fmla="*/ 12 w 353"/>
              <a:gd name="T41" fmla="*/ 63 h 346"/>
              <a:gd name="T42" fmla="*/ 111 w 353"/>
              <a:gd name="T43" fmla="*/ 141 h 346"/>
              <a:gd name="T44" fmla="*/ 102 w 353"/>
              <a:gd name="T45" fmla="*/ 312 h 346"/>
              <a:gd name="T46" fmla="*/ 128 w 353"/>
              <a:gd name="T47" fmla="*/ 346 h 346"/>
              <a:gd name="T48" fmla="*/ 165 w 353"/>
              <a:gd name="T49" fmla="*/ 314 h 346"/>
              <a:gd name="T50" fmla="*/ 163 w 353"/>
              <a:gd name="T51" fmla="*/ 272 h 346"/>
              <a:gd name="T52" fmla="*/ 338 w 353"/>
              <a:gd name="T53" fmla="*/ 12 h 346"/>
              <a:gd name="T54" fmla="*/ 293 w 353"/>
              <a:gd name="T55" fmla="*/ 3 h 346"/>
              <a:gd name="T56" fmla="*/ 287 w 353"/>
              <a:gd name="T57" fmla="*/ 61 h 346"/>
              <a:gd name="T58" fmla="*/ 339 w 353"/>
              <a:gd name="T59" fmla="*/ 73 h 346"/>
              <a:gd name="T60" fmla="*/ 338 w 353"/>
              <a:gd name="T61" fmla="*/ 12 h 346"/>
              <a:gd name="T62" fmla="*/ 328 w 353"/>
              <a:gd name="T63" fmla="*/ 96 h 346"/>
              <a:gd name="T64" fmla="*/ 273 w 353"/>
              <a:gd name="T65" fmla="*/ 75 h 346"/>
              <a:gd name="T66" fmla="*/ 167 w 353"/>
              <a:gd name="T67" fmla="*/ 98 h 346"/>
              <a:gd name="T68" fmla="*/ 63 w 353"/>
              <a:gd name="T69" fmla="*/ 286 h 346"/>
              <a:gd name="T70" fmla="*/ 106 w 353"/>
              <a:gd name="T71" fmla="*/ 288 h 346"/>
              <a:gd name="T72" fmla="*/ 201 w 353"/>
              <a:gd name="T73" fmla="*/ 133 h 346"/>
              <a:gd name="T74" fmla="*/ 252 w 353"/>
              <a:gd name="T75" fmla="*/ 87 h 346"/>
              <a:gd name="T76" fmla="*/ 259 w 353"/>
              <a:gd name="T77" fmla="*/ 104 h 346"/>
              <a:gd name="T78" fmla="*/ 208 w 353"/>
              <a:gd name="T79" fmla="*/ 151 h 346"/>
              <a:gd name="T80" fmla="*/ 201 w 353"/>
              <a:gd name="T81" fmla="*/ 133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53" h="346">
                <a:moveTo>
                  <a:pt x="43" y="182"/>
                </a:moveTo>
                <a:cubicBezTo>
                  <a:pt x="42" y="182"/>
                  <a:pt x="42" y="182"/>
                  <a:pt x="41" y="182"/>
                </a:cubicBezTo>
                <a:cubicBezTo>
                  <a:pt x="39" y="182"/>
                  <a:pt x="36" y="183"/>
                  <a:pt x="34" y="185"/>
                </a:cubicBezTo>
                <a:cubicBezTo>
                  <a:pt x="5" y="214"/>
                  <a:pt x="5" y="214"/>
                  <a:pt x="5" y="214"/>
                </a:cubicBezTo>
                <a:cubicBezTo>
                  <a:pt x="0" y="218"/>
                  <a:pt x="1" y="226"/>
                  <a:pt x="7" y="229"/>
                </a:cubicBezTo>
                <a:cubicBezTo>
                  <a:pt x="36" y="247"/>
                  <a:pt x="36" y="247"/>
                  <a:pt x="36" y="247"/>
                </a:cubicBezTo>
                <a:cubicBezTo>
                  <a:pt x="38" y="240"/>
                  <a:pt x="42" y="234"/>
                  <a:pt x="46" y="229"/>
                </a:cubicBezTo>
                <a:cubicBezTo>
                  <a:pt x="77" y="187"/>
                  <a:pt x="77" y="187"/>
                  <a:pt x="77" y="187"/>
                </a:cubicBezTo>
                <a:lnTo>
                  <a:pt x="43" y="182"/>
                </a:lnTo>
                <a:close/>
                <a:moveTo>
                  <a:pt x="326" y="273"/>
                </a:moveTo>
                <a:cubicBezTo>
                  <a:pt x="323" y="273"/>
                  <a:pt x="321" y="274"/>
                  <a:pt x="319" y="275"/>
                </a:cubicBezTo>
                <a:cubicBezTo>
                  <a:pt x="315" y="279"/>
                  <a:pt x="315" y="279"/>
                  <a:pt x="315" y="279"/>
                </a:cubicBezTo>
                <a:cubicBezTo>
                  <a:pt x="304" y="233"/>
                  <a:pt x="304" y="233"/>
                  <a:pt x="304" y="233"/>
                </a:cubicBezTo>
                <a:cubicBezTo>
                  <a:pt x="317" y="220"/>
                  <a:pt x="317" y="220"/>
                  <a:pt x="317" y="220"/>
                </a:cubicBezTo>
                <a:cubicBezTo>
                  <a:pt x="321" y="215"/>
                  <a:pt x="321" y="209"/>
                  <a:pt x="317" y="205"/>
                </a:cubicBezTo>
                <a:cubicBezTo>
                  <a:pt x="315" y="203"/>
                  <a:pt x="312" y="202"/>
                  <a:pt x="310" y="202"/>
                </a:cubicBezTo>
                <a:cubicBezTo>
                  <a:pt x="307" y="202"/>
                  <a:pt x="305" y="203"/>
                  <a:pt x="303" y="205"/>
                </a:cubicBezTo>
                <a:cubicBezTo>
                  <a:pt x="299" y="209"/>
                  <a:pt x="299" y="209"/>
                  <a:pt x="299" y="209"/>
                </a:cubicBezTo>
                <a:cubicBezTo>
                  <a:pt x="291" y="175"/>
                  <a:pt x="291" y="175"/>
                  <a:pt x="291" y="175"/>
                </a:cubicBezTo>
                <a:cubicBezTo>
                  <a:pt x="282" y="184"/>
                  <a:pt x="273" y="191"/>
                  <a:pt x="263" y="199"/>
                </a:cubicBezTo>
                <a:cubicBezTo>
                  <a:pt x="210" y="237"/>
                  <a:pt x="210" y="237"/>
                  <a:pt x="210" y="237"/>
                </a:cubicBezTo>
                <a:cubicBezTo>
                  <a:pt x="272" y="334"/>
                  <a:pt x="272" y="334"/>
                  <a:pt x="272" y="334"/>
                </a:cubicBezTo>
                <a:cubicBezTo>
                  <a:pt x="274" y="337"/>
                  <a:pt x="277" y="339"/>
                  <a:pt x="280" y="339"/>
                </a:cubicBezTo>
                <a:cubicBezTo>
                  <a:pt x="283" y="339"/>
                  <a:pt x="285" y="338"/>
                  <a:pt x="288" y="336"/>
                </a:cubicBezTo>
                <a:cubicBezTo>
                  <a:pt x="315" y="308"/>
                  <a:pt x="318" y="305"/>
                  <a:pt x="333" y="290"/>
                </a:cubicBezTo>
                <a:cubicBezTo>
                  <a:pt x="337" y="286"/>
                  <a:pt x="337" y="280"/>
                  <a:pt x="333" y="276"/>
                </a:cubicBezTo>
                <a:cubicBezTo>
                  <a:pt x="331" y="274"/>
                  <a:pt x="329" y="273"/>
                  <a:pt x="326" y="273"/>
                </a:cubicBezTo>
                <a:close/>
                <a:moveTo>
                  <a:pt x="111" y="141"/>
                </a:moveTo>
                <a:cubicBezTo>
                  <a:pt x="149" y="88"/>
                  <a:pt x="149" y="88"/>
                  <a:pt x="149" y="88"/>
                </a:cubicBezTo>
                <a:cubicBezTo>
                  <a:pt x="157" y="78"/>
                  <a:pt x="165" y="68"/>
                  <a:pt x="173" y="59"/>
                </a:cubicBezTo>
                <a:cubicBezTo>
                  <a:pt x="139" y="51"/>
                  <a:pt x="139" y="51"/>
                  <a:pt x="139" y="51"/>
                </a:cubicBezTo>
                <a:cubicBezTo>
                  <a:pt x="143" y="48"/>
                  <a:pt x="143" y="48"/>
                  <a:pt x="143" y="48"/>
                </a:cubicBezTo>
                <a:cubicBezTo>
                  <a:pt x="147" y="43"/>
                  <a:pt x="147" y="37"/>
                  <a:pt x="143" y="33"/>
                </a:cubicBezTo>
                <a:cubicBezTo>
                  <a:pt x="141" y="31"/>
                  <a:pt x="139" y="30"/>
                  <a:pt x="136" y="30"/>
                </a:cubicBezTo>
                <a:cubicBezTo>
                  <a:pt x="133" y="30"/>
                  <a:pt x="131" y="31"/>
                  <a:pt x="129" y="33"/>
                </a:cubicBezTo>
                <a:cubicBezTo>
                  <a:pt x="116" y="46"/>
                  <a:pt x="116" y="46"/>
                  <a:pt x="116" y="46"/>
                </a:cubicBezTo>
                <a:cubicBezTo>
                  <a:pt x="69" y="35"/>
                  <a:pt x="69" y="35"/>
                  <a:pt x="69" y="35"/>
                </a:cubicBezTo>
                <a:cubicBezTo>
                  <a:pt x="73" y="31"/>
                  <a:pt x="73" y="31"/>
                  <a:pt x="73" y="31"/>
                </a:cubicBezTo>
                <a:cubicBezTo>
                  <a:pt x="77" y="27"/>
                  <a:pt x="77" y="21"/>
                  <a:pt x="73" y="17"/>
                </a:cubicBezTo>
                <a:cubicBezTo>
                  <a:pt x="71" y="15"/>
                  <a:pt x="68" y="14"/>
                  <a:pt x="65" y="14"/>
                </a:cubicBezTo>
                <a:cubicBezTo>
                  <a:pt x="63" y="14"/>
                  <a:pt x="60" y="15"/>
                  <a:pt x="58" y="17"/>
                </a:cubicBezTo>
                <a:cubicBezTo>
                  <a:pt x="12" y="63"/>
                  <a:pt x="12" y="63"/>
                  <a:pt x="12" y="63"/>
                </a:cubicBezTo>
                <a:cubicBezTo>
                  <a:pt x="7" y="67"/>
                  <a:pt x="8" y="75"/>
                  <a:pt x="14" y="79"/>
                </a:cubicBezTo>
                <a:lnTo>
                  <a:pt x="111" y="141"/>
                </a:lnTo>
                <a:close/>
                <a:moveTo>
                  <a:pt x="118" y="304"/>
                </a:moveTo>
                <a:cubicBezTo>
                  <a:pt x="114" y="308"/>
                  <a:pt x="108" y="311"/>
                  <a:pt x="102" y="312"/>
                </a:cubicBezTo>
                <a:cubicBezTo>
                  <a:pt x="119" y="341"/>
                  <a:pt x="119" y="341"/>
                  <a:pt x="119" y="341"/>
                </a:cubicBezTo>
                <a:cubicBezTo>
                  <a:pt x="121" y="344"/>
                  <a:pt x="125" y="346"/>
                  <a:pt x="128" y="346"/>
                </a:cubicBezTo>
                <a:cubicBezTo>
                  <a:pt x="131" y="346"/>
                  <a:pt x="134" y="345"/>
                  <a:pt x="136" y="343"/>
                </a:cubicBezTo>
                <a:cubicBezTo>
                  <a:pt x="165" y="314"/>
                  <a:pt x="165" y="314"/>
                  <a:pt x="165" y="314"/>
                </a:cubicBezTo>
                <a:cubicBezTo>
                  <a:pt x="168" y="312"/>
                  <a:pt x="169" y="309"/>
                  <a:pt x="168" y="305"/>
                </a:cubicBezTo>
                <a:cubicBezTo>
                  <a:pt x="163" y="272"/>
                  <a:pt x="163" y="272"/>
                  <a:pt x="163" y="272"/>
                </a:cubicBezTo>
                <a:lnTo>
                  <a:pt x="118" y="304"/>
                </a:lnTo>
                <a:close/>
                <a:moveTo>
                  <a:pt x="338" y="12"/>
                </a:moveTo>
                <a:cubicBezTo>
                  <a:pt x="330" y="4"/>
                  <a:pt x="319" y="0"/>
                  <a:pt x="308" y="0"/>
                </a:cubicBezTo>
                <a:cubicBezTo>
                  <a:pt x="303" y="0"/>
                  <a:pt x="298" y="1"/>
                  <a:pt x="293" y="3"/>
                </a:cubicBezTo>
                <a:cubicBezTo>
                  <a:pt x="287" y="5"/>
                  <a:pt x="280" y="7"/>
                  <a:pt x="274" y="10"/>
                </a:cubicBezTo>
                <a:cubicBezTo>
                  <a:pt x="268" y="28"/>
                  <a:pt x="273" y="48"/>
                  <a:pt x="287" y="61"/>
                </a:cubicBezTo>
                <a:cubicBezTo>
                  <a:pt x="296" y="71"/>
                  <a:pt x="310" y="76"/>
                  <a:pt x="323" y="76"/>
                </a:cubicBezTo>
                <a:cubicBezTo>
                  <a:pt x="328" y="76"/>
                  <a:pt x="334" y="75"/>
                  <a:pt x="339" y="73"/>
                </a:cubicBezTo>
                <a:cubicBezTo>
                  <a:pt x="342" y="67"/>
                  <a:pt x="345" y="61"/>
                  <a:pt x="347" y="55"/>
                </a:cubicBezTo>
                <a:cubicBezTo>
                  <a:pt x="353" y="40"/>
                  <a:pt x="350" y="23"/>
                  <a:pt x="338" y="12"/>
                </a:cubicBezTo>
                <a:close/>
                <a:moveTo>
                  <a:pt x="251" y="182"/>
                </a:moveTo>
                <a:cubicBezTo>
                  <a:pt x="282" y="159"/>
                  <a:pt x="308" y="130"/>
                  <a:pt x="328" y="96"/>
                </a:cubicBezTo>
                <a:cubicBezTo>
                  <a:pt x="327" y="96"/>
                  <a:pt x="325" y="96"/>
                  <a:pt x="324" y="96"/>
                </a:cubicBezTo>
                <a:cubicBezTo>
                  <a:pt x="304" y="96"/>
                  <a:pt x="286" y="88"/>
                  <a:pt x="273" y="75"/>
                </a:cubicBezTo>
                <a:cubicBezTo>
                  <a:pt x="259" y="61"/>
                  <a:pt x="252" y="40"/>
                  <a:pt x="253" y="21"/>
                </a:cubicBezTo>
                <a:cubicBezTo>
                  <a:pt x="219" y="40"/>
                  <a:pt x="190" y="66"/>
                  <a:pt x="167" y="98"/>
                </a:cubicBezTo>
                <a:cubicBezTo>
                  <a:pt x="62" y="242"/>
                  <a:pt x="62" y="242"/>
                  <a:pt x="62" y="242"/>
                </a:cubicBezTo>
                <a:cubicBezTo>
                  <a:pt x="51" y="255"/>
                  <a:pt x="51" y="275"/>
                  <a:pt x="63" y="286"/>
                </a:cubicBezTo>
                <a:cubicBezTo>
                  <a:pt x="69" y="292"/>
                  <a:pt x="78" y="295"/>
                  <a:pt x="86" y="295"/>
                </a:cubicBezTo>
                <a:cubicBezTo>
                  <a:pt x="94" y="295"/>
                  <a:pt x="101" y="293"/>
                  <a:pt x="106" y="288"/>
                </a:cubicBezTo>
                <a:lnTo>
                  <a:pt x="251" y="182"/>
                </a:lnTo>
                <a:close/>
                <a:moveTo>
                  <a:pt x="201" y="133"/>
                </a:moveTo>
                <a:cubicBezTo>
                  <a:pt x="244" y="90"/>
                  <a:pt x="244" y="90"/>
                  <a:pt x="244" y="90"/>
                </a:cubicBezTo>
                <a:cubicBezTo>
                  <a:pt x="246" y="88"/>
                  <a:pt x="249" y="87"/>
                  <a:pt x="252" y="87"/>
                </a:cubicBezTo>
                <a:cubicBezTo>
                  <a:pt x="254" y="87"/>
                  <a:pt x="257" y="88"/>
                  <a:pt x="259" y="90"/>
                </a:cubicBezTo>
                <a:cubicBezTo>
                  <a:pt x="263" y="94"/>
                  <a:pt x="263" y="100"/>
                  <a:pt x="259" y="104"/>
                </a:cubicBezTo>
                <a:cubicBezTo>
                  <a:pt x="216" y="148"/>
                  <a:pt x="216" y="148"/>
                  <a:pt x="216" y="148"/>
                </a:cubicBezTo>
                <a:cubicBezTo>
                  <a:pt x="214" y="150"/>
                  <a:pt x="211" y="151"/>
                  <a:pt x="208" y="151"/>
                </a:cubicBezTo>
                <a:cubicBezTo>
                  <a:pt x="206" y="151"/>
                  <a:pt x="203" y="150"/>
                  <a:pt x="201" y="148"/>
                </a:cubicBezTo>
                <a:cubicBezTo>
                  <a:pt x="197" y="144"/>
                  <a:pt x="197" y="137"/>
                  <a:pt x="201" y="13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57" name="Freeform 160">
            <a:extLst>
              <a:ext uri="{FF2B5EF4-FFF2-40B4-BE49-F238E27FC236}">
                <a16:creationId xmlns:a16="http://schemas.microsoft.com/office/drawing/2014/main" id="{272A78CC-EA5E-AC84-BF7F-1B191B21F11C}"/>
              </a:ext>
            </a:extLst>
          </p:cNvPr>
          <p:cNvSpPr>
            <a:spLocks noEditPoints="1"/>
          </p:cNvSpPr>
          <p:nvPr/>
        </p:nvSpPr>
        <p:spPr bwMode="auto">
          <a:xfrm>
            <a:off x="11265010" y="5269738"/>
            <a:ext cx="231648" cy="265176"/>
          </a:xfrm>
          <a:custGeom>
            <a:avLst/>
            <a:gdLst>
              <a:gd name="T0" fmla="*/ 162 w 304"/>
              <a:gd name="T1" fmla="*/ 348 h 348"/>
              <a:gd name="T2" fmla="*/ 142 w 304"/>
              <a:gd name="T3" fmla="*/ 85 h 348"/>
              <a:gd name="T4" fmla="*/ 183 w 304"/>
              <a:gd name="T5" fmla="*/ 245 h 348"/>
              <a:gd name="T6" fmla="*/ 284 w 304"/>
              <a:gd name="T7" fmla="*/ 224 h 348"/>
              <a:gd name="T8" fmla="*/ 183 w 304"/>
              <a:gd name="T9" fmla="*/ 245 h 348"/>
              <a:gd name="T10" fmla="*/ 253 w 304"/>
              <a:gd name="T11" fmla="*/ 348 h 348"/>
              <a:gd name="T12" fmla="*/ 284 w 304"/>
              <a:gd name="T13" fmla="*/ 265 h 348"/>
              <a:gd name="T14" fmla="*/ 183 w 304"/>
              <a:gd name="T15" fmla="*/ 348 h 348"/>
              <a:gd name="T16" fmla="*/ 121 w 304"/>
              <a:gd name="T17" fmla="*/ 245 h 348"/>
              <a:gd name="T18" fmla="*/ 20 w 304"/>
              <a:gd name="T19" fmla="*/ 224 h 348"/>
              <a:gd name="T20" fmla="*/ 20 w 304"/>
              <a:gd name="T21" fmla="*/ 317 h 348"/>
              <a:gd name="T22" fmla="*/ 121 w 304"/>
              <a:gd name="T23" fmla="*/ 348 h 348"/>
              <a:gd name="T24" fmla="*/ 20 w 304"/>
              <a:gd name="T25" fmla="*/ 265 h 348"/>
              <a:gd name="T26" fmla="*/ 121 w 304"/>
              <a:gd name="T27" fmla="*/ 85 h 348"/>
              <a:gd name="T28" fmla="*/ 0 w 304"/>
              <a:gd name="T29" fmla="*/ 115 h 348"/>
              <a:gd name="T30" fmla="*/ 10 w 304"/>
              <a:gd name="T31" fmla="*/ 144 h 348"/>
              <a:gd name="T32" fmla="*/ 121 w 304"/>
              <a:gd name="T33" fmla="*/ 85 h 348"/>
              <a:gd name="T34" fmla="*/ 121 w 304"/>
              <a:gd name="T35" fmla="*/ 204 h 348"/>
              <a:gd name="T36" fmla="*/ 20 w 304"/>
              <a:gd name="T37" fmla="*/ 165 h 348"/>
              <a:gd name="T38" fmla="*/ 201 w 304"/>
              <a:gd name="T39" fmla="*/ 64 h 348"/>
              <a:gd name="T40" fmla="*/ 103 w 304"/>
              <a:gd name="T41" fmla="*/ 64 h 348"/>
              <a:gd name="T42" fmla="*/ 222 w 304"/>
              <a:gd name="T43" fmla="*/ 64 h 348"/>
              <a:gd name="T44" fmla="*/ 283 w 304"/>
              <a:gd name="T45" fmla="*/ 49 h 348"/>
              <a:gd name="T46" fmla="*/ 248 w 304"/>
              <a:gd name="T47" fmla="*/ 4 h 348"/>
              <a:gd name="T48" fmla="*/ 192 w 304"/>
              <a:gd name="T49" fmla="*/ 14 h 348"/>
              <a:gd name="T50" fmla="*/ 34 w 304"/>
              <a:gd name="T51" fmla="*/ 64 h 348"/>
              <a:gd name="T52" fmla="*/ 112 w 304"/>
              <a:gd name="T53" fmla="*/ 14 h 348"/>
              <a:gd name="T54" fmla="*/ 56 w 304"/>
              <a:gd name="T55" fmla="*/ 4 h 348"/>
              <a:gd name="T56" fmla="*/ 21 w 304"/>
              <a:gd name="T57" fmla="*/ 49 h 348"/>
              <a:gd name="T58" fmla="*/ 274 w 304"/>
              <a:gd name="T59" fmla="*/ 85 h 348"/>
              <a:gd name="T60" fmla="*/ 183 w 304"/>
              <a:gd name="T61" fmla="*/ 144 h 348"/>
              <a:gd name="T62" fmla="*/ 304 w 304"/>
              <a:gd name="T63" fmla="*/ 134 h 348"/>
              <a:gd name="T64" fmla="*/ 274 w 304"/>
              <a:gd name="T65" fmla="*/ 85 h 348"/>
              <a:gd name="T66" fmla="*/ 284 w 304"/>
              <a:gd name="T67" fmla="*/ 204 h 348"/>
              <a:gd name="T68" fmla="*/ 183 w 304"/>
              <a:gd name="T69" fmla="*/ 16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04" h="348">
                <a:moveTo>
                  <a:pt x="142" y="348"/>
                </a:moveTo>
                <a:cubicBezTo>
                  <a:pt x="162" y="348"/>
                  <a:pt x="162" y="348"/>
                  <a:pt x="162" y="348"/>
                </a:cubicBezTo>
                <a:cubicBezTo>
                  <a:pt x="162" y="85"/>
                  <a:pt x="162" y="85"/>
                  <a:pt x="162" y="85"/>
                </a:cubicBezTo>
                <a:cubicBezTo>
                  <a:pt x="142" y="85"/>
                  <a:pt x="142" y="85"/>
                  <a:pt x="142" y="85"/>
                </a:cubicBezTo>
                <a:lnTo>
                  <a:pt x="142" y="348"/>
                </a:lnTo>
                <a:close/>
                <a:moveTo>
                  <a:pt x="183" y="245"/>
                </a:moveTo>
                <a:cubicBezTo>
                  <a:pt x="284" y="245"/>
                  <a:pt x="284" y="245"/>
                  <a:pt x="284" y="245"/>
                </a:cubicBezTo>
                <a:cubicBezTo>
                  <a:pt x="284" y="224"/>
                  <a:pt x="284" y="224"/>
                  <a:pt x="284" y="224"/>
                </a:cubicBezTo>
                <a:cubicBezTo>
                  <a:pt x="183" y="224"/>
                  <a:pt x="183" y="224"/>
                  <a:pt x="183" y="224"/>
                </a:cubicBezTo>
                <a:lnTo>
                  <a:pt x="183" y="245"/>
                </a:lnTo>
                <a:close/>
                <a:moveTo>
                  <a:pt x="183" y="348"/>
                </a:moveTo>
                <a:cubicBezTo>
                  <a:pt x="253" y="348"/>
                  <a:pt x="253" y="348"/>
                  <a:pt x="253" y="348"/>
                </a:cubicBezTo>
                <a:cubicBezTo>
                  <a:pt x="270" y="348"/>
                  <a:pt x="284" y="334"/>
                  <a:pt x="284" y="317"/>
                </a:cubicBezTo>
                <a:cubicBezTo>
                  <a:pt x="284" y="265"/>
                  <a:pt x="284" y="265"/>
                  <a:pt x="284" y="265"/>
                </a:cubicBezTo>
                <a:cubicBezTo>
                  <a:pt x="183" y="265"/>
                  <a:pt x="183" y="265"/>
                  <a:pt x="183" y="265"/>
                </a:cubicBezTo>
                <a:lnTo>
                  <a:pt x="183" y="348"/>
                </a:lnTo>
                <a:close/>
                <a:moveTo>
                  <a:pt x="20" y="245"/>
                </a:moveTo>
                <a:cubicBezTo>
                  <a:pt x="121" y="245"/>
                  <a:pt x="121" y="245"/>
                  <a:pt x="121" y="245"/>
                </a:cubicBezTo>
                <a:cubicBezTo>
                  <a:pt x="121" y="224"/>
                  <a:pt x="121" y="224"/>
                  <a:pt x="121" y="224"/>
                </a:cubicBezTo>
                <a:cubicBezTo>
                  <a:pt x="20" y="224"/>
                  <a:pt x="20" y="224"/>
                  <a:pt x="20" y="224"/>
                </a:cubicBezTo>
                <a:lnTo>
                  <a:pt x="20" y="245"/>
                </a:lnTo>
                <a:close/>
                <a:moveTo>
                  <a:pt x="20" y="317"/>
                </a:moveTo>
                <a:cubicBezTo>
                  <a:pt x="20" y="334"/>
                  <a:pt x="34" y="348"/>
                  <a:pt x="50" y="348"/>
                </a:cubicBezTo>
                <a:cubicBezTo>
                  <a:pt x="121" y="348"/>
                  <a:pt x="121" y="348"/>
                  <a:pt x="121" y="348"/>
                </a:cubicBezTo>
                <a:cubicBezTo>
                  <a:pt x="121" y="265"/>
                  <a:pt x="121" y="265"/>
                  <a:pt x="121" y="265"/>
                </a:cubicBezTo>
                <a:cubicBezTo>
                  <a:pt x="20" y="265"/>
                  <a:pt x="20" y="265"/>
                  <a:pt x="20" y="265"/>
                </a:cubicBezTo>
                <a:lnTo>
                  <a:pt x="20" y="317"/>
                </a:lnTo>
                <a:close/>
                <a:moveTo>
                  <a:pt x="121" y="85"/>
                </a:moveTo>
                <a:cubicBezTo>
                  <a:pt x="30" y="85"/>
                  <a:pt x="30" y="85"/>
                  <a:pt x="30" y="85"/>
                </a:cubicBezTo>
                <a:cubicBezTo>
                  <a:pt x="13" y="85"/>
                  <a:pt x="0" y="98"/>
                  <a:pt x="0" y="115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39"/>
                  <a:pt x="4" y="144"/>
                  <a:pt x="10" y="144"/>
                </a:cubicBezTo>
                <a:cubicBezTo>
                  <a:pt x="121" y="144"/>
                  <a:pt x="121" y="144"/>
                  <a:pt x="121" y="144"/>
                </a:cubicBezTo>
                <a:lnTo>
                  <a:pt x="121" y="85"/>
                </a:lnTo>
                <a:close/>
                <a:moveTo>
                  <a:pt x="20" y="204"/>
                </a:moveTo>
                <a:cubicBezTo>
                  <a:pt x="121" y="204"/>
                  <a:pt x="121" y="204"/>
                  <a:pt x="121" y="204"/>
                </a:cubicBezTo>
                <a:cubicBezTo>
                  <a:pt x="121" y="165"/>
                  <a:pt x="121" y="165"/>
                  <a:pt x="121" y="165"/>
                </a:cubicBezTo>
                <a:cubicBezTo>
                  <a:pt x="20" y="165"/>
                  <a:pt x="20" y="165"/>
                  <a:pt x="20" y="165"/>
                </a:cubicBezTo>
                <a:lnTo>
                  <a:pt x="20" y="204"/>
                </a:lnTo>
                <a:close/>
                <a:moveTo>
                  <a:pt x="201" y="64"/>
                </a:moveTo>
                <a:cubicBezTo>
                  <a:pt x="196" y="39"/>
                  <a:pt x="174" y="23"/>
                  <a:pt x="152" y="23"/>
                </a:cubicBezTo>
                <a:cubicBezTo>
                  <a:pt x="129" y="23"/>
                  <a:pt x="108" y="39"/>
                  <a:pt x="103" y="64"/>
                </a:cubicBezTo>
                <a:lnTo>
                  <a:pt x="201" y="64"/>
                </a:lnTo>
                <a:close/>
                <a:moveTo>
                  <a:pt x="222" y="64"/>
                </a:moveTo>
                <a:cubicBezTo>
                  <a:pt x="270" y="64"/>
                  <a:pt x="270" y="64"/>
                  <a:pt x="270" y="64"/>
                </a:cubicBezTo>
                <a:cubicBezTo>
                  <a:pt x="277" y="64"/>
                  <a:pt x="284" y="57"/>
                  <a:pt x="283" y="49"/>
                </a:cubicBezTo>
                <a:cubicBezTo>
                  <a:pt x="283" y="48"/>
                  <a:pt x="282" y="48"/>
                  <a:pt x="282" y="47"/>
                </a:cubicBezTo>
                <a:cubicBezTo>
                  <a:pt x="279" y="27"/>
                  <a:pt x="266" y="11"/>
                  <a:pt x="248" y="4"/>
                </a:cubicBezTo>
                <a:cubicBezTo>
                  <a:pt x="242" y="1"/>
                  <a:pt x="235" y="0"/>
                  <a:pt x="228" y="0"/>
                </a:cubicBezTo>
                <a:cubicBezTo>
                  <a:pt x="216" y="0"/>
                  <a:pt x="204" y="4"/>
                  <a:pt x="192" y="14"/>
                </a:cubicBezTo>
                <a:cubicBezTo>
                  <a:pt x="208" y="25"/>
                  <a:pt x="219" y="44"/>
                  <a:pt x="222" y="64"/>
                </a:cubicBezTo>
                <a:close/>
                <a:moveTo>
                  <a:pt x="34" y="64"/>
                </a:moveTo>
                <a:cubicBezTo>
                  <a:pt x="82" y="64"/>
                  <a:pt x="82" y="64"/>
                  <a:pt x="82" y="64"/>
                </a:cubicBezTo>
                <a:cubicBezTo>
                  <a:pt x="84" y="44"/>
                  <a:pt x="95" y="25"/>
                  <a:pt x="112" y="14"/>
                </a:cubicBezTo>
                <a:cubicBezTo>
                  <a:pt x="100" y="4"/>
                  <a:pt x="88" y="0"/>
                  <a:pt x="76" y="0"/>
                </a:cubicBezTo>
                <a:cubicBezTo>
                  <a:pt x="69" y="0"/>
                  <a:pt x="62" y="1"/>
                  <a:pt x="56" y="4"/>
                </a:cubicBezTo>
                <a:cubicBezTo>
                  <a:pt x="38" y="11"/>
                  <a:pt x="25" y="27"/>
                  <a:pt x="21" y="47"/>
                </a:cubicBezTo>
                <a:cubicBezTo>
                  <a:pt x="21" y="48"/>
                  <a:pt x="21" y="48"/>
                  <a:pt x="21" y="49"/>
                </a:cubicBezTo>
                <a:cubicBezTo>
                  <a:pt x="20" y="57"/>
                  <a:pt x="26" y="64"/>
                  <a:pt x="34" y="64"/>
                </a:cubicBezTo>
                <a:close/>
                <a:moveTo>
                  <a:pt x="274" y="85"/>
                </a:moveTo>
                <a:cubicBezTo>
                  <a:pt x="183" y="85"/>
                  <a:pt x="183" y="85"/>
                  <a:pt x="183" y="85"/>
                </a:cubicBezTo>
                <a:cubicBezTo>
                  <a:pt x="183" y="144"/>
                  <a:pt x="183" y="144"/>
                  <a:pt x="183" y="144"/>
                </a:cubicBezTo>
                <a:cubicBezTo>
                  <a:pt x="294" y="144"/>
                  <a:pt x="294" y="144"/>
                  <a:pt x="294" y="144"/>
                </a:cubicBezTo>
                <a:cubicBezTo>
                  <a:pt x="300" y="144"/>
                  <a:pt x="304" y="139"/>
                  <a:pt x="304" y="134"/>
                </a:cubicBezTo>
                <a:cubicBezTo>
                  <a:pt x="304" y="115"/>
                  <a:pt x="304" y="115"/>
                  <a:pt x="304" y="115"/>
                </a:cubicBezTo>
                <a:cubicBezTo>
                  <a:pt x="304" y="98"/>
                  <a:pt x="291" y="85"/>
                  <a:pt x="274" y="85"/>
                </a:cubicBezTo>
                <a:close/>
                <a:moveTo>
                  <a:pt x="183" y="204"/>
                </a:moveTo>
                <a:cubicBezTo>
                  <a:pt x="284" y="204"/>
                  <a:pt x="284" y="204"/>
                  <a:pt x="284" y="204"/>
                </a:cubicBezTo>
                <a:cubicBezTo>
                  <a:pt x="284" y="165"/>
                  <a:pt x="284" y="165"/>
                  <a:pt x="284" y="165"/>
                </a:cubicBezTo>
                <a:cubicBezTo>
                  <a:pt x="183" y="165"/>
                  <a:pt x="183" y="165"/>
                  <a:pt x="183" y="165"/>
                </a:cubicBezTo>
                <a:lnTo>
                  <a:pt x="183" y="20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58" name="Freeform 161">
            <a:extLst>
              <a:ext uri="{FF2B5EF4-FFF2-40B4-BE49-F238E27FC236}">
                <a16:creationId xmlns:a16="http://schemas.microsoft.com/office/drawing/2014/main" id="{835CDB52-658C-C433-B6BC-6C43FCF775B9}"/>
              </a:ext>
            </a:extLst>
          </p:cNvPr>
          <p:cNvSpPr>
            <a:spLocks noEditPoints="1"/>
          </p:cNvSpPr>
          <p:nvPr/>
        </p:nvSpPr>
        <p:spPr bwMode="auto">
          <a:xfrm>
            <a:off x="6229714" y="5269738"/>
            <a:ext cx="254508" cy="265176"/>
          </a:xfrm>
          <a:custGeom>
            <a:avLst/>
            <a:gdLst>
              <a:gd name="T0" fmla="*/ 77 w 334"/>
              <a:gd name="T1" fmla="*/ 126 h 348"/>
              <a:gd name="T2" fmla="*/ 15 w 334"/>
              <a:gd name="T3" fmla="*/ 126 h 348"/>
              <a:gd name="T4" fmla="*/ 0 w 334"/>
              <a:gd name="T5" fmla="*/ 141 h 348"/>
              <a:gd name="T6" fmla="*/ 0 w 334"/>
              <a:gd name="T7" fmla="*/ 333 h 348"/>
              <a:gd name="T8" fmla="*/ 15 w 334"/>
              <a:gd name="T9" fmla="*/ 348 h 348"/>
              <a:gd name="T10" fmla="*/ 77 w 334"/>
              <a:gd name="T11" fmla="*/ 348 h 348"/>
              <a:gd name="T12" fmla="*/ 92 w 334"/>
              <a:gd name="T13" fmla="*/ 333 h 348"/>
              <a:gd name="T14" fmla="*/ 92 w 334"/>
              <a:gd name="T15" fmla="*/ 141 h 348"/>
              <a:gd name="T16" fmla="*/ 77 w 334"/>
              <a:gd name="T17" fmla="*/ 126 h 348"/>
              <a:gd name="T18" fmla="*/ 199 w 334"/>
              <a:gd name="T19" fmla="*/ 65 h 348"/>
              <a:gd name="T20" fmla="*/ 138 w 334"/>
              <a:gd name="T21" fmla="*/ 65 h 348"/>
              <a:gd name="T22" fmla="*/ 123 w 334"/>
              <a:gd name="T23" fmla="*/ 80 h 348"/>
              <a:gd name="T24" fmla="*/ 123 w 334"/>
              <a:gd name="T25" fmla="*/ 333 h 348"/>
              <a:gd name="T26" fmla="*/ 138 w 334"/>
              <a:gd name="T27" fmla="*/ 348 h 348"/>
              <a:gd name="T28" fmla="*/ 199 w 334"/>
              <a:gd name="T29" fmla="*/ 348 h 348"/>
              <a:gd name="T30" fmla="*/ 215 w 334"/>
              <a:gd name="T31" fmla="*/ 333 h 348"/>
              <a:gd name="T32" fmla="*/ 215 w 334"/>
              <a:gd name="T33" fmla="*/ 80 h 348"/>
              <a:gd name="T34" fmla="*/ 199 w 334"/>
              <a:gd name="T35" fmla="*/ 65 h 348"/>
              <a:gd name="T36" fmla="*/ 319 w 334"/>
              <a:gd name="T37" fmla="*/ 0 h 348"/>
              <a:gd name="T38" fmla="*/ 260 w 334"/>
              <a:gd name="T39" fmla="*/ 0 h 348"/>
              <a:gd name="T40" fmla="*/ 246 w 334"/>
              <a:gd name="T41" fmla="*/ 15 h 348"/>
              <a:gd name="T42" fmla="*/ 246 w 334"/>
              <a:gd name="T43" fmla="*/ 333 h 348"/>
              <a:gd name="T44" fmla="*/ 260 w 334"/>
              <a:gd name="T45" fmla="*/ 348 h 348"/>
              <a:gd name="T46" fmla="*/ 319 w 334"/>
              <a:gd name="T47" fmla="*/ 348 h 348"/>
              <a:gd name="T48" fmla="*/ 334 w 334"/>
              <a:gd name="T49" fmla="*/ 333 h 348"/>
              <a:gd name="T50" fmla="*/ 334 w 334"/>
              <a:gd name="T51" fmla="*/ 15 h 348"/>
              <a:gd name="T52" fmla="*/ 319 w 334"/>
              <a:gd name="T5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4" h="348">
                <a:moveTo>
                  <a:pt x="77" y="126"/>
                </a:moveTo>
                <a:cubicBezTo>
                  <a:pt x="15" y="126"/>
                  <a:pt x="15" y="126"/>
                  <a:pt x="15" y="126"/>
                </a:cubicBezTo>
                <a:cubicBezTo>
                  <a:pt x="7" y="126"/>
                  <a:pt x="0" y="133"/>
                  <a:pt x="0" y="141"/>
                </a:cubicBezTo>
                <a:cubicBezTo>
                  <a:pt x="0" y="333"/>
                  <a:pt x="0" y="333"/>
                  <a:pt x="0" y="333"/>
                </a:cubicBezTo>
                <a:cubicBezTo>
                  <a:pt x="0" y="341"/>
                  <a:pt x="7" y="348"/>
                  <a:pt x="15" y="348"/>
                </a:cubicBezTo>
                <a:cubicBezTo>
                  <a:pt x="77" y="348"/>
                  <a:pt x="77" y="348"/>
                  <a:pt x="77" y="348"/>
                </a:cubicBezTo>
                <a:cubicBezTo>
                  <a:pt x="85" y="348"/>
                  <a:pt x="92" y="341"/>
                  <a:pt x="92" y="333"/>
                </a:cubicBezTo>
                <a:cubicBezTo>
                  <a:pt x="92" y="141"/>
                  <a:pt x="92" y="141"/>
                  <a:pt x="92" y="141"/>
                </a:cubicBezTo>
                <a:cubicBezTo>
                  <a:pt x="92" y="133"/>
                  <a:pt x="85" y="126"/>
                  <a:pt x="77" y="126"/>
                </a:cubicBezTo>
                <a:close/>
                <a:moveTo>
                  <a:pt x="199" y="65"/>
                </a:moveTo>
                <a:cubicBezTo>
                  <a:pt x="138" y="65"/>
                  <a:pt x="138" y="65"/>
                  <a:pt x="138" y="65"/>
                </a:cubicBezTo>
                <a:cubicBezTo>
                  <a:pt x="130" y="65"/>
                  <a:pt x="123" y="71"/>
                  <a:pt x="123" y="80"/>
                </a:cubicBezTo>
                <a:cubicBezTo>
                  <a:pt x="123" y="333"/>
                  <a:pt x="123" y="333"/>
                  <a:pt x="123" y="333"/>
                </a:cubicBezTo>
                <a:cubicBezTo>
                  <a:pt x="123" y="341"/>
                  <a:pt x="130" y="348"/>
                  <a:pt x="138" y="348"/>
                </a:cubicBezTo>
                <a:cubicBezTo>
                  <a:pt x="199" y="348"/>
                  <a:pt x="199" y="348"/>
                  <a:pt x="199" y="348"/>
                </a:cubicBezTo>
                <a:cubicBezTo>
                  <a:pt x="208" y="348"/>
                  <a:pt x="215" y="341"/>
                  <a:pt x="215" y="333"/>
                </a:cubicBezTo>
                <a:cubicBezTo>
                  <a:pt x="215" y="80"/>
                  <a:pt x="215" y="80"/>
                  <a:pt x="215" y="80"/>
                </a:cubicBezTo>
                <a:cubicBezTo>
                  <a:pt x="215" y="71"/>
                  <a:pt x="208" y="65"/>
                  <a:pt x="199" y="65"/>
                </a:cubicBezTo>
                <a:close/>
                <a:moveTo>
                  <a:pt x="319" y="0"/>
                </a:moveTo>
                <a:cubicBezTo>
                  <a:pt x="260" y="0"/>
                  <a:pt x="260" y="0"/>
                  <a:pt x="260" y="0"/>
                </a:cubicBezTo>
                <a:cubicBezTo>
                  <a:pt x="252" y="0"/>
                  <a:pt x="246" y="7"/>
                  <a:pt x="246" y="15"/>
                </a:cubicBezTo>
                <a:cubicBezTo>
                  <a:pt x="246" y="333"/>
                  <a:pt x="246" y="333"/>
                  <a:pt x="246" y="333"/>
                </a:cubicBezTo>
                <a:cubicBezTo>
                  <a:pt x="246" y="341"/>
                  <a:pt x="252" y="348"/>
                  <a:pt x="260" y="348"/>
                </a:cubicBezTo>
                <a:cubicBezTo>
                  <a:pt x="319" y="348"/>
                  <a:pt x="319" y="348"/>
                  <a:pt x="319" y="348"/>
                </a:cubicBezTo>
                <a:cubicBezTo>
                  <a:pt x="328" y="348"/>
                  <a:pt x="334" y="341"/>
                  <a:pt x="334" y="333"/>
                </a:cubicBezTo>
                <a:cubicBezTo>
                  <a:pt x="334" y="15"/>
                  <a:pt x="334" y="15"/>
                  <a:pt x="334" y="15"/>
                </a:cubicBezTo>
                <a:cubicBezTo>
                  <a:pt x="334" y="7"/>
                  <a:pt x="328" y="0"/>
                  <a:pt x="319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59" name="Freeform 162">
            <a:extLst>
              <a:ext uri="{FF2B5EF4-FFF2-40B4-BE49-F238E27FC236}">
                <a16:creationId xmlns:a16="http://schemas.microsoft.com/office/drawing/2014/main" id="{05C35109-5676-52E1-8F99-6150FBFA43A9}"/>
              </a:ext>
            </a:extLst>
          </p:cNvPr>
          <p:cNvSpPr>
            <a:spLocks noEditPoints="1"/>
          </p:cNvSpPr>
          <p:nvPr/>
        </p:nvSpPr>
        <p:spPr bwMode="auto">
          <a:xfrm>
            <a:off x="7361665" y="5269738"/>
            <a:ext cx="226314" cy="265176"/>
          </a:xfrm>
          <a:custGeom>
            <a:avLst/>
            <a:gdLst>
              <a:gd name="T0" fmla="*/ 22 w 297"/>
              <a:gd name="T1" fmla="*/ 0 h 348"/>
              <a:gd name="T2" fmla="*/ 16 w 297"/>
              <a:gd name="T3" fmla="*/ 0 h 348"/>
              <a:gd name="T4" fmla="*/ 0 w 297"/>
              <a:gd name="T5" fmla="*/ 16 h 348"/>
              <a:gd name="T6" fmla="*/ 0 w 297"/>
              <a:gd name="T7" fmla="*/ 331 h 348"/>
              <a:gd name="T8" fmla="*/ 16 w 297"/>
              <a:gd name="T9" fmla="*/ 348 h 348"/>
              <a:gd name="T10" fmla="*/ 22 w 297"/>
              <a:gd name="T11" fmla="*/ 348 h 348"/>
              <a:gd name="T12" fmla="*/ 38 w 297"/>
              <a:gd name="T13" fmla="*/ 331 h 348"/>
              <a:gd name="T14" fmla="*/ 38 w 297"/>
              <a:gd name="T15" fmla="*/ 16 h 348"/>
              <a:gd name="T16" fmla="*/ 22 w 297"/>
              <a:gd name="T17" fmla="*/ 0 h 348"/>
              <a:gd name="T18" fmla="*/ 221 w 297"/>
              <a:gd name="T19" fmla="*/ 112 h 348"/>
              <a:gd name="T20" fmla="*/ 291 w 297"/>
              <a:gd name="T21" fmla="*/ 36 h 348"/>
              <a:gd name="T22" fmla="*/ 283 w 297"/>
              <a:gd name="T23" fmla="*/ 18 h 348"/>
              <a:gd name="T24" fmla="*/ 59 w 297"/>
              <a:gd name="T25" fmla="*/ 18 h 348"/>
              <a:gd name="T26" fmla="*/ 59 w 297"/>
              <a:gd name="T27" fmla="*/ 206 h 348"/>
              <a:gd name="T28" fmla="*/ 283 w 297"/>
              <a:gd name="T29" fmla="*/ 206 h 348"/>
              <a:gd name="T30" fmla="*/ 291 w 297"/>
              <a:gd name="T31" fmla="*/ 188 h 348"/>
              <a:gd name="T32" fmla="*/ 221 w 297"/>
              <a:gd name="T33" fmla="*/ 11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97" h="348">
                <a:moveTo>
                  <a:pt x="22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331"/>
                  <a:pt x="0" y="331"/>
                  <a:pt x="0" y="331"/>
                </a:cubicBezTo>
                <a:cubicBezTo>
                  <a:pt x="0" y="340"/>
                  <a:pt x="7" y="348"/>
                  <a:pt x="16" y="348"/>
                </a:cubicBezTo>
                <a:cubicBezTo>
                  <a:pt x="22" y="348"/>
                  <a:pt x="22" y="348"/>
                  <a:pt x="22" y="348"/>
                </a:cubicBezTo>
                <a:cubicBezTo>
                  <a:pt x="31" y="348"/>
                  <a:pt x="38" y="340"/>
                  <a:pt x="38" y="331"/>
                </a:cubicBezTo>
                <a:cubicBezTo>
                  <a:pt x="38" y="16"/>
                  <a:pt x="38" y="16"/>
                  <a:pt x="38" y="16"/>
                </a:cubicBezTo>
                <a:cubicBezTo>
                  <a:pt x="38" y="7"/>
                  <a:pt x="31" y="0"/>
                  <a:pt x="22" y="0"/>
                </a:cubicBezTo>
                <a:close/>
                <a:moveTo>
                  <a:pt x="221" y="112"/>
                </a:moveTo>
                <a:cubicBezTo>
                  <a:pt x="291" y="36"/>
                  <a:pt x="291" y="36"/>
                  <a:pt x="291" y="36"/>
                </a:cubicBezTo>
                <a:cubicBezTo>
                  <a:pt x="297" y="29"/>
                  <a:pt x="292" y="18"/>
                  <a:pt x="283" y="18"/>
                </a:cubicBezTo>
                <a:cubicBezTo>
                  <a:pt x="59" y="18"/>
                  <a:pt x="59" y="18"/>
                  <a:pt x="59" y="18"/>
                </a:cubicBezTo>
                <a:cubicBezTo>
                  <a:pt x="59" y="206"/>
                  <a:pt x="59" y="206"/>
                  <a:pt x="59" y="206"/>
                </a:cubicBezTo>
                <a:cubicBezTo>
                  <a:pt x="283" y="206"/>
                  <a:pt x="283" y="206"/>
                  <a:pt x="283" y="206"/>
                </a:cubicBezTo>
                <a:cubicBezTo>
                  <a:pt x="292" y="206"/>
                  <a:pt x="297" y="195"/>
                  <a:pt x="291" y="188"/>
                </a:cubicBezTo>
                <a:lnTo>
                  <a:pt x="221" y="11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60" name="Freeform 163">
            <a:extLst>
              <a:ext uri="{FF2B5EF4-FFF2-40B4-BE49-F238E27FC236}">
                <a16:creationId xmlns:a16="http://schemas.microsoft.com/office/drawing/2014/main" id="{668892BB-633F-A1BE-30D0-FD0CC9B3373D}"/>
              </a:ext>
            </a:extLst>
          </p:cNvPr>
          <p:cNvSpPr>
            <a:spLocks noEditPoints="1"/>
          </p:cNvSpPr>
          <p:nvPr/>
        </p:nvSpPr>
        <p:spPr bwMode="auto">
          <a:xfrm>
            <a:off x="8504284" y="5269738"/>
            <a:ext cx="170688" cy="265176"/>
          </a:xfrm>
          <a:custGeom>
            <a:avLst/>
            <a:gdLst>
              <a:gd name="T0" fmla="*/ 174 w 224"/>
              <a:gd name="T1" fmla="*/ 62 h 348"/>
              <a:gd name="T2" fmla="*/ 174 w 224"/>
              <a:gd name="T3" fmla="*/ 0 h 348"/>
              <a:gd name="T4" fmla="*/ 21 w 224"/>
              <a:gd name="T5" fmla="*/ 31 h 348"/>
              <a:gd name="T6" fmla="*/ 224 w 224"/>
              <a:gd name="T7" fmla="*/ 231 h 348"/>
              <a:gd name="T8" fmla="*/ 224 w 224"/>
              <a:gd name="T9" fmla="*/ 230 h 348"/>
              <a:gd name="T10" fmla="*/ 224 w 224"/>
              <a:gd name="T11" fmla="*/ 229 h 348"/>
              <a:gd name="T12" fmla="*/ 174 w 224"/>
              <a:gd name="T13" fmla="*/ 80 h 348"/>
              <a:gd name="T14" fmla="*/ 51 w 224"/>
              <a:gd name="T15" fmla="*/ 167 h 348"/>
              <a:gd name="T16" fmla="*/ 0 w 224"/>
              <a:gd name="T17" fmla="*/ 229 h 348"/>
              <a:gd name="T18" fmla="*/ 0 w 224"/>
              <a:gd name="T19" fmla="*/ 230 h 348"/>
              <a:gd name="T20" fmla="*/ 0 w 224"/>
              <a:gd name="T21" fmla="*/ 231 h 348"/>
              <a:gd name="T22" fmla="*/ 0 w 224"/>
              <a:gd name="T23" fmla="*/ 232 h 348"/>
              <a:gd name="T24" fmla="*/ 0 w 224"/>
              <a:gd name="T25" fmla="*/ 234 h 348"/>
              <a:gd name="T26" fmla="*/ 0 w 224"/>
              <a:gd name="T27" fmla="*/ 235 h 348"/>
              <a:gd name="T28" fmla="*/ 0 w 224"/>
              <a:gd name="T29" fmla="*/ 236 h 348"/>
              <a:gd name="T30" fmla="*/ 1 w 224"/>
              <a:gd name="T31" fmla="*/ 236 h 348"/>
              <a:gd name="T32" fmla="*/ 1 w 224"/>
              <a:gd name="T33" fmla="*/ 237 h 348"/>
              <a:gd name="T34" fmla="*/ 2 w 224"/>
              <a:gd name="T35" fmla="*/ 238 h 348"/>
              <a:gd name="T36" fmla="*/ 2 w 224"/>
              <a:gd name="T37" fmla="*/ 239 h 348"/>
              <a:gd name="T38" fmla="*/ 3 w 224"/>
              <a:gd name="T39" fmla="*/ 240 h 348"/>
              <a:gd name="T40" fmla="*/ 4 w 224"/>
              <a:gd name="T41" fmla="*/ 240 h 348"/>
              <a:gd name="T42" fmla="*/ 5 w 224"/>
              <a:gd name="T43" fmla="*/ 241 h 348"/>
              <a:gd name="T44" fmla="*/ 6 w 224"/>
              <a:gd name="T45" fmla="*/ 241 h 348"/>
              <a:gd name="T46" fmla="*/ 7 w 224"/>
              <a:gd name="T47" fmla="*/ 242 h 348"/>
              <a:gd name="T48" fmla="*/ 7 w 224"/>
              <a:gd name="T49" fmla="*/ 242 h 348"/>
              <a:gd name="T50" fmla="*/ 8 w 224"/>
              <a:gd name="T51" fmla="*/ 242 h 348"/>
              <a:gd name="T52" fmla="*/ 9 w 224"/>
              <a:gd name="T53" fmla="*/ 242 h 348"/>
              <a:gd name="T54" fmla="*/ 214 w 224"/>
              <a:gd name="T55" fmla="*/ 242 h 348"/>
              <a:gd name="T56" fmla="*/ 215 w 224"/>
              <a:gd name="T57" fmla="*/ 242 h 348"/>
              <a:gd name="T58" fmla="*/ 216 w 224"/>
              <a:gd name="T59" fmla="*/ 242 h 348"/>
              <a:gd name="T60" fmla="*/ 217 w 224"/>
              <a:gd name="T61" fmla="*/ 242 h 348"/>
              <a:gd name="T62" fmla="*/ 218 w 224"/>
              <a:gd name="T63" fmla="*/ 242 h 348"/>
              <a:gd name="T64" fmla="*/ 219 w 224"/>
              <a:gd name="T65" fmla="*/ 241 h 348"/>
              <a:gd name="T66" fmla="*/ 220 w 224"/>
              <a:gd name="T67" fmla="*/ 241 h 348"/>
              <a:gd name="T68" fmla="*/ 220 w 224"/>
              <a:gd name="T69" fmla="*/ 240 h 348"/>
              <a:gd name="T70" fmla="*/ 221 w 224"/>
              <a:gd name="T71" fmla="*/ 240 h 348"/>
              <a:gd name="T72" fmla="*/ 222 w 224"/>
              <a:gd name="T73" fmla="*/ 239 h 348"/>
              <a:gd name="T74" fmla="*/ 222 w 224"/>
              <a:gd name="T75" fmla="*/ 238 h 348"/>
              <a:gd name="T76" fmla="*/ 223 w 224"/>
              <a:gd name="T77" fmla="*/ 237 h 348"/>
              <a:gd name="T78" fmla="*/ 223 w 224"/>
              <a:gd name="T79" fmla="*/ 236 h 348"/>
              <a:gd name="T80" fmla="*/ 224 w 224"/>
              <a:gd name="T81" fmla="*/ 236 h 348"/>
              <a:gd name="T82" fmla="*/ 224 w 224"/>
              <a:gd name="T83" fmla="*/ 235 h 348"/>
              <a:gd name="T84" fmla="*/ 224 w 224"/>
              <a:gd name="T85" fmla="*/ 234 h 348"/>
              <a:gd name="T86" fmla="*/ 224 w 224"/>
              <a:gd name="T87" fmla="*/ 231 h 348"/>
              <a:gd name="T88" fmla="*/ 85 w 224"/>
              <a:gd name="T89" fmla="*/ 293 h 348"/>
              <a:gd name="T90" fmla="*/ 113 w 224"/>
              <a:gd name="T91" fmla="*/ 348 h 348"/>
              <a:gd name="T92" fmla="*/ 142 w 224"/>
              <a:gd name="T93" fmla="*/ 293 h 348"/>
              <a:gd name="T94" fmla="*/ 85 w 224"/>
              <a:gd name="T95" fmla="*/ 26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24" h="348">
                <a:moveTo>
                  <a:pt x="50" y="62"/>
                </a:moveTo>
                <a:cubicBezTo>
                  <a:pt x="174" y="62"/>
                  <a:pt x="174" y="62"/>
                  <a:pt x="174" y="62"/>
                </a:cubicBezTo>
                <a:cubicBezTo>
                  <a:pt x="190" y="61"/>
                  <a:pt x="204" y="48"/>
                  <a:pt x="204" y="31"/>
                </a:cubicBezTo>
                <a:cubicBezTo>
                  <a:pt x="204" y="14"/>
                  <a:pt x="190" y="0"/>
                  <a:pt x="174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34" y="0"/>
                  <a:pt x="21" y="14"/>
                  <a:pt x="21" y="31"/>
                </a:cubicBezTo>
                <a:cubicBezTo>
                  <a:pt x="21" y="48"/>
                  <a:pt x="34" y="61"/>
                  <a:pt x="50" y="62"/>
                </a:cubicBezTo>
                <a:close/>
                <a:moveTo>
                  <a:pt x="224" y="231"/>
                </a:moveTo>
                <a:cubicBezTo>
                  <a:pt x="224" y="230"/>
                  <a:pt x="224" y="230"/>
                  <a:pt x="224" y="230"/>
                </a:cubicBezTo>
                <a:cubicBezTo>
                  <a:pt x="224" y="230"/>
                  <a:pt x="224" y="230"/>
                  <a:pt x="224" y="230"/>
                </a:cubicBezTo>
                <a:cubicBezTo>
                  <a:pt x="224" y="229"/>
                  <a:pt x="224" y="229"/>
                  <a:pt x="224" y="229"/>
                </a:cubicBezTo>
                <a:cubicBezTo>
                  <a:pt x="224" y="229"/>
                  <a:pt x="224" y="229"/>
                  <a:pt x="224" y="229"/>
                </a:cubicBezTo>
                <a:cubicBezTo>
                  <a:pt x="215" y="203"/>
                  <a:pt x="197" y="181"/>
                  <a:pt x="174" y="167"/>
                </a:cubicBezTo>
                <a:cubicBezTo>
                  <a:pt x="174" y="80"/>
                  <a:pt x="174" y="80"/>
                  <a:pt x="174" y="80"/>
                </a:cubicBezTo>
                <a:cubicBezTo>
                  <a:pt x="51" y="80"/>
                  <a:pt x="51" y="80"/>
                  <a:pt x="51" y="80"/>
                </a:cubicBezTo>
                <a:cubicBezTo>
                  <a:pt x="51" y="167"/>
                  <a:pt x="51" y="167"/>
                  <a:pt x="51" y="167"/>
                </a:cubicBezTo>
                <a:cubicBezTo>
                  <a:pt x="27" y="181"/>
                  <a:pt x="10" y="203"/>
                  <a:pt x="1" y="229"/>
                </a:cubicBezTo>
                <a:cubicBezTo>
                  <a:pt x="0" y="229"/>
                  <a:pt x="0" y="229"/>
                  <a:pt x="0" y="229"/>
                </a:cubicBezTo>
                <a:cubicBezTo>
                  <a:pt x="0" y="229"/>
                  <a:pt x="0" y="229"/>
                  <a:pt x="0" y="230"/>
                </a:cubicBezTo>
                <a:cubicBezTo>
                  <a:pt x="0" y="230"/>
                  <a:pt x="0" y="230"/>
                  <a:pt x="0" y="230"/>
                </a:cubicBezTo>
                <a:cubicBezTo>
                  <a:pt x="0" y="230"/>
                  <a:pt x="0" y="230"/>
                  <a:pt x="0" y="231"/>
                </a:cubicBezTo>
                <a:cubicBezTo>
                  <a:pt x="0" y="231"/>
                  <a:pt x="0" y="231"/>
                  <a:pt x="0" y="231"/>
                </a:cubicBezTo>
                <a:cubicBezTo>
                  <a:pt x="0" y="231"/>
                  <a:pt x="0" y="231"/>
                  <a:pt x="0" y="231"/>
                </a:cubicBezTo>
                <a:cubicBezTo>
                  <a:pt x="0" y="232"/>
                  <a:pt x="0" y="232"/>
                  <a:pt x="0" y="232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34"/>
                  <a:pt x="0" y="234"/>
                  <a:pt x="0" y="234"/>
                </a:cubicBezTo>
                <a:cubicBezTo>
                  <a:pt x="0" y="234"/>
                  <a:pt x="0" y="234"/>
                  <a:pt x="0" y="234"/>
                </a:cubicBezTo>
                <a:cubicBezTo>
                  <a:pt x="0" y="234"/>
                  <a:pt x="0" y="234"/>
                  <a:pt x="0" y="235"/>
                </a:cubicBezTo>
                <a:cubicBezTo>
                  <a:pt x="0" y="235"/>
                  <a:pt x="0" y="235"/>
                  <a:pt x="0" y="235"/>
                </a:cubicBezTo>
                <a:cubicBezTo>
                  <a:pt x="0" y="235"/>
                  <a:pt x="0" y="235"/>
                  <a:pt x="0" y="236"/>
                </a:cubicBezTo>
                <a:cubicBezTo>
                  <a:pt x="1" y="236"/>
                  <a:pt x="1" y="236"/>
                  <a:pt x="1" y="236"/>
                </a:cubicBezTo>
                <a:cubicBezTo>
                  <a:pt x="1" y="236"/>
                  <a:pt x="1" y="236"/>
                  <a:pt x="1" y="236"/>
                </a:cubicBezTo>
                <a:cubicBezTo>
                  <a:pt x="1" y="237"/>
                  <a:pt x="1" y="237"/>
                  <a:pt x="1" y="237"/>
                </a:cubicBezTo>
                <a:cubicBezTo>
                  <a:pt x="1" y="237"/>
                  <a:pt x="1" y="237"/>
                  <a:pt x="1" y="237"/>
                </a:cubicBezTo>
                <a:cubicBezTo>
                  <a:pt x="1" y="238"/>
                  <a:pt x="1" y="238"/>
                  <a:pt x="1" y="238"/>
                </a:cubicBezTo>
                <a:cubicBezTo>
                  <a:pt x="2" y="238"/>
                  <a:pt x="2" y="238"/>
                  <a:pt x="2" y="238"/>
                </a:cubicBezTo>
                <a:cubicBezTo>
                  <a:pt x="2" y="238"/>
                  <a:pt x="2" y="238"/>
                  <a:pt x="2" y="239"/>
                </a:cubicBezTo>
                <a:cubicBezTo>
                  <a:pt x="2" y="239"/>
                  <a:pt x="2" y="239"/>
                  <a:pt x="2" y="239"/>
                </a:cubicBezTo>
                <a:cubicBezTo>
                  <a:pt x="3" y="239"/>
                  <a:pt x="3" y="239"/>
                  <a:pt x="3" y="239"/>
                </a:cubicBezTo>
                <a:cubicBezTo>
                  <a:pt x="3" y="240"/>
                  <a:pt x="3" y="240"/>
                  <a:pt x="3" y="240"/>
                </a:cubicBezTo>
                <a:cubicBezTo>
                  <a:pt x="3" y="240"/>
                  <a:pt x="3" y="240"/>
                  <a:pt x="3" y="240"/>
                </a:cubicBezTo>
                <a:cubicBezTo>
                  <a:pt x="4" y="240"/>
                  <a:pt x="4" y="240"/>
                  <a:pt x="4" y="240"/>
                </a:cubicBezTo>
                <a:cubicBezTo>
                  <a:pt x="4" y="241"/>
                  <a:pt x="4" y="241"/>
                  <a:pt x="4" y="241"/>
                </a:cubicBezTo>
                <a:cubicBezTo>
                  <a:pt x="5" y="241"/>
                  <a:pt x="5" y="241"/>
                  <a:pt x="5" y="241"/>
                </a:cubicBezTo>
                <a:cubicBezTo>
                  <a:pt x="5" y="241"/>
                  <a:pt x="5" y="241"/>
                  <a:pt x="5" y="241"/>
                </a:cubicBezTo>
                <a:cubicBezTo>
                  <a:pt x="6" y="241"/>
                  <a:pt x="6" y="241"/>
                  <a:pt x="6" y="241"/>
                </a:cubicBezTo>
                <a:cubicBezTo>
                  <a:pt x="6" y="241"/>
                  <a:pt x="6" y="242"/>
                  <a:pt x="6" y="242"/>
                </a:cubicBezTo>
                <a:cubicBezTo>
                  <a:pt x="6" y="242"/>
                  <a:pt x="6" y="242"/>
                  <a:pt x="7" y="242"/>
                </a:cubicBezTo>
                <a:cubicBezTo>
                  <a:pt x="7" y="242"/>
                  <a:pt x="7" y="242"/>
                  <a:pt x="7" y="242"/>
                </a:cubicBezTo>
                <a:cubicBezTo>
                  <a:pt x="7" y="242"/>
                  <a:pt x="7" y="242"/>
                  <a:pt x="7" y="242"/>
                </a:cubicBezTo>
                <a:cubicBezTo>
                  <a:pt x="7" y="242"/>
                  <a:pt x="7" y="242"/>
                  <a:pt x="7" y="242"/>
                </a:cubicBezTo>
                <a:cubicBezTo>
                  <a:pt x="8" y="242"/>
                  <a:pt x="8" y="242"/>
                  <a:pt x="8" y="242"/>
                </a:cubicBezTo>
                <a:cubicBezTo>
                  <a:pt x="8" y="242"/>
                  <a:pt x="8" y="242"/>
                  <a:pt x="8" y="242"/>
                </a:cubicBezTo>
                <a:cubicBezTo>
                  <a:pt x="8" y="242"/>
                  <a:pt x="9" y="242"/>
                  <a:pt x="9" y="242"/>
                </a:cubicBezTo>
                <a:cubicBezTo>
                  <a:pt x="9" y="242"/>
                  <a:pt x="9" y="242"/>
                  <a:pt x="9" y="242"/>
                </a:cubicBezTo>
                <a:cubicBezTo>
                  <a:pt x="214" y="242"/>
                  <a:pt x="214" y="242"/>
                  <a:pt x="214" y="242"/>
                </a:cubicBezTo>
                <a:cubicBezTo>
                  <a:pt x="214" y="242"/>
                  <a:pt x="215" y="242"/>
                  <a:pt x="215" y="242"/>
                </a:cubicBezTo>
                <a:cubicBezTo>
                  <a:pt x="215" y="242"/>
                  <a:pt x="215" y="242"/>
                  <a:pt x="215" y="242"/>
                </a:cubicBezTo>
                <a:cubicBezTo>
                  <a:pt x="216" y="242"/>
                  <a:pt x="216" y="242"/>
                  <a:pt x="216" y="242"/>
                </a:cubicBezTo>
                <a:cubicBezTo>
                  <a:pt x="216" y="242"/>
                  <a:pt x="216" y="242"/>
                  <a:pt x="216" y="242"/>
                </a:cubicBezTo>
                <a:cubicBezTo>
                  <a:pt x="217" y="242"/>
                  <a:pt x="217" y="242"/>
                  <a:pt x="217" y="242"/>
                </a:cubicBezTo>
                <a:cubicBezTo>
                  <a:pt x="217" y="242"/>
                  <a:pt x="217" y="242"/>
                  <a:pt x="217" y="242"/>
                </a:cubicBezTo>
                <a:cubicBezTo>
                  <a:pt x="218" y="242"/>
                  <a:pt x="218" y="242"/>
                  <a:pt x="218" y="242"/>
                </a:cubicBezTo>
                <a:cubicBezTo>
                  <a:pt x="218" y="242"/>
                  <a:pt x="218" y="242"/>
                  <a:pt x="218" y="242"/>
                </a:cubicBezTo>
                <a:cubicBezTo>
                  <a:pt x="218" y="242"/>
                  <a:pt x="218" y="242"/>
                  <a:pt x="218" y="242"/>
                </a:cubicBezTo>
                <a:cubicBezTo>
                  <a:pt x="219" y="241"/>
                  <a:pt x="219" y="241"/>
                  <a:pt x="219" y="241"/>
                </a:cubicBezTo>
                <a:cubicBezTo>
                  <a:pt x="219" y="241"/>
                  <a:pt x="219" y="241"/>
                  <a:pt x="219" y="241"/>
                </a:cubicBezTo>
                <a:cubicBezTo>
                  <a:pt x="219" y="241"/>
                  <a:pt x="220" y="241"/>
                  <a:pt x="220" y="241"/>
                </a:cubicBezTo>
                <a:cubicBezTo>
                  <a:pt x="220" y="241"/>
                  <a:pt x="220" y="241"/>
                  <a:pt x="220" y="241"/>
                </a:cubicBezTo>
                <a:cubicBezTo>
                  <a:pt x="220" y="241"/>
                  <a:pt x="220" y="240"/>
                  <a:pt x="220" y="240"/>
                </a:cubicBezTo>
                <a:cubicBezTo>
                  <a:pt x="221" y="240"/>
                  <a:pt x="221" y="240"/>
                  <a:pt x="221" y="240"/>
                </a:cubicBezTo>
                <a:cubicBezTo>
                  <a:pt x="221" y="240"/>
                  <a:pt x="221" y="240"/>
                  <a:pt x="221" y="240"/>
                </a:cubicBezTo>
                <a:cubicBezTo>
                  <a:pt x="221" y="239"/>
                  <a:pt x="221" y="239"/>
                  <a:pt x="221" y="239"/>
                </a:cubicBezTo>
                <a:cubicBezTo>
                  <a:pt x="222" y="239"/>
                  <a:pt x="222" y="239"/>
                  <a:pt x="222" y="239"/>
                </a:cubicBezTo>
                <a:cubicBezTo>
                  <a:pt x="222" y="239"/>
                  <a:pt x="222" y="239"/>
                  <a:pt x="222" y="239"/>
                </a:cubicBezTo>
                <a:cubicBezTo>
                  <a:pt x="222" y="238"/>
                  <a:pt x="222" y="238"/>
                  <a:pt x="222" y="238"/>
                </a:cubicBezTo>
                <a:cubicBezTo>
                  <a:pt x="223" y="238"/>
                  <a:pt x="223" y="238"/>
                  <a:pt x="223" y="238"/>
                </a:cubicBezTo>
                <a:cubicBezTo>
                  <a:pt x="223" y="238"/>
                  <a:pt x="223" y="238"/>
                  <a:pt x="223" y="237"/>
                </a:cubicBezTo>
                <a:cubicBezTo>
                  <a:pt x="223" y="237"/>
                  <a:pt x="223" y="237"/>
                  <a:pt x="223" y="237"/>
                </a:cubicBezTo>
                <a:cubicBezTo>
                  <a:pt x="223" y="237"/>
                  <a:pt x="223" y="237"/>
                  <a:pt x="223" y="236"/>
                </a:cubicBezTo>
                <a:cubicBezTo>
                  <a:pt x="223" y="236"/>
                  <a:pt x="224" y="236"/>
                  <a:pt x="224" y="236"/>
                </a:cubicBezTo>
                <a:cubicBezTo>
                  <a:pt x="224" y="236"/>
                  <a:pt x="224" y="236"/>
                  <a:pt x="224" y="236"/>
                </a:cubicBezTo>
                <a:cubicBezTo>
                  <a:pt x="224" y="235"/>
                  <a:pt x="224" y="235"/>
                  <a:pt x="224" y="235"/>
                </a:cubicBezTo>
                <a:cubicBezTo>
                  <a:pt x="224" y="235"/>
                  <a:pt x="224" y="235"/>
                  <a:pt x="224" y="235"/>
                </a:cubicBezTo>
                <a:cubicBezTo>
                  <a:pt x="224" y="234"/>
                  <a:pt x="224" y="234"/>
                  <a:pt x="224" y="234"/>
                </a:cubicBezTo>
                <a:cubicBezTo>
                  <a:pt x="224" y="234"/>
                  <a:pt x="224" y="234"/>
                  <a:pt x="224" y="234"/>
                </a:cubicBezTo>
                <a:cubicBezTo>
                  <a:pt x="224" y="233"/>
                  <a:pt x="224" y="233"/>
                  <a:pt x="224" y="233"/>
                </a:cubicBezTo>
                <a:cubicBezTo>
                  <a:pt x="224" y="231"/>
                  <a:pt x="224" y="231"/>
                  <a:pt x="224" y="231"/>
                </a:cubicBezTo>
                <a:cubicBezTo>
                  <a:pt x="224" y="231"/>
                  <a:pt x="224" y="231"/>
                  <a:pt x="224" y="231"/>
                </a:cubicBezTo>
                <a:close/>
                <a:moveTo>
                  <a:pt x="85" y="293"/>
                </a:moveTo>
                <a:cubicBezTo>
                  <a:pt x="85" y="310"/>
                  <a:pt x="90" y="326"/>
                  <a:pt x="99" y="340"/>
                </a:cubicBezTo>
                <a:cubicBezTo>
                  <a:pt x="102" y="345"/>
                  <a:pt x="108" y="348"/>
                  <a:pt x="113" y="348"/>
                </a:cubicBezTo>
                <a:cubicBezTo>
                  <a:pt x="119" y="348"/>
                  <a:pt x="124" y="345"/>
                  <a:pt x="127" y="340"/>
                </a:cubicBezTo>
                <a:cubicBezTo>
                  <a:pt x="137" y="326"/>
                  <a:pt x="142" y="310"/>
                  <a:pt x="142" y="293"/>
                </a:cubicBezTo>
                <a:cubicBezTo>
                  <a:pt x="142" y="263"/>
                  <a:pt x="142" y="263"/>
                  <a:pt x="142" y="263"/>
                </a:cubicBezTo>
                <a:cubicBezTo>
                  <a:pt x="85" y="263"/>
                  <a:pt x="85" y="263"/>
                  <a:pt x="85" y="263"/>
                </a:cubicBezTo>
                <a:lnTo>
                  <a:pt x="85" y="29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61" name="Freeform 164">
            <a:extLst>
              <a:ext uri="{FF2B5EF4-FFF2-40B4-BE49-F238E27FC236}">
                <a16:creationId xmlns:a16="http://schemas.microsoft.com/office/drawing/2014/main" id="{A4735E02-1385-FDC3-DDB4-20E9E4EF99C4}"/>
              </a:ext>
            </a:extLst>
          </p:cNvPr>
          <p:cNvSpPr>
            <a:spLocks noEditPoints="1"/>
          </p:cNvSpPr>
          <p:nvPr/>
        </p:nvSpPr>
        <p:spPr bwMode="auto">
          <a:xfrm>
            <a:off x="6775687" y="5269738"/>
            <a:ext cx="278892" cy="265176"/>
          </a:xfrm>
          <a:custGeom>
            <a:avLst/>
            <a:gdLst>
              <a:gd name="T0" fmla="*/ 345 w 366"/>
              <a:gd name="T1" fmla="*/ 308 h 348"/>
              <a:gd name="T2" fmla="*/ 262 w 366"/>
              <a:gd name="T3" fmla="*/ 308 h 348"/>
              <a:gd name="T4" fmla="*/ 262 w 366"/>
              <a:gd name="T5" fmla="*/ 223 h 348"/>
              <a:gd name="T6" fmla="*/ 307 w 366"/>
              <a:gd name="T7" fmla="*/ 178 h 348"/>
              <a:gd name="T8" fmla="*/ 321 w 366"/>
              <a:gd name="T9" fmla="*/ 193 h 348"/>
              <a:gd name="T10" fmla="*/ 336 w 366"/>
              <a:gd name="T11" fmla="*/ 199 h 348"/>
              <a:gd name="T12" fmla="*/ 355 w 366"/>
              <a:gd name="T13" fmla="*/ 182 h 348"/>
              <a:gd name="T14" fmla="*/ 366 w 366"/>
              <a:gd name="T15" fmla="*/ 113 h 348"/>
              <a:gd name="T16" fmla="*/ 361 w 366"/>
              <a:gd name="T17" fmla="*/ 97 h 348"/>
              <a:gd name="T18" fmla="*/ 346 w 366"/>
              <a:gd name="T19" fmla="*/ 90 h 348"/>
              <a:gd name="T20" fmla="*/ 275 w 366"/>
              <a:gd name="T21" fmla="*/ 101 h 348"/>
              <a:gd name="T22" fmla="*/ 258 w 366"/>
              <a:gd name="T23" fmla="*/ 114 h 348"/>
              <a:gd name="T24" fmla="*/ 263 w 366"/>
              <a:gd name="T25" fmla="*/ 135 h 348"/>
              <a:gd name="T26" fmla="*/ 278 w 366"/>
              <a:gd name="T27" fmla="*/ 150 h 348"/>
              <a:gd name="T28" fmla="*/ 238 w 366"/>
              <a:gd name="T29" fmla="*/ 190 h 348"/>
              <a:gd name="T30" fmla="*/ 144 w 366"/>
              <a:gd name="T31" fmla="*/ 142 h 348"/>
              <a:gd name="T32" fmla="*/ 142 w 366"/>
              <a:gd name="T33" fmla="*/ 141 h 348"/>
              <a:gd name="T34" fmla="*/ 139 w 366"/>
              <a:gd name="T35" fmla="*/ 140 h 348"/>
              <a:gd name="T36" fmla="*/ 137 w 366"/>
              <a:gd name="T37" fmla="*/ 139 h 348"/>
              <a:gd name="T38" fmla="*/ 130 w 366"/>
              <a:gd name="T39" fmla="*/ 140 h 348"/>
              <a:gd name="T40" fmla="*/ 129 w 366"/>
              <a:gd name="T41" fmla="*/ 140 h 348"/>
              <a:gd name="T42" fmla="*/ 124 w 366"/>
              <a:gd name="T43" fmla="*/ 142 h 348"/>
              <a:gd name="T44" fmla="*/ 124 w 366"/>
              <a:gd name="T45" fmla="*/ 142 h 348"/>
              <a:gd name="T46" fmla="*/ 40 w 366"/>
              <a:gd name="T47" fmla="*/ 211 h 348"/>
              <a:gd name="T48" fmla="*/ 40 w 366"/>
              <a:gd name="T49" fmla="*/ 20 h 348"/>
              <a:gd name="T50" fmla="*/ 20 w 366"/>
              <a:gd name="T51" fmla="*/ 0 h 348"/>
              <a:gd name="T52" fmla="*/ 0 w 366"/>
              <a:gd name="T53" fmla="*/ 20 h 348"/>
              <a:gd name="T54" fmla="*/ 0 w 366"/>
              <a:gd name="T55" fmla="*/ 328 h 348"/>
              <a:gd name="T56" fmla="*/ 20 w 366"/>
              <a:gd name="T57" fmla="*/ 348 h 348"/>
              <a:gd name="T58" fmla="*/ 345 w 366"/>
              <a:gd name="T59" fmla="*/ 348 h 348"/>
              <a:gd name="T60" fmla="*/ 365 w 366"/>
              <a:gd name="T61" fmla="*/ 328 h 348"/>
              <a:gd name="T62" fmla="*/ 345 w 366"/>
              <a:gd name="T63" fmla="*/ 308 h 348"/>
              <a:gd name="T64" fmla="*/ 222 w 366"/>
              <a:gd name="T65" fmla="*/ 227 h 348"/>
              <a:gd name="T66" fmla="*/ 222 w 366"/>
              <a:gd name="T67" fmla="*/ 308 h 348"/>
              <a:gd name="T68" fmla="*/ 155 w 366"/>
              <a:gd name="T69" fmla="*/ 308 h 348"/>
              <a:gd name="T70" fmla="*/ 155 w 366"/>
              <a:gd name="T71" fmla="*/ 192 h 348"/>
              <a:gd name="T72" fmla="*/ 222 w 366"/>
              <a:gd name="T73" fmla="*/ 227 h 348"/>
              <a:gd name="T74" fmla="*/ 115 w 366"/>
              <a:gd name="T75" fmla="*/ 202 h 348"/>
              <a:gd name="T76" fmla="*/ 115 w 366"/>
              <a:gd name="T77" fmla="*/ 308 h 348"/>
              <a:gd name="T78" fmla="*/ 40 w 366"/>
              <a:gd name="T79" fmla="*/ 308 h 348"/>
              <a:gd name="T80" fmla="*/ 40 w 366"/>
              <a:gd name="T81" fmla="*/ 262 h 348"/>
              <a:gd name="T82" fmla="*/ 115 w 366"/>
              <a:gd name="T83" fmla="*/ 20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66" h="348">
                <a:moveTo>
                  <a:pt x="345" y="308"/>
                </a:moveTo>
                <a:cubicBezTo>
                  <a:pt x="262" y="308"/>
                  <a:pt x="262" y="308"/>
                  <a:pt x="262" y="308"/>
                </a:cubicBezTo>
                <a:cubicBezTo>
                  <a:pt x="262" y="223"/>
                  <a:pt x="262" y="223"/>
                  <a:pt x="262" y="223"/>
                </a:cubicBezTo>
                <a:cubicBezTo>
                  <a:pt x="307" y="178"/>
                  <a:pt x="307" y="178"/>
                  <a:pt x="307" y="178"/>
                </a:cubicBezTo>
                <a:cubicBezTo>
                  <a:pt x="321" y="193"/>
                  <a:pt x="321" y="193"/>
                  <a:pt x="321" y="193"/>
                </a:cubicBezTo>
                <a:cubicBezTo>
                  <a:pt x="325" y="197"/>
                  <a:pt x="330" y="199"/>
                  <a:pt x="336" y="199"/>
                </a:cubicBezTo>
                <a:cubicBezTo>
                  <a:pt x="346" y="199"/>
                  <a:pt x="354" y="191"/>
                  <a:pt x="355" y="182"/>
                </a:cubicBezTo>
                <a:cubicBezTo>
                  <a:pt x="366" y="113"/>
                  <a:pt x="366" y="113"/>
                  <a:pt x="366" y="113"/>
                </a:cubicBezTo>
                <a:cubicBezTo>
                  <a:pt x="366" y="108"/>
                  <a:pt x="365" y="102"/>
                  <a:pt x="361" y="97"/>
                </a:cubicBezTo>
                <a:cubicBezTo>
                  <a:pt x="357" y="93"/>
                  <a:pt x="352" y="90"/>
                  <a:pt x="346" y="90"/>
                </a:cubicBezTo>
                <a:cubicBezTo>
                  <a:pt x="275" y="101"/>
                  <a:pt x="275" y="101"/>
                  <a:pt x="275" y="101"/>
                </a:cubicBezTo>
                <a:cubicBezTo>
                  <a:pt x="267" y="102"/>
                  <a:pt x="261" y="107"/>
                  <a:pt x="258" y="114"/>
                </a:cubicBezTo>
                <a:cubicBezTo>
                  <a:pt x="256" y="121"/>
                  <a:pt x="258" y="129"/>
                  <a:pt x="263" y="135"/>
                </a:cubicBezTo>
                <a:cubicBezTo>
                  <a:pt x="278" y="150"/>
                  <a:pt x="278" y="150"/>
                  <a:pt x="278" y="150"/>
                </a:cubicBezTo>
                <a:cubicBezTo>
                  <a:pt x="238" y="190"/>
                  <a:pt x="238" y="190"/>
                  <a:pt x="238" y="190"/>
                </a:cubicBezTo>
                <a:cubicBezTo>
                  <a:pt x="144" y="142"/>
                  <a:pt x="144" y="142"/>
                  <a:pt x="144" y="142"/>
                </a:cubicBezTo>
                <a:cubicBezTo>
                  <a:pt x="142" y="141"/>
                  <a:pt x="142" y="141"/>
                  <a:pt x="142" y="141"/>
                </a:cubicBezTo>
                <a:cubicBezTo>
                  <a:pt x="142" y="141"/>
                  <a:pt x="141" y="140"/>
                  <a:pt x="139" y="140"/>
                </a:cubicBezTo>
                <a:cubicBezTo>
                  <a:pt x="137" y="139"/>
                  <a:pt x="137" y="139"/>
                  <a:pt x="137" y="139"/>
                </a:cubicBezTo>
                <a:cubicBezTo>
                  <a:pt x="130" y="140"/>
                  <a:pt x="130" y="140"/>
                  <a:pt x="130" y="140"/>
                </a:cubicBezTo>
                <a:cubicBezTo>
                  <a:pt x="129" y="140"/>
                  <a:pt x="129" y="140"/>
                  <a:pt x="129" y="140"/>
                </a:cubicBezTo>
                <a:cubicBezTo>
                  <a:pt x="124" y="142"/>
                  <a:pt x="124" y="142"/>
                  <a:pt x="124" y="142"/>
                </a:cubicBezTo>
                <a:cubicBezTo>
                  <a:pt x="124" y="142"/>
                  <a:pt x="124" y="142"/>
                  <a:pt x="124" y="142"/>
                </a:cubicBezTo>
                <a:cubicBezTo>
                  <a:pt x="40" y="211"/>
                  <a:pt x="40" y="211"/>
                  <a:pt x="40" y="211"/>
                </a:cubicBezTo>
                <a:cubicBezTo>
                  <a:pt x="40" y="20"/>
                  <a:pt x="40" y="20"/>
                  <a:pt x="40" y="20"/>
                </a:cubicBezTo>
                <a:cubicBezTo>
                  <a:pt x="40" y="9"/>
                  <a:pt x="31" y="0"/>
                  <a:pt x="20" y="0"/>
                </a:cubicBezTo>
                <a:cubicBezTo>
                  <a:pt x="9" y="0"/>
                  <a:pt x="0" y="9"/>
                  <a:pt x="0" y="20"/>
                </a:cubicBezTo>
                <a:cubicBezTo>
                  <a:pt x="0" y="328"/>
                  <a:pt x="0" y="328"/>
                  <a:pt x="0" y="328"/>
                </a:cubicBezTo>
                <a:cubicBezTo>
                  <a:pt x="0" y="339"/>
                  <a:pt x="9" y="348"/>
                  <a:pt x="20" y="348"/>
                </a:cubicBezTo>
                <a:cubicBezTo>
                  <a:pt x="345" y="348"/>
                  <a:pt x="345" y="348"/>
                  <a:pt x="345" y="348"/>
                </a:cubicBezTo>
                <a:cubicBezTo>
                  <a:pt x="356" y="348"/>
                  <a:pt x="365" y="339"/>
                  <a:pt x="365" y="328"/>
                </a:cubicBezTo>
                <a:cubicBezTo>
                  <a:pt x="365" y="317"/>
                  <a:pt x="356" y="308"/>
                  <a:pt x="345" y="308"/>
                </a:cubicBezTo>
                <a:close/>
                <a:moveTo>
                  <a:pt x="222" y="227"/>
                </a:moveTo>
                <a:cubicBezTo>
                  <a:pt x="222" y="308"/>
                  <a:pt x="222" y="308"/>
                  <a:pt x="222" y="308"/>
                </a:cubicBezTo>
                <a:cubicBezTo>
                  <a:pt x="155" y="308"/>
                  <a:pt x="155" y="308"/>
                  <a:pt x="155" y="308"/>
                </a:cubicBezTo>
                <a:cubicBezTo>
                  <a:pt x="155" y="192"/>
                  <a:pt x="155" y="192"/>
                  <a:pt x="155" y="192"/>
                </a:cubicBezTo>
                <a:lnTo>
                  <a:pt x="222" y="227"/>
                </a:lnTo>
                <a:close/>
                <a:moveTo>
                  <a:pt x="115" y="202"/>
                </a:moveTo>
                <a:cubicBezTo>
                  <a:pt x="115" y="308"/>
                  <a:pt x="115" y="308"/>
                  <a:pt x="115" y="308"/>
                </a:cubicBezTo>
                <a:cubicBezTo>
                  <a:pt x="40" y="308"/>
                  <a:pt x="40" y="308"/>
                  <a:pt x="40" y="308"/>
                </a:cubicBezTo>
                <a:cubicBezTo>
                  <a:pt x="40" y="262"/>
                  <a:pt x="40" y="262"/>
                  <a:pt x="40" y="262"/>
                </a:cubicBezTo>
                <a:lnTo>
                  <a:pt x="115" y="20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62" name="Freeform 165">
            <a:extLst>
              <a:ext uri="{FF2B5EF4-FFF2-40B4-BE49-F238E27FC236}">
                <a16:creationId xmlns:a16="http://schemas.microsoft.com/office/drawing/2014/main" id="{9F2B2FB2-6643-0204-00C0-2185C7B58212}"/>
              </a:ext>
            </a:extLst>
          </p:cNvPr>
          <p:cNvSpPr>
            <a:spLocks noEditPoints="1"/>
          </p:cNvSpPr>
          <p:nvPr/>
        </p:nvSpPr>
        <p:spPr bwMode="auto">
          <a:xfrm>
            <a:off x="9573751" y="5269738"/>
            <a:ext cx="265176" cy="265176"/>
          </a:xfrm>
          <a:custGeom>
            <a:avLst/>
            <a:gdLst>
              <a:gd name="T0" fmla="*/ 171 w 348"/>
              <a:gd name="T1" fmla="*/ 262 h 348"/>
              <a:gd name="T2" fmla="*/ 84 w 348"/>
              <a:gd name="T3" fmla="*/ 176 h 348"/>
              <a:gd name="T4" fmla="*/ 84 w 348"/>
              <a:gd name="T5" fmla="*/ 177 h 348"/>
              <a:gd name="T6" fmla="*/ 70 w 348"/>
              <a:gd name="T7" fmla="*/ 219 h 348"/>
              <a:gd name="T8" fmla="*/ 135 w 348"/>
              <a:gd name="T9" fmla="*/ 279 h 348"/>
              <a:gd name="T10" fmla="*/ 171 w 348"/>
              <a:gd name="T11" fmla="*/ 262 h 348"/>
              <a:gd name="T12" fmla="*/ 337 w 348"/>
              <a:gd name="T13" fmla="*/ 0 h 348"/>
              <a:gd name="T14" fmla="*/ 265 w 348"/>
              <a:gd name="T15" fmla="*/ 4 h 348"/>
              <a:gd name="T16" fmla="*/ 331 w 348"/>
              <a:gd name="T17" fmla="*/ 82 h 348"/>
              <a:gd name="T18" fmla="*/ 347 w 348"/>
              <a:gd name="T19" fmla="*/ 10 h 348"/>
              <a:gd name="T20" fmla="*/ 222 w 348"/>
              <a:gd name="T21" fmla="*/ 96 h 348"/>
              <a:gd name="T22" fmla="*/ 201 w 348"/>
              <a:gd name="T23" fmla="*/ 147 h 348"/>
              <a:gd name="T24" fmla="*/ 243 w 348"/>
              <a:gd name="T25" fmla="*/ 147 h 348"/>
              <a:gd name="T26" fmla="*/ 222 w 348"/>
              <a:gd name="T27" fmla="*/ 96 h 348"/>
              <a:gd name="T28" fmla="*/ 246 w 348"/>
              <a:gd name="T29" fmla="*/ 9 h 348"/>
              <a:gd name="T30" fmla="*/ 93 w 348"/>
              <a:gd name="T31" fmla="*/ 156 h 348"/>
              <a:gd name="T32" fmla="*/ 287 w 348"/>
              <a:gd name="T33" fmla="*/ 189 h 348"/>
              <a:gd name="T34" fmla="*/ 331 w 348"/>
              <a:gd name="T35" fmla="*/ 101 h 348"/>
              <a:gd name="T36" fmla="*/ 171 w 348"/>
              <a:gd name="T37" fmla="*/ 190 h 348"/>
              <a:gd name="T38" fmla="*/ 153 w 348"/>
              <a:gd name="T39" fmla="*/ 183 h 348"/>
              <a:gd name="T40" fmla="*/ 171 w 348"/>
              <a:gd name="T41" fmla="*/ 175 h 348"/>
              <a:gd name="T42" fmla="*/ 257 w 348"/>
              <a:gd name="T43" fmla="*/ 161 h 348"/>
              <a:gd name="T44" fmla="*/ 202 w 348"/>
              <a:gd name="T45" fmla="*/ 172 h 348"/>
              <a:gd name="T46" fmla="*/ 202 w 348"/>
              <a:gd name="T47" fmla="*/ 79 h 348"/>
              <a:gd name="T48" fmla="*/ 257 w 348"/>
              <a:gd name="T49" fmla="*/ 90 h 348"/>
              <a:gd name="T50" fmla="*/ 169 w 348"/>
              <a:gd name="T51" fmla="*/ 315 h 348"/>
              <a:gd name="T52" fmla="*/ 183 w 348"/>
              <a:gd name="T53" fmla="*/ 324 h 348"/>
              <a:gd name="T54" fmla="*/ 167 w 348"/>
              <a:gd name="T55" fmla="*/ 288 h 348"/>
              <a:gd name="T56" fmla="*/ 33 w 348"/>
              <a:gd name="T57" fmla="*/ 178 h 348"/>
              <a:gd name="T58" fmla="*/ 103 w 348"/>
              <a:gd name="T59" fmla="*/ 101 h 348"/>
              <a:gd name="T60" fmla="*/ 22 w 348"/>
              <a:gd name="T61" fmla="*/ 173 h 348"/>
              <a:gd name="T62" fmla="*/ 93 w 348"/>
              <a:gd name="T63" fmla="*/ 269 h 348"/>
              <a:gd name="T64" fmla="*/ 79 w 348"/>
              <a:gd name="T65" fmla="*/ 279 h 348"/>
              <a:gd name="T66" fmla="*/ 71 w 348"/>
              <a:gd name="T67" fmla="*/ 262 h 348"/>
              <a:gd name="T68" fmla="*/ 57 w 348"/>
              <a:gd name="T69" fmla="*/ 233 h 348"/>
              <a:gd name="T70" fmla="*/ 1 w 348"/>
              <a:gd name="T71" fmla="*/ 334 h 348"/>
              <a:gd name="T72" fmla="*/ 10 w 348"/>
              <a:gd name="T73" fmla="*/ 348 h 348"/>
              <a:gd name="T74" fmla="*/ 123 w 348"/>
              <a:gd name="T75" fmla="*/ 297 h 348"/>
              <a:gd name="T76" fmla="*/ 93 w 348"/>
              <a:gd name="T77" fmla="*/ 26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48" h="348">
                <a:moveTo>
                  <a:pt x="171" y="262"/>
                </a:moveTo>
                <a:cubicBezTo>
                  <a:pt x="171" y="262"/>
                  <a:pt x="171" y="262"/>
                  <a:pt x="171" y="262"/>
                </a:cubicBezTo>
                <a:cubicBezTo>
                  <a:pt x="84" y="176"/>
                  <a:pt x="84" y="176"/>
                  <a:pt x="84" y="176"/>
                </a:cubicBezTo>
                <a:cubicBezTo>
                  <a:pt x="84" y="176"/>
                  <a:pt x="84" y="176"/>
                  <a:pt x="84" y="176"/>
                </a:cubicBezTo>
                <a:cubicBezTo>
                  <a:pt x="84" y="176"/>
                  <a:pt x="84" y="176"/>
                  <a:pt x="84" y="176"/>
                </a:cubicBezTo>
                <a:cubicBezTo>
                  <a:pt x="84" y="177"/>
                  <a:pt x="84" y="177"/>
                  <a:pt x="84" y="177"/>
                </a:cubicBezTo>
                <a:cubicBezTo>
                  <a:pt x="68" y="208"/>
                  <a:pt x="68" y="208"/>
                  <a:pt x="68" y="208"/>
                </a:cubicBezTo>
                <a:cubicBezTo>
                  <a:pt x="66" y="211"/>
                  <a:pt x="67" y="216"/>
                  <a:pt x="70" y="219"/>
                </a:cubicBezTo>
                <a:cubicBezTo>
                  <a:pt x="128" y="276"/>
                  <a:pt x="128" y="276"/>
                  <a:pt x="128" y="276"/>
                </a:cubicBezTo>
                <a:cubicBezTo>
                  <a:pt x="130" y="278"/>
                  <a:pt x="132" y="279"/>
                  <a:pt x="135" y="279"/>
                </a:cubicBezTo>
                <a:cubicBezTo>
                  <a:pt x="136" y="279"/>
                  <a:pt x="138" y="279"/>
                  <a:pt x="139" y="278"/>
                </a:cubicBezTo>
                <a:cubicBezTo>
                  <a:pt x="171" y="262"/>
                  <a:pt x="171" y="262"/>
                  <a:pt x="171" y="262"/>
                </a:cubicBezTo>
                <a:close/>
                <a:moveTo>
                  <a:pt x="347" y="10"/>
                </a:moveTo>
                <a:cubicBezTo>
                  <a:pt x="346" y="5"/>
                  <a:pt x="342" y="0"/>
                  <a:pt x="337" y="0"/>
                </a:cubicBezTo>
                <a:cubicBezTo>
                  <a:pt x="331" y="0"/>
                  <a:pt x="326" y="0"/>
                  <a:pt x="321" y="0"/>
                </a:cubicBezTo>
                <a:cubicBezTo>
                  <a:pt x="301" y="0"/>
                  <a:pt x="282" y="1"/>
                  <a:pt x="265" y="4"/>
                </a:cubicBezTo>
                <a:cubicBezTo>
                  <a:pt x="265" y="16"/>
                  <a:pt x="265" y="16"/>
                  <a:pt x="265" y="16"/>
                </a:cubicBezTo>
                <a:cubicBezTo>
                  <a:pt x="266" y="52"/>
                  <a:pt x="295" y="82"/>
                  <a:pt x="331" y="82"/>
                </a:cubicBezTo>
                <a:cubicBezTo>
                  <a:pt x="343" y="82"/>
                  <a:pt x="343" y="82"/>
                  <a:pt x="343" y="82"/>
                </a:cubicBezTo>
                <a:cubicBezTo>
                  <a:pt x="346" y="61"/>
                  <a:pt x="348" y="37"/>
                  <a:pt x="347" y="10"/>
                </a:cubicBezTo>
                <a:close/>
                <a:moveTo>
                  <a:pt x="222" y="96"/>
                </a:moveTo>
                <a:cubicBezTo>
                  <a:pt x="222" y="96"/>
                  <a:pt x="222" y="96"/>
                  <a:pt x="222" y="96"/>
                </a:cubicBezTo>
                <a:cubicBezTo>
                  <a:pt x="210" y="96"/>
                  <a:pt x="199" y="103"/>
                  <a:pt x="194" y="114"/>
                </a:cubicBezTo>
                <a:cubicBezTo>
                  <a:pt x="190" y="126"/>
                  <a:pt x="192" y="138"/>
                  <a:pt x="201" y="147"/>
                </a:cubicBezTo>
                <a:cubicBezTo>
                  <a:pt x="206" y="153"/>
                  <a:pt x="214" y="155"/>
                  <a:pt x="222" y="155"/>
                </a:cubicBezTo>
                <a:cubicBezTo>
                  <a:pt x="229" y="155"/>
                  <a:pt x="237" y="153"/>
                  <a:pt x="243" y="147"/>
                </a:cubicBezTo>
                <a:cubicBezTo>
                  <a:pt x="251" y="138"/>
                  <a:pt x="254" y="126"/>
                  <a:pt x="249" y="114"/>
                </a:cubicBezTo>
                <a:cubicBezTo>
                  <a:pt x="245" y="103"/>
                  <a:pt x="234" y="96"/>
                  <a:pt x="222" y="96"/>
                </a:cubicBezTo>
                <a:close/>
                <a:moveTo>
                  <a:pt x="246" y="17"/>
                </a:moveTo>
                <a:cubicBezTo>
                  <a:pt x="246" y="9"/>
                  <a:pt x="246" y="9"/>
                  <a:pt x="246" y="9"/>
                </a:cubicBezTo>
                <a:cubicBezTo>
                  <a:pt x="210" y="18"/>
                  <a:pt x="182" y="34"/>
                  <a:pt x="157" y="60"/>
                </a:cubicBezTo>
                <a:cubicBezTo>
                  <a:pt x="133" y="85"/>
                  <a:pt x="112" y="121"/>
                  <a:pt x="93" y="156"/>
                </a:cubicBezTo>
                <a:cubicBezTo>
                  <a:pt x="190" y="252"/>
                  <a:pt x="190" y="252"/>
                  <a:pt x="190" y="252"/>
                </a:cubicBezTo>
                <a:cubicBezTo>
                  <a:pt x="225" y="234"/>
                  <a:pt x="262" y="213"/>
                  <a:pt x="287" y="189"/>
                </a:cubicBezTo>
                <a:cubicBezTo>
                  <a:pt x="313" y="164"/>
                  <a:pt x="329" y="136"/>
                  <a:pt x="338" y="101"/>
                </a:cubicBezTo>
                <a:cubicBezTo>
                  <a:pt x="331" y="101"/>
                  <a:pt x="331" y="101"/>
                  <a:pt x="331" y="101"/>
                </a:cubicBezTo>
                <a:cubicBezTo>
                  <a:pt x="284" y="100"/>
                  <a:pt x="246" y="63"/>
                  <a:pt x="246" y="17"/>
                </a:cubicBezTo>
                <a:close/>
                <a:moveTo>
                  <a:pt x="171" y="190"/>
                </a:moveTo>
                <a:cubicBezTo>
                  <a:pt x="168" y="192"/>
                  <a:pt x="166" y="193"/>
                  <a:pt x="163" y="193"/>
                </a:cubicBezTo>
                <a:cubicBezTo>
                  <a:pt x="158" y="193"/>
                  <a:pt x="153" y="189"/>
                  <a:pt x="153" y="183"/>
                </a:cubicBezTo>
                <a:cubicBezTo>
                  <a:pt x="153" y="176"/>
                  <a:pt x="158" y="172"/>
                  <a:pt x="163" y="172"/>
                </a:cubicBezTo>
                <a:cubicBezTo>
                  <a:pt x="166" y="172"/>
                  <a:pt x="168" y="173"/>
                  <a:pt x="171" y="175"/>
                </a:cubicBezTo>
                <a:cubicBezTo>
                  <a:pt x="175" y="179"/>
                  <a:pt x="175" y="186"/>
                  <a:pt x="171" y="190"/>
                </a:cubicBezTo>
                <a:close/>
                <a:moveTo>
                  <a:pt x="257" y="161"/>
                </a:moveTo>
                <a:cubicBezTo>
                  <a:pt x="248" y="171"/>
                  <a:pt x="235" y="176"/>
                  <a:pt x="221" y="176"/>
                </a:cubicBezTo>
                <a:cubicBezTo>
                  <a:pt x="215" y="176"/>
                  <a:pt x="208" y="175"/>
                  <a:pt x="202" y="172"/>
                </a:cubicBezTo>
                <a:cubicBezTo>
                  <a:pt x="183" y="164"/>
                  <a:pt x="170" y="146"/>
                  <a:pt x="170" y="125"/>
                </a:cubicBezTo>
                <a:cubicBezTo>
                  <a:pt x="170" y="105"/>
                  <a:pt x="183" y="86"/>
                  <a:pt x="202" y="79"/>
                </a:cubicBezTo>
                <a:cubicBezTo>
                  <a:pt x="208" y="76"/>
                  <a:pt x="215" y="75"/>
                  <a:pt x="221" y="75"/>
                </a:cubicBezTo>
                <a:cubicBezTo>
                  <a:pt x="235" y="75"/>
                  <a:pt x="248" y="80"/>
                  <a:pt x="257" y="90"/>
                </a:cubicBezTo>
                <a:cubicBezTo>
                  <a:pt x="277" y="109"/>
                  <a:pt x="277" y="141"/>
                  <a:pt x="257" y="161"/>
                </a:cubicBezTo>
                <a:close/>
                <a:moveTo>
                  <a:pt x="169" y="315"/>
                </a:moveTo>
                <a:cubicBezTo>
                  <a:pt x="169" y="321"/>
                  <a:pt x="174" y="325"/>
                  <a:pt x="179" y="325"/>
                </a:cubicBezTo>
                <a:cubicBezTo>
                  <a:pt x="180" y="325"/>
                  <a:pt x="182" y="325"/>
                  <a:pt x="183" y="324"/>
                </a:cubicBezTo>
                <a:cubicBezTo>
                  <a:pt x="185" y="322"/>
                  <a:pt x="236" y="303"/>
                  <a:pt x="245" y="247"/>
                </a:cubicBezTo>
                <a:cubicBezTo>
                  <a:pt x="219" y="262"/>
                  <a:pt x="192" y="275"/>
                  <a:pt x="167" y="288"/>
                </a:cubicBezTo>
                <a:cubicBezTo>
                  <a:pt x="168" y="301"/>
                  <a:pt x="169" y="313"/>
                  <a:pt x="169" y="315"/>
                </a:cubicBezTo>
                <a:close/>
                <a:moveTo>
                  <a:pt x="33" y="178"/>
                </a:moveTo>
                <a:cubicBezTo>
                  <a:pt x="60" y="181"/>
                  <a:pt x="60" y="181"/>
                  <a:pt x="60" y="181"/>
                </a:cubicBezTo>
                <a:cubicBezTo>
                  <a:pt x="73" y="154"/>
                  <a:pt x="87" y="127"/>
                  <a:pt x="103" y="101"/>
                </a:cubicBezTo>
                <a:cubicBezTo>
                  <a:pt x="43" y="109"/>
                  <a:pt x="24" y="161"/>
                  <a:pt x="22" y="163"/>
                </a:cubicBezTo>
                <a:cubicBezTo>
                  <a:pt x="20" y="166"/>
                  <a:pt x="20" y="170"/>
                  <a:pt x="22" y="173"/>
                </a:cubicBezTo>
                <a:cubicBezTo>
                  <a:pt x="26" y="179"/>
                  <a:pt x="31" y="178"/>
                  <a:pt x="33" y="178"/>
                </a:cubicBezTo>
                <a:close/>
                <a:moveTo>
                  <a:pt x="93" y="269"/>
                </a:moveTo>
                <a:cubicBezTo>
                  <a:pt x="86" y="276"/>
                  <a:pt x="86" y="276"/>
                  <a:pt x="86" y="276"/>
                </a:cubicBezTo>
                <a:cubicBezTo>
                  <a:pt x="84" y="278"/>
                  <a:pt x="81" y="279"/>
                  <a:pt x="79" y="279"/>
                </a:cubicBezTo>
                <a:cubicBezTo>
                  <a:pt x="76" y="279"/>
                  <a:pt x="74" y="278"/>
                  <a:pt x="72" y="276"/>
                </a:cubicBezTo>
                <a:cubicBezTo>
                  <a:pt x="68" y="272"/>
                  <a:pt x="68" y="266"/>
                  <a:pt x="71" y="262"/>
                </a:cubicBezTo>
                <a:cubicBezTo>
                  <a:pt x="79" y="254"/>
                  <a:pt x="79" y="254"/>
                  <a:pt x="79" y="254"/>
                </a:cubicBezTo>
                <a:cubicBezTo>
                  <a:pt x="57" y="233"/>
                  <a:pt x="57" y="233"/>
                  <a:pt x="57" y="233"/>
                </a:cubicBezTo>
                <a:cubicBezTo>
                  <a:pt x="55" y="230"/>
                  <a:pt x="53" y="227"/>
                  <a:pt x="51" y="224"/>
                </a:cubicBezTo>
                <a:cubicBezTo>
                  <a:pt x="31" y="243"/>
                  <a:pt x="9" y="308"/>
                  <a:pt x="1" y="334"/>
                </a:cubicBezTo>
                <a:cubicBezTo>
                  <a:pt x="0" y="338"/>
                  <a:pt x="1" y="342"/>
                  <a:pt x="3" y="345"/>
                </a:cubicBezTo>
                <a:cubicBezTo>
                  <a:pt x="5" y="347"/>
                  <a:pt x="8" y="348"/>
                  <a:pt x="10" y="348"/>
                </a:cubicBezTo>
                <a:cubicBezTo>
                  <a:pt x="11" y="348"/>
                  <a:pt x="12" y="348"/>
                  <a:pt x="13" y="347"/>
                </a:cubicBezTo>
                <a:cubicBezTo>
                  <a:pt x="40" y="339"/>
                  <a:pt x="104" y="317"/>
                  <a:pt x="123" y="297"/>
                </a:cubicBezTo>
                <a:cubicBezTo>
                  <a:pt x="120" y="295"/>
                  <a:pt x="117" y="293"/>
                  <a:pt x="115" y="291"/>
                </a:cubicBezTo>
                <a:lnTo>
                  <a:pt x="93" y="26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63" name="Freeform 166">
            <a:extLst>
              <a:ext uri="{FF2B5EF4-FFF2-40B4-BE49-F238E27FC236}">
                <a16:creationId xmlns:a16="http://schemas.microsoft.com/office/drawing/2014/main" id="{E14D7B29-C064-B721-CEA0-D213B415C70E}"/>
              </a:ext>
            </a:extLst>
          </p:cNvPr>
          <p:cNvSpPr>
            <a:spLocks noEditPoints="1"/>
          </p:cNvSpPr>
          <p:nvPr/>
        </p:nvSpPr>
        <p:spPr bwMode="auto">
          <a:xfrm>
            <a:off x="7899256" y="5269738"/>
            <a:ext cx="263652" cy="265176"/>
          </a:xfrm>
          <a:custGeom>
            <a:avLst/>
            <a:gdLst>
              <a:gd name="T0" fmla="*/ 122 w 346"/>
              <a:gd name="T1" fmla="*/ 304 h 348"/>
              <a:gd name="T2" fmla="*/ 222 w 346"/>
              <a:gd name="T3" fmla="*/ 304 h 348"/>
              <a:gd name="T4" fmla="*/ 243 w 346"/>
              <a:gd name="T5" fmla="*/ 265 h 348"/>
              <a:gd name="T6" fmla="*/ 101 w 346"/>
              <a:gd name="T7" fmla="*/ 276 h 348"/>
              <a:gd name="T8" fmla="*/ 147 w 346"/>
              <a:gd name="T9" fmla="*/ 3 h 348"/>
              <a:gd name="T10" fmla="*/ 82 w 346"/>
              <a:gd name="T11" fmla="*/ 204 h 348"/>
              <a:gd name="T12" fmla="*/ 245 w 346"/>
              <a:gd name="T13" fmla="*/ 245 h 348"/>
              <a:gd name="T14" fmla="*/ 296 w 346"/>
              <a:gd name="T15" fmla="*/ 122 h 348"/>
              <a:gd name="T16" fmla="*/ 244 w 346"/>
              <a:gd name="T17" fmla="*/ 132 h 348"/>
              <a:gd name="T18" fmla="*/ 173 w 346"/>
              <a:gd name="T19" fmla="*/ 61 h 348"/>
              <a:gd name="T20" fmla="*/ 173 w 346"/>
              <a:gd name="T21" fmla="*/ 41 h 348"/>
              <a:gd name="T22" fmla="*/ 244 w 346"/>
              <a:gd name="T23" fmla="*/ 132 h 348"/>
              <a:gd name="T24" fmla="*/ 10 w 346"/>
              <a:gd name="T25" fmla="*/ 123 h 348"/>
              <a:gd name="T26" fmla="*/ 10 w 346"/>
              <a:gd name="T27" fmla="*/ 142 h 348"/>
              <a:gd name="T28" fmla="*/ 39 w 346"/>
              <a:gd name="T29" fmla="*/ 133 h 348"/>
              <a:gd name="T30" fmla="*/ 21 w 346"/>
              <a:gd name="T31" fmla="*/ 86 h 348"/>
              <a:gd name="T32" fmla="*/ 35 w 346"/>
              <a:gd name="T33" fmla="*/ 86 h 348"/>
              <a:gd name="T34" fmla="*/ 21 w 346"/>
              <a:gd name="T35" fmla="*/ 58 h 348"/>
              <a:gd name="T36" fmla="*/ 7 w 346"/>
              <a:gd name="T37" fmla="*/ 58 h 348"/>
              <a:gd name="T38" fmla="*/ 21 w 346"/>
              <a:gd name="T39" fmla="*/ 86 h 348"/>
              <a:gd name="T40" fmla="*/ 21 w 346"/>
              <a:gd name="T41" fmla="*/ 179 h 348"/>
              <a:gd name="T42" fmla="*/ 7 w 346"/>
              <a:gd name="T43" fmla="*/ 207 h 348"/>
              <a:gd name="T44" fmla="*/ 21 w 346"/>
              <a:gd name="T45" fmla="*/ 208 h 348"/>
              <a:gd name="T46" fmla="*/ 35 w 346"/>
              <a:gd name="T47" fmla="*/ 179 h 348"/>
              <a:gd name="T48" fmla="*/ 336 w 346"/>
              <a:gd name="T49" fmla="*/ 123 h 348"/>
              <a:gd name="T50" fmla="*/ 305 w 346"/>
              <a:gd name="T51" fmla="*/ 133 h 348"/>
              <a:gd name="T52" fmla="*/ 336 w 346"/>
              <a:gd name="T53" fmla="*/ 142 h 348"/>
              <a:gd name="T54" fmla="*/ 336 w 346"/>
              <a:gd name="T55" fmla="*/ 123 h 348"/>
              <a:gd name="T56" fmla="*/ 326 w 346"/>
              <a:gd name="T57" fmla="*/ 86 h 348"/>
              <a:gd name="T58" fmla="*/ 340 w 346"/>
              <a:gd name="T59" fmla="*/ 58 h 348"/>
              <a:gd name="T60" fmla="*/ 326 w 346"/>
              <a:gd name="T61" fmla="*/ 58 h 348"/>
              <a:gd name="T62" fmla="*/ 311 w 346"/>
              <a:gd name="T63" fmla="*/ 86 h 348"/>
              <a:gd name="T64" fmla="*/ 326 w 346"/>
              <a:gd name="T65" fmla="*/ 179 h 348"/>
              <a:gd name="T66" fmla="*/ 311 w 346"/>
              <a:gd name="T67" fmla="*/ 179 h 348"/>
              <a:gd name="T68" fmla="*/ 326 w 346"/>
              <a:gd name="T69" fmla="*/ 208 h 348"/>
              <a:gd name="T70" fmla="*/ 340 w 346"/>
              <a:gd name="T71" fmla="*/ 207 h 348"/>
              <a:gd name="T72" fmla="*/ 326 w 346"/>
              <a:gd name="T73" fmla="*/ 17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46" h="348">
                <a:moveTo>
                  <a:pt x="101" y="276"/>
                </a:moveTo>
                <a:cubicBezTo>
                  <a:pt x="101" y="289"/>
                  <a:pt x="110" y="300"/>
                  <a:pt x="122" y="304"/>
                </a:cubicBezTo>
                <a:cubicBezTo>
                  <a:pt x="126" y="328"/>
                  <a:pt x="147" y="348"/>
                  <a:pt x="172" y="348"/>
                </a:cubicBezTo>
                <a:cubicBezTo>
                  <a:pt x="197" y="348"/>
                  <a:pt x="218" y="328"/>
                  <a:pt x="222" y="304"/>
                </a:cubicBezTo>
                <a:cubicBezTo>
                  <a:pt x="235" y="300"/>
                  <a:pt x="243" y="289"/>
                  <a:pt x="243" y="276"/>
                </a:cubicBezTo>
                <a:cubicBezTo>
                  <a:pt x="243" y="265"/>
                  <a:pt x="243" y="265"/>
                  <a:pt x="243" y="265"/>
                </a:cubicBezTo>
                <a:cubicBezTo>
                  <a:pt x="101" y="265"/>
                  <a:pt x="101" y="265"/>
                  <a:pt x="101" y="265"/>
                </a:cubicBezTo>
                <a:lnTo>
                  <a:pt x="101" y="276"/>
                </a:lnTo>
                <a:close/>
                <a:moveTo>
                  <a:pt x="173" y="0"/>
                </a:moveTo>
                <a:cubicBezTo>
                  <a:pt x="165" y="0"/>
                  <a:pt x="156" y="1"/>
                  <a:pt x="147" y="3"/>
                </a:cubicBezTo>
                <a:cubicBezTo>
                  <a:pt x="102" y="12"/>
                  <a:pt x="64" y="50"/>
                  <a:pt x="55" y="96"/>
                </a:cubicBezTo>
                <a:cubicBezTo>
                  <a:pt x="46" y="135"/>
                  <a:pt x="56" y="174"/>
                  <a:pt x="82" y="204"/>
                </a:cubicBezTo>
                <a:cubicBezTo>
                  <a:pt x="93" y="215"/>
                  <a:pt x="99" y="229"/>
                  <a:pt x="101" y="245"/>
                </a:cubicBezTo>
                <a:cubicBezTo>
                  <a:pt x="245" y="245"/>
                  <a:pt x="245" y="245"/>
                  <a:pt x="245" y="245"/>
                </a:cubicBezTo>
                <a:cubicBezTo>
                  <a:pt x="248" y="229"/>
                  <a:pt x="255" y="215"/>
                  <a:pt x="265" y="203"/>
                </a:cubicBezTo>
                <a:cubicBezTo>
                  <a:pt x="284" y="181"/>
                  <a:pt x="296" y="152"/>
                  <a:pt x="296" y="122"/>
                </a:cubicBezTo>
                <a:cubicBezTo>
                  <a:pt x="296" y="53"/>
                  <a:pt x="240" y="0"/>
                  <a:pt x="173" y="0"/>
                </a:cubicBezTo>
                <a:close/>
                <a:moveTo>
                  <a:pt x="244" y="132"/>
                </a:moveTo>
                <a:cubicBezTo>
                  <a:pt x="239" y="132"/>
                  <a:pt x="234" y="128"/>
                  <a:pt x="234" y="122"/>
                </a:cubicBezTo>
                <a:cubicBezTo>
                  <a:pt x="234" y="88"/>
                  <a:pt x="207" y="61"/>
                  <a:pt x="173" y="61"/>
                </a:cubicBezTo>
                <a:cubicBezTo>
                  <a:pt x="168" y="61"/>
                  <a:pt x="163" y="56"/>
                  <a:pt x="163" y="51"/>
                </a:cubicBezTo>
                <a:cubicBezTo>
                  <a:pt x="163" y="45"/>
                  <a:pt x="168" y="41"/>
                  <a:pt x="173" y="41"/>
                </a:cubicBezTo>
                <a:cubicBezTo>
                  <a:pt x="218" y="41"/>
                  <a:pt x="255" y="77"/>
                  <a:pt x="255" y="122"/>
                </a:cubicBezTo>
                <a:cubicBezTo>
                  <a:pt x="255" y="128"/>
                  <a:pt x="250" y="132"/>
                  <a:pt x="244" y="132"/>
                </a:cubicBezTo>
                <a:close/>
                <a:moveTo>
                  <a:pt x="30" y="123"/>
                </a:moveTo>
                <a:cubicBezTo>
                  <a:pt x="10" y="123"/>
                  <a:pt x="10" y="123"/>
                  <a:pt x="10" y="123"/>
                </a:cubicBezTo>
                <a:cubicBezTo>
                  <a:pt x="5" y="123"/>
                  <a:pt x="0" y="128"/>
                  <a:pt x="0" y="133"/>
                </a:cubicBezTo>
                <a:cubicBezTo>
                  <a:pt x="0" y="138"/>
                  <a:pt x="5" y="142"/>
                  <a:pt x="10" y="142"/>
                </a:cubicBezTo>
                <a:cubicBezTo>
                  <a:pt x="30" y="142"/>
                  <a:pt x="30" y="142"/>
                  <a:pt x="30" y="142"/>
                </a:cubicBezTo>
                <a:cubicBezTo>
                  <a:pt x="35" y="142"/>
                  <a:pt x="39" y="138"/>
                  <a:pt x="39" y="133"/>
                </a:cubicBezTo>
                <a:cubicBezTo>
                  <a:pt x="39" y="128"/>
                  <a:pt x="35" y="123"/>
                  <a:pt x="30" y="123"/>
                </a:cubicBezTo>
                <a:close/>
                <a:moveTo>
                  <a:pt x="21" y="86"/>
                </a:moveTo>
                <a:cubicBezTo>
                  <a:pt x="23" y="88"/>
                  <a:pt x="26" y="89"/>
                  <a:pt x="28" y="89"/>
                </a:cubicBezTo>
                <a:cubicBezTo>
                  <a:pt x="31" y="89"/>
                  <a:pt x="33" y="88"/>
                  <a:pt x="35" y="86"/>
                </a:cubicBezTo>
                <a:cubicBezTo>
                  <a:pt x="39" y="82"/>
                  <a:pt x="39" y="76"/>
                  <a:pt x="35" y="72"/>
                </a:cubicBezTo>
                <a:cubicBezTo>
                  <a:pt x="21" y="58"/>
                  <a:pt x="21" y="58"/>
                  <a:pt x="21" y="58"/>
                </a:cubicBezTo>
                <a:cubicBezTo>
                  <a:pt x="19" y="56"/>
                  <a:pt x="17" y="55"/>
                  <a:pt x="14" y="55"/>
                </a:cubicBezTo>
                <a:cubicBezTo>
                  <a:pt x="11" y="55"/>
                  <a:pt x="9" y="56"/>
                  <a:pt x="7" y="58"/>
                </a:cubicBezTo>
                <a:cubicBezTo>
                  <a:pt x="3" y="62"/>
                  <a:pt x="3" y="68"/>
                  <a:pt x="7" y="72"/>
                </a:cubicBezTo>
                <a:lnTo>
                  <a:pt x="21" y="86"/>
                </a:lnTo>
                <a:close/>
                <a:moveTo>
                  <a:pt x="28" y="176"/>
                </a:moveTo>
                <a:cubicBezTo>
                  <a:pt x="26" y="176"/>
                  <a:pt x="23" y="177"/>
                  <a:pt x="21" y="179"/>
                </a:cubicBezTo>
                <a:cubicBezTo>
                  <a:pt x="7" y="193"/>
                  <a:pt x="7" y="193"/>
                  <a:pt x="7" y="193"/>
                </a:cubicBezTo>
                <a:cubicBezTo>
                  <a:pt x="3" y="197"/>
                  <a:pt x="3" y="204"/>
                  <a:pt x="7" y="207"/>
                </a:cubicBezTo>
                <a:cubicBezTo>
                  <a:pt x="9" y="209"/>
                  <a:pt x="11" y="210"/>
                  <a:pt x="14" y="210"/>
                </a:cubicBezTo>
                <a:cubicBezTo>
                  <a:pt x="17" y="210"/>
                  <a:pt x="19" y="209"/>
                  <a:pt x="21" y="208"/>
                </a:cubicBezTo>
                <a:cubicBezTo>
                  <a:pt x="36" y="193"/>
                  <a:pt x="36" y="193"/>
                  <a:pt x="36" y="193"/>
                </a:cubicBezTo>
                <a:cubicBezTo>
                  <a:pt x="39" y="189"/>
                  <a:pt x="39" y="183"/>
                  <a:pt x="35" y="179"/>
                </a:cubicBezTo>
                <a:cubicBezTo>
                  <a:pt x="33" y="177"/>
                  <a:pt x="31" y="176"/>
                  <a:pt x="28" y="176"/>
                </a:cubicBezTo>
                <a:close/>
                <a:moveTo>
                  <a:pt x="336" y="123"/>
                </a:moveTo>
                <a:cubicBezTo>
                  <a:pt x="315" y="123"/>
                  <a:pt x="315" y="123"/>
                  <a:pt x="315" y="123"/>
                </a:cubicBezTo>
                <a:cubicBezTo>
                  <a:pt x="310" y="123"/>
                  <a:pt x="305" y="128"/>
                  <a:pt x="305" y="133"/>
                </a:cubicBezTo>
                <a:cubicBezTo>
                  <a:pt x="305" y="138"/>
                  <a:pt x="310" y="142"/>
                  <a:pt x="315" y="142"/>
                </a:cubicBezTo>
                <a:cubicBezTo>
                  <a:pt x="336" y="142"/>
                  <a:pt x="336" y="142"/>
                  <a:pt x="336" y="142"/>
                </a:cubicBezTo>
                <a:cubicBezTo>
                  <a:pt x="342" y="142"/>
                  <a:pt x="346" y="138"/>
                  <a:pt x="346" y="133"/>
                </a:cubicBezTo>
                <a:cubicBezTo>
                  <a:pt x="346" y="128"/>
                  <a:pt x="342" y="123"/>
                  <a:pt x="336" y="123"/>
                </a:cubicBezTo>
                <a:close/>
                <a:moveTo>
                  <a:pt x="319" y="89"/>
                </a:moveTo>
                <a:cubicBezTo>
                  <a:pt x="321" y="89"/>
                  <a:pt x="324" y="88"/>
                  <a:pt x="326" y="86"/>
                </a:cubicBezTo>
                <a:cubicBezTo>
                  <a:pt x="340" y="72"/>
                  <a:pt x="340" y="72"/>
                  <a:pt x="340" y="72"/>
                </a:cubicBezTo>
                <a:cubicBezTo>
                  <a:pt x="344" y="68"/>
                  <a:pt x="344" y="62"/>
                  <a:pt x="340" y="58"/>
                </a:cubicBezTo>
                <a:cubicBezTo>
                  <a:pt x="338" y="56"/>
                  <a:pt x="335" y="55"/>
                  <a:pt x="333" y="55"/>
                </a:cubicBezTo>
                <a:cubicBezTo>
                  <a:pt x="330" y="55"/>
                  <a:pt x="328" y="56"/>
                  <a:pt x="326" y="58"/>
                </a:cubicBezTo>
                <a:cubicBezTo>
                  <a:pt x="311" y="72"/>
                  <a:pt x="311" y="72"/>
                  <a:pt x="311" y="72"/>
                </a:cubicBezTo>
                <a:cubicBezTo>
                  <a:pt x="307" y="76"/>
                  <a:pt x="307" y="82"/>
                  <a:pt x="311" y="86"/>
                </a:cubicBezTo>
                <a:cubicBezTo>
                  <a:pt x="313" y="88"/>
                  <a:pt x="316" y="89"/>
                  <a:pt x="319" y="89"/>
                </a:cubicBezTo>
                <a:close/>
                <a:moveTo>
                  <a:pt x="326" y="179"/>
                </a:moveTo>
                <a:cubicBezTo>
                  <a:pt x="324" y="177"/>
                  <a:pt x="321" y="176"/>
                  <a:pt x="318" y="176"/>
                </a:cubicBezTo>
                <a:cubicBezTo>
                  <a:pt x="316" y="176"/>
                  <a:pt x="313" y="177"/>
                  <a:pt x="311" y="179"/>
                </a:cubicBezTo>
                <a:cubicBezTo>
                  <a:pt x="307" y="183"/>
                  <a:pt x="307" y="189"/>
                  <a:pt x="311" y="193"/>
                </a:cubicBezTo>
                <a:cubicBezTo>
                  <a:pt x="326" y="208"/>
                  <a:pt x="326" y="208"/>
                  <a:pt x="326" y="208"/>
                </a:cubicBezTo>
                <a:cubicBezTo>
                  <a:pt x="328" y="209"/>
                  <a:pt x="330" y="210"/>
                  <a:pt x="333" y="210"/>
                </a:cubicBezTo>
                <a:cubicBezTo>
                  <a:pt x="335" y="210"/>
                  <a:pt x="338" y="209"/>
                  <a:pt x="340" y="207"/>
                </a:cubicBezTo>
                <a:cubicBezTo>
                  <a:pt x="344" y="204"/>
                  <a:pt x="344" y="197"/>
                  <a:pt x="340" y="193"/>
                </a:cubicBezTo>
                <a:lnTo>
                  <a:pt x="326" y="17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64" name="Freeform 167">
            <a:extLst>
              <a:ext uri="{FF2B5EF4-FFF2-40B4-BE49-F238E27FC236}">
                <a16:creationId xmlns:a16="http://schemas.microsoft.com/office/drawing/2014/main" id="{DC4A586A-8284-93C8-374E-B8239F4A023F}"/>
              </a:ext>
            </a:extLst>
          </p:cNvPr>
          <p:cNvSpPr>
            <a:spLocks noEditPoints="1"/>
          </p:cNvSpPr>
          <p:nvPr/>
        </p:nvSpPr>
        <p:spPr bwMode="auto">
          <a:xfrm>
            <a:off x="9015586" y="5269738"/>
            <a:ext cx="264795" cy="265176"/>
          </a:xfrm>
          <a:custGeom>
            <a:avLst/>
            <a:gdLst>
              <a:gd name="T0" fmla="*/ 174 w 348"/>
              <a:gd name="T1" fmla="*/ 0 h 348"/>
              <a:gd name="T2" fmla="*/ 0 w 348"/>
              <a:gd name="T3" fmla="*/ 174 h 348"/>
              <a:gd name="T4" fmla="*/ 174 w 348"/>
              <a:gd name="T5" fmla="*/ 348 h 348"/>
              <a:gd name="T6" fmla="*/ 348 w 348"/>
              <a:gd name="T7" fmla="*/ 174 h 348"/>
              <a:gd name="T8" fmla="*/ 174 w 348"/>
              <a:gd name="T9" fmla="*/ 0 h 348"/>
              <a:gd name="T10" fmla="*/ 174 w 348"/>
              <a:gd name="T11" fmla="*/ 302 h 348"/>
              <a:gd name="T12" fmla="*/ 45 w 348"/>
              <a:gd name="T13" fmla="*/ 174 h 348"/>
              <a:gd name="T14" fmla="*/ 174 w 348"/>
              <a:gd name="T15" fmla="*/ 45 h 348"/>
              <a:gd name="T16" fmla="*/ 302 w 348"/>
              <a:gd name="T17" fmla="*/ 174 h 348"/>
              <a:gd name="T18" fmla="*/ 174 w 348"/>
              <a:gd name="T19" fmla="*/ 302 h 348"/>
              <a:gd name="T20" fmla="*/ 174 w 348"/>
              <a:gd name="T21" fmla="*/ 66 h 348"/>
              <a:gd name="T22" fmla="*/ 66 w 348"/>
              <a:gd name="T23" fmla="*/ 174 h 348"/>
              <a:gd name="T24" fmla="*/ 174 w 348"/>
              <a:gd name="T25" fmla="*/ 282 h 348"/>
              <a:gd name="T26" fmla="*/ 282 w 348"/>
              <a:gd name="T27" fmla="*/ 174 h 348"/>
              <a:gd name="T28" fmla="*/ 174 w 348"/>
              <a:gd name="T29" fmla="*/ 66 h 348"/>
              <a:gd name="T30" fmla="*/ 174 w 348"/>
              <a:gd name="T31" fmla="*/ 163 h 348"/>
              <a:gd name="T32" fmla="*/ 174 w 348"/>
              <a:gd name="T33" fmla="*/ 163 h 348"/>
              <a:gd name="T34" fmla="*/ 210 w 348"/>
              <a:gd name="T35" fmla="*/ 195 h 348"/>
              <a:gd name="T36" fmla="*/ 184 w 348"/>
              <a:gd name="T37" fmla="*/ 235 h 348"/>
              <a:gd name="T38" fmla="*/ 184 w 348"/>
              <a:gd name="T39" fmla="*/ 252 h 348"/>
              <a:gd name="T40" fmla="*/ 174 w 348"/>
              <a:gd name="T41" fmla="*/ 263 h 348"/>
              <a:gd name="T42" fmla="*/ 163 w 348"/>
              <a:gd name="T43" fmla="*/ 252 h 348"/>
              <a:gd name="T44" fmla="*/ 163 w 348"/>
              <a:gd name="T45" fmla="*/ 235 h 348"/>
              <a:gd name="T46" fmla="*/ 137 w 348"/>
              <a:gd name="T47" fmla="*/ 200 h 348"/>
              <a:gd name="T48" fmla="*/ 148 w 348"/>
              <a:gd name="T49" fmla="*/ 190 h 348"/>
              <a:gd name="T50" fmla="*/ 158 w 348"/>
              <a:gd name="T51" fmla="*/ 200 h 348"/>
              <a:gd name="T52" fmla="*/ 174 w 348"/>
              <a:gd name="T53" fmla="*/ 216 h 348"/>
              <a:gd name="T54" fmla="*/ 185 w 348"/>
              <a:gd name="T55" fmla="*/ 211 h 348"/>
              <a:gd name="T56" fmla="*/ 174 w 348"/>
              <a:gd name="T57" fmla="*/ 184 h 348"/>
              <a:gd name="T58" fmla="*/ 138 w 348"/>
              <a:gd name="T59" fmla="*/ 153 h 348"/>
              <a:gd name="T60" fmla="*/ 163 w 348"/>
              <a:gd name="T61" fmla="*/ 113 h 348"/>
              <a:gd name="T62" fmla="*/ 163 w 348"/>
              <a:gd name="T63" fmla="*/ 95 h 348"/>
              <a:gd name="T64" fmla="*/ 174 w 348"/>
              <a:gd name="T65" fmla="*/ 85 h 348"/>
              <a:gd name="T66" fmla="*/ 184 w 348"/>
              <a:gd name="T67" fmla="*/ 95 h 348"/>
              <a:gd name="T68" fmla="*/ 184 w 348"/>
              <a:gd name="T69" fmla="*/ 113 h 348"/>
              <a:gd name="T70" fmla="*/ 210 w 348"/>
              <a:gd name="T71" fmla="*/ 148 h 348"/>
              <a:gd name="T72" fmla="*/ 200 w 348"/>
              <a:gd name="T73" fmla="*/ 158 h 348"/>
              <a:gd name="T74" fmla="*/ 190 w 348"/>
              <a:gd name="T75" fmla="*/ 148 h 348"/>
              <a:gd name="T76" fmla="*/ 174 w 348"/>
              <a:gd name="T77" fmla="*/ 132 h 348"/>
              <a:gd name="T78" fmla="*/ 163 w 348"/>
              <a:gd name="T79" fmla="*/ 137 h 348"/>
              <a:gd name="T80" fmla="*/ 174 w 348"/>
              <a:gd name="T81" fmla="*/ 16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48" h="348">
                <a:moveTo>
                  <a:pt x="174" y="0"/>
                </a:moveTo>
                <a:cubicBezTo>
                  <a:pt x="78" y="0"/>
                  <a:pt x="0" y="78"/>
                  <a:pt x="0" y="174"/>
                </a:cubicBezTo>
                <a:cubicBezTo>
                  <a:pt x="0" y="270"/>
                  <a:pt x="78" y="348"/>
                  <a:pt x="174" y="348"/>
                </a:cubicBezTo>
                <a:cubicBezTo>
                  <a:pt x="270" y="348"/>
                  <a:pt x="348" y="270"/>
                  <a:pt x="348" y="174"/>
                </a:cubicBezTo>
                <a:cubicBezTo>
                  <a:pt x="348" y="78"/>
                  <a:pt x="270" y="0"/>
                  <a:pt x="174" y="0"/>
                </a:cubicBezTo>
                <a:close/>
                <a:moveTo>
                  <a:pt x="174" y="302"/>
                </a:moveTo>
                <a:cubicBezTo>
                  <a:pt x="103" y="302"/>
                  <a:pt x="45" y="245"/>
                  <a:pt x="45" y="174"/>
                </a:cubicBezTo>
                <a:cubicBezTo>
                  <a:pt x="45" y="103"/>
                  <a:pt x="103" y="45"/>
                  <a:pt x="174" y="45"/>
                </a:cubicBezTo>
                <a:cubicBezTo>
                  <a:pt x="245" y="45"/>
                  <a:pt x="302" y="103"/>
                  <a:pt x="302" y="174"/>
                </a:cubicBezTo>
                <a:cubicBezTo>
                  <a:pt x="302" y="245"/>
                  <a:pt x="245" y="302"/>
                  <a:pt x="174" y="302"/>
                </a:cubicBezTo>
                <a:close/>
                <a:moveTo>
                  <a:pt x="174" y="66"/>
                </a:moveTo>
                <a:cubicBezTo>
                  <a:pt x="114" y="66"/>
                  <a:pt x="66" y="114"/>
                  <a:pt x="66" y="174"/>
                </a:cubicBezTo>
                <a:cubicBezTo>
                  <a:pt x="66" y="233"/>
                  <a:pt x="114" y="282"/>
                  <a:pt x="174" y="282"/>
                </a:cubicBezTo>
                <a:cubicBezTo>
                  <a:pt x="233" y="282"/>
                  <a:pt x="282" y="233"/>
                  <a:pt x="282" y="174"/>
                </a:cubicBezTo>
                <a:cubicBezTo>
                  <a:pt x="282" y="114"/>
                  <a:pt x="233" y="66"/>
                  <a:pt x="174" y="66"/>
                </a:cubicBezTo>
                <a:close/>
                <a:moveTo>
                  <a:pt x="174" y="163"/>
                </a:moveTo>
                <a:cubicBezTo>
                  <a:pt x="174" y="163"/>
                  <a:pt x="174" y="163"/>
                  <a:pt x="174" y="163"/>
                </a:cubicBezTo>
                <a:cubicBezTo>
                  <a:pt x="192" y="163"/>
                  <a:pt x="207" y="177"/>
                  <a:pt x="210" y="195"/>
                </a:cubicBezTo>
                <a:cubicBezTo>
                  <a:pt x="213" y="213"/>
                  <a:pt x="202" y="230"/>
                  <a:pt x="184" y="235"/>
                </a:cubicBezTo>
                <a:cubicBezTo>
                  <a:pt x="184" y="252"/>
                  <a:pt x="184" y="252"/>
                  <a:pt x="184" y="252"/>
                </a:cubicBezTo>
                <a:cubicBezTo>
                  <a:pt x="184" y="258"/>
                  <a:pt x="180" y="263"/>
                  <a:pt x="174" y="263"/>
                </a:cubicBezTo>
                <a:cubicBezTo>
                  <a:pt x="168" y="263"/>
                  <a:pt x="163" y="258"/>
                  <a:pt x="163" y="252"/>
                </a:cubicBezTo>
                <a:cubicBezTo>
                  <a:pt x="163" y="235"/>
                  <a:pt x="163" y="235"/>
                  <a:pt x="163" y="235"/>
                </a:cubicBezTo>
                <a:cubicBezTo>
                  <a:pt x="148" y="230"/>
                  <a:pt x="137" y="216"/>
                  <a:pt x="137" y="200"/>
                </a:cubicBezTo>
                <a:cubicBezTo>
                  <a:pt x="137" y="194"/>
                  <a:pt x="142" y="190"/>
                  <a:pt x="148" y="190"/>
                </a:cubicBezTo>
                <a:cubicBezTo>
                  <a:pt x="153" y="190"/>
                  <a:pt x="158" y="194"/>
                  <a:pt x="158" y="200"/>
                </a:cubicBezTo>
                <a:cubicBezTo>
                  <a:pt x="158" y="209"/>
                  <a:pt x="166" y="216"/>
                  <a:pt x="174" y="216"/>
                </a:cubicBezTo>
                <a:cubicBezTo>
                  <a:pt x="178" y="216"/>
                  <a:pt x="182" y="214"/>
                  <a:pt x="185" y="211"/>
                </a:cubicBezTo>
                <a:cubicBezTo>
                  <a:pt x="195" y="201"/>
                  <a:pt x="188" y="184"/>
                  <a:pt x="174" y="184"/>
                </a:cubicBezTo>
                <a:cubicBezTo>
                  <a:pt x="156" y="184"/>
                  <a:pt x="140" y="171"/>
                  <a:pt x="138" y="153"/>
                </a:cubicBezTo>
                <a:cubicBezTo>
                  <a:pt x="135" y="135"/>
                  <a:pt x="146" y="118"/>
                  <a:pt x="163" y="113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0"/>
                  <a:pt x="168" y="85"/>
                  <a:pt x="174" y="85"/>
                </a:cubicBezTo>
                <a:cubicBezTo>
                  <a:pt x="180" y="85"/>
                  <a:pt x="184" y="90"/>
                  <a:pt x="184" y="95"/>
                </a:cubicBezTo>
                <a:cubicBezTo>
                  <a:pt x="184" y="113"/>
                  <a:pt x="184" y="113"/>
                  <a:pt x="184" y="113"/>
                </a:cubicBezTo>
                <a:cubicBezTo>
                  <a:pt x="200" y="117"/>
                  <a:pt x="210" y="131"/>
                  <a:pt x="210" y="148"/>
                </a:cubicBezTo>
                <a:cubicBezTo>
                  <a:pt x="210" y="153"/>
                  <a:pt x="206" y="158"/>
                  <a:pt x="200" y="158"/>
                </a:cubicBezTo>
                <a:cubicBezTo>
                  <a:pt x="194" y="158"/>
                  <a:pt x="190" y="153"/>
                  <a:pt x="190" y="148"/>
                </a:cubicBezTo>
                <a:cubicBezTo>
                  <a:pt x="190" y="138"/>
                  <a:pt x="182" y="132"/>
                  <a:pt x="174" y="132"/>
                </a:cubicBezTo>
                <a:cubicBezTo>
                  <a:pt x="170" y="132"/>
                  <a:pt x="166" y="133"/>
                  <a:pt x="163" y="137"/>
                </a:cubicBezTo>
                <a:cubicBezTo>
                  <a:pt x="153" y="146"/>
                  <a:pt x="160" y="163"/>
                  <a:pt x="174" y="16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65" name="Freeform 168">
            <a:extLst>
              <a:ext uri="{FF2B5EF4-FFF2-40B4-BE49-F238E27FC236}">
                <a16:creationId xmlns:a16="http://schemas.microsoft.com/office/drawing/2014/main" id="{4B6F97C2-4CDF-A3DB-FC47-5AFC566B1A95}"/>
              </a:ext>
            </a:extLst>
          </p:cNvPr>
          <p:cNvSpPr>
            <a:spLocks noEditPoints="1"/>
          </p:cNvSpPr>
          <p:nvPr/>
        </p:nvSpPr>
        <p:spPr bwMode="auto">
          <a:xfrm>
            <a:off x="10131535" y="5281930"/>
            <a:ext cx="264795" cy="240792"/>
          </a:xfrm>
          <a:custGeom>
            <a:avLst/>
            <a:gdLst>
              <a:gd name="T0" fmla="*/ 252 w 348"/>
              <a:gd name="T1" fmla="*/ 181 h 316"/>
              <a:gd name="T2" fmla="*/ 284 w 348"/>
              <a:gd name="T3" fmla="*/ 181 h 316"/>
              <a:gd name="T4" fmla="*/ 82 w 348"/>
              <a:gd name="T5" fmla="*/ 165 h 316"/>
              <a:gd name="T6" fmla="*/ 82 w 348"/>
              <a:gd name="T7" fmla="*/ 197 h 316"/>
              <a:gd name="T8" fmla="*/ 82 w 348"/>
              <a:gd name="T9" fmla="*/ 165 h 316"/>
              <a:gd name="T10" fmla="*/ 306 w 348"/>
              <a:gd name="T11" fmla="*/ 70 h 316"/>
              <a:gd name="T12" fmla="*/ 118 w 348"/>
              <a:gd name="T13" fmla="*/ 0 h 316"/>
              <a:gd name="T14" fmla="*/ 35 w 348"/>
              <a:gd name="T15" fmla="*/ 106 h 316"/>
              <a:gd name="T16" fmla="*/ 0 w 348"/>
              <a:gd name="T17" fmla="*/ 213 h 316"/>
              <a:gd name="T18" fmla="*/ 305 w 348"/>
              <a:gd name="T19" fmla="*/ 256 h 316"/>
              <a:gd name="T20" fmla="*/ 348 w 348"/>
              <a:gd name="T21" fmla="*/ 148 h 316"/>
              <a:gd name="T22" fmla="*/ 62 w 348"/>
              <a:gd name="T23" fmla="*/ 74 h 316"/>
              <a:gd name="T24" fmla="*/ 118 w 348"/>
              <a:gd name="T25" fmla="*/ 20 h 316"/>
              <a:gd name="T26" fmla="*/ 286 w 348"/>
              <a:gd name="T27" fmla="*/ 73 h 316"/>
              <a:gd name="T28" fmla="*/ 293 w 348"/>
              <a:gd name="T29" fmla="*/ 105 h 316"/>
              <a:gd name="T30" fmla="*/ 211 w 348"/>
              <a:gd name="T31" fmla="*/ 74 h 316"/>
              <a:gd name="T32" fmla="*/ 205 w 348"/>
              <a:gd name="T33" fmla="*/ 55 h 316"/>
              <a:gd name="T34" fmla="*/ 138 w 348"/>
              <a:gd name="T35" fmla="*/ 104 h 316"/>
              <a:gd name="T36" fmla="*/ 56 w 348"/>
              <a:gd name="T37" fmla="*/ 105 h 316"/>
              <a:gd name="T38" fmla="*/ 106 w 348"/>
              <a:gd name="T39" fmla="*/ 205 h 316"/>
              <a:gd name="T40" fmla="*/ 67 w 348"/>
              <a:gd name="T41" fmla="*/ 213 h 316"/>
              <a:gd name="T42" fmla="*/ 81 w 348"/>
              <a:gd name="T43" fmla="*/ 144 h 316"/>
              <a:gd name="T44" fmla="*/ 114 w 348"/>
              <a:gd name="T45" fmla="*/ 166 h 316"/>
              <a:gd name="T46" fmla="*/ 206 w 348"/>
              <a:gd name="T47" fmla="*/ 193 h 316"/>
              <a:gd name="T48" fmla="*/ 130 w 348"/>
              <a:gd name="T49" fmla="*/ 183 h 316"/>
              <a:gd name="T50" fmla="*/ 206 w 348"/>
              <a:gd name="T51" fmla="*/ 173 h 316"/>
              <a:gd name="T52" fmla="*/ 206 w 348"/>
              <a:gd name="T53" fmla="*/ 193 h 316"/>
              <a:gd name="T54" fmla="*/ 268 w 348"/>
              <a:gd name="T55" fmla="*/ 216 h 316"/>
              <a:gd name="T56" fmla="*/ 235 w 348"/>
              <a:gd name="T57" fmla="*/ 166 h 316"/>
              <a:gd name="T58" fmla="*/ 304 w 348"/>
              <a:gd name="T59" fmla="*/ 180 h 316"/>
              <a:gd name="T60" fmla="*/ 42 w 348"/>
              <a:gd name="T61" fmla="*/ 285 h 316"/>
              <a:gd name="T62" fmla="*/ 96 w 348"/>
              <a:gd name="T63" fmla="*/ 316 h 316"/>
              <a:gd name="T64" fmla="*/ 126 w 348"/>
              <a:gd name="T65" fmla="*/ 277 h 316"/>
              <a:gd name="T66" fmla="*/ 42 w 348"/>
              <a:gd name="T67" fmla="*/ 285 h 316"/>
              <a:gd name="T68" fmla="*/ 253 w 348"/>
              <a:gd name="T69" fmla="*/ 316 h 316"/>
              <a:gd name="T70" fmla="*/ 309 w 348"/>
              <a:gd name="T71" fmla="*/ 285 h 316"/>
              <a:gd name="T72" fmla="*/ 222 w 348"/>
              <a:gd name="T73" fmla="*/ 277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48" h="316">
                <a:moveTo>
                  <a:pt x="268" y="165"/>
                </a:moveTo>
                <a:cubicBezTo>
                  <a:pt x="259" y="165"/>
                  <a:pt x="252" y="172"/>
                  <a:pt x="252" y="181"/>
                </a:cubicBezTo>
                <a:cubicBezTo>
                  <a:pt x="252" y="190"/>
                  <a:pt x="259" y="197"/>
                  <a:pt x="268" y="197"/>
                </a:cubicBezTo>
                <a:cubicBezTo>
                  <a:pt x="277" y="197"/>
                  <a:pt x="284" y="190"/>
                  <a:pt x="284" y="181"/>
                </a:cubicBezTo>
                <a:cubicBezTo>
                  <a:pt x="284" y="172"/>
                  <a:pt x="277" y="165"/>
                  <a:pt x="268" y="165"/>
                </a:cubicBezTo>
                <a:close/>
                <a:moveTo>
                  <a:pt x="82" y="165"/>
                </a:moveTo>
                <a:cubicBezTo>
                  <a:pt x="73" y="165"/>
                  <a:pt x="67" y="172"/>
                  <a:pt x="67" y="181"/>
                </a:cubicBezTo>
                <a:cubicBezTo>
                  <a:pt x="67" y="190"/>
                  <a:pt x="73" y="197"/>
                  <a:pt x="82" y="197"/>
                </a:cubicBezTo>
                <a:cubicBezTo>
                  <a:pt x="90" y="197"/>
                  <a:pt x="97" y="190"/>
                  <a:pt x="97" y="181"/>
                </a:cubicBezTo>
                <a:cubicBezTo>
                  <a:pt x="97" y="172"/>
                  <a:pt x="90" y="165"/>
                  <a:pt x="82" y="165"/>
                </a:cubicBezTo>
                <a:close/>
                <a:moveTo>
                  <a:pt x="314" y="106"/>
                </a:moveTo>
                <a:cubicBezTo>
                  <a:pt x="306" y="70"/>
                  <a:pt x="306" y="70"/>
                  <a:pt x="306" y="70"/>
                </a:cubicBezTo>
                <a:cubicBezTo>
                  <a:pt x="301" y="30"/>
                  <a:pt x="269" y="0"/>
                  <a:pt x="231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80" y="0"/>
                  <a:pt x="47" y="30"/>
                  <a:pt x="42" y="70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15" y="110"/>
                  <a:pt x="0" y="128"/>
                  <a:pt x="0" y="148"/>
                </a:cubicBezTo>
                <a:cubicBezTo>
                  <a:pt x="0" y="213"/>
                  <a:pt x="0" y="213"/>
                  <a:pt x="0" y="213"/>
                </a:cubicBezTo>
                <a:cubicBezTo>
                  <a:pt x="0" y="237"/>
                  <a:pt x="20" y="256"/>
                  <a:pt x="43" y="256"/>
                </a:cubicBezTo>
                <a:cubicBezTo>
                  <a:pt x="305" y="256"/>
                  <a:pt x="305" y="256"/>
                  <a:pt x="305" y="256"/>
                </a:cubicBezTo>
                <a:cubicBezTo>
                  <a:pt x="329" y="256"/>
                  <a:pt x="348" y="237"/>
                  <a:pt x="348" y="213"/>
                </a:cubicBezTo>
                <a:cubicBezTo>
                  <a:pt x="348" y="148"/>
                  <a:pt x="348" y="148"/>
                  <a:pt x="348" y="148"/>
                </a:cubicBezTo>
                <a:cubicBezTo>
                  <a:pt x="348" y="128"/>
                  <a:pt x="334" y="110"/>
                  <a:pt x="314" y="106"/>
                </a:cubicBezTo>
                <a:close/>
                <a:moveTo>
                  <a:pt x="62" y="74"/>
                </a:moveTo>
                <a:cubicBezTo>
                  <a:pt x="63" y="73"/>
                  <a:pt x="63" y="73"/>
                  <a:pt x="63" y="73"/>
                </a:cubicBezTo>
                <a:cubicBezTo>
                  <a:pt x="66" y="43"/>
                  <a:pt x="90" y="20"/>
                  <a:pt x="118" y="20"/>
                </a:cubicBezTo>
                <a:cubicBezTo>
                  <a:pt x="231" y="20"/>
                  <a:pt x="231" y="20"/>
                  <a:pt x="231" y="20"/>
                </a:cubicBezTo>
                <a:cubicBezTo>
                  <a:pt x="259" y="20"/>
                  <a:pt x="283" y="43"/>
                  <a:pt x="286" y="73"/>
                </a:cubicBezTo>
                <a:cubicBezTo>
                  <a:pt x="286" y="73"/>
                  <a:pt x="286" y="73"/>
                  <a:pt x="286" y="74"/>
                </a:cubicBezTo>
                <a:cubicBezTo>
                  <a:pt x="293" y="105"/>
                  <a:pt x="293" y="105"/>
                  <a:pt x="293" y="105"/>
                </a:cubicBezTo>
                <a:cubicBezTo>
                  <a:pt x="170" y="105"/>
                  <a:pt x="170" y="105"/>
                  <a:pt x="170" y="105"/>
                </a:cubicBezTo>
                <a:cubicBezTo>
                  <a:pt x="211" y="74"/>
                  <a:pt x="211" y="74"/>
                  <a:pt x="211" y="74"/>
                </a:cubicBezTo>
                <a:cubicBezTo>
                  <a:pt x="216" y="70"/>
                  <a:pt x="217" y="64"/>
                  <a:pt x="213" y="59"/>
                </a:cubicBezTo>
                <a:cubicBezTo>
                  <a:pt x="211" y="57"/>
                  <a:pt x="208" y="55"/>
                  <a:pt x="205" y="55"/>
                </a:cubicBezTo>
                <a:cubicBezTo>
                  <a:pt x="203" y="55"/>
                  <a:pt x="201" y="56"/>
                  <a:pt x="199" y="57"/>
                </a:cubicBezTo>
                <a:cubicBezTo>
                  <a:pt x="138" y="104"/>
                  <a:pt x="138" y="104"/>
                  <a:pt x="138" y="104"/>
                </a:cubicBezTo>
                <a:cubicBezTo>
                  <a:pt x="137" y="104"/>
                  <a:pt x="137" y="105"/>
                  <a:pt x="136" y="105"/>
                </a:cubicBezTo>
                <a:cubicBezTo>
                  <a:pt x="56" y="105"/>
                  <a:pt x="56" y="105"/>
                  <a:pt x="56" y="105"/>
                </a:cubicBezTo>
                <a:lnTo>
                  <a:pt x="62" y="74"/>
                </a:lnTo>
                <a:close/>
                <a:moveTo>
                  <a:pt x="106" y="205"/>
                </a:moveTo>
                <a:cubicBezTo>
                  <a:pt x="99" y="212"/>
                  <a:pt x="90" y="216"/>
                  <a:pt x="81" y="216"/>
                </a:cubicBezTo>
                <a:cubicBezTo>
                  <a:pt x="76" y="216"/>
                  <a:pt x="71" y="215"/>
                  <a:pt x="67" y="213"/>
                </a:cubicBezTo>
                <a:cubicBezTo>
                  <a:pt x="54" y="208"/>
                  <a:pt x="45" y="195"/>
                  <a:pt x="45" y="180"/>
                </a:cubicBezTo>
                <a:cubicBezTo>
                  <a:pt x="45" y="160"/>
                  <a:pt x="61" y="144"/>
                  <a:pt x="81" y="144"/>
                </a:cubicBezTo>
                <a:cubicBezTo>
                  <a:pt x="81" y="144"/>
                  <a:pt x="81" y="144"/>
                  <a:pt x="81" y="144"/>
                </a:cubicBezTo>
                <a:cubicBezTo>
                  <a:pt x="95" y="144"/>
                  <a:pt x="109" y="153"/>
                  <a:pt x="114" y="166"/>
                </a:cubicBezTo>
                <a:cubicBezTo>
                  <a:pt x="120" y="180"/>
                  <a:pt x="117" y="195"/>
                  <a:pt x="106" y="205"/>
                </a:cubicBezTo>
                <a:close/>
                <a:moveTo>
                  <a:pt x="206" y="193"/>
                </a:moveTo>
                <a:cubicBezTo>
                  <a:pt x="140" y="193"/>
                  <a:pt x="140" y="193"/>
                  <a:pt x="140" y="193"/>
                </a:cubicBezTo>
                <a:cubicBezTo>
                  <a:pt x="135" y="193"/>
                  <a:pt x="130" y="188"/>
                  <a:pt x="130" y="183"/>
                </a:cubicBezTo>
                <a:cubicBezTo>
                  <a:pt x="130" y="177"/>
                  <a:pt x="135" y="173"/>
                  <a:pt x="140" y="173"/>
                </a:cubicBezTo>
                <a:cubicBezTo>
                  <a:pt x="206" y="173"/>
                  <a:pt x="206" y="173"/>
                  <a:pt x="206" y="173"/>
                </a:cubicBezTo>
                <a:cubicBezTo>
                  <a:pt x="212" y="173"/>
                  <a:pt x="216" y="177"/>
                  <a:pt x="216" y="183"/>
                </a:cubicBezTo>
                <a:cubicBezTo>
                  <a:pt x="216" y="188"/>
                  <a:pt x="212" y="193"/>
                  <a:pt x="206" y="193"/>
                </a:cubicBezTo>
                <a:close/>
                <a:moveTo>
                  <a:pt x="282" y="213"/>
                </a:moveTo>
                <a:cubicBezTo>
                  <a:pt x="277" y="215"/>
                  <a:pt x="273" y="216"/>
                  <a:pt x="268" y="216"/>
                </a:cubicBezTo>
                <a:cubicBezTo>
                  <a:pt x="259" y="216"/>
                  <a:pt x="249" y="212"/>
                  <a:pt x="242" y="205"/>
                </a:cubicBezTo>
                <a:cubicBezTo>
                  <a:pt x="232" y="195"/>
                  <a:pt x="229" y="180"/>
                  <a:pt x="235" y="166"/>
                </a:cubicBezTo>
                <a:cubicBezTo>
                  <a:pt x="240" y="153"/>
                  <a:pt x="253" y="144"/>
                  <a:pt x="268" y="144"/>
                </a:cubicBezTo>
                <a:cubicBezTo>
                  <a:pt x="288" y="144"/>
                  <a:pt x="304" y="160"/>
                  <a:pt x="304" y="180"/>
                </a:cubicBezTo>
                <a:cubicBezTo>
                  <a:pt x="304" y="195"/>
                  <a:pt x="295" y="208"/>
                  <a:pt x="282" y="213"/>
                </a:cubicBezTo>
                <a:close/>
                <a:moveTo>
                  <a:pt x="42" y="285"/>
                </a:moveTo>
                <a:cubicBezTo>
                  <a:pt x="42" y="302"/>
                  <a:pt x="55" y="316"/>
                  <a:pt x="72" y="316"/>
                </a:cubicBezTo>
                <a:cubicBezTo>
                  <a:pt x="96" y="316"/>
                  <a:pt x="96" y="316"/>
                  <a:pt x="96" y="316"/>
                </a:cubicBezTo>
                <a:cubicBezTo>
                  <a:pt x="113" y="316"/>
                  <a:pt x="126" y="302"/>
                  <a:pt x="126" y="285"/>
                </a:cubicBezTo>
                <a:cubicBezTo>
                  <a:pt x="126" y="277"/>
                  <a:pt x="126" y="277"/>
                  <a:pt x="126" y="277"/>
                </a:cubicBezTo>
                <a:cubicBezTo>
                  <a:pt x="42" y="277"/>
                  <a:pt x="42" y="277"/>
                  <a:pt x="42" y="277"/>
                </a:cubicBezTo>
                <a:lnTo>
                  <a:pt x="42" y="285"/>
                </a:lnTo>
                <a:close/>
                <a:moveTo>
                  <a:pt x="222" y="285"/>
                </a:moveTo>
                <a:cubicBezTo>
                  <a:pt x="222" y="302"/>
                  <a:pt x="236" y="316"/>
                  <a:pt x="253" y="316"/>
                </a:cubicBezTo>
                <a:cubicBezTo>
                  <a:pt x="278" y="316"/>
                  <a:pt x="278" y="316"/>
                  <a:pt x="278" y="316"/>
                </a:cubicBezTo>
                <a:cubicBezTo>
                  <a:pt x="296" y="316"/>
                  <a:pt x="309" y="302"/>
                  <a:pt x="309" y="285"/>
                </a:cubicBezTo>
                <a:cubicBezTo>
                  <a:pt x="309" y="277"/>
                  <a:pt x="309" y="277"/>
                  <a:pt x="309" y="277"/>
                </a:cubicBezTo>
                <a:cubicBezTo>
                  <a:pt x="222" y="277"/>
                  <a:pt x="222" y="277"/>
                  <a:pt x="222" y="277"/>
                </a:cubicBezTo>
                <a:lnTo>
                  <a:pt x="222" y="28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66" name="Freeform 169">
            <a:extLst>
              <a:ext uri="{FF2B5EF4-FFF2-40B4-BE49-F238E27FC236}">
                <a16:creationId xmlns:a16="http://schemas.microsoft.com/office/drawing/2014/main" id="{F7BF7101-436C-08A2-F9ED-DE7833316CCA}"/>
              </a:ext>
            </a:extLst>
          </p:cNvPr>
          <p:cNvSpPr>
            <a:spLocks noEditPoints="1"/>
          </p:cNvSpPr>
          <p:nvPr/>
        </p:nvSpPr>
        <p:spPr bwMode="auto">
          <a:xfrm>
            <a:off x="5149649" y="5785468"/>
            <a:ext cx="265176" cy="233934"/>
          </a:xfrm>
          <a:custGeom>
            <a:avLst/>
            <a:gdLst>
              <a:gd name="T0" fmla="*/ 246 w 348"/>
              <a:gd name="T1" fmla="*/ 41 h 307"/>
              <a:gd name="T2" fmla="*/ 215 w 348"/>
              <a:gd name="T3" fmla="*/ 0 h 307"/>
              <a:gd name="T4" fmla="*/ 103 w 348"/>
              <a:gd name="T5" fmla="*/ 31 h 307"/>
              <a:gd name="T6" fmla="*/ 82 w 348"/>
              <a:gd name="T7" fmla="*/ 41 h 307"/>
              <a:gd name="T8" fmla="*/ 51 w 348"/>
              <a:gd name="T9" fmla="*/ 0 h 307"/>
              <a:gd name="T10" fmla="*/ 21 w 348"/>
              <a:gd name="T11" fmla="*/ 43 h 307"/>
              <a:gd name="T12" fmla="*/ 0 w 348"/>
              <a:gd name="T13" fmla="*/ 276 h 307"/>
              <a:gd name="T14" fmla="*/ 318 w 348"/>
              <a:gd name="T15" fmla="*/ 307 h 307"/>
              <a:gd name="T16" fmla="*/ 348 w 348"/>
              <a:gd name="T17" fmla="*/ 72 h 307"/>
              <a:gd name="T18" fmla="*/ 123 w 348"/>
              <a:gd name="T19" fmla="*/ 31 h 307"/>
              <a:gd name="T20" fmla="*/ 215 w 348"/>
              <a:gd name="T21" fmla="*/ 21 h 307"/>
              <a:gd name="T22" fmla="*/ 225 w 348"/>
              <a:gd name="T23" fmla="*/ 41 h 307"/>
              <a:gd name="T24" fmla="*/ 123 w 348"/>
              <a:gd name="T25" fmla="*/ 31 h 307"/>
              <a:gd name="T26" fmla="*/ 51 w 348"/>
              <a:gd name="T27" fmla="*/ 21 h 307"/>
              <a:gd name="T28" fmla="*/ 61 w 348"/>
              <a:gd name="T29" fmla="*/ 41 h 307"/>
              <a:gd name="T30" fmla="*/ 41 w 348"/>
              <a:gd name="T31" fmla="*/ 31 h 307"/>
              <a:gd name="T32" fmla="*/ 31 w 348"/>
              <a:gd name="T33" fmla="*/ 102 h 307"/>
              <a:gd name="T34" fmla="*/ 41 w 348"/>
              <a:gd name="T35" fmla="*/ 235 h 307"/>
              <a:gd name="T36" fmla="*/ 21 w 348"/>
              <a:gd name="T37" fmla="*/ 246 h 307"/>
              <a:gd name="T38" fmla="*/ 328 w 348"/>
              <a:gd name="T39" fmla="*/ 276 h 307"/>
              <a:gd name="T40" fmla="*/ 31 w 348"/>
              <a:gd name="T41" fmla="*/ 287 h 307"/>
              <a:gd name="T42" fmla="*/ 21 w 348"/>
              <a:gd name="T43" fmla="*/ 266 h 307"/>
              <a:gd name="T44" fmla="*/ 61 w 348"/>
              <a:gd name="T45" fmla="*/ 235 h 307"/>
              <a:gd name="T46" fmla="*/ 104 w 348"/>
              <a:gd name="T47" fmla="*/ 184 h 307"/>
              <a:gd name="T48" fmla="*/ 245 w 348"/>
              <a:gd name="T49" fmla="*/ 184 h 307"/>
              <a:gd name="T50" fmla="*/ 287 w 348"/>
              <a:gd name="T51" fmla="*/ 235 h 307"/>
              <a:gd name="T52" fmla="*/ 328 w 348"/>
              <a:gd name="T53" fmla="*/ 266 h 307"/>
              <a:gd name="T54" fmla="*/ 123 w 348"/>
              <a:gd name="T55" fmla="*/ 174 h 307"/>
              <a:gd name="T56" fmla="*/ 174 w 348"/>
              <a:gd name="T57" fmla="*/ 123 h 307"/>
              <a:gd name="T58" fmla="*/ 221 w 348"/>
              <a:gd name="T59" fmla="*/ 194 h 307"/>
              <a:gd name="T60" fmla="*/ 123 w 348"/>
              <a:gd name="T61" fmla="*/ 174 h 307"/>
              <a:gd name="T62" fmla="*/ 318 w 348"/>
              <a:gd name="T63" fmla="*/ 246 h 307"/>
              <a:gd name="T64" fmla="*/ 307 w 348"/>
              <a:gd name="T65" fmla="*/ 113 h 307"/>
              <a:gd name="T66" fmla="*/ 328 w 348"/>
              <a:gd name="T67" fmla="*/ 102 h 307"/>
              <a:gd name="T68" fmla="*/ 328 w 348"/>
              <a:gd name="T69" fmla="*/ 82 h 307"/>
              <a:gd name="T70" fmla="*/ 287 w 348"/>
              <a:gd name="T71" fmla="*/ 113 h 307"/>
              <a:gd name="T72" fmla="*/ 245 w 348"/>
              <a:gd name="T73" fmla="*/ 164 h 307"/>
              <a:gd name="T74" fmla="*/ 104 w 348"/>
              <a:gd name="T75" fmla="*/ 164 h 307"/>
              <a:gd name="T76" fmla="*/ 61 w 348"/>
              <a:gd name="T77" fmla="*/ 113 h 307"/>
              <a:gd name="T78" fmla="*/ 21 w 348"/>
              <a:gd name="T79" fmla="*/ 82 h 307"/>
              <a:gd name="T80" fmla="*/ 31 w 348"/>
              <a:gd name="T81" fmla="*/ 62 h 307"/>
              <a:gd name="T82" fmla="*/ 328 w 348"/>
              <a:gd name="T83" fmla="*/ 72 h 307"/>
              <a:gd name="T84" fmla="*/ 174 w 348"/>
              <a:gd name="T85" fmla="*/ 204 h 307"/>
              <a:gd name="T86" fmla="*/ 195 w 348"/>
              <a:gd name="T87" fmla="*/ 153 h 307"/>
              <a:gd name="T88" fmla="*/ 163 w 348"/>
              <a:gd name="T89" fmla="*/ 147 h 307"/>
              <a:gd name="T90" fmla="*/ 174 w 348"/>
              <a:gd name="T91" fmla="*/ 204 h 307"/>
              <a:gd name="T92" fmla="*/ 181 w 348"/>
              <a:gd name="T93" fmla="*/ 181 h 307"/>
              <a:gd name="T94" fmla="*/ 164 w 348"/>
              <a:gd name="T95" fmla="*/ 174 h 307"/>
              <a:gd name="T96" fmla="*/ 92 w 348"/>
              <a:gd name="T97" fmla="*/ 83 h 307"/>
              <a:gd name="T98" fmla="*/ 92 w 348"/>
              <a:gd name="T99" fmla="*/ 103 h 307"/>
              <a:gd name="T100" fmla="*/ 92 w 348"/>
              <a:gd name="T101" fmla="*/ 83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48" h="307">
                <a:moveTo>
                  <a:pt x="318" y="41"/>
                </a:moveTo>
                <a:cubicBezTo>
                  <a:pt x="246" y="41"/>
                  <a:pt x="246" y="41"/>
                  <a:pt x="246" y="41"/>
                </a:cubicBezTo>
                <a:cubicBezTo>
                  <a:pt x="246" y="31"/>
                  <a:pt x="246" y="31"/>
                  <a:pt x="246" y="31"/>
                </a:cubicBezTo>
                <a:cubicBezTo>
                  <a:pt x="246" y="14"/>
                  <a:pt x="232" y="0"/>
                  <a:pt x="215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16" y="0"/>
                  <a:pt x="103" y="14"/>
                  <a:pt x="103" y="31"/>
                </a:cubicBezTo>
                <a:cubicBezTo>
                  <a:pt x="103" y="41"/>
                  <a:pt x="103" y="41"/>
                  <a:pt x="103" y="41"/>
                </a:cubicBezTo>
                <a:cubicBezTo>
                  <a:pt x="82" y="41"/>
                  <a:pt x="82" y="41"/>
                  <a:pt x="82" y="41"/>
                </a:cubicBezTo>
                <a:cubicBezTo>
                  <a:pt x="82" y="31"/>
                  <a:pt x="82" y="31"/>
                  <a:pt x="82" y="31"/>
                </a:cubicBezTo>
                <a:cubicBezTo>
                  <a:pt x="82" y="14"/>
                  <a:pt x="68" y="0"/>
                  <a:pt x="51" y="0"/>
                </a:cubicBezTo>
                <a:cubicBezTo>
                  <a:pt x="34" y="0"/>
                  <a:pt x="21" y="14"/>
                  <a:pt x="21" y="31"/>
                </a:cubicBezTo>
                <a:cubicBezTo>
                  <a:pt x="21" y="43"/>
                  <a:pt x="21" y="43"/>
                  <a:pt x="21" y="43"/>
                </a:cubicBezTo>
                <a:cubicBezTo>
                  <a:pt x="8" y="47"/>
                  <a:pt x="0" y="59"/>
                  <a:pt x="0" y="72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93"/>
                  <a:pt x="14" y="307"/>
                  <a:pt x="31" y="307"/>
                </a:cubicBezTo>
                <a:cubicBezTo>
                  <a:pt x="318" y="307"/>
                  <a:pt x="318" y="307"/>
                  <a:pt x="318" y="307"/>
                </a:cubicBezTo>
                <a:cubicBezTo>
                  <a:pt x="334" y="307"/>
                  <a:pt x="348" y="293"/>
                  <a:pt x="348" y="276"/>
                </a:cubicBezTo>
                <a:cubicBezTo>
                  <a:pt x="348" y="72"/>
                  <a:pt x="348" y="72"/>
                  <a:pt x="348" y="72"/>
                </a:cubicBezTo>
                <a:cubicBezTo>
                  <a:pt x="348" y="55"/>
                  <a:pt x="334" y="41"/>
                  <a:pt x="318" y="41"/>
                </a:cubicBezTo>
                <a:close/>
                <a:moveTo>
                  <a:pt x="123" y="31"/>
                </a:moveTo>
                <a:cubicBezTo>
                  <a:pt x="123" y="25"/>
                  <a:pt x="128" y="21"/>
                  <a:pt x="133" y="21"/>
                </a:cubicBezTo>
                <a:cubicBezTo>
                  <a:pt x="215" y="21"/>
                  <a:pt x="215" y="21"/>
                  <a:pt x="215" y="21"/>
                </a:cubicBezTo>
                <a:cubicBezTo>
                  <a:pt x="221" y="21"/>
                  <a:pt x="225" y="25"/>
                  <a:pt x="225" y="31"/>
                </a:cubicBezTo>
                <a:cubicBezTo>
                  <a:pt x="225" y="41"/>
                  <a:pt x="225" y="41"/>
                  <a:pt x="225" y="41"/>
                </a:cubicBezTo>
                <a:cubicBezTo>
                  <a:pt x="123" y="41"/>
                  <a:pt x="123" y="41"/>
                  <a:pt x="123" y="41"/>
                </a:cubicBezTo>
                <a:lnTo>
                  <a:pt x="123" y="31"/>
                </a:lnTo>
                <a:close/>
                <a:moveTo>
                  <a:pt x="41" y="31"/>
                </a:moveTo>
                <a:cubicBezTo>
                  <a:pt x="41" y="25"/>
                  <a:pt x="46" y="21"/>
                  <a:pt x="51" y="21"/>
                </a:cubicBezTo>
                <a:cubicBezTo>
                  <a:pt x="57" y="21"/>
                  <a:pt x="61" y="25"/>
                  <a:pt x="61" y="31"/>
                </a:cubicBezTo>
                <a:cubicBezTo>
                  <a:pt x="61" y="41"/>
                  <a:pt x="61" y="41"/>
                  <a:pt x="61" y="41"/>
                </a:cubicBezTo>
                <a:cubicBezTo>
                  <a:pt x="41" y="41"/>
                  <a:pt x="41" y="41"/>
                  <a:pt x="41" y="41"/>
                </a:cubicBezTo>
                <a:lnTo>
                  <a:pt x="41" y="31"/>
                </a:lnTo>
                <a:close/>
                <a:moveTo>
                  <a:pt x="21" y="102"/>
                </a:moveTo>
                <a:cubicBezTo>
                  <a:pt x="31" y="102"/>
                  <a:pt x="31" y="102"/>
                  <a:pt x="31" y="102"/>
                </a:cubicBezTo>
                <a:cubicBezTo>
                  <a:pt x="36" y="102"/>
                  <a:pt x="41" y="107"/>
                  <a:pt x="41" y="113"/>
                </a:cubicBezTo>
                <a:cubicBezTo>
                  <a:pt x="41" y="235"/>
                  <a:pt x="41" y="235"/>
                  <a:pt x="41" y="235"/>
                </a:cubicBezTo>
                <a:cubicBezTo>
                  <a:pt x="41" y="241"/>
                  <a:pt x="36" y="246"/>
                  <a:pt x="31" y="246"/>
                </a:cubicBezTo>
                <a:cubicBezTo>
                  <a:pt x="21" y="246"/>
                  <a:pt x="21" y="246"/>
                  <a:pt x="21" y="246"/>
                </a:cubicBezTo>
                <a:lnTo>
                  <a:pt x="21" y="102"/>
                </a:lnTo>
                <a:close/>
                <a:moveTo>
                  <a:pt x="328" y="276"/>
                </a:moveTo>
                <a:cubicBezTo>
                  <a:pt x="328" y="282"/>
                  <a:pt x="323" y="287"/>
                  <a:pt x="318" y="287"/>
                </a:cubicBezTo>
                <a:cubicBezTo>
                  <a:pt x="31" y="287"/>
                  <a:pt x="31" y="287"/>
                  <a:pt x="31" y="287"/>
                </a:cubicBezTo>
                <a:cubicBezTo>
                  <a:pt x="25" y="287"/>
                  <a:pt x="21" y="282"/>
                  <a:pt x="21" y="276"/>
                </a:cubicBezTo>
                <a:cubicBezTo>
                  <a:pt x="21" y="266"/>
                  <a:pt x="21" y="266"/>
                  <a:pt x="21" y="266"/>
                </a:cubicBezTo>
                <a:cubicBezTo>
                  <a:pt x="31" y="266"/>
                  <a:pt x="31" y="266"/>
                  <a:pt x="31" y="266"/>
                </a:cubicBezTo>
                <a:cubicBezTo>
                  <a:pt x="48" y="266"/>
                  <a:pt x="61" y="252"/>
                  <a:pt x="61" y="235"/>
                </a:cubicBezTo>
                <a:cubicBezTo>
                  <a:pt x="61" y="184"/>
                  <a:pt x="61" y="184"/>
                  <a:pt x="61" y="184"/>
                </a:cubicBezTo>
                <a:cubicBezTo>
                  <a:pt x="104" y="184"/>
                  <a:pt x="104" y="184"/>
                  <a:pt x="104" y="184"/>
                </a:cubicBezTo>
                <a:cubicBezTo>
                  <a:pt x="109" y="219"/>
                  <a:pt x="139" y="246"/>
                  <a:pt x="174" y="246"/>
                </a:cubicBezTo>
                <a:cubicBezTo>
                  <a:pt x="210" y="246"/>
                  <a:pt x="240" y="219"/>
                  <a:pt x="245" y="184"/>
                </a:cubicBezTo>
                <a:cubicBezTo>
                  <a:pt x="287" y="184"/>
                  <a:pt x="287" y="184"/>
                  <a:pt x="287" y="184"/>
                </a:cubicBezTo>
                <a:cubicBezTo>
                  <a:pt x="287" y="235"/>
                  <a:pt x="287" y="235"/>
                  <a:pt x="287" y="235"/>
                </a:cubicBezTo>
                <a:cubicBezTo>
                  <a:pt x="287" y="252"/>
                  <a:pt x="301" y="266"/>
                  <a:pt x="318" y="266"/>
                </a:cubicBezTo>
                <a:cubicBezTo>
                  <a:pt x="328" y="266"/>
                  <a:pt x="328" y="266"/>
                  <a:pt x="328" y="266"/>
                </a:cubicBezTo>
                <a:lnTo>
                  <a:pt x="328" y="276"/>
                </a:lnTo>
                <a:close/>
                <a:moveTo>
                  <a:pt x="123" y="174"/>
                </a:moveTo>
                <a:cubicBezTo>
                  <a:pt x="123" y="153"/>
                  <a:pt x="136" y="135"/>
                  <a:pt x="155" y="127"/>
                </a:cubicBezTo>
                <a:cubicBezTo>
                  <a:pt x="161" y="124"/>
                  <a:pt x="168" y="123"/>
                  <a:pt x="174" y="123"/>
                </a:cubicBezTo>
                <a:cubicBezTo>
                  <a:pt x="187" y="123"/>
                  <a:pt x="200" y="128"/>
                  <a:pt x="210" y="138"/>
                </a:cubicBezTo>
                <a:cubicBezTo>
                  <a:pt x="225" y="152"/>
                  <a:pt x="229" y="174"/>
                  <a:pt x="221" y="194"/>
                </a:cubicBezTo>
                <a:cubicBezTo>
                  <a:pt x="213" y="213"/>
                  <a:pt x="195" y="225"/>
                  <a:pt x="174" y="225"/>
                </a:cubicBezTo>
                <a:cubicBezTo>
                  <a:pt x="146" y="225"/>
                  <a:pt x="123" y="202"/>
                  <a:pt x="123" y="174"/>
                </a:cubicBezTo>
                <a:close/>
                <a:moveTo>
                  <a:pt x="328" y="246"/>
                </a:moveTo>
                <a:cubicBezTo>
                  <a:pt x="318" y="246"/>
                  <a:pt x="318" y="246"/>
                  <a:pt x="318" y="246"/>
                </a:cubicBezTo>
                <a:cubicBezTo>
                  <a:pt x="312" y="246"/>
                  <a:pt x="307" y="241"/>
                  <a:pt x="307" y="235"/>
                </a:cubicBezTo>
                <a:cubicBezTo>
                  <a:pt x="307" y="113"/>
                  <a:pt x="307" y="113"/>
                  <a:pt x="307" y="113"/>
                </a:cubicBezTo>
                <a:cubicBezTo>
                  <a:pt x="307" y="107"/>
                  <a:pt x="312" y="102"/>
                  <a:pt x="318" y="102"/>
                </a:cubicBezTo>
                <a:cubicBezTo>
                  <a:pt x="328" y="102"/>
                  <a:pt x="328" y="102"/>
                  <a:pt x="328" y="102"/>
                </a:cubicBezTo>
                <a:lnTo>
                  <a:pt x="328" y="246"/>
                </a:lnTo>
                <a:close/>
                <a:moveTo>
                  <a:pt x="328" y="82"/>
                </a:moveTo>
                <a:cubicBezTo>
                  <a:pt x="318" y="82"/>
                  <a:pt x="318" y="82"/>
                  <a:pt x="318" y="82"/>
                </a:cubicBezTo>
                <a:cubicBezTo>
                  <a:pt x="301" y="82"/>
                  <a:pt x="287" y="96"/>
                  <a:pt x="287" y="113"/>
                </a:cubicBezTo>
                <a:cubicBezTo>
                  <a:pt x="287" y="164"/>
                  <a:pt x="287" y="164"/>
                  <a:pt x="287" y="164"/>
                </a:cubicBezTo>
                <a:cubicBezTo>
                  <a:pt x="245" y="164"/>
                  <a:pt x="245" y="164"/>
                  <a:pt x="245" y="164"/>
                </a:cubicBezTo>
                <a:cubicBezTo>
                  <a:pt x="240" y="129"/>
                  <a:pt x="210" y="102"/>
                  <a:pt x="174" y="102"/>
                </a:cubicBezTo>
                <a:cubicBezTo>
                  <a:pt x="139" y="102"/>
                  <a:pt x="109" y="129"/>
                  <a:pt x="104" y="164"/>
                </a:cubicBezTo>
                <a:cubicBezTo>
                  <a:pt x="61" y="164"/>
                  <a:pt x="61" y="164"/>
                  <a:pt x="61" y="164"/>
                </a:cubicBezTo>
                <a:cubicBezTo>
                  <a:pt x="61" y="113"/>
                  <a:pt x="61" y="113"/>
                  <a:pt x="61" y="113"/>
                </a:cubicBezTo>
                <a:cubicBezTo>
                  <a:pt x="61" y="96"/>
                  <a:pt x="48" y="82"/>
                  <a:pt x="31" y="82"/>
                </a:cubicBezTo>
                <a:cubicBezTo>
                  <a:pt x="21" y="82"/>
                  <a:pt x="21" y="82"/>
                  <a:pt x="21" y="82"/>
                </a:cubicBezTo>
                <a:cubicBezTo>
                  <a:pt x="21" y="72"/>
                  <a:pt x="21" y="72"/>
                  <a:pt x="21" y="72"/>
                </a:cubicBezTo>
                <a:cubicBezTo>
                  <a:pt x="21" y="66"/>
                  <a:pt x="25" y="62"/>
                  <a:pt x="31" y="62"/>
                </a:cubicBezTo>
                <a:cubicBezTo>
                  <a:pt x="318" y="62"/>
                  <a:pt x="318" y="62"/>
                  <a:pt x="318" y="62"/>
                </a:cubicBezTo>
                <a:cubicBezTo>
                  <a:pt x="323" y="62"/>
                  <a:pt x="328" y="66"/>
                  <a:pt x="328" y="72"/>
                </a:cubicBezTo>
                <a:lnTo>
                  <a:pt x="328" y="82"/>
                </a:lnTo>
                <a:close/>
                <a:moveTo>
                  <a:pt x="174" y="204"/>
                </a:moveTo>
                <a:cubicBezTo>
                  <a:pt x="186" y="204"/>
                  <a:pt x="197" y="197"/>
                  <a:pt x="202" y="186"/>
                </a:cubicBezTo>
                <a:cubicBezTo>
                  <a:pt x="206" y="174"/>
                  <a:pt x="204" y="162"/>
                  <a:pt x="195" y="153"/>
                </a:cubicBezTo>
                <a:cubicBezTo>
                  <a:pt x="189" y="147"/>
                  <a:pt x="182" y="144"/>
                  <a:pt x="174" y="144"/>
                </a:cubicBezTo>
                <a:cubicBezTo>
                  <a:pt x="170" y="144"/>
                  <a:pt x="166" y="145"/>
                  <a:pt x="163" y="147"/>
                </a:cubicBezTo>
                <a:cubicBezTo>
                  <a:pt x="152" y="151"/>
                  <a:pt x="144" y="162"/>
                  <a:pt x="144" y="174"/>
                </a:cubicBezTo>
                <a:cubicBezTo>
                  <a:pt x="144" y="191"/>
                  <a:pt x="158" y="204"/>
                  <a:pt x="174" y="204"/>
                </a:cubicBezTo>
                <a:close/>
                <a:moveTo>
                  <a:pt x="174" y="164"/>
                </a:moveTo>
                <a:cubicBezTo>
                  <a:pt x="183" y="164"/>
                  <a:pt x="187" y="175"/>
                  <a:pt x="181" y="181"/>
                </a:cubicBezTo>
                <a:cubicBezTo>
                  <a:pt x="179" y="183"/>
                  <a:pt x="177" y="184"/>
                  <a:pt x="174" y="184"/>
                </a:cubicBezTo>
                <a:cubicBezTo>
                  <a:pt x="169" y="184"/>
                  <a:pt x="164" y="180"/>
                  <a:pt x="164" y="174"/>
                </a:cubicBezTo>
                <a:cubicBezTo>
                  <a:pt x="164" y="169"/>
                  <a:pt x="169" y="164"/>
                  <a:pt x="174" y="164"/>
                </a:cubicBezTo>
                <a:close/>
                <a:moveTo>
                  <a:pt x="92" y="83"/>
                </a:moveTo>
                <a:cubicBezTo>
                  <a:pt x="87" y="83"/>
                  <a:pt x="83" y="87"/>
                  <a:pt x="83" y="93"/>
                </a:cubicBezTo>
                <a:cubicBezTo>
                  <a:pt x="83" y="99"/>
                  <a:pt x="87" y="103"/>
                  <a:pt x="92" y="103"/>
                </a:cubicBezTo>
                <a:cubicBezTo>
                  <a:pt x="97" y="103"/>
                  <a:pt x="101" y="99"/>
                  <a:pt x="101" y="93"/>
                </a:cubicBezTo>
                <a:cubicBezTo>
                  <a:pt x="101" y="87"/>
                  <a:pt x="97" y="83"/>
                  <a:pt x="92" y="8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67" name="Freeform 170">
            <a:extLst>
              <a:ext uri="{FF2B5EF4-FFF2-40B4-BE49-F238E27FC236}">
                <a16:creationId xmlns:a16="http://schemas.microsoft.com/office/drawing/2014/main" id="{3453FFC9-EBC9-ED6B-AFF3-F9D78AD774E4}"/>
              </a:ext>
            </a:extLst>
          </p:cNvPr>
          <p:cNvSpPr>
            <a:spLocks noEditPoints="1"/>
          </p:cNvSpPr>
          <p:nvPr/>
        </p:nvSpPr>
        <p:spPr bwMode="auto">
          <a:xfrm>
            <a:off x="5724578" y="5770228"/>
            <a:ext cx="231648" cy="265176"/>
          </a:xfrm>
          <a:custGeom>
            <a:avLst/>
            <a:gdLst>
              <a:gd name="T0" fmla="*/ 270 w 304"/>
              <a:gd name="T1" fmla="*/ 246 h 348"/>
              <a:gd name="T2" fmla="*/ 210 w 304"/>
              <a:gd name="T3" fmla="*/ 229 h 348"/>
              <a:gd name="T4" fmla="*/ 243 w 304"/>
              <a:gd name="T5" fmla="*/ 178 h 348"/>
              <a:gd name="T6" fmla="*/ 243 w 304"/>
              <a:gd name="T7" fmla="*/ 177 h 348"/>
              <a:gd name="T8" fmla="*/ 243 w 304"/>
              <a:gd name="T9" fmla="*/ 177 h 348"/>
              <a:gd name="T10" fmla="*/ 231 w 304"/>
              <a:gd name="T11" fmla="*/ 33 h 348"/>
              <a:gd name="T12" fmla="*/ 152 w 304"/>
              <a:gd name="T13" fmla="*/ 0 h 348"/>
              <a:gd name="T14" fmla="*/ 75 w 304"/>
              <a:gd name="T15" fmla="*/ 31 h 348"/>
              <a:gd name="T16" fmla="*/ 40 w 304"/>
              <a:gd name="T17" fmla="*/ 106 h 348"/>
              <a:gd name="T18" fmla="*/ 40 w 304"/>
              <a:gd name="T19" fmla="*/ 112 h 348"/>
              <a:gd name="T20" fmla="*/ 54 w 304"/>
              <a:gd name="T21" fmla="*/ 167 h 348"/>
              <a:gd name="T22" fmla="*/ 61 w 304"/>
              <a:gd name="T23" fmla="*/ 178 h 348"/>
              <a:gd name="T24" fmla="*/ 94 w 304"/>
              <a:gd name="T25" fmla="*/ 230 h 348"/>
              <a:gd name="T26" fmla="*/ 34 w 304"/>
              <a:gd name="T27" fmla="*/ 246 h 348"/>
              <a:gd name="T28" fmla="*/ 0 w 304"/>
              <a:gd name="T29" fmla="*/ 286 h 348"/>
              <a:gd name="T30" fmla="*/ 48 w 304"/>
              <a:gd name="T31" fmla="*/ 332 h 348"/>
              <a:gd name="T32" fmla="*/ 152 w 304"/>
              <a:gd name="T33" fmla="*/ 348 h 348"/>
              <a:gd name="T34" fmla="*/ 256 w 304"/>
              <a:gd name="T35" fmla="*/ 332 h 348"/>
              <a:gd name="T36" fmla="*/ 304 w 304"/>
              <a:gd name="T37" fmla="*/ 286 h 348"/>
              <a:gd name="T38" fmla="*/ 270 w 304"/>
              <a:gd name="T39" fmla="*/ 246 h 348"/>
              <a:gd name="T40" fmla="*/ 78 w 304"/>
              <a:gd name="T41" fmla="*/ 167 h 348"/>
              <a:gd name="T42" fmla="*/ 78 w 304"/>
              <a:gd name="T43" fmla="*/ 166 h 348"/>
              <a:gd name="T44" fmla="*/ 72 w 304"/>
              <a:gd name="T45" fmla="*/ 157 h 348"/>
              <a:gd name="T46" fmla="*/ 61 w 304"/>
              <a:gd name="T47" fmla="*/ 112 h 348"/>
              <a:gd name="T48" fmla="*/ 61 w 304"/>
              <a:gd name="T49" fmla="*/ 107 h 348"/>
              <a:gd name="T50" fmla="*/ 152 w 304"/>
              <a:gd name="T51" fmla="*/ 20 h 348"/>
              <a:gd name="T52" fmla="*/ 243 w 304"/>
              <a:gd name="T53" fmla="*/ 112 h 348"/>
              <a:gd name="T54" fmla="*/ 227 w 304"/>
              <a:gd name="T55" fmla="*/ 165 h 348"/>
              <a:gd name="T56" fmla="*/ 225 w 304"/>
              <a:gd name="T57" fmla="*/ 167 h 348"/>
              <a:gd name="T58" fmla="*/ 152 w 304"/>
              <a:gd name="T59" fmla="*/ 283 h 348"/>
              <a:gd name="T60" fmla="*/ 78 w 304"/>
              <a:gd name="T61" fmla="*/ 167 h 348"/>
              <a:gd name="T62" fmla="*/ 249 w 304"/>
              <a:gd name="T63" fmla="*/ 313 h 348"/>
              <a:gd name="T64" fmla="*/ 152 w 304"/>
              <a:gd name="T65" fmla="*/ 327 h 348"/>
              <a:gd name="T66" fmla="*/ 55 w 304"/>
              <a:gd name="T67" fmla="*/ 313 h 348"/>
              <a:gd name="T68" fmla="*/ 20 w 304"/>
              <a:gd name="T69" fmla="*/ 286 h 348"/>
              <a:gd name="T70" fmla="*/ 106 w 304"/>
              <a:gd name="T71" fmla="*/ 248 h 348"/>
              <a:gd name="T72" fmla="*/ 143 w 304"/>
              <a:gd name="T73" fmla="*/ 307 h 348"/>
              <a:gd name="T74" fmla="*/ 152 w 304"/>
              <a:gd name="T75" fmla="*/ 312 h 348"/>
              <a:gd name="T76" fmla="*/ 160 w 304"/>
              <a:gd name="T77" fmla="*/ 307 h 348"/>
              <a:gd name="T78" fmla="*/ 198 w 304"/>
              <a:gd name="T79" fmla="*/ 248 h 348"/>
              <a:gd name="T80" fmla="*/ 284 w 304"/>
              <a:gd name="T81" fmla="*/ 286 h 348"/>
              <a:gd name="T82" fmla="*/ 249 w 304"/>
              <a:gd name="T83" fmla="*/ 313 h 348"/>
              <a:gd name="T84" fmla="*/ 203 w 304"/>
              <a:gd name="T85" fmla="*/ 113 h 348"/>
              <a:gd name="T86" fmla="*/ 171 w 304"/>
              <a:gd name="T87" fmla="*/ 65 h 348"/>
              <a:gd name="T88" fmla="*/ 152 w 304"/>
              <a:gd name="T89" fmla="*/ 61 h 348"/>
              <a:gd name="T90" fmla="*/ 115 w 304"/>
              <a:gd name="T91" fmla="*/ 76 h 348"/>
              <a:gd name="T92" fmla="*/ 104 w 304"/>
              <a:gd name="T93" fmla="*/ 133 h 348"/>
              <a:gd name="T94" fmla="*/ 152 w 304"/>
              <a:gd name="T95" fmla="*/ 164 h 348"/>
              <a:gd name="T96" fmla="*/ 203 w 304"/>
              <a:gd name="T97" fmla="*/ 113 h 348"/>
              <a:gd name="T98" fmla="*/ 180 w 304"/>
              <a:gd name="T99" fmla="*/ 125 h 348"/>
              <a:gd name="T100" fmla="*/ 152 w 304"/>
              <a:gd name="T101" fmla="*/ 144 h 348"/>
              <a:gd name="T102" fmla="*/ 121 w 304"/>
              <a:gd name="T103" fmla="*/ 113 h 348"/>
              <a:gd name="T104" fmla="*/ 140 w 304"/>
              <a:gd name="T105" fmla="*/ 84 h 348"/>
              <a:gd name="T106" fmla="*/ 152 w 304"/>
              <a:gd name="T107" fmla="*/ 82 h 348"/>
              <a:gd name="T108" fmla="*/ 174 w 304"/>
              <a:gd name="T109" fmla="*/ 91 h 348"/>
              <a:gd name="T110" fmla="*/ 180 w 304"/>
              <a:gd name="T111" fmla="*/ 12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04" h="348">
                <a:moveTo>
                  <a:pt x="270" y="246"/>
                </a:moveTo>
                <a:cubicBezTo>
                  <a:pt x="254" y="239"/>
                  <a:pt x="233" y="233"/>
                  <a:pt x="210" y="229"/>
                </a:cubicBezTo>
                <a:cubicBezTo>
                  <a:pt x="243" y="178"/>
                  <a:pt x="243" y="178"/>
                  <a:pt x="243" y="178"/>
                </a:cubicBezTo>
                <a:cubicBezTo>
                  <a:pt x="243" y="177"/>
                  <a:pt x="243" y="177"/>
                  <a:pt x="243" y="177"/>
                </a:cubicBezTo>
                <a:cubicBezTo>
                  <a:pt x="243" y="177"/>
                  <a:pt x="243" y="177"/>
                  <a:pt x="243" y="177"/>
                </a:cubicBezTo>
                <a:cubicBezTo>
                  <a:pt x="274" y="132"/>
                  <a:pt x="269" y="72"/>
                  <a:pt x="231" y="33"/>
                </a:cubicBezTo>
                <a:cubicBezTo>
                  <a:pt x="209" y="11"/>
                  <a:pt x="181" y="0"/>
                  <a:pt x="152" y="0"/>
                </a:cubicBezTo>
                <a:cubicBezTo>
                  <a:pt x="124" y="0"/>
                  <a:pt x="96" y="10"/>
                  <a:pt x="75" y="31"/>
                </a:cubicBezTo>
                <a:cubicBezTo>
                  <a:pt x="54" y="51"/>
                  <a:pt x="42" y="78"/>
                  <a:pt x="40" y="106"/>
                </a:cubicBezTo>
                <a:cubicBezTo>
                  <a:pt x="40" y="108"/>
                  <a:pt x="40" y="110"/>
                  <a:pt x="40" y="112"/>
                </a:cubicBezTo>
                <a:cubicBezTo>
                  <a:pt x="40" y="131"/>
                  <a:pt x="45" y="150"/>
                  <a:pt x="54" y="167"/>
                </a:cubicBezTo>
                <a:cubicBezTo>
                  <a:pt x="56" y="171"/>
                  <a:pt x="59" y="174"/>
                  <a:pt x="61" y="178"/>
                </a:cubicBezTo>
                <a:cubicBezTo>
                  <a:pt x="94" y="230"/>
                  <a:pt x="94" y="230"/>
                  <a:pt x="94" y="230"/>
                </a:cubicBezTo>
                <a:cubicBezTo>
                  <a:pt x="71" y="233"/>
                  <a:pt x="50" y="239"/>
                  <a:pt x="34" y="246"/>
                </a:cubicBezTo>
                <a:cubicBezTo>
                  <a:pt x="6" y="260"/>
                  <a:pt x="0" y="276"/>
                  <a:pt x="0" y="286"/>
                </a:cubicBezTo>
                <a:cubicBezTo>
                  <a:pt x="0" y="299"/>
                  <a:pt x="8" y="318"/>
                  <a:pt x="48" y="332"/>
                </a:cubicBezTo>
                <a:cubicBezTo>
                  <a:pt x="76" y="342"/>
                  <a:pt x="113" y="348"/>
                  <a:pt x="152" y="348"/>
                </a:cubicBezTo>
                <a:cubicBezTo>
                  <a:pt x="191" y="348"/>
                  <a:pt x="228" y="342"/>
                  <a:pt x="256" y="332"/>
                </a:cubicBezTo>
                <a:cubicBezTo>
                  <a:pt x="296" y="318"/>
                  <a:pt x="304" y="299"/>
                  <a:pt x="304" y="286"/>
                </a:cubicBezTo>
                <a:cubicBezTo>
                  <a:pt x="304" y="276"/>
                  <a:pt x="298" y="260"/>
                  <a:pt x="270" y="246"/>
                </a:cubicBezTo>
                <a:close/>
                <a:moveTo>
                  <a:pt x="78" y="167"/>
                </a:moveTo>
                <a:cubicBezTo>
                  <a:pt x="78" y="167"/>
                  <a:pt x="78" y="166"/>
                  <a:pt x="78" y="166"/>
                </a:cubicBezTo>
                <a:cubicBezTo>
                  <a:pt x="76" y="163"/>
                  <a:pt x="74" y="160"/>
                  <a:pt x="72" y="157"/>
                </a:cubicBezTo>
                <a:cubicBezTo>
                  <a:pt x="65" y="143"/>
                  <a:pt x="61" y="128"/>
                  <a:pt x="61" y="112"/>
                </a:cubicBezTo>
                <a:cubicBezTo>
                  <a:pt x="61" y="111"/>
                  <a:pt x="61" y="109"/>
                  <a:pt x="61" y="107"/>
                </a:cubicBezTo>
                <a:cubicBezTo>
                  <a:pt x="63" y="58"/>
                  <a:pt x="103" y="20"/>
                  <a:pt x="152" y="20"/>
                </a:cubicBezTo>
                <a:cubicBezTo>
                  <a:pt x="202" y="20"/>
                  <a:pt x="243" y="61"/>
                  <a:pt x="243" y="112"/>
                </a:cubicBezTo>
                <a:cubicBezTo>
                  <a:pt x="243" y="131"/>
                  <a:pt x="237" y="150"/>
                  <a:pt x="227" y="165"/>
                </a:cubicBezTo>
                <a:cubicBezTo>
                  <a:pt x="226" y="166"/>
                  <a:pt x="226" y="167"/>
                  <a:pt x="225" y="167"/>
                </a:cubicBezTo>
                <a:cubicBezTo>
                  <a:pt x="152" y="283"/>
                  <a:pt x="152" y="283"/>
                  <a:pt x="152" y="283"/>
                </a:cubicBezTo>
                <a:lnTo>
                  <a:pt x="78" y="167"/>
                </a:lnTo>
                <a:close/>
                <a:moveTo>
                  <a:pt x="249" y="313"/>
                </a:moveTo>
                <a:cubicBezTo>
                  <a:pt x="223" y="322"/>
                  <a:pt x="189" y="327"/>
                  <a:pt x="152" y="327"/>
                </a:cubicBezTo>
                <a:cubicBezTo>
                  <a:pt x="115" y="327"/>
                  <a:pt x="81" y="322"/>
                  <a:pt x="55" y="313"/>
                </a:cubicBezTo>
                <a:cubicBezTo>
                  <a:pt x="29" y="304"/>
                  <a:pt x="20" y="293"/>
                  <a:pt x="20" y="286"/>
                </a:cubicBezTo>
                <a:cubicBezTo>
                  <a:pt x="20" y="275"/>
                  <a:pt x="47" y="256"/>
                  <a:pt x="106" y="248"/>
                </a:cubicBezTo>
                <a:cubicBezTo>
                  <a:pt x="143" y="307"/>
                  <a:pt x="143" y="307"/>
                  <a:pt x="143" y="307"/>
                </a:cubicBezTo>
                <a:cubicBezTo>
                  <a:pt x="145" y="310"/>
                  <a:pt x="149" y="312"/>
                  <a:pt x="152" y="312"/>
                </a:cubicBezTo>
                <a:cubicBezTo>
                  <a:pt x="155" y="312"/>
                  <a:pt x="158" y="310"/>
                  <a:pt x="160" y="307"/>
                </a:cubicBezTo>
                <a:cubicBezTo>
                  <a:pt x="198" y="248"/>
                  <a:pt x="198" y="248"/>
                  <a:pt x="198" y="248"/>
                </a:cubicBezTo>
                <a:cubicBezTo>
                  <a:pt x="257" y="256"/>
                  <a:pt x="284" y="275"/>
                  <a:pt x="284" y="286"/>
                </a:cubicBezTo>
                <a:cubicBezTo>
                  <a:pt x="284" y="293"/>
                  <a:pt x="275" y="304"/>
                  <a:pt x="249" y="313"/>
                </a:cubicBezTo>
                <a:close/>
                <a:moveTo>
                  <a:pt x="203" y="113"/>
                </a:moveTo>
                <a:cubicBezTo>
                  <a:pt x="203" y="92"/>
                  <a:pt x="191" y="73"/>
                  <a:pt x="171" y="65"/>
                </a:cubicBezTo>
                <a:cubicBezTo>
                  <a:pt x="165" y="63"/>
                  <a:pt x="158" y="61"/>
                  <a:pt x="152" y="61"/>
                </a:cubicBezTo>
                <a:cubicBezTo>
                  <a:pt x="138" y="61"/>
                  <a:pt x="125" y="67"/>
                  <a:pt x="115" y="76"/>
                </a:cubicBezTo>
                <a:cubicBezTo>
                  <a:pt x="100" y="91"/>
                  <a:pt x="96" y="113"/>
                  <a:pt x="104" y="133"/>
                </a:cubicBezTo>
                <a:cubicBezTo>
                  <a:pt x="112" y="152"/>
                  <a:pt x="131" y="164"/>
                  <a:pt x="152" y="164"/>
                </a:cubicBezTo>
                <a:cubicBezTo>
                  <a:pt x="180" y="164"/>
                  <a:pt x="203" y="141"/>
                  <a:pt x="203" y="113"/>
                </a:cubicBezTo>
                <a:close/>
                <a:moveTo>
                  <a:pt x="180" y="125"/>
                </a:moveTo>
                <a:cubicBezTo>
                  <a:pt x="176" y="136"/>
                  <a:pt x="164" y="144"/>
                  <a:pt x="152" y="144"/>
                </a:cubicBezTo>
                <a:cubicBezTo>
                  <a:pt x="134" y="144"/>
                  <a:pt x="121" y="130"/>
                  <a:pt x="121" y="113"/>
                </a:cubicBezTo>
                <a:cubicBezTo>
                  <a:pt x="121" y="100"/>
                  <a:pt x="128" y="89"/>
                  <a:pt x="140" y="84"/>
                </a:cubicBezTo>
                <a:cubicBezTo>
                  <a:pt x="144" y="83"/>
                  <a:pt x="148" y="82"/>
                  <a:pt x="152" y="82"/>
                </a:cubicBezTo>
                <a:cubicBezTo>
                  <a:pt x="160" y="82"/>
                  <a:pt x="168" y="85"/>
                  <a:pt x="174" y="91"/>
                </a:cubicBezTo>
                <a:cubicBezTo>
                  <a:pt x="183" y="100"/>
                  <a:pt x="185" y="113"/>
                  <a:pt x="180" y="12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68" name="Freeform 171">
            <a:extLst>
              <a:ext uri="{FF2B5EF4-FFF2-40B4-BE49-F238E27FC236}">
                <a16:creationId xmlns:a16="http://schemas.microsoft.com/office/drawing/2014/main" id="{EDDC4C81-AC7B-8989-9BAA-05439900CAF3}"/>
              </a:ext>
            </a:extLst>
          </p:cNvPr>
          <p:cNvSpPr>
            <a:spLocks noEditPoints="1"/>
          </p:cNvSpPr>
          <p:nvPr/>
        </p:nvSpPr>
        <p:spPr bwMode="auto">
          <a:xfrm>
            <a:off x="747194" y="5770228"/>
            <a:ext cx="216027" cy="265176"/>
          </a:xfrm>
          <a:custGeom>
            <a:avLst/>
            <a:gdLst>
              <a:gd name="T0" fmla="*/ 258 w 284"/>
              <a:gd name="T1" fmla="*/ 207 h 348"/>
              <a:gd name="T2" fmla="*/ 192 w 284"/>
              <a:gd name="T3" fmla="*/ 170 h 348"/>
              <a:gd name="T4" fmla="*/ 213 w 284"/>
              <a:gd name="T5" fmla="*/ 113 h 348"/>
              <a:gd name="T6" fmla="*/ 204 w 284"/>
              <a:gd name="T7" fmla="*/ 36 h 348"/>
              <a:gd name="T8" fmla="*/ 142 w 284"/>
              <a:gd name="T9" fmla="*/ 0 h 348"/>
              <a:gd name="T10" fmla="*/ 70 w 284"/>
              <a:gd name="T11" fmla="*/ 71 h 348"/>
              <a:gd name="T12" fmla="*/ 91 w 284"/>
              <a:gd name="T13" fmla="*/ 164 h 348"/>
              <a:gd name="T14" fmla="*/ 64 w 284"/>
              <a:gd name="T15" fmla="*/ 196 h 348"/>
              <a:gd name="T16" fmla="*/ 26 w 284"/>
              <a:gd name="T17" fmla="*/ 207 h 348"/>
              <a:gd name="T18" fmla="*/ 22 w 284"/>
              <a:gd name="T19" fmla="*/ 339 h 348"/>
              <a:gd name="T20" fmla="*/ 33 w 284"/>
              <a:gd name="T21" fmla="*/ 348 h 348"/>
              <a:gd name="T22" fmla="*/ 251 w 284"/>
              <a:gd name="T23" fmla="*/ 348 h 348"/>
              <a:gd name="T24" fmla="*/ 280 w 284"/>
              <a:gd name="T25" fmla="*/ 247 h 348"/>
              <a:gd name="T26" fmla="*/ 200 w 284"/>
              <a:gd name="T27" fmla="*/ 206 h 348"/>
              <a:gd name="T28" fmla="*/ 155 w 284"/>
              <a:gd name="T29" fmla="*/ 234 h 348"/>
              <a:gd name="T30" fmla="*/ 200 w 284"/>
              <a:gd name="T31" fmla="*/ 206 h 348"/>
              <a:gd name="T32" fmla="*/ 183 w 284"/>
              <a:gd name="T33" fmla="*/ 40 h 348"/>
              <a:gd name="T34" fmla="*/ 92 w 284"/>
              <a:gd name="T35" fmla="*/ 61 h 348"/>
              <a:gd name="T36" fmla="*/ 90 w 284"/>
              <a:gd name="T37" fmla="*/ 113 h 348"/>
              <a:gd name="T38" fmla="*/ 142 w 284"/>
              <a:gd name="T39" fmla="*/ 81 h 348"/>
              <a:gd name="T40" fmla="*/ 193 w 284"/>
              <a:gd name="T41" fmla="*/ 71 h 348"/>
              <a:gd name="T42" fmla="*/ 142 w 284"/>
              <a:gd name="T43" fmla="*/ 164 h 348"/>
              <a:gd name="T44" fmla="*/ 100 w 284"/>
              <a:gd name="T45" fmla="*/ 191 h 348"/>
              <a:gd name="T46" fmla="*/ 113 w 284"/>
              <a:gd name="T47" fmla="*/ 250 h 348"/>
              <a:gd name="T48" fmla="*/ 100 w 284"/>
              <a:gd name="T49" fmla="*/ 191 h 348"/>
              <a:gd name="T50" fmla="*/ 41 w 284"/>
              <a:gd name="T51" fmla="*/ 327 h 348"/>
              <a:gd name="T52" fmla="*/ 24 w 284"/>
              <a:gd name="T53" fmla="*/ 242 h 348"/>
              <a:gd name="T54" fmla="*/ 66 w 284"/>
              <a:gd name="T55" fmla="*/ 217 h 348"/>
              <a:gd name="T56" fmla="*/ 110 w 284"/>
              <a:gd name="T57" fmla="*/ 276 h 348"/>
              <a:gd name="T58" fmla="*/ 118 w 284"/>
              <a:gd name="T59" fmla="*/ 273 h 348"/>
              <a:gd name="T60" fmla="*/ 131 w 284"/>
              <a:gd name="T61" fmla="*/ 327 h 348"/>
              <a:gd name="T62" fmla="*/ 142 w 284"/>
              <a:gd name="T63" fmla="*/ 184 h 348"/>
              <a:gd name="T64" fmla="*/ 142 w 284"/>
              <a:gd name="T65" fmla="*/ 217 h 348"/>
              <a:gd name="T66" fmla="*/ 260 w 284"/>
              <a:gd name="T67" fmla="*/ 242 h 348"/>
              <a:gd name="T68" fmla="*/ 243 w 284"/>
              <a:gd name="T69" fmla="*/ 327 h 348"/>
              <a:gd name="T70" fmla="*/ 152 w 284"/>
              <a:gd name="T71" fmla="*/ 260 h 348"/>
              <a:gd name="T72" fmla="*/ 172 w 284"/>
              <a:gd name="T73" fmla="*/ 276 h 348"/>
              <a:gd name="T74" fmla="*/ 181 w 284"/>
              <a:gd name="T75" fmla="*/ 272 h 348"/>
              <a:gd name="T76" fmla="*/ 252 w 284"/>
              <a:gd name="T77" fmla="*/ 22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84" h="348">
                <a:moveTo>
                  <a:pt x="258" y="207"/>
                </a:moveTo>
                <a:cubicBezTo>
                  <a:pt x="258" y="207"/>
                  <a:pt x="258" y="207"/>
                  <a:pt x="258" y="207"/>
                </a:cubicBezTo>
                <a:cubicBezTo>
                  <a:pt x="219" y="196"/>
                  <a:pt x="219" y="196"/>
                  <a:pt x="219" y="196"/>
                </a:cubicBezTo>
                <a:cubicBezTo>
                  <a:pt x="192" y="170"/>
                  <a:pt x="192" y="170"/>
                  <a:pt x="192" y="170"/>
                </a:cubicBezTo>
                <a:cubicBezTo>
                  <a:pt x="192" y="163"/>
                  <a:pt x="192" y="163"/>
                  <a:pt x="192" y="163"/>
                </a:cubicBezTo>
                <a:cubicBezTo>
                  <a:pt x="206" y="150"/>
                  <a:pt x="213" y="132"/>
                  <a:pt x="213" y="113"/>
                </a:cubicBezTo>
                <a:cubicBezTo>
                  <a:pt x="213" y="71"/>
                  <a:pt x="213" y="71"/>
                  <a:pt x="213" y="71"/>
                </a:cubicBezTo>
                <a:cubicBezTo>
                  <a:pt x="213" y="59"/>
                  <a:pt x="210" y="47"/>
                  <a:pt x="204" y="36"/>
                </a:cubicBezTo>
                <a:cubicBezTo>
                  <a:pt x="204" y="35"/>
                  <a:pt x="204" y="35"/>
                  <a:pt x="203" y="35"/>
                </a:cubicBezTo>
                <a:cubicBezTo>
                  <a:pt x="190" y="13"/>
                  <a:pt x="167" y="0"/>
                  <a:pt x="142" y="0"/>
                </a:cubicBezTo>
                <a:cubicBezTo>
                  <a:pt x="135" y="0"/>
                  <a:pt x="129" y="0"/>
                  <a:pt x="123" y="2"/>
                </a:cubicBezTo>
                <a:cubicBezTo>
                  <a:pt x="92" y="11"/>
                  <a:pt x="70" y="39"/>
                  <a:pt x="70" y="71"/>
                </a:cubicBezTo>
                <a:cubicBezTo>
                  <a:pt x="70" y="113"/>
                  <a:pt x="70" y="113"/>
                  <a:pt x="70" y="113"/>
                </a:cubicBezTo>
                <a:cubicBezTo>
                  <a:pt x="70" y="132"/>
                  <a:pt x="78" y="150"/>
                  <a:pt x="91" y="164"/>
                </a:cubicBezTo>
                <a:cubicBezTo>
                  <a:pt x="91" y="170"/>
                  <a:pt x="91" y="170"/>
                  <a:pt x="91" y="170"/>
                </a:cubicBezTo>
                <a:cubicBezTo>
                  <a:pt x="64" y="196"/>
                  <a:pt x="64" y="196"/>
                  <a:pt x="64" y="196"/>
                </a:cubicBezTo>
                <a:cubicBezTo>
                  <a:pt x="27" y="207"/>
                  <a:pt x="27" y="207"/>
                  <a:pt x="27" y="207"/>
                </a:cubicBezTo>
                <a:cubicBezTo>
                  <a:pt x="26" y="207"/>
                  <a:pt x="26" y="207"/>
                  <a:pt x="26" y="207"/>
                </a:cubicBezTo>
                <a:cubicBezTo>
                  <a:pt x="10" y="213"/>
                  <a:pt x="0" y="230"/>
                  <a:pt x="4" y="247"/>
                </a:cubicBezTo>
                <a:cubicBezTo>
                  <a:pt x="22" y="339"/>
                  <a:pt x="22" y="339"/>
                  <a:pt x="22" y="339"/>
                </a:cubicBezTo>
                <a:cubicBezTo>
                  <a:pt x="23" y="344"/>
                  <a:pt x="27" y="348"/>
                  <a:pt x="32" y="348"/>
                </a:cubicBezTo>
                <a:cubicBezTo>
                  <a:pt x="33" y="348"/>
                  <a:pt x="33" y="348"/>
                  <a:pt x="33" y="348"/>
                </a:cubicBezTo>
                <a:cubicBezTo>
                  <a:pt x="33" y="348"/>
                  <a:pt x="34" y="348"/>
                  <a:pt x="34" y="348"/>
                </a:cubicBezTo>
                <a:cubicBezTo>
                  <a:pt x="251" y="348"/>
                  <a:pt x="251" y="348"/>
                  <a:pt x="251" y="348"/>
                </a:cubicBezTo>
                <a:cubicBezTo>
                  <a:pt x="256" y="348"/>
                  <a:pt x="260" y="344"/>
                  <a:pt x="261" y="339"/>
                </a:cubicBezTo>
                <a:cubicBezTo>
                  <a:pt x="280" y="247"/>
                  <a:pt x="280" y="247"/>
                  <a:pt x="280" y="247"/>
                </a:cubicBezTo>
                <a:cubicBezTo>
                  <a:pt x="284" y="230"/>
                  <a:pt x="275" y="213"/>
                  <a:pt x="258" y="207"/>
                </a:cubicBezTo>
                <a:close/>
                <a:moveTo>
                  <a:pt x="200" y="206"/>
                </a:moveTo>
                <a:cubicBezTo>
                  <a:pt x="171" y="250"/>
                  <a:pt x="171" y="250"/>
                  <a:pt x="171" y="250"/>
                </a:cubicBezTo>
                <a:cubicBezTo>
                  <a:pt x="155" y="234"/>
                  <a:pt x="155" y="234"/>
                  <a:pt x="155" y="234"/>
                </a:cubicBezTo>
                <a:cubicBezTo>
                  <a:pt x="184" y="191"/>
                  <a:pt x="184" y="191"/>
                  <a:pt x="184" y="191"/>
                </a:cubicBezTo>
                <a:lnTo>
                  <a:pt x="200" y="206"/>
                </a:lnTo>
                <a:close/>
                <a:moveTo>
                  <a:pt x="142" y="20"/>
                </a:moveTo>
                <a:cubicBezTo>
                  <a:pt x="158" y="20"/>
                  <a:pt x="173" y="27"/>
                  <a:pt x="183" y="40"/>
                </a:cubicBezTo>
                <a:cubicBezTo>
                  <a:pt x="173" y="53"/>
                  <a:pt x="158" y="61"/>
                  <a:pt x="142" y="61"/>
                </a:cubicBezTo>
                <a:cubicBezTo>
                  <a:pt x="92" y="61"/>
                  <a:pt x="92" y="61"/>
                  <a:pt x="92" y="61"/>
                </a:cubicBezTo>
                <a:cubicBezTo>
                  <a:pt x="96" y="37"/>
                  <a:pt x="117" y="20"/>
                  <a:pt x="142" y="20"/>
                </a:cubicBezTo>
                <a:close/>
                <a:moveTo>
                  <a:pt x="90" y="113"/>
                </a:moveTo>
                <a:cubicBezTo>
                  <a:pt x="90" y="81"/>
                  <a:pt x="90" y="81"/>
                  <a:pt x="90" y="81"/>
                </a:cubicBezTo>
                <a:cubicBezTo>
                  <a:pt x="142" y="81"/>
                  <a:pt x="142" y="81"/>
                  <a:pt x="142" y="81"/>
                </a:cubicBezTo>
                <a:cubicBezTo>
                  <a:pt x="160" y="81"/>
                  <a:pt x="178" y="74"/>
                  <a:pt x="192" y="61"/>
                </a:cubicBezTo>
                <a:cubicBezTo>
                  <a:pt x="193" y="64"/>
                  <a:pt x="193" y="67"/>
                  <a:pt x="193" y="71"/>
                </a:cubicBezTo>
                <a:cubicBezTo>
                  <a:pt x="193" y="113"/>
                  <a:pt x="193" y="113"/>
                  <a:pt x="193" y="113"/>
                </a:cubicBezTo>
                <a:cubicBezTo>
                  <a:pt x="193" y="141"/>
                  <a:pt x="170" y="164"/>
                  <a:pt x="142" y="164"/>
                </a:cubicBezTo>
                <a:cubicBezTo>
                  <a:pt x="113" y="164"/>
                  <a:pt x="90" y="141"/>
                  <a:pt x="90" y="113"/>
                </a:cubicBezTo>
                <a:close/>
                <a:moveTo>
                  <a:pt x="100" y="191"/>
                </a:moveTo>
                <a:cubicBezTo>
                  <a:pt x="129" y="234"/>
                  <a:pt x="129" y="234"/>
                  <a:pt x="129" y="234"/>
                </a:cubicBezTo>
                <a:cubicBezTo>
                  <a:pt x="113" y="250"/>
                  <a:pt x="113" y="250"/>
                  <a:pt x="113" y="250"/>
                </a:cubicBezTo>
                <a:cubicBezTo>
                  <a:pt x="83" y="206"/>
                  <a:pt x="83" y="206"/>
                  <a:pt x="83" y="206"/>
                </a:cubicBezTo>
                <a:lnTo>
                  <a:pt x="100" y="191"/>
                </a:lnTo>
                <a:close/>
                <a:moveTo>
                  <a:pt x="131" y="327"/>
                </a:moveTo>
                <a:cubicBezTo>
                  <a:pt x="41" y="327"/>
                  <a:pt x="41" y="327"/>
                  <a:pt x="41" y="327"/>
                </a:cubicBezTo>
                <a:cubicBezTo>
                  <a:pt x="24" y="243"/>
                  <a:pt x="24" y="243"/>
                  <a:pt x="24" y="243"/>
                </a:cubicBezTo>
                <a:cubicBezTo>
                  <a:pt x="24" y="243"/>
                  <a:pt x="24" y="242"/>
                  <a:pt x="24" y="242"/>
                </a:cubicBezTo>
                <a:cubicBezTo>
                  <a:pt x="23" y="236"/>
                  <a:pt x="26" y="229"/>
                  <a:pt x="33" y="227"/>
                </a:cubicBezTo>
                <a:cubicBezTo>
                  <a:pt x="66" y="217"/>
                  <a:pt x="66" y="217"/>
                  <a:pt x="66" y="217"/>
                </a:cubicBezTo>
                <a:cubicBezTo>
                  <a:pt x="102" y="272"/>
                  <a:pt x="102" y="272"/>
                  <a:pt x="102" y="272"/>
                </a:cubicBezTo>
                <a:cubicBezTo>
                  <a:pt x="104" y="274"/>
                  <a:pt x="107" y="276"/>
                  <a:pt x="110" y="276"/>
                </a:cubicBezTo>
                <a:cubicBezTo>
                  <a:pt x="110" y="276"/>
                  <a:pt x="111" y="276"/>
                  <a:pt x="111" y="276"/>
                </a:cubicBezTo>
                <a:cubicBezTo>
                  <a:pt x="114" y="276"/>
                  <a:pt x="116" y="275"/>
                  <a:pt x="118" y="273"/>
                </a:cubicBezTo>
                <a:cubicBezTo>
                  <a:pt x="131" y="260"/>
                  <a:pt x="131" y="260"/>
                  <a:pt x="131" y="260"/>
                </a:cubicBezTo>
                <a:lnTo>
                  <a:pt x="131" y="327"/>
                </a:lnTo>
                <a:close/>
                <a:moveTo>
                  <a:pt x="117" y="180"/>
                </a:moveTo>
                <a:cubicBezTo>
                  <a:pt x="125" y="183"/>
                  <a:pt x="133" y="184"/>
                  <a:pt x="142" y="184"/>
                </a:cubicBezTo>
                <a:cubicBezTo>
                  <a:pt x="150" y="184"/>
                  <a:pt x="158" y="183"/>
                  <a:pt x="166" y="180"/>
                </a:cubicBezTo>
                <a:cubicBezTo>
                  <a:pt x="142" y="217"/>
                  <a:pt x="142" y="217"/>
                  <a:pt x="142" y="217"/>
                </a:cubicBezTo>
                <a:lnTo>
                  <a:pt x="117" y="180"/>
                </a:lnTo>
                <a:close/>
                <a:moveTo>
                  <a:pt x="260" y="242"/>
                </a:moveTo>
                <a:cubicBezTo>
                  <a:pt x="260" y="242"/>
                  <a:pt x="260" y="242"/>
                  <a:pt x="260" y="243"/>
                </a:cubicBezTo>
                <a:cubicBezTo>
                  <a:pt x="243" y="327"/>
                  <a:pt x="243" y="327"/>
                  <a:pt x="243" y="327"/>
                </a:cubicBezTo>
                <a:cubicBezTo>
                  <a:pt x="152" y="327"/>
                  <a:pt x="152" y="327"/>
                  <a:pt x="152" y="327"/>
                </a:cubicBezTo>
                <a:cubicBezTo>
                  <a:pt x="152" y="260"/>
                  <a:pt x="152" y="260"/>
                  <a:pt x="152" y="260"/>
                </a:cubicBezTo>
                <a:cubicBezTo>
                  <a:pt x="165" y="273"/>
                  <a:pt x="165" y="273"/>
                  <a:pt x="165" y="273"/>
                </a:cubicBezTo>
                <a:cubicBezTo>
                  <a:pt x="167" y="275"/>
                  <a:pt x="170" y="276"/>
                  <a:pt x="172" y="276"/>
                </a:cubicBezTo>
                <a:cubicBezTo>
                  <a:pt x="173" y="276"/>
                  <a:pt x="173" y="276"/>
                  <a:pt x="173" y="276"/>
                </a:cubicBezTo>
                <a:cubicBezTo>
                  <a:pt x="176" y="276"/>
                  <a:pt x="179" y="274"/>
                  <a:pt x="181" y="272"/>
                </a:cubicBezTo>
                <a:cubicBezTo>
                  <a:pt x="218" y="217"/>
                  <a:pt x="218" y="217"/>
                  <a:pt x="218" y="217"/>
                </a:cubicBezTo>
                <a:cubicBezTo>
                  <a:pt x="252" y="227"/>
                  <a:pt x="252" y="227"/>
                  <a:pt x="252" y="227"/>
                </a:cubicBezTo>
                <a:cubicBezTo>
                  <a:pt x="258" y="229"/>
                  <a:pt x="262" y="236"/>
                  <a:pt x="260" y="2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69" name="Freeform 172">
            <a:extLst>
              <a:ext uri="{FF2B5EF4-FFF2-40B4-BE49-F238E27FC236}">
                <a16:creationId xmlns:a16="http://schemas.microsoft.com/office/drawing/2014/main" id="{BE365EFC-DF5D-3089-0A5B-B9F6E0859389}"/>
              </a:ext>
            </a:extLst>
          </p:cNvPr>
          <p:cNvSpPr>
            <a:spLocks noEditPoints="1"/>
          </p:cNvSpPr>
          <p:nvPr/>
        </p:nvSpPr>
        <p:spPr bwMode="auto">
          <a:xfrm>
            <a:off x="1863524" y="5770228"/>
            <a:ext cx="139446" cy="265176"/>
          </a:xfrm>
          <a:custGeom>
            <a:avLst/>
            <a:gdLst>
              <a:gd name="T0" fmla="*/ 92 w 183"/>
              <a:gd name="T1" fmla="*/ 20 h 348"/>
              <a:gd name="T2" fmla="*/ 105 w 183"/>
              <a:gd name="T3" fmla="*/ 25 h 348"/>
              <a:gd name="T4" fmla="*/ 109 w 183"/>
              <a:gd name="T5" fmla="*/ 45 h 348"/>
              <a:gd name="T6" fmla="*/ 92 w 183"/>
              <a:gd name="T7" fmla="*/ 57 h 348"/>
              <a:gd name="T8" fmla="*/ 73 w 183"/>
              <a:gd name="T9" fmla="*/ 38 h 348"/>
              <a:gd name="T10" fmla="*/ 92 w 183"/>
              <a:gd name="T11" fmla="*/ 20 h 348"/>
              <a:gd name="T12" fmla="*/ 135 w 183"/>
              <a:gd name="T13" fmla="*/ 97 h 348"/>
              <a:gd name="T14" fmla="*/ 163 w 183"/>
              <a:gd name="T15" fmla="*/ 129 h 348"/>
              <a:gd name="T16" fmla="*/ 163 w 183"/>
              <a:gd name="T17" fmla="*/ 187 h 348"/>
              <a:gd name="T18" fmla="*/ 153 w 183"/>
              <a:gd name="T19" fmla="*/ 198 h 348"/>
              <a:gd name="T20" fmla="*/ 143 w 183"/>
              <a:gd name="T21" fmla="*/ 187 h 348"/>
              <a:gd name="T22" fmla="*/ 143 w 183"/>
              <a:gd name="T23" fmla="*/ 133 h 348"/>
              <a:gd name="T24" fmla="*/ 132 w 183"/>
              <a:gd name="T25" fmla="*/ 123 h 348"/>
              <a:gd name="T26" fmla="*/ 122 w 183"/>
              <a:gd name="T27" fmla="*/ 133 h 348"/>
              <a:gd name="T28" fmla="*/ 122 w 183"/>
              <a:gd name="T29" fmla="*/ 317 h 348"/>
              <a:gd name="T30" fmla="*/ 112 w 183"/>
              <a:gd name="T31" fmla="*/ 327 h 348"/>
              <a:gd name="T32" fmla="*/ 102 w 183"/>
              <a:gd name="T33" fmla="*/ 317 h 348"/>
              <a:gd name="T34" fmla="*/ 102 w 183"/>
              <a:gd name="T35" fmla="*/ 213 h 348"/>
              <a:gd name="T36" fmla="*/ 92 w 183"/>
              <a:gd name="T37" fmla="*/ 203 h 348"/>
              <a:gd name="T38" fmla="*/ 81 w 183"/>
              <a:gd name="T39" fmla="*/ 213 h 348"/>
              <a:gd name="T40" fmla="*/ 81 w 183"/>
              <a:gd name="T41" fmla="*/ 317 h 348"/>
              <a:gd name="T42" fmla="*/ 71 w 183"/>
              <a:gd name="T43" fmla="*/ 327 h 348"/>
              <a:gd name="T44" fmla="*/ 61 w 183"/>
              <a:gd name="T45" fmla="*/ 317 h 348"/>
              <a:gd name="T46" fmla="*/ 61 w 183"/>
              <a:gd name="T47" fmla="*/ 133 h 348"/>
              <a:gd name="T48" fmla="*/ 51 w 183"/>
              <a:gd name="T49" fmla="*/ 123 h 348"/>
              <a:gd name="T50" fmla="*/ 41 w 183"/>
              <a:gd name="T51" fmla="*/ 133 h 348"/>
              <a:gd name="T52" fmla="*/ 41 w 183"/>
              <a:gd name="T53" fmla="*/ 187 h 348"/>
              <a:gd name="T54" fmla="*/ 31 w 183"/>
              <a:gd name="T55" fmla="*/ 198 h 348"/>
              <a:gd name="T56" fmla="*/ 20 w 183"/>
              <a:gd name="T57" fmla="*/ 187 h 348"/>
              <a:gd name="T58" fmla="*/ 20 w 183"/>
              <a:gd name="T59" fmla="*/ 129 h 348"/>
              <a:gd name="T60" fmla="*/ 48 w 183"/>
              <a:gd name="T61" fmla="*/ 97 h 348"/>
              <a:gd name="T62" fmla="*/ 135 w 183"/>
              <a:gd name="T63" fmla="*/ 97 h 348"/>
              <a:gd name="T64" fmla="*/ 92 w 183"/>
              <a:gd name="T65" fmla="*/ 0 h 348"/>
              <a:gd name="T66" fmla="*/ 53 w 183"/>
              <a:gd name="T67" fmla="*/ 36 h 348"/>
              <a:gd name="T68" fmla="*/ 87 w 183"/>
              <a:gd name="T69" fmla="*/ 77 h 348"/>
              <a:gd name="T70" fmla="*/ 48 w 183"/>
              <a:gd name="T71" fmla="*/ 77 h 348"/>
              <a:gd name="T72" fmla="*/ 0 w 183"/>
              <a:gd name="T73" fmla="*/ 129 h 348"/>
              <a:gd name="T74" fmla="*/ 0 w 183"/>
              <a:gd name="T75" fmla="*/ 187 h 348"/>
              <a:gd name="T76" fmla="*/ 31 w 183"/>
              <a:gd name="T77" fmla="*/ 218 h 348"/>
              <a:gd name="T78" fmla="*/ 41 w 183"/>
              <a:gd name="T79" fmla="*/ 216 h 348"/>
              <a:gd name="T80" fmla="*/ 41 w 183"/>
              <a:gd name="T81" fmla="*/ 317 h 348"/>
              <a:gd name="T82" fmla="*/ 71 w 183"/>
              <a:gd name="T83" fmla="*/ 348 h 348"/>
              <a:gd name="T84" fmla="*/ 92 w 183"/>
              <a:gd name="T85" fmla="*/ 340 h 348"/>
              <a:gd name="T86" fmla="*/ 112 w 183"/>
              <a:gd name="T87" fmla="*/ 348 h 348"/>
              <a:gd name="T88" fmla="*/ 124 w 183"/>
              <a:gd name="T89" fmla="*/ 345 h 348"/>
              <a:gd name="T90" fmla="*/ 143 w 183"/>
              <a:gd name="T91" fmla="*/ 317 h 348"/>
              <a:gd name="T92" fmla="*/ 143 w 183"/>
              <a:gd name="T93" fmla="*/ 216 h 348"/>
              <a:gd name="T94" fmla="*/ 153 w 183"/>
              <a:gd name="T95" fmla="*/ 218 h 348"/>
              <a:gd name="T96" fmla="*/ 183 w 183"/>
              <a:gd name="T97" fmla="*/ 187 h 348"/>
              <a:gd name="T98" fmla="*/ 183 w 183"/>
              <a:gd name="T99" fmla="*/ 129 h 348"/>
              <a:gd name="T100" fmla="*/ 135 w 183"/>
              <a:gd name="T101" fmla="*/ 77 h 348"/>
              <a:gd name="T102" fmla="*/ 96 w 183"/>
              <a:gd name="T103" fmla="*/ 77 h 348"/>
              <a:gd name="T104" fmla="*/ 130 w 183"/>
              <a:gd name="T105" fmla="*/ 36 h 348"/>
              <a:gd name="T106" fmla="*/ 92 w 183"/>
              <a:gd name="T107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83" h="348">
                <a:moveTo>
                  <a:pt x="92" y="20"/>
                </a:moveTo>
                <a:cubicBezTo>
                  <a:pt x="96" y="20"/>
                  <a:pt x="101" y="22"/>
                  <a:pt x="105" y="25"/>
                </a:cubicBezTo>
                <a:cubicBezTo>
                  <a:pt x="110" y="31"/>
                  <a:pt x="112" y="39"/>
                  <a:pt x="109" y="45"/>
                </a:cubicBezTo>
                <a:cubicBezTo>
                  <a:pt x="106" y="52"/>
                  <a:pt x="99" y="57"/>
                  <a:pt x="92" y="57"/>
                </a:cubicBezTo>
                <a:cubicBezTo>
                  <a:pt x="81" y="57"/>
                  <a:pt x="73" y="49"/>
                  <a:pt x="73" y="38"/>
                </a:cubicBezTo>
                <a:cubicBezTo>
                  <a:pt x="73" y="27"/>
                  <a:pt x="82" y="20"/>
                  <a:pt x="92" y="20"/>
                </a:cubicBezTo>
                <a:close/>
                <a:moveTo>
                  <a:pt x="135" y="97"/>
                </a:moveTo>
                <a:cubicBezTo>
                  <a:pt x="150" y="97"/>
                  <a:pt x="163" y="111"/>
                  <a:pt x="163" y="129"/>
                </a:cubicBezTo>
                <a:cubicBezTo>
                  <a:pt x="163" y="187"/>
                  <a:pt x="163" y="187"/>
                  <a:pt x="163" y="187"/>
                </a:cubicBezTo>
                <a:cubicBezTo>
                  <a:pt x="163" y="193"/>
                  <a:pt x="158" y="198"/>
                  <a:pt x="153" y="198"/>
                </a:cubicBezTo>
                <a:cubicBezTo>
                  <a:pt x="147" y="198"/>
                  <a:pt x="143" y="193"/>
                  <a:pt x="143" y="187"/>
                </a:cubicBezTo>
                <a:cubicBezTo>
                  <a:pt x="143" y="133"/>
                  <a:pt x="143" y="133"/>
                  <a:pt x="143" y="133"/>
                </a:cubicBezTo>
                <a:cubicBezTo>
                  <a:pt x="143" y="127"/>
                  <a:pt x="138" y="123"/>
                  <a:pt x="132" y="123"/>
                </a:cubicBezTo>
                <a:cubicBezTo>
                  <a:pt x="127" y="123"/>
                  <a:pt x="122" y="127"/>
                  <a:pt x="122" y="133"/>
                </a:cubicBezTo>
                <a:cubicBezTo>
                  <a:pt x="122" y="317"/>
                  <a:pt x="122" y="317"/>
                  <a:pt x="122" y="317"/>
                </a:cubicBezTo>
                <a:cubicBezTo>
                  <a:pt x="122" y="323"/>
                  <a:pt x="118" y="327"/>
                  <a:pt x="112" y="327"/>
                </a:cubicBezTo>
                <a:cubicBezTo>
                  <a:pt x="106" y="327"/>
                  <a:pt x="102" y="323"/>
                  <a:pt x="102" y="317"/>
                </a:cubicBezTo>
                <a:cubicBezTo>
                  <a:pt x="102" y="213"/>
                  <a:pt x="102" y="213"/>
                  <a:pt x="102" y="213"/>
                </a:cubicBezTo>
                <a:cubicBezTo>
                  <a:pt x="102" y="208"/>
                  <a:pt x="97" y="203"/>
                  <a:pt x="92" y="203"/>
                </a:cubicBezTo>
                <a:cubicBezTo>
                  <a:pt x="86" y="203"/>
                  <a:pt x="81" y="208"/>
                  <a:pt x="81" y="213"/>
                </a:cubicBezTo>
                <a:cubicBezTo>
                  <a:pt x="81" y="317"/>
                  <a:pt x="81" y="317"/>
                  <a:pt x="81" y="317"/>
                </a:cubicBezTo>
                <a:cubicBezTo>
                  <a:pt x="81" y="323"/>
                  <a:pt x="77" y="327"/>
                  <a:pt x="71" y="327"/>
                </a:cubicBezTo>
                <a:cubicBezTo>
                  <a:pt x="66" y="327"/>
                  <a:pt x="61" y="323"/>
                  <a:pt x="61" y="317"/>
                </a:cubicBezTo>
                <a:cubicBezTo>
                  <a:pt x="61" y="133"/>
                  <a:pt x="61" y="133"/>
                  <a:pt x="61" y="133"/>
                </a:cubicBezTo>
                <a:cubicBezTo>
                  <a:pt x="61" y="127"/>
                  <a:pt x="57" y="123"/>
                  <a:pt x="51" y="123"/>
                </a:cubicBezTo>
                <a:cubicBezTo>
                  <a:pt x="45" y="123"/>
                  <a:pt x="41" y="127"/>
                  <a:pt x="41" y="133"/>
                </a:cubicBezTo>
                <a:cubicBezTo>
                  <a:pt x="41" y="187"/>
                  <a:pt x="41" y="187"/>
                  <a:pt x="41" y="187"/>
                </a:cubicBezTo>
                <a:cubicBezTo>
                  <a:pt x="41" y="193"/>
                  <a:pt x="36" y="198"/>
                  <a:pt x="31" y="198"/>
                </a:cubicBezTo>
                <a:cubicBezTo>
                  <a:pt x="25" y="198"/>
                  <a:pt x="20" y="193"/>
                  <a:pt x="20" y="187"/>
                </a:cubicBezTo>
                <a:cubicBezTo>
                  <a:pt x="20" y="129"/>
                  <a:pt x="20" y="129"/>
                  <a:pt x="20" y="129"/>
                </a:cubicBezTo>
                <a:cubicBezTo>
                  <a:pt x="20" y="111"/>
                  <a:pt x="33" y="97"/>
                  <a:pt x="48" y="97"/>
                </a:cubicBezTo>
                <a:lnTo>
                  <a:pt x="135" y="97"/>
                </a:lnTo>
                <a:close/>
                <a:moveTo>
                  <a:pt x="92" y="0"/>
                </a:moveTo>
                <a:cubicBezTo>
                  <a:pt x="71" y="0"/>
                  <a:pt x="54" y="16"/>
                  <a:pt x="53" y="36"/>
                </a:cubicBezTo>
                <a:cubicBezTo>
                  <a:pt x="52" y="57"/>
                  <a:pt x="67" y="75"/>
                  <a:pt x="87" y="77"/>
                </a:cubicBezTo>
                <a:cubicBezTo>
                  <a:pt x="48" y="77"/>
                  <a:pt x="48" y="77"/>
                  <a:pt x="48" y="77"/>
                </a:cubicBezTo>
                <a:cubicBezTo>
                  <a:pt x="22" y="77"/>
                  <a:pt x="0" y="100"/>
                  <a:pt x="0" y="129"/>
                </a:cubicBezTo>
                <a:cubicBezTo>
                  <a:pt x="0" y="187"/>
                  <a:pt x="0" y="187"/>
                  <a:pt x="0" y="187"/>
                </a:cubicBezTo>
                <a:cubicBezTo>
                  <a:pt x="0" y="205"/>
                  <a:pt x="14" y="218"/>
                  <a:pt x="31" y="218"/>
                </a:cubicBezTo>
                <a:cubicBezTo>
                  <a:pt x="34" y="218"/>
                  <a:pt x="37" y="218"/>
                  <a:pt x="41" y="216"/>
                </a:cubicBezTo>
                <a:cubicBezTo>
                  <a:pt x="41" y="317"/>
                  <a:pt x="41" y="317"/>
                  <a:pt x="41" y="317"/>
                </a:cubicBezTo>
                <a:cubicBezTo>
                  <a:pt x="41" y="334"/>
                  <a:pt x="54" y="348"/>
                  <a:pt x="71" y="348"/>
                </a:cubicBezTo>
                <a:cubicBezTo>
                  <a:pt x="79" y="348"/>
                  <a:pt x="86" y="345"/>
                  <a:pt x="92" y="340"/>
                </a:cubicBezTo>
                <a:cubicBezTo>
                  <a:pt x="97" y="345"/>
                  <a:pt x="105" y="348"/>
                  <a:pt x="112" y="348"/>
                </a:cubicBezTo>
                <a:cubicBezTo>
                  <a:pt x="116" y="348"/>
                  <a:pt x="120" y="347"/>
                  <a:pt x="124" y="345"/>
                </a:cubicBezTo>
                <a:cubicBezTo>
                  <a:pt x="135" y="340"/>
                  <a:pt x="142" y="329"/>
                  <a:pt x="143" y="317"/>
                </a:cubicBezTo>
                <a:cubicBezTo>
                  <a:pt x="143" y="216"/>
                  <a:pt x="143" y="216"/>
                  <a:pt x="143" y="216"/>
                </a:cubicBezTo>
                <a:cubicBezTo>
                  <a:pt x="146" y="218"/>
                  <a:pt x="149" y="218"/>
                  <a:pt x="153" y="218"/>
                </a:cubicBezTo>
                <a:cubicBezTo>
                  <a:pt x="169" y="218"/>
                  <a:pt x="183" y="205"/>
                  <a:pt x="183" y="187"/>
                </a:cubicBezTo>
                <a:cubicBezTo>
                  <a:pt x="183" y="129"/>
                  <a:pt x="183" y="129"/>
                  <a:pt x="183" y="129"/>
                </a:cubicBezTo>
                <a:cubicBezTo>
                  <a:pt x="183" y="100"/>
                  <a:pt x="162" y="77"/>
                  <a:pt x="135" y="77"/>
                </a:cubicBezTo>
                <a:cubicBezTo>
                  <a:pt x="96" y="77"/>
                  <a:pt x="96" y="77"/>
                  <a:pt x="96" y="77"/>
                </a:cubicBezTo>
                <a:cubicBezTo>
                  <a:pt x="116" y="75"/>
                  <a:pt x="131" y="57"/>
                  <a:pt x="130" y="36"/>
                </a:cubicBezTo>
                <a:cubicBezTo>
                  <a:pt x="129" y="16"/>
                  <a:pt x="112" y="0"/>
                  <a:pt x="92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70" name="Freeform 173">
            <a:extLst>
              <a:ext uri="{FF2B5EF4-FFF2-40B4-BE49-F238E27FC236}">
                <a16:creationId xmlns:a16="http://schemas.microsoft.com/office/drawing/2014/main" id="{FBA3A55A-40F9-D66C-4DA8-187F025A1855}"/>
              </a:ext>
            </a:extLst>
          </p:cNvPr>
          <p:cNvSpPr>
            <a:spLocks noEditPoints="1"/>
          </p:cNvSpPr>
          <p:nvPr/>
        </p:nvSpPr>
        <p:spPr bwMode="auto">
          <a:xfrm>
            <a:off x="2916989" y="5770228"/>
            <a:ext cx="265176" cy="265176"/>
          </a:xfrm>
          <a:custGeom>
            <a:avLst/>
            <a:gdLst>
              <a:gd name="T0" fmla="*/ 297 w 348"/>
              <a:gd name="T1" fmla="*/ 51 h 348"/>
              <a:gd name="T2" fmla="*/ 174 w 348"/>
              <a:gd name="T3" fmla="*/ 0 h 348"/>
              <a:gd name="T4" fmla="*/ 52 w 348"/>
              <a:gd name="T5" fmla="*/ 51 h 348"/>
              <a:gd name="T6" fmla="*/ 0 w 348"/>
              <a:gd name="T7" fmla="*/ 174 h 348"/>
              <a:gd name="T8" fmla="*/ 52 w 348"/>
              <a:gd name="T9" fmla="*/ 296 h 348"/>
              <a:gd name="T10" fmla="*/ 174 w 348"/>
              <a:gd name="T11" fmla="*/ 348 h 348"/>
              <a:gd name="T12" fmla="*/ 297 w 348"/>
              <a:gd name="T13" fmla="*/ 296 h 348"/>
              <a:gd name="T14" fmla="*/ 348 w 348"/>
              <a:gd name="T15" fmla="*/ 174 h 348"/>
              <a:gd name="T16" fmla="*/ 297 w 348"/>
              <a:gd name="T17" fmla="*/ 51 h 348"/>
              <a:gd name="T18" fmla="*/ 282 w 348"/>
              <a:gd name="T19" fmla="*/ 282 h 348"/>
              <a:gd name="T20" fmla="*/ 174 w 348"/>
              <a:gd name="T21" fmla="*/ 327 h 348"/>
              <a:gd name="T22" fmla="*/ 66 w 348"/>
              <a:gd name="T23" fmla="*/ 282 h 348"/>
              <a:gd name="T24" fmla="*/ 66 w 348"/>
              <a:gd name="T25" fmla="*/ 65 h 348"/>
              <a:gd name="T26" fmla="*/ 174 w 348"/>
              <a:gd name="T27" fmla="*/ 20 h 348"/>
              <a:gd name="T28" fmla="*/ 282 w 348"/>
              <a:gd name="T29" fmla="*/ 65 h 348"/>
              <a:gd name="T30" fmla="*/ 328 w 348"/>
              <a:gd name="T31" fmla="*/ 174 h 348"/>
              <a:gd name="T32" fmla="*/ 282 w 348"/>
              <a:gd name="T33" fmla="*/ 282 h 348"/>
              <a:gd name="T34" fmla="*/ 276 w 348"/>
              <a:gd name="T35" fmla="*/ 144 h 348"/>
              <a:gd name="T36" fmla="*/ 72 w 348"/>
              <a:gd name="T37" fmla="*/ 144 h 348"/>
              <a:gd name="T38" fmla="*/ 62 w 348"/>
              <a:gd name="T39" fmla="*/ 154 h 348"/>
              <a:gd name="T40" fmla="*/ 62 w 348"/>
              <a:gd name="T41" fmla="*/ 193 h 348"/>
              <a:gd name="T42" fmla="*/ 72 w 348"/>
              <a:gd name="T43" fmla="*/ 203 h 348"/>
              <a:gd name="T44" fmla="*/ 276 w 348"/>
              <a:gd name="T45" fmla="*/ 203 h 348"/>
              <a:gd name="T46" fmla="*/ 286 w 348"/>
              <a:gd name="T47" fmla="*/ 193 h 348"/>
              <a:gd name="T48" fmla="*/ 286 w 348"/>
              <a:gd name="T49" fmla="*/ 154 h 348"/>
              <a:gd name="T50" fmla="*/ 276 w 348"/>
              <a:gd name="T51" fmla="*/ 144 h 348"/>
              <a:gd name="T52" fmla="*/ 266 w 348"/>
              <a:gd name="T53" fmla="*/ 183 h 348"/>
              <a:gd name="T54" fmla="*/ 82 w 348"/>
              <a:gd name="T55" fmla="*/ 183 h 348"/>
              <a:gd name="T56" fmla="*/ 82 w 348"/>
              <a:gd name="T57" fmla="*/ 164 h 348"/>
              <a:gd name="T58" fmla="*/ 266 w 348"/>
              <a:gd name="T59" fmla="*/ 164 h 348"/>
              <a:gd name="T60" fmla="*/ 266 w 348"/>
              <a:gd name="T61" fmla="*/ 18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8" h="348">
                <a:moveTo>
                  <a:pt x="297" y="51"/>
                </a:moveTo>
                <a:cubicBezTo>
                  <a:pt x="264" y="18"/>
                  <a:pt x="220" y="0"/>
                  <a:pt x="174" y="0"/>
                </a:cubicBezTo>
                <a:cubicBezTo>
                  <a:pt x="128" y="0"/>
                  <a:pt x="85" y="18"/>
                  <a:pt x="52" y="51"/>
                </a:cubicBezTo>
                <a:cubicBezTo>
                  <a:pt x="18" y="84"/>
                  <a:pt x="0" y="128"/>
                  <a:pt x="0" y="174"/>
                </a:cubicBezTo>
                <a:cubicBezTo>
                  <a:pt x="0" y="219"/>
                  <a:pt x="18" y="263"/>
                  <a:pt x="52" y="296"/>
                </a:cubicBezTo>
                <a:cubicBezTo>
                  <a:pt x="85" y="329"/>
                  <a:pt x="128" y="348"/>
                  <a:pt x="174" y="348"/>
                </a:cubicBezTo>
                <a:cubicBezTo>
                  <a:pt x="220" y="348"/>
                  <a:pt x="264" y="329"/>
                  <a:pt x="297" y="296"/>
                </a:cubicBezTo>
                <a:cubicBezTo>
                  <a:pt x="330" y="263"/>
                  <a:pt x="348" y="219"/>
                  <a:pt x="348" y="174"/>
                </a:cubicBezTo>
                <a:cubicBezTo>
                  <a:pt x="348" y="128"/>
                  <a:pt x="330" y="84"/>
                  <a:pt x="297" y="51"/>
                </a:cubicBezTo>
                <a:close/>
                <a:moveTo>
                  <a:pt x="282" y="282"/>
                </a:moveTo>
                <a:cubicBezTo>
                  <a:pt x="253" y="311"/>
                  <a:pt x="215" y="327"/>
                  <a:pt x="174" y="327"/>
                </a:cubicBezTo>
                <a:cubicBezTo>
                  <a:pt x="134" y="327"/>
                  <a:pt x="95" y="311"/>
                  <a:pt x="66" y="282"/>
                </a:cubicBezTo>
                <a:cubicBezTo>
                  <a:pt x="5" y="221"/>
                  <a:pt x="5" y="126"/>
                  <a:pt x="66" y="65"/>
                </a:cubicBezTo>
                <a:cubicBezTo>
                  <a:pt x="95" y="36"/>
                  <a:pt x="134" y="20"/>
                  <a:pt x="174" y="20"/>
                </a:cubicBezTo>
                <a:cubicBezTo>
                  <a:pt x="215" y="20"/>
                  <a:pt x="253" y="36"/>
                  <a:pt x="282" y="65"/>
                </a:cubicBezTo>
                <a:cubicBezTo>
                  <a:pt x="312" y="95"/>
                  <a:pt x="328" y="133"/>
                  <a:pt x="328" y="174"/>
                </a:cubicBezTo>
                <a:cubicBezTo>
                  <a:pt x="328" y="214"/>
                  <a:pt x="312" y="252"/>
                  <a:pt x="282" y="282"/>
                </a:cubicBezTo>
                <a:close/>
                <a:moveTo>
                  <a:pt x="276" y="144"/>
                </a:moveTo>
                <a:cubicBezTo>
                  <a:pt x="72" y="144"/>
                  <a:pt x="72" y="144"/>
                  <a:pt x="72" y="144"/>
                </a:cubicBezTo>
                <a:cubicBezTo>
                  <a:pt x="66" y="144"/>
                  <a:pt x="62" y="148"/>
                  <a:pt x="62" y="154"/>
                </a:cubicBezTo>
                <a:cubicBezTo>
                  <a:pt x="62" y="193"/>
                  <a:pt x="62" y="193"/>
                  <a:pt x="62" y="193"/>
                </a:cubicBezTo>
                <a:cubicBezTo>
                  <a:pt x="62" y="199"/>
                  <a:pt x="66" y="203"/>
                  <a:pt x="72" y="203"/>
                </a:cubicBezTo>
                <a:cubicBezTo>
                  <a:pt x="276" y="203"/>
                  <a:pt x="276" y="203"/>
                  <a:pt x="276" y="203"/>
                </a:cubicBezTo>
                <a:cubicBezTo>
                  <a:pt x="282" y="203"/>
                  <a:pt x="286" y="199"/>
                  <a:pt x="286" y="193"/>
                </a:cubicBezTo>
                <a:cubicBezTo>
                  <a:pt x="286" y="154"/>
                  <a:pt x="286" y="154"/>
                  <a:pt x="286" y="154"/>
                </a:cubicBezTo>
                <a:cubicBezTo>
                  <a:pt x="286" y="148"/>
                  <a:pt x="282" y="144"/>
                  <a:pt x="276" y="144"/>
                </a:cubicBezTo>
                <a:close/>
                <a:moveTo>
                  <a:pt x="266" y="183"/>
                </a:moveTo>
                <a:cubicBezTo>
                  <a:pt x="82" y="183"/>
                  <a:pt x="82" y="183"/>
                  <a:pt x="82" y="183"/>
                </a:cubicBezTo>
                <a:cubicBezTo>
                  <a:pt x="82" y="164"/>
                  <a:pt x="82" y="164"/>
                  <a:pt x="82" y="164"/>
                </a:cubicBezTo>
                <a:cubicBezTo>
                  <a:pt x="266" y="164"/>
                  <a:pt x="266" y="164"/>
                  <a:pt x="266" y="164"/>
                </a:cubicBezTo>
                <a:lnTo>
                  <a:pt x="266" y="18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71" name="Freeform 174">
            <a:extLst>
              <a:ext uri="{FF2B5EF4-FFF2-40B4-BE49-F238E27FC236}">
                <a16:creationId xmlns:a16="http://schemas.microsoft.com/office/drawing/2014/main" id="{95038560-D196-4E77-4CC2-B99384838153}"/>
              </a:ext>
            </a:extLst>
          </p:cNvPr>
          <p:cNvSpPr>
            <a:spLocks noEditPoints="1"/>
          </p:cNvSpPr>
          <p:nvPr/>
        </p:nvSpPr>
        <p:spPr bwMode="auto">
          <a:xfrm>
            <a:off x="1290627" y="5770228"/>
            <a:ext cx="196596" cy="265176"/>
          </a:xfrm>
          <a:custGeom>
            <a:avLst/>
            <a:gdLst>
              <a:gd name="T0" fmla="*/ 179 w 258"/>
              <a:gd name="T1" fmla="*/ 286 h 348"/>
              <a:gd name="T2" fmla="*/ 179 w 258"/>
              <a:gd name="T3" fmla="*/ 306 h 348"/>
              <a:gd name="T4" fmla="*/ 210 w 258"/>
              <a:gd name="T5" fmla="*/ 296 h 348"/>
              <a:gd name="T6" fmla="*/ 215 w 258"/>
              <a:gd name="T7" fmla="*/ 216 h 348"/>
              <a:gd name="T8" fmla="*/ 189 w 258"/>
              <a:gd name="T9" fmla="*/ 210 h 348"/>
              <a:gd name="T10" fmla="*/ 178 w 258"/>
              <a:gd name="T11" fmla="*/ 207 h 348"/>
              <a:gd name="T12" fmla="*/ 200 w 258"/>
              <a:gd name="T13" fmla="*/ 132 h 348"/>
              <a:gd name="T14" fmla="*/ 199 w 258"/>
              <a:gd name="T15" fmla="*/ 77 h 348"/>
              <a:gd name="T16" fmla="*/ 180 w 258"/>
              <a:gd name="T17" fmla="*/ 0 h 348"/>
              <a:gd name="T18" fmla="*/ 129 w 258"/>
              <a:gd name="T19" fmla="*/ 20 h 348"/>
              <a:gd name="T20" fmla="*/ 58 w 258"/>
              <a:gd name="T21" fmla="*/ 132 h 348"/>
              <a:gd name="T22" fmla="*/ 78 w 258"/>
              <a:gd name="T23" fmla="*/ 207 h 348"/>
              <a:gd name="T24" fmla="*/ 5 w 258"/>
              <a:gd name="T25" fmla="*/ 276 h 348"/>
              <a:gd name="T26" fmla="*/ 28 w 258"/>
              <a:gd name="T27" fmla="*/ 348 h 348"/>
              <a:gd name="T28" fmla="*/ 240 w 258"/>
              <a:gd name="T29" fmla="*/ 339 h 348"/>
              <a:gd name="T30" fmla="*/ 215 w 258"/>
              <a:gd name="T31" fmla="*/ 216 h 348"/>
              <a:gd name="T32" fmla="*/ 199 w 258"/>
              <a:gd name="T33" fmla="*/ 34 h 348"/>
              <a:gd name="T34" fmla="*/ 191 w 258"/>
              <a:gd name="T35" fmla="*/ 56 h 348"/>
              <a:gd name="T36" fmla="*/ 163 w 258"/>
              <a:gd name="T37" fmla="*/ 29 h 348"/>
              <a:gd name="T38" fmla="*/ 129 w 258"/>
              <a:gd name="T39" fmla="*/ 40 h 348"/>
              <a:gd name="T40" fmla="*/ 129 w 258"/>
              <a:gd name="T41" fmla="*/ 81 h 348"/>
              <a:gd name="T42" fmla="*/ 129 w 258"/>
              <a:gd name="T43" fmla="*/ 40 h 348"/>
              <a:gd name="T44" fmla="*/ 129 w 258"/>
              <a:gd name="T45" fmla="*/ 102 h 348"/>
              <a:gd name="T46" fmla="*/ 180 w 258"/>
              <a:gd name="T47" fmla="*/ 91 h 348"/>
              <a:gd name="T48" fmla="*/ 129 w 258"/>
              <a:gd name="T49" fmla="*/ 183 h 348"/>
              <a:gd name="T50" fmla="*/ 78 w 258"/>
              <a:gd name="T51" fmla="*/ 102 h 348"/>
              <a:gd name="T52" fmla="*/ 169 w 258"/>
              <a:gd name="T53" fmla="*/ 226 h 348"/>
              <a:gd name="T54" fmla="*/ 89 w 258"/>
              <a:gd name="T55" fmla="*/ 225 h 348"/>
              <a:gd name="T56" fmla="*/ 99 w 258"/>
              <a:gd name="T57" fmla="*/ 215 h 348"/>
              <a:gd name="T58" fmla="*/ 129 w 258"/>
              <a:gd name="T59" fmla="*/ 203 h 348"/>
              <a:gd name="T60" fmla="*/ 158 w 258"/>
              <a:gd name="T61" fmla="*/ 215 h 348"/>
              <a:gd name="T62" fmla="*/ 233 w 258"/>
              <a:gd name="T63" fmla="*/ 272 h 348"/>
              <a:gd name="T64" fmla="*/ 36 w 258"/>
              <a:gd name="T65" fmla="*/ 327 h 348"/>
              <a:gd name="T66" fmla="*/ 47 w 258"/>
              <a:gd name="T67" fmla="*/ 236 h 348"/>
              <a:gd name="T68" fmla="*/ 129 w 258"/>
              <a:gd name="T69" fmla="*/ 266 h 348"/>
              <a:gd name="T70" fmla="*/ 190 w 258"/>
              <a:gd name="T71" fmla="*/ 231 h 348"/>
              <a:gd name="T72" fmla="*/ 233 w 258"/>
              <a:gd name="T73" fmla="*/ 27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58" h="348">
                <a:moveTo>
                  <a:pt x="200" y="286"/>
                </a:moveTo>
                <a:cubicBezTo>
                  <a:pt x="179" y="286"/>
                  <a:pt x="179" y="286"/>
                  <a:pt x="179" y="286"/>
                </a:cubicBezTo>
                <a:cubicBezTo>
                  <a:pt x="174" y="286"/>
                  <a:pt x="169" y="290"/>
                  <a:pt x="169" y="296"/>
                </a:cubicBezTo>
                <a:cubicBezTo>
                  <a:pt x="169" y="302"/>
                  <a:pt x="174" y="306"/>
                  <a:pt x="179" y="306"/>
                </a:cubicBezTo>
                <a:cubicBezTo>
                  <a:pt x="200" y="306"/>
                  <a:pt x="200" y="306"/>
                  <a:pt x="200" y="306"/>
                </a:cubicBezTo>
                <a:cubicBezTo>
                  <a:pt x="206" y="306"/>
                  <a:pt x="210" y="302"/>
                  <a:pt x="210" y="296"/>
                </a:cubicBezTo>
                <a:cubicBezTo>
                  <a:pt x="210" y="290"/>
                  <a:pt x="206" y="286"/>
                  <a:pt x="200" y="286"/>
                </a:cubicBezTo>
                <a:close/>
                <a:moveTo>
                  <a:pt x="215" y="216"/>
                </a:moveTo>
                <a:cubicBezTo>
                  <a:pt x="189" y="210"/>
                  <a:pt x="189" y="210"/>
                  <a:pt x="189" y="210"/>
                </a:cubicBezTo>
                <a:cubicBezTo>
                  <a:pt x="189" y="210"/>
                  <a:pt x="189" y="210"/>
                  <a:pt x="189" y="210"/>
                </a:cubicBezTo>
                <a:cubicBezTo>
                  <a:pt x="188" y="209"/>
                  <a:pt x="187" y="209"/>
                  <a:pt x="186" y="209"/>
                </a:cubicBezTo>
                <a:cubicBezTo>
                  <a:pt x="178" y="207"/>
                  <a:pt x="178" y="207"/>
                  <a:pt x="178" y="207"/>
                </a:cubicBezTo>
                <a:cubicBezTo>
                  <a:pt x="178" y="183"/>
                  <a:pt x="178" y="183"/>
                  <a:pt x="178" y="183"/>
                </a:cubicBezTo>
                <a:cubicBezTo>
                  <a:pt x="192" y="170"/>
                  <a:pt x="200" y="151"/>
                  <a:pt x="200" y="132"/>
                </a:cubicBezTo>
                <a:cubicBezTo>
                  <a:pt x="200" y="91"/>
                  <a:pt x="200" y="91"/>
                  <a:pt x="200" y="91"/>
                </a:cubicBezTo>
                <a:cubicBezTo>
                  <a:pt x="200" y="86"/>
                  <a:pt x="200" y="81"/>
                  <a:pt x="199" y="77"/>
                </a:cubicBezTo>
                <a:cubicBezTo>
                  <a:pt x="223" y="64"/>
                  <a:pt x="228" y="31"/>
                  <a:pt x="209" y="12"/>
                </a:cubicBezTo>
                <a:cubicBezTo>
                  <a:pt x="200" y="3"/>
                  <a:pt x="190" y="0"/>
                  <a:pt x="180" y="0"/>
                </a:cubicBezTo>
                <a:cubicBezTo>
                  <a:pt x="165" y="0"/>
                  <a:pt x="151" y="7"/>
                  <a:pt x="144" y="22"/>
                </a:cubicBezTo>
                <a:cubicBezTo>
                  <a:pt x="139" y="20"/>
                  <a:pt x="134" y="20"/>
                  <a:pt x="129" y="20"/>
                </a:cubicBezTo>
                <a:cubicBezTo>
                  <a:pt x="91" y="20"/>
                  <a:pt x="58" y="51"/>
                  <a:pt x="58" y="91"/>
                </a:cubicBezTo>
                <a:cubicBezTo>
                  <a:pt x="58" y="132"/>
                  <a:pt x="58" y="132"/>
                  <a:pt x="58" y="132"/>
                </a:cubicBezTo>
                <a:cubicBezTo>
                  <a:pt x="58" y="151"/>
                  <a:pt x="65" y="169"/>
                  <a:pt x="78" y="182"/>
                </a:cubicBezTo>
                <a:cubicBezTo>
                  <a:pt x="78" y="207"/>
                  <a:pt x="78" y="207"/>
                  <a:pt x="78" y="207"/>
                </a:cubicBezTo>
                <a:cubicBezTo>
                  <a:pt x="42" y="216"/>
                  <a:pt x="42" y="216"/>
                  <a:pt x="42" y="216"/>
                </a:cubicBezTo>
                <a:cubicBezTo>
                  <a:pt x="16" y="223"/>
                  <a:pt x="0" y="249"/>
                  <a:pt x="5" y="276"/>
                </a:cubicBezTo>
                <a:cubicBezTo>
                  <a:pt x="18" y="339"/>
                  <a:pt x="18" y="339"/>
                  <a:pt x="18" y="339"/>
                </a:cubicBezTo>
                <a:cubicBezTo>
                  <a:pt x="19" y="344"/>
                  <a:pt x="23" y="348"/>
                  <a:pt x="28" y="348"/>
                </a:cubicBezTo>
                <a:cubicBezTo>
                  <a:pt x="230" y="348"/>
                  <a:pt x="230" y="348"/>
                  <a:pt x="230" y="348"/>
                </a:cubicBezTo>
                <a:cubicBezTo>
                  <a:pt x="235" y="348"/>
                  <a:pt x="239" y="344"/>
                  <a:pt x="240" y="339"/>
                </a:cubicBezTo>
                <a:cubicBezTo>
                  <a:pt x="253" y="276"/>
                  <a:pt x="253" y="276"/>
                  <a:pt x="253" y="276"/>
                </a:cubicBezTo>
                <a:cubicBezTo>
                  <a:pt x="258" y="249"/>
                  <a:pt x="242" y="223"/>
                  <a:pt x="215" y="216"/>
                </a:cubicBezTo>
                <a:close/>
                <a:moveTo>
                  <a:pt x="180" y="20"/>
                </a:moveTo>
                <a:cubicBezTo>
                  <a:pt x="189" y="20"/>
                  <a:pt x="196" y="26"/>
                  <a:pt x="199" y="34"/>
                </a:cubicBezTo>
                <a:cubicBezTo>
                  <a:pt x="202" y="43"/>
                  <a:pt x="199" y="52"/>
                  <a:pt x="191" y="57"/>
                </a:cubicBezTo>
                <a:cubicBezTo>
                  <a:pt x="191" y="57"/>
                  <a:pt x="191" y="57"/>
                  <a:pt x="191" y="56"/>
                </a:cubicBezTo>
                <a:cubicBezTo>
                  <a:pt x="191" y="56"/>
                  <a:pt x="190" y="55"/>
                  <a:pt x="190" y="55"/>
                </a:cubicBezTo>
                <a:cubicBezTo>
                  <a:pt x="184" y="44"/>
                  <a:pt x="174" y="35"/>
                  <a:pt x="163" y="29"/>
                </a:cubicBezTo>
                <a:cubicBezTo>
                  <a:pt x="167" y="23"/>
                  <a:pt x="173" y="20"/>
                  <a:pt x="180" y="20"/>
                </a:cubicBezTo>
                <a:close/>
                <a:moveTo>
                  <a:pt x="129" y="40"/>
                </a:moveTo>
                <a:cubicBezTo>
                  <a:pt x="145" y="40"/>
                  <a:pt x="160" y="48"/>
                  <a:pt x="170" y="61"/>
                </a:cubicBezTo>
                <a:cubicBezTo>
                  <a:pt x="160" y="74"/>
                  <a:pt x="145" y="81"/>
                  <a:pt x="129" y="81"/>
                </a:cubicBezTo>
                <a:cubicBezTo>
                  <a:pt x="79" y="81"/>
                  <a:pt x="79" y="81"/>
                  <a:pt x="79" y="81"/>
                </a:cubicBezTo>
                <a:cubicBezTo>
                  <a:pt x="84" y="57"/>
                  <a:pt x="105" y="40"/>
                  <a:pt x="129" y="40"/>
                </a:cubicBezTo>
                <a:close/>
                <a:moveTo>
                  <a:pt x="78" y="102"/>
                </a:moveTo>
                <a:cubicBezTo>
                  <a:pt x="129" y="102"/>
                  <a:pt x="129" y="102"/>
                  <a:pt x="129" y="102"/>
                </a:cubicBezTo>
                <a:cubicBezTo>
                  <a:pt x="148" y="101"/>
                  <a:pt x="165" y="94"/>
                  <a:pt x="179" y="81"/>
                </a:cubicBezTo>
                <a:cubicBezTo>
                  <a:pt x="179" y="84"/>
                  <a:pt x="180" y="88"/>
                  <a:pt x="180" y="91"/>
                </a:cubicBezTo>
                <a:cubicBezTo>
                  <a:pt x="180" y="132"/>
                  <a:pt x="180" y="132"/>
                  <a:pt x="180" y="132"/>
                </a:cubicBezTo>
                <a:cubicBezTo>
                  <a:pt x="180" y="160"/>
                  <a:pt x="157" y="183"/>
                  <a:pt x="129" y="183"/>
                </a:cubicBezTo>
                <a:cubicBezTo>
                  <a:pt x="101" y="183"/>
                  <a:pt x="78" y="160"/>
                  <a:pt x="78" y="132"/>
                </a:cubicBezTo>
                <a:lnTo>
                  <a:pt x="78" y="102"/>
                </a:lnTo>
                <a:close/>
                <a:moveTo>
                  <a:pt x="166" y="225"/>
                </a:moveTo>
                <a:cubicBezTo>
                  <a:pt x="169" y="226"/>
                  <a:pt x="169" y="226"/>
                  <a:pt x="169" y="226"/>
                </a:cubicBezTo>
                <a:cubicBezTo>
                  <a:pt x="159" y="239"/>
                  <a:pt x="144" y="246"/>
                  <a:pt x="129" y="246"/>
                </a:cubicBezTo>
                <a:cubicBezTo>
                  <a:pt x="114" y="246"/>
                  <a:pt x="99" y="239"/>
                  <a:pt x="89" y="225"/>
                </a:cubicBezTo>
                <a:cubicBezTo>
                  <a:pt x="91" y="225"/>
                  <a:pt x="91" y="225"/>
                  <a:pt x="91" y="225"/>
                </a:cubicBezTo>
                <a:cubicBezTo>
                  <a:pt x="95" y="224"/>
                  <a:pt x="99" y="220"/>
                  <a:pt x="99" y="215"/>
                </a:cubicBezTo>
                <a:cubicBezTo>
                  <a:pt x="99" y="197"/>
                  <a:pt x="99" y="197"/>
                  <a:pt x="99" y="197"/>
                </a:cubicBezTo>
                <a:cubicBezTo>
                  <a:pt x="108" y="201"/>
                  <a:pt x="119" y="203"/>
                  <a:pt x="129" y="203"/>
                </a:cubicBezTo>
                <a:cubicBezTo>
                  <a:pt x="139" y="203"/>
                  <a:pt x="149" y="201"/>
                  <a:pt x="158" y="197"/>
                </a:cubicBezTo>
                <a:cubicBezTo>
                  <a:pt x="158" y="215"/>
                  <a:pt x="158" y="215"/>
                  <a:pt x="158" y="215"/>
                </a:cubicBezTo>
                <a:cubicBezTo>
                  <a:pt x="158" y="220"/>
                  <a:pt x="161" y="224"/>
                  <a:pt x="166" y="225"/>
                </a:cubicBezTo>
                <a:close/>
                <a:moveTo>
                  <a:pt x="233" y="272"/>
                </a:moveTo>
                <a:cubicBezTo>
                  <a:pt x="222" y="327"/>
                  <a:pt x="222" y="327"/>
                  <a:pt x="222" y="327"/>
                </a:cubicBezTo>
                <a:cubicBezTo>
                  <a:pt x="36" y="327"/>
                  <a:pt x="36" y="327"/>
                  <a:pt x="36" y="327"/>
                </a:cubicBezTo>
                <a:cubicBezTo>
                  <a:pt x="25" y="272"/>
                  <a:pt x="25" y="272"/>
                  <a:pt x="25" y="272"/>
                </a:cubicBezTo>
                <a:cubicBezTo>
                  <a:pt x="22" y="256"/>
                  <a:pt x="31" y="240"/>
                  <a:pt x="47" y="236"/>
                </a:cubicBezTo>
                <a:cubicBezTo>
                  <a:pt x="68" y="231"/>
                  <a:pt x="68" y="231"/>
                  <a:pt x="68" y="231"/>
                </a:cubicBezTo>
                <a:cubicBezTo>
                  <a:pt x="80" y="253"/>
                  <a:pt x="104" y="266"/>
                  <a:pt x="129" y="266"/>
                </a:cubicBezTo>
                <a:cubicBezTo>
                  <a:pt x="129" y="266"/>
                  <a:pt x="129" y="266"/>
                  <a:pt x="129" y="266"/>
                </a:cubicBezTo>
                <a:cubicBezTo>
                  <a:pt x="154" y="266"/>
                  <a:pt x="177" y="253"/>
                  <a:pt x="190" y="231"/>
                </a:cubicBezTo>
                <a:cubicBezTo>
                  <a:pt x="210" y="236"/>
                  <a:pt x="210" y="236"/>
                  <a:pt x="210" y="236"/>
                </a:cubicBezTo>
                <a:cubicBezTo>
                  <a:pt x="226" y="240"/>
                  <a:pt x="236" y="256"/>
                  <a:pt x="233" y="27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72" name="Freeform 175">
            <a:extLst>
              <a:ext uri="{FF2B5EF4-FFF2-40B4-BE49-F238E27FC236}">
                <a16:creationId xmlns:a16="http://schemas.microsoft.com/office/drawing/2014/main" id="{FA717E25-3E76-70CD-982C-F4B6282FE59F}"/>
              </a:ext>
            </a:extLst>
          </p:cNvPr>
          <p:cNvSpPr>
            <a:spLocks noEditPoints="1"/>
          </p:cNvSpPr>
          <p:nvPr/>
        </p:nvSpPr>
        <p:spPr bwMode="auto">
          <a:xfrm>
            <a:off x="4034462" y="5770228"/>
            <a:ext cx="263652" cy="265176"/>
          </a:xfrm>
          <a:custGeom>
            <a:avLst/>
            <a:gdLst>
              <a:gd name="T0" fmla="*/ 315 w 346"/>
              <a:gd name="T1" fmla="*/ 0 h 348"/>
              <a:gd name="T2" fmla="*/ 30 w 346"/>
              <a:gd name="T3" fmla="*/ 0 h 348"/>
              <a:gd name="T4" fmla="*/ 0 w 346"/>
              <a:gd name="T5" fmla="*/ 30 h 348"/>
              <a:gd name="T6" fmla="*/ 0 w 346"/>
              <a:gd name="T7" fmla="*/ 317 h 348"/>
              <a:gd name="T8" fmla="*/ 30 w 346"/>
              <a:gd name="T9" fmla="*/ 348 h 348"/>
              <a:gd name="T10" fmla="*/ 315 w 346"/>
              <a:gd name="T11" fmla="*/ 348 h 348"/>
              <a:gd name="T12" fmla="*/ 346 w 346"/>
              <a:gd name="T13" fmla="*/ 317 h 348"/>
              <a:gd name="T14" fmla="*/ 346 w 346"/>
              <a:gd name="T15" fmla="*/ 30 h 348"/>
              <a:gd name="T16" fmla="*/ 315 w 346"/>
              <a:gd name="T17" fmla="*/ 0 h 348"/>
              <a:gd name="T18" fmla="*/ 325 w 346"/>
              <a:gd name="T19" fmla="*/ 317 h 348"/>
              <a:gd name="T20" fmla="*/ 315 w 346"/>
              <a:gd name="T21" fmla="*/ 327 h 348"/>
              <a:gd name="T22" fmla="*/ 30 w 346"/>
              <a:gd name="T23" fmla="*/ 327 h 348"/>
              <a:gd name="T24" fmla="*/ 20 w 346"/>
              <a:gd name="T25" fmla="*/ 317 h 348"/>
              <a:gd name="T26" fmla="*/ 20 w 346"/>
              <a:gd name="T27" fmla="*/ 30 h 348"/>
              <a:gd name="T28" fmla="*/ 30 w 346"/>
              <a:gd name="T29" fmla="*/ 20 h 348"/>
              <a:gd name="T30" fmla="*/ 315 w 346"/>
              <a:gd name="T31" fmla="*/ 20 h 348"/>
              <a:gd name="T32" fmla="*/ 325 w 346"/>
              <a:gd name="T33" fmla="*/ 30 h 348"/>
              <a:gd name="T34" fmla="*/ 325 w 346"/>
              <a:gd name="T35" fmla="*/ 317 h 348"/>
              <a:gd name="T36" fmla="*/ 173 w 346"/>
              <a:gd name="T37" fmla="*/ 123 h 348"/>
              <a:gd name="T38" fmla="*/ 201 w 346"/>
              <a:gd name="T39" fmla="*/ 104 h 348"/>
              <a:gd name="T40" fmla="*/ 194 w 346"/>
              <a:gd name="T41" fmla="*/ 70 h 348"/>
              <a:gd name="T42" fmla="*/ 173 w 346"/>
              <a:gd name="T43" fmla="*/ 61 h 348"/>
              <a:gd name="T44" fmla="*/ 161 w 346"/>
              <a:gd name="T45" fmla="*/ 64 h 348"/>
              <a:gd name="T46" fmla="*/ 142 w 346"/>
              <a:gd name="T47" fmla="*/ 92 h 348"/>
              <a:gd name="T48" fmla="*/ 173 w 346"/>
              <a:gd name="T49" fmla="*/ 123 h 348"/>
              <a:gd name="T50" fmla="*/ 173 w 346"/>
              <a:gd name="T51" fmla="*/ 82 h 348"/>
              <a:gd name="T52" fmla="*/ 180 w 346"/>
              <a:gd name="T53" fmla="*/ 100 h 348"/>
              <a:gd name="T54" fmla="*/ 173 w 346"/>
              <a:gd name="T55" fmla="*/ 103 h 348"/>
              <a:gd name="T56" fmla="*/ 162 w 346"/>
              <a:gd name="T57" fmla="*/ 92 h 348"/>
              <a:gd name="T58" fmla="*/ 173 w 346"/>
              <a:gd name="T59" fmla="*/ 82 h 348"/>
              <a:gd name="T60" fmla="*/ 214 w 346"/>
              <a:gd name="T61" fmla="*/ 265 h 348"/>
              <a:gd name="T62" fmla="*/ 204 w 346"/>
              <a:gd name="T63" fmla="*/ 265 h 348"/>
              <a:gd name="T64" fmla="*/ 204 w 346"/>
              <a:gd name="T65" fmla="*/ 154 h 348"/>
              <a:gd name="T66" fmla="*/ 193 w 346"/>
              <a:gd name="T67" fmla="*/ 144 h 348"/>
              <a:gd name="T68" fmla="*/ 131 w 346"/>
              <a:gd name="T69" fmla="*/ 144 h 348"/>
              <a:gd name="T70" fmla="*/ 121 w 346"/>
              <a:gd name="T71" fmla="*/ 154 h 348"/>
              <a:gd name="T72" fmla="*/ 131 w 346"/>
              <a:gd name="T73" fmla="*/ 164 h 348"/>
              <a:gd name="T74" fmla="*/ 142 w 346"/>
              <a:gd name="T75" fmla="*/ 164 h 348"/>
              <a:gd name="T76" fmla="*/ 142 w 346"/>
              <a:gd name="T77" fmla="*/ 265 h 348"/>
              <a:gd name="T78" fmla="*/ 131 w 346"/>
              <a:gd name="T79" fmla="*/ 265 h 348"/>
              <a:gd name="T80" fmla="*/ 121 w 346"/>
              <a:gd name="T81" fmla="*/ 276 h 348"/>
              <a:gd name="T82" fmla="*/ 131 w 346"/>
              <a:gd name="T83" fmla="*/ 286 h 348"/>
              <a:gd name="T84" fmla="*/ 214 w 346"/>
              <a:gd name="T85" fmla="*/ 286 h 348"/>
              <a:gd name="T86" fmla="*/ 224 w 346"/>
              <a:gd name="T87" fmla="*/ 276 h 348"/>
              <a:gd name="T88" fmla="*/ 214 w 346"/>
              <a:gd name="T89" fmla="*/ 265 h 348"/>
              <a:gd name="T90" fmla="*/ 183 w 346"/>
              <a:gd name="T91" fmla="*/ 265 h 348"/>
              <a:gd name="T92" fmla="*/ 162 w 346"/>
              <a:gd name="T93" fmla="*/ 265 h 348"/>
              <a:gd name="T94" fmla="*/ 162 w 346"/>
              <a:gd name="T95" fmla="*/ 164 h 348"/>
              <a:gd name="T96" fmla="*/ 183 w 346"/>
              <a:gd name="T97" fmla="*/ 164 h 348"/>
              <a:gd name="T98" fmla="*/ 183 w 346"/>
              <a:gd name="T99" fmla="*/ 26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46" h="348">
                <a:moveTo>
                  <a:pt x="315" y="0"/>
                </a:moveTo>
                <a:cubicBezTo>
                  <a:pt x="30" y="0"/>
                  <a:pt x="30" y="0"/>
                  <a:pt x="30" y="0"/>
                </a:cubicBezTo>
                <a:cubicBezTo>
                  <a:pt x="13" y="0"/>
                  <a:pt x="0" y="13"/>
                  <a:pt x="0" y="30"/>
                </a:cubicBezTo>
                <a:cubicBezTo>
                  <a:pt x="0" y="317"/>
                  <a:pt x="0" y="317"/>
                  <a:pt x="0" y="317"/>
                </a:cubicBezTo>
                <a:cubicBezTo>
                  <a:pt x="0" y="334"/>
                  <a:pt x="13" y="348"/>
                  <a:pt x="30" y="348"/>
                </a:cubicBezTo>
                <a:cubicBezTo>
                  <a:pt x="315" y="348"/>
                  <a:pt x="315" y="348"/>
                  <a:pt x="315" y="348"/>
                </a:cubicBezTo>
                <a:cubicBezTo>
                  <a:pt x="332" y="348"/>
                  <a:pt x="346" y="334"/>
                  <a:pt x="346" y="317"/>
                </a:cubicBezTo>
                <a:cubicBezTo>
                  <a:pt x="346" y="30"/>
                  <a:pt x="346" y="30"/>
                  <a:pt x="346" y="30"/>
                </a:cubicBezTo>
                <a:cubicBezTo>
                  <a:pt x="346" y="13"/>
                  <a:pt x="332" y="0"/>
                  <a:pt x="315" y="0"/>
                </a:cubicBezTo>
                <a:close/>
                <a:moveTo>
                  <a:pt x="325" y="317"/>
                </a:moveTo>
                <a:cubicBezTo>
                  <a:pt x="325" y="323"/>
                  <a:pt x="321" y="327"/>
                  <a:pt x="315" y="327"/>
                </a:cubicBezTo>
                <a:cubicBezTo>
                  <a:pt x="30" y="327"/>
                  <a:pt x="30" y="327"/>
                  <a:pt x="30" y="327"/>
                </a:cubicBezTo>
                <a:cubicBezTo>
                  <a:pt x="25" y="327"/>
                  <a:pt x="20" y="323"/>
                  <a:pt x="20" y="317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25"/>
                  <a:pt x="25" y="20"/>
                  <a:pt x="30" y="20"/>
                </a:cubicBezTo>
                <a:cubicBezTo>
                  <a:pt x="315" y="20"/>
                  <a:pt x="315" y="20"/>
                  <a:pt x="315" y="20"/>
                </a:cubicBezTo>
                <a:cubicBezTo>
                  <a:pt x="321" y="20"/>
                  <a:pt x="325" y="25"/>
                  <a:pt x="325" y="30"/>
                </a:cubicBezTo>
                <a:lnTo>
                  <a:pt x="325" y="317"/>
                </a:lnTo>
                <a:close/>
                <a:moveTo>
                  <a:pt x="173" y="123"/>
                </a:moveTo>
                <a:cubicBezTo>
                  <a:pt x="185" y="123"/>
                  <a:pt x="196" y="116"/>
                  <a:pt x="201" y="104"/>
                </a:cubicBezTo>
                <a:cubicBezTo>
                  <a:pt x="206" y="93"/>
                  <a:pt x="203" y="79"/>
                  <a:pt x="194" y="70"/>
                </a:cubicBezTo>
                <a:cubicBezTo>
                  <a:pt x="188" y="65"/>
                  <a:pt x="181" y="61"/>
                  <a:pt x="173" y="61"/>
                </a:cubicBezTo>
                <a:cubicBezTo>
                  <a:pt x="169" y="61"/>
                  <a:pt x="165" y="62"/>
                  <a:pt x="161" y="64"/>
                </a:cubicBezTo>
                <a:cubicBezTo>
                  <a:pt x="149" y="68"/>
                  <a:pt x="142" y="80"/>
                  <a:pt x="142" y="92"/>
                </a:cubicBezTo>
                <a:cubicBezTo>
                  <a:pt x="142" y="109"/>
                  <a:pt x="156" y="123"/>
                  <a:pt x="173" y="123"/>
                </a:cubicBezTo>
                <a:close/>
                <a:moveTo>
                  <a:pt x="173" y="82"/>
                </a:moveTo>
                <a:cubicBezTo>
                  <a:pt x="182" y="82"/>
                  <a:pt x="186" y="93"/>
                  <a:pt x="180" y="100"/>
                </a:cubicBezTo>
                <a:cubicBezTo>
                  <a:pt x="178" y="102"/>
                  <a:pt x="175" y="103"/>
                  <a:pt x="173" y="103"/>
                </a:cubicBezTo>
                <a:cubicBezTo>
                  <a:pt x="167" y="103"/>
                  <a:pt x="162" y="98"/>
                  <a:pt x="162" y="92"/>
                </a:cubicBezTo>
                <a:cubicBezTo>
                  <a:pt x="162" y="87"/>
                  <a:pt x="167" y="82"/>
                  <a:pt x="173" y="82"/>
                </a:cubicBezTo>
                <a:close/>
                <a:moveTo>
                  <a:pt x="214" y="265"/>
                </a:moveTo>
                <a:cubicBezTo>
                  <a:pt x="204" y="265"/>
                  <a:pt x="204" y="265"/>
                  <a:pt x="204" y="265"/>
                </a:cubicBezTo>
                <a:cubicBezTo>
                  <a:pt x="204" y="154"/>
                  <a:pt x="204" y="154"/>
                  <a:pt x="204" y="154"/>
                </a:cubicBezTo>
                <a:cubicBezTo>
                  <a:pt x="204" y="148"/>
                  <a:pt x="199" y="144"/>
                  <a:pt x="193" y="144"/>
                </a:cubicBezTo>
                <a:cubicBezTo>
                  <a:pt x="131" y="144"/>
                  <a:pt x="131" y="144"/>
                  <a:pt x="131" y="144"/>
                </a:cubicBezTo>
                <a:cubicBezTo>
                  <a:pt x="126" y="144"/>
                  <a:pt x="121" y="148"/>
                  <a:pt x="121" y="154"/>
                </a:cubicBezTo>
                <a:cubicBezTo>
                  <a:pt x="121" y="160"/>
                  <a:pt x="126" y="164"/>
                  <a:pt x="131" y="164"/>
                </a:cubicBezTo>
                <a:cubicBezTo>
                  <a:pt x="142" y="164"/>
                  <a:pt x="142" y="164"/>
                  <a:pt x="142" y="164"/>
                </a:cubicBezTo>
                <a:cubicBezTo>
                  <a:pt x="142" y="265"/>
                  <a:pt x="142" y="265"/>
                  <a:pt x="142" y="265"/>
                </a:cubicBezTo>
                <a:cubicBezTo>
                  <a:pt x="131" y="265"/>
                  <a:pt x="131" y="265"/>
                  <a:pt x="131" y="265"/>
                </a:cubicBezTo>
                <a:cubicBezTo>
                  <a:pt x="126" y="265"/>
                  <a:pt x="121" y="270"/>
                  <a:pt x="121" y="276"/>
                </a:cubicBezTo>
                <a:cubicBezTo>
                  <a:pt x="121" y="281"/>
                  <a:pt x="126" y="286"/>
                  <a:pt x="131" y="286"/>
                </a:cubicBezTo>
                <a:cubicBezTo>
                  <a:pt x="214" y="286"/>
                  <a:pt x="214" y="286"/>
                  <a:pt x="214" y="286"/>
                </a:cubicBezTo>
                <a:cubicBezTo>
                  <a:pt x="220" y="286"/>
                  <a:pt x="224" y="281"/>
                  <a:pt x="224" y="276"/>
                </a:cubicBezTo>
                <a:cubicBezTo>
                  <a:pt x="224" y="270"/>
                  <a:pt x="220" y="265"/>
                  <a:pt x="214" y="265"/>
                </a:cubicBezTo>
                <a:close/>
                <a:moveTo>
                  <a:pt x="183" y="265"/>
                </a:moveTo>
                <a:cubicBezTo>
                  <a:pt x="162" y="265"/>
                  <a:pt x="162" y="265"/>
                  <a:pt x="162" y="265"/>
                </a:cubicBezTo>
                <a:cubicBezTo>
                  <a:pt x="162" y="164"/>
                  <a:pt x="162" y="164"/>
                  <a:pt x="162" y="164"/>
                </a:cubicBezTo>
                <a:cubicBezTo>
                  <a:pt x="183" y="164"/>
                  <a:pt x="183" y="164"/>
                  <a:pt x="183" y="164"/>
                </a:cubicBezTo>
                <a:lnTo>
                  <a:pt x="183" y="26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73" name="Freeform 176">
            <a:extLst>
              <a:ext uri="{FF2B5EF4-FFF2-40B4-BE49-F238E27FC236}">
                <a16:creationId xmlns:a16="http://schemas.microsoft.com/office/drawing/2014/main" id="{67703997-70C9-9388-3EED-25D082F4FCD2}"/>
              </a:ext>
            </a:extLst>
          </p:cNvPr>
          <p:cNvSpPr>
            <a:spLocks noEditPoints="1"/>
          </p:cNvSpPr>
          <p:nvPr/>
        </p:nvSpPr>
        <p:spPr bwMode="auto">
          <a:xfrm>
            <a:off x="2358443" y="5770228"/>
            <a:ext cx="265176" cy="265176"/>
          </a:xfrm>
          <a:custGeom>
            <a:avLst/>
            <a:gdLst>
              <a:gd name="T0" fmla="*/ 297 w 348"/>
              <a:gd name="T1" fmla="*/ 51 h 348"/>
              <a:gd name="T2" fmla="*/ 174 w 348"/>
              <a:gd name="T3" fmla="*/ 0 h 348"/>
              <a:gd name="T4" fmla="*/ 52 w 348"/>
              <a:gd name="T5" fmla="*/ 51 h 348"/>
              <a:gd name="T6" fmla="*/ 0 w 348"/>
              <a:gd name="T7" fmla="*/ 174 h 348"/>
              <a:gd name="T8" fmla="*/ 52 w 348"/>
              <a:gd name="T9" fmla="*/ 296 h 348"/>
              <a:gd name="T10" fmla="*/ 174 w 348"/>
              <a:gd name="T11" fmla="*/ 348 h 348"/>
              <a:gd name="T12" fmla="*/ 297 w 348"/>
              <a:gd name="T13" fmla="*/ 296 h 348"/>
              <a:gd name="T14" fmla="*/ 348 w 348"/>
              <a:gd name="T15" fmla="*/ 174 h 348"/>
              <a:gd name="T16" fmla="*/ 297 w 348"/>
              <a:gd name="T17" fmla="*/ 51 h 348"/>
              <a:gd name="T18" fmla="*/ 283 w 348"/>
              <a:gd name="T19" fmla="*/ 282 h 348"/>
              <a:gd name="T20" fmla="*/ 174 w 348"/>
              <a:gd name="T21" fmla="*/ 327 h 348"/>
              <a:gd name="T22" fmla="*/ 66 w 348"/>
              <a:gd name="T23" fmla="*/ 282 h 348"/>
              <a:gd name="T24" fmla="*/ 66 w 348"/>
              <a:gd name="T25" fmla="*/ 65 h 348"/>
              <a:gd name="T26" fmla="*/ 174 w 348"/>
              <a:gd name="T27" fmla="*/ 20 h 348"/>
              <a:gd name="T28" fmla="*/ 283 w 348"/>
              <a:gd name="T29" fmla="*/ 65 h 348"/>
              <a:gd name="T30" fmla="*/ 283 w 348"/>
              <a:gd name="T31" fmla="*/ 282 h 348"/>
              <a:gd name="T32" fmla="*/ 82 w 348"/>
              <a:gd name="T33" fmla="*/ 96 h 348"/>
              <a:gd name="T34" fmla="*/ 75 w 348"/>
              <a:gd name="T35" fmla="*/ 93 h 348"/>
              <a:gd name="T36" fmla="*/ 67 w 348"/>
              <a:gd name="T37" fmla="*/ 98 h 348"/>
              <a:gd name="T38" fmla="*/ 55 w 348"/>
              <a:gd name="T39" fmla="*/ 230 h 348"/>
              <a:gd name="T40" fmla="*/ 164 w 348"/>
              <a:gd name="T41" fmla="*/ 306 h 348"/>
              <a:gd name="T42" fmla="*/ 164 w 348"/>
              <a:gd name="T43" fmla="*/ 306 h 348"/>
              <a:gd name="T44" fmla="*/ 174 w 348"/>
              <a:gd name="T45" fmla="*/ 306 h 348"/>
              <a:gd name="T46" fmla="*/ 251 w 348"/>
              <a:gd name="T47" fmla="*/ 282 h 348"/>
              <a:gd name="T48" fmla="*/ 252 w 348"/>
              <a:gd name="T49" fmla="*/ 267 h 348"/>
              <a:gd name="T50" fmla="*/ 82 w 348"/>
              <a:gd name="T51" fmla="*/ 96 h 348"/>
              <a:gd name="T52" fmla="*/ 175 w 348"/>
              <a:gd name="T53" fmla="*/ 286 h 348"/>
              <a:gd name="T54" fmla="*/ 96 w 348"/>
              <a:gd name="T55" fmla="*/ 253 h 348"/>
              <a:gd name="T56" fmla="*/ 77 w 348"/>
              <a:gd name="T57" fmla="*/ 120 h 348"/>
              <a:gd name="T58" fmla="*/ 229 w 348"/>
              <a:gd name="T59" fmla="*/ 272 h 348"/>
              <a:gd name="T60" fmla="*/ 175 w 348"/>
              <a:gd name="T61" fmla="*/ 286 h 348"/>
              <a:gd name="T62" fmla="*/ 269 w 348"/>
              <a:gd name="T63" fmla="*/ 80 h 348"/>
              <a:gd name="T64" fmla="*/ 175 w 348"/>
              <a:gd name="T65" fmla="*/ 41 h 348"/>
              <a:gd name="T66" fmla="*/ 98 w 348"/>
              <a:gd name="T67" fmla="*/ 65 h 348"/>
              <a:gd name="T68" fmla="*/ 96 w 348"/>
              <a:gd name="T69" fmla="*/ 81 h 348"/>
              <a:gd name="T70" fmla="*/ 268 w 348"/>
              <a:gd name="T71" fmla="*/ 253 h 348"/>
              <a:gd name="T72" fmla="*/ 275 w 348"/>
              <a:gd name="T73" fmla="*/ 256 h 348"/>
              <a:gd name="T74" fmla="*/ 276 w 348"/>
              <a:gd name="T75" fmla="*/ 256 h 348"/>
              <a:gd name="T76" fmla="*/ 283 w 348"/>
              <a:gd name="T77" fmla="*/ 252 h 348"/>
              <a:gd name="T78" fmla="*/ 269 w 348"/>
              <a:gd name="T79" fmla="*/ 80 h 348"/>
              <a:gd name="T80" fmla="*/ 273 w 348"/>
              <a:gd name="T81" fmla="*/ 229 h 348"/>
              <a:gd name="T82" fmla="*/ 120 w 348"/>
              <a:gd name="T83" fmla="*/ 76 h 348"/>
              <a:gd name="T84" fmla="*/ 175 w 348"/>
              <a:gd name="T85" fmla="*/ 61 h 348"/>
              <a:gd name="T86" fmla="*/ 254 w 348"/>
              <a:gd name="T87" fmla="*/ 94 h 348"/>
              <a:gd name="T88" fmla="*/ 273 w 348"/>
              <a:gd name="T89" fmla="*/ 229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48" h="348">
                <a:moveTo>
                  <a:pt x="297" y="51"/>
                </a:moveTo>
                <a:cubicBezTo>
                  <a:pt x="264" y="18"/>
                  <a:pt x="220" y="0"/>
                  <a:pt x="174" y="0"/>
                </a:cubicBezTo>
                <a:cubicBezTo>
                  <a:pt x="128" y="0"/>
                  <a:pt x="85" y="18"/>
                  <a:pt x="52" y="51"/>
                </a:cubicBezTo>
                <a:cubicBezTo>
                  <a:pt x="19" y="84"/>
                  <a:pt x="0" y="128"/>
                  <a:pt x="0" y="174"/>
                </a:cubicBezTo>
                <a:cubicBezTo>
                  <a:pt x="0" y="219"/>
                  <a:pt x="19" y="263"/>
                  <a:pt x="52" y="296"/>
                </a:cubicBezTo>
                <a:cubicBezTo>
                  <a:pt x="85" y="329"/>
                  <a:pt x="128" y="348"/>
                  <a:pt x="174" y="348"/>
                </a:cubicBezTo>
                <a:cubicBezTo>
                  <a:pt x="220" y="348"/>
                  <a:pt x="264" y="329"/>
                  <a:pt x="297" y="296"/>
                </a:cubicBezTo>
                <a:cubicBezTo>
                  <a:pt x="330" y="263"/>
                  <a:pt x="348" y="219"/>
                  <a:pt x="348" y="174"/>
                </a:cubicBezTo>
                <a:cubicBezTo>
                  <a:pt x="348" y="128"/>
                  <a:pt x="330" y="84"/>
                  <a:pt x="297" y="51"/>
                </a:cubicBezTo>
                <a:close/>
                <a:moveTo>
                  <a:pt x="283" y="282"/>
                </a:moveTo>
                <a:cubicBezTo>
                  <a:pt x="252" y="312"/>
                  <a:pt x="213" y="327"/>
                  <a:pt x="174" y="327"/>
                </a:cubicBezTo>
                <a:cubicBezTo>
                  <a:pt x="135" y="327"/>
                  <a:pt x="97" y="312"/>
                  <a:pt x="66" y="282"/>
                </a:cubicBezTo>
                <a:cubicBezTo>
                  <a:pt x="6" y="221"/>
                  <a:pt x="6" y="126"/>
                  <a:pt x="66" y="65"/>
                </a:cubicBezTo>
                <a:cubicBezTo>
                  <a:pt x="97" y="35"/>
                  <a:pt x="135" y="20"/>
                  <a:pt x="174" y="20"/>
                </a:cubicBezTo>
                <a:cubicBezTo>
                  <a:pt x="213" y="20"/>
                  <a:pt x="252" y="35"/>
                  <a:pt x="283" y="65"/>
                </a:cubicBezTo>
                <a:cubicBezTo>
                  <a:pt x="343" y="126"/>
                  <a:pt x="343" y="221"/>
                  <a:pt x="283" y="282"/>
                </a:cubicBezTo>
                <a:close/>
                <a:moveTo>
                  <a:pt x="82" y="96"/>
                </a:moveTo>
                <a:cubicBezTo>
                  <a:pt x="80" y="94"/>
                  <a:pt x="78" y="93"/>
                  <a:pt x="75" y="93"/>
                </a:cubicBezTo>
                <a:cubicBezTo>
                  <a:pt x="72" y="93"/>
                  <a:pt x="69" y="95"/>
                  <a:pt x="67" y="98"/>
                </a:cubicBezTo>
                <a:cubicBezTo>
                  <a:pt x="39" y="136"/>
                  <a:pt x="35" y="187"/>
                  <a:pt x="55" y="230"/>
                </a:cubicBezTo>
                <a:cubicBezTo>
                  <a:pt x="75" y="273"/>
                  <a:pt x="117" y="302"/>
                  <a:pt x="164" y="306"/>
                </a:cubicBezTo>
                <a:cubicBezTo>
                  <a:pt x="164" y="306"/>
                  <a:pt x="164" y="306"/>
                  <a:pt x="164" y="306"/>
                </a:cubicBezTo>
                <a:cubicBezTo>
                  <a:pt x="168" y="306"/>
                  <a:pt x="171" y="306"/>
                  <a:pt x="174" y="306"/>
                </a:cubicBezTo>
                <a:cubicBezTo>
                  <a:pt x="202" y="306"/>
                  <a:pt x="229" y="298"/>
                  <a:pt x="251" y="282"/>
                </a:cubicBezTo>
                <a:cubicBezTo>
                  <a:pt x="256" y="278"/>
                  <a:pt x="257" y="271"/>
                  <a:pt x="252" y="267"/>
                </a:cubicBezTo>
                <a:lnTo>
                  <a:pt x="82" y="96"/>
                </a:lnTo>
                <a:close/>
                <a:moveTo>
                  <a:pt x="175" y="286"/>
                </a:moveTo>
                <a:cubicBezTo>
                  <a:pt x="146" y="286"/>
                  <a:pt x="117" y="275"/>
                  <a:pt x="96" y="253"/>
                </a:cubicBezTo>
                <a:cubicBezTo>
                  <a:pt x="60" y="218"/>
                  <a:pt x="53" y="163"/>
                  <a:pt x="77" y="120"/>
                </a:cubicBezTo>
                <a:cubicBezTo>
                  <a:pt x="229" y="272"/>
                  <a:pt x="229" y="272"/>
                  <a:pt x="229" y="272"/>
                </a:cubicBezTo>
                <a:cubicBezTo>
                  <a:pt x="212" y="281"/>
                  <a:pt x="193" y="286"/>
                  <a:pt x="175" y="286"/>
                </a:cubicBezTo>
                <a:close/>
                <a:moveTo>
                  <a:pt x="269" y="80"/>
                </a:moveTo>
                <a:cubicBezTo>
                  <a:pt x="243" y="54"/>
                  <a:pt x="209" y="41"/>
                  <a:pt x="175" y="41"/>
                </a:cubicBezTo>
                <a:cubicBezTo>
                  <a:pt x="148" y="41"/>
                  <a:pt x="121" y="49"/>
                  <a:pt x="98" y="65"/>
                </a:cubicBezTo>
                <a:cubicBezTo>
                  <a:pt x="93" y="69"/>
                  <a:pt x="92" y="77"/>
                  <a:pt x="96" y="81"/>
                </a:cubicBezTo>
                <a:cubicBezTo>
                  <a:pt x="268" y="253"/>
                  <a:pt x="268" y="253"/>
                  <a:pt x="268" y="253"/>
                </a:cubicBezTo>
                <a:cubicBezTo>
                  <a:pt x="270" y="255"/>
                  <a:pt x="272" y="256"/>
                  <a:pt x="275" y="256"/>
                </a:cubicBezTo>
                <a:cubicBezTo>
                  <a:pt x="276" y="256"/>
                  <a:pt x="276" y="256"/>
                  <a:pt x="276" y="256"/>
                </a:cubicBezTo>
                <a:cubicBezTo>
                  <a:pt x="279" y="256"/>
                  <a:pt x="282" y="254"/>
                  <a:pt x="283" y="252"/>
                </a:cubicBezTo>
                <a:cubicBezTo>
                  <a:pt x="321" y="199"/>
                  <a:pt x="315" y="126"/>
                  <a:pt x="269" y="80"/>
                </a:cubicBezTo>
                <a:close/>
                <a:moveTo>
                  <a:pt x="273" y="229"/>
                </a:moveTo>
                <a:cubicBezTo>
                  <a:pt x="120" y="76"/>
                  <a:pt x="120" y="76"/>
                  <a:pt x="120" y="76"/>
                </a:cubicBezTo>
                <a:cubicBezTo>
                  <a:pt x="137" y="66"/>
                  <a:pt x="156" y="61"/>
                  <a:pt x="175" y="61"/>
                </a:cubicBezTo>
                <a:cubicBezTo>
                  <a:pt x="204" y="61"/>
                  <a:pt x="233" y="73"/>
                  <a:pt x="254" y="94"/>
                </a:cubicBezTo>
                <a:cubicBezTo>
                  <a:pt x="290" y="130"/>
                  <a:pt x="298" y="185"/>
                  <a:pt x="273" y="22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74" name="Freeform 177">
            <a:extLst>
              <a:ext uri="{FF2B5EF4-FFF2-40B4-BE49-F238E27FC236}">
                <a16:creationId xmlns:a16="http://schemas.microsoft.com/office/drawing/2014/main" id="{BFA89415-7B13-18DA-4339-67189C9E00FC}"/>
              </a:ext>
            </a:extLst>
          </p:cNvPr>
          <p:cNvSpPr>
            <a:spLocks noEditPoints="1"/>
          </p:cNvSpPr>
          <p:nvPr/>
        </p:nvSpPr>
        <p:spPr bwMode="auto">
          <a:xfrm>
            <a:off x="3473630" y="5778610"/>
            <a:ext cx="268224" cy="247650"/>
          </a:xfrm>
          <a:custGeom>
            <a:avLst/>
            <a:gdLst>
              <a:gd name="T0" fmla="*/ 344 w 352"/>
              <a:gd name="T1" fmla="*/ 249 h 325"/>
              <a:gd name="T2" fmla="*/ 221 w 352"/>
              <a:gd name="T3" fmla="*/ 26 h 325"/>
              <a:gd name="T4" fmla="*/ 176 w 352"/>
              <a:gd name="T5" fmla="*/ 0 h 325"/>
              <a:gd name="T6" fmla="*/ 131 w 352"/>
              <a:gd name="T7" fmla="*/ 26 h 325"/>
              <a:gd name="T8" fmla="*/ 8 w 352"/>
              <a:gd name="T9" fmla="*/ 249 h 325"/>
              <a:gd name="T10" fmla="*/ 9 w 352"/>
              <a:gd name="T11" fmla="*/ 300 h 325"/>
              <a:gd name="T12" fmla="*/ 53 w 352"/>
              <a:gd name="T13" fmla="*/ 325 h 325"/>
              <a:gd name="T14" fmla="*/ 299 w 352"/>
              <a:gd name="T15" fmla="*/ 325 h 325"/>
              <a:gd name="T16" fmla="*/ 343 w 352"/>
              <a:gd name="T17" fmla="*/ 300 h 325"/>
              <a:gd name="T18" fmla="*/ 344 w 352"/>
              <a:gd name="T19" fmla="*/ 249 h 325"/>
              <a:gd name="T20" fmla="*/ 325 w 352"/>
              <a:gd name="T21" fmla="*/ 289 h 325"/>
              <a:gd name="T22" fmla="*/ 299 w 352"/>
              <a:gd name="T23" fmla="*/ 305 h 325"/>
              <a:gd name="T24" fmla="*/ 53 w 352"/>
              <a:gd name="T25" fmla="*/ 305 h 325"/>
              <a:gd name="T26" fmla="*/ 26 w 352"/>
              <a:gd name="T27" fmla="*/ 259 h 325"/>
              <a:gd name="T28" fmla="*/ 149 w 352"/>
              <a:gd name="T29" fmla="*/ 36 h 325"/>
              <a:gd name="T30" fmla="*/ 176 w 352"/>
              <a:gd name="T31" fmla="*/ 21 h 325"/>
              <a:gd name="T32" fmla="*/ 203 w 352"/>
              <a:gd name="T33" fmla="*/ 36 h 325"/>
              <a:gd name="T34" fmla="*/ 326 w 352"/>
              <a:gd name="T35" fmla="*/ 259 h 325"/>
              <a:gd name="T36" fmla="*/ 325 w 352"/>
              <a:gd name="T37" fmla="*/ 289 h 325"/>
              <a:gd name="T38" fmla="*/ 176 w 352"/>
              <a:gd name="T39" fmla="*/ 221 h 325"/>
              <a:gd name="T40" fmla="*/ 147 w 352"/>
              <a:gd name="T41" fmla="*/ 241 h 325"/>
              <a:gd name="T42" fmla="*/ 154 w 352"/>
              <a:gd name="T43" fmla="*/ 274 h 325"/>
              <a:gd name="T44" fmla="*/ 176 w 352"/>
              <a:gd name="T45" fmla="*/ 284 h 325"/>
              <a:gd name="T46" fmla="*/ 188 w 352"/>
              <a:gd name="T47" fmla="*/ 281 h 325"/>
              <a:gd name="T48" fmla="*/ 207 w 352"/>
              <a:gd name="T49" fmla="*/ 253 h 325"/>
              <a:gd name="T50" fmla="*/ 176 w 352"/>
              <a:gd name="T51" fmla="*/ 221 h 325"/>
              <a:gd name="T52" fmla="*/ 176 w 352"/>
              <a:gd name="T53" fmla="*/ 263 h 325"/>
              <a:gd name="T54" fmla="*/ 169 w 352"/>
              <a:gd name="T55" fmla="*/ 245 h 325"/>
              <a:gd name="T56" fmla="*/ 176 w 352"/>
              <a:gd name="T57" fmla="*/ 242 h 325"/>
              <a:gd name="T58" fmla="*/ 186 w 352"/>
              <a:gd name="T59" fmla="*/ 253 h 325"/>
              <a:gd name="T60" fmla="*/ 176 w 352"/>
              <a:gd name="T61" fmla="*/ 263 h 325"/>
              <a:gd name="T62" fmla="*/ 176 w 352"/>
              <a:gd name="T63" fmla="*/ 58 h 325"/>
              <a:gd name="T64" fmla="*/ 145 w 352"/>
              <a:gd name="T65" fmla="*/ 88 h 325"/>
              <a:gd name="T66" fmla="*/ 145 w 352"/>
              <a:gd name="T67" fmla="*/ 170 h 325"/>
              <a:gd name="T68" fmla="*/ 176 w 352"/>
              <a:gd name="T69" fmla="*/ 201 h 325"/>
              <a:gd name="T70" fmla="*/ 207 w 352"/>
              <a:gd name="T71" fmla="*/ 170 h 325"/>
              <a:gd name="T72" fmla="*/ 207 w 352"/>
              <a:gd name="T73" fmla="*/ 88 h 325"/>
              <a:gd name="T74" fmla="*/ 176 w 352"/>
              <a:gd name="T75" fmla="*/ 58 h 325"/>
              <a:gd name="T76" fmla="*/ 186 w 352"/>
              <a:gd name="T77" fmla="*/ 170 h 325"/>
              <a:gd name="T78" fmla="*/ 176 w 352"/>
              <a:gd name="T79" fmla="*/ 180 h 325"/>
              <a:gd name="T80" fmla="*/ 166 w 352"/>
              <a:gd name="T81" fmla="*/ 170 h 325"/>
              <a:gd name="T82" fmla="*/ 166 w 352"/>
              <a:gd name="T83" fmla="*/ 88 h 325"/>
              <a:gd name="T84" fmla="*/ 176 w 352"/>
              <a:gd name="T85" fmla="*/ 78 h 325"/>
              <a:gd name="T86" fmla="*/ 186 w 352"/>
              <a:gd name="T87" fmla="*/ 88 h 325"/>
              <a:gd name="T88" fmla="*/ 186 w 352"/>
              <a:gd name="T89" fmla="*/ 170 h 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2" h="325">
                <a:moveTo>
                  <a:pt x="344" y="249"/>
                </a:moveTo>
                <a:cubicBezTo>
                  <a:pt x="221" y="26"/>
                  <a:pt x="221" y="26"/>
                  <a:pt x="221" y="26"/>
                </a:cubicBezTo>
                <a:cubicBezTo>
                  <a:pt x="212" y="10"/>
                  <a:pt x="194" y="0"/>
                  <a:pt x="176" y="0"/>
                </a:cubicBezTo>
                <a:cubicBezTo>
                  <a:pt x="157" y="0"/>
                  <a:pt x="140" y="10"/>
                  <a:pt x="131" y="26"/>
                </a:cubicBezTo>
                <a:cubicBezTo>
                  <a:pt x="8" y="249"/>
                  <a:pt x="8" y="249"/>
                  <a:pt x="8" y="249"/>
                </a:cubicBezTo>
                <a:cubicBezTo>
                  <a:pt x="0" y="265"/>
                  <a:pt x="0" y="284"/>
                  <a:pt x="9" y="300"/>
                </a:cubicBezTo>
                <a:cubicBezTo>
                  <a:pt x="18" y="315"/>
                  <a:pt x="35" y="325"/>
                  <a:pt x="53" y="325"/>
                </a:cubicBezTo>
                <a:cubicBezTo>
                  <a:pt x="299" y="325"/>
                  <a:pt x="299" y="325"/>
                  <a:pt x="299" y="325"/>
                </a:cubicBezTo>
                <a:cubicBezTo>
                  <a:pt x="317" y="325"/>
                  <a:pt x="334" y="315"/>
                  <a:pt x="343" y="300"/>
                </a:cubicBezTo>
                <a:cubicBezTo>
                  <a:pt x="352" y="284"/>
                  <a:pt x="352" y="265"/>
                  <a:pt x="344" y="249"/>
                </a:cubicBezTo>
                <a:close/>
                <a:moveTo>
                  <a:pt x="325" y="289"/>
                </a:moveTo>
                <a:cubicBezTo>
                  <a:pt x="320" y="299"/>
                  <a:pt x="310" y="305"/>
                  <a:pt x="299" y="305"/>
                </a:cubicBezTo>
                <a:cubicBezTo>
                  <a:pt x="53" y="305"/>
                  <a:pt x="53" y="305"/>
                  <a:pt x="53" y="305"/>
                </a:cubicBezTo>
                <a:cubicBezTo>
                  <a:pt x="30" y="305"/>
                  <a:pt x="15" y="279"/>
                  <a:pt x="26" y="259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55" y="26"/>
                  <a:pt x="165" y="21"/>
                  <a:pt x="176" y="21"/>
                </a:cubicBezTo>
                <a:cubicBezTo>
                  <a:pt x="186" y="21"/>
                  <a:pt x="197" y="26"/>
                  <a:pt x="203" y="36"/>
                </a:cubicBezTo>
                <a:cubicBezTo>
                  <a:pt x="326" y="259"/>
                  <a:pt x="326" y="259"/>
                  <a:pt x="326" y="259"/>
                </a:cubicBezTo>
                <a:cubicBezTo>
                  <a:pt x="331" y="268"/>
                  <a:pt x="331" y="280"/>
                  <a:pt x="325" y="289"/>
                </a:cubicBezTo>
                <a:close/>
                <a:moveTo>
                  <a:pt x="176" y="221"/>
                </a:moveTo>
                <a:cubicBezTo>
                  <a:pt x="163" y="221"/>
                  <a:pt x="152" y="229"/>
                  <a:pt x="147" y="241"/>
                </a:cubicBezTo>
                <a:cubicBezTo>
                  <a:pt x="142" y="252"/>
                  <a:pt x="145" y="266"/>
                  <a:pt x="154" y="274"/>
                </a:cubicBezTo>
                <a:cubicBezTo>
                  <a:pt x="160" y="280"/>
                  <a:pt x="168" y="284"/>
                  <a:pt x="176" y="284"/>
                </a:cubicBezTo>
                <a:cubicBezTo>
                  <a:pt x="180" y="284"/>
                  <a:pt x="184" y="283"/>
                  <a:pt x="188" y="281"/>
                </a:cubicBezTo>
                <a:cubicBezTo>
                  <a:pt x="199" y="276"/>
                  <a:pt x="207" y="265"/>
                  <a:pt x="207" y="253"/>
                </a:cubicBezTo>
                <a:cubicBezTo>
                  <a:pt x="207" y="235"/>
                  <a:pt x="193" y="221"/>
                  <a:pt x="176" y="221"/>
                </a:cubicBezTo>
                <a:close/>
                <a:moveTo>
                  <a:pt x="176" y="263"/>
                </a:moveTo>
                <a:cubicBezTo>
                  <a:pt x="167" y="263"/>
                  <a:pt x="162" y="252"/>
                  <a:pt x="169" y="245"/>
                </a:cubicBezTo>
                <a:cubicBezTo>
                  <a:pt x="171" y="243"/>
                  <a:pt x="173" y="242"/>
                  <a:pt x="176" y="242"/>
                </a:cubicBezTo>
                <a:cubicBezTo>
                  <a:pt x="181" y="242"/>
                  <a:pt x="186" y="246"/>
                  <a:pt x="186" y="253"/>
                </a:cubicBezTo>
                <a:cubicBezTo>
                  <a:pt x="186" y="258"/>
                  <a:pt x="182" y="263"/>
                  <a:pt x="176" y="263"/>
                </a:cubicBezTo>
                <a:close/>
                <a:moveTo>
                  <a:pt x="176" y="58"/>
                </a:moveTo>
                <a:cubicBezTo>
                  <a:pt x="159" y="58"/>
                  <a:pt x="145" y="71"/>
                  <a:pt x="145" y="88"/>
                </a:cubicBezTo>
                <a:cubicBezTo>
                  <a:pt x="145" y="170"/>
                  <a:pt x="145" y="170"/>
                  <a:pt x="145" y="170"/>
                </a:cubicBezTo>
                <a:cubicBezTo>
                  <a:pt x="145" y="187"/>
                  <a:pt x="159" y="201"/>
                  <a:pt x="176" y="201"/>
                </a:cubicBezTo>
                <a:cubicBezTo>
                  <a:pt x="193" y="201"/>
                  <a:pt x="207" y="187"/>
                  <a:pt x="207" y="170"/>
                </a:cubicBezTo>
                <a:cubicBezTo>
                  <a:pt x="207" y="88"/>
                  <a:pt x="207" y="88"/>
                  <a:pt x="207" y="88"/>
                </a:cubicBezTo>
                <a:cubicBezTo>
                  <a:pt x="207" y="71"/>
                  <a:pt x="193" y="58"/>
                  <a:pt x="176" y="58"/>
                </a:cubicBezTo>
                <a:close/>
                <a:moveTo>
                  <a:pt x="186" y="170"/>
                </a:moveTo>
                <a:cubicBezTo>
                  <a:pt x="186" y="176"/>
                  <a:pt x="182" y="180"/>
                  <a:pt x="176" y="180"/>
                </a:cubicBezTo>
                <a:cubicBezTo>
                  <a:pt x="170" y="180"/>
                  <a:pt x="166" y="176"/>
                  <a:pt x="166" y="170"/>
                </a:cubicBezTo>
                <a:cubicBezTo>
                  <a:pt x="166" y="88"/>
                  <a:pt x="166" y="88"/>
                  <a:pt x="166" y="88"/>
                </a:cubicBezTo>
                <a:cubicBezTo>
                  <a:pt x="166" y="83"/>
                  <a:pt x="170" y="78"/>
                  <a:pt x="176" y="78"/>
                </a:cubicBezTo>
                <a:cubicBezTo>
                  <a:pt x="182" y="78"/>
                  <a:pt x="186" y="83"/>
                  <a:pt x="186" y="88"/>
                </a:cubicBezTo>
                <a:lnTo>
                  <a:pt x="186" y="17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75" name="Freeform 178">
            <a:extLst>
              <a:ext uri="{FF2B5EF4-FFF2-40B4-BE49-F238E27FC236}">
                <a16:creationId xmlns:a16="http://schemas.microsoft.com/office/drawing/2014/main" id="{606CB8E8-BB66-E50A-05AC-7F79607E7CAF}"/>
              </a:ext>
            </a:extLst>
          </p:cNvPr>
          <p:cNvSpPr>
            <a:spLocks noEditPoints="1"/>
          </p:cNvSpPr>
          <p:nvPr/>
        </p:nvSpPr>
        <p:spPr bwMode="auto">
          <a:xfrm>
            <a:off x="4591103" y="5770228"/>
            <a:ext cx="265176" cy="265176"/>
          </a:xfrm>
          <a:custGeom>
            <a:avLst/>
            <a:gdLst>
              <a:gd name="T0" fmla="*/ 183 w 348"/>
              <a:gd name="T1" fmla="*/ 2 h 348"/>
              <a:gd name="T2" fmla="*/ 159 w 348"/>
              <a:gd name="T3" fmla="*/ 3 h 348"/>
              <a:gd name="T4" fmla="*/ 0 w 348"/>
              <a:gd name="T5" fmla="*/ 103 h 348"/>
              <a:gd name="T6" fmla="*/ 14 w 348"/>
              <a:gd name="T7" fmla="*/ 268 h 348"/>
              <a:gd name="T8" fmla="*/ 171 w 348"/>
              <a:gd name="T9" fmla="*/ 348 h 348"/>
              <a:gd name="T10" fmla="*/ 334 w 348"/>
              <a:gd name="T11" fmla="*/ 268 h 348"/>
              <a:gd name="T12" fmla="*/ 348 w 348"/>
              <a:gd name="T13" fmla="*/ 103 h 348"/>
              <a:gd name="T14" fmla="*/ 168 w 348"/>
              <a:gd name="T15" fmla="*/ 21 h 348"/>
              <a:gd name="T16" fmla="*/ 174 w 348"/>
              <a:gd name="T17" fmla="*/ 21 h 348"/>
              <a:gd name="T18" fmla="*/ 258 w 348"/>
              <a:gd name="T19" fmla="*/ 122 h 348"/>
              <a:gd name="T20" fmla="*/ 168 w 348"/>
              <a:gd name="T21" fmla="*/ 21 h 348"/>
              <a:gd name="T22" fmla="*/ 24 w 348"/>
              <a:gd name="T23" fmla="*/ 250 h 348"/>
              <a:gd name="T24" fmla="*/ 21 w 348"/>
              <a:gd name="T25" fmla="*/ 110 h 348"/>
              <a:gd name="T26" fmla="*/ 161 w 348"/>
              <a:gd name="T27" fmla="*/ 322 h 348"/>
              <a:gd name="T28" fmla="*/ 32 w 348"/>
              <a:gd name="T29" fmla="*/ 93 h 348"/>
              <a:gd name="T30" fmla="*/ 235 w 348"/>
              <a:gd name="T31" fmla="*/ 134 h 348"/>
              <a:gd name="T32" fmla="*/ 328 w 348"/>
              <a:gd name="T33" fmla="*/ 245 h 348"/>
              <a:gd name="T34" fmla="*/ 181 w 348"/>
              <a:gd name="T35" fmla="*/ 323 h 348"/>
              <a:gd name="T36" fmla="*/ 248 w 348"/>
              <a:gd name="T37" fmla="*/ 150 h 348"/>
              <a:gd name="T38" fmla="*/ 258 w 348"/>
              <a:gd name="T39" fmla="*/ 195 h 348"/>
              <a:gd name="T40" fmla="*/ 268 w 348"/>
              <a:gd name="T41" fmla="*/ 140 h 348"/>
              <a:gd name="T42" fmla="*/ 328 w 348"/>
              <a:gd name="T43" fmla="*/ 245 h 348"/>
              <a:gd name="T44" fmla="*/ 66 w 348"/>
              <a:gd name="T45" fmla="*/ 235 h 348"/>
              <a:gd name="T46" fmla="*/ 66 w 348"/>
              <a:gd name="T47" fmla="*/ 235 h 348"/>
              <a:gd name="T48" fmla="*/ 66 w 348"/>
              <a:gd name="T49" fmla="*/ 236 h 348"/>
              <a:gd name="T50" fmla="*/ 67 w 348"/>
              <a:gd name="T51" fmla="*/ 236 h 348"/>
              <a:gd name="T52" fmla="*/ 67 w 348"/>
              <a:gd name="T53" fmla="*/ 237 h 348"/>
              <a:gd name="T54" fmla="*/ 68 w 348"/>
              <a:gd name="T55" fmla="*/ 237 h 348"/>
              <a:gd name="T56" fmla="*/ 68 w 348"/>
              <a:gd name="T57" fmla="*/ 238 h 348"/>
              <a:gd name="T58" fmla="*/ 69 w 348"/>
              <a:gd name="T59" fmla="*/ 238 h 348"/>
              <a:gd name="T60" fmla="*/ 69 w 348"/>
              <a:gd name="T61" fmla="*/ 238 h 348"/>
              <a:gd name="T62" fmla="*/ 70 w 348"/>
              <a:gd name="T63" fmla="*/ 239 h 348"/>
              <a:gd name="T64" fmla="*/ 70 w 348"/>
              <a:gd name="T65" fmla="*/ 239 h 348"/>
              <a:gd name="T66" fmla="*/ 71 w 348"/>
              <a:gd name="T67" fmla="*/ 239 h 348"/>
              <a:gd name="T68" fmla="*/ 72 w 348"/>
              <a:gd name="T69" fmla="*/ 240 h 348"/>
              <a:gd name="T70" fmla="*/ 72 w 348"/>
              <a:gd name="T71" fmla="*/ 240 h 348"/>
              <a:gd name="T72" fmla="*/ 73 w 348"/>
              <a:gd name="T73" fmla="*/ 240 h 348"/>
              <a:gd name="T74" fmla="*/ 74 w 348"/>
              <a:gd name="T75" fmla="*/ 240 h 348"/>
              <a:gd name="T76" fmla="*/ 74 w 348"/>
              <a:gd name="T77" fmla="*/ 240 h 348"/>
              <a:gd name="T78" fmla="*/ 76 w 348"/>
              <a:gd name="T79" fmla="*/ 240 h 348"/>
              <a:gd name="T80" fmla="*/ 76 w 348"/>
              <a:gd name="T81" fmla="*/ 240 h 348"/>
              <a:gd name="T82" fmla="*/ 77 w 348"/>
              <a:gd name="T83" fmla="*/ 240 h 348"/>
              <a:gd name="T84" fmla="*/ 78 w 348"/>
              <a:gd name="T85" fmla="*/ 239 h 348"/>
              <a:gd name="T86" fmla="*/ 78 w 348"/>
              <a:gd name="T87" fmla="*/ 239 h 348"/>
              <a:gd name="T88" fmla="*/ 79 w 348"/>
              <a:gd name="T89" fmla="*/ 239 h 348"/>
              <a:gd name="T90" fmla="*/ 79 w 348"/>
              <a:gd name="T91" fmla="*/ 239 h 348"/>
              <a:gd name="T92" fmla="*/ 80 w 348"/>
              <a:gd name="T93" fmla="*/ 239 h 348"/>
              <a:gd name="T94" fmla="*/ 120 w 348"/>
              <a:gd name="T95" fmla="*/ 214 h 348"/>
              <a:gd name="T96" fmla="*/ 115 w 348"/>
              <a:gd name="T97" fmla="*/ 194 h 348"/>
              <a:gd name="T98" fmla="*/ 78 w 348"/>
              <a:gd name="T99" fmla="*/ 215 h 348"/>
              <a:gd name="T100" fmla="*/ 62 w 348"/>
              <a:gd name="T101" fmla="*/ 197 h 348"/>
              <a:gd name="T102" fmla="*/ 54 w 348"/>
              <a:gd name="T103" fmla="*/ 21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8" h="348">
                <a:moveTo>
                  <a:pt x="334" y="80"/>
                </a:moveTo>
                <a:cubicBezTo>
                  <a:pt x="183" y="2"/>
                  <a:pt x="183" y="2"/>
                  <a:pt x="183" y="2"/>
                </a:cubicBezTo>
                <a:cubicBezTo>
                  <a:pt x="179" y="1"/>
                  <a:pt x="175" y="0"/>
                  <a:pt x="171" y="0"/>
                </a:cubicBezTo>
                <a:cubicBezTo>
                  <a:pt x="167" y="0"/>
                  <a:pt x="163" y="1"/>
                  <a:pt x="159" y="3"/>
                </a:cubicBezTo>
                <a:cubicBezTo>
                  <a:pt x="14" y="80"/>
                  <a:pt x="14" y="80"/>
                  <a:pt x="14" y="80"/>
                </a:cubicBezTo>
                <a:cubicBezTo>
                  <a:pt x="6" y="85"/>
                  <a:pt x="0" y="93"/>
                  <a:pt x="0" y="103"/>
                </a:cubicBezTo>
                <a:cubicBezTo>
                  <a:pt x="0" y="245"/>
                  <a:pt x="0" y="245"/>
                  <a:pt x="0" y="245"/>
                </a:cubicBezTo>
                <a:cubicBezTo>
                  <a:pt x="0" y="255"/>
                  <a:pt x="6" y="264"/>
                  <a:pt x="14" y="268"/>
                </a:cubicBezTo>
                <a:cubicBezTo>
                  <a:pt x="159" y="345"/>
                  <a:pt x="159" y="345"/>
                  <a:pt x="159" y="345"/>
                </a:cubicBezTo>
                <a:cubicBezTo>
                  <a:pt x="163" y="347"/>
                  <a:pt x="167" y="348"/>
                  <a:pt x="171" y="348"/>
                </a:cubicBezTo>
                <a:cubicBezTo>
                  <a:pt x="175" y="348"/>
                  <a:pt x="179" y="347"/>
                  <a:pt x="183" y="345"/>
                </a:cubicBezTo>
                <a:cubicBezTo>
                  <a:pt x="334" y="268"/>
                  <a:pt x="334" y="268"/>
                  <a:pt x="334" y="268"/>
                </a:cubicBezTo>
                <a:cubicBezTo>
                  <a:pt x="343" y="264"/>
                  <a:pt x="348" y="255"/>
                  <a:pt x="348" y="245"/>
                </a:cubicBezTo>
                <a:cubicBezTo>
                  <a:pt x="348" y="103"/>
                  <a:pt x="348" y="103"/>
                  <a:pt x="348" y="103"/>
                </a:cubicBezTo>
                <a:cubicBezTo>
                  <a:pt x="348" y="93"/>
                  <a:pt x="343" y="84"/>
                  <a:pt x="334" y="80"/>
                </a:cubicBezTo>
                <a:close/>
                <a:moveTo>
                  <a:pt x="168" y="21"/>
                </a:moveTo>
                <a:cubicBezTo>
                  <a:pt x="169" y="20"/>
                  <a:pt x="170" y="20"/>
                  <a:pt x="171" y="20"/>
                </a:cubicBezTo>
                <a:cubicBezTo>
                  <a:pt x="172" y="20"/>
                  <a:pt x="173" y="20"/>
                  <a:pt x="174" y="21"/>
                </a:cubicBezTo>
                <a:cubicBezTo>
                  <a:pt x="316" y="93"/>
                  <a:pt x="316" y="93"/>
                  <a:pt x="316" y="93"/>
                </a:cubicBezTo>
                <a:cubicBezTo>
                  <a:pt x="258" y="122"/>
                  <a:pt x="258" y="122"/>
                  <a:pt x="258" y="122"/>
                </a:cubicBezTo>
                <a:cubicBezTo>
                  <a:pt x="116" y="49"/>
                  <a:pt x="116" y="49"/>
                  <a:pt x="116" y="49"/>
                </a:cubicBezTo>
                <a:lnTo>
                  <a:pt x="168" y="21"/>
                </a:lnTo>
                <a:close/>
                <a:moveTo>
                  <a:pt x="161" y="322"/>
                </a:moveTo>
                <a:cubicBezTo>
                  <a:pt x="24" y="250"/>
                  <a:pt x="24" y="250"/>
                  <a:pt x="24" y="250"/>
                </a:cubicBezTo>
                <a:cubicBezTo>
                  <a:pt x="22" y="249"/>
                  <a:pt x="21" y="247"/>
                  <a:pt x="21" y="245"/>
                </a:cubicBezTo>
                <a:cubicBezTo>
                  <a:pt x="21" y="110"/>
                  <a:pt x="21" y="110"/>
                  <a:pt x="21" y="110"/>
                </a:cubicBezTo>
                <a:cubicBezTo>
                  <a:pt x="161" y="183"/>
                  <a:pt x="161" y="183"/>
                  <a:pt x="161" y="183"/>
                </a:cubicBezTo>
                <a:lnTo>
                  <a:pt x="161" y="322"/>
                </a:lnTo>
                <a:close/>
                <a:moveTo>
                  <a:pt x="171" y="166"/>
                </a:moveTo>
                <a:cubicBezTo>
                  <a:pt x="32" y="93"/>
                  <a:pt x="32" y="93"/>
                  <a:pt x="32" y="93"/>
                </a:cubicBezTo>
                <a:cubicBezTo>
                  <a:pt x="94" y="60"/>
                  <a:pt x="94" y="60"/>
                  <a:pt x="94" y="60"/>
                </a:cubicBezTo>
                <a:cubicBezTo>
                  <a:pt x="235" y="134"/>
                  <a:pt x="235" y="134"/>
                  <a:pt x="235" y="134"/>
                </a:cubicBezTo>
                <a:lnTo>
                  <a:pt x="171" y="166"/>
                </a:lnTo>
                <a:close/>
                <a:moveTo>
                  <a:pt x="328" y="245"/>
                </a:moveTo>
                <a:cubicBezTo>
                  <a:pt x="328" y="247"/>
                  <a:pt x="327" y="249"/>
                  <a:pt x="325" y="250"/>
                </a:cubicBezTo>
                <a:cubicBezTo>
                  <a:pt x="181" y="323"/>
                  <a:pt x="181" y="323"/>
                  <a:pt x="181" y="323"/>
                </a:cubicBezTo>
                <a:cubicBezTo>
                  <a:pt x="181" y="183"/>
                  <a:pt x="181" y="183"/>
                  <a:pt x="181" y="183"/>
                </a:cubicBezTo>
                <a:cubicBezTo>
                  <a:pt x="248" y="150"/>
                  <a:pt x="248" y="150"/>
                  <a:pt x="248" y="150"/>
                </a:cubicBezTo>
                <a:cubicBezTo>
                  <a:pt x="248" y="185"/>
                  <a:pt x="248" y="185"/>
                  <a:pt x="248" y="185"/>
                </a:cubicBezTo>
                <a:cubicBezTo>
                  <a:pt x="248" y="190"/>
                  <a:pt x="252" y="195"/>
                  <a:pt x="258" y="195"/>
                </a:cubicBezTo>
                <a:cubicBezTo>
                  <a:pt x="263" y="195"/>
                  <a:pt x="268" y="190"/>
                  <a:pt x="268" y="185"/>
                </a:cubicBezTo>
                <a:cubicBezTo>
                  <a:pt x="268" y="140"/>
                  <a:pt x="268" y="140"/>
                  <a:pt x="268" y="140"/>
                </a:cubicBezTo>
                <a:cubicBezTo>
                  <a:pt x="328" y="110"/>
                  <a:pt x="328" y="110"/>
                  <a:pt x="328" y="110"/>
                </a:cubicBezTo>
                <a:lnTo>
                  <a:pt x="328" y="245"/>
                </a:lnTo>
                <a:close/>
                <a:moveTo>
                  <a:pt x="66" y="235"/>
                </a:moveTo>
                <a:cubicBezTo>
                  <a:pt x="66" y="235"/>
                  <a:pt x="66" y="235"/>
                  <a:pt x="66" y="235"/>
                </a:cubicBezTo>
                <a:cubicBezTo>
                  <a:pt x="66" y="235"/>
                  <a:pt x="66" y="235"/>
                  <a:pt x="66" y="235"/>
                </a:cubicBezTo>
                <a:cubicBezTo>
                  <a:pt x="66" y="235"/>
                  <a:pt x="66" y="235"/>
                  <a:pt x="66" y="235"/>
                </a:cubicBezTo>
                <a:cubicBezTo>
                  <a:pt x="66" y="235"/>
                  <a:pt x="66" y="235"/>
                  <a:pt x="66" y="235"/>
                </a:cubicBezTo>
                <a:cubicBezTo>
                  <a:pt x="66" y="236"/>
                  <a:pt x="66" y="236"/>
                  <a:pt x="66" y="236"/>
                </a:cubicBezTo>
                <a:cubicBezTo>
                  <a:pt x="66" y="236"/>
                  <a:pt x="66" y="236"/>
                  <a:pt x="66" y="236"/>
                </a:cubicBezTo>
                <a:cubicBezTo>
                  <a:pt x="67" y="236"/>
                  <a:pt x="67" y="236"/>
                  <a:pt x="67" y="236"/>
                </a:cubicBezTo>
                <a:cubicBezTo>
                  <a:pt x="67" y="236"/>
                  <a:pt x="67" y="236"/>
                  <a:pt x="67" y="236"/>
                </a:cubicBezTo>
                <a:cubicBezTo>
                  <a:pt x="67" y="237"/>
                  <a:pt x="67" y="237"/>
                  <a:pt x="67" y="237"/>
                </a:cubicBezTo>
                <a:cubicBezTo>
                  <a:pt x="67" y="237"/>
                  <a:pt x="67" y="237"/>
                  <a:pt x="67" y="237"/>
                </a:cubicBezTo>
                <a:cubicBezTo>
                  <a:pt x="68" y="237"/>
                  <a:pt x="68" y="237"/>
                  <a:pt x="68" y="237"/>
                </a:cubicBezTo>
                <a:cubicBezTo>
                  <a:pt x="68" y="237"/>
                  <a:pt x="68" y="237"/>
                  <a:pt x="68" y="237"/>
                </a:cubicBezTo>
                <a:cubicBezTo>
                  <a:pt x="68" y="238"/>
                  <a:pt x="68" y="238"/>
                  <a:pt x="68" y="238"/>
                </a:cubicBezTo>
                <a:cubicBezTo>
                  <a:pt x="68" y="238"/>
                  <a:pt x="68" y="238"/>
                  <a:pt x="68" y="238"/>
                </a:cubicBezTo>
                <a:cubicBezTo>
                  <a:pt x="69" y="238"/>
                  <a:pt x="69" y="238"/>
                  <a:pt x="69" y="238"/>
                </a:cubicBezTo>
                <a:cubicBezTo>
                  <a:pt x="69" y="238"/>
                  <a:pt x="69" y="238"/>
                  <a:pt x="69" y="238"/>
                </a:cubicBezTo>
                <a:cubicBezTo>
                  <a:pt x="69" y="238"/>
                  <a:pt x="69" y="238"/>
                  <a:pt x="69" y="238"/>
                </a:cubicBezTo>
                <a:cubicBezTo>
                  <a:pt x="69" y="239"/>
                  <a:pt x="69" y="239"/>
                  <a:pt x="69" y="239"/>
                </a:cubicBezTo>
                <a:cubicBezTo>
                  <a:pt x="70" y="239"/>
                  <a:pt x="70" y="239"/>
                  <a:pt x="70" y="239"/>
                </a:cubicBezTo>
                <a:cubicBezTo>
                  <a:pt x="70" y="239"/>
                  <a:pt x="70" y="239"/>
                  <a:pt x="70" y="239"/>
                </a:cubicBezTo>
                <a:cubicBezTo>
                  <a:pt x="70" y="239"/>
                  <a:pt x="70" y="239"/>
                  <a:pt x="70" y="239"/>
                </a:cubicBezTo>
                <a:cubicBezTo>
                  <a:pt x="71" y="239"/>
                  <a:pt x="71" y="239"/>
                  <a:pt x="71" y="239"/>
                </a:cubicBezTo>
                <a:cubicBezTo>
                  <a:pt x="71" y="239"/>
                  <a:pt x="71" y="239"/>
                  <a:pt x="71" y="239"/>
                </a:cubicBezTo>
                <a:cubicBezTo>
                  <a:pt x="71" y="239"/>
                  <a:pt x="71" y="239"/>
                  <a:pt x="71" y="239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3" y="240"/>
                  <a:pt x="73" y="240"/>
                  <a:pt x="73" y="240"/>
                </a:cubicBezTo>
                <a:cubicBezTo>
                  <a:pt x="73" y="240"/>
                  <a:pt x="73" y="240"/>
                  <a:pt x="73" y="240"/>
                </a:cubicBezTo>
                <a:cubicBezTo>
                  <a:pt x="73" y="240"/>
                  <a:pt x="73" y="240"/>
                  <a:pt x="73" y="240"/>
                </a:cubicBezTo>
                <a:cubicBezTo>
                  <a:pt x="73" y="240"/>
                  <a:pt x="73" y="240"/>
                  <a:pt x="74" y="240"/>
                </a:cubicBezTo>
                <a:cubicBezTo>
                  <a:pt x="74" y="240"/>
                  <a:pt x="74" y="240"/>
                  <a:pt x="74" y="240"/>
                </a:cubicBezTo>
                <a:cubicBezTo>
                  <a:pt x="74" y="240"/>
                  <a:pt x="74" y="240"/>
                  <a:pt x="74" y="240"/>
                </a:cubicBezTo>
                <a:cubicBezTo>
                  <a:pt x="75" y="240"/>
                  <a:pt x="75" y="240"/>
                  <a:pt x="75" y="240"/>
                </a:cubicBezTo>
                <a:cubicBezTo>
                  <a:pt x="76" y="240"/>
                  <a:pt x="76" y="240"/>
                  <a:pt x="76" y="240"/>
                </a:cubicBezTo>
                <a:cubicBezTo>
                  <a:pt x="76" y="240"/>
                  <a:pt x="76" y="240"/>
                  <a:pt x="76" y="240"/>
                </a:cubicBezTo>
                <a:cubicBezTo>
                  <a:pt x="76" y="240"/>
                  <a:pt x="76" y="240"/>
                  <a:pt x="76" y="240"/>
                </a:cubicBezTo>
                <a:cubicBezTo>
                  <a:pt x="77" y="240"/>
                  <a:pt x="77" y="240"/>
                  <a:pt x="77" y="240"/>
                </a:cubicBezTo>
                <a:cubicBezTo>
                  <a:pt x="77" y="240"/>
                  <a:pt x="77" y="240"/>
                  <a:pt x="77" y="240"/>
                </a:cubicBezTo>
                <a:cubicBezTo>
                  <a:pt x="77" y="240"/>
                  <a:pt x="77" y="240"/>
                  <a:pt x="77" y="240"/>
                </a:cubicBezTo>
                <a:cubicBezTo>
                  <a:pt x="78" y="239"/>
                  <a:pt x="78" y="239"/>
                  <a:pt x="78" y="239"/>
                </a:cubicBezTo>
                <a:cubicBezTo>
                  <a:pt x="78" y="239"/>
                  <a:pt x="78" y="239"/>
                  <a:pt x="78" y="239"/>
                </a:cubicBezTo>
                <a:cubicBezTo>
                  <a:pt x="78" y="239"/>
                  <a:pt x="78" y="239"/>
                  <a:pt x="78" y="239"/>
                </a:cubicBezTo>
                <a:cubicBezTo>
                  <a:pt x="79" y="239"/>
                  <a:pt x="79" y="239"/>
                  <a:pt x="79" y="239"/>
                </a:cubicBezTo>
                <a:cubicBezTo>
                  <a:pt x="79" y="239"/>
                  <a:pt x="79" y="239"/>
                  <a:pt x="79" y="239"/>
                </a:cubicBezTo>
                <a:cubicBezTo>
                  <a:pt x="79" y="239"/>
                  <a:pt x="79" y="239"/>
                  <a:pt x="79" y="239"/>
                </a:cubicBezTo>
                <a:cubicBezTo>
                  <a:pt x="79" y="239"/>
                  <a:pt x="79" y="239"/>
                  <a:pt x="79" y="239"/>
                </a:cubicBezTo>
                <a:cubicBezTo>
                  <a:pt x="80" y="239"/>
                  <a:pt x="80" y="239"/>
                  <a:pt x="80" y="239"/>
                </a:cubicBezTo>
                <a:cubicBezTo>
                  <a:pt x="80" y="239"/>
                  <a:pt x="80" y="239"/>
                  <a:pt x="80" y="239"/>
                </a:cubicBezTo>
                <a:cubicBezTo>
                  <a:pt x="80" y="238"/>
                  <a:pt x="80" y="238"/>
                  <a:pt x="80" y="238"/>
                </a:cubicBezTo>
                <a:cubicBezTo>
                  <a:pt x="120" y="214"/>
                  <a:pt x="120" y="214"/>
                  <a:pt x="120" y="214"/>
                </a:cubicBezTo>
                <a:cubicBezTo>
                  <a:pt x="125" y="211"/>
                  <a:pt x="126" y="204"/>
                  <a:pt x="123" y="199"/>
                </a:cubicBezTo>
                <a:cubicBezTo>
                  <a:pt x="122" y="196"/>
                  <a:pt x="118" y="194"/>
                  <a:pt x="115" y="194"/>
                </a:cubicBezTo>
                <a:cubicBezTo>
                  <a:pt x="113" y="194"/>
                  <a:pt x="111" y="195"/>
                  <a:pt x="110" y="196"/>
                </a:cubicBezTo>
                <a:cubicBezTo>
                  <a:pt x="78" y="215"/>
                  <a:pt x="78" y="215"/>
                  <a:pt x="78" y="215"/>
                </a:cubicBezTo>
                <a:cubicBezTo>
                  <a:pt x="71" y="202"/>
                  <a:pt x="71" y="202"/>
                  <a:pt x="71" y="202"/>
                </a:cubicBezTo>
                <a:cubicBezTo>
                  <a:pt x="69" y="199"/>
                  <a:pt x="66" y="197"/>
                  <a:pt x="62" y="197"/>
                </a:cubicBezTo>
                <a:cubicBezTo>
                  <a:pt x="61" y="197"/>
                  <a:pt x="59" y="198"/>
                  <a:pt x="57" y="199"/>
                </a:cubicBezTo>
                <a:cubicBezTo>
                  <a:pt x="52" y="201"/>
                  <a:pt x="51" y="208"/>
                  <a:pt x="54" y="213"/>
                </a:cubicBezTo>
                <a:lnTo>
                  <a:pt x="66" y="23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76" name="Freeform 179">
            <a:extLst>
              <a:ext uri="{FF2B5EF4-FFF2-40B4-BE49-F238E27FC236}">
                <a16:creationId xmlns:a16="http://schemas.microsoft.com/office/drawing/2014/main" id="{0E684F99-DD68-FD30-AAA5-9676FF00248E}"/>
              </a:ext>
            </a:extLst>
          </p:cNvPr>
          <p:cNvSpPr>
            <a:spLocks noEditPoints="1"/>
          </p:cNvSpPr>
          <p:nvPr/>
        </p:nvSpPr>
        <p:spPr bwMode="auto">
          <a:xfrm>
            <a:off x="10689700" y="5786230"/>
            <a:ext cx="265176" cy="232410"/>
          </a:xfrm>
          <a:custGeom>
            <a:avLst/>
            <a:gdLst>
              <a:gd name="T0" fmla="*/ 183 w 348"/>
              <a:gd name="T1" fmla="*/ 173 h 305"/>
              <a:gd name="T2" fmla="*/ 163 w 348"/>
              <a:gd name="T3" fmla="*/ 173 h 305"/>
              <a:gd name="T4" fmla="*/ 318 w 348"/>
              <a:gd name="T5" fmla="*/ 41 h 305"/>
              <a:gd name="T6" fmla="*/ 246 w 348"/>
              <a:gd name="T7" fmla="*/ 31 h 305"/>
              <a:gd name="T8" fmla="*/ 133 w 348"/>
              <a:gd name="T9" fmla="*/ 0 h 305"/>
              <a:gd name="T10" fmla="*/ 103 w 348"/>
              <a:gd name="T11" fmla="*/ 41 h 305"/>
              <a:gd name="T12" fmla="*/ 82 w 348"/>
              <a:gd name="T13" fmla="*/ 31 h 305"/>
              <a:gd name="T14" fmla="*/ 21 w 348"/>
              <a:gd name="T15" fmla="*/ 31 h 305"/>
              <a:gd name="T16" fmla="*/ 0 w 348"/>
              <a:gd name="T17" fmla="*/ 71 h 305"/>
              <a:gd name="T18" fmla="*/ 31 w 348"/>
              <a:gd name="T19" fmla="*/ 82 h 305"/>
              <a:gd name="T20" fmla="*/ 61 w 348"/>
              <a:gd name="T21" fmla="*/ 163 h 305"/>
              <a:gd name="T22" fmla="*/ 174 w 348"/>
              <a:gd name="T23" fmla="*/ 102 h 305"/>
              <a:gd name="T24" fmla="*/ 287 w 348"/>
              <a:gd name="T25" fmla="*/ 163 h 305"/>
              <a:gd name="T26" fmla="*/ 318 w 348"/>
              <a:gd name="T27" fmla="*/ 82 h 305"/>
              <a:gd name="T28" fmla="*/ 348 w 348"/>
              <a:gd name="T29" fmla="*/ 71 h 305"/>
              <a:gd name="T30" fmla="*/ 61 w 348"/>
              <a:gd name="T31" fmla="*/ 41 h 305"/>
              <a:gd name="T32" fmla="*/ 41 w 348"/>
              <a:gd name="T33" fmla="*/ 31 h 305"/>
              <a:gd name="T34" fmla="*/ 61 w 348"/>
              <a:gd name="T35" fmla="*/ 31 h 305"/>
              <a:gd name="T36" fmla="*/ 99 w 348"/>
              <a:gd name="T37" fmla="*/ 99 h 305"/>
              <a:gd name="T38" fmla="*/ 82 w 348"/>
              <a:gd name="T39" fmla="*/ 92 h 305"/>
              <a:gd name="T40" fmla="*/ 99 w 348"/>
              <a:gd name="T41" fmla="*/ 99 h 305"/>
              <a:gd name="T42" fmla="*/ 123 w 348"/>
              <a:gd name="T43" fmla="*/ 41 h 305"/>
              <a:gd name="T44" fmla="*/ 133 w 348"/>
              <a:gd name="T45" fmla="*/ 21 h 305"/>
              <a:gd name="T46" fmla="*/ 225 w 348"/>
              <a:gd name="T47" fmla="*/ 31 h 305"/>
              <a:gd name="T48" fmla="*/ 307 w 348"/>
              <a:gd name="T49" fmla="*/ 111 h 305"/>
              <a:gd name="T50" fmla="*/ 317 w 348"/>
              <a:gd name="T51" fmla="*/ 243 h 305"/>
              <a:gd name="T52" fmla="*/ 348 w 348"/>
              <a:gd name="T53" fmla="*/ 101 h 305"/>
              <a:gd name="T54" fmla="*/ 307 w 348"/>
              <a:gd name="T55" fmla="*/ 111 h 305"/>
              <a:gd name="T56" fmla="*/ 41 w 348"/>
              <a:gd name="T57" fmla="*/ 111 h 305"/>
              <a:gd name="T58" fmla="*/ 0 w 348"/>
              <a:gd name="T59" fmla="*/ 101 h 305"/>
              <a:gd name="T60" fmla="*/ 31 w 348"/>
              <a:gd name="T61" fmla="*/ 243 h 305"/>
              <a:gd name="T62" fmla="*/ 174 w 348"/>
              <a:gd name="T63" fmla="*/ 225 h 305"/>
              <a:gd name="T64" fmla="*/ 224 w 348"/>
              <a:gd name="T65" fmla="*/ 173 h 305"/>
              <a:gd name="T66" fmla="*/ 127 w 348"/>
              <a:gd name="T67" fmla="*/ 153 h 305"/>
              <a:gd name="T68" fmla="*/ 174 w 348"/>
              <a:gd name="T69" fmla="*/ 225 h 305"/>
              <a:gd name="T70" fmla="*/ 174 w 348"/>
              <a:gd name="T71" fmla="*/ 142 h 305"/>
              <a:gd name="T72" fmla="*/ 204 w 348"/>
              <a:gd name="T73" fmla="*/ 173 h 305"/>
              <a:gd name="T74" fmla="*/ 146 w 348"/>
              <a:gd name="T75" fmla="*/ 185 h 305"/>
              <a:gd name="T76" fmla="*/ 287 w 348"/>
              <a:gd name="T77" fmla="*/ 234 h 305"/>
              <a:gd name="T78" fmla="*/ 244 w 348"/>
              <a:gd name="T79" fmla="*/ 183 h 305"/>
              <a:gd name="T80" fmla="*/ 104 w 348"/>
              <a:gd name="T81" fmla="*/ 183 h 305"/>
              <a:gd name="T82" fmla="*/ 61 w 348"/>
              <a:gd name="T83" fmla="*/ 234 h 305"/>
              <a:gd name="T84" fmla="*/ 0 w 348"/>
              <a:gd name="T85" fmla="*/ 264 h 305"/>
              <a:gd name="T86" fmla="*/ 31 w 348"/>
              <a:gd name="T87" fmla="*/ 305 h 305"/>
              <a:gd name="T88" fmla="*/ 348 w 348"/>
              <a:gd name="T89" fmla="*/ 274 h 305"/>
              <a:gd name="T90" fmla="*/ 318 w 348"/>
              <a:gd name="T91" fmla="*/ 264 h 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8" h="305">
                <a:moveTo>
                  <a:pt x="173" y="183"/>
                </a:moveTo>
                <a:cubicBezTo>
                  <a:pt x="179" y="183"/>
                  <a:pt x="183" y="179"/>
                  <a:pt x="183" y="173"/>
                </a:cubicBezTo>
                <a:cubicBezTo>
                  <a:pt x="183" y="167"/>
                  <a:pt x="179" y="163"/>
                  <a:pt x="173" y="163"/>
                </a:cubicBezTo>
                <a:cubicBezTo>
                  <a:pt x="167" y="163"/>
                  <a:pt x="163" y="167"/>
                  <a:pt x="163" y="173"/>
                </a:cubicBezTo>
                <a:cubicBezTo>
                  <a:pt x="163" y="179"/>
                  <a:pt x="167" y="183"/>
                  <a:pt x="173" y="183"/>
                </a:cubicBezTo>
                <a:close/>
                <a:moveTo>
                  <a:pt x="318" y="41"/>
                </a:moveTo>
                <a:cubicBezTo>
                  <a:pt x="246" y="41"/>
                  <a:pt x="246" y="41"/>
                  <a:pt x="246" y="41"/>
                </a:cubicBezTo>
                <a:cubicBezTo>
                  <a:pt x="246" y="31"/>
                  <a:pt x="246" y="31"/>
                  <a:pt x="246" y="31"/>
                </a:cubicBezTo>
                <a:cubicBezTo>
                  <a:pt x="245" y="14"/>
                  <a:pt x="232" y="0"/>
                  <a:pt x="215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16" y="0"/>
                  <a:pt x="103" y="14"/>
                  <a:pt x="103" y="31"/>
                </a:cubicBezTo>
                <a:cubicBezTo>
                  <a:pt x="103" y="41"/>
                  <a:pt x="103" y="41"/>
                  <a:pt x="103" y="41"/>
                </a:cubicBezTo>
                <a:cubicBezTo>
                  <a:pt x="82" y="41"/>
                  <a:pt x="82" y="41"/>
                  <a:pt x="82" y="41"/>
                </a:cubicBezTo>
                <a:cubicBezTo>
                  <a:pt x="82" y="31"/>
                  <a:pt x="82" y="31"/>
                  <a:pt x="82" y="31"/>
                </a:cubicBezTo>
                <a:cubicBezTo>
                  <a:pt x="82" y="14"/>
                  <a:pt x="68" y="0"/>
                  <a:pt x="51" y="0"/>
                </a:cubicBezTo>
                <a:cubicBezTo>
                  <a:pt x="34" y="0"/>
                  <a:pt x="21" y="14"/>
                  <a:pt x="21" y="31"/>
                </a:cubicBezTo>
                <a:cubicBezTo>
                  <a:pt x="21" y="43"/>
                  <a:pt x="21" y="43"/>
                  <a:pt x="21" y="43"/>
                </a:cubicBezTo>
                <a:cubicBezTo>
                  <a:pt x="8" y="47"/>
                  <a:pt x="0" y="59"/>
                  <a:pt x="0" y="71"/>
                </a:cubicBezTo>
                <a:cubicBezTo>
                  <a:pt x="0" y="82"/>
                  <a:pt x="0" y="82"/>
                  <a:pt x="0" y="82"/>
                </a:cubicBezTo>
                <a:cubicBezTo>
                  <a:pt x="31" y="82"/>
                  <a:pt x="31" y="82"/>
                  <a:pt x="31" y="82"/>
                </a:cubicBezTo>
                <a:cubicBezTo>
                  <a:pt x="48" y="82"/>
                  <a:pt x="61" y="95"/>
                  <a:pt x="61" y="112"/>
                </a:cubicBezTo>
                <a:cubicBezTo>
                  <a:pt x="61" y="163"/>
                  <a:pt x="61" y="163"/>
                  <a:pt x="61" y="163"/>
                </a:cubicBezTo>
                <a:cubicBezTo>
                  <a:pt x="104" y="163"/>
                  <a:pt x="104" y="163"/>
                  <a:pt x="104" y="163"/>
                </a:cubicBezTo>
                <a:cubicBezTo>
                  <a:pt x="109" y="128"/>
                  <a:pt x="138" y="102"/>
                  <a:pt x="174" y="102"/>
                </a:cubicBezTo>
                <a:cubicBezTo>
                  <a:pt x="210" y="102"/>
                  <a:pt x="239" y="128"/>
                  <a:pt x="244" y="163"/>
                </a:cubicBezTo>
                <a:cubicBezTo>
                  <a:pt x="287" y="163"/>
                  <a:pt x="287" y="163"/>
                  <a:pt x="287" y="163"/>
                </a:cubicBezTo>
                <a:cubicBezTo>
                  <a:pt x="287" y="112"/>
                  <a:pt x="287" y="112"/>
                  <a:pt x="287" y="112"/>
                </a:cubicBezTo>
                <a:cubicBezTo>
                  <a:pt x="287" y="95"/>
                  <a:pt x="301" y="82"/>
                  <a:pt x="318" y="82"/>
                </a:cubicBezTo>
                <a:cubicBezTo>
                  <a:pt x="348" y="82"/>
                  <a:pt x="348" y="82"/>
                  <a:pt x="348" y="82"/>
                </a:cubicBezTo>
                <a:cubicBezTo>
                  <a:pt x="348" y="71"/>
                  <a:pt x="348" y="71"/>
                  <a:pt x="348" y="71"/>
                </a:cubicBezTo>
                <a:cubicBezTo>
                  <a:pt x="348" y="55"/>
                  <a:pt x="334" y="41"/>
                  <a:pt x="318" y="41"/>
                </a:cubicBezTo>
                <a:close/>
                <a:moveTo>
                  <a:pt x="61" y="41"/>
                </a:moveTo>
                <a:cubicBezTo>
                  <a:pt x="41" y="41"/>
                  <a:pt x="41" y="41"/>
                  <a:pt x="41" y="41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25"/>
                  <a:pt x="45" y="21"/>
                  <a:pt x="51" y="21"/>
                </a:cubicBezTo>
                <a:cubicBezTo>
                  <a:pt x="57" y="21"/>
                  <a:pt x="61" y="25"/>
                  <a:pt x="61" y="31"/>
                </a:cubicBezTo>
                <a:lnTo>
                  <a:pt x="61" y="41"/>
                </a:lnTo>
                <a:close/>
                <a:moveTo>
                  <a:pt x="99" y="99"/>
                </a:moveTo>
                <a:cubicBezTo>
                  <a:pt x="97" y="101"/>
                  <a:pt x="94" y="102"/>
                  <a:pt x="92" y="102"/>
                </a:cubicBezTo>
                <a:cubicBezTo>
                  <a:pt x="87" y="102"/>
                  <a:pt x="82" y="98"/>
                  <a:pt x="82" y="92"/>
                </a:cubicBezTo>
                <a:cubicBezTo>
                  <a:pt x="82" y="86"/>
                  <a:pt x="86" y="82"/>
                  <a:pt x="92" y="82"/>
                </a:cubicBezTo>
                <a:cubicBezTo>
                  <a:pt x="101" y="82"/>
                  <a:pt x="106" y="92"/>
                  <a:pt x="99" y="99"/>
                </a:cubicBezTo>
                <a:close/>
                <a:moveTo>
                  <a:pt x="225" y="41"/>
                </a:moveTo>
                <a:cubicBezTo>
                  <a:pt x="123" y="41"/>
                  <a:pt x="123" y="41"/>
                  <a:pt x="123" y="41"/>
                </a:cubicBezTo>
                <a:cubicBezTo>
                  <a:pt x="123" y="31"/>
                  <a:pt x="123" y="31"/>
                  <a:pt x="123" y="31"/>
                </a:cubicBezTo>
                <a:cubicBezTo>
                  <a:pt x="123" y="25"/>
                  <a:pt x="128" y="21"/>
                  <a:pt x="133" y="21"/>
                </a:cubicBezTo>
                <a:cubicBezTo>
                  <a:pt x="215" y="21"/>
                  <a:pt x="215" y="21"/>
                  <a:pt x="215" y="21"/>
                </a:cubicBezTo>
                <a:cubicBezTo>
                  <a:pt x="221" y="21"/>
                  <a:pt x="225" y="25"/>
                  <a:pt x="225" y="31"/>
                </a:cubicBezTo>
                <a:lnTo>
                  <a:pt x="225" y="41"/>
                </a:lnTo>
                <a:close/>
                <a:moveTo>
                  <a:pt x="307" y="111"/>
                </a:moveTo>
                <a:cubicBezTo>
                  <a:pt x="307" y="233"/>
                  <a:pt x="307" y="233"/>
                  <a:pt x="307" y="233"/>
                </a:cubicBezTo>
                <a:cubicBezTo>
                  <a:pt x="307" y="238"/>
                  <a:pt x="312" y="243"/>
                  <a:pt x="317" y="243"/>
                </a:cubicBezTo>
                <a:cubicBezTo>
                  <a:pt x="348" y="243"/>
                  <a:pt x="348" y="243"/>
                  <a:pt x="348" y="243"/>
                </a:cubicBezTo>
                <a:cubicBezTo>
                  <a:pt x="348" y="101"/>
                  <a:pt x="348" y="101"/>
                  <a:pt x="348" y="101"/>
                </a:cubicBezTo>
                <a:cubicBezTo>
                  <a:pt x="317" y="101"/>
                  <a:pt x="317" y="101"/>
                  <a:pt x="317" y="101"/>
                </a:cubicBezTo>
                <a:cubicBezTo>
                  <a:pt x="312" y="101"/>
                  <a:pt x="307" y="106"/>
                  <a:pt x="307" y="111"/>
                </a:cubicBezTo>
                <a:close/>
                <a:moveTo>
                  <a:pt x="41" y="233"/>
                </a:moveTo>
                <a:cubicBezTo>
                  <a:pt x="41" y="111"/>
                  <a:pt x="41" y="111"/>
                  <a:pt x="41" y="111"/>
                </a:cubicBezTo>
                <a:cubicBezTo>
                  <a:pt x="41" y="106"/>
                  <a:pt x="37" y="101"/>
                  <a:pt x="31" y="101"/>
                </a:cubicBezTo>
                <a:cubicBezTo>
                  <a:pt x="0" y="101"/>
                  <a:pt x="0" y="101"/>
                  <a:pt x="0" y="101"/>
                </a:cubicBezTo>
                <a:cubicBezTo>
                  <a:pt x="0" y="243"/>
                  <a:pt x="0" y="243"/>
                  <a:pt x="0" y="243"/>
                </a:cubicBezTo>
                <a:cubicBezTo>
                  <a:pt x="31" y="243"/>
                  <a:pt x="31" y="243"/>
                  <a:pt x="31" y="243"/>
                </a:cubicBezTo>
                <a:cubicBezTo>
                  <a:pt x="37" y="243"/>
                  <a:pt x="41" y="238"/>
                  <a:pt x="41" y="233"/>
                </a:cubicBezTo>
                <a:close/>
                <a:moveTo>
                  <a:pt x="174" y="225"/>
                </a:moveTo>
                <a:cubicBezTo>
                  <a:pt x="180" y="225"/>
                  <a:pt x="187" y="223"/>
                  <a:pt x="193" y="221"/>
                </a:cubicBezTo>
                <a:cubicBezTo>
                  <a:pt x="212" y="213"/>
                  <a:pt x="224" y="194"/>
                  <a:pt x="224" y="173"/>
                </a:cubicBezTo>
                <a:cubicBezTo>
                  <a:pt x="224" y="145"/>
                  <a:pt x="202" y="122"/>
                  <a:pt x="174" y="122"/>
                </a:cubicBezTo>
                <a:cubicBezTo>
                  <a:pt x="153" y="122"/>
                  <a:pt x="135" y="134"/>
                  <a:pt x="127" y="153"/>
                </a:cubicBezTo>
                <a:cubicBezTo>
                  <a:pt x="119" y="173"/>
                  <a:pt x="124" y="195"/>
                  <a:pt x="138" y="210"/>
                </a:cubicBezTo>
                <a:cubicBezTo>
                  <a:pt x="148" y="219"/>
                  <a:pt x="161" y="225"/>
                  <a:pt x="174" y="225"/>
                </a:cubicBezTo>
                <a:close/>
                <a:moveTo>
                  <a:pt x="152" y="151"/>
                </a:moveTo>
                <a:cubicBezTo>
                  <a:pt x="158" y="145"/>
                  <a:pt x="166" y="142"/>
                  <a:pt x="174" y="142"/>
                </a:cubicBezTo>
                <a:cubicBezTo>
                  <a:pt x="178" y="142"/>
                  <a:pt x="182" y="143"/>
                  <a:pt x="185" y="145"/>
                </a:cubicBezTo>
                <a:cubicBezTo>
                  <a:pt x="197" y="149"/>
                  <a:pt x="204" y="161"/>
                  <a:pt x="204" y="173"/>
                </a:cubicBezTo>
                <a:cubicBezTo>
                  <a:pt x="204" y="190"/>
                  <a:pt x="191" y="204"/>
                  <a:pt x="174" y="204"/>
                </a:cubicBezTo>
                <a:cubicBezTo>
                  <a:pt x="161" y="204"/>
                  <a:pt x="150" y="197"/>
                  <a:pt x="146" y="185"/>
                </a:cubicBezTo>
                <a:cubicBezTo>
                  <a:pt x="141" y="173"/>
                  <a:pt x="144" y="160"/>
                  <a:pt x="152" y="151"/>
                </a:cubicBezTo>
                <a:close/>
                <a:moveTo>
                  <a:pt x="287" y="234"/>
                </a:moveTo>
                <a:cubicBezTo>
                  <a:pt x="287" y="183"/>
                  <a:pt x="287" y="183"/>
                  <a:pt x="287" y="183"/>
                </a:cubicBezTo>
                <a:cubicBezTo>
                  <a:pt x="244" y="183"/>
                  <a:pt x="244" y="183"/>
                  <a:pt x="244" y="183"/>
                </a:cubicBezTo>
                <a:cubicBezTo>
                  <a:pt x="239" y="218"/>
                  <a:pt x="210" y="244"/>
                  <a:pt x="174" y="244"/>
                </a:cubicBezTo>
                <a:cubicBezTo>
                  <a:pt x="138" y="244"/>
                  <a:pt x="109" y="218"/>
                  <a:pt x="104" y="183"/>
                </a:cubicBezTo>
                <a:cubicBezTo>
                  <a:pt x="61" y="183"/>
                  <a:pt x="61" y="183"/>
                  <a:pt x="61" y="183"/>
                </a:cubicBezTo>
                <a:cubicBezTo>
                  <a:pt x="61" y="234"/>
                  <a:pt x="61" y="234"/>
                  <a:pt x="61" y="234"/>
                </a:cubicBezTo>
                <a:cubicBezTo>
                  <a:pt x="61" y="251"/>
                  <a:pt x="48" y="264"/>
                  <a:pt x="31" y="264"/>
                </a:cubicBezTo>
                <a:cubicBezTo>
                  <a:pt x="0" y="264"/>
                  <a:pt x="0" y="264"/>
                  <a:pt x="0" y="264"/>
                </a:cubicBezTo>
                <a:cubicBezTo>
                  <a:pt x="0" y="274"/>
                  <a:pt x="0" y="274"/>
                  <a:pt x="0" y="274"/>
                </a:cubicBezTo>
                <a:cubicBezTo>
                  <a:pt x="0" y="291"/>
                  <a:pt x="14" y="305"/>
                  <a:pt x="31" y="305"/>
                </a:cubicBezTo>
                <a:cubicBezTo>
                  <a:pt x="318" y="305"/>
                  <a:pt x="318" y="305"/>
                  <a:pt x="318" y="305"/>
                </a:cubicBezTo>
                <a:cubicBezTo>
                  <a:pt x="334" y="305"/>
                  <a:pt x="348" y="291"/>
                  <a:pt x="348" y="274"/>
                </a:cubicBezTo>
                <a:cubicBezTo>
                  <a:pt x="348" y="264"/>
                  <a:pt x="348" y="264"/>
                  <a:pt x="348" y="264"/>
                </a:cubicBezTo>
                <a:cubicBezTo>
                  <a:pt x="318" y="264"/>
                  <a:pt x="318" y="264"/>
                  <a:pt x="318" y="264"/>
                </a:cubicBezTo>
                <a:cubicBezTo>
                  <a:pt x="301" y="264"/>
                  <a:pt x="287" y="251"/>
                  <a:pt x="287" y="23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77" name="Freeform 180">
            <a:extLst>
              <a:ext uri="{FF2B5EF4-FFF2-40B4-BE49-F238E27FC236}">
                <a16:creationId xmlns:a16="http://schemas.microsoft.com/office/drawing/2014/main" id="{B4D5906C-C244-898E-A015-8A247CF81CC0}"/>
              </a:ext>
            </a:extLst>
          </p:cNvPr>
          <p:cNvSpPr>
            <a:spLocks noEditPoints="1"/>
          </p:cNvSpPr>
          <p:nvPr/>
        </p:nvSpPr>
        <p:spPr bwMode="auto">
          <a:xfrm>
            <a:off x="11264248" y="5770228"/>
            <a:ext cx="233172" cy="265176"/>
          </a:xfrm>
          <a:custGeom>
            <a:avLst/>
            <a:gdLst>
              <a:gd name="T0" fmla="*/ 144 w 306"/>
              <a:gd name="T1" fmla="*/ 306 h 348"/>
              <a:gd name="T2" fmla="*/ 153 w 306"/>
              <a:gd name="T3" fmla="*/ 311 h 348"/>
              <a:gd name="T4" fmla="*/ 161 w 306"/>
              <a:gd name="T5" fmla="*/ 306 h 348"/>
              <a:gd name="T6" fmla="*/ 244 w 306"/>
              <a:gd name="T7" fmla="*/ 177 h 348"/>
              <a:gd name="T8" fmla="*/ 265 w 306"/>
              <a:gd name="T9" fmla="*/ 112 h 348"/>
              <a:gd name="T10" fmla="*/ 153 w 306"/>
              <a:gd name="T11" fmla="*/ 0 h 348"/>
              <a:gd name="T12" fmla="*/ 41 w 306"/>
              <a:gd name="T13" fmla="*/ 112 h 348"/>
              <a:gd name="T14" fmla="*/ 62 w 306"/>
              <a:gd name="T15" fmla="*/ 177 h 348"/>
              <a:gd name="T16" fmla="*/ 144 w 306"/>
              <a:gd name="T17" fmla="*/ 306 h 348"/>
              <a:gd name="T18" fmla="*/ 153 w 306"/>
              <a:gd name="T19" fmla="*/ 61 h 348"/>
              <a:gd name="T20" fmla="*/ 200 w 306"/>
              <a:gd name="T21" fmla="*/ 92 h 348"/>
              <a:gd name="T22" fmla="*/ 189 w 306"/>
              <a:gd name="T23" fmla="*/ 148 h 348"/>
              <a:gd name="T24" fmla="*/ 153 w 306"/>
              <a:gd name="T25" fmla="*/ 163 h 348"/>
              <a:gd name="T26" fmla="*/ 133 w 306"/>
              <a:gd name="T27" fmla="*/ 159 h 348"/>
              <a:gd name="T28" fmla="*/ 102 w 306"/>
              <a:gd name="T29" fmla="*/ 112 h 348"/>
              <a:gd name="T30" fmla="*/ 153 w 306"/>
              <a:gd name="T31" fmla="*/ 61 h 348"/>
              <a:gd name="T32" fmla="*/ 233 w 306"/>
              <a:gd name="T33" fmla="*/ 235 h 348"/>
              <a:gd name="T34" fmla="*/ 181 w 306"/>
              <a:gd name="T35" fmla="*/ 314 h 348"/>
              <a:gd name="T36" fmla="*/ 153 w 306"/>
              <a:gd name="T37" fmla="*/ 330 h 348"/>
              <a:gd name="T38" fmla="*/ 124 w 306"/>
              <a:gd name="T39" fmla="*/ 314 h 348"/>
              <a:gd name="T40" fmla="*/ 73 w 306"/>
              <a:gd name="T41" fmla="*/ 235 h 348"/>
              <a:gd name="T42" fmla="*/ 0 w 306"/>
              <a:gd name="T43" fmla="*/ 287 h 348"/>
              <a:gd name="T44" fmla="*/ 153 w 306"/>
              <a:gd name="T45" fmla="*/ 348 h 348"/>
              <a:gd name="T46" fmla="*/ 306 w 306"/>
              <a:gd name="T47" fmla="*/ 287 h 348"/>
              <a:gd name="T48" fmla="*/ 233 w 306"/>
              <a:gd name="T49" fmla="*/ 23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06" h="348">
                <a:moveTo>
                  <a:pt x="144" y="306"/>
                </a:moveTo>
                <a:cubicBezTo>
                  <a:pt x="146" y="309"/>
                  <a:pt x="150" y="311"/>
                  <a:pt x="153" y="311"/>
                </a:cubicBezTo>
                <a:cubicBezTo>
                  <a:pt x="156" y="311"/>
                  <a:pt x="159" y="309"/>
                  <a:pt x="161" y="306"/>
                </a:cubicBezTo>
                <a:cubicBezTo>
                  <a:pt x="244" y="177"/>
                  <a:pt x="244" y="177"/>
                  <a:pt x="244" y="177"/>
                </a:cubicBezTo>
                <a:cubicBezTo>
                  <a:pt x="257" y="158"/>
                  <a:pt x="265" y="135"/>
                  <a:pt x="265" y="112"/>
                </a:cubicBezTo>
                <a:cubicBezTo>
                  <a:pt x="265" y="50"/>
                  <a:pt x="214" y="0"/>
                  <a:pt x="153" y="0"/>
                </a:cubicBezTo>
                <a:cubicBezTo>
                  <a:pt x="92" y="0"/>
                  <a:pt x="41" y="49"/>
                  <a:pt x="41" y="112"/>
                </a:cubicBezTo>
                <a:cubicBezTo>
                  <a:pt x="41" y="136"/>
                  <a:pt x="48" y="157"/>
                  <a:pt x="62" y="177"/>
                </a:cubicBezTo>
                <a:lnTo>
                  <a:pt x="144" y="306"/>
                </a:lnTo>
                <a:close/>
                <a:moveTo>
                  <a:pt x="153" y="61"/>
                </a:moveTo>
                <a:cubicBezTo>
                  <a:pt x="173" y="61"/>
                  <a:pt x="192" y="73"/>
                  <a:pt x="200" y="92"/>
                </a:cubicBezTo>
                <a:cubicBezTo>
                  <a:pt x="208" y="111"/>
                  <a:pt x="203" y="133"/>
                  <a:pt x="189" y="148"/>
                </a:cubicBezTo>
                <a:cubicBezTo>
                  <a:pt x="179" y="158"/>
                  <a:pt x="166" y="163"/>
                  <a:pt x="153" y="163"/>
                </a:cubicBezTo>
                <a:cubicBezTo>
                  <a:pt x="146" y="163"/>
                  <a:pt x="140" y="162"/>
                  <a:pt x="133" y="159"/>
                </a:cubicBezTo>
                <a:cubicBezTo>
                  <a:pt x="114" y="151"/>
                  <a:pt x="102" y="132"/>
                  <a:pt x="102" y="112"/>
                </a:cubicBezTo>
                <a:cubicBezTo>
                  <a:pt x="102" y="84"/>
                  <a:pt x="125" y="61"/>
                  <a:pt x="153" y="61"/>
                </a:cubicBezTo>
                <a:close/>
                <a:moveTo>
                  <a:pt x="233" y="235"/>
                </a:moveTo>
                <a:cubicBezTo>
                  <a:pt x="181" y="314"/>
                  <a:pt x="181" y="314"/>
                  <a:pt x="181" y="314"/>
                </a:cubicBezTo>
                <a:cubicBezTo>
                  <a:pt x="175" y="325"/>
                  <a:pt x="164" y="330"/>
                  <a:pt x="153" y="330"/>
                </a:cubicBezTo>
                <a:cubicBezTo>
                  <a:pt x="142" y="330"/>
                  <a:pt x="131" y="325"/>
                  <a:pt x="124" y="314"/>
                </a:cubicBezTo>
                <a:cubicBezTo>
                  <a:pt x="73" y="235"/>
                  <a:pt x="73" y="235"/>
                  <a:pt x="73" y="235"/>
                </a:cubicBezTo>
                <a:cubicBezTo>
                  <a:pt x="28" y="245"/>
                  <a:pt x="0" y="264"/>
                  <a:pt x="0" y="287"/>
                </a:cubicBezTo>
                <a:cubicBezTo>
                  <a:pt x="0" y="326"/>
                  <a:pt x="79" y="348"/>
                  <a:pt x="153" y="348"/>
                </a:cubicBezTo>
                <a:cubicBezTo>
                  <a:pt x="227" y="348"/>
                  <a:pt x="306" y="326"/>
                  <a:pt x="306" y="287"/>
                </a:cubicBezTo>
                <a:cubicBezTo>
                  <a:pt x="306" y="264"/>
                  <a:pt x="278" y="245"/>
                  <a:pt x="233" y="2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78" name="Freeform 181">
            <a:extLst>
              <a:ext uri="{FF2B5EF4-FFF2-40B4-BE49-F238E27FC236}">
                <a16:creationId xmlns:a16="http://schemas.microsoft.com/office/drawing/2014/main" id="{3BC0734F-5DD2-2941-22E7-580AFB787A0F}"/>
              </a:ext>
            </a:extLst>
          </p:cNvPr>
          <p:cNvSpPr>
            <a:spLocks noEditPoints="1"/>
          </p:cNvSpPr>
          <p:nvPr/>
        </p:nvSpPr>
        <p:spPr bwMode="auto">
          <a:xfrm>
            <a:off x="6250288" y="5770228"/>
            <a:ext cx="213360" cy="265176"/>
          </a:xfrm>
          <a:custGeom>
            <a:avLst/>
            <a:gdLst>
              <a:gd name="T0" fmla="*/ 169 w 280"/>
              <a:gd name="T1" fmla="*/ 249 h 348"/>
              <a:gd name="T2" fmla="*/ 201 w 280"/>
              <a:gd name="T3" fmla="*/ 180 h 348"/>
              <a:gd name="T4" fmla="*/ 154 w 280"/>
              <a:gd name="T5" fmla="*/ 233 h 348"/>
              <a:gd name="T6" fmla="*/ 116 w 280"/>
              <a:gd name="T7" fmla="*/ 178 h 348"/>
              <a:gd name="T8" fmla="*/ 164 w 280"/>
              <a:gd name="T9" fmla="*/ 178 h 348"/>
              <a:gd name="T10" fmla="*/ 211 w 280"/>
              <a:gd name="T11" fmla="*/ 112 h 348"/>
              <a:gd name="T12" fmla="*/ 204 w 280"/>
              <a:gd name="T13" fmla="*/ 41 h 348"/>
              <a:gd name="T14" fmla="*/ 69 w 280"/>
              <a:gd name="T15" fmla="*/ 81 h 348"/>
              <a:gd name="T16" fmla="*/ 116 w 280"/>
              <a:gd name="T17" fmla="*/ 178 h 348"/>
              <a:gd name="T18" fmla="*/ 140 w 280"/>
              <a:gd name="T19" fmla="*/ 0 h 348"/>
              <a:gd name="T20" fmla="*/ 69 w 280"/>
              <a:gd name="T21" fmla="*/ 61 h 348"/>
              <a:gd name="T22" fmla="*/ 190 w 280"/>
              <a:gd name="T23" fmla="*/ 20 h 348"/>
              <a:gd name="T24" fmla="*/ 102 w 280"/>
              <a:gd name="T25" fmla="*/ 271 h 348"/>
              <a:gd name="T26" fmla="*/ 27 w 280"/>
              <a:gd name="T27" fmla="*/ 207 h 348"/>
              <a:gd name="T28" fmla="*/ 23 w 280"/>
              <a:gd name="T29" fmla="*/ 339 h 348"/>
              <a:gd name="T30" fmla="*/ 33 w 280"/>
              <a:gd name="T31" fmla="*/ 348 h 348"/>
              <a:gd name="T32" fmla="*/ 34 w 280"/>
              <a:gd name="T33" fmla="*/ 348 h 348"/>
              <a:gd name="T34" fmla="*/ 131 w 280"/>
              <a:gd name="T35" fmla="*/ 259 h 348"/>
              <a:gd name="T36" fmla="*/ 111 w 280"/>
              <a:gd name="T37" fmla="*/ 275 h 348"/>
              <a:gd name="T38" fmla="*/ 226 w 280"/>
              <a:gd name="T39" fmla="*/ 199 h 348"/>
              <a:gd name="T40" fmla="*/ 170 w 280"/>
              <a:gd name="T41" fmla="*/ 275 h 348"/>
              <a:gd name="T42" fmla="*/ 149 w 280"/>
              <a:gd name="T43" fmla="*/ 259 h 348"/>
              <a:gd name="T44" fmla="*/ 248 w 280"/>
              <a:gd name="T45" fmla="*/ 348 h 348"/>
              <a:gd name="T46" fmla="*/ 275 w 280"/>
              <a:gd name="T47" fmla="*/ 246 h 348"/>
              <a:gd name="T48" fmla="*/ 220 w 280"/>
              <a:gd name="T49" fmla="*/ 306 h 348"/>
              <a:gd name="T50" fmla="*/ 200 w 280"/>
              <a:gd name="T51" fmla="*/ 285 h 348"/>
              <a:gd name="T52" fmla="*/ 220 w 280"/>
              <a:gd name="T53" fmla="*/ 306 h 348"/>
              <a:gd name="T54" fmla="*/ 71 w 280"/>
              <a:gd name="T55" fmla="*/ 188 h 348"/>
              <a:gd name="T56" fmla="*/ 126 w 280"/>
              <a:gd name="T57" fmla="*/ 233 h 348"/>
              <a:gd name="T58" fmla="*/ 79 w 280"/>
              <a:gd name="T59" fmla="*/ 180 h 348"/>
              <a:gd name="T60" fmla="*/ 131 w 280"/>
              <a:gd name="T61" fmla="*/ 203 h 348"/>
              <a:gd name="T62" fmla="*/ 140 w 280"/>
              <a:gd name="T63" fmla="*/ 215 h 348"/>
              <a:gd name="T64" fmla="*/ 149 w 280"/>
              <a:gd name="T65" fmla="*/ 20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0" h="348">
                <a:moveTo>
                  <a:pt x="154" y="233"/>
                </a:moveTo>
                <a:cubicBezTo>
                  <a:pt x="169" y="249"/>
                  <a:pt x="169" y="249"/>
                  <a:pt x="169" y="249"/>
                </a:cubicBezTo>
                <a:cubicBezTo>
                  <a:pt x="209" y="188"/>
                  <a:pt x="209" y="188"/>
                  <a:pt x="209" y="188"/>
                </a:cubicBezTo>
                <a:cubicBezTo>
                  <a:pt x="201" y="180"/>
                  <a:pt x="201" y="180"/>
                  <a:pt x="201" y="180"/>
                </a:cubicBezTo>
                <a:cubicBezTo>
                  <a:pt x="194" y="187"/>
                  <a:pt x="186" y="192"/>
                  <a:pt x="178" y="196"/>
                </a:cubicBezTo>
                <a:lnTo>
                  <a:pt x="154" y="233"/>
                </a:lnTo>
                <a:close/>
                <a:moveTo>
                  <a:pt x="116" y="178"/>
                </a:moveTo>
                <a:cubicBezTo>
                  <a:pt x="116" y="178"/>
                  <a:pt x="116" y="178"/>
                  <a:pt x="116" y="178"/>
                </a:cubicBezTo>
                <a:cubicBezTo>
                  <a:pt x="123" y="181"/>
                  <a:pt x="132" y="183"/>
                  <a:pt x="140" y="183"/>
                </a:cubicBezTo>
                <a:cubicBezTo>
                  <a:pt x="149" y="183"/>
                  <a:pt x="157" y="181"/>
                  <a:pt x="164" y="178"/>
                </a:cubicBezTo>
                <a:cubicBezTo>
                  <a:pt x="165" y="178"/>
                  <a:pt x="165" y="178"/>
                  <a:pt x="165" y="178"/>
                </a:cubicBezTo>
                <a:cubicBezTo>
                  <a:pt x="185" y="172"/>
                  <a:pt x="211" y="146"/>
                  <a:pt x="211" y="112"/>
                </a:cubicBezTo>
                <a:cubicBezTo>
                  <a:pt x="211" y="71"/>
                  <a:pt x="211" y="71"/>
                  <a:pt x="211" y="71"/>
                </a:cubicBezTo>
                <a:cubicBezTo>
                  <a:pt x="211" y="61"/>
                  <a:pt x="209" y="50"/>
                  <a:pt x="204" y="41"/>
                </a:cubicBezTo>
                <a:cubicBezTo>
                  <a:pt x="192" y="65"/>
                  <a:pt x="167" y="81"/>
                  <a:pt x="140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69" y="112"/>
                  <a:pt x="69" y="112"/>
                  <a:pt x="69" y="112"/>
                </a:cubicBezTo>
                <a:cubicBezTo>
                  <a:pt x="69" y="143"/>
                  <a:pt x="90" y="169"/>
                  <a:pt x="116" y="178"/>
                </a:cubicBezTo>
                <a:close/>
                <a:moveTo>
                  <a:pt x="190" y="20"/>
                </a:moveTo>
                <a:cubicBezTo>
                  <a:pt x="177" y="7"/>
                  <a:pt x="159" y="0"/>
                  <a:pt x="140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04" y="0"/>
                  <a:pt x="74" y="26"/>
                  <a:pt x="69" y="61"/>
                </a:cubicBezTo>
                <a:cubicBezTo>
                  <a:pt x="140" y="61"/>
                  <a:pt x="140" y="61"/>
                  <a:pt x="140" y="61"/>
                </a:cubicBezTo>
                <a:cubicBezTo>
                  <a:pt x="164" y="61"/>
                  <a:pt x="185" y="44"/>
                  <a:pt x="190" y="20"/>
                </a:cubicBezTo>
                <a:close/>
                <a:moveTo>
                  <a:pt x="111" y="275"/>
                </a:moveTo>
                <a:cubicBezTo>
                  <a:pt x="108" y="275"/>
                  <a:pt x="104" y="274"/>
                  <a:pt x="102" y="271"/>
                </a:cubicBezTo>
                <a:cubicBezTo>
                  <a:pt x="54" y="199"/>
                  <a:pt x="54" y="199"/>
                  <a:pt x="54" y="199"/>
                </a:cubicBezTo>
                <a:cubicBezTo>
                  <a:pt x="27" y="207"/>
                  <a:pt x="27" y="207"/>
                  <a:pt x="27" y="207"/>
                </a:cubicBezTo>
                <a:cubicBezTo>
                  <a:pt x="10" y="212"/>
                  <a:pt x="0" y="230"/>
                  <a:pt x="5" y="246"/>
                </a:cubicBezTo>
                <a:cubicBezTo>
                  <a:pt x="23" y="339"/>
                  <a:pt x="23" y="339"/>
                  <a:pt x="23" y="339"/>
                </a:cubicBezTo>
                <a:cubicBezTo>
                  <a:pt x="24" y="344"/>
                  <a:pt x="28" y="347"/>
                  <a:pt x="33" y="348"/>
                </a:cubicBezTo>
                <a:cubicBezTo>
                  <a:pt x="33" y="348"/>
                  <a:pt x="33" y="348"/>
                  <a:pt x="33" y="348"/>
                </a:cubicBezTo>
                <a:cubicBezTo>
                  <a:pt x="33" y="348"/>
                  <a:pt x="33" y="347"/>
                  <a:pt x="34" y="347"/>
                </a:cubicBezTo>
                <a:cubicBezTo>
                  <a:pt x="34" y="348"/>
                  <a:pt x="34" y="348"/>
                  <a:pt x="34" y="348"/>
                </a:cubicBezTo>
                <a:cubicBezTo>
                  <a:pt x="131" y="348"/>
                  <a:pt x="131" y="348"/>
                  <a:pt x="131" y="348"/>
                </a:cubicBezTo>
                <a:cubicBezTo>
                  <a:pt x="131" y="259"/>
                  <a:pt x="131" y="259"/>
                  <a:pt x="131" y="259"/>
                </a:cubicBezTo>
                <a:cubicBezTo>
                  <a:pt x="118" y="272"/>
                  <a:pt x="118" y="272"/>
                  <a:pt x="118" y="272"/>
                </a:cubicBezTo>
                <a:cubicBezTo>
                  <a:pt x="116" y="274"/>
                  <a:pt x="113" y="275"/>
                  <a:pt x="111" y="275"/>
                </a:cubicBezTo>
                <a:close/>
                <a:moveTo>
                  <a:pt x="253" y="206"/>
                </a:moveTo>
                <a:cubicBezTo>
                  <a:pt x="226" y="199"/>
                  <a:pt x="226" y="199"/>
                  <a:pt x="226" y="199"/>
                </a:cubicBezTo>
                <a:cubicBezTo>
                  <a:pt x="178" y="271"/>
                  <a:pt x="178" y="271"/>
                  <a:pt x="178" y="271"/>
                </a:cubicBezTo>
                <a:cubicBezTo>
                  <a:pt x="176" y="274"/>
                  <a:pt x="173" y="275"/>
                  <a:pt x="170" y="275"/>
                </a:cubicBezTo>
                <a:cubicBezTo>
                  <a:pt x="167" y="275"/>
                  <a:pt x="164" y="274"/>
                  <a:pt x="162" y="272"/>
                </a:cubicBezTo>
                <a:cubicBezTo>
                  <a:pt x="149" y="259"/>
                  <a:pt x="149" y="259"/>
                  <a:pt x="149" y="259"/>
                </a:cubicBezTo>
                <a:cubicBezTo>
                  <a:pt x="149" y="348"/>
                  <a:pt x="149" y="348"/>
                  <a:pt x="149" y="348"/>
                </a:cubicBezTo>
                <a:cubicBezTo>
                  <a:pt x="248" y="348"/>
                  <a:pt x="248" y="348"/>
                  <a:pt x="248" y="348"/>
                </a:cubicBezTo>
                <a:cubicBezTo>
                  <a:pt x="252" y="348"/>
                  <a:pt x="257" y="344"/>
                  <a:pt x="258" y="339"/>
                </a:cubicBezTo>
                <a:cubicBezTo>
                  <a:pt x="275" y="246"/>
                  <a:pt x="275" y="246"/>
                  <a:pt x="275" y="246"/>
                </a:cubicBezTo>
                <a:cubicBezTo>
                  <a:pt x="280" y="230"/>
                  <a:pt x="270" y="212"/>
                  <a:pt x="253" y="206"/>
                </a:cubicBezTo>
                <a:close/>
                <a:moveTo>
                  <a:pt x="220" y="306"/>
                </a:moveTo>
                <a:cubicBezTo>
                  <a:pt x="200" y="306"/>
                  <a:pt x="200" y="306"/>
                  <a:pt x="200" y="306"/>
                </a:cubicBezTo>
                <a:cubicBezTo>
                  <a:pt x="187" y="306"/>
                  <a:pt x="187" y="285"/>
                  <a:pt x="200" y="285"/>
                </a:cubicBezTo>
                <a:cubicBezTo>
                  <a:pt x="220" y="285"/>
                  <a:pt x="220" y="285"/>
                  <a:pt x="220" y="285"/>
                </a:cubicBezTo>
                <a:cubicBezTo>
                  <a:pt x="234" y="285"/>
                  <a:pt x="234" y="306"/>
                  <a:pt x="220" y="306"/>
                </a:cubicBezTo>
                <a:close/>
                <a:moveTo>
                  <a:pt x="79" y="180"/>
                </a:moveTo>
                <a:cubicBezTo>
                  <a:pt x="71" y="188"/>
                  <a:pt x="71" y="188"/>
                  <a:pt x="71" y="188"/>
                </a:cubicBezTo>
                <a:cubicBezTo>
                  <a:pt x="111" y="249"/>
                  <a:pt x="111" y="249"/>
                  <a:pt x="111" y="249"/>
                </a:cubicBezTo>
                <a:cubicBezTo>
                  <a:pt x="126" y="233"/>
                  <a:pt x="126" y="233"/>
                  <a:pt x="126" y="233"/>
                </a:cubicBezTo>
                <a:cubicBezTo>
                  <a:pt x="102" y="196"/>
                  <a:pt x="102" y="196"/>
                  <a:pt x="102" y="196"/>
                </a:cubicBezTo>
                <a:cubicBezTo>
                  <a:pt x="94" y="192"/>
                  <a:pt x="86" y="187"/>
                  <a:pt x="79" y="180"/>
                </a:cubicBezTo>
                <a:close/>
                <a:moveTo>
                  <a:pt x="140" y="204"/>
                </a:moveTo>
                <a:cubicBezTo>
                  <a:pt x="137" y="204"/>
                  <a:pt x="134" y="204"/>
                  <a:pt x="131" y="203"/>
                </a:cubicBezTo>
                <a:cubicBezTo>
                  <a:pt x="131" y="203"/>
                  <a:pt x="131" y="203"/>
                  <a:pt x="131" y="203"/>
                </a:cubicBezTo>
                <a:cubicBezTo>
                  <a:pt x="140" y="215"/>
                  <a:pt x="140" y="215"/>
                  <a:pt x="140" y="215"/>
                </a:cubicBezTo>
                <a:cubicBezTo>
                  <a:pt x="149" y="203"/>
                  <a:pt x="149" y="203"/>
                  <a:pt x="149" y="203"/>
                </a:cubicBezTo>
                <a:cubicBezTo>
                  <a:pt x="149" y="203"/>
                  <a:pt x="149" y="203"/>
                  <a:pt x="149" y="203"/>
                </a:cubicBezTo>
                <a:cubicBezTo>
                  <a:pt x="146" y="204"/>
                  <a:pt x="143" y="204"/>
                  <a:pt x="140" y="2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79" name="Freeform 182">
            <a:extLst>
              <a:ext uri="{FF2B5EF4-FFF2-40B4-BE49-F238E27FC236}">
                <a16:creationId xmlns:a16="http://schemas.microsoft.com/office/drawing/2014/main" id="{085DBF47-5E80-EADB-1332-8D257A035E30}"/>
              </a:ext>
            </a:extLst>
          </p:cNvPr>
          <p:cNvSpPr>
            <a:spLocks noEditPoints="1"/>
          </p:cNvSpPr>
          <p:nvPr/>
        </p:nvSpPr>
        <p:spPr bwMode="auto">
          <a:xfrm>
            <a:off x="7411195" y="5770228"/>
            <a:ext cx="124206" cy="265176"/>
          </a:xfrm>
          <a:custGeom>
            <a:avLst/>
            <a:gdLst>
              <a:gd name="T0" fmla="*/ 82 w 163"/>
              <a:gd name="T1" fmla="*/ 61 h 348"/>
              <a:gd name="T2" fmla="*/ 112 w 163"/>
              <a:gd name="T3" fmla="*/ 30 h 348"/>
              <a:gd name="T4" fmla="*/ 82 w 163"/>
              <a:gd name="T5" fmla="*/ 0 h 348"/>
              <a:gd name="T6" fmla="*/ 51 w 163"/>
              <a:gd name="T7" fmla="*/ 30 h 348"/>
              <a:gd name="T8" fmla="*/ 82 w 163"/>
              <a:gd name="T9" fmla="*/ 61 h 348"/>
              <a:gd name="T10" fmla="*/ 122 w 163"/>
              <a:gd name="T11" fmla="*/ 82 h 348"/>
              <a:gd name="T12" fmla="*/ 41 w 163"/>
              <a:gd name="T13" fmla="*/ 82 h 348"/>
              <a:gd name="T14" fmla="*/ 0 w 163"/>
              <a:gd name="T15" fmla="*/ 123 h 348"/>
              <a:gd name="T16" fmla="*/ 0 w 163"/>
              <a:gd name="T17" fmla="*/ 184 h 348"/>
              <a:gd name="T18" fmla="*/ 20 w 163"/>
              <a:gd name="T19" fmla="*/ 204 h 348"/>
              <a:gd name="T20" fmla="*/ 31 w 163"/>
              <a:gd name="T21" fmla="*/ 202 h 348"/>
              <a:gd name="T22" fmla="*/ 31 w 163"/>
              <a:gd name="T23" fmla="*/ 327 h 348"/>
              <a:gd name="T24" fmla="*/ 51 w 163"/>
              <a:gd name="T25" fmla="*/ 348 h 348"/>
              <a:gd name="T26" fmla="*/ 71 w 163"/>
              <a:gd name="T27" fmla="*/ 327 h 348"/>
              <a:gd name="T28" fmla="*/ 71 w 163"/>
              <a:gd name="T29" fmla="*/ 255 h 348"/>
              <a:gd name="T30" fmla="*/ 82 w 163"/>
              <a:gd name="T31" fmla="*/ 245 h 348"/>
              <a:gd name="T32" fmla="*/ 92 w 163"/>
              <a:gd name="T33" fmla="*/ 255 h 348"/>
              <a:gd name="T34" fmla="*/ 92 w 163"/>
              <a:gd name="T35" fmla="*/ 327 h 348"/>
              <a:gd name="T36" fmla="*/ 112 w 163"/>
              <a:gd name="T37" fmla="*/ 348 h 348"/>
              <a:gd name="T38" fmla="*/ 132 w 163"/>
              <a:gd name="T39" fmla="*/ 327 h 348"/>
              <a:gd name="T40" fmla="*/ 132 w 163"/>
              <a:gd name="T41" fmla="*/ 202 h 348"/>
              <a:gd name="T42" fmla="*/ 143 w 163"/>
              <a:gd name="T43" fmla="*/ 204 h 348"/>
              <a:gd name="T44" fmla="*/ 163 w 163"/>
              <a:gd name="T45" fmla="*/ 184 h 348"/>
              <a:gd name="T46" fmla="*/ 163 w 163"/>
              <a:gd name="T47" fmla="*/ 123 h 348"/>
              <a:gd name="T48" fmla="*/ 122 w 163"/>
              <a:gd name="T49" fmla="*/ 82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63" h="348">
                <a:moveTo>
                  <a:pt x="82" y="61"/>
                </a:moveTo>
                <a:cubicBezTo>
                  <a:pt x="99" y="61"/>
                  <a:pt x="112" y="48"/>
                  <a:pt x="112" y="30"/>
                </a:cubicBezTo>
                <a:cubicBezTo>
                  <a:pt x="112" y="13"/>
                  <a:pt x="99" y="0"/>
                  <a:pt x="82" y="0"/>
                </a:cubicBezTo>
                <a:cubicBezTo>
                  <a:pt x="65" y="0"/>
                  <a:pt x="51" y="13"/>
                  <a:pt x="51" y="30"/>
                </a:cubicBezTo>
                <a:cubicBezTo>
                  <a:pt x="51" y="48"/>
                  <a:pt x="65" y="61"/>
                  <a:pt x="82" y="61"/>
                </a:cubicBezTo>
                <a:close/>
                <a:moveTo>
                  <a:pt x="122" y="82"/>
                </a:moveTo>
                <a:cubicBezTo>
                  <a:pt x="41" y="82"/>
                  <a:pt x="41" y="82"/>
                  <a:pt x="41" y="82"/>
                </a:cubicBezTo>
                <a:cubicBezTo>
                  <a:pt x="19" y="82"/>
                  <a:pt x="0" y="101"/>
                  <a:pt x="0" y="123"/>
                </a:cubicBezTo>
                <a:cubicBezTo>
                  <a:pt x="0" y="184"/>
                  <a:pt x="0" y="184"/>
                  <a:pt x="0" y="184"/>
                </a:cubicBezTo>
                <a:cubicBezTo>
                  <a:pt x="0" y="195"/>
                  <a:pt x="8" y="204"/>
                  <a:pt x="20" y="204"/>
                </a:cubicBezTo>
                <a:cubicBezTo>
                  <a:pt x="23" y="204"/>
                  <a:pt x="27" y="204"/>
                  <a:pt x="31" y="202"/>
                </a:cubicBezTo>
                <a:cubicBezTo>
                  <a:pt x="31" y="327"/>
                  <a:pt x="31" y="327"/>
                  <a:pt x="31" y="327"/>
                </a:cubicBezTo>
                <a:cubicBezTo>
                  <a:pt x="31" y="338"/>
                  <a:pt x="40" y="348"/>
                  <a:pt x="51" y="348"/>
                </a:cubicBezTo>
                <a:cubicBezTo>
                  <a:pt x="62" y="348"/>
                  <a:pt x="71" y="338"/>
                  <a:pt x="71" y="327"/>
                </a:cubicBezTo>
                <a:cubicBezTo>
                  <a:pt x="71" y="255"/>
                  <a:pt x="71" y="255"/>
                  <a:pt x="71" y="255"/>
                </a:cubicBezTo>
                <a:cubicBezTo>
                  <a:pt x="71" y="250"/>
                  <a:pt x="76" y="245"/>
                  <a:pt x="82" y="245"/>
                </a:cubicBezTo>
                <a:cubicBezTo>
                  <a:pt x="87" y="245"/>
                  <a:pt x="92" y="250"/>
                  <a:pt x="92" y="255"/>
                </a:cubicBezTo>
                <a:cubicBezTo>
                  <a:pt x="92" y="327"/>
                  <a:pt x="92" y="327"/>
                  <a:pt x="92" y="327"/>
                </a:cubicBezTo>
                <a:cubicBezTo>
                  <a:pt x="92" y="338"/>
                  <a:pt x="101" y="348"/>
                  <a:pt x="112" y="348"/>
                </a:cubicBezTo>
                <a:cubicBezTo>
                  <a:pt x="123" y="348"/>
                  <a:pt x="132" y="338"/>
                  <a:pt x="132" y="327"/>
                </a:cubicBezTo>
                <a:cubicBezTo>
                  <a:pt x="132" y="202"/>
                  <a:pt x="132" y="202"/>
                  <a:pt x="132" y="202"/>
                </a:cubicBezTo>
                <a:cubicBezTo>
                  <a:pt x="136" y="204"/>
                  <a:pt x="140" y="204"/>
                  <a:pt x="143" y="204"/>
                </a:cubicBezTo>
                <a:cubicBezTo>
                  <a:pt x="155" y="204"/>
                  <a:pt x="163" y="195"/>
                  <a:pt x="163" y="184"/>
                </a:cubicBezTo>
                <a:cubicBezTo>
                  <a:pt x="163" y="123"/>
                  <a:pt x="163" y="123"/>
                  <a:pt x="163" y="123"/>
                </a:cubicBezTo>
                <a:cubicBezTo>
                  <a:pt x="163" y="101"/>
                  <a:pt x="145" y="82"/>
                  <a:pt x="122" y="8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80" name="Freeform 183">
            <a:extLst>
              <a:ext uri="{FF2B5EF4-FFF2-40B4-BE49-F238E27FC236}">
                <a16:creationId xmlns:a16="http://schemas.microsoft.com/office/drawing/2014/main" id="{10D71756-744E-44D2-2CC3-5828CCBC44D8}"/>
              </a:ext>
            </a:extLst>
          </p:cNvPr>
          <p:cNvSpPr>
            <a:spLocks noEditPoints="1"/>
          </p:cNvSpPr>
          <p:nvPr/>
        </p:nvSpPr>
        <p:spPr bwMode="auto">
          <a:xfrm>
            <a:off x="8457802" y="5770228"/>
            <a:ext cx="263652" cy="265176"/>
          </a:xfrm>
          <a:custGeom>
            <a:avLst/>
            <a:gdLst>
              <a:gd name="T0" fmla="*/ 173 w 346"/>
              <a:gd name="T1" fmla="*/ 0 h 348"/>
              <a:gd name="T2" fmla="*/ 0 w 346"/>
              <a:gd name="T3" fmla="*/ 174 h 348"/>
              <a:gd name="T4" fmla="*/ 173 w 346"/>
              <a:gd name="T5" fmla="*/ 348 h 348"/>
              <a:gd name="T6" fmla="*/ 346 w 346"/>
              <a:gd name="T7" fmla="*/ 174 h 348"/>
              <a:gd name="T8" fmla="*/ 173 w 346"/>
              <a:gd name="T9" fmla="*/ 0 h 348"/>
              <a:gd name="T10" fmla="*/ 284 w 346"/>
              <a:gd name="T11" fmla="*/ 194 h 348"/>
              <a:gd name="T12" fmla="*/ 274 w 346"/>
              <a:gd name="T13" fmla="*/ 204 h 348"/>
              <a:gd name="T14" fmla="*/ 72 w 346"/>
              <a:gd name="T15" fmla="*/ 204 h 348"/>
              <a:gd name="T16" fmla="*/ 62 w 346"/>
              <a:gd name="T17" fmla="*/ 194 h 348"/>
              <a:gd name="T18" fmla="*/ 62 w 346"/>
              <a:gd name="T19" fmla="*/ 153 h 348"/>
              <a:gd name="T20" fmla="*/ 72 w 346"/>
              <a:gd name="T21" fmla="*/ 143 h 348"/>
              <a:gd name="T22" fmla="*/ 274 w 346"/>
              <a:gd name="T23" fmla="*/ 143 h 348"/>
              <a:gd name="T24" fmla="*/ 284 w 346"/>
              <a:gd name="T25" fmla="*/ 153 h 348"/>
              <a:gd name="T26" fmla="*/ 284 w 346"/>
              <a:gd name="T27" fmla="*/ 194 h 348"/>
              <a:gd name="T28" fmla="*/ 80 w 346"/>
              <a:gd name="T29" fmla="*/ 183 h 348"/>
              <a:gd name="T30" fmla="*/ 264 w 346"/>
              <a:gd name="T31" fmla="*/ 183 h 348"/>
              <a:gd name="T32" fmla="*/ 264 w 346"/>
              <a:gd name="T33" fmla="*/ 164 h 348"/>
              <a:gd name="T34" fmla="*/ 80 w 346"/>
              <a:gd name="T35" fmla="*/ 164 h 348"/>
              <a:gd name="T36" fmla="*/ 80 w 346"/>
              <a:gd name="T37" fmla="*/ 183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46" h="348">
                <a:moveTo>
                  <a:pt x="173" y="0"/>
                </a:moveTo>
                <a:cubicBezTo>
                  <a:pt x="78" y="0"/>
                  <a:pt x="0" y="78"/>
                  <a:pt x="0" y="174"/>
                </a:cubicBezTo>
                <a:cubicBezTo>
                  <a:pt x="0" y="269"/>
                  <a:pt x="78" y="348"/>
                  <a:pt x="173" y="348"/>
                </a:cubicBezTo>
                <a:cubicBezTo>
                  <a:pt x="268" y="348"/>
                  <a:pt x="346" y="269"/>
                  <a:pt x="346" y="174"/>
                </a:cubicBezTo>
                <a:cubicBezTo>
                  <a:pt x="346" y="78"/>
                  <a:pt x="268" y="0"/>
                  <a:pt x="173" y="0"/>
                </a:cubicBezTo>
                <a:close/>
                <a:moveTo>
                  <a:pt x="284" y="194"/>
                </a:moveTo>
                <a:cubicBezTo>
                  <a:pt x="284" y="200"/>
                  <a:pt x="280" y="204"/>
                  <a:pt x="274" y="204"/>
                </a:cubicBezTo>
                <a:cubicBezTo>
                  <a:pt x="72" y="204"/>
                  <a:pt x="72" y="204"/>
                  <a:pt x="72" y="204"/>
                </a:cubicBezTo>
                <a:cubicBezTo>
                  <a:pt x="66" y="204"/>
                  <a:pt x="62" y="200"/>
                  <a:pt x="62" y="194"/>
                </a:cubicBezTo>
                <a:cubicBezTo>
                  <a:pt x="62" y="153"/>
                  <a:pt x="62" y="153"/>
                  <a:pt x="62" y="153"/>
                </a:cubicBezTo>
                <a:cubicBezTo>
                  <a:pt x="62" y="148"/>
                  <a:pt x="66" y="143"/>
                  <a:pt x="72" y="143"/>
                </a:cubicBezTo>
                <a:cubicBezTo>
                  <a:pt x="274" y="143"/>
                  <a:pt x="274" y="143"/>
                  <a:pt x="274" y="143"/>
                </a:cubicBezTo>
                <a:cubicBezTo>
                  <a:pt x="280" y="143"/>
                  <a:pt x="284" y="148"/>
                  <a:pt x="284" y="153"/>
                </a:cubicBezTo>
                <a:lnTo>
                  <a:pt x="284" y="194"/>
                </a:lnTo>
                <a:close/>
                <a:moveTo>
                  <a:pt x="80" y="183"/>
                </a:moveTo>
                <a:cubicBezTo>
                  <a:pt x="264" y="183"/>
                  <a:pt x="264" y="183"/>
                  <a:pt x="264" y="183"/>
                </a:cubicBezTo>
                <a:cubicBezTo>
                  <a:pt x="264" y="164"/>
                  <a:pt x="264" y="164"/>
                  <a:pt x="264" y="164"/>
                </a:cubicBezTo>
                <a:cubicBezTo>
                  <a:pt x="80" y="164"/>
                  <a:pt x="80" y="164"/>
                  <a:pt x="80" y="164"/>
                </a:cubicBezTo>
                <a:lnTo>
                  <a:pt x="80" y="18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81" name="Freeform 184">
            <a:extLst>
              <a:ext uri="{FF2B5EF4-FFF2-40B4-BE49-F238E27FC236}">
                <a16:creationId xmlns:a16="http://schemas.microsoft.com/office/drawing/2014/main" id="{D89BDF6D-FE32-8C1B-D6EF-E67A93404D18}"/>
              </a:ext>
            </a:extLst>
          </p:cNvPr>
          <p:cNvSpPr>
            <a:spLocks noEditPoints="1"/>
          </p:cNvSpPr>
          <p:nvPr/>
        </p:nvSpPr>
        <p:spPr bwMode="auto">
          <a:xfrm>
            <a:off x="6816073" y="5770228"/>
            <a:ext cx="197358" cy="265176"/>
          </a:xfrm>
          <a:custGeom>
            <a:avLst/>
            <a:gdLst>
              <a:gd name="T0" fmla="*/ 172 w 259"/>
              <a:gd name="T1" fmla="*/ 61 h 348"/>
              <a:gd name="T2" fmla="*/ 181 w 259"/>
              <a:gd name="T3" fmla="*/ 41 h 348"/>
              <a:gd name="T4" fmla="*/ 146 w 259"/>
              <a:gd name="T5" fmla="*/ 22 h 348"/>
              <a:gd name="T6" fmla="*/ 131 w 259"/>
              <a:gd name="T7" fmla="*/ 20 h 348"/>
              <a:gd name="T8" fmla="*/ 60 w 259"/>
              <a:gd name="T9" fmla="*/ 82 h 348"/>
              <a:gd name="T10" fmla="*/ 131 w 259"/>
              <a:gd name="T11" fmla="*/ 82 h 348"/>
              <a:gd name="T12" fmla="*/ 172 w 259"/>
              <a:gd name="T13" fmla="*/ 61 h 348"/>
              <a:gd name="T14" fmla="*/ 181 w 259"/>
              <a:gd name="T15" fmla="*/ 184 h 348"/>
              <a:gd name="T16" fmla="*/ 191 w 259"/>
              <a:gd name="T17" fmla="*/ 171 h 348"/>
              <a:gd name="T18" fmla="*/ 191 w 259"/>
              <a:gd name="T19" fmla="*/ 171 h 348"/>
              <a:gd name="T20" fmla="*/ 202 w 259"/>
              <a:gd name="T21" fmla="*/ 134 h 348"/>
              <a:gd name="T22" fmla="*/ 202 w 259"/>
              <a:gd name="T23" fmla="*/ 92 h 348"/>
              <a:gd name="T24" fmla="*/ 200 w 259"/>
              <a:gd name="T25" fmla="*/ 77 h 348"/>
              <a:gd name="T26" fmla="*/ 195 w 259"/>
              <a:gd name="T27" fmla="*/ 61 h 348"/>
              <a:gd name="T28" fmla="*/ 188 w 259"/>
              <a:gd name="T29" fmla="*/ 73 h 348"/>
              <a:gd name="T30" fmla="*/ 131 w 259"/>
              <a:gd name="T31" fmla="*/ 102 h 348"/>
              <a:gd name="T32" fmla="*/ 60 w 259"/>
              <a:gd name="T33" fmla="*/ 102 h 348"/>
              <a:gd name="T34" fmla="*/ 60 w 259"/>
              <a:gd name="T35" fmla="*/ 134 h 348"/>
              <a:gd name="T36" fmla="*/ 68 w 259"/>
              <a:gd name="T37" fmla="*/ 166 h 348"/>
              <a:gd name="T38" fmla="*/ 68 w 259"/>
              <a:gd name="T39" fmla="*/ 166 h 348"/>
              <a:gd name="T40" fmla="*/ 80 w 259"/>
              <a:gd name="T41" fmla="*/ 184 h 348"/>
              <a:gd name="T42" fmla="*/ 82 w 259"/>
              <a:gd name="T43" fmla="*/ 185 h 348"/>
              <a:gd name="T44" fmla="*/ 131 w 259"/>
              <a:gd name="T45" fmla="*/ 206 h 348"/>
              <a:gd name="T46" fmla="*/ 181 w 259"/>
              <a:gd name="T47" fmla="*/ 185 h 348"/>
              <a:gd name="T48" fmla="*/ 181 w 259"/>
              <a:gd name="T49" fmla="*/ 184 h 348"/>
              <a:gd name="T50" fmla="*/ 131 w 259"/>
              <a:gd name="T51" fmla="*/ 224 h 348"/>
              <a:gd name="T52" fmla="*/ 83 w 259"/>
              <a:gd name="T53" fmla="*/ 210 h 348"/>
              <a:gd name="T54" fmla="*/ 89 w 259"/>
              <a:gd name="T55" fmla="*/ 224 h 348"/>
              <a:gd name="T56" fmla="*/ 131 w 259"/>
              <a:gd name="T57" fmla="*/ 245 h 348"/>
              <a:gd name="T58" fmla="*/ 131 w 259"/>
              <a:gd name="T59" fmla="*/ 245 h 348"/>
              <a:gd name="T60" fmla="*/ 179 w 259"/>
              <a:gd name="T61" fmla="*/ 210 h 348"/>
              <a:gd name="T62" fmla="*/ 131 w 259"/>
              <a:gd name="T63" fmla="*/ 224 h 348"/>
              <a:gd name="T64" fmla="*/ 180 w 259"/>
              <a:gd name="T65" fmla="*/ 14 h 348"/>
              <a:gd name="T66" fmla="*/ 202 w 259"/>
              <a:gd name="T67" fmla="*/ 34 h 348"/>
              <a:gd name="T68" fmla="*/ 217 w 259"/>
              <a:gd name="T69" fmla="*/ 61 h 348"/>
              <a:gd name="T70" fmla="*/ 222 w 259"/>
              <a:gd name="T71" fmla="*/ 41 h 348"/>
              <a:gd name="T72" fmla="*/ 193 w 259"/>
              <a:gd name="T73" fmla="*/ 1 h 348"/>
              <a:gd name="T74" fmla="*/ 189 w 259"/>
              <a:gd name="T75" fmla="*/ 0 h 348"/>
              <a:gd name="T76" fmla="*/ 183 w 259"/>
              <a:gd name="T77" fmla="*/ 0 h 348"/>
              <a:gd name="T78" fmla="*/ 182 w 259"/>
              <a:gd name="T79" fmla="*/ 0 h 348"/>
              <a:gd name="T80" fmla="*/ 163 w 259"/>
              <a:gd name="T81" fmla="*/ 5 h 348"/>
              <a:gd name="T82" fmla="*/ 180 w 259"/>
              <a:gd name="T83" fmla="*/ 14 h 348"/>
              <a:gd name="T84" fmla="*/ 217 w 259"/>
              <a:gd name="T85" fmla="*/ 217 h 348"/>
              <a:gd name="T86" fmla="*/ 199 w 259"/>
              <a:gd name="T87" fmla="*/ 213 h 348"/>
              <a:gd name="T88" fmla="*/ 144 w 259"/>
              <a:gd name="T89" fmla="*/ 265 h 348"/>
              <a:gd name="T90" fmla="*/ 130 w 259"/>
              <a:gd name="T91" fmla="*/ 267 h 348"/>
              <a:gd name="T92" fmla="*/ 73 w 259"/>
              <a:gd name="T93" fmla="*/ 237 h 348"/>
              <a:gd name="T94" fmla="*/ 61 w 259"/>
              <a:gd name="T95" fmla="*/ 212 h 348"/>
              <a:gd name="T96" fmla="*/ 43 w 259"/>
              <a:gd name="T97" fmla="*/ 217 h 348"/>
              <a:gd name="T98" fmla="*/ 6 w 259"/>
              <a:gd name="T99" fmla="*/ 276 h 348"/>
              <a:gd name="T100" fmla="*/ 19 w 259"/>
              <a:gd name="T101" fmla="*/ 339 h 348"/>
              <a:gd name="T102" fmla="*/ 28 w 259"/>
              <a:gd name="T103" fmla="*/ 348 h 348"/>
              <a:gd name="T104" fmla="*/ 231 w 259"/>
              <a:gd name="T105" fmla="*/ 348 h 348"/>
              <a:gd name="T106" fmla="*/ 241 w 259"/>
              <a:gd name="T107" fmla="*/ 339 h 348"/>
              <a:gd name="T108" fmla="*/ 254 w 259"/>
              <a:gd name="T109" fmla="*/ 276 h 348"/>
              <a:gd name="T110" fmla="*/ 217 w 259"/>
              <a:gd name="T111" fmla="*/ 217 h 348"/>
              <a:gd name="T112" fmla="*/ 201 w 259"/>
              <a:gd name="T113" fmla="*/ 307 h 348"/>
              <a:gd name="T114" fmla="*/ 181 w 259"/>
              <a:gd name="T115" fmla="*/ 307 h 348"/>
              <a:gd name="T116" fmla="*/ 171 w 259"/>
              <a:gd name="T117" fmla="*/ 297 h 348"/>
              <a:gd name="T118" fmla="*/ 181 w 259"/>
              <a:gd name="T119" fmla="*/ 287 h 348"/>
              <a:gd name="T120" fmla="*/ 201 w 259"/>
              <a:gd name="T121" fmla="*/ 287 h 348"/>
              <a:gd name="T122" fmla="*/ 211 w 259"/>
              <a:gd name="T123" fmla="*/ 297 h 348"/>
              <a:gd name="T124" fmla="*/ 201 w 259"/>
              <a:gd name="T125" fmla="*/ 307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9" h="348">
                <a:moveTo>
                  <a:pt x="172" y="61"/>
                </a:moveTo>
                <a:cubicBezTo>
                  <a:pt x="177" y="55"/>
                  <a:pt x="180" y="48"/>
                  <a:pt x="181" y="41"/>
                </a:cubicBezTo>
                <a:cubicBezTo>
                  <a:pt x="172" y="31"/>
                  <a:pt x="159" y="25"/>
                  <a:pt x="146" y="22"/>
                </a:cubicBezTo>
                <a:cubicBezTo>
                  <a:pt x="141" y="21"/>
                  <a:pt x="136" y="20"/>
                  <a:pt x="131" y="20"/>
                </a:cubicBezTo>
                <a:cubicBezTo>
                  <a:pt x="95" y="20"/>
                  <a:pt x="65" y="47"/>
                  <a:pt x="60" y="82"/>
                </a:cubicBezTo>
                <a:cubicBezTo>
                  <a:pt x="131" y="82"/>
                  <a:pt x="131" y="82"/>
                  <a:pt x="131" y="82"/>
                </a:cubicBezTo>
                <a:cubicBezTo>
                  <a:pt x="147" y="82"/>
                  <a:pt x="163" y="74"/>
                  <a:pt x="172" y="61"/>
                </a:cubicBezTo>
                <a:close/>
                <a:moveTo>
                  <a:pt x="181" y="184"/>
                </a:moveTo>
                <a:cubicBezTo>
                  <a:pt x="185" y="181"/>
                  <a:pt x="188" y="176"/>
                  <a:pt x="191" y="171"/>
                </a:cubicBezTo>
                <a:cubicBezTo>
                  <a:pt x="191" y="171"/>
                  <a:pt x="191" y="171"/>
                  <a:pt x="191" y="171"/>
                </a:cubicBezTo>
                <a:cubicBezTo>
                  <a:pt x="198" y="160"/>
                  <a:pt x="202" y="147"/>
                  <a:pt x="202" y="134"/>
                </a:cubicBezTo>
                <a:cubicBezTo>
                  <a:pt x="202" y="92"/>
                  <a:pt x="202" y="92"/>
                  <a:pt x="202" y="92"/>
                </a:cubicBezTo>
                <a:cubicBezTo>
                  <a:pt x="202" y="87"/>
                  <a:pt x="201" y="82"/>
                  <a:pt x="200" y="77"/>
                </a:cubicBezTo>
                <a:cubicBezTo>
                  <a:pt x="199" y="72"/>
                  <a:pt x="198" y="66"/>
                  <a:pt x="195" y="61"/>
                </a:cubicBezTo>
                <a:cubicBezTo>
                  <a:pt x="193" y="65"/>
                  <a:pt x="191" y="69"/>
                  <a:pt x="188" y="73"/>
                </a:cubicBezTo>
                <a:cubicBezTo>
                  <a:pt x="175" y="91"/>
                  <a:pt x="154" y="102"/>
                  <a:pt x="131" y="102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0" y="134"/>
                  <a:pt x="60" y="134"/>
                  <a:pt x="60" y="134"/>
                </a:cubicBezTo>
                <a:cubicBezTo>
                  <a:pt x="60" y="145"/>
                  <a:pt x="63" y="156"/>
                  <a:pt x="68" y="166"/>
                </a:cubicBezTo>
                <a:cubicBezTo>
                  <a:pt x="68" y="166"/>
                  <a:pt x="68" y="166"/>
                  <a:pt x="68" y="166"/>
                </a:cubicBezTo>
                <a:cubicBezTo>
                  <a:pt x="71" y="173"/>
                  <a:pt x="75" y="179"/>
                  <a:pt x="80" y="184"/>
                </a:cubicBezTo>
                <a:cubicBezTo>
                  <a:pt x="82" y="185"/>
                  <a:pt x="82" y="185"/>
                  <a:pt x="82" y="185"/>
                </a:cubicBezTo>
                <a:cubicBezTo>
                  <a:pt x="95" y="199"/>
                  <a:pt x="113" y="206"/>
                  <a:pt x="131" y="206"/>
                </a:cubicBezTo>
                <a:cubicBezTo>
                  <a:pt x="149" y="206"/>
                  <a:pt x="167" y="199"/>
                  <a:pt x="181" y="185"/>
                </a:cubicBezTo>
                <a:lnTo>
                  <a:pt x="181" y="184"/>
                </a:lnTo>
                <a:close/>
                <a:moveTo>
                  <a:pt x="131" y="224"/>
                </a:moveTo>
                <a:cubicBezTo>
                  <a:pt x="114" y="224"/>
                  <a:pt x="97" y="219"/>
                  <a:pt x="83" y="210"/>
                </a:cubicBezTo>
                <a:cubicBezTo>
                  <a:pt x="84" y="215"/>
                  <a:pt x="87" y="220"/>
                  <a:pt x="89" y="224"/>
                </a:cubicBezTo>
                <a:cubicBezTo>
                  <a:pt x="99" y="237"/>
                  <a:pt x="114" y="244"/>
                  <a:pt x="131" y="245"/>
                </a:cubicBezTo>
                <a:cubicBezTo>
                  <a:pt x="131" y="245"/>
                  <a:pt x="131" y="245"/>
                  <a:pt x="131" y="245"/>
                </a:cubicBezTo>
                <a:cubicBezTo>
                  <a:pt x="153" y="245"/>
                  <a:pt x="172" y="231"/>
                  <a:pt x="179" y="210"/>
                </a:cubicBezTo>
                <a:cubicBezTo>
                  <a:pt x="165" y="219"/>
                  <a:pt x="149" y="224"/>
                  <a:pt x="131" y="224"/>
                </a:cubicBezTo>
                <a:close/>
                <a:moveTo>
                  <a:pt x="180" y="14"/>
                </a:moveTo>
                <a:cubicBezTo>
                  <a:pt x="188" y="19"/>
                  <a:pt x="196" y="26"/>
                  <a:pt x="202" y="34"/>
                </a:cubicBezTo>
                <a:cubicBezTo>
                  <a:pt x="209" y="42"/>
                  <a:pt x="214" y="51"/>
                  <a:pt x="217" y="61"/>
                </a:cubicBezTo>
                <a:cubicBezTo>
                  <a:pt x="221" y="55"/>
                  <a:pt x="223" y="48"/>
                  <a:pt x="222" y="41"/>
                </a:cubicBezTo>
                <a:cubicBezTo>
                  <a:pt x="222" y="22"/>
                  <a:pt x="210" y="6"/>
                  <a:pt x="193" y="1"/>
                </a:cubicBezTo>
                <a:cubicBezTo>
                  <a:pt x="192" y="1"/>
                  <a:pt x="190" y="0"/>
                  <a:pt x="189" y="0"/>
                </a:cubicBezTo>
                <a:cubicBezTo>
                  <a:pt x="187" y="0"/>
                  <a:pt x="185" y="0"/>
                  <a:pt x="183" y="0"/>
                </a:cubicBezTo>
                <a:cubicBezTo>
                  <a:pt x="182" y="0"/>
                  <a:pt x="182" y="0"/>
                  <a:pt x="182" y="0"/>
                </a:cubicBezTo>
                <a:cubicBezTo>
                  <a:pt x="175" y="0"/>
                  <a:pt x="169" y="1"/>
                  <a:pt x="163" y="5"/>
                </a:cubicBezTo>
                <a:cubicBezTo>
                  <a:pt x="169" y="7"/>
                  <a:pt x="175" y="10"/>
                  <a:pt x="180" y="14"/>
                </a:cubicBezTo>
                <a:close/>
                <a:moveTo>
                  <a:pt x="217" y="217"/>
                </a:moveTo>
                <a:cubicBezTo>
                  <a:pt x="199" y="213"/>
                  <a:pt x="199" y="213"/>
                  <a:pt x="199" y="213"/>
                </a:cubicBezTo>
                <a:cubicBezTo>
                  <a:pt x="192" y="239"/>
                  <a:pt x="171" y="260"/>
                  <a:pt x="144" y="265"/>
                </a:cubicBezTo>
                <a:cubicBezTo>
                  <a:pt x="139" y="266"/>
                  <a:pt x="135" y="267"/>
                  <a:pt x="130" y="267"/>
                </a:cubicBezTo>
                <a:cubicBezTo>
                  <a:pt x="108" y="267"/>
                  <a:pt x="86" y="256"/>
                  <a:pt x="73" y="237"/>
                </a:cubicBezTo>
                <a:cubicBezTo>
                  <a:pt x="67" y="230"/>
                  <a:pt x="63" y="221"/>
                  <a:pt x="61" y="212"/>
                </a:cubicBezTo>
                <a:cubicBezTo>
                  <a:pt x="43" y="217"/>
                  <a:pt x="43" y="217"/>
                  <a:pt x="43" y="217"/>
                </a:cubicBezTo>
                <a:cubicBezTo>
                  <a:pt x="17" y="224"/>
                  <a:pt x="0" y="250"/>
                  <a:pt x="6" y="276"/>
                </a:cubicBezTo>
                <a:cubicBezTo>
                  <a:pt x="19" y="339"/>
                  <a:pt x="19" y="339"/>
                  <a:pt x="19" y="339"/>
                </a:cubicBezTo>
                <a:cubicBezTo>
                  <a:pt x="20" y="344"/>
                  <a:pt x="24" y="348"/>
                  <a:pt x="28" y="348"/>
                </a:cubicBezTo>
                <a:cubicBezTo>
                  <a:pt x="231" y="348"/>
                  <a:pt x="231" y="348"/>
                  <a:pt x="231" y="348"/>
                </a:cubicBezTo>
                <a:cubicBezTo>
                  <a:pt x="236" y="348"/>
                  <a:pt x="240" y="344"/>
                  <a:pt x="241" y="339"/>
                </a:cubicBezTo>
                <a:cubicBezTo>
                  <a:pt x="254" y="276"/>
                  <a:pt x="254" y="276"/>
                  <a:pt x="254" y="276"/>
                </a:cubicBezTo>
                <a:cubicBezTo>
                  <a:pt x="259" y="250"/>
                  <a:pt x="243" y="224"/>
                  <a:pt x="217" y="217"/>
                </a:cubicBezTo>
                <a:close/>
                <a:moveTo>
                  <a:pt x="201" y="307"/>
                </a:moveTo>
                <a:cubicBezTo>
                  <a:pt x="181" y="307"/>
                  <a:pt x="181" y="307"/>
                  <a:pt x="181" y="307"/>
                </a:cubicBezTo>
                <a:cubicBezTo>
                  <a:pt x="175" y="307"/>
                  <a:pt x="171" y="303"/>
                  <a:pt x="171" y="297"/>
                </a:cubicBezTo>
                <a:cubicBezTo>
                  <a:pt x="171" y="291"/>
                  <a:pt x="175" y="287"/>
                  <a:pt x="181" y="287"/>
                </a:cubicBezTo>
                <a:cubicBezTo>
                  <a:pt x="201" y="287"/>
                  <a:pt x="201" y="287"/>
                  <a:pt x="201" y="287"/>
                </a:cubicBezTo>
                <a:cubicBezTo>
                  <a:pt x="207" y="287"/>
                  <a:pt x="211" y="291"/>
                  <a:pt x="211" y="297"/>
                </a:cubicBezTo>
                <a:cubicBezTo>
                  <a:pt x="211" y="303"/>
                  <a:pt x="207" y="307"/>
                  <a:pt x="201" y="30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82" name="Freeform 185">
            <a:extLst>
              <a:ext uri="{FF2B5EF4-FFF2-40B4-BE49-F238E27FC236}">
                <a16:creationId xmlns:a16="http://schemas.microsoft.com/office/drawing/2014/main" id="{EDAB2CC4-7C2D-7663-B27C-36434B6F957A}"/>
              </a:ext>
            </a:extLst>
          </p:cNvPr>
          <p:cNvSpPr>
            <a:spLocks noEditPoints="1"/>
          </p:cNvSpPr>
          <p:nvPr/>
        </p:nvSpPr>
        <p:spPr bwMode="auto">
          <a:xfrm>
            <a:off x="9574513" y="5770228"/>
            <a:ext cx="262890" cy="265176"/>
          </a:xfrm>
          <a:custGeom>
            <a:avLst/>
            <a:gdLst>
              <a:gd name="T0" fmla="*/ 173 w 345"/>
              <a:gd name="T1" fmla="*/ 103 h 348"/>
              <a:gd name="T2" fmla="*/ 183 w 345"/>
              <a:gd name="T3" fmla="*/ 92 h 348"/>
              <a:gd name="T4" fmla="*/ 173 w 345"/>
              <a:gd name="T5" fmla="*/ 82 h 348"/>
              <a:gd name="T6" fmla="*/ 162 w 345"/>
              <a:gd name="T7" fmla="*/ 92 h 348"/>
              <a:gd name="T8" fmla="*/ 173 w 345"/>
              <a:gd name="T9" fmla="*/ 103 h 348"/>
              <a:gd name="T10" fmla="*/ 162 w 345"/>
              <a:gd name="T11" fmla="*/ 265 h 348"/>
              <a:gd name="T12" fmla="*/ 183 w 345"/>
              <a:gd name="T13" fmla="*/ 265 h 348"/>
              <a:gd name="T14" fmla="*/ 183 w 345"/>
              <a:gd name="T15" fmla="*/ 164 h 348"/>
              <a:gd name="T16" fmla="*/ 162 w 345"/>
              <a:gd name="T17" fmla="*/ 164 h 348"/>
              <a:gd name="T18" fmla="*/ 162 w 345"/>
              <a:gd name="T19" fmla="*/ 265 h 348"/>
              <a:gd name="T20" fmla="*/ 315 w 345"/>
              <a:gd name="T21" fmla="*/ 0 h 348"/>
              <a:gd name="T22" fmla="*/ 30 w 345"/>
              <a:gd name="T23" fmla="*/ 0 h 348"/>
              <a:gd name="T24" fmla="*/ 0 w 345"/>
              <a:gd name="T25" fmla="*/ 30 h 348"/>
              <a:gd name="T26" fmla="*/ 0 w 345"/>
              <a:gd name="T27" fmla="*/ 317 h 348"/>
              <a:gd name="T28" fmla="*/ 30 w 345"/>
              <a:gd name="T29" fmla="*/ 348 h 348"/>
              <a:gd name="T30" fmla="*/ 315 w 345"/>
              <a:gd name="T31" fmla="*/ 348 h 348"/>
              <a:gd name="T32" fmla="*/ 345 w 345"/>
              <a:gd name="T33" fmla="*/ 317 h 348"/>
              <a:gd name="T34" fmla="*/ 345 w 345"/>
              <a:gd name="T35" fmla="*/ 30 h 348"/>
              <a:gd name="T36" fmla="*/ 315 w 345"/>
              <a:gd name="T37" fmla="*/ 0 h 348"/>
              <a:gd name="T38" fmla="*/ 173 w 345"/>
              <a:gd name="T39" fmla="*/ 61 h 348"/>
              <a:gd name="T40" fmla="*/ 201 w 345"/>
              <a:gd name="T41" fmla="*/ 80 h 348"/>
              <a:gd name="T42" fmla="*/ 194 w 345"/>
              <a:gd name="T43" fmla="*/ 114 h 348"/>
              <a:gd name="T44" fmla="*/ 173 w 345"/>
              <a:gd name="T45" fmla="*/ 123 h 348"/>
              <a:gd name="T46" fmla="*/ 161 w 345"/>
              <a:gd name="T47" fmla="*/ 120 h 348"/>
              <a:gd name="T48" fmla="*/ 142 w 345"/>
              <a:gd name="T49" fmla="*/ 92 h 348"/>
              <a:gd name="T50" fmla="*/ 173 w 345"/>
              <a:gd name="T51" fmla="*/ 61 h 348"/>
              <a:gd name="T52" fmla="*/ 213 w 345"/>
              <a:gd name="T53" fmla="*/ 286 h 348"/>
              <a:gd name="T54" fmla="*/ 132 w 345"/>
              <a:gd name="T55" fmla="*/ 286 h 348"/>
              <a:gd name="T56" fmla="*/ 122 w 345"/>
              <a:gd name="T57" fmla="*/ 276 h 348"/>
              <a:gd name="T58" fmla="*/ 132 w 345"/>
              <a:gd name="T59" fmla="*/ 265 h 348"/>
              <a:gd name="T60" fmla="*/ 142 w 345"/>
              <a:gd name="T61" fmla="*/ 265 h 348"/>
              <a:gd name="T62" fmla="*/ 142 w 345"/>
              <a:gd name="T63" fmla="*/ 163 h 348"/>
              <a:gd name="T64" fmla="*/ 132 w 345"/>
              <a:gd name="T65" fmla="*/ 163 h 348"/>
              <a:gd name="T66" fmla="*/ 122 w 345"/>
              <a:gd name="T67" fmla="*/ 153 h 348"/>
              <a:gd name="T68" fmla="*/ 132 w 345"/>
              <a:gd name="T69" fmla="*/ 143 h 348"/>
              <a:gd name="T70" fmla="*/ 193 w 345"/>
              <a:gd name="T71" fmla="*/ 143 h 348"/>
              <a:gd name="T72" fmla="*/ 203 w 345"/>
              <a:gd name="T73" fmla="*/ 153 h 348"/>
              <a:gd name="T74" fmla="*/ 203 w 345"/>
              <a:gd name="T75" fmla="*/ 265 h 348"/>
              <a:gd name="T76" fmla="*/ 213 w 345"/>
              <a:gd name="T77" fmla="*/ 265 h 348"/>
              <a:gd name="T78" fmla="*/ 223 w 345"/>
              <a:gd name="T79" fmla="*/ 276 h 348"/>
              <a:gd name="T80" fmla="*/ 213 w 345"/>
              <a:gd name="T81" fmla="*/ 28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45" h="348">
                <a:moveTo>
                  <a:pt x="173" y="103"/>
                </a:moveTo>
                <a:cubicBezTo>
                  <a:pt x="178" y="103"/>
                  <a:pt x="183" y="98"/>
                  <a:pt x="183" y="92"/>
                </a:cubicBezTo>
                <a:cubicBezTo>
                  <a:pt x="183" y="87"/>
                  <a:pt x="178" y="82"/>
                  <a:pt x="173" y="82"/>
                </a:cubicBezTo>
                <a:cubicBezTo>
                  <a:pt x="167" y="82"/>
                  <a:pt x="162" y="87"/>
                  <a:pt x="162" y="92"/>
                </a:cubicBezTo>
                <a:cubicBezTo>
                  <a:pt x="162" y="98"/>
                  <a:pt x="167" y="103"/>
                  <a:pt x="173" y="103"/>
                </a:cubicBezTo>
                <a:close/>
                <a:moveTo>
                  <a:pt x="162" y="265"/>
                </a:moveTo>
                <a:cubicBezTo>
                  <a:pt x="183" y="265"/>
                  <a:pt x="183" y="265"/>
                  <a:pt x="183" y="265"/>
                </a:cubicBezTo>
                <a:cubicBezTo>
                  <a:pt x="183" y="164"/>
                  <a:pt x="183" y="164"/>
                  <a:pt x="183" y="164"/>
                </a:cubicBezTo>
                <a:cubicBezTo>
                  <a:pt x="162" y="164"/>
                  <a:pt x="162" y="164"/>
                  <a:pt x="162" y="164"/>
                </a:cubicBezTo>
                <a:lnTo>
                  <a:pt x="162" y="265"/>
                </a:lnTo>
                <a:close/>
                <a:moveTo>
                  <a:pt x="315" y="0"/>
                </a:moveTo>
                <a:cubicBezTo>
                  <a:pt x="30" y="0"/>
                  <a:pt x="30" y="0"/>
                  <a:pt x="30" y="0"/>
                </a:cubicBezTo>
                <a:cubicBezTo>
                  <a:pt x="13" y="0"/>
                  <a:pt x="0" y="13"/>
                  <a:pt x="0" y="30"/>
                </a:cubicBezTo>
                <a:cubicBezTo>
                  <a:pt x="0" y="317"/>
                  <a:pt x="0" y="317"/>
                  <a:pt x="0" y="317"/>
                </a:cubicBezTo>
                <a:cubicBezTo>
                  <a:pt x="0" y="334"/>
                  <a:pt x="13" y="348"/>
                  <a:pt x="30" y="348"/>
                </a:cubicBezTo>
                <a:cubicBezTo>
                  <a:pt x="315" y="348"/>
                  <a:pt x="315" y="348"/>
                  <a:pt x="315" y="348"/>
                </a:cubicBezTo>
                <a:cubicBezTo>
                  <a:pt x="332" y="348"/>
                  <a:pt x="345" y="334"/>
                  <a:pt x="345" y="317"/>
                </a:cubicBezTo>
                <a:cubicBezTo>
                  <a:pt x="345" y="30"/>
                  <a:pt x="345" y="30"/>
                  <a:pt x="345" y="30"/>
                </a:cubicBezTo>
                <a:cubicBezTo>
                  <a:pt x="345" y="13"/>
                  <a:pt x="332" y="0"/>
                  <a:pt x="315" y="0"/>
                </a:cubicBezTo>
                <a:close/>
                <a:moveTo>
                  <a:pt x="173" y="61"/>
                </a:moveTo>
                <a:cubicBezTo>
                  <a:pt x="185" y="61"/>
                  <a:pt x="196" y="69"/>
                  <a:pt x="201" y="80"/>
                </a:cubicBezTo>
                <a:cubicBezTo>
                  <a:pt x="205" y="92"/>
                  <a:pt x="203" y="105"/>
                  <a:pt x="194" y="114"/>
                </a:cubicBezTo>
                <a:cubicBezTo>
                  <a:pt x="188" y="119"/>
                  <a:pt x="180" y="123"/>
                  <a:pt x="173" y="123"/>
                </a:cubicBezTo>
                <a:cubicBezTo>
                  <a:pt x="169" y="123"/>
                  <a:pt x="165" y="122"/>
                  <a:pt x="161" y="120"/>
                </a:cubicBezTo>
                <a:cubicBezTo>
                  <a:pt x="150" y="116"/>
                  <a:pt x="142" y="104"/>
                  <a:pt x="142" y="92"/>
                </a:cubicBezTo>
                <a:cubicBezTo>
                  <a:pt x="142" y="75"/>
                  <a:pt x="156" y="61"/>
                  <a:pt x="173" y="61"/>
                </a:cubicBezTo>
                <a:close/>
                <a:moveTo>
                  <a:pt x="213" y="286"/>
                </a:moveTo>
                <a:cubicBezTo>
                  <a:pt x="132" y="286"/>
                  <a:pt x="132" y="286"/>
                  <a:pt x="132" y="286"/>
                </a:cubicBezTo>
                <a:cubicBezTo>
                  <a:pt x="126" y="286"/>
                  <a:pt x="122" y="281"/>
                  <a:pt x="122" y="276"/>
                </a:cubicBezTo>
                <a:cubicBezTo>
                  <a:pt x="122" y="270"/>
                  <a:pt x="126" y="265"/>
                  <a:pt x="132" y="265"/>
                </a:cubicBezTo>
                <a:cubicBezTo>
                  <a:pt x="142" y="265"/>
                  <a:pt x="142" y="265"/>
                  <a:pt x="142" y="265"/>
                </a:cubicBezTo>
                <a:cubicBezTo>
                  <a:pt x="142" y="163"/>
                  <a:pt x="142" y="163"/>
                  <a:pt x="142" y="163"/>
                </a:cubicBezTo>
                <a:cubicBezTo>
                  <a:pt x="132" y="163"/>
                  <a:pt x="132" y="163"/>
                  <a:pt x="132" y="163"/>
                </a:cubicBezTo>
                <a:cubicBezTo>
                  <a:pt x="126" y="163"/>
                  <a:pt x="122" y="159"/>
                  <a:pt x="122" y="153"/>
                </a:cubicBezTo>
                <a:cubicBezTo>
                  <a:pt x="122" y="148"/>
                  <a:pt x="126" y="143"/>
                  <a:pt x="132" y="143"/>
                </a:cubicBezTo>
                <a:cubicBezTo>
                  <a:pt x="193" y="143"/>
                  <a:pt x="193" y="143"/>
                  <a:pt x="193" y="143"/>
                </a:cubicBezTo>
                <a:cubicBezTo>
                  <a:pt x="198" y="143"/>
                  <a:pt x="203" y="148"/>
                  <a:pt x="203" y="153"/>
                </a:cubicBezTo>
                <a:cubicBezTo>
                  <a:pt x="203" y="265"/>
                  <a:pt x="203" y="265"/>
                  <a:pt x="203" y="265"/>
                </a:cubicBezTo>
                <a:cubicBezTo>
                  <a:pt x="213" y="265"/>
                  <a:pt x="213" y="265"/>
                  <a:pt x="213" y="265"/>
                </a:cubicBezTo>
                <a:cubicBezTo>
                  <a:pt x="219" y="265"/>
                  <a:pt x="223" y="270"/>
                  <a:pt x="223" y="276"/>
                </a:cubicBezTo>
                <a:cubicBezTo>
                  <a:pt x="223" y="281"/>
                  <a:pt x="219" y="286"/>
                  <a:pt x="213" y="28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83" name="Freeform 186">
            <a:extLst>
              <a:ext uri="{FF2B5EF4-FFF2-40B4-BE49-F238E27FC236}">
                <a16:creationId xmlns:a16="http://schemas.microsoft.com/office/drawing/2014/main" id="{8A71F93D-5C3B-61BB-8DBE-6EA8FDEA0AA8}"/>
              </a:ext>
            </a:extLst>
          </p:cNvPr>
          <p:cNvSpPr>
            <a:spLocks noEditPoints="1"/>
          </p:cNvSpPr>
          <p:nvPr/>
        </p:nvSpPr>
        <p:spPr bwMode="auto">
          <a:xfrm>
            <a:off x="7886302" y="5770228"/>
            <a:ext cx="289560" cy="265176"/>
          </a:xfrm>
          <a:custGeom>
            <a:avLst/>
            <a:gdLst>
              <a:gd name="T0" fmla="*/ 190 w 380"/>
              <a:gd name="T1" fmla="*/ 61 h 348"/>
              <a:gd name="T2" fmla="*/ 269 w 380"/>
              <a:gd name="T3" fmla="*/ 94 h 348"/>
              <a:gd name="T4" fmla="*/ 288 w 380"/>
              <a:gd name="T5" fmla="*/ 228 h 348"/>
              <a:gd name="T6" fmla="*/ 136 w 380"/>
              <a:gd name="T7" fmla="*/ 76 h 348"/>
              <a:gd name="T8" fmla="*/ 190 w 380"/>
              <a:gd name="T9" fmla="*/ 61 h 348"/>
              <a:gd name="T10" fmla="*/ 93 w 380"/>
              <a:gd name="T11" fmla="*/ 119 h 348"/>
              <a:gd name="T12" fmla="*/ 245 w 380"/>
              <a:gd name="T13" fmla="*/ 271 h 348"/>
              <a:gd name="T14" fmla="*/ 190 w 380"/>
              <a:gd name="T15" fmla="*/ 286 h 348"/>
              <a:gd name="T16" fmla="*/ 111 w 380"/>
              <a:gd name="T17" fmla="*/ 253 h 348"/>
              <a:gd name="T18" fmla="*/ 93 w 380"/>
              <a:gd name="T19" fmla="*/ 119 h 348"/>
              <a:gd name="T20" fmla="*/ 190 w 380"/>
              <a:gd name="T21" fmla="*/ 0 h 348"/>
              <a:gd name="T22" fmla="*/ 68 w 380"/>
              <a:gd name="T23" fmla="*/ 51 h 348"/>
              <a:gd name="T24" fmla="*/ 68 w 380"/>
              <a:gd name="T25" fmla="*/ 296 h 348"/>
              <a:gd name="T26" fmla="*/ 190 w 380"/>
              <a:gd name="T27" fmla="*/ 348 h 348"/>
              <a:gd name="T28" fmla="*/ 312 w 380"/>
              <a:gd name="T29" fmla="*/ 296 h 348"/>
              <a:gd name="T30" fmla="*/ 312 w 380"/>
              <a:gd name="T31" fmla="*/ 51 h 348"/>
              <a:gd name="T32" fmla="*/ 190 w 380"/>
              <a:gd name="T33" fmla="*/ 0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80" h="348">
                <a:moveTo>
                  <a:pt x="190" y="61"/>
                </a:moveTo>
                <a:cubicBezTo>
                  <a:pt x="219" y="61"/>
                  <a:pt x="248" y="73"/>
                  <a:pt x="269" y="94"/>
                </a:cubicBezTo>
                <a:cubicBezTo>
                  <a:pt x="305" y="130"/>
                  <a:pt x="312" y="184"/>
                  <a:pt x="288" y="228"/>
                </a:cubicBezTo>
                <a:cubicBezTo>
                  <a:pt x="136" y="76"/>
                  <a:pt x="136" y="76"/>
                  <a:pt x="136" y="76"/>
                </a:cubicBezTo>
                <a:cubicBezTo>
                  <a:pt x="153" y="66"/>
                  <a:pt x="172" y="61"/>
                  <a:pt x="190" y="61"/>
                </a:cubicBezTo>
                <a:close/>
                <a:moveTo>
                  <a:pt x="93" y="119"/>
                </a:moveTo>
                <a:cubicBezTo>
                  <a:pt x="245" y="271"/>
                  <a:pt x="245" y="271"/>
                  <a:pt x="245" y="271"/>
                </a:cubicBezTo>
                <a:cubicBezTo>
                  <a:pt x="228" y="281"/>
                  <a:pt x="209" y="286"/>
                  <a:pt x="190" y="286"/>
                </a:cubicBezTo>
                <a:cubicBezTo>
                  <a:pt x="161" y="286"/>
                  <a:pt x="133" y="274"/>
                  <a:pt x="111" y="253"/>
                </a:cubicBezTo>
                <a:cubicBezTo>
                  <a:pt x="76" y="217"/>
                  <a:pt x="68" y="163"/>
                  <a:pt x="93" y="119"/>
                </a:cubicBezTo>
                <a:close/>
                <a:moveTo>
                  <a:pt x="190" y="0"/>
                </a:moveTo>
                <a:cubicBezTo>
                  <a:pt x="146" y="0"/>
                  <a:pt x="102" y="17"/>
                  <a:pt x="68" y="51"/>
                </a:cubicBezTo>
                <a:cubicBezTo>
                  <a:pt x="0" y="119"/>
                  <a:pt x="0" y="228"/>
                  <a:pt x="68" y="296"/>
                </a:cubicBezTo>
                <a:cubicBezTo>
                  <a:pt x="102" y="330"/>
                  <a:pt x="146" y="348"/>
                  <a:pt x="190" y="348"/>
                </a:cubicBezTo>
                <a:cubicBezTo>
                  <a:pt x="235" y="348"/>
                  <a:pt x="279" y="330"/>
                  <a:pt x="312" y="296"/>
                </a:cubicBezTo>
                <a:cubicBezTo>
                  <a:pt x="380" y="228"/>
                  <a:pt x="380" y="119"/>
                  <a:pt x="312" y="51"/>
                </a:cubicBezTo>
                <a:cubicBezTo>
                  <a:pt x="278" y="17"/>
                  <a:pt x="234" y="0"/>
                  <a:pt x="19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84" name="Freeform 187">
            <a:extLst>
              <a:ext uri="{FF2B5EF4-FFF2-40B4-BE49-F238E27FC236}">
                <a16:creationId xmlns:a16="http://schemas.microsoft.com/office/drawing/2014/main" id="{A0280388-EB04-2A25-A7DA-004DB4611C52}"/>
              </a:ext>
            </a:extLst>
          </p:cNvPr>
          <p:cNvSpPr>
            <a:spLocks noEditPoints="1"/>
          </p:cNvSpPr>
          <p:nvPr/>
        </p:nvSpPr>
        <p:spPr bwMode="auto">
          <a:xfrm>
            <a:off x="9006442" y="5780134"/>
            <a:ext cx="283083" cy="245364"/>
          </a:xfrm>
          <a:custGeom>
            <a:avLst/>
            <a:gdLst>
              <a:gd name="T0" fmla="*/ 185 w 372"/>
              <a:gd name="T1" fmla="*/ 78 h 322"/>
              <a:gd name="T2" fmla="*/ 174 w 372"/>
              <a:gd name="T3" fmla="*/ 88 h 322"/>
              <a:gd name="T4" fmla="*/ 174 w 372"/>
              <a:gd name="T5" fmla="*/ 169 h 322"/>
              <a:gd name="T6" fmla="*/ 185 w 372"/>
              <a:gd name="T7" fmla="*/ 179 h 322"/>
              <a:gd name="T8" fmla="*/ 195 w 372"/>
              <a:gd name="T9" fmla="*/ 169 h 322"/>
              <a:gd name="T10" fmla="*/ 195 w 372"/>
              <a:gd name="T11" fmla="*/ 88 h 322"/>
              <a:gd name="T12" fmla="*/ 185 w 372"/>
              <a:gd name="T13" fmla="*/ 78 h 322"/>
              <a:gd name="T14" fmla="*/ 353 w 372"/>
              <a:gd name="T15" fmla="*/ 246 h 322"/>
              <a:gd name="T16" fmla="*/ 230 w 372"/>
              <a:gd name="T17" fmla="*/ 26 h 322"/>
              <a:gd name="T18" fmla="*/ 186 w 372"/>
              <a:gd name="T19" fmla="*/ 0 h 322"/>
              <a:gd name="T20" fmla="*/ 141 w 372"/>
              <a:gd name="T21" fmla="*/ 26 h 322"/>
              <a:gd name="T22" fmla="*/ 18 w 372"/>
              <a:gd name="T23" fmla="*/ 246 h 322"/>
              <a:gd name="T24" fmla="*/ 63 w 372"/>
              <a:gd name="T25" fmla="*/ 322 h 322"/>
              <a:gd name="T26" fmla="*/ 309 w 372"/>
              <a:gd name="T27" fmla="*/ 322 h 322"/>
              <a:gd name="T28" fmla="*/ 353 w 372"/>
              <a:gd name="T29" fmla="*/ 246 h 322"/>
              <a:gd name="T30" fmla="*/ 186 w 372"/>
              <a:gd name="T31" fmla="*/ 281 h 322"/>
              <a:gd name="T32" fmla="*/ 158 w 372"/>
              <a:gd name="T33" fmla="*/ 262 h 322"/>
              <a:gd name="T34" fmla="*/ 164 w 372"/>
              <a:gd name="T35" fmla="*/ 229 h 322"/>
              <a:gd name="T36" fmla="*/ 186 w 372"/>
              <a:gd name="T37" fmla="*/ 220 h 322"/>
              <a:gd name="T38" fmla="*/ 198 w 372"/>
              <a:gd name="T39" fmla="*/ 222 h 322"/>
              <a:gd name="T40" fmla="*/ 216 w 372"/>
              <a:gd name="T41" fmla="*/ 251 h 322"/>
              <a:gd name="T42" fmla="*/ 186 w 372"/>
              <a:gd name="T43" fmla="*/ 281 h 322"/>
              <a:gd name="T44" fmla="*/ 216 w 372"/>
              <a:gd name="T45" fmla="*/ 169 h 322"/>
              <a:gd name="T46" fmla="*/ 186 w 372"/>
              <a:gd name="T47" fmla="*/ 200 h 322"/>
              <a:gd name="T48" fmla="*/ 155 w 372"/>
              <a:gd name="T49" fmla="*/ 169 h 322"/>
              <a:gd name="T50" fmla="*/ 155 w 372"/>
              <a:gd name="T51" fmla="*/ 88 h 322"/>
              <a:gd name="T52" fmla="*/ 186 w 372"/>
              <a:gd name="T53" fmla="*/ 58 h 322"/>
              <a:gd name="T54" fmla="*/ 216 w 372"/>
              <a:gd name="T55" fmla="*/ 88 h 322"/>
              <a:gd name="T56" fmla="*/ 216 w 372"/>
              <a:gd name="T57" fmla="*/ 169 h 322"/>
              <a:gd name="T58" fmla="*/ 185 w 372"/>
              <a:gd name="T59" fmla="*/ 241 h 322"/>
              <a:gd name="T60" fmla="*/ 174 w 372"/>
              <a:gd name="T61" fmla="*/ 251 h 322"/>
              <a:gd name="T62" fmla="*/ 185 w 372"/>
              <a:gd name="T63" fmla="*/ 262 h 322"/>
              <a:gd name="T64" fmla="*/ 195 w 372"/>
              <a:gd name="T65" fmla="*/ 251 h 322"/>
              <a:gd name="T66" fmla="*/ 185 w 372"/>
              <a:gd name="T67" fmla="*/ 241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72" h="322">
                <a:moveTo>
                  <a:pt x="185" y="78"/>
                </a:moveTo>
                <a:cubicBezTo>
                  <a:pt x="179" y="78"/>
                  <a:pt x="174" y="82"/>
                  <a:pt x="174" y="88"/>
                </a:cubicBezTo>
                <a:cubicBezTo>
                  <a:pt x="174" y="169"/>
                  <a:pt x="174" y="169"/>
                  <a:pt x="174" y="169"/>
                </a:cubicBezTo>
                <a:cubicBezTo>
                  <a:pt x="174" y="174"/>
                  <a:pt x="179" y="179"/>
                  <a:pt x="185" y="179"/>
                </a:cubicBezTo>
                <a:cubicBezTo>
                  <a:pt x="190" y="179"/>
                  <a:pt x="195" y="174"/>
                  <a:pt x="195" y="169"/>
                </a:cubicBezTo>
                <a:cubicBezTo>
                  <a:pt x="195" y="88"/>
                  <a:pt x="195" y="88"/>
                  <a:pt x="195" y="88"/>
                </a:cubicBezTo>
                <a:cubicBezTo>
                  <a:pt x="195" y="82"/>
                  <a:pt x="190" y="78"/>
                  <a:pt x="185" y="78"/>
                </a:cubicBezTo>
                <a:close/>
                <a:moveTo>
                  <a:pt x="353" y="246"/>
                </a:moveTo>
                <a:cubicBezTo>
                  <a:pt x="230" y="26"/>
                  <a:pt x="230" y="26"/>
                  <a:pt x="230" y="26"/>
                </a:cubicBezTo>
                <a:cubicBezTo>
                  <a:pt x="221" y="8"/>
                  <a:pt x="203" y="0"/>
                  <a:pt x="186" y="0"/>
                </a:cubicBezTo>
                <a:cubicBezTo>
                  <a:pt x="168" y="0"/>
                  <a:pt x="151" y="8"/>
                  <a:pt x="141" y="26"/>
                </a:cubicBezTo>
                <a:cubicBezTo>
                  <a:pt x="18" y="246"/>
                  <a:pt x="18" y="246"/>
                  <a:pt x="18" y="246"/>
                </a:cubicBezTo>
                <a:cubicBezTo>
                  <a:pt x="0" y="280"/>
                  <a:pt x="24" y="322"/>
                  <a:pt x="63" y="322"/>
                </a:cubicBezTo>
                <a:cubicBezTo>
                  <a:pt x="309" y="322"/>
                  <a:pt x="309" y="322"/>
                  <a:pt x="309" y="322"/>
                </a:cubicBezTo>
                <a:cubicBezTo>
                  <a:pt x="348" y="322"/>
                  <a:pt x="372" y="280"/>
                  <a:pt x="353" y="246"/>
                </a:cubicBezTo>
                <a:close/>
                <a:moveTo>
                  <a:pt x="186" y="281"/>
                </a:moveTo>
                <a:cubicBezTo>
                  <a:pt x="173" y="281"/>
                  <a:pt x="162" y="274"/>
                  <a:pt x="158" y="262"/>
                </a:cubicBezTo>
                <a:cubicBezTo>
                  <a:pt x="153" y="251"/>
                  <a:pt x="155" y="238"/>
                  <a:pt x="164" y="229"/>
                </a:cubicBezTo>
                <a:cubicBezTo>
                  <a:pt x="170" y="223"/>
                  <a:pt x="178" y="220"/>
                  <a:pt x="186" y="220"/>
                </a:cubicBezTo>
                <a:cubicBezTo>
                  <a:pt x="190" y="220"/>
                  <a:pt x="194" y="221"/>
                  <a:pt x="198" y="222"/>
                </a:cubicBezTo>
                <a:cubicBezTo>
                  <a:pt x="209" y="227"/>
                  <a:pt x="216" y="238"/>
                  <a:pt x="216" y="251"/>
                </a:cubicBezTo>
                <a:cubicBezTo>
                  <a:pt x="216" y="267"/>
                  <a:pt x="203" y="281"/>
                  <a:pt x="186" y="281"/>
                </a:cubicBezTo>
                <a:close/>
                <a:moveTo>
                  <a:pt x="216" y="169"/>
                </a:moveTo>
                <a:cubicBezTo>
                  <a:pt x="216" y="186"/>
                  <a:pt x="203" y="200"/>
                  <a:pt x="186" y="200"/>
                </a:cubicBezTo>
                <a:cubicBezTo>
                  <a:pt x="169" y="200"/>
                  <a:pt x="155" y="186"/>
                  <a:pt x="155" y="169"/>
                </a:cubicBezTo>
                <a:cubicBezTo>
                  <a:pt x="155" y="88"/>
                  <a:pt x="155" y="88"/>
                  <a:pt x="155" y="88"/>
                </a:cubicBezTo>
                <a:cubicBezTo>
                  <a:pt x="155" y="71"/>
                  <a:pt x="169" y="58"/>
                  <a:pt x="186" y="58"/>
                </a:cubicBezTo>
                <a:cubicBezTo>
                  <a:pt x="203" y="58"/>
                  <a:pt x="216" y="71"/>
                  <a:pt x="216" y="88"/>
                </a:cubicBezTo>
                <a:lnTo>
                  <a:pt x="216" y="169"/>
                </a:lnTo>
                <a:close/>
                <a:moveTo>
                  <a:pt x="185" y="241"/>
                </a:moveTo>
                <a:cubicBezTo>
                  <a:pt x="179" y="241"/>
                  <a:pt x="174" y="246"/>
                  <a:pt x="174" y="251"/>
                </a:cubicBezTo>
                <a:cubicBezTo>
                  <a:pt x="174" y="257"/>
                  <a:pt x="179" y="262"/>
                  <a:pt x="185" y="262"/>
                </a:cubicBezTo>
                <a:cubicBezTo>
                  <a:pt x="190" y="262"/>
                  <a:pt x="195" y="257"/>
                  <a:pt x="195" y="251"/>
                </a:cubicBezTo>
                <a:cubicBezTo>
                  <a:pt x="195" y="246"/>
                  <a:pt x="190" y="241"/>
                  <a:pt x="185" y="24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  <p:sp>
        <p:nvSpPr>
          <p:cNvPr id="185" name="Freeform 188">
            <a:extLst>
              <a:ext uri="{FF2B5EF4-FFF2-40B4-BE49-F238E27FC236}">
                <a16:creationId xmlns:a16="http://schemas.microsoft.com/office/drawing/2014/main" id="{3D59F925-77F0-3E24-33F3-E88F5FE7152A}"/>
              </a:ext>
            </a:extLst>
          </p:cNvPr>
          <p:cNvSpPr>
            <a:spLocks noEditPoints="1"/>
          </p:cNvSpPr>
          <p:nvPr/>
        </p:nvSpPr>
        <p:spPr bwMode="auto">
          <a:xfrm>
            <a:off x="10131535" y="5771752"/>
            <a:ext cx="264795" cy="261366"/>
          </a:xfrm>
          <a:custGeom>
            <a:avLst/>
            <a:gdLst>
              <a:gd name="T0" fmla="*/ 13 w 348"/>
              <a:gd name="T1" fmla="*/ 79 h 343"/>
              <a:gd name="T2" fmla="*/ 169 w 348"/>
              <a:gd name="T3" fmla="*/ 165 h 343"/>
              <a:gd name="T4" fmla="*/ 75 w 348"/>
              <a:gd name="T5" fmla="*/ 46 h 343"/>
              <a:gd name="T6" fmla="*/ 268 w 348"/>
              <a:gd name="T7" fmla="*/ 140 h 343"/>
              <a:gd name="T8" fmla="*/ 258 w 348"/>
              <a:gd name="T9" fmla="*/ 194 h 343"/>
              <a:gd name="T10" fmla="*/ 248 w 348"/>
              <a:gd name="T11" fmla="*/ 150 h 343"/>
              <a:gd name="T12" fmla="*/ 181 w 348"/>
              <a:gd name="T13" fmla="*/ 343 h 343"/>
              <a:gd name="T14" fmla="*/ 335 w 348"/>
              <a:gd name="T15" fmla="*/ 266 h 343"/>
              <a:gd name="T16" fmla="*/ 348 w 348"/>
              <a:gd name="T17" fmla="*/ 102 h 343"/>
              <a:gd name="T18" fmla="*/ 337 w 348"/>
              <a:gd name="T19" fmla="*/ 82 h 343"/>
              <a:gd name="T20" fmla="*/ 180 w 348"/>
              <a:gd name="T21" fmla="*/ 2 h 343"/>
              <a:gd name="T22" fmla="*/ 169 w 348"/>
              <a:gd name="T23" fmla="*/ 0 h 343"/>
              <a:gd name="T24" fmla="*/ 97 w 348"/>
              <a:gd name="T25" fmla="*/ 35 h 343"/>
              <a:gd name="T26" fmla="*/ 337 w 348"/>
              <a:gd name="T27" fmla="*/ 82 h 343"/>
              <a:gd name="T28" fmla="*/ 0 w 348"/>
              <a:gd name="T29" fmla="*/ 244 h 343"/>
              <a:gd name="T30" fmla="*/ 160 w 348"/>
              <a:gd name="T31" fmla="*/ 343 h 343"/>
              <a:gd name="T32" fmla="*/ 161 w 348"/>
              <a:gd name="T33" fmla="*/ 343 h 343"/>
              <a:gd name="T34" fmla="*/ 0 w 348"/>
              <a:gd name="T35" fmla="*/ 98 h 343"/>
              <a:gd name="T36" fmla="*/ 48 w 348"/>
              <a:gd name="T37" fmla="*/ 204 h 343"/>
              <a:gd name="T38" fmla="*/ 53 w 348"/>
              <a:gd name="T39" fmla="*/ 203 h 343"/>
              <a:gd name="T40" fmla="*/ 69 w 348"/>
              <a:gd name="T41" fmla="*/ 220 h 343"/>
              <a:gd name="T42" fmla="*/ 105 w 348"/>
              <a:gd name="T43" fmla="*/ 200 h 343"/>
              <a:gd name="T44" fmla="*/ 110 w 348"/>
              <a:gd name="T45" fmla="*/ 219 h 343"/>
              <a:gd name="T46" fmla="*/ 70 w 348"/>
              <a:gd name="T47" fmla="*/ 243 h 343"/>
              <a:gd name="T48" fmla="*/ 69 w 348"/>
              <a:gd name="T49" fmla="*/ 243 h 343"/>
              <a:gd name="T50" fmla="*/ 69 w 348"/>
              <a:gd name="T51" fmla="*/ 243 h 343"/>
              <a:gd name="T52" fmla="*/ 68 w 348"/>
              <a:gd name="T53" fmla="*/ 244 h 343"/>
              <a:gd name="T54" fmla="*/ 68 w 348"/>
              <a:gd name="T55" fmla="*/ 244 h 343"/>
              <a:gd name="T56" fmla="*/ 67 w 348"/>
              <a:gd name="T57" fmla="*/ 244 h 343"/>
              <a:gd name="T58" fmla="*/ 66 w 348"/>
              <a:gd name="T59" fmla="*/ 244 h 343"/>
              <a:gd name="T60" fmla="*/ 65 w 348"/>
              <a:gd name="T61" fmla="*/ 244 h 343"/>
              <a:gd name="T62" fmla="*/ 63 w 348"/>
              <a:gd name="T63" fmla="*/ 244 h 343"/>
              <a:gd name="T64" fmla="*/ 62 w 348"/>
              <a:gd name="T65" fmla="*/ 244 h 343"/>
              <a:gd name="T66" fmla="*/ 62 w 348"/>
              <a:gd name="T67" fmla="*/ 244 h 343"/>
              <a:gd name="T68" fmla="*/ 61 w 348"/>
              <a:gd name="T69" fmla="*/ 244 h 343"/>
              <a:gd name="T70" fmla="*/ 61 w 348"/>
              <a:gd name="T71" fmla="*/ 243 h 343"/>
              <a:gd name="T72" fmla="*/ 60 w 348"/>
              <a:gd name="T73" fmla="*/ 243 h 343"/>
              <a:gd name="T74" fmla="*/ 59 w 348"/>
              <a:gd name="T75" fmla="*/ 243 h 343"/>
              <a:gd name="T76" fmla="*/ 59 w 348"/>
              <a:gd name="T77" fmla="*/ 242 h 343"/>
              <a:gd name="T78" fmla="*/ 58 w 348"/>
              <a:gd name="T79" fmla="*/ 242 h 343"/>
              <a:gd name="T80" fmla="*/ 58 w 348"/>
              <a:gd name="T81" fmla="*/ 241 h 343"/>
              <a:gd name="T82" fmla="*/ 57 w 348"/>
              <a:gd name="T83" fmla="*/ 241 h 343"/>
              <a:gd name="T84" fmla="*/ 57 w 348"/>
              <a:gd name="T85" fmla="*/ 240 h 343"/>
              <a:gd name="T86" fmla="*/ 56 w 348"/>
              <a:gd name="T87" fmla="*/ 240 h 343"/>
              <a:gd name="T88" fmla="*/ 56 w 348"/>
              <a:gd name="T89" fmla="*/ 239 h 343"/>
              <a:gd name="T90" fmla="*/ 56 w 348"/>
              <a:gd name="T91" fmla="*/ 239 h 343"/>
              <a:gd name="T92" fmla="*/ 44 w 348"/>
              <a:gd name="T93" fmla="*/ 218 h 3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48" h="343">
                <a:moveTo>
                  <a:pt x="75" y="46"/>
                </a:moveTo>
                <a:cubicBezTo>
                  <a:pt x="13" y="79"/>
                  <a:pt x="13" y="79"/>
                  <a:pt x="13" y="79"/>
                </a:cubicBezTo>
                <a:cubicBezTo>
                  <a:pt x="11" y="80"/>
                  <a:pt x="10" y="80"/>
                  <a:pt x="10" y="81"/>
                </a:cubicBezTo>
                <a:cubicBezTo>
                  <a:pt x="169" y="165"/>
                  <a:pt x="169" y="165"/>
                  <a:pt x="169" y="165"/>
                </a:cubicBezTo>
                <a:cubicBezTo>
                  <a:pt x="236" y="131"/>
                  <a:pt x="236" y="131"/>
                  <a:pt x="236" y="131"/>
                </a:cubicBezTo>
                <a:lnTo>
                  <a:pt x="75" y="46"/>
                </a:lnTo>
                <a:close/>
                <a:moveTo>
                  <a:pt x="348" y="101"/>
                </a:moveTo>
                <a:cubicBezTo>
                  <a:pt x="268" y="140"/>
                  <a:pt x="268" y="140"/>
                  <a:pt x="268" y="140"/>
                </a:cubicBezTo>
                <a:cubicBezTo>
                  <a:pt x="268" y="184"/>
                  <a:pt x="268" y="184"/>
                  <a:pt x="268" y="184"/>
                </a:cubicBezTo>
                <a:cubicBezTo>
                  <a:pt x="268" y="190"/>
                  <a:pt x="264" y="194"/>
                  <a:pt x="258" y="194"/>
                </a:cubicBezTo>
                <a:cubicBezTo>
                  <a:pt x="252" y="194"/>
                  <a:pt x="248" y="190"/>
                  <a:pt x="248" y="184"/>
                </a:cubicBezTo>
                <a:cubicBezTo>
                  <a:pt x="248" y="150"/>
                  <a:pt x="248" y="150"/>
                  <a:pt x="248" y="150"/>
                </a:cubicBezTo>
                <a:cubicBezTo>
                  <a:pt x="181" y="183"/>
                  <a:pt x="181" y="183"/>
                  <a:pt x="181" y="183"/>
                </a:cubicBezTo>
                <a:cubicBezTo>
                  <a:pt x="181" y="343"/>
                  <a:pt x="181" y="343"/>
                  <a:pt x="181" y="343"/>
                </a:cubicBezTo>
                <a:cubicBezTo>
                  <a:pt x="181" y="343"/>
                  <a:pt x="182" y="343"/>
                  <a:pt x="182" y="343"/>
                </a:cubicBezTo>
                <a:cubicBezTo>
                  <a:pt x="335" y="266"/>
                  <a:pt x="335" y="266"/>
                  <a:pt x="335" y="266"/>
                </a:cubicBezTo>
                <a:cubicBezTo>
                  <a:pt x="343" y="262"/>
                  <a:pt x="348" y="254"/>
                  <a:pt x="348" y="245"/>
                </a:cubicBezTo>
                <a:cubicBezTo>
                  <a:pt x="348" y="102"/>
                  <a:pt x="348" y="102"/>
                  <a:pt x="348" y="102"/>
                </a:cubicBezTo>
                <a:cubicBezTo>
                  <a:pt x="348" y="101"/>
                  <a:pt x="348" y="101"/>
                  <a:pt x="348" y="101"/>
                </a:cubicBezTo>
                <a:close/>
                <a:moveTo>
                  <a:pt x="337" y="82"/>
                </a:moveTo>
                <a:cubicBezTo>
                  <a:pt x="336" y="82"/>
                  <a:pt x="334" y="81"/>
                  <a:pt x="333" y="80"/>
                </a:cubicBezTo>
                <a:cubicBezTo>
                  <a:pt x="180" y="2"/>
                  <a:pt x="180" y="2"/>
                  <a:pt x="180" y="2"/>
                </a:cubicBezTo>
                <a:cubicBezTo>
                  <a:pt x="180" y="2"/>
                  <a:pt x="180" y="2"/>
                  <a:pt x="180" y="2"/>
                </a:cubicBezTo>
                <a:cubicBezTo>
                  <a:pt x="177" y="1"/>
                  <a:pt x="173" y="0"/>
                  <a:pt x="169" y="0"/>
                </a:cubicBezTo>
                <a:cubicBezTo>
                  <a:pt x="165" y="0"/>
                  <a:pt x="162" y="1"/>
                  <a:pt x="158" y="3"/>
                </a:cubicBezTo>
                <a:cubicBezTo>
                  <a:pt x="97" y="35"/>
                  <a:pt x="97" y="35"/>
                  <a:pt x="97" y="35"/>
                </a:cubicBezTo>
                <a:cubicBezTo>
                  <a:pt x="259" y="121"/>
                  <a:pt x="259" y="121"/>
                  <a:pt x="259" y="121"/>
                </a:cubicBezTo>
                <a:lnTo>
                  <a:pt x="337" y="82"/>
                </a:lnTo>
                <a:close/>
                <a:moveTo>
                  <a:pt x="0" y="100"/>
                </a:moveTo>
                <a:cubicBezTo>
                  <a:pt x="0" y="244"/>
                  <a:pt x="0" y="244"/>
                  <a:pt x="0" y="244"/>
                </a:cubicBezTo>
                <a:cubicBezTo>
                  <a:pt x="0" y="253"/>
                  <a:pt x="5" y="261"/>
                  <a:pt x="13" y="265"/>
                </a:cubicBezTo>
                <a:cubicBezTo>
                  <a:pt x="160" y="343"/>
                  <a:pt x="160" y="343"/>
                  <a:pt x="160" y="343"/>
                </a:cubicBezTo>
                <a:cubicBezTo>
                  <a:pt x="160" y="343"/>
                  <a:pt x="160" y="343"/>
                  <a:pt x="160" y="343"/>
                </a:cubicBezTo>
                <a:cubicBezTo>
                  <a:pt x="161" y="343"/>
                  <a:pt x="161" y="343"/>
                  <a:pt x="161" y="343"/>
                </a:cubicBezTo>
                <a:cubicBezTo>
                  <a:pt x="161" y="182"/>
                  <a:pt x="161" y="182"/>
                  <a:pt x="161" y="182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99"/>
                  <a:pt x="0" y="99"/>
                  <a:pt x="0" y="100"/>
                </a:cubicBezTo>
                <a:close/>
                <a:moveTo>
                  <a:pt x="48" y="204"/>
                </a:moveTo>
                <a:cubicBezTo>
                  <a:pt x="48" y="204"/>
                  <a:pt x="48" y="204"/>
                  <a:pt x="48" y="204"/>
                </a:cubicBezTo>
                <a:cubicBezTo>
                  <a:pt x="50" y="203"/>
                  <a:pt x="51" y="203"/>
                  <a:pt x="53" y="203"/>
                </a:cubicBezTo>
                <a:cubicBezTo>
                  <a:pt x="57" y="203"/>
                  <a:pt x="60" y="205"/>
                  <a:pt x="62" y="208"/>
                </a:cubicBezTo>
                <a:cubicBezTo>
                  <a:pt x="69" y="220"/>
                  <a:pt x="69" y="220"/>
                  <a:pt x="69" y="220"/>
                </a:cubicBezTo>
                <a:cubicBezTo>
                  <a:pt x="100" y="201"/>
                  <a:pt x="100" y="201"/>
                  <a:pt x="100" y="201"/>
                </a:cubicBezTo>
                <a:cubicBezTo>
                  <a:pt x="102" y="201"/>
                  <a:pt x="104" y="200"/>
                  <a:pt x="105" y="200"/>
                </a:cubicBezTo>
                <a:cubicBezTo>
                  <a:pt x="109" y="200"/>
                  <a:pt x="112" y="202"/>
                  <a:pt x="114" y="205"/>
                </a:cubicBezTo>
                <a:cubicBezTo>
                  <a:pt x="117" y="210"/>
                  <a:pt x="115" y="216"/>
                  <a:pt x="110" y="219"/>
                </a:cubicBezTo>
                <a:cubicBezTo>
                  <a:pt x="70" y="243"/>
                  <a:pt x="70" y="243"/>
                  <a:pt x="70" y="243"/>
                </a:cubicBezTo>
                <a:cubicBezTo>
                  <a:pt x="70" y="243"/>
                  <a:pt x="70" y="243"/>
                  <a:pt x="70" y="243"/>
                </a:cubicBezTo>
                <a:cubicBezTo>
                  <a:pt x="70" y="243"/>
                  <a:pt x="70" y="243"/>
                  <a:pt x="70" y="243"/>
                </a:cubicBezTo>
                <a:cubicBezTo>
                  <a:pt x="69" y="243"/>
                  <a:pt x="69" y="243"/>
                  <a:pt x="69" y="243"/>
                </a:cubicBezTo>
                <a:cubicBezTo>
                  <a:pt x="69" y="243"/>
                  <a:pt x="69" y="243"/>
                  <a:pt x="69" y="243"/>
                </a:cubicBezTo>
                <a:cubicBezTo>
                  <a:pt x="69" y="243"/>
                  <a:pt x="69" y="243"/>
                  <a:pt x="69" y="243"/>
                </a:cubicBezTo>
                <a:cubicBezTo>
                  <a:pt x="68" y="243"/>
                  <a:pt x="68" y="243"/>
                  <a:pt x="68" y="243"/>
                </a:cubicBezTo>
                <a:cubicBezTo>
                  <a:pt x="68" y="244"/>
                  <a:pt x="68" y="244"/>
                  <a:pt x="68" y="244"/>
                </a:cubicBezTo>
                <a:cubicBezTo>
                  <a:pt x="68" y="244"/>
                  <a:pt x="68" y="244"/>
                  <a:pt x="68" y="244"/>
                </a:cubicBezTo>
                <a:cubicBezTo>
                  <a:pt x="68" y="244"/>
                  <a:pt x="68" y="244"/>
                  <a:pt x="68" y="244"/>
                </a:cubicBezTo>
                <a:cubicBezTo>
                  <a:pt x="67" y="244"/>
                  <a:pt x="67" y="244"/>
                  <a:pt x="67" y="244"/>
                </a:cubicBezTo>
                <a:cubicBezTo>
                  <a:pt x="67" y="244"/>
                  <a:pt x="67" y="244"/>
                  <a:pt x="67" y="244"/>
                </a:cubicBezTo>
                <a:cubicBezTo>
                  <a:pt x="67" y="244"/>
                  <a:pt x="67" y="244"/>
                  <a:pt x="67" y="244"/>
                </a:cubicBezTo>
                <a:cubicBezTo>
                  <a:pt x="66" y="244"/>
                  <a:pt x="66" y="244"/>
                  <a:pt x="66" y="244"/>
                </a:cubicBezTo>
                <a:cubicBezTo>
                  <a:pt x="66" y="244"/>
                  <a:pt x="66" y="244"/>
                  <a:pt x="66" y="244"/>
                </a:cubicBezTo>
                <a:cubicBezTo>
                  <a:pt x="66" y="244"/>
                  <a:pt x="66" y="244"/>
                  <a:pt x="65" y="244"/>
                </a:cubicBezTo>
                <a:cubicBezTo>
                  <a:pt x="63" y="244"/>
                  <a:pt x="63" y="244"/>
                  <a:pt x="63" y="244"/>
                </a:cubicBezTo>
                <a:cubicBezTo>
                  <a:pt x="63" y="244"/>
                  <a:pt x="63" y="244"/>
                  <a:pt x="63" y="244"/>
                </a:cubicBezTo>
                <a:cubicBezTo>
                  <a:pt x="63" y="244"/>
                  <a:pt x="63" y="244"/>
                  <a:pt x="63" y="244"/>
                </a:cubicBezTo>
                <a:cubicBezTo>
                  <a:pt x="63" y="244"/>
                  <a:pt x="62" y="244"/>
                  <a:pt x="62" y="244"/>
                </a:cubicBezTo>
                <a:cubicBezTo>
                  <a:pt x="62" y="244"/>
                  <a:pt x="62" y="244"/>
                  <a:pt x="62" y="244"/>
                </a:cubicBezTo>
                <a:cubicBezTo>
                  <a:pt x="62" y="244"/>
                  <a:pt x="62" y="244"/>
                  <a:pt x="62" y="244"/>
                </a:cubicBezTo>
                <a:cubicBezTo>
                  <a:pt x="61" y="244"/>
                  <a:pt x="61" y="244"/>
                  <a:pt x="61" y="244"/>
                </a:cubicBezTo>
                <a:cubicBezTo>
                  <a:pt x="61" y="244"/>
                  <a:pt x="61" y="244"/>
                  <a:pt x="61" y="244"/>
                </a:cubicBezTo>
                <a:cubicBezTo>
                  <a:pt x="61" y="243"/>
                  <a:pt x="61" y="243"/>
                  <a:pt x="61" y="243"/>
                </a:cubicBezTo>
                <a:cubicBezTo>
                  <a:pt x="61" y="243"/>
                  <a:pt x="61" y="243"/>
                  <a:pt x="61" y="243"/>
                </a:cubicBezTo>
                <a:cubicBezTo>
                  <a:pt x="60" y="243"/>
                  <a:pt x="60" y="243"/>
                  <a:pt x="60" y="243"/>
                </a:cubicBezTo>
                <a:cubicBezTo>
                  <a:pt x="60" y="243"/>
                  <a:pt x="60" y="243"/>
                  <a:pt x="60" y="243"/>
                </a:cubicBezTo>
                <a:cubicBezTo>
                  <a:pt x="60" y="243"/>
                  <a:pt x="60" y="243"/>
                  <a:pt x="60" y="243"/>
                </a:cubicBezTo>
                <a:cubicBezTo>
                  <a:pt x="59" y="243"/>
                  <a:pt x="59" y="243"/>
                  <a:pt x="59" y="243"/>
                </a:cubicBezTo>
                <a:cubicBezTo>
                  <a:pt x="59" y="242"/>
                  <a:pt x="59" y="242"/>
                  <a:pt x="59" y="242"/>
                </a:cubicBezTo>
                <a:cubicBezTo>
                  <a:pt x="59" y="242"/>
                  <a:pt x="59" y="242"/>
                  <a:pt x="59" y="242"/>
                </a:cubicBezTo>
                <a:cubicBezTo>
                  <a:pt x="59" y="242"/>
                  <a:pt x="59" y="242"/>
                  <a:pt x="59" y="242"/>
                </a:cubicBezTo>
                <a:cubicBezTo>
                  <a:pt x="58" y="242"/>
                  <a:pt x="58" y="242"/>
                  <a:pt x="58" y="242"/>
                </a:cubicBezTo>
                <a:cubicBezTo>
                  <a:pt x="58" y="242"/>
                  <a:pt x="58" y="242"/>
                  <a:pt x="58" y="242"/>
                </a:cubicBezTo>
                <a:cubicBezTo>
                  <a:pt x="58" y="241"/>
                  <a:pt x="58" y="241"/>
                  <a:pt x="58" y="241"/>
                </a:cubicBezTo>
                <a:cubicBezTo>
                  <a:pt x="57" y="241"/>
                  <a:pt x="57" y="241"/>
                  <a:pt x="57" y="241"/>
                </a:cubicBezTo>
                <a:cubicBezTo>
                  <a:pt x="57" y="241"/>
                  <a:pt x="57" y="241"/>
                  <a:pt x="57" y="241"/>
                </a:cubicBezTo>
                <a:cubicBezTo>
                  <a:pt x="57" y="241"/>
                  <a:pt x="57" y="241"/>
                  <a:pt x="57" y="241"/>
                </a:cubicBezTo>
                <a:cubicBezTo>
                  <a:pt x="57" y="240"/>
                  <a:pt x="57" y="240"/>
                  <a:pt x="57" y="240"/>
                </a:cubicBezTo>
                <a:cubicBezTo>
                  <a:pt x="57" y="240"/>
                  <a:pt x="57" y="240"/>
                  <a:pt x="57" y="240"/>
                </a:cubicBezTo>
                <a:cubicBezTo>
                  <a:pt x="56" y="240"/>
                  <a:pt x="56" y="240"/>
                  <a:pt x="56" y="240"/>
                </a:cubicBezTo>
                <a:cubicBezTo>
                  <a:pt x="56" y="240"/>
                  <a:pt x="56" y="240"/>
                  <a:pt x="56" y="240"/>
                </a:cubicBezTo>
                <a:cubicBezTo>
                  <a:pt x="56" y="239"/>
                  <a:pt x="56" y="239"/>
                  <a:pt x="56" y="239"/>
                </a:cubicBezTo>
                <a:cubicBezTo>
                  <a:pt x="56" y="239"/>
                  <a:pt x="56" y="239"/>
                  <a:pt x="56" y="239"/>
                </a:cubicBezTo>
                <a:cubicBezTo>
                  <a:pt x="56" y="239"/>
                  <a:pt x="56" y="239"/>
                  <a:pt x="56" y="239"/>
                </a:cubicBezTo>
                <a:cubicBezTo>
                  <a:pt x="56" y="239"/>
                  <a:pt x="56" y="239"/>
                  <a:pt x="56" y="239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1" y="213"/>
                  <a:pt x="43" y="207"/>
                  <a:pt x="48" y="20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vert="horz" wrap="square" lIns="21946" tIns="10973" rIns="21946" bIns="10973" numCol="1" anchor="t" anchorCtr="0" compatLnSpc="1">
            <a:prstTxWarp prst="textNoShape">
              <a:avLst/>
            </a:prstTxWarp>
          </a:bodyPr>
          <a:lstStyle/>
          <a:p>
            <a:endParaRPr lang="en-US" sz="432"/>
          </a:p>
        </p:txBody>
      </p:sp>
    </p:spTree>
    <p:extLst>
      <p:ext uri="{BB962C8B-B14F-4D97-AF65-F5344CB8AC3E}">
        <p14:creationId xmlns:p14="http://schemas.microsoft.com/office/powerpoint/2010/main" val="146800430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921B3C-828E-01E2-9EDC-554F7D89D5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87F5EB6F-37A3-6F26-C13C-49766A1758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4888" y="167574"/>
            <a:ext cx="11075852" cy="646465"/>
          </a:xfrm>
        </p:spPr>
        <p:txBody>
          <a:bodyPr anchor="ctr"/>
          <a:lstStyle/>
          <a:p>
            <a:r>
              <a:rPr lang="en-US" sz="3200" dirty="0"/>
              <a:t>Icons by Stradonn.com</a:t>
            </a:r>
          </a:p>
        </p:txBody>
      </p:sp>
      <p:sp>
        <p:nvSpPr>
          <p:cNvPr id="2" name="AutoShape 139">
            <a:extLst>
              <a:ext uri="{FF2B5EF4-FFF2-40B4-BE49-F238E27FC236}">
                <a16:creationId xmlns:a16="http://schemas.microsoft.com/office/drawing/2014/main" id="{DFA1D806-C6F0-F7A2-86E9-B774F70E5BB1}"/>
              </a:ext>
            </a:extLst>
          </p:cNvPr>
          <p:cNvSpPr>
            <a:spLocks/>
          </p:cNvSpPr>
          <p:nvPr/>
        </p:nvSpPr>
        <p:spPr bwMode="auto">
          <a:xfrm>
            <a:off x="9504994" y="4092419"/>
            <a:ext cx="283065" cy="274355"/>
          </a:xfrm>
          <a:custGeom>
            <a:avLst/>
            <a:gdLst>
              <a:gd name="T0" fmla="+- 0 10800 104"/>
              <a:gd name="T1" fmla="*/ T0 w 21392"/>
              <a:gd name="T2" fmla="*/ 10800 h 21600"/>
              <a:gd name="T3" fmla="+- 0 10800 104"/>
              <a:gd name="T4" fmla="*/ T3 w 21392"/>
              <a:gd name="T5" fmla="*/ 10800 h 21600"/>
              <a:gd name="T6" fmla="+- 0 10800 104"/>
              <a:gd name="T7" fmla="*/ T6 w 21392"/>
              <a:gd name="T8" fmla="*/ 10800 h 21600"/>
              <a:gd name="T9" fmla="+- 0 10800 104"/>
              <a:gd name="T10" fmla="*/ T9 w 21392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392" h="21600">
                <a:moveTo>
                  <a:pt x="15768" y="12794"/>
                </a:moveTo>
                <a:cubicBezTo>
                  <a:pt x="15426" y="13150"/>
                  <a:pt x="15271" y="13651"/>
                  <a:pt x="15350" y="14142"/>
                </a:cubicBezTo>
                <a:lnTo>
                  <a:pt x="16296" y="20031"/>
                </a:lnTo>
                <a:lnTo>
                  <a:pt x="11443" y="17309"/>
                </a:lnTo>
                <a:cubicBezTo>
                  <a:pt x="11210" y="17178"/>
                  <a:pt x="10953" y="17112"/>
                  <a:pt x="10696" y="17112"/>
                </a:cubicBezTo>
                <a:cubicBezTo>
                  <a:pt x="10439" y="17112"/>
                  <a:pt x="10182" y="17178"/>
                  <a:pt x="9949" y="17309"/>
                </a:cubicBezTo>
                <a:lnTo>
                  <a:pt x="5095" y="20031"/>
                </a:lnTo>
                <a:lnTo>
                  <a:pt x="6042" y="14142"/>
                </a:lnTo>
                <a:cubicBezTo>
                  <a:pt x="6121" y="13651"/>
                  <a:pt x="5966" y="13150"/>
                  <a:pt x="5624" y="12794"/>
                </a:cubicBezTo>
                <a:lnTo>
                  <a:pt x="1545" y="8550"/>
                </a:lnTo>
                <a:lnTo>
                  <a:pt x="7111" y="7685"/>
                </a:lnTo>
                <a:cubicBezTo>
                  <a:pt x="7619" y="7607"/>
                  <a:pt x="8057" y="7275"/>
                  <a:pt x="8276" y="6802"/>
                </a:cubicBezTo>
                <a:lnTo>
                  <a:pt x="10696" y="1568"/>
                </a:lnTo>
                <a:lnTo>
                  <a:pt x="13116" y="6802"/>
                </a:lnTo>
                <a:cubicBezTo>
                  <a:pt x="13334" y="7275"/>
                  <a:pt x="13772" y="7607"/>
                  <a:pt x="14280" y="7685"/>
                </a:cubicBezTo>
                <a:lnTo>
                  <a:pt x="19847" y="8550"/>
                </a:lnTo>
                <a:cubicBezTo>
                  <a:pt x="19847" y="8550"/>
                  <a:pt x="15768" y="12794"/>
                  <a:pt x="15768" y="12794"/>
                </a:cubicBezTo>
                <a:close/>
                <a:moveTo>
                  <a:pt x="21312" y="8051"/>
                </a:moveTo>
                <a:cubicBezTo>
                  <a:pt x="21127" y="7495"/>
                  <a:pt x="20652" y="7088"/>
                  <a:pt x="20080" y="6999"/>
                </a:cubicBezTo>
                <a:lnTo>
                  <a:pt x="14514" y="6136"/>
                </a:lnTo>
                <a:lnTo>
                  <a:pt x="12094" y="901"/>
                </a:lnTo>
                <a:cubicBezTo>
                  <a:pt x="11840" y="351"/>
                  <a:pt x="11295" y="0"/>
                  <a:pt x="10696" y="0"/>
                </a:cubicBezTo>
                <a:cubicBezTo>
                  <a:pt x="10097" y="0"/>
                  <a:pt x="9552" y="351"/>
                  <a:pt x="9297" y="901"/>
                </a:cubicBezTo>
                <a:lnTo>
                  <a:pt x="6878" y="6136"/>
                </a:lnTo>
                <a:lnTo>
                  <a:pt x="1311" y="6999"/>
                </a:lnTo>
                <a:cubicBezTo>
                  <a:pt x="739" y="7088"/>
                  <a:pt x="264" y="7495"/>
                  <a:pt x="80" y="8051"/>
                </a:cubicBezTo>
                <a:cubicBezTo>
                  <a:pt x="-104" y="8609"/>
                  <a:pt x="35" y="9224"/>
                  <a:pt x="439" y="9644"/>
                </a:cubicBezTo>
                <a:lnTo>
                  <a:pt x="4518" y="13889"/>
                </a:lnTo>
                <a:lnTo>
                  <a:pt x="3572" y="19777"/>
                </a:lnTo>
                <a:cubicBezTo>
                  <a:pt x="3476" y="20370"/>
                  <a:pt x="3722" y="20966"/>
                  <a:pt x="4206" y="21313"/>
                </a:cubicBezTo>
                <a:cubicBezTo>
                  <a:pt x="4471" y="21503"/>
                  <a:pt x="4783" y="21600"/>
                  <a:pt x="5095" y="21600"/>
                </a:cubicBezTo>
                <a:cubicBezTo>
                  <a:pt x="5352" y="21600"/>
                  <a:pt x="5609" y="21534"/>
                  <a:pt x="5843" y="21404"/>
                </a:cubicBezTo>
                <a:lnTo>
                  <a:pt x="10696" y="18681"/>
                </a:lnTo>
                <a:lnTo>
                  <a:pt x="15549" y="21404"/>
                </a:lnTo>
                <a:cubicBezTo>
                  <a:pt x="15782" y="21534"/>
                  <a:pt x="16040" y="21600"/>
                  <a:pt x="16296" y="21600"/>
                </a:cubicBezTo>
                <a:cubicBezTo>
                  <a:pt x="16608" y="21600"/>
                  <a:pt x="16920" y="21503"/>
                  <a:pt x="17186" y="21313"/>
                </a:cubicBezTo>
                <a:cubicBezTo>
                  <a:pt x="17669" y="20966"/>
                  <a:pt x="17915" y="20370"/>
                  <a:pt x="17820" y="19777"/>
                </a:cubicBezTo>
                <a:lnTo>
                  <a:pt x="16873" y="13889"/>
                </a:lnTo>
                <a:lnTo>
                  <a:pt x="20953" y="9644"/>
                </a:lnTo>
                <a:cubicBezTo>
                  <a:pt x="21357" y="9224"/>
                  <a:pt x="21496" y="8609"/>
                  <a:pt x="21312" y="8051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45" tIns="19045" rIns="19045" bIns="19045" anchor="ctr"/>
          <a:lstStyle/>
          <a:p>
            <a:pPr algn="ctr" defTabSz="228543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18106A28-39B9-CA8D-3DD7-88CF19951D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05746" y="5276079"/>
            <a:ext cx="222976" cy="124452"/>
          </a:xfrm>
          <a:custGeom>
            <a:avLst/>
            <a:gdLst>
              <a:gd name="T0" fmla="*/ 170097 w 472"/>
              <a:gd name="T1" fmla="*/ 0 h 266"/>
              <a:gd name="T2" fmla="*/ 170097 w 472"/>
              <a:gd name="T3" fmla="*/ 0 h 266"/>
              <a:gd name="T4" fmla="*/ 159263 w 472"/>
              <a:gd name="T5" fmla="*/ 0 h 266"/>
              <a:gd name="T6" fmla="*/ 84868 w 472"/>
              <a:gd name="T7" fmla="*/ 79027 h 266"/>
              <a:gd name="T8" fmla="*/ 10473 w 472"/>
              <a:gd name="T9" fmla="*/ 0 h 266"/>
              <a:gd name="T10" fmla="*/ 0 w 472"/>
              <a:gd name="T11" fmla="*/ 0 h 266"/>
              <a:gd name="T12" fmla="*/ 0 w 472"/>
              <a:gd name="T13" fmla="*/ 10370 h 266"/>
              <a:gd name="T14" fmla="*/ 79451 w 472"/>
              <a:gd name="T15" fmla="*/ 94761 h 266"/>
              <a:gd name="T16" fmla="*/ 84868 w 472"/>
              <a:gd name="T17" fmla="*/ 94761 h 266"/>
              <a:gd name="T18" fmla="*/ 90285 w 472"/>
              <a:gd name="T19" fmla="*/ 94761 h 266"/>
              <a:gd name="T20" fmla="*/ 170097 w 472"/>
              <a:gd name="T21" fmla="*/ 10370 h 266"/>
              <a:gd name="T22" fmla="*/ 170097 w 472"/>
              <a:gd name="T23" fmla="*/ 0 h 26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72" h="266">
                <a:moveTo>
                  <a:pt x="471" y="0"/>
                </a:moveTo>
                <a:lnTo>
                  <a:pt x="471" y="0"/>
                </a:lnTo>
                <a:cubicBezTo>
                  <a:pt x="456" y="0"/>
                  <a:pt x="441" y="0"/>
                  <a:pt x="441" y="0"/>
                </a:cubicBezTo>
                <a:cubicBezTo>
                  <a:pt x="235" y="221"/>
                  <a:pt x="235" y="221"/>
                  <a:pt x="235" y="221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14" y="0"/>
                  <a:pt x="0" y="0"/>
                </a:cubicBezTo>
                <a:cubicBezTo>
                  <a:pt x="0" y="14"/>
                  <a:pt x="0" y="14"/>
                  <a:pt x="0" y="29"/>
                </a:cubicBezTo>
                <a:cubicBezTo>
                  <a:pt x="220" y="265"/>
                  <a:pt x="220" y="265"/>
                  <a:pt x="220" y="265"/>
                </a:cubicBezTo>
                <a:lnTo>
                  <a:pt x="235" y="265"/>
                </a:lnTo>
                <a:lnTo>
                  <a:pt x="250" y="265"/>
                </a:lnTo>
                <a:cubicBezTo>
                  <a:pt x="471" y="29"/>
                  <a:pt x="471" y="29"/>
                  <a:pt x="471" y="29"/>
                </a:cubicBezTo>
                <a:cubicBezTo>
                  <a:pt x="471" y="14"/>
                  <a:pt x="471" y="14"/>
                  <a:pt x="471" y="0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4" name="Freeform 3">
            <a:extLst>
              <a:ext uri="{FF2B5EF4-FFF2-40B4-BE49-F238E27FC236}">
                <a16:creationId xmlns:a16="http://schemas.microsoft.com/office/drawing/2014/main" id="{3B8EA9B0-3E88-7164-9D28-D8120A0411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9589" y="5276079"/>
            <a:ext cx="222975" cy="124452"/>
          </a:xfrm>
          <a:custGeom>
            <a:avLst/>
            <a:gdLst>
              <a:gd name="T0" fmla="*/ 170096 w 472"/>
              <a:gd name="T1" fmla="*/ 84034 h 266"/>
              <a:gd name="T2" fmla="*/ 170096 w 472"/>
              <a:gd name="T3" fmla="*/ 84034 h 266"/>
              <a:gd name="T4" fmla="*/ 90646 w 472"/>
              <a:gd name="T5" fmla="*/ 0 h 266"/>
              <a:gd name="T6" fmla="*/ 85229 w 472"/>
              <a:gd name="T7" fmla="*/ 0 h 266"/>
              <a:gd name="T8" fmla="*/ 79811 w 472"/>
              <a:gd name="T9" fmla="*/ 0 h 266"/>
              <a:gd name="T10" fmla="*/ 5417 w 472"/>
              <a:gd name="T11" fmla="*/ 84034 h 266"/>
              <a:gd name="T12" fmla="*/ 5417 w 472"/>
              <a:gd name="T13" fmla="*/ 94761 h 266"/>
              <a:gd name="T14" fmla="*/ 15890 w 472"/>
              <a:gd name="T15" fmla="*/ 94761 h 266"/>
              <a:gd name="T16" fmla="*/ 85229 w 472"/>
              <a:gd name="T17" fmla="*/ 15734 h 266"/>
              <a:gd name="T18" fmla="*/ 159623 w 472"/>
              <a:gd name="T19" fmla="*/ 94761 h 266"/>
              <a:gd name="T20" fmla="*/ 170096 w 472"/>
              <a:gd name="T21" fmla="*/ 94761 h 266"/>
              <a:gd name="T22" fmla="*/ 170096 w 472"/>
              <a:gd name="T23" fmla="*/ 84034 h 26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72" h="266">
                <a:moveTo>
                  <a:pt x="471" y="235"/>
                </a:moveTo>
                <a:lnTo>
                  <a:pt x="471" y="235"/>
                </a:lnTo>
                <a:cubicBezTo>
                  <a:pt x="251" y="0"/>
                  <a:pt x="251" y="0"/>
                  <a:pt x="251" y="0"/>
                </a:cubicBezTo>
                <a:cubicBezTo>
                  <a:pt x="251" y="0"/>
                  <a:pt x="251" y="0"/>
                  <a:pt x="236" y="0"/>
                </a:cubicBezTo>
                <a:cubicBezTo>
                  <a:pt x="236" y="0"/>
                  <a:pt x="236" y="0"/>
                  <a:pt x="221" y="0"/>
                </a:cubicBezTo>
                <a:cubicBezTo>
                  <a:pt x="15" y="235"/>
                  <a:pt x="15" y="235"/>
                  <a:pt x="15" y="235"/>
                </a:cubicBezTo>
                <a:cubicBezTo>
                  <a:pt x="0" y="250"/>
                  <a:pt x="0" y="250"/>
                  <a:pt x="15" y="265"/>
                </a:cubicBezTo>
                <a:cubicBezTo>
                  <a:pt x="15" y="265"/>
                  <a:pt x="30" y="265"/>
                  <a:pt x="44" y="265"/>
                </a:cubicBezTo>
                <a:cubicBezTo>
                  <a:pt x="236" y="44"/>
                  <a:pt x="236" y="44"/>
                  <a:pt x="236" y="44"/>
                </a:cubicBezTo>
                <a:cubicBezTo>
                  <a:pt x="442" y="265"/>
                  <a:pt x="442" y="265"/>
                  <a:pt x="442" y="265"/>
                </a:cubicBezTo>
                <a:cubicBezTo>
                  <a:pt x="457" y="265"/>
                  <a:pt x="457" y="265"/>
                  <a:pt x="471" y="265"/>
                </a:cubicBezTo>
                <a:cubicBezTo>
                  <a:pt x="471" y="250"/>
                  <a:pt x="471" y="250"/>
                  <a:pt x="471" y="235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52867EA0-3D77-5E09-68E4-87BCCFAFD5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73538" y="5225956"/>
            <a:ext cx="133094" cy="222975"/>
          </a:xfrm>
          <a:custGeom>
            <a:avLst/>
            <a:gdLst>
              <a:gd name="T0" fmla="*/ 96315 w 281"/>
              <a:gd name="T1" fmla="*/ 79795 h 472"/>
              <a:gd name="T2" fmla="*/ 96315 w 281"/>
              <a:gd name="T3" fmla="*/ 79795 h 472"/>
              <a:gd name="T4" fmla="*/ 10863 w 281"/>
              <a:gd name="T5" fmla="*/ 0 h 472"/>
              <a:gd name="T6" fmla="*/ 0 w 281"/>
              <a:gd name="T7" fmla="*/ 0 h 472"/>
              <a:gd name="T8" fmla="*/ 0 w 281"/>
              <a:gd name="T9" fmla="*/ 10471 h 472"/>
              <a:gd name="T10" fmla="*/ 80021 w 281"/>
              <a:gd name="T11" fmla="*/ 84849 h 472"/>
              <a:gd name="T12" fmla="*/ 0 w 281"/>
              <a:gd name="T13" fmla="*/ 159589 h 472"/>
              <a:gd name="T14" fmla="*/ 0 w 281"/>
              <a:gd name="T15" fmla="*/ 170060 h 472"/>
              <a:gd name="T16" fmla="*/ 10863 w 281"/>
              <a:gd name="T17" fmla="*/ 170060 h 472"/>
              <a:gd name="T18" fmla="*/ 96315 w 281"/>
              <a:gd name="T19" fmla="*/ 90265 h 472"/>
              <a:gd name="T20" fmla="*/ 101384 w 281"/>
              <a:gd name="T21" fmla="*/ 84849 h 472"/>
              <a:gd name="T22" fmla="*/ 96315 w 281"/>
              <a:gd name="T23" fmla="*/ 79795 h 47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81" h="472">
                <a:moveTo>
                  <a:pt x="266" y="221"/>
                </a:moveTo>
                <a:lnTo>
                  <a:pt x="266" y="221"/>
                </a:ln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15" y="0"/>
                  <a:pt x="0" y="0"/>
                </a:cubicBezTo>
                <a:cubicBezTo>
                  <a:pt x="0" y="14"/>
                  <a:pt x="0" y="29"/>
                  <a:pt x="0" y="29"/>
                </a:cubicBezTo>
                <a:cubicBezTo>
                  <a:pt x="221" y="235"/>
                  <a:pt x="221" y="235"/>
                  <a:pt x="221" y="235"/>
                </a:cubicBezTo>
                <a:cubicBezTo>
                  <a:pt x="0" y="442"/>
                  <a:pt x="0" y="442"/>
                  <a:pt x="0" y="442"/>
                </a:cubicBezTo>
                <a:cubicBezTo>
                  <a:pt x="0" y="442"/>
                  <a:pt x="0" y="456"/>
                  <a:pt x="0" y="471"/>
                </a:cubicBezTo>
                <a:cubicBezTo>
                  <a:pt x="15" y="471"/>
                  <a:pt x="30" y="471"/>
                  <a:pt x="30" y="471"/>
                </a:cubicBezTo>
                <a:cubicBezTo>
                  <a:pt x="266" y="250"/>
                  <a:pt x="266" y="250"/>
                  <a:pt x="266" y="250"/>
                </a:cubicBezTo>
                <a:cubicBezTo>
                  <a:pt x="280" y="250"/>
                  <a:pt x="280" y="235"/>
                  <a:pt x="280" y="235"/>
                </a:cubicBezTo>
                <a:cubicBezTo>
                  <a:pt x="280" y="235"/>
                  <a:pt x="280" y="221"/>
                  <a:pt x="266" y="221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7" name="Freeform 5">
            <a:extLst>
              <a:ext uri="{FF2B5EF4-FFF2-40B4-BE49-F238E27FC236}">
                <a16:creationId xmlns:a16="http://schemas.microsoft.com/office/drawing/2014/main" id="{35343E6A-8BD1-2CF7-A4E7-6EA600259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38419" y="5225956"/>
            <a:ext cx="124452" cy="222975"/>
          </a:xfrm>
          <a:custGeom>
            <a:avLst/>
            <a:gdLst>
              <a:gd name="T0" fmla="*/ 15797 w 265"/>
              <a:gd name="T1" fmla="*/ 84849 h 472"/>
              <a:gd name="T2" fmla="*/ 15797 w 265"/>
              <a:gd name="T3" fmla="*/ 84849 h 472"/>
              <a:gd name="T4" fmla="*/ 94780 w 265"/>
              <a:gd name="T5" fmla="*/ 10471 h 472"/>
              <a:gd name="T6" fmla="*/ 94780 w 265"/>
              <a:gd name="T7" fmla="*/ 0 h 472"/>
              <a:gd name="T8" fmla="*/ 84369 w 265"/>
              <a:gd name="T9" fmla="*/ 0 h 472"/>
              <a:gd name="T10" fmla="*/ 0 w 265"/>
              <a:gd name="T11" fmla="*/ 79795 h 472"/>
              <a:gd name="T12" fmla="*/ 0 w 265"/>
              <a:gd name="T13" fmla="*/ 84849 h 472"/>
              <a:gd name="T14" fmla="*/ 0 w 265"/>
              <a:gd name="T15" fmla="*/ 90265 h 472"/>
              <a:gd name="T16" fmla="*/ 84369 w 265"/>
              <a:gd name="T17" fmla="*/ 170060 h 472"/>
              <a:gd name="T18" fmla="*/ 94780 w 265"/>
              <a:gd name="T19" fmla="*/ 170060 h 472"/>
              <a:gd name="T20" fmla="*/ 94780 w 265"/>
              <a:gd name="T21" fmla="*/ 159589 h 472"/>
              <a:gd name="T22" fmla="*/ 15797 w 265"/>
              <a:gd name="T23" fmla="*/ 84849 h 47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65" h="472">
                <a:moveTo>
                  <a:pt x="44" y="235"/>
                </a:moveTo>
                <a:lnTo>
                  <a:pt x="44" y="235"/>
                </a:lnTo>
                <a:cubicBezTo>
                  <a:pt x="264" y="29"/>
                  <a:pt x="264" y="29"/>
                  <a:pt x="264" y="29"/>
                </a:cubicBezTo>
                <a:cubicBezTo>
                  <a:pt x="264" y="29"/>
                  <a:pt x="264" y="14"/>
                  <a:pt x="264" y="0"/>
                </a:cubicBezTo>
                <a:cubicBezTo>
                  <a:pt x="250" y="0"/>
                  <a:pt x="250" y="0"/>
                  <a:pt x="235" y="0"/>
                </a:cubicBezTo>
                <a:cubicBezTo>
                  <a:pt x="0" y="221"/>
                  <a:pt x="0" y="221"/>
                  <a:pt x="0" y="221"/>
                </a:cubicBezTo>
                <a:lnTo>
                  <a:pt x="0" y="235"/>
                </a:lnTo>
                <a:lnTo>
                  <a:pt x="0" y="250"/>
                </a:lnTo>
                <a:cubicBezTo>
                  <a:pt x="235" y="471"/>
                  <a:pt x="235" y="471"/>
                  <a:pt x="235" y="471"/>
                </a:cubicBezTo>
                <a:cubicBezTo>
                  <a:pt x="250" y="471"/>
                  <a:pt x="250" y="471"/>
                  <a:pt x="264" y="471"/>
                </a:cubicBezTo>
                <a:cubicBezTo>
                  <a:pt x="264" y="456"/>
                  <a:pt x="264" y="442"/>
                  <a:pt x="264" y="442"/>
                </a:cubicBezTo>
                <a:lnTo>
                  <a:pt x="44" y="235"/>
                </a:lnTo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8" name="Freeform 6">
            <a:extLst>
              <a:ext uri="{FF2B5EF4-FFF2-40B4-BE49-F238E27FC236}">
                <a16:creationId xmlns:a16="http://schemas.microsoft.com/office/drawing/2014/main" id="{E1D971DB-0D83-9F49-60B4-C08FEA464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68150" y="5193112"/>
            <a:ext cx="299028" cy="290386"/>
          </a:xfrm>
          <a:custGeom>
            <a:avLst/>
            <a:gdLst>
              <a:gd name="T0" fmla="*/ 95549 w 634"/>
              <a:gd name="T1" fmla="*/ 126570 h 619"/>
              <a:gd name="T2" fmla="*/ 95549 w 634"/>
              <a:gd name="T3" fmla="*/ 126570 h 619"/>
              <a:gd name="T4" fmla="*/ 32090 w 634"/>
              <a:gd name="T5" fmla="*/ 126570 h 619"/>
              <a:gd name="T6" fmla="*/ 21273 w 634"/>
              <a:gd name="T7" fmla="*/ 131948 h 619"/>
              <a:gd name="T8" fmla="*/ 32090 w 634"/>
              <a:gd name="T9" fmla="*/ 137326 h 619"/>
              <a:gd name="T10" fmla="*/ 79684 w 634"/>
              <a:gd name="T11" fmla="*/ 137326 h 619"/>
              <a:gd name="T12" fmla="*/ 0 w 634"/>
              <a:gd name="T13" fmla="*/ 211188 h 619"/>
              <a:gd name="T14" fmla="*/ 10817 w 634"/>
              <a:gd name="T15" fmla="*/ 221586 h 619"/>
              <a:gd name="T16" fmla="*/ 85093 w 634"/>
              <a:gd name="T17" fmla="*/ 147724 h 619"/>
              <a:gd name="T18" fmla="*/ 85093 w 634"/>
              <a:gd name="T19" fmla="*/ 195412 h 619"/>
              <a:gd name="T20" fmla="*/ 95549 w 634"/>
              <a:gd name="T21" fmla="*/ 200432 h 619"/>
              <a:gd name="T22" fmla="*/ 100958 w 634"/>
              <a:gd name="T23" fmla="*/ 195412 h 619"/>
              <a:gd name="T24" fmla="*/ 100958 w 634"/>
              <a:gd name="T25" fmla="*/ 131948 h 619"/>
              <a:gd name="T26" fmla="*/ 100958 w 634"/>
              <a:gd name="T27" fmla="*/ 126570 h 619"/>
              <a:gd name="T28" fmla="*/ 95549 w 634"/>
              <a:gd name="T29" fmla="*/ 126570 h 619"/>
              <a:gd name="T30" fmla="*/ 201915 w 634"/>
              <a:gd name="T31" fmla="*/ 84619 h 619"/>
              <a:gd name="T32" fmla="*/ 201915 w 634"/>
              <a:gd name="T33" fmla="*/ 84619 h 619"/>
              <a:gd name="T34" fmla="*/ 154321 w 634"/>
              <a:gd name="T35" fmla="*/ 84619 h 619"/>
              <a:gd name="T36" fmla="*/ 228236 w 634"/>
              <a:gd name="T37" fmla="*/ 10398 h 619"/>
              <a:gd name="T38" fmla="*/ 217780 w 634"/>
              <a:gd name="T39" fmla="*/ 0 h 619"/>
              <a:gd name="T40" fmla="*/ 143504 w 634"/>
              <a:gd name="T41" fmla="*/ 73862 h 619"/>
              <a:gd name="T42" fmla="*/ 143504 w 634"/>
              <a:gd name="T43" fmla="*/ 26533 h 619"/>
              <a:gd name="T44" fmla="*/ 138096 w 634"/>
              <a:gd name="T45" fmla="*/ 21155 h 619"/>
              <a:gd name="T46" fmla="*/ 127639 w 634"/>
              <a:gd name="T47" fmla="*/ 26533 h 619"/>
              <a:gd name="T48" fmla="*/ 127639 w 634"/>
              <a:gd name="T49" fmla="*/ 89639 h 619"/>
              <a:gd name="T50" fmla="*/ 133048 w 634"/>
              <a:gd name="T51" fmla="*/ 95017 h 619"/>
              <a:gd name="T52" fmla="*/ 138096 w 634"/>
              <a:gd name="T53" fmla="*/ 95017 h 619"/>
              <a:gd name="T54" fmla="*/ 201915 w 634"/>
              <a:gd name="T55" fmla="*/ 95017 h 619"/>
              <a:gd name="T56" fmla="*/ 207324 w 634"/>
              <a:gd name="T57" fmla="*/ 89639 h 619"/>
              <a:gd name="T58" fmla="*/ 201915 w 634"/>
              <a:gd name="T59" fmla="*/ 84619 h 61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34" h="619">
                <a:moveTo>
                  <a:pt x="265" y="353"/>
                </a:moveTo>
                <a:lnTo>
                  <a:pt x="265" y="353"/>
                </a:lnTo>
                <a:cubicBezTo>
                  <a:pt x="89" y="353"/>
                  <a:pt x="89" y="353"/>
                  <a:pt x="89" y="353"/>
                </a:cubicBezTo>
                <a:cubicBezTo>
                  <a:pt x="74" y="353"/>
                  <a:pt x="59" y="353"/>
                  <a:pt x="59" y="368"/>
                </a:cubicBezTo>
                <a:cubicBezTo>
                  <a:pt x="59" y="383"/>
                  <a:pt x="74" y="383"/>
                  <a:pt x="89" y="383"/>
                </a:cubicBezTo>
                <a:cubicBezTo>
                  <a:pt x="221" y="383"/>
                  <a:pt x="221" y="383"/>
                  <a:pt x="221" y="383"/>
                </a:cubicBezTo>
                <a:cubicBezTo>
                  <a:pt x="0" y="589"/>
                  <a:pt x="0" y="589"/>
                  <a:pt x="0" y="589"/>
                </a:cubicBezTo>
                <a:cubicBezTo>
                  <a:pt x="30" y="618"/>
                  <a:pt x="30" y="618"/>
                  <a:pt x="30" y="618"/>
                </a:cubicBezTo>
                <a:cubicBezTo>
                  <a:pt x="236" y="412"/>
                  <a:pt x="236" y="412"/>
                  <a:pt x="236" y="412"/>
                </a:cubicBezTo>
                <a:cubicBezTo>
                  <a:pt x="236" y="545"/>
                  <a:pt x="236" y="545"/>
                  <a:pt x="236" y="545"/>
                </a:cubicBezTo>
                <a:cubicBezTo>
                  <a:pt x="236" y="559"/>
                  <a:pt x="251" y="559"/>
                  <a:pt x="265" y="559"/>
                </a:cubicBezTo>
                <a:cubicBezTo>
                  <a:pt x="265" y="559"/>
                  <a:pt x="280" y="559"/>
                  <a:pt x="280" y="545"/>
                </a:cubicBezTo>
                <a:cubicBezTo>
                  <a:pt x="280" y="368"/>
                  <a:pt x="280" y="368"/>
                  <a:pt x="280" y="368"/>
                </a:cubicBezTo>
                <a:lnTo>
                  <a:pt x="280" y="353"/>
                </a:lnTo>
                <a:cubicBezTo>
                  <a:pt x="265" y="353"/>
                  <a:pt x="265" y="353"/>
                  <a:pt x="265" y="353"/>
                </a:cubicBezTo>
                <a:close/>
                <a:moveTo>
                  <a:pt x="560" y="236"/>
                </a:moveTo>
                <a:lnTo>
                  <a:pt x="560" y="236"/>
                </a:lnTo>
                <a:cubicBezTo>
                  <a:pt x="428" y="236"/>
                  <a:pt x="428" y="236"/>
                  <a:pt x="428" y="236"/>
                </a:cubicBezTo>
                <a:cubicBezTo>
                  <a:pt x="633" y="29"/>
                  <a:pt x="633" y="29"/>
                  <a:pt x="633" y="29"/>
                </a:cubicBezTo>
                <a:cubicBezTo>
                  <a:pt x="604" y="0"/>
                  <a:pt x="604" y="0"/>
                  <a:pt x="604" y="0"/>
                </a:cubicBezTo>
                <a:cubicBezTo>
                  <a:pt x="398" y="206"/>
                  <a:pt x="398" y="206"/>
                  <a:pt x="398" y="206"/>
                </a:cubicBezTo>
                <a:cubicBezTo>
                  <a:pt x="398" y="74"/>
                  <a:pt x="398" y="74"/>
                  <a:pt x="398" y="74"/>
                </a:cubicBezTo>
                <a:cubicBezTo>
                  <a:pt x="398" y="59"/>
                  <a:pt x="383" y="59"/>
                  <a:pt x="383" y="59"/>
                </a:cubicBezTo>
                <a:cubicBezTo>
                  <a:pt x="369" y="59"/>
                  <a:pt x="354" y="59"/>
                  <a:pt x="354" y="74"/>
                </a:cubicBezTo>
                <a:cubicBezTo>
                  <a:pt x="354" y="250"/>
                  <a:pt x="354" y="250"/>
                  <a:pt x="354" y="250"/>
                </a:cubicBezTo>
                <a:cubicBezTo>
                  <a:pt x="354" y="250"/>
                  <a:pt x="354" y="265"/>
                  <a:pt x="369" y="265"/>
                </a:cubicBezTo>
                <a:cubicBezTo>
                  <a:pt x="369" y="265"/>
                  <a:pt x="369" y="265"/>
                  <a:pt x="383" y="265"/>
                </a:cubicBezTo>
                <a:cubicBezTo>
                  <a:pt x="560" y="265"/>
                  <a:pt x="560" y="265"/>
                  <a:pt x="560" y="265"/>
                </a:cubicBezTo>
                <a:cubicBezTo>
                  <a:pt x="560" y="265"/>
                  <a:pt x="575" y="265"/>
                  <a:pt x="575" y="250"/>
                </a:cubicBezTo>
                <a:cubicBezTo>
                  <a:pt x="575" y="236"/>
                  <a:pt x="560" y="236"/>
                  <a:pt x="560" y="23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9" name="Freeform 7">
            <a:extLst>
              <a:ext uri="{FF2B5EF4-FFF2-40B4-BE49-F238E27FC236}">
                <a16:creationId xmlns:a16="http://schemas.microsoft.com/office/drawing/2014/main" id="{325BC8CD-C167-1110-44CC-912A242A2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1305" y="5193112"/>
            <a:ext cx="299029" cy="290386"/>
          </a:xfrm>
          <a:custGeom>
            <a:avLst/>
            <a:gdLst>
              <a:gd name="T0" fmla="*/ 90141 w 634"/>
              <a:gd name="T1" fmla="*/ 121550 h 619"/>
              <a:gd name="T2" fmla="*/ 90141 w 634"/>
              <a:gd name="T3" fmla="*/ 121550 h 619"/>
              <a:gd name="T4" fmla="*/ 15865 w 634"/>
              <a:gd name="T5" fmla="*/ 200432 h 619"/>
              <a:gd name="T6" fmla="*/ 15865 w 634"/>
              <a:gd name="T7" fmla="*/ 153103 h 619"/>
              <a:gd name="T8" fmla="*/ 5048 w 634"/>
              <a:gd name="T9" fmla="*/ 147724 h 619"/>
              <a:gd name="T10" fmla="*/ 0 w 634"/>
              <a:gd name="T11" fmla="*/ 153103 h 619"/>
              <a:gd name="T12" fmla="*/ 0 w 634"/>
              <a:gd name="T13" fmla="*/ 216567 h 619"/>
              <a:gd name="T14" fmla="*/ 0 w 634"/>
              <a:gd name="T15" fmla="*/ 221586 h 619"/>
              <a:gd name="T16" fmla="*/ 5048 w 634"/>
              <a:gd name="T17" fmla="*/ 221586 h 619"/>
              <a:gd name="T18" fmla="*/ 68868 w 634"/>
              <a:gd name="T19" fmla="*/ 221586 h 619"/>
              <a:gd name="T20" fmla="*/ 79685 w 634"/>
              <a:gd name="T21" fmla="*/ 216567 h 619"/>
              <a:gd name="T22" fmla="*/ 68868 w 634"/>
              <a:gd name="T23" fmla="*/ 211188 h 619"/>
              <a:gd name="T24" fmla="*/ 20913 w 634"/>
              <a:gd name="T25" fmla="*/ 211188 h 619"/>
              <a:gd name="T26" fmla="*/ 100598 w 634"/>
              <a:gd name="T27" fmla="*/ 131948 h 619"/>
              <a:gd name="T28" fmla="*/ 90141 w 634"/>
              <a:gd name="T29" fmla="*/ 121550 h 619"/>
              <a:gd name="T30" fmla="*/ 222829 w 634"/>
              <a:gd name="T31" fmla="*/ 0 h 619"/>
              <a:gd name="T32" fmla="*/ 222829 w 634"/>
              <a:gd name="T33" fmla="*/ 0 h 619"/>
              <a:gd name="T34" fmla="*/ 217420 w 634"/>
              <a:gd name="T35" fmla="*/ 0 h 619"/>
              <a:gd name="T36" fmla="*/ 153601 w 634"/>
              <a:gd name="T37" fmla="*/ 0 h 619"/>
              <a:gd name="T38" fmla="*/ 148553 w 634"/>
              <a:gd name="T39" fmla="*/ 5378 h 619"/>
              <a:gd name="T40" fmla="*/ 153601 w 634"/>
              <a:gd name="T41" fmla="*/ 10398 h 619"/>
              <a:gd name="T42" fmla="*/ 201556 w 634"/>
              <a:gd name="T43" fmla="*/ 10398 h 619"/>
              <a:gd name="T44" fmla="*/ 127279 w 634"/>
              <a:gd name="T45" fmla="*/ 89639 h 619"/>
              <a:gd name="T46" fmla="*/ 138096 w 634"/>
              <a:gd name="T47" fmla="*/ 100395 h 619"/>
              <a:gd name="T48" fmla="*/ 212012 w 634"/>
              <a:gd name="T49" fmla="*/ 21155 h 619"/>
              <a:gd name="T50" fmla="*/ 212012 w 634"/>
              <a:gd name="T51" fmla="*/ 68484 h 619"/>
              <a:gd name="T52" fmla="*/ 217420 w 634"/>
              <a:gd name="T53" fmla="*/ 73862 h 619"/>
              <a:gd name="T54" fmla="*/ 228237 w 634"/>
              <a:gd name="T55" fmla="*/ 68484 h 619"/>
              <a:gd name="T56" fmla="*/ 228237 w 634"/>
              <a:gd name="T57" fmla="*/ 5378 h 619"/>
              <a:gd name="T58" fmla="*/ 222829 w 634"/>
              <a:gd name="T59" fmla="*/ 0 h 61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34" h="619">
                <a:moveTo>
                  <a:pt x="250" y="339"/>
                </a:moveTo>
                <a:lnTo>
                  <a:pt x="250" y="339"/>
                </a:lnTo>
                <a:cubicBezTo>
                  <a:pt x="44" y="559"/>
                  <a:pt x="44" y="559"/>
                  <a:pt x="44" y="559"/>
                </a:cubicBezTo>
                <a:cubicBezTo>
                  <a:pt x="44" y="427"/>
                  <a:pt x="44" y="427"/>
                  <a:pt x="44" y="427"/>
                </a:cubicBezTo>
                <a:cubicBezTo>
                  <a:pt x="44" y="412"/>
                  <a:pt x="29" y="412"/>
                  <a:pt x="14" y="412"/>
                </a:cubicBezTo>
                <a:cubicBezTo>
                  <a:pt x="14" y="412"/>
                  <a:pt x="0" y="412"/>
                  <a:pt x="0" y="427"/>
                </a:cubicBezTo>
                <a:cubicBezTo>
                  <a:pt x="0" y="604"/>
                  <a:pt x="0" y="604"/>
                  <a:pt x="0" y="604"/>
                </a:cubicBezTo>
                <a:lnTo>
                  <a:pt x="0" y="618"/>
                </a:lnTo>
                <a:cubicBezTo>
                  <a:pt x="14" y="618"/>
                  <a:pt x="14" y="618"/>
                  <a:pt x="14" y="618"/>
                </a:cubicBezTo>
                <a:cubicBezTo>
                  <a:pt x="191" y="618"/>
                  <a:pt x="191" y="618"/>
                  <a:pt x="191" y="618"/>
                </a:cubicBezTo>
                <a:cubicBezTo>
                  <a:pt x="206" y="618"/>
                  <a:pt x="221" y="618"/>
                  <a:pt x="221" y="604"/>
                </a:cubicBezTo>
                <a:cubicBezTo>
                  <a:pt x="221" y="589"/>
                  <a:pt x="206" y="589"/>
                  <a:pt x="191" y="589"/>
                </a:cubicBezTo>
                <a:cubicBezTo>
                  <a:pt x="58" y="589"/>
                  <a:pt x="58" y="589"/>
                  <a:pt x="58" y="589"/>
                </a:cubicBezTo>
                <a:cubicBezTo>
                  <a:pt x="279" y="368"/>
                  <a:pt x="279" y="368"/>
                  <a:pt x="279" y="368"/>
                </a:cubicBezTo>
                <a:lnTo>
                  <a:pt x="250" y="339"/>
                </a:lnTo>
                <a:close/>
                <a:moveTo>
                  <a:pt x="618" y="0"/>
                </a:moveTo>
                <a:lnTo>
                  <a:pt x="618" y="0"/>
                </a:lnTo>
                <a:cubicBezTo>
                  <a:pt x="618" y="0"/>
                  <a:pt x="618" y="0"/>
                  <a:pt x="603" y="0"/>
                </a:cubicBezTo>
                <a:cubicBezTo>
                  <a:pt x="426" y="0"/>
                  <a:pt x="426" y="0"/>
                  <a:pt x="426" y="0"/>
                </a:cubicBezTo>
                <a:cubicBezTo>
                  <a:pt x="426" y="0"/>
                  <a:pt x="412" y="0"/>
                  <a:pt x="412" y="15"/>
                </a:cubicBezTo>
                <a:cubicBezTo>
                  <a:pt x="412" y="29"/>
                  <a:pt x="426" y="29"/>
                  <a:pt x="426" y="29"/>
                </a:cubicBezTo>
                <a:cubicBezTo>
                  <a:pt x="559" y="29"/>
                  <a:pt x="559" y="29"/>
                  <a:pt x="559" y="29"/>
                </a:cubicBezTo>
                <a:cubicBezTo>
                  <a:pt x="353" y="250"/>
                  <a:pt x="353" y="250"/>
                  <a:pt x="353" y="250"/>
                </a:cubicBezTo>
                <a:cubicBezTo>
                  <a:pt x="383" y="280"/>
                  <a:pt x="383" y="280"/>
                  <a:pt x="383" y="280"/>
                </a:cubicBezTo>
                <a:cubicBezTo>
                  <a:pt x="588" y="59"/>
                  <a:pt x="588" y="59"/>
                  <a:pt x="588" y="59"/>
                </a:cubicBezTo>
                <a:cubicBezTo>
                  <a:pt x="588" y="191"/>
                  <a:pt x="588" y="191"/>
                  <a:pt x="588" y="191"/>
                </a:cubicBezTo>
                <a:cubicBezTo>
                  <a:pt x="588" y="206"/>
                  <a:pt x="603" y="206"/>
                  <a:pt x="603" y="206"/>
                </a:cubicBezTo>
                <a:cubicBezTo>
                  <a:pt x="618" y="206"/>
                  <a:pt x="633" y="206"/>
                  <a:pt x="633" y="191"/>
                </a:cubicBezTo>
                <a:cubicBezTo>
                  <a:pt x="633" y="15"/>
                  <a:pt x="633" y="15"/>
                  <a:pt x="633" y="15"/>
                </a:cubicBezTo>
                <a:cubicBezTo>
                  <a:pt x="633" y="15"/>
                  <a:pt x="633" y="0"/>
                  <a:pt x="618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0" name="Freeform 8">
            <a:extLst>
              <a:ext uri="{FF2B5EF4-FFF2-40B4-BE49-F238E27FC236}">
                <a16:creationId xmlns:a16="http://schemas.microsoft.com/office/drawing/2014/main" id="{C88BDBDC-65CB-EE31-160C-1A0F29A30C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1671" y="5276079"/>
            <a:ext cx="290386" cy="124452"/>
          </a:xfrm>
          <a:custGeom>
            <a:avLst/>
            <a:gdLst>
              <a:gd name="T0" fmla="*/ 221632 w 619"/>
              <a:gd name="T1" fmla="*/ 42196 h 266"/>
              <a:gd name="T2" fmla="*/ 221632 w 619"/>
              <a:gd name="T3" fmla="*/ 42196 h 266"/>
              <a:gd name="T4" fmla="*/ 179314 w 619"/>
              <a:gd name="T5" fmla="*/ 0 h 266"/>
              <a:gd name="T6" fmla="*/ 168914 w 619"/>
              <a:gd name="T7" fmla="*/ 0 h 266"/>
              <a:gd name="T8" fmla="*/ 168914 w 619"/>
              <a:gd name="T9" fmla="*/ 10370 h 266"/>
              <a:gd name="T10" fmla="*/ 200473 w 619"/>
              <a:gd name="T11" fmla="*/ 42196 h 266"/>
              <a:gd name="T12" fmla="*/ 21159 w 619"/>
              <a:gd name="T13" fmla="*/ 42196 h 266"/>
              <a:gd name="T14" fmla="*/ 52718 w 619"/>
              <a:gd name="T15" fmla="*/ 10370 h 266"/>
              <a:gd name="T16" fmla="*/ 52718 w 619"/>
              <a:gd name="T17" fmla="*/ 0 h 266"/>
              <a:gd name="T18" fmla="*/ 42318 w 619"/>
              <a:gd name="T19" fmla="*/ 0 h 266"/>
              <a:gd name="T20" fmla="*/ 0 w 619"/>
              <a:gd name="T21" fmla="*/ 42196 h 266"/>
              <a:gd name="T22" fmla="*/ 0 w 619"/>
              <a:gd name="T23" fmla="*/ 47202 h 266"/>
              <a:gd name="T24" fmla="*/ 0 w 619"/>
              <a:gd name="T25" fmla="*/ 52566 h 266"/>
              <a:gd name="T26" fmla="*/ 42318 w 619"/>
              <a:gd name="T27" fmla="*/ 94761 h 266"/>
              <a:gd name="T28" fmla="*/ 52718 w 619"/>
              <a:gd name="T29" fmla="*/ 94761 h 266"/>
              <a:gd name="T30" fmla="*/ 52718 w 619"/>
              <a:gd name="T31" fmla="*/ 84034 h 266"/>
              <a:gd name="T32" fmla="*/ 21159 w 619"/>
              <a:gd name="T33" fmla="*/ 52566 h 266"/>
              <a:gd name="T34" fmla="*/ 200473 w 619"/>
              <a:gd name="T35" fmla="*/ 52566 h 266"/>
              <a:gd name="T36" fmla="*/ 168914 w 619"/>
              <a:gd name="T37" fmla="*/ 84034 h 266"/>
              <a:gd name="T38" fmla="*/ 168914 w 619"/>
              <a:gd name="T39" fmla="*/ 94761 h 266"/>
              <a:gd name="T40" fmla="*/ 179314 w 619"/>
              <a:gd name="T41" fmla="*/ 94761 h 266"/>
              <a:gd name="T42" fmla="*/ 221632 w 619"/>
              <a:gd name="T43" fmla="*/ 52566 h 266"/>
              <a:gd name="T44" fmla="*/ 221632 w 619"/>
              <a:gd name="T45" fmla="*/ 47202 h 266"/>
              <a:gd name="T46" fmla="*/ 221632 w 619"/>
              <a:gd name="T47" fmla="*/ 42196 h 26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19" h="266">
                <a:moveTo>
                  <a:pt x="618" y="118"/>
                </a:moveTo>
                <a:lnTo>
                  <a:pt x="618" y="118"/>
                </a:lnTo>
                <a:cubicBezTo>
                  <a:pt x="500" y="0"/>
                  <a:pt x="500" y="0"/>
                  <a:pt x="500" y="0"/>
                </a:cubicBezTo>
                <a:cubicBezTo>
                  <a:pt x="500" y="0"/>
                  <a:pt x="486" y="0"/>
                  <a:pt x="471" y="0"/>
                </a:cubicBezTo>
                <a:cubicBezTo>
                  <a:pt x="471" y="14"/>
                  <a:pt x="471" y="14"/>
                  <a:pt x="471" y="29"/>
                </a:cubicBezTo>
                <a:cubicBezTo>
                  <a:pt x="559" y="118"/>
                  <a:pt x="559" y="118"/>
                  <a:pt x="559" y="118"/>
                </a:cubicBezTo>
                <a:cubicBezTo>
                  <a:pt x="59" y="118"/>
                  <a:pt x="59" y="118"/>
                  <a:pt x="59" y="118"/>
                </a:cubicBezTo>
                <a:cubicBezTo>
                  <a:pt x="147" y="29"/>
                  <a:pt x="147" y="29"/>
                  <a:pt x="147" y="29"/>
                </a:cubicBezTo>
                <a:cubicBezTo>
                  <a:pt x="147" y="14"/>
                  <a:pt x="147" y="14"/>
                  <a:pt x="147" y="0"/>
                </a:cubicBezTo>
                <a:cubicBezTo>
                  <a:pt x="132" y="0"/>
                  <a:pt x="118" y="0"/>
                  <a:pt x="118" y="0"/>
                </a:cubicBezTo>
                <a:cubicBezTo>
                  <a:pt x="0" y="118"/>
                  <a:pt x="0" y="118"/>
                  <a:pt x="0" y="118"/>
                </a:cubicBezTo>
                <a:lnTo>
                  <a:pt x="0" y="132"/>
                </a:lnTo>
                <a:lnTo>
                  <a:pt x="0" y="147"/>
                </a:lnTo>
                <a:cubicBezTo>
                  <a:pt x="118" y="265"/>
                  <a:pt x="118" y="265"/>
                  <a:pt x="118" y="265"/>
                </a:cubicBezTo>
                <a:cubicBezTo>
                  <a:pt x="118" y="265"/>
                  <a:pt x="132" y="265"/>
                  <a:pt x="147" y="265"/>
                </a:cubicBezTo>
                <a:cubicBezTo>
                  <a:pt x="147" y="250"/>
                  <a:pt x="147" y="250"/>
                  <a:pt x="147" y="235"/>
                </a:cubicBezTo>
                <a:cubicBezTo>
                  <a:pt x="59" y="147"/>
                  <a:pt x="59" y="147"/>
                  <a:pt x="59" y="147"/>
                </a:cubicBezTo>
                <a:cubicBezTo>
                  <a:pt x="559" y="147"/>
                  <a:pt x="559" y="147"/>
                  <a:pt x="559" y="147"/>
                </a:cubicBezTo>
                <a:cubicBezTo>
                  <a:pt x="471" y="235"/>
                  <a:pt x="471" y="235"/>
                  <a:pt x="471" y="235"/>
                </a:cubicBezTo>
                <a:cubicBezTo>
                  <a:pt x="471" y="250"/>
                  <a:pt x="471" y="250"/>
                  <a:pt x="471" y="265"/>
                </a:cubicBezTo>
                <a:cubicBezTo>
                  <a:pt x="486" y="265"/>
                  <a:pt x="500" y="265"/>
                  <a:pt x="500" y="265"/>
                </a:cubicBezTo>
                <a:cubicBezTo>
                  <a:pt x="618" y="147"/>
                  <a:pt x="618" y="147"/>
                  <a:pt x="618" y="147"/>
                </a:cubicBezTo>
                <a:lnTo>
                  <a:pt x="618" y="132"/>
                </a:lnTo>
                <a:lnTo>
                  <a:pt x="618" y="118"/>
                </a:lnTo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1" name="Freeform 9">
            <a:extLst>
              <a:ext uri="{FF2B5EF4-FFF2-40B4-BE49-F238E27FC236}">
                <a16:creationId xmlns:a16="http://schemas.microsoft.com/office/drawing/2014/main" id="{E80AAFE2-5539-DE71-5846-73D15687D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4264" y="5193112"/>
            <a:ext cx="124452" cy="290386"/>
          </a:xfrm>
          <a:custGeom>
            <a:avLst/>
            <a:gdLst>
              <a:gd name="T0" fmla="*/ 84369 w 265"/>
              <a:gd name="T1" fmla="*/ 168879 h 619"/>
              <a:gd name="T2" fmla="*/ 84369 w 265"/>
              <a:gd name="T3" fmla="*/ 168879 h 619"/>
              <a:gd name="T4" fmla="*/ 52775 w 265"/>
              <a:gd name="T5" fmla="*/ 200432 h 619"/>
              <a:gd name="T6" fmla="*/ 52775 w 265"/>
              <a:gd name="T7" fmla="*/ 21155 h 619"/>
              <a:gd name="T8" fmla="*/ 84369 w 265"/>
              <a:gd name="T9" fmla="*/ 52707 h 619"/>
              <a:gd name="T10" fmla="*/ 94780 w 265"/>
              <a:gd name="T11" fmla="*/ 52707 h 619"/>
              <a:gd name="T12" fmla="*/ 94780 w 265"/>
              <a:gd name="T13" fmla="*/ 42309 h 619"/>
              <a:gd name="T14" fmla="*/ 52775 w 265"/>
              <a:gd name="T15" fmla="*/ 0 h 619"/>
              <a:gd name="T16" fmla="*/ 47390 w 265"/>
              <a:gd name="T17" fmla="*/ 0 h 619"/>
              <a:gd name="T18" fmla="*/ 42005 w 265"/>
              <a:gd name="T19" fmla="*/ 0 h 619"/>
              <a:gd name="T20" fmla="*/ 0 w 265"/>
              <a:gd name="T21" fmla="*/ 42309 h 619"/>
              <a:gd name="T22" fmla="*/ 0 w 265"/>
              <a:gd name="T23" fmla="*/ 52707 h 619"/>
              <a:gd name="T24" fmla="*/ 10411 w 265"/>
              <a:gd name="T25" fmla="*/ 52707 h 619"/>
              <a:gd name="T26" fmla="*/ 42005 w 265"/>
              <a:gd name="T27" fmla="*/ 21155 h 619"/>
              <a:gd name="T28" fmla="*/ 42005 w 265"/>
              <a:gd name="T29" fmla="*/ 200432 h 619"/>
              <a:gd name="T30" fmla="*/ 10411 w 265"/>
              <a:gd name="T31" fmla="*/ 168879 h 619"/>
              <a:gd name="T32" fmla="*/ 0 w 265"/>
              <a:gd name="T33" fmla="*/ 168879 h 619"/>
              <a:gd name="T34" fmla="*/ 0 w 265"/>
              <a:gd name="T35" fmla="*/ 179277 h 619"/>
              <a:gd name="T36" fmla="*/ 42005 w 265"/>
              <a:gd name="T37" fmla="*/ 221586 h 619"/>
              <a:gd name="T38" fmla="*/ 47390 w 265"/>
              <a:gd name="T39" fmla="*/ 221586 h 619"/>
              <a:gd name="T40" fmla="*/ 52775 w 265"/>
              <a:gd name="T41" fmla="*/ 221586 h 619"/>
              <a:gd name="T42" fmla="*/ 94780 w 265"/>
              <a:gd name="T43" fmla="*/ 179277 h 619"/>
              <a:gd name="T44" fmla="*/ 94780 w 265"/>
              <a:gd name="T45" fmla="*/ 168879 h 619"/>
              <a:gd name="T46" fmla="*/ 84369 w 265"/>
              <a:gd name="T47" fmla="*/ 168879 h 61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5" h="619">
                <a:moveTo>
                  <a:pt x="235" y="471"/>
                </a:moveTo>
                <a:lnTo>
                  <a:pt x="235" y="471"/>
                </a:lnTo>
                <a:cubicBezTo>
                  <a:pt x="147" y="559"/>
                  <a:pt x="147" y="559"/>
                  <a:pt x="147" y="559"/>
                </a:cubicBezTo>
                <a:cubicBezTo>
                  <a:pt x="147" y="59"/>
                  <a:pt x="147" y="59"/>
                  <a:pt x="147" y="59"/>
                </a:cubicBezTo>
                <a:cubicBezTo>
                  <a:pt x="235" y="147"/>
                  <a:pt x="235" y="147"/>
                  <a:pt x="235" y="147"/>
                </a:cubicBezTo>
                <a:cubicBezTo>
                  <a:pt x="250" y="147"/>
                  <a:pt x="250" y="147"/>
                  <a:pt x="264" y="147"/>
                </a:cubicBezTo>
                <a:cubicBezTo>
                  <a:pt x="264" y="133"/>
                  <a:pt x="264" y="118"/>
                  <a:pt x="264" y="118"/>
                </a:cubicBezTo>
                <a:cubicBezTo>
                  <a:pt x="147" y="0"/>
                  <a:pt x="147" y="0"/>
                  <a:pt x="147" y="0"/>
                </a:cubicBezTo>
                <a:lnTo>
                  <a:pt x="132" y="0"/>
                </a:lnTo>
                <a:lnTo>
                  <a:pt x="117" y="0"/>
                </a:lnTo>
                <a:cubicBezTo>
                  <a:pt x="0" y="118"/>
                  <a:pt x="0" y="118"/>
                  <a:pt x="0" y="118"/>
                </a:cubicBezTo>
                <a:cubicBezTo>
                  <a:pt x="0" y="118"/>
                  <a:pt x="0" y="133"/>
                  <a:pt x="0" y="147"/>
                </a:cubicBezTo>
                <a:cubicBezTo>
                  <a:pt x="14" y="147"/>
                  <a:pt x="14" y="147"/>
                  <a:pt x="29" y="147"/>
                </a:cubicBezTo>
                <a:cubicBezTo>
                  <a:pt x="117" y="59"/>
                  <a:pt x="117" y="59"/>
                  <a:pt x="117" y="59"/>
                </a:cubicBezTo>
                <a:cubicBezTo>
                  <a:pt x="117" y="559"/>
                  <a:pt x="117" y="559"/>
                  <a:pt x="117" y="559"/>
                </a:cubicBezTo>
                <a:cubicBezTo>
                  <a:pt x="29" y="471"/>
                  <a:pt x="29" y="471"/>
                  <a:pt x="29" y="471"/>
                </a:cubicBezTo>
                <a:cubicBezTo>
                  <a:pt x="14" y="471"/>
                  <a:pt x="14" y="471"/>
                  <a:pt x="0" y="471"/>
                </a:cubicBezTo>
                <a:cubicBezTo>
                  <a:pt x="0" y="486"/>
                  <a:pt x="0" y="500"/>
                  <a:pt x="0" y="500"/>
                </a:cubicBezTo>
                <a:cubicBezTo>
                  <a:pt x="117" y="618"/>
                  <a:pt x="117" y="618"/>
                  <a:pt x="117" y="618"/>
                </a:cubicBezTo>
                <a:lnTo>
                  <a:pt x="132" y="618"/>
                </a:lnTo>
                <a:lnTo>
                  <a:pt x="147" y="618"/>
                </a:lnTo>
                <a:cubicBezTo>
                  <a:pt x="264" y="500"/>
                  <a:pt x="264" y="500"/>
                  <a:pt x="264" y="500"/>
                </a:cubicBezTo>
                <a:cubicBezTo>
                  <a:pt x="264" y="500"/>
                  <a:pt x="264" y="486"/>
                  <a:pt x="264" y="471"/>
                </a:cubicBezTo>
                <a:cubicBezTo>
                  <a:pt x="250" y="471"/>
                  <a:pt x="250" y="471"/>
                  <a:pt x="235" y="471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2" name="Freeform 10">
            <a:extLst>
              <a:ext uri="{FF2B5EF4-FFF2-40B4-BE49-F238E27FC236}">
                <a16:creationId xmlns:a16="http://schemas.microsoft.com/office/drawing/2014/main" id="{2EF13C29-E85F-12B6-C8F8-A19CED5307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438" y="5205214"/>
            <a:ext cx="248903" cy="264459"/>
          </a:xfrm>
          <a:custGeom>
            <a:avLst/>
            <a:gdLst>
              <a:gd name="T0" fmla="*/ 189920 w 531"/>
              <a:gd name="T1" fmla="*/ 79626 h 561"/>
              <a:gd name="T2" fmla="*/ 189920 w 531"/>
              <a:gd name="T3" fmla="*/ 79626 h 561"/>
              <a:gd name="T4" fmla="*/ 121477 w 531"/>
              <a:gd name="T5" fmla="*/ 5404 h 561"/>
              <a:gd name="T6" fmla="*/ 111085 w 531"/>
              <a:gd name="T7" fmla="*/ 5404 h 561"/>
              <a:gd name="T8" fmla="*/ 105710 w 531"/>
              <a:gd name="T9" fmla="*/ 10809 h 561"/>
              <a:gd name="T10" fmla="*/ 105710 w 531"/>
              <a:gd name="T11" fmla="*/ 53324 h 561"/>
              <a:gd name="T12" fmla="*/ 0 w 531"/>
              <a:gd name="T13" fmla="*/ 159252 h 561"/>
              <a:gd name="T14" fmla="*/ 10750 w 531"/>
              <a:gd name="T15" fmla="*/ 201768 h 561"/>
              <a:gd name="T16" fmla="*/ 105710 w 531"/>
              <a:gd name="T17" fmla="*/ 122142 h 561"/>
              <a:gd name="T18" fmla="*/ 105710 w 531"/>
              <a:gd name="T19" fmla="*/ 164657 h 561"/>
              <a:gd name="T20" fmla="*/ 111085 w 531"/>
              <a:gd name="T21" fmla="*/ 169701 h 561"/>
              <a:gd name="T22" fmla="*/ 111085 w 531"/>
              <a:gd name="T23" fmla="*/ 169701 h 561"/>
              <a:gd name="T24" fmla="*/ 116102 w 531"/>
              <a:gd name="T25" fmla="*/ 169701 h 561"/>
              <a:gd name="T26" fmla="*/ 121477 w 531"/>
              <a:gd name="T27" fmla="*/ 169701 h 561"/>
              <a:gd name="T28" fmla="*/ 189920 w 531"/>
              <a:gd name="T29" fmla="*/ 90435 h 561"/>
              <a:gd name="T30" fmla="*/ 189920 w 531"/>
              <a:gd name="T31" fmla="*/ 85031 h 561"/>
              <a:gd name="T32" fmla="*/ 189920 w 531"/>
              <a:gd name="T33" fmla="*/ 79626 h 561"/>
              <a:gd name="T34" fmla="*/ 121477 w 531"/>
              <a:gd name="T35" fmla="*/ 148804 h 561"/>
              <a:gd name="T36" fmla="*/ 121477 w 531"/>
              <a:gd name="T37" fmla="*/ 148804 h 561"/>
              <a:gd name="T38" fmla="*/ 121477 w 531"/>
              <a:gd name="T39" fmla="*/ 106288 h 561"/>
              <a:gd name="T40" fmla="*/ 100335 w 531"/>
              <a:gd name="T41" fmla="*/ 106288 h 561"/>
              <a:gd name="T42" fmla="*/ 15767 w 531"/>
              <a:gd name="T43" fmla="*/ 148804 h 561"/>
              <a:gd name="T44" fmla="*/ 100335 w 531"/>
              <a:gd name="T45" fmla="*/ 63773 h 561"/>
              <a:gd name="T46" fmla="*/ 121477 w 531"/>
              <a:gd name="T47" fmla="*/ 63773 h 561"/>
              <a:gd name="T48" fmla="*/ 121477 w 531"/>
              <a:gd name="T49" fmla="*/ 26662 h 561"/>
              <a:gd name="T50" fmla="*/ 174153 w 531"/>
              <a:gd name="T51" fmla="*/ 85031 h 561"/>
              <a:gd name="T52" fmla="*/ 121477 w 531"/>
              <a:gd name="T53" fmla="*/ 148804 h 56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31" h="561">
                <a:moveTo>
                  <a:pt x="530" y="221"/>
                </a:moveTo>
                <a:lnTo>
                  <a:pt x="530" y="221"/>
                </a:lnTo>
                <a:cubicBezTo>
                  <a:pt x="339" y="15"/>
                  <a:pt x="339" y="15"/>
                  <a:pt x="339" y="15"/>
                </a:cubicBezTo>
                <a:cubicBezTo>
                  <a:pt x="324" y="0"/>
                  <a:pt x="310" y="0"/>
                  <a:pt x="310" y="15"/>
                </a:cubicBezTo>
                <a:cubicBezTo>
                  <a:pt x="295" y="15"/>
                  <a:pt x="295" y="15"/>
                  <a:pt x="295" y="30"/>
                </a:cubicBezTo>
                <a:cubicBezTo>
                  <a:pt x="295" y="148"/>
                  <a:pt x="295" y="148"/>
                  <a:pt x="295" y="148"/>
                </a:cubicBezTo>
                <a:cubicBezTo>
                  <a:pt x="133" y="148"/>
                  <a:pt x="0" y="280"/>
                  <a:pt x="0" y="442"/>
                </a:cubicBezTo>
                <a:cubicBezTo>
                  <a:pt x="0" y="487"/>
                  <a:pt x="15" y="516"/>
                  <a:pt x="30" y="560"/>
                </a:cubicBezTo>
                <a:cubicBezTo>
                  <a:pt x="59" y="428"/>
                  <a:pt x="177" y="339"/>
                  <a:pt x="295" y="339"/>
                </a:cubicBezTo>
                <a:lnTo>
                  <a:pt x="295" y="457"/>
                </a:lnTo>
                <a:cubicBezTo>
                  <a:pt x="295" y="457"/>
                  <a:pt x="295" y="471"/>
                  <a:pt x="310" y="471"/>
                </a:cubicBezTo>
                <a:cubicBezTo>
                  <a:pt x="310" y="471"/>
                  <a:pt x="310" y="471"/>
                  <a:pt x="324" y="471"/>
                </a:cubicBezTo>
                <a:cubicBezTo>
                  <a:pt x="324" y="471"/>
                  <a:pt x="324" y="471"/>
                  <a:pt x="339" y="471"/>
                </a:cubicBezTo>
                <a:cubicBezTo>
                  <a:pt x="530" y="251"/>
                  <a:pt x="530" y="251"/>
                  <a:pt x="530" y="251"/>
                </a:cubicBezTo>
                <a:cubicBezTo>
                  <a:pt x="530" y="251"/>
                  <a:pt x="530" y="251"/>
                  <a:pt x="530" y="236"/>
                </a:cubicBezTo>
                <a:cubicBezTo>
                  <a:pt x="530" y="236"/>
                  <a:pt x="530" y="236"/>
                  <a:pt x="530" y="221"/>
                </a:cubicBezTo>
                <a:close/>
                <a:moveTo>
                  <a:pt x="339" y="413"/>
                </a:moveTo>
                <a:lnTo>
                  <a:pt x="339" y="413"/>
                </a:lnTo>
                <a:cubicBezTo>
                  <a:pt x="339" y="295"/>
                  <a:pt x="339" y="295"/>
                  <a:pt x="339" y="295"/>
                </a:cubicBezTo>
                <a:cubicBezTo>
                  <a:pt x="339" y="295"/>
                  <a:pt x="295" y="295"/>
                  <a:pt x="280" y="295"/>
                </a:cubicBezTo>
                <a:cubicBezTo>
                  <a:pt x="192" y="295"/>
                  <a:pt x="89" y="369"/>
                  <a:pt x="44" y="413"/>
                </a:cubicBezTo>
                <a:cubicBezTo>
                  <a:pt x="44" y="339"/>
                  <a:pt x="148" y="192"/>
                  <a:pt x="280" y="177"/>
                </a:cubicBezTo>
                <a:cubicBezTo>
                  <a:pt x="295" y="177"/>
                  <a:pt x="339" y="177"/>
                  <a:pt x="339" y="177"/>
                </a:cubicBezTo>
                <a:cubicBezTo>
                  <a:pt x="339" y="74"/>
                  <a:pt x="339" y="74"/>
                  <a:pt x="339" y="74"/>
                </a:cubicBezTo>
                <a:cubicBezTo>
                  <a:pt x="486" y="236"/>
                  <a:pt x="486" y="236"/>
                  <a:pt x="486" y="236"/>
                </a:cubicBezTo>
                <a:lnTo>
                  <a:pt x="339" y="41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3" name="Freeform 11">
            <a:extLst>
              <a:ext uri="{FF2B5EF4-FFF2-40B4-BE49-F238E27FC236}">
                <a16:creationId xmlns:a16="http://schemas.microsoft.com/office/drawing/2014/main" id="{D0D7F4D6-EDD5-DBCF-0B48-4C572EBB35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0678" y="5205214"/>
            <a:ext cx="248903" cy="264459"/>
          </a:xfrm>
          <a:custGeom>
            <a:avLst/>
            <a:gdLst>
              <a:gd name="T0" fmla="*/ 84210 w 531"/>
              <a:gd name="T1" fmla="*/ 53324 h 561"/>
              <a:gd name="T2" fmla="*/ 84210 w 531"/>
              <a:gd name="T3" fmla="*/ 53324 h 561"/>
              <a:gd name="T4" fmla="*/ 84210 w 531"/>
              <a:gd name="T5" fmla="*/ 10809 h 561"/>
              <a:gd name="T6" fmla="*/ 79193 w 531"/>
              <a:gd name="T7" fmla="*/ 5404 h 561"/>
              <a:gd name="T8" fmla="*/ 68443 w 531"/>
              <a:gd name="T9" fmla="*/ 5404 h 561"/>
              <a:gd name="T10" fmla="*/ 0 w 531"/>
              <a:gd name="T11" fmla="*/ 79626 h 561"/>
              <a:gd name="T12" fmla="*/ 0 w 531"/>
              <a:gd name="T13" fmla="*/ 85031 h 561"/>
              <a:gd name="T14" fmla="*/ 0 w 531"/>
              <a:gd name="T15" fmla="*/ 90435 h 561"/>
              <a:gd name="T16" fmla="*/ 68443 w 531"/>
              <a:gd name="T17" fmla="*/ 169701 h 561"/>
              <a:gd name="T18" fmla="*/ 73818 w 531"/>
              <a:gd name="T19" fmla="*/ 169701 h 561"/>
              <a:gd name="T20" fmla="*/ 79193 w 531"/>
              <a:gd name="T21" fmla="*/ 169701 h 561"/>
              <a:gd name="T22" fmla="*/ 79193 w 531"/>
              <a:gd name="T23" fmla="*/ 169701 h 561"/>
              <a:gd name="T24" fmla="*/ 84210 w 531"/>
              <a:gd name="T25" fmla="*/ 164657 h 561"/>
              <a:gd name="T26" fmla="*/ 84210 w 531"/>
              <a:gd name="T27" fmla="*/ 122142 h 561"/>
              <a:gd name="T28" fmla="*/ 179169 w 531"/>
              <a:gd name="T29" fmla="*/ 201768 h 561"/>
              <a:gd name="T30" fmla="*/ 189920 w 531"/>
              <a:gd name="T31" fmla="*/ 159252 h 561"/>
              <a:gd name="T32" fmla="*/ 84210 w 531"/>
              <a:gd name="T33" fmla="*/ 53324 h 561"/>
              <a:gd name="T34" fmla="*/ 89585 w 531"/>
              <a:gd name="T35" fmla="*/ 106288 h 561"/>
              <a:gd name="T36" fmla="*/ 89585 w 531"/>
              <a:gd name="T37" fmla="*/ 106288 h 561"/>
              <a:gd name="T38" fmla="*/ 68443 w 531"/>
              <a:gd name="T39" fmla="*/ 106288 h 561"/>
              <a:gd name="T40" fmla="*/ 68443 w 531"/>
              <a:gd name="T41" fmla="*/ 148804 h 561"/>
              <a:gd name="T42" fmla="*/ 15767 w 531"/>
              <a:gd name="T43" fmla="*/ 85031 h 561"/>
              <a:gd name="T44" fmla="*/ 68443 w 531"/>
              <a:gd name="T45" fmla="*/ 26662 h 561"/>
              <a:gd name="T46" fmla="*/ 68443 w 531"/>
              <a:gd name="T47" fmla="*/ 63773 h 561"/>
              <a:gd name="T48" fmla="*/ 89585 w 531"/>
              <a:gd name="T49" fmla="*/ 63773 h 561"/>
              <a:gd name="T50" fmla="*/ 174153 w 531"/>
              <a:gd name="T51" fmla="*/ 148804 h 561"/>
              <a:gd name="T52" fmla="*/ 89585 w 531"/>
              <a:gd name="T53" fmla="*/ 106288 h 56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31" h="561">
                <a:moveTo>
                  <a:pt x="235" y="148"/>
                </a:moveTo>
                <a:lnTo>
                  <a:pt x="235" y="148"/>
                </a:lnTo>
                <a:cubicBezTo>
                  <a:pt x="235" y="30"/>
                  <a:pt x="235" y="30"/>
                  <a:pt x="235" y="30"/>
                </a:cubicBezTo>
                <a:cubicBezTo>
                  <a:pt x="235" y="15"/>
                  <a:pt x="235" y="15"/>
                  <a:pt x="221" y="15"/>
                </a:cubicBezTo>
                <a:cubicBezTo>
                  <a:pt x="221" y="0"/>
                  <a:pt x="206" y="0"/>
                  <a:pt x="191" y="15"/>
                </a:cubicBezTo>
                <a:cubicBezTo>
                  <a:pt x="0" y="221"/>
                  <a:pt x="0" y="221"/>
                  <a:pt x="0" y="221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51"/>
                  <a:pt x="0" y="251"/>
                  <a:pt x="0" y="251"/>
                </a:cubicBezTo>
                <a:cubicBezTo>
                  <a:pt x="191" y="471"/>
                  <a:pt x="191" y="471"/>
                  <a:pt x="191" y="471"/>
                </a:cubicBezTo>
                <a:cubicBezTo>
                  <a:pt x="206" y="471"/>
                  <a:pt x="206" y="471"/>
                  <a:pt x="206" y="471"/>
                </a:cubicBezTo>
                <a:cubicBezTo>
                  <a:pt x="221" y="471"/>
                  <a:pt x="221" y="471"/>
                  <a:pt x="221" y="471"/>
                </a:cubicBezTo>
                <a:cubicBezTo>
                  <a:pt x="235" y="471"/>
                  <a:pt x="235" y="457"/>
                  <a:pt x="235" y="457"/>
                </a:cubicBezTo>
                <a:lnTo>
                  <a:pt x="235" y="339"/>
                </a:lnTo>
                <a:cubicBezTo>
                  <a:pt x="353" y="339"/>
                  <a:pt x="471" y="428"/>
                  <a:pt x="500" y="560"/>
                </a:cubicBezTo>
                <a:cubicBezTo>
                  <a:pt x="515" y="516"/>
                  <a:pt x="530" y="487"/>
                  <a:pt x="530" y="442"/>
                </a:cubicBezTo>
                <a:cubicBezTo>
                  <a:pt x="530" y="280"/>
                  <a:pt x="397" y="148"/>
                  <a:pt x="235" y="148"/>
                </a:cubicBezTo>
                <a:close/>
                <a:moveTo>
                  <a:pt x="250" y="295"/>
                </a:moveTo>
                <a:lnTo>
                  <a:pt x="250" y="295"/>
                </a:lnTo>
                <a:cubicBezTo>
                  <a:pt x="235" y="295"/>
                  <a:pt x="191" y="295"/>
                  <a:pt x="191" y="295"/>
                </a:cubicBezTo>
                <a:cubicBezTo>
                  <a:pt x="191" y="413"/>
                  <a:pt x="191" y="413"/>
                  <a:pt x="191" y="413"/>
                </a:cubicBezTo>
                <a:cubicBezTo>
                  <a:pt x="44" y="236"/>
                  <a:pt x="44" y="236"/>
                  <a:pt x="44" y="236"/>
                </a:cubicBezTo>
                <a:cubicBezTo>
                  <a:pt x="191" y="74"/>
                  <a:pt x="191" y="74"/>
                  <a:pt x="191" y="74"/>
                </a:cubicBezTo>
                <a:cubicBezTo>
                  <a:pt x="191" y="177"/>
                  <a:pt x="191" y="177"/>
                  <a:pt x="191" y="177"/>
                </a:cubicBezTo>
                <a:cubicBezTo>
                  <a:pt x="191" y="177"/>
                  <a:pt x="235" y="177"/>
                  <a:pt x="250" y="177"/>
                </a:cubicBezTo>
                <a:cubicBezTo>
                  <a:pt x="382" y="192"/>
                  <a:pt x="486" y="339"/>
                  <a:pt x="486" y="413"/>
                </a:cubicBezTo>
                <a:cubicBezTo>
                  <a:pt x="441" y="369"/>
                  <a:pt x="339" y="295"/>
                  <a:pt x="250" y="29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4" name="Freeform 12">
            <a:extLst>
              <a:ext uri="{FF2B5EF4-FFF2-40B4-BE49-F238E27FC236}">
                <a16:creationId xmlns:a16="http://schemas.microsoft.com/office/drawing/2014/main" id="{0F9E39FC-08EA-3986-3A1B-2E2838DF42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71177" y="4681507"/>
            <a:ext cx="290386" cy="202234"/>
          </a:xfrm>
          <a:custGeom>
            <a:avLst/>
            <a:gdLst>
              <a:gd name="T0" fmla="*/ 195452 w 619"/>
              <a:gd name="T1" fmla="*/ 0 h 427"/>
              <a:gd name="T2" fmla="*/ 195452 w 619"/>
              <a:gd name="T3" fmla="*/ 0 h 427"/>
              <a:gd name="T4" fmla="*/ 68498 w 619"/>
              <a:gd name="T5" fmla="*/ 0 h 427"/>
              <a:gd name="T6" fmla="*/ 63477 w 619"/>
              <a:gd name="T7" fmla="*/ 0 h 427"/>
              <a:gd name="T8" fmla="*/ 0 w 619"/>
              <a:gd name="T9" fmla="*/ 74570 h 427"/>
              <a:gd name="T10" fmla="*/ 0 w 619"/>
              <a:gd name="T11" fmla="*/ 79999 h 427"/>
              <a:gd name="T12" fmla="*/ 0 w 619"/>
              <a:gd name="T13" fmla="*/ 85067 h 427"/>
              <a:gd name="T14" fmla="*/ 63477 w 619"/>
              <a:gd name="T15" fmla="*/ 154207 h 427"/>
              <a:gd name="T16" fmla="*/ 68498 w 619"/>
              <a:gd name="T17" fmla="*/ 154207 h 427"/>
              <a:gd name="T18" fmla="*/ 68498 w 619"/>
              <a:gd name="T19" fmla="*/ 154207 h 427"/>
              <a:gd name="T20" fmla="*/ 195452 w 619"/>
              <a:gd name="T21" fmla="*/ 154207 h 427"/>
              <a:gd name="T22" fmla="*/ 221632 w 619"/>
              <a:gd name="T23" fmla="*/ 127782 h 427"/>
              <a:gd name="T24" fmla="*/ 221632 w 619"/>
              <a:gd name="T25" fmla="*/ 26425 h 427"/>
              <a:gd name="T26" fmla="*/ 195452 w 619"/>
              <a:gd name="T27" fmla="*/ 0 h 427"/>
              <a:gd name="T28" fmla="*/ 211232 w 619"/>
              <a:gd name="T29" fmla="*/ 127782 h 427"/>
              <a:gd name="T30" fmla="*/ 211232 w 619"/>
              <a:gd name="T31" fmla="*/ 127782 h 427"/>
              <a:gd name="T32" fmla="*/ 195452 w 619"/>
              <a:gd name="T33" fmla="*/ 143709 h 427"/>
              <a:gd name="T34" fmla="*/ 73877 w 619"/>
              <a:gd name="T35" fmla="*/ 143709 h 427"/>
              <a:gd name="T36" fmla="*/ 15780 w 619"/>
              <a:gd name="T37" fmla="*/ 79999 h 427"/>
              <a:gd name="T38" fmla="*/ 73877 w 619"/>
              <a:gd name="T39" fmla="*/ 15927 h 427"/>
              <a:gd name="T40" fmla="*/ 195452 w 619"/>
              <a:gd name="T41" fmla="*/ 15927 h 427"/>
              <a:gd name="T42" fmla="*/ 211232 w 619"/>
              <a:gd name="T43" fmla="*/ 26425 h 427"/>
              <a:gd name="T44" fmla="*/ 211232 w 619"/>
              <a:gd name="T45" fmla="*/ 127782 h 427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19" h="427">
                <a:moveTo>
                  <a:pt x="545" y="0"/>
                </a:moveTo>
                <a:lnTo>
                  <a:pt x="545" y="0"/>
                </a:lnTo>
                <a:cubicBezTo>
                  <a:pt x="191" y="0"/>
                  <a:pt x="191" y="0"/>
                  <a:pt x="191" y="0"/>
                </a:cubicBezTo>
                <a:lnTo>
                  <a:pt x="177" y="0"/>
                </a:lnTo>
                <a:cubicBezTo>
                  <a:pt x="0" y="206"/>
                  <a:pt x="0" y="206"/>
                  <a:pt x="0" y="206"/>
                </a:cubicBezTo>
                <a:cubicBezTo>
                  <a:pt x="0" y="206"/>
                  <a:pt x="0" y="206"/>
                  <a:pt x="0" y="221"/>
                </a:cubicBezTo>
                <a:cubicBezTo>
                  <a:pt x="0" y="221"/>
                  <a:pt x="0" y="221"/>
                  <a:pt x="0" y="235"/>
                </a:cubicBezTo>
                <a:cubicBezTo>
                  <a:pt x="177" y="426"/>
                  <a:pt x="177" y="426"/>
                  <a:pt x="177" y="426"/>
                </a:cubicBezTo>
                <a:lnTo>
                  <a:pt x="191" y="426"/>
                </a:lnTo>
                <a:cubicBezTo>
                  <a:pt x="545" y="426"/>
                  <a:pt x="545" y="426"/>
                  <a:pt x="545" y="426"/>
                </a:cubicBezTo>
                <a:cubicBezTo>
                  <a:pt x="589" y="426"/>
                  <a:pt x="618" y="397"/>
                  <a:pt x="618" y="353"/>
                </a:cubicBezTo>
                <a:cubicBezTo>
                  <a:pt x="618" y="73"/>
                  <a:pt x="618" y="73"/>
                  <a:pt x="618" y="73"/>
                </a:cubicBezTo>
                <a:cubicBezTo>
                  <a:pt x="618" y="29"/>
                  <a:pt x="589" y="0"/>
                  <a:pt x="545" y="0"/>
                </a:cubicBezTo>
                <a:close/>
                <a:moveTo>
                  <a:pt x="589" y="353"/>
                </a:moveTo>
                <a:lnTo>
                  <a:pt x="589" y="353"/>
                </a:lnTo>
                <a:cubicBezTo>
                  <a:pt x="589" y="368"/>
                  <a:pt x="559" y="397"/>
                  <a:pt x="545" y="397"/>
                </a:cubicBezTo>
                <a:cubicBezTo>
                  <a:pt x="206" y="397"/>
                  <a:pt x="206" y="397"/>
                  <a:pt x="206" y="397"/>
                </a:cubicBezTo>
                <a:cubicBezTo>
                  <a:pt x="44" y="221"/>
                  <a:pt x="44" y="221"/>
                  <a:pt x="44" y="221"/>
                </a:cubicBezTo>
                <a:cubicBezTo>
                  <a:pt x="206" y="44"/>
                  <a:pt x="206" y="44"/>
                  <a:pt x="206" y="44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59" y="44"/>
                  <a:pt x="589" y="58"/>
                  <a:pt x="589" y="73"/>
                </a:cubicBezTo>
                <a:lnTo>
                  <a:pt x="589" y="35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5" name="Freeform 13">
            <a:extLst>
              <a:ext uri="{FF2B5EF4-FFF2-40B4-BE49-F238E27FC236}">
                <a16:creationId xmlns:a16="http://schemas.microsoft.com/office/drawing/2014/main" id="{F03EFFF6-7667-1288-837D-D97E1D912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43663" y="4681507"/>
            <a:ext cx="299029" cy="202234"/>
          </a:xfrm>
          <a:custGeom>
            <a:avLst/>
            <a:gdLst>
              <a:gd name="T0" fmla="*/ 201916 w 634"/>
              <a:gd name="T1" fmla="*/ 0 h 427"/>
              <a:gd name="T2" fmla="*/ 201916 w 634"/>
              <a:gd name="T3" fmla="*/ 0 h 427"/>
              <a:gd name="T4" fmla="*/ 74637 w 634"/>
              <a:gd name="T5" fmla="*/ 0 h 427"/>
              <a:gd name="T6" fmla="*/ 69228 w 634"/>
              <a:gd name="T7" fmla="*/ 0 h 427"/>
              <a:gd name="T8" fmla="*/ 5408 w 634"/>
              <a:gd name="T9" fmla="*/ 74570 h 427"/>
              <a:gd name="T10" fmla="*/ 0 w 634"/>
              <a:gd name="T11" fmla="*/ 79999 h 427"/>
              <a:gd name="T12" fmla="*/ 5408 w 634"/>
              <a:gd name="T13" fmla="*/ 85067 h 427"/>
              <a:gd name="T14" fmla="*/ 69228 w 634"/>
              <a:gd name="T15" fmla="*/ 154207 h 427"/>
              <a:gd name="T16" fmla="*/ 74637 w 634"/>
              <a:gd name="T17" fmla="*/ 154207 h 427"/>
              <a:gd name="T18" fmla="*/ 74637 w 634"/>
              <a:gd name="T19" fmla="*/ 154207 h 427"/>
              <a:gd name="T20" fmla="*/ 201916 w 634"/>
              <a:gd name="T21" fmla="*/ 154207 h 427"/>
              <a:gd name="T22" fmla="*/ 228237 w 634"/>
              <a:gd name="T23" fmla="*/ 127782 h 427"/>
              <a:gd name="T24" fmla="*/ 228237 w 634"/>
              <a:gd name="T25" fmla="*/ 26425 h 427"/>
              <a:gd name="T26" fmla="*/ 201916 w 634"/>
              <a:gd name="T27" fmla="*/ 0 h 427"/>
              <a:gd name="T28" fmla="*/ 212373 w 634"/>
              <a:gd name="T29" fmla="*/ 127782 h 427"/>
              <a:gd name="T30" fmla="*/ 212373 w 634"/>
              <a:gd name="T31" fmla="*/ 127782 h 427"/>
              <a:gd name="T32" fmla="*/ 201916 w 634"/>
              <a:gd name="T33" fmla="*/ 143709 h 427"/>
              <a:gd name="T34" fmla="*/ 74637 w 634"/>
              <a:gd name="T35" fmla="*/ 143709 h 427"/>
              <a:gd name="T36" fmla="*/ 16225 w 634"/>
              <a:gd name="T37" fmla="*/ 79999 h 427"/>
              <a:gd name="T38" fmla="*/ 74637 w 634"/>
              <a:gd name="T39" fmla="*/ 15927 h 427"/>
              <a:gd name="T40" fmla="*/ 201916 w 634"/>
              <a:gd name="T41" fmla="*/ 15927 h 427"/>
              <a:gd name="T42" fmla="*/ 212373 w 634"/>
              <a:gd name="T43" fmla="*/ 26425 h 427"/>
              <a:gd name="T44" fmla="*/ 212373 w 634"/>
              <a:gd name="T45" fmla="*/ 127782 h 427"/>
              <a:gd name="T46" fmla="*/ 164778 w 634"/>
              <a:gd name="T47" fmla="*/ 53212 h 427"/>
              <a:gd name="T48" fmla="*/ 164778 w 634"/>
              <a:gd name="T49" fmla="*/ 53212 h 427"/>
              <a:gd name="T50" fmla="*/ 154322 w 634"/>
              <a:gd name="T51" fmla="*/ 53212 h 427"/>
              <a:gd name="T52" fmla="*/ 138096 w 634"/>
              <a:gd name="T53" fmla="*/ 69140 h 427"/>
              <a:gd name="T54" fmla="*/ 122231 w 634"/>
              <a:gd name="T55" fmla="*/ 53212 h 427"/>
              <a:gd name="T56" fmla="*/ 111775 w 634"/>
              <a:gd name="T57" fmla="*/ 53212 h 427"/>
              <a:gd name="T58" fmla="*/ 111775 w 634"/>
              <a:gd name="T59" fmla="*/ 63710 h 427"/>
              <a:gd name="T60" fmla="*/ 127640 w 634"/>
              <a:gd name="T61" fmla="*/ 79999 h 427"/>
              <a:gd name="T62" fmla="*/ 111775 w 634"/>
              <a:gd name="T63" fmla="*/ 95927 h 427"/>
              <a:gd name="T64" fmla="*/ 111775 w 634"/>
              <a:gd name="T65" fmla="*/ 106425 h 427"/>
              <a:gd name="T66" fmla="*/ 122231 w 634"/>
              <a:gd name="T67" fmla="*/ 106425 h 427"/>
              <a:gd name="T68" fmla="*/ 138096 w 634"/>
              <a:gd name="T69" fmla="*/ 90497 h 427"/>
              <a:gd name="T70" fmla="*/ 154322 w 634"/>
              <a:gd name="T71" fmla="*/ 106425 h 427"/>
              <a:gd name="T72" fmla="*/ 164778 w 634"/>
              <a:gd name="T73" fmla="*/ 106425 h 427"/>
              <a:gd name="T74" fmla="*/ 164778 w 634"/>
              <a:gd name="T75" fmla="*/ 95927 h 427"/>
              <a:gd name="T76" fmla="*/ 148553 w 634"/>
              <a:gd name="T77" fmla="*/ 79999 h 427"/>
              <a:gd name="T78" fmla="*/ 164778 w 634"/>
              <a:gd name="T79" fmla="*/ 63710 h 427"/>
              <a:gd name="T80" fmla="*/ 164778 w 634"/>
              <a:gd name="T81" fmla="*/ 53212 h 42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34" h="427">
                <a:moveTo>
                  <a:pt x="560" y="0"/>
                </a:moveTo>
                <a:lnTo>
                  <a:pt x="560" y="0"/>
                </a:lnTo>
                <a:cubicBezTo>
                  <a:pt x="207" y="0"/>
                  <a:pt x="207" y="0"/>
                  <a:pt x="207" y="0"/>
                </a:cubicBezTo>
                <a:cubicBezTo>
                  <a:pt x="192" y="0"/>
                  <a:pt x="192" y="0"/>
                  <a:pt x="192" y="0"/>
                </a:cubicBezTo>
                <a:cubicBezTo>
                  <a:pt x="15" y="206"/>
                  <a:pt x="15" y="206"/>
                  <a:pt x="15" y="206"/>
                </a:cubicBezTo>
                <a:cubicBezTo>
                  <a:pt x="0" y="206"/>
                  <a:pt x="0" y="206"/>
                  <a:pt x="0" y="221"/>
                </a:cubicBezTo>
                <a:cubicBezTo>
                  <a:pt x="0" y="221"/>
                  <a:pt x="0" y="221"/>
                  <a:pt x="15" y="235"/>
                </a:cubicBezTo>
                <a:cubicBezTo>
                  <a:pt x="192" y="426"/>
                  <a:pt x="192" y="426"/>
                  <a:pt x="192" y="426"/>
                </a:cubicBezTo>
                <a:cubicBezTo>
                  <a:pt x="192" y="426"/>
                  <a:pt x="192" y="426"/>
                  <a:pt x="207" y="426"/>
                </a:cubicBezTo>
                <a:cubicBezTo>
                  <a:pt x="560" y="426"/>
                  <a:pt x="560" y="426"/>
                  <a:pt x="560" y="426"/>
                </a:cubicBezTo>
                <a:cubicBezTo>
                  <a:pt x="604" y="426"/>
                  <a:pt x="633" y="397"/>
                  <a:pt x="633" y="353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604" y="0"/>
                  <a:pt x="560" y="0"/>
                </a:cubicBezTo>
                <a:close/>
                <a:moveTo>
                  <a:pt x="589" y="353"/>
                </a:moveTo>
                <a:lnTo>
                  <a:pt x="589" y="353"/>
                </a:lnTo>
                <a:cubicBezTo>
                  <a:pt x="589" y="368"/>
                  <a:pt x="575" y="397"/>
                  <a:pt x="560" y="397"/>
                </a:cubicBezTo>
                <a:cubicBezTo>
                  <a:pt x="207" y="397"/>
                  <a:pt x="207" y="397"/>
                  <a:pt x="207" y="397"/>
                </a:cubicBezTo>
                <a:cubicBezTo>
                  <a:pt x="45" y="221"/>
                  <a:pt x="45" y="221"/>
                  <a:pt x="45" y="221"/>
                </a:cubicBezTo>
                <a:cubicBezTo>
                  <a:pt x="207" y="44"/>
                  <a:pt x="207" y="44"/>
                  <a:pt x="207" y="44"/>
                </a:cubicBezTo>
                <a:cubicBezTo>
                  <a:pt x="560" y="44"/>
                  <a:pt x="560" y="44"/>
                  <a:pt x="560" y="44"/>
                </a:cubicBezTo>
                <a:cubicBezTo>
                  <a:pt x="575" y="44"/>
                  <a:pt x="589" y="58"/>
                  <a:pt x="589" y="73"/>
                </a:cubicBezTo>
                <a:lnTo>
                  <a:pt x="589" y="353"/>
                </a:lnTo>
                <a:close/>
                <a:moveTo>
                  <a:pt x="457" y="147"/>
                </a:moveTo>
                <a:lnTo>
                  <a:pt x="457" y="147"/>
                </a:lnTo>
                <a:cubicBezTo>
                  <a:pt x="442" y="132"/>
                  <a:pt x="428" y="132"/>
                  <a:pt x="428" y="147"/>
                </a:cubicBezTo>
                <a:cubicBezTo>
                  <a:pt x="383" y="191"/>
                  <a:pt x="383" y="191"/>
                  <a:pt x="383" y="191"/>
                </a:cubicBezTo>
                <a:cubicBezTo>
                  <a:pt x="339" y="147"/>
                  <a:pt x="339" y="147"/>
                  <a:pt x="339" y="147"/>
                </a:cubicBezTo>
                <a:cubicBezTo>
                  <a:pt x="324" y="132"/>
                  <a:pt x="310" y="132"/>
                  <a:pt x="310" y="147"/>
                </a:cubicBezTo>
                <a:cubicBezTo>
                  <a:pt x="295" y="147"/>
                  <a:pt x="295" y="162"/>
                  <a:pt x="310" y="176"/>
                </a:cubicBezTo>
                <a:cubicBezTo>
                  <a:pt x="354" y="221"/>
                  <a:pt x="354" y="221"/>
                  <a:pt x="354" y="221"/>
                </a:cubicBezTo>
                <a:cubicBezTo>
                  <a:pt x="310" y="265"/>
                  <a:pt x="310" y="265"/>
                  <a:pt x="310" y="265"/>
                </a:cubicBezTo>
                <a:cubicBezTo>
                  <a:pt x="295" y="265"/>
                  <a:pt x="295" y="279"/>
                  <a:pt x="310" y="294"/>
                </a:cubicBezTo>
                <a:cubicBezTo>
                  <a:pt x="310" y="294"/>
                  <a:pt x="324" y="294"/>
                  <a:pt x="339" y="294"/>
                </a:cubicBezTo>
                <a:cubicBezTo>
                  <a:pt x="383" y="250"/>
                  <a:pt x="383" y="250"/>
                  <a:pt x="383" y="250"/>
                </a:cubicBezTo>
                <a:cubicBezTo>
                  <a:pt x="428" y="294"/>
                  <a:pt x="428" y="294"/>
                  <a:pt x="428" y="294"/>
                </a:cubicBezTo>
                <a:cubicBezTo>
                  <a:pt x="428" y="294"/>
                  <a:pt x="442" y="294"/>
                  <a:pt x="457" y="294"/>
                </a:cubicBezTo>
                <a:cubicBezTo>
                  <a:pt x="457" y="279"/>
                  <a:pt x="457" y="265"/>
                  <a:pt x="457" y="265"/>
                </a:cubicBezTo>
                <a:cubicBezTo>
                  <a:pt x="412" y="221"/>
                  <a:pt x="412" y="221"/>
                  <a:pt x="412" y="221"/>
                </a:cubicBezTo>
                <a:cubicBezTo>
                  <a:pt x="457" y="176"/>
                  <a:pt x="457" y="176"/>
                  <a:pt x="457" y="176"/>
                </a:cubicBezTo>
                <a:cubicBezTo>
                  <a:pt x="457" y="162"/>
                  <a:pt x="457" y="147"/>
                  <a:pt x="457" y="14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6" name="Freeform 14">
            <a:extLst>
              <a:ext uri="{FF2B5EF4-FFF2-40B4-BE49-F238E27FC236}">
                <a16:creationId xmlns:a16="http://schemas.microsoft.com/office/drawing/2014/main" id="{81FD6E9B-1774-6E62-2830-F0D59365E6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0572" y="4633109"/>
            <a:ext cx="299029" cy="222976"/>
          </a:xfrm>
          <a:custGeom>
            <a:avLst/>
            <a:gdLst>
              <a:gd name="T0" fmla="*/ 116823 w 634"/>
              <a:gd name="T1" fmla="*/ 47920 h 473"/>
              <a:gd name="T2" fmla="*/ 116823 w 634"/>
              <a:gd name="T3" fmla="*/ 47920 h 473"/>
              <a:gd name="T4" fmla="*/ 111414 w 634"/>
              <a:gd name="T5" fmla="*/ 42515 h 473"/>
              <a:gd name="T6" fmla="*/ 106006 w 634"/>
              <a:gd name="T7" fmla="*/ 47920 h 473"/>
              <a:gd name="T8" fmla="*/ 63459 w 634"/>
              <a:gd name="T9" fmla="*/ 90435 h 473"/>
              <a:gd name="T10" fmla="*/ 63459 w 634"/>
              <a:gd name="T11" fmla="*/ 95840 h 473"/>
              <a:gd name="T12" fmla="*/ 74276 w 634"/>
              <a:gd name="T13" fmla="*/ 95840 h 473"/>
              <a:gd name="T14" fmla="*/ 106006 w 634"/>
              <a:gd name="T15" fmla="*/ 69178 h 473"/>
              <a:gd name="T16" fmla="*/ 106006 w 634"/>
              <a:gd name="T17" fmla="*/ 137995 h 473"/>
              <a:gd name="T18" fmla="*/ 111414 w 634"/>
              <a:gd name="T19" fmla="*/ 143399 h 473"/>
              <a:gd name="T20" fmla="*/ 121871 w 634"/>
              <a:gd name="T21" fmla="*/ 137995 h 473"/>
              <a:gd name="T22" fmla="*/ 121871 w 634"/>
              <a:gd name="T23" fmla="*/ 69178 h 473"/>
              <a:gd name="T24" fmla="*/ 148553 w 634"/>
              <a:gd name="T25" fmla="*/ 95840 h 473"/>
              <a:gd name="T26" fmla="*/ 159370 w 634"/>
              <a:gd name="T27" fmla="*/ 95840 h 473"/>
              <a:gd name="T28" fmla="*/ 159370 w 634"/>
              <a:gd name="T29" fmla="*/ 90435 h 473"/>
              <a:gd name="T30" fmla="*/ 116823 w 634"/>
              <a:gd name="T31" fmla="*/ 47920 h 473"/>
              <a:gd name="T32" fmla="*/ 164417 w 634"/>
              <a:gd name="T33" fmla="*/ 37471 h 473"/>
              <a:gd name="T34" fmla="*/ 164417 w 634"/>
              <a:gd name="T35" fmla="*/ 37471 h 473"/>
              <a:gd name="T36" fmla="*/ 106006 w 634"/>
              <a:gd name="T37" fmla="*/ 0 h 473"/>
              <a:gd name="T38" fmla="*/ 42186 w 634"/>
              <a:gd name="T39" fmla="*/ 58369 h 473"/>
              <a:gd name="T40" fmla="*/ 0 w 634"/>
              <a:gd name="T41" fmla="*/ 117098 h 473"/>
              <a:gd name="T42" fmla="*/ 58411 w 634"/>
              <a:gd name="T43" fmla="*/ 170062 h 473"/>
              <a:gd name="T44" fmla="*/ 174874 w 634"/>
              <a:gd name="T45" fmla="*/ 170062 h 473"/>
              <a:gd name="T46" fmla="*/ 228237 w 634"/>
              <a:gd name="T47" fmla="*/ 106289 h 473"/>
              <a:gd name="T48" fmla="*/ 164417 w 634"/>
              <a:gd name="T49" fmla="*/ 37471 h 473"/>
              <a:gd name="T50" fmla="*/ 174874 w 634"/>
              <a:gd name="T51" fmla="*/ 159253 h 473"/>
              <a:gd name="T52" fmla="*/ 174874 w 634"/>
              <a:gd name="T53" fmla="*/ 159253 h 473"/>
              <a:gd name="T54" fmla="*/ 58411 w 634"/>
              <a:gd name="T55" fmla="*/ 159253 h 473"/>
              <a:gd name="T56" fmla="*/ 15865 w 634"/>
              <a:gd name="T57" fmla="*/ 117098 h 473"/>
              <a:gd name="T58" fmla="*/ 58411 w 634"/>
              <a:gd name="T59" fmla="*/ 74582 h 473"/>
              <a:gd name="T60" fmla="*/ 106006 w 634"/>
              <a:gd name="T61" fmla="*/ 16214 h 473"/>
              <a:gd name="T62" fmla="*/ 153601 w 634"/>
              <a:gd name="T63" fmla="*/ 53324 h 473"/>
              <a:gd name="T64" fmla="*/ 212012 w 634"/>
              <a:gd name="T65" fmla="*/ 100884 h 473"/>
              <a:gd name="T66" fmla="*/ 174874 w 634"/>
              <a:gd name="T67" fmla="*/ 159253 h 47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34" h="473">
                <a:moveTo>
                  <a:pt x="324" y="133"/>
                </a:moveTo>
                <a:lnTo>
                  <a:pt x="324" y="133"/>
                </a:lnTo>
                <a:cubicBezTo>
                  <a:pt x="324" y="118"/>
                  <a:pt x="324" y="118"/>
                  <a:pt x="309" y="118"/>
                </a:cubicBezTo>
                <a:cubicBezTo>
                  <a:pt x="309" y="118"/>
                  <a:pt x="309" y="118"/>
                  <a:pt x="294" y="133"/>
                </a:cubicBezTo>
                <a:cubicBezTo>
                  <a:pt x="176" y="251"/>
                  <a:pt x="176" y="251"/>
                  <a:pt x="176" y="251"/>
                </a:cubicBezTo>
                <a:lnTo>
                  <a:pt x="176" y="266"/>
                </a:lnTo>
                <a:cubicBezTo>
                  <a:pt x="191" y="280"/>
                  <a:pt x="206" y="280"/>
                  <a:pt x="206" y="266"/>
                </a:cubicBezTo>
                <a:cubicBezTo>
                  <a:pt x="294" y="192"/>
                  <a:pt x="294" y="192"/>
                  <a:pt x="294" y="192"/>
                </a:cubicBezTo>
                <a:cubicBezTo>
                  <a:pt x="294" y="383"/>
                  <a:pt x="294" y="383"/>
                  <a:pt x="294" y="383"/>
                </a:cubicBezTo>
                <a:lnTo>
                  <a:pt x="309" y="398"/>
                </a:lnTo>
                <a:cubicBezTo>
                  <a:pt x="324" y="398"/>
                  <a:pt x="338" y="383"/>
                  <a:pt x="338" y="383"/>
                </a:cubicBezTo>
                <a:cubicBezTo>
                  <a:pt x="338" y="192"/>
                  <a:pt x="338" y="192"/>
                  <a:pt x="338" y="192"/>
                </a:cubicBezTo>
                <a:cubicBezTo>
                  <a:pt x="412" y="266"/>
                  <a:pt x="412" y="266"/>
                  <a:pt x="412" y="266"/>
                </a:cubicBezTo>
                <a:cubicBezTo>
                  <a:pt x="426" y="280"/>
                  <a:pt x="442" y="280"/>
                  <a:pt x="442" y="266"/>
                </a:cubicBezTo>
                <a:cubicBezTo>
                  <a:pt x="456" y="266"/>
                  <a:pt x="456" y="251"/>
                  <a:pt x="442" y="251"/>
                </a:cubicBezTo>
                <a:lnTo>
                  <a:pt x="324" y="133"/>
                </a:lnTo>
                <a:close/>
                <a:moveTo>
                  <a:pt x="456" y="104"/>
                </a:moveTo>
                <a:lnTo>
                  <a:pt x="456" y="104"/>
                </a:lnTo>
                <a:cubicBezTo>
                  <a:pt x="426" y="45"/>
                  <a:pt x="368" y="0"/>
                  <a:pt x="294" y="0"/>
                </a:cubicBezTo>
                <a:cubicBezTo>
                  <a:pt x="206" y="0"/>
                  <a:pt x="117" y="74"/>
                  <a:pt x="117" y="162"/>
                </a:cubicBezTo>
                <a:cubicBezTo>
                  <a:pt x="44" y="192"/>
                  <a:pt x="0" y="251"/>
                  <a:pt x="0" y="325"/>
                </a:cubicBezTo>
                <a:cubicBezTo>
                  <a:pt x="0" y="398"/>
                  <a:pt x="73" y="472"/>
                  <a:pt x="162" y="472"/>
                </a:cubicBezTo>
                <a:cubicBezTo>
                  <a:pt x="485" y="472"/>
                  <a:pt x="485" y="472"/>
                  <a:pt x="485" y="472"/>
                </a:cubicBezTo>
                <a:cubicBezTo>
                  <a:pt x="559" y="442"/>
                  <a:pt x="633" y="369"/>
                  <a:pt x="633" y="295"/>
                </a:cubicBezTo>
                <a:cubicBezTo>
                  <a:pt x="633" y="192"/>
                  <a:pt x="544" y="104"/>
                  <a:pt x="456" y="104"/>
                </a:cubicBezTo>
                <a:close/>
                <a:moveTo>
                  <a:pt x="485" y="442"/>
                </a:moveTo>
                <a:lnTo>
                  <a:pt x="485" y="442"/>
                </a:lnTo>
                <a:cubicBezTo>
                  <a:pt x="162" y="442"/>
                  <a:pt x="162" y="442"/>
                  <a:pt x="162" y="442"/>
                </a:cubicBezTo>
                <a:cubicBezTo>
                  <a:pt x="162" y="442"/>
                  <a:pt x="44" y="428"/>
                  <a:pt x="44" y="325"/>
                </a:cubicBezTo>
                <a:cubicBezTo>
                  <a:pt x="44" y="266"/>
                  <a:pt x="88" y="207"/>
                  <a:pt x="162" y="207"/>
                </a:cubicBezTo>
                <a:cubicBezTo>
                  <a:pt x="162" y="118"/>
                  <a:pt x="206" y="45"/>
                  <a:pt x="294" y="45"/>
                </a:cubicBezTo>
                <a:cubicBezTo>
                  <a:pt x="368" y="45"/>
                  <a:pt x="412" y="89"/>
                  <a:pt x="426" y="148"/>
                </a:cubicBezTo>
                <a:cubicBezTo>
                  <a:pt x="515" y="133"/>
                  <a:pt x="588" y="221"/>
                  <a:pt x="588" y="280"/>
                </a:cubicBezTo>
                <a:cubicBezTo>
                  <a:pt x="588" y="339"/>
                  <a:pt x="544" y="413"/>
                  <a:pt x="485" y="4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7" name="Freeform 15">
            <a:extLst>
              <a:ext uri="{FF2B5EF4-FFF2-40B4-BE49-F238E27FC236}">
                <a16:creationId xmlns:a16="http://schemas.microsoft.com/office/drawing/2014/main" id="{082E2EE8-4F9B-2C98-F18A-B36C1EA7A0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55450" y="4633109"/>
            <a:ext cx="290386" cy="222976"/>
          </a:xfrm>
          <a:custGeom>
            <a:avLst/>
            <a:gdLst>
              <a:gd name="T0" fmla="*/ 147755 w 619"/>
              <a:gd name="T1" fmla="*/ 90435 h 473"/>
              <a:gd name="T2" fmla="*/ 147755 w 619"/>
              <a:gd name="T3" fmla="*/ 90435 h 473"/>
              <a:gd name="T4" fmla="*/ 116196 w 619"/>
              <a:gd name="T5" fmla="*/ 122142 h 473"/>
              <a:gd name="T6" fmla="*/ 116196 w 619"/>
              <a:gd name="T7" fmla="*/ 53324 h 473"/>
              <a:gd name="T8" fmla="*/ 110816 w 619"/>
              <a:gd name="T9" fmla="*/ 42515 h 473"/>
              <a:gd name="T10" fmla="*/ 105437 w 619"/>
              <a:gd name="T11" fmla="*/ 53324 h 473"/>
              <a:gd name="T12" fmla="*/ 105437 w 619"/>
              <a:gd name="T13" fmla="*/ 122142 h 473"/>
              <a:gd name="T14" fmla="*/ 73877 w 619"/>
              <a:gd name="T15" fmla="*/ 90435 h 473"/>
              <a:gd name="T16" fmla="*/ 63477 w 619"/>
              <a:gd name="T17" fmla="*/ 90435 h 473"/>
              <a:gd name="T18" fmla="*/ 63477 w 619"/>
              <a:gd name="T19" fmla="*/ 100884 h 473"/>
              <a:gd name="T20" fmla="*/ 105437 w 619"/>
              <a:gd name="T21" fmla="*/ 143399 h 473"/>
              <a:gd name="T22" fmla="*/ 110816 w 619"/>
              <a:gd name="T23" fmla="*/ 143399 h 473"/>
              <a:gd name="T24" fmla="*/ 116196 w 619"/>
              <a:gd name="T25" fmla="*/ 143399 h 473"/>
              <a:gd name="T26" fmla="*/ 158155 w 619"/>
              <a:gd name="T27" fmla="*/ 100884 h 473"/>
              <a:gd name="T28" fmla="*/ 158155 w 619"/>
              <a:gd name="T29" fmla="*/ 90435 h 473"/>
              <a:gd name="T30" fmla="*/ 147755 w 619"/>
              <a:gd name="T31" fmla="*/ 90435 h 473"/>
              <a:gd name="T32" fmla="*/ 158155 w 619"/>
              <a:gd name="T33" fmla="*/ 37471 h 473"/>
              <a:gd name="T34" fmla="*/ 158155 w 619"/>
              <a:gd name="T35" fmla="*/ 37471 h 473"/>
              <a:gd name="T36" fmla="*/ 105437 w 619"/>
              <a:gd name="T37" fmla="*/ 0 h 473"/>
              <a:gd name="T38" fmla="*/ 42318 w 619"/>
              <a:gd name="T39" fmla="*/ 58369 h 473"/>
              <a:gd name="T40" fmla="*/ 0 w 619"/>
              <a:gd name="T41" fmla="*/ 117098 h 473"/>
              <a:gd name="T42" fmla="*/ 52718 w 619"/>
              <a:gd name="T43" fmla="*/ 170062 h 473"/>
              <a:gd name="T44" fmla="*/ 174293 w 619"/>
              <a:gd name="T45" fmla="*/ 170062 h 473"/>
              <a:gd name="T46" fmla="*/ 221632 w 619"/>
              <a:gd name="T47" fmla="*/ 106289 h 473"/>
              <a:gd name="T48" fmla="*/ 158155 w 619"/>
              <a:gd name="T49" fmla="*/ 37471 h 473"/>
              <a:gd name="T50" fmla="*/ 174293 w 619"/>
              <a:gd name="T51" fmla="*/ 159253 h 473"/>
              <a:gd name="T52" fmla="*/ 174293 w 619"/>
              <a:gd name="T53" fmla="*/ 159253 h 473"/>
              <a:gd name="T54" fmla="*/ 52718 w 619"/>
              <a:gd name="T55" fmla="*/ 159253 h 473"/>
              <a:gd name="T56" fmla="*/ 10400 w 619"/>
              <a:gd name="T57" fmla="*/ 117098 h 473"/>
              <a:gd name="T58" fmla="*/ 52718 w 619"/>
              <a:gd name="T59" fmla="*/ 74582 h 473"/>
              <a:gd name="T60" fmla="*/ 105437 w 619"/>
              <a:gd name="T61" fmla="*/ 16214 h 473"/>
              <a:gd name="T62" fmla="*/ 147755 w 619"/>
              <a:gd name="T63" fmla="*/ 53324 h 473"/>
              <a:gd name="T64" fmla="*/ 211232 w 619"/>
              <a:gd name="T65" fmla="*/ 100884 h 473"/>
              <a:gd name="T66" fmla="*/ 174293 w 619"/>
              <a:gd name="T67" fmla="*/ 159253 h 47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19" h="473">
                <a:moveTo>
                  <a:pt x="412" y="251"/>
                </a:moveTo>
                <a:lnTo>
                  <a:pt x="412" y="251"/>
                </a:lnTo>
                <a:cubicBezTo>
                  <a:pt x="324" y="339"/>
                  <a:pt x="324" y="339"/>
                  <a:pt x="324" y="339"/>
                </a:cubicBezTo>
                <a:cubicBezTo>
                  <a:pt x="324" y="148"/>
                  <a:pt x="324" y="148"/>
                  <a:pt x="324" y="148"/>
                </a:cubicBezTo>
                <a:cubicBezTo>
                  <a:pt x="324" y="133"/>
                  <a:pt x="324" y="118"/>
                  <a:pt x="309" y="118"/>
                </a:cubicBezTo>
                <a:cubicBezTo>
                  <a:pt x="294" y="118"/>
                  <a:pt x="294" y="133"/>
                  <a:pt x="294" y="148"/>
                </a:cubicBezTo>
                <a:cubicBezTo>
                  <a:pt x="294" y="339"/>
                  <a:pt x="294" y="339"/>
                  <a:pt x="294" y="339"/>
                </a:cubicBezTo>
                <a:cubicBezTo>
                  <a:pt x="206" y="251"/>
                  <a:pt x="206" y="251"/>
                  <a:pt x="206" y="251"/>
                </a:cubicBezTo>
                <a:cubicBezTo>
                  <a:pt x="191" y="236"/>
                  <a:pt x="191" y="236"/>
                  <a:pt x="177" y="251"/>
                </a:cubicBezTo>
                <a:cubicBezTo>
                  <a:pt x="177" y="251"/>
                  <a:pt x="177" y="266"/>
                  <a:pt x="177" y="280"/>
                </a:cubicBezTo>
                <a:cubicBezTo>
                  <a:pt x="294" y="398"/>
                  <a:pt x="294" y="398"/>
                  <a:pt x="294" y="398"/>
                </a:cubicBezTo>
                <a:lnTo>
                  <a:pt x="309" y="398"/>
                </a:lnTo>
                <a:lnTo>
                  <a:pt x="324" y="398"/>
                </a:lnTo>
                <a:cubicBezTo>
                  <a:pt x="441" y="280"/>
                  <a:pt x="441" y="280"/>
                  <a:pt x="441" y="280"/>
                </a:cubicBezTo>
                <a:cubicBezTo>
                  <a:pt x="441" y="266"/>
                  <a:pt x="441" y="251"/>
                  <a:pt x="441" y="251"/>
                </a:cubicBezTo>
                <a:cubicBezTo>
                  <a:pt x="427" y="236"/>
                  <a:pt x="427" y="236"/>
                  <a:pt x="412" y="251"/>
                </a:cubicBezTo>
                <a:close/>
                <a:moveTo>
                  <a:pt x="441" y="104"/>
                </a:moveTo>
                <a:lnTo>
                  <a:pt x="441" y="104"/>
                </a:lnTo>
                <a:cubicBezTo>
                  <a:pt x="412" y="45"/>
                  <a:pt x="353" y="0"/>
                  <a:pt x="294" y="0"/>
                </a:cubicBezTo>
                <a:cubicBezTo>
                  <a:pt x="191" y="0"/>
                  <a:pt x="118" y="74"/>
                  <a:pt x="118" y="162"/>
                </a:cubicBezTo>
                <a:cubicBezTo>
                  <a:pt x="44" y="192"/>
                  <a:pt x="0" y="251"/>
                  <a:pt x="0" y="325"/>
                </a:cubicBezTo>
                <a:cubicBezTo>
                  <a:pt x="0" y="398"/>
                  <a:pt x="59" y="472"/>
                  <a:pt x="147" y="472"/>
                </a:cubicBezTo>
                <a:cubicBezTo>
                  <a:pt x="486" y="472"/>
                  <a:pt x="486" y="472"/>
                  <a:pt x="486" y="472"/>
                </a:cubicBezTo>
                <a:cubicBezTo>
                  <a:pt x="559" y="442"/>
                  <a:pt x="618" y="369"/>
                  <a:pt x="618" y="295"/>
                </a:cubicBezTo>
                <a:cubicBezTo>
                  <a:pt x="618" y="192"/>
                  <a:pt x="545" y="104"/>
                  <a:pt x="441" y="104"/>
                </a:cubicBezTo>
                <a:close/>
                <a:moveTo>
                  <a:pt x="486" y="442"/>
                </a:moveTo>
                <a:lnTo>
                  <a:pt x="486" y="442"/>
                </a:lnTo>
                <a:cubicBezTo>
                  <a:pt x="147" y="442"/>
                  <a:pt x="147" y="442"/>
                  <a:pt x="147" y="442"/>
                </a:cubicBezTo>
                <a:cubicBezTo>
                  <a:pt x="147" y="442"/>
                  <a:pt x="29" y="428"/>
                  <a:pt x="29" y="325"/>
                </a:cubicBezTo>
                <a:cubicBezTo>
                  <a:pt x="29" y="266"/>
                  <a:pt x="88" y="207"/>
                  <a:pt x="147" y="207"/>
                </a:cubicBezTo>
                <a:cubicBezTo>
                  <a:pt x="147" y="118"/>
                  <a:pt x="206" y="45"/>
                  <a:pt x="294" y="45"/>
                </a:cubicBezTo>
                <a:cubicBezTo>
                  <a:pt x="353" y="45"/>
                  <a:pt x="398" y="89"/>
                  <a:pt x="412" y="148"/>
                </a:cubicBezTo>
                <a:cubicBezTo>
                  <a:pt x="515" y="133"/>
                  <a:pt x="574" y="221"/>
                  <a:pt x="589" y="280"/>
                </a:cubicBezTo>
                <a:cubicBezTo>
                  <a:pt x="589" y="339"/>
                  <a:pt x="545" y="413"/>
                  <a:pt x="486" y="4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8" name="Freeform 16">
            <a:extLst>
              <a:ext uri="{FF2B5EF4-FFF2-40B4-BE49-F238E27FC236}">
                <a16:creationId xmlns:a16="http://schemas.microsoft.com/office/drawing/2014/main" id="{532DB21B-3470-1394-6995-BA66DE48F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68150" y="4604083"/>
            <a:ext cx="299028" cy="300757"/>
          </a:xfrm>
          <a:custGeom>
            <a:avLst/>
            <a:gdLst>
              <a:gd name="T0" fmla="*/ 133048 w 634"/>
              <a:gd name="T1" fmla="*/ 90862 h 635"/>
              <a:gd name="T2" fmla="*/ 133048 w 634"/>
              <a:gd name="T3" fmla="*/ 90862 h 635"/>
              <a:gd name="T4" fmla="*/ 63820 w 634"/>
              <a:gd name="T5" fmla="*/ 90862 h 635"/>
              <a:gd name="T6" fmla="*/ 58411 w 634"/>
              <a:gd name="T7" fmla="*/ 96292 h 635"/>
              <a:gd name="T8" fmla="*/ 63820 w 634"/>
              <a:gd name="T9" fmla="*/ 101360 h 635"/>
              <a:gd name="T10" fmla="*/ 133048 w 634"/>
              <a:gd name="T11" fmla="*/ 101360 h 635"/>
              <a:gd name="T12" fmla="*/ 143504 w 634"/>
              <a:gd name="T13" fmla="*/ 96292 h 635"/>
              <a:gd name="T14" fmla="*/ 133048 w 634"/>
              <a:gd name="T15" fmla="*/ 90862 h 635"/>
              <a:gd name="T16" fmla="*/ 228236 w 634"/>
              <a:gd name="T17" fmla="*/ 218649 h 635"/>
              <a:gd name="T18" fmla="*/ 228236 w 634"/>
              <a:gd name="T19" fmla="*/ 218649 h 635"/>
              <a:gd name="T20" fmla="*/ 169825 w 634"/>
              <a:gd name="T21" fmla="*/ 160005 h 635"/>
              <a:gd name="T22" fmla="*/ 191098 w 634"/>
              <a:gd name="T23" fmla="*/ 96292 h 635"/>
              <a:gd name="T24" fmla="*/ 95549 w 634"/>
              <a:gd name="T25" fmla="*/ 0 h 635"/>
              <a:gd name="T26" fmla="*/ 0 w 634"/>
              <a:gd name="T27" fmla="*/ 96292 h 635"/>
              <a:gd name="T28" fmla="*/ 95549 w 634"/>
              <a:gd name="T29" fmla="*/ 191861 h 635"/>
              <a:gd name="T30" fmla="*/ 159369 w 634"/>
              <a:gd name="T31" fmla="*/ 170865 h 635"/>
              <a:gd name="T32" fmla="*/ 217780 w 634"/>
              <a:gd name="T33" fmla="*/ 229509 h 635"/>
              <a:gd name="T34" fmla="*/ 228236 w 634"/>
              <a:gd name="T35" fmla="*/ 229509 h 635"/>
              <a:gd name="T36" fmla="*/ 228236 w 634"/>
              <a:gd name="T37" fmla="*/ 218649 h 635"/>
              <a:gd name="T38" fmla="*/ 95549 w 634"/>
              <a:gd name="T39" fmla="*/ 176295 h 635"/>
              <a:gd name="T40" fmla="*/ 95549 w 634"/>
              <a:gd name="T41" fmla="*/ 176295 h 635"/>
              <a:gd name="T42" fmla="*/ 16225 w 634"/>
              <a:gd name="T43" fmla="*/ 96292 h 635"/>
              <a:gd name="T44" fmla="*/ 95549 w 634"/>
              <a:gd name="T45" fmla="*/ 16290 h 635"/>
              <a:gd name="T46" fmla="*/ 175234 w 634"/>
              <a:gd name="T47" fmla="*/ 96292 h 635"/>
              <a:gd name="T48" fmla="*/ 95549 w 634"/>
              <a:gd name="T49" fmla="*/ 176295 h 635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34" h="635">
                <a:moveTo>
                  <a:pt x="369" y="251"/>
                </a:moveTo>
                <a:lnTo>
                  <a:pt x="369" y="251"/>
                </a:lnTo>
                <a:cubicBezTo>
                  <a:pt x="177" y="251"/>
                  <a:pt x="177" y="251"/>
                  <a:pt x="177" y="251"/>
                </a:cubicBezTo>
                <a:cubicBezTo>
                  <a:pt x="162" y="251"/>
                  <a:pt x="162" y="251"/>
                  <a:pt x="162" y="266"/>
                </a:cubicBezTo>
                <a:cubicBezTo>
                  <a:pt x="162" y="280"/>
                  <a:pt x="162" y="280"/>
                  <a:pt x="177" y="280"/>
                </a:cubicBezTo>
                <a:cubicBezTo>
                  <a:pt x="369" y="280"/>
                  <a:pt x="369" y="280"/>
                  <a:pt x="369" y="280"/>
                </a:cubicBezTo>
                <a:cubicBezTo>
                  <a:pt x="383" y="280"/>
                  <a:pt x="398" y="280"/>
                  <a:pt x="398" y="266"/>
                </a:cubicBezTo>
                <a:cubicBezTo>
                  <a:pt x="398" y="251"/>
                  <a:pt x="383" y="251"/>
                  <a:pt x="369" y="251"/>
                </a:cubicBezTo>
                <a:close/>
                <a:moveTo>
                  <a:pt x="633" y="604"/>
                </a:moveTo>
                <a:lnTo>
                  <a:pt x="633" y="604"/>
                </a:lnTo>
                <a:cubicBezTo>
                  <a:pt x="471" y="442"/>
                  <a:pt x="471" y="442"/>
                  <a:pt x="471" y="442"/>
                </a:cubicBezTo>
                <a:cubicBezTo>
                  <a:pt x="501" y="398"/>
                  <a:pt x="530" y="339"/>
                  <a:pt x="530" y="266"/>
                </a:cubicBezTo>
                <a:cubicBezTo>
                  <a:pt x="530" y="118"/>
                  <a:pt x="412" y="0"/>
                  <a:pt x="265" y="0"/>
                </a:cubicBezTo>
                <a:cubicBezTo>
                  <a:pt x="118" y="0"/>
                  <a:pt x="0" y="118"/>
                  <a:pt x="0" y="266"/>
                </a:cubicBezTo>
                <a:cubicBezTo>
                  <a:pt x="0" y="413"/>
                  <a:pt x="118" y="530"/>
                  <a:pt x="265" y="530"/>
                </a:cubicBezTo>
                <a:cubicBezTo>
                  <a:pt x="339" y="530"/>
                  <a:pt x="383" y="501"/>
                  <a:pt x="442" y="472"/>
                </a:cubicBezTo>
                <a:cubicBezTo>
                  <a:pt x="604" y="634"/>
                  <a:pt x="604" y="634"/>
                  <a:pt x="604" y="634"/>
                </a:cubicBezTo>
                <a:cubicBezTo>
                  <a:pt x="604" y="634"/>
                  <a:pt x="619" y="634"/>
                  <a:pt x="633" y="634"/>
                </a:cubicBezTo>
                <a:cubicBezTo>
                  <a:pt x="633" y="619"/>
                  <a:pt x="633" y="604"/>
                  <a:pt x="633" y="604"/>
                </a:cubicBezTo>
                <a:close/>
                <a:moveTo>
                  <a:pt x="265" y="487"/>
                </a:moveTo>
                <a:lnTo>
                  <a:pt x="265" y="487"/>
                </a:lnTo>
                <a:cubicBezTo>
                  <a:pt x="148" y="487"/>
                  <a:pt x="45" y="383"/>
                  <a:pt x="45" y="266"/>
                </a:cubicBezTo>
                <a:cubicBezTo>
                  <a:pt x="45" y="148"/>
                  <a:pt x="148" y="45"/>
                  <a:pt x="265" y="45"/>
                </a:cubicBezTo>
                <a:cubicBezTo>
                  <a:pt x="398" y="45"/>
                  <a:pt x="486" y="148"/>
                  <a:pt x="486" y="266"/>
                </a:cubicBezTo>
                <a:cubicBezTo>
                  <a:pt x="486" y="383"/>
                  <a:pt x="398" y="487"/>
                  <a:pt x="265" y="4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9" name="Freeform 17">
            <a:extLst>
              <a:ext uri="{FF2B5EF4-FFF2-40B4-BE49-F238E27FC236}">
                <a16:creationId xmlns:a16="http://schemas.microsoft.com/office/drawing/2014/main" id="{E44EE8AC-D308-73A9-545C-6588EB1885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1305" y="4604083"/>
            <a:ext cx="299029" cy="300757"/>
          </a:xfrm>
          <a:custGeom>
            <a:avLst/>
            <a:gdLst>
              <a:gd name="T0" fmla="*/ 132688 w 634"/>
              <a:gd name="T1" fmla="*/ 90862 h 635"/>
              <a:gd name="T2" fmla="*/ 132688 w 634"/>
              <a:gd name="T3" fmla="*/ 90862 h 635"/>
              <a:gd name="T4" fmla="*/ 100598 w 634"/>
              <a:gd name="T5" fmla="*/ 90862 h 635"/>
              <a:gd name="T6" fmla="*/ 100598 w 634"/>
              <a:gd name="T7" fmla="*/ 64074 h 635"/>
              <a:gd name="T8" fmla="*/ 95550 w 634"/>
              <a:gd name="T9" fmla="*/ 53576 h 635"/>
              <a:gd name="T10" fmla="*/ 90141 w 634"/>
              <a:gd name="T11" fmla="*/ 64074 h 635"/>
              <a:gd name="T12" fmla="*/ 90141 w 634"/>
              <a:gd name="T13" fmla="*/ 90862 h 635"/>
              <a:gd name="T14" fmla="*/ 58411 w 634"/>
              <a:gd name="T15" fmla="*/ 90862 h 635"/>
              <a:gd name="T16" fmla="*/ 53003 w 634"/>
              <a:gd name="T17" fmla="*/ 96292 h 635"/>
              <a:gd name="T18" fmla="*/ 58411 w 634"/>
              <a:gd name="T19" fmla="*/ 106790 h 635"/>
              <a:gd name="T20" fmla="*/ 90141 w 634"/>
              <a:gd name="T21" fmla="*/ 106790 h 635"/>
              <a:gd name="T22" fmla="*/ 90141 w 634"/>
              <a:gd name="T23" fmla="*/ 133579 h 635"/>
              <a:gd name="T24" fmla="*/ 95550 w 634"/>
              <a:gd name="T25" fmla="*/ 138647 h 635"/>
              <a:gd name="T26" fmla="*/ 100598 w 634"/>
              <a:gd name="T27" fmla="*/ 133579 h 635"/>
              <a:gd name="T28" fmla="*/ 100598 w 634"/>
              <a:gd name="T29" fmla="*/ 106790 h 635"/>
              <a:gd name="T30" fmla="*/ 132688 w 634"/>
              <a:gd name="T31" fmla="*/ 106790 h 635"/>
              <a:gd name="T32" fmla="*/ 138096 w 634"/>
              <a:gd name="T33" fmla="*/ 96292 h 635"/>
              <a:gd name="T34" fmla="*/ 132688 w 634"/>
              <a:gd name="T35" fmla="*/ 90862 h 635"/>
              <a:gd name="T36" fmla="*/ 222829 w 634"/>
              <a:gd name="T37" fmla="*/ 218649 h 635"/>
              <a:gd name="T38" fmla="*/ 222829 w 634"/>
              <a:gd name="T39" fmla="*/ 218649 h 635"/>
              <a:gd name="T40" fmla="*/ 164417 w 634"/>
              <a:gd name="T41" fmla="*/ 160005 h 635"/>
              <a:gd name="T42" fmla="*/ 191099 w 634"/>
              <a:gd name="T43" fmla="*/ 96292 h 635"/>
              <a:gd name="T44" fmla="*/ 95550 w 634"/>
              <a:gd name="T45" fmla="*/ 0 h 635"/>
              <a:gd name="T46" fmla="*/ 0 w 634"/>
              <a:gd name="T47" fmla="*/ 96292 h 635"/>
              <a:gd name="T48" fmla="*/ 95550 w 634"/>
              <a:gd name="T49" fmla="*/ 191861 h 635"/>
              <a:gd name="T50" fmla="*/ 153601 w 634"/>
              <a:gd name="T51" fmla="*/ 170865 h 635"/>
              <a:gd name="T52" fmla="*/ 212012 w 634"/>
              <a:gd name="T53" fmla="*/ 229509 h 635"/>
              <a:gd name="T54" fmla="*/ 222829 w 634"/>
              <a:gd name="T55" fmla="*/ 229509 h 635"/>
              <a:gd name="T56" fmla="*/ 222829 w 634"/>
              <a:gd name="T57" fmla="*/ 218649 h 635"/>
              <a:gd name="T58" fmla="*/ 95550 w 634"/>
              <a:gd name="T59" fmla="*/ 176295 h 635"/>
              <a:gd name="T60" fmla="*/ 95550 w 634"/>
              <a:gd name="T61" fmla="*/ 176295 h 635"/>
              <a:gd name="T62" fmla="*/ 15865 w 634"/>
              <a:gd name="T63" fmla="*/ 96292 h 635"/>
              <a:gd name="T64" fmla="*/ 95550 w 634"/>
              <a:gd name="T65" fmla="*/ 16290 h 635"/>
              <a:gd name="T66" fmla="*/ 174874 w 634"/>
              <a:gd name="T67" fmla="*/ 96292 h 635"/>
              <a:gd name="T68" fmla="*/ 95550 w 634"/>
              <a:gd name="T69" fmla="*/ 176295 h 635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34" h="635">
                <a:moveTo>
                  <a:pt x="368" y="251"/>
                </a:moveTo>
                <a:lnTo>
                  <a:pt x="368" y="251"/>
                </a:lnTo>
                <a:cubicBezTo>
                  <a:pt x="279" y="251"/>
                  <a:pt x="279" y="251"/>
                  <a:pt x="279" y="251"/>
                </a:cubicBezTo>
                <a:cubicBezTo>
                  <a:pt x="279" y="177"/>
                  <a:pt x="279" y="177"/>
                  <a:pt x="279" y="177"/>
                </a:cubicBezTo>
                <a:cubicBezTo>
                  <a:pt x="279" y="162"/>
                  <a:pt x="279" y="148"/>
                  <a:pt x="265" y="148"/>
                </a:cubicBezTo>
                <a:cubicBezTo>
                  <a:pt x="250" y="148"/>
                  <a:pt x="250" y="162"/>
                  <a:pt x="250" y="177"/>
                </a:cubicBezTo>
                <a:cubicBezTo>
                  <a:pt x="250" y="251"/>
                  <a:pt x="250" y="251"/>
                  <a:pt x="250" y="251"/>
                </a:cubicBezTo>
                <a:cubicBezTo>
                  <a:pt x="162" y="251"/>
                  <a:pt x="162" y="251"/>
                  <a:pt x="162" y="251"/>
                </a:cubicBezTo>
                <a:cubicBezTo>
                  <a:pt x="162" y="251"/>
                  <a:pt x="147" y="251"/>
                  <a:pt x="147" y="266"/>
                </a:cubicBezTo>
                <a:cubicBezTo>
                  <a:pt x="147" y="280"/>
                  <a:pt x="162" y="295"/>
                  <a:pt x="162" y="295"/>
                </a:cubicBezTo>
                <a:cubicBezTo>
                  <a:pt x="250" y="295"/>
                  <a:pt x="250" y="295"/>
                  <a:pt x="250" y="295"/>
                </a:cubicBezTo>
                <a:cubicBezTo>
                  <a:pt x="250" y="369"/>
                  <a:pt x="250" y="369"/>
                  <a:pt x="250" y="369"/>
                </a:cubicBezTo>
                <a:cubicBezTo>
                  <a:pt x="250" y="383"/>
                  <a:pt x="250" y="383"/>
                  <a:pt x="265" y="383"/>
                </a:cubicBezTo>
                <a:cubicBezTo>
                  <a:pt x="279" y="383"/>
                  <a:pt x="279" y="383"/>
                  <a:pt x="279" y="369"/>
                </a:cubicBezTo>
                <a:cubicBezTo>
                  <a:pt x="279" y="295"/>
                  <a:pt x="279" y="295"/>
                  <a:pt x="279" y="295"/>
                </a:cubicBezTo>
                <a:cubicBezTo>
                  <a:pt x="368" y="295"/>
                  <a:pt x="368" y="295"/>
                  <a:pt x="368" y="295"/>
                </a:cubicBezTo>
                <a:cubicBezTo>
                  <a:pt x="368" y="295"/>
                  <a:pt x="383" y="280"/>
                  <a:pt x="383" y="266"/>
                </a:cubicBezTo>
                <a:cubicBezTo>
                  <a:pt x="383" y="251"/>
                  <a:pt x="368" y="251"/>
                  <a:pt x="368" y="251"/>
                </a:cubicBezTo>
                <a:close/>
                <a:moveTo>
                  <a:pt x="618" y="604"/>
                </a:moveTo>
                <a:lnTo>
                  <a:pt x="618" y="604"/>
                </a:lnTo>
                <a:cubicBezTo>
                  <a:pt x="456" y="442"/>
                  <a:pt x="456" y="442"/>
                  <a:pt x="456" y="442"/>
                </a:cubicBezTo>
                <a:cubicBezTo>
                  <a:pt x="500" y="398"/>
                  <a:pt x="530" y="339"/>
                  <a:pt x="530" y="266"/>
                </a:cubicBezTo>
                <a:cubicBezTo>
                  <a:pt x="530" y="118"/>
                  <a:pt x="412" y="0"/>
                  <a:pt x="265" y="0"/>
                </a:cubicBezTo>
                <a:cubicBezTo>
                  <a:pt x="117" y="0"/>
                  <a:pt x="0" y="118"/>
                  <a:pt x="0" y="266"/>
                </a:cubicBezTo>
                <a:cubicBezTo>
                  <a:pt x="0" y="413"/>
                  <a:pt x="117" y="530"/>
                  <a:pt x="265" y="530"/>
                </a:cubicBezTo>
                <a:cubicBezTo>
                  <a:pt x="324" y="530"/>
                  <a:pt x="383" y="501"/>
                  <a:pt x="426" y="472"/>
                </a:cubicBezTo>
                <a:cubicBezTo>
                  <a:pt x="588" y="634"/>
                  <a:pt x="588" y="634"/>
                  <a:pt x="588" y="634"/>
                </a:cubicBezTo>
                <a:cubicBezTo>
                  <a:pt x="603" y="634"/>
                  <a:pt x="618" y="634"/>
                  <a:pt x="618" y="634"/>
                </a:cubicBezTo>
                <a:cubicBezTo>
                  <a:pt x="633" y="619"/>
                  <a:pt x="633" y="604"/>
                  <a:pt x="618" y="604"/>
                </a:cubicBezTo>
                <a:close/>
                <a:moveTo>
                  <a:pt x="265" y="487"/>
                </a:moveTo>
                <a:lnTo>
                  <a:pt x="265" y="487"/>
                </a:lnTo>
                <a:cubicBezTo>
                  <a:pt x="147" y="487"/>
                  <a:pt x="44" y="383"/>
                  <a:pt x="44" y="266"/>
                </a:cubicBezTo>
                <a:cubicBezTo>
                  <a:pt x="44" y="148"/>
                  <a:pt x="147" y="45"/>
                  <a:pt x="265" y="45"/>
                </a:cubicBezTo>
                <a:cubicBezTo>
                  <a:pt x="383" y="45"/>
                  <a:pt x="485" y="148"/>
                  <a:pt x="485" y="266"/>
                </a:cubicBezTo>
                <a:cubicBezTo>
                  <a:pt x="485" y="383"/>
                  <a:pt x="383" y="487"/>
                  <a:pt x="265" y="4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20" name="Freeform 18">
            <a:extLst>
              <a:ext uri="{FF2B5EF4-FFF2-40B4-BE49-F238E27FC236}">
                <a16:creationId xmlns:a16="http://schemas.microsoft.com/office/drawing/2014/main" id="{68668B7A-1828-8CC5-AD9A-69B31F7A71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1671" y="4604083"/>
            <a:ext cx="290386" cy="300757"/>
          </a:xfrm>
          <a:custGeom>
            <a:avLst/>
            <a:gdLst>
              <a:gd name="T0" fmla="*/ 221632 w 619"/>
              <a:gd name="T1" fmla="*/ 218649 h 635"/>
              <a:gd name="T2" fmla="*/ 221632 w 619"/>
              <a:gd name="T3" fmla="*/ 218649 h 635"/>
              <a:gd name="T4" fmla="*/ 163535 w 619"/>
              <a:gd name="T5" fmla="*/ 160005 h 635"/>
              <a:gd name="T6" fmla="*/ 190073 w 619"/>
              <a:gd name="T7" fmla="*/ 96292 h 635"/>
              <a:gd name="T8" fmla="*/ 95037 w 619"/>
              <a:gd name="T9" fmla="*/ 0 h 635"/>
              <a:gd name="T10" fmla="*/ 0 w 619"/>
              <a:gd name="T11" fmla="*/ 96292 h 635"/>
              <a:gd name="T12" fmla="*/ 95037 w 619"/>
              <a:gd name="T13" fmla="*/ 191861 h 635"/>
              <a:gd name="T14" fmla="*/ 153134 w 619"/>
              <a:gd name="T15" fmla="*/ 170865 h 635"/>
              <a:gd name="T16" fmla="*/ 211232 w 619"/>
              <a:gd name="T17" fmla="*/ 229509 h 635"/>
              <a:gd name="T18" fmla="*/ 221632 w 619"/>
              <a:gd name="T19" fmla="*/ 229509 h 635"/>
              <a:gd name="T20" fmla="*/ 221632 w 619"/>
              <a:gd name="T21" fmla="*/ 218649 h 635"/>
              <a:gd name="T22" fmla="*/ 95037 w 619"/>
              <a:gd name="T23" fmla="*/ 176295 h 635"/>
              <a:gd name="T24" fmla="*/ 95037 w 619"/>
              <a:gd name="T25" fmla="*/ 176295 h 635"/>
              <a:gd name="T26" fmla="*/ 10400 w 619"/>
              <a:gd name="T27" fmla="*/ 96292 h 635"/>
              <a:gd name="T28" fmla="*/ 95037 w 619"/>
              <a:gd name="T29" fmla="*/ 16290 h 635"/>
              <a:gd name="T30" fmla="*/ 174293 w 619"/>
              <a:gd name="T31" fmla="*/ 96292 h 635"/>
              <a:gd name="T32" fmla="*/ 95037 w 619"/>
              <a:gd name="T33" fmla="*/ 176295 h 63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19" h="635">
                <a:moveTo>
                  <a:pt x="618" y="604"/>
                </a:moveTo>
                <a:lnTo>
                  <a:pt x="618" y="604"/>
                </a:lnTo>
                <a:cubicBezTo>
                  <a:pt x="456" y="442"/>
                  <a:pt x="456" y="442"/>
                  <a:pt x="456" y="442"/>
                </a:cubicBezTo>
                <a:cubicBezTo>
                  <a:pt x="500" y="398"/>
                  <a:pt x="530" y="339"/>
                  <a:pt x="530" y="266"/>
                </a:cubicBezTo>
                <a:cubicBezTo>
                  <a:pt x="530" y="118"/>
                  <a:pt x="412" y="0"/>
                  <a:pt x="265" y="0"/>
                </a:cubicBezTo>
                <a:cubicBezTo>
                  <a:pt x="118" y="0"/>
                  <a:pt x="0" y="118"/>
                  <a:pt x="0" y="266"/>
                </a:cubicBezTo>
                <a:cubicBezTo>
                  <a:pt x="0" y="413"/>
                  <a:pt x="118" y="530"/>
                  <a:pt x="265" y="530"/>
                </a:cubicBezTo>
                <a:cubicBezTo>
                  <a:pt x="324" y="530"/>
                  <a:pt x="382" y="501"/>
                  <a:pt x="427" y="472"/>
                </a:cubicBezTo>
                <a:cubicBezTo>
                  <a:pt x="589" y="634"/>
                  <a:pt x="589" y="634"/>
                  <a:pt x="589" y="634"/>
                </a:cubicBezTo>
                <a:cubicBezTo>
                  <a:pt x="603" y="634"/>
                  <a:pt x="603" y="634"/>
                  <a:pt x="618" y="634"/>
                </a:cubicBezTo>
                <a:cubicBezTo>
                  <a:pt x="618" y="619"/>
                  <a:pt x="618" y="604"/>
                  <a:pt x="618" y="604"/>
                </a:cubicBezTo>
                <a:close/>
                <a:moveTo>
                  <a:pt x="265" y="487"/>
                </a:moveTo>
                <a:lnTo>
                  <a:pt x="265" y="487"/>
                </a:lnTo>
                <a:cubicBezTo>
                  <a:pt x="132" y="487"/>
                  <a:pt x="29" y="383"/>
                  <a:pt x="29" y="266"/>
                </a:cubicBezTo>
                <a:cubicBezTo>
                  <a:pt x="29" y="148"/>
                  <a:pt x="132" y="45"/>
                  <a:pt x="265" y="45"/>
                </a:cubicBezTo>
                <a:cubicBezTo>
                  <a:pt x="382" y="45"/>
                  <a:pt x="486" y="148"/>
                  <a:pt x="486" y="266"/>
                </a:cubicBezTo>
                <a:cubicBezTo>
                  <a:pt x="486" y="383"/>
                  <a:pt x="382" y="487"/>
                  <a:pt x="265" y="48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21" name="Freeform 19">
            <a:extLst>
              <a:ext uri="{FF2B5EF4-FFF2-40B4-BE49-F238E27FC236}">
                <a16:creationId xmlns:a16="http://schemas.microsoft.com/office/drawing/2014/main" id="{B0AB7C79-3897-5E1F-0915-8C256A4D98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3397" y="4604083"/>
            <a:ext cx="299028" cy="300757"/>
          </a:xfrm>
          <a:custGeom>
            <a:avLst/>
            <a:gdLst>
              <a:gd name="T0" fmla="*/ 10817 w 634"/>
              <a:gd name="T1" fmla="*/ 85432 h 635"/>
              <a:gd name="T2" fmla="*/ 10817 w 634"/>
              <a:gd name="T3" fmla="*/ 85432 h 635"/>
              <a:gd name="T4" fmla="*/ 79684 w 634"/>
              <a:gd name="T5" fmla="*/ 85432 h 635"/>
              <a:gd name="T6" fmla="*/ 85093 w 634"/>
              <a:gd name="T7" fmla="*/ 80002 h 635"/>
              <a:gd name="T8" fmla="*/ 79684 w 634"/>
              <a:gd name="T9" fmla="*/ 74934 h 635"/>
              <a:gd name="T10" fmla="*/ 26682 w 634"/>
              <a:gd name="T11" fmla="*/ 74934 h 635"/>
              <a:gd name="T12" fmla="*/ 116822 w 634"/>
              <a:gd name="T13" fmla="*/ 16290 h 635"/>
              <a:gd name="T14" fmla="*/ 212372 w 634"/>
              <a:gd name="T15" fmla="*/ 101360 h 635"/>
              <a:gd name="T16" fmla="*/ 228236 w 634"/>
              <a:gd name="T17" fmla="*/ 101360 h 635"/>
              <a:gd name="T18" fmla="*/ 116822 w 634"/>
              <a:gd name="T19" fmla="*/ 0 h 635"/>
              <a:gd name="T20" fmla="*/ 15865 w 634"/>
              <a:gd name="T21" fmla="*/ 58644 h 635"/>
              <a:gd name="T22" fmla="*/ 15865 w 634"/>
              <a:gd name="T23" fmla="*/ 10860 h 635"/>
              <a:gd name="T24" fmla="*/ 10817 w 634"/>
              <a:gd name="T25" fmla="*/ 0 h 635"/>
              <a:gd name="T26" fmla="*/ 0 w 634"/>
              <a:gd name="T27" fmla="*/ 10860 h 635"/>
              <a:gd name="T28" fmla="*/ 0 w 634"/>
              <a:gd name="T29" fmla="*/ 80002 h 635"/>
              <a:gd name="T30" fmla="*/ 10817 w 634"/>
              <a:gd name="T31" fmla="*/ 85432 h 635"/>
              <a:gd name="T32" fmla="*/ 223189 w 634"/>
              <a:gd name="T33" fmla="*/ 144077 h 635"/>
              <a:gd name="T34" fmla="*/ 223189 w 634"/>
              <a:gd name="T35" fmla="*/ 144077 h 635"/>
              <a:gd name="T36" fmla="*/ 148552 w 634"/>
              <a:gd name="T37" fmla="*/ 144077 h 635"/>
              <a:gd name="T38" fmla="*/ 143504 w 634"/>
              <a:gd name="T39" fmla="*/ 149507 h 635"/>
              <a:gd name="T40" fmla="*/ 148552 w 634"/>
              <a:gd name="T41" fmla="*/ 160005 h 635"/>
              <a:gd name="T42" fmla="*/ 206963 w 634"/>
              <a:gd name="T43" fmla="*/ 160005 h 635"/>
              <a:gd name="T44" fmla="*/ 116822 w 634"/>
              <a:gd name="T45" fmla="*/ 213219 h 635"/>
              <a:gd name="T46" fmla="*/ 15865 w 634"/>
              <a:gd name="T47" fmla="*/ 128149 h 635"/>
              <a:gd name="T48" fmla="*/ 5408 w 634"/>
              <a:gd name="T49" fmla="*/ 128149 h 635"/>
              <a:gd name="T50" fmla="*/ 116822 w 634"/>
              <a:gd name="T51" fmla="*/ 229509 h 635"/>
              <a:gd name="T52" fmla="*/ 212372 w 634"/>
              <a:gd name="T53" fmla="*/ 170865 h 635"/>
              <a:gd name="T54" fmla="*/ 212372 w 634"/>
              <a:gd name="T55" fmla="*/ 224079 h 635"/>
              <a:gd name="T56" fmla="*/ 223189 w 634"/>
              <a:gd name="T57" fmla="*/ 229509 h 635"/>
              <a:gd name="T58" fmla="*/ 228236 w 634"/>
              <a:gd name="T59" fmla="*/ 224079 h 635"/>
              <a:gd name="T60" fmla="*/ 228236 w 634"/>
              <a:gd name="T61" fmla="*/ 149507 h 635"/>
              <a:gd name="T62" fmla="*/ 223189 w 634"/>
              <a:gd name="T63" fmla="*/ 144077 h 63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635">
                <a:moveTo>
                  <a:pt x="30" y="236"/>
                </a:moveTo>
                <a:lnTo>
                  <a:pt x="30" y="236"/>
                </a:lnTo>
                <a:cubicBezTo>
                  <a:pt x="221" y="236"/>
                  <a:pt x="221" y="236"/>
                  <a:pt x="221" y="236"/>
                </a:cubicBezTo>
                <a:cubicBezTo>
                  <a:pt x="236" y="236"/>
                  <a:pt x="236" y="236"/>
                  <a:pt x="236" y="221"/>
                </a:cubicBezTo>
                <a:cubicBezTo>
                  <a:pt x="236" y="207"/>
                  <a:pt x="236" y="207"/>
                  <a:pt x="221" y="207"/>
                </a:cubicBezTo>
                <a:cubicBezTo>
                  <a:pt x="74" y="207"/>
                  <a:pt x="74" y="207"/>
                  <a:pt x="74" y="207"/>
                </a:cubicBezTo>
                <a:cubicBezTo>
                  <a:pt x="118" y="104"/>
                  <a:pt x="207" y="45"/>
                  <a:pt x="324" y="45"/>
                </a:cubicBezTo>
                <a:cubicBezTo>
                  <a:pt x="457" y="45"/>
                  <a:pt x="574" y="148"/>
                  <a:pt x="589" y="280"/>
                </a:cubicBezTo>
                <a:cubicBezTo>
                  <a:pt x="633" y="280"/>
                  <a:pt x="633" y="280"/>
                  <a:pt x="633" y="280"/>
                </a:cubicBezTo>
                <a:cubicBezTo>
                  <a:pt x="619" y="118"/>
                  <a:pt x="486" y="0"/>
                  <a:pt x="324" y="0"/>
                </a:cubicBezTo>
                <a:cubicBezTo>
                  <a:pt x="207" y="0"/>
                  <a:pt x="103" y="74"/>
                  <a:pt x="44" y="162"/>
                </a:cubicBezTo>
                <a:cubicBezTo>
                  <a:pt x="44" y="30"/>
                  <a:pt x="44" y="30"/>
                  <a:pt x="44" y="30"/>
                </a:cubicBezTo>
                <a:cubicBezTo>
                  <a:pt x="44" y="15"/>
                  <a:pt x="30" y="0"/>
                  <a:pt x="30" y="0"/>
                </a:cubicBezTo>
                <a:cubicBezTo>
                  <a:pt x="15" y="0"/>
                  <a:pt x="0" y="15"/>
                  <a:pt x="0" y="30"/>
                </a:cubicBezTo>
                <a:cubicBezTo>
                  <a:pt x="0" y="221"/>
                  <a:pt x="0" y="221"/>
                  <a:pt x="0" y="221"/>
                </a:cubicBezTo>
                <a:cubicBezTo>
                  <a:pt x="0" y="236"/>
                  <a:pt x="30" y="236"/>
                  <a:pt x="30" y="236"/>
                </a:cubicBezTo>
                <a:close/>
                <a:moveTo>
                  <a:pt x="619" y="398"/>
                </a:moveTo>
                <a:lnTo>
                  <a:pt x="619" y="398"/>
                </a:lnTo>
                <a:cubicBezTo>
                  <a:pt x="412" y="398"/>
                  <a:pt x="412" y="398"/>
                  <a:pt x="412" y="398"/>
                </a:cubicBezTo>
                <a:lnTo>
                  <a:pt x="398" y="413"/>
                </a:lnTo>
                <a:cubicBezTo>
                  <a:pt x="398" y="428"/>
                  <a:pt x="412" y="442"/>
                  <a:pt x="412" y="442"/>
                </a:cubicBezTo>
                <a:cubicBezTo>
                  <a:pt x="574" y="442"/>
                  <a:pt x="574" y="442"/>
                  <a:pt x="574" y="442"/>
                </a:cubicBezTo>
                <a:cubicBezTo>
                  <a:pt x="530" y="530"/>
                  <a:pt x="427" y="589"/>
                  <a:pt x="324" y="589"/>
                </a:cubicBezTo>
                <a:cubicBezTo>
                  <a:pt x="177" y="589"/>
                  <a:pt x="74" y="487"/>
                  <a:pt x="44" y="354"/>
                </a:cubicBezTo>
                <a:cubicBezTo>
                  <a:pt x="15" y="354"/>
                  <a:pt x="15" y="354"/>
                  <a:pt x="15" y="354"/>
                </a:cubicBezTo>
                <a:cubicBezTo>
                  <a:pt x="30" y="516"/>
                  <a:pt x="162" y="634"/>
                  <a:pt x="324" y="634"/>
                </a:cubicBezTo>
                <a:cubicBezTo>
                  <a:pt x="442" y="634"/>
                  <a:pt x="545" y="575"/>
                  <a:pt x="589" y="472"/>
                </a:cubicBezTo>
                <a:cubicBezTo>
                  <a:pt x="589" y="619"/>
                  <a:pt x="589" y="619"/>
                  <a:pt x="589" y="619"/>
                </a:cubicBezTo>
                <a:cubicBezTo>
                  <a:pt x="589" y="619"/>
                  <a:pt x="604" y="634"/>
                  <a:pt x="619" y="634"/>
                </a:cubicBezTo>
                <a:lnTo>
                  <a:pt x="633" y="619"/>
                </a:lnTo>
                <a:cubicBezTo>
                  <a:pt x="633" y="413"/>
                  <a:pt x="633" y="413"/>
                  <a:pt x="633" y="413"/>
                </a:cubicBezTo>
                <a:cubicBezTo>
                  <a:pt x="633" y="398"/>
                  <a:pt x="619" y="398"/>
                  <a:pt x="619" y="39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22" name="Freeform 20">
            <a:extLst>
              <a:ext uri="{FF2B5EF4-FFF2-40B4-BE49-F238E27FC236}">
                <a16:creationId xmlns:a16="http://schemas.microsoft.com/office/drawing/2014/main" id="{41D16E6A-4F61-8BEF-C6C3-E3B7D7F211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9251" y="4604083"/>
            <a:ext cx="299028" cy="300757"/>
          </a:xfrm>
          <a:custGeom>
            <a:avLst/>
            <a:gdLst>
              <a:gd name="T0" fmla="*/ 169825 w 634"/>
              <a:gd name="T1" fmla="*/ 16290 h 635"/>
              <a:gd name="T2" fmla="*/ 169825 w 634"/>
              <a:gd name="T3" fmla="*/ 16290 h 635"/>
              <a:gd name="T4" fmla="*/ 217420 w 634"/>
              <a:gd name="T5" fmla="*/ 16290 h 635"/>
              <a:gd name="T6" fmla="*/ 228236 w 634"/>
              <a:gd name="T7" fmla="*/ 10860 h 635"/>
              <a:gd name="T8" fmla="*/ 217420 w 634"/>
              <a:gd name="T9" fmla="*/ 0 h 635"/>
              <a:gd name="T10" fmla="*/ 148552 w 634"/>
              <a:gd name="T11" fmla="*/ 0 h 635"/>
              <a:gd name="T12" fmla="*/ 143144 w 634"/>
              <a:gd name="T13" fmla="*/ 10860 h 635"/>
              <a:gd name="T14" fmla="*/ 143144 w 634"/>
              <a:gd name="T15" fmla="*/ 80002 h 635"/>
              <a:gd name="T16" fmla="*/ 148552 w 634"/>
              <a:gd name="T17" fmla="*/ 85432 h 635"/>
              <a:gd name="T18" fmla="*/ 153600 w 634"/>
              <a:gd name="T19" fmla="*/ 80002 h 635"/>
              <a:gd name="T20" fmla="*/ 153600 w 634"/>
              <a:gd name="T21" fmla="*/ 26788 h 635"/>
              <a:gd name="T22" fmla="*/ 212011 w 634"/>
              <a:gd name="T23" fmla="*/ 117651 h 635"/>
              <a:gd name="T24" fmla="*/ 111414 w 634"/>
              <a:gd name="T25" fmla="*/ 213219 h 635"/>
              <a:gd name="T26" fmla="*/ 15865 w 634"/>
              <a:gd name="T27" fmla="*/ 117651 h 635"/>
              <a:gd name="T28" fmla="*/ 100597 w 634"/>
              <a:gd name="T29" fmla="*/ 16290 h 635"/>
              <a:gd name="T30" fmla="*/ 100597 w 634"/>
              <a:gd name="T31" fmla="*/ 5430 h 635"/>
              <a:gd name="T32" fmla="*/ 0 w 634"/>
              <a:gd name="T33" fmla="*/ 117651 h 635"/>
              <a:gd name="T34" fmla="*/ 111414 w 634"/>
              <a:gd name="T35" fmla="*/ 229509 h 635"/>
              <a:gd name="T36" fmla="*/ 228236 w 634"/>
              <a:gd name="T37" fmla="*/ 117651 h 635"/>
              <a:gd name="T38" fmla="*/ 169825 w 634"/>
              <a:gd name="T39" fmla="*/ 16290 h 635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34" h="635">
                <a:moveTo>
                  <a:pt x="471" y="45"/>
                </a:moveTo>
                <a:lnTo>
                  <a:pt x="471" y="45"/>
                </a:lnTo>
                <a:cubicBezTo>
                  <a:pt x="603" y="45"/>
                  <a:pt x="603" y="45"/>
                  <a:pt x="603" y="45"/>
                </a:cubicBezTo>
                <a:cubicBezTo>
                  <a:pt x="618" y="45"/>
                  <a:pt x="633" y="30"/>
                  <a:pt x="633" y="30"/>
                </a:cubicBezTo>
                <a:cubicBezTo>
                  <a:pt x="633" y="15"/>
                  <a:pt x="618" y="0"/>
                  <a:pt x="603" y="0"/>
                </a:cubicBezTo>
                <a:cubicBezTo>
                  <a:pt x="412" y="0"/>
                  <a:pt x="412" y="0"/>
                  <a:pt x="412" y="0"/>
                </a:cubicBezTo>
                <a:cubicBezTo>
                  <a:pt x="412" y="0"/>
                  <a:pt x="397" y="0"/>
                  <a:pt x="397" y="30"/>
                </a:cubicBezTo>
                <a:cubicBezTo>
                  <a:pt x="397" y="221"/>
                  <a:pt x="397" y="221"/>
                  <a:pt x="397" y="221"/>
                </a:cubicBezTo>
                <a:cubicBezTo>
                  <a:pt x="397" y="236"/>
                  <a:pt x="397" y="236"/>
                  <a:pt x="412" y="236"/>
                </a:cubicBezTo>
                <a:cubicBezTo>
                  <a:pt x="426" y="236"/>
                  <a:pt x="426" y="236"/>
                  <a:pt x="426" y="221"/>
                </a:cubicBezTo>
                <a:cubicBezTo>
                  <a:pt x="426" y="74"/>
                  <a:pt x="426" y="74"/>
                  <a:pt x="426" y="74"/>
                </a:cubicBezTo>
                <a:cubicBezTo>
                  <a:pt x="530" y="118"/>
                  <a:pt x="588" y="207"/>
                  <a:pt x="588" y="325"/>
                </a:cubicBezTo>
                <a:cubicBezTo>
                  <a:pt x="588" y="472"/>
                  <a:pt x="471" y="589"/>
                  <a:pt x="309" y="589"/>
                </a:cubicBezTo>
                <a:cubicBezTo>
                  <a:pt x="162" y="589"/>
                  <a:pt x="44" y="472"/>
                  <a:pt x="44" y="325"/>
                </a:cubicBezTo>
                <a:cubicBezTo>
                  <a:pt x="44" y="177"/>
                  <a:pt x="147" y="74"/>
                  <a:pt x="279" y="45"/>
                </a:cubicBezTo>
                <a:cubicBezTo>
                  <a:pt x="279" y="15"/>
                  <a:pt x="279" y="15"/>
                  <a:pt x="279" y="15"/>
                </a:cubicBezTo>
                <a:cubicBezTo>
                  <a:pt x="117" y="30"/>
                  <a:pt x="0" y="162"/>
                  <a:pt x="0" y="325"/>
                </a:cubicBezTo>
                <a:cubicBezTo>
                  <a:pt x="0" y="487"/>
                  <a:pt x="147" y="634"/>
                  <a:pt x="309" y="634"/>
                </a:cubicBezTo>
                <a:cubicBezTo>
                  <a:pt x="485" y="634"/>
                  <a:pt x="633" y="487"/>
                  <a:pt x="633" y="325"/>
                </a:cubicBezTo>
                <a:cubicBezTo>
                  <a:pt x="633" y="207"/>
                  <a:pt x="559" y="104"/>
                  <a:pt x="471" y="45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23" name="Freeform 21">
            <a:extLst>
              <a:ext uri="{FF2B5EF4-FFF2-40B4-BE49-F238E27FC236}">
                <a16:creationId xmlns:a16="http://schemas.microsoft.com/office/drawing/2014/main" id="{8610300C-4B41-C987-34A0-4851BE174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0676" y="4604083"/>
            <a:ext cx="290386" cy="300757"/>
          </a:xfrm>
          <a:custGeom>
            <a:avLst/>
            <a:gdLst>
              <a:gd name="T0" fmla="*/ 110816 w 619"/>
              <a:gd name="T1" fmla="*/ 0 h 635"/>
              <a:gd name="T2" fmla="*/ 110816 w 619"/>
              <a:gd name="T3" fmla="*/ 0 h 635"/>
              <a:gd name="T4" fmla="*/ 0 w 619"/>
              <a:gd name="T5" fmla="*/ 117651 h 635"/>
              <a:gd name="T6" fmla="*/ 110816 w 619"/>
              <a:gd name="T7" fmla="*/ 229509 h 635"/>
              <a:gd name="T8" fmla="*/ 221632 w 619"/>
              <a:gd name="T9" fmla="*/ 117651 h 635"/>
              <a:gd name="T10" fmla="*/ 110816 w 619"/>
              <a:gd name="T11" fmla="*/ 0 h 635"/>
              <a:gd name="T12" fmla="*/ 110816 w 619"/>
              <a:gd name="T13" fmla="*/ 213219 h 635"/>
              <a:gd name="T14" fmla="*/ 110816 w 619"/>
              <a:gd name="T15" fmla="*/ 213219 h 635"/>
              <a:gd name="T16" fmla="*/ 10400 w 619"/>
              <a:gd name="T17" fmla="*/ 117651 h 635"/>
              <a:gd name="T18" fmla="*/ 110816 w 619"/>
              <a:gd name="T19" fmla="*/ 16290 h 635"/>
              <a:gd name="T20" fmla="*/ 211232 w 619"/>
              <a:gd name="T21" fmla="*/ 117651 h 635"/>
              <a:gd name="T22" fmla="*/ 110816 w 619"/>
              <a:gd name="T23" fmla="*/ 213219 h 635"/>
              <a:gd name="T24" fmla="*/ 153134 w 619"/>
              <a:gd name="T25" fmla="*/ 64074 h 635"/>
              <a:gd name="T26" fmla="*/ 153134 w 619"/>
              <a:gd name="T27" fmla="*/ 64074 h 635"/>
              <a:gd name="T28" fmla="*/ 142375 w 619"/>
              <a:gd name="T29" fmla="*/ 69504 h 635"/>
              <a:gd name="T30" fmla="*/ 100416 w 619"/>
              <a:gd name="T31" fmla="*/ 149507 h 635"/>
              <a:gd name="T32" fmla="*/ 73877 w 619"/>
              <a:gd name="T33" fmla="*/ 122719 h 635"/>
              <a:gd name="T34" fmla="*/ 63477 w 619"/>
              <a:gd name="T35" fmla="*/ 122719 h 635"/>
              <a:gd name="T36" fmla="*/ 63477 w 619"/>
              <a:gd name="T37" fmla="*/ 133579 h 635"/>
              <a:gd name="T38" fmla="*/ 95037 w 619"/>
              <a:gd name="T39" fmla="*/ 165435 h 635"/>
              <a:gd name="T40" fmla="*/ 105437 w 619"/>
              <a:gd name="T41" fmla="*/ 165435 h 635"/>
              <a:gd name="T42" fmla="*/ 158155 w 619"/>
              <a:gd name="T43" fmla="*/ 74934 h 635"/>
              <a:gd name="T44" fmla="*/ 153134 w 619"/>
              <a:gd name="T45" fmla="*/ 64074 h 635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19" h="635"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8"/>
                  <a:pt x="0" y="325"/>
                </a:cubicBezTo>
                <a:cubicBezTo>
                  <a:pt x="0" y="487"/>
                  <a:pt x="132" y="634"/>
                  <a:pt x="309" y="634"/>
                </a:cubicBezTo>
                <a:cubicBezTo>
                  <a:pt x="486" y="634"/>
                  <a:pt x="618" y="487"/>
                  <a:pt x="618" y="325"/>
                </a:cubicBezTo>
                <a:cubicBezTo>
                  <a:pt x="618" y="148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2"/>
                  <a:pt x="29" y="325"/>
                </a:cubicBezTo>
                <a:cubicBezTo>
                  <a:pt x="29" y="162"/>
                  <a:pt x="162" y="45"/>
                  <a:pt x="309" y="45"/>
                </a:cubicBezTo>
                <a:cubicBezTo>
                  <a:pt x="456" y="45"/>
                  <a:pt x="589" y="162"/>
                  <a:pt x="589" y="325"/>
                </a:cubicBezTo>
                <a:cubicBezTo>
                  <a:pt x="589" y="472"/>
                  <a:pt x="456" y="589"/>
                  <a:pt x="309" y="589"/>
                </a:cubicBezTo>
                <a:close/>
                <a:moveTo>
                  <a:pt x="427" y="177"/>
                </a:moveTo>
                <a:lnTo>
                  <a:pt x="427" y="177"/>
                </a:lnTo>
                <a:cubicBezTo>
                  <a:pt x="412" y="177"/>
                  <a:pt x="412" y="177"/>
                  <a:pt x="397" y="192"/>
                </a:cubicBezTo>
                <a:cubicBezTo>
                  <a:pt x="280" y="413"/>
                  <a:pt x="280" y="413"/>
                  <a:pt x="280" y="413"/>
                </a:cubicBezTo>
                <a:cubicBezTo>
                  <a:pt x="206" y="339"/>
                  <a:pt x="206" y="339"/>
                  <a:pt x="206" y="339"/>
                </a:cubicBezTo>
                <a:cubicBezTo>
                  <a:pt x="191" y="339"/>
                  <a:pt x="191" y="339"/>
                  <a:pt x="177" y="339"/>
                </a:cubicBezTo>
                <a:cubicBezTo>
                  <a:pt x="162" y="354"/>
                  <a:pt x="162" y="369"/>
                  <a:pt x="177" y="369"/>
                </a:cubicBezTo>
                <a:cubicBezTo>
                  <a:pt x="265" y="457"/>
                  <a:pt x="265" y="457"/>
                  <a:pt x="265" y="457"/>
                </a:cubicBezTo>
                <a:cubicBezTo>
                  <a:pt x="280" y="457"/>
                  <a:pt x="280" y="457"/>
                  <a:pt x="294" y="457"/>
                </a:cubicBezTo>
                <a:lnTo>
                  <a:pt x="441" y="207"/>
                </a:lnTo>
                <a:cubicBezTo>
                  <a:pt x="441" y="207"/>
                  <a:pt x="441" y="192"/>
                  <a:pt x="427" y="17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24" name="Freeform 22">
            <a:extLst>
              <a:ext uri="{FF2B5EF4-FFF2-40B4-BE49-F238E27FC236}">
                <a16:creationId xmlns:a16="http://schemas.microsoft.com/office/drawing/2014/main" id="{35F38ED3-198D-F094-7C77-D8CB9C70AD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71177" y="5753068"/>
            <a:ext cx="290386" cy="299030"/>
          </a:xfrm>
          <a:custGeom>
            <a:avLst/>
            <a:gdLst>
              <a:gd name="T0" fmla="*/ 153134 w 619"/>
              <a:gd name="T1" fmla="*/ 74261 h 634"/>
              <a:gd name="T2" fmla="*/ 153134 w 619"/>
              <a:gd name="T3" fmla="*/ 74261 h 634"/>
              <a:gd name="T4" fmla="*/ 142734 w 619"/>
              <a:gd name="T5" fmla="*/ 74261 h 634"/>
              <a:gd name="T6" fmla="*/ 110816 w 619"/>
              <a:gd name="T7" fmla="*/ 100937 h 634"/>
              <a:gd name="T8" fmla="*/ 79257 w 619"/>
              <a:gd name="T9" fmla="*/ 74261 h 634"/>
              <a:gd name="T10" fmla="*/ 68498 w 619"/>
              <a:gd name="T11" fmla="*/ 74261 h 634"/>
              <a:gd name="T12" fmla="*/ 68498 w 619"/>
              <a:gd name="T13" fmla="*/ 84715 h 634"/>
              <a:gd name="T14" fmla="*/ 100416 w 619"/>
              <a:gd name="T15" fmla="*/ 111392 h 634"/>
              <a:gd name="T16" fmla="*/ 68498 w 619"/>
              <a:gd name="T17" fmla="*/ 143115 h 634"/>
              <a:gd name="T18" fmla="*/ 68498 w 619"/>
              <a:gd name="T19" fmla="*/ 153929 h 634"/>
              <a:gd name="T20" fmla="*/ 79257 w 619"/>
              <a:gd name="T21" fmla="*/ 153929 h 634"/>
              <a:gd name="T22" fmla="*/ 110816 w 619"/>
              <a:gd name="T23" fmla="*/ 121846 h 634"/>
              <a:gd name="T24" fmla="*/ 142734 w 619"/>
              <a:gd name="T25" fmla="*/ 153929 h 634"/>
              <a:gd name="T26" fmla="*/ 153134 w 619"/>
              <a:gd name="T27" fmla="*/ 153929 h 634"/>
              <a:gd name="T28" fmla="*/ 153134 w 619"/>
              <a:gd name="T29" fmla="*/ 143115 h 634"/>
              <a:gd name="T30" fmla="*/ 121575 w 619"/>
              <a:gd name="T31" fmla="*/ 111392 h 634"/>
              <a:gd name="T32" fmla="*/ 153134 w 619"/>
              <a:gd name="T33" fmla="*/ 84715 h 634"/>
              <a:gd name="T34" fmla="*/ 153134 w 619"/>
              <a:gd name="T35" fmla="*/ 74261 h 634"/>
              <a:gd name="T36" fmla="*/ 110816 w 619"/>
              <a:gd name="T37" fmla="*/ 0 h 634"/>
              <a:gd name="T38" fmla="*/ 110816 w 619"/>
              <a:gd name="T39" fmla="*/ 0 h 634"/>
              <a:gd name="T40" fmla="*/ 0 w 619"/>
              <a:gd name="T41" fmla="*/ 111392 h 634"/>
              <a:gd name="T42" fmla="*/ 110816 w 619"/>
              <a:gd name="T43" fmla="*/ 228191 h 634"/>
              <a:gd name="T44" fmla="*/ 221632 w 619"/>
              <a:gd name="T45" fmla="*/ 111392 h 634"/>
              <a:gd name="T46" fmla="*/ 110816 w 619"/>
              <a:gd name="T47" fmla="*/ 0 h 634"/>
              <a:gd name="T48" fmla="*/ 110816 w 619"/>
              <a:gd name="T49" fmla="*/ 212329 h 634"/>
              <a:gd name="T50" fmla="*/ 110816 w 619"/>
              <a:gd name="T51" fmla="*/ 212329 h 634"/>
              <a:gd name="T52" fmla="*/ 10400 w 619"/>
              <a:gd name="T53" fmla="*/ 111392 h 634"/>
              <a:gd name="T54" fmla="*/ 110816 w 619"/>
              <a:gd name="T55" fmla="*/ 15862 h 634"/>
              <a:gd name="T56" fmla="*/ 211232 w 619"/>
              <a:gd name="T57" fmla="*/ 111392 h 634"/>
              <a:gd name="T58" fmla="*/ 110816 w 619"/>
              <a:gd name="T59" fmla="*/ 212329 h 634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19" h="634">
                <a:moveTo>
                  <a:pt x="427" y="206"/>
                </a:moveTo>
                <a:lnTo>
                  <a:pt x="427" y="206"/>
                </a:lnTo>
                <a:cubicBezTo>
                  <a:pt x="412" y="191"/>
                  <a:pt x="398" y="191"/>
                  <a:pt x="398" y="206"/>
                </a:cubicBezTo>
                <a:cubicBezTo>
                  <a:pt x="309" y="280"/>
                  <a:pt x="309" y="280"/>
                  <a:pt x="309" y="280"/>
                </a:cubicBezTo>
                <a:cubicBezTo>
                  <a:pt x="221" y="206"/>
                  <a:pt x="221" y="206"/>
                  <a:pt x="221" y="206"/>
                </a:cubicBezTo>
                <a:cubicBezTo>
                  <a:pt x="221" y="191"/>
                  <a:pt x="206" y="191"/>
                  <a:pt x="191" y="206"/>
                </a:cubicBezTo>
                <a:cubicBezTo>
                  <a:pt x="191" y="206"/>
                  <a:pt x="191" y="221"/>
                  <a:pt x="191" y="235"/>
                </a:cubicBezTo>
                <a:cubicBezTo>
                  <a:pt x="280" y="309"/>
                  <a:pt x="280" y="309"/>
                  <a:pt x="280" y="309"/>
                </a:cubicBezTo>
                <a:cubicBezTo>
                  <a:pt x="191" y="397"/>
                  <a:pt x="191" y="397"/>
                  <a:pt x="191" y="397"/>
                </a:cubicBezTo>
                <a:cubicBezTo>
                  <a:pt x="191" y="412"/>
                  <a:pt x="191" y="412"/>
                  <a:pt x="191" y="427"/>
                </a:cubicBezTo>
                <a:cubicBezTo>
                  <a:pt x="206" y="427"/>
                  <a:pt x="221" y="427"/>
                  <a:pt x="221" y="427"/>
                </a:cubicBezTo>
                <a:cubicBezTo>
                  <a:pt x="309" y="338"/>
                  <a:pt x="309" y="338"/>
                  <a:pt x="309" y="338"/>
                </a:cubicBezTo>
                <a:cubicBezTo>
                  <a:pt x="398" y="427"/>
                  <a:pt x="398" y="427"/>
                  <a:pt x="398" y="427"/>
                </a:cubicBezTo>
                <a:cubicBezTo>
                  <a:pt x="398" y="427"/>
                  <a:pt x="412" y="427"/>
                  <a:pt x="427" y="427"/>
                </a:cubicBezTo>
                <a:cubicBezTo>
                  <a:pt x="427" y="412"/>
                  <a:pt x="427" y="412"/>
                  <a:pt x="427" y="397"/>
                </a:cubicBezTo>
                <a:cubicBezTo>
                  <a:pt x="339" y="309"/>
                  <a:pt x="339" y="309"/>
                  <a:pt x="339" y="309"/>
                </a:cubicBezTo>
                <a:cubicBezTo>
                  <a:pt x="427" y="235"/>
                  <a:pt x="427" y="235"/>
                  <a:pt x="427" y="235"/>
                </a:cubicBezTo>
                <a:cubicBezTo>
                  <a:pt x="427" y="221"/>
                  <a:pt x="427" y="206"/>
                  <a:pt x="427" y="206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7"/>
                  <a:pt x="0" y="309"/>
                </a:cubicBezTo>
                <a:cubicBezTo>
                  <a:pt x="0" y="485"/>
                  <a:pt x="132" y="633"/>
                  <a:pt x="309" y="633"/>
                </a:cubicBezTo>
                <a:cubicBezTo>
                  <a:pt x="486" y="633"/>
                  <a:pt x="618" y="485"/>
                  <a:pt x="618" y="309"/>
                </a:cubicBezTo>
                <a:cubicBezTo>
                  <a:pt x="618" y="147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1"/>
                  <a:pt x="29" y="309"/>
                </a:cubicBezTo>
                <a:cubicBezTo>
                  <a:pt x="29" y="162"/>
                  <a:pt x="162" y="44"/>
                  <a:pt x="309" y="44"/>
                </a:cubicBezTo>
                <a:cubicBezTo>
                  <a:pt x="457" y="44"/>
                  <a:pt x="589" y="162"/>
                  <a:pt x="589" y="309"/>
                </a:cubicBezTo>
                <a:cubicBezTo>
                  <a:pt x="589" y="471"/>
                  <a:pt x="457" y="589"/>
                  <a:pt x="309" y="5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25" name="Freeform 23">
            <a:extLst>
              <a:ext uri="{FF2B5EF4-FFF2-40B4-BE49-F238E27FC236}">
                <a16:creationId xmlns:a16="http://schemas.microsoft.com/office/drawing/2014/main" id="{A7AA33D4-3BE0-4BE5-F0E9-CB1FDE632B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43663" y="5753068"/>
            <a:ext cx="299029" cy="299030"/>
          </a:xfrm>
          <a:custGeom>
            <a:avLst/>
            <a:gdLst>
              <a:gd name="T0" fmla="*/ 159370 w 634"/>
              <a:gd name="T1" fmla="*/ 105984 h 634"/>
              <a:gd name="T2" fmla="*/ 159370 w 634"/>
              <a:gd name="T3" fmla="*/ 105984 h 634"/>
              <a:gd name="T4" fmla="*/ 74637 w 634"/>
              <a:gd name="T5" fmla="*/ 105984 h 634"/>
              <a:gd name="T6" fmla="*/ 63820 w 634"/>
              <a:gd name="T7" fmla="*/ 111392 h 634"/>
              <a:gd name="T8" fmla="*/ 74637 w 634"/>
              <a:gd name="T9" fmla="*/ 121846 h 634"/>
              <a:gd name="T10" fmla="*/ 159370 w 634"/>
              <a:gd name="T11" fmla="*/ 121846 h 634"/>
              <a:gd name="T12" fmla="*/ 164778 w 634"/>
              <a:gd name="T13" fmla="*/ 111392 h 634"/>
              <a:gd name="T14" fmla="*/ 159370 w 634"/>
              <a:gd name="T15" fmla="*/ 105984 h 634"/>
              <a:gd name="T16" fmla="*/ 116823 w 634"/>
              <a:gd name="T17" fmla="*/ 0 h 634"/>
              <a:gd name="T18" fmla="*/ 116823 w 634"/>
              <a:gd name="T19" fmla="*/ 0 h 634"/>
              <a:gd name="T20" fmla="*/ 0 w 634"/>
              <a:gd name="T21" fmla="*/ 111392 h 634"/>
              <a:gd name="T22" fmla="*/ 116823 w 634"/>
              <a:gd name="T23" fmla="*/ 228191 h 634"/>
              <a:gd name="T24" fmla="*/ 228237 w 634"/>
              <a:gd name="T25" fmla="*/ 111392 h 634"/>
              <a:gd name="T26" fmla="*/ 116823 w 634"/>
              <a:gd name="T27" fmla="*/ 0 h 634"/>
              <a:gd name="T28" fmla="*/ 116823 w 634"/>
              <a:gd name="T29" fmla="*/ 212329 h 634"/>
              <a:gd name="T30" fmla="*/ 116823 w 634"/>
              <a:gd name="T31" fmla="*/ 212329 h 634"/>
              <a:gd name="T32" fmla="*/ 16225 w 634"/>
              <a:gd name="T33" fmla="*/ 111392 h 634"/>
              <a:gd name="T34" fmla="*/ 116823 w 634"/>
              <a:gd name="T35" fmla="*/ 15862 h 634"/>
              <a:gd name="T36" fmla="*/ 212373 w 634"/>
              <a:gd name="T37" fmla="*/ 111392 h 634"/>
              <a:gd name="T38" fmla="*/ 116823 w 634"/>
              <a:gd name="T39" fmla="*/ 212329 h 634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34" h="634">
                <a:moveTo>
                  <a:pt x="442" y="294"/>
                </a:moveTo>
                <a:lnTo>
                  <a:pt x="442" y="294"/>
                </a:lnTo>
                <a:cubicBezTo>
                  <a:pt x="207" y="294"/>
                  <a:pt x="207" y="294"/>
                  <a:pt x="207" y="294"/>
                </a:cubicBezTo>
                <a:cubicBezTo>
                  <a:pt x="192" y="294"/>
                  <a:pt x="177" y="309"/>
                  <a:pt x="177" y="309"/>
                </a:cubicBezTo>
                <a:cubicBezTo>
                  <a:pt x="177" y="324"/>
                  <a:pt x="192" y="338"/>
                  <a:pt x="207" y="338"/>
                </a:cubicBezTo>
                <a:cubicBezTo>
                  <a:pt x="442" y="338"/>
                  <a:pt x="442" y="338"/>
                  <a:pt x="442" y="338"/>
                </a:cubicBezTo>
                <a:cubicBezTo>
                  <a:pt x="442" y="338"/>
                  <a:pt x="457" y="324"/>
                  <a:pt x="457" y="309"/>
                </a:cubicBezTo>
                <a:lnTo>
                  <a:pt x="442" y="294"/>
                </a:lnTo>
                <a:close/>
                <a:moveTo>
                  <a:pt x="324" y="0"/>
                </a:moveTo>
                <a:lnTo>
                  <a:pt x="324" y="0"/>
                </a:lnTo>
                <a:cubicBezTo>
                  <a:pt x="148" y="0"/>
                  <a:pt x="0" y="147"/>
                  <a:pt x="0" y="309"/>
                </a:cubicBezTo>
                <a:cubicBezTo>
                  <a:pt x="0" y="485"/>
                  <a:pt x="148" y="633"/>
                  <a:pt x="324" y="633"/>
                </a:cubicBezTo>
                <a:cubicBezTo>
                  <a:pt x="486" y="633"/>
                  <a:pt x="633" y="485"/>
                  <a:pt x="633" y="309"/>
                </a:cubicBezTo>
                <a:cubicBezTo>
                  <a:pt x="633" y="147"/>
                  <a:pt x="486" y="0"/>
                  <a:pt x="324" y="0"/>
                </a:cubicBezTo>
                <a:close/>
                <a:moveTo>
                  <a:pt x="324" y="589"/>
                </a:moveTo>
                <a:lnTo>
                  <a:pt x="324" y="589"/>
                </a:lnTo>
                <a:cubicBezTo>
                  <a:pt x="162" y="589"/>
                  <a:pt x="45" y="471"/>
                  <a:pt x="45" y="309"/>
                </a:cubicBezTo>
                <a:cubicBezTo>
                  <a:pt x="45" y="162"/>
                  <a:pt x="162" y="44"/>
                  <a:pt x="324" y="44"/>
                </a:cubicBezTo>
                <a:cubicBezTo>
                  <a:pt x="471" y="44"/>
                  <a:pt x="589" y="162"/>
                  <a:pt x="589" y="309"/>
                </a:cubicBezTo>
                <a:cubicBezTo>
                  <a:pt x="589" y="471"/>
                  <a:pt x="471" y="589"/>
                  <a:pt x="324" y="5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26" name="Freeform 24">
            <a:extLst>
              <a:ext uri="{FF2B5EF4-FFF2-40B4-BE49-F238E27FC236}">
                <a16:creationId xmlns:a16="http://schemas.microsoft.com/office/drawing/2014/main" id="{FC7D9EF2-02EB-6D07-F920-690A4DE2B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0572" y="5753068"/>
            <a:ext cx="299029" cy="299030"/>
          </a:xfrm>
          <a:custGeom>
            <a:avLst/>
            <a:gdLst>
              <a:gd name="T0" fmla="*/ 153601 w 634"/>
              <a:gd name="T1" fmla="*/ 105984 h 634"/>
              <a:gd name="T2" fmla="*/ 153601 w 634"/>
              <a:gd name="T3" fmla="*/ 105984 h 634"/>
              <a:gd name="T4" fmla="*/ 121871 w 634"/>
              <a:gd name="T5" fmla="*/ 105984 h 634"/>
              <a:gd name="T6" fmla="*/ 121871 w 634"/>
              <a:gd name="T7" fmla="*/ 68854 h 634"/>
              <a:gd name="T8" fmla="*/ 111414 w 634"/>
              <a:gd name="T9" fmla="*/ 63446 h 634"/>
              <a:gd name="T10" fmla="*/ 106006 w 634"/>
              <a:gd name="T11" fmla="*/ 68854 h 634"/>
              <a:gd name="T12" fmla="*/ 106006 w 634"/>
              <a:gd name="T13" fmla="*/ 105984 h 634"/>
              <a:gd name="T14" fmla="*/ 68868 w 634"/>
              <a:gd name="T15" fmla="*/ 105984 h 634"/>
              <a:gd name="T16" fmla="*/ 63459 w 634"/>
              <a:gd name="T17" fmla="*/ 111392 h 634"/>
              <a:gd name="T18" fmla="*/ 68868 w 634"/>
              <a:gd name="T19" fmla="*/ 121846 h 634"/>
              <a:gd name="T20" fmla="*/ 106006 w 634"/>
              <a:gd name="T21" fmla="*/ 121846 h 634"/>
              <a:gd name="T22" fmla="*/ 106006 w 634"/>
              <a:gd name="T23" fmla="*/ 153929 h 634"/>
              <a:gd name="T24" fmla="*/ 111414 w 634"/>
              <a:gd name="T25" fmla="*/ 164384 h 634"/>
              <a:gd name="T26" fmla="*/ 121871 w 634"/>
              <a:gd name="T27" fmla="*/ 153929 h 634"/>
              <a:gd name="T28" fmla="*/ 121871 w 634"/>
              <a:gd name="T29" fmla="*/ 121846 h 634"/>
              <a:gd name="T30" fmla="*/ 153601 w 634"/>
              <a:gd name="T31" fmla="*/ 121846 h 634"/>
              <a:gd name="T32" fmla="*/ 164417 w 634"/>
              <a:gd name="T33" fmla="*/ 111392 h 634"/>
              <a:gd name="T34" fmla="*/ 153601 w 634"/>
              <a:gd name="T35" fmla="*/ 105984 h 634"/>
              <a:gd name="T36" fmla="*/ 111414 w 634"/>
              <a:gd name="T37" fmla="*/ 0 h 634"/>
              <a:gd name="T38" fmla="*/ 111414 w 634"/>
              <a:gd name="T39" fmla="*/ 0 h 634"/>
              <a:gd name="T40" fmla="*/ 0 w 634"/>
              <a:gd name="T41" fmla="*/ 111392 h 634"/>
              <a:gd name="T42" fmla="*/ 111414 w 634"/>
              <a:gd name="T43" fmla="*/ 228191 h 634"/>
              <a:gd name="T44" fmla="*/ 228237 w 634"/>
              <a:gd name="T45" fmla="*/ 111392 h 634"/>
              <a:gd name="T46" fmla="*/ 111414 w 634"/>
              <a:gd name="T47" fmla="*/ 0 h 634"/>
              <a:gd name="T48" fmla="*/ 111414 w 634"/>
              <a:gd name="T49" fmla="*/ 212329 h 634"/>
              <a:gd name="T50" fmla="*/ 111414 w 634"/>
              <a:gd name="T51" fmla="*/ 212329 h 634"/>
              <a:gd name="T52" fmla="*/ 15865 w 634"/>
              <a:gd name="T53" fmla="*/ 111392 h 634"/>
              <a:gd name="T54" fmla="*/ 111414 w 634"/>
              <a:gd name="T55" fmla="*/ 15862 h 634"/>
              <a:gd name="T56" fmla="*/ 212012 w 634"/>
              <a:gd name="T57" fmla="*/ 111392 h 634"/>
              <a:gd name="T58" fmla="*/ 111414 w 634"/>
              <a:gd name="T59" fmla="*/ 212329 h 634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34" h="634">
                <a:moveTo>
                  <a:pt x="426" y="294"/>
                </a:moveTo>
                <a:lnTo>
                  <a:pt x="426" y="294"/>
                </a:lnTo>
                <a:cubicBezTo>
                  <a:pt x="338" y="294"/>
                  <a:pt x="338" y="294"/>
                  <a:pt x="338" y="294"/>
                </a:cubicBezTo>
                <a:cubicBezTo>
                  <a:pt x="338" y="191"/>
                  <a:pt x="338" y="191"/>
                  <a:pt x="338" y="191"/>
                </a:cubicBezTo>
                <a:cubicBezTo>
                  <a:pt x="338" y="191"/>
                  <a:pt x="324" y="176"/>
                  <a:pt x="309" y="176"/>
                </a:cubicBezTo>
                <a:lnTo>
                  <a:pt x="294" y="191"/>
                </a:lnTo>
                <a:cubicBezTo>
                  <a:pt x="294" y="294"/>
                  <a:pt x="294" y="294"/>
                  <a:pt x="294" y="294"/>
                </a:cubicBezTo>
                <a:cubicBezTo>
                  <a:pt x="191" y="294"/>
                  <a:pt x="191" y="294"/>
                  <a:pt x="191" y="294"/>
                </a:cubicBezTo>
                <a:lnTo>
                  <a:pt x="176" y="309"/>
                </a:lnTo>
                <a:cubicBezTo>
                  <a:pt x="176" y="324"/>
                  <a:pt x="191" y="338"/>
                  <a:pt x="191" y="338"/>
                </a:cubicBezTo>
                <a:cubicBezTo>
                  <a:pt x="294" y="338"/>
                  <a:pt x="294" y="338"/>
                  <a:pt x="294" y="338"/>
                </a:cubicBezTo>
                <a:cubicBezTo>
                  <a:pt x="294" y="427"/>
                  <a:pt x="294" y="427"/>
                  <a:pt x="294" y="427"/>
                </a:cubicBezTo>
                <a:cubicBezTo>
                  <a:pt x="294" y="442"/>
                  <a:pt x="309" y="456"/>
                  <a:pt x="309" y="456"/>
                </a:cubicBezTo>
                <a:cubicBezTo>
                  <a:pt x="324" y="456"/>
                  <a:pt x="338" y="442"/>
                  <a:pt x="338" y="427"/>
                </a:cubicBezTo>
                <a:cubicBezTo>
                  <a:pt x="338" y="338"/>
                  <a:pt x="338" y="338"/>
                  <a:pt x="338" y="338"/>
                </a:cubicBezTo>
                <a:cubicBezTo>
                  <a:pt x="426" y="338"/>
                  <a:pt x="426" y="338"/>
                  <a:pt x="426" y="338"/>
                </a:cubicBezTo>
                <a:cubicBezTo>
                  <a:pt x="442" y="338"/>
                  <a:pt x="456" y="324"/>
                  <a:pt x="456" y="309"/>
                </a:cubicBezTo>
                <a:cubicBezTo>
                  <a:pt x="456" y="309"/>
                  <a:pt x="442" y="294"/>
                  <a:pt x="426" y="294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147" y="0"/>
                  <a:pt x="0" y="147"/>
                  <a:pt x="0" y="309"/>
                </a:cubicBezTo>
                <a:cubicBezTo>
                  <a:pt x="0" y="485"/>
                  <a:pt x="147" y="633"/>
                  <a:pt x="309" y="633"/>
                </a:cubicBezTo>
                <a:cubicBezTo>
                  <a:pt x="485" y="633"/>
                  <a:pt x="633" y="485"/>
                  <a:pt x="633" y="309"/>
                </a:cubicBezTo>
                <a:cubicBezTo>
                  <a:pt x="633" y="147"/>
                  <a:pt x="485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44" y="471"/>
                  <a:pt x="44" y="309"/>
                </a:cubicBezTo>
                <a:cubicBezTo>
                  <a:pt x="44" y="162"/>
                  <a:pt x="162" y="44"/>
                  <a:pt x="309" y="44"/>
                </a:cubicBezTo>
                <a:cubicBezTo>
                  <a:pt x="471" y="44"/>
                  <a:pt x="588" y="162"/>
                  <a:pt x="588" y="309"/>
                </a:cubicBezTo>
                <a:cubicBezTo>
                  <a:pt x="588" y="471"/>
                  <a:pt x="471" y="589"/>
                  <a:pt x="309" y="5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27" name="Freeform 25">
            <a:extLst>
              <a:ext uri="{FF2B5EF4-FFF2-40B4-BE49-F238E27FC236}">
                <a16:creationId xmlns:a16="http://schemas.microsoft.com/office/drawing/2014/main" id="{0CC2FF1A-3AD0-E84C-9EFD-4990656C8E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55450" y="5753068"/>
            <a:ext cx="290386" cy="299030"/>
          </a:xfrm>
          <a:custGeom>
            <a:avLst/>
            <a:gdLst>
              <a:gd name="T0" fmla="*/ 147755 w 619"/>
              <a:gd name="T1" fmla="*/ 111392 h 634"/>
              <a:gd name="T2" fmla="*/ 147755 w 619"/>
              <a:gd name="T3" fmla="*/ 111392 h 634"/>
              <a:gd name="T4" fmla="*/ 116196 w 619"/>
              <a:gd name="T5" fmla="*/ 138068 h 634"/>
              <a:gd name="T6" fmla="*/ 116196 w 619"/>
              <a:gd name="T7" fmla="*/ 63446 h 634"/>
              <a:gd name="T8" fmla="*/ 110816 w 619"/>
              <a:gd name="T9" fmla="*/ 58399 h 634"/>
              <a:gd name="T10" fmla="*/ 105437 w 619"/>
              <a:gd name="T11" fmla="*/ 63446 h 634"/>
              <a:gd name="T12" fmla="*/ 105437 w 619"/>
              <a:gd name="T13" fmla="*/ 138068 h 634"/>
              <a:gd name="T14" fmla="*/ 73877 w 619"/>
              <a:gd name="T15" fmla="*/ 111392 h 634"/>
              <a:gd name="T16" fmla="*/ 63477 w 619"/>
              <a:gd name="T17" fmla="*/ 111392 h 634"/>
              <a:gd name="T18" fmla="*/ 63477 w 619"/>
              <a:gd name="T19" fmla="*/ 121846 h 634"/>
              <a:gd name="T20" fmla="*/ 105437 w 619"/>
              <a:gd name="T21" fmla="*/ 159337 h 634"/>
              <a:gd name="T22" fmla="*/ 110816 w 619"/>
              <a:gd name="T23" fmla="*/ 159337 h 634"/>
              <a:gd name="T24" fmla="*/ 116196 w 619"/>
              <a:gd name="T25" fmla="*/ 159337 h 634"/>
              <a:gd name="T26" fmla="*/ 158155 w 619"/>
              <a:gd name="T27" fmla="*/ 121846 h 634"/>
              <a:gd name="T28" fmla="*/ 158155 w 619"/>
              <a:gd name="T29" fmla="*/ 111392 h 634"/>
              <a:gd name="T30" fmla="*/ 147755 w 619"/>
              <a:gd name="T31" fmla="*/ 111392 h 634"/>
              <a:gd name="T32" fmla="*/ 110816 w 619"/>
              <a:gd name="T33" fmla="*/ 0 h 634"/>
              <a:gd name="T34" fmla="*/ 110816 w 619"/>
              <a:gd name="T35" fmla="*/ 0 h 634"/>
              <a:gd name="T36" fmla="*/ 0 w 619"/>
              <a:gd name="T37" fmla="*/ 111392 h 634"/>
              <a:gd name="T38" fmla="*/ 110816 w 619"/>
              <a:gd name="T39" fmla="*/ 228191 h 634"/>
              <a:gd name="T40" fmla="*/ 221632 w 619"/>
              <a:gd name="T41" fmla="*/ 111392 h 634"/>
              <a:gd name="T42" fmla="*/ 110816 w 619"/>
              <a:gd name="T43" fmla="*/ 0 h 634"/>
              <a:gd name="T44" fmla="*/ 110816 w 619"/>
              <a:gd name="T45" fmla="*/ 212329 h 634"/>
              <a:gd name="T46" fmla="*/ 110816 w 619"/>
              <a:gd name="T47" fmla="*/ 212329 h 634"/>
              <a:gd name="T48" fmla="*/ 10400 w 619"/>
              <a:gd name="T49" fmla="*/ 111392 h 634"/>
              <a:gd name="T50" fmla="*/ 110816 w 619"/>
              <a:gd name="T51" fmla="*/ 15862 h 634"/>
              <a:gd name="T52" fmla="*/ 211232 w 619"/>
              <a:gd name="T53" fmla="*/ 111392 h 634"/>
              <a:gd name="T54" fmla="*/ 110816 w 619"/>
              <a:gd name="T55" fmla="*/ 212329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19" h="634">
                <a:moveTo>
                  <a:pt x="412" y="309"/>
                </a:moveTo>
                <a:lnTo>
                  <a:pt x="412" y="309"/>
                </a:lnTo>
                <a:cubicBezTo>
                  <a:pt x="324" y="383"/>
                  <a:pt x="324" y="383"/>
                  <a:pt x="324" y="383"/>
                </a:cubicBezTo>
                <a:cubicBezTo>
                  <a:pt x="324" y="176"/>
                  <a:pt x="324" y="176"/>
                  <a:pt x="324" y="176"/>
                </a:cubicBezTo>
                <a:cubicBezTo>
                  <a:pt x="324" y="162"/>
                  <a:pt x="324" y="162"/>
                  <a:pt x="309" y="162"/>
                </a:cubicBezTo>
                <a:cubicBezTo>
                  <a:pt x="294" y="162"/>
                  <a:pt x="294" y="162"/>
                  <a:pt x="294" y="176"/>
                </a:cubicBezTo>
                <a:cubicBezTo>
                  <a:pt x="294" y="383"/>
                  <a:pt x="294" y="383"/>
                  <a:pt x="294" y="383"/>
                </a:cubicBezTo>
                <a:cubicBezTo>
                  <a:pt x="206" y="309"/>
                  <a:pt x="206" y="309"/>
                  <a:pt x="206" y="309"/>
                </a:cubicBezTo>
                <a:cubicBezTo>
                  <a:pt x="206" y="294"/>
                  <a:pt x="191" y="294"/>
                  <a:pt x="177" y="309"/>
                </a:cubicBezTo>
                <a:cubicBezTo>
                  <a:pt x="177" y="309"/>
                  <a:pt x="177" y="324"/>
                  <a:pt x="177" y="338"/>
                </a:cubicBezTo>
                <a:cubicBezTo>
                  <a:pt x="294" y="442"/>
                  <a:pt x="294" y="442"/>
                  <a:pt x="294" y="442"/>
                </a:cubicBezTo>
                <a:lnTo>
                  <a:pt x="309" y="442"/>
                </a:lnTo>
                <a:lnTo>
                  <a:pt x="324" y="442"/>
                </a:lnTo>
                <a:cubicBezTo>
                  <a:pt x="441" y="338"/>
                  <a:pt x="441" y="338"/>
                  <a:pt x="441" y="338"/>
                </a:cubicBezTo>
                <a:cubicBezTo>
                  <a:pt x="441" y="324"/>
                  <a:pt x="441" y="309"/>
                  <a:pt x="441" y="309"/>
                </a:cubicBezTo>
                <a:cubicBezTo>
                  <a:pt x="427" y="294"/>
                  <a:pt x="412" y="294"/>
                  <a:pt x="412" y="309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7"/>
                  <a:pt x="0" y="309"/>
                </a:cubicBezTo>
                <a:cubicBezTo>
                  <a:pt x="0" y="485"/>
                  <a:pt x="132" y="633"/>
                  <a:pt x="309" y="633"/>
                </a:cubicBezTo>
                <a:cubicBezTo>
                  <a:pt x="486" y="633"/>
                  <a:pt x="618" y="485"/>
                  <a:pt x="618" y="309"/>
                </a:cubicBezTo>
                <a:cubicBezTo>
                  <a:pt x="618" y="147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1"/>
                  <a:pt x="29" y="309"/>
                </a:cubicBezTo>
                <a:cubicBezTo>
                  <a:pt x="29" y="162"/>
                  <a:pt x="162" y="44"/>
                  <a:pt x="309" y="44"/>
                </a:cubicBezTo>
                <a:cubicBezTo>
                  <a:pt x="456" y="44"/>
                  <a:pt x="589" y="162"/>
                  <a:pt x="589" y="309"/>
                </a:cubicBezTo>
                <a:cubicBezTo>
                  <a:pt x="589" y="471"/>
                  <a:pt x="456" y="589"/>
                  <a:pt x="309" y="5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28" name="Freeform 26">
            <a:extLst>
              <a:ext uri="{FF2B5EF4-FFF2-40B4-BE49-F238E27FC236}">
                <a16:creationId xmlns:a16="http://schemas.microsoft.com/office/drawing/2014/main" id="{7A09FC4A-2329-E2DC-78BA-018B08B200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68150" y="5753068"/>
            <a:ext cx="299028" cy="299030"/>
          </a:xfrm>
          <a:custGeom>
            <a:avLst/>
            <a:gdLst>
              <a:gd name="T0" fmla="*/ 122231 w 634"/>
              <a:gd name="T1" fmla="*/ 68854 h 634"/>
              <a:gd name="T2" fmla="*/ 122231 w 634"/>
              <a:gd name="T3" fmla="*/ 68854 h 634"/>
              <a:gd name="T4" fmla="*/ 116822 w 634"/>
              <a:gd name="T5" fmla="*/ 63446 h 634"/>
              <a:gd name="T6" fmla="*/ 106366 w 634"/>
              <a:gd name="T7" fmla="*/ 68854 h 634"/>
              <a:gd name="T8" fmla="*/ 69228 w 634"/>
              <a:gd name="T9" fmla="*/ 105984 h 634"/>
              <a:gd name="T10" fmla="*/ 69228 w 634"/>
              <a:gd name="T11" fmla="*/ 116799 h 634"/>
              <a:gd name="T12" fmla="*/ 79684 w 634"/>
              <a:gd name="T13" fmla="*/ 116799 h 634"/>
              <a:gd name="T14" fmla="*/ 106366 w 634"/>
              <a:gd name="T15" fmla="*/ 90123 h 634"/>
              <a:gd name="T16" fmla="*/ 106366 w 634"/>
              <a:gd name="T17" fmla="*/ 164384 h 634"/>
              <a:gd name="T18" fmla="*/ 116822 w 634"/>
              <a:gd name="T19" fmla="*/ 169791 h 634"/>
              <a:gd name="T20" fmla="*/ 122231 w 634"/>
              <a:gd name="T21" fmla="*/ 164384 h 634"/>
              <a:gd name="T22" fmla="*/ 122231 w 634"/>
              <a:gd name="T23" fmla="*/ 90123 h 634"/>
              <a:gd name="T24" fmla="*/ 148552 w 634"/>
              <a:gd name="T25" fmla="*/ 116799 h 634"/>
              <a:gd name="T26" fmla="*/ 159369 w 634"/>
              <a:gd name="T27" fmla="*/ 116799 h 634"/>
              <a:gd name="T28" fmla="*/ 159369 w 634"/>
              <a:gd name="T29" fmla="*/ 105984 h 634"/>
              <a:gd name="T30" fmla="*/ 122231 w 634"/>
              <a:gd name="T31" fmla="*/ 68854 h 634"/>
              <a:gd name="T32" fmla="*/ 116822 w 634"/>
              <a:gd name="T33" fmla="*/ 0 h 634"/>
              <a:gd name="T34" fmla="*/ 116822 w 634"/>
              <a:gd name="T35" fmla="*/ 0 h 634"/>
              <a:gd name="T36" fmla="*/ 0 w 634"/>
              <a:gd name="T37" fmla="*/ 111392 h 634"/>
              <a:gd name="T38" fmla="*/ 116822 w 634"/>
              <a:gd name="T39" fmla="*/ 228191 h 634"/>
              <a:gd name="T40" fmla="*/ 228236 w 634"/>
              <a:gd name="T41" fmla="*/ 111392 h 634"/>
              <a:gd name="T42" fmla="*/ 116822 w 634"/>
              <a:gd name="T43" fmla="*/ 0 h 634"/>
              <a:gd name="T44" fmla="*/ 116822 w 634"/>
              <a:gd name="T45" fmla="*/ 212329 h 634"/>
              <a:gd name="T46" fmla="*/ 116822 w 634"/>
              <a:gd name="T47" fmla="*/ 212329 h 634"/>
              <a:gd name="T48" fmla="*/ 16225 w 634"/>
              <a:gd name="T49" fmla="*/ 111392 h 634"/>
              <a:gd name="T50" fmla="*/ 116822 w 634"/>
              <a:gd name="T51" fmla="*/ 15862 h 634"/>
              <a:gd name="T52" fmla="*/ 212372 w 634"/>
              <a:gd name="T53" fmla="*/ 111392 h 634"/>
              <a:gd name="T54" fmla="*/ 116822 w 634"/>
              <a:gd name="T55" fmla="*/ 212329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34" h="634">
                <a:moveTo>
                  <a:pt x="339" y="191"/>
                </a:moveTo>
                <a:lnTo>
                  <a:pt x="339" y="191"/>
                </a:lnTo>
                <a:cubicBezTo>
                  <a:pt x="339" y="176"/>
                  <a:pt x="324" y="176"/>
                  <a:pt x="324" y="176"/>
                </a:cubicBezTo>
                <a:cubicBezTo>
                  <a:pt x="310" y="176"/>
                  <a:pt x="310" y="176"/>
                  <a:pt x="295" y="191"/>
                </a:cubicBezTo>
                <a:cubicBezTo>
                  <a:pt x="192" y="294"/>
                  <a:pt x="192" y="294"/>
                  <a:pt x="192" y="294"/>
                </a:cubicBezTo>
                <a:cubicBezTo>
                  <a:pt x="177" y="309"/>
                  <a:pt x="177" y="324"/>
                  <a:pt x="192" y="324"/>
                </a:cubicBezTo>
                <a:cubicBezTo>
                  <a:pt x="192" y="338"/>
                  <a:pt x="207" y="338"/>
                  <a:pt x="221" y="324"/>
                </a:cubicBezTo>
                <a:cubicBezTo>
                  <a:pt x="295" y="250"/>
                  <a:pt x="295" y="250"/>
                  <a:pt x="295" y="250"/>
                </a:cubicBezTo>
                <a:cubicBezTo>
                  <a:pt x="295" y="456"/>
                  <a:pt x="295" y="456"/>
                  <a:pt x="295" y="456"/>
                </a:cubicBezTo>
                <a:cubicBezTo>
                  <a:pt x="295" y="456"/>
                  <a:pt x="310" y="471"/>
                  <a:pt x="324" y="471"/>
                </a:cubicBezTo>
                <a:lnTo>
                  <a:pt x="339" y="456"/>
                </a:lnTo>
                <a:cubicBezTo>
                  <a:pt x="339" y="250"/>
                  <a:pt x="339" y="250"/>
                  <a:pt x="339" y="250"/>
                </a:cubicBezTo>
                <a:cubicBezTo>
                  <a:pt x="412" y="324"/>
                  <a:pt x="412" y="324"/>
                  <a:pt x="412" y="324"/>
                </a:cubicBezTo>
                <a:cubicBezTo>
                  <a:pt x="428" y="338"/>
                  <a:pt x="442" y="338"/>
                  <a:pt x="442" y="324"/>
                </a:cubicBezTo>
                <a:cubicBezTo>
                  <a:pt x="457" y="324"/>
                  <a:pt x="457" y="309"/>
                  <a:pt x="442" y="294"/>
                </a:cubicBezTo>
                <a:lnTo>
                  <a:pt x="339" y="191"/>
                </a:lnTo>
                <a:close/>
                <a:moveTo>
                  <a:pt x="324" y="0"/>
                </a:moveTo>
                <a:lnTo>
                  <a:pt x="324" y="0"/>
                </a:lnTo>
                <a:cubicBezTo>
                  <a:pt x="148" y="0"/>
                  <a:pt x="0" y="147"/>
                  <a:pt x="0" y="309"/>
                </a:cubicBezTo>
                <a:cubicBezTo>
                  <a:pt x="0" y="485"/>
                  <a:pt x="148" y="633"/>
                  <a:pt x="324" y="633"/>
                </a:cubicBezTo>
                <a:cubicBezTo>
                  <a:pt x="486" y="633"/>
                  <a:pt x="633" y="485"/>
                  <a:pt x="633" y="309"/>
                </a:cubicBezTo>
                <a:cubicBezTo>
                  <a:pt x="633" y="147"/>
                  <a:pt x="486" y="0"/>
                  <a:pt x="324" y="0"/>
                </a:cubicBezTo>
                <a:close/>
                <a:moveTo>
                  <a:pt x="324" y="589"/>
                </a:moveTo>
                <a:lnTo>
                  <a:pt x="324" y="589"/>
                </a:lnTo>
                <a:cubicBezTo>
                  <a:pt x="162" y="589"/>
                  <a:pt x="45" y="471"/>
                  <a:pt x="45" y="309"/>
                </a:cubicBezTo>
                <a:cubicBezTo>
                  <a:pt x="45" y="162"/>
                  <a:pt x="162" y="44"/>
                  <a:pt x="324" y="44"/>
                </a:cubicBezTo>
                <a:cubicBezTo>
                  <a:pt x="471" y="44"/>
                  <a:pt x="589" y="162"/>
                  <a:pt x="589" y="309"/>
                </a:cubicBezTo>
                <a:cubicBezTo>
                  <a:pt x="589" y="471"/>
                  <a:pt x="471" y="589"/>
                  <a:pt x="324" y="5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29" name="Freeform 27">
            <a:extLst>
              <a:ext uri="{FF2B5EF4-FFF2-40B4-BE49-F238E27FC236}">
                <a16:creationId xmlns:a16="http://schemas.microsoft.com/office/drawing/2014/main" id="{6DD64E48-7F22-5E4C-5F86-8CF357B08E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1305" y="5753068"/>
            <a:ext cx="299029" cy="299030"/>
          </a:xfrm>
          <a:custGeom>
            <a:avLst/>
            <a:gdLst>
              <a:gd name="T0" fmla="*/ 159009 w 634"/>
              <a:gd name="T1" fmla="*/ 105984 h 634"/>
              <a:gd name="T2" fmla="*/ 159009 w 634"/>
              <a:gd name="T3" fmla="*/ 105984 h 634"/>
              <a:gd name="T4" fmla="*/ 121871 w 634"/>
              <a:gd name="T5" fmla="*/ 68854 h 634"/>
              <a:gd name="T6" fmla="*/ 111414 w 634"/>
              <a:gd name="T7" fmla="*/ 68854 h 634"/>
              <a:gd name="T8" fmla="*/ 111414 w 634"/>
              <a:gd name="T9" fmla="*/ 79668 h 634"/>
              <a:gd name="T10" fmla="*/ 138096 w 634"/>
              <a:gd name="T11" fmla="*/ 105984 h 634"/>
              <a:gd name="T12" fmla="*/ 63459 w 634"/>
              <a:gd name="T13" fmla="*/ 105984 h 634"/>
              <a:gd name="T14" fmla="*/ 58411 w 634"/>
              <a:gd name="T15" fmla="*/ 111392 h 634"/>
              <a:gd name="T16" fmla="*/ 63459 w 634"/>
              <a:gd name="T17" fmla="*/ 121846 h 634"/>
              <a:gd name="T18" fmla="*/ 138096 w 634"/>
              <a:gd name="T19" fmla="*/ 121846 h 634"/>
              <a:gd name="T20" fmla="*/ 111414 w 634"/>
              <a:gd name="T21" fmla="*/ 148522 h 634"/>
              <a:gd name="T22" fmla="*/ 111414 w 634"/>
              <a:gd name="T23" fmla="*/ 159337 h 634"/>
              <a:gd name="T24" fmla="*/ 121871 w 634"/>
              <a:gd name="T25" fmla="*/ 159337 h 634"/>
              <a:gd name="T26" fmla="*/ 159009 w 634"/>
              <a:gd name="T27" fmla="*/ 121846 h 634"/>
              <a:gd name="T28" fmla="*/ 159009 w 634"/>
              <a:gd name="T29" fmla="*/ 111392 h 634"/>
              <a:gd name="T30" fmla="*/ 159009 w 634"/>
              <a:gd name="T31" fmla="*/ 105984 h 634"/>
              <a:gd name="T32" fmla="*/ 111414 w 634"/>
              <a:gd name="T33" fmla="*/ 0 h 634"/>
              <a:gd name="T34" fmla="*/ 111414 w 634"/>
              <a:gd name="T35" fmla="*/ 0 h 634"/>
              <a:gd name="T36" fmla="*/ 0 w 634"/>
              <a:gd name="T37" fmla="*/ 111392 h 634"/>
              <a:gd name="T38" fmla="*/ 111414 w 634"/>
              <a:gd name="T39" fmla="*/ 228191 h 634"/>
              <a:gd name="T40" fmla="*/ 228237 w 634"/>
              <a:gd name="T41" fmla="*/ 111392 h 634"/>
              <a:gd name="T42" fmla="*/ 111414 w 634"/>
              <a:gd name="T43" fmla="*/ 0 h 634"/>
              <a:gd name="T44" fmla="*/ 111414 w 634"/>
              <a:gd name="T45" fmla="*/ 212329 h 634"/>
              <a:gd name="T46" fmla="*/ 111414 w 634"/>
              <a:gd name="T47" fmla="*/ 212329 h 634"/>
              <a:gd name="T48" fmla="*/ 15865 w 634"/>
              <a:gd name="T49" fmla="*/ 111392 h 634"/>
              <a:gd name="T50" fmla="*/ 111414 w 634"/>
              <a:gd name="T51" fmla="*/ 15862 h 634"/>
              <a:gd name="T52" fmla="*/ 212012 w 634"/>
              <a:gd name="T53" fmla="*/ 111392 h 634"/>
              <a:gd name="T54" fmla="*/ 111414 w 634"/>
              <a:gd name="T55" fmla="*/ 212329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34" h="634">
                <a:moveTo>
                  <a:pt x="441" y="294"/>
                </a:moveTo>
                <a:lnTo>
                  <a:pt x="441" y="294"/>
                </a:lnTo>
                <a:cubicBezTo>
                  <a:pt x="338" y="191"/>
                  <a:pt x="338" y="191"/>
                  <a:pt x="338" y="191"/>
                </a:cubicBezTo>
                <a:cubicBezTo>
                  <a:pt x="324" y="176"/>
                  <a:pt x="309" y="176"/>
                  <a:pt x="309" y="191"/>
                </a:cubicBezTo>
                <a:cubicBezTo>
                  <a:pt x="294" y="191"/>
                  <a:pt x="294" y="206"/>
                  <a:pt x="309" y="221"/>
                </a:cubicBezTo>
                <a:cubicBezTo>
                  <a:pt x="383" y="294"/>
                  <a:pt x="383" y="294"/>
                  <a:pt x="383" y="294"/>
                </a:cubicBezTo>
                <a:cubicBezTo>
                  <a:pt x="176" y="294"/>
                  <a:pt x="176" y="294"/>
                  <a:pt x="176" y="294"/>
                </a:cubicBezTo>
                <a:cubicBezTo>
                  <a:pt x="162" y="294"/>
                  <a:pt x="162" y="309"/>
                  <a:pt x="162" y="309"/>
                </a:cubicBezTo>
                <a:cubicBezTo>
                  <a:pt x="162" y="324"/>
                  <a:pt x="162" y="338"/>
                  <a:pt x="176" y="338"/>
                </a:cubicBezTo>
                <a:cubicBezTo>
                  <a:pt x="383" y="338"/>
                  <a:pt x="383" y="338"/>
                  <a:pt x="383" y="338"/>
                </a:cubicBezTo>
                <a:cubicBezTo>
                  <a:pt x="309" y="412"/>
                  <a:pt x="309" y="412"/>
                  <a:pt x="309" y="412"/>
                </a:cubicBezTo>
                <a:cubicBezTo>
                  <a:pt x="294" y="427"/>
                  <a:pt x="294" y="442"/>
                  <a:pt x="309" y="442"/>
                </a:cubicBezTo>
                <a:cubicBezTo>
                  <a:pt x="309" y="456"/>
                  <a:pt x="324" y="456"/>
                  <a:pt x="338" y="442"/>
                </a:cubicBezTo>
                <a:cubicBezTo>
                  <a:pt x="441" y="338"/>
                  <a:pt x="441" y="338"/>
                  <a:pt x="441" y="338"/>
                </a:cubicBezTo>
                <a:cubicBezTo>
                  <a:pt x="441" y="324"/>
                  <a:pt x="441" y="324"/>
                  <a:pt x="441" y="309"/>
                </a:cubicBezTo>
                <a:lnTo>
                  <a:pt x="441" y="294"/>
                </a:lnTo>
                <a:close/>
                <a:moveTo>
                  <a:pt x="309" y="0"/>
                </a:moveTo>
                <a:lnTo>
                  <a:pt x="309" y="0"/>
                </a:lnTo>
                <a:cubicBezTo>
                  <a:pt x="147" y="0"/>
                  <a:pt x="0" y="147"/>
                  <a:pt x="0" y="309"/>
                </a:cubicBezTo>
                <a:cubicBezTo>
                  <a:pt x="0" y="485"/>
                  <a:pt x="147" y="633"/>
                  <a:pt x="309" y="633"/>
                </a:cubicBezTo>
                <a:cubicBezTo>
                  <a:pt x="485" y="633"/>
                  <a:pt x="633" y="485"/>
                  <a:pt x="633" y="309"/>
                </a:cubicBezTo>
                <a:cubicBezTo>
                  <a:pt x="633" y="147"/>
                  <a:pt x="485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44" y="471"/>
                  <a:pt x="44" y="309"/>
                </a:cubicBezTo>
                <a:cubicBezTo>
                  <a:pt x="44" y="162"/>
                  <a:pt x="162" y="44"/>
                  <a:pt x="309" y="44"/>
                </a:cubicBezTo>
                <a:cubicBezTo>
                  <a:pt x="471" y="44"/>
                  <a:pt x="588" y="162"/>
                  <a:pt x="588" y="309"/>
                </a:cubicBezTo>
                <a:cubicBezTo>
                  <a:pt x="588" y="471"/>
                  <a:pt x="471" y="589"/>
                  <a:pt x="309" y="5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30" name="Freeform 28">
            <a:extLst>
              <a:ext uri="{FF2B5EF4-FFF2-40B4-BE49-F238E27FC236}">
                <a16:creationId xmlns:a16="http://schemas.microsoft.com/office/drawing/2014/main" id="{45716599-098C-8008-2F4D-A9F5F357FE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1671" y="5753068"/>
            <a:ext cx="290386" cy="299030"/>
          </a:xfrm>
          <a:custGeom>
            <a:avLst/>
            <a:gdLst>
              <a:gd name="T0" fmla="*/ 110816 w 619"/>
              <a:gd name="T1" fmla="*/ 0 h 634"/>
              <a:gd name="T2" fmla="*/ 110816 w 619"/>
              <a:gd name="T3" fmla="*/ 0 h 634"/>
              <a:gd name="T4" fmla="*/ 0 w 619"/>
              <a:gd name="T5" fmla="*/ 111392 h 634"/>
              <a:gd name="T6" fmla="*/ 110816 w 619"/>
              <a:gd name="T7" fmla="*/ 228191 h 634"/>
              <a:gd name="T8" fmla="*/ 221632 w 619"/>
              <a:gd name="T9" fmla="*/ 111392 h 634"/>
              <a:gd name="T10" fmla="*/ 110816 w 619"/>
              <a:gd name="T11" fmla="*/ 0 h 634"/>
              <a:gd name="T12" fmla="*/ 110816 w 619"/>
              <a:gd name="T13" fmla="*/ 212329 h 634"/>
              <a:gd name="T14" fmla="*/ 110816 w 619"/>
              <a:gd name="T15" fmla="*/ 212329 h 634"/>
              <a:gd name="T16" fmla="*/ 10400 w 619"/>
              <a:gd name="T17" fmla="*/ 111392 h 634"/>
              <a:gd name="T18" fmla="*/ 110816 w 619"/>
              <a:gd name="T19" fmla="*/ 15862 h 634"/>
              <a:gd name="T20" fmla="*/ 211232 w 619"/>
              <a:gd name="T21" fmla="*/ 111392 h 634"/>
              <a:gd name="T22" fmla="*/ 110816 w 619"/>
              <a:gd name="T23" fmla="*/ 212329 h 634"/>
              <a:gd name="T24" fmla="*/ 158155 w 619"/>
              <a:gd name="T25" fmla="*/ 105984 h 634"/>
              <a:gd name="T26" fmla="*/ 158155 w 619"/>
              <a:gd name="T27" fmla="*/ 105984 h 634"/>
              <a:gd name="T28" fmla="*/ 84278 w 619"/>
              <a:gd name="T29" fmla="*/ 105984 h 634"/>
              <a:gd name="T30" fmla="*/ 116196 w 619"/>
              <a:gd name="T31" fmla="*/ 79668 h 634"/>
              <a:gd name="T32" fmla="*/ 116196 w 619"/>
              <a:gd name="T33" fmla="*/ 68854 h 634"/>
              <a:gd name="T34" fmla="*/ 105437 w 619"/>
              <a:gd name="T35" fmla="*/ 68854 h 634"/>
              <a:gd name="T36" fmla="*/ 63477 w 619"/>
              <a:gd name="T37" fmla="*/ 105984 h 634"/>
              <a:gd name="T38" fmla="*/ 63477 w 619"/>
              <a:gd name="T39" fmla="*/ 111392 h 634"/>
              <a:gd name="T40" fmla="*/ 63477 w 619"/>
              <a:gd name="T41" fmla="*/ 121846 h 634"/>
              <a:gd name="T42" fmla="*/ 105437 w 619"/>
              <a:gd name="T43" fmla="*/ 159337 h 634"/>
              <a:gd name="T44" fmla="*/ 116196 w 619"/>
              <a:gd name="T45" fmla="*/ 159337 h 634"/>
              <a:gd name="T46" fmla="*/ 116196 w 619"/>
              <a:gd name="T47" fmla="*/ 148522 h 634"/>
              <a:gd name="T48" fmla="*/ 84278 w 619"/>
              <a:gd name="T49" fmla="*/ 121846 h 634"/>
              <a:gd name="T50" fmla="*/ 158155 w 619"/>
              <a:gd name="T51" fmla="*/ 121846 h 634"/>
              <a:gd name="T52" fmla="*/ 168914 w 619"/>
              <a:gd name="T53" fmla="*/ 111392 h 634"/>
              <a:gd name="T54" fmla="*/ 158155 w 619"/>
              <a:gd name="T55" fmla="*/ 105984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19" h="634"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7"/>
                  <a:pt x="0" y="309"/>
                </a:cubicBezTo>
                <a:cubicBezTo>
                  <a:pt x="0" y="485"/>
                  <a:pt x="132" y="633"/>
                  <a:pt x="309" y="633"/>
                </a:cubicBezTo>
                <a:cubicBezTo>
                  <a:pt x="486" y="633"/>
                  <a:pt x="618" y="485"/>
                  <a:pt x="618" y="309"/>
                </a:cubicBezTo>
                <a:cubicBezTo>
                  <a:pt x="618" y="147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1"/>
                  <a:pt x="29" y="309"/>
                </a:cubicBezTo>
                <a:cubicBezTo>
                  <a:pt x="29" y="162"/>
                  <a:pt x="162" y="44"/>
                  <a:pt x="309" y="44"/>
                </a:cubicBezTo>
                <a:cubicBezTo>
                  <a:pt x="456" y="44"/>
                  <a:pt x="589" y="162"/>
                  <a:pt x="589" y="309"/>
                </a:cubicBezTo>
                <a:cubicBezTo>
                  <a:pt x="589" y="471"/>
                  <a:pt x="456" y="589"/>
                  <a:pt x="309" y="589"/>
                </a:cubicBezTo>
                <a:close/>
                <a:moveTo>
                  <a:pt x="441" y="294"/>
                </a:moveTo>
                <a:lnTo>
                  <a:pt x="441" y="294"/>
                </a:lnTo>
                <a:cubicBezTo>
                  <a:pt x="235" y="294"/>
                  <a:pt x="235" y="294"/>
                  <a:pt x="235" y="294"/>
                </a:cubicBezTo>
                <a:cubicBezTo>
                  <a:pt x="324" y="221"/>
                  <a:pt x="324" y="221"/>
                  <a:pt x="324" y="221"/>
                </a:cubicBezTo>
                <a:cubicBezTo>
                  <a:pt x="324" y="206"/>
                  <a:pt x="324" y="191"/>
                  <a:pt x="324" y="191"/>
                </a:cubicBezTo>
                <a:cubicBezTo>
                  <a:pt x="309" y="176"/>
                  <a:pt x="294" y="176"/>
                  <a:pt x="294" y="191"/>
                </a:cubicBezTo>
                <a:cubicBezTo>
                  <a:pt x="177" y="294"/>
                  <a:pt x="177" y="294"/>
                  <a:pt x="177" y="294"/>
                </a:cubicBezTo>
                <a:lnTo>
                  <a:pt x="177" y="309"/>
                </a:lnTo>
                <a:cubicBezTo>
                  <a:pt x="177" y="324"/>
                  <a:pt x="177" y="324"/>
                  <a:pt x="177" y="338"/>
                </a:cubicBezTo>
                <a:cubicBezTo>
                  <a:pt x="294" y="442"/>
                  <a:pt x="294" y="442"/>
                  <a:pt x="294" y="442"/>
                </a:cubicBezTo>
                <a:cubicBezTo>
                  <a:pt x="294" y="456"/>
                  <a:pt x="309" y="456"/>
                  <a:pt x="324" y="442"/>
                </a:cubicBezTo>
                <a:cubicBezTo>
                  <a:pt x="324" y="442"/>
                  <a:pt x="324" y="427"/>
                  <a:pt x="324" y="412"/>
                </a:cubicBezTo>
                <a:cubicBezTo>
                  <a:pt x="235" y="338"/>
                  <a:pt x="235" y="338"/>
                  <a:pt x="235" y="338"/>
                </a:cubicBezTo>
                <a:cubicBezTo>
                  <a:pt x="441" y="338"/>
                  <a:pt x="441" y="338"/>
                  <a:pt x="441" y="338"/>
                </a:cubicBezTo>
                <a:cubicBezTo>
                  <a:pt x="456" y="338"/>
                  <a:pt x="471" y="324"/>
                  <a:pt x="471" y="309"/>
                </a:cubicBezTo>
                <a:cubicBezTo>
                  <a:pt x="471" y="309"/>
                  <a:pt x="456" y="294"/>
                  <a:pt x="441" y="2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31" name="Freeform 29">
            <a:extLst>
              <a:ext uri="{FF2B5EF4-FFF2-40B4-BE49-F238E27FC236}">
                <a16:creationId xmlns:a16="http://schemas.microsoft.com/office/drawing/2014/main" id="{EDEF7456-1B9D-F229-3421-D125608BDC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3397" y="5753068"/>
            <a:ext cx="299028" cy="299030"/>
          </a:xfrm>
          <a:custGeom>
            <a:avLst/>
            <a:gdLst>
              <a:gd name="T0" fmla="*/ 116822 w 634"/>
              <a:gd name="T1" fmla="*/ 0 h 634"/>
              <a:gd name="T2" fmla="*/ 116822 w 634"/>
              <a:gd name="T3" fmla="*/ 0 h 634"/>
              <a:gd name="T4" fmla="*/ 0 w 634"/>
              <a:gd name="T5" fmla="*/ 111392 h 634"/>
              <a:gd name="T6" fmla="*/ 116822 w 634"/>
              <a:gd name="T7" fmla="*/ 228191 h 634"/>
              <a:gd name="T8" fmla="*/ 228236 w 634"/>
              <a:gd name="T9" fmla="*/ 111392 h 634"/>
              <a:gd name="T10" fmla="*/ 116822 w 634"/>
              <a:gd name="T11" fmla="*/ 0 h 634"/>
              <a:gd name="T12" fmla="*/ 116822 w 634"/>
              <a:gd name="T13" fmla="*/ 212329 h 634"/>
              <a:gd name="T14" fmla="*/ 116822 w 634"/>
              <a:gd name="T15" fmla="*/ 212329 h 634"/>
              <a:gd name="T16" fmla="*/ 15865 w 634"/>
              <a:gd name="T17" fmla="*/ 111392 h 634"/>
              <a:gd name="T18" fmla="*/ 116822 w 634"/>
              <a:gd name="T19" fmla="*/ 15862 h 634"/>
              <a:gd name="T20" fmla="*/ 212372 w 634"/>
              <a:gd name="T21" fmla="*/ 111392 h 634"/>
              <a:gd name="T22" fmla="*/ 116822 w 634"/>
              <a:gd name="T23" fmla="*/ 212329 h 634"/>
              <a:gd name="T24" fmla="*/ 164777 w 634"/>
              <a:gd name="T25" fmla="*/ 79668 h 634"/>
              <a:gd name="T26" fmla="*/ 164777 w 634"/>
              <a:gd name="T27" fmla="*/ 79668 h 634"/>
              <a:gd name="T28" fmla="*/ 116822 w 634"/>
              <a:gd name="T29" fmla="*/ 132661 h 634"/>
              <a:gd name="T30" fmla="*/ 63820 w 634"/>
              <a:gd name="T31" fmla="*/ 79668 h 634"/>
              <a:gd name="T32" fmla="*/ 53363 w 634"/>
              <a:gd name="T33" fmla="*/ 79668 h 634"/>
              <a:gd name="T34" fmla="*/ 53363 w 634"/>
              <a:gd name="T35" fmla="*/ 90123 h 634"/>
              <a:gd name="T36" fmla="*/ 106366 w 634"/>
              <a:gd name="T37" fmla="*/ 143115 h 634"/>
              <a:gd name="T38" fmla="*/ 116822 w 634"/>
              <a:gd name="T39" fmla="*/ 148522 h 634"/>
              <a:gd name="T40" fmla="*/ 122231 w 634"/>
              <a:gd name="T41" fmla="*/ 143115 h 634"/>
              <a:gd name="T42" fmla="*/ 175234 w 634"/>
              <a:gd name="T43" fmla="*/ 90123 h 634"/>
              <a:gd name="T44" fmla="*/ 175234 w 634"/>
              <a:gd name="T45" fmla="*/ 79668 h 634"/>
              <a:gd name="T46" fmla="*/ 164777 w 634"/>
              <a:gd name="T47" fmla="*/ 79668 h 63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34" h="634">
                <a:moveTo>
                  <a:pt x="324" y="0"/>
                </a:moveTo>
                <a:lnTo>
                  <a:pt x="324" y="0"/>
                </a:lnTo>
                <a:cubicBezTo>
                  <a:pt x="148" y="0"/>
                  <a:pt x="0" y="147"/>
                  <a:pt x="0" y="309"/>
                </a:cubicBezTo>
                <a:cubicBezTo>
                  <a:pt x="0" y="485"/>
                  <a:pt x="148" y="633"/>
                  <a:pt x="324" y="633"/>
                </a:cubicBezTo>
                <a:cubicBezTo>
                  <a:pt x="486" y="633"/>
                  <a:pt x="633" y="485"/>
                  <a:pt x="633" y="309"/>
                </a:cubicBezTo>
                <a:cubicBezTo>
                  <a:pt x="633" y="147"/>
                  <a:pt x="486" y="0"/>
                  <a:pt x="324" y="0"/>
                </a:cubicBezTo>
                <a:close/>
                <a:moveTo>
                  <a:pt x="324" y="589"/>
                </a:moveTo>
                <a:lnTo>
                  <a:pt x="324" y="589"/>
                </a:lnTo>
                <a:cubicBezTo>
                  <a:pt x="162" y="589"/>
                  <a:pt x="44" y="471"/>
                  <a:pt x="44" y="309"/>
                </a:cubicBezTo>
                <a:cubicBezTo>
                  <a:pt x="44" y="162"/>
                  <a:pt x="162" y="44"/>
                  <a:pt x="324" y="44"/>
                </a:cubicBezTo>
                <a:cubicBezTo>
                  <a:pt x="471" y="44"/>
                  <a:pt x="589" y="162"/>
                  <a:pt x="589" y="309"/>
                </a:cubicBezTo>
                <a:cubicBezTo>
                  <a:pt x="589" y="471"/>
                  <a:pt x="471" y="589"/>
                  <a:pt x="324" y="589"/>
                </a:cubicBezTo>
                <a:close/>
                <a:moveTo>
                  <a:pt x="457" y="221"/>
                </a:moveTo>
                <a:lnTo>
                  <a:pt x="457" y="221"/>
                </a:lnTo>
                <a:cubicBezTo>
                  <a:pt x="324" y="368"/>
                  <a:pt x="324" y="368"/>
                  <a:pt x="324" y="368"/>
                </a:cubicBezTo>
                <a:cubicBezTo>
                  <a:pt x="177" y="221"/>
                  <a:pt x="177" y="221"/>
                  <a:pt x="177" y="221"/>
                </a:cubicBezTo>
                <a:cubicBezTo>
                  <a:pt x="177" y="221"/>
                  <a:pt x="162" y="221"/>
                  <a:pt x="148" y="221"/>
                </a:cubicBezTo>
                <a:cubicBezTo>
                  <a:pt x="148" y="235"/>
                  <a:pt x="148" y="250"/>
                  <a:pt x="148" y="250"/>
                </a:cubicBezTo>
                <a:cubicBezTo>
                  <a:pt x="295" y="397"/>
                  <a:pt x="295" y="397"/>
                  <a:pt x="295" y="397"/>
                </a:cubicBezTo>
                <a:cubicBezTo>
                  <a:pt x="310" y="412"/>
                  <a:pt x="310" y="412"/>
                  <a:pt x="324" y="412"/>
                </a:cubicBezTo>
                <a:cubicBezTo>
                  <a:pt x="324" y="412"/>
                  <a:pt x="339" y="412"/>
                  <a:pt x="339" y="397"/>
                </a:cubicBezTo>
                <a:cubicBezTo>
                  <a:pt x="486" y="250"/>
                  <a:pt x="486" y="250"/>
                  <a:pt x="486" y="250"/>
                </a:cubicBezTo>
                <a:cubicBezTo>
                  <a:pt x="501" y="250"/>
                  <a:pt x="501" y="235"/>
                  <a:pt x="486" y="221"/>
                </a:cubicBezTo>
                <a:cubicBezTo>
                  <a:pt x="486" y="221"/>
                  <a:pt x="471" y="221"/>
                  <a:pt x="457" y="2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32" name="Freeform 30">
            <a:extLst>
              <a:ext uri="{FF2B5EF4-FFF2-40B4-BE49-F238E27FC236}">
                <a16:creationId xmlns:a16="http://schemas.microsoft.com/office/drawing/2014/main" id="{05DF66B4-C489-ABDD-8AEF-46DF6055EA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9251" y="5753068"/>
            <a:ext cx="299028" cy="299030"/>
          </a:xfrm>
          <a:custGeom>
            <a:avLst/>
            <a:gdLst>
              <a:gd name="T0" fmla="*/ 121870 w 634"/>
              <a:gd name="T1" fmla="*/ 79668 h 634"/>
              <a:gd name="T2" fmla="*/ 121870 w 634"/>
              <a:gd name="T3" fmla="*/ 79668 h 634"/>
              <a:gd name="T4" fmla="*/ 111414 w 634"/>
              <a:gd name="T5" fmla="*/ 79668 h 634"/>
              <a:gd name="T6" fmla="*/ 106006 w 634"/>
              <a:gd name="T7" fmla="*/ 79668 h 634"/>
              <a:gd name="T8" fmla="*/ 53003 w 634"/>
              <a:gd name="T9" fmla="*/ 132661 h 634"/>
              <a:gd name="T10" fmla="*/ 53003 w 634"/>
              <a:gd name="T11" fmla="*/ 143115 h 634"/>
              <a:gd name="T12" fmla="*/ 63459 w 634"/>
              <a:gd name="T13" fmla="*/ 143115 h 634"/>
              <a:gd name="T14" fmla="*/ 111414 w 634"/>
              <a:gd name="T15" fmla="*/ 95530 h 634"/>
              <a:gd name="T16" fmla="*/ 164417 w 634"/>
              <a:gd name="T17" fmla="*/ 143115 h 634"/>
              <a:gd name="T18" fmla="*/ 174873 w 634"/>
              <a:gd name="T19" fmla="*/ 143115 h 634"/>
              <a:gd name="T20" fmla="*/ 174873 w 634"/>
              <a:gd name="T21" fmla="*/ 132661 h 634"/>
              <a:gd name="T22" fmla="*/ 121870 w 634"/>
              <a:gd name="T23" fmla="*/ 79668 h 634"/>
              <a:gd name="T24" fmla="*/ 111414 w 634"/>
              <a:gd name="T25" fmla="*/ 0 h 634"/>
              <a:gd name="T26" fmla="*/ 111414 w 634"/>
              <a:gd name="T27" fmla="*/ 0 h 634"/>
              <a:gd name="T28" fmla="*/ 0 w 634"/>
              <a:gd name="T29" fmla="*/ 111392 h 634"/>
              <a:gd name="T30" fmla="*/ 111414 w 634"/>
              <a:gd name="T31" fmla="*/ 228191 h 634"/>
              <a:gd name="T32" fmla="*/ 228236 w 634"/>
              <a:gd name="T33" fmla="*/ 111392 h 634"/>
              <a:gd name="T34" fmla="*/ 111414 w 634"/>
              <a:gd name="T35" fmla="*/ 0 h 634"/>
              <a:gd name="T36" fmla="*/ 111414 w 634"/>
              <a:gd name="T37" fmla="*/ 212329 h 634"/>
              <a:gd name="T38" fmla="*/ 111414 w 634"/>
              <a:gd name="T39" fmla="*/ 212329 h 634"/>
              <a:gd name="T40" fmla="*/ 15865 w 634"/>
              <a:gd name="T41" fmla="*/ 111392 h 634"/>
              <a:gd name="T42" fmla="*/ 111414 w 634"/>
              <a:gd name="T43" fmla="*/ 15862 h 634"/>
              <a:gd name="T44" fmla="*/ 212011 w 634"/>
              <a:gd name="T45" fmla="*/ 111392 h 634"/>
              <a:gd name="T46" fmla="*/ 111414 w 634"/>
              <a:gd name="T47" fmla="*/ 212329 h 63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34" h="634">
                <a:moveTo>
                  <a:pt x="338" y="221"/>
                </a:moveTo>
                <a:lnTo>
                  <a:pt x="338" y="221"/>
                </a:lnTo>
                <a:cubicBezTo>
                  <a:pt x="324" y="221"/>
                  <a:pt x="324" y="221"/>
                  <a:pt x="309" y="221"/>
                </a:cubicBezTo>
                <a:lnTo>
                  <a:pt x="294" y="221"/>
                </a:lnTo>
                <a:cubicBezTo>
                  <a:pt x="147" y="368"/>
                  <a:pt x="147" y="368"/>
                  <a:pt x="147" y="368"/>
                </a:cubicBezTo>
                <a:cubicBezTo>
                  <a:pt x="132" y="383"/>
                  <a:pt x="132" y="397"/>
                  <a:pt x="147" y="397"/>
                </a:cubicBezTo>
                <a:cubicBezTo>
                  <a:pt x="147" y="412"/>
                  <a:pt x="162" y="412"/>
                  <a:pt x="176" y="397"/>
                </a:cubicBezTo>
                <a:cubicBezTo>
                  <a:pt x="309" y="265"/>
                  <a:pt x="309" y="265"/>
                  <a:pt x="309" y="265"/>
                </a:cubicBezTo>
                <a:cubicBezTo>
                  <a:pt x="456" y="397"/>
                  <a:pt x="456" y="397"/>
                  <a:pt x="456" y="397"/>
                </a:cubicBezTo>
                <a:cubicBezTo>
                  <a:pt x="456" y="412"/>
                  <a:pt x="471" y="412"/>
                  <a:pt x="485" y="397"/>
                </a:cubicBezTo>
                <a:cubicBezTo>
                  <a:pt x="485" y="397"/>
                  <a:pt x="485" y="383"/>
                  <a:pt x="485" y="368"/>
                </a:cubicBezTo>
                <a:lnTo>
                  <a:pt x="338" y="221"/>
                </a:lnTo>
                <a:close/>
                <a:moveTo>
                  <a:pt x="309" y="0"/>
                </a:moveTo>
                <a:lnTo>
                  <a:pt x="309" y="0"/>
                </a:lnTo>
                <a:cubicBezTo>
                  <a:pt x="147" y="0"/>
                  <a:pt x="0" y="147"/>
                  <a:pt x="0" y="309"/>
                </a:cubicBezTo>
                <a:cubicBezTo>
                  <a:pt x="0" y="485"/>
                  <a:pt x="147" y="633"/>
                  <a:pt x="309" y="633"/>
                </a:cubicBezTo>
                <a:cubicBezTo>
                  <a:pt x="485" y="633"/>
                  <a:pt x="633" y="485"/>
                  <a:pt x="633" y="309"/>
                </a:cubicBezTo>
                <a:cubicBezTo>
                  <a:pt x="633" y="147"/>
                  <a:pt x="485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44" y="471"/>
                  <a:pt x="44" y="309"/>
                </a:cubicBezTo>
                <a:cubicBezTo>
                  <a:pt x="44" y="162"/>
                  <a:pt x="162" y="44"/>
                  <a:pt x="309" y="44"/>
                </a:cubicBezTo>
                <a:cubicBezTo>
                  <a:pt x="471" y="44"/>
                  <a:pt x="588" y="162"/>
                  <a:pt x="588" y="309"/>
                </a:cubicBezTo>
                <a:cubicBezTo>
                  <a:pt x="588" y="471"/>
                  <a:pt x="471" y="589"/>
                  <a:pt x="309" y="5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33" name="Freeform 31">
            <a:extLst>
              <a:ext uri="{FF2B5EF4-FFF2-40B4-BE49-F238E27FC236}">
                <a16:creationId xmlns:a16="http://schemas.microsoft.com/office/drawing/2014/main" id="{77BCA4B6-FDD2-4B19-9560-ECBE76B3C1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0676" y="5753068"/>
            <a:ext cx="290386" cy="299030"/>
          </a:xfrm>
          <a:custGeom>
            <a:avLst/>
            <a:gdLst>
              <a:gd name="T0" fmla="*/ 142375 w 619"/>
              <a:gd name="T1" fmla="*/ 105984 h 634"/>
              <a:gd name="T2" fmla="*/ 142375 w 619"/>
              <a:gd name="T3" fmla="*/ 105984 h 634"/>
              <a:gd name="T4" fmla="*/ 89657 w 619"/>
              <a:gd name="T5" fmla="*/ 52992 h 634"/>
              <a:gd name="T6" fmla="*/ 79257 w 619"/>
              <a:gd name="T7" fmla="*/ 52992 h 634"/>
              <a:gd name="T8" fmla="*/ 79257 w 619"/>
              <a:gd name="T9" fmla="*/ 63446 h 634"/>
              <a:gd name="T10" fmla="*/ 126596 w 619"/>
              <a:gd name="T11" fmla="*/ 111392 h 634"/>
              <a:gd name="T12" fmla="*/ 79257 w 619"/>
              <a:gd name="T13" fmla="*/ 164384 h 634"/>
              <a:gd name="T14" fmla="*/ 79257 w 619"/>
              <a:gd name="T15" fmla="*/ 174838 h 634"/>
              <a:gd name="T16" fmla="*/ 89657 w 619"/>
              <a:gd name="T17" fmla="*/ 174838 h 634"/>
              <a:gd name="T18" fmla="*/ 142375 w 619"/>
              <a:gd name="T19" fmla="*/ 121846 h 634"/>
              <a:gd name="T20" fmla="*/ 142375 w 619"/>
              <a:gd name="T21" fmla="*/ 111392 h 634"/>
              <a:gd name="T22" fmla="*/ 142375 w 619"/>
              <a:gd name="T23" fmla="*/ 105984 h 634"/>
              <a:gd name="T24" fmla="*/ 110816 w 619"/>
              <a:gd name="T25" fmla="*/ 0 h 634"/>
              <a:gd name="T26" fmla="*/ 110816 w 619"/>
              <a:gd name="T27" fmla="*/ 0 h 634"/>
              <a:gd name="T28" fmla="*/ 0 w 619"/>
              <a:gd name="T29" fmla="*/ 111392 h 634"/>
              <a:gd name="T30" fmla="*/ 110816 w 619"/>
              <a:gd name="T31" fmla="*/ 228191 h 634"/>
              <a:gd name="T32" fmla="*/ 221632 w 619"/>
              <a:gd name="T33" fmla="*/ 111392 h 634"/>
              <a:gd name="T34" fmla="*/ 110816 w 619"/>
              <a:gd name="T35" fmla="*/ 0 h 634"/>
              <a:gd name="T36" fmla="*/ 110816 w 619"/>
              <a:gd name="T37" fmla="*/ 212329 h 634"/>
              <a:gd name="T38" fmla="*/ 110816 w 619"/>
              <a:gd name="T39" fmla="*/ 212329 h 634"/>
              <a:gd name="T40" fmla="*/ 10400 w 619"/>
              <a:gd name="T41" fmla="*/ 111392 h 634"/>
              <a:gd name="T42" fmla="*/ 110816 w 619"/>
              <a:gd name="T43" fmla="*/ 15862 h 634"/>
              <a:gd name="T44" fmla="*/ 211232 w 619"/>
              <a:gd name="T45" fmla="*/ 111392 h 634"/>
              <a:gd name="T46" fmla="*/ 110816 w 619"/>
              <a:gd name="T47" fmla="*/ 212329 h 63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19" h="634">
                <a:moveTo>
                  <a:pt x="397" y="294"/>
                </a:moveTo>
                <a:lnTo>
                  <a:pt x="397" y="294"/>
                </a:lnTo>
                <a:cubicBezTo>
                  <a:pt x="250" y="147"/>
                  <a:pt x="250" y="147"/>
                  <a:pt x="250" y="147"/>
                </a:cubicBezTo>
                <a:cubicBezTo>
                  <a:pt x="235" y="132"/>
                  <a:pt x="221" y="132"/>
                  <a:pt x="221" y="147"/>
                </a:cubicBezTo>
                <a:cubicBezTo>
                  <a:pt x="206" y="147"/>
                  <a:pt x="206" y="162"/>
                  <a:pt x="221" y="176"/>
                </a:cubicBezTo>
                <a:cubicBezTo>
                  <a:pt x="353" y="309"/>
                  <a:pt x="353" y="309"/>
                  <a:pt x="353" y="309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206" y="456"/>
                  <a:pt x="206" y="471"/>
                  <a:pt x="221" y="485"/>
                </a:cubicBezTo>
                <a:cubicBezTo>
                  <a:pt x="221" y="485"/>
                  <a:pt x="235" y="485"/>
                  <a:pt x="250" y="485"/>
                </a:cubicBezTo>
                <a:cubicBezTo>
                  <a:pt x="397" y="338"/>
                  <a:pt x="397" y="338"/>
                  <a:pt x="397" y="338"/>
                </a:cubicBezTo>
                <a:cubicBezTo>
                  <a:pt x="397" y="324"/>
                  <a:pt x="397" y="324"/>
                  <a:pt x="397" y="309"/>
                </a:cubicBezTo>
                <a:lnTo>
                  <a:pt x="397" y="294"/>
                </a:lnTo>
                <a:close/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7"/>
                  <a:pt x="0" y="309"/>
                </a:cubicBezTo>
                <a:cubicBezTo>
                  <a:pt x="0" y="485"/>
                  <a:pt x="132" y="633"/>
                  <a:pt x="309" y="633"/>
                </a:cubicBezTo>
                <a:cubicBezTo>
                  <a:pt x="486" y="633"/>
                  <a:pt x="618" y="485"/>
                  <a:pt x="618" y="309"/>
                </a:cubicBezTo>
                <a:cubicBezTo>
                  <a:pt x="618" y="147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1"/>
                  <a:pt x="29" y="309"/>
                </a:cubicBezTo>
                <a:cubicBezTo>
                  <a:pt x="29" y="162"/>
                  <a:pt x="162" y="44"/>
                  <a:pt x="309" y="44"/>
                </a:cubicBezTo>
                <a:cubicBezTo>
                  <a:pt x="456" y="44"/>
                  <a:pt x="589" y="162"/>
                  <a:pt x="589" y="309"/>
                </a:cubicBezTo>
                <a:cubicBezTo>
                  <a:pt x="589" y="471"/>
                  <a:pt x="456" y="589"/>
                  <a:pt x="309" y="5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34" name="Freeform 32">
            <a:extLst>
              <a:ext uri="{FF2B5EF4-FFF2-40B4-BE49-F238E27FC236}">
                <a16:creationId xmlns:a16="http://schemas.microsoft.com/office/drawing/2014/main" id="{4593EDEC-5BA4-E5B0-34B8-DF12FB9792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71177" y="4067407"/>
            <a:ext cx="290386" cy="292115"/>
          </a:xfrm>
          <a:custGeom>
            <a:avLst/>
            <a:gdLst>
              <a:gd name="T0" fmla="*/ 142734 w 619"/>
              <a:gd name="T1" fmla="*/ 53021 h 619"/>
              <a:gd name="T2" fmla="*/ 142734 w 619"/>
              <a:gd name="T3" fmla="*/ 53021 h 619"/>
              <a:gd name="T4" fmla="*/ 131975 w 619"/>
              <a:gd name="T5" fmla="*/ 53021 h 619"/>
              <a:gd name="T6" fmla="*/ 79257 w 619"/>
              <a:gd name="T7" fmla="*/ 106042 h 619"/>
              <a:gd name="T8" fmla="*/ 79257 w 619"/>
              <a:gd name="T9" fmla="*/ 111453 h 619"/>
              <a:gd name="T10" fmla="*/ 79257 w 619"/>
              <a:gd name="T11" fmla="*/ 116863 h 619"/>
              <a:gd name="T12" fmla="*/ 131975 w 619"/>
              <a:gd name="T13" fmla="*/ 169884 h 619"/>
              <a:gd name="T14" fmla="*/ 142734 w 619"/>
              <a:gd name="T15" fmla="*/ 169884 h 619"/>
              <a:gd name="T16" fmla="*/ 142734 w 619"/>
              <a:gd name="T17" fmla="*/ 159063 h 619"/>
              <a:gd name="T18" fmla="*/ 95037 w 619"/>
              <a:gd name="T19" fmla="*/ 111453 h 619"/>
              <a:gd name="T20" fmla="*/ 142734 w 619"/>
              <a:gd name="T21" fmla="*/ 63842 h 619"/>
              <a:gd name="T22" fmla="*/ 142734 w 619"/>
              <a:gd name="T23" fmla="*/ 53021 h 619"/>
              <a:gd name="T24" fmla="*/ 110816 w 619"/>
              <a:gd name="T25" fmla="*/ 0 h 619"/>
              <a:gd name="T26" fmla="*/ 110816 w 619"/>
              <a:gd name="T27" fmla="*/ 0 h 619"/>
              <a:gd name="T28" fmla="*/ 0 w 619"/>
              <a:gd name="T29" fmla="*/ 111453 h 619"/>
              <a:gd name="T30" fmla="*/ 110816 w 619"/>
              <a:gd name="T31" fmla="*/ 222905 h 619"/>
              <a:gd name="T32" fmla="*/ 221632 w 619"/>
              <a:gd name="T33" fmla="*/ 111453 h 619"/>
              <a:gd name="T34" fmla="*/ 110816 w 619"/>
              <a:gd name="T35" fmla="*/ 0 h 619"/>
              <a:gd name="T36" fmla="*/ 110816 w 619"/>
              <a:gd name="T37" fmla="*/ 212445 h 619"/>
              <a:gd name="T38" fmla="*/ 110816 w 619"/>
              <a:gd name="T39" fmla="*/ 212445 h 619"/>
              <a:gd name="T40" fmla="*/ 10400 w 619"/>
              <a:gd name="T41" fmla="*/ 111453 h 619"/>
              <a:gd name="T42" fmla="*/ 110816 w 619"/>
              <a:gd name="T43" fmla="*/ 10460 h 619"/>
              <a:gd name="T44" fmla="*/ 211232 w 619"/>
              <a:gd name="T45" fmla="*/ 111453 h 619"/>
              <a:gd name="T46" fmla="*/ 110816 w 619"/>
              <a:gd name="T47" fmla="*/ 212445 h 61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19" h="619">
                <a:moveTo>
                  <a:pt x="398" y="147"/>
                </a:moveTo>
                <a:lnTo>
                  <a:pt x="398" y="147"/>
                </a:lnTo>
                <a:cubicBezTo>
                  <a:pt x="398" y="132"/>
                  <a:pt x="383" y="132"/>
                  <a:pt x="368" y="147"/>
                </a:cubicBezTo>
                <a:cubicBezTo>
                  <a:pt x="221" y="294"/>
                  <a:pt x="221" y="294"/>
                  <a:pt x="221" y="294"/>
                </a:cubicBezTo>
                <a:lnTo>
                  <a:pt x="221" y="309"/>
                </a:lnTo>
                <a:lnTo>
                  <a:pt x="221" y="324"/>
                </a:lnTo>
                <a:cubicBezTo>
                  <a:pt x="368" y="471"/>
                  <a:pt x="368" y="471"/>
                  <a:pt x="368" y="471"/>
                </a:cubicBezTo>
                <a:cubicBezTo>
                  <a:pt x="383" y="486"/>
                  <a:pt x="398" y="486"/>
                  <a:pt x="398" y="471"/>
                </a:cubicBezTo>
                <a:cubicBezTo>
                  <a:pt x="412" y="471"/>
                  <a:pt x="412" y="457"/>
                  <a:pt x="398" y="441"/>
                </a:cubicBezTo>
                <a:cubicBezTo>
                  <a:pt x="265" y="309"/>
                  <a:pt x="265" y="309"/>
                  <a:pt x="265" y="309"/>
                </a:cubicBezTo>
                <a:cubicBezTo>
                  <a:pt x="398" y="177"/>
                  <a:pt x="398" y="177"/>
                  <a:pt x="398" y="177"/>
                </a:cubicBezTo>
                <a:cubicBezTo>
                  <a:pt x="412" y="162"/>
                  <a:pt x="412" y="147"/>
                  <a:pt x="398" y="147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32"/>
                  <a:pt x="0" y="309"/>
                </a:cubicBezTo>
                <a:cubicBezTo>
                  <a:pt x="0" y="486"/>
                  <a:pt x="132" y="618"/>
                  <a:pt x="309" y="618"/>
                </a:cubicBezTo>
                <a:cubicBezTo>
                  <a:pt x="486" y="618"/>
                  <a:pt x="618" y="486"/>
                  <a:pt x="618" y="309"/>
                </a:cubicBezTo>
                <a:cubicBezTo>
                  <a:pt x="618" y="132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57"/>
                  <a:pt x="29" y="309"/>
                </a:cubicBezTo>
                <a:cubicBezTo>
                  <a:pt x="29" y="162"/>
                  <a:pt x="162" y="29"/>
                  <a:pt x="309" y="29"/>
                </a:cubicBezTo>
                <a:cubicBezTo>
                  <a:pt x="457" y="29"/>
                  <a:pt x="589" y="162"/>
                  <a:pt x="589" y="309"/>
                </a:cubicBezTo>
                <a:cubicBezTo>
                  <a:pt x="589" y="457"/>
                  <a:pt x="457" y="589"/>
                  <a:pt x="309" y="5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35" name="Freeform 33">
            <a:extLst>
              <a:ext uri="{FF2B5EF4-FFF2-40B4-BE49-F238E27FC236}">
                <a16:creationId xmlns:a16="http://schemas.microsoft.com/office/drawing/2014/main" id="{8E78B047-D987-F78C-69B7-3A4A4B857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43661" y="4082964"/>
            <a:ext cx="304214" cy="248903"/>
          </a:xfrm>
          <a:custGeom>
            <a:avLst/>
            <a:gdLst>
              <a:gd name="T0" fmla="*/ 216437 w 649"/>
              <a:gd name="T1" fmla="*/ 10748 h 531"/>
              <a:gd name="T2" fmla="*/ 216437 w 649"/>
              <a:gd name="T3" fmla="*/ 10748 h 531"/>
              <a:gd name="T4" fmla="*/ 179528 w 649"/>
              <a:gd name="T5" fmla="*/ 10748 h 531"/>
              <a:gd name="T6" fmla="*/ 74176 w 649"/>
              <a:gd name="T7" fmla="*/ 116077 h 531"/>
              <a:gd name="T8" fmla="*/ 53034 w 649"/>
              <a:gd name="T9" fmla="*/ 89924 h 531"/>
              <a:gd name="T10" fmla="*/ 10750 w 649"/>
              <a:gd name="T11" fmla="*/ 89924 h 531"/>
              <a:gd name="T12" fmla="*/ 10750 w 649"/>
              <a:gd name="T13" fmla="*/ 132199 h 531"/>
              <a:gd name="T14" fmla="*/ 58051 w 649"/>
              <a:gd name="T15" fmla="*/ 174116 h 531"/>
              <a:gd name="T16" fmla="*/ 95318 w 649"/>
              <a:gd name="T17" fmla="*/ 174116 h 531"/>
              <a:gd name="T18" fmla="*/ 216437 w 649"/>
              <a:gd name="T19" fmla="*/ 53023 h 531"/>
              <a:gd name="T20" fmla="*/ 216437 w 649"/>
              <a:gd name="T21" fmla="*/ 10748 h 531"/>
              <a:gd name="T22" fmla="*/ 206045 w 649"/>
              <a:gd name="T23" fmla="*/ 42275 h 531"/>
              <a:gd name="T24" fmla="*/ 206045 w 649"/>
              <a:gd name="T25" fmla="*/ 42275 h 531"/>
              <a:gd name="T26" fmla="*/ 84568 w 649"/>
              <a:gd name="T27" fmla="*/ 163726 h 531"/>
              <a:gd name="T28" fmla="*/ 68801 w 649"/>
              <a:gd name="T29" fmla="*/ 163726 h 531"/>
              <a:gd name="T30" fmla="*/ 21142 w 649"/>
              <a:gd name="T31" fmla="*/ 116077 h 531"/>
              <a:gd name="T32" fmla="*/ 21142 w 649"/>
              <a:gd name="T33" fmla="*/ 100314 h 531"/>
              <a:gd name="T34" fmla="*/ 42284 w 649"/>
              <a:gd name="T35" fmla="*/ 100314 h 531"/>
              <a:gd name="T36" fmla="*/ 74176 w 649"/>
              <a:gd name="T37" fmla="*/ 132199 h 531"/>
              <a:gd name="T38" fmla="*/ 189920 w 649"/>
              <a:gd name="T39" fmla="*/ 21138 h 531"/>
              <a:gd name="T40" fmla="*/ 206045 w 649"/>
              <a:gd name="T41" fmla="*/ 21138 h 531"/>
              <a:gd name="T42" fmla="*/ 206045 w 649"/>
              <a:gd name="T43" fmla="*/ 42275 h 53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9" h="531">
                <a:moveTo>
                  <a:pt x="604" y="30"/>
                </a:moveTo>
                <a:lnTo>
                  <a:pt x="604" y="30"/>
                </a:lnTo>
                <a:cubicBezTo>
                  <a:pt x="575" y="0"/>
                  <a:pt x="530" y="0"/>
                  <a:pt x="501" y="30"/>
                </a:cubicBezTo>
                <a:cubicBezTo>
                  <a:pt x="207" y="324"/>
                  <a:pt x="207" y="324"/>
                  <a:pt x="207" y="324"/>
                </a:cubicBezTo>
                <a:cubicBezTo>
                  <a:pt x="148" y="251"/>
                  <a:pt x="148" y="251"/>
                  <a:pt x="148" y="251"/>
                </a:cubicBezTo>
                <a:cubicBezTo>
                  <a:pt x="103" y="207"/>
                  <a:pt x="59" y="207"/>
                  <a:pt x="30" y="251"/>
                </a:cubicBezTo>
                <a:cubicBezTo>
                  <a:pt x="0" y="280"/>
                  <a:pt x="0" y="324"/>
                  <a:pt x="30" y="369"/>
                </a:cubicBezTo>
                <a:cubicBezTo>
                  <a:pt x="162" y="486"/>
                  <a:pt x="162" y="486"/>
                  <a:pt x="162" y="486"/>
                </a:cubicBezTo>
                <a:cubicBezTo>
                  <a:pt x="192" y="530"/>
                  <a:pt x="236" y="530"/>
                  <a:pt x="266" y="486"/>
                </a:cubicBezTo>
                <a:cubicBezTo>
                  <a:pt x="604" y="148"/>
                  <a:pt x="604" y="148"/>
                  <a:pt x="604" y="148"/>
                </a:cubicBezTo>
                <a:cubicBezTo>
                  <a:pt x="648" y="118"/>
                  <a:pt x="648" y="59"/>
                  <a:pt x="604" y="30"/>
                </a:cubicBezTo>
                <a:close/>
                <a:moveTo>
                  <a:pt x="575" y="118"/>
                </a:moveTo>
                <a:lnTo>
                  <a:pt x="575" y="118"/>
                </a:lnTo>
                <a:cubicBezTo>
                  <a:pt x="575" y="118"/>
                  <a:pt x="251" y="457"/>
                  <a:pt x="236" y="457"/>
                </a:cubicBezTo>
                <a:cubicBezTo>
                  <a:pt x="221" y="471"/>
                  <a:pt x="207" y="471"/>
                  <a:pt x="192" y="457"/>
                </a:cubicBezTo>
                <a:lnTo>
                  <a:pt x="59" y="324"/>
                </a:lnTo>
                <a:cubicBezTo>
                  <a:pt x="45" y="310"/>
                  <a:pt x="45" y="295"/>
                  <a:pt x="59" y="280"/>
                </a:cubicBezTo>
                <a:cubicBezTo>
                  <a:pt x="74" y="265"/>
                  <a:pt x="103" y="265"/>
                  <a:pt x="118" y="280"/>
                </a:cubicBezTo>
                <a:cubicBezTo>
                  <a:pt x="207" y="369"/>
                  <a:pt x="207" y="369"/>
                  <a:pt x="207" y="369"/>
                </a:cubicBezTo>
                <a:cubicBezTo>
                  <a:pt x="530" y="59"/>
                  <a:pt x="530" y="59"/>
                  <a:pt x="530" y="59"/>
                </a:cubicBezTo>
                <a:cubicBezTo>
                  <a:pt x="545" y="45"/>
                  <a:pt x="560" y="45"/>
                  <a:pt x="575" y="59"/>
                </a:cubicBezTo>
                <a:cubicBezTo>
                  <a:pt x="604" y="74"/>
                  <a:pt x="604" y="103"/>
                  <a:pt x="575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36" name="Freeform 34">
            <a:extLst>
              <a:ext uri="{FF2B5EF4-FFF2-40B4-BE49-F238E27FC236}">
                <a16:creationId xmlns:a16="http://schemas.microsoft.com/office/drawing/2014/main" id="{8D6D6D15-6E70-93BB-E281-F2B4BCC11A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11312" y="4096791"/>
            <a:ext cx="243718" cy="243718"/>
          </a:xfrm>
          <a:custGeom>
            <a:avLst/>
            <a:gdLst>
              <a:gd name="T0" fmla="*/ 132875 w 516"/>
              <a:gd name="T1" fmla="*/ 95664 h 516"/>
              <a:gd name="T2" fmla="*/ 132875 w 516"/>
              <a:gd name="T3" fmla="*/ 95664 h 516"/>
              <a:gd name="T4" fmla="*/ 175482 w 516"/>
              <a:gd name="T5" fmla="*/ 53067 h 516"/>
              <a:gd name="T6" fmla="*/ 175482 w 516"/>
              <a:gd name="T7" fmla="*/ 15884 h 516"/>
              <a:gd name="T8" fmla="*/ 132875 w 516"/>
              <a:gd name="T9" fmla="*/ 15884 h 516"/>
              <a:gd name="T10" fmla="*/ 95685 w 516"/>
              <a:gd name="T11" fmla="*/ 53067 h 516"/>
              <a:gd name="T12" fmla="*/ 53078 w 516"/>
              <a:gd name="T13" fmla="*/ 15884 h 516"/>
              <a:gd name="T14" fmla="*/ 15887 w 516"/>
              <a:gd name="T15" fmla="*/ 15884 h 516"/>
              <a:gd name="T16" fmla="*/ 15887 w 516"/>
              <a:gd name="T17" fmla="*/ 53067 h 516"/>
              <a:gd name="T18" fmla="*/ 53078 w 516"/>
              <a:gd name="T19" fmla="*/ 95664 h 516"/>
              <a:gd name="T20" fmla="*/ 15887 w 516"/>
              <a:gd name="T21" fmla="*/ 132847 h 516"/>
              <a:gd name="T22" fmla="*/ 15887 w 516"/>
              <a:gd name="T23" fmla="*/ 175445 h 516"/>
              <a:gd name="T24" fmla="*/ 53078 w 516"/>
              <a:gd name="T25" fmla="*/ 175445 h 516"/>
              <a:gd name="T26" fmla="*/ 95685 w 516"/>
              <a:gd name="T27" fmla="*/ 132847 h 516"/>
              <a:gd name="T28" fmla="*/ 132875 w 516"/>
              <a:gd name="T29" fmla="*/ 175445 h 516"/>
              <a:gd name="T30" fmla="*/ 175482 w 516"/>
              <a:gd name="T31" fmla="*/ 175445 h 516"/>
              <a:gd name="T32" fmla="*/ 175482 w 516"/>
              <a:gd name="T33" fmla="*/ 132847 h 516"/>
              <a:gd name="T34" fmla="*/ 132875 w 516"/>
              <a:gd name="T35" fmla="*/ 95664 h 516"/>
              <a:gd name="T36" fmla="*/ 164650 w 516"/>
              <a:gd name="T37" fmla="*/ 164615 h 516"/>
              <a:gd name="T38" fmla="*/ 164650 w 516"/>
              <a:gd name="T39" fmla="*/ 164615 h 516"/>
              <a:gd name="T40" fmla="*/ 143707 w 516"/>
              <a:gd name="T41" fmla="*/ 164615 h 516"/>
              <a:gd name="T42" fmla="*/ 95685 w 516"/>
              <a:gd name="T43" fmla="*/ 111548 h 516"/>
              <a:gd name="T44" fmla="*/ 42607 w 516"/>
              <a:gd name="T45" fmla="*/ 164615 h 516"/>
              <a:gd name="T46" fmla="*/ 21303 w 516"/>
              <a:gd name="T47" fmla="*/ 164615 h 516"/>
              <a:gd name="T48" fmla="*/ 21303 w 516"/>
              <a:gd name="T49" fmla="*/ 143677 h 516"/>
              <a:gd name="T50" fmla="*/ 74381 w 516"/>
              <a:gd name="T51" fmla="*/ 95664 h 516"/>
              <a:gd name="T52" fmla="*/ 21303 w 516"/>
              <a:gd name="T53" fmla="*/ 42598 h 516"/>
              <a:gd name="T54" fmla="*/ 21303 w 516"/>
              <a:gd name="T55" fmla="*/ 21299 h 516"/>
              <a:gd name="T56" fmla="*/ 42607 w 516"/>
              <a:gd name="T57" fmla="*/ 21299 h 516"/>
              <a:gd name="T58" fmla="*/ 95685 w 516"/>
              <a:gd name="T59" fmla="*/ 74366 h 516"/>
              <a:gd name="T60" fmla="*/ 143707 w 516"/>
              <a:gd name="T61" fmla="*/ 21299 h 516"/>
              <a:gd name="T62" fmla="*/ 164650 w 516"/>
              <a:gd name="T63" fmla="*/ 21299 h 516"/>
              <a:gd name="T64" fmla="*/ 164650 w 516"/>
              <a:gd name="T65" fmla="*/ 42598 h 516"/>
              <a:gd name="T66" fmla="*/ 111572 w 516"/>
              <a:gd name="T67" fmla="*/ 95664 h 516"/>
              <a:gd name="T68" fmla="*/ 164650 w 516"/>
              <a:gd name="T69" fmla="*/ 143677 h 516"/>
              <a:gd name="T70" fmla="*/ 164650 w 516"/>
              <a:gd name="T71" fmla="*/ 164615 h 51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16" h="516">
                <a:moveTo>
                  <a:pt x="368" y="265"/>
                </a:moveTo>
                <a:lnTo>
                  <a:pt x="368" y="265"/>
                </a:lnTo>
                <a:cubicBezTo>
                  <a:pt x="486" y="147"/>
                  <a:pt x="486" y="147"/>
                  <a:pt x="486" y="147"/>
                </a:cubicBezTo>
                <a:cubicBezTo>
                  <a:pt x="515" y="118"/>
                  <a:pt x="515" y="73"/>
                  <a:pt x="486" y="44"/>
                </a:cubicBezTo>
                <a:cubicBezTo>
                  <a:pt x="456" y="0"/>
                  <a:pt x="398" y="0"/>
                  <a:pt x="368" y="44"/>
                </a:cubicBezTo>
                <a:cubicBezTo>
                  <a:pt x="265" y="147"/>
                  <a:pt x="265" y="147"/>
                  <a:pt x="265" y="147"/>
                </a:cubicBezTo>
                <a:cubicBezTo>
                  <a:pt x="147" y="44"/>
                  <a:pt x="147" y="44"/>
                  <a:pt x="147" y="44"/>
                </a:cubicBezTo>
                <a:cubicBezTo>
                  <a:pt x="118" y="0"/>
                  <a:pt x="73" y="0"/>
                  <a:pt x="44" y="44"/>
                </a:cubicBezTo>
                <a:cubicBezTo>
                  <a:pt x="0" y="73"/>
                  <a:pt x="0" y="118"/>
                  <a:pt x="44" y="147"/>
                </a:cubicBezTo>
                <a:cubicBezTo>
                  <a:pt x="147" y="265"/>
                  <a:pt x="147" y="265"/>
                  <a:pt x="147" y="265"/>
                </a:cubicBezTo>
                <a:cubicBezTo>
                  <a:pt x="44" y="368"/>
                  <a:pt x="44" y="368"/>
                  <a:pt x="44" y="368"/>
                </a:cubicBezTo>
                <a:cubicBezTo>
                  <a:pt x="0" y="398"/>
                  <a:pt x="0" y="456"/>
                  <a:pt x="44" y="486"/>
                </a:cubicBezTo>
                <a:cubicBezTo>
                  <a:pt x="73" y="515"/>
                  <a:pt x="118" y="515"/>
                  <a:pt x="147" y="486"/>
                </a:cubicBezTo>
                <a:cubicBezTo>
                  <a:pt x="265" y="368"/>
                  <a:pt x="265" y="368"/>
                  <a:pt x="265" y="368"/>
                </a:cubicBezTo>
                <a:cubicBezTo>
                  <a:pt x="368" y="486"/>
                  <a:pt x="368" y="486"/>
                  <a:pt x="368" y="486"/>
                </a:cubicBezTo>
                <a:cubicBezTo>
                  <a:pt x="398" y="515"/>
                  <a:pt x="456" y="515"/>
                  <a:pt x="486" y="486"/>
                </a:cubicBezTo>
                <a:cubicBezTo>
                  <a:pt x="515" y="456"/>
                  <a:pt x="515" y="398"/>
                  <a:pt x="486" y="368"/>
                </a:cubicBezTo>
                <a:lnTo>
                  <a:pt x="368" y="265"/>
                </a:lnTo>
                <a:close/>
                <a:moveTo>
                  <a:pt x="456" y="456"/>
                </a:moveTo>
                <a:lnTo>
                  <a:pt x="456" y="456"/>
                </a:lnTo>
                <a:cubicBezTo>
                  <a:pt x="441" y="471"/>
                  <a:pt x="412" y="471"/>
                  <a:pt x="398" y="456"/>
                </a:cubicBezTo>
                <a:cubicBezTo>
                  <a:pt x="265" y="309"/>
                  <a:pt x="265" y="309"/>
                  <a:pt x="265" y="309"/>
                </a:cubicBezTo>
                <a:cubicBezTo>
                  <a:pt x="118" y="456"/>
                  <a:pt x="118" y="456"/>
                  <a:pt x="118" y="456"/>
                </a:cubicBezTo>
                <a:cubicBezTo>
                  <a:pt x="103" y="471"/>
                  <a:pt x="73" y="471"/>
                  <a:pt x="59" y="456"/>
                </a:cubicBezTo>
                <a:cubicBezTo>
                  <a:pt x="44" y="441"/>
                  <a:pt x="44" y="412"/>
                  <a:pt x="59" y="398"/>
                </a:cubicBezTo>
                <a:cubicBezTo>
                  <a:pt x="206" y="265"/>
                  <a:pt x="206" y="265"/>
                  <a:pt x="206" y="265"/>
                </a:cubicBezTo>
                <a:cubicBezTo>
                  <a:pt x="59" y="118"/>
                  <a:pt x="59" y="118"/>
                  <a:pt x="59" y="118"/>
                </a:cubicBezTo>
                <a:cubicBezTo>
                  <a:pt x="44" y="103"/>
                  <a:pt x="44" y="73"/>
                  <a:pt x="59" y="59"/>
                </a:cubicBezTo>
                <a:cubicBezTo>
                  <a:pt x="73" y="44"/>
                  <a:pt x="103" y="44"/>
                  <a:pt x="118" y="59"/>
                </a:cubicBezTo>
                <a:cubicBezTo>
                  <a:pt x="265" y="206"/>
                  <a:pt x="265" y="206"/>
                  <a:pt x="265" y="206"/>
                </a:cubicBezTo>
                <a:cubicBezTo>
                  <a:pt x="398" y="59"/>
                  <a:pt x="398" y="59"/>
                  <a:pt x="398" y="59"/>
                </a:cubicBezTo>
                <a:cubicBezTo>
                  <a:pt x="412" y="44"/>
                  <a:pt x="441" y="44"/>
                  <a:pt x="456" y="59"/>
                </a:cubicBezTo>
                <a:cubicBezTo>
                  <a:pt x="471" y="73"/>
                  <a:pt x="471" y="103"/>
                  <a:pt x="456" y="118"/>
                </a:cubicBezTo>
                <a:cubicBezTo>
                  <a:pt x="309" y="265"/>
                  <a:pt x="309" y="265"/>
                  <a:pt x="309" y="265"/>
                </a:cubicBezTo>
                <a:cubicBezTo>
                  <a:pt x="456" y="398"/>
                  <a:pt x="456" y="398"/>
                  <a:pt x="456" y="398"/>
                </a:cubicBezTo>
                <a:cubicBezTo>
                  <a:pt x="471" y="412"/>
                  <a:pt x="471" y="441"/>
                  <a:pt x="456" y="4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37" name="Freeform 35">
            <a:extLst>
              <a:ext uri="{FF2B5EF4-FFF2-40B4-BE49-F238E27FC236}">
                <a16:creationId xmlns:a16="http://schemas.microsoft.com/office/drawing/2014/main" id="{76FA98DB-851E-8F79-1573-3E802C5DB9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55450" y="5515527"/>
            <a:ext cx="290386" cy="70868"/>
          </a:xfrm>
          <a:custGeom>
            <a:avLst/>
            <a:gdLst>
              <a:gd name="T0" fmla="*/ 195452 w 619"/>
              <a:gd name="T1" fmla="*/ 0 h 148"/>
              <a:gd name="T2" fmla="*/ 195452 w 619"/>
              <a:gd name="T3" fmla="*/ 0 h 148"/>
              <a:gd name="T4" fmla="*/ 26180 w 619"/>
              <a:gd name="T5" fmla="*/ 0 h 148"/>
              <a:gd name="T6" fmla="*/ 0 w 619"/>
              <a:gd name="T7" fmla="*/ 26717 h 148"/>
              <a:gd name="T8" fmla="*/ 26180 w 619"/>
              <a:gd name="T9" fmla="*/ 53799 h 148"/>
              <a:gd name="T10" fmla="*/ 195452 w 619"/>
              <a:gd name="T11" fmla="*/ 53799 h 148"/>
              <a:gd name="T12" fmla="*/ 221632 w 619"/>
              <a:gd name="T13" fmla="*/ 26717 h 148"/>
              <a:gd name="T14" fmla="*/ 195452 w 619"/>
              <a:gd name="T15" fmla="*/ 0 h 148"/>
              <a:gd name="T16" fmla="*/ 195452 w 619"/>
              <a:gd name="T17" fmla="*/ 42820 h 148"/>
              <a:gd name="T18" fmla="*/ 195452 w 619"/>
              <a:gd name="T19" fmla="*/ 42820 h 148"/>
              <a:gd name="T20" fmla="*/ 26180 w 619"/>
              <a:gd name="T21" fmla="*/ 42820 h 148"/>
              <a:gd name="T22" fmla="*/ 10400 w 619"/>
              <a:gd name="T23" fmla="*/ 26717 h 148"/>
              <a:gd name="T24" fmla="*/ 26180 w 619"/>
              <a:gd name="T25" fmla="*/ 10613 h 148"/>
              <a:gd name="T26" fmla="*/ 195452 w 619"/>
              <a:gd name="T27" fmla="*/ 10613 h 148"/>
              <a:gd name="T28" fmla="*/ 211232 w 619"/>
              <a:gd name="T29" fmla="*/ 26717 h 148"/>
              <a:gd name="T30" fmla="*/ 195452 w 619"/>
              <a:gd name="T31" fmla="*/ 42820 h 14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19" h="148"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117"/>
                  <a:pt x="29" y="147"/>
                  <a:pt x="73" y="147"/>
                </a:cubicBezTo>
                <a:cubicBezTo>
                  <a:pt x="545" y="147"/>
                  <a:pt x="545" y="147"/>
                  <a:pt x="545" y="147"/>
                </a:cubicBezTo>
                <a:cubicBezTo>
                  <a:pt x="589" y="147"/>
                  <a:pt x="618" y="117"/>
                  <a:pt x="618" y="73"/>
                </a:cubicBezTo>
                <a:cubicBezTo>
                  <a:pt x="618" y="29"/>
                  <a:pt x="589" y="0"/>
                  <a:pt x="545" y="0"/>
                </a:cubicBezTo>
                <a:close/>
                <a:moveTo>
                  <a:pt x="545" y="117"/>
                </a:moveTo>
                <a:lnTo>
                  <a:pt x="545" y="117"/>
                </a:lnTo>
                <a:cubicBezTo>
                  <a:pt x="73" y="117"/>
                  <a:pt x="73" y="117"/>
                  <a:pt x="73" y="117"/>
                </a:cubicBezTo>
                <a:cubicBezTo>
                  <a:pt x="59" y="117"/>
                  <a:pt x="29" y="88"/>
                  <a:pt x="29" y="73"/>
                </a:cubicBezTo>
                <a:cubicBezTo>
                  <a:pt x="29" y="58"/>
                  <a:pt x="59" y="29"/>
                  <a:pt x="73" y="29"/>
                </a:cubicBezTo>
                <a:cubicBezTo>
                  <a:pt x="545" y="29"/>
                  <a:pt x="545" y="29"/>
                  <a:pt x="545" y="29"/>
                </a:cubicBezTo>
                <a:cubicBezTo>
                  <a:pt x="559" y="29"/>
                  <a:pt x="589" y="58"/>
                  <a:pt x="589" y="73"/>
                </a:cubicBezTo>
                <a:cubicBezTo>
                  <a:pt x="589" y="88"/>
                  <a:pt x="559" y="117"/>
                  <a:pt x="545" y="11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38" name="Freeform 36">
            <a:extLst>
              <a:ext uri="{FF2B5EF4-FFF2-40B4-BE49-F238E27FC236}">
                <a16:creationId xmlns:a16="http://schemas.microsoft.com/office/drawing/2014/main" id="{DF738BD0-6D34-991F-C1BA-BE2C949DE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68150" y="4067407"/>
            <a:ext cx="299028" cy="292115"/>
          </a:xfrm>
          <a:custGeom>
            <a:avLst/>
            <a:gdLst>
              <a:gd name="T0" fmla="*/ 201915 w 634"/>
              <a:gd name="T1" fmla="*/ 85122 h 619"/>
              <a:gd name="T2" fmla="*/ 201915 w 634"/>
              <a:gd name="T3" fmla="*/ 85122 h 619"/>
              <a:gd name="T4" fmla="*/ 143504 w 634"/>
              <a:gd name="T5" fmla="*/ 85122 h 619"/>
              <a:gd name="T6" fmla="*/ 143504 w 634"/>
              <a:gd name="T7" fmla="*/ 26691 h 619"/>
              <a:gd name="T8" fmla="*/ 116822 w 634"/>
              <a:gd name="T9" fmla="*/ 0 h 619"/>
              <a:gd name="T10" fmla="*/ 85093 w 634"/>
              <a:gd name="T11" fmla="*/ 26691 h 619"/>
              <a:gd name="T12" fmla="*/ 85093 w 634"/>
              <a:gd name="T13" fmla="*/ 85122 h 619"/>
              <a:gd name="T14" fmla="*/ 32090 w 634"/>
              <a:gd name="T15" fmla="*/ 85122 h 619"/>
              <a:gd name="T16" fmla="*/ 0 w 634"/>
              <a:gd name="T17" fmla="*/ 111453 h 619"/>
              <a:gd name="T18" fmla="*/ 32090 w 634"/>
              <a:gd name="T19" fmla="*/ 138144 h 619"/>
              <a:gd name="T20" fmla="*/ 85093 w 634"/>
              <a:gd name="T21" fmla="*/ 138144 h 619"/>
              <a:gd name="T22" fmla="*/ 85093 w 634"/>
              <a:gd name="T23" fmla="*/ 196575 h 619"/>
              <a:gd name="T24" fmla="*/ 116822 w 634"/>
              <a:gd name="T25" fmla="*/ 222905 h 619"/>
              <a:gd name="T26" fmla="*/ 143504 w 634"/>
              <a:gd name="T27" fmla="*/ 196575 h 619"/>
              <a:gd name="T28" fmla="*/ 143504 w 634"/>
              <a:gd name="T29" fmla="*/ 138144 h 619"/>
              <a:gd name="T30" fmla="*/ 201915 w 634"/>
              <a:gd name="T31" fmla="*/ 138144 h 619"/>
              <a:gd name="T32" fmla="*/ 228236 w 634"/>
              <a:gd name="T33" fmla="*/ 111453 h 619"/>
              <a:gd name="T34" fmla="*/ 201915 w 634"/>
              <a:gd name="T35" fmla="*/ 85122 h 619"/>
              <a:gd name="T36" fmla="*/ 201915 w 634"/>
              <a:gd name="T37" fmla="*/ 127323 h 619"/>
              <a:gd name="T38" fmla="*/ 201915 w 634"/>
              <a:gd name="T39" fmla="*/ 127323 h 619"/>
              <a:gd name="T40" fmla="*/ 127639 w 634"/>
              <a:gd name="T41" fmla="*/ 127323 h 619"/>
              <a:gd name="T42" fmla="*/ 127639 w 634"/>
              <a:gd name="T43" fmla="*/ 196575 h 619"/>
              <a:gd name="T44" fmla="*/ 116822 w 634"/>
              <a:gd name="T45" fmla="*/ 212445 h 619"/>
              <a:gd name="T46" fmla="*/ 100958 w 634"/>
              <a:gd name="T47" fmla="*/ 196575 h 619"/>
              <a:gd name="T48" fmla="*/ 100958 w 634"/>
              <a:gd name="T49" fmla="*/ 127323 h 619"/>
              <a:gd name="T50" fmla="*/ 32090 w 634"/>
              <a:gd name="T51" fmla="*/ 127323 h 619"/>
              <a:gd name="T52" fmla="*/ 16225 w 634"/>
              <a:gd name="T53" fmla="*/ 111453 h 619"/>
              <a:gd name="T54" fmla="*/ 32090 w 634"/>
              <a:gd name="T55" fmla="*/ 95582 h 619"/>
              <a:gd name="T56" fmla="*/ 100958 w 634"/>
              <a:gd name="T57" fmla="*/ 95582 h 619"/>
              <a:gd name="T58" fmla="*/ 100958 w 634"/>
              <a:gd name="T59" fmla="*/ 26691 h 619"/>
              <a:gd name="T60" fmla="*/ 116822 w 634"/>
              <a:gd name="T61" fmla="*/ 10460 h 619"/>
              <a:gd name="T62" fmla="*/ 127639 w 634"/>
              <a:gd name="T63" fmla="*/ 26691 h 619"/>
              <a:gd name="T64" fmla="*/ 127639 w 634"/>
              <a:gd name="T65" fmla="*/ 95582 h 619"/>
              <a:gd name="T66" fmla="*/ 201915 w 634"/>
              <a:gd name="T67" fmla="*/ 95582 h 619"/>
              <a:gd name="T68" fmla="*/ 212372 w 634"/>
              <a:gd name="T69" fmla="*/ 111453 h 619"/>
              <a:gd name="T70" fmla="*/ 201915 w 634"/>
              <a:gd name="T71" fmla="*/ 127323 h 61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34" h="619">
                <a:moveTo>
                  <a:pt x="560" y="236"/>
                </a:moveTo>
                <a:lnTo>
                  <a:pt x="560" y="236"/>
                </a:lnTo>
                <a:cubicBezTo>
                  <a:pt x="398" y="236"/>
                  <a:pt x="398" y="236"/>
                  <a:pt x="398" y="236"/>
                </a:cubicBezTo>
                <a:cubicBezTo>
                  <a:pt x="398" y="74"/>
                  <a:pt x="398" y="74"/>
                  <a:pt x="398" y="74"/>
                </a:cubicBezTo>
                <a:cubicBezTo>
                  <a:pt x="398" y="29"/>
                  <a:pt x="369" y="0"/>
                  <a:pt x="324" y="0"/>
                </a:cubicBezTo>
                <a:cubicBezTo>
                  <a:pt x="280" y="0"/>
                  <a:pt x="236" y="29"/>
                  <a:pt x="236" y="74"/>
                </a:cubicBezTo>
                <a:cubicBezTo>
                  <a:pt x="236" y="236"/>
                  <a:pt x="236" y="236"/>
                  <a:pt x="236" y="236"/>
                </a:cubicBezTo>
                <a:cubicBezTo>
                  <a:pt x="89" y="236"/>
                  <a:pt x="89" y="236"/>
                  <a:pt x="89" y="236"/>
                </a:cubicBezTo>
                <a:cubicBezTo>
                  <a:pt x="45" y="236"/>
                  <a:pt x="0" y="265"/>
                  <a:pt x="0" y="309"/>
                </a:cubicBezTo>
                <a:cubicBezTo>
                  <a:pt x="0" y="353"/>
                  <a:pt x="45" y="383"/>
                  <a:pt x="89" y="383"/>
                </a:cubicBezTo>
                <a:cubicBezTo>
                  <a:pt x="236" y="383"/>
                  <a:pt x="236" y="383"/>
                  <a:pt x="236" y="383"/>
                </a:cubicBezTo>
                <a:cubicBezTo>
                  <a:pt x="236" y="545"/>
                  <a:pt x="236" y="545"/>
                  <a:pt x="236" y="545"/>
                </a:cubicBezTo>
                <a:cubicBezTo>
                  <a:pt x="236" y="589"/>
                  <a:pt x="280" y="618"/>
                  <a:pt x="324" y="618"/>
                </a:cubicBezTo>
                <a:cubicBezTo>
                  <a:pt x="369" y="618"/>
                  <a:pt x="398" y="589"/>
                  <a:pt x="398" y="545"/>
                </a:cubicBezTo>
                <a:cubicBezTo>
                  <a:pt x="398" y="383"/>
                  <a:pt x="398" y="383"/>
                  <a:pt x="398" y="383"/>
                </a:cubicBezTo>
                <a:cubicBezTo>
                  <a:pt x="560" y="383"/>
                  <a:pt x="560" y="383"/>
                  <a:pt x="560" y="383"/>
                </a:cubicBezTo>
                <a:cubicBezTo>
                  <a:pt x="604" y="383"/>
                  <a:pt x="633" y="353"/>
                  <a:pt x="633" y="309"/>
                </a:cubicBezTo>
                <a:cubicBezTo>
                  <a:pt x="633" y="265"/>
                  <a:pt x="604" y="236"/>
                  <a:pt x="560" y="236"/>
                </a:cubicBezTo>
                <a:close/>
                <a:moveTo>
                  <a:pt x="560" y="353"/>
                </a:moveTo>
                <a:lnTo>
                  <a:pt x="560" y="353"/>
                </a:lnTo>
                <a:cubicBezTo>
                  <a:pt x="354" y="353"/>
                  <a:pt x="354" y="353"/>
                  <a:pt x="354" y="353"/>
                </a:cubicBezTo>
                <a:cubicBezTo>
                  <a:pt x="354" y="545"/>
                  <a:pt x="354" y="545"/>
                  <a:pt x="354" y="545"/>
                </a:cubicBezTo>
                <a:cubicBezTo>
                  <a:pt x="354" y="559"/>
                  <a:pt x="339" y="589"/>
                  <a:pt x="324" y="589"/>
                </a:cubicBezTo>
                <a:cubicBezTo>
                  <a:pt x="295" y="589"/>
                  <a:pt x="280" y="559"/>
                  <a:pt x="280" y="545"/>
                </a:cubicBezTo>
                <a:cubicBezTo>
                  <a:pt x="280" y="353"/>
                  <a:pt x="280" y="353"/>
                  <a:pt x="280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59" y="353"/>
                  <a:pt x="45" y="324"/>
                  <a:pt x="45" y="309"/>
                </a:cubicBezTo>
                <a:cubicBezTo>
                  <a:pt x="45" y="294"/>
                  <a:pt x="59" y="265"/>
                  <a:pt x="89" y="265"/>
                </a:cubicBezTo>
                <a:cubicBezTo>
                  <a:pt x="280" y="265"/>
                  <a:pt x="280" y="265"/>
                  <a:pt x="280" y="265"/>
                </a:cubicBezTo>
                <a:cubicBezTo>
                  <a:pt x="280" y="74"/>
                  <a:pt x="280" y="74"/>
                  <a:pt x="280" y="74"/>
                </a:cubicBezTo>
                <a:cubicBezTo>
                  <a:pt x="280" y="59"/>
                  <a:pt x="295" y="29"/>
                  <a:pt x="324" y="29"/>
                </a:cubicBezTo>
                <a:cubicBezTo>
                  <a:pt x="339" y="29"/>
                  <a:pt x="354" y="59"/>
                  <a:pt x="354" y="74"/>
                </a:cubicBezTo>
                <a:cubicBezTo>
                  <a:pt x="354" y="265"/>
                  <a:pt x="354" y="265"/>
                  <a:pt x="354" y="265"/>
                </a:cubicBezTo>
                <a:cubicBezTo>
                  <a:pt x="560" y="265"/>
                  <a:pt x="560" y="265"/>
                  <a:pt x="560" y="265"/>
                </a:cubicBezTo>
                <a:cubicBezTo>
                  <a:pt x="575" y="265"/>
                  <a:pt x="589" y="294"/>
                  <a:pt x="589" y="309"/>
                </a:cubicBezTo>
                <a:cubicBezTo>
                  <a:pt x="589" y="324"/>
                  <a:pt x="575" y="353"/>
                  <a:pt x="560" y="35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39" name="Freeform 37">
            <a:extLst>
              <a:ext uri="{FF2B5EF4-FFF2-40B4-BE49-F238E27FC236}">
                <a16:creationId xmlns:a16="http://schemas.microsoft.com/office/drawing/2014/main" id="{99830332-3FF6-B0AE-6081-A009D4BE5E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1305" y="4082964"/>
            <a:ext cx="299029" cy="262731"/>
          </a:xfrm>
          <a:custGeom>
            <a:avLst/>
            <a:gdLst>
              <a:gd name="T0" fmla="*/ 26321 w 634"/>
              <a:gd name="T1" fmla="*/ 57987 h 561"/>
              <a:gd name="T2" fmla="*/ 26321 w 634"/>
              <a:gd name="T3" fmla="*/ 57987 h 561"/>
              <a:gd name="T4" fmla="*/ 196147 w 634"/>
              <a:gd name="T5" fmla="*/ 57987 h 561"/>
              <a:gd name="T6" fmla="*/ 228237 w 634"/>
              <a:gd name="T7" fmla="*/ 31857 h 561"/>
              <a:gd name="T8" fmla="*/ 196147 w 634"/>
              <a:gd name="T9" fmla="*/ 0 h 561"/>
              <a:gd name="T10" fmla="*/ 26321 w 634"/>
              <a:gd name="T11" fmla="*/ 0 h 561"/>
              <a:gd name="T12" fmla="*/ 0 w 634"/>
              <a:gd name="T13" fmla="*/ 31857 h 561"/>
              <a:gd name="T14" fmla="*/ 26321 w 634"/>
              <a:gd name="T15" fmla="*/ 57987 h 561"/>
              <a:gd name="T16" fmla="*/ 26321 w 634"/>
              <a:gd name="T17" fmla="*/ 16108 h 561"/>
              <a:gd name="T18" fmla="*/ 26321 w 634"/>
              <a:gd name="T19" fmla="*/ 16108 h 561"/>
              <a:gd name="T20" fmla="*/ 196147 w 634"/>
              <a:gd name="T21" fmla="*/ 16108 h 561"/>
              <a:gd name="T22" fmla="*/ 212012 w 634"/>
              <a:gd name="T23" fmla="*/ 31857 h 561"/>
              <a:gd name="T24" fmla="*/ 196147 w 634"/>
              <a:gd name="T25" fmla="*/ 42237 h 561"/>
              <a:gd name="T26" fmla="*/ 26321 w 634"/>
              <a:gd name="T27" fmla="*/ 42237 h 561"/>
              <a:gd name="T28" fmla="*/ 15865 w 634"/>
              <a:gd name="T29" fmla="*/ 31857 h 561"/>
              <a:gd name="T30" fmla="*/ 26321 w 634"/>
              <a:gd name="T31" fmla="*/ 16108 h 561"/>
              <a:gd name="T32" fmla="*/ 196147 w 634"/>
              <a:gd name="T33" fmla="*/ 74095 h 561"/>
              <a:gd name="T34" fmla="*/ 196147 w 634"/>
              <a:gd name="T35" fmla="*/ 74095 h 561"/>
              <a:gd name="T36" fmla="*/ 26321 w 634"/>
              <a:gd name="T37" fmla="*/ 74095 h 561"/>
              <a:gd name="T38" fmla="*/ 0 w 634"/>
              <a:gd name="T39" fmla="*/ 100225 h 561"/>
              <a:gd name="T40" fmla="*/ 26321 w 634"/>
              <a:gd name="T41" fmla="*/ 126712 h 561"/>
              <a:gd name="T42" fmla="*/ 196147 w 634"/>
              <a:gd name="T43" fmla="*/ 126712 h 561"/>
              <a:gd name="T44" fmla="*/ 228237 w 634"/>
              <a:gd name="T45" fmla="*/ 100225 h 561"/>
              <a:gd name="T46" fmla="*/ 196147 w 634"/>
              <a:gd name="T47" fmla="*/ 74095 h 561"/>
              <a:gd name="T48" fmla="*/ 196147 w 634"/>
              <a:gd name="T49" fmla="*/ 115974 h 561"/>
              <a:gd name="T50" fmla="*/ 196147 w 634"/>
              <a:gd name="T51" fmla="*/ 115974 h 561"/>
              <a:gd name="T52" fmla="*/ 26321 w 634"/>
              <a:gd name="T53" fmla="*/ 115974 h 561"/>
              <a:gd name="T54" fmla="*/ 15865 w 634"/>
              <a:gd name="T55" fmla="*/ 100225 h 561"/>
              <a:gd name="T56" fmla="*/ 26321 w 634"/>
              <a:gd name="T57" fmla="*/ 84475 h 561"/>
              <a:gd name="T58" fmla="*/ 196147 w 634"/>
              <a:gd name="T59" fmla="*/ 84475 h 561"/>
              <a:gd name="T60" fmla="*/ 212012 w 634"/>
              <a:gd name="T61" fmla="*/ 100225 h 561"/>
              <a:gd name="T62" fmla="*/ 196147 w 634"/>
              <a:gd name="T63" fmla="*/ 115974 h 561"/>
              <a:gd name="T64" fmla="*/ 196147 w 634"/>
              <a:gd name="T65" fmla="*/ 142462 h 561"/>
              <a:gd name="T66" fmla="*/ 196147 w 634"/>
              <a:gd name="T67" fmla="*/ 142462 h 561"/>
              <a:gd name="T68" fmla="*/ 26321 w 634"/>
              <a:gd name="T69" fmla="*/ 142462 h 561"/>
              <a:gd name="T70" fmla="*/ 0 w 634"/>
              <a:gd name="T71" fmla="*/ 168592 h 561"/>
              <a:gd name="T72" fmla="*/ 26321 w 634"/>
              <a:gd name="T73" fmla="*/ 200449 h 561"/>
              <a:gd name="T74" fmla="*/ 196147 w 634"/>
              <a:gd name="T75" fmla="*/ 200449 h 561"/>
              <a:gd name="T76" fmla="*/ 228237 w 634"/>
              <a:gd name="T77" fmla="*/ 168592 h 561"/>
              <a:gd name="T78" fmla="*/ 196147 w 634"/>
              <a:gd name="T79" fmla="*/ 142462 h 561"/>
              <a:gd name="T80" fmla="*/ 196147 w 634"/>
              <a:gd name="T81" fmla="*/ 184699 h 561"/>
              <a:gd name="T82" fmla="*/ 196147 w 634"/>
              <a:gd name="T83" fmla="*/ 184699 h 561"/>
              <a:gd name="T84" fmla="*/ 26321 w 634"/>
              <a:gd name="T85" fmla="*/ 184699 h 561"/>
              <a:gd name="T86" fmla="*/ 15865 w 634"/>
              <a:gd name="T87" fmla="*/ 168592 h 561"/>
              <a:gd name="T88" fmla="*/ 26321 w 634"/>
              <a:gd name="T89" fmla="*/ 158212 h 561"/>
              <a:gd name="T90" fmla="*/ 196147 w 634"/>
              <a:gd name="T91" fmla="*/ 158212 h 561"/>
              <a:gd name="T92" fmla="*/ 212012 w 634"/>
              <a:gd name="T93" fmla="*/ 168592 h 561"/>
              <a:gd name="T94" fmla="*/ 196147 w 634"/>
              <a:gd name="T95" fmla="*/ 184699 h 561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34" h="561">
                <a:moveTo>
                  <a:pt x="73" y="162"/>
                </a:moveTo>
                <a:lnTo>
                  <a:pt x="73" y="162"/>
                </a:lnTo>
                <a:cubicBezTo>
                  <a:pt x="544" y="162"/>
                  <a:pt x="544" y="162"/>
                  <a:pt x="544" y="162"/>
                </a:cubicBezTo>
                <a:cubicBezTo>
                  <a:pt x="588" y="162"/>
                  <a:pt x="633" y="133"/>
                  <a:pt x="633" y="89"/>
                </a:cubicBezTo>
                <a:cubicBezTo>
                  <a:pt x="633" y="45"/>
                  <a:pt x="588" y="0"/>
                  <a:pt x="544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133"/>
                  <a:pt x="29" y="162"/>
                  <a:pt x="73" y="162"/>
                </a:cubicBezTo>
                <a:close/>
                <a:moveTo>
                  <a:pt x="73" y="45"/>
                </a:moveTo>
                <a:lnTo>
                  <a:pt x="73" y="45"/>
                </a:lnTo>
                <a:cubicBezTo>
                  <a:pt x="544" y="45"/>
                  <a:pt x="544" y="45"/>
                  <a:pt x="544" y="45"/>
                </a:cubicBezTo>
                <a:cubicBezTo>
                  <a:pt x="574" y="45"/>
                  <a:pt x="588" y="59"/>
                  <a:pt x="588" y="89"/>
                </a:cubicBezTo>
                <a:cubicBezTo>
                  <a:pt x="588" y="103"/>
                  <a:pt x="574" y="118"/>
                  <a:pt x="544" y="118"/>
                </a:cubicBezTo>
                <a:cubicBezTo>
                  <a:pt x="73" y="118"/>
                  <a:pt x="73" y="118"/>
                  <a:pt x="73" y="118"/>
                </a:cubicBezTo>
                <a:cubicBezTo>
                  <a:pt x="58" y="118"/>
                  <a:pt x="44" y="103"/>
                  <a:pt x="44" y="89"/>
                </a:cubicBezTo>
                <a:cubicBezTo>
                  <a:pt x="44" y="59"/>
                  <a:pt x="58" y="45"/>
                  <a:pt x="73" y="45"/>
                </a:cubicBezTo>
                <a:close/>
                <a:moveTo>
                  <a:pt x="544" y="207"/>
                </a:moveTo>
                <a:lnTo>
                  <a:pt x="544" y="207"/>
                </a:lnTo>
                <a:cubicBezTo>
                  <a:pt x="73" y="207"/>
                  <a:pt x="73" y="207"/>
                  <a:pt x="73" y="207"/>
                </a:cubicBezTo>
                <a:cubicBezTo>
                  <a:pt x="29" y="207"/>
                  <a:pt x="0" y="236"/>
                  <a:pt x="0" y="280"/>
                </a:cubicBezTo>
                <a:cubicBezTo>
                  <a:pt x="0" y="324"/>
                  <a:pt x="29" y="354"/>
                  <a:pt x="73" y="354"/>
                </a:cubicBezTo>
                <a:cubicBezTo>
                  <a:pt x="544" y="354"/>
                  <a:pt x="544" y="354"/>
                  <a:pt x="544" y="354"/>
                </a:cubicBezTo>
                <a:cubicBezTo>
                  <a:pt x="588" y="354"/>
                  <a:pt x="633" y="324"/>
                  <a:pt x="633" y="280"/>
                </a:cubicBezTo>
                <a:cubicBezTo>
                  <a:pt x="633" y="236"/>
                  <a:pt x="588" y="207"/>
                  <a:pt x="544" y="207"/>
                </a:cubicBezTo>
                <a:close/>
                <a:moveTo>
                  <a:pt x="544" y="324"/>
                </a:moveTo>
                <a:lnTo>
                  <a:pt x="544" y="324"/>
                </a:lnTo>
                <a:cubicBezTo>
                  <a:pt x="73" y="324"/>
                  <a:pt x="73" y="324"/>
                  <a:pt x="73" y="324"/>
                </a:cubicBezTo>
                <a:cubicBezTo>
                  <a:pt x="58" y="324"/>
                  <a:pt x="44" y="295"/>
                  <a:pt x="44" y="280"/>
                </a:cubicBezTo>
                <a:cubicBezTo>
                  <a:pt x="44" y="265"/>
                  <a:pt x="58" y="236"/>
                  <a:pt x="73" y="236"/>
                </a:cubicBezTo>
                <a:cubicBezTo>
                  <a:pt x="544" y="236"/>
                  <a:pt x="544" y="236"/>
                  <a:pt x="544" y="236"/>
                </a:cubicBezTo>
                <a:cubicBezTo>
                  <a:pt x="574" y="236"/>
                  <a:pt x="588" y="265"/>
                  <a:pt x="588" y="280"/>
                </a:cubicBezTo>
                <a:cubicBezTo>
                  <a:pt x="588" y="295"/>
                  <a:pt x="574" y="324"/>
                  <a:pt x="544" y="324"/>
                </a:cubicBezTo>
                <a:close/>
                <a:moveTo>
                  <a:pt x="544" y="398"/>
                </a:moveTo>
                <a:lnTo>
                  <a:pt x="544" y="398"/>
                </a:lnTo>
                <a:cubicBezTo>
                  <a:pt x="73" y="398"/>
                  <a:pt x="73" y="398"/>
                  <a:pt x="73" y="398"/>
                </a:cubicBezTo>
                <a:cubicBezTo>
                  <a:pt x="29" y="398"/>
                  <a:pt x="0" y="428"/>
                  <a:pt x="0" y="471"/>
                </a:cubicBezTo>
                <a:cubicBezTo>
                  <a:pt x="0" y="516"/>
                  <a:pt x="29" y="560"/>
                  <a:pt x="73" y="560"/>
                </a:cubicBezTo>
                <a:cubicBezTo>
                  <a:pt x="544" y="560"/>
                  <a:pt x="544" y="560"/>
                  <a:pt x="544" y="560"/>
                </a:cubicBezTo>
                <a:cubicBezTo>
                  <a:pt x="588" y="560"/>
                  <a:pt x="633" y="516"/>
                  <a:pt x="633" y="471"/>
                </a:cubicBezTo>
                <a:cubicBezTo>
                  <a:pt x="633" y="428"/>
                  <a:pt x="588" y="398"/>
                  <a:pt x="544" y="398"/>
                </a:cubicBezTo>
                <a:close/>
                <a:moveTo>
                  <a:pt x="544" y="516"/>
                </a:moveTo>
                <a:lnTo>
                  <a:pt x="544" y="516"/>
                </a:lnTo>
                <a:cubicBezTo>
                  <a:pt x="73" y="516"/>
                  <a:pt x="73" y="516"/>
                  <a:pt x="73" y="516"/>
                </a:cubicBezTo>
                <a:cubicBezTo>
                  <a:pt x="58" y="516"/>
                  <a:pt x="44" y="501"/>
                  <a:pt x="44" y="471"/>
                </a:cubicBezTo>
                <a:cubicBezTo>
                  <a:pt x="44" y="457"/>
                  <a:pt x="58" y="442"/>
                  <a:pt x="73" y="442"/>
                </a:cubicBezTo>
                <a:cubicBezTo>
                  <a:pt x="544" y="442"/>
                  <a:pt x="544" y="442"/>
                  <a:pt x="544" y="442"/>
                </a:cubicBezTo>
                <a:cubicBezTo>
                  <a:pt x="574" y="442"/>
                  <a:pt x="588" y="457"/>
                  <a:pt x="588" y="471"/>
                </a:cubicBezTo>
                <a:cubicBezTo>
                  <a:pt x="588" y="501"/>
                  <a:pt x="574" y="516"/>
                  <a:pt x="544" y="5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40" name="Freeform 38">
            <a:extLst>
              <a:ext uri="{FF2B5EF4-FFF2-40B4-BE49-F238E27FC236}">
                <a16:creationId xmlns:a16="http://schemas.microsoft.com/office/drawing/2014/main" id="{A254CDA5-8E41-9746-C8DE-7DA73F8AD2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1671" y="4067407"/>
            <a:ext cx="290386" cy="292115"/>
          </a:xfrm>
          <a:custGeom>
            <a:avLst/>
            <a:gdLst>
              <a:gd name="T0" fmla="*/ 153134 w 619"/>
              <a:gd name="T1" fmla="*/ 63842 h 619"/>
              <a:gd name="T2" fmla="*/ 153134 w 619"/>
              <a:gd name="T3" fmla="*/ 63842 h 619"/>
              <a:gd name="T4" fmla="*/ 142734 w 619"/>
              <a:gd name="T5" fmla="*/ 63842 h 619"/>
              <a:gd name="T6" fmla="*/ 100416 w 619"/>
              <a:gd name="T7" fmla="*/ 143554 h 619"/>
              <a:gd name="T8" fmla="*/ 73877 w 619"/>
              <a:gd name="T9" fmla="*/ 122273 h 619"/>
              <a:gd name="T10" fmla="*/ 63477 w 619"/>
              <a:gd name="T11" fmla="*/ 122273 h 619"/>
              <a:gd name="T12" fmla="*/ 63477 w 619"/>
              <a:gd name="T13" fmla="*/ 127323 h 619"/>
              <a:gd name="T14" fmla="*/ 95037 w 619"/>
              <a:gd name="T15" fmla="*/ 159063 h 619"/>
              <a:gd name="T16" fmla="*/ 105437 w 619"/>
              <a:gd name="T17" fmla="*/ 159063 h 619"/>
              <a:gd name="T18" fmla="*/ 158155 w 619"/>
              <a:gd name="T19" fmla="*/ 74302 h 619"/>
              <a:gd name="T20" fmla="*/ 153134 w 619"/>
              <a:gd name="T21" fmla="*/ 63842 h 619"/>
              <a:gd name="T22" fmla="*/ 195452 w 619"/>
              <a:gd name="T23" fmla="*/ 0 h 619"/>
              <a:gd name="T24" fmla="*/ 195452 w 619"/>
              <a:gd name="T25" fmla="*/ 0 h 619"/>
              <a:gd name="T26" fmla="*/ 26180 w 619"/>
              <a:gd name="T27" fmla="*/ 0 h 619"/>
              <a:gd name="T28" fmla="*/ 0 w 619"/>
              <a:gd name="T29" fmla="*/ 26691 h 619"/>
              <a:gd name="T30" fmla="*/ 0 w 619"/>
              <a:gd name="T31" fmla="*/ 196575 h 619"/>
              <a:gd name="T32" fmla="*/ 26180 w 619"/>
              <a:gd name="T33" fmla="*/ 222905 h 619"/>
              <a:gd name="T34" fmla="*/ 195452 w 619"/>
              <a:gd name="T35" fmla="*/ 222905 h 619"/>
              <a:gd name="T36" fmla="*/ 221632 w 619"/>
              <a:gd name="T37" fmla="*/ 196575 h 619"/>
              <a:gd name="T38" fmla="*/ 221632 w 619"/>
              <a:gd name="T39" fmla="*/ 26691 h 619"/>
              <a:gd name="T40" fmla="*/ 195452 w 619"/>
              <a:gd name="T41" fmla="*/ 0 h 619"/>
              <a:gd name="T42" fmla="*/ 211232 w 619"/>
              <a:gd name="T43" fmla="*/ 196575 h 619"/>
              <a:gd name="T44" fmla="*/ 211232 w 619"/>
              <a:gd name="T45" fmla="*/ 196575 h 619"/>
              <a:gd name="T46" fmla="*/ 195452 w 619"/>
              <a:gd name="T47" fmla="*/ 212445 h 619"/>
              <a:gd name="T48" fmla="*/ 26180 w 619"/>
              <a:gd name="T49" fmla="*/ 212445 h 619"/>
              <a:gd name="T50" fmla="*/ 10400 w 619"/>
              <a:gd name="T51" fmla="*/ 196575 h 619"/>
              <a:gd name="T52" fmla="*/ 10400 w 619"/>
              <a:gd name="T53" fmla="*/ 26691 h 619"/>
              <a:gd name="T54" fmla="*/ 26180 w 619"/>
              <a:gd name="T55" fmla="*/ 10460 h 619"/>
              <a:gd name="T56" fmla="*/ 195452 w 619"/>
              <a:gd name="T57" fmla="*/ 10460 h 619"/>
              <a:gd name="T58" fmla="*/ 211232 w 619"/>
              <a:gd name="T59" fmla="*/ 26691 h 619"/>
              <a:gd name="T60" fmla="*/ 211232 w 619"/>
              <a:gd name="T61" fmla="*/ 196575 h 619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19" h="619">
                <a:moveTo>
                  <a:pt x="427" y="177"/>
                </a:moveTo>
                <a:lnTo>
                  <a:pt x="427" y="177"/>
                </a:lnTo>
                <a:cubicBezTo>
                  <a:pt x="412" y="162"/>
                  <a:pt x="412" y="177"/>
                  <a:pt x="398" y="177"/>
                </a:cubicBezTo>
                <a:cubicBezTo>
                  <a:pt x="280" y="398"/>
                  <a:pt x="280" y="398"/>
                  <a:pt x="280" y="398"/>
                </a:cubicBezTo>
                <a:cubicBezTo>
                  <a:pt x="206" y="339"/>
                  <a:pt x="206" y="339"/>
                  <a:pt x="206" y="339"/>
                </a:cubicBezTo>
                <a:cubicBezTo>
                  <a:pt x="191" y="324"/>
                  <a:pt x="191" y="324"/>
                  <a:pt x="177" y="339"/>
                </a:cubicBezTo>
                <a:cubicBezTo>
                  <a:pt x="162" y="339"/>
                  <a:pt x="162" y="353"/>
                  <a:pt x="177" y="353"/>
                </a:cubicBezTo>
                <a:cubicBezTo>
                  <a:pt x="265" y="441"/>
                  <a:pt x="265" y="441"/>
                  <a:pt x="265" y="441"/>
                </a:cubicBezTo>
                <a:cubicBezTo>
                  <a:pt x="280" y="457"/>
                  <a:pt x="280" y="457"/>
                  <a:pt x="294" y="441"/>
                </a:cubicBezTo>
                <a:lnTo>
                  <a:pt x="441" y="206"/>
                </a:lnTo>
                <a:cubicBezTo>
                  <a:pt x="441" y="191"/>
                  <a:pt x="441" y="177"/>
                  <a:pt x="427" y="177"/>
                </a:cubicBezTo>
                <a:close/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545" y="618"/>
                  <a:pt x="545" y="618"/>
                  <a:pt x="545" y="618"/>
                </a:cubicBezTo>
                <a:cubicBezTo>
                  <a:pt x="589" y="618"/>
                  <a:pt x="618" y="589"/>
                  <a:pt x="618" y="545"/>
                </a:cubicBezTo>
                <a:cubicBezTo>
                  <a:pt x="618" y="74"/>
                  <a:pt x="618" y="74"/>
                  <a:pt x="618" y="74"/>
                </a:cubicBezTo>
                <a:cubicBezTo>
                  <a:pt x="618" y="29"/>
                  <a:pt x="589" y="0"/>
                  <a:pt x="545" y="0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59"/>
                  <a:pt x="559" y="589"/>
                  <a:pt x="54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59"/>
                  <a:pt x="29" y="545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29"/>
                  <a:pt x="73" y="29"/>
                </a:cubicBezTo>
                <a:cubicBezTo>
                  <a:pt x="545" y="29"/>
                  <a:pt x="545" y="29"/>
                  <a:pt x="545" y="29"/>
                </a:cubicBezTo>
                <a:cubicBezTo>
                  <a:pt x="559" y="29"/>
                  <a:pt x="589" y="59"/>
                  <a:pt x="589" y="74"/>
                </a:cubicBezTo>
                <a:lnTo>
                  <a:pt x="589" y="5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41" name="Freeform 39">
            <a:extLst>
              <a:ext uri="{FF2B5EF4-FFF2-40B4-BE49-F238E27FC236}">
                <a16:creationId xmlns:a16="http://schemas.microsoft.com/office/drawing/2014/main" id="{F688ED4B-0B31-E800-BB19-FC3A9407B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3397" y="4067407"/>
            <a:ext cx="299028" cy="292115"/>
          </a:xfrm>
          <a:custGeom>
            <a:avLst/>
            <a:gdLst>
              <a:gd name="T0" fmla="*/ 201915 w 634"/>
              <a:gd name="T1" fmla="*/ 0 h 619"/>
              <a:gd name="T2" fmla="*/ 201915 w 634"/>
              <a:gd name="T3" fmla="*/ 0 h 619"/>
              <a:gd name="T4" fmla="*/ 32090 w 634"/>
              <a:gd name="T5" fmla="*/ 0 h 619"/>
              <a:gd name="T6" fmla="*/ 0 w 634"/>
              <a:gd name="T7" fmla="*/ 26691 h 619"/>
              <a:gd name="T8" fmla="*/ 0 w 634"/>
              <a:gd name="T9" fmla="*/ 196575 h 619"/>
              <a:gd name="T10" fmla="*/ 32090 w 634"/>
              <a:gd name="T11" fmla="*/ 222905 h 619"/>
              <a:gd name="T12" fmla="*/ 201915 w 634"/>
              <a:gd name="T13" fmla="*/ 222905 h 619"/>
              <a:gd name="T14" fmla="*/ 228236 w 634"/>
              <a:gd name="T15" fmla="*/ 196575 h 619"/>
              <a:gd name="T16" fmla="*/ 228236 w 634"/>
              <a:gd name="T17" fmla="*/ 26691 h 619"/>
              <a:gd name="T18" fmla="*/ 201915 w 634"/>
              <a:gd name="T19" fmla="*/ 0 h 619"/>
              <a:gd name="T20" fmla="*/ 212372 w 634"/>
              <a:gd name="T21" fmla="*/ 196575 h 619"/>
              <a:gd name="T22" fmla="*/ 212372 w 634"/>
              <a:gd name="T23" fmla="*/ 196575 h 619"/>
              <a:gd name="T24" fmla="*/ 201915 w 634"/>
              <a:gd name="T25" fmla="*/ 212445 h 619"/>
              <a:gd name="T26" fmla="*/ 32090 w 634"/>
              <a:gd name="T27" fmla="*/ 212445 h 619"/>
              <a:gd name="T28" fmla="*/ 15865 w 634"/>
              <a:gd name="T29" fmla="*/ 196575 h 619"/>
              <a:gd name="T30" fmla="*/ 15865 w 634"/>
              <a:gd name="T31" fmla="*/ 26691 h 619"/>
              <a:gd name="T32" fmla="*/ 32090 w 634"/>
              <a:gd name="T33" fmla="*/ 10460 h 619"/>
              <a:gd name="T34" fmla="*/ 201915 w 634"/>
              <a:gd name="T35" fmla="*/ 10460 h 619"/>
              <a:gd name="T36" fmla="*/ 212372 w 634"/>
              <a:gd name="T37" fmla="*/ 26691 h 619"/>
              <a:gd name="T38" fmla="*/ 212372 w 634"/>
              <a:gd name="T39" fmla="*/ 196575 h 619"/>
              <a:gd name="T40" fmla="*/ 148552 w 634"/>
              <a:gd name="T41" fmla="*/ 74302 h 619"/>
              <a:gd name="T42" fmla="*/ 148552 w 634"/>
              <a:gd name="T43" fmla="*/ 74302 h 619"/>
              <a:gd name="T44" fmla="*/ 138096 w 634"/>
              <a:gd name="T45" fmla="*/ 74302 h 619"/>
              <a:gd name="T46" fmla="*/ 116822 w 634"/>
              <a:gd name="T47" fmla="*/ 100993 h 619"/>
              <a:gd name="T48" fmla="*/ 90501 w 634"/>
              <a:gd name="T49" fmla="*/ 74302 h 619"/>
              <a:gd name="T50" fmla="*/ 79684 w 634"/>
              <a:gd name="T51" fmla="*/ 74302 h 619"/>
              <a:gd name="T52" fmla="*/ 79684 w 634"/>
              <a:gd name="T53" fmla="*/ 85122 h 619"/>
              <a:gd name="T54" fmla="*/ 106366 w 634"/>
              <a:gd name="T55" fmla="*/ 111453 h 619"/>
              <a:gd name="T56" fmla="*/ 79684 w 634"/>
              <a:gd name="T57" fmla="*/ 138144 h 619"/>
              <a:gd name="T58" fmla="*/ 79684 w 634"/>
              <a:gd name="T59" fmla="*/ 148604 h 619"/>
              <a:gd name="T60" fmla="*/ 90501 w 634"/>
              <a:gd name="T61" fmla="*/ 148604 h 619"/>
              <a:gd name="T62" fmla="*/ 116822 w 634"/>
              <a:gd name="T63" fmla="*/ 122273 h 619"/>
              <a:gd name="T64" fmla="*/ 138096 w 634"/>
              <a:gd name="T65" fmla="*/ 148604 h 619"/>
              <a:gd name="T66" fmla="*/ 148552 w 634"/>
              <a:gd name="T67" fmla="*/ 148604 h 619"/>
              <a:gd name="T68" fmla="*/ 148552 w 634"/>
              <a:gd name="T69" fmla="*/ 138144 h 619"/>
              <a:gd name="T70" fmla="*/ 127639 w 634"/>
              <a:gd name="T71" fmla="*/ 111453 h 619"/>
              <a:gd name="T72" fmla="*/ 148552 w 634"/>
              <a:gd name="T73" fmla="*/ 85122 h 619"/>
              <a:gd name="T74" fmla="*/ 148552 w 634"/>
              <a:gd name="T75" fmla="*/ 74302 h 61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34" h="619"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4" y="618"/>
                  <a:pt x="89" y="618"/>
                </a:cubicBezTo>
                <a:cubicBezTo>
                  <a:pt x="560" y="618"/>
                  <a:pt x="560" y="618"/>
                  <a:pt x="560" y="618"/>
                </a:cubicBezTo>
                <a:cubicBezTo>
                  <a:pt x="604" y="618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29"/>
                  <a:pt x="604" y="0"/>
                  <a:pt x="560" y="0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59"/>
                  <a:pt x="574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59"/>
                  <a:pt x="44" y="545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9" y="29"/>
                  <a:pt x="89" y="29"/>
                </a:cubicBezTo>
                <a:cubicBezTo>
                  <a:pt x="560" y="29"/>
                  <a:pt x="560" y="29"/>
                  <a:pt x="560" y="29"/>
                </a:cubicBezTo>
                <a:cubicBezTo>
                  <a:pt x="574" y="29"/>
                  <a:pt x="589" y="59"/>
                  <a:pt x="589" y="74"/>
                </a:cubicBezTo>
                <a:lnTo>
                  <a:pt x="589" y="545"/>
                </a:lnTo>
                <a:close/>
                <a:moveTo>
                  <a:pt x="412" y="206"/>
                </a:moveTo>
                <a:lnTo>
                  <a:pt x="412" y="206"/>
                </a:lnTo>
                <a:cubicBezTo>
                  <a:pt x="412" y="206"/>
                  <a:pt x="398" y="206"/>
                  <a:pt x="383" y="206"/>
                </a:cubicBezTo>
                <a:cubicBezTo>
                  <a:pt x="324" y="280"/>
                  <a:pt x="324" y="280"/>
                  <a:pt x="324" y="280"/>
                </a:cubicBezTo>
                <a:cubicBezTo>
                  <a:pt x="251" y="206"/>
                  <a:pt x="251" y="206"/>
                  <a:pt x="251" y="206"/>
                </a:cubicBezTo>
                <a:cubicBezTo>
                  <a:pt x="236" y="206"/>
                  <a:pt x="236" y="206"/>
                  <a:pt x="221" y="206"/>
                </a:cubicBezTo>
                <a:cubicBezTo>
                  <a:pt x="221" y="221"/>
                  <a:pt x="221" y="236"/>
                  <a:pt x="221" y="236"/>
                </a:cubicBezTo>
                <a:cubicBezTo>
                  <a:pt x="295" y="309"/>
                  <a:pt x="295" y="309"/>
                  <a:pt x="295" y="309"/>
                </a:cubicBezTo>
                <a:cubicBezTo>
                  <a:pt x="221" y="383"/>
                  <a:pt x="221" y="383"/>
                  <a:pt x="221" y="383"/>
                </a:cubicBezTo>
                <a:cubicBezTo>
                  <a:pt x="221" y="383"/>
                  <a:pt x="221" y="398"/>
                  <a:pt x="221" y="412"/>
                </a:cubicBezTo>
                <a:cubicBezTo>
                  <a:pt x="236" y="412"/>
                  <a:pt x="236" y="412"/>
                  <a:pt x="251" y="412"/>
                </a:cubicBezTo>
                <a:cubicBezTo>
                  <a:pt x="324" y="339"/>
                  <a:pt x="324" y="339"/>
                  <a:pt x="324" y="339"/>
                </a:cubicBezTo>
                <a:cubicBezTo>
                  <a:pt x="383" y="412"/>
                  <a:pt x="383" y="412"/>
                  <a:pt x="383" y="412"/>
                </a:cubicBezTo>
                <a:cubicBezTo>
                  <a:pt x="398" y="412"/>
                  <a:pt x="412" y="412"/>
                  <a:pt x="412" y="412"/>
                </a:cubicBezTo>
                <a:cubicBezTo>
                  <a:pt x="427" y="398"/>
                  <a:pt x="427" y="383"/>
                  <a:pt x="412" y="383"/>
                </a:cubicBezTo>
                <a:cubicBezTo>
                  <a:pt x="354" y="309"/>
                  <a:pt x="354" y="309"/>
                  <a:pt x="354" y="309"/>
                </a:cubicBezTo>
                <a:cubicBezTo>
                  <a:pt x="412" y="236"/>
                  <a:pt x="412" y="236"/>
                  <a:pt x="412" y="236"/>
                </a:cubicBezTo>
                <a:cubicBezTo>
                  <a:pt x="427" y="236"/>
                  <a:pt x="427" y="221"/>
                  <a:pt x="412" y="20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42" name="Freeform 40">
            <a:extLst>
              <a:ext uri="{FF2B5EF4-FFF2-40B4-BE49-F238E27FC236}">
                <a16:creationId xmlns:a16="http://schemas.microsoft.com/office/drawing/2014/main" id="{922BECB9-CA07-98B5-130F-C5D4C5130F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9251" y="4067407"/>
            <a:ext cx="299028" cy="292115"/>
          </a:xfrm>
          <a:custGeom>
            <a:avLst/>
            <a:gdLst>
              <a:gd name="T0" fmla="*/ 196146 w 634"/>
              <a:gd name="T1" fmla="*/ 0 h 619"/>
              <a:gd name="T2" fmla="*/ 196146 w 634"/>
              <a:gd name="T3" fmla="*/ 0 h 619"/>
              <a:gd name="T4" fmla="*/ 26321 w 634"/>
              <a:gd name="T5" fmla="*/ 0 h 619"/>
              <a:gd name="T6" fmla="*/ 0 w 634"/>
              <a:gd name="T7" fmla="*/ 26691 h 619"/>
              <a:gd name="T8" fmla="*/ 0 w 634"/>
              <a:gd name="T9" fmla="*/ 196575 h 619"/>
              <a:gd name="T10" fmla="*/ 26321 w 634"/>
              <a:gd name="T11" fmla="*/ 222905 h 619"/>
              <a:gd name="T12" fmla="*/ 196146 w 634"/>
              <a:gd name="T13" fmla="*/ 222905 h 619"/>
              <a:gd name="T14" fmla="*/ 228236 w 634"/>
              <a:gd name="T15" fmla="*/ 196575 h 619"/>
              <a:gd name="T16" fmla="*/ 228236 w 634"/>
              <a:gd name="T17" fmla="*/ 26691 h 619"/>
              <a:gd name="T18" fmla="*/ 196146 w 634"/>
              <a:gd name="T19" fmla="*/ 0 h 619"/>
              <a:gd name="T20" fmla="*/ 212011 w 634"/>
              <a:gd name="T21" fmla="*/ 196575 h 619"/>
              <a:gd name="T22" fmla="*/ 212011 w 634"/>
              <a:gd name="T23" fmla="*/ 196575 h 619"/>
              <a:gd name="T24" fmla="*/ 196146 w 634"/>
              <a:gd name="T25" fmla="*/ 212445 h 619"/>
              <a:gd name="T26" fmla="*/ 26321 w 634"/>
              <a:gd name="T27" fmla="*/ 212445 h 619"/>
              <a:gd name="T28" fmla="*/ 15865 w 634"/>
              <a:gd name="T29" fmla="*/ 196575 h 619"/>
              <a:gd name="T30" fmla="*/ 15865 w 634"/>
              <a:gd name="T31" fmla="*/ 26691 h 619"/>
              <a:gd name="T32" fmla="*/ 26321 w 634"/>
              <a:gd name="T33" fmla="*/ 10460 h 619"/>
              <a:gd name="T34" fmla="*/ 196146 w 634"/>
              <a:gd name="T35" fmla="*/ 10460 h 619"/>
              <a:gd name="T36" fmla="*/ 212011 w 634"/>
              <a:gd name="T37" fmla="*/ 26691 h 619"/>
              <a:gd name="T38" fmla="*/ 212011 w 634"/>
              <a:gd name="T39" fmla="*/ 196575 h 619"/>
              <a:gd name="T40" fmla="*/ 153600 w 634"/>
              <a:gd name="T41" fmla="*/ 106042 h 619"/>
              <a:gd name="T42" fmla="*/ 153600 w 634"/>
              <a:gd name="T43" fmla="*/ 106042 h 619"/>
              <a:gd name="T44" fmla="*/ 68868 w 634"/>
              <a:gd name="T45" fmla="*/ 106042 h 619"/>
              <a:gd name="T46" fmla="*/ 63459 w 634"/>
              <a:gd name="T47" fmla="*/ 111453 h 619"/>
              <a:gd name="T48" fmla="*/ 68868 w 634"/>
              <a:gd name="T49" fmla="*/ 116863 h 619"/>
              <a:gd name="T50" fmla="*/ 153600 w 634"/>
              <a:gd name="T51" fmla="*/ 116863 h 619"/>
              <a:gd name="T52" fmla="*/ 164417 w 634"/>
              <a:gd name="T53" fmla="*/ 111453 h 619"/>
              <a:gd name="T54" fmla="*/ 153600 w 634"/>
              <a:gd name="T55" fmla="*/ 106042 h 619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34" h="619"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544" y="618"/>
                  <a:pt x="544" y="618"/>
                  <a:pt x="544" y="618"/>
                </a:cubicBezTo>
                <a:cubicBezTo>
                  <a:pt x="588" y="618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29"/>
                  <a:pt x="588" y="0"/>
                  <a:pt x="544" y="0"/>
                </a:cubicBezTo>
                <a:close/>
                <a:moveTo>
                  <a:pt x="588" y="545"/>
                </a:moveTo>
                <a:lnTo>
                  <a:pt x="588" y="545"/>
                </a:lnTo>
                <a:cubicBezTo>
                  <a:pt x="588" y="559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59"/>
                  <a:pt x="44" y="545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8" y="29"/>
                  <a:pt x="73" y="2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574" y="29"/>
                  <a:pt x="588" y="59"/>
                  <a:pt x="588" y="74"/>
                </a:cubicBezTo>
                <a:lnTo>
                  <a:pt x="588" y="545"/>
                </a:lnTo>
                <a:close/>
                <a:moveTo>
                  <a:pt x="426" y="294"/>
                </a:moveTo>
                <a:lnTo>
                  <a:pt x="426" y="294"/>
                </a:lnTo>
                <a:cubicBezTo>
                  <a:pt x="191" y="294"/>
                  <a:pt x="191" y="294"/>
                  <a:pt x="191" y="294"/>
                </a:cubicBezTo>
                <a:cubicBezTo>
                  <a:pt x="191" y="294"/>
                  <a:pt x="176" y="294"/>
                  <a:pt x="176" y="309"/>
                </a:cubicBezTo>
                <a:cubicBezTo>
                  <a:pt x="176" y="324"/>
                  <a:pt x="191" y="324"/>
                  <a:pt x="191" y="324"/>
                </a:cubicBezTo>
                <a:cubicBezTo>
                  <a:pt x="426" y="324"/>
                  <a:pt x="426" y="324"/>
                  <a:pt x="426" y="324"/>
                </a:cubicBezTo>
                <a:cubicBezTo>
                  <a:pt x="441" y="324"/>
                  <a:pt x="456" y="324"/>
                  <a:pt x="456" y="309"/>
                </a:cubicBezTo>
                <a:cubicBezTo>
                  <a:pt x="456" y="294"/>
                  <a:pt x="441" y="294"/>
                  <a:pt x="426" y="29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43" name="Freeform 41">
            <a:extLst>
              <a:ext uri="{FF2B5EF4-FFF2-40B4-BE49-F238E27FC236}">
                <a16:creationId xmlns:a16="http://schemas.microsoft.com/office/drawing/2014/main" id="{2AE6B5AE-F63C-D9C2-9928-8B0A33C5B4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0676" y="4067407"/>
            <a:ext cx="290386" cy="292115"/>
          </a:xfrm>
          <a:custGeom>
            <a:avLst/>
            <a:gdLst>
              <a:gd name="T0" fmla="*/ 153134 w 619"/>
              <a:gd name="T1" fmla="*/ 106042 h 619"/>
              <a:gd name="T2" fmla="*/ 153134 w 619"/>
              <a:gd name="T3" fmla="*/ 106042 h 619"/>
              <a:gd name="T4" fmla="*/ 116196 w 619"/>
              <a:gd name="T5" fmla="*/ 106042 h 619"/>
              <a:gd name="T6" fmla="*/ 116196 w 619"/>
              <a:gd name="T7" fmla="*/ 68891 h 619"/>
              <a:gd name="T8" fmla="*/ 110816 w 619"/>
              <a:gd name="T9" fmla="*/ 63842 h 619"/>
              <a:gd name="T10" fmla="*/ 105437 w 619"/>
              <a:gd name="T11" fmla="*/ 68891 h 619"/>
              <a:gd name="T12" fmla="*/ 105437 w 619"/>
              <a:gd name="T13" fmla="*/ 106042 h 619"/>
              <a:gd name="T14" fmla="*/ 68498 w 619"/>
              <a:gd name="T15" fmla="*/ 106042 h 619"/>
              <a:gd name="T16" fmla="*/ 63477 w 619"/>
              <a:gd name="T17" fmla="*/ 111453 h 619"/>
              <a:gd name="T18" fmla="*/ 68498 w 619"/>
              <a:gd name="T19" fmla="*/ 116863 h 619"/>
              <a:gd name="T20" fmla="*/ 105437 w 619"/>
              <a:gd name="T21" fmla="*/ 116863 h 619"/>
              <a:gd name="T22" fmla="*/ 105437 w 619"/>
              <a:gd name="T23" fmla="*/ 154014 h 619"/>
              <a:gd name="T24" fmla="*/ 110816 w 619"/>
              <a:gd name="T25" fmla="*/ 159063 h 619"/>
              <a:gd name="T26" fmla="*/ 116196 w 619"/>
              <a:gd name="T27" fmla="*/ 154014 h 619"/>
              <a:gd name="T28" fmla="*/ 116196 w 619"/>
              <a:gd name="T29" fmla="*/ 116863 h 619"/>
              <a:gd name="T30" fmla="*/ 153134 w 619"/>
              <a:gd name="T31" fmla="*/ 116863 h 619"/>
              <a:gd name="T32" fmla="*/ 158155 w 619"/>
              <a:gd name="T33" fmla="*/ 111453 h 619"/>
              <a:gd name="T34" fmla="*/ 153134 w 619"/>
              <a:gd name="T35" fmla="*/ 106042 h 619"/>
              <a:gd name="T36" fmla="*/ 195094 w 619"/>
              <a:gd name="T37" fmla="*/ 0 h 619"/>
              <a:gd name="T38" fmla="*/ 195094 w 619"/>
              <a:gd name="T39" fmla="*/ 0 h 619"/>
              <a:gd name="T40" fmla="*/ 26180 w 619"/>
              <a:gd name="T41" fmla="*/ 0 h 619"/>
              <a:gd name="T42" fmla="*/ 0 w 619"/>
              <a:gd name="T43" fmla="*/ 26691 h 619"/>
              <a:gd name="T44" fmla="*/ 0 w 619"/>
              <a:gd name="T45" fmla="*/ 196575 h 619"/>
              <a:gd name="T46" fmla="*/ 26180 w 619"/>
              <a:gd name="T47" fmla="*/ 222905 h 619"/>
              <a:gd name="T48" fmla="*/ 195094 w 619"/>
              <a:gd name="T49" fmla="*/ 222905 h 619"/>
              <a:gd name="T50" fmla="*/ 221632 w 619"/>
              <a:gd name="T51" fmla="*/ 196575 h 619"/>
              <a:gd name="T52" fmla="*/ 221632 w 619"/>
              <a:gd name="T53" fmla="*/ 26691 h 619"/>
              <a:gd name="T54" fmla="*/ 195094 w 619"/>
              <a:gd name="T55" fmla="*/ 0 h 619"/>
              <a:gd name="T56" fmla="*/ 211232 w 619"/>
              <a:gd name="T57" fmla="*/ 196575 h 619"/>
              <a:gd name="T58" fmla="*/ 211232 w 619"/>
              <a:gd name="T59" fmla="*/ 196575 h 619"/>
              <a:gd name="T60" fmla="*/ 195094 w 619"/>
              <a:gd name="T61" fmla="*/ 212445 h 619"/>
              <a:gd name="T62" fmla="*/ 26180 w 619"/>
              <a:gd name="T63" fmla="*/ 212445 h 619"/>
              <a:gd name="T64" fmla="*/ 10400 w 619"/>
              <a:gd name="T65" fmla="*/ 196575 h 619"/>
              <a:gd name="T66" fmla="*/ 10400 w 619"/>
              <a:gd name="T67" fmla="*/ 26691 h 619"/>
              <a:gd name="T68" fmla="*/ 26180 w 619"/>
              <a:gd name="T69" fmla="*/ 10460 h 619"/>
              <a:gd name="T70" fmla="*/ 195094 w 619"/>
              <a:gd name="T71" fmla="*/ 10460 h 619"/>
              <a:gd name="T72" fmla="*/ 211232 w 619"/>
              <a:gd name="T73" fmla="*/ 26691 h 619"/>
              <a:gd name="T74" fmla="*/ 211232 w 619"/>
              <a:gd name="T75" fmla="*/ 196575 h 61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19" h="619">
                <a:moveTo>
                  <a:pt x="427" y="294"/>
                </a:moveTo>
                <a:lnTo>
                  <a:pt x="427" y="294"/>
                </a:lnTo>
                <a:cubicBezTo>
                  <a:pt x="324" y="294"/>
                  <a:pt x="324" y="294"/>
                  <a:pt x="324" y="294"/>
                </a:cubicBezTo>
                <a:cubicBezTo>
                  <a:pt x="324" y="191"/>
                  <a:pt x="324" y="191"/>
                  <a:pt x="324" y="191"/>
                </a:cubicBezTo>
                <a:cubicBezTo>
                  <a:pt x="324" y="177"/>
                  <a:pt x="324" y="177"/>
                  <a:pt x="309" y="177"/>
                </a:cubicBezTo>
                <a:cubicBezTo>
                  <a:pt x="294" y="177"/>
                  <a:pt x="294" y="177"/>
                  <a:pt x="294" y="191"/>
                </a:cubicBezTo>
                <a:cubicBezTo>
                  <a:pt x="294" y="294"/>
                  <a:pt x="294" y="294"/>
                  <a:pt x="294" y="294"/>
                </a:cubicBezTo>
                <a:cubicBezTo>
                  <a:pt x="191" y="294"/>
                  <a:pt x="191" y="294"/>
                  <a:pt x="191" y="294"/>
                </a:cubicBezTo>
                <a:cubicBezTo>
                  <a:pt x="177" y="294"/>
                  <a:pt x="177" y="294"/>
                  <a:pt x="177" y="309"/>
                </a:cubicBezTo>
                <a:cubicBezTo>
                  <a:pt x="177" y="324"/>
                  <a:pt x="177" y="324"/>
                  <a:pt x="191" y="324"/>
                </a:cubicBezTo>
                <a:cubicBezTo>
                  <a:pt x="294" y="324"/>
                  <a:pt x="294" y="324"/>
                  <a:pt x="294" y="324"/>
                </a:cubicBezTo>
                <a:cubicBezTo>
                  <a:pt x="294" y="427"/>
                  <a:pt x="294" y="427"/>
                  <a:pt x="294" y="427"/>
                </a:cubicBezTo>
                <a:cubicBezTo>
                  <a:pt x="294" y="441"/>
                  <a:pt x="294" y="441"/>
                  <a:pt x="309" y="441"/>
                </a:cubicBezTo>
                <a:cubicBezTo>
                  <a:pt x="324" y="441"/>
                  <a:pt x="324" y="441"/>
                  <a:pt x="324" y="427"/>
                </a:cubicBezTo>
                <a:cubicBezTo>
                  <a:pt x="324" y="324"/>
                  <a:pt x="324" y="324"/>
                  <a:pt x="324" y="324"/>
                </a:cubicBezTo>
                <a:cubicBezTo>
                  <a:pt x="427" y="324"/>
                  <a:pt x="427" y="324"/>
                  <a:pt x="427" y="324"/>
                </a:cubicBezTo>
                <a:cubicBezTo>
                  <a:pt x="441" y="324"/>
                  <a:pt x="441" y="324"/>
                  <a:pt x="441" y="309"/>
                </a:cubicBezTo>
                <a:cubicBezTo>
                  <a:pt x="441" y="294"/>
                  <a:pt x="441" y="294"/>
                  <a:pt x="427" y="294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544" y="618"/>
                  <a:pt x="544" y="618"/>
                  <a:pt x="544" y="618"/>
                </a:cubicBezTo>
                <a:cubicBezTo>
                  <a:pt x="589" y="618"/>
                  <a:pt x="618" y="589"/>
                  <a:pt x="618" y="545"/>
                </a:cubicBezTo>
                <a:cubicBezTo>
                  <a:pt x="618" y="74"/>
                  <a:pt x="618" y="74"/>
                  <a:pt x="618" y="74"/>
                </a:cubicBezTo>
                <a:cubicBezTo>
                  <a:pt x="618" y="29"/>
                  <a:pt x="589" y="0"/>
                  <a:pt x="544" y="0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59"/>
                  <a:pt x="559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59"/>
                  <a:pt x="29" y="545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29"/>
                  <a:pt x="73" y="2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559" y="29"/>
                  <a:pt x="589" y="59"/>
                  <a:pt x="589" y="74"/>
                </a:cubicBezTo>
                <a:lnTo>
                  <a:pt x="589" y="5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44" name="Freeform 42">
            <a:extLst>
              <a:ext uri="{FF2B5EF4-FFF2-40B4-BE49-F238E27FC236}">
                <a16:creationId xmlns:a16="http://schemas.microsoft.com/office/drawing/2014/main" id="{F9EACBEF-B4C7-B986-BB33-FD50AE65D8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71177" y="3538160"/>
            <a:ext cx="290386" cy="299028"/>
          </a:xfrm>
          <a:custGeom>
            <a:avLst/>
            <a:gdLst>
              <a:gd name="T0" fmla="*/ 147755 w 619"/>
              <a:gd name="T1" fmla="*/ 116798 h 634"/>
              <a:gd name="T2" fmla="*/ 147755 w 619"/>
              <a:gd name="T3" fmla="*/ 116798 h 634"/>
              <a:gd name="T4" fmla="*/ 116196 w 619"/>
              <a:gd name="T5" fmla="*/ 148521 h 634"/>
              <a:gd name="T6" fmla="*/ 116196 w 619"/>
              <a:gd name="T7" fmla="*/ 74621 h 634"/>
              <a:gd name="T8" fmla="*/ 110816 w 619"/>
              <a:gd name="T9" fmla="*/ 63807 h 634"/>
              <a:gd name="T10" fmla="*/ 105437 w 619"/>
              <a:gd name="T11" fmla="*/ 74621 h 634"/>
              <a:gd name="T12" fmla="*/ 105437 w 619"/>
              <a:gd name="T13" fmla="*/ 148521 h 634"/>
              <a:gd name="T14" fmla="*/ 73877 w 619"/>
              <a:gd name="T15" fmla="*/ 116798 h 634"/>
              <a:gd name="T16" fmla="*/ 63477 w 619"/>
              <a:gd name="T17" fmla="*/ 116798 h 634"/>
              <a:gd name="T18" fmla="*/ 63477 w 619"/>
              <a:gd name="T19" fmla="*/ 127613 h 634"/>
              <a:gd name="T20" fmla="*/ 105437 w 619"/>
              <a:gd name="T21" fmla="*/ 169790 h 634"/>
              <a:gd name="T22" fmla="*/ 110816 w 619"/>
              <a:gd name="T23" fmla="*/ 169790 h 634"/>
              <a:gd name="T24" fmla="*/ 116196 w 619"/>
              <a:gd name="T25" fmla="*/ 169790 h 634"/>
              <a:gd name="T26" fmla="*/ 158155 w 619"/>
              <a:gd name="T27" fmla="*/ 127613 h 634"/>
              <a:gd name="T28" fmla="*/ 158155 w 619"/>
              <a:gd name="T29" fmla="*/ 116798 h 634"/>
              <a:gd name="T30" fmla="*/ 147755 w 619"/>
              <a:gd name="T31" fmla="*/ 116798 h 634"/>
              <a:gd name="T32" fmla="*/ 195452 w 619"/>
              <a:gd name="T33" fmla="*/ 0 h 634"/>
              <a:gd name="T34" fmla="*/ 195452 w 619"/>
              <a:gd name="T35" fmla="*/ 0 h 634"/>
              <a:gd name="T36" fmla="*/ 26539 w 619"/>
              <a:gd name="T37" fmla="*/ 0 h 634"/>
              <a:gd name="T38" fmla="*/ 0 w 619"/>
              <a:gd name="T39" fmla="*/ 32084 h 634"/>
              <a:gd name="T40" fmla="*/ 0 w 619"/>
              <a:gd name="T41" fmla="*/ 201874 h 634"/>
              <a:gd name="T42" fmla="*/ 26539 w 619"/>
              <a:gd name="T43" fmla="*/ 228190 h 634"/>
              <a:gd name="T44" fmla="*/ 195452 w 619"/>
              <a:gd name="T45" fmla="*/ 228190 h 634"/>
              <a:gd name="T46" fmla="*/ 221632 w 619"/>
              <a:gd name="T47" fmla="*/ 201874 h 634"/>
              <a:gd name="T48" fmla="*/ 221632 w 619"/>
              <a:gd name="T49" fmla="*/ 32084 h 634"/>
              <a:gd name="T50" fmla="*/ 195452 w 619"/>
              <a:gd name="T51" fmla="*/ 0 h 634"/>
              <a:gd name="T52" fmla="*/ 211232 w 619"/>
              <a:gd name="T53" fmla="*/ 201874 h 634"/>
              <a:gd name="T54" fmla="*/ 211232 w 619"/>
              <a:gd name="T55" fmla="*/ 201874 h 634"/>
              <a:gd name="T56" fmla="*/ 195452 w 619"/>
              <a:gd name="T57" fmla="*/ 212328 h 634"/>
              <a:gd name="T58" fmla="*/ 26539 w 619"/>
              <a:gd name="T59" fmla="*/ 212328 h 634"/>
              <a:gd name="T60" fmla="*/ 10400 w 619"/>
              <a:gd name="T61" fmla="*/ 201874 h 634"/>
              <a:gd name="T62" fmla="*/ 10400 w 619"/>
              <a:gd name="T63" fmla="*/ 32084 h 634"/>
              <a:gd name="T64" fmla="*/ 26539 w 619"/>
              <a:gd name="T65" fmla="*/ 16222 h 634"/>
              <a:gd name="T66" fmla="*/ 195452 w 619"/>
              <a:gd name="T67" fmla="*/ 16222 h 634"/>
              <a:gd name="T68" fmla="*/ 211232 w 619"/>
              <a:gd name="T69" fmla="*/ 32084 h 634"/>
              <a:gd name="T70" fmla="*/ 211232 w 619"/>
              <a:gd name="T71" fmla="*/ 201874 h 63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19" h="634">
                <a:moveTo>
                  <a:pt x="412" y="324"/>
                </a:moveTo>
                <a:lnTo>
                  <a:pt x="412" y="324"/>
                </a:lnTo>
                <a:cubicBezTo>
                  <a:pt x="324" y="412"/>
                  <a:pt x="324" y="412"/>
                  <a:pt x="324" y="412"/>
                </a:cubicBezTo>
                <a:cubicBezTo>
                  <a:pt x="324" y="207"/>
                  <a:pt x="324" y="207"/>
                  <a:pt x="324" y="207"/>
                </a:cubicBezTo>
                <a:cubicBezTo>
                  <a:pt x="324" y="192"/>
                  <a:pt x="324" y="177"/>
                  <a:pt x="309" y="177"/>
                </a:cubicBezTo>
                <a:cubicBezTo>
                  <a:pt x="294" y="177"/>
                  <a:pt x="294" y="192"/>
                  <a:pt x="294" y="207"/>
                </a:cubicBezTo>
                <a:cubicBezTo>
                  <a:pt x="294" y="412"/>
                  <a:pt x="294" y="412"/>
                  <a:pt x="294" y="412"/>
                </a:cubicBezTo>
                <a:cubicBezTo>
                  <a:pt x="206" y="324"/>
                  <a:pt x="206" y="324"/>
                  <a:pt x="206" y="324"/>
                </a:cubicBezTo>
                <a:cubicBezTo>
                  <a:pt x="206" y="324"/>
                  <a:pt x="191" y="324"/>
                  <a:pt x="177" y="324"/>
                </a:cubicBezTo>
                <a:cubicBezTo>
                  <a:pt x="177" y="339"/>
                  <a:pt x="177" y="354"/>
                  <a:pt x="177" y="354"/>
                </a:cubicBezTo>
                <a:cubicBezTo>
                  <a:pt x="294" y="471"/>
                  <a:pt x="294" y="471"/>
                  <a:pt x="294" y="471"/>
                </a:cubicBezTo>
                <a:lnTo>
                  <a:pt x="309" y="471"/>
                </a:lnTo>
                <a:lnTo>
                  <a:pt x="324" y="471"/>
                </a:lnTo>
                <a:cubicBezTo>
                  <a:pt x="441" y="354"/>
                  <a:pt x="441" y="354"/>
                  <a:pt x="441" y="354"/>
                </a:cubicBezTo>
                <a:cubicBezTo>
                  <a:pt x="441" y="354"/>
                  <a:pt x="441" y="339"/>
                  <a:pt x="441" y="324"/>
                </a:cubicBezTo>
                <a:cubicBezTo>
                  <a:pt x="427" y="324"/>
                  <a:pt x="412" y="324"/>
                  <a:pt x="412" y="324"/>
                </a:cubicBezTo>
                <a:close/>
                <a:moveTo>
                  <a:pt x="545" y="0"/>
                </a:moveTo>
                <a:lnTo>
                  <a:pt x="545" y="0"/>
                </a:lnTo>
                <a:cubicBezTo>
                  <a:pt x="74" y="0"/>
                  <a:pt x="74" y="0"/>
                  <a:pt x="74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4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5"/>
                  <a:pt x="589" y="0"/>
                  <a:pt x="545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59" y="589"/>
                  <a:pt x="545" y="589"/>
                </a:cubicBezTo>
                <a:cubicBezTo>
                  <a:pt x="74" y="589"/>
                  <a:pt x="74" y="589"/>
                  <a:pt x="74" y="589"/>
                </a:cubicBezTo>
                <a:cubicBezTo>
                  <a:pt x="59" y="589"/>
                  <a:pt x="29" y="575"/>
                  <a:pt x="29" y="560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5"/>
                  <a:pt x="74" y="45"/>
                </a:cubicBezTo>
                <a:cubicBezTo>
                  <a:pt x="545" y="45"/>
                  <a:pt x="545" y="45"/>
                  <a:pt x="545" y="45"/>
                </a:cubicBezTo>
                <a:cubicBezTo>
                  <a:pt x="559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45" name="Freeform 43">
            <a:extLst>
              <a:ext uri="{FF2B5EF4-FFF2-40B4-BE49-F238E27FC236}">
                <a16:creationId xmlns:a16="http://schemas.microsoft.com/office/drawing/2014/main" id="{CE473E28-F739-C292-1F73-5940242AB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43663" y="3538160"/>
            <a:ext cx="299029" cy="299028"/>
          </a:xfrm>
          <a:custGeom>
            <a:avLst/>
            <a:gdLst>
              <a:gd name="T0" fmla="*/ 122231 w 634"/>
              <a:gd name="T1" fmla="*/ 63807 h 634"/>
              <a:gd name="T2" fmla="*/ 122231 w 634"/>
              <a:gd name="T3" fmla="*/ 63807 h 634"/>
              <a:gd name="T4" fmla="*/ 116823 w 634"/>
              <a:gd name="T5" fmla="*/ 58399 h 634"/>
              <a:gd name="T6" fmla="*/ 106367 w 634"/>
              <a:gd name="T7" fmla="*/ 63807 h 634"/>
              <a:gd name="T8" fmla="*/ 69228 w 634"/>
              <a:gd name="T9" fmla="*/ 100937 h 634"/>
              <a:gd name="T10" fmla="*/ 69228 w 634"/>
              <a:gd name="T11" fmla="*/ 111752 h 634"/>
              <a:gd name="T12" fmla="*/ 79685 w 634"/>
              <a:gd name="T13" fmla="*/ 111752 h 634"/>
              <a:gd name="T14" fmla="*/ 106367 w 634"/>
              <a:gd name="T15" fmla="*/ 85075 h 634"/>
              <a:gd name="T16" fmla="*/ 106367 w 634"/>
              <a:gd name="T17" fmla="*/ 159336 h 634"/>
              <a:gd name="T18" fmla="*/ 116823 w 634"/>
              <a:gd name="T19" fmla="*/ 164743 h 634"/>
              <a:gd name="T20" fmla="*/ 122231 w 634"/>
              <a:gd name="T21" fmla="*/ 159336 h 634"/>
              <a:gd name="T22" fmla="*/ 122231 w 634"/>
              <a:gd name="T23" fmla="*/ 85075 h 634"/>
              <a:gd name="T24" fmla="*/ 148553 w 634"/>
              <a:gd name="T25" fmla="*/ 111752 h 634"/>
              <a:gd name="T26" fmla="*/ 159370 w 634"/>
              <a:gd name="T27" fmla="*/ 111752 h 634"/>
              <a:gd name="T28" fmla="*/ 159370 w 634"/>
              <a:gd name="T29" fmla="*/ 100937 h 634"/>
              <a:gd name="T30" fmla="*/ 122231 w 634"/>
              <a:gd name="T31" fmla="*/ 63807 h 634"/>
              <a:gd name="T32" fmla="*/ 201916 w 634"/>
              <a:gd name="T33" fmla="*/ 0 h 634"/>
              <a:gd name="T34" fmla="*/ 201916 w 634"/>
              <a:gd name="T35" fmla="*/ 0 h 634"/>
              <a:gd name="T36" fmla="*/ 32090 w 634"/>
              <a:gd name="T37" fmla="*/ 0 h 634"/>
              <a:gd name="T38" fmla="*/ 0 w 634"/>
              <a:gd name="T39" fmla="*/ 32084 h 634"/>
              <a:gd name="T40" fmla="*/ 0 w 634"/>
              <a:gd name="T41" fmla="*/ 201874 h 634"/>
              <a:gd name="T42" fmla="*/ 32090 w 634"/>
              <a:gd name="T43" fmla="*/ 228190 h 634"/>
              <a:gd name="T44" fmla="*/ 201916 w 634"/>
              <a:gd name="T45" fmla="*/ 228190 h 634"/>
              <a:gd name="T46" fmla="*/ 228237 w 634"/>
              <a:gd name="T47" fmla="*/ 201874 h 634"/>
              <a:gd name="T48" fmla="*/ 228237 w 634"/>
              <a:gd name="T49" fmla="*/ 32084 h 634"/>
              <a:gd name="T50" fmla="*/ 201916 w 634"/>
              <a:gd name="T51" fmla="*/ 0 h 634"/>
              <a:gd name="T52" fmla="*/ 212373 w 634"/>
              <a:gd name="T53" fmla="*/ 201874 h 634"/>
              <a:gd name="T54" fmla="*/ 212373 w 634"/>
              <a:gd name="T55" fmla="*/ 201874 h 634"/>
              <a:gd name="T56" fmla="*/ 201916 w 634"/>
              <a:gd name="T57" fmla="*/ 212328 h 634"/>
              <a:gd name="T58" fmla="*/ 32090 w 634"/>
              <a:gd name="T59" fmla="*/ 212328 h 634"/>
              <a:gd name="T60" fmla="*/ 16225 w 634"/>
              <a:gd name="T61" fmla="*/ 201874 h 634"/>
              <a:gd name="T62" fmla="*/ 16225 w 634"/>
              <a:gd name="T63" fmla="*/ 32084 h 634"/>
              <a:gd name="T64" fmla="*/ 32090 w 634"/>
              <a:gd name="T65" fmla="*/ 16222 h 634"/>
              <a:gd name="T66" fmla="*/ 201916 w 634"/>
              <a:gd name="T67" fmla="*/ 16222 h 634"/>
              <a:gd name="T68" fmla="*/ 212373 w 634"/>
              <a:gd name="T69" fmla="*/ 32084 h 634"/>
              <a:gd name="T70" fmla="*/ 212373 w 634"/>
              <a:gd name="T71" fmla="*/ 201874 h 63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34" h="634">
                <a:moveTo>
                  <a:pt x="339" y="177"/>
                </a:moveTo>
                <a:lnTo>
                  <a:pt x="339" y="177"/>
                </a:lnTo>
                <a:cubicBezTo>
                  <a:pt x="339" y="162"/>
                  <a:pt x="324" y="162"/>
                  <a:pt x="324" y="162"/>
                </a:cubicBezTo>
                <a:cubicBezTo>
                  <a:pt x="310" y="162"/>
                  <a:pt x="310" y="162"/>
                  <a:pt x="295" y="177"/>
                </a:cubicBezTo>
                <a:cubicBezTo>
                  <a:pt x="192" y="280"/>
                  <a:pt x="192" y="280"/>
                  <a:pt x="192" y="280"/>
                </a:cubicBezTo>
                <a:cubicBezTo>
                  <a:pt x="177" y="295"/>
                  <a:pt x="177" y="310"/>
                  <a:pt x="192" y="310"/>
                </a:cubicBezTo>
                <a:cubicBezTo>
                  <a:pt x="192" y="324"/>
                  <a:pt x="207" y="324"/>
                  <a:pt x="221" y="310"/>
                </a:cubicBezTo>
                <a:cubicBezTo>
                  <a:pt x="295" y="236"/>
                  <a:pt x="295" y="236"/>
                  <a:pt x="295" y="236"/>
                </a:cubicBezTo>
                <a:cubicBezTo>
                  <a:pt x="295" y="442"/>
                  <a:pt x="295" y="442"/>
                  <a:pt x="295" y="442"/>
                </a:cubicBezTo>
                <a:cubicBezTo>
                  <a:pt x="295" y="442"/>
                  <a:pt x="310" y="457"/>
                  <a:pt x="324" y="457"/>
                </a:cubicBezTo>
                <a:lnTo>
                  <a:pt x="339" y="442"/>
                </a:lnTo>
                <a:cubicBezTo>
                  <a:pt x="339" y="236"/>
                  <a:pt x="339" y="236"/>
                  <a:pt x="339" y="236"/>
                </a:cubicBezTo>
                <a:cubicBezTo>
                  <a:pt x="412" y="310"/>
                  <a:pt x="412" y="310"/>
                  <a:pt x="412" y="310"/>
                </a:cubicBezTo>
                <a:cubicBezTo>
                  <a:pt x="428" y="324"/>
                  <a:pt x="442" y="324"/>
                  <a:pt x="442" y="310"/>
                </a:cubicBezTo>
                <a:cubicBezTo>
                  <a:pt x="457" y="310"/>
                  <a:pt x="457" y="295"/>
                  <a:pt x="442" y="280"/>
                </a:cubicBezTo>
                <a:lnTo>
                  <a:pt x="339" y="177"/>
                </a:lnTo>
                <a:close/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45" y="633"/>
                  <a:pt x="89" y="633"/>
                </a:cubicBezTo>
                <a:cubicBezTo>
                  <a:pt x="560" y="633"/>
                  <a:pt x="560" y="633"/>
                  <a:pt x="560" y="633"/>
                </a:cubicBezTo>
                <a:cubicBezTo>
                  <a:pt x="604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604" y="0"/>
                  <a:pt x="560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75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75"/>
                  <a:pt x="45" y="560"/>
                </a:cubicBezTo>
                <a:cubicBezTo>
                  <a:pt x="45" y="89"/>
                  <a:pt x="45" y="89"/>
                  <a:pt x="45" y="89"/>
                </a:cubicBezTo>
                <a:cubicBezTo>
                  <a:pt x="45" y="59"/>
                  <a:pt x="59" y="45"/>
                  <a:pt x="89" y="45"/>
                </a:cubicBezTo>
                <a:cubicBezTo>
                  <a:pt x="560" y="45"/>
                  <a:pt x="560" y="45"/>
                  <a:pt x="560" y="45"/>
                </a:cubicBezTo>
                <a:cubicBezTo>
                  <a:pt x="575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46" name="Freeform 44">
            <a:extLst>
              <a:ext uri="{FF2B5EF4-FFF2-40B4-BE49-F238E27FC236}">
                <a16:creationId xmlns:a16="http://schemas.microsoft.com/office/drawing/2014/main" id="{1CBCF063-72A1-448C-D540-B4354786FF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0572" y="3538160"/>
            <a:ext cx="299029" cy="299028"/>
          </a:xfrm>
          <a:custGeom>
            <a:avLst/>
            <a:gdLst>
              <a:gd name="T0" fmla="*/ 164417 w 634"/>
              <a:gd name="T1" fmla="*/ 106344 h 634"/>
              <a:gd name="T2" fmla="*/ 164417 w 634"/>
              <a:gd name="T3" fmla="*/ 106344 h 634"/>
              <a:gd name="T4" fmla="*/ 127279 w 634"/>
              <a:gd name="T5" fmla="*/ 69214 h 634"/>
              <a:gd name="T6" fmla="*/ 116823 w 634"/>
              <a:gd name="T7" fmla="*/ 69214 h 634"/>
              <a:gd name="T8" fmla="*/ 116823 w 634"/>
              <a:gd name="T9" fmla="*/ 79668 h 634"/>
              <a:gd name="T10" fmla="*/ 143144 w 634"/>
              <a:gd name="T11" fmla="*/ 106344 h 634"/>
              <a:gd name="T12" fmla="*/ 68868 w 634"/>
              <a:gd name="T13" fmla="*/ 106344 h 634"/>
              <a:gd name="T14" fmla="*/ 63459 w 634"/>
              <a:gd name="T15" fmla="*/ 116798 h 634"/>
              <a:gd name="T16" fmla="*/ 68868 w 634"/>
              <a:gd name="T17" fmla="*/ 122206 h 634"/>
              <a:gd name="T18" fmla="*/ 143144 w 634"/>
              <a:gd name="T19" fmla="*/ 122206 h 634"/>
              <a:gd name="T20" fmla="*/ 116823 w 634"/>
              <a:gd name="T21" fmla="*/ 148521 h 634"/>
              <a:gd name="T22" fmla="*/ 116823 w 634"/>
              <a:gd name="T23" fmla="*/ 159336 h 634"/>
              <a:gd name="T24" fmla="*/ 127279 w 634"/>
              <a:gd name="T25" fmla="*/ 159336 h 634"/>
              <a:gd name="T26" fmla="*/ 164417 w 634"/>
              <a:gd name="T27" fmla="*/ 122206 h 634"/>
              <a:gd name="T28" fmla="*/ 169826 w 634"/>
              <a:gd name="T29" fmla="*/ 116798 h 634"/>
              <a:gd name="T30" fmla="*/ 164417 w 634"/>
              <a:gd name="T31" fmla="*/ 106344 h 634"/>
              <a:gd name="T32" fmla="*/ 196147 w 634"/>
              <a:gd name="T33" fmla="*/ 0 h 634"/>
              <a:gd name="T34" fmla="*/ 196147 w 634"/>
              <a:gd name="T35" fmla="*/ 0 h 634"/>
              <a:gd name="T36" fmla="*/ 26321 w 634"/>
              <a:gd name="T37" fmla="*/ 0 h 634"/>
              <a:gd name="T38" fmla="*/ 0 w 634"/>
              <a:gd name="T39" fmla="*/ 32084 h 634"/>
              <a:gd name="T40" fmla="*/ 0 w 634"/>
              <a:gd name="T41" fmla="*/ 201874 h 634"/>
              <a:gd name="T42" fmla="*/ 26321 w 634"/>
              <a:gd name="T43" fmla="*/ 228190 h 634"/>
              <a:gd name="T44" fmla="*/ 196147 w 634"/>
              <a:gd name="T45" fmla="*/ 228190 h 634"/>
              <a:gd name="T46" fmla="*/ 228237 w 634"/>
              <a:gd name="T47" fmla="*/ 201874 h 634"/>
              <a:gd name="T48" fmla="*/ 228237 w 634"/>
              <a:gd name="T49" fmla="*/ 32084 h 634"/>
              <a:gd name="T50" fmla="*/ 196147 w 634"/>
              <a:gd name="T51" fmla="*/ 0 h 634"/>
              <a:gd name="T52" fmla="*/ 212012 w 634"/>
              <a:gd name="T53" fmla="*/ 201874 h 634"/>
              <a:gd name="T54" fmla="*/ 212012 w 634"/>
              <a:gd name="T55" fmla="*/ 201874 h 634"/>
              <a:gd name="T56" fmla="*/ 196147 w 634"/>
              <a:gd name="T57" fmla="*/ 212328 h 634"/>
              <a:gd name="T58" fmla="*/ 26321 w 634"/>
              <a:gd name="T59" fmla="*/ 212328 h 634"/>
              <a:gd name="T60" fmla="*/ 15865 w 634"/>
              <a:gd name="T61" fmla="*/ 201874 h 634"/>
              <a:gd name="T62" fmla="*/ 15865 w 634"/>
              <a:gd name="T63" fmla="*/ 32084 h 634"/>
              <a:gd name="T64" fmla="*/ 26321 w 634"/>
              <a:gd name="T65" fmla="*/ 16222 h 634"/>
              <a:gd name="T66" fmla="*/ 196147 w 634"/>
              <a:gd name="T67" fmla="*/ 16222 h 634"/>
              <a:gd name="T68" fmla="*/ 212012 w 634"/>
              <a:gd name="T69" fmla="*/ 32084 h 634"/>
              <a:gd name="T70" fmla="*/ 212012 w 634"/>
              <a:gd name="T71" fmla="*/ 201874 h 63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34" h="634">
                <a:moveTo>
                  <a:pt x="456" y="295"/>
                </a:moveTo>
                <a:lnTo>
                  <a:pt x="456" y="295"/>
                </a:lnTo>
                <a:cubicBezTo>
                  <a:pt x="353" y="192"/>
                  <a:pt x="353" y="192"/>
                  <a:pt x="353" y="192"/>
                </a:cubicBezTo>
                <a:cubicBezTo>
                  <a:pt x="338" y="177"/>
                  <a:pt x="324" y="177"/>
                  <a:pt x="324" y="192"/>
                </a:cubicBezTo>
                <a:cubicBezTo>
                  <a:pt x="309" y="192"/>
                  <a:pt x="309" y="207"/>
                  <a:pt x="324" y="221"/>
                </a:cubicBezTo>
                <a:cubicBezTo>
                  <a:pt x="397" y="295"/>
                  <a:pt x="397" y="295"/>
                  <a:pt x="397" y="295"/>
                </a:cubicBezTo>
                <a:cubicBezTo>
                  <a:pt x="191" y="295"/>
                  <a:pt x="191" y="295"/>
                  <a:pt x="191" y="295"/>
                </a:cubicBezTo>
                <a:cubicBezTo>
                  <a:pt x="191" y="295"/>
                  <a:pt x="176" y="310"/>
                  <a:pt x="176" y="324"/>
                </a:cubicBezTo>
                <a:lnTo>
                  <a:pt x="191" y="339"/>
                </a:lnTo>
                <a:cubicBezTo>
                  <a:pt x="397" y="339"/>
                  <a:pt x="397" y="339"/>
                  <a:pt x="397" y="339"/>
                </a:cubicBezTo>
                <a:cubicBezTo>
                  <a:pt x="324" y="412"/>
                  <a:pt x="324" y="412"/>
                  <a:pt x="324" y="412"/>
                </a:cubicBezTo>
                <a:cubicBezTo>
                  <a:pt x="309" y="428"/>
                  <a:pt x="309" y="442"/>
                  <a:pt x="324" y="442"/>
                </a:cubicBezTo>
                <a:cubicBezTo>
                  <a:pt x="324" y="457"/>
                  <a:pt x="338" y="457"/>
                  <a:pt x="353" y="442"/>
                </a:cubicBezTo>
                <a:cubicBezTo>
                  <a:pt x="456" y="339"/>
                  <a:pt x="456" y="339"/>
                  <a:pt x="456" y="339"/>
                </a:cubicBezTo>
                <a:cubicBezTo>
                  <a:pt x="471" y="339"/>
                  <a:pt x="471" y="324"/>
                  <a:pt x="471" y="324"/>
                </a:cubicBezTo>
                <a:cubicBezTo>
                  <a:pt x="471" y="310"/>
                  <a:pt x="471" y="310"/>
                  <a:pt x="456" y="295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8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588" y="0"/>
                  <a:pt x="544" y="0"/>
                </a:cubicBezTo>
                <a:close/>
                <a:moveTo>
                  <a:pt x="588" y="560"/>
                </a:moveTo>
                <a:lnTo>
                  <a:pt x="588" y="560"/>
                </a:lnTo>
                <a:cubicBezTo>
                  <a:pt x="588" y="575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44" y="575"/>
                  <a:pt x="44" y="560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59"/>
                  <a:pt x="59" y="45"/>
                  <a:pt x="73" y="45"/>
                </a:cubicBezTo>
                <a:cubicBezTo>
                  <a:pt x="544" y="45"/>
                  <a:pt x="544" y="45"/>
                  <a:pt x="544" y="45"/>
                </a:cubicBezTo>
                <a:cubicBezTo>
                  <a:pt x="574" y="45"/>
                  <a:pt x="588" y="59"/>
                  <a:pt x="588" y="89"/>
                </a:cubicBezTo>
                <a:lnTo>
                  <a:pt x="588" y="5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47" name="Freeform 45">
            <a:extLst>
              <a:ext uri="{FF2B5EF4-FFF2-40B4-BE49-F238E27FC236}">
                <a16:creationId xmlns:a16="http://schemas.microsoft.com/office/drawing/2014/main" id="{16FBB2CB-1354-0718-DFE5-CA35CB18D1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55450" y="3538160"/>
            <a:ext cx="290386" cy="299028"/>
          </a:xfrm>
          <a:custGeom>
            <a:avLst/>
            <a:gdLst>
              <a:gd name="T0" fmla="*/ 195452 w 619"/>
              <a:gd name="T1" fmla="*/ 0 h 634"/>
              <a:gd name="T2" fmla="*/ 195452 w 619"/>
              <a:gd name="T3" fmla="*/ 0 h 634"/>
              <a:gd name="T4" fmla="*/ 26180 w 619"/>
              <a:gd name="T5" fmla="*/ 0 h 634"/>
              <a:gd name="T6" fmla="*/ 0 w 619"/>
              <a:gd name="T7" fmla="*/ 32084 h 634"/>
              <a:gd name="T8" fmla="*/ 0 w 619"/>
              <a:gd name="T9" fmla="*/ 201874 h 634"/>
              <a:gd name="T10" fmla="*/ 26180 w 619"/>
              <a:gd name="T11" fmla="*/ 228190 h 634"/>
              <a:gd name="T12" fmla="*/ 195452 w 619"/>
              <a:gd name="T13" fmla="*/ 228190 h 634"/>
              <a:gd name="T14" fmla="*/ 221632 w 619"/>
              <a:gd name="T15" fmla="*/ 201874 h 634"/>
              <a:gd name="T16" fmla="*/ 221632 w 619"/>
              <a:gd name="T17" fmla="*/ 32084 h 634"/>
              <a:gd name="T18" fmla="*/ 195452 w 619"/>
              <a:gd name="T19" fmla="*/ 0 h 634"/>
              <a:gd name="T20" fmla="*/ 211232 w 619"/>
              <a:gd name="T21" fmla="*/ 201874 h 634"/>
              <a:gd name="T22" fmla="*/ 211232 w 619"/>
              <a:gd name="T23" fmla="*/ 201874 h 634"/>
              <a:gd name="T24" fmla="*/ 195452 w 619"/>
              <a:gd name="T25" fmla="*/ 212328 h 634"/>
              <a:gd name="T26" fmla="*/ 26180 w 619"/>
              <a:gd name="T27" fmla="*/ 212328 h 634"/>
              <a:gd name="T28" fmla="*/ 10400 w 619"/>
              <a:gd name="T29" fmla="*/ 201874 h 634"/>
              <a:gd name="T30" fmla="*/ 10400 w 619"/>
              <a:gd name="T31" fmla="*/ 32084 h 634"/>
              <a:gd name="T32" fmla="*/ 26180 w 619"/>
              <a:gd name="T33" fmla="*/ 16222 h 634"/>
              <a:gd name="T34" fmla="*/ 195452 w 619"/>
              <a:gd name="T35" fmla="*/ 16222 h 634"/>
              <a:gd name="T36" fmla="*/ 211232 w 619"/>
              <a:gd name="T37" fmla="*/ 32084 h 634"/>
              <a:gd name="T38" fmla="*/ 211232 w 619"/>
              <a:gd name="T39" fmla="*/ 201874 h 634"/>
              <a:gd name="T40" fmla="*/ 153134 w 619"/>
              <a:gd name="T41" fmla="*/ 106344 h 634"/>
              <a:gd name="T42" fmla="*/ 153134 w 619"/>
              <a:gd name="T43" fmla="*/ 106344 h 634"/>
              <a:gd name="T44" fmla="*/ 79257 w 619"/>
              <a:gd name="T45" fmla="*/ 106344 h 634"/>
              <a:gd name="T46" fmla="*/ 105437 w 619"/>
              <a:gd name="T47" fmla="*/ 79668 h 634"/>
              <a:gd name="T48" fmla="*/ 105437 w 619"/>
              <a:gd name="T49" fmla="*/ 69214 h 634"/>
              <a:gd name="T50" fmla="*/ 95037 w 619"/>
              <a:gd name="T51" fmla="*/ 69214 h 634"/>
              <a:gd name="T52" fmla="*/ 58098 w 619"/>
              <a:gd name="T53" fmla="*/ 106344 h 634"/>
              <a:gd name="T54" fmla="*/ 58098 w 619"/>
              <a:gd name="T55" fmla="*/ 116798 h 634"/>
              <a:gd name="T56" fmla="*/ 58098 w 619"/>
              <a:gd name="T57" fmla="*/ 122206 h 634"/>
              <a:gd name="T58" fmla="*/ 95037 w 619"/>
              <a:gd name="T59" fmla="*/ 159336 h 634"/>
              <a:gd name="T60" fmla="*/ 105437 w 619"/>
              <a:gd name="T61" fmla="*/ 159336 h 634"/>
              <a:gd name="T62" fmla="*/ 105437 w 619"/>
              <a:gd name="T63" fmla="*/ 148521 h 634"/>
              <a:gd name="T64" fmla="*/ 79257 w 619"/>
              <a:gd name="T65" fmla="*/ 122206 h 634"/>
              <a:gd name="T66" fmla="*/ 153134 w 619"/>
              <a:gd name="T67" fmla="*/ 122206 h 634"/>
              <a:gd name="T68" fmla="*/ 158155 w 619"/>
              <a:gd name="T69" fmla="*/ 116798 h 634"/>
              <a:gd name="T70" fmla="*/ 153134 w 619"/>
              <a:gd name="T71" fmla="*/ 106344 h 63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19" h="634"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5"/>
                  <a:pt x="589" y="0"/>
                  <a:pt x="545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59" y="589"/>
                  <a:pt x="54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5"/>
                  <a:pt x="29" y="560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5"/>
                  <a:pt x="73" y="45"/>
                </a:cubicBezTo>
                <a:cubicBezTo>
                  <a:pt x="545" y="45"/>
                  <a:pt x="545" y="45"/>
                  <a:pt x="545" y="45"/>
                </a:cubicBezTo>
                <a:cubicBezTo>
                  <a:pt x="559" y="45"/>
                  <a:pt x="589" y="59"/>
                  <a:pt x="589" y="89"/>
                </a:cubicBezTo>
                <a:lnTo>
                  <a:pt x="589" y="560"/>
                </a:lnTo>
                <a:close/>
                <a:moveTo>
                  <a:pt x="427" y="295"/>
                </a:moveTo>
                <a:lnTo>
                  <a:pt x="427" y="295"/>
                </a:lnTo>
                <a:cubicBezTo>
                  <a:pt x="221" y="295"/>
                  <a:pt x="221" y="295"/>
                  <a:pt x="221" y="295"/>
                </a:cubicBezTo>
                <a:cubicBezTo>
                  <a:pt x="294" y="221"/>
                  <a:pt x="294" y="221"/>
                  <a:pt x="294" y="221"/>
                </a:cubicBezTo>
                <a:cubicBezTo>
                  <a:pt x="309" y="207"/>
                  <a:pt x="309" y="192"/>
                  <a:pt x="294" y="192"/>
                </a:cubicBezTo>
                <a:cubicBezTo>
                  <a:pt x="294" y="177"/>
                  <a:pt x="280" y="177"/>
                  <a:pt x="265" y="192"/>
                </a:cubicBezTo>
                <a:cubicBezTo>
                  <a:pt x="162" y="295"/>
                  <a:pt x="162" y="295"/>
                  <a:pt x="162" y="295"/>
                </a:cubicBezTo>
                <a:cubicBezTo>
                  <a:pt x="162" y="310"/>
                  <a:pt x="162" y="310"/>
                  <a:pt x="162" y="324"/>
                </a:cubicBezTo>
                <a:lnTo>
                  <a:pt x="162" y="339"/>
                </a:lnTo>
                <a:cubicBezTo>
                  <a:pt x="265" y="442"/>
                  <a:pt x="265" y="442"/>
                  <a:pt x="265" y="442"/>
                </a:cubicBezTo>
                <a:cubicBezTo>
                  <a:pt x="280" y="457"/>
                  <a:pt x="294" y="457"/>
                  <a:pt x="294" y="442"/>
                </a:cubicBezTo>
                <a:cubicBezTo>
                  <a:pt x="309" y="442"/>
                  <a:pt x="309" y="428"/>
                  <a:pt x="294" y="412"/>
                </a:cubicBezTo>
                <a:cubicBezTo>
                  <a:pt x="221" y="339"/>
                  <a:pt x="221" y="339"/>
                  <a:pt x="221" y="339"/>
                </a:cubicBezTo>
                <a:cubicBezTo>
                  <a:pt x="427" y="339"/>
                  <a:pt x="427" y="339"/>
                  <a:pt x="427" y="339"/>
                </a:cubicBezTo>
                <a:cubicBezTo>
                  <a:pt x="441" y="339"/>
                  <a:pt x="441" y="324"/>
                  <a:pt x="441" y="324"/>
                </a:cubicBezTo>
                <a:cubicBezTo>
                  <a:pt x="441" y="310"/>
                  <a:pt x="441" y="295"/>
                  <a:pt x="427" y="29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48" name="Freeform 46">
            <a:extLst>
              <a:ext uri="{FF2B5EF4-FFF2-40B4-BE49-F238E27FC236}">
                <a16:creationId xmlns:a16="http://schemas.microsoft.com/office/drawing/2014/main" id="{0C943BEF-7CDA-1809-CA44-5951D02AF2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68150" y="3538160"/>
            <a:ext cx="299028" cy="299028"/>
          </a:xfrm>
          <a:custGeom>
            <a:avLst/>
            <a:gdLst>
              <a:gd name="T0" fmla="*/ 175234 w 634"/>
              <a:gd name="T1" fmla="*/ 74621 h 634"/>
              <a:gd name="T2" fmla="*/ 175234 w 634"/>
              <a:gd name="T3" fmla="*/ 74621 h 634"/>
              <a:gd name="T4" fmla="*/ 116822 w 634"/>
              <a:gd name="T5" fmla="*/ 133020 h 634"/>
              <a:gd name="T6" fmla="*/ 58411 w 634"/>
              <a:gd name="T7" fmla="*/ 74621 h 634"/>
              <a:gd name="T8" fmla="*/ 47955 w 634"/>
              <a:gd name="T9" fmla="*/ 74621 h 634"/>
              <a:gd name="T10" fmla="*/ 47955 w 634"/>
              <a:gd name="T11" fmla="*/ 85075 h 634"/>
              <a:gd name="T12" fmla="*/ 111775 w 634"/>
              <a:gd name="T13" fmla="*/ 148521 h 634"/>
              <a:gd name="T14" fmla="*/ 116822 w 634"/>
              <a:gd name="T15" fmla="*/ 148521 h 634"/>
              <a:gd name="T16" fmla="*/ 122231 w 634"/>
              <a:gd name="T17" fmla="*/ 148521 h 634"/>
              <a:gd name="T18" fmla="*/ 186051 w 634"/>
              <a:gd name="T19" fmla="*/ 85075 h 634"/>
              <a:gd name="T20" fmla="*/ 186051 w 634"/>
              <a:gd name="T21" fmla="*/ 74621 h 634"/>
              <a:gd name="T22" fmla="*/ 175234 w 634"/>
              <a:gd name="T23" fmla="*/ 74621 h 634"/>
              <a:gd name="T24" fmla="*/ 201915 w 634"/>
              <a:gd name="T25" fmla="*/ 0 h 634"/>
              <a:gd name="T26" fmla="*/ 201915 w 634"/>
              <a:gd name="T27" fmla="*/ 0 h 634"/>
              <a:gd name="T28" fmla="*/ 32090 w 634"/>
              <a:gd name="T29" fmla="*/ 0 h 634"/>
              <a:gd name="T30" fmla="*/ 0 w 634"/>
              <a:gd name="T31" fmla="*/ 32084 h 634"/>
              <a:gd name="T32" fmla="*/ 0 w 634"/>
              <a:gd name="T33" fmla="*/ 201874 h 634"/>
              <a:gd name="T34" fmla="*/ 32090 w 634"/>
              <a:gd name="T35" fmla="*/ 228190 h 634"/>
              <a:gd name="T36" fmla="*/ 201915 w 634"/>
              <a:gd name="T37" fmla="*/ 228190 h 634"/>
              <a:gd name="T38" fmla="*/ 228236 w 634"/>
              <a:gd name="T39" fmla="*/ 201874 h 634"/>
              <a:gd name="T40" fmla="*/ 228236 w 634"/>
              <a:gd name="T41" fmla="*/ 32084 h 634"/>
              <a:gd name="T42" fmla="*/ 201915 w 634"/>
              <a:gd name="T43" fmla="*/ 0 h 634"/>
              <a:gd name="T44" fmla="*/ 212372 w 634"/>
              <a:gd name="T45" fmla="*/ 201874 h 634"/>
              <a:gd name="T46" fmla="*/ 212372 w 634"/>
              <a:gd name="T47" fmla="*/ 201874 h 634"/>
              <a:gd name="T48" fmla="*/ 201915 w 634"/>
              <a:gd name="T49" fmla="*/ 212328 h 634"/>
              <a:gd name="T50" fmla="*/ 32090 w 634"/>
              <a:gd name="T51" fmla="*/ 212328 h 634"/>
              <a:gd name="T52" fmla="*/ 16225 w 634"/>
              <a:gd name="T53" fmla="*/ 201874 h 634"/>
              <a:gd name="T54" fmla="*/ 16225 w 634"/>
              <a:gd name="T55" fmla="*/ 32084 h 634"/>
              <a:gd name="T56" fmla="*/ 32090 w 634"/>
              <a:gd name="T57" fmla="*/ 16222 h 634"/>
              <a:gd name="T58" fmla="*/ 201915 w 634"/>
              <a:gd name="T59" fmla="*/ 16222 h 634"/>
              <a:gd name="T60" fmla="*/ 212372 w 634"/>
              <a:gd name="T61" fmla="*/ 32084 h 634"/>
              <a:gd name="T62" fmla="*/ 212372 w 634"/>
              <a:gd name="T63" fmla="*/ 201874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634">
                <a:moveTo>
                  <a:pt x="486" y="207"/>
                </a:moveTo>
                <a:lnTo>
                  <a:pt x="486" y="207"/>
                </a:lnTo>
                <a:cubicBezTo>
                  <a:pt x="324" y="369"/>
                  <a:pt x="324" y="369"/>
                  <a:pt x="324" y="369"/>
                </a:cubicBezTo>
                <a:cubicBezTo>
                  <a:pt x="162" y="207"/>
                  <a:pt x="162" y="207"/>
                  <a:pt x="162" y="207"/>
                </a:cubicBezTo>
                <a:cubicBezTo>
                  <a:pt x="148" y="207"/>
                  <a:pt x="133" y="207"/>
                  <a:pt x="133" y="207"/>
                </a:cubicBezTo>
                <a:cubicBezTo>
                  <a:pt x="118" y="221"/>
                  <a:pt x="118" y="221"/>
                  <a:pt x="133" y="236"/>
                </a:cubicBezTo>
                <a:cubicBezTo>
                  <a:pt x="310" y="412"/>
                  <a:pt x="310" y="412"/>
                  <a:pt x="310" y="412"/>
                </a:cubicBezTo>
                <a:cubicBezTo>
                  <a:pt x="310" y="412"/>
                  <a:pt x="310" y="412"/>
                  <a:pt x="324" y="412"/>
                </a:cubicBezTo>
                <a:cubicBezTo>
                  <a:pt x="324" y="412"/>
                  <a:pt x="324" y="412"/>
                  <a:pt x="339" y="412"/>
                </a:cubicBezTo>
                <a:cubicBezTo>
                  <a:pt x="516" y="236"/>
                  <a:pt x="516" y="236"/>
                  <a:pt x="516" y="236"/>
                </a:cubicBezTo>
                <a:cubicBezTo>
                  <a:pt x="516" y="221"/>
                  <a:pt x="516" y="221"/>
                  <a:pt x="516" y="207"/>
                </a:cubicBezTo>
                <a:cubicBezTo>
                  <a:pt x="501" y="207"/>
                  <a:pt x="486" y="207"/>
                  <a:pt x="486" y="207"/>
                </a:cubicBezTo>
                <a:close/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45" y="633"/>
                  <a:pt x="89" y="633"/>
                </a:cubicBezTo>
                <a:cubicBezTo>
                  <a:pt x="560" y="633"/>
                  <a:pt x="560" y="633"/>
                  <a:pt x="560" y="633"/>
                </a:cubicBezTo>
                <a:cubicBezTo>
                  <a:pt x="604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604" y="0"/>
                  <a:pt x="560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75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75"/>
                  <a:pt x="45" y="560"/>
                </a:cubicBezTo>
                <a:cubicBezTo>
                  <a:pt x="45" y="89"/>
                  <a:pt x="45" y="89"/>
                  <a:pt x="45" y="89"/>
                </a:cubicBezTo>
                <a:cubicBezTo>
                  <a:pt x="45" y="59"/>
                  <a:pt x="59" y="45"/>
                  <a:pt x="89" y="45"/>
                </a:cubicBezTo>
                <a:cubicBezTo>
                  <a:pt x="560" y="45"/>
                  <a:pt x="560" y="45"/>
                  <a:pt x="560" y="45"/>
                </a:cubicBezTo>
                <a:cubicBezTo>
                  <a:pt x="575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49" name="Freeform 47">
            <a:extLst>
              <a:ext uri="{FF2B5EF4-FFF2-40B4-BE49-F238E27FC236}">
                <a16:creationId xmlns:a16="http://schemas.microsoft.com/office/drawing/2014/main" id="{1A56C7AF-C60F-D294-D18B-4D7B3DBDB1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1305" y="3538160"/>
            <a:ext cx="299029" cy="299028"/>
          </a:xfrm>
          <a:custGeom>
            <a:avLst/>
            <a:gdLst>
              <a:gd name="T0" fmla="*/ 116823 w 634"/>
              <a:gd name="T1" fmla="*/ 79668 h 634"/>
              <a:gd name="T2" fmla="*/ 116823 w 634"/>
              <a:gd name="T3" fmla="*/ 79668 h 634"/>
              <a:gd name="T4" fmla="*/ 111414 w 634"/>
              <a:gd name="T5" fmla="*/ 79668 h 634"/>
              <a:gd name="T6" fmla="*/ 106006 w 634"/>
              <a:gd name="T7" fmla="*/ 79668 h 634"/>
              <a:gd name="T8" fmla="*/ 42186 w 634"/>
              <a:gd name="T9" fmla="*/ 143475 h 634"/>
              <a:gd name="T10" fmla="*/ 42186 w 634"/>
              <a:gd name="T11" fmla="*/ 154289 h 634"/>
              <a:gd name="T12" fmla="*/ 53003 w 634"/>
              <a:gd name="T13" fmla="*/ 154289 h 634"/>
              <a:gd name="T14" fmla="*/ 111414 w 634"/>
              <a:gd name="T15" fmla="*/ 95890 h 634"/>
              <a:gd name="T16" fmla="*/ 169826 w 634"/>
              <a:gd name="T17" fmla="*/ 154289 h 634"/>
              <a:gd name="T18" fmla="*/ 180282 w 634"/>
              <a:gd name="T19" fmla="*/ 154289 h 634"/>
              <a:gd name="T20" fmla="*/ 180282 w 634"/>
              <a:gd name="T21" fmla="*/ 143475 h 634"/>
              <a:gd name="T22" fmla="*/ 116823 w 634"/>
              <a:gd name="T23" fmla="*/ 79668 h 634"/>
              <a:gd name="T24" fmla="*/ 196147 w 634"/>
              <a:gd name="T25" fmla="*/ 0 h 634"/>
              <a:gd name="T26" fmla="*/ 196147 w 634"/>
              <a:gd name="T27" fmla="*/ 0 h 634"/>
              <a:gd name="T28" fmla="*/ 26321 w 634"/>
              <a:gd name="T29" fmla="*/ 0 h 634"/>
              <a:gd name="T30" fmla="*/ 0 w 634"/>
              <a:gd name="T31" fmla="*/ 32084 h 634"/>
              <a:gd name="T32" fmla="*/ 0 w 634"/>
              <a:gd name="T33" fmla="*/ 201874 h 634"/>
              <a:gd name="T34" fmla="*/ 26321 w 634"/>
              <a:gd name="T35" fmla="*/ 228190 h 634"/>
              <a:gd name="T36" fmla="*/ 196147 w 634"/>
              <a:gd name="T37" fmla="*/ 228190 h 634"/>
              <a:gd name="T38" fmla="*/ 228237 w 634"/>
              <a:gd name="T39" fmla="*/ 201874 h 634"/>
              <a:gd name="T40" fmla="*/ 228237 w 634"/>
              <a:gd name="T41" fmla="*/ 32084 h 634"/>
              <a:gd name="T42" fmla="*/ 196147 w 634"/>
              <a:gd name="T43" fmla="*/ 0 h 634"/>
              <a:gd name="T44" fmla="*/ 212012 w 634"/>
              <a:gd name="T45" fmla="*/ 201874 h 634"/>
              <a:gd name="T46" fmla="*/ 212012 w 634"/>
              <a:gd name="T47" fmla="*/ 201874 h 634"/>
              <a:gd name="T48" fmla="*/ 196147 w 634"/>
              <a:gd name="T49" fmla="*/ 212328 h 634"/>
              <a:gd name="T50" fmla="*/ 26321 w 634"/>
              <a:gd name="T51" fmla="*/ 212328 h 634"/>
              <a:gd name="T52" fmla="*/ 15865 w 634"/>
              <a:gd name="T53" fmla="*/ 201874 h 634"/>
              <a:gd name="T54" fmla="*/ 15865 w 634"/>
              <a:gd name="T55" fmla="*/ 32084 h 634"/>
              <a:gd name="T56" fmla="*/ 26321 w 634"/>
              <a:gd name="T57" fmla="*/ 16222 h 634"/>
              <a:gd name="T58" fmla="*/ 196147 w 634"/>
              <a:gd name="T59" fmla="*/ 16222 h 634"/>
              <a:gd name="T60" fmla="*/ 212012 w 634"/>
              <a:gd name="T61" fmla="*/ 32084 h 634"/>
              <a:gd name="T62" fmla="*/ 212012 w 634"/>
              <a:gd name="T63" fmla="*/ 201874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634">
                <a:moveTo>
                  <a:pt x="324" y="221"/>
                </a:moveTo>
                <a:lnTo>
                  <a:pt x="324" y="221"/>
                </a:lnTo>
                <a:cubicBezTo>
                  <a:pt x="324" y="221"/>
                  <a:pt x="324" y="221"/>
                  <a:pt x="309" y="221"/>
                </a:cubicBezTo>
                <a:cubicBezTo>
                  <a:pt x="309" y="221"/>
                  <a:pt x="309" y="221"/>
                  <a:pt x="294" y="221"/>
                </a:cubicBezTo>
                <a:cubicBezTo>
                  <a:pt x="117" y="398"/>
                  <a:pt x="117" y="398"/>
                  <a:pt x="117" y="398"/>
                </a:cubicBezTo>
                <a:cubicBezTo>
                  <a:pt x="117" y="412"/>
                  <a:pt x="117" y="428"/>
                  <a:pt x="117" y="428"/>
                </a:cubicBezTo>
                <a:cubicBezTo>
                  <a:pt x="132" y="442"/>
                  <a:pt x="147" y="442"/>
                  <a:pt x="147" y="428"/>
                </a:cubicBezTo>
                <a:cubicBezTo>
                  <a:pt x="309" y="266"/>
                  <a:pt x="309" y="266"/>
                  <a:pt x="309" y="266"/>
                </a:cubicBezTo>
                <a:cubicBezTo>
                  <a:pt x="471" y="428"/>
                  <a:pt x="471" y="428"/>
                  <a:pt x="471" y="428"/>
                </a:cubicBezTo>
                <a:cubicBezTo>
                  <a:pt x="485" y="442"/>
                  <a:pt x="500" y="442"/>
                  <a:pt x="500" y="428"/>
                </a:cubicBezTo>
                <a:cubicBezTo>
                  <a:pt x="515" y="428"/>
                  <a:pt x="515" y="412"/>
                  <a:pt x="500" y="398"/>
                </a:cubicBezTo>
                <a:lnTo>
                  <a:pt x="324" y="221"/>
                </a:ln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8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588" y="0"/>
                  <a:pt x="544" y="0"/>
                </a:cubicBezTo>
                <a:close/>
                <a:moveTo>
                  <a:pt x="588" y="560"/>
                </a:moveTo>
                <a:lnTo>
                  <a:pt x="588" y="560"/>
                </a:lnTo>
                <a:cubicBezTo>
                  <a:pt x="588" y="575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5"/>
                  <a:pt x="44" y="560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59"/>
                  <a:pt x="58" y="45"/>
                  <a:pt x="73" y="45"/>
                </a:cubicBezTo>
                <a:cubicBezTo>
                  <a:pt x="544" y="45"/>
                  <a:pt x="544" y="45"/>
                  <a:pt x="544" y="45"/>
                </a:cubicBezTo>
                <a:cubicBezTo>
                  <a:pt x="574" y="45"/>
                  <a:pt x="588" y="59"/>
                  <a:pt x="588" y="89"/>
                </a:cubicBezTo>
                <a:lnTo>
                  <a:pt x="588" y="5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50" name="Freeform 48">
            <a:extLst>
              <a:ext uri="{FF2B5EF4-FFF2-40B4-BE49-F238E27FC236}">
                <a16:creationId xmlns:a16="http://schemas.microsoft.com/office/drawing/2014/main" id="{55A0B4AF-44BD-2D11-F6A0-DD08520E46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1671" y="3538160"/>
            <a:ext cx="290386" cy="299028"/>
          </a:xfrm>
          <a:custGeom>
            <a:avLst/>
            <a:gdLst>
              <a:gd name="T0" fmla="*/ 79257 w 619"/>
              <a:gd name="T1" fmla="*/ 47945 h 634"/>
              <a:gd name="T2" fmla="*/ 79257 w 619"/>
              <a:gd name="T3" fmla="*/ 47945 h 634"/>
              <a:gd name="T4" fmla="*/ 68498 w 619"/>
              <a:gd name="T5" fmla="*/ 47945 h 634"/>
              <a:gd name="T6" fmla="*/ 68498 w 619"/>
              <a:gd name="T7" fmla="*/ 58399 h 634"/>
              <a:gd name="T8" fmla="*/ 126596 w 619"/>
              <a:gd name="T9" fmla="*/ 116798 h 634"/>
              <a:gd name="T10" fmla="*/ 68498 w 619"/>
              <a:gd name="T11" fmla="*/ 175198 h 634"/>
              <a:gd name="T12" fmla="*/ 68498 w 619"/>
              <a:gd name="T13" fmla="*/ 186012 h 634"/>
              <a:gd name="T14" fmla="*/ 79257 w 619"/>
              <a:gd name="T15" fmla="*/ 186012 h 634"/>
              <a:gd name="T16" fmla="*/ 142734 w 619"/>
              <a:gd name="T17" fmla="*/ 122206 h 634"/>
              <a:gd name="T18" fmla="*/ 147755 w 619"/>
              <a:gd name="T19" fmla="*/ 116798 h 634"/>
              <a:gd name="T20" fmla="*/ 142734 w 619"/>
              <a:gd name="T21" fmla="*/ 111752 h 634"/>
              <a:gd name="T22" fmla="*/ 79257 w 619"/>
              <a:gd name="T23" fmla="*/ 47945 h 634"/>
              <a:gd name="T24" fmla="*/ 195452 w 619"/>
              <a:gd name="T25" fmla="*/ 0 h 634"/>
              <a:gd name="T26" fmla="*/ 195452 w 619"/>
              <a:gd name="T27" fmla="*/ 0 h 634"/>
              <a:gd name="T28" fmla="*/ 26180 w 619"/>
              <a:gd name="T29" fmla="*/ 0 h 634"/>
              <a:gd name="T30" fmla="*/ 0 w 619"/>
              <a:gd name="T31" fmla="*/ 32084 h 634"/>
              <a:gd name="T32" fmla="*/ 0 w 619"/>
              <a:gd name="T33" fmla="*/ 201874 h 634"/>
              <a:gd name="T34" fmla="*/ 26180 w 619"/>
              <a:gd name="T35" fmla="*/ 228190 h 634"/>
              <a:gd name="T36" fmla="*/ 195452 w 619"/>
              <a:gd name="T37" fmla="*/ 228190 h 634"/>
              <a:gd name="T38" fmla="*/ 221632 w 619"/>
              <a:gd name="T39" fmla="*/ 201874 h 634"/>
              <a:gd name="T40" fmla="*/ 221632 w 619"/>
              <a:gd name="T41" fmla="*/ 32084 h 634"/>
              <a:gd name="T42" fmla="*/ 195452 w 619"/>
              <a:gd name="T43" fmla="*/ 0 h 634"/>
              <a:gd name="T44" fmla="*/ 211232 w 619"/>
              <a:gd name="T45" fmla="*/ 201874 h 634"/>
              <a:gd name="T46" fmla="*/ 211232 w 619"/>
              <a:gd name="T47" fmla="*/ 201874 h 634"/>
              <a:gd name="T48" fmla="*/ 195452 w 619"/>
              <a:gd name="T49" fmla="*/ 212328 h 634"/>
              <a:gd name="T50" fmla="*/ 26180 w 619"/>
              <a:gd name="T51" fmla="*/ 212328 h 634"/>
              <a:gd name="T52" fmla="*/ 10400 w 619"/>
              <a:gd name="T53" fmla="*/ 201874 h 634"/>
              <a:gd name="T54" fmla="*/ 10400 w 619"/>
              <a:gd name="T55" fmla="*/ 32084 h 634"/>
              <a:gd name="T56" fmla="*/ 26180 w 619"/>
              <a:gd name="T57" fmla="*/ 16222 h 634"/>
              <a:gd name="T58" fmla="*/ 195452 w 619"/>
              <a:gd name="T59" fmla="*/ 16222 h 634"/>
              <a:gd name="T60" fmla="*/ 211232 w 619"/>
              <a:gd name="T61" fmla="*/ 32084 h 634"/>
              <a:gd name="T62" fmla="*/ 211232 w 619"/>
              <a:gd name="T63" fmla="*/ 201874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19" h="634">
                <a:moveTo>
                  <a:pt x="221" y="133"/>
                </a:moveTo>
                <a:lnTo>
                  <a:pt x="221" y="133"/>
                </a:lnTo>
                <a:cubicBezTo>
                  <a:pt x="221" y="118"/>
                  <a:pt x="206" y="118"/>
                  <a:pt x="191" y="133"/>
                </a:cubicBezTo>
                <a:cubicBezTo>
                  <a:pt x="191" y="133"/>
                  <a:pt x="191" y="148"/>
                  <a:pt x="191" y="162"/>
                </a:cubicBezTo>
                <a:cubicBezTo>
                  <a:pt x="353" y="324"/>
                  <a:pt x="353" y="324"/>
                  <a:pt x="353" y="324"/>
                </a:cubicBezTo>
                <a:cubicBezTo>
                  <a:pt x="191" y="486"/>
                  <a:pt x="191" y="486"/>
                  <a:pt x="191" y="486"/>
                </a:cubicBezTo>
                <a:cubicBezTo>
                  <a:pt x="191" y="486"/>
                  <a:pt x="191" y="501"/>
                  <a:pt x="191" y="516"/>
                </a:cubicBezTo>
                <a:cubicBezTo>
                  <a:pt x="206" y="516"/>
                  <a:pt x="221" y="516"/>
                  <a:pt x="221" y="516"/>
                </a:cubicBezTo>
                <a:cubicBezTo>
                  <a:pt x="398" y="339"/>
                  <a:pt x="398" y="339"/>
                  <a:pt x="398" y="339"/>
                </a:cubicBezTo>
                <a:cubicBezTo>
                  <a:pt x="412" y="324"/>
                  <a:pt x="412" y="324"/>
                  <a:pt x="412" y="324"/>
                </a:cubicBezTo>
                <a:cubicBezTo>
                  <a:pt x="412" y="310"/>
                  <a:pt x="412" y="310"/>
                  <a:pt x="398" y="310"/>
                </a:cubicBezTo>
                <a:lnTo>
                  <a:pt x="221" y="133"/>
                </a:lnTo>
                <a:close/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5"/>
                  <a:pt x="589" y="0"/>
                  <a:pt x="545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59" y="589"/>
                  <a:pt x="54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5"/>
                  <a:pt x="29" y="560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5"/>
                  <a:pt x="73" y="45"/>
                </a:cubicBezTo>
                <a:cubicBezTo>
                  <a:pt x="545" y="45"/>
                  <a:pt x="545" y="45"/>
                  <a:pt x="545" y="45"/>
                </a:cubicBezTo>
                <a:cubicBezTo>
                  <a:pt x="559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51" name="Freeform 49">
            <a:extLst>
              <a:ext uri="{FF2B5EF4-FFF2-40B4-BE49-F238E27FC236}">
                <a16:creationId xmlns:a16="http://schemas.microsoft.com/office/drawing/2014/main" id="{0D4DAB56-FFBB-9FFC-1B04-EE69FA6C76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3397" y="3538160"/>
            <a:ext cx="299028" cy="299028"/>
          </a:xfrm>
          <a:custGeom>
            <a:avLst/>
            <a:gdLst>
              <a:gd name="T0" fmla="*/ 153960 w 634"/>
              <a:gd name="T1" fmla="*/ 47945 h 634"/>
              <a:gd name="T2" fmla="*/ 153960 w 634"/>
              <a:gd name="T3" fmla="*/ 47945 h 634"/>
              <a:gd name="T4" fmla="*/ 143504 w 634"/>
              <a:gd name="T5" fmla="*/ 47945 h 634"/>
              <a:gd name="T6" fmla="*/ 79684 w 634"/>
              <a:gd name="T7" fmla="*/ 111752 h 634"/>
              <a:gd name="T8" fmla="*/ 79684 w 634"/>
              <a:gd name="T9" fmla="*/ 116798 h 634"/>
              <a:gd name="T10" fmla="*/ 79684 w 634"/>
              <a:gd name="T11" fmla="*/ 122206 h 634"/>
              <a:gd name="T12" fmla="*/ 143504 w 634"/>
              <a:gd name="T13" fmla="*/ 186012 h 634"/>
              <a:gd name="T14" fmla="*/ 153960 w 634"/>
              <a:gd name="T15" fmla="*/ 186012 h 634"/>
              <a:gd name="T16" fmla="*/ 153960 w 634"/>
              <a:gd name="T17" fmla="*/ 175198 h 634"/>
              <a:gd name="T18" fmla="*/ 95549 w 634"/>
              <a:gd name="T19" fmla="*/ 116798 h 634"/>
              <a:gd name="T20" fmla="*/ 153960 w 634"/>
              <a:gd name="T21" fmla="*/ 58399 h 634"/>
              <a:gd name="T22" fmla="*/ 153960 w 634"/>
              <a:gd name="T23" fmla="*/ 47945 h 634"/>
              <a:gd name="T24" fmla="*/ 201915 w 634"/>
              <a:gd name="T25" fmla="*/ 0 h 634"/>
              <a:gd name="T26" fmla="*/ 201915 w 634"/>
              <a:gd name="T27" fmla="*/ 0 h 634"/>
              <a:gd name="T28" fmla="*/ 32090 w 634"/>
              <a:gd name="T29" fmla="*/ 0 h 634"/>
              <a:gd name="T30" fmla="*/ 0 w 634"/>
              <a:gd name="T31" fmla="*/ 32084 h 634"/>
              <a:gd name="T32" fmla="*/ 0 w 634"/>
              <a:gd name="T33" fmla="*/ 201874 h 634"/>
              <a:gd name="T34" fmla="*/ 32090 w 634"/>
              <a:gd name="T35" fmla="*/ 228190 h 634"/>
              <a:gd name="T36" fmla="*/ 201915 w 634"/>
              <a:gd name="T37" fmla="*/ 228190 h 634"/>
              <a:gd name="T38" fmla="*/ 228236 w 634"/>
              <a:gd name="T39" fmla="*/ 201874 h 634"/>
              <a:gd name="T40" fmla="*/ 228236 w 634"/>
              <a:gd name="T41" fmla="*/ 32084 h 634"/>
              <a:gd name="T42" fmla="*/ 201915 w 634"/>
              <a:gd name="T43" fmla="*/ 0 h 634"/>
              <a:gd name="T44" fmla="*/ 212372 w 634"/>
              <a:gd name="T45" fmla="*/ 201874 h 634"/>
              <a:gd name="T46" fmla="*/ 212372 w 634"/>
              <a:gd name="T47" fmla="*/ 201874 h 634"/>
              <a:gd name="T48" fmla="*/ 201915 w 634"/>
              <a:gd name="T49" fmla="*/ 212328 h 634"/>
              <a:gd name="T50" fmla="*/ 32090 w 634"/>
              <a:gd name="T51" fmla="*/ 212328 h 634"/>
              <a:gd name="T52" fmla="*/ 15865 w 634"/>
              <a:gd name="T53" fmla="*/ 201874 h 634"/>
              <a:gd name="T54" fmla="*/ 15865 w 634"/>
              <a:gd name="T55" fmla="*/ 32084 h 634"/>
              <a:gd name="T56" fmla="*/ 32090 w 634"/>
              <a:gd name="T57" fmla="*/ 16222 h 634"/>
              <a:gd name="T58" fmla="*/ 201915 w 634"/>
              <a:gd name="T59" fmla="*/ 16222 h 634"/>
              <a:gd name="T60" fmla="*/ 212372 w 634"/>
              <a:gd name="T61" fmla="*/ 32084 h 634"/>
              <a:gd name="T62" fmla="*/ 212372 w 634"/>
              <a:gd name="T63" fmla="*/ 201874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634">
                <a:moveTo>
                  <a:pt x="427" y="133"/>
                </a:moveTo>
                <a:lnTo>
                  <a:pt x="427" y="133"/>
                </a:lnTo>
                <a:cubicBezTo>
                  <a:pt x="427" y="118"/>
                  <a:pt x="412" y="118"/>
                  <a:pt x="398" y="133"/>
                </a:cubicBezTo>
                <a:cubicBezTo>
                  <a:pt x="221" y="310"/>
                  <a:pt x="221" y="310"/>
                  <a:pt x="221" y="310"/>
                </a:cubicBezTo>
                <a:cubicBezTo>
                  <a:pt x="221" y="310"/>
                  <a:pt x="221" y="310"/>
                  <a:pt x="221" y="324"/>
                </a:cubicBezTo>
                <a:cubicBezTo>
                  <a:pt x="221" y="324"/>
                  <a:pt x="221" y="324"/>
                  <a:pt x="221" y="339"/>
                </a:cubicBezTo>
                <a:cubicBezTo>
                  <a:pt x="398" y="516"/>
                  <a:pt x="398" y="516"/>
                  <a:pt x="398" y="516"/>
                </a:cubicBezTo>
                <a:cubicBezTo>
                  <a:pt x="412" y="516"/>
                  <a:pt x="427" y="516"/>
                  <a:pt x="427" y="516"/>
                </a:cubicBezTo>
                <a:cubicBezTo>
                  <a:pt x="442" y="501"/>
                  <a:pt x="442" y="486"/>
                  <a:pt x="427" y="486"/>
                </a:cubicBezTo>
                <a:cubicBezTo>
                  <a:pt x="265" y="324"/>
                  <a:pt x="265" y="324"/>
                  <a:pt x="265" y="324"/>
                </a:cubicBezTo>
                <a:cubicBezTo>
                  <a:pt x="427" y="162"/>
                  <a:pt x="427" y="162"/>
                  <a:pt x="427" y="162"/>
                </a:cubicBezTo>
                <a:cubicBezTo>
                  <a:pt x="442" y="148"/>
                  <a:pt x="442" y="133"/>
                  <a:pt x="427" y="133"/>
                </a:cubicBezTo>
                <a:close/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44" y="633"/>
                  <a:pt x="89" y="633"/>
                </a:cubicBezTo>
                <a:cubicBezTo>
                  <a:pt x="560" y="633"/>
                  <a:pt x="560" y="633"/>
                  <a:pt x="560" y="633"/>
                </a:cubicBezTo>
                <a:cubicBezTo>
                  <a:pt x="604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604" y="0"/>
                  <a:pt x="560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74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75"/>
                  <a:pt x="44" y="560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59"/>
                  <a:pt x="59" y="45"/>
                  <a:pt x="89" y="45"/>
                </a:cubicBezTo>
                <a:cubicBezTo>
                  <a:pt x="560" y="45"/>
                  <a:pt x="560" y="45"/>
                  <a:pt x="560" y="45"/>
                </a:cubicBezTo>
                <a:cubicBezTo>
                  <a:pt x="574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52" name="Freeform 50">
            <a:extLst>
              <a:ext uri="{FF2B5EF4-FFF2-40B4-BE49-F238E27FC236}">
                <a16:creationId xmlns:a16="http://schemas.microsoft.com/office/drawing/2014/main" id="{AFDB5918-6CDD-AA0E-AB09-1A7C510E90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9251" y="3538160"/>
            <a:ext cx="299028" cy="299028"/>
          </a:xfrm>
          <a:custGeom>
            <a:avLst/>
            <a:gdLst>
              <a:gd name="T0" fmla="*/ 84732 w 634"/>
              <a:gd name="T1" fmla="*/ 58399 h 634"/>
              <a:gd name="T2" fmla="*/ 84732 w 634"/>
              <a:gd name="T3" fmla="*/ 42538 h 634"/>
              <a:gd name="T4" fmla="*/ 42186 w 634"/>
              <a:gd name="T5" fmla="*/ 47945 h 634"/>
              <a:gd name="T6" fmla="*/ 42186 w 634"/>
              <a:gd name="T7" fmla="*/ 85075 h 634"/>
              <a:gd name="T8" fmla="*/ 58411 w 634"/>
              <a:gd name="T9" fmla="*/ 85075 h 634"/>
              <a:gd name="T10" fmla="*/ 90141 w 634"/>
              <a:gd name="T11" fmla="*/ 100937 h 634"/>
              <a:gd name="T12" fmla="*/ 63459 w 634"/>
              <a:gd name="T13" fmla="*/ 58399 h 634"/>
              <a:gd name="T14" fmla="*/ 174873 w 634"/>
              <a:gd name="T15" fmla="*/ 138067 h 634"/>
              <a:gd name="T16" fmla="*/ 169825 w 634"/>
              <a:gd name="T17" fmla="*/ 143475 h 634"/>
              <a:gd name="T18" fmla="*/ 138096 w 634"/>
              <a:gd name="T19" fmla="*/ 127613 h 634"/>
              <a:gd name="T20" fmla="*/ 159008 w 634"/>
              <a:gd name="T21" fmla="*/ 169790 h 634"/>
              <a:gd name="T22" fmla="*/ 132327 w 634"/>
              <a:gd name="T23" fmla="*/ 180605 h 634"/>
              <a:gd name="T24" fmla="*/ 174873 w 634"/>
              <a:gd name="T25" fmla="*/ 186012 h 634"/>
              <a:gd name="T26" fmla="*/ 185690 w 634"/>
              <a:gd name="T27" fmla="*/ 180605 h 634"/>
              <a:gd name="T28" fmla="*/ 174873 w 634"/>
              <a:gd name="T29" fmla="*/ 138067 h 634"/>
              <a:gd name="T30" fmla="*/ 90141 w 634"/>
              <a:gd name="T31" fmla="*/ 127613 h 634"/>
              <a:gd name="T32" fmla="*/ 58411 w 634"/>
              <a:gd name="T33" fmla="*/ 143475 h 634"/>
              <a:gd name="T34" fmla="*/ 42186 w 634"/>
              <a:gd name="T35" fmla="*/ 143475 h 634"/>
              <a:gd name="T36" fmla="*/ 42186 w 634"/>
              <a:gd name="T37" fmla="*/ 186012 h 634"/>
              <a:gd name="T38" fmla="*/ 84732 w 634"/>
              <a:gd name="T39" fmla="*/ 186012 h 634"/>
              <a:gd name="T40" fmla="*/ 84732 w 634"/>
              <a:gd name="T41" fmla="*/ 169790 h 634"/>
              <a:gd name="T42" fmla="*/ 100597 w 634"/>
              <a:gd name="T43" fmla="*/ 138067 h 634"/>
              <a:gd name="T44" fmla="*/ 196146 w 634"/>
              <a:gd name="T45" fmla="*/ 0 h 634"/>
              <a:gd name="T46" fmla="*/ 26321 w 634"/>
              <a:gd name="T47" fmla="*/ 0 h 634"/>
              <a:gd name="T48" fmla="*/ 0 w 634"/>
              <a:gd name="T49" fmla="*/ 201874 h 634"/>
              <a:gd name="T50" fmla="*/ 196146 w 634"/>
              <a:gd name="T51" fmla="*/ 228190 h 634"/>
              <a:gd name="T52" fmla="*/ 228236 w 634"/>
              <a:gd name="T53" fmla="*/ 32084 h 634"/>
              <a:gd name="T54" fmla="*/ 212011 w 634"/>
              <a:gd name="T55" fmla="*/ 201874 h 634"/>
              <a:gd name="T56" fmla="*/ 196146 w 634"/>
              <a:gd name="T57" fmla="*/ 212328 h 634"/>
              <a:gd name="T58" fmla="*/ 15865 w 634"/>
              <a:gd name="T59" fmla="*/ 201874 h 634"/>
              <a:gd name="T60" fmla="*/ 26321 w 634"/>
              <a:gd name="T61" fmla="*/ 16222 h 634"/>
              <a:gd name="T62" fmla="*/ 212011 w 634"/>
              <a:gd name="T63" fmla="*/ 32084 h 634"/>
              <a:gd name="T64" fmla="*/ 174873 w 634"/>
              <a:gd name="T65" fmla="*/ 42538 h 634"/>
              <a:gd name="T66" fmla="*/ 143144 w 634"/>
              <a:gd name="T67" fmla="*/ 42538 h 634"/>
              <a:gd name="T68" fmla="*/ 143144 w 634"/>
              <a:gd name="T69" fmla="*/ 58399 h 634"/>
              <a:gd name="T70" fmla="*/ 127279 w 634"/>
              <a:gd name="T71" fmla="*/ 90483 h 634"/>
              <a:gd name="T72" fmla="*/ 169825 w 634"/>
              <a:gd name="T73" fmla="*/ 69214 h 634"/>
              <a:gd name="T74" fmla="*/ 174873 w 634"/>
              <a:gd name="T75" fmla="*/ 95890 h 634"/>
              <a:gd name="T76" fmla="*/ 185690 w 634"/>
              <a:gd name="T77" fmla="*/ 53352 h 634"/>
              <a:gd name="T78" fmla="*/ 174873 w 634"/>
              <a:gd name="T79" fmla="*/ 42538 h 63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4" h="634">
                <a:moveTo>
                  <a:pt x="235" y="162"/>
                </a:moveTo>
                <a:lnTo>
                  <a:pt x="235" y="162"/>
                </a:lnTo>
                <a:cubicBezTo>
                  <a:pt x="250" y="162"/>
                  <a:pt x="250" y="148"/>
                  <a:pt x="250" y="148"/>
                </a:cubicBezTo>
                <a:cubicBezTo>
                  <a:pt x="250" y="133"/>
                  <a:pt x="250" y="118"/>
                  <a:pt x="235" y="118"/>
                </a:cubicBezTo>
                <a:cubicBezTo>
                  <a:pt x="132" y="118"/>
                  <a:pt x="132" y="118"/>
                  <a:pt x="132" y="118"/>
                </a:cubicBezTo>
                <a:cubicBezTo>
                  <a:pt x="132" y="118"/>
                  <a:pt x="132" y="118"/>
                  <a:pt x="117" y="133"/>
                </a:cubicBezTo>
                <a:cubicBezTo>
                  <a:pt x="117" y="133"/>
                  <a:pt x="117" y="133"/>
                  <a:pt x="117" y="148"/>
                </a:cubicBezTo>
                <a:cubicBezTo>
                  <a:pt x="117" y="236"/>
                  <a:pt x="117" y="236"/>
                  <a:pt x="117" y="236"/>
                </a:cubicBezTo>
                <a:cubicBezTo>
                  <a:pt x="117" y="251"/>
                  <a:pt x="132" y="266"/>
                  <a:pt x="132" y="266"/>
                </a:cubicBezTo>
                <a:cubicBezTo>
                  <a:pt x="147" y="266"/>
                  <a:pt x="162" y="251"/>
                  <a:pt x="162" y="236"/>
                </a:cubicBezTo>
                <a:cubicBezTo>
                  <a:pt x="162" y="192"/>
                  <a:pt x="162" y="192"/>
                  <a:pt x="162" y="192"/>
                </a:cubicBezTo>
                <a:cubicBezTo>
                  <a:pt x="250" y="280"/>
                  <a:pt x="250" y="280"/>
                  <a:pt x="250" y="280"/>
                </a:cubicBezTo>
                <a:cubicBezTo>
                  <a:pt x="279" y="251"/>
                  <a:pt x="279" y="251"/>
                  <a:pt x="279" y="251"/>
                </a:cubicBezTo>
                <a:cubicBezTo>
                  <a:pt x="176" y="162"/>
                  <a:pt x="176" y="162"/>
                  <a:pt x="176" y="162"/>
                </a:cubicBezTo>
                <a:lnTo>
                  <a:pt x="235" y="162"/>
                </a:lnTo>
                <a:close/>
                <a:moveTo>
                  <a:pt x="485" y="383"/>
                </a:moveTo>
                <a:lnTo>
                  <a:pt x="485" y="383"/>
                </a:lnTo>
                <a:cubicBezTo>
                  <a:pt x="485" y="383"/>
                  <a:pt x="471" y="383"/>
                  <a:pt x="471" y="398"/>
                </a:cubicBezTo>
                <a:cubicBezTo>
                  <a:pt x="471" y="442"/>
                  <a:pt x="471" y="442"/>
                  <a:pt x="471" y="442"/>
                </a:cubicBezTo>
                <a:cubicBezTo>
                  <a:pt x="383" y="354"/>
                  <a:pt x="383" y="354"/>
                  <a:pt x="383" y="354"/>
                </a:cubicBezTo>
                <a:cubicBezTo>
                  <a:pt x="353" y="383"/>
                  <a:pt x="353" y="383"/>
                  <a:pt x="353" y="383"/>
                </a:cubicBezTo>
                <a:cubicBezTo>
                  <a:pt x="441" y="471"/>
                  <a:pt x="441" y="471"/>
                  <a:pt x="441" y="471"/>
                </a:cubicBezTo>
                <a:cubicBezTo>
                  <a:pt x="397" y="471"/>
                  <a:pt x="397" y="471"/>
                  <a:pt x="397" y="471"/>
                </a:cubicBezTo>
                <a:cubicBezTo>
                  <a:pt x="383" y="471"/>
                  <a:pt x="367" y="486"/>
                  <a:pt x="367" y="501"/>
                </a:cubicBezTo>
                <a:cubicBezTo>
                  <a:pt x="367" y="501"/>
                  <a:pt x="383" y="516"/>
                  <a:pt x="397" y="516"/>
                </a:cubicBezTo>
                <a:cubicBezTo>
                  <a:pt x="485" y="516"/>
                  <a:pt x="485" y="516"/>
                  <a:pt x="485" y="516"/>
                </a:cubicBezTo>
                <a:cubicBezTo>
                  <a:pt x="500" y="516"/>
                  <a:pt x="500" y="516"/>
                  <a:pt x="500" y="516"/>
                </a:cubicBezTo>
                <a:cubicBezTo>
                  <a:pt x="515" y="501"/>
                  <a:pt x="515" y="501"/>
                  <a:pt x="515" y="501"/>
                </a:cubicBezTo>
                <a:cubicBezTo>
                  <a:pt x="515" y="398"/>
                  <a:pt x="515" y="398"/>
                  <a:pt x="515" y="398"/>
                </a:cubicBezTo>
                <a:cubicBezTo>
                  <a:pt x="515" y="383"/>
                  <a:pt x="500" y="383"/>
                  <a:pt x="485" y="383"/>
                </a:cubicBezTo>
                <a:close/>
                <a:moveTo>
                  <a:pt x="250" y="354"/>
                </a:moveTo>
                <a:lnTo>
                  <a:pt x="250" y="354"/>
                </a:lnTo>
                <a:cubicBezTo>
                  <a:pt x="162" y="442"/>
                  <a:pt x="162" y="442"/>
                  <a:pt x="162" y="442"/>
                </a:cubicBezTo>
                <a:cubicBezTo>
                  <a:pt x="162" y="398"/>
                  <a:pt x="162" y="398"/>
                  <a:pt x="162" y="398"/>
                </a:cubicBezTo>
                <a:cubicBezTo>
                  <a:pt x="162" y="383"/>
                  <a:pt x="147" y="383"/>
                  <a:pt x="132" y="383"/>
                </a:cubicBezTo>
                <a:cubicBezTo>
                  <a:pt x="132" y="383"/>
                  <a:pt x="117" y="383"/>
                  <a:pt x="117" y="398"/>
                </a:cubicBezTo>
                <a:cubicBezTo>
                  <a:pt x="117" y="501"/>
                  <a:pt x="117" y="501"/>
                  <a:pt x="117" y="501"/>
                </a:cubicBezTo>
                <a:cubicBezTo>
                  <a:pt x="117" y="501"/>
                  <a:pt x="117" y="501"/>
                  <a:pt x="117" y="516"/>
                </a:cubicBezTo>
                <a:cubicBezTo>
                  <a:pt x="132" y="516"/>
                  <a:pt x="132" y="516"/>
                  <a:pt x="132" y="516"/>
                </a:cubicBezTo>
                <a:cubicBezTo>
                  <a:pt x="235" y="516"/>
                  <a:pt x="235" y="516"/>
                  <a:pt x="235" y="516"/>
                </a:cubicBezTo>
                <a:cubicBezTo>
                  <a:pt x="250" y="516"/>
                  <a:pt x="250" y="501"/>
                  <a:pt x="250" y="501"/>
                </a:cubicBezTo>
                <a:cubicBezTo>
                  <a:pt x="250" y="486"/>
                  <a:pt x="250" y="471"/>
                  <a:pt x="235" y="471"/>
                </a:cubicBezTo>
                <a:cubicBezTo>
                  <a:pt x="176" y="471"/>
                  <a:pt x="176" y="471"/>
                  <a:pt x="176" y="471"/>
                </a:cubicBezTo>
                <a:cubicBezTo>
                  <a:pt x="279" y="383"/>
                  <a:pt x="279" y="383"/>
                  <a:pt x="279" y="383"/>
                </a:cubicBezTo>
                <a:lnTo>
                  <a:pt x="250" y="354"/>
                </a:ln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8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588" y="0"/>
                  <a:pt x="544" y="0"/>
                </a:cubicBezTo>
                <a:close/>
                <a:moveTo>
                  <a:pt x="588" y="560"/>
                </a:moveTo>
                <a:lnTo>
                  <a:pt x="588" y="560"/>
                </a:lnTo>
                <a:cubicBezTo>
                  <a:pt x="588" y="575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5"/>
                  <a:pt x="44" y="560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59"/>
                  <a:pt x="58" y="45"/>
                  <a:pt x="73" y="45"/>
                </a:cubicBezTo>
                <a:cubicBezTo>
                  <a:pt x="544" y="45"/>
                  <a:pt x="544" y="45"/>
                  <a:pt x="544" y="45"/>
                </a:cubicBezTo>
                <a:cubicBezTo>
                  <a:pt x="574" y="45"/>
                  <a:pt x="588" y="59"/>
                  <a:pt x="588" y="89"/>
                </a:cubicBezTo>
                <a:lnTo>
                  <a:pt x="588" y="560"/>
                </a:lnTo>
                <a:close/>
                <a:moveTo>
                  <a:pt x="485" y="118"/>
                </a:moveTo>
                <a:lnTo>
                  <a:pt x="485" y="118"/>
                </a:lnTo>
                <a:cubicBezTo>
                  <a:pt x="397" y="118"/>
                  <a:pt x="397" y="118"/>
                  <a:pt x="397" y="118"/>
                </a:cubicBezTo>
                <a:cubicBezTo>
                  <a:pt x="383" y="118"/>
                  <a:pt x="367" y="133"/>
                  <a:pt x="367" y="148"/>
                </a:cubicBezTo>
                <a:cubicBezTo>
                  <a:pt x="367" y="148"/>
                  <a:pt x="383" y="162"/>
                  <a:pt x="397" y="162"/>
                </a:cubicBezTo>
                <a:cubicBezTo>
                  <a:pt x="441" y="162"/>
                  <a:pt x="441" y="162"/>
                  <a:pt x="441" y="162"/>
                </a:cubicBezTo>
                <a:cubicBezTo>
                  <a:pt x="353" y="251"/>
                  <a:pt x="353" y="251"/>
                  <a:pt x="353" y="251"/>
                </a:cubicBezTo>
                <a:cubicBezTo>
                  <a:pt x="383" y="280"/>
                  <a:pt x="383" y="280"/>
                  <a:pt x="383" y="280"/>
                </a:cubicBezTo>
                <a:cubicBezTo>
                  <a:pt x="471" y="192"/>
                  <a:pt x="471" y="192"/>
                  <a:pt x="471" y="192"/>
                </a:cubicBezTo>
                <a:cubicBezTo>
                  <a:pt x="471" y="236"/>
                  <a:pt x="471" y="236"/>
                  <a:pt x="471" y="236"/>
                </a:cubicBezTo>
                <a:cubicBezTo>
                  <a:pt x="471" y="251"/>
                  <a:pt x="485" y="266"/>
                  <a:pt x="485" y="266"/>
                </a:cubicBezTo>
                <a:cubicBezTo>
                  <a:pt x="500" y="266"/>
                  <a:pt x="515" y="251"/>
                  <a:pt x="515" y="236"/>
                </a:cubicBezTo>
                <a:cubicBezTo>
                  <a:pt x="515" y="148"/>
                  <a:pt x="515" y="148"/>
                  <a:pt x="515" y="148"/>
                </a:cubicBezTo>
                <a:cubicBezTo>
                  <a:pt x="515" y="133"/>
                  <a:pt x="515" y="133"/>
                  <a:pt x="500" y="133"/>
                </a:cubicBezTo>
                <a:cubicBezTo>
                  <a:pt x="500" y="118"/>
                  <a:pt x="500" y="118"/>
                  <a:pt x="485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53" name="Freeform 51">
            <a:extLst>
              <a:ext uri="{FF2B5EF4-FFF2-40B4-BE49-F238E27FC236}">
                <a16:creationId xmlns:a16="http://schemas.microsoft.com/office/drawing/2014/main" id="{A7D2320D-064C-9458-7B16-417E600514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0676" y="3538160"/>
            <a:ext cx="290386" cy="299028"/>
          </a:xfrm>
          <a:custGeom>
            <a:avLst/>
            <a:gdLst>
              <a:gd name="T0" fmla="*/ 95037 w 619"/>
              <a:gd name="T1" fmla="*/ 122206 h 634"/>
              <a:gd name="T2" fmla="*/ 95037 w 619"/>
              <a:gd name="T3" fmla="*/ 122206 h 634"/>
              <a:gd name="T4" fmla="*/ 31559 w 619"/>
              <a:gd name="T5" fmla="*/ 122206 h 634"/>
              <a:gd name="T6" fmla="*/ 26180 w 619"/>
              <a:gd name="T7" fmla="*/ 127613 h 634"/>
              <a:gd name="T8" fmla="*/ 31559 w 619"/>
              <a:gd name="T9" fmla="*/ 138067 h 634"/>
              <a:gd name="T10" fmla="*/ 79257 w 619"/>
              <a:gd name="T11" fmla="*/ 138067 h 634"/>
              <a:gd name="T12" fmla="*/ 31559 w 619"/>
              <a:gd name="T13" fmla="*/ 186012 h 634"/>
              <a:gd name="T14" fmla="*/ 42318 w 619"/>
              <a:gd name="T15" fmla="*/ 196466 h 634"/>
              <a:gd name="T16" fmla="*/ 89657 w 619"/>
              <a:gd name="T17" fmla="*/ 148521 h 634"/>
              <a:gd name="T18" fmla="*/ 89657 w 619"/>
              <a:gd name="T19" fmla="*/ 191059 h 634"/>
              <a:gd name="T20" fmla="*/ 95037 w 619"/>
              <a:gd name="T21" fmla="*/ 201874 h 634"/>
              <a:gd name="T22" fmla="*/ 105437 w 619"/>
              <a:gd name="T23" fmla="*/ 191059 h 634"/>
              <a:gd name="T24" fmla="*/ 105437 w 619"/>
              <a:gd name="T25" fmla="*/ 127613 h 634"/>
              <a:gd name="T26" fmla="*/ 100416 w 619"/>
              <a:gd name="T27" fmla="*/ 122206 h 634"/>
              <a:gd name="T28" fmla="*/ 95037 w 619"/>
              <a:gd name="T29" fmla="*/ 122206 h 634"/>
              <a:gd name="T30" fmla="*/ 190073 w 619"/>
              <a:gd name="T31" fmla="*/ 95890 h 634"/>
              <a:gd name="T32" fmla="*/ 190073 w 619"/>
              <a:gd name="T33" fmla="*/ 95890 h 634"/>
              <a:gd name="T34" fmla="*/ 142375 w 619"/>
              <a:gd name="T35" fmla="*/ 95890 h 634"/>
              <a:gd name="T36" fmla="*/ 190073 w 619"/>
              <a:gd name="T37" fmla="*/ 47945 h 634"/>
              <a:gd name="T38" fmla="*/ 179314 w 619"/>
              <a:gd name="T39" fmla="*/ 37130 h 634"/>
              <a:gd name="T40" fmla="*/ 131975 w 619"/>
              <a:gd name="T41" fmla="*/ 85075 h 634"/>
              <a:gd name="T42" fmla="*/ 131975 w 619"/>
              <a:gd name="T43" fmla="*/ 37130 h 634"/>
              <a:gd name="T44" fmla="*/ 126596 w 619"/>
              <a:gd name="T45" fmla="*/ 32084 h 634"/>
              <a:gd name="T46" fmla="*/ 116196 w 619"/>
              <a:gd name="T47" fmla="*/ 37130 h 634"/>
              <a:gd name="T48" fmla="*/ 116196 w 619"/>
              <a:gd name="T49" fmla="*/ 100937 h 634"/>
              <a:gd name="T50" fmla="*/ 121575 w 619"/>
              <a:gd name="T51" fmla="*/ 106344 h 634"/>
              <a:gd name="T52" fmla="*/ 126596 w 619"/>
              <a:gd name="T53" fmla="*/ 106344 h 634"/>
              <a:gd name="T54" fmla="*/ 190073 w 619"/>
              <a:gd name="T55" fmla="*/ 106344 h 634"/>
              <a:gd name="T56" fmla="*/ 195094 w 619"/>
              <a:gd name="T57" fmla="*/ 100937 h 634"/>
              <a:gd name="T58" fmla="*/ 190073 w 619"/>
              <a:gd name="T59" fmla="*/ 95890 h 634"/>
              <a:gd name="T60" fmla="*/ 195094 w 619"/>
              <a:gd name="T61" fmla="*/ 0 h 634"/>
              <a:gd name="T62" fmla="*/ 195094 w 619"/>
              <a:gd name="T63" fmla="*/ 0 h 634"/>
              <a:gd name="T64" fmla="*/ 26180 w 619"/>
              <a:gd name="T65" fmla="*/ 0 h 634"/>
              <a:gd name="T66" fmla="*/ 0 w 619"/>
              <a:gd name="T67" fmla="*/ 32084 h 634"/>
              <a:gd name="T68" fmla="*/ 0 w 619"/>
              <a:gd name="T69" fmla="*/ 201874 h 634"/>
              <a:gd name="T70" fmla="*/ 26180 w 619"/>
              <a:gd name="T71" fmla="*/ 228190 h 634"/>
              <a:gd name="T72" fmla="*/ 195094 w 619"/>
              <a:gd name="T73" fmla="*/ 228190 h 634"/>
              <a:gd name="T74" fmla="*/ 221632 w 619"/>
              <a:gd name="T75" fmla="*/ 201874 h 634"/>
              <a:gd name="T76" fmla="*/ 221632 w 619"/>
              <a:gd name="T77" fmla="*/ 32084 h 634"/>
              <a:gd name="T78" fmla="*/ 195094 w 619"/>
              <a:gd name="T79" fmla="*/ 0 h 634"/>
              <a:gd name="T80" fmla="*/ 211232 w 619"/>
              <a:gd name="T81" fmla="*/ 201874 h 634"/>
              <a:gd name="T82" fmla="*/ 211232 w 619"/>
              <a:gd name="T83" fmla="*/ 201874 h 634"/>
              <a:gd name="T84" fmla="*/ 195094 w 619"/>
              <a:gd name="T85" fmla="*/ 212328 h 634"/>
              <a:gd name="T86" fmla="*/ 26180 w 619"/>
              <a:gd name="T87" fmla="*/ 212328 h 634"/>
              <a:gd name="T88" fmla="*/ 10400 w 619"/>
              <a:gd name="T89" fmla="*/ 201874 h 634"/>
              <a:gd name="T90" fmla="*/ 10400 w 619"/>
              <a:gd name="T91" fmla="*/ 32084 h 634"/>
              <a:gd name="T92" fmla="*/ 26180 w 619"/>
              <a:gd name="T93" fmla="*/ 16222 h 634"/>
              <a:gd name="T94" fmla="*/ 195094 w 619"/>
              <a:gd name="T95" fmla="*/ 16222 h 634"/>
              <a:gd name="T96" fmla="*/ 211232 w 619"/>
              <a:gd name="T97" fmla="*/ 32084 h 634"/>
              <a:gd name="T98" fmla="*/ 211232 w 619"/>
              <a:gd name="T99" fmla="*/ 201874 h 634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19" h="634">
                <a:moveTo>
                  <a:pt x="265" y="339"/>
                </a:moveTo>
                <a:lnTo>
                  <a:pt x="265" y="339"/>
                </a:lnTo>
                <a:cubicBezTo>
                  <a:pt x="88" y="339"/>
                  <a:pt x="88" y="339"/>
                  <a:pt x="88" y="339"/>
                </a:cubicBezTo>
                <a:lnTo>
                  <a:pt x="73" y="354"/>
                </a:lnTo>
                <a:cubicBezTo>
                  <a:pt x="73" y="369"/>
                  <a:pt x="88" y="383"/>
                  <a:pt x="88" y="383"/>
                </a:cubicBezTo>
                <a:cubicBezTo>
                  <a:pt x="221" y="383"/>
                  <a:pt x="221" y="383"/>
                  <a:pt x="221" y="383"/>
                </a:cubicBezTo>
                <a:cubicBezTo>
                  <a:pt x="88" y="516"/>
                  <a:pt x="88" y="516"/>
                  <a:pt x="88" y="516"/>
                </a:cubicBezTo>
                <a:cubicBezTo>
                  <a:pt x="118" y="545"/>
                  <a:pt x="118" y="545"/>
                  <a:pt x="118" y="545"/>
                </a:cubicBezTo>
                <a:cubicBezTo>
                  <a:pt x="250" y="412"/>
                  <a:pt x="250" y="412"/>
                  <a:pt x="250" y="412"/>
                </a:cubicBezTo>
                <a:cubicBezTo>
                  <a:pt x="250" y="530"/>
                  <a:pt x="250" y="530"/>
                  <a:pt x="250" y="530"/>
                </a:cubicBezTo>
                <a:cubicBezTo>
                  <a:pt x="250" y="545"/>
                  <a:pt x="265" y="560"/>
                  <a:pt x="265" y="560"/>
                </a:cubicBezTo>
                <a:cubicBezTo>
                  <a:pt x="280" y="560"/>
                  <a:pt x="294" y="545"/>
                  <a:pt x="294" y="530"/>
                </a:cubicBezTo>
                <a:cubicBezTo>
                  <a:pt x="294" y="354"/>
                  <a:pt x="294" y="354"/>
                  <a:pt x="294" y="354"/>
                </a:cubicBezTo>
                <a:cubicBezTo>
                  <a:pt x="294" y="354"/>
                  <a:pt x="294" y="354"/>
                  <a:pt x="280" y="339"/>
                </a:cubicBezTo>
                <a:cubicBezTo>
                  <a:pt x="280" y="339"/>
                  <a:pt x="280" y="339"/>
                  <a:pt x="265" y="339"/>
                </a:cubicBezTo>
                <a:close/>
                <a:moveTo>
                  <a:pt x="530" y="266"/>
                </a:moveTo>
                <a:lnTo>
                  <a:pt x="530" y="266"/>
                </a:lnTo>
                <a:cubicBezTo>
                  <a:pt x="397" y="266"/>
                  <a:pt x="397" y="266"/>
                  <a:pt x="397" y="266"/>
                </a:cubicBezTo>
                <a:cubicBezTo>
                  <a:pt x="530" y="133"/>
                  <a:pt x="530" y="133"/>
                  <a:pt x="530" y="133"/>
                </a:cubicBezTo>
                <a:cubicBezTo>
                  <a:pt x="500" y="103"/>
                  <a:pt x="500" y="103"/>
                  <a:pt x="500" y="103"/>
                </a:cubicBezTo>
                <a:cubicBezTo>
                  <a:pt x="368" y="236"/>
                  <a:pt x="368" y="236"/>
                  <a:pt x="368" y="236"/>
                </a:cubicBezTo>
                <a:cubicBezTo>
                  <a:pt x="368" y="103"/>
                  <a:pt x="368" y="103"/>
                  <a:pt x="368" y="103"/>
                </a:cubicBezTo>
                <a:cubicBezTo>
                  <a:pt x="368" y="89"/>
                  <a:pt x="353" y="89"/>
                  <a:pt x="353" y="89"/>
                </a:cubicBezTo>
                <a:cubicBezTo>
                  <a:pt x="339" y="89"/>
                  <a:pt x="324" y="89"/>
                  <a:pt x="324" y="103"/>
                </a:cubicBezTo>
                <a:cubicBezTo>
                  <a:pt x="324" y="280"/>
                  <a:pt x="324" y="280"/>
                  <a:pt x="324" y="280"/>
                </a:cubicBezTo>
                <a:cubicBezTo>
                  <a:pt x="324" y="280"/>
                  <a:pt x="324" y="295"/>
                  <a:pt x="339" y="295"/>
                </a:cubicBezTo>
                <a:cubicBezTo>
                  <a:pt x="339" y="295"/>
                  <a:pt x="339" y="295"/>
                  <a:pt x="353" y="295"/>
                </a:cubicBezTo>
                <a:cubicBezTo>
                  <a:pt x="530" y="295"/>
                  <a:pt x="530" y="295"/>
                  <a:pt x="530" y="295"/>
                </a:cubicBezTo>
                <a:cubicBezTo>
                  <a:pt x="530" y="295"/>
                  <a:pt x="544" y="295"/>
                  <a:pt x="544" y="280"/>
                </a:cubicBezTo>
                <a:cubicBezTo>
                  <a:pt x="544" y="266"/>
                  <a:pt x="530" y="266"/>
                  <a:pt x="530" y="266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5"/>
                  <a:pt x="589" y="0"/>
                  <a:pt x="544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59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5"/>
                  <a:pt x="29" y="560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5"/>
                  <a:pt x="73" y="45"/>
                </a:cubicBezTo>
                <a:cubicBezTo>
                  <a:pt x="544" y="45"/>
                  <a:pt x="544" y="45"/>
                  <a:pt x="544" y="45"/>
                </a:cubicBezTo>
                <a:cubicBezTo>
                  <a:pt x="559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54" name="Freeform 52">
            <a:extLst>
              <a:ext uri="{FF2B5EF4-FFF2-40B4-BE49-F238E27FC236}">
                <a16:creationId xmlns:a16="http://schemas.microsoft.com/office/drawing/2014/main" id="{9691DD38-8BAB-E906-F873-F33E0A949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71177" y="2974014"/>
            <a:ext cx="290386" cy="299028"/>
          </a:xfrm>
          <a:custGeom>
            <a:avLst/>
            <a:gdLst>
              <a:gd name="T0" fmla="*/ 95037 w 619"/>
              <a:gd name="T1" fmla="*/ 185652 h 634"/>
              <a:gd name="T2" fmla="*/ 95037 w 619"/>
              <a:gd name="T3" fmla="*/ 185652 h 634"/>
              <a:gd name="T4" fmla="*/ 47339 w 619"/>
              <a:gd name="T5" fmla="*/ 185652 h 634"/>
              <a:gd name="T6" fmla="*/ 100416 w 619"/>
              <a:gd name="T7" fmla="*/ 138067 h 634"/>
              <a:gd name="T8" fmla="*/ 89657 w 619"/>
              <a:gd name="T9" fmla="*/ 127253 h 634"/>
              <a:gd name="T10" fmla="*/ 42318 w 619"/>
              <a:gd name="T11" fmla="*/ 174837 h 634"/>
              <a:gd name="T12" fmla="*/ 42318 w 619"/>
              <a:gd name="T13" fmla="*/ 127253 h 634"/>
              <a:gd name="T14" fmla="*/ 31559 w 619"/>
              <a:gd name="T15" fmla="*/ 121845 h 634"/>
              <a:gd name="T16" fmla="*/ 26539 w 619"/>
              <a:gd name="T17" fmla="*/ 127253 h 634"/>
              <a:gd name="T18" fmla="*/ 26539 w 619"/>
              <a:gd name="T19" fmla="*/ 191059 h 634"/>
              <a:gd name="T20" fmla="*/ 26539 w 619"/>
              <a:gd name="T21" fmla="*/ 196106 h 634"/>
              <a:gd name="T22" fmla="*/ 31559 w 619"/>
              <a:gd name="T23" fmla="*/ 196106 h 634"/>
              <a:gd name="T24" fmla="*/ 95037 w 619"/>
              <a:gd name="T25" fmla="*/ 196106 h 634"/>
              <a:gd name="T26" fmla="*/ 105437 w 619"/>
              <a:gd name="T27" fmla="*/ 191059 h 634"/>
              <a:gd name="T28" fmla="*/ 95037 w 619"/>
              <a:gd name="T29" fmla="*/ 185652 h 634"/>
              <a:gd name="T30" fmla="*/ 190073 w 619"/>
              <a:gd name="T31" fmla="*/ 26316 h 634"/>
              <a:gd name="T32" fmla="*/ 190073 w 619"/>
              <a:gd name="T33" fmla="*/ 26316 h 634"/>
              <a:gd name="T34" fmla="*/ 126596 w 619"/>
              <a:gd name="T35" fmla="*/ 26316 h 634"/>
              <a:gd name="T36" fmla="*/ 116196 w 619"/>
              <a:gd name="T37" fmla="*/ 37130 h 634"/>
              <a:gd name="T38" fmla="*/ 126596 w 619"/>
              <a:gd name="T39" fmla="*/ 42177 h 634"/>
              <a:gd name="T40" fmla="*/ 174293 w 619"/>
              <a:gd name="T41" fmla="*/ 42177 h 634"/>
              <a:gd name="T42" fmla="*/ 121575 w 619"/>
              <a:gd name="T43" fmla="*/ 90122 h 634"/>
              <a:gd name="T44" fmla="*/ 131975 w 619"/>
              <a:gd name="T45" fmla="*/ 100576 h 634"/>
              <a:gd name="T46" fmla="*/ 179314 w 619"/>
              <a:gd name="T47" fmla="*/ 52992 h 634"/>
              <a:gd name="T48" fmla="*/ 179314 w 619"/>
              <a:gd name="T49" fmla="*/ 100576 h 634"/>
              <a:gd name="T50" fmla="*/ 190073 w 619"/>
              <a:gd name="T51" fmla="*/ 105984 h 634"/>
              <a:gd name="T52" fmla="*/ 195452 w 619"/>
              <a:gd name="T53" fmla="*/ 100576 h 634"/>
              <a:gd name="T54" fmla="*/ 195452 w 619"/>
              <a:gd name="T55" fmla="*/ 37130 h 634"/>
              <a:gd name="T56" fmla="*/ 195452 w 619"/>
              <a:gd name="T57" fmla="*/ 31723 h 634"/>
              <a:gd name="T58" fmla="*/ 190073 w 619"/>
              <a:gd name="T59" fmla="*/ 26316 h 634"/>
              <a:gd name="T60" fmla="*/ 195452 w 619"/>
              <a:gd name="T61" fmla="*/ 0 h 634"/>
              <a:gd name="T62" fmla="*/ 195452 w 619"/>
              <a:gd name="T63" fmla="*/ 0 h 634"/>
              <a:gd name="T64" fmla="*/ 26539 w 619"/>
              <a:gd name="T65" fmla="*/ 0 h 634"/>
              <a:gd name="T66" fmla="*/ 0 w 619"/>
              <a:gd name="T67" fmla="*/ 26316 h 634"/>
              <a:gd name="T68" fmla="*/ 0 w 619"/>
              <a:gd name="T69" fmla="*/ 196106 h 634"/>
              <a:gd name="T70" fmla="*/ 26539 w 619"/>
              <a:gd name="T71" fmla="*/ 228190 h 634"/>
              <a:gd name="T72" fmla="*/ 195452 w 619"/>
              <a:gd name="T73" fmla="*/ 228190 h 634"/>
              <a:gd name="T74" fmla="*/ 221632 w 619"/>
              <a:gd name="T75" fmla="*/ 196106 h 634"/>
              <a:gd name="T76" fmla="*/ 221632 w 619"/>
              <a:gd name="T77" fmla="*/ 26316 h 634"/>
              <a:gd name="T78" fmla="*/ 195452 w 619"/>
              <a:gd name="T79" fmla="*/ 0 h 634"/>
              <a:gd name="T80" fmla="*/ 211232 w 619"/>
              <a:gd name="T81" fmla="*/ 196106 h 634"/>
              <a:gd name="T82" fmla="*/ 211232 w 619"/>
              <a:gd name="T83" fmla="*/ 196106 h 634"/>
              <a:gd name="T84" fmla="*/ 195452 w 619"/>
              <a:gd name="T85" fmla="*/ 211968 h 634"/>
              <a:gd name="T86" fmla="*/ 26539 w 619"/>
              <a:gd name="T87" fmla="*/ 211968 h 634"/>
              <a:gd name="T88" fmla="*/ 10400 w 619"/>
              <a:gd name="T89" fmla="*/ 196106 h 634"/>
              <a:gd name="T90" fmla="*/ 10400 w 619"/>
              <a:gd name="T91" fmla="*/ 26316 h 634"/>
              <a:gd name="T92" fmla="*/ 26539 w 619"/>
              <a:gd name="T93" fmla="*/ 15862 h 634"/>
              <a:gd name="T94" fmla="*/ 195452 w 619"/>
              <a:gd name="T95" fmla="*/ 15862 h 634"/>
              <a:gd name="T96" fmla="*/ 211232 w 619"/>
              <a:gd name="T97" fmla="*/ 26316 h 634"/>
              <a:gd name="T98" fmla="*/ 211232 w 619"/>
              <a:gd name="T99" fmla="*/ 196106 h 634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19" h="634">
                <a:moveTo>
                  <a:pt x="265" y="515"/>
                </a:moveTo>
                <a:lnTo>
                  <a:pt x="265" y="515"/>
                </a:lnTo>
                <a:cubicBezTo>
                  <a:pt x="132" y="515"/>
                  <a:pt x="132" y="515"/>
                  <a:pt x="132" y="515"/>
                </a:cubicBezTo>
                <a:cubicBezTo>
                  <a:pt x="280" y="383"/>
                  <a:pt x="280" y="383"/>
                  <a:pt x="280" y="383"/>
                </a:cubicBezTo>
                <a:cubicBezTo>
                  <a:pt x="250" y="353"/>
                  <a:pt x="250" y="353"/>
                  <a:pt x="250" y="353"/>
                </a:cubicBezTo>
                <a:cubicBezTo>
                  <a:pt x="118" y="485"/>
                  <a:pt x="118" y="485"/>
                  <a:pt x="118" y="485"/>
                </a:cubicBezTo>
                <a:cubicBezTo>
                  <a:pt x="118" y="353"/>
                  <a:pt x="118" y="353"/>
                  <a:pt x="118" y="353"/>
                </a:cubicBezTo>
                <a:cubicBezTo>
                  <a:pt x="118" y="338"/>
                  <a:pt x="103" y="338"/>
                  <a:pt x="88" y="338"/>
                </a:cubicBezTo>
                <a:cubicBezTo>
                  <a:pt x="88" y="338"/>
                  <a:pt x="74" y="338"/>
                  <a:pt x="74" y="353"/>
                </a:cubicBezTo>
                <a:cubicBezTo>
                  <a:pt x="74" y="530"/>
                  <a:pt x="74" y="530"/>
                  <a:pt x="74" y="530"/>
                </a:cubicBezTo>
                <a:lnTo>
                  <a:pt x="74" y="544"/>
                </a:lnTo>
                <a:cubicBezTo>
                  <a:pt x="88" y="544"/>
                  <a:pt x="88" y="544"/>
                  <a:pt x="88" y="544"/>
                </a:cubicBezTo>
                <a:cubicBezTo>
                  <a:pt x="265" y="544"/>
                  <a:pt x="265" y="544"/>
                  <a:pt x="265" y="544"/>
                </a:cubicBezTo>
                <a:cubicBezTo>
                  <a:pt x="280" y="544"/>
                  <a:pt x="294" y="544"/>
                  <a:pt x="294" y="530"/>
                </a:cubicBezTo>
                <a:cubicBezTo>
                  <a:pt x="294" y="515"/>
                  <a:pt x="280" y="515"/>
                  <a:pt x="265" y="515"/>
                </a:cubicBezTo>
                <a:close/>
                <a:moveTo>
                  <a:pt x="530" y="73"/>
                </a:moveTo>
                <a:lnTo>
                  <a:pt x="530" y="73"/>
                </a:lnTo>
                <a:cubicBezTo>
                  <a:pt x="353" y="73"/>
                  <a:pt x="353" y="73"/>
                  <a:pt x="353" y="73"/>
                </a:cubicBezTo>
                <a:cubicBezTo>
                  <a:pt x="339" y="73"/>
                  <a:pt x="324" y="88"/>
                  <a:pt x="324" y="103"/>
                </a:cubicBezTo>
                <a:cubicBezTo>
                  <a:pt x="324" y="103"/>
                  <a:pt x="339" y="117"/>
                  <a:pt x="353" y="117"/>
                </a:cubicBezTo>
                <a:cubicBezTo>
                  <a:pt x="486" y="117"/>
                  <a:pt x="486" y="117"/>
                  <a:pt x="486" y="117"/>
                </a:cubicBezTo>
                <a:cubicBezTo>
                  <a:pt x="339" y="250"/>
                  <a:pt x="339" y="250"/>
                  <a:pt x="339" y="250"/>
                </a:cubicBezTo>
                <a:cubicBezTo>
                  <a:pt x="368" y="279"/>
                  <a:pt x="368" y="279"/>
                  <a:pt x="368" y="279"/>
                </a:cubicBezTo>
                <a:cubicBezTo>
                  <a:pt x="500" y="147"/>
                  <a:pt x="500" y="147"/>
                  <a:pt x="500" y="147"/>
                </a:cubicBezTo>
                <a:cubicBezTo>
                  <a:pt x="500" y="279"/>
                  <a:pt x="500" y="279"/>
                  <a:pt x="500" y="279"/>
                </a:cubicBezTo>
                <a:cubicBezTo>
                  <a:pt x="500" y="279"/>
                  <a:pt x="515" y="294"/>
                  <a:pt x="530" y="294"/>
                </a:cubicBezTo>
                <a:lnTo>
                  <a:pt x="545" y="279"/>
                </a:lnTo>
                <a:cubicBezTo>
                  <a:pt x="545" y="103"/>
                  <a:pt x="545" y="103"/>
                  <a:pt x="545" y="103"/>
                </a:cubicBezTo>
                <a:cubicBezTo>
                  <a:pt x="545" y="88"/>
                  <a:pt x="545" y="88"/>
                  <a:pt x="545" y="88"/>
                </a:cubicBezTo>
                <a:cubicBezTo>
                  <a:pt x="530" y="73"/>
                  <a:pt x="530" y="73"/>
                  <a:pt x="530" y="73"/>
                </a:cubicBezTo>
                <a:close/>
                <a:moveTo>
                  <a:pt x="545" y="0"/>
                </a:moveTo>
                <a:lnTo>
                  <a:pt x="545" y="0"/>
                </a:lnTo>
                <a:cubicBezTo>
                  <a:pt x="74" y="0"/>
                  <a:pt x="74" y="0"/>
                  <a:pt x="74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88"/>
                  <a:pt x="29" y="633"/>
                  <a:pt x="74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588"/>
                  <a:pt x="618" y="544"/>
                </a:cubicBezTo>
                <a:cubicBezTo>
                  <a:pt x="618" y="73"/>
                  <a:pt x="618" y="73"/>
                  <a:pt x="618" y="73"/>
                </a:cubicBezTo>
                <a:cubicBezTo>
                  <a:pt x="618" y="29"/>
                  <a:pt x="589" y="0"/>
                  <a:pt x="545" y="0"/>
                </a:cubicBezTo>
                <a:close/>
                <a:moveTo>
                  <a:pt x="589" y="544"/>
                </a:moveTo>
                <a:lnTo>
                  <a:pt x="589" y="544"/>
                </a:lnTo>
                <a:cubicBezTo>
                  <a:pt x="589" y="574"/>
                  <a:pt x="559" y="588"/>
                  <a:pt x="545" y="588"/>
                </a:cubicBezTo>
                <a:cubicBezTo>
                  <a:pt x="74" y="588"/>
                  <a:pt x="74" y="588"/>
                  <a:pt x="74" y="588"/>
                </a:cubicBezTo>
                <a:cubicBezTo>
                  <a:pt x="59" y="588"/>
                  <a:pt x="29" y="574"/>
                  <a:pt x="29" y="544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58"/>
                  <a:pt x="59" y="44"/>
                  <a:pt x="74" y="44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59" y="44"/>
                  <a:pt x="589" y="58"/>
                  <a:pt x="589" y="73"/>
                </a:cubicBezTo>
                <a:lnTo>
                  <a:pt x="589" y="54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55" name="Freeform 53">
            <a:extLst>
              <a:ext uri="{FF2B5EF4-FFF2-40B4-BE49-F238E27FC236}">
                <a16:creationId xmlns:a16="http://schemas.microsoft.com/office/drawing/2014/main" id="{CBDCDB24-D05D-3E44-2D0D-159FF42269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9588" y="2974014"/>
            <a:ext cx="264458" cy="299028"/>
          </a:xfrm>
          <a:custGeom>
            <a:avLst/>
            <a:gdLst>
              <a:gd name="T0" fmla="*/ 47930 w 561"/>
              <a:gd name="T1" fmla="*/ 132660 h 634"/>
              <a:gd name="T2" fmla="*/ 47930 w 561"/>
              <a:gd name="T3" fmla="*/ 132660 h 634"/>
              <a:gd name="T4" fmla="*/ 95499 w 561"/>
              <a:gd name="T5" fmla="*/ 180244 h 634"/>
              <a:gd name="T6" fmla="*/ 100905 w 561"/>
              <a:gd name="T7" fmla="*/ 185652 h 634"/>
              <a:gd name="T8" fmla="*/ 106310 w 561"/>
              <a:gd name="T9" fmla="*/ 180244 h 634"/>
              <a:gd name="T10" fmla="*/ 153880 w 561"/>
              <a:gd name="T11" fmla="*/ 132660 h 634"/>
              <a:gd name="T12" fmla="*/ 153880 w 561"/>
              <a:gd name="T13" fmla="*/ 121845 h 634"/>
              <a:gd name="T14" fmla="*/ 143429 w 561"/>
              <a:gd name="T15" fmla="*/ 121845 h 634"/>
              <a:gd name="T16" fmla="*/ 106310 w 561"/>
              <a:gd name="T17" fmla="*/ 158976 h 634"/>
              <a:gd name="T18" fmla="*/ 106310 w 561"/>
              <a:gd name="T19" fmla="*/ 5047 h 634"/>
              <a:gd name="T20" fmla="*/ 100905 w 561"/>
              <a:gd name="T21" fmla="*/ 0 h 634"/>
              <a:gd name="T22" fmla="*/ 95499 w 561"/>
              <a:gd name="T23" fmla="*/ 5047 h 634"/>
              <a:gd name="T24" fmla="*/ 95499 w 561"/>
              <a:gd name="T25" fmla="*/ 158976 h 634"/>
              <a:gd name="T26" fmla="*/ 58381 w 561"/>
              <a:gd name="T27" fmla="*/ 121845 h 634"/>
              <a:gd name="T28" fmla="*/ 47930 w 561"/>
              <a:gd name="T29" fmla="*/ 121845 h 634"/>
              <a:gd name="T30" fmla="*/ 47930 w 561"/>
              <a:gd name="T31" fmla="*/ 132660 h 634"/>
              <a:gd name="T32" fmla="*/ 169736 w 561"/>
              <a:gd name="T33" fmla="*/ 26316 h 634"/>
              <a:gd name="T34" fmla="*/ 169736 w 561"/>
              <a:gd name="T35" fmla="*/ 26316 h 634"/>
              <a:gd name="T36" fmla="*/ 148474 w 561"/>
              <a:gd name="T37" fmla="*/ 26316 h 634"/>
              <a:gd name="T38" fmla="*/ 148474 w 561"/>
              <a:gd name="T39" fmla="*/ 42177 h 634"/>
              <a:gd name="T40" fmla="*/ 169736 w 561"/>
              <a:gd name="T41" fmla="*/ 42177 h 634"/>
              <a:gd name="T42" fmla="*/ 185953 w 561"/>
              <a:gd name="T43" fmla="*/ 58399 h 634"/>
              <a:gd name="T44" fmla="*/ 185953 w 561"/>
              <a:gd name="T45" fmla="*/ 196106 h 634"/>
              <a:gd name="T46" fmla="*/ 169736 w 561"/>
              <a:gd name="T47" fmla="*/ 211968 h 634"/>
              <a:gd name="T48" fmla="*/ 32073 w 561"/>
              <a:gd name="T49" fmla="*/ 211968 h 634"/>
              <a:gd name="T50" fmla="*/ 15856 w 561"/>
              <a:gd name="T51" fmla="*/ 196106 h 634"/>
              <a:gd name="T52" fmla="*/ 15856 w 561"/>
              <a:gd name="T53" fmla="*/ 58399 h 634"/>
              <a:gd name="T54" fmla="*/ 32073 w 561"/>
              <a:gd name="T55" fmla="*/ 42177 h 634"/>
              <a:gd name="T56" fmla="*/ 53335 w 561"/>
              <a:gd name="T57" fmla="*/ 42177 h 634"/>
              <a:gd name="T58" fmla="*/ 53335 w 561"/>
              <a:gd name="T59" fmla="*/ 26316 h 634"/>
              <a:gd name="T60" fmla="*/ 32073 w 561"/>
              <a:gd name="T61" fmla="*/ 26316 h 634"/>
              <a:gd name="T62" fmla="*/ 0 w 561"/>
              <a:gd name="T63" fmla="*/ 58399 h 634"/>
              <a:gd name="T64" fmla="*/ 0 w 561"/>
              <a:gd name="T65" fmla="*/ 196106 h 634"/>
              <a:gd name="T66" fmla="*/ 32073 w 561"/>
              <a:gd name="T67" fmla="*/ 228190 h 634"/>
              <a:gd name="T68" fmla="*/ 169736 w 561"/>
              <a:gd name="T69" fmla="*/ 228190 h 634"/>
              <a:gd name="T70" fmla="*/ 201810 w 561"/>
              <a:gd name="T71" fmla="*/ 196106 h 634"/>
              <a:gd name="T72" fmla="*/ 201810 w 561"/>
              <a:gd name="T73" fmla="*/ 58399 h 634"/>
              <a:gd name="T74" fmla="*/ 169736 w 561"/>
              <a:gd name="T75" fmla="*/ 26316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61" h="634">
                <a:moveTo>
                  <a:pt x="133" y="368"/>
                </a:moveTo>
                <a:lnTo>
                  <a:pt x="133" y="368"/>
                </a:lnTo>
                <a:cubicBezTo>
                  <a:pt x="265" y="500"/>
                  <a:pt x="265" y="500"/>
                  <a:pt x="265" y="500"/>
                </a:cubicBezTo>
                <a:lnTo>
                  <a:pt x="280" y="515"/>
                </a:lnTo>
                <a:lnTo>
                  <a:pt x="295" y="500"/>
                </a:lnTo>
                <a:cubicBezTo>
                  <a:pt x="427" y="368"/>
                  <a:pt x="427" y="368"/>
                  <a:pt x="427" y="368"/>
                </a:cubicBezTo>
                <a:cubicBezTo>
                  <a:pt x="442" y="353"/>
                  <a:pt x="442" y="353"/>
                  <a:pt x="427" y="338"/>
                </a:cubicBezTo>
                <a:cubicBezTo>
                  <a:pt x="427" y="338"/>
                  <a:pt x="412" y="338"/>
                  <a:pt x="398" y="338"/>
                </a:cubicBezTo>
                <a:cubicBezTo>
                  <a:pt x="295" y="441"/>
                  <a:pt x="295" y="441"/>
                  <a:pt x="295" y="441"/>
                </a:cubicBezTo>
                <a:cubicBezTo>
                  <a:pt x="295" y="14"/>
                  <a:pt x="295" y="14"/>
                  <a:pt x="295" y="14"/>
                </a:cubicBezTo>
                <a:cubicBezTo>
                  <a:pt x="295" y="14"/>
                  <a:pt x="295" y="0"/>
                  <a:pt x="280" y="0"/>
                </a:cubicBezTo>
                <a:cubicBezTo>
                  <a:pt x="265" y="0"/>
                  <a:pt x="265" y="14"/>
                  <a:pt x="265" y="14"/>
                </a:cubicBezTo>
                <a:cubicBezTo>
                  <a:pt x="265" y="441"/>
                  <a:pt x="265" y="441"/>
                  <a:pt x="265" y="441"/>
                </a:cubicBezTo>
                <a:cubicBezTo>
                  <a:pt x="162" y="338"/>
                  <a:pt x="162" y="338"/>
                  <a:pt x="162" y="338"/>
                </a:cubicBezTo>
                <a:cubicBezTo>
                  <a:pt x="148" y="338"/>
                  <a:pt x="133" y="338"/>
                  <a:pt x="133" y="338"/>
                </a:cubicBezTo>
                <a:cubicBezTo>
                  <a:pt x="118" y="353"/>
                  <a:pt x="118" y="353"/>
                  <a:pt x="133" y="368"/>
                </a:cubicBezTo>
                <a:close/>
                <a:moveTo>
                  <a:pt x="471" y="73"/>
                </a:moveTo>
                <a:lnTo>
                  <a:pt x="471" y="73"/>
                </a:lnTo>
                <a:cubicBezTo>
                  <a:pt x="412" y="73"/>
                  <a:pt x="412" y="73"/>
                  <a:pt x="412" y="73"/>
                </a:cubicBezTo>
                <a:cubicBezTo>
                  <a:pt x="412" y="117"/>
                  <a:pt x="412" y="117"/>
                  <a:pt x="412" y="117"/>
                </a:cubicBezTo>
                <a:cubicBezTo>
                  <a:pt x="471" y="117"/>
                  <a:pt x="471" y="117"/>
                  <a:pt x="471" y="117"/>
                </a:cubicBezTo>
                <a:cubicBezTo>
                  <a:pt x="501" y="117"/>
                  <a:pt x="516" y="132"/>
                  <a:pt x="516" y="162"/>
                </a:cubicBezTo>
                <a:cubicBezTo>
                  <a:pt x="516" y="544"/>
                  <a:pt x="516" y="544"/>
                  <a:pt x="516" y="544"/>
                </a:cubicBezTo>
                <a:cubicBezTo>
                  <a:pt x="516" y="574"/>
                  <a:pt x="501" y="588"/>
                  <a:pt x="471" y="588"/>
                </a:cubicBezTo>
                <a:cubicBezTo>
                  <a:pt x="89" y="588"/>
                  <a:pt x="89" y="588"/>
                  <a:pt x="89" y="588"/>
                </a:cubicBezTo>
                <a:cubicBezTo>
                  <a:pt x="59" y="588"/>
                  <a:pt x="44" y="574"/>
                  <a:pt x="44" y="544"/>
                </a:cubicBezTo>
                <a:cubicBezTo>
                  <a:pt x="44" y="162"/>
                  <a:pt x="44" y="162"/>
                  <a:pt x="44" y="162"/>
                </a:cubicBezTo>
                <a:cubicBezTo>
                  <a:pt x="44" y="132"/>
                  <a:pt x="59" y="117"/>
                  <a:pt x="89" y="117"/>
                </a:cubicBezTo>
                <a:cubicBezTo>
                  <a:pt x="148" y="117"/>
                  <a:pt x="148" y="117"/>
                  <a:pt x="148" y="117"/>
                </a:cubicBezTo>
                <a:cubicBezTo>
                  <a:pt x="148" y="73"/>
                  <a:pt x="148" y="73"/>
                  <a:pt x="148" y="73"/>
                </a:cubicBezTo>
                <a:cubicBezTo>
                  <a:pt x="89" y="73"/>
                  <a:pt x="89" y="73"/>
                  <a:pt x="89" y="73"/>
                </a:cubicBezTo>
                <a:cubicBezTo>
                  <a:pt x="44" y="73"/>
                  <a:pt x="0" y="117"/>
                  <a:pt x="0" y="162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88"/>
                  <a:pt x="44" y="633"/>
                  <a:pt x="89" y="633"/>
                </a:cubicBezTo>
                <a:cubicBezTo>
                  <a:pt x="471" y="633"/>
                  <a:pt x="471" y="633"/>
                  <a:pt x="471" y="633"/>
                </a:cubicBezTo>
                <a:cubicBezTo>
                  <a:pt x="516" y="633"/>
                  <a:pt x="560" y="588"/>
                  <a:pt x="560" y="544"/>
                </a:cubicBezTo>
                <a:cubicBezTo>
                  <a:pt x="560" y="162"/>
                  <a:pt x="560" y="162"/>
                  <a:pt x="560" y="162"/>
                </a:cubicBezTo>
                <a:cubicBezTo>
                  <a:pt x="560" y="117"/>
                  <a:pt x="516" y="73"/>
                  <a:pt x="471" y="7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56" name="Freeform 54">
            <a:extLst>
              <a:ext uri="{FF2B5EF4-FFF2-40B4-BE49-F238E27FC236}">
                <a16:creationId xmlns:a16="http://schemas.microsoft.com/office/drawing/2014/main" id="{0FFBCBB5-D0D7-1ED5-D537-7E54157CFD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11314" y="2974014"/>
            <a:ext cx="257545" cy="299028"/>
          </a:xfrm>
          <a:custGeom>
            <a:avLst/>
            <a:gdLst>
              <a:gd name="T0" fmla="*/ 154257 w 545"/>
              <a:gd name="T1" fmla="*/ 95530 h 634"/>
              <a:gd name="T2" fmla="*/ 154257 w 545"/>
              <a:gd name="T3" fmla="*/ 95530 h 634"/>
              <a:gd name="T4" fmla="*/ 101152 w 545"/>
              <a:gd name="T5" fmla="*/ 42177 h 634"/>
              <a:gd name="T6" fmla="*/ 95733 w 545"/>
              <a:gd name="T7" fmla="*/ 42177 h 634"/>
              <a:gd name="T8" fmla="*/ 90314 w 545"/>
              <a:gd name="T9" fmla="*/ 42177 h 634"/>
              <a:gd name="T10" fmla="*/ 42628 w 545"/>
              <a:gd name="T11" fmla="*/ 95530 h 634"/>
              <a:gd name="T12" fmla="*/ 42628 w 545"/>
              <a:gd name="T13" fmla="*/ 105984 h 634"/>
              <a:gd name="T14" fmla="*/ 53105 w 545"/>
              <a:gd name="T15" fmla="*/ 105984 h 634"/>
              <a:gd name="T16" fmla="*/ 90314 w 545"/>
              <a:gd name="T17" fmla="*/ 68853 h 634"/>
              <a:gd name="T18" fmla="*/ 90314 w 545"/>
              <a:gd name="T19" fmla="*/ 217375 h 634"/>
              <a:gd name="T20" fmla="*/ 95733 w 545"/>
              <a:gd name="T21" fmla="*/ 228190 h 634"/>
              <a:gd name="T22" fmla="*/ 106210 w 545"/>
              <a:gd name="T23" fmla="*/ 217375 h 634"/>
              <a:gd name="T24" fmla="*/ 106210 w 545"/>
              <a:gd name="T25" fmla="*/ 68853 h 634"/>
              <a:gd name="T26" fmla="*/ 143780 w 545"/>
              <a:gd name="T27" fmla="*/ 105984 h 634"/>
              <a:gd name="T28" fmla="*/ 154257 w 545"/>
              <a:gd name="T29" fmla="*/ 105984 h 634"/>
              <a:gd name="T30" fmla="*/ 154257 w 545"/>
              <a:gd name="T31" fmla="*/ 95530 h 634"/>
              <a:gd name="T32" fmla="*/ 170152 w 545"/>
              <a:gd name="T33" fmla="*/ 0 h 634"/>
              <a:gd name="T34" fmla="*/ 170152 w 545"/>
              <a:gd name="T35" fmla="*/ 0 h 634"/>
              <a:gd name="T36" fmla="*/ 26372 w 545"/>
              <a:gd name="T37" fmla="*/ 0 h 634"/>
              <a:gd name="T38" fmla="*/ 0 w 545"/>
              <a:gd name="T39" fmla="*/ 26316 h 634"/>
              <a:gd name="T40" fmla="*/ 0 w 545"/>
              <a:gd name="T41" fmla="*/ 169790 h 634"/>
              <a:gd name="T42" fmla="*/ 26372 w 545"/>
              <a:gd name="T43" fmla="*/ 196106 h 634"/>
              <a:gd name="T44" fmla="*/ 47686 w 545"/>
              <a:gd name="T45" fmla="*/ 196106 h 634"/>
              <a:gd name="T46" fmla="*/ 47686 w 545"/>
              <a:gd name="T47" fmla="*/ 185652 h 634"/>
              <a:gd name="T48" fmla="*/ 26372 w 545"/>
              <a:gd name="T49" fmla="*/ 185652 h 634"/>
              <a:gd name="T50" fmla="*/ 10476 w 545"/>
              <a:gd name="T51" fmla="*/ 169790 h 634"/>
              <a:gd name="T52" fmla="*/ 10476 w 545"/>
              <a:gd name="T53" fmla="*/ 26316 h 634"/>
              <a:gd name="T54" fmla="*/ 26372 w 545"/>
              <a:gd name="T55" fmla="*/ 15862 h 634"/>
              <a:gd name="T56" fmla="*/ 170152 w 545"/>
              <a:gd name="T57" fmla="*/ 15862 h 634"/>
              <a:gd name="T58" fmla="*/ 180628 w 545"/>
              <a:gd name="T59" fmla="*/ 26316 h 634"/>
              <a:gd name="T60" fmla="*/ 180628 w 545"/>
              <a:gd name="T61" fmla="*/ 169790 h 634"/>
              <a:gd name="T62" fmla="*/ 170152 w 545"/>
              <a:gd name="T63" fmla="*/ 185652 h 634"/>
              <a:gd name="T64" fmla="*/ 148838 w 545"/>
              <a:gd name="T65" fmla="*/ 185652 h 634"/>
              <a:gd name="T66" fmla="*/ 148838 w 545"/>
              <a:gd name="T67" fmla="*/ 196106 h 634"/>
              <a:gd name="T68" fmla="*/ 170152 w 545"/>
              <a:gd name="T69" fmla="*/ 196106 h 634"/>
              <a:gd name="T70" fmla="*/ 196524 w 545"/>
              <a:gd name="T71" fmla="*/ 169790 h 634"/>
              <a:gd name="T72" fmla="*/ 196524 w 545"/>
              <a:gd name="T73" fmla="*/ 26316 h 634"/>
              <a:gd name="T74" fmla="*/ 170152 w 545"/>
              <a:gd name="T75" fmla="*/ 0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45" h="634">
                <a:moveTo>
                  <a:pt x="427" y="265"/>
                </a:moveTo>
                <a:lnTo>
                  <a:pt x="427" y="265"/>
                </a:lnTo>
                <a:cubicBezTo>
                  <a:pt x="280" y="117"/>
                  <a:pt x="280" y="117"/>
                  <a:pt x="280" y="117"/>
                </a:cubicBezTo>
                <a:cubicBezTo>
                  <a:pt x="280" y="117"/>
                  <a:pt x="280" y="117"/>
                  <a:pt x="265" y="117"/>
                </a:cubicBezTo>
                <a:cubicBezTo>
                  <a:pt x="265" y="117"/>
                  <a:pt x="265" y="117"/>
                  <a:pt x="250" y="117"/>
                </a:cubicBezTo>
                <a:cubicBezTo>
                  <a:pt x="118" y="265"/>
                  <a:pt x="118" y="265"/>
                  <a:pt x="118" y="265"/>
                </a:cubicBezTo>
                <a:cubicBezTo>
                  <a:pt x="118" y="265"/>
                  <a:pt x="118" y="279"/>
                  <a:pt x="118" y="294"/>
                </a:cubicBezTo>
                <a:cubicBezTo>
                  <a:pt x="132" y="294"/>
                  <a:pt x="132" y="294"/>
                  <a:pt x="147" y="294"/>
                </a:cubicBezTo>
                <a:cubicBezTo>
                  <a:pt x="250" y="191"/>
                  <a:pt x="250" y="191"/>
                  <a:pt x="250" y="191"/>
                </a:cubicBezTo>
                <a:cubicBezTo>
                  <a:pt x="250" y="603"/>
                  <a:pt x="250" y="603"/>
                  <a:pt x="250" y="603"/>
                </a:cubicBezTo>
                <a:cubicBezTo>
                  <a:pt x="250" y="618"/>
                  <a:pt x="265" y="633"/>
                  <a:pt x="265" y="633"/>
                </a:cubicBezTo>
                <a:cubicBezTo>
                  <a:pt x="280" y="633"/>
                  <a:pt x="294" y="618"/>
                  <a:pt x="294" y="603"/>
                </a:cubicBezTo>
                <a:cubicBezTo>
                  <a:pt x="294" y="191"/>
                  <a:pt x="294" y="191"/>
                  <a:pt x="294" y="191"/>
                </a:cubicBezTo>
                <a:cubicBezTo>
                  <a:pt x="398" y="294"/>
                  <a:pt x="398" y="294"/>
                  <a:pt x="398" y="294"/>
                </a:cubicBezTo>
                <a:cubicBezTo>
                  <a:pt x="398" y="294"/>
                  <a:pt x="412" y="294"/>
                  <a:pt x="427" y="294"/>
                </a:cubicBezTo>
                <a:cubicBezTo>
                  <a:pt x="427" y="279"/>
                  <a:pt x="427" y="265"/>
                  <a:pt x="427" y="265"/>
                </a:cubicBezTo>
                <a:close/>
                <a:moveTo>
                  <a:pt x="471" y="0"/>
                </a:moveTo>
                <a:lnTo>
                  <a:pt x="471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29" y="544"/>
                  <a:pt x="73" y="544"/>
                </a:cubicBezTo>
                <a:cubicBezTo>
                  <a:pt x="132" y="544"/>
                  <a:pt x="132" y="544"/>
                  <a:pt x="132" y="544"/>
                </a:cubicBezTo>
                <a:cubicBezTo>
                  <a:pt x="132" y="515"/>
                  <a:pt x="132" y="515"/>
                  <a:pt x="132" y="515"/>
                </a:cubicBezTo>
                <a:cubicBezTo>
                  <a:pt x="73" y="515"/>
                  <a:pt x="73" y="515"/>
                  <a:pt x="73" y="515"/>
                </a:cubicBezTo>
                <a:cubicBezTo>
                  <a:pt x="59" y="515"/>
                  <a:pt x="29" y="485"/>
                  <a:pt x="29" y="471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58"/>
                  <a:pt x="59" y="44"/>
                  <a:pt x="73" y="44"/>
                </a:cubicBezTo>
                <a:cubicBezTo>
                  <a:pt x="471" y="44"/>
                  <a:pt x="471" y="44"/>
                  <a:pt x="471" y="44"/>
                </a:cubicBezTo>
                <a:cubicBezTo>
                  <a:pt x="486" y="44"/>
                  <a:pt x="500" y="58"/>
                  <a:pt x="500" y="73"/>
                </a:cubicBezTo>
                <a:cubicBezTo>
                  <a:pt x="500" y="471"/>
                  <a:pt x="500" y="471"/>
                  <a:pt x="500" y="471"/>
                </a:cubicBezTo>
                <a:cubicBezTo>
                  <a:pt x="500" y="485"/>
                  <a:pt x="486" y="515"/>
                  <a:pt x="471" y="515"/>
                </a:cubicBezTo>
                <a:cubicBezTo>
                  <a:pt x="412" y="515"/>
                  <a:pt x="412" y="515"/>
                  <a:pt x="412" y="515"/>
                </a:cubicBezTo>
                <a:cubicBezTo>
                  <a:pt x="412" y="544"/>
                  <a:pt x="412" y="544"/>
                  <a:pt x="412" y="544"/>
                </a:cubicBezTo>
                <a:cubicBezTo>
                  <a:pt x="471" y="544"/>
                  <a:pt x="471" y="544"/>
                  <a:pt x="471" y="544"/>
                </a:cubicBezTo>
                <a:cubicBezTo>
                  <a:pt x="515" y="544"/>
                  <a:pt x="544" y="515"/>
                  <a:pt x="544" y="471"/>
                </a:cubicBezTo>
                <a:cubicBezTo>
                  <a:pt x="544" y="73"/>
                  <a:pt x="544" y="73"/>
                  <a:pt x="544" y="73"/>
                </a:cubicBezTo>
                <a:cubicBezTo>
                  <a:pt x="544" y="29"/>
                  <a:pt x="515" y="0"/>
                  <a:pt x="471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57" name="Freeform 55">
            <a:extLst>
              <a:ext uri="{FF2B5EF4-FFF2-40B4-BE49-F238E27FC236}">
                <a16:creationId xmlns:a16="http://schemas.microsoft.com/office/drawing/2014/main" id="{F088D2F4-1035-FAF3-0415-C70A2EE0B6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55450" y="2994759"/>
            <a:ext cx="290386" cy="257545"/>
          </a:xfrm>
          <a:custGeom>
            <a:avLst/>
            <a:gdLst>
              <a:gd name="T0" fmla="*/ 216253 w 619"/>
              <a:gd name="T1" fmla="*/ 90295 h 545"/>
              <a:gd name="T2" fmla="*/ 216253 w 619"/>
              <a:gd name="T3" fmla="*/ 90295 h 545"/>
              <a:gd name="T4" fmla="*/ 63477 w 619"/>
              <a:gd name="T5" fmla="*/ 90295 h 545"/>
              <a:gd name="T6" fmla="*/ 100416 w 619"/>
              <a:gd name="T7" fmla="*/ 53093 h 545"/>
              <a:gd name="T8" fmla="*/ 100416 w 619"/>
              <a:gd name="T9" fmla="*/ 42619 h 545"/>
              <a:gd name="T10" fmla="*/ 89657 w 619"/>
              <a:gd name="T11" fmla="*/ 42619 h 545"/>
              <a:gd name="T12" fmla="*/ 42318 w 619"/>
              <a:gd name="T13" fmla="*/ 90295 h 545"/>
              <a:gd name="T14" fmla="*/ 42318 w 619"/>
              <a:gd name="T15" fmla="*/ 95713 h 545"/>
              <a:gd name="T16" fmla="*/ 42318 w 619"/>
              <a:gd name="T17" fmla="*/ 101130 h 545"/>
              <a:gd name="T18" fmla="*/ 89657 w 619"/>
              <a:gd name="T19" fmla="*/ 154224 h 545"/>
              <a:gd name="T20" fmla="*/ 100416 w 619"/>
              <a:gd name="T21" fmla="*/ 154224 h 545"/>
              <a:gd name="T22" fmla="*/ 100416 w 619"/>
              <a:gd name="T23" fmla="*/ 143388 h 545"/>
              <a:gd name="T24" fmla="*/ 63477 w 619"/>
              <a:gd name="T25" fmla="*/ 106187 h 545"/>
              <a:gd name="T26" fmla="*/ 216253 w 619"/>
              <a:gd name="T27" fmla="*/ 106187 h 545"/>
              <a:gd name="T28" fmla="*/ 221632 w 619"/>
              <a:gd name="T29" fmla="*/ 95713 h 545"/>
              <a:gd name="T30" fmla="*/ 216253 w 619"/>
              <a:gd name="T31" fmla="*/ 90295 h 545"/>
              <a:gd name="T32" fmla="*/ 179314 w 619"/>
              <a:gd name="T33" fmla="*/ 170116 h 545"/>
              <a:gd name="T34" fmla="*/ 179314 w 619"/>
              <a:gd name="T35" fmla="*/ 170116 h 545"/>
              <a:gd name="T36" fmla="*/ 168914 w 619"/>
              <a:gd name="T37" fmla="*/ 180590 h 545"/>
              <a:gd name="T38" fmla="*/ 26180 w 619"/>
              <a:gd name="T39" fmla="*/ 180590 h 545"/>
              <a:gd name="T40" fmla="*/ 10400 w 619"/>
              <a:gd name="T41" fmla="*/ 170116 h 545"/>
              <a:gd name="T42" fmla="*/ 10400 w 619"/>
              <a:gd name="T43" fmla="*/ 26366 h 545"/>
              <a:gd name="T44" fmla="*/ 26180 w 619"/>
              <a:gd name="T45" fmla="*/ 10474 h 545"/>
              <a:gd name="T46" fmla="*/ 168914 w 619"/>
              <a:gd name="T47" fmla="*/ 10474 h 545"/>
              <a:gd name="T48" fmla="*/ 179314 w 619"/>
              <a:gd name="T49" fmla="*/ 26366 h 545"/>
              <a:gd name="T50" fmla="*/ 179314 w 619"/>
              <a:gd name="T51" fmla="*/ 47676 h 545"/>
              <a:gd name="T52" fmla="*/ 195452 w 619"/>
              <a:gd name="T53" fmla="*/ 47676 h 545"/>
              <a:gd name="T54" fmla="*/ 195452 w 619"/>
              <a:gd name="T55" fmla="*/ 26366 h 545"/>
              <a:gd name="T56" fmla="*/ 168914 w 619"/>
              <a:gd name="T57" fmla="*/ 0 h 545"/>
              <a:gd name="T58" fmla="*/ 26180 w 619"/>
              <a:gd name="T59" fmla="*/ 0 h 545"/>
              <a:gd name="T60" fmla="*/ 0 w 619"/>
              <a:gd name="T61" fmla="*/ 26366 h 545"/>
              <a:gd name="T62" fmla="*/ 0 w 619"/>
              <a:gd name="T63" fmla="*/ 170116 h 545"/>
              <a:gd name="T64" fmla="*/ 26180 w 619"/>
              <a:gd name="T65" fmla="*/ 196482 h 545"/>
              <a:gd name="T66" fmla="*/ 168914 w 619"/>
              <a:gd name="T67" fmla="*/ 196482 h 545"/>
              <a:gd name="T68" fmla="*/ 195452 w 619"/>
              <a:gd name="T69" fmla="*/ 170116 h 545"/>
              <a:gd name="T70" fmla="*/ 195452 w 619"/>
              <a:gd name="T71" fmla="*/ 148806 h 545"/>
              <a:gd name="T72" fmla="*/ 179314 w 619"/>
              <a:gd name="T73" fmla="*/ 148806 h 545"/>
              <a:gd name="T74" fmla="*/ 179314 w 619"/>
              <a:gd name="T75" fmla="*/ 170116 h 545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19" h="545">
                <a:moveTo>
                  <a:pt x="603" y="250"/>
                </a:moveTo>
                <a:lnTo>
                  <a:pt x="603" y="250"/>
                </a:lnTo>
                <a:cubicBezTo>
                  <a:pt x="177" y="250"/>
                  <a:pt x="177" y="250"/>
                  <a:pt x="177" y="250"/>
                </a:cubicBezTo>
                <a:cubicBezTo>
                  <a:pt x="280" y="147"/>
                  <a:pt x="280" y="147"/>
                  <a:pt x="280" y="147"/>
                </a:cubicBezTo>
                <a:cubicBezTo>
                  <a:pt x="294" y="132"/>
                  <a:pt x="294" y="132"/>
                  <a:pt x="280" y="118"/>
                </a:cubicBezTo>
                <a:cubicBezTo>
                  <a:pt x="280" y="118"/>
                  <a:pt x="265" y="118"/>
                  <a:pt x="250" y="118"/>
                </a:cubicBezTo>
                <a:cubicBezTo>
                  <a:pt x="118" y="250"/>
                  <a:pt x="118" y="250"/>
                  <a:pt x="118" y="250"/>
                </a:cubicBezTo>
                <a:cubicBezTo>
                  <a:pt x="118" y="265"/>
                  <a:pt x="118" y="265"/>
                  <a:pt x="118" y="265"/>
                </a:cubicBezTo>
                <a:cubicBezTo>
                  <a:pt x="118" y="280"/>
                  <a:pt x="118" y="280"/>
                  <a:pt x="118" y="280"/>
                </a:cubicBezTo>
                <a:cubicBezTo>
                  <a:pt x="250" y="427"/>
                  <a:pt x="250" y="427"/>
                  <a:pt x="250" y="427"/>
                </a:cubicBezTo>
                <a:cubicBezTo>
                  <a:pt x="265" y="427"/>
                  <a:pt x="280" y="427"/>
                  <a:pt x="280" y="427"/>
                </a:cubicBezTo>
                <a:cubicBezTo>
                  <a:pt x="294" y="412"/>
                  <a:pt x="294" y="397"/>
                  <a:pt x="280" y="397"/>
                </a:cubicBezTo>
                <a:cubicBezTo>
                  <a:pt x="177" y="294"/>
                  <a:pt x="177" y="294"/>
                  <a:pt x="177" y="294"/>
                </a:cubicBezTo>
                <a:cubicBezTo>
                  <a:pt x="603" y="294"/>
                  <a:pt x="603" y="294"/>
                  <a:pt x="603" y="294"/>
                </a:cubicBezTo>
                <a:cubicBezTo>
                  <a:pt x="618" y="294"/>
                  <a:pt x="618" y="280"/>
                  <a:pt x="618" y="265"/>
                </a:cubicBezTo>
                <a:cubicBezTo>
                  <a:pt x="618" y="265"/>
                  <a:pt x="618" y="250"/>
                  <a:pt x="603" y="250"/>
                </a:cubicBezTo>
                <a:close/>
                <a:moveTo>
                  <a:pt x="500" y="471"/>
                </a:moveTo>
                <a:lnTo>
                  <a:pt x="500" y="471"/>
                </a:lnTo>
                <a:cubicBezTo>
                  <a:pt x="500" y="486"/>
                  <a:pt x="486" y="500"/>
                  <a:pt x="471" y="500"/>
                </a:cubicBezTo>
                <a:cubicBezTo>
                  <a:pt x="73" y="500"/>
                  <a:pt x="73" y="500"/>
                  <a:pt x="73" y="500"/>
                </a:cubicBezTo>
                <a:cubicBezTo>
                  <a:pt x="59" y="500"/>
                  <a:pt x="29" y="486"/>
                  <a:pt x="29" y="471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59"/>
                  <a:pt x="59" y="29"/>
                  <a:pt x="73" y="29"/>
                </a:cubicBezTo>
                <a:cubicBezTo>
                  <a:pt x="471" y="29"/>
                  <a:pt x="471" y="29"/>
                  <a:pt x="471" y="29"/>
                </a:cubicBezTo>
                <a:cubicBezTo>
                  <a:pt x="486" y="29"/>
                  <a:pt x="500" y="59"/>
                  <a:pt x="500" y="73"/>
                </a:cubicBezTo>
                <a:cubicBezTo>
                  <a:pt x="500" y="132"/>
                  <a:pt x="500" y="132"/>
                  <a:pt x="500" y="132"/>
                </a:cubicBezTo>
                <a:cubicBezTo>
                  <a:pt x="545" y="132"/>
                  <a:pt x="545" y="132"/>
                  <a:pt x="545" y="132"/>
                </a:cubicBezTo>
                <a:cubicBezTo>
                  <a:pt x="545" y="73"/>
                  <a:pt x="545" y="73"/>
                  <a:pt x="545" y="73"/>
                </a:cubicBezTo>
                <a:cubicBezTo>
                  <a:pt x="545" y="29"/>
                  <a:pt x="515" y="0"/>
                  <a:pt x="471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29" y="544"/>
                  <a:pt x="73" y="544"/>
                </a:cubicBezTo>
                <a:cubicBezTo>
                  <a:pt x="471" y="544"/>
                  <a:pt x="471" y="544"/>
                  <a:pt x="471" y="544"/>
                </a:cubicBezTo>
                <a:cubicBezTo>
                  <a:pt x="515" y="544"/>
                  <a:pt x="545" y="515"/>
                  <a:pt x="545" y="471"/>
                </a:cubicBezTo>
                <a:cubicBezTo>
                  <a:pt x="545" y="412"/>
                  <a:pt x="545" y="412"/>
                  <a:pt x="545" y="412"/>
                </a:cubicBezTo>
                <a:cubicBezTo>
                  <a:pt x="500" y="412"/>
                  <a:pt x="500" y="412"/>
                  <a:pt x="500" y="412"/>
                </a:cubicBezTo>
                <a:lnTo>
                  <a:pt x="500" y="47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58" name="Freeform 56">
            <a:extLst>
              <a:ext uri="{FF2B5EF4-FFF2-40B4-BE49-F238E27FC236}">
                <a16:creationId xmlns:a16="http://schemas.microsoft.com/office/drawing/2014/main" id="{4F8FA733-041F-3AB4-2517-86F678BA7A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68150" y="2994759"/>
            <a:ext cx="299028" cy="257545"/>
          </a:xfrm>
          <a:custGeom>
            <a:avLst/>
            <a:gdLst>
              <a:gd name="T0" fmla="*/ 122231 w 634"/>
              <a:gd name="T1" fmla="*/ 143388 h 545"/>
              <a:gd name="T2" fmla="*/ 122231 w 634"/>
              <a:gd name="T3" fmla="*/ 143388 h 545"/>
              <a:gd name="T4" fmla="*/ 122231 w 634"/>
              <a:gd name="T5" fmla="*/ 154224 h 545"/>
              <a:gd name="T6" fmla="*/ 133048 w 634"/>
              <a:gd name="T7" fmla="*/ 154224 h 545"/>
              <a:gd name="T8" fmla="*/ 186051 w 634"/>
              <a:gd name="T9" fmla="*/ 101130 h 545"/>
              <a:gd name="T10" fmla="*/ 186051 w 634"/>
              <a:gd name="T11" fmla="*/ 95713 h 545"/>
              <a:gd name="T12" fmla="*/ 186051 w 634"/>
              <a:gd name="T13" fmla="*/ 90295 h 545"/>
              <a:gd name="T14" fmla="*/ 133048 w 634"/>
              <a:gd name="T15" fmla="*/ 42619 h 545"/>
              <a:gd name="T16" fmla="*/ 122231 w 634"/>
              <a:gd name="T17" fmla="*/ 42619 h 545"/>
              <a:gd name="T18" fmla="*/ 122231 w 634"/>
              <a:gd name="T19" fmla="*/ 53093 h 545"/>
              <a:gd name="T20" fmla="*/ 159369 w 634"/>
              <a:gd name="T21" fmla="*/ 90295 h 545"/>
              <a:gd name="T22" fmla="*/ 10817 w 634"/>
              <a:gd name="T23" fmla="*/ 90295 h 545"/>
              <a:gd name="T24" fmla="*/ 0 w 634"/>
              <a:gd name="T25" fmla="*/ 95713 h 545"/>
              <a:gd name="T26" fmla="*/ 10817 w 634"/>
              <a:gd name="T27" fmla="*/ 106187 h 545"/>
              <a:gd name="T28" fmla="*/ 159369 w 634"/>
              <a:gd name="T29" fmla="*/ 106187 h 545"/>
              <a:gd name="T30" fmla="*/ 122231 w 634"/>
              <a:gd name="T31" fmla="*/ 143388 h 545"/>
              <a:gd name="T32" fmla="*/ 201915 w 634"/>
              <a:gd name="T33" fmla="*/ 0 h 545"/>
              <a:gd name="T34" fmla="*/ 201915 w 634"/>
              <a:gd name="T35" fmla="*/ 0 h 545"/>
              <a:gd name="T36" fmla="*/ 58411 w 634"/>
              <a:gd name="T37" fmla="*/ 0 h 545"/>
              <a:gd name="T38" fmla="*/ 32090 w 634"/>
              <a:gd name="T39" fmla="*/ 26366 h 545"/>
              <a:gd name="T40" fmla="*/ 32090 w 634"/>
              <a:gd name="T41" fmla="*/ 53093 h 545"/>
              <a:gd name="T42" fmla="*/ 42546 w 634"/>
              <a:gd name="T43" fmla="*/ 53093 h 545"/>
              <a:gd name="T44" fmla="*/ 42546 w 634"/>
              <a:gd name="T45" fmla="*/ 26366 h 545"/>
              <a:gd name="T46" fmla="*/ 58411 w 634"/>
              <a:gd name="T47" fmla="*/ 10474 h 545"/>
              <a:gd name="T48" fmla="*/ 201915 w 634"/>
              <a:gd name="T49" fmla="*/ 10474 h 545"/>
              <a:gd name="T50" fmla="*/ 212372 w 634"/>
              <a:gd name="T51" fmla="*/ 26366 h 545"/>
              <a:gd name="T52" fmla="*/ 212372 w 634"/>
              <a:gd name="T53" fmla="*/ 170116 h 545"/>
              <a:gd name="T54" fmla="*/ 201915 w 634"/>
              <a:gd name="T55" fmla="*/ 180590 h 545"/>
              <a:gd name="T56" fmla="*/ 58411 w 634"/>
              <a:gd name="T57" fmla="*/ 180590 h 545"/>
              <a:gd name="T58" fmla="*/ 42546 w 634"/>
              <a:gd name="T59" fmla="*/ 170116 h 545"/>
              <a:gd name="T60" fmla="*/ 42546 w 634"/>
              <a:gd name="T61" fmla="*/ 137971 h 545"/>
              <a:gd name="T62" fmla="*/ 32090 w 634"/>
              <a:gd name="T63" fmla="*/ 137971 h 545"/>
              <a:gd name="T64" fmla="*/ 32090 w 634"/>
              <a:gd name="T65" fmla="*/ 170116 h 545"/>
              <a:gd name="T66" fmla="*/ 58411 w 634"/>
              <a:gd name="T67" fmla="*/ 196482 h 545"/>
              <a:gd name="T68" fmla="*/ 201915 w 634"/>
              <a:gd name="T69" fmla="*/ 196482 h 545"/>
              <a:gd name="T70" fmla="*/ 228236 w 634"/>
              <a:gd name="T71" fmla="*/ 170116 h 545"/>
              <a:gd name="T72" fmla="*/ 228236 w 634"/>
              <a:gd name="T73" fmla="*/ 26366 h 545"/>
              <a:gd name="T74" fmla="*/ 201915 w 634"/>
              <a:gd name="T75" fmla="*/ 0 h 545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34" h="545">
                <a:moveTo>
                  <a:pt x="339" y="397"/>
                </a:moveTo>
                <a:lnTo>
                  <a:pt x="339" y="397"/>
                </a:lnTo>
                <a:cubicBezTo>
                  <a:pt x="339" y="397"/>
                  <a:pt x="339" y="412"/>
                  <a:pt x="339" y="427"/>
                </a:cubicBezTo>
                <a:cubicBezTo>
                  <a:pt x="354" y="427"/>
                  <a:pt x="369" y="427"/>
                  <a:pt x="369" y="427"/>
                </a:cubicBezTo>
                <a:cubicBezTo>
                  <a:pt x="516" y="280"/>
                  <a:pt x="516" y="280"/>
                  <a:pt x="516" y="280"/>
                </a:cubicBezTo>
                <a:cubicBezTo>
                  <a:pt x="516" y="280"/>
                  <a:pt x="516" y="280"/>
                  <a:pt x="516" y="265"/>
                </a:cubicBezTo>
                <a:cubicBezTo>
                  <a:pt x="516" y="265"/>
                  <a:pt x="516" y="265"/>
                  <a:pt x="516" y="250"/>
                </a:cubicBezTo>
                <a:cubicBezTo>
                  <a:pt x="369" y="118"/>
                  <a:pt x="369" y="118"/>
                  <a:pt x="369" y="118"/>
                </a:cubicBezTo>
                <a:cubicBezTo>
                  <a:pt x="369" y="118"/>
                  <a:pt x="354" y="118"/>
                  <a:pt x="339" y="118"/>
                </a:cubicBezTo>
                <a:cubicBezTo>
                  <a:pt x="339" y="132"/>
                  <a:pt x="339" y="132"/>
                  <a:pt x="339" y="147"/>
                </a:cubicBezTo>
                <a:cubicBezTo>
                  <a:pt x="442" y="250"/>
                  <a:pt x="442" y="250"/>
                  <a:pt x="442" y="250"/>
                </a:cubicBezTo>
                <a:cubicBezTo>
                  <a:pt x="30" y="250"/>
                  <a:pt x="30" y="250"/>
                  <a:pt x="30" y="250"/>
                </a:cubicBezTo>
                <a:cubicBezTo>
                  <a:pt x="15" y="250"/>
                  <a:pt x="0" y="265"/>
                  <a:pt x="0" y="265"/>
                </a:cubicBezTo>
                <a:cubicBezTo>
                  <a:pt x="0" y="280"/>
                  <a:pt x="15" y="294"/>
                  <a:pt x="30" y="294"/>
                </a:cubicBezTo>
                <a:cubicBezTo>
                  <a:pt x="442" y="294"/>
                  <a:pt x="442" y="294"/>
                  <a:pt x="442" y="294"/>
                </a:cubicBezTo>
                <a:lnTo>
                  <a:pt x="339" y="397"/>
                </a:lnTo>
                <a:close/>
                <a:moveTo>
                  <a:pt x="560" y="0"/>
                </a:moveTo>
                <a:lnTo>
                  <a:pt x="560" y="0"/>
                </a:lnTo>
                <a:cubicBezTo>
                  <a:pt x="162" y="0"/>
                  <a:pt x="162" y="0"/>
                  <a:pt x="162" y="0"/>
                </a:cubicBezTo>
                <a:cubicBezTo>
                  <a:pt x="118" y="0"/>
                  <a:pt x="89" y="29"/>
                  <a:pt x="89" y="73"/>
                </a:cubicBezTo>
                <a:cubicBezTo>
                  <a:pt x="89" y="147"/>
                  <a:pt x="89" y="147"/>
                  <a:pt x="89" y="147"/>
                </a:cubicBezTo>
                <a:cubicBezTo>
                  <a:pt x="118" y="147"/>
                  <a:pt x="118" y="147"/>
                  <a:pt x="118" y="147"/>
                </a:cubicBezTo>
                <a:cubicBezTo>
                  <a:pt x="118" y="73"/>
                  <a:pt x="118" y="73"/>
                  <a:pt x="118" y="73"/>
                </a:cubicBezTo>
                <a:cubicBezTo>
                  <a:pt x="118" y="59"/>
                  <a:pt x="148" y="29"/>
                  <a:pt x="162" y="29"/>
                </a:cubicBezTo>
                <a:cubicBezTo>
                  <a:pt x="560" y="29"/>
                  <a:pt x="560" y="29"/>
                  <a:pt x="560" y="29"/>
                </a:cubicBezTo>
                <a:cubicBezTo>
                  <a:pt x="575" y="29"/>
                  <a:pt x="589" y="59"/>
                  <a:pt x="589" y="73"/>
                </a:cubicBezTo>
                <a:cubicBezTo>
                  <a:pt x="589" y="471"/>
                  <a:pt x="589" y="471"/>
                  <a:pt x="589" y="471"/>
                </a:cubicBezTo>
                <a:cubicBezTo>
                  <a:pt x="589" y="486"/>
                  <a:pt x="575" y="500"/>
                  <a:pt x="560" y="500"/>
                </a:cubicBezTo>
                <a:cubicBezTo>
                  <a:pt x="162" y="500"/>
                  <a:pt x="162" y="500"/>
                  <a:pt x="162" y="500"/>
                </a:cubicBezTo>
                <a:cubicBezTo>
                  <a:pt x="148" y="500"/>
                  <a:pt x="118" y="486"/>
                  <a:pt x="118" y="471"/>
                </a:cubicBezTo>
                <a:cubicBezTo>
                  <a:pt x="118" y="382"/>
                  <a:pt x="118" y="382"/>
                  <a:pt x="118" y="382"/>
                </a:cubicBezTo>
                <a:cubicBezTo>
                  <a:pt x="89" y="382"/>
                  <a:pt x="89" y="382"/>
                  <a:pt x="89" y="382"/>
                </a:cubicBezTo>
                <a:cubicBezTo>
                  <a:pt x="89" y="471"/>
                  <a:pt x="89" y="471"/>
                  <a:pt x="89" y="471"/>
                </a:cubicBezTo>
                <a:cubicBezTo>
                  <a:pt x="89" y="515"/>
                  <a:pt x="118" y="544"/>
                  <a:pt x="162" y="544"/>
                </a:cubicBezTo>
                <a:cubicBezTo>
                  <a:pt x="560" y="544"/>
                  <a:pt x="560" y="544"/>
                  <a:pt x="560" y="544"/>
                </a:cubicBezTo>
                <a:cubicBezTo>
                  <a:pt x="604" y="544"/>
                  <a:pt x="633" y="515"/>
                  <a:pt x="633" y="471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604" y="0"/>
                  <a:pt x="56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59" name="Freeform 57">
            <a:extLst>
              <a:ext uri="{FF2B5EF4-FFF2-40B4-BE49-F238E27FC236}">
                <a16:creationId xmlns:a16="http://schemas.microsoft.com/office/drawing/2014/main" id="{AC98F881-1467-0300-33C0-B2A92D7B82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2047" y="2994759"/>
            <a:ext cx="257545" cy="257545"/>
          </a:xfrm>
          <a:custGeom>
            <a:avLst/>
            <a:gdLst>
              <a:gd name="T0" fmla="*/ 191466 w 545"/>
              <a:gd name="T1" fmla="*/ 0 h 545"/>
              <a:gd name="T2" fmla="*/ 191466 w 545"/>
              <a:gd name="T3" fmla="*/ 0 h 545"/>
              <a:gd name="T4" fmla="*/ 138000 w 545"/>
              <a:gd name="T5" fmla="*/ 0 h 545"/>
              <a:gd name="T6" fmla="*/ 132943 w 545"/>
              <a:gd name="T7" fmla="*/ 5057 h 545"/>
              <a:gd name="T8" fmla="*/ 138000 w 545"/>
              <a:gd name="T9" fmla="*/ 10474 h 545"/>
              <a:gd name="T10" fmla="*/ 170152 w 545"/>
              <a:gd name="T11" fmla="*/ 10474 h 545"/>
              <a:gd name="T12" fmla="*/ 63942 w 545"/>
              <a:gd name="T13" fmla="*/ 111605 h 545"/>
              <a:gd name="T14" fmla="*/ 63942 w 545"/>
              <a:gd name="T15" fmla="*/ 122440 h 545"/>
              <a:gd name="T16" fmla="*/ 74419 w 545"/>
              <a:gd name="T17" fmla="*/ 122440 h 545"/>
              <a:gd name="T18" fmla="*/ 180628 w 545"/>
              <a:gd name="T19" fmla="*/ 21310 h 545"/>
              <a:gd name="T20" fmla="*/ 180628 w 545"/>
              <a:gd name="T21" fmla="*/ 53093 h 545"/>
              <a:gd name="T22" fmla="*/ 191466 w 545"/>
              <a:gd name="T23" fmla="*/ 63929 h 545"/>
              <a:gd name="T24" fmla="*/ 196524 w 545"/>
              <a:gd name="T25" fmla="*/ 53093 h 545"/>
              <a:gd name="T26" fmla="*/ 196524 w 545"/>
              <a:gd name="T27" fmla="*/ 5057 h 545"/>
              <a:gd name="T28" fmla="*/ 191466 w 545"/>
              <a:gd name="T29" fmla="*/ 0 h 545"/>
              <a:gd name="T30" fmla="*/ 180628 w 545"/>
              <a:gd name="T31" fmla="*/ 170116 h 545"/>
              <a:gd name="T32" fmla="*/ 180628 w 545"/>
              <a:gd name="T33" fmla="*/ 170116 h 545"/>
              <a:gd name="T34" fmla="*/ 170152 w 545"/>
              <a:gd name="T35" fmla="*/ 180590 h 545"/>
              <a:gd name="T36" fmla="*/ 26372 w 545"/>
              <a:gd name="T37" fmla="*/ 180590 h 545"/>
              <a:gd name="T38" fmla="*/ 10476 w 545"/>
              <a:gd name="T39" fmla="*/ 170116 h 545"/>
              <a:gd name="T40" fmla="*/ 10476 w 545"/>
              <a:gd name="T41" fmla="*/ 26366 h 545"/>
              <a:gd name="T42" fmla="*/ 26372 w 545"/>
              <a:gd name="T43" fmla="*/ 10474 h 545"/>
              <a:gd name="T44" fmla="*/ 106210 w 545"/>
              <a:gd name="T45" fmla="*/ 10474 h 545"/>
              <a:gd name="T46" fmla="*/ 106210 w 545"/>
              <a:gd name="T47" fmla="*/ 0 h 545"/>
              <a:gd name="T48" fmla="*/ 26372 w 545"/>
              <a:gd name="T49" fmla="*/ 0 h 545"/>
              <a:gd name="T50" fmla="*/ 0 w 545"/>
              <a:gd name="T51" fmla="*/ 31784 h 545"/>
              <a:gd name="T52" fmla="*/ 0 w 545"/>
              <a:gd name="T53" fmla="*/ 170116 h 545"/>
              <a:gd name="T54" fmla="*/ 26372 w 545"/>
              <a:gd name="T55" fmla="*/ 196482 h 545"/>
              <a:gd name="T56" fmla="*/ 164733 w 545"/>
              <a:gd name="T57" fmla="*/ 196482 h 545"/>
              <a:gd name="T58" fmla="*/ 196524 w 545"/>
              <a:gd name="T59" fmla="*/ 170116 h 545"/>
              <a:gd name="T60" fmla="*/ 196524 w 545"/>
              <a:gd name="T61" fmla="*/ 90295 h 545"/>
              <a:gd name="T62" fmla="*/ 180628 w 545"/>
              <a:gd name="T63" fmla="*/ 90295 h 545"/>
              <a:gd name="T64" fmla="*/ 180628 w 545"/>
              <a:gd name="T65" fmla="*/ 170116 h 54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45" h="545">
                <a:moveTo>
                  <a:pt x="530" y="0"/>
                </a:moveTo>
                <a:lnTo>
                  <a:pt x="530" y="0"/>
                </a:lnTo>
                <a:cubicBezTo>
                  <a:pt x="382" y="0"/>
                  <a:pt x="382" y="0"/>
                  <a:pt x="382" y="0"/>
                </a:cubicBezTo>
                <a:cubicBezTo>
                  <a:pt x="382" y="0"/>
                  <a:pt x="368" y="0"/>
                  <a:pt x="368" y="14"/>
                </a:cubicBezTo>
                <a:cubicBezTo>
                  <a:pt x="368" y="29"/>
                  <a:pt x="382" y="29"/>
                  <a:pt x="382" y="29"/>
                </a:cubicBezTo>
                <a:cubicBezTo>
                  <a:pt x="471" y="29"/>
                  <a:pt x="471" y="29"/>
                  <a:pt x="471" y="29"/>
                </a:cubicBezTo>
                <a:cubicBezTo>
                  <a:pt x="177" y="309"/>
                  <a:pt x="177" y="309"/>
                  <a:pt x="177" y="309"/>
                </a:cubicBezTo>
                <a:cubicBezTo>
                  <a:pt x="177" y="324"/>
                  <a:pt x="177" y="339"/>
                  <a:pt x="177" y="339"/>
                </a:cubicBezTo>
                <a:cubicBezTo>
                  <a:pt x="191" y="353"/>
                  <a:pt x="191" y="353"/>
                  <a:pt x="206" y="339"/>
                </a:cubicBezTo>
                <a:cubicBezTo>
                  <a:pt x="500" y="59"/>
                  <a:pt x="500" y="59"/>
                  <a:pt x="500" y="59"/>
                </a:cubicBezTo>
                <a:cubicBezTo>
                  <a:pt x="500" y="147"/>
                  <a:pt x="500" y="147"/>
                  <a:pt x="500" y="147"/>
                </a:cubicBezTo>
                <a:cubicBezTo>
                  <a:pt x="500" y="162"/>
                  <a:pt x="515" y="177"/>
                  <a:pt x="530" y="177"/>
                </a:cubicBezTo>
                <a:cubicBezTo>
                  <a:pt x="530" y="177"/>
                  <a:pt x="544" y="162"/>
                  <a:pt x="544" y="147"/>
                </a:cubicBezTo>
                <a:cubicBezTo>
                  <a:pt x="544" y="14"/>
                  <a:pt x="544" y="14"/>
                  <a:pt x="544" y="14"/>
                </a:cubicBezTo>
                <a:cubicBezTo>
                  <a:pt x="544" y="0"/>
                  <a:pt x="530" y="0"/>
                  <a:pt x="530" y="0"/>
                </a:cubicBezTo>
                <a:close/>
                <a:moveTo>
                  <a:pt x="500" y="471"/>
                </a:moveTo>
                <a:lnTo>
                  <a:pt x="500" y="471"/>
                </a:lnTo>
                <a:cubicBezTo>
                  <a:pt x="500" y="486"/>
                  <a:pt x="486" y="500"/>
                  <a:pt x="471" y="500"/>
                </a:cubicBezTo>
                <a:cubicBezTo>
                  <a:pt x="73" y="500"/>
                  <a:pt x="73" y="500"/>
                  <a:pt x="73" y="500"/>
                </a:cubicBezTo>
                <a:cubicBezTo>
                  <a:pt x="44" y="500"/>
                  <a:pt x="29" y="486"/>
                  <a:pt x="29" y="471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59"/>
                  <a:pt x="59" y="29"/>
                  <a:pt x="73" y="29"/>
                </a:cubicBezTo>
                <a:cubicBezTo>
                  <a:pt x="294" y="29"/>
                  <a:pt x="294" y="29"/>
                  <a:pt x="294" y="29"/>
                </a:cubicBezTo>
                <a:cubicBezTo>
                  <a:pt x="294" y="0"/>
                  <a:pt x="294" y="0"/>
                  <a:pt x="294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8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29" y="544"/>
                  <a:pt x="73" y="544"/>
                </a:cubicBezTo>
                <a:cubicBezTo>
                  <a:pt x="456" y="544"/>
                  <a:pt x="456" y="544"/>
                  <a:pt x="456" y="544"/>
                </a:cubicBezTo>
                <a:cubicBezTo>
                  <a:pt x="500" y="544"/>
                  <a:pt x="544" y="515"/>
                  <a:pt x="544" y="471"/>
                </a:cubicBezTo>
                <a:cubicBezTo>
                  <a:pt x="544" y="250"/>
                  <a:pt x="544" y="250"/>
                  <a:pt x="544" y="250"/>
                </a:cubicBezTo>
                <a:cubicBezTo>
                  <a:pt x="500" y="250"/>
                  <a:pt x="500" y="250"/>
                  <a:pt x="500" y="250"/>
                </a:cubicBezTo>
                <a:lnTo>
                  <a:pt x="500" y="47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60" name="Freeform 58">
            <a:extLst>
              <a:ext uri="{FF2B5EF4-FFF2-40B4-BE49-F238E27FC236}">
                <a16:creationId xmlns:a16="http://schemas.microsoft.com/office/drawing/2014/main" id="{7C442BF1-FCEA-4A66-64EB-B07091EFD9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3772" y="2994759"/>
            <a:ext cx="264458" cy="257545"/>
          </a:xfrm>
          <a:custGeom>
            <a:avLst/>
            <a:gdLst>
              <a:gd name="T0" fmla="*/ 185953 w 561"/>
              <a:gd name="T1" fmla="*/ 90295 h 545"/>
              <a:gd name="T2" fmla="*/ 185953 w 561"/>
              <a:gd name="T3" fmla="*/ 90295 h 545"/>
              <a:gd name="T4" fmla="*/ 185953 w 561"/>
              <a:gd name="T5" fmla="*/ 170116 h 545"/>
              <a:gd name="T6" fmla="*/ 169736 w 561"/>
              <a:gd name="T7" fmla="*/ 180590 h 545"/>
              <a:gd name="T8" fmla="*/ 32073 w 561"/>
              <a:gd name="T9" fmla="*/ 180590 h 545"/>
              <a:gd name="T10" fmla="*/ 15856 w 561"/>
              <a:gd name="T11" fmla="*/ 170116 h 545"/>
              <a:gd name="T12" fmla="*/ 15856 w 561"/>
              <a:gd name="T13" fmla="*/ 26366 h 545"/>
              <a:gd name="T14" fmla="*/ 32073 w 561"/>
              <a:gd name="T15" fmla="*/ 10474 h 545"/>
              <a:gd name="T16" fmla="*/ 106310 w 561"/>
              <a:gd name="T17" fmla="*/ 10474 h 545"/>
              <a:gd name="T18" fmla="*/ 106310 w 561"/>
              <a:gd name="T19" fmla="*/ 0 h 545"/>
              <a:gd name="T20" fmla="*/ 32073 w 561"/>
              <a:gd name="T21" fmla="*/ 0 h 545"/>
              <a:gd name="T22" fmla="*/ 0 w 561"/>
              <a:gd name="T23" fmla="*/ 31784 h 545"/>
              <a:gd name="T24" fmla="*/ 0 w 561"/>
              <a:gd name="T25" fmla="*/ 170116 h 545"/>
              <a:gd name="T26" fmla="*/ 32073 w 561"/>
              <a:gd name="T27" fmla="*/ 196482 h 545"/>
              <a:gd name="T28" fmla="*/ 169736 w 561"/>
              <a:gd name="T29" fmla="*/ 196482 h 545"/>
              <a:gd name="T30" fmla="*/ 201810 w 561"/>
              <a:gd name="T31" fmla="*/ 170116 h 545"/>
              <a:gd name="T32" fmla="*/ 201810 w 561"/>
              <a:gd name="T33" fmla="*/ 90295 h 545"/>
              <a:gd name="T34" fmla="*/ 185953 w 561"/>
              <a:gd name="T35" fmla="*/ 90295 h 545"/>
              <a:gd name="T36" fmla="*/ 79643 w 561"/>
              <a:gd name="T37" fmla="*/ 74403 h 545"/>
              <a:gd name="T38" fmla="*/ 79643 w 561"/>
              <a:gd name="T39" fmla="*/ 74403 h 545"/>
              <a:gd name="T40" fmla="*/ 74237 w 561"/>
              <a:gd name="T41" fmla="*/ 68985 h 545"/>
              <a:gd name="T42" fmla="*/ 63786 w 561"/>
              <a:gd name="T43" fmla="*/ 74403 h 545"/>
              <a:gd name="T44" fmla="*/ 63786 w 561"/>
              <a:gd name="T45" fmla="*/ 127496 h 545"/>
              <a:gd name="T46" fmla="*/ 74237 w 561"/>
              <a:gd name="T47" fmla="*/ 132914 h 545"/>
              <a:gd name="T48" fmla="*/ 122167 w 561"/>
              <a:gd name="T49" fmla="*/ 132914 h 545"/>
              <a:gd name="T50" fmla="*/ 127212 w 561"/>
              <a:gd name="T51" fmla="*/ 127496 h 545"/>
              <a:gd name="T52" fmla="*/ 122167 w 561"/>
              <a:gd name="T53" fmla="*/ 117022 h 545"/>
              <a:gd name="T54" fmla="*/ 90454 w 561"/>
              <a:gd name="T55" fmla="*/ 117022 h 545"/>
              <a:gd name="T56" fmla="*/ 196404 w 561"/>
              <a:gd name="T57" fmla="*/ 15892 h 545"/>
              <a:gd name="T58" fmla="*/ 196404 w 561"/>
              <a:gd name="T59" fmla="*/ 5057 h 545"/>
              <a:gd name="T60" fmla="*/ 185953 w 561"/>
              <a:gd name="T61" fmla="*/ 5057 h 545"/>
              <a:gd name="T62" fmla="*/ 79643 w 561"/>
              <a:gd name="T63" fmla="*/ 111605 h 545"/>
              <a:gd name="T64" fmla="*/ 79643 w 561"/>
              <a:gd name="T65" fmla="*/ 74403 h 54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61" h="545">
                <a:moveTo>
                  <a:pt x="516" y="250"/>
                </a:moveTo>
                <a:lnTo>
                  <a:pt x="516" y="250"/>
                </a:lnTo>
                <a:cubicBezTo>
                  <a:pt x="516" y="471"/>
                  <a:pt x="516" y="471"/>
                  <a:pt x="516" y="471"/>
                </a:cubicBezTo>
                <a:cubicBezTo>
                  <a:pt x="516" y="486"/>
                  <a:pt x="501" y="500"/>
                  <a:pt x="471" y="500"/>
                </a:cubicBezTo>
                <a:cubicBezTo>
                  <a:pt x="89" y="500"/>
                  <a:pt x="89" y="500"/>
                  <a:pt x="89" y="500"/>
                </a:cubicBezTo>
                <a:cubicBezTo>
                  <a:pt x="59" y="500"/>
                  <a:pt x="44" y="486"/>
                  <a:pt x="44" y="471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29"/>
                  <a:pt x="89" y="29"/>
                </a:cubicBezTo>
                <a:cubicBezTo>
                  <a:pt x="295" y="29"/>
                  <a:pt x="295" y="29"/>
                  <a:pt x="295" y="29"/>
                </a:cubicBezTo>
                <a:cubicBezTo>
                  <a:pt x="295" y="0"/>
                  <a:pt x="295" y="0"/>
                  <a:pt x="295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44"/>
                  <a:pt x="0" y="88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44" y="544"/>
                  <a:pt x="89" y="544"/>
                </a:cubicBezTo>
                <a:cubicBezTo>
                  <a:pt x="471" y="544"/>
                  <a:pt x="471" y="544"/>
                  <a:pt x="471" y="544"/>
                </a:cubicBezTo>
                <a:cubicBezTo>
                  <a:pt x="516" y="544"/>
                  <a:pt x="560" y="515"/>
                  <a:pt x="560" y="471"/>
                </a:cubicBezTo>
                <a:cubicBezTo>
                  <a:pt x="560" y="250"/>
                  <a:pt x="560" y="250"/>
                  <a:pt x="560" y="250"/>
                </a:cubicBezTo>
                <a:lnTo>
                  <a:pt x="516" y="250"/>
                </a:lnTo>
                <a:close/>
                <a:moveTo>
                  <a:pt x="221" y="206"/>
                </a:moveTo>
                <a:lnTo>
                  <a:pt x="221" y="206"/>
                </a:lnTo>
                <a:lnTo>
                  <a:pt x="206" y="191"/>
                </a:lnTo>
                <a:cubicBezTo>
                  <a:pt x="192" y="191"/>
                  <a:pt x="177" y="206"/>
                  <a:pt x="177" y="206"/>
                </a:cubicBezTo>
                <a:cubicBezTo>
                  <a:pt x="177" y="353"/>
                  <a:pt x="177" y="353"/>
                  <a:pt x="177" y="353"/>
                </a:cubicBezTo>
                <a:cubicBezTo>
                  <a:pt x="177" y="353"/>
                  <a:pt x="192" y="368"/>
                  <a:pt x="206" y="368"/>
                </a:cubicBezTo>
                <a:cubicBezTo>
                  <a:pt x="339" y="368"/>
                  <a:pt x="339" y="368"/>
                  <a:pt x="339" y="368"/>
                </a:cubicBezTo>
                <a:cubicBezTo>
                  <a:pt x="353" y="368"/>
                  <a:pt x="353" y="353"/>
                  <a:pt x="353" y="353"/>
                </a:cubicBezTo>
                <a:cubicBezTo>
                  <a:pt x="353" y="339"/>
                  <a:pt x="353" y="324"/>
                  <a:pt x="339" y="324"/>
                </a:cubicBezTo>
                <a:cubicBezTo>
                  <a:pt x="251" y="324"/>
                  <a:pt x="251" y="324"/>
                  <a:pt x="251" y="324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45" y="29"/>
                  <a:pt x="545" y="14"/>
                  <a:pt x="545" y="14"/>
                </a:cubicBezTo>
                <a:cubicBezTo>
                  <a:pt x="530" y="0"/>
                  <a:pt x="516" y="0"/>
                  <a:pt x="516" y="14"/>
                </a:cubicBezTo>
                <a:cubicBezTo>
                  <a:pt x="221" y="309"/>
                  <a:pt x="221" y="309"/>
                  <a:pt x="221" y="309"/>
                </a:cubicBezTo>
                <a:lnTo>
                  <a:pt x="221" y="20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61" name="Freeform 59">
            <a:extLst>
              <a:ext uri="{FF2B5EF4-FFF2-40B4-BE49-F238E27FC236}">
                <a16:creationId xmlns:a16="http://schemas.microsoft.com/office/drawing/2014/main" id="{26CA0BDD-C45D-9A47-96E3-4540AB1E2E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3397" y="2974014"/>
            <a:ext cx="299028" cy="299028"/>
          </a:xfrm>
          <a:custGeom>
            <a:avLst/>
            <a:gdLst>
              <a:gd name="T0" fmla="*/ 159369 w 634"/>
              <a:gd name="T1" fmla="*/ 196106 h 634"/>
              <a:gd name="T2" fmla="*/ 159369 w 634"/>
              <a:gd name="T3" fmla="*/ 196106 h 634"/>
              <a:gd name="T4" fmla="*/ 143504 w 634"/>
              <a:gd name="T5" fmla="*/ 211968 h 634"/>
              <a:gd name="T6" fmla="*/ 32090 w 634"/>
              <a:gd name="T7" fmla="*/ 211968 h 634"/>
              <a:gd name="T8" fmla="*/ 15865 w 634"/>
              <a:gd name="T9" fmla="*/ 196106 h 634"/>
              <a:gd name="T10" fmla="*/ 15865 w 634"/>
              <a:gd name="T11" fmla="*/ 84715 h 634"/>
              <a:gd name="T12" fmla="*/ 32090 w 634"/>
              <a:gd name="T13" fmla="*/ 68853 h 634"/>
              <a:gd name="T14" fmla="*/ 42546 w 634"/>
              <a:gd name="T15" fmla="*/ 68853 h 634"/>
              <a:gd name="T16" fmla="*/ 42546 w 634"/>
              <a:gd name="T17" fmla="*/ 58399 h 634"/>
              <a:gd name="T18" fmla="*/ 32090 w 634"/>
              <a:gd name="T19" fmla="*/ 58399 h 634"/>
              <a:gd name="T20" fmla="*/ 0 w 634"/>
              <a:gd name="T21" fmla="*/ 84715 h 634"/>
              <a:gd name="T22" fmla="*/ 0 w 634"/>
              <a:gd name="T23" fmla="*/ 196106 h 634"/>
              <a:gd name="T24" fmla="*/ 32090 w 634"/>
              <a:gd name="T25" fmla="*/ 228190 h 634"/>
              <a:gd name="T26" fmla="*/ 143504 w 634"/>
              <a:gd name="T27" fmla="*/ 228190 h 634"/>
              <a:gd name="T28" fmla="*/ 169825 w 634"/>
              <a:gd name="T29" fmla="*/ 196106 h 634"/>
              <a:gd name="T30" fmla="*/ 169825 w 634"/>
              <a:gd name="T31" fmla="*/ 185652 h 634"/>
              <a:gd name="T32" fmla="*/ 159369 w 634"/>
              <a:gd name="T33" fmla="*/ 185652 h 634"/>
              <a:gd name="T34" fmla="*/ 159369 w 634"/>
              <a:gd name="T35" fmla="*/ 196106 h 634"/>
              <a:gd name="T36" fmla="*/ 201915 w 634"/>
              <a:gd name="T37" fmla="*/ 0 h 634"/>
              <a:gd name="T38" fmla="*/ 201915 w 634"/>
              <a:gd name="T39" fmla="*/ 0 h 634"/>
              <a:gd name="T40" fmla="*/ 85093 w 634"/>
              <a:gd name="T41" fmla="*/ 0 h 634"/>
              <a:gd name="T42" fmla="*/ 58411 w 634"/>
              <a:gd name="T43" fmla="*/ 26316 h 634"/>
              <a:gd name="T44" fmla="*/ 58411 w 634"/>
              <a:gd name="T45" fmla="*/ 143114 h 634"/>
              <a:gd name="T46" fmla="*/ 85093 w 634"/>
              <a:gd name="T47" fmla="*/ 169790 h 634"/>
              <a:gd name="T48" fmla="*/ 201915 w 634"/>
              <a:gd name="T49" fmla="*/ 169790 h 634"/>
              <a:gd name="T50" fmla="*/ 228236 w 634"/>
              <a:gd name="T51" fmla="*/ 143114 h 634"/>
              <a:gd name="T52" fmla="*/ 228236 w 634"/>
              <a:gd name="T53" fmla="*/ 26316 h 634"/>
              <a:gd name="T54" fmla="*/ 201915 w 634"/>
              <a:gd name="T55" fmla="*/ 0 h 634"/>
              <a:gd name="T56" fmla="*/ 212372 w 634"/>
              <a:gd name="T57" fmla="*/ 143114 h 634"/>
              <a:gd name="T58" fmla="*/ 212372 w 634"/>
              <a:gd name="T59" fmla="*/ 143114 h 634"/>
              <a:gd name="T60" fmla="*/ 201915 w 634"/>
              <a:gd name="T61" fmla="*/ 153568 h 634"/>
              <a:gd name="T62" fmla="*/ 85093 w 634"/>
              <a:gd name="T63" fmla="*/ 153568 h 634"/>
              <a:gd name="T64" fmla="*/ 74637 w 634"/>
              <a:gd name="T65" fmla="*/ 143114 h 634"/>
              <a:gd name="T66" fmla="*/ 74637 w 634"/>
              <a:gd name="T67" fmla="*/ 26316 h 634"/>
              <a:gd name="T68" fmla="*/ 85093 w 634"/>
              <a:gd name="T69" fmla="*/ 15862 h 634"/>
              <a:gd name="T70" fmla="*/ 201915 w 634"/>
              <a:gd name="T71" fmla="*/ 15862 h 634"/>
              <a:gd name="T72" fmla="*/ 212372 w 634"/>
              <a:gd name="T73" fmla="*/ 26316 h 634"/>
              <a:gd name="T74" fmla="*/ 212372 w 634"/>
              <a:gd name="T75" fmla="*/ 143114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34" h="634">
                <a:moveTo>
                  <a:pt x="442" y="544"/>
                </a:moveTo>
                <a:lnTo>
                  <a:pt x="442" y="544"/>
                </a:lnTo>
                <a:cubicBezTo>
                  <a:pt x="442" y="574"/>
                  <a:pt x="412" y="588"/>
                  <a:pt x="398" y="588"/>
                </a:cubicBezTo>
                <a:cubicBezTo>
                  <a:pt x="89" y="588"/>
                  <a:pt x="89" y="588"/>
                  <a:pt x="89" y="588"/>
                </a:cubicBezTo>
                <a:cubicBezTo>
                  <a:pt x="59" y="588"/>
                  <a:pt x="44" y="574"/>
                  <a:pt x="44" y="544"/>
                </a:cubicBezTo>
                <a:cubicBezTo>
                  <a:pt x="44" y="235"/>
                  <a:pt x="44" y="235"/>
                  <a:pt x="44" y="235"/>
                </a:cubicBezTo>
                <a:cubicBezTo>
                  <a:pt x="44" y="221"/>
                  <a:pt x="59" y="191"/>
                  <a:pt x="89" y="191"/>
                </a:cubicBezTo>
                <a:cubicBezTo>
                  <a:pt x="118" y="191"/>
                  <a:pt x="118" y="191"/>
                  <a:pt x="118" y="191"/>
                </a:cubicBezTo>
                <a:cubicBezTo>
                  <a:pt x="118" y="162"/>
                  <a:pt x="118" y="162"/>
                  <a:pt x="118" y="162"/>
                </a:cubicBezTo>
                <a:cubicBezTo>
                  <a:pt x="89" y="162"/>
                  <a:pt x="89" y="162"/>
                  <a:pt x="89" y="162"/>
                </a:cubicBezTo>
                <a:cubicBezTo>
                  <a:pt x="44" y="162"/>
                  <a:pt x="0" y="191"/>
                  <a:pt x="0" y="235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88"/>
                  <a:pt x="44" y="633"/>
                  <a:pt x="89" y="633"/>
                </a:cubicBezTo>
                <a:cubicBezTo>
                  <a:pt x="398" y="633"/>
                  <a:pt x="398" y="633"/>
                  <a:pt x="398" y="633"/>
                </a:cubicBezTo>
                <a:cubicBezTo>
                  <a:pt x="442" y="633"/>
                  <a:pt x="471" y="588"/>
                  <a:pt x="471" y="544"/>
                </a:cubicBezTo>
                <a:cubicBezTo>
                  <a:pt x="471" y="515"/>
                  <a:pt x="471" y="515"/>
                  <a:pt x="471" y="515"/>
                </a:cubicBezTo>
                <a:cubicBezTo>
                  <a:pt x="442" y="515"/>
                  <a:pt x="442" y="515"/>
                  <a:pt x="442" y="515"/>
                </a:cubicBezTo>
                <a:lnTo>
                  <a:pt x="442" y="544"/>
                </a:lnTo>
                <a:close/>
                <a:moveTo>
                  <a:pt x="560" y="0"/>
                </a:moveTo>
                <a:lnTo>
                  <a:pt x="560" y="0"/>
                </a:lnTo>
                <a:cubicBezTo>
                  <a:pt x="236" y="0"/>
                  <a:pt x="236" y="0"/>
                  <a:pt x="236" y="0"/>
                </a:cubicBezTo>
                <a:cubicBezTo>
                  <a:pt x="192" y="0"/>
                  <a:pt x="162" y="29"/>
                  <a:pt x="162" y="73"/>
                </a:cubicBezTo>
                <a:cubicBezTo>
                  <a:pt x="162" y="397"/>
                  <a:pt x="162" y="397"/>
                  <a:pt x="162" y="397"/>
                </a:cubicBezTo>
                <a:cubicBezTo>
                  <a:pt x="162" y="441"/>
                  <a:pt x="192" y="471"/>
                  <a:pt x="236" y="471"/>
                </a:cubicBezTo>
                <a:cubicBezTo>
                  <a:pt x="560" y="471"/>
                  <a:pt x="560" y="471"/>
                  <a:pt x="560" y="471"/>
                </a:cubicBezTo>
                <a:cubicBezTo>
                  <a:pt x="604" y="471"/>
                  <a:pt x="633" y="441"/>
                  <a:pt x="633" y="397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604" y="0"/>
                  <a:pt x="560" y="0"/>
                </a:cubicBezTo>
                <a:close/>
                <a:moveTo>
                  <a:pt x="589" y="397"/>
                </a:moveTo>
                <a:lnTo>
                  <a:pt x="589" y="397"/>
                </a:lnTo>
                <a:cubicBezTo>
                  <a:pt x="589" y="412"/>
                  <a:pt x="574" y="426"/>
                  <a:pt x="560" y="426"/>
                </a:cubicBezTo>
                <a:cubicBezTo>
                  <a:pt x="236" y="426"/>
                  <a:pt x="236" y="426"/>
                  <a:pt x="236" y="426"/>
                </a:cubicBezTo>
                <a:cubicBezTo>
                  <a:pt x="221" y="426"/>
                  <a:pt x="207" y="412"/>
                  <a:pt x="207" y="397"/>
                </a:cubicBezTo>
                <a:cubicBezTo>
                  <a:pt x="207" y="73"/>
                  <a:pt x="207" y="73"/>
                  <a:pt x="207" y="73"/>
                </a:cubicBezTo>
                <a:cubicBezTo>
                  <a:pt x="207" y="58"/>
                  <a:pt x="221" y="44"/>
                  <a:pt x="236" y="44"/>
                </a:cubicBezTo>
                <a:cubicBezTo>
                  <a:pt x="560" y="44"/>
                  <a:pt x="560" y="44"/>
                  <a:pt x="560" y="44"/>
                </a:cubicBezTo>
                <a:cubicBezTo>
                  <a:pt x="574" y="44"/>
                  <a:pt x="589" y="58"/>
                  <a:pt x="589" y="73"/>
                </a:cubicBezTo>
                <a:lnTo>
                  <a:pt x="589" y="39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62" name="Freeform 60">
            <a:extLst>
              <a:ext uri="{FF2B5EF4-FFF2-40B4-BE49-F238E27FC236}">
                <a16:creationId xmlns:a16="http://schemas.microsoft.com/office/drawing/2014/main" id="{1BEF4F79-0A29-A52F-110B-00A2E8ECEF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9251" y="2994759"/>
            <a:ext cx="299028" cy="257545"/>
          </a:xfrm>
          <a:custGeom>
            <a:avLst/>
            <a:gdLst>
              <a:gd name="T0" fmla="*/ 26321 w 634"/>
              <a:gd name="T1" fmla="*/ 68985 h 545"/>
              <a:gd name="T2" fmla="*/ 26321 w 634"/>
              <a:gd name="T3" fmla="*/ 127496 h 545"/>
              <a:gd name="T4" fmla="*/ 26321 w 634"/>
              <a:gd name="T5" fmla="*/ 68985 h 545"/>
              <a:gd name="T6" fmla="*/ 26321 w 634"/>
              <a:gd name="T7" fmla="*/ 111605 h 545"/>
              <a:gd name="T8" fmla="*/ 26321 w 634"/>
              <a:gd name="T9" fmla="*/ 84877 h 545"/>
              <a:gd name="T10" fmla="*/ 26321 w 634"/>
              <a:gd name="T11" fmla="*/ 111605 h 545"/>
              <a:gd name="T12" fmla="*/ 196146 w 634"/>
              <a:gd name="T13" fmla="*/ 53093 h 545"/>
              <a:gd name="T14" fmla="*/ 196146 w 634"/>
              <a:gd name="T15" fmla="*/ 0 h 545"/>
              <a:gd name="T16" fmla="*/ 196146 w 634"/>
              <a:gd name="T17" fmla="*/ 53093 h 545"/>
              <a:gd name="T18" fmla="*/ 196146 w 634"/>
              <a:gd name="T19" fmla="*/ 10474 h 545"/>
              <a:gd name="T20" fmla="*/ 196146 w 634"/>
              <a:gd name="T21" fmla="*/ 42619 h 545"/>
              <a:gd name="T22" fmla="*/ 196146 w 634"/>
              <a:gd name="T23" fmla="*/ 10474 h 545"/>
              <a:gd name="T24" fmla="*/ 26321 w 634"/>
              <a:gd name="T25" fmla="*/ 137971 h 545"/>
              <a:gd name="T26" fmla="*/ 26321 w 634"/>
              <a:gd name="T27" fmla="*/ 196482 h 545"/>
              <a:gd name="T28" fmla="*/ 26321 w 634"/>
              <a:gd name="T29" fmla="*/ 137971 h 545"/>
              <a:gd name="T30" fmla="*/ 26321 w 634"/>
              <a:gd name="T31" fmla="*/ 180590 h 545"/>
              <a:gd name="T32" fmla="*/ 26321 w 634"/>
              <a:gd name="T33" fmla="*/ 154224 h 545"/>
              <a:gd name="T34" fmla="*/ 26321 w 634"/>
              <a:gd name="T35" fmla="*/ 180590 h 545"/>
              <a:gd name="T36" fmla="*/ 196146 w 634"/>
              <a:gd name="T37" fmla="*/ 137971 h 545"/>
              <a:gd name="T38" fmla="*/ 196146 w 634"/>
              <a:gd name="T39" fmla="*/ 196482 h 545"/>
              <a:gd name="T40" fmla="*/ 196146 w 634"/>
              <a:gd name="T41" fmla="*/ 137971 h 545"/>
              <a:gd name="T42" fmla="*/ 196146 w 634"/>
              <a:gd name="T43" fmla="*/ 180590 h 545"/>
              <a:gd name="T44" fmla="*/ 196146 w 634"/>
              <a:gd name="T45" fmla="*/ 154224 h 545"/>
              <a:gd name="T46" fmla="*/ 196146 w 634"/>
              <a:gd name="T47" fmla="*/ 180590 h 545"/>
              <a:gd name="T48" fmla="*/ 26321 w 634"/>
              <a:gd name="T49" fmla="*/ 0 h 545"/>
              <a:gd name="T50" fmla="*/ 26321 w 634"/>
              <a:gd name="T51" fmla="*/ 53093 h 545"/>
              <a:gd name="T52" fmla="*/ 26321 w 634"/>
              <a:gd name="T53" fmla="*/ 0 h 545"/>
              <a:gd name="T54" fmla="*/ 26321 w 634"/>
              <a:gd name="T55" fmla="*/ 42619 h 545"/>
              <a:gd name="T56" fmla="*/ 26321 w 634"/>
              <a:gd name="T57" fmla="*/ 10474 h 545"/>
              <a:gd name="T58" fmla="*/ 26321 w 634"/>
              <a:gd name="T59" fmla="*/ 42619 h 545"/>
              <a:gd name="T60" fmla="*/ 196146 w 634"/>
              <a:gd name="T61" fmla="*/ 68985 h 545"/>
              <a:gd name="T62" fmla="*/ 196146 w 634"/>
              <a:gd name="T63" fmla="*/ 127496 h 545"/>
              <a:gd name="T64" fmla="*/ 196146 w 634"/>
              <a:gd name="T65" fmla="*/ 68985 h 545"/>
              <a:gd name="T66" fmla="*/ 196146 w 634"/>
              <a:gd name="T67" fmla="*/ 111605 h 545"/>
              <a:gd name="T68" fmla="*/ 196146 w 634"/>
              <a:gd name="T69" fmla="*/ 84877 h 545"/>
              <a:gd name="T70" fmla="*/ 196146 w 634"/>
              <a:gd name="T71" fmla="*/ 111605 h 545"/>
              <a:gd name="T72" fmla="*/ 111414 w 634"/>
              <a:gd name="T73" fmla="*/ 0 h 545"/>
              <a:gd name="T74" fmla="*/ 111414 w 634"/>
              <a:gd name="T75" fmla="*/ 53093 h 545"/>
              <a:gd name="T76" fmla="*/ 111414 w 634"/>
              <a:gd name="T77" fmla="*/ 0 h 545"/>
              <a:gd name="T78" fmla="*/ 111414 w 634"/>
              <a:gd name="T79" fmla="*/ 42619 h 545"/>
              <a:gd name="T80" fmla="*/ 111414 w 634"/>
              <a:gd name="T81" fmla="*/ 10474 h 545"/>
              <a:gd name="T82" fmla="*/ 111414 w 634"/>
              <a:gd name="T83" fmla="*/ 42619 h 545"/>
              <a:gd name="T84" fmla="*/ 111414 w 634"/>
              <a:gd name="T85" fmla="*/ 137971 h 545"/>
              <a:gd name="T86" fmla="*/ 111414 w 634"/>
              <a:gd name="T87" fmla="*/ 196482 h 545"/>
              <a:gd name="T88" fmla="*/ 111414 w 634"/>
              <a:gd name="T89" fmla="*/ 137971 h 545"/>
              <a:gd name="T90" fmla="*/ 111414 w 634"/>
              <a:gd name="T91" fmla="*/ 180590 h 545"/>
              <a:gd name="T92" fmla="*/ 111414 w 634"/>
              <a:gd name="T93" fmla="*/ 154224 h 545"/>
              <a:gd name="T94" fmla="*/ 111414 w 634"/>
              <a:gd name="T95" fmla="*/ 180590 h 545"/>
              <a:gd name="T96" fmla="*/ 111414 w 634"/>
              <a:gd name="T97" fmla="*/ 68985 h 545"/>
              <a:gd name="T98" fmla="*/ 111414 w 634"/>
              <a:gd name="T99" fmla="*/ 127496 h 545"/>
              <a:gd name="T100" fmla="*/ 111414 w 634"/>
              <a:gd name="T101" fmla="*/ 68985 h 545"/>
              <a:gd name="T102" fmla="*/ 111414 w 634"/>
              <a:gd name="T103" fmla="*/ 111605 h 545"/>
              <a:gd name="T104" fmla="*/ 111414 w 634"/>
              <a:gd name="T105" fmla="*/ 84877 h 545"/>
              <a:gd name="T106" fmla="*/ 111414 w 634"/>
              <a:gd name="T107" fmla="*/ 111605 h 545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34" h="545">
                <a:moveTo>
                  <a:pt x="73" y="191"/>
                </a:moveTo>
                <a:lnTo>
                  <a:pt x="73" y="191"/>
                </a:lnTo>
                <a:cubicBezTo>
                  <a:pt x="29" y="191"/>
                  <a:pt x="0" y="221"/>
                  <a:pt x="0" y="265"/>
                </a:cubicBezTo>
                <a:cubicBezTo>
                  <a:pt x="0" y="309"/>
                  <a:pt x="29" y="353"/>
                  <a:pt x="73" y="353"/>
                </a:cubicBezTo>
                <a:cubicBezTo>
                  <a:pt x="117" y="353"/>
                  <a:pt x="162" y="309"/>
                  <a:pt x="162" y="265"/>
                </a:cubicBezTo>
                <a:cubicBezTo>
                  <a:pt x="162" y="221"/>
                  <a:pt x="117" y="191"/>
                  <a:pt x="73" y="191"/>
                </a:cubicBezTo>
                <a:close/>
                <a:moveTo>
                  <a:pt x="73" y="309"/>
                </a:moveTo>
                <a:lnTo>
                  <a:pt x="73" y="309"/>
                </a:lnTo>
                <a:cubicBezTo>
                  <a:pt x="58" y="309"/>
                  <a:pt x="44" y="294"/>
                  <a:pt x="44" y="265"/>
                </a:cubicBezTo>
                <a:cubicBezTo>
                  <a:pt x="44" y="250"/>
                  <a:pt x="58" y="235"/>
                  <a:pt x="73" y="235"/>
                </a:cubicBezTo>
                <a:cubicBezTo>
                  <a:pt x="103" y="235"/>
                  <a:pt x="117" y="250"/>
                  <a:pt x="117" y="265"/>
                </a:cubicBezTo>
                <a:cubicBezTo>
                  <a:pt x="117" y="294"/>
                  <a:pt x="103" y="309"/>
                  <a:pt x="73" y="309"/>
                </a:cubicBezTo>
                <a:close/>
                <a:moveTo>
                  <a:pt x="544" y="147"/>
                </a:moveTo>
                <a:lnTo>
                  <a:pt x="544" y="147"/>
                </a:lnTo>
                <a:cubicBezTo>
                  <a:pt x="588" y="147"/>
                  <a:pt x="633" y="118"/>
                  <a:pt x="633" y="73"/>
                </a:cubicBezTo>
                <a:cubicBezTo>
                  <a:pt x="633" y="29"/>
                  <a:pt x="588" y="0"/>
                  <a:pt x="544" y="0"/>
                </a:cubicBezTo>
                <a:cubicBezTo>
                  <a:pt x="500" y="0"/>
                  <a:pt x="471" y="29"/>
                  <a:pt x="471" y="73"/>
                </a:cubicBezTo>
                <a:cubicBezTo>
                  <a:pt x="471" y="118"/>
                  <a:pt x="500" y="147"/>
                  <a:pt x="544" y="147"/>
                </a:cubicBezTo>
                <a:close/>
                <a:moveTo>
                  <a:pt x="544" y="29"/>
                </a:moveTo>
                <a:lnTo>
                  <a:pt x="544" y="29"/>
                </a:lnTo>
                <a:cubicBezTo>
                  <a:pt x="574" y="29"/>
                  <a:pt x="588" y="59"/>
                  <a:pt x="588" y="73"/>
                </a:cubicBezTo>
                <a:cubicBezTo>
                  <a:pt x="588" y="88"/>
                  <a:pt x="574" y="118"/>
                  <a:pt x="544" y="118"/>
                </a:cubicBezTo>
                <a:cubicBezTo>
                  <a:pt x="530" y="118"/>
                  <a:pt x="515" y="88"/>
                  <a:pt x="515" y="73"/>
                </a:cubicBezTo>
                <a:cubicBezTo>
                  <a:pt x="515" y="59"/>
                  <a:pt x="530" y="29"/>
                  <a:pt x="544" y="29"/>
                </a:cubicBezTo>
                <a:close/>
                <a:moveTo>
                  <a:pt x="73" y="382"/>
                </a:moveTo>
                <a:lnTo>
                  <a:pt x="73" y="382"/>
                </a:lnTo>
                <a:cubicBezTo>
                  <a:pt x="29" y="382"/>
                  <a:pt x="0" y="427"/>
                  <a:pt x="0" y="471"/>
                </a:cubicBezTo>
                <a:cubicBezTo>
                  <a:pt x="0" y="515"/>
                  <a:pt x="29" y="544"/>
                  <a:pt x="73" y="544"/>
                </a:cubicBezTo>
                <a:cubicBezTo>
                  <a:pt x="117" y="544"/>
                  <a:pt x="162" y="515"/>
                  <a:pt x="162" y="471"/>
                </a:cubicBezTo>
                <a:cubicBezTo>
                  <a:pt x="162" y="427"/>
                  <a:pt x="117" y="382"/>
                  <a:pt x="73" y="382"/>
                </a:cubicBezTo>
                <a:close/>
                <a:moveTo>
                  <a:pt x="73" y="500"/>
                </a:moveTo>
                <a:lnTo>
                  <a:pt x="73" y="500"/>
                </a:lnTo>
                <a:cubicBezTo>
                  <a:pt x="58" y="500"/>
                  <a:pt x="44" y="486"/>
                  <a:pt x="44" y="471"/>
                </a:cubicBezTo>
                <a:cubicBezTo>
                  <a:pt x="44" y="441"/>
                  <a:pt x="58" y="427"/>
                  <a:pt x="73" y="427"/>
                </a:cubicBezTo>
                <a:cubicBezTo>
                  <a:pt x="103" y="427"/>
                  <a:pt x="117" y="441"/>
                  <a:pt x="117" y="471"/>
                </a:cubicBezTo>
                <a:cubicBezTo>
                  <a:pt x="117" y="486"/>
                  <a:pt x="103" y="500"/>
                  <a:pt x="73" y="500"/>
                </a:cubicBezTo>
                <a:close/>
                <a:moveTo>
                  <a:pt x="544" y="382"/>
                </a:moveTo>
                <a:lnTo>
                  <a:pt x="544" y="382"/>
                </a:lnTo>
                <a:cubicBezTo>
                  <a:pt x="500" y="382"/>
                  <a:pt x="471" y="427"/>
                  <a:pt x="471" y="471"/>
                </a:cubicBezTo>
                <a:cubicBezTo>
                  <a:pt x="471" y="515"/>
                  <a:pt x="500" y="544"/>
                  <a:pt x="544" y="544"/>
                </a:cubicBezTo>
                <a:cubicBezTo>
                  <a:pt x="588" y="544"/>
                  <a:pt x="633" y="515"/>
                  <a:pt x="633" y="471"/>
                </a:cubicBezTo>
                <a:cubicBezTo>
                  <a:pt x="633" y="427"/>
                  <a:pt x="588" y="382"/>
                  <a:pt x="544" y="382"/>
                </a:cubicBezTo>
                <a:close/>
                <a:moveTo>
                  <a:pt x="544" y="500"/>
                </a:moveTo>
                <a:lnTo>
                  <a:pt x="544" y="500"/>
                </a:lnTo>
                <a:cubicBezTo>
                  <a:pt x="530" y="500"/>
                  <a:pt x="515" y="486"/>
                  <a:pt x="515" y="471"/>
                </a:cubicBezTo>
                <a:cubicBezTo>
                  <a:pt x="515" y="441"/>
                  <a:pt x="530" y="427"/>
                  <a:pt x="544" y="427"/>
                </a:cubicBezTo>
                <a:cubicBezTo>
                  <a:pt x="574" y="427"/>
                  <a:pt x="588" y="441"/>
                  <a:pt x="588" y="471"/>
                </a:cubicBezTo>
                <a:cubicBezTo>
                  <a:pt x="588" y="486"/>
                  <a:pt x="574" y="500"/>
                  <a:pt x="544" y="500"/>
                </a:cubicBezTo>
                <a:close/>
                <a:moveTo>
                  <a:pt x="73" y="0"/>
                </a:moveTo>
                <a:lnTo>
                  <a:pt x="73" y="0"/>
                </a:lnTo>
                <a:cubicBezTo>
                  <a:pt x="29" y="0"/>
                  <a:pt x="0" y="29"/>
                  <a:pt x="0" y="73"/>
                </a:cubicBezTo>
                <a:cubicBezTo>
                  <a:pt x="0" y="118"/>
                  <a:pt x="29" y="147"/>
                  <a:pt x="73" y="147"/>
                </a:cubicBezTo>
                <a:cubicBezTo>
                  <a:pt x="117" y="147"/>
                  <a:pt x="162" y="118"/>
                  <a:pt x="162" y="73"/>
                </a:cubicBezTo>
                <a:cubicBezTo>
                  <a:pt x="162" y="29"/>
                  <a:pt x="117" y="0"/>
                  <a:pt x="73" y="0"/>
                </a:cubicBezTo>
                <a:close/>
                <a:moveTo>
                  <a:pt x="73" y="118"/>
                </a:moveTo>
                <a:lnTo>
                  <a:pt x="73" y="118"/>
                </a:lnTo>
                <a:cubicBezTo>
                  <a:pt x="58" y="118"/>
                  <a:pt x="44" y="88"/>
                  <a:pt x="44" y="73"/>
                </a:cubicBezTo>
                <a:cubicBezTo>
                  <a:pt x="44" y="59"/>
                  <a:pt x="58" y="29"/>
                  <a:pt x="73" y="29"/>
                </a:cubicBezTo>
                <a:cubicBezTo>
                  <a:pt x="103" y="29"/>
                  <a:pt x="117" y="59"/>
                  <a:pt x="117" y="73"/>
                </a:cubicBezTo>
                <a:cubicBezTo>
                  <a:pt x="117" y="88"/>
                  <a:pt x="103" y="118"/>
                  <a:pt x="73" y="118"/>
                </a:cubicBezTo>
                <a:close/>
                <a:moveTo>
                  <a:pt x="544" y="191"/>
                </a:moveTo>
                <a:lnTo>
                  <a:pt x="544" y="191"/>
                </a:lnTo>
                <a:cubicBezTo>
                  <a:pt x="500" y="191"/>
                  <a:pt x="471" y="221"/>
                  <a:pt x="471" y="265"/>
                </a:cubicBezTo>
                <a:cubicBezTo>
                  <a:pt x="471" y="309"/>
                  <a:pt x="500" y="353"/>
                  <a:pt x="544" y="353"/>
                </a:cubicBezTo>
                <a:cubicBezTo>
                  <a:pt x="588" y="353"/>
                  <a:pt x="633" y="309"/>
                  <a:pt x="633" y="265"/>
                </a:cubicBezTo>
                <a:cubicBezTo>
                  <a:pt x="633" y="221"/>
                  <a:pt x="588" y="191"/>
                  <a:pt x="544" y="191"/>
                </a:cubicBezTo>
                <a:close/>
                <a:moveTo>
                  <a:pt x="544" y="309"/>
                </a:moveTo>
                <a:lnTo>
                  <a:pt x="544" y="309"/>
                </a:lnTo>
                <a:cubicBezTo>
                  <a:pt x="530" y="309"/>
                  <a:pt x="515" y="294"/>
                  <a:pt x="515" y="265"/>
                </a:cubicBezTo>
                <a:cubicBezTo>
                  <a:pt x="515" y="250"/>
                  <a:pt x="530" y="235"/>
                  <a:pt x="544" y="235"/>
                </a:cubicBezTo>
                <a:cubicBezTo>
                  <a:pt x="574" y="235"/>
                  <a:pt x="588" y="250"/>
                  <a:pt x="588" y="265"/>
                </a:cubicBezTo>
                <a:cubicBezTo>
                  <a:pt x="588" y="294"/>
                  <a:pt x="574" y="309"/>
                  <a:pt x="544" y="309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265" y="0"/>
                  <a:pt x="235" y="29"/>
                  <a:pt x="235" y="73"/>
                </a:cubicBezTo>
                <a:cubicBezTo>
                  <a:pt x="235" y="118"/>
                  <a:pt x="265" y="147"/>
                  <a:pt x="309" y="147"/>
                </a:cubicBezTo>
                <a:cubicBezTo>
                  <a:pt x="353" y="147"/>
                  <a:pt x="397" y="118"/>
                  <a:pt x="397" y="73"/>
                </a:cubicBezTo>
                <a:cubicBezTo>
                  <a:pt x="397" y="29"/>
                  <a:pt x="353" y="0"/>
                  <a:pt x="309" y="0"/>
                </a:cubicBezTo>
                <a:close/>
                <a:moveTo>
                  <a:pt x="309" y="118"/>
                </a:moveTo>
                <a:lnTo>
                  <a:pt x="309" y="118"/>
                </a:lnTo>
                <a:cubicBezTo>
                  <a:pt x="294" y="118"/>
                  <a:pt x="279" y="88"/>
                  <a:pt x="279" y="73"/>
                </a:cubicBezTo>
                <a:cubicBezTo>
                  <a:pt x="279" y="59"/>
                  <a:pt x="294" y="29"/>
                  <a:pt x="309" y="29"/>
                </a:cubicBezTo>
                <a:cubicBezTo>
                  <a:pt x="338" y="29"/>
                  <a:pt x="353" y="59"/>
                  <a:pt x="353" y="73"/>
                </a:cubicBezTo>
                <a:cubicBezTo>
                  <a:pt x="353" y="88"/>
                  <a:pt x="338" y="118"/>
                  <a:pt x="309" y="118"/>
                </a:cubicBezTo>
                <a:close/>
                <a:moveTo>
                  <a:pt x="309" y="382"/>
                </a:moveTo>
                <a:lnTo>
                  <a:pt x="309" y="382"/>
                </a:lnTo>
                <a:cubicBezTo>
                  <a:pt x="265" y="382"/>
                  <a:pt x="235" y="427"/>
                  <a:pt x="235" y="471"/>
                </a:cubicBezTo>
                <a:cubicBezTo>
                  <a:pt x="235" y="515"/>
                  <a:pt x="265" y="544"/>
                  <a:pt x="309" y="544"/>
                </a:cubicBezTo>
                <a:cubicBezTo>
                  <a:pt x="353" y="544"/>
                  <a:pt x="397" y="515"/>
                  <a:pt x="397" y="471"/>
                </a:cubicBezTo>
                <a:cubicBezTo>
                  <a:pt x="397" y="427"/>
                  <a:pt x="353" y="382"/>
                  <a:pt x="309" y="382"/>
                </a:cubicBezTo>
                <a:close/>
                <a:moveTo>
                  <a:pt x="309" y="500"/>
                </a:moveTo>
                <a:lnTo>
                  <a:pt x="309" y="500"/>
                </a:lnTo>
                <a:cubicBezTo>
                  <a:pt x="294" y="500"/>
                  <a:pt x="279" y="486"/>
                  <a:pt x="279" y="471"/>
                </a:cubicBezTo>
                <a:cubicBezTo>
                  <a:pt x="279" y="441"/>
                  <a:pt x="294" y="427"/>
                  <a:pt x="309" y="427"/>
                </a:cubicBezTo>
                <a:cubicBezTo>
                  <a:pt x="338" y="427"/>
                  <a:pt x="353" y="441"/>
                  <a:pt x="353" y="471"/>
                </a:cubicBezTo>
                <a:cubicBezTo>
                  <a:pt x="353" y="486"/>
                  <a:pt x="338" y="500"/>
                  <a:pt x="309" y="500"/>
                </a:cubicBezTo>
                <a:close/>
                <a:moveTo>
                  <a:pt x="309" y="191"/>
                </a:moveTo>
                <a:lnTo>
                  <a:pt x="309" y="191"/>
                </a:lnTo>
                <a:cubicBezTo>
                  <a:pt x="265" y="191"/>
                  <a:pt x="235" y="221"/>
                  <a:pt x="235" y="265"/>
                </a:cubicBezTo>
                <a:cubicBezTo>
                  <a:pt x="235" y="309"/>
                  <a:pt x="265" y="353"/>
                  <a:pt x="309" y="353"/>
                </a:cubicBezTo>
                <a:cubicBezTo>
                  <a:pt x="353" y="353"/>
                  <a:pt x="397" y="309"/>
                  <a:pt x="397" y="265"/>
                </a:cubicBezTo>
                <a:cubicBezTo>
                  <a:pt x="397" y="221"/>
                  <a:pt x="353" y="191"/>
                  <a:pt x="309" y="191"/>
                </a:cubicBezTo>
                <a:close/>
                <a:moveTo>
                  <a:pt x="309" y="309"/>
                </a:moveTo>
                <a:lnTo>
                  <a:pt x="309" y="309"/>
                </a:lnTo>
                <a:cubicBezTo>
                  <a:pt x="294" y="309"/>
                  <a:pt x="279" y="294"/>
                  <a:pt x="279" y="265"/>
                </a:cubicBezTo>
                <a:cubicBezTo>
                  <a:pt x="279" y="250"/>
                  <a:pt x="294" y="235"/>
                  <a:pt x="309" y="235"/>
                </a:cubicBezTo>
                <a:cubicBezTo>
                  <a:pt x="338" y="235"/>
                  <a:pt x="353" y="250"/>
                  <a:pt x="353" y="265"/>
                </a:cubicBezTo>
                <a:cubicBezTo>
                  <a:pt x="353" y="294"/>
                  <a:pt x="338" y="309"/>
                  <a:pt x="309" y="30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63" name="Freeform 61">
            <a:extLst>
              <a:ext uri="{FF2B5EF4-FFF2-40B4-BE49-F238E27FC236}">
                <a16:creationId xmlns:a16="http://schemas.microsoft.com/office/drawing/2014/main" id="{1D3232E4-A3F2-A002-0160-6C30B1991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4504" y="2994759"/>
            <a:ext cx="264458" cy="257545"/>
          </a:xfrm>
          <a:custGeom>
            <a:avLst/>
            <a:gdLst>
              <a:gd name="T0" fmla="*/ 58381 w 561"/>
              <a:gd name="T1" fmla="*/ 111605 h 545"/>
              <a:gd name="T2" fmla="*/ 0 w 561"/>
              <a:gd name="T3" fmla="*/ 137971 h 545"/>
              <a:gd name="T4" fmla="*/ 32073 w 561"/>
              <a:gd name="T5" fmla="*/ 196482 h 545"/>
              <a:gd name="T6" fmla="*/ 85048 w 561"/>
              <a:gd name="T7" fmla="*/ 170116 h 545"/>
              <a:gd name="T8" fmla="*/ 58381 w 561"/>
              <a:gd name="T9" fmla="*/ 111605 h 545"/>
              <a:gd name="T10" fmla="*/ 74237 w 561"/>
              <a:gd name="T11" fmla="*/ 170116 h 545"/>
              <a:gd name="T12" fmla="*/ 32073 w 561"/>
              <a:gd name="T13" fmla="*/ 180590 h 545"/>
              <a:gd name="T14" fmla="*/ 15856 w 561"/>
              <a:gd name="T15" fmla="*/ 137971 h 545"/>
              <a:gd name="T16" fmla="*/ 58381 w 561"/>
              <a:gd name="T17" fmla="*/ 127496 h 545"/>
              <a:gd name="T18" fmla="*/ 74237 w 561"/>
              <a:gd name="T19" fmla="*/ 170116 h 545"/>
              <a:gd name="T20" fmla="*/ 58381 w 561"/>
              <a:gd name="T21" fmla="*/ 0 h 545"/>
              <a:gd name="T22" fmla="*/ 0 w 561"/>
              <a:gd name="T23" fmla="*/ 26366 h 545"/>
              <a:gd name="T24" fmla="*/ 32073 w 561"/>
              <a:gd name="T25" fmla="*/ 84877 h 545"/>
              <a:gd name="T26" fmla="*/ 85048 w 561"/>
              <a:gd name="T27" fmla="*/ 53093 h 545"/>
              <a:gd name="T28" fmla="*/ 58381 w 561"/>
              <a:gd name="T29" fmla="*/ 0 h 545"/>
              <a:gd name="T30" fmla="*/ 74237 w 561"/>
              <a:gd name="T31" fmla="*/ 53093 h 545"/>
              <a:gd name="T32" fmla="*/ 32073 w 561"/>
              <a:gd name="T33" fmla="*/ 68985 h 545"/>
              <a:gd name="T34" fmla="*/ 15856 w 561"/>
              <a:gd name="T35" fmla="*/ 26366 h 545"/>
              <a:gd name="T36" fmla="*/ 58381 w 561"/>
              <a:gd name="T37" fmla="*/ 10474 h 545"/>
              <a:gd name="T38" fmla="*/ 74237 w 561"/>
              <a:gd name="T39" fmla="*/ 53093 h 545"/>
              <a:gd name="T40" fmla="*/ 169736 w 561"/>
              <a:gd name="T41" fmla="*/ 111605 h 545"/>
              <a:gd name="T42" fmla="*/ 116761 w 561"/>
              <a:gd name="T43" fmla="*/ 137971 h 545"/>
              <a:gd name="T44" fmla="*/ 143429 w 561"/>
              <a:gd name="T45" fmla="*/ 196482 h 545"/>
              <a:gd name="T46" fmla="*/ 201810 w 561"/>
              <a:gd name="T47" fmla="*/ 170116 h 545"/>
              <a:gd name="T48" fmla="*/ 169736 w 561"/>
              <a:gd name="T49" fmla="*/ 111605 h 545"/>
              <a:gd name="T50" fmla="*/ 185593 w 561"/>
              <a:gd name="T51" fmla="*/ 170116 h 545"/>
              <a:gd name="T52" fmla="*/ 143429 w 561"/>
              <a:gd name="T53" fmla="*/ 180590 h 545"/>
              <a:gd name="T54" fmla="*/ 127212 w 561"/>
              <a:gd name="T55" fmla="*/ 137971 h 545"/>
              <a:gd name="T56" fmla="*/ 169736 w 561"/>
              <a:gd name="T57" fmla="*/ 127496 h 545"/>
              <a:gd name="T58" fmla="*/ 185593 w 561"/>
              <a:gd name="T59" fmla="*/ 170116 h 545"/>
              <a:gd name="T60" fmla="*/ 169736 w 561"/>
              <a:gd name="T61" fmla="*/ 0 h 545"/>
              <a:gd name="T62" fmla="*/ 116761 w 561"/>
              <a:gd name="T63" fmla="*/ 26366 h 545"/>
              <a:gd name="T64" fmla="*/ 143429 w 561"/>
              <a:gd name="T65" fmla="*/ 84877 h 545"/>
              <a:gd name="T66" fmla="*/ 201810 w 561"/>
              <a:gd name="T67" fmla="*/ 53093 h 545"/>
              <a:gd name="T68" fmla="*/ 169736 w 561"/>
              <a:gd name="T69" fmla="*/ 0 h 545"/>
              <a:gd name="T70" fmla="*/ 185593 w 561"/>
              <a:gd name="T71" fmla="*/ 53093 h 545"/>
              <a:gd name="T72" fmla="*/ 143429 w 561"/>
              <a:gd name="T73" fmla="*/ 68985 h 545"/>
              <a:gd name="T74" fmla="*/ 127212 w 561"/>
              <a:gd name="T75" fmla="*/ 26366 h 545"/>
              <a:gd name="T76" fmla="*/ 169736 w 561"/>
              <a:gd name="T77" fmla="*/ 10474 h 545"/>
              <a:gd name="T78" fmla="*/ 185593 w 561"/>
              <a:gd name="T79" fmla="*/ 53093 h 54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61" h="545">
                <a:moveTo>
                  <a:pt x="162" y="309"/>
                </a:moveTo>
                <a:lnTo>
                  <a:pt x="162" y="309"/>
                </a:lnTo>
                <a:cubicBezTo>
                  <a:pt x="89" y="309"/>
                  <a:pt x="89" y="309"/>
                  <a:pt x="89" y="309"/>
                </a:cubicBezTo>
                <a:cubicBezTo>
                  <a:pt x="44" y="309"/>
                  <a:pt x="0" y="339"/>
                  <a:pt x="0" y="382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44" y="544"/>
                  <a:pt x="89" y="544"/>
                </a:cubicBezTo>
                <a:cubicBezTo>
                  <a:pt x="162" y="544"/>
                  <a:pt x="162" y="544"/>
                  <a:pt x="162" y="544"/>
                </a:cubicBezTo>
                <a:cubicBezTo>
                  <a:pt x="206" y="544"/>
                  <a:pt x="236" y="515"/>
                  <a:pt x="236" y="471"/>
                </a:cubicBezTo>
                <a:cubicBezTo>
                  <a:pt x="236" y="382"/>
                  <a:pt x="236" y="382"/>
                  <a:pt x="236" y="382"/>
                </a:cubicBezTo>
                <a:cubicBezTo>
                  <a:pt x="236" y="339"/>
                  <a:pt x="206" y="309"/>
                  <a:pt x="162" y="309"/>
                </a:cubicBezTo>
                <a:close/>
                <a:moveTo>
                  <a:pt x="206" y="471"/>
                </a:moveTo>
                <a:lnTo>
                  <a:pt x="206" y="471"/>
                </a:lnTo>
                <a:cubicBezTo>
                  <a:pt x="206" y="486"/>
                  <a:pt x="177" y="500"/>
                  <a:pt x="162" y="500"/>
                </a:cubicBezTo>
                <a:cubicBezTo>
                  <a:pt x="89" y="500"/>
                  <a:pt x="89" y="500"/>
                  <a:pt x="89" y="500"/>
                </a:cubicBezTo>
                <a:cubicBezTo>
                  <a:pt x="59" y="500"/>
                  <a:pt x="44" y="486"/>
                  <a:pt x="44" y="471"/>
                </a:cubicBezTo>
                <a:cubicBezTo>
                  <a:pt x="44" y="382"/>
                  <a:pt x="44" y="382"/>
                  <a:pt x="44" y="382"/>
                </a:cubicBezTo>
                <a:cubicBezTo>
                  <a:pt x="44" y="368"/>
                  <a:pt x="59" y="353"/>
                  <a:pt x="89" y="353"/>
                </a:cubicBezTo>
                <a:cubicBezTo>
                  <a:pt x="162" y="353"/>
                  <a:pt x="162" y="353"/>
                  <a:pt x="162" y="353"/>
                </a:cubicBezTo>
                <a:cubicBezTo>
                  <a:pt x="177" y="353"/>
                  <a:pt x="206" y="368"/>
                  <a:pt x="206" y="382"/>
                </a:cubicBezTo>
                <a:lnTo>
                  <a:pt x="206" y="471"/>
                </a:lnTo>
                <a:close/>
                <a:moveTo>
                  <a:pt x="162" y="0"/>
                </a:moveTo>
                <a:lnTo>
                  <a:pt x="162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29"/>
                  <a:pt x="0" y="73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91"/>
                  <a:pt x="44" y="235"/>
                  <a:pt x="89" y="235"/>
                </a:cubicBezTo>
                <a:cubicBezTo>
                  <a:pt x="162" y="235"/>
                  <a:pt x="162" y="235"/>
                  <a:pt x="162" y="235"/>
                </a:cubicBezTo>
                <a:cubicBezTo>
                  <a:pt x="206" y="235"/>
                  <a:pt x="236" y="191"/>
                  <a:pt x="236" y="147"/>
                </a:cubicBezTo>
                <a:cubicBezTo>
                  <a:pt x="236" y="73"/>
                  <a:pt x="236" y="73"/>
                  <a:pt x="236" y="73"/>
                </a:cubicBezTo>
                <a:cubicBezTo>
                  <a:pt x="236" y="29"/>
                  <a:pt x="206" y="0"/>
                  <a:pt x="162" y="0"/>
                </a:cubicBezTo>
                <a:close/>
                <a:moveTo>
                  <a:pt x="206" y="147"/>
                </a:moveTo>
                <a:lnTo>
                  <a:pt x="206" y="147"/>
                </a:lnTo>
                <a:cubicBezTo>
                  <a:pt x="206" y="177"/>
                  <a:pt x="177" y="191"/>
                  <a:pt x="162" y="191"/>
                </a:cubicBezTo>
                <a:cubicBezTo>
                  <a:pt x="89" y="191"/>
                  <a:pt x="89" y="191"/>
                  <a:pt x="89" y="191"/>
                </a:cubicBezTo>
                <a:cubicBezTo>
                  <a:pt x="59" y="191"/>
                  <a:pt x="44" y="177"/>
                  <a:pt x="44" y="147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29"/>
                  <a:pt x="89" y="29"/>
                </a:cubicBezTo>
                <a:cubicBezTo>
                  <a:pt x="162" y="29"/>
                  <a:pt x="162" y="29"/>
                  <a:pt x="162" y="29"/>
                </a:cubicBezTo>
                <a:cubicBezTo>
                  <a:pt x="177" y="29"/>
                  <a:pt x="206" y="59"/>
                  <a:pt x="206" y="73"/>
                </a:cubicBezTo>
                <a:lnTo>
                  <a:pt x="206" y="147"/>
                </a:lnTo>
                <a:close/>
                <a:moveTo>
                  <a:pt x="471" y="309"/>
                </a:moveTo>
                <a:lnTo>
                  <a:pt x="471" y="309"/>
                </a:lnTo>
                <a:cubicBezTo>
                  <a:pt x="398" y="309"/>
                  <a:pt x="398" y="309"/>
                  <a:pt x="398" y="309"/>
                </a:cubicBezTo>
                <a:cubicBezTo>
                  <a:pt x="353" y="309"/>
                  <a:pt x="324" y="339"/>
                  <a:pt x="324" y="382"/>
                </a:cubicBezTo>
                <a:cubicBezTo>
                  <a:pt x="324" y="471"/>
                  <a:pt x="324" y="471"/>
                  <a:pt x="324" y="471"/>
                </a:cubicBezTo>
                <a:cubicBezTo>
                  <a:pt x="324" y="515"/>
                  <a:pt x="353" y="544"/>
                  <a:pt x="398" y="544"/>
                </a:cubicBezTo>
                <a:cubicBezTo>
                  <a:pt x="471" y="544"/>
                  <a:pt x="471" y="544"/>
                  <a:pt x="471" y="544"/>
                </a:cubicBezTo>
                <a:cubicBezTo>
                  <a:pt x="515" y="544"/>
                  <a:pt x="560" y="515"/>
                  <a:pt x="560" y="471"/>
                </a:cubicBezTo>
                <a:cubicBezTo>
                  <a:pt x="560" y="382"/>
                  <a:pt x="560" y="382"/>
                  <a:pt x="560" y="382"/>
                </a:cubicBezTo>
                <a:cubicBezTo>
                  <a:pt x="560" y="339"/>
                  <a:pt x="515" y="309"/>
                  <a:pt x="471" y="309"/>
                </a:cubicBezTo>
                <a:close/>
                <a:moveTo>
                  <a:pt x="515" y="471"/>
                </a:moveTo>
                <a:lnTo>
                  <a:pt x="515" y="471"/>
                </a:lnTo>
                <a:cubicBezTo>
                  <a:pt x="515" y="486"/>
                  <a:pt x="501" y="500"/>
                  <a:pt x="471" y="500"/>
                </a:cubicBezTo>
                <a:cubicBezTo>
                  <a:pt x="398" y="500"/>
                  <a:pt x="398" y="500"/>
                  <a:pt x="398" y="500"/>
                </a:cubicBezTo>
                <a:cubicBezTo>
                  <a:pt x="383" y="500"/>
                  <a:pt x="353" y="486"/>
                  <a:pt x="353" y="471"/>
                </a:cubicBezTo>
                <a:cubicBezTo>
                  <a:pt x="353" y="382"/>
                  <a:pt x="353" y="382"/>
                  <a:pt x="353" y="382"/>
                </a:cubicBezTo>
                <a:cubicBezTo>
                  <a:pt x="353" y="368"/>
                  <a:pt x="383" y="353"/>
                  <a:pt x="398" y="353"/>
                </a:cubicBezTo>
                <a:cubicBezTo>
                  <a:pt x="471" y="353"/>
                  <a:pt x="471" y="353"/>
                  <a:pt x="471" y="353"/>
                </a:cubicBezTo>
                <a:cubicBezTo>
                  <a:pt x="501" y="353"/>
                  <a:pt x="515" y="368"/>
                  <a:pt x="515" y="382"/>
                </a:cubicBezTo>
                <a:lnTo>
                  <a:pt x="515" y="471"/>
                </a:lnTo>
                <a:close/>
                <a:moveTo>
                  <a:pt x="471" y="0"/>
                </a:moveTo>
                <a:lnTo>
                  <a:pt x="471" y="0"/>
                </a:lnTo>
                <a:cubicBezTo>
                  <a:pt x="398" y="0"/>
                  <a:pt x="398" y="0"/>
                  <a:pt x="398" y="0"/>
                </a:cubicBezTo>
                <a:cubicBezTo>
                  <a:pt x="353" y="0"/>
                  <a:pt x="324" y="29"/>
                  <a:pt x="324" y="73"/>
                </a:cubicBezTo>
                <a:cubicBezTo>
                  <a:pt x="324" y="147"/>
                  <a:pt x="324" y="147"/>
                  <a:pt x="324" y="147"/>
                </a:cubicBezTo>
                <a:cubicBezTo>
                  <a:pt x="324" y="191"/>
                  <a:pt x="353" y="235"/>
                  <a:pt x="398" y="235"/>
                </a:cubicBezTo>
                <a:cubicBezTo>
                  <a:pt x="471" y="235"/>
                  <a:pt x="471" y="235"/>
                  <a:pt x="471" y="235"/>
                </a:cubicBezTo>
                <a:cubicBezTo>
                  <a:pt x="515" y="235"/>
                  <a:pt x="560" y="191"/>
                  <a:pt x="560" y="147"/>
                </a:cubicBezTo>
                <a:cubicBezTo>
                  <a:pt x="560" y="73"/>
                  <a:pt x="560" y="73"/>
                  <a:pt x="560" y="73"/>
                </a:cubicBezTo>
                <a:cubicBezTo>
                  <a:pt x="560" y="29"/>
                  <a:pt x="515" y="0"/>
                  <a:pt x="471" y="0"/>
                </a:cubicBezTo>
                <a:close/>
                <a:moveTo>
                  <a:pt x="515" y="147"/>
                </a:moveTo>
                <a:lnTo>
                  <a:pt x="515" y="147"/>
                </a:lnTo>
                <a:cubicBezTo>
                  <a:pt x="515" y="177"/>
                  <a:pt x="501" y="191"/>
                  <a:pt x="471" y="191"/>
                </a:cubicBezTo>
                <a:cubicBezTo>
                  <a:pt x="398" y="191"/>
                  <a:pt x="398" y="191"/>
                  <a:pt x="398" y="191"/>
                </a:cubicBezTo>
                <a:cubicBezTo>
                  <a:pt x="383" y="191"/>
                  <a:pt x="353" y="177"/>
                  <a:pt x="353" y="147"/>
                </a:cubicBezTo>
                <a:cubicBezTo>
                  <a:pt x="353" y="73"/>
                  <a:pt x="353" y="73"/>
                  <a:pt x="353" y="73"/>
                </a:cubicBezTo>
                <a:cubicBezTo>
                  <a:pt x="353" y="59"/>
                  <a:pt x="383" y="29"/>
                  <a:pt x="398" y="29"/>
                </a:cubicBezTo>
                <a:cubicBezTo>
                  <a:pt x="471" y="29"/>
                  <a:pt x="471" y="29"/>
                  <a:pt x="471" y="29"/>
                </a:cubicBezTo>
                <a:cubicBezTo>
                  <a:pt x="501" y="29"/>
                  <a:pt x="515" y="59"/>
                  <a:pt x="515" y="73"/>
                </a:cubicBezTo>
                <a:lnTo>
                  <a:pt x="515" y="14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64" name="Freeform 62">
            <a:extLst>
              <a:ext uri="{FF2B5EF4-FFF2-40B4-BE49-F238E27FC236}">
                <a16:creationId xmlns:a16="http://schemas.microsoft.com/office/drawing/2014/main" id="{1DD0C1AC-1FE4-2787-9A8C-571138E29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79819" y="2443733"/>
            <a:ext cx="278286" cy="292115"/>
          </a:xfrm>
          <a:custGeom>
            <a:avLst/>
            <a:gdLst>
              <a:gd name="T0" fmla="*/ 106190 w 589"/>
              <a:gd name="T1" fmla="*/ 0 h 619"/>
              <a:gd name="T2" fmla="*/ 106190 w 589"/>
              <a:gd name="T3" fmla="*/ 0 h 619"/>
              <a:gd name="T4" fmla="*/ 0 w 589"/>
              <a:gd name="T5" fmla="*/ 122273 h 619"/>
              <a:gd name="T6" fmla="*/ 10475 w 589"/>
              <a:gd name="T7" fmla="*/ 132733 h 619"/>
              <a:gd name="T8" fmla="*/ 37203 w 589"/>
              <a:gd name="T9" fmla="*/ 106042 h 619"/>
              <a:gd name="T10" fmla="*/ 37203 w 589"/>
              <a:gd name="T11" fmla="*/ 196575 h 619"/>
              <a:gd name="T12" fmla="*/ 63569 w 589"/>
              <a:gd name="T13" fmla="*/ 222905 h 619"/>
              <a:gd name="T14" fmla="*/ 148810 w 589"/>
              <a:gd name="T15" fmla="*/ 222905 h 619"/>
              <a:gd name="T16" fmla="*/ 175177 w 589"/>
              <a:gd name="T17" fmla="*/ 196575 h 619"/>
              <a:gd name="T18" fmla="*/ 175177 w 589"/>
              <a:gd name="T19" fmla="*/ 106042 h 619"/>
              <a:gd name="T20" fmla="*/ 201905 w 589"/>
              <a:gd name="T21" fmla="*/ 132733 h 619"/>
              <a:gd name="T22" fmla="*/ 212380 w 589"/>
              <a:gd name="T23" fmla="*/ 122273 h 619"/>
              <a:gd name="T24" fmla="*/ 106190 w 589"/>
              <a:gd name="T25" fmla="*/ 0 h 619"/>
              <a:gd name="T26" fmla="*/ 164703 w 589"/>
              <a:gd name="T27" fmla="*/ 196575 h 619"/>
              <a:gd name="T28" fmla="*/ 164703 w 589"/>
              <a:gd name="T29" fmla="*/ 196575 h 619"/>
              <a:gd name="T30" fmla="*/ 148810 w 589"/>
              <a:gd name="T31" fmla="*/ 212445 h 619"/>
              <a:gd name="T32" fmla="*/ 63569 w 589"/>
              <a:gd name="T33" fmla="*/ 212445 h 619"/>
              <a:gd name="T34" fmla="*/ 47677 w 589"/>
              <a:gd name="T35" fmla="*/ 196575 h 619"/>
              <a:gd name="T36" fmla="*/ 47677 w 589"/>
              <a:gd name="T37" fmla="*/ 84762 h 619"/>
              <a:gd name="T38" fmla="*/ 106190 w 589"/>
              <a:gd name="T39" fmla="*/ 21281 h 619"/>
              <a:gd name="T40" fmla="*/ 164703 w 589"/>
              <a:gd name="T41" fmla="*/ 84762 h 619"/>
              <a:gd name="T42" fmla="*/ 164703 w 589"/>
              <a:gd name="T43" fmla="*/ 196575 h 61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89" h="619">
                <a:moveTo>
                  <a:pt x="294" y="0"/>
                </a:moveTo>
                <a:lnTo>
                  <a:pt x="294" y="0"/>
                </a:lnTo>
                <a:cubicBezTo>
                  <a:pt x="0" y="339"/>
                  <a:pt x="0" y="339"/>
                  <a:pt x="0" y="339"/>
                </a:cubicBezTo>
                <a:cubicBezTo>
                  <a:pt x="29" y="368"/>
                  <a:pt x="29" y="368"/>
                  <a:pt x="29" y="368"/>
                </a:cubicBezTo>
                <a:cubicBezTo>
                  <a:pt x="103" y="294"/>
                  <a:pt x="103" y="294"/>
                  <a:pt x="103" y="294"/>
                </a:cubicBezTo>
                <a:cubicBezTo>
                  <a:pt x="103" y="545"/>
                  <a:pt x="103" y="545"/>
                  <a:pt x="103" y="545"/>
                </a:cubicBezTo>
                <a:cubicBezTo>
                  <a:pt x="103" y="589"/>
                  <a:pt x="132" y="618"/>
                  <a:pt x="176" y="618"/>
                </a:cubicBezTo>
                <a:cubicBezTo>
                  <a:pt x="412" y="618"/>
                  <a:pt x="412" y="618"/>
                  <a:pt x="412" y="618"/>
                </a:cubicBezTo>
                <a:cubicBezTo>
                  <a:pt x="456" y="618"/>
                  <a:pt x="485" y="589"/>
                  <a:pt x="485" y="545"/>
                </a:cubicBezTo>
                <a:cubicBezTo>
                  <a:pt x="485" y="294"/>
                  <a:pt x="485" y="294"/>
                  <a:pt x="485" y="294"/>
                </a:cubicBezTo>
                <a:cubicBezTo>
                  <a:pt x="559" y="368"/>
                  <a:pt x="559" y="368"/>
                  <a:pt x="559" y="368"/>
                </a:cubicBezTo>
                <a:cubicBezTo>
                  <a:pt x="588" y="339"/>
                  <a:pt x="588" y="339"/>
                  <a:pt x="588" y="339"/>
                </a:cubicBezTo>
                <a:lnTo>
                  <a:pt x="294" y="0"/>
                </a:lnTo>
                <a:close/>
                <a:moveTo>
                  <a:pt x="456" y="545"/>
                </a:moveTo>
                <a:lnTo>
                  <a:pt x="456" y="545"/>
                </a:lnTo>
                <a:cubicBezTo>
                  <a:pt x="456" y="559"/>
                  <a:pt x="426" y="589"/>
                  <a:pt x="412" y="589"/>
                </a:cubicBezTo>
                <a:cubicBezTo>
                  <a:pt x="176" y="589"/>
                  <a:pt x="176" y="589"/>
                  <a:pt x="176" y="589"/>
                </a:cubicBezTo>
                <a:cubicBezTo>
                  <a:pt x="162" y="589"/>
                  <a:pt x="132" y="559"/>
                  <a:pt x="132" y="545"/>
                </a:cubicBezTo>
                <a:cubicBezTo>
                  <a:pt x="132" y="235"/>
                  <a:pt x="132" y="235"/>
                  <a:pt x="132" y="235"/>
                </a:cubicBezTo>
                <a:cubicBezTo>
                  <a:pt x="294" y="59"/>
                  <a:pt x="294" y="59"/>
                  <a:pt x="294" y="59"/>
                </a:cubicBezTo>
                <a:cubicBezTo>
                  <a:pt x="456" y="235"/>
                  <a:pt x="456" y="235"/>
                  <a:pt x="456" y="235"/>
                </a:cubicBezTo>
                <a:lnTo>
                  <a:pt x="456" y="5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65" name="Freeform 63">
            <a:extLst>
              <a:ext uri="{FF2B5EF4-FFF2-40B4-BE49-F238E27FC236}">
                <a16:creationId xmlns:a16="http://schemas.microsoft.com/office/drawing/2014/main" id="{35A21225-B618-8FAC-B1FF-B4B7637AC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43663" y="2443733"/>
            <a:ext cx="299029" cy="292115"/>
          </a:xfrm>
          <a:custGeom>
            <a:avLst/>
            <a:gdLst>
              <a:gd name="T0" fmla="*/ 0 w 634"/>
              <a:gd name="T1" fmla="*/ 26330 h 619"/>
              <a:gd name="T2" fmla="*/ 0 w 634"/>
              <a:gd name="T3" fmla="*/ 26330 h 619"/>
              <a:gd name="T4" fmla="*/ 0 w 634"/>
              <a:gd name="T5" fmla="*/ 84762 h 619"/>
              <a:gd name="T6" fmla="*/ 16225 w 634"/>
              <a:gd name="T7" fmla="*/ 84762 h 619"/>
              <a:gd name="T8" fmla="*/ 16225 w 634"/>
              <a:gd name="T9" fmla="*/ 26330 h 619"/>
              <a:gd name="T10" fmla="*/ 32090 w 634"/>
              <a:gd name="T11" fmla="*/ 10460 h 619"/>
              <a:gd name="T12" fmla="*/ 85093 w 634"/>
              <a:gd name="T13" fmla="*/ 10460 h 619"/>
              <a:gd name="T14" fmla="*/ 85093 w 634"/>
              <a:gd name="T15" fmla="*/ 0 h 619"/>
              <a:gd name="T16" fmla="*/ 32090 w 634"/>
              <a:gd name="T17" fmla="*/ 0 h 619"/>
              <a:gd name="T18" fmla="*/ 0 w 634"/>
              <a:gd name="T19" fmla="*/ 26330 h 619"/>
              <a:gd name="T20" fmla="*/ 16225 w 634"/>
              <a:gd name="T21" fmla="*/ 196575 h 619"/>
              <a:gd name="T22" fmla="*/ 16225 w 634"/>
              <a:gd name="T23" fmla="*/ 196575 h 619"/>
              <a:gd name="T24" fmla="*/ 16225 w 634"/>
              <a:gd name="T25" fmla="*/ 137783 h 619"/>
              <a:gd name="T26" fmla="*/ 0 w 634"/>
              <a:gd name="T27" fmla="*/ 137783 h 619"/>
              <a:gd name="T28" fmla="*/ 0 w 634"/>
              <a:gd name="T29" fmla="*/ 196575 h 619"/>
              <a:gd name="T30" fmla="*/ 32090 w 634"/>
              <a:gd name="T31" fmla="*/ 222905 h 619"/>
              <a:gd name="T32" fmla="*/ 85093 w 634"/>
              <a:gd name="T33" fmla="*/ 222905 h 619"/>
              <a:gd name="T34" fmla="*/ 85093 w 634"/>
              <a:gd name="T35" fmla="*/ 212445 h 619"/>
              <a:gd name="T36" fmla="*/ 32090 w 634"/>
              <a:gd name="T37" fmla="*/ 212445 h 619"/>
              <a:gd name="T38" fmla="*/ 16225 w 634"/>
              <a:gd name="T39" fmla="*/ 196575 h 619"/>
              <a:gd name="T40" fmla="*/ 212373 w 634"/>
              <a:gd name="T41" fmla="*/ 196575 h 619"/>
              <a:gd name="T42" fmla="*/ 212373 w 634"/>
              <a:gd name="T43" fmla="*/ 196575 h 619"/>
              <a:gd name="T44" fmla="*/ 201916 w 634"/>
              <a:gd name="T45" fmla="*/ 212445 h 619"/>
              <a:gd name="T46" fmla="*/ 143505 w 634"/>
              <a:gd name="T47" fmla="*/ 212445 h 619"/>
              <a:gd name="T48" fmla="*/ 143505 w 634"/>
              <a:gd name="T49" fmla="*/ 222905 h 619"/>
              <a:gd name="T50" fmla="*/ 201916 w 634"/>
              <a:gd name="T51" fmla="*/ 222905 h 619"/>
              <a:gd name="T52" fmla="*/ 228237 w 634"/>
              <a:gd name="T53" fmla="*/ 196575 h 619"/>
              <a:gd name="T54" fmla="*/ 228237 w 634"/>
              <a:gd name="T55" fmla="*/ 137783 h 619"/>
              <a:gd name="T56" fmla="*/ 212373 w 634"/>
              <a:gd name="T57" fmla="*/ 137783 h 619"/>
              <a:gd name="T58" fmla="*/ 212373 w 634"/>
              <a:gd name="T59" fmla="*/ 196575 h 619"/>
              <a:gd name="T60" fmla="*/ 201916 w 634"/>
              <a:gd name="T61" fmla="*/ 0 h 619"/>
              <a:gd name="T62" fmla="*/ 201916 w 634"/>
              <a:gd name="T63" fmla="*/ 0 h 619"/>
              <a:gd name="T64" fmla="*/ 143505 w 634"/>
              <a:gd name="T65" fmla="*/ 0 h 619"/>
              <a:gd name="T66" fmla="*/ 143505 w 634"/>
              <a:gd name="T67" fmla="*/ 10460 h 619"/>
              <a:gd name="T68" fmla="*/ 201916 w 634"/>
              <a:gd name="T69" fmla="*/ 10460 h 619"/>
              <a:gd name="T70" fmla="*/ 212373 w 634"/>
              <a:gd name="T71" fmla="*/ 26330 h 619"/>
              <a:gd name="T72" fmla="*/ 212373 w 634"/>
              <a:gd name="T73" fmla="*/ 84762 h 619"/>
              <a:gd name="T74" fmla="*/ 228237 w 634"/>
              <a:gd name="T75" fmla="*/ 84762 h 619"/>
              <a:gd name="T76" fmla="*/ 228237 w 634"/>
              <a:gd name="T77" fmla="*/ 26330 h 619"/>
              <a:gd name="T78" fmla="*/ 201916 w 634"/>
              <a:gd name="T79" fmla="*/ 0 h 619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4" h="619">
                <a:moveTo>
                  <a:pt x="0" y="73"/>
                </a:moveTo>
                <a:lnTo>
                  <a:pt x="0" y="73"/>
                </a:lnTo>
                <a:cubicBezTo>
                  <a:pt x="0" y="235"/>
                  <a:pt x="0" y="235"/>
                  <a:pt x="0" y="235"/>
                </a:cubicBezTo>
                <a:cubicBezTo>
                  <a:pt x="45" y="235"/>
                  <a:pt x="45" y="235"/>
                  <a:pt x="45" y="235"/>
                </a:cubicBezTo>
                <a:cubicBezTo>
                  <a:pt x="45" y="73"/>
                  <a:pt x="45" y="73"/>
                  <a:pt x="45" y="73"/>
                </a:cubicBezTo>
                <a:cubicBezTo>
                  <a:pt x="45" y="59"/>
                  <a:pt x="59" y="29"/>
                  <a:pt x="89" y="29"/>
                </a:cubicBezTo>
                <a:cubicBezTo>
                  <a:pt x="236" y="29"/>
                  <a:pt x="236" y="29"/>
                  <a:pt x="236" y="29"/>
                </a:cubicBezTo>
                <a:cubicBezTo>
                  <a:pt x="236" y="0"/>
                  <a:pt x="236" y="0"/>
                  <a:pt x="236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29"/>
                  <a:pt x="0" y="73"/>
                </a:cubicBezTo>
                <a:close/>
                <a:moveTo>
                  <a:pt x="45" y="545"/>
                </a:moveTo>
                <a:lnTo>
                  <a:pt x="45" y="545"/>
                </a:lnTo>
                <a:cubicBezTo>
                  <a:pt x="45" y="382"/>
                  <a:pt x="45" y="382"/>
                  <a:pt x="45" y="382"/>
                </a:cubicBezTo>
                <a:cubicBezTo>
                  <a:pt x="0" y="382"/>
                  <a:pt x="0" y="382"/>
                  <a:pt x="0" y="382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5" y="618"/>
                  <a:pt x="89" y="618"/>
                </a:cubicBezTo>
                <a:cubicBezTo>
                  <a:pt x="236" y="618"/>
                  <a:pt x="236" y="618"/>
                  <a:pt x="236" y="618"/>
                </a:cubicBezTo>
                <a:cubicBezTo>
                  <a:pt x="236" y="589"/>
                  <a:pt x="236" y="589"/>
                  <a:pt x="236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59"/>
                  <a:pt x="45" y="545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59"/>
                  <a:pt x="575" y="589"/>
                  <a:pt x="560" y="589"/>
                </a:cubicBezTo>
                <a:cubicBezTo>
                  <a:pt x="398" y="589"/>
                  <a:pt x="398" y="589"/>
                  <a:pt x="398" y="589"/>
                </a:cubicBezTo>
                <a:cubicBezTo>
                  <a:pt x="398" y="618"/>
                  <a:pt x="398" y="618"/>
                  <a:pt x="398" y="618"/>
                </a:cubicBezTo>
                <a:cubicBezTo>
                  <a:pt x="560" y="618"/>
                  <a:pt x="560" y="618"/>
                  <a:pt x="560" y="618"/>
                </a:cubicBezTo>
                <a:cubicBezTo>
                  <a:pt x="604" y="618"/>
                  <a:pt x="633" y="589"/>
                  <a:pt x="633" y="545"/>
                </a:cubicBezTo>
                <a:cubicBezTo>
                  <a:pt x="633" y="382"/>
                  <a:pt x="633" y="382"/>
                  <a:pt x="633" y="382"/>
                </a:cubicBezTo>
                <a:cubicBezTo>
                  <a:pt x="589" y="382"/>
                  <a:pt x="589" y="382"/>
                  <a:pt x="589" y="382"/>
                </a:cubicBezTo>
                <a:lnTo>
                  <a:pt x="589" y="545"/>
                </a:lnTo>
                <a:close/>
                <a:moveTo>
                  <a:pt x="560" y="0"/>
                </a:moveTo>
                <a:lnTo>
                  <a:pt x="560" y="0"/>
                </a:lnTo>
                <a:cubicBezTo>
                  <a:pt x="398" y="0"/>
                  <a:pt x="398" y="0"/>
                  <a:pt x="398" y="0"/>
                </a:cubicBezTo>
                <a:cubicBezTo>
                  <a:pt x="398" y="29"/>
                  <a:pt x="398" y="29"/>
                  <a:pt x="398" y="29"/>
                </a:cubicBezTo>
                <a:cubicBezTo>
                  <a:pt x="560" y="29"/>
                  <a:pt x="560" y="29"/>
                  <a:pt x="560" y="29"/>
                </a:cubicBezTo>
                <a:cubicBezTo>
                  <a:pt x="575" y="29"/>
                  <a:pt x="589" y="59"/>
                  <a:pt x="589" y="73"/>
                </a:cubicBezTo>
                <a:cubicBezTo>
                  <a:pt x="589" y="235"/>
                  <a:pt x="589" y="235"/>
                  <a:pt x="589" y="235"/>
                </a:cubicBezTo>
                <a:cubicBezTo>
                  <a:pt x="633" y="235"/>
                  <a:pt x="633" y="235"/>
                  <a:pt x="633" y="235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604" y="0"/>
                  <a:pt x="560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66" name="Freeform 64">
            <a:extLst>
              <a:ext uri="{FF2B5EF4-FFF2-40B4-BE49-F238E27FC236}">
                <a16:creationId xmlns:a16="http://schemas.microsoft.com/office/drawing/2014/main" id="{010460B2-3D58-073B-F524-44AC09597E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9213" y="2450647"/>
            <a:ext cx="278286" cy="278287"/>
          </a:xfrm>
          <a:custGeom>
            <a:avLst/>
            <a:gdLst>
              <a:gd name="T0" fmla="*/ 106371 w 590"/>
              <a:gd name="T1" fmla="*/ 0 h 589"/>
              <a:gd name="T2" fmla="*/ 106371 w 590"/>
              <a:gd name="T3" fmla="*/ 0 h 589"/>
              <a:gd name="T4" fmla="*/ 0 w 590"/>
              <a:gd name="T5" fmla="*/ 106168 h 589"/>
              <a:gd name="T6" fmla="*/ 106371 w 590"/>
              <a:gd name="T7" fmla="*/ 212336 h 589"/>
              <a:gd name="T8" fmla="*/ 212380 w 590"/>
              <a:gd name="T9" fmla="*/ 106168 h 589"/>
              <a:gd name="T10" fmla="*/ 106371 w 590"/>
              <a:gd name="T11" fmla="*/ 0 h 589"/>
              <a:gd name="T12" fmla="*/ 116827 w 590"/>
              <a:gd name="T13" fmla="*/ 196447 h 589"/>
              <a:gd name="T14" fmla="*/ 116827 w 590"/>
              <a:gd name="T15" fmla="*/ 196447 h 589"/>
              <a:gd name="T16" fmla="*/ 116827 w 590"/>
              <a:gd name="T17" fmla="*/ 164669 h 589"/>
              <a:gd name="T18" fmla="*/ 106371 w 590"/>
              <a:gd name="T19" fmla="*/ 153835 h 589"/>
              <a:gd name="T20" fmla="*/ 100962 w 590"/>
              <a:gd name="T21" fmla="*/ 164669 h 589"/>
              <a:gd name="T22" fmla="*/ 100962 w 590"/>
              <a:gd name="T23" fmla="*/ 196447 h 589"/>
              <a:gd name="T24" fmla="*/ 16226 w 590"/>
              <a:gd name="T25" fmla="*/ 111585 h 589"/>
              <a:gd name="T26" fmla="*/ 53366 w 590"/>
              <a:gd name="T27" fmla="*/ 111585 h 589"/>
              <a:gd name="T28" fmla="*/ 58414 w 590"/>
              <a:gd name="T29" fmla="*/ 106168 h 589"/>
              <a:gd name="T30" fmla="*/ 53366 w 590"/>
              <a:gd name="T31" fmla="*/ 100751 h 589"/>
              <a:gd name="T32" fmla="*/ 16226 w 590"/>
              <a:gd name="T33" fmla="*/ 100751 h 589"/>
              <a:gd name="T34" fmla="*/ 100962 w 590"/>
              <a:gd name="T35" fmla="*/ 15889 h 589"/>
              <a:gd name="T36" fmla="*/ 100962 w 590"/>
              <a:gd name="T37" fmla="*/ 47667 h 589"/>
              <a:gd name="T38" fmla="*/ 106371 w 590"/>
              <a:gd name="T39" fmla="*/ 58501 h 589"/>
              <a:gd name="T40" fmla="*/ 116827 w 590"/>
              <a:gd name="T41" fmla="*/ 47667 h 589"/>
              <a:gd name="T42" fmla="*/ 116827 w 590"/>
              <a:gd name="T43" fmla="*/ 15889 h 589"/>
              <a:gd name="T44" fmla="*/ 201924 w 590"/>
              <a:gd name="T45" fmla="*/ 100751 h 589"/>
              <a:gd name="T46" fmla="*/ 164784 w 590"/>
              <a:gd name="T47" fmla="*/ 100751 h 589"/>
              <a:gd name="T48" fmla="*/ 159375 w 590"/>
              <a:gd name="T49" fmla="*/ 106168 h 589"/>
              <a:gd name="T50" fmla="*/ 164784 w 590"/>
              <a:gd name="T51" fmla="*/ 111585 h 589"/>
              <a:gd name="T52" fmla="*/ 201924 w 590"/>
              <a:gd name="T53" fmla="*/ 111585 h 589"/>
              <a:gd name="T54" fmla="*/ 116827 w 590"/>
              <a:gd name="T55" fmla="*/ 196447 h 589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90" h="589">
                <a:moveTo>
                  <a:pt x="295" y="0"/>
                </a:moveTo>
                <a:lnTo>
                  <a:pt x="295" y="0"/>
                </a:lnTo>
                <a:cubicBezTo>
                  <a:pt x="133" y="0"/>
                  <a:pt x="0" y="132"/>
                  <a:pt x="0" y="294"/>
                </a:cubicBezTo>
                <a:cubicBezTo>
                  <a:pt x="0" y="456"/>
                  <a:pt x="133" y="588"/>
                  <a:pt x="295" y="588"/>
                </a:cubicBezTo>
                <a:cubicBezTo>
                  <a:pt x="457" y="588"/>
                  <a:pt x="589" y="456"/>
                  <a:pt x="589" y="294"/>
                </a:cubicBezTo>
                <a:cubicBezTo>
                  <a:pt x="589" y="132"/>
                  <a:pt x="457" y="0"/>
                  <a:pt x="295" y="0"/>
                </a:cubicBezTo>
                <a:close/>
                <a:moveTo>
                  <a:pt x="324" y="544"/>
                </a:moveTo>
                <a:lnTo>
                  <a:pt x="324" y="544"/>
                </a:lnTo>
                <a:cubicBezTo>
                  <a:pt x="324" y="456"/>
                  <a:pt x="324" y="456"/>
                  <a:pt x="324" y="456"/>
                </a:cubicBezTo>
                <a:cubicBezTo>
                  <a:pt x="324" y="441"/>
                  <a:pt x="310" y="426"/>
                  <a:pt x="295" y="426"/>
                </a:cubicBezTo>
                <a:cubicBezTo>
                  <a:pt x="295" y="426"/>
                  <a:pt x="280" y="441"/>
                  <a:pt x="280" y="456"/>
                </a:cubicBezTo>
                <a:cubicBezTo>
                  <a:pt x="280" y="544"/>
                  <a:pt x="280" y="544"/>
                  <a:pt x="280" y="544"/>
                </a:cubicBezTo>
                <a:cubicBezTo>
                  <a:pt x="148" y="544"/>
                  <a:pt x="59" y="441"/>
                  <a:pt x="45" y="309"/>
                </a:cubicBezTo>
                <a:cubicBezTo>
                  <a:pt x="148" y="309"/>
                  <a:pt x="148" y="309"/>
                  <a:pt x="148" y="309"/>
                </a:cubicBezTo>
                <a:cubicBezTo>
                  <a:pt x="148" y="309"/>
                  <a:pt x="162" y="309"/>
                  <a:pt x="162" y="294"/>
                </a:cubicBezTo>
                <a:cubicBezTo>
                  <a:pt x="162" y="279"/>
                  <a:pt x="148" y="279"/>
                  <a:pt x="148" y="279"/>
                </a:cubicBezTo>
                <a:cubicBezTo>
                  <a:pt x="45" y="279"/>
                  <a:pt x="45" y="279"/>
                  <a:pt x="45" y="279"/>
                </a:cubicBezTo>
                <a:cubicBezTo>
                  <a:pt x="59" y="147"/>
                  <a:pt x="148" y="44"/>
                  <a:pt x="280" y="44"/>
                </a:cubicBezTo>
                <a:cubicBezTo>
                  <a:pt x="280" y="132"/>
                  <a:pt x="280" y="132"/>
                  <a:pt x="280" y="132"/>
                </a:cubicBezTo>
                <a:cubicBezTo>
                  <a:pt x="280" y="147"/>
                  <a:pt x="295" y="162"/>
                  <a:pt x="295" y="162"/>
                </a:cubicBezTo>
                <a:cubicBezTo>
                  <a:pt x="310" y="162"/>
                  <a:pt x="324" y="147"/>
                  <a:pt x="324" y="132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442" y="44"/>
                  <a:pt x="545" y="147"/>
                  <a:pt x="560" y="279"/>
                </a:cubicBezTo>
                <a:cubicBezTo>
                  <a:pt x="457" y="279"/>
                  <a:pt x="457" y="279"/>
                  <a:pt x="457" y="279"/>
                </a:cubicBezTo>
                <a:cubicBezTo>
                  <a:pt x="442" y="279"/>
                  <a:pt x="442" y="279"/>
                  <a:pt x="442" y="294"/>
                </a:cubicBezTo>
                <a:cubicBezTo>
                  <a:pt x="442" y="309"/>
                  <a:pt x="442" y="309"/>
                  <a:pt x="457" y="309"/>
                </a:cubicBezTo>
                <a:cubicBezTo>
                  <a:pt x="560" y="309"/>
                  <a:pt x="560" y="309"/>
                  <a:pt x="560" y="309"/>
                </a:cubicBezTo>
                <a:cubicBezTo>
                  <a:pt x="545" y="441"/>
                  <a:pt x="442" y="544"/>
                  <a:pt x="324" y="5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67" name="Freeform 65">
            <a:extLst>
              <a:ext uri="{FF2B5EF4-FFF2-40B4-BE49-F238E27FC236}">
                <a16:creationId xmlns:a16="http://schemas.microsoft.com/office/drawing/2014/main" id="{1C2A8805-0912-1653-A30C-C47A58462D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62366" y="2443733"/>
            <a:ext cx="290386" cy="292114"/>
          </a:xfrm>
          <a:custGeom>
            <a:avLst/>
            <a:gdLst>
              <a:gd name="T0" fmla="*/ 173935 w 619"/>
              <a:gd name="T1" fmla="*/ 21281 h 619"/>
              <a:gd name="T2" fmla="*/ 173935 w 619"/>
              <a:gd name="T3" fmla="*/ 21281 h 619"/>
              <a:gd name="T4" fmla="*/ 79257 w 619"/>
              <a:gd name="T5" fmla="*/ 42561 h 619"/>
              <a:gd name="T6" fmla="*/ 52718 w 619"/>
              <a:gd name="T7" fmla="*/ 90172 h 619"/>
              <a:gd name="T8" fmla="*/ 0 w 619"/>
              <a:gd name="T9" fmla="*/ 127683 h 619"/>
              <a:gd name="T10" fmla="*/ 52718 w 619"/>
              <a:gd name="T11" fmla="*/ 159423 h 619"/>
              <a:gd name="T12" fmla="*/ 68498 w 619"/>
              <a:gd name="T13" fmla="*/ 207034 h 619"/>
              <a:gd name="T14" fmla="*/ 116196 w 619"/>
              <a:gd name="T15" fmla="*/ 191164 h 619"/>
              <a:gd name="T16" fmla="*/ 168914 w 619"/>
              <a:gd name="T17" fmla="*/ 222904 h 619"/>
              <a:gd name="T18" fmla="*/ 173935 w 619"/>
              <a:gd name="T19" fmla="*/ 159423 h 619"/>
              <a:gd name="T20" fmla="*/ 200473 w 619"/>
              <a:gd name="T21" fmla="*/ 111452 h 619"/>
              <a:gd name="T22" fmla="*/ 173935 w 619"/>
              <a:gd name="T23" fmla="*/ 21281 h 619"/>
              <a:gd name="T24" fmla="*/ 73877 w 619"/>
              <a:gd name="T25" fmla="*/ 191164 h 619"/>
              <a:gd name="T26" fmla="*/ 73877 w 619"/>
              <a:gd name="T27" fmla="*/ 191164 h 619"/>
              <a:gd name="T28" fmla="*/ 68498 w 619"/>
              <a:gd name="T29" fmla="*/ 164473 h 619"/>
              <a:gd name="T30" fmla="*/ 105437 w 619"/>
              <a:gd name="T31" fmla="*/ 185754 h 619"/>
              <a:gd name="T32" fmla="*/ 73877 w 619"/>
              <a:gd name="T33" fmla="*/ 191164 h 619"/>
              <a:gd name="T34" fmla="*/ 190073 w 619"/>
              <a:gd name="T35" fmla="*/ 106403 h 619"/>
              <a:gd name="T36" fmla="*/ 190073 w 619"/>
              <a:gd name="T37" fmla="*/ 106403 h 619"/>
              <a:gd name="T38" fmla="*/ 163535 w 619"/>
              <a:gd name="T39" fmla="*/ 154013 h 619"/>
              <a:gd name="T40" fmla="*/ 158155 w 619"/>
              <a:gd name="T41" fmla="*/ 201984 h 619"/>
              <a:gd name="T42" fmla="*/ 26180 w 619"/>
              <a:gd name="T43" fmla="*/ 127683 h 619"/>
              <a:gd name="T44" fmla="*/ 63119 w 619"/>
              <a:gd name="T45" fmla="*/ 100992 h 619"/>
              <a:gd name="T46" fmla="*/ 95037 w 619"/>
              <a:gd name="T47" fmla="*/ 53021 h 619"/>
              <a:gd name="T48" fmla="*/ 168914 w 619"/>
              <a:gd name="T49" fmla="*/ 31740 h 619"/>
              <a:gd name="T50" fmla="*/ 190073 w 619"/>
              <a:gd name="T51" fmla="*/ 106403 h 619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19" h="619">
                <a:moveTo>
                  <a:pt x="485" y="59"/>
                </a:moveTo>
                <a:lnTo>
                  <a:pt x="485" y="59"/>
                </a:lnTo>
                <a:cubicBezTo>
                  <a:pt x="397" y="0"/>
                  <a:pt x="279" y="30"/>
                  <a:pt x="221" y="118"/>
                </a:cubicBezTo>
                <a:cubicBezTo>
                  <a:pt x="147" y="250"/>
                  <a:pt x="147" y="250"/>
                  <a:pt x="147" y="250"/>
                </a:cubicBezTo>
                <a:cubicBezTo>
                  <a:pt x="0" y="354"/>
                  <a:pt x="0" y="354"/>
                  <a:pt x="0" y="354"/>
                </a:cubicBezTo>
                <a:cubicBezTo>
                  <a:pt x="147" y="442"/>
                  <a:pt x="147" y="442"/>
                  <a:pt x="147" y="442"/>
                </a:cubicBezTo>
                <a:cubicBezTo>
                  <a:pt x="132" y="486"/>
                  <a:pt x="147" y="545"/>
                  <a:pt x="191" y="574"/>
                </a:cubicBezTo>
                <a:cubicBezTo>
                  <a:pt x="235" y="589"/>
                  <a:pt x="294" y="574"/>
                  <a:pt x="324" y="530"/>
                </a:cubicBezTo>
                <a:cubicBezTo>
                  <a:pt x="471" y="618"/>
                  <a:pt x="471" y="618"/>
                  <a:pt x="471" y="618"/>
                </a:cubicBezTo>
                <a:cubicBezTo>
                  <a:pt x="485" y="442"/>
                  <a:pt x="485" y="442"/>
                  <a:pt x="485" y="442"/>
                </a:cubicBezTo>
                <a:cubicBezTo>
                  <a:pt x="559" y="309"/>
                  <a:pt x="559" y="309"/>
                  <a:pt x="559" y="309"/>
                </a:cubicBezTo>
                <a:cubicBezTo>
                  <a:pt x="618" y="221"/>
                  <a:pt x="588" y="103"/>
                  <a:pt x="485" y="59"/>
                </a:cubicBezTo>
                <a:close/>
                <a:moveTo>
                  <a:pt x="206" y="530"/>
                </a:moveTo>
                <a:lnTo>
                  <a:pt x="206" y="530"/>
                </a:lnTo>
                <a:cubicBezTo>
                  <a:pt x="176" y="515"/>
                  <a:pt x="176" y="486"/>
                  <a:pt x="191" y="456"/>
                </a:cubicBezTo>
                <a:cubicBezTo>
                  <a:pt x="294" y="515"/>
                  <a:pt x="294" y="515"/>
                  <a:pt x="294" y="515"/>
                </a:cubicBezTo>
                <a:cubicBezTo>
                  <a:pt x="265" y="545"/>
                  <a:pt x="235" y="545"/>
                  <a:pt x="206" y="530"/>
                </a:cubicBezTo>
                <a:close/>
                <a:moveTo>
                  <a:pt x="530" y="295"/>
                </a:moveTo>
                <a:lnTo>
                  <a:pt x="530" y="295"/>
                </a:lnTo>
                <a:cubicBezTo>
                  <a:pt x="456" y="427"/>
                  <a:pt x="456" y="427"/>
                  <a:pt x="456" y="427"/>
                </a:cubicBezTo>
                <a:cubicBezTo>
                  <a:pt x="441" y="560"/>
                  <a:pt x="441" y="560"/>
                  <a:pt x="441" y="560"/>
                </a:cubicBezTo>
                <a:cubicBezTo>
                  <a:pt x="73" y="354"/>
                  <a:pt x="73" y="354"/>
                  <a:pt x="73" y="354"/>
                </a:cubicBezTo>
                <a:cubicBezTo>
                  <a:pt x="176" y="280"/>
                  <a:pt x="176" y="280"/>
                  <a:pt x="176" y="280"/>
                </a:cubicBezTo>
                <a:cubicBezTo>
                  <a:pt x="265" y="147"/>
                  <a:pt x="265" y="147"/>
                  <a:pt x="265" y="147"/>
                </a:cubicBezTo>
                <a:cubicBezTo>
                  <a:pt x="294" y="74"/>
                  <a:pt x="397" y="44"/>
                  <a:pt x="471" y="88"/>
                </a:cubicBezTo>
                <a:cubicBezTo>
                  <a:pt x="544" y="133"/>
                  <a:pt x="574" y="221"/>
                  <a:pt x="530" y="29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68" name="Freeform 66">
            <a:extLst>
              <a:ext uri="{FF2B5EF4-FFF2-40B4-BE49-F238E27FC236}">
                <a16:creationId xmlns:a16="http://schemas.microsoft.com/office/drawing/2014/main" id="{FF0A622E-9DE3-0783-2264-D9B1E3483C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88893" y="2450647"/>
            <a:ext cx="257545" cy="278287"/>
          </a:xfrm>
          <a:custGeom>
            <a:avLst/>
            <a:gdLst>
              <a:gd name="T0" fmla="*/ 170151 w 545"/>
              <a:gd name="T1" fmla="*/ 127474 h 589"/>
              <a:gd name="T2" fmla="*/ 170151 w 545"/>
              <a:gd name="T3" fmla="*/ 127474 h 589"/>
              <a:gd name="T4" fmla="*/ 170151 w 545"/>
              <a:gd name="T5" fmla="*/ 68973 h 589"/>
              <a:gd name="T6" fmla="*/ 100790 w 545"/>
              <a:gd name="T7" fmla="*/ 0 h 589"/>
              <a:gd name="T8" fmla="*/ 26372 w 545"/>
              <a:gd name="T9" fmla="*/ 68973 h 589"/>
              <a:gd name="T10" fmla="*/ 26372 w 545"/>
              <a:gd name="T11" fmla="*/ 127474 h 589"/>
              <a:gd name="T12" fmla="*/ 0 w 545"/>
              <a:gd name="T13" fmla="*/ 185974 h 589"/>
              <a:gd name="T14" fmla="*/ 63581 w 545"/>
              <a:gd name="T15" fmla="*/ 185974 h 589"/>
              <a:gd name="T16" fmla="*/ 100790 w 545"/>
              <a:gd name="T17" fmla="*/ 212336 h 589"/>
              <a:gd name="T18" fmla="*/ 132581 w 545"/>
              <a:gd name="T19" fmla="*/ 185974 h 589"/>
              <a:gd name="T20" fmla="*/ 196523 w 545"/>
              <a:gd name="T21" fmla="*/ 185974 h 589"/>
              <a:gd name="T22" fmla="*/ 170151 w 545"/>
              <a:gd name="T23" fmla="*/ 127474 h 589"/>
              <a:gd name="T24" fmla="*/ 100790 w 545"/>
              <a:gd name="T25" fmla="*/ 196447 h 589"/>
              <a:gd name="T26" fmla="*/ 100790 w 545"/>
              <a:gd name="T27" fmla="*/ 196447 h 589"/>
              <a:gd name="T28" fmla="*/ 79476 w 545"/>
              <a:gd name="T29" fmla="*/ 185974 h 589"/>
              <a:gd name="T30" fmla="*/ 117047 w 545"/>
              <a:gd name="T31" fmla="*/ 185974 h 589"/>
              <a:gd name="T32" fmla="*/ 100790 w 545"/>
              <a:gd name="T33" fmla="*/ 196447 h 589"/>
              <a:gd name="T34" fmla="*/ 20953 w 545"/>
              <a:gd name="T35" fmla="*/ 170085 h 589"/>
              <a:gd name="T36" fmla="*/ 20953 w 545"/>
              <a:gd name="T37" fmla="*/ 170085 h 589"/>
              <a:gd name="T38" fmla="*/ 42267 w 545"/>
              <a:gd name="T39" fmla="*/ 127474 h 589"/>
              <a:gd name="T40" fmla="*/ 42267 w 545"/>
              <a:gd name="T41" fmla="*/ 68973 h 589"/>
              <a:gd name="T42" fmla="*/ 100790 w 545"/>
              <a:gd name="T43" fmla="*/ 15889 h 589"/>
              <a:gd name="T44" fmla="*/ 153895 w 545"/>
              <a:gd name="T45" fmla="*/ 68973 h 589"/>
              <a:gd name="T46" fmla="*/ 153895 w 545"/>
              <a:gd name="T47" fmla="*/ 127474 h 589"/>
              <a:gd name="T48" fmla="*/ 175209 w 545"/>
              <a:gd name="T49" fmla="*/ 170085 h 589"/>
              <a:gd name="T50" fmla="*/ 20953 w 545"/>
              <a:gd name="T51" fmla="*/ 170085 h 589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45" h="589">
                <a:moveTo>
                  <a:pt x="471" y="353"/>
                </a:moveTo>
                <a:lnTo>
                  <a:pt x="471" y="353"/>
                </a:lnTo>
                <a:cubicBezTo>
                  <a:pt x="471" y="191"/>
                  <a:pt x="471" y="191"/>
                  <a:pt x="471" y="191"/>
                </a:cubicBezTo>
                <a:cubicBezTo>
                  <a:pt x="471" y="88"/>
                  <a:pt x="383" y="0"/>
                  <a:pt x="279" y="0"/>
                </a:cubicBezTo>
                <a:cubicBezTo>
                  <a:pt x="162" y="0"/>
                  <a:pt x="73" y="88"/>
                  <a:pt x="73" y="191"/>
                </a:cubicBezTo>
                <a:cubicBezTo>
                  <a:pt x="73" y="353"/>
                  <a:pt x="73" y="353"/>
                  <a:pt x="73" y="353"/>
                </a:cubicBezTo>
                <a:cubicBezTo>
                  <a:pt x="0" y="515"/>
                  <a:pt x="0" y="515"/>
                  <a:pt x="0" y="515"/>
                </a:cubicBezTo>
                <a:cubicBezTo>
                  <a:pt x="176" y="515"/>
                  <a:pt x="176" y="515"/>
                  <a:pt x="176" y="515"/>
                </a:cubicBezTo>
                <a:cubicBezTo>
                  <a:pt x="191" y="559"/>
                  <a:pt x="220" y="588"/>
                  <a:pt x="279" y="588"/>
                </a:cubicBezTo>
                <a:cubicBezTo>
                  <a:pt x="324" y="588"/>
                  <a:pt x="367" y="559"/>
                  <a:pt x="367" y="515"/>
                </a:cubicBezTo>
                <a:cubicBezTo>
                  <a:pt x="544" y="515"/>
                  <a:pt x="544" y="515"/>
                  <a:pt x="544" y="515"/>
                </a:cubicBezTo>
                <a:lnTo>
                  <a:pt x="471" y="353"/>
                </a:lnTo>
                <a:close/>
                <a:moveTo>
                  <a:pt x="279" y="544"/>
                </a:moveTo>
                <a:lnTo>
                  <a:pt x="279" y="544"/>
                </a:lnTo>
                <a:cubicBezTo>
                  <a:pt x="250" y="544"/>
                  <a:pt x="220" y="530"/>
                  <a:pt x="220" y="515"/>
                </a:cubicBezTo>
                <a:cubicBezTo>
                  <a:pt x="324" y="515"/>
                  <a:pt x="324" y="515"/>
                  <a:pt x="324" y="515"/>
                </a:cubicBezTo>
                <a:cubicBezTo>
                  <a:pt x="324" y="530"/>
                  <a:pt x="294" y="544"/>
                  <a:pt x="279" y="544"/>
                </a:cubicBezTo>
                <a:close/>
                <a:moveTo>
                  <a:pt x="58" y="471"/>
                </a:moveTo>
                <a:lnTo>
                  <a:pt x="58" y="471"/>
                </a:lnTo>
                <a:cubicBezTo>
                  <a:pt x="117" y="353"/>
                  <a:pt x="117" y="353"/>
                  <a:pt x="117" y="353"/>
                </a:cubicBezTo>
                <a:cubicBezTo>
                  <a:pt x="117" y="191"/>
                  <a:pt x="117" y="191"/>
                  <a:pt x="117" y="191"/>
                </a:cubicBezTo>
                <a:cubicBezTo>
                  <a:pt x="117" y="103"/>
                  <a:pt x="191" y="44"/>
                  <a:pt x="279" y="44"/>
                </a:cubicBezTo>
                <a:cubicBezTo>
                  <a:pt x="367" y="44"/>
                  <a:pt x="426" y="103"/>
                  <a:pt x="426" y="191"/>
                </a:cubicBezTo>
                <a:cubicBezTo>
                  <a:pt x="426" y="353"/>
                  <a:pt x="426" y="353"/>
                  <a:pt x="426" y="353"/>
                </a:cubicBezTo>
                <a:cubicBezTo>
                  <a:pt x="485" y="471"/>
                  <a:pt x="485" y="471"/>
                  <a:pt x="485" y="471"/>
                </a:cubicBezTo>
                <a:lnTo>
                  <a:pt x="58" y="47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69" name="Freeform 67">
            <a:extLst>
              <a:ext uri="{FF2B5EF4-FFF2-40B4-BE49-F238E27FC236}">
                <a16:creationId xmlns:a16="http://schemas.microsoft.com/office/drawing/2014/main" id="{B5C239A2-D86A-9C0F-76C9-2E6933CAEC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1305" y="2443733"/>
            <a:ext cx="299029" cy="292115"/>
          </a:xfrm>
          <a:custGeom>
            <a:avLst/>
            <a:gdLst>
              <a:gd name="T0" fmla="*/ 217420 w 634"/>
              <a:gd name="T1" fmla="*/ 180344 h 619"/>
              <a:gd name="T2" fmla="*/ 217420 w 634"/>
              <a:gd name="T3" fmla="*/ 180344 h 619"/>
              <a:gd name="T4" fmla="*/ 196147 w 634"/>
              <a:gd name="T5" fmla="*/ 180344 h 619"/>
              <a:gd name="T6" fmla="*/ 196147 w 634"/>
              <a:gd name="T7" fmla="*/ 63842 h 619"/>
              <a:gd name="T8" fmla="*/ 185691 w 634"/>
              <a:gd name="T9" fmla="*/ 74302 h 619"/>
              <a:gd name="T10" fmla="*/ 185691 w 634"/>
              <a:gd name="T11" fmla="*/ 180344 h 619"/>
              <a:gd name="T12" fmla="*/ 53003 w 634"/>
              <a:gd name="T13" fmla="*/ 180344 h 619"/>
              <a:gd name="T14" fmla="*/ 206964 w 634"/>
              <a:gd name="T15" fmla="*/ 21281 h 619"/>
              <a:gd name="T16" fmla="*/ 196147 w 634"/>
              <a:gd name="T17" fmla="*/ 10460 h 619"/>
              <a:gd name="T18" fmla="*/ 42186 w 634"/>
              <a:gd name="T19" fmla="*/ 169884 h 619"/>
              <a:gd name="T20" fmla="*/ 42186 w 634"/>
              <a:gd name="T21" fmla="*/ 42561 h 619"/>
              <a:gd name="T22" fmla="*/ 143144 w 634"/>
              <a:gd name="T23" fmla="*/ 42561 h 619"/>
              <a:gd name="T24" fmla="*/ 153601 w 634"/>
              <a:gd name="T25" fmla="*/ 26330 h 619"/>
              <a:gd name="T26" fmla="*/ 42186 w 634"/>
              <a:gd name="T27" fmla="*/ 26330 h 619"/>
              <a:gd name="T28" fmla="*/ 42186 w 634"/>
              <a:gd name="T29" fmla="*/ 5410 h 619"/>
              <a:gd name="T30" fmla="*/ 37138 w 634"/>
              <a:gd name="T31" fmla="*/ 0 h 619"/>
              <a:gd name="T32" fmla="*/ 26321 w 634"/>
              <a:gd name="T33" fmla="*/ 5410 h 619"/>
              <a:gd name="T34" fmla="*/ 26321 w 634"/>
              <a:gd name="T35" fmla="*/ 26330 h 619"/>
              <a:gd name="T36" fmla="*/ 5048 w 634"/>
              <a:gd name="T37" fmla="*/ 26330 h 619"/>
              <a:gd name="T38" fmla="*/ 0 w 634"/>
              <a:gd name="T39" fmla="*/ 31741 h 619"/>
              <a:gd name="T40" fmla="*/ 5048 w 634"/>
              <a:gd name="T41" fmla="*/ 42561 h 619"/>
              <a:gd name="T42" fmla="*/ 26321 w 634"/>
              <a:gd name="T43" fmla="*/ 42561 h 619"/>
              <a:gd name="T44" fmla="*/ 26321 w 634"/>
              <a:gd name="T45" fmla="*/ 180344 h 619"/>
              <a:gd name="T46" fmla="*/ 26321 w 634"/>
              <a:gd name="T47" fmla="*/ 196575 h 619"/>
              <a:gd name="T48" fmla="*/ 42186 w 634"/>
              <a:gd name="T49" fmla="*/ 196575 h 619"/>
              <a:gd name="T50" fmla="*/ 185691 w 634"/>
              <a:gd name="T51" fmla="*/ 196575 h 619"/>
              <a:gd name="T52" fmla="*/ 185691 w 634"/>
              <a:gd name="T53" fmla="*/ 217495 h 619"/>
              <a:gd name="T54" fmla="*/ 191099 w 634"/>
              <a:gd name="T55" fmla="*/ 222905 h 619"/>
              <a:gd name="T56" fmla="*/ 196147 w 634"/>
              <a:gd name="T57" fmla="*/ 217495 h 619"/>
              <a:gd name="T58" fmla="*/ 196147 w 634"/>
              <a:gd name="T59" fmla="*/ 196575 h 619"/>
              <a:gd name="T60" fmla="*/ 217420 w 634"/>
              <a:gd name="T61" fmla="*/ 196575 h 619"/>
              <a:gd name="T62" fmla="*/ 228237 w 634"/>
              <a:gd name="T63" fmla="*/ 191165 h 619"/>
              <a:gd name="T64" fmla="*/ 217420 w 634"/>
              <a:gd name="T65" fmla="*/ 180344 h 619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34" h="619">
                <a:moveTo>
                  <a:pt x="603" y="500"/>
                </a:moveTo>
                <a:lnTo>
                  <a:pt x="603" y="500"/>
                </a:lnTo>
                <a:cubicBezTo>
                  <a:pt x="544" y="500"/>
                  <a:pt x="544" y="500"/>
                  <a:pt x="544" y="500"/>
                </a:cubicBezTo>
                <a:cubicBezTo>
                  <a:pt x="544" y="177"/>
                  <a:pt x="544" y="177"/>
                  <a:pt x="544" y="177"/>
                </a:cubicBezTo>
                <a:cubicBezTo>
                  <a:pt x="515" y="206"/>
                  <a:pt x="515" y="206"/>
                  <a:pt x="515" y="206"/>
                </a:cubicBezTo>
                <a:cubicBezTo>
                  <a:pt x="515" y="500"/>
                  <a:pt x="515" y="500"/>
                  <a:pt x="515" y="500"/>
                </a:cubicBezTo>
                <a:cubicBezTo>
                  <a:pt x="147" y="500"/>
                  <a:pt x="147" y="500"/>
                  <a:pt x="147" y="500"/>
                </a:cubicBezTo>
                <a:cubicBezTo>
                  <a:pt x="574" y="59"/>
                  <a:pt x="574" y="59"/>
                  <a:pt x="574" y="5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117" y="471"/>
                  <a:pt x="117" y="471"/>
                  <a:pt x="117" y="471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397" y="118"/>
                  <a:pt x="397" y="118"/>
                  <a:pt x="397" y="118"/>
                </a:cubicBezTo>
                <a:cubicBezTo>
                  <a:pt x="426" y="73"/>
                  <a:pt x="426" y="73"/>
                  <a:pt x="426" y="73"/>
                </a:cubicBezTo>
                <a:cubicBezTo>
                  <a:pt x="117" y="73"/>
                  <a:pt x="117" y="73"/>
                  <a:pt x="117" y="73"/>
                </a:cubicBezTo>
                <a:cubicBezTo>
                  <a:pt x="117" y="15"/>
                  <a:pt x="117" y="15"/>
                  <a:pt x="117" y="15"/>
                </a:cubicBezTo>
                <a:cubicBezTo>
                  <a:pt x="117" y="0"/>
                  <a:pt x="103" y="0"/>
                  <a:pt x="103" y="0"/>
                </a:cubicBezTo>
                <a:cubicBezTo>
                  <a:pt x="88" y="0"/>
                  <a:pt x="73" y="0"/>
                  <a:pt x="73" y="15"/>
                </a:cubicBezTo>
                <a:cubicBezTo>
                  <a:pt x="73" y="73"/>
                  <a:pt x="73" y="73"/>
                  <a:pt x="73" y="73"/>
                </a:cubicBezTo>
                <a:cubicBezTo>
                  <a:pt x="14" y="73"/>
                  <a:pt x="14" y="73"/>
                  <a:pt x="14" y="73"/>
                </a:cubicBezTo>
                <a:lnTo>
                  <a:pt x="0" y="88"/>
                </a:lnTo>
                <a:cubicBezTo>
                  <a:pt x="0" y="103"/>
                  <a:pt x="14" y="118"/>
                  <a:pt x="14" y="118"/>
                </a:cubicBezTo>
                <a:cubicBezTo>
                  <a:pt x="73" y="118"/>
                  <a:pt x="73" y="118"/>
                  <a:pt x="73" y="118"/>
                </a:cubicBezTo>
                <a:cubicBezTo>
                  <a:pt x="73" y="500"/>
                  <a:pt x="73" y="500"/>
                  <a:pt x="73" y="500"/>
                </a:cubicBezTo>
                <a:cubicBezTo>
                  <a:pt x="73" y="545"/>
                  <a:pt x="73" y="545"/>
                  <a:pt x="73" y="545"/>
                </a:cubicBezTo>
                <a:cubicBezTo>
                  <a:pt x="117" y="545"/>
                  <a:pt x="117" y="545"/>
                  <a:pt x="117" y="545"/>
                </a:cubicBezTo>
                <a:cubicBezTo>
                  <a:pt x="515" y="545"/>
                  <a:pt x="515" y="545"/>
                  <a:pt x="515" y="545"/>
                </a:cubicBezTo>
                <a:cubicBezTo>
                  <a:pt x="515" y="603"/>
                  <a:pt x="515" y="603"/>
                  <a:pt x="515" y="603"/>
                </a:cubicBezTo>
                <a:cubicBezTo>
                  <a:pt x="515" y="618"/>
                  <a:pt x="515" y="618"/>
                  <a:pt x="530" y="618"/>
                </a:cubicBezTo>
                <a:cubicBezTo>
                  <a:pt x="544" y="618"/>
                  <a:pt x="544" y="618"/>
                  <a:pt x="544" y="603"/>
                </a:cubicBezTo>
                <a:cubicBezTo>
                  <a:pt x="544" y="545"/>
                  <a:pt x="544" y="545"/>
                  <a:pt x="544" y="545"/>
                </a:cubicBezTo>
                <a:cubicBezTo>
                  <a:pt x="603" y="545"/>
                  <a:pt x="603" y="545"/>
                  <a:pt x="603" y="545"/>
                </a:cubicBezTo>
                <a:cubicBezTo>
                  <a:pt x="618" y="545"/>
                  <a:pt x="633" y="530"/>
                  <a:pt x="633" y="530"/>
                </a:cubicBezTo>
                <a:cubicBezTo>
                  <a:pt x="633" y="515"/>
                  <a:pt x="618" y="500"/>
                  <a:pt x="603" y="500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70" name="Freeform 68">
            <a:extLst>
              <a:ext uri="{FF2B5EF4-FFF2-40B4-BE49-F238E27FC236}">
                <a16:creationId xmlns:a16="http://schemas.microsoft.com/office/drawing/2014/main" id="{7172E1DB-6EBF-02C1-C18E-FC0FD75580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1671" y="2443733"/>
            <a:ext cx="290386" cy="292115"/>
          </a:xfrm>
          <a:custGeom>
            <a:avLst/>
            <a:gdLst>
              <a:gd name="T0" fmla="*/ 200473 w 619"/>
              <a:gd name="T1" fmla="*/ 169884 h 619"/>
              <a:gd name="T2" fmla="*/ 200473 w 619"/>
              <a:gd name="T3" fmla="*/ 169884 h 619"/>
              <a:gd name="T4" fmla="*/ 200473 w 619"/>
              <a:gd name="T5" fmla="*/ 53021 h 619"/>
              <a:gd name="T6" fmla="*/ 221632 w 619"/>
              <a:gd name="T7" fmla="*/ 26330 h 619"/>
              <a:gd name="T8" fmla="*/ 195452 w 619"/>
              <a:gd name="T9" fmla="*/ 0 h 619"/>
              <a:gd name="T10" fmla="*/ 168914 w 619"/>
              <a:gd name="T11" fmla="*/ 21281 h 619"/>
              <a:gd name="T12" fmla="*/ 52718 w 619"/>
              <a:gd name="T13" fmla="*/ 21281 h 619"/>
              <a:gd name="T14" fmla="*/ 26180 w 619"/>
              <a:gd name="T15" fmla="*/ 0 h 619"/>
              <a:gd name="T16" fmla="*/ 0 w 619"/>
              <a:gd name="T17" fmla="*/ 26330 h 619"/>
              <a:gd name="T18" fmla="*/ 21159 w 619"/>
              <a:gd name="T19" fmla="*/ 53021 h 619"/>
              <a:gd name="T20" fmla="*/ 21159 w 619"/>
              <a:gd name="T21" fmla="*/ 169884 h 619"/>
              <a:gd name="T22" fmla="*/ 0 w 619"/>
              <a:gd name="T23" fmla="*/ 196575 h 619"/>
              <a:gd name="T24" fmla="*/ 26180 w 619"/>
              <a:gd name="T25" fmla="*/ 222905 h 619"/>
              <a:gd name="T26" fmla="*/ 52718 w 619"/>
              <a:gd name="T27" fmla="*/ 201625 h 619"/>
              <a:gd name="T28" fmla="*/ 168914 w 619"/>
              <a:gd name="T29" fmla="*/ 201625 h 619"/>
              <a:gd name="T30" fmla="*/ 195452 w 619"/>
              <a:gd name="T31" fmla="*/ 222905 h 619"/>
              <a:gd name="T32" fmla="*/ 221632 w 619"/>
              <a:gd name="T33" fmla="*/ 196575 h 619"/>
              <a:gd name="T34" fmla="*/ 200473 w 619"/>
              <a:gd name="T35" fmla="*/ 169884 h 619"/>
              <a:gd name="T36" fmla="*/ 195452 w 619"/>
              <a:gd name="T37" fmla="*/ 10460 h 619"/>
              <a:gd name="T38" fmla="*/ 195452 w 619"/>
              <a:gd name="T39" fmla="*/ 10460 h 619"/>
              <a:gd name="T40" fmla="*/ 211232 w 619"/>
              <a:gd name="T41" fmla="*/ 26330 h 619"/>
              <a:gd name="T42" fmla="*/ 195452 w 619"/>
              <a:gd name="T43" fmla="*/ 42561 h 619"/>
              <a:gd name="T44" fmla="*/ 179314 w 619"/>
              <a:gd name="T45" fmla="*/ 26330 h 619"/>
              <a:gd name="T46" fmla="*/ 195452 w 619"/>
              <a:gd name="T47" fmla="*/ 10460 h 619"/>
              <a:gd name="T48" fmla="*/ 10400 w 619"/>
              <a:gd name="T49" fmla="*/ 26330 h 619"/>
              <a:gd name="T50" fmla="*/ 10400 w 619"/>
              <a:gd name="T51" fmla="*/ 26330 h 619"/>
              <a:gd name="T52" fmla="*/ 26180 w 619"/>
              <a:gd name="T53" fmla="*/ 10460 h 619"/>
              <a:gd name="T54" fmla="*/ 42318 w 619"/>
              <a:gd name="T55" fmla="*/ 26330 h 619"/>
              <a:gd name="T56" fmla="*/ 26180 w 619"/>
              <a:gd name="T57" fmla="*/ 42561 h 619"/>
              <a:gd name="T58" fmla="*/ 10400 w 619"/>
              <a:gd name="T59" fmla="*/ 26330 h 619"/>
              <a:gd name="T60" fmla="*/ 26180 w 619"/>
              <a:gd name="T61" fmla="*/ 212445 h 619"/>
              <a:gd name="T62" fmla="*/ 26180 w 619"/>
              <a:gd name="T63" fmla="*/ 212445 h 619"/>
              <a:gd name="T64" fmla="*/ 10400 w 619"/>
              <a:gd name="T65" fmla="*/ 196575 h 619"/>
              <a:gd name="T66" fmla="*/ 26180 w 619"/>
              <a:gd name="T67" fmla="*/ 180344 h 619"/>
              <a:gd name="T68" fmla="*/ 42318 w 619"/>
              <a:gd name="T69" fmla="*/ 196575 h 619"/>
              <a:gd name="T70" fmla="*/ 26180 w 619"/>
              <a:gd name="T71" fmla="*/ 212445 h 619"/>
              <a:gd name="T72" fmla="*/ 168914 w 619"/>
              <a:gd name="T73" fmla="*/ 191165 h 619"/>
              <a:gd name="T74" fmla="*/ 168914 w 619"/>
              <a:gd name="T75" fmla="*/ 191165 h 619"/>
              <a:gd name="T76" fmla="*/ 52718 w 619"/>
              <a:gd name="T77" fmla="*/ 191165 h 619"/>
              <a:gd name="T78" fmla="*/ 31559 w 619"/>
              <a:gd name="T79" fmla="*/ 169884 h 619"/>
              <a:gd name="T80" fmla="*/ 31559 w 619"/>
              <a:gd name="T81" fmla="*/ 53021 h 619"/>
              <a:gd name="T82" fmla="*/ 52718 w 619"/>
              <a:gd name="T83" fmla="*/ 31741 h 619"/>
              <a:gd name="T84" fmla="*/ 168914 w 619"/>
              <a:gd name="T85" fmla="*/ 31741 h 619"/>
              <a:gd name="T86" fmla="*/ 190073 w 619"/>
              <a:gd name="T87" fmla="*/ 53021 h 619"/>
              <a:gd name="T88" fmla="*/ 190073 w 619"/>
              <a:gd name="T89" fmla="*/ 169884 h 619"/>
              <a:gd name="T90" fmla="*/ 168914 w 619"/>
              <a:gd name="T91" fmla="*/ 191165 h 619"/>
              <a:gd name="T92" fmla="*/ 195452 w 619"/>
              <a:gd name="T93" fmla="*/ 212445 h 619"/>
              <a:gd name="T94" fmla="*/ 195452 w 619"/>
              <a:gd name="T95" fmla="*/ 212445 h 619"/>
              <a:gd name="T96" fmla="*/ 179314 w 619"/>
              <a:gd name="T97" fmla="*/ 196575 h 619"/>
              <a:gd name="T98" fmla="*/ 195452 w 619"/>
              <a:gd name="T99" fmla="*/ 180344 h 619"/>
              <a:gd name="T100" fmla="*/ 211232 w 619"/>
              <a:gd name="T101" fmla="*/ 196575 h 619"/>
              <a:gd name="T102" fmla="*/ 195452 w 619"/>
              <a:gd name="T103" fmla="*/ 212445 h 619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19" h="619">
                <a:moveTo>
                  <a:pt x="559" y="471"/>
                </a:moveTo>
                <a:lnTo>
                  <a:pt x="559" y="471"/>
                </a:lnTo>
                <a:cubicBezTo>
                  <a:pt x="559" y="147"/>
                  <a:pt x="559" y="147"/>
                  <a:pt x="559" y="147"/>
                </a:cubicBezTo>
                <a:cubicBezTo>
                  <a:pt x="603" y="147"/>
                  <a:pt x="618" y="103"/>
                  <a:pt x="618" y="73"/>
                </a:cubicBezTo>
                <a:cubicBezTo>
                  <a:pt x="618" y="29"/>
                  <a:pt x="589" y="0"/>
                  <a:pt x="545" y="0"/>
                </a:cubicBezTo>
                <a:cubicBezTo>
                  <a:pt x="515" y="0"/>
                  <a:pt x="471" y="15"/>
                  <a:pt x="471" y="59"/>
                </a:cubicBezTo>
                <a:cubicBezTo>
                  <a:pt x="147" y="59"/>
                  <a:pt x="147" y="59"/>
                  <a:pt x="147" y="59"/>
                </a:cubicBezTo>
                <a:cubicBezTo>
                  <a:pt x="147" y="15"/>
                  <a:pt x="103" y="0"/>
                  <a:pt x="73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103"/>
                  <a:pt x="15" y="147"/>
                  <a:pt x="59" y="147"/>
                </a:cubicBezTo>
                <a:cubicBezTo>
                  <a:pt x="59" y="471"/>
                  <a:pt x="59" y="471"/>
                  <a:pt x="59" y="471"/>
                </a:cubicBezTo>
                <a:cubicBezTo>
                  <a:pt x="15" y="471"/>
                  <a:pt x="0" y="51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103" y="618"/>
                  <a:pt x="147" y="603"/>
                  <a:pt x="147" y="559"/>
                </a:cubicBezTo>
                <a:cubicBezTo>
                  <a:pt x="471" y="559"/>
                  <a:pt x="471" y="559"/>
                  <a:pt x="471" y="559"/>
                </a:cubicBezTo>
                <a:cubicBezTo>
                  <a:pt x="471" y="603"/>
                  <a:pt x="515" y="618"/>
                  <a:pt x="545" y="618"/>
                </a:cubicBezTo>
                <a:cubicBezTo>
                  <a:pt x="589" y="618"/>
                  <a:pt x="618" y="589"/>
                  <a:pt x="618" y="545"/>
                </a:cubicBezTo>
                <a:cubicBezTo>
                  <a:pt x="618" y="515"/>
                  <a:pt x="603" y="471"/>
                  <a:pt x="559" y="471"/>
                </a:cubicBezTo>
                <a:close/>
                <a:moveTo>
                  <a:pt x="545" y="29"/>
                </a:moveTo>
                <a:lnTo>
                  <a:pt x="545" y="29"/>
                </a:lnTo>
                <a:cubicBezTo>
                  <a:pt x="559" y="29"/>
                  <a:pt x="589" y="59"/>
                  <a:pt x="589" y="73"/>
                </a:cubicBezTo>
                <a:cubicBezTo>
                  <a:pt x="589" y="88"/>
                  <a:pt x="559" y="118"/>
                  <a:pt x="545" y="118"/>
                </a:cubicBezTo>
                <a:cubicBezTo>
                  <a:pt x="530" y="118"/>
                  <a:pt x="500" y="88"/>
                  <a:pt x="500" y="73"/>
                </a:cubicBezTo>
                <a:cubicBezTo>
                  <a:pt x="500" y="59"/>
                  <a:pt x="530" y="29"/>
                  <a:pt x="545" y="29"/>
                </a:cubicBezTo>
                <a:close/>
                <a:moveTo>
                  <a:pt x="29" y="73"/>
                </a:moveTo>
                <a:lnTo>
                  <a:pt x="29" y="73"/>
                </a:lnTo>
                <a:cubicBezTo>
                  <a:pt x="29" y="59"/>
                  <a:pt x="59" y="29"/>
                  <a:pt x="73" y="29"/>
                </a:cubicBezTo>
                <a:cubicBezTo>
                  <a:pt x="88" y="29"/>
                  <a:pt x="118" y="59"/>
                  <a:pt x="118" y="73"/>
                </a:cubicBezTo>
                <a:cubicBezTo>
                  <a:pt x="118" y="88"/>
                  <a:pt x="88" y="118"/>
                  <a:pt x="73" y="118"/>
                </a:cubicBezTo>
                <a:cubicBezTo>
                  <a:pt x="59" y="118"/>
                  <a:pt x="29" y="88"/>
                  <a:pt x="29" y="73"/>
                </a:cubicBezTo>
                <a:close/>
                <a:moveTo>
                  <a:pt x="73" y="589"/>
                </a:moveTo>
                <a:lnTo>
                  <a:pt x="73" y="589"/>
                </a:lnTo>
                <a:cubicBezTo>
                  <a:pt x="59" y="589"/>
                  <a:pt x="29" y="559"/>
                  <a:pt x="29" y="545"/>
                </a:cubicBezTo>
                <a:cubicBezTo>
                  <a:pt x="29" y="530"/>
                  <a:pt x="59" y="500"/>
                  <a:pt x="73" y="500"/>
                </a:cubicBezTo>
                <a:cubicBezTo>
                  <a:pt x="88" y="500"/>
                  <a:pt x="118" y="530"/>
                  <a:pt x="118" y="545"/>
                </a:cubicBezTo>
                <a:cubicBezTo>
                  <a:pt x="118" y="559"/>
                  <a:pt x="88" y="589"/>
                  <a:pt x="73" y="589"/>
                </a:cubicBezTo>
                <a:close/>
                <a:moveTo>
                  <a:pt x="471" y="530"/>
                </a:moveTo>
                <a:lnTo>
                  <a:pt x="471" y="530"/>
                </a:lnTo>
                <a:cubicBezTo>
                  <a:pt x="147" y="530"/>
                  <a:pt x="147" y="530"/>
                  <a:pt x="147" y="530"/>
                </a:cubicBezTo>
                <a:cubicBezTo>
                  <a:pt x="147" y="500"/>
                  <a:pt x="118" y="471"/>
                  <a:pt x="88" y="471"/>
                </a:cubicBezTo>
                <a:cubicBezTo>
                  <a:pt x="88" y="147"/>
                  <a:pt x="88" y="147"/>
                  <a:pt x="88" y="147"/>
                </a:cubicBezTo>
                <a:cubicBezTo>
                  <a:pt x="118" y="147"/>
                  <a:pt x="147" y="118"/>
                  <a:pt x="147" y="88"/>
                </a:cubicBezTo>
                <a:cubicBezTo>
                  <a:pt x="471" y="88"/>
                  <a:pt x="471" y="88"/>
                  <a:pt x="471" y="88"/>
                </a:cubicBezTo>
                <a:cubicBezTo>
                  <a:pt x="471" y="118"/>
                  <a:pt x="500" y="147"/>
                  <a:pt x="530" y="147"/>
                </a:cubicBezTo>
                <a:cubicBezTo>
                  <a:pt x="530" y="471"/>
                  <a:pt x="530" y="471"/>
                  <a:pt x="530" y="471"/>
                </a:cubicBezTo>
                <a:cubicBezTo>
                  <a:pt x="500" y="471"/>
                  <a:pt x="471" y="500"/>
                  <a:pt x="471" y="530"/>
                </a:cubicBezTo>
                <a:close/>
                <a:moveTo>
                  <a:pt x="545" y="589"/>
                </a:moveTo>
                <a:lnTo>
                  <a:pt x="545" y="589"/>
                </a:lnTo>
                <a:cubicBezTo>
                  <a:pt x="530" y="589"/>
                  <a:pt x="500" y="559"/>
                  <a:pt x="500" y="545"/>
                </a:cubicBezTo>
                <a:cubicBezTo>
                  <a:pt x="500" y="530"/>
                  <a:pt x="530" y="500"/>
                  <a:pt x="545" y="500"/>
                </a:cubicBezTo>
                <a:cubicBezTo>
                  <a:pt x="559" y="500"/>
                  <a:pt x="589" y="530"/>
                  <a:pt x="589" y="545"/>
                </a:cubicBezTo>
                <a:cubicBezTo>
                  <a:pt x="589" y="559"/>
                  <a:pt x="559" y="589"/>
                  <a:pt x="545" y="5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71" name="Freeform 69">
            <a:extLst>
              <a:ext uri="{FF2B5EF4-FFF2-40B4-BE49-F238E27FC236}">
                <a16:creationId xmlns:a16="http://schemas.microsoft.com/office/drawing/2014/main" id="{EF2ED6B7-4739-BAD6-463A-4AB428F9EE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78711" y="2506822"/>
            <a:ext cx="186677" cy="165936"/>
          </a:xfrm>
          <a:custGeom>
            <a:avLst/>
            <a:gdLst>
              <a:gd name="T0" fmla="*/ 10730 w 399"/>
              <a:gd name="T1" fmla="*/ 15764 h 354"/>
              <a:gd name="T2" fmla="*/ 10730 w 399"/>
              <a:gd name="T3" fmla="*/ 15764 h 354"/>
              <a:gd name="T4" fmla="*/ 136985 w 399"/>
              <a:gd name="T5" fmla="*/ 15764 h 354"/>
              <a:gd name="T6" fmla="*/ 142350 w 399"/>
              <a:gd name="T7" fmla="*/ 10748 h 354"/>
              <a:gd name="T8" fmla="*/ 136985 w 399"/>
              <a:gd name="T9" fmla="*/ 0 h 354"/>
              <a:gd name="T10" fmla="*/ 10730 w 399"/>
              <a:gd name="T11" fmla="*/ 0 h 354"/>
              <a:gd name="T12" fmla="*/ 0 w 399"/>
              <a:gd name="T13" fmla="*/ 10748 h 354"/>
              <a:gd name="T14" fmla="*/ 10730 w 399"/>
              <a:gd name="T15" fmla="*/ 15764 h 354"/>
              <a:gd name="T16" fmla="*/ 136985 w 399"/>
              <a:gd name="T17" fmla="*/ 116078 h 354"/>
              <a:gd name="T18" fmla="*/ 136985 w 399"/>
              <a:gd name="T19" fmla="*/ 116078 h 354"/>
              <a:gd name="T20" fmla="*/ 10730 w 399"/>
              <a:gd name="T21" fmla="*/ 116078 h 354"/>
              <a:gd name="T22" fmla="*/ 0 w 399"/>
              <a:gd name="T23" fmla="*/ 121452 h 354"/>
              <a:gd name="T24" fmla="*/ 10730 w 399"/>
              <a:gd name="T25" fmla="*/ 126468 h 354"/>
              <a:gd name="T26" fmla="*/ 136985 w 399"/>
              <a:gd name="T27" fmla="*/ 126468 h 354"/>
              <a:gd name="T28" fmla="*/ 142350 w 399"/>
              <a:gd name="T29" fmla="*/ 121452 h 354"/>
              <a:gd name="T30" fmla="*/ 136985 w 399"/>
              <a:gd name="T31" fmla="*/ 116078 h 354"/>
              <a:gd name="T32" fmla="*/ 136985 w 399"/>
              <a:gd name="T33" fmla="*/ 58039 h 354"/>
              <a:gd name="T34" fmla="*/ 136985 w 399"/>
              <a:gd name="T35" fmla="*/ 58039 h 354"/>
              <a:gd name="T36" fmla="*/ 10730 w 399"/>
              <a:gd name="T37" fmla="*/ 58039 h 354"/>
              <a:gd name="T38" fmla="*/ 0 w 399"/>
              <a:gd name="T39" fmla="*/ 63413 h 354"/>
              <a:gd name="T40" fmla="*/ 10730 w 399"/>
              <a:gd name="T41" fmla="*/ 73803 h 354"/>
              <a:gd name="T42" fmla="*/ 136985 w 399"/>
              <a:gd name="T43" fmla="*/ 73803 h 354"/>
              <a:gd name="T44" fmla="*/ 142350 w 399"/>
              <a:gd name="T45" fmla="*/ 63413 h 354"/>
              <a:gd name="T46" fmla="*/ 136985 w 399"/>
              <a:gd name="T47" fmla="*/ 58039 h 35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9" h="354">
                <a:moveTo>
                  <a:pt x="30" y="44"/>
                </a:moveTo>
                <a:lnTo>
                  <a:pt x="30" y="44"/>
                </a:lnTo>
                <a:cubicBezTo>
                  <a:pt x="383" y="44"/>
                  <a:pt x="383" y="44"/>
                  <a:pt x="383" y="44"/>
                </a:cubicBezTo>
                <a:lnTo>
                  <a:pt x="398" y="30"/>
                </a:lnTo>
                <a:cubicBezTo>
                  <a:pt x="398" y="15"/>
                  <a:pt x="383" y="0"/>
                  <a:pt x="383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15" y="0"/>
                  <a:pt x="0" y="15"/>
                  <a:pt x="0" y="30"/>
                </a:cubicBezTo>
                <a:cubicBezTo>
                  <a:pt x="0" y="30"/>
                  <a:pt x="15" y="44"/>
                  <a:pt x="30" y="44"/>
                </a:cubicBezTo>
                <a:close/>
                <a:moveTo>
                  <a:pt x="383" y="324"/>
                </a:moveTo>
                <a:lnTo>
                  <a:pt x="383" y="324"/>
                </a:lnTo>
                <a:cubicBezTo>
                  <a:pt x="30" y="324"/>
                  <a:pt x="30" y="324"/>
                  <a:pt x="30" y="324"/>
                </a:cubicBezTo>
                <a:cubicBezTo>
                  <a:pt x="15" y="324"/>
                  <a:pt x="0" y="324"/>
                  <a:pt x="0" y="339"/>
                </a:cubicBezTo>
                <a:cubicBezTo>
                  <a:pt x="0" y="353"/>
                  <a:pt x="15" y="353"/>
                  <a:pt x="30" y="353"/>
                </a:cubicBezTo>
                <a:cubicBezTo>
                  <a:pt x="383" y="353"/>
                  <a:pt x="383" y="353"/>
                  <a:pt x="383" y="353"/>
                </a:cubicBezTo>
                <a:cubicBezTo>
                  <a:pt x="383" y="353"/>
                  <a:pt x="398" y="353"/>
                  <a:pt x="398" y="339"/>
                </a:cubicBezTo>
                <a:cubicBezTo>
                  <a:pt x="398" y="324"/>
                  <a:pt x="383" y="324"/>
                  <a:pt x="383" y="324"/>
                </a:cubicBezTo>
                <a:close/>
                <a:moveTo>
                  <a:pt x="383" y="162"/>
                </a:moveTo>
                <a:lnTo>
                  <a:pt x="383" y="162"/>
                </a:lnTo>
                <a:cubicBezTo>
                  <a:pt x="30" y="162"/>
                  <a:pt x="30" y="162"/>
                  <a:pt x="30" y="162"/>
                </a:cubicBezTo>
                <a:cubicBezTo>
                  <a:pt x="15" y="162"/>
                  <a:pt x="0" y="177"/>
                  <a:pt x="0" y="177"/>
                </a:cubicBezTo>
                <a:cubicBezTo>
                  <a:pt x="0" y="192"/>
                  <a:pt x="15" y="206"/>
                  <a:pt x="30" y="206"/>
                </a:cubicBezTo>
                <a:cubicBezTo>
                  <a:pt x="383" y="206"/>
                  <a:pt x="383" y="206"/>
                  <a:pt x="383" y="206"/>
                </a:cubicBezTo>
                <a:cubicBezTo>
                  <a:pt x="383" y="206"/>
                  <a:pt x="398" y="192"/>
                  <a:pt x="398" y="177"/>
                </a:cubicBezTo>
                <a:lnTo>
                  <a:pt x="383" y="16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72" name="Freeform 70">
            <a:extLst>
              <a:ext uri="{FF2B5EF4-FFF2-40B4-BE49-F238E27FC236}">
                <a16:creationId xmlns:a16="http://schemas.microsoft.com/office/drawing/2014/main" id="{31E313CF-DE77-1ED9-4D4D-1E62FB94F4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9251" y="2443733"/>
            <a:ext cx="299028" cy="292115"/>
          </a:xfrm>
          <a:custGeom>
            <a:avLst/>
            <a:gdLst>
              <a:gd name="T0" fmla="*/ 228236 w 634"/>
              <a:gd name="T1" fmla="*/ 84762 h 619"/>
              <a:gd name="T2" fmla="*/ 148552 w 634"/>
              <a:gd name="T3" fmla="*/ 74302 h 619"/>
              <a:gd name="T4" fmla="*/ 111414 w 634"/>
              <a:gd name="T5" fmla="*/ 0 h 619"/>
              <a:gd name="T6" fmla="*/ 79324 w 634"/>
              <a:gd name="T7" fmla="*/ 74302 h 619"/>
              <a:gd name="T8" fmla="*/ 0 w 634"/>
              <a:gd name="T9" fmla="*/ 84762 h 619"/>
              <a:gd name="T10" fmla="*/ 58411 w 634"/>
              <a:gd name="T11" fmla="*/ 143554 h 619"/>
              <a:gd name="T12" fmla="*/ 42186 w 634"/>
              <a:gd name="T13" fmla="*/ 222905 h 619"/>
              <a:gd name="T14" fmla="*/ 111414 w 634"/>
              <a:gd name="T15" fmla="*/ 185754 h 619"/>
              <a:gd name="T16" fmla="*/ 185690 w 634"/>
              <a:gd name="T17" fmla="*/ 222905 h 619"/>
              <a:gd name="T18" fmla="*/ 169825 w 634"/>
              <a:gd name="T19" fmla="*/ 143554 h 619"/>
              <a:gd name="T20" fmla="*/ 228236 w 634"/>
              <a:gd name="T21" fmla="*/ 84762 h 619"/>
              <a:gd name="T22" fmla="*/ 111414 w 634"/>
              <a:gd name="T23" fmla="*/ 169884 h 619"/>
              <a:gd name="T24" fmla="*/ 58411 w 634"/>
              <a:gd name="T25" fmla="*/ 196575 h 619"/>
              <a:gd name="T26" fmla="*/ 68868 w 634"/>
              <a:gd name="T27" fmla="*/ 137783 h 619"/>
              <a:gd name="T28" fmla="*/ 26321 w 634"/>
              <a:gd name="T29" fmla="*/ 95582 h 619"/>
              <a:gd name="T30" fmla="*/ 84732 w 634"/>
              <a:gd name="T31" fmla="*/ 84762 h 619"/>
              <a:gd name="T32" fmla="*/ 111414 w 634"/>
              <a:gd name="T33" fmla="*/ 26330 h 619"/>
              <a:gd name="T34" fmla="*/ 138096 w 634"/>
              <a:gd name="T35" fmla="*/ 84762 h 619"/>
              <a:gd name="T36" fmla="*/ 201555 w 634"/>
              <a:gd name="T37" fmla="*/ 95582 h 619"/>
              <a:gd name="T38" fmla="*/ 153600 w 634"/>
              <a:gd name="T39" fmla="*/ 137783 h 619"/>
              <a:gd name="T40" fmla="*/ 164417 w 634"/>
              <a:gd name="T41" fmla="*/ 201625 h 619"/>
              <a:gd name="T42" fmla="*/ 111414 w 634"/>
              <a:gd name="T43" fmla="*/ 169884 h 61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34" h="619">
                <a:moveTo>
                  <a:pt x="633" y="235"/>
                </a:moveTo>
                <a:lnTo>
                  <a:pt x="412" y="206"/>
                </a:lnTo>
                <a:lnTo>
                  <a:pt x="309" y="0"/>
                </a:lnTo>
                <a:lnTo>
                  <a:pt x="220" y="206"/>
                </a:lnTo>
                <a:lnTo>
                  <a:pt x="0" y="235"/>
                </a:lnTo>
                <a:lnTo>
                  <a:pt x="162" y="398"/>
                </a:lnTo>
                <a:lnTo>
                  <a:pt x="117" y="618"/>
                </a:lnTo>
                <a:lnTo>
                  <a:pt x="309" y="515"/>
                </a:lnTo>
                <a:lnTo>
                  <a:pt x="515" y="618"/>
                </a:lnTo>
                <a:lnTo>
                  <a:pt x="471" y="398"/>
                </a:lnTo>
                <a:lnTo>
                  <a:pt x="633" y="235"/>
                </a:lnTo>
                <a:close/>
                <a:moveTo>
                  <a:pt x="309" y="471"/>
                </a:moveTo>
                <a:lnTo>
                  <a:pt x="162" y="545"/>
                </a:lnTo>
                <a:lnTo>
                  <a:pt x="191" y="382"/>
                </a:lnTo>
                <a:lnTo>
                  <a:pt x="73" y="265"/>
                </a:lnTo>
                <a:lnTo>
                  <a:pt x="235" y="235"/>
                </a:lnTo>
                <a:lnTo>
                  <a:pt x="309" y="73"/>
                </a:lnTo>
                <a:lnTo>
                  <a:pt x="383" y="235"/>
                </a:lnTo>
                <a:lnTo>
                  <a:pt x="559" y="265"/>
                </a:lnTo>
                <a:lnTo>
                  <a:pt x="426" y="382"/>
                </a:lnTo>
                <a:lnTo>
                  <a:pt x="456" y="559"/>
                </a:lnTo>
                <a:lnTo>
                  <a:pt x="309" y="47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73" name="Freeform 71">
            <a:extLst>
              <a:ext uri="{FF2B5EF4-FFF2-40B4-BE49-F238E27FC236}">
                <a16:creationId xmlns:a16="http://schemas.microsoft.com/office/drawing/2014/main" id="{40EEA381-E685-DE57-2BA5-3E97195F80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0676" y="2447190"/>
            <a:ext cx="290386" cy="285201"/>
          </a:xfrm>
          <a:custGeom>
            <a:avLst/>
            <a:gdLst>
              <a:gd name="T0" fmla="*/ 168914 w 619"/>
              <a:gd name="T1" fmla="*/ 0 h 604"/>
              <a:gd name="T2" fmla="*/ 168914 w 619"/>
              <a:gd name="T3" fmla="*/ 0 h 604"/>
              <a:gd name="T4" fmla="*/ 110816 w 619"/>
              <a:gd name="T5" fmla="*/ 26346 h 604"/>
              <a:gd name="T6" fmla="*/ 52718 w 619"/>
              <a:gd name="T7" fmla="*/ 0 h 604"/>
              <a:gd name="T8" fmla="*/ 0 w 619"/>
              <a:gd name="T9" fmla="*/ 58465 h 604"/>
              <a:gd name="T10" fmla="*/ 10400 w 619"/>
              <a:gd name="T11" fmla="*/ 100690 h 604"/>
              <a:gd name="T12" fmla="*/ 100416 w 619"/>
              <a:gd name="T13" fmla="*/ 207155 h 604"/>
              <a:gd name="T14" fmla="*/ 121575 w 619"/>
              <a:gd name="T15" fmla="*/ 207155 h 604"/>
              <a:gd name="T16" fmla="*/ 211232 w 619"/>
              <a:gd name="T17" fmla="*/ 100690 h 604"/>
              <a:gd name="T18" fmla="*/ 221632 w 619"/>
              <a:gd name="T19" fmla="*/ 58465 h 604"/>
              <a:gd name="T20" fmla="*/ 168914 w 619"/>
              <a:gd name="T21" fmla="*/ 0 h 604"/>
              <a:gd name="T22" fmla="*/ 195094 w 619"/>
              <a:gd name="T23" fmla="*/ 95638 h 604"/>
              <a:gd name="T24" fmla="*/ 195094 w 619"/>
              <a:gd name="T25" fmla="*/ 95638 h 604"/>
              <a:gd name="T26" fmla="*/ 110816 w 619"/>
              <a:gd name="T27" fmla="*/ 196328 h 604"/>
              <a:gd name="T28" fmla="*/ 26180 w 619"/>
              <a:gd name="T29" fmla="*/ 95638 h 604"/>
              <a:gd name="T30" fmla="*/ 10400 w 619"/>
              <a:gd name="T31" fmla="*/ 58465 h 604"/>
              <a:gd name="T32" fmla="*/ 52718 w 619"/>
              <a:gd name="T33" fmla="*/ 10466 h 604"/>
              <a:gd name="T34" fmla="*/ 110816 w 619"/>
              <a:gd name="T35" fmla="*/ 47638 h 604"/>
              <a:gd name="T36" fmla="*/ 168914 w 619"/>
              <a:gd name="T37" fmla="*/ 10466 h 604"/>
              <a:gd name="T38" fmla="*/ 211232 w 619"/>
              <a:gd name="T39" fmla="*/ 58465 h 604"/>
              <a:gd name="T40" fmla="*/ 195094 w 619"/>
              <a:gd name="T41" fmla="*/ 95638 h 604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19" h="604">
                <a:moveTo>
                  <a:pt x="471" y="0"/>
                </a:moveTo>
                <a:lnTo>
                  <a:pt x="471" y="0"/>
                </a:lnTo>
                <a:cubicBezTo>
                  <a:pt x="397" y="0"/>
                  <a:pt x="353" y="44"/>
                  <a:pt x="309" y="73"/>
                </a:cubicBezTo>
                <a:cubicBezTo>
                  <a:pt x="265" y="29"/>
                  <a:pt x="221" y="0"/>
                  <a:pt x="147" y="0"/>
                </a:cubicBezTo>
                <a:cubicBezTo>
                  <a:pt x="59" y="0"/>
                  <a:pt x="0" y="73"/>
                  <a:pt x="0" y="162"/>
                </a:cubicBezTo>
                <a:cubicBezTo>
                  <a:pt x="0" y="206"/>
                  <a:pt x="15" y="250"/>
                  <a:pt x="29" y="279"/>
                </a:cubicBezTo>
                <a:cubicBezTo>
                  <a:pt x="280" y="574"/>
                  <a:pt x="280" y="574"/>
                  <a:pt x="280" y="574"/>
                </a:cubicBezTo>
                <a:cubicBezTo>
                  <a:pt x="309" y="603"/>
                  <a:pt x="309" y="603"/>
                  <a:pt x="339" y="574"/>
                </a:cubicBezTo>
                <a:cubicBezTo>
                  <a:pt x="589" y="279"/>
                  <a:pt x="589" y="279"/>
                  <a:pt x="589" y="279"/>
                </a:cubicBezTo>
                <a:cubicBezTo>
                  <a:pt x="603" y="250"/>
                  <a:pt x="618" y="206"/>
                  <a:pt x="618" y="162"/>
                </a:cubicBezTo>
                <a:cubicBezTo>
                  <a:pt x="618" y="73"/>
                  <a:pt x="559" y="0"/>
                  <a:pt x="471" y="0"/>
                </a:cubicBezTo>
                <a:close/>
                <a:moveTo>
                  <a:pt x="544" y="265"/>
                </a:moveTo>
                <a:lnTo>
                  <a:pt x="544" y="265"/>
                </a:lnTo>
                <a:cubicBezTo>
                  <a:pt x="309" y="544"/>
                  <a:pt x="309" y="544"/>
                  <a:pt x="309" y="544"/>
                </a:cubicBezTo>
                <a:cubicBezTo>
                  <a:pt x="73" y="265"/>
                  <a:pt x="73" y="265"/>
                  <a:pt x="73" y="265"/>
                </a:cubicBezTo>
                <a:cubicBezTo>
                  <a:pt x="44" y="235"/>
                  <a:pt x="29" y="206"/>
                  <a:pt x="29" y="162"/>
                </a:cubicBezTo>
                <a:cubicBezTo>
                  <a:pt x="29" y="103"/>
                  <a:pt x="88" y="44"/>
                  <a:pt x="147" y="29"/>
                </a:cubicBezTo>
                <a:cubicBezTo>
                  <a:pt x="206" y="29"/>
                  <a:pt x="280" y="88"/>
                  <a:pt x="309" y="132"/>
                </a:cubicBezTo>
                <a:cubicBezTo>
                  <a:pt x="339" y="103"/>
                  <a:pt x="412" y="29"/>
                  <a:pt x="471" y="29"/>
                </a:cubicBezTo>
                <a:cubicBezTo>
                  <a:pt x="530" y="29"/>
                  <a:pt x="589" y="103"/>
                  <a:pt x="589" y="162"/>
                </a:cubicBezTo>
                <a:cubicBezTo>
                  <a:pt x="589" y="206"/>
                  <a:pt x="574" y="235"/>
                  <a:pt x="544" y="2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74" name="Freeform 72">
            <a:extLst>
              <a:ext uri="{FF2B5EF4-FFF2-40B4-BE49-F238E27FC236}">
                <a16:creationId xmlns:a16="http://schemas.microsoft.com/office/drawing/2014/main" id="{CF08FE7F-CAFA-72A1-60F3-5512064968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21303" y="1885737"/>
            <a:ext cx="207419" cy="299028"/>
          </a:xfrm>
          <a:custGeom>
            <a:avLst/>
            <a:gdLst>
              <a:gd name="T0" fmla="*/ 79104 w 443"/>
              <a:gd name="T1" fmla="*/ 116798 h 634"/>
              <a:gd name="T2" fmla="*/ 79104 w 443"/>
              <a:gd name="T3" fmla="*/ 116798 h 634"/>
              <a:gd name="T4" fmla="*/ 158207 w 443"/>
              <a:gd name="T5" fmla="*/ 10815 h 634"/>
              <a:gd name="T6" fmla="*/ 115971 w 443"/>
              <a:gd name="T7" fmla="*/ 0 h 634"/>
              <a:gd name="T8" fmla="*/ 0 w 443"/>
              <a:gd name="T9" fmla="*/ 116798 h 634"/>
              <a:gd name="T10" fmla="*/ 115971 w 443"/>
              <a:gd name="T11" fmla="*/ 228190 h 634"/>
              <a:gd name="T12" fmla="*/ 158207 w 443"/>
              <a:gd name="T13" fmla="*/ 223143 h 634"/>
              <a:gd name="T14" fmla="*/ 79104 w 443"/>
              <a:gd name="T15" fmla="*/ 116798 h 634"/>
              <a:gd name="T16" fmla="*/ 100222 w 443"/>
              <a:gd name="T17" fmla="*/ 212328 h 634"/>
              <a:gd name="T18" fmla="*/ 100222 w 443"/>
              <a:gd name="T19" fmla="*/ 212328 h 634"/>
              <a:gd name="T20" fmla="*/ 15749 w 443"/>
              <a:gd name="T21" fmla="*/ 116798 h 634"/>
              <a:gd name="T22" fmla="*/ 100222 w 443"/>
              <a:gd name="T23" fmla="*/ 15862 h 634"/>
              <a:gd name="T24" fmla="*/ 115971 w 443"/>
              <a:gd name="T25" fmla="*/ 15862 h 634"/>
              <a:gd name="T26" fmla="*/ 68723 w 443"/>
              <a:gd name="T27" fmla="*/ 116798 h 634"/>
              <a:gd name="T28" fmla="*/ 115971 w 443"/>
              <a:gd name="T29" fmla="*/ 212328 h 634"/>
              <a:gd name="T30" fmla="*/ 100222 w 443"/>
              <a:gd name="T31" fmla="*/ 212328 h 634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43" h="634">
                <a:moveTo>
                  <a:pt x="221" y="324"/>
                </a:moveTo>
                <a:lnTo>
                  <a:pt x="221" y="324"/>
                </a:lnTo>
                <a:cubicBezTo>
                  <a:pt x="221" y="177"/>
                  <a:pt x="310" y="74"/>
                  <a:pt x="442" y="30"/>
                </a:cubicBezTo>
                <a:cubicBezTo>
                  <a:pt x="398" y="15"/>
                  <a:pt x="369" y="0"/>
                  <a:pt x="324" y="0"/>
                </a:cubicBezTo>
                <a:cubicBezTo>
                  <a:pt x="148" y="0"/>
                  <a:pt x="0" y="148"/>
                  <a:pt x="0" y="324"/>
                </a:cubicBezTo>
                <a:cubicBezTo>
                  <a:pt x="0" y="486"/>
                  <a:pt x="148" y="633"/>
                  <a:pt x="324" y="633"/>
                </a:cubicBezTo>
                <a:cubicBezTo>
                  <a:pt x="369" y="633"/>
                  <a:pt x="398" y="633"/>
                  <a:pt x="442" y="619"/>
                </a:cubicBezTo>
                <a:cubicBezTo>
                  <a:pt x="310" y="574"/>
                  <a:pt x="221" y="457"/>
                  <a:pt x="221" y="324"/>
                </a:cubicBezTo>
                <a:close/>
                <a:moveTo>
                  <a:pt x="280" y="589"/>
                </a:moveTo>
                <a:lnTo>
                  <a:pt x="280" y="589"/>
                </a:lnTo>
                <a:cubicBezTo>
                  <a:pt x="192" y="589"/>
                  <a:pt x="44" y="471"/>
                  <a:pt x="44" y="324"/>
                </a:cubicBezTo>
                <a:cubicBezTo>
                  <a:pt x="44" y="162"/>
                  <a:pt x="192" y="59"/>
                  <a:pt x="280" y="44"/>
                </a:cubicBezTo>
                <a:cubicBezTo>
                  <a:pt x="310" y="44"/>
                  <a:pt x="295" y="44"/>
                  <a:pt x="324" y="44"/>
                </a:cubicBezTo>
                <a:cubicBezTo>
                  <a:pt x="265" y="89"/>
                  <a:pt x="192" y="206"/>
                  <a:pt x="192" y="324"/>
                </a:cubicBezTo>
                <a:cubicBezTo>
                  <a:pt x="192" y="442"/>
                  <a:pt x="236" y="545"/>
                  <a:pt x="324" y="589"/>
                </a:cubicBezTo>
                <a:cubicBezTo>
                  <a:pt x="295" y="589"/>
                  <a:pt x="310" y="589"/>
                  <a:pt x="280" y="5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75" name="Freeform 73">
            <a:extLst>
              <a:ext uri="{FF2B5EF4-FFF2-40B4-BE49-F238E27FC236}">
                <a16:creationId xmlns:a16="http://schemas.microsoft.com/office/drawing/2014/main" id="{F203C4FC-EDC9-56CB-47AF-6A780B44DD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43663" y="1896108"/>
            <a:ext cx="299029" cy="278287"/>
          </a:xfrm>
          <a:custGeom>
            <a:avLst/>
            <a:gdLst>
              <a:gd name="T0" fmla="*/ 122231 w 634"/>
              <a:gd name="T1" fmla="*/ 196114 h 590"/>
              <a:gd name="T2" fmla="*/ 122231 w 634"/>
              <a:gd name="T3" fmla="*/ 196114 h 590"/>
              <a:gd name="T4" fmla="*/ 53364 w 634"/>
              <a:gd name="T5" fmla="*/ 196114 h 590"/>
              <a:gd name="T6" fmla="*/ 42547 w 634"/>
              <a:gd name="T7" fmla="*/ 201521 h 590"/>
              <a:gd name="T8" fmla="*/ 53364 w 634"/>
              <a:gd name="T9" fmla="*/ 212336 h 590"/>
              <a:gd name="T10" fmla="*/ 122231 w 634"/>
              <a:gd name="T11" fmla="*/ 212336 h 590"/>
              <a:gd name="T12" fmla="*/ 127640 w 634"/>
              <a:gd name="T13" fmla="*/ 201521 h 590"/>
              <a:gd name="T14" fmla="*/ 122231 w 634"/>
              <a:gd name="T15" fmla="*/ 196114 h 590"/>
              <a:gd name="T16" fmla="*/ 138096 w 634"/>
              <a:gd name="T17" fmla="*/ 169797 h 590"/>
              <a:gd name="T18" fmla="*/ 138096 w 634"/>
              <a:gd name="T19" fmla="*/ 169797 h 590"/>
              <a:gd name="T20" fmla="*/ 37138 w 634"/>
              <a:gd name="T21" fmla="*/ 169797 h 590"/>
              <a:gd name="T22" fmla="*/ 32090 w 634"/>
              <a:gd name="T23" fmla="*/ 175205 h 590"/>
              <a:gd name="T24" fmla="*/ 37138 w 634"/>
              <a:gd name="T25" fmla="*/ 180252 h 590"/>
              <a:gd name="T26" fmla="*/ 138096 w 634"/>
              <a:gd name="T27" fmla="*/ 180252 h 590"/>
              <a:gd name="T28" fmla="*/ 143505 w 634"/>
              <a:gd name="T29" fmla="*/ 175205 h 590"/>
              <a:gd name="T30" fmla="*/ 138096 w 634"/>
              <a:gd name="T31" fmla="*/ 169797 h 590"/>
              <a:gd name="T32" fmla="*/ 223190 w 634"/>
              <a:gd name="T33" fmla="*/ 137712 h 590"/>
              <a:gd name="T34" fmla="*/ 223190 w 634"/>
              <a:gd name="T35" fmla="*/ 137712 h 590"/>
              <a:gd name="T36" fmla="*/ 116823 w 634"/>
              <a:gd name="T37" fmla="*/ 137712 h 590"/>
              <a:gd name="T38" fmla="*/ 116823 w 634"/>
              <a:gd name="T39" fmla="*/ 116443 h 590"/>
              <a:gd name="T40" fmla="*/ 191099 w 634"/>
              <a:gd name="T41" fmla="*/ 10455 h 590"/>
              <a:gd name="T42" fmla="*/ 138096 w 634"/>
              <a:gd name="T43" fmla="*/ 0 h 590"/>
              <a:gd name="T44" fmla="*/ 32090 w 634"/>
              <a:gd name="T45" fmla="*/ 105988 h 590"/>
              <a:gd name="T46" fmla="*/ 37138 w 634"/>
              <a:gd name="T47" fmla="*/ 137712 h 590"/>
              <a:gd name="T48" fmla="*/ 10817 w 634"/>
              <a:gd name="T49" fmla="*/ 137712 h 590"/>
              <a:gd name="T50" fmla="*/ 0 w 634"/>
              <a:gd name="T51" fmla="*/ 148527 h 590"/>
              <a:gd name="T52" fmla="*/ 10817 w 634"/>
              <a:gd name="T53" fmla="*/ 153935 h 590"/>
              <a:gd name="T54" fmla="*/ 223190 w 634"/>
              <a:gd name="T55" fmla="*/ 153935 h 590"/>
              <a:gd name="T56" fmla="*/ 228237 w 634"/>
              <a:gd name="T57" fmla="*/ 148527 h 590"/>
              <a:gd name="T58" fmla="*/ 223190 w 634"/>
              <a:gd name="T59" fmla="*/ 137712 h 590"/>
              <a:gd name="T60" fmla="*/ 53364 w 634"/>
              <a:gd name="T61" fmla="*/ 137712 h 590"/>
              <a:gd name="T62" fmla="*/ 53364 w 634"/>
              <a:gd name="T63" fmla="*/ 137712 h 590"/>
              <a:gd name="T64" fmla="*/ 42547 w 634"/>
              <a:gd name="T65" fmla="*/ 111396 h 590"/>
              <a:gd name="T66" fmla="*/ 100958 w 634"/>
              <a:gd name="T67" fmla="*/ 21270 h 590"/>
              <a:gd name="T68" fmla="*/ 159370 w 634"/>
              <a:gd name="T69" fmla="*/ 10455 h 590"/>
              <a:gd name="T70" fmla="*/ 100958 w 634"/>
              <a:gd name="T71" fmla="*/ 116443 h 590"/>
              <a:gd name="T72" fmla="*/ 100958 w 634"/>
              <a:gd name="T73" fmla="*/ 137712 h 590"/>
              <a:gd name="T74" fmla="*/ 53364 w 634"/>
              <a:gd name="T75" fmla="*/ 137712 h 5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34" h="590">
                <a:moveTo>
                  <a:pt x="339" y="544"/>
                </a:moveTo>
                <a:lnTo>
                  <a:pt x="339" y="544"/>
                </a:lnTo>
                <a:cubicBezTo>
                  <a:pt x="148" y="544"/>
                  <a:pt x="148" y="544"/>
                  <a:pt x="148" y="544"/>
                </a:cubicBezTo>
                <a:cubicBezTo>
                  <a:pt x="133" y="544"/>
                  <a:pt x="118" y="559"/>
                  <a:pt x="118" y="559"/>
                </a:cubicBezTo>
                <a:cubicBezTo>
                  <a:pt x="118" y="574"/>
                  <a:pt x="133" y="589"/>
                  <a:pt x="148" y="589"/>
                </a:cubicBezTo>
                <a:cubicBezTo>
                  <a:pt x="339" y="589"/>
                  <a:pt x="339" y="589"/>
                  <a:pt x="339" y="589"/>
                </a:cubicBezTo>
                <a:cubicBezTo>
                  <a:pt x="354" y="589"/>
                  <a:pt x="354" y="574"/>
                  <a:pt x="354" y="559"/>
                </a:cubicBezTo>
                <a:cubicBezTo>
                  <a:pt x="354" y="559"/>
                  <a:pt x="354" y="544"/>
                  <a:pt x="339" y="544"/>
                </a:cubicBezTo>
                <a:close/>
                <a:moveTo>
                  <a:pt x="383" y="471"/>
                </a:moveTo>
                <a:lnTo>
                  <a:pt x="383" y="471"/>
                </a:lnTo>
                <a:cubicBezTo>
                  <a:pt x="103" y="471"/>
                  <a:pt x="103" y="471"/>
                  <a:pt x="103" y="471"/>
                </a:cubicBezTo>
                <a:cubicBezTo>
                  <a:pt x="89" y="471"/>
                  <a:pt x="89" y="471"/>
                  <a:pt x="89" y="486"/>
                </a:cubicBezTo>
                <a:cubicBezTo>
                  <a:pt x="89" y="500"/>
                  <a:pt x="89" y="500"/>
                  <a:pt x="103" y="500"/>
                </a:cubicBezTo>
                <a:cubicBezTo>
                  <a:pt x="383" y="500"/>
                  <a:pt x="383" y="500"/>
                  <a:pt x="383" y="500"/>
                </a:cubicBezTo>
                <a:cubicBezTo>
                  <a:pt x="383" y="500"/>
                  <a:pt x="398" y="500"/>
                  <a:pt x="398" y="486"/>
                </a:cubicBezTo>
                <a:cubicBezTo>
                  <a:pt x="398" y="471"/>
                  <a:pt x="383" y="471"/>
                  <a:pt x="383" y="471"/>
                </a:cubicBezTo>
                <a:close/>
                <a:moveTo>
                  <a:pt x="619" y="382"/>
                </a:moveTo>
                <a:lnTo>
                  <a:pt x="619" y="382"/>
                </a:lnTo>
                <a:cubicBezTo>
                  <a:pt x="324" y="382"/>
                  <a:pt x="324" y="382"/>
                  <a:pt x="324" y="382"/>
                </a:cubicBezTo>
                <a:cubicBezTo>
                  <a:pt x="324" y="368"/>
                  <a:pt x="324" y="339"/>
                  <a:pt x="324" y="323"/>
                </a:cubicBezTo>
                <a:cubicBezTo>
                  <a:pt x="324" y="176"/>
                  <a:pt x="412" y="73"/>
                  <a:pt x="530" y="29"/>
                </a:cubicBezTo>
                <a:cubicBezTo>
                  <a:pt x="486" y="14"/>
                  <a:pt x="442" y="0"/>
                  <a:pt x="383" y="0"/>
                </a:cubicBezTo>
                <a:cubicBezTo>
                  <a:pt x="221" y="0"/>
                  <a:pt x="89" y="132"/>
                  <a:pt x="89" y="294"/>
                </a:cubicBezTo>
                <a:cubicBezTo>
                  <a:pt x="89" y="323"/>
                  <a:pt x="89" y="353"/>
                  <a:pt x="103" y="382"/>
                </a:cubicBezTo>
                <a:cubicBezTo>
                  <a:pt x="30" y="382"/>
                  <a:pt x="30" y="382"/>
                  <a:pt x="30" y="382"/>
                </a:cubicBezTo>
                <a:cubicBezTo>
                  <a:pt x="15" y="382"/>
                  <a:pt x="0" y="397"/>
                  <a:pt x="0" y="412"/>
                </a:cubicBezTo>
                <a:cubicBezTo>
                  <a:pt x="0" y="412"/>
                  <a:pt x="15" y="427"/>
                  <a:pt x="30" y="427"/>
                </a:cubicBezTo>
                <a:cubicBezTo>
                  <a:pt x="619" y="427"/>
                  <a:pt x="619" y="427"/>
                  <a:pt x="619" y="427"/>
                </a:cubicBezTo>
                <a:lnTo>
                  <a:pt x="633" y="412"/>
                </a:lnTo>
                <a:cubicBezTo>
                  <a:pt x="633" y="397"/>
                  <a:pt x="619" y="382"/>
                  <a:pt x="619" y="382"/>
                </a:cubicBezTo>
                <a:close/>
                <a:moveTo>
                  <a:pt x="148" y="382"/>
                </a:moveTo>
                <a:lnTo>
                  <a:pt x="148" y="382"/>
                </a:lnTo>
                <a:cubicBezTo>
                  <a:pt x="133" y="353"/>
                  <a:pt x="118" y="339"/>
                  <a:pt x="118" y="309"/>
                </a:cubicBezTo>
                <a:cubicBezTo>
                  <a:pt x="118" y="147"/>
                  <a:pt x="207" y="88"/>
                  <a:pt x="280" y="59"/>
                </a:cubicBezTo>
                <a:cubicBezTo>
                  <a:pt x="339" y="29"/>
                  <a:pt x="398" y="29"/>
                  <a:pt x="442" y="29"/>
                </a:cubicBezTo>
                <a:cubicBezTo>
                  <a:pt x="354" y="73"/>
                  <a:pt x="280" y="191"/>
                  <a:pt x="280" y="323"/>
                </a:cubicBezTo>
                <a:cubicBezTo>
                  <a:pt x="280" y="339"/>
                  <a:pt x="280" y="368"/>
                  <a:pt x="280" y="382"/>
                </a:cubicBezTo>
                <a:lnTo>
                  <a:pt x="148" y="38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76" name="Freeform 74">
            <a:extLst>
              <a:ext uri="{FF2B5EF4-FFF2-40B4-BE49-F238E27FC236}">
                <a16:creationId xmlns:a16="http://schemas.microsoft.com/office/drawing/2014/main" id="{DA5CB8EE-A7DD-E6CC-7C3F-A70407504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3239" y="1914257"/>
            <a:ext cx="257545" cy="241989"/>
          </a:xfrm>
          <a:custGeom>
            <a:avLst/>
            <a:gdLst>
              <a:gd name="T0" fmla="*/ 26372 w 545"/>
              <a:gd name="T1" fmla="*/ 84591 h 516"/>
              <a:gd name="T2" fmla="*/ 26372 w 545"/>
              <a:gd name="T3" fmla="*/ 84591 h 516"/>
              <a:gd name="T4" fmla="*/ 154257 w 545"/>
              <a:gd name="T5" fmla="*/ 84591 h 516"/>
              <a:gd name="T6" fmla="*/ 196524 w 545"/>
              <a:gd name="T7" fmla="*/ 42296 h 516"/>
              <a:gd name="T8" fmla="*/ 154257 w 545"/>
              <a:gd name="T9" fmla="*/ 0 h 516"/>
              <a:gd name="T10" fmla="*/ 154257 w 545"/>
              <a:gd name="T11" fmla="*/ 15771 h 516"/>
              <a:gd name="T12" fmla="*/ 180628 w 545"/>
              <a:gd name="T13" fmla="*/ 42296 h 516"/>
              <a:gd name="T14" fmla="*/ 143780 w 545"/>
              <a:gd name="T15" fmla="*/ 73838 h 516"/>
              <a:gd name="T16" fmla="*/ 26372 w 545"/>
              <a:gd name="T17" fmla="*/ 73838 h 516"/>
              <a:gd name="T18" fmla="*/ 21314 w 545"/>
              <a:gd name="T19" fmla="*/ 79215 h 516"/>
              <a:gd name="T20" fmla="*/ 26372 w 545"/>
              <a:gd name="T21" fmla="*/ 84591 h 516"/>
              <a:gd name="T22" fmla="*/ 63942 w 545"/>
              <a:gd name="T23" fmla="*/ 58067 h 516"/>
              <a:gd name="T24" fmla="*/ 63942 w 545"/>
              <a:gd name="T25" fmla="*/ 58067 h 516"/>
              <a:gd name="T26" fmla="*/ 148838 w 545"/>
              <a:gd name="T27" fmla="*/ 58067 h 516"/>
              <a:gd name="T28" fmla="*/ 154257 w 545"/>
              <a:gd name="T29" fmla="*/ 52690 h 516"/>
              <a:gd name="T30" fmla="*/ 148838 w 545"/>
              <a:gd name="T31" fmla="*/ 42296 h 516"/>
              <a:gd name="T32" fmla="*/ 63942 w 545"/>
              <a:gd name="T33" fmla="*/ 42296 h 516"/>
              <a:gd name="T34" fmla="*/ 53105 w 545"/>
              <a:gd name="T35" fmla="*/ 52690 h 516"/>
              <a:gd name="T36" fmla="*/ 63942 w 545"/>
              <a:gd name="T37" fmla="*/ 58067 h 516"/>
              <a:gd name="T38" fmla="*/ 95733 w 545"/>
              <a:gd name="T39" fmla="*/ 126529 h 516"/>
              <a:gd name="T40" fmla="*/ 95733 w 545"/>
              <a:gd name="T41" fmla="*/ 126529 h 516"/>
              <a:gd name="T42" fmla="*/ 95733 w 545"/>
              <a:gd name="T43" fmla="*/ 126529 h 516"/>
              <a:gd name="T44" fmla="*/ 42628 w 545"/>
              <a:gd name="T45" fmla="*/ 126529 h 516"/>
              <a:gd name="T46" fmla="*/ 31791 w 545"/>
              <a:gd name="T47" fmla="*/ 137282 h 516"/>
              <a:gd name="T48" fmla="*/ 42628 w 545"/>
              <a:gd name="T49" fmla="*/ 142658 h 516"/>
              <a:gd name="T50" fmla="*/ 95733 w 545"/>
              <a:gd name="T51" fmla="*/ 142658 h 516"/>
              <a:gd name="T52" fmla="*/ 111628 w 545"/>
              <a:gd name="T53" fmla="*/ 158430 h 516"/>
              <a:gd name="T54" fmla="*/ 95733 w 545"/>
              <a:gd name="T55" fmla="*/ 168824 h 516"/>
              <a:gd name="T56" fmla="*/ 95733 w 545"/>
              <a:gd name="T57" fmla="*/ 184596 h 516"/>
              <a:gd name="T58" fmla="*/ 127524 w 545"/>
              <a:gd name="T59" fmla="*/ 158430 h 516"/>
              <a:gd name="T60" fmla="*/ 95733 w 545"/>
              <a:gd name="T61" fmla="*/ 126529 h 516"/>
              <a:gd name="T62" fmla="*/ 154257 w 545"/>
              <a:gd name="T63" fmla="*/ 100363 h 516"/>
              <a:gd name="T64" fmla="*/ 154257 w 545"/>
              <a:gd name="T65" fmla="*/ 100363 h 516"/>
              <a:gd name="T66" fmla="*/ 5419 w 545"/>
              <a:gd name="T67" fmla="*/ 100363 h 516"/>
              <a:gd name="T68" fmla="*/ 0 w 545"/>
              <a:gd name="T69" fmla="*/ 105381 h 516"/>
              <a:gd name="T70" fmla="*/ 5419 w 545"/>
              <a:gd name="T71" fmla="*/ 116134 h 516"/>
              <a:gd name="T72" fmla="*/ 143780 w 545"/>
              <a:gd name="T73" fmla="*/ 116134 h 516"/>
              <a:gd name="T74" fmla="*/ 180628 w 545"/>
              <a:gd name="T75" fmla="*/ 142658 h 516"/>
              <a:gd name="T76" fmla="*/ 138000 w 545"/>
              <a:gd name="T77" fmla="*/ 168824 h 516"/>
              <a:gd name="T78" fmla="*/ 138000 w 545"/>
              <a:gd name="T79" fmla="*/ 184596 h 516"/>
              <a:gd name="T80" fmla="*/ 154257 w 545"/>
              <a:gd name="T81" fmla="*/ 184596 h 516"/>
              <a:gd name="T82" fmla="*/ 196524 w 545"/>
              <a:gd name="T83" fmla="*/ 142658 h 516"/>
              <a:gd name="T84" fmla="*/ 154257 w 545"/>
              <a:gd name="T85" fmla="*/ 100363 h 51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45" h="516">
                <a:moveTo>
                  <a:pt x="73" y="236"/>
                </a:moveTo>
                <a:lnTo>
                  <a:pt x="73" y="236"/>
                </a:lnTo>
                <a:cubicBezTo>
                  <a:pt x="427" y="236"/>
                  <a:pt x="427" y="236"/>
                  <a:pt x="427" y="236"/>
                </a:cubicBezTo>
                <a:cubicBezTo>
                  <a:pt x="486" y="236"/>
                  <a:pt x="544" y="192"/>
                  <a:pt x="544" y="118"/>
                </a:cubicBezTo>
                <a:cubicBezTo>
                  <a:pt x="544" y="59"/>
                  <a:pt x="486" y="0"/>
                  <a:pt x="427" y="0"/>
                </a:cubicBezTo>
                <a:cubicBezTo>
                  <a:pt x="427" y="44"/>
                  <a:pt x="427" y="44"/>
                  <a:pt x="427" y="44"/>
                </a:cubicBezTo>
                <a:cubicBezTo>
                  <a:pt x="486" y="59"/>
                  <a:pt x="500" y="74"/>
                  <a:pt x="500" y="118"/>
                </a:cubicBezTo>
                <a:cubicBezTo>
                  <a:pt x="500" y="162"/>
                  <a:pt x="456" y="206"/>
                  <a:pt x="398" y="206"/>
                </a:cubicBezTo>
                <a:cubicBezTo>
                  <a:pt x="73" y="206"/>
                  <a:pt x="73" y="206"/>
                  <a:pt x="73" y="206"/>
                </a:cubicBezTo>
                <a:cubicBezTo>
                  <a:pt x="59" y="206"/>
                  <a:pt x="59" y="206"/>
                  <a:pt x="59" y="221"/>
                </a:cubicBezTo>
                <a:cubicBezTo>
                  <a:pt x="59" y="236"/>
                  <a:pt x="59" y="236"/>
                  <a:pt x="73" y="236"/>
                </a:cubicBezTo>
                <a:close/>
                <a:moveTo>
                  <a:pt x="177" y="162"/>
                </a:moveTo>
                <a:lnTo>
                  <a:pt x="177" y="162"/>
                </a:lnTo>
                <a:cubicBezTo>
                  <a:pt x="412" y="162"/>
                  <a:pt x="412" y="162"/>
                  <a:pt x="412" y="162"/>
                </a:cubicBezTo>
                <a:lnTo>
                  <a:pt x="427" y="147"/>
                </a:lnTo>
                <a:cubicBezTo>
                  <a:pt x="427" y="133"/>
                  <a:pt x="412" y="118"/>
                  <a:pt x="412" y="118"/>
                </a:cubicBezTo>
                <a:cubicBezTo>
                  <a:pt x="177" y="118"/>
                  <a:pt x="177" y="118"/>
                  <a:pt x="177" y="118"/>
                </a:cubicBezTo>
                <a:cubicBezTo>
                  <a:pt x="162" y="118"/>
                  <a:pt x="147" y="133"/>
                  <a:pt x="147" y="147"/>
                </a:cubicBezTo>
                <a:cubicBezTo>
                  <a:pt x="147" y="147"/>
                  <a:pt x="162" y="162"/>
                  <a:pt x="177" y="162"/>
                </a:cubicBezTo>
                <a:close/>
                <a:moveTo>
                  <a:pt x="265" y="353"/>
                </a:moveTo>
                <a:lnTo>
                  <a:pt x="265" y="353"/>
                </a:lnTo>
                <a:cubicBezTo>
                  <a:pt x="118" y="353"/>
                  <a:pt x="118" y="353"/>
                  <a:pt x="118" y="353"/>
                </a:cubicBezTo>
                <a:cubicBezTo>
                  <a:pt x="103" y="353"/>
                  <a:pt x="88" y="368"/>
                  <a:pt x="88" y="383"/>
                </a:cubicBezTo>
                <a:cubicBezTo>
                  <a:pt x="88" y="383"/>
                  <a:pt x="103" y="398"/>
                  <a:pt x="118" y="398"/>
                </a:cubicBezTo>
                <a:cubicBezTo>
                  <a:pt x="265" y="398"/>
                  <a:pt x="265" y="398"/>
                  <a:pt x="265" y="398"/>
                </a:cubicBezTo>
                <a:cubicBezTo>
                  <a:pt x="294" y="398"/>
                  <a:pt x="309" y="412"/>
                  <a:pt x="309" y="442"/>
                </a:cubicBezTo>
                <a:cubicBezTo>
                  <a:pt x="309" y="457"/>
                  <a:pt x="294" y="471"/>
                  <a:pt x="265" y="471"/>
                </a:cubicBezTo>
                <a:cubicBezTo>
                  <a:pt x="265" y="515"/>
                  <a:pt x="265" y="515"/>
                  <a:pt x="265" y="515"/>
                </a:cubicBezTo>
                <a:cubicBezTo>
                  <a:pt x="309" y="515"/>
                  <a:pt x="353" y="486"/>
                  <a:pt x="353" y="442"/>
                </a:cubicBezTo>
                <a:cubicBezTo>
                  <a:pt x="353" y="398"/>
                  <a:pt x="309" y="353"/>
                  <a:pt x="265" y="353"/>
                </a:cubicBezTo>
                <a:close/>
                <a:moveTo>
                  <a:pt x="427" y="280"/>
                </a:moveTo>
                <a:lnTo>
                  <a:pt x="427" y="280"/>
                </a:lnTo>
                <a:cubicBezTo>
                  <a:pt x="15" y="280"/>
                  <a:pt x="15" y="280"/>
                  <a:pt x="15" y="280"/>
                </a:cubicBezTo>
                <a:cubicBezTo>
                  <a:pt x="0" y="280"/>
                  <a:pt x="0" y="294"/>
                  <a:pt x="0" y="294"/>
                </a:cubicBezTo>
                <a:cubicBezTo>
                  <a:pt x="0" y="310"/>
                  <a:pt x="0" y="324"/>
                  <a:pt x="15" y="324"/>
                </a:cubicBezTo>
                <a:cubicBezTo>
                  <a:pt x="398" y="324"/>
                  <a:pt x="398" y="324"/>
                  <a:pt x="398" y="324"/>
                </a:cubicBezTo>
                <a:cubicBezTo>
                  <a:pt x="456" y="324"/>
                  <a:pt x="500" y="353"/>
                  <a:pt x="500" y="398"/>
                </a:cubicBezTo>
                <a:cubicBezTo>
                  <a:pt x="500" y="442"/>
                  <a:pt x="471" y="471"/>
                  <a:pt x="382" y="471"/>
                </a:cubicBezTo>
                <a:cubicBezTo>
                  <a:pt x="382" y="471"/>
                  <a:pt x="382" y="486"/>
                  <a:pt x="382" y="515"/>
                </a:cubicBezTo>
                <a:cubicBezTo>
                  <a:pt x="427" y="515"/>
                  <a:pt x="427" y="515"/>
                  <a:pt x="427" y="515"/>
                </a:cubicBezTo>
                <a:cubicBezTo>
                  <a:pt x="486" y="515"/>
                  <a:pt x="544" y="457"/>
                  <a:pt x="544" y="398"/>
                </a:cubicBezTo>
                <a:cubicBezTo>
                  <a:pt x="544" y="339"/>
                  <a:pt x="486" y="280"/>
                  <a:pt x="427" y="2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77" name="Freeform 75">
            <a:extLst>
              <a:ext uri="{FF2B5EF4-FFF2-40B4-BE49-F238E27FC236}">
                <a16:creationId xmlns:a16="http://schemas.microsoft.com/office/drawing/2014/main" id="{C06E4E1F-CF18-6806-78DD-7AD6E756CD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39625" y="1885737"/>
            <a:ext cx="290386" cy="299028"/>
          </a:xfrm>
          <a:custGeom>
            <a:avLst/>
            <a:gdLst>
              <a:gd name="T0" fmla="*/ 26180 w 619"/>
              <a:gd name="T1" fmla="*/ 106344 h 634"/>
              <a:gd name="T2" fmla="*/ 0 w 619"/>
              <a:gd name="T3" fmla="*/ 116798 h 634"/>
              <a:gd name="T4" fmla="*/ 26180 w 619"/>
              <a:gd name="T5" fmla="*/ 122206 h 634"/>
              <a:gd name="T6" fmla="*/ 26180 w 619"/>
              <a:gd name="T7" fmla="*/ 106344 h 634"/>
              <a:gd name="T8" fmla="*/ 179314 w 619"/>
              <a:gd name="T9" fmla="*/ 58399 h 634"/>
              <a:gd name="T10" fmla="*/ 195452 w 619"/>
              <a:gd name="T11" fmla="*/ 32084 h 634"/>
              <a:gd name="T12" fmla="*/ 168914 w 619"/>
              <a:gd name="T13" fmla="*/ 47945 h 634"/>
              <a:gd name="T14" fmla="*/ 179314 w 619"/>
              <a:gd name="T15" fmla="*/ 58399 h 634"/>
              <a:gd name="T16" fmla="*/ 47339 w 619"/>
              <a:gd name="T17" fmla="*/ 58399 h 634"/>
              <a:gd name="T18" fmla="*/ 58098 w 619"/>
              <a:gd name="T19" fmla="*/ 47945 h 634"/>
              <a:gd name="T20" fmla="*/ 31559 w 619"/>
              <a:gd name="T21" fmla="*/ 37130 h 634"/>
              <a:gd name="T22" fmla="*/ 47339 w 619"/>
              <a:gd name="T23" fmla="*/ 58399 h 634"/>
              <a:gd name="T24" fmla="*/ 110816 w 619"/>
              <a:gd name="T25" fmla="*/ 37130 h 634"/>
              <a:gd name="T26" fmla="*/ 116196 w 619"/>
              <a:gd name="T27" fmla="*/ 10815 h 634"/>
              <a:gd name="T28" fmla="*/ 105437 w 619"/>
              <a:gd name="T29" fmla="*/ 10815 h 634"/>
              <a:gd name="T30" fmla="*/ 110816 w 619"/>
              <a:gd name="T31" fmla="*/ 37130 h 634"/>
              <a:gd name="T32" fmla="*/ 110816 w 619"/>
              <a:gd name="T33" fmla="*/ 191059 h 634"/>
              <a:gd name="T34" fmla="*/ 105437 w 619"/>
              <a:gd name="T35" fmla="*/ 223143 h 634"/>
              <a:gd name="T36" fmla="*/ 116196 w 619"/>
              <a:gd name="T37" fmla="*/ 223143 h 634"/>
              <a:gd name="T38" fmla="*/ 110816 w 619"/>
              <a:gd name="T39" fmla="*/ 191059 h 634"/>
              <a:gd name="T40" fmla="*/ 174293 w 619"/>
              <a:gd name="T41" fmla="*/ 169790 h 634"/>
              <a:gd name="T42" fmla="*/ 163535 w 619"/>
              <a:gd name="T43" fmla="*/ 180605 h 634"/>
              <a:gd name="T44" fmla="*/ 190073 w 619"/>
              <a:gd name="T45" fmla="*/ 196466 h 634"/>
              <a:gd name="T46" fmla="*/ 174293 w 619"/>
              <a:gd name="T47" fmla="*/ 169790 h 634"/>
              <a:gd name="T48" fmla="*/ 216253 w 619"/>
              <a:gd name="T49" fmla="*/ 106344 h 634"/>
              <a:gd name="T50" fmla="*/ 190073 w 619"/>
              <a:gd name="T51" fmla="*/ 116798 h 634"/>
              <a:gd name="T52" fmla="*/ 216253 w 619"/>
              <a:gd name="T53" fmla="*/ 122206 h 634"/>
              <a:gd name="T54" fmla="*/ 216253 w 619"/>
              <a:gd name="T55" fmla="*/ 106344 h 634"/>
              <a:gd name="T56" fmla="*/ 52718 w 619"/>
              <a:gd name="T57" fmla="*/ 164743 h 634"/>
              <a:gd name="T58" fmla="*/ 36939 w 619"/>
              <a:gd name="T59" fmla="*/ 191059 h 634"/>
              <a:gd name="T60" fmla="*/ 58098 w 619"/>
              <a:gd name="T61" fmla="*/ 175198 h 634"/>
              <a:gd name="T62" fmla="*/ 52718 w 619"/>
              <a:gd name="T63" fmla="*/ 164743 h 634"/>
              <a:gd name="T64" fmla="*/ 110816 w 619"/>
              <a:gd name="T65" fmla="*/ 53352 h 634"/>
              <a:gd name="T66" fmla="*/ 110816 w 619"/>
              <a:gd name="T67" fmla="*/ 180605 h 634"/>
              <a:gd name="T68" fmla="*/ 110816 w 619"/>
              <a:gd name="T69" fmla="*/ 53352 h 634"/>
              <a:gd name="T70" fmla="*/ 110816 w 619"/>
              <a:gd name="T71" fmla="*/ 164743 h 634"/>
              <a:gd name="T72" fmla="*/ 110816 w 619"/>
              <a:gd name="T73" fmla="*/ 63807 h 634"/>
              <a:gd name="T74" fmla="*/ 110816 w 619"/>
              <a:gd name="T75" fmla="*/ 164743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19" h="634">
                <a:moveTo>
                  <a:pt x="73" y="295"/>
                </a:moveTo>
                <a:lnTo>
                  <a:pt x="73" y="295"/>
                </a:lnTo>
                <a:cubicBezTo>
                  <a:pt x="15" y="295"/>
                  <a:pt x="15" y="295"/>
                  <a:pt x="15" y="295"/>
                </a:cubicBezTo>
                <a:cubicBezTo>
                  <a:pt x="0" y="295"/>
                  <a:pt x="0" y="310"/>
                  <a:pt x="0" y="324"/>
                </a:cubicBezTo>
                <a:cubicBezTo>
                  <a:pt x="0" y="324"/>
                  <a:pt x="0" y="339"/>
                  <a:pt x="15" y="339"/>
                </a:cubicBezTo>
                <a:cubicBezTo>
                  <a:pt x="73" y="339"/>
                  <a:pt x="73" y="339"/>
                  <a:pt x="73" y="339"/>
                </a:cubicBezTo>
                <a:cubicBezTo>
                  <a:pt x="88" y="339"/>
                  <a:pt x="88" y="324"/>
                  <a:pt x="88" y="324"/>
                </a:cubicBezTo>
                <a:cubicBezTo>
                  <a:pt x="88" y="310"/>
                  <a:pt x="88" y="295"/>
                  <a:pt x="73" y="295"/>
                </a:cubicBezTo>
                <a:close/>
                <a:moveTo>
                  <a:pt x="500" y="162"/>
                </a:moveTo>
                <a:lnTo>
                  <a:pt x="500" y="162"/>
                </a:lnTo>
                <a:cubicBezTo>
                  <a:pt x="545" y="118"/>
                  <a:pt x="545" y="118"/>
                  <a:pt x="545" y="118"/>
                </a:cubicBezTo>
                <a:cubicBezTo>
                  <a:pt x="545" y="103"/>
                  <a:pt x="545" y="103"/>
                  <a:pt x="545" y="89"/>
                </a:cubicBezTo>
                <a:cubicBezTo>
                  <a:pt x="530" y="89"/>
                  <a:pt x="515" y="89"/>
                  <a:pt x="515" y="89"/>
                </a:cubicBezTo>
                <a:cubicBezTo>
                  <a:pt x="471" y="133"/>
                  <a:pt x="471" y="133"/>
                  <a:pt x="471" y="133"/>
                </a:cubicBezTo>
                <a:cubicBezTo>
                  <a:pt x="456" y="133"/>
                  <a:pt x="456" y="148"/>
                  <a:pt x="471" y="162"/>
                </a:cubicBezTo>
                <a:cubicBezTo>
                  <a:pt x="471" y="162"/>
                  <a:pt x="486" y="162"/>
                  <a:pt x="500" y="162"/>
                </a:cubicBezTo>
                <a:close/>
                <a:moveTo>
                  <a:pt x="132" y="162"/>
                </a:moveTo>
                <a:lnTo>
                  <a:pt x="132" y="162"/>
                </a:lnTo>
                <a:cubicBezTo>
                  <a:pt x="132" y="177"/>
                  <a:pt x="147" y="177"/>
                  <a:pt x="162" y="162"/>
                </a:cubicBezTo>
                <a:cubicBezTo>
                  <a:pt x="162" y="162"/>
                  <a:pt x="162" y="148"/>
                  <a:pt x="162" y="133"/>
                </a:cubicBezTo>
                <a:cubicBezTo>
                  <a:pt x="118" y="103"/>
                  <a:pt x="118" y="103"/>
                  <a:pt x="118" y="103"/>
                </a:cubicBezTo>
                <a:cubicBezTo>
                  <a:pt x="103" y="89"/>
                  <a:pt x="88" y="89"/>
                  <a:pt x="88" y="103"/>
                </a:cubicBezTo>
                <a:cubicBezTo>
                  <a:pt x="73" y="103"/>
                  <a:pt x="73" y="118"/>
                  <a:pt x="88" y="118"/>
                </a:cubicBezTo>
                <a:lnTo>
                  <a:pt x="132" y="162"/>
                </a:lnTo>
                <a:close/>
                <a:moveTo>
                  <a:pt x="309" y="103"/>
                </a:moveTo>
                <a:lnTo>
                  <a:pt x="309" y="103"/>
                </a:lnTo>
                <a:cubicBezTo>
                  <a:pt x="324" y="103"/>
                  <a:pt x="324" y="89"/>
                  <a:pt x="324" y="89"/>
                </a:cubicBezTo>
                <a:cubicBezTo>
                  <a:pt x="324" y="30"/>
                  <a:pt x="324" y="30"/>
                  <a:pt x="324" y="30"/>
                </a:cubicBezTo>
                <a:cubicBezTo>
                  <a:pt x="324" y="15"/>
                  <a:pt x="324" y="0"/>
                  <a:pt x="309" y="0"/>
                </a:cubicBezTo>
                <a:cubicBezTo>
                  <a:pt x="294" y="0"/>
                  <a:pt x="294" y="15"/>
                  <a:pt x="294" y="30"/>
                </a:cubicBezTo>
                <a:cubicBezTo>
                  <a:pt x="294" y="89"/>
                  <a:pt x="294" y="89"/>
                  <a:pt x="294" y="89"/>
                </a:cubicBezTo>
                <a:cubicBezTo>
                  <a:pt x="294" y="89"/>
                  <a:pt x="294" y="103"/>
                  <a:pt x="309" y="103"/>
                </a:cubicBezTo>
                <a:close/>
                <a:moveTo>
                  <a:pt x="309" y="530"/>
                </a:moveTo>
                <a:lnTo>
                  <a:pt x="309" y="530"/>
                </a:lnTo>
                <a:cubicBezTo>
                  <a:pt x="294" y="530"/>
                  <a:pt x="294" y="545"/>
                  <a:pt x="294" y="560"/>
                </a:cubicBezTo>
                <a:cubicBezTo>
                  <a:pt x="294" y="619"/>
                  <a:pt x="294" y="619"/>
                  <a:pt x="294" y="619"/>
                </a:cubicBezTo>
                <a:cubicBezTo>
                  <a:pt x="294" y="619"/>
                  <a:pt x="294" y="633"/>
                  <a:pt x="309" y="633"/>
                </a:cubicBezTo>
                <a:cubicBezTo>
                  <a:pt x="324" y="633"/>
                  <a:pt x="324" y="619"/>
                  <a:pt x="324" y="619"/>
                </a:cubicBezTo>
                <a:cubicBezTo>
                  <a:pt x="324" y="560"/>
                  <a:pt x="324" y="560"/>
                  <a:pt x="324" y="560"/>
                </a:cubicBezTo>
                <a:cubicBezTo>
                  <a:pt x="324" y="545"/>
                  <a:pt x="324" y="530"/>
                  <a:pt x="309" y="530"/>
                </a:cubicBezTo>
                <a:close/>
                <a:moveTo>
                  <a:pt x="486" y="471"/>
                </a:moveTo>
                <a:lnTo>
                  <a:pt x="486" y="471"/>
                </a:lnTo>
                <a:cubicBezTo>
                  <a:pt x="486" y="471"/>
                  <a:pt x="471" y="471"/>
                  <a:pt x="456" y="471"/>
                </a:cubicBezTo>
                <a:cubicBezTo>
                  <a:pt x="456" y="486"/>
                  <a:pt x="456" y="486"/>
                  <a:pt x="456" y="501"/>
                </a:cubicBezTo>
                <a:cubicBezTo>
                  <a:pt x="500" y="545"/>
                  <a:pt x="500" y="545"/>
                  <a:pt x="500" y="545"/>
                </a:cubicBezTo>
                <a:cubicBezTo>
                  <a:pt x="515" y="545"/>
                  <a:pt x="530" y="545"/>
                  <a:pt x="530" y="545"/>
                </a:cubicBezTo>
                <a:cubicBezTo>
                  <a:pt x="545" y="530"/>
                  <a:pt x="545" y="516"/>
                  <a:pt x="530" y="516"/>
                </a:cubicBezTo>
                <a:lnTo>
                  <a:pt x="486" y="471"/>
                </a:lnTo>
                <a:close/>
                <a:moveTo>
                  <a:pt x="603" y="295"/>
                </a:moveTo>
                <a:lnTo>
                  <a:pt x="603" y="295"/>
                </a:lnTo>
                <a:cubicBezTo>
                  <a:pt x="545" y="295"/>
                  <a:pt x="545" y="295"/>
                  <a:pt x="545" y="295"/>
                </a:cubicBezTo>
                <a:cubicBezTo>
                  <a:pt x="530" y="295"/>
                  <a:pt x="530" y="310"/>
                  <a:pt x="530" y="324"/>
                </a:cubicBezTo>
                <a:cubicBezTo>
                  <a:pt x="530" y="324"/>
                  <a:pt x="530" y="339"/>
                  <a:pt x="545" y="339"/>
                </a:cubicBezTo>
                <a:cubicBezTo>
                  <a:pt x="603" y="339"/>
                  <a:pt x="603" y="339"/>
                  <a:pt x="603" y="339"/>
                </a:cubicBezTo>
                <a:cubicBezTo>
                  <a:pt x="618" y="339"/>
                  <a:pt x="618" y="324"/>
                  <a:pt x="618" y="324"/>
                </a:cubicBezTo>
                <a:cubicBezTo>
                  <a:pt x="618" y="310"/>
                  <a:pt x="618" y="295"/>
                  <a:pt x="603" y="295"/>
                </a:cubicBezTo>
                <a:close/>
                <a:moveTo>
                  <a:pt x="147" y="457"/>
                </a:moveTo>
                <a:lnTo>
                  <a:pt x="147" y="457"/>
                </a:lnTo>
                <a:cubicBezTo>
                  <a:pt x="103" y="501"/>
                  <a:pt x="103" y="501"/>
                  <a:pt x="103" y="501"/>
                </a:cubicBezTo>
                <a:cubicBezTo>
                  <a:pt x="88" y="516"/>
                  <a:pt x="88" y="516"/>
                  <a:pt x="103" y="530"/>
                </a:cubicBezTo>
                <a:cubicBezTo>
                  <a:pt x="103" y="530"/>
                  <a:pt x="118" y="530"/>
                  <a:pt x="132" y="530"/>
                </a:cubicBezTo>
                <a:cubicBezTo>
                  <a:pt x="162" y="486"/>
                  <a:pt x="162" y="486"/>
                  <a:pt x="162" y="486"/>
                </a:cubicBezTo>
                <a:cubicBezTo>
                  <a:pt x="177" y="486"/>
                  <a:pt x="177" y="471"/>
                  <a:pt x="162" y="457"/>
                </a:cubicBezTo>
                <a:lnTo>
                  <a:pt x="147" y="457"/>
                </a:lnTo>
                <a:close/>
                <a:moveTo>
                  <a:pt x="309" y="148"/>
                </a:moveTo>
                <a:lnTo>
                  <a:pt x="309" y="148"/>
                </a:lnTo>
                <a:cubicBezTo>
                  <a:pt x="206" y="148"/>
                  <a:pt x="132" y="221"/>
                  <a:pt x="132" y="324"/>
                </a:cubicBezTo>
                <a:cubicBezTo>
                  <a:pt x="132" y="412"/>
                  <a:pt x="206" y="501"/>
                  <a:pt x="309" y="501"/>
                </a:cubicBezTo>
                <a:cubicBezTo>
                  <a:pt x="412" y="501"/>
                  <a:pt x="486" y="412"/>
                  <a:pt x="486" y="324"/>
                </a:cubicBezTo>
                <a:cubicBezTo>
                  <a:pt x="486" y="221"/>
                  <a:pt x="412" y="148"/>
                  <a:pt x="309" y="148"/>
                </a:cubicBezTo>
                <a:close/>
                <a:moveTo>
                  <a:pt x="309" y="457"/>
                </a:moveTo>
                <a:lnTo>
                  <a:pt x="309" y="457"/>
                </a:lnTo>
                <a:cubicBezTo>
                  <a:pt x="236" y="457"/>
                  <a:pt x="177" y="398"/>
                  <a:pt x="177" y="324"/>
                </a:cubicBezTo>
                <a:cubicBezTo>
                  <a:pt x="177" y="251"/>
                  <a:pt x="236" y="177"/>
                  <a:pt x="309" y="177"/>
                </a:cubicBezTo>
                <a:cubicBezTo>
                  <a:pt x="383" y="177"/>
                  <a:pt x="441" y="251"/>
                  <a:pt x="441" y="324"/>
                </a:cubicBezTo>
                <a:cubicBezTo>
                  <a:pt x="441" y="398"/>
                  <a:pt x="383" y="457"/>
                  <a:pt x="309" y="45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78" name="Freeform 76">
            <a:extLst>
              <a:ext uri="{FF2B5EF4-FFF2-40B4-BE49-F238E27FC236}">
                <a16:creationId xmlns:a16="http://schemas.microsoft.com/office/drawing/2014/main" id="{75DA175A-9FF1-4F4C-4C3A-99338FADA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6340" y="1885737"/>
            <a:ext cx="299028" cy="299028"/>
          </a:xfrm>
          <a:custGeom>
            <a:avLst/>
            <a:gdLst>
              <a:gd name="T0" fmla="*/ 21273 w 634"/>
              <a:gd name="T1" fmla="*/ 143475 h 634"/>
              <a:gd name="T2" fmla="*/ 21273 w 634"/>
              <a:gd name="T3" fmla="*/ 143475 h 634"/>
              <a:gd name="T4" fmla="*/ 16225 w 634"/>
              <a:gd name="T5" fmla="*/ 116798 h 634"/>
              <a:gd name="T6" fmla="*/ 116822 w 634"/>
              <a:gd name="T7" fmla="*/ 15862 h 634"/>
              <a:gd name="T8" fmla="*/ 212372 w 634"/>
              <a:gd name="T9" fmla="*/ 116798 h 634"/>
              <a:gd name="T10" fmla="*/ 212372 w 634"/>
              <a:gd name="T11" fmla="*/ 143475 h 634"/>
              <a:gd name="T12" fmla="*/ 223189 w 634"/>
              <a:gd name="T13" fmla="*/ 143475 h 634"/>
              <a:gd name="T14" fmla="*/ 228236 w 634"/>
              <a:gd name="T15" fmla="*/ 116798 h 634"/>
              <a:gd name="T16" fmla="*/ 116822 w 634"/>
              <a:gd name="T17" fmla="*/ 0 h 634"/>
              <a:gd name="T18" fmla="*/ 0 w 634"/>
              <a:gd name="T19" fmla="*/ 116798 h 634"/>
              <a:gd name="T20" fmla="*/ 5408 w 634"/>
              <a:gd name="T21" fmla="*/ 143475 h 634"/>
              <a:gd name="T22" fmla="*/ 21273 w 634"/>
              <a:gd name="T23" fmla="*/ 143475 h 634"/>
              <a:gd name="T24" fmla="*/ 148552 w 634"/>
              <a:gd name="T25" fmla="*/ 212328 h 634"/>
              <a:gd name="T26" fmla="*/ 148552 w 634"/>
              <a:gd name="T27" fmla="*/ 212328 h 634"/>
              <a:gd name="T28" fmla="*/ 79684 w 634"/>
              <a:gd name="T29" fmla="*/ 212328 h 634"/>
              <a:gd name="T30" fmla="*/ 74637 w 634"/>
              <a:gd name="T31" fmla="*/ 223143 h 634"/>
              <a:gd name="T32" fmla="*/ 79684 w 634"/>
              <a:gd name="T33" fmla="*/ 228190 h 634"/>
              <a:gd name="T34" fmla="*/ 116822 w 634"/>
              <a:gd name="T35" fmla="*/ 228190 h 634"/>
              <a:gd name="T36" fmla="*/ 116822 w 634"/>
              <a:gd name="T37" fmla="*/ 228190 h 634"/>
              <a:gd name="T38" fmla="*/ 116822 w 634"/>
              <a:gd name="T39" fmla="*/ 228190 h 634"/>
              <a:gd name="T40" fmla="*/ 148552 w 634"/>
              <a:gd name="T41" fmla="*/ 228190 h 634"/>
              <a:gd name="T42" fmla="*/ 159369 w 634"/>
              <a:gd name="T43" fmla="*/ 223143 h 634"/>
              <a:gd name="T44" fmla="*/ 148552 w 634"/>
              <a:gd name="T45" fmla="*/ 212328 h 634"/>
              <a:gd name="T46" fmla="*/ 223189 w 634"/>
              <a:gd name="T47" fmla="*/ 159336 h 634"/>
              <a:gd name="T48" fmla="*/ 223189 w 634"/>
              <a:gd name="T49" fmla="*/ 159336 h 634"/>
              <a:gd name="T50" fmla="*/ 10817 w 634"/>
              <a:gd name="T51" fmla="*/ 159336 h 634"/>
              <a:gd name="T52" fmla="*/ 0 w 634"/>
              <a:gd name="T53" fmla="*/ 164743 h 634"/>
              <a:gd name="T54" fmla="*/ 10817 w 634"/>
              <a:gd name="T55" fmla="*/ 169790 h 634"/>
              <a:gd name="T56" fmla="*/ 223189 w 634"/>
              <a:gd name="T57" fmla="*/ 169790 h 634"/>
              <a:gd name="T58" fmla="*/ 228236 w 634"/>
              <a:gd name="T59" fmla="*/ 164743 h 634"/>
              <a:gd name="T60" fmla="*/ 223189 w 634"/>
              <a:gd name="T61" fmla="*/ 159336 h 634"/>
              <a:gd name="T62" fmla="*/ 201915 w 634"/>
              <a:gd name="T63" fmla="*/ 186012 h 634"/>
              <a:gd name="T64" fmla="*/ 201915 w 634"/>
              <a:gd name="T65" fmla="*/ 186012 h 634"/>
              <a:gd name="T66" fmla="*/ 32090 w 634"/>
              <a:gd name="T67" fmla="*/ 186012 h 634"/>
              <a:gd name="T68" fmla="*/ 21273 w 634"/>
              <a:gd name="T69" fmla="*/ 191059 h 634"/>
              <a:gd name="T70" fmla="*/ 32090 w 634"/>
              <a:gd name="T71" fmla="*/ 201874 h 634"/>
              <a:gd name="T72" fmla="*/ 201915 w 634"/>
              <a:gd name="T73" fmla="*/ 201874 h 634"/>
              <a:gd name="T74" fmla="*/ 207324 w 634"/>
              <a:gd name="T75" fmla="*/ 191059 h 634"/>
              <a:gd name="T76" fmla="*/ 201915 w 634"/>
              <a:gd name="T77" fmla="*/ 186012 h 634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34" h="634">
                <a:moveTo>
                  <a:pt x="59" y="398"/>
                </a:moveTo>
                <a:lnTo>
                  <a:pt x="59" y="398"/>
                </a:lnTo>
                <a:cubicBezTo>
                  <a:pt x="45" y="369"/>
                  <a:pt x="45" y="353"/>
                  <a:pt x="45" y="324"/>
                </a:cubicBezTo>
                <a:cubicBezTo>
                  <a:pt x="45" y="162"/>
                  <a:pt x="162" y="44"/>
                  <a:pt x="324" y="44"/>
                </a:cubicBezTo>
                <a:cubicBezTo>
                  <a:pt x="471" y="44"/>
                  <a:pt x="589" y="162"/>
                  <a:pt x="589" y="324"/>
                </a:cubicBezTo>
                <a:cubicBezTo>
                  <a:pt x="589" y="353"/>
                  <a:pt x="589" y="369"/>
                  <a:pt x="589" y="398"/>
                </a:cubicBezTo>
                <a:cubicBezTo>
                  <a:pt x="619" y="398"/>
                  <a:pt x="619" y="398"/>
                  <a:pt x="619" y="398"/>
                </a:cubicBezTo>
                <a:cubicBezTo>
                  <a:pt x="633" y="369"/>
                  <a:pt x="633" y="353"/>
                  <a:pt x="633" y="324"/>
                </a:cubicBezTo>
                <a:cubicBezTo>
                  <a:pt x="633" y="148"/>
                  <a:pt x="486" y="0"/>
                  <a:pt x="324" y="0"/>
                </a:cubicBezTo>
                <a:cubicBezTo>
                  <a:pt x="148" y="0"/>
                  <a:pt x="0" y="148"/>
                  <a:pt x="0" y="324"/>
                </a:cubicBezTo>
                <a:cubicBezTo>
                  <a:pt x="0" y="353"/>
                  <a:pt x="15" y="369"/>
                  <a:pt x="15" y="398"/>
                </a:cubicBezTo>
                <a:lnTo>
                  <a:pt x="59" y="398"/>
                </a:lnTo>
                <a:close/>
                <a:moveTo>
                  <a:pt x="412" y="589"/>
                </a:moveTo>
                <a:lnTo>
                  <a:pt x="412" y="589"/>
                </a:lnTo>
                <a:cubicBezTo>
                  <a:pt x="221" y="589"/>
                  <a:pt x="221" y="589"/>
                  <a:pt x="221" y="589"/>
                </a:cubicBezTo>
                <a:cubicBezTo>
                  <a:pt x="207" y="589"/>
                  <a:pt x="207" y="604"/>
                  <a:pt x="207" y="619"/>
                </a:cubicBezTo>
                <a:cubicBezTo>
                  <a:pt x="207" y="619"/>
                  <a:pt x="207" y="633"/>
                  <a:pt x="221" y="633"/>
                </a:cubicBezTo>
                <a:cubicBezTo>
                  <a:pt x="324" y="633"/>
                  <a:pt x="324" y="633"/>
                  <a:pt x="324" y="633"/>
                </a:cubicBezTo>
                <a:cubicBezTo>
                  <a:pt x="412" y="633"/>
                  <a:pt x="412" y="633"/>
                  <a:pt x="412" y="633"/>
                </a:cubicBezTo>
                <a:cubicBezTo>
                  <a:pt x="428" y="633"/>
                  <a:pt x="442" y="619"/>
                  <a:pt x="442" y="619"/>
                </a:cubicBezTo>
                <a:cubicBezTo>
                  <a:pt x="442" y="604"/>
                  <a:pt x="428" y="589"/>
                  <a:pt x="412" y="589"/>
                </a:cubicBezTo>
                <a:close/>
                <a:moveTo>
                  <a:pt x="619" y="442"/>
                </a:moveTo>
                <a:lnTo>
                  <a:pt x="619" y="442"/>
                </a:lnTo>
                <a:cubicBezTo>
                  <a:pt x="30" y="442"/>
                  <a:pt x="30" y="442"/>
                  <a:pt x="30" y="442"/>
                </a:cubicBezTo>
                <a:cubicBezTo>
                  <a:pt x="15" y="442"/>
                  <a:pt x="0" y="442"/>
                  <a:pt x="0" y="457"/>
                </a:cubicBezTo>
                <a:cubicBezTo>
                  <a:pt x="0" y="471"/>
                  <a:pt x="15" y="471"/>
                  <a:pt x="30" y="471"/>
                </a:cubicBezTo>
                <a:cubicBezTo>
                  <a:pt x="619" y="471"/>
                  <a:pt x="619" y="471"/>
                  <a:pt x="619" y="471"/>
                </a:cubicBezTo>
                <a:cubicBezTo>
                  <a:pt x="619" y="471"/>
                  <a:pt x="633" y="471"/>
                  <a:pt x="633" y="457"/>
                </a:cubicBezTo>
                <a:cubicBezTo>
                  <a:pt x="633" y="442"/>
                  <a:pt x="619" y="442"/>
                  <a:pt x="619" y="442"/>
                </a:cubicBezTo>
                <a:close/>
                <a:moveTo>
                  <a:pt x="560" y="516"/>
                </a:moveTo>
                <a:lnTo>
                  <a:pt x="560" y="516"/>
                </a:lnTo>
                <a:cubicBezTo>
                  <a:pt x="89" y="516"/>
                  <a:pt x="89" y="516"/>
                  <a:pt x="89" y="516"/>
                </a:cubicBezTo>
                <a:cubicBezTo>
                  <a:pt x="74" y="516"/>
                  <a:pt x="59" y="530"/>
                  <a:pt x="59" y="530"/>
                </a:cubicBezTo>
                <a:cubicBezTo>
                  <a:pt x="59" y="545"/>
                  <a:pt x="74" y="560"/>
                  <a:pt x="89" y="560"/>
                </a:cubicBezTo>
                <a:cubicBezTo>
                  <a:pt x="560" y="560"/>
                  <a:pt x="560" y="560"/>
                  <a:pt x="560" y="560"/>
                </a:cubicBezTo>
                <a:cubicBezTo>
                  <a:pt x="560" y="560"/>
                  <a:pt x="575" y="545"/>
                  <a:pt x="575" y="530"/>
                </a:cubicBezTo>
                <a:lnTo>
                  <a:pt x="560" y="51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79" name="Freeform 77">
            <a:extLst>
              <a:ext uri="{FF2B5EF4-FFF2-40B4-BE49-F238E27FC236}">
                <a16:creationId xmlns:a16="http://schemas.microsoft.com/office/drawing/2014/main" id="{7393BFCA-D3B3-5A4A-DAD0-E942BA420C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1080" y="1885737"/>
            <a:ext cx="186677" cy="299028"/>
          </a:xfrm>
          <a:custGeom>
            <a:avLst/>
            <a:gdLst>
              <a:gd name="T0" fmla="*/ 68672 w 399"/>
              <a:gd name="T1" fmla="*/ 0 h 634"/>
              <a:gd name="T2" fmla="*/ 68672 w 399"/>
              <a:gd name="T3" fmla="*/ 0 h 634"/>
              <a:gd name="T4" fmla="*/ 0 w 399"/>
              <a:gd name="T5" fmla="*/ 159336 h 634"/>
              <a:gd name="T6" fmla="*/ 68672 w 399"/>
              <a:gd name="T7" fmla="*/ 228190 h 634"/>
              <a:gd name="T8" fmla="*/ 142350 w 399"/>
              <a:gd name="T9" fmla="*/ 159336 h 634"/>
              <a:gd name="T10" fmla="*/ 68672 w 399"/>
              <a:gd name="T11" fmla="*/ 0 h 634"/>
              <a:gd name="T12" fmla="*/ 68672 w 399"/>
              <a:gd name="T13" fmla="*/ 212328 h 634"/>
              <a:gd name="T14" fmla="*/ 68672 w 399"/>
              <a:gd name="T15" fmla="*/ 212328 h 634"/>
              <a:gd name="T16" fmla="*/ 16095 w 399"/>
              <a:gd name="T17" fmla="*/ 159336 h 634"/>
              <a:gd name="T18" fmla="*/ 68672 w 399"/>
              <a:gd name="T19" fmla="*/ 32084 h 634"/>
              <a:gd name="T20" fmla="*/ 126613 w 399"/>
              <a:gd name="T21" fmla="*/ 159336 h 634"/>
              <a:gd name="T22" fmla="*/ 68672 w 399"/>
              <a:gd name="T23" fmla="*/ 212328 h 634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99" h="634">
                <a:moveTo>
                  <a:pt x="192" y="0"/>
                </a:moveTo>
                <a:lnTo>
                  <a:pt x="192" y="0"/>
                </a:lnTo>
                <a:cubicBezTo>
                  <a:pt x="133" y="74"/>
                  <a:pt x="0" y="324"/>
                  <a:pt x="0" y="442"/>
                </a:cubicBezTo>
                <a:cubicBezTo>
                  <a:pt x="0" y="545"/>
                  <a:pt x="89" y="633"/>
                  <a:pt x="192" y="633"/>
                </a:cubicBezTo>
                <a:cubicBezTo>
                  <a:pt x="309" y="633"/>
                  <a:pt x="398" y="545"/>
                  <a:pt x="398" y="442"/>
                </a:cubicBezTo>
                <a:cubicBezTo>
                  <a:pt x="398" y="324"/>
                  <a:pt x="251" y="74"/>
                  <a:pt x="192" y="0"/>
                </a:cubicBezTo>
                <a:close/>
                <a:moveTo>
                  <a:pt x="192" y="589"/>
                </a:moveTo>
                <a:lnTo>
                  <a:pt x="192" y="589"/>
                </a:lnTo>
                <a:cubicBezTo>
                  <a:pt x="104" y="589"/>
                  <a:pt x="45" y="530"/>
                  <a:pt x="45" y="442"/>
                </a:cubicBezTo>
                <a:cubicBezTo>
                  <a:pt x="45" y="353"/>
                  <a:pt x="148" y="148"/>
                  <a:pt x="192" y="89"/>
                </a:cubicBezTo>
                <a:cubicBezTo>
                  <a:pt x="251" y="133"/>
                  <a:pt x="354" y="353"/>
                  <a:pt x="354" y="442"/>
                </a:cubicBezTo>
                <a:cubicBezTo>
                  <a:pt x="354" y="530"/>
                  <a:pt x="280" y="589"/>
                  <a:pt x="192" y="5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80" name="Freeform 78">
            <a:extLst>
              <a:ext uri="{FF2B5EF4-FFF2-40B4-BE49-F238E27FC236}">
                <a16:creationId xmlns:a16="http://schemas.microsoft.com/office/drawing/2014/main" id="{E5310FF5-DA70-FDE8-31F6-00BB7E2E2C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6767" y="1906479"/>
            <a:ext cx="278287" cy="257545"/>
          </a:xfrm>
          <a:custGeom>
            <a:avLst/>
            <a:gdLst>
              <a:gd name="T0" fmla="*/ 37203 w 589"/>
              <a:gd name="T1" fmla="*/ 111400 h 546"/>
              <a:gd name="T2" fmla="*/ 37203 w 589"/>
              <a:gd name="T3" fmla="*/ 111400 h 546"/>
              <a:gd name="T4" fmla="*/ 106190 w 589"/>
              <a:gd name="T5" fmla="*/ 58404 h 546"/>
              <a:gd name="T6" fmla="*/ 175178 w 589"/>
              <a:gd name="T7" fmla="*/ 111400 h 546"/>
              <a:gd name="T8" fmla="*/ 191432 w 589"/>
              <a:gd name="T9" fmla="*/ 111400 h 546"/>
              <a:gd name="T10" fmla="*/ 106190 w 589"/>
              <a:gd name="T11" fmla="*/ 42541 h 546"/>
              <a:gd name="T12" fmla="*/ 20949 w 589"/>
              <a:gd name="T13" fmla="*/ 111400 h 546"/>
              <a:gd name="T14" fmla="*/ 37203 w 589"/>
              <a:gd name="T15" fmla="*/ 111400 h 546"/>
              <a:gd name="T16" fmla="*/ 191432 w 589"/>
              <a:gd name="T17" fmla="*/ 58404 h 546"/>
              <a:gd name="T18" fmla="*/ 191432 w 589"/>
              <a:gd name="T19" fmla="*/ 58404 h 546"/>
              <a:gd name="T20" fmla="*/ 201906 w 589"/>
              <a:gd name="T21" fmla="*/ 47949 h 546"/>
              <a:gd name="T22" fmla="*/ 201906 w 589"/>
              <a:gd name="T23" fmla="*/ 37494 h 546"/>
              <a:gd name="T24" fmla="*/ 191432 w 589"/>
              <a:gd name="T25" fmla="*/ 37494 h 546"/>
              <a:gd name="T26" fmla="*/ 180596 w 589"/>
              <a:gd name="T27" fmla="*/ 47949 h 546"/>
              <a:gd name="T28" fmla="*/ 180596 w 589"/>
              <a:gd name="T29" fmla="*/ 58404 h 546"/>
              <a:gd name="T30" fmla="*/ 191432 w 589"/>
              <a:gd name="T31" fmla="*/ 58404 h 546"/>
              <a:gd name="T32" fmla="*/ 106190 w 589"/>
              <a:gd name="T33" fmla="*/ 26678 h 546"/>
              <a:gd name="T34" fmla="*/ 106190 w 589"/>
              <a:gd name="T35" fmla="*/ 26678 h 546"/>
              <a:gd name="T36" fmla="*/ 111608 w 589"/>
              <a:gd name="T37" fmla="*/ 21271 h 546"/>
              <a:gd name="T38" fmla="*/ 111608 w 589"/>
              <a:gd name="T39" fmla="*/ 5408 h 546"/>
              <a:gd name="T40" fmla="*/ 106190 w 589"/>
              <a:gd name="T41" fmla="*/ 0 h 546"/>
              <a:gd name="T42" fmla="*/ 100773 w 589"/>
              <a:gd name="T43" fmla="*/ 5408 h 546"/>
              <a:gd name="T44" fmla="*/ 100773 w 589"/>
              <a:gd name="T45" fmla="*/ 21271 h 546"/>
              <a:gd name="T46" fmla="*/ 106190 w 589"/>
              <a:gd name="T47" fmla="*/ 26678 h 546"/>
              <a:gd name="T48" fmla="*/ 175178 w 589"/>
              <a:gd name="T49" fmla="*/ 186027 h 546"/>
              <a:gd name="T50" fmla="*/ 175178 w 589"/>
              <a:gd name="T51" fmla="*/ 186027 h 546"/>
              <a:gd name="T52" fmla="*/ 37203 w 589"/>
              <a:gd name="T53" fmla="*/ 186027 h 546"/>
              <a:gd name="T54" fmla="*/ 26367 w 589"/>
              <a:gd name="T55" fmla="*/ 191075 h 546"/>
              <a:gd name="T56" fmla="*/ 37203 w 589"/>
              <a:gd name="T57" fmla="*/ 196482 h 546"/>
              <a:gd name="T58" fmla="*/ 175178 w 589"/>
              <a:gd name="T59" fmla="*/ 196482 h 546"/>
              <a:gd name="T60" fmla="*/ 186014 w 589"/>
              <a:gd name="T61" fmla="*/ 191075 h 546"/>
              <a:gd name="T62" fmla="*/ 175178 w 589"/>
              <a:gd name="T63" fmla="*/ 186027 h 546"/>
              <a:gd name="T64" fmla="*/ 207324 w 589"/>
              <a:gd name="T65" fmla="*/ 127623 h 546"/>
              <a:gd name="T66" fmla="*/ 207324 w 589"/>
              <a:gd name="T67" fmla="*/ 127623 h 546"/>
              <a:gd name="T68" fmla="*/ 5057 w 589"/>
              <a:gd name="T69" fmla="*/ 127623 h 546"/>
              <a:gd name="T70" fmla="*/ 0 w 589"/>
              <a:gd name="T71" fmla="*/ 132671 h 546"/>
              <a:gd name="T72" fmla="*/ 5057 w 589"/>
              <a:gd name="T73" fmla="*/ 143486 h 546"/>
              <a:gd name="T74" fmla="*/ 207324 w 589"/>
              <a:gd name="T75" fmla="*/ 143486 h 546"/>
              <a:gd name="T76" fmla="*/ 212381 w 589"/>
              <a:gd name="T77" fmla="*/ 132671 h 546"/>
              <a:gd name="T78" fmla="*/ 207324 w 589"/>
              <a:gd name="T79" fmla="*/ 127623 h 546"/>
              <a:gd name="T80" fmla="*/ 20949 w 589"/>
              <a:gd name="T81" fmla="*/ 58404 h 546"/>
              <a:gd name="T82" fmla="*/ 20949 w 589"/>
              <a:gd name="T83" fmla="*/ 58404 h 546"/>
              <a:gd name="T84" fmla="*/ 31785 w 589"/>
              <a:gd name="T85" fmla="*/ 58404 h 546"/>
              <a:gd name="T86" fmla="*/ 31785 w 589"/>
              <a:gd name="T87" fmla="*/ 47949 h 546"/>
              <a:gd name="T88" fmla="*/ 20949 w 589"/>
              <a:gd name="T89" fmla="*/ 37494 h 546"/>
              <a:gd name="T90" fmla="*/ 10475 w 589"/>
              <a:gd name="T91" fmla="*/ 37494 h 546"/>
              <a:gd name="T92" fmla="*/ 10475 w 589"/>
              <a:gd name="T93" fmla="*/ 47949 h 546"/>
              <a:gd name="T94" fmla="*/ 20949 w 589"/>
              <a:gd name="T95" fmla="*/ 58404 h 546"/>
              <a:gd name="T96" fmla="*/ 196488 w 589"/>
              <a:gd name="T97" fmla="*/ 153941 h 546"/>
              <a:gd name="T98" fmla="*/ 196488 w 589"/>
              <a:gd name="T99" fmla="*/ 153941 h 546"/>
              <a:gd name="T100" fmla="*/ 15892 w 589"/>
              <a:gd name="T101" fmla="*/ 153941 h 546"/>
              <a:gd name="T102" fmla="*/ 5057 w 589"/>
              <a:gd name="T103" fmla="*/ 164757 h 546"/>
              <a:gd name="T104" fmla="*/ 15892 w 589"/>
              <a:gd name="T105" fmla="*/ 170165 h 546"/>
              <a:gd name="T106" fmla="*/ 196488 w 589"/>
              <a:gd name="T107" fmla="*/ 170165 h 546"/>
              <a:gd name="T108" fmla="*/ 207324 w 589"/>
              <a:gd name="T109" fmla="*/ 164757 h 546"/>
              <a:gd name="T110" fmla="*/ 196488 w 589"/>
              <a:gd name="T111" fmla="*/ 153941 h 54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89" h="546">
                <a:moveTo>
                  <a:pt x="103" y="309"/>
                </a:moveTo>
                <a:lnTo>
                  <a:pt x="103" y="309"/>
                </a:lnTo>
                <a:cubicBezTo>
                  <a:pt x="117" y="221"/>
                  <a:pt x="206" y="162"/>
                  <a:pt x="294" y="162"/>
                </a:cubicBezTo>
                <a:cubicBezTo>
                  <a:pt x="383" y="162"/>
                  <a:pt x="471" y="221"/>
                  <a:pt x="485" y="309"/>
                </a:cubicBezTo>
                <a:cubicBezTo>
                  <a:pt x="530" y="309"/>
                  <a:pt x="530" y="309"/>
                  <a:pt x="530" y="309"/>
                </a:cubicBezTo>
                <a:cubicBezTo>
                  <a:pt x="515" y="207"/>
                  <a:pt x="412" y="118"/>
                  <a:pt x="294" y="118"/>
                </a:cubicBezTo>
                <a:cubicBezTo>
                  <a:pt x="176" y="118"/>
                  <a:pt x="73" y="207"/>
                  <a:pt x="58" y="309"/>
                </a:cubicBezTo>
                <a:lnTo>
                  <a:pt x="103" y="309"/>
                </a:lnTo>
                <a:close/>
                <a:moveTo>
                  <a:pt x="530" y="162"/>
                </a:moveTo>
                <a:lnTo>
                  <a:pt x="530" y="162"/>
                </a:lnTo>
                <a:cubicBezTo>
                  <a:pt x="559" y="133"/>
                  <a:pt x="559" y="133"/>
                  <a:pt x="559" y="133"/>
                </a:cubicBezTo>
                <a:cubicBezTo>
                  <a:pt x="559" y="133"/>
                  <a:pt x="559" y="118"/>
                  <a:pt x="559" y="104"/>
                </a:cubicBezTo>
                <a:cubicBezTo>
                  <a:pt x="544" y="104"/>
                  <a:pt x="544" y="104"/>
                  <a:pt x="530" y="104"/>
                </a:cubicBezTo>
                <a:cubicBezTo>
                  <a:pt x="500" y="133"/>
                  <a:pt x="500" y="133"/>
                  <a:pt x="500" y="133"/>
                </a:cubicBezTo>
                <a:cubicBezTo>
                  <a:pt x="500" y="148"/>
                  <a:pt x="500" y="162"/>
                  <a:pt x="500" y="162"/>
                </a:cubicBezTo>
                <a:cubicBezTo>
                  <a:pt x="515" y="177"/>
                  <a:pt x="515" y="177"/>
                  <a:pt x="530" y="162"/>
                </a:cubicBezTo>
                <a:close/>
                <a:moveTo>
                  <a:pt x="294" y="74"/>
                </a:moveTo>
                <a:lnTo>
                  <a:pt x="294" y="74"/>
                </a:lnTo>
                <a:cubicBezTo>
                  <a:pt x="309" y="74"/>
                  <a:pt x="309" y="74"/>
                  <a:pt x="309" y="59"/>
                </a:cubicBezTo>
                <a:cubicBezTo>
                  <a:pt x="309" y="15"/>
                  <a:pt x="309" y="15"/>
                  <a:pt x="309" y="15"/>
                </a:cubicBezTo>
                <a:cubicBezTo>
                  <a:pt x="309" y="15"/>
                  <a:pt x="309" y="0"/>
                  <a:pt x="294" y="0"/>
                </a:cubicBezTo>
                <a:cubicBezTo>
                  <a:pt x="279" y="0"/>
                  <a:pt x="279" y="15"/>
                  <a:pt x="279" y="15"/>
                </a:cubicBezTo>
                <a:cubicBezTo>
                  <a:pt x="279" y="59"/>
                  <a:pt x="279" y="59"/>
                  <a:pt x="279" y="59"/>
                </a:cubicBezTo>
                <a:cubicBezTo>
                  <a:pt x="279" y="74"/>
                  <a:pt x="279" y="74"/>
                  <a:pt x="294" y="74"/>
                </a:cubicBezTo>
                <a:close/>
                <a:moveTo>
                  <a:pt x="485" y="516"/>
                </a:moveTo>
                <a:lnTo>
                  <a:pt x="485" y="516"/>
                </a:lnTo>
                <a:cubicBezTo>
                  <a:pt x="103" y="516"/>
                  <a:pt x="103" y="516"/>
                  <a:pt x="103" y="516"/>
                </a:cubicBezTo>
                <a:cubicBezTo>
                  <a:pt x="88" y="516"/>
                  <a:pt x="73" y="516"/>
                  <a:pt x="73" y="530"/>
                </a:cubicBezTo>
                <a:cubicBezTo>
                  <a:pt x="73" y="545"/>
                  <a:pt x="88" y="545"/>
                  <a:pt x="103" y="545"/>
                </a:cubicBezTo>
                <a:cubicBezTo>
                  <a:pt x="485" y="545"/>
                  <a:pt x="485" y="545"/>
                  <a:pt x="485" y="545"/>
                </a:cubicBezTo>
                <a:cubicBezTo>
                  <a:pt x="500" y="545"/>
                  <a:pt x="515" y="545"/>
                  <a:pt x="515" y="530"/>
                </a:cubicBezTo>
                <a:cubicBezTo>
                  <a:pt x="515" y="516"/>
                  <a:pt x="500" y="516"/>
                  <a:pt x="485" y="516"/>
                </a:cubicBezTo>
                <a:close/>
                <a:moveTo>
                  <a:pt x="574" y="354"/>
                </a:moveTo>
                <a:lnTo>
                  <a:pt x="574" y="354"/>
                </a:lnTo>
                <a:cubicBezTo>
                  <a:pt x="14" y="354"/>
                  <a:pt x="14" y="354"/>
                  <a:pt x="14" y="354"/>
                </a:cubicBezTo>
                <a:lnTo>
                  <a:pt x="0" y="368"/>
                </a:lnTo>
                <a:cubicBezTo>
                  <a:pt x="0" y="383"/>
                  <a:pt x="14" y="398"/>
                  <a:pt x="14" y="398"/>
                </a:cubicBezTo>
                <a:cubicBezTo>
                  <a:pt x="574" y="398"/>
                  <a:pt x="574" y="398"/>
                  <a:pt x="574" y="398"/>
                </a:cubicBezTo>
                <a:cubicBezTo>
                  <a:pt x="574" y="398"/>
                  <a:pt x="588" y="383"/>
                  <a:pt x="588" y="368"/>
                </a:cubicBezTo>
                <a:lnTo>
                  <a:pt x="574" y="354"/>
                </a:lnTo>
                <a:close/>
                <a:moveTo>
                  <a:pt x="58" y="162"/>
                </a:moveTo>
                <a:lnTo>
                  <a:pt x="58" y="162"/>
                </a:lnTo>
                <a:cubicBezTo>
                  <a:pt x="73" y="177"/>
                  <a:pt x="73" y="177"/>
                  <a:pt x="88" y="162"/>
                </a:cubicBezTo>
                <a:cubicBezTo>
                  <a:pt x="88" y="162"/>
                  <a:pt x="88" y="148"/>
                  <a:pt x="88" y="133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44" y="104"/>
                  <a:pt x="44" y="104"/>
                  <a:pt x="29" y="104"/>
                </a:cubicBezTo>
                <a:cubicBezTo>
                  <a:pt x="29" y="118"/>
                  <a:pt x="29" y="133"/>
                  <a:pt x="29" y="133"/>
                </a:cubicBezTo>
                <a:lnTo>
                  <a:pt x="58" y="162"/>
                </a:lnTo>
                <a:close/>
                <a:moveTo>
                  <a:pt x="544" y="427"/>
                </a:moveTo>
                <a:lnTo>
                  <a:pt x="544" y="427"/>
                </a:lnTo>
                <a:cubicBezTo>
                  <a:pt x="44" y="427"/>
                  <a:pt x="44" y="427"/>
                  <a:pt x="44" y="427"/>
                </a:cubicBezTo>
                <a:cubicBezTo>
                  <a:pt x="29" y="427"/>
                  <a:pt x="14" y="442"/>
                  <a:pt x="14" y="457"/>
                </a:cubicBezTo>
                <a:cubicBezTo>
                  <a:pt x="14" y="457"/>
                  <a:pt x="29" y="472"/>
                  <a:pt x="44" y="472"/>
                </a:cubicBezTo>
                <a:cubicBezTo>
                  <a:pt x="544" y="472"/>
                  <a:pt x="544" y="472"/>
                  <a:pt x="544" y="472"/>
                </a:cubicBezTo>
                <a:cubicBezTo>
                  <a:pt x="559" y="472"/>
                  <a:pt x="574" y="457"/>
                  <a:pt x="574" y="457"/>
                </a:cubicBezTo>
                <a:cubicBezTo>
                  <a:pt x="574" y="442"/>
                  <a:pt x="559" y="427"/>
                  <a:pt x="544" y="4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81" name="Freeform 79">
            <a:extLst>
              <a:ext uri="{FF2B5EF4-FFF2-40B4-BE49-F238E27FC236}">
                <a16:creationId xmlns:a16="http://schemas.microsoft.com/office/drawing/2014/main" id="{2B3FAF9F-DED0-3BBC-3C94-43FEDFA55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78711" y="1944506"/>
            <a:ext cx="278286" cy="181491"/>
          </a:xfrm>
          <a:custGeom>
            <a:avLst/>
            <a:gdLst>
              <a:gd name="T0" fmla="*/ 106371 w 590"/>
              <a:gd name="T1" fmla="*/ 26439 h 383"/>
              <a:gd name="T2" fmla="*/ 106371 w 590"/>
              <a:gd name="T3" fmla="*/ 26439 h 383"/>
              <a:gd name="T4" fmla="*/ 111779 w 590"/>
              <a:gd name="T5" fmla="*/ 21369 h 383"/>
              <a:gd name="T6" fmla="*/ 111779 w 590"/>
              <a:gd name="T7" fmla="*/ 5071 h 383"/>
              <a:gd name="T8" fmla="*/ 106371 w 590"/>
              <a:gd name="T9" fmla="*/ 0 h 383"/>
              <a:gd name="T10" fmla="*/ 100962 w 590"/>
              <a:gd name="T11" fmla="*/ 5071 h 383"/>
              <a:gd name="T12" fmla="*/ 100962 w 590"/>
              <a:gd name="T13" fmla="*/ 21369 h 383"/>
              <a:gd name="T14" fmla="*/ 106371 w 590"/>
              <a:gd name="T15" fmla="*/ 26439 h 383"/>
              <a:gd name="T16" fmla="*/ 191106 w 590"/>
              <a:gd name="T17" fmla="*/ 58673 h 383"/>
              <a:gd name="T18" fmla="*/ 191106 w 590"/>
              <a:gd name="T19" fmla="*/ 58673 h 383"/>
              <a:gd name="T20" fmla="*/ 201924 w 590"/>
              <a:gd name="T21" fmla="*/ 47808 h 383"/>
              <a:gd name="T22" fmla="*/ 201924 w 590"/>
              <a:gd name="T23" fmla="*/ 37305 h 383"/>
              <a:gd name="T24" fmla="*/ 191106 w 590"/>
              <a:gd name="T25" fmla="*/ 37305 h 383"/>
              <a:gd name="T26" fmla="*/ 180650 w 590"/>
              <a:gd name="T27" fmla="*/ 47808 h 383"/>
              <a:gd name="T28" fmla="*/ 180650 w 590"/>
              <a:gd name="T29" fmla="*/ 58673 h 383"/>
              <a:gd name="T30" fmla="*/ 191106 w 590"/>
              <a:gd name="T31" fmla="*/ 58673 h 383"/>
              <a:gd name="T32" fmla="*/ 21274 w 590"/>
              <a:gd name="T33" fmla="*/ 58673 h 383"/>
              <a:gd name="T34" fmla="*/ 21274 w 590"/>
              <a:gd name="T35" fmla="*/ 58673 h 383"/>
              <a:gd name="T36" fmla="*/ 32091 w 590"/>
              <a:gd name="T37" fmla="*/ 58673 h 383"/>
              <a:gd name="T38" fmla="*/ 32091 w 590"/>
              <a:gd name="T39" fmla="*/ 47808 h 383"/>
              <a:gd name="T40" fmla="*/ 21274 w 590"/>
              <a:gd name="T41" fmla="*/ 37305 h 383"/>
              <a:gd name="T42" fmla="*/ 10817 w 590"/>
              <a:gd name="T43" fmla="*/ 37305 h 383"/>
              <a:gd name="T44" fmla="*/ 10817 w 590"/>
              <a:gd name="T45" fmla="*/ 47808 h 383"/>
              <a:gd name="T46" fmla="*/ 21274 w 590"/>
              <a:gd name="T47" fmla="*/ 58673 h 383"/>
              <a:gd name="T48" fmla="*/ 207332 w 590"/>
              <a:gd name="T49" fmla="*/ 127850 h 383"/>
              <a:gd name="T50" fmla="*/ 207332 w 590"/>
              <a:gd name="T51" fmla="*/ 127850 h 383"/>
              <a:gd name="T52" fmla="*/ 5409 w 590"/>
              <a:gd name="T53" fmla="*/ 127850 h 383"/>
              <a:gd name="T54" fmla="*/ 0 w 590"/>
              <a:gd name="T55" fmla="*/ 133282 h 383"/>
              <a:gd name="T56" fmla="*/ 5409 w 590"/>
              <a:gd name="T57" fmla="*/ 138353 h 383"/>
              <a:gd name="T58" fmla="*/ 207332 w 590"/>
              <a:gd name="T59" fmla="*/ 138353 h 383"/>
              <a:gd name="T60" fmla="*/ 212380 w 590"/>
              <a:gd name="T61" fmla="*/ 133282 h 383"/>
              <a:gd name="T62" fmla="*/ 207332 w 590"/>
              <a:gd name="T63" fmla="*/ 127850 h 383"/>
              <a:gd name="T64" fmla="*/ 37500 w 590"/>
              <a:gd name="T65" fmla="*/ 111914 h 383"/>
              <a:gd name="T66" fmla="*/ 37500 w 590"/>
              <a:gd name="T67" fmla="*/ 111914 h 383"/>
              <a:gd name="T68" fmla="*/ 106371 w 590"/>
              <a:gd name="T69" fmla="*/ 53240 h 383"/>
              <a:gd name="T70" fmla="*/ 175241 w 590"/>
              <a:gd name="T71" fmla="*/ 111914 h 383"/>
              <a:gd name="T72" fmla="*/ 191106 w 590"/>
              <a:gd name="T73" fmla="*/ 111914 h 383"/>
              <a:gd name="T74" fmla="*/ 106371 w 590"/>
              <a:gd name="T75" fmla="*/ 42375 h 383"/>
              <a:gd name="T76" fmla="*/ 21274 w 590"/>
              <a:gd name="T77" fmla="*/ 111914 h 383"/>
              <a:gd name="T78" fmla="*/ 37500 w 590"/>
              <a:gd name="T79" fmla="*/ 111914 h 38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90" h="383">
                <a:moveTo>
                  <a:pt x="295" y="73"/>
                </a:moveTo>
                <a:lnTo>
                  <a:pt x="295" y="73"/>
                </a:lnTo>
                <a:cubicBezTo>
                  <a:pt x="310" y="73"/>
                  <a:pt x="310" y="59"/>
                  <a:pt x="310" y="59"/>
                </a:cubicBezTo>
                <a:cubicBezTo>
                  <a:pt x="310" y="14"/>
                  <a:pt x="310" y="14"/>
                  <a:pt x="310" y="14"/>
                </a:cubicBezTo>
                <a:cubicBezTo>
                  <a:pt x="310" y="0"/>
                  <a:pt x="310" y="0"/>
                  <a:pt x="295" y="0"/>
                </a:cubicBezTo>
                <a:cubicBezTo>
                  <a:pt x="280" y="0"/>
                  <a:pt x="280" y="0"/>
                  <a:pt x="280" y="14"/>
                </a:cubicBezTo>
                <a:cubicBezTo>
                  <a:pt x="280" y="59"/>
                  <a:pt x="280" y="59"/>
                  <a:pt x="280" y="59"/>
                </a:cubicBezTo>
                <a:cubicBezTo>
                  <a:pt x="280" y="59"/>
                  <a:pt x="280" y="73"/>
                  <a:pt x="295" y="73"/>
                </a:cubicBezTo>
                <a:close/>
                <a:moveTo>
                  <a:pt x="530" y="162"/>
                </a:moveTo>
                <a:lnTo>
                  <a:pt x="530" y="162"/>
                </a:lnTo>
                <a:cubicBezTo>
                  <a:pt x="560" y="132"/>
                  <a:pt x="560" y="132"/>
                  <a:pt x="560" y="132"/>
                </a:cubicBezTo>
                <a:cubicBezTo>
                  <a:pt x="560" y="117"/>
                  <a:pt x="560" y="117"/>
                  <a:pt x="560" y="103"/>
                </a:cubicBezTo>
                <a:cubicBezTo>
                  <a:pt x="545" y="103"/>
                  <a:pt x="545" y="103"/>
                  <a:pt x="530" y="103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1" y="147"/>
                  <a:pt x="501" y="147"/>
                  <a:pt x="501" y="162"/>
                </a:cubicBezTo>
                <a:cubicBezTo>
                  <a:pt x="516" y="162"/>
                  <a:pt x="516" y="162"/>
                  <a:pt x="530" y="162"/>
                </a:cubicBezTo>
                <a:close/>
                <a:moveTo>
                  <a:pt x="59" y="162"/>
                </a:moveTo>
                <a:lnTo>
                  <a:pt x="59" y="162"/>
                </a:lnTo>
                <a:cubicBezTo>
                  <a:pt x="74" y="162"/>
                  <a:pt x="74" y="162"/>
                  <a:pt x="89" y="162"/>
                </a:cubicBezTo>
                <a:cubicBezTo>
                  <a:pt x="89" y="147"/>
                  <a:pt x="89" y="147"/>
                  <a:pt x="89" y="132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45" y="103"/>
                  <a:pt x="45" y="103"/>
                  <a:pt x="30" y="103"/>
                </a:cubicBezTo>
                <a:cubicBezTo>
                  <a:pt x="30" y="117"/>
                  <a:pt x="30" y="117"/>
                  <a:pt x="30" y="132"/>
                </a:cubicBezTo>
                <a:lnTo>
                  <a:pt x="59" y="162"/>
                </a:lnTo>
                <a:close/>
                <a:moveTo>
                  <a:pt x="575" y="353"/>
                </a:moveTo>
                <a:lnTo>
                  <a:pt x="575" y="353"/>
                </a:lnTo>
                <a:cubicBezTo>
                  <a:pt x="15" y="353"/>
                  <a:pt x="15" y="353"/>
                  <a:pt x="15" y="353"/>
                </a:cubicBezTo>
                <a:cubicBezTo>
                  <a:pt x="15" y="353"/>
                  <a:pt x="0" y="353"/>
                  <a:pt x="0" y="368"/>
                </a:cubicBezTo>
                <a:cubicBezTo>
                  <a:pt x="0" y="382"/>
                  <a:pt x="15" y="382"/>
                  <a:pt x="15" y="382"/>
                </a:cubicBezTo>
                <a:cubicBezTo>
                  <a:pt x="575" y="382"/>
                  <a:pt x="575" y="382"/>
                  <a:pt x="575" y="382"/>
                </a:cubicBezTo>
                <a:cubicBezTo>
                  <a:pt x="575" y="382"/>
                  <a:pt x="589" y="382"/>
                  <a:pt x="589" y="368"/>
                </a:cubicBezTo>
                <a:cubicBezTo>
                  <a:pt x="589" y="353"/>
                  <a:pt x="575" y="353"/>
                  <a:pt x="575" y="353"/>
                </a:cubicBezTo>
                <a:close/>
                <a:moveTo>
                  <a:pt x="104" y="309"/>
                </a:moveTo>
                <a:lnTo>
                  <a:pt x="104" y="309"/>
                </a:lnTo>
                <a:cubicBezTo>
                  <a:pt x="118" y="221"/>
                  <a:pt x="207" y="147"/>
                  <a:pt x="295" y="147"/>
                </a:cubicBezTo>
                <a:cubicBezTo>
                  <a:pt x="383" y="147"/>
                  <a:pt x="472" y="221"/>
                  <a:pt x="486" y="309"/>
                </a:cubicBezTo>
                <a:cubicBezTo>
                  <a:pt x="530" y="309"/>
                  <a:pt x="530" y="309"/>
                  <a:pt x="530" y="309"/>
                </a:cubicBezTo>
                <a:cubicBezTo>
                  <a:pt x="516" y="191"/>
                  <a:pt x="413" y="117"/>
                  <a:pt x="295" y="117"/>
                </a:cubicBezTo>
                <a:cubicBezTo>
                  <a:pt x="177" y="117"/>
                  <a:pt x="74" y="191"/>
                  <a:pt x="59" y="309"/>
                </a:cubicBezTo>
                <a:lnTo>
                  <a:pt x="104" y="30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82" name="Freeform 80">
            <a:extLst>
              <a:ext uri="{FF2B5EF4-FFF2-40B4-BE49-F238E27FC236}">
                <a16:creationId xmlns:a16="http://schemas.microsoft.com/office/drawing/2014/main" id="{D5299F8F-7A8D-7388-EB72-7F07C4994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3696" y="1885737"/>
            <a:ext cx="299029" cy="299028"/>
          </a:xfrm>
          <a:custGeom>
            <a:avLst/>
            <a:gdLst>
              <a:gd name="T0" fmla="*/ 95550 w 634"/>
              <a:gd name="T1" fmla="*/ 191059 h 634"/>
              <a:gd name="T2" fmla="*/ 95550 w 634"/>
              <a:gd name="T3" fmla="*/ 191059 h 634"/>
              <a:gd name="T4" fmla="*/ 85093 w 634"/>
              <a:gd name="T5" fmla="*/ 201874 h 634"/>
              <a:gd name="T6" fmla="*/ 85093 w 634"/>
              <a:gd name="T7" fmla="*/ 223143 h 634"/>
              <a:gd name="T8" fmla="*/ 95550 w 634"/>
              <a:gd name="T9" fmla="*/ 228190 h 634"/>
              <a:gd name="T10" fmla="*/ 100958 w 634"/>
              <a:gd name="T11" fmla="*/ 223143 h 634"/>
              <a:gd name="T12" fmla="*/ 100958 w 634"/>
              <a:gd name="T13" fmla="*/ 201874 h 634"/>
              <a:gd name="T14" fmla="*/ 95550 w 634"/>
              <a:gd name="T15" fmla="*/ 191059 h 634"/>
              <a:gd name="T16" fmla="*/ 53364 w 634"/>
              <a:gd name="T17" fmla="*/ 191059 h 634"/>
              <a:gd name="T18" fmla="*/ 53364 w 634"/>
              <a:gd name="T19" fmla="*/ 191059 h 634"/>
              <a:gd name="T20" fmla="*/ 42547 w 634"/>
              <a:gd name="T21" fmla="*/ 201874 h 634"/>
              <a:gd name="T22" fmla="*/ 42547 w 634"/>
              <a:gd name="T23" fmla="*/ 223143 h 634"/>
              <a:gd name="T24" fmla="*/ 53364 w 634"/>
              <a:gd name="T25" fmla="*/ 228190 h 634"/>
              <a:gd name="T26" fmla="*/ 58411 w 634"/>
              <a:gd name="T27" fmla="*/ 223143 h 634"/>
              <a:gd name="T28" fmla="*/ 58411 w 634"/>
              <a:gd name="T29" fmla="*/ 201874 h 634"/>
              <a:gd name="T30" fmla="*/ 53364 w 634"/>
              <a:gd name="T31" fmla="*/ 191059 h 634"/>
              <a:gd name="T32" fmla="*/ 138096 w 634"/>
              <a:gd name="T33" fmla="*/ 191059 h 634"/>
              <a:gd name="T34" fmla="*/ 138096 w 634"/>
              <a:gd name="T35" fmla="*/ 191059 h 634"/>
              <a:gd name="T36" fmla="*/ 127279 w 634"/>
              <a:gd name="T37" fmla="*/ 201874 h 634"/>
              <a:gd name="T38" fmla="*/ 127279 w 634"/>
              <a:gd name="T39" fmla="*/ 223143 h 634"/>
              <a:gd name="T40" fmla="*/ 138096 w 634"/>
              <a:gd name="T41" fmla="*/ 228190 h 634"/>
              <a:gd name="T42" fmla="*/ 143505 w 634"/>
              <a:gd name="T43" fmla="*/ 223143 h 634"/>
              <a:gd name="T44" fmla="*/ 143505 w 634"/>
              <a:gd name="T45" fmla="*/ 201874 h 634"/>
              <a:gd name="T46" fmla="*/ 138096 w 634"/>
              <a:gd name="T47" fmla="*/ 191059 h 634"/>
              <a:gd name="T48" fmla="*/ 180643 w 634"/>
              <a:gd name="T49" fmla="*/ 191059 h 634"/>
              <a:gd name="T50" fmla="*/ 180643 w 634"/>
              <a:gd name="T51" fmla="*/ 191059 h 634"/>
              <a:gd name="T52" fmla="*/ 169826 w 634"/>
              <a:gd name="T53" fmla="*/ 201874 h 634"/>
              <a:gd name="T54" fmla="*/ 169826 w 634"/>
              <a:gd name="T55" fmla="*/ 223143 h 634"/>
              <a:gd name="T56" fmla="*/ 180643 w 634"/>
              <a:gd name="T57" fmla="*/ 228190 h 634"/>
              <a:gd name="T58" fmla="*/ 186051 w 634"/>
              <a:gd name="T59" fmla="*/ 223143 h 634"/>
              <a:gd name="T60" fmla="*/ 186051 w 634"/>
              <a:gd name="T61" fmla="*/ 201874 h 634"/>
              <a:gd name="T62" fmla="*/ 180643 w 634"/>
              <a:gd name="T63" fmla="*/ 191059 h 634"/>
              <a:gd name="T64" fmla="*/ 164778 w 634"/>
              <a:gd name="T65" fmla="*/ 37130 h 634"/>
              <a:gd name="T66" fmla="*/ 164778 w 634"/>
              <a:gd name="T67" fmla="*/ 37130 h 634"/>
              <a:gd name="T68" fmla="*/ 106367 w 634"/>
              <a:gd name="T69" fmla="*/ 0 h 634"/>
              <a:gd name="T70" fmla="*/ 42547 w 634"/>
              <a:gd name="T71" fmla="*/ 58399 h 634"/>
              <a:gd name="T72" fmla="*/ 0 w 634"/>
              <a:gd name="T73" fmla="*/ 116798 h 634"/>
              <a:gd name="T74" fmla="*/ 58411 w 634"/>
              <a:gd name="T75" fmla="*/ 169790 h 634"/>
              <a:gd name="T76" fmla="*/ 159370 w 634"/>
              <a:gd name="T77" fmla="*/ 169790 h 634"/>
              <a:gd name="T78" fmla="*/ 228237 w 634"/>
              <a:gd name="T79" fmla="*/ 106344 h 634"/>
              <a:gd name="T80" fmla="*/ 164778 w 634"/>
              <a:gd name="T81" fmla="*/ 37130 h 634"/>
              <a:gd name="T82" fmla="*/ 159370 w 634"/>
              <a:gd name="T83" fmla="*/ 159336 h 634"/>
              <a:gd name="T84" fmla="*/ 159370 w 634"/>
              <a:gd name="T85" fmla="*/ 159336 h 634"/>
              <a:gd name="T86" fmla="*/ 58411 w 634"/>
              <a:gd name="T87" fmla="*/ 159336 h 634"/>
              <a:gd name="T88" fmla="*/ 15865 w 634"/>
              <a:gd name="T89" fmla="*/ 116798 h 634"/>
              <a:gd name="T90" fmla="*/ 58411 w 634"/>
              <a:gd name="T91" fmla="*/ 74261 h 634"/>
              <a:gd name="T92" fmla="*/ 106367 w 634"/>
              <a:gd name="T93" fmla="*/ 15862 h 634"/>
              <a:gd name="T94" fmla="*/ 153961 w 634"/>
              <a:gd name="T95" fmla="*/ 53352 h 634"/>
              <a:gd name="T96" fmla="*/ 212373 w 634"/>
              <a:gd name="T97" fmla="*/ 100937 h 634"/>
              <a:gd name="T98" fmla="*/ 159370 w 634"/>
              <a:gd name="T99" fmla="*/ 159336 h 634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34" h="634">
                <a:moveTo>
                  <a:pt x="265" y="530"/>
                </a:moveTo>
                <a:lnTo>
                  <a:pt x="265" y="530"/>
                </a:lnTo>
                <a:cubicBezTo>
                  <a:pt x="251" y="530"/>
                  <a:pt x="236" y="545"/>
                  <a:pt x="236" y="560"/>
                </a:cubicBezTo>
                <a:cubicBezTo>
                  <a:pt x="236" y="619"/>
                  <a:pt x="236" y="619"/>
                  <a:pt x="236" y="619"/>
                </a:cubicBezTo>
                <a:cubicBezTo>
                  <a:pt x="236" y="619"/>
                  <a:pt x="251" y="633"/>
                  <a:pt x="265" y="633"/>
                </a:cubicBezTo>
                <a:lnTo>
                  <a:pt x="280" y="619"/>
                </a:lnTo>
                <a:cubicBezTo>
                  <a:pt x="280" y="560"/>
                  <a:pt x="280" y="560"/>
                  <a:pt x="280" y="560"/>
                </a:cubicBezTo>
                <a:cubicBezTo>
                  <a:pt x="280" y="545"/>
                  <a:pt x="265" y="530"/>
                  <a:pt x="265" y="530"/>
                </a:cubicBezTo>
                <a:close/>
                <a:moveTo>
                  <a:pt x="148" y="530"/>
                </a:moveTo>
                <a:lnTo>
                  <a:pt x="148" y="530"/>
                </a:lnTo>
                <a:cubicBezTo>
                  <a:pt x="133" y="530"/>
                  <a:pt x="118" y="545"/>
                  <a:pt x="118" y="560"/>
                </a:cubicBezTo>
                <a:cubicBezTo>
                  <a:pt x="118" y="619"/>
                  <a:pt x="118" y="619"/>
                  <a:pt x="118" y="619"/>
                </a:cubicBezTo>
                <a:cubicBezTo>
                  <a:pt x="118" y="619"/>
                  <a:pt x="133" y="633"/>
                  <a:pt x="148" y="633"/>
                </a:cubicBezTo>
                <a:lnTo>
                  <a:pt x="162" y="619"/>
                </a:lnTo>
                <a:cubicBezTo>
                  <a:pt x="162" y="560"/>
                  <a:pt x="162" y="560"/>
                  <a:pt x="162" y="560"/>
                </a:cubicBezTo>
                <a:cubicBezTo>
                  <a:pt x="162" y="545"/>
                  <a:pt x="148" y="530"/>
                  <a:pt x="148" y="530"/>
                </a:cubicBezTo>
                <a:close/>
                <a:moveTo>
                  <a:pt x="383" y="530"/>
                </a:moveTo>
                <a:lnTo>
                  <a:pt x="383" y="530"/>
                </a:lnTo>
                <a:cubicBezTo>
                  <a:pt x="369" y="530"/>
                  <a:pt x="353" y="545"/>
                  <a:pt x="353" y="560"/>
                </a:cubicBezTo>
                <a:cubicBezTo>
                  <a:pt x="353" y="619"/>
                  <a:pt x="353" y="619"/>
                  <a:pt x="353" y="619"/>
                </a:cubicBezTo>
                <a:cubicBezTo>
                  <a:pt x="353" y="619"/>
                  <a:pt x="369" y="633"/>
                  <a:pt x="383" y="633"/>
                </a:cubicBezTo>
                <a:lnTo>
                  <a:pt x="398" y="619"/>
                </a:lnTo>
                <a:cubicBezTo>
                  <a:pt x="398" y="560"/>
                  <a:pt x="398" y="560"/>
                  <a:pt x="398" y="560"/>
                </a:cubicBezTo>
                <a:cubicBezTo>
                  <a:pt x="398" y="545"/>
                  <a:pt x="383" y="530"/>
                  <a:pt x="383" y="530"/>
                </a:cubicBezTo>
                <a:close/>
                <a:moveTo>
                  <a:pt x="501" y="530"/>
                </a:moveTo>
                <a:lnTo>
                  <a:pt x="501" y="530"/>
                </a:lnTo>
                <a:cubicBezTo>
                  <a:pt x="486" y="530"/>
                  <a:pt x="471" y="545"/>
                  <a:pt x="471" y="560"/>
                </a:cubicBezTo>
                <a:cubicBezTo>
                  <a:pt x="471" y="619"/>
                  <a:pt x="471" y="619"/>
                  <a:pt x="471" y="619"/>
                </a:cubicBezTo>
                <a:cubicBezTo>
                  <a:pt x="471" y="619"/>
                  <a:pt x="486" y="633"/>
                  <a:pt x="501" y="633"/>
                </a:cubicBezTo>
                <a:lnTo>
                  <a:pt x="516" y="619"/>
                </a:lnTo>
                <a:cubicBezTo>
                  <a:pt x="516" y="560"/>
                  <a:pt x="516" y="560"/>
                  <a:pt x="516" y="560"/>
                </a:cubicBezTo>
                <a:cubicBezTo>
                  <a:pt x="516" y="545"/>
                  <a:pt x="501" y="530"/>
                  <a:pt x="501" y="530"/>
                </a:cubicBezTo>
                <a:close/>
                <a:moveTo>
                  <a:pt x="457" y="103"/>
                </a:moveTo>
                <a:lnTo>
                  <a:pt x="457" y="103"/>
                </a:lnTo>
                <a:cubicBezTo>
                  <a:pt x="427" y="44"/>
                  <a:pt x="369" y="0"/>
                  <a:pt x="295" y="0"/>
                </a:cubicBezTo>
                <a:cubicBezTo>
                  <a:pt x="206" y="0"/>
                  <a:pt x="133" y="74"/>
                  <a:pt x="118" y="162"/>
                </a:cubicBezTo>
                <a:cubicBezTo>
                  <a:pt x="59" y="192"/>
                  <a:pt x="0" y="251"/>
                  <a:pt x="0" y="324"/>
                </a:cubicBezTo>
                <a:cubicBezTo>
                  <a:pt x="0" y="398"/>
                  <a:pt x="74" y="471"/>
                  <a:pt x="162" y="471"/>
                </a:cubicBezTo>
                <a:cubicBezTo>
                  <a:pt x="162" y="471"/>
                  <a:pt x="427" y="471"/>
                  <a:pt x="442" y="471"/>
                </a:cubicBezTo>
                <a:cubicBezTo>
                  <a:pt x="545" y="471"/>
                  <a:pt x="633" y="398"/>
                  <a:pt x="633" y="295"/>
                </a:cubicBezTo>
                <a:cubicBezTo>
                  <a:pt x="633" y="192"/>
                  <a:pt x="560" y="103"/>
                  <a:pt x="457" y="103"/>
                </a:cubicBezTo>
                <a:close/>
                <a:moveTo>
                  <a:pt x="442" y="442"/>
                </a:moveTo>
                <a:lnTo>
                  <a:pt x="442" y="442"/>
                </a:lnTo>
                <a:cubicBezTo>
                  <a:pt x="427" y="442"/>
                  <a:pt x="162" y="442"/>
                  <a:pt x="162" y="442"/>
                </a:cubicBezTo>
                <a:cubicBezTo>
                  <a:pt x="162" y="442"/>
                  <a:pt x="44" y="427"/>
                  <a:pt x="44" y="324"/>
                </a:cubicBezTo>
                <a:cubicBezTo>
                  <a:pt x="44" y="265"/>
                  <a:pt x="103" y="206"/>
                  <a:pt x="162" y="206"/>
                </a:cubicBezTo>
                <a:cubicBezTo>
                  <a:pt x="162" y="118"/>
                  <a:pt x="221" y="44"/>
                  <a:pt x="295" y="44"/>
                </a:cubicBezTo>
                <a:cubicBezTo>
                  <a:pt x="369" y="44"/>
                  <a:pt x="412" y="89"/>
                  <a:pt x="427" y="148"/>
                </a:cubicBezTo>
                <a:cubicBezTo>
                  <a:pt x="530" y="133"/>
                  <a:pt x="589" y="221"/>
                  <a:pt x="589" y="280"/>
                </a:cubicBezTo>
                <a:cubicBezTo>
                  <a:pt x="604" y="369"/>
                  <a:pt x="501" y="442"/>
                  <a:pt x="442" y="4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83" name="Freeform 81">
            <a:extLst>
              <a:ext uri="{FF2B5EF4-FFF2-40B4-BE49-F238E27FC236}">
                <a16:creationId xmlns:a16="http://schemas.microsoft.com/office/drawing/2014/main" id="{326323DE-C75A-0DE8-020B-F679AD6F33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99933" y="1923764"/>
            <a:ext cx="290386" cy="222975"/>
          </a:xfrm>
          <a:custGeom>
            <a:avLst/>
            <a:gdLst>
              <a:gd name="T0" fmla="*/ 131975 w 619"/>
              <a:gd name="T1" fmla="*/ 79795 h 472"/>
              <a:gd name="T2" fmla="*/ 131975 w 619"/>
              <a:gd name="T3" fmla="*/ 79795 h 472"/>
              <a:gd name="T4" fmla="*/ 105437 w 619"/>
              <a:gd name="T5" fmla="*/ 79795 h 472"/>
              <a:gd name="T6" fmla="*/ 116196 w 619"/>
              <a:gd name="T7" fmla="*/ 48021 h 472"/>
              <a:gd name="T8" fmla="*/ 110816 w 619"/>
              <a:gd name="T9" fmla="*/ 42605 h 472"/>
              <a:gd name="T10" fmla="*/ 100416 w 619"/>
              <a:gd name="T11" fmla="*/ 42605 h 472"/>
              <a:gd name="T12" fmla="*/ 84278 w 619"/>
              <a:gd name="T13" fmla="*/ 85211 h 472"/>
              <a:gd name="T14" fmla="*/ 84278 w 619"/>
              <a:gd name="T15" fmla="*/ 90626 h 472"/>
              <a:gd name="T16" fmla="*/ 89657 w 619"/>
              <a:gd name="T17" fmla="*/ 95681 h 472"/>
              <a:gd name="T18" fmla="*/ 121575 w 619"/>
              <a:gd name="T19" fmla="*/ 95681 h 472"/>
              <a:gd name="T20" fmla="*/ 105437 w 619"/>
              <a:gd name="T21" fmla="*/ 127455 h 472"/>
              <a:gd name="T22" fmla="*/ 105437 w 619"/>
              <a:gd name="T23" fmla="*/ 138287 h 472"/>
              <a:gd name="T24" fmla="*/ 116196 w 619"/>
              <a:gd name="T25" fmla="*/ 133232 h 472"/>
              <a:gd name="T26" fmla="*/ 136996 w 619"/>
              <a:gd name="T27" fmla="*/ 85211 h 472"/>
              <a:gd name="T28" fmla="*/ 131975 w 619"/>
              <a:gd name="T29" fmla="*/ 79795 h 472"/>
              <a:gd name="T30" fmla="*/ 158155 w 619"/>
              <a:gd name="T31" fmla="*/ 37189 h 472"/>
              <a:gd name="T32" fmla="*/ 158155 w 619"/>
              <a:gd name="T33" fmla="*/ 37189 h 472"/>
              <a:gd name="T34" fmla="*/ 105437 w 619"/>
              <a:gd name="T35" fmla="*/ 0 h 472"/>
              <a:gd name="T36" fmla="*/ 42318 w 619"/>
              <a:gd name="T37" fmla="*/ 58492 h 472"/>
              <a:gd name="T38" fmla="*/ 0 w 619"/>
              <a:gd name="T39" fmla="*/ 116984 h 472"/>
              <a:gd name="T40" fmla="*/ 52718 w 619"/>
              <a:gd name="T41" fmla="*/ 170060 h 472"/>
              <a:gd name="T42" fmla="*/ 153134 w 619"/>
              <a:gd name="T43" fmla="*/ 170060 h 472"/>
              <a:gd name="T44" fmla="*/ 221632 w 619"/>
              <a:gd name="T45" fmla="*/ 106513 h 472"/>
              <a:gd name="T46" fmla="*/ 158155 w 619"/>
              <a:gd name="T47" fmla="*/ 37189 h 472"/>
              <a:gd name="T48" fmla="*/ 153134 w 619"/>
              <a:gd name="T49" fmla="*/ 159589 h 472"/>
              <a:gd name="T50" fmla="*/ 153134 w 619"/>
              <a:gd name="T51" fmla="*/ 159589 h 472"/>
              <a:gd name="T52" fmla="*/ 52718 w 619"/>
              <a:gd name="T53" fmla="*/ 159589 h 472"/>
              <a:gd name="T54" fmla="*/ 10400 w 619"/>
              <a:gd name="T55" fmla="*/ 116984 h 472"/>
              <a:gd name="T56" fmla="*/ 52718 w 619"/>
              <a:gd name="T57" fmla="*/ 74379 h 472"/>
              <a:gd name="T58" fmla="*/ 105437 w 619"/>
              <a:gd name="T59" fmla="*/ 15887 h 472"/>
              <a:gd name="T60" fmla="*/ 147755 w 619"/>
              <a:gd name="T61" fmla="*/ 53437 h 472"/>
              <a:gd name="T62" fmla="*/ 211232 w 619"/>
              <a:gd name="T63" fmla="*/ 101097 h 472"/>
              <a:gd name="T64" fmla="*/ 153134 w 619"/>
              <a:gd name="T65" fmla="*/ 159589 h 47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19" h="472">
                <a:moveTo>
                  <a:pt x="368" y="221"/>
                </a:moveTo>
                <a:lnTo>
                  <a:pt x="368" y="221"/>
                </a:lnTo>
                <a:cubicBezTo>
                  <a:pt x="294" y="221"/>
                  <a:pt x="294" y="221"/>
                  <a:pt x="294" y="221"/>
                </a:cubicBezTo>
                <a:cubicBezTo>
                  <a:pt x="324" y="133"/>
                  <a:pt x="324" y="133"/>
                  <a:pt x="324" y="133"/>
                </a:cubicBezTo>
                <a:cubicBezTo>
                  <a:pt x="324" y="133"/>
                  <a:pt x="324" y="118"/>
                  <a:pt x="309" y="118"/>
                </a:cubicBezTo>
                <a:cubicBezTo>
                  <a:pt x="294" y="103"/>
                  <a:pt x="294" y="118"/>
                  <a:pt x="280" y="118"/>
                </a:cubicBezTo>
                <a:cubicBezTo>
                  <a:pt x="235" y="236"/>
                  <a:pt x="235" y="236"/>
                  <a:pt x="235" y="236"/>
                </a:cubicBezTo>
                <a:lnTo>
                  <a:pt x="235" y="251"/>
                </a:lnTo>
                <a:lnTo>
                  <a:pt x="250" y="265"/>
                </a:lnTo>
                <a:cubicBezTo>
                  <a:pt x="339" y="265"/>
                  <a:pt x="339" y="265"/>
                  <a:pt x="339" y="265"/>
                </a:cubicBezTo>
                <a:cubicBezTo>
                  <a:pt x="294" y="353"/>
                  <a:pt x="294" y="353"/>
                  <a:pt x="294" y="353"/>
                </a:cubicBezTo>
                <a:cubicBezTo>
                  <a:pt x="280" y="353"/>
                  <a:pt x="294" y="369"/>
                  <a:pt x="294" y="383"/>
                </a:cubicBezTo>
                <a:cubicBezTo>
                  <a:pt x="309" y="383"/>
                  <a:pt x="324" y="383"/>
                  <a:pt x="324" y="369"/>
                </a:cubicBezTo>
                <a:cubicBezTo>
                  <a:pt x="324" y="369"/>
                  <a:pt x="382" y="251"/>
                  <a:pt x="382" y="236"/>
                </a:cubicBezTo>
                <a:cubicBezTo>
                  <a:pt x="382" y="236"/>
                  <a:pt x="382" y="221"/>
                  <a:pt x="368" y="221"/>
                </a:cubicBezTo>
                <a:close/>
                <a:moveTo>
                  <a:pt x="441" y="103"/>
                </a:moveTo>
                <a:lnTo>
                  <a:pt x="441" y="103"/>
                </a:lnTo>
                <a:cubicBezTo>
                  <a:pt x="412" y="44"/>
                  <a:pt x="353" y="0"/>
                  <a:pt x="294" y="0"/>
                </a:cubicBezTo>
                <a:cubicBezTo>
                  <a:pt x="191" y="0"/>
                  <a:pt x="118" y="74"/>
                  <a:pt x="118" y="162"/>
                </a:cubicBezTo>
                <a:cubicBezTo>
                  <a:pt x="44" y="192"/>
                  <a:pt x="0" y="251"/>
                  <a:pt x="0" y="324"/>
                </a:cubicBezTo>
                <a:cubicBezTo>
                  <a:pt x="0" y="398"/>
                  <a:pt x="59" y="471"/>
                  <a:pt x="147" y="471"/>
                </a:cubicBezTo>
                <a:lnTo>
                  <a:pt x="427" y="471"/>
                </a:lnTo>
                <a:cubicBezTo>
                  <a:pt x="530" y="471"/>
                  <a:pt x="618" y="398"/>
                  <a:pt x="618" y="295"/>
                </a:cubicBezTo>
                <a:cubicBezTo>
                  <a:pt x="618" y="192"/>
                  <a:pt x="544" y="103"/>
                  <a:pt x="441" y="103"/>
                </a:cubicBezTo>
                <a:close/>
                <a:moveTo>
                  <a:pt x="427" y="442"/>
                </a:moveTo>
                <a:lnTo>
                  <a:pt x="427" y="442"/>
                </a:lnTo>
                <a:lnTo>
                  <a:pt x="147" y="442"/>
                </a:lnTo>
                <a:cubicBezTo>
                  <a:pt x="147" y="442"/>
                  <a:pt x="29" y="427"/>
                  <a:pt x="29" y="324"/>
                </a:cubicBezTo>
                <a:cubicBezTo>
                  <a:pt x="29" y="265"/>
                  <a:pt x="88" y="206"/>
                  <a:pt x="147" y="206"/>
                </a:cubicBezTo>
                <a:cubicBezTo>
                  <a:pt x="147" y="118"/>
                  <a:pt x="206" y="44"/>
                  <a:pt x="294" y="44"/>
                </a:cubicBezTo>
                <a:cubicBezTo>
                  <a:pt x="353" y="44"/>
                  <a:pt x="397" y="89"/>
                  <a:pt x="412" y="148"/>
                </a:cubicBezTo>
                <a:cubicBezTo>
                  <a:pt x="515" y="133"/>
                  <a:pt x="574" y="221"/>
                  <a:pt x="589" y="280"/>
                </a:cubicBezTo>
                <a:cubicBezTo>
                  <a:pt x="589" y="369"/>
                  <a:pt x="500" y="442"/>
                  <a:pt x="427" y="4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84" name="Freeform 82">
            <a:extLst>
              <a:ext uri="{FF2B5EF4-FFF2-40B4-BE49-F238E27FC236}">
                <a16:creationId xmlns:a16="http://schemas.microsoft.com/office/drawing/2014/main" id="{79516168-6370-FBED-ECB6-6818C8BB2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3117" y="5184470"/>
            <a:ext cx="290386" cy="299028"/>
          </a:xfrm>
          <a:custGeom>
            <a:avLst/>
            <a:gdLst>
              <a:gd name="T0" fmla="*/ 116196 w 619"/>
              <a:gd name="T1" fmla="*/ 185719 h 635"/>
              <a:gd name="T2" fmla="*/ 116196 w 619"/>
              <a:gd name="T3" fmla="*/ 185719 h 635"/>
              <a:gd name="T4" fmla="*/ 110816 w 619"/>
              <a:gd name="T5" fmla="*/ 190758 h 635"/>
              <a:gd name="T6" fmla="*/ 116196 w 619"/>
              <a:gd name="T7" fmla="*/ 196157 h 635"/>
              <a:gd name="T8" fmla="*/ 126596 w 619"/>
              <a:gd name="T9" fmla="*/ 190758 h 635"/>
              <a:gd name="T10" fmla="*/ 116196 w 619"/>
              <a:gd name="T11" fmla="*/ 185719 h 635"/>
              <a:gd name="T12" fmla="*/ 73877 w 619"/>
              <a:gd name="T13" fmla="*/ 185719 h 635"/>
              <a:gd name="T14" fmla="*/ 73877 w 619"/>
              <a:gd name="T15" fmla="*/ 185719 h 635"/>
              <a:gd name="T16" fmla="*/ 68498 w 619"/>
              <a:gd name="T17" fmla="*/ 190758 h 635"/>
              <a:gd name="T18" fmla="*/ 73877 w 619"/>
              <a:gd name="T19" fmla="*/ 196157 h 635"/>
              <a:gd name="T20" fmla="*/ 84636 w 619"/>
              <a:gd name="T21" fmla="*/ 190758 h 635"/>
              <a:gd name="T22" fmla="*/ 73877 w 619"/>
              <a:gd name="T23" fmla="*/ 185719 h 635"/>
              <a:gd name="T24" fmla="*/ 89657 w 619"/>
              <a:gd name="T25" fmla="*/ 211994 h 635"/>
              <a:gd name="T26" fmla="*/ 89657 w 619"/>
              <a:gd name="T27" fmla="*/ 211994 h 635"/>
              <a:gd name="T28" fmla="*/ 84636 w 619"/>
              <a:gd name="T29" fmla="*/ 217392 h 635"/>
              <a:gd name="T30" fmla="*/ 89657 w 619"/>
              <a:gd name="T31" fmla="*/ 228190 h 635"/>
              <a:gd name="T32" fmla="*/ 95037 w 619"/>
              <a:gd name="T33" fmla="*/ 217392 h 635"/>
              <a:gd name="T34" fmla="*/ 89657 w 619"/>
              <a:gd name="T35" fmla="*/ 211994 h 635"/>
              <a:gd name="T36" fmla="*/ 131975 w 619"/>
              <a:gd name="T37" fmla="*/ 211994 h 635"/>
              <a:gd name="T38" fmla="*/ 131975 w 619"/>
              <a:gd name="T39" fmla="*/ 211994 h 635"/>
              <a:gd name="T40" fmla="*/ 126596 w 619"/>
              <a:gd name="T41" fmla="*/ 217392 h 635"/>
              <a:gd name="T42" fmla="*/ 131975 w 619"/>
              <a:gd name="T43" fmla="*/ 228190 h 635"/>
              <a:gd name="T44" fmla="*/ 137355 w 619"/>
              <a:gd name="T45" fmla="*/ 217392 h 635"/>
              <a:gd name="T46" fmla="*/ 131975 w 619"/>
              <a:gd name="T47" fmla="*/ 211994 h 635"/>
              <a:gd name="T48" fmla="*/ 158155 w 619"/>
              <a:gd name="T49" fmla="*/ 185719 h 635"/>
              <a:gd name="T50" fmla="*/ 158155 w 619"/>
              <a:gd name="T51" fmla="*/ 185719 h 635"/>
              <a:gd name="T52" fmla="*/ 153134 w 619"/>
              <a:gd name="T53" fmla="*/ 190758 h 635"/>
              <a:gd name="T54" fmla="*/ 158155 w 619"/>
              <a:gd name="T55" fmla="*/ 196157 h 635"/>
              <a:gd name="T56" fmla="*/ 168914 w 619"/>
              <a:gd name="T57" fmla="*/ 190758 h 635"/>
              <a:gd name="T58" fmla="*/ 158155 w 619"/>
              <a:gd name="T59" fmla="*/ 185719 h 635"/>
              <a:gd name="T60" fmla="*/ 158155 w 619"/>
              <a:gd name="T61" fmla="*/ 37432 h 635"/>
              <a:gd name="T62" fmla="*/ 158155 w 619"/>
              <a:gd name="T63" fmla="*/ 37432 h 635"/>
              <a:gd name="T64" fmla="*/ 105437 w 619"/>
              <a:gd name="T65" fmla="*/ 0 h 635"/>
              <a:gd name="T66" fmla="*/ 42318 w 619"/>
              <a:gd name="T67" fmla="*/ 58667 h 635"/>
              <a:gd name="T68" fmla="*/ 0 w 619"/>
              <a:gd name="T69" fmla="*/ 111576 h 635"/>
              <a:gd name="T70" fmla="*/ 52718 w 619"/>
              <a:gd name="T71" fmla="*/ 169883 h 635"/>
              <a:gd name="T72" fmla="*/ 158155 w 619"/>
              <a:gd name="T73" fmla="*/ 169883 h 635"/>
              <a:gd name="T74" fmla="*/ 221632 w 619"/>
              <a:gd name="T75" fmla="*/ 100778 h 635"/>
              <a:gd name="T76" fmla="*/ 158155 w 619"/>
              <a:gd name="T77" fmla="*/ 37432 h 635"/>
              <a:gd name="T78" fmla="*/ 153134 w 619"/>
              <a:gd name="T79" fmla="*/ 153686 h 635"/>
              <a:gd name="T80" fmla="*/ 153134 w 619"/>
              <a:gd name="T81" fmla="*/ 153686 h 635"/>
              <a:gd name="T82" fmla="*/ 63477 w 619"/>
              <a:gd name="T83" fmla="*/ 153686 h 635"/>
              <a:gd name="T84" fmla="*/ 10400 w 619"/>
              <a:gd name="T85" fmla="*/ 111576 h 635"/>
              <a:gd name="T86" fmla="*/ 52718 w 619"/>
              <a:gd name="T87" fmla="*/ 69105 h 635"/>
              <a:gd name="T88" fmla="*/ 105437 w 619"/>
              <a:gd name="T89" fmla="*/ 16196 h 635"/>
              <a:gd name="T90" fmla="*/ 147755 w 619"/>
              <a:gd name="T91" fmla="*/ 47870 h 635"/>
              <a:gd name="T92" fmla="*/ 211232 w 619"/>
              <a:gd name="T93" fmla="*/ 100778 h 635"/>
              <a:gd name="T94" fmla="*/ 153134 w 619"/>
              <a:gd name="T95" fmla="*/ 153686 h 635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19" h="635">
                <a:moveTo>
                  <a:pt x="324" y="516"/>
                </a:moveTo>
                <a:lnTo>
                  <a:pt x="324" y="516"/>
                </a:lnTo>
                <a:cubicBezTo>
                  <a:pt x="324" y="516"/>
                  <a:pt x="309" y="516"/>
                  <a:pt x="309" y="530"/>
                </a:cubicBezTo>
                <a:cubicBezTo>
                  <a:pt x="309" y="545"/>
                  <a:pt x="324" y="545"/>
                  <a:pt x="324" y="545"/>
                </a:cubicBezTo>
                <a:cubicBezTo>
                  <a:pt x="339" y="545"/>
                  <a:pt x="353" y="545"/>
                  <a:pt x="353" y="530"/>
                </a:cubicBezTo>
                <a:cubicBezTo>
                  <a:pt x="353" y="516"/>
                  <a:pt x="339" y="516"/>
                  <a:pt x="324" y="516"/>
                </a:cubicBezTo>
                <a:close/>
                <a:moveTo>
                  <a:pt x="206" y="516"/>
                </a:moveTo>
                <a:lnTo>
                  <a:pt x="206" y="516"/>
                </a:lnTo>
                <a:cubicBezTo>
                  <a:pt x="206" y="516"/>
                  <a:pt x="191" y="516"/>
                  <a:pt x="191" y="530"/>
                </a:cubicBezTo>
                <a:cubicBezTo>
                  <a:pt x="191" y="545"/>
                  <a:pt x="206" y="545"/>
                  <a:pt x="206" y="545"/>
                </a:cubicBezTo>
                <a:cubicBezTo>
                  <a:pt x="221" y="545"/>
                  <a:pt x="236" y="545"/>
                  <a:pt x="236" y="530"/>
                </a:cubicBezTo>
                <a:cubicBezTo>
                  <a:pt x="236" y="516"/>
                  <a:pt x="221" y="516"/>
                  <a:pt x="206" y="516"/>
                </a:cubicBezTo>
                <a:close/>
                <a:moveTo>
                  <a:pt x="250" y="589"/>
                </a:moveTo>
                <a:lnTo>
                  <a:pt x="250" y="589"/>
                </a:lnTo>
                <a:cubicBezTo>
                  <a:pt x="236" y="589"/>
                  <a:pt x="236" y="604"/>
                  <a:pt x="236" y="604"/>
                </a:cubicBezTo>
                <a:cubicBezTo>
                  <a:pt x="236" y="619"/>
                  <a:pt x="236" y="634"/>
                  <a:pt x="250" y="634"/>
                </a:cubicBezTo>
                <a:cubicBezTo>
                  <a:pt x="265" y="634"/>
                  <a:pt x="265" y="619"/>
                  <a:pt x="265" y="604"/>
                </a:cubicBezTo>
                <a:cubicBezTo>
                  <a:pt x="265" y="604"/>
                  <a:pt x="265" y="589"/>
                  <a:pt x="250" y="589"/>
                </a:cubicBezTo>
                <a:close/>
                <a:moveTo>
                  <a:pt x="368" y="589"/>
                </a:moveTo>
                <a:lnTo>
                  <a:pt x="368" y="589"/>
                </a:lnTo>
                <a:cubicBezTo>
                  <a:pt x="353" y="589"/>
                  <a:pt x="353" y="604"/>
                  <a:pt x="353" y="604"/>
                </a:cubicBezTo>
                <a:cubicBezTo>
                  <a:pt x="353" y="619"/>
                  <a:pt x="353" y="634"/>
                  <a:pt x="368" y="634"/>
                </a:cubicBezTo>
                <a:cubicBezTo>
                  <a:pt x="383" y="634"/>
                  <a:pt x="383" y="619"/>
                  <a:pt x="383" y="604"/>
                </a:cubicBezTo>
                <a:cubicBezTo>
                  <a:pt x="383" y="604"/>
                  <a:pt x="383" y="589"/>
                  <a:pt x="368" y="589"/>
                </a:cubicBezTo>
                <a:close/>
                <a:moveTo>
                  <a:pt x="441" y="516"/>
                </a:moveTo>
                <a:lnTo>
                  <a:pt x="441" y="516"/>
                </a:lnTo>
                <a:cubicBezTo>
                  <a:pt x="441" y="516"/>
                  <a:pt x="427" y="516"/>
                  <a:pt x="427" y="530"/>
                </a:cubicBezTo>
                <a:cubicBezTo>
                  <a:pt x="427" y="545"/>
                  <a:pt x="441" y="545"/>
                  <a:pt x="441" y="545"/>
                </a:cubicBezTo>
                <a:cubicBezTo>
                  <a:pt x="457" y="545"/>
                  <a:pt x="471" y="545"/>
                  <a:pt x="471" y="530"/>
                </a:cubicBezTo>
                <a:cubicBezTo>
                  <a:pt x="471" y="516"/>
                  <a:pt x="457" y="516"/>
                  <a:pt x="441" y="516"/>
                </a:cubicBezTo>
                <a:close/>
                <a:moveTo>
                  <a:pt x="441" y="104"/>
                </a:moveTo>
                <a:lnTo>
                  <a:pt x="441" y="104"/>
                </a:lnTo>
                <a:cubicBezTo>
                  <a:pt x="412" y="45"/>
                  <a:pt x="353" y="0"/>
                  <a:pt x="294" y="0"/>
                </a:cubicBezTo>
                <a:cubicBezTo>
                  <a:pt x="191" y="0"/>
                  <a:pt x="118" y="74"/>
                  <a:pt x="118" y="163"/>
                </a:cubicBezTo>
                <a:cubicBezTo>
                  <a:pt x="44" y="177"/>
                  <a:pt x="0" y="251"/>
                  <a:pt x="0" y="310"/>
                </a:cubicBezTo>
                <a:cubicBezTo>
                  <a:pt x="0" y="398"/>
                  <a:pt x="59" y="472"/>
                  <a:pt x="147" y="472"/>
                </a:cubicBezTo>
                <a:lnTo>
                  <a:pt x="441" y="472"/>
                </a:lnTo>
                <a:cubicBezTo>
                  <a:pt x="545" y="472"/>
                  <a:pt x="618" y="383"/>
                  <a:pt x="618" y="280"/>
                </a:cubicBezTo>
                <a:cubicBezTo>
                  <a:pt x="618" y="177"/>
                  <a:pt x="545" y="104"/>
                  <a:pt x="441" y="104"/>
                </a:cubicBezTo>
                <a:close/>
                <a:moveTo>
                  <a:pt x="427" y="427"/>
                </a:moveTo>
                <a:lnTo>
                  <a:pt x="427" y="427"/>
                </a:lnTo>
                <a:lnTo>
                  <a:pt x="177" y="427"/>
                </a:lnTo>
                <a:cubicBezTo>
                  <a:pt x="74" y="427"/>
                  <a:pt x="29" y="354"/>
                  <a:pt x="29" y="310"/>
                </a:cubicBezTo>
                <a:cubicBezTo>
                  <a:pt x="29" y="266"/>
                  <a:pt x="88" y="207"/>
                  <a:pt x="147" y="192"/>
                </a:cubicBezTo>
                <a:cubicBezTo>
                  <a:pt x="147" y="118"/>
                  <a:pt x="206" y="45"/>
                  <a:pt x="294" y="45"/>
                </a:cubicBezTo>
                <a:cubicBezTo>
                  <a:pt x="353" y="45"/>
                  <a:pt x="398" y="74"/>
                  <a:pt x="412" y="133"/>
                </a:cubicBezTo>
                <a:cubicBezTo>
                  <a:pt x="515" y="133"/>
                  <a:pt x="589" y="192"/>
                  <a:pt x="589" y="280"/>
                </a:cubicBezTo>
                <a:cubicBezTo>
                  <a:pt x="589" y="354"/>
                  <a:pt x="530" y="427"/>
                  <a:pt x="427" y="4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85" name="Freeform 83">
            <a:extLst>
              <a:ext uri="{FF2B5EF4-FFF2-40B4-BE49-F238E27FC236}">
                <a16:creationId xmlns:a16="http://schemas.microsoft.com/office/drawing/2014/main" id="{428EB15F-57A2-AE99-9CDA-184610165A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3184" y="5217311"/>
            <a:ext cx="290386" cy="222976"/>
          </a:xfrm>
          <a:custGeom>
            <a:avLst/>
            <a:gdLst>
              <a:gd name="T0" fmla="*/ 158155 w 619"/>
              <a:gd name="T1" fmla="*/ 37190 h 472"/>
              <a:gd name="T2" fmla="*/ 158155 w 619"/>
              <a:gd name="T3" fmla="*/ 37190 h 472"/>
              <a:gd name="T4" fmla="*/ 105437 w 619"/>
              <a:gd name="T5" fmla="*/ 0 h 472"/>
              <a:gd name="T6" fmla="*/ 42318 w 619"/>
              <a:gd name="T7" fmla="*/ 58492 h 472"/>
              <a:gd name="T8" fmla="*/ 0 w 619"/>
              <a:gd name="T9" fmla="*/ 116985 h 472"/>
              <a:gd name="T10" fmla="*/ 52718 w 619"/>
              <a:gd name="T11" fmla="*/ 170061 h 472"/>
              <a:gd name="T12" fmla="*/ 153134 w 619"/>
              <a:gd name="T13" fmla="*/ 170061 h 472"/>
              <a:gd name="T14" fmla="*/ 221632 w 619"/>
              <a:gd name="T15" fmla="*/ 106153 h 472"/>
              <a:gd name="T16" fmla="*/ 158155 w 619"/>
              <a:gd name="T17" fmla="*/ 37190 h 472"/>
              <a:gd name="T18" fmla="*/ 153134 w 619"/>
              <a:gd name="T19" fmla="*/ 159590 h 472"/>
              <a:gd name="T20" fmla="*/ 153134 w 619"/>
              <a:gd name="T21" fmla="*/ 159590 h 472"/>
              <a:gd name="T22" fmla="*/ 52718 w 619"/>
              <a:gd name="T23" fmla="*/ 159590 h 472"/>
              <a:gd name="T24" fmla="*/ 10400 w 619"/>
              <a:gd name="T25" fmla="*/ 116985 h 472"/>
              <a:gd name="T26" fmla="*/ 52718 w 619"/>
              <a:gd name="T27" fmla="*/ 74379 h 472"/>
              <a:gd name="T28" fmla="*/ 105437 w 619"/>
              <a:gd name="T29" fmla="*/ 15887 h 472"/>
              <a:gd name="T30" fmla="*/ 147755 w 619"/>
              <a:gd name="T31" fmla="*/ 53076 h 472"/>
              <a:gd name="T32" fmla="*/ 211232 w 619"/>
              <a:gd name="T33" fmla="*/ 101098 h 472"/>
              <a:gd name="T34" fmla="*/ 153134 w 619"/>
              <a:gd name="T35" fmla="*/ 159590 h 47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19" h="472">
                <a:moveTo>
                  <a:pt x="441" y="103"/>
                </a:moveTo>
                <a:lnTo>
                  <a:pt x="441" y="103"/>
                </a:lnTo>
                <a:cubicBezTo>
                  <a:pt x="412" y="44"/>
                  <a:pt x="353" y="0"/>
                  <a:pt x="294" y="0"/>
                </a:cubicBezTo>
                <a:cubicBezTo>
                  <a:pt x="191" y="0"/>
                  <a:pt x="118" y="74"/>
                  <a:pt x="118" y="162"/>
                </a:cubicBezTo>
                <a:cubicBezTo>
                  <a:pt x="44" y="192"/>
                  <a:pt x="0" y="251"/>
                  <a:pt x="0" y="324"/>
                </a:cubicBezTo>
                <a:cubicBezTo>
                  <a:pt x="0" y="398"/>
                  <a:pt x="59" y="471"/>
                  <a:pt x="147" y="471"/>
                </a:cubicBezTo>
                <a:lnTo>
                  <a:pt x="427" y="471"/>
                </a:lnTo>
                <a:cubicBezTo>
                  <a:pt x="530" y="471"/>
                  <a:pt x="618" y="398"/>
                  <a:pt x="618" y="294"/>
                </a:cubicBezTo>
                <a:cubicBezTo>
                  <a:pt x="618" y="192"/>
                  <a:pt x="545" y="103"/>
                  <a:pt x="441" y="103"/>
                </a:cubicBezTo>
                <a:close/>
                <a:moveTo>
                  <a:pt x="427" y="442"/>
                </a:moveTo>
                <a:lnTo>
                  <a:pt x="427" y="442"/>
                </a:lnTo>
                <a:lnTo>
                  <a:pt x="147" y="442"/>
                </a:lnTo>
                <a:cubicBezTo>
                  <a:pt x="147" y="442"/>
                  <a:pt x="29" y="427"/>
                  <a:pt x="29" y="324"/>
                </a:cubicBezTo>
                <a:cubicBezTo>
                  <a:pt x="29" y="265"/>
                  <a:pt x="88" y="206"/>
                  <a:pt x="147" y="206"/>
                </a:cubicBezTo>
                <a:cubicBezTo>
                  <a:pt x="147" y="118"/>
                  <a:pt x="206" y="44"/>
                  <a:pt x="294" y="44"/>
                </a:cubicBezTo>
                <a:cubicBezTo>
                  <a:pt x="353" y="44"/>
                  <a:pt x="398" y="89"/>
                  <a:pt x="412" y="147"/>
                </a:cubicBezTo>
                <a:cubicBezTo>
                  <a:pt x="515" y="133"/>
                  <a:pt x="574" y="221"/>
                  <a:pt x="589" y="280"/>
                </a:cubicBezTo>
                <a:cubicBezTo>
                  <a:pt x="589" y="368"/>
                  <a:pt x="500" y="442"/>
                  <a:pt x="427" y="44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86" name="Freeform 84">
            <a:extLst>
              <a:ext uri="{FF2B5EF4-FFF2-40B4-BE49-F238E27FC236}">
                <a16:creationId xmlns:a16="http://schemas.microsoft.com/office/drawing/2014/main" id="{785B9B6C-B5B4-433E-FAF8-229C6C234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2124" y="5191386"/>
            <a:ext cx="278286" cy="278287"/>
          </a:xfrm>
          <a:custGeom>
            <a:avLst/>
            <a:gdLst>
              <a:gd name="T0" fmla="*/ 10817 w 590"/>
              <a:gd name="T1" fmla="*/ 0 h 590"/>
              <a:gd name="T2" fmla="*/ 10817 w 590"/>
              <a:gd name="T3" fmla="*/ 0 h 590"/>
              <a:gd name="T4" fmla="*/ 0 w 590"/>
              <a:gd name="T5" fmla="*/ 10815 h 590"/>
              <a:gd name="T6" fmla="*/ 0 w 590"/>
              <a:gd name="T7" fmla="*/ 206929 h 590"/>
              <a:gd name="T8" fmla="*/ 10817 w 590"/>
              <a:gd name="T9" fmla="*/ 212336 h 590"/>
              <a:gd name="T10" fmla="*/ 16226 w 590"/>
              <a:gd name="T11" fmla="*/ 206929 h 590"/>
              <a:gd name="T12" fmla="*/ 16226 w 590"/>
              <a:gd name="T13" fmla="*/ 10815 h 590"/>
              <a:gd name="T14" fmla="*/ 10817 w 590"/>
              <a:gd name="T15" fmla="*/ 0 h 590"/>
              <a:gd name="T16" fmla="*/ 201924 w 590"/>
              <a:gd name="T17" fmla="*/ 15862 h 590"/>
              <a:gd name="T18" fmla="*/ 201924 w 590"/>
              <a:gd name="T19" fmla="*/ 15862 h 590"/>
              <a:gd name="T20" fmla="*/ 42548 w 590"/>
              <a:gd name="T21" fmla="*/ 0 h 590"/>
              <a:gd name="T22" fmla="*/ 32091 w 590"/>
              <a:gd name="T23" fmla="*/ 15862 h 590"/>
              <a:gd name="T24" fmla="*/ 32091 w 590"/>
              <a:gd name="T25" fmla="*/ 95533 h 590"/>
              <a:gd name="T26" fmla="*/ 42548 w 590"/>
              <a:gd name="T27" fmla="*/ 106349 h 590"/>
              <a:gd name="T28" fmla="*/ 201924 w 590"/>
              <a:gd name="T29" fmla="*/ 95533 h 590"/>
              <a:gd name="T30" fmla="*/ 212380 w 590"/>
              <a:gd name="T31" fmla="*/ 79671 h 590"/>
              <a:gd name="T32" fmla="*/ 212380 w 590"/>
              <a:gd name="T33" fmla="*/ 32085 h 590"/>
              <a:gd name="T34" fmla="*/ 201924 w 590"/>
              <a:gd name="T35" fmla="*/ 15862 h 590"/>
              <a:gd name="T36" fmla="*/ 100962 w 590"/>
              <a:gd name="T37" fmla="*/ 90486 h 590"/>
              <a:gd name="T38" fmla="*/ 100962 w 590"/>
              <a:gd name="T39" fmla="*/ 90486 h 590"/>
              <a:gd name="T40" fmla="*/ 53366 w 590"/>
              <a:gd name="T41" fmla="*/ 95533 h 590"/>
              <a:gd name="T42" fmla="*/ 42548 w 590"/>
              <a:gd name="T43" fmla="*/ 85079 h 590"/>
              <a:gd name="T44" fmla="*/ 42548 w 590"/>
              <a:gd name="T45" fmla="*/ 21270 h 590"/>
              <a:gd name="T46" fmla="*/ 53366 w 590"/>
              <a:gd name="T47" fmla="*/ 15862 h 590"/>
              <a:gd name="T48" fmla="*/ 100962 w 590"/>
              <a:gd name="T49" fmla="*/ 21270 h 590"/>
              <a:gd name="T50" fmla="*/ 100962 w 590"/>
              <a:gd name="T51" fmla="*/ 90486 h 590"/>
              <a:gd name="T52" fmla="*/ 159375 w 590"/>
              <a:gd name="T53" fmla="*/ 85079 h 590"/>
              <a:gd name="T54" fmla="*/ 159375 w 590"/>
              <a:gd name="T55" fmla="*/ 85079 h 590"/>
              <a:gd name="T56" fmla="*/ 116827 w 590"/>
              <a:gd name="T57" fmla="*/ 85079 h 590"/>
              <a:gd name="T58" fmla="*/ 116827 w 590"/>
              <a:gd name="T59" fmla="*/ 21270 h 590"/>
              <a:gd name="T60" fmla="*/ 159375 w 590"/>
              <a:gd name="T61" fmla="*/ 26677 h 590"/>
              <a:gd name="T62" fmla="*/ 159375 w 590"/>
              <a:gd name="T63" fmla="*/ 85079 h 590"/>
              <a:gd name="T64" fmla="*/ 201924 w 590"/>
              <a:gd name="T65" fmla="*/ 74264 h 590"/>
              <a:gd name="T66" fmla="*/ 201924 w 590"/>
              <a:gd name="T67" fmla="*/ 74264 h 590"/>
              <a:gd name="T68" fmla="*/ 191106 w 590"/>
              <a:gd name="T69" fmla="*/ 79671 h 590"/>
              <a:gd name="T70" fmla="*/ 169832 w 590"/>
              <a:gd name="T71" fmla="*/ 79671 h 590"/>
              <a:gd name="T72" fmla="*/ 169832 w 590"/>
              <a:gd name="T73" fmla="*/ 26677 h 590"/>
              <a:gd name="T74" fmla="*/ 191106 w 590"/>
              <a:gd name="T75" fmla="*/ 32085 h 590"/>
              <a:gd name="T76" fmla="*/ 201924 w 590"/>
              <a:gd name="T77" fmla="*/ 37132 h 590"/>
              <a:gd name="T78" fmla="*/ 201924 w 590"/>
              <a:gd name="T79" fmla="*/ 74264 h 59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90" h="590">
                <a:moveTo>
                  <a:pt x="30" y="0"/>
                </a:moveTo>
                <a:lnTo>
                  <a:pt x="30" y="0"/>
                </a:lnTo>
                <a:cubicBezTo>
                  <a:pt x="15" y="0"/>
                  <a:pt x="0" y="15"/>
                  <a:pt x="0" y="30"/>
                </a:cubicBezTo>
                <a:cubicBezTo>
                  <a:pt x="0" y="574"/>
                  <a:pt x="0" y="574"/>
                  <a:pt x="0" y="574"/>
                </a:cubicBezTo>
                <a:cubicBezTo>
                  <a:pt x="0" y="589"/>
                  <a:pt x="15" y="589"/>
                  <a:pt x="30" y="589"/>
                </a:cubicBezTo>
                <a:cubicBezTo>
                  <a:pt x="30" y="589"/>
                  <a:pt x="45" y="589"/>
                  <a:pt x="45" y="574"/>
                </a:cubicBezTo>
                <a:cubicBezTo>
                  <a:pt x="45" y="30"/>
                  <a:pt x="45" y="30"/>
                  <a:pt x="45" y="30"/>
                </a:cubicBezTo>
                <a:cubicBezTo>
                  <a:pt x="45" y="15"/>
                  <a:pt x="30" y="0"/>
                  <a:pt x="30" y="0"/>
                </a:cubicBezTo>
                <a:close/>
                <a:moveTo>
                  <a:pt x="560" y="44"/>
                </a:moveTo>
                <a:lnTo>
                  <a:pt x="560" y="44"/>
                </a:lnTo>
                <a:cubicBezTo>
                  <a:pt x="118" y="0"/>
                  <a:pt x="118" y="0"/>
                  <a:pt x="118" y="0"/>
                </a:cubicBezTo>
                <a:cubicBezTo>
                  <a:pt x="103" y="0"/>
                  <a:pt x="89" y="30"/>
                  <a:pt x="89" y="44"/>
                </a:cubicBezTo>
                <a:cubicBezTo>
                  <a:pt x="89" y="265"/>
                  <a:pt x="89" y="265"/>
                  <a:pt x="89" y="265"/>
                </a:cubicBezTo>
                <a:cubicBezTo>
                  <a:pt x="89" y="280"/>
                  <a:pt x="103" y="295"/>
                  <a:pt x="118" y="295"/>
                </a:cubicBezTo>
                <a:cubicBezTo>
                  <a:pt x="560" y="265"/>
                  <a:pt x="560" y="265"/>
                  <a:pt x="560" y="265"/>
                </a:cubicBezTo>
                <a:cubicBezTo>
                  <a:pt x="574" y="265"/>
                  <a:pt x="589" y="236"/>
                  <a:pt x="589" y="221"/>
                </a:cubicBezTo>
                <a:cubicBezTo>
                  <a:pt x="589" y="89"/>
                  <a:pt x="589" y="89"/>
                  <a:pt x="589" y="89"/>
                </a:cubicBezTo>
                <a:cubicBezTo>
                  <a:pt x="589" y="59"/>
                  <a:pt x="574" y="44"/>
                  <a:pt x="560" y="44"/>
                </a:cubicBezTo>
                <a:close/>
                <a:moveTo>
                  <a:pt x="280" y="251"/>
                </a:moveTo>
                <a:lnTo>
                  <a:pt x="280" y="251"/>
                </a:lnTo>
                <a:cubicBezTo>
                  <a:pt x="148" y="265"/>
                  <a:pt x="148" y="265"/>
                  <a:pt x="148" y="265"/>
                </a:cubicBezTo>
                <a:cubicBezTo>
                  <a:pt x="118" y="265"/>
                  <a:pt x="118" y="251"/>
                  <a:pt x="118" y="236"/>
                </a:cubicBezTo>
                <a:cubicBezTo>
                  <a:pt x="118" y="59"/>
                  <a:pt x="118" y="59"/>
                  <a:pt x="118" y="59"/>
                </a:cubicBezTo>
                <a:cubicBezTo>
                  <a:pt x="118" y="44"/>
                  <a:pt x="118" y="44"/>
                  <a:pt x="148" y="44"/>
                </a:cubicBezTo>
                <a:cubicBezTo>
                  <a:pt x="280" y="59"/>
                  <a:pt x="280" y="59"/>
                  <a:pt x="280" y="59"/>
                </a:cubicBezTo>
                <a:lnTo>
                  <a:pt x="280" y="251"/>
                </a:lnTo>
                <a:close/>
                <a:moveTo>
                  <a:pt x="442" y="236"/>
                </a:moveTo>
                <a:lnTo>
                  <a:pt x="442" y="236"/>
                </a:lnTo>
                <a:cubicBezTo>
                  <a:pt x="324" y="236"/>
                  <a:pt x="324" y="236"/>
                  <a:pt x="324" y="236"/>
                </a:cubicBezTo>
                <a:cubicBezTo>
                  <a:pt x="324" y="59"/>
                  <a:pt x="324" y="59"/>
                  <a:pt x="324" y="59"/>
                </a:cubicBezTo>
                <a:cubicBezTo>
                  <a:pt x="442" y="74"/>
                  <a:pt x="442" y="74"/>
                  <a:pt x="442" y="74"/>
                </a:cubicBezTo>
                <a:lnTo>
                  <a:pt x="442" y="236"/>
                </a:lnTo>
                <a:close/>
                <a:moveTo>
                  <a:pt x="560" y="206"/>
                </a:moveTo>
                <a:lnTo>
                  <a:pt x="560" y="206"/>
                </a:lnTo>
                <a:cubicBezTo>
                  <a:pt x="560" y="221"/>
                  <a:pt x="560" y="221"/>
                  <a:pt x="530" y="221"/>
                </a:cubicBezTo>
                <a:cubicBezTo>
                  <a:pt x="471" y="221"/>
                  <a:pt x="471" y="221"/>
                  <a:pt x="471" y="221"/>
                </a:cubicBezTo>
                <a:cubicBezTo>
                  <a:pt x="471" y="74"/>
                  <a:pt x="471" y="74"/>
                  <a:pt x="471" y="74"/>
                </a:cubicBezTo>
                <a:cubicBezTo>
                  <a:pt x="530" y="89"/>
                  <a:pt x="530" y="89"/>
                  <a:pt x="530" y="89"/>
                </a:cubicBezTo>
                <a:cubicBezTo>
                  <a:pt x="560" y="89"/>
                  <a:pt x="560" y="89"/>
                  <a:pt x="560" y="103"/>
                </a:cubicBezTo>
                <a:lnTo>
                  <a:pt x="560" y="206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87" name="Freeform 85">
            <a:extLst>
              <a:ext uri="{FF2B5EF4-FFF2-40B4-BE49-F238E27FC236}">
                <a16:creationId xmlns:a16="http://schemas.microsoft.com/office/drawing/2014/main" id="{B93118F3-0AFB-B519-7E24-AF036E8F2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3922" y="5184470"/>
            <a:ext cx="262731" cy="299028"/>
          </a:xfrm>
          <a:custGeom>
            <a:avLst/>
            <a:gdLst>
              <a:gd name="T0" fmla="*/ 168627 w 561"/>
              <a:gd name="T1" fmla="*/ 0 h 635"/>
              <a:gd name="T2" fmla="*/ 168627 w 561"/>
              <a:gd name="T3" fmla="*/ 0 h 635"/>
              <a:gd name="T4" fmla="*/ 31864 w 561"/>
              <a:gd name="T5" fmla="*/ 0 h 635"/>
              <a:gd name="T6" fmla="*/ 0 w 561"/>
              <a:gd name="T7" fmla="*/ 26634 h 635"/>
              <a:gd name="T8" fmla="*/ 0 w 561"/>
              <a:gd name="T9" fmla="*/ 228190 h 635"/>
              <a:gd name="T10" fmla="*/ 15753 w 561"/>
              <a:gd name="T11" fmla="*/ 228190 h 635"/>
              <a:gd name="T12" fmla="*/ 42246 w 561"/>
              <a:gd name="T13" fmla="*/ 206955 h 635"/>
              <a:gd name="T14" fmla="*/ 74110 w 561"/>
              <a:gd name="T15" fmla="*/ 228190 h 635"/>
              <a:gd name="T16" fmla="*/ 100245 w 561"/>
              <a:gd name="T17" fmla="*/ 206955 h 635"/>
              <a:gd name="T18" fmla="*/ 126739 w 561"/>
              <a:gd name="T19" fmla="*/ 228190 h 635"/>
              <a:gd name="T20" fmla="*/ 158245 w 561"/>
              <a:gd name="T21" fmla="*/ 206955 h 635"/>
              <a:gd name="T22" fmla="*/ 184738 w 561"/>
              <a:gd name="T23" fmla="*/ 228190 h 635"/>
              <a:gd name="T24" fmla="*/ 200491 w 561"/>
              <a:gd name="T25" fmla="*/ 228190 h 635"/>
              <a:gd name="T26" fmla="*/ 200491 w 561"/>
              <a:gd name="T27" fmla="*/ 26634 h 635"/>
              <a:gd name="T28" fmla="*/ 168627 w 561"/>
              <a:gd name="T29" fmla="*/ 0 h 635"/>
              <a:gd name="T30" fmla="*/ 184738 w 561"/>
              <a:gd name="T31" fmla="*/ 211994 h 635"/>
              <a:gd name="T32" fmla="*/ 184738 w 561"/>
              <a:gd name="T33" fmla="*/ 211994 h 635"/>
              <a:gd name="T34" fmla="*/ 158245 w 561"/>
              <a:gd name="T35" fmla="*/ 190758 h 635"/>
              <a:gd name="T36" fmla="*/ 126739 w 561"/>
              <a:gd name="T37" fmla="*/ 211994 h 635"/>
              <a:gd name="T38" fmla="*/ 100245 w 561"/>
              <a:gd name="T39" fmla="*/ 190758 h 635"/>
              <a:gd name="T40" fmla="*/ 74110 w 561"/>
              <a:gd name="T41" fmla="*/ 211994 h 635"/>
              <a:gd name="T42" fmla="*/ 42246 w 561"/>
              <a:gd name="T43" fmla="*/ 190758 h 635"/>
              <a:gd name="T44" fmla="*/ 15753 w 561"/>
              <a:gd name="T45" fmla="*/ 211994 h 635"/>
              <a:gd name="T46" fmla="*/ 15753 w 561"/>
              <a:gd name="T47" fmla="*/ 26634 h 635"/>
              <a:gd name="T48" fmla="*/ 31864 w 561"/>
              <a:gd name="T49" fmla="*/ 16196 h 635"/>
              <a:gd name="T50" fmla="*/ 168627 w 561"/>
              <a:gd name="T51" fmla="*/ 16196 h 635"/>
              <a:gd name="T52" fmla="*/ 184738 w 561"/>
              <a:gd name="T53" fmla="*/ 26634 h 635"/>
              <a:gd name="T54" fmla="*/ 184738 w 561"/>
              <a:gd name="T55" fmla="*/ 211994 h 635"/>
              <a:gd name="T56" fmla="*/ 147504 w 561"/>
              <a:gd name="T57" fmla="*/ 127412 h 635"/>
              <a:gd name="T58" fmla="*/ 147504 w 561"/>
              <a:gd name="T59" fmla="*/ 127412 h 635"/>
              <a:gd name="T60" fmla="*/ 52987 w 561"/>
              <a:gd name="T61" fmla="*/ 127412 h 635"/>
              <a:gd name="T62" fmla="*/ 42246 w 561"/>
              <a:gd name="T63" fmla="*/ 132451 h 635"/>
              <a:gd name="T64" fmla="*/ 52987 w 561"/>
              <a:gd name="T65" fmla="*/ 143249 h 635"/>
              <a:gd name="T66" fmla="*/ 147504 w 561"/>
              <a:gd name="T67" fmla="*/ 143249 h 635"/>
              <a:gd name="T68" fmla="*/ 158245 w 561"/>
              <a:gd name="T69" fmla="*/ 132451 h 635"/>
              <a:gd name="T70" fmla="*/ 147504 w 561"/>
              <a:gd name="T71" fmla="*/ 127412 h 635"/>
              <a:gd name="T72" fmla="*/ 147504 w 561"/>
              <a:gd name="T73" fmla="*/ 84941 h 635"/>
              <a:gd name="T74" fmla="*/ 147504 w 561"/>
              <a:gd name="T75" fmla="*/ 84941 h 635"/>
              <a:gd name="T76" fmla="*/ 52987 w 561"/>
              <a:gd name="T77" fmla="*/ 84941 h 635"/>
              <a:gd name="T78" fmla="*/ 42246 w 561"/>
              <a:gd name="T79" fmla="*/ 90340 h 635"/>
              <a:gd name="T80" fmla="*/ 52987 w 561"/>
              <a:gd name="T81" fmla="*/ 100778 h 635"/>
              <a:gd name="T82" fmla="*/ 147504 w 561"/>
              <a:gd name="T83" fmla="*/ 100778 h 635"/>
              <a:gd name="T84" fmla="*/ 158245 w 561"/>
              <a:gd name="T85" fmla="*/ 90340 h 635"/>
              <a:gd name="T86" fmla="*/ 147504 w 561"/>
              <a:gd name="T87" fmla="*/ 84941 h 635"/>
              <a:gd name="T88" fmla="*/ 147504 w 561"/>
              <a:gd name="T89" fmla="*/ 42471 h 635"/>
              <a:gd name="T90" fmla="*/ 147504 w 561"/>
              <a:gd name="T91" fmla="*/ 42471 h 635"/>
              <a:gd name="T92" fmla="*/ 52987 w 561"/>
              <a:gd name="T93" fmla="*/ 42471 h 635"/>
              <a:gd name="T94" fmla="*/ 42246 w 561"/>
              <a:gd name="T95" fmla="*/ 47870 h 635"/>
              <a:gd name="T96" fmla="*/ 52987 w 561"/>
              <a:gd name="T97" fmla="*/ 58667 h 635"/>
              <a:gd name="T98" fmla="*/ 147504 w 561"/>
              <a:gd name="T99" fmla="*/ 58667 h 635"/>
              <a:gd name="T100" fmla="*/ 158245 w 561"/>
              <a:gd name="T101" fmla="*/ 47870 h 635"/>
              <a:gd name="T102" fmla="*/ 147504 w 561"/>
              <a:gd name="T103" fmla="*/ 42471 h 635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61" h="635">
                <a:moveTo>
                  <a:pt x="471" y="0"/>
                </a:moveTo>
                <a:lnTo>
                  <a:pt x="471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30"/>
                  <a:pt x="0" y="74"/>
                </a:cubicBezTo>
                <a:cubicBezTo>
                  <a:pt x="0" y="634"/>
                  <a:pt x="0" y="634"/>
                  <a:pt x="0" y="634"/>
                </a:cubicBezTo>
                <a:cubicBezTo>
                  <a:pt x="44" y="634"/>
                  <a:pt x="44" y="634"/>
                  <a:pt x="44" y="634"/>
                </a:cubicBezTo>
                <a:cubicBezTo>
                  <a:pt x="118" y="575"/>
                  <a:pt x="118" y="575"/>
                  <a:pt x="118" y="575"/>
                </a:cubicBezTo>
                <a:cubicBezTo>
                  <a:pt x="207" y="634"/>
                  <a:pt x="207" y="634"/>
                  <a:pt x="207" y="634"/>
                </a:cubicBezTo>
                <a:cubicBezTo>
                  <a:pt x="280" y="575"/>
                  <a:pt x="280" y="575"/>
                  <a:pt x="280" y="575"/>
                </a:cubicBezTo>
                <a:cubicBezTo>
                  <a:pt x="354" y="634"/>
                  <a:pt x="354" y="634"/>
                  <a:pt x="354" y="634"/>
                </a:cubicBezTo>
                <a:cubicBezTo>
                  <a:pt x="442" y="575"/>
                  <a:pt x="442" y="575"/>
                  <a:pt x="442" y="575"/>
                </a:cubicBezTo>
                <a:cubicBezTo>
                  <a:pt x="516" y="634"/>
                  <a:pt x="516" y="634"/>
                  <a:pt x="516" y="634"/>
                </a:cubicBezTo>
                <a:cubicBezTo>
                  <a:pt x="560" y="634"/>
                  <a:pt x="560" y="634"/>
                  <a:pt x="560" y="634"/>
                </a:cubicBezTo>
                <a:cubicBezTo>
                  <a:pt x="560" y="74"/>
                  <a:pt x="560" y="74"/>
                  <a:pt x="560" y="74"/>
                </a:cubicBezTo>
                <a:cubicBezTo>
                  <a:pt x="560" y="30"/>
                  <a:pt x="516" y="0"/>
                  <a:pt x="471" y="0"/>
                </a:cubicBezTo>
                <a:close/>
                <a:moveTo>
                  <a:pt x="516" y="589"/>
                </a:moveTo>
                <a:lnTo>
                  <a:pt x="516" y="589"/>
                </a:lnTo>
                <a:cubicBezTo>
                  <a:pt x="442" y="530"/>
                  <a:pt x="442" y="530"/>
                  <a:pt x="442" y="530"/>
                </a:cubicBezTo>
                <a:cubicBezTo>
                  <a:pt x="354" y="589"/>
                  <a:pt x="354" y="589"/>
                  <a:pt x="354" y="589"/>
                </a:cubicBezTo>
                <a:cubicBezTo>
                  <a:pt x="280" y="530"/>
                  <a:pt x="280" y="530"/>
                  <a:pt x="280" y="530"/>
                </a:cubicBezTo>
                <a:cubicBezTo>
                  <a:pt x="207" y="589"/>
                  <a:pt x="207" y="589"/>
                  <a:pt x="207" y="589"/>
                </a:cubicBezTo>
                <a:cubicBezTo>
                  <a:pt x="118" y="530"/>
                  <a:pt x="118" y="530"/>
                  <a:pt x="118" y="530"/>
                </a:cubicBezTo>
                <a:cubicBezTo>
                  <a:pt x="44" y="589"/>
                  <a:pt x="44" y="589"/>
                  <a:pt x="44" y="589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9" y="45"/>
                  <a:pt x="89" y="45"/>
                </a:cubicBezTo>
                <a:cubicBezTo>
                  <a:pt x="471" y="45"/>
                  <a:pt x="471" y="45"/>
                  <a:pt x="471" y="45"/>
                </a:cubicBezTo>
                <a:cubicBezTo>
                  <a:pt x="501" y="45"/>
                  <a:pt x="516" y="59"/>
                  <a:pt x="516" y="74"/>
                </a:cubicBezTo>
                <a:lnTo>
                  <a:pt x="516" y="589"/>
                </a:lnTo>
                <a:close/>
                <a:moveTo>
                  <a:pt x="412" y="354"/>
                </a:moveTo>
                <a:lnTo>
                  <a:pt x="412" y="354"/>
                </a:lnTo>
                <a:cubicBezTo>
                  <a:pt x="148" y="354"/>
                  <a:pt x="148" y="354"/>
                  <a:pt x="148" y="354"/>
                </a:cubicBezTo>
                <a:cubicBezTo>
                  <a:pt x="133" y="354"/>
                  <a:pt x="118" y="368"/>
                  <a:pt x="118" y="368"/>
                </a:cubicBezTo>
                <a:cubicBezTo>
                  <a:pt x="118" y="383"/>
                  <a:pt x="133" y="398"/>
                  <a:pt x="148" y="398"/>
                </a:cubicBezTo>
                <a:cubicBezTo>
                  <a:pt x="412" y="398"/>
                  <a:pt x="412" y="398"/>
                  <a:pt x="412" y="398"/>
                </a:cubicBezTo>
                <a:cubicBezTo>
                  <a:pt x="427" y="398"/>
                  <a:pt x="442" y="383"/>
                  <a:pt x="442" y="368"/>
                </a:cubicBezTo>
                <a:cubicBezTo>
                  <a:pt x="442" y="368"/>
                  <a:pt x="427" y="354"/>
                  <a:pt x="412" y="354"/>
                </a:cubicBezTo>
                <a:close/>
                <a:moveTo>
                  <a:pt x="412" y="236"/>
                </a:moveTo>
                <a:lnTo>
                  <a:pt x="412" y="236"/>
                </a:lnTo>
                <a:cubicBezTo>
                  <a:pt x="148" y="236"/>
                  <a:pt x="148" y="236"/>
                  <a:pt x="148" y="236"/>
                </a:cubicBezTo>
                <a:cubicBezTo>
                  <a:pt x="133" y="236"/>
                  <a:pt x="118" y="251"/>
                  <a:pt x="118" y="251"/>
                </a:cubicBezTo>
                <a:cubicBezTo>
                  <a:pt x="118" y="266"/>
                  <a:pt x="133" y="280"/>
                  <a:pt x="148" y="280"/>
                </a:cubicBezTo>
                <a:cubicBezTo>
                  <a:pt x="412" y="280"/>
                  <a:pt x="412" y="280"/>
                  <a:pt x="412" y="280"/>
                </a:cubicBezTo>
                <a:cubicBezTo>
                  <a:pt x="427" y="280"/>
                  <a:pt x="442" y="266"/>
                  <a:pt x="442" y="251"/>
                </a:cubicBezTo>
                <a:cubicBezTo>
                  <a:pt x="442" y="251"/>
                  <a:pt x="427" y="236"/>
                  <a:pt x="412" y="236"/>
                </a:cubicBezTo>
                <a:close/>
                <a:moveTo>
                  <a:pt x="412" y="118"/>
                </a:moveTo>
                <a:lnTo>
                  <a:pt x="412" y="118"/>
                </a:lnTo>
                <a:cubicBezTo>
                  <a:pt x="148" y="118"/>
                  <a:pt x="148" y="118"/>
                  <a:pt x="148" y="118"/>
                </a:cubicBezTo>
                <a:cubicBezTo>
                  <a:pt x="133" y="118"/>
                  <a:pt x="118" y="133"/>
                  <a:pt x="118" y="133"/>
                </a:cubicBezTo>
                <a:cubicBezTo>
                  <a:pt x="118" y="148"/>
                  <a:pt x="133" y="163"/>
                  <a:pt x="148" y="163"/>
                </a:cubicBezTo>
                <a:cubicBezTo>
                  <a:pt x="412" y="163"/>
                  <a:pt x="412" y="163"/>
                  <a:pt x="412" y="163"/>
                </a:cubicBezTo>
                <a:cubicBezTo>
                  <a:pt x="427" y="163"/>
                  <a:pt x="442" y="148"/>
                  <a:pt x="442" y="133"/>
                </a:cubicBezTo>
                <a:cubicBezTo>
                  <a:pt x="442" y="133"/>
                  <a:pt x="427" y="118"/>
                  <a:pt x="412" y="11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88" name="Freeform 86">
            <a:extLst>
              <a:ext uri="{FF2B5EF4-FFF2-40B4-BE49-F238E27FC236}">
                <a16:creationId xmlns:a16="http://schemas.microsoft.com/office/drawing/2014/main" id="{647D0A95-8B1E-2539-AFF4-83298C558B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5574" y="5184470"/>
            <a:ext cx="299028" cy="299028"/>
          </a:xfrm>
          <a:custGeom>
            <a:avLst/>
            <a:gdLst>
              <a:gd name="T0" fmla="*/ 138096 w 634"/>
              <a:gd name="T1" fmla="*/ 47870 h 635"/>
              <a:gd name="T2" fmla="*/ 138096 w 634"/>
              <a:gd name="T3" fmla="*/ 47870 h 635"/>
              <a:gd name="T4" fmla="*/ 138096 w 634"/>
              <a:gd name="T5" fmla="*/ 90340 h 635"/>
              <a:gd name="T6" fmla="*/ 180642 w 634"/>
              <a:gd name="T7" fmla="*/ 90340 h 635"/>
              <a:gd name="T8" fmla="*/ 180642 w 634"/>
              <a:gd name="T9" fmla="*/ 47870 h 635"/>
              <a:gd name="T10" fmla="*/ 138096 w 634"/>
              <a:gd name="T11" fmla="*/ 47870 h 635"/>
              <a:gd name="T12" fmla="*/ 169825 w 634"/>
              <a:gd name="T13" fmla="*/ 79543 h 635"/>
              <a:gd name="T14" fmla="*/ 169825 w 634"/>
              <a:gd name="T15" fmla="*/ 79543 h 635"/>
              <a:gd name="T16" fmla="*/ 148552 w 634"/>
              <a:gd name="T17" fmla="*/ 79543 h 635"/>
              <a:gd name="T18" fmla="*/ 148552 w 634"/>
              <a:gd name="T19" fmla="*/ 58667 h 635"/>
              <a:gd name="T20" fmla="*/ 169825 w 634"/>
              <a:gd name="T21" fmla="*/ 58667 h 635"/>
              <a:gd name="T22" fmla="*/ 169825 w 634"/>
              <a:gd name="T23" fmla="*/ 79543 h 635"/>
              <a:gd name="T24" fmla="*/ 212372 w 634"/>
              <a:gd name="T25" fmla="*/ 0 h 635"/>
              <a:gd name="T26" fmla="*/ 212372 w 634"/>
              <a:gd name="T27" fmla="*/ 0 h 635"/>
              <a:gd name="T28" fmla="*/ 122231 w 634"/>
              <a:gd name="T29" fmla="*/ 0 h 635"/>
              <a:gd name="T30" fmla="*/ 106366 w 634"/>
              <a:gd name="T31" fmla="*/ 10798 h 635"/>
              <a:gd name="T32" fmla="*/ 10817 w 634"/>
              <a:gd name="T33" fmla="*/ 106177 h 635"/>
              <a:gd name="T34" fmla="*/ 10817 w 634"/>
              <a:gd name="T35" fmla="*/ 143249 h 635"/>
              <a:gd name="T36" fmla="*/ 85093 w 634"/>
              <a:gd name="T37" fmla="*/ 217392 h 635"/>
              <a:gd name="T38" fmla="*/ 122231 w 634"/>
              <a:gd name="T39" fmla="*/ 217392 h 635"/>
              <a:gd name="T40" fmla="*/ 217780 w 634"/>
              <a:gd name="T41" fmla="*/ 122013 h 635"/>
              <a:gd name="T42" fmla="*/ 228236 w 634"/>
              <a:gd name="T43" fmla="*/ 106177 h 635"/>
              <a:gd name="T44" fmla="*/ 228236 w 634"/>
              <a:gd name="T45" fmla="*/ 16196 h 635"/>
              <a:gd name="T46" fmla="*/ 212372 w 634"/>
              <a:gd name="T47" fmla="*/ 0 h 635"/>
              <a:gd name="T48" fmla="*/ 116822 w 634"/>
              <a:gd name="T49" fmla="*/ 206955 h 635"/>
              <a:gd name="T50" fmla="*/ 116822 w 634"/>
              <a:gd name="T51" fmla="*/ 206955 h 635"/>
              <a:gd name="T52" fmla="*/ 95549 w 634"/>
              <a:gd name="T53" fmla="*/ 206955 h 635"/>
              <a:gd name="T54" fmla="*/ 21273 w 634"/>
              <a:gd name="T55" fmla="*/ 132451 h 635"/>
              <a:gd name="T56" fmla="*/ 21273 w 634"/>
              <a:gd name="T57" fmla="*/ 116974 h 635"/>
              <a:gd name="T58" fmla="*/ 32090 w 634"/>
              <a:gd name="T59" fmla="*/ 106177 h 635"/>
              <a:gd name="T60" fmla="*/ 122231 w 634"/>
              <a:gd name="T61" fmla="*/ 196157 h 635"/>
              <a:gd name="T62" fmla="*/ 116822 w 634"/>
              <a:gd name="T63" fmla="*/ 206955 h 635"/>
              <a:gd name="T64" fmla="*/ 212372 w 634"/>
              <a:gd name="T65" fmla="*/ 100778 h 635"/>
              <a:gd name="T66" fmla="*/ 212372 w 634"/>
              <a:gd name="T67" fmla="*/ 100778 h 635"/>
              <a:gd name="T68" fmla="*/ 207324 w 634"/>
              <a:gd name="T69" fmla="*/ 116974 h 635"/>
              <a:gd name="T70" fmla="*/ 133048 w 634"/>
              <a:gd name="T71" fmla="*/ 185719 h 635"/>
              <a:gd name="T72" fmla="*/ 42546 w 634"/>
              <a:gd name="T73" fmla="*/ 95739 h 635"/>
              <a:gd name="T74" fmla="*/ 116822 w 634"/>
              <a:gd name="T75" fmla="*/ 21235 h 635"/>
              <a:gd name="T76" fmla="*/ 127639 w 634"/>
              <a:gd name="T77" fmla="*/ 16196 h 635"/>
              <a:gd name="T78" fmla="*/ 207324 w 634"/>
              <a:gd name="T79" fmla="*/ 16196 h 635"/>
              <a:gd name="T80" fmla="*/ 212372 w 634"/>
              <a:gd name="T81" fmla="*/ 21235 h 635"/>
              <a:gd name="T82" fmla="*/ 212372 w 634"/>
              <a:gd name="T83" fmla="*/ 100778 h 635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34" h="635">
                <a:moveTo>
                  <a:pt x="383" y="133"/>
                </a:moveTo>
                <a:lnTo>
                  <a:pt x="383" y="133"/>
                </a:lnTo>
                <a:cubicBezTo>
                  <a:pt x="354" y="163"/>
                  <a:pt x="354" y="207"/>
                  <a:pt x="383" y="251"/>
                </a:cubicBezTo>
                <a:cubicBezTo>
                  <a:pt x="428" y="280"/>
                  <a:pt x="471" y="280"/>
                  <a:pt x="501" y="251"/>
                </a:cubicBezTo>
                <a:cubicBezTo>
                  <a:pt x="530" y="207"/>
                  <a:pt x="530" y="163"/>
                  <a:pt x="501" y="133"/>
                </a:cubicBezTo>
                <a:cubicBezTo>
                  <a:pt x="471" y="104"/>
                  <a:pt x="428" y="104"/>
                  <a:pt x="383" y="133"/>
                </a:cubicBezTo>
                <a:close/>
                <a:moveTo>
                  <a:pt x="471" y="221"/>
                </a:moveTo>
                <a:lnTo>
                  <a:pt x="471" y="221"/>
                </a:lnTo>
                <a:cubicBezTo>
                  <a:pt x="457" y="236"/>
                  <a:pt x="428" y="236"/>
                  <a:pt x="412" y="221"/>
                </a:cubicBezTo>
                <a:cubicBezTo>
                  <a:pt x="398" y="207"/>
                  <a:pt x="398" y="177"/>
                  <a:pt x="412" y="163"/>
                </a:cubicBezTo>
                <a:cubicBezTo>
                  <a:pt x="428" y="148"/>
                  <a:pt x="457" y="148"/>
                  <a:pt x="471" y="163"/>
                </a:cubicBezTo>
                <a:cubicBezTo>
                  <a:pt x="486" y="177"/>
                  <a:pt x="486" y="207"/>
                  <a:pt x="471" y="221"/>
                </a:cubicBezTo>
                <a:close/>
                <a:moveTo>
                  <a:pt x="589" y="0"/>
                </a:moveTo>
                <a:lnTo>
                  <a:pt x="589" y="0"/>
                </a:lnTo>
                <a:cubicBezTo>
                  <a:pt x="339" y="0"/>
                  <a:pt x="339" y="0"/>
                  <a:pt x="339" y="0"/>
                </a:cubicBezTo>
                <a:cubicBezTo>
                  <a:pt x="310" y="0"/>
                  <a:pt x="310" y="15"/>
                  <a:pt x="295" y="30"/>
                </a:cubicBezTo>
                <a:cubicBezTo>
                  <a:pt x="30" y="295"/>
                  <a:pt x="30" y="295"/>
                  <a:pt x="30" y="295"/>
                </a:cubicBezTo>
                <a:cubicBezTo>
                  <a:pt x="0" y="325"/>
                  <a:pt x="0" y="368"/>
                  <a:pt x="30" y="398"/>
                </a:cubicBezTo>
                <a:cubicBezTo>
                  <a:pt x="236" y="604"/>
                  <a:pt x="236" y="604"/>
                  <a:pt x="236" y="604"/>
                </a:cubicBezTo>
                <a:cubicBezTo>
                  <a:pt x="265" y="634"/>
                  <a:pt x="310" y="634"/>
                  <a:pt x="339" y="604"/>
                </a:cubicBezTo>
                <a:cubicBezTo>
                  <a:pt x="604" y="339"/>
                  <a:pt x="604" y="339"/>
                  <a:pt x="604" y="339"/>
                </a:cubicBezTo>
                <a:cubicBezTo>
                  <a:pt x="619" y="325"/>
                  <a:pt x="633" y="325"/>
                  <a:pt x="633" y="295"/>
                </a:cubicBezTo>
                <a:cubicBezTo>
                  <a:pt x="633" y="45"/>
                  <a:pt x="633" y="45"/>
                  <a:pt x="633" y="45"/>
                </a:cubicBezTo>
                <a:cubicBezTo>
                  <a:pt x="633" y="15"/>
                  <a:pt x="619" y="0"/>
                  <a:pt x="589" y="0"/>
                </a:cubicBezTo>
                <a:close/>
                <a:moveTo>
                  <a:pt x="324" y="575"/>
                </a:moveTo>
                <a:lnTo>
                  <a:pt x="324" y="575"/>
                </a:lnTo>
                <a:cubicBezTo>
                  <a:pt x="295" y="589"/>
                  <a:pt x="280" y="589"/>
                  <a:pt x="265" y="575"/>
                </a:cubicBezTo>
                <a:cubicBezTo>
                  <a:pt x="59" y="368"/>
                  <a:pt x="59" y="368"/>
                  <a:pt x="59" y="368"/>
                </a:cubicBezTo>
                <a:cubicBezTo>
                  <a:pt x="45" y="354"/>
                  <a:pt x="45" y="339"/>
                  <a:pt x="59" y="325"/>
                </a:cubicBezTo>
                <a:cubicBezTo>
                  <a:pt x="89" y="295"/>
                  <a:pt x="89" y="295"/>
                  <a:pt x="89" y="295"/>
                </a:cubicBezTo>
                <a:cubicBezTo>
                  <a:pt x="339" y="545"/>
                  <a:pt x="339" y="545"/>
                  <a:pt x="339" y="545"/>
                </a:cubicBezTo>
                <a:lnTo>
                  <a:pt x="324" y="575"/>
                </a:lnTo>
                <a:close/>
                <a:moveTo>
                  <a:pt x="589" y="280"/>
                </a:moveTo>
                <a:lnTo>
                  <a:pt x="589" y="280"/>
                </a:lnTo>
                <a:cubicBezTo>
                  <a:pt x="589" y="295"/>
                  <a:pt x="589" y="310"/>
                  <a:pt x="575" y="325"/>
                </a:cubicBezTo>
                <a:cubicBezTo>
                  <a:pt x="369" y="516"/>
                  <a:pt x="369" y="516"/>
                  <a:pt x="369" y="516"/>
                </a:cubicBezTo>
                <a:cubicBezTo>
                  <a:pt x="118" y="266"/>
                  <a:pt x="118" y="266"/>
                  <a:pt x="118" y="266"/>
                </a:cubicBezTo>
                <a:cubicBezTo>
                  <a:pt x="324" y="59"/>
                  <a:pt x="324" y="59"/>
                  <a:pt x="324" y="59"/>
                </a:cubicBezTo>
                <a:cubicBezTo>
                  <a:pt x="324" y="45"/>
                  <a:pt x="339" y="45"/>
                  <a:pt x="354" y="45"/>
                </a:cubicBezTo>
                <a:cubicBezTo>
                  <a:pt x="575" y="45"/>
                  <a:pt x="575" y="45"/>
                  <a:pt x="575" y="45"/>
                </a:cubicBezTo>
                <a:cubicBezTo>
                  <a:pt x="589" y="45"/>
                  <a:pt x="589" y="45"/>
                  <a:pt x="589" y="59"/>
                </a:cubicBezTo>
                <a:lnTo>
                  <a:pt x="589" y="28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89" name="Freeform 87">
            <a:extLst>
              <a:ext uri="{FF2B5EF4-FFF2-40B4-BE49-F238E27FC236}">
                <a16:creationId xmlns:a16="http://schemas.microsoft.com/office/drawing/2014/main" id="{1C0C32A2-61AD-A7FD-C29C-93559E07AD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1557" y="5184470"/>
            <a:ext cx="200505" cy="299028"/>
          </a:xfrm>
          <a:custGeom>
            <a:avLst/>
            <a:gdLst>
              <a:gd name="T0" fmla="*/ 147549 w 428"/>
              <a:gd name="T1" fmla="*/ 69105 h 635"/>
              <a:gd name="T2" fmla="*/ 147549 w 428"/>
              <a:gd name="T3" fmla="*/ 69105 h 635"/>
              <a:gd name="T4" fmla="*/ 84160 w 428"/>
              <a:gd name="T5" fmla="*/ 5399 h 635"/>
              <a:gd name="T6" fmla="*/ 63031 w 428"/>
              <a:gd name="T7" fmla="*/ 5399 h 635"/>
              <a:gd name="T8" fmla="*/ 0 w 428"/>
              <a:gd name="T9" fmla="*/ 69105 h 635"/>
              <a:gd name="T10" fmla="*/ 0 w 428"/>
              <a:gd name="T11" fmla="*/ 79543 h 635"/>
              <a:gd name="T12" fmla="*/ 0 w 428"/>
              <a:gd name="T13" fmla="*/ 79543 h 635"/>
              <a:gd name="T14" fmla="*/ 0 w 428"/>
              <a:gd name="T15" fmla="*/ 196157 h 635"/>
              <a:gd name="T16" fmla="*/ 26143 w 428"/>
              <a:gd name="T17" fmla="*/ 228190 h 635"/>
              <a:gd name="T18" fmla="*/ 126419 w 428"/>
              <a:gd name="T19" fmla="*/ 228190 h 635"/>
              <a:gd name="T20" fmla="*/ 152921 w 428"/>
              <a:gd name="T21" fmla="*/ 196157 h 635"/>
              <a:gd name="T22" fmla="*/ 152921 w 428"/>
              <a:gd name="T23" fmla="*/ 90340 h 635"/>
              <a:gd name="T24" fmla="*/ 147549 w 428"/>
              <a:gd name="T25" fmla="*/ 69105 h 635"/>
              <a:gd name="T26" fmla="*/ 136805 w 428"/>
              <a:gd name="T27" fmla="*/ 196157 h 635"/>
              <a:gd name="T28" fmla="*/ 136805 w 428"/>
              <a:gd name="T29" fmla="*/ 196157 h 635"/>
              <a:gd name="T30" fmla="*/ 126419 w 428"/>
              <a:gd name="T31" fmla="*/ 211994 h 635"/>
              <a:gd name="T32" fmla="*/ 26143 w 428"/>
              <a:gd name="T33" fmla="*/ 211994 h 635"/>
              <a:gd name="T34" fmla="*/ 10386 w 428"/>
              <a:gd name="T35" fmla="*/ 196157 h 635"/>
              <a:gd name="T36" fmla="*/ 10386 w 428"/>
              <a:gd name="T37" fmla="*/ 84941 h 635"/>
              <a:gd name="T38" fmla="*/ 15758 w 428"/>
              <a:gd name="T39" fmla="*/ 74504 h 635"/>
              <a:gd name="T40" fmla="*/ 68403 w 428"/>
              <a:gd name="T41" fmla="*/ 16196 h 635"/>
              <a:gd name="T42" fmla="*/ 79146 w 428"/>
              <a:gd name="T43" fmla="*/ 16196 h 635"/>
              <a:gd name="T44" fmla="*/ 131791 w 428"/>
              <a:gd name="T45" fmla="*/ 74504 h 635"/>
              <a:gd name="T46" fmla="*/ 136805 w 428"/>
              <a:gd name="T47" fmla="*/ 84941 h 635"/>
              <a:gd name="T48" fmla="*/ 136805 w 428"/>
              <a:gd name="T49" fmla="*/ 196157 h 635"/>
              <a:gd name="T50" fmla="*/ 73774 w 428"/>
              <a:gd name="T51" fmla="*/ 58667 h 635"/>
              <a:gd name="T52" fmla="*/ 73774 w 428"/>
              <a:gd name="T53" fmla="*/ 58667 h 635"/>
              <a:gd name="T54" fmla="*/ 47273 w 428"/>
              <a:gd name="T55" fmla="*/ 90340 h 635"/>
              <a:gd name="T56" fmla="*/ 73774 w 428"/>
              <a:gd name="T57" fmla="*/ 116974 h 635"/>
              <a:gd name="T58" fmla="*/ 105290 w 428"/>
              <a:gd name="T59" fmla="*/ 90340 h 635"/>
              <a:gd name="T60" fmla="*/ 73774 w 428"/>
              <a:gd name="T61" fmla="*/ 58667 h 635"/>
              <a:gd name="T62" fmla="*/ 73774 w 428"/>
              <a:gd name="T63" fmla="*/ 100778 h 635"/>
              <a:gd name="T64" fmla="*/ 73774 w 428"/>
              <a:gd name="T65" fmla="*/ 100778 h 635"/>
              <a:gd name="T66" fmla="*/ 63031 w 428"/>
              <a:gd name="T67" fmla="*/ 90340 h 635"/>
              <a:gd name="T68" fmla="*/ 73774 w 428"/>
              <a:gd name="T69" fmla="*/ 74504 h 635"/>
              <a:gd name="T70" fmla="*/ 89532 w 428"/>
              <a:gd name="T71" fmla="*/ 90340 h 635"/>
              <a:gd name="T72" fmla="*/ 73774 w 428"/>
              <a:gd name="T73" fmla="*/ 100778 h 635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28" h="635">
                <a:moveTo>
                  <a:pt x="412" y="192"/>
                </a:moveTo>
                <a:lnTo>
                  <a:pt x="412" y="192"/>
                </a:lnTo>
                <a:cubicBezTo>
                  <a:pt x="235" y="15"/>
                  <a:pt x="235" y="15"/>
                  <a:pt x="235" y="15"/>
                </a:cubicBezTo>
                <a:cubicBezTo>
                  <a:pt x="221" y="0"/>
                  <a:pt x="191" y="0"/>
                  <a:pt x="176" y="15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207"/>
                  <a:pt x="0" y="207"/>
                  <a:pt x="0" y="221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34"/>
                  <a:pt x="73" y="634"/>
                </a:cubicBezTo>
                <a:cubicBezTo>
                  <a:pt x="353" y="634"/>
                  <a:pt x="353" y="634"/>
                  <a:pt x="353" y="634"/>
                </a:cubicBezTo>
                <a:cubicBezTo>
                  <a:pt x="382" y="634"/>
                  <a:pt x="427" y="589"/>
                  <a:pt x="427" y="545"/>
                </a:cubicBezTo>
                <a:cubicBezTo>
                  <a:pt x="427" y="251"/>
                  <a:pt x="427" y="251"/>
                  <a:pt x="427" y="251"/>
                </a:cubicBezTo>
                <a:cubicBezTo>
                  <a:pt x="427" y="221"/>
                  <a:pt x="427" y="207"/>
                  <a:pt x="412" y="192"/>
                </a:cubicBezTo>
                <a:close/>
                <a:moveTo>
                  <a:pt x="382" y="545"/>
                </a:moveTo>
                <a:lnTo>
                  <a:pt x="382" y="545"/>
                </a:lnTo>
                <a:cubicBezTo>
                  <a:pt x="382" y="575"/>
                  <a:pt x="368" y="589"/>
                  <a:pt x="353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5"/>
                  <a:pt x="29" y="545"/>
                </a:cubicBezTo>
                <a:cubicBezTo>
                  <a:pt x="29" y="236"/>
                  <a:pt x="29" y="236"/>
                  <a:pt x="29" y="236"/>
                </a:cubicBezTo>
                <a:cubicBezTo>
                  <a:pt x="29" y="221"/>
                  <a:pt x="29" y="221"/>
                  <a:pt x="44" y="207"/>
                </a:cubicBezTo>
                <a:cubicBezTo>
                  <a:pt x="191" y="45"/>
                  <a:pt x="191" y="45"/>
                  <a:pt x="191" y="45"/>
                </a:cubicBezTo>
                <a:cubicBezTo>
                  <a:pt x="206" y="45"/>
                  <a:pt x="221" y="45"/>
                  <a:pt x="221" y="45"/>
                </a:cubicBezTo>
                <a:cubicBezTo>
                  <a:pt x="368" y="207"/>
                  <a:pt x="368" y="207"/>
                  <a:pt x="368" y="207"/>
                </a:cubicBezTo>
                <a:cubicBezTo>
                  <a:pt x="382" y="221"/>
                  <a:pt x="382" y="221"/>
                  <a:pt x="382" y="236"/>
                </a:cubicBezTo>
                <a:lnTo>
                  <a:pt x="382" y="545"/>
                </a:lnTo>
                <a:close/>
                <a:moveTo>
                  <a:pt x="206" y="163"/>
                </a:moveTo>
                <a:lnTo>
                  <a:pt x="206" y="163"/>
                </a:lnTo>
                <a:cubicBezTo>
                  <a:pt x="162" y="163"/>
                  <a:pt x="132" y="207"/>
                  <a:pt x="132" y="251"/>
                </a:cubicBezTo>
                <a:cubicBezTo>
                  <a:pt x="132" y="295"/>
                  <a:pt x="162" y="325"/>
                  <a:pt x="206" y="325"/>
                </a:cubicBezTo>
                <a:cubicBezTo>
                  <a:pt x="250" y="325"/>
                  <a:pt x="294" y="295"/>
                  <a:pt x="294" y="251"/>
                </a:cubicBezTo>
                <a:cubicBezTo>
                  <a:pt x="294" y="207"/>
                  <a:pt x="250" y="163"/>
                  <a:pt x="206" y="163"/>
                </a:cubicBezTo>
                <a:close/>
                <a:moveTo>
                  <a:pt x="206" y="280"/>
                </a:moveTo>
                <a:lnTo>
                  <a:pt x="206" y="280"/>
                </a:lnTo>
                <a:cubicBezTo>
                  <a:pt x="191" y="280"/>
                  <a:pt x="176" y="266"/>
                  <a:pt x="176" y="251"/>
                </a:cubicBezTo>
                <a:cubicBezTo>
                  <a:pt x="176" y="221"/>
                  <a:pt x="191" y="207"/>
                  <a:pt x="206" y="207"/>
                </a:cubicBezTo>
                <a:cubicBezTo>
                  <a:pt x="235" y="207"/>
                  <a:pt x="250" y="221"/>
                  <a:pt x="250" y="251"/>
                </a:cubicBezTo>
                <a:cubicBezTo>
                  <a:pt x="250" y="266"/>
                  <a:pt x="235" y="280"/>
                  <a:pt x="206" y="2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90" name="Freeform 88">
            <a:extLst>
              <a:ext uri="{FF2B5EF4-FFF2-40B4-BE49-F238E27FC236}">
                <a16:creationId xmlns:a16="http://schemas.microsoft.com/office/drawing/2014/main" id="{C5B9747C-EF68-EC15-E8B0-C525B1932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0526" y="5184470"/>
            <a:ext cx="278287" cy="299028"/>
          </a:xfrm>
          <a:custGeom>
            <a:avLst/>
            <a:gdLst>
              <a:gd name="T0" fmla="*/ 196488 w 589"/>
              <a:gd name="T1" fmla="*/ 58667 h 635"/>
              <a:gd name="T2" fmla="*/ 196488 w 589"/>
              <a:gd name="T3" fmla="*/ 58667 h 635"/>
              <a:gd name="T4" fmla="*/ 196488 w 589"/>
              <a:gd name="T5" fmla="*/ 5399 h 635"/>
              <a:gd name="T6" fmla="*/ 191432 w 589"/>
              <a:gd name="T7" fmla="*/ 0 h 635"/>
              <a:gd name="T8" fmla="*/ 186014 w 589"/>
              <a:gd name="T9" fmla="*/ 0 h 635"/>
              <a:gd name="T10" fmla="*/ 0 w 589"/>
              <a:gd name="T11" fmla="*/ 58667 h 635"/>
              <a:gd name="T12" fmla="*/ 0 w 589"/>
              <a:gd name="T13" fmla="*/ 69105 h 635"/>
              <a:gd name="T14" fmla="*/ 0 w 589"/>
              <a:gd name="T15" fmla="*/ 211994 h 635"/>
              <a:gd name="T16" fmla="*/ 15892 w 589"/>
              <a:gd name="T17" fmla="*/ 228190 h 635"/>
              <a:gd name="T18" fmla="*/ 196488 w 589"/>
              <a:gd name="T19" fmla="*/ 228190 h 635"/>
              <a:gd name="T20" fmla="*/ 212381 w 589"/>
              <a:gd name="T21" fmla="*/ 211994 h 635"/>
              <a:gd name="T22" fmla="*/ 212381 w 589"/>
              <a:gd name="T23" fmla="*/ 69105 h 635"/>
              <a:gd name="T24" fmla="*/ 196488 w 589"/>
              <a:gd name="T25" fmla="*/ 58667 h 635"/>
              <a:gd name="T26" fmla="*/ 186014 w 589"/>
              <a:gd name="T27" fmla="*/ 16196 h 635"/>
              <a:gd name="T28" fmla="*/ 186014 w 589"/>
              <a:gd name="T29" fmla="*/ 16196 h 635"/>
              <a:gd name="T30" fmla="*/ 186014 w 589"/>
              <a:gd name="T31" fmla="*/ 58667 h 635"/>
              <a:gd name="T32" fmla="*/ 47677 w 589"/>
              <a:gd name="T33" fmla="*/ 58667 h 635"/>
              <a:gd name="T34" fmla="*/ 186014 w 589"/>
              <a:gd name="T35" fmla="*/ 16196 h 635"/>
              <a:gd name="T36" fmla="*/ 196488 w 589"/>
              <a:gd name="T37" fmla="*/ 148647 h 635"/>
              <a:gd name="T38" fmla="*/ 196488 w 589"/>
              <a:gd name="T39" fmla="*/ 148647 h 635"/>
              <a:gd name="T40" fmla="*/ 196488 w 589"/>
              <a:gd name="T41" fmla="*/ 153686 h 635"/>
              <a:gd name="T42" fmla="*/ 170121 w 589"/>
              <a:gd name="T43" fmla="*/ 153686 h 635"/>
              <a:gd name="T44" fmla="*/ 170121 w 589"/>
              <a:gd name="T45" fmla="*/ 148647 h 635"/>
              <a:gd name="T46" fmla="*/ 170121 w 589"/>
              <a:gd name="T47" fmla="*/ 143249 h 635"/>
              <a:gd name="T48" fmla="*/ 196488 w 589"/>
              <a:gd name="T49" fmla="*/ 143249 h 635"/>
              <a:gd name="T50" fmla="*/ 196488 w 589"/>
              <a:gd name="T51" fmla="*/ 148647 h 635"/>
              <a:gd name="T52" fmla="*/ 196488 w 589"/>
              <a:gd name="T53" fmla="*/ 127412 h 635"/>
              <a:gd name="T54" fmla="*/ 196488 w 589"/>
              <a:gd name="T55" fmla="*/ 127412 h 635"/>
              <a:gd name="T56" fmla="*/ 164703 w 589"/>
              <a:gd name="T57" fmla="*/ 127412 h 635"/>
              <a:gd name="T58" fmla="*/ 153868 w 589"/>
              <a:gd name="T59" fmla="*/ 132451 h 635"/>
              <a:gd name="T60" fmla="*/ 153868 w 589"/>
              <a:gd name="T61" fmla="*/ 164484 h 635"/>
              <a:gd name="T62" fmla="*/ 164703 w 589"/>
              <a:gd name="T63" fmla="*/ 169883 h 635"/>
              <a:gd name="T64" fmla="*/ 196488 w 589"/>
              <a:gd name="T65" fmla="*/ 169883 h 635"/>
              <a:gd name="T66" fmla="*/ 196488 w 589"/>
              <a:gd name="T67" fmla="*/ 206955 h 635"/>
              <a:gd name="T68" fmla="*/ 191432 w 589"/>
              <a:gd name="T69" fmla="*/ 211994 h 635"/>
              <a:gd name="T70" fmla="*/ 20949 w 589"/>
              <a:gd name="T71" fmla="*/ 211994 h 635"/>
              <a:gd name="T72" fmla="*/ 15892 w 589"/>
              <a:gd name="T73" fmla="*/ 206955 h 635"/>
              <a:gd name="T74" fmla="*/ 15892 w 589"/>
              <a:gd name="T75" fmla="*/ 69105 h 635"/>
              <a:gd name="T76" fmla="*/ 191432 w 589"/>
              <a:gd name="T77" fmla="*/ 69105 h 635"/>
              <a:gd name="T78" fmla="*/ 196488 w 589"/>
              <a:gd name="T79" fmla="*/ 79543 h 635"/>
              <a:gd name="T80" fmla="*/ 196488 w 589"/>
              <a:gd name="T81" fmla="*/ 127412 h 635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89" h="635">
                <a:moveTo>
                  <a:pt x="544" y="163"/>
                </a:moveTo>
                <a:lnTo>
                  <a:pt x="544" y="163"/>
                </a:lnTo>
                <a:cubicBezTo>
                  <a:pt x="544" y="15"/>
                  <a:pt x="544" y="15"/>
                  <a:pt x="544" y="15"/>
                </a:cubicBezTo>
                <a:cubicBezTo>
                  <a:pt x="544" y="15"/>
                  <a:pt x="544" y="0"/>
                  <a:pt x="530" y="0"/>
                </a:cubicBezTo>
                <a:lnTo>
                  <a:pt x="515" y="0"/>
                </a:lnTo>
                <a:cubicBezTo>
                  <a:pt x="0" y="163"/>
                  <a:pt x="0" y="163"/>
                  <a:pt x="0" y="163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589"/>
                  <a:pt x="0" y="589"/>
                  <a:pt x="0" y="589"/>
                </a:cubicBezTo>
                <a:cubicBezTo>
                  <a:pt x="0" y="604"/>
                  <a:pt x="14" y="634"/>
                  <a:pt x="44" y="634"/>
                </a:cubicBezTo>
                <a:cubicBezTo>
                  <a:pt x="544" y="634"/>
                  <a:pt x="544" y="634"/>
                  <a:pt x="544" y="634"/>
                </a:cubicBezTo>
                <a:cubicBezTo>
                  <a:pt x="574" y="634"/>
                  <a:pt x="588" y="604"/>
                  <a:pt x="588" y="589"/>
                </a:cubicBezTo>
                <a:cubicBezTo>
                  <a:pt x="588" y="192"/>
                  <a:pt x="588" y="192"/>
                  <a:pt x="588" y="192"/>
                </a:cubicBezTo>
                <a:cubicBezTo>
                  <a:pt x="588" y="177"/>
                  <a:pt x="574" y="163"/>
                  <a:pt x="544" y="163"/>
                </a:cubicBezTo>
                <a:close/>
                <a:moveTo>
                  <a:pt x="515" y="45"/>
                </a:moveTo>
                <a:lnTo>
                  <a:pt x="515" y="45"/>
                </a:lnTo>
                <a:cubicBezTo>
                  <a:pt x="515" y="163"/>
                  <a:pt x="515" y="163"/>
                  <a:pt x="515" y="163"/>
                </a:cubicBezTo>
                <a:cubicBezTo>
                  <a:pt x="132" y="163"/>
                  <a:pt x="132" y="163"/>
                  <a:pt x="132" y="163"/>
                </a:cubicBezTo>
                <a:lnTo>
                  <a:pt x="515" y="45"/>
                </a:lnTo>
                <a:close/>
                <a:moveTo>
                  <a:pt x="544" y="413"/>
                </a:moveTo>
                <a:lnTo>
                  <a:pt x="544" y="413"/>
                </a:lnTo>
                <a:cubicBezTo>
                  <a:pt x="544" y="427"/>
                  <a:pt x="544" y="413"/>
                  <a:pt x="544" y="427"/>
                </a:cubicBezTo>
                <a:cubicBezTo>
                  <a:pt x="471" y="427"/>
                  <a:pt x="471" y="427"/>
                  <a:pt x="471" y="427"/>
                </a:cubicBezTo>
                <a:cubicBezTo>
                  <a:pt x="471" y="413"/>
                  <a:pt x="471" y="427"/>
                  <a:pt x="471" y="413"/>
                </a:cubicBezTo>
                <a:cubicBezTo>
                  <a:pt x="471" y="398"/>
                  <a:pt x="471" y="398"/>
                  <a:pt x="471" y="398"/>
                </a:cubicBezTo>
                <a:cubicBezTo>
                  <a:pt x="544" y="398"/>
                  <a:pt x="544" y="398"/>
                  <a:pt x="544" y="398"/>
                </a:cubicBezTo>
                <a:cubicBezTo>
                  <a:pt x="544" y="413"/>
                  <a:pt x="544" y="398"/>
                  <a:pt x="544" y="413"/>
                </a:cubicBezTo>
                <a:close/>
                <a:moveTo>
                  <a:pt x="544" y="354"/>
                </a:moveTo>
                <a:lnTo>
                  <a:pt x="544" y="354"/>
                </a:lnTo>
                <a:cubicBezTo>
                  <a:pt x="456" y="354"/>
                  <a:pt x="456" y="354"/>
                  <a:pt x="456" y="354"/>
                </a:cubicBezTo>
                <a:cubicBezTo>
                  <a:pt x="441" y="354"/>
                  <a:pt x="426" y="368"/>
                  <a:pt x="426" y="368"/>
                </a:cubicBezTo>
                <a:cubicBezTo>
                  <a:pt x="426" y="457"/>
                  <a:pt x="426" y="457"/>
                  <a:pt x="426" y="457"/>
                </a:cubicBezTo>
                <a:cubicBezTo>
                  <a:pt x="426" y="457"/>
                  <a:pt x="441" y="472"/>
                  <a:pt x="456" y="472"/>
                </a:cubicBezTo>
                <a:cubicBezTo>
                  <a:pt x="544" y="472"/>
                  <a:pt x="544" y="472"/>
                  <a:pt x="544" y="472"/>
                </a:cubicBezTo>
                <a:cubicBezTo>
                  <a:pt x="544" y="575"/>
                  <a:pt x="544" y="575"/>
                  <a:pt x="544" y="575"/>
                </a:cubicBezTo>
                <a:cubicBezTo>
                  <a:pt x="544" y="575"/>
                  <a:pt x="544" y="589"/>
                  <a:pt x="530" y="589"/>
                </a:cubicBezTo>
                <a:cubicBezTo>
                  <a:pt x="58" y="589"/>
                  <a:pt x="58" y="589"/>
                  <a:pt x="58" y="589"/>
                </a:cubicBezTo>
                <a:cubicBezTo>
                  <a:pt x="44" y="589"/>
                  <a:pt x="44" y="575"/>
                  <a:pt x="44" y="575"/>
                </a:cubicBezTo>
                <a:cubicBezTo>
                  <a:pt x="44" y="575"/>
                  <a:pt x="44" y="207"/>
                  <a:pt x="44" y="192"/>
                </a:cubicBezTo>
                <a:cubicBezTo>
                  <a:pt x="530" y="192"/>
                  <a:pt x="530" y="192"/>
                  <a:pt x="530" y="192"/>
                </a:cubicBezTo>
                <a:cubicBezTo>
                  <a:pt x="544" y="192"/>
                  <a:pt x="544" y="207"/>
                  <a:pt x="544" y="221"/>
                </a:cubicBezTo>
                <a:lnTo>
                  <a:pt x="544" y="35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91" name="Freeform 89">
            <a:extLst>
              <a:ext uri="{FF2B5EF4-FFF2-40B4-BE49-F238E27FC236}">
                <a16:creationId xmlns:a16="http://schemas.microsoft.com/office/drawing/2014/main" id="{F74AEAFA-11E8-5CF4-E580-98A4F05DD3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5337" y="5184470"/>
            <a:ext cx="299028" cy="299028"/>
          </a:xfrm>
          <a:custGeom>
            <a:avLst/>
            <a:gdLst>
              <a:gd name="T0" fmla="*/ 122231 w 634"/>
              <a:gd name="T1" fmla="*/ 58667 h 635"/>
              <a:gd name="T2" fmla="*/ 122231 w 634"/>
              <a:gd name="T3" fmla="*/ 58667 h 635"/>
              <a:gd name="T4" fmla="*/ 116822 w 634"/>
              <a:gd name="T5" fmla="*/ 58667 h 635"/>
              <a:gd name="T6" fmla="*/ 111775 w 634"/>
              <a:gd name="T7" fmla="*/ 58667 h 635"/>
              <a:gd name="T8" fmla="*/ 74637 w 634"/>
              <a:gd name="T9" fmla="*/ 100778 h 635"/>
              <a:gd name="T10" fmla="*/ 74637 w 634"/>
              <a:gd name="T11" fmla="*/ 111576 h 635"/>
              <a:gd name="T12" fmla="*/ 85093 w 634"/>
              <a:gd name="T13" fmla="*/ 111576 h 635"/>
              <a:gd name="T14" fmla="*/ 106366 w 634"/>
              <a:gd name="T15" fmla="*/ 84941 h 635"/>
              <a:gd name="T16" fmla="*/ 106366 w 634"/>
              <a:gd name="T17" fmla="*/ 190758 h 635"/>
              <a:gd name="T18" fmla="*/ 116822 w 634"/>
              <a:gd name="T19" fmla="*/ 196157 h 635"/>
              <a:gd name="T20" fmla="*/ 122231 w 634"/>
              <a:gd name="T21" fmla="*/ 190758 h 635"/>
              <a:gd name="T22" fmla="*/ 122231 w 634"/>
              <a:gd name="T23" fmla="*/ 84941 h 635"/>
              <a:gd name="T24" fmla="*/ 143504 w 634"/>
              <a:gd name="T25" fmla="*/ 111576 h 635"/>
              <a:gd name="T26" fmla="*/ 153960 w 634"/>
              <a:gd name="T27" fmla="*/ 111576 h 635"/>
              <a:gd name="T28" fmla="*/ 153960 w 634"/>
              <a:gd name="T29" fmla="*/ 100778 h 635"/>
              <a:gd name="T30" fmla="*/ 122231 w 634"/>
              <a:gd name="T31" fmla="*/ 58667 h 635"/>
              <a:gd name="T32" fmla="*/ 201915 w 634"/>
              <a:gd name="T33" fmla="*/ 0 h 635"/>
              <a:gd name="T34" fmla="*/ 201915 w 634"/>
              <a:gd name="T35" fmla="*/ 0 h 635"/>
              <a:gd name="T36" fmla="*/ 32090 w 634"/>
              <a:gd name="T37" fmla="*/ 0 h 635"/>
              <a:gd name="T38" fmla="*/ 0 w 634"/>
              <a:gd name="T39" fmla="*/ 26634 h 635"/>
              <a:gd name="T40" fmla="*/ 0 w 634"/>
              <a:gd name="T41" fmla="*/ 196157 h 635"/>
              <a:gd name="T42" fmla="*/ 32090 w 634"/>
              <a:gd name="T43" fmla="*/ 228190 h 635"/>
              <a:gd name="T44" fmla="*/ 201915 w 634"/>
              <a:gd name="T45" fmla="*/ 228190 h 635"/>
              <a:gd name="T46" fmla="*/ 228236 w 634"/>
              <a:gd name="T47" fmla="*/ 196157 h 635"/>
              <a:gd name="T48" fmla="*/ 228236 w 634"/>
              <a:gd name="T49" fmla="*/ 26634 h 635"/>
              <a:gd name="T50" fmla="*/ 201915 w 634"/>
              <a:gd name="T51" fmla="*/ 0 h 635"/>
              <a:gd name="T52" fmla="*/ 212372 w 634"/>
              <a:gd name="T53" fmla="*/ 196157 h 635"/>
              <a:gd name="T54" fmla="*/ 212372 w 634"/>
              <a:gd name="T55" fmla="*/ 196157 h 635"/>
              <a:gd name="T56" fmla="*/ 201915 w 634"/>
              <a:gd name="T57" fmla="*/ 211994 h 635"/>
              <a:gd name="T58" fmla="*/ 32090 w 634"/>
              <a:gd name="T59" fmla="*/ 211994 h 635"/>
              <a:gd name="T60" fmla="*/ 15865 w 634"/>
              <a:gd name="T61" fmla="*/ 196157 h 635"/>
              <a:gd name="T62" fmla="*/ 15865 w 634"/>
              <a:gd name="T63" fmla="*/ 26634 h 635"/>
              <a:gd name="T64" fmla="*/ 32090 w 634"/>
              <a:gd name="T65" fmla="*/ 16196 h 635"/>
              <a:gd name="T66" fmla="*/ 201915 w 634"/>
              <a:gd name="T67" fmla="*/ 16196 h 635"/>
              <a:gd name="T68" fmla="*/ 212372 w 634"/>
              <a:gd name="T69" fmla="*/ 26634 h 635"/>
              <a:gd name="T70" fmla="*/ 212372 w 634"/>
              <a:gd name="T71" fmla="*/ 196157 h 635"/>
              <a:gd name="T72" fmla="*/ 180642 w 634"/>
              <a:gd name="T73" fmla="*/ 26634 h 635"/>
              <a:gd name="T74" fmla="*/ 180642 w 634"/>
              <a:gd name="T75" fmla="*/ 26634 h 635"/>
              <a:gd name="T76" fmla="*/ 53363 w 634"/>
              <a:gd name="T77" fmla="*/ 26634 h 635"/>
              <a:gd name="T78" fmla="*/ 42546 w 634"/>
              <a:gd name="T79" fmla="*/ 37432 h 635"/>
              <a:gd name="T80" fmla="*/ 53363 w 634"/>
              <a:gd name="T81" fmla="*/ 42471 h 635"/>
              <a:gd name="T82" fmla="*/ 180642 w 634"/>
              <a:gd name="T83" fmla="*/ 42471 h 635"/>
              <a:gd name="T84" fmla="*/ 186051 w 634"/>
              <a:gd name="T85" fmla="*/ 37432 h 635"/>
              <a:gd name="T86" fmla="*/ 180642 w 634"/>
              <a:gd name="T87" fmla="*/ 26634 h 63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34" h="635">
                <a:moveTo>
                  <a:pt x="339" y="163"/>
                </a:moveTo>
                <a:lnTo>
                  <a:pt x="339" y="163"/>
                </a:lnTo>
                <a:cubicBezTo>
                  <a:pt x="324" y="163"/>
                  <a:pt x="324" y="163"/>
                  <a:pt x="324" y="163"/>
                </a:cubicBezTo>
                <a:cubicBezTo>
                  <a:pt x="310" y="163"/>
                  <a:pt x="310" y="163"/>
                  <a:pt x="310" y="163"/>
                </a:cubicBezTo>
                <a:cubicBezTo>
                  <a:pt x="207" y="280"/>
                  <a:pt x="207" y="280"/>
                  <a:pt x="207" y="280"/>
                </a:cubicBezTo>
                <a:cubicBezTo>
                  <a:pt x="207" y="295"/>
                  <a:pt x="207" y="295"/>
                  <a:pt x="207" y="310"/>
                </a:cubicBezTo>
                <a:cubicBezTo>
                  <a:pt x="221" y="310"/>
                  <a:pt x="221" y="310"/>
                  <a:pt x="236" y="310"/>
                </a:cubicBezTo>
                <a:cubicBezTo>
                  <a:pt x="295" y="236"/>
                  <a:pt x="295" y="236"/>
                  <a:pt x="295" y="236"/>
                </a:cubicBezTo>
                <a:cubicBezTo>
                  <a:pt x="295" y="530"/>
                  <a:pt x="295" y="530"/>
                  <a:pt x="295" y="530"/>
                </a:cubicBezTo>
                <a:cubicBezTo>
                  <a:pt x="295" y="545"/>
                  <a:pt x="310" y="545"/>
                  <a:pt x="324" y="545"/>
                </a:cubicBezTo>
                <a:cubicBezTo>
                  <a:pt x="324" y="545"/>
                  <a:pt x="339" y="545"/>
                  <a:pt x="339" y="530"/>
                </a:cubicBezTo>
                <a:cubicBezTo>
                  <a:pt x="339" y="236"/>
                  <a:pt x="339" y="236"/>
                  <a:pt x="339" y="236"/>
                </a:cubicBezTo>
                <a:cubicBezTo>
                  <a:pt x="398" y="310"/>
                  <a:pt x="398" y="310"/>
                  <a:pt x="398" y="310"/>
                </a:cubicBezTo>
                <a:cubicBezTo>
                  <a:pt x="412" y="310"/>
                  <a:pt x="427" y="310"/>
                  <a:pt x="427" y="310"/>
                </a:cubicBezTo>
                <a:cubicBezTo>
                  <a:pt x="442" y="295"/>
                  <a:pt x="442" y="295"/>
                  <a:pt x="427" y="280"/>
                </a:cubicBezTo>
                <a:lnTo>
                  <a:pt x="339" y="163"/>
                </a:lnTo>
                <a:close/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30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4" y="634"/>
                  <a:pt x="89" y="634"/>
                </a:cubicBezTo>
                <a:cubicBezTo>
                  <a:pt x="560" y="634"/>
                  <a:pt x="560" y="634"/>
                  <a:pt x="560" y="634"/>
                </a:cubicBezTo>
                <a:cubicBezTo>
                  <a:pt x="604" y="634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30"/>
                  <a:pt x="604" y="0"/>
                  <a:pt x="560" y="0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75"/>
                  <a:pt x="574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75"/>
                  <a:pt x="44" y="545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9" y="45"/>
                  <a:pt x="89" y="45"/>
                </a:cubicBezTo>
                <a:cubicBezTo>
                  <a:pt x="560" y="45"/>
                  <a:pt x="560" y="45"/>
                  <a:pt x="560" y="45"/>
                </a:cubicBezTo>
                <a:cubicBezTo>
                  <a:pt x="574" y="45"/>
                  <a:pt x="589" y="59"/>
                  <a:pt x="589" y="74"/>
                </a:cubicBezTo>
                <a:lnTo>
                  <a:pt x="589" y="545"/>
                </a:lnTo>
                <a:close/>
                <a:moveTo>
                  <a:pt x="501" y="74"/>
                </a:moveTo>
                <a:lnTo>
                  <a:pt x="501" y="74"/>
                </a:lnTo>
                <a:cubicBezTo>
                  <a:pt x="148" y="74"/>
                  <a:pt x="148" y="74"/>
                  <a:pt x="148" y="74"/>
                </a:cubicBezTo>
                <a:cubicBezTo>
                  <a:pt x="133" y="74"/>
                  <a:pt x="118" y="89"/>
                  <a:pt x="118" y="104"/>
                </a:cubicBezTo>
                <a:cubicBezTo>
                  <a:pt x="118" y="104"/>
                  <a:pt x="133" y="118"/>
                  <a:pt x="148" y="118"/>
                </a:cubicBezTo>
                <a:cubicBezTo>
                  <a:pt x="501" y="118"/>
                  <a:pt x="501" y="118"/>
                  <a:pt x="501" y="118"/>
                </a:cubicBezTo>
                <a:lnTo>
                  <a:pt x="516" y="104"/>
                </a:lnTo>
                <a:cubicBezTo>
                  <a:pt x="516" y="89"/>
                  <a:pt x="501" y="74"/>
                  <a:pt x="501" y="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92" name="Freeform 90">
            <a:extLst>
              <a:ext uri="{FF2B5EF4-FFF2-40B4-BE49-F238E27FC236}">
                <a16:creationId xmlns:a16="http://schemas.microsoft.com/office/drawing/2014/main" id="{D8454E6D-B66F-F54B-2415-D03C5FCEA1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56676" y="5184470"/>
            <a:ext cx="299028" cy="299028"/>
          </a:xfrm>
          <a:custGeom>
            <a:avLst/>
            <a:gdLst>
              <a:gd name="T0" fmla="*/ 106006 w 634"/>
              <a:gd name="T1" fmla="*/ 169883 h 635"/>
              <a:gd name="T2" fmla="*/ 106006 w 634"/>
              <a:gd name="T3" fmla="*/ 169883 h 635"/>
              <a:gd name="T4" fmla="*/ 111414 w 634"/>
              <a:gd name="T5" fmla="*/ 169883 h 635"/>
              <a:gd name="T6" fmla="*/ 116822 w 634"/>
              <a:gd name="T7" fmla="*/ 169883 h 635"/>
              <a:gd name="T8" fmla="*/ 153600 w 634"/>
              <a:gd name="T9" fmla="*/ 127412 h 635"/>
              <a:gd name="T10" fmla="*/ 153600 w 634"/>
              <a:gd name="T11" fmla="*/ 116974 h 635"/>
              <a:gd name="T12" fmla="*/ 143144 w 634"/>
              <a:gd name="T13" fmla="*/ 116974 h 635"/>
              <a:gd name="T14" fmla="*/ 121870 w 634"/>
              <a:gd name="T15" fmla="*/ 143249 h 635"/>
              <a:gd name="T16" fmla="*/ 121870 w 634"/>
              <a:gd name="T17" fmla="*/ 37432 h 635"/>
              <a:gd name="T18" fmla="*/ 111414 w 634"/>
              <a:gd name="T19" fmla="*/ 26634 h 635"/>
              <a:gd name="T20" fmla="*/ 106006 w 634"/>
              <a:gd name="T21" fmla="*/ 37432 h 635"/>
              <a:gd name="T22" fmla="*/ 106006 w 634"/>
              <a:gd name="T23" fmla="*/ 143249 h 635"/>
              <a:gd name="T24" fmla="*/ 84732 w 634"/>
              <a:gd name="T25" fmla="*/ 116974 h 635"/>
              <a:gd name="T26" fmla="*/ 74276 w 634"/>
              <a:gd name="T27" fmla="*/ 116974 h 635"/>
              <a:gd name="T28" fmla="*/ 74276 w 634"/>
              <a:gd name="T29" fmla="*/ 127412 h 635"/>
              <a:gd name="T30" fmla="*/ 106006 w 634"/>
              <a:gd name="T31" fmla="*/ 169883 h 635"/>
              <a:gd name="T32" fmla="*/ 174873 w 634"/>
              <a:gd name="T33" fmla="*/ 185719 h 635"/>
              <a:gd name="T34" fmla="*/ 174873 w 634"/>
              <a:gd name="T35" fmla="*/ 185719 h 635"/>
              <a:gd name="T36" fmla="*/ 47594 w 634"/>
              <a:gd name="T37" fmla="*/ 185719 h 635"/>
              <a:gd name="T38" fmla="*/ 42186 w 634"/>
              <a:gd name="T39" fmla="*/ 190758 h 635"/>
              <a:gd name="T40" fmla="*/ 47594 w 634"/>
              <a:gd name="T41" fmla="*/ 196157 h 635"/>
              <a:gd name="T42" fmla="*/ 174873 w 634"/>
              <a:gd name="T43" fmla="*/ 196157 h 635"/>
              <a:gd name="T44" fmla="*/ 185690 w 634"/>
              <a:gd name="T45" fmla="*/ 190758 h 635"/>
              <a:gd name="T46" fmla="*/ 174873 w 634"/>
              <a:gd name="T47" fmla="*/ 185719 h 635"/>
              <a:gd name="T48" fmla="*/ 196146 w 634"/>
              <a:gd name="T49" fmla="*/ 0 h 635"/>
              <a:gd name="T50" fmla="*/ 196146 w 634"/>
              <a:gd name="T51" fmla="*/ 0 h 635"/>
              <a:gd name="T52" fmla="*/ 26321 w 634"/>
              <a:gd name="T53" fmla="*/ 0 h 635"/>
              <a:gd name="T54" fmla="*/ 0 w 634"/>
              <a:gd name="T55" fmla="*/ 26634 h 635"/>
              <a:gd name="T56" fmla="*/ 0 w 634"/>
              <a:gd name="T57" fmla="*/ 196157 h 635"/>
              <a:gd name="T58" fmla="*/ 26321 w 634"/>
              <a:gd name="T59" fmla="*/ 228190 h 635"/>
              <a:gd name="T60" fmla="*/ 196146 w 634"/>
              <a:gd name="T61" fmla="*/ 228190 h 635"/>
              <a:gd name="T62" fmla="*/ 228236 w 634"/>
              <a:gd name="T63" fmla="*/ 196157 h 635"/>
              <a:gd name="T64" fmla="*/ 228236 w 634"/>
              <a:gd name="T65" fmla="*/ 26634 h 635"/>
              <a:gd name="T66" fmla="*/ 196146 w 634"/>
              <a:gd name="T67" fmla="*/ 0 h 635"/>
              <a:gd name="T68" fmla="*/ 212011 w 634"/>
              <a:gd name="T69" fmla="*/ 196157 h 635"/>
              <a:gd name="T70" fmla="*/ 212011 w 634"/>
              <a:gd name="T71" fmla="*/ 196157 h 635"/>
              <a:gd name="T72" fmla="*/ 196146 w 634"/>
              <a:gd name="T73" fmla="*/ 211994 h 635"/>
              <a:gd name="T74" fmla="*/ 26321 w 634"/>
              <a:gd name="T75" fmla="*/ 211994 h 635"/>
              <a:gd name="T76" fmla="*/ 15865 w 634"/>
              <a:gd name="T77" fmla="*/ 196157 h 635"/>
              <a:gd name="T78" fmla="*/ 15865 w 634"/>
              <a:gd name="T79" fmla="*/ 26634 h 635"/>
              <a:gd name="T80" fmla="*/ 26321 w 634"/>
              <a:gd name="T81" fmla="*/ 16196 h 635"/>
              <a:gd name="T82" fmla="*/ 196146 w 634"/>
              <a:gd name="T83" fmla="*/ 16196 h 635"/>
              <a:gd name="T84" fmla="*/ 212011 w 634"/>
              <a:gd name="T85" fmla="*/ 26634 h 635"/>
              <a:gd name="T86" fmla="*/ 212011 w 634"/>
              <a:gd name="T87" fmla="*/ 196157 h 63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34" h="635">
                <a:moveTo>
                  <a:pt x="294" y="472"/>
                </a:moveTo>
                <a:lnTo>
                  <a:pt x="294" y="472"/>
                </a:lnTo>
                <a:cubicBezTo>
                  <a:pt x="309" y="472"/>
                  <a:pt x="309" y="472"/>
                  <a:pt x="309" y="472"/>
                </a:cubicBezTo>
                <a:cubicBezTo>
                  <a:pt x="324" y="472"/>
                  <a:pt x="324" y="472"/>
                  <a:pt x="324" y="472"/>
                </a:cubicBezTo>
                <a:cubicBezTo>
                  <a:pt x="426" y="354"/>
                  <a:pt x="426" y="354"/>
                  <a:pt x="426" y="354"/>
                </a:cubicBezTo>
                <a:cubicBezTo>
                  <a:pt x="426" y="339"/>
                  <a:pt x="426" y="325"/>
                  <a:pt x="426" y="325"/>
                </a:cubicBezTo>
                <a:cubicBezTo>
                  <a:pt x="412" y="310"/>
                  <a:pt x="412" y="310"/>
                  <a:pt x="397" y="325"/>
                </a:cubicBezTo>
                <a:cubicBezTo>
                  <a:pt x="338" y="398"/>
                  <a:pt x="338" y="398"/>
                  <a:pt x="338" y="398"/>
                </a:cubicBezTo>
                <a:cubicBezTo>
                  <a:pt x="338" y="104"/>
                  <a:pt x="338" y="104"/>
                  <a:pt x="338" y="104"/>
                </a:cubicBezTo>
                <a:cubicBezTo>
                  <a:pt x="338" y="89"/>
                  <a:pt x="324" y="74"/>
                  <a:pt x="309" y="74"/>
                </a:cubicBezTo>
                <a:cubicBezTo>
                  <a:pt x="309" y="74"/>
                  <a:pt x="294" y="89"/>
                  <a:pt x="294" y="104"/>
                </a:cubicBezTo>
                <a:cubicBezTo>
                  <a:pt x="294" y="398"/>
                  <a:pt x="294" y="398"/>
                  <a:pt x="294" y="398"/>
                </a:cubicBezTo>
                <a:cubicBezTo>
                  <a:pt x="235" y="325"/>
                  <a:pt x="235" y="325"/>
                  <a:pt x="235" y="325"/>
                </a:cubicBezTo>
                <a:cubicBezTo>
                  <a:pt x="220" y="310"/>
                  <a:pt x="206" y="310"/>
                  <a:pt x="206" y="325"/>
                </a:cubicBezTo>
                <a:cubicBezTo>
                  <a:pt x="191" y="325"/>
                  <a:pt x="191" y="339"/>
                  <a:pt x="206" y="354"/>
                </a:cubicBezTo>
                <a:lnTo>
                  <a:pt x="294" y="472"/>
                </a:lnTo>
                <a:close/>
                <a:moveTo>
                  <a:pt x="485" y="516"/>
                </a:moveTo>
                <a:lnTo>
                  <a:pt x="485" y="516"/>
                </a:lnTo>
                <a:cubicBezTo>
                  <a:pt x="132" y="516"/>
                  <a:pt x="132" y="516"/>
                  <a:pt x="132" y="516"/>
                </a:cubicBezTo>
                <a:cubicBezTo>
                  <a:pt x="132" y="516"/>
                  <a:pt x="117" y="516"/>
                  <a:pt x="117" y="530"/>
                </a:cubicBezTo>
                <a:cubicBezTo>
                  <a:pt x="117" y="545"/>
                  <a:pt x="132" y="545"/>
                  <a:pt x="132" y="545"/>
                </a:cubicBezTo>
                <a:cubicBezTo>
                  <a:pt x="485" y="545"/>
                  <a:pt x="485" y="545"/>
                  <a:pt x="485" y="545"/>
                </a:cubicBezTo>
                <a:cubicBezTo>
                  <a:pt x="500" y="545"/>
                  <a:pt x="515" y="545"/>
                  <a:pt x="515" y="530"/>
                </a:cubicBezTo>
                <a:cubicBezTo>
                  <a:pt x="515" y="516"/>
                  <a:pt x="500" y="516"/>
                  <a:pt x="485" y="516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34"/>
                  <a:pt x="73" y="634"/>
                </a:cubicBezTo>
                <a:cubicBezTo>
                  <a:pt x="544" y="634"/>
                  <a:pt x="544" y="634"/>
                  <a:pt x="544" y="634"/>
                </a:cubicBezTo>
                <a:cubicBezTo>
                  <a:pt x="588" y="634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30"/>
                  <a:pt x="588" y="0"/>
                  <a:pt x="544" y="0"/>
                </a:cubicBezTo>
                <a:close/>
                <a:moveTo>
                  <a:pt x="588" y="545"/>
                </a:moveTo>
                <a:lnTo>
                  <a:pt x="588" y="545"/>
                </a:lnTo>
                <a:cubicBezTo>
                  <a:pt x="588" y="575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5"/>
                  <a:pt x="44" y="545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8" y="45"/>
                  <a:pt x="73" y="45"/>
                </a:cubicBezTo>
                <a:cubicBezTo>
                  <a:pt x="544" y="45"/>
                  <a:pt x="544" y="45"/>
                  <a:pt x="544" y="45"/>
                </a:cubicBezTo>
                <a:cubicBezTo>
                  <a:pt x="574" y="45"/>
                  <a:pt x="588" y="59"/>
                  <a:pt x="588" y="74"/>
                </a:cubicBezTo>
                <a:lnTo>
                  <a:pt x="588" y="54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93" name="Freeform 91">
            <a:extLst>
              <a:ext uri="{FF2B5EF4-FFF2-40B4-BE49-F238E27FC236}">
                <a16:creationId xmlns:a16="http://schemas.microsoft.com/office/drawing/2014/main" id="{1CE552BF-515E-67FE-174F-F94F882158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829" y="5184470"/>
            <a:ext cx="290386" cy="299028"/>
          </a:xfrm>
          <a:custGeom>
            <a:avLst/>
            <a:gdLst>
              <a:gd name="T0" fmla="*/ 211232 w 619"/>
              <a:gd name="T1" fmla="*/ 42471 h 635"/>
              <a:gd name="T2" fmla="*/ 158155 w 619"/>
              <a:gd name="T3" fmla="*/ 26634 h 635"/>
              <a:gd name="T4" fmla="*/ 110816 w 619"/>
              <a:gd name="T5" fmla="*/ 10798 h 635"/>
              <a:gd name="T6" fmla="*/ 63477 w 619"/>
              <a:gd name="T7" fmla="*/ 26634 h 635"/>
              <a:gd name="T8" fmla="*/ 10400 w 619"/>
              <a:gd name="T9" fmla="*/ 42471 h 635"/>
              <a:gd name="T10" fmla="*/ 0 w 619"/>
              <a:gd name="T11" fmla="*/ 69105 h 635"/>
              <a:gd name="T12" fmla="*/ 10400 w 619"/>
              <a:gd name="T13" fmla="*/ 196157 h 635"/>
              <a:gd name="T14" fmla="*/ 179314 w 619"/>
              <a:gd name="T15" fmla="*/ 228190 h 635"/>
              <a:gd name="T16" fmla="*/ 211232 w 619"/>
              <a:gd name="T17" fmla="*/ 84941 h 635"/>
              <a:gd name="T18" fmla="*/ 221632 w 619"/>
              <a:gd name="T19" fmla="*/ 58667 h 635"/>
              <a:gd name="T20" fmla="*/ 131975 w 619"/>
              <a:gd name="T21" fmla="*/ 16196 h 635"/>
              <a:gd name="T22" fmla="*/ 147755 w 619"/>
              <a:gd name="T23" fmla="*/ 26634 h 635"/>
              <a:gd name="T24" fmla="*/ 116196 w 619"/>
              <a:gd name="T25" fmla="*/ 26634 h 635"/>
              <a:gd name="T26" fmla="*/ 89657 w 619"/>
              <a:gd name="T27" fmla="*/ 16196 h 635"/>
              <a:gd name="T28" fmla="*/ 105437 w 619"/>
              <a:gd name="T29" fmla="*/ 26634 h 635"/>
              <a:gd name="T30" fmla="*/ 73877 w 619"/>
              <a:gd name="T31" fmla="*/ 26634 h 635"/>
              <a:gd name="T32" fmla="*/ 105437 w 619"/>
              <a:gd name="T33" fmla="*/ 211994 h 635"/>
              <a:gd name="T34" fmla="*/ 42318 w 619"/>
              <a:gd name="T35" fmla="*/ 211994 h 635"/>
              <a:gd name="T36" fmla="*/ 26180 w 619"/>
              <a:gd name="T37" fmla="*/ 153686 h 635"/>
              <a:gd name="T38" fmla="*/ 105437 w 619"/>
              <a:gd name="T39" fmla="*/ 211994 h 635"/>
              <a:gd name="T40" fmla="*/ 105437 w 619"/>
              <a:gd name="T41" fmla="*/ 143249 h 635"/>
              <a:gd name="T42" fmla="*/ 26180 w 619"/>
              <a:gd name="T43" fmla="*/ 84941 h 635"/>
              <a:gd name="T44" fmla="*/ 105437 w 619"/>
              <a:gd name="T45" fmla="*/ 143249 h 635"/>
              <a:gd name="T46" fmla="*/ 195094 w 619"/>
              <a:gd name="T47" fmla="*/ 196157 h 635"/>
              <a:gd name="T48" fmla="*/ 116196 w 619"/>
              <a:gd name="T49" fmla="*/ 211994 h 635"/>
              <a:gd name="T50" fmla="*/ 195094 w 619"/>
              <a:gd name="T51" fmla="*/ 153686 h 635"/>
              <a:gd name="T52" fmla="*/ 195094 w 619"/>
              <a:gd name="T53" fmla="*/ 143249 h 635"/>
              <a:gd name="T54" fmla="*/ 116196 w 619"/>
              <a:gd name="T55" fmla="*/ 143249 h 635"/>
              <a:gd name="T56" fmla="*/ 195094 w 619"/>
              <a:gd name="T57" fmla="*/ 84941 h 635"/>
              <a:gd name="T58" fmla="*/ 200473 w 619"/>
              <a:gd name="T59" fmla="*/ 69105 h 635"/>
              <a:gd name="T60" fmla="*/ 21159 w 619"/>
              <a:gd name="T61" fmla="*/ 69105 h 635"/>
              <a:gd name="T62" fmla="*/ 21159 w 619"/>
              <a:gd name="T63" fmla="*/ 58667 h 635"/>
              <a:gd name="T64" fmla="*/ 211232 w 619"/>
              <a:gd name="T65" fmla="*/ 63706 h 63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19" h="635">
                <a:moveTo>
                  <a:pt x="589" y="118"/>
                </a:moveTo>
                <a:lnTo>
                  <a:pt x="589" y="118"/>
                </a:lnTo>
                <a:cubicBezTo>
                  <a:pt x="441" y="118"/>
                  <a:pt x="441" y="118"/>
                  <a:pt x="441" y="118"/>
                </a:cubicBezTo>
                <a:cubicBezTo>
                  <a:pt x="441" y="104"/>
                  <a:pt x="441" y="89"/>
                  <a:pt x="441" y="74"/>
                </a:cubicBezTo>
                <a:cubicBezTo>
                  <a:pt x="441" y="30"/>
                  <a:pt x="412" y="0"/>
                  <a:pt x="368" y="0"/>
                </a:cubicBezTo>
                <a:cubicBezTo>
                  <a:pt x="339" y="0"/>
                  <a:pt x="324" y="15"/>
                  <a:pt x="309" y="30"/>
                </a:cubicBezTo>
                <a:cubicBezTo>
                  <a:pt x="294" y="15"/>
                  <a:pt x="280" y="0"/>
                  <a:pt x="250" y="0"/>
                </a:cubicBezTo>
                <a:cubicBezTo>
                  <a:pt x="206" y="0"/>
                  <a:pt x="177" y="30"/>
                  <a:pt x="177" y="74"/>
                </a:cubicBezTo>
                <a:cubicBezTo>
                  <a:pt x="177" y="89"/>
                  <a:pt x="177" y="104"/>
                  <a:pt x="177" y="118"/>
                </a:cubicBezTo>
                <a:cubicBezTo>
                  <a:pt x="29" y="118"/>
                  <a:pt x="29" y="118"/>
                  <a:pt x="29" y="118"/>
                </a:cubicBezTo>
                <a:cubicBezTo>
                  <a:pt x="15" y="118"/>
                  <a:pt x="0" y="133"/>
                  <a:pt x="0" y="163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221"/>
                  <a:pt x="15" y="236"/>
                  <a:pt x="29" y="236"/>
                </a:cubicBezTo>
                <a:cubicBezTo>
                  <a:pt x="29" y="545"/>
                  <a:pt x="29" y="545"/>
                  <a:pt x="29" y="545"/>
                </a:cubicBezTo>
                <a:cubicBezTo>
                  <a:pt x="29" y="589"/>
                  <a:pt x="73" y="634"/>
                  <a:pt x="118" y="634"/>
                </a:cubicBezTo>
                <a:cubicBezTo>
                  <a:pt x="500" y="634"/>
                  <a:pt x="500" y="634"/>
                  <a:pt x="500" y="634"/>
                </a:cubicBezTo>
                <a:cubicBezTo>
                  <a:pt x="544" y="634"/>
                  <a:pt x="589" y="589"/>
                  <a:pt x="589" y="545"/>
                </a:cubicBezTo>
                <a:cubicBezTo>
                  <a:pt x="589" y="236"/>
                  <a:pt x="589" y="236"/>
                  <a:pt x="589" y="236"/>
                </a:cubicBezTo>
                <a:cubicBezTo>
                  <a:pt x="603" y="236"/>
                  <a:pt x="618" y="221"/>
                  <a:pt x="618" y="192"/>
                </a:cubicBezTo>
                <a:cubicBezTo>
                  <a:pt x="618" y="163"/>
                  <a:pt x="618" y="163"/>
                  <a:pt x="618" y="163"/>
                </a:cubicBezTo>
                <a:cubicBezTo>
                  <a:pt x="618" y="133"/>
                  <a:pt x="603" y="118"/>
                  <a:pt x="589" y="118"/>
                </a:cubicBezTo>
                <a:close/>
                <a:moveTo>
                  <a:pt x="368" y="45"/>
                </a:moveTo>
                <a:lnTo>
                  <a:pt x="368" y="45"/>
                </a:lnTo>
                <a:cubicBezTo>
                  <a:pt x="382" y="45"/>
                  <a:pt x="412" y="59"/>
                  <a:pt x="412" y="74"/>
                </a:cubicBezTo>
                <a:cubicBezTo>
                  <a:pt x="412" y="104"/>
                  <a:pt x="382" y="118"/>
                  <a:pt x="368" y="118"/>
                </a:cubicBezTo>
                <a:cubicBezTo>
                  <a:pt x="353" y="118"/>
                  <a:pt x="324" y="104"/>
                  <a:pt x="324" y="74"/>
                </a:cubicBezTo>
                <a:cubicBezTo>
                  <a:pt x="324" y="59"/>
                  <a:pt x="353" y="45"/>
                  <a:pt x="368" y="45"/>
                </a:cubicBezTo>
                <a:close/>
                <a:moveTo>
                  <a:pt x="250" y="45"/>
                </a:moveTo>
                <a:lnTo>
                  <a:pt x="250" y="45"/>
                </a:lnTo>
                <a:cubicBezTo>
                  <a:pt x="265" y="45"/>
                  <a:pt x="294" y="59"/>
                  <a:pt x="294" y="74"/>
                </a:cubicBezTo>
                <a:cubicBezTo>
                  <a:pt x="294" y="104"/>
                  <a:pt x="265" y="118"/>
                  <a:pt x="250" y="118"/>
                </a:cubicBezTo>
                <a:cubicBezTo>
                  <a:pt x="235" y="118"/>
                  <a:pt x="206" y="104"/>
                  <a:pt x="206" y="74"/>
                </a:cubicBezTo>
                <a:cubicBezTo>
                  <a:pt x="206" y="59"/>
                  <a:pt x="235" y="45"/>
                  <a:pt x="250" y="45"/>
                </a:cubicBezTo>
                <a:close/>
                <a:moveTo>
                  <a:pt x="294" y="589"/>
                </a:moveTo>
                <a:lnTo>
                  <a:pt x="294" y="589"/>
                </a:lnTo>
                <a:cubicBezTo>
                  <a:pt x="118" y="589"/>
                  <a:pt x="118" y="589"/>
                  <a:pt x="118" y="589"/>
                </a:cubicBezTo>
                <a:cubicBezTo>
                  <a:pt x="88" y="589"/>
                  <a:pt x="73" y="575"/>
                  <a:pt x="73" y="545"/>
                </a:cubicBezTo>
                <a:cubicBezTo>
                  <a:pt x="73" y="427"/>
                  <a:pt x="73" y="427"/>
                  <a:pt x="73" y="427"/>
                </a:cubicBezTo>
                <a:cubicBezTo>
                  <a:pt x="294" y="427"/>
                  <a:pt x="294" y="427"/>
                  <a:pt x="294" y="427"/>
                </a:cubicBezTo>
                <a:lnTo>
                  <a:pt x="294" y="589"/>
                </a:lnTo>
                <a:close/>
                <a:moveTo>
                  <a:pt x="294" y="398"/>
                </a:moveTo>
                <a:lnTo>
                  <a:pt x="294" y="398"/>
                </a:lnTo>
                <a:cubicBezTo>
                  <a:pt x="73" y="398"/>
                  <a:pt x="73" y="398"/>
                  <a:pt x="73" y="398"/>
                </a:cubicBezTo>
                <a:cubicBezTo>
                  <a:pt x="73" y="236"/>
                  <a:pt x="73" y="236"/>
                  <a:pt x="73" y="236"/>
                </a:cubicBezTo>
                <a:cubicBezTo>
                  <a:pt x="294" y="236"/>
                  <a:pt x="294" y="236"/>
                  <a:pt x="294" y="236"/>
                </a:cubicBezTo>
                <a:lnTo>
                  <a:pt x="294" y="398"/>
                </a:lnTo>
                <a:close/>
                <a:moveTo>
                  <a:pt x="544" y="545"/>
                </a:moveTo>
                <a:lnTo>
                  <a:pt x="544" y="545"/>
                </a:lnTo>
                <a:cubicBezTo>
                  <a:pt x="544" y="575"/>
                  <a:pt x="530" y="589"/>
                  <a:pt x="500" y="589"/>
                </a:cubicBezTo>
                <a:cubicBezTo>
                  <a:pt x="324" y="589"/>
                  <a:pt x="324" y="589"/>
                  <a:pt x="324" y="589"/>
                </a:cubicBezTo>
                <a:cubicBezTo>
                  <a:pt x="324" y="427"/>
                  <a:pt x="324" y="427"/>
                  <a:pt x="324" y="427"/>
                </a:cubicBezTo>
                <a:cubicBezTo>
                  <a:pt x="544" y="427"/>
                  <a:pt x="544" y="427"/>
                  <a:pt x="544" y="427"/>
                </a:cubicBezTo>
                <a:lnTo>
                  <a:pt x="544" y="545"/>
                </a:lnTo>
                <a:close/>
                <a:moveTo>
                  <a:pt x="544" y="398"/>
                </a:moveTo>
                <a:lnTo>
                  <a:pt x="544" y="398"/>
                </a:lnTo>
                <a:cubicBezTo>
                  <a:pt x="324" y="398"/>
                  <a:pt x="324" y="398"/>
                  <a:pt x="324" y="398"/>
                </a:cubicBezTo>
                <a:cubicBezTo>
                  <a:pt x="324" y="236"/>
                  <a:pt x="324" y="236"/>
                  <a:pt x="324" y="236"/>
                </a:cubicBezTo>
                <a:cubicBezTo>
                  <a:pt x="544" y="236"/>
                  <a:pt x="544" y="236"/>
                  <a:pt x="544" y="236"/>
                </a:cubicBezTo>
                <a:lnTo>
                  <a:pt x="544" y="398"/>
                </a:lnTo>
                <a:close/>
                <a:moveTo>
                  <a:pt x="559" y="192"/>
                </a:moveTo>
                <a:lnTo>
                  <a:pt x="559" y="192"/>
                </a:lnTo>
                <a:cubicBezTo>
                  <a:pt x="59" y="192"/>
                  <a:pt x="59" y="192"/>
                  <a:pt x="59" y="192"/>
                </a:cubicBezTo>
                <a:cubicBezTo>
                  <a:pt x="44" y="192"/>
                  <a:pt x="29" y="192"/>
                  <a:pt x="29" y="177"/>
                </a:cubicBezTo>
                <a:cubicBezTo>
                  <a:pt x="29" y="163"/>
                  <a:pt x="44" y="163"/>
                  <a:pt x="59" y="163"/>
                </a:cubicBezTo>
                <a:cubicBezTo>
                  <a:pt x="559" y="163"/>
                  <a:pt x="559" y="163"/>
                  <a:pt x="559" y="163"/>
                </a:cubicBezTo>
                <a:cubicBezTo>
                  <a:pt x="574" y="163"/>
                  <a:pt x="589" y="163"/>
                  <a:pt x="589" y="177"/>
                </a:cubicBezTo>
                <a:cubicBezTo>
                  <a:pt x="589" y="192"/>
                  <a:pt x="574" y="192"/>
                  <a:pt x="559" y="19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94" name="Freeform 92">
            <a:extLst>
              <a:ext uri="{FF2B5EF4-FFF2-40B4-BE49-F238E27FC236}">
                <a16:creationId xmlns:a16="http://schemas.microsoft.com/office/drawing/2014/main" id="{9C093647-D119-93CD-CA7B-7F05EAED26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7686" y="4602354"/>
            <a:ext cx="222976" cy="292114"/>
          </a:xfrm>
          <a:custGeom>
            <a:avLst/>
            <a:gdLst>
              <a:gd name="T0" fmla="*/ 143373 w 472"/>
              <a:gd name="T1" fmla="*/ 26330 h 619"/>
              <a:gd name="T2" fmla="*/ 143373 w 472"/>
              <a:gd name="T3" fmla="*/ 26330 h 619"/>
              <a:gd name="T4" fmla="*/ 127482 w 472"/>
              <a:gd name="T5" fmla="*/ 26330 h 619"/>
              <a:gd name="T6" fmla="*/ 84868 w 472"/>
              <a:gd name="T7" fmla="*/ 0 h 619"/>
              <a:gd name="T8" fmla="*/ 42253 w 472"/>
              <a:gd name="T9" fmla="*/ 26330 h 619"/>
              <a:gd name="T10" fmla="*/ 26363 w 472"/>
              <a:gd name="T11" fmla="*/ 26330 h 619"/>
              <a:gd name="T12" fmla="*/ 0 w 472"/>
              <a:gd name="T13" fmla="*/ 53021 h 619"/>
              <a:gd name="T14" fmla="*/ 0 w 472"/>
              <a:gd name="T15" fmla="*/ 196214 h 619"/>
              <a:gd name="T16" fmla="*/ 26363 w 472"/>
              <a:gd name="T17" fmla="*/ 222904 h 619"/>
              <a:gd name="T18" fmla="*/ 143373 w 472"/>
              <a:gd name="T19" fmla="*/ 222904 h 619"/>
              <a:gd name="T20" fmla="*/ 170097 w 472"/>
              <a:gd name="T21" fmla="*/ 196214 h 619"/>
              <a:gd name="T22" fmla="*/ 170097 w 472"/>
              <a:gd name="T23" fmla="*/ 53021 h 619"/>
              <a:gd name="T24" fmla="*/ 143373 w 472"/>
              <a:gd name="T25" fmla="*/ 26330 h 619"/>
              <a:gd name="T26" fmla="*/ 84868 w 472"/>
              <a:gd name="T27" fmla="*/ 10460 h 619"/>
              <a:gd name="T28" fmla="*/ 84868 w 472"/>
              <a:gd name="T29" fmla="*/ 10460 h 619"/>
              <a:gd name="T30" fmla="*/ 111592 w 472"/>
              <a:gd name="T31" fmla="*/ 26330 h 619"/>
              <a:gd name="T32" fmla="*/ 58505 w 472"/>
              <a:gd name="T33" fmla="*/ 26330 h 619"/>
              <a:gd name="T34" fmla="*/ 84868 w 472"/>
              <a:gd name="T35" fmla="*/ 10460 h 619"/>
              <a:gd name="T36" fmla="*/ 153846 w 472"/>
              <a:gd name="T37" fmla="*/ 196214 h 619"/>
              <a:gd name="T38" fmla="*/ 153846 w 472"/>
              <a:gd name="T39" fmla="*/ 196214 h 619"/>
              <a:gd name="T40" fmla="*/ 143373 w 472"/>
              <a:gd name="T41" fmla="*/ 212444 h 619"/>
              <a:gd name="T42" fmla="*/ 26363 w 472"/>
              <a:gd name="T43" fmla="*/ 212444 h 619"/>
              <a:gd name="T44" fmla="*/ 15890 w 472"/>
              <a:gd name="T45" fmla="*/ 196214 h 619"/>
              <a:gd name="T46" fmla="*/ 15890 w 472"/>
              <a:gd name="T47" fmla="*/ 180343 h 619"/>
              <a:gd name="T48" fmla="*/ 153846 w 472"/>
              <a:gd name="T49" fmla="*/ 180343 h 619"/>
              <a:gd name="T50" fmla="*/ 153846 w 472"/>
              <a:gd name="T51" fmla="*/ 196214 h 619"/>
              <a:gd name="T52" fmla="*/ 153846 w 472"/>
              <a:gd name="T53" fmla="*/ 169883 h 619"/>
              <a:gd name="T54" fmla="*/ 153846 w 472"/>
              <a:gd name="T55" fmla="*/ 169883 h 619"/>
              <a:gd name="T56" fmla="*/ 15890 w 472"/>
              <a:gd name="T57" fmla="*/ 169883 h 619"/>
              <a:gd name="T58" fmla="*/ 15890 w 472"/>
              <a:gd name="T59" fmla="*/ 53021 h 619"/>
              <a:gd name="T60" fmla="*/ 26363 w 472"/>
              <a:gd name="T61" fmla="*/ 42561 h 619"/>
              <a:gd name="T62" fmla="*/ 42253 w 472"/>
              <a:gd name="T63" fmla="*/ 42561 h 619"/>
              <a:gd name="T64" fmla="*/ 42253 w 472"/>
              <a:gd name="T65" fmla="*/ 84761 h 619"/>
              <a:gd name="T66" fmla="*/ 58505 w 472"/>
              <a:gd name="T67" fmla="*/ 84761 h 619"/>
              <a:gd name="T68" fmla="*/ 58505 w 472"/>
              <a:gd name="T69" fmla="*/ 42561 h 619"/>
              <a:gd name="T70" fmla="*/ 111592 w 472"/>
              <a:gd name="T71" fmla="*/ 42561 h 619"/>
              <a:gd name="T72" fmla="*/ 111592 w 472"/>
              <a:gd name="T73" fmla="*/ 84761 h 619"/>
              <a:gd name="T74" fmla="*/ 127482 w 472"/>
              <a:gd name="T75" fmla="*/ 84761 h 619"/>
              <a:gd name="T76" fmla="*/ 127482 w 472"/>
              <a:gd name="T77" fmla="*/ 42561 h 619"/>
              <a:gd name="T78" fmla="*/ 143373 w 472"/>
              <a:gd name="T79" fmla="*/ 42561 h 619"/>
              <a:gd name="T80" fmla="*/ 153846 w 472"/>
              <a:gd name="T81" fmla="*/ 53021 h 619"/>
              <a:gd name="T82" fmla="*/ 153846 w 472"/>
              <a:gd name="T83" fmla="*/ 169883 h 61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472" h="619">
                <a:moveTo>
                  <a:pt x="397" y="73"/>
                </a:moveTo>
                <a:lnTo>
                  <a:pt x="397" y="73"/>
                </a:lnTo>
                <a:cubicBezTo>
                  <a:pt x="353" y="73"/>
                  <a:pt x="353" y="73"/>
                  <a:pt x="353" y="73"/>
                </a:cubicBezTo>
                <a:cubicBezTo>
                  <a:pt x="353" y="29"/>
                  <a:pt x="294" y="0"/>
                  <a:pt x="235" y="0"/>
                </a:cubicBezTo>
                <a:cubicBezTo>
                  <a:pt x="176" y="0"/>
                  <a:pt x="117" y="29"/>
                  <a:pt x="117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29" y="73"/>
                  <a:pt x="0" y="103"/>
                  <a:pt x="0" y="147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89"/>
                  <a:pt x="29" y="618"/>
                  <a:pt x="73" y="618"/>
                </a:cubicBezTo>
                <a:cubicBezTo>
                  <a:pt x="397" y="618"/>
                  <a:pt x="397" y="618"/>
                  <a:pt x="397" y="618"/>
                </a:cubicBezTo>
                <a:cubicBezTo>
                  <a:pt x="441" y="618"/>
                  <a:pt x="471" y="589"/>
                  <a:pt x="471" y="544"/>
                </a:cubicBezTo>
                <a:cubicBezTo>
                  <a:pt x="471" y="147"/>
                  <a:pt x="471" y="147"/>
                  <a:pt x="471" y="147"/>
                </a:cubicBezTo>
                <a:cubicBezTo>
                  <a:pt x="471" y="103"/>
                  <a:pt x="441" y="73"/>
                  <a:pt x="397" y="73"/>
                </a:cubicBezTo>
                <a:close/>
                <a:moveTo>
                  <a:pt x="235" y="29"/>
                </a:moveTo>
                <a:lnTo>
                  <a:pt x="235" y="29"/>
                </a:lnTo>
                <a:cubicBezTo>
                  <a:pt x="279" y="29"/>
                  <a:pt x="309" y="44"/>
                  <a:pt x="309" y="73"/>
                </a:cubicBezTo>
                <a:cubicBezTo>
                  <a:pt x="162" y="73"/>
                  <a:pt x="162" y="73"/>
                  <a:pt x="162" y="73"/>
                </a:cubicBezTo>
                <a:cubicBezTo>
                  <a:pt x="162" y="44"/>
                  <a:pt x="191" y="29"/>
                  <a:pt x="235" y="29"/>
                </a:cubicBezTo>
                <a:close/>
                <a:moveTo>
                  <a:pt x="426" y="544"/>
                </a:moveTo>
                <a:lnTo>
                  <a:pt x="426" y="544"/>
                </a:lnTo>
                <a:cubicBezTo>
                  <a:pt x="426" y="559"/>
                  <a:pt x="412" y="589"/>
                  <a:pt x="397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59"/>
                  <a:pt x="44" y="544"/>
                </a:cubicBezTo>
                <a:cubicBezTo>
                  <a:pt x="44" y="500"/>
                  <a:pt x="44" y="500"/>
                  <a:pt x="44" y="500"/>
                </a:cubicBezTo>
                <a:cubicBezTo>
                  <a:pt x="426" y="500"/>
                  <a:pt x="426" y="500"/>
                  <a:pt x="426" y="500"/>
                </a:cubicBezTo>
                <a:lnTo>
                  <a:pt x="426" y="544"/>
                </a:lnTo>
                <a:close/>
                <a:moveTo>
                  <a:pt x="426" y="471"/>
                </a:moveTo>
                <a:lnTo>
                  <a:pt x="426" y="471"/>
                </a:lnTo>
                <a:cubicBezTo>
                  <a:pt x="44" y="471"/>
                  <a:pt x="44" y="471"/>
                  <a:pt x="44" y="471"/>
                </a:cubicBezTo>
                <a:cubicBezTo>
                  <a:pt x="44" y="147"/>
                  <a:pt x="44" y="147"/>
                  <a:pt x="44" y="147"/>
                </a:cubicBezTo>
                <a:cubicBezTo>
                  <a:pt x="44" y="132"/>
                  <a:pt x="58" y="118"/>
                  <a:pt x="73" y="118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17" y="235"/>
                  <a:pt x="117" y="235"/>
                  <a:pt x="117" y="235"/>
                </a:cubicBezTo>
                <a:cubicBezTo>
                  <a:pt x="162" y="235"/>
                  <a:pt x="162" y="235"/>
                  <a:pt x="162" y="235"/>
                </a:cubicBezTo>
                <a:cubicBezTo>
                  <a:pt x="162" y="118"/>
                  <a:pt x="162" y="118"/>
                  <a:pt x="162" y="118"/>
                </a:cubicBezTo>
                <a:cubicBezTo>
                  <a:pt x="309" y="118"/>
                  <a:pt x="309" y="118"/>
                  <a:pt x="309" y="118"/>
                </a:cubicBezTo>
                <a:cubicBezTo>
                  <a:pt x="309" y="235"/>
                  <a:pt x="309" y="235"/>
                  <a:pt x="309" y="235"/>
                </a:cubicBezTo>
                <a:cubicBezTo>
                  <a:pt x="353" y="235"/>
                  <a:pt x="353" y="235"/>
                  <a:pt x="353" y="235"/>
                </a:cubicBezTo>
                <a:cubicBezTo>
                  <a:pt x="353" y="118"/>
                  <a:pt x="353" y="118"/>
                  <a:pt x="353" y="118"/>
                </a:cubicBezTo>
                <a:cubicBezTo>
                  <a:pt x="397" y="118"/>
                  <a:pt x="397" y="118"/>
                  <a:pt x="397" y="118"/>
                </a:cubicBezTo>
                <a:cubicBezTo>
                  <a:pt x="412" y="118"/>
                  <a:pt x="426" y="132"/>
                  <a:pt x="426" y="147"/>
                </a:cubicBezTo>
                <a:lnTo>
                  <a:pt x="426" y="47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95" name="Freeform 93">
            <a:extLst>
              <a:ext uri="{FF2B5EF4-FFF2-40B4-BE49-F238E27FC236}">
                <a16:creationId xmlns:a16="http://schemas.microsoft.com/office/drawing/2014/main" id="{99F18CA4-1352-1820-A900-B0AF145CF9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1088" y="4602354"/>
            <a:ext cx="299029" cy="292114"/>
          </a:xfrm>
          <a:custGeom>
            <a:avLst/>
            <a:gdLst>
              <a:gd name="T0" fmla="*/ 42547 w 634"/>
              <a:gd name="T1" fmla="*/ 196214 h 619"/>
              <a:gd name="T2" fmla="*/ 42547 w 634"/>
              <a:gd name="T3" fmla="*/ 196214 h 619"/>
              <a:gd name="T4" fmla="*/ 74637 w 634"/>
              <a:gd name="T5" fmla="*/ 222904 h 619"/>
              <a:gd name="T6" fmla="*/ 100958 w 634"/>
              <a:gd name="T7" fmla="*/ 196214 h 619"/>
              <a:gd name="T8" fmla="*/ 74637 w 634"/>
              <a:gd name="T9" fmla="*/ 169883 h 619"/>
              <a:gd name="T10" fmla="*/ 42547 w 634"/>
              <a:gd name="T11" fmla="*/ 196214 h 619"/>
              <a:gd name="T12" fmla="*/ 74637 w 634"/>
              <a:gd name="T13" fmla="*/ 180343 h 619"/>
              <a:gd name="T14" fmla="*/ 74637 w 634"/>
              <a:gd name="T15" fmla="*/ 180343 h 619"/>
              <a:gd name="T16" fmla="*/ 85093 w 634"/>
              <a:gd name="T17" fmla="*/ 196214 h 619"/>
              <a:gd name="T18" fmla="*/ 74637 w 634"/>
              <a:gd name="T19" fmla="*/ 212444 h 619"/>
              <a:gd name="T20" fmla="*/ 58411 w 634"/>
              <a:gd name="T21" fmla="*/ 196214 h 619"/>
              <a:gd name="T22" fmla="*/ 74637 w 634"/>
              <a:gd name="T23" fmla="*/ 180343 h 619"/>
              <a:gd name="T24" fmla="*/ 58411 w 634"/>
              <a:gd name="T25" fmla="*/ 154013 h 619"/>
              <a:gd name="T26" fmla="*/ 58411 w 634"/>
              <a:gd name="T27" fmla="*/ 154013 h 619"/>
              <a:gd name="T28" fmla="*/ 42547 w 634"/>
              <a:gd name="T29" fmla="*/ 137782 h 619"/>
              <a:gd name="T30" fmla="*/ 207325 w 634"/>
              <a:gd name="T31" fmla="*/ 127322 h 619"/>
              <a:gd name="T32" fmla="*/ 228237 w 634"/>
              <a:gd name="T33" fmla="*/ 31740 h 619"/>
              <a:gd name="T34" fmla="*/ 223190 w 634"/>
              <a:gd name="T35" fmla="*/ 26330 h 619"/>
              <a:gd name="T36" fmla="*/ 42547 w 634"/>
              <a:gd name="T37" fmla="*/ 26330 h 619"/>
              <a:gd name="T38" fmla="*/ 42547 w 634"/>
              <a:gd name="T39" fmla="*/ 10460 h 619"/>
              <a:gd name="T40" fmla="*/ 53364 w 634"/>
              <a:gd name="T41" fmla="*/ 10460 h 619"/>
              <a:gd name="T42" fmla="*/ 58411 w 634"/>
              <a:gd name="T43" fmla="*/ 5050 h 619"/>
              <a:gd name="T44" fmla="*/ 53364 w 634"/>
              <a:gd name="T45" fmla="*/ 0 h 619"/>
              <a:gd name="T46" fmla="*/ 10817 w 634"/>
              <a:gd name="T47" fmla="*/ 0 h 619"/>
              <a:gd name="T48" fmla="*/ 0 w 634"/>
              <a:gd name="T49" fmla="*/ 5050 h 619"/>
              <a:gd name="T50" fmla="*/ 10817 w 634"/>
              <a:gd name="T51" fmla="*/ 10460 h 619"/>
              <a:gd name="T52" fmla="*/ 32090 w 634"/>
              <a:gd name="T53" fmla="*/ 10460 h 619"/>
              <a:gd name="T54" fmla="*/ 32090 w 634"/>
              <a:gd name="T55" fmla="*/ 137782 h 619"/>
              <a:gd name="T56" fmla="*/ 58411 w 634"/>
              <a:gd name="T57" fmla="*/ 169883 h 619"/>
              <a:gd name="T58" fmla="*/ 74637 w 634"/>
              <a:gd name="T59" fmla="*/ 169883 h 619"/>
              <a:gd name="T60" fmla="*/ 159370 w 634"/>
              <a:gd name="T61" fmla="*/ 169883 h 619"/>
              <a:gd name="T62" fmla="*/ 223190 w 634"/>
              <a:gd name="T63" fmla="*/ 169883 h 619"/>
              <a:gd name="T64" fmla="*/ 223190 w 634"/>
              <a:gd name="T65" fmla="*/ 154013 h 619"/>
              <a:gd name="T66" fmla="*/ 58411 w 634"/>
              <a:gd name="T67" fmla="*/ 154013 h 619"/>
              <a:gd name="T68" fmla="*/ 42547 w 634"/>
              <a:gd name="T69" fmla="*/ 42561 h 619"/>
              <a:gd name="T70" fmla="*/ 42547 w 634"/>
              <a:gd name="T71" fmla="*/ 42561 h 619"/>
              <a:gd name="T72" fmla="*/ 212373 w 634"/>
              <a:gd name="T73" fmla="*/ 42561 h 619"/>
              <a:gd name="T74" fmla="*/ 196508 w 634"/>
              <a:gd name="T75" fmla="*/ 111452 h 619"/>
              <a:gd name="T76" fmla="*/ 42547 w 634"/>
              <a:gd name="T77" fmla="*/ 127322 h 619"/>
              <a:gd name="T78" fmla="*/ 42547 w 634"/>
              <a:gd name="T79" fmla="*/ 42561 h 619"/>
              <a:gd name="T80" fmla="*/ 127640 w 634"/>
              <a:gd name="T81" fmla="*/ 196214 h 619"/>
              <a:gd name="T82" fmla="*/ 127640 w 634"/>
              <a:gd name="T83" fmla="*/ 196214 h 619"/>
              <a:gd name="T84" fmla="*/ 159370 w 634"/>
              <a:gd name="T85" fmla="*/ 222904 h 619"/>
              <a:gd name="T86" fmla="*/ 186051 w 634"/>
              <a:gd name="T87" fmla="*/ 196214 h 619"/>
              <a:gd name="T88" fmla="*/ 159370 w 634"/>
              <a:gd name="T89" fmla="*/ 169883 h 619"/>
              <a:gd name="T90" fmla="*/ 127640 w 634"/>
              <a:gd name="T91" fmla="*/ 196214 h 619"/>
              <a:gd name="T92" fmla="*/ 159370 w 634"/>
              <a:gd name="T93" fmla="*/ 180343 h 619"/>
              <a:gd name="T94" fmla="*/ 159370 w 634"/>
              <a:gd name="T95" fmla="*/ 180343 h 619"/>
              <a:gd name="T96" fmla="*/ 169826 w 634"/>
              <a:gd name="T97" fmla="*/ 196214 h 619"/>
              <a:gd name="T98" fmla="*/ 159370 w 634"/>
              <a:gd name="T99" fmla="*/ 212444 h 619"/>
              <a:gd name="T100" fmla="*/ 143505 w 634"/>
              <a:gd name="T101" fmla="*/ 196214 h 619"/>
              <a:gd name="T102" fmla="*/ 159370 w 634"/>
              <a:gd name="T103" fmla="*/ 180343 h 619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34" h="619">
                <a:moveTo>
                  <a:pt x="118" y="544"/>
                </a:moveTo>
                <a:lnTo>
                  <a:pt x="118" y="544"/>
                </a:lnTo>
                <a:cubicBezTo>
                  <a:pt x="118" y="589"/>
                  <a:pt x="162" y="618"/>
                  <a:pt x="207" y="618"/>
                </a:cubicBezTo>
                <a:cubicBezTo>
                  <a:pt x="251" y="618"/>
                  <a:pt x="280" y="589"/>
                  <a:pt x="280" y="544"/>
                </a:cubicBezTo>
                <a:cubicBezTo>
                  <a:pt x="280" y="500"/>
                  <a:pt x="251" y="471"/>
                  <a:pt x="207" y="471"/>
                </a:cubicBezTo>
                <a:cubicBezTo>
                  <a:pt x="162" y="471"/>
                  <a:pt x="118" y="500"/>
                  <a:pt x="118" y="544"/>
                </a:cubicBezTo>
                <a:close/>
                <a:moveTo>
                  <a:pt x="207" y="500"/>
                </a:moveTo>
                <a:lnTo>
                  <a:pt x="207" y="500"/>
                </a:lnTo>
                <a:cubicBezTo>
                  <a:pt x="221" y="500"/>
                  <a:pt x="236" y="530"/>
                  <a:pt x="236" y="544"/>
                </a:cubicBezTo>
                <a:cubicBezTo>
                  <a:pt x="236" y="559"/>
                  <a:pt x="221" y="589"/>
                  <a:pt x="207" y="589"/>
                </a:cubicBezTo>
                <a:cubicBezTo>
                  <a:pt x="177" y="589"/>
                  <a:pt x="162" y="559"/>
                  <a:pt x="162" y="544"/>
                </a:cubicBezTo>
                <a:cubicBezTo>
                  <a:pt x="162" y="530"/>
                  <a:pt x="177" y="500"/>
                  <a:pt x="207" y="500"/>
                </a:cubicBezTo>
                <a:close/>
                <a:moveTo>
                  <a:pt x="162" y="427"/>
                </a:moveTo>
                <a:lnTo>
                  <a:pt x="162" y="427"/>
                </a:lnTo>
                <a:cubicBezTo>
                  <a:pt x="148" y="427"/>
                  <a:pt x="118" y="412"/>
                  <a:pt x="118" y="382"/>
                </a:cubicBezTo>
                <a:cubicBezTo>
                  <a:pt x="575" y="353"/>
                  <a:pt x="575" y="353"/>
                  <a:pt x="575" y="353"/>
                </a:cubicBezTo>
                <a:cubicBezTo>
                  <a:pt x="575" y="353"/>
                  <a:pt x="633" y="103"/>
                  <a:pt x="633" y="88"/>
                </a:cubicBezTo>
                <a:lnTo>
                  <a:pt x="619" y="73"/>
                </a:lnTo>
                <a:cubicBezTo>
                  <a:pt x="118" y="73"/>
                  <a:pt x="118" y="73"/>
                  <a:pt x="118" y="73"/>
                </a:cubicBezTo>
                <a:cubicBezTo>
                  <a:pt x="118" y="29"/>
                  <a:pt x="118" y="29"/>
                  <a:pt x="118" y="29"/>
                </a:cubicBezTo>
                <a:cubicBezTo>
                  <a:pt x="148" y="29"/>
                  <a:pt x="148" y="29"/>
                  <a:pt x="148" y="29"/>
                </a:cubicBezTo>
                <a:cubicBezTo>
                  <a:pt x="148" y="29"/>
                  <a:pt x="162" y="29"/>
                  <a:pt x="162" y="14"/>
                </a:cubicBezTo>
                <a:cubicBezTo>
                  <a:pt x="162" y="0"/>
                  <a:pt x="148" y="0"/>
                  <a:pt x="148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15" y="0"/>
                  <a:pt x="0" y="0"/>
                  <a:pt x="0" y="14"/>
                </a:cubicBezTo>
                <a:cubicBezTo>
                  <a:pt x="0" y="29"/>
                  <a:pt x="15" y="29"/>
                  <a:pt x="30" y="29"/>
                </a:cubicBezTo>
                <a:cubicBezTo>
                  <a:pt x="89" y="29"/>
                  <a:pt x="89" y="29"/>
                  <a:pt x="89" y="29"/>
                </a:cubicBezTo>
                <a:cubicBezTo>
                  <a:pt x="89" y="382"/>
                  <a:pt x="89" y="382"/>
                  <a:pt x="89" y="382"/>
                </a:cubicBezTo>
                <a:cubicBezTo>
                  <a:pt x="89" y="427"/>
                  <a:pt x="118" y="471"/>
                  <a:pt x="162" y="471"/>
                </a:cubicBezTo>
                <a:cubicBezTo>
                  <a:pt x="207" y="471"/>
                  <a:pt x="207" y="471"/>
                  <a:pt x="207" y="471"/>
                </a:cubicBezTo>
                <a:cubicBezTo>
                  <a:pt x="442" y="471"/>
                  <a:pt x="442" y="471"/>
                  <a:pt x="442" y="471"/>
                </a:cubicBezTo>
                <a:cubicBezTo>
                  <a:pt x="619" y="471"/>
                  <a:pt x="619" y="471"/>
                  <a:pt x="619" y="471"/>
                </a:cubicBezTo>
                <a:cubicBezTo>
                  <a:pt x="619" y="471"/>
                  <a:pt x="619" y="441"/>
                  <a:pt x="619" y="427"/>
                </a:cubicBezTo>
                <a:lnTo>
                  <a:pt x="162" y="427"/>
                </a:lnTo>
                <a:close/>
                <a:moveTo>
                  <a:pt x="118" y="118"/>
                </a:moveTo>
                <a:lnTo>
                  <a:pt x="118" y="118"/>
                </a:lnTo>
                <a:cubicBezTo>
                  <a:pt x="589" y="118"/>
                  <a:pt x="589" y="118"/>
                  <a:pt x="589" y="118"/>
                </a:cubicBezTo>
                <a:cubicBezTo>
                  <a:pt x="545" y="309"/>
                  <a:pt x="545" y="309"/>
                  <a:pt x="545" y="309"/>
                </a:cubicBezTo>
                <a:cubicBezTo>
                  <a:pt x="118" y="353"/>
                  <a:pt x="118" y="353"/>
                  <a:pt x="118" y="353"/>
                </a:cubicBezTo>
                <a:lnTo>
                  <a:pt x="118" y="118"/>
                </a:lnTo>
                <a:close/>
                <a:moveTo>
                  <a:pt x="354" y="544"/>
                </a:moveTo>
                <a:lnTo>
                  <a:pt x="354" y="544"/>
                </a:lnTo>
                <a:cubicBezTo>
                  <a:pt x="354" y="589"/>
                  <a:pt x="398" y="618"/>
                  <a:pt x="442" y="618"/>
                </a:cubicBezTo>
                <a:cubicBezTo>
                  <a:pt x="486" y="618"/>
                  <a:pt x="516" y="589"/>
                  <a:pt x="516" y="544"/>
                </a:cubicBezTo>
                <a:cubicBezTo>
                  <a:pt x="516" y="500"/>
                  <a:pt x="486" y="471"/>
                  <a:pt x="442" y="471"/>
                </a:cubicBezTo>
                <a:cubicBezTo>
                  <a:pt x="398" y="471"/>
                  <a:pt x="354" y="500"/>
                  <a:pt x="354" y="544"/>
                </a:cubicBezTo>
                <a:close/>
                <a:moveTo>
                  <a:pt x="442" y="500"/>
                </a:moveTo>
                <a:lnTo>
                  <a:pt x="442" y="500"/>
                </a:lnTo>
                <a:cubicBezTo>
                  <a:pt x="457" y="500"/>
                  <a:pt x="471" y="530"/>
                  <a:pt x="471" y="544"/>
                </a:cubicBezTo>
                <a:cubicBezTo>
                  <a:pt x="471" y="559"/>
                  <a:pt x="457" y="589"/>
                  <a:pt x="442" y="589"/>
                </a:cubicBezTo>
                <a:cubicBezTo>
                  <a:pt x="412" y="589"/>
                  <a:pt x="398" y="559"/>
                  <a:pt x="398" y="544"/>
                </a:cubicBezTo>
                <a:cubicBezTo>
                  <a:pt x="398" y="530"/>
                  <a:pt x="412" y="500"/>
                  <a:pt x="442" y="50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96" name="Freeform 94">
            <a:extLst>
              <a:ext uri="{FF2B5EF4-FFF2-40B4-BE49-F238E27FC236}">
                <a16:creationId xmlns:a16="http://schemas.microsoft.com/office/drawing/2014/main" id="{796FAD2E-590B-E46D-290F-417EACA3DF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5210" y="4640025"/>
            <a:ext cx="299028" cy="278287"/>
          </a:xfrm>
          <a:custGeom>
            <a:avLst/>
            <a:gdLst>
              <a:gd name="T0" fmla="*/ 68868 w 634"/>
              <a:gd name="T1" fmla="*/ 58402 h 590"/>
              <a:gd name="T2" fmla="*/ 68868 w 634"/>
              <a:gd name="T3" fmla="*/ 58402 h 590"/>
              <a:gd name="T4" fmla="*/ 53003 w 634"/>
              <a:gd name="T5" fmla="*/ 0 h 590"/>
              <a:gd name="T6" fmla="*/ 5048 w 634"/>
              <a:gd name="T7" fmla="*/ 0 h 590"/>
              <a:gd name="T8" fmla="*/ 0 w 634"/>
              <a:gd name="T9" fmla="*/ 5408 h 590"/>
              <a:gd name="T10" fmla="*/ 5048 w 634"/>
              <a:gd name="T11" fmla="*/ 16223 h 590"/>
              <a:gd name="T12" fmla="*/ 42186 w 634"/>
              <a:gd name="T13" fmla="*/ 16223 h 590"/>
              <a:gd name="T14" fmla="*/ 58411 w 634"/>
              <a:gd name="T15" fmla="*/ 58402 h 590"/>
              <a:gd name="T16" fmla="*/ 58411 w 634"/>
              <a:gd name="T17" fmla="*/ 58402 h 590"/>
              <a:gd name="T18" fmla="*/ 68868 w 634"/>
              <a:gd name="T19" fmla="*/ 143480 h 590"/>
              <a:gd name="T20" fmla="*/ 100597 w 634"/>
              <a:gd name="T21" fmla="*/ 169797 h 590"/>
              <a:gd name="T22" fmla="*/ 174873 w 634"/>
              <a:gd name="T23" fmla="*/ 169797 h 590"/>
              <a:gd name="T24" fmla="*/ 206963 w 634"/>
              <a:gd name="T25" fmla="*/ 143480 h 590"/>
              <a:gd name="T26" fmla="*/ 228236 w 634"/>
              <a:gd name="T27" fmla="*/ 58402 h 590"/>
              <a:gd name="T28" fmla="*/ 68868 w 634"/>
              <a:gd name="T29" fmla="*/ 58402 h 590"/>
              <a:gd name="T30" fmla="*/ 191098 w 634"/>
              <a:gd name="T31" fmla="*/ 143480 h 590"/>
              <a:gd name="T32" fmla="*/ 191098 w 634"/>
              <a:gd name="T33" fmla="*/ 143480 h 590"/>
              <a:gd name="T34" fmla="*/ 174873 w 634"/>
              <a:gd name="T35" fmla="*/ 153935 h 590"/>
              <a:gd name="T36" fmla="*/ 100597 w 634"/>
              <a:gd name="T37" fmla="*/ 153935 h 590"/>
              <a:gd name="T38" fmla="*/ 84732 w 634"/>
              <a:gd name="T39" fmla="*/ 143480 h 590"/>
              <a:gd name="T40" fmla="*/ 74276 w 634"/>
              <a:gd name="T41" fmla="*/ 69217 h 590"/>
              <a:gd name="T42" fmla="*/ 206963 w 634"/>
              <a:gd name="T43" fmla="*/ 69217 h 590"/>
              <a:gd name="T44" fmla="*/ 191098 w 634"/>
              <a:gd name="T45" fmla="*/ 143480 h 590"/>
              <a:gd name="T46" fmla="*/ 100597 w 634"/>
              <a:gd name="T47" fmla="*/ 186020 h 590"/>
              <a:gd name="T48" fmla="*/ 100597 w 634"/>
              <a:gd name="T49" fmla="*/ 186020 h 590"/>
              <a:gd name="T50" fmla="*/ 84732 w 634"/>
              <a:gd name="T51" fmla="*/ 196474 h 590"/>
              <a:gd name="T52" fmla="*/ 100597 w 634"/>
              <a:gd name="T53" fmla="*/ 212336 h 590"/>
              <a:gd name="T54" fmla="*/ 111414 w 634"/>
              <a:gd name="T55" fmla="*/ 196474 h 590"/>
              <a:gd name="T56" fmla="*/ 100597 w 634"/>
              <a:gd name="T57" fmla="*/ 186020 h 590"/>
              <a:gd name="T58" fmla="*/ 169825 w 634"/>
              <a:gd name="T59" fmla="*/ 186020 h 590"/>
              <a:gd name="T60" fmla="*/ 169825 w 634"/>
              <a:gd name="T61" fmla="*/ 186020 h 590"/>
              <a:gd name="T62" fmla="*/ 153600 w 634"/>
              <a:gd name="T63" fmla="*/ 196474 h 590"/>
              <a:gd name="T64" fmla="*/ 169825 w 634"/>
              <a:gd name="T65" fmla="*/ 212336 h 590"/>
              <a:gd name="T66" fmla="*/ 185690 w 634"/>
              <a:gd name="T67" fmla="*/ 196474 h 590"/>
              <a:gd name="T68" fmla="*/ 169825 w 634"/>
              <a:gd name="T69" fmla="*/ 186020 h 590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34" h="590">
                <a:moveTo>
                  <a:pt x="191" y="162"/>
                </a:moveTo>
                <a:lnTo>
                  <a:pt x="191" y="162"/>
                </a:lnTo>
                <a:cubicBezTo>
                  <a:pt x="147" y="0"/>
                  <a:pt x="147" y="0"/>
                  <a:pt x="147" y="0"/>
                </a:cubicBezTo>
                <a:cubicBezTo>
                  <a:pt x="14" y="0"/>
                  <a:pt x="14" y="0"/>
                  <a:pt x="14" y="0"/>
                </a:cubicBezTo>
                <a:lnTo>
                  <a:pt x="0" y="15"/>
                </a:lnTo>
                <a:cubicBezTo>
                  <a:pt x="0" y="30"/>
                  <a:pt x="14" y="45"/>
                  <a:pt x="14" y="45"/>
                </a:cubicBezTo>
                <a:cubicBezTo>
                  <a:pt x="117" y="45"/>
                  <a:pt x="117" y="45"/>
                  <a:pt x="117" y="45"/>
                </a:cubicBezTo>
                <a:cubicBezTo>
                  <a:pt x="162" y="162"/>
                  <a:pt x="162" y="162"/>
                  <a:pt x="162" y="162"/>
                </a:cubicBezTo>
                <a:cubicBezTo>
                  <a:pt x="191" y="398"/>
                  <a:pt x="191" y="398"/>
                  <a:pt x="191" y="398"/>
                </a:cubicBezTo>
                <a:cubicBezTo>
                  <a:pt x="191" y="442"/>
                  <a:pt x="235" y="471"/>
                  <a:pt x="279" y="471"/>
                </a:cubicBezTo>
                <a:cubicBezTo>
                  <a:pt x="485" y="471"/>
                  <a:pt x="485" y="471"/>
                  <a:pt x="485" y="471"/>
                </a:cubicBezTo>
                <a:cubicBezTo>
                  <a:pt x="530" y="471"/>
                  <a:pt x="574" y="442"/>
                  <a:pt x="574" y="398"/>
                </a:cubicBezTo>
                <a:cubicBezTo>
                  <a:pt x="633" y="162"/>
                  <a:pt x="633" y="162"/>
                  <a:pt x="633" y="162"/>
                </a:cubicBezTo>
                <a:lnTo>
                  <a:pt x="191" y="162"/>
                </a:lnTo>
                <a:close/>
                <a:moveTo>
                  <a:pt x="530" y="398"/>
                </a:moveTo>
                <a:lnTo>
                  <a:pt x="530" y="398"/>
                </a:lnTo>
                <a:cubicBezTo>
                  <a:pt x="530" y="413"/>
                  <a:pt x="515" y="427"/>
                  <a:pt x="485" y="427"/>
                </a:cubicBezTo>
                <a:cubicBezTo>
                  <a:pt x="279" y="427"/>
                  <a:pt x="279" y="427"/>
                  <a:pt x="279" y="427"/>
                </a:cubicBezTo>
                <a:cubicBezTo>
                  <a:pt x="250" y="427"/>
                  <a:pt x="235" y="413"/>
                  <a:pt x="235" y="398"/>
                </a:cubicBezTo>
                <a:cubicBezTo>
                  <a:pt x="206" y="192"/>
                  <a:pt x="206" y="192"/>
                  <a:pt x="206" y="192"/>
                </a:cubicBezTo>
                <a:cubicBezTo>
                  <a:pt x="574" y="192"/>
                  <a:pt x="574" y="192"/>
                  <a:pt x="574" y="192"/>
                </a:cubicBezTo>
                <a:lnTo>
                  <a:pt x="530" y="398"/>
                </a:lnTo>
                <a:close/>
                <a:moveTo>
                  <a:pt x="279" y="516"/>
                </a:moveTo>
                <a:lnTo>
                  <a:pt x="279" y="516"/>
                </a:lnTo>
                <a:cubicBezTo>
                  <a:pt x="250" y="516"/>
                  <a:pt x="235" y="530"/>
                  <a:pt x="235" y="545"/>
                </a:cubicBezTo>
                <a:cubicBezTo>
                  <a:pt x="235" y="575"/>
                  <a:pt x="250" y="589"/>
                  <a:pt x="279" y="589"/>
                </a:cubicBezTo>
                <a:cubicBezTo>
                  <a:pt x="294" y="589"/>
                  <a:pt x="309" y="575"/>
                  <a:pt x="309" y="545"/>
                </a:cubicBezTo>
                <a:cubicBezTo>
                  <a:pt x="309" y="530"/>
                  <a:pt x="294" y="516"/>
                  <a:pt x="279" y="516"/>
                </a:cubicBezTo>
                <a:close/>
                <a:moveTo>
                  <a:pt x="471" y="516"/>
                </a:moveTo>
                <a:lnTo>
                  <a:pt x="471" y="516"/>
                </a:lnTo>
                <a:cubicBezTo>
                  <a:pt x="456" y="516"/>
                  <a:pt x="426" y="530"/>
                  <a:pt x="426" y="545"/>
                </a:cubicBezTo>
                <a:cubicBezTo>
                  <a:pt x="426" y="575"/>
                  <a:pt x="456" y="589"/>
                  <a:pt x="471" y="589"/>
                </a:cubicBezTo>
                <a:cubicBezTo>
                  <a:pt x="485" y="589"/>
                  <a:pt x="515" y="575"/>
                  <a:pt x="515" y="545"/>
                </a:cubicBezTo>
                <a:cubicBezTo>
                  <a:pt x="515" y="530"/>
                  <a:pt x="485" y="516"/>
                  <a:pt x="471" y="5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97" name="Freeform 95">
            <a:extLst>
              <a:ext uri="{FF2B5EF4-FFF2-40B4-BE49-F238E27FC236}">
                <a16:creationId xmlns:a16="http://schemas.microsoft.com/office/drawing/2014/main" id="{811DBB0D-F33A-F59D-C071-DA61620DEA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364" y="4660764"/>
            <a:ext cx="290386" cy="236804"/>
          </a:xfrm>
          <a:custGeom>
            <a:avLst/>
            <a:gdLst>
              <a:gd name="T0" fmla="*/ 216253 w 619"/>
              <a:gd name="T1" fmla="*/ 42267 h 501"/>
              <a:gd name="T2" fmla="*/ 184694 w 619"/>
              <a:gd name="T3" fmla="*/ 10477 h 501"/>
              <a:gd name="T4" fmla="*/ 211232 w 619"/>
              <a:gd name="T5" fmla="*/ 5058 h 501"/>
              <a:gd name="T6" fmla="*/ 174293 w 619"/>
              <a:gd name="T7" fmla="*/ 0 h 501"/>
              <a:gd name="T8" fmla="*/ 68498 w 619"/>
              <a:gd name="T9" fmla="*/ 42267 h 501"/>
              <a:gd name="T10" fmla="*/ 21159 w 619"/>
              <a:gd name="T11" fmla="*/ 0 h 501"/>
              <a:gd name="T12" fmla="*/ 21159 w 619"/>
              <a:gd name="T13" fmla="*/ 10477 h 501"/>
              <a:gd name="T14" fmla="*/ 52718 w 619"/>
              <a:gd name="T15" fmla="*/ 42267 h 501"/>
              <a:gd name="T16" fmla="*/ 0 w 619"/>
              <a:gd name="T17" fmla="*/ 47686 h 501"/>
              <a:gd name="T18" fmla="*/ 10400 w 619"/>
              <a:gd name="T19" fmla="*/ 53105 h 501"/>
              <a:gd name="T20" fmla="*/ 47339 w 619"/>
              <a:gd name="T21" fmla="*/ 180630 h 501"/>
              <a:gd name="T22" fmla="*/ 195452 w 619"/>
              <a:gd name="T23" fmla="*/ 153897 h 501"/>
              <a:gd name="T24" fmla="*/ 216253 w 619"/>
              <a:gd name="T25" fmla="*/ 53105 h 501"/>
              <a:gd name="T26" fmla="*/ 216253 w 619"/>
              <a:gd name="T27" fmla="*/ 42267 h 501"/>
              <a:gd name="T28" fmla="*/ 68498 w 619"/>
              <a:gd name="T29" fmla="*/ 170153 h 501"/>
              <a:gd name="T30" fmla="*/ 31559 w 619"/>
              <a:gd name="T31" fmla="*/ 153897 h 501"/>
              <a:gd name="T32" fmla="*/ 68498 w 619"/>
              <a:gd name="T33" fmla="*/ 138001 h 501"/>
              <a:gd name="T34" fmla="*/ 68498 w 619"/>
              <a:gd name="T35" fmla="*/ 127525 h 501"/>
              <a:gd name="T36" fmla="*/ 31559 w 619"/>
              <a:gd name="T37" fmla="*/ 127525 h 501"/>
              <a:gd name="T38" fmla="*/ 68498 w 619"/>
              <a:gd name="T39" fmla="*/ 95373 h 501"/>
              <a:gd name="T40" fmla="*/ 68498 w 619"/>
              <a:gd name="T41" fmla="*/ 84896 h 501"/>
              <a:gd name="T42" fmla="*/ 26180 w 619"/>
              <a:gd name="T43" fmla="*/ 84896 h 501"/>
              <a:gd name="T44" fmla="*/ 68498 w 619"/>
              <a:gd name="T45" fmla="*/ 53105 h 501"/>
              <a:gd name="T46" fmla="*/ 137355 w 619"/>
              <a:gd name="T47" fmla="*/ 170153 h 501"/>
              <a:gd name="T48" fmla="*/ 84636 w 619"/>
              <a:gd name="T49" fmla="*/ 170153 h 501"/>
              <a:gd name="T50" fmla="*/ 137355 w 619"/>
              <a:gd name="T51" fmla="*/ 138001 h 501"/>
              <a:gd name="T52" fmla="*/ 137355 w 619"/>
              <a:gd name="T53" fmla="*/ 127525 h 501"/>
              <a:gd name="T54" fmla="*/ 84636 w 619"/>
              <a:gd name="T55" fmla="*/ 127525 h 501"/>
              <a:gd name="T56" fmla="*/ 137355 w 619"/>
              <a:gd name="T57" fmla="*/ 95373 h 501"/>
              <a:gd name="T58" fmla="*/ 137355 w 619"/>
              <a:gd name="T59" fmla="*/ 84896 h 501"/>
              <a:gd name="T60" fmla="*/ 84636 w 619"/>
              <a:gd name="T61" fmla="*/ 84896 h 501"/>
              <a:gd name="T62" fmla="*/ 137355 w 619"/>
              <a:gd name="T63" fmla="*/ 53105 h 501"/>
              <a:gd name="T64" fmla="*/ 179314 w 619"/>
              <a:gd name="T65" fmla="*/ 153897 h 501"/>
              <a:gd name="T66" fmla="*/ 168914 w 619"/>
              <a:gd name="T67" fmla="*/ 170153 h 501"/>
              <a:gd name="T68" fmla="*/ 153134 w 619"/>
              <a:gd name="T69" fmla="*/ 138001 h 501"/>
              <a:gd name="T70" fmla="*/ 179314 w 619"/>
              <a:gd name="T71" fmla="*/ 153897 h 501"/>
              <a:gd name="T72" fmla="*/ 184694 w 619"/>
              <a:gd name="T73" fmla="*/ 127525 h 501"/>
              <a:gd name="T74" fmla="*/ 153134 w 619"/>
              <a:gd name="T75" fmla="*/ 95373 h 501"/>
              <a:gd name="T76" fmla="*/ 184694 w 619"/>
              <a:gd name="T77" fmla="*/ 127525 h 501"/>
              <a:gd name="T78" fmla="*/ 190073 w 619"/>
              <a:gd name="T79" fmla="*/ 84896 h 501"/>
              <a:gd name="T80" fmla="*/ 153134 w 619"/>
              <a:gd name="T81" fmla="*/ 53105 h 501"/>
              <a:gd name="T82" fmla="*/ 190073 w 619"/>
              <a:gd name="T83" fmla="*/ 84896 h 501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19" h="501">
                <a:moveTo>
                  <a:pt x="603" y="117"/>
                </a:moveTo>
                <a:lnTo>
                  <a:pt x="603" y="117"/>
                </a:lnTo>
                <a:cubicBezTo>
                  <a:pt x="471" y="117"/>
                  <a:pt x="471" y="117"/>
                  <a:pt x="471" y="117"/>
                </a:cubicBezTo>
                <a:cubicBezTo>
                  <a:pt x="515" y="29"/>
                  <a:pt x="515" y="29"/>
                  <a:pt x="515" y="29"/>
                </a:cubicBezTo>
                <a:cubicBezTo>
                  <a:pt x="559" y="29"/>
                  <a:pt x="559" y="29"/>
                  <a:pt x="559" y="29"/>
                </a:cubicBezTo>
                <a:cubicBezTo>
                  <a:pt x="574" y="29"/>
                  <a:pt x="589" y="29"/>
                  <a:pt x="589" y="14"/>
                </a:cubicBezTo>
                <a:cubicBezTo>
                  <a:pt x="589" y="0"/>
                  <a:pt x="574" y="0"/>
                  <a:pt x="559" y="0"/>
                </a:cubicBezTo>
                <a:cubicBezTo>
                  <a:pt x="486" y="0"/>
                  <a:pt x="486" y="0"/>
                  <a:pt x="486" y="0"/>
                </a:cubicBezTo>
                <a:cubicBezTo>
                  <a:pt x="427" y="117"/>
                  <a:pt x="427" y="117"/>
                  <a:pt x="427" y="117"/>
                </a:cubicBezTo>
                <a:cubicBezTo>
                  <a:pt x="191" y="117"/>
                  <a:pt x="191" y="117"/>
                  <a:pt x="191" y="117"/>
                </a:cubicBezTo>
                <a:cubicBezTo>
                  <a:pt x="132" y="0"/>
                  <a:pt x="132" y="0"/>
                  <a:pt x="132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44" y="0"/>
                  <a:pt x="29" y="0"/>
                  <a:pt x="29" y="14"/>
                </a:cubicBezTo>
                <a:cubicBezTo>
                  <a:pt x="29" y="29"/>
                  <a:pt x="44" y="29"/>
                  <a:pt x="59" y="29"/>
                </a:cubicBezTo>
                <a:cubicBezTo>
                  <a:pt x="103" y="29"/>
                  <a:pt x="103" y="29"/>
                  <a:pt x="103" y="29"/>
                </a:cubicBezTo>
                <a:cubicBezTo>
                  <a:pt x="147" y="117"/>
                  <a:pt x="147" y="117"/>
                  <a:pt x="147" y="117"/>
                </a:cubicBezTo>
                <a:cubicBezTo>
                  <a:pt x="15" y="117"/>
                  <a:pt x="15" y="117"/>
                  <a:pt x="15" y="117"/>
                </a:cubicBezTo>
                <a:cubicBezTo>
                  <a:pt x="0" y="117"/>
                  <a:pt x="0" y="117"/>
                  <a:pt x="0" y="132"/>
                </a:cubicBezTo>
                <a:cubicBezTo>
                  <a:pt x="0" y="147"/>
                  <a:pt x="0" y="147"/>
                  <a:pt x="15" y="147"/>
                </a:cubicBezTo>
                <a:cubicBezTo>
                  <a:pt x="29" y="147"/>
                  <a:pt x="29" y="147"/>
                  <a:pt x="29" y="147"/>
                </a:cubicBezTo>
                <a:cubicBezTo>
                  <a:pt x="59" y="426"/>
                  <a:pt x="59" y="426"/>
                  <a:pt x="59" y="426"/>
                </a:cubicBezTo>
                <a:cubicBezTo>
                  <a:pt x="59" y="471"/>
                  <a:pt x="88" y="500"/>
                  <a:pt x="132" y="500"/>
                </a:cubicBezTo>
                <a:cubicBezTo>
                  <a:pt x="471" y="500"/>
                  <a:pt x="471" y="500"/>
                  <a:pt x="471" y="500"/>
                </a:cubicBezTo>
                <a:cubicBezTo>
                  <a:pt x="515" y="500"/>
                  <a:pt x="545" y="471"/>
                  <a:pt x="545" y="426"/>
                </a:cubicBezTo>
                <a:cubicBezTo>
                  <a:pt x="589" y="147"/>
                  <a:pt x="589" y="147"/>
                  <a:pt x="589" y="147"/>
                </a:cubicBezTo>
                <a:cubicBezTo>
                  <a:pt x="603" y="147"/>
                  <a:pt x="603" y="147"/>
                  <a:pt x="603" y="147"/>
                </a:cubicBezTo>
                <a:cubicBezTo>
                  <a:pt x="618" y="147"/>
                  <a:pt x="618" y="147"/>
                  <a:pt x="618" y="132"/>
                </a:cubicBezTo>
                <a:cubicBezTo>
                  <a:pt x="618" y="117"/>
                  <a:pt x="618" y="117"/>
                  <a:pt x="603" y="117"/>
                </a:cubicBezTo>
                <a:close/>
                <a:moveTo>
                  <a:pt x="191" y="471"/>
                </a:moveTo>
                <a:lnTo>
                  <a:pt x="191" y="471"/>
                </a:lnTo>
                <a:cubicBezTo>
                  <a:pt x="132" y="471"/>
                  <a:pt x="132" y="471"/>
                  <a:pt x="132" y="471"/>
                </a:cubicBezTo>
                <a:cubicBezTo>
                  <a:pt x="118" y="471"/>
                  <a:pt x="88" y="441"/>
                  <a:pt x="88" y="426"/>
                </a:cubicBezTo>
                <a:cubicBezTo>
                  <a:pt x="88" y="382"/>
                  <a:pt x="88" y="382"/>
                  <a:pt x="88" y="382"/>
                </a:cubicBezTo>
                <a:cubicBezTo>
                  <a:pt x="191" y="382"/>
                  <a:pt x="191" y="382"/>
                  <a:pt x="191" y="382"/>
                </a:cubicBezTo>
                <a:lnTo>
                  <a:pt x="191" y="471"/>
                </a:lnTo>
                <a:close/>
                <a:moveTo>
                  <a:pt x="191" y="353"/>
                </a:moveTo>
                <a:lnTo>
                  <a:pt x="191" y="353"/>
                </a:lnTo>
                <a:cubicBezTo>
                  <a:pt x="88" y="353"/>
                  <a:pt x="88" y="353"/>
                  <a:pt x="88" y="353"/>
                </a:cubicBezTo>
                <a:cubicBezTo>
                  <a:pt x="88" y="264"/>
                  <a:pt x="88" y="264"/>
                  <a:pt x="88" y="264"/>
                </a:cubicBezTo>
                <a:cubicBezTo>
                  <a:pt x="191" y="264"/>
                  <a:pt x="191" y="264"/>
                  <a:pt x="191" y="264"/>
                </a:cubicBezTo>
                <a:lnTo>
                  <a:pt x="191" y="353"/>
                </a:lnTo>
                <a:close/>
                <a:moveTo>
                  <a:pt x="191" y="235"/>
                </a:moveTo>
                <a:lnTo>
                  <a:pt x="191" y="235"/>
                </a:lnTo>
                <a:cubicBezTo>
                  <a:pt x="73" y="235"/>
                  <a:pt x="73" y="235"/>
                  <a:pt x="73" y="235"/>
                </a:cubicBezTo>
                <a:cubicBezTo>
                  <a:pt x="73" y="147"/>
                  <a:pt x="73" y="147"/>
                  <a:pt x="73" y="147"/>
                </a:cubicBezTo>
                <a:cubicBezTo>
                  <a:pt x="191" y="147"/>
                  <a:pt x="191" y="147"/>
                  <a:pt x="191" y="147"/>
                </a:cubicBezTo>
                <a:lnTo>
                  <a:pt x="191" y="235"/>
                </a:lnTo>
                <a:close/>
                <a:moveTo>
                  <a:pt x="383" y="471"/>
                </a:moveTo>
                <a:lnTo>
                  <a:pt x="383" y="471"/>
                </a:lnTo>
                <a:cubicBezTo>
                  <a:pt x="236" y="471"/>
                  <a:pt x="236" y="471"/>
                  <a:pt x="236" y="471"/>
                </a:cubicBezTo>
                <a:cubicBezTo>
                  <a:pt x="236" y="382"/>
                  <a:pt x="236" y="382"/>
                  <a:pt x="236" y="382"/>
                </a:cubicBezTo>
                <a:cubicBezTo>
                  <a:pt x="383" y="382"/>
                  <a:pt x="383" y="382"/>
                  <a:pt x="383" y="382"/>
                </a:cubicBezTo>
                <a:lnTo>
                  <a:pt x="383" y="471"/>
                </a:lnTo>
                <a:close/>
                <a:moveTo>
                  <a:pt x="383" y="353"/>
                </a:moveTo>
                <a:lnTo>
                  <a:pt x="383" y="353"/>
                </a:lnTo>
                <a:cubicBezTo>
                  <a:pt x="236" y="353"/>
                  <a:pt x="236" y="353"/>
                  <a:pt x="236" y="353"/>
                </a:cubicBezTo>
                <a:cubicBezTo>
                  <a:pt x="236" y="264"/>
                  <a:pt x="236" y="264"/>
                  <a:pt x="236" y="264"/>
                </a:cubicBezTo>
                <a:cubicBezTo>
                  <a:pt x="383" y="264"/>
                  <a:pt x="383" y="264"/>
                  <a:pt x="383" y="264"/>
                </a:cubicBezTo>
                <a:lnTo>
                  <a:pt x="383" y="353"/>
                </a:lnTo>
                <a:close/>
                <a:moveTo>
                  <a:pt x="383" y="235"/>
                </a:moveTo>
                <a:lnTo>
                  <a:pt x="383" y="235"/>
                </a:lnTo>
                <a:cubicBezTo>
                  <a:pt x="236" y="235"/>
                  <a:pt x="236" y="235"/>
                  <a:pt x="236" y="235"/>
                </a:cubicBezTo>
                <a:cubicBezTo>
                  <a:pt x="236" y="147"/>
                  <a:pt x="236" y="147"/>
                  <a:pt x="236" y="147"/>
                </a:cubicBezTo>
                <a:cubicBezTo>
                  <a:pt x="383" y="147"/>
                  <a:pt x="383" y="147"/>
                  <a:pt x="383" y="147"/>
                </a:cubicBezTo>
                <a:lnTo>
                  <a:pt x="383" y="235"/>
                </a:lnTo>
                <a:close/>
                <a:moveTo>
                  <a:pt x="500" y="426"/>
                </a:moveTo>
                <a:lnTo>
                  <a:pt x="500" y="426"/>
                </a:lnTo>
                <a:cubicBezTo>
                  <a:pt x="500" y="441"/>
                  <a:pt x="486" y="471"/>
                  <a:pt x="471" y="471"/>
                </a:cubicBezTo>
                <a:cubicBezTo>
                  <a:pt x="427" y="471"/>
                  <a:pt x="427" y="471"/>
                  <a:pt x="427" y="471"/>
                </a:cubicBezTo>
                <a:cubicBezTo>
                  <a:pt x="427" y="382"/>
                  <a:pt x="427" y="382"/>
                  <a:pt x="427" y="382"/>
                </a:cubicBezTo>
                <a:cubicBezTo>
                  <a:pt x="515" y="382"/>
                  <a:pt x="515" y="382"/>
                  <a:pt x="515" y="382"/>
                </a:cubicBezTo>
                <a:lnTo>
                  <a:pt x="500" y="426"/>
                </a:lnTo>
                <a:close/>
                <a:moveTo>
                  <a:pt x="515" y="353"/>
                </a:moveTo>
                <a:lnTo>
                  <a:pt x="515" y="353"/>
                </a:lnTo>
                <a:cubicBezTo>
                  <a:pt x="427" y="353"/>
                  <a:pt x="427" y="353"/>
                  <a:pt x="427" y="353"/>
                </a:cubicBezTo>
                <a:cubicBezTo>
                  <a:pt x="427" y="264"/>
                  <a:pt x="427" y="264"/>
                  <a:pt x="427" y="264"/>
                </a:cubicBezTo>
                <a:cubicBezTo>
                  <a:pt x="530" y="264"/>
                  <a:pt x="530" y="264"/>
                  <a:pt x="530" y="264"/>
                </a:cubicBezTo>
                <a:lnTo>
                  <a:pt x="515" y="353"/>
                </a:lnTo>
                <a:close/>
                <a:moveTo>
                  <a:pt x="530" y="235"/>
                </a:moveTo>
                <a:lnTo>
                  <a:pt x="530" y="235"/>
                </a:lnTo>
                <a:cubicBezTo>
                  <a:pt x="427" y="235"/>
                  <a:pt x="427" y="235"/>
                  <a:pt x="427" y="235"/>
                </a:cubicBezTo>
                <a:cubicBezTo>
                  <a:pt x="427" y="147"/>
                  <a:pt x="427" y="147"/>
                  <a:pt x="427" y="147"/>
                </a:cubicBezTo>
                <a:cubicBezTo>
                  <a:pt x="545" y="147"/>
                  <a:pt x="545" y="147"/>
                  <a:pt x="545" y="147"/>
                </a:cubicBezTo>
                <a:lnTo>
                  <a:pt x="530" y="23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98" name="Freeform 96">
            <a:extLst>
              <a:ext uri="{FF2B5EF4-FFF2-40B4-BE49-F238E27FC236}">
                <a16:creationId xmlns:a16="http://schemas.microsoft.com/office/drawing/2014/main" id="{27A7A437-8B80-7784-2ABA-FF49184209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5574" y="4602354"/>
            <a:ext cx="299028" cy="292114"/>
          </a:xfrm>
          <a:custGeom>
            <a:avLst/>
            <a:gdLst>
              <a:gd name="T0" fmla="*/ 186051 w 634"/>
              <a:gd name="T1" fmla="*/ 0 h 619"/>
              <a:gd name="T2" fmla="*/ 186051 w 634"/>
              <a:gd name="T3" fmla="*/ 0 h 619"/>
              <a:gd name="T4" fmla="*/ 42546 w 634"/>
              <a:gd name="T5" fmla="*/ 0 h 619"/>
              <a:gd name="T6" fmla="*/ 0 w 634"/>
              <a:gd name="T7" fmla="*/ 68891 h 619"/>
              <a:gd name="T8" fmla="*/ 0 w 634"/>
              <a:gd name="T9" fmla="*/ 95582 h 619"/>
              <a:gd name="T10" fmla="*/ 10817 w 634"/>
              <a:gd name="T11" fmla="*/ 116502 h 619"/>
              <a:gd name="T12" fmla="*/ 10817 w 634"/>
              <a:gd name="T13" fmla="*/ 196214 h 619"/>
              <a:gd name="T14" fmla="*/ 37138 w 634"/>
              <a:gd name="T15" fmla="*/ 222904 h 619"/>
              <a:gd name="T16" fmla="*/ 191098 w 634"/>
              <a:gd name="T17" fmla="*/ 222904 h 619"/>
              <a:gd name="T18" fmla="*/ 223189 w 634"/>
              <a:gd name="T19" fmla="*/ 196214 h 619"/>
              <a:gd name="T20" fmla="*/ 223189 w 634"/>
              <a:gd name="T21" fmla="*/ 116502 h 619"/>
              <a:gd name="T22" fmla="*/ 228236 w 634"/>
              <a:gd name="T23" fmla="*/ 95582 h 619"/>
              <a:gd name="T24" fmla="*/ 228236 w 634"/>
              <a:gd name="T25" fmla="*/ 68891 h 619"/>
              <a:gd name="T26" fmla="*/ 186051 w 634"/>
              <a:gd name="T27" fmla="*/ 0 h 619"/>
              <a:gd name="T28" fmla="*/ 207324 w 634"/>
              <a:gd name="T29" fmla="*/ 196214 h 619"/>
              <a:gd name="T30" fmla="*/ 207324 w 634"/>
              <a:gd name="T31" fmla="*/ 196214 h 619"/>
              <a:gd name="T32" fmla="*/ 191098 w 634"/>
              <a:gd name="T33" fmla="*/ 212444 h 619"/>
              <a:gd name="T34" fmla="*/ 37138 w 634"/>
              <a:gd name="T35" fmla="*/ 212444 h 619"/>
              <a:gd name="T36" fmla="*/ 21273 w 634"/>
              <a:gd name="T37" fmla="*/ 196214 h 619"/>
              <a:gd name="T38" fmla="*/ 21273 w 634"/>
              <a:gd name="T39" fmla="*/ 180343 h 619"/>
              <a:gd name="T40" fmla="*/ 207324 w 634"/>
              <a:gd name="T41" fmla="*/ 180343 h 619"/>
              <a:gd name="T42" fmla="*/ 207324 w 634"/>
              <a:gd name="T43" fmla="*/ 196214 h 619"/>
              <a:gd name="T44" fmla="*/ 207324 w 634"/>
              <a:gd name="T45" fmla="*/ 169883 h 619"/>
              <a:gd name="T46" fmla="*/ 207324 w 634"/>
              <a:gd name="T47" fmla="*/ 169883 h 619"/>
              <a:gd name="T48" fmla="*/ 21273 w 634"/>
              <a:gd name="T49" fmla="*/ 169883 h 619"/>
              <a:gd name="T50" fmla="*/ 21273 w 634"/>
              <a:gd name="T51" fmla="*/ 127322 h 619"/>
              <a:gd name="T52" fmla="*/ 37138 w 634"/>
              <a:gd name="T53" fmla="*/ 127322 h 619"/>
              <a:gd name="T54" fmla="*/ 63820 w 634"/>
              <a:gd name="T55" fmla="*/ 106042 h 619"/>
              <a:gd name="T56" fmla="*/ 90501 w 634"/>
              <a:gd name="T57" fmla="*/ 127322 h 619"/>
              <a:gd name="T58" fmla="*/ 116822 w 634"/>
              <a:gd name="T59" fmla="*/ 111452 h 619"/>
              <a:gd name="T60" fmla="*/ 143504 w 634"/>
              <a:gd name="T61" fmla="*/ 127322 h 619"/>
              <a:gd name="T62" fmla="*/ 169825 w 634"/>
              <a:gd name="T63" fmla="*/ 106042 h 619"/>
              <a:gd name="T64" fmla="*/ 191098 w 634"/>
              <a:gd name="T65" fmla="*/ 127322 h 619"/>
              <a:gd name="T66" fmla="*/ 207324 w 634"/>
              <a:gd name="T67" fmla="*/ 127322 h 619"/>
              <a:gd name="T68" fmla="*/ 207324 w 634"/>
              <a:gd name="T69" fmla="*/ 169883 h 619"/>
              <a:gd name="T70" fmla="*/ 212372 w 634"/>
              <a:gd name="T71" fmla="*/ 95582 h 619"/>
              <a:gd name="T72" fmla="*/ 212372 w 634"/>
              <a:gd name="T73" fmla="*/ 95582 h 619"/>
              <a:gd name="T74" fmla="*/ 191098 w 634"/>
              <a:gd name="T75" fmla="*/ 111452 h 619"/>
              <a:gd name="T76" fmla="*/ 169825 w 634"/>
              <a:gd name="T77" fmla="*/ 95582 h 619"/>
              <a:gd name="T78" fmla="*/ 164777 w 634"/>
              <a:gd name="T79" fmla="*/ 95582 h 619"/>
              <a:gd name="T80" fmla="*/ 143504 w 634"/>
              <a:gd name="T81" fmla="*/ 111452 h 619"/>
              <a:gd name="T82" fmla="*/ 116822 w 634"/>
              <a:gd name="T83" fmla="*/ 95582 h 619"/>
              <a:gd name="T84" fmla="*/ 111775 w 634"/>
              <a:gd name="T85" fmla="*/ 95582 h 619"/>
              <a:gd name="T86" fmla="*/ 90501 w 634"/>
              <a:gd name="T87" fmla="*/ 111452 h 619"/>
              <a:gd name="T88" fmla="*/ 63820 w 634"/>
              <a:gd name="T89" fmla="*/ 95582 h 619"/>
              <a:gd name="T90" fmla="*/ 58411 w 634"/>
              <a:gd name="T91" fmla="*/ 95582 h 619"/>
              <a:gd name="T92" fmla="*/ 37138 w 634"/>
              <a:gd name="T93" fmla="*/ 111452 h 619"/>
              <a:gd name="T94" fmla="*/ 16225 w 634"/>
              <a:gd name="T95" fmla="*/ 95582 h 619"/>
              <a:gd name="T96" fmla="*/ 16225 w 634"/>
              <a:gd name="T97" fmla="*/ 84761 h 619"/>
              <a:gd name="T98" fmla="*/ 212372 w 634"/>
              <a:gd name="T99" fmla="*/ 84761 h 619"/>
              <a:gd name="T100" fmla="*/ 212372 w 634"/>
              <a:gd name="T101" fmla="*/ 95582 h 619"/>
              <a:gd name="T102" fmla="*/ 16225 w 634"/>
              <a:gd name="T103" fmla="*/ 68891 h 619"/>
              <a:gd name="T104" fmla="*/ 16225 w 634"/>
              <a:gd name="T105" fmla="*/ 68891 h 619"/>
              <a:gd name="T106" fmla="*/ 47955 w 634"/>
              <a:gd name="T107" fmla="*/ 10460 h 619"/>
              <a:gd name="T108" fmla="*/ 180642 w 634"/>
              <a:gd name="T109" fmla="*/ 10460 h 619"/>
              <a:gd name="T110" fmla="*/ 212372 w 634"/>
              <a:gd name="T111" fmla="*/ 68891 h 619"/>
              <a:gd name="T112" fmla="*/ 16225 w 634"/>
              <a:gd name="T113" fmla="*/ 68891 h 61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634" h="619">
                <a:moveTo>
                  <a:pt x="516" y="0"/>
                </a:moveTo>
                <a:lnTo>
                  <a:pt x="516" y="0"/>
                </a:lnTo>
                <a:cubicBezTo>
                  <a:pt x="118" y="0"/>
                  <a:pt x="118" y="0"/>
                  <a:pt x="118" y="0"/>
                </a:cubicBezTo>
                <a:cubicBezTo>
                  <a:pt x="0" y="191"/>
                  <a:pt x="0" y="191"/>
                  <a:pt x="0" y="191"/>
                </a:cubicBezTo>
                <a:lnTo>
                  <a:pt x="0" y="265"/>
                </a:lnTo>
                <a:cubicBezTo>
                  <a:pt x="0" y="294"/>
                  <a:pt x="15" y="309"/>
                  <a:pt x="30" y="323"/>
                </a:cubicBezTo>
                <a:cubicBezTo>
                  <a:pt x="30" y="544"/>
                  <a:pt x="30" y="544"/>
                  <a:pt x="30" y="544"/>
                </a:cubicBezTo>
                <a:cubicBezTo>
                  <a:pt x="30" y="589"/>
                  <a:pt x="59" y="618"/>
                  <a:pt x="103" y="618"/>
                </a:cubicBezTo>
                <a:cubicBezTo>
                  <a:pt x="530" y="618"/>
                  <a:pt x="530" y="618"/>
                  <a:pt x="530" y="618"/>
                </a:cubicBezTo>
                <a:cubicBezTo>
                  <a:pt x="575" y="618"/>
                  <a:pt x="619" y="589"/>
                  <a:pt x="619" y="544"/>
                </a:cubicBezTo>
                <a:cubicBezTo>
                  <a:pt x="619" y="323"/>
                  <a:pt x="619" y="323"/>
                  <a:pt x="619" y="323"/>
                </a:cubicBezTo>
                <a:cubicBezTo>
                  <a:pt x="633" y="309"/>
                  <a:pt x="633" y="294"/>
                  <a:pt x="633" y="265"/>
                </a:cubicBezTo>
                <a:cubicBezTo>
                  <a:pt x="633" y="250"/>
                  <a:pt x="633" y="191"/>
                  <a:pt x="633" y="191"/>
                </a:cubicBezTo>
                <a:lnTo>
                  <a:pt x="516" y="0"/>
                </a:lnTo>
                <a:close/>
                <a:moveTo>
                  <a:pt x="575" y="544"/>
                </a:moveTo>
                <a:lnTo>
                  <a:pt x="575" y="544"/>
                </a:lnTo>
                <a:cubicBezTo>
                  <a:pt x="575" y="559"/>
                  <a:pt x="560" y="589"/>
                  <a:pt x="530" y="589"/>
                </a:cubicBezTo>
                <a:cubicBezTo>
                  <a:pt x="103" y="589"/>
                  <a:pt x="103" y="589"/>
                  <a:pt x="103" y="589"/>
                </a:cubicBezTo>
                <a:cubicBezTo>
                  <a:pt x="89" y="589"/>
                  <a:pt x="59" y="559"/>
                  <a:pt x="59" y="544"/>
                </a:cubicBezTo>
                <a:cubicBezTo>
                  <a:pt x="59" y="500"/>
                  <a:pt x="59" y="500"/>
                  <a:pt x="59" y="500"/>
                </a:cubicBezTo>
                <a:cubicBezTo>
                  <a:pt x="575" y="500"/>
                  <a:pt x="575" y="500"/>
                  <a:pt x="575" y="500"/>
                </a:cubicBezTo>
                <a:lnTo>
                  <a:pt x="575" y="544"/>
                </a:lnTo>
                <a:close/>
                <a:moveTo>
                  <a:pt x="575" y="471"/>
                </a:moveTo>
                <a:lnTo>
                  <a:pt x="575" y="471"/>
                </a:lnTo>
                <a:cubicBezTo>
                  <a:pt x="59" y="471"/>
                  <a:pt x="59" y="471"/>
                  <a:pt x="59" y="471"/>
                </a:cubicBezTo>
                <a:cubicBezTo>
                  <a:pt x="59" y="353"/>
                  <a:pt x="59" y="353"/>
                  <a:pt x="59" y="353"/>
                </a:cubicBezTo>
                <a:cubicBezTo>
                  <a:pt x="74" y="353"/>
                  <a:pt x="89" y="353"/>
                  <a:pt x="103" y="353"/>
                </a:cubicBezTo>
                <a:cubicBezTo>
                  <a:pt x="118" y="353"/>
                  <a:pt x="162" y="323"/>
                  <a:pt x="177" y="294"/>
                </a:cubicBezTo>
                <a:cubicBezTo>
                  <a:pt x="192" y="323"/>
                  <a:pt x="221" y="353"/>
                  <a:pt x="251" y="353"/>
                </a:cubicBezTo>
                <a:cubicBezTo>
                  <a:pt x="280" y="353"/>
                  <a:pt x="310" y="323"/>
                  <a:pt x="324" y="309"/>
                </a:cubicBezTo>
                <a:cubicBezTo>
                  <a:pt x="324" y="323"/>
                  <a:pt x="369" y="353"/>
                  <a:pt x="398" y="353"/>
                </a:cubicBezTo>
                <a:cubicBezTo>
                  <a:pt x="428" y="353"/>
                  <a:pt x="457" y="323"/>
                  <a:pt x="471" y="294"/>
                </a:cubicBezTo>
                <a:cubicBezTo>
                  <a:pt x="486" y="323"/>
                  <a:pt x="501" y="353"/>
                  <a:pt x="530" y="353"/>
                </a:cubicBezTo>
                <a:cubicBezTo>
                  <a:pt x="545" y="353"/>
                  <a:pt x="575" y="353"/>
                  <a:pt x="575" y="353"/>
                </a:cubicBezTo>
                <a:lnTo>
                  <a:pt x="575" y="471"/>
                </a:lnTo>
                <a:close/>
                <a:moveTo>
                  <a:pt x="589" y="265"/>
                </a:moveTo>
                <a:lnTo>
                  <a:pt x="589" y="265"/>
                </a:lnTo>
                <a:cubicBezTo>
                  <a:pt x="589" y="294"/>
                  <a:pt x="560" y="309"/>
                  <a:pt x="530" y="309"/>
                </a:cubicBezTo>
                <a:cubicBezTo>
                  <a:pt x="501" y="309"/>
                  <a:pt x="471" y="294"/>
                  <a:pt x="471" y="265"/>
                </a:cubicBezTo>
                <a:cubicBezTo>
                  <a:pt x="457" y="265"/>
                  <a:pt x="457" y="265"/>
                  <a:pt x="457" y="265"/>
                </a:cubicBezTo>
                <a:cubicBezTo>
                  <a:pt x="457" y="294"/>
                  <a:pt x="428" y="309"/>
                  <a:pt x="398" y="309"/>
                </a:cubicBezTo>
                <a:cubicBezTo>
                  <a:pt x="369" y="309"/>
                  <a:pt x="324" y="294"/>
                  <a:pt x="324" y="265"/>
                </a:cubicBezTo>
                <a:cubicBezTo>
                  <a:pt x="310" y="265"/>
                  <a:pt x="310" y="265"/>
                  <a:pt x="310" y="265"/>
                </a:cubicBezTo>
                <a:cubicBezTo>
                  <a:pt x="310" y="294"/>
                  <a:pt x="280" y="309"/>
                  <a:pt x="251" y="309"/>
                </a:cubicBezTo>
                <a:cubicBezTo>
                  <a:pt x="221" y="309"/>
                  <a:pt x="177" y="294"/>
                  <a:pt x="177" y="265"/>
                </a:cubicBezTo>
                <a:cubicBezTo>
                  <a:pt x="162" y="265"/>
                  <a:pt x="162" y="265"/>
                  <a:pt x="162" y="265"/>
                </a:cubicBezTo>
                <a:cubicBezTo>
                  <a:pt x="162" y="294"/>
                  <a:pt x="133" y="309"/>
                  <a:pt x="103" y="309"/>
                </a:cubicBezTo>
                <a:cubicBezTo>
                  <a:pt x="74" y="309"/>
                  <a:pt x="45" y="294"/>
                  <a:pt x="45" y="265"/>
                </a:cubicBezTo>
                <a:cubicBezTo>
                  <a:pt x="45" y="235"/>
                  <a:pt x="45" y="235"/>
                  <a:pt x="45" y="235"/>
                </a:cubicBezTo>
                <a:cubicBezTo>
                  <a:pt x="589" y="235"/>
                  <a:pt x="589" y="235"/>
                  <a:pt x="589" y="235"/>
                </a:cubicBezTo>
                <a:lnTo>
                  <a:pt x="589" y="265"/>
                </a:lnTo>
                <a:close/>
                <a:moveTo>
                  <a:pt x="45" y="191"/>
                </a:moveTo>
                <a:lnTo>
                  <a:pt x="45" y="191"/>
                </a:lnTo>
                <a:cubicBezTo>
                  <a:pt x="133" y="29"/>
                  <a:pt x="133" y="29"/>
                  <a:pt x="133" y="29"/>
                </a:cubicBezTo>
                <a:cubicBezTo>
                  <a:pt x="501" y="29"/>
                  <a:pt x="501" y="29"/>
                  <a:pt x="501" y="29"/>
                </a:cubicBezTo>
                <a:cubicBezTo>
                  <a:pt x="589" y="191"/>
                  <a:pt x="589" y="191"/>
                  <a:pt x="589" y="191"/>
                </a:cubicBezTo>
                <a:lnTo>
                  <a:pt x="45" y="19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99" name="Freeform 97">
            <a:extLst>
              <a:ext uri="{FF2B5EF4-FFF2-40B4-BE49-F238E27FC236}">
                <a16:creationId xmlns:a16="http://schemas.microsoft.com/office/drawing/2014/main" id="{90A383C7-8C39-0BA5-8550-F72CC08FC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6001" y="4660764"/>
            <a:ext cx="222975" cy="236804"/>
          </a:xfrm>
          <a:custGeom>
            <a:avLst/>
            <a:gdLst>
              <a:gd name="T0" fmla="*/ 138316 w 472"/>
              <a:gd name="T1" fmla="*/ 111629 h 501"/>
              <a:gd name="T2" fmla="*/ 138316 w 472"/>
              <a:gd name="T3" fmla="*/ 111629 h 501"/>
              <a:gd name="T4" fmla="*/ 106536 w 472"/>
              <a:gd name="T5" fmla="*/ 127525 h 501"/>
              <a:gd name="T6" fmla="*/ 69338 w 472"/>
              <a:gd name="T7" fmla="*/ 106210 h 501"/>
              <a:gd name="T8" fmla="*/ 74394 w 472"/>
              <a:gd name="T9" fmla="*/ 90315 h 501"/>
              <a:gd name="T10" fmla="*/ 69338 w 472"/>
              <a:gd name="T11" fmla="*/ 79838 h 501"/>
              <a:gd name="T12" fmla="*/ 111953 w 472"/>
              <a:gd name="T13" fmla="*/ 58524 h 501"/>
              <a:gd name="T14" fmla="*/ 138316 w 472"/>
              <a:gd name="T15" fmla="*/ 69001 h 501"/>
              <a:gd name="T16" fmla="*/ 170096 w 472"/>
              <a:gd name="T17" fmla="*/ 31791 h 501"/>
              <a:gd name="T18" fmla="*/ 138316 w 472"/>
              <a:gd name="T19" fmla="*/ 0 h 501"/>
              <a:gd name="T20" fmla="*/ 101119 w 472"/>
              <a:gd name="T21" fmla="*/ 31791 h 501"/>
              <a:gd name="T22" fmla="*/ 101119 w 472"/>
              <a:gd name="T23" fmla="*/ 42267 h 501"/>
              <a:gd name="T24" fmla="*/ 63921 w 472"/>
              <a:gd name="T25" fmla="*/ 63582 h 501"/>
              <a:gd name="T26" fmla="*/ 37197 w 472"/>
              <a:gd name="T27" fmla="*/ 53105 h 501"/>
              <a:gd name="T28" fmla="*/ 0 w 472"/>
              <a:gd name="T29" fmla="*/ 90315 h 501"/>
              <a:gd name="T30" fmla="*/ 37197 w 472"/>
              <a:gd name="T31" fmla="*/ 127525 h 501"/>
              <a:gd name="T32" fmla="*/ 58504 w 472"/>
              <a:gd name="T33" fmla="*/ 116687 h 501"/>
              <a:gd name="T34" fmla="*/ 58504 w 472"/>
              <a:gd name="T35" fmla="*/ 116687 h 501"/>
              <a:gd name="T36" fmla="*/ 101119 w 472"/>
              <a:gd name="T37" fmla="*/ 143420 h 501"/>
              <a:gd name="T38" fmla="*/ 101119 w 472"/>
              <a:gd name="T39" fmla="*/ 148839 h 501"/>
              <a:gd name="T40" fmla="*/ 138316 w 472"/>
              <a:gd name="T41" fmla="*/ 180630 h 501"/>
              <a:gd name="T42" fmla="*/ 170096 w 472"/>
              <a:gd name="T43" fmla="*/ 148839 h 501"/>
              <a:gd name="T44" fmla="*/ 138316 w 472"/>
              <a:gd name="T45" fmla="*/ 111629 h 501"/>
              <a:gd name="T46" fmla="*/ 138316 w 472"/>
              <a:gd name="T47" fmla="*/ 10477 h 501"/>
              <a:gd name="T48" fmla="*/ 138316 w 472"/>
              <a:gd name="T49" fmla="*/ 10477 h 501"/>
              <a:gd name="T50" fmla="*/ 159623 w 472"/>
              <a:gd name="T51" fmla="*/ 31791 h 501"/>
              <a:gd name="T52" fmla="*/ 138316 w 472"/>
              <a:gd name="T53" fmla="*/ 53105 h 501"/>
              <a:gd name="T54" fmla="*/ 117009 w 472"/>
              <a:gd name="T55" fmla="*/ 31791 h 501"/>
              <a:gd name="T56" fmla="*/ 138316 w 472"/>
              <a:gd name="T57" fmla="*/ 10477 h 501"/>
              <a:gd name="T58" fmla="*/ 37197 w 472"/>
              <a:gd name="T59" fmla="*/ 111629 h 501"/>
              <a:gd name="T60" fmla="*/ 37197 w 472"/>
              <a:gd name="T61" fmla="*/ 111629 h 501"/>
              <a:gd name="T62" fmla="*/ 15890 w 472"/>
              <a:gd name="T63" fmla="*/ 90315 h 501"/>
              <a:gd name="T64" fmla="*/ 37197 w 472"/>
              <a:gd name="T65" fmla="*/ 69001 h 501"/>
              <a:gd name="T66" fmla="*/ 58504 w 472"/>
              <a:gd name="T67" fmla="*/ 90315 h 501"/>
              <a:gd name="T68" fmla="*/ 37197 w 472"/>
              <a:gd name="T69" fmla="*/ 111629 h 501"/>
              <a:gd name="T70" fmla="*/ 138316 w 472"/>
              <a:gd name="T71" fmla="*/ 170153 h 501"/>
              <a:gd name="T72" fmla="*/ 138316 w 472"/>
              <a:gd name="T73" fmla="*/ 170153 h 501"/>
              <a:gd name="T74" fmla="*/ 117009 w 472"/>
              <a:gd name="T75" fmla="*/ 148839 h 501"/>
              <a:gd name="T76" fmla="*/ 138316 w 472"/>
              <a:gd name="T77" fmla="*/ 127525 h 501"/>
              <a:gd name="T78" fmla="*/ 159623 w 472"/>
              <a:gd name="T79" fmla="*/ 148839 h 501"/>
              <a:gd name="T80" fmla="*/ 138316 w 472"/>
              <a:gd name="T81" fmla="*/ 170153 h 50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72" h="501">
                <a:moveTo>
                  <a:pt x="383" y="309"/>
                </a:moveTo>
                <a:lnTo>
                  <a:pt x="383" y="309"/>
                </a:lnTo>
                <a:cubicBezTo>
                  <a:pt x="339" y="309"/>
                  <a:pt x="310" y="323"/>
                  <a:pt x="295" y="353"/>
                </a:cubicBezTo>
                <a:cubicBezTo>
                  <a:pt x="192" y="294"/>
                  <a:pt x="192" y="294"/>
                  <a:pt x="192" y="294"/>
                </a:cubicBezTo>
                <a:cubicBezTo>
                  <a:pt x="192" y="280"/>
                  <a:pt x="206" y="264"/>
                  <a:pt x="206" y="250"/>
                </a:cubicBezTo>
                <a:cubicBezTo>
                  <a:pt x="206" y="235"/>
                  <a:pt x="206" y="235"/>
                  <a:pt x="192" y="221"/>
                </a:cubicBezTo>
                <a:cubicBezTo>
                  <a:pt x="310" y="162"/>
                  <a:pt x="310" y="162"/>
                  <a:pt x="310" y="162"/>
                </a:cubicBezTo>
                <a:cubicBezTo>
                  <a:pt x="324" y="176"/>
                  <a:pt x="353" y="191"/>
                  <a:pt x="383" y="191"/>
                </a:cubicBezTo>
                <a:cubicBezTo>
                  <a:pt x="427" y="191"/>
                  <a:pt x="471" y="147"/>
                  <a:pt x="471" y="88"/>
                </a:cubicBezTo>
                <a:cubicBezTo>
                  <a:pt x="471" y="44"/>
                  <a:pt x="427" y="0"/>
                  <a:pt x="383" y="0"/>
                </a:cubicBezTo>
                <a:cubicBezTo>
                  <a:pt x="324" y="0"/>
                  <a:pt x="280" y="44"/>
                  <a:pt x="280" y="88"/>
                </a:cubicBezTo>
                <a:cubicBezTo>
                  <a:pt x="280" y="103"/>
                  <a:pt x="280" y="117"/>
                  <a:pt x="280" y="117"/>
                </a:cubicBezTo>
                <a:cubicBezTo>
                  <a:pt x="177" y="176"/>
                  <a:pt x="177" y="176"/>
                  <a:pt x="177" y="176"/>
                </a:cubicBezTo>
                <a:cubicBezTo>
                  <a:pt x="162" y="162"/>
                  <a:pt x="133" y="147"/>
                  <a:pt x="103" y="147"/>
                </a:cubicBezTo>
                <a:cubicBezTo>
                  <a:pt x="44" y="147"/>
                  <a:pt x="0" y="191"/>
                  <a:pt x="0" y="250"/>
                </a:cubicBezTo>
                <a:cubicBezTo>
                  <a:pt x="0" y="309"/>
                  <a:pt x="44" y="353"/>
                  <a:pt x="103" y="353"/>
                </a:cubicBezTo>
                <a:cubicBezTo>
                  <a:pt x="133" y="353"/>
                  <a:pt x="148" y="338"/>
                  <a:pt x="162" y="323"/>
                </a:cubicBezTo>
                <a:cubicBezTo>
                  <a:pt x="280" y="397"/>
                  <a:pt x="280" y="397"/>
                  <a:pt x="280" y="397"/>
                </a:cubicBezTo>
                <a:cubicBezTo>
                  <a:pt x="280" y="397"/>
                  <a:pt x="280" y="397"/>
                  <a:pt x="280" y="412"/>
                </a:cubicBezTo>
                <a:cubicBezTo>
                  <a:pt x="280" y="456"/>
                  <a:pt x="324" y="500"/>
                  <a:pt x="383" y="500"/>
                </a:cubicBezTo>
                <a:cubicBezTo>
                  <a:pt x="427" y="500"/>
                  <a:pt x="471" y="456"/>
                  <a:pt x="471" y="412"/>
                </a:cubicBezTo>
                <a:cubicBezTo>
                  <a:pt x="471" y="353"/>
                  <a:pt x="427" y="309"/>
                  <a:pt x="383" y="309"/>
                </a:cubicBezTo>
                <a:close/>
                <a:moveTo>
                  <a:pt x="383" y="29"/>
                </a:moveTo>
                <a:lnTo>
                  <a:pt x="383" y="29"/>
                </a:lnTo>
                <a:cubicBezTo>
                  <a:pt x="412" y="29"/>
                  <a:pt x="442" y="59"/>
                  <a:pt x="442" y="88"/>
                </a:cubicBezTo>
                <a:cubicBezTo>
                  <a:pt x="442" y="132"/>
                  <a:pt x="412" y="147"/>
                  <a:pt x="383" y="147"/>
                </a:cubicBezTo>
                <a:cubicBezTo>
                  <a:pt x="339" y="147"/>
                  <a:pt x="324" y="132"/>
                  <a:pt x="324" y="88"/>
                </a:cubicBezTo>
                <a:cubicBezTo>
                  <a:pt x="324" y="59"/>
                  <a:pt x="339" y="29"/>
                  <a:pt x="383" y="29"/>
                </a:cubicBezTo>
                <a:close/>
                <a:moveTo>
                  <a:pt x="103" y="309"/>
                </a:moveTo>
                <a:lnTo>
                  <a:pt x="103" y="309"/>
                </a:lnTo>
                <a:cubicBezTo>
                  <a:pt x="74" y="309"/>
                  <a:pt x="44" y="280"/>
                  <a:pt x="44" y="250"/>
                </a:cubicBezTo>
                <a:cubicBezTo>
                  <a:pt x="44" y="221"/>
                  <a:pt x="74" y="191"/>
                  <a:pt x="103" y="191"/>
                </a:cubicBezTo>
                <a:cubicBezTo>
                  <a:pt x="133" y="191"/>
                  <a:pt x="162" y="221"/>
                  <a:pt x="162" y="250"/>
                </a:cubicBezTo>
                <a:cubicBezTo>
                  <a:pt x="162" y="280"/>
                  <a:pt x="133" y="309"/>
                  <a:pt x="103" y="309"/>
                </a:cubicBezTo>
                <a:close/>
                <a:moveTo>
                  <a:pt x="383" y="471"/>
                </a:moveTo>
                <a:lnTo>
                  <a:pt x="383" y="471"/>
                </a:lnTo>
                <a:cubicBezTo>
                  <a:pt x="339" y="471"/>
                  <a:pt x="324" y="441"/>
                  <a:pt x="324" y="412"/>
                </a:cubicBezTo>
                <a:cubicBezTo>
                  <a:pt x="324" y="368"/>
                  <a:pt x="339" y="353"/>
                  <a:pt x="383" y="353"/>
                </a:cubicBezTo>
                <a:cubicBezTo>
                  <a:pt x="412" y="353"/>
                  <a:pt x="442" y="368"/>
                  <a:pt x="442" y="412"/>
                </a:cubicBezTo>
                <a:cubicBezTo>
                  <a:pt x="442" y="441"/>
                  <a:pt x="412" y="471"/>
                  <a:pt x="383" y="4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00" name="Freeform 98">
            <a:extLst>
              <a:ext uri="{FF2B5EF4-FFF2-40B4-BE49-F238E27FC236}">
                <a16:creationId xmlns:a16="http://schemas.microsoft.com/office/drawing/2014/main" id="{06C233BB-0786-EBE1-FB51-87715D00B6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0526" y="4652124"/>
            <a:ext cx="278287" cy="243718"/>
          </a:xfrm>
          <a:custGeom>
            <a:avLst/>
            <a:gdLst>
              <a:gd name="T0" fmla="*/ 153868 w 589"/>
              <a:gd name="T1" fmla="*/ 5415 h 516"/>
              <a:gd name="T2" fmla="*/ 153868 w 589"/>
              <a:gd name="T3" fmla="*/ 5415 h 516"/>
              <a:gd name="T4" fmla="*/ 143393 w 589"/>
              <a:gd name="T5" fmla="*/ 5415 h 516"/>
              <a:gd name="T6" fmla="*/ 58513 w 589"/>
              <a:gd name="T7" fmla="*/ 175445 h 516"/>
              <a:gd name="T8" fmla="*/ 58513 w 589"/>
              <a:gd name="T9" fmla="*/ 185914 h 516"/>
              <a:gd name="T10" fmla="*/ 68988 w 589"/>
              <a:gd name="T11" fmla="*/ 185914 h 516"/>
              <a:gd name="T12" fmla="*/ 159286 w 589"/>
              <a:gd name="T13" fmla="*/ 15884 h 516"/>
              <a:gd name="T14" fmla="*/ 153868 w 589"/>
              <a:gd name="T15" fmla="*/ 5415 h 516"/>
              <a:gd name="T16" fmla="*/ 53095 w 589"/>
              <a:gd name="T17" fmla="*/ 127432 h 516"/>
              <a:gd name="T18" fmla="*/ 53095 w 589"/>
              <a:gd name="T19" fmla="*/ 127432 h 516"/>
              <a:gd name="T20" fmla="*/ 15892 w 589"/>
              <a:gd name="T21" fmla="*/ 95664 h 516"/>
              <a:gd name="T22" fmla="*/ 53095 w 589"/>
              <a:gd name="T23" fmla="*/ 68951 h 516"/>
              <a:gd name="T24" fmla="*/ 53095 w 589"/>
              <a:gd name="T25" fmla="*/ 58482 h 516"/>
              <a:gd name="T26" fmla="*/ 42259 w 589"/>
              <a:gd name="T27" fmla="*/ 58482 h 516"/>
              <a:gd name="T28" fmla="*/ 0 w 589"/>
              <a:gd name="T29" fmla="*/ 90250 h 516"/>
              <a:gd name="T30" fmla="*/ 0 w 589"/>
              <a:gd name="T31" fmla="*/ 95664 h 516"/>
              <a:gd name="T32" fmla="*/ 0 w 589"/>
              <a:gd name="T33" fmla="*/ 100718 h 516"/>
              <a:gd name="T34" fmla="*/ 42259 w 589"/>
              <a:gd name="T35" fmla="*/ 138262 h 516"/>
              <a:gd name="T36" fmla="*/ 53095 w 589"/>
              <a:gd name="T37" fmla="*/ 138262 h 516"/>
              <a:gd name="T38" fmla="*/ 53095 w 589"/>
              <a:gd name="T39" fmla="*/ 127432 h 516"/>
              <a:gd name="T40" fmla="*/ 212381 w 589"/>
              <a:gd name="T41" fmla="*/ 90250 h 516"/>
              <a:gd name="T42" fmla="*/ 212381 w 589"/>
              <a:gd name="T43" fmla="*/ 90250 h 516"/>
              <a:gd name="T44" fmla="*/ 170121 w 589"/>
              <a:gd name="T45" fmla="*/ 58482 h 516"/>
              <a:gd name="T46" fmla="*/ 159286 w 589"/>
              <a:gd name="T47" fmla="*/ 58482 h 516"/>
              <a:gd name="T48" fmla="*/ 159286 w 589"/>
              <a:gd name="T49" fmla="*/ 68951 h 516"/>
              <a:gd name="T50" fmla="*/ 196488 w 589"/>
              <a:gd name="T51" fmla="*/ 95664 h 516"/>
              <a:gd name="T52" fmla="*/ 159286 w 589"/>
              <a:gd name="T53" fmla="*/ 127432 h 516"/>
              <a:gd name="T54" fmla="*/ 159286 w 589"/>
              <a:gd name="T55" fmla="*/ 138262 h 516"/>
              <a:gd name="T56" fmla="*/ 170121 w 589"/>
              <a:gd name="T57" fmla="*/ 138262 h 516"/>
              <a:gd name="T58" fmla="*/ 212381 w 589"/>
              <a:gd name="T59" fmla="*/ 100718 h 516"/>
              <a:gd name="T60" fmla="*/ 212381 w 589"/>
              <a:gd name="T61" fmla="*/ 95664 h 516"/>
              <a:gd name="T62" fmla="*/ 212381 w 589"/>
              <a:gd name="T63" fmla="*/ 90250 h 51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89" h="516">
                <a:moveTo>
                  <a:pt x="426" y="15"/>
                </a:moveTo>
                <a:lnTo>
                  <a:pt x="426" y="15"/>
                </a:lnTo>
                <a:cubicBezTo>
                  <a:pt x="426" y="0"/>
                  <a:pt x="412" y="15"/>
                  <a:pt x="397" y="15"/>
                </a:cubicBezTo>
                <a:cubicBezTo>
                  <a:pt x="162" y="486"/>
                  <a:pt x="162" y="486"/>
                  <a:pt x="162" y="486"/>
                </a:cubicBezTo>
                <a:cubicBezTo>
                  <a:pt x="147" y="500"/>
                  <a:pt x="162" y="515"/>
                  <a:pt x="162" y="515"/>
                </a:cubicBezTo>
                <a:cubicBezTo>
                  <a:pt x="176" y="515"/>
                  <a:pt x="191" y="515"/>
                  <a:pt x="191" y="515"/>
                </a:cubicBezTo>
                <a:cubicBezTo>
                  <a:pt x="441" y="44"/>
                  <a:pt x="441" y="44"/>
                  <a:pt x="441" y="44"/>
                </a:cubicBezTo>
                <a:cubicBezTo>
                  <a:pt x="441" y="29"/>
                  <a:pt x="441" y="15"/>
                  <a:pt x="426" y="15"/>
                </a:cubicBezTo>
                <a:close/>
                <a:moveTo>
                  <a:pt x="147" y="353"/>
                </a:moveTo>
                <a:lnTo>
                  <a:pt x="147" y="353"/>
                </a:lnTo>
                <a:cubicBezTo>
                  <a:pt x="44" y="265"/>
                  <a:pt x="44" y="265"/>
                  <a:pt x="44" y="265"/>
                </a:cubicBezTo>
                <a:cubicBezTo>
                  <a:pt x="147" y="191"/>
                  <a:pt x="147" y="191"/>
                  <a:pt x="147" y="191"/>
                </a:cubicBezTo>
                <a:cubicBezTo>
                  <a:pt x="162" y="177"/>
                  <a:pt x="162" y="162"/>
                  <a:pt x="147" y="162"/>
                </a:cubicBezTo>
                <a:cubicBezTo>
                  <a:pt x="147" y="147"/>
                  <a:pt x="132" y="147"/>
                  <a:pt x="117" y="162"/>
                </a:cubicBezTo>
                <a:cubicBezTo>
                  <a:pt x="0" y="250"/>
                  <a:pt x="0" y="250"/>
                  <a:pt x="0" y="250"/>
                </a:cubicBezTo>
                <a:cubicBezTo>
                  <a:pt x="0" y="265"/>
                  <a:pt x="0" y="265"/>
                  <a:pt x="0" y="265"/>
                </a:cubicBezTo>
                <a:cubicBezTo>
                  <a:pt x="0" y="279"/>
                  <a:pt x="0" y="279"/>
                  <a:pt x="0" y="279"/>
                </a:cubicBezTo>
                <a:cubicBezTo>
                  <a:pt x="117" y="383"/>
                  <a:pt x="117" y="383"/>
                  <a:pt x="117" y="383"/>
                </a:cubicBezTo>
                <a:cubicBezTo>
                  <a:pt x="132" y="383"/>
                  <a:pt x="147" y="383"/>
                  <a:pt x="147" y="383"/>
                </a:cubicBezTo>
                <a:cubicBezTo>
                  <a:pt x="162" y="368"/>
                  <a:pt x="162" y="353"/>
                  <a:pt x="147" y="353"/>
                </a:cubicBezTo>
                <a:close/>
                <a:moveTo>
                  <a:pt x="588" y="250"/>
                </a:moveTo>
                <a:lnTo>
                  <a:pt x="588" y="250"/>
                </a:lnTo>
                <a:cubicBezTo>
                  <a:pt x="471" y="162"/>
                  <a:pt x="471" y="162"/>
                  <a:pt x="471" y="162"/>
                </a:cubicBezTo>
                <a:cubicBezTo>
                  <a:pt x="456" y="147"/>
                  <a:pt x="441" y="147"/>
                  <a:pt x="441" y="162"/>
                </a:cubicBezTo>
                <a:cubicBezTo>
                  <a:pt x="426" y="162"/>
                  <a:pt x="426" y="177"/>
                  <a:pt x="441" y="191"/>
                </a:cubicBezTo>
                <a:cubicBezTo>
                  <a:pt x="544" y="265"/>
                  <a:pt x="544" y="265"/>
                  <a:pt x="544" y="265"/>
                </a:cubicBezTo>
                <a:cubicBezTo>
                  <a:pt x="441" y="353"/>
                  <a:pt x="441" y="353"/>
                  <a:pt x="441" y="353"/>
                </a:cubicBezTo>
                <a:cubicBezTo>
                  <a:pt x="426" y="353"/>
                  <a:pt x="426" y="368"/>
                  <a:pt x="441" y="383"/>
                </a:cubicBezTo>
                <a:cubicBezTo>
                  <a:pt x="441" y="383"/>
                  <a:pt x="456" y="383"/>
                  <a:pt x="471" y="383"/>
                </a:cubicBezTo>
                <a:cubicBezTo>
                  <a:pt x="588" y="279"/>
                  <a:pt x="588" y="279"/>
                  <a:pt x="588" y="279"/>
                </a:cubicBezTo>
                <a:cubicBezTo>
                  <a:pt x="588" y="279"/>
                  <a:pt x="588" y="279"/>
                  <a:pt x="588" y="265"/>
                </a:cubicBezTo>
                <a:cubicBezTo>
                  <a:pt x="588" y="265"/>
                  <a:pt x="588" y="265"/>
                  <a:pt x="588" y="2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01" name="Freeform 99">
            <a:extLst>
              <a:ext uri="{FF2B5EF4-FFF2-40B4-BE49-F238E27FC236}">
                <a16:creationId xmlns:a16="http://schemas.microsoft.com/office/drawing/2014/main" id="{74F959A7-C5C0-E534-1C8B-81285D512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6823" y="4602354"/>
            <a:ext cx="229889" cy="292114"/>
          </a:xfrm>
          <a:custGeom>
            <a:avLst/>
            <a:gdLst>
              <a:gd name="T0" fmla="*/ 159470 w 486"/>
              <a:gd name="T1" fmla="*/ 47611 h 619"/>
              <a:gd name="T2" fmla="*/ 159470 w 486"/>
              <a:gd name="T3" fmla="*/ 47611 h 619"/>
              <a:gd name="T4" fmla="*/ 116800 w 486"/>
              <a:gd name="T5" fmla="*/ 47611 h 619"/>
              <a:gd name="T6" fmla="*/ 116800 w 486"/>
              <a:gd name="T7" fmla="*/ 31740 h 619"/>
              <a:gd name="T8" fmla="*/ 106313 w 486"/>
              <a:gd name="T9" fmla="*/ 21281 h 619"/>
              <a:gd name="T10" fmla="*/ 42670 w 486"/>
              <a:gd name="T11" fmla="*/ 21281 h 619"/>
              <a:gd name="T12" fmla="*/ 42670 w 486"/>
              <a:gd name="T13" fmla="*/ 10460 h 619"/>
              <a:gd name="T14" fmla="*/ 26397 w 486"/>
              <a:gd name="T15" fmla="*/ 0 h 619"/>
              <a:gd name="T16" fmla="*/ 10487 w 486"/>
              <a:gd name="T17" fmla="*/ 0 h 619"/>
              <a:gd name="T18" fmla="*/ 0 w 486"/>
              <a:gd name="T19" fmla="*/ 10460 h 619"/>
              <a:gd name="T20" fmla="*/ 0 w 486"/>
              <a:gd name="T21" fmla="*/ 212444 h 619"/>
              <a:gd name="T22" fmla="*/ 10487 w 486"/>
              <a:gd name="T23" fmla="*/ 222904 h 619"/>
              <a:gd name="T24" fmla="*/ 26397 w 486"/>
              <a:gd name="T25" fmla="*/ 222904 h 619"/>
              <a:gd name="T26" fmla="*/ 42670 w 486"/>
              <a:gd name="T27" fmla="*/ 212444 h 619"/>
              <a:gd name="T28" fmla="*/ 42670 w 486"/>
              <a:gd name="T29" fmla="*/ 148603 h 619"/>
              <a:gd name="T30" fmla="*/ 106313 w 486"/>
              <a:gd name="T31" fmla="*/ 148603 h 619"/>
              <a:gd name="T32" fmla="*/ 106313 w 486"/>
              <a:gd name="T33" fmla="*/ 154013 h 619"/>
              <a:gd name="T34" fmla="*/ 116800 w 486"/>
              <a:gd name="T35" fmla="*/ 169883 h 619"/>
              <a:gd name="T36" fmla="*/ 159470 w 486"/>
              <a:gd name="T37" fmla="*/ 169883 h 619"/>
              <a:gd name="T38" fmla="*/ 175380 w 486"/>
              <a:gd name="T39" fmla="*/ 154013 h 619"/>
              <a:gd name="T40" fmla="*/ 175380 w 486"/>
              <a:gd name="T41" fmla="*/ 63481 h 619"/>
              <a:gd name="T42" fmla="*/ 159470 w 486"/>
              <a:gd name="T43" fmla="*/ 47611 h 619"/>
              <a:gd name="T44" fmla="*/ 26397 w 486"/>
              <a:gd name="T45" fmla="*/ 201624 h 619"/>
              <a:gd name="T46" fmla="*/ 26397 w 486"/>
              <a:gd name="T47" fmla="*/ 201624 h 619"/>
              <a:gd name="T48" fmla="*/ 21335 w 486"/>
              <a:gd name="T49" fmla="*/ 212444 h 619"/>
              <a:gd name="T50" fmla="*/ 10487 w 486"/>
              <a:gd name="T51" fmla="*/ 201624 h 619"/>
              <a:gd name="T52" fmla="*/ 10487 w 486"/>
              <a:gd name="T53" fmla="*/ 21281 h 619"/>
              <a:gd name="T54" fmla="*/ 21335 w 486"/>
              <a:gd name="T55" fmla="*/ 10460 h 619"/>
              <a:gd name="T56" fmla="*/ 26397 w 486"/>
              <a:gd name="T57" fmla="*/ 21281 h 619"/>
              <a:gd name="T58" fmla="*/ 26397 w 486"/>
              <a:gd name="T59" fmla="*/ 201624 h 619"/>
              <a:gd name="T60" fmla="*/ 106313 w 486"/>
              <a:gd name="T61" fmla="*/ 127322 h 619"/>
              <a:gd name="T62" fmla="*/ 106313 w 486"/>
              <a:gd name="T63" fmla="*/ 127322 h 619"/>
              <a:gd name="T64" fmla="*/ 95826 w 486"/>
              <a:gd name="T65" fmla="*/ 132733 h 619"/>
              <a:gd name="T66" fmla="*/ 42670 w 486"/>
              <a:gd name="T67" fmla="*/ 132733 h 619"/>
              <a:gd name="T68" fmla="*/ 42670 w 486"/>
              <a:gd name="T69" fmla="*/ 31740 h 619"/>
              <a:gd name="T70" fmla="*/ 95826 w 486"/>
              <a:gd name="T71" fmla="*/ 31740 h 619"/>
              <a:gd name="T72" fmla="*/ 106313 w 486"/>
              <a:gd name="T73" fmla="*/ 42561 h 619"/>
              <a:gd name="T74" fmla="*/ 106313 w 486"/>
              <a:gd name="T75" fmla="*/ 127322 h 619"/>
              <a:gd name="T76" fmla="*/ 159470 w 486"/>
              <a:gd name="T77" fmla="*/ 148603 h 619"/>
              <a:gd name="T78" fmla="*/ 159470 w 486"/>
              <a:gd name="T79" fmla="*/ 148603 h 619"/>
              <a:gd name="T80" fmla="*/ 154407 w 486"/>
              <a:gd name="T81" fmla="*/ 154013 h 619"/>
              <a:gd name="T82" fmla="*/ 116800 w 486"/>
              <a:gd name="T83" fmla="*/ 154013 h 619"/>
              <a:gd name="T84" fmla="*/ 116800 w 486"/>
              <a:gd name="T85" fmla="*/ 63481 h 619"/>
              <a:gd name="T86" fmla="*/ 154407 w 486"/>
              <a:gd name="T87" fmla="*/ 63481 h 619"/>
              <a:gd name="T88" fmla="*/ 159470 w 486"/>
              <a:gd name="T89" fmla="*/ 68891 h 619"/>
              <a:gd name="T90" fmla="*/ 159470 w 486"/>
              <a:gd name="T91" fmla="*/ 148603 h 619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86" h="619">
                <a:moveTo>
                  <a:pt x="441" y="132"/>
                </a:moveTo>
                <a:lnTo>
                  <a:pt x="441" y="132"/>
                </a:lnTo>
                <a:cubicBezTo>
                  <a:pt x="323" y="132"/>
                  <a:pt x="323" y="132"/>
                  <a:pt x="323" y="132"/>
                </a:cubicBezTo>
                <a:cubicBezTo>
                  <a:pt x="323" y="88"/>
                  <a:pt x="323" y="88"/>
                  <a:pt x="323" y="88"/>
                </a:cubicBezTo>
                <a:cubicBezTo>
                  <a:pt x="323" y="73"/>
                  <a:pt x="309" y="59"/>
                  <a:pt x="294" y="59"/>
                </a:cubicBezTo>
                <a:cubicBezTo>
                  <a:pt x="118" y="59"/>
                  <a:pt x="118" y="59"/>
                  <a:pt x="118" y="59"/>
                </a:cubicBezTo>
                <a:cubicBezTo>
                  <a:pt x="118" y="29"/>
                  <a:pt x="118" y="29"/>
                  <a:pt x="118" y="29"/>
                </a:cubicBezTo>
                <a:cubicBezTo>
                  <a:pt x="118" y="14"/>
                  <a:pt x="88" y="0"/>
                  <a:pt x="73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14" y="0"/>
                  <a:pt x="0" y="14"/>
                  <a:pt x="0" y="29"/>
                </a:cubicBezTo>
                <a:cubicBezTo>
                  <a:pt x="0" y="589"/>
                  <a:pt x="0" y="589"/>
                  <a:pt x="0" y="589"/>
                </a:cubicBezTo>
                <a:cubicBezTo>
                  <a:pt x="0" y="603"/>
                  <a:pt x="14" y="618"/>
                  <a:pt x="29" y="618"/>
                </a:cubicBezTo>
                <a:cubicBezTo>
                  <a:pt x="73" y="618"/>
                  <a:pt x="73" y="618"/>
                  <a:pt x="73" y="618"/>
                </a:cubicBezTo>
                <a:cubicBezTo>
                  <a:pt x="88" y="618"/>
                  <a:pt x="118" y="603"/>
                  <a:pt x="118" y="589"/>
                </a:cubicBezTo>
                <a:cubicBezTo>
                  <a:pt x="118" y="412"/>
                  <a:pt x="118" y="412"/>
                  <a:pt x="118" y="412"/>
                </a:cubicBezTo>
                <a:cubicBezTo>
                  <a:pt x="294" y="412"/>
                  <a:pt x="294" y="412"/>
                  <a:pt x="294" y="412"/>
                </a:cubicBezTo>
                <a:cubicBezTo>
                  <a:pt x="294" y="427"/>
                  <a:pt x="294" y="427"/>
                  <a:pt x="294" y="427"/>
                </a:cubicBezTo>
                <a:cubicBezTo>
                  <a:pt x="294" y="441"/>
                  <a:pt x="309" y="471"/>
                  <a:pt x="323" y="471"/>
                </a:cubicBezTo>
                <a:cubicBezTo>
                  <a:pt x="441" y="471"/>
                  <a:pt x="441" y="471"/>
                  <a:pt x="441" y="471"/>
                </a:cubicBezTo>
                <a:cubicBezTo>
                  <a:pt x="471" y="471"/>
                  <a:pt x="485" y="441"/>
                  <a:pt x="485" y="427"/>
                </a:cubicBezTo>
                <a:cubicBezTo>
                  <a:pt x="485" y="176"/>
                  <a:pt x="485" y="176"/>
                  <a:pt x="485" y="176"/>
                </a:cubicBezTo>
                <a:cubicBezTo>
                  <a:pt x="485" y="147"/>
                  <a:pt x="471" y="132"/>
                  <a:pt x="441" y="132"/>
                </a:cubicBezTo>
                <a:close/>
                <a:moveTo>
                  <a:pt x="73" y="559"/>
                </a:moveTo>
                <a:lnTo>
                  <a:pt x="73" y="559"/>
                </a:lnTo>
                <a:cubicBezTo>
                  <a:pt x="73" y="574"/>
                  <a:pt x="59" y="589"/>
                  <a:pt x="59" y="589"/>
                </a:cubicBezTo>
                <a:cubicBezTo>
                  <a:pt x="44" y="589"/>
                  <a:pt x="29" y="574"/>
                  <a:pt x="29" y="559"/>
                </a:cubicBezTo>
                <a:cubicBezTo>
                  <a:pt x="29" y="59"/>
                  <a:pt x="29" y="59"/>
                  <a:pt x="29" y="59"/>
                </a:cubicBezTo>
                <a:cubicBezTo>
                  <a:pt x="29" y="44"/>
                  <a:pt x="44" y="29"/>
                  <a:pt x="59" y="29"/>
                </a:cubicBezTo>
                <a:cubicBezTo>
                  <a:pt x="59" y="29"/>
                  <a:pt x="73" y="44"/>
                  <a:pt x="73" y="59"/>
                </a:cubicBezTo>
                <a:lnTo>
                  <a:pt x="73" y="559"/>
                </a:lnTo>
                <a:close/>
                <a:moveTo>
                  <a:pt x="294" y="353"/>
                </a:moveTo>
                <a:lnTo>
                  <a:pt x="294" y="353"/>
                </a:lnTo>
                <a:cubicBezTo>
                  <a:pt x="294" y="353"/>
                  <a:pt x="280" y="368"/>
                  <a:pt x="265" y="368"/>
                </a:cubicBezTo>
                <a:cubicBezTo>
                  <a:pt x="118" y="368"/>
                  <a:pt x="118" y="368"/>
                  <a:pt x="118" y="368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265" y="88"/>
                  <a:pt x="265" y="88"/>
                  <a:pt x="265" y="88"/>
                </a:cubicBezTo>
                <a:cubicBezTo>
                  <a:pt x="280" y="88"/>
                  <a:pt x="294" y="103"/>
                  <a:pt x="294" y="118"/>
                </a:cubicBezTo>
                <a:lnTo>
                  <a:pt x="294" y="353"/>
                </a:lnTo>
                <a:close/>
                <a:moveTo>
                  <a:pt x="441" y="412"/>
                </a:moveTo>
                <a:lnTo>
                  <a:pt x="441" y="412"/>
                </a:lnTo>
                <a:cubicBezTo>
                  <a:pt x="441" y="412"/>
                  <a:pt x="441" y="427"/>
                  <a:pt x="427" y="427"/>
                </a:cubicBezTo>
                <a:cubicBezTo>
                  <a:pt x="323" y="427"/>
                  <a:pt x="323" y="427"/>
                  <a:pt x="323" y="427"/>
                </a:cubicBezTo>
                <a:cubicBezTo>
                  <a:pt x="323" y="176"/>
                  <a:pt x="323" y="176"/>
                  <a:pt x="323" y="176"/>
                </a:cubicBezTo>
                <a:cubicBezTo>
                  <a:pt x="427" y="176"/>
                  <a:pt x="427" y="176"/>
                  <a:pt x="427" y="176"/>
                </a:cubicBezTo>
                <a:cubicBezTo>
                  <a:pt x="441" y="176"/>
                  <a:pt x="441" y="176"/>
                  <a:pt x="441" y="191"/>
                </a:cubicBezTo>
                <a:lnTo>
                  <a:pt x="441" y="41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02" name="Freeform 100">
            <a:extLst>
              <a:ext uri="{FF2B5EF4-FFF2-40B4-BE49-F238E27FC236}">
                <a16:creationId xmlns:a16="http://schemas.microsoft.com/office/drawing/2014/main" id="{FCBD3884-A6A2-4E33-DC17-E97B8D42A3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3591" y="4626195"/>
            <a:ext cx="292114" cy="290386"/>
          </a:xfrm>
          <a:custGeom>
            <a:avLst/>
            <a:gdLst>
              <a:gd name="T0" fmla="*/ 53307 w 620"/>
              <a:gd name="T1" fmla="*/ 200432 h 619"/>
              <a:gd name="T2" fmla="*/ 53307 w 620"/>
              <a:gd name="T3" fmla="*/ 200432 h 619"/>
              <a:gd name="T4" fmla="*/ 32056 w 620"/>
              <a:gd name="T5" fmla="*/ 200432 h 619"/>
              <a:gd name="T6" fmla="*/ 21251 w 620"/>
              <a:gd name="T7" fmla="*/ 195412 h 619"/>
              <a:gd name="T8" fmla="*/ 21251 w 620"/>
              <a:gd name="T9" fmla="*/ 174257 h 619"/>
              <a:gd name="T10" fmla="*/ 90405 w 620"/>
              <a:gd name="T11" fmla="*/ 105773 h 619"/>
              <a:gd name="T12" fmla="*/ 58349 w 620"/>
              <a:gd name="T13" fmla="*/ 110793 h 619"/>
              <a:gd name="T14" fmla="*/ 10805 w 620"/>
              <a:gd name="T15" fmla="*/ 163501 h 619"/>
              <a:gd name="T16" fmla="*/ 10805 w 620"/>
              <a:gd name="T17" fmla="*/ 200432 h 619"/>
              <a:gd name="T18" fmla="*/ 21251 w 620"/>
              <a:gd name="T19" fmla="*/ 211188 h 619"/>
              <a:gd name="T20" fmla="*/ 58349 w 620"/>
              <a:gd name="T21" fmla="*/ 211188 h 619"/>
              <a:gd name="T22" fmla="*/ 111656 w 620"/>
              <a:gd name="T23" fmla="*/ 163501 h 619"/>
              <a:gd name="T24" fmla="*/ 116699 w 620"/>
              <a:gd name="T25" fmla="*/ 137326 h 619"/>
              <a:gd name="T26" fmla="*/ 53307 w 620"/>
              <a:gd name="T27" fmla="*/ 200432 h 619"/>
              <a:gd name="T28" fmla="*/ 212146 w 620"/>
              <a:gd name="T29" fmla="*/ 21155 h 619"/>
              <a:gd name="T30" fmla="*/ 212146 w 620"/>
              <a:gd name="T31" fmla="*/ 21155 h 619"/>
              <a:gd name="T32" fmla="*/ 201701 w 620"/>
              <a:gd name="T33" fmla="*/ 10398 h 619"/>
              <a:gd name="T34" fmla="*/ 164603 w 620"/>
              <a:gd name="T35" fmla="*/ 10398 h 619"/>
              <a:gd name="T36" fmla="*/ 111656 w 620"/>
              <a:gd name="T37" fmla="*/ 63464 h 619"/>
              <a:gd name="T38" fmla="*/ 106253 w 620"/>
              <a:gd name="T39" fmla="*/ 89639 h 619"/>
              <a:gd name="T40" fmla="*/ 169645 w 620"/>
              <a:gd name="T41" fmla="*/ 21155 h 619"/>
              <a:gd name="T42" fmla="*/ 190896 w 620"/>
              <a:gd name="T43" fmla="*/ 21155 h 619"/>
              <a:gd name="T44" fmla="*/ 201701 w 620"/>
              <a:gd name="T45" fmla="*/ 31553 h 619"/>
              <a:gd name="T46" fmla="*/ 201701 w 620"/>
              <a:gd name="T47" fmla="*/ 52707 h 619"/>
              <a:gd name="T48" fmla="*/ 132907 w 620"/>
              <a:gd name="T49" fmla="*/ 121191 h 619"/>
              <a:gd name="T50" fmla="*/ 164603 w 620"/>
              <a:gd name="T51" fmla="*/ 110793 h 619"/>
              <a:gd name="T52" fmla="*/ 212146 w 620"/>
              <a:gd name="T53" fmla="*/ 63464 h 619"/>
              <a:gd name="T54" fmla="*/ 212146 w 620"/>
              <a:gd name="T55" fmla="*/ 21155 h 619"/>
              <a:gd name="T56" fmla="*/ 132907 w 620"/>
              <a:gd name="T57" fmla="*/ 89639 h 619"/>
              <a:gd name="T58" fmla="*/ 132907 w 620"/>
              <a:gd name="T59" fmla="*/ 89639 h 619"/>
              <a:gd name="T60" fmla="*/ 122101 w 620"/>
              <a:gd name="T61" fmla="*/ 89639 h 619"/>
              <a:gd name="T62" fmla="*/ 90405 w 620"/>
              <a:gd name="T63" fmla="*/ 126928 h 619"/>
              <a:gd name="T64" fmla="*/ 90405 w 620"/>
              <a:gd name="T65" fmla="*/ 137326 h 619"/>
              <a:gd name="T66" fmla="*/ 100851 w 620"/>
              <a:gd name="T67" fmla="*/ 137326 h 619"/>
              <a:gd name="T68" fmla="*/ 132907 w 620"/>
              <a:gd name="T69" fmla="*/ 100395 h 619"/>
              <a:gd name="T70" fmla="*/ 132907 w 620"/>
              <a:gd name="T71" fmla="*/ 89639 h 61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20" h="619">
                <a:moveTo>
                  <a:pt x="148" y="559"/>
                </a:moveTo>
                <a:lnTo>
                  <a:pt x="148" y="559"/>
                </a:lnTo>
                <a:cubicBezTo>
                  <a:pt x="118" y="589"/>
                  <a:pt x="103" y="589"/>
                  <a:pt x="89" y="559"/>
                </a:cubicBezTo>
                <a:cubicBezTo>
                  <a:pt x="59" y="545"/>
                  <a:pt x="59" y="545"/>
                  <a:pt x="59" y="545"/>
                </a:cubicBezTo>
                <a:cubicBezTo>
                  <a:pt x="44" y="530"/>
                  <a:pt x="44" y="500"/>
                  <a:pt x="59" y="486"/>
                </a:cubicBezTo>
                <a:cubicBezTo>
                  <a:pt x="251" y="295"/>
                  <a:pt x="251" y="295"/>
                  <a:pt x="251" y="295"/>
                </a:cubicBezTo>
                <a:cubicBezTo>
                  <a:pt x="221" y="280"/>
                  <a:pt x="192" y="295"/>
                  <a:pt x="162" y="309"/>
                </a:cubicBezTo>
                <a:cubicBezTo>
                  <a:pt x="30" y="456"/>
                  <a:pt x="30" y="456"/>
                  <a:pt x="30" y="456"/>
                </a:cubicBezTo>
                <a:cubicBezTo>
                  <a:pt x="0" y="486"/>
                  <a:pt x="0" y="530"/>
                  <a:pt x="30" y="559"/>
                </a:cubicBezTo>
                <a:cubicBezTo>
                  <a:pt x="59" y="589"/>
                  <a:pt x="59" y="589"/>
                  <a:pt x="59" y="589"/>
                </a:cubicBezTo>
                <a:cubicBezTo>
                  <a:pt x="89" y="618"/>
                  <a:pt x="133" y="618"/>
                  <a:pt x="162" y="589"/>
                </a:cubicBezTo>
                <a:cubicBezTo>
                  <a:pt x="310" y="456"/>
                  <a:pt x="310" y="456"/>
                  <a:pt x="310" y="456"/>
                </a:cubicBezTo>
                <a:cubicBezTo>
                  <a:pt x="324" y="427"/>
                  <a:pt x="339" y="397"/>
                  <a:pt x="324" y="383"/>
                </a:cubicBezTo>
                <a:lnTo>
                  <a:pt x="148" y="559"/>
                </a:lnTo>
                <a:close/>
                <a:moveTo>
                  <a:pt x="589" y="59"/>
                </a:moveTo>
                <a:lnTo>
                  <a:pt x="589" y="59"/>
                </a:lnTo>
                <a:cubicBezTo>
                  <a:pt x="560" y="29"/>
                  <a:pt x="560" y="29"/>
                  <a:pt x="560" y="29"/>
                </a:cubicBezTo>
                <a:cubicBezTo>
                  <a:pt x="530" y="0"/>
                  <a:pt x="486" y="0"/>
                  <a:pt x="457" y="29"/>
                </a:cubicBezTo>
                <a:cubicBezTo>
                  <a:pt x="310" y="177"/>
                  <a:pt x="310" y="177"/>
                  <a:pt x="310" y="177"/>
                </a:cubicBezTo>
                <a:cubicBezTo>
                  <a:pt x="295" y="191"/>
                  <a:pt x="280" y="221"/>
                  <a:pt x="295" y="250"/>
                </a:cubicBezTo>
                <a:cubicBezTo>
                  <a:pt x="471" y="59"/>
                  <a:pt x="471" y="59"/>
                  <a:pt x="471" y="59"/>
                </a:cubicBezTo>
                <a:cubicBezTo>
                  <a:pt x="486" y="44"/>
                  <a:pt x="516" y="44"/>
                  <a:pt x="530" y="59"/>
                </a:cubicBezTo>
                <a:cubicBezTo>
                  <a:pt x="560" y="88"/>
                  <a:pt x="560" y="88"/>
                  <a:pt x="560" y="88"/>
                </a:cubicBezTo>
                <a:cubicBezTo>
                  <a:pt x="574" y="103"/>
                  <a:pt x="574" y="133"/>
                  <a:pt x="560" y="147"/>
                </a:cubicBezTo>
                <a:cubicBezTo>
                  <a:pt x="369" y="338"/>
                  <a:pt x="369" y="338"/>
                  <a:pt x="369" y="338"/>
                </a:cubicBezTo>
                <a:cubicBezTo>
                  <a:pt x="398" y="338"/>
                  <a:pt x="427" y="338"/>
                  <a:pt x="457" y="309"/>
                </a:cubicBezTo>
                <a:cubicBezTo>
                  <a:pt x="589" y="177"/>
                  <a:pt x="589" y="177"/>
                  <a:pt x="589" y="177"/>
                </a:cubicBezTo>
                <a:cubicBezTo>
                  <a:pt x="619" y="147"/>
                  <a:pt x="619" y="88"/>
                  <a:pt x="589" y="59"/>
                </a:cubicBezTo>
                <a:close/>
                <a:moveTo>
                  <a:pt x="369" y="250"/>
                </a:moveTo>
                <a:lnTo>
                  <a:pt x="369" y="250"/>
                </a:lnTo>
                <a:cubicBezTo>
                  <a:pt x="369" y="250"/>
                  <a:pt x="353" y="250"/>
                  <a:pt x="339" y="250"/>
                </a:cubicBezTo>
                <a:cubicBezTo>
                  <a:pt x="251" y="354"/>
                  <a:pt x="251" y="354"/>
                  <a:pt x="251" y="354"/>
                </a:cubicBezTo>
                <a:cubicBezTo>
                  <a:pt x="236" y="354"/>
                  <a:pt x="236" y="368"/>
                  <a:pt x="251" y="383"/>
                </a:cubicBezTo>
                <a:cubicBezTo>
                  <a:pt x="251" y="383"/>
                  <a:pt x="265" y="383"/>
                  <a:pt x="280" y="383"/>
                </a:cubicBezTo>
                <a:cubicBezTo>
                  <a:pt x="369" y="280"/>
                  <a:pt x="369" y="280"/>
                  <a:pt x="369" y="280"/>
                </a:cubicBezTo>
                <a:cubicBezTo>
                  <a:pt x="383" y="265"/>
                  <a:pt x="383" y="265"/>
                  <a:pt x="369" y="25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03" name="Freeform 101">
            <a:extLst>
              <a:ext uri="{FF2B5EF4-FFF2-40B4-BE49-F238E27FC236}">
                <a16:creationId xmlns:a16="http://schemas.microsoft.com/office/drawing/2014/main" id="{F74817E2-5A81-FF5D-8B49-1FB4D54988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746" y="4660764"/>
            <a:ext cx="278287" cy="236804"/>
          </a:xfrm>
          <a:custGeom>
            <a:avLst/>
            <a:gdLst>
              <a:gd name="T0" fmla="*/ 137975 w 589"/>
              <a:gd name="T1" fmla="*/ 127525 h 501"/>
              <a:gd name="T2" fmla="*/ 137975 w 589"/>
              <a:gd name="T3" fmla="*/ 127525 h 501"/>
              <a:gd name="T4" fmla="*/ 111608 w 589"/>
              <a:gd name="T5" fmla="*/ 153897 h 501"/>
              <a:gd name="T6" fmla="*/ 111608 w 589"/>
              <a:gd name="T7" fmla="*/ 53105 h 501"/>
              <a:gd name="T8" fmla="*/ 106190 w 589"/>
              <a:gd name="T9" fmla="*/ 47686 h 501"/>
              <a:gd name="T10" fmla="*/ 100773 w 589"/>
              <a:gd name="T11" fmla="*/ 53105 h 501"/>
              <a:gd name="T12" fmla="*/ 100773 w 589"/>
              <a:gd name="T13" fmla="*/ 153897 h 501"/>
              <a:gd name="T14" fmla="*/ 74406 w 589"/>
              <a:gd name="T15" fmla="*/ 127525 h 501"/>
              <a:gd name="T16" fmla="*/ 63570 w 589"/>
              <a:gd name="T17" fmla="*/ 127525 h 501"/>
              <a:gd name="T18" fmla="*/ 63570 w 589"/>
              <a:gd name="T19" fmla="*/ 138001 h 501"/>
              <a:gd name="T20" fmla="*/ 100773 w 589"/>
              <a:gd name="T21" fmla="*/ 180630 h 501"/>
              <a:gd name="T22" fmla="*/ 106190 w 589"/>
              <a:gd name="T23" fmla="*/ 180630 h 501"/>
              <a:gd name="T24" fmla="*/ 111608 w 589"/>
              <a:gd name="T25" fmla="*/ 180630 h 501"/>
              <a:gd name="T26" fmla="*/ 148811 w 589"/>
              <a:gd name="T27" fmla="*/ 138001 h 501"/>
              <a:gd name="T28" fmla="*/ 148811 w 589"/>
              <a:gd name="T29" fmla="*/ 127525 h 501"/>
              <a:gd name="T30" fmla="*/ 137975 w 589"/>
              <a:gd name="T31" fmla="*/ 127525 h 501"/>
              <a:gd name="T32" fmla="*/ 207324 w 589"/>
              <a:gd name="T33" fmla="*/ 0 h 501"/>
              <a:gd name="T34" fmla="*/ 207324 w 589"/>
              <a:gd name="T35" fmla="*/ 0 h 501"/>
              <a:gd name="T36" fmla="*/ 5057 w 589"/>
              <a:gd name="T37" fmla="*/ 0 h 501"/>
              <a:gd name="T38" fmla="*/ 0 w 589"/>
              <a:gd name="T39" fmla="*/ 5058 h 501"/>
              <a:gd name="T40" fmla="*/ 0 w 589"/>
              <a:gd name="T41" fmla="*/ 63582 h 501"/>
              <a:gd name="T42" fmla="*/ 5057 w 589"/>
              <a:gd name="T43" fmla="*/ 69001 h 501"/>
              <a:gd name="T44" fmla="*/ 15892 w 589"/>
              <a:gd name="T45" fmla="*/ 63582 h 501"/>
              <a:gd name="T46" fmla="*/ 15892 w 589"/>
              <a:gd name="T47" fmla="*/ 10477 h 501"/>
              <a:gd name="T48" fmla="*/ 196488 w 589"/>
              <a:gd name="T49" fmla="*/ 10477 h 501"/>
              <a:gd name="T50" fmla="*/ 196488 w 589"/>
              <a:gd name="T51" fmla="*/ 63582 h 501"/>
              <a:gd name="T52" fmla="*/ 207324 w 589"/>
              <a:gd name="T53" fmla="*/ 69001 h 501"/>
              <a:gd name="T54" fmla="*/ 212381 w 589"/>
              <a:gd name="T55" fmla="*/ 63582 h 501"/>
              <a:gd name="T56" fmla="*/ 212381 w 589"/>
              <a:gd name="T57" fmla="*/ 5058 h 501"/>
              <a:gd name="T58" fmla="*/ 207324 w 589"/>
              <a:gd name="T59" fmla="*/ 0 h 501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89" h="501">
                <a:moveTo>
                  <a:pt x="382" y="353"/>
                </a:moveTo>
                <a:lnTo>
                  <a:pt x="382" y="353"/>
                </a:lnTo>
                <a:cubicBezTo>
                  <a:pt x="309" y="426"/>
                  <a:pt x="309" y="426"/>
                  <a:pt x="309" y="426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09" y="147"/>
                  <a:pt x="309" y="132"/>
                  <a:pt x="294" y="132"/>
                </a:cubicBezTo>
                <a:cubicBezTo>
                  <a:pt x="279" y="132"/>
                  <a:pt x="279" y="147"/>
                  <a:pt x="279" y="147"/>
                </a:cubicBezTo>
                <a:cubicBezTo>
                  <a:pt x="279" y="426"/>
                  <a:pt x="279" y="426"/>
                  <a:pt x="279" y="426"/>
                </a:cubicBezTo>
                <a:cubicBezTo>
                  <a:pt x="206" y="353"/>
                  <a:pt x="206" y="353"/>
                  <a:pt x="206" y="353"/>
                </a:cubicBezTo>
                <a:cubicBezTo>
                  <a:pt x="206" y="353"/>
                  <a:pt x="191" y="353"/>
                  <a:pt x="176" y="353"/>
                </a:cubicBezTo>
                <a:cubicBezTo>
                  <a:pt x="176" y="368"/>
                  <a:pt x="176" y="368"/>
                  <a:pt x="176" y="382"/>
                </a:cubicBezTo>
                <a:cubicBezTo>
                  <a:pt x="279" y="500"/>
                  <a:pt x="279" y="500"/>
                  <a:pt x="279" y="500"/>
                </a:cubicBezTo>
                <a:lnTo>
                  <a:pt x="294" y="500"/>
                </a:lnTo>
                <a:lnTo>
                  <a:pt x="309" y="500"/>
                </a:lnTo>
                <a:cubicBezTo>
                  <a:pt x="412" y="382"/>
                  <a:pt x="412" y="382"/>
                  <a:pt x="412" y="382"/>
                </a:cubicBezTo>
                <a:cubicBezTo>
                  <a:pt x="412" y="368"/>
                  <a:pt x="412" y="368"/>
                  <a:pt x="412" y="353"/>
                </a:cubicBezTo>
                <a:cubicBezTo>
                  <a:pt x="397" y="353"/>
                  <a:pt x="382" y="353"/>
                  <a:pt x="382" y="353"/>
                </a:cubicBezTo>
                <a:close/>
                <a:moveTo>
                  <a:pt x="574" y="0"/>
                </a:moveTo>
                <a:lnTo>
                  <a:pt x="574" y="0"/>
                </a:ln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0" y="0"/>
                  <a:pt x="0" y="14"/>
                </a:cubicBezTo>
                <a:cubicBezTo>
                  <a:pt x="0" y="176"/>
                  <a:pt x="0" y="176"/>
                  <a:pt x="0" y="176"/>
                </a:cubicBezTo>
                <a:lnTo>
                  <a:pt x="14" y="191"/>
                </a:lnTo>
                <a:cubicBezTo>
                  <a:pt x="29" y="191"/>
                  <a:pt x="44" y="176"/>
                  <a:pt x="44" y="176"/>
                </a:cubicBezTo>
                <a:cubicBezTo>
                  <a:pt x="44" y="29"/>
                  <a:pt x="44" y="29"/>
                  <a:pt x="44" y="2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544" y="176"/>
                  <a:pt x="544" y="176"/>
                  <a:pt x="544" y="176"/>
                </a:cubicBezTo>
                <a:cubicBezTo>
                  <a:pt x="544" y="176"/>
                  <a:pt x="559" y="191"/>
                  <a:pt x="574" y="191"/>
                </a:cubicBezTo>
                <a:lnTo>
                  <a:pt x="588" y="176"/>
                </a:lnTo>
                <a:cubicBezTo>
                  <a:pt x="588" y="14"/>
                  <a:pt x="588" y="14"/>
                  <a:pt x="588" y="14"/>
                </a:cubicBezTo>
                <a:cubicBezTo>
                  <a:pt x="588" y="0"/>
                  <a:pt x="574" y="0"/>
                  <a:pt x="574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04" name="Freeform 102">
            <a:extLst>
              <a:ext uri="{FF2B5EF4-FFF2-40B4-BE49-F238E27FC236}">
                <a16:creationId xmlns:a16="http://schemas.microsoft.com/office/drawing/2014/main" id="{AE6280F5-0673-BD56-6B16-44A520199B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1760" y="5772085"/>
            <a:ext cx="278286" cy="241989"/>
          </a:xfrm>
          <a:custGeom>
            <a:avLst/>
            <a:gdLst>
              <a:gd name="T0" fmla="*/ 207323 w 589"/>
              <a:gd name="T1" fmla="*/ 116134 h 516"/>
              <a:gd name="T2" fmla="*/ 207323 w 589"/>
              <a:gd name="T3" fmla="*/ 116134 h 516"/>
              <a:gd name="T4" fmla="*/ 196487 w 589"/>
              <a:gd name="T5" fmla="*/ 121510 h 516"/>
              <a:gd name="T6" fmla="*/ 196487 w 589"/>
              <a:gd name="T7" fmla="*/ 168824 h 516"/>
              <a:gd name="T8" fmla="*/ 15892 w 589"/>
              <a:gd name="T9" fmla="*/ 168824 h 516"/>
              <a:gd name="T10" fmla="*/ 15892 w 589"/>
              <a:gd name="T11" fmla="*/ 121510 h 516"/>
              <a:gd name="T12" fmla="*/ 5057 w 589"/>
              <a:gd name="T13" fmla="*/ 116134 h 516"/>
              <a:gd name="T14" fmla="*/ 0 w 589"/>
              <a:gd name="T15" fmla="*/ 121510 h 516"/>
              <a:gd name="T16" fmla="*/ 0 w 589"/>
              <a:gd name="T17" fmla="*/ 179577 h 516"/>
              <a:gd name="T18" fmla="*/ 5057 w 589"/>
              <a:gd name="T19" fmla="*/ 184596 h 516"/>
              <a:gd name="T20" fmla="*/ 207323 w 589"/>
              <a:gd name="T21" fmla="*/ 184596 h 516"/>
              <a:gd name="T22" fmla="*/ 212380 w 589"/>
              <a:gd name="T23" fmla="*/ 179577 h 516"/>
              <a:gd name="T24" fmla="*/ 212380 w 589"/>
              <a:gd name="T25" fmla="*/ 121510 h 516"/>
              <a:gd name="T26" fmla="*/ 207323 w 589"/>
              <a:gd name="T27" fmla="*/ 116134 h 516"/>
              <a:gd name="T28" fmla="*/ 74405 w 589"/>
              <a:gd name="T29" fmla="*/ 58067 h 516"/>
              <a:gd name="T30" fmla="*/ 74405 w 589"/>
              <a:gd name="T31" fmla="*/ 58067 h 516"/>
              <a:gd name="T32" fmla="*/ 100772 w 589"/>
              <a:gd name="T33" fmla="*/ 26524 h 516"/>
              <a:gd name="T34" fmla="*/ 100772 w 589"/>
              <a:gd name="T35" fmla="*/ 126529 h 516"/>
              <a:gd name="T36" fmla="*/ 106190 w 589"/>
              <a:gd name="T37" fmla="*/ 137282 h 516"/>
              <a:gd name="T38" fmla="*/ 111608 w 589"/>
              <a:gd name="T39" fmla="*/ 126529 h 516"/>
              <a:gd name="T40" fmla="*/ 111608 w 589"/>
              <a:gd name="T41" fmla="*/ 26524 h 516"/>
              <a:gd name="T42" fmla="*/ 138336 w 589"/>
              <a:gd name="T43" fmla="*/ 58067 h 516"/>
              <a:gd name="T44" fmla="*/ 148810 w 589"/>
              <a:gd name="T45" fmla="*/ 58067 h 516"/>
              <a:gd name="T46" fmla="*/ 148810 w 589"/>
              <a:gd name="T47" fmla="*/ 47672 h 516"/>
              <a:gd name="T48" fmla="*/ 111608 w 589"/>
              <a:gd name="T49" fmla="*/ 5377 h 516"/>
              <a:gd name="T50" fmla="*/ 106190 w 589"/>
              <a:gd name="T51" fmla="*/ 0 h 516"/>
              <a:gd name="T52" fmla="*/ 100772 w 589"/>
              <a:gd name="T53" fmla="*/ 5377 h 516"/>
              <a:gd name="T54" fmla="*/ 63569 w 589"/>
              <a:gd name="T55" fmla="*/ 47672 h 516"/>
              <a:gd name="T56" fmla="*/ 63569 w 589"/>
              <a:gd name="T57" fmla="*/ 58067 h 516"/>
              <a:gd name="T58" fmla="*/ 74405 w 589"/>
              <a:gd name="T59" fmla="*/ 58067 h 51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89" h="516">
                <a:moveTo>
                  <a:pt x="574" y="324"/>
                </a:moveTo>
                <a:lnTo>
                  <a:pt x="574" y="324"/>
                </a:lnTo>
                <a:cubicBezTo>
                  <a:pt x="559" y="324"/>
                  <a:pt x="544" y="324"/>
                  <a:pt x="544" y="339"/>
                </a:cubicBezTo>
                <a:cubicBezTo>
                  <a:pt x="544" y="471"/>
                  <a:pt x="544" y="471"/>
                  <a:pt x="544" y="471"/>
                </a:cubicBezTo>
                <a:cubicBezTo>
                  <a:pt x="44" y="471"/>
                  <a:pt x="44" y="471"/>
                  <a:pt x="44" y="471"/>
                </a:cubicBezTo>
                <a:cubicBezTo>
                  <a:pt x="44" y="339"/>
                  <a:pt x="44" y="339"/>
                  <a:pt x="44" y="339"/>
                </a:cubicBezTo>
                <a:cubicBezTo>
                  <a:pt x="44" y="324"/>
                  <a:pt x="29" y="324"/>
                  <a:pt x="14" y="324"/>
                </a:cubicBezTo>
                <a:cubicBezTo>
                  <a:pt x="14" y="324"/>
                  <a:pt x="0" y="324"/>
                  <a:pt x="0" y="339"/>
                </a:cubicBezTo>
                <a:cubicBezTo>
                  <a:pt x="0" y="501"/>
                  <a:pt x="0" y="501"/>
                  <a:pt x="0" y="501"/>
                </a:cubicBezTo>
                <a:lnTo>
                  <a:pt x="14" y="515"/>
                </a:lnTo>
                <a:cubicBezTo>
                  <a:pt x="574" y="515"/>
                  <a:pt x="574" y="515"/>
                  <a:pt x="574" y="515"/>
                </a:cubicBezTo>
                <a:lnTo>
                  <a:pt x="588" y="501"/>
                </a:lnTo>
                <a:cubicBezTo>
                  <a:pt x="588" y="339"/>
                  <a:pt x="588" y="339"/>
                  <a:pt x="588" y="339"/>
                </a:cubicBezTo>
                <a:cubicBezTo>
                  <a:pt x="588" y="324"/>
                  <a:pt x="574" y="324"/>
                  <a:pt x="574" y="324"/>
                </a:cubicBezTo>
                <a:close/>
                <a:moveTo>
                  <a:pt x="206" y="162"/>
                </a:moveTo>
                <a:lnTo>
                  <a:pt x="206" y="162"/>
                </a:lnTo>
                <a:cubicBezTo>
                  <a:pt x="279" y="74"/>
                  <a:pt x="279" y="74"/>
                  <a:pt x="279" y="74"/>
                </a:cubicBezTo>
                <a:cubicBezTo>
                  <a:pt x="279" y="353"/>
                  <a:pt x="279" y="353"/>
                  <a:pt x="279" y="353"/>
                </a:cubicBezTo>
                <a:cubicBezTo>
                  <a:pt x="279" y="368"/>
                  <a:pt x="279" y="383"/>
                  <a:pt x="294" y="383"/>
                </a:cubicBezTo>
                <a:cubicBezTo>
                  <a:pt x="309" y="383"/>
                  <a:pt x="309" y="368"/>
                  <a:pt x="309" y="353"/>
                </a:cubicBezTo>
                <a:cubicBezTo>
                  <a:pt x="309" y="74"/>
                  <a:pt x="309" y="74"/>
                  <a:pt x="309" y="74"/>
                </a:cubicBezTo>
                <a:cubicBezTo>
                  <a:pt x="383" y="162"/>
                  <a:pt x="383" y="162"/>
                  <a:pt x="383" y="162"/>
                </a:cubicBezTo>
                <a:cubicBezTo>
                  <a:pt x="383" y="162"/>
                  <a:pt x="397" y="162"/>
                  <a:pt x="412" y="162"/>
                </a:cubicBezTo>
                <a:cubicBezTo>
                  <a:pt x="412" y="147"/>
                  <a:pt x="412" y="133"/>
                  <a:pt x="412" y="133"/>
                </a:cubicBezTo>
                <a:cubicBezTo>
                  <a:pt x="309" y="15"/>
                  <a:pt x="309" y="15"/>
                  <a:pt x="309" y="15"/>
                </a:cubicBezTo>
                <a:cubicBezTo>
                  <a:pt x="309" y="0"/>
                  <a:pt x="294" y="0"/>
                  <a:pt x="294" y="0"/>
                </a:cubicBezTo>
                <a:cubicBezTo>
                  <a:pt x="294" y="0"/>
                  <a:pt x="279" y="0"/>
                  <a:pt x="279" y="15"/>
                </a:cubicBezTo>
                <a:cubicBezTo>
                  <a:pt x="176" y="133"/>
                  <a:pt x="176" y="133"/>
                  <a:pt x="176" y="133"/>
                </a:cubicBezTo>
                <a:cubicBezTo>
                  <a:pt x="176" y="133"/>
                  <a:pt x="176" y="147"/>
                  <a:pt x="176" y="162"/>
                </a:cubicBezTo>
                <a:cubicBezTo>
                  <a:pt x="191" y="162"/>
                  <a:pt x="206" y="162"/>
                  <a:pt x="206" y="162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05" name="Freeform 103">
            <a:extLst>
              <a:ext uri="{FF2B5EF4-FFF2-40B4-BE49-F238E27FC236}">
                <a16:creationId xmlns:a16="http://schemas.microsoft.com/office/drawing/2014/main" id="{F77A77F4-AD83-FF2B-39A9-35772146EA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1088" y="5756527"/>
            <a:ext cx="299029" cy="278287"/>
          </a:xfrm>
          <a:custGeom>
            <a:avLst/>
            <a:gdLst>
              <a:gd name="T0" fmla="*/ 201916 w 634"/>
              <a:gd name="T1" fmla="*/ 0 h 590"/>
              <a:gd name="T2" fmla="*/ 201916 w 634"/>
              <a:gd name="T3" fmla="*/ 0 h 590"/>
              <a:gd name="T4" fmla="*/ 32090 w 634"/>
              <a:gd name="T5" fmla="*/ 0 h 590"/>
              <a:gd name="T6" fmla="*/ 0 w 634"/>
              <a:gd name="T7" fmla="*/ 26317 h 590"/>
              <a:gd name="T8" fmla="*/ 0 w 634"/>
              <a:gd name="T9" fmla="*/ 180252 h 590"/>
              <a:gd name="T10" fmla="*/ 32090 w 634"/>
              <a:gd name="T11" fmla="*/ 212336 h 590"/>
              <a:gd name="T12" fmla="*/ 201916 w 634"/>
              <a:gd name="T13" fmla="*/ 212336 h 590"/>
              <a:gd name="T14" fmla="*/ 228237 w 634"/>
              <a:gd name="T15" fmla="*/ 180252 h 590"/>
              <a:gd name="T16" fmla="*/ 228237 w 634"/>
              <a:gd name="T17" fmla="*/ 26317 h 590"/>
              <a:gd name="T18" fmla="*/ 201916 w 634"/>
              <a:gd name="T19" fmla="*/ 0 h 590"/>
              <a:gd name="T20" fmla="*/ 42547 w 634"/>
              <a:gd name="T21" fmla="*/ 196114 h 590"/>
              <a:gd name="T22" fmla="*/ 42547 w 634"/>
              <a:gd name="T23" fmla="*/ 196114 h 590"/>
              <a:gd name="T24" fmla="*/ 32090 w 634"/>
              <a:gd name="T25" fmla="*/ 196114 h 590"/>
              <a:gd name="T26" fmla="*/ 16225 w 634"/>
              <a:gd name="T27" fmla="*/ 180252 h 590"/>
              <a:gd name="T28" fmla="*/ 16225 w 634"/>
              <a:gd name="T29" fmla="*/ 26317 h 590"/>
              <a:gd name="T30" fmla="*/ 32090 w 634"/>
              <a:gd name="T31" fmla="*/ 10455 h 590"/>
              <a:gd name="T32" fmla="*/ 42547 w 634"/>
              <a:gd name="T33" fmla="*/ 10455 h 590"/>
              <a:gd name="T34" fmla="*/ 42547 w 634"/>
              <a:gd name="T35" fmla="*/ 196114 h 590"/>
              <a:gd name="T36" fmla="*/ 212373 w 634"/>
              <a:gd name="T37" fmla="*/ 180252 h 590"/>
              <a:gd name="T38" fmla="*/ 212373 w 634"/>
              <a:gd name="T39" fmla="*/ 180252 h 590"/>
              <a:gd name="T40" fmla="*/ 201916 w 634"/>
              <a:gd name="T41" fmla="*/ 196114 h 590"/>
              <a:gd name="T42" fmla="*/ 58411 w 634"/>
              <a:gd name="T43" fmla="*/ 196114 h 590"/>
              <a:gd name="T44" fmla="*/ 58411 w 634"/>
              <a:gd name="T45" fmla="*/ 10455 h 590"/>
              <a:gd name="T46" fmla="*/ 201916 w 634"/>
              <a:gd name="T47" fmla="*/ 10455 h 590"/>
              <a:gd name="T48" fmla="*/ 212373 w 634"/>
              <a:gd name="T49" fmla="*/ 26317 h 590"/>
              <a:gd name="T50" fmla="*/ 212373 w 634"/>
              <a:gd name="T51" fmla="*/ 180252 h 590"/>
              <a:gd name="T52" fmla="*/ 191099 w 634"/>
              <a:gd name="T53" fmla="*/ 95173 h 590"/>
              <a:gd name="T54" fmla="*/ 191099 w 634"/>
              <a:gd name="T55" fmla="*/ 95173 h 590"/>
              <a:gd name="T56" fmla="*/ 106367 w 634"/>
              <a:gd name="T57" fmla="*/ 95173 h 590"/>
              <a:gd name="T58" fmla="*/ 133048 w 634"/>
              <a:gd name="T59" fmla="*/ 74264 h 590"/>
              <a:gd name="T60" fmla="*/ 133048 w 634"/>
              <a:gd name="T61" fmla="*/ 63449 h 590"/>
              <a:gd name="T62" fmla="*/ 122231 w 634"/>
              <a:gd name="T63" fmla="*/ 63449 h 590"/>
              <a:gd name="T64" fmla="*/ 79685 w 634"/>
              <a:gd name="T65" fmla="*/ 100941 h 590"/>
              <a:gd name="T66" fmla="*/ 79685 w 634"/>
              <a:gd name="T67" fmla="*/ 105988 h 590"/>
              <a:gd name="T68" fmla="*/ 79685 w 634"/>
              <a:gd name="T69" fmla="*/ 111396 h 590"/>
              <a:gd name="T70" fmla="*/ 122231 w 634"/>
              <a:gd name="T71" fmla="*/ 143120 h 590"/>
              <a:gd name="T72" fmla="*/ 133048 w 634"/>
              <a:gd name="T73" fmla="*/ 143120 h 590"/>
              <a:gd name="T74" fmla="*/ 133048 w 634"/>
              <a:gd name="T75" fmla="*/ 132665 h 590"/>
              <a:gd name="T76" fmla="*/ 106367 w 634"/>
              <a:gd name="T77" fmla="*/ 111396 h 590"/>
              <a:gd name="T78" fmla="*/ 191099 w 634"/>
              <a:gd name="T79" fmla="*/ 111396 h 590"/>
              <a:gd name="T80" fmla="*/ 201916 w 634"/>
              <a:gd name="T81" fmla="*/ 105988 h 590"/>
              <a:gd name="T82" fmla="*/ 191099 w 634"/>
              <a:gd name="T83" fmla="*/ 95173 h 59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34" h="590"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29"/>
                  <a:pt x="0" y="73"/>
                </a:cubicBezTo>
                <a:cubicBezTo>
                  <a:pt x="0" y="500"/>
                  <a:pt x="0" y="500"/>
                  <a:pt x="0" y="500"/>
                </a:cubicBezTo>
                <a:cubicBezTo>
                  <a:pt x="0" y="544"/>
                  <a:pt x="45" y="589"/>
                  <a:pt x="89" y="589"/>
                </a:cubicBezTo>
                <a:cubicBezTo>
                  <a:pt x="560" y="589"/>
                  <a:pt x="560" y="589"/>
                  <a:pt x="560" y="589"/>
                </a:cubicBezTo>
                <a:cubicBezTo>
                  <a:pt x="604" y="589"/>
                  <a:pt x="633" y="544"/>
                  <a:pt x="633" y="500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604" y="0"/>
                  <a:pt x="560" y="0"/>
                </a:cubicBezTo>
                <a:close/>
                <a:moveTo>
                  <a:pt x="118" y="544"/>
                </a:moveTo>
                <a:lnTo>
                  <a:pt x="118" y="544"/>
                </a:lnTo>
                <a:cubicBezTo>
                  <a:pt x="89" y="544"/>
                  <a:pt x="89" y="544"/>
                  <a:pt x="89" y="544"/>
                </a:cubicBezTo>
                <a:cubicBezTo>
                  <a:pt x="59" y="544"/>
                  <a:pt x="45" y="530"/>
                  <a:pt x="45" y="500"/>
                </a:cubicBezTo>
                <a:cubicBezTo>
                  <a:pt x="45" y="73"/>
                  <a:pt x="45" y="73"/>
                  <a:pt x="45" y="73"/>
                </a:cubicBezTo>
                <a:cubicBezTo>
                  <a:pt x="45" y="59"/>
                  <a:pt x="59" y="29"/>
                  <a:pt x="89" y="29"/>
                </a:cubicBezTo>
                <a:cubicBezTo>
                  <a:pt x="118" y="29"/>
                  <a:pt x="118" y="29"/>
                  <a:pt x="118" y="29"/>
                </a:cubicBezTo>
                <a:lnTo>
                  <a:pt x="118" y="544"/>
                </a:lnTo>
                <a:close/>
                <a:moveTo>
                  <a:pt x="589" y="500"/>
                </a:moveTo>
                <a:lnTo>
                  <a:pt x="589" y="500"/>
                </a:lnTo>
                <a:cubicBezTo>
                  <a:pt x="589" y="530"/>
                  <a:pt x="575" y="544"/>
                  <a:pt x="560" y="544"/>
                </a:cubicBezTo>
                <a:cubicBezTo>
                  <a:pt x="162" y="544"/>
                  <a:pt x="162" y="544"/>
                  <a:pt x="162" y="544"/>
                </a:cubicBezTo>
                <a:cubicBezTo>
                  <a:pt x="162" y="29"/>
                  <a:pt x="162" y="29"/>
                  <a:pt x="162" y="29"/>
                </a:cubicBezTo>
                <a:cubicBezTo>
                  <a:pt x="560" y="29"/>
                  <a:pt x="560" y="29"/>
                  <a:pt x="560" y="29"/>
                </a:cubicBezTo>
                <a:cubicBezTo>
                  <a:pt x="575" y="29"/>
                  <a:pt x="589" y="59"/>
                  <a:pt x="589" y="73"/>
                </a:cubicBezTo>
                <a:lnTo>
                  <a:pt x="589" y="500"/>
                </a:lnTo>
                <a:close/>
                <a:moveTo>
                  <a:pt x="530" y="264"/>
                </a:moveTo>
                <a:lnTo>
                  <a:pt x="530" y="264"/>
                </a:lnTo>
                <a:cubicBezTo>
                  <a:pt x="295" y="264"/>
                  <a:pt x="295" y="264"/>
                  <a:pt x="295" y="264"/>
                </a:cubicBezTo>
                <a:cubicBezTo>
                  <a:pt x="369" y="206"/>
                  <a:pt x="369" y="206"/>
                  <a:pt x="369" y="206"/>
                </a:cubicBezTo>
                <a:cubicBezTo>
                  <a:pt x="383" y="191"/>
                  <a:pt x="383" y="191"/>
                  <a:pt x="369" y="176"/>
                </a:cubicBezTo>
                <a:cubicBezTo>
                  <a:pt x="369" y="176"/>
                  <a:pt x="354" y="176"/>
                  <a:pt x="339" y="176"/>
                </a:cubicBezTo>
                <a:cubicBezTo>
                  <a:pt x="221" y="280"/>
                  <a:pt x="221" y="280"/>
                  <a:pt x="221" y="280"/>
                </a:cubicBezTo>
                <a:cubicBezTo>
                  <a:pt x="221" y="280"/>
                  <a:pt x="221" y="280"/>
                  <a:pt x="221" y="294"/>
                </a:cubicBezTo>
                <a:cubicBezTo>
                  <a:pt x="221" y="294"/>
                  <a:pt x="221" y="294"/>
                  <a:pt x="221" y="309"/>
                </a:cubicBezTo>
                <a:cubicBezTo>
                  <a:pt x="339" y="397"/>
                  <a:pt x="339" y="397"/>
                  <a:pt x="339" y="397"/>
                </a:cubicBezTo>
                <a:cubicBezTo>
                  <a:pt x="354" y="412"/>
                  <a:pt x="369" y="412"/>
                  <a:pt x="369" y="397"/>
                </a:cubicBezTo>
                <a:cubicBezTo>
                  <a:pt x="383" y="397"/>
                  <a:pt x="383" y="382"/>
                  <a:pt x="369" y="368"/>
                </a:cubicBezTo>
                <a:cubicBezTo>
                  <a:pt x="295" y="309"/>
                  <a:pt x="295" y="309"/>
                  <a:pt x="295" y="309"/>
                </a:cubicBezTo>
                <a:cubicBezTo>
                  <a:pt x="530" y="309"/>
                  <a:pt x="530" y="309"/>
                  <a:pt x="530" y="309"/>
                </a:cubicBezTo>
                <a:cubicBezTo>
                  <a:pt x="545" y="309"/>
                  <a:pt x="560" y="294"/>
                  <a:pt x="560" y="294"/>
                </a:cubicBezTo>
                <a:cubicBezTo>
                  <a:pt x="560" y="280"/>
                  <a:pt x="545" y="264"/>
                  <a:pt x="530" y="26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06" name="Freeform 104">
            <a:extLst>
              <a:ext uri="{FF2B5EF4-FFF2-40B4-BE49-F238E27FC236}">
                <a16:creationId xmlns:a16="http://schemas.microsoft.com/office/drawing/2014/main" id="{709D829B-2FDC-0221-E19B-B805C5FA82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5210" y="5756527"/>
            <a:ext cx="299028" cy="278287"/>
          </a:xfrm>
          <a:custGeom>
            <a:avLst/>
            <a:gdLst>
              <a:gd name="T0" fmla="*/ 196146 w 634"/>
              <a:gd name="T1" fmla="*/ 0 h 590"/>
              <a:gd name="T2" fmla="*/ 196146 w 634"/>
              <a:gd name="T3" fmla="*/ 0 h 590"/>
              <a:gd name="T4" fmla="*/ 26321 w 634"/>
              <a:gd name="T5" fmla="*/ 0 h 590"/>
              <a:gd name="T6" fmla="*/ 0 w 634"/>
              <a:gd name="T7" fmla="*/ 26317 h 590"/>
              <a:gd name="T8" fmla="*/ 0 w 634"/>
              <a:gd name="T9" fmla="*/ 180252 h 590"/>
              <a:gd name="T10" fmla="*/ 26321 w 634"/>
              <a:gd name="T11" fmla="*/ 212336 h 590"/>
              <a:gd name="T12" fmla="*/ 196146 w 634"/>
              <a:gd name="T13" fmla="*/ 212336 h 590"/>
              <a:gd name="T14" fmla="*/ 228236 w 634"/>
              <a:gd name="T15" fmla="*/ 180252 h 590"/>
              <a:gd name="T16" fmla="*/ 228236 w 634"/>
              <a:gd name="T17" fmla="*/ 26317 h 590"/>
              <a:gd name="T18" fmla="*/ 196146 w 634"/>
              <a:gd name="T19" fmla="*/ 0 h 590"/>
              <a:gd name="T20" fmla="*/ 169825 w 634"/>
              <a:gd name="T21" fmla="*/ 196114 h 590"/>
              <a:gd name="T22" fmla="*/ 169825 w 634"/>
              <a:gd name="T23" fmla="*/ 196114 h 590"/>
              <a:gd name="T24" fmla="*/ 26321 w 634"/>
              <a:gd name="T25" fmla="*/ 196114 h 590"/>
              <a:gd name="T26" fmla="*/ 15865 w 634"/>
              <a:gd name="T27" fmla="*/ 180252 h 590"/>
              <a:gd name="T28" fmla="*/ 15865 w 634"/>
              <a:gd name="T29" fmla="*/ 26317 h 590"/>
              <a:gd name="T30" fmla="*/ 26321 w 634"/>
              <a:gd name="T31" fmla="*/ 10455 h 590"/>
              <a:gd name="T32" fmla="*/ 169825 w 634"/>
              <a:gd name="T33" fmla="*/ 10455 h 590"/>
              <a:gd name="T34" fmla="*/ 169825 w 634"/>
              <a:gd name="T35" fmla="*/ 196114 h 590"/>
              <a:gd name="T36" fmla="*/ 212011 w 634"/>
              <a:gd name="T37" fmla="*/ 180252 h 590"/>
              <a:gd name="T38" fmla="*/ 212011 w 634"/>
              <a:gd name="T39" fmla="*/ 180252 h 590"/>
              <a:gd name="T40" fmla="*/ 196146 w 634"/>
              <a:gd name="T41" fmla="*/ 196114 h 590"/>
              <a:gd name="T42" fmla="*/ 185690 w 634"/>
              <a:gd name="T43" fmla="*/ 196114 h 590"/>
              <a:gd name="T44" fmla="*/ 185690 w 634"/>
              <a:gd name="T45" fmla="*/ 10455 h 590"/>
              <a:gd name="T46" fmla="*/ 196146 w 634"/>
              <a:gd name="T47" fmla="*/ 10455 h 590"/>
              <a:gd name="T48" fmla="*/ 212011 w 634"/>
              <a:gd name="T49" fmla="*/ 26317 h 590"/>
              <a:gd name="T50" fmla="*/ 212011 w 634"/>
              <a:gd name="T51" fmla="*/ 180252 h 590"/>
              <a:gd name="T52" fmla="*/ 37138 w 634"/>
              <a:gd name="T53" fmla="*/ 111396 h 590"/>
              <a:gd name="T54" fmla="*/ 37138 w 634"/>
              <a:gd name="T55" fmla="*/ 111396 h 590"/>
              <a:gd name="T56" fmla="*/ 121870 w 634"/>
              <a:gd name="T57" fmla="*/ 111396 h 590"/>
              <a:gd name="T58" fmla="*/ 95549 w 634"/>
              <a:gd name="T59" fmla="*/ 132665 h 590"/>
              <a:gd name="T60" fmla="*/ 95549 w 634"/>
              <a:gd name="T61" fmla="*/ 143120 h 590"/>
              <a:gd name="T62" fmla="*/ 106006 w 634"/>
              <a:gd name="T63" fmla="*/ 143120 h 590"/>
              <a:gd name="T64" fmla="*/ 148552 w 634"/>
              <a:gd name="T65" fmla="*/ 111396 h 590"/>
              <a:gd name="T66" fmla="*/ 148552 w 634"/>
              <a:gd name="T67" fmla="*/ 105988 h 590"/>
              <a:gd name="T68" fmla="*/ 148552 w 634"/>
              <a:gd name="T69" fmla="*/ 100941 h 590"/>
              <a:gd name="T70" fmla="*/ 106006 w 634"/>
              <a:gd name="T71" fmla="*/ 63449 h 590"/>
              <a:gd name="T72" fmla="*/ 95549 w 634"/>
              <a:gd name="T73" fmla="*/ 63449 h 590"/>
              <a:gd name="T74" fmla="*/ 95549 w 634"/>
              <a:gd name="T75" fmla="*/ 74264 h 590"/>
              <a:gd name="T76" fmla="*/ 121870 w 634"/>
              <a:gd name="T77" fmla="*/ 95173 h 590"/>
              <a:gd name="T78" fmla="*/ 37138 w 634"/>
              <a:gd name="T79" fmla="*/ 95173 h 590"/>
              <a:gd name="T80" fmla="*/ 26321 w 634"/>
              <a:gd name="T81" fmla="*/ 105988 h 590"/>
              <a:gd name="T82" fmla="*/ 37138 w 634"/>
              <a:gd name="T83" fmla="*/ 111396 h 59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34" h="590"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500"/>
                  <a:pt x="0" y="500"/>
                  <a:pt x="0" y="500"/>
                </a:cubicBezTo>
                <a:cubicBezTo>
                  <a:pt x="0" y="544"/>
                  <a:pt x="29" y="589"/>
                  <a:pt x="73" y="589"/>
                </a:cubicBezTo>
                <a:cubicBezTo>
                  <a:pt x="544" y="589"/>
                  <a:pt x="544" y="589"/>
                  <a:pt x="544" y="589"/>
                </a:cubicBezTo>
                <a:cubicBezTo>
                  <a:pt x="588" y="589"/>
                  <a:pt x="633" y="544"/>
                  <a:pt x="633" y="500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588" y="0"/>
                  <a:pt x="544" y="0"/>
                </a:cubicBezTo>
                <a:close/>
                <a:moveTo>
                  <a:pt x="471" y="544"/>
                </a:moveTo>
                <a:lnTo>
                  <a:pt x="471" y="544"/>
                </a:lnTo>
                <a:cubicBezTo>
                  <a:pt x="73" y="544"/>
                  <a:pt x="73" y="544"/>
                  <a:pt x="73" y="544"/>
                </a:cubicBezTo>
                <a:cubicBezTo>
                  <a:pt x="59" y="544"/>
                  <a:pt x="44" y="530"/>
                  <a:pt x="44" y="500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29"/>
                  <a:pt x="73" y="29"/>
                </a:cubicBezTo>
                <a:cubicBezTo>
                  <a:pt x="471" y="29"/>
                  <a:pt x="471" y="29"/>
                  <a:pt x="471" y="29"/>
                </a:cubicBezTo>
                <a:lnTo>
                  <a:pt x="471" y="544"/>
                </a:lnTo>
                <a:close/>
                <a:moveTo>
                  <a:pt x="588" y="500"/>
                </a:moveTo>
                <a:lnTo>
                  <a:pt x="588" y="500"/>
                </a:lnTo>
                <a:cubicBezTo>
                  <a:pt x="588" y="530"/>
                  <a:pt x="574" y="544"/>
                  <a:pt x="544" y="544"/>
                </a:cubicBezTo>
                <a:cubicBezTo>
                  <a:pt x="515" y="544"/>
                  <a:pt x="515" y="544"/>
                  <a:pt x="515" y="544"/>
                </a:cubicBezTo>
                <a:cubicBezTo>
                  <a:pt x="515" y="29"/>
                  <a:pt x="515" y="29"/>
                  <a:pt x="515" y="2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574" y="29"/>
                  <a:pt x="588" y="59"/>
                  <a:pt x="588" y="73"/>
                </a:cubicBezTo>
                <a:lnTo>
                  <a:pt x="588" y="500"/>
                </a:lnTo>
                <a:close/>
                <a:moveTo>
                  <a:pt x="103" y="309"/>
                </a:moveTo>
                <a:lnTo>
                  <a:pt x="103" y="309"/>
                </a:lnTo>
                <a:cubicBezTo>
                  <a:pt x="338" y="309"/>
                  <a:pt x="338" y="309"/>
                  <a:pt x="338" y="309"/>
                </a:cubicBezTo>
                <a:cubicBezTo>
                  <a:pt x="265" y="368"/>
                  <a:pt x="265" y="368"/>
                  <a:pt x="265" y="368"/>
                </a:cubicBezTo>
                <a:cubicBezTo>
                  <a:pt x="250" y="382"/>
                  <a:pt x="250" y="397"/>
                  <a:pt x="265" y="397"/>
                </a:cubicBezTo>
                <a:cubicBezTo>
                  <a:pt x="265" y="412"/>
                  <a:pt x="279" y="412"/>
                  <a:pt x="294" y="397"/>
                </a:cubicBezTo>
                <a:cubicBezTo>
                  <a:pt x="412" y="309"/>
                  <a:pt x="412" y="309"/>
                  <a:pt x="412" y="309"/>
                </a:cubicBezTo>
                <a:cubicBezTo>
                  <a:pt x="412" y="294"/>
                  <a:pt x="412" y="294"/>
                  <a:pt x="412" y="294"/>
                </a:cubicBezTo>
                <a:cubicBezTo>
                  <a:pt x="412" y="280"/>
                  <a:pt x="412" y="280"/>
                  <a:pt x="412" y="280"/>
                </a:cubicBezTo>
                <a:cubicBezTo>
                  <a:pt x="294" y="176"/>
                  <a:pt x="294" y="176"/>
                  <a:pt x="294" y="176"/>
                </a:cubicBezTo>
                <a:cubicBezTo>
                  <a:pt x="279" y="176"/>
                  <a:pt x="265" y="176"/>
                  <a:pt x="265" y="176"/>
                </a:cubicBezTo>
                <a:cubicBezTo>
                  <a:pt x="250" y="191"/>
                  <a:pt x="250" y="191"/>
                  <a:pt x="265" y="206"/>
                </a:cubicBezTo>
                <a:cubicBezTo>
                  <a:pt x="338" y="264"/>
                  <a:pt x="338" y="264"/>
                  <a:pt x="338" y="264"/>
                </a:cubicBezTo>
                <a:cubicBezTo>
                  <a:pt x="103" y="264"/>
                  <a:pt x="103" y="264"/>
                  <a:pt x="103" y="264"/>
                </a:cubicBezTo>
                <a:cubicBezTo>
                  <a:pt x="88" y="264"/>
                  <a:pt x="73" y="280"/>
                  <a:pt x="73" y="294"/>
                </a:cubicBezTo>
                <a:cubicBezTo>
                  <a:pt x="73" y="294"/>
                  <a:pt x="88" y="309"/>
                  <a:pt x="103" y="30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07" name="Freeform 105">
            <a:extLst>
              <a:ext uri="{FF2B5EF4-FFF2-40B4-BE49-F238E27FC236}">
                <a16:creationId xmlns:a16="http://schemas.microsoft.com/office/drawing/2014/main" id="{3E0FAEF5-1D4C-93FB-343D-5A192F7A8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5280" y="5744426"/>
            <a:ext cx="278287" cy="299028"/>
          </a:xfrm>
          <a:custGeom>
            <a:avLst/>
            <a:gdLst>
              <a:gd name="T0" fmla="*/ 186014 w 589"/>
              <a:gd name="T1" fmla="*/ 0 h 634"/>
              <a:gd name="T2" fmla="*/ 186014 w 589"/>
              <a:gd name="T3" fmla="*/ 0 h 634"/>
              <a:gd name="T4" fmla="*/ 26367 w 589"/>
              <a:gd name="T5" fmla="*/ 0 h 634"/>
              <a:gd name="T6" fmla="*/ 0 w 589"/>
              <a:gd name="T7" fmla="*/ 32084 h 634"/>
              <a:gd name="T8" fmla="*/ 0 w 589"/>
              <a:gd name="T9" fmla="*/ 201874 h 634"/>
              <a:gd name="T10" fmla="*/ 26367 w 589"/>
              <a:gd name="T11" fmla="*/ 228190 h 634"/>
              <a:gd name="T12" fmla="*/ 186014 w 589"/>
              <a:gd name="T13" fmla="*/ 228190 h 634"/>
              <a:gd name="T14" fmla="*/ 212381 w 589"/>
              <a:gd name="T15" fmla="*/ 201874 h 634"/>
              <a:gd name="T16" fmla="*/ 212381 w 589"/>
              <a:gd name="T17" fmla="*/ 32084 h 634"/>
              <a:gd name="T18" fmla="*/ 186014 w 589"/>
              <a:gd name="T19" fmla="*/ 0 h 634"/>
              <a:gd name="T20" fmla="*/ 196488 w 589"/>
              <a:gd name="T21" fmla="*/ 201874 h 634"/>
              <a:gd name="T22" fmla="*/ 196488 w 589"/>
              <a:gd name="T23" fmla="*/ 201874 h 634"/>
              <a:gd name="T24" fmla="*/ 186014 w 589"/>
              <a:gd name="T25" fmla="*/ 212328 h 634"/>
              <a:gd name="T26" fmla="*/ 26367 w 589"/>
              <a:gd name="T27" fmla="*/ 212328 h 634"/>
              <a:gd name="T28" fmla="*/ 15892 w 589"/>
              <a:gd name="T29" fmla="*/ 201874 h 634"/>
              <a:gd name="T30" fmla="*/ 15892 w 589"/>
              <a:gd name="T31" fmla="*/ 58399 h 634"/>
              <a:gd name="T32" fmla="*/ 196488 w 589"/>
              <a:gd name="T33" fmla="*/ 58399 h 634"/>
              <a:gd name="T34" fmla="*/ 196488 w 589"/>
              <a:gd name="T35" fmla="*/ 201874 h 634"/>
              <a:gd name="T36" fmla="*/ 196488 w 589"/>
              <a:gd name="T37" fmla="*/ 42538 h 634"/>
              <a:gd name="T38" fmla="*/ 196488 w 589"/>
              <a:gd name="T39" fmla="*/ 42538 h 634"/>
              <a:gd name="T40" fmla="*/ 15892 w 589"/>
              <a:gd name="T41" fmla="*/ 42538 h 634"/>
              <a:gd name="T42" fmla="*/ 15892 w 589"/>
              <a:gd name="T43" fmla="*/ 32084 h 634"/>
              <a:gd name="T44" fmla="*/ 26367 w 589"/>
              <a:gd name="T45" fmla="*/ 15862 h 634"/>
              <a:gd name="T46" fmla="*/ 186014 w 589"/>
              <a:gd name="T47" fmla="*/ 15862 h 634"/>
              <a:gd name="T48" fmla="*/ 196488 w 589"/>
              <a:gd name="T49" fmla="*/ 32084 h 634"/>
              <a:gd name="T50" fmla="*/ 196488 w 589"/>
              <a:gd name="T51" fmla="*/ 42538 h 634"/>
              <a:gd name="T52" fmla="*/ 74406 w 589"/>
              <a:gd name="T53" fmla="*/ 132660 h 634"/>
              <a:gd name="T54" fmla="*/ 74406 w 589"/>
              <a:gd name="T55" fmla="*/ 132660 h 634"/>
              <a:gd name="T56" fmla="*/ 100773 w 589"/>
              <a:gd name="T57" fmla="*/ 105984 h 634"/>
              <a:gd name="T58" fmla="*/ 100773 w 589"/>
              <a:gd name="T59" fmla="*/ 191059 h 634"/>
              <a:gd name="T60" fmla="*/ 106190 w 589"/>
              <a:gd name="T61" fmla="*/ 201874 h 634"/>
              <a:gd name="T62" fmla="*/ 111608 w 589"/>
              <a:gd name="T63" fmla="*/ 191059 h 634"/>
              <a:gd name="T64" fmla="*/ 111608 w 589"/>
              <a:gd name="T65" fmla="*/ 105984 h 634"/>
              <a:gd name="T66" fmla="*/ 138336 w 589"/>
              <a:gd name="T67" fmla="*/ 132660 h 634"/>
              <a:gd name="T68" fmla="*/ 148811 w 589"/>
              <a:gd name="T69" fmla="*/ 132660 h 634"/>
              <a:gd name="T70" fmla="*/ 148811 w 589"/>
              <a:gd name="T71" fmla="*/ 122206 h 634"/>
              <a:gd name="T72" fmla="*/ 111608 w 589"/>
              <a:gd name="T73" fmla="*/ 79668 h 634"/>
              <a:gd name="T74" fmla="*/ 106190 w 589"/>
              <a:gd name="T75" fmla="*/ 79668 h 634"/>
              <a:gd name="T76" fmla="*/ 100773 w 589"/>
              <a:gd name="T77" fmla="*/ 79668 h 634"/>
              <a:gd name="T78" fmla="*/ 63570 w 589"/>
              <a:gd name="T79" fmla="*/ 122206 h 634"/>
              <a:gd name="T80" fmla="*/ 63570 w 589"/>
              <a:gd name="T81" fmla="*/ 132660 h 634"/>
              <a:gd name="T82" fmla="*/ 74406 w 589"/>
              <a:gd name="T83" fmla="*/ 132660 h 63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89" h="634">
                <a:moveTo>
                  <a:pt x="515" y="0"/>
                </a:moveTo>
                <a:lnTo>
                  <a:pt x="51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15" y="633"/>
                  <a:pt x="515" y="633"/>
                  <a:pt x="515" y="633"/>
                </a:cubicBezTo>
                <a:cubicBezTo>
                  <a:pt x="559" y="633"/>
                  <a:pt x="588" y="604"/>
                  <a:pt x="588" y="560"/>
                </a:cubicBezTo>
                <a:cubicBezTo>
                  <a:pt x="588" y="89"/>
                  <a:pt x="588" y="89"/>
                  <a:pt x="588" y="89"/>
                </a:cubicBezTo>
                <a:cubicBezTo>
                  <a:pt x="588" y="44"/>
                  <a:pt x="559" y="0"/>
                  <a:pt x="515" y="0"/>
                </a:cubicBezTo>
                <a:close/>
                <a:moveTo>
                  <a:pt x="544" y="560"/>
                </a:moveTo>
                <a:lnTo>
                  <a:pt x="544" y="560"/>
                </a:lnTo>
                <a:cubicBezTo>
                  <a:pt x="544" y="574"/>
                  <a:pt x="530" y="589"/>
                  <a:pt x="51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4"/>
                  <a:pt x="44" y="560"/>
                </a:cubicBezTo>
                <a:cubicBezTo>
                  <a:pt x="44" y="162"/>
                  <a:pt x="44" y="162"/>
                  <a:pt x="44" y="162"/>
                </a:cubicBezTo>
                <a:cubicBezTo>
                  <a:pt x="544" y="162"/>
                  <a:pt x="544" y="162"/>
                  <a:pt x="544" y="162"/>
                </a:cubicBezTo>
                <a:lnTo>
                  <a:pt x="544" y="560"/>
                </a:lnTo>
                <a:close/>
                <a:moveTo>
                  <a:pt x="544" y="118"/>
                </a:moveTo>
                <a:lnTo>
                  <a:pt x="544" y="118"/>
                </a:lnTo>
                <a:cubicBezTo>
                  <a:pt x="44" y="118"/>
                  <a:pt x="44" y="118"/>
                  <a:pt x="44" y="118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59"/>
                  <a:pt x="58" y="44"/>
                  <a:pt x="73" y="44"/>
                </a:cubicBezTo>
                <a:cubicBezTo>
                  <a:pt x="515" y="44"/>
                  <a:pt x="515" y="44"/>
                  <a:pt x="515" y="44"/>
                </a:cubicBezTo>
                <a:cubicBezTo>
                  <a:pt x="530" y="44"/>
                  <a:pt x="544" y="59"/>
                  <a:pt x="544" y="89"/>
                </a:cubicBezTo>
                <a:lnTo>
                  <a:pt x="544" y="118"/>
                </a:lnTo>
                <a:close/>
                <a:moveTo>
                  <a:pt x="206" y="368"/>
                </a:moveTo>
                <a:lnTo>
                  <a:pt x="206" y="368"/>
                </a:lnTo>
                <a:cubicBezTo>
                  <a:pt x="279" y="294"/>
                  <a:pt x="279" y="294"/>
                  <a:pt x="279" y="294"/>
                </a:cubicBezTo>
                <a:cubicBezTo>
                  <a:pt x="279" y="530"/>
                  <a:pt x="279" y="530"/>
                  <a:pt x="279" y="530"/>
                </a:cubicBezTo>
                <a:cubicBezTo>
                  <a:pt x="279" y="545"/>
                  <a:pt x="279" y="560"/>
                  <a:pt x="294" y="560"/>
                </a:cubicBezTo>
                <a:cubicBezTo>
                  <a:pt x="309" y="560"/>
                  <a:pt x="309" y="545"/>
                  <a:pt x="309" y="530"/>
                </a:cubicBezTo>
                <a:cubicBezTo>
                  <a:pt x="309" y="294"/>
                  <a:pt x="309" y="294"/>
                  <a:pt x="309" y="294"/>
                </a:cubicBezTo>
                <a:cubicBezTo>
                  <a:pt x="383" y="368"/>
                  <a:pt x="383" y="368"/>
                  <a:pt x="383" y="368"/>
                </a:cubicBezTo>
                <a:cubicBezTo>
                  <a:pt x="383" y="383"/>
                  <a:pt x="397" y="383"/>
                  <a:pt x="412" y="368"/>
                </a:cubicBezTo>
                <a:cubicBezTo>
                  <a:pt x="412" y="368"/>
                  <a:pt x="412" y="353"/>
                  <a:pt x="412" y="339"/>
                </a:cubicBezTo>
                <a:cubicBezTo>
                  <a:pt x="309" y="221"/>
                  <a:pt x="309" y="221"/>
                  <a:pt x="309" y="221"/>
                </a:cubicBezTo>
                <a:lnTo>
                  <a:pt x="294" y="221"/>
                </a:lnTo>
                <a:lnTo>
                  <a:pt x="279" y="221"/>
                </a:lnTo>
                <a:cubicBezTo>
                  <a:pt x="176" y="339"/>
                  <a:pt x="176" y="339"/>
                  <a:pt x="176" y="339"/>
                </a:cubicBezTo>
                <a:cubicBezTo>
                  <a:pt x="176" y="353"/>
                  <a:pt x="176" y="368"/>
                  <a:pt x="176" y="368"/>
                </a:cubicBezTo>
                <a:cubicBezTo>
                  <a:pt x="191" y="383"/>
                  <a:pt x="206" y="383"/>
                  <a:pt x="206" y="36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08" name="Freeform 106">
            <a:extLst>
              <a:ext uri="{FF2B5EF4-FFF2-40B4-BE49-F238E27FC236}">
                <a16:creationId xmlns:a16="http://schemas.microsoft.com/office/drawing/2014/main" id="{2A556412-6BF7-7324-E333-CE5DF7B973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132" y="5744426"/>
            <a:ext cx="278287" cy="299028"/>
          </a:xfrm>
          <a:custGeom>
            <a:avLst/>
            <a:gdLst>
              <a:gd name="T0" fmla="*/ 180290 w 590"/>
              <a:gd name="T1" fmla="*/ 0 h 634"/>
              <a:gd name="T2" fmla="*/ 180290 w 590"/>
              <a:gd name="T3" fmla="*/ 0 h 634"/>
              <a:gd name="T4" fmla="*/ 26322 w 590"/>
              <a:gd name="T5" fmla="*/ 0 h 634"/>
              <a:gd name="T6" fmla="*/ 0 w 590"/>
              <a:gd name="T7" fmla="*/ 32084 h 634"/>
              <a:gd name="T8" fmla="*/ 0 w 590"/>
              <a:gd name="T9" fmla="*/ 201874 h 634"/>
              <a:gd name="T10" fmla="*/ 26322 w 590"/>
              <a:gd name="T11" fmla="*/ 228190 h 634"/>
              <a:gd name="T12" fmla="*/ 180290 w 590"/>
              <a:gd name="T13" fmla="*/ 228190 h 634"/>
              <a:gd name="T14" fmla="*/ 212381 w 590"/>
              <a:gd name="T15" fmla="*/ 201874 h 634"/>
              <a:gd name="T16" fmla="*/ 212381 w 590"/>
              <a:gd name="T17" fmla="*/ 32084 h 634"/>
              <a:gd name="T18" fmla="*/ 180290 w 590"/>
              <a:gd name="T19" fmla="*/ 0 h 634"/>
              <a:gd name="T20" fmla="*/ 196516 w 590"/>
              <a:gd name="T21" fmla="*/ 201874 h 634"/>
              <a:gd name="T22" fmla="*/ 196516 w 590"/>
              <a:gd name="T23" fmla="*/ 201874 h 634"/>
              <a:gd name="T24" fmla="*/ 180290 w 590"/>
              <a:gd name="T25" fmla="*/ 212328 h 634"/>
              <a:gd name="T26" fmla="*/ 26322 w 590"/>
              <a:gd name="T27" fmla="*/ 212328 h 634"/>
              <a:gd name="T28" fmla="*/ 10457 w 590"/>
              <a:gd name="T29" fmla="*/ 201874 h 634"/>
              <a:gd name="T30" fmla="*/ 10457 w 590"/>
              <a:gd name="T31" fmla="*/ 185652 h 634"/>
              <a:gd name="T32" fmla="*/ 196516 w 590"/>
              <a:gd name="T33" fmla="*/ 185652 h 634"/>
              <a:gd name="T34" fmla="*/ 196516 w 590"/>
              <a:gd name="T35" fmla="*/ 201874 h 634"/>
              <a:gd name="T36" fmla="*/ 196516 w 590"/>
              <a:gd name="T37" fmla="*/ 169790 h 634"/>
              <a:gd name="T38" fmla="*/ 196516 w 590"/>
              <a:gd name="T39" fmla="*/ 169790 h 634"/>
              <a:gd name="T40" fmla="*/ 10457 w 590"/>
              <a:gd name="T41" fmla="*/ 169790 h 634"/>
              <a:gd name="T42" fmla="*/ 10457 w 590"/>
              <a:gd name="T43" fmla="*/ 32084 h 634"/>
              <a:gd name="T44" fmla="*/ 26322 w 590"/>
              <a:gd name="T45" fmla="*/ 15862 h 634"/>
              <a:gd name="T46" fmla="*/ 180290 w 590"/>
              <a:gd name="T47" fmla="*/ 15862 h 634"/>
              <a:gd name="T48" fmla="*/ 196516 w 590"/>
              <a:gd name="T49" fmla="*/ 32084 h 634"/>
              <a:gd name="T50" fmla="*/ 196516 w 590"/>
              <a:gd name="T51" fmla="*/ 169790 h 634"/>
              <a:gd name="T52" fmla="*/ 132693 w 590"/>
              <a:gd name="T53" fmla="*/ 95530 h 634"/>
              <a:gd name="T54" fmla="*/ 132693 w 590"/>
              <a:gd name="T55" fmla="*/ 95530 h 634"/>
              <a:gd name="T56" fmla="*/ 111419 w 590"/>
              <a:gd name="T57" fmla="*/ 122206 h 634"/>
              <a:gd name="T58" fmla="*/ 111419 w 590"/>
              <a:gd name="T59" fmla="*/ 37130 h 634"/>
              <a:gd name="T60" fmla="*/ 106010 w 590"/>
              <a:gd name="T61" fmla="*/ 32084 h 634"/>
              <a:gd name="T62" fmla="*/ 95554 w 590"/>
              <a:gd name="T63" fmla="*/ 37130 h 634"/>
              <a:gd name="T64" fmla="*/ 95554 w 590"/>
              <a:gd name="T65" fmla="*/ 122206 h 634"/>
              <a:gd name="T66" fmla="*/ 74279 w 590"/>
              <a:gd name="T67" fmla="*/ 95530 h 634"/>
              <a:gd name="T68" fmla="*/ 63823 w 590"/>
              <a:gd name="T69" fmla="*/ 95530 h 634"/>
              <a:gd name="T70" fmla="*/ 63823 w 590"/>
              <a:gd name="T71" fmla="*/ 105984 h 634"/>
              <a:gd name="T72" fmla="*/ 100962 w 590"/>
              <a:gd name="T73" fmla="*/ 148521 h 634"/>
              <a:gd name="T74" fmla="*/ 106010 w 590"/>
              <a:gd name="T75" fmla="*/ 148521 h 634"/>
              <a:gd name="T76" fmla="*/ 111419 w 590"/>
              <a:gd name="T77" fmla="*/ 148521 h 634"/>
              <a:gd name="T78" fmla="*/ 143511 w 590"/>
              <a:gd name="T79" fmla="*/ 105984 h 634"/>
              <a:gd name="T80" fmla="*/ 143511 w 590"/>
              <a:gd name="T81" fmla="*/ 95530 h 634"/>
              <a:gd name="T82" fmla="*/ 132693 w 590"/>
              <a:gd name="T83" fmla="*/ 95530 h 63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90" h="634">
                <a:moveTo>
                  <a:pt x="500" y="0"/>
                </a:moveTo>
                <a:lnTo>
                  <a:pt x="500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00" y="633"/>
                  <a:pt x="500" y="633"/>
                  <a:pt x="500" y="633"/>
                </a:cubicBezTo>
                <a:cubicBezTo>
                  <a:pt x="545" y="633"/>
                  <a:pt x="589" y="604"/>
                  <a:pt x="589" y="560"/>
                </a:cubicBezTo>
                <a:cubicBezTo>
                  <a:pt x="589" y="89"/>
                  <a:pt x="589" y="89"/>
                  <a:pt x="589" y="89"/>
                </a:cubicBezTo>
                <a:cubicBezTo>
                  <a:pt x="589" y="44"/>
                  <a:pt x="545" y="0"/>
                  <a:pt x="500" y="0"/>
                </a:cubicBezTo>
                <a:close/>
                <a:moveTo>
                  <a:pt x="545" y="560"/>
                </a:moveTo>
                <a:lnTo>
                  <a:pt x="545" y="560"/>
                </a:lnTo>
                <a:cubicBezTo>
                  <a:pt x="545" y="574"/>
                  <a:pt x="530" y="589"/>
                  <a:pt x="500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4"/>
                  <a:pt x="29" y="560"/>
                </a:cubicBezTo>
                <a:cubicBezTo>
                  <a:pt x="29" y="515"/>
                  <a:pt x="29" y="515"/>
                  <a:pt x="29" y="515"/>
                </a:cubicBezTo>
                <a:cubicBezTo>
                  <a:pt x="545" y="515"/>
                  <a:pt x="545" y="515"/>
                  <a:pt x="545" y="515"/>
                </a:cubicBezTo>
                <a:lnTo>
                  <a:pt x="545" y="560"/>
                </a:lnTo>
                <a:close/>
                <a:moveTo>
                  <a:pt x="545" y="471"/>
                </a:moveTo>
                <a:lnTo>
                  <a:pt x="545" y="471"/>
                </a:lnTo>
                <a:cubicBezTo>
                  <a:pt x="29" y="471"/>
                  <a:pt x="29" y="471"/>
                  <a:pt x="29" y="471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4"/>
                  <a:pt x="73" y="44"/>
                </a:cubicBezTo>
                <a:cubicBezTo>
                  <a:pt x="500" y="44"/>
                  <a:pt x="500" y="44"/>
                  <a:pt x="500" y="44"/>
                </a:cubicBezTo>
                <a:cubicBezTo>
                  <a:pt x="530" y="44"/>
                  <a:pt x="545" y="59"/>
                  <a:pt x="545" y="89"/>
                </a:cubicBezTo>
                <a:lnTo>
                  <a:pt x="545" y="471"/>
                </a:lnTo>
                <a:close/>
                <a:moveTo>
                  <a:pt x="368" y="265"/>
                </a:moveTo>
                <a:lnTo>
                  <a:pt x="368" y="265"/>
                </a:lnTo>
                <a:cubicBezTo>
                  <a:pt x="309" y="339"/>
                  <a:pt x="309" y="339"/>
                  <a:pt x="309" y="339"/>
                </a:cubicBezTo>
                <a:cubicBezTo>
                  <a:pt x="309" y="103"/>
                  <a:pt x="309" y="103"/>
                  <a:pt x="309" y="103"/>
                </a:cubicBezTo>
                <a:cubicBezTo>
                  <a:pt x="309" y="89"/>
                  <a:pt x="294" y="89"/>
                  <a:pt x="294" y="89"/>
                </a:cubicBezTo>
                <a:cubicBezTo>
                  <a:pt x="280" y="89"/>
                  <a:pt x="265" y="89"/>
                  <a:pt x="265" y="103"/>
                </a:cubicBezTo>
                <a:cubicBezTo>
                  <a:pt x="265" y="339"/>
                  <a:pt x="265" y="339"/>
                  <a:pt x="265" y="339"/>
                </a:cubicBezTo>
                <a:cubicBezTo>
                  <a:pt x="206" y="265"/>
                  <a:pt x="206" y="265"/>
                  <a:pt x="206" y="265"/>
                </a:cubicBezTo>
                <a:cubicBezTo>
                  <a:pt x="191" y="265"/>
                  <a:pt x="191" y="265"/>
                  <a:pt x="177" y="265"/>
                </a:cubicBezTo>
                <a:cubicBezTo>
                  <a:pt x="177" y="280"/>
                  <a:pt x="177" y="280"/>
                  <a:pt x="177" y="294"/>
                </a:cubicBezTo>
                <a:cubicBezTo>
                  <a:pt x="280" y="412"/>
                  <a:pt x="280" y="412"/>
                  <a:pt x="280" y="412"/>
                </a:cubicBezTo>
                <a:cubicBezTo>
                  <a:pt x="280" y="412"/>
                  <a:pt x="280" y="412"/>
                  <a:pt x="294" y="412"/>
                </a:cubicBezTo>
                <a:cubicBezTo>
                  <a:pt x="294" y="412"/>
                  <a:pt x="294" y="412"/>
                  <a:pt x="309" y="412"/>
                </a:cubicBezTo>
                <a:cubicBezTo>
                  <a:pt x="398" y="294"/>
                  <a:pt x="398" y="294"/>
                  <a:pt x="398" y="294"/>
                </a:cubicBezTo>
                <a:cubicBezTo>
                  <a:pt x="412" y="280"/>
                  <a:pt x="412" y="280"/>
                  <a:pt x="398" y="265"/>
                </a:cubicBezTo>
                <a:cubicBezTo>
                  <a:pt x="398" y="265"/>
                  <a:pt x="382" y="265"/>
                  <a:pt x="368" y="2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09" name="Freeform 107">
            <a:extLst>
              <a:ext uri="{FF2B5EF4-FFF2-40B4-BE49-F238E27FC236}">
                <a16:creationId xmlns:a16="http://schemas.microsoft.com/office/drawing/2014/main" id="{9E1673C0-BF94-CC25-AE58-CD1DE4362C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6001" y="5744426"/>
            <a:ext cx="243717" cy="299028"/>
          </a:xfrm>
          <a:custGeom>
            <a:avLst/>
            <a:gdLst>
              <a:gd name="T0" fmla="*/ 101100 w 516"/>
              <a:gd name="T1" fmla="*/ 0 h 634"/>
              <a:gd name="T2" fmla="*/ 101100 w 516"/>
              <a:gd name="T3" fmla="*/ 0 h 634"/>
              <a:gd name="T4" fmla="*/ 85213 w 516"/>
              <a:gd name="T5" fmla="*/ 0 h 634"/>
              <a:gd name="T6" fmla="*/ 74381 w 516"/>
              <a:gd name="T7" fmla="*/ 15862 h 634"/>
              <a:gd name="T8" fmla="*/ 74381 w 516"/>
              <a:gd name="T9" fmla="*/ 212328 h 634"/>
              <a:gd name="T10" fmla="*/ 85213 w 516"/>
              <a:gd name="T11" fmla="*/ 228190 h 634"/>
              <a:gd name="T12" fmla="*/ 101100 w 516"/>
              <a:gd name="T13" fmla="*/ 228190 h 634"/>
              <a:gd name="T14" fmla="*/ 116987 w 516"/>
              <a:gd name="T15" fmla="*/ 212328 h 634"/>
              <a:gd name="T16" fmla="*/ 116987 w 516"/>
              <a:gd name="T17" fmla="*/ 15862 h 634"/>
              <a:gd name="T18" fmla="*/ 101100 w 516"/>
              <a:gd name="T19" fmla="*/ 0 h 634"/>
              <a:gd name="T20" fmla="*/ 101100 w 516"/>
              <a:gd name="T21" fmla="*/ 206921 h 634"/>
              <a:gd name="T22" fmla="*/ 101100 w 516"/>
              <a:gd name="T23" fmla="*/ 206921 h 634"/>
              <a:gd name="T24" fmla="*/ 95684 w 516"/>
              <a:gd name="T25" fmla="*/ 212328 h 634"/>
              <a:gd name="T26" fmla="*/ 85213 w 516"/>
              <a:gd name="T27" fmla="*/ 206921 h 634"/>
              <a:gd name="T28" fmla="*/ 85213 w 516"/>
              <a:gd name="T29" fmla="*/ 21269 h 634"/>
              <a:gd name="T30" fmla="*/ 95684 w 516"/>
              <a:gd name="T31" fmla="*/ 15862 h 634"/>
              <a:gd name="T32" fmla="*/ 101100 w 516"/>
              <a:gd name="T33" fmla="*/ 21269 h 634"/>
              <a:gd name="T34" fmla="*/ 101100 w 516"/>
              <a:gd name="T35" fmla="*/ 206921 h 634"/>
              <a:gd name="T36" fmla="*/ 32135 w 516"/>
              <a:gd name="T37" fmla="*/ 63807 h 634"/>
              <a:gd name="T38" fmla="*/ 32135 w 516"/>
              <a:gd name="T39" fmla="*/ 63807 h 634"/>
              <a:gd name="T40" fmla="*/ 15887 w 516"/>
              <a:gd name="T41" fmla="*/ 63807 h 634"/>
              <a:gd name="T42" fmla="*/ 0 w 516"/>
              <a:gd name="T43" fmla="*/ 79668 h 634"/>
              <a:gd name="T44" fmla="*/ 0 w 516"/>
              <a:gd name="T45" fmla="*/ 212328 h 634"/>
              <a:gd name="T46" fmla="*/ 15887 w 516"/>
              <a:gd name="T47" fmla="*/ 228190 h 634"/>
              <a:gd name="T48" fmla="*/ 32135 w 516"/>
              <a:gd name="T49" fmla="*/ 228190 h 634"/>
              <a:gd name="T50" fmla="*/ 42606 w 516"/>
              <a:gd name="T51" fmla="*/ 212328 h 634"/>
              <a:gd name="T52" fmla="*/ 42606 w 516"/>
              <a:gd name="T53" fmla="*/ 79668 h 634"/>
              <a:gd name="T54" fmla="*/ 32135 w 516"/>
              <a:gd name="T55" fmla="*/ 63807 h 634"/>
              <a:gd name="T56" fmla="*/ 32135 w 516"/>
              <a:gd name="T57" fmla="*/ 206921 h 634"/>
              <a:gd name="T58" fmla="*/ 32135 w 516"/>
              <a:gd name="T59" fmla="*/ 206921 h 634"/>
              <a:gd name="T60" fmla="*/ 21303 w 516"/>
              <a:gd name="T61" fmla="*/ 212328 h 634"/>
              <a:gd name="T62" fmla="*/ 15887 w 516"/>
              <a:gd name="T63" fmla="*/ 206921 h 634"/>
              <a:gd name="T64" fmla="*/ 15887 w 516"/>
              <a:gd name="T65" fmla="*/ 85075 h 634"/>
              <a:gd name="T66" fmla="*/ 21303 w 516"/>
              <a:gd name="T67" fmla="*/ 79668 h 634"/>
              <a:gd name="T68" fmla="*/ 32135 w 516"/>
              <a:gd name="T69" fmla="*/ 85075 h 634"/>
              <a:gd name="T70" fmla="*/ 32135 w 516"/>
              <a:gd name="T71" fmla="*/ 206921 h 634"/>
              <a:gd name="T72" fmla="*/ 170065 w 516"/>
              <a:gd name="T73" fmla="*/ 116798 h 634"/>
              <a:gd name="T74" fmla="*/ 170065 w 516"/>
              <a:gd name="T75" fmla="*/ 116798 h 634"/>
              <a:gd name="T76" fmla="*/ 159594 w 516"/>
              <a:gd name="T77" fmla="*/ 116798 h 634"/>
              <a:gd name="T78" fmla="*/ 143707 w 516"/>
              <a:gd name="T79" fmla="*/ 127253 h 634"/>
              <a:gd name="T80" fmla="*/ 143707 w 516"/>
              <a:gd name="T81" fmla="*/ 212328 h 634"/>
              <a:gd name="T82" fmla="*/ 159594 w 516"/>
              <a:gd name="T83" fmla="*/ 228190 h 634"/>
              <a:gd name="T84" fmla="*/ 170065 w 516"/>
              <a:gd name="T85" fmla="*/ 228190 h 634"/>
              <a:gd name="T86" fmla="*/ 185952 w 516"/>
              <a:gd name="T87" fmla="*/ 212328 h 634"/>
              <a:gd name="T88" fmla="*/ 185952 w 516"/>
              <a:gd name="T89" fmla="*/ 127253 h 634"/>
              <a:gd name="T90" fmla="*/ 170065 w 516"/>
              <a:gd name="T91" fmla="*/ 116798 h 634"/>
              <a:gd name="T92" fmla="*/ 170065 w 516"/>
              <a:gd name="T93" fmla="*/ 206921 h 634"/>
              <a:gd name="T94" fmla="*/ 170065 w 516"/>
              <a:gd name="T95" fmla="*/ 206921 h 634"/>
              <a:gd name="T96" fmla="*/ 165010 w 516"/>
              <a:gd name="T97" fmla="*/ 212328 h 634"/>
              <a:gd name="T98" fmla="*/ 159594 w 516"/>
              <a:gd name="T99" fmla="*/ 206921 h 634"/>
              <a:gd name="T100" fmla="*/ 159594 w 516"/>
              <a:gd name="T101" fmla="*/ 138067 h 634"/>
              <a:gd name="T102" fmla="*/ 165010 w 516"/>
              <a:gd name="T103" fmla="*/ 127253 h 634"/>
              <a:gd name="T104" fmla="*/ 170065 w 516"/>
              <a:gd name="T105" fmla="*/ 138067 h 634"/>
              <a:gd name="T106" fmla="*/ 170065 w 516"/>
              <a:gd name="T107" fmla="*/ 206921 h 634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516" h="634">
                <a:moveTo>
                  <a:pt x="280" y="0"/>
                </a:moveTo>
                <a:lnTo>
                  <a:pt x="280" y="0"/>
                </a:lnTo>
                <a:cubicBezTo>
                  <a:pt x="236" y="0"/>
                  <a:pt x="236" y="0"/>
                  <a:pt x="236" y="0"/>
                </a:cubicBezTo>
                <a:cubicBezTo>
                  <a:pt x="221" y="0"/>
                  <a:pt x="206" y="30"/>
                  <a:pt x="206" y="44"/>
                </a:cubicBezTo>
                <a:cubicBezTo>
                  <a:pt x="206" y="589"/>
                  <a:pt x="206" y="589"/>
                  <a:pt x="206" y="589"/>
                </a:cubicBezTo>
                <a:cubicBezTo>
                  <a:pt x="206" y="619"/>
                  <a:pt x="221" y="633"/>
                  <a:pt x="236" y="633"/>
                </a:cubicBezTo>
                <a:cubicBezTo>
                  <a:pt x="280" y="633"/>
                  <a:pt x="280" y="633"/>
                  <a:pt x="280" y="633"/>
                </a:cubicBezTo>
                <a:cubicBezTo>
                  <a:pt x="295" y="633"/>
                  <a:pt x="324" y="619"/>
                  <a:pt x="324" y="589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324" y="30"/>
                  <a:pt x="295" y="0"/>
                  <a:pt x="280" y="0"/>
                </a:cubicBezTo>
                <a:close/>
                <a:moveTo>
                  <a:pt x="280" y="574"/>
                </a:moveTo>
                <a:lnTo>
                  <a:pt x="280" y="574"/>
                </a:lnTo>
                <a:cubicBezTo>
                  <a:pt x="280" y="589"/>
                  <a:pt x="265" y="589"/>
                  <a:pt x="265" y="589"/>
                </a:cubicBezTo>
                <a:cubicBezTo>
                  <a:pt x="251" y="589"/>
                  <a:pt x="236" y="589"/>
                  <a:pt x="236" y="574"/>
                </a:cubicBezTo>
                <a:cubicBezTo>
                  <a:pt x="236" y="59"/>
                  <a:pt x="236" y="59"/>
                  <a:pt x="236" y="59"/>
                </a:cubicBezTo>
                <a:cubicBezTo>
                  <a:pt x="236" y="59"/>
                  <a:pt x="251" y="44"/>
                  <a:pt x="265" y="44"/>
                </a:cubicBezTo>
                <a:lnTo>
                  <a:pt x="280" y="59"/>
                </a:lnTo>
                <a:lnTo>
                  <a:pt x="280" y="574"/>
                </a:lnTo>
                <a:close/>
                <a:moveTo>
                  <a:pt x="89" y="177"/>
                </a:moveTo>
                <a:lnTo>
                  <a:pt x="89" y="177"/>
                </a:lnTo>
                <a:cubicBezTo>
                  <a:pt x="44" y="177"/>
                  <a:pt x="44" y="177"/>
                  <a:pt x="44" y="177"/>
                </a:cubicBezTo>
                <a:cubicBezTo>
                  <a:pt x="30" y="177"/>
                  <a:pt x="0" y="206"/>
                  <a:pt x="0" y="221"/>
                </a:cubicBezTo>
                <a:cubicBezTo>
                  <a:pt x="0" y="589"/>
                  <a:pt x="0" y="589"/>
                  <a:pt x="0" y="589"/>
                </a:cubicBezTo>
                <a:cubicBezTo>
                  <a:pt x="0" y="619"/>
                  <a:pt x="30" y="633"/>
                  <a:pt x="44" y="633"/>
                </a:cubicBezTo>
                <a:cubicBezTo>
                  <a:pt x="89" y="633"/>
                  <a:pt x="89" y="633"/>
                  <a:pt x="89" y="633"/>
                </a:cubicBezTo>
                <a:cubicBezTo>
                  <a:pt x="103" y="633"/>
                  <a:pt x="118" y="619"/>
                  <a:pt x="118" y="589"/>
                </a:cubicBezTo>
                <a:cubicBezTo>
                  <a:pt x="118" y="221"/>
                  <a:pt x="118" y="221"/>
                  <a:pt x="118" y="221"/>
                </a:cubicBezTo>
                <a:cubicBezTo>
                  <a:pt x="118" y="206"/>
                  <a:pt x="103" y="177"/>
                  <a:pt x="89" y="177"/>
                </a:cubicBezTo>
                <a:close/>
                <a:moveTo>
                  <a:pt x="89" y="574"/>
                </a:moveTo>
                <a:lnTo>
                  <a:pt x="89" y="574"/>
                </a:lnTo>
                <a:cubicBezTo>
                  <a:pt x="89" y="589"/>
                  <a:pt x="74" y="589"/>
                  <a:pt x="59" y="589"/>
                </a:cubicBezTo>
                <a:cubicBezTo>
                  <a:pt x="59" y="589"/>
                  <a:pt x="44" y="589"/>
                  <a:pt x="44" y="574"/>
                </a:cubicBezTo>
                <a:cubicBezTo>
                  <a:pt x="44" y="236"/>
                  <a:pt x="44" y="236"/>
                  <a:pt x="44" y="236"/>
                </a:cubicBezTo>
                <a:lnTo>
                  <a:pt x="59" y="221"/>
                </a:lnTo>
                <a:cubicBezTo>
                  <a:pt x="74" y="221"/>
                  <a:pt x="89" y="236"/>
                  <a:pt x="89" y="236"/>
                </a:cubicBezTo>
                <a:lnTo>
                  <a:pt x="89" y="574"/>
                </a:lnTo>
                <a:close/>
                <a:moveTo>
                  <a:pt x="471" y="324"/>
                </a:moveTo>
                <a:lnTo>
                  <a:pt x="471" y="324"/>
                </a:lnTo>
                <a:cubicBezTo>
                  <a:pt x="442" y="324"/>
                  <a:pt x="442" y="324"/>
                  <a:pt x="442" y="324"/>
                </a:cubicBezTo>
                <a:cubicBezTo>
                  <a:pt x="412" y="324"/>
                  <a:pt x="398" y="339"/>
                  <a:pt x="398" y="353"/>
                </a:cubicBezTo>
                <a:cubicBezTo>
                  <a:pt x="398" y="589"/>
                  <a:pt x="398" y="589"/>
                  <a:pt x="398" y="589"/>
                </a:cubicBezTo>
                <a:cubicBezTo>
                  <a:pt x="398" y="619"/>
                  <a:pt x="412" y="633"/>
                  <a:pt x="442" y="633"/>
                </a:cubicBezTo>
                <a:cubicBezTo>
                  <a:pt x="471" y="633"/>
                  <a:pt x="471" y="633"/>
                  <a:pt x="471" y="633"/>
                </a:cubicBezTo>
                <a:cubicBezTo>
                  <a:pt x="501" y="633"/>
                  <a:pt x="515" y="619"/>
                  <a:pt x="515" y="589"/>
                </a:cubicBezTo>
                <a:cubicBezTo>
                  <a:pt x="515" y="353"/>
                  <a:pt x="515" y="353"/>
                  <a:pt x="515" y="353"/>
                </a:cubicBezTo>
                <a:cubicBezTo>
                  <a:pt x="515" y="339"/>
                  <a:pt x="501" y="324"/>
                  <a:pt x="471" y="324"/>
                </a:cubicBezTo>
                <a:close/>
                <a:moveTo>
                  <a:pt x="471" y="574"/>
                </a:moveTo>
                <a:lnTo>
                  <a:pt x="471" y="574"/>
                </a:lnTo>
                <a:cubicBezTo>
                  <a:pt x="471" y="589"/>
                  <a:pt x="471" y="589"/>
                  <a:pt x="457" y="589"/>
                </a:cubicBezTo>
                <a:cubicBezTo>
                  <a:pt x="442" y="589"/>
                  <a:pt x="442" y="589"/>
                  <a:pt x="442" y="574"/>
                </a:cubicBezTo>
                <a:cubicBezTo>
                  <a:pt x="442" y="383"/>
                  <a:pt x="442" y="383"/>
                  <a:pt x="442" y="383"/>
                </a:cubicBezTo>
                <a:cubicBezTo>
                  <a:pt x="442" y="368"/>
                  <a:pt x="442" y="353"/>
                  <a:pt x="457" y="353"/>
                </a:cubicBezTo>
                <a:cubicBezTo>
                  <a:pt x="471" y="353"/>
                  <a:pt x="471" y="368"/>
                  <a:pt x="471" y="383"/>
                </a:cubicBezTo>
                <a:lnTo>
                  <a:pt x="471" y="57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10" name="Freeform 108">
            <a:extLst>
              <a:ext uri="{FF2B5EF4-FFF2-40B4-BE49-F238E27FC236}">
                <a16:creationId xmlns:a16="http://schemas.microsoft.com/office/drawing/2014/main" id="{D3357AF4-8251-7E4B-385F-DE39B0F94B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5340" y="5744426"/>
            <a:ext cx="290386" cy="299028"/>
          </a:xfrm>
          <a:custGeom>
            <a:avLst/>
            <a:gdLst>
              <a:gd name="T0" fmla="*/ 31559 w 619"/>
              <a:gd name="T1" fmla="*/ 32084 h 634"/>
              <a:gd name="T2" fmla="*/ 31559 w 619"/>
              <a:gd name="T3" fmla="*/ 32084 h 634"/>
              <a:gd name="T4" fmla="*/ 26180 w 619"/>
              <a:gd name="T5" fmla="*/ 37130 h 634"/>
              <a:gd name="T6" fmla="*/ 31559 w 619"/>
              <a:gd name="T7" fmla="*/ 42538 h 634"/>
              <a:gd name="T8" fmla="*/ 42318 w 619"/>
              <a:gd name="T9" fmla="*/ 37130 h 634"/>
              <a:gd name="T10" fmla="*/ 31559 w 619"/>
              <a:gd name="T11" fmla="*/ 32084 h 634"/>
              <a:gd name="T12" fmla="*/ 195452 w 619"/>
              <a:gd name="T13" fmla="*/ 0 h 634"/>
              <a:gd name="T14" fmla="*/ 195452 w 619"/>
              <a:gd name="T15" fmla="*/ 0 h 634"/>
              <a:gd name="T16" fmla="*/ 26180 w 619"/>
              <a:gd name="T17" fmla="*/ 0 h 634"/>
              <a:gd name="T18" fmla="*/ 0 w 619"/>
              <a:gd name="T19" fmla="*/ 32084 h 634"/>
              <a:gd name="T20" fmla="*/ 0 w 619"/>
              <a:gd name="T21" fmla="*/ 201874 h 634"/>
              <a:gd name="T22" fmla="*/ 26180 w 619"/>
              <a:gd name="T23" fmla="*/ 228190 h 634"/>
              <a:gd name="T24" fmla="*/ 195452 w 619"/>
              <a:gd name="T25" fmla="*/ 228190 h 634"/>
              <a:gd name="T26" fmla="*/ 221632 w 619"/>
              <a:gd name="T27" fmla="*/ 201874 h 634"/>
              <a:gd name="T28" fmla="*/ 221632 w 619"/>
              <a:gd name="T29" fmla="*/ 32084 h 634"/>
              <a:gd name="T30" fmla="*/ 195452 w 619"/>
              <a:gd name="T31" fmla="*/ 0 h 634"/>
              <a:gd name="T32" fmla="*/ 211232 w 619"/>
              <a:gd name="T33" fmla="*/ 201874 h 634"/>
              <a:gd name="T34" fmla="*/ 211232 w 619"/>
              <a:gd name="T35" fmla="*/ 201874 h 634"/>
              <a:gd name="T36" fmla="*/ 195452 w 619"/>
              <a:gd name="T37" fmla="*/ 212328 h 634"/>
              <a:gd name="T38" fmla="*/ 26180 w 619"/>
              <a:gd name="T39" fmla="*/ 212328 h 634"/>
              <a:gd name="T40" fmla="*/ 10400 w 619"/>
              <a:gd name="T41" fmla="*/ 201874 h 634"/>
              <a:gd name="T42" fmla="*/ 10400 w 619"/>
              <a:gd name="T43" fmla="*/ 74261 h 634"/>
              <a:gd name="T44" fmla="*/ 211232 w 619"/>
              <a:gd name="T45" fmla="*/ 74261 h 634"/>
              <a:gd name="T46" fmla="*/ 211232 w 619"/>
              <a:gd name="T47" fmla="*/ 201874 h 634"/>
              <a:gd name="T48" fmla="*/ 211232 w 619"/>
              <a:gd name="T49" fmla="*/ 58399 h 634"/>
              <a:gd name="T50" fmla="*/ 211232 w 619"/>
              <a:gd name="T51" fmla="*/ 58399 h 634"/>
              <a:gd name="T52" fmla="*/ 10400 w 619"/>
              <a:gd name="T53" fmla="*/ 58399 h 634"/>
              <a:gd name="T54" fmla="*/ 10400 w 619"/>
              <a:gd name="T55" fmla="*/ 32084 h 634"/>
              <a:gd name="T56" fmla="*/ 26180 w 619"/>
              <a:gd name="T57" fmla="*/ 15862 h 634"/>
              <a:gd name="T58" fmla="*/ 195452 w 619"/>
              <a:gd name="T59" fmla="*/ 15862 h 634"/>
              <a:gd name="T60" fmla="*/ 211232 w 619"/>
              <a:gd name="T61" fmla="*/ 32084 h 634"/>
              <a:gd name="T62" fmla="*/ 211232 w 619"/>
              <a:gd name="T63" fmla="*/ 58399 h 634"/>
              <a:gd name="T64" fmla="*/ 89657 w 619"/>
              <a:gd name="T65" fmla="*/ 32084 h 634"/>
              <a:gd name="T66" fmla="*/ 89657 w 619"/>
              <a:gd name="T67" fmla="*/ 32084 h 634"/>
              <a:gd name="T68" fmla="*/ 84278 w 619"/>
              <a:gd name="T69" fmla="*/ 37130 h 634"/>
              <a:gd name="T70" fmla="*/ 89657 w 619"/>
              <a:gd name="T71" fmla="*/ 42538 h 634"/>
              <a:gd name="T72" fmla="*/ 95037 w 619"/>
              <a:gd name="T73" fmla="*/ 37130 h 634"/>
              <a:gd name="T74" fmla="*/ 89657 w 619"/>
              <a:gd name="T75" fmla="*/ 32084 h 634"/>
              <a:gd name="T76" fmla="*/ 63477 w 619"/>
              <a:gd name="T77" fmla="*/ 32084 h 634"/>
              <a:gd name="T78" fmla="*/ 63477 w 619"/>
              <a:gd name="T79" fmla="*/ 32084 h 634"/>
              <a:gd name="T80" fmla="*/ 52718 w 619"/>
              <a:gd name="T81" fmla="*/ 37130 h 634"/>
              <a:gd name="T82" fmla="*/ 63477 w 619"/>
              <a:gd name="T83" fmla="*/ 42538 h 634"/>
              <a:gd name="T84" fmla="*/ 68498 w 619"/>
              <a:gd name="T85" fmla="*/ 37130 h 634"/>
              <a:gd name="T86" fmla="*/ 63477 w 619"/>
              <a:gd name="T87" fmla="*/ 32084 h 63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19" h="634">
                <a:moveTo>
                  <a:pt x="88" y="89"/>
                </a:moveTo>
                <a:lnTo>
                  <a:pt x="88" y="89"/>
                </a:lnTo>
                <a:cubicBezTo>
                  <a:pt x="88" y="89"/>
                  <a:pt x="73" y="89"/>
                  <a:pt x="73" y="103"/>
                </a:cubicBezTo>
                <a:cubicBezTo>
                  <a:pt x="73" y="118"/>
                  <a:pt x="88" y="118"/>
                  <a:pt x="88" y="118"/>
                </a:cubicBezTo>
                <a:cubicBezTo>
                  <a:pt x="103" y="118"/>
                  <a:pt x="118" y="118"/>
                  <a:pt x="118" y="103"/>
                </a:cubicBezTo>
                <a:cubicBezTo>
                  <a:pt x="118" y="89"/>
                  <a:pt x="103" y="89"/>
                  <a:pt x="88" y="89"/>
                </a:cubicBezTo>
                <a:close/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4"/>
                  <a:pt x="589" y="0"/>
                  <a:pt x="545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4"/>
                  <a:pt x="559" y="589"/>
                  <a:pt x="54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4"/>
                  <a:pt x="29" y="560"/>
                </a:cubicBezTo>
                <a:cubicBezTo>
                  <a:pt x="29" y="206"/>
                  <a:pt x="29" y="206"/>
                  <a:pt x="29" y="206"/>
                </a:cubicBezTo>
                <a:cubicBezTo>
                  <a:pt x="589" y="206"/>
                  <a:pt x="589" y="206"/>
                  <a:pt x="589" y="206"/>
                </a:cubicBezTo>
                <a:lnTo>
                  <a:pt x="589" y="560"/>
                </a:lnTo>
                <a:close/>
                <a:moveTo>
                  <a:pt x="589" y="162"/>
                </a:moveTo>
                <a:lnTo>
                  <a:pt x="589" y="162"/>
                </a:lnTo>
                <a:cubicBezTo>
                  <a:pt x="29" y="162"/>
                  <a:pt x="29" y="162"/>
                  <a:pt x="29" y="162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4"/>
                  <a:pt x="73" y="44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59" y="44"/>
                  <a:pt x="589" y="59"/>
                  <a:pt x="589" y="89"/>
                </a:cubicBezTo>
                <a:lnTo>
                  <a:pt x="589" y="162"/>
                </a:lnTo>
                <a:close/>
                <a:moveTo>
                  <a:pt x="250" y="89"/>
                </a:moveTo>
                <a:lnTo>
                  <a:pt x="250" y="89"/>
                </a:lnTo>
                <a:cubicBezTo>
                  <a:pt x="235" y="89"/>
                  <a:pt x="235" y="89"/>
                  <a:pt x="235" y="103"/>
                </a:cubicBezTo>
                <a:cubicBezTo>
                  <a:pt x="235" y="118"/>
                  <a:pt x="235" y="118"/>
                  <a:pt x="250" y="118"/>
                </a:cubicBezTo>
                <a:cubicBezTo>
                  <a:pt x="265" y="118"/>
                  <a:pt x="265" y="118"/>
                  <a:pt x="265" y="103"/>
                </a:cubicBezTo>
                <a:cubicBezTo>
                  <a:pt x="265" y="89"/>
                  <a:pt x="265" y="89"/>
                  <a:pt x="250" y="89"/>
                </a:cubicBezTo>
                <a:close/>
                <a:moveTo>
                  <a:pt x="177" y="89"/>
                </a:moveTo>
                <a:lnTo>
                  <a:pt x="177" y="89"/>
                </a:lnTo>
                <a:cubicBezTo>
                  <a:pt x="162" y="89"/>
                  <a:pt x="147" y="89"/>
                  <a:pt x="147" y="103"/>
                </a:cubicBezTo>
                <a:cubicBezTo>
                  <a:pt x="147" y="118"/>
                  <a:pt x="162" y="118"/>
                  <a:pt x="177" y="118"/>
                </a:cubicBezTo>
                <a:cubicBezTo>
                  <a:pt x="177" y="118"/>
                  <a:pt x="191" y="118"/>
                  <a:pt x="191" y="103"/>
                </a:cubicBezTo>
                <a:cubicBezTo>
                  <a:pt x="191" y="89"/>
                  <a:pt x="177" y="89"/>
                  <a:pt x="177" y="8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11" name="Freeform 109">
            <a:extLst>
              <a:ext uri="{FF2B5EF4-FFF2-40B4-BE49-F238E27FC236}">
                <a16:creationId xmlns:a16="http://schemas.microsoft.com/office/drawing/2014/main" id="{C80115A7-1E5C-56D2-9FBE-2A7A7DCD84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5337" y="5744426"/>
            <a:ext cx="299028" cy="299028"/>
          </a:xfrm>
          <a:custGeom>
            <a:avLst/>
            <a:gdLst>
              <a:gd name="T0" fmla="*/ 116822 w 634"/>
              <a:gd name="T1" fmla="*/ 0 h 634"/>
              <a:gd name="T2" fmla="*/ 116822 w 634"/>
              <a:gd name="T3" fmla="*/ 228190 h 634"/>
              <a:gd name="T4" fmla="*/ 116822 w 634"/>
              <a:gd name="T5" fmla="*/ 0 h 634"/>
              <a:gd name="T6" fmla="*/ 196507 w 634"/>
              <a:gd name="T7" fmla="*/ 58399 h 634"/>
              <a:gd name="T8" fmla="*/ 159369 w 634"/>
              <a:gd name="T9" fmla="*/ 105984 h 634"/>
              <a:gd name="T10" fmla="*/ 196507 w 634"/>
              <a:gd name="T11" fmla="*/ 58399 h 634"/>
              <a:gd name="T12" fmla="*/ 186051 w 634"/>
              <a:gd name="T13" fmla="*/ 47945 h 634"/>
              <a:gd name="T14" fmla="*/ 138096 w 634"/>
              <a:gd name="T15" fmla="*/ 21269 h 634"/>
              <a:gd name="T16" fmla="*/ 85093 w 634"/>
              <a:gd name="T17" fmla="*/ 105984 h 634"/>
              <a:gd name="T18" fmla="*/ 90501 w 634"/>
              <a:gd name="T19" fmla="*/ 69214 h 634"/>
              <a:gd name="T20" fmla="*/ 138096 w 634"/>
              <a:gd name="T21" fmla="*/ 69214 h 634"/>
              <a:gd name="T22" fmla="*/ 85093 w 634"/>
              <a:gd name="T23" fmla="*/ 105984 h 634"/>
              <a:gd name="T24" fmla="*/ 143504 w 634"/>
              <a:gd name="T25" fmla="*/ 122206 h 634"/>
              <a:gd name="T26" fmla="*/ 116822 w 634"/>
              <a:gd name="T27" fmla="*/ 159336 h 634"/>
              <a:gd name="T28" fmla="*/ 85093 w 634"/>
              <a:gd name="T29" fmla="*/ 122206 h 634"/>
              <a:gd name="T30" fmla="*/ 106366 w 634"/>
              <a:gd name="T31" fmla="*/ 15862 h 634"/>
              <a:gd name="T32" fmla="*/ 116822 w 634"/>
              <a:gd name="T33" fmla="*/ 15862 h 634"/>
              <a:gd name="T34" fmla="*/ 138096 w 634"/>
              <a:gd name="T35" fmla="*/ 58399 h 634"/>
              <a:gd name="T36" fmla="*/ 95549 w 634"/>
              <a:gd name="T37" fmla="*/ 58399 h 634"/>
              <a:gd name="T38" fmla="*/ 90501 w 634"/>
              <a:gd name="T39" fmla="*/ 21269 h 634"/>
              <a:gd name="T40" fmla="*/ 79684 w 634"/>
              <a:gd name="T41" fmla="*/ 52992 h 634"/>
              <a:gd name="T42" fmla="*/ 90501 w 634"/>
              <a:gd name="T43" fmla="*/ 21269 h 634"/>
              <a:gd name="T44" fmla="*/ 32090 w 634"/>
              <a:gd name="T45" fmla="*/ 58399 h 634"/>
              <a:gd name="T46" fmla="*/ 74637 w 634"/>
              <a:gd name="T47" fmla="*/ 105984 h 634"/>
              <a:gd name="T48" fmla="*/ 32090 w 634"/>
              <a:gd name="T49" fmla="*/ 58399 h 634"/>
              <a:gd name="T50" fmla="*/ 32090 w 634"/>
              <a:gd name="T51" fmla="*/ 169790 h 634"/>
              <a:gd name="T52" fmla="*/ 74637 w 634"/>
              <a:gd name="T53" fmla="*/ 122206 h 634"/>
              <a:gd name="T54" fmla="*/ 32090 w 634"/>
              <a:gd name="T55" fmla="*/ 169790 h 634"/>
              <a:gd name="T56" fmla="*/ 42546 w 634"/>
              <a:gd name="T57" fmla="*/ 180605 h 634"/>
              <a:gd name="T58" fmla="*/ 90501 w 634"/>
              <a:gd name="T59" fmla="*/ 212328 h 634"/>
              <a:gd name="T60" fmla="*/ 122231 w 634"/>
              <a:gd name="T61" fmla="*/ 212328 h 634"/>
              <a:gd name="T62" fmla="*/ 116822 w 634"/>
              <a:gd name="T63" fmla="*/ 212328 h 634"/>
              <a:gd name="T64" fmla="*/ 95549 w 634"/>
              <a:gd name="T65" fmla="*/ 169790 h 634"/>
              <a:gd name="T66" fmla="*/ 138096 w 634"/>
              <a:gd name="T67" fmla="*/ 169790 h 634"/>
              <a:gd name="T68" fmla="*/ 138096 w 634"/>
              <a:gd name="T69" fmla="*/ 212328 h 634"/>
              <a:gd name="T70" fmla="*/ 148552 w 634"/>
              <a:gd name="T71" fmla="*/ 175198 h 634"/>
              <a:gd name="T72" fmla="*/ 138096 w 634"/>
              <a:gd name="T73" fmla="*/ 212328 h 634"/>
              <a:gd name="T74" fmla="*/ 196507 w 634"/>
              <a:gd name="T75" fmla="*/ 169790 h 634"/>
              <a:gd name="T76" fmla="*/ 159369 w 634"/>
              <a:gd name="T77" fmla="*/ 122206 h 634"/>
              <a:gd name="T78" fmla="*/ 196507 w 634"/>
              <a:gd name="T79" fmla="*/ 169790 h 63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4" h="634">
                <a:moveTo>
                  <a:pt x="324" y="0"/>
                </a:moveTo>
                <a:lnTo>
                  <a:pt x="324" y="0"/>
                </a:lnTo>
                <a:cubicBezTo>
                  <a:pt x="148" y="0"/>
                  <a:pt x="0" y="147"/>
                  <a:pt x="0" y="324"/>
                </a:cubicBezTo>
                <a:cubicBezTo>
                  <a:pt x="0" y="486"/>
                  <a:pt x="148" y="633"/>
                  <a:pt x="324" y="633"/>
                </a:cubicBezTo>
                <a:cubicBezTo>
                  <a:pt x="486" y="633"/>
                  <a:pt x="633" y="486"/>
                  <a:pt x="633" y="324"/>
                </a:cubicBezTo>
                <a:cubicBezTo>
                  <a:pt x="633" y="147"/>
                  <a:pt x="486" y="0"/>
                  <a:pt x="324" y="0"/>
                </a:cubicBezTo>
                <a:close/>
                <a:moveTo>
                  <a:pt x="545" y="162"/>
                </a:moveTo>
                <a:lnTo>
                  <a:pt x="545" y="162"/>
                </a:lnTo>
                <a:cubicBezTo>
                  <a:pt x="574" y="206"/>
                  <a:pt x="589" y="251"/>
                  <a:pt x="589" y="294"/>
                </a:cubicBezTo>
                <a:cubicBezTo>
                  <a:pt x="442" y="294"/>
                  <a:pt x="442" y="294"/>
                  <a:pt x="442" y="294"/>
                </a:cubicBezTo>
                <a:cubicBezTo>
                  <a:pt x="442" y="265"/>
                  <a:pt x="427" y="221"/>
                  <a:pt x="427" y="192"/>
                </a:cubicBezTo>
                <a:cubicBezTo>
                  <a:pt x="471" y="192"/>
                  <a:pt x="516" y="177"/>
                  <a:pt x="545" y="162"/>
                </a:cubicBezTo>
                <a:close/>
                <a:moveTo>
                  <a:pt x="516" y="133"/>
                </a:moveTo>
                <a:lnTo>
                  <a:pt x="516" y="133"/>
                </a:lnTo>
                <a:cubicBezTo>
                  <a:pt x="486" y="147"/>
                  <a:pt x="457" y="147"/>
                  <a:pt x="412" y="147"/>
                </a:cubicBezTo>
                <a:cubicBezTo>
                  <a:pt x="412" y="118"/>
                  <a:pt x="398" y="89"/>
                  <a:pt x="383" y="59"/>
                </a:cubicBezTo>
                <a:cubicBezTo>
                  <a:pt x="442" y="59"/>
                  <a:pt x="486" y="89"/>
                  <a:pt x="516" y="133"/>
                </a:cubicBezTo>
                <a:close/>
                <a:moveTo>
                  <a:pt x="236" y="294"/>
                </a:moveTo>
                <a:lnTo>
                  <a:pt x="236" y="294"/>
                </a:lnTo>
                <a:cubicBezTo>
                  <a:pt x="236" y="265"/>
                  <a:pt x="251" y="236"/>
                  <a:pt x="251" y="192"/>
                </a:cubicBezTo>
                <a:cubicBezTo>
                  <a:pt x="280" y="206"/>
                  <a:pt x="295" y="206"/>
                  <a:pt x="324" y="206"/>
                </a:cubicBezTo>
                <a:cubicBezTo>
                  <a:pt x="339" y="206"/>
                  <a:pt x="369" y="206"/>
                  <a:pt x="383" y="192"/>
                </a:cubicBezTo>
                <a:cubicBezTo>
                  <a:pt x="398" y="236"/>
                  <a:pt x="398" y="265"/>
                  <a:pt x="398" y="294"/>
                </a:cubicBezTo>
                <a:lnTo>
                  <a:pt x="236" y="294"/>
                </a:lnTo>
                <a:close/>
                <a:moveTo>
                  <a:pt x="398" y="339"/>
                </a:moveTo>
                <a:lnTo>
                  <a:pt x="398" y="339"/>
                </a:lnTo>
                <a:cubicBezTo>
                  <a:pt x="398" y="368"/>
                  <a:pt x="398" y="412"/>
                  <a:pt x="383" y="442"/>
                </a:cubicBezTo>
                <a:cubicBezTo>
                  <a:pt x="369" y="442"/>
                  <a:pt x="339" y="442"/>
                  <a:pt x="324" y="442"/>
                </a:cubicBezTo>
                <a:cubicBezTo>
                  <a:pt x="295" y="442"/>
                  <a:pt x="280" y="442"/>
                  <a:pt x="251" y="442"/>
                </a:cubicBezTo>
                <a:cubicBezTo>
                  <a:pt x="251" y="412"/>
                  <a:pt x="236" y="368"/>
                  <a:pt x="236" y="339"/>
                </a:cubicBezTo>
                <a:lnTo>
                  <a:pt x="398" y="339"/>
                </a:lnTo>
                <a:close/>
                <a:moveTo>
                  <a:pt x="295" y="44"/>
                </a:moveTo>
                <a:lnTo>
                  <a:pt x="295" y="44"/>
                </a:lnTo>
                <a:cubicBezTo>
                  <a:pt x="310" y="44"/>
                  <a:pt x="310" y="44"/>
                  <a:pt x="324" y="44"/>
                </a:cubicBezTo>
                <a:lnTo>
                  <a:pt x="339" y="44"/>
                </a:lnTo>
                <a:cubicBezTo>
                  <a:pt x="354" y="74"/>
                  <a:pt x="369" y="118"/>
                  <a:pt x="383" y="162"/>
                </a:cubicBezTo>
                <a:cubicBezTo>
                  <a:pt x="354" y="162"/>
                  <a:pt x="339" y="162"/>
                  <a:pt x="324" y="162"/>
                </a:cubicBezTo>
                <a:cubicBezTo>
                  <a:pt x="295" y="162"/>
                  <a:pt x="280" y="162"/>
                  <a:pt x="265" y="162"/>
                </a:cubicBezTo>
                <a:cubicBezTo>
                  <a:pt x="265" y="118"/>
                  <a:pt x="280" y="74"/>
                  <a:pt x="295" y="44"/>
                </a:cubicBezTo>
                <a:close/>
                <a:moveTo>
                  <a:pt x="251" y="59"/>
                </a:moveTo>
                <a:lnTo>
                  <a:pt x="251" y="59"/>
                </a:lnTo>
                <a:cubicBezTo>
                  <a:pt x="236" y="89"/>
                  <a:pt x="221" y="118"/>
                  <a:pt x="221" y="147"/>
                </a:cubicBezTo>
                <a:cubicBezTo>
                  <a:pt x="192" y="147"/>
                  <a:pt x="148" y="147"/>
                  <a:pt x="118" y="133"/>
                </a:cubicBezTo>
                <a:cubicBezTo>
                  <a:pt x="148" y="89"/>
                  <a:pt x="207" y="59"/>
                  <a:pt x="251" y="59"/>
                </a:cubicBezTo>
                <a:close/>
                <a:moveTo>
                  <a:pt x="89" y="162"/>
                </a:moveTo>
                <a:lnTo>
                  <a:pt x="89" y="162"/>
                </a:lnTo>
                <a:cubicBezTo>
                  <a:pt x="133" y="177"/>
                  <a:pt x="177" y="192"/>
                  <a:pt x="207" y="192"/>
                </a:cubicBezTo>
                <a:cubicBezTo>
                  <a:pt x="207" y="221"/>
                  <a:pt x="207" y="265"/>
                  <a:pt x="207" y="294"/>
                </a:cubicBezTo>
                <a:cubicBezTo>
                  <a:pt x="44" y="294"/>
                  <a:pt x="44" y="294"/>
                  <a:pt x="44" y="294"/>
                </a:cubicBezTo>
                <a:cubicBezTo>
                  <a:pt x="44" y="251"/>
                  <a:pt x="59" y="206"/>
                  <a:pt x="89" y="162"/>
                </a:cubicBezTo>
                <a:close/>
                <a:moveTo>
                  <a:pt x="89" y="471"/>
                </a:moveTo>
                <a:lnTo>
                  <a:pt x="89" y="471"/>
                </a:lnTo>
                <a:cubicBezTo>
                  <a:pt x="59" y="427"/>
                  <a:pt x="44" y="383"/>
                  <a:pt x="44" y="339"/>
                </a:cubicBezTo>
                <a:cubicBezTo>
                  <a:pt x="207" y="339"/>
                  <a:pt x="207" y="339"/>
                  <a:pt x="207" y="339"/>
                </a:cubicBezTo>
                <a:cubicBezTo>
                  <a:pt x="207" y="368"/>
                  <a:pt x="207" y="412"/>
                  <a:pt x="207" y="442"/>
                </a:cubicBezTo>
                <a:cubicBezTo>
                  <a:pt x="177" y="457"/>
                  <a:pt x="133" y="457"/>
                  <a:pt x="89" y="471"/>
                </a:cubicBezTo>
                <a:close/>
                <a:moveTo>
                  <a:pt x="118" y="501"/>
                </a:moveTo>
                <a:lnTo>
                  <a:pt x="118" y="501"/>
                </a:lnTo>
                <a:cubicBezTo>
                  <a:pt x="148" y="501"/>
                  <a:pt x="192" y="486"/>
                  <a:pt x="221" y="486"/>
                </a:cubicBezTo>
                <a:cubicBezTo>
                  <a:pt x="221" y="515"/>
                  <a:pt x="236" y="560"/>
                  <a:pt x="251" y="589"/>
                </a:cubicBezTo>
                <a:cubicBezTo>
                  <a:pt x="207" y="574"/>
                  <a:pt x="148" y="545"/>
                  <a:pt x="118" y="501"/>
                </a:cubicBezTo>
                <a:close/>
                <a:moveTo>
                  <a:pt x="339" y="589"/>
                </a:moveTo>
                <a:lnTo>
                  <a:pt x="339" y="589"/>
                </a:lnTo>
                <a:lnTo>
                  <a:pt x="324" y="589"/>
                </a:lnTo>
                <a:cubicBezTo>
                  <a:pt x="310" y="589"/>
                  <a:pt x="310" y="589"/>
                  <a:pt x="295" y="589"/>
                </a:cubicBezTo>
                <a:cubicBezTo>
                  <a:pt x="280" y="560"/>
                  <a:pt x="265" y="515"/>
                  <a:pt x="265" y="471"/>
                </a:cubicBezTo>
                <a:cubicBezTo>
                  <a:pt x="280" y="471"/>
                  <a:pt x="295" y="471"/>
                  <a:pt x="324" y="471"/>
                </a:cubicBezTo>
                <a:cubicBezTo>
                  <a:pt x="339" y="471"/>
                  <a:pt x="354" y="471"/>
                  <a:pt x="383" y="471"/>
                </a:cubicBezTo>
                <a:cubicBezTo>
                  <a:pt x="369" y="515"/>
                  <a:pt x="354" y="560"/>
                  <a:pt x="339" y="589"/>
                </a:cubicBezTo>
                <a:close/>
                <a:moveTo>
                  <a:pt x="383" y="589"/>
                </a:moveTo>
                <a:lnTo>
                  <a:pt x="383" y="589"/>
                </a:lnTo>
                <a:cubicBezTo>
                  <a:pt x="398" y="560"/>
                  <a:pt x="412" y="515"/>
                  <a:pt x="412" y="486"/>
                </a:cubicBezTo>
                <a:cubicBezTo>
                  <a:pt x="457" y="486"/>
                  <a:pt x="486" y="501"/>
                  <a:pt x="516" y="501"/>
                </a:cubicBezTo>
                <a:cubicBezTo>
                  <a:pt x="486" y="545"/>
                  <a:pt x="442" y="574"/>
                  <a:pt x="383" y="589"/>
                </a:cubicBezTo>
                <a:close/>
                <a:moveTo>
                  <a:pt x="545" y="471"/>
                </a:moveTo>
                <a:lnTo>
                  <a:pt x="545" y="471"/>
                </a:lnTo>
                <a:cubicBezTo>
                  <a:pt x="516" y="457"/>
                  <a:pt x="471" y="457"/>
                  <a:pt x="427" y="442"/>
                </a:cubicBezTo>
                <a:cubicBezTo>
                  <a:pt x="427" y="412"/>
                  <a:pt x="442" y="368"/>
                  <a:pt x="442" y="339"/>
                </a:cubicBezTo>
                <a:cubicBezTo>
                  <a:pt x="589" y="339"/>
                  <a:pt x="589" y="339"/>
                  <a:pt x="589" y="339"/>
                </a:cubicBezTo>
                <a:cubicBezTo>
                  <a:pt x="589" y="383"/>
                  <a:pt x="574" y="427"/>
                  <a:pt x="545" y="4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12" name="Freeform 110">
            <a:extLst>
              <a:ext uri="{FF2B5EF4-FFF2-40B4-BE49-F238E27FC236}">
                <a16:creationId xmlns:a16="http://schemas.microsoft.com/office/drawing/2014/main" id="{9E07E1A4-A786-86FD-44F7-648D6FBF57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89518" y="5756527"/>
            <a:ext cx="243718" cy="285201"/>
          </a:xfrm>
          <a:custGeom>
            <a:avLst/>
            <a:gdLst>
              <a:gd name="T0" fmla="*/ 10832 w 516"/>
              <a:gd name="T1" fmla="*/ 21293 h 604"/>
              <a:gd name="T2" fmla="*/ 10832 w 516"/>
              <a:gd name="T3" fmla="*/ 21293 h 604"/>
              <a:gd name="T4" fmla="*/ 138291 w 516"/>
              <a:gd name="T5" fmla="*/ 21293 h 604"/>
              <a:gd name="T6" fmla="*/ 143707 w 516"/>
              <a:gd name="T7" fmla="*/ 10466 h 604"/>
              <a:gd name="T8" fmla="*/ 138291 w 516"/>
              <a:gd name="T9" fmla="*/ 5053 h 604"/>
              <a:gd name="T10" fmla="*/ 10832 w 516"/>
              <a:gd name="T11" fmla="*/ 5053 h 604"/>
              <a:gd name="T12" fmla="*/ 0 w 516"/>
              <a:gd name="T13" fmla="*/ 10466 h 604"/>
              <a:gd name="T14" fmla="*/ 10832 w 516"/>
              <a:gd name="T15" fmla="*/ 21293 h 604"/>
              <a:gd name="T16" fmla="*/ 10832 w 516"/>
              <a:gd name="T17" fmla="*/ 63518 h 604"/>
              <a:gd name="T18" fmla="*/ 10832 w 516"/>
              <a:gd name="T19" fmla="*/ 63518 h 604"/>
              <a:gd name="T20" fmla="*/ 138291 w 516"/>
              <a:gd name="T21" fmla="*/ 63518 h 604"/>
              <a:gd name="T22" fmla="*/ 143707 w 516"/>
              <a:gd name="T23" fmla="*/ 53052 h 604"/>
              <a:gd name="T24" fmla="*/ 138291 w 516"/>
              <a:gd name="T25" fmla="*/ 47638 h 604"/>
              <a:gd name="T26" fmla="*/ 10832 w 516"/>
              <a:gd name="T27" fmla="*/ 47638 h 604"/>
              <a:gd name="T28" fmla="*/ 0 w 516"/>
              <a:gd name="T29" fmla="*/ 53052 h 604"/>
              <a:gd name="T30" fmla="*/ 10832 w 516"/>
              <a:gd name="T31" fmla="*/ 63518 h 604"/>
              <a:gd name="T32" fmla="*/ 53078 w 516"/>
              <a:gd name="T33" fmla="*/ 132810 h 604"/>
              <a:gd name="T34" fmla="*/ 53078 w 516"/>
              <a:gd name="T35" fmla="*/ 132810 h 604"/>
              <a:gd name="T36" fmla="*/ 10832 w 516"/>
              <a:gd name="T37" fmla="*/ 132810 h 604"/>
              <a:gd name="T38" fmla="*/ 0 w 516"/>
              <a:gd name="T39" fmla="*/ 137863 h 604"/>
              <a:gd name="T40" fmla="*/ 10832 w 516"/>
              <a:gd name="T41" fmla="*/ 148690 h 604"/>
              <a:gd name="T42" fmla="*/ 53078 w 516"/>
              <a:gd name="T43" fmla="*/ 148690 h 604"/>
              <a:gd name="T44" fmla="*/ 58494 w 516"/>
              <a:gd name="T45" fmla="*/ 137863 h 604"/>
              <a:gd name="T46" fmla="*/ 53078 w 516"/>
              <a:gd name="T47" fmla="*/ 132810 h 604"/>
              <a:gd name="T48" fmla="*/ 10832 w 516"/>
              <a:gd name="T49" fmla="*/ 106104 h 604"/>
              <a:gd name="T50" fmla="*/ 10832 w 516"/>
              <a:gd name="T51" fmla="*/ 106104 h 604"/>
              <a:gd name="T52" fmla="*/ 85213 w 516"/>
              <a:gd name="T53" fmla="*/ 106104 h 604"/>
              <a:gd name="T54" fmla="*/ 95685 w 516"/>
              <a:gd name="T55" fmla="*/ 95277 h 604"/>
              <a:gd name="T56" fmla="*/ 85213 w 516"/>
              <a:gd name="T57" fmla="*/ 90224 h 604"/>
              <a:gd name="T58" fmla="*/ 10832 w 516"/>
              <a:gd name="T59" fmla="*/ 90224 h 604"/>
              <a:gd name="T60" fmla="*/ 0 w 516"/>
              <a:gd name="T61" fmla="*/ 95277 h 604"/>
              <a:gd name="T62" fmla="*/ 10832 w 516"/>
              <a:gd name="T63" fmla="*/ 106104 h 604"/>
              <a:gd name="T64" fmla="*/ 180898 w 516"/>
              <a:gd name="T65" fmla="*/ 0 h 604"/>
              <a:gd name="T66" fmla="*/ 180898 w 516"/>
              <a:gd name="T67" fmla="*/ 0 h 604"/>
              <a:gd name="T68" fmla="*/ 170066 w 516"/>
              <a:gd name="T69" fmla="*/ 5053 h 604"/>
              <a:gd name="T70" fmla="*/ 170066 w 516"/>
              <a:gd name="T71" fmla="*/ 121983 h 604"/>
              <a:gd name="T72" fmla="*/ 106156 w 516"/>
              <a:gd name="T73" fmla="*/ 121983 h 604"/>
              <a:gd name="T74" fmla="*/ 79797 w 516"/>
              <a:gd name="T75" fmla="*/ 191276 h 604"/>
              <a:gd name="T76" fmla="*/ 154178 w 516"/>
              <a:gd name="T77" fmla="*/ 201742 h 604"/>
              <a:gd name="T78" fmla="*/ 185953 w 516"/>
              <a:gd name="T79" fmla="*/ 148690 h 604"/>
              <a:gd name="T80" fmla="*/ 185953 w 516"/>
              <a:gd name="T81" fmla="*/ 148690 h 604"/>
              <a:gd name="T82" fmla="*/ 185953 w 516"/>
              <a:gd name="T83" fmla="*/ 5053 h 604"/>
              <a:gd name="T84" fmla="*/ 180898 w 516"/>
              <a:gd name="T85" fmla="*/ 0 h 604"/>
              <a:gd name="T86" fmla="*/ 148762 w 516"/>
              <a:gd name="T87" fmla="*/ 185862 h 604"/>
              <a:gd name="T88" fmla="*/ 148762 w 516"/>
              <a:gd name="T89" fmla="*/ 185862 h 604"/>
              <a:gd name="T90" fmla="*/ 90629 w 516"/>
              <a:gd name="T91" fmla="*/ 185862 h 604"/>
              <a:gd name="T92" fmla="*/ 111933 w 516"/>
              <a:gd name="T93" fmla="*/ 132810 h 604"/>
              <a:gd name="T94" fmla="*/ 170066 w 516"/>
              <a:gd name="T95" fmla="*/ 137863 h 604"/>
              <a:gd name="T96" fmla="*/ 148762 w 516"/>
              <a:gd name="T97" fmla="*/ 185862 h 60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16" h="604">
                <a:moveTo>
                  <a:pt x="30" y="59"/>
                </a:moveTo>
                <a:lnTo>
                  <a:pt x="30" y="59"/>
                </a:lnTo>
                <a:cubicBezTo>
                  <a:pt x="383" y="59"/>
                  <a:pt x="383" y="59"/>
                  <a:pt x="383" y="59"/>
                </a:cubicBezTo>
                <a:cubicBezTo>
                  <a:pt x="383" y="59"/>
                  <a:pt x="398" y="44"/>
                  <a:pt x="398" y="29"/>
                </a:cubicBezTo>
                <a:lnTo>
                  <a:pt x="383" y="14"/>
                </a:lnTo>
                <a:cubicBezTo>
                  <a:pt x="30" y="14"/>
                  <a:pt x="30" y="14"/>
                  <a:pt x="30" y="14"/>
                </a:cubicBezTo>
                <a:cubicBezTo>
                  <a:pt x="15" y="14"/>
                  <a:pt x="0" y="29"/>
                  <a:pt x="0" y="29"/>
                </a:cubicBezTo>
                <a:cubicBezTo>
                  <a:pt x="0" y="44"/>
                  <a:pt x="15" y="59"/>
                  <a:pt x="30" y="59"/>
                </a:cubicBezTo>
                <a:close/>
                <a:moveTo>
                  <a:pt x="30" y="176"/>
                </a:moveTo>
                <a:lnTo>
                  <a:pt x="30" y="176"/>
                </a:lnTo>
                <a:cubicBezTo>
                  <a:pt x="383" y="176"/>
                  <a:pt x="383" y="176"/>
                  <a:pt x="383" y="176"/>
                </a:cubicBezTo>
                <a:cubicBezTo>
                  <a:pt x="383" y="176"/>
                  <a:pt x="398" y="162"/>
                  <a:pt x="398" y="147"/>
                </a:cubicBezTo>
                <a:lnTo>
                  <a:pt x="383" y="132"/>
                </a:lnTo>
                <a:cubicBezTo>
                  <a:pt x="30" y="132"/>
                  <a:pt x="30" y="132"/>
                  <a:pt x="30" y="132"/>
                </a:cubicBezTo>
                <a:cubicBezTo>
                  <a:pt x="15" y="132"/>
                  <a:pt x="0" y="147"/>
                  <a:pt x="0" y="147"/>
                </a:cubicBezTo>
                <a:cubicBezTo>
                  <a:pt x="0" y="162"/>
                  <a:pt x="15" y="176"/>
                  <a:pt x="30" y="176"/>
                </a:cubicBezTo>
                <a:close/>
                <a:moveTo>
                  <a:pt x="147" y="368"/>
                </a:moveTo>
                <a:lnTo>
                  <a:pt x="147" y="368"/>
                </a:lnTo>
                <a:cubicBezTo>
                  <a:pt x="30" y="368"/>
                  <a:pt x="30" y="368"/>
                  <a:pt x="30" y="368"/>
                </a:cubicBezTo>
                <a:cubicBezTo>
                  <a:pt x="15" y="368"/>
                  <a:pt x="0" y="382"/>
                  <a:pt x="0" y="382"/>
                </a:cubicBezTo>
                <a:cubicBezTo>
                  <a:pt x="0" y="397"/>
                  <a:pt x="15" y="412"/>
                  <a:pt x="30" y="412"/>
                </a:cubicBezTo>
                <a:cubicBezTo>
                  <a:pt x="147" y="412"/>
                  <a:pt x="147" y="412"/>
                  <a:pt x="147" y="412"/>
                </a:cubicBezTo>
                <a:cubicBezTo>
                  <a:pt x="147" y="412"/>
                  <a:pt x="162" y="397"/>
                  <a:pt x="162" y="382"/>
                </a:cubicBezTo>
                <a:lnTo>
                  <a:pt x="147" y="368"/>
                </a:lnTo>
                <a:close/>
                <a:moveTo>
                  <a:pt x="30" y="294"/>
                </a:moveTo>
                <a:lnTo>
                  <a:pt x="30" y="294"/>
                </a:lnTo>
                <a:cubicBezTo>
                  <a:pt x="236" y="294"/>
                  <a:pt x="236" y="294"/>
                  <a:pt x="236" y="294"/>
                </a:cubicBezTo>
                <a:cubicBezTo>
                  <a:pt x="251" y="294"/>
                  <a:pt x="265" y="280"/>
                  <a:pt x="265" y="264"/>
                </a:cubicBezTo>
                <a:cubicBezTo>
                  <a:pt x="265" y="264"/>
                  <a:pt x="251" y="250"/>
                  <a:pt x="236" y="250"/>
                </a:cubicBezTo>
                <a:cubicBezTo>
                  <a:pt x="30" y="250"/>
                  <a:pt x="30" y="250"/>
                  <a:pt x="30" y="250"/>
                </a:cubicBezTo>
                <a:cubicBezTo>
                  <a:pt x="15" y="250"/>
                  <a:pt x="0" y="264"/>
                  <a:pt x="0" y="264"/>
                </a:cubicBezTo>
                <a:cubicBezTo>
                  <a:pt x="0" y="280"/>
                  <a:pt x="15" y="294"/>
                  <a:pt x="30" y="294"/>
                </a:cubicBezTo>
                <a:close/>
                <a:moveTo>
                  <a:pt x="501" y="0"/>
                </a:moveTo>
                <a:lnTo>
                  <a:pt x="501" y="0"/>
                </a:lnTo>
                <a:cubicBezTo>
                  <a:pt x="486" y="0"/>
                  <a:pt x="471" y="0"/>
                  <a:pt x="471" y="14"/>
                </a:cubicBezTo>
                <a:cubicBezTo>
                  <a:pt x="471" y="338"/>
                  <a:pt x="471" y="338"/>
                  <a:pt x="471" y="338"/>
                </a:cubicBezTo>
                <a:cubicBezTo>
                  <a:pt x="427" y="309"/>
                  <a:pt x="368" y="309"/>
                  <a:pt x="294" y="338"/>
                </a:cubicBezTo>
                <a:cubicBezTo>
                  <a:pt x="221" y="382"/>
                  <a:pt x="177" y="471"/>
                  <a:pt x="221" y="530"/>
                </a:cubicBezTo>
                <a:cubicBezTo>
                  <a:pt x="251" y="589"/>
                  <a:pt x="339" y="603"/>
                  <a:pt x="427" y="559"/>
                </a:cubicBezTo>
                <a:cubicBezTo>
                  <a:pt x="486" y="515"/>
                  <a:pt x="515" y="456"/>
                  <a:pt x="515" y="412"/>
                </a:cubicBezTo>
                <a:cubicBezTo>
                  <a:pt x="515" y="14"/>
                  <a:pt x="515" y="14"/>
                  <a:pt x="515" y="14"/>
                </a:cubicBezTo>
                <a:cubicBezTo>
                  <a:pt x="515" y="0"/>
                  <a:pt x="501" y="0"/>
                  <a:pt x="501" y="0"/>
                </a:cubicBezTo>
                <a:close/>
                <a:moveTo>
                  <a:pt x="412" y="515"/>
                </a:moveTo>
                <a:lnTo>
                  <a:pt x="412" y="515"/>
                </a:lnTo>
                <a:cubicBezTo>
                  <a:pt x="353" y="559"/>
                  <a:pt x="280" y="559"/>
                  <a:pt x="251" y="515"/>
                </a:cubicBezTo>
                <a:cubicBezTo>
                  <a:pt x="221" y="471"/>
                  <a:pt x="251" y="412"/>
                  <a:pt x="310" y="368"/>
                </a:cubicBezTo>
                <a:cubicBezTo>
                  <a:pt x="368" y="338"/>
                  <a:pt x="442" y="338"/>
                  <a:pt x="471" y="382"/>
                </a:cubicBezTo>
                <a:cubicBezTo>
                  <a:pt x="501" y="427"/>
                  <a:pt x="471" y="485"/>
                  <a:pt x="412" y="51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13" name="Freeform 111">
            <a:extLst>
              <a:ext uri="{FF2B5EF4-FFF2-40B4-BE49-F238E27FC236}">
                <a16:creationId xmlns:a16="http://schemas.microsoft.com/office/drawing/2014/main" id="{66EFDAB4-B78B-17D0-05AB-B659699BD2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829" y="5744426"/>
            <a:ext cx="290386" cy="299028"/>
          </a:xfrm>
          <a:custGeom>
            <a:avLst/>
            <a:gdLst>
              <a:gd name="T0" fmla="*/ 190073 w 619"/>
              <a:gd name="T1" fmla="*/ 32084 h 634"/>
              <a:gd name="T2" fmla="*/ 190073 w 619"/>
              <a:gd name="T3" fmla="*/ 32084 h 634"/>
              <a:gd name="T4" fmla="*/ 95037 w 619"/>
              <a:gd name="T5" fmla="*/ 42538 h 634"/>
              <a:gd name="T6" fmla="*/ 89657 w 619"/>
              <a:gd name="T7" fmla="*/ 52992 h 634"/>
              <a:gd name="T8" fmla="*/ 89657 w 619"/>
              <a:gd name="T9" fmla="*/ 111752 h 634"/>
              <a:gd name="T10" fmla="*/ 47339 w 619"/>
              <a:gd name="T11" fmla="*/ 116798 h 634"/>
              <a:gd name="T12" fmla="*/ 31559 w 619"/>
              <a:gd name="T13" fmla="*/ 159336 h 634"/>
              <a:gd name="T14" fmla="*/ 84278 w 619"/>
              <a:gd name="T15" fmla="*/ 164743 h 634"/>
              <a:gd name="T16" fmla="*/ 105437 w 619"/>
              <a:gd name="T17" fmla="*/ 127253 h 634"/>
              <a:gd name="T18" fmla="*/ 105437 w 619"/>
              <a:gd name="T19" fmla="*/ 58399 h 634"/>
              <a:gd name="T20" fmla="*/ 179314 w 619"/>
              <a:gd name="T21" fmla="*/ 47945 h 634"/>
              <a:gd name="T22" fmla="*/ 179314 w 619"/>
              <a:gd name="T23" fmla="*/ 95530 h 634"/>
              <a:gd name="T24" fmla="*/ 142375 w 619"/>
              <a:gd name="T25" fmla="*/ 100937 h 634"/>
              <a:gd name="T26" fmla="*/ 121575 w 619"/>
              <a:gd name="T27" fmla="*/ 143475 h 634"/>
              <a:gd name="T28" fmla="*/ 174293 w 619"/>
              <a:gd name="T29" fmla="*/ 148521 h 634"/>
              <a:gd name="T30" fmla="*/ 195094 w 619"/>
              <a:gd name="T31" fmla="*/ 116798 h 634"/>
              <a:gd name="T32" fmla="*/ 195094 w 619"/>
              <a:gd name="T33" fmla="*/ 37130 h 634"/>
              <a:gd name="T34" fmla="*/ 190073 w 619"/>
              <a:gd name="T35" fmla="*/ 32084 h 634"/>
              <a:gd name="T36" fmla="*/ 73877 w 619"/>
              <a:gd name="T37" fmla="*/ 153929 h 634"/>
              <a:gd name="T38" fmla="*/ 73877 w 619"/>
              <a:gd name="T39" fmla="*/ 153929 h 634"/>
              <a:gd name="T40" fmla="*/ 42318 w 619"/>
              <a:gd name="T41" fmla="*/ 153929 h 634"/>
              <a:gd name="T42" fmla="*/ 52718 w 619"/>
              <a:gd name="T43" fmla="*/ 127253 h 634"/>
              <a:gd name="T44" fmla="*/ 84278 w 619"/>
              <a:gd name="T45" fmla="*/ 127253 h 634"/>
              <a:gd name="T46" fmla="*/ 73877 w 619"/>
              <a:gd name="T47" fmla="*/ 153929 h 634"/>
              <a:gd name="T48" fmla="*/ 168914 w 619"/>
              <a:gd name="T49" fmla="*/ 138067 h 634"/>
              <a:gd name="T50" fmla="*/ 168914 w 619"/>
              <a:gd name="T51" fmla="*/ 138067 h 634"/>
              <a:gd name="T52" fmla="*/ 131975 w 619"/>
              <a:gd name="T53" fmla="*/ 138067 h 634"/>
              <a:gd name="T54" fmla="*/ 147755 w 619"/>
              <a:gd name="T55" fmla="*/ 111752 h 634"/>
              <a:gd name="T56" fmla="*/ 179314 w 619"/>
              <a:gd name="T57" fmla="*/ 111752 h 634"/>
              <a:gd name="T58" fmla="*/ 168914 w 619"/>
              <a:gd name="T59" fmla="*/ 138067 h 634"/>
              <a:gd name="T60" fmla="*/ 200473 w 619"/>
              <a:gd name="T61" fmla="*/ 212328 h 634"/>
              <a:gd name="T62" fmla="*/ 200473 w 619"/>
              <a:gd name="T63" fmla="*/ 212328 h 634"/>
              <a:gd name="T64" fmla="*/ 21159 w 619"/>
              <a:gd name="T65" fmla="*/ 212328 h 634"/>
              <a:gd name="T66" fmla="*/ 10400 w 619"/>
              <a:gd name="T67" fmla="*/ 223143 h 634"/>
              <a:gd name="T68" fmla="*/ 21159 w 619"/>
              <a:gd name="T69" fmla="*/ 228190 h 634"/>
              <a:gd name="T70" fmla="*/ 200473 w 619"/>
              <a:gd name="T71" fmla="*/ 228190 h 634"/>
              <a:gd name="T72" fmla="*/ 211232 w 619"/>
              <a:gd name="T73" fmla="*/ 223143 h 634"/>
              <a:gd name="T74" fmla="*/ 200473 w 619"/>
              <a:gd name="T75" fmla="*/ 212328 h 634"/>
              <a:gd name="T76" fmla="*/ 195094 w 619"/>
              <a:gd name="T77" fmla="*/ 0 h 634"/>
              <a:gd name="T78" fmla="*/ 195094 w 619"/>
              <a:gd name="T79" fmla="*/ 0 h 634"/>
              <a:gd name="T80" fmla="*/ 26180 w 619"/>
              <a:gd name="T81" fmla="*/ 0 h 634"/>
              <a:gd name="T82" fmla="*/ 0 w 619"/>
              <a:gd name="T83" fmla="*/ 32084 h 634"/>
              <a:gd name="T84" fmla="*/ 0 w 619"/>
              <a:gd name="T85" fmla="*/ 169790 h 634"/>
              <a:gd name="T86" fmla="*/ 26180 w 619"/>
              <a:gd name="T87" fmla="*/ 201874 h 634"/>
              <a:gd name="T88" fmla="*/ 195094 w 619"/>
              <a:gd name="T89" fmla="*/ 201874 h 634"/>
              <a:gd name="T90" fmla="*/ 221632 w 619"/>
              <a:gd name="T91" fmla="*/ 169790 h 634"/>
              <a:gd name="T92" fmla="*/ 221632 w 619"/>
              <a:gd name="T93" fmla="*/ 32084 h 634"/>
              <a:gd name="T94" fmla="*/ 195094 w 619"/>
              <a:gd name="T95" fmla="*/ 0 h 634"/>
              <a:gd name="T96" fmla="*/ 211232 w 619"/>
              <a:gd name="T97" fmla="*/ 169790 h 634"/>
              <a:gd name="T98" fmla="*/ 211232 w 619"/>
              <a:gd name="T99" fmla="*/ 169790 h 634"/>
              <a:gd name="T100" fmla="*/ 195094 w 619"/>
              <a:gd name="T101" fmla="*/ 185652 h 634"/>
              <a:gd name="T102" fmla="*/ 26180 w 619"/>
              <a:gd name="T103" fmla="*/ 185652 h 634"/>
              <a:gd name="T104" fmla="*/ 10400 w 619"/>
              <a:gd name="T105" fmla="*/ 169790 h 634"/>
              <a:gd name="T106" fmla="*/ 10400 w 619"/>
              <a:gd name="T107" fmla="*/ 32084 h 634"/>
              <a:gd name="T108" fmla="*/ 26180 w 619"/>
              <a:gd name="T109" fmla="*/ 15862 h 634"/>
              <a:gd name="T110" fmla="*/ 195094 w 619"/>
              <a:gd name="T111" fmla="*/ 15862 h 634"/>
              <a:gd name="T112" fmla="*/ 211232 w 619"/>
              <a:gd name="T113" fmla="*/ 32084 h 634"/>
              <a:gd name="T114" fmla="*/ 211232 w 619"/>
              <a:gd name="T115" fmla="*/ 169790 h 634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619" h="634">
                <a:moveTo>
                  <a:pt x="530" y="89"/>
                </a:moveTo>
                <a:lnTo>
                  <a:pt x="530" y="89"/>
                </a:lnTo>
                <a:cubicBezTo>
                  <a:pt x="265" y="118"/>
                  <a:pt x="265" y="118"/>
                  <a:pt x="265" y="118"/>
                </a:cubicBezTo>
                <a:cubicBezTo>
                  <a:pt x="265" y="118"/>
                  <a:pt x="250" y="133"/>
                  <a:pt x="250" y="147"/>
                </a:cubicBezTo>
                <a:cubicBezTo>
                  <a:pt x="250" y="310"/>
                  <a:pt x="250" y="310"/>
                  <a:pt x="250" y="310"/>
                </a:cubicBezTo>
                <a:cubicBezTo>
                  <a:pt x="221" y="294"/>
                  <a:pt x="177" y="294"/>
                  <a:pt x="132" y="324"/>
                </a:cubicBezTo>
                <a:cubicBezTo>
                  <a:pt x="88" y="353"/>
                  <a:pt x="59" y="398"/>
                  <a:pt x="88" y="442"/>
                </a:cubicBezTo>
                <a:cubicBezTo>
                  <a:pt x="103" y="486"/>
                  <a:pt x="177" y="486"/>
                  <a:pt x="235" y="457"/>
                </a:cubicBezTo>
                <a:cubicBezTo>
                  <a:pt x="280" y="427"/>
                  <a:pt x="294" y="398"/>
                  <a:pt x="294" y="353"/>
                </a:cubicBezTo>
                <a:lnTo>
                  <a:pt x="294" y="162"/>
                </a:lnTo>
                <a:cubicBezTo>
                  <a:pt x="500" y="133"/>
                  <a:pt x="500" y="133"/>
                  <a:pt x="500" y="133"/>
                </a:cubicBezTo>
                <a:cubicBezTo>
                  <a:pt x="500" y="265"/>
                  <a:pt x="500" y="265"/>
                  <a:pt x="500" y="265"/>
                </a:cubicBezTo>
                <a:cubicBezTo>
                  <a:pt x="471" y="251"/>
                  <a:pt x="427" y="251"/>
                  <a:pt x="397" y="280"/>
                </a:cubicBezTo>
                <a:cubicBezTo>
                  <a:pt x="339" y="310"/>
                  <a:pt x="309" y="368"/>
                  <a:pt x="339" y="398"/>
                </a:cubicBezTo>
                <a:cubicBezTo>
                  <a:pt x="368" y="442"/>
                  <a:pt x="427" y="442"/>
                  <a:pt x="486" y="412"/>
                </a:cubicBezTo>
                <a:cubicBezTo>
                  <a:pt x="530" y="398"/>
                  <a:pt x="544" y="353"/>
                  <a:pt x="544" y="324"/>
                </a:cubicBezTo>
                <a:lnTo>
                  <a:pt x="544" y="103"/>
                </a:lnTo>
                <a:cubicBezTo>
                  <a:pt x="544" y="89"/>
                  <a:pt x="530" y="89"/>
                  <a:pt x="530" y="89"/>
                </a:cubicBezTo>
                <a:close/>
                <a:moveTo>
                  <a:pt x="206" y="427"/>
                </a:moveTo>
                <a:lnTo>
                  <a:pt x="206" y="427"/>
                </a:lnTo>
                <a:cubicBezTo>
                  <a:pt x="177" y="442"/>
                  <a:pt x="132" y="442"/>
                  <a:pt x="118" y="427"/>
                </a:cubicBezTo>
                <a:cubicBezTo>
                  <a:pt x="103" y="398"/>
                  <a:pt x="118" y="368"/>
                  <a:pt x="147" y="353"/>
                </a:cubicBezTo>
                <a:cubicBezTo>
                  <a:pt x="191" y="339"/>
                  <a:pt x="221" y="339"/>
                  <a:pt x="235" y="353"/>
                </a:cubicBezTo>
                <a:cubicBezTo>
                  <a:pt x="265" y="368"/>
                  <a:pt x="250" y="412"/>
                  <a:pt x="206" y="427"/>
                </a:cubicBezTo>
                <a:close/>
                <a:moveTo>
                  <a:pt x="471" y="383"/>
                </a:moveTo>
                <a:lnTo>
                  <a:pt x="471" y="383"/>
                </a:lnTo>
                <a:cubicBezTo>
                  <a:pt x="441" y="412"/>
                  <a:pt x="397" y="398"/>
                  <a:pt x="368" y="383"/>
                </a:cubicBezTo>
                <a:cubicBezTo>
                  <a:pt x="353" y="368"/>
                  <a:pt x="368" y="324"/>
                  <a:pt x="412" y="310"/>
                </a:cubicBezTo>
                <a:cubicBezTo>
                  <a:pt x="441" y="294"/>
                  <a:pt x="471" y="294"/>
                  <a:pt x="500" y="310"/>
                </a:cubicBezTo>
                <a:cubicBezTo>
                  <a:pt x="515" y="324"/>
                  <a:pt x="500" y="368"/>
                  <a:pt x="471" y="383"/>
                </a:cubicBezTo>
                <a:close/>
                <a:moveTo>
                  <a:pt x="559" y="589"/>
                </a:moveTo>
                <a:lnTo>
                  <a:pt x="559" y="589"/>
                </a:lnTo>
                <a:cubicBezTo>
                  <a:pt x="59" y="589"/>
                  <a:pt x="59" y="589"/>
                  <a:pt x="59" y="589"/>
                </a:cubicBezTo>
                <a:cubicBezTo>
                  <a:pt x="44" y="589"/>
                  <a:pt x="29" y="604"/>
                  <a:pt x="29" y="619"/>
                </a:cubicBezTo>
                <a:cubicBezTo>
                  <a:pt x="29" y="619"/>
                  <a:pt x="44" y="633"/>
                  <a:pt x="59" y="633"/>
                </a:cubicBezTo>
                <a:cubicBezTo>
                  <a:pt x="559" y="633"/>
                  <a:pt x="559" y="633"/>
                  <a:pt x="559" y="633"/>
                </a:cubicBezTo>
                <a:cubicBezTo>
                  <a:pt x="574" y="633"/>
                  <a:pt x="589" y="619"/>
                  <a:pt x="589" y="619"/>
                </a:cubicBezTo>
                <a:cubicBezTo>
                  <a:pt x="589" y="604"/>
                  <a:pt x="574" y="589"/>
                  <a:pt x="559" y="589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9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29" y="560"/>
                  <a:pt x="73" y="560"/>
                </a:cubicBezTo>
                <a:cubicBezTo>
                  <a:pt x="544" y="560"/>
                  <a:pt x="544" y="560"/>
                  <a:pt x="544" y="560"/>
                </a:cubicBezTo>
                <a:cubicBezTo>
                  <a:pt x="589" y="560"/>
                  <a:pt x="618" y="515"/>
                  <a:pt x="618" y="471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4"/>
                  <a:pt x="589" y="0"/>
                  <a:pt x="544" y="0"/>
                </a:cubicBezTo>
                <a:close/>
                <a:moveTo>
                  <a:pt x="589" y="471"/>
                </a:moveTo>
                <a:lnTo>
                  <a:pt x="589" y="471"/>
                </a:lnTo>
                <a:cubicBezTo>
                  <a:pt x="589" y="501"/>
                  <a:pt x="559" y="515"/>
                  <a:pt x="544" y="515"/>
                </a:cubicBezTo>
                <a:cubicBezTo>
                  <a:pt x="73" y="515"/>
                  <a:pt x="73" y="515"/>
                  <a:pt x="73" y="515"/>
                </a:cubicBezTo>
                <a:cubicBezTo>
                  <a:pt x="59" y="515"/>
                  <a:pt x="29" y="501"/>
                  <a:pt x="29" y="471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4"/>
                  <a:pt x="73" y="44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59" y="44"/>
                  <a:pt x="589" y="59"/>
                  <a:pt x="589" y="89"/>
                </a:cubicBezTo>
                <a:lnTo>
                  <a:pt x="589" y="47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14" name="Freeform 112">
            <a:extLst>
              <a:ext uri="{FF2B5EF4-FFF2-40B4-BE49-F238E27FC236}">
                <a16:creationId xmlns:a16="http://schemas.microsoft.com/office/drawing/2014/main" id="{09C88F46-27AB-543B-29FA-881F65D450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1018" y="4067407"/>
            <a:ext cx="304214" cy="285201"/>
          </a:xfrm>
          <a:custGeom>
            <a:avLst/>
            <a:gdLst>
              <a:gd name="T0" fmla="*/ 226829 w 649"/>
              <a:gd name="T1" fmla="*/ 0 h 605"/>
              <a:gd name="T2" fmla="*/ 226829 w 649"/>
              <a:gd name="T3" fmla="*/ 0 h 605"/>
              <a:gd name="T4" fmla="*/ 221812 w 649"/>
              <a:gd name="T5" fmla="*/ 0 h 605"/>
              <a:gd name="T6" fmla="*/ 105710 w 649"/>
              <a:gd name="T7" fmla="*/ 32067 h 605"/>
              <a:gd name="T8" fmla="*/ 100335 w 649"/>
              <a:gd name="T9" fmla="*/ 37111 h 605"/>
              <a:gd name="T10" fmla="*/ 100335 w 649"/>
              <a:gd name="T11" fmla="*/ 137995 h 605"/>
              <a:gd name="T12" fmla="*/ 42284 w 649"/>
              <a:gd name="T13" fmla="*/ 137995 h 605"/>
              <a:gd name="T14" fmla="*/ 10750 w 649"/>
              <a:gd name="T15" fmla="*/ 196364 h 605"/>
              <a:gd name="T16" fmla="*/ 84568 w 649"/>
              <a:gd name="T17" fmla="*/ 206813 h 605"/>
              <a:gd name="T18" fmla="*/ 116102 w 649"/>
              <a:gd name="T19" fmla="*/ 164297 h 605"/>
              <a:gd name="T20" fmla="*/ 116102 w 649"/>
              <a:gd name="T21" fmla="*/ 42515 h 605"/>
              <a:gd name="T22" fmla="*/ 221812 w 649"/>
              <a:gd name="T23" fmla="*/ 15853 h 605"/>
              <a:gd name="T24" fmla="*/ 221812 w 649"/>
              <a:gd name="T25" fmla="*/ 105928 h 605"/>
              <a:gd name="T26" fmla="*/ 158386 w 649"/>
              <a:gd name="T27" fmla="*/ 111333 h 605"/>
              <a:gd name="T28" fmla="*/ 132227 w 649"/>
              <a:gd name="T29" fmla="*/ 169702 h 605"/>
              <a:gd name="T30" fmla="*/ 206045 w 649"/>
              <a:gd name="T31" fmla="*/ 180511 h 605"/>
              <a:gd name="T32" fmla="*/ 232204 w 649"/>
              <a:gd name="T33" fmla="*/ 137995 h 605"/>
              <a:gd name="T34" fmla="*/ 232204 w 649"/>
              <a:gd name="T35" fmla="*/ 10809 h 605"/>
              <a:gd name="T36" fmla="*/ 226829 w 649"/>
              <a:gd name="T37" fmla="*/ 0 h 605"/>
              <a:gd name="T38" fmla="*/ 79193 w 649"/>
              <a:gd name="T39" fmla="*/ 190959 h 605"/>
              <a:gd name="T40" fmla="*/ 79193 w 649"/>
              <a:gd name="T41" fmla="*/ 190959 h 605"/>
              <a:gd name="T42" fmla="*/ 26517 w 649"/>
              <a:gd name="T43" fmla="*/ 190959 h 605"/>
              <a:gd name="T44" fmla="*/ 47659 w 649"/>
              <a:gd name="T45" fmla="*/ 148444 h 605"/>
              <a:gd name="T46" fmla="*/ 95318 w 649"/>
              <a:gd name="T47" fmla="*/ 148444 h 605"/>
              <a:gd name="T48" fmla="*/ 79193 w 649"/>
              <a:gd name="T49" fmla="*/ 190959 h 605"/>
              <a:gd name="T50" fmla="*/ 200670 w 649"/>
              <a:gd name="T51" fmla="*/ 164297 h 605"/>
              <a:gd name="T52" fmla="*/ 200670 w 649"/>
              <a:gd name="T53" fmla="*/ 164297 h 605"/>
              <a:gd name="T54" fmla="*/ 147994 w 649"/>
              <a:gd name="T55" fmla="*/ 164297 h 605"/>
              <a:gd name="T56" fmla="*/ 163761 w 649"/>
              <a:gd name="T57" fmla="*/ 122142 h 605"/>
              <a:gd name="T58" fmla="*/ 216437 w 649"/>
              <a:gd name="T59" fmla="*/ 122142 h 605"/>
              <a:gd name="T60" fmla="*/ 200670 w 649"/>
              <a:gd name="T61" fmla="*/ 164297 h 605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49" h="605">
                <a:moveTo>
                  <a:pt x="633" y="0"/>
                </a:moveTo>
                <a:lnTo>
                  <a:pt x="633" y="0"/>
                </a:lnTo>
                <a:cubicBezTo>
                  <a:pt x="633" y="0"/>
                  <a:pt x="633" y="0"/>
                  <a:pt x="619" y="0"/>
                </a:cubicBezTo>
                <a:cubicBezTo>
                  <a:pt x="295" y="89"/>
                  <a:pt x="295" y="89"/>
                  <a:pt x="295" y="89"/>
                </a:cubicBezTo>
                <a:cubicBezTo>
                  <a:pt x="295" y="89"/>
                  <a:pt x="280" y="89"/>
                  <a:pt x="280" y="103"/>
                </a:cubicBezTo>
                <a:cubicBezTo>
                  <a:pt x="280" y="383"/>
                  <a:pt x="280" y="383"/>
                  <a:pt x="280" y="383"/>
                </a:cubicBezTo>
                <a:cubicBezTo>
                  <a:pt x="236" y="353"/>
                  <a:pt x="177" y="353"/>
                  <a:pt x="118" y="383"/>
                </a:cubicBezTo>
                <a:cubicBezTo>
                  <a:pt x="45" y="427"/>
                  <a:pt x="0" y="501"/>
                  <a:pt x="30" y="545"/>
                </a:cubicBezTo>
                <a:cubicBezTo>
                  <a:pt x="74" y="604"/>
                  <a:pt x="162" y="604"/>
                  <a:pt x="236" y="574"/>
                </a:cubicBezTo>
                <a:cubicBezTo>
                  <a:pt x="280" y="545"/>
                  <a:pt x="310" y="501"/>
                  <a:pt x="324" y="456"/>
                </a:cubicBezTo>
                <a:lnTo>
                  <a:pt x="324" y="118"/>
                </a:lnTo>
                <a:cubicBezTo>
                  <a:pt x="619" y="44"/>
                  <a:pt x="619" y="44"/>
                  <a:pt x="619" y="44"/>
                </a:cubicBezTo>
                <a:cubicBezTo>
                  <a:pt x="619" y="294"/>
                  <a:pt x="619" y="294"/>
                  <a:pt x="619" y="294"/>
                </a:cubicBezTo>
                <a:cubicBezTo>
                  <a:pt x="575" y="280"/>
                  <a:pt x="501" y="280"/>
                  <a:pt x="442" y="309"/>
                </a:cubicBezTo>
                <a:cubicBezTo>
                  <a:pt x="369" y="339"/>
                  <a:pt x="339" y="412"/>
                  <a:pt x="369" y="471"/>
                </a:cubicBezTo>
                <a:cubicBezTo>
                  <a:pt x="398" y="515"/>
                  <a:pt x="487" y="530"/>
                  <a:pt x="575" y="501"/>
                </a:cubicBezTo>
                <a:cubicBezTo>
                  <a:pt x="619" y="471"/>
                  <a:pt x="648" y="412"/>
                  <a:pt x="648" y="383"/>
                </a:cubicBezTo>
                <a:cubicBezTo>
                  <a:pt x="648" y="368"/>
                  <a:pt x="648" y="30"/>
                  <a:pt x="648" y="30"/>
                </a:cubicBezTo>
                <a:cubicBezTo>
                  <a:pt x="648" y="15"/>
                  <a:pt x="648" y="0"/>
                  <a:pt x="633" y="0"/>
                </a:cubicBezTo>
                <a:close/>
                <a:moveTo>
                  <a:pt x="221" y="530"/>
                </a:moveTo>
                <a:lnTo>
                  <a:pt x="221" y="530"/>
                </a:lnTo>
                <a:cubicBezTo>
                  <a:pt x="162" y="560"/>
                  <a:pt x="104" y="560"/>
                  <a:pt x="74" y="530"/>
                </a:cubicBezTo>
                <a:cubicBezTo>
                  <a:pt x="45" y="501"/>
                  <a:pt x="74" y="442"/>
                  <a:pt x="133" y="412"/>
                </a:cubicBezTo>
                <a:cubicBezTo>
                  <a:pt x="177" y="383"/>
                  <a:pt x="236" y="383"/>
                  <a:pt x="266" y="412"/>
                </a:cubicBezTo>
                <a:cubicBezTo>
                  <a:pt x="310" y="442"/>
                  <a:pt x="266" y="515"/>
                  <a:pt x="221" y="530"/>
                </a:cubicBezTo>
                <a:close/>
                <a:moveTo>
                  <a:pt x="560" y="456"/>
                </a:moveTo>
                <a:lnTo>
                  <a:pt x="560" y="456"/>
                </a:lnTo>
                <a:cubicBezTo>
                  <a:pt x="501" y="486"/>
                  <a:pt x="428" y="486"/>
                  <a:pt x="413" y="456"/>
                </a:cubicBezTo>
                <a:cubicBezTo>
                  <a:pt x="383" y="412"/>
                  <a:pt x="398" y="368"/>
                  <a:pt x="457" y="339"/>
                </a:cubicBezTo>
                <a:cubicBezTo>
                  <a:pt x="516" y="309"/>
                  <a:pt x="575" y="309"/>
                  <a:pt x="604" y="339"/>
                </a:cubicBezTo>
                <a:cubicBezTo>
                  <a:pt x="633" y="368"/>
                  <a:pt x="604" y="427"/>
                  <a:pt x="560" y="45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15" name="Freeform 113">
            <a:extLst>
              <a:ext uri="{FF2B5EF4-FFF2-40B4-BE49-F238E27FC236}">
                <a16:creationId xmlns:a16="http://schemas.microsoft.com/office/drawing/2014/main" id="{A26B9C2D-78F7-1E97-3EF7-AE3B3F47F1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4670" y="4067407"/>
            <a:ext cx="160749" cy="292115"/>
          </a:xfrm>
          <a:custGeom>
            <a:avLst/>
            <a:gdLst>
              <a:gd name="T0" fmla="*/ 117104 w 340"/>
              <a:gd name="T1" fmla="*/ 0 h 619"/>
              <a:gd name="T2" fmla="*/ 117104 w 340"/>
              <a:gd name="T3" fmla="*/ 0 h 619"/>
              <a:gd name="T4" fmla="*/ 106261 w 340"/>
              <a:gd name="T5" fmla="*/ 10821 h 619"/>
              <a:gd name="T6" fmla="*/ 106261 w 340"/>
              <a:gd name="T7" fmla="*/ 122273 h 619"/>
              <a:gd name="T8" fmla="*/ 42649 w 340"/>
              <a:gd name="T9" fmla="*/ 127323 h 619"/>
              <a:gd name="T10" fmla="*/ 10843 w 340"/>
              <a:gd name="T11" fmla="*/ 196575 h 619"/>
              <a:gd name="T12" fmla="*/ 90720 w 340"/>
              <a:gd name="T13" fmla="*/ 201985 h 619"/>
              <a:gd name="T14" fmla="*/ 122526 w 340"/>
              <a:gd name="T15" fmla="*/ 148604 h 619"/>
              <a:gd name="T16" fmla="*/ 122526 w 340"/>
              <a:gd name="T17" fmla="*/ 10821 h 619"/>
              <a:gd name="T18" fmla="*/ 117104 w 340"/>
              <a:gd name="T19" fmla="*/ 0 h 619"/>
              <a:gd name="T20" fmla="*/ 85298 w 340"/>
              <a:gd name="T21" fmla="*/ 191165 h 619"/>
              <a:gd name="T22" fmla="*/ 85298 w 340"/>
              <a:gd name="T23" fmla="*/ 191165 h 619"/>
              <a:gd name="T24" fmla="*/ 26746 w 340"/>
              <a:gd name="T25" fmla="*/ 191165 h 619"/>
              <a:gd name="T26" fmla="*/ 48071 w 340"/>
              <a:gd name="T27" fmla="*/ 138144 h 619"/>
              <a:gd name="T28" fmla="*/ 106261 w 340"/>
              <a:gd name="T29" fmla="*/ 143554 h 619"/>
              <a:gd name="T30" fmla="*/ 85298 w 340"/>
              <a:gd name="T31" fmla="*/ 191165 h 61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340" h="619">
                <a:moveTo>
                  <a:pt x="324" y="0"/>
                </a:moveTo>
                <a:lnTo>
                  <a:pt x="324" y="0"/>
                </a:lnTo>
                <a:cubicBezTo>
                  <a:pt x="294" y="0"/>
                  <a:pt x="294" y="30"/>
                  <a:pt x="294" y="30"/>
                </a:cubicBezTo>
                <a:cubicBezTo>
                  <a:pt x="294" y="339"/>
                  <a:pt x="294" y="339"/>
                  <a:pt x="294" y="339"/>
                </a:cubicBezTo>
                <a:cubicBezTo>
                  <a:pt x="251" y="309"/>
                  <a:pt x="177" y="309"/>
                  <a:pt x="118" y="353"/>
                </a:cubicBezTo>
                <a:cubicBezTo>
                  <a:pt x="44" y="398"/>
                  <a:pt x="0" y="486"/>
                  <a:pt x="30" y="545"/>
                </a:cubicBezTo>
                <a:cubicBezTo>
                  <a:pt x="74" y="604"/>
                  <a:pt x="162" y="618"/>
                  <a:pt x="251" y="560"/>
                </a:cubicBezTo>
                <a:cubicBezTo>
                  <a:pt x="310" y="530"/>
                  <a:pt x="339" y="471"/>
                  <a:pt x="339" y="412"/>
                </a:cubicBezTo>
                <a:cubicBezTo>
                  <a:pt x="339" y="30"/>
                  <a:pt x="339" y="30"/>
                  <a:pt x="339" y="30"/>
                </a:cubicBezTo>
                <a:cubicBezTo>
                  <a:pt x="339" y="15"/>
                  <a:pt x="324" y="0"/>
                  <a:pt x="324" y="0"/>
                </a:cubicBezTo>
                <a:close/>
                <a:moveTo>
                  <a:pt x="236" y="530"/>
                </a:moveTo>
                <a:lnTo>
                  <a:pt x="236" y="530"/>
                </a:lnTo>
                <a:cubicBezTo>
                  <a:pt x="177" y="574"/>
                  <a:pt x="103" y="574"/>
                  <a:pt x="74" y="530"/>
                </a:cubicBezTo>
                <a:cubicBezTo>
                  <a:pt x="44" y="486"/>
                  <a:pt x="74" y="412"/>
                  <a:pt x="133" y="383"/>
                </a:cubicBezTo>
                <a:cubicBezTo>
                  <a:pt x="192" y="339"/>
                  <a:pt x="265" y="353"/>
                  <a:pt x="294" y="398"/>
                </a:cubicBezTo>
                <a:cubicBezTo>
                  <a:pt x="324" y="442"/>
                  <a:pt x="280" y="501"/>
                  <a:pt x="236" y="53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16" name="Freeform 114">
            <a:extLst>
              <a:ext uri="{FF2B5EF4-FFF2-40B4-BE49-F238E27FC236}">
                <a16:creationId xmlns:a16="http://schemas.microsoft.com/office/drawing/2014/main" id="{E866BF86-C2CC-19B7-040F-86CB570900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2868" y="4053578"/>
            <a:ext cx="222975" cy="299030"/>
          </a:xfrm>
          <a:custGeom>
            <a:avLst/>
            <a:gdLst>
              <a:gd name="T0" fmla="*/ 164679 w 472"/>
              <a:gd name="T1" fmla="*/ 47585 h 634"/>
              <a:gd name="T2" fmla="*/ 164679 w 472"/>
              <a:gd name="T3" fmla="*/ 47585 h 634"/>
              <a:gd name="T4" fmla="*/ 117009 w 472"/>
              <a:gd name="T5" fmla="*/ 5047 h 634"/>
              <a:gd name="T6" fmla="*/ 106174 w 472"/>
              <a:gd name="T7" fmla="*/ 5047 h 634"/>
              <a:gd name="T8" fmla="*/ 106174 w 472"/>
              <a:gd name="T9" fmla="*/ 10454 h 634"/>
              <a:gd name="T10" fmla="*/ 106174 w 472"/>
              <a:gd name="T11" fmla="*/ 132661 h 634"/>
              <a:gd name="T12" fmla="*/ 42253 w 472"/>
              <a:gd name="T13" fmla="*/ 137707 h 634"/>
              <a:gd name="T14" fmla="*/ 10473 w 472"/>
              <a:gd name="T15" fmla="*/ 206922 h 634"/>
              <a:gd name="T16" fmla="*/ 84867 w 472"/>
              <a:gd name="T17" fmla="*/ 212329 h 634"/>
              <a:gd name="T18" fmla="*/ 122065 w 472"/>
              <a:gd name="T19" fmla="*/ 158976 h 634"/>
              <a:gd name="T20" fmla="*/ 122065 w 472"/>
              <a:gd name="T21" fmla="*/ 26316 h 634"/>
              <a:gd name="T22" fmla="*/ 153845 w 472"/>
              <a:gd name="T23" fmla="*/ 58399 h 634"/>
              <a:gd name="T24" fmla="*/ 164679 w 472"/>
              <a:gd name="T25" fmla="*/ 58399 h 634"/>
              <a:gd name="T26" fmla="*/ 164679 w 472"/>
              <a:gd name="T27" fmla="*/ 47585 h 634"/>
              <a:gd name="T28" fmla="*/ 79450 w 472"/>
              <a:gd name="T29" fmla="*/ 201514 h 634"/>
              <a:gd name="T30" fmla="*/ 79450 w 472"/>
              <a:gd name="T31" fmla="*/ 201514 h 634"/>
              <a:gd name="T32" fmla="*/ 26363 w 472"/>
              <a:gd name="T33" fmla="*/ 201514 h 634"/>
              <a:gd name="T34" fmla="*/ 47670 w 472"/>
              <a:gd name="T35" fmla="*/ 148522 h 634"/>
              <a:gd name="T36" fmla="*/ 100757 w 472"/>
              <a:gd name="T37" fmla="*/ 153929 h 634"/>
              <a:gd name="T38" fmla="*/ 79450 w 472"/>
              <a:gd name="T39" fmla="*/ 201514 h 634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72" h="634">
                <a:moveTo>
                  <a:pt x="456" y="132"/>
                </a:moveTo>
                <a:lnTo>
                  <a:pt x="456" y="132"/>
                </a:lnTo>
                <a:cubicBezTo>
                  <a:pt x="324" y="14"/>
                  <a:pt x="324" y="14"/>
                  <a:pt x="324" y="14"/>
                </a:cubicBezTo>
                <a:cubicBezTo>
                  <a:pt x="324" y="0"/>
                  <a:pt x="309" y="0"/>
                  <a:pt x="294" y="14"/>
                </a:cubicBezTo>
                <a:lnTo>
                  <a:pt x="294" y="29"/>
                </a:lnTo>
                <a:cubicBezTo>
                  <a:pt x="294" y="368"/>
                  <a:pt x="294" y="368"/>
                  <a:pt x="294" y="368"/>
                </a:cubicBezTo>
                <a:cubicBezTo>
                  <a:pt x="250" y="338"/>
                  <a:pt x="176" y="338"/>
                  <a:pt x="117" y="382"/>
                </a:cubicBezTo>
                <a:cubicBezTo>
                  <a:pt x="29" y="427"/>
                  <a:pt x="0" y="515"/>
                  <a:pt x="29" y="574"/>
                </a:cubicBezTo>
                <a:cubicBezTo>
                  <a:pt x="73" y="633"/>
                  <a:pt x="162" y="633"/>
                  <a:pt x="235" y="589"/>
                </a:cubicBezTo>
                <a:cubicBezTo>
                  <a:pt x="294" y="559"/>
                  <a:pt x="338" y="500"/>
                  <a:pt x="338" y="441"/>
                </a:cubicBezTo>
                <a:cubicBezTo>
                  <a:pt x="338" y="73"/>
                  <a:pt x="338" y="73"/>
                  <a:pt x="338" y="73"/>
                </a:cubicBezTo>
                <a:cubicBezTo>
                  <a:pt x="426" y="162"/>
                  <a:pt x="426" y="162"/>
                  <a:pt x="426" y="162"/>
                </a:cubicBezTo>
                <a:cubicBezTo>
                  <a:pt x="441" y="176"/>
                  <a:pt x="456" y="176"/>
                  <a:pt x="456" y="162"/>
                </a:cubicBezTo>
                <a:cubicBezTo>
                  <a:pt x="471" y="162"/>
                  <a:pt x="471" y="147"/>
                  <a:pt x="456" y="132"/>
                </a:cubicBezTo>
                <a:close/>
                <a:moveTo>
                  <a:pt x="220" y="559"/>
                </a:moveTo>
                <a:lnTo>
                  <a:pt x="220" y="559"/>
                </a:lnTo>
                <a:cubicBezTo>
                  <a:pt x="176" y="603"/>
                  <a:pt x="103" y="589"/>
                  <a:pt x="73" y="559"/>
                </a:cubicBezTo>
                <a:cubicBezTo>
                  <a:pt x="44" y="515"/>
                  <a:pt x="73" y="441"/>
                  <a:pt x="132" y="412"/>
                </a:cubicBezTo>
                <a:cubicBezTo>
                  <a:pt x="176" y="368"/>
                  <a:pt x="250" y="382"/>
                  <a:pt x="279" y="427"/>
                </a:cubicBezTo>
                <a:cubicBezTo>
                  <a:pt x="309" y="456"/>
                  <a:pt x="279" y="530"/>
                  <a:pt x="220" y="559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17" name="Freeform 115">
            <a:extLst>
              <a:ext uri="{FF2B5EF4-FFF2-40B4-BE49-F238E27FC236}">
                <a16:creationId xmlns:a16="http://schemas.microsoft.com/office/drawing/2014/main" id="{5CE179B4-04C1-7A5B-503C-27561D42D6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3179" y="4088148"/>
            <a:ext cx="304214" cy="243718"/>
          </a:xfrm>
          <a:custGeom>
            <a:avLst/>
            <a:gdLst>
              <a:gd name="T0" fmla="*/ 116102 w 649"/>
              <a:gd name="T1" fmla="*/ 169701 h 517"/>
              <a:gd name="T2" fmla="*/ 116102 w 649"/>
              <a:gd name="T3" fmla="*/ 169701 h 517"/>
              <a:gd name="T4" fmla="*/ 42284 w 649"/>
              <a:gd name="T5" fmla="*/ 111333 h 517"/>
              <a:gd name="T6" fmla="*/ 63426 w 649"/>
              <a:gd name="T7" fmla="*/ 111333 h 517"/>
              <a:gd name="T8" fmla="*/ 63426 w 649"/>
              <a:gd name="T9" fmla="*/ 106288 h 517"/>
              <a:gd name="T10" fmla="*/ 36909 w 649"/>
              <a:gd name="T11" fmla="*/ 79626 h 517"/>
              <a:gd name="T12" fmla="*/ 31534 w 649"/>
              <a:gd name="T13" fmla="*/ 79626 h 517"/>
              <a:gd name="T14" fmla="*/ 5375 w 649"/>
              <a:gd name="T15" fmla="*/ 106288 h 517"/>
              <a:gd name="T16" fmla="*/ 5375 w 649"/>
              <a:gd name="T17" fmla="*/ 111333 h 517"/>
              <a:gd name="T18" fmla="*/ 26517 w 649"/>
              <a:gd name="T19" fmla="*/ 111333 h 517"/>
              <a:gd name="T20" fmla="*/ 116102 w 649"/>
              <a:gd name="T21" fmla="*/ 185915 h 517"/>
              <a:gd name="T22" fmla="*/ 195295 w 649"/>
              <a:gd name="T23" fmla="*/ 137995 h 517"/>
              <a:gd name="T24" fmla="*/ 179528 w 649"/>
              <a:gd name="T25" fmla="*/ 132590 h 517"/>
              <a:gd name="T26" fmla="*/ 116102 w 649"/>
              <a:gd name="T27" fmla="*/ 169701 h 517"/>
              <a:gd name="T28" fmla="*/ 226829 w 649"/>
              <a:gd name="T29" fmla="*/ 79626 h 517"/>
              <a:gd name="T30" fmla="*/ 226829 w 649"/>
              <a:gd name="T31" fmla="*/ 79626 h 517"/>
              <a:gd name="T32" fmla="*/ 205687 w 649"/>
              <a:gd name="T33" fmla="*/ 79626 h 517"/>
              <a:gd name="T34" fmla="*/ 116102 w 649"/>
              <a:gd name="T35" fmla="*/ 0 h 517"/>
              <a:gd name="T36" fmla="*/ 36909 w 649"/>
              <a:gd name="T37" fmla="*/ 47920 h 517"/>
              <a:gd name="T38" fmla="*/ 47659 w 649"/>
              <a:gd name="T39" fmla="*/ 53324 h 517"/>
              <a:gd name="T40" fmla="*/ 116102 w 649"/>
              <a:gd name="T41" fmla="*/ 16213 h 517"/>
              <a:gd name="T42" fmla="*/ 189920 w 649"/>
              <a:gd name="T43" fmla="*/ 79626 h 517"/>
              <a:gd name="T44" fmla="*/ 168778 w 649"/>
              <a:gd name="T45" fmla="*/ 79626 h 517"/>
              <a:gd name="T46" fmla="*/ 168778 w 649"/>
              <a:gd name="T47" fmla="*/ 85031 h 517"/>
              <a:gd name="T48" fmla="*/ 195295 w 649"/>
              <a:gd name="T49" fmla="*/ 111333 h 517"/>
              <a:gd name="T50" fmla="*/ 200670 w 649"/>
              <a:gd name="T51" fmla="*/ 111333 h 517"/>
              <a:gd name="T52" fmla="*/ 226829 w 649"/>
              <a:gd name="T53" fmla="*/ 85031 h 517"/>
              <a:gd name="T54" fmla="*/ 226829 w 649"/>
              <a:gd name="T55" fmla="*/ 79626 h 517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49" h="517">
                <a:moveTo>
                  <a:pt x="324" y="471"/>
                </a:moveTo>
                <a:lnTo>
                  <a:pt x="324" y="471"/>
                </a:lnTo>
                <a:cubicBezTo>
                  <a:pt x="221" y="471"/>
                  <a:pt x="147" y="398"/>
                  <a:pt x="118" y="309"/>
                </a:cubicBezTo>
                <a:cubicBezTo>
                  <a:pt x="177" y="309"/>
                  <a:pt x="177" y="309"/>
                  <a:pt x="177" y="309"/>
                </a:cubicBezTo>
                <a:cubicBezTo>
                  <a:pt x="192" y="309"/>
                  <a:pt x="192" y="295"/>
                  <a:pt x="177" y="295"/>
                </a:cubicBezTo>
                <a:cubicBezTo>
                  <a:pt x="103" y="221"/>
                  <a:pt x="103" y="221"/>
                  <a:pt x="103" y="221"/>
                </a:cubicBezTo>
                <a:lnTo>
                  <a:pt x="88" y="221"/>
                </a:lnTo>
                <a:cubicBezTo>
                  <a:pt x="15" y="295"/>
                  <a:pt x="15" y="295"/>
                  <a:pt x="15" y="295"/>
                </a:cubicBezTo>
                <a:cubicBezTo>
                  <a:pt x="0" y="309"/>
                  <a:pt x="15" y="309"/>
                  <a:pt x="15" y="309"/>
                </a:cubicBezTo>
                <a:cubicBezTo>
                  <a:pt x="74" y="309"/>
                  <a:pt x="74" y="309"/>
                  <a:pt x="74" y="309"/>
                </a:cubicBezTo>
                <a:cubicBezTo>
                  <a:pt x="103" y="427"/>
                  <a:pt x="206" y="516"/>
                  <a:pt x="324" y="516"/>
                </a:cubicBezTo>
                <a:cubicBezTo>
                  <a:pt x="413" y="516"/>
                  <a:pt x="501" y="457"/>
                  <a:pt x="545" y="383"/>
                </a:cubicBezTo>
                <a:cubicBezTo>
                  <a:pt x="501" y="368"/>
                  <a:pt x="501" y="368"/>
                  <a:pt x="501" y="368"/>
                </a:cubicBezTo>
                <a:cubicBezTo>
                  <a:pt x="471" y="427"/>
                  <a:pt x="398" y="471"/>
                  <a:pt x="324" y="471"/>
                </a:cubicBezTo>
                <a:close/>
                <a:moveTo>
                  <a:pt x="633" y="221"/>
                </a:moveTo>
                <a:lnTo>
                  <a:pt x="633" y="221"/>
                </a:lnTo>
                <a:cubicBezTo>
                  <a:pt x="574" y="221"/>
                  <a:pt x="574" y="221"/>
                  <a:pt x="574" y="221"/>
                </a:cubicBezTo>
                <a:cubicBezTo>
                  <a:pt x="560" y="89"/>
                  <a:pt x="456" y="0"/>
                  <a:pt x="324" y="0"/>
                </a:cubicBezTo>
                <a:cubicBezTo>
                  <a:pt x="221" y="0"/>
                  <a:pt x="133" y="59"/>
                  <a:pt x="103" y="133"/>
                </a:cubicBezTo>
                <a:cubicBezTo>
                  <a:pt x="133" y="148"/>
                  <a:pt x="133" y="148"/>
                  <a:pt x="133" y="148"/>
                </a:cubicBezTo>
                <a:cubicBezTo>
                  <a:pt x="177" y="89"/>
                  <a:pt x="236" y="45"/>
                  <a:pt x="324" y="45"/>
                </a:cubicBezTo>
                <a:cubicBezTo>
                  <a:pt x="427" y="45"/>
                  <a:pt x="515" y="118"/>
                  <a:pt x="530" y="221"/>
                </a:cubicBezTo>
                <a:cubicBezTo>
                  <a:pt x="471" y="221"/>
                  <a:pt x="471" y="221"/>
                  <a:pt x="471" y="221"/>
                </a:cubicBezTo>
                <a:cubicBezTo>
                  <a:pt x="456" y="221"/>
                  <a:pt x="456" y="221"/>
                  <a:pt x="471" y="236"/>
                </a:cubicBezTo>
                <a:cubicBezTo>
                  <a:pt x="545" y="309"/>
                  <a:pt x="545" y="309"/>
                  <a:pt x="545" y="309"/>
                </a:cubicBezTo>
                <a:lnTo>
                  <a:pt x="560" y="309"/>
                </a:lnTo>
                <a:cubicBezTo>
                  <a:pt x="633" y="236"/>
                  <a:pt x="633" y="236"/>
                  <a:pt x="633" y="236"/>
                </a:cubicBezTo>
                <a:cubicBezTo>
                  <a:pt x="648" y="236"/>
                  <a:pt x="633" y="221"/>
                  <a:pt x="633" y="2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18" name="Freeform 116">
            <a:extLst>
              <a:ext uri="{FF2B5EF4-FFF2-40B4-BE49-F238E27FC236}">
                <a16:creationId xmlns:a16="http://schemas.microsoft.com/office/drawing/2014/main" id="{CBF7C905-7AA3-9962-B129-A4F7BF742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6320" y="4095062"/>
            <a:ext cx="248903" cy="216062"/>
          </a:xfrm>
          <a:custGeom>
            <a:avLst/>
            <a:gdLst>
              <a:gd name="T0" fmla="*/ 5017 w 531"/>
              <a:gd name="T1" fmla="*/ 37219 h 457"/>
              <a:gd name="T2" fmla="*/ 5017 w 531"/>
              <a:gd name="T3" fmla="*/ 37219 h 457"/>
              <a:gd name="T4" fmla="*/ 36909 w 531"/>
              <a:gd name="T5" fmla="*/ 37219 h 457"/>
              <a:gd name="T6" fmla="*/ 58051 w 531"/>
              <a:gd name="T7" fmla="*/ 69380 h 457"/>
              <a:gd name="T8" fmla="*/ 68443 w 531"/>
              <a:gd name="T9" fmla="*/ 58539 h 457"/>
              <a:gd name="T10" fmla="*/ 41926 w 531"/>
              <a:gd name="T11" fmla="*/ 21320 h 457"/>
              <a:gd name="T12" fmla="*/ 5017 w 531"/>
              <a:gd name="T13" fmla="*/ 21320 h 457"/>
              <a:gd name="T14" fmla="*/ 0 w 531"/>
              <a:gd name="T15" fmla="*/ 31799 h 457"/>
              <a:gd name="T16" fmla="*/ 5017 w 531"/>
              <a:gd name="T17" fmla="*/ 37219 h 457"/>
              <a:gd name="T18" fmla="*/ 147636 w 531"/>
              <a:gd name="T19" fmla="*/ 37219 h 457"/>
              <a:gd name="T20" fmla="*/ 147636 w 531"/>
              <a:gd name="T21" fmla="*/ 37219 h 457"/>
              <a:gd name="T22" fmla="*/ 147636 w 531"/>
              <a:gd name="T23" fmla="*/ 58539 h 457"/>
              <a:gd name="T24" fmla="*/ 158027 w 531"/>
              <a:gd name="T25" fmla="*/ 58539 h 457"/>
              <a:gd name="T26" fmla="*/ 189920 w 531"/>
              <a:gd name="T27" fmla="*/ 31799 h 457"/>
              <a:gd name="T28" fmla="*/ 189920 w 531"/>
              <a:gd name="T29" fmla="*/ 26740 h 457"/>
              <a:gd name="T30" fmla="*/ 158027 w 531"/>
              <a:gd name="T31" fmla="*/ 5420 h 457"/>
              <a:gd name="T32" fmla="*/ 147636 w 531"/>
              <a:gd name="T33" fmla="*/ 5420 h 457"/>
              <a:gd name="T34" fmla="*/ 147636 w 531"/>
              <a:gd name="T35" fmla="*/ 21320 h 457"/>
              <a:gd name="T36" fmla="*/ 110727 w 531"/>
              <a:gd name="T37" fmla="*/ 21320 h 457"/>
              <a:gd name="T38" fmla="*/ 36909 w 531"/>
              <a:gd name="T39" fmla="*/ 127557 h 457"/>
              <a:gd name="T40" fmla="*/ 5017 w 531"/>
              <a:gd name="T41" fmla="*/ 127557 h 457"/>
              <a:gd name="T42" fmla="*/ 0 w 531"/>
              <a:gd name="T43" fmla="*/ 138398 h 457"/>
              <a:gd name="T44" fmla="*/ 5017 w 531"/>
              <a:gd name="T45" fmla="*/ 143457 h 457"/>
              <a:gd name="T46" fmla="*/ 41926 w 531"/>
              <a:gd name="T47" fmla="*/ 143457 h 457"/>
              <a:gd name="T48" fmla="*/ 121119 w 531"/>
              <a:gd name="T49" fmla="*/ 37219 h 457"/>
              <a:gd name="T50" fmla="*/ 147636 w 531"/>
              <a:gd name="T51" fmla="*/ 37219 h 457"/>
              <a:gd name="T52" fmla="*/ 158027 w 531"/>
              <a:gd name="T53" fmla="*/ 111658 h 457"/>
              <a:gd name="T54" fmla="*/ 158027 w 531"/>
              <a:gd name="T55" fmla="*/ 111658 h 457"/>
              <a:gd name="T56" fmla="*/ 147636 w 531"/>
              <a:gd name="T57" fmla="*/ 111658 h 457"/>
              <a:gd name="T58" fmla="*/ 147636 w 531"/>
              <a:gd name="T59" fmla="*/ 127557 h 457"/>
              <a:gd name="T60" fmla="*/ 121119 w 531"/>
              <a:gd name="T61" fmla="*/ 127557 h 457"/>
              <a:gd name="T62" fmla="*/ 94960 w 531"/>
              <a:gd name="T63" fmla="*/ 95758 h 457"/>
              <a:gd name="T64" fmla="*/ 84210 w 531"/>
              <a:gd name="T65" fmla="*/ 106238 h 457"/>
              <a:gd name="T66" fmla="*/ 110727 w 531"/>
              <a:gd name="T67" fmla="*/ 143457 h 457"/>
              <a:gd name="T68" fmla="*/ 147636 w 531"/>
              <a:gd name="T69" fmla="*/ 143457 h 457"/>
              <a:gd name="T70" fmla="*/ 147636 w 531"/>
              <a:gd name="T71" fmla="*/ 164777 h 457"/>
              <a:gd name="T72" fmla="*/ 158027 w 531"/>
              <a:gd name="T73" fmla="*/ 164777 h 457"/>
              <a:gd name="T74" fmla="*/ 189920 w 531"/>
              <a:gd name="T75" fmla="*/ 138398 h 457"/>
              <a:gd name="T76" fmla="*/ 189920 w 531"/>
              <a:gd name="T77" fmla="*/ 132978 h 457"/>
              <a:gd name="T78" fmla="*/ 158027 w 531"/>
              <a:gd name="T79" fmla="*/ 111658 h 457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31" h="457">
                <a:moveTo>
                  <a:pt x="14" y="103"/>
                </a:moveTo>
                <a:lnTo>
                  <a:pt x="14" y="103"/>
                </a:lnTo>
                <a:cubicBezTo>
                  <a:pt x="103" y="103"/>
                  <a:pt x="103" y="103"/>
                  <a:pt x="103" y="103"/>
                </a:cubicBezTo>
                <a:cubicBezTo>
                  <a:pt x="162" y="192"/>
                  <a:pt x="162" y="192"/>
                  <a:pt x="162" y="192"/>
                </a:cubicBezTo>
                <a:cubicBezTo>
                  <a:pt x="191" y="162"/>
                  <a:pt x="191" y="162"/>
                  <a:pt x="191" y="162"/>
                </a:cubicBezTo>
                <a:cubicBezTo>
                  <a:pt x="191" y="162"/>
                  <a:pt x="117" y="74"/>
                  <a:pt x="117" y="59"/>
                </a:cubicBezTo>
                <a:cubicBezTo>
                  <a:pt x="14" y="59"/>
                  <a:pt x="14" y="59"/>
                  <a:pt x="14" y="59"/>
                </a:cubicBezTo>
                <a:cubicBezTo>
                  <a:pt x="14" y="59"/>
                  <a:pt x="0" y="74"/>
                  <a:pt x="0" y="88"/>
                </a:cubicBezTo>
                <a:cubicBezTo>
                  <a:pt x="0" y="103"/>
                  <a:pt x="14" y="103"/>
                  <a:pt x="14" y="103"/>
                </a:cubicBezTo>
                <a:close/>
                <a:moveTo>
                  <a:pt x="412" y="103"/>
                </a:moveTo>
                <a:lnTo>
                  <a:pt x="412" y="103"/>
                </a:lnTo>
                <a:cubicBezTo>
                  <a:pt x="412" y="162"/>
                  <a:pt x="412" y="162"/>
                  <a:pt x="412" y="162"/>
                </a:cubicBezTo>
                <a:lnTo>
                  <a:pt x="441" y="162"/>
                </a:lnTo>
                <a:cubicBezTo>
                  <a:pt x="530" y="88"/>
                  <a:pt x="530" y="88"/>
                  <a:pt x="530" y="88"/>
                </a:cubicBezTo>
                <a:lnTo>
                  <a:pt x="530" y="74"/>
                </a:lnTo>
                <a:cubicBezTo>
                  <a:pt x="441" y="15"/>
                  <a:pt x="441" y="15"/>
                  <a:pt x="441" y="15"/>
                </a:cubicBezTo>
                <a:cubicBezTo>
                  <a:pt x="441" y="0"/>
                  <a:pt x="412" y="0"/>
                  <a:pt x="412" y="15"/>
                </a:cubicBezTo>
                <a:cubicBezTo>
                  <a:pt x="412" y="59"/>
                  <a:pt x="412" y="59"/>
                  <a:pt x="412" y="59"/>
                </a:cubicBezTo>
                <a:cubicBezTo>
                  <a:pt x="309" y="59"/>
                  <a:pt x="309" y="59"/>
                  <a:pt x="309" y="59"/>
                </a:cubicBezTo>
                <a:cubicBezTo>
                  <a:pt x="103" y="353"/>
                  <a:pt x="103" y="353"/>
                  <a:pt x="103" y="353"/>
                </a:cubicBezTo>
                <a:cubicBezTo>
                  <a:pt x="14" y="353"/>
                  <a:pt x="14" y="353"/>
                  <a:pt x="14" y="353"/>
                </a:cubicBezTo>
                <a:cubicBezTo>
                  <a:pt x="14" y="353"/>
                  <a:pt x="0" y="368"/>
                  <a:pt x="0" y="383"/>
                </a:cubicBezTo>
                <a:lnTo>
                  <a:pt x="14" y="397"/>
                </a:lnTo>
                <a:cubicBezTo>
                  <a:pt x="117" y="397"/>
                  <a:pt x="117" y="397"/>
                  <a:pt x="117" y="397"/>
                </a:cubicBezTo>
                <a:cubicBezTo>
                  <a:pt x="338" y="103"/>
                  <a:pt x="338" y="103"/>
                  <a:pt x="338" y="103"/>
                </a:cubicBezTo>
                <a:lnTo>
                  <a:pt x="412" y="103"/>
                </a:lnTo>
                <a:close/>
                <a:moveTo>
                  <a:pt x="441" y="309"/>
                </a:moveTo>
                <a:lnTo>
                  <a:pt x="441" y="309"/>
                </a:lnTo>
                <a:cubicBezTo>
                  <a:pt x="441" y="294"/>
                  <a:pt x="412" y="294"/>
                  <a:pt x="412" y="309"/>
                </a:cubicBezTo>
                <a:cubicBezTo>
                  <a:pt x="412" y="353"/>
                  <a:pt x="412" y="353"/>
                  <a:pt x="412" y="353"/>
                </a:cubicBezTo>
                <a:cubicBezTo>
                  <a:pt x="338" y="353"/>
                  <a:pt x="338" y="353"/>
                  <a:pt x="338" y="353"/>
                </a:cubicBezTo>
                <a:cubicBezTo>
                  <a:pt x="265" y="265"/>
                  <a:pt x="265" y="265"/>
                  <a:pt x="265" y="265"/>
                </a:cubicBezTo>
                <a:cubicBezTo>
                  <a:pt x="235" y="294"/>
                  <a:pt x="235" y="294"/>
                  <a:pt x="235" y="294"/>
                </a:cubicBezTo>
                <a:cubicBezTo>
                  <a:pt x="309" y="397"/>
                  <a:pt x="309" y="397"/>
                  <a:pt x="309" y="397"/>
                </a:cubicBezTo>
                <a:cubicBezTo>
                  <a:pt x="412" y="397"/>
                  <a:pt x="412" y="397"/>
                  <a:pt x="412" y="397"/>
                </a:cubicBezTo>
                <a:cubicBezTo>
                  <a:pt x="412" y="456"/>
                  <a:pt x="412" y="456"/>
                  <a:pt x="412" y="456"/>
                </a:cubicBezTo>
                <a:lnTo>
                  <a:pt x="441" y="456"/>
                </a:lnTo>
                <a:cubicBezTo>
                  <a:pt x="530" y="383"/>
                  <a:pt x="530" y="383"/>
                  <a:pt x="530" y="383"/>
                </a:cubicBezTo>
                <a:lnTo>
                  <a:pt x="530" y="368"/>
                </a:lnTo>
                <a:lnTo>
                  <a:pt x="441" y="30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19" name="Freeform 117">
            <a:extLst>
              <a:ext uri="{FF2B5EF4-FFF2-40B4-BE49-F238E27FC236}">
                <a16:creationId xmlns:a16="http://schemas.microsoft.com/office/drawing/2014/main" id="{D7BDAB7C-0A37-2B5F-0405-A962592D2A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6001" y="4095062"/>
            <a:ext cx="216061" cy="222976"/>
          </a:xfrm>
          <a:custGeom>
            <a:avLst/>
            <a:gdLst>
              <a:gd name="T0" fmla="*/ 164810 w 458"/>
              <a:gd name="T1" fmla="*/ 79795 h 472"/>
              <a:gd name="T2" fmla="*/ 164810 w 458"/>
              <a:gd name="T3" fmla="*/ 79795 h 472"/>
              <a:gd name="T4" fmla="*/ 85110 w 458"/>
              <a:gd name="T5" fmla="*/ 5416 h 472"/>
              <a:gd name="T6" fmla="*/ 74291 w 458"/>
              <a:gd name="T7" fmla="*/ 5416 h 472"/>
              <a:gd name="T8" fmla="*/ 74291 w 458"/>
              <a:gd name="T9" fmla="*/ 15887 h 472"/>
              <a:gd name="T10" fmla="*/ 148582 w 458"/>
              <a:gd name="T11" fmla="*/ 84850 h 472"/>
              <a:gd name="T12" fmla="*/ 74291 w 458"/>
              <a:gd name="T13" fmla="*/ 159590 h 472"/>
              <a:gd name="T14" fmla="*/ 74291 w 458"/>
              <a:gd name="T15" fmla="*/ 170061 h 472"/>
              <a:gd name="T16" fmla="*/ 85110 w 458"/>
              <a:gd name="T17" fmla="*/ 170061 h 472"/>
              <a:gd name="T18" fmla="*/ 164810 w 458"/>
              <a:gd name="T19" fmla="*/ 90266 h 472"/>
              <a:gd name="T20" fmla="*/ 164810 w 458"/>
              <a:gd name="T21" fmla="*/ 84850 h 472"/>
              <a:gd name="T22" fmla="*/ 164810 w 458"/>
              <a:gd name="T23" fmla="*/ 79795 h 472"/>
              <a:gd name="T24" fmla="*/ 79700 w 458"/>
              <a:gd name="T25" fmla="*/ 84850 h 472"/>
              <a:gd name="T26" fmla="*/ 79700 w 458"/>
              <a:gd name="T27" fmla="*/ 84850 h 472"/>
              <a:gd name="T28" fmla="*/ 79700 w 458"/>
              <a:gd name="T29" fmla="*/ 79795 h 472"/>
              <a:gd name="T30" fmla="*/ 15868 w 458"/>
              <a:gd name="T31" fmla="*/ 15887 h 472"/>
              <a:gd name="T32" fmla="*/ 5410 w 458"/>
              <a:gd name="T33" fmla="*/ 15887 h 472"/>
              <a:gd name="T34" fmla="*/ 5410 w 458"/>
              <a:gd name="T35" fmla="*/ 26719 h 472"/>
              <a:gd name="T36" fmla="*/ 63832 w 458"/>
              <a:gd name="T37" fmla="*/ 84850 h 472"/>
              <a:gd name="T38" fmla="*/ 5410 w 458"/>
              <a:gd name="T39" fmla="*/ 143342 h 472"/>
              <a:gd name="T40" fmla="*/ 5410 w 458"/>
              <a:gd name="T41" fmla="*/ 154174 h 472"/>
              <a:gd name="T42" fmla="*/ 15868 w 458"/>
              <a:gd name="T43" fmla="*/ 154174 h 472"/>
              <a:gd name="T44" fmla="*/ 79700 w 458"/>
              <a:gd name="T45" fmla="*/ 90266 h 472"/>
              <a:gd name="T46" fmla="*/ 79700 w 458"/>
              <a:gd name="T47" fmla="*/ 84850 h 472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58" h="472">
                <a:moveTo>
                  <a:pt x="457" y="221"/>
                </a:moveTo>
                <a:lnTo>
                  <a:pt x="457" y="221"/>
                </a:lnTo>
                <a:cubicBezTo>
                  <a:pt x="236" y="15"/>
                  <a:pt x="236" y="15"/>
                  <a:pt x="236" y="15"/>
                </a:cubicBezTo>
                <a:cubicBezTo>
                  <a:pt x="236" y="0"/>
                  <a:pt x="221" y="0"/>
                  <a:pt x="206" y="15"/>
                </a:cubicBezTo>
                <a:cubicBezTo>
                  <a:pt x="206" y="15"/>
                  <a:pt x="206" y="30"/>
                  <a:pt x="206" y="44"/>
                </a:cubicBezTo>
                <a:cubicBezTo>
                  <a:pt x="412" y="235"/>
                  <a:pt x="412" y="235"/>
                  <a:pt x="412" y="235"/>
                </a:cubicBezTo>
                <a:cubicBezTo>
                  <a:pt x="206" y="442"/>
                  <a:pt x="206" y="442"/>
                  <a:pt x="206" y="442"/>
                </a:cubicBezTo>
                <a:cubicBezTo>
                  <a:pt x="206" y="456"/>
                  <a:pt x="206" y="456"/>
                  <a:pt x="206" y="471"/>
                </a:cubicBezTo>
                <a:cubicBezTo>
                  <a:pt x="221" y="471"/>
                  <a:pt x="236" y="471"/>
                  <a:pt x="236" y="471"/>
                </a:cubicBezTo>
                <a:cubicBezTo>
                  <a:pt x="457" y="250"/>
                  <a:pt x="457" y="250"/>
                  <a:pt x="457" y="250"/>
                </a:cubicBezTo>
                <a:cubicBezTo>
                  <a:pt x="457" y="250"/>
                  <a:pt x="457" y="250"/>
                  <a:pt x="457" y="235"/>
                </a:cubicBezTo>
                <a:cubicBezTo>
                  <a:pt x="457" y="235"/>
                  <a:pt x="457" y="235"/>
                  <a:pt x="457" y="221"/>
                </a:cubicBezTo>
                <a:close/>
                <a:moveTo>
                  <a:pt x="221" y="235"/>
                </a:moveTo>
                <a:lnTo>
                  <a:pt x="221" y="235"/>
                </a:lnTo>
                <a:cubicBezTo>
                  <a:pt x="221" y="235"/>
                  <a:pt x="221" y="235"/>
                  <a:pt x="221" y="221"/>
                </a:cubicBezTo>
                <a:cubicBezTo>
                  <a:pt x="44" y="44"/>
                  <a:pt x="44" y="44"/>
                  <a:pt x="44" y="44"/>
                </a:cubicBezTo>
                <a:cubicBezTo>
                  <a:pt x="30" y="44"/>
                  <a:pt x="15" y="44"/>
                  <a:pt x="15" y="44"/>
                </a:cubicBezTo>
                <a:cubicBezTo>
                  <a:pt x="0" y="59"/>
                  <a:pt x="0" y="74"/>
                  <a:pt x="15" y="74"/>
                </a:cubicBezTo>
                <a:cubicBezTo>
                  <a:pt x="177" y="235"/>
                  <a:pt x="177" y="235"/>
                  <a:pt x="177" y="235"/>
                </a:cubicBezTo>
                <a:cubicBezTo>
                  <a:pt x="15" y="397"/>
                  <a:pt x="15" y="397"/>
                  <a:pt x="15" y="397"/>
                </a:cubicBezTo>
                <a:cubicBezTo>
                  <a:pt x="0" y="412"/>
                  <a:pt x="0" y="427"/>
                  <a:pt x="15" y="427"/>
                </a:cubicBezTo>
                <a:cubicBezTo>
                  <a:pt x="15" y="442"/>
                  <a:pt x="30" y="442"/>
                  <a:pt x="44" y="427"/>
                </a:cubicBezTo>
                <a:cubicBezTo>
                  <a:pt x="221" y="250"/>
                  <a:pt x="221" y="250"/>
                  <a:pt x="221" y="250"/>
                </a:cubicBezTo>
                <a:cubicBezTo>
                  <a:pt x="221" y="250"/>
                  <a:pt x="221" y="250"/>
                  <a:pt x="221" y="2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20" name="Freeform 118">
            <a:extLst>
              <a:ext uri="{FF2B5EF4-FFF2-40B4-BE49-F238E27FC236}">
                <a16:creationId xmlns:a16="http://schemas.microsoft.com/office/drawing/2014/main" id="{7A12583A-1C1A-421D-FC90-78876B23F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6825" y="4095062"/>
            <a:ext cx="216061" cy="222976"/>
          </a:xfrm>
          <a:custGeom>
            <a:avLst/>
            <a:gdLst>
              <a:gd name="T0" fmla="*/ 15868 w 458"/>
              <a:gd name="T1" fmla="*/ 84850 h 472"/>
              <a:gd name="T2" fmla="*/ 15868 w 458"/>
              <a:gd name="T3" fmla="*/ 84850 h 472"/>
              <a:gd name="T4" fmla="*/ 90519 w 458"/>
              <a:gd name="T5" fmla="*/ 15887 h 472"/>
              <a:gd name="T6" fmla="*/ 90519 w 458"/>
              <a:gd name="T7" fmla="*/ 5416 h 472"/>
              <a:gd name="T8" fmla="*/ 79700 w 458"/>
              <a:gd name="T9" fmla="*/ 5416 h 472"/>
              <a:gd name="T10" fmla="*/ 5410 w 458"/>
              <a:gd name="T11" fmla="*/ 79795 h 472"/>
              <a:gd name="T12" fmla="*/ 0 w 458"/>
              <a:gd name="T13" fmla="*/ 84850 h 472"/>
              <a:gd name="T14" fmla="*/ 5410 w 458"/>
              <a:gd name="T15" fmla="*/ 90266 h 472"/>
              <a:gd name="T16" fmla="*/ 79700 w 458"/>
              <a:gd name="T17" fmla="*/ 170061 h 472"/>
              <a:gd name="T18" fmla="*/ 90519 w 458"/>
              <a:gd name="T19" fmla="*/ 170061 h 472"/>
              <a:gd name="T20" fmla="*/ 90519 w 458"/>
              <a:gd name="T21" fmla="*/ 159590 h 472"/>
              <a:gd name="T22" fmla="*/ 15868 w 458"/>
              <a:gd name="T23" fmla="*/ 84850 h 472"/>
              <a:gd name="T24" fmla="*/ 106027 w 458"/>
              <a:gd name="T25" fmla="*/ 84850 h 472"/>
              <a:gd name="T26" fmla="*/ 106027 w 458"/>
              <a:gd name="T27" fmla="*/ 84850 h 472"/>
              <a:gd name="T28" fmla="*/ 164810 w 458"/>
              <a:gd name="T29" fmla="*/ 26719 h 472"/>
              <a:gd name="T30" fmla="*/ 164810 w 458"/>
              <a:gd name="T31" fmla="*/ 15887 h 472"/>
              <a:gd name="T32" fmla="*/ 153991 w 458"/>
              <a:gd name="T33" fmla="*/ 15887 h 472"/>
              <a:gd name="T34" fmla="*/ 90519 w 458"/>
              <a:gd name="T35" fmla="*/ 79795 h 472"/>
              <a:gd name="T36" fmla="*/ 85110 w 458"/>
              <a:gd name="T37" fmla="*/ 84850 h 472"/>
              <a:gd name="T38" fmla="*/ 90519 w 458"/>
              <a:gd name="T39" fmla="*/ 90266 h 472"/>
              <a:gd name="T40" fmla="*/ 153991 w 458"/>
              <a:gd name="T41" fmla="*/ 154174 h 472"/>
              <a:gd name="T42" fmla="*/ 164810 w 458"/>
              <a:gd name="T43" fmla="*/ 154174 h 472"/>
              <a:gd name="T44" fmla="*/ 164810 w 458"/>
              <a:gd name="T45" fmla="*/ 143342 h 472"/>
              <a:gd name="T46" fmla="*/ 106027 w 458"/>
              <a:gd name="T47" fmla="*/ 84850 h 472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58" h="472">
                <a:moveTo>
                  <a:pt x="44" y="235"/>
                </a:moveTo>
                <a:lnTo>
                  <a:pt x="44" y="235"/>
                </a:lnTo>
                <a:cubicBezTo>
                  <a:pt x="251" y="44"/>
                  <a:pt x="251" y="44"/>
                  <a:pt x="251" y="44"/>
                </a:cubicBezTo>
                <a:cubicBezTo>
                  <a:pt x="265" y="30"/>
                  <a:pt x="265" y="15"/>
                  <a:pt x="251" y="15"/>
                </a:cubicBezTo>
                <a:cubicBezTo>
                  <a:pt x="251" y="0"/>
                  <a:pt x="236" y="0"/>
                  <a:pt x="221" y="15"/>
                </a:cubicBezTo>
                <a:cubicBezTo>
                  <a:pt x="15" y="221"/>
                  <a:pt x="15" y="221"/>
                  <a:pt x="15" y="221"/>
                </a:cubicBezTo>
                <a:cubicBezTo>
                  <a:pt x="0" y="235"/>
                  <a:pt x="0" y="235"/>
                  <a:pt x="0" y="235"/>
                </a:cubicBezTo>
                <a:cubicBezTo>
                  <a:pt x="0" y="250"/>
                  <a:pt x="0" y="250"/>
                  <a:pt x="15" y="250"/>
                </a:cubicBezTo>
                <a:cubicBezTo>
                  <a:pt x="221" y="471"/>
                  <a:pt x="221" y="471"/>
                  <a:pt x="221" y="471"/>
                </a:cubicBezTo>
                <a:cubicBezTo>
                  <a:pt x="236" y="471"/>
                  <a:pt x="251" y="471"/>
                  <a:pt x="251" y="471"/>
                </a:cubicBezTo>
                <a:cubicBezTo>
                  <a:pt x="265" y="456"/>
                  <a:pt x="265" y="456"/>
                  <a:pt x="251" y="442"/>
                </a:cubicBezTo>
                <a:lnTo>
                  <a:pt x="44" y="235"/>
                </a:lnTo>
                <a:close/>
                <a:moveTo>
                  <a:pt x="294" y="235"/>
                </a:moveTo>
                <a:lnTo>
                  <a:pt x="294" y="235"/>
                </a:lnTo>
                <a:cubicBezTo>
                  <a:pt x="457" y="74"/>
                  <a:pt x="457" y="74"/>
                  <a:pt x="457" y="74"/>
                </a:cubicBezTo>
                <a:cubicBezTo>
                  <a:pt x="457" y="74"/>
                  <a:pt x="457" y="59"/>
                  <a:pt x="457" y="44"/>
                </a:cubicBezTo>
                <a:cubicBezTo>
                  <a:pt x="442" y="44"/>
                  <a:pt x="427" y="44"/>
                  <a:pt x="427" y="44"/>
                </a:cubicBezTo>
                <a:cubicBezTo>
                  <a:pt x="251" y="221"/>
                  <a:pt x="251" y="221"/>
                  <a:pt x="251" y="221"/>
                </a:cubicBezTo>
                <a:cubicBezTo>
                  <a:pt x="251" y="235"/>
                  <a:pt x="236" y="235"/>
                  <a:pt x="236" y="235"/>
                </a:cubicBezTo>
                <a:cubicBezTo>
                  <a:pt x="236" y="250"/>
                  <a:pt x="251" y="250"/>
                  <a:pt x="251" y="250"/>
                </a:cubicBezTo>
                <a:cubicBezTo>
                  <a:pt x="427" y="427"/>
                  <a:pt x="427" y="427"/>
                  <a:pt x="427" y="427"/>
                </a:cubicBezTo>
                <a:cubicBezTo>
                  <a:pt x="427" y="442"/>
                  <a:pt x="442" y="442"/>
                  <a:pt x="457" y="427"/>
                </a:cubicBezTo>
                <a:cubicBezTo>
                  <a:pt x="457" y="427"/>
                  <a:pt x="457" y="412"/>
                  <a:pt x="457" y="397"/>
                </a:cubicBezTo>
                <a:lnTo>
                  <a:pt x="294" y="235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21" name="Freeform 119">
            <a:extLst>
              <a:ext uri="{FF2B5EF4-FFF2-40B4-BE49-F238E27FC236}">
                <a16:creationId xmlns:a16="http://schemas.microsoft.com/office/drawing/2014/main" id="{AD15361C-C90C-94F1-CD9D-9948CE955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6080" y="4124447"/>
            <a:ext cx="257545" cy="165936"/>
          </a:xfrm>
          <a:custGeom>
            <a:avLst/>
            <a:gdLst>
              <a:gd name="T0" fmla="*/ 47959 w 546"/>
              <a:gd name="T1" fmla="*/ 15764 h 354"/>
              <a:gd name="T2" fmla="*/ 47959 w 546"/>
              <a:gd name="T3" fmla="*/ 15764 h 354"/>
              <a:gd name="T4" fmla="*/ 191115 w 546"/>
              <a:gd name="T5" fmla="*/ 15764 h 354"/>
              <a:gd name="T6" fmla="*/ 196523 w 546"/>
              <a:gd name="T7" fmla="*/ 10390 h 354"/>
              <a:gd name="T8" fmla="*/ 191115 w 546"/>
              <a:gd name="T9" fmla="*/ 0 h 354"/>
              <a:gd name="T10" fmla="*/ 47959 w 546"/>
              <a:gd name="T11" fmla="*/ 0 h 354"/>
              <a:gd name="T12" fmla="*/ 42550 w 546"/>
              <a:gd name="T13" fmla="*/ 10390 h 354"/>
              <a:gd name="T14" fmla="*/ 47959 w 546"/>
              <a:gd name="T15" fmla="*/ 15764 h 354"/>
              <a:gd name="T16" fmla="*/ 5409 w 546"/>
              <a:gd name="T17" fmla="*/ 116078 h 354"/>
              <a:gd name="T18" fmla="*/ 5409 w 546"/>
              <a:gd name="T19" fmla="*/ 116078 h 354"/>
              <a:gd name="T20" fmla="*/ 0 w 546"/>
              <a:gd name="T21" fmla="*/ 121094 h 354"/>
              <a:gd name="T22" fmla="*/ 5409 w 546"/>
              <a:gd name="T23" fmla="*/ 126468 h 354"/>
              <a:gd name="T24" fmla="*/ 16227 w 546"/>
              <a:gd name="T25" fmla="*/ 121094 h 354"/>
              <a:gd name="T26" fmla="*/ 5409 w 546"/>
              <a:gd name="T27" fmla="*/ 116078 h 354"/>
              <a:gd name="T28" fmla="*/ 5409 w 546"/>
              <a:gd name="T29" fmla="*/ 58039 h 354"/>
              <a:gd name="T30" fmla="*/ 5409 w 546"/>
              <a:gd name="T31" fmla="*/ 58039 h 354"/>
              <a:gd name="T32" fmla="*/ 0 w 546"/>
              <a:gd name="T33" fmla="*/ 63055 h 354"/>
              <a:gd name="T34" fmla="*/ 5409 w 546"/>
              <a:gd name="T35" fmla="*/ 73803 h 354"/>
              <a:gd name="T36" fmla="*/ 16227 w 546"/>
              <a:gd name="T37" fmla="*/ 63055 h 354"/>
              <a:gd name="T38" fmla="*/ 5409 w 546"/>
              <a:gd name="T39" fmla="*/ 58039 h 354"/>
              <a:gd name="T40" fmla="*/ 191115 w 546"/>
              <a:gd name="T41" fmla="*/ 116078 h 354"/>
              <a:gd name="T42" fmla="*/ 191115 w 546"/>
              <a:gd name="T43" fmla="*/ 116078 h 354"/>
              <a:gd name="T44" fmla="*/ 47959 w 546"/>
              <a:gd name="T45" fmla="*/ 116078 h 354"/>
              <a:gd name="T46" fmla="*/ 42550 w 546"/>
              <a:gd name="T47" fmla="*/ 121094 h 354"/>
              <a:gd name="T48" fmla="*/ 47959 w 546"/>
              <a:gd name="T49" fmla="*/ 126468 h 354"/>
              <a:gd name="T50" fmla="*/ 191115 w 546"/>
              <a:gd name="T51" fmla="*/ 126468 h 354"/>
              <a:gd name="T52" fmla="*/ 196523 w 546"/>
              <a:gd name="T53" fmla="*/ 121094 h 354"/>
              <a:gd name="T54" fmla="*/ 191115 w 546"/>
              <a:gd name="T55" fmla="*/ 116078 h 354"/>
              <a:gd name="T56" fmla="*/ 191115 w 546"/>
              <a:gd name="T57" fmla="*/ 58039 h 354"/>
              <a:gd name="T58" fmla="*/ 191115 w 546"/>
              <a:gd name="T59" fmla="*/ 58039 h 354"/>
              <a:gd name="T60" fmla="*/ 47959 w 546"/>
              <a:gd name="T61" fmla="*/ 58039 h 354"/>
              <a:gd name="T62" fmla="*/ 42550 w 546"/>
              <a:gd name="T63" fmla="*/ 63055 h 354"/>
              <a:gd name="T64" fmla="*/ 47959 w 546"/>
              <a:gd name="T65" fmla="*/ 73803 h 354"/>
              <a:gd name="T66" fmla="*/ 191115 w 546"/>
              <a:gd name="T67" fmla="*/ 73803 h 354"/>
              <a:gd name="T68" fmla="*/ 196523 w 546"/>
              <a:gd name="T69" fmla="*/ 63055 h 354"/>
              <a:gd name="T70" fmla="*/ 191115 w 546"/>
              <a:gd name="T71" fmla="*/ 58039 h 354"/>
              <a:gd name="T72" fmla="*/ 5409 w 546"/>
              <a:gd name="T73" fmla="*/ 0 h 354"/>
              <a:gd name="T74" fmla="*/ 5409 w 546"/>
              <a:gd name="T75" fmla="*/ 0 h 354"/>
              <a:gd name="T76" fmla="*/ 0 w 546"/>
              <a:gd name="T77" fmla="*/ 10390 h 354"/>
              <a:gd name="T78" fmla="*/ 5409 w 546"/>
              <a:gd name="T79" fmla="*/ 15764 h 354"/>
              <a:gd name="T80" fmla="*/ 16227 w 546"/>
              <a:gd name="T81" fmla="*/ 10390 h 354"/>
              <a:gd name="T82" fmla="*/ 5409 w 546"/>
              <a:gd name="T83" fmla="*/ 0 h 35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46" h="354">
                <a:moveTo>
                  <a:pt x="133" y="44"/>
                </a:moveTo>
                <a:lnTo>
                  <a:pt x="133" y="44"/>
                </a:lnTo>
                <a:cubicBezTo>
                  <a:pt x="530" y="44"/>
                  <a:pt x="530" y="44"/>
                  <a:pt x="530" y="44"/>
                </a:cubicBezTo>
                <a:cubicBezTo>
                  <a:pt x="545" y="44"/>
                  <a:pt x="545" y="29"/>
                  <a:pt x="545" y="29"/>
                </a:cubicBezTo>
                <a:cubicBezTo>
                  <a:pt x="545" y="15"/>
                  <a:pt x="545" y="0"/>
                  <a:pt x="530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33" y="0"/>
                  <a:pt x="118" y="15"/>
                  <a:pt x="118" y="29"/>
                </a:cubicBezTo>
                <a:lnTo>
                  <a:pt x="133" y="44"/>
                </a:lnTo>
                <a:close/>
                <a:moveTo>
                  <a:pt x="15" y="324"/>
                </a:moveTo>
                <a:lnTo>
                  <a:pt x="15" y="324"/>
                </a:lnTo>
                <a:cubicBezTo>
                  <a:pt x="15" y="324"/>
                  <a:pt x="0" y="324"/>
                  <a:pt x="0" y="338"/>
                </a:cubicBezTo>
                <a:cubicBezTo>
                  <a:pt x="0" y="353"/>
                  <a:pt x="15" y="353"/>
                  <a:pt x="15" y="353"/>
                </a:cubicBezTo>
                <a:cubicBezTo>
                  <a:pt x="30" y="353"/>
                  <a:pt x="45" y="353"/>
                  <a:pt x="45" y="338"/>
                </a:cubicBezTo>
                <a:cubicBezTo>
                  <a:pt x="45" y="324"/>
                  <a:pt x="30" y="324"/>
                  <a:pt x="15" y="324"/>
                </a:cubicBezTo>
                <a:close/>
                <a:moveTo>
                  <a:pt x="15" y="162"/>
                </a:moveTo>
                <a:lnTo>
                  <a:pt x="15" y="162"/>
                </a:lnTo>
                <a:lnTo>
                  <a:pt x="0" y="176"/>
                </a:lnTo>
                <a:cubicBezTo>
                  <a:pt x="0" y="191"/>
                  <a:pt x="15" y="206"/>
                  <a:pt x="15" y="206"/>
                </a:cubicBezTo>
                <a:cubicBezTo>
                  <a:pt x="30" y="206"/>
                  <a:pt x="45" y="191"/>
                  <a:pt x="45" y="176"/>
                </a:cubicBezTo>
                <a:cubicBezTo>
                  <a:pt x="45" y="176"/>
                  <a:pt x="30" y="162"/>
                  <a:pt x="15" y="162"/>
                </a:cubicBezTo>
                <a:close/>
                <a:moveTo>
                  <a:pt x="530" y="324"/>
                </a:moveTo>
                <a:lnTo>
                  <a:pt x="530" y="324"/>
                </a:lnTo>
                <a:cubicBezTo>
                  <a:pt x="133" y="324"/>
                  <a:pt x="133" y="324"/>
                  <a:pt x="133" y="324"/>
                </a:cubicBezTo>
                <a:cubicBezTo>
                  <a:pt x="133" y="324"/>
                  <a:pt x="118" y="324"/>
                  <a:pt x="118" y="338"/>
                </a:cubicBezTo>
                <a:cubicBezTo>
                  <a:pt x="118" y="353"/>
                  <a:pt x="133" y="353"/>
                  <a:pt x="133" y="353"/>
                </a:cubicBezTo>
                <a:cubicBezTo>
                  <a:pt x="530" y="353"/>
                  <a:pt x="530" y="353"/>
                  <a:pt x="530" y="353"/>
                </a:cubicBezTo>
                <a:cubicBezTo>
                  <a:pt x="545" y="353"/>
                  <a:pt x="545" y="353"/>
                  <a:pt x="545" y="338"/>
                </a:cubicBezTo>
                <a:cubicBezTo>
                  <a:pt x="545" y="324"/>
                  <a:pt x="545" y="324"/>
                  <a:pt x="530" y="324"/>
                </a:cubicBezTo>
                <a:close/>
                <a:moveTo>
                  <a:pt x="530" y="162"/>
                </a:moveTo>
                <a:lnTo>
                  <a:pt x="530" y="162"/>
                </a:lnTo>
                <a:cubicBezTo>
                  <a:pt x="133" y="162"/>
                  <a:pt x="133" y="162"/>
                  <a:pt x="133" y="162"/>
                </a:cubicBezTo>
                <a:lnTo>
                  <a:pt x="118" y="176"/>
                </a:lnTo>
                <a:cubicBezTo>
                  <a:pt x="118" y="191"/>
                  <a:pt x="133" y="206"/>
                  <a:pt x="133" y="206"/>
                </a:cubicBezTo>
                <a:cubicBezTo>
                  <a:pt x="530" y="206"/>
                  <a:pt x="530" y="206"/>
                  <a:pt x="530" y="206"/>
                </a:cubicBezTo>
                <a:cubicBezTo>
                  <a:pt x="545" y="206"/>
                  <a:pt x="545" y="191"/>
                  <a:pt x="545" y="176"/>
                </a:cubicBezTo>
                <a:cubicBezTo>
                  <a:pt x="545" y="176"/>
                  <a:pt x="545" y="162"/>
                  <a:pt x="530" y="162"/>
                </a:cubicBezTo>
                <a:close/>
                <a:moveTo>
                  <a:pt x="15" y="0"/>
                </a:moveTo>
                <a:lnTo>
                  <a:pt x="15" y="0"/>
                </a:lnTo>
                <a:cubicBezTo>
                  <a:pt x="15" y="0"/>
                  <a:pt x="0" y="15"/>
                  <a:pt x="0" y="29"/>
                </a:cubicBezTo>
                <a:lnTo>
                  <a:pt x="15" y="44"/>
                </a:lnTo>
                <a:cubicBezTo>
                  <a:pt x="30" y="44"/>
                  <a:pt x="45" y="29"/>
                  <a:pt x="45" y="29"/>
                </a:cubicBezTo>
                <a:cubicBezTo>
                  <a:pt x="45" y="15"/>
                  <a:pt x="30" y="0"/>
                  <a:pt x="15" y="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22" name="Freeform 120">
            <a:extLst>
              <a:ext uri="{FF2B5EF4-FFF2-40B4-BE49-F238E27FC236}">
                <a16:creationId xmlns:a16="http://schemas.microsoft.com/office/drawing/2014/main" id="{2220F0D4-52C7-0F85-2D65-0A5B9F11DF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8778" y="4088148"/>
            <a:ext cx="269645" cy="243718"/>
          </a:xfrm>
          <a:custGeom>
            <a:avLst/>
            <a:gdLst>
              <a:gd name="T0" fmla="*/ 195379 w 575"/>
              <a:gd name="T1" fmla="*/ 169701 h 517"/>
              <a:gd name="T2" fmla="*/ 195379 w 575"/>
              <a:gd name="T3" fmla="*/ 169701 h 517"/>
              <a:gd name="T4" fmla="*/ 10396 w 575"/>
              <a:gd name="T5" fmla="*/ 169701 h 517"/>
              <a:gd name="T6" fmla="*/ 5377 w 575"/>
              <a:gd name="T7" fmla="*/ 175106 h 517"/>
              <a:gd name="T8" fmla="*/ 10396 w 575"/>
              <a:gd name="T9" fmla="*/ 185915 h 517"/>
              <a:gd name="T10" fmla="*/ 195379 w 575"/>
              <a:gd name="T11" fmla="*/ 185915 h 517"/>
              <a:gd name="T12" fmla="*/ 200398 w 575"/>
              <a:gd name="T13" fmla="*/ 175106 h 517"/>
              <a:gd name="T14" fmla="*/ 195379 w 575"/>
              <a:gd name="T15" fmla="*/ 169701 h 517"/>
              <a:gd name="T16" fmla="*/ 15774 w 575"/>
              <a:gd name="T17" fmla="*/ 153848 h 517"/>
              <a:gd name="T18" fmla="*/ 15774 w 575"/>
              <a:gd name="T19" fmla="*/ 153848 h 517"/>
              <a:gd name="T20" fmla="*/ 184624 w 575"/>
              <a:gd name="T21" fmla="*/ 153848 h 517"/>
              <a:gd name="T22" fmla="*/ 200398 w 575"/>
              <a:gd name="T23" fmla="*/ 137995 h 517"/>
              <a:gd name="T24" fmla="*/ 110775 w 575"/>
              <a:gd name="T25" fmla="*/ 5404 h 517"/>
              <a:gd name="T26" fmla="*/ 89623 w 575"/>
              <a:gd name="T27" fmla="*/ 5404 h 517"/>
              <a:gd name="T28" fmla="*/ 5377 w 575"/>
              <a:gd name="T29" fmla="*/ 137995 h 517"/>
              <a:gd name="T30" fmla="*/ 15774 w 575"/>
              <a:gd name="T31" fmla="*/ 153848 h 517"/>
              <a:gd name="T32" fmla="*/ 100378 w 575"/>
              <a:gd name="T33" fmla="*/ 21258 h 517"/>
              <a:gd name="T34" fmla="*/ 100378 w 575"/>
              <a:gd name="T35" fmla="*/ 21258 h 517"/>
              <a:gd name="T36" fmla="*/ 179605 w 575"/>
              <a:gd name="T37" fmla="*/ 143399 h 517"/>
              <a:gd name="T38" fmla="*/ 21151 w 575"/>
              <a:gd name="T39" fmla="*/ 143399 h 517"/>
              <a:gd name="T40" fmla="*/ 100378 w 575"/>
              <a:gd name="T41" fmla="*/ 21258 h 517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575" h="517">
                <a:moveTo>
                  <a:pt x="545" y="471"/>
                </a:moveTo>
                <a:lnTo>
                  <a:pt x="545" y="471"/>
                </a:lnTo>
                <a:cubicBezTo>
                  <a:pt x="29" y="471"/>
                  <a:pt x="29" y="471"/>
                  <a:pt x="29" y="471"/>
                </a:cubicBezTo>
                <a:cubicBezTo>
                  <a:pt x="15" y="471"/>
                  <a:pt x="15" y="486"/>
                  <a:pt x="15" y="486"/>
                </a:cubicBezTo>
                <a:cubicBezTo>
                  <a:pt x="15" y="501"/>
                  <a:pt x="15" y="516"/>
                  <a:pt x="29" y="516"/>
                </a:cubicBezTo>
                <a:cubicBezTo>
                  <a:pt x="545" y="516"/>
                  <a:pt x="545" y="516"/>
                  <a:pt x="545" y="516"/>
                </a:cubicBezTo>
                <a:cubicBezTo>
                  <a:pt x="545" y="516"/>
                  <a:pt x="559" y="501"/>
                  <a:pt x="559" y="486"/>
                </a:cubicBezTo>
                <a:lnTo>
                  <a:pt x="545" y="471"/>
                </a:lnTo>
                <a:close/>
                <a:moveTo>
                  <a:pt x="44" y="427"/>
                </a:moveTo>
                <a:lnTo>
                  <a:pt x="44" y="427"/>
                </a:lnTo>
                <a:cubicBezTo>
                  <a:pt x="515" y="427"/>
                  <a:pt x="515" y="427"/>
                  <a:pt x="515" y="427"/>
                </a:cubicBezTo>
                <a:cubicBezTo>
                  <a:pt x="574" y="427"/>
                  <a:pt x="559" y="398"/>
                  <a:pt x="559" y="383"/>
                </a:cubicBezTo>
                <a:cubicBezTo>
                  <a:pt x="309" y="15"/>
                  <a:pt x="309" y="15"/>
                  <a:pt x="309" y="15"/>
                </a:cubicBezTo>
                <a:cubicBezTo>
                  <a:pt x="309" y="0"/>
                  <a:pt x="265" y="0"/>
                  <a:pt x="250" y="15"/>
                </a:cubicBezTo>
                <a:cubicBezTo>
                  <a:pt x="15" y="383"/>
                  <a:pt x="15" y="383"/>
                  <a:pt x="15" y="383"/>
                </a:cubicBezTo>
                <a:cubicBezTo>
                  <a:pt x="0" y="412"/>
                  <a:pt x="0" y="427"/>
                  <a:pt x="44" y="427"/>
                </a:cubicBezTo>
                <a:close/>
                <a:moveTo>
                  <a:pt x="280" y="59"/>
                </a:moveTo>
                <a:lnTo>
                  <a:pt x="280" y="59"/>
                </a:lnTo>
                <a:cubicBezTo>
                  <a:pt x="501" y="398"/>
                  <a:pt x="501" y="398"/>
                  <a:pt x="501" y="398"/>
                </a:cubicBezTo>
                <a:cubicBezTo>
                  <a:pt x="59" y="398"/>
                  <a:pt x="59" y="398"/>
                  <a:pt x="59" y="398"/>
                </a:cubicBezTo>
                <a:lnTo>
                  <a:pt x="280" y="5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23" name="Freeform 121">
            <a:extLst>
              <a:ext uri="{FF2B5EF4-FFF2-40B4-BE49-F238E27FC236}">
                <a16:creationId xmlns:a16="http://schemas.microsoft.com/office/drawing/2014/main" id="{1B90D7B6-15F5-1450-C233-293DB6BB83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918" y="4074320"/>
            <a:ext cx="299029" cy="264460"/>
          </a:xfrm>
          <a:custGeom>
            <a:avLst/>
            <a:gdLst>
              <a:gd name="T0" fmla="*/ 212373 w 634"/>
              <a:gd name="T1" fmla="*/ 5414 h 560"/>
              <a:gd name="T2" fmla="*/ 212373 w 634"/>
              <a:gd name="T3" fmla="*/ 5414 h 560"/>
              <a:gd name="T4" fmla="*/ 143144 w 634"/>
              <a:gd name="T5" fmla="*/ 53059 h 560"/>
              <a:gd name="T6" fmla="*/ 143144 w 634"/>
              <a:gd name="T7" fmla="*/ 15882 h 560"/>
              <a:gd name="T8" fmla="*/ 127640 w 634"/>
              <a:gd name="T9" fmla="*/ 5414 h 560"/>
              <a:gd name="T10" fmla="*/ 5408 w 634"/>
              <a:gd name="T11" fmla="*/ 90236 h 560"/>
              <a:gd name="T12" fmla="*/ 5408 w 634"/>
              <a:gd name="T13" fmla="*/ 111532 h 560"/>
              <a:gd name="T14" fmla="*/ 127640 w 634"/>
              <a:gd name="T15" fmla="*/ 201768 h 560"/>
              <a:gd name="T16" fmla="*/ 143144 w 634"/>
              <a:gd name="T17" fmla="*/ 185886 h 560"/>
              <a:gd name="T18" fmla="*/ 143144 w 634"/>
              <a:gd name="T19" fmla="*/ 148709 h 560"/>
              <a:gd name="T20" fmla="*/ 212373 w 634"/>
              <a:gd name="T21" fmla="*/ 201768 h 560"/>
              <a:gd name="T22" fmla="*/ 228237 w 634"/>
              <a:gd name="T23" fmla="*/ 185886 h 560"/>
              <a:gd name="T24" fmla="*/ 228237 w 634"/>
              <a:gd name="T25" fmla="*/ 15882 h 560"/>
              <a:gd name="T26" fmla="*/ 212373 w 634"/>
              <a:gd name="T27" fmla="*/ 5414 h 560"/>
              <a:gd name="T28" fmla="*/ 217781 w 634"/>
              <a:gd name="T29" fmla="*/ 180472 h 560"/>
              <a:gd name="T30" fmla="*/ 217781 w 634"/>
              <a:gd name="T31" fmla="*/ 180472 h 560"/>
              <a:gd name="T32" fmla="*/ 132688 w 634"/>
              <a:gd name="T33" fmla="*/ 121999 h 560"/>
              <a:gd name="T34" fmla="*/ 132688 w 634"/>
              <a:gd name="T35" fmla="*/ 180472 h 560"/>
              <a:gd name="T36" fmla="*/ 15865 w 634"/>
              <a:gd name="T37" fmla="*/ 100704 h 560"/>
              <a:gd name="T38" fmla="*/ 132688 w 634"/>
              <a:gd name="T39" fmla="*/ 21296 h 560"/>
              <a:gd name="T40" fmla="*/ 132688 w 634"/>
              <a:gd name="T41" fmla="*/ 85183 h 560"/>
              <a:gd name="T42" fmla="*/ 217781 w 634"/>
              <a:gd name="T43" fmla="*/ 21296 h 560"/>
              <a:gd name="T44" fmla="*/ 217781 w 634"/>
              <a:gd name="T45" fmla="*/ 180472 h 560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34" h="560">
                <a:moveTo>
                  <a:pt x="589" y="15"/>
                </a:moveTo>
                <a:lnTo>
                  <a:pt x="589" y="15"/>
                </a:lnTo>
                <a:cubicBezTo>
                  <a:pt x="397" y="147"/>
                  <a:pt x="397" y="147"/>
                  <a:pt x="397" y="147"/>
                </a:cubicBezTo>
                <a:cubicBezTo>
                  <a:pt x="397" y="44"/>
                  <a:pt x="397" y="44"/>
                  <a:pt x="397" y="44"/>
                </a:cubicBezTo>
                <a:cubicBezTo>
                  <a:pt x="397" y="0"/>
                  <a:pt x="383" y="0"/>
                  <a:pt x="354" y="15"/>
                </a:cubicBezTo>
                <a:cubicBezTo>
                  <a:pt x="15" y="250"/>
                  <a:pt x="15" y="250"/>
                  <a:pt x="15" y="250"/>
                </a:cubicBezTo>
                <a:cubicBezTo>
                  <a:pt x="0" y="265"/>
                  <a:pt x="0" y="294"/>
                  <a:pt x="15" y="309"/>
                </a:cubicBezTo>
                <a:cubicBezTo>
                  <a:pt x="354" y="559"/>
                  <a:pt x="354" y="559"/>
                  <a:pt x="354" y="559"/>
                </a:cubicBezTo>
                <a:cubicBezTo>
                  <a:pt x="368" y="559"/>
                  <a:pt x="397" y="559"/>
                  <a:pt x="397" y="515"/>
                </a:cubicBezTo>
                <a:cubicBezTo>
                  <a:pt x="397" y="412"/>
                  <a:pt x="397" y="412"/>
                  <a:pt x="397" y="412"/>
                </a:cubicBezTo>
                <a:cubicBezTo>
                  <a:pt x="589" y="559"/>
                  <a:pt x="589" y="559"/>
                  <a:pt x="589" y="559"/>
                </a:cubicBezTo>
                <a:cubicBezTo>
                  <a:pt x="604" y="559"/>
                  <a:pt x="633" y="559"/>
                  <a:pt x="633" y="515"/>
                </a:cubicBezTo>
                <a:cubicBezTo>
                  <a:pt x="633" y="44"/>
                  <a:pt x="633" y="44"/>
                  <a:pt x="633" y="44"/>
                </a:cubicBezTo>
                <a:cubicBezTo>
                  <a:pt x="633" y="0"/>
                  <a:pt x="618" y="0"/>
                  <a:pt x="589" y="15"/>
                </a:cubicBezTo>
                <a:close/>
                <a:moveTo>
                  <a:pt x="604" y="500"/>
                </a:moveTo>
                <a:lnTo>
                  <a:pt x="604" y="500"/>
                </a:lnTo>
                <a:cubicBezTo>
                  <a:pt x="368" y="338"/>
                  <a:pt x="368" y="338"/>
                  <a:pt x="368" y="338"/>
                </a:cubicBezTo>
                <a:lnTo>
                  <a:pt x="368" y="500"/>
                </a:lnTo>
                <a:cubicBezTo>
                  <a:pt x="44" y="279"/>
                  <a:pt x="44" y="279"/>
                  <a:pt x="44" y="279"/>
                </a:cubicBezTo>
                <a:cubicBezTo>
                  <a:pt x="368" y="59"/>
                  <a:pt x="368" y="59"/>
                  <a:pt x="368" y="59"/>
                </a:cubicBezTo>
                <a:cubicBezTo>
                  <a:pt x="368" y="103"/>
                  <a:pt x="368" y="236"/>
                  <a:pt x="368" y="236"/>
                </a:cubicBezTo>
                <a:cubicBezTo>
                  <a:pt x="604" y="59"/>
                  <a:pt x="604" y="59"/>
                  <a:pt x="604" y="59"/>
                </a:cubicBezTo>
                <a:lnTo>
                  <a:pt x="604" y="50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24" name="Freeform 122">
            <a:extLst>
              <a:ext uri="{FF2B5EF4-FFF2-40B4-BE49-F238E27FC236}">
                <a16:creationId xmlns:a16="http://schemas.microsoft.com/office/drawing/2014/main" id="{ECDD4590-27E8-322A-8BFF-CA2894DF75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3119" y="3553718"/>
            <a:ext cx="299029" cy="262731"/>
          </a:xfrm>
          <a:custGeom>
            <a:avLst/>
            <a:gdLst>
              <a:gd name="T0" fmla="*/ 222829 w 634"/>
              <a:gd name="T1" fmla="*/ 89486 h 561"/>
              <a:gd name="T2" fmla="*/ 222829 w 634"/>
              <a:gd name="T3" fmla="*/ 89486 h 561"/>
              <a:gd name="T4" fmla="*/ 100958 w 634"/>
              <a:gd name="T5" fmla="*/ 5369 h 561"/>
              <a:gd name="T6" fmla="*/ 85093 w 634"/>
              <a:gd name="T7" fmla="*/ 15750 h 561"/>
              <a:gd name="T8" fmla="*/ 85093 w 634"/>
              <a:gd name="T9" fmla="*/ 52618 h 561"/>
              <a:gd name="T10" fmla="*/ 15865 w 634"/>
              <a:gd name="T11" fmla="*/ 5369 h 561"/>
              <a:gd name="T12" fmla="*/ 0 w 634"/>
              <a:gd name="T13" fmla="*/ 15750 h 561"/>
              <a:gd name="T14" fmla="*/ 0 w 634"/>
              <a:gd name="T15" fmla="*/ 184342 h 561"/>
              <a:gd name="T16" fmla="*/ 15865 w 634"/>
              <a:gd name="T17" fmla="*/ 195080 h 561"/>
              <a:gd name="T18" fmla="*/ 85093 w 634"/>
              <a:gd name="T19" fmla="*/ 147473 h 561"/>
              <a:gd name="T20" fmla="*/ 85093 w 634"/>
              <a:gd name="T21" fmla="*/ 184342 h 561"/>
              <a:gd name="T22" fmla="*/ 100958 w 634"/>
              <a:gd name="T23" fmla="*/ 195080 h 561"/>
              <a:gd name="T24" fmla="*/ 222829 w 634"/>
              <a:gd name="T25" fmla="*/ 110605 h 561"/>
              <a:gd name="T26" fmla="*/ 222829 w 634"/>
              <a:gd name="T27" fmla="*/ 89486 h 561"/>
              <a:gd name="T28" fmla="*/ 95550 w 634"/>
              <a:gd name="T29" fmla="*/ 179330 h 561"/>
              <a:gd name="T30" fmla="*/ 95550 w 634"/>
              <a:gd name="T31" fmla="*/ 179330 h 561"/>
              <a:gd name="T32" fmla="*/ 95550 w 634"/>
              <a:gd name="T33" fmla="*/ 121343 h 561"/>
              <a:gd name="T34" fmla="*/ 10456 w 634"/>
              <a:gd name="T35" fmla="*/ 179330 h 561"/>
              <a:gd name="T36" fmla="*/ 10456 w 634"/>
              <a:gd name="T37" fmla="*/ 21119 h 561"/>
              <a:gd name="T38" fmla="*/ 95550 w 634"/>
              <a:gd name="T39" fmla="*/ 79106 h 561"/>
              <a:gd name="T40" fmla="*/ 95550 w 634"/>
              <a:gd name="T41" fmla="*/ 21119 h 561"/>
              <a:gd name="T42" fmla="*/ 212373 w 634"/>
              <a:gd name="T43" fmla="*/ 100225 h 561"/>
              <a:gd name="T44" fmla="*/ 95550 w 634"/>
              <a:gd name="T45" fmla="*/ 179330 h 561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34" h="561">
                <a:moveTo>
                  <a:pt x="618" y="250"/>
                </a:moveTo>
                <a:lnTo>
                  <a:pt x="618" y="250"/>
                </a:lnTo>
                <a:cubicBezTo>
                  <a:pt x="280" y="15"/>
                  <a:pt x="280" y="15"/>
                  <a:pt x="280" y="15"/>
                </a:cubicBezTo>
                <a:cubicBezTo>
                  <a:pt x="250" y="0"/>
                  <a:pt x="236" y="0"/>
                  <a:pt x="236" y="44"/>
                </a:cubicBezTo>
                <a:cubicBezTo>
                  <a:pt x="236" y="147"/>
                  <a:pt x="236" y="147"/>
                  <a:pt x="236" y="147"/>
                </a:cubicBezTo>
                <a:cubicBezTo>
                  <a:pt x="44" y="15"/>
                  <a:pt x="44" y="15"/>
                  <a:pt x="44" y="15"/>
                </a:cubicBezTo>
                <a:cubicBezTo>
                  <a:pt x="15" y="0"/>
                  <a:pt x="0" y="0"/>
                  <a:pt x="0" y="44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60"/>
                  <a:pt x="29" y="560"/>
                  <a:pt x="44" y="545"/>
                </a:cubicBezTo>
                <a:cubicBezTo>
                  <a:pt x="236" y="412"/>
                  <a:pt x="236" y="412"/>
                  <a:pt x="236" y="412"/>
                </a:cubicBezTo>
                <a:cubicBezTo>
                  <a:pt x="236" y="515"/>
                  <a:pt x="236" y="515"/>
                  <a:pt x="236" y="515"/>
                </a:cubicBezTo>
                <a:cubicBezTo>
                  <a:pt x="236" y="560"/>
                  <a:pt x="265" y="560"/>
                  <a:pt x="280" y="545"/>
                </a:cubicBezTo>
                <a:cubicBezTo>
                  <a:pt x="618" y="309"/>
                  <a:pt x="618" y="309"/>
                  <a:pt x="618" y="309"/>
                </a:cubicBezTo>
                <a:cubicBezTo>
                  <a:pt x="633" y="294"/>
                  <a:pt x="633" y="265"/>
                  <a:pt x="618" y="250"/>
                </a:cubicBezTo>
                <a:close/>
                <a:moveTo>
                  <a:pt x="265" y="501"/>
                </a:moveTo>
                <a:lnTo>
                  <a:pt x="265" y="501"/>
                </a:lnTo>
                <a:cubicBezTo>
                  <a:pt x="265" y="486"/>
                  <a:pt x="265" y="339"/>
                  <a:pt x="265" y="339"/>
                </a:cubicBezTo>
                <a:cubicBezTo>
                  <a:pt x="29" y="501"/>
                  <a:pt x="29" y="501"/>
                  <a:pt x="29" y="501"/>
                </a:cubicBezTo>
                <a:cubicBezTo>
                  <a:pt x="29" y="486"/>
                  <a:pt x="29" y="88"/>
                  <a:pt x="29" y="59"/>
                </a:cubicBezTo>
                <a:cubicBezTo>
                  <a:pt x="265" y="221"/>
                  <a:pt x="265" y="221"/>
                  <a:pt x="265" y="221"/>
                </a:cubicBezTo>
                <a:cubicBezTo>
                  <a:pt x="265" y="221"/>
                  <a:pt x="265" y="88"/>
                  <a:pt x="265" y="59"/>
                </a:cubicBezTo>
                <a:cubicBezTo>
                  <a:pt x="589" y="280"/>
                  <a:pt x="589" y="280"/>
                  <a:pt x="589" y="280"/>
                </a:cubicBezTo>
                <a:lnTo>
                  <a:pt x="265" y="50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25" name="Freeform 123">
            <a:extLst>
              <a:ext uri="{FF2B5EF4-FFF2-40B4-BE49-F238E27FC236}">
                <a16:creationId xmlns:a16="http://schemas.microsoft.com/office/drawing/2014/main" id="{89E8D147-3752-A5C6-A944-577CA37D9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1829" y="3553718"/>
            <a:ext cx="257545" cy="262731"/>
          </a:xfrm>
          <a:custGeom>
            <a:avLst/>
            <a:gdLst>
              <a:gd name="T0" fmla="*/ 186047 w 545"/>
              <a:gd name="T1" fmla="*/ 0 h 561"/>
              <a:gd name="T2" fmla="*/ 186047 w 545"/>
              <a:gd name="T3" fmla="*/ 0 h 561"/>
              <a:gd name="T4" fmla="*/ 15895 w 545"/>
              <a:gd name="T5" fmla="*/ 0 h 561"/>
              <a:gd name="T6" fmla="*/ 0 w 545"/>
              <a:gd name="T7" fmla="*/ 15750 h 561"/>
              <a:gd name="T8" fmla="*/ 0 w 545"/>
              <a:gd name="T9" fmla="*/ 184342 h 561"/>
              <a:gd name="T10" fmla="*/ 15895 w 545"/>
              <a:gd name="T11" fmla="*/ 200449 h 561"/>
              <a:gd name="T12" fmla="*/ 186047 w 545"/>
              <a:gd name="T13" fmla="*/ 200449 h 561"/>
              <a:gd name="T14" fmla="*/ 196524 w 545"/>
              <a:gd name="T15" fmla="*/ 184342 h 561"/>
              <a:gd name="T16" fmla="*/ 196524 w 545"/>
              <a:gd name="T17" fmla="*/ 15750 h 561"/>
              <a:gd name="T18" fmla="*/ 186047 w 545"/>
              <a:gd name="T19" fmla="*/ 0 h 561"/>
              <a:gd name="T20" fmla="*/ 186047 w 545"/>
              <a:gd name="T21" fmla="*/ 179330 h 561"/>
              <a:gd name="T22" fmla="*/ 186047 w 545"/>
              <a:gd name="T23" fmla="*/ 179330 h 561"/>
              <a:gd name="T24" fmla="*/ 175210 w 545"/>
              <a:gd name="T25" fmla="*/ 184342 h 561"/>
              <a:gd name="T26" fmla="*/ 20953 w 545"/>
              <a:gd name="T27" fmla="*/ 184342 h 561"/>
              <a:gd name="T28" fmla="*/ 15895 w 545"/>
              <a:gd name="T29" fmla="*/ 179330 h 561"/>
              <a:gd name="T30" fmla="*/ 15895 w 545"/>
              <a:gd name="T31" fmla="*/ 21119 h 561"/>
              <a:gd name="T32" fmla="*/ 20953 w 545"/>
              <a:gd name="T33" fmla="*/ 15750 h 561"/>
              <a:gd name="T34" fmla="*/ 175210 w 545"/>
              <a:gd name="T35" fmla="*/ 15750 h 561"/>
              <a:gd name="T36" fmla="*/ 186047 w 545"/>
              <a:gd name="T37" fmla="*/ 21119 h 561"/>
              <a:gd name="T38" fmla="*/ 186047 w 545"/>
              <a:gd name="T39" fmla="*/ 179330 h 561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45" h="561">
                <a:moveTo>
                  <a:pt x="515" y="0"/>
                </a:moveTo>
                <a:lnTo>
                  <a:pt x="515" y="0"/>
                </a:lnTo>
                <a:cubicBezTo>
                  <a:pt x="44" y="0"/>
                  <a:pt x="44" y="0"/>
                  <a:pt x="44" y="0"/>
                </a:cubicBezTo>
                <a:cubicBezTo>
                  <a:pt x="14" y="0"/>
                  <a:pt x="0" y="30"/>
                  <a:pt x="0" y="44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30"/>
                  <a:pt x="14" y="560"/>
                  <a:pt x="44" y="560"/>
                </a:cubicBezTo>
                <a:cubicBezTo>
                  <a:pt x="515" y="560"/>
                  <a:pt x="515" y="560"/>
                  <a:pt x="515" y="560"/>
                </a:cubicBezTo>
                <a:cubicBezTo>
                  <a:pt x="530" y="560"/>
                  <a:pt x="544" y="530"/>
                  <a:pt x="544" y="515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44" y="30"/>
                  <a:pt x="530" y="0"/>
                  <a:pt x="515" y="0"/>
                </a:cubicBezTo>
                <a:close/>
                <a:moveTo>
                  <a:pt x="515" y="501"/>
                </a:moveTo>
                <a:lnTo>
                  <a:pt x="515" y="501"/>
                </a:lnTo>
                <a:cubicBezTo>
                  <a:pt x="515" y="501"/>
                  <a:pt x="500" y="515"/>
                  <a:pt x="485" y="515"/>
                </a:cubicBezTo>
                <a:cubicBezTo>
                  <a:pt x="58" y="515"/>
                  <a:pt x="58" y="515"/>
                  <a:pt x="58" y="515"/>
                </a:cubicBezTo>
                <a:cubicBezTo>
                  <a:pt x="44" y="515"/>
                  <a:pt x="44" y="501"/>
                  <a:pt x="44" y="501"/>
                </a:cubicBezTo>
                <a:cubicBezTo>
                  <a:pt x="44" y="59"/>
                  <a:pt x="44" y="59"/>
                  <a:pt x="44" y="59"/>
                </a:cubicBezTo>
                <a:cubicBezTo>
                  <a:pt x="44" y="59"/>
                  <a:pt x="44" y="44"/>
                  <a:pt x="58" y="44"/>
                </a:cubicBezTo>
                <a:cubicBezTo>
                  <a:pt x="485" y="44"/>
                  <a:pt x="485" y="44"/>
                  <a:pt x="485" y="44"/>
                </a:cubicBezTo>
                <a:cubicBezTo>
                  <a:pt x="500" y="44"/>
                  <a:pt x="515" y="59"/>
                  <a:pt x="515" y="59"/>
                </a:cubicBezTo>
                <a:lnTo>
                  <a:pt x="515" y="50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26" name="Freeform 124">
            <a:extLst>
              <a:ext uri="{FF2B5EF4-FFF2-40B4-BE49-F238E27FC236}">
                <a16:creationId xmlns:a16="http://schemas.microsoft.com/office/drawing/2014/main" id="{B14F6307-B0B8-8809-581E-629EF33F60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0524" y="3553718"/>
            <a:ext cx="186677" cy="262731"/>
          </a:xfrm>
          <a:custGeom>
            <a:avLst/>
            <a:gdLst>
              <a:gd name="T0" fmla="*/ 126613 w 399"/>
              <a:gd name="T1" fmla="*/ 0 h 561"/>
              <a:gd name="T2" fmla="*/ 126613 w 399"/>
              <a:gd name="T3" fmla="*/ 0 h 561"/>
              <a:gd name="T4" fmla="*/ 100146 w 399"/>
              <a:gd name="T5" fmla="*/ 0 h 561"/>
              <a:gd name="T6" fmla="*/ 84409 w 399"/>
              <a:gd name="T7" fmla="*/ 15750 h 561"/>
              <a:gd name="T8" fmla="*/ 84409 w 399"/>
              <a:gd name="T9" fmla="*/ 184342 h 561"/>
              <a:gd name="T10" fmla="*/ 100146 w 399"/>
              <a:gd name="T11" fmla="*/ 200449 h 561"/>
              <a:gd name="T12" fmla="*/ 126613 w 399"/>
              <a:gd name="T13" fmla="*/ 200449 h 561"/>
              <a:gd name="T14" fmla="*/ 142350 w 399"/>
              <a:gd name="T15" fmla="*/ 184342 h 561"/>
              <a:gd name="T16" fmla="*/ 142350 w 399"/>
              <a:gd name="T17" fmla="*/ 15750 h 561"/>
              <a:gd name="T18" fmla="*/ 126613 w 399"/>
              <a:gd name="T19" fmla="*/ 0 h 561"/>
              <a:gd name="T20" fmla="*/ 126613 w 399"/>
              <a:gd name="T21" fmla="*/ 179330 h 561"/>
              <a:gd name="T22" fmla="*/ 126613 w 399"/>
              <a:gd name="T23" fmla="*/ 179330 h 561"/>
              <a:gd name="T24" fmla="*/ 121248 w 399"/>
              <a:gd name="T25" fmla="*/ 184342 h 561"/>
              <a:gd name="T26" fmla="*/ 105511 w 399"/>
              <a:gd name="T27" fmla="*/ 184342 h 561"/>
              <a:gd name="T28" fmla="*/ 100146 w 399"/>
              <a:gd name="T29" fmla="*/ 179330 h 561"/>
              <a:gd name="T30" fmla="*/ 100146 w 399"/>
              <a:gd name="T31" fmla="*/ 21119 h 561"/>
              <a:gd name="T32" fmla="*/ 105511 w 399"/>
              <a:gd name="T33" fmla="*/ 15750 h 561"/>
              <a:gd name="T34" fmla="*/ 121248 w 399"/>
              <a:gd name="T35" fmla="*/ 15750 h 561"/>
              <a:gd name="T36" fmla="*/ 126613 w 399"/>
              <a:gd name="T37" fmla="*/ 21119 h 561"/>
              <a:gd name="T38" fmla="*/ 126613 w 399"/>
              <a:gd name="T39" fmla="*/ 179330 h 561"/>
              <a:gd name="T40" fmla="*/ 42204 w 399"/>
              <a:gd name="T41" fmla="*/ 0 h 561"/>
              <a:gd name="T42" fmla="*/ 42204 w 399"/>
              <a:gd name="T43" fmla="*/ 0 h 561"/>
              <a:gd name="T44" fmla="*/ 16095 w 399"/>
              <a:gd name="T45" fmla="*/ 0 h 561"/>
              <a:gd name="T46" fmla="*/ 0 w 399"/>
              <a:gd name="T47" fmla="*/ 15750 h 561"/>
              <a:gd name="T48" fmla="*/ 0 w 399"/>
              <a:gd name="T49" fmla="*/ 184342 h 561"/>
              <a:gd name="T50" fmla="*/ 16095 w 399"/>
              <a:gd name="T51" fmla="*/ 200449 h 561"/>
              <a:gd name="T52" fmla="*/ 42204 w 399"/>
              <a:gd name="T53" fmla="*/ 200449 h 561"/>
              <a:gd name="T54" fmla="*/ 57942 w 399"/>
              <a:gd name="T55" fmla="*/ 184342 h 561"/>
              <a:gd name="T56" fmla="*/ 57942 w 399"/>
              <a:gd name="T57" fmla="*/ 15750 h 561"/>
              <a:gd name="T58" fmla="*/ 42204 w 399"/>
              <a:gd name="T59" fmla="*/ 0 h 561"/>
              <a:gd name="T60" fmla="*/ 42204 w 399"/>
              <a:gd name="T61" fmla="*/ 179330 h 561"/>
              <a:gd name="T62" fmla="*/ 42204 w 399"/>
              <a:gd name="T63" fmla="*/ 179330 h 561"/>
              <a:gd name="T64" fmla="*/ 37197 w 399"/>
              <a:gd name="T65" fmla="*/ 184342 h 561"/>
              <a:gd name="T66" fmla="*/ 21102 w 399"/>
              <a:gd name="T67" fmla="*/ 184342 h 561"/>
              <a:gd name="T68" fmla="*/ 16095 w 399"/>
              <a:gd name="T69" fmla="*/ 179330 h 561"/>
              <a:gd name="T70" fmla="*/ 16095 w 399"/>
              <a:gd name="T71" fmla="*/ 21119 h 561"/>
              <a:gd name="T72" fmla="*/ 21102 w 399"/>
              <a:gd name="T73" fmla="*/ 15750 h 561"/>
              <a:gd name="T74" fmla="*/ 37197 w 399"/>
              <a:gd name="T75" fmla="*/ 15750 h 561"/>
              <a:gd name="T76" fmla="*/ 42204 w 399"/>
              <a:gd name="T77" fmla="*/ 21119 h 561"/>
              <a:gd name="T78" fmla="*/ 42204 w 399"/>
              <a:gd name="T79" fmla="*/ 179330 h 561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399" h="561">
                <a:moveTo>
                  <a:pt x="354" y="0"/>
                </a:moveTo>
                <a:lnTo>
                  <a:pt x="354" y="0"/>
                </a:lnTo>
                <a:cubicBezTo>
                  <a:pt x="280" y="0"/>
                  <a:pt x="280" y="0"/>
                  <a:pt x="280" y="0"/>
                </a:cubicBezTo>
                <a:cubicBezTo>
                  <a:pt x="251" y="0"/>
                  <a:pt x="236" y="30"/>
                  <a:pt x="236" y="44"/>
                </a:cubicBezTo>
                <a:cubicBezTo>
                  <a:pt x="236" y="515"/>
                  <a:pt x="236" y="515"/>
                  <a:pt x="236" y="515"/>
                </a:cubicBezTo>
                <a:cubicBezTo>
                  <a:pt x="236" y="530"/>
                  <a:pt x="251" y="560"/>
                  <a:pt x="280" y="560"/>
                </a:cubicBezTo>
                <a:cubicBezTo>
                  <a:pt x="354" y="560"/>
                  <a:pt x="354" y="560"/>
                  <a:pt x="354" y="560"/>
                </a:cubicBezTo>
                <a:cubicBezTo>
                  <a:pt x="368" y="560"/>
                  <a:pt x="398" y="530"/>
                  <a:pt x="398" y="515"/>
                </a:cubicBezTo>
                <a:cubicBezTo>
                  <a:pt x="398" y="44"/>
                  <a:pt x="398" y="44"/>
                  <a:pt x="398" y="44"/>
                </a:cubicBezTo>
                <a:cubicBezTo>
                  <a:pt x="398" y="30"/>
                  <a:pt x="368" y="0"/>
                  <a:pt x="354" y="0"/>
                </a:cubicBezTo>
                <a:close/>
                <a:moveTo>
                  <a:pt x="354" y="501"/>
                </a:moveTo>
                <a:lnTo>
                  <a:pt x="354" y="501"/>
                </a:lnTo>
                <a:lnTo>
                  <a:pt x="339" y="515"/>
                </a:lnTo>
                <a:cubicBezTo>
                  <a:pt x="295" y="515"/>
                  <a:pt x="295" y="515"/>
                  <a:pt x="295" y="515"/>
                </a:cubicBezTo>
                <a:cubicBezTo>
                  <a:pt x="280" y="515"/>
                  <a:pt x="280" y="501"/>
                  <a:pt x="280" y="501"/>
                </a:cubicBezTo>
                <a:cubicBezTo>
                  <a:pt x="280" y="59"/>
                  <a:pt x="280" y="59"/>
                  <a:pt x="280" y="59"/>
                </a:cubicBezTo>
                <a:cubicBezTo>
                  <a:pt x="280" y="59"/>
                  <a:pt x="280" y="44"/>
                  <a:pt x="295" y="44"/>
                </a:cubicBezTo>
                <a:cubicBezTo>
                  <a:pt x="339" y="44"/>
                  <a:pt x="339" y="44"/>
                  <a:pt x="339" y="44"/>
                </a:cubicBezTo>
                <a:lnTo>
                  <a:pt x="354" y="59"/>
                </a:lnTo>
                <a:lnTo>
                  <a:pt x="354" y="501"/>
                </a:lnTo>
                <a:close/>
                <a:moveTo>
                  <a:pt x="118" y="0"/>
                </a:moveTo>
                <a:lnTo>
                  <a:pt x="118" y="0"/>
                </a:lnTo>
                <a:cubicBezTo>
                  <a:pt x="45" y="0"/>
                  <a:pt x="45" y="0"/>
                  <a:pt x="45" y="0"/>
                </a:cubicBezTo>
                <a:cubicBezTo>
                  <a:pt x="15" y="0"/>
                  <a:pt x="0" y="30"/>
                  <a:pt x="0" y="44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30"/>
                  <a:pt x="15" y="560"/>
                  <a:pt x="45" y="560"/>
                </a:cubicBezTo>
                <a:cubicBezTo>
                  <a:pt x="118" y="560"/>
                  <a:pt x="118" y="560"/>
                  <a:pt x="118" y="560"/>
                </a:cubicBezTo>
                <a:cubicBezTo>
                  <a:pt x="133" y="560"/>
                  <a:pt x="162" y="530"/>
                  <a:pt x="162" y="515"/>
                </a:cubicBezTo>
                <a:cubicBezTo>
                  <a:pt x="162" y="44"/>
                  <a:pt x="162" y="44"/>
                  <a:pt x="162" y="44"/>
                </a:cubicBezTo>
                <a:cubicBezTo>
                  <a:pt x="162" y="30"/>
                  <a:pt x="133" y="0"/>
                  <a:pt x="118" y="0"/>
                </a:cubicBezTo>
                <a:close/>
                <a:moveTo>
                  <a:pt x="118" y="501"/>
                </a:moveTo>
                <a:lnTo>
                  <a:pt x="118" y="501"/>
                </a:lnTo>
                <a:lnTo>
                  <a:pt x="104" y="515"/>
                </a:lnTo>
                <a:cubicBezTo>
                  <a:pt x="59" y="515"/>
                  <a:pt x="59" y="515"/>
                  <a:pt x="59" y="515"/>
                </a:cubicBezTo>
                <a:cubicBezTo>
                  <a:pt x="45" y="515"/>
                  <a:pt x="45" y="501"/>
                  <a:pt x="45" y="501"/>
                </a:cubicBezTo>
                <a:cubicBezTo>
                  <a:pt x="45" y="59"/>
                  <a:pt x="45" y="59"/>
                  <a:pt x="45" y="59"/>
                </a:cubicBezTo>
                <a:cubicBezTo>
                  <a:pt x="45" y="59"/>
                  <a:pt x="45" y="44"/>
                  <a:pt x="59" y="44"/>
                </a:cubicBezTo>
                <a:cubicBezTo>
                  <a:pt x="104" y="44"/>
                  <a:pt x="104" y="44"/>
                  <a:pt x="104" y="44"/>
                </a:cubicBezTo>
                <a:lnTo>
                  <a:pt x="118" y="59"/>
                </a:lnTo>
                <a:lnTo>
                  <a:pt x="118" y="50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27" name="Freeform 125">
            <a:extLst>
              <a:ext uri="{FF2B5EF4-FFF2-40B4-BE49-F238E27FC236}">
                <a16:creationId xmlns:a16="http://schemas.microsoft.com/office/drawing/2014/main" id="{AAB97457-A483-B36B-BB4B-755F61708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9849" y="3553718"/>
            <a:ext cx="207419" cy="262731"/>
          </a:xfrm>
          <a:custGeom>
            <a:avLst/>
            <a:gdLst>
              <a:gd name="T0" fmla="*/ 152838 w 443"/>
              <a:gd name="T1" fmla="*/ 89486 h 561"/>
              <a:gd name="T2" fmla="*/ 152838 w 443"/>
              <a:gd name="T3" fmla="*/ 89486 h 561"/>
              <a:gd name="T4" fmla="*/ 21118 w 443"/>
              <a:gd name="T5" fmla="*/ 5369 h 561"/>
              <a:gd name="T6" fmla="*/ 0 w 443"/>
              <a:gd name="T7" fmla="*/ 15750 h 561"/>
              <a:gd name="T8" fmla="*/ 0 w 443"/>
              <a:gd name="T9" fmla="*/ 184342 h 561"/>
              <a:gd name="T10" fmla="*/ 21118 w 443"/>
              <a:gd name="T11" fmla="*/ 195080 h 561"/>
              <a:gd name="T12" fmla="*/ 152838 w 443"/>
              <a:gd name="T13" fmla="*/ 110605 h 561"/>
              <a:gd name="T14" fmla="*/ 152838 w 443"/>
              <a:gd name="T15" fmla="*/ 89486 h 561"/>
              <a:gd name="T16" fmla="*/ 15749 w 443"/>
              <a:gd name="T17" fmla="*/ 179330 h 561"/>
              <a:gd name="T18" fmla="*/ 15749 w 443"/>
              <a:gd name="T19" fmla="*/ 179330 h 561"/>
              <a:gd name="T20" fmla="*/ 15749 w 443"/>
              <a:gd name="T21" fmla="*/ 21119 h 561"/>
              <a:gd name="T22" fmla="*/ 142458 w 443"/>
              <a:gd name="T23" fmla="*/ 100225 h 561"/>
              <a:gd name="T24" fmla="*/ 15749 w 443"/>
              <a:gd name="T25" fmla="*/ 179330 h 5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43" h="561">
                <a:moveTo>
                  <a:pt x="427" y="250"/>
                </a:moveTo>
                <a:lnTo>
                  <a:pt x="427" y="250"/>
                </a:lnTo>
                <a:cubicBezTo>
                  <a:pt x="59" y="15"/>
                  <a:pt x="59" y="15"/>
                  <a:pt x="59" y="15"/>
                </a:cubicBezTo>
                <a:cubicBezTo>
                  <a:pt x="30" y="0"/>
                  <a:pt x="0" y="0"/>
                  <a:pt x="0" y="44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60"/>
                  <a:pt x="30" y="560"/>
                  <a:pt x="59" y="545"/>
                </a:cubicBezTo>
                <a:cubicBezTo>
                  <a:pt x="427" y="309"/>
                  <a:pt x="427" y="309"/>
                  <a:pt x="427" y="309"/>
                </a:cubicBezTo>
                <a:cubicBezTo>
                  <a:pt x="442" y="294"/>
                  <a:pt x="442" y="265"/>
                  <a:pt x="427" y="250"/>
                </a:cubicBezTo>
                <a:close/>
                <a:moveTo>
                  <a:pt x="44" y="501"/>
                </a:moveTo>
                <a:lnTo>
                  <a:pt x="44" y="501"/>
                </a:lnTo>
                <a:cubicBezTo>
                  <a:pt x="44" y="486"/>
                  <a:pt x="44" y="88"/>
                  <a:pt x="44" y="59"/>
                </a:cubicBezTo>
                <a:cubicBezTo>
                  <a:pt x="398" y="280"/>
                  <a:pt x="398" y="280"/>
                  <a:pt x="398" y="280"/>
                </a:cubicBezTo>
                <a:lnTo>
                  <a:pt x="44" y="50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28" name="Freeform 126">
            <a:extLst>
              <a:ext uri="{FF2B5EF4-FFF2-40B4-BE49-F238E27FC236}">
                <a16:creationId xmlns:a16="http://schemas.microsoft.com/office/drawing/2014/main" id="{935A1B57-E85B-1807-9CB8-803CDDD0D8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132" y="3553718"/>
            <a:ext cx="278287" cy="262731"/>
          </a:xfrm>
          <a:custGeom>
            <a:avLst/>
            <a:gdLst>
              <a:gd name="T0" fmla="*/ 180290 w 590"/>
              <a:gd name="T1" fmla="*/ 115974 h 561"/>
              <a:gd name="T2" fmla="*/ 180290 w 590"/>
              <a:gd name="T3" fmla="*/ 115974 h 561"/>
              <a:gd name="T4" fmla="*/ 180290 w 590"/>
              <a:gd name="T5" fmla="*/ 10738 h 561"/>
              <a:gd name="T6" fmla="*/ 175242 w 590"/>
              <a:gd name="T7" fmla="*/ 0 h 561"/>
              <a:gd name="T8" fmla="*/ 169833 w 590"/>
              <a:gd name="T9" fmla="*/ 10738 h 561"/>
              <a:gd name="T10" fmla="*/ 169833 w 590"/>
              <a:gd name="T11" fmla="*/ 115974 h 561"/>
              <a:gd name="T12" fmla="*/ 137741 w 590"/>
              <a:gd name="T13" fmla="*/ 147473 h 561"/>
              <a:gd name="T14" fmla="*/ 169833 w 590"/>
              <a:gd name="T15" fmla="*/ 184342 h 561"/>
              <a:gd name="T16" fmla="*/ 169833 w 590"/>
              <a:gd name="T17" fmla="*/ 189711 h 561"/>
              <a:gd name="T18" fmla="*/ 175242 w 590"/>
              <a:gd name="T19" fmla="*/ 200449 h 561"/>
              <a:gd name="T20" fmla="*/ 180290 w 590"/>
              <a:gd name="T21" fmla="*/ 189711 h 561"/>
              <a:gd name="T22" fmla="*/ 180290 w 590"/>
              <a:gd name="T23" fmla="*/ 184342 h 561"/>
              <a:gd name="T24" fmla="*/ 212381 w 590"/>
              <a:gd name="T25" fmla="*/ 147473 h 561"/>
              <a:gd name="T26" fmla="*/ 180290 w 590"/>
              <a:gd name="T27" fmla="*/ 115974 h 561"/>
              <a:gd name="T28" fmla="*/ 175242 w 590"/>
              <a:gd name="T29" fmla="*/ 168592 h 561"/>
              <a:gd name="T30" fmla="*/ 175242 w 590"/>
              <a:gd name="T31" fmla="*/ 168592 h 561"/>
              <a:gd name="T32" fmla="*/ 153968 w 590"/>
              <a:gd name="T33" fmla="*/ 147473 h 561"/>
              <a:gd name="T34" fmla="*/ 175242 w 590"/>
              <a:gd name="T35" fmla="*/ 126354 h 561"/>
              <a:gd name="T36" fmla="*/ 196516 w 590"/>
              <a:gd name="T37" fmla="*/ 147473 h 561"/>
              <a:gd name="T38" fmla="*/ 175242 w 590"/>
              <a:gd name="T39" fmla="*/ 168592 h 561"/>
              <a:gd name="T40" fmla="*/ 111419 w 590"/>
              <a:gd name="T41" fmla="*/ 15750 h 561"/>
              <a:gd name="T42" fmla="*/ 111419 w 590"/>
              <a:gd name="T43" fmla="*/ 15750 h 561"/>
              <a:gd name="T44" fmla="*/ 111419 w 590"/>
              <a:gd name="T45" fmla="*/ 10738 h 561"/>
              <a:gd name="T46" fmla="*/ 106010 w 590"/>
              <a:gd name="T47" fmla="*/ 0 h 561"/>
              <a:gd name="T48" fmla="*/ 95554 w 590"/>
              <a:gd name="T49" fmla="*/ 10738 h 561"/>
              <a:gd name="T50" fmla="*/ 95554 w 590"/>
              <a:gd name="T51" fmla="*/ 15750 h 561"/>
              <a:gd name="T52" fmla="*/ 68871 w 590"/>
              <a:gd name="T53" fmla="*/ 52618 h 561"/>
              <a:gd name="T54" fmla="*/ 95554 w 590"/>
              <a:gd name="T55" fmla="*/ 84117 h 561"/>
              <a:gd name="T56" fmla="*/ 95554 w 590"/>
              <a:gd name="T57" fmla="*/ 189711 h 561"/>
              <a:gd name="T58" fmla="*/ 106010 w 590"/>
              <a:gd name="T59" fmla="*/ 200449 h 561"/>
              <a:gd name="T60" fmla="*/ 111419 w 590"/>
              <a:gd name="T61" fmla="*/ 189711 h 561"/>
              <a:gd name="T62" fmla="*/ 111419 w 590"/>
              <a:gd name="T63" fmla="*/ 84117 h 561"/>
              <a:gd name="T64" fmla="*/ 137741 w 590"/>
              <a:gd name="T65" fmla="*/ 52618 h 561"/>
              <a:gd name="T66" fmla="*/ 111419 w 590"/>
              <a:gd name="T67" fmla="*/ 15750 h 561"/>
              <a:gd name="T68" fmla="*/ 106010 w 590"/>
              <a:gd name="T69" fmla="*/ 73737 h 561"/>
              <a:gd name="T70" fmla="*/ 106010 w 590"/>
              <a:gd name="T71" fmla="*/ 73737 h 561"/>
              <a:gd name="T72" fmla="*/ 84736 w 590"/>
              <a:gd name="T73" fmla="*/ 52618 h 561"/>
              <a:gd name="T74" fmla="*/ 106010 w 590"/>
              <a:gd name="T75" fmla="*/ 31499 h 561"/>
              <a:gd name="T76" fmla="*/ 127285 w 590"/>
              <a:gd name="T77" fmla="*/ 52618 h 561"/>
              <a:gd name="T78" fmla="*/ 106010 w 590"/>
              <a:gd name="T79" fmla="*/ 73737 h 561"/>
              <a:gd name="T80" fmla="*/ 42548 w 590"/>
              <a:gd name="T81" fmla="*/ 84117 h 561"/>
              <a:gd name="T82" fmla="*/ 42548 w 590"/>
              <a:gd name="T83" fmla="*/ 84117 h 561"/>
              <a:gd name="T84" fmla="*/ 42548 w 590"/>
              <a:gd name="T85" fmla="*/ 10738 h 561"/>
              <a:gd name="T86" fmla="*/ 31731 w 590"/>
              <a:gd name="T87" fmla="*/ 0 h 561"/>
              <a:gd name="T88" fmla="*/ 26322 w 590"/>
              <a:gd name="T89" fmla="*/ 10738 h 561"/>
              <a:gd name="T90" fmla="*/ 26322 w 590"/>
              <a:gd name="T91" fmla="*/ 84117 h 561"/>
              <a:gd name="T92" fmla="*/ 0 w 590"/>
              <a:gd name="T93" fmla="*/ 121343 h 561"/>
              <a:gd name="T94" fmla="*/ 26322 w 590"/>
              <a:gd name="T95" fmla="*/ 158212 h 561"/>
              <a:gd name="T96" fmla="*/ 26322 w 590"/>
              <a:gd name="T97" fmla="*/ 189711 h 561"/>
              <a:gd name="T98" fmla="*/ 31731 w 590"/>
              <a:gd name="T99" fmla="*/ 200449 h 561"/>
              <a:gd name="T100" fmla="*/ 42548 w 590"/>
              <a:gd name="T101" fmla="*/ 189711 h 561"/>
              <a:gd name="T102" fmla="*/ 42548 w 590"/>
              <a:gd name="T103" fmla="*/ 158212 h 561"/>
              <a:gd name="T104" fmla="*/ 68871 w 590"/>
              <a:gd name="T105" fmla="*/ 121343 h 561"/>
              <a:gd name="T106" fmla="*/ 42548 w 590"/>
              <a:gd name="T107" fmla="*/ 84117 h 561"/>
              <a:gd name="T108" fmla="*/ 31731 w 590"/>
              <a:gd name="T109" fmla="*/ 142104 h 561"/>
              <a:gd name="T110" fmla="*/ 31731 w 590"/>
              <a:gd name="T111" fmla="*/ 142104 h 561"/>
              <a:gd name="T112" fmla="*/ 10457 w 590"/>
              <a:gd name="T113" fmla="*/ 121343 h 561"/>
              <a:gd name="T114" fmla="*/ 31731 w 590"/>
              <a:gd name="T115" fmla="*/ 100225 h 561"/>
              <a:gd name="T116" fmla="*/ 53005 w 590"/>
              <a:gd name="T117" fmla="*/ 121343 h 561"/>
              <a:gd name="T118" fmla="*/ 31731 w 590"/>
              <a:gd name="T119" fmla="*/ 142104 h 561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90" h="561">
                <a:moveTo>
                  <a:pt x="500" y="324"/>
                </a:moveTo>
                <a:lnTo>
                  <a:pt x="500" y="324"/>
                </a:lnTo>
                <a:cubicBezTo>
                  <a:pt x="500" y="30"/>
                  <a:pt x="500" y="30"/>
                  <a:pt x="500" y="30"/>
                </a:cubicBezTo>
                <a:cubicBezTo>
                  <a:pt x="500" y="15"/>
                  <a:pt x="500" y="0"/>
                  <a:pt x="486" y="0"/>
                </a:cubicBezTo>
                <a:cubicBezTo>
                  <a:pt x="471" y="0"/>
                  <a:pt x="471" y="15"/>
                  <a:pt x="471" y="30"/>
                </a:cubicBezTo>
                <a:cubicBezTo>
                  <a:pt x="471" y="324"/>
                  <a:pt x="471" y="324"/>
                  <a:pt x="471" y="324"/>
                </a:cubicBezTo>
                <a:cubicBezTo>
                  <a:pt x="427" y="324"/>
                  <a:pt x="382" y="368"/>
                  <a:pt x="382" y="412"/>
                </a:cubicBezTo>
                <a:cubicBezTo>
                  <a:pt x="382" y="471"/>
                  <a:pt x="427" y="501"/>
                  <a:pt x="471" y="515"/>
                </a:cubicBezTo>
                <a:cubicBezTo>
                  <a:pt x="471" y="530"/>
                  <a:pt x="471" y="530"/>
                  <a:pt x="471" y="530"/>
                </a:cubicBezTo>
                <a:cubicBezTo>
                  <a:pt x="471" y="545"/>
                  <a:pt x="471" y="560"/>
                  <a:pt x="486" y="560"/>
                </a:cubicBezTo>
                <a:cubicBezTo>
                  <a:pt x="500" y="560"/>
                  <a:pt x="500" y="545"/>
                  <a:pt x="500" y="530"/>
                </a:cubicBezTo>
                <a:cubicBezTo>
                  <a:pt x="500" y="515"/>
                  <a:pt x="500" y="515"/>
                  <a:pt x="500" y="515"/>
                </a:cubicBezTo>
                <a:cubicBezTo>
                  <a:pt x="545" y="501"/>
                  <a:pt x="589" y="471"/>
                  <a:pt x="589" y="412"/>
                </a:cubicBezTo>
                <a:cubicBezTo>
                  <a:pt x="589" y="368"/>
                  <a:pt x="545" y="324"/>
                  <a:pt x="500" y="324"/>
                </a:cubicBezTo>
                <a:close/>
                <a:moveTo>
                  <a:pt x="486" y="471"/>
                </a:moveTo>
                <a:lnTo>
                  <a:pt x="486" y="471"/>
                </a:lnTo>
                <a:cubicBezTo>
                  <a:pt x="456" y="471"/>
                  <a:pt x="427" y="456"/>
                  <a:pt x="427" y="412"/>
                </a:cubicBezTo>
                <a:cubicBezTo>
                  <a:pt x="427" y="383"/>
                  <a:pt x="456" y="353"/>
                  <a:pt x="486" y="353"/>
                </a:cubicBezTo>
                <a:cubicBezTo>
                  <a:pt x="515" y="353"/>
                  <a:pt x="545" y="383"/>
                  <a:pt x="545" y="412"/>
                </a:cubicBezTo>
                <a:cubicBezTo>
                  <a:pt x="545" y="456"/>
                  <a:pt x="515" y="471"/>
                  <a:pt x="486" y="471"/>
                </a:cubicBezTo>
                <a:close/>
                <a:moveTo>
                  <a:pt x="309" y="44"/>
                </a:moveTo>
                <a:lnTo>
                  <a:pt x="309" y="44"/>
                </a:lnTo>
                <a:cubicBezTo>
                  <a:pt x="309" y="30"/>
                  <a:pt x="309" y="30"/>
                  <a:pt x="309" y="30"/>
                </a:cubicBezTo>
                <a:cubicBezTo>
                  <a:pt x="309" y="15"/>
                  <a:pt x="294" y="0"/>
                  <a:pt x="294" y="0"/>
                </a:cubicBezTo>
                <a:cubicBezTo>
                  <a:pt x="280" y="0"/>
                  <a:pt x="265" y="15"/>
                  <a:pt x="265" y="30"/>
                </a:cubicBezTo>
                <a:cubicBezTo>
                  <a:pt x="265" y="44"/>
                  <a:pt x="265" y="44"/>
                  <a:pt x="265" y="44"/>
                </a:cubicBezTo>
                <a:cubicBezTo>
                  <a:pt x="221" y="59"/>
                  <a:pt x="191" y="88"/>
                  <a:pt x="191" y="147"/>
                </a:cubicBezTo>
                <a:cubicBezTo>
                  <a:pt x="191" y="192"/>
                  <a:pt x="221" y="235"/>
                  <a:pt x="265" y="235"/>
                </a:cubicBezTo>
                <a:cubicBezTo>
                  <a:pt x="265" y="530"/>
                  <a:pt x="265" y="530"/>
                  <a:pt x="265" y="530"/>
                </a:cubicBezTo>
                <a:cubicBezTo>
                  <a:pt x="265" y="545"/>
                  <a:pt x="280" y="560"/>
                  <a:pt x="294" y="560"/>
                </a:cubicBezTo>
                <a:cubicBezTo>
                  <a:pt x="294" y="560"/>
                  <a:pt x="309" y="545"/>
                  <a:pt x="309" y="530"/>
                </a:cubicBezTo>
                <a:cubicBezTo>
                  <a:pt x="309" y="235"/>
                  <a:pt x="309" y="235"/>
                  <a:pt x="309" y="235"/>
                </a:cubicBezTo>
                <a:cubicBezTo>
                  <a:pt x="353" y="235"/>
                  <a:pt x="382" y="192"/>
                  <a:pt x="382" y="147"/>
                </a:cubicBezTo>
                <a:cubicBezTo>
                  <a:pt x="382" y="88"/>
                  <a:pt x="353" y="59"/>
                  <a:pt x="309" y="44"/>
                </a:cubicBezTo>
                <a:close/>
                <a:moveTo>
                  <a:pt x="294" y="206"/>
                </a:moveTo>
                <a:lnTo>
                  <a:pt x="294" y="206"/>
                </a:lnTo>
                <a:cubicBezTo>
                  <a:pt x="250" y="206"/>
                  <a:pt x="235" y="177"/>
                  <a:pt x="235" y="147"/>
                </a:cubicBezTo>
                <a:cubicBezTo>
                  <a:pt x="235" y="103"/>
                  <a:pt x="250" y="88"/>
                  <a:pt x="294" y="88"/>
                </a:cubicBezTo>
                <a:cubicBezTo>
                  <a:pt x="324" y="88"/>
                  <a:pt x="353" y="103"/>
                  <a:pt x="353" y="147"/>
                </a:cubicBezTo>
                <a:cubicBezTo>
                  <a:pt x="353" y="177"/>
                  <a:pt x="324" y="206"/>
                  <a:pt x="294" y="206"/>
                </a:cubicBezTo>
                <a:close/>
                <a:moveTo>
                  <a:pt x="118" y="235"/>
                </a:moveTo>
                <a:lnTo>
                  <a:pt x="118" y="235"/>
                </a:lnTo>
                <a:cubicBezTo>
                  <a:pt x="118" y="30"/>
                  <a:pt x="118" y="30"/>
                  <a:pt x="118" y="30"/>
                </a:cubicBezTo>
                <a:cubicBezTo>
                  <a:pt x="118" y="15"/>
                  <a:pt x="103" y="0"/>
                  <a:pt x="88" y="0"/>
                </a:cubicBezTo>
                <a:cubicBezTo>
                  <a:pt x="88" y="0"/>
                  <a:pt x="73" y="15"/>
                  <a:pt x="73" y="30"/>
                </a:cubicBezTo>
                <a:cubicBezTo>
                  <a:pt x="73" y="235"/>
                  <a:pt x="73" y="235"/>
                  <a:pt x="73" y="235"/>
                </a:cubicBezTo>
                <a:cubicBezTo>
                  <a:pt x="29" y="250"/>
                  <a:pt x="0" y="294"/>
                  <a:pt x="0" y="339"/>
                </a:cubicBezTo>
                <a:cubicBezTo>
                  <a:pt x="0" y="383"/>
                  <a:pt x="29" y="427"/>
                  <a:pt x="73" y="442"/>
                </a:cubicBezTo>
                <a:cubicBezTo>
                  <a:pt x="73" y="530"/>
                  <a:pt x="73" y="530"/>
                  <a:pt x="73" y="530"/>
                </a:cubicBezTo>
                <a:cubicBezTo>
                  <a:pt x="73" y="545"/>
                  <a:pt x="88" y="560"/>
                  <a:pt x="88" y="560"/>
                </a:cubicBezTo>
                <a:cubicBezTo>
                  <a:pt x="103" y="560"/>
                  <a:pt x="118" y="545"/>
                  <a:pt x="118" y="530"/>
                </a:cubicBezTo>
                <a:cubicBezTo>
                  <a:pt x="118" y="442"/>
                  <a:pt x="118" y="442"/>
                  <a:pt x="118" y="442"/>
                </a:cubicBezTo>
                <a:cubicBezTo>
                  <a:pt x="162" y="427"/>
                  <a:pt x="191" y="383"/>
                  <a:pt x="191" y="339"/>
                </a:cubicBezTo>
                <a:cubicBezTo>
                  <a:pt x="191" y="294"/>
                  <a:pt x="162" y="250"/>
                  <a:pt x="118" y="235"/>
                </a:cubicBezTo>
                <a:close/>
                <a:moveTo>
                  <a:pt x="88" y="397"/>
                </a:moveTo>
                <a:lnTo>
                  <a:pt x="88" y="397"/>
                </a:lnTo>
                <a:cubicBezTo>
                  <a:pt x="59" y="397"/>
                  <a:pt x="29" y="368"/>
                  <a:pt x="29" y="339"/>
                </a:cubicBezTo>
                <a:cubicBezTo>
                  <a:pt x="29" y="309"/>
                  <a:pt x="59" y="280"/>
                  <a:pt x="88" y="280"/>
                </a:cubicBezTo>
                <a:cubicBezTo>
                  <a:pt x="132" y="280"/>
                  <a:pt x="147" y="309"/>
                  <a:pt x="147" y="339"/>
                </a:cubicBezTo>
                <a:cubicBezTo>
                  <a:pt x="147" y="368"/>
                  <a:pt x="132" y="397"/>
                  <a:pt x="88" y="39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29" name="Freeform 127">
            <a:extLst>
              <a:ext uri="{FF2B5EF4-FFF2-40B4-BE49-F238E27FC236}">
                <a16:creationId xmlns:a16="http://schemas.microsoft.com/office/drawing/2014/main" id="{F938BB13-820E-FA84-C7F3-D1A150ACE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6616" y="3574459"/>
            <a:ext cx="278287" cy="221247"/>
          </a:xfrm>
          <a:custGeom>
            <a:avLst/>
            <a:gdLst>
              <a:gd name="T0" fmla="*/ 180650 w 590"/>
              <a:gd name="T1" fmla="*/ 84551 h 472"/>
              <a:gd name="T2" fmla="*/ 180650 w 590"/>
              <a:gd name="T3" fmla="*/ 84551 h 472"/>
              <a:gd name="T4" fmla="*/ 212381 w 590"/>
              <a:gd name="T5" fmla="*/ 53023 h 472"/>
              <a:gd name="T6" fmla="*/ 212381 w 590"/>
              <a:gd name="T7" fmla="*/ 42275 h 472"/>
              <a:gd name="T8" fmla="*/ 201925 w 590"/>
              <a:gd name="T9" fmla="*/ 47649 h 472"/>
              <a:gd name="T10" fmla="*/ 169833 w 590"/>
              <a:gd name="T11" fmla="*/ 73803 h 472"/>
              <a:gd name="T12" fmla="*/ 143511 w 590"/>
              <a:gd name="T13" fmla="*/ 47649 h 472"/>
              <a:gd name="T14" fmla="*/ 133054 w 590"/>
              <a:gd name="T15" fmla="*/ 42275 h 472"/>
              <a:gd name="T16" fmla="*/ 133054 w 590"/>
              <a:gd name="T17" fmla="*/ 53023 h 472"/>
              <a:gd name="T18" fmla="*/ 159376 w 590"/>
              <a:gd name="T19" fmla="*/ 84551 h 472"/>
              <a:gd name="T20" fmla="*/ 133054 w 590"/>
              <a:gd name="T21" fmla="*/ 116078 h 472"/>
              <a:gd name="T22" fmla="*/ 133054 w 590"/>
              <a:gd name="T23" fmla="*/ 126467 h 472"/>
              <a:gd name="T24" fmla="*/ 143511 w 590"/>
              <a:gd name="T25" fmla="*/ 121452 h 472"/>
              <a:gd name="T26" fmla="*/ 169833 w 590"/>
              <a:gd name="T27" fmla="*/ 94940 h 472"/>
              <a:gd name="T28" fmla="*/ 201925 w 590"/>
              <a:gd name="T29" fmla="*/ 121452 h 472"/>
              <a:gd name="T30" fmla="*/ 212381 w 590"/>
              <a:gd name="T31" fmla="*/ 126467 h 472"/>
              <a:gd name="T32" fmla="*/ 212381 w 590"/>
              <a:gd name="T33" fmla="*/ 116078 h 472"/>
              <a:gd name="T34" fmla="*/ 180650 w 590"/>
              <a:gd name="T35" fmla="*/ 84551 h 472"/>
              <a:gd name="T36" fmla="*/ 100962 w 590"/>
              <a:gd name="T37" fmla="*/ 0 h 472"/>
              <a:gd name="T38" fmla="*/ 100962 w 590"/>
              <a:gd name="T39" fmla="*/ 0 h 472"/>
              <a:gd name="T40" fmla="*/ 37140 w 590"/>
              <a:gd name="T41" fmla="*/ 42275 h 472"/>
              <a:gd name="T42" fmla="*/ 15866 w 590"/>
              <a:gd name="T43" fmla="*/ 42275 h 472"/>
              <a:gd name="T44" fmla="*/ 0 w 590"/>
              <a:gd name="T45" fmla="*/ 58039 h 472"/>
              <a:gd name="T46" fmla="*/ 0 w 590"/>
              <a:gd name="T47" fmla="*/ 110704 h 472"/>
              <a:gd name="T48" fmla="*/ 15866 w 590"/>
              <a:gd name="T49" fmla="*/ 126467 h 472"/>
              <a:gd name="T50" fmla="*/ 37140 w 590"/>
              <a:gd name="T51" fmla="*/ 126467 h 472"/>
              <a:gd name="T52" fmla="*/ 100962 w 590"/>
              <a:gd name="T53" fmla="*/ 168743 h 472"/>
              <a:gd name="T54" fmla="*/ 116828 w 590"/>
              <a:gd name="T55" fmla="*/ 152979 h 472"/>
              <a:gd name="T56" fmla="*/ 116828 w 590"/>
              <a:gd name="T57" fmla="*/ 15764 h 472"/>
              <a:gd name="T58" fmla="*/ 100962 w 590"/>
              <a:gd name="T59" fmla="*/ 0 h 472"/>
              <a:gd name="T60" fmla="*/ 37140 w 590"/>
              <a:gd name="T61" fmla="*/ 105688 h 472"/>
              <a:gd name="T62" fmla="*/ 37140 w 590"/>
              <a:gd name="T63" fmla="*/ 105688 h 472"/>
              <a:gd name="T64" fmla="*/ 32092 w 590"/>
              <a:gd name="T65" fmla="*/ 110704 h 472"/>
              <a:gd name="T66" fmla="*/ 21274 w 590"/>
              <a:gd name="T67" fmla="*/ 110704 h 472"/>
              <a:gd name="T68" fmla="*/ 15866 w 590"/>
              <a:gd name="T69" fmla="*/ 105688 h 472"/>
              <a:gd name="T70" fmla="*/ 15866 w 590"/>
              <a:gd name="T71" fmla="*/ 63413 h 472"/>
              <a:gd name="T72" fmla="*/ 21274 w 590"/>
              <a:gd name="T73" fmla="*/ 58039 h 472"/>
              <a:gd name="T74" fmla="*/ 32092 w 590"/>
              <a:gd name="T75" fmla="*/ 58039 h 472"/>
              <a:gd name="T76" fmla="*/ 37140 w 590"/>
              <a:gd name="T77" fmla="*/ 63413 h 472"/>
              <a:gd name="T78" fmla="*/ 37140 w 590"/>
              <a:gd name="T79" fmla="*/ 105688 h 472"/>
              <a:gd name="T80" fmla="*/ 100962 w 590"/>
              <a:gd name="T81" fmla="*/ 152979 h 472"/>
              <a:gd name="T82" fmla="*/ 100962 w 590"/>
              <a:gd name="T83" fmla="*/ 152979 h 472"/>
              <a:gd name="T84" fmla="*/ 53366 w 590"/>
              <a:gd name="T85" fmla="*/ 121452 h 472"/>
              <a:gd name="T86" fmla="*/ 53366 w 590"/>
              <a:gd name="T87" fmla="*/ 42275 h 472"/>
              <a:gd name="T88" fmla="*/ 100962 w 590"/>
              <a:gd name="T89" fmla="*/ 15764 h 472"/>
              <a:gd name="T90" fmla="*/ 100962 w 590"/>
              <a:gd name="T91" fmla="*/ 152979 h 47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90" h="472">
                <a:moveTo>
                  <a:pt x="501" y="236"/>
                </a:moveTo>
                <a:lnTo>
                  <a:pt x="501" y="236"/>
                </a:lnTo>
                <a:cubicBezTo>
                  <a:pt x="589" y="148"/>
                  <a:pt x="589" y="148"/>
                  <a:pt x="589" y="148"/>
                </a:cubicBezTo>
                <a:cubicBezTo>
                  <a:pt x="589" y="148"/>
                  <a:pt x="589" y="133"/>
                  <a:pt x="589" y="118"/>
                </a:cubicBezTo>
                <a:cubicBezTo>
                  <a:pt x="574" y="118"/>
                  <a:pt x="560" y="118"/>
                  <a:pt x="560" y="133"/>
                </a:cubicBezTo>
                <a:cubicBezTo>
                  <a:pt x="471" y="206"/>
                  <a:pt x="471" y="206"/>
                  <a:pt x="471" y="206"/>
                </a:cubicBezTo>
                <a:cubicBezTo>
                  <a:pt x="398" y="133"/>
                  <a:pt x="398" y="133"/>
                  <a:pt x="398" y="133"/>
                </a:cubicBezTo>
                <a:cubicBezTo>
                  <a:pt x="383" y="118"/>
                  <a:pt x="369" y="118"/>
                  <a:pt x="369" y="118"/>
                </a:cubicBezTo>
                <a:cubicBezTo>
                  <a:pt x="354" y="133"/>
                  <a:pt x="354" y="148"/>
                  <a:pt x="369" y="148"/>
                </a:cubicBezTo>
                <a:cubicBezTo>
                  <a:pt x="442" y="236"/>
                  <a:pt x="442" y="236"/>
                  <a:pt x="442" y="236"/>
                </a:cubicBezTo>
                <a:cubicBezTo>
                  <a:pt x="369" y="324"/>
                  <a:pt x="369" y="324"/>
                  <a:pt x="369" y="324"/>
                </a:cubicBezTo>
                <a:cubicBezTo>
                  <a:pt x="354" y="324"/>
                  <a:pt x="354" y="339"/>
                  <a:pt x="369" y="353"/>
                </a:cubicBezTo>
                <a:cubicBezTo>
                  <a:pt x="369" y="353"/>
                  <a:pt x="383" y="353"/>
                  <a:pt x="398" y="339"/>
                </a:cubicBezTo>
                <a:cubicBezTo>
                  <a:pt x="471" y="265"/>
                  <a:pt x="471" y="265"/>
                  <a:pt x="471" y="265"/>
                </a:cubicBezTo>
                <a:cubicBezTo>
                  <a:pt x="560" y="339"/>
                  <a:pt x="560" y="339"/>
                  <a:pt x="560" y="339"/>
                </a:cubicBezTo>
                <a:cubicBezTo>
                  <a:pt x="560" y="353"/>
                  <a:pt x="574" y="353"/>
                  <a:pt x="589" y="353"/>
                </a:cubicBezTo>
                <a:cubicBezTo>
                  <a:pt x="589" y="339"/>
                  <a:pt x="589" y="324"/>
                  <a:pt x="589" y="324"/>
                </a:cubicBezTo>
                <a:lnTo>
                  <a:pt x="501" y="236"/>
                </a:lnTo>
                <a:close/>
                <a:moveTo>
                  <a:pt x="280" y="0"/>
                </a:moveTo>
                <a:lnTo>
                  <a:pt x="280" y="0"/>
                </a:lnTo>
                <a:cubicBezTo>
                  <a:pt x="103" y="118"/>
                  <a:pt x="103" y="118"/>
                  <a:pt x="103" y="118"/>
                </a:cubicBezTo>
                <a:cubicBezTo>
                  <a:pt x="44" y="118"/>
                  <a:pt x="44" y="118"/>
                  <a:pt x="44" y="118"/>
                </a:cubicBezTo>
                <a:cubicBezTo>
                  <a:pt x="30" y="118"/>
                  <a:pt x="0" y="133"/>
                  <a:pt x="0" y="162"/>
                </a:cubicBezTo>
                <a:cubicBezTo>
                  <a:pt x="0" y="309"/>
                  <a:pt x="0" y="309"/>
                  <a:pt x="0" y="309"/>
                </a:cubicBezTo>
                <a:cubicBezTo>
                  <a:pt x="0" y="339"/>
                  <a:pt x="30" y="353"/>
                  <a:pt x="44" y="353"/>
                </a:cubicBezTo>
                <a:cubicBezTo>
                  <a:pt x="103" y="353"/>
                  <a:pt x="103" y="353"/>
                  <a:pt x="103" y="353"/>
                </a:cubicBezTo>
                <a:cubicBezTo>
                  <a:pt x="280" y="471"/>
                  <a:pt x="280" y="471"/>
                  <a:pt x="280" y="471"/>
                </a:cubicBezTo>
                <a:cubicBezTo>
                  <a:pt x="295" y="471"/>
                  <a:pt x="324" y="457"/>
                  <a:pt x="324" y="427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324" y="15"/>
                  <a:pt x="295" y="0"/>
                  <a:pt x="280" y="0"/>
                </a:cubicBezTo>
                <a:close/>
                <a:moveTo>
                  <a:pt x="103" y="295"/>
                </a:moveTo>
                <a:lnTo>
                  <a:pt x="103" y="295"/>
                </a:lnTo>
                <a:cubicBezTo>
                  <a:pt x="103" y="309"/>
                  <a:pt x="89" y="309"/>
                  <a:pt x="89" y="309"/>
                </a:cubicBezTo>
                <a:cubicBezTo>
                  <a:pt x="59" y="309"/>
                  <a:pt x="59" y="309"/>
                  <a:pt x="59" y="309"/>
                </a:cubicBezTo>
                <a:cubicBezTo>
                  <a:pt x="59" y="309"/>
                  <a:pt x="44" y="309"/>
                  <a:pt x="44" y="295"/>
                </a:cubicBezTo>
                <a:cubicBezTo>
                  <a:pt x="44" y="177"/>
                  <a:pt x="44" y="177"/>
                  <a:pt x="44" y="177"/>
                </a:cubicBezTo>
                <a:cubicBezTo>
                  <a:pt x="44" y="162"/>
                  <a:pt x="59" y="162"/>
                  <a:pt x="59" y="162"/>
                </a:cubicBezTo>
                <a:cubicBezTo>
                  <a:pt x="89" y="162"/>
                  <a:pt x="89" y="162"/>
                  <a:pt x="89" y="162"/>
                </a:cubicBezTo>
                <a:cubicBezTo>
                  <a:pt x="89" y="162"/>
                  <a:pt x="103" y="162"/>
                  <a:pt x="103" y="177"/>
                </a:cubicBezTo>
                <a:lnTo>
                  <a:pt x="103" y="295"/>
                </a:lnTo>
                <a:close/>
                <a:moveTo>
                  <a:pt x="280" y="427"/>
                </a:moveTo>
                <a:lnTo>
                  <a:pt x="280" y="427"/>
                </a:lnTo>
                <a:cubicBezTo>
                  <a:pt x="148" y="339"/>
                  <a:pt x="148" y="339"/>
                  <a:pt x="148" y="339"/>
                </a:cubicBezTo>
                <a:cubicBezTo>
                  <a:pt x="148" y="118"/>
                  <a:pt x="148" y="118"/>
                  <a:pt x="148" y="118"/>
                </a:cubicBezTo>
                <a:cubicBezTo>
                  <a:pt x="280" y="44"/>
                  <a:pt x="280" y="44"/>
                  <a:pt x="280" y="44"/>
                </a:cubicBezTo>
                <a:lnTo>
                  <a:pt x="280" y="42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30" name="Freeform 128">
            <a:extLst>
              <a:ext uri="{FF2B5EF4-FFF2-40B4-BE49-F238E27FC236}">
                <a16:creationId xmlns:a16="http://schemas.microsoft.com/office/drawing/2014/main" id="{D0E18C9E-1098-7340-D4F9-7B34501509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5340" y="3553718"/>
            <a:ext cx="283472" cy="262731"/>
          </a:xfrm>
          <a:custGeom>
            <a:avLst/>
            <a:gdLst>
              <a:gd name="T0" fmla="*/ 132032 w 604"/>
              <a:gd name="T1" fmla="*/ 0 h 561"/>
              <a:gd name="T2" fmla="*/ 132032 w 604"/>
              <a:gd name="T3" fmla="*/ 0 h 561"/>
              <a:gd name="T4" fmla="*/ 132032 w 604"/>
              <a:gd name="T5" fmla="*/ 15750 h 561"/>
              <a:gd name="T6" fmla="*/ 200560 w 604"/>
              <a:gd name="T7" fmla="*/ 100225 h 561"/>
              <a:gd name="T8" fmla="*/ 132032 w 604"/>
              <a:gd name="T9" fmla="*/ 184342 h 561"/>
              <a:gd name="T10" fmla="*/ 132032 w 604"/>
              <a:gd name="T11" fmla="*/ 200449 h 561"/>
              <a:gd name="T12" fmla="*/ 216346 w 604"/>
              <a:gd name="T13" fmla="*/ 100225 h 561"/>
              <a:gd name="T14" fmla="*/ 132032 w 604"/>
              <a:gd name="T15" fmla="*/ 0 h 561"/>
              <a:gd name="T16" fmla="*/ 174369 w 604"/>
              <a:gd name="T17" fmla="*/ 100225 h 561"/>
              <a:gd name="T18" fmla="*/ 174369 w 604"/>
              <a:gd name="T19" fmla="*/ 100225 h 561"/>
              <a:gd name="T20" fmla="*/ 132032 w 604"/>
              <a:gd name="T21" fmla="*/ 52618 h 561"/>
              <a:gd name="T22" fmla="*/ 132032 w 604"/>
              <a:gd name="T23" fmla="*/ 63356 h 561"/>
              <a:gd name="T24" fmla="*/ 158223 w 604"/>
              <a:gd name="T25" fmla="*/ 100225 h 561"/>
              <a:gd name="T26" fmla="*/ 132032 w 604"/>
              <a:gd name="T27" fmla="*/ 137093 h 561"/>
              <a:gd name="T28" fmla="*/ 132032 w 604"/>
              <a:gd name="T29" fmla="*/ 147473 h 561"/>
              <a:gd name="T30" fmla="*/ 174369 w 604"/>
              <a:gd name="T31" fmla="*/ 100225 h 561"/>
              <a:gd name="T32" fmla="*/ 95078 w 604"/>
              <a:gd name="T33" fmla="*/ 15750 h 561"/>
              <a:gd name="T34" fmla="*/ 95078 w 604"/>
              <a:gd name="T35" fmla="*/ 15750 h 561"/>
              <a:gd name="T36" fmla="*/ 31573 w 604"/>
              <a:gd name="T37" fmla="*/ 57987 h 561"/>
              <a:gd name="T38" fmla="*/ 10405 w 604"/>
              <a:gd name="T39" fmla="*/ 57987 h 561"/>
              <a:gd name="T40" fmla="*/ 0 w 604"/>
              <a:gd name="T41" fmla="*/ 73737 h 561"/>
              <a:gd name="T42" fmla="*/ 0 w 604"/>
              <a:gd name="T43" fmla="*/ 126354 h 561"/>
              <a:gd name="T44" fmla="*/ 10405 w 604"/>
              <a:gd name="T45" fmla="*/ 142104 h 561"/>
              <a:gd name="T46" fmla="*/ 31573 w 604"/>
              <a:gd name="T47" fmla="*/ 142104 h 561"/>
              <a:gd name="T48" fmla="*/ 95078 w 604"/>
              <a:gd name="T49" fmla="*/ 184342 h 561"/>
              <a:gd name="T50" fmla="*/ 110864 w 604"/>
              <a:gd name="T51" fmla="*/ 168592 h 561"/>
              <a:gd name="T52" fmla="*/ 110864 w 604"/>
              <a:gd name="T53" fmla="*/ 31499 h 561"/>
              <a:gd name="T54" fmla="*/ 95078 w 604"/>
              <a:gd name="T55" fmla="*/ 15750 h 561"/>
              <a:gd name="T56" fmla="*/ 31573 w 604"/>
              <a:gd name="T57" fmla="*/ 121343 h 561"/>
              <a:gd name="T58" fmla="*/ 31573 w 604"/>
              <a:gd name="T59" fmla="*/ 121343 h 561"/>
              <a:gd name="T60" fmla="*/ 26191 w 604"/>
              <a:gd name="T61" fmla="*/ 126354 h 561"/>
              <a:gd name="T62" fmla="*/ 21168 w 604"/>
              <a:gd name="T63" fmla="*/ 126354 h 561"/>
              <a:gd name="T64" fmla="*/ 10405 w 604"/>
              <a:gd name="T65" fmla="*/ 121343 h 561"/>
              <a:gd name="T66" fmla="*/ 10405 w 604"/>
              <a:gd name="T67" fmla="*/ 79106 h 561"/>
              <a:gd name="T68" fmla="*/ 21168 w 604"/>
              <a:gd name="T69" fmla="*/ 73737 h 561"/>
              <a:gd name="T70" fmla="*/ 26191 w 604"/>
              <a:gd name="T71" fmla="*/ 73737 h 561"/>
              <a:gd name="T72" fmla="*/ 31573 w 604"/>
              <a:gd name="T73" fmla="*/ 79106 h 561"/>
              <a:gd name="T74" fmla="*/ 31573 w 604"/>
              <a:gd name="T75" fmla="*/ 121343 h 561"/>
              <a:gd name="T76" fmla="*/ 95078 w 604"/>
              <a:gd name="T77" fmla="*/ 168592 h 561"/>
              <a:gd name="T78" fmla="*/ 95078 w 604"/>
              <a:gd name="T79" fmla="*/ 168592 h 561"/>
              <a:gd name="T80" fmla="*/ 47359 w 604"/>
              <a:gd name="T81" fmla="*/ 137093 h 561"/>
              <a:gd name="T82" fmla="*/ 47359 w 604"/>
              <a:gd name="T83" fmla="*/ 57987 h 561"/>
              <a:gd name="T84" fmla="*/ 95078 w 604"/>
              <a:gd name="T85" fmla="*/ 31499 h 561"/>
              <a:gd name="T86" fmla="*/ 95078 w 604"/>
              <a:gd name="T87" fmla="*/ 168592 h 56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4" h="561">
                <a:moveTo>
                  <a:pt x="368" y="0"/>
                </a:moveTo>
                <a:lnTo>
                  <a:pt x="368" y="0"/>
                </a:lnTo>
                <a:cubicBezTo>
                  <a:pt x="368" y="44"/>
                  <a:pt x="368" y="44"/>
                  <a:pt x="368" y="44"/>
                </a:cubicBezTo>
                <a:cubicBezTo>
                  <a:pt x="486" y="74"/>
                  <a:pt x="559" y="162"/>
                  <a:pt x="559" y="280"/>
                </a:cubicBezTo>
                <a:cubicBezTo>
                  <a:pt x="559" y="397"/>
                  <a:pt x="486" y="486"/>
                  <a:pt x="368" y="515"/>
                </a:cubicBezTo>
                <a:cubicBezTo>
                  <a:pt x="368" y="560"/>
                  <a:pt x="368" y="560"/>
                  <a:pt x="368" y="560"/>
                </a:cubicBezTo>
                <a:cubicBezTo>
                  <a:pt x="500" y="530"/>
                  <a:pt x="603" y="427"/>
                  <a:pt x="603" y="280"/>
                </a:cubicBezTo>
                <a:cubicBezTo>
                  <a:pt x="603" y="133"/>
                  <a:pt x="500" y="30"/>
                  <a:pt x="368" y="0"/>
                </a:cubicBezTo>
                <a:close/>
                <a:moveTo>
                  <a:pt x="486" y="280"/>
                </a:moveTo>
                <a:lnTo>
                  <a:pt x="486" y="280"/>
                </a:lnTo>
                <a:cubicBezTo>
                  <a:pt x="486" y="206"/>
                  <a:pt x="441" y="147"/>
                  <a:pt x="368" y="147"/>
                </a:cubicBezTo>
                <a:cubicBezTo>
                  <a:pt x="368" y="177"/>
                  <a:pt x="368" y="177"/>
                  <a:pt x="368" y="177"/>
                </a:cubicBezTo>
                <a:cubicBezTo>
                  <a:pt x="412" y="192"/>
                  <a:pt x="441" y="235"/>
                  <a:pt x="441" y="280"/>
                </a:cubicBezTo>
                <a:cubicBezTo>
                  <a:pt x="441" y="324"/>
                  <a:pt x="412" y="368"/>
                  <a:pt x="368" y="383"/>
                </a:cubicBezTo>
                <a:cubicBezTo>
                  <a:pt x="368" y="412"/>
                  <a:pt x="368" y="412"/>
                  <a:pt x="368" y="412"/>
                </a:cubicBezTo>
                <a:cubicBezTo>
                  <a:pt x="441" y="412"/>
                  <a:pt x="486" y="353"/>
                  <a:pt x="486" y="280"/>
                </a:cubicBezTo>
                <a:close/>
                <a:moveTo>
                  <a:pt x="265" y="44"/>
                </a:moveTo>
                <a:lnTo>
                  <a:pt x="265" y="44"/>
                </a:lnTo>
                <a:cubicBezTo>
                  <a:pt x="88" y="162"/>
                  <a:pt x="88" y="162"/>
                  <a:pt x="88" y="162"/>
                </a:cubicBezTo>
                <a:cubicBezTo>
                  <a:pt x="29" y="162"/>
                  <a:pt x="29" y="162"/>
                  <a:pt x="29" y="162"/>
                </a:cubicBezTo>
                <a:cubicBezTo>
                  <a:pt x="15" y="162"/>
                  <a:pt x="0" y="177"/>
                  <a:pt x="0" y="206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383"/>
                  <a:pt x="15" y="397"/>
                  <a:pt x="29" y="397"/>
                </a:cubicBezTo>
                <a:cubicBezTo>
                  <a:pt x="88" y="397"/>
                  <a:pt x="88" y="397"/>
                  <a:pt x="88" y="397"/>
                </a:cubicBezTo>
                <a:cubicBezTo>
                  <a:pt x="265" y="515"/>
                  <a:pt x="265" y="515"/>
                  <a:pt x="265" y="515"/>
                </a:cubicBezTo>
                <a:cubicBezTo>
                  <a:pt x="294" y="515"/>
                  <a:pt x="309" y="501"/>
                  <a:pt x="309" y="471"/>
                </a:cubicBezTo>
                <a:cubicBezTo>
                  <a:pt x="309" y="88"/>
                  <a:pt x="309" y="88"/>
                  <a:pt x="309" y="88"/>
                </a:cubicBezTo>
                <a:cubicBezTo>
                  <a:pt x="309" y="59"/>
                  <a:pt x="294" y="44"/>
                  <a:pt x="265" y="44"/>
                </a:cubicBezTo>
                <a:close/>
                <a:moveTo>
                  <a:pt x="88" y="339"/>
                </a:moveTo>
                <a:lnTo>
                  <a:pt x="88" y="339"/>
                </a:lnTo>
                <a:cubicBezTo>
                  <a:pt x="88" y="353"/>
                  <a:pt x="88" y="353"/>
                  <a:pt x="73" y="353"/>
                </a:cubicBezTo>
                <a:cubicBezTo>
                  <a:pt x="59" y="353"/>
                  <a:pt x="59" y="353"/>
                  <a:pt x="59" y="353"/>
                </a:cubicBezTo>
                <a:cubicBezTo>
                  <a:pt x="44" y="353"/>
                  <a:pt x="29" y="353"/>
                  <a:pt x="29" y="339"/>
                </a:cubicBezTo>
                <a:cubicBezTo>
                  <a:pt x="29" y="221"/>
                  <a:pt x="29" y="221"/>
                  <a:pt x="29" y="221"/>
                </a:cubicBezTo>
                <a:cubicBezTo>
                  <a:pt x="29" y="206"/>
                  <a:pt x="44" y="206"/>
                  <a:pt x="59" y="206"/>
                </a:cubicBezTo>
                <a:cubicBezTo>
                  <a:pt x="73" y="206"/>
                  <a:pt x="73" y="206"/>
                  <a:pt x="73" y="206"/>
                </a:cubicBezTo>
                <a:cubicBezTo>
                  <a:pt x="88" y="206"/>
                  <a:pt x="88" y="206"/>
                  <a:pt x="88" y="221"/>
                </a:cubicBezTo>
                <a:lnTo>
                  <a:pt x="88" y="339"/>
                </a:lnTo>
                <a:close/>
                <a:moveTo>
                  <a:pt x="265" y="471"/>
                </a:moveTo>
                <a:lnTo>
                  <a:pt x="265" y="471"/>
                </a:lnTo>
                <a:cubicBezTo>
                  <a:pt x="132" y="383"/>
                  <a:pt x="132" y="383"/>
                  <a:pt x="132" y="383"/>
                </a:cubicBezTo>
                <a:cubicBezTo>
                  <a:pt x="132" y="353"/>
                  <a:pt x="132" y="192"/>
                  <a:pt x="132" y="162"/>
                </a:cubicBezTo>
                <a:cubicBezTo>
                  <a:pt x="265" y="88"/>
                  <a:pt x="265" y="88"/>
                  <a:pt x="265" y="88"/>
                </a:cubicBezTo>
                <a:cubicBezTo>
                  <a:pt x="265" y="103"/>
                  <a:pt x="265" y="456"/>
                  <a:pt x="265" y="47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31" name="Freeform 129">
            <a:extLst>
              <a:ext uri="{FF2B5EF4-FFF2-40B4-BE49-F238E27FC236}">
                <a16:creationId xmlns:a16="http://schemas.microsoft.com/office/drawing/2014/main" id="{E5A6422F-114B-BA78-B65B-89DC272A5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2995" y="3574459"/>
            <a:ext cx="236803" cy="221247"/>
          </a:xfrm>
          <a:custGeom>
            <a:avLst/>
            <a:gdLst>
              <a:gd name="T0" fmla="*/ 100972 w 502"/>
              <a:gd name="T1" fmla="*/ 0 h 472"/>
              <a:gd name="T2" fmla="*/ 100972 w 502"/>
              <a:gd name="T3" fmla="*/ 0 h 472"/>
              <a:gd name="T4" fmla="*/ 37143 w 502"/>
              <a:gd name="T5" fmla="*/ 42275 h 472"/>
              <a:gd name="T6" fmla="*/ 15867 w 502"/>
              <a:gd name="T7" fmla="*/ 42275 h 472"/>
              <a:gd name="T8" fmla="*/ 0 w 502"/>
              <a:gd name="T9" fmla="*/ 58039 h 472"/>
              <a:gd name="T10" fmla="*/ 0 w 502"/>
              <a:gd name="T11" fmla="*/ 110704 h 472"/>
              <a:gd name="T12" fmla="*/ 15867 w 502"/>
              <a:gd name="T13" fmla="*/ 126467 h 472"/>
              <a:gd name="T14" fmla="*/ 37143 w 502"/>
              <a:gd name="T15" fmla="*/ 126467 h 472"/>
              <a:gd name="T16" fmla="*/ 100972 w 502"/>
              <a:gd name="T17" fmla="*/ 168743 h 472"/>
              <a:gd name="T18" fmla="*/ 116839 w 502"/>
              <a:gd name="T19" fmla="*/ 152979 h 472"/>
              <a:gd name="T20" fmla="*/ 116839 w 502"/>
              <a:gd name="T21" fmla="*/ 15764 h 472"/>
              <a:gd name="T22" fmla="*/ 100972 w 502"/>
              <a:gd name="T23" fmla="*/ 0 h 472"/>
              <a:gd name="T24" fmla="*/ 37143 w 502"/>
              <a:gd name="T25" fmla="*/ 105688 h 472"/>
              <a:gd name="T26" fmla="*/ 37143 w 502"/>
              <a:gd name="T27" fmla="*/ 105688 h 472"/>
              <a:gd name="T28" fmla="*/ 32095 w 502"/>
              <a:gd name="T29" fmla="*/ 110704 h 472"/>
              <a:gd name="T30" fmla="*/ 21276 w 502"/>
              <a:gd name="T31" fmla="*/ 110704 h 472"/>
              <a:gd name="T32" fmla="*/ 15867 w 502"/>
              <a:gd name="T33" fmla="*/ 105688 h 472"/>
              <a:gd name="T34" fmla="*/ 15867 w 502"/>
              <a:gd name="T35" fmla="*/ 63413 h 472"/>
              <a:gd name="T36" fmla="*/ 21276 w 502"/>
              <a:gd name="T37" fmla="*/ 58039 h 472"/>
              <a:gd name="T38" fmla="*/ 32095 w 502"/>
              <a:gd name="T39" fmla="*/ 58039 h 472"/>
              <a:gd name="T40" fmla="*/ 37143 w 502"/>
              <a:gd name="T41" fmla="*/ 63413 h 472"/>
              <a:gd name="T42" fmla="*/ 37143 w 502"/>
              <a:gd name="T43" fmla="*/ 105688 h 472"/>
              <a:gd name="T44" fmla="*/ 100972 w 502"/>
              <a:gd name="T45" fmla="*/ 152979 h 472"/>
              <a:gd name="T46" fmla="*/ 100972 w 502"/>
              <a:gd name="T47" fmla="*/ 152979 h 472"/>
              <a:gd name="T48" fmla="*/ 53371 w 502"/>
              <a:gd name="T49" fmla="*/ 121452 h 472"/>
              <a:gd name="T50" fmla="*/ 53371 w 502"/>
              <a:gd name="T51" fmla="*/ 42275 h 472"/>
              <a:gd name="T52" fmla="*/ 100972 w 502"/>
              <a:gd name="T53" fmla="*/ 15764 h 472"/>
              <a:gd name="T54" fmla="*/ 100972 w 502"/>
              <a:gd name="T55" fmla="*/ 152979 h 472"/>
              <a:gd name="T56" fmla="*/ 138115 w 502"/>
              <a:gd name="T57" fmla="*/ 36901 h 472"/>
              <a:gd name="T58" fmla="*/ 138115 w 502"/>
              <a:gd name="T59" fmla="*/ 36901 h 472"/>
              <a:gd name="T60" fmla="*/ 138115 w 502"/>
              <a:gd name="T61" fmla="*/ 47649 h 472"/>
              <a:gd name="T62" fmla="*/ 164800 w 502"/>
              <a:gd name="T63" fmla="*/ 84551 h 472"/>
              <a:gd name="T64" fmla="*/ 138115 w 502"/>
              <a:gd name="T65" fmla="*/ 121452 h 472"/>
              <a:gd name="T66" fmla="*/ 138115 w 502"/>
              <a:gd name="T67" fmla="*/ 131841 h 472"/>
              <a:gd name="T68" fmla="*/ 180667 w 502"/>
              <a:gd name="T69" fmla="*/ 84551 h 472"/>
              <a:gd name="T70" fmla="*/ 138115 w 502"/>
              <a:gd name="T71" fmla="*/ 36901 h 47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02" h="472">
                <a:moveTo>
                  <a:pt x="280" y="0"/>
                </a:moveTo>
                <a:lnTo>
                  <a:pt x="280" y="0"/>
                </a:lnTo>
                <a:cubicBezTo>
                  <a:pt x="103" y="118"/>
                  <a:pt x="103" y="118"/>
                  <a:pt x="103" y="118"/>
                </a:cubicBezTo>
                <a:cubicBezTo>
                  <a:pt x="44" y="118"/>
                  <a:pt x="44" y="118"/>
                  <a:pt x="44" y="118"/>
                </a:cubicBezTo>
                <a:cubicBezTo>
                  <a:pt x="30" y="118"/>
                  <a:pt x="0" y="133"/>
                  <a:pt x="0" y="162"/>
                </a:cubicBezTo>
                <a:cubicBezTo>
                  <a:pt x="0" y="309"/>
                  <a:pt x="0" y="309"/>
                  <a:pt x="0" y="309"/>
                </a:cubicBezTo>
                <a:cubicBezTo>
                  <a:pt x="0" y="339"/>
                  <a:pt x="30" y="353"/>
                  <a:pt x="44" y="353"/>
                </a:cubicBezTo>
                <a:cubicBezTo>
                  <a:pt x="103" y="353"/>
                  <a:pt x="103" y="353"/>
                  <a:pt x="103" y="353"/>
                </a:cubicBezTo>
                <a:cubicBezTo>
                  <a:pt x="280" y="471"/>
                  <a:pt x="280" y="471"/>
                  <a:pt x="280" y="471"/>
                </a:cubicBezTo>
                <a:cubicBezTo>
                  <a:pt x="295" y="471"/>
                  <a:pt x="324" y="457"/>
                  <a:pt x="324" y="427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324" y="15"/>
                  <a:pt x="295" y="0"/>
                  <a:pt x="280" y="0"/>
                </a:cubicBezTo>
                <a:close/>
                <a:moveTo>
                  <a:pt x="103" y="295"/>
                </a:moveTo>
                <a:lnTo>
                  <a:pt x="103" y="295"/>
                </a:lnTo>
                <a:cubicBezTo>
                  <a:pt x="103" y="309"/>
                  <a:pt x="89" y="309"/>
                  <a:pt x="89" y="309"/>
                </a:cubicBezTo>
                <a:cubicBezTo>
                  <a:pt x="59" y="309"/>
                  <a:pt x="59" y="309"/>
                  <a:pt x="59" y="309"/>
                </a:cubicBezTo>
                <a:cubicBezTo>
                  <a:pt x="59" y="309"/>
                  <a:pt x="44" y="309"/>
                  <a:pt x="44" y="295"/>
                </a:cubicBezTo>
                <a:cubicBezTo>
                  <a:pt x="44" y="177"/>
                  <a:pt x="44" y="177"/>
                  <a:pt x="44" y="177"/>
                </a:cubicBezTo>
                <a:cubicBezTo>
                  <a:pt x="44" y="162"/>
                  <a:pt x="59" y="162"/>
                  <a:pt x="59" y="162"/>
                </a:cubicBezTo>
                <a:cubicBezTo>
                  <a:pt x="89" y="162"/>
                  <a:pt x="89" y="162"/>
                  <a:pt x="89" y="162"/>
                </a:cubicBezTo>
                <a:cubicBezTo>
                  <a:pt x="89" y="162"/>
                  <a:pt x="103" y="162"/>
                  <a:pt x="103" y="177"/>
                </a:cubicBezTo>
                <a:lnTo>
                  <a:pt x="103" y="295"/>
                </a:lnTo>
                <a:close/>
                <a:moveTo>
                  <a:pt x="280" y="427"/>
                </a:moveTo>
                <a:lnTo>
                  <a:pt x="280" y="427"/>
                </a:lnTo>
                <a:cubicBezTo>
                  <a:pt x="148" y="339"/>
                  <a:pt x="148" y="339"/>
                  <a:pt x="148" y="339"/>
                </a:cubicBezTo>
                <a:cubicBezTo>
                  <a:pt x="148" y="309"/>
                  <a:pt x="148" y="148"/>
                  <a:pt x="148" y="118"/>
                </a:cubicBezTo>
                <a:cubicBezTo>
                  <a:pt x="280" y="44"/>
                  <a:pt x="280" y="44"/>
                  <a:pt x="280" y="44"/>
                </a:cubicBezTo>
                <a:cubicBezTo>
                  <a:pt x="280" y="59"/>
                  <a:pt x="280" y="412"/>
                  <a:pt x="280" y="427"/>
                </a:cubicBezTo>
                <a:close/>
                <a:moveTo>
                  <a:pt x="383" y="103"/>
                </a:moveTo>
                <a:lnTo>
                  <a:pt x="383" y="103"/>
                </a:lnTo>
                <a:cubicBezTo>
                  <a:pt x="383" y="133"/>
                  <a:pt x="383" y="133"/>
                  <a:pt x="383" y="133"/>
                </a:cubicBezTo>
                <a:cubicBezTo>
                  <a:pt x="427" y="148"/>
                  <a:pt x="457" y="191"/>
                  <a:pt x="457" y="236"/>
                </a:cubicBezTo>
                <a:cubicBezTo>
                  <a:pt x="457" y="280"/>
                  <a:pt x="427" y="324"/>
                  <a:pt x="383" y="339"/>
                </a:cubicBezTo>
                <a:cubicBezTo>
                  <a:pt x="383" y="368"/>
                  <a:pt x="383" y="368"/>
                  <a:pt x="383" y="368"/>
                </a:cubicBezTo>
                <a:cubicBezTo>
                  <a:pt x="442" y="368"/>
                  <a:pt x="501" y="309"/>
                  <a:pt x="501" y="236"/>
                </a:cubicBezTo>
                <a:cubicBezTo>
                  <a:pt x="501" y="162"/>
                  <a:pt x="442" y="103"/>
                  <a:pt x="383" y="103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32" name="Freeform 130">
            <a:extLst>
              <a:ext uri="{FF2B5EF4-FFF2-40B4-BE49-F238E27FC236}">
                <a16:creationId xmlns:a16="http://schemas.microsoft.com/office/drawing/2014/main" id="{015CBFA5-0660-8212-BC82-19A6C9F639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18904" y="3574459"/>
            <a:ext cx="153835" cy="221247"/>
          </a:xfrm>
          <a:custGeom>
            <a:avLst/>
            <a:gdLst>
              <a:gd name="T0" fmla="*/ 101319 w 325"/>
              <a:gd name="T1" fmla="*/ 0 h 472"/>
              <a:gd name="T2" fmla="*/ 101319 w 325"/>
              <a:gd name="T3" fmla="*/ 0 h 472"/>
              <a:gd name="T4" fmla="*/ 37271 w 325"/>
              <a:gd name="T5" fmla="*/ 42275 h 472"/>
              <a:gd name="T6" fmla="*/ 15922 w 325"/>
              <a:gd name="T7" fmla="*/ 42275 h 472"/>
              <a:gd name="T8" fmla="*/ 0 w 325"/>
              <a:gd name="T9" fmla="*/ 58039 h 472"/>
              <a:gd name="T10" fmla="*/ 0 w 325"/>
              <a:gd name="T11" fmla="*/ 110704 h 472"/>
              <a:gd name="T12" fmla="*/ 15922 w 325"/>
              <a:gd name="T13" fmla="*/ 126467 h 472"/>
              <a:gd name="T14" fmla="*/ 37271 w 325"/>
              <a:gd name="T15" fmla="*/ 126467 h 472"/>
              <a:gd name="T16" fmla="*/ 101319 w 325"/>
              <a:gd name="T17" fmla="*/ 168743 h 472"/>
              <a:gd name="T18" fmla="*/ 117240 w 325"/>
              <a:gd name="T19" fmla="*/ 152979 h 472"/>
              <a:gd name="T20" fmla="*/ 117240 w 325"/>
              <a:gd name="T21" fmla="*/ 15764 h 472"/>
              <a:gd name="T22" fmla="*/ 101319 w 325"/>
              <a:gd name="T23" fmla="*/ 0 h 472"/>
              <a:gd name="T24" fmla="*/ 37271 w 325"/>
              <a:gd name="T25" fmla="*/ 105688 h 472"/>
              <a:gd name="T26" fmla="*/ 37271 w 325"/>
              <a:gd name="T27" fmla="*/ 105688 h 472"/>
              <a:gd name="T28" fmla="*/ 31843 w 325"/>
              <a:gd name="T29" fmla="*/ 110704 h 472"/>
              <a:gd name="T30" fmla="*/ 21349 w 325"/>
              <a:gd name="T31" fmla="*/ 110704 h 472"/>
              <a:gd name="T32" fmla="*/ 15922 w 325"/>
              <a:gd name="T33" fmla="*/ 105688 h 472"/>
              <a:gd name="T34" fmla="*/ 15922 w 325"/>
              <a:gd name="T35" fmla="*/ 63413 h 472"/>
              <a:gd name="T36" fmla="*/ 21349 w 325"/>
              <a:gd name="T37" fmla="*/ 58039 h 472"/>
              <a:gd name="T38" fmla="*/ 31843 w 325"/>
              <a:gd name="T39" fmla="*/ 58039 h 472"/>
              <a:gd name="T40" fmla="*/ 37271 w 325"/>
              <a:gd name="T41" fmla="*/ 63413 h 472"/>
              <a:gd name="T42" fmla="*/ 37271 w 325"/>
              <a:gd name="T43" fmla="*/ 105688 h 472"/>
              <a:gd name="T44" fmla="*/ 101319 w 325"/>
              <a:gd name="T45" fmla="*/ 152979 h 472"/>
              <a:gd name="T46" fmla="*/ 101319 w 325"/>
              <a:gd name="T47" fmla="*/ 152979 h 472"/>
              <a:gd name="T48" fmla="*/ 53192 w 325"/>
              <a:gd name="T49" fmla="*/ 121452 h 472"/>
              <a:gd name="T50" fmla="*/ 53192 w 325"/>
              <a:gd name="T51" fmla="*/ 42275 h 472"/>
              <a:gd name="T52" fmla="*/ 101319 w 325"/>
              <a:gd name="T53" fmla="*/ 15764 h 472"/>
              <a:gd name="T54" fmla="*/ 101319 w 325"/>
              <a:gd name="T55" fmla="*/ 152979 h 47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325" h="472">
                <a:moveTo>
                  <a:pt x="280" y="0"/>
                </a:moveTo>
                <a:lnTo>
                  <a:pt x="280" y="0"/>
                </a:lnTo>
                <a:cubicBezTo>
                  <a:pt x="103" y="118"/>
                  <a:pt x="103" y="118"/>
                  <a:pt x="103" y="118"/>
                </a:cubicBezTo>
                <a:cubicBezTo>
                  <a:pt x="44" y="118"/>
                  <a:pt x="44" y="118"/>
                  <a:pt x="44" y="118"/>
                </a:cubicBezTo>
                <a:cubicBezTo>
                  <a:pt x="30" y="118"/>
                  <a:pt x="0" y="133"/>
                  <a:pt x="0" y="162"/>
                </a:cubicBezTo>
                <a:cubicBezTo>
                  <a:pt x="0" y="309"/>
                  <a:pt x="0" y="309"/>
                  <a:pt x="0" y="309"/>
                </a:cubicBezTo>
                <a:cubicBezTo>
                  <a:pt x="0" y="339"/>
                  <a:pt x="30" y="353"/>
                  <a:pt x="44" y="353"/>
                </a:cubicBezTo>
                <a:cubicBezTo>
                  <a:pt x="103" y="353"/>
                  <a:pt x="103" y="353"/>
                  <a:pt x="103" y="353"/>
                </a:cubicBezTo>
                <a:cubicBezTo>
                  <a:pt x="280" y="471"/>
                  <a:pt x="280" y="471"/>
                  <a:pt x="280" y="471"/>
                </a:cubicBezTo>
                <a:cubicBezTo>
                  <a:pt x="294" y="471"/>
                  <a:pt x="324" y="457"/>
                  <a:pt x="324" y="427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324" y="15"/>
                  <a:pt x="294" y="0"/>
                  <a:pt x="280" y="0"/>
                </a:cubicBezTo>
                <a:close/>
                <a:moveTo>
                  <a:pt x="103" y="295"/>
                </a:moveTo>
                <a:lnTo>
                  <a:pt x="103" y="295"/>
                </a:lnTo>
                <a:cubicBezTo>
                  <a:pt x="103" y="309"/>
                  <a:pt x="88" y="309"/>
                  <a:pt x="88" y="309"/>
                </a:cubicBezTo>
                <a:cubicBezTo>
                  <a:pt x="59" y="309"/>
                  <a:pt x="59" y="309"/>
                  <a:pt x="59" y="309"/>
                </a:cubicBezTo>
                <a:cubicBezTo>
                  <a:pt x="59" y="309"/>
                  <a:pt x="44" y="309"/>
                  <a:pt x="44" y="295"/>
                </a:cubicBezTo>
                <a:cubicBezTo>
                  <a:pt x="44" y="177"/>
                  <a:pt x="44" y="177"/>
                  <a:pt x="44" y="177"/>
                </a:cubicBezTo>
                <a:cubicBezTo>
                  <a:pt x="44" y="162"/>
                  <a:pt x="59" y="162"/>
                  <a:pt x="59" y="162"/>
                </a:cubicBezTo>
                <a:cubicBezTo>
                  <a:pt x="88" y="162"/>
                  <a:pt x="88" y="162"/>
                  <a:pt x="88" y="162"/>
                </a:cubicBezTo>
                <a:cubicBezTo>
                  <a:pt x="88" y="162"/>
                  <a:pt x="103" y="162"/>
                  <a:pt x="103" y="177"/>
                </a:cubicBezTo>
                <a:lnTo>
                  <a:pt x="103" y="295"/>
                </a:lnTo>
                <a:close/>
                <a:moveTo>
                  <a:pt x="280" y="427"/>
                </a:moveTo>
                <a:lnTo>
                  <a:pt x="280" y="427"/>
                </a:lnTo>
                <a:cubicBezTo>
                  <a:pt x="147" y="339"/>
                  <a:pt x="147" y="339"/>
                  <a:pt x="147" y="339"/>
                </a:cubicBezTo>
                <a:cubicBezTo>
                  <a:pt x="147" y="309"/>
                  <a:pt x="147" y="148"/>
                  <a:pt x="147" y="118"/>
                </a:cubicBezTo>
                <a:cubicBezTo>
                  <a:pt x="280" y="44"/>
                  <a:pt x="280" y="44"/>
                  <a:pt x="280" y="44"/>
                </a:cubicBezTo>
                <a:cubicBezTo>
                  <a:pt x="280" y="59"/>
                  <a:pt x="280" y="412"/>
                  <a:pt x="280" y="4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33" name="Freeform 131">
            <a:extLst>
              <a:ext uri="{FF2B5EF4-FFF2-40B4-BE49-F238E27FC236}">
                <a16:creationId xmlns:a16="http://schemas.microsoft.com/office/drawing/2014/main" id="{F7135901-6DE1-55F2-206A-C564EFAFE9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400" y="3538160"/>
            <a:ext cx="222976" cy="290386"/>
          </a:xfrm>
          <a:custGeom>
            <a:avLst/>
            <a:gdLst>
              <a:gd name="T0" fmla="*/ 132899 w 472"/>
              <a:gd name="T1" fmla="*/ 158122 h 619"/>
              <a:gd name="T2" fmla="*/ 132899 w 472"/>
              <a:gd name="T3" fmla="*/ 158122 h 619"/>
              <a:gd name="T4" fmla="*/ 85229 w 472"/>
              <a:gd name="T5" fmla="*/ 110793 h 619"/>
              <a:gd name="T6" fmla="*/ 37559 w 472"/>
              <a:gd name="T7" fmla="*/ 158122 h 619"/>
              <a:gd name="T8" fmla="*/ 85229 w 472"/>
              <a:gd name="T9" fmla="*/ 211188 h 619"/>
              <a:gd name="T10" fmla="*/ 132899 w 472"/>
              <a:gd name="T11" fmla="*/ 158122 h 619"/>
              <a:gd name="T12" fmla="*/ 85229 w 472"/>
              <a:gd name="T13" fmla="*/ 195053 h 619"/>
              <a:gd name="T14" fmla="*/ 85229 w 472"/>
              <a:gd name="T15" fmla="*/ 195053 h 619"/>
              <a:gd name="T16" fmla="*/ 48032 w 472"/>
              <a:gd name="T17" fmla="*/ 158122 h 619"/>
              <a:gd name="T18" fmla="*/ 85229 w 472"/>
              <a:gd name="T19" fmla="*/ 126570 h 619"/>
              <a:gd name="T20" fmla="*/ 122426 w 472"/>
              <a:gd name="T21" fmla="*/ 158122 h 619"/>
              <a:gd name="T22" fmla="*/ 85229 w 472"/>
              <a:gd name="T23" fmla="*/ 195053 h 619"/>
              <a:gd name="T24" fmla="*/ 143734 w 472"/>
              <a:gd name="T25" fmla="*/ 0 h 619"/>
              <a:gd name="T26" fmla="*/ 143734 w 472"/>
              <a:gd name="T27" fmla="*/ 0 h 619"/>
              <a:gd name="T28" fmla="*/ 26724 w 472"/>
              <a:gd name="T29" fmla="*/ 0 h 619"/>
              <a:gd name="T30" fmla="*/ 0 w 472"/>
              <a:gd name="T31" fmla="*/ 26174 h 619"/>
              <a:gd name="T32" fmla="*/ 0 w 472"/>
              <a:gd name="T33" fmla="*/ 195053 h 619"/>
              <a:gd name="T34" fmla="*/ 26724 w 472"/>
              <a:gd name="T35" fmla="*/ 221586 h 619"/>
              <a:gd name="T36" fmla="*/ 143734 w 472"/>
              <a:gd name="T37" fmla="*/ 221586 h 619"/>
              <a:gd name="T38" fmla="*/ 170097 w 472"/>
              <a:gd name="T39" fmla="*/ 195053 h 619"/>
              <a:gd name="T40" fmla="*/ 170097 w 472"/>
              <a:gd name="T41" fmla="*/ 26174 h 619"/>
              <a:gd name="T42" fmla="*/ 143734 w 472"/>
              <a:gd name="T43" fmla="*/ 0 h 619"/>
              <a:gd name="T44" fmla="*/ 154207 w 472"/>
              <a:gd name="T45" fmla="*/ 195053 h 619"/>
              <a:gd name="T46" fmla="*/ 154207 w 472"/>
              <a:gd name="T47" fmla="*/ 195053 h 619"/>
              <a:gd name="T48" fmla="*/ 143734 w 472"/>
              <a:gd name="T49" fmla="*/ 211188 h 619"/>
              <a:gd name="T50" fmla="*/ 85229 w 472"/>
              <a:gd name="T51" fmla="*/ 211188 h 619"/>
              <a:gd name="T52" fmla="*/ 26724 w 472"/>
              <a:gd name="T53" fmla="*/ 211188 h 619"/>
              <a:gd name="T54" fmla="*/ 16251 w 472"/>
              <a:gd name="T55" fmla="*/ 195053 h 619"/>
              <a:gd name="T56" fmla="*/ 16251 w 472"/>
              <a:gd name="T57" fmla="*/ 26174 h 619"/>
              <a:gd name="T58" fmla="*/ 26724 w 472"/>
              <a:gd name="T59" fmla="*/ 10398 h 619"/>
              <a:gd name="T60" fmla="*/ 143734 w 472"/>
              <a:gd name="T61" fmla="*/ 10398 h 619"/>
              <a:gd name="T62" fmla="*/ 154207 w 472"/>
              <a:gd name="T63" fmla="*/ 26174 h 619"/>
              <a:gd name="T64" fmla="*/ 154207 w 472"/>
              <a:gd name="T65" fmla="*/ 195053 h 619"/>
              <a:gd name="T66" fmla="*/ 85229 w 472"/>
              <a:gd name="T67" fmla="*/ 26174 h 619"/>
              <a:gd name="T68" fmla="*/ 85229 w 472"/>
              <a:gd name="T69" fmla="*/ 26174 h 619"/>
              <a:gd name="T70" fmla="*/ 48032 w 472"/>
              <a:gd name="T71" fmla="*/ 63106 h 619"/>
              <a:gd name="T72" fmla="*/ 85229 w 472"/>
              <a:gd name="T73" fmla="*/ 94658 h 619"/>
              <a:gd name="T74" fmla="*/ 122426 w 472"/>
              <a:gd name="T75" fmla="*/ 63106 h 619"/>
              <a:gd name="T76" fmla="*/ 85229 w 472"/>
              <a:gd name="T77" fmla="*/ 26174 h 619"/>
              <a:gd name="T78" fmla="*/ 85229 w 472"/>
              <a:gd name="T79" fmla="*/ 84260 h 619"/>
              <a:gd name="T80" fmla="*/ 85229 w 472"/>
              <a:gd name="T81" fmla="*/ 84260 h 619"/>
              <a:gd name="T82" fmla="*/ 63922 w 472"/>
              <a:gd name="T83" fmla="*/ 63106 h 619"/>
              <a:gd name="T84" fmla="*/ 85229 w 472"/>
              <a:gd name="T85" fmla="*/ 41951 h 619"/>
              <a:gd name="T86" fmla="*/ 106536 w 472"/>
              <a:gd name="T87" fmla="*/ 63106 h 619"/>
              <a:gd name="T88" fmla="*/ 85229 w 472"/>
              <a:gd name="T89" fmla="*/ 84260 h 61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72" h="619">
                <a:moveTo>
                  <a:pt x="368" y="441"/>
                </a:moveTo>
                <a:lnTo>
                  <a:pt x="368" y="441"/>
                </a:lnTo>
                <a:cubicBezTo>
                  <a:pt x="368" y="368"/>
                  <a:pt x="309" y="309"/>
                  <a:pt x="236" y="309"/>
                </a:cubicBezTo>
                <a:cubicBezTo>
                  <a:pt x="162" y="309"/>
                  <a:pt x="104" y="368"/>
                  <a:pt x="104" y="441"/>
                </a:cubicBezTo>
                <a:cubicBezTo>
                  <a:pt x="104" y="515"/>
                  <a:pt x="162" y="589"/>
                  <a:pt x="236" y="589"/>
                </a:cubicBezTo>
                <a:cubicBezTo>
                  <a:pt x="309" y="589"/>
                  <a:pt x="368" y="515"/>
                  <a:pt x="368" y="441"/>
                </a:cubicBezTo>
                <a:close/>
                <a:moveTo>
                  <a:pt x="236" y="544"/>
                </a:moveTo>
                <a:lnTo>
                  <a:pt x="236" y="544"/>
                </a:lnTo>
                <a:cubicBezTo>
                  <a:pt x="177" y="544"/>
                  <a:pt x="133" y="500"/>
                  <a:pt x="133" y="441"/>
                </a:cubicBezTo>
                <a:cubicBezTo>
                  <a:pt x="133" y="397"/>
                  <a:pt x="177" y="353"/>
                  <a:pt x="236" y="353"/>
                </a:cubicBezTo>
                <a:cubicBezTo>
                  <a:pt x="295" y="353"/>
                  <a:pt x="339" y="397"/>
                  <a:pt x="339" y="441"/>
                </a:cubicBezTo>
                <a:cubicBezTo>
                  <a:pt x="339" y="500"/>
                  <a:pt x="295" y="544"/>
                  <a:pt x="236" y="544"/>
                </a:cubicBezTo>
                <a:close/>
                <a:moveTo>
                  <a:pt x="398" y="0"/>
                </a:moveTo>
                <a:lnTo>
                  <a:pt x="398" y="0"/>
                </a:lnTo>
                <a:cubicBezTo>
                  <a:pt x="74" y="0"/>
                  <a:pt x="74" y="0"/>
                  <a:pt x="74" y="0"/>
                </a:cubicBezTo>
                <a:cubicBezTo>
                  <a:pt x="30" y="0"/>
                  <a:pt x="0" y="29"/>
                  <a:pt x="0" y="73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89"/>
                  <a:pt x="30" y="618"/>
                  <a:pt x="74" y="618"/>
                </a:cubicBezTo>
                <a:cubicBezTo>
                  <a:pt x="398" y="618"/>
                  <a:pt x="398" y="618"/>
                  <a:pt x="398" y="618"/>
                </a:cubicBezTo>
                <a:cubicBezTo>
                  <a:pt x="442" y="618"/>
                  <a:pt x="471" y="589"/>
                  <a:pt x="471" y="544"/>
                </a:cubicBezTo>
                <a:cubicBezTo>
                  <a:pt x="471" y="73"/>
                  <a:pt x="471" y="73"/>
                  <a:pt x="471" y="73"/>
                </a:cubicBezTo>
                <a:cubicBezTo>
                  <a:pt x="471" y="29"/>
                  <a:pt x="442" y="0"/>
                  <a:pt x="398" y="0"/>
                </a:cubicBezTo>
                <a:close/>
                <a:moveTo>
                  <a:pt x="427" y="544"/>
                </a:moveTo>
                <a:lnTo>
                  <a:pt x="427" y="544"/>
                </a:lnTo>
                <a:cubicBezTo>
                  <a:pt x="427" y="559"/>
                  <a:pt x="413" y="589"/>
                  <a:pt x="398" y="589"/>
                </a:cubicBezTo>
                <a:cubicBezTo>
                  <a:pt x="236" y="589"/>
                  <a:pt x="236" y="589"/>
                  <a:pt x="236" y="589"/>
                </a:cubicBezTo>
                <a:cubicBezTo>
                  <a:pt x="74" y="589"/>
                  <a:pt x="74" y="589"/>
                  <a:pt x="74" y="589"/>
                </a:cubicBezTo>
                <a:cubicBezTo>
                  <a:pt x="59" y="589"/>
                  <a:pt x="45" y="559"/>
                  <a:pt x="45" y="544"/>
                </a:cubicBezTo>
                <a:cubicBezTo>
                  <a:pt x="45" y="73"/>
                  <a:pt x="45" y="73"/>
                  <a:pt x="45" y="73"/>
                </a:cubicBezTo>
                <a:cubicBezTo>
                  <a:pt x="45" y="59"/>
                  <a:pt x="59" y="29"/>
                  <a:pt x="74" y="29"/>
                </a:cubicBezTo>
                <a:cubicBezTo>
                  <a:pt x="398" y="29"/>
                  <a:pt x="398" y="29"/>
                  <a:pt x="398" y="29"/>
                </a:cubicBezTo>
                <a:cubicBezTo>
                  <a:pt x="413" y="29"/>
                  <a:pt x="427" y="59"/>
                  <a:pt x="427" y="73"/>
                </a:cubicBezTo>
                <a:lnTo>
                  <a:pt x="427" y="544"/>
                </a:lnTo>
                <a:close/>
                <a:moveTo>
                  <a:pt x="236" y="73"/>
                </a:moveTo>
                <a:lnTo>
                  <a:pt x="236" y="73"/>
                </a:lnTo>
                <a:cubicBezTo>
                  <a:pt x="177" y="73"/>
                  <a:pt x="133" y="117"/>
                  <a:pt x="133" y="176"/>
                </a:cubicBezTo>
                <a:cubicBezTo>
                  <a:pt x="133" y="221"/>
                  <a:pt x="177" y="264"/>
                  <a:pt x="236" y="264"/>
                </a:cubicBezTo>
                <a:cubicBezTo>
                  <a:pt x="295" y="264"/>
                  <a:pt x="339" y="221"/>
                  <a:pt x="339" y="176"/>
                </a:cubicBezTo>
                <a:cubicBezTo>
                  <a:pt x="339" y="117"/>
                  <a:pt x="295" y="73"/>
                  <a:pt x="236" y="73"/>
                </a:cubicBezTo>
                <a:close/>
                <a:moveTo>
                  <a:pt x="236" y="235"/>
                </a:moveTo>
                <a:lnTo>
                  <a:pt x="236" y="235"/>
                </a:lnTo>
                <a:cubicBezTo>
                  <a:pt x="207" y="235"/>
                  <a:pt x="177" y="206"/>
                  <a:pt x="177" y="176"/>
                </a:cubicBezTo>
                <a:cubicBezTo>
                  <a:pt x="177" y="132"/>
                  <a:pt x="207" y="117"/>
                  <a:pt x="236" y="117"/>
                </a:cubicBezTo>
                <a:cubicBezTo>
                  <a:pt x="266" y="117"/>
                  <a:pt x="295" y="132"/>
                  <a:pt x="295" y="176"/>
                </a:cubicBezTo>
                <a:cubicBezTo>
                  <a:pt x="295" y="206"/>
                  <a:pt x="266" y="235"/>
                  <a:pt x="236" y="23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34" name="Freeform 132">
            <a:extLst>
              <a:ext uri="{FF2B5EF4-FFF2-40B4-BE49-F238E27FC236}">
                <a16:creationId xmlns:a16="http://schemas.microsoft.com/office/drawing/2014/main" id="{F4305CE0-6487-B38C-4861-B072AB0A05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3117" y="2967100"/>
            <a:ext cx="290386" cy="299028"/>
          </a:xfrm>
          <a:custGeom>
            <a:avLst/>
            <a:gdLst>
              <a:gd name="T0" fmla="*/ 190073 w 619"/>
              <a:gd name="T1" fmla="*/ 185652 h 634"/>
              <a:gd name="T2" fmla="*/ 190073 w 619"/>
              <a:gd name="T3" fmla="*/ 201874 h 634"/>
              <a:gd name="T4" fmla="*/ 190073 w 619"/>
              <a:gd name="T5" fmla="*/ 185652 h 634"/>
              <a:gd name="T6" fmla="*/ 31559 w 619"/>
              <a:gd name="T7" fmla="*/ 42538 h 634"/>
              <a:gd name="T8" fmla="*/ 31559 w 619"/>
              <a:gd name="T9" fmla="*/ 31723 h 634"/>
              <a:gd name="T10" fmla="*/ 31559 w 619"/>
              <a:gd name="T11" fmla="*/ 42538 h 634"/>
              <a:gd name="T12" fmla="*/ 31559 w 619"/>
              <a:gd name="T13" fmla="*/ 185652 h 634"/>
              <a:gd name="T14" fmla="*/ 31559 w 619"/>
              <a:gd name="T15" fmla="*/ 201874 h 634"/>
              <a:gd name="T16" fmla="*/ 31559 w 619"/>
              <a:gd name="T17" fmla="*/ 185652 h 634"/>
              <a:gd name="T18" fmla="*/ 110816 w 619"/>
              <a:gd name="T19" fmla="*/ 31723 h 634"/>
              <a:gd name="T20" fmla="*/ 110816 w 619"/>
              <a:gd name="T21" fmla="*/ 201874 h 634"/>
              <a:gd name="T22" fmla="*/ 110816 w 619"/>
              <a:gd name="T23" fmla="*/ 31723 h 634"/>
              <a:gd name="T24" fmla="*/ 110816 w 619"/>
              <a:gd name="T25" fmla="*/ 185652 h 634"/>
              <a:gd name="T26" fmla="*/ 110816 w 619"/>
              <a:gd name="T27" fmla="*/ 42538 h 634"/>
              <a:gd name="T28" fmla="*/ 110816 w 619"/>
              <a:gd name="T29" fmla="*/ 185652 h 634"/>
              <a:gd name="T30" fmla="*/ 110816 w 619"/>
              <a:gd name="T31" fmla="*/ 74261 h 634"/>
              <a:gd name="T32" fmla="*/ 110816 w 619"/>
              <a:gd name="T33" fmla="*/ 159336 h 634"/>
              <a:gd name="T34" fmla="*/ 110816 w 619"/>
              <a:gd name="T35" fmla="*/ 74261 h 634"/>
              <a:gd name="T36" fmla="*/ 110816 w 619"/>
              <a:gd name="T37" fmla="*/ 143475 h 634"/>
              <a:gd name="T38" fmla="*/ 110816 w 619"/>
              <a:gd name="T39" fmla="*/ 84715 h 634"/>
              <a:gd name="T40" fmla="*/ 110816 w 619"/>
              <a:gd name="T41" fmla="*/ 143475 h 634"/>
              <a:gd name="T42" fmla="*/ 195452 w 619"/>
              <a:gd name="T43" fmla="*/ 0 h 634"/>
              <a:gd name="T44" fmla="*/ 0 w 619"/>
              <a:gd name="T45" fmla="*/ 31723 h 634"/>
              <a:gd name="T46" fmla="*/ 26539 w 619"/>
              <a:gd name="T47" fmla="*/ 228190 h 634"/>
              <a:gd name="T48" fmla="*/ 221632 w 619"/>
              <a:gd name="T49" fmla="*/ 201874 h 634"/>
              <a:gd name="T50" fmla="*/ 195452 w 619"/>
              <a:gd name="T51" fmla="*/ 0 h 634"/>
              <a:gd name="T52" fmla="*/ 211232 w 619"/>
              <a:gd name="T53" fmla="*/ 201874 h 634"/>
              <a:gd name="T54" fmla="*/ 26539 w 619"/>
              <a:gd name="T55" fmla="*/ 212328 h 634"/>
              <a:gd name="T56" fmla="*/ 10400 w 619"/>
              <a:gd name="T57" fmla="*/ 31723 h 634"/>
              <a:gd name="T58" fmla="*/ 195452 w 619"/>
              <a:gd name="T59" fmla="*/ 15862 h 634"/>
              <a:gd name="T60" fmla="*/ 211232 w 619"/>
              <a:gd name="T61" fmla="*/ 201874 h 634"/>
              <a:gd name="T62" fmla="*/ 190073 w 619"/>
              <a:gd name="T63" fmla="*/ 31723 h 634"/>
              <a:gd name="T64" fmla="*/ 190073 w 619"/>
              <a:gd name="T65" fmla="*/ 42538 h 634"/>
              <a:gd name="T66" fmla="*/ 190073 w 619"/>
              <a:gd name="T67" fmla="*/ 31723 h 63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19" h="634">
                <a:moveTo>
                  <a:pt x="530" y="515"/>
                </a:moveTo>
                <a:lnTo>
                  <a:pt x="530" y="515"/>
                </a:lnTo>
                <a:cubicBezTo>
                  <a:pt x="515" y="515"/>
                  <a:pt x="500" y="530"/>
                  <a:pt x="500" y="530"/>
                </a:cubicBezTo>
                <a:cubicBezTo>
                  <a:pt x="500" y="545"/>
                  <a:pt x="515" y="560"/>
                  <a:pt x="530" y="560"/>
                </a:cubicBezTo>
                <a:cubicBezTo>
                  <a:pt x="530" y="560"/>
                  <a:pt x="545" y="545"/>
                  <a:pt x="545" y="530"/>
                </a:cubicBezTo>
                <a:lnTo>
                  <a:pt x="530" y="515"/>
                </a:lnTo>
                <a:close/>
                <a:moveTo>
                  <a:pt x="88" y="118"/>
                </a:moveTo>
                <a:lnTo>
                  <a:pt x="88" y="118"/>
                </a:lnTo>
                <a:cubicBezTo>
                  <a:pt x="103" y="118"/>
                  <a:pt x="118" y="118"/>
                  <a:pt x="118" y="103"/>
                </a:cubicBezTo>
                <a:cubicBezTo>
                  <a:pt x="118" y="88"/>
                  <a:pt x="103" y="88"/>
                  <a:pt x="88" y="88"/>
                </a:cubicBezTo>
                <a:cubicBezTo>
                  <a:pt x="88" y="88"/>
                  <a:pt x="74" y="88"/>
                  <a:pt x="74" y="103"/>
                </a:cubicBezTo>
                <a:cubicBezTo>
                  <a:pt x="74" y="118"/>
                  <a:pt x="88" y="118"/>
                  <a:pt x="88" y="118"/>
                </a:cubicBezTo>
                <a:close/>
                <a:moveTo>
                  <a:pt x="88" y="515"/>
                </a:moveTo>
                <a:lnTo>
                  <a:pt x="88" y="515"/>
                </a:lnTo>
                <a:lnTo>
                  <a:pt x="74" y="530"/>
                </a:lnTo>
                <a:cubicBezTo>
                  <a:pt x="74" y="545"/>
                  <a:pt x="88" y="560"/>
                  <a:pt x="88" y="560"/>
                </a:cubicBezTo>
                <a:cubicBezTo>
                  <a:pt x="103" y="560"/>
                  <a:pt x="118" y="545"/>
                  <a:pt x="118" y="530"/>
                </a:cubicBezTo>
                <a:cubicBezTo>
                  <a:pt x="118" y="530"/>
                  <a:pt x="103" y="515"/>
                  <a:pt x="88" y="515"/>
                </a:cubicBezTo>
                <a:close/>
                <a:moveTo>
                  <a:pt x="309" y="88"/>
                </a:moveTo>
                <a:lnTo>
                  <a:pt x="309" y="88"/>
                </a:lnTo>
                <a:cubicBezTo>
                  <a:pt x="177" y="88"/>
                  <a:pt x="74" y="192"/>
                  <a:pt x="74" y="324"/>
                </a:cubicBezTo>
                <a:cubicBezTo>
                  <a:pt x="74" y="456"/>
                  <a:pt x="177" y="560"/>
                  <a:pt x="309" y="560"/>
                </a:cubicBezTo>
                <a:cubicBezTo>
                  <a:pt x="441" y="560"/>
                  <a:pt x="545" y="456"/>
                  <a:pt x="545" y="324"/>
                </a:cubicBezTo>
                <a:cubicBezTo>
                  <a:pt x="545" y="192"/>
                  <a:pt x="441" y="88"/>
                  <a:pt x="309" y="88"/>
                </a:cubicBezTo>
                <a:close/>
                <a:moveTo>
                  <a:pt x="309" y="515"/>
                </a:moveTo>
                <a:lnTo>
                  <a:pt x="309" y="515"/>
                </a:lnTo>
                <a:cubicBezTo>
                  <a:pt x="206" y="515"/>
                  <a:pt x="118" y="427"/>
                  <a:pt x="118" y="324"/>
                </a:cubicBezTo>
                <a:cubicBezTo>
                  <a:pt x="118" y="206"/>
                  <a:pt x="206" y="118"/>
                  <a:pt x="309" y="118"/>
                </a:cubicBezTo>
                <a:cubicBezTo>
                  <a:pt x="412" y="118"/>
                  <a:pt x="500" y="206"/>
                  <a:pt x="500" y="324"/>
                </a:cubicBezTo>
                <a:cubicBezTo>
                  <a:pt x="500" y="427"/>
                  <a:pt x="412" y="515"/>
                  <a:pt x="309" y="515"/>
                </a:cubicBezTo>
                <a:close/>
                <a:moveTo>
                  <a:pt x="309" y="206"/>
                </a:moveTo>
                <a:lnTo>
                  <a:pt x="309" y="206"/>
                </a:lnTo>
                <a:cubicBezTo>
                  <a:pt x="250" y="206"/>
                  <a:pt x="191" y="251"/>
                  <a:pt x="191" y="324"/>
                </a:cubicBezTo>
                <a:cubicBezTo>
                  <a:pt x="191" y="383"/>
                  <a:pt x="250" y="442"/>
                  <a:pt x="309" y="442"/>
                </a:cubicBezTo>
                <a:cubicBezTo>
                  <a:pt x="368" y="442"/>
                  <a:pt x="427" y="383"/>
                  <a:pt x="427" y="324"/>
                </a:cubicBezTo>
                <a:cubicBezTo>
                  <a:pt x="427" y="251"/>
                  <a:pt x="368" y="206"/>
                  <a:pt x="309" y="206"/>
                </a:cubicBezTo>
                <a:close/>
                <a:moveTo>
                  <a:pt x="309" y="398"/>
                </a:moveTo>
                <a:lnTo>
                  <a:pt x="309" y="398"/>
                </a:lnTo>
                <a:cubicBezTo>
                  <a:pt x="265" y="398"/>
                  <a:pt x="236" y="368"/>
                  <a:pt x="236" y="324"/>
                </a:cubicBezTo>
                <a:cubicBezTo>
                  <a:pt x="236" y="280"/>
                  <a:pt x="265" y="235"/>
                  <a:pt x="309" y="235"/>
                </a:cubicBezTo>
                <a:cubicBezTo>
                  <a:pt x="353" y="235"/>
                  <a:pt x="383" y="280"/>
                  <a:pt x="383" y="324"/>
                </a:cubicBezTo>
                <a:cubicBezTo>
                  <a:pt x="383" y="368"/>
                  <a:pt x="353" y="398"/>
                  <a:pt x="309" y="398"/>
                </a:cubicBezTo>
                <a:close/>
                <a:moveTo>
                  <a:pt x="545" y="0"/>
                </a:moveTo>
                <a:lnTo>
                  <a:pt x="545" y="0"/>
                </a:lnTo>
                <a:cubicBezTo>
                  <a:pt x="74" y="0"/>
                  <a:pt x="74" y="0"/>
                  <a:pt x="74" y="0"/>
                </a:cubicBezTo>
                <a:cubicBezTo>
                  <a:pt x="29" y="0"/>
                  <a:pt x="0" y="44"/>
                  <a:pt x="0" y="88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4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8"/>
                  <a:pt x="618" y="88"/>
                  <a:pt x="618" y="88"/>
                </a:cubicBezTo>
                <a:cubicBezTo>
                  <a:pt x="618" y="44"/>
                  <a:pt x="589" y="0"/>
                  <a:pt x="545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4"/>
                  <a:pt x="559" y="589"/>
                  <a:pt x="545" y="589"/>
                </a:cubicBezTo>
                <a:cubicBezTo>
                  <a:pt x="74" y="589"/>
                  <a:pt x="74" y="589"/>
                  <a:pt x="74" y="589"/>
                </a:cubicBezTo>
                <a:cubicBezTo>
                  <a:pt x="59" y="589"/>
                  <a:pt x="29" y="574"/>
                  <a:pt x="29" y="560"/>
                </a:cubicBezTo>
                <a:cubicBezTo>
                  <a:pt x="29" y="88"/>
                  <a:pt x="29" y="88"/>
                  <a:pt x="29" y="88"/>
                </a:cubicBezTo>
                <a:cubicBezTo>
                  <a:pt x="29" y="59"/>
                  <a:pt x="59" y="44"/>
                  <a:pt x="74" y="44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59" y="44"/>
                  <a:pt x="589" y="59"/>
                  <a:pt x="589" y="88"/>
                </a:cubicBezTo>
                <a:lnTo>
                  <a:pt x="589" y="560"/>
                </a:lnTo>
                <a:close/>
                <a:moveTo>
                  <a:pt x="530" y="88"/>
                </a:moveTo>
                <a:lnTo>
                  <a:pt x="530" y="88"/>
                </a:lnTo>
                <a:cubicBezTo>
                  <a:pt x="515" y="88"/>
                  <a:pt x="500" y="88"/>
                  <a:pt x="500" y="103"/>
                </a:cubicBezTo>
                <a:cubicBezTo>
                  <a:pt x="500" y="118"/>
                  <a:pt x="515" y="118"/>
                  <a:pt x="530" y="118"/>
                </a:cubicBezTo>
                <a:cubicBezTo>
                  <a:pt x="530" y="118"/>
                  <a:pt x="545" y="118"/>
                  <a:pt x="545" y="103"/>
                </a:cubicBezTo>
                <a:cubicBezTo>
                  <a:pt x="545" y="88"/>
                  <a:pt x="530" y="88"/>
                  <a:pt x="530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35" name="Freeform 133">
            <a:extLst>
              <a:ext uri="{FF2B5EF4-FFF2-40B4-BE49-F238E27FC236}">
                <a16:creationId xmlns:a16="http://schemas.microsoft.com/office/drawing/2014/main" id="{AD2CDB97-77F2-3B0E-246D-2CF183C594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9485" y="2967100"/>
            <a:ext cx="200505" cy="299028"/>
          </a:xfrm>
          <a:custGeom>
            <a:avLst/>
            <a:gdLst>
              <a:gd name="T0" fmla="*/ 147907 w 428"/>
              <a:gd name="T1" fmla="*/ 52992 h 634"/>
              <a:gd name="T2" fmla="*/ 147907 w 428"/>
              <a:gd name="T3" fmla="*/ 52992 h 634"/>
              <a:gd name="T4" fmla="*/ 79146 w 428"/>
              <a:gd name="T5" fmla="*/ 0 h 634"/>
              <a:gd name="T6" fmla="*/ 10744 w 428"/>
              <a:gd name="T7" fmla="*/ 52992 h 634"/>
              <a:gd name="T8" fmla="*/ 0 w 428"/>
              <a:gd name="T9" fmla="*/ 63807 h 634"/>
              <a:gd name="T10" fmla="*/ 0 w 428"/>
              <a:gd name="T11" fmla="*/ 79668 h 634"/>
              <a:gd name="T12" fmla="*/ 16116 w 428"/>
              <a:gd name="T13" fmla="*/ 95530 h 634"/>
              <a:gd name="T14" fmla="*/ 16116 w 428"/>
              <a:gd name="T15" fmla="*/ 95530 h 634"/>
              <a:gd name="T16" fmla="*/ 37245 w 428"/>
              <a:gd name="T17" fmla="*/ 116798 h 634"/>
              <a:gd name="T18" fmla="*/ 47631 w 428"/>
              <a:gd name="T19" fmla="*/ 212328 h 634"/>
              <a:gd name="T20" fmla="*/ 63389 w 428"/>
              <a:gd name="T21" fmla="*/ 228190 h 634"/>
              <a:gd name="T22" fmla="*/ 89890 w 428"/>
              <a:gd name="T23" fmla="*/ 228190 h 634"/>
              <a:gd name="T24" fmla="*/ 105648 w 428"/>
              <a:gd name="T25" fmla="*/ 212328 h 634"/>
              <a:gd name="T26" fmla="*/ 121406 w 428"/>
              <a:gd name="T27" fmla="*/ 116798 h 634"/>
              <a:gd name="T28" fmla="*/ 142535 w 428"/>
              <a:gd name="T29" fmla="*/ 95530 h 634"/>
              <a:gd name="T30" fmla="*/ 142535 w 428"/>
              <a:gd name="T31" fmla="*/ 95530 h 634"/>
              <a:gd name="T32" fmla="*/ 152921 w 428"/>
              <a:gd name="T33" fmla="*/ 79668 h 634"/>
              <a:gd name="T34" fmla="*/ 152921 w 428"/>
              <a:gd name="T35" fmla="*/ 63807 h 634"/>
              <a:gd name="T36" fmla="*/ 147907 w 428"/>
              <a:gd name="T37" fmla="*/ 52992 h 634"/>
              <a:gd name="T38" fmla="*/ 79146 w 428"/>
              <a:gd name="T39" fmla="*/ 15862 h 634"/>
              <a:gd name="T40" fmla="*/ 79146 w 428"/>
              <a:gd name="T41" fmla="*/ 15862 h 634"/>
              <a:gd name="T42" fmla="*/ 131791 w 428"/>
              <a:gd name="T43" fmla="*/ 52992 h 634"/>
              <a:gd name="T44" fmla="*/ 21130 w 428"/>
              <a:gd name="T45" fmla="*/ 52992 h 634"/>
              <a:gd name="T46" fmla="*/ 79146 w 428"/>
              <a:gd name="T47" fmla="*/ 15862 h 634"/>
              <a:gd name="T48" fmla="*/ 89890 w 428"/>
              <a:gd name="T49" fmla="*/ 201874 h 634"/>
              <a:gd name="T50" fmla="*/ 89890 w 428"/>
              <a:gd name="T51" fmla="*/ 201874 h 634"/>
              <a:gd name="T52" fmla="*/ 84518 w 428"/>
              <a:gd name="T53" fmla="*/ 212328 h 634"/>
              <a:gd name="T54" fmla="*/ 68761 w 428"/>
              <a:gd name="T55" fmla="*/ 212328 h 634"/>
              <a:gd name="T56" fmla="*/ 63389 w 428"/>
              <a:gd name="T57" fmla="*/ 201874 h 634"/>
              <a:gd name="T58" fmla="*/ 47631 w 428"/>
              <a:gd name="T59" fmla="*/ 122206 h 634"/>
              <a:gd name="T60" fmla="*/ 79146 w 428"/>
              <a:gd name="T61" fmla="*/ 127253 h 634"/>
              <a:gd name="T62" fmla="*/ 105648 w 428"/>
              <a:gd name="T63" fmla="*/ 122206 h 634"/>
              <a:gd name="T64" fmla="*/ 89890 w 428"/>
              <a:gd name="T65" fmla="*/ 201874 h 634"/>
              <a:gd name="T66" fmla="*/ 79146 w 428"/>
              <a:gd name="T67" fmla="*/ 116798 h 634"/>
              <a:gd name="T68" fmla="*/ 79146 w 428"/>
              <a:gd name="T69" fmla="*/ 116798 h 634"/>
              <a:gd name="T70" fmla="*/ 31873 w 428"/>
              <a:gd name="T71" fmla="*/ 95530 h 634"/>
              <a:gd name="T72" fmla="*/ 121406 w 428"/>
              <a:gd name="T73" fmla="*/ 95530 h 634"/>
              <a:gd name="T74" fmla="*/ 79146 w 428"/>
              <a:gd name="T75" fmla="*/ 116798 h 634"/>
              <a:gd name="T76" fmla="*/ 131791 w 428"/>
              <a:gd name="T77" fmla="*/ 79668 h 634"/>
              <a:gd name="T78" fmla="*/ 131791 w 428"/>
              <a:gd name="T79" fmla="*/ 79668 h 634"/>
              <a:gd name="T80" fmla="*/ 21130 w 428"/>
              <a:gd name="T81" fmla="*/ 79668 h 634"/>
              <a:gd name="T82" fmla="*/ 16116 w 428"/>
              <a:gd name="T83" fmla="*/ 74261 h 634"/>
              <a:gd name="T84" fmla="*/ 21130 w 428"/>
              <a:gd name="T85" fmla="*/ 63807 h 634"/>
              <a:gd name="T86" fmla="*/ 131791 w 428"/>
              <a:gd name="T87" fmla="*/ 63807 h 634"/>
              <a:gd name="T88" fmla="*/ 142535 w 428"/>
              <a:gd name="T89" fmla="*/ 74261 h 634"/>
              <a:gd name="T90" fmla="*/ 131791 w 428"/>
              <a:gd name="T91" fmla="*/ 79668 h 6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28" h="634">
                <a:moveTo>
                  <a:pt x="413" y="147"/>
                </a:moveTo>
                <a:lnTo>
                  <a:pt x="413" y="147"/>
                </a:lnTo>
                <a:cubicBezTo>
                  <a:pt x="383" y="59"/>
                  <a:pt x="309" y="0"/>
                  <a:pt x="221" y="0"/>
                </a:cubicBezTo>
                <a:cubicBezTo>
                  <a:pt x="118" y="0"/>
                  <a:pt x="45" y="59"/>
                  <a:pt x="30" y="147"/>
                </a:cubicBezTo>
                <a:cubicBezTo>
                  <a:pt x="15" y="147"/>
                  <a:pt x="0" y="162"/>
                  <a:pt x="0" y="177"/>
                </a:cubicBezTo>
                <a:cubicBezTo>
                  <a:pt x="0" y="221"/>
                  <a:pt x="0" y="221"/>
                  <a:pt x="0" y="221"/>
                </a:cubicBezTo>
                <a:cubicBezTo>
                  <a:pt x="0" y="235"/>
                  <a:pt x="15" y="265"/>
                  <a:pt x="45" y="265"/>
                </a:cubicBezTo>
                <a:cubicBezTo>
                  <a:pt x="59" y="280"/>
                  <a:pt x="74" y="309"/>
                  <a:pt x="104" y="324"/>
                </a:cubicBezTo>
                <a:cubicBezTo>
                  <a:pt x="133" y="589"/>
                  <a:pt x="133" y="589"/>
                  <a:pt x="133" y="589"/>
                </a:cubicBezTo>
                <a:cubicBezTo>
                  <a:pt x="133" y="618"/>
                  <a:pt x="163" y="633"/>
                  <a:pt x="177" y="633"/>
                </a:cubicBezTo>
                <a:cubicBezTo>
                  <a:pt x="251" y="633"/>
                  <a:pt x="251" y="633"/>
                  <a:pt x="251" y="633"/>
                </a:cubicBezTo>
                <a:cubicBezTo>
                  <a:pt x="280" y="633"/>
                  <a:pt x="295" y="618"/>
                  <a:pt x="295" y="589"/>
                </a:cubicBezTo>
                <a:cubicBezTo>
                  <a:pt x="339" y="324"/>
                  <a:pt x="339" y="324"/>
                  <a:pt x="339" y="324"/>
                </a:cubicBezTo>
                <a:cubicBezTo>
                  <a:pt x="354" y="309"/>
                  <a:pt x="383" y="280"/>
                  <a:pt x="398" y="265"/>
                </a:cubicBezTo>
                <a:cubicBezTo>
                  <a:pt x="413" y="265"/>
                  <a:pt x="427" y="235"/>
                  <a:pt x="427" y="221"/>
                </a:cubicBezTo>
                <a:cubicBezTo>
                  <a:pt x="427" y="177"/>
                  <a:pt x="427" y="177"/>
                  <a:pt x="427" y="177"/>
                </a:cubicBezTo>
                <a:cubicBezTo>
                  <a:pt x="427" y="162"/>
                  <a:pt x="427" y="147"/>
                  <a:pt x="413" y="147"/>
                </a:cubicBezTo>
                <a:close/>
                <a:moveTo>
                  <a:pt x="221" y="44"/>
                </a:moveTo>
                <a:lnTo>
                  <a:pt x="221" y="44"/>
                </a:lnTo>
                <a:cubicBezTo>
                  <a:pt x="280" y="44"/>
                  <a:pt x="354" y="88"/>
                  <a:pt x="368" y="147"/>
                </a:cubicBezTo>
                <a:cubicBezTo>
                  <a:pt x="59" y="147"/>
                  <a:pt x="59" y="147"/>
                  <a:pt x="59" y="147"/>
                </a:cubicBezTo>
                <a:cubicBezTo>
                  <a:pt x="89" y="88"/>
                  <a:pt x="148" y="44"/>
                  <a:pt x="221" y="44"/>
                </a:cubicBezTo>
                <a:close/>
                <a:moveTo>
                  <a:pt x="251" y="560"/>
                </a:moveTo>
                <a:lnTo>
                  <a:pt x="251" y="560"/>
                </a:lnTo>
                <a:cubicBezTo>
                  <a:pt x="251" y="574"/>
                  <a:pt x="251" y="589"/>
                  <a:pt x="236" y="589"/>
                </a:cubicBezTo>
                <a:cubicBezTo>
                  <a:pt x="192" y="589"/>
                  <a:pt x="192" y="589"/>
                  <a:pt x="192" y="589"/>
                </a:cubicBezTo>
                <a:cubicBezTo>
                  <a:pt x="177" y="589"/>
                  <a:pt x="177" y="574"/>
                  <a:pt x="177" y="560"/>
                </a:cubicBezTo>
                <a:cubicBezTo>
                  <a:pt x="133" y="339"/>
                  <a:pt x="133" y="339"/>
                  <a:pt x="133" y="339"/>
                </a:cubicBezTo>
                <a:cubicBezTo>
                  <a:pt x="163" y="353"/>
                  <a:pt x="192" y="353"/>
                  <a:pt x="221" y="353"/>
                </a:cubicBezTo>
                <a:cubicBezTo>
                  <a:pt x="251" y="353"/>
                  <a:pt x="266" y="353"/>
                  <a:pt x="295" y="339"/>
                </a:cubicBezTo>
                <a:lnTo>
                  <a:pt x="251" y="560"/>
                </a:lnTo>
                <a:close/>
                <a:moveTo>
                  <a:pt x="221" y="324"/>
                </a:moveTo>
                <a:lnTo>
                  <a:pt x="221" y="324"/>
                </a:lnTo>
                <a:cubicBezTo>
                  <a:pt x="163" y="324"/>
                  <a:pt x="118" y="294"/>
                  <a:pt x="89" y="265"/>
                </a:cubicBezTo>
                <a:cubicBezTo>
                  <a:pt x="339" y="265"/>
                  <a:pt x="339" y="265"/>
                  <a:pt x="339" y="265"/>
                </a:cubicBezTo>
                <a:cubicBezTo>
                  <a:pt x="309" y="294"/>
                  <a:pt x="266" y="324"/>
                  <a:pt x="221" y="324"/>
                </a:cubicBezTo>
                <a:close/>
                <a:moveTo>
                  <a:pt x="368" y="221"/>
                </a:moveTo>
                <a:lnTo>
                  <a:pt x="368" y="221"/>
                </a:lnTo>
                <a:cubicBezTo>
                  <a:pt x="59" y="221"/>
                  <a:pt x="59" y="221"/>
                  <a:pt x="59" y="221"/>
                </a:cubicBezTo>
                <a:cubicBezTo>
                  <a:pt x="45" y="221"/>
                  <a:pt x="45" y="206"/>
                  <a:pt x="45" y="206"/>
                </a:cubicBezTo>
                <a:cubicBezTo>
                  <a:pt x="45" y="192"/>
                  <a:pt x="45" y="177"/>
                  <a:pt x="59" y="177"/>
                </a:cubicBezTo>
                <a:cubicBezTo>
                  <a:pt x="368" y="177"/>
                  <a:pt x="368" y="177"/>
                  <a:pt x="368" y="177"/>
                </a:cubicBezTo>
                <a:cubicBezTo>
                  <a:pt x="383" y="177"/>
                  <a:pt x="398" y="192"/>
                  <a:pt x="398" y="206"/>
                </a:cubicBezTo>
                <a:cubicBezTo>
                  <a:pt x="398" y="206"/>
                  <a:pt x="383" y="221"/>
                  <a:pt x="368" y="221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36" name="Freeform 134">
            <a:extLst>
              <a:ext uri="{FF2B5EF4-FFF2-40B4-BE49-F238E27FC236}">
                <a16:creationId xmlns:a16="http://schemas.microsoft.com/office/drawing/2014/main" id="{08D6552C-2962-4BAB-4ED5-227FE993D3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5210" y="2967100"/>
            <a:ext cx="299028" cy="299028"/>
          </a:xfrm>
          <a:custGeom>
            <a:avLst/>
            <a:gdLst>
              <a:gd name="T0" fmla="*/ 212011 w 634"/>
              <a:gd name="T1" fmla="*/ 105984 h 634"/>
              <a:gd name="T2" fmla="*/ 111414 w 634"/>
              <a:gd name="T3" fmla="*/ 0 h 634"/>
              <a:gd name="T4" fmla="*/ 15865 w 634"/>
              <a:gd name="T5" fmla="*/ 105984 h 634"/>
              <a:gd name="T6" fmla="*/ 0 w 634"/>
              <a:gd name="T7" fmla="*/ 169790 h 634"/>
              <a:gd name="T8" fmla="*/ 58411 w 634"/>
              <a:gd name="T9" fmla="*/ 201874 h 634"/>
              <a:gd name="T10" fmla="*/ 84732 w 634"/>
              <a:gd name="T11" fmla="*/ 127253 h 634"/>
              <a:gd name="T12" fmla="*/ 26321 w 634"/>
              <a:gd name="T13" fmla="*/ 100937 h 634"/>
              <a:gd name="T14" fmla="*/ 196146 w 634"/>
              <a:gd name="T15" fmla="*/ 100937 h 634"/>
              <a:gd name="T16" fmla="*/ 143144 w 634"/>
              <a:gd name="T17" fmla="*/ 127253 h 634"/>
              <a:gd name="T18" fmla="*/ 169825 w 634"/>
              <a:gd name="T19" fmla="*/ 201874 h 634"/>
              <a:gd name="T20" fmla="*/ 185690 w 634"/>
              <a:gd name="T21" fmla="*/ 222782 h 634"/>
              <a:gd name="T22" fmla="*/ 196146 w 634"/>
              <a:gd name="T23" fmla="*/ 222782 h 634"/>
              <a:gd name="T24" fmla="*/ 228236 w 634"/>
              <a:gd name="T25" fmla="*/ 169790 h 634"/>
              <a:gd name="T26" fmla="*/ 212011 w 634"/>
              <a:gd name="T27" fmla="*/ 105984 h 634"/>
              <a:gd name="T28" fmla="*/ 47594 w 634"/>
              <a:gd name="T29" fmla="*/ 116798 h 634"/>
              <a:gd name="T30" fmla="*/ 68868 w 634"/>
              <a:gd name="T31" fmla="*/ 127253 h 634"/>
              <a:gd name="T32" fmla="*/ 58411 w 634"/>
              <a:gd name="T33" fmla="*/ 185652 h 634"/>
              <a:gd name="T34" fmla="*/ 42186 w 634"/>
              <a:gd name="T35" fmla="*/ 148521 h 634"/>
              <a:gd name="T36" fmla="*/ 31730 w 634"/>
              <a:gd name="T37" fmla="*/ 116798 h 634"/>
              <a:gd name="T38" fmla="*/ 26321 w 634"/>
              <a:gd name="T39" fmla="*/ 148521 h 634"/>
              <a:gd name="T40" fmla="*/ 26321 w 634"/>
              <a:gd name="T41" fmla="*/ 185652 h 634"/>
              <a:gd name="T42" fmla="*/ 15865 w 634"/>
              <a:gd name="T43" fmla="*/ 127253 h 634"/>
              <a:gd name="T44" fmla="*/ 31730 w 634"/>
              <a:gd name="T45" fmla="*/ 116798 h 634"/>
              <a:gd name="T46" fmla="*/ 174873 w 634"/>
              <a:gd name="T47" fmla="*/ 185652 h 634"/>
              <a:gd name="T48" fmla="*/ 153600 w 634"/>
              <a:gd name="T49" fmla="*/ 169790 h 634"/>
              <a:gd name="T50" fmla="*/ 169825 w 634"/>
              <a:gd name="T51" fmla="*/ 116798 h 634"/>
              <a:gd name="T52" fmla="*/ 185690 w 634"/>
              <a:gd name="T53" fmla="*/ 148521 h 634"/>
              <a:gd name="T54" fmla="*/ 212011 w 634"/>
              <a:gd name="T55" fmla="*/ 169790 h 634"/>
              <a:gd name="T56" fmla="*/ 196146 w 634"/>
              <a:gd name="T57" fmla="*/ 185652 h 634"/>
              <a:gd name="T58" fmla="*/ 196146 w 634"/>
              <a:gd name="T59" fmla="*/ 148521 h 634"/>
              <a:gd name="T60" fmla="*/ 196146 w 634"/>
              <a:gd name="T61" fmla="*/ 116798 h 634"/>
              <a:gd name="T62" fmla="*/ 212011 w 634"/>
              <a:gd name="T63" fmla="*/ 169790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634">
                <a:moveTo>
                  <a:pt x="588" y="294"/>
                </a:moveTo>
                <a:lnTo>
                  <a:pt x="588" y="294"/>
                </a:lnTo>
                <a:cubicBezTo>
                  <a:pt x="588" y="280"/>
                  <a:pt x="588" y="280"/>
                  <a:pt x="588" y="265"/>
                </a:cubicBezTo>
                <a:cubicBezTo>
                  <a:pt x="588" y="118"/>
                  <a:pt x="471" y="0"/>
                  <a:pt x="309" y="0"/>
                </a:cubicBezTo>
                <a:cubicBezTo>
                  <a:pt x="162" y="0"/>
                  <a:pt x="44" y="118"/>
                  <a:pt x="44" y="265"/>
                </a:cubicBezTo>
                <a:cubicBezTo>
                  <a:pt x="44" y="280"/>
                  <a:pt x="44" y="280"/>
                  <a:pt x="44" y="294"/>
                </a:cubicBezTo>
                <a:cubicBezTo>
                  <a:pt x="14" y="309"/>
                  <a:pt x="0" y="324"/>
                  <a:pt x="0" y="353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29" y="560"/>
                  <a:pt x="73" y="560"/>
                </a:cubicBezTo>
                <a:lnTo>
                  <a:pt x="162" y="560"/>
                </a:lnTo>
                <a:cubicBezTo>
                  <a:pt x="206" y="560"/>
                  <a:pt x="235" y="515"/>
                  <a:pt x="235" y="471"/>
                </a:cubicBezTo>
                <a:cubicBezTo>
                  <a:pt x="235" y="353"/>
                  <a:pt x="235" y="353"/>
                  <a:pt x="235" y="353"/>
                </a:cubicBezTo>
                <a:cubicBezTo>
                  <a:pt x="235" y="309"/>
                  <a:pt x="206" y="280"/>
                  <a:pt x="162" y="280"/>
                </a:cubicBezTo>
                <a:cubicBezTo>
                  <a:pt x="162" y="280"/>
                  <a:pt x="88" y="280"/>
                  <a:pt x="73" y="280"/>
                </a:cubicBezTo>
                <a:cubicBezTo>
                  <a:pt x="73" y="147"/>
                  <a:pt x="176" y="44"/>
                  <a:pt x="309" y="44"/>
                </a:cubicBezTo>
                <a:cubicBezTo>
                  <a:pt x="442" y="44"/>
                  <a:pt x="544" y="133"/>
                  <a:pt x="544" y="280"/>
                </a:cubicBezTo>
                <a:lnTo>
                  <a:pt x="471" y="280"/>
                </a:lnTo>
                <a:cubicBezTo>
                  <a:pt x="426" y="280"/>
                  <a:pt x="397" y="309"/>
                  <a:pt x="397" y="353"/>
                </a:cubicBezTo>
                <a:cubicBezTo>
                  <a:pt x="397" y="471"/>
                  <a:pt x="397" y="471"/>
                  <a:pt x="397" y="471"/>
                </a:cubicBezTo>
                <a:cubicBezTo>
                  <a:pt x="397" y="515"/>
                  <a:pt x="426" y="560"/>
                  <a:pt x="471" y="560"/>
                </a:cubicBezTo>
                <a:lnTo>
                  <a:pt x="515" y="560"/>
                </a:lnTo>
                <a:cubicBezTo>
                  <a:pt x="515" y="618"/>
                  <a:pt x="515" y="618"/>
                  <a:pt x="515" y="618"/>
                </a:cubicBezTo>
                <a:cubicBezTo>
                  <a:pt x="515" y="618"/>
                  <a:pt x="515" y="633"/>
                  <a:pt x="530" y="633"/>
                </a:cubicBezTo>
                <a:cubicBezTo>
                  <a:pt x="544" y="633"/>
                  <a:pt x="544" y="618"/>
                  <a:pt x="544" y="618"/>
                </a:cubicBezTo>
                <a:cubicBezTo>
                  <a:pt x="544" y="560"/>
                  <a:pt x="544" y="560"/>
                  <a:pt x="544" y="560"/>
                </a:cubicBezTo>
                <a:cubicBezTo>
                  <a:pt x="588" y="560"/>
                  <a:pt x="633" y="515"/>
                  <a:pt x="633" y="471"/>
                </a:cubicBezTo>
                <a:cubicBezTo>
                  <a:pt x="633" y="353"/>
                  <a:pt x="633" y="353"/>
                  <a:pt x="633" y="353"/>
                </a:cubicBezTo>
                <a:cubicBezTo>
                  <a:pt x="633" y="324"/>
                  <a:pt x="618" y="309"/>
                  <a:pt x="588" y="294"/>
                </a:cubicBezTo>
                <a:close/>
                <a:moveTo>
                  <a:pt x="132" y="324"/>
                </a:moveTo>
                <a:lnTo>
                  <a:pt x="132" y="324"/>
                </a:lnTo>
                <a:cubicBezTo>
                  <a:pt x="162" y="324"/>
                  <a:pt x="162" y="324"/>
                  <a:pt x="162" y="324"/>
                </a:cubicBezTo>
                <a:cubicBezTo>
                  <a:pt x="176" y="324"/>
                  <a:pt x="191" y="339"/>
                  <a:pt x="191" y="353"/>
                </a:cubicBezTo>
                <a:cubicBezTo>
                  <a:pt x="191" y="471"/>
                  <a:pt x="191" y="471"/>
                  <a:pt x="191" y="471"/>
                </a:cubicBezTo>
                <a:cubicBezTo>
                  <a:pt x="191" y="501"/>
                  <a:pt x="176" y="515"/>
                  <a:pt x="162" y="515"/>
                </a:cubicBezTo>
                <a:cubicBezTo>
                  <a:pt x="147" y="515"/>
                  <a:pt x="147" y="515"/>
                  <a:pt x="147" y="515"/>
                </a:cubicBezTo>
                <a:cubicBezTo>
                  <a:pt x="132" y="486"/>
                  <a:pt x="117" y="442"/>
                  <a:pt x="117" y="412"/>
                </a:cubicBezTo>
                <a:cubicBezTo>
                  <a:pt x="117" y="383"/>
                  <a:pt x="117" y="353"/>
                  <a:pt x="132" y="324"/>
                </a:cubicBezTo>
                <a:close/>
                <a:moveTo>
                  <a:pt x="88" y="324"/>
                </a:moveTo>
                <a:lnTo>
                  <a:pt x="88" y="324"/>
                </a:lnTo>
                <a:cubicBezTo>
                  <a:pt x="88" y="353"/>
                  <a:pt x="73" y="383"/>
                  <a:pt x="73" y="412"/>
                </a:cubicBezTo>
                <a:cubicBezTo>
                  <a:pt x="73" y="442"/>
                  <a:pt x="88" y="486"/>
                  <a:pt x="103" y="515"/>
                </a:cubicBezTo>
                <a:cubicBezTo>
                  <a:pt x="73" y="515"/>
                  <a:pt x="73" y="515"/>
                  <a:pt x="73" y="515"/>
                </a:cubicBezTo>
                <a:cubicBezTo>
                  <a:pt x="59" y="515"/>
                  <a:pt x="44" y="501"/>
                  <a:pt x="44" y="471"/>
                </a:cubicBezTo>
                <a:cubicBezTo>
                  <a:pt x="44" y="353"/>
                  <a:pt x="44" y="353"/>
                  <a:pt x="44" y="353"/>
                </a:cubicBezTo>
                <a:cubicBezTo>
                  <a:pt x="44" y="339"/>
                  <a:pt x="59" y="324"/>
                  <a:pt x="73" y="324"/>
                </a:cubicBezTo>
                <a:lnTo>
                  <a:pt x="88" y="324"/>
                </a:lnTo>
                <a:close/>
                <a:moveTo>
                  <a:pt x="485" y="515"/>
                </a:moveTo>
                <a:lnTo>
                  <a:pt x="485" y="515"/>
                </a:lnTo>
                <a:cubicBezTo>
                  <a:pt x="471" y="515"/>
                  <a:pt x="471" y="515"/>
                  <a:pt x="471" y="515"/>
                </a:cubicBezTo>
                <a:cubicBezTo>
                  <a:pt x="456" y="515"/>
                  <a:pt x="426" y="501"/>
                  <a:pt x="426" y="471"/>
                </a:cubicBezTo>
                <a:cubicBezTo>
                  <a:pt x="426" y="353"/>
                  <a:pt x="426" y="353"/>
                  <a:pt x="426" y="353"/>
                </a:cubicBezTo>
                <a:cubicBezTo>
                  <a:pt x="426" y="339"/>
                  <a:pt x="456" y="324"/>
                  <a:pt x="471" y="324"/>
                </a:cubicBezTo>
                <a:cubicBezTo>
                  <a:pt x="500" y="324"/>
                  <a:pt x="500" y="324"/>
                  <a:pt x="500" y="324"/>
                </a:cubicBezTo>
                <a:cubicBezTo>
                  <a:pt x="500" y="353"/>
                  <a:pt x="515" y="383"/>
                  <a:pt x="515" y="412"/>
                </a:cubicBezTo>
                <a:cubicBezTo>
                  <a:pt x="515" y="442"/>
                  <a:pt x="500" y="486"/>
                  <a:pt x="485" y="515"/>
                </a:cubicBezTo>
                <a:close/>
                <a:moveTo>
                  <a:pt x="588" y="471"/>
                </a:moveTo>
                <a:lnTo>
                  <a:pt x="588" y="471"/>
                </a:lnTo>
                <a:cubicBezTo>
                  <a:pt x="588" y="501"/>
                  <a:pt x="574" y="515"/>
                  <a:pt x="544" y="515"/>
                </a:cubicBezTo>
                <a:cubicBezTo>
                  <a:pt x="530" y="515"/>
                  <a:pt x="530" y="515"/>
                  <a:pt x="530" y="515"/>
                </a:cubicBezTo>
                <a:cubicBezTo>
                  <a:pt x="544" y="486"/>
                  <a:pt x="544" y="442"/>
                  <a:pt x="544" y="412"/>
                </a:cubicBezTo>
                <a:cubicBezTo>
                  <a:pt x="544" y="383"/>
                  <a:pt x="544" y="353"/>
                  <a:pt x="530" y="324"/>
                </a:cubicBezTo>
                <a:cubicBezTo>
                  <a:pt x="544" y="324"/>
                  <a:pt x="544" y="324"/>
                  <a:pt x="544" y="324"/>
                </a:cubicBezTo>
                <a:cubicBezTo>
                  <a:pt x="574" y="324"/>
                  <a:pt x="588" y="339"/>
                  <a:pt x="588" y="353"/>
                </a:cubicBezTo>
                <a:lnTo>
                  <a:pt x="588" y="47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37" name="Freeform 135">
            <a:extLst>
              <a:ext uri="{FF2B5EF4-FFF2-40B4-BE49-F238E27FC236}">
                <a16:creationId xmlns:a16="http://schemas.microsoft.com/office/drawing/2014/main" id="{205BBED1-ED9E-19C3-424E-A602DD7B58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5280" y="2967100"/>
            <a:ext cx="278287" cy="299028"/>
          </a:xfrm>
          <a:custGeom>
            <a:avLst/>
            <a:gdLst>
              <a:gd name="T0" fmla="*/ 164703 w 589"/>
              <a:gd name="T1" fmla="*/ 127253 h 634"/>
              <a:gd name="T2" fmla="*/ 164703 w 589"/>
              <a:gd name="T3" fmla="*/ 84715 h 634"/>
              <a:gd name="T4" fmla="*/ 164703 w 589"/>
              <a:gd name="T5" fmla="*/ 127253 h 634"/>
              <a:gd name="T6" fmla="*/ 153868 w 589"/>
              <a:gd name="T7" fmla="*/ 100937 h 634"/>
              <a:gd name="T8" fmla="*/ 170121 w 589"/>
              <a:gd name="T9" fmla="*/ 116798 h 634"/>
              <a:gd name="T10" fmla="*/ 153868 w 589"/>
              <a:gd name="T11" fmla="*/ 100937 h 634"/>
              <a:gd name="T12" fmla="*/ 164703 w 589"/>
              <a:gd name="T13" fmla="*/ 185652 h 634"/>
              <a:gd name="T14" fmla="*/ 164703 w 589"/>
              <a:gd name="T15" fmla="*/ 143475 h 634"/>
              <a:gd name="T16" fmla="*/ 164703 w 589"/>
              <a:gd name="T17" fmla="*/ 185652 h 634"/>
              <a:gd name="T18" fmla="*/ 153868 w 589"/>
              <a:gd name="T19" fmla="*/ 159336 h 634"/>
              <a:gd name="T20" fmla="*/ 170121 w 589"/>
              <a:gd name="T21" fmla="*/ 169790 h 634"/>
              <a:gd name="T22" fmla="*/ 153868 w 589"/>
              <a:gd name="T23" fmla="*/ 159336 h 634"/>
              <a:gd name="T24" fmla="*/ 186014 w 589"/>
              <a:gd name="T25" fmla="*/ 0 h 634"/>
              <a:gd name="T26" fmla="*/ 0 w 589"/>
              <a:gd name="T27" fmla="*/ 31723 h 634"/>
              <a:gd name="T28" fmla="*/ 26367 w 589"/>
              <a:gd name="T29" fmla="*/ 228190 h 634"/>
              <a:gd name="T30" fmla="*/ 212381 w 589"/>
              <a:gd name="T31" fmla="*/ 201874 h 634"/>
              <a:gd name="T32" fmla="*/ 186014 w 589"/>
              <a:gd name="T33" fmla="*/ 0 h 634"/>
              <a:gd name="T34" fmla="*/ 196488 w 589"/>
              <a:gd name="T35" fmla="*/ 201874 h 634"/>
              <a:gd name="T36" fmla="*/ 26367 w 589"/>
              <a:gd name="T37" fmla="*/ 212328 h 634"/>
              <a:gd name="T38" fmla="*/ 15892 w 589"/>
              <a:gd name="T39" fmla="*/ 58399 h 634"/>
              <a:gd name="T40" fmla="*/ 196488 w 589"/>
              <a:gd name="T41" fmla="*/ 201874 h 634"/>
              <a:gd name="T42" fmla="*/ 196488 w 589"/>
              <a:gd name="T43" fmla="*/ 42538 h 634"/>
              <a:gd name="T44" fmla="*/ 15892 w 589"/>
              <a:gd name="T45" fmla="*/ 31723 h 634"/>
              <a:gd name="T46" fmla="*/ 186014 w 589"/>
              <a:gd name="T47" fmla="*/ 15862 h 634"/>
              <a:gd name="T48" fmla="*/ 196488 w 589"/>
              <a:gd name="T49" fmla="*/ 42538 h 634"/>
              <a:gd name="T50" fmla="*/ 106190 w 589"/>
              <a:gd name="T51" fmla="*/ 127253 h 634"/>
              <a:gd name="T52" fmla="*/ 106190 w 589"/>
              <a:gd name="T53" fmla="*/ 84715 h 634"/>
              <a:gd name="T54" fmla="*/ 106190 w 589"/>
              <a:gd name="T55" fmla="*/ 127253 h 634"/>
              <a:gd name="T56" fmla="*/ 100773 w 589"/>
              <a:gd name="T57" fmla="*/ 100937 h 634"/>
              <a:gd name="T58" fmla="*/ 111608 w 589"/>
              <a:gd name="T59" fmla="*/ 116798 h 634"/>
              <a:gd name="T60" fmla="*/ 100773 w 589"/>
              <a:gd name="T61" fmla="*/ 100937 h 634"/>
              <a:gd name="T62" fmla="*/ 47677 w 589"/>
              <a:gd name="T63" fmla="*/ 127253 h 634"/>
              <a:gd name="T64" fmla="*/ 47677 w 589"/>
              <a:gd name="T65" fmla="*/ 84715 h 634"/>
              <a:gd name="T66" fmla="*/ 47677 w 589"/>
              <a:gd name="T67" fmla="*/ 127253 h 634"/>
              <a:gd name="T68" fmla="*/ 42259 w 589"/>
              <a:gd name="T69" fmla="*/ 100937 h 634"/>
              <a:gd name="T70" fmla="*/ 58513 w 589"/>
              <a:gd name="T71" fmla="*/ 116798 h 634"/>
              <a:gd name="T72" fmla="*/ 42259 w 589"/>
              <a:gd name="T73" fmla="*/ 100937 h 634"/>
              <a:gd name="T74" fmla="*/ 106190 w 589"/>
              <a:gd name="T75" fmla="*/ 185652 h 634"/>
              <a:gd name="T76" fmla="*/ 106190 w 589"/>
              <a:gd name="T77" fmla="*/ 143475 h 634"/>
              <a:gd name="T78" fmla="*/ 106190 w 589"/>
              <a:gd name="T79" fmla="*/ 185652 h 634"/>
              <a:gd name="T80" fmla="*/ 100773 w 589"/>
              <a:gd name="T81" fmla="*/ 159336 h 634"/>
              <a:gd name="T82" fmla="*/ 111608 w 589"/>
              <a:gd name="T83" fmla="*/ 169790 h 634"/>
              <a:gd name="T84" fmla="*/ 100773 w 589"/>
              <a:gd name="T85" fmla="*/ 159336 h 634"/>
              <a:gd name="T86" fmla="*/ 47677 w 589"/>
              <a:gd name="T87" fmla="*/ 185652 h 634"/>
              <a:gd name="T88" fmla="*/ 47677 w 589"/>
              <a:gd name="T89" fmla="*/ 143475 h 634"/>
              <a:gd name="T90" fmla="*/ 47677 w 589"/>
              <a:gd name="T91" fmla="*/ 185652 h 634"/>
              <a:gd name="T92" fmla="*/ 42259 w 589"/>
              <a:gd name="T93" fmla="*/ 159336 h 634"/>
              <a:gd name="T94" fmla="*/ 58513 w 589"/>
              <a:gd name="T95" fmla="*/ 169790 h 634"/>
              <a:gd name="T96" fmla="*/ 42259 w 589"/>
              <a:gd name="T97" fmla="*/ 159336 h 6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89" h="634">
                <a:moveTo>
                  <a:pt x="456" y="353"/>
                </a:moveTo>
                <a:lnTo>
                  <a:pt x="456" y="353"/>
                </a:lnTo>
                <a:cubicBezTo>
                  <a:pt x="485" y="353"/>
                  <a:pt x="515" y="339"/>
                  <a:pt x="515" y="294"/>
                </a:cubicBezTo>
                <a:cubicBezTo>
                  <a:pt x="515" y="265"/>
                  <a:pt x="485" y="235"/>
                  <a:pt x="456" y="235"/>
                </a:cubicBezTo>
                <a:cubicBezTo>
                  <a:pt x="412" y="235"/>
                  <a:pt x="397" y="265"/>
                  <a:pt x="397" y="294"/>
                </a:cubicBezTo>
                <a:cubicBezTo>
                  <a:pt x="397" y="339"/>
                  <a:pt x="412" y="353"/>
                  <a:pt x="456" y="353"/>
                </a:cubicBezTo>
                <a:close/>
                <a:moveTo>
                  <a:pt x="426" y="280"/>
                </a:moveTo>
                <a:lnTo>
                  <a:pt x="426" y="280"/>
                </a:lnTo>
                <a:cubicBezTo>
                  <a:pt x="471" y="280"/>
                  <a:pt x="471" y="280"/>
                  <a:pt x="471" y="280"/>
                </a:cubicBezTo>
                <a:cubicBezTo>
                  <a:pt x="471" y="324"/>
                  <a:pt x="471" y="324"/>
                  <a:pt x="471" y="324"/>
                </a:cubicBezTo>
                <a:cubicBezTo>
                  <a:pt x="426" y="324"/>
                  <a:pt x="426" y="324"/>
                  <a:pt x="426" y="324"/>
                </a:cubicBezTo>
                <a:lnTo>
                  <a:pt x="426" y="280"/>
                </a:lnTo>
                <a:close/>
                <a:moveTo>
                  <a:pt x="456" y="515"/>
                </a:moveTo>
                <a:lnTo>
                  <a:pt x="456" y="515"/>
                </a:lnTo>
                <a:cubicBezTo>
                  <a:pt x="485" y="515"/>
                  <a:pt x="515" y="486"/>
                  <a:pt x="515" y="456"/>
                </a:cubicBezTo>
                <a:cubicBezTo>
                  <a:pt x="515" y="427"/>
                  <a:pt x="485" y="398"/>
                  <a:pt x="456" y="398"/>
                </a:cubicBezTo>
                <a:cubicBezTo>
                  <a:pt x="412" y="398"/>
                  <a:pt x="397" y="427"/>
                  <a:pt x="397" y="456"/>
                </a:cubicBezTo>
                <a:cubicBezTo>
                  <a:pt x="397" y="486"/>
                  <a:pt x="412" y="515"/>
                  <a:pt x="456" y="515"/>
                </a:cubicBezTo>
                <a:close/>
                <a:moveTo>
                  <a:pt x="426" y="442"/>
                </a:moveTo>
                <a:lnTo>
                  <a:pt x="426" y="442"/>
                </a:lnTo>
                <a:cubicBezTo>
                  <a:pt x="471" y="442"/>
                  <a:pt x="471" y="442"/>
                  <a:pt x="471" y="442"/>
                </a:cubicBezTo>
                <a:cubicBezTo>
                  <a:pt x="471" y="471"/>
                  <a:pt x="471" y="471"/>
                  <a:pt x="471" y="471"/>
                </a:cubicBezTo>
                <a:cubicBezTo>
                  <a:pt x="426" y="471"/>
                  <a:pt x="426" y="471"/>
                  <a:pt x="426" y="471"/>
                </a:cubicBezTo>
                <a:lnTo>
                  <a:pt x="426" y="442"/>
                </a:lnTo>
                <a:close/>
                <a:moveTo>
                  <a:pt x="515" y="0"/>
                </a:moveTo>
                <a:lnTo>
                  <a:pt x="51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8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15" y="633"/>
                  <a:pt x="515" y="633"/>
                  <a:pt x="515" y="633"/>
                </a:cubicBezTo>
                <a:cubicBezTo>
                  <a:pt x="559" y="633"/>
                  <a:pt x="588" y="604"/>
                  <a:pt x="588" y="560"/>
                </a:cubicBezTo>
                <a:cubicBezTo>
                  <a:pt x="588" y="88"/>
                  <a:pt x="588" y="88"/>
                  <a:pt x="588" y="88"/>
                </a:cubicBezTo>
                <a:cubicBezTo>
                  <a:pt x="588" y="44"/>
                  <a:pt x="559" y="0"/>
                  <a:pt x="515" y="0"/>
                </a:cubicBezTo>
                <a:close/>
                <a:moveTo>
                  <a:pt x="544" y="560"/>
                </a:moveTo>
                <a:lnTo>
                  <a:pt x="544" y="560"/>
                </a:lnTo>
                <a:cubicBezTo>
                  <a:pt x="544" y="574"/>
                  <a:pt x="530" y="589"/>
                  <a:pt x="51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4"/>
                  <a:pt x="44" y="560"/>
                </a:cubicBezTo>
                <a:cubicBezTo>
                  <a:pt x="44" y="162"/>
                  <a:pt x="44" y="162"/>
                  <a:pt x="44" y="162"/>
                </a:cubicBezTo>
                <a:cubicBezTo>
                  <a:pt x="544" y="162"/>
                  <a:pt x="544" y="162"/>
                  <a:pt x="544" y="162"/>
                </a:cubicBezTo>
                <a:lnTo>
                  <a:pt x="544" y="560"/>
                </a:lnTo>
                <a:close/>
                <a:moveTo>
                  <a:pt x="544" y="118"/>
                </a:moveTo>
                <a:lnTo>
                  <a:pt x="544" y="118"/>
                </a:lnTo>
                <a:cubicBezTo>
                  <a:pt x="44" y="118"/>
                  <a:pt x="44" y="118"/>
                  <a:pt x="44" y="118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59"/>
                  <a:pt x="58" y="44"/>
                  <a:pt x="73" y="44"/>
                </a:cubicBezTo>
                <a:cubicBezTo>
                  <a:pt x="515" y="44"/>
                  <a:pt x="515" y="44"/>
                  <a:pt x="515" y="44"/>
                </a:cubicBezTo>
                <a:cubicBezTo>
                  <a:pt x="530" y="44"/>
                  <a:pt x="544" y="59"/>
                  <a:pt x="544" y="88"/>
                </a:cubicBezTo>
                <a:lnTo>
                  <a:pt x="544" y="118"/>
                </a:lnTo>
                <a:close/>
                <a:moveTo>
                  <a:pt x="294" y="353"/>
                </a:moveTo>
                <a:lnTo>
                  <a:pt x="294" y="353"/>
                </a:lnTo>
                <a:cubicBezTo>
                  <a:pt x="324" y="353"/>
                  <a:pt x="353" y="339"/>
                  <a:pt x="353" y="294"/>
                </a:cubicBezTo>
                <a:cubicBezTo>
                  <a:pt x="353" y="265"/>
                  <a:pt x="324" y="235"/>
                  <a:pt x="294" y="235"/>
                </a:cubicBezTo>
                <a:cubicBezTo>
                  <a:pt x="265" y="235"/>
                  <a:pt x="235" y="265"/>
                  <a:pt x="235" y="294"/>
                </a:cubicBezTo>
                <a:cubicBezTo>
                  <a:pt x="235" y="339"/>
                  <a:pt x="265" y="353"/>
                  <a:pt x="294" y="353"/>
                </a:cubicBezTo>
                <a:close/>
                <a:moveTo>
                  <a:pt x="279" y="280"/>
                </a:moveTo>
                <a:lnTo>
                  <a:pt x="279" y="280"/>
                </a:lnTo>
                <a:cubicBezTo>
                  <a:pt x="309" y="280"/>
                  <a:pt x="309" y="280"/>
                  <a:pt x="309" y="280"/>
                </a:cubicBezTo>
                <a:cubicBezTo>
                  <a:pt x="309" y="324"/>
                  <a:pt x="309" y="324"/>
                  <a:pt x="309" y="324"/>
                </a:cubicBezTo>
                <a:cubicBezTo>
                  <a:pt x="279" y="324"/>
                  <a:pt x="279" y="324"/>
                  <a:pt x="279" y="324"/>
                </a:cubicBezTo>
                <a:lnTo>
                  <a:pt x="279" y="280"/>
                </a:lnTo>
                <a:close/>
                <a:moveTo>
                  <a:pt x="132" y="353"/>
                </a:moveTo>
                <a:lnTo>
                  <a:pt x="132" y="353"/>
                </a:lnTo>
                <a:cubicBezTo>
                  <a:pt x="176" y="353"/>
                  <a:pt x="191" y="339"/>
                  <a:pt x="191" y="294"/>
                </a:cubicBezTo>
                <a:cubicBezTo>
                  <a:pt x="191" y="265"/>
                  <a:pt x="176" y="235"/>
                  <a:pt x="132" y="235"/>
                </a:cubicBezTo>
                <a:cubicBezTo>
                  <a:pt x="103" y="235"/>
                  <a:pt x="73" y="265"/>
                  <a:pt x="73" y="294"/>
                </a:cubicBezTo>
                <a:cubicBezTo>
                  <a:pt x="73" y="339"/>
                  <a:pt x="103" y="353"/>
                  <a:pt x="132" y="353"/>
                </a:cubicBezTo>
                <a:close/>
                <a:moveTo>
                  <a:pt x="117" y="280"/>
                </a:moveTo>
                <a:lnTo>
                  <a:pt x="117" y="280"/>
                </a:lnTo>
                <a:cubicBezTo>
                  <a:pt x="162" y="280"/>
                  <a:pt x="162" y="280"/>
                  <a:pt x="162" y="280"/>
                </a:cubicBezTo>
                <a:cubicBezTo>
                  <a:pt x="162" y="324"/>
                  <a:pt x="162" y="324"/>
                  <a:pt x="162" y="324"/>
                </a:cubicBezTo>
                <a:cubicBezTo>
                  <a:pt x="117" y="324"/>
                  <a:pt x="117" y="324"/>
                  <a:pt x="117" y="324"/>
                </a:cubicBezTo>
                <a:lnTo>
                  <a:pt x="117" y="280"/>
                </a:lnTo>
                <a:close/>
                <a:moveTo>
                  <a:pt x="294" y="515"/>
                </a:moveTo>
                <a:lnTo>
                  <a:pt x="294" y="515"/>
                </a:lnTo>
                <a:cubicBezTo>
                  <a:pt x="324" y="515"/>
                  <a:pt x="353" y="486"/>
                  <a:pt x="353" y="456"/>
                </a:cubicBezTo>
                <a:cubicBezTo>
                  <a:pt x="353" y="427"/>
                  <a:pt x="324" y="398"/>
                  <a:pt x="294" y="398"/>
                </a:cubicBezTo>
                <a:cubicBezTo>
                  <a:pt x="265" y="398"/>
                  <a:pt x="235" y="427"/>
                  <a:pt x="235" y="456"/>
                </a:cubicBezTo>
                <a:cubicBezTo>
                  <a:pt x="235" y="486"/>
                  <a:pt x="265" y="515"/>
                  <a:pt x="294" y="515"/>
                </a:cubicBezTo>
                <a:close/>
                <a:moveTo>
                  <a:pt x="279" y="442"/>
                </a:moveTo>
                <a:lnTo>
                  <a:pt x="279" y="442"/>
                </a:lnTo>
                <a:cubicBezTo>
                  <a:pt x="309" y="442"/>
                  <a:pt x="309" y="442"/>
                  <a:pt x="309" y="442"/>
                </a:cubicBezTo>
                <a:cubicBezTo>
                  <a:pt x="309" y="471"/>
                  <a:pt x="309" y="471"/>
                  <a:pt x="309" y="471"/>
                </a:cubicBezTo>
                <a:cubicBezTo>
                  <a:pt x="279" y="471"/>
                  <a:pt x="279" y="471"/>
                  <a:pt x="279" y="471"/>
                </a:cubicBezTo>
                <a:lnTo>
                  <a:pt x="279" y="442"/>
                </a:lnTo>
                <a:close/>
                <a:moveTo>
                  <a:pt x="132" y="515"/>
                </a:moveTo>
                <a:lnTo>
                  <a:pt x="132" y="515"/>
                </a:lnTo>
                <a:cubicBezTo>
                  <a:pt x="176" y="515"/>
                  <a:pt x="191" y="486"/>
                  <a:pt x="191" y="456"/>
                </a:cubicBezTo>
                <a:cubicBezTo>
                  <a:pt x="191" y="427"/>
                  <a:pt x="176" y="398"/>
                  <a:pt x="132" y="398"/>
                </a:cubicBezTo>
                <a:cubicBezTo>
                  <a:pt x="103" y="398"/>
                  <a:pt x="73" y="427"/>
                  <a:pt x="73" y="456"/>
                </a:cubicBezTo>
                <a:cubicBezTo>
                  <a:pt x="73" y="486"/>
                  <a:pt x="103" y="515"/>
                  <a:pt x="132" y="515"/>
                </a:cubicBezTo>
                <a:close/>
                <a:moveTo>
                  <a:pt x="117" y="442"/>
                </a:moveTo>
                <a:lnTo>
                  <a:pt x="117" y="442"/>
                </a:lnTo>
                <a:cubicBezTo>
                  <a:pt x="162" y="442"/>
                  <a:pt x="162" y="442"/>
                  <a:pt x="162" y="442"/>
                </a:cubicBezTo>
                <a:cubicBezTo>
                  <a:pt x="162" y="471"/>
                  <a:pt x="162" y="471"/>
                  <a:pt x="162" y="471"/>
                </a:cubicBezTo>
                <a:cubicBezTo>
                  <a:pt x="117" y="471"/>
                  <a:pt x="117" y="471"/>
                  <a:pt x="117" y="471"/>
                </a:cubicBezTo>
                <a:lnTo>
                  <a:pt x="117" y="442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38" name="Freeform 136">
            <a:extLst>
              <a:ext uri="{FF2B5EF4-FFF2-40B4-BE49-F238E27FC236}">
                <a16:creationId xmlns:a16="http://schemas.microsoft.com/office/drawing/2014/main" id="{1D6F0F32-FA1F-B6FB-28EB-6AAFDC589B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5574" y="2967100"/>
            <a:ext cx="299028" cy="299028"/>
          </a:xfrm>
          <a:custGeom>
            <a:avLst/>
            <a:gdLst>
              <a:gd name="T0" fmla="*/ 180642 w 634"/>
              <a:gd name="T1" fmla="*/ 84715 h 634"/>
              <a:gd name="T2" fmla="*/ 180642 w 634"/>
              <a:gd name="T3" fmla="*/ 127253 h 634"/>
              <a:gd name="T4" fmla="*/ 180642 w 634"/>
              <a:gd name="T5" fmla="*/ 84715 h 634"/>
              <a:gd name="T6" fmla="*/ 186051 w 634"/>
              <a:gd name="T7" fmla="*/ 116798 h 634"/>
              <a:gd name="T8" fmla="*/ 169825 w 634"/>
              <a:gd name="T9" fmla="*/ 100937 h 634"/>
              <a:gd name="T10" fmla="*/ 186051 w 634"/>
              <a:gd name="T11" fmla="*/ 116798 h 634"/>
              <a:gd name="T12" fmla="*/ 191098 w 634"/>
              <a:gd name="T13" fmla="*/ 185652 h 634"/>
              <a:gd name="T14" fmla="*/ 159369 w 634"/>
              <a:gd name="T15" fmla="*/ 191059 h 634"/>
              <a:gd name="T16" fmla="*/ 191098 w 634"/>
              <a:gd name="T17" fmla="*/ 201874 h 634"/>
              <a:gd name="T18" fmla="*/ 191098 w 634"/>
              <a:gd name="T19" fmla="*/ 185652 h 634"/>
              <a:gd name="T20" fmla="*/ 127639 w 634"/>
              <a:gd name="T21" fmla="*/ 84715 h 634"/>
              <a:gd name="T22" fmla="*/ 32090 w 634"/>
              <a:gd name="T23" fmla="*/ 100937 h 634"/>
              <a:gd name="T24" fmla="*/ 42546 w 634"/>
              <a:gd name="T25" fmla="*/ 201874 h 634"/>
              <a:gd name="T26" fmla="*/ 143504 w 634"/>
              <a:gd name="T27" fmla="*/ 185652 h 634"/>
              <a:gd name="T28" fmla="*/ 127639 w 634"/>
              <a:gd name="T29" fmla="*/ 84715 h 634"/>
              <a:gd name="T30" fmla="*/ 127639 w 634"/>
              <a:gd name="T31" fmla="*/ 180605 h 634"/>
              <a:gd name="T32" fmla="*/ 53363 w 634"/>
              <a:gd name="T33" fmla="*/ 185652 h 634"/>
              <a:gd name="T34" fmla="*/ 42546 w 634"/>
              <a:gd name="T35" fmla="*/ 105984 h 634"/>
              <a:gd name="T36" fmla="*/ 122231 w 634"/>
              <a:gd name="T37" fmla="*/ 100937 h 634"/>
              <a:gd name="T38" fmla="*/ 127639 w 634"/>
              <a:gd name="T39" fmla="*/ 180605 h 634"/>
              <a:gd name="T40" fmla="*/ 191098 w 634"/>
              <a:gd name="T41" fmla="*/ 164383 h 634"/>
              <a:gd name="T42" fmla="*/ 159369 w 634"/>
              <a:gd name="T43" fmla="*/ 169790 h 634"/>
              <a:gd name="T44" fmla="*/ 191098 w 634"/>
              <a:gd name="T45" fmla="*/ 180605 h 634"/>
              <a:gd name="T46" fmla="*/ 191098 w 634"/>
              <a:gd name="T47" fmla="*/ 164383 h 634"/>
              <a:gd name="T48" fmla="*/ 201915 w 634"/>
              <a:gd name="T49" fmla="*/ 58399 h 634"/>
              <a:gd name="T50" fmla="*/ 196507 w 634"/>
              <a:gd name="T51" fmla="*/ 15862 h 634"/>
              <a:gd name="T52" fmla="*/ 191098 w 634"/>
              <a:gd name="T53" fmla="*/ 5407 h 634"/>
              <a:gd name="T54" fmla="*/ 42546 w 634"/>
              <a:gd name="T55" fmla="*/ 5407 h 634"/>
              <a:gd name="T56" fmla="*/ 32090 w 634"/>
              <a:gd name="T57" fmla="*/ 15862 h 634"/>
              <a:gd name="T58" fmla="*/ 32090 w 634"/>
              <a:gd name="T59" fmla="*/ 58399 h 634"/>
              <a:gd name="T60" fmla="*/ 0 w 634"/>
              <a:gd name="T61" fmla="*/ 201874 h 634"/>
              <a:gd name="T62" fmla="*/ 201915 w 634"/>
              <a:gd name="T63" fmla="*/ 228190 h 634"/>
              <a:gd name="T64" fmla="*/ 228236 w 634"/>
              <a:gd name="T65" fmla="*/ 84715 h 634"/>
              <a:gd name="T66" fmla="*/ 212372 w 634"/>
              <a:gd name="T67" fmla="*/ 201874 h 634"/>
              <a:gd name="T68" fmla="*/ 201915 w 634"/>
              <a:gd name="T69" fmla="*/ 212328 h 634"/>
              <a:gd name="T70" fmla="*/ 16225 w 634"/>
              <a:gd name="T71" fmla="*/ 201874 h 634"/>
              <a:gd name="T72" fmla="*/ 32090 w 634"/>
              <a:gd name="T73" fmla="*/ 74261 h 634"/>
              <a:gd name="T74" fmla="*/ 212372 w 634"/>
              <a:gd name="T75" fmla="*/ 84715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34" h="634">
                <a:moveTo>
                  <a:pt x="501" y="235"/>
                </a:moveTo>
                <a:lnTo>
                  <a:pt x="501" y="235"/>
                </a:lnTo>
                <a:cubicBezTo>
                  <a:pt x="457" y="235"/>
                  <a:pt x="442" y="265"/>
                  <a:pt x="442" y="294"/>
                </a:cubicBezTo>
                <a:cubicBezTo>
                  <a:pt x="442" y="339"/>
                  <a:pt x="457" y="353"/>
                  <a:pt x="501" y="353"/>
                </a:cubicBezTo>
                <a:cubicBezTo>
                  <a:pt x="530" y="353"/>
                  <a:pt x="560" y="339"/>
                  <a:pt x="560" y="294"/>
                </a:cubicBezTo>
                <a:cubicBezTo>
                  <a:pt x="560" y="265"/>
                  <a:pt x="530" y="235"/>
                  <a:pt x="501" y="235"/>
                </a:cubicBezTo>
                <a:close/>
                <a:moveTo>
                  <a:pt x="516" y="324"/>
                </a:moveTo>
                <a:lnTo>
                  <a:pt x="516" y="324"/>
                </a:lnTo>
                <a:cubicBezTo>
                  <a:pt x="471" y="324"/>
                  <a:pt x="471" y="324"/>
                  <a:pt x="471" y="324"/>
                </a:cubicBezTo>
                <a:cubicBezTo>
                  <a:pt x="471" y="280"/>
                  <a:pt x="471" y="280"/>
                  <a:pt x="471" y="280"/>
                </a:cubicBezTo>
                <a:cubicBezTo>
                  <a:pt x="516" y="280"/>
                  <a:pt x="516" y="280"/>
                  <a:pt x="516" y="280"/>
                </a:cubicBezTo>
                <a:lnTo>
                  <a:pt x="516" y="324"/>
                </a:lnTo>
                <a:close/>
                <a:moveTo>
                  <a:pt x="530" y="515"/>
                </a:moveTo>
                <a:lnTo>
                  <a:pt x="530" y="515"/>
                </a:lnTo>
                <a:cubicBezTo>
                  <a:pt x="457" y="515"/>
                  <a:pt x="457" y="515"/>
                  <a:pt x="457" y="515"/>
                </a:cubicBezTo>
                <a:cubicBezTo>
                  <a:pt x="442" y="515"/>
                  <a:pt x="442" y="530"/>
                  <a:pt x="442" y="530"/>
                </a:cubicBezTo>
                <a:cubicBezTo>
                  <a:pt x="442" y="545"/>
                  <a:pt x="442" y="560"/>
                  <a:pt x="457" y="560"/>
                </a:cubicBezTo>
                <a:cubicBezTo>
                  <a:pt x="530" y="560"/>
                  <a:pt x="530" y="560"/>
                  <a:pt x="530" y="560"/>
                </a:cubicBezTo>
                <a:cubicBezTo>
                  <a:pt x="545" y="560"/>
                  <a:pt x="560" y="545"/>
                  <a:pt x="560" y="530"/>
                </a:cubicBezTo>
                <a:cubicBezTo>
                  <a:pt x="560" y="530"/>
                  <a:pt x="545" y="515"/>
                  <a:pt x="530" y="515"/>
                </a:cubicBezTo>
                <a:close/>
                <a:moveTo>
                  <a:pt x="354" y="235"/>
                </a:moveTo>
                <a:lnTo>
                  <a:pt x="354" y="235"/>
                </a:lnTo>
                <a:cubicBezTo>
                  <a:pt x="118" y="235"/>
                  <a:pt x="118" y="235"/>
                  <a:pt x="118" y="235"/>
                </a:cubicBezTo>
                <a:cubicBezTo>
                  <a:pt x="103" y="235"/>
                  <a:pt x="89" y="265"/>
                  <a:pt x="89" y="280"/>
                </a:cubicBezTo>
                <a:cubicBezTo>
                  <a:pt x="89" y="515"/>
                  <a:pt x="89" y="515"/>
                  <a:pt x="89" y="515"/>
                </a:cubicBezTo>
                <a:cubicBezTo>
                  <a:pt x="89" y="530"/>
                  <a:pt x="103" y="560"/>
                  <a:pt x="118" y="560"/>
                </a:cubicBezTo>
                <a:cubicBezTo>
                  <a:pt x="354" y="560"/>
                  <a:pt x="354" y="560"/>
                  <a:pt x="354" y="560"/>
                </a:cubicBezTo>
                <a:cubicBezTo>
                  <a:pt x="383" y="560"/>
                  <a:pt x="398" y="530"/>
                  <a:pt x="398" y="515"/>
                </a:cubicBezTo>
                <a:cubicBezTo>
                  <a:pt x="398" y="280"/>
                  <a:pt x="398" y="280"/>
                  <a:pt x="398" y="280"/>
                </a:cubicBezTo>
                <a:cubicBezTo>
                  <a:pt x="398" y="265"/>
                  <a:pt x="383" y="235"/>
                  <a:pt x="354" y="235"/>
                </a:cubicBezTo>
                <a:close/>
                <a:moveTo>
                  <a:pt x="354" y="501"/>
                </a:moveTo>
                <a:lnTo>
                  <a:pt x="354" y="501"/>
                </a:lnTo>
                <a:cubicBezTo>
                  <a:pt x="354" y="501"/>
                  <a:pt x="354" y="515"/>
                  <a:pt x="339" y="515"/>
                </a:cubicBezTo>
                <a:cubicBezTo>
                  <a:pt x="148" y="515"/>
                  <a:pt x="148" y="515"/>
                  <a:pt x="148" y="515"/>
                </a:cubicBezTo>
                <a:cubicBezTo>
                  <a:pt x="133" y="515"/>
                  <a:pt x="118" y="501"/>
                  <a:pt x="118" y="501"/>
                </a:cubicBezTo>
                <a:cubicBezTo>
                  <a:pt x="118" y="294"/>
                  <a:pt x="118" y="294"/>
                  <a:pt x="118" y="294"/>
                </a:cubicBezTo>
                <a:cubicBezTo>
                  <a:pt x="118" y="294"/>
                  <a:pt x="133" y="280"/>
                  <a:pt x="148" y="280"/>
                </a:cubicBezTo>
                <a:cubicBezTo>
                  <a:pt x="339" y="280"/>
                  <a:pt x="339" y="280"/>
                  <a:pt x="339" y="280"/>
                </a:cubicBezTo>
                <a:cubicBezTo>
                  <a:pt x="354" y="280"/>
                  <a:pt x="354" y="294"/>
                  <a:pt x="354" y="294"/>
                </a:cubicBezTo>
                <a:lnTo>
                  <a:pt x="354" y="501"/>
                </a:lnTo>
                <a:close/>
                <a:moveTo>
                  <a:pt x="530" y="456"/>
                </a:moveTo>
                <a:lnTo>
                  <a:pt x="530" y="456"/>
                </a:lnTo>
                <a:cubicBezTo>
                  <a:pt x="457" y="456"/>
                  <a:pt x="457" y="456"/>
                  <a:pt x="457" y="456"/>
                </a:cubicBezTo>
                <a:cubicBezTo>
                  <a:pt x="442" y="456"/>
                  <a:pt x="442" y="471"/>
                  <a:pt x="442" y="471"/>
                </a:cubicBezTo>
                <a:cubicBezTo>
                  <a:pt x="442" y="486"/>
                  <a:pt x="442" y="501"/>
                  <a:pt x="457" y="501"/>
                </a:cubicBezTo>
                <a:cubicBezTo>
                  <a:pt x="530" y="501"/>
                  <a:pt x="530" y="501"/>
                  <a:pt x="530" y="501"/>
                </a:cubicBezTo>
                <a:cubicBezTo>
                  <a:pt x="545" y="501"/>
                  <a:pt x="560" y="486"/>
                  <a:pt x="560" y="471"/>
                </a:cubicBezTo>
                <a:cubicBezTo>
                  <a:pt x="560" y="471"/>
                  <a:pt x="545" y="456"/>
                  <a:pt x="530" y="456"/>
                </a:cubicBezTo>
                <a:close/>
                <a:moveTo>
                  <a:pt x="560" y="162"/>
                </a:moveTo>
                <a:lnTo>
                  <a:pt x="560" y="162"/>
                </a:lnTo>
                <a:cubicBezTo>
                  <a:pt x="369" y="162"/>
                  <a:pt x="369" y="162"/>
                  <a:pt x="369" y="162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60" y="44"/>
                  <a:pt x="560" y="30"/>
                  <a:pt x="545" y="15"/>
                </a:cubicBezTo>
                <a:cubicBezTo>
                  <a:pt x="545" y="0"/>
                  <a:pt x="530" y="0"/>
                  <a:pt x="530" y="15"/>
                </a:cubicBezTo>
                <a:cubicBezTo>
                  <a:pt x="530" y="15"/>
                  <a:pt x="339" y="133"/>
                  <a:pt x="324" y="147"/>
                </a:cubicBezTo>
                <a:cubicBezTo>
                  <a:pt x="118" y="15"/>
                  <a:pt x="118" y="15"/>
                  <a:pt x="118" y="15"/>
                </a:cubicBezTo>
                <a:cubicBezTo>
                  <a:pt x="103" y="0"/>
                  <a:pt x="89" y="0"/>
                  <a:pt x="89" y="15"/>
                </a:cubicBezTo>
                <a:cubicBezTo>
                  <a:pt x="89" y="30"/>
                  <a:pt x="89" y="44"/>
                  <a:pt x="89" y="44"/>
                </a:cubicBezTo>
                <a:cubicBezTo>
                  <a:pt x="265" y="162"/>
                  <a:pt x="265" y="162"/>
                  <a:pt x="265" y="162"/>
                </a:cubicBezTo>
                <a:cubicBezTo>
                  <a:pt x="89" y="162"/>
                  <a:pt x="89" y="162"/>
                  <a:pt x="89" y="162"/>
                </a:cubicBezTo>
                <a:cubicBezTo>
                  <a:pt x="45" y="162"/>
                  <a:pt x="0" y="192"/>
                  <a:pt x="0" y="235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45" y="633"/>
                  <a:pt x="89" y="633"/>
                </a:cubicBezTo>
                <a:cubicBezTo>
                  <a:pt x="560" y="633"/>
                  <a:pt x="560" y="633"/>
                  <a:pt x="560" y="633"/>
                </a:cubicBezTo>
                <a:cubicBezTo>
                  <a:pt x="604" y="633"/>
                  <a:pt x="633" y="604"/>
                  <a:pt x="633" y="560"/>
                </a:cubicBezTo>
                <a:cubicBezTo>
                  <a:pt x="633" y="235"/>
                  <a:pt x="633" y="235"/>
                  <a:pt x="633" y="235"/>
                </a:cubicBezTo>
                <a:cubicBezTo>
                  <a:pt x="633" y="192"/>
                  <a:pt x="604" y="162"/>
                  <a:pt x="560" y="162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4"/>
                  <a:pt x="575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74"/>
                  <a:pt x="45" y="560"/>
                </a:cubicBezTo>
                <a:cubicBezTo>
                  <a:pt x="45" y="235"/>
                  <a:pt x="45" y="235"/>
                  <a:pt x="45" y="235"/>
                </a:cubicBezTo>
                <a:cubicBezTo>
                  <a:pt x="45" y="221"/>
                  <a:pt x="59" y="206"/>
                  <a:pt x="89" y="206"/>
                </a:cubicBezTo>
                <a:cubicBezTo>
                  <a:pt x="560" y="206"/>
                  <a:pt x="560" y="206"/>
                  <a:pt x="560" y="206"/>
                </a:cubicBezTo>
                <a:cubicBezTo>
                  <a:pt x="575" y="206"/>
                  <a:pt x="589" y="221"/>
                  <a:pt x="589" y="235"/>
                </a:cubicBezTo>
                <a:lnTo>
                  <a:pt x="589" y="5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39" name="Freeform 137">
            <a:extLst>
              <a:ext uri="{FF2B5EF4-FFF2-40B4-BE49-F238E27FC236}">
                <a16:creationId xmlns:a16="http://schemas.microsoft.com/office/drawing/2014/main" id="{8048817E-35C9-AC3B-F5F8-092D6B273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1430" y="2987843"/>
            <a:ext cx="299028" cy="257545"/>
          </a:xfrm>
          <a:custGeom>
            <a:avLst/>
            <a:gdLst>
              <a:gd name="T0" fmla="*/ 79684 w 634"/>
              <a:gd name="T1" fmla="*/ 85082 h 546"/>
              <a:gd name="T2" fmla="*/ 79684 w 634"/>
              <a:gd name="T3" fmla="*/ 85082 h 546"/>
              <a:gd name="T4" fmla="*/ 37138 w 634"/>
              <a:gd name="T5" fmla="*/ 85082 h 546"/>
              <a:gd name="T6" fmla="*/ 26321 w 634"/>
              <a:gd name="T7" fmla="*/ 90130 h 546"/>
              <a:gd name="T8" fmla="*/ 37138 w 634"/>
              <a:gd name="T9" fmla="*/ 100945 h 546"/>
              <a:gd name="T10" fmla="*/ 79684 w 634"/>
              <a:gd name="T11" fmla="*/ 100945 h 546"/>
              <a:gd name="T12" fmla="*/ 84732 w 634"/>
              <a:gd name="T13" fmla="*/ 90130 h 546"/>
              <a:gd name="T14" fmla="*/ 79684 w 634"/>
              <a:gd name="T15" fmla="*/ 85082 h 546"/>
              <a:gd name="T16" fmla="*/ 79684 w 634"/>
              <a:gd name="T17" fmla="*/ 143486 h 546"/>
              <a:gd name="T18" fmla="*/ 79684 w 634"/>
              <a:gd name="T19" fmla="*/ 143486 h 546"/>
              <a:gd name="T20" fmla="*/ 37138 w 634"/>
              <a:gd name="T21" fmla="*/ 143486 h 546"/>
              <a:gd name="T22" fmla="*/ 26321 w 634"/>
              <a:gd name="T23" fmla="*/ 148534 h 546"/>
              <a:gd name="T24" fmla="*/ 37138 w 634"/>
              <a:gd name="T25" fmla="*/ 153941 h 546"/>
              <a:gd name="T26" fmla="*/ 79684 w 634"/>
              <a:gd name="T27" fmla="*/ 153941 h 546"/>
              <a:gd name="T28" fmla="*/ 84732 w 634"/>
              <a:gd name="T29" fmla="*/ 148534 h 546"/>
              <a:gd name="T30" fmla="*/ 79684 w 634"/>
              <a:gd name="T31" fmla="*/ 143486 h 546"/>
              <a:gd name="T32" fmla="*/ 79684 w 634"/>
              <a:gd name="T33" fmla="*/ 111400 h 546"/>
              <a:gd name="T34" fmla="*/ 79684 w 634"/>
              <a:gd name="T35" fmla="*/ 111400 h 546"/>
              <a:gd name="T36" fmla="*/ 37138 w 634"/>
              <a:gd name="T37" fmla="*/ 111400 h 546"/>
              <a:gd name="T38" fmla="*/ 26321 w 634"/>
              <a:gd name="T39" fmla="*/ 122216 h 546"/>
              <a:gd name="T40" fmla="*/ 37138 w 634"/>
              <a:gd name="T41" fmla="*/ 127623 h 546"/>
              <a:gd name="T42" fmla="*/ 79684 w 634"/>
              <a:gd name="T43" fmla="*/ 127623 h 546"/>
              <a:gd name="T44" fmla="*/ 84732 w 634"/>
              <a:gd name="T45" fmla="*/ 122216 h 546"/>
              <a:gd name="T46" fmla="*/ 79684 w 634"/>
              <a:gd name="T47" fmla="*/ 111400 h 546"/>
              <a:gd name="T48" fmla="*/ 148552 w 634"/>
              <a:gd name="T49" fmla="*/ 79675 h 546"/>
              <a:gd name="T50" fmla="*/ 148552 w 634"/>
              <a:gd name="T51" fmla="*/ 79675 h 546"/>
              <a:gd name="T52" fmla="*/ 106006 w 634"/>
              <a:gd name="T53" fmla="*/ 122216 h 546"/>
              <a:gd name="T54" fmla="*/ 148552 w 634"/>
              <a:gd name="T55" fmla="*/ 164757 h 546"/>
              <a:gd name="T56" fmla="*/ 191098 w 634"/>
              <a:gd name="T57" fmla="*/ 122216 h 546"/>
              <a:gd name="T58" fmla="*/ 148552 w 634"/>
              <a:gd name="T59" fmla="*/ 79675 h 546"/>
              <a:gd name="T60" fmla="*/ 148552 w 634"/>
              <a:gd name="T61" fmla="*/ 148534 h 546"/>
              <a:gd name="T62" fmla="*/ 148552 w 634"/>
              <a:gd name="T63" fmla="*/ 148534 h 546"/>
              <a:gd name="T64" fmla="*/ 121870 w 634"/>
              <a:gd name="T65" fmla="*/ 122216 h 546"/>
              <a:gd name="T66" fmla="*/ 148552 w 634"/>
              <a:gd name="T67" fmla="*/ 90130 h 546"/>
              <a:gd name="T68" fmla="*/ 174873 w 634"/>
              <a:gd name="T69" fmla="*/ 122216 h 546"/>
              <a:gd name="T70" fmla="*/ 148552 w 634"/>
              <a:gd name="T71" fmla="*/ 148534 h 546"/>
              <a:gd name="T72" fmla="*/ 196146 w 634"/>
              <a:gd name="T73" fmla="*/ 42541 h 546"/>
              <a:gd name="T74" fmla="*/ 196146 w 634"/>
              <a:gd name="T75" fmla="*/ 42541 h 546"/>
              <a:gd name="T76" fmla="*/ 185690 w 634"/>
              <a:gd name="T77" fmla="*/ 42541 h 546"/>
              <a:gd name="T78" fmla="*/ 106006 w 634"/>
              <a:gd name="T79" fmla="*/ 0 h 546"/>
              <a:gd name="T80" fmla="*/ 100597 w 634"/>
              <a:gd name="T81" fmla="*/ 5408 h 546"/>
              <a:gd name="T82" fmla="*/ 100597 w 634"/>
              <a:gd name="T83" fmla="*/ 10816 h 546"/>
              <a:gd name="T84" fmla="*/ 153600 w 634"/>
              <a:gd name="T85" fmla="*/ 42541 h 546"/>
              <a:gd name="T86" fmla="*/ 26321 w 634"/>
              <a:gd name="T87" fmla="*/ 42541 h 546"/>
              <a:gd name="T88" fmla="*/ 0 w 634"/>
              <a:gd name="T89" fmla="*/ 68859 h 546"/>
              <a:gd name="T90" fmla="*/ 0 w 634"/>
              <a:gd name="T91" fmla="*/ 169804 h 546"/>
              <a:gd name="T92" fmla="*/ 26321 w 634"/>
              <a:gd name="T93" fmla="*/ 196482 h 546"/>
              <a:gd name="T94" fmla="*/ 196146 w 634"/>
              <a:gd name="T95" fmla="*/ 196482 h 546"/>
              <a:gd name="T96" fmla="*/ 228236 w 634"/>
              <a:gd name="T97" fmla="*/ 169804 h 546"/>
              <a:gd name="T98" fmla="*/ 228236 w 634"/>
              <a:gd name="T99" fmla="*/ 68859 h 546"/>
              <a:gd name="T100" fmla="*/ 196146 w 634"/>
              <a:gd name="T101" fmla="*/ 42541 h 546"/>
              <a:gd name="T102" fmla="*/ 212011 w 634"/>
              <a:gd name="T103" fmla="*/ 169804 h 546"/>
              <a:gd name="T104" fmla="*/ 212011 w 634"/>
              <a:gd name="T105" fmla="*/ 169804 h 546"/>
              <a:gd name="T106" fmla="*/ 196146 w 634"/>
              <a:gd name="T107" fmla="*/ 186027 h 546"/>
              <a:gd name="T108" fmla="*/ 26321 w 634"/>
              <a:gd name="T109" fmla="*/ 186027 h 546"/>
              <a:gd name="T110" fmla="*/ 15865 w 634"/>
              <a:gd name="T111" fmla="*/ 169804 h 546"/>
              <a:gd name="T112" fmla="*/ 15865 w 634"/>
              <a:gd name="T113" fmla="*/ 68859 h 546"/>
              <a:gd name="T114" fmla="*/ 26321 w 634"/>
              <a:gd name="T115" fmla="*/ 58404 h 546"/>
              <a:gd name="T116" fmla="*/ 196146 w 634"/>
              <a:gd name="T117" fmla="*/ 58404 h 546"/>
              <a:gd name="T118" fmla="*/ 212011 w 634"/>
              <a:gd name="T119" fmla="*/ 68859 h 546"/>
              <a:gd name="T120" fmla="*/ 212011 w 634"/>
              <a:gd name="T121" fmla="*/ 169804 h 54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34" h="546">
                <a:moveTo>
                  <a:pt x="221" y="236"/>
                </a:moveTo>
                <a:lnTo>
                  <a:pt x="221" y="236"/>
                </a:lnTo>
                <a:cubicBezTo>
                  <a:pt x="103" y="236"/>
                  <a:pt x="103" y="236"/>
                  <a:pt x="103" y="236"/>
                </a:cubicBezTo>
                <a:cubicBezTo>
                  <a:pt x="88" y="236"/>
                  <a:pt x="73" y="250"/>
                  <a:pt x="73" y="250"/>
                </a:cubicBezTo>
                <a:cubicBezTo>
                  <a:pt x="73" y="265"/>
                  <a:pt x="88" y="280"/>
                  <a:pt x="103" y="280"/>
                </a:cubicBezTo>
                <a:cubicBezTo>
                  <a:pt x="221" y="280"/>
                  <a:pt x="221" y="280"/>
                  <a:pt x="221" y="280"/>
                </a:cubicBezTo>
                <a:cubicBezTo>
                  <a:pt x="221" y="280"/>
                  <a:pt x="235" y="265"/>
                  <a:pt x="235" y="250"/>
                </a:cubicBezTo>
                <a:lnTo>
                  <a:pt x="221" y="236"/>
                </a:lnTo>
                <a:close/>
                <a:moveTo>
                  <a:pt x="221" y="398"/>
                </a:moveTo>
                <a:lnTo>
                  <a:pt x="221" y="398"/>
                </a:lnTo>
                <a:cubicBezTo>
                  <a:pt x="103" y="398"/>
                  <a:pt x="103" y="398"/>
                  <a:pt x="103" y="398"/>
                </a:cubicBezTo>
                <a:cubicBezTo>
                  <a:pt x="88" y="398"/>
                  <a:pt x="73" y="398"/>
                  <a:pt x="73" y="412"/>
                </a:cubicBezTo>
                <a:cubicBezTo>
                  <a:pt x="73" y="427"/>
                  <a:pt x="88" y="427"/>
                  <a:pt x="103" y="427"/>
                </a:cubicBezTo>
                <a:cubicBezTo>
                  <a:pt x="221" y="427"/>
                  <a:pt x="221" y="427"/>
                  <a:pt x="221" y="427"/>
                </a:cubicBezTo>
                <a:cubicBezTo>
                  <a:pt x="221" y="427"/>
                  <a:pt x="235" y="427"/>
                  <a:pt x="235" y="412"/>
                </a:cubicBezTo>
                <a:cubicBezTo>
                  <a:pt x="235" y="398"/>
                  <a:pt x="221" y="398"/>
                  <a:pt x="221" y="398"/>
                </a:cubicBezTo>
                <a:close/>
                <a:moveTo>
                  <a:pt x="221" y="309"/>
                </a:moveTo>
                <a:lnTo>
                  <a:pt x="221" y="309"/>
                </a:lnTo>
                <a:cubicBezTo>
                  <a:pt x="103" y="309"/>
                  <a:pt x="103" y="309"/>
                  <a:pt x="103" y="309"/>
                </a:cubicBezTo>
                <a:cubicBezTo>
                  <a:pt x="88" y="309"/>
                  <a:pt x="73" y="324"/>
                  <a:pt x="73" y="339"/>
                </a:cubicBezTo>
                <a:cubicBezTo>
                  <a:pt x="73" y="339"/>
                  <a:pt x="88" y="354"/>
                  <a:pt x="103" y="354"/>
                </a:cubicBezTo>
                <a:cubicBezTo>
                  <a:pt x="221" y="354"/>
                  <a:pt x="221" y="354"/>
                  <a:pt x="221" y="354"/>
                </a:cubicBezTo>
                <a:lnTo>
                  <a:pt x="235" y="339"/>
                </a:lnTo>
                <a:cubicBezTo>
                  <a:pt x="235" y="324"/>
                  <a:pt x="221" y="309"/>
                  <a:pt x="221" y="309"/>
                </a:cubicBezTo>
                <a:close/>
                <a:moveTo>
                  <a:pt x="412" y="221"/>
                </a:moveTo>
                <a:lnTo>
                  <a:pt x="412" y="221"/>
                </a:lnTo>
                <a:cubicBezTo>
                  <a:pt x="353" y="221"/>
                  <a:pt x="294" y="265"/>
                  <a:pt x="294" y="339"/>
                </a:cubicBezTo>
                <a:cubicBezTo>
                  <a:pt x="294" y="398"/>
                  <a:pt x="353" y="457"/>
                  <a:pt x="412" y="457"/>
                </a:cubicBezTo>
                <a:cubicBezTo>
                  <a:pt x="471" y="457"/>
                  <a:pt x="530" y="398"/>
                  <a:pt x="530" y="339"/>
                </a:cubicBezTo>
                <a:cubicBezTo>
                  <a:pt x="530" y="265"/>
                  <a:pt x="471" y="221"/>
                  <a:pt x="412" y="221"/>
                </a:cubicBezTo>
                <a:close/>
                <a:moveTo>
                  <a:pt x="412" y="412"/>
                </a:moveTo>
                <a:lnTo>
                  <a:pt x="412" y="412"/>
                </a:lnTo>
                <a:cubicBezTo>
                  <a:pt x="368" y="412"/>
                  <a:pt x="338" y="383"/>
                  <a:pt x="338" y="339"/>
                </a:cubicBezTo>
                <a:cubicBezTo>
                  <a:pt x="338" y="295"/>
                  <a:pt x="368" y="250"/>
                  <a:pt x="412" y="250"/>
                </a:cubicBezTo>
                <a:cubicBezTo>
                  <a:pt x="456" y="250"/>
                  <a:pt x="485" y="295"/>
                  <a:pt x="485" y="339"/>
                </a:cubicBezTo>
                <a:cubicBezTo>
                  <a:pt x="485" y="383"/>
                  <a:pt x="456" y="412"/>
                  <a:pt x="412" y="412"/>
                </a:cubicBezTo>
                <a:close/>
                <a:moveTo>
                  <a:pt x="544" y="118"/>
                </a:moveTo>
                <a:lnTo>
                  <a:pt x="544" y="118"/>
                </a:lnTo>
                <a:cubicBezTo>
                  <a:pt x="515" y="118"/>
                  <a:pt x="515" y="118"/>
                  <a:pt x="515" y="118"/>
                </a:cubicBezTo>
                <a:cubicBezTo>
                  <a:pt x="294" y="0"/>
                  <a:pt x="294" y="0"/>
                  <a:pt x="294" y="0"/>
                </a:cubicBezTo>
                <a:cubicBezTo>
                  <a:pt x="294" y="0"/>
                  <a:pt x="279" y="0"/>
                  <a:pt x="279" y="15"/>
                </a:cubicBezTo>
                <a:cubicBezTo>
                  <a:pt x="265" y="15"/>
                  <a:pt x="279" y="30"/>
                  <a:pt x="279" y="30"/>
                </a:cubicBezTo>
                <a:cubicBezTo>
                  <a:pt x="426" y="118"/>
                  <a:pt x="426" y="118"/>
                  <a:pt x="426" y="118"/>
                </a:cubicBezTo>
                <a:cubicBezTo>
                  <a:pt x="73" y="118"/>
                  <a:pt x="73" y="118"/>
                  <a:pt x="73" y="118"/>
                </a:cubicBezTo>
                <a:cubicBezTo>
                  <a:pt x="29" y="118"/>
                  <a:pt x="0" y="148"/>
                  <a:pt x="0" y="191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6"/>
                  <a:pt x="29" y="545"/>
                  <a:pt x="73" y="545"/>
                </a:cubicBezTo>
                <a:cubicBezTo>
                  <a:pt x="544" y="545"/>
                  <a:pt x="544" y="545"/>
                  <a:pt x="544" y="545"/>
                </a:cubicBezTo>
                <a:cubicBezTo>
                  <a:pt x="588" y="545"/>
                  <a:pt x="633" y="516"/>
                  <a:pt x="633" y="471"/>
                </a:cubicBezTo>
                <a:cubicBezTo>
                  <a:pt x="633" y="191"/>
                  <a:pt x="633" y="191"/>
                  <a:pt x="633" y="191"/>
                </a:cubicBezTo>
                <a:cubicBezTo>
                  <a:pt x="633" y="148"/>
                  <a:pt x="588" y="118"/>
                  <a:pt x="544" y="118"/>
                </a:cubicBezTo>
                <a:close/>
                <a:moveTo>
                  <a:pt x="588" y="471"/>
                </a:moveTo>
                <a:lnTo>
                  <a:pt x="588" y="471"/>
                </a:lnTo>
                <a:cubicBezTo>
                  <a:pt x="588" y="486"/>
                  <a:pt x="574" y="516"/>
                  <a:pt x="544" y="516"/>
                </a:cubicBezTo>
                <a:cubicBezTo>
                  <a:pt x="73" y="516"/>
                  <a:pt x="73" y="516"/>
                  <a:pt x="73" y="516"/>
                </a:cubicBezTo>
                <a:cubicBezTo>
                  <a:pt x="58" y="516"/>
                  <a:pt x="44" y="486"/>
                  <a:pt x="44" y="471"/>
                </a:cubicBezTo>
                <a:cubicBezTo>
                  <a:pt x="44" y="191"/>
                  <a:pt x="44" y="191"/>
                  <a:pt x="44" y="191"/>
                </a:cubicBezTo>
                <a:cubicBezTo>
                  <a:pt x="44" y="177"/>
                  <a:pt x="58" y="162"/>
                  <a:pt x="73" y="162"/>
                </a:cubicBezTo>
                <a:cubicBezTo>
                  <a:pt x="544" y="162"/>
                  <a:pt x="544" y="162"/>
                  <a:pt x="544" y="162"/>
                </a:cubicBezTo>
                <a:cubicBezTo>
                  <a:pt x="574" y="162"/>
                  <a:pt x="588" y="177"/>
                  <a:pt x="588" y="191"/>
                </a:cubicBezTo>
                <a:lnTo>
                  <a:pt x="588" y="471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40" name="Freeform 138">
            <a:extLst>
              <a:ext uri="{FF2B5EF4-FFF2-40B4-BE49-F238E27FC236}">
                <a16:creationId xmlns:a16="http://schemas.microsoft.com/office/drawing/2014/main" id="{409A2344-F5B1-A86C-8933-F94889280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28182" y="2979202"/>
            <a:ext cx="221247" cy="278287"/>
          </a:xfrm>
          <a:custGeom>
            <a:avLst/>
            <a:gdLst>
              <a:gd name="T0" fmla="*/ 142317 w 473"/>
              <a:gd name="T1" fmla="*/ 0 h 589"/>
              <a:gd name="T2" fmla="*/ 0 w 473"/>
              <a:gd name="T3" fmla="*/ 26361 h 589"/>
              <a:gd name="T4" fmla="*/ 26461 w 473"/>
              <a:gd name="T5" fmla="*/ 212336 h 589"/>
              <a:gd name="T6" fmla="*/ 168778 w 473"/>
              <a:gd name="T7" fmla="*/ 212336 h 589"/>
              <a:gd name="T8" fmla="*/ 142317 w 473"/>
              <a:gd name="T9" fmla="*/ 0 h 589"/>
              <a:gd name="T10" fmla="*/ 26461 w 473"/>
              <a:gd name="T11" fmla="*/ 196447 h 589"/>
              <a:gd name="T12" fmla="*/ 16091 w 473"/>
              <a:gd name="T13" fmla="*/ 180558 h 589"/>
              <a:gd name="T14" fmla="*/ 26461 w 473"/>
              <a:gd name="T15" fmla="*/ 196447 h 589"/>
              <a:gd name="T16" fmla="*/ 26461 w 473"/>
              <a:gd name="T17" fmla="*/ 170085 h 589"/>
              <a:gd name="T18" fmla="*/ 16091 w 473"/>
              <a:gd name="T19" fmla="*/ 153835 h 589"/>
              <a:gd name="T20" fmla="*/ 26461 w 473"/>
              <a:gd name="T21" fmla="*/ 170085 h 589"/>
              <a:gd name="T22" fmla="*/ 26461 w 473"/>
              <a:gd name="T23" fmla="*/ 137946 h 589"/>
              <a:gd name="T24" fmla="*/ 16091 w 473"/>
              <a:gd name="T25" fmla="*/ 127474 h 589"/>
              <a:gd name="T26" fmla="*/ 26461 w 473"/>
              <a:gd name="T27" fmla="*/ 137946 h 589"/>
              <a:gd name="T28" fmla="*/ 26461 w 473"/>
              <a:gd name="T29" fmla="*/ 111585 h 589"/>
              <a:gd name="T30" fmla="*/ 16091 w 473"/>
              <a:gd name="T31" fmla="*/ 95334 h 589"/>
              <a:gd name="T32" fmla="*/ 26461 w 473"/>
              <a:gd name="T33" fmla="*/ 111585 h 589"/>
              <a:gd name="T34" fmla="*/ 26461 w 473"/>
              <a:gd name="T35" fmla="*/ 84862 h 589"/>
              <a:gd name="T36" fmla="*/ 16091 w 473"/>
              <a:gd name="T37" fmla="*/ 68973 h 589"/>
              <a:gd name="T38" fmla="*/ 26461 w 473"/>
              <a:gd name="T39" fmla="*/ 84862 h 589"/>
              <a:gd name="T40" fmla="*/ 26461 w 473"/>
              <a:gd name="T41" fmla="*/ 53084 h 589"/>
              <a:gd name="T42" fmla="*/ 16091 w 473"/>
              <a:gd name="T43" fmla="*/ 42251 h 589"/>
              <a:gd name="T44" fmla="*/ 26461 w 473"/>
              <a:gd name="T45" fmla="*/ 53084 h 589"/>
              <a:gd name="T46" fmla="*/ 126584 w 473"/>
              <a:gd name="T47" fmla="*/ 191391 h 589"/>
              <a:gd name="T48" fmla="*/ 47558 w 473"/>
              <a:gd name="T49" fmla="*/ 196447 h 589"/>
              <a:gd name="T50" fmla="*/ 42195 w 473"/>
              <a:gd name="T51" fmla="*/ 116640 h 589"/>
              <a:gd name="T52" fmla="*/ 121220 w 473"/>
              <a:gd name="T53" fmla="*/ 111585 h 589"/>
              <a:gd name="T54" fmla="*/ 126584 w 473"/>
              <a:gd name="T55" fmla="*/ 191391 h 589"/>
              <a:gd name="T56" fmla="*/ 126584 w 473"/>
              <a:gd name="T57" fmla="*/ 90279 h 589"/>
              <a:gd name="T58" fmla="*/ 47558 w 473"/>
              <a:gd name="T59" fmla="*/ 95334 h 589"/>
              <a:gd name="T60" fmla="*/ 42195 w 473"/>
              <a:gd name="T61" fmla="*/ 20945 h 589"/>
              <a:gd name="T62" fmla="*/ 121220 w 473"/>
              <a:gd name="T63" fmla="*/ 10472 h 589"/>
              <a:gd name="T64" fmla="*/ 126584 w 473"/>
              <a:gd name="T65" fmla="*/ 90279 h 589"/>
              <a:gd name="T66" fmla="*/ 152687 w 473"/>
              <a:gd name="T67" fmla="*/ 196447 h 589"/>
              <a:gd name="T68" fmla="*/ 142317 w 473"/>
              <a:gd name="T69" fmla="*/ 180558 h 589"/>
              <a:gd name="T70" fmla="*/ 152687 w 473"/>
              <a:gd name="T71" fmla="*/ 196447 h 589"/>
              <a:gd name="T72" fmla="*/ 152687 w 473"/>
              <a:gd name="T73" fmla="*/ 170085 h 589"/>
              <a:gd name="T74" fmla="*/ 142317 w 473"/>
              <a:gd name="T75" fmla="*/ 153835 h 589"/>
              <a:gd name="T76" fmla="*/ 152687 w 473"/>
              <a:gd name="T77" fmla="*/ 170085 h 589"/>
              <a:gd name="T78" fmla="*/ 152687 w 473"/>
              <a:gd name="T79" fmla="*/ 137946 h 589"/>
              <a:gd name="T80" fmla="*/ 142317 w 473"/>
              <a:gd name="T81" fmla="*/ 127474 h 589"/>
              <a:gd name="T82" fmla="*/ 152687 w 473"/>
              <a:gd name="T83" fmla="*/ 137946 h 589"/>
              <a:gd name="T84" fmla="*/ 152687 w 473"/>
              <a:gd name="T85" fmla="*/ 111585 h 589"/>
              <a:gd name="T86" fmla="*/ 142317 w 473"/>
              <a:gd name="T87" fmla="*/ 95334 h 589"/>
              <a:gd name="T88" fmla="*/ 152687 w 473"/>
              <a:gd name="T89" fmla="*/ 111585 h 589"/>
              <a:gd name="T90" fmla="*/ 152687 w 473"/>
              <a:gd name="T91" fmla="*/ 84862 h 589"/>
              <a:gd name="T92" fmla="*/ 142317 w 473"/>
              <a:gd name="T93" fmla="*/ 68973 h 589"/>
              <a:gd name="T94" fmla="*/ 152687 w 473"/>
              <a:gd name="T95" fmla="*/ 84862 h 589"/>
              <a:gd name="T96" fmla="*/ 152687 w 473"/>
              <a:gd name="T97" fmla="*/ 53084 h 589"/>
              <a:gd name="T98" fmla="*/ 142317 w 473"/>
              <a:gd name="T99" fmla="*/ 42251 h 589"/>
              <a:gd name="T100" fmla="*/ 152687 w 473"/>
              <a:gd name="T101" fmla="*/ 53084 h 589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473" h="589">
                <a:moveTo>
                  <a:pt x="398" y="0"/>
                </a:moveTo>
                <a:lnTo>
                  <a:pt x="398" y="0"/>
                </a:lnTo>
                <a:cubicBezTo>
                  <a:pt x="74" y="0"/>
                  <a:pt x="74" y="0"/>
                  <a:pt x="74" y="0"/>
                </a:cubicBezTo>
                <a:cubicBezTo>
                  <a:pt x="30" y="0"/>
                  <a:pt x="0" y="29"/>
                  <a:pt x="0" y="73"/>
                </a:cubicBezTo>
                <a:cubicBezTo>
                  <a:pt x="0" y="588"/>
                  <a:pt x="0" y="588"/>
                  <a:pt x="0" y="588"/>
                </a:cubicBezTo>
                <a:cubicBezTo>
                  <a:pt x="45" y="588"/>
                  <a:pt x="30" y="588"/>
                  <a:pt x="74" y="588"/>
                </a:cubicBezTo>
                <a:cubicBezTo>
                  <a:pt x="398" y="588"/>
                  <a:pt x="398" y="588"/>
                  <a:pt x="398" y="588"/>
                </a:cubicBezTo>
                <a:cubicBezTo>
                  <a:pt x="442" y="588"/>
                  <a:pt x="413" y="588"/>
                  <a:pt x="472" y="588"/>
                </a:cubicBezTo>
                <a:cubicBezTo>
                  <a:pt x="472" y="73"/>
                  <a:pt x="472" y="73"/>
                  <a:pt x="472" y="73"/>
                </a:cubicBezTo>
                <a:cubicBezTo>
                  <a:pt x="472" y="29"/>
                  <a:pt x="442" y="0"/>
                  <a:pt x="398" y="0"/>
                </a:cubicBezTo>
                <a:close/>
                <a:moveTo>
                  <a:pt x="74" y="544"/>
                </a:moveTo>
                <a:lnTo>
                  <a:pt x="74" y="544"/>
                </a:lnTo>
                <a:cubicBezTo>
                  <a:pt x="45" y="544"/>
                  <a:pt x="45" y="544"/>
                  <a:pt x="45" y="544"/>
                </a:cubicBezTo>
                <a:cubicBezTo>
                  <a:pt x="45" y="500"/>
                  <a:pt x="45" y="500"/>
                  <a:pt x="45" y="500"/>
                </a:cubicBezTo>
                <a:cubicBezTo>
                  <a:pt x="74" y="500"/>
                  <a:pt x="74" y="500"/>
                  <a:pt x="74" y="500"/>
                </a:cubicBezTo>
                <a:lnTo>
                  <a:pt x="74" y="544"/>
                </a:lnTo>
                <a:close/>
                <a:moveTo>
                  <a:pt x="74" y="471"/>
                </a:moveTo>
                <a:lnTo>
                  <a:pt x="74" y="471"/>
                </a:lnTo>
                <a:cubicBezTo>
                  <a:pt x="45" y="471"/>
                  <a:pt x="45" y="471"/>
                  <a:pt x="45" y="471"/>
                </a:cubicBezTo>
                <a:cubicBezTo>
                  <a:pt x="45" y="426"/>
                  <a:pt x="45" y="426"/>
                  <a:pt x="45" y="426"/>
                </a:cubicBezTo>
                <a:cubicBezTo>
                  <a:pt x="74" y="426"/>
                  <a:pt x="74" y="426"/>
                  <a:pt x="74" y="426"/>
                </a:cubicBezTo>
                <a:lnTo>
                  <a:pt x="74" y="471"/>
                </a:lnTo>
                <a:close/>
                <a:moveTo>
                  <a:pt x="74" y="382"/>
                </a:moveTo>
                <a:lnTo>
                  <a:pt x="74" y="382"/>
                </a:lnTo>
                <a:cubicBezTo>
                  <a:pt x="45" y="382"/>
                  <a:pt x="45" y="382"/>
                  <a:pt x="45" y="382"/>
                </a:cubicBezTo>
                <a:cubicBezTo>
                  <a:pt x="45" y="353"/>
                  <a:pt x="45" y="353"/>
                  <a:pt x="45" y="353"/>
                </a:cubicBezTo>
                <a:cubicBezTo>
                  <a:pt x="74" y="353"/>
                  <a:pt x="74" y="353"/>
                  <a:pt x="74" y="353"/>
                </a:cubicBezTo>
                <a:lnTo>
                  <a:pt x="74" y="382"/>
                </a:lnTo>
                <a:close/>
                <a:moveTo>
                  <a:pt x="74" y="309"/>
                </a:moveTo>
                <a:lnTo>
                  <a:pt x="74" y="309"/>
                </a:lnTo>
                <a:cubicBezTo>
                  <a:pt x="45" y="309"/>
                  <a:pt x="45" y="309"/>
                  <a:pt x="45" y="309"/>
                </a:cubicBezTo>
                <a:cubicBezTo>
                  <a:pt x="45" y="264"/>
                  <a:pt x="45" y="264"/>
                  <a:pt x="45" y="264"/>
                </a:cubicBezTo>
                <a:cubicBezTo>
                  <a:pt x="74" y="264"/>
                  <a:pt x="74" y="264"/>
                  <a:pt x="74" y="264"/>
                </a:cubicBezTo>
                <a:lnTo>
                  <a:pt x="74" y="309"/>
                </a:lnTo>
                <a:close/>
                <a:moveTo>
                  <a:pt x="74" y="235"/>
                </a:moveTo>
                <a:lnTo>
                  <a:pt x="74" y="235"/>
                </a:lnTo>
                <a:cubicBezTo>
                  <a:pt x="45" y="235"/>
                  <a:pt x="45" y="235"/>
                  <a:pt x="45" y="235"/>
                </a:cubicBezTo>
                <a:cubicBezTo>
                  <a:pt x="45" y="191"/>
                  <a:pt x="45" y="191"/>
                  <a:pt x="45" y="191"/>
                </a:cubicBezTo>
                <a:cubicBezTo>
                  <a:pt x="74" y="191"/>
                  <a:pt x="74" y="191"/>
                  <a:pt x="74" y="191"/>
                </a:cubicBezTo>
                <a:lnTo>
                  <a:pt x="74" y="235"/>
                </a:lnTo>
                <a:close/>
                <a:moveTo>
                  <a:pt x="74" y="147"/>
                </a:moveTo>
                <a:lnTo>
                  <a:pt x="74" y="147"/>
                </a:lnTo>
                <a:cubicBezTo>
                  <a:pt x="45" y="147"/>
                  <a:pt x="45" y="147"/>
                  <a:pt x="45" y="147"/>
                </a:cubicBezTo>
                <a:cubicBezTo>
                  <a:pt x="45" y="117"/>
                  <a:pt x="45" y="117"/>
                  <a:pt x="45" y="117"/>
                </a:cubicBezTo>
                <a:cubicBezTo>
                  <a:pt x="74" y="117"/>
                  <a:pt x="74" y="117"/>
                  <a:pt x="74" y="117"/>
                </a:cubicBezTo>
                <a:lnTo>
                  <a:pt x="74" y="147"/>
                </a:lnTo>
                <a:close/>
                <a:moveTo>
                  <a:pt x="354" y="530"/>
                </a:moveTo>
                <a:lnTo>
                  <a:pt x="354" y="530"/>
                </a:lnTo>
                <a:lnTo>
                  <a:pt x="339" y="544"/>
                </a:lnTo>
                <a:cubicBezTo>
                  <a:pt x="133" y="544"/>
                  <a:pt x="133" y="544"/>
                  <a:pt x="133" y="544"/>
                </a:cubicBezTo>
                <a:lnTo>
                  <a:pt x="118" y="530"/>
                </a:lnTo>
                <a:cubicBezTo>
                  <a:pt x="118" y="323"/>
                  <a:pt x="118" y="323"/>
                  <a:pt x="118" y="323"/>
                </a:cubicBezTo>
                <a:lnTo>
                  <a:pt x="133" y="309"/>
                </a:lnTo>
                <a:cubicBezTo>
                  <a:pt x="339" y="309"/>
                  <a:pt x="339" y="309"/>
                  <a:pt x="339" y="309"/>
                </a:cubicBezTo>
                <a:lnTo>
                  <a:pt x="354" y="323"/>
                </a:lnTo>
                <a:lnTo>
                  <a:pt x="354" y="530"/>
                </a:lnTo>
                <a:close/>
                <a:moveTo>
                  <a:pt x="354" y="250"/>
                </a:moveTo>
                <a:lnTo>
                  <a:pt x="354" y="250"/>
                </a:lnTo>
                <a:cubicBezTo>
                  <a:pt x="354" y="264"/>
                  <a:pt x="339" y="264"/>
                  <a:pt x="339" y="264"/>
                </a:cubicBezTo>
                <a:cubicBezTo>
                  <a:pt x="133" y="264"/>
                  <a:pt x="133" y="264"/>
                  <a:pt x="133" y="264"/>
                </a:cubicBezTo>
                <a:cubicBezTo>
                  <a:pt x="133" y="264"/>
                  <a:pt x="118" y="264"/>
                  <a:pt x="118" y="250"/>
                </a:cubicBezTo>
                <a:cubicBezTo>
                  <a:pt x="118" y="58"/>
                  <a:pt x="118" y="58"/>
                  <a:pt x="118" y="58"/>
                </a:cubicBezTo>
                <a:cubicBezTo>
                  <a:pt x="118" y="44"/>
                  <a:pt x="133" y="29"/>
                  <a:pt x="133" y="29"/>
                </a:cubicBezTo>
                <a:cubicBezTo>
                  <a:pt x="339" y="29"/>
                  <a:pt x="339" y="29"/>
                  <a:pt x="339" y="29"/>
                </a:cubicBezTo>
                <a:cubicBezTo>
                  <a:pt x="339" y="29"/>
                  <a:pt x="354" y="44"/>
                  <a:pt x="354" y="58"/>
                </a:cubicBezTo>
                <a:lnTo>
                  <a:pt x="354" y="250"/>
                </a:lnTo>
                <a:close/>
                <a:moveTo>
                  <a:pt x="427" y="544"/>
                </a:moveTo>
                <a:lnTo>
                  <a:pt x="427" y="544"/>
                </a:lnTo>
                <a:cubicBezTo>
                  <a:pt x="398" y="544"/>
                  <a:pt x="398" y="544"/>
                  <a:pt x="398" y="544"/>
                </a:cubicBezTo>
                <a:cubicBezTo>
                  <a:pt x="398" y="500"/>
                  <a:pt x="398" y="500"/>
                  <a:pt x="398" y="500"/>
                </a:cubicBezTo>
                <a:cubicBezTo>
                  <a:pt x="427" y="500"/>
                  <a:pt x="427" y="500"/>
                  <a:pt x="427" y="500"/>
                </a:cubicBezTo>
                <a:lnTo>
                  <a:pt x="427" y="544"/>
                </a:lnTo>
                <a:close/>
                <a:moveTo>
                  <a:pt x="427" y="471"/>
                </a:moveTo>
                <a:lnTo>
                  <a:pt x="427" y="471"/>
                </a:lnTo>
                <a:cubicBezTo>
                  <a:pt x="398" y="471"/>
                  <a:pt x="398" y="471"/>
                  <a:pt x="398" y="471"/>
                </a:cubicBezTo>
                <a:cubicBezTo>
                  <a:pt x="398" y="426"/>
                  <a:pt x="398" y="426"/>
                  <a:pt x="398" y="426"/>
                </a:cubicBezTo>
                <a:cubicBezTo>
                  <a:pt x="427" y="426"/>
                  <a:pt x="427" y="426"/>
                  <a:pt x="427" y="426"/>
                </a:cubicBezTo>
                <a:lnTo>
                  <a:pt x="427" y="471"/>
                </a:lnTo>
                <a:close/>
                <a:moveTo>
                  <a:pt x="427" y="382"/>
                </a:moveTo>
                <a:lnTo>
                  <a:pt x="427" y="382"/>
                </a:lnTo>
                <a:cubicBezTo>
                  <a:pt x="398" y="382"/>
                  <a:pt x="398" y="382"/>
                  <a:pt x="398" y="382"/>
                </a:cubicBezTo>
                <a:cubicBezTo>
                  <a:pt x="398" y="353"/>
                  <a:pt x="398" y="353"/>
                  <a:pt x="398" y="353"/>
                </a:cubicBezTo>
                <a:cubicBezTo>
                  <a:pt x="427" y="353"/>
                  <a:pt x="427" y="353"/>
                  <a:pt x="427" y="353"/>
                </a:cubicBezTo>
                <a:lnTo>
                  <a:pt x="427" y="382"/>
                </a:lnTo>
                <a:close/>
                <a:moveTo>
                  <a:pt x="427" y="309"/>
                </a:moveTo>
                <a:lnTo>
                  <a:pt x="427" y="309"/>
                </a:lnTo>
                <a:cubicBezTo>
                  <a:pt x="398" y="309"/>
                  <a:pt x="398" y="309"/>
                  <a:pt x="398" y="309"/>
                </a:cubicBezTo>
                <a:cubicBezTo>
                  <a:pt x="398" y="264"/>
                  <a:pt x="398" y="264"/>
                  <a:pt x="398" y="264"/>
                </a:cubicBezTo>
                <a:cubicBezTo>
                  <a:pt x="427" y="264"/>
                  <a:pt x="427" y="264"/>
                  <a:pt x="427" y="264"/>
                </a:cubicBezTo>
                <a:lnTo>
                  <a:pt x="427" y="309"/>
                </a:lnTo>
                <a:close/>
                <a:moveTo>
                  <a:pt x="427" y="235"/>
                </a:moveTo>
                <a:lnTo>
                  <a:pt x="427" y="235"/>
                </a:lnTo>
                <a:cubicBezTo>
                  <a:pt x="398" y="235"/>
                  <a:pt x="398" y="235"/>
                  <a:pt x="398" y="235"/>
                </a:cubicBezTo>
                <a:cubicBezTo>
                  <a:pt x="398" y="191"/>
                  <a:pt x="398" y="191"/>
                  <a:pt x="398" y="191"/>
                </a:cubicBezTo>
                <a:cubicBezTo>
                  <a:pt x="427" y="191"/>
                  <a:pt x="427" y="191"/>
                  <a:pt x="427" y="191"/>
                </a:cubicBezTo>
                <a:lnTo>
                  <a:pt x="427" y="235"/>
                </a:lnTo>
                <a:close/>
                <a:moveTo>
                  <a:pt x="427" y="147"/>
                </a:moveTo>
                <a:lnTo>
                  <a:pt x="427" y="147"/>
                </a:lnTo>
                <a:cubicBezTo>
                  <a:pt x="398" y="147"/>
                  <a:pt x="398" y="147"/>
                  <a:pt x="398" y="147"/>
                </a:cubicBezTo>
                <a:cubicBezTo>
                  <a:pt x="398" y="117"/>
                  <a:pt x="398" y="117"/>
                  <a:pt x="398" y="117"/>
                </a:cubicBezTo>
                <a:cubicBezTo>
                  <a:pt x="427" y="117"/>
                  <a:pt x="427" y="117"/>
                  <a:pt x="427" y="117"/>
                </a:cubicBezTo>
                <a:lnTo>
                  <a:pt x="427" y="147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41" name="Freeform 139">
            <a:extLst>
              <a:ext uri="{FF2B5EF4-FFF2-40B4-BE49-F238E27FC236}">
                <a16:creationId xmlns:a16="http://schemas.microsoft.com/office/drawing/2014/main" id="{90ADD1EC-E527-5EA5-8C55-A12450F78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5337" y="2987843"/>
            <a:ext cx="299028" cy="257545"/>
          </a:xfrm>
          <a:custGeom>
            <a:avLst/>
            <a:gdLst>
              <a:gd name="T0" fmla="*/ 212372 w 634"/>
              <a:gd name="T1" fmla="*/ 85082 h 546"/>
              <a:gd name="T2" fmla="*/ 212372 w 634"/>
              <a:gd name="T3" fmla="*/ 85082 h 546"/>
              <a:gd name="T4" fmla="*/ 169825 w 634"/>
              <a:gd name="T5" fmla="*/ 111400 h 546"/>
              <a:gd name="T6" fmla="*/ 159369 w 634"/>
              <a:gd name="T7" fmla="*/ 90130 h 546"/>
              <a:gd name="T8" fmla="*/ 186051 w 634"/>
              <a:gd name="T9" fmla="*/ 47949 h 546"/>
              <a:gd name="T10" fmla="*/ 138096 w 634"/>
              <a:gd name="T11" fmla="*/ 0 h 546"/>
              <a:gd name="T12" fmla="*/ 85093 w 634"/>
              <a:gd name="T13" fmla="*/ 47949 h 546"/>
              <a:gd name="T14" fmla="*/ 100958 w 634"/>
              <a:gd name="T15" fmla="*/ 85082 h 546"/>
              <a:gd name="T16" fmla="*/ 74637 w 634"/>
              <a:gd name="T17" fmla="*/ 85082 h 546"/>
              <a:gd name="T18" fmla="*/ 85093 w 634"/>
              <a:gd name="T19" fmla="*/ 58404 h 546"/>
              <a:gd name="T20" fmla="*/ 42546 w 634"/>
              <a:gd name="T21" fmla="*/ 15863 h 546"/>
              <a:gd name="T22" fmla="*/ 0 w 634"/>
              <a:gd name="T23" fmla="*/ 58404 h 546"/>
              <a:gd name="T24" fmla="*/ 15865 w 634"/>
              <a:gd name="T25" fmla="*/ 90130 h 546"/>
              <a:gd name="T26" fmla="*/ 0 w 634"/>
              <a:gd name="T27" fmla="*/ 111400 h 546"/>
              <a:gd name="T28" fmla="*/ 0 w 634"/>
              <a:gd name="T29" fmla="*/ 169804 h 546"/>
              <a:gd name="T30" fmla="*/ 32090 w 634"/>
              <a:gd name="T31" fmla="*/ 196482 h 546"/>
              <a:gd name="T32" fmla="*/ 143504 w 634"/>
              <a:gd name="T33" fmla="*/ 196482 h 546"/>
              <a:gd name="T34" fmla="*/ 169825 w 634"/>
              <a:gd name="T35" fmla="*/ 169804 h 546"/>
              <a:gd name="T36" fmla="*/ 169825 w 634"/>
              <a:gd name="T37" fmla="*/ 164757 h 546"/>
              <a:gd name="T38" fmla="*/ 212372 w 634"/>
              <a:gd name="T39" fmla="*/ 196482 h 546"/>
              <a:gd name="T40" fmla="*/ 228236 w 634"/>
              <a:gd name="T41" fmla="*/ 186027 h 546"/>
              <a:gd name="T42" fmla="*/ 228236 w 634"/>
              <a:gd name="T43" fmla="*/ 100945 h 546"/>
              <a:gd name="T44" fmla="*/ 212372 w 634"/>
              <a:gd name="T45" fmla="*/ 85082 h 546"/>
              <a:gd name="T46" fmla="*/ 15865 w 634"/>
              <a:gd name="T47" fmla="*/ 58404 h 546"/>
              <a:gd name="T48" fmla="*/ 15865 w 634"/>
              <a:gd name="T49" fmla="*/ 58404 h 546"/>
              <a:gd name="T50" fmla="*/ 42546 w 634"/>
              <a:gd name="T51" fmla="*/ 26678 h 546"/>
              <a:gd name="T52" fmla="*/ 74637 w 634"/>
              <a:gd name="T53" fmla="*/ 58404 h 546"/>
              <a:gd name="T54" fmla="*/ 42546 w 634"/>
              <a:gd name="T55" fmla="*/ 85082 h 546"/>
              <a:gd name="T56" fmla="*/ 15865 w 634"/>
              <a:gd name="T57" fmla="*/ 58404 h 546"/>
              <a:gd name="T58" fmla="*/ 159369 w 634"/>
              <a:gd name="T59" fmla="*/ 169804 h 546"/>
              <a:gd name="T60" fmla="*/ 159369 w 634"/>
              <a:gd name="T61" fmla="*/ 169804 h 546"/>
              <a:gd name="T62" fmla="*/ 143504 w 634"/>
              <a:gd name="T63" fmla="*/ 186027 h 546"/>
              <a:gd name="T64" fmla="*/ 32090 w 634"/>
              <a:gd name="T65" fmla="*/ 186027 h 546"/>
              <a:gd name="T66" fmla="*/ 15865 w 634"/>
              <a:gd name="T67" fmla="*/ 169804 h 546"/>
              <a:gd name="T68" fmla="*/ 15865 w 634"/>
              <a:gd name="T69" fmla="*/ 111400 h 546"/>
              <a:gd name="T70" fmla="*/ 32090 w 634"/>
              <a:gd name="T71" fmla="*/ 100945 h 546"/>
              <a:gd name="T72" fmla="*/ 143504 w 634"/>
              <a:gd name="T73" fmla="*/ 100945 h 546"/>
              <a:gd name="T74" fmla="*/ 159369 w 634"/>
              <a:gd name="T75" fmla="*/ 111400 h 546"/>
              <a:gd name="T76" fmla="*/ 159369 w 634"/>
              <a:gd name="T77" fmla="*/ 169804 h 546"/>
              <a:gd name="T78" fmla="*/ 138096 w 634"/>
              <a:gd name="T79" fmla="*/ 85082 h 546"/>
              <a:gd name="T80" fmla="*/ 138096 w 634"/>
              <a:gd name="T81" fmla="*/ 85082 h 546"/>
              <a:gd name="T82" fmla="*/ 100958 w 634"/>
              <a:gd name="T83" fmla="*/ 47949 h 546"/>
              <a:gd name="T84" fmla="*/ 138096 w 634"/>
              <a:gd name="T85" fmla="*/ 15863 h 546"/>
              <a:gd name="T86" fmla="*/ 169825 w 634"/>
              <a:gd name="T87" fmla="*/ 47949 h 546"/>
              <a:gd name="T88" fmla="*/ 138096 w 634"/>
              <a:gd name="T89" fmla="*/ 85082 h 546"/>
              <a:gd name="T90" fmla="*/ 212372 w 634"/>
              <a:gd name="T91" fmla="*/ 186027 h 546"/>
              <a:gd name="T92" fmla="*/ 212372 w 634"/>
              <a:gd name="T93" fmla="*/ 186027 h 546"/>
              <a:gd name="T94" fmla="*/ 169825 w 634"/>
              <a:gd name="T95" fmla="*/ 148534 h 546"/>
              <a:gd name="T96" fmla="*/ 169825 w 634"/>
              <a:gd name="T97" fmla="*/ 127623 h 546"/>
              <a:gd name="T98" fmla="*/ 212372 w 634"/>
              <a:gd name="T99" fmla="*/ 100945 h 546"/>
              <a:gd name="T100" fmla="*/ 212372 w 634"/>
              <a:gd name="T101" fmla="*/ 186027 h 54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34" h="546">
                <a:moveTo>
                  <a:pt x="589" y="236"/>
                </a:moveTo>
                <a:lnTo>
                  <a:pt x="589" y="236"/>
                </a:lnTo>
                <a:cubicBezTo>
                  <a:pt x="471" y="309"/>
                  <a:pt x="471" y="309"/>
                  <a:pt x="471" y="309"/>
                </a:cubicBezTo>
                <a:cubicBezTo>
                  <a:pt x="471" y="295"/>
                  <a:pt x="471" y="265"/>
                  <a:pt x="442" y="250"/>
                </a:cubicBezTo>
                <a:cubicBezTo>
                  <a:pt x="486" y="236"/>
                  <a:pt x="516" y="191"/>
                  <a:pt x="516" y="133"/>
                </a:cubicBezTo>
                <a:cubicBezTo>
                  <a:pt x="516" y="59"/>
                  <a:pt x="457" y="0"/>
                  <a:pt x="383" y="0"/>
                </a:cubicBezTo>
                <a:cubicBezTo>
                  <a:pt x="310" y="0"/>
                  <a:pt x="236" y="59"/>
                  <a:pt x="236" y="133"/>
                </a:cubicBezTo>
                <a:cubicBezTo>
                  <a:pt x="236" y="177"/>
                  <a:pt x="251" y="207"/>
                  <a:pt x="280" y="236"/>
                </a:cubicBezTo>
                <a:cubicBezTo>
                  <a:pt x="207" y="236"/>
                  <a:pt x="207" y="236"/>
                  <a:pt x="207" y="236"/>
                </a:cubicBezTo>
                <a:cubicBezTo>
                  <a:pt x="236" y="221"/>
                  <a:pt x="236" y="191"/>
                  <a:pt x="236" y="162"/>
                </a:cubicBezTo>
                <a:cubicBezTo>
                  <a:pt x="236" y="89"/>
                  <a:pt x="192" y="44"/>
                  <a:pt x="118" y="44"/>
                </a:cubicBezTo>
                <a:cubicBezTo>
                  <a:pt x="59" y="44"/>
                  <a:pt x="0" y="89"/>
                  <a:pt x="0" y="162"/>
                </a:cubicBezTo>
                <a:cubicBezTo>
                  <a:pt x="0" y="191"/>
                  <a:pt x="15" y="221"/>
                  <a:pt x="44" y="250"/>
                </a:cubicBezTo>
                <a:cubicBezTo>
                  <a:pt x="15" y="265"/>
                  <a:pt x="0" y="280"/>
                  <a:pt x="0" y="309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6"/>
                  <a:pt x="44" y="545"/>
                  <a:pt x="89" y="545"/>
                </a:cubicBezTo>
                <a:cubicBezTo>
                  <a:pt x="398" y="545"/>
                  <a:pt x="398" y="545"/>
                  <a:pt x="398" y="545"/>
                </a:cubicBezTo>
                <a:cubicBezTo>
                  <a:pt x="442" y="545"/>
                  <a:pt x="471" y="516"/>
                  <a:pt x="471" y="471"/>
                </a:cubicBezTo>
                <a:cubicBezTo>
                  <a:pt x="471" y="457"/>
                  <a:pt x="471" y="457"/>
                  <a:pt x="471" y="457"/>
                </a:cubicBezTo>
                <a:cubicBezTo>
                  <a:pt x="589" y="545"/>
                  <a:pt x="589" y="545"/>
                  <a:pt x="589" y="545"/>
                </a:cubicBezTo>
                <a:cubicBezTo>
                  <a:pt x="619" y="545"/>
                  <a:pt x="633" y="530"/>
                  <a:pt x="633" y="516"/>
                </a:cubicBezTo>
                <a:cubicBezTo>
                  <a:pt x="633" y="280"/>
                  <a:pt x="633" y="280"/>
                  <a:pt x="633" y="280"/>
                </a:cubicBezTo>
                <a:cubicBezTo>
                  <a:pt x="633" y="250"/>
                  <a:pt x="619" y="236"/>
                  <a:pt x="589" y="236"/>
                </a:cubicBezTo>
                <a:close/>
                <a:moveTo>
                  <a:pt x="44" y="162"/>
                </a:moveTo>
                <a:lnTo>
                  <a:pt x="44" y="162"/>
                </a:lnTo>
                <a:cubicBezTo>
                  <a:pt x="44" y="118"/>
                  <a:pt x="74" y="74"/>
                  <a:pt x="118" y="74"/>
                </a:cubicBezTo>
                <a:cubicBezTo>
                  <a:pt x="162" y="74"/>
                  <a:pt x="207" y="118"/>
                  <a:pt x="207" y="162"/>
                </a:cubicBezTo>
                <a:cubicBezTo>
                  <a:pt x="207" y="207"/>
                  <a:pt x="162" y="236"/>
                  <a:pt x="118" y="236"/>
                </a:cubicBezTo>
                <a:cubicBezTo>
                  <a:pt x="74" y="236"/>
                  <a:pt x="44" y="207"/>
                  <a:pt x="44" y="162"/>
                </a:cubicBezTo>
                <a:close/>
                <a:moveTo>
                  <a:pt x="442" y="471"/>
                </a:moveTo>
                <a:lnTo>
                  <a:pt x="442" y="471"/>
                </a:lnTo>
                <a:cubicBezTo>
                  <a:pt x="442" y="486"/>
                  <a:pt x="412" y="516"/>
                  <a:pt x="398" y="516"/>
                </a:cubicBezTo>
                <a:cubicBezTo>
                  <a:pt x="89" y="516"/>
                  <a:pt x="89" y="516"/>
                  <a:pt x="89" y="516"/>
                </a:cubicBezTo>
                <a:cubicBezTo>
                  <a:pt x="59" y="516"/>
                  <a:pt x="44" y="486"/>
                  <a:pt x="44" y="471"/>
                </a:cubicBezTo>
                <a:cubicBezTo>
                  <a:pt x="44" y="309"/>
                  <a:pt x="44" y="309"/>
                  <a:pt x="44" y="309"/>
                </a:cubicBezTo>
                <a:cubicBezTo>
                  <a:pt x="44" y="295"/>
                  <a:pt x="59" y="280"/>
                  <a:pt x="89" y="280"/>
                </a:cubicBezTo>
                <a:cubicBezTo>
                  <a:pt x="398" y="280"/>
                  <a:pt x="398" y="280"/>
                  <a:pt x="398" y="280"/>
                </a:cubicBezTo>
                <a:cubicBezTo>
                  <a:pt x="412" y="280"/>
                  <a:pt x="442" y="295"/>
                  <a:pt x="442" y="309"/>
                </a:cubicBezTo>
                <a:lnTo>
                  <a:pt x="442" y="471"/>
                </a:lnTo>
                <a:close/>
                <a:moveTo>
                  <a:pt x="383" y="236"/>
                </a:moveTo>
                <a:lnTo>
                  <a:pt x="383" y="236"/>
                </a:lnTo>
                <a:cubicBezTo>
                  <a:pt x="324" y="236"/>
                  <a:pt x="280" y="191"/>
                  <a:pt x="280" y="133"/>
                </a:cubicBezTo>
                <a:cubicBezTo>
                  <a:pt x="280" y="89"/>
                  <a:pt x="324" y="44"/>
                  <a:pt x="383" y="44"/>
                </a:cubicBezTo>
                <a:cubicBezTo>
                  <a:pt x="427" y="44"/>
                  <a:pt x="471" y="89"/>
                  <a:pt x="471" y="133"/>
                </a:cubicBezTo>
                <a:cubicBezTo>
                  <a:pt x="471" y="191"/>
                  <a:pt x="427" y="236"/>
                  <a:pt x="383" y="236"/>
                </a:cubicBezTo>
                <a:close/>
                <a:moveTo>
                  <a:pt x="589" y="516"/>
                </a:moveTo>
                <a:lnTo>
                  <a:pt x="589" y="516"/>
                </a:lnTo>
                <a:cubicBezTo>
                  <a:pt x="471" y="412"/>
                  <a:pt x="471" y="412"/>
                  <a:pt x="471" y="412"/>
                </a:cubicBezTo>
                <a:cubicBezTo>
                  <a:pt x="471" y="398"/>
                  <a:pt x="471" y="368"/>
                  <a:pt x="471" y="354"/>
                </a:cubicBezTo>
                <a:cubicBezTo>
                  <a:pt x="589" y="280"/>
                  <a:pt x="589" y="280"/>
                  <a:pt x="589" y="280"/>
                </a:cubicBezTo>
                <a:cubicBezTo>
                  <a:pt x="589" y="309"/>
                  <a:pt x="589" y="501"/>
                  <a:pt x="589" y="51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42" name="Freeform 140">
            <a:extLst>
              <a:ext uri="{FF2B5EF4-FFF2-40B4-BE49-F238E27FC236}">
                <a16:creationId xmlns:a16="http://schemas.microsoft.com/office/drawing/2014/main" id="{40A15F67-6CB4-AF3A-46A8-9353FC664A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56676" y="2967100"/>
            <a:ext cx="299028" cy="299028"/>
          </a:xfrm>
          <a:custGeom>
            <a:avLst/>
            <a:gdLst>
              <a:gd name="T0" fmla="*/ 196146 w 634"/>
              <a:gd name="T1" fmla="*/ 0 h 634"/>
              <a:gd name="T2" fmla="*/ 196146 w 634"/>
              <a:gd name="T3" fmla="*/ 0 h 634"/>
              <a:gd name="T4" fmla="*/ 26321 w 634"/>
              <a:gd name="T5" fmla="*/ 0 h 634"/>
              <a:gd name="T6" fmla="*/ 0 w 634"/>
              <a:gd name="T7" fmla="*/ 31723 h 634"/>
              <a:gd name="T8" fmla="*/ 0 w 634"/>
              <a:gd name="T9" fmla="*/ 201874 h 634"/>
              <a:gd name="T10" fmla="*/ 26321 w 634"/>
              <a:gd name="T11" fmla="*/ 228190 h 634"/>
              <a:gd name="T12" fmla="*/ 196146 w 634"/>
              <a:gd name="T13" fmla="*/ 228190 h 634"/>
              <a:gd name="T14" fmla="*/ 228236 w 634"/>
              <a:gd name="T15" fmla="*/ 201874 h 634"/>
              <a:gd name="T16" fmla="*/ 228236 w 634"/>
              <a:gd name="T17" fmla="*/ 31723 h 634"/>
              <a:gd name="T18" fmla="*/ 196146 w 634"/>
              <a:gd name="T19" fmla="*/ 0 h 634"/>
              <a:gd name="T20" fmla="*/ 58411 w 634"/>
              <a:gd name="T21" fmla="*/ 15862 h 634"/>
              <a:gd name="T22" fmla="*/ 58411 w 634"/>
              <a:gd name="T23" fmla="*/ 15862 h 634"/>
              <a:gd name="T24" fmla="*/ 169825 w 634"/>
              <a:gd name="T25" fmla="*/ 15862 h 634"/>
              <a:gd name="T26" fmla="*/ 169825 w 634"/>
              <a:gd name="T27" fmla="*/ 79668 h 634"/>
              <a:gd name="T28" fmla="*/ 164417 w 634"/>
              <a:gd name="T29" fmla="*/ 84715 h 634"/>
              <a:gd name="T30" fmla="*/ 63459 w 634"/>
              <a:gd name="T31" fmla="*/ 84715 h 634"/>
              <a:gd name="T32" fmla="*/ 58411 w 634"/>
              <a:gd name="T33" fmla="*/ 79668 h 634"/>
              <a:gd name="T34" fmla="*/ 58411 w 634"/>
              <a:gd name="T35" fmla="*/ 15862 h 634"/>
              <a:gd name="T36" fmla="*/ 212011 w 634"/>
              <a:gd name="T37" fmla="*/ 201874 h 634"/>
              <a:gd name="T38" fmla="*/ 212011 w 634"/>
              <a:gd name="T39" fmla="*/ 201874 h 634"/>
              <a:gd name="T40" fmla="*/ 196146 w 634"/>
              <a:gd name="T41" fmla="*/ 212328 h 634"/>
              <a:gd name="T42" fmla="*/ 26321 w 634"/>
              <a:gd name="T43" fmla="*/ 212328 h 634"/>
              <a:gd name="T44" fmla="*/ 15865 w 634"/>
              <a:gd name="T45" fmla="*/ 201874 h 634"/>
              <a:gd name="T46" fmla="*/ 15865 w 634"/>
              <a:gd name="T47" fmla="*/ 31723 h 634"/>
              <a:gd name="T48" fmla="*/ 26321 w 634"/>
              <a:gd name="T49" fmla="*/ 15862 h 634"/>
              <a:gd name="T50" fmla="*/ 42186 w 634"/>
              <a:gd name="T51" fmla="*/ 15862 h 634"/>
              <a:gd name="T52" fmla="*/ 42186 w 634"/>
              <a:gd name="T53" fmla="*/ 84715 h 634"/>
              <a:gd name="T54" fmla="*/ 58411 w 634"/>
              <a:gd name="T55" fmla="*/ 100937 h 634"/>
              <a:gd name="T56" fmla="*/ 169825 w 634"/>
              <a:gd name="T57" fmla="*/ 100937 h 634"/>
              <a:gd name="T58" fmla="*/ 185690 w 634"/>
              <a:gd name="T59" fmla="*/ 84715 h 634"/>
              <a:gd name="T60" fmla="*/ 185690 w 634"/>
              <a:gd name="T61" fmla="*/ 15862 h 634"/>
              <a:gd name="T62" fmla="*/ 196146 w 634"/>
              <a:gd name="T63" fmla="*/ 15862 h 634"/>
              <a:gd name="T64" fmla="*/ 212011 w 634"/>
              <a:gd name="T65" fmla="*/ 31723 h 634"/>
              <a:gd name="T66" fmla="*/ 212011 w 634"/>
              <a:gd name="T67" fmla="*/ 201874 h 634"/>
              <a:gd name="T68" fmla="*/ 132327 w 634"/>
              <a:gd name="T69" fmla="*/ 74261 h 634"/>
              <a:gd name="T70" fmla="*/ 132327 w 634"/>
              <a:gd name="T71" fmla="*/ 74261 h 634"/>
              <a:gd name="T72" fmla="*/ 143144 w 634"/>
              <a:gd name="T73" fmla="*/ 63807 h 634"/>
              <a:gd name="T74" fmla="*/ 143144 w 634"/>
              <a:gd name="T75" fmla="*/ 37130 h 634"/>
              <a:gd name="T76" fmla="*/ 132327 w 634"/>
              <a:gd name="T77" fmla="*/ 31723 h 634"/>
              <a:gd name="T78" fmla="*/ 127279 w 634"/>
              <a:gd name="T79" fmla="*/ 37130 h 634"/>
              <a:gd name="T80" fmla="*/ 127279 w 634"/>
              <a:gd name="T81" fmla="*/ 63807 h 634"/>
              <a:gd name="T82" fmla="*/ 132327 w 634"/>
              <a:gd name="T83" fmla="*/ 74261 h 63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34" h="634"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8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8" y="633"/>
                  <a:pt x="633" y="604"/>
                  <a:pt x="633" y="560"/>
                </a:cubicBezTo>
                <a:cubicBezTo>
                  <a:pt x="633" y="88"/>
                  <a:pt x="633" y="88"/>
                  <a:pt x="633" y="88"/>
                </a:cubicBezTo>
                <a:cubicBezTo>
                  <a:pt x="633" y="44"/>
                  <a:pt x="588" y="0"/>
                  <a:pt x="544" y="0"/>
                </a:cubicBezTo>
                <a:close/>
                <a:moveTo>
                  <a:pt x="162" y="44"/>
                </a:moveTo>
                <a:lnTo>
                  <a:pt x="162" y="44"/>
                </a:lnTo>
                <a:cubicBezTo>
                  <a:pt x="162" y="44"/>
                  <a:pt x="456" y="44"/>
                  <a:pt x="471" y="44"/>
                </a:cubicBezTo>
                <a:cubicBezTo>
                  <a:pt x="471" y="221"/>
                  <a:pt x="471" y="221"/>
                  <a:pt x="471" y="221"/>
                </a:cubicBezTo>
                <a:cubicBezTo>
                  <a:pt x="471" y="235"/>
                  <a:pt x="456" y="235"/>
                  <a:pt x="456" y="235"/>
                </a:cubicBezTo>
                <a:cubicBezTo>
                  <a:pt x="176" y="235"/>
                  <a:pt x="176" y="235"/>
                  <a:pt x="176" y="235"/>
                </a:cubicBezTo>
                <a:cubicBezTo>
                  <a:pt x="162" y="235"/>
                  <a:pt x="162" y="235"/>
                  <a:pt x="162" y="221"/>
                </a:cubicBezTo>
                <a:lnTo>
                  <a:pt x="162" y="44"/>
                </a:lnTo>
                <a:close/>
                <a:moveTo>
                  <a:pt x="588" y="560"/>
                </a:moveTo>
                <a:lnTo>
                  <a:pt x="588" y="560"/>
                </a:lnTo>
                <a:cubicBezTo>
                  <a:pt x="588" y="574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4"/>
                  <a:pt x="44" y="560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59"/>
                  <a:pt x="58" y="44"/>
                  <a:pt x="73" y="44"/>
                </a:cubicBezTo>
                <a:cubicBezTo>
                  <a:pt x="117" y="44"/>
                  <a:pt x="117" y="44"/>
                  <a:pt x="117" y="44"/>
                </a:cubicBezTo>
                <a:cubicBezTo>
                  <a:pt x="117" y="235"/>
                  <a:pt x="117" y="235"/>
                  <a:pt x="117" y="235"/>
                </a:cubicBezTo>
                <a:cubicBezTo>
                  <a:pt x="117" y="265"/>
                  <a:pt x="132" y="280"/>
                  <a:pt x="162" y="280"/>
                </a:cubicBezTo>
                <a:cubicBezTo>
                  <a:pt x="471" y="280"/>
                  <a:pt x="471" y="280"/>
                  <a:pt x="471" y="280"/>
                </a:cubicBezTo>
                <a:cubicBezTo>
                  <a:pt x="485" y="280"/>
                  <a:pt x="515" y="265"/>
                  <a:pt x="515" y="235"/>
                </a:cubicBezTo>
                <a:cubicBezTo>
                  <a:pt x="515" y="44"/>
                  <a:pt x="515" y="44"/>
                  <a:pt x="515" y="44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74" y="44"/>
                  <a:pt x="588" y="59"/>
                  <a:pt x="588" y="88"/>
                </a:cubicBezTo>
                <a:lnTo>
                  <a:pt x="588" y="560"/>
                </a:lnTo>
                <a:close/>
                <a:moveTo>
                  <a:pt x="367" y="206"/>
                </a:moveTo>
                <a:lnTo>
                  <a:pt x="367" y="206"/>
                </a:lnTo>
                <a:cubicBezTo>
                  <a:pt x="383" y="206"/>
                  <a:pt x="397" y="192"/>
                  <a:pt x="397" y="177"/>
                </a:cubicBezTo>
                <a:cubicBezTo>
                  <a:pt x="397" y="103"/>
                  <a:pt x="397" y="103"/>
                  <a:pt x="397" y="103"/>
                </a:cubicBezTo>
                <a:cubicBezTo>
                  <a:pt x="397" y="88"/>
                  <a:pt x="383" y="88"/>
                  <a:pt x="367" y="88"/>
                </a:cubicBezTo>
                <a:cubicBezTo>
                  <a:pt x="367" y="88"/>
                  <a:pt x="353" y="88"/>
                  <a:pt x="353" y="103"/>
                </a:cubicBezTo>
                <a:cubicBezTo>
                  <a:pt x="353" y="177"/>
                  <a:pt x="353" y="177"/>
                  <a:pt x="353" y="177"/>
                </a:cubicBezTo>
                <a:cubicBezTo>
                  <a:pt x="353" y="192"/>
                  <a:pt x="367" y="206"/>
                  <a:pt x="367" y="206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43" name="Freeform 141">
            <a:extLst>
              <a:ext uri="{FF2B5EF4-FFF2-40B4-BE49-F238E27FC236}">
                <a16:creationId xmlns:a16="http://schemas.microsoft.com/office/drawing/2014/main" id="{95D94A55-3944-B96D-A65B-B974C30201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5141" y="2967100"/>
            <a:ext cx="181492" cy="299028"/>
          </a:xfrm>
          <a:custGeom>
            <a:avLst/>
            <a:gdLst>
              <a:gd name="T0" fmla="*/ 69191 w 383"/>
              <a:gd name="T1" fmla="*/ 58399 h 634"/>
              <a:gd name="T2" fmla="*/ 69191 w 383"/>
              <a:gd name="T3" fmla="*/ 58399 h 634"/>
              <a:gd name="T4" fmla="*/ 63757 w 383"/>
              <a:gd name="T5" fmla="*/ 63807 h 634"/>
              <a:gd name="T6" fmla="*/ 63757 w 383"/>
              <a:gd name="T7" fmla="*/ 95530 h 634"/>
              <a:gd name="T8" fmla="*/ 69191 w 383"/>
              <a:gd name="T9" fmla="*/ 100937 h 634"/>
              <a:gd name="T10" fmla="*/ 74625 w 383"/>
              <a:gd name="T11" fmla="*/ 95530 h 634"/>
              <a:gd name="T12" fmla="*/ 74625 w 383"/>
              <a:gd name="T13" fmla="*/ 63807 h 634"/>
              <a:gd name="T14" fmla="*/ 69191 w 383"/>
              <a:gd name="T15" fmla="*/ 58399 h 634"/>
              <a:gd name="T16" fmla="*/ 111938 w 383"/>
              <a:gd name="T17" fmla="*/ 31723 h 634"/>
              <a:gd name="T18" fmla="*/ 111938 w 383"/>
              <a:gd name="T19" fmla="*/ 31723 h 634"/>
              <a:gd name="T20" fmla="*/ 74625 w 383"/>
              <a:gd name="T21" fmla="*/ 31723 h 634"/>
              <a:gd name="T22" fmla="*/ 74625 w 383"/>
              <a:gd name="T23" fmla="*/ 0 h 634"/>
              <a:gd name="T24" fmla="*/ 47818 w 383"/>
              <a:gd name="T25" fmla="*/ 0 h 634"/>
              <a:gd name="T26" fmla="*/ 42384 w 383"/>
              <a:gd name="T27" fmla="*/ 10815 h 634"/>
              <a:gd name="T28" fmla="*/ 47818 w 383"/>
              <a:gd name="T29" fmla="*/ 15862 h 634"/>
              <a:gd name="T30" fmla="*/ 63757 w 383"/>
              <a:gd name="T31" fmla="*/ 15862 h 634"/>
              <a:gd name="T32" fmla="*/ 63757 w 383"/>
              <a:gd name="T33" fmla="*/ 31723 h 634"/>
              <a:gd name="T34" fmla="*/ 26445 w 383"/>
              <a:gd name="T35" fmla="*/ 31723 h 634"/>
              <a:gd name="T36" fmla="*/ 0 w 383"/>
              <a:gd name="T37" fmla="*/ 58399 h 634"/>
              <a:gd name="T38" fmla="*/ 0 w 383"/>
              <a:gd name="T39" fmla="*/ 201874 h 634"/>
              <a:gd name="T40" fmla="*/ 26445 w 383"/>
              <a:gd name="T41" fmla="*/ 228190 h 634"/>
              <a:gd name="T42" fmla="*/ 111938 w 383"/>
              <a:gd name="T43" fmla="*/ 228190 h 634"/>
              <a:gd name="T44" fmla="*/ 138383 w 383"/>
              <a:gd name="T45" fmla="*/ 201874 h 634"/>
              <a:gd name="T46" fmla="*/ 138383 w 383"/>
              <a:gd name="T47" fmla="*/ 58399 h 634"/>
              <a:gd name="T48" fmla="*/ 111938 w 383"/>
              <a:gd name="T49" fmla="*/ 31723 h 634"/>
              <a:gd name="T50" fmla="*/ 127877 w 383"/>
              <a:gd name="T51" fmla="*/ 201874 h 634"/>
              <a:gd name="T52" fmla="*/ 127877 w 383"/>
              <a:gd name="T53" fmla="*/ 201874 h 634"/>
              <a:gd name="T54" fmla="*/ 111938 w 383"/>
              <a:gd name="T55" fmla="*/ 212328 h 634"/>
              <a:gd name="T56" fmla="*/ 26445 w 383"/>
              <a:gd name="T57" fmla="*/ 212328 h 634"/>
              <a:gd name="T58" fmla="*/ 10505 w 383"/>
              <a:gd name="T59" fmla="*/ 201874 h 634"/>
              <a:gd name="T60" fmla="*/ 10505 w 383"/>
              <a:gd name="T61" fmla="*/ 58399 h 634"/>
              <a:gd name="T62" fmla="*/ 26445 w 383"/>
              <a:gd name="T63" fmla="*/ 42538 h 634"/>
              <a:gd name="T64" fmla="*/ 111938 w 383"/>
              <a:gd name="T65" fmla="*/ 42538 h 634"/>
              <a:gd name="T66" fmla="*/ 127877 w 383"/>
              <a:gd name="T67" fmla="*/ 58399 h 634"/>
              <a:gd name="T68" fmla="*/ 127877 w 383"/>
              <a:gd name="T69" fmla="*/ 201874 h 634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383" h="634">
                <a:moveTo>
                  <a:pt x="191" y="162"/>
                </a:moveTo>
                <a:lnTo>
                  <a:pt x="191" y="162"/>
                </a:lnTo>
                <a:cubicBezTo>
                  <a:pt x="176" y="162"/>
                  <a:pt x="176" y="177"/>
                  <a:pt x="176" y="177"/>
                </a:cubicBezTo>
                <a:cubicBezTo>
                  <a:pt x="176" y="265"/>
                  <a:pt x="176" y="265"/>
                  <a:pt x="176" y="265"/>
                </a:cubicBezTo>
                <a:cubicBezTo>
                  <a:pt x="176" y="265"/>
                  <a:pt x="176" y="280"/>
                  <a:pt x="191" y="280"/>
                </a:cubicBezTo>
                <a:cubicBezTo>
                  <a:pt x="206" y="280"/>
                  <a:pt x="206" y="265"/>
                  <a:pt x="206" y="265"/>
                </a:cubicBezTo>
                <a:cubicBezTo>
                  <a:pt x="206" y="177"/>
                  <a:pt x="206" y="177"/>
                  <a:pt x="206" y="177"/>
                </a:cubicBezTo>
                <a:cubicBezTo>
                  <a:pt x="206" y="177"/>
                  <a:pt x="206" y="162"/>
                  <a:pt x="191" y="162"/>
                </a:cubicBezTo>
                <a:close/>
                <a:moveTo>
                  <a:pt x="309" y="88"/>
                </a:moveTo>
                <a:lnTo>
                  <a:pt x="309" y="88"/>
                </a:lnTo>
                <a:cubicBezTo>
                  <a:pt x="206" y="88"/>
                  <a:pt x="206" y="88"/>
                  <a:pt x="206" y="88"/>
                </a:cubicBezTo>
                <a:cubicBezTo>
                  <a:pt x="206" y="0"/>
                  <a:pt x="206" y="0"/>
                  <a:pt x="206" y="0"/>
                </a:cubicBezTo>
                <a:cubicBezTo>
                  <a:pt x="132" y="0"/>
                  <a:pt x="132" y="0"/>
                  <a:pt x="132" y="0"/>
                </a:cubicBezTo>
                <a:cubicBezTo>
                  <a:pt x="117" y="0"/>
                  <a:pt x="117" y="15"/>
                  <a:pt x="117" y="30"/>
                </a:cubicBezTo>
                <a:cubicBezTo>
                  <a:pt x="117" y="30"/>
                  <a:pt x="117" y="44"/>
                  <a:pt x="132" y="44"/>
                </a:cubicBezTo>
                <a:cubicBezTo>
                  <a:pt x="176" y="44"/>
                  <a:pt x="176" y="44"/>
                  <a:pt x="176" y="44"/>
                </a:cubicBezTo>
                <a:cubicBezTo>
                  <a:pt x="176" y="88"/>
                  <a:pt x="176" y="88"/>
                  <a:pt x="176" y="88"/>
                </a:cubicBezTo>
                <a:cubicBezTo>
                  <a:pt x="73" y="88"/>
                  <a:pt x="73" y="88"/>
                  <a:pt x="73" y="88"/>
                </a:cubicBezTo>
                <a:cubicBezTo>
                  <a:pt x="29" y="88"/>
                  <a:pt x="0" y="118"/>
                  <a:pt x="0" y="162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53" y="633"/>
                  <a:pt x="382" y="604"/>
                  <a:pt x="382" y="560"/>
                </a:cubicBezTo>
                <a:cubicBezTo>
                  <a:pt x="382" y="162"/>
                  <a:pt x="382" y="162"/>
                  <a:pt x="382" y="162"/>
                </a:cubicBezTo>
                <a:cubicBezTo>
                  <a:pt x="382" y="118"/>
                  <a:pt x="353" y="88"/>
                  <a:pt x="309" y="88"/>
                </a:cubicBezTo>
                <a:close/>
                <a:moveTo>
                  <a:pt x="353" y="560"/>
                </a:moveTo>
                <a:lnTo>
                  <a:pt x="353" y="560"/>
                </a:lnTo>
                <a:cubicBezTo>
                  <a:pt x="353" y="574"/>
                  <a:pt x="323" y="589"/>
                  <a:pt x="309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4"/>
                  <a:pt x="29" y="560"/>
                </a:cubicBezTo>
                <a:cubicBezTo>
                  <a:pt x="29" y="162"/>
                  <a:pt x="29" y="162"/>
                  <a:pt x="29" y="162"/>
                </a:cubicBezTo>
                <a:cubicBezTo>
                  <a:pt x="29" y="147"/>
                  <a:pt x="59" y="118"/>
                  <a:pt x="73" y="118"/>
                </a:cubicBezTo>
                <a:cubicBezTo>
                  <a:pt x="309" y="118"/>
                  <a:pt x="309" y="118"/>
                  <a:pt x="309" y="118"/>
                </a:cubicBezTo>
                <a:cubicBezTo>
                  <a:pt x="323" y="118"/>
                  <a:pt x="353" y="147"/>
                  <a:pt x="353" y="162"/>
                </a:cubicBezTo>
                <a:lnTo>
                  <a:pt x="353" y="560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44" name="Freeform 142">
            <a:extLst>
              <a:ext uri="{FF2B5EF4-FFF2-40B4-BE49-F238E27FC236}">
                <a16:creationId xmlns:a16="http://schemas.microsoft.com/office/drawing/2014/main" id="{AEA01B46-03D9-A511-96A1-C1937E461E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3119" y="2439412"/>
            <a:ext cx="285201" cy="300757"/>
          </a:xfrm>
          <a:custGeom>
            <a:avLst/>
            <a:gdLst>
              <a:gd name="T0" fmla="*/ 191315 w 604"/>
              <a:gd name="T1" fmla="*/ 0 h 634"/>
              <a:gd name="T2" fmla="*/ 191315 w 604"/>
              <a:gd name="T3" fmla="*/ 0 h 634"/>
              <a:gd name="T4" fmla="*/ 26712 w 604"/>
              <a:gd name="T5" fmla="*/ 0 h 634"/>
              <a:gd name="T6" fmla="*/ 0 w 604"/>
              <a:gd name="T7" fmla="*/ 26830 h 634"/>
              <a:gd name="T8" fmla="*/ 0 w 604"/>
              <a:gd name="T9" fmla="*/ 154818 h 634"/>
              <a:gd name="T10" fmla="*/ 26712 w 604"/>
              <a:gd name="T11" fmla="*/ 187087 h 634"/>
              <a:gd name="T12" fmla="*/ 85189 w 604"/>
              <a:gd name="T13" fmla="*/ 187087 h 634"/>
              <a:gd name="T14" fmla="*/ 85189 w 604"/>
              <a:gd name="T15" fmla="*/ 213555 h 634"/>
              <a:gd name="T16" fmla="*/ 68946 w 604"/>
              <a:gd name="T17" fmla="*/ 213555 h 634"/>
              <a:gd name="T18" fmla="*/ 63892 w 604"/>
              <a:gd name="T19" fmla="*/ 218994 h 634"/>
              <a:gd name="T20" fmla="*/ 68946 w 604"/>
              <a:gd name="T21" fmla="*/ 229508 h 634"/>
              <a:gd name="T22" fmla="*/ 154135 w 604"/>
              <a:gd name="T23" fmla="*/ 229508 h 634"/>
              <a:gd name="T24" fmla="*/ 159189 w 604"/>
              <a:gd name="T25" fmla="*/ 218994 h 634"/>
              <a:gd name="T26" fmla="*/ 154135 w 604"/>
              <a:gd name="T27" fmla="*/ 213555 h 634"/>
              <a:gd name="T28" fmla="*/ 138252 w 604"/>
              <a:gd name="T29" fmla="*/ 213555 h 634"/>
              <a:gd name="T30" fmla="*/ 138252 w 604"/>
              <a:gd name="T31" fmla="*/ 187087 h 634"/>
              <a:gd name="T32" fmla="*/ 191315 w 604"/>
              <a:gd name="T33" fmla="*/ 187087 h 634"/>
              <a:gd name="T34" fmla="*/ 217666 w 604"/>
              <a:gd name="T35" fmla="*/ 154818 h 634"/>
              <a:gd name="T36" fmla="*/ 217666 w 604"/>
              <a:gd name="T37" fmla="*/ 26830 h 634"/>
              <a:gd name="T38" fmla="*/ 191315 w 604"/>
              <a:gd name="T39" fmla="*/ 0 h 634"/>
              <a:gd name="T40" fmla="*/ 127423 w 604"/>
              <a:gd name="T41" fmla="*/ 213555 h 634"/>
              <a:gd name="T42" fmla="*/ 127423 w 604"/>
              <a:gd name="T43" fmla="*/ 213555 h 634"/>
              <a:gd name="T44" fmla="*/ 95658 w 604"/>
              <a:gd name="T45" fmla="*/ 213555 h 634"/>
              <a:gd name="T46" fmla="*/ 95658 w 604"/>
              <a:gd name="T47" fmla="*/ 187087 h 634"/>
              <a:gd name="T48" fmla="*/ 127423 w 604"/>
              <a:gd name="T49" fmla="*/ 187087 h 634"/>
              <a:gd name="T50" fmla="*/ 127423 w 604"/>
              <a:gd name="T51" fmla="*/ 213555 h 634"/>
              <a:gd name="T52" fmla="*/ 201783 w 604"/>
              <a:gd name="T53" fmla="*/ 154818 h 634"/>
              <a:gd name="T54" fmla="*/ 201783 w 604"/>
              <a:gd name="T55" fmla="*/ 154818 h 634"/>
              <a:gd name="T56" fmla="*/ 191315 w 604"/>
              <a:gd name="T57" fmla="*/ 170772 h 634"/>
              <a:gd name="T58" fmla="*/ 26712 w 604"/>
              <a:gd name="T59" fmla="*/ 170772 h 634"/>
              <a:gd name="T60" fmla="*/ 10468 w 604"/>
              <a:gd name="T61" fmla="*/ 154818 h 634"/>
              <a:gd name="T62" fmla="*/ 10468 w 604"/>
              <a:gd name="T63" fmla="*/ 144304 h 634"/>
              <a:gd name="T64" fmla="*/ 201783 w 604"/>
              <a:gd name="T65" fmla="*/ 144304 h 634"/>
              <a:gd name="T66" fmla="*/ 201783 w 604"/>
              <a:gd name="T67" fmla="*/ 154818 h 634"/>
              <a:gd name="T68" fmla="*/ 201783 w 604"/>
              <a:gd name="T69" fmla="*/ 128351 h 634"/>
              <a:gd name="T70" fmla="*/ 201783 w 604"/>
              <a:gd name="T71" fmla="*/ 128351 h 634"/>
              <a:gd name="T72" fmla="*/ 10468 w 604"/>
              <a:gd name="T73" fmla="*/ 128351 h 634"/>
              <a:gd name="T74" fmla="*/ 10468 w 604"/>
              <a:gd name="T75" fmla="*/ 26830 h 634"/>
              <a:gd name="T76" fmla="*/ 26712 w 604"/>
              <a:gd name="T77" fmla="*/ 15953 h 634"/>
              <a:gd name="T78" fmla="*/ 191315 w 604"/>
              <a:gd name="T79" fmla="*/ 15953 h 634"/>
              <a:gd name="T80" fmla="*/ 201783 w 604"/>
              <a:gd name="T81" fmla="*/ 26830 h 634"/>
              <a:gd name="T82" fmla="*/ 201783 w 604"/>
              <a:gd name="T83" fmla="*/ 128351 h 63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4" h="634">
                <a:moveTo>
                  <a:pt x="530" y="0"/>
                </a:moveTo>
                <a:lnTo>
                  <a:pt x="530" y="0"/>
                </a:lnTo>
                <a:cubicBezTo>
                  <a:pt x="74" y="0"/>
                  <a:pt x="74" y="0"/>
                  <a:pt x="74" y="0"/>
                </a:cubicBezTo>
                <a:cubicBezTo>
                  <a:pt x="29" y="0"/>
                  <a:pt x="0" y="30"/>
                  <a:pt x="0" y="74"/>
                </a:cubicBezTo>
                <a:cubicBezTo>
                  <a:pt x="0" y="427"/>
                  <a:pt x="0" y="427"/>
                  <a:pt x="0" y="427"/>
                </a:cubicBezTo>
                <a:cubicBezTo>
                  <a:pt x="0" y="471"/>
                  <a:pt x="29" y="516"/>
                  <a:pt x="74" y="516"/>
                </a:cubicBezTo>
                <a:cubicBezTo>
                  <a:pt x="236" y="516"/>
                  <a:pt x="236" y="516"/>
                  <a:pt x="236" y="516"/>
                </a:cubicBezTo>
                <a:cubicBezTo>
                  <a:pt x="236" y="589"/>
                  <a:pt x="236" y="589"/>
                  <a:pt x="236" y="589"/>
                </a:cubicBezTo>
                <a:cubicBezTo>
                  <a:pt x="191" y="589"/>
                  <a:pt x="191" y="589"/>
                  <a:pt x="191" y="589"/>
                </a:cubicBezTo>
                <a:cubicBezTo>
                  <a:pt x="177" y="589"/>
                  <a:pt x="177" y="604"/>
                  <a:pt x="177" y="604"/>
                </a:cubicBezTo>
                <a:cubicBezTo>
                  <a:pt x="177" y="619"/>
                  <a:pt x="177" y="633"/>
                  <a:pt x="191" y="633"/>
                </a:cubicBezTo>
                <a:cubicBezTo>
                  <a:pt x="427" y="633"/>
                  <a:pt x="427" y="633"/>
                  <a:pt x="427" y="633"/>
                </a:cubicBezTo>
                <a:cubicBezTo>
                  <a:pt x="441" y="633"/>
                  <a:pt x="441" y="619"/>
                  <a:pt x="441" y="604"/>
                </a:cubicBezTo>
                <a:cubicBezTo>
                  <a:pt x="441" y="604"/>
                  <a:pt x="441" y="589"/>
                  <a:pt x="427" y="589"/>
                </a:cubicBezTo>
                <a:cubicBezTo>
                  <a:pt x="383" y="589"/>
                  <a:pt x="383" y="589"/>
                  <a:pt x="383" y="589"/>
                </a:cubicBezTo>
                <a:cubicBezTo>
                  <a:pt x="383" y="516"/>
                  <a:pt x="383" y="516"/>
                  <a:pt x="383" y="516"/>
                </a:cubicBezTo>
                <a:cubicBezTo>
                  <a:pt x="530" y="516"/>
                  <a:pt x="530" y="516"/>
                  <a:pt x="530" y="516"/>
                </a:cubicBezTo>
                <a:cubicBezTo>
                  <a:pt x="574" y="516"/>
                  <a:pt x="603" y="471"/>
                  <a:pt x="603" y="427"/>
                </a:cubicBezTo>
                <a:cubicBezTo>
                  <a:pt x="603" y="74"/>
                  <a:pt x="603" y="74"/>
                  <a:pt x="603" y="74"/>
                </a:cubicBezTo>
                <a:cubicBezTo>
                  <a:pt x="603" y="30"/>
                  <a:pt x="574" y="0"/>
                  <a:pt x="530" y="0"/>
                </a:cubicBezTo>
                <a:close/>
                <a:moveTo>
                  <a:pt x="353" y="589"/>
                </a:moveTo>
                <a:lnTo>
                  <a:pt x="353" y="589"/>
                </a:lnTo>
                <a:cubicBezTo>
                  <a:pt x="265" y="589"/>
                  <a:pt x="265" y="589"/>
                  <a:pt x="265" y="589"/>
                </a:cubicBezTo>
                <a:cubicBezTo>
                  <a:pt x="265" y="516"/>
                  <a:pt x="265" y="516"/>
                  <a:pt x="265" y="516"/>
                </a:cubicBezTo>
                <a:cubicBezTo>
                  <a:pt x="353" y="516"/>
                  <a:pt x="353" y="516"/>
                  <a:pt x="353" y="516"/>
                </a:cubicBezTo>
                <a:lnTo>
                  <a:pt x="353" y="589"/>
                </a:lnTo>
                <a:close/>
                <a:moveTo>
                  <a:pt x="559" y="427"/>
                </a:moveTo>
                <a:lnTo>
                  <a:pt x="559" y="427"/>
                </a:lnTo>
                <a:cubicBezTo>
                  <a:pt x="559" y="457"/>
                  <a:pt x="545" y="471"/>
                  <a:pt x="530" y="471"/>
                </a:cubicBezTo>
                <a:cubicBezTo>
                  <a:pt x="74" y="471"/>
                  <a:pt x="74" y="471"/>
                  <a:pt x="74" y="471"/>
                </a:cubicBezTo>
                <a:cubicBezTo>
                  <a:pt x="59" y="471"/>
                  <a:pt x="29" y="457"/>
                  <a:pt x="29" y="427"/>
                </a:cubicBezTo>
                <a:cubicBezTo>
                  <a:pt x="29" y="398"/>
                  <a:pt x="29" y="398"/>
                  <a:pt x="29" y="398"/>
                </a:cubicBezTo>
                <a:cubicBezTo>
                  <a:pt x="559" y="398"/>
                  <a:pt x="559" y="398"/>
                  <a:pt x="559" y="398"/>
                </a:cubicBezTo>
                <a:lnTo>
                  <a:pt x="559" y="427"/>
                </a:lnTo>
                <a:close/>
                <a:moveTo>
                  <a:pt x="559" y="354"/>
                </a:moveTo>
                <a:lnTo>
                  <a:pt x="559" y="354"/>
                </a:lnTo>
                <a:cubicBezTo>
                  <a:pt x="29" y="354"/>
                  <a:pt x="29" y="354"/>
                  <a:pt x="29" y="354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44"/>
                  <a:pt x="74" y="44"/>
                </a:cubicBezTo>
                <a:cubicBezTo>
                  <a:pt x="530" y="44"/>
                  <a:pt x="530" y="44"/>
                  <a:pt x="530" y="44"/>
                </a:cubicBezTo>
                <a:cubicBezTo>
                  <a:pt x="545" y="44"/>
                  <a:pt x="559" y="59"/>
                  <a:pt x="559" y="74"/>
                </a:cubicBezTo>
                <a:lnTo>
                  <a:pt x="559" y="35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45" name="Freeform 143">
            <a:extLst>
              <a:ext uri="{FF2B5EF4-FFF2-40B4-BE49-F238E27FC236}">
                <a16:creationId xmlns:a16="http://schemas.microsoft.com/office/drawing/2014/main" id="{46485771-AD8A-96A1-0EAA-90816B5D71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2570" y="2439412"/>
            <a:ext cx="207419" cy="300757"/>
          </a:xfrm>
          <a:custGeom>
            <a:avLst/>
            <a:gdLst>
              <a:gd name="T0" fmla="*/ 132018 w 442"/>
              <a:gd name="T1" fmla="*/ 0 h 634"/>
              <a:gd name="T2" fmla="*/ 132018 w 442"/>
              <a:gd name="T3" fmla="*/ 0 h 634"/>
              <a:gd name="T4" fmla="*/ 26188 w 442"/>
              <a:gd name="T5" fmla="*/ 0 h 634"/>
              <a:gd name="T6" fmla="*/ 0 w 442"/>
              <a:gd name="T7" fmla="*/ 26830 h 634"/>
              <a:gd name="T8" fmla="*/ 0 w 442"/>
              <a:gd name="T9" fmla="*/ 197602 h 634"/>
              <a:gd name="T10" fmla="*/ 26188 w 442"/>
              <a:gd name="T11" fmla="*/ 229508 h 634"/>
              <a:gd name="T12" fmla="*/ 132018 w 442"/>
              <a:gd name="T13" fmla="*/ 229508 h 634"/>
              <a:gd name="T14" fmla="*/ 158206 w 442"/>
              <a:gd name="T15" fmla="*/ 197602 h 634"/>
              <a:gd name="T16" fmla="*/ 158206 w 442"/>
              <a:gd name="T17" fmla="*/ 26830 h 634"/>
              <a:gd name="T18" fmla="*/ 132018 w 442"/>
              <a:gd name="T19" fmla="*/ 0 h 634"/>
              <a:gd name="T20" fmla="*/ 147803 w 442"/>
              <a:gd name="T21" fmla="*/ 197602 h 634"/>
              <a:gd name="T22" fmla="*/ 147803 w 442"/>
              <a:gd name="T23" fmla="*/ 197602 h 634"/>
              <a:gd name="T24" fmla="*/ 132018 w 442"/>
              <a:gd name="T25" fmla="*/ 213555 h 634"/>
              <a:gd name="T26" fmla="*/ 26188 w 442"/>
              <a:gd name="T27" fmla="*/ 213555 h 634"/>
              <a:gd name="T28" fmla="*/ 10404 w 442"/>
              <a:gd name="T29" fmla="*/ 197602 h 634"/>
              <a:gd name="T30" fmla="*/ 10404 w 442"/>
              <a:gd name="T31" fmla="*/ 176210 h 634"/>
              <a:gd name="T32" fmla="*/ 147803 w 442"/>
              <a:gd name="T33" fmla="*/ 176210 h 634"/>
              <a:gd name="T34" fmla="*/ 147803 w 442"/>
              <a:gd name="T35" fmla="*/ 197602 h 634"/>
              <a:gd name="T36" fmla="*/ 147803 w 442"/>
              <a:gd name="T37" fmla="*/ 165696 h 634"/>
              <a:gd name="T38" fmla="*/ 147803 w 442"/>
              <a:gd name="T39" fmla="*/ 165696 h 634"/>
              <a:gd name="T40" fmla="*/ 10404 w 442"/>
              <a:gd name="T41" fmla="*/ 165696 h 634"/>
              <a:gd name="T42" fmla="*/ 10404 w 442"/>
              <a:gd name="T43" fmla="*/ 48222 h 634"/>
              <a:gd name="T44" fmla="*/ 147803 w 442"/>
              <a:gd name="T45" fmla="*/ 48222 h 634"/>
              <a:gd name="T46" fmla="*/ 147803 w 442"/>
              <a:gd name="T47" fmla="*/ 165696 h 634"/>
              <a:gd name="T48" fmla="*/ 147803 w 442"/>
              <a:gd name="T49" fmla="*/ 37345 h 634"/>
              <a:gd name="T50" fmla="*/ 147803 w 442"/>
              <a:gd name="T51" fmla="*/ 37345 h 634"/>
              <a:gd name="T52" fmla="*/ 10404 w 442"/>
              <a:gd name="T53" fmla="*/ 37345 h 634"/>
              <a:gd name="T54" fmla="*/ 10404 w 442"/>
              <a:gd name="T55" fmla="*/ 26830 h 634"/>
              <a:gd name="T56" fmla="*/ 26188 w 442"/>
              <a:gd name="T57" fmla="*/ 15953 h 634"/>
              <a:gd name="T58" fmla="*/ 132018 w 442"/>
              <a:gd name="T59" fmla="*/ 15953 h 634"/>
              <a:gd name="T60" fmla="*/ 147803 w 442"/>
              <a:gd name="T61" fmla="*/ 26830 h 634"/>
              <a:gd name="T62" fmla="*/ 147803 w 442"/>
              <a:gd name="T63" fmla="*/ 37345 h 634"/>
              <a:gd name="T64" fmla="*/ 79283 w 442"/>
              <a:gd name="T65" fmla="*/ 208117 h 634"/>
              <a:gd name="T66" fmla="*/ 79283 w 442"/>
              <a:gd name="T67" fmla="*/ 208117 h 634"/>
              <a:gd name="T68" fmla="*/ 89686 w 442"/>
              <a:gd name="T69" fmla="*/ 197602 h 634"/>
              <a:gd name="T70" fmla="*/ 79283 w 442"/>
              <a:gd name="T71" fmla="*/ 187087 h 634"/>
              <a:gd name="T72" fmla="*/ 68520 w 442"/>
              <a:gd name="T73" fmla="*/ 197602 h 634"/>
              <a:gd name="T74" fmla="*/ 79283 w 442"/>
              <a:gd name="T75" fmla="*/ 208117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42" h="634">
                <a:moveTo>
                  <a:pt x="368" y="0"/>
                </a:moveTo>
                <a:lnTo>
                  <a:pt x="368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33"/>
                  <a:pt x="73" y="633"/>
                </a:cubicBezTo>
                <a:cubicBezTo>
                  <a:pt x="368" y="633"/>
                  <a:pt x="368" y="633"/>
                  <a:pt x="368" y="633"/>
                </a:cubicBezTo>
                <a:cubicBezTo>
                  <a:pt x="412" y="633"/>
                  <a:pt x="441" y="589"/>
                  <a:pt x="441" y="545"/>
                </a:cubicBezTo>
                <a:cubicBezTo>
                  <a:pt x="441" y="74"/>
                  <a:pt x="441" y="74"/>
                  <a:pt x="441" y="74"/>
                </a:cubicBezTo>
                <a:cubicBezTo>
                  <a:pt x="441" y="30"/>
                  <a:pt x="412" y="0"/>
                  <a:pt x="368" y="0"/>
                </a:cubicBezTo>
                <a:close/>
                <a:moveTo>
                  <a:pt x="412" y="545"/>
                </a:moveTo>
                <a:lnTo>
                  <a:pt x="412" y="545"/>
                </a:lnTo>
                <a:cubicBezTo>
                  <a:pt x="412" y="574"/>
                  <a:pt x="382" y="589"/>
                  <a:pt x="368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4"/>
                  <a:pt x="29" y="545"/>
                </a:cubicBezTo>
                <a:cubicBezTo>
                  <a:pt x="29" y="486"/>
                  <a:pt x="29" y="486"/>
                  <a:pt x="29" y="486"/>
                </a:cubicBezTo>
                <a:cubicBezTo>
                  <a:pt x="412" y="486"/>
                  <a:pt x="412" y="486"/>
                  <a:pt x="412" y="486"/>
                </a:cubicBezTo>
                <a:lnTo>
                  <a:pt x="412" y="545"/>
                </a:lnTo>
                <a:close/>
                <a:moveTo>
                  <a:pt x="412" y="457"/>
                </a:moveTo>
                <a:lnTo>
                  <a:pt x="412" y="457"/>
                </a:lnTo>
                <a:cubicBezTo>
                  <a:pt x="29" y="457"/>
                  <a:pt x="29" y="457"/>
                  <a:pt x="29" y="457"/>
                </a:cubicBezTo>
                <a:cubicBezTo>
                  <a:pt x="29" y="133"/>
                  <a:pt x="29" y="133"/>
                  <a:pt x="29" y="133"/>
                </a:cubicBezTo>
                <a:cubicBezTo>
                  <a:pt x="412" y="133"/>
                  <a:pt x="412" y="133"/>
                  <a:pt x="412" y="133"/>
                </a:cubicBezTo>
                <a:lnTo>
                  <a:pt x="412" y="457"/>
                </a:lnTo>
                <a:close/>
                <a:moveTo>
                  <a:pt x="412" y="103"/>
                </a:moveTo>
                <a:lnTo>
                  <a:pt x="412" y="103"/>
                </a:lnTo>
                <a:cubicBezTo>
                  <a:pt x="29" y="103"/>
                  <a:pt x="29" y="103"/>
                  <a:pt x="29" y="103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44"/>
                  <a:pt x="73" y="44"/>
                </a:cubicBezTo>
                <a:cubicBezTo>
                  <a:pt x="368" y="44"/>
                  <a:pt x="368" y="44"/>
                  <a:pt x="368" y="44"/>
                </a:cubicBezTo>
                <a:cubicBezTo>
                  <a:pt x="382" y="44"/>
                  <a:pt x="412" y="59"/>
                  <a:pt x="412" y="74"/>
                </a:cubicBezTo>
                <a:lnTo>
                  <a:pt x="412" y="103"/>
                </a:lnTo>
                <a:close/>
                <a:moveTo>
                  <a:pt x="221" y="574"/>
                </a:moveTo>
                <a:lnTo>
                  <a:pt x="221" y="574"/>
                </a:lnTo>
                <a:cubicBezTo>
                  <a:pt x="235" y="574"/>
                  <a:pt x="250" y="560"/>
                  <a:pt x="250" y="545"/>
                </a:cubicBezTo>
                <a:cubicBezTo>
                  <a:pt x="250" y="530"/>
                  <a:pt x="235" y="516"/>
                  <a:pt x="221" y="516"/>
                </a:cubicBezTo>
                <a:cubicBezTo>
                  <a:pt x="206" y="516"/>
                  <a:pt x="191" y="530"/>
                  <a:pt x="191" y="545"/>
                </a:cubicBezTo>
                <a:cubicBezTo>
                  <a:pt x="191" y="560"/>
                  <a:pt x="206" y="574"/>
                  <a:pt x="221" y="57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46" name="Freeform 144">
            <a:extLst>
              <a:ext uri="{FF2B5EF4-FFF2-40B4-BE49-F238E27FC236}">
                <a16:creationId xmlns:a16="http://schemas.microsoft.com/office/drawing/2014/main" id="{309EDF8B-9D56-0B87-25AB-D2C4F6003B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7438" y="2439412"/>
            <a:ext cx="165935" cy="300757"/>
          </a:xfrm>
          <a:custGeom>
            <a:avLst/>
            <a:gdLst>
              <a:gd name="T0" fmla="*/ 63426 w 354"/>
              <a:gd name="T1" fmla="*/ 197602 h 634"/>
              <a:gd name="T2" fmla="*/ 63426 w 354"/>
              <a:gd name="T3" fmla="*/ 197602 h 634"/>
              <a:gd name="T4" fmla="*/ 79193 w 354"/>
              <a:gd name="T5" fmla="*/ 187087 h 634"/>
              <a:gd name="T6" fmla="*/ 63426 w 354"/>
              <a:gd name="T7" fmla="*/ 170772 h 634"/>
              <a:gd name="T8" fmla="*/ 52676 w 354"/>
              <a:gd name="T9" fmla="*/ 187087 h 634"/>
              <a:gd name="T10" fmla="*/ 63426 w 354"/>
              <a:gd name="T11" fmla="*/ 197602 h 634"/>
              <a:gd name="T12" fmla="*/ 100335 w 354"/>
              <a:gd name="T13" fmla="*/ 0 h 634"/>
              <a:gd name="T14" fmla="*/ 100335 w 354"/>
              <a:gd name="T15" fmla="*/ 0 h 634"/>
              <a:gd name="T16" fmla="*/ 31892 w 354"/>
              <a:gd name="T17" fmla="*/ 0 h 634"/>
              <a:gd name="T18" fmla="*/ 0 w 354"/>
              <a:gd name="T19" fmla="*/ 26830 h 634"/>
              <a:gd name="T20" fmla="*/ 0 w 354"/>
              <a:gd name="T21" fmla="*/ 197602 h 634"/>
              <a:gd name="T22" fmla="*/ 31892 w 354"/>
              <a:gd name="T23" fmla="*/ 229508 h 634"/>
              <a:gd name="T24" fmla="*/ 100335 w 354"/>
              <a:gd name="T25" fmla="*/ 229508 h 634"/>
              <a:gd name="T26" fmla="*/ 126494 w 354"/>
              <a:gd name="T27" fmla="*/ 197602 h 634"/>
              <a:gd name="T28" fmla="*/ 126494 w 354"/>
              <a:gd name="T29" fmla="*/ 26830 h 634"/>
              <a:gd name="T30" fmla="*/ 100335 w 354"/>
              <a:gd name="T31" fmla="*/ 0 h 634"/>
              <a:gd name="T32" fmla="*/ 116102 w 354"/>
              <a:gd name="T33" fmla="*/ 197602 h 634"/>
              <a:gd name="T34" fmla="*/ 116102 w 354"/>
              <a:gd name="T35" fmla="*/ 197602 h 634"/>
              <a:gd name="T36" fmla="*/ 100335 w 354"/>
              <a:gd name="T37" fmla="*/ 213555 h 634"/>
              <a:gd name="T38" fmla="*/ 31892 w 354"/>
              <a:gd name="T39" fmla="*/ 213555 h 634"/>
              <a:gd name="T40" fmla="*/ 15767 w 354"/>
              <a:gd name="T41" fmla="*/ 197602 h 634"/>
              <a:gd name="T42" fmla="*/ 15767 w 354"/>
              <a:gd name="T43" fmla="*/ 154818 h 634"/>
              <a:gd name="T44" fmla="*/ 116102 w 354"/>
              <a:gd name="T45" fmla="*/ 154818 h 634"/>
              <a:gd name="T46" fmla="*/ 116102 w 354"/>
              <a:gd name="T47" fmla="*/ 197602 h 634"/>
              <a:gd name="T48" fmla="*/ 116102 w 354"/>
              <a:gd name="T49" fmla="*/ 144304 h 634"/>
              <a:gd name="T50" fmla="*/ 116102 w 354"/>
              <a:gd name="T51" fmla="*/ 144304 h 634"/>
              <a:gd name="T52" fmla="*/ 15767 w 354"/>
              <a:gd name="T53" fmla="*/ 144304 h 634"/>
              <a:gd name="T54" fmla="*/ 15767 w 354"/>
              <a:gd name="T55" fmla="*/ 48222 h 634"/>
              <a:gd name="T56" fmla="*/ 116102 w 354"/>
              <a:gd name="T57" fmla="*/ 48222 h 634"/>
              <a:gd name="T58" fmla="*/ 116102 w 354"/>
              <a:gd name="T59" fmla="*/ 144304 h 634"/>
              <a:gd name="T60" fmla="*/ 116102 w 354"/>
              <a:gd name="T61" fmla="*/ 37345 h 634"/>
              <a:gd name="T62" fmla="*/ 116102 w 354"/>
              <a:gd name="T63" fmla="*/ 37345 h 634"/>
              <a:gd name="T64" fmla="*/ 15767 w 354"/>
              <a:gd name="T65" fmla="*/ 37345 h 634"/>
              <a:gd name="T66" fmla="*/ 15767 w 354"/>
              <a:gd name="T67" fmla="*/ 26830 h 634"/>
              <a:gd name="T68" fmla="*/ 31892 w 354"/>
              <a:gd name="T69" fmla="*/ 15953 h 634"/>
              <a:gd name="T70" fmla="*/ 100335 w 354"/>
              <a:gd name="T71" fmla="*/ 15953 h 634"/>
              <a:gd name="T72" fmla="*/ 116102 w 354"/>
              <a:gd name="T73" fmla="*/ 26830 h 634"/>
              <a:gd name="T74" fmla="*/ 116102 w 354"/>
              <a:gd name="T75" fmla="*/ 37345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354" h="634">
                <a:moveTo>
                  <a:pt x="177" y="545"/>
                </a:moveTo>
                <a:lnTo>
                  <a:pt x="177" y="545"/>
                </a:lnTo>
                <a:cubicBezTo>
                  <a:pt x="206" y="545"/>
                  <a:pt x="221" y="530"/>
                  <a:pt x="221" y="516"/>
                </a:cubicBezTo>
                <a:cubicBezTo>
                  <a:pt x="221" y="486"/>
                  <a:pt x="206" y="471"/>
                  <a:pt x="177" y="471"/>
                </a:cubicBezTo>
                <a:cubicBezTo>
                  <a:pt x="162" y="471"/>
                  <a:pt x="147" y="486"/>
                  <a:pt x="147" y="516"/>
                </a:cubicBezTo>
                <a:cubicBezTo>
                  <a:pt x="147" y="530"/>
                  <a:pt x="162" y="545"/>
                  <a:pt x="177" y="545"/>
                </a:cubicBezTo>
                <a:close/>
                <a:moveTo>
                  <a:pt x="280" y="0"/>
                </a:moveTo>
                <a:lnTo>
                  <a:pt x="280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30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4" y="633"/>
                  <a:pt x="89" y="633"/>
                </a:cubicBezTo>
                <a:cubicBezTo>
                  <a:pt x="280" y="633"/>
                  <a:pt x="280" y="633"/>
                  <a:pt x="280" y="633"/>
                </a:cubicBezTo>
                <a:cubicBezTo>
                  <a:pt x="324" y="633"/>
                  <a:pt x="353" y="589"/>
                  <a:pt x="353" y="545"/>
                </a:cubicBezTo>
                <a:cubicBezTo>
                  <a:pt x="353" y="74"/>
                  <a:pt x="353" y="74"/>
                  <a:pt x="353" y="74"/>
                </a:cubicBezTo>
                <a:cubicBezTo>
                  <a:pt x="353" y="30"/>
                  <a:pt x="324" y="0"/>
                  <a:pt x="280" y="0"/>
                </a:cubicBezTo>
                <a:close/>
                <a:moveTo>
                  <a:pt x="324" y="545"/>
                </a:moveTo>
                <a:lnTo>
                  <a:pt x="324" y="545"/>
                </a:lnTo>
                <a:cubicBezTo>
                  <a:pt x="324" y="574"/>
                  <a:pt x="294" y="589"/>
                  <a:pt x="28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74"/>
                  <a:pt x="44" y="545"/>
                </a:cubicBezTo>
                <a:cubicBezTo>
                  <a:pt x="44" y="427"/>
                  <a:pt x="44" y="427"/>
                  <a:pt x="44" y="427"/>
                </a:cubicBezTo>
                <a:cubicBezTo>
                  <a:pt x="324" y="427"/>
                  <a:pt x="324" y="427"/>
                  <a:pt x="324" y="427"/>
                </a:cubicBezTo>
                <a:lnTo>
                  <a:pt x="324" y="545"/>
                </a:lnTo>
                <a:close/>
                <a:moveTo>
                  <a:pt x="324" y="398"/>
                </a:moveTo>
                <a:lnTo>
                  <a:pt x="324" y="398"/>
                </a:lnTo>
                <a:cubicBezTo>
                  <a:pt x="44" y="398"/>
                  <a:pt x="44" y="398"/>
                  <a:pt x="44" y="398"/>
                </a:cubicBezTo>
                <a:cubicBezTo>
                  <a:pt x="44" y="133"/>
                  <a:pt x="44" y="133"/>
                  <a:pt x="44" y="133"/>
                </a:cubicBezTo>
                <a:cubicBezTo>
                  <a:pt x="324" y="133"/>
                  <a:pt x="324" y="133"/>
                  <a:pt x="324" y="133"/>
                </a:cubicBezTo>
                <a:lnTo>
                  <a:pt x="324" y="398"/>
                </a:lnTo>
                <a:close/>
                <a:moveTo>
                  <a:pt x="324" y="103"/>
                </a:moveTo>
                <a:lnTo>
                  <a:pt x="324" y="103"/>
                </a:lnTo>
                <a:cubicBezTo>
                  <a:pt x="44" y="103"/>
                  <a:pt x="44" y="103"/>
                  <a:pt x="44" y="103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9" y="44"/>
                  <a:pt x="89" y="44"/>
                </a:cubicBezTo>
                <a:cubicBezTo>
                  <a:pt x="280" y="44"/>
                  <a:pt x="280" y="44"/>
                  <a:pt x="280" y="44"/>
                </a:cubicBezTo>
                <a:cubicBezTo>
                  <a:pt x="294" y="44"/>
                  <a:pt x="324" y="59"/>
                  <a:pt x="324" y="74"/>
                </a:cubicBezTo>
                <a:lnTo>
                  <a:pt x="324" y="10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47" name="Freeform 145">
            <a:extLst>
              <a:ext uri="{FF2B5EF4-FFF2-40B4-BE49-F238E27FC236}">
                <a16:creationId xmlns:a16="http://schemas.microsoft.com/office/drawing/2014/main" id="{2489E6EE-7951-7644-9F5F-6F1714E319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6019" y="2439412"/>
            <a:ext cx="236804" cy="300757"/>
          </a:xfrm>
          <a:custGeom>
            <a:avLst/>
            <a:gdLst>
              <a:gd name="T0" fmla="*/ 138030 w 501"/>
              <a:gd name="T1" fmla="*/ 187087 h 634"/>
              <a:gd name="T2" fmla="*/ 138030 w 501"/>
              <a:gd name="T3" fmla="*/ 197602 h 634"/>
              <a:gd name="T4" fmla="*/ 138030 w 501"/>
              <a:gd name="T5" fmla="*/ 187087 h 634"/>
              <a:gd name="T6" fmla="*/ 111653 w 501"/>
              <a:gd name="T7" fmla="*/ 154818 h 634"/>
              <a:gd name="T8" fmla="*/ 111653 w 501"/>
              <a:gd name="T9" fmla="*/ 170772 h 634"/>
              <a:gd name="T10" fmla="*/ 111653 w 501"/>
              <a:gd name="T11" fmla="*/ 154818 h 634"/>
              <a:gd name="T12" fmla="*/ 106233 w 501"/>
              <a:gd name="T13" fmla="*/ 187087 h 634"/>
              <a:gd name="T14" fmla="*/ 106233 w 501"/>
              <a:gd name="T15" fmla="*/ 197602 h 634"/>
              <a:gd name="T16" fmla="*/ 106233 w 501"/>
              <a:gd name="T17" fmla="*/ 187087 h 634"/>
              <a:gd name="T18" fmla="*/ 63956 w 501"/>
              <a:gd name="T19" fmla="*/ 170772 h 634"/>
              <a:gd name="T20" fmla="*/ 53116 w 501"/>
              <a:gd name="T21" fmla="*/ 165696 h 634"/>
              <a:gd name="T22" fmla="*/ 42638 w 501"/>
              <a:gd name="T23" fmla="*/ 165696 h 634"/>
              <a:gd name="T24" fmla="*/ 31798 w 501"/>
              <a:gd name="T25" fmla="*/ 170772 h 634"/>
              <a:gd name="T26" fmla="*/ 31798 w 501"/>
              <a:gd name="T27" fmla="*/ 187087 h 634"/>
              <a:gd name="T28" fmla="*/ 42638 w 501"/>
              <a:gd name="T29" fmla="*/ 192163 h 634"/>
              <a:gd name="T30" fmla="*/ 53116 w 501"/>
              <a:gd name="T31" fmla="*/ 192163 h 634"/>
              <a:gd name="T32" fmla="*/ 63956 w 501"/>
              <a:gd name="T33" fmla="*/ 187087 h 634"/>
              <a:gd name="T34" fmla="*/ 63956 w 501"/>
              <a:gd name="T35" fmla="*/ 170772 h 634"/>
              <a:gd name="T36" fmla="*/ 154290 w 501"/>
              <a:gd name="T37" fmla="*/ 0 h 634"/>
              <a:gd name="T38" fmla="*/ 0 w 501"/>
              <a:gd name="T39" fmla="*/ 26830 h 634"/>
              <a:gd name="T40" fmla="*/ 26377 w 501"/>
              <a:gd name="T41" fmla="*/ 229508 h 634"/>
              <a:gd name="T42" fmla="*/ 180668 w 501"/>
              <a:gd name="T43" fmla="*/ 197602 h 634"/>
              <a:gd name="T44" fmla="*/ 154290 w 501"/>
              <a:gd name="T45" fmla="*/ 0 h 634"/>
              <a:gd name="T46" fmla="*/ 170189 w 501"/>
              <a:gd name="T47" fmla="*/ 197602 h 634"/>
              <a:gd name="T48" fmla="*/ 26377 w 501"/>
              <a:gd name="T49" fmla="*/ 213555 h 634"/>
              <a:gd name="T50" fmla="*/ 10479 w 501"/>
              <a:gd name="T51" fmla="*/ 26830 h 634"/>
              <a:gd name="T52" fmla="*/ 154290 w 501"/>
              <a:gd name="T53" fmla="*/ 15953 h 634"/>
              <a:gd name="T54" fmla="*/ 170189 w 501"/>
              <a:gd name="T55" fmla="*/ 197602 h 634"/>
              <a:gd name="T56" fmla="*/ 148870 w 501"/>
              <a:gd name="T57" fmla="*/ 154818 h 634"/>
              <a:gd name="T58" fmla="*/ 148870 w 501"/>
              <a:gd name="T59" fmla="*/ 170772 h 634"/>
              <a:gd name="T60" fmla="*/ 148870 w 501"/>
              <a:gd name="T61" fmla="*/ 154818 h 634"/>
              <a:gd name="T62" fmla="*/ 138030 w 501"/>
              <a:gd name="T63" fmla="*/ 26830 h 634"/>
              <a:gd name="T64" fmla="*/ 26377 w 501"/>
              <a:gd name="T65" fmla="*/ 42784 h 634"/>
              <a:gd name="T66" fmla="*/ 42638 w 501"/>
              <a:gd name="T67" fmla="*/ 144304 h 634"/>
              <a:gd name="T68" fmla="*/ 154290 w 501"/>
              <a:gd name="T69" fmla="*/ 128351 h 634"/>
              <a:gd name="T70" fmla="*/ 138030 w 501"/>
              <a:gd name="T71" fmla="*/ 26830 h 634"/>
              <a:gd name="T72" fmla="*/ 138030 w 501"/>
              <a:gd name="T73" fmla="*/ 122912 h 634"/>
              <a:gd name="T74" fmla="*/ 47696 w 501"/>
              <a:gd name="T75" fmla="*/ 128351 h 634"/>
              <a:gd name="T76" fmla="*/ 42638 w 501"/>
              <a:gd name="T77" fmla="*/ 48222 h 634"/>
              <a:gd name="T78" fmla="*/ 132971 w 501"/>
              <a:gd name="T79" fmla="*/ 42784 h 634"/>
              <a:gd name="T80" fmla="*/ 138030 w 501"/>
              <a:gd name="T81" fmla="*/ 122912 h 63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01" h="634">
                <a:moveTo>
                  <a:pt x="382" y="516"/>
                </a:moveTo>
                <a:lnTo>
                  <a:pt x="382" y="516"/>
                </a:lnTo>
                <a:cubicBezTo>
                  <a:pt x="382" y="516"/>
                  <a:pt x="368" y="516"/>
                  <a:pt x="368" y="530"/>
                </a:cubicBezTo>
                <a:cubicBezTo>
                  <a:pt x="368" y="545"/>
                  <a:pt x="382" y="545"/>
                  <a:pt x="382" y="545"/>
                </a:cubicBezTo>
                <a:cubicBezTo>
                  <a:pt x="397" y="545"/>
                  <a:pt x="412" y="545"/>
                  <a:pt x="412" y="530"/>
                </a:cubicBezTo>
                <a:cubicBezTo>
                  <a:pt x="412" y="516"/>
                  <a:pt x="397" y="516"/>
                  <a:pt x="382" y="516"/>
                </a:cubicBezTo>
                <a:close/>
                <a:moveTo>
                  <a:pt x="309" y="427"/>
                </a:moveTo>
                <a:lnTo>
                  <a:pt x="309" y="427"/>
                </a:lnTo>
                <a:cubicBezTo>
                  <a:pt x="294" y="427"/>
                  <a:pt x="294" y="442"/>
                  <a:pt x="294" y="457"/>
                </a:cubicBezTo>
                <a:cubicBezTo>
                  <a:pt x="294" y="457"/>
                  <a:pt x="294" y="471"/>
                  <a:pt x="309" y="471"/>
                </a:cubicBezTo>
                <a:cubicBezTo>
                  <a:pt x="324" y="471"/>
                  <a:pt x="324" y="457"/>
                  <a:pt x="324" y="457"/>
                </a:cubicBezTo>
                <a:cubicBezTo>
                  <a:pt x="324" y="442"/>
                  <a:pt x="324" y="427"/>
                  <a:pt x="309" y="427"/>
                </a:cubicBezTo>
                <a:close/>
                <a:moveTo>
                  <a:pt x="294" y="516"/>
                </a:moveTo>
                <a:lnTo>
                  <a:pt x="294" y="516"/>
                </a:lnTo>
                <a:cubicBezTo>
                  <a:pt x="280" y="516"/>
                  <a:pt x="265" y="516"/>
                  <a:pt x="265" y="530"/>
                </a:cubicBezTo>
                <a:cubicBezTo>
                  <a:pt x="265" y="545"/>
                  <a:pt x="280" y="545"/>
                  <a:pt x="294" y="545"/>
                </a:cubicBezTo>
                <a:cubicBezTo>
                  <a:pt x="294" y="545"/>
                  <a:pt x="309" y="545"/>
                  <a:pt x="309" y="530"/>
                </a:cubicBezTo>
                <a:cubicBezTo>
                  <a:pt x="309" y="516"/>
                  <a:pt x="294" y="516"/>
                  <a:pt x="294" y="516"/>
                </a:cubicBezTo>
                <a:close/>
                <a:moveTo>
                  <a:pt x="177" y="471"/>
                </a:moveTo>
                <a:lnTo>
                  <a:pt x="177" y="471"/>
                </a:lnTo>
                <a:cubicBezTo>
                  <a:pt x="147" y="471"/>
                  <a:pt x="147" y="471"/>
                  <a:pt x="147" y="471"/>
                </a:cubicBezTo>
                <a:cubicBezTo>
                  <a:pt x="147" y="457"/>
                  <a:pt x="147" y="457"/>
                  <a:pt x="147" y="457"/>
                </a:cubicBezTo>
                <a:cubicBezTo>
                  <a:pt x="147" y="442"/>
                  <a:pt x="147" y="427"/>
                  <a:pt x="132" y="427"/>
                </a:cubicBezTo>
                <a:cubicBezTo>
                  <a:pt x="118" y="427"/>
                  <a:pt x="118" y="442"/>
                  <a:pt x="118" y="457"/>
                </a:cubicBezTo>
                <a:cubicBezTo>
                  <a:pt x="118" y="471"/>
                  <a:pt x="118" y="471"/>
                  <a:pt x="118" y="471"/>
                </a:cubicBezTo>
                <a:cubicBezTo>
                  <a:pt x="88" y="471"/>
                  <a:pt x="88" y="471"/>
                  <a:pt x="88" y="471"/>
                </a:cubicBezTo>
                <a:lnTo>
                  <a:pt x="73" y="486"/>
                </a:lnTo>
                <a:cubicBezTo>
                  <a:pt x="73" y="501"/>
                  <a:pt x="88" y="516"/>
                  <a:pt x="88" y="516"/>
                </a:cubicBezTo>
                <a:cubicBezTo>
                  <a:pt x="118" y="516"/>
                  <a:pt x="118" y="516"/>
                  <a:pt x="118" y="516"/>
                </a:cubicBezTo>
                <a:cubicBezTo>
                  <a:pt x="118" y="530"/>
                  <a:pt x="118" y="530"/>
                  <a:pt x="118" y="530"/>
                </a:cubicBezTo>
                <a:cubicBezTo>
                  <a:pt x="118" y="545"/>
                  <a:pt x="118" y="545"/>
                  <a:pt x="132" y="545"/>
                </a:cubicBezTo>
                <a:cubicBezTo>
                  <a:pt x="147" y="545"/>
                  <a:pt x="147" y="545"/>
                  <a:pt x="147" y="530"/>
                </a:cubicBezTo>
                <a:cubicBezTo>
                  <a:pt x="147" y="516"/>
                  <a:pt x="147" y="516"/>
                  <a:pt x="147" y="516"/>
                </a:cubicBezTo>
                <a:cubicBezTo>
                  <a:pt x="177" y="516"/>
                  <a:pt x="177" y="516"/>
                  <a:pt x="177" y="516"/>
                </a:cubicBezTo>
                <a:cubicBezTo>
                  <a:pt x="177" y="516"/>
                  <a:pt x="191" y="501"/>
                  <a:pt x="191" y="486"/>
                </a:cubicBezTo>
                <a:lnTo>
                  <a:pt x="177" y="471"/>
                </a:lnTo>
                <a:close/>
                <a:moveTo>
                  <a:pt x="427" y="0"/>
                </a:moveTo>
                <a:lnTo>
                  <a:pt x="427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33"/>
                  <a:pt x="73" y="633"/>
                </a:cubicBezTo>
                <a:cubicBezTo>
                  <a:pt x="427" y="633"/>
                  <a:pt x="427" y="633"/>
                  <a:pt x="427" y="633"/>
                </a:cubicBezTo>
                <a:cubicBezTo>
                  <a:pt x="471" y="633"/>
                  <a:pt x="500" y="589"/>
                  <a:pt x="500" y="545"/>
                </a:cubicBezTo>
                <a:cubicBezTo>
                  <a:pt x="500" y="74"/>
                  <a:pt x="500" y="74"/>
                  <a:pt x="500" y="74"/>
                </a:cubicBezTo>
                <a:cubicBezTo>
                  <a:pt x="500" y="30"/>
                  <a:pt x="471" y="0"/>
                  <a:pt x="427" y="0"/>
                </a:cubicBezTo>
                <a:close/>
                <a:moveTo>
                  <a:pt x="471" y="545"/>
                </a:moveTo>
                <a:lnTo>
                  <a:pt x="471" y="545"/>
                </a:lnTo>
                <a:cubicBezTo>
                  <a:pt x="471" y="574"/>
                  <a:pt x="441" y="589"/>
                  <a:pt x="427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4"/>
                  <a:pt x="29" y="545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44"/>
                  <a:pt x="73" y="44"/>
                </a:cubicBezTo>
                <a:cubicBezTo>
                  <a:pt x="427" y="44"/>
                  <a:pt x="427" y="44"/>
                  <a:pt x="427" y="44"/>
                </a:cubicBezTo>
                <a:cubicBezTo>
                  <a:pt x="441" y="44"/>
                  <a:pt x="471" y="59"/>
                  <a:pt x="471" y="74"/>
                </a:cubicBezTo>
                <a:lnTo>
                  <a:pt x="471" y="545"/>
                </a:lnTo>
                <a:close/>
                <a:moveTo>
                  <a:pt x="412" y="427"/>
                </a:moveTo>
                <a:lnTo>
                  <a:pt x="412" y="427"/>
                </a:lnTo>
                <a:cubicBezTo>
                  <a:pt x="397" y="427"/>
                  <a:pt x="382" y="442"/>
                  <a:pt x="382" y="457"/>
                </a:cubicBezTo>
                <a:cubicBezTo>
                  <a:pt x="382" y="457"/>
                  <a:pt x="397" y="471"/>
                  <a:pt x="412" y="471"/>
                </a:cubicBezTo>
                <a:lnTo>
                  <a:pt x="427" y="457"/>
                </a:lnTo>
                <a:cubicBezTo>
                  <a:pt x="427" y="442"/>
                  <a:pt x="412" y="427"/>
                  <a:pt x="412" y="427"/>
                </a:cubicBezTo>
                <a:close/>
                <a:moveTo>
                  <a:pt x="382" y="74"/>
                </a:moveTo>
                <a:lnTo>
                  <a:pt x="382" y="74"/>
                </a:lnTo>
                <a:cubicBezTo>
                  <a:pt x="118" y="74"/>
                  <a:pt x="118" y="74"/>
                  <a:pt x="118" y="74"/>
                </a:cubicBezTo>
                <a:cubicBezTo>
                  <a:pt x="88" y="74"/>
                  <a:pt x="73" y="103"/>
                  <a:pt x="73" y="118"/>
                </a:cubicBezTo>
                <a:cubicBezTo>
                  <a:pt x="73" y="354"/>
                  <a:pt x="73" y="354"/>
                  <a:pt x="73" y="354"/>
                </a:cubicBezTo>
                <a:cubicBezTo>
                  <a:pt x="73" y="368"/>
                  <a:pt x="88" y="398"/>
                  <a:pt x="118" y="398"/>
                </a:cubicBezTo>
                <a:cubicBezTo>
                  <a:pt x="382" y="398"/>
                  <a:pt x="382" y="398"/>
                  <a:pt x="382" y="398"/>
                </a:cubicBezTo>
                <a:cubicBezTo>
                  <a:pt x="412" y="398"/>
                  <a:pt x="427" y="368"/>
                  <a:pt x="427" y="354"/>
                </a:cubicBezTo>
                <a:cubicBezTo>
                  <a:pt x="427" y="118"/>
                  <a:pt x="427" y="118"/>
                  <a:pt x="427" y="118"/>
                </a:cubicBezTo>
                <a:cubicBezTo>
                  <a:pt x="427" y="103"/>
                  <a:pt x="412" y="74"/>
                  <a:pt x="382" y="74"/>
                </a:cubicBezTo>
                <a:close/>
                <a:moveTo>
                  <a:pt x="382" y="339"/>
                </a:moveTo>
                <a:lnTo>
                  <a:pt x="382" y="339"/>
                </a:lnTo>
                <a:cubicBezTo>
                  <a:pt x="382" y="339"/>
                  <a:pt x="382" y="354"/>
                  <a:pt x="368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118" y="354"/>
                  <a:pt x="118" y="339"/>
                  <a:pt x="118" y="339"/>
                </a:cubicBezTo>
                <a:cubicBezTo>
                  <a:pt x="118" y="133"/>
                  <a:pt x="118" y="133"/>
                  <a:pt x="118" y="133"/>
                </a:cubicBezTo>
                <a:cubicBezTo>
                  <a:pt x="118" y="133"/>
                  <a:pt x="118" y="118"/>
                  <a:pt x="132" y="118"/>
                </a:cubicBezTo>
                <a:cubicBezTo>
                  <a:pt x="368" y="118"/>
                  <a:pt x="368" y="118"/>
                  <a:pt x="368" y="118"/>
                </a:cubicBezTo>
                <a:cubicBezTo>
                  <a:pt x="382" y="118"/>
                  <a:pt x="382" y="133"/>
                  <a:pt x="382" y="133"/>
                </a:cubicBezTo>
                <a:lnTo>
                  <a:pt x="382" y="33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48" name="Freeform 146">
            <a:extLst>
              <a:ext uri="{FF2B5EF4-FFF2-40B4-BE49-F238E27FC236}">
                <a16:creationId xmlns:a16="http://schemas.microsoft.com/office/drawing/2014/main" id="{D4FECB38-C83A-2521-C324-CB12D198D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5574" y="2506822"/>
            <a:ext cx="299028" cy="165936"/>
          </a:xfrm>
          <a:custGeom>
            <a:avLst/>
            <a:gdLst>
              <a:gd name="T0" fmla="*/ 138096 w 634"/>
              <a:gd name="T1" fmla="*/ 52665 h 354"/>
              <a:gd name="T2" fmla="*/ 138096 w 634"/>
              <a:gd name="T3" fmla="*/ 52665 h 354"/>
              <a:gd name="T4" fmla="*/ 127639 w 634"/>
              <a:gd name="T5" fmla="*/ 63055 h 354"/>
              <a:gd name="T6" fmla="*/ 138096 w 634"/>
              <a:gd name="T7" fmla="*/ 73803 h 354"/>
              <a:gd name="T8" fmla="*/ 148552 w 634"/>
              <a:gd name="T9" fmla="*/ 63055 h 354"/>
              <a:gd name="T10" fmla="*/ 138096 w 634"/>
              <a:gd name="T11" fmla="*/ 52665 h 354"/>
              <a:gd name="T12" fmla="*/ 95549 w 634"/>
              <a:gd name="T13" fmla="*/ 58039 h 354"/>
              <a:gd name="T14" fmla="*/ 95549 w 634"/>
              <a:gd name="T15" fmla="*/ 58039 h 354"/>
              <a:gd name="T16" fmla="*/ 74637 w 634"/>
              <a:gd name="T17" fmla="*/ 58039 h 354"/>
              <a:gd name="T18" fmla="*/ 74637 w 634"/>
              <a:gd name="T19" fmla="*/ 36901 h 354"/>
              <a:gd name="T20" fmla="*/ 63820 w 634"/>
              <a:gd name="T21" fmla="*/ 31527 h 354"/>
              <a:gd name="T22" fmla="*/ 58411 w 634"/>
              <a:gd name="T23" fmla="*/ 36901 h 354"/>
              <a:gd name="T24" fmla="*/ 58411 w 634"/>
              <a:gd name="T25" fmla="*/ 58039 h 354"/>
              <a:gd name="T26" fmla="*/ 37138 w 634"/>
              <a:gd name="T27" fmla="*/ 58039 h 354"/>
              <a:gd name="T28" fmla="*/ 32090 w 634"/>
              <a:gd name="T29" fmla="*/ 63055 h 354"/>
              <a:gd name="T30" fmla="*/ 37138 w 634"/>
              <a:gd name="T31" fmla="*/ 73803 h 354"/>
              <a:gd name="T32" fmla="*/ 58411 w 634"/>
              <a:gd name="T33" fmla="*/ 73803 h 354"/>
              <a:gd name="T34" fmla="*/ 58411 w 634"/>
              <a:gd name="T35" fmla="*/ 94940 h 354"/>
              <a:gd name="T36" fmla="*/ 63820 w 634"/>
              <a:gd name="T37" fmla="*/ 99956 h 354"/>
              <a:gd name="T38" fmla="*/ 74637 w 634"/>
              <a:gd name="T39" fmla="*/ 94940 h 354"/>
              <a:gd name="T40" fmla="*/ 74637 w 634"/>
              <a:gd name="T41" fmla="*/ 73803 h 354"/>
              <a:gd name="T42" fmla="*/ 95549 w 634"/>
              <a:gd name="T43" fmla="*/ 73803 h 354"/>
              <a:gd name="T44" fmla="*/ 100958 w 634"/>
              <a:gd name="T45" fmla="*/ 63055 h 354"/>
              <a:gd name="T46" fmla="*/ 95549 w 634"/>
              <a:gd name="T47" fmla="*/ 58039 h 354"/>
              <a:gd name="T48" fmla="*/ 159369 w 634"/>
              <a:gd name="T49" fmla="*/ 79177 h 354"/>
              <a:gd name="T50" fmla="*/ 159369 w 634"/>
              <a:gd name="T51" fmla="*/ 79177 h 354"/>
              <a:gd name="T52" fmla="*/ 148552 w 634"/>
              <a:gd name="T53" fmla="*/ 89566 h 354"/>
              <a:gd name="T54" fmla="*/ 159369 w 634"/>
              <a:gd name="T55" fmla="*/ 99956 h 354"/>
              <a:gd name="T56" fmla="*/ 169825 w 634"/>
              <a:gd name="T57" fmla="*/ 89566 h 354"/>
              <a:gd name="T58" fmla="*/ 159369 w 634"/>
              <a:gd name="T59" fmla="*/ 79177 h 354"/>
              <a:gd name="T60" fmla="*/ 186051 w 634"/>
              <a:gd name="T61" fmla="*/ 0 h 354"/>
              <a:gd name="T62" fmla="*/ 186051 w 634"/>
              <a:gd name="T63" fmla="*/ 0 h 354"/>
              <a:gd name="T64" fmla="*/ 42546 w 634"/>
              <a:gd name="T65" fmla="*/ 0 h 354"/>
              <a:gd name="T66" fmla="*/ 0 w 634"/>
              <a:gd name="T67" fmla="*/ 41917 h 354"/>
              <a:gd name="T68" fmla="*/ 0 w 634"/>
              <a:gd name="T69" fmla="*/ 84192 h 354"/>
              <a:gd name="T70" fmla="*/ 42546 w 634"/>
              <a:gd name="T71" fmla="*/ 126468 h 354"/>
              <a:gd name="T72" fmla="*/ 186051 w 634"/>
              <a:gd name="T73" fmla="*/ 126468 h 354"/>
              <a:gd name="T74" fmla="*/ 228236 w 634"/>
              <a:gd name="T75" fmla="*/ 84192 h 354"/>
              <a:gd name="T76" fmla="*/ 228236 w 634"/>
              <a:gd name="T77" fmla="*/ 41917 h 354"/>
              <a:gd name="T78" fmla="*/ 186051 w 634"/>
              <a:gd name="T79" fmla="*/ 0 h 354"/>
              <a:gd name="T80" fmla="*/ 212372 w 634"/>
              <a:gd name="T81" fmla="*/ 84192 h 354"/>
              <a:gd name="T82" fmla="*/ 212372 w 634"/>
              <a:gd name="T83" fmla="*/ 84192 h 354"/>
              <a:gd name="T84" fmla="*/ 186051 w 634"/>
              <a:gd name="T85" fmla="*/ 116078 h 354"/>
              <a:gd name="T86" fmla="*/ 42546 w 634"/>
              <a:gd name="T87" fmla="*/ 116078 h 354"/>
              <a:gd name="T88" fmla="*/ 16225 w 634"/>
              <a:gd name="T89" fmla="*/ 84192 h 354"/>
              <a:gd name="T90" fmla="*/ 16225 w 634"/>
              <a:gd name="T91" fmla="*/ 41917 h 354"/>
              <a:gd name="T92" fmla="*/ 42546 w 634"/>
              <a:gd name="T93" fmla="*/ 15764 h 354"/>
              <a:gd name="T94" fmla="*/ 186051 w 634"/>
              <a:gd name="T95" fmla="*/ 15764 h 354"/>
              <a:gd name="T96" fmla="*/ 212372 w 634"/>
              <a:gd name="T97" fmla="*/ 41917 h 354"/>
              <a:gd name="T98" fmla="*/ 212372 w 634"/>
              <a:gd name="T99" fmla="*/ 84192 h 354"/>
              <a:gd name="T100" fmla="*/ 191098 w 634"/>
              <a:gd name="T101" fmla="*/ 58039 h 354"/>
              <a:gd name="T102" fmla="*/ 191098 w 634"/>
              <a:gd name="T103" fmla="*/ 58039 h 354"/>
              <a:gd name="T104" fmla="*/ 180642 w 634"/>
              <a:gd name="T105" fmla="*/ 68429 h 354"/>
              <a:gd name="T106" fmla="*/ 191098 w 634"/>
              <a:gd name="T107" fmla="*/ 79177 h 354"/>
              <a:gd name="T108" fmla="*/ 201915 w 634"/>
              <a:gd name="T109" fmla="*/ 68429 h 354"/>
              <a:gd name="T110" fmla="*/ 191098 w 634"/>
              <a:gd name="T111" fmla="*/ 58039 h 354"/>
              <a:gd name="T112" fmla="*/ 169825 w 634"/>
              <a:gd name="T113" fmla="*/ 31527 h 354"/>
              <a:gd name="T114" fmla="*/ 169825 w 634"/>
              <a:gd name="T115" fmla="*/ 31527 h 354"/>
              <a:gd name="T116" fmla="*/ 159369 w 634"/>
              <a:gd name="T117" fmla="*/ 41917 h 354"/>
              <a:gd name="T118" fmla="*/ 169825 w 634"/>
              <a:gd name="T119" fmla="*/ 52665 h 354"/>
              <a:gd name="T120" fmla="*/ 180642 w 634"/>
              <a:gd name="T121" fmla="*/ 41917 h 354"/>
              <a:gd name="T122" fmla="*/ 169825 w 634"/>
              <a:gd name="T123" fmla="*/ 31527 h 354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634" h="354">
                <a:moveTo>
                  <a:pt x="383" y="147"/>
                </a:moveTo>
                <a:lnTo>
                  <a:pt x="383" y="147"/>
                </a:lnTo>
                <a:cubicBezTo>
                  <a:pt x="369" y="147"/>
                  <a:pt x="354" y="162"/>
                  <a:pt x="354" y="176"/>
                </a:cubicBezTo>
                <a:cubicBezTo>
                  <a:pt x="354" y="191"/>
                  <a:pt x="369" y="206"/>
                  <a:pt x="383" y="206"/>
                </a:cubicBezTo>
                <a:cubicBezTo>
                  <a:pt x="398" y="206"/>
                  <a:pt x="412" y="191"/>
                  <a:pt x="412" y="176"/>
                </a:cubicBezTo>
                <a:cubicBezTo>
                  <a:pt x="412" y="162"/>
                  <a:pt x="398" y="147"/>
                  <a:pt x="383" y="147"/>
                </a:cubicBezTo>
                <a:close/>
                <a:moveTo>
                  <a:pt x="265" y="162"/>
                </a:moveTo>
                <a:lnTo>
                  <a:pt x="265" y="162"/>
                </a:lnTo>
                <a:cubicBezTo>
                  <a:pt x="207" y="162"/>
                  <a:pt x="207" y="162"/>
                  <a:pt x="207" y="162"/>
                </a:cubicBezTo>
                <a:cubicBezTo>
                  <a:pt x="207" y="103"/>
                  <a:pt x="207" y="103"/>
                  <a:pt x="207" y="103"/>
                </a:cubicBezTo>
                <a:cubicBezTo>
                  <a:pt x="207" y="88"/>
                  <a:pt x="192" y="88"/>
                  <a:pt x="177" y="88"/>
                </a:cubicBezTo>
                <a:cubicBezTo>
                  <a:pt x="177" y="88"/>
                  <a:pt x="162" y="88"/>
                  <a:pt x="162" y="103"/>
                </a:cubicBezTo>
                <a:cubicBezTo>
                  <a:pt x="162" y="162"/>
                  <a:pt x="162" y="162"/>
                  <a:pt x="162" y="162"/>
                </a:cubicBezTo>
                <a:cubicBezTo>
                  <a:pt x="103" y="162"/>
                  <a:pt x="103" y="162"/>
                  <a:pt x="103" y="162"/>
                </a:cubicBezTo>
                <a:cubicBezTo>
                  <a:pt x="89" y="162"/>
                  <a:pt x="89" y="176"/>
                  <a:pt x="89" y="176"/>
                </a:cubicBezTo>
                <a:cubicBezTo>
                  <a:pt x="89" y="191"/>
                  <a:pt x="89" y="206"/>
                  <a:pt x="103" y="206"/>
                </a:cubicBezTo>
                <a:cubicBezTo>
                  <a:pt x="162" y="206"/>
                  <a:pt x="162" y="206"/>
                  <a:pt x="162" y="206"/>
                </a:cubicBezTo>
                <a:cubicBezTo>
                  <a:pt x="162" y="265"/>
                  <a:pt x="162" y="265"/>
                  <a:pt x="162" y="265"/>
                </a:cubicBezTo>
                <a:lnTo>
                  <a:pt x="177" y="279"/>
                </a:lnTo>
                <a:cubicBezTo>
                  <a:pt x="192" y="279"/>
                  <a:pt x="207" y="265"/>
                  <a:pt x="207" y="265"/>
                </a:cubicBezTo>
                <a:cubicBezTo>
                  <a:pt x="207" y="206"/>
                  <a:pt x="207" y="206"/>
                  <a:pt x="207" y="206"/>
                </a:cubicBezTo>
                <a:cubicBezTo>
                  <a:pt x="265" y="206"/>
                  <a:pt x="265" y="206"/>
                  <a:pt x="265" y="206"/>
                </a:cubicBezTo>
                <a:cubicBezTo>
                  <a:pt x="265" y="206"/>
                  <a:pt x="280" y="191"/>
                  <a:pt x="280" y="176"/>
                </a:cubicBezTo>
                <a:lnTo>
                  <a:pt x="265" y="162"/>
                </a:lnTo>
                <a:close/>
                <a:moveTo>
                  <a:pt x="442" y="221"/>
                </a:moveTo>
                <a:lnTo>
                  <a:pt x="442" y="221"/>
                </a:lnTo>
                <a:cubicBezTo>
                  <a:pt x="428" y="221"/>
                  <a:pt x="412" y="235"/>
                  <a:pt x="412" y="250"/>
                </a:cubicBezTo>
                <a:cubicBezTo>
                  <a:pt x="412" y="265"/>
                  <a:pt x="428" y="279"/>
                  <a:pt x="442" y="279"/>
                </a:cubicBezTo>
                <a:cubicBezTo>
                  <a:pt x="457" y="279"/>
                  <a:pt x="471" y="265"/>
                  <a:pt x="471" y="250"/>
                </a:cubicBezTo>
                <a:cubicBezTo>
                  <a:pt x="471" y="235"/>
                  <a:pt x="457" y="221"/>
                  <a:pt x="442" y="221"/>
                </a:cubicBezTo>
                <a:close/>
                <a:moveTo>
                  <a:pt x="516" y="0"/>
                </a:moveTo>
                <a:lnTo>
                  <a:pt x="516" y="0"/>
                </a:lnTo>
                <a:cubicBezTo>
                  <a:pt x="118" y="0"/>
                  <a:pt x="118" y="0"/>
                  <a:pt x="118" y="0"/>
                </a:cubicBezTo>
                <a:cubicBezTo>
                  <a:pt x="59" y="0"/>
                  <a:pt x="0" y="58"/>
                  <a:pt x="0" y="117"/>
                </a:cubicBezTo>
                <a:cubicBezTo>
                  <a:pt x="0" y="235"/>
                  <a:pt x="0" y="235"/>
                  <a:pt x="0" y="235"/>
                </a:cubicBezTo>
                <a:cubicBezTo>
                  <a:pt x="0" y="309"/>
                  <a:pt x="59" y="353"/>
                  <a:pt x="118" y="353"/>
                </a:cubicBezTo>
                <a:cubicBezTo>
                  <a:pt x="516" y="353"/>
                  <a:pt x="516" y="353"/>
                  <a:pt x="516" y="353"/>
                </a:cubicBezTo>
                <a:cubicBezTo>
                  <a:pt x="575" y="353"/>
                  <a:pt x="633" y="309"/>
                  <a:pt x="633" y="235"/>
                </a:cubicBezTo>
                <a:cubicBezTo>
                  <a:pt x="633" y="117"/>
                  <a:pt x="633" y="117"/>
                  <a:pt x="633" y="117"/>
                </a:cubicBezTo>
                <a:cubicBezTo>
                  <a:pt x="633" y="58"/>
                  <a:pt x="575" y="0"/>
                  <a:pt x="516" y="0"/>
                </a:cubicBezTo>
                <a:close/>
                <a:moveTo>
                  <a:pt x="589" y="235"/>
                </a:moveTo>
                <a:lnTo>
                  <a:pt x="589" y="235"/>
                </a:lnTo>
                <a:cubicBezTo>
                  <a:pt x="589" y="279"/>
                  <a:pt x="560" y="324"/>
                  <a:pt x="516" y="324"/>
                </a:cubicBezTo>
                <a:cubicBezTo>
                  <a:pt x="118" y="324"/>
                  <a:pt x="118" y="324"/>
                  <a:pt x="118" y="324"/>
                </a:cubicBezTo>
                <a:cubicBezTo>
                  <a:pt x="74" y="324"/>
                  <a:pt x="45" y="279"/>
                  <a:pt x="45" y="235"/>
                </a:cubicBezTo>
                <a:cubicBezTo>
                  <a:pt x="45" y="117"/>
                  <a:pt x="45" y="117"/>
                  <a:pt x="45" y="117"/>
                </a:cubicBezTo>
                <a:cubicBezTo>
                  <a:pt x="45" y="74"/>
                  <a:pt x="74" y="44"/>
                  <a:pt x="118" y="44"/>
                </a:cubicBezTo>
                <a:cubicBezTo>
                  <a:pt x="516" y="44"/>
                  <a:pt x="516" y="44"/>
                  <a:pt x="516" y="44"/>
                </a:cubicBezTo>
                <a:cubicBezTo>
                  <a:pt x="560" y="44"/>
                  <a:pt x="589" y="74"/>
                  <a:pt x="589" y="117"/>
                </a:cubicBezTo>
                <a:lnTo>
                  <a:pt x="589" y="235"/>
                </a:lnTo>
                <a:close/>
                <a:moveTo>
                  <a:pt x="530" y="162"/>
                </a:moveTo>
                <a:lnTo>
                  <a:pt x="530" y="162"/>
                </a:lnTo>
                <a:cubicBezTo>
                  <a:pt x="516" y="162"/>
                  <a:pt x="501" y="176"/>
                  <a:pt x="501" y="191"/>
                </a:cubicBezTo>
                <a:cubicBezTo>
                  <a:pt x="501" y="206"/>
                  <a:pt x="516" y="221"/>
                  <a:pt x="530" y="221"/>
                </a:cubicBezTo>
                <a:cubicBezTo>
                  <a:pt x="545" y="221"/>
                  <a:pt x="560" y="206"/>
                  <a:pt x="560" y="191"/>
                </a:cubicBezTo>
                <a:cubicBezTo>
                  <a:pt x="560" y="176"/>
                  <a:pt x="545" y="162"/>
                  <a:pt x="530" y="162"/>
                </a:cubicBezTo>
                <a:close/>
                <a:moveTo>
                  <a:pt x="471" y="88"/>
                </a:moveTo>
                <a:lnTo>
                  <a:pt x="471" y="88"/>
                </a:lnTo>
                <a:cubicBezTo>
                  <a:pt x="457" y="88"/>
                  <a:pt x="442" y="103"/>
                  <a:pt x="442" y="117"/>
                </a:cubicBezTo>
                <a:cubicBezTo>
                  <a:pt x="442" y="132"/>
                  <a:pt x="457" y="147"/>
                  <a:pt x="471" y="147"/>
                </a:cubicBezTo>
                <a:cubicBezTo>
                  <a:pt x="486" y="147"/>
                  <a:pt x="501" y="132"/>
                  <a:pt x="501" y="117"/>
                </a:cubicBezTo>
                <a:cubicBezTo>
                  <a:pt x="501" y="103"/>
                  <a:pt x="486" y="88"/>
                  <a:pt x="471" y="8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49" name="Freeform 147">
            <a:extLst>
              <a:ext uri="{FF2B5EF4-FFF2-40B4-BE49-F238E27FC236}">
                <a16:creationId xmlns:a16="http://schemas.microsoft.com/office/drawing/2014/main" id="{AA90A8A3-3FB7-7065-BD97-7C0D2C545B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1430" y="2488674"/>
            <a:ext cx="299028" cy="202233"/>
          </a:xfrm>
          <a:custGeom>
            <a:avLst/>
            <a:gdLst>
              <a:gd name="T0" fmla="*/ 37138 w 634"/>
              <a:gd name="T1" fmla="*/ 95702 h 428"/>
              <a:gd name="T2" fmla="*/ 37138 w 634"/>
              <a:gd name="T3" fmla="*/ 111592 h 428"/>
              <a:gd name="T4" fmla="*/ 37138 w 634"/>
              <a:gd name="T5" fmla="*/ 95702 h 428"/>
              <a:gd name="T6" fmla="*/ 164417 w 634"/>
              <a:gd name="T7" fmla="*/ 26724 h 428"/>
              <a:gd name="T8" fmla="*/ 58411 w 634"/>
              <a:gd name="T9" fmla="*/ 31780 h 428"/>
              <a:gd name="T10" fmla="*/ 63459 w 634"/>
              <a:gd name="T11" fmla="*/ 127844 h 428"/>
              <a:gd name="T12" fmla="*/ 169825 w 634"/>
              <a:gd name="T13" fmla="*/ 117009 h 428"/>
              <a:gd name="T14" fmla="*/ 164417 w 634"/>
              <a:gd name="T15" fmla="*/ 26724 h 428"/>
              <a:gd name="T16" fmla="*/ 153600 w 634"/>
              <a:gd name="T17" fmla="*/ 106536 h 428"/>
              <a:gd name="T18" fmla="*/ 79684 w 634"/>
              <a:gd name="T19" fmla="*/ 111592 h 428"/>
              <a:gd name="T20" fmla="*/ 68868 w 634"/>
              <a:gd name="T21" fmla="*/ 48032 h 428"/>
              <a:gd name="T22" fmla="*/ 148552 w 634"/>
              <a:gd name="T23" fmla="*/ 42615 h 428"/>
              <a:gd name="T24" fmla="*/ 153600 w 634"/>
              <a:gd name="T25" fmla="*/ 106536 h 428"/>
              <a:gd name="T26" fmla="*/ 37138 w 634"/>
              <a:gd name="T27" fmla="*/ 69339 h 428"/>
              <a:gd name="T28" fmla="*/ 37138 w 634"/>
              <a:gd name="T29" fmla="*/ 85229 h 428"/>
              <a:gd name="T30" fmla="*/ 37138 w 634"/>
              <a:gd name="T31" fmla="*/ 69339 h 428"/>
              <a:gd name="T32" fmla="*/ 196146 w 634"/>
              <a:gd name="T33" fmla="*/ 0 h 428"/>
              <a:gd name="T34" fmla="*/ 0 w 634"/>
              <a:gd name="T35" fmla="*/ 26724 h 428"/>
              <a:gd name="T36" fmla="*/ 26321 w 634"/>
              <a:gd name="T37" fmla="*/ 154207 h 428"/>
              <a:gd name="T38" fmla="*/ 228236 w 634"/>
              <a:gd name="T39" fmla="*/ 127844 h 428"/>
              <a:gd name="T40" fmla="*/ 196146 w 634"/>
              <a:gd name="T41" fmla="*/ 0 h 428"/>
              <a:gd name="T42" fmla="*/ 212011 w 634"/>
              <a:gd name="T43" fmla="*/ 127844 h 428"/>
              <a:gd name="T44" fmla="*/ 26321 w 634"/>
              <a:gd name="T45" fmla="*/ 138317 h 428"/>
              <a:gd name="T46" fmla="*/ 15865 w 634"/>
              <a:gd name="T47" fmla="*/ 26724 h 428"/>
              <a:gd name="T48" fmla="*/ 196146 w 634"/>
              <a:gd name="T49" fmla="*/ 10834 h 428"/>
              <a:gd name="T50" fmla="*/ 212011 w 634"/>
              <a:gd name="T51" fmla="*/ 127844 h 428"/>
              <a:gd name="T52" fmla="*/ 191098 w 634"/>
              <a:gd name="T53" fmla="*/ 69339 h 428"/>
              <a:gd name="T54" fmla="*/ 191098 w 634"/>
              <a:gd name="T55" fmla="*/ 85229 h 428"/>
              <a:gd name="T56" fmla="*/ 191098 w 634"/>
              <a:gd name="T57" fmla="*/ 69339 h 428"/>
              <a:gd name="T58" fmla="*/ 191098 w 634"/>
              <a:gd name="T59" fmla="*/ 95702 h 428"/>
              <a:gd name="T60" fmla="*/ 191098 w 634"/>
              <a:gd name="T61" fmla="*/ 111592 h 428"/>
              <a:gd name="T62" fmla="*/ 191098 w 634"/>
              <a:gd name="T63" fmla="*/ 95702 h 428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428">
                <a:moveTo>
                  <a:pt x="103" y="265"/>
                </a:moveTo>
                <a:lnTo>
                  <a:pt x="103" y="265"/>
                </a:lnTo>
                <a:cubicBezTo>
                  <a:pt x="88" y="265"/>
                  <a:pt x="73" y="280"/>
                  <a:pt x="73" y="295"/>
                </a:cubicBezTo>
                <a:cubicBezTo>
                  <a:pt x="73" y="295"/>
                  <a:pt x="88" y="309"/>
                  <a:pt x="103" y="309"/>
                </a:cubicBezTo>
                <a:lnTo>
                  <a:pt x="117" y="295"/>
                </a:lnTo>
                <a:cubicBezTo>
                  <a:pt x="117" y="280"/>
                  <a:pt x="103" y="265"/>
                  <a:pt x="103" y="265"/>
                </a:cubicBezTo>
                <a:close/>
                <a:moveTo>
                  <a:pt x="456" y="74"/>
                </a:moveTo>
                <a:lnTo>
                  <a:pt x="456" y="74"/>
                </a:lnTo>
                <a:cubicBezTo>
                  <a:pt x="176" y="74"/>
                  <a:pt x="176" y="74"/>
                  <a:pt x="176" y="74"/>
                </a:cubicBezTo>
                <a:cubicBezTo>
                  <a:pt x="162" y="74"/>
                  <a:pt x="162" y="88"/>
                  <a:pt x="162" y="88"/>
                </a:cubicBezTo>
                <a:cubicBezTo>
                  <a:pt x="162" y="324"/>
                  <a:pt x="162" y="324"/>
                  <a:pt x="162" y="324"/>
                </a:cubicBezTo>
                <a:cubicBezTo>
                  <a:pt x="162" y="339"/>
                  <a:pt x="162" y="354"/>
                  <a:pt x="176" y="354"/>
                </a:cubicBezTo>
                <a:cubicBezTo>
                  <a:pt x="456" y="354"/>
                  <a:pt x="456" y="354"/>
                  <a:pt x="456" y="354"/>
                </a:cubicBezTo>
                <a:cubicBezTo>
                  <a:pt x="456" y="354"/>
                  <a:pt x="471" y="339"/>
                  <a:pt x="471" y="324"/>
                </a:cubicBezTo>
                <a:cubicBezTo>
                  <a:pt x="471" y="88"/>
                  <a:pt x="471" y="88"/>
                  <a:pt x="471" y="88"/>
                </a:cubicBezTo>
                <a:lnTo>
                  <a:pt x="456" y="74"/>
                </a:lnTo>
                <a:close/>
                <a:moveTo>
                  <a:pt x="426" y="295"/>
                </a:moveTo>
                <a:lnTo>
                  <a:pt x="426" y="295"/>
                </a:lnTo>
                <a:cubicBezTo>
                  <a:pt x="426" y="295"/>
                  <a:pt x="426" y="309"/>
                  <a:pt x="412" y="309"/>
                </a:cubicBezTo>
                <a:cubicBezTo>
                  <a:pt x="221" y="309"/>
                  <a:pt x="221" y="309"/>
                  <a:pt x="221" y="309"/>
                </a:cubicBezTo>
                <a:cubicBezTo>
                  <a:pt x="206" y="309"/>
                  <a:pt x="191" y="295"/>
                  <a:pt x="191" y="295"/>
                </a:cubicBezTo>
                <a:cubicBezTo>
                  <a:pt x="191" y="133"/>
                  <a:pt x="191" y="133"/>
                  <a:pt x="191" y="133"/>
                </a:cubicBezTo>
                <a:cubicBezTo>
                  <a:pt x="191" y="118"/>
                  <a:pt x="206" y="118"/>
                  <a:pt x="221" y="118"/>
                </a:cubicBezTo>
                <a:cubicBezTo>
                  <a:pt x="412" y="118"/>
                  <a:pt x="412" y="118"/>
                  <a:pt x="412" y="118"/>
                </a:cubicBezTo>
                <a:cubicBezTo>
                  <a:pt x="426" y="118"/>
                  <a:pt x="426" y="118"/>
                  <a:pt x="426" y="133"/>
                </a:cubicBezTo>
                <a:lnTo>
                  <a:pt x="426" y="295"/>
                </a:lnTo>
                <a:close/>
                <a:moveTo>
                  <a:pt x="103" y="192"/>
                </a:moveTo>
                <a:lnTo>
                  <a:pt x="103" y="192"/>
                </a:lnTo>
                <a:cubicBezTo>
                  <a:pt x="88" y="192"/>
                  <a:pt x="73" y="206"/>
                  <a:pt x="73" y="206"/>
                </a:cubicBezTo>
                <a:cubicBezTo>
                  <a:pt x="73" y="221"/>
                  <a:pt x="88" y="236"/>
                  <a:pt x="103" y="236"/>
                </a:cubicBezTo>
                <a:cubicBezTo>
                  <a:pt x="103" y="236"/>
                  <a:pt x="117" y="221"/>
                  <a:pt x="117" y="206"/>
                </a:cubicBezTo>
                <a:lnTo>
                  <a:pt x="103" y="192"/>
                </a:ln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4"/>
                </a:cubicBezTo>
                <a:cubicBezTo>
                  <a:pt x="0" y="354"/>
                  <a:pt x="0" y="354"/>
                  <a:pt x="0" y="354"/>
                </a:cubicBezTo>
                <a:cubicBezTo>
                  <a:pt x="0" y="398"/>
                  <a:pt x="29" y="427"/>
                  <a:pt x="73" y="427"/>
                </a:cubicBezTo>
                <a:cubicBezTo>
                  <a:pt x="544" y="427"/>
                  <a:pt x="544" y="427"/>
                  <a:pt x="544" y="427"/>
                </a:cubicBezTo>
                <a:cubicBezTo>
                  <a:pt x="588" y="427"/>
                  <a:pt x="633" y="398"/>
                  <a:pt x="633" y="354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30"/>
                  <a:pt x="588" y="0"/>
                  <a:pt x="544" y="0"/>
                </a:cubicBezTo>
                <a:close/>
                <a:moveTo>
                  <a:pt x="588" y="354"/>
                </a:moveTo>
                <a:lnTo>
                  <a:pt x="588" y="354"/>
                </a:lnTo>
                <a:cubicBezTo>
                  <a:pt x="588" y="368"/>
                  <a:pt x="574" y="383"/>
                  <a:pt x="544" y="383"/>
                </a:cubicBezTo>
                <a:cubicBezTo>
                  <a:pt x="73" y="383"/>
                  <a:pt x="73" y="383"/>
                  <a:pt x="73" y="383"/>
                </a:cubicBezTo>
                <a:cubicBezTo>
                  <a:pt x="58" y="383"/>
                  <a:pt x="44" y="368"/>
                  <a:pt x="44" y="354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8" y="30"/>
                  <a:pt x="73" y="30"/>
                </a:cubicBezTo>
                <a:cubicBezTo>
                  <a:pt x="544" y="30"/>
                  <a:pt x="544" y="30"/>
                  <a:pt x="544" y="30"/>
                </a:cubicBezTo>
                <a:cubicBezTo>
                  <a:pt x="574" y="30"/>
                  <a:pt x="588" y="59"/>
                  <a:pt x="588" y="74"/>
                </a:cubicBezTo>
                <a:lnTo>
                  <a:pt x="588" y="354"/>
                </a:lnTo>
                <a:close/>
                <a:moveTo>
                  <a:pt x="530" y="192"/>
                </a:moveTo>
                <a:lnTo>
                  <a:pt x="530" y="192"/>
                </a:lnTo>
                <a:cubicBezTo>
                  <a:pt x="515" y="192"/>
                  <a:pt x="515" y="206"/>
                  <a:pt x="515" y="206"/>
                </a:cubicBezTo>
                <a:cubicBezTo>
                  <a:pt x="515" y="221"/>
                  <a:pt x="515" y="236"/>
                  <a:pt x="530" y="236"/>
                </a:cubicBezTo>
                <a:cubicBezTo>
                  <a:pt x="544" y="236"/>
                  <a:pt x="544" y="221"/>
                  <a:pt x="544" y="206"/>
                </a:cubicBezTo>
                <a:cubicBezTo>
                  <a:pt x="544" y="206"/>
                  <a:pt x="544" y="192"/>
                  <a:pt x="530" y="192"/>
                </a:cubicBezTo>
                <a:close/>
                <a:moveTo>
                  <a:pt x="530" y="265"/>
                </a:moveTo>
                <a:lnTo>
                  <a:pt x="530" y="265"/>
                </a:lnTo>
                <a:cubicBezTo>
                  <a:pt x="515" y="265"/>
                  <a:pt x="515" y="280"/>
                  <a:pt x="515" y="295"/>
                </a:cubicBezTo>
                <a:cubicBezTo>
                  <a:pt x="515" y="295"/>
                  <a:pt x="515" y="309"/>
                  <a:pt x="530" y="309"/>
                </a:cubicBezTo>
                <a:cubicBezTo>
                  <a:pt x="544" y="309"/>
                  <a:pt x="544" y="295"/>
                  <a:pt x="544" y="295"/>
                </a:cubicBezTo>
                <a:cubicBezTo>
                  <a:pt x="544" y="280"/>
                  <a:pt x="544" y="265"/>
                  <a:pt x="530" y="26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50" name="Freeform 148">
            <a:extLst>
              <a:ext uri="{FF2B5EF4-FFF2-40B4-BE49-F238E27FC236}">
                <a16:creationId xmlns:a16="http://schemas.microsoft.com/office/drawing/2014/main" id="{F4A683A8-92AD-2CBB-8AB6-1515FE4FFC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5340" y="2460154"/>
            <a:ext cx="290386" cy="259273"/>
          </a:xfrm>
          <a:custGeom>
            <a:avLst/>
            <a:gdLst>
              <a:gd name="T0" fmla="*/ 195452 w 619"/>
              <a:gd name="T1" fmla="*/ 26858 h 546"/>
              <a:gd name="T2" fmla="*/ 195452 w 619"/>
              <a:gd name="T3" fmla="*/ 26858 h 546"/>
              <a:gd name="T4" fmla="*/ 174293 w 619"/>
              <a:gd name="T5" fmla="*/ 26858 h 546"/>
              <a:gd name="T6" fmla="*/ 168914 w 619"/>
              <a:gd name="T7" fmla="*/ 10888 h 546"/>
              <a:gd name="T8" fmla="*/ 153134 w 619"/>
              <a:gd name="T9" fmla="*/ 0 h 546"/>
              <a:gd name="T10" fmla="*/ 68498 w 619"/>
              <a:gd name="T11" fmla="*/ 0 h 546"/>
              <a:gd name="T12" fmla="*/ 52718 w 619"/>
              <a:gd name="T13" fmla="*/ 10888 h 546"/>
              <a:gd name="T14" fmla="*/ 47339 w 619"/>
              <a:gd name="T15" fmla="*/ 26858 h 546"/>
              <a:gd name="T16" fmla="*/ 26180 w 619"/>
              <a:gd name="T17" fmla="*/ 26858 h 546"/>
              <a:gd name="T18" fmla="*/ 0 w 619"/>
              <a:gd name="T19" fmla="*/ 53352 h 546"/>
              <a:gd name="T20" fmla="*/ 0 w 619"/>
              <a:gd name="T21" fmla="*/ 171307 h 546"/>
              <a:gd name="T22" fmla="*/ 26180 w 619"/>
              <a:gd name="T23" fmla="*/ 197802 h 546"/>
              <a:gd name="T24" fmla="*/ 195452 w 619"/>
              <a:gd name="T25" fmla="*/ 197802 h 546"/>
              <a:gd name="T26" fmla="*/ 221632 w 619"/>
              <a:gd name="T27" fmla="*/ 171307 h 546"/>
              <a:gd name="T28" fmla="*/ 221632 w 619"/>
              <a:gd name="T29" fmla="*/ 53352 h 546"/>
              <a:gd name="T30" fmla="*/ 195452 w 619"/>
              <a:gd name="T31" fmla="*/ 26858 h 546"/>
              <a:gd name="T32" fmla="*/ 211232 w 619"/>
              <a:gd name="T33" fmla="*/ 171307 h 546"/>
              <a:gd name="T34" fmla="*/ 211232 w 619"/>
              <a:gd name="T35" fmla="*/ 171307 h 546"/>
              <a:gd name="T36" fmla="*/ 195452 w 619"/>
              <a:gd name="T37" fmla="*/ 181833 h 546"/>
              <a:gd name="T38" fmla="*/ 26180 w 619"/>
              <a:gd name="T39" fmla="*/ 181833 h 546"/>
              <a:gd name="T40" fmla="*/ 10400 w 619"/>
              <a:gd name="T41" fmla="*/ 171307 h 546"/>
              <a:gd name="T42" fmla="*/ 10400 w 619"/>
              <a:gd name="T43" fmla="*/ 53352 h 546"/>
              <a:gd name="T44" fmla="*/ 26180 w 619"/>
              <a:gd name="T45" fmla="*/ 42827 h 546"/>
              <a:gd name="T46" fmla="*/ 52718 w 619"/>
              <a:gd name="T47" fmla="*/ 42827 h 546"/>
              <a:gd name="T48" fmla="*/ 63477 w 619"/>
              <a:gd name="T49" fmla="*/ 26858 h 546"/>
              <a:gd name="T50" fmla="*/ 73877 w 619"/>
              <a:gd name="T51" fmla="*/ 10888 h 546"/>
              <a:gd name="T52" fmla="*/ 147755 w 619"/>
              <a:gd name="T53" fmla="*/ 10888 h 546"/>
              <a:gd name="T54" fmla="*/ 158155 w 619"/>
              <a:gd name="T55" fmla="*/ 26858 h 546"/>
              <a:gd name="T56" fmla="*/ 168914 w 619"/>
              <a:gd name="T57" fmla="*/ 42827 h 546"/>
              <a:gd name="T58" fmla="*/ 195452 w 619"/>
              <a:gd name="T59" fmla="*/ 42827 h 546"/>
              <a:gd name="T60" fmla="*/ 211232 w 619"/>
              <a:gd name="T61" fmla="*/ 53352 h 546"/>
              <a:gd name="T62" fmla="*/ 211232 w 619"/>
              <a:gd name="T63" fmla="*/ 171307 h 546"/>
              <a:gd name="T64" fmla="*/ 110816 w 619"/>
              <a:gd name="T65" fmla="*/ 53352 h 546"/>
              <a:gd name="T66" fmla="*/ 110816 w 619"/>
              <a:gd name="T67" fmla="*/ 53352 h 546"/>
              <a:gd name="T68" fmla="*/ 52718 w 619"/>
              <a:gd name="T69" fmla="*/ 112511 h 546"/>
              <a:gd name="T70" fmla="*/ 110816 w 619"/>
              <a:gd name="T71" fmla="*/ 171307 h 546"/>
              <a:gd name="T72" fmla="*/ 168914 w 619"/>
              <a:gd name="T73" fmla="*/ 112511 h 546"/>
              <a:gd name="T74" fmla="*/ 110816 w 619"/>
              <a:gd name="T75" fmla="*/ 53352 h 546"/>
              <a:gd name="T76" fmla="*/ 110816 w 619"/>
              <a:gd name="T77" fmla="*/ 154975 h 546"/>
              <a:gd name="T78" fmla="*/ 110816 w 619"/>
              <a:gd name="T79" fmla="*/ 154975 h 546"/>
              <a:gd name="T80" fmla="*/ 68498 w 619"/>
              <a:gd name="T81" fmla="*/ 112511 h 546"/>
              <a:gd name="T82" fmla="*/ 110816 w 619"/>
              <a:gd name="T83" fmla="*/ 69684 h 546"/>
              <a:gd name="T84" fmla="*/ 153134 w 619"/>
              <a:gd name="T85" fmla="*/ 112511 h 546"/>
              <a:gd name="T86" fmla="*/ 110816 w 619"/>
              <a:gd name="T87" fmla="*/ 154975 h 54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19" h="546">
                <a:moveTo>
                  <a:pt x="545" y="74"/>
                </a:moveTo>
                <a:lnTo>
                  <a:pt x="545" y="74"/>
                </a:lnTo>
                <a:cubicBezTo>
                  <a:pt x="486" y="74"/>
                  <a:pt x="486" y="74"/>
                  <a:pt x="486" y="74"/>
                </a:cubicBezTo>
                <a:cubicBezTo>
                  <a:pt x="471" y="30"/>
                  <a:pt x="471" y="30"/>
                  <a:pt x="471" y="30"/>
                </a:cubicBezTo>
                <a:cubicBezTo>
                  <a:pt x="456" y="15"/>
                  <a:pt x="441" y="0"/>
                  <a:pt x="427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177" y="0"/>
                  <a:pt x="162" y="15"/>
                  <a:pt x="147" y="30"/>
                </a:cubicBezTo>
                <a:cubicBezTo>
                  <a:pt x="132" y="74"/>
                  <a:pt x="132" y="74"/>
                  <a:pt x="132" y="74"/>
                </a:cubicBezTo>
                <a:cubicBezTo>
                  <a:pt x="73" y="74"/>
                  <a:pt x="73" y="74"/>
                  <a:pt x="73" y="74"/>
                </a:cubicBezTo>
                <a:cubicBezTo>
                  <a:pt x="29" y="74"/>
                  <a:pt x="0" y="104"/>
                  <a:pt x="0" y="147"/>
                </a:cubicBezTo>
                <a:cubicBezTo>
                  <a:pt x="0" y="472"/>
                  <a:pt x="0" y="472"/>
                  <a:pt x="0" y="472"/>
                </a:cubicBezTo>
                <a:cubicBezTo>
                  <a:pt x="0" y="516"/>
                  <a:pt x="29" y="545"/>
                  <a:pt x="73" y="545"/>
                </a:cubicBezTo>
                <a:cubicBezTo>
                  <a:pt x="545" y="545"/>
                  <a:pt x="545" y="545"/>
                  <a:pt x="545" y="545"/>
                </a:cubicBezTo>
                <a:cubicBezTo>
                  <a:pt x="589" y="545"/>
                  <a:pt x="618" y="516"/>
                  <a:pt x="618" y="472"/>
                </a:cubicBezTo>
                <a:cubicBezTo>
                  <a:pt x="618" y="147"/>
                  <a:pt x="618" y="147"/>
                  <a:pt x="618" y="147"/>
                </a:cubicBezTo>
                <a:cubicBezTo>
                  <a:pt x="618" y="104"/>
                  <a:pt x="589" y="74"/>
                  <a:pt x="545" y="74"/>
                </a:cubicBezTo>
                <a:close/>
                <a:moveTo>
                  <a:pt x="589" y="472"/>
                </a:moveTo>
                <a:lnTo>
                  <a:pt x="589" y="472"/>
                </a:lnTo>
                <a:cubicBezTo>
                  <a:pt x="589" y="486"/>
                  <a:pt x="559" y="501"/>
                  <a:pt x="545" y="501"/>
                </a:cubicBezTo>
                <a:cubicBezTo>
                  <a:pt x="73" y="501"/>
                  <a:pt x="73" y="501"/>
                  <a:pt x="73" y="501"/>
                </a:cubicBezTo>
                <a:cubicBezTo>
                  <a:pt x="59" y="501"/>
                  <a:pt x="29" y="486"/>
                  <a:pt x="29" y="472"/>
                </a:cubicBezTo>
                <a:cubicBezTo>
                  <a:pt x="29" y="147"/>
                  <a:pt x="29" y="147"/>
                  <a:pt x="29" y="147"/>
                </a:cubicBezTo>
                <a:cubicBezTo>
                  <a:pt x="29" y="133"/>
                  <a:pt x="59" y="118"/>
                  <a:pt x="73" y="118"/>
                </a:cubicBezTo>
                <a:cubicBezTo>
                  <a:pt x="147" y="118"/>
                  <a:pt x="147" y="118"/>
                  <a:pt x="147" y="118"/>
                </a:cubicBezTo>
                <a:cubicBezTo>
                  <a:pt x="177" y="74"/>
                  <a:pt x="177" y="74"/>
                  <a:pt x="177" y="74"/>
                </a:cubicBezTo>
                <a:cubicBezTo>
                  <a:pt x="191" y="45"/>
                  <a:pt x="191" y="30"/>
                  <a:pt x="206" y="30"/>
                </a:cubicBezTo>
                <a:cubicBezTo>
                  <a:pt x="412" y="30"/>
                  <a:pt x="412" y="30"/>
                  <a:pt x="412" y="30"/>
                </a:cubicBezTo>
                <a:cubicBezTo>
                  <a:pt x="427" y="30"/>
                  <a:pt x="427" y="45"/>
                  <a:pt x="441" y="74"/>
                </a:cubicBezTo>
                <a:cubicBezTo>
                  <a:pt x="471" y="118"/>
                  <a:pt x="471" y="118"/>
                  <a:pt x="471" y="118"/>
                </a:cubicBezTo>
                <a:cubicBezTo>
                  <a:pt x="545" y="118"/>
                  <a:pt x="545" y="118"/>
                  <a:pt x="545" y="118"/>
                </a:cubicBezTo>
                <a:cubicBezTo>
                  <a:pt x="559" y="118"/>
                  <a:pt x="589" y="133"/>
                  <a:pt x="589" y="147"/>
                </a:cubicBezTo>
                <a:lnTo>
                  <a:pt x="589" y="472"/>
                </a:lnTo>
                <a:close/>
                <a:moveTo>
                  <a:pt x="309" y="147"/>
                </a:moveTo>
                <a:lnTo>
                  <a:pt x="309" y="147"/>
                </a:lnTo>
                <a:cubicBezTo>
                  <a:pt x="221" y="147"/>
                  <a:pt x="147" y="221"/>
                  <a:pt x="147" y="310"/>
                </a:cubicBezTo>
                <a:cubicBezTo>
                  <a:pt x="147" y="398"/>
                  <a:pt x="221" y="472"/>
                  <a:pt x="309" y="472"/>
                </a:cubicBezTo>
                <a:cubicBezTo>
                  <a:pt x="398" y="472"/>
                  <a:pt x="471" y="398"/>
                  <a:pt x="471" y="310"/>
                </a:cubicBezTo>
                <a:cubicBezTo>
                  <a:pt x="471" y="221"/>
                  <a:pt x="398" y="147"/>
                  <a:pt x="309" y="147"/>
                </a:cubicBezTo>
                <a:close/>
                <a:moveTo>
                  <a:pt x="309" y="427"/>
                </a:moveTo>
                <a:lnTo>
                  <a:pt x="309" y="427"/>
                </a:lnTo>
                <a:cubicBezTo>
                  <a:pt x="250" y="427"/>
                  <a:pt x="191" y="368"/>
                  <a:pt x="191" y="310"/>
                </a:cubicBezTo>
                <a:cubicBezTo>
                  <a:pt x="191" y="251"/>
                  <a:pt x="250" y="192"/>
                  <a:pt x="309" y="192"/>
                </a:cubicBezTo>
                <a:cubicBezTo>
                  <a:pt x="368" y="192"/>
                  <a:pt x="427" y="251"/>
                  <a:pt x="427" y="310"/>
                </a:cubicBezTo>
                <a:cubicBezTo>
                  <a:pt x="427" y="368"/>
                  <a:pt x="368" y="427"/>
                  <a:pt x="309" y="427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51" name="Freeform 149">
            <a:extLst>
              <a:ext uri="{FF2B5EF4-FFF2-40B4-BE49-F238E27FC236}">
                <a16:creationId xmlns:a16="http://schemas.microsoft.com/office/drawing/2014/main" id="{D1EDDAD8-0D21-4FDB-A9C7-6BBC917663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119" y="2439412"/>
            <a:ext cx="133094" cy="300757"/>
          </a:xfrm>
          <a:custGeom>
            <a:avLst/>
            <a:gdLst>
              <a:gd name="T0" fmla="*/ 101384 w 281"/>
              <a:gd name="T1" fmla="*/ 58737 h 634"/>
              <a:gd name="T2" fmla="*/ 101384 w 281"/>
              <a:gd name="T3" fmla="*/ 58737 h 634"/>
              <a:gd name="T4" fmla="*/ 48157 w 281"/>
              <a:gd name="T5" fmla="*/ 0 h 634"/>
              <a:gd name="T6" fmla="*/ 0 w 281"/>
              <a:gd name="T7" fmla="*/ 58737 h 634"/>
              <a:gd name="T8" fmla="*/ 42726 w 281"/>
              <a:gd name="T9" fmla="*/ 112035 h 634"/>
              <a:gd name="T10" fmla="*/ 42726 w 281"/>
              <a:gd name="T11" fmla="*/ 112035 h 634"/>
              <a:gd name="T12" fmla="*/ 42726 w 281"/>
              <a:gd name="T13" fmla="*/ 218994 h 634"/>
              <a:gd name="T14" fmla="*/ 48157 w 281"/>
              <a:gd name="T15" fmla="*/ 229508 h 634"/>
              <a:gd name="T16" fmla="*/ 58658 w 281"/>
              <a:gd name="T17" fmla="*/ 218994 h 634"/>
              <a:gd name="T18" fmla="*/ 58658 w 281"/>
              <a:gd name="T19" fmla="*/ 112035 h 634"/>
              <a:gd name="T20" fmla="*/ 58658 w 281"/>
              <a:gd name="T21" fmla="*/ 112035 h 634"/>
              <a:gd name="T22" fmla="*/ 101384 w 281"/>
              <a:gd name="T23" fmla="*/ 58737 h 634"/>
              <a:gd name="T24" fmla="*/ 48157 w 281"/>
              <a:gd name="T25" fmla="*/ 101520 h 634"/>
              <a:gd name="T26" fmla="*/ 48157 w 281"/>
              <a:gd name="T27" fmla="*/ 101520 h 634"/>
              <a:gd name="T28" fmla="*/ 16294 w 281"/>
              <a:gd name="T29" fmla="*/ 58737 h 634"/>
              <a:gd name="T30" fmla="*/ 48157 w 281"/>
              <a:gd name="T31" fmla="*/ 15953 h 634"/>
              <a:gd name="T32" fmla="*/ 85452 w 281"/>
              <a:gd name="T33" fmla="*/ 58737 h 634"/>
              <a:gd name="T34" fmla="*/ 48157 w 281"/>
              <a:gd name="T35" fmla="*/ 101520 h 634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281" h="634">
                <a:moveTo>
                  <a:pt x="280" y="162"/>
                </a:moveTo>
                <a:lnTo>
                  <a:pt x="280" y="162"/>
                </a:lnTo>
                <a:cubicBezTo>
                  <a:pt x="280" y="74"/>
                  <a:pt x="207" y="0"/>
                  <a:pt x="133" y="0"/>
                </a:cubicBezTo>
                <a:cubicBezTo>
                  <a:pt x="59" y="0"/>
                  <a:pt x="0" y="74"/>
                  <a:pt x="0" y="162"/>
                </a:cubicBezTo>
                <a:cubicBezTo>
                  <a:pt x="0" y="236"/>
                  <a:pt x="45" y="295"/>
                  <a:pt x="118" y="309"/>
                </a:cubicBezTo>
                <a:cubicBezTo>
                  <a:pt x="118" y="604"/>
                  <a:pt x="118" y="604"/>
                  <a:pt x="118" y="604"/>
                </a:cubicBezTo>
                <a:cubicBezTo>
                  <a:pt x="118" y="619"/>
                  <a:pt x="133" y="633"/>
                  <a:pt x="133" y="633"/>
                </a:cubicBezTo>
                <a:cubicBezTo>
                  <a:pt x="148" y="633"/>
                  <a:pt x="162" y="619"/>
                  <a:pt x="162" y="604"/>
                </a:cubicBezTo>
                <a:cubicBezTo>
                  <a:pt x="162" y="309"/>
                  <a:pt x="162" y="309"/>
                  <a:pt x="162" y="309"/>
                </a:cubicBezTo>
                <a:cubicBezTo>
                  <a:pt x="221" y="295"/>
                  <a:pt x="280" y="236"/>
                  <a:pt x="280" y="162"/>
                </a:cubicBezTo>
                <a:close/>
                <a:moveTo>
                  <a:pt x="133" y="280"/>
                </a:moveTo>
                <a:lnTo>
                  <a:pt x="133" y="280"/>
                </a:lnTo>
                <a:cubicBezTo>
                  <a:pt x="89" y="280"/>
                  <a:pt x="45" y="221"/>
                  <a:pt x="45" y="162"/>
                </a:cubicBezTo>
                <a:cubicBezTo>
                  <a:pt x="45" y="89"/>
                  <a:pt x="89" y="44"/>
                  <a:pt x="133" y="44"/>
                </a:cubicBezTo>
                <a:cubicBezTo>
                  <a:pt x="192" y="44"/>
                  <a:pt x="236" y="89"/>
                  <a:pt x="236" y="162"/>
                </a:cubicBezTo>
                <a:cubicBezTo>
                  <a:pt x="236" y="221"/>
                  <a:pt x="192" y="280"/>
                  <a:pt x="133" y="280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52" name="Freeform 150">
            <a:extLst>
              <a:ext uri="{FF2B5EF4-FFF2-40B4-BE49-F238E27FC236}">
                <a16:creationId xmlns:a16="http://schemas.microsoft.com/office/drawing/2014/main" id="{2BE18641-4AF3-0227-15FC-81749ECC7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67301" y="2439412"/>
            <a:ext cx="76053" cy="300757"/>
          </a:xfrm>
          <a:custGeom>
            <a:avLst/>
            <a:gdLst>
              <a:gd name="T0" fmla="*/ 15694 w 163"/>
              <a:gd name="T1" fmla="*/ 0 h 634"/>
              <a:gd name="T2" fmla="*/ 15694 w 163"/>
              <a:gd name="T3" fmla="*/ 0 h 634"/>
              <a:gd name="T4" fmla="*/ 5350 w 163"/>
              <a:gd name="T5" fmla="*/ 0 h 634"/>
              <a:gd name="T6" fmla="*/ 0 w 163"/>
              <a:gd name="T7" fmla="*/ 5439 h 634"/>
              <a:gd name="T8" fmla="*/ 0 w 163"/>
              <a:gd name="T9" fmla="*/ 218994 h 634"/>
              <a:gd name="T10" fmla="*/ 5350 w 163"/>
              <a:gd name="T11" fmla="*/ 229508 h 634"/>
              <a:gd name="T12" fmla="*/ 15694 w 163"/>
              <a:gd name="T13" fmla="*/ 218994 h 634"/>
              <a:gd name="T14" fmla="*/ 15694 w 163"/>
              <a:gd name="T15" fmla="*/ 128351 h 634"/>
              <a:gd name="T16" fmla="*/ 57783 w 163"/>
              <a:gd name="T17" fmla="*/ 128351 h 634"/>
              <a:gd name="T18" fmla="*/ 15694 w 163"/>
              <a:gd name="T19" fmla="*/ 0 h 634"/>
              <a:gd name="T20" fmla="*/ 15694 w 163"/>
              <a:gd name="T21" fmla="*/ 21392 h 634"/>
              <a:gd name="T22" fmla="*/ 15694 w 163"/>
              <a:gd name="T23" fmla="*/ 21392 h 634"/>
              <a:gd name="T24" fmla="*/ 42089 w 163"/>
              <a:gd name="T25" fmla="*/ 112035 h 634"/>
              <a:gd name="T26" fmla="*/ 15694 w 163"/>
              <a:gd name="T27" fmla="*/ 112035 h 634"/>
              <a:gd name="T28" fmla="*/ 15694 w 163"/>
              <a:gd name="T29" fmla="*/ 21392 h 634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63" h="634">
                <a:moveTo>
                  <a:pt x="44" y="0"/>
                </a:moveTo>
                <a:lnTo>
                  <a:pt x="44" y="0"/>
                </a:lnTo>
                <a:cubicBezTo>
                  <a:pt x="30" y="0"/>
                  <a:pt x="30" y="0"/>
                  <a:pt x="15" y="0"/>
                </a:cubicBezTo>
                <a:lnTo>
                  <a:pt x="0" y="15"/>
                </a:lnTo>
                <a:cubicBezTo>
                  <a:pt x="0" y="604"/>
                  <a:pt x="0" y="604"/>
                  <a:pt x="0" y="604"/>
                </a:cubicBezTo>
                <a:cubicBezTo>
                  <a:pt x="0" y="619"/>
                  <a:pt x="15" y="633"/>
                  <a:pt x="15" y="633"/>
                </a:cubicBezTo>
                <a:cubicBezTo>
                  <a:pt x="30" y="633"/>
                  <a:pt x="44" y="619"/>
                  <a:pt x="44" y="604"/>
                </a:cubicBezTo>
                <a:cubicBezTo>
                  <a:pt x="44" y="354"/>
                  <a:pt x="44" y="354"/>
                  <a:pt x="44" y="354"/>
                </a:cubicBezTo>
                <a:cubicBezTo>
                  <a:pt x="44" y="354"/>
                  <a:pt x="74" y="354"/>
                  <a:pt x="162" y="354"/>
                </a:cubicBezTo>
                <a:cubicBezTo>
                  <a:pt x="162" y="118"/>
                  <a:pt x="44" y="0"/>
                  <a:pt x="44" y="0"/>
                </a:cubicBezTo>
                <a:close/>
                <a:moveTo>
                  <a:pt x="44" y="59"/>
                </a:moveTo>
                <a:lnTo>
                  <a:pt x="44" y="59"/>
                </a:lnTo>
                <a:cubicBezTo>
                  <a:pt x="44" y="59"/>
                  <a:pt x="118" y="191"/>
                  <a:pt x="118" y="309"/>
                </a:cubicBezTo>
                <a:cubicBezTo>
                  <a:pt x="59" y="309"/>
                  <a:pt x="44" y="309"/>
                  <a:pt x="44" y="309"/>
                </a:cubicBezTo>
                <a:lnTo>
                  <a:pt x="44" y="59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53" name="Freeform 151">
            <a:extLst>
              <a:ext uri="{FF2B5EF4-FFF2-40B4-BE49-F238E27FC236}">
                <a16:creationId xmlns:a16="http://schemas.microsoft.com/office/drawing/2014/main" id="{5B0D74D3-326E-EDF7-4A5B-1FC44EB98B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624" y="2439412"/>
            <a:ext cx="98524" cy="300757"/>
          </a:xfrm>
          <a:custGeom>
            <a:avLst/>
            <a:gdLst>
              <a:gd name="T0" fmla="*/ 64039 w 207"/>
              <a:gd name="T1" fmla="*/ 0 h 634"/>
              <a:gd name="T2" fmla="*/ 64039 w 207"/>
              <a:gd name="T3" fmla="*/ 0 h 634"/>
              <a:gd name="T4" fmla="*/ 58945 w 207"/>
              <a:gd name="T5" fmla="*/ 5439 h 634"/>
              <a:gd name="T6" fmla="*/ 58945 w 207"/>
              <a:gd name="T7" fmla="*/ 58737 h 634"/>
              <a:gd name="T8" fmla="*/ 42935 w 207"/>
              <a:gd name="T9" fmla="*/ 75053 h 634"/>
              <a:gd name="T10" fmla="*/ 42935 w 207"/>
              <a:gd name="T11" fmla="*/ 5439 h 634"/>
              <a:gd name="T12" fmla="*/ 37478 w 207"/>
              <a:gd name="T13" fmla="*/ 0 h 634"/>
              <a:gd name="T14" fmla="*/ 32020 w 207"/>
              <a:gd name="T15" fmla="*/ 5439 h 634"/>
              <a:gd name="T16" fmla="*/ 32020 w 207"/>
              <a:gd name="T17" fmla="*/ 75053 h 634"/>
              <a:gd name="T18" fmla="*/ 16010 w 207"/>
              <a:gd name="T19" fmla="*/ 58737 h 634"/>
              <a:gd name="T20" fmla="*/ 16010 w 207"/>
              <a:gd name="T21" fmla="*/ 5439 h 634"/>
              <a:gd name="T22" fmla="*/ 10552 w 207"/>
              <a:gd name="T23" fmla="*/ 0 h 634"/>
              <a:gd name="T24" fmla="*/ 0 w 207"/>
              <a:gd name="T25" fmla="*/ 5439 h 634"/>
              <a:gd name="T26" fmla="*/ 0 w 207"/>
              <a:gd name="T27" fmla="*/ 58737 h 634"/>
              <a:gd name="T28" fmla="*/ 32020 w 207"/>
              <a:gd name="T29" fmla="*/ 90643 h 634"/>
              <a:gd name="T30" fmla="*/ 32020 w 207"/>
              <a:gd name="T31" fmla="*/ 218994 h 634"/>
              <a:gd name="T32" fmla="*/ 37478 w 207"/>
              <a:gd name="T33" fmla="*/ 229508 h 634"/>
              <a:gd name="T34" fmla="*/ 42935 w 207"/>
              <a:gd name="T35" fmla="*/ 218994 h 634"/>
              <a:gd name="T36" fmla="*/ 42935 w 207"/>
              <a:gd name="T37" fmla="*/ 90643 h 634"/>
              <a:gd name="T38" fmla="*/ 74955 w 207"/>
              <a:gd name="T39" fmla="*/ 58737 h 634"/>
              <a:gd name="T40" fmla="*/ 74955 w 207"/>
              <a:gd name="T41" fmla="*/ 5439 h 634"/>
              <a:gd name="T42" fmla="*/ 64039 w 207"/>
              <a:gd name="T43" fmla="*/ 0 h 634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207" h="634">
                <a:moveTo>
                  <a:pt x="176" y="0"/>
                </a:moveTo>
                <a:lnTo>
                  <a:pt x="176" y="0"/>
                </a:lnTo>
                <a:lnTo>
                  <a:pt x="162" y="15"/>
                </a:lnTo>
                <a:cubicBezTo>
                  <a:pt x="162" y="162"/>
                  <a:pt x="162" y="162"/>
                  <a:pt x="162" y="162"/>
                </a:cubicBezTo>
                <a:cubicBezTo>
                  <a:pt x="162" y="191"/>
                  <a:pt x="147" y="207"/>
                  <a:pt x="118" y="207"/>
                </a:cubicBezTo>
                <a:cubicBezTo>
                  <a:pt x="118" y="15"/>
                  <a:pt x="118" y="15"/>
                  <a:pt x="118" y="15"/>
                </a:cubicBezTo>
                <a:cubicBezTo>
                  <a:pt x="118" y="15"/>
                  <a:pt x="118" y="0"/>
                  <a:pt x="103" y="0"/>
                </a:cubicBezTo>
                <a:cubicBezTo>
                  <a:pt x="88" y="0"/>
                  <a:pt x="88" y="15"/>
                  <a:pt x="88" y="15"/>
                </a:cubicBezTo>
                <a:cubicBezTo>
                  <a:pt x="88" y="207"/>
                  <a:pt x="88" y="207"/>
                  <a:pt x="88" y="207"/>
                </a:cubicBezTo>
                <a:cubicBezTo>
                  <a:pt x="59" y="207"/>
                  <a:pt x="44" y="191"/>
                  <a:pt x="44" y="162"/>
                </a:cubicBezTo>
                <a:cubicBezTo>
                  <a:pt x="44" y="15"/>
                  <a:pt x="44" y="15"/>
                  <a:pt x="44" y="15"/>
                </a:cubicBezTo>
                <a:lnTo>
                  <a:pt x="29" y="0"/>
                </a:lnTo>
                <a:cubicBezTo>
                  <a:pt x="15" y="0"/>
                  <a:pt x="0" y="15"/>
                  <a:pt x="0" y="15"/>
                </a:cubicBezTo>
                <a:cubicBezTo>
                  <a:pt x="0" y="162"/>
                  <a:pt x="0" y="162"/>
                  <a:pt x="0" y="162"/>
                </a:cubicBezTo>
                <a:cubicBezTo>
                  <a:pt x="0" y="207"/>
                  <a:pt x="44" y="250"/>
                  <a:pt x="88" y="250"/>
                </a:cubicBezTo>
                <a:cubicBezTo>
                  <a:pt x="88" y="604"/>
                  <a:pt x="88" y="604"/>
                  <a:pt x="88" y="604"/>
                </a:cubicBezTo>
                <a:cubicBezTo>
                  <a:pt x="88" y="619"/>
                  <a:pt x="88" y="633"/>
                  <a:pt x="103" y="633"/>
                </a:cubicBezTo>
                <a:cubicBezTo>
                  <a:pt x="118" y="633"/>
                  <a:pt x="118" y="619"/>
                  <a:pt x="118" y="604"/>
                </a:cubicBezTo>
                <a:cubicBezTo>
                  <a:pt x="118" y="250"/>
                  <a:pt x="118" y="250"/>
                  <a:pt x="118" y="250"/>
                </a:cubicBezTo>
                <a:cubicBezTo>
                  <a:pt x="162" y="250"/>
                  <a:pt x="206" y="207"/>
                  <a:pt x="206" y="162"/>
                </a:cubicBezTo>
                <a:cubicBezTo>
                  <a:pt x="206" y="15"/>
                  <a:pt x="206" y="15"/>
                  <a:pt x="206" y="15"/>
                </a:cubicBezTo>
                <a:cubicBezTo>
                  <a:pt x="206" y="15"/>
                  <a:pt x="191" y="0"/>
                  <a:pt x="176" y="0"/>
                </a:cubicBezTo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54" name="Freeform 152">
            <a:extLst>
              <a:ext uri="{FF2B5EF4-FFF2-40B4-BE49-F238E27FC236}">
                <a16:creationId xmlns:a16="http://schemas.microsoft.com/office/drawing/2014/main" id="{D68766E2-C36A-A7EC-646B-B9877A0914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53986" y="1890058"/>
            <a:ext cx="112351" cy="290386"/>
          </a:xfrm>
          <a:custGeom>
            <a:avLst/>
            <a:gdLst>
              <a:gd name="T0" fmla="*/ 64145 w 237"/>
              <a:gd name="T1" fmla="*/ 84260 h 619"/>
              <a:gd name="T2" fmla="*/ 64145 w 237"/>
              <a:gd name="T3" fmla="*/ 84260 h 619"/>
              <a:gd name="T4" fmla="*/ 64145 w 237"/>
              <a:gd name="T5" fmla="*/ 84260 h 619"/>
              <a:gd name="T6" fmla="*/ 64145 w 237"/>
              <a:gd name="T7" fmla="*/ 5020 h 619"/>
              <a:gd name="T8" fmla="*/ 58709 w 237"/>
              <a:gd name="T9" fmla="*/ 0 h 619"/>
              <a:gd name="T10" fmla="*/ 26818 w 237"/>
              <a:gd name="T11" fmla="*/ 0 h 619"/>
              <a:gd name="T12" fmla="*/ 21382 w 237"/>
              <a:gd name="T13" fmla="*/ 5020 h 619"/>
              <a:gd name="T14" fmla="*/ 21382 w 237"/>
              <a:gd name="T15" fmla="*/ 84260 h 619"/>
              <a:gd name="T16" fmla="*/ 21382 w 237"/>
              <a:gd name="T17" fmla="*/ 84260 h 619"/>
              <a:gd name="T18" fmla="*/ 0 w 237"/>
              <a:gd name="T19" fmla="*/ 110793 h 619"/>
              <a:gd name="T20" fmla="*/ 0 w 237"/>
              <a:gd name="T21" fmla="*/ 221586 h 619"/>
              <a:gd name="T22" fmla="*/ 85527 w 237"/>
              <a:gd name="T23" fmla="*/ 221586 h 619"/>
              <a:gd name="T24" fmla="*/ 85527 w 237"/>
              <a:gd name="T25" fmla="*/ 110793 h 619"/>
              <a:gd name="T26" fmla="*/ 64145 w 237"/>
              <a:gd name="T27" fmla="*/ 84260 h 619"/>
              <a:gd name="T28" fmla="*/ 37327 w 237"/>
              <a:gd name="T29" fmla="*/ 10398 h 619"/>
              <a:gd name="T30" fmla="*/ 37327 w 237"/>
              <a:gd name="T31" fmla="*/ 10398 h 619"/>
              <a:gd name="T32" fmla="*/ 48199 w 237"/>
              <a:gd name="T33" fmla="*/ 10398 h 619"/>
              <a:gd name="T34" fmla="*/ 48199 w 237"/>
              <a:gd name="T35" fmla="*/ 26174 h 619"/>
              <a:gd name="T36" fmla="*/ 37327 w 237"/>
              <a:gd name="T37" fmla="*/ 26174 h 619"/>
              <a:gd name="T38" fmla="*/ 37327 w 237"/>
              <a:gd name="T39" fmla="*/ 10398 h 619"/>
              <a:gd name="T40" fmla="*/ 37327 w 237"/>
              <a:gd name="T41" fmla="*/ 41951 h 619"/>
              <a:gd name="T42" fmla="*/ 37327 w 237"/>
              <a:gd name="T43" fmla="*/ 41951 h 619"/>
              <a:gd name="T44" fmla="*/ 48199 w 237"/>
              <a:gd name="T45" fmla="*/ 41951 h 619"/>
              <a:gd name="T46" fmla="*/ 48199 w 237"/>
              <a:gd name="T47" fmla="*/ 84260 h 619"/>
              <a:gd name="T48" fmla="*/ 37327 w 237"/>
              <a:gd name="T49" fmla="*/ 84260 h 619"/>
              <a:gd name="T50" fmla="*/ 37327 w 237"/>
              <a:gd name="T51" fmla="*/ 41951 h 619"/>
              <a:gd name="T52" fmla="*/ 69581 w 237"/>
              <a:gd name="T53" fmla="*/ 210830 h 619"/>
              <a:gd name="T54" fmla="*/ 69581 w 237"/>
              <a:gd name="T55" fmla="*/ 210830 h 619"/>
              <a:gd name="T56" fmla="*/ 16308 w 237"/>
              <a:gd name="T57" fmla="*/ 210830 h 619"/>
              <a:gd name="T58" fmla="*/ 16308 w 237"/>
              <a:gd name="T59" fmla="*/ 110793 h 619"/>
              <a:gd name="T60" fmla="*/ 26818 w 237"/>
              <a:gd name="T61" fmla="*/ 94658 h 619"/>
              <a:gd name="T62" fmla="*/ 58709 w 237"/>
              <a:gd name="T63" fmla="*/ 94658 h 619"/>
              <a:gd name="T64" fmla="*/ 69581 w 237"/>
              <a:gd name="T65" fmla="*/ 110793 h 619"/>
              <a:gd name="T66" fmla="*/ 69581 w 237"/>
              <a:gd name="T67" fmla="*/ 210830 h 61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37" h="619">
                <a:moveTo>
                  <a:pt x="177" y="235"/>
                </a:moveTo>
                <a:lnTo>
                  <a:pt x="177" y="235"/>
                </a:lnTo>
                <a:cubicBezTo>
                  <a:pt x="177" y="14"/>
                  <a:pt x="177" y="14"/>
                  <a:pt x="177" y="14"/>
                </a:cubicBezTo>
                <a:cubicBezTo>
                  <a:pt x="177" y="0"/>
                  <a:pt x="162" y="0"/>
                  <a:pt x="162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4" y="0"/>
                  <a:pt x="59" y="0"/>
                  <a:pt x="59" y="14"/>
                </a:cubicBezTo>
                <a:cubicBezTo>
                  <a:pt x="59" y="235"/>
                  <a:pt x="59" y="235"/>
                  <a:pt x="59" y="235"/>
                </a:cubicBezTo>
                <a:cubicBezTo>
                  <a:pt x="15" y="235"/>
                  <a:pt x="0" y="264"/>
                  <a:pt x="0" y="309"/>
                </a:cubicBezTo>
                <a:cubicBezTo>
                  <a:pt x="0" y="618"/>
                  <a:pt x="0" y="618"/>
                  <a:pt x="0" y="618"/>
                </a:cubicBezTo>
                <a:cubicBezTo>
                  <a:pt x="236" y="618"/>
                  <a:pt x="236" y="618"/>
                  <a:pt x="236" y="618"/>
                </a:cubicBezTo>
                <a:cubicBezTo>
                  <a:pt x="236" y="309"/>
                  <a:pt x="236" y="309"/>
                  <a:pt x="236" y="309"/>
                </a:cubicBezTo>
                <a:cubicBezTo>
                  <a:pt x="236" y="264"/>
                  <a:pt x="221" y="235"/>
                  <a:pt x="177" y="235"/>
                </a:cubicBezTo>
                <a:close/>
                <a:moveTo>
                  <a:pt x="103" y="29"/>
                </a:moveTo>
                <a:lnTo>
                  <a:pt x="103" y="29"/>
                </a:lnTo>
                <a:cubicBezTo>
                  <a:pt x="133" y="29"/>
                  <a:pt x="133" y="29"/>
                  <a:pt x="133" y="29"/>
                </a:cubicBezTo>
                <a:cubicBezTo>
                  <a:pt x="133" y="73"/>
                  <a:pt x="133" y="73"/>
                  <a:pt x="133" y="73"/>
                </a:cubicBezTo>
                <a:cubicBezTo>
                  <a:pt x="103" y="73"/>
                  <a:pt x="103" y="73"/>
                  <a:pt x="103" y="73"/>
                </a:cubicBezTo>
                <a:lnTo>
                  <a:pt x="103" y="29"/>
                </a:lnTo>
                <a:close/>
                <a:moveTo>
                  <a:pt x="103" y="117"/>
                </a:moveTo>
                <a:lnTo>
                  <a:pt x="103" y="117"/>
                </a:lnTo>
                <a:cubicBezTo>
                  <a:pt x="133" y="117"/>
                  <a:pt x="133" y="117"/>
                  <a:pt x="133" y="117"/>
                </a:cubicBezTo>
                <a:cubicBezTo>
                  <a:pt x="133" y="235"/>
                  <a:pt x="133" y="235"/>
                  <a:pt x="133" y="235"/>
                </a:cubicBezTo>
                <a:cubicBezTo>
                  <a:pt x="103" y="235"/>
                  <a:pt x="103" y="235"/>
                  <a:pt x="103" y="235"/>
                </a:cubicBezTo>
                <a:lnTo>
                  <a:pt x="103" y="117"/>
                </a:lnTo>
                <a:close/>
                <a:moveTo>
                  <a:pt x="192" y="588"/>
                </a:moveTo>
                <a:lnTo>
                  <a:pt x="192" y="588"/>
                </a:lnTo>
                <a:cubicBezTo>
                  <a:pt x="45" y="588"/>
                  <a:pt x="45" y="588"/>
                  <a:pt x="45" y="588"/>
                </a:cubicBezTo>
                <a:cubicBezTo>
                  <a:pt x="45" y="309"/>
                  <a:pt x="45" y="309"/>
                  <a:pt x="45" y="309"/>
                </a:cubicBezTo>
                <a:cubicBezTo>
                  <a:pt x="45" y="294"/>
                  <a:pt x="59" y="264"/>
                  <a:pt x="74" y="264"/>
                </a:cubicBezTo>
                <a:cubicBezTo>
                  <a:pt x="162" y="264"/>
                  <a:pt x="162" y="264"/>
                  <a:pt x="162" y="264"/>
                </a:cubicBezTo>
                <a:cubicBezTo>
                  <a:pt x="177" y="264"/>
                  <a:pt x="192" y="294"/>
                  <a:pt x="192" y="309"/>
                </a:cubicBezTo>
                <a:lnTo>
                  <a:pt x="192" y="588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55" name="Freeform 153">
            <a:extLst>
              <a:ext uri="{FF2B5EF4-FFF2-40B4-BE49-F238E27FC236}">
                <a16:creationId xmlns:a16="http://schemas.microsoft.com/office/drawing/2014/main" id="{BA539673-005D-1D45-18E0-6DC605C339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1086" y="1903022"/>
            <a:ext cx="248903" cy="264459"/>
          </a:xfrm>
          <a:custGeom>
            <a:avLst/>
            <a:gdLst>
              <a:gd name="T0" fmla="*/ 189920 w 531"/>
              <a:gd name="T1" fmla="*/ 15881 h 560"/>
              <a:gd name="T2" fmla="*/ 189920 w 531"/>
              <a:gd name="T3" fmla="*/ 15881 h 560"/>
              <a:gd name="T4" fmla="*/ 189920 w 531"/>
              <a:gd name="T5" fmla="*/ 10467 h 560"/>
              <a:gd name="T6" fmla="*/ 184545 w 531"/>
              <a:gd name="T7" fmla="*/ 0 h 560"/>
              <a:gd name="T8" fmla="*/ 184545 w 531"/>
              <a:gd name="T9" fmla="*/ 0 h 560"/>
              <a:gd name="T10" fmla="*/ 5017 w 531"/>
              <a:gd name="T11" fmla="*/ 0 h 560"/>
              <a:gd name="T12" fmla="*/ 0 w 531"/>
              <a:gd name="T13" fmla="*/ 5414 h 560"/>
              <a:gd name="T14" fmla="*/ 0 w 531"/>
              <a:gd name="T15" fmla="*/ 15881 h 560"/>
              <a:gd name="T16" fmla="*/ 89585 w 531"/>
              <a:gd name="T17" fmla="*/ 121999 h 560"/>
              <a:gd name="T18" fmla="*/ 89585 w 531"/>
              <a:gd name="T19" fmla="*/ 185886 h 560"/>
              <a:gd name="T20" fmla="*/ 63068 w 531"/>
              <a:gd name="T21" fmla="*/ 185886 h 560"/>
              <a:gd name="T22" fmla="*/ 58051 w 531"/>
              <a:gd name="T23" fmla="*/ 191300 h 560"/>
              <a:gd name="T24" fmla="*/ 63068 w 531"/>
              <a:gd name="T25" fmla="*/ 201767 h 560"/>
              <a:gd name="T26" fmla="*/ 131510 w 531"/>
              <a:gd name="T27" fmla="*/ 201767 h 560"/>
              <a:gd name="T28" fmla="*/ 142261 w 531"/>
              <a:gd name="T29" fmla="*/ 191300 h 560"/>
              <a:gd name="T30" fmla="*/ 131510 w 531"/>
              <a:gd name="T31" fmla="*/ 185886 h 560"/>
              <a:gd name="T32" fmla="*/ 105352 w 531"/>
              <a:gd name="T33" fmla="*/ 185886 h 560"/>
              <a:gd name="T34" fmla="*/ 105352 w 531"/>
              <a:gd name="T35" fmla="*/ 121999 h 560"/>
              <a:gd name="T36" fmla="*/ 189920 w 531"/>
              <a:gd name="T37" fmla="*/ 15881 h 560"/>
              <a:gd name="T38" fmla="*/ 99977 w 531"/>
              <a:gd name="T39" fmla="*/ 106117 h 560"/>
              <a:gd name="T40" fmla="*/ 99977 w 531"/>
              <a:gd name="T41" fmla="*/ 106117 h 560"/>
              <a:gd name="T42" fmla="*/ 20784 w 531"/>
              <a:gd name="T43" fmla="*/ 15881 h 560"/>
              <a:gd name="T44" fmla="*/ 168778 w 531"/>
              <a:gd name="T45" fmla="*/ 15881 h 560"/>
              <a:gd name="T46" fmla="*/ 99977 w 531"/>
              <a:gd name="T47" fmla="*/ 106117 h 56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531" h="560">
                <a:moveTo>
                  <a:pt x="530" y="44"/>
                </a:moveTo>
                <a:lnTo>
                  <a:pt x="530" y="44"/>
                </a:lnTo>
                <a:cubicBezTo>
                  <a:pt x="530" y="29"/>
                  <a:pt x="530" y="29"/>
                  <a:pt x="530" y="29"/>
                </a:cubicBezTo>
                <a:cubicBezTo>
                  <a:pt x="530" y="15"/>
                  <a:pt x="530" y="15"/>
                  <a:pt x="515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0" y="15"/>
                </a:cubicBezTo>
                <a:cubicBezTo>
                  <a:pt x="0" y="15"/>
                  <a:pt x="0" y="29"/>
                  <a:pt x="0" y="44"/>
                </a:cubicBezTo>
                <a:cubicBezTo>
                  <a:pt x="250" y="338"/>
                  <a:pt x="250" y="338"/>
                  <a:pt x="250" y="338"/>
                </a:cubicBezTo>
                <a:cubicBezTo>
                  <a:pt x="250" y="515"/>
                  <a:pt x="250" y="515"/>
                  <a:pt x="250" y="515"/>
                </a:cubicBezTo>
                <a:cubicBezTo>
                  <a:pt x="176" y="515"/>
                  <a:pt x="176" y="515"/>
                  <a:pt x="176" y="515"/>
                </a:cubicBezTo>
                <a:cubicBezTo>
                  <a:pt x="162" y="515"/>
                  <a:pt x="162" y="530"/>
                  <a:pt x="162" y="530"/>
                </a:cubicBezTo>
                <a:cubicBezTo>
                  <a:pt x="162" y="545"/>
                  <a:pt x="162" y="559"/>
                  <a:pt x="176" y="559"/>
                </a:cubicBezTo>
                <a:cubicBezTo>
                  <a:pt x="367" y="559"/>
                  <a:pt x="367" y="559"/>
                  <a:pt x="367" y="559"/>
                </a:cubicBezTo>
                <a:cubicBezTo>
                  <a:pt x="383" y="559"/>
                  <a:pt x="397" y="545"/>
                  <a:pt x="397" y="530"/>
                </a:cubicBezTo>
                <a:cubicBezTo>
                  <a:pt x="397" y="530"/>
                  <a:pt x="383" y="515"/>
                  <a:pt x="367" y="515"/>
                </a:cubicBezTo>
                <a:cubicBezTo>
                  <a:pt x="294" y="515"/>
                  <a:pt x="294" y="515"/>
                  <a:pt x="294" y="515"/>
                </a:cubicBezTo>
                <a:cubicBezTo>
                  <a:pt x="294" y="338"/>
                  <a:pt x="294" y="338"/>
                  <a:pt x="294" y="338"/>
                </a:cubicBezTo>
                <a:lnTo>
                  <a:pt x="530" y="44"/>
                </a:lnTo>
                <a:close/>
                <a:moveTo>
                  <a:pt x="279" y="294"/>
                </a:moveTo>
                <a:lnTo>
                  <a:pt x="279" y="294"/>
                </a:lnTo>
                <a:cubicBezTo>
                  <a:pt x="58" y="44"/>
                  <a:pt x="58" y="44"/>
                  <a:pt x="58" y="44"/>
                </a:cubicBezTo>
                <a:cubicBezTo>
                  <a:pt x="471" y="44"/>
                  <a:pt x="471" y="44"/>
                  <a:pt x="471" y="44"/>
                </a:cubicBezTo>
                <a:lnTo>
                  <a:pt x="279" y="294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56" name="Freeform 154">
            <a:extLst>
              <a:ext uri="{FF2B5EF4-FFF2-40B4-BE49-F238E27FC236}">
                <a16:creationId xmlns:a16="http://schemas.microsoft.com/office/drawing/2014/main" id="{8441B5FB-CCF1-864B-81D5-D05C51A7E9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4467" y="1916850"/>
            <a:ext cx="299028" cy="236803"/>
          </a:xfrm>
          <a:custGeom>
            <a:avLst/>
            <a:gdLst>
              <a:gd name="T0" fmla="*/ 217420 w 634"/>
              <a:gd name="T1" fmla="*/ 170174 h 502"/>
              <a:gd name="T2" fmla="*/ 217420 w 634"/>
              <a:gd name="T3" fmla="*/ 170174 h 502"/>
              <a:gd name="T4" fmla="*/ 5048 w 634"/>
              <a:gd name="T5" fmla="*/ 170174 h 502"/>
              <a:gd name="T6" fmla="*/ 0 w 634"/>
              <a:gd name="T7" fmla="*/ 175221 h 502"/>
              <a:gd name="T8" fmla="*/ 5048 w 634"/>
              <a:gd name="T9" fmla="*/ 180629 h 502"/>
              <a:gd name="T10" fmla="*/ 217420 w 634"/>
              <a:gd name="T11" fmla="*/ 180629 h 502"/>
              <a:gd name="T12" fmla="*/ 228236 w 634"/>
              <a:gd name="T13" fmla="*/ 175221 h 502"/>
              <a:gd name="T14" fmla="*/ 217420 w 634"/>
              <a:gd name="T15" fmla="*/ 170174 h 502"/>
              <a:gd name="T16" fmla="*/ 121870 w 634"/>
              <a:gd name="T17" fmla="*/ 26680 h 502"/>
              <a:gd name="T18" fmla="*/ 121870 w 634"/>
              <a:gd name="T19" fmla="*/ 26680 h 502"/>
              <a:gd name="T20" fmla="*/ 121870 w 634"/>
              <a:gd name="T21" fmla="*/ 10816 h 502"/>
              <a:gd name="T22" fmla="*/ 132687 w 634"/>
              <a:gd name="T23" fmla="*/ 10816 h 502"/>
              <a:gd name="T24" fmla="*/ 143144 w 634"/>
              <a:gd name="T25" fmla="*/ 5408 h 502"/>
              <a:gd name="T26" fmla="*/ 132687 w 634"/>
              <a:gd name="T27" fmla="*/ 0 h 502"/>
              <a:gd name="T28" fmla="*/ 90141 w 634"/>
              <a:gd name="T29" fmla="*/ 0 h 502"/>
              <a:gd name="T30" fmla="*/ 84732 w 634"/>
              <a:gd name="T31" fmla="*/ 5408 h 502"/>
              <a:gd name="T32" fmla="*/ 90141 w 634"/>
              <a:gd name="T33" fmla="*/ 10816 h 502"/>
              <a:gd name="T34" fmla="*/ 106006 w 634"/>
              <a:gd name="T35" fmla="*/ 10816 h 502"/>
              <a:gd name="T36" fmla="*/ 106006 w 634"/>
              <a:gd name="T37" fmla="*/ 26680 h 502"/>
              <a:gd name="T38" fmla="*/ 0 w 634"/>
              <a:gd name="T39" fmla="*/ 138086 h 502"/>
              <a:gd name="T40" fmla="*/ 0 w 634"/>
              <a:gd name="T41" fmla="*/ 148902 h 502"/>
              <a:gd name="T42" fmla="*/ 5048 w 634"/>
              <a:gd name="T43" fmla="*/ 153950 h 502"/>
              <a:gd name="T44" fmla="*/ 217420 w 634"/>
              <a:gd name="T45" fmla="*/ 153950 h 502"/>
              <a:gd name="T46" fmla="*/ 228236 w 634"/>
              <a:gd name="T47" fmla="*/ 148902 h 502"/>
              <a:gd name="T48" fmla="*/ 228236 w 634"/>
              <a:gd name="T49" fmla="*/ 138086 h 502"/>
              <a:gd name="T50" fmla="*/ 121870 w 634"/>
              <a:gd name="T51" fmla="*/ 26680 h 502"/>
              <a:gd name="T52" fmla="*/ 15865 w 634"/>
              <a:gd name="T53" fmla="*/ 138086 h 502"/>
              <a:gd name="T54" fmla="*/ 15865 w 634"/>
              <a:gd name="T55" fmla="*/ 138086 h 502"/>
              <a:gd name="T56" fmla="*/ 111414 w 634"/>
              <a:gd name="T57" fmla="*/ 42543 h 502"/>
              <a:gd name="T58" fmla="*/ 212011 w 634"/>
              <a:gd name="T59" fmla="*/ 138086 h 502"/>
              <a:gd name="T60" fmla="*/ 15865 w 634"/>
              <a:gd name="T61" fmla="*/ 138086 h 50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34" h="502">
                <a:moveTo>
                  <a:pt x="603" y="472"/>
                </a:moveTo>
                <a:lnTo>
                  <a:pt x="603" y="472"/>
                </a:lnTo>
                <a:cubicBezTo>
                  <a:pt x="14" y="472"/>
                  <a:pt x="14" y="472"/>
                  <a:pt x="14" y="472"/>
                </a:cubicBezTo>
                <a:cubicBezTo>
                  <a:pt x="14" y="472"/>
                  <a:pt x="0" y="472"/>
                  <a:pt x="0" y="486"/>
                </a:cubicBezTo>
                <a:cubicBezTo>
                  <a:pt x="0" y="501"/>
                  <a:pt x="14" y="501"/>
                  <a:pt x="14" y="501"/>
                </a:cubicBezTo>
                <a:cubicBezTo>
                  <a:pt x="603" y="501"/>
                  <a:pt x="603" y="501"/>
                  <a:pt x="603" y="501"/>
                </a:cubicBezTo>
                <a:cubicBezTo>
                  <a:pt x="618" y="501"/>
                  <a:pt x="633" y="501"/>
                  <a:pt x="633" y="486"/>
                </a:cubicBezTo>
                <a:cubicBezTo>
                  <a:pt x="633" y="472"/>
                  <a:pt x="618" y="472"/>
                  <a:pt x="603" y="472"/>
                </a:cubicBezTo>
                <a:close/>
                <a:moveTo>
                  <a:pt x="338" y="74"/>
                </a:moveTo>
                <a:lnTo>
                  <a:pt x="338" y="74"/>
                </a:lnTo>
                <a:cubicBezTo>
                  <a:pt x="338" y="30"/>
                  <a:pt x="338" y="30"/>
                  <a:pt x="338" y="30"/>
                </a:cubicBezTo>
                <a:cubicBezTo>
                  <a:pt x="368" y="30"/>
                  <a:pt x="368" y="30"/>
                  <a:pt x="368" y="30"/>
                </a:cubicBezTo>
                <a:cubicBezTo>
                  <a:pt x="383" y="30"/>
                  <a:pt x="397" y="30"/>
                  <a:pt x="397" y="15"/>
                </a:cubicBezTo>
                <a:cubicBezTo>
                  <a:pt x="397" y="0"/>
                  <a:pt x="383" y="0"/>
                  <a:pt x="368" y="0"/>
                </a:cubicBezTo>
                <a:cubicBezTo>
                  <a:pt x="250" y="0"/>
                  <a:pt x="250" y="0"/>
                  <a:pt x="250" y="0"/>
                </a:cubicBezTo>
                <a:cubicBezTo>
                  <a:pt x="250" y="0"/>
                  <a:pt x="235" y="0"/>
                  <a:pt x="235" y="15"/>
                </a:cubicBezTo>
                <a:cubicBezTo>
                  <a:pt x="235" y="30"/>
                  <a:pt x="250" y="30"/>
                  <a:pt x="250" y="30"/>
                </a:cubicBezTo>
                <a:cubicBezTo>
                  <a:pt x="294" y="30"/>
                  <a:pt x="294" y="30"/>
                  <a:pt x="294" y="30"/>
                </a:cubicBezTo>
                <a:lnTo>
                  <a:pt x="294" y="74"/>
                </a:lnTo>
                <a:cubicBezTo>
                  <a:pt x="132" y="89"/>
                  <a:pt x="0" y="221"/>
                  <a:pt x="0" y="383"/>
                </a:cubicBezTo>
                <a:cubicBezTo>
                  <a:pt x="0" y="398"/>
                  <a:pt x="0" y="398"/>
                  <a:pt x="0" y="413"/>
                </a:cubicBezTo>
                <a:lnTo>
                  <a:pt x="14" y="427"/>
                </a:lnTo>
                <a:cubicBezTo>
                  <a:pt x="603" y="427"/>
                  <a:pt x="603" y="427"/>
                  <a:pt x="603" y="427"/>
                </a:cubicBezTo>
                <a:cubicBezTo>
                  <a:pt x="618" y="427"/>
                  <a:pt x="633" y="413"/>
                  <a:pt x="633" y="413"/>
                </a:cubicBezTo>
                <a:cubicBezTo>
                  <a:pt x="633" y="398"/>
                  <a:pt x="633" y="398"/>
                  <a:pt x="633" y="383"/>
                </a:cubicBezTo>
                <a:cubicBezTo>
                  <a:pt x="633" y="221"/>
                  <a:pt x="500" y="89"/>
                  <a:pt x="338" y="74"/>
                </a:cubicBezTo>
                <a:close/>
                <a:moveTo>
                  <a:pt x="44" y="383"/>
                </a:moveTo>
                <a:lnTo>
                  <a:pt x="44" y="383"/>
                </a:lnTo>
                <a:cubicBezTo>
                  <a:pt x="44" y="236"/>
                  <a:pt x="162" y="118"/>
                  <a:pt x="309" y="118"/>
                </a:cubicBezTo>
                <a:cubicBezTo>
                  <a:pt x="471" y="118"/>
                  <a:pt x="588" y="236"/>
                  <a:pt x="588" y="383"/>
                </a:cubicBezTo>
                <a:lnTo>
                  <a:pt x="44" y="383"/>
                </a:lnTo>
                <a:close/>
              </a:path>
            </a:pathLst>
          </a:custGeom>
          <a:solidFill>
            <a:srgbClr val="38353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2700"/>
          </a:p>
        </p:txBody>
      </p:sp>
      <p:sp>
        <p:nvSpPr>
          <p:cNvPr id="157" name="Shape 4827">
            <a:extLst>
              <a:ext uri="{FF2B5EF4-FFF2-40B4-BE49-F238E27FC236}">
                <a16:creationId xmlns:a16="http://schemas.microsoft.com/office/drawing/2014/main" id="{EACE9586-9FAA-F3C0-6034-8CD609C6ECF7}"/>
              </a:ext>
            </a:extLst>
          </p:cNvPr>
          <p:cNvSpPr/>
          <p:nvPr/>
        </p:nvSpPr>
        <p:spPr>
          <a:xfrm>
            <a:off x="697378" y="1327715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60000" y="114544"/>
                </a:moveTo>
                <a:cubicBezTo>
                  <a:pt x="29872" y="114544"/>
                  <a:pt x="5455" y="90127"/>
                  <a:pt x="5455" y="60000"/>
                </a:cubicBezTo>
                <a:cubicBezTo>
                  <a:pt x="5455" y="29877"/>
                  <a:pt x="29872" y="5455"/>
                  <a:pt x="60000" y="5455"/>
                </a:cubicBezTo>
                <a:cubicBezTo>
                  <a:pt x="90127" y="5455"/>
                  <a:pt x="114544" y="29877"/>
                  <a:pt x="114544" y="60000"/>
                </a:cubicBezTo>
                <a:cubicBezTo>
                  <a:pt x="114544" y="90127"/>
                  <a:pt x="90127" y="114544"/>
                  <a:pt x="60000" y="114544"/>
                </a:cubicBezTo>
                <a:moveTo>
                  <a:pt x="60000" y="0"/>
                </a:moveTo>
                <a:cubicBezTo>
                  <a:pt x="26861" y="0"/>
                  <a:pt x="0" y="26861"/>
                  <a:pt x="0" y="60000"/>
                </a:cubicBezTo>
                <a:cubicBezTo>
                  <a:pt x="0" y="93138"/>
                  <a:pt x="26861" y="120000"/>
                  <a:pt x="60000" y="120000"/>
                </a:cubicBezTo>
                <a:cubicBezTo>
                  <a:pt x="93138" y="120000"/>
                  <a:pt x="120000" y="93138"/>
                  <a:pt x="120000" y="60000"/>
                </a:cubicBezTo>
                <a:cubicBezTo>
                  <a:pt x="120000" y="26861"/>
                  <a:pt x="93138" y="0"/>
                  <a:pt x="60000" y="0"/>
                </a:cubicBezTo>
                <a:moveTo>
                  <a:pt x="88494" y="38988"/>
                </a:moveTo>
                <a:cubicBezTo>
                  <a:pt x="86327" y="40255"/>
                  <a:pt x="83933" y="41172"/>
                  <a:pt x="81388" y="41666"/>
                </a:cubicBezTo>
                <a:cubicBezTo>
                  <a:pt x="79344" y="39522"/>
                  <a:pt x="76438" y="38188"/>
                  <a:pt x="73216" y="38188"/>
                </a:cubicBezTo>
                <a:cubicBezTo>
                  <a:pt x="67038" y="38188"/>
                  <a:pt x="62027" y="43122"/>
                  <a:pt x="62027" y="49200"/>
                </a:cubicBezTo>
                <a:cubicBezTo>
                  <a:pt x="62027" y="50061"/>
                  <a:pt x="62127" y="50900"/>
                  <a:pt x="62316" y="51711"/>
                </a:cubicBezTo>
                <a:cubicBezTo>
                  <a:pt x="53016" y="51250"/>
                  <a:pt x="44772" y="46866"/>
                  <a:pt x="39250" y="40200"/>
                </a:cubicBezTo>
                <a:cubicBezTo>
                  <a:pt x="38288" y="41833"/>
                  <a:pt x="37738" y="43716"/>
                  <a:pt x="37738" y="45738"/>
                </a:cubicBezTo>
                <a:cubicBezTo>
                  <a:pt x="37738" y="49561"/>
                  <a:pt x="39711" y="52933"/>
                  <a:pt x="42716" y="54905"/>
                </a:cubicBezTo>
                <a:cubicBezTo>
                  <a:pt x="40883" y="54850"/>
                  <a:pt x="39155" y="54355"/>
                  <a:pt x="37644" y="53527"/>
                </a:cubicBezTo>
                <a:cubicBezTo>
                  <a:pt x="37644" y="53577"/>
                  <a:pt x="37644" y="53616"/>
                  <a:pt x="37644" y="53666"/>
                </a:cubicBezTo>
                <a:cubicBezTo>
                  <a:pt x="37644" y="59005"/>
                  <a:pt x="41505" y="63455"/>
                  <a:pt x="46622" y="64466"/>
                </a:cubicBezTo>
                <a:cubicBezTo>
                  <a:pt x="45683" y="64722"/>
                  <a:pt x="44694" y="64850"/>
                  <a:pt x="43672" y="64850"/>
                </a:cubicBezTo>
                <a:cubicBezTo>
                  <a:pt x="42955" y="64850"/>
                  <a:pt x="42250" y="64783"/>
                  <a:pt x="41572" y="64655"/>
                </a:cubicBezTo>
                <a:cubicBezTo>
                  <a:pt x="42994" y="69033"/>
                  <a:pt x="47127" y="72216"/>
                  <a:pt x="52022" y="72305"/>
                </a:cubicBezTo>
                <a:cubicBezTo>
                  <a:pt x="48188" y="75261"/>
                  <a:pt x="43366" y="77016"/>
                  <a:pt x="38122" y="77016"/>
                </a:cubicBezTo>
                <a:cubicBezTo>
                  <a:pt x="37216" y="77016"/>
                  <a:pt x="36333" y="76972"/>
                  <a:pt x="35455" y="76872"/>
                </a:cubicBezTo>
                <a:cubicBezTo>
                  <a:pt x="40411" y="79988"/>
                  <a:pt x="46288" y="81816"/>
                  <a:pt x="52611" y="81816"/>
                </a:cubicBezTo>
                <a:cubicBezTo>
                  <a:pt x="73194" y="81816"/>
                  <a:pt x="84450" y="65033"/>
                  <a:pt x="84450" y="50477"/>
                </a:cubicBezTo>
                <a:cubicBezTo>
                  <a:pt x="84450" y="50000"/>
                  <a:pt x="84438" y="49527"/>
                  <a:pt x="84416" y="49055"/>
                </a:cubicBezTo>
                <a:cubicBezTo>
                  <a:pt x="86600" y="47500"/>
                  <a:pt x="88500" y="45561"/>
                  <a:pt x="90000" y="43355"/>
                </a:cubicBezTo>
                <a:cubicBezTo>
                  <a:pt x="87994" y="44227"/>
                  <a:pt x="85838" y="44816"/>
                  <a:pt x="83572" y="45083"/>
                </a:cubicBezTo>
                <a:cubicBezTo>
                  <a:pt x="85883" y="43722"/>
                  <a:pt x="87655" y="41566"/>
                  <a:pt x="88494" y="3898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58" name="Shape 4828">
            <a:extLst>
              <a:ext uri="{FF2B5EF4-FFF2-40B4-BE49-F238E27FC236}">
                <a16:creationId xmlns:a16="http://schemas.microsoft.com/office/drawing/2014/main" id="{FD77A8F8-710F-62ED-8F0C-A2BAB5E8CA63}"/>
              </a:ext>
            </a:extLst>
          </p:cNvPr>
          <p:cNvSpPr/>
          <p:nvPr/>
        </p:nvSpPr>
        <p:spPr>
          <a:xfrm>
            <a:off x="6791724" y="1327715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65422" y="47044"/>
                </a:moveTo>
                <a:cubicBezTo>
                  <a:pt x="65422" y="44838"/>
                  <a:pt x="65650" y="43655"/>
                  <a:pt x="69044" y="43655"/>
                </a:cubicBezTo>
                <a:lnTo>
                  <a:pt x="73577" y="43655"/>
                </a:lnTo>
                <a:lnTo>
                  <a:pt x="73577" y="35450"/>
                </a:lnTo>
                <a:lnTo>
                  <a:pt x="66322" y="35450"/>
                </a:lnTo>
                <a:cubicBezTo>
                  <a:pt x="57605" y="35450"/>
                  <a:pt x="54533" y="39555"/>
                  <a:pt x="54533" y="46461"/>
                </a:cubicBezTo>
                <a:lnTo>
                  <a:pt x="54533" y="51788"/>
                </a:lnTo>
                <a:lnTo>
                  <a:pt x="49094" y="51788"/>
                </a:lnTo>
                <a:lnTo>
                  <a:pt x="49094" y="60000"/>
                </a:lnTo>
                <a:lnTo>
                  <a:pt x="54533" y="60000"/>
                </a:lnTo>
                <a:lnTo>
                  <a:pt x="54533" y="84550"/>
                </a:lnTo>
                <a:lnTo>
                  <a:pt x="65411" y="84550"/>
                </a:lnTo>
                <a:lnTo>
                  <a:pt x="65411" y="60000"/>
                </a:lnTo>
                <a:lnTo>
                  <a:pt x="72672" y="60000"/>
                </a:lnTo>
                <a:lnTo>
                  <a:pt x="73633" y="51788"/>
                </a:lnTo>
                <a:lnTo>
                  <a:pt x="65411" y="51788"/>
                </a:lnTo>
                <a:cubicBezTo>
                  <a:pt x="65411" y="51788"/>
                  <a:pt x="65422" y="47044"/>
                  <a:pt x="65422" y="47044"/>
                </a:cubicBezTo>
                <a:close/>
                <a:moveTo>
                  <a:pt x="60000" y="114544"/>
                </a:moveTo>
                <a:cubicBezTo>
                  <a:pt x="29872" y="114544"/>
                  <a:pt x="5455" y="90127"/>
                  <a:pt x="5455" y="60000"/>
                </a:cubicBezTo>
                <a:cubicBezTo>
                  <a:pt x="5455" y="29877"/>
                  <a:pt x="29872" y="5455"/>
                  <a:pt x="60000" y="5455"/>
                </a:cubicBezTo>
                <a:cubicBezTo>
                  <a:pt x="90127" y="5455"/>
                  <a:pt x="114544" y="29877"/>
                  <a:pt x="114544" y="60000"/>
                </a:cubicBezTo>
                <a:cubicBezTo>
                  <a:pt x="114544" y="90127"/>
                  <a:pt x="90127" y="114544"/>
                  <a:pt x="60000" y="114544"/>
                </a:cubicBezTo>
                <a:moveTo>
                  <a:pt x="60000" y="0"/>
                </a:moveTo>
                <a:cubicBezTo>
                  <a:pt x="26861" y="0"/>
                  <a:pt x="0" y="26861"/>
                  <a:pt x="0" y="60000"/>
                </a:cubicBezTo>
                <a:cubicBezTo>
                  <a:pt x="0" y="93138"/>
                  <a:pt x="26861" y="120000"/>
                  <a:pt x="60000" y="120000"/>
                </a:cubicBezTo>
                <a:cubicBezTo>
                  <a:pt x="93138" y="120000"/>
                  <a:pt x="120000" y="93138"/>
                  <a:pt x="120000" y="60000"/>
                </a:cubicBezTo>
                <a:cubicBezTo>
                  <a:pt x="120000" y="26861"/>
                  <a:pt x="93138" y="0"/>
                  <a:pt x="60000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59" name="Shape 4829">
            <a:extLst>
              <a:ext uri="{FF2B5EF4-FFF2-40B4-BE49-F238E27FC236}">
                <a16:creationId xmlns:a16="http://schemas.microsoft.com/office/drawing/2014/main" id="{10B62754-E9EC-60D4-34C3-1F5C59691977}"/>
              </a:ext>
            </a:extLst>
          </p:cNvPr>
          <p:cNvSpPr/>
          <p:nvPr/>
        </p:nvSpPr>
        <p:spPr>
          <a:xfrm>
            <a:off x="1268730" y="1327715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79577" y="67166"/>
                </a:moveTo>
                <a:cubicBezTo>
                  <a:pt x="77883" y="67166"/>
                  <a:pt x="77883" y="69044"/>
                  <a:pt x="77883" y="69044"/>
                </a:cubicBezTo>
                <a:lnTo>
                  <a:pt x="77883" y="71461"/>
                </a:lnTo>
                <a:lnTo>
                  <a:pt x="81266" y="71461"/>
                </a:lnTo>
                <a:lnTo>
                  <a:pt x="81266" y="69044"/>
                </a:lnTo>
                <a:cubicBezTo>
                  <a:pt x="81266" y="69044"/>
                  <a:pt x="81266" y="67166"/>
                  <a:pt x="79577" y="67166"/>
                </a:cubicBezTo>
                <a:moveTo>
                  <a:pt x="84927" y="68777"/>
                </a:moveTo>
                <a:lnTo>
                  <a:pt x="84927" y="74155"/>
                </a:lnTo>
                <a:lnTo>
                  <a:pt x="77883" y="74155"/>
                </a:lnTo>
                <a:lnTo>
                  <a:pt x="77883" y="78177"/>
                </a:lnTo>
                <a:cubicBezTo>
                  <a:pt x="77883" y="78177"/>
                  <a:pt x="77883" y="80061"/>
                  <a:pt x="79577" y="80061"/>
                </a:cubicBezTo>
                <a:cubicBezTo>
                  <a:pt x="81266" y="80061"/>
                  <a:pt x="81266" y="78177"/>
                  <a:pt x="81266" y="78177"/>
                </a:cubicBezTo>
                <a:lnTo>
                  <a:pt x="81266" y="76300"/>
                </a:lnTo>
                <a:lnTo>
                  <a:pt x="84927" y="76300"/>
                </a:lnTo>
                <a:lnTo>
                  <a:pt x="84927" y="79255"/>
                </a:lnTo>
                <a:cubicBezTo>
                  <a:pt x="84927" y="79255"/>
                  <a:pt x="84366" y="83016"/>
                  <a:pt x="79861" y="83016"/>
                </a:cubicBezTo>
                <a:cubicBezTo>
                  <a:pt x="75355" y="83016"/>
                  <a:pt x="74505" y="79255"/>
                  <a:pt x="74505" y="79255"/>
                </a:cubicBezTo>
                <a:lnTo>
                  <a:pt x="74505" y="68777"/>
                </a:lnTo>
                <a:cubicBezTo>
                  <a:pt x="74505" y="68777"/>
                  <a:pt x="74505" y="64211"/>
                  <a:pt x="79861" y="64211"/>
                </a:cubicBezTo>
                <a:cubicBezTo>
                  <a:pt x="85211" y="64211"/>
                  <a:pt x="84927" y="68777"/>
                  <a:pt x="84927" y="68777"/>
                </a:cubicBezTo>
                <a:moveTo>
                  <a:pt x="71688" y="78716"/>
                </a:moveTo>
                <a:cubicBezTo>
                  <a:pt x="71688" y="78716"/>
                  <a:pt x="71688" y="83016"/>
                  <a:pt x="68594" y="83016"/>
                </a:cubicBezTo>
                <a:cubicBezTo>
                  <a:pt x="66694" y="83016"/>
                  <a:pt x="65544" y="82011"/>
                  <a:pt x="64927" y="81227"/>
                </a:cubicBezTo>
                <a:lnTo>
                  <a:pt x="64927" y="82750"/>
                </a:lnTo>
                <a:lnTo>
                  <a:pt x="61266" y="82750"/>
                </a:lnTo>
                <a:lnTo>
                  <a:pt x="61266" y="58033"/>
                </a:lnTo>
                <a:lnTo>
                  <a:pt x="64927" y="58033"/>
                </a:lnTo>
                <a:lnTo>
                  <a:pt x="64927" y="66044"/>
                </a:lnTo>
                <a:cubicBezTo>
                  <a:pt x="65488" y="65455"/>
                  <a:pt x="66866" y="64211"/>
                  <a:pt x="68594" y="64211"/>
                </a:cubicBezTo>
                <a:cubicBezTo>
                  <a:pt x="70844" y="64211"/>
                  <a:pt x="71688" y="66088"/>
                  <a:pt x="71688" y="68511"/>
                </a:cubicBezTo>
                <a:cubicBezTo>
                  <a:pt x="71688" y="68511"/>
                  <a:pt x="71688" y="78716"/>
                  <a:pt x="71688" y="78716"/>
                </a:cubicBezTo>
                <a:close/>
                <a:moveTo>
                  <a:pt x="58450" y="82750"/>
                </a:moveTo>
                <a:lnTo>
                  <a:pt x="55072" y="82750"/>
                </a:lnTo>
                <a:lnTo>
                  <a:pt x="55072" y="81138"/>
                </a:lnTo>
                <a:cubicBezTo>
                  <a:pt x="55072" y="81138"/>
                  <a:pt x="53100" y="83016"/>
                  <a:pt x="50844" y="83016"/>
                </a:cubicBezTo>
                <a:cubicBezTo>
                  <a:pt x="48594" y="83016"/>
                  <a:pt x="48311" y="80866"/>
                  <a:pt x="48311" y="80866"/>
                </a:cubicBezTo>
                <a:lnTo>
                  <a:pt x="48311" y="64211"/>
                </a:lnTo>
                <a:lnTo>
                  <a:pt x="51688" y="64211"/>
                </a:lnTo>
                <a:lnTo>
                  <a:pt x="51688" y="79788"/>
                </a:lnTo>
                <a:cubicBezTo>
                  <a:pt x="51688" y="79788"/>
                  <a:pt x="51688" y="80600"/>
                  <a:pt x="52816" y="80600"/>
                </a:cubicBezTo>
                <a:cubicBezTo>
                  <a:pt x="53944" y="80600"/>
                  <a:pt x="55072" y="79255"/>
                  <a:pt x="55072" y="79255"/>
                </a:cubicBezTo>
                <a:lnTo>
                  <a:pt x="55072" y="64211"/>
                </a:lnTo>
                <a:lnTo>
                  <a:pt x="58450" y="64211"/>
                </a:lnTo>
                <a:cubicBezTo>
                  <a:pt x="58450" y="64211"/>
                  <a:pt x="58450" y="82750"/>
                  <a:pt x="58450" y="82750"/>
                </a:cubicBezTo>
                <a:close/>
                <a:moveTo>
                  <a:pt x="47750" y="61522"/>
                </a:moveTo>
                <a:lnTo>
                  <a:pt x="43522" y="61522"/>
                </a:lnTo>
                <a:lnTo>
                  <a:pt x="43522" y="82750"/>
                </a:lnTo>
                <a:lnTo>
                  <a:pt x="39577" y="82750"/>
                </a:lnTo>
                <a:lnTo>
                  <a:pt x="39577" y="61522"/>
                </a:lnTo>
                <a:lnTo>
                  <a:pt x="35350" y="61522"/>
                </a:lnTo>
                <a:lnTo>
                  <a:pt x="35350" y="58033"/>
                </a:lnTo>
                <a:lnTo>
                  <a:pt x="47750" y="58033"/>
                </a:lnTo>
                <a:cubicBezTo>
                  <a:pt x="47750" y="58033"/>
                  <a:pt x="47750" y="61522"/>
                  <a:pt x="47750" y="61522"/>
                </a:cubicBezTo>
                <a:close/>
                <a:moveTo>
                  <a:pt x="80705" y="52388"/>
                </a:moveTo>
                <a:cubicBezTo>
                  <a:pt x="80705" y="52388"/>
                  <a:pt x="70372" y="51855"/>
                  <a:pt x="60000" y="51855"/>
                </a:cubicBezTo>
                <a:cubicBezTo>
                  <a:pt x="49666" y="51855"/>
                  <a:pt x="39300" y="52388"/>
                  <a:pt x="39300" y="52388"/>
                </a:cubicBezTo>
                <a:cubicBezTo>
                  <a:pt x="34627" y="52388"/>
                  <a:pt x="30844" y="56000"/>
                  <a:pt x="30844" y="60450"/>
                </a:cubicBezTo>
                <a:cubicBezTo>
                  <a:pt x="30844" y="60450"/>
                  <a:pt x="30000" y="65677"/>
                  <a:pt x="30000" y="70927"/>
                </a:cubicBezTo>
                <a:cubicBezTo>
                  <a:pt x="30000" y="76155"/>
                  <a:pt x="30844" y="81400"/>
                  <a:pt x="30844" y="81400"/>
                </a:cubicBezTo>
                <a:cubicBezTo>
                  <a:pt x="30844" y="85855"/>
                  <a:pt x="34627" y="89461"/>
                  <a:pt x="39300" y="89461"/>
                </a:cubicBezTo>
                <a:cubicBezTo>
                  <a:pt x="39300" y="89461"/>
                  <a:pt x="49472" y="90000"/>
                  <a:pt x="60000" y="90000"/>
                </a:cubicBezTo>
                <a:cubicBezTo>
                  <a:pt x="70166" y="90000"/>
                  <a:pt x="80705" y="89461"/>
                  <a:pt x="80705" y="89461"/>
                </a:cubicBezTo>
                <a:cubicBezTo>
                  <a:pt x="85372" y="89461"/>
                  <a:pt x="89155" y="85855"/>
                  <a:pt x="89155" y="81400"/>
                </a:cubicBezTo>
                <a:cubicBezTo>
                  <a:pt x="89155" y="81400"/>
                  <a:pt x="90000" y="76111"/>
                  <a:pt x="90000" y="70927"/>
                </a:cubicBezTo>
                <a:cubicBezTo>
                  <a:pt x="90000" y="65633"/>
                  <a:pt x="89155" y="60450"/>
                  <a:pt x="89155" y="60450"/>
                </a:cubicBezTo>
                <a:cubicBezTo>
                  <a:pt x="89155" y="56000"/>
                  <a:pt x="85372" y="52388"/>
                  <a:pt x="80705" y="52388"/>
                </a:cubicBezTo>
                <a:moveTo>
                  <a:pt x="60000" y="114544"/>
                </a:moveTo>
                <a:cubicBezTo>
                  <a:pt x="29872" y="114544"/>
                  <a:pt x="5455" y="90127"/>
                  <a:pt x="5455" y="60000"/>
                </a:cubicBezTo>
                <a:cubicBezTo>
                  <a:pt x="5455" y="29877"/>
                  <a:pt x="29872" y="5455"/>
                  <a:pt x="60000" y="5455"/>
                </a:cubicBezTo>
                <a:cubicBezTo>
                  <a:pt x="90127" y="5455"/>
                  <a:pt x="114544" y="29877"/>
                  <a:pt x="114544" y="60000"/>
                </a:cubicBezTo>
                <a:cubicBezTo>
                  <a:pt x="114544" y="90127"/>
                  <a:pt x="90127" y="114544"/>
                  <a:pt x="60000" y="114544"/>
                </a:cubicBezTo>
                <a:moveTo>
                  <a:pt x="60000" y="0"/>
                </a:moveTo>
                <a:cubicBezTo>
                  <a:pt x="26861" y="0"/>
                  <a:pt x="0" y="26861"/>
                  <a:pt x="0" y="60000"/>
                </a:cubicBezTo>
                <a:cubicBezTo>
                  <a:pt x="0" y="93138"/>
                  <a:pt x="26861" y="120000"/>
                  <a:pt x="60000" y="120000"/>
                </a:cubicBezTo>
                <a:cubicBezTo>
                  <a:pt x="93138" y="120000"/>
                  <a:pt x="120000" y="93138"/>
                  <a:pt x="120000" y="60000"/>
                </a:cubicBezTo>
                <a:cubicBezTo>
                  <a:pt x="120000" y="26861"/>
                  <a:pt x="93138" y="0"/>
                  <a:pt x="60000" y="0"/>
                </a:cubicBezTo>
                <a:moveTo>
                  <a:pt x="66622" y="67166"/>
                </a:moveTo>
                <a:cubicBezTo>
                  <a:pt x="65888" y="67166"/>
                  <a:pt x="65316" y="67600"/>
                  <a:pt x="64927" y="68016"/>
                </a:cubicBezTo>
                <a:lnTo>
                  <a:pt x="64927" y="79311"/>
                </a:lnTo>
                <a:cubicBezTo>
                  <a:pt x="65283" y="79694"/>
                  <a:pt x="65816" y="80061"/>
                  <a:pt x="66622" y="80061"/>
                </a:cubicBezTo>
                <a:cubicBezTo>
                  <a:pt x="68311" y="80061"/>
                  <a:pt x="68311" y="78177"/>
                  <a:pt x="68311" y="78177"/>
                </a:cubicBezTo>
                <a:lnTo>
                  <a:pt x="68311" y="69044"/>
                </a:lnTo>
                <a:cubicBezTo>
                  <a:pt x="68311" y="69044"/>
                  <a:pt x="68027" y="67166"/>
                  <a:pt x="66622" y="67166"/>
                </a:cubicBezTo>
                <a:moveTo>
                  <a:pt x="44366" y="48616"/>
                </a:moveTo>
                <a:lnTo>
                  <a:pt x="48311" y="48616"/>
                </a:lnTo>
                <a:lnTo>
                  <a:pt x="48311" y="39933"/>
                </a:lnTo>
                <a:lnTo>
                  <a:pt x="52816" y="27611"/>
                </a:lnTo>
                <a:lnTo>
                  <a:pt x="49155" y="27611"/>
                </a:lnTo>
                <a:lnTo>
                  <a:pt x="46338" y="35738"/>
                </a:lnTo>
                <a:lnTo>
                  <a:pt x="43522" y="27611"/>
                </a:lnTo>
                <a:lnTo>
                  <a:pt x="39577" y="27611"/>
                </a:lnTo>
                <a:lnTo>
                  <a:pt x="44366" y="39933"/>
                </a:lnTo>
                <a:cubicBezTo>
                  <a:pt x="44366" y="39933"/>
                  <a:pt x="44366" y="48616"/>
                  <a:pt x="44366" y="48616"/>
                </a:cubicBezTo>
                <a:close/>
                <a:moveTo>
                  <a:pt x="68872" y="48894"/>
                </a:moveTo>
                <a:cubicBezTo>
                  <a:pt x="71122" y="48894"/>
                  <a:pt x="73100" y="46938"/>
                  <a:pt x="73100" y="46938"/>
                </a:cubicBezTo>
                <a:lnTo>
                  <a:pt x="73100" y="48616"/>
                </a:lnTo>
                <a:lnTo>
                  <a:pt x="76477" y="48616"/>
                </a:lnTo>
                <a:lnTo>
                  <a:pt x="76477" y="32655"/>
                </a:lnTo>
                <a:lnTo>
                  <a:pt x="73100" y="32655"/>
                </a:lnTo>
                <a:lnTo>
                  <a:pt x="73100" y="44977"/>
                </a:lnTo>
                <a:cubicBezTo>
                  <a:pt x="73100" y="44977"/>
                  <a:pt x="71972" y="46377"/>
                  <a:pt x="70844" y="46377"/>
                </a:cubicBezTo>
                <a:cubicBezTo>
                  <a:pt x="69716" y="46377"/>
                  <a:pt x="69716" y="45533"/>
                  <a:pt x="69716" y="45533"/>
                </a:cubicBezTo>
                <a:lnTo>
                  <a:pt x="69716" y="32655"/>
                </a:lnTo>
                <a:lnTo>
                  <a:pt x="66338" y="32655"/>
                </a:lnTo>
                <a:lnTo>
                  <a:pt x="66338" y="46655"/>
                </a:lnTo>
                <a:cubicBezTo>
                  <a:pt x="66338" y="46655"/>
                  <a:pt x="66622" y="48894"/>
                  <a:pt x="68872" y="48894"/>
                </a:cubicBezTo>
                <a:moveTo>
                  <a:pt x="56477" y="36855"/>
                </a:moveTo>
                <a:cubicBezTo>
                  <a:pt x="56477" y="35927"/>
                  <a:pt x="57233" y="35177"/>
                  <a:pt x="58166" y="35177"/>
                </a:cubicBezTo>
                <a:cubicBezTo>
                  <a:pt x="59105" y="35177"/>
                  <a:pt x="59861" y="35927"/>
                  <a:pt x="59861" y="36855"/>
                </a:cubicBezTo>
                <a:lnTo>
                  <a:pt x="59861" y="44694"/>
                </a:lnTo>
                <a:cubicBezTo>
                  <a:pt x="59861" y="45622"/>
                  <a:pt x="59105" y="46377"/>
                  <a:pt x="58166" y="46377"/>
                </a:cubicBezTo>
                <a:cubicBezTo>
                  <a:pt x="57233" y="46377"/>
                  <a:pt x="56477" y="45622"/>
                  <a:pt x="56477" y="44694"/>
                </a:cubicBezTo>
                <a:cubicBezTo>
                  <a:pt x="56477" y="44694"/>
                  <a:pt x="56477" y="36855"/>
                  <a:pt x="56477" y="36855"/>
                </a:cubicBezTo>
                <a:close/>
                <a:moveTo>
                  <a:pt x="57605" y="48894"/>
                </a:moveTo>
                <a:lnTo>
                  <a:pt x="58733" y="48894"/>
                </a:lnTo>
                <a:cubicBezTo>
                  <a:pt x="61222" y="48894"/>
                  <a:pt x="63238" y="46888"/>
                  <a:pt x="63238" y="44416"/>
                </a:cubicBezTo>
                <a:lnTo>
                  <a:pt x="63238" y="37133"/>
                </a:lnTo>
                <a:cubicBezTo>
                  <a:pt x="63238" y="34661"/>
                  <a:pt x="61222" y="32655"/>
                  <a:pt x="58733" y="32655"/>
                </a:cubicBezTo>
                <a:lnTo>
                  <a:pt x="57605" y="32655"/>
                </a:lnTo>
                <a:cubicBezTo>
                  <a:pt x="55116" y="32655"/>
                  <a:pt x="53100" y="34661"/>
                  <a:pt x="53100" y="37133"/>
                </a:cubicBezTo>
                <a:lnTo>
                  <a:pt x="53100" y="44416"/>
                </a:lnTo>
                <a:cubicBezTo>
                  <a:pt x="53100" y="46888"/>
                  <a:pt x="55116" y="48894"/>
                  <a:pt x="57605" y="4889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60" name="Shape 4830">
            <a:extLst>
              <a:ext uri="{FF2B5EF4-FFF2-40B4-BE49-F238E27FC236}">
                <a16:creationId xmlns:a16="http://schemas.microsoft.com/office/drawing/2014/main" id="{EE5E74EC-1A68-56F5-E45A-02A3DC631735}"/>
              </a:ext>
            </a:extLst>
          </p:cNvPr>
          <p:cNvSpPr/>
          <p:nvPr/>
        </p:nvSpPr>
        <p:spPr>
          <a:xfrm>
            <a:off x="1801991" y="1327715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60000" y="114544"/>
                </a:moveTo>
                <a:cubicBezTo>
                  <a:pt x="29872" y="114544"/>
                  <a:pt x="5455" y="90127"/>
                  <a:pt x="5455" y="60000"/>
                </a:cubicBezTo>
                <a:cubicBezTo>
                  <a:pt x="5455" y="29877"/>
                  <a:pt x="29872" y="5455"/>
                  <a:pt x="60000" y="5455"/>
                </a:cubicBezTo>
                <a:cubicBezTo>
                  <a:pt x="90127" y="5455"/>
                  <a:pt x="114544" y="29877"/>
                  <a:pt x="114544" y="60000"/>
                </a:cubicBezTo>
                <a:cubicBezTo>
                  <a:pt x="114544" y="90127"/>
                  <a:pt x="90127" y="114544"/>
                  <a:pt x="60000" y="114544"/>
                </a:cubicBezTo>
                <a:moveTo>
                  <a:pt x="60000" y="0"/>
                </a:moveTo>
                <a:cubicBezTo>
                  <a:pt x="26866" y="0"/>
                  <a:pt x="0" y="26861"/>
                  <a:pt x="0" y="60000"/>
                </a:cubicBezTo>
                <a:cubicBezTo>
                  <a:pt x="0" y="93138"/>
                  <a:pt x="26866" y="120000"/>
                  <a:pt x="60000" y="120000"/>
                </a:cubicBezTo>
                <a:cubicBezTo>
                  <a:pt x="93133" y="120000"/>
                  <a:pt x="120000" y="93138"/>
                  <a:pt x="120000" y="60000"/>
                </a:cubicBezTo>
                <a:cubicBezTo>
                  <a:pt x="120000" y="26861"/>
                  <a:pt x="93133" y="0"/>
                  <a:pt x="60000" y="0"/>
                </a:cubicBezTo>
                <a:moveTo>
                  <a:pt x="59288" y="35455"/>
                </a:moveTo>
                <a:cubicBezTo>
                  <a:pt x="58133" y="35605"/>
                  <a:pt x="56972" y="35750"/>
                  <a:pt x="55805" y="35888"/>
                </a:cubicBezTo>
                <a:cubicBezTo>
                  <a:pt x="53622" y="36433"/>
                  <a:pt x="51238" y="36944"/>
                  <a:pt x="49472" y="37977"/>
                </a:cubicBezTo>
                <a:cubicBezTo>
                  <a:pt x="44750" y="40738"/>
                  <a:pt x="41483" y="43961"/>
                  <a:pt x="39294" y="49200"/>
                </a:cubicBezTo>
                <a:cubicBezTo>
                  <a:pt x="38938" y="50050"/>
                  <a:pt x="38927" y="50872"/>
                  <a:pt x="38666" y="51811"/>
                </a:cubicBezTo>
                <a:cubicBezTo>
                  <a:pt x="36988" y="57916"/>
                  <a:pt x="39966" y="64238"/>
                  <a:pt x="43577" y="66422"/>
                </a:cubicBezTo>
                <a:cubicBezTo>
                  <a:pt x="44272" y="66844"/>
                  <a:pt x="45855" y="67588"/>
                  <a:pt x="46433" y="66594"/>
                </a:cubicBezTo>
                <a:cubicBezTo>
                  <a:pt x="46755" y="66050"/>
                  <a:pt x="46683" y="65322"/>
                  <a:pt x="46883" y="64683"/>
                </a:cubicBezTo>
                <a:cubicBezTo>
                  <a:pt x="47011" y="64266"/>
                  <a:pt x="47422" y="63472"/>
                  <a:pt x="47327" y="62944"/>
                </a:cubicBezTo>
                <a:cubicBezTo>
                  <a:pt x="47166" y="62055"/>
                  <a:pt x="46211" y="61488"/>
                  <a:pt x="45811" y="60772"/>
                </a:cubicBezTo>
                <a:cubicBezTo>
                  <a:pt x="44994" y="59316"/>
                  <a:pt x="44955" y="58022"/>
                  <a:pt x="44555" y="56072"/>
                </a:cubicBezTo>
                <a:cubicBezTo>
                  <a:pt x="44588" y="55811"/>
                  <a:pt x="44616" y="55550"/>
                  <a:pt x="44650" y="55288"/>
                </a:cubicBezTo>
                <a:cubicBezTo>
                  <a:pt x="44766" y="53105"/>
                  <a:pt x="45133" y="51533"/>
                  <a:pt x="45811" y="49983"/>
                </a:cubicBezTo>
                <a:cubicBezTo>
                  <a:pt x="47783" y="45427"/>
                  <a:pt x="50955" y="42888"/>
                  <a:pt x="56077" y="41372"/>
                </a:cubicBezTo>
                <a:cubicBezTo>
                  <a:pt x="57222" y="41033"/>
                  <a:pt x="60455" y="40488"/>
                  <a:pt x="62150" y="40850"/>
                </a:cubicBezTo>
                <a:cubicBezTo>
                  <a:pt x="63161" y="41027"/>
                  <a:pt x="64172" y="41194"/>
                  <a:pt x="65183" y="41372"/>
                </a:cubicBezTo>
                <a:cubicBezTo>
                  <a:pt x="68850" y="42527"/>
                  <a:pt x="71522" y="44655"/>
                  <a:pt x="72950" y="47983"/>
                </a:cubicBezTo>
                <a:cubicBezTo>
                  <a:pt x="73844" y="50055"/>
                  <a:pt x="74105" y="54022"/>
                  <a:pt x="73483" y="56683"/>
                </a:cubicBezTo>
                <a:cubicBezTo>
                  <a:pt x="73188" y="57938"/>
                  <a:pt x="73238" y="59022"/>
                  <a:pt x="72861" y="60161"/>
                </a:cubicBezTo>
                <a:cubicBezTo>
                  <a:pt x="71472" y="64383"/>
                  <a:pt x="69433" y="68294"/>
                  <a:pt x="64822" y="69377"/>
                </a:cubicBezTo>
                <a:cubicBezTo>
                  <a:pt x="61783" y="70100"/>
                  <a:pt x="59505" y="68244"/>
                  <a:pt x="58755" y="66338"/>
                </a:cubicBezTo>
                <a:cubicBezTo>
                  <a:pt x="58544" y="65811"/>
                  <a:pt x="58188" y="64872"/>
                  <a:pt x="58400" y="63988"/>
                </a:cubicBezTo>
                <a:cubicBezTo>
                  <a:pt x="59200" y="60561"/>
                  <a:pt x="60361" y="57494"/>
                  <a:pt x="61255" y="54072"/>
                </a:cubicBezTo>
                <a:cubicBezTo>
                  <a:pt x="62105" y="50811"/>
                  <a:pt x="60488" y="48238"/>
                  <a:pt x="57950" y="47638"/>
                </a:cubicBezTo>
                <a:cubicBezTo>
                  <a:pt x="54794" y="46883"/>
                  <a:pt x="52355" y="49811"/>
                  <a:pt x="51522" y="51722"/>
                </a:cubicBezTo>
                <a:cubicBezTo>
                  <a:pt x="50861" y="53244"/>
                  <a:pt x="50461" y="56050"/>
                  <a:pt x="50983" y="58072"/>
                </a:cubicBezTo>
                <a:cubicBezTo>
                  <a:pt x="51150" y="58716"/>
                  <a:pt x="51927" y="60433"/>
                  <a:pt x="51788" y="61033"/>
                </a:cubicBezTo>
                <a:cubicBezTo>
                  <a:pt x="51183" y="63677"/>
                  <a:pt x="50488" y="66522"/>
                  <a:pt x="49738" y="69122"/>
                </a:cubicBezTo>
                <a:cubicBezTo>
                  <a:pt x="48955" y="71827"/>
                  <a:pt x="48533" y="74594"/>
                  <a:pt x="47772" y="77211"/>
                </a:cubicBezTo>
                <a:cubicBezTo>
                  <a:pt x="47422" y="78411"/>
                  <a:pt x="47438" y="79700"/>
                  <a:pt x="47150" y="80950"/>
                </a:cubicBezTo>
                <a:lnTo>
                  <a:pt x="47150" y="82777"/>
                </a:lnTo>
                <a:cubicBezTo>
                  <a:pt x="46888" y="83933"/>
                  <a:pt x="47083" y="85988"/>
                  <a:pt x="47327" y="87127"/>
                </a:cubicBezTo>
                <a:cubicBezTo>
                  <a:pt x="47483" y="87861"/>
                  <a:pt x="47233" y="88766"/>
                  <a:pt x="47594" y="89300"/>
                </a:cubicBezTo>
                <a:cubicBezTo>
                  <a:pt x="47600" y="89688"/>
                  <a:pt x="47650" y="89777"/>
                  <a:pt x="47772" y="90000"/>
                </a:cubicBezTo>
                <a:cubicBezTo>
                  <a:pt x="48888" y="89966"/>
                  <a:pt x="50433" y="87027"/>
                  <a:pt x="50983" y="86172"/>
                </a:cubicBezTo>
                <a:cubicBezTo>
                  <a:pt x="52050" y="84533"/>
                  <a:pt x="53033" y="82783"/>
                  <a:pt x="53844" y="80866"/>
                </a:cubicBezTo>
                <a:cubicBezTo>
                  <a:pt x="54572" y="79138"/>
                  <a:pt x="54688" y="77227"/>
                  <a:pt x="55272" y="75383"/>
                </a:cubicBezTo>
                <a:cubicBezTo>
                  <a:pt x="55694" y="74050"/>
                  <a:pt x="56294" y="72494"/>
                  <a:pt x="56433" y="71033"/>
                </a:cubicBezTo>
                <a:lnTo>
                  <a:pt x="56522" y="71033"/>
                </a:lnTo>
                <a:cubicBezTo>
                  <a:pt x="56755" y="71833"/>
                  <a:pt x="57594" y="72416"/>
                  <a:pt x="58222" y="72861"/>
                </a:cubicBezTo>
                <a:cubicBezTo>
                  <a:pt x="60183" y="74261"/>
                  <a:pt x="63561" y="75555"/>
                  <a:pt x="67233" y="74688"/>
                </a:cubicBezTo>
                <a:cubicBezTo>
                  <a:pt x="71388" y="73705"/>
                  <a:pt x="74700" y="71755"/>
                  <a:pt x="76877" y="68855"/>
                </a:cubicBezTo>
                <a:cubicBezTo>
                  <a:pt x="78483" y="66727"/>
                  <a:pt x="79694" y="64261"/>
                  <a:pt x="80627" y="61466"/>
                </a:cubicBezTo>
                <a:cubicBezTo>
                  <a:pt x="81088" y="60094"/>
                  <a:pt x="81183" y="58572"/>
                  <a:pt x="81522" y="57116"/>
                </a:cubicBezTo>
                <a:cubicBezTo>
                  <a:pt x="82372" y="53466"/>
                  <a:pt x="81238" y="49072"/>
                  <a:pt x="80183" y="46677"/>
                </a:cubicBezTo>
                <a:cubicBezTo>
                  <a:pt x="76977" y="39433"/>
                  <a:pt x="70166" y="35300"/>
                  <a:pt x="59288" y="3545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61" name="Shape 4831">
            <a:extLst>
              <a:ext uri="{FF2B5EF4-FFF2-40B4-BE49-F238E27FC236}">
                <a16:creationId xmlns:a16="http://schemas.microsoft.com/office/drawing/2014/main" id="{0C1BF071-DED8-4F54-CD45-16B1F16704B6}"/>
              </a:ext>
            </a:extLst>
          </p:cNvPr>
          <p:cNvSpPr/>
          <p:nvPr/>
        </p:nvSpPr>
        <p:spPr>
          <a:xfrm>
            <a:off x="2335252" y="1327715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60000" y="114544"/>
                </a:moveTo>
                <a:cubicBezTo>
                  <a:pt x="29872" y="114544"/>
                  <a:pt x="5455" y="90127"/>
                  <a:pt x="5455" y="60000"/>
                </a:cubicBezTo>
                <a:cubicBezTo>
                  <a:pt x="5455" y="29877"/>
                  <a:pt x="29872" y="5455"/>
                  <a:pt x="60000" y="5455"/>
                </a:cubicBezTo>
                <a:cubicBezTo>
                  <a:pt x="90127" y="5455"/>
                  <a:pt x="114544" y="29877"/>
                  <a:pt x="114544" y="60000"/>
                </a:cubicBezTo>
                <a:cubicBezTo>
                  <a:pt x="114544" y="90127"/>
                  <a:pt x="90127" y="114544"/>
                  <a:pt x="60000" y="114544"/>
                </a:cubicBezTo>
                <a:moveTo>
                  <a:pt x="60000" y="0"/>
                </a:moveTo>
                <a:cubicBezTo>
                  <a:pt x="26866" y="0"/>
                  <a:pt x="0" y="26861"/>
                  <a:pt x="0" y="60000"/>
                </a:cubicBezTo>
                <a:cubicBezTo>
                  <a:pt x="0" y="93138"/>
                  <a:pt x="26866" y="120000"/>
                  <a:pt x="60000" y="120000"/>
                </a:cubicBezTo>
                <a:cubicBezTo>
                  <a:pt x="93133" y="120000"/>
                  <a:pt x="120000" y="93138"/>
                  <a:pt x="120000" y="60000"/>
                </a:cubicBezTo>
                <a:cubicBezTo>
                  <a:pt x="120000" y="26861"/>
                  <a:pt x="93133" y="0"/>
                  <a:pt x="60000" y="0"/>
                </a:cubicBezTo>
                <a:moveTo>
                  <a:pt x="79338" y="38172"/>
                </a:moveTo>
                <a:cubicBezTo>
                  <a:pt x="71750" y="37944"/>
                  <a:pt x="66611" y="41872"/>
                  <a:pt x="63916" y="49955"/>
                </a:cubicBezTo>
                <a:cubicBezTo>
                  <a:pt x="65305" y="49427"/>
                  <a:pt x="66650" y="49161"/>
                  <a:pt x="67955" y="49161"/>
                </a:cubicBezTo>
                <a:cubicBezTo>
                  <a:pt x="70733" y="49161"/>
                  <a:pt x="71955" y="50600"/>
                  <a:pt x="71627" y="53466"/>
                </a:cubicBezTo>
                <a:cubicBezTo>
                  <a:pt x="71466" y="55205"/>
                  <a:pt x="70238" y="57738"/>
                  <a:pt x="67955" y="61061"/>
                </a:cubicBezTo>
                <a:cubicBezTo>
                  <a:pt x="65672" y="64383"/>
                  <a:pt x="63961" y="66044"/>
                  <a:pt x="62816" y="66044"/>
                </a:cubicBezTo>
                <a:cubicBezTo>
                  <a:pt x="61350" y="66044"/>
                  <a:pt x="60000" y="63477"/>
                  <a:pt x="58777" y="58344"/>
                </a:cubicBezTo>
                <a:cubicBezTo>
                  <a:pt x="58366" y="56833"/>
                  <a:pt x="57633" y="52977"/>
                  <a:pt x="56572" y="46783"/>
                </a:cubicBezTo>
                <a:cubicBezTo>
                  <a:pt x="55594" y="41044"/>
                  <a:pt x="52983" y="38361"/>
                  <a:pt x="48744" y="38738"/>
                </a:cubicBezTo>
                <a:cubicBezTo>
                  <a:pt x="46944" y="38888"/>
                  <a:pt x="44255" y="40400"/>
                  <a:pt x="40666" y="43272"/>
                </a:cubicBezTo>
                <a:cubicBezTo>
                  <a:pt x="38050" y="45461"/>
                  <a:pt x="35400" y="47650"/>
                  <a:pt x="32711" y="49844"/>
                </a:cubicBezTo>
                <a:lnTo>
                  <a:pt x="35277" y="52900"/>
                </a:lnTo>
                <a:cubicBezTo>
                  <a:pt x="37722" y="51316"/>
                  <a:pt x="39150" y="50522"/>
                  <a:pt x="39561" y="50522"/>
                </a:cubicBezTo>
                <a:cubicBezTo>
                  <a:pt x="41438" y="50522"/>
                  <a:pt x="43188" y="53238"/>
                  <a:pt x="44822" y="58677"/>
                </a:cubicBezTo>
                <a:cubicBezTo>
                  <a:pt x="46294" y="63666"/>
                  <a:pt x="47761" y="68655"/>
                  <a:pt x="49227" y="73638"/>
                </a:cubicBezTo>
                <a:cubicBezTo>
                  <a:pt x="51433" y="79077"/>
                  <a:pt x="54127" y="81794"/>
                  <a:pt x="57311" y="81794"/>
                </a:cubicBezTo>
                <a:cubicBezTo>
                  <a:pt x="62450" y="81794"/>
                  <a:pt x="68733" y="77338"/>
                  <a:pt x="76161" y="68427"/>
                </a:cubicBezTo>
                <a:cubicBezTo>
                  <a:pt x="83338" y="59888"/>
                  <a:pt x="87050" y="53166"/>
                  <a:pt x="87294" y="48255"/>
                </a:cubicBezTo>
                <a:cubicBezTo>
                  <a:pt x="87622" y="41683"/>
                  <a:pt x="84972" y="38322"/>
                  <a:pt x="79338" y="3817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62" name="Shape 4832">
            <a:extLst>
              <a:ext uri="{FF2B5EF4-FFF2-40B4-BE49-F238E27FC236}">
                <a16:creationId xmlns:a16="http://schemas.microsoft.com/office/drawing/2014/main" id="{EB4228D2-4982-902B-872E-622DF2DC0B7D}"/>
              </a:ext>
            </a:extLst>
          </p:cNvPr>
          <p:cNvSpPr/>
          <p:nvPr/>
        </p:nvSpPr>
        <p:spPr>
          <a:xfrm>
            <a:off x="2868513" y="1327715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81805" y="40883"/>
                </a:moveTo>
                <a:lnTo>
                  <a:pt x="76350" y="40883"/>
                </a:lnTo>
                <a:lnTo>
                  <a:pt x="76350" y="49072"/>
                </a:lnTo>
                <a:lnTo>
                  <a:pt x="68138" y="49072"/>
                </a:lnTo>
                <a:lnTo>
                  <a:pt x="68138" y="54533"/>
                </a:lnTo>
                <a:lnTo>
                  <a:pt x="76350" y="54533"/>
                </a:lnTo>
                <a:lnTo>
                  <a:pt x="76350" y="62683"/>
                </a:lnTo>
                <a:lnTo>
                  <a:pt x="81805" y="62683"/>
                </a:lnTo>
                <a:lnTo>
                  <a:pt x="81805" y="54533"/>
                </a:lnTo>
                <a:lnTo>
                  <a:pt x="90027" y="54533"/>
                </a:lnTo>
                <a:lnTo>
                  <a:pt x="90027" y="49072"/>
                </a:lnTo>
                <a:lnTo>
                  <a:pt x="81805" y="49072"/>
                </a:lnTo>
                <a:cubicBezTo>
                  <a:pt x="81805" y="49072"/>
                  <a:pt x="81805" y="40883"/>
                  <a:pt x="81805" y="40883"/>
                </a:cubicBezTo>
                <a:close/>
                <a:moveTo>
                  <a:pt x="51783" y="77477"/>
                </a:moveTo>
                <a:cubicBezTo>
                  <a:pt x="47888" y="77477"/>
                  <a:pt x="44838" y="74972"/>
                  <a:pt x="44838" y="71772"/>
                </a:cubicBezTo>
                <a:cubicBezTo>
                  <a:pt x="44838" y="68844"/>
                  <a:pt x="48405" y="66272"/>
                  <a:pt x="52477" y="66272"/>
                </a:cubicBezTo>
                <a:lnTo>
                  <a:pt x="52477" y="65127"/>
                </a:lnTo>
                <a:lnTo>
                  <a:pt x="52483" y="65127"/>
                </a:lnTo>
                <a:lnTo>
                  <a:pt x="52583" y="66272"/>
                </a:lnTo>
                <a:cubicBezTo>
                  <a:pt x="53466" y="66277"/>
                  <a:pt x="54316" y="66411"/>
                  <a:pt x="55122" y="66666"/>
                </a:cubicBezTo>
                <a:lnTo>
                  <a:pt x="55927" y="67244"/>
                </a:lnTo>
                <a:cubicBezTo>
                  <a:pt x="58000" y="68727"/>
                  <a:pt x="59094" y="69561"/>
                  <a:pt x="59416" y="70911"/>
                </a:cubicBezTo>
                <a:cubicBezTo>
                  <a:pt x="59500" y="71261"/>
                  <a:pt x="59538" y="71616"/>
                  <a:pt x="59538" y="71966"/>
                </a:cubicBezTo>
                <a:cubicBezTo>
                  <a:pt x="59538" y="75622"/>
                  <a:pt x="56927" y="77477"/>
                  <a:pt x="51783" y="77477"/>
                </a:cubicBezTo>
                <a:moveTo>
                  <a:pt x="47455" y="48550"/>
                </a:moveTo>
                <a:cubicBezTo>
                  <a:pt x="47194" y="46455"/>
                  <a:pt x="47633" y="44522"/>
                  <a:pt x="48633" y="43366"/>
                </a:cubicBezTo>
                <a:cubicBezTo>
                  <a:pt x="49244" y="42666"/>
                  <a:pt x="50033" y="42294"/>
                  <a:pt x="50911" y="42294"/>
                </a:cubicBezTo>
                <a:lnTo>
                  <a:pt x="50911" y="41161"/>
                </a:lnTo>
                <a:lnTo>
                  <a:pt x="51011" y="42294"/>
                </a:lnTo>
                <a:cubicBezTo>
                  <a:pt x="53627" y="42377"/>
                  <a:pt x="56138" y="45472"/>
                  <a:pt x="56605" y="49194"/>
                </a:cubicBezTo>
                <a:cubicBezTo>
                  <a:pt x="56872" y="51327"/>
                  <a:pt x="56416" y="53311"/>
                  <a:pt x="55388" y="54494"/>
                </a:cubicBezTo>
                <a:cubicBezTo>
                  <a:pt x="54777" y="55194"/>
                  <a:pt x="54011" y="55566"/>
                  <a:pt x="53055" y="55561"/>
                </a:cubicBezTo>
                <a:lnTo>
                  <a:pt x="53050" y="55561"/>
                </a:lnTo>
                <a:cubicBezTo>
                  <a:pt x="50483" y="55488"/>
                  <a:pt x="47922" y="52272"/>
                  <a:pt x="47455" y="48550"/>
                </a:cubicBezTo>
                <a:moveTo>
                  <a:pt x="60211" y="62200"/>
                </a:moveTo>
                <a:cubicBezTo>
                  <a:pt x="58811" y="61161"/>
                  <a:pt x="57505" y="59622"/>
                  <a:pt x="57455" y="59144"/>
                </a:cubicBezTo>
                <a:cubicBezTo>
                  <a:pt x="57455" y="58327"/>
                  <a:pt x="57455" y="57950"/>
                  <a:pt x="59383" y="56377"/>
                </a:cubicBezTo>
                <a:cubicBezTo>
                  <a:pt x="61877" y="54333"/>
                  <a:pt x="63255" y="51638"/>
                  <a:pt x="63255" y="48800"/>
                </a:cubicBezTo>
                <a:cubicBezTo>
                  <a:pt x="63255" y="46344"/>
                  <a:pt x="62566" y="44150"/>
                  <a:pt x="61388" y="42550"/>
                </a:cubicBezTo>
                <a:lnTo>
                  <a:pt x="62433" y="42550"/>
                </a:lnTo>
                <a:lnTo>
                  <a:pt x="68200" y="38183"/>
                </a:lnTo>
                <a:lnTo>
                  <a:pt x="52572" y="38183"/>
                </a:lnTo>
                <a:cubicBezTo>
                  <a:pt x="46305" y="38183"/>
                  <a:pt x="40805" y="43105"/>
                  <a:pt x="40805" y="48716"/>
                </a:cubicBezTo>
                <a:cubicBezTo>
                  <a:pt x="40805" y="54511"/>
                  <a:pt x="45050" y="58916"/>
                  <a:pt x="50761" y="59155"/>
                </a:cubicBezTo>
                <a:cubicBezTo>
                  <a:pt x="50672" y="59566"/>
                  <a:pt x="50627" y="59972"/>
                  <a:pt x="50627" y="60377"/>
                </a:cubicBezTo>
                <a:cubicBezTo>
                  <a:pt x="50627" y="61211"/>
                  <a:pt x="50816" y="62011"/>
                  <a:pt x="51200" y="62777"/>
                </a:cubicBezTo>
                <a:cubicBezTo>
                  <a:pt x="44127" y="62827"/>
                  <a:pt x="38166" y="67561"/>
                  <a:pt x="38166" y="73150"/>
                </a:cubicBezTo>
                <a:cubicBezTo>
                  <a:pt x="38166" y="78172"/>
                  <a:pt x="43905" y="81816"/>
                  <a:pt x="51805" y="81816"/>
                </a:cubicBezTo>
                <a:cubicBezTo>
                  <a:pt x="60338" y="81816"/>
                  <a:pt x="64944" y="76477"/>
                  <a:pt x="64944" y="71444"/>
                </a:cubicBezTo>
                <a:cubicBezTo>
                  <a:pt x="64944" y="67266"/>
                  <a:pt x="63661" y="64755"/>
                  <a:pt x="60211" y="62200"/>
                </a:cubicBezTo>
                <a:moveTo>
                  <a:pt x="60000" y="114544"/>
                </a:moveTo>
                <a:cubicBezTo>
                  <a:pt x="29877" y="114544"/>
                  <a:pt x="5455" y="90127"/>
                  <a:pt x="5455" y="60000"/>
                </a:cubicBezTo>
                <a:cubicBezTo>
                  <a:pt x="5455" y="29877"/>
                  <a:pt x="29877" y="5455"/>
                  <a:pt x="60000" y="5455"/>
                </a:cubicBezTo>
                <a:cubicBezTo>
                  <a:pt x="90127" y="5455"/>
                  <a:pt x="114544" y="29877"/>
                  <a:pt x="114544" y="60000"/>
                </a:cubicBezTo>
                <a:cubicBezTo>
                  <a:pt x="114544" y="90127"/>
                  <a:pt x="90127" y="114544"/>
                  <a:pt x="60000" y="114544"/>
                </a:cubicBezTo>
                <a:moveTo>
                  <a:pt x="60000" y="0"/>
                </a:moveTo>
                <a:cubicBezTo>
                  <a:pt x="26866" y="0"/>
                  <a:pt x="0" y="26861"/>
                  <a:pt x="0" y="60000"/>
                </a:cubicBezTo>
                <a:cubicBezTo>
                  <a:pt x="0" y="93138"/>
                  <a:pt x="26866" y="120000"/>
                  <a:pt x="60000" y="120000"/>
                </a:cubicBezTo>
                <a:cubicBezTo>
                  <a:pt x="93138" y="120000"/>
                  <a:pt x="120000" y="93138"/>
                  <a:pt x="120000" y="60000"/>
                </a:cubicBezTo>
                <a:cubicBezTo>
                  <a:pt x="120000" y="26861"/>
                  <a:pt x="93138" y="0"/>
                  <a:pt x="60000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63" name="Shape 4833">
            <a:extLst>
              <a:ext uri="{FF2B5EF4-FFF2-40B4-BE49-F238E27FC236}">
                <a16:creationId xmlns:a16="http://schemas.microsoft.com/office/drawing/2014/main" id="{ACA9CB54-56AB-F6BB-8661-92CBDDAD7031}"/>
              </a:ext>
            </a:extLst>
          </p:cNvPr>
          <p:cNvSpPr/>
          <p:nvPr/>
        </p:nvSpPr>
        <p:spPr>
          <a:xfrm>
            <a:off x="3401774" y="1327715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60000" y="114544"/>
                </a:moveTo>
                <a:cubicBezTo>
                  <a:pt x="29872" y="114544"/>
                  <a:pt x="5455" y="90127"/>
                  <a:pt x="5455" y="60000"/>
                </a:cubicBezTo>
                <a:cubicBezTo>
                  <a:pt x="5455" y="29877"/>
                  <a:pt x="29872" y="5455"/>
                  <a:pt x="60000" y="5455"/>
                </a:cubicBezTo>
                <a:cubicBezTo>
                  <a:pt x="90127" y="5455"/>
                  <a:pt x="114544" y="29877"/>
                  <a:pt x="114544" y="60000"/>
                </a:cubicBezTo>
                <a:cubicBezTo>
                  <a:pt x="114544" y="90127"/>
                  <a:pt x="90127" y="114544"/>
                  <a:pt x="60000" y="114544"/>
                </a:cubicBezTo>
                <a:moveTo>
                  <a:pt x="60000" y="0"/>
                </a:moveTo>
                <a:cubicBezTo>
                  <a:pt x="26866" y="0"/>
                  <a:pt x="0" y="26861"/>
                  <a:pt x="0" y="60000"/>
                </a:cubicBezTo>
                <a:cubicBezTo>
                  <a:pt x="0" y="93138"/>
                  <a:pt x="26866" y="120000"/>
                  <a:pt x="60000" y="120000"/>
                </a:cubicBezTo>
                <a:cubicBezTo>
                  <a:pt x="93133" y="120000"/>
                  <a:pt x="120000" y="93138"/>
                  <a:pt x="120000" y="60000"/>
                </a:cubicBezTo>
                <a:cubicBezTo>
                  <a:pt x="120000" y="26861"/>
                  <a:pt x="93133" y="0"/>
                  <a:pt x="60000" y="0"/>
                </a:cubicBezTo>
                <a:moveTo>
                  <a:pt x="74611" y="51777"/>
                </a:moveTo>
                <a:cubicBezTo>
                  <a:pt x="66527" y="51777"/>
                  <a:pt x="65444" y="56644"/>
                  <a:pt x="65444" y="56644"/>
                </a:cubicBezTo>
                <a:lnTo>
                  <a:pt x="65455" y="51816"/>
                </a:lnTo>
                <a:lnTo>
                  <a:pt x="54544" y="51816"/>
                </a:lnTo>
                <a:lnTo>
                  <a:pt x="54544" y="81816"/>
                </a:lnTo>
                <a:lnTo>
                  <a:pt x="65455" y="81816"/>
                </a:lnTo>
                <a:lnTo>
                  <a:pt x="65455" y="65455"/>
                </a:lnTo>
                <a:cubicBezTo>
                  <a:pt x="65455" y="65455"/>
                  <a:pt x="65455" y="59961"/>
                  <a:pt x="70088" y="59961"/>
                </a:cubicBezTo>
                <a:cubicBezTo>
                  <a:pt x="72700" y="59961"/>
                  <a:pt x="73638" y="62400"/>
                  <a:pt x="73638" y="65455"/>
                </a:cubicBezTo>
                <a:lnTo>
                  <a:pt x="73638" y="81816"/>
                </a:lnTo>
                <a:lnTo>
                  <a:pt x="84544" y="81816"/>
                </a:lnTo>
                <a:lnTo>
                  <a:pt x="84544" y="65455"/>
                </a:lnTo>
                <a:cubicBezTo>
                  <a:pt x="84544" y="56916"/>
                  <a:pt x="80833" y="51777"/>
                  <a:pt x="74611" y="51777"/>
                </a:cubicBezTo>
                <a:moveTo>
                  <a:pt x="38183" y="81816"/>
                </a:moveTo>
                <a:lnTo>
                  <a:pt x="49050" y="81816"/>
                </a:lnTo>
                <a:lnTo>
                  <a:pt x="49050" y="51777"/>
                </a:lnTo>
                <a:lnTo>
                  <a:pt x="38183" y="51777"/>
                </a:lnTo>
                <a:cubicBezTo>
                  <a:pt x="38183" y="51777"/>
                  <a:pt x="38183" y="81816"/>
                  <a:pt x="38183" y="81816"/>
                </a:cubicBezTo>
                <a:close/>
                <a:moveTo>
                  <a:pt x="43616" y="38183"/>
                </a:moveTo>
                <a:cubicBezTo>
                  <a:pt x="40616" y="38183"/>
                  <a:pt x="38183" y="40627"/>
                  <a:pt x="38183" y="43644"/>
                </a:cubicBezTo>
                <a:cubicBezTo>
                  <a:pt x="38183" y="46661"/>
                  <a:pt x="40616" y="49105"/>
                  <a:pt x="43616" y="49105"/>
                </a:cubicBezTo>
                <a:cubicBezTo>
                  <a:pt x="46616" y="49105"/>
                  <a:pt x="49050" y="46661"/>
                  <a:pt x="49050" y="43644"/>
                </a:cubicBezTo>
                <a:cubicBezTo>
                  <a:pt x="49050" y="40627"/>
                  <a:pt x="46616" y="38183"/>
                  <a:pt x="43616" y="3818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64" name="Shape 4834">
            <a:extLst>
              <a:ext uri="{FF2B5EF4-FFF2-40B4-BE49-F238E27FC236}">
                <a16:creationId xmlns:a16="http://schemas.microsoft.com/office/drawing/2014/main" id="{3A415C12-E0DE-F46F-7994-846498CF46D0}"/>
              </a:ext>
            </a:extLst>
          </p:cNvPr>
          <p:cNvSpPr/>
          <p:nvPr/>
        </p:nvSpPr>
        <p:spPr>
          <a:xfrm>
            <a:off x="3935035" y="1327715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60000" y="114544"/>
                </a:moveTo>
                <a:cubicBezTo>
                  <a:pt x="29872" y="114544"/>
                  <a:pt x="5455" y="90127"/>
                  <a:pt x="5455" y="60000"/>
                </a:cubicBezTo>
                <a:cubicBezTo>
                  <a:pt x="5455" y="29877"/>
                  <a:pt x="29872" y="5455"/>
                  <a:pt x="60000" y="5455"/>
                </a:cubicBezTo>
                <a:cubicBezTo>
                  <a:pt x="90127" y="5455"/>
                  <a:pt x="114544" y="29877"/>
                  <a:pt x="114544" y="60000"/>
                </a:cubicBezTo>
                <a:cubicBezTo>
                  <a:pt x="114544" y="90127"/>
                  <a:pt x="90127" y="114544"/>
                  <a:pt x="60000" y="114544"/>
                </a:cubicBezTo>
                <a:moveTo>
                  <a:pt x="60000" y="0"/>
                </a:moveTo>
                <a:cubicBezTo>
                  <a:pt x="26861" y="0"/>
                  <a:pt x="0" y="26861"/>
                  <a:pt x="0" y="60000"/>
                </a:cubicBezTo>
                <a:cubicBezTo>
                  <a:pt x="0" y="93138"/>
                  <a:pt x="26861" y="120000"/>
                  <a:pt x="60000" y="120000"/>
                </a:cubicBezTo>
                <a:cubicBezTo>
                  <a:pt x="93138" y="120000"/>
                  <a:pt x="120000" y="93138"/>
                  <a:pt x="120000" y="60000"/>
                </a:cubicBezTo>
                <a:cubicBezTo>
                  <a:pt x="120000" y="26861"/>
                  <a:pt x="93138" y="0"/>
                  <a:pt x="60000" y="0"/>
                </a:cubicBezTo>
                <a:moveTo>
                  <a:pt x="64394" y="73838"/>
                </a:moveTo>
                <a:cubicBezTo>
                  <a:pt x="63622" y="73411"/>
                  <a:pt x="63011" y="72822"/>
                  <a:pt x="62727" y="72100"/>
                </a:cubicBezTo>
                <a:cubicBezTo>
                  <a:pt x="62688" y="71977"/>
                  <a:pt x="62722" y="57216"/>
                  <a:pt x="62722" y="57216"/>
                </a:cubicBezTo>
                <a:lnTo>
                  <a:pt x="73644" y="57216"/>
                </a:lnTo>
                <a:lnTo>
                  <a:pt x="73644" y="49088"/>
                </a:lnTo>
                <a:lnTo>
                  <a:pt x="62733" y="49088"/>
                </a:lnTo>
                <a:lnTo>
                  <a:pt x="62733" y="38183"/>
                </a:lnTo>
                <a:lnTo>
                  <a:pt x="55788" y="38216"/>
                </a:lnTo>
                <a:cubicBezTo>
                  <a:pt x="55488" y="40466"/>
                  <a:pt x="54950" y="42322"/>
                  <a:pt x="54166" y="43772"/>
                </a:cubicBezTo>
                <a:cubicBezTo>
                  <a:pt x="53377" y="45233"/>
                  <a:pt x="52333" y="46477"/>
                  <a:pt x="51038" y="47516"/>
                </a:cubicBezTo>
                <a:cubicBezTo>
                  <a:pt x="49738" y="48555"/>
                  <a:pt x="48177" y="49350"/>
                  <a:pt x="46355" y="49911"/>
                </a:cubicBezTo>
                <a:lnTo>
                  <a:pt x="46361" y="57272"/>
                </a:lnTo>
                <a:lnTo>
                  <a:pt x="51822" y="57216"/>
                </a:lnTo>
                <a:lnTo>
                  <a:pt x="51822" y="71366"/>
                </a:lnTo>
                <a:cubicBezTo>
                  <a:pt x="51822" y="73355"/>
                  <a:pt x="52050" y="74877"/>
                  <a:pt x="52488" y="75927"/>
                </a:cubicBezTo>
                <a:cubicBezTo>
                  <a:pt x="52933" y="76977"/>
                  <a:pt x="53727" y="77966"/>
                  <a:pt x="54883" y="78900"/>
                </a:cubicBezTo>
                <a:cubicBezTo>
                  <a:pt x="56033" y="79833"/>
                  <a:pt x="57422" y="80544"/>
                  <a:pt x="59050" y="81050"/>
                </a:cubicBezTo>
                <a:cubicBezTo>
                  <a:pt x="60677" y="81550"/>
                  <a:pt x="62433" y="81816"/>
                  <a:pt x="64555" y="81816"/>
                </a:cubicBezTo>
                <a:cubicBezTo>
                  <a:pt x="66416" y="81816"/>
                  <a:pt x="67933" y="81627"/>
                  <a:pt x="69538" y="81272"/>
                </a:cubicBezTo>
                <a:cubicBezTo>
                  <a:pt x="71144" y="80922"/>
                  <a:pt x="73450" y="80305"/>
                  <a:pt x="75433" y="79427"/>
                </a:cubicBezTo>
                <a:lnTo>
                  <a:pt x="75461" y="72727"/>
                </a:lnTo>
                <a:cubicBezTo>
                  <a:pt x="73138" y="74161"/>
                  <a:pt x="70266" y="74705"/>
                  <a:pt x="67916" y="74705"/>
                </a:cubicBezTo>
                <a:cubicBezTo>
                  <a:pt x="66594" y="74705"/>
                  <a:pt x="65422" y="74416"/>
                  <a:pt x="64394" y="7383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65" name="Shape 4835">
            <a:extLst>
              <a:ext uri="{FF2B5EF4-FFF2-40B4-BE49-F238E27FC236}">
                <a16:creationId xmlns:a16="http://schemas.microsoft.com/office/drawing/2014/main" id="{DE442DEA-62BA-C5AA-3CCF-21F6CF36D2E0}"/>
              </a:ext>
            </a:extLst>
          </p:cNvPr>
          <p:cNvSpPr/>
          <p:nvPr/>
        </p:nvSpPr>
        <p:spPr>
          <a:xfrm>
            <a:off x="4468296" y="1327715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79394" y="38811"/>
                </a:moveTo>
                <a:cubicBezTo>
                  <a:pt x="79116" y="38755"/>
                  <a:pt x="78816" y="38727"/>
                  <a:pt x="78522" y="38727"/>
                </a:cubicBezTo>
                <a:cubicBezTo>
                  <a:pt x="76711" y="38727"/>
                  <a:pt x="75544" y="39811"/>
                  <a:pt x="75400" y="41633"/>
                </a:cubicBezTo>
                <a:cubicBezTo>
                  <a:pt x="73566" y="65022"/>
                  <a:pt x="72466" y="71716"/>
                  <a:pt x="72455" y="71783"/>
                </a:cubicBezTo>
                <a:lnTo>
                  <a:pt x="72477" y="72333"/>
                </a:lnTo>
                <a:lnTo>
                  <a:pt x="73011" y="72400"/>
                </a:lnTo>
                <a:lnTo>
                  <a:pt x="73177" y="72400"/>
                </a:lnTo>
                <a:cubicBezTo>
                  <a:pt x="73783" y="72400"/>
                  <a:pt x="74366" y="72500"/>
                  <a:pt x="74850" y="72694"/>
                </a:cubicBezTo>
                <a:lnTo>
                  <a:pt x="75438" y="72922"/>
                </a:lnTo>
                <a:lnTo>
                  <a:pt x="75544" y="72288"/>
                </a:lnTo>
                <a:cubicBezTo>
                  <a:pt x="76872" y="64011"/>
                  <a:pt x="79422" y="52916"/>
                  <a:pt x="80788" y="46961"/>
                </a:cubicBezTo>
                <a:cubicBezTo>
                  <a:pt x="81211" y="45116"/>
                  <a:pt x="81527" y="43761"/>
                  <a:pt x="81655" y="43127"/>
                </a:cubicBezTo>
                <a:cubicBezTo>
                  <a:pt x="81916" y="41833"/>
                  <a:pt x="81800" y="40794"/>
                  <a:pt x="81316" y="40033"/>
                </a:cubicBezTo>
                <a:cubicBezTo>
                  <a:pt x="80905" y="39400"/>
                  <a:pt x="80261" y="38988"/>
                  <a:pt x="79394" y="38811"/>
                </a:cubicBezTo>
                <a:moveTo>
                  <a:pt x="73777" y="75588"/>
                </a:moveTo>
                <a:cubicBezTo>
                  <a:pt x="71783" y="75133"/>
                  <a:pt x="70333" y="76011"/>
                  <a:pt x="69827" y="77944"/>
                </a:cubicBezTo>
                <a:cubicBezTo>
                  <a:pt x="69600" y="78816"/>
                  <a:pt x="69722" y="79638"/>
                  <a:pt x="70172" y="80327"/>
                </a:cubicBezTo>
                <a:cubicBezTo>
                  <a:pt x="70588" y="80966"/>
                  <a:pt x="71283" y="81450"/>
                  <a:pt x="72122" y="81672"/>
                </a:cubicBezTo>
                <a:cubicBezTo>
                  <a:pt x="72472" y="81772"/>
                  <a:pt x="72827" y="81822"/>
                  <a:pt x="73177" y="81822"/>
                </a:cubicBezTo>
                <a:cubicBezTo>
                  <a:pt x="74655" y="81822"/>
                  <a:pt x="75772" y="80988"/>
                  <a:pt x="76100" y="79655"/>
                </a:cubicBezTo>
                <a:cubicBezTo>
                  <a:pt x="76338" y="78644"/>
                  <a:pt x="76233" y="77722"/>
                  <a:pt x="75794" y="76983"/>
                </a:cubicBezTo>
                <a:cubicBezTo>
                  <a:pt x="75372" y="76288"/>
                  <a:pt x="74661" y="75800"/>
                  <a:pt x="73777" y="75588"/>
                </a:cubicBezTo>
                <a:moveTo>
                  <a:pt x="60000" y="114544"/>
                </a:moveTo>
                <a:cubicBezTo>
                  <a:pt x="29872" y="114544"/>
                  <a:pt x="5455" y="90127"/>
                  <a:pt x="5455" y="60000"/>
                </a:cubicBezTo>
                <a:cubicBezTo>
                  <a:pt x="5455" y="29877"/>
                  <a:pt x="29872" y="5455"/>
                  <a:pt x="60000" y="5455"/>
                </a:cubicBezTo>
                <a:cubicBezTo>
                  <a:pt x="90127" y="5455"/>
                  <a:pt x="114544" y="29877"/>
                  <a:pt x="114544" y="60000"/>
                </a:cubicBezTo>
                <a:cubicBezTo>
                  <a:pt x="114544" y="90127"/>
                  <a:pt x="90127" y="114544"/>
                  <a:pt x="60000" y="114544"/>
                </a:cubicBezTo>
                <a:moveTo>
                  <a:pt x="60000" y="0"/>
                </a:moveTo>
                <a:cubicBezTo>
                  <a:pt x="26861" y="0"/>
                  <a:pt x="0" y="26861"/>
                  <a:pt x="0" y="60000"/>
                </a:cubicBezTo>
                <a:cubicBezTo>
                  <a:pt x="0" y="93138"/>
                  <a:pt x="26861" y="120000"/>
                  <a:pt x="60000" y="120000"/>
                </a:cubicBezTo>
                <a:cubicBezTo>
                  <a:pt x="93138" y="120000"/>
                  <a:pt x="120000" y="93138"/>
                  <a:pt x="120000" y="60000"/>
                </a:cubicBezTo>
                <a:cubicBezTo>
                  <a:pt x="120000" y="26861"/>
                  <a:pt x="93138" y="0"/>
                  <a:pt x="60000" y="0"/>
                </a:cubicBezTo>
                <a:moveTo>
                  <a:pt x="72766" y="38244"/>
                </a:moveTo>
                <a:lnTo>
                  <a:pt x="71833" y="38244"/>
                </a:lnTo>
                <a:lnTo>
                  <a:pt x="71700" y="38261"/>
                </a:lnTo>
                <a:cubicBezTo>
                  <a:pt x="70255" y="38672"/>
                  <a:pt x="68022" y="38672"/>
                  <a:pt x="66572" y="38261"/>
                </a:cubicBezTo>
                <a:lnTo>
                  <a:pt x="66122" y="38244"/>
                </a:lnTo>
                <a:lnTo>
                  <a:pt x="55488" y="56422"/>
                </a:lnTo>
                <a:lnTo>
                  <a:pt x="44816" y="38183"/>
                </a:lnTo>
                <a:lnTo>
                  <a:pt x="44444" y="38283"/>
                </a:lnTo>
                <a:cubicBezTo>
                  <a:pt x="42994" y="38677"/>
                  <a:pt x="40816" y="38666"/>
                  <a:pt x="39377" y="38261"/>
                </a:cubicBezTo>
                <a:lnTo>
                  <a:pt x="38211" y="38244"/>
                </a:lnTo>
                <a:lnTo>
                  <a:pt x="52677" y="63288"/>
                </a:lnTo>
                <a:lnTo>
                  <a:pt x="52244" y="81255"/>
                </a:lnTo>
                <a:lnTo>
                  <a:pt x="52261" y="81788"/>
                </a:lnTo>
                <a:lnTo>
                  <a:pt x="52788" y="81788"/>
                </a:lnTo>
                <a:lnTo>
                  <a:pt x="52922" y="81772"/>
                </a:lnTo>
                <a:cubicBezTo>
                  <a:pt x="54366" y="81366"/>
                  <a:pt x="56611" y="81366"/>
                  <a:pt x="58050" y="81772"/>
                </a:cubicBezTo>
                <a:lnTo>
                  <a:pt x="58738" y="81788"/>
                </a:lnTo>
                <a:lnTo>
                  <a:pt x="58400" y="63283"/>
                </a:lnTo>
                <a:cubicBezTo>
                  <a:pt x="58888" y="62383"/>
                  <a:pt x="61944" y="56694"/>
                  <a:pt x="65211" y="51000"/>
                </a:cubicBezTo>
                <a:cubicBezTo>
                  <a:pt x="68566" y="45144"/>
                  <a:pt x="72266" y="39111"/>
                  <a:pt x="72305" y="39050"/>
                </a:cubicBezTo>
                <a:cubicBezTo>
                  <a:pt x="72305" y="39050"/>
                  <a:pt x="72766" y="38244"/>
                  <a:pt x="72766" y="38244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66" name="Shape 4836">
            <a:extLst>
              <a:ext uri="{FF2B5EF4-FFF2-40B4-BE49-F238E27FC236}">
                <a16:creationId xmlns:a16="http://schemas.microsoft.com/office/drawing/2014/main" id="{70473D15-C4FD-31DE-560E-FFE4C8E865E2}"/>
              </a:ext>
            </a:extLst>
          </p:cNvPr>
          <p:cNvSpPr/>
          <p:nvPr/>
        </p:nvSpPr>
        <p:spPr>
          <a:xfrm>
            <a:off x="5001557" y="1327715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60000" y="114544"/>
                </a:moveTo>
                <a:cubicBezTo>
                  <a:pt x="29872" y="114544"/>
                  <a:pt x="5455" y="90127"/>
                  <a:pt x="5455" y="60000"/>
                </a:cubicBezTo>
                <a:cubicBezTo>
                  <a:pt x="5455" y="29877"/>
                  <a:pt x="29872" y="5455"/>
                  <a:pt x="60000" y="5455"/>
                </a:cubicBezTo>
                <a:cubicBezTo>
                  <a:pt x="90127" y="5455"/>
                  <a:pt x="114544" y="29877"/>
                  <a:pt x="114544" y="60000"/>
                </a:cubicBezTo>
                <a:cubicBezTo>
                  <a:pt x="114544" y="90127"/>
                  <a:pt x="90127" y="114544"/>
                  <a:pt x="60000" y="114544"/>
                </a:cubicBezTo>
                <a:moveTo>
                  <a:pt x="60000" y="0"/>
                </a:moveTo>
                <a:cubicBezTo>
                  <a:pt x="26861" y="0"/>
                  <a:pt x="0" y="26861"/>
                  <a:pt x="0" y="60000"/>
                </a:cubicBezTo>
                <a:cubicBezTo>
                  <a:pt x="0" y="93138"/>
                  <a:pt x="26861" y="120000"/>
                  <a:pt x="60000" y="120000"/>
                </a:cubicBezTo>
                <a:cubicBezTo>
                  <a:pt x="93138" y="120000"/>
                  <a:pt x="120000" y="93138"/>
                  <a:pt x="120000" y="60000"/>
                </a:cubicBezTo>
                <a:cubicBezTo>
                  <a:pt x="120000" y="26861"/>
                  <a:pt x="93138" y="0"/>
                  <a:pt x="60000" y="0"/>
                </a:cubicBezTo>
                <a:moveTo>
                  <a:pt x="72566" y="32722"/>
                </a:moveTo>
                <a:lnTo>
                  <a:pt x="59922" y="43200"/>
                </a:lnTo>
                <a:lnTo>
                  <a:pt x="77361" y="54027"/>
                </a:lnTo>
                <a:lnTo>
                  <a:pt x="90000" y="44033"/>
                </a:lnTo>
                <a:cubicBezTo>
                  <a:pt x="90000" y="44033"/>
                  <a:pt x="72566" y="32722"/>
                  <a:pt x="72566" y="32722"/>
                </a:cubicBezTo>
                <a:close/>
                <a:moveTo>
                  <a:pt x="30000" y="44594"/>
                </a:moveTo>
                <a:lnTo>
                  <a:pt x="42483" y="54238"/>
                </a:lnTo>
                <a:lnTo>
                  <a:pt x="59922" y="43200"/>
                </a:lnTo>
                <a:lnTo>
                  <a:pt x="47944" y="32727"/>
                </a:lnTo>
                <a:cubicBezTo>
                  <a:pt x="47944" y="32727"/>
                  <a:pt x="30000" y="44594"/>
                  <a:pt x="30000" y="44594"/>
                </a:cubicBezTo>
                <a:close/>
                <a:moveTo>
                  <a:pt x="72027" y="81661"/>
                </a:moveTo>
                <a:lnTo>
                  <a:pt x="71988" y="81705"/>
                </a:lnTo>
                <a:lnTo>
                  <a:pt x="60005" y="72777"/>
                </a:lnTo>
                <a:lnTo>
                  <a:pt x="48505" y="81583"/>
                </a:lnTo>
                <a:lnTo>
                  <a:pt x="48400" y="81750"/>
                </a:lnTo>
                <a:lnTo>
                  <a:pt x="42061" y="77916"/>
                </a:lnTo>
                <a:lnTo>
                  <a:pt x="42061" y="81261"/>
                </a:lnTo>
                <a:lnTo>
                  <a:pt x="59994" y="92733"/>
                </a:lnTo>
                <a:lnTo>
                  <a:pt x="77777" y="81261"/>
                </a:lnTo>
                <a:lnTo>
                  <a:pt x="77777" y="78150"/>
                </a:lnTo>
                <a:lnTo>
                  <a:pt x="72027" y="81661"/>
                </a:lnTo>
                <a:cubicBezTo>
                  <a:pt x="72027" y="81661"/>
                  <a:pt x="72027" y="81661"/>
                  <a:pt x="72027" y="81661"/>
                </a:cubicBezTo>
                <a:close/>
                <a:moveTo>
                  <a:pt x="42455" y="54255"/>
                </a:moveTo>
                <a:lnTo>
                  <a:pt x="30022" y="64316"/>
                </a:lnTo>
                <a:lnTo>
                  <a:pt x="40833" y="70811"/>
                </a:lnTo>
                <a:lnTo>
                  <a:pt x="40838" y="70805"/>
                </a:lnTo>
                <a:lnTo>
                  <a:pt x="43194" y="72233"/>
                </a:lnTo>
                <a:lnTo>
                  <a:pt x="47950" y="75088"/>
                </a:lnTo>
                <a:lnTo>
                  <a:pt x="55905" y="69050"/>
                </a:lnTo>
                <a:lnTo>
                  <a:pt x="59888" y="66000"/>
                </a:lnTo>
                <a:lnTo>
                  <a:pt x="59900" y="66011"/>
                </a:lnTo>
                <a:lnTo>
                  <a:pt x="59922" y="66000"/>
                </a:lnTo>
                <a:lnTo>
                  <a:pt x="59988" y="66044"/>
                </a:lnTo>
                <a:lnTo>
                  <a:pt x="60027" y="66000"/>
                </a:lnTo>
                <a:lnTo>
                  <a:pt x="69494" y="73044"/>
                </a:lnTo>
                <a:lnTo>
                  <a:pt x="72261" y="75083"/>
                </a:lnTo>
                <a:lnTo>
                  <a:pt x="89988" y="64305"/>
                </a:lnTo>
                <a:lnTo>
                  <a:pt x="77361" y="54038"/>
                </a:lnTo>
                <a:lnTo>
                  <a:pt x="59933" y="65083"/>
                </a:lnTo>
                <a:cubicBezTo>
                  <a:pt x="59933" y="65083"/>
                  <a:pt x="42455" y="54255"/>
                  <a:pt x="42455" y="54255"/>
                </a:cubicBezTo>
                <a:close/>
                <a:moveTo>
                  <a:pt x="77361" y="54038"/>
                </a:moveTo>
                <a:lnTo>
                  <a:pt x="77361" y="54027"/>
                </a:lnTo>
                <a:lnTo>
                  <a:pt x="77361" y="54027"/>
                </a:lnTo>
                <a:lnTo>
                  <a:pt x="77355" y="54027"/>
                </a:lnTo>
                <a:cubicBezTo>
                  <a:pt x="77355" y="54027"/>
                  <a:pt x="77361" y="54038"/>
                  <a:pt x="77361" y="54038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67" name="Shape 4837">
            <a:extLst>
              <a:ext uri="{FF2B5EF4-FFF2-40B4-BE49-F238E27FC236}">
                <a16:creationId xmlns:a16="http://schemas.microsoft.com/office/drawing/2014/main" id="{AD704F73-1B65-19FE-5B24-94824D370419}"/>
              </a:ext>
            </a:extLst>
          </p:cNvPr>
          <p:cNvSpPr/>
          <p:nvPr/>
        </p:nvSpPr>
        <p:spPr>
          <a:xfrm>
            <a:off x="5534818" y="1327715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81816" y="76361"/>
                </a:moveTo>
                <a:cubicBezTo>
                  <a:pt x="81816" y="79372"/>
                  <a:pt x="79372" y="81816"/>
                  <a:pt x="76361" y="81816"/>
                </a:cubicBezTo>
                <a:lnTo>
                  <a:pt x="43638" y="81816"/>
                </a:lnTo>
                <a:cubicBezTo>
                  <a:pt x="40627" y="81816"/>
                  <a:pt x="38183" y="79372"/>
                  <a:pt x="38183" y="76361"/>
                </a:cubicBezTo>
                <a:lnTo>
                  <a:pt x="38183" y="57272"/>
                </a:lnTo>
                <a:lnTo>
                  <a:pt x="43911" y="57272"/>
                </a:lnTo>
                <a:cubicBezTo>
                  <a:pt x="43761" y="58166"/>
                  <a:pt x="43638" y="59066"/>
                  <a:pt x="43638" y="60000"/>
                </a:cubicBezTo>
                <a:cubicBezTo>
                  <a:pt x="43638" y="69038"/>
                  <a:pt x="50961" y="76361"/>
                  <a:pt x="60000" y="76361"/>
                </a:cubicBezTo>
                <a:cubicBezTo>
                  <a:pt x="69033" y="76361"/>
                  <a:pt x="76361" y="69038"/>
                  <a:pt x="76361" y="60000"/>
                </a:cubicBezTo>
                <a:cubicBezTo>
                  <a:pt x="76361" y="59066"/>
                  <a:pt x="76238" y="58166"/>
                  <a:pt x="76088" y="57272"/>
                </a:cubicBezTo>
                <a:lnTo>
                  <a:pt x="81816" y="57272"/>
                </a:lnTo>
                <a:cubicBezTo>
                  <a:pt x="81816" y="57272"/>
                  <a:pt x="81816" y="76361"/>
                  <a:pt x="81816" y="76361"/>
                </a:cubicBezTo>
                <a:close/>
                <a:moveTo>
                  <a:pt x="60000" y="49088"/>
                </a:moveTo>
                <a:cubicBezTo>
                  <a:pt x="66022" y="49088"/>
                  <a:pt x="70911" y="53977"/>
                  <a:pt x="70911" y="60000"/>
                </a:cubicBezTo>
                <a:cubicBezTo>
                  <a:pt x="70911" y="66022"/>
                  <a:pt x="66022" y="70911"/>
                  <a:pt x="60000" y="70911"/>
                </a:cubicBezTo>
                <a:cubicBezTo>
                  <a:pt x="53977" y="70911"/>
                  <a:pt x="49088" y="66022"/>
                  <a:pt x="49088" y="60000"/>
                </a:cubicBezTo>
                <a:cubicBezTo>
                  <a:pt x="49088" y="53977"/>
                  <a:pt x="53977" y="49088"/>
                  <a:pt x="60000" y="49088"/>
                </a:cubicBezTo>
                <a:moveTo>
                  <a:pt x="70911" y="40911"/>
                </a:moveTo>
                <a:lnTo>
                  <a:pt x="79088" y="40911"/>
                </a:lnTo>
                <a:lnTo>
                  <a:pt x="79088" y="49088"/>
                </a:lnTo>
                <a:lnTo>
                  <a:pt x="70911" y="49088"/>
                </a:lnTo>
                <a:cubicBezTo>
                  <a:pt x="70911" y="49088"/>
                  <a:pt x="70911" y="40911"/>
                  <a:pt x="70911" y="40911"/>
                </a:cubicBezTo>
                <a:close/>
                <a:moveTo>
                  <a:pt x="76361" y="32727"/>
                </a:moveTo>
                <a:lnTo>
                  <a:pt x="43638" y="32727"/>
                </a:lnTo>
                <a:cubicBezTo>
                  <a:pt x="37611" y="32727"/>
                  <a:pt x="32727" y="37611"/>
                  <a:pt x="32727" y="43638"/>
                </a:cubicBezTo>
                <a:lnTo>
                  <a:pt x="32727" y="76361"/>
                </a:lnTo>
                <a:cubicBezTo>
                  <a:pt x="32727" y="82388"/>
                  <a:pt x="37611" y="87272"/>
                  <a:pt x="43638" y="87272"/>
                </a:cubicBezTo>
                <a:lnTo>
                  <a:pt x="76361" y="87272"/>
                </a:lnTo>
                <a:cubicBezTo>
                  <a:pt x="82388" y="87272"/>
                  <a:pt x="87272" y="82388"/>
                  <a:pt x="87272" y="76361"/>
                </a:cubicBezTo>
                <a:lnTo>
                  <a:pt x="87272" y="43638"/>
                </a:lnTo>
                <a:cubicBezTo>
                  <a:pt x="87272" y="37611"/>
                  <a:pt x="82388" y="32727"/>
                  <a:pt x="76361" y="32727"/>
                </a:cubicBezTo>
                <a:moveTo>
                  <a:pt x="60000" y="114544"/>
                </a:moveTo>
                <a:cubicBezTo>
                  <a:pt x="29872" y="114544"/>
                  <a:pt x="5455" y="90127"/>
                  <a:pt x="5455" y="60000"/>
                </a:cubicBezTo>
                <a:cubicBezTo>
                  <a:pt x="5455" y="29877"/>
                  <a:pt x="29872" y="5455"/>
                  <a:pt x="60000" y="5455"/>
                </a:cubicBezTo>
                <a:cubicBezTo>
                  <a:pt x="90127" y="5455"/>
                  <a:pt x="114544" y="29877"/>
                  <a:pt x="114544" y="60000"/>
                </a:cubicBezTo>
                <a:cubicBezTo>
                  <a:pt x="114544" y="90127"/>
                  <a:pt x="90127" y="114544"/>
                  <a:pt x="60000" y="114544"/>
                </a:cubicBezTo>
                <a:moveTo>
                  <a:pt x="60000" y="0"/>
                </a:moveTo>
                <a:cubicBezTo>
                  <a:pt x="26861" y="0"/>
                  <a:pt x="0" y="26861"/>
                  <a:pt x="0" y="60000"/>
                </a:cubicBezTo>
                <a:cubicBezTo>
                  <a:pt x="0" y="93138"/>
                  <a:pt x="26861" y="120000"/>
                  <a:pt x="60000" y="120000"/>
                </a:cubicBezTo>
                <a:cubicBezTo>
                  <a:pt x="93138" y="120000"/>
                  <a:pt x="120000" y="93138"/>
                  <a:pt x="120000" y="60000"/>
                </a:cubicBezTo>
                <a:cubicBezTo>
                  <a:pt x="120000" y="26861"/>
                  <a:pt x="93138" y="0"/>
                  <a:pt x="60000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68" name="Shape 4838">
            <a:extLst>
              <a:ext uri="{FF2B5EF4-FFF2-40B4-BE49-F238E27FC236}">
                <a16:creationId xmlns:a16="http://schemas.microsoft.com/office/drawing/2014/main" id="{BD7EA6DE-A879-6D5E-874A-1C8D438AB666}"/>
              </a:ext>
            </a:extLst>
          </p:cNvPr>
          <p:cNvSpPr/>
          <p:nvPr/>
        </p:nvSpPr>
        <p:spPr>
          <a:xfrm>
            <a:off x="6068080" y="1327715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87272" y="60000"/>
                </a:moveTo>
                <a:cubicBezTo>
                  <a:pt x="87272" y="69861"/>
                  <a:pt x="82022" y="78472"/>
                  <a:pt x="74183" y="83261"/>
                </a:cubicBezTo>
                <a:lnTo>
                  <a:pt x="82411" y="59483"/>
                </a:lnTo>
                <a:cubicBezTo>
                  <a:pt x="83988" y="55527"/>
                  <a:pt x="84516" y="52361"/>
                  <a:pt x="84516" y="49550"/>
                </a:cubicBezTo>
                <a:cubicBezTo>
                  <a:pt x="84516" y="48955"/>
                  <a:pt x="84450" y="48433"/>
                  <a:pt x="84411" y="47888"/>
                </a:cubicBezTo>
                <a:cubicBezTo>
                  <a:pt x="86227" y="51538"/>
                  <a:pt x="87272" y="55644"/>
                  <a:pt x="87272" y="60000"/>
                </a:cubicBezTo>
                <a:moveTo>
                  <a:pt x="63816" y="47000"/>
                </a:moveTo>
                <a:cubicBezTo>
                  <a:pt x="65488" y="46911"/>
                  <a:pt x="66994" y="46738"/>
                  <a:pt x="66994" y="46738"/>
                </a:cubicBezTo>
                <a:cubicBezTo>
                  <a:pt x="68488" y="46555"/>
                  <a:pt x="68311" y="44366"/>
                  <a:pt x="66816" y="44450"/>
                </a:cubicBezTo>
                <a:cubicBezTo>
                  <a:pt x="66816" y="44450"/>
                  <a:pt x="62327" y="44805"/>
                  <a:pt x="59427" y="44805"/>
                </a:cubicBezTo>
                <a:cubicBezTo>
                  <a:pt x="56700" y="44805"/>
                  <a:pt x="52122" y="44450"/>
                  <a:pt x="52122" y="44450"/>
                </a:cubicBezTo>
                <a:cubicBezTo>
                  <a:pt x="50627" y="44366"/>
                  <a:pt x="50455" y="46644"/>
                  <a:pt x="51950" y="46738"/>
                </a:cubicBezTo>
                <a:cubicBezTo>
                  <a:pt x="51950" y="46738"/>
                  <a:pt x="53361" y="46911"/>
                  <a:pt x="54855" y="47000"/>
                </a:cubicBezTo>
                <a:lnTo>
                  <a:pt x="59172" y="58833"/>
                </a:lnTo>
                <a:lnTo>
                  <a:pt x="53105" y="77033"/>
                </a:lnTo>
                <a:lnTo>
                  <a:pt x="43011" y="47000"/>
                </a:lnTo>
                <a:cubicBezTo>
                  <a:pt x="44677" y="46911"/>
                  <a:pt x="46183" y="46738"/>
                  <a:pt x="46183" y="46738"/>
                </a:cubicBezTo>
                <a:cubicBezTo>
                  <a:pt x="47672" y="46555"/>
                  <a:pt x="47500" y="44366"/>
                  <a:pt x="46005" y="44450"/>
                </a:cubicBezTo>
                <a:cubicBezTo>
                  <a:pt x="46005" y="44450"/>
                  <a:pt x="41516" y="44805"/>
                  <a:pt x="38616" y="44805"/>
                </a:cubicBezTo>
                <a:cubicBezTo>
                  <a:pt x="38250" y="44805"/>
                  <a:pt x="37805" y="44794"/>
                  <a:pt x="37366" y="44777"/>
                </a:cubicBezTo>
                <a:cubicBezTo>
                  <a:pt x="42266" y="37511"/>
                  <a:pt x="50572" y="32727"/>
                  <a:pt x="60000" y="32727"/>
                </a:cubicBezTo>
                <a:cubicBezTo>
                  <a:pt x="66916" y="32727"/>
                  <a:pt x="73211" y="35322"/>
                  <a:pt x="78022" y="39566"/>
                </a:cubicBezTo>
                <a:cubicBezTo>
                  <a:pt x="75500" y="39761"/>
                  <a:pt x="73883" y="42016"/>
                  <a:pt x="73883" y="44450"/>
                </a:cubicBezTo>
                <a:cubicBezTo>
                  <a:pt x="73883" y="46738"/>
                  <a:pt x="75027" y="48672"/>
                  <a:pt x="76433" y="50955"/>
                </a:cubicBezTo>
                <a:cubicBezTo>
                  <a:pt x="77488" y="52800"/>
                  <a:pt x="78716" y="55172"/>
                  <a:pt x="78716" y="58600"/>
                </a:cubicBezTo>
                <a:cubicBezTo>
                  <a:pt x="78716" y="60972"/>
                  <a:pt x="77805" y="63727"/>
                  <a:pt x="76611" y="67566"/>
                </a:cubicBezTo>
                <a:lnTo>
                  <a:pt x="73838" y="76805"/>
                </a:lnTo>
                <a:cubicBezTo>
                  <a:pt x="73838" y="76805"/>
                  <a:pt x="63816" y="47000"/>
                  <a:pt x="63816" y="47000"/>
                </a:cubicBezTo>
                <a:close/>
                <a:moveTo>
                  <a:pt x="60000" y="87272"/>
                </a:moveTo>
                <a:cubicBezTo>
                  <a:pt x="57333" y="87272"/>
                  <a:pt x="54761" y="86872"/>
                  <a:pt x="52316" y="86155"/>
                </a:cubicBezTo>
                <a:lnTo>
                  <a:pt x="60483" y="62427"/>
                </a:lnTo>
                <a:cubicBezTo>
                  <a:pt x="60483" y="62427"/>
                  <a:pt x="67838" y="82577"/>
                  <a:pt x="69033" y="85711"/>
                </a:cubicBezTo>
                <a:cubicBezTo>
                  <a:pt x="66200" y="86705"/>
                  <a:pt x="63166" y="87272"/>
                  <a:pt x="60000" y="87272"/>
                </a:cubicBezTo>
                <a:moveTo>
                  <a:pt x="32727" y="60000"/>
                </a:moveTo>
                <a:cubicBezTo>
                  <a:pt x="32727" y="56211"/>
                  <a:pt x="33500" y="52611"/>
                  <a:pt x="34894" y="49333"/>
                </a:cubicBezTo>
                <a:lnTo>
                  <a:pt x="47655" y="84300"/>
                </a:lnTo>
                <a:cubicBezTo>
                  <a:pt x="38805" y="79788"/>
                  <a:pt x="32727" y="70616"/>
                  <a:pt x="32727" y="60000"/>
                </a:cubicBezTo>
                <a:moveTo>
                  <a:pt x="60000" y="27272"/>
                </a:moveTo>
                <a:cubicBezTo>
                  <a:pt x="41927" y="27272"/>
                  <a:pt x="27272" y="41927"/>
                  <a:pt x="27272" y="60000"/>
                </a:cubicBezTo>
                <a:cubicBezTo>
                  <a:pt x="27272" y="78077"/>
                  <a:pt x="41927" y="92727"/>
                  <a:pt x="60000" y="92727"/>
                </a:cubicBezTo>
                <a:cubicBezTo>
                  <a:pt x="78077" y="92727"/>
                  <a:pt x="92727" y="78077"/>
                  <a:pt x="92727" y="60000"/>
                </a:cubicBezTo>
                <a:cubicBezTo>
                  <a:pt x="92727" y="41927"/>
                  <a:pt x="78077" y="27272"/>
                  <a:pt x="60000" y="27272"/>
                </a:cubicBezTo>
                <a:moveTo>
                  <a:pt x="60000" y="114544"/>
                </a:moveTo>
                <a:cubicBezTo>
                  <a:pt x="29872" y="114544"/>
                  <a:pt x="5455" y="90127"/>
                  <a:pt x="5455" y="60000"/>
                </a:cubicBezTo>
                <a:cubicBezTo>
                  <a:pt x="5455" y="29877"/>
                  <a:pt x="29872" y="5455"/>
                  <a:pt x="60000" y="5455"/>
                </a:cubicBezTo>
                <a:cubicBezTo>
                  <a:pt x="90127" y="5455"/>
                  <a:pt x="114544" y="29877"/>
                  <a:pt x="114544" y="60000"/>
                </a:cubicBezTo>
                <a:cubicBezTo>
                  <a:pt x="114544" y="90127"/>
                  <a:pt x="90127" y="114544"/>
                  <a:pt x="60000" y="114544"/>
                </a:cubicBezTo>
                <a:moveTo>
                  <a:pt x="60000" y="0"/>
                </a:moveTo>
                <a:cubicBezTo>
                  <a:pt x="26861" y="0"/>
                  <a:pt x="0" y="26861"/>
                  <a:pt x="0" y="60000"/>
                </a:cubicBezTo>
                <a:cubicBezTo>
                  <a:pt x="0" y="93138"/>
                  <a:pt x="26861" y="120000"/>
                  <a:pt x="60000" y="120000"/>
                </a:cubicBezTo>
                <a:cubicBezTo>
                  <a:pt x="93138" y="120000"/>
                  <a:pt x="120000" y="93138"/>
                  <a:pt x="120000" y="60000"/>
                </a:cubicBezTo>
                <a:cubicBezTo>
                  <a:pt x="120000" y="26861"/>
                  <a:pt x="93138" y="0"/>
                  <a:pt x="60000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69" name="Shape 4839">
            <a:extLst>
              <a:ext uri="{FF2B5EF4-FFF2-40B4-BE49-F238E27FC236}">
                <a16:creationId xmlns:a16="http://schemas.microsoft.com/office/drawing/2014/main" id="{32E42270-6266-A1D5-6AAF-0A88CCA7BB6C}"/>
              </a:ext>
            </a:extLst>
          </p:cNvPr>
          <p:cNvSpPr/>
          <p:nvPr/>
        </p:nvSpPr>
        <p:spPr>
          <a:xfrm>
            <a:off x="7363076" y="1327715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60000" y="114544"/>
                </a:moveTo>
                <a:cubicBezTo>
                  <a:pt x="29872" y="114544"/>
                  <a:pt x="5455" y="90127"/>
                  <a:pt x="5455" y="60000"/>
                </a:cubicBezTo>
                <a:cubicBezTo>
                  <a:pt x="5455" y="29872"/>
                  <a:pt x="29872" y="5455"/>
                  <a:pt x="60000" y="5455"/>
                </a:cubicBezTo>
                <a:cubicBezTo>
                  <a:pt x="90127" y="5455"/>
                  <a:pt x="114544" y="29872"/>
                  <a:pt x="114544" y="60000"/>
                </a:cubicBezTo>
                <a:cubicBezTo>
                  <a:pt x="114544" y="90127"/>
                  <a:pt x="90127" y="114544"/>
                  <a:pt x="60000" y="114544"/>
                </a:cubicBezTo>
                <a:moveTo>
                  <a:pt x="60000" y="0"/>
                </a:moveTo>
                <a:cubicBezTo>
                  <a:pt x="26866" y="0"/>
                  <a:pt x="0" y="26861"/>
                  <a:pt x="0" y="60000"/>
                </a:cubicBezTo>
                <a:cubicBezTo>
                  <a:pt x="0" y="93138"/>
                  <a:pt x="26866" y="120000"/>
                  <a:pt x="60000" y="120000"/>
                </a:cubicBezTo>
                <a:cubicBezTo>
                  <a:pt x="93133" y="120000"/>
                  <a:pt x="120000" y="93138"/>
                  <a:pt x="120000" y="60000"/>
                </a:cubicBezTo>
                <a:cubicBezTo>
                  <a:pt x="120000" y="26861"/>
                  <a:pt x="93133" y="0"/>
                  <a:pt x="60000" y="0"/>
                </a:cubicBezTo>
                <a:moveTo>
                  <a:pt x="79088" y="57272"/>
                </a:moveTo>
                <a:cubicBezTo>
                  <a:pt x="75288" y="57272"/>
                  <a:pt x="71605" y="57783"/>
                  <a:pt x="68066" y="58644"/>
                </a:cubicBezTo>
                <a:cubicBezTo>
                  <a:pt x="67244" y="56616"/>
                  <a:pt x="66338" y="54633"/>
                  <a:pt x="65350" y="52688"/>
                </a:cubicBezTo>
                <a:cubicBezTo>
                  <a:pt x="71016" y="50005"/>
                  <a:pt x="76266" y="46611"/>
                  <a:pt x="81066" y="42677"/>
                </a:cubicBezTo>
                <a:cubicBezTo>
                  <a:pt x="84566" y="46933"/>
                  <a:pt x="86772" y="52261"/>
                  <a:pt x="87177" y="58094"/>
                </a:cubicBezTo>
                <a:cubicBezTo>
                  <a:pt x="84544" y="57611"/>
                  <a:pt x="81866" y="57272"/>
                  <a:pt x="79088" y="57272"/>
                </a:cubicBezTo>
                <a:moveTo>
                  <a:pt x="73477" y="83694"/>
                </a:moveTo>
                <a:cubicBezTo>
                  <a:pt x="73155" y="76783"/>
                  <a:pt x="71983" y="70100"/>
                  <a:pt x="69944" y="63794"/>
                </a:cubicBezTo>
                <a:cubicBezTo>
                  <a:pt x="72888" y="63116"/>
                  <a:pt x="75938" y="62727"/>
                  <a:pt x="79088" y="62727"/>
                </a:cubicBezTo>
                <a:cubicBezTo>
                  <a:pt x="81811" y="62727"/>
                  <a:pt x="84438" y="63100"/>
                  <a:pt x="87005" y="63616"/>
                </a:cubicBezTo>
                <a:cubicBezTo>
                  <a:pt x="85861" y="72227"/>
                  <a:pt x="80716" y="79566"/>
                  <a:pt x="73477" y="83694"/>
                </a:cubicBezTo>
                <a:moveTo>
                  <a:pt x="60000" y="87272"/>
                </a:moveTo>
                <a:cubicBezTo>
                  <a:pt x="54144" y="87272"/>
                  <a:pt x="48733" y="85411"/>
                  <a:pt x="44283" y="82266"/>
                </a:cubicBezTo>
                <a:cubicBezTo>
                  <a:pt x="49011" y="74605"/>
                  <a:pt x="56155" y="68600"/>
                  <a:pt x="64700" y="65383"/>
                </a:cubicBezTo>
                <a:cubicBezTo>
                  <a:pt x="66816" y="71905"/>
                  <a:pt x="68005" y="78838"/>
                  <a:pt x="68133" y="86038"/>
                </a:cubicBezTo>
                <a:cubicBezTo>
                  <a:pt x="65561" y="86838"/>
                  <a:pt x="62833" y="87272"/>
                  <a:pt x="60000" y="87272"/>
                </a:cubicBezTo>
                <a:moveTo>
                  <a:pt x="32727" y="60000"/>
                </a:moveTo>
                <a:cubicBezTo>
                  <a:pt x="42450" y="60000"/>
                  <a:pt x="51738" y="58166"/>
                  <a:pt x="60288" y="54850"/>
                </a:cubicBezTo>
                <a:cubicBezTo>
                  <a:pt x="61200" y="56622"/>
                  <a:pt x="62061" y="58416"/>
                  <a:pt x="62827" y="60266"/>
                </a:cubicBezTo>
                <a:cubicBezTo>
                  <a:pt x="53411" y="63800"/>
                  <a:pt x="45500" y="70322"/>
                  <a:pt x="40138" y="78650"/>
                </a:cubicBezTo>
                <a:cubicBezTo>
                  <a:pt x="35555" y="73772"/>
                  <a:pt x="32727" y="67222"/>
                  <a:pt x="32727" y="60000"/>
                </a:cubicBezTo>
                <a:moveTo>
                  <a:pt x="46433" y="36366"/>
                </a:moveTo>
                <a:cubicBezTo>
                  <a:pt x="50650" y="40438"/>
                  <a:pt x="54405" y="44994"/>
                  <a:pt x="57516" y="50000"/>
                </a:cubicBezTo>
                <a:cubicBezTo>
                  <a:pt x="49950" y="52827"/>
                  <a:pt x="41811" y="54450"/>
                  <a:pt x="33277" y="54516"/>
                </a:cubicBezTo>
                <a:cubicBezTo>
                  <a:pt x="34866" y="46744"/>
                  <a:pt x="39766" y="40200"/>
                  <a:pt x="46433" y="36366"/>
                </a:cubicBezTo>
                <a:moveTo>
                  <a:pt x="60000" y="32727"/>
                </a:moveTo>
                <a:cubicBezTo>
                  <a:pt x="66488" y="32727"/>
                  <a:pt x="72444" y="35000"/>
                  <a:pt x="77122" y="38788"/>
                </a:cubicBezTo>
                <a:cubicBezTo>
                  <a:pt x="72705" y="42344"/>
                  <a:pt x="67872" y="45411"/>
                  <a:pt x="62677" y="47844"/>
                </a:cubicBezTo>
                <a:cubicBezTo>
                  <a:pt x="59622" y="42788"/>
                  <a:pt x="55961" y="38161"/>
                  <a:pt x="51850" y="33966"/>
                </a:cubicBezTo>
                <a:cubicBezTo>
                  <a:pt x="54427" y="33166"/>
                  <a:pt x="57161" y="32727"/>
                  <a:pt x="60000" y="32727"/>
                </a:cubicBezTo>
                <a:moveTo>
                  <a:pt x="60000" y="27272"/>
                </a:moveTo>
                <a:cubicBezTo>
                  <a:pt x="41927" y="27272"/>
                  <a:pt x="27272" y="41927"/>
                  <a:pt x="27272" y="60000"/>
                </a:cubicBezTo>
                <a:cubicBezTo>
                  <a:pt x="27272" y="78072"/>
                  <a:pt x="41927" y="92727"/>
                  <a:pt x="60000" y="92727"/>
                </a:cubicBezTo>
                <a:cubicBezTo>
                  <a:pt x="78072" y="92727"/>
                  <a:pt x="92727" y="78072"/>
                  <a:pt x="92727" y="60000"/>
                </a:cubicBezTo>
                <a:cubicBezTo>
                  <a:pt x="92727" y="41927"/>
                  <a:pt x="78072" y="27272"/>
                  <a:pt x="60000" y="27272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0" name="Shape 4840">
            <a:extLst>
              <a:ext uri="{FF2B5EF4-FFF2-40B4-BE49-F238E27FC236}">
                <a16:creationId xmlns:a16="http://schemas.microsoft.com/office/drawing/2014/main" id="{AA825360-6B64-7A40-4DCD-DCFC661BA0D4}"/>
              </a:ext>
            </a:extLst>
          </p:cNvPr>
          <p:cNvSpPr/>
          <p:nvPr/>
        </p:nvSpPr>
        <p:spPr>
          <a:xfrm>
            <a:off x="7896337" y="1327715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14544" y="109088"/>
                </a:moveTo>
                <a:cubicBezTo>
                  <a:pt x="114544" y="112105"/>
                  <a:pt x="112100" y="114544"/>
                  <a:pt x="109088" y="114544"/>
                </a:cubicBezTo>
                <a:lnTo>
                  <a:pt x="10911" y="114544"/>
                </a:lnTo>
                <a:cubicBezTo>
                  <a:pt x="7900" y="114544"/>
                  <a:pt x="5455" y="112105"/>
                  <a:pt x="5455" y="109088"/>
                </a:cubicBezTo>
                <a:lnTo>
                  <a:pt x="5455" y="10911"/>
                </a:lnTo>
                <a:cubicBezTo>
                  <a:pt x="5455" y="7900"/>
                  <a:pt x="7900" y="5455"/>
                  <a:pt x="10911" y="5455"/>
                </a:cubicBezTo>
                <a:lnTo>
                  <a:pt x="109088" y="5455"/>
                </a:lnTo>
                <a:cubicBezTo>
                  <a:pt x="112100" y="5455"/>
                  <a:pt x="114544" y="7900"/>
                  <a:pt x="114544" y="10911"/>
                </a:cubicBezTo>
                <a:cubicBezTo>
                  <a:pt x="114544" y="10911"/>
                  <a:pt x="114544" y="109088"/>
                  <a:pt x="114544" y="109088"/>
                </a:cubicBezTo>
                <a:close/>
                <a:moveTo>
                  <a:pt x="109088" y="0"/>
                </a:moveTo>
                <a:lnTo>
                  <a:pt x="10911" y="0"/>
                </a:lnTo>
                <a:cubicBezTo>
                  <a:pt x="4883" y="0"/>
                  <a:pt x="0" y="4883"/>
                  <a:pt x="0" y="10911"/>
                </a:cubicBezTo>
                <a:lnTo>
                  <a:pt x="0" y="109088"/>
                </a:lnTo>
                <a:cubicBezTo>
                  <a:pt x="0" y="115116"/>
                  <a:pt x="4883" y="120000"/>
                  <a:pt x="10911" y="120000"/>
                </a:cubicBezTo>
                <a:lnTo>
                  <a:pt x="109088" y="120000"/>
                </a:lnTo>
                <a:cubicBezTo>
                  <a:pt x="115116" y="120000"/>
                  <a:pt x="120000" y="115116"/>
                  <a:pt x="120000" y="109088"/>
                </a:cubicBezTo>
                <a:lnTo>
                  <a:pt x="120000" y="10911"/>
                </a:lnTo>
                <a:cubicBezTo>
                  <a:pt x="120000" y="4883"/>
                  <a:pt x="115116" y="0"/>
                  <a:pt x="109088" y="0"/>
                </a:cubicBezTo>
                <a:moveTo>
                  <a:pt x="88494" y="38988"/>
                </a:moveTo>
                <a:cubicBezTo>
                  <a:pt x="86333" y="40255"/>
                  <a:pt x="83933" y="41172"/>
                  <a:pt x="81388" y="41661"/>
                </a:cubicBezTo>
                <a:cubicBezTo>
                  <a:pt x="79344" y="39522"/>
                  <a:pt x="76438" y="38188"/>
                  <a:pt x="73222" y="38188"/>
                </a:cubicBezTo>
                <a:cubicBezTo>
                  <a:pt x="67038" y="38188"/>
                  <a:pt x="62027" y="43122"/>
                  <a:pt x="62027" y="49200"/>
                </a:cubicBezTo>
                <a:cubicBezTo>
                  <a:pt x="62027" y="50061"/>
                  <a:pt x="62127" y="50900"/>
                  <a:pt x="62316" y="51711"/>
                </a:cubicBezTo>
                <a:cubicBezTo>
                  <a:pt x="53016" y="51250"/>
                  <a:pt x="44772" y="46866"/>
                  <a:pt x="39255" y="40200"/>
                </a:cubicBezTo>
                <a:cubicBezTo>
                  <a:pt x="38288" y="41827"/>
                  <a:pt x="37738" y="43722"/>
                  <a:pt x="37738" y="45738"/>
                </a:cubicBezTo>
                <a:cubicBezTo>
                  <a:pt x="37738" y="49561"/>
                  <a:pt x="39711" y="52933"/>
                  <a:pt x="42716" y="54905"/>
                </a:cubicBezTo>
                <a:cubicBezTo>
                  <a:pt x="40883" y="54850"/>
                  <a:pt x="39155" y="54355"/>
                  <a:pt x="37650" y="53527"/>
                </a:cubicBezTo>
                <a:cubicBezTo>
                  <a:pt x="37644" y="53577"/>
                  <a:pt x="37644" y="53622"/>
                  <a:pt x="37644" y="53666"/>
                </a:cubicBezTo>
                <a:cubicBezTo>
                  <a:pt x="37644" y="59005"/>
                  <a:pt x="41505" y="63455"/>
                  <a:pt x="46622" y="64466"/>
                </a:cubicBezTo>
                <a:cubicBezTo>
                  <a:pt x="45683" y="64722"/>
                  <a:pt x="44694" y="64850"/>
                  <a:pt x="43672" y="64850"/>
                </a:cubicBezTo>
                <a:cubicBezTo>
                  <a:pt x="42955" y="64850"/>
                  <a:pt x="42255" y="64783"/>
                  <a:pt x="41572" y="64655"/>
                </a:cubicBezTo>
                <a:cubicBezTo>
                  <a:pt x="42994" y="69033"/>
                  <a:pt x="47122" y="72216"/>
                  <a:pt x="52022" y="72305"/>
                </a:cubicBezTo>
                <a:cubicBezTo>
                  <a:pt x="48188" y="75261"/>
                  <a:pt x="43366" y="77016"/>
                  <a:pt x="38122" y="77016"/>
                </a:cubicBezTo>
                <a:cubicBezTo>
                  <a:pt x="37216" y="77016"/>
                  <a:pt x="36327" y="76972"/>
                  <a:pt x="35455" y="76872"/>
                </a:cubicBezTo>
                <a:cubicBezTo>
                  <a:pt x="40405" y="79988"/>
                  <a:pt x="46288" y="81816"/>
                  <a:pt x="52611" y="81816"/>
                </a:cubicBezTo>
                <a:cubicBezTo>
                  <a:pt x="73188" y="81816"/>
                  <a:pt x="84444" y="65033"/>
                  <a:pt x="84444" y="50477"/>
                </a:cubicBezTo>
                <a:cubicBezTo>
                  <a:pt x="84444" y="50000"/>
                  <a:pt x="84438" y="49522"/>
                  <a:pt x="84416" y="49050"/>
                </a:cubicBezTo>
                <a:cubicBezTo>
                  <a:pt x="86600" y="47500"/>
                  <a:pt x="88500" y="45561"/>
                  <a:pt x="90000" y="43355"/>
                </a:cubicBezTo>
                <a:cubicBezTo>
                  <a:pt x="87994" y="44222"/>
                  <a:pt x="85838" y="44816"/>
                  <a:pt x="83572" y="45083"/>
                </a:cubicBezTo>
                <a:cubicBezTo>
                  <a:pt x="85883" y="43722"/>
                  <a:pt x="87655" y="41566"/>
                  <a:pt x="88494" y="3898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1" name="Shape 4841">
            <a:extLst>
              <a:ext uri="{FF2B5EF4-FFF2-40B4-BE49-F238E27FC236}">
                <a16:creationId xmlns:a16="http://schemas.microsoft.com/office/drawing/2014/main" id="{4D2DDBFF-A0FC-E4E6-7915-95AD8C2A2F44}"/>
              </a:ext>
            </a:extLst>
          </p:cNvPr>
          <p:cNvSpPr/>
          <p:nvPr/>
        </p:nvSpPr>
        <p:spPr>
          <a:xfrm>
            <a:off x="8429598" y="1327715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65422" y="47044"/>
                </a:moveTo>
                <a:cubicBezTo>
                  <a:pt x="65422" y="44838"/>
                  <a:pt x="65650" y="43655"/>
                  <a:pt x="69044" y="43655"/>
                </a:cubicBezTo>
                <a:lnTo>
                  <a:pt x="73583" y="43655"/>
                </a:lnTo>
                <a:lnTo>
                  <a:pt x="73583" y="35450"/>
                </a:lnTo>
                <a:lnTo>
                  <a:pt x="66322" y="35450"/>
                </a:lnTo>
                <a:cubicBezTo>
                  <a:pt x="57600" y="35450"/>
                  <a:pt x="54533" y="39555"/>
                  <a:pt x="54533" y="46461"/>
                </a:cubicBezTo>
                <a:lnTo>
                  <a:pt x="54533" y="51788"/>
                </a:lnTo>
                <a:lnTo>
                  <a:pt x="49094" y="51788"/>
                </a:lnTo>
                <a:lnTo>
                  <a:pt x="49094" y="60000"/>
                </a:lnTo>
                <a:lnTo>
                  <a:pt x="54533" y="60000"/>
                </a:lnTo>
                <a:lnTo>
                  <a:pt x="54533" y="84550"/>
                </a:lnTo>
                <a:lnTo>
                  <a:pt x="65411" y="84550"/>
                </a:lnTo>
                <a:lnTo>
                  <a:pt x="65411" y="60000"/>
                </a:lnTo>
                <a:lnTo>
                  <a:pt x="72672" y="60000"/>
                </a:lnTo>
                <a:lnTo>
                  <a:pt x="73633" y="51788"/>
                </a:lnTo>
                <a:lnTo>
                  <a:pt x="65411" y="51788"/>
                </a:lnTo>
                <a:cubicBezTo>
                  <a:pt x="65411" y="51788"/>
                  <a:pt x="65422" y="47044"/>
                  <a:pt x="65422" y="47044"/>
                </a:cubicBezTo>
                <a:close/>
                <a:moveTo>
                  <a:pt x="114544" y="109088"/>
                </a:moveTo>
                <a:cubicBezTo>
                  <a:pt x="114544" y="112105"/>
                  <a:pt x="112105" y="114544"/>
                  <a:pt x="109088" y="114544"/>
                </a:cubicBezTo>
                <a:lnTo>
                  <a:pt x="10911" y="114544"/>
                </a:lnTo>
                <a:cubicBezTo>
                  <a:pt x="7900" y="114544"/>
                  <a:pt x="5455" y="112105"/>
                  <a:pt x="5455" y="109088"/>
                </a:cubicBezTo>
                <a:lnTo>
                  <a:pt x="5455" y="10911"/>
                </a:lnTo>
                <a:cubicBezTo>
                  <a:pt x="5455" y="7900"/>
                  <a:pt x="7900" y="5455"/>
                  <a:pt x="10911" y="5455"/>
                </a:cubicBezTo>
                <a:lnTo>
                  <a:pt x="109088" y="5455"/>
                </a:lnTo>
                <a:cubicBezTo>
                  <a:pt x="112105" y="5455"/>
                  <a:pt x="114544" y="7900"/>
                  <a:pt x="114544" y="10911"/>
                </a:cubicBezTo>
                <a:cubicBezTo>
                  <a:pt x="114544" y="10911"/>
                  <a:pt x="114544" y="109088"/>
                  <a:pt x="114544" y="109088"/>
                </a:cubicBezTo>
                <a:close/>
                <a:moveTo>
                  <a:pt x="109088" y="0"/>
                </a:moveTo>
                <a:lnTo>
                  <a:pt x="10911" y="0"/>
                </a:lnTo>
                <a:cubicBezTo>
                  <a:pt x="4883" y="0"/>
                  <a:pt x="0" y="4883"/>
                  <a:pt x="0" y="10911"/>
                </a:cubicBezTo>
                <a:lnTo>
                  <a:pt x="0" y="109088"/>
                </a:lnTo>
                <a:cubicBezTo>
                  <a:pt x="0" y="115116"/>
                  <a:pt x="4883" y="120000"/>
                  <a:pt x="10911" y="120000"/>
                </a:cubicBezTo>
                <a:lnTo>
                  <a:pt x="109088" y="120000"/>
                </a:lnTo>
                <a:cubicBezTo>
                  <a:pt x="115116" y="120000"/>
                  <a:pt x="120000" y="115116"/>
                  <a:pt x="120000" y="109088"/>
                </a:cubicBezTo>
                <a:lnTo>
                  <a:pt x="120000" y="10911"/>
                </a:lnTo>
                <a:cubicBezTo>
                  <a:pt x="120000" y="4883"/>
                  <a:pt x="115116" y="0"/>
                  <a:pt x="109088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2" name="Shape 4842">
            <a:extLst>
              <a:ext uri="{FF2B5EF4-FFF2-40B4-BE49-F238E27FC236}">
                <a16:creationId xmlns:a16="http://schemas.microsoft.com/office/drawing/2014/main" id="{05E7D8D9-F9C5-B2A5-CB75-1472A0964E66}"/>
              </a:ext>
            </a:extLst>
          </p:cNvPr>
          <p:cNvSpPr/>
          <p:nvPr/>
        </p:nvSpPr>
        <p:spPr>
          <a:xfrm>
            <a:off x="8962859" y="1327715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79577" y="67166"/>
                </a:moveTo>
                <a:cubicBezTo>
                  <a:pt x="77888" y="67166"/>
                  <a:pt x="77888" y="69050"/>
                  <a:pt x="77888" y="69050"/>
                </a:cubicBezTo>
                <a:lnTo>
                  <a:pt x="77888" y="71461"/>
                </a:lnTo>
                <a:lnTo>
                  <a:pt x="81272" y="71461"/>
                </a:lnTo>
                <a:lnTo>
                  <a:pt x="81272" y="69050"/>
                </a:lnTo>
                <a:cubicBezTo>
                  <a:pt x="81272" y="69050"/>
                  <a:pt x="81272" y="67166"/>
                  <a:pt x="79577" y="67166"/>
                </a:cubicBezTo>
                <a:moveTo>
                  <a:pt x="84927" y="68777"/>
                </a:moveTo>
                <a:lnTo>
                  <a:pt x="84927" y="74155"/>
                </a:lnTo>
                <a:lnTo>
                  <a:pt x="77888" y="74155"/>
                </a:lnTo>
                <a:lnTo>
                  <a:pt x="77888" y="78177"/>
                </a:lnTo>
                <a:cubicBezTo>
                  <a:pt x="77888" y="78177"/>
                  <a:pt x="77888" y="80061"/>
                  <a:pt x="79577" y="80061"/>
                </a:cubicBezTo>
                <a:cubicBezTo>
                  <a:pt x="81272" y="80061"/>
                  <a:pt x="81272" y="78177"/>
                  <a:pt x="81272" y="78177"/>
                </a:cubicBezTo>
                <a:lnTo>
                  <a:pt x="81272" y="76300"/>
                </a:lnTo>
                <a:lnTo>
                  <a:pt x="84927" y="76300"/>
                </a:lnTo>
                <a:lnTo>
                  <a:pt x="84927" y="79255"/>
                </a:lnTo>
                <a:cubicBezTo>
                  <a:pt x="84927" y="79255"/>
                  <a:pt x="84366" y="83016"/>
                  <a:pt x="79861" y="83016"/>
                </a:cubicBezTo>
                <a:cubicBezTo>
                  <a:pt x="75355" y="83016"/>
                  <a:pt x="74511" y="79255"/>
                  <a:pt x="74511" y="79255"/>
                </a:cubicBezTo>
                <a:lnTo>
                  <a:pt x="74511" y="68777"/>
                </a:lnTo>
                <a:cubicBezTo>
                  <a:pt x="74511" y="68777"/>
                  <a:pt x="74511" y="64211"/>
                  <a:pt x="79861" y="64211"/>
                </a:cubicBezTo>
                <a:cubicBezTo>
                  <a:pt x="85211" y="64211"/>
                  <a:pt x="84927" y="68777"/>
                  <a:pt x="84927" y="68777"/>
                </a:cubicBezTo>
                <a:moveTo>
                  <a:pt x="71694" y="78716"/>
                </a:moveTo>
                <a:cubicBezTo>
                  <a:pt x="71694" y="78716"/>
                  <a:pt x="71694" y="83016"/>
                  <a:pt x="68594" y="83016"/>
                </a:cubicBezTo>
                <a:cubicBezTo>
                  <a:pt x="66694" y="83016"/>
                  <a:pt x="65544" y="82011"/>
                  <a:pt x="64933" y="81227"/>
                </a:cubicBezTo>
                <a:lnTo>
                  <a:pt x="64933" y="82750"/>
                </a:lnTo>
                <a:lnTo>
                  <a:pt x="61266" y="82750"/>
                </a:lnTo>
                <a:lnTo>
                  <a:pt x="61266" y="58033"/>
                </a:lnTo>
                <a:lnTo>
                  <a:pt x="64933" y="58033"/>
                </a:lnTo>
                <a:lnTo>
                  <a:pt x="64933" y="66044"/>
                </a:lnTo>
                <a:cubicBezTo>
                  <a:pt x="65488" y="65455"/>
                  <a:pt x="66872" y="64211"/>
                  <a:pt x="68594" y="64211"/>
                </a:cubicBezTo>
                <a:cubicBezTo>
                  <a:pt x="70844" y="64211"/>
                  <a:pt x="71694" y="66088"/>
                  <a:pt x="71694" y="68511"/>
                </a:cubicBezTo>
                <a:cubicBezTo>
                  <a:pt x="71694" y="68511"/>
                  <a:pt x="71694" y="78716"/>
                  <a:pt x="71694" y="78716"/>
                </a:cubicBezTo>
                <a:close/>
                <a:moveTo>
                  <a:pt x="58450" y="82750"/>
                </a:moveTo>
                <a:lnTo>
                  <a:pt x="55072" y="82750"/>
                </a:lnTo>
                <a:lnTo>
                  <a:pt x="55072" y="81138"/>
                </a:lnTo>
                <a:cubicBezTo>
                  <a:pt x="55072" y="81138"/>
                  <a:pt x="53100" y="83016"/>
                  <a:pt x="50844" y="83016"/>
                </a:cubicBezTo>
                <a:cubicBezTo>
                  <a:pt x="48594" y="83016"/>
                  <a:pt x="48311" y="80866"/>
                  <a:pt x="48311" y="80866"/>
                </a:cubicBezTo>
                <a:lnTo>
                  <a:pt x="48311" y="64211"/>
                </a:lnTo>
                <a:lnTo>
                  <a:pt x="51688" y="64211"/>
                </a:lnTo>
                <a:lnTo>
                  <a:pt x="51688" y="79788"/>
                </a:lnTo>
                <a:cubicBezTo>
                  <a:pt x="51688" y="79788"/>
                  <a:pt x="51688" y="80600"/>
                  <a:pt x="52816" y="80600"/>
                </a:cubicBezTo>
                <a:cubicBezTo>
                  <a:pt x="53944" y="80600"/>
                  <a:pt x="55072" y="79255"/>
                  <a:pt x="55072" y="79255"/>
                </a:cubicBezTo>
                <a:lnTo>
                  <a:pt x="55072" y="64211"/>
                </a:lnTo>
                <a:lnTo>
                  <a:pt x="58450" y="64211"/>
                </a:lnTo>
                <a:cubicBezTo>
                  <a:pt x="58450" y="64211"/>
                  <a:pt x="58450" y="82750"/>
                  <a:pt x="58450" y="82750"/>
                </a:cubicBezTo>
                <a:close/>
                <a:moveTo>
                  <a:pt x="47750" y="61522"/>
                </a:moveTo>
                <a:lnTo>
                  <a:pt x="43522" y="61522"/>
                </a:lnTo>
                <a:lnTo>
                  <a:pt x="43522" y="82750"/>
                </a:lnTo>
                <a:lnTo>
                  <a:pt x="39577" y="82750"/>
                </a:lnTo>
                <a:lnTo>
                  <a:pt x="39577" y="61522"/>
                </a:lnTo>
                <a:lnTo>
                  <a:pt x="35355" y="61522"/>
                </a:lnTo>
                <a:lnTo>
                  <a:pt x="35355" y="58033"/>
                </a:lnTo>
                <a:lnTo>
                  <a:pt x="47750" y="58033"/>
                </a:lnTo>
                <a:cubicBezTo>
                  <a:pt x="47750" y="58033"/>
                  <a:pt x="47750" y="61522"/>
                  <a:pt x="47750" y="61522"/>
                </a:cubicBezTo>
                <a:close/>
                <a:moveTo>
                  <a:pt x="80705" y="52388"/>
                </a:moveTo>
                <a:cubicBezTo>
                  <a:pt x="80705" y="52388"/>
                  <a:pt x="70372" y="51855"/>
                  <a:pt x="60000" y="51855"/>
                </a:cubicBezTo>
                <a:cubicBezTo>
                  <a:pt x="49672" y="51855"/>
                  <a:pt x="39300" y="52388"/>
                  <a:pt x="39300" y="52388"/>
                </a:cubicBezTo>
                <a:cubicBezTo>
                  <a:pt x="34633" y="52388"/>
                  <a:pt x="30844" y="56000"/>
                  <a:pt x="30844" y="60450"/>
                </a:cubicBezTo>
                <a:cubicBezTo>
                  <a:pt x="30844" y="60450"/>
                  <a:pt x="30000" y="65677"/>
                  <a:pt x="30000" y="70927"/>
                </a:cubicBezTo>
                <a:cubicBezTo>
                  <a:pt x="30000" y="76155"/>
                  <a:pt x="30844" y="81400"/>
                  <a:pt x="30844" y="81400"/>
                </a:cubicBezTo>
                <a:cubicBezTo>
                  <a:pt x="30844" y="85855"/>
                  <a:pt x="34633" y="89466"/>
                  <a:pt x="39300" y="89466"/>
                </a:cubicBezTo>
                <a:cubicBezTo>
                  <a:pt x="39300" y="89466"/>
                  <a:pt x="49472" y="90000"/>
                  <a:pt x="60000" y="90000"/>
                </a:cubicBezTo>
                <a:cubicBezTo>
                  <a:pt x="70172" y="90000"/>
                  <a:pt x="80705" y="89466"/>
                  <a:pt x="80705" y="89466"/>
                </a:cubicBezTo>
                <a:cubicBezTo>
                  <a:pt x="85372" y="89466"/>
                  <a:pt x="89161" y="85855"/>
                  <a:pt x="89161" y="81400"/>
                </a:cubicBezTo>
                <a:cubicBezTo>
                  <a:pt x="89161" y="81400"/>
                  <a:pt x="90000" y="76111"/>
                  <a:pt x="90000" y="70927"/>
                </a:cubicBezTo>
                <a:cubicBezTo>
                  <a:pt x="90000" y="65633"/>
                  <a:pt x="89161" y="60450"/>
                  <a:pt x="89161" y="60450"/>
                </a:cubicBezTo>
                <a:cubicBezTo>
                  <a:pt x="89161" y="56000"/>
                  <a:pt x="85372" y="52388"/>
                  <a:pt x="80705" y="52388"/>
                </a:cubicBezTo>
                <a:moveTo>
                  <a:pt x="66622" y="67166"/>
                </a:moveTo>
                <a:cubicBezTo>
                  <a:pt x="65888" y="67166"/>
                  <a:pt x="65316" y="67594"/>
                  <a:pt x="64933" y="68016"/>
                </a:cubicBezTo>
                <a:lnTo>
                  <a:pt x="64933" y="79311"/>
                </a:lnTo>
                <a:cubicBezTo>
                  <a:pt x="65283" y="79694"/>
                  <a:pt x="65822" y="80061"/>
                  <a:pt x="66622" y="80061"/>
                </a:cubicBezTo>
                <a:cubicBezTo>
                  <a:pt x="68311" y="80061"/>
                  <a:pt x="68311" y="78177"/>
                  <a:pt x="68311" y="78177"/>
                </a:cubicBezTo>
                <a:lnTo>
                  <a:pt x="68311" y="69050"/>
                </a:lnTo>
                <a:cubicBezTo>
                  <a:pt x="68311" y="69050"/>
                  <a:pt x="68027" y="67166"/>
                  <a:pt x="66622" y="67166"/>
                </a:cubicBezTo>
                <a:moveTo>
                  <a:pt x="114544" y="109088"/>
                </a:moveTo>
                <a:cubicBezTo>
                  <a:pt x="114544" y="112105"/>
                  <a:pt x="112105" y="114544"/>
                  <a:pt x="109088" y="114544"/>
                </a:cubicBezTo>
                <a:lnTo>
                  <a:pt x="10911" y="114544"/>
                </a:lnTo>
                <a:cubicBezTo>
                  <a:pt x="7900" y="114544"/>
                  <a:pt x="5455" y="112105"/>
                  <a:pt x="5455" y="109088"/>
                </a:cubicBezTo>
                <a:lnTo>
                  <a:pt x="5455" y="10911"/>
                </a:lnTo>
                <a:cubicBezTo>
                  <a:pt x="5455" y="7900"/>
                  <a:pt x="7900" y="5455"/>
                  <a:pt x="10911" y="5455"/>
                </a:cubicBezTo>
                <a:lnTo>
                  <a:pt x="109088" y="5455"/>
                </a:lnTo>
                <a:cubicBezTo>
                  <a:pt x="112105" y="5455"/>
                  <a:pt x="114544" y="7900"/>
                  <a:pt x="114544" y="10911"/>
                </a:cubicBezTo>
                <a:cubicBezTo>
                  <a:pt x="114544" y="10911"/>
                  <a:pt x="114544" y="109088"/>
                  <a:pt x="114544" y="109088"/>
                </a:cubicBezTo>
                <a:close/>
                <a:moveTo>
                  <a:pt x="109088" y="0"/>
                </a:moveTo>
                <a:lnTo>
                  <a:pt x="10911" y="0"/>
                </a:lnTo>
                <a:cubicBezTo>
                  <a:pt x="4883" y="0"/>
                  <a:pt x="0" y="4883"/>
                  <a:pt x="0" y="10911"/>
                </a:cubicBezTo>
                <a:lnTo>
                  <a:pt x="0" y="109088"/>
                </a:lnTo>
                <a:cubicBezTo>
                  <a:pt x="0" y="115116"/>
                  <a:pt x="4883" y="120000"/>
                  <a:pt x="10911" y="120000"/>
                </a:cubicBezTo>
                <a:lnTo>
                  <a:pt x="109088" y="120000"/>
                </a:lnTo>
                <a:cubicBezTo>
                  <a:pt x="115116" y="120000"/>
                  <a:pt x="120000" y="115116"/>
                  <a:pt x="120000" y="109088"/>
                </a:cubicBezTo>
                <a:lnTo>
                  <a:pt x="120000" y="10911"/>
                </a:lnTo>
                <a:cubicBezTo>
                  <a:pt x="120000" y="4883"/>
                  <a:pt x="115116" y="0"/>
                  <a:pt x="109088" y="0"/>
                </a:cubicBezTo>
                <a:moveTo>
                  <a:pt x="44366" y="48616"/>
                </a:moveTo>
                <a:lnTo>
                  <a:pt x="48311" y="48616"/>
                </a:lnTo>
                <a:lnTo>
                  <a:pt x="48311" y="39933"/>
                </a:lnTo>
                <a:lnTo>
                  <a:pt x="52816" y="27611"/>
                </a:lnTo>
                <a:lnTo>
                  <a:pt x="49155" y="27611"/>
                </a:lnTo>
                <a:lnTo>
                  <a:pt x="46338" y="35738"/>
                </a:lnTo>
                <a:lnTo>
                  <a:pt x="43522" y="27611"/>
                </a:lnTo>
                <a:lnTo>
                  <a:pt x="39577" y="27611"/>
                </a:lnTo>
                <a:lnTo>
                  <a:pt x="44366" y="39933"/>
                </a:lnTo>
                <a:cubicBezTo>
                  <a:pt x="44366" y="39933"/>
                  <a:pt x="44366" y="48616"/>
                  <a:pt x="44366" y="48616"/>
                </a:cubicBezTo>
                <a:close/>
                <a:moveTo>
                  <a:pt x="56477" y="36855"/>
                </a:moveTo>
                <a:cubicBezTo>
                  <a:pt x="56477" y="35927"/>
                  <a:pt x="57238" y="35177"/>
                  <a:pt x="58172" y="35177"/>
                </a:cubicBezTo>
                <a:cubicBezTo>
                  <a:pt x="59105" y="35177"/>
                  <a:pt x="59861" y="35927"/>
                  <a:pt x="59861" y="36855"/>
                </a:cubicBezTo>
                <a:lnTo>
                  <a:pt x="59861" y="44694"/>
                </a:lnTo>
                <a:cubicBezTo>
                  <a:pt x="59861" y="45622"/>
                  <a:pt x="59105" y="46377"/>
                  <a:pt x="58172" y="46377"/>
                </a:cubicBezTo>
                <a:cubicBezTo>
                  <a:pt x="57238" y="46377"/>
                  <a:pt x="56477" y="45622"/>
                  <a:pt x="56477" y="44694"/>
                </a:cubicBezTo>
                <a:cubicBezTo>
                  <a:pt x="56477" y="44694"/>
                  <a:pt x="56477" y="36855"/>
                  <a:pt x="56477" y="36855"/>
                </a:cubicBezTo>
                <a:close/>
                <a:moveTo>
                  <a:pt x="57605" y="48894"/>
                </a:moveTo>
                <a:lnTo>
                  <a:pt x="58733" y="48894"/>
                </a:lnTo>
                <a:cubicBezTo>
                  <a:pt x="61222" y="48894"/>
                  <a:pt x="63238" y="46888"/>
                  <a:pt x="63238" y="44416"/>
                </a:cubicBezTo>
                <a:lnTo>
                  <a:pt x="63238" y="37133"/>
                </a:lnTo>
                <a:cubicBezTo>
                  <a:pt x="63238" y="34661"/>
                  <a:pt x="61222" y="32650"/>
                  <a:pt x="58733" y="32650"/>
                </a:cubicBezTo>
                <a:lnTo>
                  <a:pt x="57605" y="32650"/>
                </a:lnTo>
                <a:cubicBezTo>
                  <a:pt x="55116" y="32650"/>
                  <a:pt x="53100" y="34661"/>
                  <a:pt x="53100" y="37133"/>
                </a:cubicBezTo>
                <a:lnTo>
                  <a:pt x="53100" y="44416"/>
                </a:lnTo>
                <a:cubicBezTo>
                  <a:pt x="53100" y="46888"/>
                  <a:pt x="55116" y="48894"/>
                  <a:pt x="57605" y="48894"/>
                </a:cubicBezTo>
                <a:moveTo>
                  <a:pt x="68877" y="48894"/>
                </a:moveTo>
                <a:cubicBezTo>
                  <a:pt x="71127" y="48894"/>
                  <a:pt x="73100" y="46938"/>
                  <a:pt x="73100" y="46938"/>
                </a:cubicBezTo>
                <a:lnTo>
                  <a:pt x="73100" y="48616"/>
                </a:lnTo>
                <a:lnTo>
                  <a:pt x="76483" y="48616"/>
                </a:lnTo>
                <a:lnTo>
                  <a:pt x="76483" y="32650"/>
                </a:lnTo>
                <a:lnTo>
                  <a:pt x="73100" y="32650"/>
                </a:lnTo>
                <a:lnTo>
                  <a:pt x="73100" y="44977"/>
                </a:lnTo>
                <a:cubicBezTo>
                  <a:pt x="73100" y="44977"/>
                  <a:pt x="71972" y="46377"/>
                  <a:pt x="70844" y="46377"/>
                </a:cubicBezTo>
                <a:cubicBezTo>
                  <a:pt x="69722" y="46377"/>
                  <a:pt x="69722" y="45538"/>
                  <a:pt x="69722" y="45538"/>
                </a:cubicBezTo>
                <a:lnTo>
                  <a:pt x="69722" y="32650"/>
                </a:lnTo>
                <a:lnTo>
                  <a:pt x="66338" y="32650"/>
                </a:lnTo>
                <a:lnTo>
                  <a:pt x="66338" y="46655"/>
                </a:lnTo>
                <a:cubicBezTo>
                  <a:pt x="66338" y="46655"/>
                  <a:pt x="66622" y="48894"/>
                  <a:pt x="68877" y="4889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3" name="Shape 4843">
            <a:extLst>
              <a:ext uri="{FF2B5EF4-FFF2-40B4-BE49-F238E27FC236}">
                <a16:creationId xmlns:a16="http://schemas.microsoft.com/office/drawing/2014/main" id="{6584A33D-A119-85B2-7C6C-11F4DBABE83B}"/>
              </a:ext>
            </a:extLst>
          </p:cNvPr>
          <p:cNvSpPr/>
          <p:nvPr/>
        </p:nvSpPr>
        <p:spPr>
          <a:xfrm>
            <a:off x="9496120" y="1327715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14544" y="109088"/>
                </a:moveTo>
                <a:cubicBezTo>
                  <a:pt x="114544" y="112105"/>
                  <a:pt x="112100" y="114544"/>
                  <a:pt x="109088" y="114544"/>
                </a:cubicBezTo>
                <a:lnTo>
                  <a:pt x="10911" y="114544"/>
                </a:lnTo>
                <a:cubicBezTo>
                  <a:pt x="7900" y="114544"/>
                  <a:pt x="5455" y="112105"/>
                  <a:pt x="5455" y="109088"/>
                </a:cubicBezTo>
                <a:lnTo>
                  <a:pt x="5455" y="10911"/>
                </a:lnTo>
                <a:cubicBezTo>
                  <a:pt x="5455" y="7900"/>
                  <a:pt x="7900" y="5455"/>
                  <a:pt x="10911" y="5455"/>
                </a:cubicBezTo>
                <a:lnTo>
                  <a:pt x="109088" y="5455"/>
                </a:lnTo>
                <a:cubicBezTo>
                  <a:pt x="112100" y="5455"/>
                  <a:pt x="114544" y="7900"/>
                  <a:pt x="114544" y="10911"/>
                </a:cubicBezTo>
                <a:cubicBezTo>
                  <a:pt x="114544" y="10911"/>
                  <a:pt x="114544" y="109088"/>
                  <a:pt x="114544" y="109088"/>
                </a:cubicBezTo>
                <a:close/>
                <a:moveTo>
                  <a:pt x="109088" y="0"/>
                </a:moveTo>
                <a:lnTo>
                  <a:pt x="10911" y="0"/>
                </a:lnTo>
                <a:cubicBezTo>
                  <a:pt x="4883" y="0"/>
                  <a:pt x="0" y="4883"/>
                  <a:pt x="0" y="10911"/>
                </a:cubicBezTo>
                <a:lnTo>
                  <a:pt x="0" y="109088"/>
                </a:lnTo>
                <a:cubicBezTo>
                  <a:pt x="0" y="115116"/>
                  <a:pt x="4883" y="120000"/>
                  <a:pt x="10911" y="120000"/>
                </a:cubicBezTo>
                <a:lnTo>
                  <a:pt x="109088" y="120000"/>
                </a:lnTo>
                <a:cubicBezTo>
                  <a:pt x="115116" y="120000"/>
                  <a:pt x="120000" y="115116"/>
                  <a:pt x="120000" y="109088"/>
                </a:cubicBezTo>
                <a:lnTo>
                  <a:pt x="120000" y="10911"/>
                </a:lnTo>
                <a:cubicBezTo>
                  <a:pt x="120000" y="4883"/>
                  <a:pt x="115116" y="0"/>
                  <a:pt x="109088" y="0"/>
                </a:cubicBezTo>
                <a:moveTo>
                  <a:pt x="59288" y="35455"/>
                </a:moveTo>
                <a:cubicBezTo>
                  <a:pt x="58127" y="35605"/>
                  <a:pt x="56972" y="35750"/>
                  <a:pt x="55805" y="35888"/>
                </a:cubicBezTo>
                <a:cubicBezTo>
                  <a:pt x="53622" y="36433"/>
                  <a:pt x="51238" y="36944"/>
                  <a:pt x="49472" y="37977"/>
                </a:cubicBezTo>
                <a:cubicBezTo>
                  <a:pt x="44750" y="40738"/>
                  <a:pt x="41483" y="43961"/>
                  <a:pt x="39294" y="49200"/>
                </a:cubicBezTo>
                <a:cubicBezTo>
                  <a:pt x="38938" y="50050"/>
                  <a:pt x="38927" y="50872"/>
                  <a:pt x="38666" y="51811"/>
                </a:cubicBezTo>
                <a:cubicBezTo>
                  <a:pt x="36988" y="57916"/>
                  <a:pt x="39966" y="64238"/>
                  <a:pt x="43577" y="66422"/>
                </a:cubicBezTo>
                <a:cubicBezTo>
                  <a:pt x="44272" y="66844"/>
                  <a:pt x="45855" y="67588"/>
                  <a:pt x="46433" y="66594"/>
                </a:cubicBezTo>
                <a:cubicBezTo>
                  <a:pt x="46755" y="66050"/>
                  <a:pt x="46683" y="65322"/>
                  <a:pt x="46877" y="64683"/>
                </a:cubicBezTo>
                <a:cubicBezTo>
                  <a:pt x="47011" y="64266"/>
                  <a:pt x="47422" y="63466"/>
                  <a:pt x="47327" y="62944"/>
                </a:cubicBezTo>
                <a:cubicBezTo>
                  <a:pt x="47166" y="62055"/>
                  <a:pt x="46211" y="61488"/>
                  <a:pt x="45811" y="60772"/>
                </a:cubicBezTo>
                <a:cubicBezTo>
                  <a:pt x="44994" y="59311"/>
                  <a:pt x="44955" y="58022"/>
                  <a:pt x="44555" y="56072"/>
                </a:cubicBezTo>
                <a:cubicBezTo>
                  <a:pt x="44588" y="55811"/>
                  <a:pt x="44616" y="55550"/>
                  <a:pt x="44650" y="55288"/>
                </a:cubicBezTo>
                <a:cubicBezTo>
                  <a:pt x="44766" y="53105"/>
                  <a:pt x="45133" y="51533"/>
                  <a:pt x="45811" y="49983"/>
                </a:cubicBezTo>
                <a:cubicBezTo>
                  <a:pt x="47783" y="45427"/>
                  <a:pt x="50955" y="42888"/>
                  <a:pt x="56077" y="41372"/>
                </a:cubicBezTo>
                <a:cubicBezTo>
                  <a:pt x="57222" y="41033"/>
                  <a:pt x="60455" y="40488"/>
                  <a:pt x="62150" y="40850"/>
                </a:cubicBezTo>
                <a:cubicBezTo>
                  <a:pt x="63161" y="41027"/>
                  <a:pt x="64172" y="41194"/>
                  <a:pt x="65183" y="41372"/>
                </a:cubicBezTo>
                <a:cubicBezTo>
                  <a:pt x="68850" y="42527"/>
                  <a:pt x="71522" y="44655"/>
                  <a:pt x="72950" y="47983"/>
                </a:cubicBezTo>
                <a:cubicBezTo>
                  <a:pt x="73844" y="50055"/>
                  <a:pt x="74105" y="54022"/>
                  <a:pt x="73483" y="56683"/>
                </a:cubicBezTo>
                <a:cubicBezTo>
                  <a:pt x="73188" y="57938"/>
                  <a:pt x="73238" y="59022"/>
                  <a:pt x="72861" y="60161"/>
                </a:cubicBezTo>
                <a:cubicBezTo>
                  <a:pt x="71472" y="64383"/>
                  <a:pt x="69433" y="68294"/>
                  <a:pt x="64822" y="69377"/>
                </a:cubicBezTo>
                <a:cubicBezTo>
                  <a:pt x="61783" y="70100"/>
                  <a:pt x="59505" y="68244"/>
                  <a:pt x="58755" y="66338"/>
                </a:cubicBezTo>
                <a:cubicBezTo>
                  <a:pt x="58544" y="65811"/>
                  <a:pt x="58188" y="64866"/>
                  <a:pt x="58400" y="63988"/>
                </a:cubicBezTo>
                <a:cubicBezTo>
                  <a:pt x="59200" y="60561"/>
                  <a:pt x="60361" y="57494"/>
                  <a:pt x="61255" y="54072"/>
                </a:cubicBezTo>
                <a:cubicBezTo>
                  <a:pt x="62105" y="50811"/>
                  <a:pt x="60488" y="48238"/>
                  <a:pt x="57950" y="47638"/>
                </a:cubicBezTo>
                <a:cubicBezTo>
                  <a:pt x="54794" y="46883"/>
                  <a:pt x="52355" y="49811"/>
                  <a:pt x="51522" y="51722"/>
                </a:cubicBezTo>
                <a:cubicBezTo>
                  <a:pt x="50861" y="53244"/>
                  <a:pt x="50461" y="56050"/>
                  <a:pt x="50983" y="58072"/>
                </a:cubicBezTo>
                <a:cubicBezTo>
                  <a:pt x="51155" y="58716"/>
                  <a:pt x="51927" y="60433"/>
                  <a:pt x="51788" y="61033"/>
                </a:cubicBezTo>
                <a:cubicBezTo>
                  <a:pt x="51183" y="63677"/>
                  <a:pt x="50488" y="66522"/>
                  <a:pt x="49738" y="69116"/>
                </a:cubicBezTo>
                <a:cubicBezTo>
                  <a:pt x="48955" y="71827"/>
                  <a:pt x="48533" y="74594"/>
                  <a:pt x="47772" y="77211"/>
                </a:cubicBezTo>
                <a:cubicBezTo>
                  <a:pt x="47422" y="78411"/>
                  <a:pt x="47438" y="79700"/>
                  <a:pt x="47150" y="80950"/>
                </a:cubicBezTo>
                <a:lnTo>
                  <a:pt x="47150" y="82777"/>
                </a:lnTo>
                <a:cubicBezTo>
                  <a:pt x="46888" y="83933"/>
                  <a:pt x="47083" y="85988"/>
                  <a:pt x="47327" y="87127"/>
                </a:cubicBezTo>
                <a:cubicBezTo>
                  <a:pt x="47488" y="87861"/>
                  <a:pt x="47233" y="88766"/>
                  <a:pt x="47594" y="89300"/>
                </a:cubicBezTo>
                <a:cubicBezTo>
                  <a:pt x="47600" y="89688"/>
                  <a:pt x="47650" y="89777"/>
                  <a:pt x="47772" y="90000"/>
                </a:cubicBezTo>
                <a:cubicBezTo>
                  <a:pt x="48888" y="89966"/>
                  <a:pt x="50433" y="87027"/>
                  <a:pt x="50983" y="86172"/>
                </a:cubicBezTo>
                <a:cubicBezTo>
                  <a:pt x="52050" y="84533"/>
                  <a:pt x="53033" y="82783"/>
                  <a:pt x="53844" y="80866"/>
                </a:cubicBezTo>
                <a:cubicBezTo>
                  <a:pt x="54572" y="79138"/>
                  <a:pt x="54688" y="77227"/>
                  <a:pt x="55272" y="75383"/>
                </a:cubicBezTo>
                <a:cubicBezTo>
                  <a:pt x="55694" y="74050"/>
                  <a:pt x="56294" y="72494"/>
                  <a:pt x="56433" y="71033"/>
                </a:cubicBezTo>
                <a:lnTo>
                  <a:pt x="56522" y="71033"/>
                </a:lnTo>
                <a:cubicBezTo>
                  <a:pt x="56755" y="71833"/>
                  <a:pt x="57594" y="72416"/>
                  <a:pt x="58222" y="72861"/>
                </a:cubicBezTo>
                <a:cubicBezTo>
                  <a:pt x="60183" y="74261"/>
                  <a:pt x="63566" y="75555"/>
                  <a:pt x="67233" y="74688"/>
                </a:cubicBezTo>
                <a:cubicBezTo>
                  <a:pt x="71388" y="73705"/>
                  <a:pt x="74700" y="71755"/>
                  <a:pt x="76877" y="68855"/>
                </a:cubicBezTo>
                <a:cubicBezTo>
                  <a:pt x="78483" y="66727"/>
                  <a:pt x="79694" y="64261"/>
                  <a:pt x="80627" y="61466"/>
                </a:cubicBezTo>
                <a:cubicBezTo>
                  <a:pt x="81088" y="60094"/>
                  <a:pt x="81183" y="58572"/>
                  <a:pt x="81522" y="57116"/>
                </a:cubicBezTo>
                <a:cubicBezTo>
                  <a:pt x="82372" y="53466"/>
                  <a:pt x="81238" y="49072"/>
                  <a:pt x="80183" y="46677"/>
                </a:cubicBezTo>
                <a:cubicBezTo>
                  <a:pt x="76977" y="39433"/>
                  <a:pt x="70166" y="35300"/>
                  <a:pt x="59288" y="35455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4" name="Shape 4844">
            <a:extLst>
              <a:ext uri="{FF2B5EF4-FFF2-40B4-BE49-F238E27FC236}">
                <a16:creationId xmlns:a16="http://schemas.microsoft.com/office/drawing/2014/main" id="{A85127F2-A1D8-FF76-A19E-209CE54D2A42}"/>
              </a:ext>
            </a:extLst>
          </p:cNvPr>
          <p:cNvSpPr/>
          <p:nvPr/>
        </p:nvSpPr>
        <p:spPr>
          <a:xfrm>
            <a:off x="10029381" y="1327715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79338" y="38172"/>
                </a:moveTo>
                <a:cubicBezTo>
                  <a:pt x="71750" y="37944"/>
                  <a:pt x="66611" y="41872"/>
                  <a:pt x="63916" y="49955"/>
                </a:cubicBezTo>
                <a:cubicBezTo>
                  <a:pt x="65300" y="49427"/>
                  <a:pt x="66655" y="49161"/>
                  <a:pt x="67955" y="49161"/>
                </a:cubicBezTo>
                <a:cubicBezTo>
                  <a:pt x="70733" y="49161"/>
                  <a:pt x="71955" y="50600"/>
                  <a:pt x="71627" y="53466"/>
                </a:cubicBezTo>
                <a:cubicBezTo>
                  <a:pt x="71461" y="55205"/>
                  <a:pt x="70238" y="57738"/>
                  <a:pt x="67955" y="61061"/>
                </a:cubicBezTo>
                <a:cubicBezTo>
                  <a:pt x="65672" y="64383"/>
                  <a:pt x="63955" y="66044"/>
                  <a:pt x="62816" y="66044"/>
                </a:cubicBezTo>
                <a:cubicBezTo>
                  <a:pt x="61350" y="66044"/>
                  <a:pt x="60000" y="63477"/>
                  <a:pt x="58777" y="58344"/>
                </a:cubicBezTo>
                <a:cubicBezTo>
                  <a:pt x="58366" y="56833"/>
                  <a:pt x="57633" y="52977"/>
                  <a:pt x="56572" y="46783"/>
                </a:cubicBezTo>
                <a:cubicBezTo>
                  <a:pt x="55594" y="41044"/>
                  <a:pt x="52983" y="38355"/>
                  <a:pt x="48738" y="38733"/>
                </a:cubicBezTo>
                <a:cubicBezTo>
                  <a:pt x="46944" y="38888"/>
                  <a:pt x="44255" y="40400"/>
                  <a:pt x="40666" y="43266"/>
                </a:cubicBezTo>
                <a:cubicBezTo>
                  <a:pt x="38050" y="45461"/>
                  <a:pt x="35400" y="47650"/>
                  <a:pt x="32705" y="49844"/>
                </a:cubicBezTo>
                <a:lnTo>
                  <a:pt x="35277" y="52900"/>
                </a:lnTo>
                <a:cubicBezTo>
                  <a:pt x="37722" y="51316"/>
                  <a:pt x="39150" y="50522"/>
                  <a:pt x="39561" y="50522"/>
                </a:cubicBezTo>
                <a:cubicBezTo>
                  <a:pt x="41438" y="50522"/>
                  <a:pt x="43188" y="53238"/>
                  <a:pt x="44822" y="58683"/>
                </a:cubicBezTo>
                <a:cubicBezTo>
                  <a:pt x="46294" y="63672"/>
                  <a:pt x="47761" y="68655"/>
                  <a:pt x="49227" y="73638"/>
                </a:cubicBezTo>
                <a:cubicBezTo>
                  <a:pt x="51433" y="79077"/>
                  <a:pt x="54127" y="81794"/>
                  <a:pt x="57311" y="81794"/>
                </a:cubicBezTo>
                <a:cubicBezTo>
                  <a:pt x="62450" y="81794"/>
                  <a:pt x="68727" y="77338"/>
                  <a:pt x="76161" y="68427"/>
                </a:cubicBezTo>
                <a:cubicBezTo>
                  <a:pt x="83338" y="59888"/>
                  <a:pt x="87050" y="53166"/>
                  <a:pt x="87294" y="48255"/>
                </a:cubicBezTo>
                <a:cubicBezTo>
                  <a:pt x="87622" y="41683"/>
                  <a:pt x="84972" y="38327"/>
                  <a:pt x="79338" y="38172"/>
                </a:cubicBezTo>
                <a:moveTo>
                  <a:pt x="114544" y="109088"/>
                </a:moveTo>
                <a:cubicBezTo>
                  <a:pt x="114544" y="112105"/>
                  <a:pt x="112105" y="114544"/>
                  <a:pt x="109088" y="114544"/>
                </a:cubicBezTo>
                <a:lnTo>
                  <a:pt x="10911" y="114544"/>
                </a:lnTo>
                <a:cubicBezTo>
                  <a:pt x="7894" y="114544"/>
                  <a:pt x="5455" y="112105"/>
                  <a:pt x="5455" y="109088"/>
                </a:cubicBezTo>
                <a:lnTo>
                  <a:pt x="5455" y="10911"/>
                </a:lnTo>
                <a:cubicBezTo>
                  <a:pt x="5455" y="7894"/>
                  <a:pt x="7894" y="5455"/>
                  <a:pt x="10911" y="5455"/>
                </a:cubicBezTo>
                <a:lnTo>
                  <a:pt x="109088" y="5455"/>
                </a:lnTo>
                <a:cubicBezTo>
                  <a:pt x="112105" y="5455"/>
                  <a:pt x="114544" y="7894"/>
                  <a:pt x="114544" y="10911"/>
                </a:cubicBezTo>
                <a:cubicBezTo>
                  <a:pt x="114544" y="10911"/>
                  <a:pt x="114544" y="109088"/>
                  <a:pt x="114544" y="109088"/>
                </a:cubicBezTo>
                <a:close/>
                <a:moveTo>
                  <a:pt x="109088" y="0"/>
                </a:moveTo>
                <a:lnTo>
                  <a:pt x="10911" y="0"/>
                </a:lnTo>
                <a:cubicBezTo>
                  <a:pt x="4883" y="0"/>
                  <a:pt x="0" y="4883"/>
                  <a:pt x="0" y="10911"/>
                </a:cubicBezTo>
                <a:lnTo>
                  <a:pt x="0" y="109088"/>
                </a:lnTo>
                <a:cubicBezTo>
                  <a:pt x="0" y="115116"/>
                  <a:pt x="4883" y="120000"/>
                  <a:pt x="10911" y="120000"/>
                </a:cubicBezTo>
                <a:lnTo>
                  <a:pt x="109088" y="120000"/>
                </a:lnTo>
                <a:cubicBezTo>
                  <a:pt x="115116" y="120000"/>
                  <a:pt x="120000" y="115116"/>
                  <a:pt x="120000" y="109088"/>
                </a:cubicBezTo>
                <a:lnTo>
                  <a:pt x="120000" y="10911"/>
                </a:lnTo>
                <a:cubicBezTo>
                  <a:pt x="120000" y="4883"/>
                  <a:pt x="115116" y="0"/>
                  <a:pt x="109088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5" name="Shape 4845">
            <a:extLst>
              <a:ext uri="{FF2B5EF4-FFF2-40B4-BE49-F238E27FC236}">
                <a16:creationId xmlns:a16="http://schemas.microsoft.com/office/drawing/2014/main" id="{C451B962-B163-601E-6704-F97CAFD364F7}"/>
              </a:ext>
            </a:extLst>
          </p:cNvPr>
          <p:cNvSpPr/>
          <p:nvPr/>
        </p:nvSpPr>
        <p:spPr>
          <a:xfrm>
            <a:off x="10562642" y="1327715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14544" y="109088"/>
                </a:moveTo>
                <a:cubicBezTo>
                  <a:pt x="114544" y="112105"/>
                  <a:pt x="112100" y="114544"/>
                  <a:pt x="109088" y="114544"/>
                </a:cubicBezTo>
                <a:lnTo>
                  <a:pt x="10911" y="114544"/>
                </a:lnTo>
                <a:cubicBezTo>
                  <a:pt x="7894" y="114544"/>
                  <a:pt x="5455" y="112105"/>
                  <a:pt x="5455" y="109088"/>
                </a:cubicBezTo>
                <a:lnTo>
                  <a:pt x="5455" y="10911"/>
                </a:lnTo>
                <a:cubicBezTo>
                  <a:pt x="5455" y="7900"/>
                  <a:pt x="7894" y="5455"/>
                  <a:pt x="10911" y="5455"/>
                </a:cubicBezTo>
                <a:lnTo>
                  <a:pt x="109088" y="5455"/>
                </a:lnTo>
                <a:cubicBezTo>
                  <a:pt x="112100" y="5455"/>
                  <a:pt x="114544" y="7900"/>
                  <a:pt x="114544" y="10911"/>
                </a:cubicBezTo>
                <a:cubicBezTo>
                  <a:pt x="114544" y="10911"/>
                  <a:pt x="114544" y="109088"/>
                  <a:pt x="114544" y="109088"/>
                </a:cubicBezTo>
                <a:close/>
                <a:moveTo>
                  <a:pt x="109088" y="0"/>
                </a:moveTo>
                <a:lnTo>
                  <a:pt x="10911" y="0"/>
                </a:lnTo>
                <a:cubicBezTo>
                  <a:pt x="4883" y="0"/>
                  <a:pt x="0" y="4883"/>
                  <a:pt x="0" y="10911"/>
                </a:cubicBezTo>
                <a:lnTo>
                  <a:pt x="0" y="109088"/>
                </a:lnTo>
                <a:cubicBezTo>
                  <a:pt x="0" y="115116"/>
                  <a:pt x="4883" y="120000"/>
                  <a:pt x="10911" y="120000"/>
                </a:cubicBezTo>
                <a:lnTo>
                  <a:pt x="109088" y="120000"/>
                </a:lnTo>
                <a:cubicBezTo>
                  <a:pt x="115116" y="120000"/>
                  <a:pt x="120000" y="115116"/>
                  <a:pt x="120000" y="109088"/>
                </a:cubicBezTo>
                <a:lnTo>
                  <a:pt x="120000" y="10911"/>
                </a:lnTo>
                <a:cubicBezTo>
                  <a:pt x="120000" y="4883"/>
                  <a:pt x="115116" y="0"/>
                  <a:pt x="109088" y="0"/>
                </a:cubicBezTo>
                <a:moveTo>
                  <a:pt x="81800" y="40888"/>
                </a:moveTo>
                <a:lnTo>
                  <a:pt x="76344" y="40888"/>
                </a:lnTo>
                <a:lnTo>
                  <a:pt x="76344" y="49072"/>
                </a:lnTo>
                <a:lnTo>
                  <a:pt x="68138" y="49072"/>
                </a:lnTo>
                <a:lnTo>
                  <a:pt x="68138" y="54527"/>
                </a:lnTo>
                <a:lnTo>
                  <a:pt x="76344" y="54527"/>
                </a:lnTo>
                <a:lnTo>
                  <a:pt x="76344" y="62683"/>
                </a:lnTo>
                <a:lnTo>
                  <a:pt x="81800" y="62683"/>
                </a:lnTo>
                <a:lnTo>
                  <a:pt x="81800" y="54527"/>
                </a:lnTo>
                <a:lnTo>
                  <a:pt x="90022" y="54527"/>
                </a:lnTo>
                <a:lnTo>
                  <a:pt x="90022" y="49072"/>
                </a:lnTo>
                <a:lnTo>
                  <a:pt x="81800" y="49072"/>
                </a:lnTo>
                <a:cubicBezTo>
                  <a:pt x="81800" y="49072"/>
                  <a:pt x="81800" y="40888"/>
                  <a:pt x="81800" y="40888"/>
                </a:cubicBezTo>
                <a:close/>
                <a:moveTo>
                  <a:pt x="51783" y="77477"/>
                </a:moveTo>
                <a:cubicBezTo>
                  <a:pt x="47888" y="77477"/>
                  <a:pt x="44833" y="74972"/>
                  <a:pt x="44833" y="71772"/>
                </a:cubicBezTo>
                <a:cubicBezTo>
                  <a:pt x="44833" y="68844"/>
                  <a:pt x="48405" y="66272"/>
                  <a:pt x="52477" y="66272"/>
                </a:cubicBezTo>
                <a:lnTo>
                  <a:pt x="52477" y="65127"/>
                </a:lnTo>
                <a:lnTo>
                  <a:pt x="52583" y="66272"/>
                </a:lnTo>
                <a:cubicBezTo>
                  <a:pt x="53461" y="66277"/>
                  <a:pt x="54316" y="66411"/>
                  <a:pt x="55122" y="66666"/>
                </a:cubicBezTo>
                <a:lnTo>
                  <a:pt x="55927" y="67244"/>
                </a:lnTo>
                <a:cubicBezTo>
                  <a:pt x="57994" y="68727"/>
                  <a:pt x="59094" y="69561"/>
                  <a:pt x="59416" y="70911"/>
                </a:cubicBezTo>
                <a:cubicBezTo>
                  <a:pt x="59500" y="71261"/>
                  <a:pt x="59538" y="71616"/>
                  <a:pt x="59538" y="71966"/>
                </a:cubicBezTo>
                <a:cubicBezTo>
                  <a:pt x="59538" y="75622"/>
                  <a:pt x="56927" y="77477"/>
                  <a:pt x="51783" y="77477"/>
                </a:cubicBezTo>
                <a:moveTo>
                  <a:pt x="47455" y="48550"/>
                </a:moveTo>
                <a:cubicBezTo>
                  <a:pt x="47188" y="46455"/>
                  <a:pt x="47633" y="44522"/>
                  <a:pt x="48633" y="43366"/>
                </a:cubicBezTo>
                <a:cubicBezTo>
                  <a:pt x="49244" y="42666"/>
                  <a:pt x="50033" y="42288"/>
                  <a:pt x="50905" y="42288"/>
                </a:cubicBezTo>
                <a:lnTo>
                  <a:pt x="50905" y="41161"/>
                </a:lnTo>
                <a:lnTo>
                  <a:pt x="50911" y="41161"/>
                </a:lnTo>
                <a:lnTo>
                  <a:pt x="51011" y="42294"/>
                </a:lnTo>
                <a:cubicBezTo>
                  <a:pt x="53627" y="42377"/>
                  <a:pt x="56138" y="45472"/>
                  <a:pt x="56605" y="49194"/>
                </a:cubicBezTo>
                <a:cubicBezTo>
                  <a:pt x="56872" y="51327"/>
                  <a:pt x="56411" y="53305"/>
                  <a:pt x="55383" y="54494"/>
                </a:cubicBezTo>
                <a:cubicBezTo>
                  <a:pt x="54777" y="55194"/>
                  <a:pt x="54005" y="55566"/>
                  <a:pt x="53055" y="55561"/>
                </a:cubicBezTo>
                <a:lnTo>
                  <a:pt x="53050" y="55561"/>
                </a:lnTo>
                <a:cubicBezTo>
                  <a:pt x="50483" y="55488"/>
                  <a:pt x="47916" y="52272"/>
                  <a:pt x="47455" y="48550"/>
                </a:cubicBezTo>
                <a:moveTo>
                  <a:pt x="60211" y="62200"/>
                </a:moveTo>
                <a:cubicBezTo>
                  <a:pt x="58811" y="61161"/>
                  <a:pt x="57505" y="59622"/>
                  <a:pt x="57455" y="59150"/>
                </a:cubicBezTo>
                <a:cubicBezTo>
                  <a:pt x="57455" y="58327"/>
                  <a:pt x="57455" y="57950"/>
                  <a:pt x="59383" y="56377"/>
                </a:cubicBezTo>
                <a:cubicBezTo>
                  <a:pt x="61877" y="54333"/>
                  <a:pt x="63255" y="51644"/>
                  <a:pt x="63255" y="48800"/>
                </a:cubicBezTo>
                <a:cubicBezTo>
                  <a:pt x="63255" y="46344"/>
                  <a:pt x="62566" y="44150"/>
                  <a:pt x="61383" y="42555"/>
                </a:cubicBezTo>
                <a:lnTo>
                  <a:pt x="62433" y="42555"/>
                </a:lnTo>
                <a:lnTo>
                  <a:pt x="68200" y="38183"/>
                </a:lnTo>
                <a:lnTo>
                  <a:pt x="52572" y="38183"/>
                </a:lnTo>
                <a:cubicBezTo>
                  <a:pt x="46300" y="38183"/>
                  <a:pt x="40805" y="43111"/>
                  <a:pt x="40805" y="48716"/>
                </a:cubicBezTo>
                <a:cubicBezTo>
                  <a:pt x="40805" y="54511"/>
                  <a:pt x="45050" y="58916"/>
                  <a:pt x="50755" y="59155"/>
                </a:cubicBezTo>
                <a:cubicBezTo>
                  <a:pt x="50672" y="59566"/>
                  <a:pt x="50627" y="59972"/>
                  <a:pt x="50627" y="60372"/>
                </a:cubicBezTo>
                <a:cubicBezTo>
                  <a:pt x="50627" y="61211"/>
                  <a:pt x="50816" y="62011"/>
                  <a:pt x="51200" y="62777"/>
                </a:cubicBezTo>
                <a:cubicBezTo>
                  <a:pt x="44122" y="62827"/>
                  <a:pt x="38161" y="67561"/>
                  <a:pt x="38161" y="73150"/>
                </a:cubicBezTo>
                <a:cubicBezTo>
                  <a:pt x="38161" y="78172"/>
                  <a:pt x="43900" y="81816"/>
                  <a:pt x="51805" y="81816"/>
                </a:cubicBezTo>
                <a:cubicBezTo>
                  <a:pt x="60338" y="81816"/>
                  <a:pt x="64944" y="76477"/>
                  <a:pt x="64944" y="71444"/>
                </a:cubicBezTo>
                <a:cubicBezTo>
                  <a:pt x="64944" y="67266"/>
                  <a:pt x="63661" y="64755"/>
                  <a:pt x="60211" y="6220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6" name="Shape 4846">
            <a:extLst>
              <a:ext uri="{FF2B5EF4-FFF2-40B4-BE49-F238E27FC236}">
                <a16:creationId xmlns:a16="http://schemas.microsoft.com/office/drawing/2014/main" id="{6CA17414-3541-F425-6708-5557F0559BCD}"/>
              </a:ext>
            </a:extLst>
          </p:cNvPr>
          <p:cNvSpPr/>
          <p:nvPr/>
        </p:nvSpPr>
        <p:spPr>
          <a:xfrm>
            <a:off x="11185884" y="1327715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74611" y="51783"/>
                </a:moveTo>
                <a:cubicBezTo>
                  <a:pt x="66527" y="51783"/>
                  <a:pt x="65444" y="56644"/>
                  <a:pt x="65444" y="56644"/>
                </a:cubicBezTo>
                <a:lnTo>
                  <a:pt x="65455" y="51816"/>
                </a:lnTo>
                <a:lnTo>
                  <a:pt x="54544" y="51816"/>
                </a:lnTo>
                <a:lnTo>
                  <a:pt x="54544" y="81816"/>
                </a:lnTo>
                <a:lnTo>
                  <a:pt x="65455" y="81816"/>
                </a:lnTo>
                <a:lnTo>
                  <a:pt x="65455" y="65455"/>
                </a:lnTo>
                <a:cubicBezTo>
                  <a:pt x="65455" y="65455"/>
                  <a:pt x="65455" y="59961"/>
                  <a:pt x="70088" y="59961"/>
                </a:cubicBezTo>
                <a:cubicBezTo>
                  <a:pt x="72700" y="59961"/>
                  <a:pt x="73638" y="62400"/>
                  <a:pt x="73638" y="65455"/>
                </a:cubicBezTo>
                <a:lnTo>
                  <a:pt x="73638" y="81816"/>
                </a:lnTo>
                <a:lnTo>
                  <a:pt x="84544" y="81816"/>
                </a:lnTo>
                <a:lnTo>
                  <a:pt x="84544" y="65455"/>
                </a:lnTo>
                <a:cubicBezTo>
                  <a:pt x="84544" y="56916"/>
                  <a:pt x="80833" y="51783"/>
                  <a:pt x="74611" y="51783"/>
                </a:cubicBezTo>
                <a:moveTo>
                  <a:pt x="38183" y="81816"/>
                </a:moveTo>
                <a:lnTo>
                  <a:pt x="49050" y="81816"/>
                </a:lnTo>
                <a:lnTo>
                  <a:pt x="49050" y="51783"/>
                </a:lnTo>
                <a:lnTo>
                  <a:pt x="38183" y="51783"/>
                </a:lnTo>
                <a:cubicBezTo>
                  <a:pt x="38183" y="51783"/>
                  <a:pt x="38183" y="81816"/>
                  <a:pt x="38183" y="81816"/>
                </a:cubicBezTo>
                <a:close/>
                <a:moveTo>
                  <a:pt x="114544" y="109088"/>
                </a:moveTo>
                <a:cubicBezTo>
                  <a:pt x="114544" y="112105"/>
                  <a:pt x="112105" y="114544"/>
                  <a:pt x="109088" y="114544"/>
                </a:cubicBezTo>
                <a:lnTo>
                  <a:pt x="10911" y="114544"/>
                </a:lnTo>
                <a:cubicBezTo>
                  <a:pt x="7894" y="114544"/>
                  <a:pt x="5455" y="112105"/>
                  <a:pt x="5455" y="109088"/>
                </a:cubicBezTo>
                <a:lnTo>
                  <a:pt x="5455" y="10911"/>
                </a:lnTo>
                <a:cubicBezTo>
                  <a:pt x="5455" y="7894"/>
                  <a:pt x="7894" y="5455"/>
                  <a:pt x="10911" y="5455"/>
                </a:cubicBezTo>
                <a:lnTo>
                  <a:pt x="109088" y="5455"/>
                </a:lnTo>
                <a:cubicBezTo>
                  <a:pt x="112105" y="5455"/>
                  <a:pt x="114544" y="7894"/>
                  <a:pt x="114544" y="10911"/>
                </a:cubicBezTo>
                <a:cubicBezTo>
                  <a:pt x="114544" y="10911"/>
                  <a:pt x="114544" y="109088"/>
                  <a:pt x="114544" y="109088"/>
                </a:cubicBezTo>
                <a:close/>
                <a:moveTo>
                  <a:pt x="109088" y="0"/>
                </a:moveTo>
                <a:lnTo>
                  <a:pt x="10911" y="0"/>
                </a:lnTo>
                <a:cubicBezTo>
                  <a:pt x="4883" y="0"/>
                  <a:pt x="0" y="4883"/>
                  <a:pt x="0" y="10911"/>
                </a:cubicBezTo>
                <a:lnTo>
                  <a:pt x="0" y="109088"/>
                </a:lnTo>
                <a:cubicBezTo>
                  <a:pt x="0" y="115116"/>
                  <a:pt x="4883" y="120000"/>
                  <a:pt x="10911" y="120000"/>
                </a:cubicBezTo>
                <a:lnTo>
                  <a:pt x="109088" y="120000"/>
                </a:lnTo>
                <a:cubicBezTo>
                  <a:pt x="115116" y="120000"/>
                  <a:pt x="120000" y="115116"/>
                  <a:pt x="120000" y="109088"/>
                </a:cubicBezTo>
                <a:lnTo>
                  <a:pt x="120000" y="10911"/>
                </a:lnTo>
                <a:cubicBezTo>
                  <a:pt x="120000" y="4883"/>
                  <a:pt x="115116" y="0"/>
                  <a:pt x="109088" y="0"/>
                </a:cubicBezTo>
                <a:moveTo>
                  <a:pt x="43616" y="38183"/>
                </a:moveTo>
                <a:cubicBezTo>
                  <a:pt x="40616" y="38183"/>
                  <a:pt x="38183" y="40627"/>
                  <a:pt x="38183" y="43644"/>
                </a:cubicBezTo>
                <a:cubicBezTo>
                  <a:pt x="38183" y="46661"/>
                  <a:pt x="40616" y="49105"/>
                  <a:pt x="43616" y="49105"/>
                </a:cubicBezTo>
                <a:cubicBezTo>
                  <a:pt x="46616" y="49105"/>
                  <a:pt x="49050" y="46661"/>
                  <a:pt x="49050" y="43644"/>
                </a:cubicBezTo>
                <a:cubicBezTo>
                  <a:pt x="49050" y="40627"/>
                  <a:pt x="46616" y="38183"/>
                  <a:pt x="43616" y="3818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7" name="Shape 4847">
            <a:extLst>
              <a:ext uri="{FF2B5EF4-FFF2-40B4-BE49-F238E27FC236}">
                <a16:creationId xmlns:a16="http://schemas.microsoft.com/office/drawing/2014/main" id="{4B8F5B73-1AB4-E3D0-FCF5-901776DECB36}"/>
              </a:ext>
            </a:extLst>
          </p:cNvPr>
          <p:cNvSpPr/>
          <p:nvPr/>
        </p:nvSpPr>
        <p:spPr>
          <a:xfrm>
            <a:off x="713292" y="1880622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14544" y="109088"/>
                </a:moveTo>
                <a:cubicBezTo>
                  <a:pt x="114544" y="112105"/>
                  <a:pt x="112100" y="114544"/>
                  <a:pt x="109088" y="114544"/>
                </a:cubicBezTo>
                <a:lnTo>
                  <a:pt x="10911" y="114544"/>
                </a:lnTo>
                <a:cubicBezTo>
                  <a:pt x="7900" y="114544"/>
                  <a:pt x="5455" y="112105"/>
                  <a:pt x="5455" y="109088"/>
                </a:cubicBezTo>
                <a:lnTo>
                  <a:pt x="5455" y="10911"/>
                </a:lnTo>
                <a:cubicBezTo>
                  <a:pt x="5455" y="7900"/>
                  <a:pt x="7900" y="5455"/>
                  <a:pt x="10911" y="5455"/>
                </a:cubicBezTo>
                <a:lnTo>
                  <a:pt x="109088" y="5455"/>
                </a:lnTo>
                <a:cubicBezTo>
                  <a:pt x="112100" y="5455"/>
                  <a:pt x="114544" y="7900"/>
                  <a:pt x="114544" y="10911"/>
                </a:cubicBezTo>
                <a:cubicBezTo>
                  <a:pt x="114544" y="10911"/>
                  <a:pt x="114544" y="109088"/>
                  <a:pt x="114544" y="109088"/>
                </a:cubicBezTo>
                <a:close/>
                <a:moveTo>
                  <a:pt x="109088" y="0"/>
                </a:moveTo>
                <a:lnTo>
                  <a:pt x="10911" y="0"/>
                </a:lnTo>
                <a:cubicBezTo>
                  <a:pt x="4883" y="0"/>
                  <a:pt x="0" y="4883"/>
                  <a:pt x="0" y="10911"/>
                </a:cubicBezTo>
                <a:lnTo>
                  <a:pt x="0" y="109088"/>
                </a:lnTo>
                <a:cubicBezTo>
                  <a:pt x="0" y="115116"/>
                  <a:pt x="4883" y="120000"/>
                  <a:pt x="10911" y="120000"/>
                </a:cubicBezTo>
                <a:lnTo>
                  <a:pt x="109088" y="120000"/>
                </a:lnTo>
                <a:cubicBezTo>
                  <a:pt x="115116" y="120000"/>
                  <a:pt x="120000" y="115116"/>
                  <a:pt x="120000" y="109088"/>
                </a:cubicBezTo>
                <a:lnTo>
                  <a:pt x="120000" y="10911"/>
                </a:lnTo>
                <a:cubicBezTo>
                  <a:pt x="120000" y="4883"/>
                  <a:pt x="115116" y="0"/>
                  <a:pt x="109088" y="0"/>
                </a:cubicBezTo>
                <a:moveTo>
                  <a:pt x="64400" y="73838"/>
                </a:moveTo>
                <a:cubicBezTo>
                  <a:pt x="63622" y="73405"/>
                  <a:pt x="63011" y="72822"/>
                  <a:pt x="62727" y="72100"/>
                </a:cubicBezTo>
                <a:cubicBezTo>
                  <a:pt x="62688" y="71977"/>
                  <a:pt x="62722" y="57216"/>
                  <a:pt x="62722" y="57216"/>
                </a:cubicBezTo>
                <a:lnTo>
                  <a:pt x="73644" y="57216"/>
                </a:lnTo>
                <a:lnTo>
                  <a:pt x="73644" y="49088"/>
                </a:lnTo>
                <a:lnTo>
                  <a:pt x="62733" y="49088"/>
                </a:lnTo>
                <a:lnTo>
                  <a:pt x="62733" y="38183"/>
                </a:lnTo>
                <a:lnTo>
                  <a:pt x="55788" y="38216"/>
                </a:lnTo>
                <a:cubicBezTo>
                  <a:pt x="55488" y="40466"/>
                  <a:pt x="54950" y="42322"/>
                  <a:pt x="54166" y="43772"/>
                </a:cubicBezTo>
                <a:cubicBezTo>
                  <a:pt x="53377" y="45233"/>
                  <a:pt x="52333" y="46477"/>
                  <a:pt x="51038" y="47516"/>
                </a:cubicBezTo>
                <a:cubicBezTo>
                  <a:pt x="49738" y="48555"/>
                  <a:pt x="48177" y="49350"/>
                  <a:pt x="46355" y="49911"/>
                </a:cubicBezTo>
                <a:lnTo>
                  <a:pt x="46361" y="57272"/>
                </a:lnTo>
                <a:lnTo>
                  <a:pt x="51822" y="57216"/>
                </a:lnTo>
                <a:lnTo>
                  <a:pt x="51822" y="71366"/>
                </a:lnTo>
                <a:cubicBezTo>
                  <a:pt x="51822" y="73355"/>
                  <a:pt x="52044" y="74877"/>
                  <a:pt x="52488" y="75922"/>
                </a:cubicBezTo>
                <a:cubicBezTo>
                  <a:pt x="52933" y="76977"/>
                  <a:pt x="53727" y="77966"/>
                  <a:pt x="54883" y="78900"/>
                </a:cubicBezTo>
                <a:cubicBezTo>
                  <a:pt x="56033" y="79833"/>
                  <a:pt x="57422" y="80544"/>
                  <a:pt x="59050" y="81050"/>
                </a:cubicBezTo>
                <a:cubicBezTo>
                  <a:pt x="60677" y="81550"/>
                  <a:pt x="62433" y="81816"/>
                  <a:pt x="64550" y="81816"/>
                </a:cubicBezTo>
                <a:cubicBezTo>
                  <a:pt x="66416" y="81816"/>
                  <a:pt x="67933" y="81627"/>
                  <a:pt x="69538" y="81272"/>
                </a:cubicBezTo>
                <a:cubicBezTo>
                  <a:pt x="71144" y="80916"/>
                  <a:pt x="73450" y="80305"/>
                  <a:pt x="75433" y="79427"/>
                </a:cubicBezTo>
                <a:lnTo>
                  <a:pt x="75461" y="72727"/>
                </a:lnTo>
                <a:cubicBezTo>
                  <a:pt x="73138" y="74161"/>
                  <a:pt x="70266" y="74705"/>
                  <a:pt x="67916" y="74705"/>
                </a:cubicBezTo>
                <a:cubicBezTo>
                  <a:pt x="66594" y="74705"/>
                  <a:pt x="65422" y="74416"/>
                  <a:pt x="64400" y="73838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8" name="Shape 4848">
            <a:extLst>
              <a:ext uri="{FF2B5EF4-FFF2-40B4-BE49-F238E27FC236}">
                <a16:creationId xmlns:a16="http://schemas.microsoft.com/office/drawing/2014/main" id="{D0EDABC3-7E59-9633-06E7-FE56DA59E440}"/>
              </a:ext>
            </a:extLst>
          </p:cNvPr>
          <p:cNvSpPr/>
          <p:nvPr/>
        </p:nvSpPr>
        <p:spPr>
          <a:xfrm>
            <a:off x="1250496" y="1880622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14544" y="109088"/>
                </a:moveTo>
                <a:cubicBezTo>
                  <a:pt x="114544" y="112105"/>
                  <a:pt x="112100" y="114544"/>
                  <a:pt x="109088" y="114544"/>
                </a:cubicBezTo>
                <a:lnTo>
                  <a:pt x="10911" y="114544"/>
                </a:lnTo>
                <a:cubicBezTo>
                  <a:pt x="7900" y="114544"/>
                  <a:pt x="5455" y="112105"/>
                  <a:pt x="5455" y="109088"/>
                </a:cubicBezTo>
                <a:lnTo>
                  <a:pt x="5455" y="10911"/>
                </a:lnTo>
                <a:cubicBezTo>
                  <a:pt x="5455" y="7900"/>
                  <a:pt x="7900" y="5455"/>
                  <a:pt x="10911" y="5455"/>
                </a:cubicBezTo>
                <a:lnTo>
                  <a:pt x="109088" y="5455"/>
                </a:lnTo>
                <a:cubicBezTo>
                  <a:pt x="112100" y="5455"/>
                  <a:pt x="114544" y="7900"/>
                  <a:pt x="114544" y="10911"/>
                </a:cubicBezTo>
                <a:cubicBezTo>
                  <a:pt x="114544" y="10911"/>
                  <a:pt x="114544" y="109088"/>
                  <a:pt x="114544" y="109088"/>
                </a:cubicBezTo>
                <a:close/>
                <a:moveTo>
                  <a:pt x="109088" y="0"/>
                </a:moveTo>
                <a:lnTo>
                  <a:pt x="10911" y="0"/>
                </a:lnTo>
                <a:cubicBezTo>
                  <a:pt x="4883" y="0"/>
                  <a:pt x="0" y="4883"/>
                  <a:pt x="0" y="10911"/>
                </a:cubicBezTo>
                <a:lnTo>
                  <a:pt x="0" y="109088"/>
                </a:lnTo>
                <a:cubicBezTo>
                  <a:pt x="0" y="115116"/>
                  <a:pt x="4883" y="120000"/>
                  <a:pt x="10911" y="120000"/>
                </a:cubicBezTo>
                <a:lnTo>
                  <a:pt x="109088" y="120000"/>
                </a:lnTo>
                <a:cubicBezTo>
                  <a:pt x="115116" y="120000"/>
                  <a:pt x="120000" y="115116"/>
                  <a:pt x="120000" y="109088"/>
                </a:cubicBezTo>
                <a:lnTo>
                  <a:pt x="120000" y="10911"/>
                </a:lnTo>
                <a:cubicBezTo>
                  <a:pt x="120000" y="4883"/>
                  <a:pt x="115116" y="0"/>
                  <a:pt x="109088" y="0"/>
                </a:cubicBezTo>
                <a:moveTo>
                  <a:pt x="79394" y="38811"/>
                </a:moveTo>
                <a:cubicBezTo>
                  <a:pt x="79116" y="38755"/>
                  <a:pt x="78816" y="38727"/>
                  <a:pt x="78522" y="38727"/>
                </a:cubicBezTo>
                <a:cubicBezTo>
                  <a:pt x="76711" y="38727"/>
                  <a:pt x="75544" y="39811"/>
                  <a:pt x="75400" y="41633"/>
                </a:cubicBezTo>
                <a:cubicBezTo>
                  <a:pt x="73566" y="65022"/>
                  <a:pt x="72466" y="71716"/>
                  <a:pt x="72455" y="71783"/>
                </a:cubicBezTo>
                <a:lnTo>
                  <a:pt x="72477" y="72333"/>
                </a:lnTo>
                <a:lnTo>
                  <a:pt x="73011" y="72400"/>
                </a:lnTo>
                <a:lnTo>
                  <a:pt x="73177" y="72394"/>
                </a:lnTo>
                <a:cubicBezTo>
                  <a:pt x="73783" y="72394"/>
                  <a:pt x="74366" y="72500"/>
                  <a:pt x="74850" y="72688"/>
                </a:cubicBezTo>
                <a:lnTo>
                  <a:pt x="75438" y="72922"/>
                </a:lnTo>
                <a:lnTo>
                  <a:pt x="75544" y="72288"/>
                </a:lnTo>
                <a:cubicBezTo>
                  <a:pt x="76872" y="64011"/>
                  <a:pt x="79422" y="52916"/>
                  <a:pt x="80788" y="46961"/>
                </a:cubicBezTo>
                <a:cubicBezTo>
                  <a:pt x="81211" y="45116"/>
                  <a:pt x="81527" y="43761"/>
                  <a:pt x="81655" y="43127"/>
                </a:cubicBezTo>
                <a:cubicBezTo>
                  <a:pt x="81916" y="41833"/>
                  <a:pt x="81800" y="40794"/>
                  <a:pt x="81311" y="40033"/>
                </a:cubicBezTo>
                <a:cubicBezTo>
                  <a:pt x="80905" y="39400"/>
                  <a:pt x="80261" y="38988"/>
                  <a:pt x="79394" y="38811"/>
                </a:cubicBezTo>
                <a:moveTo>
                  <a:pt x="73777" y="75588"/>
                </a:moveTo>
                <a:cubicBezTo>
                  <a:pt x="71783" y="75133"/>
                  <a:pt x="70333" y="76011"/>
                  <a:pt x="69827" y="77944"/>
                </a:cubicBezTo>
                <a:cubicBezTo>
                  <a:pt x="69605" y="78816"/>
                  <a:pt x="69716" y="79638"/>
                  <a:pt x="70166" y="80327"/>
                </a:cubicBezTo>
                <a:cubicBezTo>
                  <a:pt x="70588" y="80966"/>
                  <a:pt x="71283" y="81444"/>
                  <a:pt x="72122" y="81672"/>
                </a:cubicBezTo>
                <a:cubicBezTo>
                  <a:pt x="72472" y="81772"/>
                  <a:pt x="72827" y="81822"/>
                  <a:pt x="73177" y="81822"/>
                </a:cubicBezTo>
                <a:cubicBezTo>
                  <a:pt x="74655" y="81822"/>
                  <a:pt x="75772" y="80988"/>
                  <a:pt x="76100" y="79655"/>
                </a:cubicBezTo>
                <a:cubicBezTo>
                  <a:pt x="76338" y="78638"/>
                  <a:pt x="76233" y="77716"/>
                  <a:pt x="75788" y="76988"/>
                </a:cubicBezTo>
                <a:cubicBezTo>
                  <a:pt x="75372" y="76294"/>
                  <a:pt x="74661" y="75794"/>
                  <a:pt x="73777" y="75588"/>
                </a:cubicBezTo>
                <a:moveTo>
                  <a:pt x="72300" y="39044"/>
                </a:moveTo>
                <a:lnTo>
                  <a:pt x="72766" y="38244"/>
                </a:lnTo>
                <a:lnTo>
                  <a:pt x="71838" y="38244"/>
                </a:lnTo>
                <a:lnTo>
                  <a:pt x="71700" y="38261"/>
                </a:lnTo>
                <a:cubicBezTo>
                  <a:pt x="70255" y="38672"/>
                  <a:pt x="68022" y="38672"/>
                  <a:pt x="66572" y="38261"/>
                </a:cubicBezTo>
                <a:lnTo>
                  <a:pt x="66116" y="38244"/>
                </a:lnTo>
                <a:lnTo>
                  <a:pt x="55488" y="56422"/>
                </a:lnTo>
                <a:lnTo>
                  <a:pt x="44816" y="38177"/>
                </a:lnTo>
                <a:lnTo>
                  <a:pt x="44444" y="38277"/>
                </a:lnTo>
                <a:cubicBezTo>
                  <a:pt x="42994" y="38677"/>
                  <a:pt x="40816" y="38672"/>
                  <a:pt x="39377" y="38261"/>
                </a:cubicBezTo>
                <a:lnTo>
                  <a:pt x="38211" y="38244"/>
                </a:lnTo>
                <a:lnTo>
                  <a:pt x="52677" y="63288"/>
                </a:lnTo>
                <a:lnTo>
                  <a:pt x="52244" y="81255"/>
                </a:lnTo>
                <a:lnTo>
                  <a:pt x="52261" y="81788"/>
                </a:lnTo>
                <a:lnTo>
                  <a:pt x="52788" y="81788"/>
                </a:lnTo>
                <a:lnTo>
                  <a:pt x="52922" y="81772"/>
                </a:lnTo>
                <a:cubicBezTo>
                  <a:pt x="54366" y="81361"/>
                  <a:pt x="56611" y="81361"/>
                  <a:pt x="58050" y="81772"/>
                </a:cubicBezTo>
                <a:lnTo>
                  <a:pt x="58738" y="81788"/>
                </a:lnTo>
                <a:lnTo>
                  <a:pt x="58400" y="63277"/>
                </a:lnTo>
                <a:cubicBezTo>
                  <a:pt x="58888" y="62383"/>
                  <a:pt x="61944" y="56694"/>
                  <a:pt x="65211" y="51000"/>
                </a:cubicBezTo>
                <a:cubicBezTo>
                  <a:pt x="68566" y="45144"/>
                  <a:pt x="72266" y="39111"/>
                  <a:pt x="72300" y="39044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9" name="Shape 4849">
            <a:extLst>
              <a:ext uri="{FF2B5EF4-FFF2-40B4-BE49-F238E27FC236}">
                <a16:creationId xmlns:a16="http://schemas.microsoft.com/office/drawing/2014/main" id="{0080774F-CC09-7C37-898B-83D5AA96D452}"/>
              </a:ext>
            </a:extLst>
          </p:cNvPr>
          <p:cNvSpPr/>
          <p:nvPr/>
        </p:nvSpPr>
        <p:spPr>
          <a:xfrm>
            <a:off x="2390226" y="1880622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72566" y="32722"/>
                </a:moveTo>
                <a:lnTo>
                  <a:pt x="59922" y="43200"/>
                </a:lnTo>
                <a:lnTo>
                  <a:pt x="77361" y="54027"/>
                </a:lnTo>
                <a:lnTo>
                  <a:pt x="90000" y="44033"/>
                </a:lnTo>
                <a:cubicBezTo>
                  <a:pt x="90000" y="44033"/>
                  <a:pt x="72566" y="32722"/>
                  <a:pt x="72566" y="32722"/>
                </a:cubicBezTo>
                <a:close/>
                <a:moveTo>
                  <a:pt x="114544" y="109088"/>
                </a:moveTo>
                <a:cubicBezTo>
                  <a:pt x="114544" y="112105"/>
                  <a:pt x="112105" y="114544"/>
                  <a:pt x="109088" y="114544"/>
                </a:cubicBezTo>
                <a:lnTo>
                  <a:pt x="10911" y="114544"/>
                </a:lnTo>
                <a:cubicBezTo>
                  <a:pt x="7900" y="114544"/>
                  <a:pt x="5455" y="112105"/>
                  <a:pt x="5455" y="109088"/>
                </a:cubicBezTo>
                <a:lnTo>
                  <a:pt x="5455" y="10911"/>
                </a:lnTo>
                <a:cubicBezTo>
                  <a:pt x="5455" y="7894"/>
                  <a:pt x="7900" y="5455"/>
                  <a:pt x="10911" y="5455"/>
                </a:cubicBezTo>
                <a:lnTo>
                  <a:pt x="109088" y="5455"/>
                </a:lnTo>
                <a:cubicBezTo>
                  <a:pt x="112105" y="5455"/>
                  <a:pt x="114544" y="7894"/>
                  <a:pt x="114544" y="10911"/>
                </a:cubicBezTo>
                <a:cubicBezTo>
                  <a:pt x="114544" y="10911"/>
                  <a:pt x="114544" y="109088"/>
                  <a:pt x="114544" y="109088"/>
                </a:cubicBezTo>
                <a:close/>
                <a:moveTo>
                  <a:pt x="109088" y="0"/>
                </a:moveTo>
                <a:lnTo>
                  <a:pt x="10911" y="0"/>
                </a:lnTo>
                <a:cubicBezTo>
                  <a:pt x="4883" y="0"/>
                  <a:pt x="0" y="4883"/>
                  <a:pt x="0" y="10911"/>
                </a:cubicBezTo>
                <a:lnTo>
                  <a:pt x="0" y="109088"/>
                </a:lnTo>
                <a:cubicBezTo>
                  <a:pt x="0" y="115116"/>
                  <a:pt x="4883" y="120000"/>
                  <a:pt x="10911" y="120000"/>
                </a:cubicBezTo>
                <a:lnTo>
                  <a:pt x="109088" y="120000"/>
                </a:lnTo>
                <a:cubicBezTo>
                  <a:pt x="115116" y="120000"/>
                  <a:pt x="120000" y="115116"/>
                  <a:pt x="120000" y="109088"/>
                </a:cubicBezTo>
                <a:lnTo>
                  <a:pt x="120000" y="10911"/>
                </a:lnTo>
                <a:cubicBezTo>
                  <a:pt x="120000" y="4883"/>
                  <a:pt x="115116" y="0"/>
                  <a:pt x="109088" y="0"/>
                </a:cubicBezTo>
                <a:moveTo>
                  <a:pt x="30000" y="44594"/>
                </a:moveTo>
                <a:lnTo>
                  <a:pt x="42483" y="54238"/>
                </a:lnTo>
                <a:lnTo>
                  <a:pt x="59922" y="43200"/>
                </a:lnTo>
                <a:lnTo>
                  <a:pt x="47944" y="32727"/>
                </a:lnTo>
                <a:cubicBezTo>
                  <a:pt x="47944" y="32727"/>
                  <a:pt x="30000" y="44594"/>
                  <a:pt x="30000" y="44594"/>
                </a:cubicBezTo>
                <a:close/>
                <a:moveTo>
                  <a:pt x="77361" y="54033"/>
                </a:moveTo>
                <a:lnTo>
                  <a:pt x="77361" y="54027"/>
                </a:lnTo>
                <a:lnTo>
                  <a:pt x="77361" y="54027"/>
                </a:lnTo>
                <a:lnTo>
                  <a:pt x="77355" y="54027"/>
                </a:lnTo>
                <a:cubicBezTo>
                  <a:pt x="77355" y="54027"/>
                  <a:pt x="77361" y="54033"/>
                  <a:pt x="77361" y="54033"/>
                </a:cubicBezTo>
                <a:close/>
                <a:moveTo>
                  <a:pt x="72027" y="81661"/>
                </a:moveTo>
                <a:lnTo>
                  <a:pt x="71994" y="81705"/>
                </a:lnTo>
                <a:lnTo>
                  <a:pt x="60005" y="72783"/>
                </a:lnTo>
                <a:lnTo>
                  <a:pt x="48505" y="81583"/>
                </a:lnTo>
                <a:lnTo>
                  <a:pt x="48400" y="81750"/>
                </a:lnTo>
                <a:lnTo>
                  <a:pt x="42061" y="77916"/>
                </a:lnTo>
                <a:lnTo>
                  <a:pt x="42061" y="81261"/>
                </a:lnTo>
                <a:lnTo>
                  <a:pt x="59994" y="92733"/>
                </a:lnTo>
                <a:lnTo>
                  <a:pt x="77783" y="81261"/>
                </a:lnTo>
                <a:lnTo>
                  <a:pt x="77783" y="78150"/>
                </a:lnTo>
                <a:lnTo>
                  <a:pt x="72027" y="81661"/>
                </a:lnTo>
                <a:cubicBezTo>
                  <a:pt x="72027" y="81661"/>
                  <a:pt x="72027" y="81661"/>
                  <a:pt x="72027" y="81661"/>
                </a:cubicBezTo>
                <a:close/>
                <a:moveTo>
                  <a:pt x="42450" y="54255"/>
                </a:moveTo>
                <a:lnTo>
                  <a:pt x="30022" y="64316"/>
                </a:lnTo>
                <a:lnTo>
                  <a:pt x="40833" y="70811"/>
                </a:lnTo>
                <a:lnTo>
                  <a:pt x="40838" y="70805"/>
                </a:lnTo>
                <a:lnTo>
                  <a:pt x="43011" y="72122"/>
                </a:lnTo>
                <a:lnTo>
                  <a:pt x="47950" y="75088"/>
                </a:lnTo>
                <a:lnTo>
                  <a:pt x="55888" y="69061"/>
                </a:lnTo>
                <a:lnTo>
                  <a:pt x="59888" y="65994"/>
                </a:lnTo>
                <a:lnTo>
                  <a:pt x="59905" y="66011"/>
                </a:lnTo>
                <a:lnTo>
                  <a:pt x="59922" y="66000"/>
                </a:lnTo>
                <a:lnTo>
                  <a:pt x="59988" y="66044"/>
                </a:lnTo>
                <a:lnTo>
                  <a:pt x="60022" y="65994"/>
                </a:lnTo>
                <a:lnTo>
                  <a:pt x="69527" y="73072"/>
                </a:lnTo>
                <a:lnTo>
                  <a:pt x="72261" y="75083"/>
                </a:lnTo>
                <a:lnTo>
                  <a:pt x="89994" y="64305"/>
                </a:lnTo>
                <a:lnTo>
                  <a:pt x="77361" y="54033"/>
                </a:lnTo>
                <a:lnTo>
                  <a:pt x="59927" y="65083"/>
                </a:lnTo>
                <a:cubicBezTo>
                  <a:pt x="59927" y="65083"/>
                  <a:pt x="42450" y="54255"/>
                  <a:pt x="42450" y="54255"/>
                </a:cubicBezTo>
                <a:close/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80" name="Shape 4850">
            <a:extLst>
              <a:ext uri="{FF2B5EF4-FFF2-40B4-BE49-F238E27FC236}">
                <a16:creationId xmlns:a16="http://schemas.microsoft.com/office/drawing/2014/main" id="{25F3A54A-84DF-DC8C-7B9E-6B54F013B115}"/>
              </a:ext>
            </a:extLst>
          </p:cNvPr>
          <p:cNvSpPr/>
          <p:nvPr/>
        </p:nvSpPr>
        <p:spPr>
          <a:xfrm>
            <a:off x="2917491" y="1880622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81816" y="76361"/>
                </a:moveTo>
                <a:cubicBezTo>
                  <a:pt x="81816" y="79377"/>
                  <a:pt x="79372" y="81816"/>
                  <a:pt x="76361" y="81816"/>
                </a:cubicBezTo>
                <a:lnTo>
                  <a:pt x="43638" y="81816"/>
                </a:lnTo>
                <a:cubicBezTo>
                  <a:pt x="40627" y="81816"/>
                  <a:pt x="38183" y="79377"/>
                  <a:pt x="38183" y="76361"/>
                </a:cubicBezTo>
                <a:lnTo>
                  <a:pt x="38183" y="57272"/>
                </a:lnTo>
                <a:lnTo>
                  <a:pt x="43911" y="57272"/>
                </a:lnTo>
                <a:cubicBezTo>
                  <a:pt x="43761" y="58166"/>
                  <a:pt x="43638" y="59066"/>
                  <a:pt x="43638" y="60000"/>
                </a:cubicBezTo>
                <a:cubicBezTo>
                  <a:pt x="43638" y="69038"/>
                  <a:pt x="50961" y="76361"/>
                  <a:pt x="60000" y="76361"/>
                </a:cubicBezTo>
                <a:cubicBezTo>
                  <a:pt x="69038" y="76361"/>
                  <a:pt x="76361" y="69038"/>
                  <a:pt x="76361" y="60000"/>
                </a:cubicBezTo>
                <a:cubicBezTo>
                  <a:pt x="76361" y="59066"/>
                  <a:pt x="76238" y="58166"/>
                  <a:pt x="76088" y="57272"/>
                </a:cubicBezTo>
                <a:lnTo>
                  <a:pt x="81816" y="57272"/>
                </a:lnTo>
                <a:cubicBezTo>
                  <a:pt x="81816" y="57272"/>
                  <a:pt x="81816" y="76361"/>
                  <a:pt x="81816" y="76361"/>
                </a:cubicBezTo>
                <a:close/>
                <a:moveTo>
                  <a:pt x="60000" y="49088"/>
                </a:moveTo>
                <a:cubicBezTo>
                  <a:pt x="66022" y="49088"/>
                  <a:pt x="70911" y="53977"/>
                  <a:pt x="70911" y="60000"/>
                </a:cubicBezTo>
                <a:cubicBezTo>
                  <a:pt x="70911" y="66022"/>
                  <a:pt x="66022" y="70911"/>
                  <a:pt x="60000" y="70911"/>
                </a:cubicBezTo>
                <a:cubicBezTo>
                  <a:pt x="53977" y="70911"/>
                  <a:pt x="49088" y="66022"/>
                  <a:pt x="49088" y="60000"/>
                </a:cubicBezTo>
                <a:cubicBezTo>
                  <a:pt x="49088" y="53977"/>
                  <a:pt x="53977" y="49088"/>
                  <a:pt x="60000" y="49088"/>
                </a:cubicBezTo>
                <a:moveTo>
                  <a:pt x="70911" y="40911"/>
                </a:moveTo>
                <a:lnTo>
                  <a:pt x="79088" y="40911"/>
                </a:lnTo>
                <a:lnTo>
                  <a:pt x="79088" y="49088"/>
                </a:lnTo>
                <a:lnTo>
                  <a:pt x="70911" y="49088"/>
                </a:lnTo>
                <a:cubicBezTo>
                  <a:pt x="70911" y="49088"/>
                  <a:pt x="70911" y="40911"/>
                  <a:pt x="70911" y="40911"/>
                </a:cubicBezTo>
                <a:close/>
                <a:moveTo>
                  <a:pt x="76361" y="32727"/>
                </a:moveTo>
                <a:lnTo>
                  <a:pt x="43638" y="32727"/>
                </a:lnTo>
                <a:cubicBezTo>
                  <a:pt x="37611" y="32727"/>
                  <a:pt x="32727" y="37611"/>
                  <a:pt x="32727" y="43638"/>
                </a:cubicBezTo>
                <a:lnTo>
                  <a:pt x="32727" y="76361"/>
                </a:lnTo>
                <a:cubicBezTo>
                  <a:pt x="32727" y="82388"/>
                  <a:pt x="37611" y="87272"/>
                  <a:pt x="43638" y="87272"/>
                </a:cubicBezTo>
                <a:lnTo>
                  <a:pt x="76361" y="87272"/>
                </a:lnTo>
                <a:cubicBezTo>
                  <a:pt x="82388" y="87272"/>
                  <a:pt x="87272" y="82388"/>
                  <a:pt x="87272" y="76361"/>
                </a:cubicBezTo>
                <a:lnTo>
                  <a:pt x="87272" y="43638"/>
                </a:lnTo>
                <a:cubicBezTo>
                  <a:pt x="87272" y="37611"/>
                  <a:pt x="82388" y="32727"/>
                  <a:pt x="76361" y="32727"/>
                </a:cubicBezTo>
                <a:moveTo>
                  <a:pt x="114544" y="109088"/>
                </a:moveTo>
                <a:cubicBezTo>
                  <a:pt x="114544" y="112100"/>
                  <a:pt x="112100" y="114544"/>
                  <a:pt x="109088" y="114544"/>
                </a:cubicBezTo>
                <a:lnTo>
                  <a:pt x="10911" y="114544"/>
                </a:lnTo>
                <a:cubicBezTo>
                  <a:pt x="7900" y="114544"/>
                  <a:pt x="5455" y="112100"/>
                  <a:pt x="5455" y="109088"/>
                </a:cubicBezTo>
                <a:lnTo>
                  <a:pt x="5455" y="10911"/>
                </a:lnTo>
                <a:cubicBezTo>
                  <a:pt x="5455" y="7900"/>
                  <a:pt x="7900" y="5455"/>
                  <a:pt x="10911" y="5455"/>
                </a:cubicBezTo>
                <a:lnTo>
                  <a:pt x="109088" y="5455"/>
                </a:lnTo>
                <a:cubicBezTo>
                  <a:pt x="112100" y="5455"/>
                  <a:pt x="114544" y="7900"/>
                  <a:pt x="114544" y="10911"/>
                </a:cubicBezTo>
                <a:cubicBezTo>
                  <a:pt x="114544" y="10911"/>
                  <a:pt x="114544" y="109088"/>
                  <a:pt x="114544" y="109088"/>
                </a:cubicBezTo>
                <a:close/>
                <a:moveTo>
                  <a:pt x="109088" y="0"/>
                </a:moveTo>
                <a:lnTo>
                  <a:pt x="10911" y="0"/>
                </a:lnTo>
                <a:cubicBezTo>
                  <a:pt x="4883" y="0"/>
                  <a:pt x="0" y="4883"/>
                  <a:pt x="0" y="10911"/>
                </a:cubicBezTo>
                <a:lnTo>
                  <a:pt x="0" y="109088"/>
                </a:lnTo>
                <a:cubicBezTo>
                  <a:pt x="0" y="115116"/>
                  <a:pt x="4883" y="120000"/>
                  <a:pt x="10911" y="120000"/>
                </a:cubicBezTo>
                <a:lnTo>
                  <a:pt x="109088" y="120000"/>
                </a:lnTo>
                <a:cubicBezTo>
                  <a:pt x="115116" y="120000"/>
                  <a:pt x="120000" y="115116"/>
                  <a:pt x="120000" y="109088"/>
                </a:cubicBezTo>
                <a:lnTo>
                  <a:pt x="120000" y="10911"/>
                </a:lnTo>
                <a:cubicBezTo>
                  <a:pt x="120000" y="4883"/>
                  <a:pt x="115116" y="0"/>
                  <a:pt x="109088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81" name="Shape 4851">
            <a:extLst>
              <a:ext uri="{FF2B5EF4-FFF2-40B4-BE49-F238E27FC236}">
                <a16:creationId xmlns:a16="http://schemas.microsoft.com/office/drawing/2014/main" id="{0E3A877A-7804-9279-84F8-0A03778B81D4}"/>
              </a:ext>
            </a:extLst>
          </p:cNvPr>
          <p:cNvSpPr/>
          <p:nvPr/>
        </p:nvSpPr>
        <p:spPr>
          <a:xfrm>
            <a:off x="3456142" y="1880622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87272" y="60000"/>
                </a:moveTo>
                <a:cubicBezTo>
                  <a:pt x="87272" y="69861"/>
                  <a:pt x="82022" y="78472"/>
                  <a:pt x="74183" y="83261"/>
                </a:cubicBezTo>
                <a:lnTo>
                  <a:pt x="82411" y="59477"/>
                </a:lnTo>
                <a:cubicBezTo>
                  <a:pt x="83988" y="55522"/>
                  <a:pt x="84516" y="52361"/>
                  <a:pt x="84516" y="49544"/>
                </a:cubicBezTo>
                <a:cubicBezTo>
                  <a:pt x="84516" y="48950"/>
                  <a:pt x="84450" y="48433"/>
                  <a:pt x="84411" y="47888"/>
                </a:cubicBezTo>
                <a:cubicBezTo>
                  <a:pt x="86227" y="51538"/>
                  <a:pt x="87272" y="55644"/>
                  <a:pt x="87272" y="60000"/>
                </a:cubicBezTo>
                <a:moveTo>
                  <a:pt x="63822" y="47000"/>
                </a:moveTo>
                <a:cubicBezTo>
                  <a:pt x="65488" y="46911"/>
                  <a:pt x="66994" y="46738"/>
                  <a:pt x="66994" y="46738"/>
                </a:cubicBezTo>
                <a:cubicBezTo>
                  <a:pt x="68488" y="46555"/>
                  <a:pt x="68311" y="44366"/>
                  <a:pt x="66816" y="44450"/>
                </a:cubicBezTo>
                <a:cubicBezTo>
                  <a:pt x="66816" y="44450"/>
                  <a:pt x="62327" y="44805"/>
                  <a:pt x="59427" y="44805"/>
                </a:cubicBezTo>
                <a:cubicBezTo>
                  <a:pt x="56700" y="44805"/>
                  <a:pt x="52122" y="44450"/>
                  <a:pt x="52122" y="44450"/>
                </a:cubicBezTo>
                <a:cubicBezTo>
                  <a:pt x="50627" y="44366"/>
                  <a:pt x="50455" y="46644"/>
                  <a:pt x="51944" y="46738"/>
                </a:cubicBezTo>
                <a:cubicBezTo>
                  <a:pt x="51944" y="46738"/>
                  <a:pt x="53361" y="46911"/>
                  <a:pt x="54855" y="47000"/>
                </a:cubicBezTo>
                <a:lnTo>
                  <a:pt x="59177" y="58838"/>
                </a:lnTo>
                <a:lnTo>
                  <a:pt x="53111" y="77033"/>
                </a:lnTo>
                <a:lnTo>
                  <a:pt x="43011" y="47000"/>
                </a:lnTo>
                <a:cubicBezTo>
                  <a:pt x="44677" y="46911"/>
                  <a:pt x="46183" y="46738"/>
                  <a:pt x="46183" y="46738"/>
                </a:cubicBezTo>
                <a:cubicBezTo>
                  <a:pt x="47677" y="46555"/>
                  <a:pt x="47500" y="44366"/>
                  <a:pt x="46005" y="44450"/>
                </a:cubicBezTo>
                <a:cubicBezTo>
                  <a:pt x="46005" y="44450"/>
                  <a:pt x="41516" y="44805"/>
                  <a:pt x="38616" y="44805"/>
                </a:cubicBezTo>
                <a:cubicBezTo>
                  <a:pt x="38250" y="44805"/>
                  <a:pt x="37800" y="44794"/>
                  <a:pt x="37372" y="44783"/>
                </a:cubicBezTo>
                <a:cubicBezTo>
                  <a:pt x="42266" y="37511"/>
                  <a:pt x="50572" y="32727"/>
                  <a:pt x="60000" y="32727"/>
                </a:cubicBezTo>
                <a:cubicBezTo>
                  <a:pt x="66916" y="32727"/>
                  <a:pt x="73211" y="35322"/>
                  <a:pt x="78022" y="39566"/>
                </a:cubicBezTo>
                <a:cubicBezTo>
                  <a:pt x="75500" y="39761"/>
                  <a:pt x="73883" y="42016"/>
                  <a:pt x="73883" y="44450"/>
                </a:cubicBezTo>
                <a:cubicBezTo>
                  <a:pt x="73883" y="46738"/>
                  <a:pt x="75027" y="48672"/>
                  <a:pt x="76433" y="50955"/>
                </a:cubicBezTo>
                <a:cubicBezTo>
                  <a:pt x="77488" y="52800"/>
                  <a:pt x="78716" y="55172"/>
                  <a:pt x="78716" y="58600"/>
                </a:cubicBezTo>
                <a:cubicBezTo>
                  <a:pt x="78716" y="60972"/>
                  <a:pt x="77805" y="63727"/>
                  <a:pt x="76605" y="67566"/>
                </a:cubicBezTo>
                <a:lnTo>
                  <a:pt x="73838" y="76805"/>
                </a:lnTo>
                <a:cubicBezTo>
                  <a:pt x="73838" y="76805"/>
                  <a:pt x="63822" y="47000"/>
                  <a:pt x="63822" y="47000"/>
                </a:cubicBezTo>
                <a:close/>
                <a:moveTo>
                  <a:pt x="60000" y="87272"/>
                </a:moveTo>
                <a:cubicBezTo>
                  <a:pt x="57327" y="87272"/>
                  <a:pt x="54761" y="86872"/>
                  <a:pt x="52322" y="86155"/>
                </a:cubicBezTo>
                <a:lnTo>
                  <a:pt x="60483" y="62422"/>
                </a:lnTo>
                <a:cubicBezTo>
                  <a:pt x="60483" y="62422"/>
                  <a:pt x="67838" y="82583"/>
                  <a:pt x="69027" y="85711"/>
                </a:cubicBezTo>
                <a:cubicBezTo>
                  <a:pt x="66200" y="86705"/>
                  <a:pt x="63172" y="87272"/>
                  <a:pt x="60000" y="87272"/>
                </a:cubicBezTo>
                <a:moveTo>
                  <a:pt x="32727" y="60000"/>
                </a:moveTo>
                <a:cubicBezTo>
                  <a:pt x="32727" y="56211"/>
                  <a:pt x="33500" y="52611"/>
                  <a:pt x="34894" y="49333"/>
                </a:cubicBezTo>
                <a:lnTo>
                  <a:pt x="47661" y="84300"/>
                </a:lnTo>
                <a:cubicBezTo>
                  <a:pt x="38805" y="79788"/>
                  <a:pt x="32727" y="70616"/>
                  <a:pt x="32727" y="60000"/>
                </a:cubicBezTo>
                <a:moveTo>
                  <a:pt x="60000" y="27272"/>
                </a:moveTo>
                <a:cubicBezTo>
                  <a:pt x="41927" y="27272"/>
                  <a:pt x="27272" y="41927"/>
                  <a:pt x="27272" y="60000"/>
                </a:cubicBezTo>
                <a:cubicBezTo>
                  <a:pt x="27272" y="78077"/>
                  <a:pt x="41927" y="92727"/>
                  <a:pt x="60000" y="92727"/>
                </a:cubicBezTo>
                <a:cubicBezTo>
                  <a:pt x="78072" y="92727"/>
                  <a:pt x="92727" y="78077"/>
                  <a:pt x="92727" y="60000"/>
                </a:cubicBezTo>
                <a:cubicBezTo>
                  <a:pt x="92727" y="41927"/>
                  <a:pt x="78072" y="27272"/>
                  <a:pt x="60000" y="27272"/>
                </a:cubicBezTo>
                <a:moveTo>
                  <a:pt x="114544" y="109088"/>
                </a:moveTo>
                <a:cubicBezTo>
                  <a:pt x="114544" y="112100"/>
                  <a:pt x="112100" y="114544"/>
                  <a:pt x="109088" y="114544"/>
                </a:cubicBezTo>
                <a:lnTo>
                  <a:pt x="10911" y="114544"/>
                </a:lnTo>
                <a:cubicBezTo>
                  <a:pt x="7900" y="114544"/>
                  <a:pt x="5455" y="112100"/>
                  <a:pt x="5455" y="109088"/>
                </a:cubicBezTo>
                <a:lnTo>
                  <a:pt x="5455" y="10911"/>
                </a:lnTo>
                <a:cubicBezTo>
                  <a:pt x="5455" y="7900"/>
                  <a:pt x="7900" y="5455"/>
                  <a:pt x="10911" y="5455"/>
                </a:cubicBezTo>
                <a:lnTo>
                  <a:pt x="109088" y="5455"/>
                </a:lnTo>
                <a:cubicBezTo>
                  <a:pt x="112100" y="5455"/>
                  <a:pt x="114544" y="7900"/>
                  <a:pt x="114544" y="10911"/>
                </a:cubicBezTo>
                <a:cubicBezTo>
                  <a:pt x="114544" y="10911"/>
                  <a:pt x="114544" y="109088"/>
                  <a:pt x="114544" y="109088"/>
                </a:cubicBezTo>
                <a:close/>
                <a:moveTo>
                  <a:pt x="109088" y="0"/>
                </a:moveTo>
                <a:lnTo>
                  <a:pt x="10911" y="0"/>
                </a:lnTo>
                <a:cubicBezTo>
                  <a:pt x="4883" y="0"/>
                  <a:pt x="0" y="4883"/>
                  <a:pt x="0" y="10911"/>
                </a:cubicBezTo>
                <a:lnTo>
                  <a:pt x="0" y="109088"/>
                </a:lnTo>
                <a:cubicBezTo>
                  <a:pt x="0" y="115116"/>
                  <a:pt x="4883" y="120000"/>
                  <a:pt x="10911" y="120000"/>
                </a:cubicBezTo>
                <a:lnTo>
                  <a:pt x="109088" y="120000"/>
                </a:lnTo>
                <a:cubicBezTo>
                  <a:pt x="115116" y="120000"/>
                  <a:pt x="120000" y="115116"/>
                  <a:pt x="120000" y="109088"/>
                </a:cubicBezTo>
                <a:lnTo>
                  <a:pt x="120000" y="10911"/>
                </a:lnTo>
                <a:cubicBezTo>
                  <a:pt x="120000" y="4883"/>
                  <a:pt x="115116" y="0"/>
                  <a:pt x="109088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82" name="Shape 4852">
            <a:extLst>
              <a:ext uri="{FF2B5EF4-FFF2-40B4-BE49-F238E27FC236}">
                <a16:creationId xmlns:a16="http://schemas.microsoft.com/office/drawing/2014/main" id="{47F17ECE-153D-9A52-A2B0-807B8DAAAC66}"/>
              </a:ext>
            </a:extLst>
          </p:cNvPr>
          <p:cNvSpPr/>
          <p:nvPr/>
        </p:nvSpPr>
        <p:spPr>
          <a:xfrm>
            <a:off x="3976274" y="1880622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79088" y="57272"/>
                </a:moveTo>
                <a:cubicBezTo>
                  <a:pt x="75283" y="57272"/>
                  <a:pt x="71605" y="57783"/>
                  <a:pt x="68066" y="58644"/>
                </a:cubicBezTo>
                <a:cubicBezTo>
                  <a:pt x="67244" y="56616"/>
                  <a:pt x="66338" y="54633"/>
                  <a:pt x="65350" y="52688"/>
                </a:cubicBezTo>
                <a:cubicBezTo>
                  <a:pt x="71016" y="50005"/>
                  <a:pt x="76266" y="46611"/>
                  <a:pt x="81066" y="42677"/>
                </a:cubicBezTo>
                <a:cubicBezTo>
                  <a:pt x="84566" y="46933"/>
                  <a:pt x="86772" y="52261"/>
                  <a:pt x="87177" y="58094"/>
                </a:cubicBezTo>
                <a:cubicBezTo>
                  <a:pt x="84544" y="57611"/>
                  <a:pt x="81866" y="57272"/>
                  <a:pt x="79088" y="57272"/>
                </a:cubicBezTo>
                <a:moveTo>
                  <a:pt x="73477" y="83694"/>
                </a:moveTo>
                <a:cubicBezTo>
                  <a:pt x="73155" y="76783"/>
                  <a:pt x="71983" y="70100"/>
                  <a:pt x="69944" y="63794"/>
                </a:cubicBezTo>
                <a:cubicBezTo>
                  <a:pt x="72888" y="63116"/>
                  <a:pt x="75938" y="62727"/>
                  <a:pt x="79088" y="62727"/>
                </a:cubicBezTo>
                <a:cubicBezTo>
                  <a:pt x="81811" y="62727"/>
                  <a:pt x="84438" y="63100"/>
                  <a:pt x="87005" y="63616"/>
                </a:cubicBezTo>
                <a:cubicBezTo>
                  <a:pt x="85861" y="72227"/>
                  <a:pt x="80711" y="79566"/>
                  <a:pt x="73477" y="83694"/>
                </a:cubicBezTo>
                <a:moveTo>
                  <a:pt x="60000" y="87272"/>
                </a:moveTo>
                <a:cubicBezTo>
                  <a:pt x="54144" y="87272"/>
                  <a:pt x="48733" y="85411"/>
                  <a:pt x="44283" y="82266"/>
                </a:cubicBezTo>
                <a:cubicBezTo>
                  <a:pt x="49011" y="74605"/>
                  <a:pt x="56155" y="68600"/>
                  <a:pt x="64700" y="65377"/>
                </a:cubicBezTo>
                <a:cubicBezTo>
                  <a:pt x="66816" y="71905"/>
                  <a:pt x="68005" y="78838"/>
                  <a:pt x="68133" y="86038"/>
                </a:cubicBezTo>
                <a:cubicBezTo>
                  <a:pt x="65561" y="86838"/>
                  <a:pt x="62833" y="87272"/>
                  <a:pt x="60000" y="87272"/>
                </a:cubicBezTo>
                <a:moveTo>
                  <a:pt x="32727" y="60000"/>
                </a:moveTo>
                <a:cubicBezTo>
                  <a:pt x="42444" y="60000"/>
                  <a:pt x="51733" y="58161"/>
                  <a:pt x="60288" y="54850"/>
                </a:cubicBezTo>
                <a:cubicBezTo>
                  <a:pt x="61194" y="56622"/>
                  <a:pt x="62061" y="58416"/>
                  <a:pt x="62827" y="60266"/>
                </a:cubicBezTo>
                <a:cubicBezTo>
                  <a:pt x="53411" y="63800"/>
                  <a:pt x="45500" y="70322"/>
                  <a:pt x="40138" y="78650"/>
                </a:cubicBezTo>
                <a:cubicBezTo>
                  <a:pt x="35555" y="73772"/>
                  <a:pt x="32727" y="67222"/>
                  <a:pt x="32727" y="60000"/>
                </a:cubicBezTo>
                <a:moveTo>
                  <a:pt x="46433" y="36366"/>
                </a:moveTo>
                <a:cubicBezTo>
                  <a:pt x="50650" y="40438"/>
                  <a:pt x="54405" y="44988"/>
                  <a:pt x="57516" y="50005"/>
                </a:cubicBezTo>
                <a:cubicBezTo>
                  <a:pt x="49950" y="52827"/>
                  <a:pt x="41811" y="54450"/>
                  <a:pt x="33277" y="54516"/>
                </a:cubicBezTo>
                <a:cubicBezTo>
                  <a:pt x="34866" y="46744"/>
                  <a:pt x="39766" y="40200"/>
                  <a:pt x="46433" y="36366"/>
                </a:cubicBezTo>
                <a:moveTo>
                  <a:pt x="60000" y="32727"/>
                </a:moveTo>
                <a:cubicBezTo>
                  <a:pt x="66488" y="32727"/>
                  <a:pt x="72444" y="35000"/>
                  <a:pt x="77122" y="38788"/>
                </a:cubicBezTo>
                <a:cubicBezTo>
                  <a:pt x="72705" y="42344"/>
                  <a:pt x="67872" y="45411"/>
                  <a:pt x="62677" y="47844"/>
                </a:cubicBezTo>
                <a:cubicBezTo>
                  <a:pt x="59622" y="42788"/>
                  <a:pt x="55961" y="38161"/>
                  <a:pt x="51850" y="33966"/>
                </a:cubicBezTo>
                <a:cubicBezTo>
                  <a:pt x="54427" y="33166"/>
                  <a:pt x="57161" y="32727"/>
                  <a:pt x="60000" y="32727"/>
                </a:cubicBezTo>
                <a:moveTo>
                  <a:pt x="60000" y="27272"/>
                </a:moveTo>
                <a:cubicBezTo>
                  <a:pt x="41927" y="27272"/>
                  <a:pt x="27272" y="41927"/>
                  <a:pt x="27272" y="60000"/>
                </a:cubicBezTo>
                <a:cubicBezTo>
                  <a:pt x="27272" y="78077"/>
                  <a:pt x="41927" y="92727"/>
                  <a:pt x="60000" y="92727"/>
                </a:cubicBezTo>
                <a:cubicBezTo>
                  <a:pt x="78072" y="92727"/>
                  <a:pt x="92727" y="78077"/>
                  <a:pt x="92727" y="60000"/>
                </a:cubicBezTo>
                <a:cubicBezTo>
                  <a:pt x="92727" y="41927"/>
                  <a:pt x="78072" y="27272"/>
                  <a:pt x="60000" y="27272"/>
                </a:cubicBezTo>
                <a:moveTo>
                  <a:pt x="114544" y="109088"/>
                </a:moveTo>
                <a:cubicBezTo>
                  <a:pt x="114544" y="112100"/>
                  <a:pt x="112100" y="114544"/>
                  <a:pt x="109088" y="114544"/>
                </a:cubicBezTo>
                <a:lnTo>
                  <a:pt x="10911" y="114544"/>
                </a:lnTo>
                <a:cubicBezTo>
                  <a:pt x="7900" y="114544"/>
                  <a:pt x="5455" y="112100"/>
                  <a:pt x="5455" y="109088"/>
                </a:cubicBezTo>
                <a:lnTo>
                  <a:pt x="5455" y="10911"/>
                </a:lnTo>
                <a:cubicBezTo>
                  <a:pt x="5455" y="7900"/>
                  <a:pt x="7900" y="5455"/>
                  <a:pt x="10911" y="5455"/>
                </a:cubicBezTo>
                <a:lnTo>
                  <a:pt x="109088" y="5455"/>
                </a:lnTo>
                <a:cubicBezTo>
                  <a:pt x="112100" y="5455"/>
                  <a:pt x="114544" y="7900"/>
                  <a:pt x="114544" y="10911"/>
                </a:cubicBezTo>
                <a:cubicBezTo>
                  <a:pt x="114544" y="10911"/>
                  <a:pt x="114544" y="109088"/>
                  <a:pt x="114544" y="109088"/>
                </a:cubicBezTo>
                <a:close/>
                <a:moveTo>
                  <a:pt x="109088" y="0"/>
                </a:moveTo>
                <a:lnTo>
                  <a:pt x="10911" y="0"/>
                </a:lnTo>
                <a:cubicBezTo>
                  <a:pt x="4883" y="0"/>
                  <a:pt x="0" y="4883"/>
                  <a:pt x="0" y="10911"/>
                </a:cubicBezTo>
                <a:lnTo>
                  <a:pt x="0" y="109088"/>
                </a:lnTo>
                <a:cubicBezTo>
                  <a:pt x="0" y="115116"/>
                  <a:pt x="4883" y="120000"/>
                  <a:pt x="10911" y="120000"/>
                </a:cubicBezTo>
                <a:lnTo>
                  <a:pt x="109088" y="120000"/>
                </a:lnTo>
                <a:cubicBezTo>
                  <a:pt x="115116" y="120000"/>
                  <a:pt x="120000" y="115116"/>
                  <a:pt x="120000" y="109088"/>
                </a:cubicBezTo>
                <a:lnTo>
                  <a:pt x="120000" y="10911"/>
                </a:lnTo>
                <a:cubicBezTo>
                  <a:pt x="120000" y="4883"/>
                  <a:pt x="115116" y="0"/>
                  <a:pt x="109088" y="0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83" name="Shape 4917">
            <a:extLst>
              <a:ext uri="{FF2B5EF4-FFF2-40B4-BE49-F238E27FC236}">
                <a16:creationId xmlns:a16="http://schemas.microsoft.com/office/drawing/2014/main" id="{73C59518-B762-BB50-E942-7AECFF4FE544}"/>
              </a:ext>
            </a:extLst>
          </p:cNvPr>
          <p:cNvSpPr/>
          <p:nvPr/>
        </p:nvSpPr>
        <p:spPr>
          <a:xfrm>
            <a:off x="1800572" y="1880622"/>
            <a:ext cx="309259" cy="30925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08861" y="55444"/>
                </a:moveTo>
                <a:cubicBezTo>
                  <a:pt x="108816" y="54966"/>
                  <a:pt x="108750" y="54505"/>
                  <a:pt x="108694" y="54033"/>
                </a:cubicBezTo>
                <a:cubicBezTo>
                  <a:pt x="108566" y="52994"/>
                  <a:pt x="108411" y="51972"/>
                  <a:pt x="108222" y="50955"/>
                </a:cubicBezTo>
                <a:cubicBezTo>
                  <a:pt x="108127" y="50433"/>
                  <a:pt x="108022" y="49922"/>
                  <a:pt x="107911" y="49405"/>
                </a:cubicBezTo>
                <a:cubicBezTo>
                  <a:pt x="107688" y="48400"/>
                  <a:pt x="107427" y="47405"/>
                  <a:pt x="107144" y="46422"/>
                </a:cubicBezTo>
                <a:cubicBezTo>
                  <a:pt x="107016" y="45977"/>
                  <a:pt x="106911" y="45527"/>
                  <a:pt x="106766" y="45088"/>
                </a:cubicBezTo>
                <a:cubicBezTo>
                  <a:pt x="106350" y="43772"/>
                  <a:pt x="105872" y="42477"/>
                  <a:pt x="105350" y="41211"/>
                </a:cubicBezTo>
                <a:cubicBezTo>
                  <a:pt x="105127" y="40672"/>
                  <a:pt x="104866" y="40161"/>
                  <a:pt x="104627" y="39633"/>
                </a:cubicBezTo>
                <a:cubicBezTo>
                  <a:pt x="104283" y="38883"/>
                  <a:pt x="103933" y="38138"/>
                  <a:pt x="103555" y="37411"/>
                </a:cubicBezTo>
                <a:cubicBezTo>
                  <a:pt x="103222" y="36766"/>
                  <a:pt x="102866" y="36133"/>
                  <a:pt x="102500" y="35505"/>
                </a:cubicBezTo>
                <a:cubicBezTo>
                  <a:pt x="102177" y="34950"/>
                  <a:pt x="101838" y="34400"/>
                  <a:pt x="101494" y="33855"/>
                </a:cubicBezTo>
                <a:cubicBezTo>
                  <a:pt x="101066" y="33172"/>
                  <a:pt x="100633" y="32494"/>
                  <a:pt x="100172" y="31838"/>
                </a:cubicBezTo>
                <a:cubicBezTo>
                  <a:pt x="99922" y="31483"/>
                  <a:pt x="99644" y="31138"/>
                  <a:pt x="99383" y="30783"/>
                </a:cubicBezTo>
                <a:cubicBezTo>
                  <a:pt x="97466" y="28222"/>
                  <a:pt x="95327" y="25838"/>
                  <a:pt x="92955" y="23694"/>
                </a:cubicBezTo>
                <a:cubicBezTo>
                  <a:pt x="92805" y="23561"/>
                  <a:pt x="92661" y="23422"/>
                  <a:pt x="92511" y="23288"/>
                </a:cubicBezTo>
                <a:cubicBezTo>
                  <a:pt x="91661" y="22544"/>
                  <a:pt x="90794" y="21816"/>
                  <a:pt x="89894" y="21127"/>
                </a:cubicBezTo>
                <a:cubicBezTo>
                  <a:pt x="89850" y="21088"/>
                  <a:pt x="89805" y="21055"/>
                  <a:pt x="89755" y="21022"/>
                </a:cubicBezTo>
                <a:cubicBezTo>
                  <a:pt x="85883" y="18066"/>
                  <a:pt x="81555" y="15672"/>
                  <a:pt x="76900" y="13961"/>
                </a:cubicBezTo>
                <a:cubicBezTo>
                  <a:pt x="75511" y="16177"/>
                  <a:pt x="74094" y="19000"/>
                  <a:pt x="72444" y="19944"/>
                </a:cubicBezTo>
                <a:cubicBezTo>
                  <a:pt x="70055" y="21305"/>
                  <a:pt x="70227" y="26761"/>
                  <a:pt x="74827" y="26250"/>
                </a:cubicBezTo>
                <a:cubicBezTo>
                  <a:pt x="74827" y="26250"/>
                  <a:pt x="73466" y="27611"/>
                  <a:pt x="74827" y="32555"/>
                </a:cubicBezTo>
                <a:cubicBezTo>
                  <a:pt x="76194" y="37500"/>
                  <a:pt x="78477" y="38572"/>
                  <a:pt x="85227" y="35794"/>
                </a:cubicBezTo>
                <a:cubicBezTo>
                  <a:pt x="88122" y="34600"/>
                  <a:pt x="90322" y="35222"/>
                  <a:pt x="90000" y="38183"/>
                </a:cubicBezTo>
                <a:cubicBezTo>
                  <a:pt x="89316" y="44488"/>
                  <a:pt x="84455" y="44222"/>
                  <a:pt x="88122" y="54377"/>
                </a:cubicBezTo>
                <a:cubicBezTo>
                  <a:pt x="90338" y="60511"/>
                  <a:pt x="95794" y="62900"/>
                  <a:pt x="97838" y="67672"/>
                </a:cubicBezTo>
                <a:cubicBezTo>
                  <a:pt x="98966" y="70294"/>
                  <a:pt x="103283" y="72711"/>
                  <a:pt x="106944" y="74355"/>
                </a:cubicBezTo>
                <a:cubicBezTo>
                  <a:pt x="107338" y="73072"/>
                  <a:pt x="107666" y="71761"/>
                  <a:pt x="107955" y="70427"/>
                </a:cubicBezTo>
                <a:cubicBezTo>
                  <a:pt x="108066" y="69927"/>
                  <a:pt x="108150" y="69411"/>
                  <a:pt x="108244" y="68900"/>
                </a:cubicBezTo>
                <a:cubicBezTo>
                  <a:pt x="108427" y="67911"/>
                  <a:pt x="108583" y="66911"/>
                  <a:pt x="108700" y="65900"/>
                </a:cubicBezTo>
                <a:cubicBezTo>
                  <a:pt x="108755" y="65422"/>
                  <a:pt x="108822" y="64950"/>
                  <a:pt x="108866" y="64466"/>
                </a:cubicBezTo>
                <a:cubicBezTo>
                  <a:pt x="109000" y="63000"/>
                  <a:pt x="109088" y="61511"/>
                  <a:pt x="109088" y="60000"/>
                </a:cubicBezTo>
                <a:cubicBezTo>
                  <a:pt x="109088" y="58461"/>
                  <a:pt x="109000" y="56944"/>
                  <a:pt x="108861" y="55444"/>
                </a:cubicBezTo>
                <a:moveTo>
                  <a:pt x="60000" y="114544"/>
                </a:moveTo>
                <a:cubicBezTo>
                  <a:pt x="29872" y="114544"/>
                  <a:pt x="5455" y="90127"/>
                  <a:pt x="5455" y="60000"/>
                </a:cubicBezTo>
                <a:cubicBezTo>
                  <a:pt x="5455" y="29872"/>
                  <a:pt x="29872" y="5455"/>
                  <a:pt x="60000" y="5455"/>
                </a:cubicBezTo>
                <a:cubicBezTo>
                  <a:pt x="90122" y="5455"/>
                  <a:pt x="114544" y="29872"/>
                  <a:pt x="114544" y="60000"/>
                </a:cubicBezTo>
                <a:cubicBezTo>
                  <a:pt x="114544" y="90127"/>
                  <a:pt x="90122" y="114544"/>
                  <a:pt x="60000" y="114544"/>
                </a:cubicBezTo>
                <a:moveTo>
                  <a:pt x="60000" y="0"/>
                </a:moveTo>
                <a:cubicBezTo>
                  <a:pt x="26861" y="0"/>
                  <a:pt x="0" y="26866"/>
                  <a:pt x="0" y="60000"/>
                </a:cubicBezTo>
                <a:cubicBezTo>
                  <a:pt x="0" y="93138"/>
                  <a:pt x="26861" y="120000"/>
                  <a:pt x="60000" y="120000"/>
                </a:cubicBezTo>
                <a:cubicBezTo>
                  <a:pt x="93133" y="120000"/>
                  <a:pt x="120000" y="93138"/>
                  <a:pt x="120000" y="60000"/>
                </a:cubicBezTo>
                <a:cubicBezTo>
                  <a:pt x="120000" y="26866"/>
                  <a:pt x="93133" y="0"/>
                  <a:pt x="60000" y="0"/>
                </a:cubicBezTo>
                <a:moveTo>
                  <a:pt x="46705" y="54033"/>
                </a:moveTo>
                <a:cubicBezTo>
                  <a:pt x="47044" y="50111"/>
                  <a:pt x="53350" y="46022"/>
                  <a:pt x="57611" y="44150"/>
                </a:cubicBezTo>
                <a:cubicBezTo>
                  <a:pt x="61872" y="42272"/>
                  <a:pt x="65794" y="41588"/>
                  <a:pt x="65283" y="38350"/>
                </a:cubicBezTo>
                <a:cubicBezTo>
                  <a:pt x="64772" y="35111"/>
                  <a:pt x="63577" y="32727"/>
                  <a:pt x="56933" y="32727"/>
                </a:cubicBezTo>
                <a:cubicBezTo>
                  <a:pt x="50283" y="32727"/>
                  <a:pt x="53183" y="41588"/>
                  <a:pt x="47727" y="36305"/>
                </a:cubicBezTo>
                <a:cubicBezTo>
                  <a:pt x="42272" y="31022"/>
                  <a:pt x="48916" y="32388"/>
                  <a:pt x="51644" y="31194"/>
                </a:cubicBezTo>
                <a:cubicBezTo>
                  <a:pt x="54372" y="30000"/>
                  <a:pt x="57100" y="25055"/>
                  <a:pt x="52327" y="24716"/>
                </a:cubicBezTo>
                <a:cubicBezTo>
                  <a:pt x="47555" y="24377"/>
                  <a:pt x="48577" y="26761"/>
                  <a:pt x="44827" y="25400"/>
                </a:cubicBezTo>
                <a:cubicBezTo>
                  <a:pt x="41077" y="24033"/>
                  <a:pt x="39372" y="30172"/>
                  <a:pt x="36988" y="29316"/>
                </a:cubicBezTo>
                <a:cubicBezTo>
                  <a:pt x="35405" y="28755"/>
                  <a:pt x="31183" y="25583"/>
                  <a:pt x="28388" y="22466"/>
                </a:cubicBezTo>
                <a:cubicBezTo>
                  <a:pt x="22744" y="27222"/>
                  <a:pt x="18205" y="33233"/>
                  <a:pt x="15161" y="40066"/>
                </a:cubicBezTo>
                <a:cubicBezTo>
                  <a:pt x="15972" y="49233"/>
                  <a:pt x="20966" y="54033"/>
                  <a:pt x="20966" y="54033"/>
                </a:cubicBezTo>
                <a:cubicBezTo>
                  <a:pt x="20966" y="54033"/>
                  <a:pt x="23522" y="60000"/>
                  <a:pt x="38861" y="67327"/>
                </a:cubicBezTo>
                <a:cubicBezTo>
                  <a:pt x="38861" y="67327"/>
                  <a:pt x="41761" y="67500"/>
                  <a:pt x="38350" y="64088"/>
                </a:cubicBezTo>
                <a:cubicBezTo>
                  <a:pt x="34944" y="60683"/>
                  <a:pt x="31194" y="56422"/>
                  <a:pt x="35455" y="54205"/>
                </a:cubicBezTo>
                <a:cubicBezTo>
                  <a:pt x="39716" y="51988"/>
                  <a:pt x="40911" y="52161"/>
                  <a:pt x="41933" y="56250"/>
                </a:cubicBezTo>
                <a:cubicBezTo>
                  <a:pt x="42955" y="60338"/>
                  <a:pt x="46361" y="57955"/>
                  <a:pt x="46705" y="54033"/>
                </a:cubicBezTo>
                <a:moveTo>
                  <a:pt x="90255" y="71505"/>
                </a:moveTo>
                <a:cubicBezTo>
                  <a:pt x="88294" y="72700"/>
                  <a:pt x="88377" y="75338"/>
                  <a:pt x="90000" y="76788"/>
                </a:cubicBezTo>
                <a:cubicBezTo>
                  <a:pt x="91616" y="78238"/>
                  <a:pt x="94855" y="80111"/>
                  <a:pt x="95877" y="76788"/>
                </a:cubicBezTo>
                <a:cubicBezTo>
                  <a:pt x="96900" y="73466"/>
                  <a:pt x="92216" y="70311"/>
                  <a:pt x="90255" y="71505"/>
                </a:cubicBezTo>
                <a:moveTo>
                  <a:pt x="66816" y="71933"/>
                </a:moveTo>
                <a:cubicBezTo>
                  <a:pt x="61022" y="66988"/>
                  <a:pt x="61705" y="64772"/>
                  <a:pt x="54372" y="64772"/>
                </a:cubicBezTo>
                <a:cubicBezTo>
                  <a:pt x="47044" y="64772"/>
                  <a:pt x="42444" y="66477"/>
                  <a:pt x="44316" y="76705"/>
                </a:cubicBezTo>
                <a:cubicBezTo>
                  <a:pt x="46194" y="86933"/>
                  <a:pt x="51644" y="82327"/>
                  <a:pt x="51138" y="90172"/>
                </a:cubicBezTo>
                <a:cubicBezTo>
                  <a:pt x="50622" y="98011"/>
                  <a:pt x="52500" y="99716"/>
                  <a:pt x="53694" y="101588"/>
                </a:cubicBezTo>
                <a:cubicBezTo>
                  <a:pt x="54888" y="103466"/>
                  <a:pt x="58466" y="108922"/>
                  <a:pt x="59827" y="101250"/>
                </a:cubicBezTo>
                <a:cubicBezTo>
                  <a:pt x="61194" y="93577"/>
                  <a:pt x="63750" y="89316"/>
                  <a:pt x="66644" y="85566"/>
                </a:cubicBezTo>
                <a:cubicBezTo>
                  <a:pt x="69544" y="81816"/>
                  <a:pt x="72611" y="76872"/>
                  <a:pt x="66816" y="71933"/>
                </a:cubicBezTo>
              </a:path>
            </a:pathLst>
          </a:custGeom>
          <a:solidFill>
            <a:srgbClr val="383537"/>
          </a:solidFill>
          <a:ln>
            <a:noFill/>
          </a:ln>
        </p:spPr>
        <p:txBody>
          <a:bodyPr lIns="19038" tIns="19038" rIns="19038" bIns="19038" anchor="ctr" anchorCtr="0">
            <a:noAutofit/>
          </a:bodyPr>
          <a:lstStyle/>
          <a:p>
            <a:endParaRPr sz="15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</p:spTree>
    <p:extLst>
      <p:ext uri="{BB962C8B-B14F-4D97-AF65-F5344CB8AC3E}">
        <p14:creationId xmlns:p14="http://schemas.microsoft.com/office/powerpoint/2010/main" val="3763561382"/>
      </p:ext>
    </p:extLst>
  </p:cSld>
  <p:clrMapOvr>
    <a:masterClrMapping/>
  </p:clrMapOvr>
</p:sld>
</file>

<file path=ppt/theme/theme1.xml><?xml version="1.0" encoding="utf-8"?>
<a:theme xmlns:a="http://schemas.openxmlformats.org/drawingml/2006/main" name="Stradonn Light">
  <a:themeElements>
    <a:clrScheme name="Stradonn Color Theme">
      <a:dk1>
        <a:sysClr val="windowText" lastClr="000000"/>
      </a:dk1>
      <a:lt1>
        <a:sysClr val="window" lastClr="FFFFFF"/>
      </a:lt1>
      <a:dk2>
        <a:srgbClr val="22313F"/>
      </a:dk2>
      <a:lt2>
        <a:srgbClr val="EEEEEE"/>
      </a:lt2>
      <a:accent1>
        <a:srgbClr val="C0392B"/>
      </a:accent1>
      <a:accent2>
        <a:srgbClr val="D35400"/>
      </a:accent2>
      <a:accent3>
        <a:srgbClr val="CC7808"/>
      </a:accent3>
      <a:accent4>
        <a:srgbClr val="F39C12"/>
      </a:accent4>
      <a:accent5>
        <a:srgbClr val="F1C40D"/>
      </a:accent5>
      <a:accent6>
        <a:srgbClr val="F5DF09"/>
      </a:accent6>
      <a:hlink>
        <a:srgbClr val="0563C1"/>
      </a:hlink>
      <a:folHlink>
        <a:srgbClr val="954F72"/>
      </a:folHlink>
    </a:clrScheme>
    <a:fontScheme name="Custom 1">
      <a:majorFont>
        <a:latin typeface="Avenir Next LT Pro"/>
        <a:ea typeface=""/>
        <a:cs typeface=""/>
      </a:majorFont>
      <a:minorFont>
        <a:latin typeface="Avenir Next LT Pro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Stradonn Light" id="{B2A0C271-FFCF-4DEC-B30B-25CD1FC978AC}" vid="{3C920444-1A21-492F-9625-09C9ECDA8139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Stradonn Light</Template>
  <TotalTime>7</TotalTime>
  <Words>150</Words>
  <Application>Microsoft Office PowerPoint</Application>
  <PresentationFormat>Widescreen</PresentationFormat>
  <Paragraphs>30</Paragraphs>
  <Slides>30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30</vt:i4>
      </vt:variant>
    </vt:vector>
  </HeadingPairs>
  <TitlesOfParts>
    <vt:vector size="37" baseType="lpstr">
      <vt:lpstr>Arial</vt:lpstr>
      <vt:lpstr>Avenir Next LT Pro</vt:lpstr>
      <vt:lpstr>Avenir Next LT Pro Demi</vt:lpstr>
      <vt:lpstr>Gill Sans</vt:lpstr>
      <vt:lpstr>Lato</vt:lpstr>
      <vt:lpstr>Wingdings</vt:lpstr>
      <vt:lpstr>Stradonn Light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  <vt:lpstr>Icons by Stradonn.com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Stradonn.com</dc:creator>
  <cp:revision>1</cp:revision>
  <dcterms:created xsi:type="dcterms:W3CDTF">2025-01-14T19:48:03Z</dcterms:created>
  <dcterms:modified xsi:type="dcterms:W3CDTF">2025-01-14T19:55:46Z</dcterms:modified>
</cp:coreProperties>
</file>